
<file path=[Content_Types].xml><?xml version="1.0" encoding="utf-8"?>
<Types xmlns="http://schemas.openxmlformats.org/package/2006/content-types">
  <Default ContentType="image/x-emf" Extension="emf"/>
  <Default ContentType="image/jpeg" Extension="jpeg"/>
  <Default ContentType="image/png" Extension="png"/>
  <Default ContentType="application/vnd.openxmlformats-package.relationships+xml" Extension="rels"/>
  <Default ContentType="application/vnd.openxmlformats-officedocument.spreadsheetml.sheet" Extension="xlsx"/>
  <Default ContentType="application/xml" Extension="xml"/>
  <Override ContentType="application/vnd.openxmlformats-officedocument.extended-properties+xml" PartName="/docProps/app.xml"/>
  <Override ContentType="application/vnd.openxmlformats-package.core-properties+xml" PartName="/docProps/core.xml"/>
  <Override ContentType="application/vnd.openxmlformats-officedocument.custom-properties+xml" PartName="/docProps/custom.xml"/>
  <Override ContentType="application/vnd.openxmlformats-officedocument.drawingml.chart+xml" PartName="/ppt/charts/chart1.xml"/>
  <Override ContentType="application/vnd.ms-office.chartcolorstyle+xml" PartName="/ppt/charts/colors1.xml"/>
  <Override ContentType="application/vnd.ms-office.chartstyle+xml" PartName="/ppt/charts/style1.xml"/>
  <Override ContentType="application/vnd.openxmlformats-officedocument.drawingml.diagramColors+xml" PartName="/ppt/diagrams/colors1.xml"/>
  <Override ContentType="application/vnd.openxmlformats-officedocument.drawingml.diagramData+xml" PartName="/ppt/diagrams/data1.xml"/>
  <Override ContentType="application/vnd.ms-office.drawingml.diagramDrawing+xml" PartName="/ppt/diagrams/drawing1.xml"/>
  <Override ContentType="application/vnd.openxmlformats-officedocument.drawingml.diagramLayout+xml" PartName="/ppt/diagrams/layout1.xml"/>
  <Override ContentType="application/vnd.openxmlformats-officedocument.drawingml.diagramStyle+xml" PartName="/ppt/diagrams/quickStyle1.xml"/>
  <Override ContentType="application/vnd.openxmlformats-officedocument.presentationml.notesMaster+xml" PartName="/ppt/notesMasters/notesMaster1.xml"/>
  <Override ContentType="application/vnd.openxmlformats-officedocument.presentationml.notesSlide+xml" PartName="/ppt/notesSlides/notesSlide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Layout+xml" PartName="/ppt/slideLayouts/slideLayout21.xml"/>
  <Override ContentType="application/vnd.openxmlformats-officedocument.presentationml.slideLayout+xml" PartName="/ppt/slideLayouts/slideLayout22.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25.xml"/>
  <Override ContentType="application/vnd.openxmlformats-officedocument.presentationml.slideLayout+xml" PartName="/ppt/slideLayouts/slideLayout26.xml"/>
  <Override ContentType="application/vnd.openxmlformats-officedocument.presentationml.slideLayout+xml" PartName="/ppt/slideLayouts/slideLayout27.xml"/>
  <Override ContentType="application/vnd.openxmlformats-officedocument.presentationml.slideLayout+xml" PartName="/ppt/slideLayouts/slideLayout28.xml"/>
  <Override ContentType="application/vnd.openxmlformats-officedocument.presentationml.slideLayout+xml" PartName="/ppt/slideLayouts/slideLayout29.xml"/>
  <Override ContentType="application/vnd.openxmlformats-officedocument.presentationml.slideLayout+xml" PartName="/ppt/slideLayouts/slideLayout30.xml"/>
  <Override ContentType="application/vnd.openxmlformats-officedocument.presentationml.slideLayout+xml" PartName="/ppt/slideLayouts/slideLayout31.xml"/>
  <Override ContentType="application/vnd.openxmlformats-officedocument.presentationml.slideLayout+xml" PartName="/ppt/slideLayouts/slideLayout32.xml"/>
  <Override ContentType="application/vnd.openxmlformats-officedocument.presentationml.slideLayout+xml" PartName="/ppt/slideLayouts/slideLayout33.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Master+xml" PartName="/ppt/slideMasters/slideMaster3.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tableStyles+xml" PartName="/ppt/tableStyles.xml"/>
  <Override ContentType="application/vnd.openxmlformats-officedocument.presentationml.tags+xml" PartName="/ppt/tags/tag1.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core.xml" Type="http://schemas.openxmlformats.org/package/2006/relationships/metadata/core-properties"/><Relationship Id="rId3" Target="docProps/app.xml" Type="http://schemas.openxmlformats.org/officeDocument/2006/relationships/extended-properties"/><Relationship Id="rId4" Target="docProps/thumbnail.jpeg" Type="http://schemas.openxmlformats.org/package/2006/relationships/metadata/thumbnail"/><Relationship Id="rId5" Target="docProps/custom.xml" Type="http://schemas.openxmlformats.org/officeDocument/2006/relationships/custom-properties"/></Relationships>
</file>

<file path=ppt/presentation.xml><?xml version="1.0" encoding="utf-8"?>
<p:presentation xmlns:r="http://schemas.openxmlformats.org/officeDocument/2006/relationships" xmlns:a="http://schemas.openxmlformats.org/drawingml/2006/main" xmlns:p="http://schemas.openxmlformats.org/presentationml/2006/main">
  <p:sldMasterIdLst>
    <p:sldMasterId id="2147483660" r:id="rId1"/>
    <p:sldMasterId id="2147483672" r:id="rId2"/>
    <p:sldMasterId id="2147483684" r:id="rId3"/>
  </p:sldMasterIdLst>
  <p:notesMasterIdLst>
    <p:notesMasterId r:id="rId4"/>
  </p:notesMasterIdLst>
  <p:sldIdLst>
    <p:sldId id="319" r:id="rId5"/>
    <p:sldId id="303" r:id="rId6"/>
    <p:sldId id="309" r:id="rId7"/>
    <p:sldId id="304" r:id="rId8"/>
    <p:sldId id="327" r:id="rId9"/>
    <p:sldId id="320" r:id="rId10"/>
    <p:sldId id="313" r:id="rId11"/>
    <p:sldId id="323" r:id="rId12"/>
    <p:sldId id="321" r:id="rId13"/>
    <p:sldId id="310" r:id="rId14"/>
    <p:sldId id="262" r:id="rId15"/>
    <p:sldId id="314" r:id="rId16"/>
    <p:sldId id="312" r:id="rId17"/>
    <p:sldId id="324" r:id="rId18"/>
    <p:sldId id="322" r:id="rId19"/>
    <p:sldId id="315" r:id="rId20"/>
    <p:sldId id="325" r:id="rId21"/>
    <p:sldId id="326" r:id="rId22"/>
    <p:sldId id="311" r:id="rId23"/>
    <p:sldId id="318" r:id="rId24"/>
    <p:sldId id="329" r:id="rId25"/>
    <p:sldId id="330" r:id="rId26"/>
    <p:sldId id="332" r:id="rId27"/>
  </p:sldIdLst>
  <p:sldSz cx="12192000" cy="6858000"/>
  <p:notesSz cx="6858000" cy="9144000"/>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850">
          <p15:clr>
            <a:srgbClr val="A4A3A4"/>
          </p15:clr>
        </p15:guide>
        <p15:guide id="2" orient="horz" pos="1616" userDrawn="1">
          <p15:clr>
            <a:srgbClr val="A4A3A4"/>
          </p15:clr>
        </p15:guide>
        <p15:guide id="3" pos="1509">
          <p15:clr>
            <a:srgbClr val="A4A3A4"/>
          </p15:clr>
        </p15:guide>
        <p15:guide id="4" pos="5009">
          <p15:clr>
            <a:srgbClr val="A4A3A4"/>
          </p15:clr>
        </p15:guide>
        <p15:guide id="5" pos="2428">
          <p15:clr>
            <a:srgbClr val="A4A3A4"/>
          </p15:clr>
        </p15:guide>
        <p15:guide id="6" orient="horz" pos="2924">
          <p15:clr>
            <a:srgbClr val="A4A3A4"/>
          </p15:clr>
        </p15:guide>
        <p15:guide id="7" orient="horz" pos="1823">
          <p15:clr>
            <a:srgbClr val="A4A3A4"/>
          </p15:clr>
        </p15:guide>
        <p15:guide id="8" pos="5199">
          <p15:clr>
            <a:srgbClr val="A4A3A4"/>
          </p15:clr>
        </p15:guide>
        <p15:guide id="9" pos="2268">
          <p15:clr>
            <a:srgbClr val="A4A3A4"/>
          </p15:clr>
        </p15:guide>
        <p15:guide id="10" orient="horz" pos="707">
          <p15:clr>
            <a:srgbClr val="A4A3A4"/>
          </p15:clr>
        </p15:guide>
      </p15:sldGuideLst>
    </p:ext>
  </p:extLst>
</p:presentation>
</file>

<file path=ppt/presProps.xml><?xml version="1.0" encoding="utf-8"?>
<p:presentationPr xmlns:r="http://schemas.openxmlformats.org/officeDocument/2006/relationships" xmlns:a="http://schemas.openxmlformats.org/drawingml/2006/main"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2" autoAdjust="0"/>
    <p:restoredTop sz="94634" autoAdjust="0"/>
  </p:normalViewPr>
  <p:slideViewPr>
    <p:cSldViewPr>
      <p:cViewPr varScale="1">
        <p:scale>
          <a:sx n="84" d="100"/>
          <a:sy n="84" d="100"/>
        </p:scale>
        <p:origin x="378" y="78"/>
      </p:cViewPr>
      <p:guideLst>
        <p:guide orient="horz" pos="3850"/>
        <p:guide orient="horz" pos="1616"/>
        <p:guide pos="1509"/>
        <p:guide pos="5009"/>
        <p:guide pos="2428"/>
        <p:guide orient="horz" pos="2924"/>
        <p:guide orient="horz" pos="1823"/>
        <p:guide pos="5199"/>
        <p:guide pos="2268"/>
        <p:guide orient="horz" pos="707"/>
      </p:guideLst>
    </p:cSldViewPr>
  </p:slideViewPr>
  <p:outlineViewPr>
    <p:cViewPr>
      <p:scale>
        <a:sx n="33" d="100"/>
        <a:sy n="33" d="100"/>
      </p:scale>
      <p:origin x="0" y="0"/>
    </p:cViewPr>
  </p:outlineViewPr>
  <p:notesTextViewPr>
    <p:cViewPr>
      <p:scale>
        <a:sx n="1" d="1"/>
        <a:sy n="1" d="1"/>
      </p:scale>
      <p:origin x="0" y="0"/>
    </p:cViewPr>
  </p:notesTextViewPr>
  <p:sorterViewPr>
    <p:cViewPr>
      <p:scale>
        <a:sx n="50" d="100"/>
        <a:sy n="50" d="100"/>
      </p:scale>
      <p:origin x="0" y="0"/>
    </p:cViewPr>
  </p:sorterViewPr>
  <p:notesViewPr>
    <p:cSldViewPr>
      <p:cViewPr>
        <p:scale>
          <a:sx n="1" d="100"/>
          <a:sy n="1" d="100"/>
        </p:scale>
        <p:origin x="0" y="0"/>
      </p:cViewPr>
    </p:cSldViewPr>
  </p:notesViewPr>
  <p:gridSpacing cx="72008" cy="72008"/>
</p:viewPr>
</file>

<file path=ppt/_rels/presentation.xml.rels><?xml version="1.0" encoding="UTF-8" standalone="yes"?><Relationships xmlns="http://schemas.openxmlformats.org/package/2006/relationships"><Relationship Id="rId1" Target="slideMasters/slideMaster1.xml" Type="http://schemas.openxmlformats.org/officeDocument/2006/relationships/slideMaster"/><Relationship Id="rId10" Target="slides/slide6.xml" Type="http://schemas.openxmlformats.org/officeDocument/2006/relationships/slide"/><Relationship Id="rId11" Target="slides/slide7.xml" Type="http://schemas.openxmlformats.org/officeDocument/2006/relationships/slide"/><Relationship Id="rId12" Target="slides/slide8.xml" Type="http://schemas.openxmlformats.org/officeDocument/2006/relationships/slide"/><Relationship Id="rId13" Target="slides/slide9.xml" Type="http://schemas.openxmlformats.org/officeDocument/2006/relationships/slide"/><Relationship Id="rId14" Target="slides/slide10.xml" Type="http://schemas.openxmlformats.org/officeDocument/2006/relationships/slide"/><Relationship Id="rId15" Target="slides/slide11.xml" Type="http://schemas.openxmlformats.org/officeDocument/2006/relationships/slide"/><Relationship Id="rId16" Target="slides/slide12.xml" Type="http://schemas.openxmlformats.org/officeDocument/2006/relationships/slide"/><Relationship Id="rId17" Target="slides/slide13.xml" Type="http://schemas.openxmlformats.org/officeDocument/2006/relationships/slide"/><Relationship Id="rId18" Target="slides/slide14.xml" Type="http://schemas.openxmlformats.org/officeDocument/2006/relationships/slide"/><Relationship Id="rId19" Target="slides/slide15.xml" Type="http://schemas.openxmlformats.org/officeDocument/2006/relationships/slide"/><Relationship Id="rId2" Target="slideMasters/slideMaster2.xml" Type="http://schemas.openxmlformats.org/officeDocument/2006/relationships/slideMaster"/><Relationship Id="rId20" Target="slides/slide16.xml" Type="http://schemas.openxmlformats.org/officeDocument/2006/relationships/slide"/><Relationship Id="rId21" Target="slides/slide17.xml" Type="http://schemas.openxmlformats.org/officeDocument/2006/relationships/slide"/><Relationship Id="rId22" Target="slides/slide18.xml" Type="http://schemas.openxmlformats.org/officeDocument/2006/relationships/slide"/><Relationship Id="rId23" Target="slides/slide19.xml" Type="http://schemas.openxmlformats.org/officeDocument/2006/relationships/slide"/><Relationship Id="rId24" Target="slides/slide20.xml" Type="http://schemas.openxmlformats.org/officeDocument/2006/relationships/slide"/><Relationship Id="rId25" Target="slides/slide21.xml" Type="http://schemas.openxmlformats.org/officeDocument/2006/relationships/slide"/><Relationship Id="rId26" Target="slides/slide22.xml" Type="http://schemas.openxmlformats.org/officeDocument/2006/relationships/slide"/><Relationship Id="rId27" Target="slides/slide23.xml" Type="http://schemas.openxmlformats.org/officeDocument/2006/relationships/slide"/><Relationship Id="rId28" Target="tags/tag1.xml" Type="http://schemas.openxmlformats.org/officeDocument/2006/relationships/tags"/><Relationship Id="rId29" Target="presProps.xml" Type="http://schemas.openxmlformats.org/officeDocument/2006/relationships/presProps"/><Relationship Id="rId3" Target="slideMasters/slideMaster3.xml" Type="http://schemas.openxmlformats.org/officeDocument/2006/relationships/slideMaster"/><Relationship Id="rId30" Target="viewProps.xml" Type="http://schemas.openxmlformats.org/officeDocument/2006/relationships/viewProps"/><Relationship Id="rId31" Target="theme/theme1.xml" Type="http://schemas.openxmlformats.org/officeDocument/2006/relationships/theme"/><Relationship Id="rId32" Target="tableStyles.xml" Type="http://schemas.openxmlformats.org/officeDocument/2006/relationships/tableStyles"/><Relationship Id="rId4" Target="notesMasters/notesMaster1.xml" Type="http://schemas.openxmlformats.org/officeDocument/2006/relationships/notesMaster"/><Relationship Id="rId5" Target="slides/slide1.xml" Type="http://schemas.openxmlformats.org/officeDocument/2006/relationships/slide"/><Relationship Id="rId6" Target="slides/slide2.xml" Type="http://schemas.openxmlformats.org/officeDocument/2006/relationships/slide"/><Relationship Id="rId7" Target="slides/slide3.xml" Type="http://schemas.openxmlformats.org/officeDocument/2006/relationships/slide"/><Relationship Id="rId8" Target="slides/slide4.xml" Type="http://schemas.openxmlformats.org/officeDocument/2006/relationships/slide"/><Relationship Id="rId9" Target="slides/slide5.xml" Type="http://schemas.openxmlformats.org/officeDocument/2006/relationships/slide"/></Relationships>
</file>

<file path=ppt/charts/_rels/chart1.xml.rels><?xml version="1.0" encoding="UTF-8" standalone="yes"?><Relationships xmlns="http://schemas.openxmlformats.org/package/2006/relationships"><Relationship Id="rId1" Target="../embeddings/Microsoft_Excel_Worksheet1.xlsx" Type="http://schemas.openxmlformats.org/officeDocument/2006/relationships/package"/><Relationship Id="rId2" Target="../media/image8.png" Type="http://schemas.openxmlformats.org/officeDocument/2006/relationships/image"/><Relationship Id="rId3" Target="../media/image2.png" Type="http://schemas.openxmlformats.org/officeDocument/2006/relationships/image"/><Relationship Id="rId4" Target="../media/image15.png" Type="http://schemas.openxmlformats.org/officeDocument/2006/relationships/image"/><Relationship Id="rId5" Target="colors1.xml" Type="http://schemas.microsoft.com/office/2011/relationships/chartColorStyle"/><Relationship Id="rId6" Target="style1.xml" Type="http://schemas.microsoft.com/office/2011/relationships/chartStyle"/></Relationships>
</file>

<file path=ppt/charts/chart1.xml><?xml version="1.0" encoding="utf-8"?>
<c:chartSpace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c="http://schemas.openxmlformats.org/drawingml/20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p>
          <a:pPr>
            <a:defRPr lang="zh-CN" sz="1860" b="0" i="0" u="none" strike="noStrike" kern="1200" spc="0" baseline="0" smtId="4294967295">
              <a:solidFill>
                <a:schemeClr val="bg1"/>
              </a:solidFill>
              <a:latin typeface="+mn-lt"/>
              <a:ea typeface="+mn-ea"/>
              <a:cs typeface="+mn-cs"/>
            </a:defRPr>
          </a:pPr>
          <a:endParaRPr lang="zh-CN" sz="1860" b="0" i="0" u="none" strike="noStrike" kern="1200" spc="0" baseline="0" smtId="4294967295">
            <a:solidFill>
              <a:schemeClr val="bg1"/>
            </a:solidFill>
            <a:latin typeface="+mn-lt"/>
            <a:ea typeface="+mn-ea"/>
            <a:cs typeface="+mn-cs"/>
          </a:endParaRPr>
        </a:p>
      </c:txPr>
    </c:title>
    <c:autoTitleDeleted val="0"/>
    <c:plotArea>
      <c:barChart>
        <c:barDir val="col"/>
        <c:grouping val="clustered"/>
        <c:varyColors val="0"/>
        <c:ser>
          <c:idx val="0"/>
          <c:order val="0"/>
          <c:tx>
            <c:strRef>
              <c:f>Sheet1!$B$1</c:f>
              <c:strCache>
                <c:ptCount val="1"/>
                <c:pt idx="0">
                  <c:v>列1</c:v>
                </c:pt>
              </c:strCache>
            </c:strRef>
          </c:tx>
          <c:spPr>
            <a:blipFill>
              <a:blip r:embed="rId2"/>
              <a:stretch>
                <a:fillRect/>
              </a:stretch>
            </a:blipFill>
            <a:ln>
              <a:noFill/>
            </a:ln>
            <a:effectLst/>
          </c:spPr>
          <c:invertIfNegative val="0"/>
          <c:cat>
            <c:strRef>
              <c:f>Sheet1!$A$2:$A$4</c:f>
              <c:strCache>
                <c:ptCount val="3"/>
                <c:pt idx="0">
                  <c:v>类别 1</c:v>
                </c:pt>
                <c:pt idx="1">
                  <c:v>类别 2</c:v>
                </c:pt>
                <c:pt idx="2">
                  <c:v>类别 3</c:v>
                </c:pt>
              </c:strCache>
            </c:strRef>
          </c:cat>
          <c:val>
            <c:numRef>
              <c:f>Sheet1!$B$2:$B$4</c:f>
              <c:numCache>
                <c:formatCode>General</c:formatCode>
                <c:ptCount val="3"/>
                <c:pt idx="0">
                  <c:v>4.3</c:v>
                </c:pt>
                <c:pt idx="1">
                  <c:v>2.5</c:v>
                </c:pt>
                <c:pt idx="2">
                  <c:v>3.5</c:v>
                </c:pt>
              </c:numCache>
            </c:numRef>
          </c:val>
        </c:ser>
        <c:ser>
          <c:idx val="1"/>
          <c:order val="1"/>
          <c:tx>
            <c:strRef>
              <c:f>Sheet1!$C$1</c:f>
              <c:strCache>
                <c:ptCount val="1"/>
                <c:pt idx="0">
                  <c:v>系列 2</c:v>
                </c:pt>
              </c:strCache>
            </c:strRef>
          </c:tx>
          <c:spPr>
            <a:blipFill>
              <a:blip r:embed="rId3"/>
              <a:stretch>
                <a:fillRect/>
              </a:stretch>
            </a:blipFill>
            <a:ln>
              <a:noFill/>
            </a:ln>
            <a:effectLst/>
          </c:spPr>
          <c:invertIfNegative val="0"/>
          <c:cat>
            <c:strRef>
              <c:f>Sheet1!$A$2:$A$4</c:f>
              <c:strCache>
                <c:ptCount val="3"/>
                <c:pt idx="0">
                  <c:v>类别 1</c:v>
                </c:pt>
                <c:pt idx="1">
                  <c:v>类别 2</c:v>
                </c:pt>
                <c:pt idx="2">
                  <c:v>类别 3</c:v>
                </c:pt>
              </c:strCache>
            </c:strRef>
          </c:cat>
          <c:val>
            <c:numRef>
              <c:f>Sheet1!$C$2:$C$4</c:f>
              <c:numCache>
                <c:formatCode>General</c:formatCode>
                <c:ptCount val="3"/>
                <c:pt idx="0">
                  <c:v>2.4</c:v>
                </c:pt>
                <c:pt idx="1">
                  <c:v>4.4</c:v>
                </c:pt>
                <c:pt idx="2">
                  <c:v>1.8</c:v>
                </c:pt>
              </c:numCache>
            </c:numRef>
          </c:val>
        </c:ser>
        <c:ser>
          <c:idx val="2"/>
          <c:order val="2"/>
          <c:tx>
            <c:strRef>
              <c:f>Sheet1!$D$1</c:f>
              <c:strCache>
                <c:ptCount val="1"/>
                <c:pt idx="0">
                  <c:v>系列 3</c:v>
                </c:pt>
              </c:strCache>
            </c:strRef>
          </c:tx>
          <c:spPr>
            <a:solidFill>
              <a:schemeClr val="accent3"/>
            </a:solidFill>
            <a:ln>
              <a:noFill/>
            </a:ln>
            <a:effectLst/>
          </c:spPr>
          <c:invertIfNegative val="0"/>
          <c:dPt>
            <c:idx val="0"/>
            <c:invertIfNegative val="0"/>
            <c:spPr>
              <a:blipFill>
                <a:blip r:embed="rId4"/>
                <a:stretch>
                  <a:fillRect/>
                </a:stretch>
              </a:blipFill>
              <a:ln>
                <a:noFill/>
              </a:ln>
              <a:effectLst/>
            </c:spPr>
          </c:dPt>
          <c:dPt>
            <c:idx val="1"/>
            <c:invertIfNegative val="0"/>
            <c:spPr>
              <a:blipFill>
                <a:blip r:embed="rId4"/>
                <a:stretch>
                  <a:fillRect/>
                </a:stretch>
              </a:blipFill>
              <a:ln>
                <a:noFill/>
              </a:ln>
              <a:effectLst/>
            </c:spPr>
          </c:dPt>
          <c:dPt>
            <c:idx val="2"/>
            <c:invertIfNegative val="0"/>
            <c:spPr>
              <a:blipFill>
                <a:blip r:embed="rId4"/>
                <a:stretch>
                  <a:fillRect/>
                </a:stretch>
              </a:blipFill>
              <a:ln>
                <a:noFill/>
              </a:ln>
              <a:effectLst/>
            </c:spPr>
          </c:dPt>
          <c:cat>
            <c:strRef>
              <c:f>Sheet1!$A$2:$A$4</c:f>
              <c:strCache>
                <c:ptCount val="3"/>
                <c:pt idx="0">
                  <c:v>类别 1</c:v>
                </c:pt>
                <c:pt idx="1">
                  <c:v>类别 2</c:v>
                </c:pt>
                <c:pt idx="2">
                  <c:v>类别 3</c:v>
                </c:pt>
              </c:strCache>
            </c:strRef>
          </c:cat>
          <c:val>
            <c:numRef>
              <c:f>Sheet1!$D$2:$D$4</c:f>
              <c:numCache>
                <c:formatCode>General</c:formatCode>
                <c:ptCount val="3"/>
                <c:pt idx="0">
                  <c:v>2</c:v>
                </c:pt>
                <c:pt idx="1">
                  <c:v>2</c:v>
                </c:pt>
                <c:pt idx="2">
                  <c:v>3</c:v>
                </c:pt>
              </c:numCache>
            </c:numRef>
          </c:val>
        </c:ser>
        <c:dLbls>
          <c:showLegendKey val="0"/>
          <c:showVal val="0"/>
          <c:showCatName val="0"/>
          <c:showSerName val="0"/>
          <c:showPercent val="0"/>
          <c:showBubbleSize val="0"/>
          <c:showLeaderLines val="0"/>
        </c:dLbls>
        <c:gapWidth val="219"/>
        <c:overlap val="-27"/>
        <c:axId val="284822912"/>
        <c:axId val="284820672"/>
      </c:barChart>
      <c:catAx>
        <c:axId val="284822912"/>
        <c:scaling>
          <c:orientation/>
        </c:scaling>
        <c:delete val="1"/>
        <c:axPos val="b"/>
        <c:numFmt formatCode="General" sourceLinked="1"/>
        <c:majorTickMark val="none"/>
        <c:minorTickMark val="none"/>
        <c:crossAx val="284820672"/>
        <c:auto val="0"/>
        <c:lblAlgn val="ctr"/>
        <c:lblOffset/>
        <c:noMultiLvlLbl val="0"/>
      </c:catAx>
      <c:valAx>
        <c:axId val="284820672"/>
        <c:scaling>
          <c:orientation/>
        </c:scaling>
        <c:delete val="0"/>
        <c:axPos val="l"/>
        <c:numFmt formatCode="General" sourceLinked="1"/>
        <c:majorTickMark val="none"/>
        <c:minorTickMark val="none"/>
        <c:spPr>
          <a:noFill/>
          <a:ln>
            <a:noFill/>
          </a:ln>
          <a:effectLst/>
        </c:spPr>
        <c:txPr>
          <a:bodyPr rot="-60000000" spcFirstLastPara="1" vertOverflow="ellipsis" vert="horz" wrap="square" anchor="ctr" anchorCtr="1"/>
          <a:p>
            <a:pPr>
              <a:defRPr lang="zh-CN" sz="1195" b="0" i="0" u="none" strike="noStrike" kern="1200" baseline="0" smtId="4294967295">
                <a:solidFill>
                  <a:schemeClr val="bg1">
                    <a:lumMod val="95000"/>
                  </a:schemeClr>
                </a:solidFill>
                <a:latin typeface="+mn-lt"/>
                <a:ea typeface="+mn-ea"/>
                <a:cs typeface="+mn-cs"/>
              </a:defRPr>
            </a:pPr>
            <a:endParaRPr lang="zh-CN" sz="1195" b="0" i="0" u="none" strike="noStrike" kern="1200" baseline="0" smtId="4294967295">
              <a:solidFill>
                <a:schemeClr val="bg1">
                  <a:lumMod val="95000"/>
                </a:schemeClr>
              </a:solidFill>
              <a:latin typeface="+mn-lt"/>
              <a:ea typeface="+mn-ea"/>
              <a:cs typeface="+mn-cs"/>
            </a:endParaRPr>
          </a:p>
        </c:txPr>
        <c:crossAx val="284822912"/>
        <c:crosses val="autoZero"/>
        <c:crossBetween val="between"/>
      </c:valAx>
      <c:spPr>
        <a:noFill/>
        <a:ln w="15875">
          <a:solidFill>
            <a:schemeClr val="bg1">
              <a:lumMod val="95000"/>
              <a:alpha val="0"/>
            </a:schemeClr>
          </a:solidFill>
        </a:ln>
        <a:effectLst/>
      </c:spPr>
    </c:plotArea>
    <c:legend>
      <c:legendPos val="b"/>
      <c:layout>
        <c:manualLayout>
          <c:xMode val="edge"/>
          <c:yMode val="edge"/>
          <c:x val="0.065036438405513763"/>
          <c:y val="0.92309850454330444"/>
          <c:w val="0.32694816589355469"/>
          <c:h val="0.0641428753733635"/>
        </c:manualLayout>
      </c:layout>
      <c:overlay val="0"/>
      <c:spPr>
        <a:noFill/>
        <a:ln>
          <a:noFill/>
        </a:ln>
        <a:effectLst/>
      </c:spPr>
      <c:txPr>
        <a:bodyPr rot="0" spcFirstLastPara="1" vertOverflow="ellipsis" vert="horz" wrap="square" anchor="ctr" anchorCtr="1"/>
        <a:p>
          <a:pPr>
            <a:defRPr lang="zh-CN" sz="1195" b="0" i="0" u="none" strike="noStrike" kern="1200" baseline="0" smtId="4294967295">
              <a:solidFill>
                <a:schemeClr val="bg1">
                  <a:lumMod val="95000"/>
                </a:schemeClr>
              </a:solidFill>
              <a:latin typeface="+mn-lt"/>
              <a:ea typeface="+mn-ea"/>
              <a:cs typeface="+mn-cs"/>
            </a:defRPr>
          </a:pPr>
          <a:endParaRPr lang="zh-CN" sz="1195" b="0" i="0" u="none" strike="noStrike" kern="1200" baseline="0" smtId="4294967295">
            <a:solidFill>
              <a:schemeClr val="bg1">
                <a:lumMod val="95000"/>
              </a:schemeClr>
            </a:solidFill>
            <a:latin typeface="+mn-lt"/>
            <a:ea typeface="+mn-ea"/>
            <a:cs typeface="+mn-cs"/>
          </a:endParaRPr>
        </a:p>
      </c:txPr>
    </c:legend>
    <c:plotVisOnly val="1"/>
    <c:dispBlanksAs val="gap"/>
    <c:showDLblsOverMax val="0"/>
  </c:chart>
  <c:spPr>
    <a:noFill/>
    <a:ln>
      <a:noFill/>
    </a:ln>
    <a:effectLst/>
  </c:spPr>
  <c:txPr>
    <a:bodyPr/>
    <a:p>
      <a:pPr>
        <a:defRPr lang="zh-CN" smtId="4294967295"/>
      </a:pPr>
      <a:endParaRPr lang="zh-CN" smtId="4294967295"/>
    </a:p>
  </c:txPr>
  <c:externalData r:id="rId1">
    <c:autoUpdate val="0"/>
  </c:externalData>
</c:chartSpace>
</file>

<file path=ppt/charts/colors1.xml><?xml version="1.0" encoding="utf-8"?>
<cs:colorStyle xmlns:a="http://schemas.openxmlformats.org/drawingml/2006/main" xmlns:cs="http://schemas.microsoft.com/office/drawing/2012/chartStyle"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a="http://schemas.openxmlformats.org/drawingml/2006/main" xmlns:r="http://schemas.openxmlformats.org/officeDocument/2006/relationships" xmlns:cs="http://schemas.microsoft.com/office/drawing/2012/chartStyle"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diagrams/_rels/data1.xml.rels><?xml version="1.0" encoding="UTF-8" standalone="yes"?><Relationships xmlns="http://schemas.openxmlformats.org/package/2006/relationships"><Relationship Id="rId1" Target="../media/image11.png" Type="http://schemas.openxmlformats.org/officeDocument/2006/relationships/image"/><Relationship Id="rId2" Target="../media/image12.png" Type="http://schemas.openxmlformats.org/officeDocument/2006/relationships/image"/><Relationship Id="rId3" Target="../media/image13.png" Type="http://schemas.openxmlformats.org/officeDocument/2006/relationships/image"/><Relationship Id="rId4" Target="../media/image14.png" Type="http://schemas.openxmlformats.org/officeDocument/2006/relationships/image"/></Relationships>
</file>

<file path=ppt/diagrams/colors1.xml><?xml version="1.0" encoding="utf-8"?>
<dgm:colorsDef xmlns:a="http://schemas.openxmlformats.org/drawingml/2006/main" xmlns:dgm="http://schemas.openxmlformats.org/drawingml/2006/diagram"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a="http://schemas.openxmlformats.org/drawingml/2006/main" xmlns:r="http://schemas.openxmlformats.org/officeDocument/2006/relationships" xmlns:m="http://schemas.openxmlformats.org/officeDocument/2006/math" xmlns:w="http://schemas.openxmlformats.org/wordprocessingml/2006/main" xmlns:xml="http://www.w3.org/XML/1998/namespace" xmlns:wp="http://schemas.openxmlformats.org/drawingml/2006/wordprocessingDrawing" xmlns:a14="http://schemas.microsoft.com/office/drawing/2010/main" xmlns:dgm="http://schemas.openxmlformats.org/drawingml/2006/diagram">
  <dgm:ptLst>
    <dgm:pt modelId="{E1E914F5-66DB-4AC1-8654-B0D6207E0B2A}" type="doc">
      <dgm:prSet loTypeId="urn:microsoft.com/office/officeart/2008/layout/PictureGrid#1" loCatId="picture" qsTypeId="urn:microsoft.com/office/officeart/2005/8/quickstyle/simple1#1" qsCatId="simple" csTypeId="urn:microsoft.com/office/officeart/2005/8/colors/accent1_2#1" csCatId="accent1" phldr="1"/>
      <dgm:spPr/>
      <dgm:t>
        <a:bodyPr/>
        <a:lstStyle/>
        <a:p>
          <a:endParaRPr lang="zh-CN" altLang="en-US"/>
        </a:p>
      </dgm:t>
    </dgm:pt>
    <dgm:pt modelId="{46A83228-4174-4A8F-BC3A-71DD0A33B264}" type="parTrans" cxnId="{AAFC65B2-058F-4F43-91E9-B0EAE9043518}">
      <dgm:prSet/>
      <dgm:spPr/>
      <dgm:t>
        <a:bodyPr/>
        <a:lstStyle/>
        <a:p>
          <a:endParaRPr lang="zh-CN" altLang="en-US"/>
        </a:p>
      </dgm:t>
    </dgm:pt>
    <dgm:pt modelId="{257F092C-4963-4232-87D2-050BD35CDB6C}">
      <dgm:prSet phldrT="[文本]" phldr="1"/>
      <dgm:spPr/>
      <dgm:t>
        <a:bodyPr/>
        <a:lstStyle/>
        <a:p>
          <a:endParaRPr lang="zh-CN" altLang="en-US"/>
        </a:p>
      </dgm:t>
    </dgm:pt>
    <dgm:pt modelId="{E816B3EC-7BA5-4E3A-BE0C-B1AAD11EB31F}" type="sibTrans" cxnId="{AAFC65B2-058F-4F43-91E9-B0EAE9043518}">
      <dgm:prSet/>
      <dgm:spPr/>
      <dgm:t>
        <a:bodyPr/>
        <a:lstStyle/>
        <a:p>
          <a:endParaRPr lang="zh-CN" altLang="en-US"/>
        </a:p>
      </dgm:t>
    </dgm:pt>
    <dgm:pt modelId="{8F068DDF-2199-488D-B753-921D1750A64E}" type="parTrans" cxnId="{97D35084-1D96-45EF-881C-FA7B2E0AE251}">
      <dgm:prSet/>
      <dgm:spPr/>
      <dgm:t>
        <a:bodyPr/>
        <a:lstStyle/>
        <a:p>
          <a:endParaRPr lang="zh-CN" altLang="en-US"/>
        </a:p>
      </dgm:t>
    </dgm:pt>
    <dgm:pt modelId="{13493A6E-221F-402A-ACAA-CF58493A0F24}">
      <dgm:prSet phldrT="[文本]" phldr="1"/>
      <dgm:spPr/>
      <dgm:t>
        <a:bodyPr/>
        <a:lstStyle/>
        <a:p>
          <a:endParaRPr lang="zh-CN" altLang="en-US"/>
        </a:p>
      </dgm:t>
    </dgm:pt>
    <dgm:pt modelId="{AEF4F03F-4C6E-4F6B-B803-B82E64B06DC0}" type="sibTrans" cxnId="{97D35084-1D96-45EF-881C-FA7B2E0AE251}">
      <dgm:prSet/>
      <dgm:spPr/>
      <dgm:t>
        <a:bodyPr/>
        <a:lstStyle/>
        <a:p>
          <a:endParaRPr lang="zh-CN" altLang="en-US"/>
        </a:p>
      </dgm:t>
    </dgm:pt>
    <dgm:pt modelId="{CC06A406-8701-47D9-9D96-25DEC2344C8E}" type="parTrans" cxnId="{BD71A899-A912-4318-8070-4E001559DBAD}">
      <dgm:prSet/>
      <dgm:spPr/>
      <dgm:t>
        <a:bodyPr/>
        <a:lstStyle/>
        <a:p>
          <a:endParaRPr lang="zh-CN" altLang="en-US"/>
        </a:p>
      </dgm:t>
    </dgm:pt>
    <dgm:pt modelId="{244F66D4-F328-49EB-94AA-C17D7BFAE7AA}">
      <dgm:prSet phldrT="[文本]" phldr="1"/>
      <dgm:spPr/>
      <dgm:t>
        <a:bodyPr/>
        <a:lstStyle/>
        <a:p>
          <a:endParaRPr lang="zh-CN" altLang="en-US"/>
        </a:p>
      </dgm:t>
    </dgm:pt>
    <dgm:pt modelId="{FCF0F193-7021-41D4-BE15-474E142FD7BB}" type="sibTrans" cxnId="{BD71A899-A912-4318-8070-4E001559DBAD}">
      <dgm:prSet/>
      <dgm:spPr/>
      <dgm:t>
        <a:bodyPr/>
        <a:lstStyle/>
        <a:p>
          <a:endParaRPr lang="zh-CN" altLang="en-US"/>
        </a:p>
      </dgm:t>
    </dgm:pt>
    <dgm:pt modelId="{C84BDF2D-43EC-4126-B157-C48DE24614EC}" type="parTrans" cxnId="{670A5085-7F9E-4C35-A545-82BFB4AF0E80}">
      <dgm:prSet/>
      <dgm:spPr/>
      <dgm:t>
        <a:bodyPr/>
        <a:lstStyle/>
        <a:p>
          <a:endParaRPr lang="zh-CN" altLang="en-US"/>
        </a:p>
      </dgm:t>
    </dgm:pt>
    <dgm:pt modelId="{44A5F1C0-ACBC-4C1A-9BAB-2E4480E2EA26}">
      <dgm:prSet phldrT="[文本]" phldr="1"/>
      <dgm:spPr/>
      <dgm:t>
        <a:bodyPr/>
        <a:lstStyle/>
        <a:p>
          <a:endParaRPr lang="zh-CN" altLang="en-US"/>
        </a:p>
      </dgm:t>
    </dgm:pt>
    <dgm:pt modelId="{92382210-7B7D-474F-BD94-2691CD156BD0}" type="sibTrans" cxnId="{670A5085-7F9E-4C35-A545-82BFB4AF0E80}">
      <dgm:prSet/>
      <dgm:spPr/>
      <dgm:t>
        <a:bodyPr/>
        <a:lstStyle/>
        <a:p>
          <a:endParaRPr lang="zh-CN" altLang="en-US"/>
        </a:p>
      </dgm:t>
    </dgm:pt>
    <dgm:pt modelId="{429145CB-D0C5-4484-BDAE-3E0E716BFE7B}" type="pres">
      <dgm:prSet presAssocID="{E1E914F5-66DB-4AC1-8654-B0D6207E0B2A}" presName="Name0">
        <dgm:presLayoutVars>
          <dgm:dir/>
        </dgm:presLayoutVars>
      </dgm:prSet>
      <dgm:spPr/>
      <dgm:t>
        <a:bodyPr/>
        <a:lstStyle/>
        <a:p>
          <a:endParaRPr lang="zh-CN" altLang="en-US"/>
        </a:p>
      </dgm:t>
    </dgm:pt>
    <dgm:pt modelId="{4E601B72-1A35-4A97-A8DB-053538ABFE24}" type="pres">
      <dgm:prSet presAssocID="{257F092C-4963-4232-87D2-050BD35CDB6C}" presName="composite"/>
      <dgm:spPr/>
      <dgm:t>
        <a:bodyPr/>
        <a:lstStyle/>
        <a:p/>
      </dgm:t>
    </dgm:pt>
    <dgm:pt modelId="{B91E3A9B-5C70-4116-8370-F3595D17742B}" type="pres">
      <dgm:prSet presAssocID="{257F092C-4963-4232-87D2-050BD35CDB6C}" presName="rect2" presStyleLbl="revTx" presStyleCnt="4">
        <dgm:presLayoutVars>
          <dgm:bulletEnabled val="1"/>
        </dgm:presLayoutVars>
      </dgm:prSet>
      <dgm:spPr/>
      <dgm:t>
        <a:bodyPr/>
        <a:lstStyle/>
        <a:p>
          <a:endParaRPr lang="zh-CN" altLang="en-US"/>
        </a:p>
      </dgm:t>
    </dgm:pt>
    <dgm:pt modelId="{3CF2B214-7843-4D02-8364-89EED8B36038}" type="pres">
      <dgm:prSet presAssocID="{257F092C-4963-4232-87D2-050BD35CDB6C}" presName="rect1" presStyleLbl="alignImgPlace1" presStyleCnt="4"/>
      <dgm:spPr>
        <a:blipFill rotWithShape="1">
          <a:blip r:embed="rId1"/>
          <a:stretch>
            <a:fillRect/>
          </a:stretch>
        </a:blipFill>
      </dgm:spPr>
      <dgm:t>
        <a:bodyPr/>
        <a:lstStyle/>
        <a:p/>
      </dgm:t>
    </dgm:pt>
    <dgm:pt modelId="{FF5952F3-64EC-453C-9CC2-78D29D6FDA5D}" type="pres">
      <dgm:prSet presAssocID="{E816B3EC-7BA5-4E3A-BE0C-B1AAD11EB31F}" presName="sibTrans"/>
      <dgm:spPr/>
      <dgm:t>
        <a:bodyPr/>
        <a:lstStyle/>
        <a:p/>
      </dgm:t>
    </dgm:pt>
    <dgm:pt modelId="{AEAED2C6-7DE4-4B76-AF1A-21FAB8271F13}" type="pres">
      <dgm:prSet presAssocID="{13493A6E-221F-402A-ACAA-CF58493A0F24}" presName="composite"/>
      <dgm:spPr/>
      <dgm:t>
        <a:bodyPr/>
        <a:lstStyle/>
        <a:p/>
      </dgm:t>
    </dgm:pt>
    <dgm:pt modelId="{E362AFF8-37B6-4B26-90AD-F13266A53A19}" type="pres">
      <dgm:prSet presAssocID="{13493A6E-221F-402A-ACAA-CF58493A0F24}" presName="rect2" presStyleLbl="revTx" presStyleIdx="1" presStyleCnt="4">
        <dgm:presLayoutVars>
          <dgm:bulletEnabled val="1"/>
        </dgm:presLayoutVars>
      </dgm:prSet>
      <dgm:spPr/>
      <dgm:t>
        <a:bodyPr/>
        <a:lstStyle/>
        <a:p>
          <a:endParaRPr lang="zh-CN" altLang="en-US"/>
        </a:p>
      </dgm:t>
    </dgm:pt>
    <dgm:pt modelId="{28CF7527-A439-436B-985E-CFC52D7AA30A}" type="pres">
      <dgm:prSet presAssocID="{13493A6E-221F-402A-ACAA-CF58493A0F24}" presName="rect1" presStyleLbl="alignImgPlace1" presStyleIdx="1" presStyleCnt="4"/>
      <dgm:spPr>
        <a:blipFill dpi="0" rotWithShape="1">
          <a:blip r:embed="rId2"/>
          <a:tile tx="234950" ty="19050" sx="100000" sy="100000" flip="none" algn="ctr"/>
        </a:blipFill>
      </dgm:spPr>
      <dgm:t>
        <a:bodyPr/>
        <a:lstStyle/>
        <a:p/>
      </dgm:t>
    </dgm:pt>
    <dgm:pt modelId="{25ECDB84-849F-4DDE-85E5-16CB70622B19}" type="pres">
      <dgm:prSet presAssocID="{AEF4F03F-4C6E-4F6B-B803-B82E64B06DC0}" presName="sibTrans"/>
      <dgm:spPr/>
      <dgm:t>
        <a:bodyPr/>
        <a:lstStyle/>
        <a:p/>
      </dgm:t>
    </dgm:pt>
    <dgm:pt modelId="{6F67C6C5-2F4E-4037-874B-0DC5EF9D04EC}" type="pres">
      <dgm:prSet presAssocID="{244F66D4-F328-49EB-94AA-C17D7BFAE7AA}" presName="composite"/>
      <dgm:spPr/>
      <dgm:t>
        <a:bodyPr/>
        <a:lstStyle/>
        <a:p/>
      </dgm:t>
    </dgm:pt>
    <dgm:pt modelId="{C47C7938-366A-4898-B30A-89CB964B72B7}" type="pres">
      <dgm:prSet presAssocID="{244F66D4-F328-49EB-94AA-C17D7BFAE7AA}" presName="rect2" presStyleLbl="revTx" presStyleIdx="2" presStyleCnt="4">
        <dgm:presLayoutVars>
          <dgm:bulletEnabled val="1"/>
        </dgm:presLayoutVars>
      </dgm:prSet>
      <dgm:spPr/>
      <dgm:t>
        <a:bodyPr/>
        <a:lstStyle/>
        <a:p>
          <a:endParaRPr lang="zh-CN" altLang="en-US"/>
        </a:p>
      </dgm:t>
    </dgm:pt>
    <dgm:pt modelId="{5BF79239-FFC0-454F-BC4E-AE23747C0349}" type="pres">
      <dgm:prSet presAssocID="{244F66D4-F328-49EB-94AA-C17D7BFAE7AA}" presName="rect1" presStyleLbl="alignImgPlace1" presStyleIdx="2" presStyleCnt="4"/>
      <dgm:spPr>
        <a:blipFill dpi="0" rotWithShape="1">
          <a:blip r:embed="rId3"/>
          <a:tile tx="381000" ty="-19050" sx="100000" sy="100000" flip="none" algn="ctr"/>
        </a:blipFill>
      </dgm:spPr>
      <dgm:t>
        <a:bodyPr/>
        <a:lstStyle/>
        <a:p/>
      </dgm:t>
    </dgm:pt>
    <dgm:pt modelId="{7F439862-AC69-456A-9E44-6281CD01EBEF}" type="pres">
      <dgm:prSet presAssocID="{FCF0F193-7021-41D4-BE15-474E142FD7BB}" presName="sibTrans"/>
      <dgm:spPr/>
      <dgm:t>
        <a:bodyPr/>
        <a:lstStyle/>
        <a:p/>
      </dgm:t>
    </dgm:pt>
    <dgm:pt modelId="{1AED534C-38E5-4CF0-860E-407D80A1908E}" type="pres">
      <dgm:prSet presAssocID="{44A5F1C0-ACBC-4C1A-9BAB-2E4480E2EA26}" presName="composite"/>
      <dgm:spPr/>
      <dgm:t>
        <a:bodyPr/>
        <a:lstStyle/>
        <a:p/>
      </dgm:t>
    </dgm:pt>
    <dgm:pt modelId="{A9800934-5A35-49BF-A144-4068565EEB26}" type="pres">
      <dgm:prSet presAssocID="{44A5F1C0-ACBC-4C1A-9BAB-2E4480E2EA26}" presName="rect2" presStyleLbl="revTx" presStyleIdx="3" presStyleCnt="4">
        <dgm:presLayoutVars>
          <dgm:bulletEnabled val="1"/>
        </dgm:presLayoutVars>
      </dgm:prSet>
      <dgm:spPr/>
      <dgm:t>
        <a:bodyPr/>
        <a:lstStyle/>
        <a:p>
          <a:endParaRPr lang="zh-CN" altLang="en-US"/>
        </a:p>
      </dgm:t>
    </dgm:pt>
    <dgm:pt modelId="{5158404D-F245-4D6D-A791-61BC4464FA80}" type="pres">
      <dgm:prSet presAssocID="{44A5F1C0-ACBC-4C1A-9BAB-2E4480E2EA26}" presName="rect1" presStyleLbl="alignImgPlace1" presStyleIdx="3" presStyleCnt="4"/>
      <dgm:spPr>
        <a:blipFill rotWithShape="1">
          <a:blip r:embed="rId4"/>
          <a:stretch>
            <a:fillRect/>
          </a:stretch>
        </a:blipFill>
      </dgm:spPr>
      <dgm:t>
        <a:bodyPr/>
        <a:lstStyle/>
        <a:p/>
      </dgm:t>
    </dgm:pt>
  </dgm:ptLst>
  <dgm:cxnLst>
    <dgm:cxn modelId="{AAFC65B2-058F-4F43-91E9-B0EAE9043518}" srcId="{E1E914F5-66DB-4AC1-8654-B0D6207E0B2A}" destId="{257F092C-4963-4232-87D2-050BD35CDB6C}" srcOrd="0" destOrd="0" parTransId="{46A83228-4174-4A8F-BC3A-71DD0A33B264}" sibTransId="{E816B3EC-7BA5-4E3A-BE0C-B1AAD11EB31F}"/>
    <dgm:cxn modelId="{97D35084-1D96-45EF-881C-FA7B2E0AE251}" srcId="{E1E914F5-66DB-4AC1-8654-B0D6207E0B2A}" destId="{13493A6E-221F-402A-ACAA-CF58493A0F24}" srcOrd="1" destOrd="0" parTransId="{8F068DDF-2199-488D-B753-921D1750A64E}" sibTransId="{AEF4F03F-4C6E-4F6B-B803-B82E64B06DC0}"/>
    <dgm:cxn modelId="{BD71A899-A912-4318-8070-4E001559DBAD}" srcId="{E1E914F5-66DB-4AC1-8654-B0D6207E0B2A}" destId="{244F66D4-F328-49EB-94AA-C17D7BFAE7AA}" srcOrd="2" destOrd="0" parTransId="{CC06A406-8701-47D9-9D96-25DEC2344C8E}" sibTransId="{FCF0F193-7021-41D4-BE15-474E142FD7BB}"/>
    <dgm:cxn modelId="{670A5085-7F9E-4C35-A545-82BFB4AF0E80}" srcId="{E1E914F5-66DB-4AC1-8654-B0D6207E0B2A}" destId="{44A5F1C0-ACBC-4C1A-9BAB-2E4480E2EA26}" srcOrd="3" destOrd="0" parTransId="{C84BDF2D-43EC-4126-B157-C48DE24614EC}" sibTransId="{92382210-7B7D-474F-BD94-2691CD156BD0}"/>
    <dgm:cxn modelId="{A5A3EDAE-FF96-4935-A8B0-CC44EC070890}" type="presOf" srcId="{E1E914F5-66DB-4AC1-8654-B0D6207E0B2A}" destId="{429145CB-D0C5-4484-BDAE-3E0E716BFE7B}" srcOrd="0" destOrd="0" presId="urn:microsoft.com/office/officeart/2008/layout/PictureGrid#1"/>
    <dgm:cxn modelId="{55B499EC-5FAA-4DD0-BD30-0607C7E2F560}" type="presParOf" srcId="{429145CB-D0C5-4484-BDAE-3E0E716BFE7B}" destId="{4E601B72-1A35-4A97-A8DB-053538ABFE24}" srcOrd="0" destOrd="0" presId="urn:microsoft.com/office/officeart/2008/layout/PictureGrid#1"/>
    <dgm:cxn modelId="{8059F791-CCCD-4698-918D-1D398F648142}" type="presParOf" srcId="{4E601B72-1A35-4A97-A8DB-053538ABFE24}" destId="{B91E3A9B-5C70-4116-8370-F3595D17742B}" srcOrd="0" destOrd="0" presId="urn:microsoft.com/office/officeart/2008/layout/PictureGrid#1"/>
    <dgm:cxn modelId="{5E332532-FDFF-44C0-A9E1-7BF5B6F058D3}" type="presOf" srcId="{257F092C-4963-4232-87D2-050BD35CDB6C}" destId="{B91E3A9B-5C70-4116-8370-F3595D17742B}" srcOrd="0" destOrd="0" presId="urn:microsoft.com/office/officeart/2008/layout/PictureGrid#1"/>
    <dgm:cxn modelId="{0E565872-8789-41A6-AAB3-3A041AE2A289}" type="presParOf" srcId="{4E601B72-1A35-4A97-A8DB-053538ABFE24}" destId="{3CF2B214-7843-4D02-8364-89EED8B36038}" srcOrd="1" destOrd="0" presId="urn:microsoft.com/office/officeart/2008/layout/PictureGrid#1"/>
    <dgm:cxn modelId="{A874F5B1-1BEE-40BB-9845-F04DC9928E20}" type="presParOf" srcId="{429145CB-D0C5-4484-BDAE-3E0E716BFE7B}" destId="{FF5952F3-64EC-453C-9CC2-78D29D6FDA5D}" srcOrd="1" destOrd="0" presId="urn:microsoft.com/office/officeart/2008/layout/PictureGrid#1"/>
    <dgm:cxn modelId="{8C3AE6E0-DEA5-4D2E-A6A6-856692A02AF0}" type="presParOf" srcId="{429145CB-D0C5-4484-BDAE-3E0E716BFE7B}" destId="{AEAED2C6-7DE4-4B76-AF1A-21FAB8271F13}" srcOrd="2" destOrd="0" presId="urn:microsoft.com/office/officeart/2008/layout/PictureGrid#1"/>
    <dgm:cxn modelId="{306D29EB-533E-4F81-9370-AC49D229601A}" type="presParOf" srcId="{AEAED2C6-7DE4-4B76-AF1A-21FAB8271F13}" destId="{E362AFF8-37B6-4B26-90AD-F13266A53A19}" srcOrd="0" destOrd="0" presId="urn:microsoft.com/office/officeart/2008/layout/PictureGrid#1"/>
    <dgm:cxn modelId="{FA53FAA6-39D4-43EE-848D-B340A603BABD}" type="presOf" srcId="{13493A6E-221F-402A-ACAA-CF58493A0F24}" destId="{E362AFF8-37B6-4B26-90AD-F13266A53A19}" srcOrd="0" destOrd="0" presId="urn:microsoft.com/office/officeart/2008/layout/PictureGrid#1"/>
    <dgm:cxn modelId="{BB888527-E449-45A5-8CB4-687BDFED7577}" type="presParOf" srcId="{AEAED2C6-7DE4-4B76-AF1A-21FAB8271F13}" destId="{28CF7527-A439-436B-985E-CFC52D7AA30A}" srcOrd="1" destOrd="0" presId="urn:microsoft.com/office/officeart/2008/layout/PictureGrid#1"/>
    <dgm:cxn modelId="{7111985B-BB35-4585-AFA3-D9F4DEC37EEE}" type="presParOf" srcId="{429145CB-D0C5-4484-BDAE-3E0E716BFE7B}" destId="{25ECDB84-849F-4DDE-85E5-16CB70622B19}" srcOrd="3" destOrd="0" presId="urn:microsoft.com/office/officeart/2008/layout/PictureGrid#1"/>
    <dgm:cxn modelId="{9F27F817-3089-4486-BE46-51F365377DB3}" type="presParOf" srcId="{429145CB-D0C5-4484-BDAE-3E0E716BFE7B}" destId="{6F67C6C5-2F4E-4037-874B-0DC5EF9D04EC}" srcOrd="4" destOrd="0" presId="urn:microsoft.com/office/officeart/2008/layout/PictureGrid#1"/>
    <dgm:cxn modelId="{438BE5C6-CA52-4B84-9D93-B7B144200FD8}" type="presParOf" srcId="{6F67C6C5-2F4E-4037-874B-0DC5EF9D04EC}" destId="{C47C7938-366A-4898-B30A-89CB964B72B7}" srcOrd="0" destOrd="0" presId="urn:microsoft.com/office/officeart/2008/layout/PictureGrid#1"/>
    <dgm:cxn modelId="{3A386AEF-78CB-4A7B-A726-B74D1C350341}" type="presOf" srcId="{244F66D4-F328-49EB-94AA-C17D7BFAE7AA}" destId="{C47C7938-366A-4898-B30A-89CB964B72B7}" srcOrd="0" destOrd="0" presId="urn:microsoft.com/office/officeart/2008/layout/PictureGrid#1"/>
    <dgm:cxn modelId="{790EC765-906D-4C31-A1CE-AFA5FB8A55F8}" type="presParOf" srcId="{6F67C6C5-2F4E-4037-874B-0DC5EF9D04EC}" destId="{5BF79239-FFC0-454F-BC4E-AE23747C0349}" srcOrd="1" destOrd="0" presId="urn:microsoft.com/office/officeart/2008/layout/PictureGrid#1"/>
    <dgm:cxn modelId="{05B85710-D026-482B-8464-7B461BD7347B}" type="presParOf" srcId="{429145CB-D0C5-4484-BDAE-3E0E716BFE7B}" destId="{7F439862-AC69-456A-9E44-6281CD01EBEF}" srcOrd="5" destOrd="0" presId="urn:microsoft.com/office/officeart/2008/layout/PictureGrid#1"/>
    <dgm:cxn modelId="{9140BBE6-A5FD-45A7-B04F-F98689573CE8}" type="presParOf" srcId="{429145CB-D0C5-4484-BDAE-3E0E716BFE7B}" destId="{1AED534C-38E5-4CF0-860E-407D80A1908E}" srcOrd="6" destOrd="0" presId="urn:microsoft.com/office/officeart/2008/layout/PictureGrid#1"/>
    <dgm:cxn modelId="{60D24381-4947-463E-A38F-4D60CE53ED11}" type="presParOf" srcId="{1AED534C-38E5-4CF0-860E-407D80A1908E}" destId="{A9800934-5A35-49BF-A144-4068565EEB26}" srcOrd="0" destOrd="0" presId="urn:microsoft.com/office/officeart/2008/layout/PictureGrid#1"/>
    <dgm:cxn modelId="{0D7A38C7-7063-48F5-8F18-6A7F8E9738D0}" type="presOf" srcId="{44A5F1C0-ACBC-4C1A-9BAB-2E4480E2EA26}" destId="{A9800934-5A35-49BF-A144-4068565EEB26}" srcOrd="0" destOrd="0" presId="urn:microsoft.com/office/officeart/2008/layout/PictureGrid#1"/>
    <dgm:cxn modelId="{B81B16C2-7041-43FA-9D22-E305BF93A209}" type="presParOf" srcId="{1AED534C-38E5-4CF0-860E-407D80A1908E}" destId="{5158404D-F245-4D6D-A791-61BC4464FA80}" srcOrd="1" destOrd="0" presId="urn:microsoft.com/office/officeart/2008/layout/PictureGrid#1"/>
  </dgm:cxnLst>
  <dgm:bg/>
  <dgm:whole/>
  <dgm:extLst>
    <a:ext uri="http://schemas.microsoft.com/office/drawing/2008/diagram">
      <dsp:dataModelExt xmlns:dsp="http://schemas.microsoft.com/office/drawing/2008/diagram" relId="rId2" minVer="http://schemas.openxmlformats.org/drawingml/2006/main"/>
    </a:ext>
  </dgm:extLst>
</dgm:dataModel>
</file>

<file path=ppt/diagrams/drawing1.xml><?xml version="1.0" encoding="utf-8"?>
<dsp:drawing xmlns:a="http://schemas.openxmlformats.org/drawingml/2006/main" xmlns:r="http://schemas.openxmlformats.org/officeDocument/2006/relationships" xmlns:m="http://schemas.openxmlformats.org/officeDocument/2006/math" xmlns:w="http://schemas.openxmlformats.org/wordprocessingml/2006/main" xmlns:xml="http://www.w3.org/XML/1998/namespace" xmlns:wp="http://schemas.openxmlformats.org/drawingml/2006/wordprocessingDrawing" xmlns:a14="http://schemas.microsoft.com/office/drawing/2010/main" xmlns:mc="http://schemas.openxmlformats.org/markup-compatibility/2006" xmlns:p="http://schemas.openxmlformats.org/presentationml/2006/main" xmlns:dsp="http://schemas.microsoft.com/office/drawing/2008/diagram">
  <dsp:spTree>
    <dsp:nvGrpSpPr>
      <dsp:cNvPr id="78" name=""/>
      <dsp:cNvGrpSpPr/>
    </dsp:nvGrpSpPr>
    <dsp:grpSpPr/>
  </dsp:spTree>
</dsp:drawing>
</file>

<file path=ppt/diagrams/layout1.xml><?xml version="1.0" encoding="utf-8"?>
<dgm:layoutDef xmlns:a="http://schemas.openxmlformats.org/drawingml/2006/main" xmlns:r="http://schemas.openxmlformats.org/officeDocument/2006/relationships" xmlns:m="http://schemas.openxmlformats.org/officeDocument/2006/math" xmlns:w="http://schemas.openxmlformats.org/wordprocessingml/2006/main" xmlns:xml="http://www.w3.org/XML/1998/namespace" xmlns:wp="http://schemas.openxmlformats.org/drawingml/2006/wordprocessingDrawing" xmlns:a14="http://schemas.microsoft.com/office/drawing/2010/main" xmlns:dgm="http://schemas.openxmlformats.org/drawingml/2006/diagram" uniqueId="urn:microsoft.com/office/officeart/2008/layout/PictureGrid#1">
  <dgm:title val=""/>
  <dgm:desc val=""/>
  <dgm:catLst>
    <dgm:cat type="picture" pri="11000"/>
    <dgm:cat type="pictureconvert" pri="11000"/>
  </dgm:catLst>
  <dgm:samp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varLst>
    <dgm:choose name="Name1">
      <dgm:if name="Name2" axis="ch" ptType="node" func="cnt" op="lte" val="4">
        <dgm:choose name="Name3">
          <dgm:if name="Name4" func="var" arg="dir" op="equ" val="norm">
            <dgm:alg type="snake">
              <dgm:param type="bkpt" val="fixed"/>
              <dgm:param type="bkPtFixedVal" val="2"/>
              <dgm:param type="off" val="ctr"/>
            </dgm:alg>
          </dgm:if>
          <dgm:else name="Name5">
            <dgm:alg type="snake">
              <dgm:param type="bkpt" val="fixed"/>
              <dgm:param type="bkPtFixedVal" val="2"/>
              <dgm:param type="off" val="ctr"/>
              <dgm:param type="grDir" val="tR"/>
            </dgm:alg>
          </dgm:else>
        </dgm:choose>
      </dgm:if>
      <dgm:else name="Name6">
        <dgm:choose name="Name7">
          <dgm:if name="Name8" axis="ch" ptType="node" func="cnt" op="lte" val="9">
            <dgm:choose name="Name9">
              <dgm:if name="Name10" func="var" arg="dir" op="equ" val="norm">
                <dgm:alg type="snake">
                  <dgm:param type="bkpt" val="fixed"/>
                  <dgm:param type="bkPtFixedVal" val="3"/>
                  <dgm:param type="off" val="ctr"/>
                </dgm:alg>
              </dgm:if>
              <dgm:else name="Name11">
                <dgm:alg type="snake">
                  <dgm:param type="bkpt" val="fixed"/>
                  <dgm:param type="bkPtFixedVal" val="3"/>
                  <dgm:param type="off" val="ctr"/>
                  <dgm:param type="grDir" val="tR"/>
                </dgm:alg>
              </dgm:else>
            </dgm:choose>
          </dgm:if>
          <dgm:else name="Name12">
            <dgm:choose name="Name13">
              <dgm:if name="Name14" axis="ch" ptType="node" func="cnt" op="lte" val="16">
                <dgm:choose name="Name15">
                  <dgm:if name="Name16" func="var" arg="dir" op="equ" val="norm">
                    <dgm:alg type="snake">
                      <dgm:param type="bkpt" val="fixed"/>
                      <dgm:param type="bkPtFixedVal" val="4"/>
                      <dgm:param type="off" val="ctr"/>
                    </dgm:alg>
                  </dgm:if>
                  <dgm:else name="Name17">
                    <dgm:alg type="snake">
                      <dgm:param type="bkpt" val="fixed"/>
                      <dgm:param type="bkPtFixedVal" val="4"/>
                      <dgm:param type="off" val="ctr"/>
                      <dgm:param type="grDir" val="tR"/>
                    </dgm:alg>
                  </dgm:else>
                </dgm:choose>
              </dgm:if>
              <dgm:else name="Name18">
                <dgm:choose name="Name19">
                  <dgm:if name="Name20" axis="ch" ptType="node" func="cnt" op="lte" val="25">
                    <dgm:choose name="Name21">
                      <dgm:if name="Name22" func="var" arg="dir" op="equ" val="norm">
                        <dgm:alg type="snake">
                          <dgm:param type="bkpt" val="fixed"/>
                          <dgm:param type="bkPtFixedVal" val="5"/>
                          <dgm:param type="off" val="ctr"/>
                        </dgm:alg>
                      </dgm:if>
                      <dgm:else name="Name23">
                        <dgm:alg type="snake">
                          <dgm:param type="bkpt" val="fixed"/>
                          <dgm:param type="bkPtFixedVal" val="5"/>
                          <dgm:param type="off" val="ctr"/>
                          <dgm:param type="grDir" val="tR"/>
                        </dgm:alg>
                      </dgm:else>
                    </dgm:choose>
                  </dgm:if>
                  <dgm:else name="Name24">
                    <dgm:choose name="Name25">
                      <dgm:if name="Name26" func="var" arg="dir" op="equ" val="norm">
                        <dgm:alg type="snake">
                          <dgm:param type="off" val="ctr"/>
                        </dgm:alg>
                      </dgm:if>
                      <dgm:else name="Name27">
                        <dgm:alg type="snake">
                          <dgm:param type="off" val="ctr"/>
                          <dgm:param type="grDir" val="tR"/>
                        </dgm:alg>
                      </dgm:else>
                    </dgm:choose>
                  </dgm:else>
                </dgm:choose>
              </dgm:else>
            </dgm:choose>
          </dgm:else>
        </dgm:choose>
      </dgm:else>
    </dgm:choose>
    <dgm:shape r:blip="">
      <dgm:adjLst/>
    </dgm:shape>
    <dgm:constrLst>
      <dgm:constr type="primFontSz" for="des" ptType="node" op="equ" val="65"/>
      <dgm:constr type="w" for="ch" forName="composite" refType="h" fact="0.8"/>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0.7568"/>
        </dgm:alg>
        <dgm:shape r:blip="">
          <dgm:adjLst/>
        </dgm:shape>
        <dgm:constrLst>
          <dgm:constr type="l" for="ch" forName="rect1" refType="w" fact="0"/>
          <dgm:constr type="t" for="ch" forName="rect1" refType="h" fact="0.15"/>
          <dgm:constr type="w" for="ch" forName="rect1" refType="w"/>
          <dgm:constr type="h" for="ch" forName="rect1" refType="w"/>
          <dgm:constr type="l" for="ch" forName="rect2" refType="w" fact="0"/>
          <dgm:constr type="t" for="ch" forName="rect2" refType="h" fact="0"/>
          <dgm:constr type="w" for="ch" forName="rect2" refType="w"/>
          <dgm:constr type="h" for="ch" forName="rect2" refType="w" fact="0.15"/>
        </dgm:constrLst>
        <dgm:layoutNode name="rect2" styleLbl="revTx">
          <dgm:varLst>
            <dgm:bulletEnabled val="1"/>
          </dgm:varLst>
          <dgm:alg type="tx">
            <dgm:param type="parTxLTRAlign" val="l"/>
            <dgm:param type="parTxRTLAlign" val="r"/>
            <dgm:param type="stBulletLvl" val="3"/>
            <dgm:param type="txAnchorVertCh" val="b"/>
            <dgm:param type="txAnchorVert" val="b"/>
          </dgm:alg>
          <dgm:shape type="rect" r:blip="">
            <dgm:adjLst/>
          </dgm:shape>
          <dgm:presOf axis="desOrSelf" ptType="node"/>
          <dgm:constrLst>
            <dgm:constr type="lMarg" refType="primFontSz" fact="0"/>
            <dgm:constr type="rMarg" refType="primFontSz" fact="0.3"/>
            <dgm:constr type="tMarg" refType="primFontSz" fact="0.3"/>
            <dgm:constr type="bMarg" refType="primFontSz" fact="0"/>
            <dgm:constr type="secFontSz" refType="primFontSz" fact="0.8"/>
          </dgm:constrLst>
          <dgm:ruleLst>
            <dgm:rule type="primFontSz" val="5"/>
          </dgm:ruleLst>
        </dgm:layoutNode>
        <dgm:layoutNode name="rect1" styleLbl="alignImgPlace1">
          <dgm:alg type="sp"/>
          <dgm:shape type="rect" r:blip="" blipPhldr="1">
            <dgm:adjLst/>
          </dgm:shape>
          <dgm:presOf/>
        </dgm:layoutNode>
      </dgm:layoutNode>
      <dgm:forEach name="sibTransForEach" axis="followSib" ptType="sibTrans" cnt="1">
        <dgm:layoutNode name="sibTrans">
          <dgm:alg type="sp"/>
          <dgm:shape r:blip="">
            <dgm:adjLst/>
          </dgm:shape>
        </dgm:layoutNode>
      </dgm:forEach>
    </dgm:forEach>
  </dgm:layoutNode>
</dgm:layoutDef>
</file>

<file path=ppt/diagrams/quickStyle1.xml><?xml version="1.0" encoding="utf-8"?>
<dgm:styleDef xmlns:a="http://schemas.openxmlformats.org/drawingml/2006/main" xmlns:dgm="http://schemas.openxmlformats.org/drawingml/2006/diagram"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Relationships xmlns="http://schemas.openxmlformats.org/package/2006/relationships"><Relationship Id="rId1" Target="../theme/theme4.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C7F4FE1-B486-4459-AB3F-9EF65B7987C7}" type="datetimeFigureOut">
              <a:rPr lang="zh-CN" altLang="en-US" smtClean="0"/>
              <a:t>2017/2/22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9A36C08-9850-44CF-850A-7173D083AD95}" type="slidenum">
              <a:rPr lang="zh-CN" altLang="en-US" smtClean="0"/>
              <a:t>‹#›</a:t>
            </a:fld>
            <a:endParaRPr lang="zh-CN" altLang="en-US"/>
          </a:p>
        </p:txBody>
      </p:sp>
    </p:spTree>
    <p:extLst>
      <p:ext uri="{BB962C8B-B14F-4D97-AF65-F5344CB8AC3E}">
        <p14:creationId val="339134690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Relationships xmlns="http://schemas.openxmlformats.org/package/2006/relationships"><Relationship Id="rId1" Target="../slides/slide18.xml" Type="http://schemas.openxmlformats.org/officeDocument/2006/relationships/slide"/><Relationship Id="rId2" Target="../notesMasters/notesMaster1.xml" Type="http://schemas.openxmlformats.org/officeDocument/2006/relationships/notesMaster"/></Relationships>
</file>

<file path=ppt/notesSlides/notesSlide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610978657"/>
      </p:ext>
    </p:extLst>
  </p:cSld>
  <p:clrMapOvr>
    <a:masterClrMapping/>
  </p:clrMapOvr>
</p:notes>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1.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3.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4.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5.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6.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7.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8.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9.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30.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31.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32.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33.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8.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9.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AEDA5356-3145-4407-9B71-7EA1CE5D3AE0}" type="datetimeFigureOut">
              <a:rPr lang="zh-CN" altLang="en-US" smtClean="0"/>
              <a:t>2017/2/22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transition/>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AEDA5356-3145-4407-9B71-7EA1CE5D3AE0}" type="datetimeFigureOut">
              <a:rPr lang="zh-CN" altLang="en-US" smtClean="0"/>
              <a:t>2017/2/22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transition/>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AEDA5356-3145-4407-9B71-7EA1CE5D3AE0}" type="datetimeFigureOut">
              <a:rPr lang="zh-CN" altLang="en-US" smtClean="0"/>
              <a:t>2017/2/22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transition/>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983780710"/>
      </p:ext>
    </p:extLst>
  </p:cSld>
  <p:clrMapOvr>
    <a:masterClrMapping/>
  </p:clrMapOvr>
  <p:transition/>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2410990"/>
      </p:ext>
    </p:extLst>
  </p:cSld>
  <p:clrMapOvr>
    <a:masterClrMapping/>
  </p:clrMapOvr>
  <p:transition/>
  <p:timing/>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24577683"/>
      </p:ext>
    </p:extLst>
  </p:cSld>
  <p:clrMapOvr>
    <a:masterClrMapping/>
  </p:clrMapOvr>
  <p:transition/>
  <p:timing/>
</p:sldLayout>
</file>

<file path=ppt/slideLayouts/slideLayout1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915192964"/>
      </p:ext>
    </p:extLst>
  </p:cSld>
  <p:clrMapOvr>
    <a:masterClrMapping/>
  </p:clrMapOvr>
  <p:transition/>
  <p:timing/>
</p:sldLayout>
</file>

<file path=ppt/slideLayouts/slideLayout1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218131084"/>
      </p:ext>
    </p:extLst>
  </p:cSld>
  <p:clrMapOvr>
    <a:masterClrMapping/>
  </p:clrMapOvr>
  <p:transition/>
  <p:timing/>
</p:sldLayout>
</file>

<file path=ppt/slideLayouts/slideLayout1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99295476"/>
      </p:ext>
    </p:extLst>
  </p:cSld>
  <p:clrMapOvr>
    <a:masterClrMapping/>
  </p:clrMapOvr>
  <p:transition/>
  <p:timing/>
</p:sldLayout>
</file>

<file path=ppt/slideLayouts/slideLayout1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731109639"/>
      </p:ext>
    </p:extLst>
  </p:cSld>
  <p:clrMapOvr>
    <a:masterClrMapping/>
  </p:clrMapOvr>
  <p:transition/>
  <p:timing/>
</p:sldLayout>
</file>

<file path=ppt/slideLayouts/slideLayout1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996109202"/>
      </p:ext>
    </p:extLst>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AEDA5356-3145-4407-9B71-7EA1CE5D3AE0}" type="datetimeFigureOut">
              <a:rPr lang="zh-CN" altLang="en-US" smtClean="0"/>
              <a:t>2017/2/22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transition/>
  <p:timing/>
</p:sldLayout>
</file>

<file path=ppt/slideLayouts/slideLayout2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770705670"/>
      </p:ext>
    </p:extLst>
  </p:cSld>
  <p:clrMapOvr>
    <a:masterClrMapping/>
  </p:clrMapOvr>
  <p:transition/>
  <p:timing/>
</p:sldLayout>
</file>

<file path=ppt/slideLayouts/slideLayout2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228535191"/>
      </p:ext>
    </p:extLst>
  </p:cSld>
  <p:clrMapOvr>
    <a:masterClrMapping/>
  </p:clrMapOvr>
  <p:transition/>
  <p:timing/>
</p:sldLayout>
</file>

<file path=ppt/slideLayouts/slideLayout2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707727818"/>
      </p:ext>
    </p:extLst>
  </p:cSld>
  <p:clrMapOvr>
    <a:masterClrMapping/>
  </p:clrMapOvr>
  <p:transition/>
  <p:timing/>
</p:sldLayout>
</file>

<file path=ppt/slideLayouts/slideLayout2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835221930"/>
      </p:ext>
    </p:extLst>
  </p:cSld>
  <p:clrMapOvr>
    <a:masterClrMapping/>
  </p:clrMapOvr>
  <p:transition/>
  <p:timing/>
</p:sldLayout>
</file>

<file path=ppt/slideLayouts/slideLayout2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509891148"/>
      </p:ext>
    </p:extLst>
  </p:cSld>
  <p:clrMapOvr>
    <a:masterClrMapping/>
  </p:clrMapOvr>
  <p:transition/>
  <p:timing/>
</p:sldLayout>
</file>

<file path=ppt/slideLayouts/slideLayout2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056401370"/>
      </p:ext>
    </p:extLst>
  </p:cSld>
  <p:clrMapOvr>
    <a:masterClrMapping/>
  </p:clrMapOvr>
  <p:transition/>
  <p:timing/>
</p:sldLayout>
</file>

<file path=ppt/slideLayouts/slideLayout2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891312796"/>
      </p:ext>
    </p:extLst>
  </p:cSld>
  <p:clrMapOvr>
    <a:masterClrMapping/>
  </p:clrMapOvr>
  <p:transition/>
  <p:timing/>
</p:sldLayout>
</file>

<file path=ppt/slideLayouts/slideLayout2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552162018"/>
      </p:ext>
    </p:extLst>
  </p:cSld>
  <p:clrMapOvr>
    <a:masterClrMapping/>
  </p:clrMapOvr>
  <p:transition/>
  <p:timing/>
</p:sldLayout>
</file>

<file path=ppt/slideLayouts/slideLayout2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293069916"/>
      </p:ext>
    </p:extLst>
  </p:cSld>
  <p:clrMapOvr>
    <a:masterClrMapping/>
  </p:clrMapOvr>
  <p:transition/>
  <p:timing/>
</p:sldLayout>
</file>

<file path=ppt/slideLayouts/slideLayout2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76426887"/>
      </p:ext>
    </p:extLst>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AEDA5356-3145-4407-9B71-7EA1CE5D3AE0}" type="datetimeFigureOut">
              <a:rPr lang="zh-CN" altLang="en-US" smtClean="0"/>
              <a:t>2017/2/22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transition/>
  <p:timing/>
</p:sldLayout>
</file>

<file path=ppt/slideLayouts/slideLayout3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623869686"/>
      </p:ext>
    </p:extLst>
  </p:cSld>
  <p:clrMapOvr>
    <a:masterClrMapping/>
  </p:clrMapOvr>
  <p:transition/>
  <p:timing/>
</p:sldLayout>
</file>

<file path=ppt/slideLayouts/slideLayout3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087678204"/>
      </p:ext>
    </p:extLst>
  </p:cSld>
  <p:clrMapOvr>
    <a:masterClrMapping/>
  </p:clrMapOvr>
  <p:transition/>
  <p:timing/>
</p:sldLayout>
</file>

<file path=ppt/slideLayouts/slideLayout3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762264563"/>
      </p:ext>
    </p:extLst>
  </p:cSld>
  <p:clrMapOvr>
    <a:masterClrMapping/>
  </p:clrMapOvr>
  <p:transition/>
  <p:timing/>
</p:sldLayout>
</file>

<file path=ppt/slideLayouts/slideLayout3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562271996"/>
      </p:ext>
    </p:extLst>
  </p:cSld>
  <p:clrMapOvr>
    <a:masterClrMapping/>
  </p:clrMapOvr>
  <p:transition/>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AEDA5356-3145-4407-9B71-7EA1CE5D3AE0}" type="datetimeFigureOut">
              <a:rPr lang="zh-CN" altLang="en-US" smtClean="0"/>
              <a:t>2017/2/22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transition/>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AEDA5356-3145-4407-9B71-7EA1CE5D3AE0}" type="datetimeFigureOut">
              <a:rPr lang="zh-CN" altLang="en-US" smtClean="0"/>
              <a:t>2017/2/22</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AEDA5356-3145-4407-9B71-7EA1CE5D3AE0}" type="datetimeFigureOut">
              <a:rPr lang="zh-CN" altLang="en-US" smtClean="0"/>
              <a:t>2017/2/22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transition/>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p:cNvSpPr>
            <a:spLocks noGrp="1"/>
          </p:cNvSpPr>
          <p:nvPr>
            <p:ph type="dt" sz="half" idx="10"/>
          </p:nvPr>
        </p:nvSpPr>
        <p:spPr/>
        <p:txBody>
          <a:bodyPr/>
          <a:lstStyle/>
          <a:p>
            <a:fld id="{AEDA5356-3145-4407-9B71-7EA1CE5D3AE0}" type="datetimeFigureOut">
              <a:rPr lang="zh-CN" altLang="en-US" smtClean="0"/>
              <a:t>2017/2/22</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transition/>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AEDA5356-3145-4407-9B71-7EA1CE5D3AE0}" type="datetimeFigureOut">
              <a:rPr lang="zh-CN" altLang="en-US" smtClean="0"/>
              <a:t>2017/2/22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transition/>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AEDA5356-3145-4407-9B71-7EA1CE5D3AE0}" type="datetimeFigureOut">
              <a:rPr lang="zh-CN" altLang="en-US" smtClean="0"/>
              <a:t>2017/2/22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transition/>
  <p:timing/>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slideLayouts/slideLayout10.xml" Type="http://schemas.openxmlformats.org/officeDocument/2006/relationships/slideLayout"/><Relationship Id="rId11" Target="../slideLayouts/slideLayout11.xml" Type="http://schemas.openxmlformats.org/officeDocument/2006/relationships/slideLayout"/><Relationship Id="rId12" Target="../media/image1.jpeg" Type="http://schemas.openxmlformats.org/officeDocument/2006/relationships/image"/><Relationship Id="rId13" Target="../theme/theme1.xml" Type="http://schemas.openxmlformats.org/officeDocument/2006/relationships/theme"/><Relationship Id="rId2" Target="../slideLayouts/slideLayout2.xml" Type="http://schemas.openxmlformats.org/officeDocument/2006/relationships/slideLayout"/><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12.xml" Type="http://schemas.openxmlformats.org/officeDocument/2006/relationships/slideLayout"/><Relationship Id="rId10" Target="../slideLayouts/slideLayout21.xml" Type="http://schemas.openxmlformats.org/officeDocument/2006/relationships/slideLayout"/><Relationship Id="rId11" Target="../slideLayouts/slideLayout22.xml" Type="http://schemas.openxmlformats.org/officeDocument/2006/relationships/slideLayout"/><Relationship Id="rId12" Target="../theme/theme2.xml" Type="http://schemas.openxmlformats.org/officeDocument/2006/relationships/theme"/><Relationship Id="rId2" Target="../slideLayouts/slideLayout13.xml" Type="http://schemas.openxmlformats.org/officeDocument/2006/relationships/slideLayout"/><Relationship Id="rId3" Target="../slideLayouts/slideLayout14.xml" Type="http://schemas.openxmlformats.org/officeDocument/2006/relationships/slideLayout"/><Relationship Id="rId4" Target="../slideLayouts/slideLayout15.xml" Type="http://schemas.openxmlformats.org/officeDocument/2006/relationships/slideLayout"/><Relationship Id="rId5" Target="../slideLayouts/slideLayout16.xml" Type="http://schemas.openxmlformats.org/officeDocument/2006/relationships/slideLayout"/><Relationship Id="rId6" Target="../slideLayouts/slideLayout17.xml" Type="http://schemas.openxmlformats.org/officeDocument/2006/relationships/slideLayout"/><Relationship Id="rId7" Target="../slideLayouts/slideLayout18.xml" Type="http://schemas.openxmlformats.org/officeDocument/2006/relationships/slideLayout"/><Relationship Id="rId8" Target="../slideLayouts/slideLayout19.xml" Type="http://schemas.openxmlformats.org/officeDocument/2006/relationships/slideLayout"/><Relationship Id="rId9" Target="../slideLayouts/slideLayout20.xml" Type="http://schemas.openxmlformats.org/officeDocument/2006/relationships/slideLayout"/></Relationships>
</file>

<file path=ppt/slideMasters/_rels/slideMaster3.xml.rels><?xml version="1.0" encoding="UTF-8" standalone="yes"?><Relationships xmlns="http://schemas.openxmlformats.org/package/2006/relationships"><Relationship Id="rId1" Target="../slideLayouts/slideLayout23.xml" Type="http://schemas.openxmlformats.org/officeDocument/2006/relationships/slideLayout"/><Relationship Id="rId10" Target="../slideLayouts/slideLayout32.xml" Type="http://schemas.openxmlformats.org/officeDocument/2006/relationships/slideLayout"/><Relationship Id="rId11" Target="../slideLayouts/slideLayout33.xml" Type="http://schemas.openxmlformats.org/officeDocument/2006/relationships/slideLayout"/><Relationship Id="rId12" Target="../theme/theme3.xml" Type="http://schemas.openxmlformats.org/officeDocument/2006/relationships/theme"/><Relationship Id="rId2" Target="../slideLayouts/slideLayout24.xml" Type="http://schemas.openxmlformats.org/officeDocument/2006/relationships/slideLayout"/><Relationship Id="rId3" Target="../slideLayouts/slideLayout25.xml" Type="http://schemas.openxmlformats.org/officeDocument/2006/relationships/slideLayout"/><Relationship Id="rId4" Target="../slideLayouts/slideLayout26.xml" Type="http://schemas.openxmlformats.org/officeDocument/2006/relationships/slideLayout"/><Relationship Id="rId5" Target="../slideLayouts/slideLayout27.xml" Type="http://schemas.openxmlformats.org/officeDocument/2006/relationships/slideLayout"/><Relationship Id="rId6" Target="../slideLayouts/slideLayout28.xml" Type="http://schemas.openxmlformats.org/officeDocument/2006/relationships/slideLayout"/><Relationship Id="rId7" Target="../slideLayouts/slideLayout29.xml" Type="http://schemas.openxmlformats.org/officeDocument/2006/relationships/slideLayout"/><Relationship Id="rId8" Target="../slideLayouts/slideLayout30.xml" Type="http://schemas.openxmlformats.org/officeDocument/2006/relationships/slideLayout"/><Relationship Id="rId9" Target="../slideLayouts/slideLayout31.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Pr>
        <a:blipFill dpi="0" rotWithShape="1">
          <a:blip r:embed="rId12">
            <a:lum/>
          </a:blip>
          <a:stretch>
            <a:fillRect/>
          </a:stretch>
        </a:blipFill>
        <a:effectLst/>
      </p:bgPr>
    </p:bg>
    <p:spTree>
      <p:nvGrpSpPr>
        <p:cNvPr id="1" name=""/>
        <p:cNvGrpSpPr/>
        <p:nvPr/>
      </p:nvGrpSpPr>
      <p:grpSpPr>
        <a:xfrm>
          <a:off x="0" y="0"/>
          <a: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EDA5356-3145-4407-9B71-7EA1CE5D3AE0}" type="datetimeFigureOut">
              <a:rPr lang="zh-CN" altLang="en-US" smtClean="0"/>
              <a:t>2017/2/22</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659374C-2C4E-45DF-9F3B-35209A3EA2CE}"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70654447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1DAEDD4-642A-46B3-9FB2-A65B34D35797}" type="datetimeFigureOut">
              <a:rPr lang="zh-CN" altLang="en-US" smtClean="0">
                <a:solidFill>
                  <a:prstClr val="black">
                    <a:tint val="75000"/>
                  </a:prstClr>
                </a:solidFill>
              </a:rPr>
              <a:t>2017/2/22</a:t>
            </a:fld>
            <a:endParaRPr lang="zh-CN" altLang="en-US">
              <a:solidFill>
                <a:prstClr val="black">
                  <a:tint val="75000"/>
                </a:prstClr>
              </a:solidFill>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B0B5773-CCB3-4323-998A-8607E0AC9EF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210608704"/>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2.png" Type="http://schemas.openxmlformats.org/officeDocument/2006/relationships/image"/><Relationship Id="rId3" Target="../media/image3.png" Type="http://schemas.openxmlformats.org/officeDocument/2006/relationships/image"/><Relationship Id="rId4" Target="../media/image4.png" Type="http://schemas.openxmlformats.org/officeDocument/2006/relationships/image"/><Relationship Id="rId5" Target="../media/image1.jpeg" Type="http://schemas.openxmlformats.org/officeDocument/2006/relationships/image"/></Relationships>
</file>

<file path=ppt/slides/_rels/slide10.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0.png" Type="http://schemas.openxmlformats.org/officeDocument/2006/relationships/image"/><Relationship Id="rId3" Target="../media/image1.jpeg" Type="http://schemas.openxmlformats.org/officeDocument/2006/relationships/image"/></Relationships>
</file>

<file path=ppt/slides/_rels/slide11.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8.png" Type="http://schemas.openxmlformats.org/officeDocument/2006/relationships/image"/><Relationship Id="rId3" Target="../media/image6.png" Type="http://schemas.openxmlformats.org/officeDocument/2006/relationships/image"/><Relationship Id="rId4" Target="../media/image7.png" Type="http://schemas.openxmlformats.org/officeDocument/2006/relationships/image"/><Relationship Id="rId5" Target="../media/image2.png" Type="http://schemas.openxmlformats.org/officeDocument/2006/relationships/image"/><Relationship Id="rId6" Target="../media/image10.png" Type="http://schemas.openxmlformats.org/officeDocument/2006/relationships/image"/><Relationship Id="rId7" Target="../media/image1.jpeg" Type="http://schemas.openxmlformats.org/officeDocument/2006/relationships/image"/></Relationships>
</file>

<file path=ppt/slides/_rels/slide12.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jpeg" Type="http://schemas.openxmlformats.org/officeDocument/2006/relationships/image"/></Relationships>
</file>

<file path=ppt/slides/_rels/slide13.xml.rels><?xml version="1.0" encoding="UTF-8" standalone="yes"?><Relationships xmlns="http://schemas.openxmlformats.org/package/2006/relationships"><Relationship Id="rId1" Target="../slideLayouts/slideLayout7.xml" Type="http://schemas.openxmlformats.org/officeDocument/2006/relationships/slideLayout"/><Relationship Id="rId2" Target="../diagrams/drawing1.xml" Type="http://schemas.microsoft.com/office/2007/relationships/diagramDrawing"/><Relationship Id="rId3" Target="../diagrams/data1.xml" Type="http://schemas.openxmlformats.org/officeDocument/2006/relationships/diagramData"/><Relationship Id="rId4" Target="../diagrams/layout1.xml" Type="http://schemas.openxmlformats.org/officeDocument/2006/relationships/diagramLayout"/><Relationship Id="rId5" Target="../diagrams/quickStyle1.xml" Type="http://schemas.openxmlformats.org/officeDocument/2006/relationships/diagramQuickStyle"/><Relationship Id="rId6" Target="../diagrams/colors1.xml" Type="http://schemas.openxmlformats.org/officeDocument/2006/relationships/diagramColors"/><Relationship Id="rId7" Target="../media/image6.png" Type="http://schemas.openxmlformats.org/officeDocument/2006/relationships/image"/><Relationship Id="rId8" Target="../media/image1.jpeg" Type="http://schemas.openxmlformats.org/officeDocument/2006/relationships/image"/></Relationships>
</file>

<file path=ppt/slides/_rels/slide14.xml.rels><?xml version="1.0" encoding="UTF-8" standalone="yes"?><Relationships xmlns="http://schemas.openxmlformats.org/package/2006/relationships"><Relationship Id="rId1" Target="../slideLayouts/slideLayout7.xml" Type="http://schemas.openxmlformats.org/officeDocument/2006/relationships/slideLayout"/><Relationship Id="rId2" Target="../charts/chart1.xml" Type="http://schemas.openxmlformats.org/officeDocument/2006/relationships/chart"/><Relationship Id="rId3" Target="../media/image6.png" Type="http://schemas.openxmlformats.org/officeDocument/2006/relationships/image"/><Relationship Id="rId4" Target="../media/image1.jpeg" Type="http://schemas.openxmlformats.org/officeDocument/2006/relationships/image"/></Relationships>
</file>

<file path=ppt/slides/_rels/slide15.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8.png" Type="http://schemas.openxmlformats.org/officeDocument/2006/relationships/image"/><Relationship Id="rId3" Target="../media/image2.png" Type="http://schemas.openxmlformats.org/officeDocument/2006/relationships/image"/><Relationship Id="rId4" Target="../media/image7.png" Type="http://schemas.openxmlformats.org/officeDocument/2006/relationships/image"/><Relationship Id="rId5" Target="../media/image6.png" Type="http://schemas.openxmlformats.org/officeDocument/2006/relationships/image"/><Relationship Id="rId6" Target="../media/image1.jpeg" Type="http://schemas.openxmlformats.org/officeDocument/2006/relationships/image"/></Relationships>
</file>

<file path=ppt/slides/_rels/slide16.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jpeg" Type="http://schemas.openxmlformats.org/officeDocument/2006/relationships/image"/></Relationships>
</file>

<file path=ppt/slides/_rels/slide17.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6.emf" Type="http://schemas.openxmlformats.org/officeDocument/2006/relationships/image"/><Relationship Id="rId3" Target="../media/image8.png" Type="http://schemas.openxmlformats.org/officeDocument/2006/relationships/image"/><Relationship Id="rId4" Target="../media/image6.png" Type="http://schemas.openxmlformats.org/officeDocument/2006/relationships/image"/><Relationship Id="rId5" Target="../media/image7.png" Type="http://schemas.openxmlformats.org/officeDocument/2006/relationships/image"/><Relationship Id="rId6" Target="../media/image1.jpeg" Type="http://schemas.openxmlformats.org/officeDocument/2006/relationships/image"/></Relationships>
</file>

<file path=ppt/slides/_rels/slide18.xml.rels><?xml version="1.0" encoding="UTF-8" standalone="yes"?><Relationships xmlns="http://schemas.openxmlformats.org/package/2006/relationships"><Relationship Id="rId1" Target="../slideLayouts/slideLayout7.xml" Type="http://schemas.openxmlformats.org/officeDocument/2006/relationships/slideLayout"/><Relationship Id="rId2" Target="../notesSlides/notesSlide1.xml" Type="http://schemas.openxmlformats.org/officeDocument/2006/relationships/notesSlide"/><Relationship Id="rId3" Target="../media/image8.png" Type="http://schemas.openxmlformats.org/officeDocument/2006/relationships/image"/><Relationship Id="rId4" Target="../media/image1.jpeg" Type="http://schemas.openxmlformats.org/officeDocument/2006/relationships/image"/></Relationships>
</file>

<file path=ppt/slides/_rels/slide19.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6.png" Type="http://schemas.openxmlformats.org/officeDocument/2006/relationships/image"/><Relationship Id="rId3" Target="../media/image2.png" Type="http://schemas.openxmlformats.org/officeDocument/2006/relationships/image"/><Relationship Id="rId4" Target="../media/image8.png" Type="http://schemas.openxmlformats.org/officeDocument/2006/relationships/image"/><Relationship Id="rId5" Target="../media/image1.jpeg" Type="http://schemas.openxmlformats.org/officeDocument/2006/relationships/image"/></Relationships>
</file>

<file path=ppt/slides/_rels/slide2.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2.png" Type="http://schemas.openxmlformats.org/officeDocument/2006/relationships/image"/><Relationship Id="rId3" Target="../media/image3.png" Type="http://schemas.openxmlformats.org/officeDocument/2006/relationships/image"/><Relationship Id="rId4" Target="../media/image4.png" Type="http://schemas.openxmlformats.org/officeDocument/2006/relationships/image"/><Relationship Id="rId5" Target="../media/image1.jpeg" Type="http://schemas.openxmlformats.org/officeDocument/2006/relationships/image"/></Relationships>
</file>

<file path=ppt/slides/_rels/slide20.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2.png" Type="http://schemas.openxmlformats.org/officeDocument/2006/relationships/image"/><Relationship Id="rId3" Target="../media/image1.jpeg" Type="http://schemas.openxmlformats.org/officeDocument/2006/relationships/image"/></Relationships>
</file>

<file path=ppt/slides/_rels/slide21.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jpeg" Type="http://schemas.openxmlformats.org/officeDocument/2006/relationships/image"/></Relationships>
</file>

<file path=ppt/slides/_rels/slide22.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jpeg" Type="http://schemas.openxmlformats.org/officeDocument/2006/relationships/image"/></Relationships>
</file>

<file path=ppt/slides/_rels/slide23.xml.rels><?xml version="1.0" encoding="UTF-8" standalone="yes"?><Relationships xmlns="http://schemas.openxmlformats.org/package/2006/relationships"><Relationship Id="rId1" Target="../slideLayouts/slideLayout23.xml" Type="http://schemas.openxmlformats.org/officeDocument/2006/relationships/slideLayout"/><Relationship Id="rId2" Target="../media/image17.png" Type="http://schemas.openxmlformats.org/officeDocument/2006/relationships/image"/><Relationship Id="rId3" Target="../media/image18.png" Type="http://schemas.openxmlformats.org/officeDocument/2006/relationships/image"/></Relationships>
</file>

<file path=ppt/slides/_rels/slide3.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jpeg" Type="http://schemas.openxmlformats.org/officeDocument/2006/relationships/image"/></Relationships>
</file>

<file path=ppt/slides/_rels/slide4.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5.png" Type="http://schemas.openxmlformats.org/officeDocument/2006/relationships/image"/><Relationship Id="rId3" Target="../media/image1.jpeg" Type="http://schemas.openxmlformats.org/officeDocument/2006/relationships/image"/></Relationships>
</file>

<file path=ppt/slides/_rels/slide5.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6.png" Type="http://schemas.openxmlformats.org/officeDocument/2006/relationships/image"/><Relationship Id="rId3" Target="../media/image7.png" Type="http://schemas.openxmlformats.org/officeDocument/2006/relationships/image"/><Relationship Id="rId4" Target="../media/image8.png" Type="http://schemas.openxmlformats.org/officeDocument/2006/relationships/image"/><Relationship Id="rId5" Target="../media/image5.png" Type="http://schemas.openxmlformats.org/officeDocument/2006/relationships/image"/><Relationship Id="rId6" Target="../media/image1.jpeg" Type="http://schemas.openxmlformats.org/officeDocument/2006/relationships/image"/></Relationships>
</file>

<file path=ppt/slides/_rels/slide6.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5.png" Type="http://schemas.openxmlformats.org/officeDocument/2006/relationships/image"/><Relationship Id="rId3" Target="../media/image1.jpeg" Type="http://schemas.openxmlformats.org/officeDocument/2006/relationships/image"/></Relationships>
</file>

<file path=ppt/slides/_rels/slide7.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jpeg" Type="http://schemas.openxmlformats.org/officeDocument/2006/relationships/image"/></Relationships>
</file>

<file path=ppt/slides/_rels/slide8.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9.emf" Type="http://schemas.openxmlformats.org/officeDocument/2006/relationships/image"/><Relationship Id="rId3" Target="../media/image10.png" Type="http://schemas.openxmlformats.org/officeDocument/2006/relationships/image"/><Relationship Id="rId4" Target="../media/image1.jpeg" Type="http://schemas.openxmlformats.org/officeDocument/2006/relationships/image"/></Relationships>
</file>

<file path=ppt/slides/_rels/slide9.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8.png" Type="http://schemas.openxmlformats.org/officeDocument/2006/relationships/image"/><Relationship Id="rId3" Target="../media/image6.png" Type="http://schemas.openxmlformats.org/officeDocument/2006/relationships/image"/><Relationship Id="rId4" Target="../media/image7.png" Type="http://schemas.openxmlformats.org/officeDocument/2006/relationships/image"/><Relationship Id="rId5" Target="../media/image2.png" Type="http://schemas.openxmlformats.org/officeDocument/2006/relationships/image"/><Relationship Id="rId6" Target="../media/image10.png" Type="http://schemas.openxmlformats.org/officeDocument/2006/relationships/image"/><Relationship Id="rId7" Target="../media/image1.jpeg" Type="http://schemas.openxmlformats.org/officeDocument/2006/relationships/image"/></Relationships>
</file>

<file path=ppt/slides/slide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5">
            <a:lum/>
          </a:blip>
          <a:stretch>
            <a:fillRect/>
          </a:stretch>
        </a:blipFill>
        <a:effectLst/>
      </p:bgPr>
    </p:bg>
    <p:spTree>
      <p:nvGrpSpPr>
        <p:cNvPr id="1" name=""/>
        <p:cNvGrpSpPr/>
        <p:nvPr/>
      </p:nvGrpSpPr>
      <p:grpSpPr>
        <a:xfrm>
          <a:off x="0" y="0"/>
          <a:ext cx="0" cy="0"/>
        </a:xfrm>
      </p:grpSpPr>
      <p:grpSp>
        <p:nvGrpSpPr>
          <p:cNvPr id="2" name="组合 1"/>
          <p:cNvGrpSpPr/>
          <p:nvPr/>
        </p:nvGrpSpPr>
        <p:grpSpPr>
          <a:xfrm>
            <a:off x="4511824" y="2348880"/>
            <a:ext cx="6378937" cy="2228378"/>
            <a:chOff x="2623212" y="2348879"/>
            <a:chExt cx="6378937" cy="2228378"/>
          </a:xfrm>
        </p:grpSpPr>
        <p:sp>
          <p:nvSpPr>
            <p:cNvPr id="9" name="文本框 8"/>
            <p:cNvSpPr txBox="1"/>
            <p:nvPr/>
          </p:nvSpPr>
          <p:spPr>
            <a:xfrm>
              <a:off x="2623212" y="2348879"/>
              <a:ext cx="6378937" cy="914400"/>
            </a:xfrm>
            <a:prstGeom prst="rect">
              <a:avLst/>
            </a:prstGeom>
            <a:noFill/>
          </p:spPr>
          <p:txBody>
            <a:bodyPr rtlCol="0" wrap="square">
              <a:spAutoFit/>
            </a:bodyPr>
            <a:lstStyle/>
            <a:p>
              <a:r>
                <a:rPr altLang="en-US" lang="zh-CN" sz="5400">
                  <a:blipFill>
                    <a:blip r:embed="rId2"/>
                    <a:stretch>
                      <a:fillRect/>
                    </a:stretch>
                  </a:blipFill>
                  <a:ea charset="-122" panose="02010604000101010101" pitchFamily="2" typeface="汉仪丫丫体简"/>
                  <a:sym typeface="+mn-lt"/>
                </a:rPr>
                <a:t>此处添加标题</a:t>
              </a:r>
            </a:p>
          </p:txBody>
        </p:sp>
        <p:sp>
          <p:nvSpPr>
            <p:cNvPr id="19" name="文本框 18"/>
            <p:cNvSpPr txBox="1"/>
            <p:nvPr/>
          </p:nvSpPr>
          <p:spPr>
            <a:xfrm>
              <a:off x="3102824" y="4181017"/>
              <a:ext cx="2256692" cy="396240"/>
            </a:xfrm>
            <a:prstGeom prst="rect">
              <a:avLst/>
            </a:prstGeom>
            <a:noFill/>
          </p:spPr>
          <p:txBody>
            <a:bodyPr rtlCol="0" wrap="square">
              <a:spAutoFit/>
            </a:bodyPr>
            <a:lstStyle/>
            <a:p>
              <a:r>
                <a:rPr altLang="en-US" lang="zh-CN" sz="2000">
                  <a:blipFill>
                    <a:blip r:embed="rId3"/>
                    <a:stretch>
                      <a:fillRect/>
                    </a:stretch>
                  </a:blipFill>
                  <a:ea charset="-122" panose="02010604000101010101" pitchFamily="2" typeface="汉仪丫丫体简"/>
                </a:rPr>
                <a:t>汇报人：优页PPT</a:t>
              </a:r>
            </a:p>
          </p:txBody>
        </p:sp>
      </p:grpSp>
      <p:grpSp>
        <p:nvGrpSpPr>
          <p:cNvPr id="3" name="组合 2"/>
          <p:cNvGrpSpPr/>
          <p:nvPr/>
        </p:nvGrpSpPr>
        <p:grpSpPr>
          <a:xfrm>
            <a:off x="1777427" y="1131484"/>
            <a:ext cx="2879724" cy="3363913"/>
            <a:chOff x="8907463" y="2051050"/>
            <a:chExt cx="2879724" cy="3363913"/>
          </a:xfrm>
          <a:solidFill>
            <a:schemeClr val="bg1">
              <a:alpha val="96000"/>
            </a:schemeClr>
          </a:solidFill>
        </p:grpSpPr>
        <p:grpSp>
          <p:nvGrpSpPr>
            <p:cNvPr id="43" name="Group 205"/>
            <p:cNvGrpSpPr/>
            <p:nvPr/>
          </p:nvGrpSpPr>
          <p:grpSpPr>
            <a:xfrm>
              <a:off x="8907463" y="2051050"/>
              <a:ext cx="2879724" cy="2844800"/>
              <a:chOff x="5611" y="1292"/>
              <a:chExt cx="1814" cy="1792"/>
            </a:xfrm>
            <a:grpFill/>
          </p:grpSpPr>
          <p:sp>
            <p:nvSpPr>
              <p:cNvPr id="44" name="Freeform 5"/>
              <p:cNvSpPr/>
              <p:nvPr/>
            </p:nvSpPr>
            <p:spPr bwMode="auto">
              <a:xfrm>
                <a:off x="6199" y="2286"/>
                <a:ext cx="14" cy="0"/>
              </a:xfrm>
              <a:custGeom>
                <a:gdLst>
                  <a:gd fmla="*/ 0 w 6" name="T0"/>
                  <a:gd fmla="*/ 6 w 6" name="T1"/>
                  <a:gd fmla="*/ 0 w 6" name="T2"/>
                </a:gdLst>
                <a:cxnLst>
                  <a:cxn ang="0">
                    <a:pos x="T0" y="0"/>
                  </a:cxn>
                  <a:cxn ang="0">
                    <a:pos x="T1" y="0"/>
                  </a:cxn>
                  <a:cxn ang="0">
                    <a:pos x="T2" y="0"/>
                  </a:cxn>
                </a:cxnLst>
                <a:rect b="b" l="0" r="r" t="0"/>
                <a:pathLst>
                  <a:path w="6">
                    <a:moveTo>
                      <a:pt x="0" y="0"/>
                    </a:moveTo>
                    <a:cubicBezTo>
                      <a:pt x="1" y="0"/>
                      <a:pt x="3" y="0"/>
                      <a:pt x="6" y="0"/>
                    </a:cubicBezTo>
                    <a:cubicBezTo>
                      <a:pt x="3" y="0"/>
                      <a:pt x="2"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 name="Freeform 6"/>
              <p:cNvSpPr/>
              <p:nvPr/>
            </p:nvSpPr>
            <p:spPr bwMode="auto">
              <a:xfrm>
                <a:off x="6163" y="2051"/>
                <a:ext cx="5" cy="0"/>
              </a:xfrm>
              <a:custGeom>
                <a:gdLst>
                  <a:gd fmla="*/ 0 w 2" name="T0"/>
                  <a:gd fmla="*/ 0 w 2" name="T1"/>
                  <a:gd fmla="*/ 0 w 2" name="T2"/>
                  <a:gd fmla="*/ 0 w 2" name="T3"/>
                  <a:gd fmla="*/ 2 w 2" name="T4"/>
                  <a:gd fmla="*/ 2 w 2" name="T5"/>
                  <a:gd fmla="*/ 0 w 2" name="T6"/>
                </a:gdLst>
                <a:cxnLst>
                  <a:cxn ang="0">
                    <a:pos x="T0" y="0"/>
                  </a:cxn>
                  <a:cxn ang="0">
                    <a:pos x="T1" y="0"/>
                  </a:cxn>
                  <a:cxn ang="0">
                    <a:pos x="T2" y="0"/>
                  </a:cxn>
                  <a:cxn ang="0">
                    <a:pos x="T3" y="0"/>
                  </a:cxn>
                  <a:cxn ang="0">
                    <a:pos x="T4" y="0"/>
                  </a:cxn>
                  <a:cxn ang="0">
                    <a:pos x="T5" y="0"/>
                  </a:cxn>
                  <a:cxn ang="0">
                    <a:pos x="T6" y="0"/>
                  </a:cxn>
                </a:cxnLst>
                <a:rect b="b" l="0" r="r" t="0"/>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 name="Freeform 7"/>
              <p:cNvSpPr/>
              <p:nvPr/>
            </p:nvSpPr>
            <p:spPr bwMode="auto">
              <a:xfrm flipH="1">
                <a:off x="6206" y="2063"/>
                <a:ext cx="0" cy="5"/>
              </a:xfrm>
              <a:custGeom>
                <a:gdLst>
                  <a:gd fmla="*/ 2 h 2" name="T0"/>
                  <a:gd fmla="*/ 0 h 2" name="T1"/>
                  <a:gd fmla="*/ 2 h 2" name="T2"/>
                </a:gdLst>
                <a:cxnLst>
                  <a:cxn ang="0">
                    <a:pos x="0" y="T0"/>
                  </a:cxn>
                  <a:cxn ang="0">
                    <a:pos x="0" y="T1"/>
                  </a:cxn>
                  <a:cxn ang="0">
                    <a:pos x="0" y="T2"/>
                  </a:cxn>
                </a:cxnLst>
                <a:rect b="b" l="0" r="r" t="0"/>
                <a:pathLst>
                  <a:path h="2">
                    <a:moveTo>
                      <a:pt x="0" y="2"/>
                    </a:moveTo>
                    <a:cubicBezTo>
                      <a:pt x="0" y="1"/>
                      <a:pt x="0" y="0"/>
                      <a:pt x="0" y="0"/>
                    </a:cubicBezTo>
                    <a:cubicBezTo>
                      <a:pt x="0" y="0"/>
                      <a:pt x="0" y="1"/>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 name="Freeform 8"/>
              <p:cNvSpPr/>
              <p:nvPr/>
            </p:nvSpPr>
            <p:spPr bwMode="auto">
              <a:xfrm>
                <a:off x="6151" y="2051"/>
                <a:ext cx="7" cy="0"/>
              </a:xfrm>
              <a:custGeom>
                <a:gdLst>
                  <a:gd fmla="*/ 3 w 3" name="T0"/>
                  <a:gd fmla="*/ 3 w 3" name="T1"/>
                </a:gdLst>
                <a:cxnLst>
                  <a:cxn ang="0">
                    <a:pos x="T0" y="0"/>
                  </a:cxn>
                  <a:cxn ang="0">
                    <a:pos x="T1" y="0"/>
                  </a:cxn>
                </a:cxnLst>
                <a:rect b="b" l="0" r="r" t="0"/>
                <a:pathLst>
                  <a:path w="3">
                    <a:moveTo>
                      <a:pt x="3" y="0"/>
                    </a:moveTo>
                    <a:cubicBezTo>
                      <a:pt x="0" y="0"/>
                      <a:pt x="1" y="0"/>
                      <a:pt x="3"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 name="Freeform 9"/>
              <p:cNvSpPr/>
              <p:nvPr/>
            </p:nvSpPr>
            <p:spPr bwMode="auto">
              <a:xfrm>
                <a:off x="6436" y="2511"/>
                <a:ext cx="2" cy="2"/>
              </a:xfrm>
              <a:custGeom>
                <a:gdLst>
                  <a:gd fmla="*/ 1 w 1" name="T0"/>
                  <a:gd fmla="*/ 1 h 1" name="T1"/>
                  <a:gd fmla="*/ 1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1" y="0"/>
                    </a:cubicBezTo>
                    <a:cubicBezTo>
                      <a:pt x="0" y="0"/>
                      <a:pt x="1" y="0"/>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9" name="Freeform 10"/>
              <p:cNvSpPr/>
              <p:nvPr/>
            </p:nvSpPr>
            <p:spPr bwMode="auto">
              <a:xfrm>
                <a:off x="6237" y="2404"/>
                <a:ext cx="2" cy="2"/>
              </a:xfrm>
              <a:custGeom>
                <a:gdLst>
                  <a:gd fmla="*/ 0 w 1" name="T0"/>
                  <a:gd fmla="*/ 1 h 1" name="T1"/>
                  <a:gd fmla="*/ 0 w 1" name="T2"/>
                  <a:gd fmla="*/ 1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0" y="1"/>
                      <a:pt x="0" y="1"/>
                    </a:cubicBezTo>
                    <a:cubicBezTo>
                      <a:pt x="0" y="1"/>
                      <a:pt x="1" y="1"/>
                      <a:pt x="1"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0" name="Freeform 11"/>
              <p:cNvSpPr/>
              <p:nvPr/>
            </p:nvSpPr>
            <p:spPr bwMode="auto">
              <a:xfrm>
                <a:off x="6132" y="2342"/>
                <a:ext cx="3" cy="3"/>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0"/>
                    </a:cubicBezTo>
                    <a:cubicBezTo>
                      <a:pt x="1" y="0"/>
                      <a:pt x="1" y="1"/>
                      <a:pt x="1" y="1"/>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1" name="Freeform 12"/>
              <p:cNvSpPr/>
              <p:nvPr/>
            </p:nvSpPr>
            <p:spPr bwMode="auto">
              <a:xfrm>
                <a:off x="6201" y="2053"/>
                <a:ext cx="10" cy="10"/>
              </a:xfrm>
              <a:custGeom>
                <a:gdLst>
                  <a:gd fmla="*/ 1 w 4" name="T0"/>
                  <a:gd fmla="*/ 1 h 4" name="T1"/>
                  <a:gd fmla="*/ 1 w 4" name="T2"/>
                  <a:gd fmla="*/ 2 h 4" name="T3"/>
                  <a:gd fmla="*/ 0 w 4" name="T4"/>
                  <a:gd fmla="*/ 2 h 4" name="T5"/>
                  <a:gd fmla="*/ 2 w 4" name="T6"/>
                  <a:gd fmla="*/ 4 h 4" name="T7"/>
                  <a:gd fmla="*/ 2 w 4" name="T8"/>
                  <a:gd fmla="*/ 2 h 4" name="T9"/>
                  <a:gd fmla="*/ 3 w 4" name="T10"/>
                  <a:gd fmla="*/ 1 h 4" name="T11"/>
                  <a:gd fmla="*/ 4 w 4" name="T12"/>
                  <a:gd fmla="*/ 0 h 4" name="T13"/>
                  <a:gd fmla="*/ 4 w 4" name="T14"/>
                  <a:gd fmla="*/ 0 h 4" name="T15"/>
                  <a:gd fmla="*/ 4 w 4" name="T16"/>
                  <a:gd fmla="*/ 0 h 4" name="T17"/>
                  <a:gd fmla="*/ 2 w 4" name="T18"/>
                  <a:gd fmla="*/ 0 h 4" name="T19"/>
                  <a:gd fmla="*/ 2 w 4" name="T20"/>
                  <a:gd fmla="*/ 0 h 4" name="T21"/>
                  <a:gd fmla="*/ 1 w 4" name="T22"/>
                  <a:gd fmla="*/ 1 h 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 w="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2" name="Freeform 13"/>
              <p:cNvSpPr/>
              <p:nvPr/>
            </p:nvSpPr>
            <p:spPr bwMode="auto">
              <a:xfrm flipH="1">
                <a:off x="6554" y="2075"/>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3" name="Freeform 14"/>
              <p:cNvSpPr/>
              <p:nvPr/>
            </p:nvSpPr>
            <p:spPr bwMode="auto">
              <a:xfrm>
                <a:off x="6424" y="1918"/>
                <a:ext cx="2" cy="5"/>
              </a:xfrm>
              <a:custGeom>
                <a:gdLst>
                  <a:gd fmla="*/ 0 w 1" name="T0"/>
                  <a:gd fmla="*/ 0 h 2" name="T1"/>
                  <a:gd fmla="*/ 0 w 1" name="T2"/>
                  <a:gd fmla="*/ 0 h 2" name="T3"/>
                  <a:gd fmla="*/ 1 w 1" name="T4"/>
                  <a:gd fmla="*/ 2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0" y="0"/>
                      <a:pt x="0" y="0"/>
                    </a:cubicBezTo>
                    <a:cubicBezTo>
                      <a:pt x="0" y="1"/>
                      <a:pt x="0" y="2"/>
                      <a:pt x="1" y="2"/>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4" name="Freeform 15"/>
              <p:cNvSpPr/>
              <p:nvPr/>
            </p:nvSpPr>
            <p:spPr bwMode="auto">
              <a:xfrm flipH="1">
                <a:off x="6464" y="2700"/>
                <a:ext cx="0" cy="3"/>
              </a:xfrm>
              <a:custGeom>
                <a:gdLst>
                  <a:gd fmla="*/ 1 h 1" name="T0"/>
                  <a:gd fmla="*/ 0 h 1" name="T1"/>
                  <a:gd fmla="*/ 0 h 1" name="T2"/>
                  <a:gd fmla="*/ 1 h 1" name="T3"/>
                </a:gdLst>
                <a:cxnLst>
                  <a:cxn ang="0">
                    <a:pos x="0" y="T0"/>
                  </a:cxn>
                  <a:cxn ang="0">
                    <a:pos x="0" y="T1"/>
                  </a:cxn>
                  <a:cxn ang="0">
                    <a:pos x="0" y="T2"/>
                  </a:cxn>
                  <a:cxn ang="0">
                    <a:pos x="0" y="T3"/>
                  </a:cxn>
                </a:cxnLst>
                <a:rect b="b" l="0" r="r" t="0"/>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5" name="Freeform 16"/>
              <p:cNvSpPr/>
              <p:nvPr/>
            </p:nvSpPr>
            <p:spPr bwMode="auto">
              <a:xfrm flipH="1">
                <a:off x="6573" y="2781"/>
                <a:ext cx="0" cy="2"/>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0"/>
                      <a:pt x="0" y="0"/>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6" name="Freeform 17"/>
              <p:cNvSpPr/>
              <p:nvPr/>
            </p:nvSpPr>
            <p:spPr bwMode="auto">
              <a:xfrm>
                <a:off x="6464" y="2700"/>
                <a:ext cx="3" cy="3"/>
              </a:xfrm>
              <a:custGeom>
                <a:gdLst>
                  <a:gd fmla="*/ 0 w 1" name="T0"/>
                  <a:gd fmla="*/ 1 h 1" name="T1"/>
                  <a:gd fmla="*/ 0 w 1" name="T2"/>
                  <a:gd fmla="*/ 1 h 1" name="T3"/>
                  <a:gd fmla="*/ 0 w 1" name="T4"/>
                  <a:gd fmla="*/ 1 h 1" name="T5"/>
                </a:gdLst>
                <a:cxnLst>
                  <a:cxn ang="0">
                    <a:pos x="T0" y="T1"/>
                  </a:cxn>
                  <a:cxn ang="0">
                    <a:pos x="T2" y="T3"/>
                  </a:cxn>
                  <a:cxn ang="0">
                    <a:pos x="T4" y="T5"/>
                  </a:cxn>
                </a:cxnLst>
                <a:rect b="b" l="0" r="r" t="0"/>
                <a:pathLst>
                  <a:path h="1" w="1">
                    <a:moveTo>
                      <a:pt x="0" y="1"/>
                    </a:moveTo>
                    <a:cubicBezTo>
                      <a:pt x="0" y="1"/>
                      <a:pt x="0" y="1"/>
                      <a:pt x="0" y="1"/>
                    </a:cubicBezTo>
                    <a:cubicBezTo>
                      <a:pt x="1"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7" name="Freeform 18"/>
              <p:cNvSpPr/>
              <p:nvPr/>
            </p:nvSpPr>
            <p:spPr bwMode="auto">
              <a:xfrm flipH="1">
                <a:off x="6811" y="2404"/>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8" name="Freeform 19"/>
              <p:cNvSpPr/>
              <p:nvPr/>
            </p:nvSpPr>
            <p:spPr bwMode="auto">
              <a:xfrm>
                <a:off x="6699" y="2409"/>
                <a:ext cx="2" cy="2"/>
              </a:xfrm>
              <a:custGeom>
                <a:gdLst>
                  <a:gd fmla="*/ 0 w 1" name="T0"/>
                  <a:gd fmla="*/ 1 h 1" name="T1"/>
                  <a:gd fmla="*/ 0 w 1" name="T2"/>
                  <a:gd fmla="*/ 1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0" y="1"/>
                      <a:pt x="0" y="1"/>
                    </a:cubicBezTo>
                    <a:cubicBezTo>
                      <a:pt x="0" y="0"/>
                      <a:pt x="1" y="0"/>
                      <a:pt x="1"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9" name="Freeform 20"/>
              <p:cNvSpPr/>
              <p:nvPr/>
            </p:nvSpPr>
            <p:spPr bwMode="auto">
              <a:xfrm>
                <a:off x="6455" y="2696"/>
                <a:ext cx="2" cy="0"/>
              </a:xfrm>
              <a:custGeom>
                <a:gdLst>
                  <a:gd fmla="*/ 1 w 1" name="T0"/>
                  <a:gd fmla="*/ 1 w 1" name="T1"/>
                  <a:gd fmla="*/ 1 w 1" name="T2"/>
                </a:gdLst>
                <a:cxnLst>
                  <a:cxn ang="0">
                    <a:pos x="T0" y="0"/>
                  </a:cxn>
                  <a:cxn ang="0">
                    <a:pos x="T1" y="0"/>
                  </a:cxn>
                  <a:cxn ang="0">
                    <a:pos x="T2" y="0"/>
                  </a:cxn>
                </a:cxnLst>
                <a:rect b="b" l="0" r="r" t="0"/>
                <a:pathLst>
                  <a:path w="1">
                    <a:moveTo>
                      <a:pt x="1" y="0"/>
                    </a:moveTo>
                    <a:cubicBezTo>
                      <a:pt x="1" y="0"/>
                      <a:pt x="1" y="0"/>
                      <a:pt x="1"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0" name="Freeform 21"/>
              <p:cNvSpPr/>
              <p:nvPr/>
            </p:nvSpPr>
            <p:spPr bwMode="auto">
              <a:xfrm flipH="1">
                <a:off x="6585" y="2518"/>
                <a:ext cx="0" cy="2"/>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1" name="Freeform 22"/>
              <p:cNvSpPr/>
              <p:nvPr/>
            </p:nvSpPr>
            <p:spPr bwMode="auto">
              <a:xfrm flipH="1">
                <a:off x="6163" y="205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2" name="Freeform 23"/>
              <p:cNvSpPr/>
              <p:nvPr/>
            </p:nvSpPr>
            <p:spPr bwMode="auto">
              <a:xfrm flipH="1">
                <a:off x="5833" y="277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3" name="Freeform 24"/>
              <p:cNvSpPr/>
              <p:nvPr/>
            </p:nvSpPr>
            <p:spPr bwMode="auto">
              <a:xfrm>
                <a:off x="5926" y="2696"/>
                <a:ext cx="2" cy="4"/>
              </a:xfrm>
              <a:custGeom>
                <a:gdLst>
                  <a:gd fmla="*/ 1 w 1" name="T0"/>
                  <a:gd fmla="*/ 2 h 2" name="T1"/>
                  <a:gd fmla="*/ 1 w 1" name="T2"/>
                  <a:gd fmla="*/ 1 h 2" name="T3"/>
                  <a:gd fmla="*/ 1 w 1" name="T4"/>
                  <a:gd fmla="*/ 1 h 2" name="T5"/>
                  <a:gd fmla="*/ 1 w 1" name="T6"/>
                  <a:gd fmla="*/ 2 h 2" name="T7"/>
                </a:gdLst>
                <a:cxnLst>
                  <a:cxn ang="0">
                    <a:pos x="T0" y="T1"/>
                  </a:cxn>
                  <a:cxn ang="0">
                    <a:pos x="T2" y="T3"/>
                  </a:cxn>
                  <a:cxn ang="0">
                    <a:pos x="T4" y="T5"/>
                  </a:cxn>
                  <a:cxn ang="0">
                    <a:pos x="T6" y="T7"/>
                  </a:cxn>
                </a:cxnLst>
                <a:rect b="b" l="0" r="r" t="0"/>
                <a:pathLst>
                  <a:path h="2" w="1">
                    <a:moveTo>
                      <a:pt x="1" y="2"/>
                    </a:moveTo>
                    <a:cubicBezTo>
                      <a:pt x="1" y="1"/>
                      <a:pt x="1" y="1"/>
                      <a:pt x="1" y="1"/>
                    </a:cubicBezTo>
                    <a:cubicBezTo>
                      <a:pt x="0" y="0"/>
                      <a:pt x="1" y="1"/>
                      <a:pt x="1" y="1"/>
                    </a:cubicBezTo>
                    <a:cubicBezTo>
                      <a:pt x="1" y="1"/>
                      <a:pt x="1" y="2"/>
                      <a:pt x="1"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4" name="Freeform 25"/>
              <p:cNvSpPr/>
              <p:nvPr/>
            </p:nvSpPr>
            <p:spPr bwMode="auto">
              <a:xfrm>
                <a:off x="5921" y="2696"/>
                <a:ext cx="3" cy="4"/>
              </a:xfrm>
              <a:custGeom>
                <a:gdLst>
                  <a:gd fmla="*/ 0 w 1" name="T0"/>
                  <a:gd fmla="*/ 0 h 2" name="T1"/>
                  <a:gd fmla="*/ 1 w 1" name="T2"/>
                  <a:gd fmla="*/ 2 h 2" name="T3"/>
                  <a:gd fmla="*/ 0 w 1" name="T4"/>
                  <a:gd fmla="*/ 0 h 2" name="T5"/>
                </a:gdLst>
                <a:cxnLst>
                  <a:cxn ang="0">
                    <a:pos x="T0" y="T1"/>
                  </a:cxn>
                  <a:cxn ang="0">
                    <a:pos x="T2" y="T3"/>
                  </a:cxn>
                  <a:cxn ang="0">
                    <a:pos x="T4" y="T5"/>
                  </a:cxn>
                </a:cxnLst>
                <a:rect b="b" l="0" r="r" t="0"/>
                <a:pathLst>
                  <a:path h="2" w="1">
                    <a:moveTo>
                      <a:pt x="0" y="0"/>
                    </a:moveTo>
                    <a:cubicBezTo>
                      <a:pt x="0" y="0"/>
                      <a:pt x="0" y="1"/>
                      <a:pt x="1" y="2"/>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5" name="Freeform 26"/>
              <p:cNvSpPr/>
              <p:nvPr/>
            </p:nvSpPr>
            <p:spPr bwMode="auto">
              <a:xfrm>
                <a:off x="5914" y="2696"/>
                <a:ext cx="2" cy="4"/>
              </a:xfrm>
              <a:custGeom>
                <a:gdLst>
                  <a:gd fmla="*/ 1 w 1" name="T0"/>
                  <a:gd fmla="*/ 2 h 2" name="T1"/>
                  <a:gd fmla="*/ 0 w 1" name="T2"/>
                  <a:gd fmla="*/ 1 h 2" name="T3"/>
                  <a:gd fmla="*/ 1 w 1" name="T4"/>
                  <a:gd fmla="*/ 2 h 2" name="T5"/>
                </a:gdLst>
                <a:cxnLst>
                  <a:cxn ang="0">
                    <a:pos x="T0" y="T1"/>
                  </a:cxn>
                  <a:cxn ang="0">
                    <a:pos x="T2" y="T3"/>
                  </a:cxn>
                  <a:cxn ang="0">
                    <a:pos x="T4" y="T5"/>
                  </a:cxn>
                </a:cxnLst>
                <a:rect b="b" l="0" r="r" t="0"/>
                <a:pathLst>
                  <a:path h="2" w="1">
                    <a:moveTo>
                      <a:pt x="1" y="2"/>
                    </a:moveTo>
                    <a:cubicBezTo>
                      <a:pt x="0" y="0"/>
                      <a:pt x="1" y="1"/>
                      <a:pt x="0" y="1"/>
                    </a:cubicBezTo>
                    <a:cubicBezTo>
                      <a:pt x="1" y="1"/>
                      <a:pt x="1" y="2"/>
                      <a:pt x="1"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6" name="Freeform 27"/>
              <p:cNvSpPr/>
              <p:nvPr/>
            </p:nvSpPr>
            <p:spPr bwMode="auto">
              <a:xfrm>
                <a:off x="5957" y="2710"/>
                <a:ext cx="2" cy="5"/>
              </a:xfrm>
              <a:custGeom>
                <a:gdLst>
                  <a:gd fmla="*/ 1 w 1" name="T0"/>
                  <a:gd fmla="*/ 2 h 2" name="T1"/>
                  <a:gd fmla="*/ 1 w 1" name="T2"/>
                  <a:gd fmla="*/ 1 h 2" name="T3"/>
                  <a:gd fmla="*/ 1 w 1" name="T4"/>
                  <a:gd fmla="*/ 2 h 2" name="T5"/>
                </a:gdLst>
                <a:cxnLst>
                  <a:cxn ang="0">
                    <a:pos x="T0" y="T1"/>
                  </a:cxn>
                  <a:cxn ang="0">
                    <a:pos x="T2" y="T3"/>
                  </a:cxn>
                  <a:cxn ang="0">
                    <a:pos x="T4" y="T5"/>
                  </a:cxn>
                </a:cxnLst>
                <a:rect b="b" l="0" r="r" t="0"/>
                <a:pathLst>
                  <a:path h="2" w="1">
                    <a:moveTo>
                      <a:pt x="1" y="2"/>
                    </a:moveTo>
                    <a:cubicBezTo>
                      <a:pt x="1" y="2"/>
                      <a:pt x="1" y="1"/>
                      <a:pt x="1" y="1"/>
                    </a:cubicBezTo>
                    <a:cubicBezTo>
                      <a:pt x="0" y="0"/>
                      <a:pt x="1" y="1"/>
                      <a:pt x="1"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7" name="Freeform 28"/>
              <p:cNvSpPr/>
              <p:nvPr/>
            </p:nvSpPr>
            <p:spPr bwMode="auto">
              <a:xfrm>
                <a:off x="5954" y="2707"/>
                <a:ext cx="3" cy="8"/>
              </a:xfrm>
              <a:custGeom>
                <a:gdLst>
                  <a:gd fmla="*/ 1 w 1" name="T0"/>
                  <a:gd fmla="*/ 3 h 3" name="T1"/>
                  <a:gd fmla="*/ 0 w 1" name="T2"/>
                  <a:gd fmla="*/ 0 h 3" name="T3"/>
                  <a:gd fmla="*/ 1 w 1" name="T4"/>
                  <a:gd fmla="*/ 3 h 3" name="T5"/>
                </a:gdLst>
                <a:cxnLst>
                  <a:cxn ang="0">
                    <a:pos x="T0" y="T1"/>
                  </a:cxn>
                  <a:cxn ang="0">
                    <a:pos x="T2" y="T3"/>
                  </a:cxn>
                  <a:cxn ang="0">
                    <a:pos x="T4" y="T5"/>
                  </a:cxn>
                </a:cxnLst>
                <a:rect b="b" l="0" r="r" t="0"/>
                <a:pathLst>
                  <a:path h="3" w="1">
                    <a:moveTo>
                      <a:pt x="1" y="3"/>
                    </a:moveTo>
                    <a:cubicBezTo>
                      <a:pt x="0" y="0"/>
                      <a:pt x="0" y="0"/>
                      <a:pt x="0" y="0"/>
                    </a:cubicBezTo>
                    <a:cubicBezTo>
                      <a:pt x="0" y="2"/>
                      <a:pt x="1" y="2"/>
                      <a:pt x="1"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8" name="Freeform 29"/>
              <p:cNvSpPr/>
              <p:nvPr/>
            </p:nvSpPr>
            <p:spPr bwMode="auto">
              <a:xfrm>
                <a:off x="5900" y="2700"/>
                <a:ext cx="2" cy="5"/>
              </a:xfrm>
              <a:custGeom>
                <a:gdLst>
                  <a:gd fmla="*/ 1 w 1" name="T0"/>
                  <a:gd fmla="*/ 1 h 2" name="T1"/>
                  <a:gd fmla="*/ 0 w 1" name="T2"/>
                  <a:gd fmla="*/ 0 h 2" name="T3"/>
                  <a:gd fmla="*/ 1 w 1" name="T4"/>
                  <a:gd fmla="*/ 2 h 2" name="T5"/>
                  <a:gd fmla="*/ 1 w 1" name="T6"/>
                  <a:gd fmla="*/ 1 h 2" name="T7"/>
                </a:gdLst>
                <a:cxnLst>
                  <a:cxn ang="0">
                    <a:pos x="T0" y="T1"/>
                  </a:cxn>
                  <a:cxn ang="0">
                    <a:pos x="T2" y="T3"/>
                  </a:cxn>
                  <a:cxn ang="0">
                    <a:pos x="T4" y="T5"/>
                  </a:cxn>
                  <a:cxn ang="0">
                    <a:pos x="T6" y="T7"/>
                  </a:cxn>
                </a:cxnLst>
                <a:rect b="b" l="0" r="r" t="0"/>
                <a:pathLst>
                  <a:path h="2" w="1">
                    <a:moveTo>
                      <a:pt x="1" y="1"/>
                    </a:moveTo>
                    <a:cubicBezTo>
                      <a:pt x="0" y="0"/>
                      <a:pt x="0" y="0"/>
                      <a:pt x="0" y="0"/>
                    </a:cubicBezTo>
                    <a:cubicBezTo>
                      <a:pt x="0" y="1"/>
                      <a:pt x="1" y="1"/>
                      <a:pt x="1" y="2"/>
                    </a:cubicBezTo>
                    <a:lnTo>
                      <a:pt x="1"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b0503020204020204" pitchFamily="34" typeface="Microsoft YaHei"/>
                </a:endParaRPr>
              </a:p>
            </p:txBody>
          </p:sp>
          <p:sp>
            <p:nvSpPr>
              <p:cNvPr id="69" name="Freeform 30"/>
              <p:cNvSpPr/>
              <p:nvPr/>
            </p:nvSpPr>
            <p:spPr bwMode="auto">
              <a:xfrm>
                <a:off x="6438" y="2482"/>
                <a:ext cx="5" cy="5"/>
              </a:xfrm>
              <a:custGeom>
                <a:gdLst>
                  <a:gd fmla="*/ 1 w 2" name="T0"/>
                  <a:gd fmla="*/ 0 h 2" name="T1"/>
                  <a:gd fmla="*/ 0 w 2" name="T2"/>
                  <a:gd fmla="*/ 1 h 2" name="T3"/>
                  <a:gd fmla="*/ 0 w 2" name="T4"/>
                  <a:gd fmla="*/ 2 h 2" name="T5"/>
                  <a:gd fmla="*/ 1 w 2" name="T6"/>
                  <a:gd fmla="*/ 0 h 2" name="T7"/>
                </a:gdLst>
                <a:cxnLst>
                  <a:cxn ang="0">
                    <a:pos x="T0" y="T1"/>
                  </a:cxn>
                  <a:cxn ang="0">
                    <a:pos x="T2" y="T3"/>
                  </a:cxn>
                  <a:cxn ang="0">
                    <a:pos x="T4" y="T5"/>
                  </a:cxn>
                  <a:cxn ang="0">
                    <a:pos x="T6" y="T7"/>
                  </a:cxn>
                </a:cxnLst>
                <a:rect b="b" l="0" r="r" t="0"/>
                <a:pathLst>
                  <a:path h="2" w="2">
                    <a:moveTo>
                      <a:pt x="1" y="0"/>
                    </a:moveTo>
                    <a:cubicBezTo>
                      <a:pt x="1" y="0"/>
                      <a:pt x="0" y="1"/>
                      <a:pt x="0" y="1"/>
                    </a:cubicBezTo>
                    <a:cubicBezTo>
                      <a:pt x="0" y="2"/>
                      <a:pt x="0" y="2"/>
                      <a:pt x="0" y="2"/>
                    </a:cubicBezTo>
                    <a:cubicBezTo>
                      <a:pt x="1" y="1"/>
                      <a:pt x="2"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0" name="Freeform 31"/>
              <p:cNvSpPr/>
              <p:nvPr/>
            </p:nvSpPr>
            <p:spPr bwMode="auto">
              <a:xfrm>
                <a:off x="5845" y="2762"/>
                <a:ext cx="3" cy="2"/>
              </a:xfrm>
              <a:custGeom>
                <a:gdLst>
                  <a:gd fmla="*/ 3 w 3" name="T0"/>
                  <a:gd fmla="*/ 2 h 2" name="T1"/>
                  <a:gd fmla="*/ 0 w 3" name="T2"/>
                  <a:gd fmla="*/ 0 h 2" name="T3"/>
                  <a:gd fmla="*/ 0 w 3" name="T4"/>
                  <a:gd fmla="*/ 0 h 2" name="T5"/>
                  <a:gd fmla="*/ 3 w 3" name="T6"/>
                  <a:gd fmla="*/ 2 h 2" name="T7"/>
                </a:gdLst>
                <a:cxnLst>
                  <a:cxn ang="0">
                    <a:pos x="T0" y="T1"/>
                  </a:cxn>
                  <a:cxn ang="0">
                    <a:pos x="T2" y="T3"/>
                  </a:cxn>
                  <a:cxn ang="0">
                    <a:pos x="T4" y="T5"/>
                  </a:cxn>
                  <a:cxn ang="0">
                    <a:pos x="T6" y="T7"/>
                  </a:cxn>
                </a:cxnLst>
                <a:rect b="b" l="0" r="r" t="0"/>
                <a:pathLst>
                  <a:path h="2" w="3">
                    <a:moveTo>
                      <a:pt x="3" y="2"/>
                    </a:moveTo>
                    <a:lnTo>
                      <a:pt x="0" y="0"/>
                    </a:lnTo>
                    <a:lnTo>
                      <a:pt x="0" y="0"/>
                    </a:lnTo>
                    <a:lnTo>
                      <a:pt x="3"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1" name="Freeform 32"/>
              <p:cNvSpPr/>
              <p:nvPr/>
            </p:nvSpPr>
            <p:spPr bwMode="auto">
              <a:xfrm>
                <a:off x="6301" y="3061"/>
                <a:ext cx="7" cy="4"/>
              </a:xfrm>
              <a:custGeom>
                <a:gdLst>
                  <a:gd fmla="*/ 2 w 3" name="T0"/>
                  <a:gd fmla="*/ 2 h 2" name="T1"/>
                  <a:gd fmla="*/ 2 w 3" name="T2"/>
                  <a:gd fmla="*/ 0 h 2" name="T3"/>
                  <a:gd fmla="*/ 2 w 3" name="T4"/>
                  <a:gd fmla="*/ 2 h 2" name="T5"/>
                </a:gdLst>
                <a:cxnLst>
                  <a:cxn ang="0">
                    <a:pos x="T0" y="T1"/>
                  </a:cxn>
                  <a:cxn ang="0">
                    <a:pos x="T2" y="T3"/>
                  </a:cxn>
                  <a:cxn ang="0">
                    <a:pos x="T4" y="T5"/>
                  </a:cxn>
                </a:cxnLst>
                <a:rect b="b" l="0" r="r" t="0"/>
                <a:pathLst>
                  <a:path h="2" w="3">
                    <a:moveTo>
                      <a:pt x="2" y="2"/>
                    </a:moveTo>
                    <a:cubicBezTo>
                      <a:pt x="3" y="1"/>
                      <a:pt x="2" y="0"/>
                      <a:pt x="2" y="0"/>
                    </a:cubicBezTo>
                    <a:cubicBezTo>
                      <a:pt x="0" y="0"/>
                      <a:pt x="3" y="1"/>
                      <a:pt x="2"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2" name="Freeform 33"/>
              <p:cNvSpPr/>
              <p:nvPr/>
            </p:nvSpPr>
            <p:spPr bwMode="auto">
              <a:xfrm>
                <a:off x="7325" y="2025"/>
                <a:ext cx="3" cy="2"/>
              </a:xfrm>
              <a:custGeom>
                <a:gdLst>
                  <a:gd fmla="*/ 1 w 1" name="T0"/>
                  <a:gd fmla="*/ 1 h 1" name="T1"/>
                  <a:gd fmla="*/ 0 w 1" name="T2"/>
                  <a:gd fmla="*/ 1 h 1" name="T3"/>
                  <a:gd fmla="*/ 1 w 1" name="T4"/>
                  <a:gd fmla="*/ 1 h 1" name="T5"/>
                </a:gdLst>
                <a:cxnLst>
                  <a:cxn ang="0">
                    <a:pos x="T0" y="T1"/>
                  </a:cxn>
                  <a:cxn ang="0">
                    <a:pos x="T2" y="T3"/>
                  </a:cxn>
                  <a:cxn ang="0">
                    <a:pos x="T4" y="T5"/>
                  </a:cxn>
                </a:cxnLst>
                <a:rect b="b" l="0" r="r" t="0"/>
                <a:pathLst>
                  <a:path h="1" w="1">
                    <a:moveTo>
                      <a:pt x="1" y="1"/>
                    </a:moveTo>
                    <a:cubicBezTo>
                      <a:pt x="0" y="1"/>
                      <a:pt x="0" y="1"/>
                      <a:pt x="0" y="1"/>
                    </a:cubicBezTo>
                    <a:cubicBezTo>
                      <a:pt x="0" y="0"/>
                      <a:pt x="0"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3" name="Freeform 34"/>
              <p:cNvSpPr/>
              <p:nvPr/>
            </p:nvSpPr>
            <p:spPr bwMode="auto">
              <a:xfrm>
                <a:off x="5812" y="2805"/>
                <a:ext cx="5" cy="4"/>
              </a:xfrm>
              <a:custGeom>
                <a:gdLst>
                  <a:gd fmla="*/ 0 w 5" name="T0"/>
                  <a:gd fmla="*/ 2 h 4" name="T1"/>
                  <a:gd fmla="*/ 5 w 5" name="T2"/>
                  <a:gd fmla="*/ 4 h 4" name="T3"/>
                  <a:gd fmla="*/ 0 w 5" name="T4"/>
                  <a:gd fmla="*/ 0 h 4" name="T5"/>
                  <a:gd fmla="*/ 0 w 5" name="T6"/>
                  <a:gd fmla="*/ 2 h 4" name="T7"/>
                </a:gdLst>
                <a:cxnLst>
                  <a:cxn ang="0">
                    <a:pos x="T0" y="T1"/>
                  </a:cxn>
                  <a:cxn ang="0">
                    <a:pos x="T2" y="T3"/>
                  </a:cxn>
                  <a:cxn ang="0">
                    <a:pos x="T4" y="T5"/>
                  </a:cxn>
                  <a:cxn ang="0">
                    <a:pos x="T6" y="T7"/>
                  </a:cxn>
                </a:cxnLst>
                <a:rect b="b" l="0" r="r" t="0"/>
                <a:pathLst>
                  <a:path h="4" w="5">
                    <a:moveTo>
                      <a:pt x="0" y="2"/>
                    </a:moveTo>
                    <a:lnTo>
                      <a:pt x="5" y="4"/>
                    </a:lnTo>
                    <a:lnTo>
                      <a:pt x="0" y="0"/>
                    </a:lnTo>
                    <a:lnTo>
                      <a:pt x="0"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4" name="Freeform 35"/>
              <p:cNvSpPr/>
              <p:nvPr/>
            </p:nvSpPr>
            <p:spPr bwMode="auto">
              <a:xfrm>
                <a:off x="6156" y="2051"/>
                <a:ext cx="7" cy="7"/>
              </a:xfrm>
              <a:custGeom>
                <a:gdLst>
                  <a:gd fmla="*/ 1 w 3" name="T0"/>
                  <a:gd fmla="*/ 0 h 3" name="T1"/>
                  <a:gd fmla="*/ 1 w 3" name="T2"/>
                  <a:gd fmla="*/ 0 h 3" name="T3"/>
                  <a:gd fmla="*/ 1 w 3" name="T4"/>
                  <a:gd fmla="*/ 0 h 3" name="T5"/>
                  <a:gd fmla="*/ 1 w 3" name="T6"/>
                  <a:gd fmla="*/ 0 h 3" name="T7"/>
                  <a:gd fmla="*/ 1 w 3" name="T8"/>
                  <a:gd fmla="*/ 0 h 3" name="T9"/>
                  <a:gd fmla="*/ 2 w 3" name="T10"/>
                  <a:gd fmla="*/ 1 h 3" name="T11"/>
                  <a:gd fmla="*/ 0 w 3" name="T12"/>
                  <a:gd fmla="*/ 2 h 3" name="T13"/>
                  <a:gd fmla="*/ 2 w 3" name="T14"/>
                  <a:gd fmla="*/ 2 h 3" name="T15"/>
                  <a:gd fmla="*/ 3 w 3" name="T16"/>
                  <a:gd fmla="*/ 0 h 3" name="T17"/>
                  <a:gd fmla="*/ 1 w 3" name="T18"/>
                  <a:gd fmla="*/ 0 h 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 w="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5" name="Freeform 36"/>
              <p:cNvSpPr/>
              <p:nvPr/>
            </p:nvSpPr>
            <p:spPr bwMode="auto">
              <a:xfrm>
                <a:off x="5750" y="2691"/>
                <a:ext cx="204" cy="194"/>
              </a:xfrm>
              <a:custGeom>
                <a:gdLst>
                  <a:gd fmla="*/ 83 w 86" name="T0"/>
                  <a:gd fmla="*/ 5 h 82" name="T1"/>
                  <a:gd fmla="*/ 80 w 86" name="T2"/>
                  <a:gd fmla="*/ 4 h 82" name="T3"/>
                  <a:gd fmla="*/ 77 w 86" name="T4"/>
                  <a:gd fmla="*/ 8 h 82" name="T5"/>
                  <a:gd fmla="*/ 76 w 86" name="T6"/>
                  <a:gd fmla="*/ 6 h 82" name="T7"/>
                  <a:gd fmla="*/ 72 w 86" name="T8"/>
                  <a:gd fmla="*/ 7 h 82" name="T9"/>
                  <a:gd fmla="*/ 70 w 86" name="T10"/>
                  <a:gd fmla="*/ 4 h 82" name="T11"/>
                  <a:gd fmla="*/ 67 w 86" name="T12"/>
                  <a:gd fmla="*/ 1 h 82" name="T13"/>
                  <a:gd fmla="*/ 68 w 86" name="T14"/>
                  <a:gd fmla="*/ 6 h 82" name="T15"/>
                  <a:gd fmla="*/ 70 w 86" name="T16"/>
                  <a:gd fmla="*/ 10 h 82" name="T17"/>
                  <a:gd fmla="*/ 65 w 86" name="T18"/>
                  <a:gd fmla="*/ 6 h 82" name="T19"/>
                  <a:gd fmla="*/ 65 w 86" name="T20"/>
                  <a:gd fmla="*/ 8 h 82" name="T21"/>
                  <a:gd fmla="*/ 62 w 86" name="T22"/>
                  <a:gd fmla="*/ 6 h 82" name="T23"/>
                  <a:gd fmla="*/ 61 w 86" name="T24"/>
                  <a:gd fmla="*/ 8 h 82" name="T25"/>
                  <a:gd fmla="*/ 59 w 86" name="T26"/>
                  <a:gd fmla="*/ 9 h 82" name="T27"/>
                  <a:gd fmla="*/ 62 w 86" name="T28"/>
                  <a:gd fmla="*/ 15 h 82" name="T29"/>
                  <a:gd fmla="*/ 58 w 86" name="T30"/>
                  <a:gd fmla="*/ 10 h 82" name="T31"/>
                  <a:gd fmla="*/ 57 w 86" name="T32"/>
                  <a:gd fmla="*/ 12 h 82" name="T33"/>
                  <a:gd fmla="*/ 53 w 86" name="T34"/>
                  <a:gd fmla="*/ 17 h 82" name="T35"/>
                  <a:gd fmla="*/ 51 w 86" name="T36"/>
                  <a:gd fmla="*/ 19 h 82" name="T37"/>
                  <a:gd fmla="*/ 48 w 86" name="T38"/>
                  <a:gd fmla="*/ 22 h 82" name="T39"/>
                  <a:gd fmla="*/ 48 w 86" name="T40"/>
                  <a:gd fmla="*/ 24 h 82" name="T41"/>
                  <a:gd fmla="*/ 46 w 86" name="T42"/>
                  <a:gd fmla="*/ 24 h 82" name="T43"/>
                  <a:gd fmla="*/ 45 w 86" name="T44"/>
                  <a:gd fmla="*/ 25 h 82" name="T45"/>
                  <a:gd fmla="*/ 46 w 86" name="T46"/>
                  <a:gd fmla="*/ 27 h 82" name="T47"/>
                  <a:gd fmla="*/ 43 w 86" name="T48"/>
                  <a:gd fmla="*/ 28 h 82" name="T49"/>
                  <a:gd fmla="*/ 40 w 86" name="T50"/>
                  <a:gd fmla="*/ 30 h 82" name="T51"/>
                  <a:gd fmla="*/ 38 w 86" name="T52"/>
                  <a:gd fmla="*/ 32 h 82" name="T53"/>
                  <a:gd fmla="*/ 36 w 86" name="T54"/>
                  <a:gd fmla="*/ 34 h 82" name="T55"/>
                  <a:gd fmla="*/ 36 w 86" name="T56"/>
                  <a:gd fmla="*/ 37 h 82" name="T57"/>
                  <a:gd fmla="*/ 34 w 86" name="T58"/>
                  <a:gd fmla="*/ 36 h 82" name="T59"/>
                  <a:gd fmla="*/ 34 w 86" name="T60"/>
                  <a:gd fmla="*/ 37 h 82" name="T61"/>
                  <a:gd fmla="*/ 31 w 86" name="T62"/>
                  <a:gd fmla="*/ 41 h 82" name="T63"/>
                  <a:gd fmla="*/ 32 w 86" name="T64"/>
                  <a:gd fmla="*/ 45 h 82" name="T65"/>
                  <a:gd fmla="*/ 31 w 86" name="T66"/>
                  <a:gd fmla="*/ 48 h 82" name="T67"/>
                  <a:gd fmla="*/ 28 w 86" name="T68"/>
                  <a:gd fmla="*/ 47 h 82" name="T69"/>
                  <a:gd fmla="*/ 25 w 86" name="T70"/>
                  <a:gd fmla="*/ 53 h 82" name="T71"/>
                  <a:gd fmla="*/ 24 w 86" name="T72"/>
                  <a:gd fmla="*/ 55 h 82" name="T73"/>
                  <a:gd fmla="*/ 18 w 86" name="T74"/>
                  <a:gd fmla="*/ 59 h 82" name="T75"/>
                  <a:gd fmla="*/ 15 w 86" name="T76"/>
                  <a:gd fmla="*/ 59 h 82" name="T77"/>
                  <a:gd fmla="*/ 14 w 86" name="T78"/>
                  <a:gd fmla="*/ 60 h 82" name="T79"/>
                  <a:gd fmla="*/ 11 w 86" name="T80"/>
                  <a:gd fmla="*/ 69 h 82" name="T81"/>
                  <a:gd fmla="*/ 2 w 86" name="T82"/>
                  <a:gd fmla="*/ 75 h 82" name="T83"/>
                  <a:gd fmla="*/ 23 w 86" name="T84"/>
                  <a:gd fmla="*/ 72 h 82" name="T85"/>
                  <a:gd fmla="*/ 28 w 86" name="T86"/>
                  <a:gd fmla="*/ 68 h 82" name="T87"/>
                  <a:gd fmla="*/ 42 w 86" name="T88"/>
                  <a:gd fmla="*/ 48 h 82" name="T89"/>
                  <a:gd fmla="*/ 49 w 86" name="T90"/>
                  <a:gd fmla="*/ 45 h 82" name="T91"/>
                  <a:gd fmla="*/ 55 w 86" name="T92"/>
                  <a:gd fmla="*/ 43 h 82" name="T93"/>
                  <a:gd fmla="*/ 63 w 86" name="T94"/>
                  <a:gd fmla="*/ 35 h 82" name="T95"/>
                  <a:gd fmla="*/ 68 w 86" name="T96"/>
                  <a:gd fmla="*/ 31 h 82" name="T97"/>
                  <a:gd fmla="*/ 74 w 86" name="T98"/>
                  <a:gd fmla="*/ 23 h 82" name="T99"/>
                  <a:gd fmla="*/ 75 w 86" name="T100"/>
                  <a:gd fmla="*/ 16 h 82" name="T101"/>
                  <a:gd fmla="*/ 82 w 86" name="T102"/>
                  <a:gd fmla="*/ 14 h 82" name="T103"/>
                  <a:gd fmla="*/ 84 w 86" name="T104"/>
                  <a:gd fmla="*/ 13 h 82" name="T105"/>
                  <a:gd fmla="*/ 84 w 86" name="T106"/>
                  <a:gd fmla="*/ 7 h 8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82" w="86">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6" name="Freeform 37"/>
              <p:cNvSpPr/>
              <p:nvPr/>
            </p:nvSpPr>
            <p:spPr bwMode="auto">
              <a:xfrm flipH="1">
                <a:off x="6329" y="2470"/>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0"/>
                      <a:pt x="0" y="0"/>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7" name="Freeform 38"/>
              <p:cNvSpPr/>
              <p:nvPr/>
            </p:nvSpPr>
            <p:spPr bwMode="auto">
              <a:xfrm flipH="1">
                <a:off x="6049" y="225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8" name="Freeform 39"/>
              <p:cNvSpPr/>
              <p:nvPr/>
            </p:nvSpPr>
            <p:spPr bwMode="auto">
              <a:xfrm>
                <a:off x="6412" y="2850"/>
                <a:ext cx="2"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0" y="0"/>
                      <a:pt x="1" y="0"/>
                      <a:pt x="1" y="0"/>
                    </a:cubicBezTo>
                    <a:cubicBezTo>
                      <a:pt x="1" y="0"/>
                      <a:pt x="1" y="0"/>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9" name="Freeform 40"/>
              <p:cNvSpPr/>
              <p:nvPr/>
            </p:nvSpPr>
            <p:spPr bwMode="auto">
              <a:xfrm>
                <a:off x="6045" y="2259"/>
                <a:ext cx="2" cy="3"/>
              </a:xfrm>
              <a:custGeom>
                <a:gdLst>
                  <a:gd fmla="*/ 0 w 1" name="T0"/>
                  <a:gd fmla="*/ 1 h 1" name="T1"/>
                  <a:gd fmla="*/ 1 w 1" name="T2"/>
                  <a:gd fmla="*/ 0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1" y="0"/>
                      <a:pt x="1" y="0"/>
                    </a:cubicBezTo>
                    <a:cubicBezTo>
                      <a:pt x="1" y="0"/>
                      <a:pt x="1" y="0"/>
                      <a:pt x="1"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0" name="Freeform 41"/>
              <p:cNvSpPr/>
              <p:nvPr/>
            </p:nvSpPr>
            <p:spPr bwMode="auto">
              <a:xfrm flipH="1">
                <a:off x="6441" y="3025"/>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1" name="Freeform 42"/>
              <p:cNvSpPr/>
              <p:nvPr/>
            </p:nvSpPr>
            <p:spPr bwMode="auto">
              <a:xfrm>
                <a:off x="6040" y="2340"/>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2" name="Freeform 43"/>
              <p:cNvSpPr/>
              <p:nvPr/>
            </p:nvSpPr>
            <p:spPr bwMode="auto">
              <a:xfrm flipH="1">
                <a:off x="6543" y="2821"/>
                <a:ext cx="0" cy="3"/>
              </a:xfrm>
              <a:custGeom>
                <a:gdLst>
                  <a:gd fmla="*/ 0 h 1" name="T0"/>
                  <a:gd fmla="*/ 0 h 1" name="T1"/>
                  <a:gd fmla="*/ 0 h 1" name="T2"/>
                </a:gdLst>
                <a:cxnLst>
                  <a:cxn ang="0">
                    <a:pos x="0" y="T0"/>
                  </a:cxn>
                  <a:cxn ang="0">
                    <a:pos x="0" y="T1"/>
                  </a:cxn>
                  <a:cxn ang="0">
                    <a:pos x="0" y="T2"/>
                  </a:cxn>
                </a:cxnLst>
                <a:rect b="b" l="0" r="r" t="0"/>
                <a:pathLst>
                  <a:path h="1">
                    <a:moveTo>
                      <a:pt x="0" y="0"/>
                    </a:moveTo>
                    <a:cubicBezTo>
                      <a:pt x="0" y="0"/>
                      <a:pt x="0" y="0"/>
                      <a:pt x="0" y="0"/>
                    </a:cubicBezTo>
                    <a:cubicBezTo>
                      <a:pt x="0" y="1"/>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3" name="Freeform 44"/>
              <p:cNvSpPr/>
              <p:nvPr/>
            </p:nvSpPr>
            <p:spPr bwMode="auto">
              <a:xfrm flipH="1">
                <a:off x="6524" y="3046"/>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4" name="Freeform 45"/>
              <p:cNvSpPr/>
              <p:nvPr/>
            </p:nvSpPr>
            <p:spPr bwMode="auto">
              <a:xfrm>
                <a:off x="6554" y="2821"/>
                <a:ext cx="3" cy="3"/>
              </a:xfrm>
              <a:custGeom>
                <a:gdLst>
                  <a:gd fmla="*/ 0 w 1" name="T0"/>
                  <a:gd fmla="*/ 1 h 1" name="T1"/>
                  <a:gd fmla="*/ 1 w 1" name="T2"/>
                  <a:gd fmla="*/ 1 h 1" name="T3"/>
                  <a:gd fmla="*/ 0 w 1" name="T4"/>
                  <a:gd fmla="*/ 1 h 1" name="T5"/>
                </a:gdLst>
                <a:cxnLst>
                  <a:cxn ang="0">
                    <a:pos x="T0" y="T1"/>
                  </a:cxn>
                  <a:cxn ang="0">
                    <a:pos x="T2" y="T3"/>
                  </a:cxn>
                  <a:cxn ang="0">
                    <a:pos x="T4" y="T5"/>
                  </a:cxn>
                </a:cxnLst>
                <a:rect b="b" l="0" r="r" t="0"/>
                <a:pathLst>
                  <a:path h="1" w="1">
                    <a:moveTo>
                      <a:pt x="0" y="1"/>
                    </a:moveTo>
                    <a:cubicBezTo>
                      <a:pt x="0" y="1"/>
                      <a:pt x="0" y="1"/>
                      <a:pt x="1" y="1"/>
                    </a:cubicBezTo>
                    <a:cubicBezTo>
                      <a:pt x="1"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5" name="Freeform 46"/>
              <p:cNvSpPr/>
              <p:nvPr/>
            </p:nvSpPr>
            <p:spPr bwMode="auto">
              <a:xfrm flipH="1">
                <a:off x="6469" y="2940"/>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6" name="Freeform 47"/>
              <p:cNvSpPr/>
              <p:nvPr/>
            </p:nvSpPr>
            <p:spPr bwMode="auto">
              <a:xfrm flipH="1">
                <a:off x="6554" y="2824"/>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7" name="Freeform 48"/>
              <p:cNvSpPr/>
              <p:nvPr/>
            </p:nvSpPr>
            <p:spPr bwMode="auto">
              <a:xfrm flipH="1">
                <a:off x="6424" y="305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0" panose="020b0606030504020204" pitchFamily="34" typeface="Open Sans"/>
                </a:endParaRPr>
              </a:p>
            </p:txBody>
          </p:sp>
          <p:sp>
            <p:nvSpPr>
              <p:cNvPr id="88" name="Freeform 49"/>
              <p:cNvSpPr/>
              <p:nvPr/>
            </p:nvSpPr>
            <p:spPr bwMode="auto">
              <a:xfrm>
                <a:off x="6443" y="2473"/>
                <a:ext cx="2" cy="2"/>
              </a:xfrm>
              <a:custGeom>
                <a:gdLst>
                  <a:gd fmla="*/ 1 w 1" name="T0"/>
                  <a:gd fmla="*/ 1 h 1" name="T1"/>
                  <a:gd fmla="*/ 1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0"/>
                      <a:pt x="1" y="0"/>
                    </a:cubicBezTo>
                    <a:cubicBezTo>
                      <a:pt x="0" y="0"/>
                      <a:pt x="1" y="0"/>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9" name="Freeform 50"/>
              <p:cNvSpPr/>
              <p:nvPr/>
            </p:nvSpPr>
            <p:spPr bwMode="auto">
              <a:xfrm flipH="1">
                <a:off x="6045" y="2262"/>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0" name="Freeform 51"/>
              <p:cNvSpPr/>
              <p:nvPr/>
            </p:nvSpPr>
            <p:spPr bwMode="auto">
              <a:xfrm>
                <a:off x="7192" y="2542"/>
                <a:ext cx="3" cy="4"/>
              </a:xfrm>
              <a:custGeom>
                <a:gdLst>
                  <a:gd fmla="*/ 0 w 1" name="T0"/>
                  <a:gd fmla="*/ 2 h 2" name="T1"/>
                  <a:gd fmla="*/ 0 w 1" name="T2"/>
                  <a:gd fmla="*/ 1 h 2" name="T3"/>
                  <a:gd fmla="*/ 0 w 1" name="T4"/>
                  <a:gd fmla="*/ 2 h 2" name="T5"/>
                </a:gdLst>
                <a:cxnLst>
                  <a:cxn ang="0">
                    <a:pos x="T0" y="T1"/>
                  </a:cxn>
                  <a:cxn ang="0">
                    <a:pos x="T2" y="T3"/>
                  </a:cxn>
                  <a:cxn ang="0">
                    <a:pos x="T4" y="T5"/>
                  </a:cxn>
                </a:cxnLst>
                <a:rect b="b" l="0" r="r" t="0"/>
                <a:pathLst>
                  <a:path h="2" w="1">
                    <a:moveTo>
                      <a:pt x="0" y="2"/>
                    </a:moveTo>
                    <a:cubicBezTo>
                      <a:pt x="0" y="2"/>
                      <a:pt x="1" y="0"/>
                      <a:pt x="0" y="1"/>
                    </a:cubicBezTo>
                    <a:cubicBezTo>
                      <a:pt x="1" y="1"/>
                      <a:pt x="0"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1" name="Freeform 52"/>
              <p:cNvSpPr/>
              <p:nvPr/>
            </p:nvSpPr>
            <p:spPr bwMode="auto">
              <a:xfrm>
                <a:off x="7159" y="2527"/>
                <a:ext cx="3" cy="3"/>
              </a:xfrm>
              <a:custGeom>
                <a:gdLst>
                  <a:gd fmla="*/ 3 w 3" name="T0"/>
                  <a:gd fmla="*/ 3 h 3" name="T1"/>
                  <a:gd fmla="*/ 3 w 3" name="T2"/>
                  <a:gd fmla="*/ 0 h 3" name="T3"/>
                  <a:gd fmla="*/ 0 w 3" name="T4"/>
                  <a:gd fmla="*/ 3 h 3" name="T5"/>
                  <a:gd fmla="*/ 3 w 3" name="T6"/>
                  <a:gd fmla="*/ 3 h 3" name="T7"/>
                </a:gdLst>
                <a:cxnLst>
                  <a:cxn ang="0">
                    <a:pos x="T0" y="T1"/>
                  </a:cxn>
                  <a:cxn ang="0">
                    <a:pos x="T2" y="T3"/>
                  </a:cxn>
                  <a:cxn ang="0">
                    <a:pos x="T4" y="T5"/>
                  </a:cxn>
                  <a:cxn ang="0">
                    <a:pos x="T6" y="T7"/>
                  </a:cxn>
                </a:cxnLst>
                <a:rect b="b" l="0" r="r" t="0"/>
                <a:pathLst>
                  <a:path h="3" w="3">
                    <a:moveTo>
                      <a:pt x="3" y="3"/>
                    </a:moveTo>
                    <a:lnTo>
                      <a:pt x="3" y="0"/>
                    </a:lnTo>
                    <a:lnTo>
                      <a:pt x="0" y="3"/>
                    </a:lnTo>
                    <a:lnTo>
                      <a:pt x="3" y="3"/>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2" name="Freeform 53"/>
              <p:cNvSpPr/>
              <p:nvPr/>
            </p:nvSpPr>
            <p:spPr bwMode="auto">
              <a:xfrm>
                <a:off x="7140" y="2473"/>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3" name="Freeform 54"/>
              <p:cNvSpPr/>
              <p:nvPr/>
            </p:nvSpPr>
            <p:spPr bwMode="auto">
              <a:xfrm flipH="1">
                <a:off x="7067" y="2494"/>
                <a:ext cx="0" cy="3"/>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4" name="Freeform 55"/>
              <p:cNvSpPr/>
              <p:nvPr/>
            </p:nvSpPr>
            <p:spPr bwMode="auto">
              <a:xfrm>
                <a:off x="7062" y="2480"/>
                <a:ext cx="5" cy="2"/>
              </a:xfrm>
              <a:custGeom>
                <a:gdLst>
                  <a:gd fmla="*/ 1 w 2" name="T0"/>
                  <a:gd fmla="*/ 1 h 1" name="T1"/>
                  <a:gd fmla="*/ 1 w 2" name="T2"/>
                  <a:gd fmla="*/ 1 h 1" name="T3"/>
                  <a:gd fmla="*/ 1 w 2" name="T4"/>
                  <a:gd fmla="*/ 0 h 1" name="T5"/>
                  <a:gd fmla="*/ 1 w 2" name="T6"/>
                  <a:gd fmla="*/ 1 h 1" name="T7"/>
                </a:gdLst>
                <a:cxnLst>
                  <a:cxn ang="0">
                    <a:pos x="T0" y="T1"/>
                  </a:cxn>
                  <a:cxn ang="0">
                    <a:pos x="T2" y="T3"/>
                  </a:cxn>
                  <a:cxn ang="0">
                    <a:pos x="T4" y="T5"/>
                  </a:cxn>
                  <a:cxn ang="0">
                    <a:pos x="T6" y="T7"/>
                  </a:cxn>
                </a:cxnLst>
                <a:rect b="b" l="0" r="r" t="0"/>
                <a:pathLst>
                  <a:path h="1" w="2">
                    <a:moveTo>
                      <a:pt x="1" y="1"/>
                    </a:moveTo>
                    <a:cubicBezTo>
                      <a:pt x="0" y="1"/>
                      <a:pt x="1" y="1"/>
                      <a:pt x="1" y="1"/>
                    </a:cubicBezTo>
                    <a:cubicBezTo>
                      <a:pt x="1" y="0"/>
                      <a:pt x="2" y="0"/>
                      <a:pt x="1" y="0"/>
                    </a:cubicBezTo>
                    <a:lnTo>
                      <a:pt x="1"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5" name="Freeform 56"/>
              <p:cNvSpPr/>
              <p:nvPr/>
            </p:nvSpPr>
            <p:spPr bwMode="auto">
              <a:xfrm>
                <a:off x="7064" y="2485"/>
                <a:ext cx="5" cy="2"/>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0" y="1"/>
                      <a:pt x="0" y="1"/>
                      <a:pt x="0" y="1"/>
                    </a:cubicBezTo>
                    <a:cubicBezTo>
                      <a:pt x="0" y="1"/>
                      <a:pt x="1" y="0"/>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6" name="Freeform 57"/>
              <p:cNvSpPr/>
              <p:nvPr/>
            </p:nvSpPr>
            <p:spPr bwMode="auto">
              <a:xfrm flipH="1">
                <a:off x="7199" y="253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7" name="Freeform 58"/>
              <p:cNvSpPr/>
              <p:nvPr/>
            </p:nvSpPr>
            <p:spPr bwMode="auto">
              <a:xfrm>
                <a:off x="6192" y="2051"/>
                <a:ext cx="30" cy="2"/>
              </a:xfrm>
              <a:custGeom>
                <a:gdLst>
                  <a:gd fmla="*/ 4 w 13" name="T0"/>
                  <a:gd fmla="*/ 1 h 1" name="T1"/>
                  <a:gd fmla="*/ 6 w 13" name="T2"/>
                  <a:gd fmla="*/ 1 h 1" name="T3"/>
                  <a:gd fmla="*/ 6 w 13" name="T4"/>
                  <a:gd fmla="*/ 1 h 1" name="T5"/>
                  <a:gd fmla="*/ 6 w 13" name="T6"/>
                  <a:gd fmla="*/ 1 h 1" name="T7"/>
                  <a:gd fmla="*/ 6 w 13" name="T8"/>
                  <a:gd fmla="*/ 1 h 1" name="T9"/>
                  <a:gd fmla="*/ 6 w 13" name="T10"/>
                  <a:gd fmla="*/ 1 h 1" name="T11"/>
                  <a:gd fmla="*/ 6 w 13" name="T12"/>
                  <a:gd fmla="*/ 1 h 1" name="T13"/>
                  <a:gd fmla="*/ 6 w 13" name="T14"/>
                  <a:gd fmla="*/ 1 h 1" name="T15"/>
                  <a:gd fmla="*/ 4 w 13" name="T16"/>
                  <a:gd fmla="*/ 1 h 1" name="T17"/>
                  <a:gd fmla="*/ 4 w 13" name="T18"/>
                  <a:gd fmla="*/ 1 h 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 w="13">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8" name="Freeform 59"/>
              <p:cNvSpPr/>
              <p:nvPr/>
            </p:nvSpPr>
            <p:spPr bwMode="auto">
              <a:xfrm>
                <a:off x="7190" y="2542"/>
                <a:ext cx="2" cy="0"/>
              </a:xfrm>
              <a:custGeom>
                <a:gdLst>
                  <a:gd fmla="*/ 1 w 1" name="T0"/>
                  <a:gd fmla="*/ 1 w 1" name="T1"/>
                  <a:gd fmla="*/ 1 w 1" name="T2"/>
                </a:gdLst>
                <a:cxnLst>
                  <a:cxn ang="0">
                    <a:pos x="T0" y="0"/>
                  </a:cxn>
                  <a:cxn ang="0">
                    <a:pos x="T1" y="0"/>
                  </a:cxn>
                  <a:cxn ang="0">
                    <a:pos x="T2" y="0"/>
                  </a:cxn>
                </a:cxnLst>
                <a:rect b="b" l="0" r="r" t="0"/>
                <a:pathLst>
                  <a:path w="1">
                    <a:moveTo>
                      <a:pt x="1" y="0"/>
                    </a:moveTo>
                    <a:cubicBezTo>
                      <a:pt x="1" y="0"/>
                      <a:pt x="1" y="0"/>
                      <a:pt x="1"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9" name="Freeform 60"/>
              <p:cNvSpPr/>
              <p:nvPr/>
            </p:nvSpPr>
            <p:spPr bwMode="auto">
              <a:xfrm>
                <a:off x="7062" y="2480"/>
                <a:ext cx="5" cy="9"/>
              </a:xfrm>
              <a:custGeom>
                <a:gdLst>
                  <a:gd fmla="*/ 2 w 2" name="T0"/>
                  <a:gd fmla="*/ 1 h 4" name="T1"/>
                  <a:gd fmla="*/ 2 w 2" name="T2"/>
                  <a:gd fmla="*/ 0 h 4" name="T3"/>
                  <a:gd fmla="*/ 1 w 2" name="T4"/>
                  <a:gd fmla="*/ 2 h 4" name="T5"/>
                  <a:gd fmla="*/ 1 w 2" name="T6"/>
                  <a:gd fmla="*/ 2 h 4" name="T7"/>
                  <a:gd fmla="*/ 0 w 2" name="T8"/>
                  <a:gd fmla="*/ 4 h 4" name="T9"/>
                  <a:gd fmla="*/ 2 w 2" name="T10"/>
                  <a:gd fmla="*/ 1 h 4" name="T11"/>
                </a:gdLst>
                <a:cxnLst>
                  <a:cxn ang="0">
                    <a:pos x="T0" y="T1"/>
                  </a:cxn>
                  <a:cxn ang="0">
                    <a:pos x="T2" y="T3"/>
                  </a:cxn>
                  <a:cxn ang="0">
                    <a:pos x="T4" y="T5"/>
                  </a:cxn>
                  <a:cxn ang="0">
                    <a:pos x="T6" y="T7"/>
                  </a:cxn>
                  <a:cxn ang="0">
                    <a:pos x="T8" y="T9"/>
                  </a:cxn>
                  <a:cxn ang="0">
                    <a:pos x="T10" y="T11"/>
                  </a:cxn>
                </a:cxnLst>
                <a:rect b="b" l="0" r="r" t="0"/>
                <a:pathLst>
                  <a:path h="4" w="2">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0" name="Freeform 61"/>
              <p:cNvSpPr/>
              <p:nvPr/>
            </p:nvSpPr>
            <p:spPr bwMode="auto">
              <a:xfrm>
                <a:off x="7216" y="2537"/>
                <a:ext cx="2" cy="2"/>
              </a:xfrm>
              <a:custGeom>
                <a:gdLst>
                  <a:gd fmla="*/ 0 w 2" name="T0"/>
                  <a:gd fmla="*/ 2 h 2" name="T1"/>
                  <a:gd fmla="*/ 0 w 2" name="T2"/>
                  <a:gd fmla="*/ 2 h 2" name="T3"/>
                  <a:gd fmla="*/ 2 w 2" name="T4"/>
                  <a:gd fmla="*/ 0 h 2" name="T5"/>
                  <a:gd fmla="*/ 0 w 2" name="T6"/>
                  <a:gd fmla="*/ 2 h 2" name="T7"/>
                </a:gdLst>
                <a:cxnLst>
                  <a:cxn ang="0">
                    <a:pos x="T0" y="T1"/>
                  </a:cxn>
                  <a:cxn ang="0">
                    <a:pos x="T2" y="T3"/>
                  </a:cxn>
                  <a:cxn ang="0">
                    <a:pos x="T4" y="T5"/>
                  </a:cxn>
                  <a:cxn ang="0">
                    <a:pos x="T6" y="T7"/>
                  </a:cxn>
                </a:cxnLst>
                <a:rect b="b" l="0" r="r" t="0"/>
                <a:pathLst>
                  <a:path h="2" w="2">
                    <a:moveTo>
                      <a:pt x="0" y="2"/>
                    </a:moveTo>
                    <a:lnTo>
                      <a:pt x="0" y="2"/>
                    </a:lnTo>
                    <a:lnTo>
                      <a:pt x="2" y="0"/>
                    </a:lnTo>
                    <a:lnTo>
                      <a:pt x="0"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1" name="Freeform 62"/>
              <p:cNvSpPr/>
              <p:nvPr/>
            </p:nvSpPr>
            <p:spPr bwMode="auto">
              <a:xfrm flipH="1">
                <a:off x="7199" y="2534"/>
                <a:ext cx="0" cy="3"/>
              </a:xfrm>
              <a:custGeom>
                <a:gdLst>
                  <a:gd fmla="*/ 1 h 1" name="T0"/>
                  <a:gd fmla="*/ 1 h 1" name="T1"/>
                  <a:gd fmla="*/ 1 h 1" name="T2"/>
                </a:gdLst>
                <a:cxnLst>
                  <a:cxn ang="0">
                    <a:pos x="0" y="T0"/>
                  </a:cxn>
                  <a:cxn ang="0">
                    <a:pos x="0" y="T1"/>
                  </a:cxn>
                  <a:cxn ang="0">
                    <a:pos x="0" y="T2"/>
                  </a:cxn>
                </a:cxnLst>
                <a:rect b="b" l="0" r="r" t="0"/>
                <a:pathLst>
                  <a:path h="1">
                    <a:moveTo>
                      <a:pt x="0" y="1"/>
                    </a:moveTo>
                    <a:cubicBezTo>
                      <a:pt x="0" y="1"/>
                      <a:pt x="0" y="1"/>
                      <a:pt x="0" y="1"/>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2" name="Freeform 63"/>
              <p:cNvSpPr/>
              <p:nvPr/>
            </p:nvSpPr>
            <p:spPr bwMode="auto">
              <a:xfrm>
                <a:off x="7074" y="2499"/>
                <a:ext cx="5" cy="5"/>
              </a:xfrm>
              <a:custGeom>
                <a:gdLst>
                  <a:gd fmla="*/ 1 w 2" name="T0"/>
                  <a:gd fmla="*/ 1 h 2" name="T1"/>
                  <a:gd fmla="*/ 1 w 2" name="T2"/>
                  <a:gd fmla="*/ 1 h 2" name="T3"/>
                  <a:gd fmla="*/ 1 w 2" name="T4"/>
                  <a:gd fmla="*/ 1 h 2" name="T5"/>
                </a:gdLst>
                <a:cxnLst>
                  <a:cxn ang="0">
                    <a:pos x="T0" y="T1"/>
                  </a:cxn>
                  <a:cxn ang="0">
                    <a:pos x="T2" y="T3"/>
                  </a:cxn>
                  <a:cxn ang="0">
                    <a:pos x="T4" y="T5"/>
                  </a:cxn>
                </a:cxnLst>
                <a:rect b="b" l="0" r="r" t="0"/>
                <a:pathLst>
                  <a:path h="2" w="2">
                    <a:moveTo>
                      <a:pt x="1" y="1"/>
                    </a:moveTo>
                    <a:cubicBezTo>
                      <a:pt x="0" y="2"/>
                      <a:pt x="1" y="1"/>
                      <a:pt x="1" y="1"/>
                    </a:cubicBezTo>
                    <a:cubicBezTo>
                      <a:pt x="2" y="0"/>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3" name="Freeform 64"/>
              <p:cNvSpPr/>
              <p:nvPr/>
            </p:nvSpPr>
            <p:spPr bwMode="auto">
              <a:xfrm>
                <a:off x="7062" y="2485"/>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1"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4" name="Freeform 65"/>
              <p:cNvSpPr/>
              <p:nvPr/>
            </p:nvSpPr>
            <p:spPr bwMode="auto">
              <a:xfrm>
                <a:off x="5890" y="2063"/>
                <a:ext cx="3" cy="7"/>
              </a:xfrm>
              <a:custGeom>
                <a:gdLst>
                  <a:gd fmla="*/ 0 w 1" name="T0"/>
                  <a:gd fmla="*/ 3 h 3" name="T1"/>
                  <a:gd fmla="*/ 1 w 1" name="T2"/>
                  <a:gd fmla="*/ 3 h 3" name="T3"/>
                  <a:gd fmla="*/ 1 w 1" name="T4"/>
                  <a:gd fmla="*/ 0 h 3" name="T5"/>
                  <a:gd fmla="*/ 0 w 1" name="T6"/>
                  <a:gd fmla="*/ 3 h 3" name="T7"/>
                </a:gdLst>
                <a:cxnLst>
                  <a:cxn ang="0">
                    <a:pos x="T0" y="T1"/>
                  </a:cxn>
                  <a:cxn ang="0">
                    <a:pos x="T2" y="T3"/>
                  </a:cxn>
                  <a:cxn ang="0">
                    <a:pos x="T4" y="T5"/>
                  </a:cxn>
                  <a:cxn ang="0">
                    <a:pos x="T6" y="T7"/>
                  </a:cxn>
                </a:cxnLst>
                <a:rect b="b" l="0" r="r" t="0"/>
                <a:pathLst>
                  <a:path h="3" w="1">
                    <a:moveTo>
                      <a:pt x="0" y="3"/>
                    </a:moveTo>
                    <a:cubicBezTo>
                      <a:pt x="0" y="3"/>
                      <a:pt x="0" y="3"/>
                      <a:pt x="1" y="3"/>
                    </a:cubicBezTo>
                    <a:cubicBezTo>
                      <a:pt x="1" y="2"/>
                      <a:pt x="1" y="1"/>
                      <a:pt x="1" y="0"/>
                    </a:cubicBezTo>
                    <a:lnTo>
                      <a:pt x="0" y="3"/>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5" name="Freeform 66"/>
              <p:cNvSpPr/>
              <p:nvPr/>
            </p:nvSpPr>
            <p:spPr bwMode="auto">
              <a:xfrm>
                <a:off x="6151" y="2587"/>
                <a:ext cx="3" cy="2"/>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1"/>
                      <a:pt x="0" y="0"/>
                    </a:cubicBezTo>
                    <a:cubicBezTo>
                      <a:pt x="0"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6" name="Freeform 67"/>
              <p:cNvSpPr/>
              <p:nvPr/>
            </p:nvSpPr>
            <p:spPr bwMode="auto">
              <a:xfrm flipH="1">
                <a:off x="6049" y="2252"/>
                <a:ext cx="0" cy="3"/>
              </a:xfrm>
              <a:custGeom>
                <a:gdLst>
                  <a:gd fmla="*/ 1 h 1" name="T0"/>
                  <a:gd fmla="*/ 0 h 1" name="T1"/>
                  <a:gd fmla="*/ 0 h 1" name="T2"/>
                  <a:gd fmla="*/ 1 h 1" name="T3"/>
                </a:gdLst>
                <a:cxnLst>
                  <a:cxn ang="0">
                    <a:pos x="0" y="T0"/>
                  </a:cxn>
                  <a:cxn ang="0">
                    <a:pos x="0" y="T1"/>
                  </a:cxn>
                  <a:cxn ang="0">
                    <a:pos x="0" y="T2"/>
                  </a:cxn>
                  <a:cxn ang="0">
                    <a:pos x="0" y="T3"/>
                  </a:cxn>
                </a:cxnLst>
                <a:rect b="b" l="0" r="r" t="0"/>
                <a:pathLst>
                  <a:path h="1">
                    <a:moveTo>
                      <a:pt x="0" y="1"/>
                    </a:moveTo>
                    <a:cubicBezTo>
                      <a:pt x="0" y="1"/>
                      <a:pt x="0" y="0"/>
                      <a:pt x="0" y="0"/>
                    </a:cubicBezTo>
                    <a:cubicBezTo>
                      <a:pt x="0" y="0"/>
                      <a:pt x="0" y="0"/>
                      <a:pt x="0" y="0"/>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7" name="Freeform 68"/>
              <p:cNvSpPr/>
              <p:nvPr/>
            </p:nvSpPr>
            <p:spPr bwMode="auto">
              <a:xfrm>
                <a:off x="6704" y="1688"/>
                <a:ext cx="2" cy="3"/>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0" y="0"/>
                    </a:cubicBezTo>
                    <a:cubicBezTo>
                      <a:pt x="0"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8" name="Freeform 69"/>
              <p:cNvSpPr/>
              <p:nvPr/>
            </p:nvSpPr>
            <p:spPr bwMode="auto">
              <a:xfrm>
                <a:off x="6047" y="2252"/>
                <a:ext cx="2" cy="0"/>
              </a:xfrm>
              <a:custGeom>
                <a:gdLst>
                  <a:gd fmla="*/ 1 w 1" name="T0"/>
                  <a:gd fmla="*/ 0 w 1" name="T1"/>
                  <a:gd fmla="*/ 0 w 1" name="T2"/>
                  <a:gd fmla="*/ 1 w 1" name="T3"/>
                  <a:gd fmla="*/ 1 w 1" name="T4"/>
                </a:gdLst>
                <a:cxnLst>
                  <a:cxn ang="0">
                    <a:pos x="T0" y="0"/>
                  </a:cxn>
                  <a:cxn ang="0">
                    <a:pos x="T1" y="0"/>
                  </a:cxn>
                  <a:cxn ang="0">
                    <a:pos x="T2" y="0"/>
                  </a:cxn>
                  <a:cxn ang="0">
                    <a:pos x="T3" y="0"/>
                  </a:cxn>
                  <a:cxn ang="0">
                    <a:pos x="T4" y="0"/>
                  </a:cxn>
                </a:cxnLst>
                <a:rect b="b" l="0" r="r" t="0"/>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9" name="Freeform 70"/>
              <p:cNvSpPr/>
              <p:nvPr/>
            </p:nvSpPr>
            <p:spPr bwMode="auto">
              <a:xfrm flipH="1">
                <a:off x="6049" y="2252"/>
                <a:ext cx="0" cy="3"/>
              </a:xfrm>
              <a:custGeom>
                <a:gdLst>
                  <a:gd fmla="*/ 0 h 1" name="T0"/>
                  <a:gd fmla="*/ 1 h 1" name="T1"/>
                  <a:gd fmla="*/ 1 h 1" name="T2"/>
                  <a:gd fmla="*/ 1 h 1" name="T3"/>
                  <a:gd fmla="*/ 1 h 1" name="T4"/>
                  <a:gd fmla="*/ 1 h 1" name="T5"/>
                  <a:gd fmla="*/ 0 h 1" name="T6"/>
                  <a:gd fmla="*/ 0 h 1" name="T7"/>
                </a:gdLst>
                <a:cxnLst>
                  <a:cxn ang="0">
                    <a:pos x="0" y="T0"/>
                  </a:cxn>
                  <a:cxn ang="0">
                    <a:pos x="0" y="T1"/>
                  </a:cxn>
                  <a:cxn ang="0">
                    <a:pos x="0" y="T2"/>
                  </a:cxn>
                  <a:cxn ang="0">
                    <a:pos x="0" y="T3"/>
                  </a:cxn>
                  <a:cxn ang="0">
                    <a:pos x="0" y="T4"/>
                  </a:cxn>
                  <a:cxn ang="0">
                    <a:pos x="0" y="T5"/>
                  </a:cxn>
                  <a:cxn ang="0">
                    <a:pos x="0" y="T6"/>
                  </a:cxn>
                  <a:cxn ang="0">
                    <a:pos x="0" y="T7"/>
                  </a:cxn>
                </a:cxnLst>
                <a:rect b="b" l="0" r="r" t="0"/>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0" name="Freeform 71"/>
              <p:cNvSpPr/>
              <p:nvPr/>
            </p:nvSpPr>
            <p:spPr bwMode="auto">
              <a:xfrm>
                <a:off x="6303" y="1646"/>
                <a:ext cx="5" cy="2"/>
              </a:xfrm>
              <a:custGeom>
                <a:gdLst>
                  <a:gd fmla="*/ 0 w 2" name="T0"/>
                  <a:gd fmla="*/ 1 h 1" name="T1"/>
                  <a:gd fmla="*/ 0 w 2" name="T2"/>
                  <a:gd fmla="*/ 1 h 1" name="T3"/>
                  <a:gd fmla="*/ 2 w 2" name="T4"/>
                  <a:gd fmla="*/ 0 h 1" name="T5"/>
                  <a:gd fmla="*/ 0 w 2" name="T6"/>
                  <a:gd fmla="*/ 1 h 1" name="T7"/>
                </a:gdLst>
                <a:cxnLst>
                  <a:cxn ang="0">
                    <a:pos x="T0" y="T1"/>
                  </a:cxn>
                  <a:cxn ang="0">
                    <a:pos x="T2" y="T3"/>
                  </a:cxn>
                  <a:cxn ang="0">
                    <a:pos x="T4" y="T5"/>
                  </a:cxn>
                  <a:cxn ang="0">
                    <a:pos x="T6" y="T7"/>
                  </a:cxn>
                </a:cxnLst>
                <a:rect b="b" l="0" r="r" t="0"/>
                <a:pathLst>
                  <a:path h="1" w="2">
                    <a:moveTo>
                      <a:pt x="0" y="1"/>
                    </a:moveTo>
                    <a:cubicBezTo>
                      <a:pt x="0" y="1"/>
                      <a:pt x="0" y="1"/>
                      <a:pt x="0" y="1"/>
                    </a:cubicBezTo>
                    <a:cubicBezTo>
                      <a:pt x="0" y="1"/>
                      <a:pt x="1" y="0"/>
                      <a:pt x="2"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1" name="Freeform 72"/>
              <p:cNvSpPr/>
              <p:nvPr/>
            </p:nvSpPr>
            <p:spPr bwMode="auto">
              <a:xfrm>
                <a:off x="5990" y="2264"/>
                <a:ext cx="19" cy="17"/>
              </a:xfrm>
              <a:custGeom>
                <a:gdLst>
                  <a:gd fmla="*/ 2 w 8" name="T0"/>
                  <a:gd fmla="*/ 5 h 7" name="T1"/>
                  <a:gd fmla="*/ 4 w 8" name="T2"/>
                  <a:gd fmla="*/ 2 h 7" name="T3"/>
                  <a:gd fmla="*/ 2 w 8" name="T4"/>
                  <a:gd fmla="*/ 5 h 7" name="T5"/>
                </a:gdLst>
                <a:cxnLst>
                  <a:cxn ang="0">
                    <a:pos x="T0" y="T1"/>
                  </a:cxn>
                  <a:cxn ang="0">
                    <a:pos x="T2" y="T3"/>
                  </a:cxn>
                  <a:cxn ang="0">
                    <a:pos x="T4" y="T5"/>
                  </a:cxn>
                </a:cxnLst>
                <a:rect b="b" l="0" r="r" t="0"/>
                <a:pathLst>
                  <a:path h="7" w="8">
                    <a:moveTo>
                      <a:pt x="2" y="5"/>
                    </a:moveTo>
                    <a:cubicBezTo>
                      <a:pt x="8" y="0"/>
                      <a:pt x="0" y="7"/>
                      <a:pt x="4" y="2"/>
                    </a:cubicBezTo>
                    <a:cubicBezTo>
                      <a:pt x="2" y="3"/>
                      <a:pt x="2" y="4"/>
                      <a:pt x="2" y="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2" name="Freeform 73"/>
              <p:cNvSpPr/>
              <p:nvPr/>
            </p:nvSpPr>
            <p:spPr bwMode="auto">
              <a:xfrm>
                <a:off x="7062" y="2447"/>
                <a:ext cx="2" cy="4"/>
              </a:xfrm>
              <a:custGeom>
                <a:gdLst>
                  <a:gd fmla="*/ 0 w 1" name="T0"/>
                  <a:gd fmla="*/ 1 h 2" name="T1"/>
                  <a:gd fmla="*/ 1 w 1" name="T2"/>
                  <a:gd fmla="*/ 0 h 2" name="T3"/>
                  <a:gd fmla="*/ 0 w 1" name="T4"/>
                  <a:gd fmla="*/ 1 h 2" name="T5"/>
                </a:gdLst>
                <a:cxnLst>
                  <a:cxn ang="0">
                    <a:pos x="T0" y="T1"/>
                  </a:cxn>
                  <a:cxn ang="0">
                    <a:pos x="T2" y="T3"/>
                  </a:cxn>
                  <a:cxn ang="0">
                    <a:pos x="T4" y="T5"/>
                  </a:cxn>
                </a:cxnLst>
                <a:rect b="b" l="0" r="r" t="0"/>
                <a:pathLst>
                  <a:path h="2" w="1">
                    <a:moveTo>
                      <a:pt x="0" y="1"/>
                    </a:moveTo>
                    <a:cubicBezTo>
                      <a:pt x="0" y="2"/>
                      <a:pt x="0" y="0"/>
                      <a:pt x="1" y="0"/>
                    </a:cubicBezTo>
                    <a:cubicBezTo>
                      <a:pt x="1" y="0"/>
                      <a:pt x="1"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3" name="Freeform 74"/>
              <p:cNvSpPr/>
              <p:nvPr/>
            </p:nvSpPr>
            <p:spPr bwMode="auto">
              <a:xfrm>
                <a:off x="7062" y="2447"/>
                <a:ext cx="2" cy="7"/>
              </a:xfrm>
              <a:custGeom>
                <a:gdLst>
                  <a:gd fmla="*/ 1 w 1" name="T0"/>
                  <a:gd fmla="*/ 0 h 3" name="T1"/>
                  <a:gd fmla="*/ 0 w 1" name="T2"/>
                  <a:gd fmla="*/ 3 h 3" name="T3"/>
                  <a:gd fmla="*/ 1 w 1" name="T4"/>
                  <a:gd fmla="*/ 0 h 3" name="T5"/>
                </a:gdLst>
                <a:cxnLst>
                  <a:cxn ang="0">
                    <a:pos x="T0" y="T1"/>
                  </a:cxn>
                  <a:cxn ang="0">
                    <a:pos x="T2" y="T3"/>
                  </a:cxn>
                  <a:cxn ang="0">
                    <a:pos x="T4" y="T5"/>
                  </a:cxn>
                </a:cxnLst>
                <a:rect b="b" l="0" r="r" t="0"/>
                <a:pathLst>
                  <a:path h="3" w="1">
                    <a:moveTo>
                      <a:pt x="1" y="0"/>
                    </a:moveTo>
                    <a:cubicBezTo>
                      <a:pt x="0" y="3"/>
                      <a:pt x="0" y="3"/>
                      <a:pt x="0" y="3"/>
                    </a:cubicBezTo>
                    <a:cubicBezTo>
                      <a:pt x="1" y="2"/>
                      <a:pt x="1"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4" name="Freeform 75"/>
              <p:cNvSpPr/>
              <p:nvPr/>
            </p:nvSpPr>
            <p:spPr bwMode="auto">
              <a:xfrm flipH="1">
                <a:off x="6540" y="164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5" name="Freeform 76"/>
              <p:cNvSpPr/>
              <p:nvPr/>
            </p:nvSpPr>
            <p:spPr bwMode="auto">
              <a:xfrm>
                <a:off x="5874" y="1603"/>
                <a:ext cx="1188" cy="1363"/>
              </a:xfrm>
              <a:custGeom>
                <a:gdLst>
                  <a:gd fmla="*/ 307 w 501" name="T0"/>
                  <a:gd fmla="*/ 7 h 575" name="T1"/>
                  <a:gd fmla="*/ 204 w 501" name="T2"/>
                  <a:gd fmla="*/ 13 h 575" name="T3"/>
                  <a:gd fmla="*/ 130 w 501" name="T4"/>
                  <a:gd fmla="*/ 42 h 575" name="T5"/>
                  <a:gd fmla="*/ 23 w 501" name="T6"/>
                  <a:gd fmla="*/ 152 h 575" name="T7"/>
                  <a:gd fmla="*/ 0 w 501" name="T8"/>
                  <a:gd fmla="*/ 247 h 575" name="T9"/>
                  <a:gd fmla="*/ 50 w 501" name="T10"/>
                  <a:gd fmla="*/ 385 h 575" name="T11"/>
                  <a:gd fmla="*/ 111 w 501" name="T12"/>
                  <a:gd fmla="*/ 430 h 575" name="T13"/>
                  <a:gd fmla="*/ 184 w 501" name="T14"/>
                  <a:gd fmla="*/ 490 h 575" name="T15"/>
                  <a:gd fmla="*/ 202 w 501" name="T16"/>
                  <a:gd fmla="*/ 528 h 575" name="T17"/>
                  <a:gd fmla="*/ 213 w 501" name="T18"/>
                  <a:gd fmla="*/ 562 h 575" name="T19"/>
                  <a:gd fmla="*/ 214 w 501" name="T20"/>
                  <a:gd fmla="*/ 567 h 575" name="T21"/>
                  <a:gd fmla="*/ 211 w 501" name="T22"/>
                  <a:gd fmla="*/ 536 h 575" name="T23"/>
                  <a:gd fmla="*/ 199 w 501" name="T24"/>
                  <a:gd fmla="*/ 494 h 575" name="T25"/>
                  <a:gd fmla="*/ 165 w 501" name="T26"/>
                  <a:gd fmla="*/ 454 h 575" name="T27"/>
                  <a:gd fmla="*/ 164 w 501" name="T28"/>
                  <a:gd fmla="*/ 451 h 575" name="T29"/>
                  <a:gd fmla="*/ 135 w 501" name="T30"/>
                  <a:gd fmla="*/ 430 h 575" name="T31"/>
                  <a:gd fmla="*/ 134 w 501" name="T32"/>
                  <a:gd fmla="*/ 428 h 575" name="T33"/>
                  <a:gd fmla="*/ 125 w 501" name="T34"/>
                  <a:gd fmla="*/ 419 h 575" name="T35"/>
                  <a:gd fmla="*/ 97 w 501" name="T36"/>
                  <a:gd fmla="*/ 407 h 575" name="T37"/>
                  <a:gd fmla="*/ 85 w 501" name="T38"/>
                  <a:gd fmla="*/ 394 h 575" name="T39"/>
                  <a:gd fmla="*/ 77 w 501" name="T40"/>
                  <a:gd fmla="*/ 384 h 575" name="T41"/>
                  <a:gd fmla="*/ 63 w 501" name="T42"/>
                  <a:gd fmla="*/ 368 h 575" name="T43"/>
                  <a:gd fmla="*/ 49 w 501" name="T44"/>
                  <a:gd fmla="*/ 353 h 575" name="T45"/>
                  <a:gd fmla="*/ 40 w 501" name="T46"/>
                  <a:gd fmla="*/ 338 h 575" name="T47"/>
                  <a:gd fmla="*/ 25 w 501" name="T48"/>
                  <a:gd fmla="*/ 323 h 575" name="T49"/>
                  <a:gd fmla="*/ 29 w 501" name="T50"/>
                  <a:gd fmla="*/ 315 h 575" name="T51"/>
                  <a:gd fmla="*/ 21 w 501" name="T52"/>
                  <a:gd fmla="*/ 247 h 575" name="T53"/>
                  <a:gd fmla="*/ 23 w 501" name="T54"/>
                  <a:gd fmla="*/ 221 h 575" name="T55"/>
                  <a:gd fmla="*/ 26 w 501" name="T56"/>
                  <a:gd fmla="*/ 191 h 575" name="T57"/>
                  <a:gd fmla="*/ 56 w 501" name="T58"/>
                  <a:gd fmla="*/ 133 h 575" name="T59"/>
                  <a:gd fmla="*/ 74 w 501" name="T60"/>
                  <a:gd fmla="*/ 107 h 575" name="T61"/>
                  <a:gd fmla="*/ 84 w 501" name="T62"/>
                  <a:gd fmla="*/ 99 h 575" name="T63"/>
                  <a:gd fmla="*/ 90 w 501" name="T64"/>
                  <a:gd fmla="*/ 91 h 575" name="T65"/>
                  <a:gd fmla="*/ 110 w 501" name="T66"/>
                  <a:gd fmla="*/ 80 h 575" name="T67"/>
                  <a:gd fmla="*/ 129 w 501" name="T68"/>
                  <a:gd fmla="*/ 65 h 575" name="T69"/>
                  <a:gd fmla="*/ 182 w 501" name="T70"/>
                  <a:gd fmla="*/ 36 h 575" name="T71"/>
                  <a:gd fmla="*/ 211 w 501" name="T72"/>
                  <a:gd fmla="*/ 29 h 575" name="T73"/>
                  <a:gd fmla="*/ 253 w 501" name="T74"/>
                  <a:gd fmla="*/ 19 h 575" name="T75"/>
                  <a:gd fmla="*/ 281 w 501" name="T76"/>
                  <a:gd fmla="*/ 19 h 575" name="T77"/>
                  <a:gd fmla="*/ 284 w 501" name="T78"/>
                  <a:gd fmla="*/ 19 h 575" name="T79"/>
                  <a:gd fmla="*/ 320 w 501" name="T80"/>
                  <a:gd fmla="*/ 24 h 575" name="T81"/>
                  <a:gd fmla="*/ 369 w 501" name="T82"/>
                  <a:gd fmla="*/ 42 h 575" name="T83"/>
                  <a:gd fmla="*/ 388 w 501" name="T84"/>
                  <a:gd fmla="*/ 53 h 575" name="T85"/>
                  <a:gd fmla="*/ 407 w 501" name="T86"/>
                  <a:gd fmla="*/ 71 h 575" name="T87"/>
                  <a:gd fmla="*/ 435 w 501" name="T88"/>
                  <a:gd fmla="*/ 107 h 575" name="T89"/>
                  <a:gd fmla="*/ 462 w 501" name="T90"/>
                  <a:gd fmla="*/ 154 h 575" name="T91"/>
                  <a:gd fmla="*/ 471 w 501" name="T92"/>
                  <a:gd fmla="*/ 184 h 575" name="T93"/>
                  <a:gd fmla="*/ 464 w 501" name="T94"/>
                  <a:gd fmla="*/ 279 h 575" name="T95"/>
                  <a:gd fmla="*/ 451 w 501" name="T96"/>
                  <a:gd fmla="*/ 307 h 575" name="T97"/>
                  <a:gd fmla="*/ 395 w 501" name="T98"/>
                  <a:gd fmla="*/ 377 h 575" name="T99"/>
                  <a:gd fmla="*/ 368 w 501" name="T100"/>
                  <a:gd fmla="*/ 412 h 575" name="T101"/>
                  <a:gd fmla="*/ 363 w 501" name="T102"/>
                  <a:gd fmla="*/ 573 h 575" name="T103"/>
                  <a:gd fmla="*/ 446 w 501" name="T104"/>
                  <a:gd fmla="*/ 342 h 575" name="T105"/>
                  <a:gd fmla="*/ 463 w 501" name="T106"/>
                  <a:gd fmla="*/ 118 h 57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575" w="501">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6" name="Rectangle 77"/>
              <p:cNvSpPr>
                <a:spLocks noChangeArrowheads="1"/>
              </p:cNvSpPr>
              <p:nvPr/>
            </p:nvSpPr>
            <p:spPr bwMode="auto">
              <a:xfrm>
                <a:off x="7292" y="2051"/>
                <a:ext cx="1" cy="2"/>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7" name="Freeform 78"/>
              <p:cNvSpPr/>
              <p:nvPr/>
            </p:nvSpPr>
            <p:spPr bwMode="auto">
              <a:xfrm>
                <a:off x="6566" y="3084"/>
                <a:ext cx="3"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8" name="Freeform 79"/>
              <p:cNvSpPr/>
              <p:nvPr/>
            </p:nvSpPr>
            <p:spPr bwMode="auto">
              <a:xfrm>
                <a:off x="7339" y="2013"/>
                <a:ext cx="3" cy="2"/>
              </a:xfrm>
              <a:custGeom>
                <a:gdLst>
                  <a:gd fmla="*/ 3 w 3" name="T0"/>
                  <a:gd fmla="*/ 2 h 2" name="T1"/>
                  <a:gd fmla="*/ 3 w 3" name="T2"/>
                  <a:gd fmla="*/ 2 h 2" name="T3"/>
                  <a:gd fmla="*/ 0 w 3" name="T4"/>
                  <a:gd fmla="*/ 0 h 2" name="T5"/>
                  <a:gd fmla="*/ 3 w 3" name="T6"/>
                  <a:gd fmla="*/ 2 h 2" name="T7"/>
                </a:gdLst>
                <a:cxnLst>
                  <a:cxn ang="0">
                    <a:pos x="T0" y="T1"/>
                  </a:cxn>
                  <a:cxn ang="0">
                    <a:pos x="T2" y="T3"/>
                  </a:cxn>
                  <a:cxn ang="0">
                    <a:pos x="T4" y="T5"/>
                  </a:cxn>
                  <a:cxn ang="0">
                    <a:pos x="T6" y="T7"/>
                  </a:cxn>
                </a:cxnLst>
                <a:rect b="b" l="0" r="r" t="0"/>
                <a:pathLst>
                  <a:path h="2" w="3">
                    <a:moveTo>
                      <a:pt x="3" y="2"/>
                    </a:moveTo>
                    <a:lnTo>
                      <a:pt x="3" y="2"/>
                    </a:lnTo>
                    <a:lnTo>
                      <a:pt x="0" y="0"/>
                    </a:lnTo>
                    <a:lnTo>
                      <a:pt x="3"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9" name="Freeform 80"/>
              <p:cNvSpPr/>
              <p:nvPr/>
            </p:nvSpPr>
            <p:spPr bwMode="auto">
              <a:xfrm flipH="1">
                <a:off x="6599" y="3080"/>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0"/>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0" name="Freeform 81"/>
              <p:cNvSpPr/>
              <p:nvPr/>
            </p:nvSpPr>
            <p:spPr bwMode="auto">
              <a:xfrm>
                <a:off x="7328" y="2034"/>
                <a:ext cx="2" cy="5"/>
              </a:xfrm>
              <a:custGeom>
                <a:gdLst>
                  <a:gd fmla="*/ 0 w 1" name="T0"/>
                  <a:gd fmla="*/ 1 h 2" name="T1"/>
                  <a:gd fmla="*/ 1 w 1" name="T2"/>
                  <a:gd fmla="*/ 2 h 2" name="T3"/>
                  <a:gd fmla="*/ 0 w 1" name="T4"/>
                  <a:gd fmla="*/ 1 h 2" name="T5"/>
                </a:gdLst>
                <a:cxnLst>
                  <a:cxn ang="0">
                    <a:pos x="T0" y="T1"/>
                  </a:cxn>
                  <a:cxn ang="0">
                    <a:pos x="T2" y="T3"/>
                  </a:cxn>
                  <a:cxn ang="0">
                    <a:pos x="T4" y="T5"/>
                  </a:cxn>
                </a:cxnLst>
                <a:rect b="b" l="0" r="r" t="0"/>
                <a:pathLst>
                  <a:path h="2" w="1">
                    <a:moveTo>
                      <a:pt x="0" y="1"/>
                    </a:moveTo>
                    <a:cubicBezTo>
                      <a:pt x="0" y="0"/>
                      <a:pt x="1" y="2"/>
                      <a:pt x="1" y="2"/>
                    </a:cubicBezTo>
                    <a:cubicBezTo>
                      <a:pt x="1" y="1"/>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1" name="Freeform 82"/>
              <p:cNvSpPr/>
              <p:nvPr/>
            </p:nvSpPr>
            <p:spPr bwMode="auto">
              <a:xfrm flipH="1">
                <a:off x="6429" y="246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2" name="Freeform 83"/>
              <p:cNvSpPr/>
              <p:nvPr/>
            </p:nvSpPr>
            <p:spPr bwMode="auto">
              <a:xfrm>
                <a:off x="6497" y="2660"/>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3" name="Freeform 84"/>
              <p:cNvSpPr/>
              <p:nvPr/>
            </p:nvSpPr>
            <p:spPr bwMode="auto">
              <a:xfrm flipH="1">
                <a:off x="7328" y="202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4" name="Freeform 85"/>
              <p:cNvSpPr/>
              <p:nvPr/>
            </p:nvSpPr>
            <p:spPr bwMode="auto">
              <a:xfrm>
                <a:off x="6414" y="2475"/>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5" name="Freeform 86"/>
              <p:cNvSpPr/>
              <p:nvPr/>
            </p:nvSpPr>
            <p:spPr bwMode="auto">
              <a:xfrm>
                <a:off x="6422" y="2468"/>
                <a:ext cx="2" cy="2"/>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0" y="0"/>
                    </a:cubicBezTo>
                    <a:cubicBezTo>
                      <a:pt x="1" y="0"/>
                      <a:pt x="1" y="1"/>
                      <a:pt x="1" y="1"/>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6" name="Freeform 87"/>
              <p:cNvSpPr/>
              <p:nvPr/>
            </p:nvSpPr>
            <p:spPr bwMode="auto">
              <a:xfrm>
                <a:off x="6500" y="2610"/>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7" name="Freeform 88"/>
              <p:cNvSpPr/>
              <p:nvPr/>
            </p:nvSpPr>
            <p:spPr bwMode="auto">
              <a:xfrm>
                <a:off x="6424" y="2468"/>
                <a:ext cx="7" cy="0"/>
              </a:xfrm>
              <a:custGeom>
                <a:gdLst>
                  <a:gd fmla="*/ 1 w 3" name="T0"/>
                  <a:gd fmla="*/ 0 w 3" name="T1"/>
                  <a:gd fmla="*/ 1 w 3" name="T2"/>
                </a:gdLst>
                <a:cxnLst>
                  <a:cxn ang="0">
                    <a:pos x="T0" y="0"/>
                  </a:cxn>
                  <a:cxn ang="0">
                    <a:pos x="T1" y="0"/>
                  </a:cxn>
                  <a:cxn ang="0">
                    <a:pos x="T2" y="0"/>
                  </a:cxn>
                </a:cxnLst>
                <a:rect b="b" l="0" r="r" t="0"/>
                <a:pathLst>
                  <a:path w="3">
                    <a:moveTo>
                      <a:pt x="1" y="0"/>
                    </a:moveTo>
                    <a:cubicBezTo>
                      <a:pt x="0" y="0"/>
                      <a:pt x="0" y="0"/>
                      <a:pt x="0" y="0"/>
                    </a:cubicBezTo>
                    <a:cubicBezTo>
                      <a:pt x="3"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8" name="Freeform 89"/>
              <p:cNvSpPr/>
              <p:nvPr/>
            </p:nvSpPr>
            <p:spPr bwMode="auto">
              <a:xfrm>
                <a:off x="6564" y="2447"/>
                <a:ext cx="2"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9" name="Freeform 90"/>
              <p:cNvSpPr/>
              <p:nvPr/>
            </p:nvSpPr>
            <p:spPr bwMode="auto">
              <a:xfrm>
                <a:off x="6497" y="2409"/>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0" name="Oval 91"/>
              <p:cNvSpPr>
                <a:spLocks noChangeArrowheads="1"/>
              </p:cNvSpPr>
              <p:nvPr/>
            </p:nvSpPr>
            <p:spPr bwMode="auto">
              <a:xfrm>
                <a:off x="6429" y="2468"/>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1" name="Freeform 92"/>
              <p:cNvSpPr/>
              <p:nvPr/>
            </p:nvSpPr>
            <p:spPr bwMode="auto">
              <a:xfrm>
                <a:off x="6414" y="2179"/>
                <a:ext cx="5" cy="7"/>
              </a:xfrm>
              <a:custGeom>
                <a:gdLst>
                  <a:gd fmla="*/ 1 w 2" name="T0"/>
                  <a:gd fmla="*/ 0 h 3" name="T1"/>
                  <a:gd fmla="*/ 2 w 2" name="T2"/>
                  <a:gd fmla="*/ 3 h 3" name="T3"/>
                  <a:gd fmla="*/ 1 w 2" name="T4"/>
                  <a:gd fmla="*/ 2 h 3" name="T5"/>
                  <a:gd fmla="*/ 1 w 2" name="T6"/>
                  <a:gd fmla="*/ 0 h 3" name="T7"/>
                </a:gdLst>
                <a:cxnLst>
                  <a:cxn ang="0">
                    <a:pos x="T0" y="T1"/>
                  </a:cxn>
                  <a:cxn ang="0">
                    <a:pos x="T2" y="T3"/>
                  </a:cxn>
                  <a:cxn ang="0">
                    <a:pos x="T4" y="T5"/>
                  </a:cxn>
                  <a:cxn ang="0">
                    <a:pos x="T6" y="T7"/>
                  </a:cxn>
                </a:cxnLst>
                <a:rect b="b" l="0" r="r" t="0"/>
                <a:pathLst>
                  <a:path h="3" w="2">
                    <a:moveTo>
                      <a:pt x="1" y="0"/>
                    </a:moveTo>
                    <a:cubicBezTo>
                      <a:pt x="0" y="0"/>
                      <a:pt x="0" y="1"/>
                      <a:pt x="2" y="3"/>
                    </a:cubicBezTo>
                    <a:cubicBezTo>
                      <a:pt x="1" y="2"/>
                      <a:pt x="1" y="2"/>
                      <a:pt x="1" y="2"/>
                    </a:cubicBezTo>
                    <a:cubicBezTo>
                      <a:pt x="1" y="1"/>
                      <a:pt x="1"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2" name="Freeform 93"/>
              <p:cNvSpPr/>
              <p:nvPr/>
            </p:nvSpPr>
            <p:spPr bwMode="auto">
              <a:xfrm flipH="1">
                <a:off x="6455" y="268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3" name="Freeform 94"/>
              <p:cNvSpPr/>
              <p:nvPr/>
            </p:nvSpPr>
            <p:spPr bwMode="auto">
              <a:xfrm>
                <a:off x="7081" y="2501"/>
                <a:ext cx="2" cy="3"/>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0" y="0"/>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4" name="Freeform 95"/>
              <p:cNvSpPr/>
              <p:nvPr/>
            </p:nvSpPr>
            <p:spPr bwMode="auto">
              <a:xfrm>
                <a:off x="7057" y="2449"/>
                <a:ext cx="254" cy="133"/>
              </a:xfrm>
              <a:custGeom>
                <a:gdLst>
                  <a:gd fmla="*/ 90 w 107" name="T0"/>
                  <a:gd fmla="*/ 34 h 56" name="T1"/>
                  <a:gd fmla="*/ 75 w 107" name="T2"/>
                  <a:gd fmla="*/ 23 h 56" name="T3"/>
                  <a:gd fmla="*/ 59 w 107" name="T4"/>
                  <a:gd fmla="*/ 22 h 56" name="T5"/>
                  <a:gd fmla="*/ 54 w 107" name="T6"/>
                  <a:gd fmla="*/ 18 h 56" name="T7"/>
                  <a:gd fmla="*/ 44 w 107" name="T8"/>
                  <a:gd fmla="*/ 13 h 56" name="T9"/>
                  <a:gd fmla="*/ 37 w 107" name="T10"/>
                  <a:gd fmla="*/ 9 h 56" name="T11"/>
                  <a:gd fmla="*/ 30 w 107" name="T12"/>
                  <a:gd fmla="*/ 11 h 56" name="T13"/>
                  <a:gd fmla="*/ 20 w 107" name="T14"/>
                  <a:gd fmla="*/ 8 h 56" name="T15"/>
                  <a:gd fmla="*/ 15 w 107" name="T16"/>
                  <a:gd fmla="*/ 6 h 56" name="T17"/>
                  <a:gd fmla="*/ 9 w 107" name="T18"/>
                  <a:gd fmla="*/ 1 h 56" name="T19"/>
                  <a:gd fmla="*/ 6 w 107" name="T20"/>
                  <a:gd fmla="*/ 1 h 56" name="T21"/>
                  <a:gd fmla="*/ 3 w 107" name="T22"/>
                  <a:gd fmla="*/ 3 h 56" name="T23"/>
                  <a:gd fmla="*/ 0 w 107" name="T24"/>
                  <a:gd fmla="*/ 5 h 56" name="T25"/>
                  <a:gd fmla="*/ 1 w 107" name="T26"/>
                  <a:gd fmla="*/ 8 h 56" name="T27"/>
                  <a:gd fmla="*/ 6 w 107" name="T28"/>
                  <a:gd fmla="*/ 9 h 56" name="T29"/>
                  <a:gd fmla="*/ 8 w 107" name="T30"/>
                  <a:gd fmla="*/ 14 h 56" name="T31"/>
                  <a:gd fmla="*/ 3 w 107" name="T32"/>
                  <a:gd fmla="*/ 19 h 56" name="T33"/>
                  <a:gd fmla="*/ 5 w 107" name="T34"/>
                  <a:gd fmla="*/ 20 h 56" name="T35"/>
                  <a:gd fmla="*/ 8 w 107" name="T36"/>
                  <a:gd fmla="*/ 18 h 56" name="T37"/>
                  <a:gd fmla="*/ 8 w 107" name="T38"/>
                  <a:gd fmla="*/ 20 h 56" name="T39"/>
                  <a:gd fmla="*/ 12 w 107" name="T40"/>
                  <a:gd fmla="*/ 17 h 56" name="T41"/>
                  <a:gd fmla="*/ 11 w 107" name="T42"/>
                  <a:gd fmla="*/ 22 h 56" name="T43"/>
                  <a:gd fmla="*/ 11 w 107" name="T44"/>
                  <a:gd fmla="*/ 25 h 56" name="T45"/>
                  <a:gd fmla="*/ 13 w 107" name="T46"/>
                  <a:gd fmla="*/ 23 h 56" name="T47"/>
                  <a:gd fmla="*/ 14 w 107" name="T48"/>
                  <a:gd fmla="*/ 25 h 56" name="T49"/>
                  <a:gd fmla="*/ 17 w 107" name="T50"/>
                  <a:gd fmla="*/ 22 h 56" name="T51"/>
                  <a:gd fmla="*/ 21 w 107" name="T52"/>
                  <a:gd fmla="*/ 18 h 56" name="T53"/>
                  <a:gd fmla="*/ 20 w 107" name="T54"/>
                  <a:gd fmla="*/ 23 h 56" name="T55"/>
                  <a:gd fmla="*/ 24 w 107" name="T56"/>
                  <a:gd fmla="*/ 26 h 56" name="T57"/>
                  <a:gd fmla="*/ 26 w 107" name="T58"/>
                  <a:gd fmla="*/ 27 h 56" name="T59"/>
                  <a:gd fmla="*/ 28 w 107" name="T60"/>
                  <a:gd fmla="*/ 27 h 56" name="T61"/>
                  <a:gd fmla="*/ 33 w 107" name="T62"/>
                  <a:gd fmla="*/ 29 h 56" name="T63"/>
                  <a:gd fmla="*/ 35 w 107" name="T64"/>
                  <a:gd fmla="*/ 30 h 56" name="T65"/>
                  <a:gd fmla="*/ 36 w 107" name="T66"/>
                  <a:gd fmla="*/ 30 h 56" name="T67"/>
                  <a:gd fmla="*/ 38 w 107" name="T68"/>
                  <a:gd fmla="*/ 28 h 56" name="T69"/>
                  <a:gd fmla="*/ 39 w 107" name="T70"/>
                  <a:gd fmla="*/ 31 h 56" name="T71"/>
                  <a:gd fmla="*/ 41 w 107" name="T72"/>
                  <a:gd fmla="*/ 30 h 56" name="T73"/>
                  <a:gd fmla="*/ 44 w 107" name="T74"/>
                  <a:gd fmla="*/ 33 h 56" name="T75"/>
                  <a:gd fmla="*/ 48 w 107" name="T76"/>
                  <a:gd fmla="*/ 34 h 56" name="T77"/>
                  <a:gd fmla="*/ 50 w 107" name="T78"/>
                  <a:gd fmla="*/ 37 h 56" name="T79"/>
                  <a:gd fmla="*/ 52 w 107" name="T80"/>
                  <a:gd fmla="*/ 36 h 56" name="T81"/>
                  <a:gd fmla="*/ 52 w 107" name="T82"/>
                  <a:gd fmla="*/ 37 h 56" name="T83"/>
                  <a:gd fmla="*/ 55 w 107" name="T84"/>
                  <a:gd fmla="*/ 37 h 56" name="T85"/>
                  <a:gd fmla="*/ 58 w 107" name="T86"/>
                  <a:gd fmla="*/ 38 h 56" name="T87"/>
                  <a:gd fmla="*/ 61 w 107" name="T88"/>
                  <a:gd fmla="*/ 38 h 56" name="T89"/>
                  <a:gd fmla="*/ 67 w 107" name="T90"/>
                  <a:gd fmla="*/ 33 h 56" name="T91"/>
                  <a:gd fmla="*/ 67 w 107" name="T92"/>
                  <a:gd fmla="*/ 38 h 56" name="T93"/>
                  <a:gd fmla="*/ 71 w 107" name="T94"/>
                  <a:gd fmla="*/ 39 h 56" name="T95"/>
                  <a:gd fmla="*/ 73 w 107" name="T96"/>
                  <a:gd fmla="*/ 40 h 56" name="T97"/>
                  <a:gd fmla="*/ 79 w 107" name="T98"/>
                  <a:gd fmla="*/ 44 h 56" name="T99"/>
                  <a:gd fmla="*/ 81 w 107" name="T100"/>
                  <a:gd fmla="*/ 46 h 56" name="T101"/>
                  <a:gd fmla="*/ 90 w 107" name="T102"/>
                  <a:gd fmla="*/ 46 h 56" name="T103"/>
                  <a:gd fmla="*/ 93 w 107" name="T104"/>
                  <a:gd fmla="*/ 47 h 5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56" w="107">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5" name="Freeform 96"/>
              <p:cNvSpPr/>
              <p:nvPr/>
            </p:nvSpPr>
            <p:spPr bwMode="auto">
              <a:xfrm flipH="1">
                <a:off x="6768" y="2430"/>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6" name="Freeform 97"/>
              <p:cNvSpPr/>
              <p:nvPr/>
            </p:nvSpPr>
            <p:spPr bwMode="auto">
              <a:xfrm flipH="1">
                <a:off x="7180" y="2534"/>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7" name="Freeform 98"/>
              <p:cNvSpPr/>
              <p:nvPr/>
            </p:nvSpPr>
            <p:spPr bwMode="auto">
              <a:xfrm>
                <a:off x="7069" y="2489"/>
                <a:ext cx="2" cy="5"/>
              </a:xfrm>
              <a:custGeom>
                <a:gdLst>
                  <a:gd fmla="*/ 1 w 1" name="T0"/>
                  <a:gd fmla="*/ 0 h 2" name="T1"/>
                  <a:gd fmla="*/ 0 w 1" name="T2"/>
                  <a:gd fmla="*/ 1 h 2" name="T3"/>
                  <a:gd fmla="*/ 1 w 1" name="T4"/>
                  <a:gd fmla="*/ 0 h 2" name="T5"/>
                </a:gdLst>
                <a:cxnLst>
                  <a:cxn ang="0">
                    <a:pos x="T0" y="T1"/>
                  </a:cxn>
                  <a:cxn ang="0">
                    <a:pos x="T2" y="T3"/>
                  </a:cxn>
                  <a:cxn ang="0">
                    <a:pos x="T4" y="T5"/>
                  </a:cxn>
                </a:cxnLst>
                <a:rect b="b" l="0" r="r" t="0"/>
                <a:pathLst>
                  <a:path h="2" w="1">
                    <a:moveTo>
                      <a:pt x="1" y="0"/>
                    </a:moveTo>
                    <a:cubicBezTo>
                      <a:pt x="0" y="2"/>
                      <a:pt x="1" y="1"/>
                      <a:pt x="0" y="1"/>
                    </a:cubicBezTo>
                    <a:cubicBezTo>
                      <a:pt x="1"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8" name="Freeform 99"/>
              <p:cNvSpPr/>
              <p:nvPr/>
            </p:nvSpPr>
            <p:spPr bwMode="auto">
              <a:xfrm flipH="1">
                <a:off x="7204" y="2096"/>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1"/>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9" name="Freeform 100"/>
              <p:cNvSpPr/>
              <p:nvPr/>
            </p:nvSpPr>
            <p:spPr bwMode="auto">
              <a:xfrm>
                <a:off x="7180" y="2489"/>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0" name="Freeform 101"/>
              <p:cNvSpPr/>
              <p:nvPr/>
            </p:nvSpPr>
            <p:spPr bwMode="auto">
              <a:xfrm flipH="1">
                <a:off x="7211" y="2091"/>
                <a:ext cx="0" cy="5"/>
              </a:xfrm>
              <a:custGeom>
                <a:gdLst>
                  <a:gd fmla="*/ 1 h 2" name="T0"/>
                  <a:gd fmla="*/ 1 h 2" name="T1"/>
                  <a:gd fmla="*/ 1 h 2" name="T2"/>
                </a:gdLst>
                <a:cxnLst>
                  <a:cxn ang="0">
                    <a:pos x="0" y="T0"/>
                  </a:cxn>
                  <a:cxn ang="0">
                    <a:pos x="0" y="T1"/>
                  </a:cxn>
                  <a:cxn ang="0">
                    <a:pos x="0" y="T2"/>
                  </a:cxn>
                </a:cxnLst>
                <a:rect b="b" l="0" r="r" t="0"/>
                <a:pathLst>
                  <a:path h="2">
                    <a:moveTo>
                      <a:pt x="0" y="1"/>
                    </a:moveTo>
                    <a:cubicBezTo>
                      <a:pt x="0" y="0"/>
                      <a:pt x="0" y="1"/>
                      <a:pt x="0" y="1"/>
                    </a:cubicBezTo>
                    <a:cubicBezTo>
                      <a:pt x="0" y="2"/>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1" name="Freeform 102"/>
              <p:cNvSpPr/>
              <p:nvPr/>
            </p:nvSpPr>
            <p:spPr bwMode="auto">
              <a:xfrm flipH="1">
                <a:off x="7202" y="2089"/>
                <a:ext cx="0" cy="5"/>
              </a:xfrm>
              <a:custGeom>
                <a:gdLst>
                  <a:gd fmla="*/ 1 h 2" name="T0"/>
                  <a:gd fmla="*/ 0 h 2" name="T1"/>
                  <a:gd fmla="*/ 1 h 2" name="T2"/>
                </a:gdLst>
                <a:cxnLst>
                  <a:cxn ang="0">
                    <a:pos x="0" y="T0"/>
                  </a:cxn>
                  <a:cxn ang="0">
                    <a:pos x="0" y="T1"/>
                  </a:cxn>
                  <a:cxn ang="0">
                    <a:pos x="0" y="T2"/>
                  </a:cxn>
                </a:cxnLst>
                <a:rect b="b" l="0" r="r" t="0"/>
                <a:pathLst>
                  <a:path h="2">
                    <a:moveTo>
                      <a:pt x="0" y="1"/>
                    </a:moveTo>
                    <a:cubicBezTo>
                      <a:pt x="0" y="1"/>
                      <a:pt x="0" y="0"/>
                      <a:pt x="0" y="0"/>
                    </a:cubicBezTo>
                    <a:cubicBezTo>
                      <a:pt x="0" y="2"/>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2" name="Freeform 103"/>
              <p:cNvSpPr/>
              <p:nvPr/>
            </p:nvSpPr>
            <p:spPr bwMode="auto">
              <a:xfrm flipH="1">
                <a:off x="7214" y="2089"/>
                <a:ext cx="0" cy="2"/>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3" name="Freeform 104"/>
              <p:cNvSpPr/>
              <p:nvPr/>
            </p:nvSpPr>
            <p:spPr bwMode="auto">
              <a:xfrm>
                <a:off x="7190" y="2086"/>
                <a:ext cx="2" cy="5"/>
              </a:xfrm>
              <a:custGeom>
                <a:gdLst>
                  <a:gd fmla="*/ 1 w 1" name="T0"/>
                  <a:gd fmla="*/ 1 h 2" name="T1"/>
                  <a:gd fmla="*/ 0 w 1" name="T2"/>
                  <a:gd fmla="*/ 0 h 2" name="T3"/>
                  <a:gd fmla="*/ 1 w 1" name="T4"/>
                  <a:gd fmla="*/ 1 h 2" name="T5"/>
                  <a:gd fmla="*/ 1 w 1" name="T6"/>
                  <a:gd fmla="*/ 1 h 2" name="T7"/>
                </a:gdLst>
                <a:cxnLst>
                  <a:cxn ang="0">
                    <a:pos x="T0" y="T1"/>
                  </a:cxn>
                  <a:cxn ang="0">
                    <a:pos x="T2" y="T3"/>
                  </a:cxn>
                  <a:cxn ang="0">
                    <a:pos x="T4" y="T5"/>
                  </a:cxn>
                  <a:cxn ang="0">
                    <a:pos x="T6" y="T7"/>
                  </a:cxn>
                </a:cxnLst>
                <a:rect b="b" l="0" r="r" t="0"/>
                <a:pathLst>
                  <a:path h="2" w="1">
                    <a:moveTo>
                      <a:pt x="1" y="1"/>
                    </a:moveTo>
                    <a:cubicBezTo>
                      <a:pt x="1" y="1"/>
                      <a:pt x="0" y="0"/>
                      <a:pt x="0" y="0"/>
                    </a:cubicBezTo>
                    <a:cubicBezTo>
                      <a:pt x="1" y="1"/>
                      <a:pt x="1" y="1"/>
                      <a:pt x="1" y="1"/>
                    </a:cubicBezTo>
                    <a:cubicBezTo>
                      <a:pt x="1" y="2"/>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4" name="Freeform 105"/>
              <p:cNvSpPr/>
              <p:nvPr/>
            </p:nvSpPr>
            <p:spPr bwMode="auto">
              <a:xfrm flipH="1">
                <a:off x="5743" y="2352"/>
                <a:ext cx="0" cy="5"/>
              </a:xfrm>
              <a:custGeom>
                <a:gdLst>
                  <a:gd fmla="*/ 2 h 2" name="T0"/>
                  <a:gd fmla="*/ 1 h 2" name="T1"/>
                  <a:gd fmla="*/ 2 h 2" name="T2"/>
                </a:gdLst>
                <a:cxnLst>
                  <a:cxn ang="0">
                    <a:pos x="0" y="T0"/>
                  </a:cxn>
                  <a:cxn ang="0">
                    <a:pos x="0" y="T1"/>
                  </a:cxn>
                  <a:cxn ang="0">
                    <a:pos x="0" y="T2"/>
                  </a:cxn>
                </a:cxnLst>
                <a:rect b="b" l="0" r="r" t="0"/>
                <a:pathLst>
                  <a:path h="2">
                    <a:moveTo>
                      <a:pt x="0" y="2"/>
                    </a:moveTo>
                    <a:cubicBezTo>
                      <a:pt x="0" y="0"/>
                      <a:pt x="0" y="1"/>
                      <a:pt x="0" y="1"/>
                    </a:cubicBezTo>
                    <a:cubicBezTo>
                      <a:pt x="0" y="1"/>
                      <a:pt x="0"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5" name="Freeform 106"/>
              <p:cNvSpPr/>
              <p:nvPr/>
            </p:nvSpPr>
            <p:spPr bwMode="auto">
              <a:xfrm>
                <a:off x="6128" y="1660"/>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6" name="Freeform 107"/>
              <p:cNvSpPr/>
              <p:nvPr/>
            </p:nvSpPr>
            <p:spPr bwMode="auto">
              <a:xfrm>
                <a:off x="6540" y="1520"/>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7" name="Freeform 108"/>
              <p:cNvSpPr/>
              <p:nvPr/>
            </p:nvSpPr>
            <p:spPr bwMode="auto">
              <a:xfrm>
                <a:off x="6543" y="1511"/>
                <a:ext cx="4" cy="2"/>
              </a:xfrm>
              <a:custGeom>
                <a:gdLst>
                  <a:gd fmla="*/ 0 w 2" name="T0"/>
                  <a:gd fmla="*/ 1 h 1" name="T1"/>
                  <a:gd fmla="*/ 1 w 2" name="T2"/>
                  <a:gd fmla="*/ 0 h 1" name="T3"/>
                  <a:gd fmla="*/ 0 w 2" name="T4"/>
                  <a:gd fmla="*/ 1 h 1" name="T5"/>
                </a:gdLst>
                <a:cxnLst>
                  <a:cxn ang="0">
                    <a:pos x="T0" y="T1"/>
                  </a:cxn>
                  <a:cxn ang="0">
                    <a:pos x="T2" y="T3"/>
                  </a:cxn>
                  <a:cxn ang="0">
                    <a:pos x="T4" y="T5"/>
                  </a:cxn>
                </a:cxnLst>
                <a:rect b="b" l="0" r="r" t="0"/>
                <a:pathLst>
                  <a:path h="1" w="2">
                    <a:moveTo>
                      <a:pt x="0" y="1"/>
                    </a:moveTo>
                    <a:cubicBezTo>
                      <a:pt x="2" y="1"/>
                      <a:pt x="0" y="1"/>
                      <a:pt x="1" y="0"/>
                    </a:cubicBezTo>
                    <a:cubicBezTo>
                      <a:pt x="1"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8" name="Freeform 109"/>
              <p:cNvSpPr/>
              <p:nvPr/>
            </p:nvSpPr>
            <p:spPr bwMode="auto">
              <a:xfrm>
                <a:off x="6516" y="1546"/>
                <a:ext cx="5" cy="5"/>
              </a:xfrm>
              <a:custGeom>
                <a:gdLst>
                  <a:gd fmla="*/ 2 w 2" name="T0"/>
                  <a:gd fmla="*/ 1 h 2" name="T1"/>
                  <a:gd fmla="*/ 1 w 2" name="T2"/>
                  <a:gd fmla="*/ 1 h 2" name="T3"/>
                  <a:gd fmla="*/ 2 w 2" name="T4"/>
                  <a:gd fmla="*/ 1 h 2" name="T5"/>
                </a:gdLst>
                <a:cxnLst>
                  <a:cxn ang="0">
                    <a:pos x="T0" y="T1"/>
                  </a:cxn>
                  <a:cxn ang="0">
                    <a:pos x="T2" y="T3"/>
                  </a:cxn>
                  <a:cxn ang="0">
                    <a:pos x="T4" y="T5"/>
                  </a:cxn>
                </a:cxnLst>
                <a:rect b="b" l="0" r="r" t="0"/>
                <a:pathLst>
                  <a:path h="2" w="2">
                    <a:moveTo>
                      <a:pt x="2" y="1"/>
                    </a:moveTo>
                    <a:cubicBezTo>
                      <a:pt x="2" y="0"/>
                      <a:pt x="1" y="1"/>
                      <a:pt x="1" y="1"/>
                    </a:cubicBezTo>
                    <a:cubicBezTo>
                      <a:pt x="0" y="2"/>
                      <a:pt x="1" y="1"/>
                      <a:pt x="2"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9" name="Freeform 110"/>
              <p:cNvSpPr/>
              <p:nvPr/>
            </p:nvSpPr>
            <p:spPr bwMode="auto">
              <a:xfrm>
                <a:off x="6516" y="1541"/>
                <a:ext cx="8" cy="7"/>
              </a:xfrm>
              <a:custGeom>
                <a:gdLst>
                  <a:gd fmla="*/ 0 w 3" name="T0"/>
                  <a:gd fmla="*/ 3 h 3" name="T1"/>
                  <a:gd fmla="*/ 3 w 3" name="T2"/>
                  <a:gd fmla="*/ 0 h 3" name="T3"/>
                  <a:gd fmla="*/ 0 w 3" name="T4"/>
                  <a:gd fmla="*/ 3 h 3" name="T5"/>
                </a:gdLst>
                <a:cxnLst>
                  <a:cxn ang="0">
                    <a:pos x="T0" y="T1"/>
                  </a:cxn>
                  <a:cxn ang="0">
                    <a:pos x="T2" y="T3"/>
                  </a:cxn>
                  <a:cxn ang="0">
                    <a:pos x="T4" y="T5"/>
                  </a:cxn>
                </a:cxnLst>
                <a:rect b="b" l="0" r="r" t="0"/>
                <a:pathLst>
                  <a:path h="3" w="3">
                    <a:moveTo>
                      <a:pt x="0" y="3"/>
                    </a:moveTo>
                    <a:cubicBezTo>
                      <a:pt x="3" y="0"/>
                      <a:pt x="3" y="0"/>
                      <a:pt x="3" y="0"/>
                    </a:cubicBezTo>
                    <a:cubicBezTo>
                      <a:pt x="1" y="1"/>
                      <a:pt x="1" y="2"/>
                      <a:pt x="0"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0" name="Freeform 111"/>
              <p:cNvSpPr/>
              <p:nvPr/>
            </p:nvSpPr>
            <p:spPr bwMode="auto">
              <a:xfrm>
                <a:off x="6535" y="1520"/>
                <a:ext cx="5" cy="0"/>
              </a:xfrm>
              <a:custGeom>
                <a:gdLst>
                  <a:gd fmla="*/ 0 w 2" name="T0"/>
                  <a:gd fmla="*/ 2 w 2" name="T1"/>
                  <a:gd fmla="*/ 1 w 2" name="T2"/>
                  <a:gd fmla="*/ 0 w 2" name="T3"/>
                </a:gdLst>
                <a:cxnLst>
                  <a:cxn ang="0">
                    <a:pos x="T0" y="0"/>
                  </a:cxn>
                  <a:cxn ang="0">
                    <a:pos x="T1" y="0"/>
                  </a:cxn>
                  <a:cxn ang="0">
                    <a:pos x="T2" y="0"/>
                  </a:cxn>
                  <a:cxn ang="0">
                    <a:pos x="T3" y="0"/>
                  </a:cxn>
                </a:cxnLst>
                <a:rect b="b" l="0" r="r" t="0"/>
                <a:pathLst>
                  <a:path w="2">
                    <a:moveTo>
                      <a:pt x="0" y="0"/>
                    </a:moveTo>
                    <a:cubicBezTo>
                      <a:pt x="1" y="0"/>
                      <a:pt x="1" y="0"/>
                      <a:pt x="2" y="0"/>
                    </a:cubicBezTo>
                    <a:cubicBezTo>
                      <a:pt x="2" y="0"/>
                      <a:pt x="1" y="0"/>
                      <a:pt x="1"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1" name="Freeform 112"/>
              <p:cNvSpPr/>
              <p:nvPr/>
            </p:nvSpPr>
            <p:spPr bwMode="auto">
              <a:xfrm>
                <a:off x="6538" y="1518"/>
                <a:ext cx="5" cy="0"/>
              </a:xfrm>
              <a:custGeom>
                <a:gdLst>
                  <a:gd fmla="*/ 2 w 2" name="T0"/>
                  <a:gd fmla="*/ 0 w 2" name="T1"/>
                  <a:gd fmla="*/ 2 w 2" name="T2"/>
                </a:gdLst>
                <a:cxnLst>
                  <a:cxn ang="0">
                    <a:pos x="T0" y="0"/>
                  </a:cxn>
                  <a:cxn ang="0">
                    <a:pos x="T1" y="0"/>
                  </a:cxn>
                  <a:cxn ang="0">
                    <a:pos x="T2" y="0"/>
                  </a:cxn>
                </a:cxnLst>
                <a:rect b="b" l="0" r="r" t="0"/>
                <a:pathLst>
                  <a:path w="2">
                    <a:moveTo>
                      <a:pt x="2" y="0"/>
                    </a:moveTo>
                    <a:cubicBezTo>
                      <a:pt x="2" y="0"/>
                      <a:pt x="1" y="0"/>
                      <a:pt x="0" y="0"/>
                    </a:cubicBezTo>
                    <a:lnTo>
                      <a:pt x="2"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2" name="Freeform 113"/>
              <p:cNvSpPr/>
              <p:nvPr/>
            </p:nvSpPr>
            <p:spPr bwMode="auto">
              <a:xfrm>
                <a:off x="7164" y="1951"/>
                <a:ext cx="261" cy="150"/>
              </a:xfrm>
              <a:custGeom>
                <a:gdLst>
                  <a:gd fmla="*/ 86 w 110" name="T0"/>
                  <a:gd fmla="*/ 5 h 63" name="T1"/>
                  <a:gd fmla="*/ 79 w 110" name="T2"/>
                  <a:gd fmla="*/ 7 h 63" name="T3"/>
                  <a:gd fmla="*/ 58 w 110" name="T4"/>
                  <a:gd fmla="*/ 24 h 63" name="T5"/>
                  <a:gd fmla="*/ 50 w 110" name="T6"/>
                  <a:gd fmla="*/ 26 h 63" name="T7"/>
                  <a:gd fmla="*/ 44 w 110" name="T8"/>
                  <a:gd fmla="*/ 26 h 63" name="T9"/>
                  <a:gd fmla="*/ 34 w 110" name="T10"/>
                  <a:gd fmla="*/ 31 h 63" name="T11"/>
                  <a:gd fmla="*/ 28 w 110" name="T12"/>
                  <a:gd fmla="*/ 33 h 63" name="T13"/>
                  <a:gd fmla="*/ 17 w 110" name="T14"/>
                  <a:gd fmla="*/ 38 h 63" name="T15"/>
                  <a:gd fmla="*/ 13 w 110" name="T16"/>
                  <a:gd fmla="*/ 45 h 63" name="T17"/>
                  <a:gd fmla="*/ 5 w 110" name="T18"/>
                  <a:gd fmla="*/ 47 h 63" name="T19"/>
                  <a:gd fmla="*/ 1 w 110" name="T20"/>
                  <a:gd fmla="*/ 50 h 63" name="T21"/>
                  <a:gd fmla="*/ 3 w 110" name="T22"/>
                  <a:gd fmla="*/ 55 h 63" name="T23"/>
                  <a:gd fmla="*/ 3 w 110" name="T24"/>
                  <a:gd fmla="*/ 56 h 63" name="T25"/>
                  <a:gd fmla="*/ 5 w 110" name="T26"/>
                  <a:gd fmla="*/ 55 h 63" name="T27"/>
                  <a:gd fmla="*/ 9 w 110" name="T28"/>
                  <a:gd fmla="*/ 56 h 63" name="T29"/>
                  <a:gd fmla="*/ 12 w 110" name="T30"/>
                  <a:gd fmla="*/ 58 h 63" name="T31"/>
                  <a:gd fmla="*/ 12 w 110" name="T32"/>
                  <a:gd fmla="*/ 51 h 63" name="T33"/>
                  <a:gd fmla="*/ 15 w 110" name="T34"/>
                  <a:gd fmla="*/ 57 h 63" name="T35"/>
                  <a:gd fmla="*/ 18 w 110" name="T36"/>
                  <a:gd fmla="*/ 61 h 63" name="T37"/>
                  <a:gd fmla="*/ 16 w 110" name="T38"/>
                  <a:gd fmla="*/ 54 h 63" name="T39"/>
                  <a:gd fmla="*/ 19 w 110" name="T40"/>
                  <a:gd fmla="*/ 59 h 63" name="T41"/>
                  <a:gd fmla="*/ 21 w 110" name="T42"/>
                  <a:gd fmla="*/ 60 h 63" name="T43"/>
                  <a:gd fmla="*/ 22 w 110" name="T44"/>
                  <a:gd fmla="*/ 60 h 63" name="T45"/>
                  <a:gd fmla="*/ 23 w 110" name="T46"/>
                  <a:gd fmla="*/ 60 h 63" name="T47"/>
                  <a:gd fmla="*/ 23 w 110" name="T48"/>
                  <a:gd fmla="*/ 55 h 63" name="T49"/>
                  <a:gd fmla="*/ 26 w 110" name="T50"/>
                  <a:gd fmla="*/ 58 h 63" name="T51"/>
                  <a:gd fmla="*/ 26 w 110" name="T52"/>
                  <a:gd fmla="*/ 54 h 63" name="T53"/>
                  <a:gd fmla="*/ 27 w 110" name="T54"/>
                  <a:gd fmla="*/ 54 h 63" name="T55"/>
                  <a:gd fmla="*/ 29 w 110" name="T56"/>
                  <a:gd fmla="*/ 54 h 63" name="T57"/>
                  <a:gd fmla="*/ 34 w 110" name="T58"/>
                  <a:gd fmla="*/ 51 h 63" name="T59"/>
                  <a:gd fmla="*/ 36 w 110" name="T60"/>
                  <a:gd fmla="*/ 51 h 63" name="T61"/>
                  <a:gd fmla="*/ 40 w 110" name="T62"/>
                  <a:gd fmla="*/ 49 h 63" name="T63"/>
                  <a:gd fmla="*/ 44 w 110" name="T64"/>
                  <a:gd fmla="*/ 47 h 63" name="T65"/>
                  <a:gd fmla="*/ 45 w 110" name="T66"/>
                  <a:gd fmla="*/ 45 h 63" name="T67"/>
                  <a:gd fmla="*/ 46 w 110" name="T68"/>
                  <a:gd fmla="*/ 45 h 63" name="T69"/>
                  <a:gd fmla="*/ 46 w 110" name="T70"/>
                  <a:gd fmla="*/ 42 h 63" name="T71"/>
                  <a:gd fmla="*/ 49 w 110" name="T72"/>
                  <a:gd fmla="*/ 42 h 63" name="T73"/>
                  <a:gd fmla="*/ 53 w 110" name="T74"/>
                  <a:gd fmla="*/ 42 h 63" name="T75"/>
                  <a:gd fmla="*/ 55 w 110" name="T76"/>
                  <a:gd fmla="*/ 39 h 63" name="T77"/>
                  <a:gd fmla="*/ 60 w 110" name="T78"/>
                  <a:gd fmla="*/ 39 h 63" name="T79"/>
                  <a:gd fmla="*/ 61 w 110" name="T80"/>
                  <a:gd fmla="*/ 38 h 63" name="T81"/>
                  <a:gd fmla="*/ 62 w 110" name="T82"/>
                  <a:gd fmla="*/ 38 h 63" name="T83"/>
                  <a:gd fmla="*/ 64 w 110" name="T84"/>
                  <a:gd fmla="*/ 40 h 63" name="T85"/>
                  <a:gd fmla="*/ 66 w 110" name="T86"/>
                  <a:gd fmla="*/ 35 h 63" name="T87"/>
                  <a:gd fmla="*/ 68 w 110" name="T88"/>
                  <a:gd fmla="*/ 30 h 63" name="T89"/>
                  <a:gd fmla="*/ 71 w 110" name="T90"/>
                  <a:gd fmla="*/ 31 h 63" name="T91"/>
                  <a:gd fmla="*/ 72 w 110" name="T92"/>
                  <a:gd fmla="*/ 26 h 63" name="T93"/>
                  <a:gd fmla="*/ 76 w 110" name="T94"/>
                  <a:gd fmla="*/ 26 h 63" name="T95"/>
                  <a:gd fmla="*/ 79 w 110" name="T96"/>
                  <a:gd fmla="*/ 24 h 63" name="T97"/>
                  <a:gd fmla="*/ 82 w 110" name="T98"/>
                  <a:gd fmla="*/ 23 h 63" name="T99"/>
                  <a:gd fmla="*/ 88 w 110" name="T100"/>
                  <a:gd fmla="*/ 20 h 63" name="T101"/>
                  <a:gd fmla="*/ 91 w 110" name="T102"/>
                  <a:gd fmla="*/ 16 h 63" name="T103"/>
                  <a:gd fmla="*/ 97 w 110" name="T104"/>
                  <a:gd fmla="*/ 13 h 63" name="T105"/>
                  <a:gd fmla="*/ 105 w 110" name="T106"/>
                  <a:gd fmla="*/ 13 h 63"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62" w="110">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3" name="Freeform 114"/>
              <p:cNvSpPr/>
              <p:nvPr/>
            </p:nvSpPr>
            <p:spPr bwMode="auto">
              <a:xfrm>
                <a:off x="6521" y="1354"/>
                <a:ext cx="7" cy="2"/>
              </a:xfrm>
              <a:custGeom>
                <a:gdLst>
                  <a:gd fmla="*/ 7 w 7" name="T0"/>
                  <a:gd fmla="*/ 0 h 2" name="T1"/>
                  <a:gd fmla="*/ 7 w 7" name="T2"/>
                  <a:gd fmla="*/ 0 h 2" name="T3"/>
                  <a:gd fmla="*/ 0 w 7" name="T4"/>
                  <a:gd fmla="*/ 2 h 2" name="T5"/>
                  <a:gd fmla="*/ 7 w 7" name="T6"/>
                  <a:gd fmla="*/ 0 h 2" name="T7"/>
                </a:gdLst>
                <a:cxnLst>
                  <a:cxn ang="0">
                    <a:pos x="T0" y="T1"/>
                  </a:cxn>
                  <a:cxn ang="0">
                    <a:pos x="T2" y="T3"/>
                  </a:cxn>
                  <a:cxn ang="0">
                    <a:pos x="T4" y="T5"/>
                  </a:cxn>
                  <a:cxn ang="0">
                    <a:pos x="T6" y="T7"/>
                  </a:cxn>
                </a:cxnLst>
                <a:rect b="b" l="0" r="r" t="0"/>
                <a:pathLst>
                  <a:path h="2" w="7">
                    <a:moveTo>
                      <a:pt x="7" y="0"/>
                    </a:moveTo>
                    <a:lnTo>
                      <a:pt x="7" y="0"/>
                    </a:lnTo>
                    <a:lnTo>
                      <a:pt x="0" y="2"/>
                    </a:lnTo>
                    <a:lnTo>
                      <a:pt x="7"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4" name="Freeform 115"/>
              <p:cNvSpPr/>
              <p:nvPr/>
            </p:nvSpPr>
            <p:spPr bwMode="auto">
              <a:xfrm>
                <a:off x="6564" y="1292"/>
                <a:ext cx="88" cy="283"/>
              </a:xfrm>
              <a:custGeom>
                <a:gdLst>
                  <a:gd fmla="*/ 15 w 37" name="T0"/>
                  <a:gd fmla="*/ 54 h 119" name="T1"/>
                  <a:gd fmla="*/ 12 w 37" name="T2"/>
                  <a:gd fmla="*/ 62 h 119" name="T3"/>
                  <a:gd fmla="*/ 8 w 37" name="T4"/>
                  <a:gd fmla="*/ 67 h 119" name="T5"/>
                  <a:gd fmla="*/ 6 w 37" name="T6"/>
                  <a:gd fmla="*/ 78 h 119" name="T7"/>
                  <a:gd fmla="*/ 4 w 37" name="T8"/>
                  <a:gd fmla="*/ 84 h 119" name="T9"/>
                  <a:gd fmla="*/ 2 w 37" name="T10"/>
                  <a:gd fmla="*/ 96 h 119" name="T11"/>
                  <a:gd fmla="*/ 5 w 37" name="T12"/>
                  <a:gd fmla="*/ 103 h 119" name="T13"/>
                  <a:gd fmla="*/ 2 w 37" name="T14"/>
                  <a:gd fmla="*/ 111 h 119" name="T15"/>
                  <a:gd fmla="*/ 2 w 37" name="T16"/>
                  <a:gd fmla="*/ 115 h 119" name="T17"/>
                  <a:gd fmla="*/ 7 w 37" name="T18"/>
                  <a:gd fmla="*/ 117 h 119" name="T19"/>
                  <a:gd fmla="*/ 8 w 37" name="T20"/>
                  <a:gd fmla="*/ 117 h 119" name="T21"/>
                  <a:gd fmla="*/ 9 w 37" name="T22"/>
                  <a:gd fmla="*/ 115 h 119" name="T23"/>
                  <a:gd fmla="*/ 12 w 37" name="T24"/>
                  <a:gd fmla="*/ 113 h 119" name="T25"/>
                  <a:gd fmla="*/ 15 w 37" name="T26"/>
                  <a:gd fmla="*/ 110 h 119" name="T27"/>
                  <a:gd fmla="*/ 17 w 37" name="T28"/>
                  <a:gd fmla="*/ 110 h 119" name="T29"/>
                  <a:gd fmla="*/ 17 w 37" name="T30"/>
                  <a:gd fmla="*/ 108 h 119" name="T31"/>
                  <a:gd fmla="*/ 18 w 37" name="T32"/>
                  <a:gd fmla="*/ 108 h 119" name="T33"/>
                  <a:gd fmla="*/ 21 w 37" name="T34"/>
                  <a:gd fmla="*/ 108 h 119" name="T35"/>
                  <a:gd fmla="*/ 15 w 37" name="T36"/>
                  <a:gd fmla="*/ 104 h 119" name="T37"/>
                  <a:gd fmla="*/ 18 w 37" name="T38"/>
                  <a:gd fmla="*/ 104 h 119" name="T39"/>
                  <a:gd fmla="*/ 20 w 37" name="T40"/>
                  <a:gd fmla="*/ 104 h 119" name="T41"/>
                  <a:gd fmla="*/ 22 w 37" name="T42"/>
                  <a:gd fmla="*/ 102 h 119" name="T43"/>
                  <a:gd fmla="*/ 20 w 37" name="T44"/>
                  <a:gd fmla="*/ 100 h 119" name="T45"/>
                  <a:gd fmla="*/ 22 w 37" name="T46"/>
                  <a:gd fmla="*/ 99 h 119" name="T47"/>
                  <a:gd fmla="*/ 15 w 37" name="T48"/>
                  <a:gd fmla="*/ 95 h 119" name="T49"/>
                  <a:gd fmla="*/ 21 w 37" name="T50"/>
                  <a:gd fmla="*/ 97 h 119" name="T51"/>
                  <a:gd fmla="*/ 24 w 37" name="T52"/>
                  <a:gd fmla="*/ 92 h 119" name="T53"/>
                  <a:gd fmla="*/ 24 w 37" name="T54"/>
                  <a:gd fmla="*/ 89 h 119" name="T55"/>
                  <a:gd fmla="*/ 21 w 37" name="T56"/>
                  <a:gd fmla="*/ 85 h 119" name="T57"/>
                  <a:gd fmla="*/ 26 w 37" name="T58"/>
                  <a:gd fmla="*/ 81 h 119" name="T59"/>
                  <a:gd fmla="*/ 24 w 37" name="T60"/>
                  <a:gd fmla="*/ 78 h 119" name="T61"/>
                  <a:gd fmla="*/ 25 w 37" name="T62"/>
                  <a:gd fmla="*/ 77 h 119" name="T63"/>
                  <a:gd fmla="*/ 23 w 37" name="T64"/>
                  <a:gd fmla="*/ 75 h 119" name="T65"/>
                  <a:gd fmla="*/ 27 w 37" name="T66"/>
                  <a:gd fmla="*/ 75 h 119" name="T67"/>
                  <a:gd fmla="*/ 26 w 37" name="T68"/>
                  <a:gd fmla="*/ 72 h 119" name="T69"/>
                  <a:gd fmla="*/ 25 w 37" name="T70"/>
                  <a:gd fmla="*/ 67 h 119" name="T71"/>
                  <a:gd fmla="*/ 29 w 37" name="T72"/>
                  <a:gd fmla="*/ 65 h 119" name="T73"/>
                  <a:gd fmla="*/ 28 w 37" name="T74"/>
                  <a:gd fmla="*/ 61 h 119" name="T75"/>
                  <a:gd fmla="*/ 29 w 37" name="T76"/>
                  <a:gd fmla="*/ 59 h 119" name="T77"/>
                  <a:gd fmla="*/ 29 w 37" name="T78"/>
                  <a:gd fmla="*/ 59 h 119" name="T79"/>
                  <a:gd fmla="*/ 29 w 37" name="T80"/>
                  <a:gd fmla="*/ 56 h 119" name="T81"/>
                  <a:gd fmla="*/ 27 w 37" name="T82"/>
                  <a:gd fmla="*/ 51 h 119" name="T83"/>
                  <a:gd fmla="*/ 25 w 37" name="T84"/>
                  <a:gd fmla="*/ 49 h 119" name="T85"/>
                  <a:gd fmla="*/ 27 w 37" name="T86"/>
                  <a:gd fmla="*/ 47 h 119" name="T87"/>
                  <a:gd fmla="*/ 29 w 37" name="T88"/>
                  <a:gd fmla="*/ 44 h 119" name="T89"/>
                  <a:gd fmla="*/ 27 w 37" name="T90"/>
                  <a:gd fmla="*/ 39 h 119" name="T91"/>
                  <a:gd fmla="*/ 28 w 37" name="T92"/>
                  <a:gd fmla="*/ 37 h 119" name="T93"/>
                  <a:gd fmla="*/ 31 w 37" name="T94"/>
                  <a:gd fmla="*/ 30 h 119" name="T95"/>
                  <a:gd fmla="*/ 32 w 37" name="T96"/>
                  <a:gd fmla="*/ 27 h 119" name="T97"/>
                  <a:gd fmla="*/ 29 w 37" name="T98"/>
                  <a:gd fmla="*/ 19 h 119" name="T99"/>
                  <a:gd fmla="*/ 30 w 37" name="T100"/>
                  <a:gd fmla="*/ 16 h 119" name="T101"/>
                  <a:gd fmla="*/ 26 w 37" name="T102"/>
                  <a:gd fmla="*/ 0 h 119" name="T103"/>
                  <a:gd fmla="*/ 18 w 37" name="T104"/>
                  <a:gd fmla="*/ 21 h 119" name="T105"/>
                  <a:gd fmla="*/ 11 w 37" name="T106"/>
                  <a:gd fmla="*/ 38 h 119"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9" w="37">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5" name="Freeform 116"/>
              <p:cNvSpPr/>
              <p:nvPr/>
            </p:nvSpPr>
            <p:spPr bwMode="auto">
              <a:xfrm flipH="1">
                <a:off x="6540" y="139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6" name="Freeform 117"/>
              <p:cNvSpPr/>
              <p:nvPr/>
            </p:nvSpPr>
            <p:spPr bwMode="auto">
              <a:xfrm flipH="1">
                <a:off x="5926" y="2696"/>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7" name="Freeform 118"/>
              <p:cNvSpPr/>
              <p:nvPr/>
            </p:nvSpPr>
            <p:spPr bwMode="auto">
              <a:xfrm>
                <a:off x="6547" y="1503"/>
                <a:ext cx="5" cy="3"/>
              </a:xfrm>
              <a:custGeom>
                <a:gdLst>
                  <a:gd fmla="*/ 1 w 2" name="T0"/>
                  <a:gd fmla="*/ 1 h 1" name="T1"/>
                  <a:gd fmla="*/ 1 w 2" name="T2"/>
                  <a:gd fmla="*/ 0 h 1" name="T3"/>
                  <a:gd fmla="*/ 1 w 2" name="T4"/>
                  <a:gd fmla="*/ 1 h 1" name="T5"/>
                </a:gdLst>
                <a:cxnLst>
                  <a:cxn ang="0">
                    <a:pos x="T0" y="T1"/>
                  </a:cxn>
                  <a:cxn ang="0">
                    <a:pos x="T2" y="T3"/>
                  </a:cxn>
                  <a:cxn ang="0">
                    <a:pos x="T4" y="T5"/>
                  </a:cxn>
                </a:cxnLst>
                <a:rect b="b" l="0" r="r" t="0"/>
                <a:pathLst>
                  <a:path h="1" w="2">
                    <a:moveTo>
                      <a:pt x="1" y="1"/>
                    </a:moveTo>
                    <a:cubicBezTo>
                      <a:pt x="2" y="1"/>
                      <a:pt x="0" y="0"/>
                      <a:pt x="1" y="0"/>
                    </a:cubicBezTo>
                    <a:cubicBezTo>
                      <a:pt x="0" y="0"/>
                      <a:pt x="1" y="0"/>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8" name="Freeform 119"/>
              <p:cNvSpPr/>
              <p:nvPr/>
            </p:nvSpPr>
            <p:spPr bwMode="auto">
              <a:xfrm>
                <a:off x="6545" y="1501"/>
                <a:ext cx="5" cy="0"/>
              </a:xfrm>
              <a:custGeom>
                <a:gdLst>
                  <a:gd fmla="*/ 0 w 2" name="T0"/>
                  <a:gd fmla="*/ 2 w 2" name="T1"/>
                  <a:gd fmla="*/ 0 w 2" name="T2"/>
                </a:gdLst>
                <a:cxnLst>
                  <a:cxn ang="0">
                    <a:pos x="T0" y="0"/>
                  </a:cxn>
                  <a:cxn ang="0">
                    <a:pos x="T1" y="0"/>
                  </a:cxn>
                  <a:cxn ang="0">
                    <a:pos x="T2" y="0"/>
                  </a:cxn>
                </a:cxnLst>
                <a:rect b="b" l="0" r="r" t="0"/>
                <a:pathLst>
                  <a:path w="2">
                    <a:moveTo>
                      <a:pt x="0" y="0"/>
                    </a:moveTo>
                    <a:cubicBezTo>
                      <a:pt x="2" y="0"/>
                      <a:pt x="2" y="0"/>
                      <a:pt x="2" y="0"/>
                    </a:cubicBezTo>
                    <a:cubicBezTo>
                      <a:pt x="2"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9" name="Freeform 120"/>
              <p:cNvSpPr/>
              <p:nvPr/>
            </p:nvSpPr>
            <p:spPr bwMode="auto">
              <a:xfrm>
                <a:off x="6547" y="1513"/>
                <a:ext cx="5" cy="0"/>
              </a:xfrm>
              <a:custGeom>
                <a:gdLst>
                  <a:gd fmla="*/ 2 w 2" name="T0"/>
                  <a:gd fmla="*/ 0 w 2" name="T1"/>
                  <a:gd fmla="*/ 2 w 2" name="T2"/>
                </a:gdLst>
                <a:cxnLst>
                  <a:cxn ang="0">
                    <a:pos x="T0" y="0"/>
                  </a:cxn>
                  <a:cxn ang="0">
                    <a:pos x="T1" y="0"/>
                  </a:cxn>
                  <a:cxn ang="0">
                    <a:pos x="T2" y="0"/>
                  </a:cxn>
                </a:cxnLst>
                <a:rect b="b" l="0" r="r" t="0"/>
                <a:pathLst>
                  <a:path w="2">
                    <a:moveTo>
                      <a:pt x="2" y="0"/>
                    </a:moveTo>
                    <a:cubicBezTo>
                      <a:pt x="2" y="0"/>
                      <a:pt x="1" y="0"/>
                      <a:pt x="0" y="0"/>
                    </a:cubicBezTo>
                    <a:lnTo>
                      <a:pt x="2"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0" name="Freeform 121"/>
              <p:cNvSpPr/>
              <p:nvPr/>
            </p:nvSpPr>
            <p:spPr bwMode="auto">
              <a:xfrm flipH="1">
                <a:off x="6052" y="1612"/>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1" name="Freeform 122"/>
              <p:cNvSpPr/>
              <p:nvPr/>
            </p:nvSpPr>
            <p:spPr bwMode="auto">
              <a:xfrm>
                <a:off x="6026" y="1565"/>
                <a:ext cx="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2" name="Freeform 123"/>
              <p:cNvSpPr/>
              <p:nvPr/>
            </p:nvSpPr>
            <p:spPr bwMode="auto">
              <a:xfrm>
                <a:off x="6052" y="1525"/>
                <a:ext cx="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3" name="Freeform 124"/>
              <p:cNvSpPr/>
              <p:nvPr/>
            </p:nvSpPr>
            <p:spPr bwMode="auto">
              <a:xfrm flipH="1">
                <a:off x="7311" y="204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4" name="Freeform 125"/>
              <p:cNvSpPr/>
              <p:nvPr/>
            </p:nvSpPr>
            <p:spPr bwMode="auto">
              <a:xfrm>
                <a:off x="6123" y="1646"/>
                <a:ext cx="5" cy="2"/>
              </a:xfrm>
              <a:custGeom>
                <a:gdLst>
                  <a:gd fmla="*/ 1 w 2" name="T0"/>
                  <a:gd fmla="*/ 1 h 1" name="T1"/>
                  <a:gd fmla="*/ 1 w 2" name="T2"/>
                  <a:gd fmla="*/ 0 h 1" name="T3"/>
                  <a:gd fmla="*/ 1 w 2" name="T4"/>
                  <a:gd fmla="*/ 1 h 1" name="T5"/>
                </a:gdLst>
                <a:cxnLst>
                  <a:cxn ang="0">
                    <a:pos x="T0" y="T1"/>
                  </a:cxn>
                  <a:cxn ang="0">
                    <a:pos x="T2" y="T3"/>
                  </a:cxn>
                  <a:cxn ang="0">
                    <a:pos x="T4" y="T5"/>
                  </a:cxn>
                </a:cxnLst>
                <a:rect b="b" l="0" r="r" t="0"/>
                <a:pathLst>
                  <a:path h="1" w="2">
                    <a:moveTo>
                      <a:pt x="1" y="1"/>
                    </a:moveTo>
                    <a:cubicBezTo>
                      <a:pt x="2" y="0"/>
                      <a:pt x="0" y="0"/>
                      <a:pt x="1" y="0"/>
                    </a:cubicBezTo>
                    <a:cubicBezTo>
                      <a:pt x="0" y="0"/>
                      <a:pt x="1" y="0"/>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5" name="Rectangle 126"/>
              <p:cNvSpPr>
                <a:spLocks noChangeArrowheads="1"/>
              </p:cNvSpPr>
              <p:nvPr/>
            </p:nvSpPr>
            <p:spPr bwMode="auto">
              <a:xfrm>
                <a:off x="6066" y="1546"/>
                <a:ext cx="2"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6" name="Freeform 127"/>
              <p:cNvSpPr/>
              <p:nvPr/>
            </p:nvSpPr>
            <p:spPr bwMode="auto">
              <a:xfrm>
                <a:off x="5938" y="1399"/>
                <a:ext cx="194" cy="301"/>
              </a:xfrm>
              <a:custGeom>
                <a:gdLst>
                  <a:gd fmla="*/ 11 w 82" name="T0"/>
                  <a:gd fmla="*/ 27 h 127" name="T1"/>
                  <a:gd fmla="*/ 20 w 82" name="T2"/>
                  <a:gd fmla="*/ 47 h 127" name="T3"/>
                  <a:gd fmla="*/ 34 w 82" name="T4"/>
                  <a:gd fmla="*/ 60 h 127" name="T5"/>
                  <a:gd fmla="*/ 37 w 82" name="T6"/>
                  <a:gd fmla="*/ 68 h 127" name="T7"/>
                  <a:gd fmla="*/ 43 w 82" name="T8"/>
                  <a:gd fmla="*/ 80 h 127" name="T9"/>
                  <a:gd fmla="*/ 47 w 82" name="T10"/>
                  <a:gd fmla="*/ 89 h 127" name="T11"/>
                  <a:gd fmla="*/ 53 w 82" name="T12"/>
                  <a:gd fmla="*/ 94 h 127" name="T13"/>
                  <a:gd fmla="*/ 60 w 82" name="T14"/>
                  <a:gd fmla="*/ 105 h 127" name="T15"/>
                  <a:gd fmla="*/ 63 w 82" name="T16"/>
                  <a:gd fmla="*/ 111 h 127" name="T17"/>
                  <a:gd fmla="*/ 63 w 82" name="T18"/>
                  <a:gd fmla="*/ 121 h 127" name="T19"/>
                  <a:gd fmla="*/ 65 w 82" name="T20"/>
                  <a:gd fmla="*/ 124 h 127" name="T21"/>
                  <a:gd fmla="*/ 69 w 82" name="T22"/>
                  <a:gd fmla="*/ 126 h 127" name="T23"/>
                  <a:gd fmla="*/ 72 w 82" name="T24"/>
                  <a:gd fmla="*/ 126 h 127" name="T25"/>
                  <a:gd fmla="*/ 73 w 82" name="T26"/>
                  <a:gd fmla="*/ 123 h 127" name="T27"/>
                  <a:gd fmla="*/ 71 w 82" name="T28"/>
                  <a:gd fmla="*/ 118 h 127" name="T29"/>
                  <a:gd fmla="*/ 73 w 82" name="T30"/>
                  <a:gd fmla="*/ 112 h 127" name="T31"/>
                  <a:gd fmla="*/ 80 w 82" name="T32"/>
                  <a:gd fmla="*/ 112 h 127" name="T33"/>
                  <a:gd fmla="*/ 80 w 82" name="T34"/>
                  <a:gd fmla="*/ 109 h 127" name="T35"/>
                  <a:gd fmla="*/ 76 w 82" name="T36"/>
                  <a:gd fmla="*/ 108 h 127" name="T37"/>
                  <a:gd fmla="*/ 78 w 82" name="T38"/>
                  <a:gd fmla="*/ 107 h 127" name="T39"/>
                  <a:gd fmla="*/ 73 w 82" name="T40"/>
                  <a:gd fmla="*/ 105 h 127" name="T41"/>
                  <a:gd fmla="*/ 77 w 82" name="T42"/>
                  <a:gd fmla="*/ 102 h 127" name="T43"/>
                  <a:gd fmla="*/ 78 w 82" name="T44"/>
                  <a:gd fmla="*/ 100 h 127" name="T45"/>
                  <a:gd fmla="*/ 76 w 82" name="T46"/>
                  <a:gd fmla="*/ 100 h 127" name="T47"/>
                  <a:gd fmla="*/ 76 w 82" name="T48"/>
                  <a:gd fmla="*/ 96 h 127" name="T49"/>
                  <a:gd fmla="*/ 71 w 82" name="T50"/>
                  <a:gd fmla="*/ 96 h 127" name="T51"/>
                  <a:gd fmla="*/ 65 w 82" name="T52"/>
                  <a:gd fmla="*/ 95 h 127" name="T53"/>
                  <a:gd fmla="*/ 70 w 82" name="T54"/>
                  <a:gd fmla="*/ 92 h 127" name="T55"/>
                  <a:gd fmla="*/ 68 w 82" name="T56"/>
                  <a:gd fmla="*/ 86 h 127" name="T57"/>
                  <a:gd fmla="*/ 67 w 82" name="T58"/>
                  <a:gd fmla="*/ 84 h 127" name="T59"/>
                  <a:gd fmla="*/ 65 w 82" name="T60"/>
                  <a:gd fmla="*/ 81 h 127" name="T61"/>
                  <a:gd fmla="*/ 62 w 82" name="T62"/>
                  <a:gd fmla="*/ 75 h 127" name="T63"/>
                  <a:gd fmla="*/ 60 w 82" name="T64"/>
                  <a:gd fmla="*/ 73 h 127" name="T65"/>
                  <a:gd fmla="*/ 59 w 82" name="T66"/>
                  <a:gd fmla="*/ 72 h 127" name="T67"/>
                  <a:gd fmla="*/ 57 w 82" name="T68"/>
                  <a:gd fmla="*/ 71 h 127" name="T69"/>
                  <a:gd fmla="*/ 58 w 82" name="T70"/>
                  <a:gd fmla="*/ 68 h 127" name="T71"/>
                  <a:gd fmla="*/ 55 w 82" name="T72"/>
                  <a:gd fmla="*/ 67 h 127" name="T73"/>
                  <a:gd fmla="*/ 54 w 82" name="T74"/>
                  <a:gd fmla="*/ 62 h 127" name="T75"/>
                  <a:gd fmla="*/ 51 w 82" name="T76"/>
                  <a:gd fmla="*/ 58 h 127" name="T77"/>
                  <a:gd fmla="*/ 51 w 82" name="T78"/>
                  <a:gd fmla="*/ 54 h 127" name="T79"/>
                  <a:gd fmla="*/ 48 w 82" name="T80"/>
                  <a:gd fmla="*/ 53 h 127" name="T81"/>
                  <a:gd fmla="*/ 49 w 82" name="T82"/>
                  <a:gd fmla="*/ 53 h 127" name="T83"/>
                  <a:gd fmla="*/ 45 w 82" name="T84"/>
                  <a:gd fmla="*/ 50 h 127" name="T85"/>
                  <a:gd fmla="*/ 43 w 82" name="T86"/>
                  <a:gd fmla="*/ 46 h 127" name="T87"/>
                  <a:gd fmla="*/ 41 w 82" name="T88"/>
                  <a:gd fmla="*/ 44 h 127" name="T89"/>
                  <a:gd fmla="*/ 32 w 82" name="T90"/>
                  <a:gd fmla="*/ 44 h 127" name="T91"/>
                  <a:gd fmla="*/ 35 w 82" name="T92"/>
                  <a:gd fmla="*/ 39 h 127" name="T93"/>
                  <a:gd fmla="*/ 31 w 82" name="T94"/>
                  <a:gd fmla="*/ 36 h 127" name="T95"/>
                  <a:gd fmla="*/ 30 w 82" name="T96"/>
                  <a:gd fmla="*/ 32 h 127" name="T97"/>
                  <a:gd fmla="*/ 26 w 82" name="T98"/>
                  <a:gd fmla="*/ 24 h 127" name="T99"/>
                  <a:gd fmla="*/ 25 w 82" name="T100"/>
                  <a:gd fmla="*/ 21 h 127" name="T101"/>
                  <a:gd fmla="*/ 15 w 82" name="T102"/>
                  <a:gd fmla="*/ 15 h 127" name="T103"/>
                  <a:gd fmla="*/ 13 w 82" name="T104"/>
                  <a:gd fmla="*/ 13 h 12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27" w="82">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7" name="Freeform 128"/>
              <p:cNvSpPr/>
              <p:nvPr/>
            </p:nvSpPr>
            <p:spPr bwMode="auto">
              <a:xfrm>
                <a:off x="6120" y="1641"/>
                <a:ext cx="3" cy="0"/>
              </a:xfrm>
              <a:custGeom>
                <a:gdLst>
                  <a:gd fmla="*/ 1 w 1" name="T0"/>
                  <a:gd fmla="*/ 0 w 1" name="T1"/>
                  <a:gd fmla="*/ 0 w 1" name="T2"/>
                  <a:gd fmla="*/ 1 w 1" name="T3"/>
                </a:gdLst>
                <a:cxnLst>
                  <a:cxn ang="0">
                    <a:pos x="T0" y="0"/>
                  </a:cxn>
                  <a:cxn ang="0">
                    <a:pos x="T1" y="0"/>
                  </a:cxn>
                  <a:cxn ang="0">
                    <a:pos x="T2" y="0"/>
                  </a:cxn>
                  <a:cxn ang="0">
                    <a:pos x="T3" y="0"/>
                  </a:cxn>
                </a:cxnLst>
                <a:rect b="b" l="0" r="r" t="0"/>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8" name="Freeform 129"/>
              <p:cNvSpPr/>
              <p:nvPr/>
            </p:nvSpPr>
            <p:spPr bwMode="auto">
              <a:xfrm>
                <a:off x="6033" y="1508"/>
                <a:ext cx="2" cy="3"/>
              </a:xfrm>
              <a:custGeom>
                <a:gdLst>
                  <a:gd fmla="*/ 1 w 1" name="T0"/>
                  <a:gd fmla="*/ 0 h 1" name="T1"/>
                  <a:gd fmla="*/ 1 w 1" name="T2"/>
                  <a:gd fmla="*/ 0 h 1" name="T3"/>
                  <a:gd fmla="*/ 1 w 1" name="T4"/>
                  <a:gd fmla="*/ 0 h 1" name="T5"/>
                </a:gdLst>
                <a:cxnLst>
                  <a:cxn ang="0">
                    <a:pos x="T0" y="T1"/>
                  </a:cxn>
                  <a:cxn ang="0">
                    <a:pos x="T2" y="T3"/>
                  </a:cxn>
                  <a:cxn ang="0">
                    <a:pos x="T4" y="T5"/>
                  </a:cxn>
                </a:cxnLst>
                <a:rect b="b" l="0" r="r" t="0"/>
                <a:pathLst>
                  <a:path h="1" w="1">
                    <a:moveTo>
                      <a:pt x="1" y="0"/>
                    </a:moveTo>
                    <a:cubicBezTo>
                      <a:pt x="1" y="0"/>
                      <a:pt x="1" y="0"/>
                      <a:pt x="1" y="0"/>
                    </a:cubicBezTo>
                    <a:cubicBezTo>
                      <a:pt x="0"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9" name="Freeform 130"/>
              <p:cNvSpPr/>
              <p:nvPr/>
            </p:nvSpPr>
            <p:spPr bwMode="auto">
              <a:xfrm>
                <a:off x="6016" y="1492"/>
                <a:ext cx="5" cy="2"/>
              </a:xfrm>
              <a:custGeom>
                <a:gdLst>
                  <a:gd fmla="*/ 5 w 5" name="T0"/>
                  <a:gd fmla="*/ 0 h 2" name="T1"/>
                  <a:gd fmla="*/ 5 w 5" name="T2"/>
                  <a:gd fmla="*/ 0 h 2" name="T3"/>
                  <a:gd fmla="*/ 0 w 5" name="T4"/>
                  <a:gd fmla="*/ 2 h 2" name="T5"/>
                  <a:gd fmla="*/ 5 w 5" name="T6"/>
                  <a:gd fmla="*/ 0 h 2" name="T7"/>
                </a:gdLst>
                <a:cxnLst>
                  <a:cxn ang="0">
                    <a:pos x="T0" y="T1"/>
                  </a:cxn>
                  <a:cxn ang="0">
                    <a:pos x="T2" y="T3"/>
                  </a:cxn>
                  <a:cxn ang="0">
                    <a:pos x="T4" y="T5"/>
                  </a:cxn>
                  <a:cxn ang="0">
                    <a:pos x="T6" y="T7"/>
                  </a:cxn>
                </a:cxnLst>
                <a:rect b="b" l="0" r="r" t="0"/>
                <a:pathLst>
                  <a:path h="2" w="5">
                    <a:moveTo>
                      <a:pt x="5" y="0"/>
                    </a:moveTo>
                    <a:lnTo>
                      <a:pt x="5" y="0"/>
                    </a:lnTo>
                    <a:lnTo>
                      <a:pt x="0" y="2"/>
                    </a:lnTo>
                    <a:lnTo>
                      <a:pt x="5"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0" name="Freeform 131"/>
              <p:cNvSpPr/>
              <p:nvPr/>
            </p:nvSpPr>
            <p:spPr bwMode="auto">
              <a:xfrm>
                <a:off x="6042" y="1506"/>
                <a:ext cx="5" cy="0"/>
              </a:xfrm>
              <a:custGeom>
                <a:gdLst>
                  <a:gd fmla="*/ 2 w 2" name="T0"/>
                  <a:gd fmla="*/ 1 w 2" name="T1"/>
                  <a:gd fmla="*/ 2 w 2" name="T2"/>
                </a:gdLst>
                <a:cxnLst>
                  <a:cxn ang="0">
                    <a:pos x="T0" y="0"/>
                  </a:cxn>
                  <a:cxn ang="0">
                    <a:pos x="T1" y="0"/>
                  </a:cxn>
                  <a:cxn ang="0">
                    <a:pos x="T2" y="0"/>
                  </a:cxn>
                </a:cxnLst>
                <a:rect b="b" l="0" r="r" t="0"/>
                <a:pathLst>
                  <a:path w="2">
                    <a:moveTo>
                      <a:pt x="2" y="0"/>
                    </a:moveTo>
                    <a:cubicBezTo>
                      <a:pt x="2" y="0"/>
                      <a:pt x="0" y="0"/>
                      <a:pt x="1" y="0"/>
                    </a:cubicBezTo>
                    <a:cubicBezTo>
                      <a:pt x="1" y="0"/>
                      <a:pt x="2" y="0"/>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1" name="Freeform 132"/>
              <p:cNvSpPr/>
              <p:nvPr/>
            </p:nvSpPr>
            <p:spPr bwMode="auto">
              <a:xfrm flipH="1">
                <a:off x="6094" y="169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2" name="Freeform 133"/>
              <p:cNvSpPr/>
              <p:nvPr/>
            </p:nvSpPr>
            <p:spPr bwMode="auto">
              <a:xfrm>
                <a:off x="6045" y="1508"/>
                <a:ext cx="2" cy="3"/>
              </a:xfrm>
              <a:custGeom>
                <a:gdLst>
                  <a:gd fmla="*/ 0 w 1" name="T0"/>
                  <a:gd fmla="*/ 1 h 1" name="T1"/>
                  <a:gd fmla="*/ 0 w 1" name="T2"/>
                  <a:gd fmla="*/ 1 h 1" name="T3"/>
                  <a:gd fmla="*/ 0 w 1" name="T4"/>
                  <a:gd fmla="*/ 1 h 1" name="T5"/>
                </a:gdLst>
                <a:cxnLst>
                  <a:cxn ang="0">
                    <a:pos x="T0" y="T1"/>
                  </a:cxn>
                  <a:cxn ang="0">
                    <a:pos x="T2" y="T3"/>
                  </a:cxn>
                  <a:cxn ang="0">
                    <a:pos x="T4" y="T5"/>
                  </a:cxn>
                </a:cxnLst>
                <a:rect b="b" l="0" r="r" t="0"/>
                <a:pathLst>
                  <a:path h="1" w="1">
                    <a:moveTo>
                      <a:pt x="0" y="1"/>
                    </a:moveTo>
                    <a:cubicBezTo>
                      <a:pt x="0" y="1"/>
                      <a:pt x="0" y="1"/>
                      <a:pt x="0" y="1"/>
                    </a:cubicBezTo>
                    <a:cubicBezTo>
                      <a:pt x="1"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3" name="Freeform 134"/>
              <p:cNvSpPr/>
              <p:nvPr/>
            </p:nvSpPr>
            <p:spPr bwMode="auto">
              <a:xfrm>
                <a:off x="6035" y="1508"/>
                <a:ext cx="2"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4" name="Freeform 135"/>
              <p:cNvSpPr/>
              <p:nvPr/>
            </p:nvSpPr>
            <p:spPr bwMode="auto">
              <a:xfrm>
                <a:off x="6535" y="1518"/>
                <a:ext cx="12" cy="2"/>
              </a:xfrm>
              <a:custGeom>
                <a:gdLst>
                  <a:gd fmla="*/ 1 w 5" name="T0"/>
                  <a:gd fmla="*/ 1 h 1" name="T1"/>
                  <a:gd fmla="*/ 0 w 5" name="T2"/>
                  <a:gd fmla="*/ 1 h 1" name="T3"/>
                  <a:gd fmla="*/ 2 w 5" name="T4"/>
                  <a:gd fmla="*/ 1 h 1" name="T5"/>
                  <a:gd fmla="*/ 3 w 5" name="T6"/>
                  <a:gd fmla="*/ 1 h 1" name="T7"/>
                  <a:gd fmla="*/ 5 w 5" name="T8"/>
                  <a:gd fmla="*/ 0 h 1" name="T9"/>
                  <a:gd fmla="*/ 1 w 5" name="T10"/>
                  <a:gd fmla="*/ 1 h 1" name="T11"/>
                </a:gdLst>
                <a:cxnLst>
                  <a:cxn ang="0">
                    <a:pos x="T0" y="T1"/>
                  </a:cxn>
                  <a:cxn ang="0">
                    <a:pos x="T2" y="T3"/>
                  </a:cxn>
                  <a:cxn ang="0">
                    <a:pos x="T4" y="T5"/>
                  </a:cxn>
                  <a:cxn ang="0">
                    <a:pos x="T6" y="T7"/>
                  </a:cxn>
                  <a:cxn ang="0">
                    <a:pos x="T8" y="T9"/>
                  </a:cxn>
                  <a:cxn ang="0">
                    <a:pos x="T10" y="T11"/>
                  </a:cxn>
                </a:cxnLst>
                <a:rect b="b" l="0" r="r" t="0"/>
                <a:pathLst>
                  <a:path h="1" w="5">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5" name="Freeform 136"/>
              <p:cNvSpPr/>
              <p:nvPr/>
            </p:nvSpPr>
            <p:spPr bwMode="auto">
              <a:xfrm>
                <a:off x="7185" y="1480"/>
                <a:ext cx="3" cy="4"/>
              </a:xfrm>
              <a:custGeom>
                <a:gdLst>
                  <a:gd fmla="*/ 1 w 1" name="T0"/>
                  <a:gd fmla="*/ 1 h 2" name="T1"/>
                  <a:gd fmla="*/ 0 w 1" name="T2"/>
                  <a:gd fmla="*/ 1 h 2" name="T3"/>
                  <a:gd fmla="*/ 1 w 1" name="T4"/>
                  <a:gd fmla="*/ 1 h 2" name="T5"/>
                </a:gdLst>
                <a:cxnLst>
                  <a:cxn ang="0">
                    <a:pos x="T0" y="T1"/>
                  </a:cxn>
                  <a:cxn ang="0">
                    <a:pos x="T2" y="T3"/>
                  </a:cxn>
                  <a:cxn ang="0">
                    <a:pos x="T4" y="T5"/>
                  </a:cxn>
                </a:cxnLst>
                <a:rect b="b" l="0" r="r" t="0"/>
                <a:pathLst>
                  <a:path h="2" w="1">
                    <a:moveTo>
                      <a:pt x="1" y="1"/>
                    </a:moveTo>
                    <a:cubicBezTo>
                      <a:pt x="0" y="0"/>
                      <a:pt x="1" y="2"/>
                      <a:pt x="0" y="1"/>
                    </a:cubicBezTo>
                    <a:cubicBezTo>
                      <a:pt x="1" y="2"/>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6" name="Freeform 137"/>
              <p:cNvSpPr/>
              <p:nvPr/>
            </p:nvSpPr>
            <p:spPr bwMode="auto">
              <a:xfrm>
                <a:off x="7048" y="1593"/>
                <a:ext cx="2" cy="0"/>
              </a:xfrm>
              <a:custGeom>
                <a:gdLst>
                  <a:gd fmla="*/ 1 w 1" name="T0"/>
                  <a:gd fmla="*/ 1 w 1" name="T1"/>
                  <a:gd fmla="*/ 1 w 1" name="T2"/>
                </a:gdLst>
                <a:cxnLst>
                  <a:cxn ang="0">
                    <a:pos x="T0" y="0"/>
                  </a:cxn>
                  <a:cxn ang="0">
                    <a:pos x="T1" y="0"/>
                  </a:cxn>
                  <a:cxn ang="0">
                    <a:pos x="T2" y="0"/>
                  </a:cxn>
                </a:cxnLst>
                <a:rect b="b" l="0" r="r" t="0"/>
                <a:pathLst>
                  <a:path w="1">
                    <a:moveTo>
                      <a:pt x="1" y="0"/>
                    </a:moveTo>
                    <a:cubicBezTo>
                      <a:pt x="1" y="0"/>
                      <a:pt x="1" y="0"/>
                      <a:pt x="1"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7" name="Freeform 138"/>
              <p:cNvSpPr/>
              <p:nvPr/>
            </p:nvSpPr>
            <p:spPr bwMode="auto">
              <a:xfrm>
                <a:off x="7199" y="1475"/>
                <a:ext cx="3" cy="2"/>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0"/>
                      <a:pt x="0" y="0"/>
                      <a:pt x="1" y="1"/>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8" name="Freeform 139"/>
              <p:cNvSpPr/>
              <p:nvPr/>
            </p:nvSpPr>
            <p:spPr bwMode="auto">
              <a:xfrm flipH="1">
                <a:off x="7202" y="1480"/>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0"/>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9" name="Freeform 140"/>
              <p:cNvSpPr/>
              <p:nvPr/>
            </p:nvSpPr>
            <p:spPr bwMode="auto">
              <a:xfrm flipH="1">
                <a:off x="7048" y="160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0" name="Freeform 141"/>
              <p:cNvSpPr/>
              <p:nvPr/>
            </p:nvSpPr>
            <p:spPr bwMode="auto">
              <a:xfrm>
                <a:off x="7043" y="1593"/>
                <a:ext cx="2" cy="5"/>
              </a:xfrm>
              <a:custGeom>
                <a:gdLst>
                  <a:gd fmla="*/ 1 w 1" name="T0"/>
                  <a:gd fmla="*/ 1 h 2" name="T1"/>
                  <a:gd fmla="*/ 0 w 1" name="T2"/>
                  <a:gd fmla="*/ 0 h 2" name="T3"/>
                  <a:gd fmla="*/ 1 w 1" name="T4"/>
                  <a:gd fmla="*/ 1 h 2" name="T5"/>
                </a:gdLst>
                <a:cxnLst>
                  <a:cxn ang="0">
                    <a:pos x="T0" y="T1"/>
                  </a:cxn>
                  <a:cxn ang="0">
                    <a:pos x="T2" y="T3"/>
                  </a:cxn>
                  <a:cxn ang="0">
                    <a:pos x="T4" y="T5"/>
                  </a:cxn>
                </a:cxnLst>
                <a:rect b="b" l="0" r="r" t="0"/>
                <a:pathLst>
                  <a:path h="2" w="1">
                    <a:moveTo>
                      <a:pt x="1" y="1"/>
                    </a:moveTo>
                    <a:cubicBezTo>
                      <a:pt x="1" y="1"/>
                      <a:pt x="0" y="0"/>
                      <a:pt x="0" y="0"/>
                    </a:cubicBezTo>
                    <a:cubicBezTo>
                      <a:pt x="0" y="0"/>
                      <a:pt x="1" y="2"/>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1" name="Freeform 142"/>
              <p:cNvSpPr/>
              <p:nvPr/>
            </p:nvSpPr>
            <p:spPr bwMode="auto">
              <a:xfrm>
                <a:off x="7048" y="1603"/>
                <a:ext cx="2" cy="2"/>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0" y="1"/>
                      <a:pt x="1" y="1"/>
                    </a:cubicBezTo>
                    <a:cubicBezTo>
                      <a:pt x="1" y="1"/>
                      <a:pt x="1"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2" name="Freeform 143"/>
              <p:cNvSpPr/>
              <p:nvPr/>
            </p:nvSpPr>
            <p:spPr bwMode="auto">
              <a:xfrm>
                <a:off x="7180" y="1487"/>
                <a:ext cx="3" cy="2"/>
              </a:xfrm>
              <a:custGeom>
                <a:gdLst>
                  <a:gd fmla="*/ 1 w 1" name="T0"/>
                  <a:gd fmla="*/ 1 h 1" name="T1"/>
                  <a:gd fmla="*/ 0 w 1" name="T2"/>
                  <a:gd fmla="*/ 0 h 1" name="T3"/>
                  <a:gd fmla="*/ 0 w 1" name="T4"/>
                  <a:gd fmla="*/ 1 h 1" name="T5"/>
                  <a:gd fmla="*/ 1 w 1" name="T6"/>
                  <a:gd fmla="*/ 1 h 1" name="T7"/>
                </a:gdLst>
                <a:cxnLst>
                  <a:cxn ang="0">
                    <a:pos x="T0" y="T1"/>
                  </a:cxn>
                  <a:cxn ang="0">
                    <a:pos x="T2" y="T3"/>
                  </a:cxn>
                  <a:cxn ang="0">
                    <a:pos x="T4" y="T5"/>
                  </a:cxn>
                  <a:cxn ang="0">
                    <a:pos x="T6" y="T7"/>
                  </a:cxn>
                </a:cxnLst>
                <a:rect b="b" l="0" r="r" t="0"/>
                <a:pathLst>
                  <a:path h="1" w="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3" name="Freeform 144"/>
              <p:cNvSpPr/>
              <p:nvPr/>
            </p:nvSpPr>
            <p:spPr bwMode="auto">
              <a:xfrm>
                <a:off x="7211" y="1480"/>
                <a:ext cx="3" cy="4"/>
              </a:xfrm>
              <a:custGeom>
                <a:gdLst>
                  <a:gd fmla="*/ 0 w 1" name="T0"/>
                  <a:gd fmla="*/ 2 h 2" name="T1"/>
                  <a:gd fmla="*/ 1 w 1" name="T2"/>
                  <a:gd fmla="*/ 0 h 2" name="T3"/>
                  <a:gd fmla="*/ 0 w 1" name="T4"/>
                  <a:gd fmla="*/ 2 h 2" name="T5"/>
                </a:gdLst>
                <a:cxnLst>
                  <a:cxn ang="0">
                    <a:pos x="T0" y="T1"/>
                  </a:cxn>
                  <a:cxn ang="0">
                    <a:pos x="T2" y="T3"/>
                  </a:cxn>
                  <a:cxn ang="0">
                    <a:pos x="T4" y="T5"/>
                  </a:cxn>
                </a:cxnLst>
                <a:rect b="b" l="0" r="r" t="0"/>
                <a:pathLst>
                  <a:path h="2" w="1">
                    <a:moveTo>
                      <a:pt x="0" y="2"/>
                    </a:moveTo>
                    <a:cubicBezTo>
                      <a:pt x="1" y="0"/>
                      <a:pt x="1" y="0"/>
                      <a:pt x="1" y="0"/>
                    </a:cubicBezTo>
                    <a:cubicBezTo>
                      <a:pt x="0" y="0"/>
                      <a:pt x="0" y="1"/>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4" name="Freeform 145"/>
              <p:cNvSpPr/>
              <p:nvPr/>
            </p:nvSpPr>
            <p:spPr bwMode="auto">
              <a:xfrm>
                <a:off x="7249" y="1496"/>
                <a:ext cx="3" cy="7"/>
              </a:xfrm>
              <a:custGeom>
                <a:gdLst>
                  <a:gd fmla="*/ 0 w 1" name="T0"/>
                  <a:gd fmla="*/ 0 h 3" name="T1"/>
                  <a:gd fmla="*/ 1 w 1" name="T2"/>
                  <a:gd fmla="*/ 3 h 3" name="T3"/>
                  <a:gd fmla="*/ 0 w 1" name="T4"/>
                  <a:gd fmla="*/ 0 h 3" name="T5"/>
                </a:gdLst>
                <a:cxnLst>
                  <a:cxn ang="0">
                    <a:pos x="T0" y="T1"/>
                  </a:cxn>
                  <a:cxn ang="0">
                    <a:pos x="T2" y="T3"/>
                  </a:cxn>
                  <a:cxn ang="0">
                    <a:pos x="T4" y="T5"/>
                  </a:cxn>
                </a:cxnLst>
                <a:rect b="b" l="0" r="r" t="0"/>
                <a:pathLst>
                  <a:path h="3" w="1">
                    <a:moveTo>
                      <a:pt x="0" y="0"/>
                    </a:moveTo>
                    <a:cubicBezTo>
                      <a:pt x="0" y="1"/>
                      <a:pt x="1" y="2"/>
                      <a:pt x="1" y="3"/>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5" name="Freeform 146"/>
              <p:cNvSpPr/>
              <p:nvPr/>
            </p:nvSpPr>
            <p:spPr bwMode="auto">
              <a:xfrm>
                <a:off x="7252" y="1499"/>
                <a:ext cx="2" cy="4"/>
              </a:xfrm>
              <a:custGeom>
                <a:gdLst>
                  <a:gd fmla="*/ 1 w 1" name="T0"/>
                  <a:gd fmla="*/ 2 h 2" name="T1"/>
                  <a:gd fmla="*/ 1 w 1" name="T2"/>
                  <a:gd fmla="*/ 1 h 2" name="T3"/>
                  <a:gd fmla="*/ 1 w 1" name="T4"/>
                  <a:gd fmla="*/ 2 h 2" name="T5"/>
                </a:gdLst>
                <a:cxnLst>
                  <a:cxn ang="0">
                    <a:pos x="T0" y="T1"/>
                  </a:cxn>
                  <a:cxn ang="0">
                    <a:pos x="T2" y="T3"/>
                  </a:cxn>
                  <a:cxn ang="0">
                    <a:pos x="T4" y="T5"/>
                  </a:cxn>
                </a:cxnLst>
                <a:rect b="b" l="0" r="r" t="0"/>
                <a:pathLst>
                  <a:path h="2" w="1">
                    <a:moveTo>
                      <a:pt x="1" y="2"/>
                    </a:moveTo>
                    <a:cubicBezTo>
                      <a:pt x="1" y="2"/>
                      <a:pt x="1" y="2"/>
                      <a:pt x="1" y="1"/>
                    </a:cubicBezTo>
                    <a:cubicBezTo>
                      <a:pt x="0" y="0"/>
                      <a:pt x="1" y="1"/>
                      <a:pt x="1"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6" name="Freeform 147"/>
              <p:cNvSpPr/>
              <p:nvPr/>
            </p:nvSpPr>
            <p:spPr bwMode="auto">
              <a:xfrm flipH="1">
                <a:off x="7218" y="1480"/>
                <a:ext cx="0" cy="4"/>
              </a:xfrm>
              <a:custGeom>
                <a:gdLst>
                  <a:gd fmla="*/ 2 h 2" name="T0"/>
                  <a:gd fmla="*/ 1 h 2" name="T1"/>
                  <a:gd fmla="*/ 1 h 2" name="T2"/>
                  <a:gd fmla="*/ 2 h 2" name="T3"/>
                </a:gdLst>
                <a:cxnLst>
                  <a:cxn ang="0">
                    <a:pos x="0" y="T0"/>
                  </a:cxn>
                  <a:cxn ang="0">
                    <a:pos x="0" y="T1"/>
                  </a:cxn>
                  <a:cxn ang="0">
                    <a:pos x="0" y="T2"/>
                  </a:cxn>
                  <a:cxn ang="0">
                    <a:pos x="0" y="T3"/>
                  </a:cxn>
                </a:cxnLst>
                <a:rect b="b" l="0" r="r" t="0"/>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7" name="Freeform 148"/>
              <p:cNvSpPr/>
              <p:nvPr/>
            </p:nvSpPr>
            <p:spPr bwMode="auto">
              <a:xfrm>
                <a:off x="7214" y="1475"/>
                <a:ext cx="4" cy="9"/>
              </a:xfrm>
              <a:custGeom>
                <a:gdLst>
                  <a:gd fmla="*/ 2 w 2" name="T0"/>
                  <a:gd fmla="*/ 4 h 4" name="T1"/>
                  <a:gd fmla="*/ 1 w 2" name="T2"/>
                  <a:gd fmla="*/ 2 h 4" name="T3"/>
                  <a:gd fmla="*/ 0 w 2" name="T4"/>
                  <a:gd fmla="*/ 2 h 4" name="T5"/>
                  <a:gd fmla="*/ 0 w 2" name="T6"/>
                  <a:gd fmla="*/ 0 h 4" name="T7"/>
                  <a:gd fmla="*/ 2 w 2" name="T8"/>
                  <a:gd fmla="*/ 4 h 4" name="T9"/>
                  <a:gd fmla="*/ 2 w 2" name="T10"/>
                  <a:gd fmla="*/ 4 h 4" name="T11"/>
                </a:gdLst>
                <a:cxnLst>
                  <a:cxn ang="0">
                    <a:pos x="T0" y="T1"/>
                  </a:cxn>
                  <a:cxn ang="0">
                    <a:pos x="T2" y="T3"/>
                  </a:cxn>
                  <a:cxn ang="0">
                    <a:pos x="T4" y="T5"/>
                  </a:cxn>
                  <a:cxn ang="0">
                    <a:pos x="T6" y="T7"/>
                  </a:cxn>
                  <a:cxn ang="0">
                    <a:pos x="T8" y="T9"/>
                  </a:cxn>
                  <a:cxn ang="0">
                    <a:pos x="T10" y="T11"/>
                  </a:cxn>
                </a:cxnLst>
                <a:rect b="b" l="0" r="r" t="0"/>
                <a:pathLst>
                  <a:path h="4" w="2">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8" name="Freeform 149"/>
              <p:cNvSpPr/>
              <p:nvPr/>
            </p:nvSpPr>
            <p:spPr bwMode="auto">
              <a:xfrm>
                <a:off x="7216" y="1477"/>
                <a:ext cx="2" cy="3"/>
              </a:xfrm>
              <a:custGeom>
                <a:gdLst>
                  <a:gd fmla="*/ 0 w 1" name="T0"/>
                  <a:gd fmla="*/ 0 h 1" name="T1"/>
                  <a:gd fmla="*/ 0 w 1" name="T2"/>
                  <a:gd fmla="*/ 1 h 1" name="T3"/>
                  <a:gd fmla="*/ 0 w 1" name="T4"/>
                  <a:gd fmla="*/ 0 h 1" name="T5"/>
                </a:gdLst>
                <a:cxnLst>
                  <a:cxn ang="0">
                    <a:pos x="T0" y="T1"/>
                  </a:cxn>
                  <a:cxn ang="0">
                    <a:pos x="T2" y="T3"/>
                  </a:cxn>
                  <a:cxn ang="0">
                    <a:pos x="T4" y="T5"/>
                  </a:cxn>
                </a:cxnLst>
                <a:rect b="b" l="0" r="r" t="0"/>
                <a:pathLst>
                  <a:path h="1" w="1">
                    <a:moveTo>
                      <a:pt x="0" y="0"/>
                    </a:moveTo>
                    <a:cubicBezTo>
                      <a:pt x="0" y="1"/>
                      <a:pt x="0" y="1"/>
                      <a:pt x="0" y="1"/>
                    </a:cubicBezTo>
                    <a:cubicBezTo>
                      <a:pt x="0" y="1"/>
                      <a:pt x="1"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9" name="Freeform 150"/>
              <p:cNvSpPr/>
              <p:nvPr/>
            </p:nvSpPr>
            <p:spPr bwMode="auto">
              <a:xfrm flipH="1">
                <a:off x="6497" y="1454"/>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0" name="Freeform 151"/>
              <p:cNvSpPr/>
              <p:nvPr/>
            </p:nvSpPr>
            <p:spPr bwMode="auto">
              <a:xfrm>
                <a:off x="7157" y="2082"/>
                <a:ext cx="5" cy="0"/>
              </a:xfrm>
              <a:custGeom>
                <a:gdLst>
                  <a:gd fmla="*/ 1 w 2" name="T0"/>
                  <a:gd fmla="*/ 1 w 2" name="T1"/>
                  <a:gd fmla="*/ 1 w 2" name="T2"/>
                </a:gdLst>
                <a:cxnLst>
                  <a:cxn ang="0">
                    <a:pos x="T0" y="0"/>
                  </a:cxn>
                  <a:cxn ang="0">
                    <a:pos x="T1" y="0"/>
                  </a:cxn>
                  <a:cxn ang="0">
                    <a:pos x="T2" y="0"/>
                  </a:cxn>
                </a:cxnLst>
                <a:rect b="b" l="0" r="r" t="0"/>
                <a:pathLst>
                  <a:path w="2">
                    <a:moveTo>
                      <a:pt x="1" y="0"/>
                    </a:moveTo>
                    <a:cubicBezTo>
                      <a:pt x="0" y="0"/>
                      <a:pt x="0" y="0"/>
                      <a:pt x="1" y="0"/>
                    </a:cubicBezTo>
                    <a:cubicBezTo>
                      <a:pt x="2"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1" name="Freeform 152"/>
              <p:cNvSpPr/>
              <p:nvPr/>
            </p:nvSpPr>
            <p:spPr bwMode="auto">
              <a:xfrm>
                <a:off x="7159" y="2079"/>
                <a:ext cx="7" cy="5"/>
              </a:xfrm>
              <a:custGeom>
                <a:gdLst>
                  <a:gd fmla="*/ 0 w 3" name="T0"/>
                  <a:gd fmla="*/ 0 h 2" name="T1"/>
                  <a:gd fmla="*/ 3 w 3" name="T2"/>
                  <a:gd fmla="*/ 2 h 2" name="T3"/>
                  <a:gd fmla="*/ 0 w 3" name="T4"/>
                  <a:gd fmla="*/ 0 h 2" name="T5"/>
                </a:gdLst>
                <a:cxnLst>
                  <a:cxn ang="0">
                    <a:pos x="T0" y="T1"/>
                  </a:cxn>
                  <a:cxn ang="0">
                    <a:pos x="T2" y="T3"/>
                  </a:cxn>
                  <a:cxn ang="0">
                    <a:pos x="T4" y="T5"/>
                  </a:cxn>
                </a:cxnLst>
                <a:rect b="b" l="0" r="r" t="0"/>
                <a:pathLst>
                  <a:path h="2" w="3">
                    <a:moveTo>
                      <a:pt x="0" y="0"/>
                    </a:moveTo>
                    <a:cubicBezTo>
                      <a:pt x="3" y="2"/>
                      <a:pt x="3" y="2"/>
                      <a:pt x="3" y="2"/>
                    </a:cubicBezTo>
                    <a:cubicBezTo>
                      <a:pt x="2" y="1"/>
                      <a:pt x="1"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2" name="Freeform 153"/>
              <p:cNvSpPr/>
              <p:nvPr/>
            </p:nvSpPr>
            <p:spPr bwMode="auto">
              <a:xfrm>
                <a:off x="6538" y="1373"/>
                <a:ext cx="5" cy="2"/>
              </a:xfrm>
              <a:custGeom>
                <a:gdLst>
                  <a:gd fmla="*/ 2 w 2" name="T0"/>
                  <a:gd fmla="*/ 0 h 1" name="T1"/>
                  <a:gd fmla="*/ 1 w 2" name="T2"/>
                  <a:gd fmla="*/ 1 h 1" name="T3"/>
                  <a:gd fmla="*/ 2 w 2" name="T4"/>
                  <a:gd fmla="*/ 0 h 1" name="T5"/>
                </a:gdLst>
                <a:cxnLst>
                  <a:cxn ang="0">
                    <a:pos x="T0" y="T1"/>
                  </a:cxn>
                  <a:cxn ang="0">
                    <a:pos x="T2" y="T3"/>
                  </a:cxn>
                  <a:cxn ang="0">
                    <a:pos x="T4" y="T5"/>
                  </a:cxn>
                </a:cxnLst>
                <a:rect b="b" l="0" r="r" t="0"/>
                <a:pathLst>
                  <a:path h="1" w="2">
                    <a:moveTo>
                      <a:pt x="2" y="0"/>
                    </a:moveTo>
                    <a:cubicBezTo>
                      <a:pt x="2" y="1"/>
                      <a:pt x="0" y="1"/>
                      <a:pt x="1" y="1"/>
                    </a:cubicBezTo>
                    <a:cubicBezTo>
                      <a:pt x="1" y="0"/>
                      <a:pt x="2" y="1"/>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3" name="Freeform 154"/>
              <p:cNvSpPr/>
              <p:nvPr/>
            </p:nvSpPr>
            <p:spPr bwMode="auto">
              <a:xfrm flipH="1">
                <a:off x="6497" y="141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4" name="Rectangle 155"/>
              <p:cNvSpPr>
                <a:spLocks noChangeArrowheads="1"/>
              </p:cNvSpPr>
              <p:nvPr/>
            </p:nvSpPr>
            <p:spPr bwMode="auto">
              <a:xfrm>
                <a:off x="7086" y="1560"/>
                <a:ext cx="1" cy="3"/>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5" name="Freeform 156"/>
              <p:cNvSpPr/>
              <p:nvPr/>
            </p:nvSpPr>
            <p:spPr bwMode="auto">
              <a:xfrm flipH="1">
                <a:off x="7247" y="1501"/>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6" name="Freeform 157"/>
              <p:cNvSpPr/>
              <p:nvPr/>
            </p:nvSpPr>
            <p:spPr bwMode="auto">
              <a:xfrm flipH="1">
                <a:off x="6540" y="137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7" name="Freeform 158"/>
              <p:cNvSpPr/>
              <p:nvPr/>
            </p:nvSpPr>
            <p:spPr bwMode="auto">
              <a:xfrm flipH="1">
                <a:off x="7109" y="159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8" name="Freeform 159"/>
              <p:cNvSpPr/>
              <p:nvPr/>
            </p:nvSpPr>
            <p:spPr bwMode="auto">
              <a:xfrm>
                <a:off x="7157" y="1563"/>
                <a:ext cx="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9" name="Freeform 160"/>
              <p:cNvSpPr/>
              <p:nvPr/>
            </p:nvSpPr>
            <p:spPr bwMode="auto">
              <a:xfrm>
                <a:off x="7033" y="1622"/>
                <a:ext cx="5" cy="5"/>
              </a:xfrm>
              <a:custGeom>
                <a:gdLst>
                  <a:gd fmla="*/ 0 w 5" name="T0"/>
                  <a:gd fmla="*/ 0 h 5" name="T1"/>
                  <a:gd fmla="*/ 0 w 5" name="T2"/>
                  <a:gd fmla="*/ 2 h 5" name="T3"/>
                  <a:gd fmla="*/ 5 w 5" name="T4"/>
                  <a:gd fmla="*/ 5 h 5" name="T5"/>
                  <a:gd fmla="*/ 0 w 5" name="T6"/>
                  <a:gd fmla="*/ 0 h 5" name="T7"/>
                </a:gdLst>
                <a:cxnLst>
                  <a:cxn ang="0">
                    <a:pos x="T0" y="T1"/>
                  </a:cxn>
                  <a:cxn ang="0">
                    <a:pos x="T2" y="T3"/>
                  </a:cxn>
                  <a:cxn ang="0">
                    <a:pos x="T4" y="T5"/>
                  </a:cxn>
                  <a:cxn ang="0">
                    <a:pos x="T6" y="T7"/>
                  </a:cxn>
                </a:cxnLst>
                <a:rect b="b" l="0" r="r" t="0"/>
                <a:pathLst>
                  <a:path h="5" w="5">
                    <a:moveTo>
                      <a:pt x="0" y="0"/>
                    </a:moveTo>
                    <a:lnTo>
                      <a:pt x="0" y="2"/>
                    </a:lnTo>
                    <a:lnTo>
                      <a:pt x="5" y="5"/>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0" name="Freeform 161"/>
              <p:cNvSpPr/>
              <p:nvPr/>
            </p:nvSpPr>
            <p:spPr bwMode="auto">
              <a:xfrm flipH="1">
                <a:off x="7064" y="158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1" name="Freeform 162"/>
              <p:cNvSpPr/>
              <p:nvPr/>
            </p:nvSpPr>
            <p:spPr bwMode="auto">
              <a:xfrm>
                <a:off x="6958" y="1475"/>
                <a:ext cx="291" cy="265"/>
              </a:xfrm>
              <a:custGeom>
                <a:gdLst>
                  <a:gd fmla="*/ 27 w 123" name="T0"/>
                  <a:gd fmla="*/ 92 h 112" name="T1"/>
                  <a:gd fmla="*/ 33 w 123" name="T2"/>
                  <a:gd fmla="*/ 85 h 112" name="T3"/>
                  <a:gd fmla="*/ 52 w 123" name="T4"/>
                  <a:gd fmla="*/ 57 h 112" name="T5"/>
                  <a:gd fmla="*/ 61 w 123" name="T6"/>
                  <a:gd fmla="*/ 52 h 112" name="T7"/>
                  <a:gd fmla="*/ 69 w 123" name="T8"/>
                  <a:gd fmla="*/ 49 h 112" name="T9"/>
                  <a:gd fmla="*/ 81 w 123" name="T10"/>
                  <a:gd fmla="*/ 39 h 112" name="T11"/>
                  <a:gd fmla="*/ 89 w 123" name="T12"/>
                  <a:gd fmla="*/ 34 h 112" name="T13"/>
                  <a:gd fmla="*/ 100 w 123" name="T14"/>
                  <a:gd fmla="*/ 25 h 112" name="T15"/>
                  <a:gd fmla="*/ 105 w 123" name="T16"/>
                  <a:gd fmla="*/ 17 h 112" name="T17"/>
                  <a:gd fmla="*/ 115 w 123" name="T18"/>
                  <a:gd fmla="*/ 15 h 112" name="T19"/>
                  <a:gd fmla="*/ 119 w 123" name="T20"/>
                  <a:gd fmla="*/ 14 h 112" name="T21"/>
                  <a:gd fmla="*/ 121 w 123" name="T22"/>
                  <a:gd fmla="*/ 8 h 112" name="T23"/>
                  <a:gd fmla="*/ 122 w 123" name="T24"/>
                  <a:gd fmla="*/ 7 h 112" name="T25"/>
                  <a:gd fmla="*/ 118 w 123" name="T26"/>
                  <a:gd fmla="*/ 7 h 112" name="T27"/>
                  <a:gd fmla="*/ 113 w 123" name="T28"/>
                  <a:gd fmla="*/ 5 h 112" name="T29"/>
                  <a:gd fmla="*/ 107 w 123" name="T30"/>
                  <a:gd fmla="*/ 4 h 112" name="T31"/>
                  <a:gd fmla="*/ 106 w 123" name="T32"/>
                  <a:gd fmla="*/ 3 h 112" name="T33"/>
                  <a:gd fmla="*/ 102 w 123" name="T34"/>
                  <a:gd fmla="*/ 4 h 112" name="T35"/>
                  <a:gd fmla="*/ 101 w 123" name="T36"/>
                  <a:gd fmla="*/ 4 h 112" name="T37"/>
                  <a:gd fmla="*/ 99 w 123" name="T38"/>
                  <a:gd fmla="*/ 2 h 112" name="T39"/>
                  <a:gd fmla="*/ 98 w 123" name="T40"/>
                  <a:gd fmla="*/ 9 h 112" name="T41"/>
                  <a:gd fmla="*/ 96 w 123" name="T42"/>
                  <a:gd fmla="*/ 8 h 112" name="T43"/>
                  <a:gd fmla="*/ 93 w 123" name="T44"/>
                  <a:gd fmla="*/ 7 h 112" name="T45"/>
                  <a:gd fmla="*/ 91 w 123" name="T46"/>
                  <a:gd fmla="*/ 7 h 112" name="T47"/>
                  <a:gd fmla="*/ 89 w 123" name="T48"/>
                  <a:gd fmla="*/ 10 h 112" name="T49"/>
                  <a:gd fmla="*/ 87 w 123" name="T50"/>
                  <a:gd fmla="*/ 10 h 112" name="T51"/>
                  <a:gd fmla="*/ 89 w 123" name="T52"/>
                  <a:gd fmla="*/ 18 h 112" name="T53"/>
                  <a:gd fmla="*/ 85 w 123" name="T54"/>
                  <a:gd fmla="*/ 12 h 112" name="T55"/>
                  <a:gd fmla="*/ 78 w 123" name="T56"/>
                  <a:gd fmla="*/ 16 h 112" name="T57"/>
                  <a:gd fmla="*/ 75 w 123" name="T58"/>
                  <a:gd fmla="*/ 18 h 112" name="T59"/>
                  <a:gd fmla="*/ 75 w 123" name="T60"/>
                  <a:gd fmla="*/ 24 h 112" name="T61"/>
                  <a:gd fmla="*/ 67 w 123" name="T62"/>
                  <a:gd fmla="*/ 25 h 112" name="T63"/>
                  <a:gd fmla="*/ 65 w 123" name="T64"/>
                  <a:gd fmla="*/ 29 h 112" name="T65"/>
                  <a:gd fmla="*/ 64 w 123" name="T66"/>
                  <a:gd fmla="*/ 29 h 112" name="T67"/>
                  <a:gd fmla="*/ 64 w 123" name="T68"/>
                  <a:gd fmla="*/ 32 h 112" name="T69"/>
                  <a:gd fmla="*/ 60 w 123" name="T70"/>
                  <a:gd fmla="*/ 30 h 112" name="T71"/>
                  <a:gd fmla="*/ 59 w 123" name="T72"/>
                  <a:gd fmla="*/ 34 h 112" name="T73"/>
                  <a:gd fmla="*/ 55 w 123" name="T74"/>
                  <a:gd fmla="*/ 39 h 112" name="T75"/>
                  <a:gd fmla="*/ 50 w 123" name="T76"/>
                  <a:gd fmla="*/ 39 h 112" name="T77"/>
                  <a:gd fmla="*/ 47 w 123" name="T78"/>
                  <a:gd fmla="*/ 43 h 112" name="T79"/>
                  <a:gd fmla="*/ 45 w 123" name="T80"/>
                  <a:gd fmla="*/ 45 h 112" name="T81"/>
                  <a:gd fmla="*/ 44 w 123" name="T82"/>
                  <a:gd fmla="*/ 45 h 112" name="T83"/>
                  <a:gd fmla="*/ 42 w 123" name="T84"/>
                  <a:gd fmla="*/ 48 h 112" name="T85"/>
                  <a:gd fmla="*/ 39 w 123" name="T86"/>
                  <a:gd fmla="*/ 54 h 112" name="T87"/>
                  <a:gd fmla="*/ 38 w 123" name="T88"/>
                  <a:gd fmla="*/ 56 h 112" name="T89"/>
                  <a:gd fmla="*/ 38 w 123" name="T90"/>
                  <a:gd fmla="*/ 63 h 112" name="T91"/>
                  <a:gd fmla="*/ 34 w 123" name="T92"/>
                  <a:gd fmla="*/ 65 h 112" name="T93"/>
                  <a:gd fmla="*/ 30 w 123" name="T94"/>
                  <a:gd fmla="*/ 69 h 112" name="T95"/>
                  <a:gd fmla="*/ 27 w 123" name="T96"/>
                  <a:gd fmla="*/ 71 h 112" name="T97"/>
                  <a:gd fmla="*/ 19 w 123" name="T98"/>
                  <a:gd fmla="*/ 78 h 112" name="T99"/>
                  <a:gd fmla="*/ 17 w 123" name="T100"/>
                  <a:gd fmla="*/ 80 h 112" name="T101"/>
                  <a:gd fmla="*/ 13 w 123" name="T102"/>
                  <a:gd fmla="*/ 88 h 112" name="T103"/>
                  <a:gd fmla="*/ 12 w 123" name="T104"/>
                  <a:gd fmla="*/ 95 h 112"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12" w="123">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2" name="Freeform 163"/>
              <p:cNvSpPr/>
              <p:nvPr/>
            </p:nvSpPr>
            <p:spPr bwMode="auto">
              <a:xfrm>
                <a:off x="7195" y="2086"/>
                <a:ext cx="2" cy="5"/>
              </a:xfrm>
              <a:custGeom>
                <a:gdLst>
                  <a:gd fmla="*/ 0 w 1" name="T0"/>
                  <a:gd fmla="*/ 0 h 2" name="T1"/>
                  <a:gd fmla="*/ 1 w 1" name="T2"/>
                  <a:gd fmla="*/ 2 h 2" name="T3"/>
                  <a:gd fmla="*/ 0 w 1" name="T4"/>
                  <a:gd fmla="*/ 0 h 2" name="T5"/>
                </a:gdLst>
                <a:cxnLst>
                  <a:cxn ang="0">
                    <a:pos x="T0" y="T1"/>
                  </a:cxn>
                  <a:cxn ang="0">
                    <a:pos x="T2" y="T3"/>
                  </a:cxn>
                  <a:cxn ang="0">
                    <a:pos x="T4" y="T5"/>
                  </a:cxn>
                </a:cxnLst>
                <a:rect b="b" l="0" r="r" t="0"/>
                <a:pathLst>
                  <a:path h="2" w="1">
                    <a:moveTo>
                      <a:pt x="0" y="0"/>
                    </a:moveTo>
                    <a:cubicBezTo>
                      <a:pt x="1" y="2"/>
                      <a:pt x="1" y="2"/>
                      <a:pt x="1" y="2"/>
                    </a:cubicBezTo>
                    <a:cubicBezTo>
                      <a:pt x="1" y="2"/>
                      <a:pt x="1"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3" name="Freeform 164"/>
              <p:cNvSpPr/>
              <p:nvPr/>
            </p:nvSpPr>
            <p:spPr bwMode="auto">
              <a:xfrm>
                <a:off x="6540" y="1413"/>
                <a:ext cx="3" cy="0"/>
              </a:xfrm>
              <a:custGeom>
                <a:gdLst>
                  <a:gd fmla="*/ 3 w 3" name="T0"/>
                  <a:gd fmla="*/ 3 w 3" name="T1"/>
                  <a:gd fmla="*/ 0 w 3" name="T2"/>
                  <a:gd fmla="*/ 3 w 3" name="T3"/>
                </a:gdLst>
                <a:cxnLst>
                  <a:cxn ang="0">
                    <a:pos x="T0" y="0"/>
                  </a:cxn>
                  <a:cxn ang="0">
                    <a:pos x="T1" y="0"/>
                  </a:cxn>
                  <a:cxn ang="0">
                    <a:pos x="T2" y="0"/>
                  </a:cxn>
                  <a:cxn ang="0">
                    <a:pos x="T3" y="0"/>
                  </a:cxn>
                </a:cxnLst>
                <a:rect b="b" l="0" r="r" t="0"/>
                <a:pathLst>
                  <a:path w="3">
                    <a:moveTo>
                      <a:pt x="3" y="0"/>
                    </a:moveTo>
                    <a:lnTo>
                      <a:pt x="3" y="0"/>
                    </a:lnTo>
                    <a:lnTo>
                      <a:pt x="0" y="0"/>
                    </a:lnTo>
                    <a:lnTo>
                      <a:pt x="3"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4" name="Freeform 165"/>
              <p:cNvSpPr/>
              <p:nvPr/>
            </p:nvSpPr>
            <p:spPr bwMode="auto">
              <a:xfrm>
                <a:off x="5656" y="2392"/>
                <a:ext cx="2" cy="5"/>
              </a:xfrm>
              <a:custGeom>
                <a:gdLst>
                  <a:gd fmla="*/ 0 w 2" name="T0"/>
                  <a:gd fmla="*/ 0 h 5" name="T1"/>
                  <a:gd fmla="*/ 0 w 2" name="T2"/>
                  <a:gd fmla="*/ 0 h 5" name="T3"/>
                  <a:gd fmla="*/ 2 w 2" name="T4"/>
                  <a:gd fmla="*/ 5 h 5" name="T5"/>
                  <a:gd fmla="*/ 0 w 2" name="T6"/>
                  <a:gd fmla="*/ 0 h 5" name="T7"/>
                </a:gdLst>
                <a:cxnLst>
                  <a:cxn ang="0">
                    <a:pos x="T0" y="T1"/>
                  </a:cxn>
                  <a:cxn ang="0">
                    <a:pos x="T2" y="T3"/>
                  </a:cxn>
                  <a:cxn ang="0">
                    <a:pos x="T4" y="T5"/>
                  </a:cxn>
                  <a:cxn ang="0">
                    <a:pos x="T6" y="T7"/>
                  </a:cxn>
                </a:cxnLst>
                <a:rect b="b" l="0" r="r" t="0"/>
                <a:pathLst>
                  <a:path h="5" w="2">
                    <a:moveTo>
                      <a:pt x="0" y="0"/>
                    </a:moveTo>
                    <a:lnTo>
                      <a:pt x="0" y="0"/>
                    </a:lnTo>
                    <a:lnTo>
                      <a:pt x="2" y="5"/>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5" name="Freeform 166"/>
              <p:cNvSpPr/>
              <p:nvPr/>
            </p:nvSpPr>
            <p:spPr bwMode="auto">
              <a:xfrm>
                <a:off x="5660" y="2376"/>
                <a:ext cx="3" cy="2"/>
              </a:xfrm>
              <a:custGeom>
                <a:gdLst>
                  <a:gd fmla="*/ 0 w 1" name="T0"/>
                  <a:gd fmla="*/ 1 h 1" name="T1"/>
                  <a:gd fmla="*/ 0 w 1" name="T2"/>
                  <a:gd fmla="*/ 0 h 1" name="T3"/>
                  <a:gd fmla="*/ 0 w 1" name="T4"/>
                  <a:gd fmla="*/ 1 h 1" name="T5"/>
                </a:gdLst>
                <a:cxnLst>
                  <a:cxn ang="0">
                    <a:pos x="T0" y="T1"/>
                  </a:cxn>
                  <a:cxn ang="0">
                    <a:pos x="T2" y="T3"/>
                  </a:cxn>
                  <a:cxn ang="0">
                    <a:pos x="T4" y="T5"/>
                  </a:cxn>
                </a:cxnLst>
                <a:rect b="b" l="0" r="r" t="0"/>
                <a:pathLst>
                  <a:path h="1" w="1">
                    <a:moveTo>
                      <a:pt x="0" y="1"/>
                    </a:moveTo>
                    <a:cubicBezTo>
                      <a:pt x="0" y="1"/>
                      <a:pt x="0" y="0"/>
                      <a:pt x="0" y="0"/>
                    </a:cubicBezTo>
                    <a:cubicBezTo>
                      <a:pt x="0" y="0"/>
                      <a:pt x="1"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6" name="Freeform 167"/>
              <p:cNvSpPr/>
              <p:nvPr/>
            </p:nvSpPr>
            <p:spPr bwMode="auto">
              <a:xfrm>
                <a:off x="6123" y="1660"/>
                <a:ext cx="2" cy="2"/>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0"/>
                      <a:pt x="0" y="0"/>
                      <a:pt x="1" y="0"/>
                    </a:cubicBezTo>
                    <a:cubicBezTo>
                      <a:pt x="0"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7" name="Freeform 168"/>
              <p:cNvSpPr/>
              <p:nvPr/>
            </p:nvSpPr>
            <p:spPr bwMode="auto">
              <a:xfrm flipH="1">
                <a:off x="5694" y="2414"/>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8" name="Freeform 169"/>
              <p:cNvSpPr/>
              <p:nvPr/>
            </p:nvSpPr>
            <p:spPr bwMode="auto">
              <a:xfrm flipH="1">
                <a:off x="5663" y="2376"/>
                <a:ext cx="0" cy="2"/>
              </a:xfrm>
              <a:custGeom>
                <a:gdLst>
                  <a:gd fmla="*/ 1 h 1" name="T0"/>
                  <a:gd fmla="*/ 1 h 1" name="T1"/>
                  <a:gd fmla="*/ 1 h 1" name="T2"/>
                </a:gdLst>
                <a:cxnLst>
                  <a:cxn ang="0">
                    <a:pos x="0" y="T0"/>
                  </a:cxn>
                  <a:cxn ang="0">
                    <a:pos x="0" y="T1"/>
                  </a:cxn>
                  <a:cxn ang="0">
                    <a:pos x="0" y="T2"/>
                  </a:cxn>
                </a:cxnLst>
                <a:rect b="b" l="0" r="r" t="0"/>
                <a:pathLst>
                  <a:path h="1">
                    <a:moveTo>
                      <a:pt x="0" y="1"/>
                    </a:moveTo>
                    <a:cubicBezTo>
                      <a:pt x="0" y="1"/>
                      <a:pt x="0" y="1"/>
                      <a:pt x="0" y="1"/>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9" name="Freeform 170"/>
              <p:cNvSpPr/>
              <p:nvPr/>
            </p:nvSpPr>
            <p:spPr bwMode="auto">
              <a:xfrm flipH="1">
                <a:off x="5663" y="238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0" name="Freeform 171"/>
              <p:cNvSpPr/>
              <p:nvPr/>
            </p:nvSpPr>
            <p:spPr bwMode="auto">
              <a:xfrm flipH="1">
                <a:off x="5663" y="2385"/>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1"/>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1" name="Freeform 172"/>
              <p:cNvSpPr/>
              <p:nvPr/>
            </p:nvSpPr>
            <p:spPr bwMode="auto">
              <a:xfrm>
                <a:off x="5748" y="2352"/>
                <a:ext cx="2" cy="9"/>
              </a:xfrm>
              <a:custGeom>
                <a:gdLst>
                  <a:gd fmla="*/ 1 w 1" name="T0"/>
                  <a:gd fmla="*/ 2 h 4" name="T1"/>
                  <a:gd fmla="*/ 1 w 1" name="T2"/>
                  <a:gd fmla="*/ 0 h 4" name="T3"/>
                  <a:gd fmla="*/ 1 w 1" name="T4"/>
                  <a:gd fmla="*/ 4 h 4" name="T5"/>
                  <a:gd fmla="*/ 1 w 1" name="T6"/>
                  <a:gd fmla="*/ 4 h 4" name="T7"/>
                  <a:gd fmla="*/ 1 w 1" name="T8"/>
                  <a:gd fmla="*/ 3 h 4" name="T9"/>
                  <a:gd fmla="*/ 1 w 1" name="T10"/>
                  <a:gd fmla="*/ 2 h 4" name="T11"/>
                </a:gdLst>
                <a:cxnLst>
                  <a:cxn ang="0">
                    <a:pos x="T0" y="T1"/>
                  </a:cxn>
                  <a:cxn ang="0">
                    <a:pos x="T2" y="T3"/>
                  </a:cxn>
                  <a:cxn ang="0">
                    <a:pos x="T4" y="T5"/>
                  </a:cxn>
                  <a:cxn ang="0">
                    <a:pos x="T6" y="T7"/>
                  </a:cxn>
                  <a:cxn ang="0">
                    <a:pos x="T8" y="T9"/>
                  </a:cxn>
                  <a:cxn ang="0">
                    <a:pos x="T10" y="T11"/>
                  </a:cxn>
                </a:cxnLst>
                <a:rect b="b" l="0" r="r" t="0"/>
                <a:pathLst>
                  <a:path h="4" w="1">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2" name="Freeform 173"/>
              <p:cNvSpPr/>
              <p:nvPr/>
            </p:nvSpPr>
            <p:spPr bwMode="auto">
              <a:xfrm flipH="1">
                <a:off x="5750" y="2357"/>
                <a:ext cx="0" cy="2"/>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cubicBezTo>
                      <a:pt x="0"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3" name="Freeform 174"/>
              <p:cNvSpPr/>
              <p:nvPr/>
            </p:nvSpPr>
            <p:spPr bwMode="auto">
              <a:xfrm flipH="1">
                <a:off x="5750" y="2359"/>
                <a:ext cx="0" cy="5"/>
              </a:xfrm>
              <a:custGeom>
                <a:gdLst>
                  <a:gd fmla="*/ 2 h 2" name="T0"/>
                  <a:gd fmla="*/ 1 h 2" name="T1"/>
                  <a:gd fmla="*/ 1 h 2" name="T2"/>
                  <a:gd fmla="*/ 2 h 2" name="T3"/>
                </a:gdLst>
                <a:cxnLst>
                  <a:cxn ang="0">
                    <a:pos x="0" y="T0"/>
                  </a:cxn>
                  <a:cxn ang="0">
                    <a:pos x="0" y="T1"/>
                  </a:cxn>
                  <a:cxn ang="0">
                    <a:pos x="0" y="T2"/>
                  </a:cxn>
                  <a:cxn ang="0">
                    <a:pos x="0" y="T3"/>
                  </a:cxn>
                </a:cxnLst>
                <a:rect b="b" l="0" r="r" t="0"/>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4" name="Freeform 175"/>
              <p:cNvSpPr/>
              <p:nvPr/>
            </p:nvSpPr>
            <p:spPr bwMode="auto">
              <a:xfrm flipH="1">
                <a:off x="5736" y="2345"/>
                <a:ext cx="0" cy="7"/>
              </a:xfrm>
              <a:custGeom>
                <a:gdLst>
                  <a:gd fmla="*/ 2 h 3" name="T0"/>
                  <a:gd fmla="*/ 2 h 3" name="T1"/>
                  <a:gd fmla="*/ 2 h 3" name="T2"/>
                </a:gdLst>
                <a:cxnLst>
                  <a:cxn ang="0">
                    <a:pos x="0" y="T0"/>
                  </a:cxn>
                  <a:cxn ang="0">
                    <a:pos x="0" y="T1"/>
                  </a:cxn>
                  <a:cxn ang="0">
                    <a:pos x="0" y="T2"/>
                  </a:cxn>
                </a:cxnLst>
                <a:rect b="b" l="0" r="r" t="0"/>
                <a:pathLst>
                  <a:path h="3">
                    <a:moveTo>
                      <a:pt x="0" y="2"/>
                    </a:moveTo>
                    <a:cubicBezTo>
                      <a:pt x="0" y="0"/>
                      <a:pt x="0" y="2"/>
                      <a:pt x="0" y="2"/>
                    </a:cubicBezTo>
                    <a:cubicBezTo>
                      <a:pt x="0" y="3"/>
                      <a:pt x="0"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5" name="Freeform 176"/>
              <p:cNvSpPr/>
              <p:nvPr/>
            </p:nvSpPr>
            <p:spPr bwMode="auto">
              <a:xfrm>
                <a:off x="5753" y="2390"/>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0"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6" name="Freeform 177"/>
              <p:cNvSpPr/>
              <p:nvPr/>
            </p:nvSpPr>
            <p:spPr bwMode="auto">
              <a:xfrm flipH="1">
                <a:off x="6047" y="2252"/>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7" name="Freeform 178"/>
              <p:cNvSpPr/>
              <p:nvPr/>
            </p:nvSpPr>
            <p:spPr bwMode="auto">
              <a:xfrm flipH="1">
                <a:off x="5743" y="2347"/>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0"/>
                      <a:pt x="0" y="0"/>
                      <a:pt x="0" y="0"/>
                    </a:cubicBezTo>
                    <a:cubicBezTo>
                      <a:pt x="0"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8" name="Freeform 179"/>
              <p:cNvSpPr/>
              <p:nvPr/>
            </p:nvSpPr>
            <p:spPr bwMode="auto">
              <a:xfrm>
                <a:off x="5755" y="2387"/>
                <a:ext cx="3" cy="5"/>
              </a:xfrm>
              <a:custGeom>
                <a:gdLst>
                  <a:gd fmla="*/ 1 w 1" name="T0"/>
                  <a:gd fmla="*/ 1 h 2" name="T1"/>
                  <a:gd fmla="*/ 0 w 1" name="T2"/>
                  <a:gd fmla="*/ 2 h 2" name="T3"/>
                  <a:gd fmla="*/ 1 w 1" name="T4"/>
                  <a:gd fmla="*/ 1 h 2" name="T5"/>
                </a:gdLst>
                <a:cxnLst>
                  <a:cxn ang="0">
                    <a:pos x="T0" y="T1"/>
                  </a:cxn>
                  <a:cxn ang="0">
                    <a:pos x="T2" y="T3"/>
                  </a:cxn>
                  <a:cxn ang="0">
                    <a:pos x="T4" y="T5"/>
                  </a:cxn>
                </a:cxnLst>
                <a:rect b="b" l="0" r="r" t="0"/>
                <a:pathLst>
                  <a:path h="2" w="1">
                    <a:moveTo>
                      <a:pt x="1" y="1"/>
                    </a:moveTo>
                    <a:cubicBezTo>
                      <a:pt x="1" y="0"/>
                      <a:pt x="1" y="1"/>
                      <a:pt x="0" y="2"/>
                    </a:cubicBezTo>
                    <a:cubicBezTo>
                      <a:pt x="0" y="2"/>
                      <a:pt x="0" y="2"/>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9" name="Freeform 180"/>
              <p:cNvSpPr/>
              <p:nvPr/>
            </p:nvSpPr>
            <p:spPr bwMode="auto">
              <a:xfrm flipH="1">
                <a:off x="5874" y="2798"/>
                <a:ext cx="0" cy="2"/>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0"/>
                    </a:cubicBezTo>
                    <a:cubicBezTo>
                      <a:pt x="0" y="0"/>
                      <a:pt x="0" y="0"/>
                      <a:pt x="0" y="1"/>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0" name="Freeform 181"/>
              <p:cNvSpPr/>
              <p:nvPr/>
            </p:nvSpPr>
            <p:spPr bwMode="auto">
              <a:xfrm>
                <a:off x="5905" y="2769"/>
                <a:ext cx="2" cy="0"/>
              </a:xfrm>
              <a:custGeom>
                <a:gdLst>
                  <a:gd fmla="*/ 1 w 1" name="T0"/>
                  <a:gd fmla="*/ 0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0" y="0"/>
                    </a:cubicBezTo>
                    <a:cubicBezTo>
                      <a:pt x="0" y="0"/>
                      <a:pt x="0" y="0"/>
                      <a:pt x="0" y="0"/>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1" name="Freeform 182"/>
              <p:cNvSpPr/>
              <p:nvPr/>
            </p:nvSpPr>
            <p:spPr bwMode="auto">
              <a:xfrm>
                <a:off x="5755" y="2385"/>
                <a:ext cx="3" cy="7"/>
              </a:xfrm>
              <a:custGeom>
                <a:gdLst>
                  <a:gd fmla="*/ 0 w 1" name="T0"/>
                  <a:gd fmla="*/ 3 h 3" name="T1"/>
                  <a:gd fmla="*/ 1 w 1" name="T2"/>
                  <a:gd fmla="*/ 0 h 3" name="T3"/>
                  <a:gd fmla="*/ 0 w 1" name="T4"/>
                  <a:gd fmla="*/ 3 h 3" name="T5"/>
                </a:gdLst>
                <a:cxnLst>
                  <a:cxn ang="0">
                    <a:pos x="T0" y="T1"/>
                  </a:cxn>
                  <a:cxn ang="0">
                    <a:pos x="T2" y="T3"/>
                  </a:cxn>
                  <a:cxn ang="0">
                    <a:pos x="T4" y="T5"/>
                  </a:cxn>
                </a:cxnLst>
                <a:rect b="b" l="0" r="r" t="0"/>
                <a:pathLst>
                  <a:path h="3" w="1">
                    <a:moveTo>
                      <a:pt x="0" y="3"/>
                    </a:moveTo>
                    <a:cubicBezTo>
                      <a:pt x="1" y="0"/>
                      <a:pt x="1" y="0"/>
                      <a:pt x="1" y="0"/>
                    </a:cubicBezTo>
                    <a:cubicBezTo>
                      <a:pt x="0" y="1"/>
                      <a:pt x="0" y="2"/>
                      <a:pt x="0"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2" name="Freeform 183"/>
              <p:cNvSpPr/>
              <p:nvPr/>
            </p:nvSpPr>
            <p:spPr bwMode="auto">
              <a:xfrm>
                <a:off x="5817" y="2783"/>
                <a:ext cx="2" cy="3"/>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0"/>
                      <a:pt x="1" y="1"/>
                      <a:pt x="1" y="1"/>
                    </a:cubicBezTo>
                    <a:cubicBezTo>
                      <a:pt x="1" y="1"/>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3" name="Freeform 184"/>
              <p:cNvSpPr/>
              <p:nvPr/>
            </p:nvSpPr>
            <p:spPr bwMode="auto">
              <a:xfrm flipH="1">
                <a:off x="5822" y="2783"/>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4" name="Freeform 185"/>
              <p:cNvSpPr/>
              <p:nvPr/>
            </p:nvSpPr>
            <p:spPr bwMode="auto">
              <a:xfrm flipH="1">
                <a:off x="5824" y="2793"/>
                <a:ext cx="0" cy="2"/>
              </a:xfrm>
              <a:custGeom>
                <a:gdLst>
                  <a:gd fmla="*/ 0 h 1" name="T0"/>
                  <a:gd fmla="*/ 0 h 1" name="T1"/>
                  <a:gd fmla="*/ 0 h 1" name="T2"/>
                </a:gdLst>
                <a:cxnLst>
                  <a:cxn ang="0">
                    <a:pos x="0" y="T0"/>
                  </a:cxn>
                  <a:cxn ang="0">
                    <a:pos x="0" y="T1"/>
                  </a:cxn>
                  <a:cxn ang="0">
                    <a:pos x="0" y="T2"/>
                  </a:cxn>
                </a:cxnLst>
                <a:rect b="b" l="0" r="r" t="0"/>
                <a:pathLst>
                  <a:path h="1">
                    <a:moveTo>
                      <a:pt x="0" y="0"/>
                    </a:moveTo>
                    <a:cubicBezTo>
                      <a:pt x="0" y="0"/>
                      <a:pt x="0" y="0"/>
                      <a:pt x="0" y="0"/>
                    </a:cubicBezTo>
                    <a:cubicBezTo>
                      <a:pt x="0" y="1"/>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5" name="Freeform 186"/>
              <p:cNvSpPr/>
              <p:nvPr/>
            </p:nvSpPr>
            <p:spPr bwMode="auto">
              <a:xfrm>
                <a:off x="5822" y="2793"/>
                <a:ext cx="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6" name="Freeform 187"/>
              <p:cNvSpPr/>
              <p:nvPr/>
            </p:nvSpPr>
            <p:spPr bwMode="auto">
              <a:xfrm flipH="1">
                <a:off x="7325" y="2037"/>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7" name="Freeform 188"/>
              <p:cNvSpPr/>
              <p:nvPr/>
            </p:nvSpPr>
            <p:spPr bwMode="auto">
              <a:xfrm flipH="1">
                <a:off x="5715" y="2406"/>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8" name="Freeform 189"/>
              <p:cNvSpPr/>
              <p:nvPr/>
            </p:nvSpPr>
            <p:spPr bwMode="auto">
              <a:xfrm flipH="1">
                <a:off x="5672" y="237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9" name="Freeform 190"/>
              <p:cNvSpPr/>
              <p:nvPr/>
            </p:nvSpPr>
            <p:spPr bwMode="auto">
              <a:xfrm>
                <a:off x="5746" y="2357"/>
                <a:ext cx="2" cy="4"/>
              </a:xfrm>
              <a:custGeom>
                <a:gdLst>
                  <a:gd fmla="*/ 1 w 1" name="T0"/>
                  <a:gd fmla="*/ 0 h 2" name="T1"/>
                  <a:gd fmla="*/ 0 w 1" name="T2"/>
                  <a:gd fmla="*/ 2 h 2" name="T3"/>
                  <a:gd fmla="*/ 1 w 1" name="T4"/>
                  <a:gd fmla="*/ 0 h 2" name="T5"/>
                </a:gdLst>
                <a:cxnLst>
                  <a:cxn ang="0">
                    <a:pos x="T0" y="T1"/>
                  </a:cxn>
                  <a:cxn ang="0">
                    <a:pos x="T2" y="T3"/>
                  </a:cxn>
                  <a:cxn ang="0">
                    <a:pos x="T4" y="T5"/>
                  </a:cxn>
                </a:cxnLst>
                <a:rect b="b" l="0" r="r" t="0"/>
                <a:pathLst>
                  <a:path h="2" w="1">
                    <a:moveTo>
                      <a:pt x="1" y="0"/>
                    </a:moveTo>
                    <a:cubicBezTo>
                      <a:pt x="1" y="0"/>
                      <a:pt x="1" y="1"/>
                      <a:pt x="0" y="2"/>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0" name="Freeform 191"/>
              <p:cNvSpPr/>
              <p:nvPr/>
            </p:nvSpPr>
            <p:spPr bwMode="auto">
              <a:xfrm>
                <a:off x="7192" y="2091"/>
                <a:ext cx="3" cy="3"/>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0" y="0"/>
                    </a:cubicBezTo>
                    <a:cubicBezTo>
                      <a:pt x="0" y="0"/>
                      <a:pt x="0" y="0"/>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1" name="Freeform 192"/>
              <p:cNvSpPr/>
              <p:nvPr/>
            </p:nvSpPr>
            <p:spPr bwMode="auto">
              <a:xfrm>
                <a:off x="5611" y="2345"/>
                <a:ext cx="147" cy="102"/>
              </a:xfrm>
              <a:custGeom>
                <a:gdLst>
                  <a:gd fmla="*/ 46 w 62" name="T0"/>
                  <a:gd fmla="*/ 23 h 43" name="T1"/>
                  <a:gd fmla="*/ 51 w 62" name="T2"/>
                  <a:gd fmla="*/ 20 h 43" name="T3"/>
                  <a:gd fmla="*/ 54 w 62" name="T4"/>
                  <a:gd fmla="*/ 19 h 43" name="T5"/>
                  <a:gd fmla="*/ 58 w 62" name="T6"/>
                  <a:gd fmla="*/ 21 h 43" name="T7"/>
                  <a:gd fmla="*/ 60 w 62" name="T8"/>
                  <a:gd fmla="*/ 20 h 43" name="T9"/>
                  <a:gd fmla="*/ 61 w 62" name="T10"/>
                  <a:gd fmla="*/ 16 h 43" name="T11"/>
                  <a:gd fmla="*/ 62 w 62" name="T12"/>
                  <a:gd fmla="*/ 13 h 43" name="T13"/>
                  <a:gd fmla="*/ 62 w 62" name="T14"/>
                  <a:gd fmla="*/ 11 h 43" name="T15"/>
                  <a:gd fmla="*/ 58 w 62" name="T16"/>
                  <a:gd fmla="*/ 12 h 43" name="T17"/>
                  <a:gd fmla="*/ 56 w 62" name="T18"/>
                  <a:gd fmla="*/ 9 h 43" name="T19"/>
                  <a:gd fmla="*/ 57 w 62" name="T20"/>
                  <a:gd fmla="*/ 2 h 43" name="T21"/>
                  <a:gd fmla="*/ 56 w 62" name="T22"/>
                  <a:gd fmla="*/ 2 h 43" name="T23"/>
                  <a:gd fmla="*/ 55 w 62" name="T24"/>
                  <a:gd fmla="*/ 5 h 43" name="T25"/>
                  <a:gd fmla="*/ 54 w 62" name="T26"/>
                  <a:gd fmla="*/ 3 h 43" name="T27"/>
                  <a:gd fmla="*/ 53 w 62" name="T28"/>
                  <a:gd fmla="*/ 8 h 43" name="T29"/>
                  <a:gd fmla="*/ 51 w 62" name="T30"/>
                  <a:gd fmla="*/ 3 h 43" name="T31"/>
                  <a:gd fmla="*/ 51 w 62" name="T32"/>
                  <a:gd fmla="*/ 1 h 43" name="T33"/>
                  <a:gd fmla="*/ 50 w 62" name="T34"/>
                  <a:gd fmla="*/ 4 h 43" name="T35"/>
                  <a:gd fmla="*/ 49 w 62" name="T36"/>
                  <a:gd fmla="*/ 2 h 43" name="T37"/>
                  <a:gd fmla="*/ 48 w 62" name="T38"/>
                  <a:gd fmla="*/ 7 h 43" name="T39"/>
                  <a:gd fmla="*/ 47 w 62" name="T40"/>
                  <a:gd fmla="*/ 12 h 43" name="T41"/>
                  <a:gd fmla="*/ 46 w 62" name="T42"/>
                  <a:gd fmla="*/ 7 h 43" name="T43"/>
                  <a:gd fmla="*/ 43 w 62" name="T44"/>
                  <a:gd fmla="*/ 7 h 43" name="T45"/>
                  <a:gd fmla="*/ 42 w 62" name="T46"/>
                  <a:gd fmla="*/ 7 h 43" name="T47"/>
                  <a:gd fmla="*/ 40 w 62" name="T48"/>
                  <a:gd fmla="*/ 8 h 43" name="T49"/>
                  <a:gd fmla="*/ 37 w 62" name="T50"/>
                  <a:gd fmla="*/ 9 h 43" name="T51"/>
                  <a:gd fmla="*/ 36 w 62" name="T52"/>
                  <a:gd fmla="*/ 10 h 43" name="T53"/>
                  <a:gd fmla="*/ 36 w 62" name="T54"/>
                  <a:gd fmla="*/ 10 h 43" name="T55"/>
                  <a:gd fmla="*/ 35 w 62" name="T56"/>
                  <a:gd fmla="*/ 12 h 43" name="T57"/>
                  <a:gd fmla="*/ 34 w 62" name="T58"/>
                  <a:gd fmla="*/ 10 h 43" name="T59"/>
                  <a:gd fmla="*/ 33 w 62" name="T60"/>
                  <a:gd fmla="*/ 12 h 43" name="T61"/>
                  <a:gd fmla="*/ 30 w 62" name="T62"/>
                  <a:gd fmla="*/ 11 h 43" name="T63"/>
                  <a:gd fmla="*/ 28 w 62" name="T64"/>
                  <a:gd fmla="*/ 12 h 43" name="T65"/>
                  <a:gd fmla="*/ 26 w 62" name="T66"/>
                  <a:gd fmla="*/ 12 h 43" name="T67"/>
                  <a:gd fmla="*/ 26 w 62" name="T68"/>
                  <a:gd fmla="*/ 14 h 43" name="T69"/>
                  <a:gd fmla="*/ 25 w 62" name="T70"/>
                  <a:gd fmla="*/ 13 h 43" name="T71"/>
                  <a:gd fmla="*/ 24 w 62" name="T72"/>
                  <a:gd fmla="*/ 15 h 43" name="T73"/>
                  <a:gd fmla="*/ 22 w 62" name="T74"/>
                  <a:gd fmla="*/ 16 h 43" name="T75"/>
                  <a:gd fmla="*/ 21 w 62" name="T76"/>
                  <a:gd fmla="*/ 17 h 43" name="T77"/>
                  <a:gd fmla="*/ 22 w 62" name="T78"/>
                  <a:gd fmla="*/ 25 h 43" name="T79"/>
                  <a:gd fmla="*/ 19 w 62" name="T80"/>
                  <a:gd fmla="*/ 21 h 43" name="T81"/>
                  <a:gd fmla="*/ 17 w 62" name="T82"/>
                  <a:gd fmla="*/ 23 h 43" name="T83"/>
                  <a:gd fmla="*/ 16 w 62" name="T84"/>
                  <a:gd fmla="*/ 23 h 43" name="T85"/>
                  <a:gd fmla="*/ 11 w 62" name="T86"/>
                  <a:gd fmla="*/ 24 h 43" name="T87"/>
                  <a:gd fmla="*/ 10 w 62" name="T88"/>
                  <a:gd fmla="*/ 24 h 43" name="T89"/>
                  <a:gd fmla="*/ 8 w 62" name="T90"/>
                  <a:gd fmla="*/ 31 h 43" name="T91"/>
                  <a:gd fmla="*/ 7 w 62" name="T92"/>
                  <a:gd fmla="*/ 32 h 43" name="T93"/>
                  <a:gd fmla="*/ 12 w 62" name="T94"/>
                  <a:gd fmla="*/ 41 h 43" name="T95"/>
                  <a:gd fmla="*/ 18 w 62" name="T96"/>
                  <a:gd fmla="*/ 38 h 43" name="T97"/>
                  <a:gd fmla="*/ 28 w 62" name="T98"/>
                  <a:gd fmla="*/ 27 h 43" name="T99"/>
                  <a:gd fmla="*/ 31 w 62" name="T100"/>
                  <a:gd fmla="*/ 31 h 43" name="T101"/>
                  <a:gd fmla="*/ 36 w 62" name="T102"/>
                  <a:gd fmla="*/ 29 h 43" name="T103"/>
                  <a:gd fmla="*/ 41 w 62" name="T104"/>
                  <a:gd fmla="*/ 27 h 43"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43" w="62">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2" name="Freeform 193"/>
              <p:cNvSpPr/>
              <p:nvPr/>
            </p:nvSpPr>
            <p:spPr bwMode="auto">
              <a:xfrm flipH="1">
                <a:off x="5734" y="2350"/>
                <a:ext cx="0" cy="2"/>
              </a:xfrm>
              <a:custGeom>
                <a:gdLst>
                  <a:gd fmla="*/ 1 h 1" name="T0"/>
                  <a:gd fmla="*/ 0 h 1" name="T1"/>
                  <a:gd fmla="*/ 1 h 1" name="T2"/>
                  <a:gd fmla="*/ 1 h 1" name="T3"/>
                </a:gdLst>
                <a:cxnLst>
                  <a:cxn ang="0">
                    <a:pos x="0" y="T0"/>
                  </a:cxn>
                  <a:cxn ang="0">
                    <a:pos x="0" y="T1"/>
                  </a:cxn>
                  <a:cxn ang="0">
                    <a:pos x="0" y="T2"/>
                  </a:cxn>
                  <a:cxn ang="0">
                    <a:pos x="0" y="T3"/>
                  </a:cxn>
                </a:cxnLst>
                <a:rect b="b" l="0" r="r" t="0"/>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3" name="Freeform 194"/>
              <p:cNvSpPr/>
              <p:nvPr/>
            </p:nvSpPr>
            <p:spPr bwMode="auto">
              <a:xfrm>
                <a:off x="5682" y="2369"/>
                <a:ext cx="2" cy="2"/>
              </a:xfrm>
              <a:custGeom>
                <a:gdLst>
                  <a:gd fmla="*/ 0 w 2" name="T0"/>
                  <a:gd fmla="*/ 0 h 2" name="T1"/>
                  <a:gd fmla="*/ 0 w 2" name="T2"/>
                  <a:gd fmla="*/ 2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lnTo>
                      <a:pt x="0" y="2"/>
                    </a:lnTo>
                    <a:lnTo>
                      <a:pt x="2" y="2"/>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4" name="Freeform 195"/>
              <p:cNvSpPr/>
              <p:nvPr/>
            </p:nvSpPr>
            <p:spPr bwMode="auto">
              <a:xfrm>
                <a:off x="5814" y="2006"/>
                <a:ext cx="3" cy="5"/>
              </a:xfrm>
              <a:custGeom>
                <a:gdLst>
                  <a:gd fmla="*/ 0 w 1" name="T0"/>
                  <a:gd fmla="*/ 1 h 2" name="T1"/>
                  <a:gd fmla="*/ 0 w 1" name="T2"/>
                  <a:gd fmla="*/ 1 h 2" name="T3"/>
                  <a:gd fmla="*/ 0 w 1" name="T4"/>
                  <a:gd fmla="*/ 1 h 2" name="T5"/>
                </a:gdLst>
                <a:cxnLst>
                  <a:cxn ang="0">
                    <a:pos x="T0" y="T1"/>
                  </a:cxn>
                  <a:cxn ang="0">
                    <a:pos x="T2" y="T3"/>
                  </a:cxn>
                  <a:cxn ang="0">
                    <a:pos x="T4" y="T5"/>
                  </a:cxn>
                </a:cxnLst>
                <a:rect b="b" l="0" r="r" t="0"/>
                <a:pathLst>
                  <a:path h="2" w="1">
                    <a:moveTo>
                      <a:pt x="0" y="1"/>
                    </a:moveTo>
                    <a:cubicBezTo>
                      <a:pt x="1" y="0"/>
                      <a:pt x="0" y="2"/>
                      <a:pt x="0" y="1"/>
                    </a:cubicBezTo>
                    <a:cubicBezTo>
                      <a:pt x="0" y="2"/>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5" name="Freeform 196"/>
              <p:cNvSpPr/>
              <p:nvPr/>
            </p:nvSpPr>
            <p:spPr bwMode="auto">
              <a:xfrm>
                <a:off x="5753" y="1987"/>
                <a:ext cx="2" cy="2"/>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6" name="Freeform 197"/>
              <p:cNvSpPr/>
              <p:nvPr/>
            </p:nvSpPr>
            <p:spPr bwMode="auto">
              <a:xfrm>
                <a:off x="5902" y="2696"/>
                <a:ext cx="3" cy="4"/>
              </a:xfrm>
              <a:custGeom>
                <a:gdLst>
                  <a:gd fmla="*/ 1 w 1" name="T0"/>
                  <a:gd fmla="*/ 1 h 2" name="T1"/>
                  <a:gd fmla="*/ 0 w 1" name="T2"/>
                  <a:gd fmla="*/ 1 h 2" name="T3"/>
                  <a:gd fmla="*/ 1 w 1" name="T4"/>
                  <a:gd fmla="*/ 1 h 2" name="T5"/>
                </a:gdLst>
                <a:cxnLst>
                  <a:cxn ang="0">
                    <a:pos x="T0" y="T1"/>
                  </a:cxn>
                  <a:cxn ang="0">
                    <a:pos x="T2" y="T3"/>
                  </a:cxn>
                  <a:cxn ang="0">
                    <a:pos x="T4" y="T5"/>
                  </a:cxn>
                </a:cxnLst>
                <a:rect b="b" l="0" r="r" t="0"/>
                <a:pathLst>
                  <a:path h="2" w="1">
                    <a:moveTo>
                      <a:pt x="1" y="1"/>
                    </a:moveTo>
                    <a:cubicBezTo>
                      <a:pt x="0" y="0"/>
                      <a:pt x="1" y="2"/>
                      <a:pt x="0" y="1"/>
                    </a:cubicBezTo>
                    <a:cubicBezTo>
                      <a:pt x="1" y="2"/>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7" name="Freeform 198"/>
              <p:cNvSpPr/>
              <p:nvPr/>
            </p:nvSpPr>
            <p:spPr bwMode="auto">
              <a:xfrm flipH="1">
                <a:off x="5727" y="198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8" name="Freeform 199"/>
              <p:cNvSpPr/>
              <p:nvPr/>
            </p:nvSpPr>
            <p:spPr bwMode="auto">
              <a:xfrm>
                <a:off x="5729" y="1975"/>
                <a:ext cx="2" cy="5"/>
              </a:xfrm>
              <a:custGeom>
                <a:gdLst>
                  <a:gd fmla="*/ 1 w 1" name="T0"/>
                  <a:gd fmla="*/ 0 h 2" name="T1"/>
                  <a:gd fmla="*/ 1 w 1" name="T2"/>
                  <a:gd fmla="*/ 1 h 2" name="T3"/>
                  <a:gd fmla="*/ 1 w 1" name="T4"/>
                  <a:gd fmla="*/ 0 h 2" name="T5"/>
                </a:gdLst>
                <a:cxnLst>
                  <a:cxn ang="0">
                    <a:pos x="T0" y="T1"/>
                  </a:cxn>
                  <a:cxn ang="0">
                    <a:pos x="T2" y="T3"/>
                  </a:cxn>
                  <a:cxn ang="0">
                    <a:pos x="T4" y="T5"/>
                  </a:cxn>
                </a:cxnLst>
                <a:rect b="b" l="0" r="r" t="0"/>
                <a:pathLst>
                  <a:path h="2" w="1">
                    <a:moveTo>
                      <a:pt x="1" y="0"/>
                    </a:moveTo>
                    <a:cubicBezTo>
                      <a:pt x="1" y="0"/>
                      <a:pt x="0" y="2"/>
                      <a:pt x="1" y="1"/>
                    </a:cubicBezTo>
                    <a:cubicBezTo>
                      <a:pt x="1"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9" name="Freeform 200"/>
              <p:cNvSpPr/>
              <p:nvPr/>
            </p:nvSpPr>
            <p:spPr bwMode="auto">
              <a:xfrm>
                <a:off x="5724" y="1985"/>
                <a:ext cx="3" cy="2"/>
              </a:xfrm>
              <a:custGeom>
                <a:gdLst>
                  <a:gd fmla="*/ 1 w 1" name="T0"/>
                  <a:gd fmla="*/ 0 h 1" name="T1"/>
                  <a:gd fmla="*/ 0 w 1" name="T2"/>
                  <a:gd fmla="*/ 0 h 1" name="T3"/>
                  <a:gd fmla="*/ 1 w 1" name="T4"/>
                  <a:gd fmla="*/ 0 h 1" name="T5"/>
                </a:gdLst>
                <a:cxnLst>
                  <a:cxn ang="0">
                    <a:pos x="T0" y="T1"/>
                  </a:cxn>
                  <a:cxn ang="0">
                    <a:pos x="T2" y="T3"/>
                  </a:cxn>
                  <a:cxn ang="0">
                    <a:pos x="T4" y="T5"/>
                  </a:cxn>
                </a:cxnLst>
                <a:rect b="b" l="0" r="r" t="0"/>
                <a:pathLst>
                  <a:path h="1" w="1">
                    <a:moveTo>
                      <a:pt x="1" y="0"/>
                    </a:moveTo>
                    <a:cubicBezTo>
                      <a:pt x="1" y="0"/>
                      <a:pt x="1" y="0"/>
                      <a:pt x="0" y="0"/>
                    </a:cubicBezTo>
                    <a:cubicBezTo>
                      <a:pt x="0"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0" name="Freeform 201"/>
              <p:cNvSpPr/>
              <p:nvPr/>
            </p:nvSpPr>
            <p:spPr bwMode="auto">
              <a:xfrm>
                <a:off x="5912" y="2691"/>
                <a:ext cx="2" cy="5"/>
              </a:xfrm>
              <a:custGeom>
                <a:gdLst>
                  <a:gd fmla="*/ 0 w 1" name="T0"/>
                  <a:gd fmla="*/ 0 h 2" name="T1"/>
                  <a:gd fmla="*/ 1 w 1" name="T2"/>
                  <a:gd fmla="*/ 2 h 2" name="T3"/>
                  <a:gd fmla="*/ 0 w 1" name="T4"/>
                  <a:gd fmla="*/ 0 h 2" name="T5"/>
                </a:gdLst>
                <a:cxnLst>
                  <a:cxn ang="0">
                    <a:pos x="T0" y="T1"/>
                  </a:cxn>
                  <a:cxn ang="0">
                    <a:pos x="T2" y="T3"/>
                  </a:cxn>
                  <a:cxn ang="0">
                    <a:pos x="T4" y="T5"/>
                  </a:cxn>
                </a:cxnLst>
                <a:rect b="b" l="0" r="r" t="0"/>
                <a:pathLst>
                  <a:path h="2" w="1">
                    <a:moveTo>
                      <a:pt x="0" y="0"/>
                    </a:moveTo>
                    <a:cubicBezTo>
                      <a:pt x="0" y="0"/>
                      <a:pt x="0" y="1"/>
                      <a:pt x="1" y="2"/>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1" name="Freeform 202"/>
              <p:cNvSpPr/>
              <p:nvPr/>
            </p:nvSpPr>
            <p:spPr bwMode="auto">
              <a:xfrm>
                <a:off x="5712" y="1982"/>
                <a:ext cx="3" cy="5"/>
              </a:xfrm>
              <a:custGeom>
                <a:gdLst>
                  <a:gd fmla="*/ 3 w 3" name="T0"/>
                  <a:gd fmla="*/ 0 h 5" name="T1"/>
                  <a:gd fmla="*/ 3 w 3" name="T2"/>
                  <a:gd fmla="*/ 0 h 5" name="T3"/>
                  <a:gd fmla="*/ 0 w 3" name="T4"/>
                  <a:gd fmla="*/ 5 h 5" name="T5"/>
                  <a:gd fmla="*/ 3 w 3" name="T6"/>
                  <a:gd fmla="*/ 0 h 5" name="T7"/>
                </a:gdLst>
                <a:cxnLst>
                  <a:cxn ang="0">
                    <a:pos x="T0" y="T1"/>
                  </a:cxn>
                  <a:cxn ang="0">
                    <a:pos x="T2" y="T3"/>
                  </a:cxn>
                  <a:cxn ang="0">
                    <a:pos x="T4" y="T5"/>
                  </a:cxn>
                  <a:cxn ang="0">
                    <a:pos x="T6" y="T7"/>
                  </a:cxn>
                </a:cxnLst>
                <a:rect b="b" l="0" r="r" t="0"/>
                <a:pathLst>
                  <a:path h="5" w="3">
                    <a:moveTo>
                      <a:pt x="3" y="0"/>
                    </a:moveTo>
                    <a:lnTo>
                      <a:pt x="3" y="0"/>
                    </a:lnTo>
                    <a:lnTo>
                      <a:pt x="0" y="5"/>
                    </a:lnTo>
                    <a:lnTo>
                      <a:pt x="3"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2" name="Freeform 203"/>
              <p:cNvSpPr/>
              <p:nvPr/>
            </p:nvSpPr>
            <p:spPr bwMode="auto">
              <a:xfrm>
                <a:off x="6118" y="1672"/>
                <a:ext cx="10" cy="2"/>
              </a:xfrm>
              <a:custGeom>
                <a:gdLst>
                  <a:gd fmla="*/ 0 w 4" name="T0"/>
                  <a:gd fmla="*/ 1 h 1" name="T1"/>
                  <a:gd fmla="*/ 0 w 4" name="T2"/>
                  <a:gd fmla="*/ 1 h 1" name="T3"/>
                  <a:gd fmla="*/ 1 w 4" name="T4"/>
                  <a:gd fmla="*/ 1 h 1" name="T5"/>
                  <a:gd fmla="*/ 2 w 4" name="T6"/>
                  <a:gd fmla="*/ 0 h 1" name="T7"/>
                  <a:gd fmla="*/ 4 w 4" name="T8"/>
                  <a:gd fmla="*/ 0 h 1" name="T9"/>
                  <a:gd fmla="*/ 0 w 4" name="T10"/>
                  <a:gd fmla="*/ 1 h 1" name="T11"/>
                </a:gdLst>
                <a:cxnLst>
                  <a:cxn ang="0">
                    <a:pos x="T0" y="T1"/>
                  </a:cxn>
                  <a:cxn ang="0">
                    <a:pos x="T2" y="T3"/>
                  </a:cxn>
                  <a:cxn ang="0">
                    <a:pos x="T4" y="T5"/>
                  </a:cxn>
                  <a:cxn ang="0">
                    <a:pos x="T6" y="T7"/>
                  </a:cxn>
                  <a:cxn ang="0">
                    <a:pos x="T8" y="T9"/>
                  </a:cxn>
                  <a:cxn ang="0">
                    <a:pos x="T10" y="T11"/>
                  </a:cxn>
                </a:cxnLst>
                <a:rect b="b" l="0" r="r" t="0"/>
                <a:pathLst>
                  <a:path h="1" w="4">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3" name="Freeform 204"/>
              <p:cNvSpPr/>
              <p:nvPr/>
            </p:nvSpPr>
            <p:spPr bwMode="auto">
              <a:xfrm>
                <a:off x="6120" y="1674"/>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244" name="Group 406"/>
            <p:cNvGrpSpPr/>
            <p:nvPr/>
          </p:nvGrpSpPr>
          <p:grpSpPr>
            <a:xfrm>
              <a:off x="8959850" y="2649538"/>
              <a:ext cx="2593975" cy="2765425"/>
              <a:chOff x="5644" y="1669"/>
              <a:chExt cx="1634" cy="1742"/>
            </a:xfrm>
            <a:grpFill/>
          </p:grpSpPr>
          <p:sp>
            <p:nvSpPr>
              <p:cNvPr id="245" name="Freeform 206"/>
              <p:cNvSpPr/>
              <p:nvPr/>
            </p:nvSpPr>
            <p:spPr bwMode="auto">
              <a:xfrm>
                <a:off x="6116" y="1676"/>
                <a:ext cx="4" cy="0"/>
              </a:xfrm>
              <a:custGeom>
                <a:gdLst>
                  <a:gd fmla="*/ 1 w 2" name="T0"/>
                  <a:gd fmla="*/ 2 w 2" name="T1"/>
                  <a:gd fmla="*/ 1 w 2" name="T2"/>
                  <a:gd fmla="*/ 1 w 2" name="T3"/>
                </a:gdLst>
                <a:cxnLst>
                  <a:cxn ang="0">
                    <a:pos x="T0" y="0"/>
                  </a:cxn>
                  <a:cxn ang="0">
                    <a:pos x="T1" y="0"/>
                  </a:cxn>
                  <a:cxn ang="0">
                    <a:pos x="T2" y="0"/>
                  </a:cxn>
                  <a:cxn ang="0">
                    <a:pos x="T3" y="0"/>
                  </a:cxn>
                </a:cxnLst>
                <a:rect b="b" l="0" r="r" t="0"/>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6" name="Freeform 207"/>
              <p:cNvSpPr/>
              <p:nvPr/>
            </p:nvSpPr>
            <p:spPr bwMode="auto">
              <a:xfrm>
                <a:off x="6092" y="1703"/>
                <a:ext cx="5" cy="2"/>
              </a:xfrm>
              <a:custGeom>
                <a:gdLst>
                  <a:gd fmla="*/ 1 w 2" name="T0"/>
                  <a:gd fmla="*/ 1 h 1" name="T1"/>
                  <a:gd fmla="*/ 0 w 2" name="T2"/>
                  <a:gd fmla="*/ 0 h 1" name="T3"/>
                  <a:gd fmla="*/ 1 w 2" name="T4"/>
                  <a:gd fmla="*/ 1 h 1" name="T5"/>
                </a:gdLst>
                <a:cxnLst>
                  <a:cxn ang="0">
                    <a:pos x="T0" y="T1"/>
                  </a:cxn>
                  <a:cxn ang="0">
                    <a:pos x="T2" y="T3"/>
                  </a:cxn>
                  <a:cxn ang="0">
                    <a:pos x="T4" y="T5"/>
                  </a:cxn>
                </a:cxnLst>
                <a:rect b="b" l="0" r="r" t="0"/>
                <a:pathLst>
                  <a:path h="1" w="2">
                    <a:moveTo>
                      <a:pt x="1" y="1"/>
                    </a:moveTo>
                    <a:cubicBezTo>
                      <a:pt x="2" y="0"/>
                      <a:pt x="1" y="1"/>
                      <a:pt x="0" y="0"/>
                    </a:cubicBezTo>
                    <a:cubicBezTo>
                      <a:pt x="0" y="1"/>
                      <a:pt x="0"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7" name="Freeform 208"/>
              <p:cNvSpPr/>
              <p:nvPr/>
            </p:nvSpPr>
            <p:spPr bwMode="auto">
              <a:xfrm>
                <a:off x="6092" y="1700"/>
                <a:ext cx="7" cy="3"/>
              </a:xfrm>
              <a:custGeom>
                <a:gdLst>
                  <a:gd fmla="*/ 0 w 3" name="T0"/>
                  <a:gd fmla="*/ 1 h 1" name="T1"/>
                  <a:gd fmla="*/ 3 w 3" name="T2"/>
                  <a:gd fmla="*/ 1 h 1" name="T3"/>
                  <a:gd fmla="*/ 0 w 3" name="T4"/>
                  <a:gd fmla="*/ 1 h 1" name="T5"/>
                </a:gdLst>
                <a:cxnLst>
                  <a:cxn ang="0">
                    <a:pos x="T0" y="T1"/>
                  </a:cxn>
                  <a:cxn ang="0">
                    <a:pos x="T2" y="T3"/>
                  </a:cxn>
                  <a:cxn ang="0">
                    <a:pos x="T4" y="T5"/>
                  </a:cxn>
                </a:cxnLst>
                <a:rect b="b" l="0" r="r" t="0"/>
                <a:pathLst>
                  <a:path h="1" w="3">
                    <a:moveTo>
                      <a:pt x="0" y="1"/>
                    </a:moveTo>
                    <a:cubicBezTo>
                      <a:pt x="3" y="1"/>
                      <a:pt x="3" y="1"/>
                      <a:pt x="3" y="1"/>
                    </a:cubicBezTo>
                    <a:cubicBezTo>
                      <a:pt x="2" y="0"/>
                      <a:pt x="1"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8" name="Freeform 209"/>
              <p:cNvSpPr/>
              <p:nvPr/>
            </p:nvSpPr>
            <p:spPr bwMode="auto">
              <a:xfrm>
                <a:off x="6118" y="1669"/>
                <a:ext cx="5" cy="3"/>
              </a:xfrm>
              <a:custGeom>
                <a:gdLst>
                  <a:gd fmla="*/ 2 w 2" name="T0"/>
                  <a:gd fmla="*/ 1 h 1" name="T1"/>
                  <a:gd fmla="*/ 0 w 2" name="T2"/>
                  <a:gd fmla="*/ 0 h 1" name="T3"/>
                  <a:gd fmla="*/ 2 w 2" name="T4"/>
                  <a:gd fmla="*/ 1 h 1" name="T5"/>
                </a:gdLst>
                <a:cxnLst>
                  <a:cxn ang="0">
                    <a:pos x="T0" y="T1"/>
                  </a:cxn>
                  <a:cxn ang="0">
                    <a:pos x="T2" y="T3"/>
                  </a:cxn>
                  <a:cxn ang="0">
                    <a:pos x="T4" y="T5"/>
                  </a:cxn>
                </a:cxnLst>
                <a:rect b="b" l="0" r="r" t="0"/>
                <a:pathLst>
                  <a:path h="1" w="2">
                    <a:moveTo>
                      <a:pt x="2" y="1"/>
                    </a:moveTo>
                    <a:cubicBezTo>
                      <a:pt x="2" y="0"/>
                      <a:pt x="1" y="0"/>
                      <a:pt x="0" y="0"/>
                    </a:cubicBezTo>
                    <a:lnTo>
                      <a:pt x="2"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9" name="Freeform 210"/>
              <p:cNvSpPr/>
              <p:nvPr/>
            </p:nvSpPr>
            <p:spPr bwMode="auto">
              <a:xfrm>
                <a:off x="5644" y="1958"/>
                <a:ext cx="180" cy="98"/>
              </a:xfrm>
              <a:custGeom>
                <a:gdLst>
                  <a:gd fmla="*/ 12 w 76" name="T0"/>
                  <a:gd fmla="*/ 18 h 41" name="T1"/>
                  <a:gd fmla="*/ 22 w 76" name="T2"/>
                  <a:gd fmla="*/ 26 h 41" name="T3"/>
                  <a:gd fmla="*/ 33 w 76" name="T4"/>
                  <a:gd fmla="*/ 25 h 41" name="T5"/>
                  <a:gd fmla="*/ 37 w 76" name="T6"/>
                  <a:gd fmla="*/ 28 h 41" name="T7"/>
                  <a:gd fmla="*/ 43 w 76" name="T8"/>
                  <a:gd fmla="*/ 32 h 41" name="T9"/>
                  <a:gd fmla="*/ 48 w 76" name="T10"/>
                  <a:gd fmla="*/ 35 h 41" name="T11"/>
                  <a:gd fmla="*/ 53 w 76" name="T12"/>
                  <a:gd fmla="*/ 33 h 41" name="T13"/>
                  <a:gd fmla="*/ 60 w 76" name="T14"/>
                  <a:gd fmla="*/ 35 h 41" name="T15"/>
                  <a:gd fmla="*/ 63 w 76" name="T16"/>
                  <a:gd fmla="*/ 36 h 41" name="T17"/>
                  <a:gd fmla="*/ 67 w 76" name="T18"/>
                  <a:gd fmla="*/ 40 h 41" name="T19"/>
                  <a:gd fmla="*/ 69 w 76" name="T20"/>
                  <a:gd fmla="*/ 40 h 41" name="T21"/>
                  <a:gd fmla="*/ 72 w 76" name="T22"/>
                  <a:gd fmla="*/ 38 h 41" name="T23"/>
                  <a:gd fmla="*/ 74 w 76" name="T24"/>
                  <a:gd fmla="*/ 36 h 41" name="T25"/>
                  <a:gd fmla="*/ 75 w 76" name="T26"/>
                  <a:gd fmla="*/ 34 h 41" name="T27"/>
                  <a:gd fmla="*/ 71 w 76" name="T28"/>
                  <a:gd fmla="*/ 33 h 41" name="T29"/>
                  <a:gd fmla="*/ 72 w 76" name="T30"/>
                  <a:gd fmla="*/ 31 h 41" name="T31"/>
                  <a:gd fmla="*/ 71 w 76" name="T32"/>
                  <a:gd fmla="*/ 29 h 41" name="T33"/>
                  <a:gd fmla="*/ 73 w 76" name="T34"/>
                  <a:gd fmla="*/ 25 h 41" name="T35"/>
                  <a:gd fmla="*/ 75 w 76" name="T36"/>
                  <a:gd fmla="*/ 22 h 41" name="T37"/>
                  <a:gd fmla="*/ 71 w 76" name="T38"/>
                  <a:gd fmla="*/ 25 h 41" name="T39"/>
                  <a:gd fmla="*/ 67 w 76" name="T40"/>
                  <a:gd fmla="*/ 28 h 41" name="T41"/>
                  <a:gd fmla="*/ 70 w 76" name="T42"/>
                  <a:gd fmla="*/ 22 h 41" name="T43"/>
                  <a:gd fmla="*/ 69 w 76" name="T44"/>
                  <a:gd fmla="*/ 23 h 41" name="T45"/>
                  <a:gd fmla="*/ 70 w 76" name="T46"/>
                  <a:gd fmla="*/ 20 h 41" name="T47"/>
                  <a:gd fmla="*/ 68 w 76" name="T48"/>
                  <a:gd fmla="*/ 20 h 41" name="T49"/>
                  <a:gd fmla="*/ 67 w 76" name="T50"/>
                  <a:gd fmla="*/ 19 h 41" name="T51"/>
                  <a:gd fmla="*/ 62 w 76" name="T52"/>
                  <a:gd fmla="*/ 24 h 41" name="T53"/>
                  <a:gd fmla="*/ 66 w 76" name="T54"/>
                  <a:gd fmla="*/ 18 h 41" name="T55"/>
                  <a:gd fmla="*/ 65 w 76" name="T56"/>
                  <a:gd fmla="*/ 18 h 41" name="T57"/>
                  <a:gd fmla="*/ 60 w 76" name="T58"/>
                  <a:gd fmla="*/ 17 h 41" name="T59"/>
                  <a:gd fmla="*/ 58 w 76" name="T60"/>
                  <a:gd fmla="*/ 17 h 41" name="T61"/>
                  <a:gd fmla="*/ 55 w 76" name="T62"/>
                  <a:gd fmla="*/ 15 h 41" name="T63"/>
                  <a:gd fmla="*/ 53 w 76" name="T64"/>
                  <a:gd fmla="*/ 16 h 41" name="T65"/>
                  <a:gd fmla="*/ 53 w 76" name="T66"/>
                  <a:gd fmla="*/ 15 h 41" name="T67"/>
                  <a:gd fmla="*/ 52 w 76" name="T68"/>
                  <a:gd fmla="*/ 14 h 41" name="T69"/>
                  <a:gd fmla="*/ 50 w 76" name="T70"/>
                  <a:gd fmla="*/ 16 h 41" name="T71"/>
                  <a:gd fmla="*/ 49 w 76" name="T72"/>
                  <a:gd fmla="*/ 13 h 41" name="T73"/>
                  <a:gd fmla="*/ 47 w 76" name="T74"/>
                  <a:gd fmla="*/ 12 h 41" name="T75"/>
                  <a:gd fmla="*/ 45 w 76" name="T76"/>
                  <a:gd fmla="*/ 12 h 41" name="T77"/>
                  <a:gd fmla="*/ 43 w 76" name="T78"/>
                  <a:gd fmla="*/ 11 h 41" name="T79"/>
                  <a:gd fmla="*/ 40 w 76" name="T80"/>
                  <a:gd fmla="*/ 13 h 41" name="T81"/>
                  <a:gd fmla="*/ 40 w 76" name="T82"/>
                  <a:gd fmla="*/ 11 h 41" name="T83"/>
                  <a:gd fmla="*/ 40 w 76" name="T84"/>
                  <a:gd fmla="*/ 11 h 41" name="T85"/>
                  <a:gd fmla="*/ 37 w 76" name="T86"/>
                  <a:gd fmla="*/ 10 h 41" name="T87"/>
                  <a:gd fmla="*/ 34 w 76" name="T88"/>
                  <a:gd fmla="*/ 13 h 41" name="T89"/>
                  <a:gd fmla="*/ 31 w 76" name="T90"/>
                  <a:gd fmla="*/ 14 h 41" name="T91"/>
                  <a:gd fmla="*/ 31 w 76" name="T92"/>
                  <a:gd fmla="*/ 10 h 41" name="T93"/>
                  <a:gd fmla="*/ 26 w 76" name="T94"/>
                  <a:gd fmla="*/ 12 h 41" name="T95"/>
                  <a:gd fmla="*/ 24 w 76" name="T96"/>
                  <a:gd fmla="*/ 12 h 41" name="T97"/>
                  <a:gd fmla="*/ 20 w 76" name="T98"/>
                  <a:gd fmla="*/ 9 h 41" name="T99"/>
                  <a:gd fmla="*/ 20 w 76" name="T100"/>
                  <a:gd fmla="*/ 7 h 41" name="T101"/>
                  <a:gd fmla="*/ 18 w 76" name="T102"/>
                  <a:gd fmla="*/ 6 h 41" name="T103"/>
                  <a:gd fmla="*/ 11 w 76" name="T104"/>
                  <a:gd fmla="*/ 8 h 41" name="T105"/>
                  <a:gd fmla="*/ 4 w 76" name="T106"/>
                  <a:gd fmla="*/ 4 h 41"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1" w="76">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0" name="Freeform 211"/>
              <p:cNvSpPr/>
              <p:nvPr/>
            </p:nvSpPr>
            <p:spPr bwMode="auto">
              <a:xfrm>
                <a:off x="5817" y="2022"/>
                <a:ext cx="5" cy="3"/>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2" y="0"/>
                      <a:pt x="1" y="0"/>
                      <a:pt x="0" y="1"/>
                    </a:cubicBezTo>
                    <a:lnTo>
                      <a:pt x="2"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1" name="Freeform 212"/>
              <p:cNvSpPr/>
              <p:nvPr/>
            </p:nvSpPr>
            <p:spPr bwMode="auto">
              <a:xfrm>
                <a:off x="5817" y="2015"/>
                <a:ext cx="2" cy="5"/>
              </a:xfrm>
              <a:custGeom>
                <a:gdLst>
                  <a:gd fmla="*/ 0 w 1" name="T0"/>
                  <a:gd fmla="*/ 2 h 2" name="T1"/>
                  <a:gd fmla="*/ 1 w 1" name="T2"/>
                  <a:gd fmla="*/ 1 h 2" name="T3"/>
                  <a:gd fmla="*/ 0 w 1" name="T4"/>
                  <a:gd fmla="*/ 2 h 2" name="T5"/>
                </a:gdLst>
                <a:cxnLst>
                  <a:cxn ang="0">
                    <a:pos x="T0" y="T1"/>
                  </a:cxn>
                  <a:cxn ang="0">
                    <a:pos x="T2" y="T3"/>
                  </a:cxn>
                  <a:cxn ang="0">
                    <a:pos x="T4" y="T5"/>
                  </a:cxn>
                </a:cxnLst>
                <a:rect b="b" l="0" r="r" t="0"/>
                <a:pathLst>
                  <a:path h="2" w="1">
                    <a:moveTo>
                      <a:pt x="0" y="2"/>
                    </a:moveTo>
                    <a:cubicBezTo>
                      <a:pt x="1" y="0"/>
                      <a:pt x="0" y="1"/>
                      <a:pt x="1" y="1"/>
                    </a:cubicBezTo>
                    <a:cubicBezTo>
                      <a:pt x="0" y="1"/>
                      <a:pt x="0"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2" name="Freeform 213"/>
              <p:cNvSpPr/>
              <p:nvPr/>
            </p:nvSpPr>
            <p:spPr bwMode="auto">
              <a:xfrm>
                <a:off x="5810" y="2008"/>
                <a:ext cx="2" cy="3"/>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0"/>
                      <a:pt x="1" y="0"/>
                      <a:pt x="1" y="0"/>
                    </a:cubicBezTo>
                    <a:cubicBezTo>
                      <a:pt x="1"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3" name="Freeform 214"/>
              <p:cNvSpPr/>
              <p:nvPr/>
            </p:nvSpPr>
            <p:spPr bwMode="auto">
              <a:xfrm>
                <a:off x="5810" y="2051"/>
                <a:ext cx="4" cy="7"/>
              </a:xfrm>
              <a:custGeom>
                <a:gdLst>
                  <a:gd fmla="*/ 0 w 2" name="T0"/>
                  <a:gd fmla="*/ 3 h 3" name="T1"/>
                  <a:gd fmla="*/ 2 w 2" name="T2"/>
                  <a:gd fmla="*/ 0 h 3" name="T3"/>
                  <a:gd fmla="*/ 0 w 2" name="T4"/>
                  <a:gd fmla="*/ 3 h 3" name="T5"/>
                </a:gdLst>
                <a:cxnLst>
                  <a:cxn ang="0">
                    <a:pos x="T0" y="T1"/>
                  </a:cxn>
                  <a:cxn ang="0">
                    <a:pos x="T2" y="T3"/>
                  </a:cxn>
                  <a:cxn ang="0">
                    <a:pos x="T4" y="T5"/>
                  </a:cxn>
                </a:cxnLst>
                <a:rect b="b" l="0" r="r" t="0"/>
                <a:pathLst>
                  <a:path h="3" w="2">
                    <a:moveTo>
                      <a:pt x="0" y="3"/>
                    </a:moveTo>
                    <a:cubicBezTo>
                      <a:pt x="2" y="0"/>
                      <a:pt x="2" y="0"/>
                      <a:pt x="2" y="0"/>
                    </a:cubicBezTo>
                    <a:cubicBezTo>
                      <a:pt x="1" y="1"/>
                      <a:pt x="1" y="2"/>
                      <a:pt x="0"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4" name="Freeform 215"/>
              <p:cNvSpPr/>
              <p:nvPr/>
            </p:nvSpPr>
            <p:spPr bwMode="auto">
              <a:xfrm>
                <a:off x="5819" y="2025"/>
                <a:ext cx="3" cy="5"/>
              </a:xfrm>
              <a:custGeom>
                <a:gdLst>
                  <a:gd fmla="*/ 1 w 1" name="T0"/>
                  <a:gd fmla="*/ 1 h 2" name="T1"/>
                  <a:gd fmla="*/ 0 w 1" name="T2"/>
                  <a:gd fmla="*/ 1 h 2" name="T3"/>
                  <a:gd fmla="*/ 0 w 1" name="T4"/>
                  <a:gd fmla="*/ 2 h 2" name="T5"/>
                  <a:gd fmla="*/ 1 w 1" name="T6"/>
                  <a:gd fmla="*/ 1 h 2" name="T7"/>
                </a:gdLst>
                <a:cxnLst>
                  <a:cxn ang="0">
                    <a:pos x="T0" y="T1"/>
                  </a:cxn>
                  <a:cxn ang="0">
                    <a:pos x="T2" y="T3"/>
                  </a:cxn>
                  <a:cxn ang="0">
                    <a:pos x="T4" y="T5"/>
                  </a:cxn>
                  <a:cxn ang="0">
                    <a:pos x="T6" y="T7"/>
                  </a:cxn>
                </a:cxnLst>
                <a:rect b="b" l="0" r="r" t="0"/>
                <a:pathLst>
                  <a:path h="2" w="1">
                    <a:moveTo>
                      <a:pt x="1" y="1"/>
                    </a:moveTo>
                    <a:cubicBezTo>
                      <a:pt x="1" y="0"/>
                      <a:pt x="0" y="1"/>
                      <a:pt x="0" y="1"/>
                    </a:cubicBezTo>
                    <a:cubicBezTo>
                      <a:pt x="0" y="1"/>
                      <a:pt x="0" y="2"/>
                      <a:pt x="0" y="2"/>
                    </a:cubicBezTo>
                    <a:lnTo>
                      <a:pt x="1"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5" name="Freeform 216"/>
              <p:cNvSpPr/>
              <p:nvPr/>
            </p:nvSpPr>
            <p:spPr bwMode="auto">
              <a:xfrm>
                <a:off x="5810" y="2053"/>
                <a:ext cx="4" cy="5"/>
              </a:xfrm>
              <a:custGeom>
                <a:gdLst>
                  <a:gd fmla="*/ 1 w 2" name="T0"/>
                  <a:gd fmla="*/ 1 h 2" name="T1"/>
                  <a:gd fmla="*/ 1 w 2" name="T2"/>
                  <a:gd fmla="*/ 2 h 2" name="T3"/>
                  <a:gd fmla="*/ 1 w 2" name="T4"/>
                  <a:gd fmla="*/ 1 h 2" name="T5"/>
                </a:gdLst>
                <a:cxnLst>
                  <a:cxn ang="0">
                    <a:pos x="T0" y="T1"/>
                  </a:cxn>
                  <a:cxn ang="0">
                    <a:pos x="T2" y="T3"/>
                  </a:cxn>
                  <a:cxn ang="0">
                    <a:pos x="T4" y="T5"/>
                  </a:cxn>
                </a:cxnLst>
                <a:rect b="b" l="0" r="r" t="0"/>
                <a:pathLst>
                  <a:path h="2" w="2">
                    <a:moveTo>
                      <a:pt x="1" y="1"/>
                    </a:moveTo>
                    <a:cubicBezTo>
                      <a:pt x="2" y="0"/>
                      <a:pt x="1" y="2"/>
                      <a:pt x="1" y="2"/>
                    </a:cubicBezTo>
                    <a:cubicBezTo>
                      <a:pt x="0" y="2"/>
                      <a:pt x="1" y="2"/>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6" name="Freeform 217"/>
              <p:cNvSpPr/>
              <p:nvPr/>
            </p:nvSpPr>
            <p:spPr bwMode="auto">
              <a:xfrm flipH="1">
                <a:off x="7237" y="2027"/>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7" name="Freeform 218"/>
              <p:cNvSpPr/>
              <p:nvPr/>
            </p:nvSpPr>
            <p:spPr bwMode="auto">
              <a:xfrm flipH="1">
                <a:off x="5758" y="2039"/>
                <a:ext cx="0" cy="2"/>
              </a:xfrm>
              <a:custGeom>
                <a:gdLst>
                  <a:gd fmla="*/ 1 h 1" name="T0"/>
                  <a:gd fmla="*/ 0 h 1" name="T1"/>
                  <a:gd fmla="*/ 0 h 1" name="T2"/>
                  <a:gd fmla="*/ 1 h 1" name="T3"/>
                </a:gdLst>
                <a:cxnLst>
                  <a:cxn ang="0">
                    <a:pos x="0" y="T0"/>
                  </a:cxn>
                  <a:cxn ang="0">
                    <a:pos x="0" y="T1"/>
                  </a:cxn>
                  <a:cxn ang="0">
                    <a:pos x="0" y="T2"/>
                  </a:cxn>
                  <a:cxn ang="0">
                    <a:pos x="0" y="T3"/>
                  </a:cxn>
                </a:cxnLst>
                <a:rect b="b" l="0" r="r" t="0"/>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8" name="Freeform 219"/>
              <p:cNvSpPr/>
              <p:nvPr/>
            </p:nvSpPr>
            <p:spPr bwMode="auto">
              <a:xfrm>
                <a:off x="5731" y="1977"/>
                <a:ext cx="3" cy="3"/>
              </a:xfrm>
              <a:custGeom>
                <a:gdLst>
                  <a:gd fmla="*/ 0 w 1" name="T0"/>
                  <a:gd fmla="*/ 1 h 1" name="T1"/>
                  <a:gd fmla="*/ 0 w 1" name="T2"/>
                  <a:gd fmla="*/ 1 h 1" name="T3"/>
                  <a:gd fmla="*/ 0 w 1" name="T4"/>
                  <a:gd fmla="*/ 1 h 1" name="T5"/>
                </a:gdLst>
                <a:cxnLst>
                  <a:cxn ang="0">
                    <a:pos x="T0" y="T1"/>
                  </a:cxn>
                  <a:cxn ang="0">
                    <a:pos x="T2" y="T3"/>
                  </a:cxn>
                  <a:cxn ang="0">
                    <a:pos x="T4" y="T5"/>
                  </a:cxn>
                </a:cxnLst>
                <a:rect b="b" l="0" r="r" t="0"/>
                <a:pathLst>
                  <a:path h="1" w="1">
                    <a:moveTo>
                      <a:pt x="0" y="1"/>
                    </a:moveTo>
                    <a:cubicBezTo>
                      <a:pt x="0" y="1"/>
                      <a:pt x="0" y="1"/>
                      <a:pt x="0" y="1"/>
                    </a:cubicBezTo>
                    <a:cubicBezTo>
                      <a:pt x="1"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9" name="Freeform 220"/>
              <p:cNvSpPr/>
              <p:nvPr/>
            </p:nvSpPr>
            <p:spPr bwMode="auto">
              <a:xfrm>
                <a:off x="5822" y="2025"/>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0" name="Freeform 221"/>
              <p:cNvSpPr/>
              <p:nvPr/>
            </p:nvSpPr>
            <p:spPr bwMode="auto">
              <a:xfrm>
                <a:off x="5731" y="2027"/>
                <a:ext cx="3"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1" name="Freeform 222"/>
              <p:cNvSpPr/>
              <p:nvPr/>
            </p:nvSpPr>
            <p:spPr bwMode="auto">
              <a:xfrm flipH="1">
                <a:off x="7278" y="2008"/>
                <a:ext cx="0" cy="3"/>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2" name="Freeform 223"/>
              <p:cNvSpPr/>
              <p:nvPr/>
            </p:nvSpPr>
            <p:spPr bwMode="auto">
              <a:xfrm flipH="1">
                <a:off x="5741" y="198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3" name="Freeform 224"/>
              <p:cNvSpPr/>
              <p:nvPr/>
            </p:nvSpPr>
            <p:spPr bwMode="auto">
              <a:xfrm>
                <a:off x="5822" y="2013"/>
                <a:ext cx="2" cy="2"/>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0" y="0"/>
                      <a:pt x="0" y="0"/>
                      <a:pt x="0" y="1"/>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4" name="Freeform 225"/>
              <p:cNvSpPr/>
              <p:nvPr/>
            </p:nvSpPr>
            <p:spPr bwMode="auto">
              <a:xfrm>
                <a:off x="6348" y="3295"/>
                <a:ext cx="7" cy="10"/>
              </a:xfrm>
              <a:custGeom>
                <a:gdLst>
                  <a:gd fmla="*/ 3 w 3" name="T0"/>
                  <a:gd fmla="*/ 0 h 4" name="T1"/>
                  <a:gd fmla="*/ 1 w 3" name="T2"/>
                  <a:gd fmla="*/ 1 h 4" name="T3"/>
                  <a:gd fmla="*/ 1 w 3" name="T4"/>
                  <a:gd fmla="*/ 3 h 4" name="T5"/>
                  <a:gd fmla="*/ 0 w 3" name="T6"/>
                  <a:gd fmla="*/ 4 h 4" name="T7"/>
                  <a:gd fmla="*/ 2 w 3" name="T8"/>
                  <a:gd fmla="*/ 1 h 4" name="T9"/>
                  <a:gd fmla="*/ 3 w 3" name="T10"/>
                  <a:gd fmla="*/ 0 h 4" name="T11"/>
                </a:gdLst>
                <a:cxnLst>
                  <a:cxn ang="0">
                    <a:pos x="T0" y="T1"/>
                  </a:cxn>
                  <a:cxn ang="0">
                    <a:pos x="T2" y="T3"/>
                  </a:cxn>
                  <a:cxn ang="0">
                    <a:pos x="T4" y="T5"/>
                  </a:cxn>
                  <a:cxn ang="0">
                    <a:pos x="T6" y="T7"/>
                  </a:cxn>
                  <a:cxn ang="0">
                    <a:pos x="T8" y="T9"/>
                  </a:cxn>
                  <a:cxn ang="0">
                    <a:pos x="T10" y="T11"/>
                  </a:cxn>
                </a:cxnLst>
                <a:rect b="b" l="0" r="r" t="0"/>
                <a:pathLst>
                  <a:path h="4" w="3">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5" name="Freeform 226"/>
              <p:cNvSpPr/>
              <p:nvPr/>
            </p:nvSpPr>
            <p:spPr bwMode="auto">
              <a:xfrm flipH="1">
                <a:off x="6623" y="3309"/>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6" name="Freeform 227"/>
              <p:cNvSpPr/>
              <p:nvPr/>
            </p:nvSpPr>
            <p:spPr bwMode="auto">
              <a:xfrm>
                <a:off x="6348" y="3298"/>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7" name="Rectangle 228"/>
              <p:cNvSpPr>
                <a:spLocks noChangeArrowheads="1"/>
              </p:cNvSpPr>
              <p:nvPr/>
            </p:nvSpPr>
            <p:spPr bwMode="auto">
              <a:xfrm>
                <a:off x="6355" y="3305"/>
                <a:ext cx="5"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8" name="Freeform 229"/>
              <p:cNvSpPr/>
              <p:nvPr/>
            </p:nvSpPr>
            <p:spPr bwMode="auto">
              <a:xfrm>
                <a:off x="6350" y="3170"/>
                <a:ext cx="3" cy="11"/>
              </a:xfrm>
              <a:custGeom>
                <a:gdLst>
                  <a:gd fmla="*/ 0 w 1" name="T0"/>
                  <a:gd fmla="*/ 2 h 5" name="T1"/>
                  <a:gd fmla="*/ 1 w 1" name="T2"/>
                  <a:gd fmla="*/ 3 h 5" name="T3"/>
                  <a:gd fmla="*/ 0 w 1" name="T4"/>
                  <a:gd fmla="*/ 5 h 5" name="T5"/>
                  <a:gd fmla="*/ 1 w 1" name="T6"/>
                  <a:gd fmla="*/ 1 h 5" name="T7"/>
                  <a:gd fmla="*/ 1 w 1" name="T8"/>
                  <a:gd fmla="*/ 0 h 5" name="T9"/>
                  <a:gd fmla="*/ 0 w 1" name="T10"/>
                  <a:gd fmla="*/ 2 h 5" name="T11"/>
                </a:gdLst>
                <a:cxnLst>
                  <a:cxn ang="0">
                    <a:pos x="T0" y="T1"/>
                  </a:cxn>
                  <a:cxn ang="0">
                    <a:pos x="T2" y="T3"/>
                  </a:cxn>
                  <a:cxn ang="0">
                    <a:pos x="T4" y="T5"/>
                  </a:cxn>
                  <a:cxn ang="0">
                    <a:pos x="T6" y="T7"/>
                  </a:cxn>
                  <a:cxn ang="0">
                    <a:pos x="T8" y="T9"/>
                  </a:cxn>
                  <a:cxn ang="0">
                    <a:pos x="T10" y="T11"/>
                  </a:cxn>
                </a:cxnLst>
                <a:rect b="b" l="0" r="r" t="0"/>
                <a:pathLst>
                  <a:path h="5" w="1">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9" name="Freeform 230"/>
              <p:cNvSpPr/>
              <p:nvPr/>
            </p:nvSpPr>
            <p:spPr bwMode="auto">
              <a:xfrm>
                <a:off x="6350" y="3293"/>
                <a:ext cx="3" cy="2"/>
              </a:xfrm>
              <a:custGeom>
                <a:gdLst>
                  <a:gd fmla="*/ 1 w 1" name="T0"/>
                  <a:gd fmla="*/ 1 h 1" name="T1"/>
                  <a:gd fmla="*/ 1 w 1" name="T2"/>
                  <a:gd fmla="*/ 0 h 1" name="T3"/>
                  <a:gd fmla="*/ 0 w 1" name="T4"/>
                  <a:gd fmla="*/ 1 h 1" name="T5"/>
                  <a:gd fmla="*/ 1 w 1" name="T6"/>
                  <a:gd fmla="*/ 1 h 1" name="T7"/>
                </a:gdLst>
                <a:cxnLst>
                  <a:cxn ang="0">
                    <a:pos x="T0" y="T1"/>
                  </a:cxn>
                  <a:cxn ang="0">
                    <a:pos x="T2" y="T3"/>
                  </a:cxn>
                  <a:cxn ang="0">
                    <a:pos x="T4" y="T5"/>
                  </a:cxn>
                  <a:cxn ang="0">
                    <a:pos x="T6" y="T7"/>
                  </a:cxn>
                </a:cxnLst>
                <a:rect b="b" l="0" r="r" t="0"/>
                <a:pathLst>
                  <a:path h="1" w="1">
                    <a:moveTo>
                      <a:pt x="1" y="1"/>
                    </a:moveTo>
                    <a:cubicBezTo>
                      <a:pt x="1" y="1"/>
                      <a:pt x="1" y="0"/>
                      <a:pt x="1" y="0"/>
                    </a:cubicBezTo>
                    <a:cubicBezTo>
                      <a:pt x="1" y="1"/>
                      <a:pt x="0" y="1"/>
                      <a:pt x="0" y="1"/>
                    </a:cubicBezTo>
                    <a:cubicBezTo>
                      <a:pt x="0"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0" name="Freeform 231"/>
              <p:cNvSpPr/>
              <p:nvPr/>
            </p:nvSpPr>
            <p:spPr bwMode="auto">
              <a:xfrm>
                <a:off x="6348" y="3167"/>
                <a:ext cx="2" cy="5"/>
              </a:xfrm>
              <a:custGeom>
                <a:gdLst>
                  <a:gd fmla="*/ 1 w 1" name="T0"/>
                  <a:gd fmla="*/ 1 h 2" name="T1"/>
                  <a:gd fmla="*/ 0 w 1" name="T2"/>
                  <a:gd fmla="*/ 2 h 2" name="T3"/>
                  <a:gd fmla="*/ 1 w 1" name="T4"/>
                  <a:gd fmla="*/ 1 h 2" name="T5"/>
                  <a:gd fmla="*/ 1 w 1" name="T6"/>
                  <a:gd fmla="*/ 1 h 2" name="T7"/>
                </a:gdLst>
                <a:cxnLst>
                  <a:cxn ang="0">
                    <a:pos x="T0" y="T1"/>
                  </a:cxn>
                  <a:cxn ang="0">
                    <a:pos x="T2" y="T3"/>
                  </a:cxn>
                  <a:cxn ang="0">
                    <a:pos x="T4" y="T5"/>
                  </a:cxn>
                  <a:cxn ang="0">
                    <a:pos x="T6" y="T7"/>
                  </a:cxn>
                </a:cxnLst>
                <a:rect b="b" l="0" r="r" t="0"/>
                <a:pathLst>
                  <a:path h="2" w="1">
                    <a:moveTo>
                      <a:pt x="1" y="1"/>
                    </a:moveTo>
                    <a:cubicBezTo>
                      <a:pt x="1" y="1"/>
                      <a:pt x="1" y="2"/>
                      <a:pt x="0" y="2"/>
                    </a:cubicBezTo>
                    <a:cubicBezTo>
                      <a:pt x="0" y="2"/>
                      <a:pt x="1" y="1"/>
                      <a:pt x="1" y="1"/>
                    </a:cubicBezTo>
                    <a:cubicBezTo>
                      <a:pt x="1" y="1"/>
                      <a:pt x="1" y="0"/>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1" name="Freeform 232"/>
              <p:cNvSpPr/>
              <p:nvPr/>
            </p:nvSpPr>
            <p:spPr bwMode="auto">
              <a:xfrm>
                <a:off x="6381" y="3331"/>
                <a:ext cx="5" cy="5"/>
              </a:xfrm>
              <a:custGeom>
                <a:gdLst>
                  <a:gd fmla="*/ 1 w 2" name="T0"/>
                  <a:gd fmla="*/ 0 h 2" name="T1"/>
                  <a:gd fmla="*/ 2 w 2" name="T2"/>
                  <a:gd fmla="*/ 1 h 2" name="T3"/>
                  <a:gd fmla="*/ 1 w 2" name="T4"/>
                  <a:gd fmla="*/ 0 h 2" name="T5"/>
                </a:gdLst>
                <a:cxnLst>
                  <a:cxn ang="0">
                    <a:pos x="T0" y="T1"/>
                  </a:cxn>
                  <a:cxn ang="0">
                    <a:pos x="T2" y="T3"/>
                  </a:cxn>
                  <a:cxn ang="0">
                    <a:pos x="T4" y="T5"/>
                  </a:cxn>
                </a:cxnLst>
                <a:rect b="b" l="0" r="r" t="0"/>
                <a:pathLst>
                  <a:path h="2" w="2">
                    <a:moveTo>
                      <a:pt x="1" y="0"/>
                    </a:moveTo>
                    <a:cubicBezTo>
                      <a:pt x="0" y="2"/>
                      <a:pt x="2" y="0"/>
                      <a:pt x="2" y="1"/>
                    </a:cubicBezTo>
                    <a:cubicBezTo>
                      <a:pt x="2"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2" name="Freeform 233"/>
              <p:cNvSpPr/>
              <p:nvPr/>
            </p:nvSpPr>
            <p:spPr bwMode="auto">
              <a:xfrm flipH="1">
                <a:off x="6519" y="3381"/>
                <a:ext cx="0" cy="2"/>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0"/>
                      <a:pt x="0" y="0"/>
                    </a:cubicBezTo>
                    <a:cubicBezTo>
                      <a:pt x="0"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3" name="Freeform 234"/>
              <p:cNvSpPr/>
              <p:nvPr/>
            </p:nvSpPr>
            <p:spPr bwMode="auto">
              <a:xfrm flipH="1">
                <a:off x="6192" y="197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4" name="Freeform 235"/>
              <p:cNvSpPr/>
              <p:nvPr/>
            </p:nvSpPr>
            <p:spPr bwMode="auto">
              <a:xfrm>
                <a:off x="6348" y="3174"/>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5" name="Freeform 236"/>
              <p:cNvSpPr/>
              <p:nvPr/>
            </p:nvSpPr>
            <p:spPr bwMode="auto">
              <a:xfrm flipH="1">
                <a:off x="6192" y="1973"/>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6" name="Freeform 237"/>
              <p:cNvSpPr/>
              <p:nvPr/>
            </p:nvSpPr>
            <p:spPr bwMode="auto">
              <a:xfrm>
                <a:off x="6362" y="3319"/>
                <a:ext cx="3" cy="2"/>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0" y="1"/>
                      <a:pt x="0" y="1"/>
                      <a:pt x="0" y="1"/>
                    </a:cubicBezTo>
                    <a:cubicBezTo>
                      <a:pt x="0" y="1"/>
                      <a:pt x="0"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7" name="Oval 238"/>
              <p:cNvSpPr>
                <a:spLocks noChangeArrowheads="1"/>
              </p:cNvSpPr>
              <p:nvPr/>
            </p:nvSpPr>
            <p:spPr bwMode="auto">
              <a:xfrm>
                <a:off x="6192" y="1973"/>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8" name="Freeform 239"/>
              <p:cNvSpPr/>
              <p:nvPr/>
            </p:nvSpPr>
            <p:spPr bwMode="auto">
              <a:xfrm flipH="1">
                <a:off x="6550" y="3165"/>
                <a:ext cx="0" cy="2"/>
              </a:xfrm>
              <a:custGeom>
                <a:gdLst>
                  <a:gd fmla="*/ 2 h 2" name="T0"/>
                  <a:gd fmla="*/ 0 h 2" name="T1"/>
                  <a:gd fmla="*/ 2 h 2" name="T2"/>
                  <a:gd fmla="*/ 2 h 2" name="T3"/>
                </a:gdLst>
                <a:cxnLst>
                  <a:cxn ang="0">
                    <a:pos x="0" y="T0"/>
                  </a:cxn>
                  <a:cxn ang="0">
                    <a:pos x="0" y="T1"/>
                  </a:cxn>
                  <a:cxn ang="0">
                    <a:pos x="0" y="T2"/>
                  </a:cxn>
                  <a:cxn ang="0">
                    <a:pos x="0" y="T3"/>
                  </a:cxn>
                </a:cxnLst>
                <a:rect b="b" l="0" r="r" t="0"/>
                <a:pathLst>
                  <a:path h="2">
                    <a:moveTo>
                      <a:pt x="0" y="2"/>
                    </a:moveTo>
                    <a:lnTo>
                      <a:pt x="0" y="0"/>
                    </a:lnTo>
                    <a:lnTo>
                      <a:pt x="0" y="2"/>
                    </a:lnTo>
                    <a:lnTo>
                      <a:pt x="0"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9" name="Freeform 240"/>
              <p:cNvSpPr/>
              <p:nvPr/>
            </p:nvSpPr>
            <p:spPr bwMode="auto">
              <a:xfrm flipH="1">
                <a:off x="6609" y="315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0" name="Freeform 241"/>
              <p:cNvSpPr/>
              <p:nvPr/>
            </p:nvSpPr>
            <p:spPr bwMode="auto">
              <a:xfrm flipH="1">
                <a:off x="6585" y="315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1" name="Freeform 242"/>
              <p:cNvSpPr/>
              <p:nvPr/>
            </p:nvSpPr>
            <p:spPr bwMode="auto">
              <a:xfrm>
                <a:off x="6329" y="3020"/>
                <a:ext cx="446" cy="178"/>
              </a:xfrm>
              <a:custGeom>
                <a:gdLst>
                  <a:gd fmla="*/ 11 w 188" name="T0"/>
                  <a:gd fmla="*/ 59 h 75" name="T1"/>
                  <a:gd fmla="*/ 17 w 188" name="T2"/>
                  <a:gd fmla="*/ 64 h 75" name="T3"/>
                  <a:gd fmla="*/ 14 w 188" name="T4"/>
                  <a:gd fmla="*/ 70 h 75" name="T5"/>
                  <a:gd fmla="*/ 17 w 188" name="T6"/>
                  <a:gd fmla="*/ 71 h 75" name="T7"/>
                  <a:gd fmla="*/ 21 w 188" name="T8"/>
                  <a:gd fmla="*/ 69 h 75" name="T9"/>
                  <a:gd fmla="*/ 22 w 188" name="T10"/>
                  <a:gd fmla="*/ 71 h 75" name="T11"/>
                  <a:gd fmla="*/ 27 w 188" name="T12"/>
                  <a:gd fmla="*/ 67 h 75" name="T13"/>
                  <a:gd fmla="*/ 30 w 188" name="T14"/>
                  <a:gd fmla="*/ 72 h 75" name="T15"/>
                  <a:gd fmla="*/ 31 w 188" name="T16"/>
                  <a:gd fmla="*/ 74 h 75" name="T17"/>
                  <a:gd fmla="*/ 33 w 188" name="T18"/>
                  <a:gd fmla="*/ 72 h 75" name="T19"/>
                  <a:gd fmla="*/ 37 w 188" name="T20"/>
                  <a:gd fmla="*/ 74 h 75" name="T21"/>
                  <a:gd fmla="*/ 40 w 188" name="T22"/>
                  <a:gd fmla="*/ 69 h 75" name="T23"/>
                  <a:gd fmla="*/ 43 w 188" name="T24"/>
                  <a:gd fmla="*/ 64 h 75" name="T25"/>
                  <a:gd fmla="*/ 45 w 188" name="T26"/>
                  <a:gd fmla="*/ 69 h 75" name="T27"/>
                  <a:gd fmla="*/ 54 w 188" name="T28"/>
                  <a:gd fmla="*/ 69 h 75" name="T29"/>
                  <a:gd fmla="*/ 58 w 188" name="T30"/>
                  <a:gd fmla="*/ 69 h 75" name="T31"/>
                  <a:gd fmla="*/ 62 w 188" name="T32"/>
                  <a:gd fmla="*/ 68 h 75" name="T33"/>
                  <a:gd fmla="*/ 73 w 188" name="T34"/>
                  <a:gd fmla="*/ 66 h 75" name="T35"/>
                  <a:gd fmla="*/ 76 w 188" name="T36"/>
                  <a:gd fmla="*/ 65 h 75" name="T37"/>
                  <a:gd fmla="*/ 77 w 188" name="T38"/>
                  <a:gd fmla="*/ 64 h 75" name="T39"/>
                  <a:gd fmla="*/ 80 w 188" name="T40"/>
                  <a:gd fmla="*/ 62 h 75" name="T41"/>
                  <a:gd fmla="*/ 83 w 188" name="T42"/>
                  <a:gd fmla="*/ 63 h 75" name="T43"/>
                  <a:gd fmla="*/ 86 w 188" name="T44"/>
                  <a:gd fmla="*/ 61 h 75" name="T45"/>
                  <a:gd fmla="*/ 94 w 188" name="T46"/>
                  <a:gd fmla="*/ 61 h 75" name="T47"/>
                  <a:gd fmla="*/ 100 w 188" name="T48"/>
                  <a:gd fmla="*/ 59 h 75" name="T49"/>
                  <a:gd fmla="*/ 105 w 188" name="T50"/>
                  <a:gd fmla="*/ 59 h 75" name="T51"/>
                  <a:gd fmla="*/ 108 w 188" name="T52"/>
                  <a:gd fmla="*/ 57 h 75" name="T53"/>
                  <a:gd fmla="*/ 109 w 188" name="T54"/>
                  <a:gd fmla="*/ 57 h 75" name="T55"/>
                  <a:gd fmla="*/ 114 w 188" name="T56"/>
                  <a:gd fmla="*/ 54 h 75" name="T57"/>
                  <a:gd fmla="*/ 120 w 188" name="T58"/>
                  <a:gd fmla="*/ 53 h 75" name="T59"/>
                  <a:gd fmla="*/ 124 w 188" name="T60"/>
                  <a:gd fmla="*/ 50 h 75" name="T61"/>
                  <a:gd fmla="*/ 127 w 188" name="T62"/>
                  <a:gd fmla="*/ 41 h 75" name="T63"/>
                  <a:gd fmla="*/ 133 w 188" name="T64"/>
                  <a:gd fmla="*/ 44 h 75" name="T65"/>
                  <a:gd fmla="*/ 139 w 188" name="T66"/>
                  <a:gd fmla="*/ 41 h 75" name="T67"/>
                  <a:gd fmla="*/ 144 w 188" name="T68"/>
                  <a:gd fmla="*/ 39 h 75" name="T69"/>
                  <a:gd fmla="*/ 156 w 188" name="T70"/>
                  <a:gd fmla="*/ 34 h 75" name="T71"/>
                  <a:gd fmla="*/ 160 w 188" name="T72"/>
                  <a:gd fmla="*/ 33 h 75" name="T73"/>
                  <a:gd fmla="*/ 170 w 188" name="T74"/>
                  <a:gd fmla="*/ 21 h 75" name="T75"/>
                  <a:gd fmla="*/ 173 w 188" name="T76"/>
                  <a:gd fmla="*/ 18 h 75" name="T77"/>
                  <a:gd fmla="*/ 169 w 188" name="T78"/>
                  <a:gd fmla="*/ 9 h 75" name="T79"/>
                  <a:gd fmla="*/ 149 w 188" name="T80"/>
                  <a:gd fmla="*/ 20 h 75" name="T81"/>
                  <a:gd fmla="*/ 110 w 188" name="T82"/>
                  <a:gd fmla="*/ 42 h 75" name="T83"/>
                  <a:gd fmla="*/ 103 w 188" name="T84"/>
                  <a:gd fmla="*/ 39 h 75" name="T85"/>
                  <a:gd fmla="*/ 88 w 188" name="T86"/>
                  <a:gd fmla="*/ 44 h 75" name="T87"/>
                  <a:gd fmla="*/ 69 w 188" name="T88"/>
                  <a:gd fmla="*/ 48 h 75" name="T89"/>
                  <a:gd fmla="*/ 59 w 188" name="T90"/>
                  <a:gd fmla="*/ 49 h 75" name="T91"/>
                  <a:gd fmla="*/ 44 w 188" name="T92"/>
                  <a:gd fmla="*/ 52 h 75" name="T93"/>
                  <a:gd fmla="*/ 29 w 188" name="T94"/>
                  <a:gd fmla="*/ 53 h 75" name="T95"/>
                  <a:gd fmla="*/ 19 w 188" name="T96"/>
                  <a:gd fmla="*/ 53 h 75" name="T97"/>
                  <a:gd fmla="*/ 10 w 188" name="T98"/>
                  <a:gd fmla="*/ 49 h 75" name="T99"/>
                  <a:gd fmla="*/ 7 w 188" name="T100"/>
                  <a:gd fmla="*/ 47 h 75" name="T101"/>
                  <a:gd fmla="*/ 5 w 188" name="T102"/>
                  <a:gd fmla="*/ 47 h 75" name="T103"/>
                  <a:gd fmla="*/ 3 w 188" name="T104"/>
                  <a:gd fmla="*/ 51 h 75"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75" w="188">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2" name="Freeform 243"/>
              <p:cNvSpPr/>
              <p:nvPr/>
            </p:nvSpPr>
            <p:spPr bwMode="auto">
              <a:xfrm>
                <a:off x="6642" y="3122"/>
                <a:ext cx="3" cy="5"/>
              </a:xfrm>
              <a:custGeom>
                <a:gdLst>
                  <a:gd fmla="*/ 3 w 3" name="T0"/>
                  <a:gd fmla="*/ 5 h 5" name="T1"/>
                  <a:gd fmla="*/ 3 w 3" name="T2"/>
                  <a:gd fmla="*/ 5 h 5" name="T3"/>
                  <a:gd fmla="*/ 0 w 3" name="T4"/>
                  <a:gd fmla="*/ 0 h 5" name="T5"/>
                  <a:gd fmla="*/ 3 w 3" name="T6"/>
                  <a:gd fmla="*/ 5 h 5" name="T7"/>
                </a:gdLst>
                <a:cxnLst>
                  <a:cxn ang="0">
                    <a:pos x="T0" y="T1"/>
                  </a:cxn>
                  <a:cxn ang="0">
                    <a:pos x="T2" y="T3"/>
                  </a:cxn>
                  <a:cxn ang="0">
                    <a:pos x="T4" y="T5"/>
                  </a:cxn>
                  <a:cxn ang="0">
                    <a:pos x="T6" y="T7"/>
                  </a:cxn>
                </a:cxnLst>
                <a:rect b="b" l="0" r="r" t="0"/>
                <a:pathLst>
                  <a:path h="5" w="3">
                    <a:moveTo>
                      <a:pt x="3" y="5"/>
                    </a:moveTo>
                    <a:lnTo>
                      <a:pt x="3" y="5"/>
                    </a:lnTo>
                    <a:lnTo>
                      <a:pt x="0" y="0"/>
                    </a:lnTo>
                    <a:lnTo>
                      <a:pt x="3" y="5"/>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3" name="Freeform 244"/>
              <p:cNvSpPr/>
              <p:nvPr/>
            </p:nvSpPr>
            <p:spPr bwMode="auto">
              <a:xfrm>
                <a:off x="6614" y="3139"/>
                <a:ext cx="2" cy="2"/>
              </a:xfrm>
              <a:custGeom>
                <a:gdLst>
                  <a:gd fmla="*/ 1 w 1" name="T0"/>
                  <a:gd fmla="*/ 1 h 1" name="T1"/>
                  <a:gd fmla="*/ 1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1"/>
                      <a:pt x="1" y="0"/>
                    </a:cubicBezTo>
                    <a:cubicBezTo>
                      <a:pt x="0" y="0"/>
                      <a:pt x="1" y="0"/>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4" name="Freeform 245"/>
              <p:cNvSpPr/>
              <p:nvPr/>
            </p:nvSpPr>
            <p:spPr bwMode="auto">
              <a:xfrm flipH="1">
                <a:off x="6616" y="314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5" name="Freeform 246"/>
              <p:cNvSpPr/>
              <p:nvPr/>
            </p:nvSpPr>
            <p:spPr bwMode="auto">
              <a:xfrm>
                <a:off x="6355" y="3174"/>
                <a:ext cx="5" cy="3"/>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0" y="1"/>
                      <a:pt x="0" y="1"/>
                      <a:pt x="0" y="1"/>
                    </a:cubicBezTo>
                    <a:cubicBezTo>
                      <a:pt x="0" y="1"/>
                      <a:pt x="2" y="1"/>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6" name="Freeform 247"/>
              <p:cNvSpPr/>
              <p:nvPr/>
            </p:nvSpPr>
            <p:spPr bwMode="auto">
              <a:xfrm>
                <a:off x="6614" y="3148"/>
                <a:ext cx="2" cy="5"/>
              </a:xfrm>
              <a:custGeom>
                <a:gdLst>
                  <a:gd fmla="*/ 0 w 1" name="T0"/>
                  <a:gd fmla="*/ 1 h 2" name="T1"/>
                  <a:gd fmla="*/ 1 w 1" name="T2"/>
                  <a:gd fmla="*/ 2 h 2" name="T3"/>
                  <a:gd fmla="*/ 0 w 1" name="T4"/>
                  <a:gd fmla="*/ 1 h 2" name="T5"/>
                </a:gdLst>
                <a:cxnLst>
                  <a:cxn ang="0">
                    <a:pos x="T0" y="T1"/>
                  </a:cxn>
                  <a:cxn ang="0">
                    <a:pos x="T2" y="T3"/>
                  </a:cxn>
                  <a:cxn ang="0">
                    <a:pos x="T4" y="T5"/>
                  </a:cxn>
                </a:cxnLst>
                <a:rect b="b" l="0" r="r" t="0"/>
                <a:pathLst>
                  <a:path h="2" w="1">
                    <a:moveTo>
                      <a:pt x="0" y="1"/>
                    </a:moveTo>
                    <a:cubicBezTo>
                      <a:pt x="1" y="0"/>
                      <a:pt x="0" y="2"/>
                      <a:pt x="1" y="2"/>
                    </a:cubicBezTo>
                    <a:cubicBezTo>
                      <a:pt x="1" y="2"/>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7" name="Freeform 248"/>
              <p:cNvSpPr/>
              <p:nvPr/>
            </p:nvSpPr>
            <p:spPr bwMode="auto">
              <a:xfrm>
                <a:off x="6365" y="3186"/>
                <a:ext cx="2" cy="5"/>
              </a:xfrm>
              <a:custGeom>
                <a:gdLst>
                  <a:gd fmla="*/ 1 w 1" name="T0"/>
                  <a:gd fmla="*/ 0 h 2" name="T1"/>
                  <a:gd fmla="*/ 0 w 1" name="T2"/>
                  <a:gd fmla="*/ 1 h 2" name="T3"/>
                  <a:gd fmla="*/ 1 w 1" name="T4"/>
                  <a:gd fmla="*/ 0 h 2" name="T5"/>
                </a:gdLst>
                <a:cxnLst>
                  <a:cxn ang="0">
                    <a:pos x="T0" y="T1"/>
                  </a:cxn>
                  <a:cxn ang="0">
                    <a:pos x="T2" y="T3"/>
                  </a:cxn>
                  <a:cxn ang="0">
                    <a:pos x="T4" y="T5"/>
                  </a:cxn>
                </a:cxnLst>
                <a:rect b="b" l="0" r="r" t="0"/>
                <a:pathLst>
                  <a:path h="2" w="1">
                    <a:moveTo>
                      <a:pt x="1" y="0"/>
                    </a:moveTo>
                    <a:cubicBezTo>
                      <a:pt x="0" y="1"/>
                      <a:pt x="0" y="1"/>
                      <a:pt x="0" y="1"/>
                    </a:cubicBezTo>
                    <a:cubicBezTo>
                      <a:pt x="1" y="2"/>
                      <a:pt x="1"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8" name="Freeform 249"/>
              <p:cNvSpPr/>
              <p:nvPr/>
            </p:nvSpPr>
            <p:spPr bwMode="auto">
              <a:xfrm>
                <a:off x="6386" y="3191"/>
                <a:ext cx="2" cy="5"/>
              </a:xfrm>
              <a:custGeom>
                <a:gdLst>
                  <a:gd fmla="*/ 0 w 1" name="T0"/>
                  <a:gd fmla="*/ 1 h 2" name="T1"/>
                  <a:gd fmla="*/ 1 w 1" name="T2"/>
                  <a:gd fmla="*/ 1 h 2" name="T3"/>
                  <a:gd fmla="*/ 0 w 1" name="T4"/>
                  <a:gd fmla="*/ 1 h 2" name="T5"/>
                </a:gdLst>
                <a:cxnLst>
                  <a:cxn ang="0">
                    <a:pos x="T0" y="T1"/>
                  </a:cxn>
                  <a:cxn ang="0">
                    <a:pos x="T2" y="T3"/>
                  </a:cxn>
                  <a:cxn ang="0">
                    <a:pos x="T4" y="T5"/>
                  </a:cxn>
                </a:cxnLst>
                <a:rect b="b" l="0" r="r" t="0"/>
                <a:pathLst>
                  <a:path h="2" w="1">
                    <a:moveTo>
                      <a:pt x="0" y="1"/>
                    </a:moveTo>
                    <a:cubicBezTo>
                      <a:pt x="0" y="2"/>
                      <a:pt x="1" y="0"/>
                      <a:pt x="1" y="1"/>
                    </a:cubicBezTo>
                    <a:cubicBezTo>
                      <a:pt x="1" y="0"/>
                      <a:pt x="1"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9" name="Freeform 250"/>
              <p:cNvSpPr/>
              <p:nvPr/>
            </p:nvSpPr>
            <p:spPr bwMode="auto">
              <a:xfrm>
                <a:off x="6367" y="3181"/>
                <a:ext cx="2" cy="5"/>
              </a:xfrm>
              <a:custGeom>
                <a:gdLst>
                  <a:gd fmla="*/ 1 w 1" name="T0"/>
                  <a:gd fmla="*/ 0 h 2" name="T1"/>
                  <a:gd fmla="*/ 1 w 1" name="T2"/>
                  <a:gd fmla="*/ 1 h 2" name="T3"/>
                  <a:gd fmla="*/ 1 w 1" name="T4"/>
                  <a:gd fmla="*/ 0 h 2" name="T5"/>
                </a:gdLst>
                <a:cxnLst>
                  <a:cxn ang="0">
                    <a:pos x="T0" y="T1"/>
                  </a:cxn>
                  <a:cxn ang="0">
                    <a:pos x="T2" y="T3"/>
                  </a:cxn>
                  <a:cxn ang="0">
                    <a:pos x="T4" y="T5"/>
                  </a:cxn>
                </a:cxnLst>
                <a:rect b="b" l="0" r="r" t="0"/>
                <a:pathLst>
                  <a:path h="2" w="1">
                    <a:moveTo>
                      <a:pt x="1" y="0"/>
                    </a:moveTo>
                    <a:cubicBezTo>
                      <a:pt x="0" y="2"/>
                      <a:pt x="1" y="0"/>
                      <a:pt x="1" y="1"/>
                    </a:cubicBezTo>
                    <a:cubicBezTo>
                      <a:pt x="1"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0" name="Freeform 251"/>
              <p:cNvSpPr/>
              <p:nvPr/>
            </p:nvSpPr>
            <p:spPr bwMode="auto">
              <a:xfrm>
                <a:off x="6516" y="3378"/>
                <a:ext cx="5" cy="10"/>
              </a:xfrm>
              <a:custGeom>
                <a:gdLst>
                  <a:gd fmla="*/ 2 w 2" name="T0"/>
                  <a:gd fmla="*/ 0 h 4" name="T1"/>
                  <a:gd fmla="*/ 1 w 2" name="T2"/>
                  <a:gd fmla="*/ 1 h 4" name="T3"/>
                  <a:gd fmla="*/ 1 w 2" name="T4"/>
                  <a:gd fmla="*/ 2 h 4" name="T5"/>
                  <a:gd fmla="*/ 0 w 2" name="T6"/>
                  <a:gd fmla="*/ 4 h 4" name="T7"/>
                  <a:gd fmla="*/ 2 w 2" name="T8"/>
                  <a:gd fmla="*/ 1 h 4" name="T9"/>
                  <a:gd fmla="*/ 2 w 2" name="T10"/>
                  <a:gd fmla="*/ 0 h 4" name="T11"/>
                </a:gdLst>
                <a:cxnLst>
                  <a:cxn ang="0">
                    <a:pos x="T0" y="T1"/>
                  </a:cxn>
                  <a:cxn ang="0">
                    <a:pos x="T2" y="T3"/>
                  </a:cxn>
                  <a:cxn ang="0">
                    <a:pos x="T4" y="T5"/>
                  </a:cxn>
                  <a:cxn ang="0">
                    <a:pos x="T6" y="T7"/>
                  </a:cxn>
                  <a:cxn ang="0">
                    <a:pos x="T8" y="T9"/>
                  </a:cxn>
                  <a:cxn ang="0">
                    <a:pos x="T10" y="T11"/>
                  </a:cxn>
                </a:cxnLst>
                <a:rect b="b" l="0" r="r" t="0"/>
                <a:pathLst>
                  <a:path h="4" w="2">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1" name="Freeform 252"/>
              <p:cNvSpPr/>
              <p:nvPr/>
            </p:nvSpPr>
            <p:spPr bwMode="auto">
              <a:xfrm flipH="1">
                <a:off x="6398" y="3191"/>
                <a:ext cx="0" cy="2"/>
              </a:xfrm>
              <a:custGeom>
                <a:gdLst>
                  <a:gd fmla="*/ 1 h 1" name="T0"/>
                  <a:gd fmla="*/ 0 h 1" name="T1"/>
                  <a:gd fmla="*/ 0 h 1" name="T2"/>
                  <a:gd fmla="*/ 1 h 1" name="T3"/>
                </a:gdLst>
                <a:cxnLst>
                  <a:cxn ang="0">
                    <a:pos x="0" y="T0"/>
                  </a:cxn>
                  <a:cxn ang="0">
                    <a:pos x="0" y="T1"/>
                  </a:cxn>
                  <a:cxn ang="0">
                    <a:pos x="0" y="T2"/>
                  </a:cxn>
                  <a:cxn ang="0">
                    <a:pos x="0" y="T3"/>
                  </a:cxn>
                </a:cxnLst>
                <a:rect b="b" l="0" r="r" t="0"/>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2" name="Freeform 253"/>
              <p:cNvSpPr/>
              <p:nvPr/>
            </p:nvSpPr>
            <p:spPr bwMode="auto">
              <a:xfrm flipH="1">
                <a:off x="6583" y="3357"/>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3" name="Freeform 254"/>
              <p:cNvSpPr>
                <a:spLocks noEditPoints="1"/>
              </p:cNvSpPr>
              <p:nvPr/>
            </p:nvSpPr>
            <p:spPr bwMode="auto">
              <a:xfrm>
                <a:off x="6519" y="3305"/>
                <a:ext cx="171" cy="106"/>
              </a:xfrm>
              <a:custGeom>
                <a:gdLst>
                  <a:gd fmla="*/ 54 w 72" name="T0"/>
                  <a:gd fmla="*/ 4 h 45" name="T1"/>
                  <a:gd fmla="*/ 55 w 72" name="T2"/>
                  <a:gd fmla="*/ 8 h 45" name="T3"/>
                  <a:gd fmla="*/ 44 w 72" name="T4"/>
                  <a:gd fmla="*/ 20 h 45" name="T5"/>
                  <a:gd fmla="*/ 38 w 72" name="T6"/>
                  <a:gd fmla="*/ 21 h 45" name="T7"/>
                  <a:gd fmla="*/ 35 w 72" name="T8"/>
                  <a:gd fmla="*/ 21 h 45" name="T9"/>
                  <a:gd fmla="*/ 30 w 72" name="T10"/>
                  <a:gd fmla="*/ 22 h 45" name="T11"/>
                  <a:gd fmla="*/ 27 w 72" name="T12"/>
                  <a:gd fmla="*/ 22 h 45" name="T13"/>
                  <a:gd fmla="*/ 21 w 72" name="T14"/>
                  <a:gd fmla="*/ 23 h 45" name="T15"/>
                  <a:gd fmla="*/ 16 w 72" name="T16"/>
                  <a:gd fmla="*/ 23 h 45" name="T17"/>
                  <a:gd fmla="*/ 11 w 72" name="T18"/>
                  <a:gd fmla="*/ 23 h 45" name="T19"/>
                  <a:gd fmla="*/ 9 w 72" name="T20"/>
                  <a:gd fmla="*/ 21 h 45" name="T21"/>
                  <a:gd fmla="*/ 8 w 72" name="T22"/>
                  <a:gd fmla="*/ 20 h 45" name="T23"/>
                  <a:gd fmla="*/ 7 w 72" name="T24"/>
                  <a:gd fmla="*/ 20 h 45" name="T25"/>
                  <a:gd fmla="*/ 4 w 72" name="T26"/>
                  <a:gd fmla="*/ 22 h 45" name="T27"/>
                  <a:gd fmla="*/ 2 w 72" name="T28"/>
                  <a:gd fmla="*/ 25 h 45" name="T29"/>
                  <a:gd fmla="*/ 2 w 72" name="T30"/>
                  <a:gd fmla="*/ 31 h 45" name="T31"/>
                  <a:gd fmla="*/ 8 w 72" name="T32"/>
                  <a:gd fmla="*/ 29 h 45" name="T33"/>
                  <a:gd fmla="*/ 4 w 72" name="T34"/>
                  <a:gd fmla="*/ 34 h 45" name="T35"/>
                  <a:gd fmla="*/ 3 w 72" name="T36"/>
                  <a:gd fmla="*/ 39 h 45" name="T37"/>
                  <a:gd fmla="*/ 8 w 72" name="T38"/>
                  <a:gd fmla="*/ 33 h 45" name="T39"/>
                  <a:gd fmla="*/ 6 w 72" name="T40"/>
                  <a:gd fmla="*/ 39 h 45" name="T41"/>
                  <a:gd fmla="*/ 7 w 72" name="T42"/>
                  <a:gd fmla="*/ 41 h 45" name="T43"/>
                  <a:gd fmla="*/ 8 w 72" name="T44"/>
                  <a:gd fmla="*/ 42 h 45" name="T45"/>
                  <a:gd fmla="*/ 9 w 72" name="T46"/>
                  <a:gd fmla="*/ 43 h 45" name="T47"/>
                  <a:gd fmla="*/ 12 w 72" name="T48"/>
                  <a:gd fmla="*/ 40 h 45" name="T49"/>
                  <a:gd fmla="*/ 13 w 72" name="T50"/>
                  <a:gd fmla="*/ 44 h 45" name="T51"/>
                  <a:gd fmla="*/ 15 w 72" name="T52"/>
                  <a:gd fmla="*/ 40 h 45" name="T53"/>
                  <a:gd fmla="*/ 16 w 72" name="T54"/>
                  <a:gd fmla="*/ 40 h 45" name="T55"/>
                  <a:gd fmla="*/ 17 w 72" name="T56"/>
                  <a:gd fmla="*/ 42 h 45" name="T57"/>
                  <a:gd fmla="*/ 23 w 72" name="T58"/>
                  <a:gd fmla="*/ 41 h 45" name="T59"/>
                  <a:gd fmla="*/ 24 w 72" name="T60"/>
                  <a:gd fmla="*/ 41 h 45" name="T61"/>
                  <a:gd fmla="*/ 28 w 72" name="T62"/>
                  <a:gd fmla="*/ 41 h 45" name="T63"/>
                  <a:gd fmla="*/ 31 w 72" name="T64"/>
                  <a:gd fmla="*/ 40 h 45" name="T65"/>
                  <a:gd fmla="*/ 33 w 72" name="T66"/>
                  <a:gd fmla="*/ 39 h 45" name="T67"/>
                  <a:gd fmla="*/ 34 w 72" name="T68"/>
                  <a:gd fmla="*/ 40 h 45" name="T69"/>
                  <a:gd fmla="*/ 34 w 72" name="T70"/>
                  <a:gd fmla="*/ 37 h 45" name="T71"/>
                  <a:gd fmla="*/ 37 w 72" name="T72"/>
                  <a:gd fmla="*/ 38 h 45" name="T73"/>
                  <a:gd fmla="*/ 41 w 72" name="T74"/>
                  <a:gd fmla="*/ 39 h 45" name="T75"/>
                  <a:gd fmla="*/ 43 w 72" name="T76"/>
                  <a:gd fmla="*/ 35 h 45" name="T77"/>
                  <a:gd fmla="*/ 46 w 72" name="T78"/>
                  <a:gd fmla="*/ 35 h 45" name="T79"/>
                  <a:gd fmla="*/ 47 w 72" name="T80"/>
                  <a:gd fmla="*/ 34 h 45" name="T81"/>
                  <a:gd fmla="*/ 49 w 72" name="T82"/>
                  <a:gd fmla="*/ 34 h 45" name="T83"/>
                  <a:gd fmla="*/ 50 w 72" name="T84"/>
                  <a:gd fmla="*/ 36 h 45" name="T85"/>
                  <a:gd fmla="*/ 51 w 72" name="T86"/>
                  <a:gd fmla="*/ 32 h 45" name="T87"/>
                  <a:gd fmla="*/ 52 w 72" name="T88"/>
                  <a:gd fmla="*/ 27 h 45" name="T89"/>
                  <a:gd fmla="*/ 54 w 72" name="T90"/>
                  <a:gd fmla="*/ 28 h 45" name="T91"/>
                  <a:gd fmla="*/ 54 w 72" name="T92"/>
                  <a:gd fmla="*/ 23 h 45" name="T93"/>
                  <a:gd fmla="*/ 58 w 72" name="T94"/>
                  <a:gd fmla="*/ 23 h 45" name="T95"/>
                  <a:gd fmla="*/ 59 w 72" name="T96"/>
                  <a:gd fmla="*/ 21 h 45" name="T97"/>
                  <a:gd fmla="*/ 61 w 72" name="T98"/>
                  <a:gd fmla="*/ 20 h 45" name="T99"/>
                  <a:gd fmla="*/ 65 w 72" name="T100"/>
                  <a:gd fmla="*/ 17 h 45" name="T101"/>
                  <a:gd fmla="*/ 65 w 72" name="T102"/>
                  <a:gd fmla="*/ 13 h 45" name="T103"/>
                  <a:gd fmla="*/ 67 w 72" name="T104"/>
                  <a:gd fmla="*/ 8 h 45" name="T105"/>
                  <a:gd fmla="*/ 61 w 72" name="T106"/>
                  <a:gd fmla="*/ 9 h 4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5" w="72">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4" name="Freeform 255"/>
              <p:cNvSpPr/>
              <p:nvPr/>
            </p:nvSpPr>
            <p:spPr bwMode="auto">
              <a:xfrm>
                <a:off x="6649" y="3359"/>
                <a:ext cx="5" cy="5"/>
              </a:xfrm>
              <a:custGeom>
                <a:gdLst>
                  <a:gd fmla="*/ 5 w 5" name="T0"/>
                  <a:gd fmla="*/ 5 h 5" name="T1"/>
                  <a:gd fmla="*/ 0 w 5" name="T2"/>
                  <a:gd fmla="*/ 0 h 5" name="T3"/>
                  <a:gd fmla="*/ 3 w 5" name="T4"/>
                  <a:gd fmla="*/ 5 h 5" name="T5"/>
                  <a:gd fmla="*/ 5 w 5" name="T6"/>
                  <a:gd fmla="*/ 5 h 5" name="T7"/>
                </a:gdLst>
                <a:cxnLst>
                  <a:cxn ang="0">
                    <a:pos x="T0" y="T1"/>
                  </a:cxn>
                  <a:cxn ang="0">
                    <a:pos x="T2" y="T3"/>
                  </a:cxn>
                  <a:cxn ang="0">
                    <a:pos x="T4" y="T5"/>
                  </a:cxn>
                  <a:cxn ang="0">
                    <a:pos x="T6" y="T7"/>
                  </a:cxn>
                </a:cxnLst>
                <a:rect b="b" l="0" r="r" t="0"/>
                <a:pathLst>
                  <a:path h="5" w="5">
                    <a:moveTo>
                      <a:pt x="5" y="5"/>
                    </a:moveTo>
                    <a:lnTo>
                      <a:pt x="0" y="0"/>
                    </a:lnTo>
                    <a:lnTo>
                      <a:pt x="3" y="5"/>
                    </a:lnTo>
                    <a:lnTo>
                      <a:pt x="5" y="5"/>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5" name="Freeform 256"/>
              <p:cNvSpPr/>
              <p:nvPr/>
            </p:nvSpPr>
            <p:spPr bwMode="auto">
              <a:xfrm>
                <a:off x="6538" y="3400"/>
                <a:ext cx="2" cy="2"/>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1" y="1"/>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6" name="Freeform 257"/>
              <p:cNvSpPr/>
              <p:nvPr/>
            </p:nvSpPr>
            <p:spPr bwMode="auto">
              <a:xfrm>
                <a:off x="6633" y="3388"/>
                <a:ext cx="2" cy="0"/>
              </a:xfrm>
              <a:custGeom>
                <a:gdLst>
                  <a:gd fmla="*/ 0 w 1" name="T0"/>
                  <a:gd fmla="*/ 1 w 1" name="T1"/>
                  <a:gd fmla="*/ 0 w 1" name="T2"/>
                  <a:gd fmla="*/ 0 w 1" name="T3"/>
                </a:gdLst>
                <a:cxnLst>
                  <a:cxn ang="0">
                    <a:pos x="T0" y="0"/>
                  </a:cxn>
                  <a:cxn ang="0">
                    <a:pos x="T1" y="0"/>
                  </a:cxn>
                  <a:cxn ang="0">
                    <a:pos x="T2" y="0"/>
                  </a:cxn>
                  <a:cxn ang="0">
                    <a:pos x="T3" y="0"/>
                  </a:cxn>
                </a:cxnLst>
                <a:rect b="b" l="0" r="r" t="0"/>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7" name="Oval 258"/>
              <p:cNvSpPr>
                <a:spLocks noChangeArrowheads="1"/>
              </p:cNvSpPr>
              <p:nvPr/>
            </p:nvSpPr>
            <p:spPr bwMode="auto">
              <a:xfrm>
                <a:off x="6184" y="1975"/>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8" name="Freeform 259"/>
              <p:cNvSpPr/>
              <p:nvPr/>
            </p:nvSpPr>
            <p:spPr bwMode="auto">
              <a:xfrm>
                <a:off x="6187" y="1975"/>
                <a:ext cx="2" cy="0"/>
              </a:xfrm>
              <a:custGeom>
                <a:gdLst>
                  <a:gd fmla="*/ 1 w 1" name="T0"/>
                  <a:gd fmla="*/ 1 w 1" name="T1"/>
                  <a:gd fmla="*/ 0 w 1" name="T2"/>
                  <a:gd fmla="*/ 0 w 1" name="T3"/>
                  <a:gd fmla="*/ 1 w 1" name="T4"/>
                </a:gdLst>
                <a:cxnLst>
                  <a:cxn ang="0">
                    <a:pos x="T0" y="0"/>
                  </a:cxn>
                  <a:cxn ang="0">
                    <a:pos x="T1" y="0"/>
                  </a:cxn>
                  <a:cxn ang="0">
                    <a:pos x="T2" y="0"/>
                  </a:cxn>
                  <a:cxn ang="0">
                    <a:pos x="T3" y="0"/>
                  </a:cxn>
                  <a:cxn ang="0">
                    <a:pos x="T4" y="0"/>
                  </a:cxn>
                </a:cxnLst>
                <a:rect b="b" l="0" r="r" t="0"/>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9" name="Freeform 260"/>
              <p:cNvSpPr/>
              <p:nvPr/>
            </p:nvSpPr>
            <p:spPr bwMode="auto">
              <a:xfrm flipH="1">
                <a:off x="6545" y="3122"/>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0" name="Freeform 261"/>
              <p:cNvSpPr/>
              <p:nvPr/>
            </p:nvSpPr>
            <p:spPr bwMode="auto">
              <a:xfrm>
                <a:off x="6552" y="3331"/>
                <a:ext cx="2" cy="2"/>
              </a:xfrm>
              <a:custGeom>
                <a:gdLst>
                  <a:gd fmla="*/ 0 w 2" name="T0"/>
                  <a:gd fmla="*/ 0 h 2" name="T1"/>
                  <a:gd fmla="*/ 2 w 2" name="T2"/>
                  <a:gd fmla="*/ 2 h 2" name="T3"/>
                  <a:gd fmla="*/ 2 w 2" name="T4"/>
                  <a:gd fmla="*/ 0 h 2" name="T5"/>
                  <a:gd fmla="*/ 0 w 2" name="T6"/>
                  <a:gd fmla="*/ 0 h 2" name="T7"/>
                </a:gdLst>
                <a:cxnLst>
                  <a:cxn ang="0">
                    <a:pos x="T0" y="T1"/>
                  </a:cxn>
                  <a:cxn ang="0">
                    <a:pos x="T2" y="T3"/>
                  </a:cxn>
                  <a:cxn ang="0">
                    <a:pos x="T4" y="T5"/>
                  </a:cxn>
                  <a:cxn ang="0">
                    <a:pos x="T6" y="T7"/>
                  </a:cxn>
                </a:cxnLst>
                <a:rect b="b" l="0" r="r" t="0"/>
                <a:pathLst>
                  <a:path h="2" w="2">
                    <a:moveTo>
                      <a:pt x="0" y="0"/>
                    </a:moveTo>
                    <a:lnTo>
                      <a:pt x="2" y="2"/>
                    </a:lnTo>
                    <a:lnTo>
                      <a:pt x="2"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1" name="Freeform 262"/>
              <p:cNvSpPr/>
              <p:nvPr/>
            </p:nvSpPr>
            <p:spPr bwMode="auto">
              <a:xfrm>
                <a:off x="6621" y="3319"/>
                <a:ext cx="2" cy="2"/>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0" y="1"/>
                      <a:pt x="0" y="0"/>
                      <a:pt x="0" y="0"/>
                    </a:cubicBezTo>
                    <a:cubicBezTo>
                      <a:pt x="0" y="0"/>
                      <a:pt x="0"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2" name="Freeform 263"/>
              <p:cNvSpPr/>
              <p:nvPr/>
            </p:nvSpPr>
            <p:spPr bwMode="auto">
              <a:xfrm>
                <a:off x="6524" y="3390"/>
                <a:ext cx="2" cy="2"/>
              </a:xfrm>
              <a:custGeom>
                <a:gdLst>
                  <a:gd fmla="*/ 1 w 1" name="T0"/>
                  <a:gd fmla="*/ 0 h 1" name="T1"/>
                  <a:gd fmla="*/ 1 w 1" name="T2"/>
                  <a:gd fmla="*/ 1 h 1" name="T3"/>
                  <a:gd fmla="*/ 1 w 1" name="T4"/>
                  <a:gd fmla="*/ 0 h 1" name="T5"/>
                </a:gdLst>
                <a:cxnLst>
                  <a:cxn ang="0">
                    <a:pos x="T0" y="T1"/>
                  </a:cxn>
                  <a:cxn ang="0">
                    <a:pos x="T2" y="T3"/>
                  </a:cxn>
                  <a:cxn ang="0">
                    <a:pos x="T4" y="T5"/>
                  </a:cxn>
                </a:cxnLst>
                <a:rect b="b" l="0" r="r" t="0"/>
                <a:pathLst>
                  <a:path h="1" w="1">
                    <a:moveTo>
                      <a:pt x="1" y="0"/>
                    </a:moveTo>
                    <a:cubicBezTo>
                      <a:pt x="0" y="1"/>
                      <a:pt x="1" y="0"/>
                      <a:pt x="1" y="1"/>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3" name="Rectangle 264"/>
              <p:cNvSpPr>
                <a:spLocks noChangeArrowheads="1"/>
              </p:cNvSpPr>
              <p:nvPr/>
            </p:nvSpPr>
            <p:spPr bwMode="auto">
              <a:xfrm>
                <a:off x="6652" y="3293"/>
                <a:ext cx="1" cy="5"/>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4" name="Freeform 265"/>
              <p:cNvSpPr/>
              <p:nvPr/>
            </p:nvSpPr>
            <p:spPr bwMode="auto">
              <a:xfrm>
                <a:off x="6528" y="3350"/>
                <a:ext cx="7" cy="2"/>
              </a:xfrm>
              <a:custGeom>
                <a:gdLst>
                  <a:gd fmla="*/ 3 w 3" name="T0"/>
                  <a:gd fmla="*/ 0 h 1" name="T1"/>
                  <a:gd fmla="*/ 0 w 3" name="T2"/>
                  <a:gd fmla="*/ 1 h 1" name="T3"/>
                  <a:gd fmla="*/ 3 w 3" name="T4"/>
                  <a:gd fmla="*/ 0 h 1" name="T5"/>
                </a:gdLst>
                <a:cxnLst>
                  <a:cxn ang="0">
                    <a:pos x="T0" y="T1"/>
                  </a:cxn>
                  <a:cxn ang="0">
                    <a:pos x="T2" y="T3"/>
                  </a:cxn>
                  <a:cxn ang="0">
                    <a:pos x="T4" y="T5"/>
                  </a:cxn>
                </a:cxnLst>
                <a:rect b="b" l="0" r="r" t="0"/>
                <a:pathLst>
                  <a:path h="1" w="3">
                    <a:moveTo>
                      <a:pt x="3" y="0"/>
                    </a:moveTo>
                    <a:cubicBezTo>
                      <a:pt x="0" y="1"/>
                      <a:pt x="0" y="1"/>
                      <a:pt x="0" y="1"/>
                    </a:cubicBezTo>
                    <a:cubicBezTo>
                      <a:pt x="2" y="1"/>
                      <a:pt x="2" y="0"/>
                      <a:pt x="3"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5" name="Freeform 266"/>
              <p:cNvSpPr/>
              <p:nvPr/>
            </p:nvSpPr>
            <p:spPr bwMode="auto">
              <a:xfrm>
                <a:off x="6531" y="3350"/>
                <a:ext cx="4" cy="0"/>
              </a:xfrm>
              <a:custGeom>
                <a:gdLst>
                  <a:gd fmla="*/ 1 w 2" name="T0"/>
                  <a:gd fmla="*/ 2 w 2" name="T1"/>
                  <a:gd fmla="*/ 1 w 2" name="T2"/>
                </a:gdLst>
                <a:cxnLst>
                  <a:cxn ang="0">
                    <a:pos x="T0" y="0"/>
                  </a:cxn>
                  <a:cxn ang="0">
                    <a:pos x="T1" y="0"/>
                  </a:cxn>
                  <a:cxn ang="0">
                    <a:pos x="T2" y="0"/>
                  </a:cxn>
                </a:cxnLst>
                <a:rect b="b" l="0" r="r" t="0"/>
                <a:pathLst>
                  <a:path w="2">
                    <a:moveTo>
                      <a:pt x="1" y="0"/>
                    </a:moveTo>
                    <a:cubicBezTo>
                      <a:pt x="0" y="0"/>
                      <a:pt x="1" y="0"/>
                      <a:pt x="2" y="0"/>
                    </a:cubicBezTo>
                    <a:cubicBezTo>
                      <a:pt x="2" y="0"/>
                      <a:pt x="2"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6" name="Freeform 267"/>
              <p:cNvSpPr/>
              <p:nvPr/>
            </p:nvSpPr>
            <p:spPr bwMode="auto">
              <a:xfrm>
                <a:off x="6521" y="3383"/>
                <a:ext cx="5" cy="2"/>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0" y="1"/>
                      <a:pt x="0" y="1"/>
                      <a:pt x="0" y="1"/>
                    </a:cubicBezTo>
                    <a:cubicBezTo>
                      <a:pt x="0" y="1"/>
                      <a:pt x="1" y="1"/>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7" name="Freeform 268"/>
              <p:cNvSpPr/>
              <p:nvPr/>
            </p:nvSpPr>
            <p:spPr bwMode="auto">
              <a:xfrm>
                <a:off x="6521" y="3395"/>
                <a:ext cx="3" cy="2"/>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0" y="1"/>
                      <a:pt x="0" y="0"/>
                      <a:pt x="1"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8" name="Freeform 269"/>
              <p:cNvSpPr/>
              <p:nvPr/>
            </p:nvSpPr>
            <p:spPr bwMode="auto">
              <a:xfrm flipH="1">
                <a:off x="6618" y="3395"/>
                <a:ext cx="0" cy="2"/>
              </a:xfrm>
              <a:custGeom>
                <a:gdLst>
                  <a:gd fmla="*/ 2 h 2" name="T0"/>
                  <a:gd fmla="*/ 2 h 2" name="T1"/>
                  <a:gd fmla="*/ 0 h 2" name="T2"/>
                  <a:gd fmla="*/ 2 h 2" name="T3"/>
                </a:gdLst>
                <a:cxnLst>
                  <a:cxn ang="0">
                    <a:pos x="0" y="T0"/>
                  </a:cxn>
                  <a:cxn ang="0">
                    <a:pos x="0" y="T1"/>
                  </a:cxn>
                  <a:cxn ang="0">
                    <a:pos x="0" y="T2"/>
                  </a:cxn>
                  <a:cxn ang="0">
                    <a:pos x="0" y="T3"/>
                  </a:cxn>
                </a:cxnLst>
                <a:rect b="b" l="0" r="r" t="0"/>
                <a:pathLst>
                  <a:path h="2">
                    <a:moveTo>
                      <a:pt x="0" y="2"/>
                    </a:moveTo>
                    <a:lnTo>
                      <a:pt x="0" y="2"/>
                    </a:lnTo>
                    <a:lnTo>
                      <a:pt x="0" y="0"/>
                    </a:lnTo>
                    <a:lnTo>
                      <a:pt x="0"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9" name="Freeform 270"/>
              <p:cNvSpPr/>
              <p:nvPr/>
            </p:nvSpPr>
            <p:spPr bwMode="auto">
              <a:xfrm flipH="1">
                <a:off x="6189" y="197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0" name="Freeform 271"/>
              <p:cNvSpPr/>
              <p:nvPr/>
            </p:nvSpPr>
            <p:spPr bwMode="auto">
              <a:xfrm>
                <a:off x="6531" y="3400"/>
                <a:ext cx="4" cy="4"/>
              </a:xfrm>
              <a:custGeom>
                <a:gdLst>
                  <a:gd fmla="*/ 1 w 2" name="T0"/>
                  <a:gd fmla="*/ 0 h 2" name="T1"/>
                  <a:gd fmla="*/ 1 w 2" name="T2"/>
                  <a:gd fmla="*/ 1 h 2" name="T3"/>
                  <a:gd fmla="*/ 1 w 2" name="T4"/>
                  <a:gd fmla="*/ 0 h 2" name="T5"/>
                </a:gdLst>
                <a:cxnLst>
                  <a:cxn ang="0">
                    <a:pos x="T0" y="T1"/>
                  </a:cxn>
                  <a:cxn ang="0">
                    <a:pos x="T2" y="T3"/>
                  </a:cxn>
                  <a:cxn ang="0">
                    <a:pos x="T4" y="T5"/>
                  </a:cxn>
                </a:cxnLst>
                <a:rect b="b" l="0" r="r" t="0"/>
                <a:pathLst>
                  <a:path h="2" w="2">
                    <a:moveTo>
                      <a:pt x="1" y="0"/>
                    </a:moveTo>
                    <a:cubicBezTo>
                      <a:pt x="0" y="2"/>
                      <a:pt x="1" y="0"/>
                      <a:pt x="1" y="1"/>
                    </a:cubicBezTo>
                    <a:cubicBezTo>
                      <a:pt x="2"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1" name="Freeform 272"/>
              <p:cNvSpPr/>
              <p:nvPr/>
            </p:nvSpPr>
            <p:spPr bwMode="auto">
              <a:xfrm>
                <a:off x="6894" y="2707"/>
                <a:ext cx="4" cy="3"/>
              </a:xfrm>
              <a:custGeom>
                <a:gdLst>
                  <a:gd fmla="*/ 1 w 2" name="T0"/>
                  <a:gd fmla="*/ 1 h 1" name="T1"/>
                  <a:gd fmla="*/ 2 w 2" name="T2"/>
                  <a:gd fmla="*/ 1 h 1" name="T3"/>
                  <a:gd fmla="*/ 1 w 2" name="T4"/>
                  <a:gd fmla="*/ 1 h 1" name="T5"/>
                </a:gdLst>
                <a:cxnLst>
                  <a:cxn ang="0">
                    <a:pos x="T0" y="T1"/>
                  </a:cxn>
                  <a:cxn ang="0">
                    <a:pos x="T2" y="T3"/>
                  </a:cxn>
                  <a:cxn ang="0">
                    <a:pos x="T4" y="T5"/>
                  </a:cxn>
                </a:cxnLst>
                <a:rect b="b" l="0" r="r" t="0"/>
                <a:pathLst>
                  <a:path h="1" w="2">
                    <a:moveTo>
                      <a:pt x="1" y="1"/>
                    </a:moveTo>
                    <a:cubicBezTo>
                      <a:pt x="0" y="1"/>
                      <a:pt x="1" y="1"/>
                      <a:pt x="2" y="1"/>
                    </a:cubicBezTo>
                    <a:cubicBezTo>
                      <a:pt x="2" y="0"/>
                      <a:pt x="2"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2" name="Freeform 273"/>
              <p:cNvSpPr/>
              <p:nvPr/>
            </p:nvSpPr>
            <p:spPr bwMode="auto">
              <a:xfrm>
                <a:off x="6519" y="3378"/>
                <a:ext cx="5" cy="3"/>
              </a:xfrm>
              <a:custGeom>
                <a:gdLst>
                  <a:gd fmla="*/ 0 w 2" name="T0"/>
                  <a:gd fmla="*/ 0 h 1" name="T1"/>
                  <a:gd fmla="*/ 1 w 2" name="T2"/>
                  <a:gd fmla="*/ 0 h 1" name="T3"/>
                  <a:gd fmla="*/ 1 w 2" name="T4"/>
                  <a:gd fmla="*/ 0 h 1" name="T5"/>
                  <a:gd fmla="*/ 0 w 2" name="T6"/>
                  <a:gd fmla="*/ 0 h 1" name="T7"/>
                </a:gdLst>
                <a:cxnLst>
                  <a:cxn ang="0">
                    <a:pos x="T0" y="T1"/>
                  </a:cxn>
                  <a:cxn ang="0">
                    <a:pos x="T2" y="T3"/>
                  </a:cxn>
                  <a:cxn ang="0">
                    <a:pos x="T4" y="T5"/>
                  </a:cxn>
                  <a:cxn ang="0">
                    <a:pos x="T6" y="T7"/>
                  </a:cxn>
                </a:cxnLst>
                <a:rect b="b" l="0" r="r" t="0"/>
                <a:pathLst>
                  <a:path h="1" w="2">
                    <a:moveTo>
                      <a:pt x="0" y="0"/>
                    </a:moveTo>
                    <a:cubicBezTo>
                      <a:pt x="0" y="1"/>
                      <a:pt x="1" y="0"/>
                      <a:pt x="1" y="0"/>
                    </a:cubicBezTo>
                    <a:cubicBezTo>
                      <a:pt x="1" y="0"/>
                      <a:pt x="2" y="0"/>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3" name="Freeform 274"/>
              <p:cNvSpPr/>
              <p:nvPr/>
            </p:nvSpPr>
            <p:spPr bwMode="auto">
              <a:xfrm flipH="1">
                <a:off x="6645" y="337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4" name="Freeform 275"/>
              <p:cNvSpPr/>
              <p:nvPr/>
            </p:nvSpPr>
            <p:spPr bwMode="auto">
              <a:xfrm flipH="1">
                <a:off x="6187" y="197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5" name="Freeform 276"/>
              <p:cNvSpPr/>
              <p:nvPr/>
            </p:nvSpPr>
            <p:spPr bwMode="auto">
              <a:xfrm>
                <a:off x="6642" y="3371"/>
                <a:ext cx="3" cy="2"/>
              </a:xfrm>
              <a:custGeom>
                <a:gdLst>
                  <a:gd fmla="*/ 1 w 1" name="T0"/>
                  <a:gd fmla="*/ 1 h 1" name="T1"/>
                  <a:gd fmla="*/ 0 w 1" name="T2"/>
                  <a:gd fmla="*/ 1 h 1" name="T3"/>
                  <a:gd fmla="*/ 1 w 1" name="T4"/>
                  <a:gd fmla="*/ 1 h 1" name="T5"/>
                </a:gdLst>
                <a:cxnLst>
                  <a:cxn ang="0">
                    <a:pos x="T0" y="T1"/>
                  </a:cxn>
                  <a:cxn ang="0">
                    <a:pos x="T2" y="T3"/>
                  </a:cxn>
                  <a:cxn ang="0">
                    <a:pos x="T4" y="T5"/>
                  </a:cxn>
                </a:cxnLst>
                <a:rect b="b" l="0" r="r" t="0"/>
                <a:pathLst>
                  <a:path h="1" w="1">
                    <a:moveTo>
                      <a:pt x="1" y="1"/>
                    </a:moveTo>
                    <a:cubicBezTo>
                      <a:pt x="1" y="1"/>
                      <a:pt x="1" y="1"/>
                      <a:pt x="0" y="1"/>
                    </a:cubicBezTo>
                    <a:cubicBezTo>
                      <a:pt x="0" y="0"/>
                      <a:pt x="0"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6" name="Freeform 277"/>
              <p:cNvSpPr/>
              <p:nvPr/>
            </p:nvSpPr>
            <p:spPr bwMode="auto">
              <a:xfrm flipH="1">
                <a:off x="6645" y="3383"/>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7" name="Freeform 278"/>
              <p:cNvSpPr/>
              <p:nvPr/>
            </p:nvSpPr>
            <p:spPr bwMode="auto">
              <a:xfrm>
                <a:off x="6187" y="1973"/>
                <a:ext cx="2" cy="0"/>
              </a:xfrm>
              <a:custGeom>
                <a:gdLst>
                  <a:gd fmla="*/ 1 w 1" name="T0"/>
                  <a:gd fmla="*/ 1 w 1" name="T1"/>
                  <a:gd fmla="*/ 1 w 1" name="T2"/>
                </a:gdLst>
                <a:cxnLst>
                  <a:cxn ang="0">
                    <a:pos x="T0" y="0"/>
                  </a:cxn>
                  <a:cxn ang="0">
                    <a:pos x="T1" y="0"/>
                  </a:cxn>
                  <a:cxn ang="0">
                    <a:pos x="T2" y="0"/>
                  </a:cxn>
                </a:cxnLst>
                <a:rect b="b" l="0" r="r" t="0"/>
                <a:pathLst>
                  <a:path w="1">
                    <a:moveTo>
                      <a:pt x="1" y="0"/>
                    </a:moveTo>
                    <a:cubicBezTo>
                      <a:pt x="1" y="0"/>
                      <a:pt x="1" y="0"/>
                      <a:pt x="1"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8" name="Freeform 279"/>
              <p:cNvSpPr/>
              <p:nvPr/>
            </p:nvSpPr>
            <p:spPr bwMode="auto">
              <a:xfrm>
                <a:off x="6187" y="1973"/>
                <a:ext cx="2" cy="0"/>
              </a:xfrm>
              <a:custGeom>
                <a:gdLst>
                  <a:gd fmla="*/ 1 w 1" name="T0"/>
                  <a:gd fmla="*/ 1 w 1" name="T1"/>
                  <a:gd fmla="*/ 0 w 1" name="T2"/>
                  <a:gd fmla="*/ 0 w 1" name="T3"/>
                  <a:gd fmla="*/ 0 w 1" name="T4"/>
                  <a:gd fmla="*/ 1 w 1" name="T5"/>
                </a:gdLst>
                <a:cxnLst>
                  <a:cxn ang="0">
                    <a:pos x="T0" y="0"/>
                  </a:cxn>
                  <a:cxn ang="0">
                    <a:pos x="T1" y="0"/>
                  </a:cxn>
                  <a:cxn ang="0">
                    <a:pos x="T2" y="0"/>
                  </a:cxn>
                  <a:cxn ang="0">
                    <a:pos x="T3" y="0"/>
                  </a:cxn>
                  <a:cxn ang="0">
                    <a:pos x="T4" y="0"/>
                  </a:cxn>
                  <a:cxn ang="0">
                    <a:pos x="T5" y="0"/>
                  </a:cxn>
                </a:cxnLst>
                <a:rect b="b" l="0" r="r" t="0"/>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9" name="Freeform 280"/>
              <p:cNvSpPr/>
              <p:nvPr/>
            </p:nvSpPr>
            <p:spPr bwMode="auto">
              <a:xfrm flipH="1">
                <a:off x="6647" y="3381"/>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1"/>
                      <a:pt x="0" y="1"/>
                    </a:cubicBezTo>
                    <a:cubicBezTo>
                      <a:pt x="0" y="1"/>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0" name="Freeform 281"/>
              <p:cNvSpPr/>
              <p:nvPr/>
            </p:nvSpPr>
            <p:spPr bwMode="auto">
              <a:xfrm flipH="1">
                <a:off x="6192" y="197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1" name="Freeform 282"/>
              <p:cNvSpPr/>
              <p:nvPr/>
            </p:nvSpPr>
            <p:spPr bwMode="auto">
              <a:xfrm>
                <a:off x="6557" y="2025"/>
                <a:ext cx="5" cy="9"/>
              </a:xfrm>
              <a:custGeom>
                <a:gdLst>
                  <a:gd fmla="*/ 2 w 2" name="T0"/>
                  <a:gd fmla="*/ 1 h 4" name="T1"/>
                  <a:gd fmla="*/ 1 w 2" name="T2"/>
                  <a:gd fmla="*/ 4 h 4" name="T3"/>
                  <a:gd fmla="*/ 2 w 2" name="T4"/>
                  <a:gd fmla="*/ 1 h 4" name="T5"/>
                </a:gdLst>
                <a:cxnLst>
                  <a:cxn ang="0">
                    <a:pos x="T0" y="T1"/>
                  </a:cxn>
                  <a:cxn ang="0">
                    <a:pos x="T2" y="T3"/>
                  </a:cxn>
                  <a:cxn ang="0">
                    <a:pos x="T4" y="T5"/>
                  </a:cxn>
                </a:cxnLst>
                <a:rect b="b" l="0" r="r" t="0"/>
                <a:pathLst>
                  <a:path h="4" w="2">
                    <a:moveTo>
                      <a:pt x="2" y="1"/>
                    </a:moveTo>
                    <a:cubicBezTo>
                      <a:pt x="2" y="1"/>
                      <a:pt x="0" y="1"/>
                      <a:pt x="1" y="4"/>
                    </a:cubicBezTo>
                    <a:cubicBezTo>
                      <a:pt x="1" y="0"/>
                      <a:pt x="2" y="4"/>
                      <a:pt x="2"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2" name="Freeform 283"/>
              <p:cNvSpPr/>
              <p:nvPr/>
            </p:nvSpPr>
            <p:spPr bwMode="auto">
              <a:xfrm>
                <a:off x="6286" y="1700"/>
                <a:ext cx="5" cy="5"/>
              </a:xfrm>
              <a:custGeom>
                <a:gdLst>
                  <a:gd fmla="*/ 0 w 5" name="T0"/>
                  <a:gd fmla="*/ 5 h 5" name="T1"/>
                  <a:gd fmla="*/ 5 w 5" name="T2"/>
                  <a:gd fmla="*/ 0 h 5" name="T3"/>
                  <a:gd fmla="*/ 0 w 5" name="T4"/>
                  <a:gd fmla="*/ 3 h 5" name="T5"/>
                  <a:gd fmla="*/ 0 w 5" name="T6"/>
                  <a:gd fmla="*/ 5 h 5" name="T7"/>
                </a:gdLst>
                <a:cxnLst>
                  <a:cxn ang="0">
                    <a:pos x="T0" y="T1"/>
                  </a:cxn>
                  <a:cxn ang="0">
                    <a:pos x="T2" y="T3"/>
                  </a:cxn>
                  <a:cxn ang="0">
                    <a:pos x="T4" y="T5"/>
                  </a:cxn>
                  <a:cxn ang="0">
                    <a:pos x="T6" y="T7"/>
                  </a:cxn>
                </a:cxnLst>
                <a:rect b="b" l="0" r="r" t="0"/>
                <a:pathLst>
                  <a:path h="5" w="5">
                    <a:moveTo>
                      <a:pt x="0" y="5"/>
                    </a:moveTo>
                    <a:lnTo>
                      <a:pt x="5" y="0"/>
                    </a:lnTo>
                    <a:lnTo>
                      <a:pt x="0" y="3"/>
                    </a:lnTo>
                    <a:lnTo>
                      <a:pt x="0" y="5"/>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3" name="Freeform 284"/>
              <p:cNvSpPr/>
              <p:nvPr/>
            </p:nvSpPr>
            <p:spPr bwMode="auto">
              <a:xfrm>
                <a:off x="6732" y="1705"/>
                <a:ext cx="10" cy="5"/>
              </a:xfrm>
              <a:custGeom>
                <a:gdLst>
                  <a:gd fmla="*/ 2 w 4" name="T0"/>
                  <a:gd fmla="*/ 2 h 2" name="T1"/>
                  <a:gd fmla="*/ 1 w 4" name="T2"/>
                  <a:gd fmla="*/ 0 h 2" name="T3"/>
                  <a:gd fmla="*/ 2 w 4" name="T4"/>
                  <a:gd fmla="*/ 2 h 2" name="T5"/>
                </a:gdLst>
                <a:cxnLst>
                  <a:cxn ang="0">
                    <a:pos x="T0" y="T1"/>
                  </a:cxn>
                  <a:cxn ang="0">
                    <a:pos x="T2" y="T3"/>
                  </a:cxn>
                  <a:cxn ang="0">
                    <a:pos x="T4" y="T5"/>
                  </a:cxn>
                </a:cxnLst>
                <a:rect b="b" l="0" r="r" t="0"/>
                <a:pathLst>
                  <a:path h="2" w="4">
                    <a:moveTo>
                      <a:pt x="2" y="2"/>
                    </a:moveTo>
                    <a:cubicBezTo>
                      <a:pt x="2" y="2"/>
                      <a:pt x="3" y="1"/>
                      <a:pt x="1" y="0"/>
                    </a:cubicBezTo>
                    <a:cubicBezTo>
                      <a:pt x="4" y="2"/>
                      <a:pt x="0" y="1"/>
                      <a:pt x="2"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4" name="Freeform 285"/>
              <p:cNvSpPr/>
              <p:nvPr/>
            </p:nvSpPr>
            <p:spPr bwMode="auto">
              <a:xfrm>
                <a:off x="6161" y="2072"/>
                <a:ext cx="2" cy="24"/>
              </a:xfrm>
              <a:custGeom>
                <a:gdLst>
                  <a:gd fmla="*/ 0 w 1" name="T0"/>
                  <a:gd fmla="*/ 0 h 10" name="T1"/>
                  <a:gd fmla="*/ 1 w 1" name="T2"/>
                  <a:gd fmla="*/ 10 h 10" name="T3"/>
                  <a:gd fmla="*/ 0 w 1" name="T4"/>
                  <a:gd fmla="*/ 0 h 10" name="T5"/>
                </a:gdLst>
                <a:cxnLst>
                  <a:cxn ang="0">
                    <a:pos x="T0" y="T1"/>
                  </a:cxn>
                  <a:cxn ang="0">
                    <a:pos x="T2" y="T3"/>
                  </a:cxn>
                  <a:cxn ang="0">
                    <a:pos x="T4" y="T5"/>
                  </a:cxn>
                </a:cxnLst>
                <a:rect b="b" l="0" r="r" t="0"/>
                <a:pathLst>
                  <a:path h="10" w="1">
                    <a:moveTo>
                      <a:pt x="0" y="0"/>
                    </a:moveTo>
                    <a:cubicBezTo>
                      <a:pt x="0" y="4"/>
                      <a:pt x="0" y="10"/>
                      <a:pt x="1" y="1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5" name="Freeform 286"/>
              <p:cNvSpPr>
                <a:spLocks noEditPoints="1"/>
              </p:cNvSpPr>
              <p:nvPr/>
            </p:nvSpPr>
            <p:spPr bwMode="auto">
              <a:xfrm>
                <a:off x="6144" y="1918"/>
                <a:ext cx="85" cy="102"/>
              </a:xfrm>
              <a:custGeom>
                <a:gdLst>
                  <a:gd fmla="*/ 32 w 36" name="T0"/>
                  <a:gd fmla="*/ 19 h 43" name="T1"/>
                  <a:gd fmla="*/ 27 w 36" name="T2"/>
                  <a:gd fmla="*/ 2 h 43" name="T3"/>
                  <a:gd fmla="*/ 8 w 36" name="T4"/>
                  <a:gd fmla="*/ 14 h 43" name="T5"/>
                  <a:gd fmla="*/ 16 w 36" name="T6"/>
                  <a:gd fmla="*/ 25 h 43" name="T7"/>
                  <a:gd fmla="*/ 16 w 36" name="T8"/>
                  <a:gd fmla="*/ 24 h 43" name="T9"/>
                  <a:gd fmla="*/ 17 w 36" name="T10"/>
                  <a:gd fmla="*/ 24 h 43" name="T11"/>
                  <a:gd fmla="*/ 17 w 36" name="T12"/>
                  <a:gd fmla="*/ 23 h 43" name="T13"/>
                  <a:gd fmla="*/ 17 w 36" name="T14"/>
                  <a:gd fmla="*/ 24 h 43" name="T15"/>
                  <a:gd fmla="*/ 19 w 36" name="T16"/>
                  <a:gd fmla="*/ 23 h 43" name="T17"/>
                  <a:gd fmla="*/ 18 w 36" name="T18"/>
                  <a:gd fmla="*/ 24 h 43" name="T19"/>
                  <a:gd fmla="*/ 17 w 36" name="T20"/>
                  <a:gd fmla="*/ 24 h 43" name="T21"/>
                  <a:gd fmla="*/ 19 w 36" name="T22"/>
                  <a:gd fmla="*/ 23 h 43" name="T23"/>
                  <a:gd fmla="*/ 20 w 36" name="T24"/>
                  <a:gd fmla="*/ 23 h 43" name="T25"/>
                  <a:gd fmla="*/ 21 w 36" name="T26"/>
                  <a:gd fmla="*/ 24 h 43" name="T27"/>
                  <a:gd fmla="*/ 21 w 36" name="T28"/>
                  <a:gd fmla="*/ 23 h 43" name="T29"/>
                  <a:gd fmla="*/ 21 w 36" name="T30"/>
                  <a:gd fmla="*/ 23 h 43" name="T31"/>
                  <a:gd fmla="*/ 21 w 36" name="T32"/>
                  <a:gd fmla="*/ 23 h 43" name="T33"/>
                  <a:gd fmla="*/ 21 w 36" name="T34"/>
                  <a:gd fmla="*/ 24 h 43" name="T35"/>
                  <a:gd fmla="*/ 22 w 36" name="T36"/>
                  <a:gd fmla="*/ 24 h 43" name="T37"/>
                  <a:gd fmla="*/ 22 w 36" name="T38"/>
                  <a:gd fmla="*/ 24 h 43" name="T39"/>
                  <a:gd fmla="*/ 22 w 36" name="T40"/>
                  <a:gd fmla="*/ 19 h 43" name="T41"/>
                  <a:gd fmla="*/ 22 w 36" name="T42"/>
                  <a:gd fmla="*/ 19 h 43" name="T43"/>
                  <a:gd fmla="*/ 23 w 36" name="T44"/>
                  <a:gd fmla="*/ 23 h 43" name="T45"/>
                  <a:gd fmla="*/ 27 w 36" name="T46"/>
                  <a:gd fmla="*/ 24 h 43" name="T47"/>
                  <a:gd fmla="*/ 25 w 36" name="T48"/>
                  <a:gd fmla="*/ 24 h 43" name="T49"/>
                  <a:gd fmla="*/ 25 w 36" name="T50"/>
                  <a:gd fmla="*/ 24 h 43" name="T51"/>
                  <a:gd fmla="*/ 26 w 36" name="T52"/>
                  <a:gd fmla="*/ 23 h 43" name="T53"/>
                  <a:gd fmla="*/ 25 w 36" name="T54"/>
                  <a:gd fmla="*/ 24 h 43" name="T55"/>
                  <a:gd fmla="*/ 24 w 36" name="T56"/>
                  <a:gd fmla="*/ 24 h 43" name="T57"/>
                  <a:gd fmla="*/ 24 w 36" name="T58"/>
                  <a:gd fmla="*/ 22 h 43" name="T59"/>
                  <a:gd fmla="*/ 24 w 36" name="T60"/>
                  <a:gd fmla="*/ 24 h 43" name="T61"/>
                  <a:gd fmla="*/ 23 w 36" name="T62"/>
                  <a:gd fmla="*/ 24 h 43" name="T63"/>
                  <a:gd fmla="*/ 23 w 36" name="T64"/>
                  <a:gd fmla="*/ 24 h 43" name="T65"/>
                  <a:gd fmla="*/ 24 w 36" name="T66"/>
                  <a:gd fmla="*/ 24 h 43" name="T67"/>
                  <a:gd fmla="*/ 24 w 36" name="T68"/>
                  <a:gd fmla="*/ 24 h 43" name="T69"/>
                  <a:gd fmla="*/ 25 w 36" name="T70"/>
                  <a:gd fmla="*/ 24 h 43" name="T71"/>
                  <a:gd fmla="*/ 29 w 36" name="T72"/>
                  <a:gd fmla="*/ 24 h 43" name="T73"/>
                  <a:gd fmla="*/ 26 w 36" name="T74"/>
                  <a:gd fmla="*/ 24 h 43" name="T75"/>
                  <a:gd fmla="*/ 24 w 36" name="T76"/>
                  <a:gd fmla="*/ 22 h 43" name="T77"/>
                  <a:gd fmla="*/ 23 w 36" name="T78"/>
                  <a:gd fmla="*/ 21 h 43" name="T79"/>
                  <a:gd fmla="*/ 24 w 36" name="T80"/>
                  <a:gd fmla="*/ 21 h 43" name="T81"/>
                  <a:gd fmla="*/ 24 w 36" name="T82"/>
                  <a:gd fmla="*/ 21 h 43" name="T83"/>
                  <a:gd fmla="*/ 23 w 36" name="T84"/>
                  <a:gd fmla="*/ 20 h 43" name="T85"/>
                  <a:gd fmla="*/ 22 w 36" name="T86"/>
                  <a:gd fmla="*/ 19 h 43" name="T87"/>
                  <a:gd fmla="*/ 22 w 36" name="T88"/>
                  <a:gd fmla="*/ 20 h 43" name="T89"/>
                  <a:gd fmla="*/ 21 w 36" name="T90"/>
                  <a:gd fmla="*/ 19 h 43" name="T91"/>
                  <a:gd fmla="*/ 22 w 36" name="T92"/>
                  <a:gd fmla="*/ 21 h 43" name="T93"/>
                  <a:gd fmla="*/ 20 w 36" name="T94"/>
                  <a:gd fmla="*/ 21 h 43" name="T95"/>
                  <a:gd fmla="*/ 17 w 36" name="T96"/>
                  <a:gd fmla="*/ 20 h 43" name="T97"/>
                  <a:gd fmla="*/ 20 w 36" name="T98"/>
                  <a:gd fmla="*/ 19 h 43" name="T99"/>
                  <a:gd fmla="*/ 18 w 36" name="T100"/>
                  <a:gd fmla="*/ 18 h 43" name="T101"/>
                  <a:gd fmla="*/ 19 w 36" name="T102"/>
                  <a:gd fmla="*/ 18 h 43" name="T103"/>
                  <a:gd fmla="*/ 20 w 36" name="T104"/>
                  <a:gd fmla="*/ 18 h 43" name="T105"/>
                  <a:gd fmla="*/ 21 w 36" name="T106"/>
                  <a:gd fmla="*/ 19 h 43" name="T107"/>
                  <a:gd fmla="*/ 20 w 36" name="T108"/>
                  <a:gd fmla="*/ 18 h 43" name="T109"/>
                  <a:gd fmla="*/ 18 w 36" name="T110"/>
                  <a:gd fmla="*/ 18 h 43" name="T111"/>
                  <a:gd fmla="*/ 18 w 36" name="T112"/>
                  <a:gd fmla="*/ 18 h 43" name="T113"/>
                  <a:gd fmla="*/ 15 w 36" name="T114"/>
                  <a:gd fmla="*/ 18 h 43" name="T115"/>
                  <a:gd fmla="*/ 18 w 36" name="T116"/>
                  <a:gd fmla="*/ 18 h 43" name="T117"/>
                  <a:gd fmla="*/ 18 w 36" name="T118"/>
                  <a:gd fmla="*/ 18 h 43" name="T119"/>
                  <a:gd fmla="*/ 17 w 36" name="T120"/>
                  <a:gd fmla="*/ 19 h 43" name="T121"/>
                  <a:gd fmla="*/ 16 w 36" name="T122"/>
                  <a:gd fmla="*/ 25 h 43" name="T123"/>
                  <a:gd fmla="*/ 14 w 36" name="T124"/>
                  <a:gd fmla="*/ 29 h 4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3" w="36">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6" name="Freeform 287"/>
              <p:cNvSpPr/>
              <p:nvPr/>
            </p:nvSpPr>
            <p:spPr bwMode="auto">
              <a:xfrm>
                <a:off x="6199" y="2068"/>
                <a:ext cx="4" cy="7"/>
              </a:xfrm>
              <a:custGeom>
                <a:gdLst>
                  <a:gd fmla="*/ 1 w 2" name="T0"/>
                  <a:gd fmla="*/ 0 h 3" name="T1"/>
                  <a:gd fmla="*/ 0 w 2" name="T2"/>
                  <a:gd fmla="*/ 2 h 3" name="T3"/>
                  <a:gd fmla="*/ 1 w 2" name="T4"/>
                  <a:gd fmla="*/ 3 h 3" name="T5"/>
                  <a:gd fmla="*/ 1 w 2" name="T6"/>
                  <a:gd fmla="*/ 0 h 3" name="T7"/>
                </a:gdLst>
                <a:cxnLst>
                  <a:cxn ang="0">
                    <a:pos x="T0" y="T1"/>
                  </a:cxn>
                  <a:cxn ang="0">
                    <a:pos x="T2" y="T3"/>
                  </a:cxn>
                  <a:cxn ang="0">
                    <a:pos x="T4" y="T5"/>
                  </a:cxn>
                  <a:cxn ang="0">
                    <a:pos x="T6" y="T7"/>
                  </a:cxn>
                </a:cxnLst>
                <a:rect b="b" l="0" r="r" t="0"/>
                <a:pathLst>
                  <a:path h="3" w="2">
                    <a:moveTo>
                      <a:pt x="1" y="0"/>
                    </a:moveTo>
                    <a:cubicBezTo>
                      <a:pt x="1" y="0"/>
                      <a:pt x="0" y="1"/>
                      <a:pt x="0" y="2"/>
                    </a:cubicBezTo>
                    <a:cubicBezTo>
                      <a:pt x="1" y="2"/>
                      <a:pt x="1" y="2"/>
                      <a:pt x="1" y="3"/>
                    </a:cubicBezTo>
                    <a:cubicBezTo>
                      <a:pt x="2" y="2"/>
                      <a:pt x="1"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7" name="Freeform 288"/>
              <p:cNvSpPr/>
              <p:nvPr/>
            </p:nvSpPr>
            <p:spPr bwMode="auto">
              <a:xfrm>
                <a:off x="6763" y="1710"/>
                <a:ext cx="5" cy="4"/>
              </a:xfrm>
              <a:custGeom>
                <a:gdLst>
                  <a:gd fmla="*/ 0 w 2" name="T0"/>
                  <a:gd fmla="*/ 2 h 2" name="T1"/>
                  <a:gd fmla="*/ 2 w 2" name="T2"/>
                  <a:gd fmla="*/ 2 h 2" name="T3"/>
                  <a:gd fmla="*/ 0 w 2" name="T4"/>
                  <a:gd fmla="*/ 2 h 2" name="T5"/>
                </a:gdLst>
                <a:cxnLst>
                  <a:cxn ang="0">
                    <a:pos x="T0" y="T1"/>
                  </a:cxn>
                  <a:cxn ang="0">
                    <a:pos x="T2" y="T3"/>
                  </a:cxn>
                  <a:cxn ang="0">
                    <a:pos x="T4" y="T5"/>
                  </a:cxn>
                </a:cxnLst>
                <a:rect b="b" l="0" r="r" t="0"/>
                <a:pathLst>
                  <a:path h="2" w="2">
                    <a:moveTo>
                      <a:pt x="0" y="2"/>
                    </a:moveTo>
                    <a:cubicBezTo>
                      <a:pt x="1" y="2"/>
                      <a:pt x="1" y="2"/>
                      <a:pt x="2" y="2"/>
                    </a:cubicBezTo>
                    <a:cubicBezTo>
                      <a:pt x="0" y="0"/>
                      <a:pt x="1"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8" name="Freeform 289"/>
              <p:cNvSpPr/>
              <p:nvPr/>
            </p:nvSpPr>
            <p:spPr bwMode="auto">
              <a:xfrm flipH="1">
                <a:off x="6182" y="197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9" name="Freeform 290"/>
              <p:cNvSpPr/>
              <p:nvPr/>
            </p:nvSpPr>
            <p:spPr bwMode="auto">
              <a:xfrm>
                <a:off x="6917" y="1868"/>
                <a:ext cx="5" cy="5"/>
              </a:xfrm>
              <a:custGeom>
                <a:gdLst>
                  <a:gd fmla="*/ 0 w 5" name="T0"/>
                  <a:gd fmla="*/ 3 h 5" name="T1"/>
                  <a:gd fmla="*/ 3 w 5" name="T2"/>
                  <a:gd fmla="*/ 5 h 5" name="T3"/>
                  <a:gd fmla="*/ 5 w 5" name="T4"/>
                  <a:gd fmla="*/ 0 h 5" name="T5"/>
                  <a:gd fmla="*/ 0 w 5" name="T6"/>
                  <a:gd fmla="*/ 3 h 5" name="T7"/>
                </a:gdLst>
                <a:cxnLst>
                  <a:cxn ang="0">
                    <a:pos x="T0" y="T1"/>
                  </a:cxn>
                  <a:cxn ang="0">
                    <a:pos x="T2" y="T3"/>
                  </a:cxn>
                  <a:cxn ang="0">
                    <a:pos x="T4" y="T5"/>
                  </a:cxn>
                  <a:cxn ang="0">
                    <a:pos x="T6" y="T7"/>
                  </a:cxn>
                </a:cxnLst>
                <a:rect b="b" l="0" r="r" t="0"/>
                <a:pathLst>
                  <a:path h="5" w="5">
                    <a:moveTo>
                      <a:pt x="0" y="3"/>
                    </a:moveTo>
                    <a:lnTo>
                      <a:pt x="3" y="5"/>
                    </a:lnTo>
                    <a:lnTo>
                      <a:pt x="5" y="0"/>
                    </a:lnTo>
                    <a:lnTo>
                      <a:pt x="0" y="3"/>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0" name="Freeform 291"/>
              <p:cNvSpPr/>
              <p:nvPr/>
            </p:nvSpPr>
            <p:spPr bwMode="auto">
              <a:xfrm>
                <a:off x="6614" y="2658"/>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1" name="Freeform 292"/>
              <p:cNvSpPr/>
              <p:nvPr/>
            </p:nvSpPr>
            <p:spPr bwMode="auto">
              <a:xfrm>
                <a:off x="6614" y="2670"/>
                <a:ext cx="4" cy="4"/>
              </a:xfrm>
              <a:custGeom>
                <a:gdLst>
                  <a:gd fmla="*/ 1 w 2" name="T0"/>
                  <a:gd fmla="*/ 1 h 2" name="T1"/>
                  <a:gd fmla="*/ 1 w 2" name="T2"/>
                  <a:gd fmla="*/ 0 h 2" name="T3"/>
                  <a:gd fmla="*/ 1 w 2" name="T4"/>
                  <a:gd fmla="*/ 1 h 2" name="T5"/>
                </a:gdLst>
                <a:cxnLst>
                  <a:cxn ang="0">
                    <a:pos x="T0" y="T1"/>
                  </a:cxn>
                  <a:cxn ang="0">
                    <a:pos x="T2" y="T3"/>
                  </a:cxn>
                  <a:cxn ang="0">
                    <a:pos x="T4" y="T5"/>
                  </a:cxn>
                </a:cxnLst>
                <a:rect b="b" l="0" r="r" t="0"/>
                <a:pathLst>
                  <a:path h="2" w="2">
                    <a:moveTo>
                      <a:pt x="1" y="1"/>
                    </a:moveTo>
                    <a:cubicBezTo>
                      <a:pt x="2" y="2"/>
                      <a:pt x="0" y="0"/>
                      <a:pt x="1" y="0"/>
                    </a:cubicBezTo>
                    <a:cubicBezTo>
                      <a:pt x="0" y="0"/>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2" name="Freeform 293"/>
              <p:cNvSpPr/>
              <p:nvPr/>
            </p:nvSpPr>
            <p:spPr bwMode="auto">
              <a:xfrm flipH="1">
                <a:off x="6706" y="2454"/>
                <a:ext cx="0" cy="2"/>
              </a:xfrm>
              <a:custGeom>
                <a:gdLst>
                  <a:gd fmla="*/ 0 h 2" name="T0"/>
                  <a:gd fmla="*/ 0 h 2" name="T1"/>
                  <a:gd fmla="*/ 2 h 2" name="T2"/>
                  <a:gd fmla="*/ 0 h 2" name="T3"/>
                </a:gdLst>
                <a:cxnLst>
                  <a:cxn ang="0">
                    <a:pos x="0" y="T0"/>
                  </a:cxn>
                  <a:cxn ang="0">
                    <a:pos x="0" y="T1"/>
                  </a:cxn>
                  <a:cxn ang="0">
                    <a:pos x="0" y="T2"/>
                  </a:cxn>
                  <a:cxn ang="0">
                    <a:pos x="0" y="T3"/>
                  </a:cxn>
                </a:cxnLst>
                <a:rect b="b" l="0" r="r" t="0"/>
                <a:pathLst>
                  <a:path h="2">
                    <a:moveTo>
                      <a:pt x="0" y="0"/>
                    </a:moveTo>
                    <a:lnTo>
                      <a:pt x="0" y="0"/>
                    </a:lnTo>
                    <a:lnTo>
                      <a:pt x="0" y="2"/>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3" name="Freeform 294"/>
              <p:cNvSpPr/>
              <p:nvPr/>
            </p:nvSpPr>
            <p:spPr bwMode="auto">
              <a:xfrm>
                <a:off x="6818" y="2395"/>
                <a:ext cx="2" cy="4"/>
              </a:xfrm>
              <a:custGeom>
                <a:gdLst>
                  <a:gd fmla="*/ 0 w 1" name="T0"/>
                  <a:gd fmla="*/ 1 h 2" name="T1"/>
                  <a:gd fmla="*/ 1 w 1" name="T2"/>
                  <a:gd fmla="*/ 1 h 2" name="T3"/>
                  <a:gd fmla="*/ 0 w 1" name="T4"/>
                  <a:gd fmla="*/ 1 h 2" name="T5"/>
                </a:gdLst>
                <a:cxnLst>
                  <a:cxn ang="0">
                    <a:pos x="T0" y="T1"/>
                  </a:cxn>
                  <a:cxn ang="0">
                    <a:pos x="T2" y="T3"/>
                  </a:cxn>
                  <a:cxn ang="0">
                    <a:pos x="T4" y="T5"/>
                  </a:cxn>
                </a:cxnLst>
                <a:rect b="b" l="0" r="r" t="0"/>
                <a:pathLst>
                  <a:path h="2" w="1">
                    <a:moveTo>
                      <a:pt x="0" y="1"/>
                    </a:moveTo>
                    <a:cubicBezTo>
                      <a:pt x="0" y="0"/>
                      <a:pt x="1" y="2"/>
                      <a:pt x="1" y="1"/>
                    </a:cubicBezTo>
                    <a:cubicBezTo>
                      <a:pt x="1" y="1"/>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4" name="Freeform 295"/>
              <p:cNvSpPr/>
              <p:nvPr/>
            </p:nvSpPr>
            <p:spPr bwMode="auto">
              <a:xfrm>
                <a:off x="6820" y="2326"/>
                <a:ext cx="5" cy="2"/>
              </a:xfrm>
              <a:custGeom>
                <a:gdLst>
                  <a:gd fmla="*/ 5 w 5" name="T0"/>
                  <a:gd fmla="*/ 2 h 2" name="T1"/>
                  <a:gd fmla="*/ 5 w 5" name="T2"/>
                  <a:gd fmla="*/ 0 h 2" name="T3"/>
                  <a:gd fmla="*/ 0 w 5" name="T4"/>
                  <a:gd fmla="*/ 2 h 2" name="T5"/>
                  <a:gd fmla="*/ 5 w 5" name="T6"/>
                  <a:gd fmla="*/ 2 h 2" name="T7"/>
                </a:gdLst>
                <a:cxnLst>
                  <a:cxn ang="0">
                    <a:pos x="T0" y="T1"/>
                  </a:cxn>
                  <a:cxn ang="0">
                    <a:pos x="T2" y="T3"/>
                  </a:cxn>
                  <a:cxn ang="0">
                    <a:pos x="T4" y="T5"/>
                  </a:cxn>
                  <a:cxn ang="0">
                    <a:pos x="T6" y="T7"/>
                  </a:cxn>
                </a:cxnLst>
                <a:rect b="b" l="0" r="r" t="0"/>
                <a:pathLst>
                  <a:path h="2" w="5">
                    <a:moveTo>
                      <a:pt x="5" y="2"/>
                    </a:moveTo>
                    <a:lnTo>
                      <a:pt x="5" y="0"/>
                    </a:lnTo>
                    <a:lnTo>
                      <a:pt x="0" y="2"/>
                    </a:lnTo>
                    <a:lnTo>
                      <a:pt x="5"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5" name="Freeform 296"/>
              <p:cNvSpPr/>
              <p:nvPr/>
            </p:nvSpPr>
            <p:spPr bwMode="auto">
              <a:xfrm>
                <a:off x="6196" y="1968"/>
                <a:ext cx="3"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6" name="Oval 297"/>
              <p:cNvSpPr>
                <a:spLocks noChangeArrowheads="1"/>
              </p:cNvSpPr>
              <p:nvPr/>
            </p:nvSpPr>
            <p:spPr bwMode="auto">
              <a:xfrm>
                <a:off x="6187" y="1966"/>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7" name="Oval 298"/>
              <p:cNvSpPr>
                <a:spLocks noChangeArrowheads="1"/>
              </p:cNvSpPr>
              <p:nvPr/>
            </p:nvSpPr>
            <p:spPr bwMode="auto">
              <a:xfrm>
                <a:off x="6189" y="1966"/>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8" name="Freeform 299"/>
              <p:cNvSpPr/>
              <p:nvPr/>
            </p:nvSpPr>
            <p:spPr bwMode="auto">
              <a:xfrm>
                <a:off x="6187" y="1966"/>
                <a:ext cx="2" cy="0"/>
              </a:xfrm>
              <a:custGeom>
                <a:gdLst>
                  <a:gd fmla="*/ 0 w 1" name="T0"/>
                  <a:gd fmla="*/ 0 w 1" name="T1"/>
                  <a:gd fmla="*/ 0 w 1" name="T2"/>
                  <a:gd fmla="*/ 0 w 1" name="T3"/>
                  <a:gd fmla="*/ 0 w 1" name="T4"/>
                  <a:gd fmla="*/ 1 w 1" name="T5"/>
                  <a:gd fmla="*/ 1 w 1" name="T6"/>
                  <a:gd fmla="*/ 0 w 1" name="T7"/>
                </a:gdLst>
                <a:cxnLst>
                  <a:cxn ang="0">
                    <a:pos x="T0" y="0"/>
                  </a:cxn>
                  <a:cxn ang="0">
                    <a:pos x="T1" y="0"/>
                  </a:cxn>
                  <a:cxn ang="0">
                    <a:pos x="T2" y="0"/>
                  </a:cxn>
                  <a:cxn ang="0">
                    <a:pos x="T3" y="0"/>
                  </a:cxn>
                  <a:cxn ang="0">
                    <a:pos x="T4" y="0"/>
                  </a:cxn>
                  <a:cxn ang="0">
                    <a:pos x="T5" y="0"/>
                  </a:cxn>
                  <a:cxn ang="0">
                    <a:pos x="T6" y="0"/>
                  </a:cxn>
                  <a:cxn ang="0">
                    <a:pos x="T7" y="0"/>
                  </a:cxn>
                </a:cxnLst>
                <a:rect b="b" l="0" r="r" t="0"/>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9" name="Oval 300"/>
              <p:cNvSpPr>
                <a:spLocks noChangeArrowheads="1"/>
              </p:cNvSpPr>
              <p:nvPr/>
            </p:nvSpPr>
            <p:spPr bwMode="auto">
              <a:xfrm>
                <a:off x="6192" y="1968"/>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0" name="Freeform 301"/>
              <p:cNvSpPr/>
              <p:nvPr/>
            </p:nvSpPr>
            <p:spPr bwMode="auto">
              <a:xfrm flipH="1">
                <a:off x="6192" y="1966"/>
                <a:ext cx="0" cy="2"/>
              </a:xfrm>
              <a:custGeom>
                <a:gdLst>
                  <a:gd fmla="*/ 0 h 1" name="T0"/>
                  <a:gd fmla="*/ 0 h 1" name="T1"/>
                  <a:gd fmla="*/ 1 h 1" name="T2"/>
                  <a:gd fmla="*/ 1 h 1" name="T3"/>
                  <a:gd fmla="*/ 0 h 1" name="T4"/>
                  <a:gd fmla="*/ 0 h 1" name="T5"/>
                </a:gdLst>
                <a:cxnLst>
                  <a:cxn ang="0">
                    <a:pos x="0" y="T0"/>
                  </a:cxn>
                  <a:cxn ang="0">
                    <a:pos x="0" y="T1"/>
                  </a:cxn>
                  <a:cxn ang="0">
                    <a:pos x="0" y="T2"/>
                  </a:cxn>
                  <a:cxn ang="0">
                    <a:pos x="0" y="T3"/>
                  </a:cxn>
                  <a:cxn ang="0">
                    <a:pos x="0" y="T4"/>
                  </a:cxn>
                  <a:cxn ang="0">
                    <a:pos x="0" y="T5"/>
                  </a:cxn>
                </a:cxnLst>
                <a:rect b="b" l="0" r="r" t="0"/>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1" name="Freeform 302"/>
              <p:cNvSpPr/>
              <p:nvPr/>
            </p:nvSpPr>
            <p:spPr bwMode="auto">
              <a:xfrm flipH="1">
                <a:off x="6192" y="1966"/>
                <a:ext cx="0" cy="2"/>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2" name="Oval 303"/>
              <p:cNvSpPr>
                <a:spLocks noChangeArrowheads="1"/>
              </p:cNvSpPr>
              <p:nvPr/>
            </p:nvSpPr>
            <p:spPr bwMode="auto">
              <a:xfrm>
                <a:off x="6182" y="1963"/>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3" name="Freeform 304"/>
              <p:cNvSpPr/>
              <p:nvPr/>
            </p:nvSpPr>
            <p:spPr bwMode="auto">
              <a:xfrm flipH="1">
                <a:off x="6187" y="1963"/>
                <a:ext cx="0" cy="3"/>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0"/>
                    </a:cubicBezTo>
                    <a:cubicBezTo>
                      <a:pt x="0" y="1"/>
                      <a:pt x="0" y="1"/>
                      <a:pt x="0" y="1"/>
                    </a:cubicBezTo>
                    <a:cubicBezTo>
                      <a:pt x="0" y="0"/>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4" name="Freeform 305"/>
              <p:cNvSpPr/>
              <p:nvPr/>
            </p:nvSpPr>
            <p:spPr bwMode="auto">
              <a:xfrm flipH="1">
                <a:off x="6187" y="196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5" name="Oval 306"/>
              <p:cNvSpPr>
                <a:spLocks noChangeArrowheads="1"/>
              </p:cNvSpPr>
              <p:nvPr/>
            </p:nvSpPr>
            <p:spPr bwMode="auto">
              <a:xfrm>
                <a:off x="6203" y="1970"/>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6" name="Freeform 307"/>
              <p:cNvSpPr/>
              <p:nvPr/>
            </p:nvSpPr>
            <p:spPr bwMode="auto">
              <a:xfrm>
                <a:off x="6611" y="2705"/>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7" name="Freeform 308"/>
              <p:cNvSpPr/>
              <p:nvPr/>
            </p:nvSpPr>
            <p:spPr bwMode="auto">
              <a:xfrm>
                <a:off x="6184" y="1961"/>
                <a:ext cx="3"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1" y="0"/>
                      <a:pt x="0" y="0"/>
                    </a:cubicBezTo>
                    <a:cubicBezTo>
                      <a:pt x="0" y="0"/>
                      <a:pt x="1" y="0"/>
                      <a:pt x="1"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8" name="Freeform 309"/>
              <p:cNvSpPr/>
              <p:nvPr/>
            </p:nvSpPr>
            <p:spPr bwMode="auto">
              <a:xfrm flipH="1">
                <a:off x="6187" y="1963"/>
                <a:ext cx="0" cy="3"/>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9" name="Freeform 310"/>
              <p:cNvSpPr/>
              <p:nvPr/>
            </p:nvSpPr>
            <p:spPr bwMode="auto">
              <a:xfrm>
                <a:off x="6599" y="2719"/>
                <a:ext cx="5" cy="5"/>
              </a:xfrm>
              <a:custGeom>
                <a:gdLst>
                  <a:gd fmla="*/ 0 w 2" name="T0"/>
                  <a:gd fmla="*/ 0 h 2" name="T1"/>
                  <a:gd fmla="*/ 2 w 2" name="T2"/>
                  <a:gd fmla="*/ 2 h 2" name="T3"/>
                  <a:gd fmla="*/ 0 w 2" name="T4"/>
                  <a:gd fmla="*/ 0 h 2" name="T5"/>
                </a:gdLst>
                <a:cxnLst>
                  <a:cxn ang="0">
                    <a:pos x="T0" y="T1"/>
                  </a:cxn>
                  <a:cxn ang="0">
                    <a:pos x="T2" y="T3"/>
                  </a:cxn>
                  <a:cxn ang="0">
                    <a:pos x="T4" y="T5"/>
                  </a:cxn>
                </a:cxnLst>
                <a:rect b="b" l="0" r="r" t="0"/>
                <a:pathLst>
                  <a:path h="2" w="2">
                    <a:moveTo>
                      <a:pt x="0" y="0"/>
                    </a:moveTo>
                    <a:cubicBezTo>
                      <a:pt x="2" y="2"/>
                      <a:pt x="2" y="2"/>
                      <a:pt x="2" y="2"/>
                    </a:cubicBezTo>
                    <a:cubicBezTo>
                      <a:pt x="2" y="1"/>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0" name="Freeform 311"/>
              <p:cNvSpPr/>
              <p:nvPr/>
            </p:nvSpPr>
            <p:spPr bwMode="auto">
              <a:xfrm>
                <a:off x="6441" y="2470"/>
                <a:ext cx="2" cy="3"/>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0"/>
                    </a:cubicBezTo>
                    <a:cubicBezTo>
                      <a:pt x="1" y="1"/>
                      <a:pt x="1" y="1"/>
                      <a:pt x="1" y="1"/>
                    </a:cubicBezTo>
                    <a:cubicBezTo>
                      <a:pt x="1"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1" name="Freeform 312"/>
              <p:cNvSpPr/>
              <p:nvPr/>
            </p:nvSpPr>
            <p:spPr bwMode="auto">
              <a:xfrm>
                <a:off x="6424" y="2470"/>
                <a:ext cx="9" cy="3"/>
              </a:xfrm>
              <a:custGeom>
                <a:gdLst>
                  <a:gd fmla="*/ 4 w 4" name="T0"/>
                  <a:gd fmla="*/ 0 h 1" name="T1"/>
                  <a:gd fmla="*/ 0 w 4" name="T2"/>
                  <a:gd fmla="*/ 0 h 1" name="T3"/>
                  <a:gd fmla="*/ 4 w 4" name="T4"/>
                  <a:gd fmla="*/ 0 h 1" name="T5"/>
                </a:gdLst>
                <a:cxnLst>
                  <a:cxn ang="0">
                    <a:pos x="T0" y="T1"/>
                  </a:cxn>
                  <a:cxn ang="0">
                    <a:pos x="T2" y="T3"/>
                  </a:cxn>
                  <a:cxn ang="0">
                    <a:pos x="T4" y="T5"/>
                  </a:cxn>
                </a:cxnLst>
                <a:rect b="b" l="0" r="r" t="0"/>
                <a:pathLst>
                  <a:path h="1" w="4">
                    <a:moveTo>
                      <a:pt x="4" y="0"/>
                    </a:moveTo>
                    <a:cubicBezTo>
                      <a:pt x="0" y="0"/>
                      <a:pt x="0" y="0"/>
                      <a:pt x="0" y="0"/>
                    </a:cubicBezTo>
                    <a:cubicBezTo>
                      <a:pt x="2" y="1"/>
                      <a:pt x="2" y="0"/>
                      <a:pt x="4"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2" name="Freeform 313"/>
              <p:cNvSpPr/>
              <p:nvPr/>
            </p:nvSpPr>
            <p:spPr bwMode="auto">
              <a:xfrm>
                <a:off x="6452" y="2478"/>
                <a:ext cx="3" cy="2"/>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1" y="1"/>
                      <a:pt x="1" y="1"/>
                      <a:pt x="1" y="1"/>
                    </a:cubicBezTo>
                    <a:cubicBezTo>
                      <a:pt x="1" y="1"/>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3" name="Freeform 314"/>
              <p:cNvSpPr/>
              <p:nvPr/>
            </p:nvSpPr>
            <p:spPr bwMode="auto">
              <a:xfrm>
                <a:off x="6450" y="2470"/>
                <a:ext cx="2" cy="5"/>
              </a:xfrm>
              <a:custGeom>
                <a:gdLst>
                  <a:gd fmla="*/ 1 w 1" name="T0"/>
                  <a:gd fmla="*/ 1 h 2" name="T1"/>
                  <a:gd fmla="*/ 0 w 1" name="T2"/>
                  <a:gd fmla="*/ 1 h 2" name="T3"/>
                  <a:gd fmla="*/ 1 w 1" name="T4"/>
                  <a:gd fmla="*/ 1 h 2" name="T5"/>
                </a:gdLst>
                <a:cxnLst>
                  <a:cxn ang="0">
                    <a:pos x="T0" y="T1"/>
                  </a:cxn>
                  <a:cxn ang="0">
                    <a:pos x="T2" y="T3"/>
                  </a:cxn>
                  <a:cxn ang="0">
                    <a:pos x="T4" y="T5"/>
                  </a:cxn>
                </a:cxnLst>
                <a:rect b="b" l="0" r="r" t="0"/>
                <a:pathLst>
                  <a:path h="2" w="1">
                    <a:moveTo>
                      <a:pt x="1" y="1"/>
                    </a:moveTo>
                    <a:cubicBezTo>
                      <a:pt x="0" y="1"/>
                      <a:pt x="0" y="0"/>
                      <a:pt x="0" y="1"/>
                    </a:cubicBezTo>
                    <a:cubicBezTo>
                      <a:pt x="1" y="2"/>
                      <a:pt x="0"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4" name="Freeform 315"/>
              <p:cNvSpPr/>
              <p:nvPr/>
            </p:nvSpPr>
            <p:spPr bwMode="auto">
              <a:xfrm>
                <a:off x="6450" y="2537"/>
                <a:ext cx="10" cy="2"/>
              </a:xfrm>
              <a:custGeom>
                <a:gdLst>
                  <a:gd fmla="*/ 0 w 4" name="T0"/>
                  <a:gd fmla="*/ 1 h 1" name="T1"/>
                  <a:gd fmla="*/ 4 w 4" name="T2"/>
                  <a:gd fmla="*/ 0 h 1" name="T3"/>
                  <a:gd fmla="*/ 4 w 4" name="T4"/>
                  <a:gd fmla="*/ 0 h 1" name="T5"/>
                  <a:gd fmla="*/ 3 w 4" name="T6"/>
                  <a:gd fmla="*/ 0 h 1" name="T7"/>
                  <a:gd fmla="*/ 2 w 4" name="T8"/>
                  <a:gd fmla="*/ 0 h 1" name="T9"/>
                  <a:gd fmla="*/ 0 w 4" name="T10"/>
                  <a:gd fmla="*/ 1 h 1" name="T11"/>
                </a:gdLst>
                <a:cxnLst>
                  <a:cxn ang="0">
                    <a:pos x="T0" y="T1"/>
                  </a:cxn>
                  <a:cxn ang="0">
                    <a:pos x="T2" y="T3"/>
                  </a:cxn>
                  <a:cxn ang="0">
                    <a:pos x="T4" y="T5"/>
                  </a:cxn>
                  <a:cxn ang="0">
                    <a:pos x="T6" y="T7"/>
                  </a:cxn>
                  <a:cxn ang="0">
                    <a:pos x="T8" y="T9"/>
                  </a:cxn>
                  <a:cxn ang="0">
                    <a:pos x="T10" y="T11"/>
                  </a:cxn>
                </a:cxnLst>
                <a:rect b="b" l="0" r="r" t="0"/>
                <a:pathLst>
                  <a:path h="1" w="4">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5" name="Freeform 316"/>
              <p:cNvSpPr/>
              <p:nvPr/>
            </p:nvSpPr>
            <p:spPr bwMode="auto">
              <a:xfrm>
                <a:off x="6455" y="2539"/>
                <a:ext cx="5" cy="3"/>
              </a:xfrm>
              <a:custGeom>
                <a:gdLst>
                  <a:gd fmla="*/ 0 w 2" name="T0"/>
                  <a:gd fmla="*/ 0 h 1" name="T1"/>
                  <a:gd fmla="*/ 2 w 2" name="T2"/>
                  <a:gd fmla="*/ 1 h 1" name="T3"/>
                  <a:gd fmla="*/ 0 w 2" name="T4"/>
                  <a:gd fmla="*/ 0 h 1" name="T5"/>
                </a:gdLst>
                <a:cxnLst>
                  <a:cxn ang="0">
                    <a:pos x="T0" y="T1"/>
                  </a:cxn>
                  <a:cxn ang="0">
                    <a:pos x="T2" y="T3"/>
                  </a:cxn>
                  <a:cxn ang="0">
                    <a:pos x="T4" y="T5"/>
                  </a:cxn>
                </a:cxnLst>
                <a:rect b="b" l="0" r="r" t="0"/>
                <a:pathLst>
                  <a:path h="1" w="2">
                    <a:moveTo>
                      <a:pt x="0" y="0"/>
                    </a:moveTo>
                    <a:cubicBezTo>
                      <a:pt x="0" y="0"/>
                      <a:pt x="1" y="1"/>
                      <a:pt x="2" y="1"/>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6" name="Freeform 317"/>
              <p:cNvSpPr/>
              <p:nvPr/>
            </p:nvSpPr>
            <p:spPr bwMode="auto">
              <a:xfrm>
                <a:off x="6457" y="2537"/>
                <a:ext cx="5" cy="0"/>
              </a:xfrm>
              <a:custGeom>
                <a:gdLst>
                  <a:gd fmla="*/ 1 w 2" name="T0"/>
                  <a:gd fmla="*/ 0 w 2" name="T1"/>
                  <a:gd fmla="*/ 1 w 2" name="T2"/>
                  <a:gd fmla="*/ 1 w 2" name="T3"/>
                </a:gdLst>
                <a:cxnLst>
                  <a:cxn ang="0">
                    <a:pos x="T0" y="0"/>
                  </a:cxn>
                  <a:cxn ang="0">
                    <a:pos x="T1" y="0"/>
                  </a:cxn>
                  <a:cxn ang="0">
                    <a:pos x="T2" y="0"/>
                  </a:cxn>
                  <a:cxn ang="0">
                    <a:pos x="T3" y="0"/>
                  </a:cxn>
                </a:cxnLst>
                <a:rect b="b" l="0" r="r" t="0"/>
                <a:pathLst>
                  <a:path w="2">
                    <a:moveTo>
                      <a:pt x="1" y="0"/>
                    </a:moveTo>
                    <a:cubicBezTo>
                      <a:pt x="1" y="0"/>
                      <a:pt x="0" y="0"/>
                      <a:pt x="0" y="0"/>
                    </a:cubicBezTo>
                    <a:cubicBezTo>
                      <a:pt x="0" y="0"/>
                      <a:pt x="1" y="0"/>
                      <a:pt x="1" y="0"/>
                    </a:cubicBezTo>
                    <a:cubicBezTo>
                      <a:pt x="1" y="0"/>
                      <a:pt x="2"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7" name="Freeform 318"/>
              <p:cNvSpPr/>
              <p:nvPr/>
            </p:nvSpPr>
            <p:spPr bwMode="auto">
              <a:xfrm>
                <a:off x="6443" y="2470"/>
                <a:ext cx="2" cy="5"/>
              </a:xfrm>
              <a:custGeom>
                <a:gdLst>
                  <a:gd fmla="*/ 1 w 1" name="T0"/>
                  <a:gd fmla="*/ 2 h 2" name="T1"/>
                  <a:gd fmla="*/ 0 w 1" name="T2"/>
                  <a:gd fmla="*/ 0 h 2" name="T3"/>
                  <a:gd fmla="*/ 1 w 1" name="T4"/>
                  <a:gd fmla="*/ 2 h 2" name="T5"/>
                </a:gdLst>
                <a:cxnLst>
                  <a:cxn ang="0">
                    <a:pos x="T0" y="T1"/>
                  </a:cxn>
                  <a:cxn ang="0">
                    <a:pos x="T2" y="T3"/>
                  </a:cxn>
                  <a:cxn ang="0">
                    <a:pos x="T4" y="T5"/>
                  </a:cxn>
                </a:cxnLst>
                <a:rect b="b" l="0" r="r" t="0"/>
                <a:pathLst>
                  <a:path h="2" w="1">
                    <a:moveTo>
                      <a:pt x="1" y="2"/>
                    </a:moveTo>
                    <a:cubicBezTo>
                      <a:pt x="1" y="1"/>
                      <a:pt x="1" y="1"/>
                      <a:pt x="0" y="0"/>
                    </a:cubicBezTo>
                    <a:lnTo>
                      <a:pt x="1"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8" name="Freeform 319"/>
              <p:cNvSpPr/>
              <p:nvPr/>
            </p:nvSpPr>
            <p:spPr bwMode="auto">
              <a:xfrm>
                <a:off x="6334" y="3127"/>
                <a:ext cx="7" cy="5"/>
              </a:xfrm>
              <a:custGeom>
                <a:gdLst>
                  <a:gd fmla="*/ 3 w 3" name="T0"/>
                  <a:gd fmla="*/ 0 h 2" name="T1"/>
                  <a:gd fmla="*/ 0 w 3" name="T2"/>
                  <a:gd fmla="*/ 2 h 2" name="T3"/>
                  <a:gd fmla="*/ 3 w 3" name="T4"/>
                  <a:gd fmla="*/ 0 h 2" name="T5"/>
                </a:gdLst>
                <a:cxnLst>
                  <a:cxn ang="0">
                    <a:pos x="T0" y="T1"/>
                  </a:cxn>
                  <a:cxn ang="0">
                    <a:pos x="T2" y="T3"/>
                  </a:cxn>
                  <a:cxn ang="0">
                    <a:pos x="T4" y="T5"/>
                  </a:cxn>
                </a:cxnLst>
                <a:rect b="b" l="0" r="r" t="0"/>
                <a:pathLst>
                  <a:path h="2" w="3">
                    <a:moveTo>
                      <a:pt x="3" y="0"/>
                    </a:moveTo>
                    <a:cubicBezTo>
                      <a:pt x="0" y="2"/>
                      <a:pt x="0" y="2"/>
                      <a:pt x="0" y="2"/>
                    </a:cubicBezTo>
                    <a:cubicBezTo>
                      <a:pt x="2" y="1"/>
                      <a:pt x="2" y="1"/>
                      <a:pt x="3"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b0503020204020204" pitchFamily="34" typeface="微软雅黑"/>
                </a:endParaRPr>
              </a:p>
            </p:txBody>
          </p:sp>
          <p:sp>
            <p:nvSpPr>
              <p:cNvPr id="359" name="Freeform 320"/>
              <p:cNvSpPr/>
              <p:nvPr/>
            </p:nvSpPr>
            <p:spPr bwMode="auto">
              <a:xfrm>
                <a:off x="6336" y="3125"/>
                <a:ext cx="3" cy="4"/>
              </a:xfrm>
              <a:custGeom>
                <a:gdLst>
                  <a:gd fmla="*/ 0 w 1" name="T0"/>
                  <a:gd fmla="*/ 0 h 2" name="T1"/>
                  <a:gd fmla="*/ 1 w 1" name="T2"/>
                  <a:gd fmla="*/ 0 h 2" name="T3"/>
                  <a:gd fmla="*/ 0 w 1" name="T4"/>
                  <a:gd fmla="*/ 0 h 2" name="T5"/>
                </a:gdLst>
                <a:cxnLst>
                  <a:cxn ang="0">
                    <a:pos x="T0" y="T1"/>
                  </a:cxn>
                  <a:cxn ang="0">
                    <a:pos x="T2" y="T3"/>
                  </a:cxn>
                  <a:cxn ang="0">
                    <a:pos x="T4" y="T5"/>
                  </a:cxn>
                </a:cxnLst>
                <a:rect b="b" l="0" r="r" t="0"/>
                <a:pathLst>
                  <a:path h="2" w="1">
                    <a:moveTo>
                      <a:pt x="0" y="0"/>
                    </a:moveTo>
                    <a:cubicBezTo>
                      <a:pt x="0" y="2"/>
                      <a:pt x="0"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0" name="Freeform 321"/>
              <p:cNvSpPr/>
              <p:nvPr/>
            </p:nvSpPr>
            <p:spPr bwMode="auto">
              <a:xfrm flipH="1">
                <a:off x="6521" y="3089"/>
                <a:ext cx="0" cy="2"/>
              </a:xfrm>
              <a:custGeom>
                <a:gdLst>
                  <a:gd fmla="*/ 2 h 2" name="T0"/>
                  <a:gd fmla="*/ 2 h 2" name="T1"/>
                  <a:gd fmla="*/ 0 h 2" name="T2"/>
                  <a:gd fmla="*/ 2 h 2" name="T3"/>
                </a:gdLst>
                <a:cxnLst>
                  <a:cxn ang="0">
                    <a:pos x="0" y="T0"/>
                  </a:cxn>
                  <a:cxn ang="0">
                    <a:pos x="0" y="T1"/>
                  </a:cxn>
                  <a:cxn ang="0">
                    <a:pos x="0" y="T2"/>
                  </a:cxn>
                  <a:cxn ang="0">
                    <a:pos x="0" y="T3"/>
                  </a:cxn>
                </a:cxnLst>
                <a:rect b="b" l="0" r="r" t="0"/>
                <a:pathLst>
                  <a:path h="2">
                    <a:moveTo>
                      <a:pt x="0" y="2"/>
                    </a:moveTo>
                    <a:lnTo>
                      <a:pt x="0" y="2"/>
                    </a:lnTo>
                    <a:lnTo>
                      <a:pt x="0" y="0"/>
                    </a:lnTo>
                    <a:lnTo>
                      <a:pt x="0"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1" name="Freeform 322"/>
              <p:cNvSpPr/>
              <p:nvPr/>
            </p:nvSpPr>
            <p:spPr bwMode="auto">
              <a:xfrm>
                <a:off x="6645" y="3053"/>
                <a:ext cx="2" cy="5"/>
              </a:xfrm>
              <a:custGeom>
                <a:gdLst>
                  <a:gd fmla="*/ 2 w 2" name="T0"/>
                  <a:gd fmla="*/ 5 h 5" name="T1"/>
                  <a:gd fmla="*/ 2 w 2" name="T2"/>
                  <a:gd fmla="*/ 5 h 5" name="T3"/>
                  <a:gd fmla="*/ 0 w 2" name="T4"/>
                  <a:gd fmla="*/ 0 h 5" name="T5"/>
                  <a:gd fmla="*/ 2 w 2" name="T6"/>
                  <a:gd fmla="*/ 5 h 5" name="T7"/>
                </a:gdLst>
                <a:cxnLst>
                  <a:cxn ang="0">
                    <a:pos x="T0" y="T1"/>
                  </a:cxn>
                  <a:cxn ang="0">
                    <a:pos x="T2" y="T3"/>
                  </a:cxn>
                  <a:cxn ang="0">
                    <a:pos x="T4" y="T5"/>
                  </a:cxn>
                  <a:cxn ang="0">
                    <a:pos x="T6" y="T7"/>
                  </a:cxn>
                </a:cxnLst>
                <a:rect b="b" l="0" r="r" t="0"/>
                <a:pathLst>
                  <a:path h="5" w="2">
                    <a:moveTo>
                      <a:pt x="2" y="5"/>
                    </a:moveTo>
                    <a:lnTo>
                      <a:pt x="2" y="5"/>
                    </a:lnTo>
                    <a:lnTo>
                      <a:pt x="0" y="0"/>
                    </a:lnTo>
                    <a:lnTo>
                      <a:pt x="2" y="5"/>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2" name="Freeform 323"/>
              <p:cNvSpPr/>
              <p:nvPr/>
            </p:nvSpPr>
            <p:spPr bwMode="auto">
              <a:xfrm>
                <a:off x="6604" y="3080"/>
                <a:ext cx="3" cy="4"/>
              </a:xfrm>
              <a:custGeom>
                <a:gdLst>
                  <a:gd fmla="*/ 0 w 1" name="T0"/>
                  <a:gd fmla="*/ 0 h 2" name="T1"/>
                  <a:gd fmla="*/ 1 w 1" name="T2"/>
                  <a:gd fmla="*/ 1 h 2" name="T3"/>
                  <a:gd fmla="*/ 0 w 1" name="T4"/>
                  <a:gd fmla="*/ 0 h 2" name="T5"/>
                </a:gdLst>
                <a:cxnLst>
                  <a:cxn ang="0">
                    <a:pos x="T0" y="T1"/>
                  </a:cxn>
                  <a:cxn ang="0">
                    <a:pos x="T2" y="T3"/>
                  </a:cxn>
                  <a:cxn ang="0">
                    <a:pos x="T4" y="T5"/>
                  </a:cxn>
                </a:cxnLst>
                <a:rect b="b" l="0" r="r" t="0"/>
                <a:pathLst>
                  <a:path h="2" w="1">
                    <a:moveTo>
                      <a:pt x="0" y="0"/>
                    </a:moveTo>
                    <a:cubicBezTo>
                      <a:pt x="1" y="0"/>
                      <a:pt x="0" y="2"/>
                      <a:pt x="1" y="1"/>
                    </a:cubicBezTo>
                    <a:cubicBezTo>
                      <a:pt x="1" y="1"/>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3" name="Freeform 324"/>
              <p:cNvSpPr/>
              <p:nvPr/>
            </p:nvSpPr>
            <p:spPr bwMode="auto">
              <a:xfrm>
                <a:off x="6602" y="2731"/>
                <a:ext cx="2" cy="3"/>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1"/>
                      <a:pt x="0" y="0"/>
                      <a:pt x="0" y="0"/>
                    </a:cubicBezTo>
                    <a:cubicBezTo>
                      <a:pt x="0" y="0"/>
                      <a:pt x="0"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4" name="Freeform 325"/>
              <p:cNvSpPr/>
              <p:nvPr/>
            </p:nvSpPr>
            <p:spPr bwMode="auto">
              <a:xfrm flipH="1">
                <a:off x="6469" y="3136"/>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5" name="Freeform 326"/>
              <p:cNvSpPr/>
              <p:nvPr/>
            </p:nvSpPr>
            <p:spPr bwMode="auto">
              <a:xfrm>
                <a:off x="6265" y="2238"/>
                <a:ext cx="10" cy="19"/>
              </a:xfrm>
              <a:custGeom>
                <a:gdLst>
                  <a:gd fmla="*/ 4 w 4" name="T0"/>
                  <a:gd fmla="*/ 0 h 8" name="T1"/>
                  <a:gd fmla="*/ 0 w 4" name="T2"/>
                  <a:gd fmla="*/ 6 h 8" name="T3"/>
                  <a:gd fmla="*/ 4 w 4" name="T4"/>
                  <a:gd fmla="*/ 0 h 8" name="T5"/>
                </a:gdLst>
                <a:cxnLst>
                  <a:cxn ang="0">
                    <a:pos x="T0" y="T1"/>
                  </a:cxn>
                  <a:cxn ang="0">
                    <a:pos x="T2" y="T3"/>
                  </a:cxn>
                  <a:cxn ang="0">
                    <a:pos x="T4" y="T5"/>
                  </a:cxn>
                </a:cxnLst>
                <a:rect b="b" l="0" r="r" t="0"/>
                <a:pathLst>
                  <a:path h="8" w="4">
                    <a:moveTo>
                      <a:pt x="4" y="0"/>
                    </a:moveTo>
                    <a:cubicBezTo>
                      <a:pt x="2" y="1"/>
                      <a:pt x="1" y="5"/>
                      <a:pt x="0" y="6"/>
                    </a:cubicBezTo>
                    <a:cubicBezTo>
                      <a:pt x="1" y="8"/>
                      <a:pt x="3" y="1"/>
                      <a:pt x="4"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6" name="Freeform 327"/>
              <p:cNvSpPr/>
              <p:nvPr/>
            </p:nvSpPr>
            <p:spPr bwMode="auto">
              <a:xfrm>
                <a:off x="6455" y="2537"/>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7" name="Freeform 328"/>
              <p:cNvSpPr/>
              <p:nvPr/>
            </p:nvSpPr>
            <p:spPr bwMode="auto">
              <a:xfrm>
                <a:off x="6597" y="2734"/>
                <a:ext cx="5" cy="2"/>
              </a:xfrm>
              <a:custGeom>
                <a:gdLst>
                  <a:gd fmla="*/ 1 w 2" name="T0"/>
                  <a:gd fmla="*/ 0 h 1" name="T1"/>
                  <a:gd fmla="*/ 0 w 2" name="T2"/>
                  <a:gd fmla="*/ 0 h 1" name="T3"/>
                  <a:gd fmla="*/ 1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0" y="0"/>
                      <a:pt x="0" y="0"/>
                    </a:cubicBezTo>
                    <a:cubicBezTo>
                      <a:pt x="1" y="0"/>
                      <a:pt x="1" y="0"/>
                      <a:pt x="1" y="1"/>
                    </a:cubicBezTo>
                    <a:cubicBezTo>
                      <a:pt x="2"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8" name="Freeform 329"/>
              <p:cNvSpPr/>
              <p:nvPr/>
            </p:nvSpPr>
            <p:spPr bwMode="auto">
              <a:xfrm>
                <a:off x="6607" y="2703"/>
                <a:ext cx="2" cy="2"/>
              </a:xfrm>
              <a:custGeom>
                <a:gdLst>
                  <a:gd fmla="*/ 0 w 1" name="T0"/>
                  <a:gd fmla="*/ 0 h 1" name="T1"/>
                  <a:gd fmla="*/ 1 w 1" name="T2"/>
                  <a:gd fmla="*/ 0 h 1" name="T3"/>
                  <a:gd fmla="*/ 0 w 1" name="T4"/>
                  <a:gd fmla="*/ 0 h 1" name="T5"/>
                </a:gdLst>
                <a:cxnLst>
                  <a:cxn ang="0">
                    <a:pos x="T0" y="T1"/>
                  </a:cxn>
                  <a:cxn ang="0">
                    <a:pos x="T2" y="T3"/>
                  </a:cxn>
                  <a:cxn ang="0">
                    <a:pos x="T4" y="T5"/>
                  </a:cxn>
                </a:cxnLst>
                <a:rect b="b" l="0" r="r" t="0"/>
                <a:pathLst>
                  <a:path h="1" w="1">
                    <a:moveTo>
                      <a:pt x="0" y="0"/>
                    </a:moveTo>
                    <a:cubicBezTo>
                      <a:pt x="1" y="1"/>
                      <a:pt x="0" y="0"/>
                      <a:pt x="1"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9" name="Freeform 330"/>
              <p:cNvSpPr/>
              <p:nvPr/>
            </p:nvSpPr>
            <p:spPr bwMode="auto">
              <a:xfrm>
                <a:off x="6597" y="2726"/>
                <a:ext cx="12" cy="5"/>
              </a:xfrm>
              <a:custGeom>
                <a:gdLst>
                  <a:gd fmla="*/ 5 w 5" name="T0"/>
                  <a:gd fmla="*/ 1 h 2" name="T1"/>
                  <a:gd fmla="*/ 1 w 5" name="T2"/>
                  <a:gd fmla="*/ 2 h 2" name="T3"/>
                  <a:gd fmla="*/ 0 w 5" name="T4"/>
                  <a:gd fmla="*/ 2 h 2" name="T5"/>
                  <a:gd fmla="*/ 2 w 5" name="T6"/>
                  <a:gd fmla="*/ 2 h 2" name="T7"/>
                  <a:gd fmla="*/ 3 w 5" name="T8"/>
                  <a:gd fmla="*/ 1 h 2" name="T9"/>
                  <a:gd fmla="*/ 5 w 5" name="T10"/>
                  <a:gd fmla="*/ 1 h 2" name="T11"/>
                </a:gdLst>
                <a:cxnLst>
                  <a:cxn ang="0">
                    <a:pos x="T0" y="T1"/>
                  </a:cxn>
                  <a:cxn ang="0">
                    <a:pos x="T2" y="T3"/>
                  </a:cxn>
                  <a:cxn ang="0">
                    <a:pos x="T4" y="T5"/>
                  </a:cxn>
                  <a:cxn ang="0">
                    <a:pos x="T6" y="T7"/>
                  </a:cxn>
                  <a:cxn ang="0">
                    <a:pos x="T8" y="T9"/>
                  </a:cxn>
                  <a:cxn ang="0">
                    <a:pos x="T10" y="T11"/>
                  </a:cxn>
                </a:cxnLst>
                <a:rect b="b" l="0" r="r" t="0"/>
                <a:pathLst>
                  <a:path h="2" w="5">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0" name="Freeform 331"/>
              <p:cNvSpPr/>
              <p:nvPr/>
            </p:nvSpPr>
            <p:spPr bwMode="auto">
              <a:xfrm>
                <a:off x="6452" y="2700"/>
                <a:ext cx="5" cy="0"/>
              </a:xfrm>
              <a:custGeom>
                <a:gdLst>
                  <a:gd fmla="*/ 0 w 2" name="T0"/>
                  <a:gd fmla="*/ 1 w 2" name="T1"/>
                  <a:gd fmla="*/ 0 w 2" name="T2"/>
                </a:gdLst>
                <a:cxnLst>
                  <a:cxn ang="0">
                    <a:pos x="T0" y="0"/>
                  </a:cxn>
                  <a:cxn ang="0">
                    <a:pos x="T1" y="0"/>
                  </a:cxn>
                  <a:cxn ang="0">
                    <a:pos x="T2" y="0"/>
                  </a:cxn>
                </a:cxnLst>
                <a:rect b="b" l="0" r="r" t="0"/>
                <a:pathLst>
                  <a:path w="2">
                    <a:moveTo>
                      <a:pt x="0" y="0"/>
                    </a:moveTo>
                    <a:cubicBezTo>
                      <a:pt x="0" y="0"/>
                      <a:pt x="2" y="0"/>
                      <a:pt x="1"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1" name="Freeform 332"/>
              <p:cNvSpPr/>
              <p:nvPr/>
            </p:nvSpPr>
            <p:spPr bwMode="auto">
              <a:xfrm>
                <a:off x="6445" y="2556"/>
                <a:ext cx="5" cy="0"/>
              </a:xfrm>
              <a:custGeom>
                <a:gdLst>
                  <a:gd fmla="*/ 1 w 2" name="T0"/>
                  <a:gd fmla="*/ 1 w 2" name="T1"/>
                  <a:gd fmla="*/ 1 w 2" name="T2"/>
                </a:gdLst>
                <a:cxnLst>
                  <a:cxn ang="0">
                    <a:pos x="T0" y="0"/>
                  </a:cxn>
                  <a:cxn ang="0">
                    <a:pos x="T1" y="0"/>
                  </a:cxn>
                  <a:cxn ang="0">
                    <a:pos x="T2" y="0"/>
                  </a:cxn>
                </a:cxnLst>
                <a:rect b="b" l="0" r="r" t="0"/>
                <a:pathLst>
                  <a:path w="2">
                    <a:moveTo>
                      <a:pt x="1" y="0"/>
                    </a:moveTo>
                    <a:cubicBezTo>
                      <a:pt x="0" y="0"/>
                      <a:pt x="2" y="0"/>
                      <a:pt x="1" y="0"/>
                    </a:cubicBezTo>
                    <a:cubicBezTo>
                      <a:pt x="2"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2" name="Freeform 333"/>
              <p:cNvSpPr/>
              <p:nvPr/>
            </p:nvSpPr>
            <p:spPr bwMode="auto">
              <a:xfrm>
                <a:off x="6448" y="2546"/>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3" name="Freeform 334"/>
              <p:cNvSpPr/>
              <p:nvPr/>
            </p:nvSpPr>
            <p:spPr bwMode="auto">
              <a:xfrm>
                <a:off x="6469" y="2719"/>
                <a:ext cx="5" cy="3"/>
              </a:xfrm>
              <a:custGeom>
                <a:gdLst>
                  <a:gd fmla="*/ 0 w 5" name="T0"/>
                  <a:gd fmla="*/ 3 h 3" name="T1"/>
                  <a:gd fmla="*/ 0 w 5" name="T2"/>
                  <a:gd fmla="*/ 3 h 3" name="T3"/>
                  <a:gd fmla="*/ 5 w 5" name="T4"/>
                  <a:gd fmla="*/ 0 h 3" name="T5"/>
                  <a:gd fmla="*/ 0 w 5" name="T6"/>
                  <a:gd fmla="*/ 3 h 3" name="T7"/>
                </a:gdLst>
                <a:cxnLst>
                  <a:cxn ang="0">
                    <a:pos x="T0" y="T1"/>
                  </a:cxn>
                  <a:cxn ang="0">
                    <a:pos x="T2" y="T3"/>
                  </a:cxn>
                  <a:cxn ang="0">
                    <a:pos x="T4" y="T5"/>
                  </a:cxn>
                  <a:cxn ang="0">
                    <a:pos x="T6" y="T7"/>
                  </a:cxn>
                </a:cxnLst>
                <a:rect b="b" l="0" r="r" t="0"/>
                <a:pathLst>
                  <a:path h="3" w="5">
                    <a:moveTo>
                      <a:pt x="0" y="3"/>
                    </a:moveTo>
                    <a:lnTo>
                      <a:pt x="0" y="3"/>
                    </a:lnTo>
                    <a:lnTo>
                      <a:pt x="5" y="0"/>
                    </a:lnTo>
                    <a:lnTo>
                      <a:pt x="0" y="3"/>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4" name="Freeform 335"/>
              <p:cNvSpPr/>
              <p:nvPr/>
            </p:nvSpPr>
            <p:spPr bwMode="auto">
              <a:xfrm>
                <a:off x="6452" y="2546"/>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1" y="0"/>
                      <a:pt x="0"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5" name="Rectangle 336"/>
              <p:cNvSpPr>
                <a:spLocks noChangeArrowheads="1"/>
              </p:cNvSpPr>
              <p:nvPr/>
            </p:nvSpPr>
            <p:spPr bwMode="auto">
              <a:xfrm>
                <a:off x="6452" y="2655"/>
                <a:ext cx="3"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6" name="Freeform 337"/>
              <p:cNvSpPr/>
              <p:nvPr/>
            </p:nvSpPr>
            <p:spPr bwMode="auto">
              <a:xfrm>
                <a:off x="6448" y="2560"/>
                <a:ext cx="4" cy="0"/>
              </a:xfrm>
              <a:custGeom>
                <a:gdLst>
                  <a:gd fmla="*/ 0 w 2" name="T0"/>
                  <a:gd fmla="*/ 2 w 2" name="T1"/>
                  <a:gd fmla="*/ 2 w 2" name="T2"/>
                  <a:gd fmla="*/ 0 w 2" name="T3"/>
                </a:gdLst>
                <a:cxnLst>
                  <a:cxn ang="0">
                    <a:pos x="T0" y="0"/>
                  </a:cxn>
                  <a:cxn ang="0">
                    <a:pos x="T1" y="0"/>
                  </a:cxn>
                  <a:cxn ang="0">
                    <a:pos x="T2" y="0"/>
                  </a:cxn>
                  <a:cxn ang="0">
                    <a:pos x="T3" y="0"/>
                  </a:cxn>
                </a:cxnLst>
                <a:rect b="b" l="0" r="r" t="0"/>
                <a:pathLst>
                  <a:path w="2">
                    <a:moveTo>
                      <a:pt x="0" y="0"/>
                    </a:moveTo>
                    <a:cubicBezTo>
                      <a:pt x="1" y="0"/>
                      <a:pt x="1" y="0"/>
                      <a:pt x="2" y="0"/>
                    </a:cubicBezTo>
                    <a:cubicBezTo>
                      <a:pt x="1" y="0"/>
                      <a:pt x="2" y="0"/>
                      <a:pt x="2"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7" name="Freeform 338"/>
              <p:cNvSpPr/>
              <p:nvPr/>
            </p:nvSpPr>
            <p:spPr bwMode="auto">
              <a:xfrm>
                <a:off x="6192" y="1973"/>
                <a:ext cx="2" cy="0"/>
              </a:xfrm>
              <a:custGeom>
                <a:gdLst>
                  <a:gd fmla="*/ 1 w 1" name="T0"/>
                  <a:gd fmla="*/ 1 w 1" name="T1"/>
                  <a:gd fmla="*/ 0 w 1" name="T2"/>
                  <a:gd fmla="*/ 0 w 1" name="T3"/>
                  <a:gd fmla="*/ 1 w 1" name="T4"/>
                </a:gdLst>
                <a:cxnLst>
                  <a:cxn ang="0">
                    <a:pos x="T0" y="0"/>
                  </a:cxn>
                  <a:cxn ang="0">
                    <a:pos x="T1" y="0"/>
                  </a:cxn>
                  <a:cxn ang="0">
                    <a:pos x="T2" y="0"/>
                  </a:cxn>
                  <a:cxn ang="0">
                    <a:pos x="T3" y="0"/>
                  </a:cxn>
                  <a:cxn ang="0">
                    <a:pos x="T4" y="0"/>
                  </a:cxn>
                </a:cxnLst>
                <a:rect b="b" l="0" r="r" t="0"/>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8" name="Freeform 339"/>
              <p:cNvSpPr/>
              <p:nvPr/>
            </p:nvSpPr>
            <p:spPr bwMode="auto">
              <a:xfrm flipH="1">
                <a:off x="6531" y="247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9" name="Freeform 340"/>
              <p:cNvSpPr/>
              <p:nvPr/>
            </p:nvSpPr>
            <p:spPr bwMode="auto">
              <a:xfrm>
                <a:off x="6388" y="3264"/>
                <a:ext cx="3" cy="3"/>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0" y="0"/>
                    </a:cubicBezTo>
                    <a:cubicBezTo>
                      <a:pt x="0" y="1"/>
                      <a:pt x="1" y="0"/>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0" name="Freeform 341"/>
              <p:cNvSpPr/>
              <p:nvPr/>
            </p:nvSpPr>
            <p:spPr bwMode="auto">
              <a:xfrm>
                <a:off x="6353" y="3094"/>
                <a:ext cx="446" cy="187"/>
              </a:xfrm>
              <a:custGeom>
                <a:gdLst>
                  <a:gd fmla="*/ 154 w 188" name="T0"/>
                  <a:gd fmla="*/ 20 h 79" name="T1"/>
                  <a:gd fmla="*/ 145 w 188" name="T2"/>
                  <a:gd fmla="*/ 25 h 79" name="T3"/>
                  <a:gd fmla="*/ 108 w 188" name="T4"/>
                  <a:gd fmla="*/ 47 h 79" name="T5"/>
                  <a:gd fmla="*/ 94 w 188" name="T6"/>
                  <a:gd fmla="*/ 49 h 79" name="T7"/>
                  <a:gd fmla="*/ 84 w 188" name="T8"/>
                  <a:gd fmla="*/ 48 h 79" name="T9"/>
                  <a:gd fmla="*/ 64 w 188" name="T10"/>
                  <a:gd fmla="*/ 52 h 79" name="T11"/>
                  <a:gd fmla="*/ 52 w 188" name="T12"/>
                  <a:gd fmla="*/ 54 h 79" name="T13"/>
                  <a:gd fmla="*/ 33 w 188" name="T14"/>
                  <a:gd fmla="*/ 56 h 79" name="T15"/>
                  <a:gd fmla="*/ 23 w 188" name="T16"/>
                  <a:gd fmla="*/ 60 h 79" name="T17"/>
                  <a:gd fmla="*/ 12 w 188" name="T18"/>
                  <a:gd fmla="*/ 55 h 79" name="T19"/>
                  <a:gd fmla="*/ 5 w 188" name="T20"/>
                  <a:gd fmla="*/ 55 h 79" name="T21"/>
                  <a:gd fmla="*/ 5 w 188" name="T22"/>
                  <a:gd fmla="*/ 53 h 79" name="T23"/>
                  <a:gd fmla="*/ 4 w 188" name="T24"/>
                  <a:gd fmla="*/ 51 h 79" name="T25"/>
                  <a:gd fmla="*/ 3 w 188" name="T26"/>
                  <a:gd fmla="*/ 53 h 79" name="T27"/>
                  <a:gd fmla="*/ 3 w 188" name="T28"/>
                  <a:gd fmla="*/ 56 h 79" name="T29"/>
                  <a:gd fmla="*/ 0 w 188" name="T30"/>
                  <a:gd fmla="*/ 58 h 79" name="T31"/>
                  <a:gd fmla="*/ 2 w 188" name="T32"/>
                  <a:gd fmla="*/ 61 h 79" name="T33"/>
                  <a:gd fmla="*/ 13 w 188" name="T34"/>
                  <a:gd fmla="*/ 66 h 79" name="T35"/>
                  <a:gd fmla="*/ 15 w 188" name="T36"/>
                  <a:gd fmla="*/ 70 h 79" name="T37"/>
                  <a:gd fmla="*/ 16 w 188" name="T38"/>
                  <a:gd fmla="*/ 72 h 79" name="T39"/>
                  <a:gd fmla="*/ 18 w 188" name="T40"/>
                  <a:gd fmla="*/ 76 h 79" name="T41"/>
                  <a:gd fmla="*/ 21 w 188" name="T42"/>
                  <a:gd fmla="*/ 71 h 79" name="T43"/>
                  <a:gd fmla="*/ 26 w 188" name="T44"/>
                  <a:gd fmla="*/ 67 h 79" name="T45"/>
                  <a:gd fmla="*/ 27 w 188" name="T46"/>
                  <a:gd fmla="*/ 76 h 79" name="T47"/>
                  <a:gd fmla="*/ 30 w 188" name="T48"/>
                  <a:gd fmla="*/ 74 h 79" name="T49"/>
                  <a:gd fmla="*/ 31 w 188" name="T50"/>
                  <a:gd fmla="*/ 78 h 79" name="T51"/>
                  <a:gd fmla="*/ 35 w 188" name="T52"/>
                  <a:gd fmla="*/ 74 h 79" name="T53"/>
                  <a:gd fmla="*/ 38 w 188" name="T54"/>
                  <a:gd fmla="*/ 73 h 79" name="T55"/>
                  <a:gd fmla="*/ 42 w 188" name="T56"/>
                  <a:gd fmla="*/ 64 h 79" name="T57"/>
                  <a:gd fmla="*/ 43 w 188" name="T58"/>
                  <a:gd fmla="*/ 76 h 79" name="T59"/>
                  <a:gd fmla="*/ 51 w 188" name="T60"/>
                  <a:gd fmla="*/ 72 h 79" name="T61"/>
                  <a:gd fmla="*/ 57 w 188" name="T62"/>
                  <a:gd fmla="*/ 72 h 79" name="T63"/>
                  <a:gd fmla="*/ 61 w 188" name="T64"/>
                  <a:gd fmla="*/ 70 h 79" name="T65"/>
                  <a:gd fmla="*/ 70 w 188" name="T66"/>
                  <a:gd fmla="*/ 68 h 79" name="T67"/>
                  <a:gd fmla="*/ 75 w 188" name="T68"/>
                  <a:gd fmla="*/ 71 h 79" name="T69"/>
                  <a:gd fmla="*/ 77 w 188" name="T70"/>
                  <a:gd fmla="*/ 68 h 79" name="T71"/>
                  <a:gd fmla="*/ 80 w 188" name="T72"/>
                  <a:gd fmla="*/ 68 h 79" name="T73"/>
                  <a:gd fmla="*/ 81 w 188" name="T74"/>
                  <a:gd fmla="*/ 66 h 79" name="T75"/>
                  <a:gd fmla="*/ 86 w 188" name="T76"/>
                  <a:gd fmla="*/ 67 h 79" name="T77"/>
                  <a:gd fmla="*/ 92 w 188" name="T78"/>
                  <a:gd fmla="*/ 65 h 79" name="T79"/>
                  <a:gd fmla="*/ 98 w 188" name="T80"/>
                  <a:gd fmla="*/ 64 h 79" name="T81"/>
                  <a:gd fmla="*/ 104 w 188" name="T82"/>
                  <a:gd fmla="*/ 60 h 79" name="T83"/>
                  <a:gd fmla="*/ 107 w 188" name="T84"/>
                  <a:gd fmla="*/ 62 h 79" name="T85"/>
                  <a:gd fmla="*/ 108 w 188" name="T86"/>
                  <a:gd fmla="*/ 62 h 79" name="T87"/>
                  <a:gd fmla="*/ 114 w 188" name="T88"/>
                  <a:gd fmla="*/ 59 h 79" name="T89"/>
                  <a:gd fmla="*/ 119 w 188" name="T90"/>
                  <a:gd fmla="*/ 59 h 79" name="T91"/>
                  <a:gd fmla="*/ 122 w 188" name="T92"/>
                  <a:gd fmla="*/ 52 h 79" name="T93"/>
                  <a:gd fmla="*/ 126 w 188" name="T94"/>
                  <a:gd fmla="*/ 52 h 79" name="T95"/>
                  <a:gd fmla="*/ 132 w 188" name="T96"/>
                  <a:gd fmla="*/ 50 h 79" name="T97"/>
                  <a:gd fmla="*/ 139 w 188" name="T98"/>
                  <a:gd fmla="*/ 45 h 79" name="T99"/>
                  <a:gd fmla="*/ 143 w 188" name="T100"/>
                  <a:gd fmla="*/ 43 h 79" name="T101"/>
                  <a:gd fmla="*/ 156 w 188" name="T102"/>
                  <a:gd fmla="*/ 39 h 79" name="T103"/>
                  <a:gd fmla="*/ 160 w 188" name="T104"/>
                  <a:gd fmla="*/ 37 h 79" name="T105"/>
                  <a:gd fmla="*/ 167 w 188" name="T106"/>
                  <a:gd fmla="*/ 26 h 79" name="T107"/>
                  <a:gd fmla="*/ 172 w 188" name="T108"/>
                  <a:gd fmla="*/ 21 h 79" name="T109"/>
                  <a:gd fmla="*/ 180 w 188" name="T110"/>
                  <a:gd fmla="*/ 0 h 79"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79" w="188">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1" name="Freeform 342"/>
              <p:cNvSpPr/>
              <p:nvPr/>
            </p:nvSpPr>
            <p:spPr bwMode="auto">
              <a:xfrm>
                <a:off x="6365" y="3215"/>
                <a:ext cx="2" cy="2"/>
              </a:xfrm>
              <a:custGeom>
                <a:gdLst>
                  <a:gd fmla="*/ 0 w 1" name="T0"/>
                  <a:gd fmla="*/ 0 h 1" name="T1"/>
                  <a:gd fmla="*/ 1 w 1" name="T2"/>
                  <a:gd fmla="*/ 0 h 1" name="T3"/>
                  <a:gd fmla="*/ 0 w 1" name="T4"/>
                  <a:gd fmla="*/ 1 h 1" name="T5"/>
                  <a:gd fmla="*/ 0 w 1" name="T6"/>
                  <a:gd fmla="*/ 1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0"/>
                      <a:pt x="1" y="0"/>
                    </a:cubicBezTo>
                    <a:cubicBezTo>
                      <a:pt x="0" y="0"/>
                      <a:pt x="0" y="0"/>
                      <a:pt x="0" y="1"/>
                    </a:cubicBezTo>
                    <a:cubicBezTo>
                      <a:pt x="0" y="1"/>
                      <a:pt x="0" y="1"/>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2" name="Freeform 343"/>
              <p:cNvSpPr/>
              <p:nvPr/>
            </p:nvSpPr>
            <p:spPr bwMode="auto">
              <a:xfrm>
                <a:off x="6889" y="2757"/>
                <a:ext cx="2" cy="3"/>
              </a:xfrm>
              <a:custGeom>
                <a:gdLst>
                  <a:gd fmla="*/ 1 w 1" name="T0"/>
                  <a:gd fmla="*/ 0 h 1" name="T1"/>
                  <a:gd fmla="*/ 1 w 1" name="T2"/>
                  <a:gd fmla="*/ 1 h 1" name="T3"/>
                  <a:gd fmla="*/ 1 w 1" name="T4"/>
                  <a:gd fmla="*/ 0 h 1" name="T5"/>
                </a:gdLst>
                <a:cxnLst>
                  <a:cxn ang="0">
                    <a:pos x="T0" y="T1"/>
                  </a:cxn>
                  <a:cxn ang="0">
                    <a:pos x="T2" y="T3"/>
                  </a:cxn>
                  <a:cxn ang="0">
                    <a:pos x="T4" y="T5"/>
                  </a:cxn>
                </a:cxnLst>
                <a:rect b="b" l="0" r="r" t="0"/>
                <a:pathLst>
                  <a:path h="1" w="1">
                    <a:moveTo>
                      <a:pt x="1" y="0"/>
                    </a:moveTo>
                    <a:cubicBezTo>
                      <a:pt x="0" y="1"/>
                      <a:pt x="1" y="0"/>
                      <a:pt x="1" y="1"/>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3" name="Freeform 344"/>
              <p:cNvSpPr/>
              <p:nvPr/>
            </p:nvSpPr>
            <p:spPr bwMode="auto">
              <a:xfrm>
                <a:off x="6360" y="3222"/>
                <a:ext cx="2" cy="2"/>
              </a:xfrm>
              <a:custGeom>
                <a:gdLst>
                  <a:gd fmla="*/ 0 w 1" name="T0"/>
                  <a:gd fmla="*/ 0 h 1" name="T1"/>
                  <a:gd fmla="*/ 0 w 1" name="T2"/>
                  <a:gd fmla="*/ 1 h 1" name="T3"/>
                  <a:gd fmla="*/ 0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0" y="1"/>
                      <a:pt x="0" y="1"/>
                      <a:pt x="0" y="1"/>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4" name="Freeform 345"/>
              <p:cNvSpPr/>
              <p:nvPr/>
            </p:nvSpPr>
            <p:spPr bwMode="auto">
              <a:xfrm flipH="1">
                <a:off x="6609" y="324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5" name="Freeform 346"/>
              <p:cNvSpPr/>
              <p:nvPr/>
            </p:nvSpPr>
            <p:spPr bwMode="auto">
              <a:xfrm flipH="1">
                <a:off x="6531" y="247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6" name="Freeform 347"/>
              <p:cNvSpPr/>
              <p:nvPr/>
            </p:nvSpPr>
            <p:spPr bwMode="auto">
              <a:xfrm>
                <a:off x="6960" y="2793"/>
                <a:ext cx="2" cy="2"/>
              </a:xfrm>
              <a:custGeom>
                <a:gdLst>
                  <a:gd fmla="*/ 0 w 1" name="T0"/>
                  <a:gd fmla="*/ 1 h 1" name="T1"/>
                  <a:gd fmla="*/ 0 w 1" name="T2"/>
                  <a:gd fmla="*/ 1 h 1" name="T3"/>
                  <a:gd fmla="*/ 0 w 1" name="T4"/>
                  <a:gd fmla="*/ 1 h 1" name="T5"/>
                </a:gdLst>
                <a:cxnLst>
                  <a:cxn ang="0">
                    <a:pos x="T0" y="T1"/>
                  </a:cxn>
                  <a:cxn ang="0">
                    <a:pos x="T2" y="T3"/>
                  </a:cxn>
                  <a:cxn ang="0">
                    <a:pos x="T4" y="T5"/>
                  </a:cxn>
                </a:cxnLst>
                <a:rect b="b" l="0" r="r" t="0"/>
                <a:pathLst>
                  <a:path h="1" w="1">
                    <a:moveTo>
                      <a:pt x="0" y="1"/>
                    </a:moveTo>
                    <a:cubicBezTo>
                      <a:pt x="0" y="1"/>
                      <a:pt x="1" y="0"/>
                      <a:pt x="0" y="1"/>
                    </a:cubicBezTo>
                    <a:cubicBezTo>
                      <a:pt x="1"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7" name="Freeform 348"/>
              <p:cNvSpPr/>
              <p:nvPr/>
            </p:nvSpPr>
            <p:spPr bwMode="auto">
              <a:xfrm>
                <a:off x="6524" y="2463"/>
                <a:ext cx="2" cy="3"/>
              </a:xfrm>
              <a:custGeom>
                <a:gdLst>
                  <a:gd fmla="*/ 2 w 2" name="T0"/>
                  <a:gd fmla="*/ 0 h 3" name="T1"/>
                  <a:gd fmla="*/ 0 w 2" name="T2"/>
                  <a:gd fmla="*/ 3 h 3" name="T3"/>
                  <a:gd fmla="*/ 0 w 2" name="T4"/>
                  <a:gd fmla="*/ 0 h 3" name="T5"/>
                  <a:gd fmla="*/ 2 w 2" name="T6"/>
                  <a:gd fmla="*/ 0 h 3" name="T7"/>
                </a:gdLst>
                <a:cxnLst>
                  <a:cxn ang="0">
                    <a:pos x="T0" y="T1"/>
                  </a:cxn>
                  <a:cxn ang="0">
                    <a:pos x="T2" y="T3"/>
                  </a:cxn>
                  <a:cxn ang="0">
                    <a:pos x="T4" y="T5"/>
                  </a:cxn>
                  <a:cxn ang="0">
                    <a:pos x="T6" y="T7"/>
                  </a:cxn>
                </a:cxnLst>
                <a:rect b="b" l="0" r="r" t="0"/>
                <a:pathLst>
                  <a:path h="3" w="2">
                    <a:moveTo>
                      <a:pt x="2" y="0"/>
                    </a:moveTo>
                    <a:lnTo>
                      <a:pt x="0" y="3"/>
                    </a:lnTo>
                    <a:lnTo>
                      <a:pt x="0" y="0"/>
                    </a:lnTo>
                    <a:lnTo>
                      <a:pt x="2"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8" name="Freeform 349"/>
              <p:cNvSpPr/>
              <p:nvPr/>
            </p:nvSpPr>
            <p:spPr bwMode="auto">
              <a:xfrm flipH="1">
                <a:off x="6569" y="3205"/>
                <a:ext cx="0" cy="3"/>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9" name="Freeform 350"/>
              <p:cNvSpPr/>
              <p:nvPr/>
            </p:nvSpPr>
            <p:spPr bwMode="auto">
              <a:xfrm>
                <a:off x="6512" y="2485"/>
                <a:ext cx="2" cy="4"/>
              </a:xfrm>
              <a:custGeom>
                <a:gdLst>
                  <a:gd fmla="*/ 2 w 2" name="T0"/>
                  <a:gd fmla="*/ 0 h 4" name="T1"/>
                  <a:gd fmla="*/ 2 w 2" name="T2"/>
                  <a:gd fmla="*/ 0 h 4" name="T3"/>
                  <a:gd fmla="*/ 0 w 2" name="T4"/>
                  <a:gd fmla="*/ 4 h 4" name="T5"/>
                  <a:gd fmla="*/ 2 w 2" name="T6"/>
                  <a:gd fmla="*/ 0 h 4" name="T7"/>
                </a:gdLst>
                <a:cxnLst>
                  <a:cxn ang="0">
                    <a:pos x="T0" y="T1"/>
                  </a:cxn>
                  <a:cxn ang="0">
                    <a:pos x="T2" y="T3"/>
                  </a:cxn>
                  <a:cxn ang="0">
                    <a:pos x="T4" y="T5"/>
                  </a:cxn>
                  <a:cxn ang="0">
                    <a:pos x="T6" y="T7"/>
                  </a:cxn>
                </a:cxnLst>
                <a:rect b="b" l="0" r="r" t="0"/>
                <a:pathLst>
                  <a:path h="4" w="2">
                    <a:moveTo>
                      <a:pt x="2" y="0"/>
                    </a:moveTo>
                    <a:lnTo>
                      <a:pt x="2" y="0"/>
                    </a:lnTo>
                    <a:lnTo>
                      <a:pt x="0" y="4"/>
                    </a:lnTo>
                    <a:lnTo>
                      <a:pt x="2"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0" name="Freeform 351"/>
              <p:cNvSpPr/>
              <p:nvPr/>
            </p:nvSpPr>
            <p:spPr bwMode="auto">
              <a:xfrm>
                <a:off x="6460" y="2473"/>
                <a:ext cx="2" cy="5"/>
              </a:xfrm>
              <a:custGeom>
                <a:gdLst>
                  <a:gd fmla="*/ 0 w 1" name="T0"/>
                  <a:gd fmla="*/ 1 h 2" name="T1"/>
                  <a:gd fmla="*/ 1 w 1" name="T2"/>
                  <a:gd fmla="*/ 1 h 2" name="T3"/>
                  <a:gd fmla="*/ 0 w 1" name="T4"/>
                  <a:gd fmla="*/ 1 h 2" name="T5"/>
                </a:gdLst>
                <a:cxnLst>
                  <a:cxn ang="0">
                    <a:pos x="T0" y="T1"/>
                  </a:cxn>
                  <a:cxn ang="0">
                    <a:pos x="T2" y="T3"/>
                  </a:cxn>
                  <a:cxn ang="0">
                    <a:pos x="T4" y="T5"/>
                  </a:cxn>
                </a:cxnLst>
                <a:rect b="b" l="0" r="r" t="0"/>
                <a:pathLst>
                  <a:path h="2" w="1">
                    <a:moveTo>
                      <a:pt x="0" y="1"/>
                    </a:moveTo>
                    <a:cubicBezTo>
                      <a:pt x="1" y="2"/>
                      <a:pt x="0" y="0"/>
                      <a:pt x="1" y="1"/>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1" name="Freeform 352"/>
              <p:cNvSpPr/>
              <p:nvPr/>
            </p:nvSpPr>
            <p:spPr bwMode="auto">
              <a:xfrm>
                <a:off x="6462" y="2470"/>
                <a:ext cx="2" cy="3"/>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1" y="1"/>
                      <a:pt x="1" y="1"/>
                      <a:pt x="1" y="1"/>
                    </a:cubicBezTo>
                    <a:cubicBezTo>
                      <a:pt x="1" y="1"/>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2" name="Freeform 353"/>
              <p:cNvSpPr/>
              <p:nvPr/>
            </p:nvSpPr>
            <p:spPr bwMode="auto">
              <a:xfrm>
                <a:off x="6524" y="2475"/>
                <a:ext cx="4" cy="0"/>
              </a:xfrm>
              <a:custGeom>
                <a:gdLst>
                  <a:gd fmla="*/ 0 w 2" name="T0"/>
                  <a:gd fmla="*/ 2 w 2" name="T1"/>
                  <a:gd fmla="*/ 2 w 2" name="T2"/>
                  <a:gd fmla="*/ 0 w 2" name="T3"/>
                </a:gdLst>
                <a:cxnLst>
                  <a:cxn ang="0">
                    <a:pos x="T0" y="0"/>
                  </a:cxn>
                  <a:cxn ang="0">
                    <a:pos x="T1" y="0"/>
                  </a:cxn>
                  <a:cxn ang="0">
                    <a:pos x="T2" y="0"/>
                  </a:cxn>
                  <a:cxn ang="0">
                    <a:pos x="T3" y="0"/>
                  </a:cxn>
                </a:cxnLst>
                <a:rect b="b" l="0" r="r" t="0"/>
                <a:pathLst>
                  <a:path w="2">
                    <a:moveTo>
                      <a:pt x="0" y="0"/>
                    </a:moveTo>
                    <a:cubicBezTo>
                      <a:pt x="2" y="0"/>
                      <a:pt x="2" y="0"/>
                      <a:pt x="2" y="0"/>
                    </a:cubicBezTo>
                    <a:cubicBezTo>
                      <a:pt x="2" y="0"/>
                      <a:pt x="2" y="0"/>
                      <a:pt x="2"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3" name="Freeform 354"/>
              <p:cNvSpPr/>
              <p:nvPr/>
            </p:nvSpPr>
            <p:spPr bwMode="auto">
              <a:xfrm flipH="1">
                <a:off x="6386" y="3269"/>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4" name="Freeform 355"/>
              <p:cNvSpPr/>
              <p:nvPr/>
            </p:nvSpPr>
            <p:spPr bwMode="auto">
              <a:xfrm>
                <a:off x="6407" y="3272"/>
                <a:ext cx="3" cy="7"/>
              </a:xfrm>
              <a:custGeom>
                <a:gdLst>
                  <a:gd fmla="*/ 1 w 1" name="T0"/>
                  <a:gd fmla="*/ 2 h 3" name="T1"/>
                  <a:gd fmla="*/ 0 w 1" name="T2"/>
                  <a:gd fmla="*/ 1 h 3" name="T3"/>
                  <a:gd fmla="*/ 1 w 1" name="T4"/>
                  <a:gd fmla="*/ 2 h 3" name="T5"/>
                </a:gdLst>
                <a:cxnLst>
                  <a:cxn ang="0">
                    <a:pos x="T0" y="T1"/>
                  </a:cxn>
                  <a:cxn ang="0">
                    <a:pos x="T2" y="T3"/>
                  </a:cxn>
                  <a:cxn ang="0">
                    <a:pos x="T4" y="T5"/>
                  </a:cxn>
                </a:cxnLst>
                <a:rect b="b" l="0" r="r" t="0"/>
                <a:pathLst>
                  <a:path h="3" w="1">
                    <a:moveTo>
                      <a:pt x="1" y="2"/>
                    </a:moveTo>
                    <a:cubicBezTo>
                      <a:pt x="1" y="0"/>
                      <a:pt x="0" y="1"/>
                      <a:pt x="0" y="1"/>
                    </a:cubicBezTo>
                    <a:cubicBezTo>
                      <a:pt x="0" y="3"/>
                      <a:pt x="1" y="1"/>
                      <a:pt x="1"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5" name="Freeform 356"/>
              <p:cNvSpPr/>
              <p:nvPr/>
            </p:nvSpPr>
            <p:spPr bwMode="auto">
              <a:xfrm>
                <a:off x="6374" y="3257"/>
                <a:ext cx="7" cy="3"/>
              </a:xfrm>
              <a:custGeom>
                <a:gdLst>
                  <a:gd fmla="*/ 0 w 3" name="T0"/>
                  <a:gd fmla="*/ 1 h 1" name="T1"/>
                  <a:gd fmla="*/ 3 w 3" name="T2"/>
                  <a:gd fmla="*/ 0 h 1" name="T3"/>
                  <a:gd fmla="*/ 0 w 3" name="T4"/>
                  <a:gd fmla="*/ 1 h 1" name="T5"/>
                </a:gdLst>
                <a:cxnLst>
                  <a:cxn ang="0">
                    <a:pos x="T0" y="T1"/>
                  </a:cxn>
                  <a:cxn ang="0">
                    <a:pos x="T2" y="T3"/>
                  </a:cxn>
                  <a:cxn ang="0">
                    <a:pos x="T4" y="T5"/>
                  </a:cxn>
                </a:cxnLst>
                <a:rect b="b" l="0" r="r" t="0"/>
                <a:pathLst>
                  <a:path h="1" w="3">
                    <a:moveTo>
                      <a:pt x="0" y="1"/>
                    </a:moveTo>
                    <a:cubicBezTo>
                      <a:pt x="1" y="1"/>
                      <a:pt x="2" y="1"/>
                      <a:pt x="3"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6" name="Freeform 357"/>
              <p:cNvSpPr/>
              <p:nvPr/>
            </p:nvSpPr>
            <p:spPr bwMode="auto">
              <a:xfrm>
                <a:off x="6417" y="3272"/>
                <a:ext cx="2" cy="2"/>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1" y="1"/>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7" name="Freeform 358"/>
              <p:cNvSpPr/>
              <p:nvPr/>
            </p:nvSpPr>
            <p:spPr bwMode="auto">
              <a:xfrm flipH="1">
                <a:off x="6054" y="225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8" name="Freeform 359"/>
              <p:cNvSpPr/>
              <p:nvPr/>
            </p:nvSpPr>
            <p:spPr bwMode="auto">
              <a:xfrm>
                <a:off x="6369" y="3250"/>
                <a:ext cx="3" cy="5"/>
              </a:xfrm>
              <a:custGeom>
                <a:gdLst>
                  <a:gd fmla="*/ 1 w 1" name="T0"/>
                  <a:gd fmla="*/ 0 h 2" name="T1"/>
                  <a:gd fmla="*/ 0 w 1" name="T2"/>
                  <a:gd fmla="*/ 1 h 2" name="T3"/>
                  <a:gd fmla="*/ 1 w 1" name="T4"/>
                  <a:gd fmla="*/ 1 h 2" name="T5"/>
                  <a:gd fmla="*/ 1 w 1" name="T6"/>
                  <a:gd fmla="*/ 0 h 2" name="T7"/>
                </a:gdLst>
                <a:cxnLst>
                  <a:cxn ang="0">
                    <a:pos x="T0" y="T1"/>
                  </a:cxn>
                  <a:cxn ang="0">
                    <a:pos x="T2" y="T3"/>
                  </a:cxn>
                  <a:cxn ang="0">
                    <a:pos x="T4" y="T5"/>
                  </a:cxn>
                  <a:cxn ang="0">
                    <a:pos x="T6" y="T7"/>
                  </a:cxn>
                </a:cxnLst>
                <a:rect b="b" l="0" r="r" t="0"/>
                <a:pathLst>
                  <a:path h="2" w="1">
                    <a:moveTo>
                      <a:pt x="1" y="0"/>
                    </a:moveTo>
                    <a:cubicBezTo>
                      <a:pt x="0" y="1"/>
                      <a:pt x="0" y="1"/>
                      <a:pt x="0" y="1"/>
                    </a:cubicBezTo>
                    <a:cubicBezTo>
                      <a:pt x="0" y="2"/>
                      <a:pt x="0" y="1"/>
                      <a:pt x="1" y="1"/>
                    </a:cubicBezTo>
                    <a:cubicBezTo>
                      <a:pt x="1"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9" name="Freeform 360"/>
              <p:cNvSpPr/>
              <p:nvPr/>
            </p:nvSpPr>
            <p:spPr bwMode="auto">
              <a:xfrm flipH="1">
                <a:off x="6573" y="3250"/>
                <a:ext cx="0" cy="3"/>
              </a:xfrm>
              <a:custGeom>
                <a:gdLst>
                  <a:gd fmla="*/ 0 h 3" name="T0"/>
                  <a:gd fmla="*/ 3 h 3" name="T1"/>
                  <a:gd fmla="*/ 0 h 3" name="T2"/>
                  <a:gd fmla="*/ 0 h 3" name="T3"/>
                </a:gdLst>
                <a:cxnLst>
                  <a:cxn ang="0">
                    <a:pos x="0" y="T0"/>
                  </a:cxn>
                  <a:cxn ang="0">
                    <a:pos x="0" y="T1"/>
                  </a:cxn>
                  <a:cxn ang="0">
                    <a:pos x="0" y="T2"/>
                  </a:cxn>
                  <a:cxn ang="0">
                    <a:pos x="0" y="T3"/>
                  </a:cxn>
                </a:cxnLst>
                <a:rect b="b" l="0" r="r" t="0"/>
                <a:pathLst>
                  <a:path h="3">
                    <a:moveTo>
                      <a:pt x="0" y="0"/>
                    </a:moveTo>
                    <a:lnTo>
                      <a:pt x="0" y="3"/>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0" name="Freeform 361"/>
              <p:cNvSpPr/>
              <p:nvPr/>
            </p:nvSpPr>
            <p:spPr bwMode="auto">
              <a:xfrm flipH="1">
                <a:off x="6640" y="3222"/>
                <a:ext cx="0" cy="2"/>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1" name="Freeform 362"/>
              <p:cNvSpPr/>
              <p:nvPr/>
            </p:nvSpPr>
            <p:spPr bwMode="auto">
              <a:xfrm flipH="1">
                <a:off x="6640" y="3224"/>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2" name="Freeform 363"/>
              <p:cNvSpPr/>
              <p:nvPr/>
            </p:nvSpPr>
            <p:spPr bwMode="auto">
              <a:xfrm>
                <a:off x="6633" y="3234"/>
                <a:ext cx="2" cy="2"/>
              </a:xfrm>
              <a:custGeom>
                <a:gdLst>
                  <a:gd fmla="*/ 1 w 1" name="T0"/>
                  <a:gd fmla="*/ 0 h 1" name="T1"/>
                  <a:gd fmla="*/ 0 w 1" name="T2"/>
                  <a:gd fmla="*/ 0 h 1" name="T3"/>
                  <a:gd fmla="*/ 1 w 1" name="T4"/>
                  <a:gd fmla="*/ 0 h 1" name="T5"/>
                </a:gdLst>
                <a:cxnLst>
                  <a:cxn ang="0">
                    <a:pos x="T0" y="T1"/>
                  </a:cxn>
                  <a:cxn ang="0">
                    <a:pos x="T2" y="T3"/>
                  </a:cxn>
                  <a:cxn ang="0">
                    <a:pos x="T4" y="T5"/>
                  </a:cxn>
                </a:cxnLst>
                <a:rect b="b" l="0" r="r" t="0"/>
                <a:pathLst>
                  <a:path h="1" w="1">
                    <a:moveTo>
                      <a:pt x="1" y="0"/>
                    </a:moveTo>
                    <a:cubicBezTo>
                      <a:pt x="0" y="0"/>
                      <a:pt x="0" y="0"/>
                      <a:pt x="0" y="0"/>
                    </a:cubicBezTo>
                    <a:cubicBezTo>
                      <a:pt x="1"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3" name="Freeform 364"/>
              <p:cNvSpPr/>
              <p:nvPr/>
            </p:nvSpPr>
            <p:spPr bwMode="auto">
              <a:xfrm>
                <a:off x="6365" y="3314"/>
                <a:ext cx="4" cy="5"/>
              </a:xfrm>
              <a:custGeom>
                <a:gdLst>
                  <a:gd fmla="*/ 1 w 2" name="T0"/>
                  <a:gd fmla="*/ 0 h 2" name="T1"/>
                  <a:gd fmla="*/ 1 w 2" name="T2"/>
                  <a:gd fmla="*/ 2 h 2" name="T3"/>
                  <a:gd fmla="*/ 1 w 2" name="T4"/>
                  <a:gd fmla="*/ 0 h 2" name="T5"/>
                </a:gdLst>
                <a:cxnLst>
                  <a:cxn ang="0">
                    <a:pos x="T0" y="T1"/>
                  </a:cxn>
                  <a:cxn ang="0">
                    <a:pos x="T2" y="T3"/>
                  </a:cxn>
                  <a:cxn ang="0">
                    <a:pos x="T4" y="T5"/>
                  </a:cxn>
                </a:cxnLst>
                <a:rect b="b" l="0" r="r" t="0"/>
                <a:pathLst>
                  <a:path h="2" w="2">
                    <a:moveTo>
                      <a:pt x="1" y="0"/>
                    </a:moveTo>
                    <a:cubicBezTo>
                      <a:pt x="0" y="2"/>
                      <a:pt x="2" y="1"/>
                      <a:pt x="1" y="2"/>
                    </a:cubicBezTo>
                    <a:cubicBezTo>
                      <a:pt x="1"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4" name="Freeform 365"/>
              <p:cNvSpPr/>
              <p:nvPr/>
            </p:nvSpPr>
            <p:spPr bwMode="auto">
              <a:xfrm flipH="1">
                <a:off x="6640" y="3231"/>
                <a:ext cx="0" cy="5"/>
              </a:xfrm>
              <a:custGeom>
                <a:gdLst>
                  <a:gd fmla="*/ 2 h 2" name="T0"/>
                  <a:gd fmla="*/ 1 h 2" name="T1"/>
                  <a:gd fmla="*/ 2 h 2" name="T2"/>
                </a:gdLst>
                <a:cxnLst>
                  <a:cxn ang="0">
                    <a:pos x="0" y="T0"/>
                  </a:cxn>
                  <a:cxn ang="0">
                    <a:pos x="0" y="T1"/>
                  </a:cxn>
                  <a:cxn ang="0">
                    <a:pos x="0" y="T2"/>
                  </a:cxn>
                </a:cxnLst>
                <a:rect b="b" l="0" r="r" t="0"/>
                <a:pathLst>
                  <a:path h="2">
                    <a:moveTo>
                      <a:pt x="0" y="2"/>
                    </a:moveTo>
                    <a:cubicBezTo>
                      <a:pt x="0" y="2"/>
                      <a:pt x="0" y="0"/>
                      <a:pt x="0" y="1"/>
                    </a:cubicBezTo>
                    <a:cubicBezTo>
                      <a:pt x="0" y="1"/>
                      <a:pt x="0"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5" name="Freeform 366"/>
              <p:cNvSpPr/>
              <p:nvPr/>
            </p:nvSpPr>
            <p:spPr bwMode="auto">
              <a:xfrm>
                <a:off x="6490" y="3219"/>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b0503020204020204" pitchFamily="34" typeface="微软雅黑"/>
                </a:endParaRPr>
              </a:p>
            </p:txBody>
          </p:sp>
          <p:sp>
            <p:nvSpPr>
              <p:cNvPr id="406" name="Freeform 367"/>
              <p:cNvSpPr/>
              <p:nvPr/>
            </p:nvSpPr>
            <p:spPr bwMode="auto">
              <a:xfrm>
                <a:off x="6666" y="3205"/>
                <a:ext cx="2" cy="5"/>
              </a:xfrm>
              <a:custGeom>
                <a:gdLst>
                  <a:gd fmla="*/ 0 w 2" name="T0"/>
                  <a:gd fmla="*/ 0 h 5" name="T1"/>
                  <a:gd fmla="*/ 2 w 2" name="T2"/>
                  <a:gd fmla="*/ 5 h 5" name="T3"/>
                  <a:gd fmla="*/ 2 w 2" name="T4"/>
                  <a:gd fmla="*/ 5 h 5" name="T5"/>
                  <a:gd fmla="*/ 0 w 2" name="T6"/>
                  <a:gd fmla="*/ 0 h 5" name="T7"/>
                </a:gdLst>
                <a:cxnLst>
                  <a:cxn ang="0">
                    <a:pos x="T0" y="T1"/>
                  </a:cxn>
                  <a:cxn ang="0">
                    <a:pos x="T2" y="T3"/>
                  </a:cxn>
                  <a:cxn ang="0">
                    <a:pos x="T4" y="T5"/>
                  </a:cxn>
                  <a:cxn ang="0">
                    <a:pos x="T6" y="T7"/>
                  </a:cxn>
                </a:cxnLst>
                <a:rect b="b" l="0" r="r" t="0"/>
                <a:pathLst>
                  <a:path h="5" w="2">
                    <a:moveTo>
                      <a:pt x="0" y="0"/>
                    </a:moveTo>
                    <a:lnTo>
                      <a:pt x="2" y="5"/>
                    </a:lnTo>
                    <a:lnTo>
                      <a:pt x="2" y="5"/>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7" name="Rectangle 368"/>
              <p:cNvSpPr>
                <a:spLocks noChangeArrowheads="1"/>
              </p:cNvSpPr>
              <p:nvPr/>
            </p:nvSpPr>
            <p:spPr bwMode="auto">
              <a:xfrm>
                <a:off x="6943" y="2776"/>
                <a:ext cx="1" cy="3"/>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8" name="Oval 369"/>
              <p:cNvSpPr>
                <a:spLocks noChangeArrowheads="1"/>
              </p:cNvSpPr>
              <p:nvPr/>
            </p:nvSpPr>
            <p:spPr bwMode="auto">
              <a:xfrm>
                <a:off x="6047" y="2255"/>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9" name="Freeform 370"/>
              <p:cNvSpPr/>
              <p:nvPr/>
            </p:nvSpPr>
            <p:spPr bwMode="auto">
              <a:xfrm>
                <a:off x="6882" y="2750"/>
                <a:ext cx="2" cy="2"/>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0" y="1"/>
                      <a:pt x="0" y="1"/>
                      <a:pt x="0" y="1"/>
                    </a:cubicBezTo>
                    <a:cubicBezTo>
                      <a:pt x="0" y="1"/>
                      <a:pt x="0"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0" name="Freeform 371"/>
              <p:cNvSpPr/>
              <p:nvPr/>
            </p:nvSpPr>
            <p:spPr bwMode="auto">
              <a:xfrm>
                <a:off x="6894" y="2757"/>
                <a:ext cx="2" cy="3"/>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0" y="1"/>
                      <a:pt x="0" y="1"/>
                      <a:pt x="0" y="1"/>
                    </a:cubicBezTo>
                    <a:cubicBezTo>
                      <a:pt x="0"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1" name="Freeform 372"/>
              <p:cNvSpPr/>
              <p:nvPr/>
            </p:nvSpPr>
            <p:spPr bwMode="auto">
              <a:xfrm flipH="1">
                <a:off x="6047" y="225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2" name="Freeform 373"/>
              <p:cNvSpPr/>
              <p:nvPr/>
            </p:nvSpPr>
            <p:spPr bwMode="auto">
              <a:xfrm>
                <a:off x="6879" y="2710"/>
                <a:ext cx="162" cy="130"/>
              </a:xfrm>
              <a:custGeom>
                <a:gdLst>
                  <a:gd fmla="*/ 63 w 68" name="T0"/>
                  <a:gd fmla="*/ 35 h 55" name="T1"/>
                  <a:gd fmla="*/ 47 w 68" name="T2"/>
                  <a:gd fmla="*/ 21 h 55" name="T3"/>
                  <a:gd fmla="*/ 43 w 68" name="T4"/>
                  <a:gd fmla="*/ 21 h 55" name="T5"/>
                  <a:gd fmla="*/ 40 w 68" name="T6"/>
                  <a:gd fmla="*/ 15 h 55" name="T7"/>
                  <a:gd fmla="*/ 35 w 68" name="T8"/>
                  <a:gd fmla="*/ 11 h 55" name="T9"/>
                  <a:gd fmla="*/ 29 w 68" name="T10"/>
                  <a:gd fmla="*/ 6 h 55" name="T11"/>
                  <a:gd fmla="*/ 24 w 68" name="T12"/>
                  <a:gd fmla="*/ 7 h 55" name="T13"/>
                  <a:gd fmla="*/ 16 w 68" name="T14"/>
                  <a:gd fmla="*/ 6 h 55" name="T15"/>
                  <a:gd fmla="*/ 13 w 68" name="T16"/>
                  <a:gd fmla="*/ 5 h 55" name="T17"/>
                  <a:gd fmla="*/ 10 w 68" name="T18"/>
                  <a:gd fmla="*/ 1 h 55" name="T19"/>
                  <a:gd fmla="*/ 9 w 68" name="T20"/>
                  <a:gd fmla="*/ 1 h 55" name="T21"/>
                  <a:gd fmla="*/ 5 w 68" name="T22"/>
                  <a:gd fmla="*/ 2 h 55" name="T23"/>
                  <a:gd fmla="*/ 2 w 68" name="T24"/>
                  <a:gd fmla="*/ 3 h 55" name="T25"/>
                  <a:gd fmla="*/ 2 w 68" name="T26"/>
                  <a:gd fmla="*/ 6 h 55" name="T27"/>
                  <a:gd fmla="*/ 5 w 68" name="T28"/>
                  <a:gd fmla="*/ 8 h 55" name="T29"/>
                  <a:gd fmla="*/ 4 w 68" name="T30"/>
                  <a:gd fmla="*/ 10 h 55" name="T31"/>
                  <a:gd fmla="*/ 6 w 68" name="T32"/>
                  <a:gd fmla="*/ 13 h 55" name="T33"/>
                  <a:gd fmla="*/ 4 w 68" name="T34"/>
                  <a:gd fmla="*/ 16 h 55" name="T35"/>
                  <a:gd fmla="*/ 2 w 68" name="T36"/>
                  <a:gd fmla="*/ 19 h 55" name="T37"/>
                  <a:gd fmla="*/ 6 w 68" name="T38"/>
                  <a:gd fmla="*/ 16 h 55" name="T39"/>
                  <a:gd fmla="*/ 9 w 68" name="T40"/>
                  <a:gd fmla="*/ 13 h 55" name="T41"/>
                  <a:gd fmla="*/ 7 w 68" name="T42"/>
                  <a:gd fmla="*/ 19 h 55" name="T43"/>
                  <a:gd fmla="*/ 8 w 68" name="T44"/>
                  <a:gd fmla="*/ 18 h 55" name="T45"/>
                  <a:gd fmla="*/ 8 w 68" name="T46"/>
                  <a:gd fmla="*/ 21 h 55" name="T47"/>
                  <a:gd fmla="*/ 9 w 68" name="T48"/>
                  <a:gd fmla="*/ 21 h 55" name="T49"/>
                  <a:gd fmla="*/ 10 w 68" name="T50"/>
                  <a:gd fmla="*/ 22 h 55" name="T51"/>
                  <a:gd fmla="*/ 15 w 68" name="T52"/>
                  <a:gd fmla="*/ 17 h 55" name="T53"/>
                  <a:gd fmla="*/ 11 w 68" name="T54"/>
                  <a:gd fmla="*/ 23 h 55" name="T55"/>
                  <a:gd fmla="*/ 13 w 68" name="T56"/>
                  <a:gd fmla="*/ 23 h 55" name="T57"/>
                  <a:gd fmla="*/ 16 w 68" name="T58"/>
                  <a:gd fmla="*/ 23 h 55" name="T59"/>
                  <a:gd fmla="*/ 18 w 68" name="T60"/>
                  <a:gd fmla="*/ 24 h 55" name="T61"/>
                  <a:gd fmla="*/ 18 w 68" name="T62"/>
                  <a:gd fmla="*/ 24 h 55" name="T63"/>
                  <a:gd fmla="*/ 21 w 68" name="T64"/>
                  <a:gd fmla="*/ 24 h 55" name="T65"/>
                  <a:gd fmla="*/ 23 w 68" name="T66"/>
                  <a:gd fmla="*/ 23 h 55" name="T67"/>
                  <a:gd fmla="*/ 22 w 68" name="T68"/>
                  <a:gd fmla="*/ 26 h 55" name="T69"/>
                  <a:gd fmla="*/ 25 w 68" name="T70"/>
                  <a:gd fmla="*/ 24 h 55" name="T71"/>
                  <a:gd fmla="*/ 24 w 68" name="T72"/>
                  <a:gd fmla="*/ 27 h 55" name="T73"/>
                  <a:gd fmla="*/ 26 w 68" name="T74"/>
                  <a:gd fmla="*/ 29 h 55" name="T75"/>
                  <a:gd fmla="*/ 28 w 68" name="T76"/>
                  <a:gd fmla="*/ 30 h 55" name="T77"/>
                  <a:gd fmla="*/ 29 w 68" name="T78"/>
                  <a:gd fmla="*/ 32 h 55" name="T79"/>
                  <a:gd fmla="*/ 31 w 68" name="T80"/>
                  <a:gd fmla="*/ 31 h 55" name="T81"/>
                  <a:gd fmla="*/ 32 w 68" name="T82"/>
                  <a:gd fmla="*/ 32 h 55" name="T83"/>
                  <a:gd fmla="*/ 31 w 68" name="T84"/>
                  <a:gd fmla="*/ 33 h 55" name="T85"/>
                  <a:gd fmla="*/ 34 w 68" name="T86"/>
                  <a:gd fmla="*/ 34 h 55" name="T87"/>
                  <a:gd fmla="*/ 37 w 68" name="T88"/>
                  <a:gd fmla="*/ 34 h 55" name="T89"/>
                  <a:gd fmla="*/ 39 w 68" name="T90"/>
                  <a:gd fmla="*/ 34 h 55" name="T91"/>
                  <a:gd fmla="*/ 44 w 68" name="T92"/>
                  <a:gd fmla="*/ 32 h 55" name="T93"/>
                  <a:gd fmla="*/ 43 w 68" name="T94"/>
                  <a:gd fmla="*/ 36 h 55" name="T95"/>
                  <a:gd fmla="*/ 46 w 68" name="T96"/>
                  <a:gd fmla="*/ 36 h 55" name="T97"/>
                  <a:gd fmla="*/ 47 w 68" name="T98"/>
                  <a:gd fmla="*/ 38 h 55" name="T99"/>
                  <a:gd fmla="*/ 48 w 68" name="T100"/>
                  <a:gd fmla="*/ 43 h 55" name="T101"/>
                  <a:gd fmla="*/ 50 w 68" name="T102"/>
                  <a:gd fmla="*/ 44 h 55" name="T103"/>
                  <a:gd fmla="*/ 58 w 68" name="T104"/>
                  <a:gd fmla="*/ 45 h 55" name="T105"/>
                  <a:gd fmla="*/ 58 w 68" name="T106"/>
                  <a:gd fmla="*/ 51 h 5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55" w="68">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3" name="Freeform 374"/>
              <p:cNvSpPr/>
              <p:nvPr/>
            </p:nvSpPr>
            <p:spPr bwMode="auto">
              <a:xfrm flipH="1">
                <a:off x="6047" y="2257"/>
                <a:ext cx="0" cy="2"/>
              </a:xfrm>
              <a:custGeom>
                <a:gdLst>
                  <a:gd fmla="*/ 0 h 1" name="T0"/>
                  <a:gd fmla="*/ 1 h 1" name="T1"/>
                  <a:gd fmla="*/ 0 h 1" name="T2"/>
                  <a:gd fmla="*/ 0 h 1" name="T3"/>
                  <a:gd fmla="*/ 0 h 1" name="T4"/>
                </a:gdLst>
                <a:cxnLst>
                  <a:cxn ang="0">
                    <a:pos x="0" y="T0"/>
                  </a:cxn>
                  <a:cxn ang="0">
                    <a:pos x="0" y="T1"/>
                  </a:cxn>
                  <a:cxn ang="0">
                    <a:pos x="0" y="T2"/>
                  </a:cxn>
                  <a:cxn ang="0">
                    <a:pos x="0" y="T3"/>
                  </a:cxn>
                  <a:cxn ang="0">
                    <a:pos x="0" y="T4"/>
                  </a:cxn>
                </a:cxnLst>
                <a:rect b="b" l="0" r="r" t="0"/>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4" name="Freeform 375"/>
              <p:cNvSpPr/>
              <p:nvPr/>
            </p:nvSpPr>
            <p:spPr bwMode="auto">
              <a:xfrm>
                <a:off x="6882" y="2736"/>
                <a:ext cx="2" cy="5"/>
              </a:xfrm>
              <a:custGeom>
                <a:gdLst>
                  <a:gd fmla="*/ 0 w 1" name="T0"/>
                  <a:gd fmla="*/ 1 h 2" name="T1"/>
                  <a:gd fmla="*/ 1 w 1" name="T2"/>
                  <a:gd fmla="*/ 1 h 2" name="T3"/>
                  <a:gd fmla="*/ 1 w 1" name="T4"/>
                  <a:gd fmla="*/ 0 h 2" name="T5"/>
                  <a:gd fmla="*/ 0 w 1" name="T6"/>
                  <a:gd fmla="*/ 1 h 2" name="T7"/>
                </a:gdLst>
                <a:cxnLst>
                  <a:cxn ang="0">
                    <a:pos x="T0" y="T1"/>
                  </a:cxn>
                  <a:cxn ang="0">
                    <a:pos x="T2" y="T3"/>
                  </a:cxn>
                  <a:cxn ang="0">
                    <a:pos x="T4" y="T5"/>
                  </a:cxn>
                  <a:cxn ang="0">
                    <a:pos x="T6" y="T7"/>
                  </a:cxn>
                </a:cxnLst>
                <a:rect b="b" l="0" r="r" t="0"/>
                <a:pathLst>
                  <a:path h="2" w="1">
                    <a:moveTo>
                      <a:pt x="0" y="1"/>
                    </a:moveTo>
                    <a:cubicBezTo>
                      <a:pt x="0" y="2"/>
                      <a:pt x="1" y="1"/>
                      <a:pt x="1" y="1"/>
                    </a:cubicBezTo>
                    <a:cubicBezTo>
                      <a:pt x="1" y="1"/>
                      <a:pt x="1" y="0"/>
                      <a:pt x="1"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5" name="Freeform 376"/>
              <p:cNvSpPr/>
              <p:nvPr/>
            </p:nvSpPr>
            <p:spPr bwMode="auto">
              <a:xfrm>
                <a:off x="6891" y="2710"/>
                <a:ext cx="7" cy="2"/>
              </a:xfrm>
              <a:custGeom>
                <a:gdLst>
                  <a:gd fmla="*/ 3 w 3" name="T0"/>
                  <a:gd fmla="*/ 0 h 1" name="T1"/>
                  <a:gd fmla="*/ 0 w 3" name="T2"/>
                  <a:gd fmla="*/ 1 h 1" name="T3"/>
                  <a:gd fmla="*/ 3 w 3" name="T4"/>
                  <a:gd fmla="*/ 0 h 1" name="T5"/>
                </a:gdLst>
                <a:cxnLst>
                  <a:cxn ang="0">
                    <a:pos x="T0" y="T1"/>
                  </a:cxn>
                  <a:cxn ang="0">
                    <a:pos x="T2" y="T3"/>
                  </a:cxn>
                  <a:cxn ang="0">
                    <a:pos x="T4" y="T5"/>
                  </a:cxn>
                </a:cxnLst>
                <a:rect b="b" l="0" r="r" t="0"/>
                <a:pathLst>
                  <a:path h="1" w="3">
                    <a:moveTo>
                      <a:pt x="3" y="0"/>
                    </a:moveTo>
                    <a:cubicBezTo>
                      <a:pt x="0" y="1"/>
                      <a:pt x="0" y="1"/>
                      <a:pt x="0" y="1"/>
                    </a:cubicBezTo>
                    <a:cubicBezTo>
                      <a:pt x="2" y="1"/>
                      <a:pt x="2" y="0"/>
                      <a:pt x="3"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6" name="Freeform 377"/>
              <p:cNvSpPr/>
              <p:nvPr/>
            </p:nvSpPr>
            <p:spPr bwMode="auto">
              <a:xfrm flipH="1">
                <a:off x="6047" y="2252"/>
                <a:ext cx="0" cy="3"/>
              </a:xfrm>
              <a:custGeom>
                <a:gdLst>
                  <a:gd fmla="*/ 0 h 1" name="T0"/>
                  <a:gd fmla="*/ 0 h 1" name="T1"/>
                  <a:gd fmla="*/ 0 h 1" name="T2"/>
                  <a:gd fmla="*/ 1 h 1" name="T3"/>
                  <a:gd fmla="*/ 1 h 1" name="T4"/>
                  <a:gd fmla="*/ 0 h 1" name="T5"/>
                </a:gdLst>
                <a:cxnLst>
                  <a:cxn ang="0">
                    <a:pos x="0" y="T0"/>
                  </a:cxn>
                  <a:cxn ang="0">
                    <a:pos x="0" y="T1"/>
                  </a:cxn>
                  <a:cxn ang="0">
                    <a:pos x="0" y="T2"/>
                  </a:cxn>
                  <a:cxn ang="0">
                    <a:pos x="0" y="T3"/>
                  </a:cxn>
                  <a:cxn ang="0">
                    <a:pos x="0" y="T4"/>
                  </a:cxn>
                  <a:cxn ang="0">
                    <a:pos x="0" y="T5"/>
                  </a:cxn>
                </a:cxnLst>
                <a:rect b="b" l="0" r="r" t="0"/>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7" name="Freeform 378"/>
              <p:cNvSpPr/>
              <p:nvPr/>
            </p:nvSpPr>
            <p:spPr bwMode="auto">
              <a:xfrm flipH="1">
                <a:off x="6047" y="225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8" name="Freeform 379"/>
              <p:cNvSpPr/>
              <p:nvPr/>
            </p:nvSpPr>
            <p:spPr bwMode="auto">
              <a:xfrm>
                <a:off x="6882" y="2741"/>
                <a:ext cx="4" cy="2"/>
              </a:xfrm>
              <a:custGeom>
                <a:gdLst>
                  <a:gd fmla="*/ 0 w 2" name="T0"/>
                  <a:gd fmla="*/ 1 h 1" name="T1"/>
                  <a:gd fmla="*/ 2 w 2" name="T2"/>
                  <a:gd fmla="*/ 0 h 1" name="T3"/>
                  <a:gd fmla="*/ 0 w 2" name="T4"/>
                  <a:gd fmla="*/ 1 h 1" name="T5"/>
                </a:gdLst>
                <a:cxnLst>
                  <a:cxn ang="0">
                    <a:pos x="T0" y="T1"/>
                  </a:cxn>
                  <a:cxn ang="0">
                    <a:pos x="T2" y="T3"/>
                  </a:cxn>
                  <a:cxn ang="0">
                    <a:pos x="T4" y="T5"/>
                  </a:cxn>
                </a:cxnLst>
                <a:rect b="b" l="0" r="r" t="0"/>
                <a:pathLst>
                  <a:path h="1" w="2">
                    <a:moveTo>
                      <a:pt x="0" y="1"/>
                    </a:moveTo>
                    <a:cubicBezTo>
                      <a:pt x="0" y="1"/>
                      <a:pt x="1" y="1"/>
                      <a:pt x="2"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9" name="Freeform 380"/>
              <p:cNvSpPr/>
              <p:nvPr/>
            </p:nvSpPr>
            <p:spPr bwMode="auto">
              <a:xfrm>
                <a:off x="6884" y="2745"/>
                <a:ext cx="2" cy="5"/>
              </a:xfrm>
              <a:custGeom>
                <a:gdLst>
                  <a:gd fmla="*/ 1 w 1" name="T0"/>
                  <a:gd fmla="*/ 0 h 2" name="T1"/>
                  <a:gd fmla="*/ 1 w 1" name="T2"/>
                  <a:gd fmla="*/ 2 h 2" name="T3"/>
                  <a:gd fmla="*/ 1 w 1" name="T4"/>
                  <a:gd fmla="*/ 0 h 2" name="T5"/>
                </a:gdLst>
                <a:cxnLst>
                  <a:cxn ang="0">
                    <a:pos x="T0" y="T1"/>
                  </a:cxn>
                  <a:cxn ang="0">
                    <a:pos x="T2" y="T3"/>
                  </a:cxn>
                  <a:cxn ang="0">
                    <a:pos x="T4" y="T5"/>
                  </a:cxn>
                </a:cxnLst>
                <a:rect b="b" l="0" r="r" t="0"/>
                <a:pathLst>
                  <a:path h="2" w="1">
                    <a:moveTo>
                      <a:pt x="1" y="0"/>
                    </a:moveTo>
                    <a:cubicBezTo>
                      <a:pt x="0" y="2"/>
                      <a:pt x="1" y="1"/>
                      <a:pt x="1" y="2"/>
                    </a:cubicBezTo>
                    <a:cubicBezTo>
                      <a:pt x="1" y="1"/>
                      <a:pt x="1"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0" name="Oval 381"/>
              <p:cNvSpPr>
                <a:spLocks noChangeArrowheads="1"/>
              </p:cNvSpPr>
              <p:nvPr/>
            </p:nvSpPr>
            <p:spPr bwMode="auto">
              <a:xfrm>
                <a:off x="6531" y="2478"/>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1" name="Freeform 382"/>
              <p:cNvSpPr/>
              <p:nvPr/>
            </p:nvSpPr>
            <p:spPr bwMode="auto">
              <a:xfrm>
                <a:off x="6879" y="2741"/>
                <a:ext cx="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2" name="Freeform 383"/>
              <p:cNvSpPr/>
              <p:nvPr/>
            </p:nvSpPr>
            <p:spPr bwMode="auto">
              <a:xfrm flipH="1">
                <a:off x="6967" y="2788"/>
                <a:ext cx="0" cy="2"/>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3" name="Freeform 384"/>
              <p:cNvSpPr/>
              <p:nvPr/>
            </p:nvSpPr>
            <p:spPr bwMode="auto">
              <a:xfrm flipH="1">
                <a:off x="6960" y="2793"/>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4" name="Freeform 385"/>
              <p:cNvSpPr/>
              <p:nvPr/>
            </p:nvSpPr>
            <p:spPr bwMode="auto">
              <a:xfrm>
                <a:off x="6967" y="2788"/>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5" name="Freeform 386"/>
              <p:cNvSpPr/>
              <p:nvPr/>
            </p:nvSpPr>
            <p:spPr bwMode="auto">
              <a:xfrm>
                <a:off x="6979" y="2790"/>
                <a:ext cx="2" cy="5"/>
              </a:xfrm>
              <a:custGeom>
                <a:gdLst>
                  <a:gd fmla="*/ 0 w 2" name="T0"/>
                  <a:gd fmla="*/ 5 h 5" name="T1"/>
                  <a:gd fmla="*/ 0 w 2" name="T2"/>
                  <a:gd fmla="*/ 5 h 5" name="T3"/>
                  <a:gd fmla="*/ 2 w 2" name="T4"/>
                  <a:gd fmla="*/ 0 h 5" name="T5"/>
                  <a:gd fmla="*/ 0 w 2" name="T6"/>
                  <a:gd fmla="*/ 5 h 5" name="T7"/>
                </a:gdLst>
                <a:cxnLst>
                  <a:cxn ang="0">
                    <a:pos x="T0" y="T1"/>
                  </a:cxn>
                  <a:cxn ang="0">
                    <a:pos x="T2" y="T3"/>
                  </a:cxn>
                  <a:cxn ang="0">
                    <a:pos x="T4" y="T5"/>
                  </a:cxn>
                  <a:cxn ang="0">
                    <a:pos x="T6" y="T7"/>
                  </a:cxn>
                </a:cxnLst>
                <a:rect b="b" l="0" r="r" t="0"/>
                <a:pathLst>
                  <a:path h="5" w="2">
                    <a:moveTo>
                      <a:pt x="0" y="5"/>
                    </a:moveTo>
                    <a:lnTo>
                      <a:pt x="0" y="5"/>
                    </a:lnTo>
                    <a:lnTo>
                      <a:pt x="2" y="0"/>
                    </a:lnTo>
                    <a:lnTo>
                      <a:pt x="0" y="5"/>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6" name="Freeform 387"/>
              <p:cNvSpPr/>
              <p:nvPr/>
            </p:nvSpPr>
            <p:spPr bwMode="auto">
              <a:xfrm>
                <a:off x="6528" y="2478"/>
                <a:ext cx="3" cy="0"/>
              </a:xfrm>
              <a:custGeom>
                <a:gdLst>
                  <a:gd fmla="*/ 1 w 1" name="T0"/>
                  <a:gd fmla="*/ 1 w 1" name="T1"/>
                  <a:gd fmla="*/ 1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1" y="0"/>
                    </a:cubicBezTo>
                    <a:cubicBezTo>
                      <a:pt x="1"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7" name="Freeform 388"/>
              <p:cNvSpPr/>
              <p:nvPr/>
            </p:nvSpPr>
            <p:spPr bwMode="auto">
              <a:xfrm flipH="1">
                <a:off x="6526" y="280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8" name="Freeform 389"/>
              <p:cNvSpPr/>
              <p:nvPr/>
            </p:nvSpPr>
            <p:spPr bwMode="auto">
              <a:xfrm flipH="1">
                <a:off x="6955" y="278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9" name="Freeform 390"/>
              <p:cNvSpPr/>
              <p:nvPr/>
            </p:nvSpPr>
            <p:spPr bwMode="auto">
              <a:xfrm flipH="1">
                <a:off x="6047" y="225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0" name="Rectangle 391"/>
              <p:cNvSpPr>
                <a:spLocks noChangeArrowheads="1"/>
              </p:cNvSpPr>
              <p:nvPr/>
            </p:nvSpPr>
            <p:spPr bwMode="auto">
              <a:xfrm>
                <a:off x="6047" y="2259"/>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1" name="Freeform 392"/>
              <p:cNvSpPr/>
              <p:nvPr/>
            </p:nvSpPr>
            <p:spPr bwMode="auto">
              <a:xfrm>
                <a:off x="6946" y="2724"/>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2" name="Freeform 393"/>
              <p:cNvSpPr/>
              <p:nvPr/>
            </p:nvSpPr>
            <p:spPr bwMode="auto">
              <a:xfrm flipH="1">
                <a:off x="6047" y="225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3" name="Freeform 394"/>
              <p:cNvSpPr/>
              <p:nvPr/>
            </p:nvSpPr>
            <p:spPr bwMode="auto">
              <a:xfrm flipH="1">
                <a:off x="6922" y="276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4" name="Freeform 395"/>
              <p:cNvSpPr/>
              <p:nvPr/>
            </p:nvSpPr>
            <p:spPr bwMode="auto">
              <a:xfrm>
                <a:off x="6277" y="2686"/>
                <a:ext cx="21" cy="14"/>
              </a:xfrm>
              <a:custGeom>
                <a:gdLst>
                  <a:gd fmla="*/ 0 w 9" name="T0"/>
                  <a:gd fmla="*/ 0 h 6" name="T1"/>
                  <a:gd fmla="*/ 9 w 9" name="T2"/>
                  <a:gd fmla="*/ 6 h 6" name="T3"/>
                  <a:gd fmla="*/ 0 w 9" name="T4"/>
                  <a:gd fmla="*/ 0 h 6" name="T5"/>
                </a:gdLst>
                <a:cxnLst>
                  <a:cxn ang="0">
                    <a:pos x="T0" y="T1"/>
                  </a:cxn>
                  <a:cxn ang="0">
                    <a:pos x="T2" y="T3"/>
                  </a:cxn>
                  <a:cxn ang="0">
                    <a:pos x="T4" y="T5"/>
                  </a:cxn>
                </a:cxnLst>
                <a:rect b="b" l="0" r="r" t="0"/>
                <a:pathLst>
                  <a:path h="6" w="9">
                    <a:moveTo>
                      <a:pt x="0" y="0"/>
                    </a:moveTo>
                    <a:cubicBezTo>
                      <a:pt x="9" y="6"/>
                      <a:pt x="9" y="6"/>
                      <a:pt x="9" y="6"/>
                    </a:cubicBezTo>
                    <a:cubicBezTo>
                      <a:pt x="6" y="3"/>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5" name="Freeform 396"/>
              <p:cNvSpPr/>
              <p:nvPr/>
            </p:nvSpPr>
            <p:spPr bwMode="auto">
              <a:xfrm>
                <a:off x="6073" y="2527"/>
                <a:ext cx="5" cy="7"/>
              </a:xfrm>
              <a:custGeom>
                <a:gdLst>
                  <a:gd fmla="*/ 1 w 2" name="T0"/>
                  <a:gd fmla="*/ 1 h 3" name="T1"/>
                  <a:gd fmla="*/ 2 w 2" name="T2"/>
                  <a:gd fmla="*/ 3 h 3" name="T3"/>
                  <a:gd fmla="*/ 2 w 2" name="T4"/>
                  <a:gd fmla="*/ 1 h 3" name="T5"/>
                  <a:gd fmla="*/ 1 w 2" name="T6"/>
                  <a:gd fmla="*/ 1 h 3" name="T7"/>
                </a:gdLst>
                <a:cxnLst>
                  <a:cxn ang="0">
                    <a:pos x="T0" y="T1"/>
                  </a:cxn>
                  <a:cxn ang="0">
                    <a:pos x="T2" y="T3"/>
                  </a:cxn>
                  <a:cxn ang="0">
                    <a:pos x="T4" y="T5"/>
                  </a:cxn>
                  <a:cxn ang="0">
                    <a:pos x="T6" y="T7"/>
                  </a:cxn>
                </a:cxnLst>
                <a:rect b="b" l="0" r="r" t="0"/>
                <a:pathLst>
                  <a:path h="3" w="2">
                    <a:moveTo>
                      <a:pt x="1" y="1"/>
                    </a:moveTo>
                    <a:cubicBezTo>
                      <a:pt x="2" y="2"/>
                      <a:pt x="2" y="2"/>
                      <a:pt x="2" y="3"/>
                    </a:cubicBezTo>
                    <a:cubicBezTo>
                      <a:pt x="2" y="1"/>
                      <a:pt x="2" y="1"/>
                      <a:pt x="2" y="1"/>
                    </a:cubicBezTo>
                    <a:cubicBezTo>
                      <a:pt x="2" y="0"/>
                      <a:pt x="0" y="0"/>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6" name="Freeform 397"/>
              <p:cNvSpPr/>
              <p:nvPr/>
            </p:nvSpPr>
            <p:spPr bwMode="auto">
              <a:xfrm>
                <a:off x="6059" y="2345"/>
                <a:ext cx="7" cy="5"/>
              </a:xfrm>
              <a:custGeom>
                <a:gdLst>
                  <a:gd fmla="*/ 2 w 3" name="T0"/>
                  <a:gd fmla="*/ 1 h 2" name="T1"/>
                  <a:gd fmla="*/ 1 w 3" name="T2"/>
                  <a:gd fmla="*/ 2 h 2" name="T3"/>
                  <a:gd fmla="*/ 2 w 3" name="T4"/>
                  <a:gd fmla="*/ 1 h 2" name="T5"/>
                </a:gdLst>
                <a:cxnLst>
                  <a:cxn ang="0">
                    <a:pos x="T0" y="T1"/>
                  </a:cxn>
                  <a:cxn ang="0">
                    <a:pos x="T2" y="T3"/>
                  </a:cxn>
                  <a:cxn ang="0">
                    <a:pos x="T4" y="T5"/>
                  </a:cxn>
                </a:cxnLst>
                <a:rect b="b" l="0" r="r" t="0"/>
                <a:pathLst>
                  <a:path h="2" w="3">
                    <a:moveTo>
                      <a:pt x="2" y="1"/>
                    </a:moveTo>
                    <a:cubicBezTo>
                      <a:pt x="0" y="0"/>
                      <a:pt x="3" y="1"/>
                      <a:pt x="1" y="2"/>
                    </a:cubicBezTo>
                    <a:cubicBezTo>
                      <a:pt x="2" y="2"/>
                      <a:pt x="2" y="2"/>
                      <a:pt x="2"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7" name="Freeform 398"/>
              <p:cNvSpPr/>
              <p:nvPr/>
            </p:nvSpPr>
            <p:spPr bwMode="auto">
              <a:xfrm>
                <a:off x="6116" y="2558"/>
                <a:ext cx="14" cy="7"/>
              </a:xfrm>
              <a:custGeom>
                <a:gdLst>
                  <a:gd fmla="*/ 0 w 6" name="T0"/>
                  <a:gd fmla="*/ 0 h 3" name="T1"/>
                  <a:gd fmla="*/ 4 w 6" name="T2"/>
                  <a:gd fmla="*/ 3 h 3" name="T3"/>
                  <a:gd fmla="*/ 0 w 6" name="T4"/>
                  <a:gd fmla="*/ 0 h 3" name="T5"/>
                </a:gdLst>
                <a:cxnLst>
                  <a:cxn ang="0">
                    <a:pos x="T0" y="T1"/>
                  </a:cxn>
                  <a:cxn ang="0">
                    <a:pos x="T2" y="T3"/>
                  </a:cxn>
                  <a:cxn ang="0">
                    <a:pos x="T4" y="T5"/>
                  </a:cxn>
                </a:cxnLst>
                <a:rect b="b" l="0" r="r" t="0"/>
                <a:pathLst>
                  <a:path h="3" w="6">
                    <a:moveTo>
                      <a:pt x="0" y="0"/>
                    </a:moveTo>
                    <a:cubicBezTo>
                      <a:pt x="0" y="2"/>
                      <a:pt x="3" y="3"/>
                      <a:pt x="4" y="3"/>
                    </a:cubicBezTo>
                    <a:cubicBezTo>
                      <a:pt x="6" y="3"/>
                      <a:pt x="1" y="2"/>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8" name="Freeform 399"/>
              <p:cNvSpPr/>
              <p:nvPr/>
            </p:nvSpPr>
            <p:spPr bwMode="auto">
              <a:xfrm>
                <a:off x="6040" y="2271"/>
                <a:ext cx="5" cy="5"/>
              </a:xfrm>
              <a:custGeom>
                <a:gdLst>
                  <a:gd fmla="*/ 0 w 2" name="T0"/>
                  <a:gd fmla="*/ 0 h 2" name="T1"/>
                  <a:gd fmla="*/ 2 w 2" name="T2"/>
                  <a:gd fmla="*/ 2 h 2" name="T3"/>
                  <a:gd fmla="*/ 0 w 2" name="T4"/>
                  <a:gd fmla="*/ 0 h 2" name="T5"/>
                </a:gdLst>
                <a:cxnLst>
                  <a:cxn ang="0">
                    <a:pos x="T0" y="T1"/>
                  </a:cxn>
                  <a:cxn ang="0">
                    <a:pos x="T2" y="T3"/>
                  </a:cxn>
                  <a:cxn ang="0">
                    <a:pos x="T4" y="T5"/>
                  </a:cxn>
                </a:cxnLst>
                <a:rect b="b" l="0" r="r" t="0"/>
                <a:pathLst>
                  <a:path h="2" w="2">
                    <a:moveTo>
                      <a:pt x="0" y="0"/>
                    </a:moveTo>
                    <a:cubicBezTo>
                      <a:pt x="2" y="2"/>
                      <a:pt x="2" y="2"/>
                      <a:pt x="2" y="2"/>
                    </a:cubicBezTo>
                    <a:cubicBezTo>
                      <a:pt x="2" y="1"/>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9" name="Freeform 400"/>
              <p:cNvSpPr/>
              <p:nvPr/>
            </p:nvSpPr>
            <p:spPr bwMode="auto">
              <a:xfrm>
                <a:off x="6040" y="2286"/>
                <a:ext cx="5" cy="0"/>
              </a:xfrm>
              <a:custGeom>
                <a:gdLst>
                  <a:gd fmla="*/ 0 w 2" name="T0"/>
                  <a:gd fmla="*/ 1 w 2" name="T1"/>
                  <a:gd fmla="*/ 1 w 2" name="T2"/>
                  <a:gd fmla="*/ 0 w 2" name="T3"/>
                </a:gdLst>
                <a:cxnLst>
                  <a:cxn ang="0">
                    <a:pos x="T0" y="0"/>
                  </a:cxn>
                  <a:cxn ang="0">
                    <a:pos x="T1" y="0"/>
                  </a:cxn>
                  <a:cxn ang="0">
                    <a:pos x="T2" y="0"/>
                  </a:cxn>
                  <a:cxn ang="0">
                    <a:pos x="T3" y="0"/>
                  </a:cxn>
                </a:cxnLst>
                <a:rect b="b" l="0" r="r" t="0"/>
                <a:pathLst>
                  <a:path w="2">
                    <a:moveTo>
                      <a:pt x="0" y="0"/>
                    </a:moveTo>
                    <a:cubicBezTo>
                      <a:pt x="1" y="0"/>
                      <a:pt x="1" y="0"/>
                      <a:pt x="1" y="0"/>
                    </a:cubicBezTo>
                    <a:cubicBezTo>
                      <a:pt x="2" y="0"/>
                      <a:pt x="1" y="0"/>
                      <a:pt x="1"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0" name="Freeform 401"/>
              <p:cNvSpPr/>
              <p:nvPr/>
            </p:nvSpPr>
            <p:spPr bwMode="auto">
              <a:xfrm>
                <a:off x="6052" y="2340"/>
                <a:ext cx="4" cy="10"/>
              </a:xfrm>
              <a:custGeom>
                <a:gdLst>
                  <a:gd fmla="*/ 2 w 2" name="T0"/>
                  <a:gd fmla="*/ 4 h 4" name="T1"/>
                  <a:gd fmla="*/ 1 w 2" name="T2"/>
                  <a:gd fmla="*/ 0 h 4" name="T3"/>
                  <a:gd fmla="*/ 2 w 2" name="T4"/>
                  <a:gd fmla="*/ 4 h 4" name="T5"/>
                </a:gdLst>
                <a:cxnLst>
                  <a:cxn ang="0">
                    <a:pos x="T0" y="T1"/>
                  </a:cxn>
                  <a:cxn ang="0">
                    <a:pos x="T2" y="T3"/>
                  </a:cxn>
                  <a:cxn ang="0">
                    <a:pos x="T4" y="T5"/>
                  </a:cxn>
                </a:cxnLst>
                <a:rect b="b" l="0" r="r" t="0"/>
                <a:pathLst>
                  <a:path h="4" w="2">
                    <a:moveTo>
                      <a:pt x="2" y="4"/>
                    </a:moveTo>
                    <a:cubicBezTo>
                      <a:pt x="2" y="3"/>
                      <a:pt x="1" y="1"/>
                      <a:pt x="1" y="0"/>
                    </a:cubicBezTo>
                    <a:cubicBezTo>
                      <a:pt x="0" y="2"/>
                      <a:pt x="1" y="2"/>
                      <a:pt x="2" y="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1" name="Freeform 402"/>
              <p:cNvSpPr/>
              <p:nvPr/>
            </p:nvSpPr>
            <p:spPr bwMode="auto">
              <a:xfrm>
                <a:off x="6040" y="2278"/>
                <a:ext cx="9" cy="5"/>
              </a:xfrm>
              <a:custGeom>
                <a:gdLst>
                  <a:gd fmla="*/ 0 w 4" name="T0"/>
                  <a:gd fmla="*/ 2 h 2" name="T1"/>
                  <a:gd fmla="*/ 0 w 4" name="T2"/>
                  <a:gd fmla="*/ 2 h 2" name="T3"/>
                  <a:gd fmla="*/ 2 w 4" name="T4"/>
                  <a:gd fmla="*/ 2 h 2" name="T5"/>
                  <a:gd fmla="*/ 2 w 4" name="T6"/>
                  <a:gd fmla="*/ 1 h 2" name="T7"/>
                  <a:gd fmla="*/ 4 w 4" name="T8"/>
                  <a:gd fmla="*/ 0 h 2" name="T9"/>
                  <a:gd fmla="*/ 0 w 4" name="T10"/>
                  <a:gd fmla="*/ 2 h 2" name="T11"/>
                </a:gdLst>
                <a:cxnLst>
                  <a:cxn ang="0">
                    <a:pos x="T0" y="T1"/>
                  </a:cxn>
                  <a:cxn ang="0">
                    <a:pos x="T2" y="T3"/>
                  </a:cxn>
                  <a:cxn ang="0">
                    <a:pos x="T4" y="T5"/>
                  </a:cxn>
                  <a:cxn ang="0">
                    <a:pos x="T6" y="T7"/>
                  </a:cxn>
                  <a:cxn ang="0">
                    <a:pos x="T8" y="T9"/>
                  </a:cxn>
                  <a:cxn ang="0">
                    <a:pos x="T10" y="T11"/>
                  </a:cxn>
                </a:cxnLst>
                <a:rect b="b" l="0" r="r" t="0"/>
                <a:pathLst>
                  <a:path h="2" w="4">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2" name="Freeform 403"/>
              <p:cNvSpPr/>
              <p:nvPr/>
            </p:nvSpPr>
            <p:spPr bwMode="auto">
              <a:xfrm>
                <a:off x="6045" y="2283"/>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3" name="Freeform 404"/>
              <p:cNvSpPr/>
              <p:nvPr/>
            </p:nvSpPr>
            <p:spPr bwMode="auto">
              <a:xfrm>
                <a:off x="6322" y="2731"/>
                <a:ext cx="5" cy="5"/>
              </a:xfrm>
              <a:custGeom>
                <a:gdLst>
                  <a:gd fmla="*/ 0 w 2" name="T0"/>
                  <a:gd fmla="*/ 2 h 2" name="T1"/>
                  <a:gd fmla="*/ 2 w 2" name="T2"/>
                  <a:gd fmla="*/ 2 h 2" name="T3"/>
                  <a:gd fmla="*/ 0 w 2" name="T4"/>
                  <a:gd fmla="*/ 0 h 2" name="T5"/>
                  <a:gd fmla="*/ 0 w 2" name="T6"/>
                  <a:gd fmla="*/ 2 h 2" name="T7"/>
                </a:gdLst>
                <a:cxnLst>
                  <a:cxn ang="0">
                    <a:pos x="T0" y="T1"/>
                  </a:cxn>
                  <a:cxn ang="0">
                    <a:pos x="T2" y="T3"/>
                  </a:cxn>
                  <a:cxn ang="0">
                    <a:pos x="T4" y="T5"/>
                  </a:cxn>
                  <a:cxn ang="0">
                    <a:pos x="T6" y="T7"/>
                  </a:cxn>
                </a:cxnLst>
                <a:rect b="b" l="0" r="r" t="0"/>
                <a:pathLst>
                  <a:path h="2" w="2">
                    <a:moveTo>
                      <a:pt x="0" y="2"/>
                    </a:moveTo>
                    <a:cubicBezTo>
                      <a:pt x="1" y="2"/>
                      <a:pt x="2" y="1"/>
                      <a:pt x="2" y="2"/>
                    </a:cubicBezTo>
                    <a:cubicBezTo>
                      <a:pt x="2" y="1"/>
                      <a:pt x="1" y="1"/>
                      <a:pt x="0" y="0"/>
                    </a:cubicBezTo>
                    <a:cubicBezTo>
                      <a:pt x="0" y="0"/>
                      <a:pt x="0"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4" name="Freeform 405"/>
              <p:cNvSpPr/>
              <p:nvPr/>
            </p:nvSpPr>
            <p:spPr bwMode="auto">
              <a:xfrm>
                <a:off x="6222" y="2636"/>
                <a:ext cx="7" cy="7"/>
              </a:xfrm>
              <a:custGeom>
                <a:gdLst>
                  <a:gd fmla="*/ 2 w 3" name="T0"/>
                  <a:gd fmla="*/ 3 h 3" name="T1"/>
                  <a:gd fmla="*/ 0 w 3" name="T2"/>
                  <a:gd fmla="*/ 0 h 3" name="T3"/>
                  <a:gd fmla="*/ 2 w 3" name="T4"/>
                  <a:gd fmla="*/ 3 h 3" name="T5"/>
                </a:gdLst>
                <a:cxnLst>
                  <a:cxn ang="0">
                    <a:pos x="T0" y="T1"/>
                  </a:cxn>
                  <a:cxn ang="0">
                    <a:pos x="T2" y="T3"/>
                  </a:cxn>
                  <a:cxn ang="0">
                    <a:pos x="T4" y="T5"/>
                  </a:cxn>
                </a:cxnLst>
                <a:rect b="b" l="0" r="r" t="0"/>
                <a:pathLst>
                  <a:path h="3" w="3">
                    <a:moveTo>
                      <a:pt x="2" y="3"/>
                    </a:moveTo>
                    <a:cubicBezTo>
                      <a:pt x="3" y="2"/>
                      <a:pt x="1" y="1"/>
                      <a:pt x="0" y="0"/>
                    </a:cubicBezTo>
                    <a:cubicBezTo>
                      <a:pt x="0" y="1"/>
                      <a:pt x="1" y="2"/>
                      <a:pt x="2"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sp>
          <p:nvSpPr>
            <p:cNvPr id="445" name="Freeform 407"/>
            <p:cNvSpPr/>
            <p:nvPr/>
          </p:nvSpPr>
          <p:spPr bwMode="auto">
            <a:xfrm>
              <a:off x="10033000" y="4324350"/>
              <a:ext cx="6350" cy="7938"/>
            </a:xfrm>
            <a:custGeom>
              <a:gdLst>
                <a:gd fmla="*/ 2 w 2" name="T0"/>
                <a:gd fmla="*/ 2 h 2" name="T1"/>
                <a:gd fmla="*/ 0 w 2" name="T2"/>
                <a:gd fmla="*/ 0 h 2" name="T3"/>
                <a:gd fmla="*/ 2 w 2" name="T4"/>
                <a:gd fmla="*/ 2 h 2" name="T5"/>
              </a:gdLst>
              <a:cxnLst>
                <a:cxn ang="0">
                  <a:pos x="T0" y="T1"/>
                </a:cxn>
                <a:cxn ang="0">
                  <a:pos x="T2" y="T3"/>
                </a:cxn>
                <a:cxn ang="0">
                  <a:pos x="T4" y="T5"/>
                </a:cxn>
              </a:cxnLst>
              <a:rect b="b" l="0" r="r" t="0"/>
              <a:pathLst>
                <a:path h="2" w="2">
                  <a:moveTo>
                    <a:pt x="2" y="2"/>
                  </a:moveTo>
                  <a:cubicBezTo>
                    <a:pt x="1" y="1"/>
                    <a:pt x="1" y="0"/>
                    <a:pt x="0" y="0"/>
                  </a:cubicBezTo>
                  <a:cubicBezTo>
                    <a:pt x="1" y="1"/>
                    <a:pt x="1" y="1"/>
                    <a:pt x="2"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6" name="Freeform 408"/>
            <p:cNvSpPr/>
            <p:nvPr/>
          </p:nvSpPr>
          <p:spPr bwMode="auto">
            <a:xfrm>
              <a:off x="10013950" y="4297363"/>
              <a:ext cx="19050" cy="26988"/>
            </a:xfrm>
            <a:custGeom>
              <a:gdLst>
                <a:gd fmla="*/ 5 w 5" name="T0"/>
                <a:gd fmla="*/ 7 h 7" name="T1"/>
                <a:gd fmla="*/ 2 w 5" name="T2"/>
                <a:gd fmla="*/ 3 h 7" name="T3"/>
                <a:gd fmla="*/ 2 w 5" name="T4"/>
                <a:gd fmla="*/ 1 h 7" name="T5"/>
                <a:gd fmla="*/ 3 w 5" name="T6"/>
                <a:gd fmla="*/ 7 h 7" name="T7"/>
                <a:gd fmla="*/ 3 w 5" name="T8"/>
                <a:gd fmla="*/ 7 h 7" name="T9"/>
                <a:gd fmla="*/ 5 w 5" name="T10"/>
                <a:gd fmla="*/ 7 h 7" name="T11"/>
              </a:gdLst>
              <a:cxnLst>
                <a:cxn ang="0">
                  <a:pos x="T0" y="T1"/>
                </a:cxn>
                <a:cxn ang="0">
                  <a:pos x="T2" y="T3"/>
                </a:cxn>
                <a:cxn ang="0">
                  <a:pos x="T4" y="T5"/>
                </a:cxn>
                <a:cxn ang="0">
                  <a:pos x="T6" y="T7"/>
                </a:cxn>
                <a:cxn ang="0">
                  <a:pos x="T8" y="T9"/>
                </a:cxn>
                <a:cxn ang="0">
                  <a:pos x="T10" y="T11"/>
                </a:cxn>
              </a:cxnLst>
              <a:rect b="b" l="0" r="r" t="0"/>
              <a:pathLst>
                <a:path h="7" w="5">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7" name="Freeform 409"/>
            <p:cNvSpPr/>
            <p:nvPr/>
          </p:nvSpPr>
          <p:spPr bwMode="auto">
            <a:xfrm>
              <a:off x="10148888" y="5287963"/>
              <a:ext cx="3175" cy="7938"/>
            </a:xfrm>
            <a:custGeom>
              <a:gdLst>
                <a:gd fmla="*/ 0 w 1" name="T0"/>
                <a:gd fmla="*/ 0 h 2" name="T1"/>
                <a:gd fmla="*/ 0 w 1" name="T2"/>
                <a:gd fmla="*/ 2 h 2" name="T3"/>
                <a:gd fmla="*/ 1 w 1" name="T4"/>
                <a:gd fmla="*/ 1 h 2" name="T5"/>
                <a:gd fmla="*/ 0 w 1" name="T6"/>
                <a:gd fmla="*/ 0 h 2" name="T7"/>
              </a:gdLst>
              <a:cxnLst>
                <a:cxn ang="0">
                  <a:pos x="T0" y="T1"/>
                </a:cxn>
                <a:cxn ang="0">
                  <a:pos x="T2" y="T3"/>
                </a:cxn>
                <a:cxn ang="0">
                  <a:pos x="T4" y="T5"/>
                </a:cxn>
                <a:cxn ang="0">
                  <a:pos x="T6" y="T7"/>
                </a:cxn>
              </a:cxnLst>
              <a:rect b="b" l="0" r="r" t="0"/>
              <a:pathLst>
                <a:path h="2" w="1">
                  <a:moveTo>
                    <a:pt x="0" y="0"/>
                  </a:moveTo>
                  <a:cubicBezTo>
                    <a:pt x="0" y="2"/>
                    <a:pt x="0" y="2"/>
                    <a:pt x="0" y="2"/>
                  </a:cubicBezTo>
                  <a:cubicBezTo>
                    <a:pt x="0" y="2"/>
                    <a:pt x="1" y="1"/>
                    <a:pt x="1" y="1"/>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8" name="Freeform 410"/>
            <p:cNvSpPr/>
            <p:nvPr/>
          </p:nvSpPr>
          <p:spPr bwMode="auto">
            <a:xfrm>
              <a:off x="9882188" y="3887788"/>
              <a:ext cx="3175" cy="317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9" name="Freeform 411"/>
            <p:cNvSpPr/>
            <p:nvPr/>
          </p:nvSpPr>
          <p:spPr bwMode="auto">
            <a:xfrm flipH="1">
              <a:off x="10514013" y="5253038"/>
              <a:ext cx="0" cy="4763"/>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0" name="Freeform 412"/>
            <p:cNvSpPr/>
            <p:nvPr/>
          </p:nvSpPr>
          <p:spPr bwMode="auto">
            <a:xfrm flipH="1">
              <a:off x="10280650" y="5222875"/>
              <a:ext cx="0" cy="4763"/>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1" name="Freeform 413"/>
            <p:cNvSpPr/>
            <p:nvPr/>
          </p:nvSpPr>
          <p:spPr bwMode="auto">
            <a:xfrm>
              <a:off x="10401300" y="5216525"/>
              <a:ext cx="3175" cy="3175"/>
            </a:xfrm>
            <a:custGeom>
              <a:gdLst>
                <a:gd fmla="*/ 0 w 1" name="T0"/>
                <a:gd fmla="*/ 1 h 1" name="T1"/>
                <a:gd fmla="*/ 0 w 1" name="T2"/>
                <a:gd fmla="*/ 1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0" y="1"/>
                    <a:pt x="0" y="1"/>
                  </a:cubicBezTo>
                  <a:cubicBezTo>
                    <a:pt x="0" y="0"/>
                    <a:pt x="0" y="0"/>
                    <a:pt x="1" y="0"/>
                  </a:cubicBezTo>
                  <a:lnTo>
                    <a:pt x="0"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2" name="Freeform 414"/>
            <p:cNvSpPr/>
            <p:nvPr/>
          </p:nvSpPr>
          <p:spPr bwMode="auto">
            <a:xfrm>
              <a:off x="9756775" y="3429000"/>
              <a:ext cx="4762" cy="14288"/>
            </a:xfrm>
            <a:custGeom>
              <a:gdLst>
                <a:gd fmla="*/ 1 w 1" name="T0"/>
                <a:gd fmla="*/ 1 h 4" name="T1"/>
                <a:gd fmla="*/ 0 w 1" name="T2"/>
                <a:gd fmla="*/ 0 h 4" name="T3"/>
                <a:gd fmla="*/ 1 w 1" name="T4"/>
                <a:gd fmla="*/ 1 h 4" name="T5"/>
              </a:gdLst>
              <a:cxnLst>
                <a:cxn ang="0">
                  <a:pos x="T0" y="T1"/>
                </a:cxn>
                <a:cxn ang="0">
                  <a:pos x="T2" y="T3"/>
                </a:cxn>
                <a:cxn ang="0">
                  <a:pos x="T4" y="T5"/>
                </a:cxn>
              </a:cxnLst>
              <a:rect b="b" l="0" r="r" t="0"/>
              <a:pathLst>
                <a:path h="4" w="1">
                  <a:moveTo>
                    <a:pt x="1" y="1"/>
                  </a:moveTo>
                  <a:cubicBezTo>
                    <a:pt x="1" y="1"/>
                    <a:pt x="0" y="0"/>
                    <a:pt x="0" y="0"/>
                  </a:cubicBezTo>
                  <a:cubicBezTo>
                    <a:pt x="0" y="3"/>
                    <a:pt x="0" y="4"/>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3" name="Freeform 415"/>
            <p:cNvSpPr/>
            <p:nvPr/>
          </p:nvSpPr>
          <p:spPr bwMode="auto">
            <a:xfrm>
              <a:off x="10171113" y="5291138"/>
              <a:ext cx="4762" cy="4763"/>
            </a:xfrm>
            <a:custGeom>
              <a:gdLst>
                <a:gd fmla="*/ 0 w 1" name="T0"/>
                <a:gd fmla="*/ 0 h 1" name="T1"/>
                <a:gd fmla="*/ 0 w 1" name="T2"/>
                <a:gd fmla="*/ 0 h 1" name="T3"/>
              </a:gdLst>
              <a:cxnLst>
                <a:cxn ang="0">
                  <a:pos x="T0" y="T1"/>
                </a:cxn>
                <a:cxn ang="0">
                  <a:pos x="T2" y="T3"/>
                </a:cxn>
              </a:cxnLst>
              <a:rect b="b" l="0" r="r" t="0"/>
              <a:pathLst>
                <a:path h="1" w="1">
                  <a:moveTo>
                    <a:pt x="0" y="0"/>
                  </a:moveTo>
                  <a:cubicBezTo>
                    <a:pt x="0" y="0"/>
                    <a:pt x="1"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4" name="Freeform 416"/>
            <p:cNvSpPr/>
            <p:nvPr/>
          </p:nvSpPr>
          <p:spPr bwMode="auto">
            <a:xfrm flipH="1">
              <a:off x="10461625" y="5276850"/>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5" name="Freeform 417"/>
            <p:cNvSpPr/>
            <p:nvPr/>
          </p:nvSpPr>
          <p:spPr bwMode="auto">
            <a:xfrm flipH="1">
              <a:off x="10502900" y="5268913"/>
              <a:ext cx="0" cy="3175"/>
            </a:xfrm>
            <a:custGeom>
              <a:gdLst>
                <a:gd fmla="*/ 0 h 1" name="T0"/>
                <a:gd fmla="*/ 0 h 1" name="T1"/>
                <a:gd fmla="*/ 0 h 1" name="T2"/>
              </a:gdLst>
              <a:cxnLst>
                <a:cxn ang="0">
                  <a:pos x="0" y="T0"/>
                </a:cxn>
                <a:cxn ang="0">
                  <a:pos x="0" y="T1"/>
                </a:cxn>
                <a:cxn ang="0">
                  <a:pos x="0" y="T2"/>
                </a:cxn>
              </a:cxnLst>
              <a:rect b="b" l="0" r="r" t="0"/>
              <a:pathLst>
                <a:path h="1">
                  <a:moveTo>
                    <a:pt x="0" y="0"/>
                  </a:moveTo>
                  <a:cubicBezTo>
                    <a:pt x="0" y="0"/>
                    <a:pt x="0" y="0"/>
                    <a:pt x="0" y="0"/>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6" name="Freeform 418"/>
            <p:cNvSpPr/>
            <p:nvPr/>
          </p:nvSpPr>
          <p:spPr bwMode="auto">
            <a:xfrm flipH="1">
              <a:off x="9817100" y="31353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7" name="Freeform 419"/>
            <p:cNvSpPr/>
            <p:nvPr/>
          </p:nvSpPr>
          <p:spPr bwMode="auto">
            <a:xfrm>
              <a:off x="10104438" y="5186363"/>
              <a:ext cx="3175" cy="3175"/>
            </a:xfrm>
            <a:custGeom>
              <a:gdLst>
                <a:gd fmla="*/ 1 w 1" name="T0"/>
                <a:gd fmla="*/ 0 h 1" name="T1"/>
                <a:gd fmla="*/ 0 w 1" name="T2"/>
                <a:gd fmla="*/ 0 h 1" name="T3"/>
                <a:gd fmla="*/ 1 w 1" name="T4"/>
                <a:gd fmla="*/ 0 h 1" name="T5"/>
              </a:gdLst>
              <a:cxnLst>
                <a:cxn ang="0">
                  <a:pos x="T0" y="T1"/>
                </a:cxn>
                <a:cxn ang="0">
                  <a:pos x="T2" y="T3"/>
                </a:cxn>
                <a:cxn ang="0">
                  <a:pos x="T4" y="T5"/>
                </a:cxn>
              </a:cxnLst>
              <a:rect b="b" l="0" r="r" t="0"/>
              <a:pathLst>
                <a:path h="1" w="1">
                  <a:moveTo>
                    <a:pt x="1" y="0"/>
                  </a:moveTo>
                  <a:cubicBezTo>
                    <a:pt x="0" y="0"/>
                    <a:pt x="0" y="0"/>
                    <a:pt x="0" y="0"/>
                  </a:cubicBezTo>
                  <a:cubicBezTo>
                    <a:pt x="0" y="1"/>
                    <a:pt x="0"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8" name="Freeform 420"/>
            <p:cNvSpPr/>
            <p:nvPr/>
          </p:nvSpPr>
          <p:spPr bwMode="auto">
            <a:xfrm>
              <a:off x="9874250" y="3071813"/>
              <a:ext cx="3175"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9" name="Freeform 421"/>
            <p:cNvSpPr/>
            <p:nvPr/>
          </p:nvSpPr>
          <p:spPr bwMode="auto">
            <a:xfrm flipH="1">
              <a:off x="9786938" y="30749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0" name="Rectangle 422"/>
            <p:cNvSpPr>
              <a:spLocks noChangeArrowheads="1"/>
            </p:cNvSpPr>
            <p:nvPr/>
          </p:nvSpPr>
          <p:spPr bwMode="auto">
            <a:xfrm>
              <a:off x="9813925" y="3135313"/>
              <a:ext cx="1587" cy="1588"/>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1" name="Freeform 423"/>
            <p:cNvSpPr/>
            <p:nvPr/>
          </p:nvSpPr>
          <p:spPr bwMode="auto">
            <a:xfrm flipH="1">
              <a:off x="9813925" y="3135313"/>
              <a:ext cx="0" cy="3175"/>
            </a:xfrm>
            <a:custGeom>
              <a:gdLst>
                <a:gd fmla="*/ 0 h 2" name="T0"/>
                <a:gd fmla="*/ 0 h 2" name="T1"/>
                <a:gd fmla="*/ 2 h 2" name="T2"/>
                <a:gd fmla="*/ 0 h 2" name="T3"/>
              </a:gdLst>
              <a:cxnLst>
                <a:cxn ang="0">
                  <a:pos x="0" y="T0"/>
                </a:cxn>
                <a:cxn ang="0">
                  <a:pos x="0" y="T1"/>
                </a:cxn>
                <a:cxn ang="0">
                  <a:pos x="0" y="T2"/>
                </a:cxn>
                <a:cxn ang="0">
                  <a:pos x="0" y="T3"/>
                </a:cxn>
              </a:cxnLst>
              <a:rect b="b" l="0" r="r" t="0"/>
              <a:pathLst>
                <a:path h="2">
                  <a:moveTo>
                    <a:pt x="0" y="0"/>
                  </a:moveTo>
                  <a:lnTo>
                    <a:pt x="0" y="0"/>
                  </a:lnTo>
                  <a:lnTo>
                    <a:pt x="0" y="2"/>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2" name="Freeform 424"/>
            <p:cNvSpPr/>
            <p:nvPr/>
          </p:nvSpPr>
          <p:spPr bwMode="auto">
            <a:xfrm flipH="1">
              <a:off x="9813925" y="3135313"/>
              <a:ext cx="0" cy="3175"/>
            </a:xfrm>
            <a:custGeom>
              <a:gdLst>
                <a:gd fmla="*/ 0 h 1" name="T0"/>
                <a:gd fmla="*/ 1 h 1" name="T1"/>
                <a:gd fmla="*/ 1 h 1" name="T2"/>
                <a:gd fmla="*/ 1 h 1" name="T3"/>
                <a:gd fmla="*/ 0 h 1" name="T4"/>
              </a:gdLst>
              <a:cxnLst>
                <a:cxn ang="0">
                  <a:pos x="0" y="T0"/>
                </a:cxn>
                <a:cxn ang="0">
                  <a:pos x="0" y="T1"/>
                </a:cxn>
                <a:cxn ang="0">
                  <a:pos x="0" y="T2"/>
                </a:cxn>
                <a:cxn ang="0">
                  <a:pos x="0" y="T3"/>
                </a:cxn>
                <a:cxn ang="0">
                  <a:pos x="0" y="T4"/>
                </a:cxn>
              </a:cxnLst>
              <a:rect b="b" l="0" r="r" t="0"/>
              <a:pathLst>
                <a:path h="1">
                  <a:moveTo>
                    <a:pt x="0" y="0"/>
                  </a:move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3" name="Freeform 425"/>
            <p:cNvSpPr/>
            <p:nvPr/>
          </p:nvSpPr>
          <p:spPr bwMode="auto">
            <a:xfrm>
              <a:off x="9893300" y="4184650"/>
              <a:ext cx="11112" cy="11113"/>
            </a:xfrm>
            <a:custGeom>
              <a:gdLst>
                <a:gd fmla="*/ 1 w 3" name="T0"/>
                <a:gd fmla="*/ 2 h 3" name="T1"/>
                <a:gd fmla="*/ 3 w 3" name="T2"/>
                <a:gd fmla="*/ 2 h 3" name="T3"/>
                <a:gd fmla="*/ 1 w 3" name="T4"/>
                <a:gd fmla="*/ 2 h 3" name="T5"/>
              </a:gdLst>
              <a:cxnLst>
                <a:cxn ang="0">
                  <a:pos x="T0" y="T1"/>
                </a:cxn>
                <a:cxn ang="0">
                  <a:pos x="T2" y="T3"/>
                </a:cxn>
                <a:cxn ang="0">
                  <a:pos x="T4" y="T5"/>
                </a:cxn>
              </a:cxnLst>
              <a:rect b="b" l="0" r="r" t="0"/>
              <a:pathLst>
                <a:path h="3" w="3">
                  <a:moveTo>
                    <a:pt x="1" y="2"/>
                  </a:moveTo>
                  <a:cubicBezTo>
                    <a:pt x="2" y="2"/>
                    <a:pt x="3" y="3"/>
                    <a:pt x="3" y="2"/>
                  </a:cubicBezTo>
                  <a:cubicBezTo>
                    <a:pt x="0" y="0"/>
                    <a:pt x="0" y="0"/>
                    <a:pt x="1"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4" name="Freeform 426"/>
            <p:cNvSpPr/>
            <p:nvPr/>
          </p:nvSpPr>
          <p:spPr bwMode="auto">
            <a:xfrm>
              <a:off x="10017125" y="4764088"/>
              <a:ext cx="3175" cy="11113"/>
            </a:xfrm>
            <a:custGeom>
              <a:gdLst>
                <a:gd fmla="*/ 1 w 1" name="T0"/>
                <a:gd fmla="*/ 3 h 3" name="T1"/>
                <a:gd fmla="*/ 0 w 1" name="T2"/>
                <a:gd fmla="*/ 0 h 3" name="T3"/>
                <a:gd fmla="*/ 1 w 1" name="T4"/>
                <a:gd fmla="*/ 3 h 3" name="T5"/>
              </a:gdLst>
              <a:cxnLst>
                <a:cxn ang="0">
                  <a:pos x="T0" y="T1"/>
                </a:cxn>
                <a:cxn ang="0">
                  <a:pos x="T2" y="T3"/>
                </a:cxn>
                <a:cxn ang="0">
                  <a:pos x="T4" y="T5"/>
                </a:cxn>
              </a:cxnLst>
              <a:rect b="b" l="0" r="r" t="0"/>
              <a:pathLst>
                <a:path h="3" w="1">
                  <a:moveTo>
                    <a:pt x="1" y="3"/>
                  </a:moveTo>
                  <a:cubicBezTo>
                    <a:pt x="1" y="3"/>
                    <a:pt x="1" y="0"/>
                    <a:pt x="0" y="0"/>
                  </a:cubicBezTo>
                  <a:cubicBezTo>
                    <a:pt x="0" y="0"/>
                    <a:pt x="0" y="3"/>
                    <a:pt x="1"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5" name="Freeform 427"/>
            <p:cNvSpPr/>
            <p:nvPr/>
          </p:nvSpPr>
          <p:spPr bwMode="auto">
            <a:xfrm>
              <a:off x="10028238" y="4752975"/>
              <a:ext cx="7937" cy="4763"/>
            </a:xfrm>
            <a:custGeom>
              <a:gdLst>
                <a:gd fmla="*/ 1 w 2" name="T0"/>
                <a:gd fmla="*/ 1 h 1" name="T1"/>
                <a:gd fmla="*/ 0 w 2" name="T2"/>
                <a:gd fmla="*/ 0 h 1" name="T3"/>
                <a:gd fmla="*/ 1 w 2" name="T4"/>
                <a:gd fmla="*/ 1 h 1" name="T5"/>
                <a:gd fmla="*/ 1 w 2" name="T6"/>
                <a:gd fmla="*/ 1 h 1" name="T7"/>
              </a:gdLst>
              <a:cxnLst>
                <a:cxn ang="0">
                  <a:pos x="T0" y="T1"/>
                </a:cxn>
                <a:cxn ang="0">
                  <a:pos x="T2" y="T3"/>
                </a:cxn>
                <a:cxn ang="0">
                  <a:pos x="T4" y="T5"/>
                </a:cxn>
                <a:cxn ang="0">
                  <a:pos x="T6" y="T7"/>
                </a:cxn>
              </a:cxnLst>
              <a:rect b="b" l="0" r="r" t="0"/>
              <a:pathLst>
                <a:path h="1" w="2">
                  <a:moveTo>
                    <a:pt x="1" y="1"/>
                  </a:moveTo>
                  <a:cubicBezTo>
                    <a:pt x="1" y="0"/>
                    <a:pt x="0" y="0"/>
                    <a:pt x="0" y="0"/>
                  </a:cubicBezTo>
                  <a:cubicBezTo>
                    <a:pt x="0" y="0"/>
                    <a:pt x="1" y="1"/>
                    <a:pt x="1" y="1"/>
                  </a:cubicBezTo>
                  <a:cubicBezTo>
                    <a:pt x="1" y="1"/>
                    <a:pt x="2"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6" name="Freeform 428"/>
            <p:cNvSpPr/>
            <p:nvPr/>
          </p:nvSpPr>
          <p:spPr bwMode="auto">
            <a:xfrm>
              <a:off x="10013950" y="4752975"/>
              <a:ext cx="19050" cy="7938"/>
            </a:xfrm>
            <a:custGeom>
              <a:gdLst>
                <a:gd fmla="*/ 0 w 5" name="T0"/>
                <a:gd fmla="*/ 1 h 2" name="T1"/>
                <a:gd fmla="*/ 4 w 5" name="T2"/>
                <a:gd fmla="*/ 1 h 2" name="T3"/>
                <a:gd fmla="*/ 5 w 5" name="T4"/>
                <a:gd fmla="*/ 2 h 2" name="T5"/>
                <a:gd fmla="*/ 3 w 5" name="T6"/>
                <a:gd fmla="*/ 1 h 2" name="T7"/>
                <a:gd fmla="*/ 2 w 5" name="T8"/>
                <a:gd fmla="*/ 1 h 2" name="T9"/>
                <a:gd fmla="*/ 0 w 5" name="T10"/>
                <a:gd fmla="*/ 1 h 2" name="T11"/>
              </a:gdLst>
              <a:cxnLst>
                <a:cxn ang="0">
                  <a:pos x="T0" y="T1"/>
                </a:cxn>
                <a:cxn ang="0">
                  <a:pos x="T2" y="T3"/>
                </a:cxn>
                <a:cxn ang="0">
                  <a:pos x="T4" y="T5"/>
                </a:cxn>
                <a:cxn ang="0">
                  <a:pos x="T6" y="T7"/>
                </a:cxn>
                <a:cxn ang="0">
                  <a:pos x="T8" y="T9"/>
                </a:cxn>
                <a:cxn ang="0">
                  <a:pos x="T10" y="T11"/>
                </a:cxn>
              </a:cxnLst>
              <a:rect b="b" l="0" r="r" t="0"/>
              <a:pathLst>
                <a:path h="2" w="5">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7" name="Freeform 429"/>
            <p:cNvSpPr/>
            <p:nvPr/>
          </p:nvSpPr>
          <p:spPr bwMode="auto">
            <a:xfrm>
              <a:off x="10099675" y="4719638"/>
              <a:ext cx="7937" cy="11113"/>
            </a:xfrm>
            <a:custGeom>
              <a:gdLst>
                <a:gd fmla="*/ 2 w 2" name="T0"/>
                <a:gd fmla="*/ 3 h 3" name="T1"/>
                <a:gd fmla="*/ 0 w 2" name="T2"/>
                <a:gd fmla="*/ 0 h 3" name="T3"/>
                <a:gd fmla="*/ 2 w 2" name="T4"/>
                <a:gd fmla="*/ 3 h 3" name="T5"/>
              </a:gdLst>
              <a:cxnLst>
                <a:cxn ang="0">
                  <a:pos x="T0" y="T1"/>
                </a:cxn>
                <a:cxn ang="0">
                  <a:pos x="T2" y="T3"/>
                </a:cxn>
                <a:cxn ang="0">
                  <a:pos x="T4" y="T5"/>
                </a:cxn>
              </a:cxnLst>
              <a:rect b="b" l="0" r="r" t="0"/>
              <a:pathLst>
                <a:path h="3" w="2">
                  <a:moveTo>
                    <a:pt x="2" y="3"/>
                  </a:moveTo>
                  <a:cubicBezTo>
                    <a:pt x="0" y="0"/>
                    <a:pt x="0" y="0"/>
                    <a:pt x="0" y="0"/>
                  </a:cubicBezTo>
                  <a:cubicBezTo>
                    <a:pt x="1" y="2"/>
                    <a:pt x="1" y="2"/>
                    <a:pt x="2"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8" name="Freeform 430"/>
            <p:cNvSpPr/>
            <p:nvPr/>
          </p:nvSpPr>
          <p:spPr bwMode="auto">
            <a:xfrm>
              <a:off x="10110788" y="4745038"/>
              <a:ext cx="7937" cy="30163"/>
            </a:xfrm>
            <a:custGeom>
              <a:gdLst>
                <a:gd fmla="*/ 1 w 2" name="T0"/>
                <a:gd fmla="*/ 7 h 8" name="T1"/>
                <a:gd fmla="*/ 0 w 2" name="T2"/>
                <a:gd fmla="*/ 3 h 8" name="T3"/>
                <a:gd fmla="*/ 1 w 2" name="T4"/>
                <a:gd fmla="*/ 7 h 8" name="T5"/>
              </a:gdLst>
              <a:cxnLst>
                <a:cxn ang="0">
                  <a:pos x="T0" y="T1"/>
                </a:cxn>
                <a:cxn ang="0">
                  <a:pos x="T2" y="T3"/>
                </a:cxn>
                <a:cxn ang="0">
                  <a:pos x="T4" y="T5"/>
                </a:cxn>
              </a:cxnLst>
              <a:rect b="b" l="0" r="r" t="0"/>
              <a:pathLst>
                <a:path h="8" w="2">
                  <a:moveTo>
                    <a:pt x="1" y="7"/>
                  </a:moveTo>
                  <a:cubicBezTo>
                    <a:pt x="2" y="0"/>
                    <a:pt x="1" y="8"/>
                    <a:pt x="0" y="3"/>
                  </a:cubicBezTo>
                  <a:cubicBezTo>
                    <a:pt x="0" y="5"/>
                    <a:pt x="0" y="6"/>
                    <a:pt x="1" y="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9" name="Freeform 431"/>
            <p:cNvSpPr/>
            <p:nvPr/>
          </p:nvSpPr>
          <p:spPr bwMode="auto">
            <a:xfrm>
              <a:off x="10107613" y="4722813"/>
              <a:ext cx="3175" cy="4763"/>
            </a:xfrm>
            <a:custGeom>
              <a:gdLst>
                <a:gd fmla="*/ 1 w 1" name="T0"/>
                <a:gd fmla="*/ 1 h 1" name="T1"/>
                <a:gd fmla="*/ 1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1"/>
                    <a:pt x="1" y="0"/>
                  </a:cubicBezTo>
                  <a:cubicBezTo>
                    <a:pt x="0" y="0"/>
                    <a:pt x="1" y="0"/>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0" name="Freeform 432"/>
            <p:cNvSpPr/>
            <p:nvPr/>
          </p:nvSpPr>
          <p:spPr bwMode="auto">
            <a:xfrm>
              <a:off x="10110788" y="4711700"/>
              <a:ext cx="12700" cy="22225"/>
            </a:xfrm>
            <a:custGeom>
              <a:gdLst>
                <a:gd fmla="*/ 0 w 3" name="T0"/>
                <a:gd fmla="*/ 5 h 6" name="T1"/>
                <a:gd fmla="*/ 3 w 3" name="T2"/>
                <a:gd fmla="*/ 3 h 6" name="T3"/>
                <a:gd fmla="*/ 0 w 3" name="T4"/>
                <a:gd fmla="*/ 5 h 6" name="T5"/>
              </a:gdLst>
              <a:cxnLst>
                <a:cxn ang="0">
                  <a:pos x="T0" y="T1"/>
                </a:cxn>
                <a:cxn ang="0">
                  <a:pos x="T2" y="T3"/>
                </a:cxn>
                <a:cxn ang="0">
                  <a:pos x="T4" y="T5"/>
                </a:cxn>
              </a:cxnLst>
              <a:rect b="b" l="0" r="r" t="0"/>
              <a:pathLst>
                <a:path h="6" w="3">
                  <a:moveTo>
                    <a:pt x="0" y="5"/>
                  </a:moveTo>
                  <a:cubicBezTo>
                    <a:pt x="1" y="6"/>
                    <a:pt x="2" y="3"/>
                    <a:pt x="3" y="3"/>
                  </a:cubicBezTo>
                  <a:cubicBezTo>
                    <a:pt x="2" y="0"/>
                    <a:pt x="1" y="4"/>
                    <a:pt x="0" y="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1" name="Freeform 433"/>
            <p:cNvSpPr/>
            <p:nvPr/>
          </p:nvSpPr>
          <p:spPr bwMode="auto">
            <a:xfrm flipH="1">
              <a:off x="10025063" y="4752975"/>
              <a:ext cx="0" cy="4763"/>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0"/>
                    <a:pt x="0" y="1"/>
                  </a:cubicBezTo>
                  <a:cubicBezTo>
                    <a:pt x="0" y="1"/>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2" name="Freeform 434"/>
            <p:cNvSpPr>
              <a:spLocks noEditPoints="1"/>
            </p:cNvSpPr>
            <p:nvPr/>
          </p:nvSpPr>
          <p:spPr bwMode="auto">
            <a:xfrm>
              <a:off x="10077450" y="5054600"/>
              <a:ext cx="681037" cy="258763"/>
            </a:xfrm>
            <a:custGeom>
              <a:gdLst>
                <a:gd fmla="*/ 150 w 181" name="T0"/>
                <a:gd fmla="*/ 21 h 69" name="T1"/>
                <a:gd fmla="*/ 144 w 181" name="T2"/>
                <a:gd fmla="*/ 25 h 69" name="T3"/>
                <a:gd fmla="*/ 103 w 181" name="T4"/>
                <a:gd fmla="*/ 42 h 69" name="T5"/>
                <a:gd fmla="*/ 91 w 181" name="T6"/>
                <a:gd fmla="*/ 45 h 69" name="T7"/>
                <a:gd fmla="*/ 79 w 181" name="T8"/>
                <a:gd fmla="*/ 44 h 69" name="T9"/>
                <a:gd fmla="*/ 60 w 181" name="T10"/>
                <a:gd fmla="*/ 44 h 69" name="T11"/>
                <a:gd fmla="*/ 50 w 181" name="T12"/>
                <a:gd fmla="*/ 47 h 69" name="T13"/>
                <a:gd fmla="*/ 32 w 181" name="T14"/>
                <a:gd fmla="*/ 47 h 69" name="T15"/>
                <a:gd fmla="*/ 22 w 181" name="T16"/>
                <a:gd fmla="*/ 44 h 69" name="T17"/>
                <a:gd fmla="*/ 10 w 181" name="T18"/>
                <a:gd fmla="*/ 39 h 69" name="T19"/>
                <a:gd fmla="*/ 10 w 181" name="T20"/>
                <a:gd fmla="*/ 37 h 69" name="T21"/>
                <a:gd fmla="*/ 10 w 181" name="T22"/>
                <a:gd fmla="*/ 35 h 69" name="T23"/>
                <a:gd fmla="*/ 10 w 181" name="T24"/>
                <a:gd fmla="*/ 34 h 69" name="T25"/>
                <a:gd fmla="*/ 10 w 181" name="T26"/>
                <a:gd fmla="*/ 30 h 69" name="T27"/>
                <a:gd fmla="*/ 2 w 181" name="T28"/>
                <a:gd fmla="*/ 32 h 69" name="T29"/>
                <a:gd fmla="*/ 6 w 181" name="T30"/>
                <a:gd fmla="*/ 44 h 69" name="T31"/>
                <a:gd fmla="*/ 10 w 181" name="T32"/>
                <a:gd fmla="*/ 51 h 69" name="T33"/>
                <a:gd fmla="*/ 4 w 181" name="T34"/>
                <a:gd fmla="*/ 55 h 69" name="T35"/>
                <a:gd fmla="*/ 8 w 181" name="T36"/>
                <a:gd fmla="*/ 58 h 69" name="T37"/>
                <a:gd fmla="*/ 13 w 181" name="T38"/>
                <a:gd fmla="*/ 57 h 69" name="T39"/>
                <a:gd fmla="*/ 13 w 181" name="T40"/>
                <a:gd fmla="*/ 60 h 69" name="T41"/>
                <a:gd fmla="*/ 19 w 181" name="T42"/>
                <a:gd fmla="*/ 57 h 69" name="T43"/>
                <a:gd fmla="*/ 20 w 181" name="T44"/>
                <a:gd fmla="*/ 63 h 69" name="T45"/>
                <a:gd fmla="*/ 22 w 181" name="T46"/>
                <a:gd fmla="*/ 66 h 69" name="T47"/>
                <a:gd fmla="*/ 24 w 181" name="T48"/>
                <a:gd fmla="*/ 64 h 69" name="T49"/>
                <a:gd fmla="*/ 28 w 181" name="T50"/>
                <a:gd fmla="*/ 64 h 69" name="T51"/>
                <a:gd fmla="*/ 31 w 181" name="T52"/>
                <a:gd fmla="*/ 66 h 69" name="T53"/>
                <a:gd fmla="*/ 36 w 181" name="T54"/>
                <a:gd fmla="*/ 58 h 69" name="T55"/>
                <a:gd fmla="*/ 36 w 181" name="T56"/>
                <a:gd fmla="*/ 65 h 69" name="T57"/>
                <a:gd fmla="*/ 46 w 181" name="T58"/>
                <a:gd fmla="*/ 67 h 69" name="T59"/>
                <a:gd fmla="*/ 50 w 181" name="T60"/>
                <a:gd fmla="*/ 66 h 69" name="T61"/>
                <a:gd fmla="*/ 55 w 181" name="T62"/>
                <a:gd fmla="*/ 62 h 69" name="T63"/>
                <a:gd fmla="*/ 65 w 181" name="T64"/>
                <a:gd fmla="*/ 66 h 69" name="T65"/>
                <a:gd fmla="*/ 69 w 181" name="T66"/>
                <a:gd fmla="*/ 63 h 69" name="T67"/>
                <a:gd fmla="*/ 71 w 181" name="T68"/>
                <a:gd fmla="*/ 63 h 69" name="T69"/>
                <a:gd fmla="*/ 72 w 181" name="T70"/>
                <a:gd fmla="*/ 61 h 69" name="T71"/>
                <a:gd fmla="*/ 76 w 181" name="T72"/>
                <a:gd fmla="*/ 65 h 69" name="T73"/>
                <a:gd fmla="*/ 79 w 181" name="T74"/>
                <a:gd fmla="*/ 63 h 69" name="T75"/>
                <a:gd fmla="*/ 88 w 181" name="T76"/>
                <a:gd fmla="*/ 60 h 69" name="T77"/>
                <a:gd fmla="*/ 92 w 181" name="T78"/>
                <a:gd fmla="*/ 62 h 69" name="T79"/>
                <a:gd fmla="*/ 98 w 181" name="T80"/>
                <a:gd fmla="*/ 60 h 69" name="T81"/>
                <a:gd fmla="*/ 102 w 181" name="T82"/>
                <a:gd fmla="*/ 59 h 69" name="T83"/>
                <a:gd fmla="*/ 103 w 181" name="T84"/>
                <a:gd fmla="*/ 59 h 69" name="T85"/>
                <a:gd fmla="*/ 108 w 181" name="T86"/>
                <a:gd fmla="*/ 58 h 69" name="T87"/>
                <a:gd fmla="*/ 115 w 181" name="T88"/>
                <a:gd fmla="*/ 53 h 69" name="T89"/>
                <a:gd fmla="*/ 117 w 181" name="T90"/>
                <a:gd fmla="*/ 52 h 69" name="T91"/>
                <a:gd fmla="*/ 122 w 181" name="T92"/>
                <a:gd fmla="*/ 45 h 69" name="T93"/>
                <a:gd fmla="*/ 127 w 181" name="T94"/>
                <a:gd fmla="*/ 45 h 69" name="T95"/>
                <a:gd fmla="*/ 134 w 181" name="T96"/>
                <a:gd fmla="*/ 43 h 69" name="T97"/>
                <a:gd fmla="*/ 139 w 181" name="T98"/>
                <a:gd fmla="*/ 41 h 69" name="T99"/>
                <a:gd fmla="*/ 152 w 181" name="T100"/>
                <a:gd fmla="*/ 37 h 69" name="T101"/>
                <a:gd fmla="*/ 156 w 181" name="T102"/>
                <a:gd fmla="*/ 35 h 69" name="T103"/>
                <a:gd fmla="*/ 163 w 181" name="T104"/>
                <a:gd fmla="*/ 27 h 69" name="T105"/>
                <a:gd fmla="*/ 167 w 181" name="T106"/>
                <a:gd fmla="*/ 19 h 69" name="T107"/>
                <a:gd fmla="*/ 10 w 181" name="T108"/>
                <a:gd fmla="*/ 31 h 69" name="T109"/>
                <a:gd fmla="*/ 10 w 181" name="T110"/>
                <a:gd fmla="*/ 35 h 69" name="T111"/>
                <a:gd fmla="*/ 9 w 181" name="T112"/>
                <a:gd fmla="*/ 34 h 69" name="T113"/>
                <a:gd fmla="*/ 7 w 181" name="T114"/>
                <a:gd fmla="*/ 35 h 69" name="T115"/>
                <a:gd fmla="*/ 8 w 181" name="T116"/>
                <a:gd fmla="*/ 36 h 69" name="T117"/>
                <a:gd fmla="*/ 10 w 181" name="T118"/>
                <a:gd fmla="*/ 36 h 6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69" w="181">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3" name="Freeform 435"/>
            <p:cNvSpPr/>
            <p:nvPr/>
          </p:nvSpPr>
          <p:spPr bwMode="auto">
            <a:xfrm>
              <a:off x="10025063" y="4881563"/>
              <a:ext cx="7937" cy="3175"/>
            </a:xfrm>
            <a:custGeom>
              <a:gdLst>
                <a:gd fmla="*/ 1 w 2" name="T0"/>
                <a:gd fmla="*/ 0 h 1" name="T1"/>
                <a:gd fmla="*/ 0 w 2" name="T2"/>
                <a:gd fmla="*/ 1 h 1" name="T3"/>
                <a:gd fmla="*/ 2 w 2" name="T4"/>
                <a:gd fmla="*/ 0 h 1" name="T5"/>
                <a:gd fmla="*/ 1 w 2" name="T6"/>
                <a:gd fmla="*/ 0 h 1" name="T7"/>
              </a:gdLst>
              <a:cxnLst>
                <a:cxn ang="0">
                  <a:pos x="T0" y="T1"/>
                </a:cxn>
                <a:cxn ang="0">
                  <a:pos x="T2" y="T3"/>
                </a:cxn>
                <a:cxn ang="0">
                  <a:pos x="T4" y="T5"/>
                </a:cxn>
                <a:cxn ang="0">
                  <a:pos x="T6" y="T7"/>
                </a:cxn>
              </a:cxnLst>
              <a:rect b="b" l="0" r="r" t="0"/>
              <a:pathLst>
                <a:path h="1" w="2">
                  <a:moveTo>
                    <a:pt x="1" y="0"/>
                  </a:moveTo>
                  <a:cubicBezTo>
                    <a:pt x="0" y="1"/>
                    <a:pt x="0" y="1"/>
                    <a:pt x="0" y="1"/>
                  </a:cubicBezTo>
                  <a:cubicBezTo>
                    <a:pt x="1" y="1"/>
                    <a:pt x="2" y="1"/>
                    <a:pt x="2" y="0"/>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4" name="Freeform 436"/>
            <p:cNvSpPr>
              <a:spLocks noEditPoints="1"/>
            </p:cNvSpPr>
            <p:nvPr/>
          </p:nvSpPr>
          <p:spPr bwMode="auto">
            <a:xfrm>
              <a:off x="9531350" y="2778125"/>
              <a:ext cx="1528762" cy="2152650"/>
            </a:xfrm>
            <a:custGeom>
              <a:gdLst>
                <a:gd fmla="*/ 172 w 406" name="T0"/>
                <a:gd fmla="*/ 570 h 572" name="T1"/>
                <a:gd fmla="*/ 205 w 406" name="T2"/>
                <a:gd fmla="*/ 568 h 572" name="T3"/>
                <a:gd fmla="*/ 239 w 406" name="T4"/>
                <a:gd fmla="*/ 564 h 572" name="T5"/>
                <a:gd fmla="*/ 281 w 406" name="T6"/>
                <a:gd fmla="*/ 547 h 572" name="T7"/>
                <a:gd fmla="*/ 300 w 406" name="T8"/>
                <a:gd fmla="*/ 522 h 572" name="T9"/>
                <a:gd fmla="*/ 204 w 406" name="T10"/>
                <a:gd fmla="*/ 395 h 572" name="T11"/>
                <a:gd fmla="*/ 207 w 406" name="T12"/>
                <a:gd fmla="*/ 339 h 572" name="T13"/>
                <a:gd fmla="*/ 214 w 406" name="T14"/>
                <a:gd fmla="*/ 279 h 572" name="T15"/>
                <a:gd fmla="*/ 177 w 406" name="T16"/>
                <a:gd fmla="*/ 304 h 572" name="T17"/>
                <a:gd fmla="*/ 184 w 406" name="T18"/>
                <a:gd fmla="*/ 298 h 572" name="T19"/>
                <a:gd fmla="*/ 197 w 406" name="T20"/>
                <a:gd fmla="*/ 321 h 572" name="T21"/>
                <a:gd fmla="*/ 186 w 406" name="T22"/>
                <a:gd fmla="*/ 337 h 572" name="T23"/>
                <a:gd fmla="*/ 190 w 406" name="T24"/>
                <a:gd fmla="*/ 347 h 572" name="T25"/>
                <a:gd fmla="*/ 189 w 406" name="T26"/>
                <a:gd fmla="*/ 365 h 572" name="T27"/>
                <a:gd fmla="*/ 189 w 406" name="T28"/>
                <a:gd fmla="*/ 382 h 572" name="T29"/>
                <a:gd fmla="*/ 194 w 406" name="T30"/>
                <a:gd fmla="*/ 401 h 572" name="T31"/>
                <a:gd fmla="*/ 198 w 406" name="T32"/>
                <a:gd fmla="*/ 426 h 572" name="T33"/>
                <a:gd fmla="*/ 92 w 406" name="T34"/>
                <a:gd fmla="*/ 277 h 572" name="T35"/>
                <a:gd fmla="*/ 68 w 406" name="T36"/>
                <a:gd fmla="*/ 218 h 572" name="T37"/>
                <a:gd fmla="*/ 189 w 406" name="T38"/>
                <a:gd fmla="*/ 198 h 572" name="T39"/>
                <a:gd fmla="*/ 299 w 406" name="T40"/>
                <a:gd fmla="*/ 279 h 572" name="T41"/>
                <a:gd fmla="*/ 240 w 406" name="T42"/>
                <a:gd fmla="*/ 425 h 572" name="T43"/>
                <a:gd fmla="*/ 250 w 406" name="T44"/>
                <a:gd fmla="*/ 401 h 572" name="T45"/>
                <a:gd fmla="*/ 257 w 406" name="T46"/>
                <a:gd fmla="*/ 380 h 572" name="T47"/>
                <a:gd fmla="*/ 262 w 406" name="T48"/>
                <a:gd fmla="*/ 342 h 572" name="T49"/>
                <a:gd fmla="*/ 279 w 406" name="T50"/>
                <a:gd fmla="*/ 305 h 572" name="T51"/>
                <a:gd fmla="*/ 323 w 406" name="T52"/>
                <a:gd fmla="*/ 287 h 572" name="T53"/>
                <a:gd fmla="*/ 345 w 406" name="T54"/>
                <a:gd fmla="*/ 231 h 572" name="T55"/>
                <a:gd fmla="*/ 313 w 406" name="T56"/>
                <a:gd fmla="*/ 163 h 572" name="T57"/>
                <a:gd fmla="*/ 199 w 406" name="T58"/>
                <a:gd fmla="*/ 120 h 572" name="T59"/>
                <a:gd fmla="*/ 99 w 406" name="T60"/>
                <a:gd fmla="*/ 189 h 572" name="T61"/>
                <a:gd fmla="*/ 67 w 406" name="T62"/>
                <a:gd fmla="*/ 156 h 572" name="T63"/>
                <a:gd fmla="*/ 18 w 406" name="T64"/>
                <a:gd fmla="*/ 247 h 572" name="T65"/>
                <a:gd fmla="*/ 17 w 406" name="T66"/>
                <a:gd fmla="*/ 216 h 572" name="T67"/>
                <a:gd fmla="*/ 18 w 406" name="T68"/>
                <a:gd fmla="*/ 212 h 572" name="T69"/>
                <a:gd fmla="*/ 18 w 406" name="T70"/>
                <a:gd fmla="*/ 213 h 572" name="T71"/>
                <a:gd fmla="*/ 20 w 406" name="T72"/>
                <a:gd fmla="*/ 216 h 572" name="T73"/>
                <a:gd fmla="*/ 36 w 406" name="T74"/>
                <a:gd fmla="*/ 256 h 572" name="T75"/>
                <a:gd fmla="*/ 80 w 406" name="T76"/>
                <a:gd fmla="*/ 293 h 572" name="T77"/>
                <a:gd fmla="*/ 143 w 406" name="T78"/>
                <a:gd fmla="*/ 304 h 572" name="T79"/>
                <a:gd fmla="*/ 162 w 406" name="T80"/>
                <a:gd fmla="*/ 375 h 572" name="T81"/>
                <a:gd fmla="*/ 177 w 406" name="T82"/>
                <a:gd fmla="*/ 504 h 572" name="T83"/>
                <a:gd fmla="*/ 192 w 406" name="T84"/>
                <a:gd fmla="*/ 530 h 572" name="T85"/>
                <a:gd fmla="*/ 191 w 406" name="T86"/>
                <a:gd fmla="*/ 504 h 572" name="T87"/>
                <a:gd fmla="*/ 192 w 406" name="T88"/>
                <a:gd fmla="*/ 486 h 572" name="T89"/>
                <a:gd fmla="*/ 194 w 406" name="T90"/>
                <a:gd fmla="*/ 451 h 572" name="T91"/>
                <a:gd fmla="*/ 220 w 406" name="T92"/>
                <a:gd fmla="*/ 447 h 572" name="T93"/>
                <a:gd fmla="*/ 240 w 406" name="T94"/>
                <a:gd fmla="*/ 469 h 572" name="T95"/>
                <a:gd fmla="*/ 247 w 406" name="T96"/>
                <a:gd fmla="*/ 543 h 572" name="T97"/>
                <a:gd fmla="*/ 146 w 406" name="T98"/>
                <a:gd fmla="*/ 545 h 572" name="T99"/>
                <a:gd fmla="*/ 137 w 406" name="T100"/>
                <a:gd fmla="*/ 524 h 572" name="T101"/>
                <a:gd fmla="*/ 130 w 406" name="T102"/>
                <a:gd fmla="*/ 553 h 572" name="T103"/>
                <a:gd fmla="*/ 193 w 406" name="T104"/>
                <a:gd fmla="*/ 309 h 572" name="T105"/>
                <a:gd fmla="*/ 196 w 406" name="T106"/>
                <a:gd fmla="*/ 303 h 572" name="T107"/>
                <a:gd fmla="*/ 209 w 406" name="T108"/>
                <a:gd fmla="*/ 295 h 572" name="T109"/>
                <a:gd fmla="*/ 218 w 406" name="T110"/>
                <a:gd fmla="*/ 301 h 572" name="T111"/>
                <a:gd fmla="*/ 221 w 406" name="T112"/>
                <a:gd fmla="*/ 307 h 572" name="T113"/>
                <a:gd fmla="*/ 211 w 406" name="T114"/>
                <a:gd fmla="*/ 310 h 572" name="T115"/>
                <a:gd fmla="*/ 222 w 406" name="T116"/>
                <a:gd fmla="*/ 307 h 572" name="T117"/>
                <a:gd fmla="*/ 191 w 406" name="T118"/>
                <a:gd fmla="*/ 185 h 572" name="T119"/>
                <a:gd fmla="*/ 63 w 406" name="T120"/>
                <a:gd fmla="*/ 186 h 572" name="T121"/>
                <a:gd fmla="*/ 22 w 406" name="T122"/>
                <a:gd fmla="*/ 214 h 572"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572" w="406">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5" name="Freeform 437"/>
            <p:cNvSpPr/>
            <p:nvPr/>
          </p:nvSpPr>
          <p:spPr bwMode="auto">
            <a:xfrm>
              <a:off x="9994900" y="4794250"/>
              <a:ext cx="7937" cy="4763"/>
            </a:xfrm>
            <a:custGeom>
              <a:gdLst>
                <a:gd fmla="*/ 1 w 2" name="T0"/>
                <a:gd fmla="*/ 0 h 1" name="T1"/>
                <a:gd fmla="*/ 2 w 2" name="T2"/>
                <a:gd fmla="*/ 0 h 1" name="T3"/>
                <a:gd fmla="*/ 1 w 2" name="T4"/>
                <a:gd fmla="*/ 0 h 1" name="T5"/>
              </a:gdLst>
              <a:cxnLst>
                <a:cxn ang="0">
                  <a:pos x="T0" y="T1"/>
                </a:cxn>
                <a:cxn ang="0">
                  <a:pos x="T2" y="T3"/>
                </a:cxn>
                <a:cxn ang="0">
                  <a:pos x="T4" y="T5"/>
                </a:cxn>
              </a:cxnLst>
              <a:rect b="b" l="0" r="r" t="0"/>
              <a:pathLst>
                <a:path h="1" w="2">
                  <a:moveTo>
                    <a:pt x="1" y="0"/>
                  </a:moveTo>
                  <a:cubicBezTo>
                    <a:pt x="0" y="0"/>
                    <a:pt x="1" y="1"/>
                    <a:pt x="2" y="0"/>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6" name="Freeform 438"/>
            <p:cNvSpPr/>
            <p:nvPr/>
          </p:nvSpPr>
          <p:spPr bwMode="auto">
            <a:xfrm>
              <a:off x="10002838" y="4794250"/>
              <a:ext cx="6350" cy="7938"/>
            </a:xfrm>
            <a:custGeom>
              <a:gdLst>
                <a:gd fmla="*/ 1 w 2" name="T0"/>
                <a:gd fmla="*/ 2 h 2" name="T1"/>
                <a:gd fmla="*/ 2 w 2" name="T2"/>
                <a:gd fmla="*/ 1 h 2" name="T3"/>
                <a:gd fmla="*/ 1 w 2" name="T4"/>
                <a:gd fmla="*/ 2 h 2" name="T5"/>
              </a:gdLst>
              <a:cxnLst>
                <a:cxn ang="0">
                  <a:pos x="T0" y="T1"/>
                </a:cxn>
                <a:cxn ang="0">
                  <a:pos x="T2" y="T3"/>
                </a:cxn>
                <a:cxn ang="0">
                  <a:pos x="T4" y="T5"/>
                </a:cxn>
              </a:cxnLst>
              <a:rect b="b" l="0" r="r" t="0"/>
              <a:pathLst>
                <a:path h="2" w="2">
                  <a:moveTo>
                    <a:pt x="1" y="2"/>
                  </a:moveTo>
                  <a:cubicBezTo>
                    <a:pt x="1" y="2"/>
                    <a:pt x="2" y="1"/>
                    <a:pt x="2" y="1"/>
                  </a:cubicBezTo>
                  <a:cubicBezTo>
                    <a:pt x="0" y="0"/>
                    <a:pt x="2" y="2"/>
                    <a:pt x="1"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7" name="Freeform 439"/>
            <p:cNvSpPr/>
            <p:nvPr/>
          </p:nvSpPr>
          <p:spPr bwMode="auto">
            <a:xfrm>
              <a:off x="10387013" y="4486275"/>
              <a:ext cx="6350" cy="3175"/>
            </a:xfrm>
            <a:custGeom>
              <a:gdLst>
                <a:gd fmla="*/ 0 w 2" name="T0"/>
                <a:gd fmla="*/ 1 h 1" name="T1"/>
                <a:gd fmla="*/ 1 w 2" name="T2"/>
                <a:gd fmla="*/ 0 h 1" name="T3"/>
                <a:gd fmla="*/ 0 w 2" name="T4"/>
                <a:gd fmla="*/ 1 h 1" name="T5"/>
              </a:gdLst>
              <a:cxnLst>
                <a:cxn ang="0">
                  <a:pos x="T0" y="T1"/>
                </a:cxn>
                <a:cxn ang="0">
                  <a:pos x="T2" y="T3"/>
                </a:cxn>
                <a:cxn ang="0">
                  <a:pos x="T4" y="T5"/>
                </a:cxn>
              </a:cxnLst>
              <a:rect b="b" l="0" r="r" t="0"/>
              <a:pathLst>
                <a:path h="1" w="2">
                  <a:moveTo>
                    <a:pt x="0" y="1"/>
                  </a:moveTo>
                  <a:cubicBezTo>
                    <a:pt x="0" y="0"/>
                    <a:pt x="2" y="0"/>
                    <a:pt x="1" y="0"/>
                  </a:cubicBezTo>
                  <a:cubicBezTo>
                    <a:pt x="1"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8" name="Freeform 440"/>
            <p:cNvSpPr/>
            <p:nvPr/>
          </p:nvSpPr>
          <p:spPr bwMode="auto">
            <a:xfrm>
              <a:off x="10431463" y="4527550"/>
              <a:ext cx="7937" cy="0"/>
            </a:xfrm>
            <a:custGeom>
              <a:gdLst>
                <a:gd fmla="*/ 0 w 5" name="T0"/>
                <a:gd fmla="*/ 0 w 5" name="T1"/>
                <a:gd fmla="*/ 5 w 5" name="T2"/>
                <a:gd fmla="*/ 0 w 5" name="T3"/>
              </a:gdLst>
              <a:cxnLst>
                <a:cxn ang="0">
                  <a:pos x="T0" y="0"/>
                </a:cxn>
                <a:cxn ang="0">
                  <a:pos x="T1" y="0"/>
                </a:cxn>
                <a:cxn ang="0">
                  <a:pos x="T2" y="0"/>
                </a:cxn>
                <a:cxn ang="0">
                  <a:pos x="T3" y="0"/>
                </a:cxn>
              </a:cxnLst>
              <a:rect b="b" l="0" r="r" t="0"/>
              <a:pathLst>
                <a:path w="5">
                  <a:moveTo>
                    <a:pt x="0" y="0"/>
                  </a:moveTo>
                  <a:lnTo>
                    <a:pt x="0" y="0"/>
                  </a:lnTo>
                  <a:lnTo>
                    <a:pt x="5"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9" name="Freeform 441"/>
            <p:cNvSpPr/>
            <p:nvPr/>
          </p:nvSpPr>
          <p:spPr bwMode="auto">
            <a:xfrm>
              <a:off x="10055225" y="3929063"/>
              <a:ext cx="3175" cy="7938"/>
            </a:xfrm>
            <a:custGeom>
              <a:gdLst>
                <a:gd fmla="*/ 0 w 1" name="T0"/>
                <a:gd fmla="*/ 2 h 2" name="T1"/>
                <a:gd fmla="*/ 1 w 1" name="T2"/>
                <a:gd fmla="*/ 1 h 2" name="T3"/>
                <a:gd fmla="*/ 0 w 1" name="T4"/>
                <a:gd fmla="*/ 2 h 2" name="T5"/>
              </a:gdLst>
              <a:cxnLst>
                <a:cxn ang="0">
                  <a:pos x="T0" y="T1"/>
                </a:cxn>
                <a:cxn ang="0">
                  <a:pos x="T2" y="T3"/>
                </a:cxn>
                <a:cxn ang="0">
                  <a:pos x="T4" y="T5"/>
                </a:cxn>
              </a:cxnLst>
              <a:rect b="b" l="0" r="r" t="0"/>
              <a:pathLst>
                <a:path h="2" w="1">
                  <a:moveTo>
                    <a:pt x="0" y="2"/>
                  </a:moveTo>
                  <a:cubicBezTo>
                    <a:pt x="0" y="1"/>
                    <a:pt x="1" y="0"/>
                    <a:pt x="1" y="1"/>
                  </a:cubicBezTo>
                  <a:cubicBezTo>
                    <a:pt x="1" y="1"/>
                    <a:pt x="0" y="1"/>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0" name="Freeform 442"/>
            <p:cNvSpPr/>
            <p:nvPr/>
          </p:nvSpPr>
          <p:spPr bwMode="auto">
            <a:xfrm>
              <a:off x="10272713" y="4711700"/>
              <a:ext cx="4762"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1" name="Freeform 443"/>
            <p:cNvSpPr/>
            <p:nvPr/>
          </p:nvSpPr>
          <p:spPr bwMode="auto">
            <a:xfrm>
              <a:off x="10269538" y="4673600"/>
              <a:ext cx="7937" cy="4763"/>
            </a:xfrm>
            <a:custGeom>
              <a:gdLst>
                <a:gd fmla="*/ 1 w 2" name="T0"/>
                <a:gd fmla="*/ 1 h 1" name="T1"/>
                <a:gd fmla="*/ 1 w 2" name="T2"/>
                <a:gd fmla="*/ 0 h 1" name="T3"/>
                <a:gd fmla="*/ 1 w 2" name="T4"/>
                <a:gd fmla="*/ 1 h 1" name="T5"/>
              </a:gdLst>
              <a:cxnLst>
                <a:cxn ang="0">
                  <a:pos x="T0" y="T1"/>
                </a:cxn>
                <a:cxn ang="0">
                  <a:pos x="T2" y="T3"/>
                </a:cxn>
                <a:cxn ang="0">
                  <a:pos x="T4" y="T5"/>
                </a:cxn>
              </a:cxnLst>
              <a:rect b="b" l="0" r="r" t="0"/>
              <a:pathLst>
                <a:path h="1" w="2">
                  <a:moveTo>
                    <a:pt x="1" y="1"/>
                  </a:moveTo>
                  <a:cubicBezTo>
                    <a:pt x="2" y="1"/>
                    <a:pt x="0" y="1"/>
                    <a:pt x="1" y="0"/>
                  </a:cubicBezTo>
                  <a:cubicBezTo>
                    <a:pt x="0"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2" name="Freeform 444"/>
            <p:cNvSpPr/>
            <p:nvPr/>
          </p:nvSpPr>
          <p:spPr bwMode="auto">
            <a:xfrm>
              <a:off x="10266363" y="4662488"/>
              <a:ext cx="3175" cy="4763"/>
            </a:xfrm>
            <a:custGeom>
              <a:gdLst>
                <a:gd fmla="*/ 1 w 1" name="T0"/>
                <a:gd fmla="*/ 1 h 1" name="T1"/>
                <a:gd fmla="*/ 0 w 1" name="T2"/>
                <a:gd fmla="*/ 0 h 1" name="T3"/>
                <a:gd fmla="*/ 0 w 1" name="T4"/>
                <a:gd fmla="*/ 1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1"/>
                    <a:pt x="0" y="1"/>
                    <a:pt x="0" y="1"/>
                  </a:cubicBezTo>
                  <a:lnTo>
                    <a:pt x="1"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3" name="Freeform 445"/>
            <p:cNvSpPr/>
            <p:nvPr/>
          </p:nvSpPr>
          <p:spPr bwMode="auto">
            <a:xfrm>
              <a:off x="10261600" y="4708525"/>
              <a:ext cx="7937" cy="3175"/>
            </a:xfrm>
            <a:custGeom>
              <a:gdLst>
                <a:gd fmla="*/ 0 w 2" name="T0"/>
                <a:gd fmla="*/ 1 h 1" name="T1"/>
                <a:gd fmla="*/ 2 w 2" name="T2"/>
                <a:gd fmla="*/ 0 h 1" name="T3"/>
                <a:gd fmla="*/ 0 w 2" name="T4"/>
                <a:gd fmla="*/ 1 h 1" name="T5"/>
              </a:gdLst>
              <a:cxnLst>
                <a:cxn ang="0">
                  <a:pos x="T0" y="T1"/>
                </a:cxn>
                <a:cxn ang="0">
                  <a:pos x="T2" y="T3"/>
                </a:cxn>
                <a:cxn ang="0">
                  <a:pos x="T4" y="T5"/>
                </a:cxn>
              </a:cxnLst>
              <a:rect b="b" l="0" r="r" t="0"/>
              <a:pathLst>
                <a:path h="1" w="2">
                  <a:moveTo>
                    <a:pt x="0" y="1"/>
                  </a:moveTo>
                  <a:cubicBezTo>
                    <a:pt x="2" y="1"/>
                    <a:pt x="1" y="0"/>
                    <a:pt x="2" y="0"/>
                  </a:cubicBezTo>
                  <a:cubicBezTo>
                    <a:pt x="1"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4" name="Freeform 446"/>
            <p:cNvSpPr/>
            <p:nvPr/>
          </p:nvSpPr>
          <p:spPr bwMode="auto">
            <a:xfrm>
              <a:off x="10220325" y="4818063"/>
              <a:ext cx="7937" cy="3175"/>
            </a:xfrm>
            <a:custGeom>
              <a:gdLst>
                <a:gd fmla="*/ 1 w 2" name="T0"/>
                <a:gd fmla="*/ 1 h 1" name="T1"/>
                <a:gd fmla="*/ 0 w 2" name="T2"/>
                <a:gd fmla="*/ 0 h 1" name="T3"/>
                <a:gd fmla="*/ 1 w 2" name="T4"/>
                <a:gd fmla="*/ 1 h 1" name="T5"/>
              </a:gdLst>
              <a:cxnLst>
                <a:cxn ang="0">
                  <a:pos x="T0" y="T1"/>
                </a:cxn>
                <a:cxn ang="0">
                  <a:pos x="T2" y="T3"/>
                </a:cxn>
                <a:cxn ang="0">
                  <a:pos x="T4" y="T5"/>
                </a:cxn>
              </a:cxnLst>
              <a:rect b="b" l="0" r="r" t="0"/>
              <a:pathLst>
                <a:path h="1" w="2">
                  <a:moveTo>
                    <a:pt x="1" y="1"/>
                  </a:moveTo>
                  <a:cubicBezTo>
                    <a:pt x="2" y="0"/>
                    <a:pt x="1" y="1"/>
                    <a:pt x="0" y="0"/>
                  </a:cubicBezTo>
                  <a:cubicBezTo>
                    <a:pt x="0" y="1"/>
                    <a:pt x="0"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5" name="Freeform 447"/>
            <p:cNvSpPr/>
            <p:nvPr/>
          </p:nvSpPr>
          <p:spPr bwMode="auto">
            <a:xfrm>
              <a:off x="10118725" y="4005263"/>
              <a:ext cx="7937" cy="0"/>
            </a:xfrm>
            <a:custGeom>
              <a:gdLst>
                <a:gd fmla="*/ 0 w 5" name="T0"/>
                <a:gd fmla="*/ 0 w 5" name="T1"/>
                <a:gd fmla="*/ 5 w 5" name="T2"/>
                <a:gd fmla="*/ 0 w 5" name="T3"/>
              </a:gdLst>
              <a:cxnLst>
                <a:cxn ang="0">
                  <a:pos x="T0" y="0"/>
                </a:cxn>
                <a:cxn ang="0">
                  <a:pos x="T1" y="0"/>
                </a:cxn>
                <a:cxn ang="0">
                  <a:pos x="T2" y="0"/>
                </a:cxn>
                <a:cxn ang="0">
                  <a:pos x="T3" y="0"/>
                </a:cxn>
              </a:cxnLst>
              <a:rect b="b" l="0" r="r" t="0"/>
              <a:pathLst>
                <a:path w="5">
                  <a:moveTo>
                    <a:pt x="0" y="0"/>
                  </a:moveTo>
                  <a:lnTo>
                    <a:pt x="0" y="0"/>
                  </a:lnTo>
                  <a:lnTo>
                    <a:pt x="5"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6" name="Freeform 448"/>
            <p:cNvSpPr/>
            <p:nvPr/>
          </p:nvSpPr>
          <p:spPr bwMode="auto">
            <a:xfrm>
              <a:off x="10255250" y="4745038"/>
              <a:ext cx="6350" cy="0"/>
            </a:xfrm>
            <a:custGeom>
              <a:gdLst>
                <a:gd fmla="*/ 1 w 2" name="T0"/>
                <a:gd fmla="*/ 2 w 2" name="T1"/>
                <a:gd fmla="*/ 1 w 2" name="T2"/>
                <a:gd fmla="*/ 1 w 2" name="T3"/>
              </a:gdLst>
              <a:cxnLst>
                <a:cxn ang="0">
                  <a:pos x="T0" y="0"/>
                </a:cxn>
                <a:cxn ang="0">
                  <a:pos x="T1" y="0"/>
                </a:cxn>
                <a:cxn ang="0">
                  <a:pos x="T2" y="0"/>
                </a:cxn>
                <a:cxn ang="0">
                  <a:pos x="T3" y="0"/>
                </a:cxn>
              </a:cxnLst>
              <a:rect b="b" l="0" r="r" t="0"/>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7" name="Freeform 449"/>
            <p:cNvSpPr/>
            <p:nvPr/>
          </p:nvSpPr>
          <p:spPr bwMode="auto">
            <a:xfrm>
              <a:off x="10220325" y="4810125"/>
              <a:ext cx="11112" cy="3175"/>
            </a:xfrm>
            <a:custGeom>
              <a:gdLst>
                <a:gd fmla="*/ 0 w 3" name="T0"/>
                <a:gd fmla="*/ 1 h 1" name="T1"/>
                <a:gd fmla="*/ 3 w 3" name="T2"/>
                <a:gd fmla="*/ 1 h 1" name="T3"/>
                <a:gd fmla="*/ 0 w 3" name="T4"/>
                <a:gd fmla="*/ 1 h 1" name="T5"/>
              </a:gdLst>
              <a:cxnLst>
                <a:cxn ang="0">
                  <a:pos x="T0" y="T1"/>
                </a:cxn>
                <a:cxn ang="0">
                  <a:pos x="T2" y="T3"/>
                </a:cxn>
                <a:cxn ang="0">
                  <a:pos x="T4" y="T5"/>
                </a:cxn>
              </a:cxnLst>
              <a:rect b="b" l="0" r="r" t="0"/>
              <a:pathLst>
                <a:path h="1" w="3">
                  <a:moveTo>
                    <a:pt x="0" y="1"/>
                  </a:moveTo>
                  <a:cubicBezTo>
                    <a:pt x="3" y="1"/>
                    <a:pt x="3" y="1"/>
                    <a:pt x="3" y="1"/>
                  </a:cubicBezTo>
                  <a:cubicBezTo>
                    <a:pt x="2" y="0"/>
                    <a:pt x="1"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8" name="Freeform 450"/>
            <p:cNvSpPr/>
            <p:nvPr/>
          </p:nvSpPr>
          <p:spPr bwMode="auto">
            <a:xfrm>
              <a:off x="10261600" y="4741863"/>
              <a:ext cx="476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9" name="Freeform 451"/>
            <p:cNvSpPr/>
            <p:nvPr/>
          </p:nvSpPr>
          <p:spPr bwMode="auto">
            <a:xfrm>
              <a:off x="10258425" y="4730750"/>
              <a:ext cx="7937" cy="3175"/>
            </a:xfrm>
            <a:custGeom>
              <a:gdLst>
                <a:gd fmla="*/ 0 w 2" name="T0"/>
                <a:gd fmla="*/ 0 h 1" name="T1"/>
                <a:gd fmla="*/ 2 w 2" name="T2"/>
                <a:gd fmla="*/ 1 h 1" name="T3"/>
                <a:gd fmla="*/ 0 w 2" name="T4"/>
                <a:gd fmla="*/ 0 h 1" name="T5"/>
              </a:gdLst>
              <a:cxnLst>
                <a:cxn ang="0">
                  <a:pos x="T0" y="T1"/>
                </a:cxn>
                <a:cxn ang="0">
                  <a:pos x="T2" y="T3"/>
                </a:cxn>
                <a:cxn ang="0">
                  <a:pos x="T4" y="T5"/>
                </a:cxn>
              </a:cxnLst>
              <a:rect b="b" l="0" r="r" t="0"/>
              <a:pathLst>
                <a:path h="1" w="2">
                  <a:moveTo>
                    <a:pt x="0" y="0"/>
                  </a:moveTo>
                  <a:cubicBezTo>
                    <a:pt x="2" y="1"/>
                    <a:pt x="2" y="1"/>
                    <a:pt x="2" y="1"/>
                  </a:cubicBezTo>
                  <a:cubicBezTo>
                    <a:pt x="2"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90" name="Freeform 452"/>
            <p:cNvSpPr/>
            <p:nvPr/>
          </p:nvSpPr>
          <p:spPr bwMode="auto">
            <a:xfrm>
              <a:off x="10258425" y="4738688"/>
              <a:ext cx="14287" cy="3175"/>
            </a:xfrm>
            <a:custGeom>
              <a:gdLst>
                <a:gd fmla="*/ 0 w 4" name="T0"/>
                <a:gd fmla="*/ 1 h 1" name="T1"/>
                <a:gd fmla="*/ 1 w 4" name="T2"/>
                <a:gd fmla="*/ 1 h 1" name="T3"/>
                <a:gd fmla="*/ 2 w 4" name="T4"/>
                <a:gd fmla="*/ 0 h 1" name="T5"/>
                <a:gd fmla="*/ 4 w 4" name="T6"/>
                <a:gd fmla="*/ 0 h 1" name="T7"/>
                <a:gd fmla="*/ 0 w 4" name="T8"/>
                <a:gd fmla="*/ 1 h 1" name="T9"/>
                <a:gd fmla="*/ 0 w 4" name="T10"/>
                <a:gd fmla="*/ 1 h 1" name="T11"/>
              </a:gdLst>
              <a:cxnLst>
                <a:cxn ang="0">
                  <a:pos x="T0" y="T1"/>
                </a:cxn>
                <a:cxn ang="0">
                  <a:pos x="T2" y="T3"/>
                </a:cxn>
                <a:cxn ang="0">
                  <a:pos x="T4" y="T5"/>
                </a:cxn>
                <a:cxn ang="0">
                  <a:pos x="T6" y="T7"/>
                </a:cxn>
                <a:cxn ang="0">
                  <a:pos x="T8" y="T9"/>
                </a:cxn>
                <a:cxn ang="0">
                  <a:pos x="T10" y="T11"/>
                </a:cxn>
              </a:cxnLst>
              <a:rect b="b" l="0" r="r" t="0"/>
              <a:pathLst>
                <a:path h="1" w="4">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491" name="组合 490"/>
          <p:cNvGrpSpPr/>
          <p:nvPr/>
        </p:nvGrpSpPr>
        <p:grpSpPr>
          <a:xfrm>
            <a:off x="4627694" y="3362220"/>
            <a:ext cx="4464719" cy="140996"/>
            <a:chOff x="2804139" y="4450981"/>
            <a:chExt cx="7078926" cy="223552"/>
          </a:xfrm>
        </p:grpSpPr>
        <p:sp>
          <p:nvSpPr>
            <p:cNvPr id="492" name="Freeform 334"/>
            <p:cNvSpPr>
              <a:spLocks noEditPoints="1"/>
            </p:cNvSpPr>
            <p:nvPr/>
          </p:nvSpPr>
          <p:spPr bwMode="auto">
            <a:xfrm rot="10800000">
              <a:off x="2804139" y="4450981"/>
              <a:ext cx="3624526" cy="223551"/>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493" name="Freeform 334"/>
            <p:cNvSpPr>
              <a:spLocks noEditPoints="1"/>
            </p:cNvSpPr>
            <p:nvPr/>
          </p:nvSpPr>
          <p:spPr bwMode="auto">
            <a:xfrm flipH="1" rot="10800000">
              <a:off x="6258539" y="4450982"/>
              <a:ext cx="3624526" cy="223551"/>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pic>
        <p:nvPicPr>
          <p:cNvPr id="495" name="图片 494"/>
          <p:cNvPicPr>
            <a:picLocks noChangeAspect="1"/>
          </p:cNvPicPr>
          <p:nvPr/>
        </p:nvPicPr>
        <p:blipFill>
          <a:blip r:embed="rId4"/>
          <a:stretch>
            <a:fillRect/>
          </a:stretch>
        </p:blipFill>
        <p:spPr>
          <a:xfrm flipV="1" rot="2249058">
            <a:off x="9229747" y="2044816"/>
            <a:ext cx="620092" cy="1516609"/>
          </a:xfrm>
          <a:prstGeom prst="rect">
            <a:avLst/>
          </a:prstGeom>
        </p:spPr>
      </p:pic>
    </p:spTree>
  </p:cSld>
  <p:clrMapOvr>
    <a:masterClrMapping/>
  </p:clrMapOvr>
  <p:transition/>
  <p:timing/>
</p:sld>
</file>

<file path=ppt/slides/slide1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3">
            <a:lum/>
          </a:blip>
          <a:stretch>
            <a:fillRect/>
          </a:stretch>
        </a:blipFill>
        <a:effectLst/>
      </p:bgPr>
    </p:bg>
    <p:spTree>
      <p:nvGrpSpPr>
        <p:cNvPr id="1" name=""/>
        <p:cNvGrpSpPr/>
        <p:nvPr/>
      </p:nvGrpSpPr>
      <p:grpSpPr>
        <a:xfrm>
          <a:off x="0" y="0"/>
          <a:ext cx="0" cy="0"/>
        </a:xfrm>
      </p:grpSpPr>
      <p:sp>
        <p:nvSpPr>
          <p:cNvPr id="15" name="文本框 14"/>
          <p:cNvSpPr txBox="1"/>
          <p:nvPr/>
        </p:nvSpPr>
        <p:spPr>
          <a:xfrm>
            <a:off x="2228874" y="951038"/>
            <a:ext cx="7804417" cy="2758440"/>
          </a:xfrm>
          <a:prstGeom prst="rect">
            <a:avLst/>
          </a:prstGeom>
          <a:noFill/>
        </p:spPr>
        <p:txBody>
          <a:bodyPr rtlCol="0" wrap="square">
            <a:spAutoFit/>
          </a:bodyPr>
          <a:lstStyle/>
          <a:p>
            <a:pPr>
              <a:lnSpc>
                <a:spcPts val="3000"/>
              </a:lnSpc>
            </a:pPr>
            <a:r>
              <a:rPr altLang="en-US" lang="zh-CN" sz="1600">
                <a:solidFill>
                  <a:schemeClr val="bg1">
                    <a:lumMod val="95000"/>
                  </a:schemeClr>
                </a:solidFill>
                <a:ea charset="-122" panose="02010604000101010101" pitchFamily="2" typeface="汉仪丫丫体简"/>
              </a:rPr>
              <a:t>点击此处添加文本点击此处添加文本点击此处添加文本点击此处添加文本点击此处添加文本点击此处添加文本点击此处添加文本点击此处添加文本点击此处添加文本点击此处添加文本点击此处添加文本点击此处添加文本点击此处添加文本点击此处添加文本点击此处添加文本点击此处添加文本</a:t>
            </a:r>
          </a:p>
          <a:p>
            <a:pPr>
              <a:lnSpc>
                <a:spcPts val="3000"/>
              </a:lnSpc>
            </a:pPr>
            <a:endParaRPr altLang="en-US" lang="zh-CN" sz="1600">
              <a:solidFill>
                <a:schemeClr val="bg1">
                  <a:lumMod val="95000"/>
                </a:schemeClr>
              </a:solidFill>
              <a:ea charset="-122" panose="02010604000101010101" pitchFamily="2" typeface="汉仪丫丫体简"/>
            </a:endParaRPr>
          </a:p>
          <a:p>
            <a:pPr>
              <a:lnSpc>
                <a:spcPts val="3000"/>
              </a:lnSpc>
            </a:pPr>
            <a:endParaRPr altLang="en-US" lang="zh-CN" sz="1600">
              <a:solidFill>
                <a:schemeClr val="bg1">
                  <a:lumMod val="95000"/>
                </a:schemeClr>
              </a:solidFill>
              <a:ea charset="-122" panose="02010604000101010101" pitchFamily="2" typeface="汉仪丫丫体简"/>
            </a:endParaRPr>
          </a:p>
          <a:p>
            <a:pPr>
              <a:lnSpc>
                <a:spcPts val="3000"/>
              </a:lnSpc>
            </a:pPr>
            <a:endParaRPr altLang="en-US" lang="zh-CN" sz="1600">
              <a:solidFill>
                <a:schemeClr val="bg1">
                  <a:lumMod val="95000"/>
                </a:schemeClr>
              </a:solidFill>
              <a:ea charset="-122" panose="02010604000101010101" pitchFamily="2" typeface="汉仪丫丫体简"/>
            </a:endParaRPr>
          </a:p>
        </p:txBody>
      </p:sp>
      <p:sp>
        <p:nvSpPr>
          <p:cNvPr id="16" name="Freeform 19"/>
          <p:cNvSpPr>
            <a:spLocks noEditPoints="1"/>
          </p:cNvSpPr>
          <p:nvPr/>
        </p:nvSpPr>
        <p:spPr bwMode="auto">
          <a:xfrm>
            <a:off x="6423073" y="3045214"/>
            <a:ext cx="3513090" cy="2921283"/>
          </a:xfrm>
          <a:custGeom>
            <a:gdLst>
              <a:gd fmla="*/ 104 w 118" name="T0"/>
              <a:gd fmla="*/ 15 h 98" name="T1"/>
              <a:gd fmla="*/ 43 w 118" name="T2"/>
              <a:gd fmla="*/ 4 h 98" name="T3"/>
              <a:gd fmla="*/ 15 w 118" name="T4"/>
              <a:gd fmla="*/ 20 h 98" name="T5"/>
              <a:gd fmla="*/ 7 w 118" name="T6"/>
              <a:gd fmla="*/ 50 h 98" name="T7"/>
              <a:gd fmla="*/ 20 w 118" name="T8"/>
              <a:gd fmla="*/ 72 h 98" name="T9"/>
              <a:gd fmla="*/ 3 w 118" name="T10"/>
              <a:gd fmla="*/ 94 h 98" name="T11"/>
              <a:gd fmla="*/ 3 w 118" name="T12"/>
              <a:gd fmla="*/ 94 h 98" name="T13"/>
              <a:gd fmla="*/ 2 w 118" name="T14"/>
              <a:gd fmla="*/ 95 h 98" name="T15"/>
              <a:gd fmla="*/ 3 w 118" name="T16"/>
              <a:gd fmla="*/ 97 h 98" name="T17"/>
              <a:gd fmla="*/ 40 w 118" name="T18"/>
              <a:gd fmla="*/ 75 h 98" name="T19"/>
              <a:gd fmla="*/ 104 w 118" name="T20"/>
              <a:gd fmla="*/ 64 h 98" name="T21"/>
              <a:gd fmla="*/ 117 w 118" name="T22"/>
              <a:gd fmla="*/ 37 h 98" name="T23"/>
              <a:gd fmla="*/ 104 w 118" name="T24"/>
              <a:gd fmla="*/ 15 h 98" name="T25"/>
              <a:gd fmla="*/ 103 w 118" name="T26"/>
              <a:gd fmla="*/ 61 h 98" name="T27"/>
              <a:gd fmla="*/ 39 w 118" name="T28"/>
              <a:gd fmla="*/ 72 h 98" name="T29"/>
              <a:gd fmla="*/ 39 w 118" name="T30"/>
              <a:gd fmla="*/ 72 h 98" name="T31"/>
              <a:gd fmla="*/ 38 w 118" name="T32"/>
              <a:gd fmla="*/ 73 h 98" name="T33"/>
              <a:gd fmla="*/ 10 w 118" name="T34"/>
              <a:gd fmla="*/ 93 h 98" name="T35"/>
              <a:gd fmla="*/ 23 w 118" name="T36"/>
              <a:gd fmla="*/ 72 h 98" name="T37"/>
              <a:gd fmla="*/ 23 w 118" name="T38"/>
              <a:gd fmla="*/ 72 h 98" name="T39"/>
              <a:gd fmla="*/ 22 w 118" name="T40"/>
              <a:gd fmla="*/ 70 h 98" name="T41"/>
              <a:gd fmla="*/ 10 w 118" name="T42"/>
              <a:gd fmla="*/ 42 h 98" name="T43"/>
              <a:gd fmla="*/ 27 w 118" name="T44"/>
              <a:gd fmla="*/ 13 h 98" name="T45"/>
              <a:gd fmla="*/ 62 w 118" name="T46"/>
              <a:gd fmla="*/ 5 h 98" name="T47"/>
              <a:gd fmla="*/ 92 w 118" name="T48"/>
              <a:gd fmla="*/ 11 h 98" name="T49"/>
              <a:gd fmla="*/ 113 w 118" name="T50"/>
              <a:gd fmla="*/ 31 h 98" name="T51"/>
              <a:gd fmla="*/ 103 w 118" name="T52"/>
              <a:gd fmla="*/ 61 h 9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8" w="118">
                <a:moveTo>
                  <a:pt x="104" y="15"/>
                </a:moveTo>
                <a:cubicBezTo>
                  <a:pt x="87" y="1"/>
                  <a:pt x="64" y="0"/>
                  <a:pt x="43" y="4"/>
                </a:cubicBezTo>
                <a:cubicBezTo>
                  <a:pt x="33" y="6"/>
                  <a:pt x="21" y="11"/>
                  <a:pt x="15" y="20"/>
                </a:cubicBezTo>
                <a:cubicBezTo>
                  <a:pt x="9" y="28"/>
                  <a:pt x="6" y="40"/>
                  <a:pt x="7" y="50"/>
                </a:cubicBezTo>
                <a:cubicBezTo>
                  <a:pt x="8" y="59"/>
                  <a:pt x="13" y="66"/>
                  <a:pt x="20" y="72"/>
                </a:cubicBezTo>
                <a:cubicBezTo>
                  <a:pt x="19" y="81"/>
                  <a:pt x="10" y="89"/>
                  <a:pt x="3" y="94"/>
                </a:cubicBezTo>
                <a:cubicBezTo>
                  <a:pt x="3" y="94"/>
                  <a:pt x="3" y="94"/>
                  <a:pt x="3" y="94"/>
                </a:cubicBezTo>
                <a:cubicBezTo>
                  <a:pt x="3" y="95"/>
                  <a:pt x="3" y="95"/>
                  <a:pt x="2" y="95"/>
                </a:cubicBezTo>
                <a:cubicBezTo>
                  <a:pt x="0" y="95"/>
                  <a:pt x="1" y="98"/>
                  <a:pt x="3" y="97"/>
                </a:cubicBezTo>
                <a:cubicBezTo>
                  <a:pt x="17" y="95"/>
                  <a:pt x="33" y="87"/>
                  <a:pt x="40" y="75"/>
                </a:cubicBezTo>
                <a:cubicBezTo>
                  <a:pt x="61" y="75"/>
                  <a:pt x="86" y="78"/>
                  <a:pt x="104" y="64"/>
                </a:cubicBezTo>
                <a:cubicBezTo>
                  <a:pt x="112" y="57"/>
                  <a:pt x="118" y="48"/>
                  <a:pt x="117" y="37"/>
                </a:cubicBezTo>
                <a:cubicBezTo>
                  <a:pt x="117" y="28"/>
                  <a:pt x="111" y="20"/>
                  <a:pt x="104" y="15"/>
                </a:cubicBezTo>
                <a:close/>
                <a:moveTo>
                  <a:pt x="103" y="61"/>
                </a:moveTo>
                <a:cubicBezTo>
                  <a:pt x="86" y="76"/>
                  <a:pt x="60" y="72"/>
                  <a:pt x="39" y="72"/>
                </a:cubicBezTo>
                <a:cubicBezTo>
                  <a:pt x="39" y="72"/>
                  <a:pt x="39" y="72"/>
                  <a:pt x="39" y="72"/>
                </a:cubicBezTo>
                <a:cubicBezTo>
                  <a:pt x="38" y="72"/>
                  <a:pt x="38" y="73"/>
                  <a:pt x="38" y="73"/>
                </a:cubicBezTo>
                <a:cubicBezTo>
                  <a:pt x="32" y="83"/>
                  <a:pt x="21" y="90"/>
                  <a:pt x="10" y="93"/>
                </a:cubicBezTo>
                <a:cubicBezTo>
                  <a:pt x="16" y="87"/>
                  <a:pt x="22" y="80"/>
                  <a:pt x="23" y="72"/>
                </a:cubicBezTo>
                <a:cubicBezTo>
                  <a:pt x="23" y="72"/>
                  <a:pt x="23" y="72"/>
                  <a:pt x="23" y="72"/>
                </a:cubicBezTo>
                <a:cubicBezTo>
                  <a:pt x="23" y="71"/>
                  <a:pt x="23" y="71"/>
                  <a:pt x="22" y="70"/>
                </a:cubicBezTo>
                <a:cubicBezTo>
                  <a:pt x="14" y="63"/>
                  <a:pt x="9" y="54"/>
                  <a:pt x="10" y="42"/>
                </a:cubicBezTo>
                <a:cubicBezTo>
                  <a:pt x="11" y="30"/>
                  <a:pt x="16" y="20"/>
                  <a:pt x="27" y="13"/>
                </a:cubicBezTo>
                <a:cubicBezTo>
                  <a:pt x="37" y="7"/>
                  <a:pt x="50" y="5"/>
                  <a:pt x="62" y="5"/>
                </a:cubicBezTo>
                <a:cubicBezTo>
                  <a:pt x="73" y="5"/>
                  <a:pt x="83" y="7"/>
                  <a:pt x="92" y="11"/>
                </a:cubicBezTo>
                <a:cubicBezTo>
                  <a:pt x="101" y="15"/>
                  <a:pt x="109" y="22"/>
                  <a:pt x="113" y="31"/>
                </a:cubicBezTo>
                <a:cubicBezTo>
                  <a:pt x="118" y="42"/>
                  <a:pt x="111" y="53"/>
                  <a:pt x="103" y="61"/>
                </a:cubicBezTo>
                <a:close/>
              </a:path>
            </a:pathLst>
          </a:custGeom>
          <a:solidFill>
            <a:srgbClr val="72D5AE"/>
          </a:solidFill>
          <a:ln>
            <a:noFill/>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 name="Freeform 19"/>
          <p:cNvSpPr>
            <a:spLocks noEditPoints="1"/>
          </p:cNvSpPr>
          <p:nvPr/>
        </p:nvSpPr>
        <p:spPr bwMode="auto">
          <a:xfrm flipH="1">
            <a:off x="2255838" y="3045215"/>
            <a:ext cx="3513090" cy="2921283"/>
          </a:xfrm>
          <a:custGeom>
            <a:gdLst>
              <a:gd fmla="*/ 104 w 118" name="T0"/>
              <a:gd fmla="*/ 15 h 98" name="T1"/>
              <a:gd fmla="*/ 43 w 118" name="T2"/>
              <a:gd fmla="*/ 4 h 98" name="T3"/>
              <a:gd fmla="*/ 15 w 118" name="T4"/>
              <a:gd fmla="*/ 20 h 98" name="T5"/>
              <a:gd fmla="*/ 7 w 118" name="T6"/>
              <a:gd fmla="*/ 50 h 98" name="T7"/>
              <a:gd fmla="*/ 20 w 118" name="T8"/>
              <a:gd fmla="*/ 72 h 98" name="T9"/>
              <a:gd fmla="*/ 3 w 118" name="T10"/>
              <a:gd fmla="*/ 94 h 98" name="T11"/>
              <a:gd fmla="*/ 3 w 118" name="T12"/>
              <a:gd fmla="*/ 94 h 98" name="T13"/>
              <a:gd fmla="*/ 2 w 118" name="T14"/>
              <a:gd fmla="*/ 95 h 98" name="T15"/>
              <a:gd fmla="*/ 3 w 118" name="T16"/>
              <a:gd fmla="*/ 97 h 98" name="T17"/>
              <a:gd fmla="*/ 40 w 118" name="T18"/>
              <a:gd fmla="*/ 75 h 98" name="T19"/>
              <a:gd fmla="*/ 104 w 118" name="T20"/>
              <a:gd fmla="*/ 64 h 98" name="T21"/>
              <a:gd fmla="*/ 117 w 118" name="T22"/>
              <a:gd fmla="*/ 37 h 98" name="T23"/>
              <a:gd fmla="*/ 104 w 118" name="T24"/>
              <a:gd fmla="*/ 15 h 98" name="T25"/>
              <a:gd fmla="*/ 103 w 118" name="T26"/>
              <a:gd fmla="*/ 61 h 98" name="T27"/>
              <a:gd fmla="*/ 39 w 118" name="T28"/>
              <a:gd fmla="*/ 72 h 98" name="T29"/>
              <a:gd fmla="*/ 39 w 118" name="T30"/>
              <a:gd fmla="*/ 72 h 98" name="T31"/>
              <a:gd fmla="*/ 38 w 118" name="T32"/>
              <a:gd fmla="*/ 73 h 98" name="T33"/>
              <a:gd fmla="*/ 10 w 118" name="T34"/>
              <a:gd fmla="*/ 93 h 98" name="T35"/>
              <a:gd fmla="*/ 23 w 118" name="T36"/>
              <a:gd fmla="*/ 72 h 98" name="T37"/>
              <a:gd fmla="*/ 23 w 118" name="T38"/>
              <a:gd fmla="*/ 72 h 98" name="T39"/>
              <a:gd fmla="*/ 22 w 118" name="T40"/>
              <a:gd fmla="*/ 70 h 98" name="T41"/>
              <a:gd fmla="*/ 10 w 118" name="T42"/>
              <a:gd fmla="*/ 42 h 98" name="T43"/>
              <a:gd fmla="*/ 27 w 118" name="T44"/>
              <a:gd fmla="*/ 13 h 98" name="T45"/>
              <a:gd fmla="*/ 62 w 118" name="T46"/>
              <a:gd fmla="*/ 5 h 98" name="T47"/>
              <a:gd fmla="*/ 92 w 118" name="T48"/>
              <a:gd fmla="*/ 11 h 98" name="T49"/>
              <a:gd fmla="*/ 113 w 118" name="T50"/>
              <a:gd fmla="*/ 31 h 98" name="T51"/>
              <a:gd fmla="*/ 103 w 118" name="T52"/>
              <a:gd fmla="*/ 61 h 9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8" w="118">
                <a:moveTo>
                  <a:pt x="104" y="15"/>
                </a:moveTo>
                <a:cubicBezTo>
                  <a:pt x="87" y="1"/>
                  <a:pt x="64" y="0"/>
                  <a:pt x="43" y="4"/>
                </a:cubicBezTo>
                <a:cubicBezTo>
                  <a:pt x="33" y="6"/>
                  <a:pt x="21" y="11"/>
                  <a:pt x="15" y="20"/>
                </a:cubicBezTo>
                <a:cubicBezTo>
                  <a:pt x="9" y="28"/>
                  <a:pt x="6" y="40"/>
                  <a:pt x="7" y="50"/>
                </a:cubicBezTo>
                <a:cubicBezTo>
                  <a:pt x="8" y="59"/>
                  <a:pt x="13" y="66"/>
                  <a:pt x="20" y="72"/>
                </a:cubicBezTo>
                <a:cubicBezTo>
                  <a:pt x="19" y="81"/>
                  <a:pt x="10" y="89"/>
                  <a:pt x="3" y="94"/>
                </a:cubicBezTo>
                <a:cubicBezTo>
                  <a:pt x="3" y="94"/>
                  <a:pt x="3" y="94"/>
                  <a:pt x="3" y="94"/>
                </a:cubicBezTo>
                <a:cubicBezTo>
                  <a:pt x="3" y="95"/>
                  <a:pt x="3" y="95"/>
                  <a:pt x="2" y="95"/>
                </a:cubicBezTo>
                <a:cubicBezTo>
                  <a:pt x="0" y="95"/>
                  <a:pt x="1" y="98"/>
                  <a:pt x="3" y="97"/>
                </a:cubicBezTo>
                <a:cubicBezTo>
                  <a:pt x="17" y="95"/>
                  <a:pt x="33" y="87"/>
                  <a:pt x="40" y="75"/>
                </a:cubicBezTo>
                <a:cubicBezTo>
                  <a:pt x="61" y="75"/>
                  <a:pt x="86" y="78"/>
                  <a:pt x="104" y="64"/>
                </a:cubicBezTo>
                <a:cubicBezTo>
                  <a:pt x="112" y="57"/>
                  <a:pt x="118" y="48"/>
                  <a:pt x="117" y="37"/>
                </a:cubicBezTo>
                <a:cubicBezTo>
                  <a:pt x="117" y="28"/>
                  <a:pt x="111" y="20"/>
                  <a:pt x="104" y="15"/>
                </a:cubicBezTo>
                <a:close/>
                <a:moveTo>
                  <a:pt x="103" y="61"/>
                </a:moveTo>
                <a:cubicBezTo>
                  <a:pt x="86" y="76"/>
                  <a:pt x="60" y="72"/>
                  <a:pt x="39" y="72"/>
                </a:cubicBezTo>
                <a:cubicBezTo>
                  <a:pt x="39" y="72"/>
                  <a:pt x="39" y="72"/>
                  <a:pt x="39" y="72"/>
                </a:cubicBezTo>
                <a:cubicBezTo>
                  <a:pt x="38" y="72"/>
                  <a:pt x="38" y="73"/>
                  <a:pt x="38" y="73"/>
                </a:cubicBezTo>
                <a:cubicBezTo>
                  <a:pt x="32" y="83"/>
                  <a:pt x="21" y="90"/>
                  <a:pt x="10" y="93"/>
                </a:cubicBezTo>
                <a:cubicBezTo>
                  <a:pt x="16" y="87"/>
                  <a:pt x="22" y="80"/>
                  <a:pt x="23" y="72"/>
                </a:cubicBezTo>
                <a:cubicBezTo>
                  <a:pt x="23" y="72"/>
                  <a:pt x="23" y="72"/>
                  <a:pt x="23" y="72"/>
                </a:cubicBezTo>
                <a:cubicBezTo>
                  <a:pt x="23" y="71"/>
                  <a:pt x="23" y="71"/>
                  <a:pt x="22" y="70"/>
                </a:cubicBezTo>
                <a:cubicBezTo>
                  <a:pt x="14" y="63"/>
                  <a:pt x="9" y="54"/>
                  <a:pt x="10" y="42"/>
                </a:cubicBezTo>
                <a:cubicBezTo>
                  <a:pt x="11" y="30"/>
                  <a:pt x="16" y="20"/>
                  <a:pt x="27" y="13"/>
                </a:cubicBezTo>
                <a:cubicBezTo>
                  <a:pt x="37" y="7"/>
                  <a:pt x="50" y="5"/>
                  <a:pt x="62" y="5"/>
                </a:cubicBezTo>
                <a:cubicBezTo>
                  <a:pt x="73" y="5"/>
                  <a:pt x="83" y="7"/>
                  <a:pt x="92" y="11"/>
                </a:cubicBezTo>
                <a:cubicBezTo>
                  <a:pt x="101" y="15"/>
                  <a:pt x="109" y="22"/>
                  <a:pt x="113" y="31"/>
                </a:cubicBezTo>
                <a:cubicBezTo>
                  <a:pt x="118" y="42"/>
                  <a:pt x="111" y="53"/>
                  <a:pt x="103" y="61"/>
                </a:cubicBezTo>
                <a:close/>
              </a:path>
            </a:pathLst>
          </a:custGeom>
          <a:solidFill>
            <a:srgbClr val="FCB363"/>
          </a:solidFill>
          <a:ln>
            <a:noFill/>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nvGrpSpPr>
          <p:cNvPr id="22" name="组合 21"/>
          <p:cNvGrpSpPr/>
          <p:nvPr/>
        </p:nvGrpSpPr>
        <p:grpSpPr>
          <a:xfrm>
            <a:off x="2972611" y="3742578"/>
            <a:ext cx="2018616" cy="1017516"/>
            <a:chOff x="644662" y="5077351"/>
            <a:chExt cx="2018616" cy="1017516"/>
          </a:xfrm>
        </p:grpSpPr>
        <p:sp>
          <p:nvSpPr>
            <p:cNvPr id="19" name="文本框 18"/>
            <p:cNvSpPr txBox="1"/>
            <p:nvPr/>
          </p:nvSpPr>
          <p:spPr>
            <a:xfrm>
              <a:off x="644662" y="5077351"/>
              <a:ext cx="2018616" cy="335280"/>
            </a:xfrm>
            <a:prstGeom prst="rect">
              <a:avLst/>
            </a:prstGeom>
            <a:noFill/>
          </p:spPr>
          <p:txBody>
            <a:bodyPr rtlCol="0" wrap="square">
              <a:spAutoFit/>
            </a:bodyPr>
            <a:lstStyle/>
            <a:p>
              <a:r>
                <a:rPr altLang="en-US" lang="zh-CN" sz="1600">
                  <a:solidFill>
                    <a:schemeClr val="bg1">
                      <a:lumMod val="85000"/>
                    </a:schemeClr>
                  </a:solidFill>
                  <a:ea charset="-122" panose="02010604000101010101" pitchFamily="2" typeface="汉仪丫丫体简"/>
                </a:rPr>
                <a:t>点击此处添加文本</a:t>
              </a:r>
            </a:p>
          </p:txBody>
        </p:sp>
        <p:sp>
          <p:nvSpPr>
            <p:cNvPr id="20" name="文本框 19"/>
            <p:cNvSpPr txBox="1"/>
            <p:nvPr/>
          </p:nvSpPr>
          <p:spPr>
            <a:xfrm>
              <a:off x="644662" y="5416833"/>
              <a:ext cx="2018616" cy="33528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sz="1600">
                  <a:solidFill>
                    <a:schemeClr val="bg1">
                      <a:lumMod val="85000"/>
                    </a:schemeClr>
                  </a:solidFill>
                  <a:ea charset="-122" panose="02010604000101010101" pitchFamily="2" typeface="汉仪丫丫体简"/>
                </a:rPr>
                <a:t>点击此处添加文本</a:t>
              </a:r>
            </a:p>
          </p:txBody>
        </p:sp>
        <p:sp>
          <p:nvSpPr>
            <p:cNvPr id="21" name="文本框 20"/>
            <p:cNvSpPr txBox="1"/>
            <p:nvPr/>
          </p:nvSpPr>
          <p:spPr>
            <a:xfrm>
              <a:off x="644662" y="5756313"/>
              <a:ext cx="2018616" cy="33528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sz="1600">
                  <a:solidFill>
                    <a:schemeClr val="bg1">
                      <a:lumMod val="85000"/>
                    </a:schemeClr>
                  </a:solidFill>
                  <a:ea charset="-122" panose="02010604000101010101" pitchFamily="2" typeface="汉仪丫丫体简"/>
                </a:rPr>
                <a:t>点击此处添加文本</a:t>
              </a:r>
            </a:p>
          </p:txBody>
        </p:sp>
      </p:grpSp>
      <p:grpSp>
        <p:nvGrpSpPr>
          <p:cNvPr id="28" name="组合 27"/>
          <p:cNvGrpSpPr/>
          <p:nvPr/>
        </p:nvGrpSpPr>
        <p:grpSpPr>
          <a:xfrm>
            <a:off x="7418352" y="3742578"/>
            <a:ext cx="2018616" cy="1017516"/>
            <a:chOff x="644662" y="5077351"/>
            <a:chExt cx="2018616" cy="1017516"/>
          </a:xfrm>
        </p:grpSpPr>
        <p:sp>
          <p:nvSpPr>
            <p:cNvPr id="29" name="文本框 28"/>
            <p:cNvSpPr txBox="1"/>
            <p:nvPr/>
          </p:nvSpPr>
          <p:spPr>
            <a:xfrm>
              <a:off x="644661" y="5077351"/>
              <a:ext cx="2018616" cy="335280"/>
            </a:xfrm>
            <a:prstGeom prst="rect">
              <a:avLst/>
            </a:prstGeom>
            <a:noFill/>
          </p:spPr>
          <p:txBody>
            <a:bodyPr rtlCol="0" wrap="square">
              <a:spAutoFit/>
            </a:bodyPr>
            <a:lstStyle/>
            <a:p>
              <a:r>
                <a:rPr altLang="en-US" lang="zh-CN" sz="1600">
                  <a:solidFill>
                    <a:schemeClr val="bg1">
                      <a:lumMod val="85000"/>
                    </a:schemeClr>
                  </a:solidFill>
                  <a:ea charset="-122" panose="02010604000101010101" pitchFamily="2" typeface="汉仪丫丫体简"/>
                </a:rPr>
                <a:t>点击此处添加文本</a:t>
              </a:r>
            </a:p>
          </p:txBody>
        </p:sp>
        <p:sp>
          <p:nvSpPr>
            <p:cNvPr id="30" name="文本框 29"/>
            <p:cNvSpPr txBox="1"/>
            <p:nvPr/>
          </p:nvSpPr>
          <p:spPr>
            <a:xfrm>
              <a:off x="644661" y="5416833"/>
              <a:ext cx="2018616" cy="33528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sz="1600">
                  <a:solidFill>
                    <a:schemeClr val="bg1">
                      <a:lumMod val="85000"/>
                    </a:schemeClr>
                  </a:solidFill>
                  <a:ea charset="-122" panose="02010604000101010101" pitchFamily="2" typeface="汉仪丫丫体简"/>
                </a:rPr>
                <a:t>点击此处添加文本</a:t>
              </a:r>
            </a:p>
          </p:txBody>
        </p:sp>
        <p:sp>
          <p:nvSpPr>
            <p:cNvPr id="31" name="文本框 30"/>
            <p:cNvSpPr txBox="1"/>
            <p:nvPr/>
          </p:nvSpPr>
          <p:spPr>
            <a:xfrm>
              <a:off x="644661" y="5756313"/>
              <a:ext cx="2018616" cy="33528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sz="1600">
                  <a:solidFill>
                    <a:schemeClr val="bg1">
                      <a:lumMod val="85000"/>
                    </a:schemeClr>
                  </a:solidFill>
                  <a:ea charset="-122" panose="02010604000101010101" pitchFamily="2" typeface="汉仪丫丫体简"/>
                </a:rPr>
                <a:t>点击此处添加文本</a:t>
              </a:r>
            </a:p>
          </p:txBody>
        </p:sp>
      </p:grpSp>
      <p:grpSp>
        <p:nvGrpSpPr>
          <p:cNvPr id="23" name="组合 22"/>
          <p:cNvGrpSpPr/>
          <p:nvPr/>
        </p:nvGrpSpPr>
        <p:grpSpPr>
          <a:xfrm>
            <a:off x="-34322" y="205344"/>
            <a:ext cx="8862546" cy="504056"/>
            <a:chOff x="-34322" y="205344"/>
            <a:chExt cx="8862546" cy="504056"/>
          </a:xfrm>
        </p:grpSpPr>
        <p:grpSp>
          <p:nvGrpSpPr>
            <p:cNvPr id="24" name="组合 23"/>
            <p:cNvGrpSpPr/>
            <p:nvPr/>
          </p:nvGrpSpPr>
          <p:grpSpPr>
            <a:xfrm>
              <a:off x="829774" y="223521"/>
              <a:ext cx="7998450" cy="461665"/>
              <a:chOff x="829774" y="223521"/>
              <a:chExt cx="7998450" cy="461665"/>
            </a:xfrm>
          </p:grpSpPr>
          <p:sp>
            <p:nvSpPr>
              <p:cNvPr id="26" name="文本框 25"/>
              <p:cNvSpPr txBox="1"/>
              <p:nvPr/>
            </p:nvSpPr>
            <p:spPr>
              <a:xfrm>
                <a:off x="5359093" y="223521"/>
                <a:ext cx="2969154"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32" name="组合 31"/>
              <p:cNvGrpSpPr/>
              <p:nvPr/>
            </p:nvGrpSpPr>
            <p:grpSpPr>
              <a:xfrm>
                <a:off x="829774" y="288533"/>
                <a:ext cx="7998450" cy="360040"/>
                <a:chOff x="822022" y="288533"/>
                <a:chExt cx="7998450" cy="360040"/>
              </a:xfrm>
            </p:grpSpPr>
            <p:cxnSp>
              <p:nvCxnSpPr>
                <p:cNvPr id="33" name="直接连接符 32"/>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34" name="组合 33"/>
                <p:cNvGrpSpPr/>
                <p:nvPr/>
              </p:nvGrpSpPr>
              <p:grpSpPr>
                <a:xfrm>
                  <a:off x="822022" y="288533"/>
                  <a:ext cx="4469280" cy="360040"/>
                  <a:chOff x="872912" y="836712"/>
                  <a:chExt cx="4469280" cy="360040"/>
                </a:xfrm>
              </p:grpSpPr>
              <p:sp>
                <p:nvSpPr>
                  <p:cNvPr id="35" name="矩形 34"/>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39" name="矩形 38"/>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5" name="矩形 44"/>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6" name="矩形 45"/>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7" name="矩形 46"/>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grpSp>
        <p:sp>
          <p:nvSpPr>
            <p:cNvPr id="25" name="矩形 24"/>
            <p:cNvSpPr/>
            <p:nvPr/>
          </p:nvSpPr>
          <p:spPr>
            <a:xfrm>
              <a:off x="-34322" y="205344"/>
              <a:ext cx="864096" cy="504056"/>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spTree>
  </p:cSld>
  <p:clrMapOvr>
    <a:masterClrMapping/>
  </p:clrMapOvr>
  <p:transition/>
  <p:timing/>
</p:sld>
</file>

<file path=ppt/slides/slide1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7">
            <a:lum/>
          </a:blip>
          <a:stretch>
            <a:fillRect/>
          </a:stretch>
        </a:blipFill>
        <a:effectLst/>
      </p:bgPr>
    </p:bg>
    <p:spTree>
      <p:nvGrpSpPr>
        <p:cNvPr id="1" name=""/>
        <p:cNvGrpSpPr/>
        <p:nvPr/>
      </p:nvGrpSpPr>
      <p:grpSpPr>
        <a:xfrm>
          <a:off x="0" y="0"/>
          <a:ext cx="0" cy="0"/>
        </a:xfrm>
      </p:grpSpPr>
      <p:sp>
        <p:nvSpPr>
          <p:cNvPr hidden="1" id="21" name="矩形 20"/>
          <p:cNvSpPr/>
          <p:nvPr/>
        </p:nvSpPr>
        <p:spPr>
          <a:xfrm>
            <a:off x="2404220" y="288533"/>
            <a:ext cx="864096" cy="504056"/>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hidden="1" id="23" name="椭圆 26"/>
          <p:cNvSpPr/>
          <p:nvPr/>
        </p:nvSpPr>
        <p:spPr>
          <a:xfrm>
            <a:off x="-1260648" y="1754135"/>
            <a:ext cx="985419" cy="1073360"/>
          </a:xfrm>
          <a:custGeom>
            <a:gdLst>
              <a:gd fmla="*/ 0 w 981048" name="connsiteX0"/>
              <a:gd fmla="*/ 490524 h 981048" name="connsiteY0"/>
              <a:gd fmla="*/ 490524 w 981048" name="connsiteX1"/>
              <a:gd fmla="*/ 0 h 981048" name="connsiteY1"/>
              <a:gd fmla="*/ 981048 w 981048" name="connsiteX2"/>
              <a:gd fmla="*/ 490524 h 981048" name="connsiteY2"/>
              <a:gd fmla="*/ 490524 w 981048" name="connsiteX3"/>
              <a:gd fmla="*/ 981048 h 981048" name="connsiteY3"/>
              <a:gd fmla="*/ 0 w 981048" name="connsiteX4"/>
              <a:gd fmla="*/ 490524 h 981048" name="connsiteY4"/>
              <a:gd fmla="*/ 490524 w 981048" name="connsiteX0-1"/>
              <a:gd fmla="*/ 981048 h 1072488" name="connsiteY0-2"/>
              <a:gd fmla="*/ 0 w 981048" name="connsiteX1-3"/>
              <a:gd fmla="*/ 490524 h 1072488" name="connsiteY1-4"/>
              <a:gd fmla="*/ 490524 w 981048" name="connsiteX2-5"/>
              <a:gd fmla="*/ 0 h 1072488" name="connsiteY2-6"/>
              <a:gd fmla="*/ 981048 w 981048" name="connsiteX3-7"/>
              <a:gd fmla="*/ 490524 h 1072488" name="connsiteY3-8"/>
              <a:gd fmla="*/ 581964 w 981048" name="connsiteX4-9"/>
              <a:gd fmla="*/ 1072488 h 1072488" name="connsiteY4-10"/>
              <a:gd fmla="*/ 490524 w 981048" name="connsiteX0-11"/>
              <a:gd fmla="*/ 981048 h 1072488" name="connsiteY0-12"/>
              <a:gd fmla="*/ 0 w 981048" name="connsiteX1-13"/>
              <a:gd fmla="*/ 490524 h 1072488" name="connsiteY1-14"/>
              <a:gd fmla="*/ 490524 w 981048" name="connsiteX2-15"/>
              <a:gd fmla="*/ 0 h 1072488" name="connsiteY2-16"/>
              <a:gd fmla="*/ 981048 w 981048" name="connsiteX3-17"/>
              <a:gd fmla="*/ 490524 h 1072488" name="connsiteY3-18"/>
              <a:gd fmla="*/ 531164 w 981048" name="connsiteX4-19"/>
              <a:gd fmla="*/ 1072488 h 1072488" name="connsiteY4-20"/>
              <a:gd fmla="*/ 520552 w 1011076" name="connsiteX0-21"/>
              <a:gd fmla="*/ 981048 h 1072488" name="connsiteY0-22"/>
              <a:gd fmla="*/ 104226 w 1011076" name="connsiteX1-23"/>
              <a:gd fmla="*/ 801638 h 1072488" name="connsiteY1-24"/>
              <a:gd fmla="*/ 30028 w 1011076" name="connsiteX2-25"/>
              <a:gd fmla="*/ 490524 h 1072488" name="connsiteY2-26"/>
              <a:gd fmla="*/ 520552 w 1011076" name="connsiteX3-27"/>
              <a:gd fmla="*/ 0 h 1072488" name="connsiteY3-28"/>
              <a:gd fmla="*/ 1011076 w 1011076" name="connsiteX4-29"/>
              <a:gd fmla="*/ 490524 h 1072488" name="connsiteY4-30"/>
              <a:gd fmla="*/ 561192 w 1011076" name="connsiteX5"/>
              <a:gd fmla="*/ 1072488 h 1072488" name="connsiteY5"/>
              <a:gd fmla="*/ 494895 w 985419" name="connsiteX0-31"/>
              <a:gd fmla="*/ 996637 h 1088077" name="connsiteY0-32"/>
              <a:gd fmla="*/ 78569 w 985419" name="connsiteX1-33"/>
              <a:gd fmla="*/ 817227 h 1088077" name="connsiteY1-34"/>
              <a:gd fmla="*/ 4371 w 985419" name="connsiteX2-35"/>
              <a:gd fmla="*/ 506113 h 1088077" name="connsiteY2-36"/>
              <a:gd fmla="*/ 142069 w 985419" name="connsiteX3-37"/>
              <a:gd fmla="*/ 156827 h 1088077" name="connsiteY3-38"/>
              <a:gd fmla="*/ 494895 w 985419" name="connsiteX4-39"/>
              <a:gd fmla="*/ 15589 h 1088077" name="connsiteY4-40"/>
              <a:gd fmla="*/ 985419 w 985419" name="connsiteX5-41"/>
              <a:gd fmla="*/ 506113 h 1088077" name="connsiteY5-42"/>
              <a:gd fmla="*/ 535535 w 985419" name="connsiteX6"/>
              <a:gd fmla="*/ 1088077 h 1088077" name="connsiteY6"/>
              <a:gd fmla="*/ 494895 w 992365" name="connsiteX0-43"/>
              <a:gd fmla="*/ 981920 h 1073360" name="connsiteY0-44"/>
              <a:gd fmla="*/ 78569 w 992365" name="connsiteX1-45"/>
              <a:gd fmla="*/ 802510 h 1073360" name="connsiteY1-46"/>
              <a:gd fmla="*/ 4371 w 992365" name="connsiteX2-47"/>
              <a:gd fmla="*/ 491396 h 1073360" name="connsiteY2-48"/>
              <a:gd fmla="*/ 142069 w 992365" name="connsiteX3-49"/>
              <a:gd fmla="*/ 142110 h 1073360" name="connsiteY3-50"/>
              <a:gd fmla="*/ 494895 w 992365" name="connsiteX4-51"/>
              <a:gd fmla="*/ 872 h 1073360" name="connsiteY4-52"/>
              <a:gd fmla="*/ 827869 w 992365" name="connsiteX5-53"/>
              <a:gd fmla="*/ 104011 h 1073360" name="connsiteY5-54"/>
              <a:gd fmla="*/ 985419 w 992365" name="connsiteX6-55"/>
              <a:gd fmla="*/ 491396 h 1073360" name="connsiteY6-56"/>
              <a:gd fmla="*/ 535535 w 992365" name="connsiteX7"/>
              <a:gd fmla="*/ 1073360 h 1073360" name="connsiteY7"/>
              <a:gd fmla="*/ 494895 w 985419" name="connsiteX0-57"/>
              <a:gd fmla="*/ 981920 h 1073360" name="connsiteY0-58"/>
              <a:gd fmla="*/ 78569 w 985419" name="connsiteX1-59"/>
              <a:gd fmla="*/ 802510 h 1073360" name="connsiteY1-60"/>
              <a:gd fmla="*/ 4371 w 985419" name="connsiteX2-61"/>
              <a:gd fmla="*/ 491396 h 1073360" name="connsiteY2-62"/>
              <a:gd fmla="*/ 142069 w 985419" name="connsiteX3-63"/>
              <a:gd fmla="*/ 142110 h 1073360" name="connsiteY3-64"/>
              <a:gd fmla="*/ 494895 w 985419" name="connsiteX4-65"/>
              <a:gd fmla="*/ 872 h 1073360" name="connsiteY4-66"/>
              <a:gd fmla="*/ 827869 w 985419" name="connsiteX5-67"/>
              <a:gd fmla="*/ 104011 h 1073360" name="connsiteY5-68"/>
              <a:gd fmla="*/ 985419 w 985419" name="connsiteX6-69"/>
              <a:gd fmla="*/ 491396 h 1073360" name="connsiteY6-70"/>
              <a:gd fmla="*/ 535535 w 985419" name="connsiteX7-71"/>
              <a:gd fmla="*/ 1073360 h 1073360" name="connsiteY7-72"/>
            </a:gdLst>
            <a:cxnLst>
              <a:cxn ang="0">
                <a:pos x="connsiteX0-1" y="connsiteY0-2"/>
              </a:cxn>
              <a:cxn ang="0">
                <a:pos x="connsiteX1-3" y="connsiteY1-4"/>
              </a:cxn>
              <a:cxn ang="0">
                <a:pos x="connsiteX2-5" y="connsiteY2-6"/>
              </a:cxn>
              <a:cxn ang="0">
                <a:pos x="connsiteX3-7" y="connsiteY3-8"/>
              </a:cxn>
              <a:cxn ang="0">
                <a:pos x="connsiteX4-9" y="connsiteY4-10"/>
              </a:cxn>
              <a:cxn ang="0">
                <a:pos x="connsiteX5-41" y="connsiteY5-42"/>
              </a:cxn>
              <a:cxn ang="0">
                <a:pos x="connsiteX6-55" y="connsiteY6-56"/>
              </a:cxn>
              <a:cxn ang="0">
                <a:pos x="connsiteX7-71" y="connsiteY7-72"/>
              </a:cxn>
            </a:cxnLst>
            <a:rect b="b" l="l" r="r" t="t"/>
            <a:pathLst>
              <a:path h="1073360" w="985419">
                <a:moveTo>
                  <a:pt x="494895" y="981920"/>
                </a:moveTo>
                <a:cubicBezTo>
                  <a:pt x="423391" y="939318"/>
                  <a:pt x="160323" y="884264"/>
                  <a:pt x="78569" y="802510"/>
                </a:cubicBezTo>
                <a:cubicBezTo>
                  <a:pt x="-3185" y="720756"/>
                  <a:pt x="-6212" y="601463"/>
                  <a:pt x="4371" y="491396"/>
                </a:cubicBezTo>
                <a:cubicBezTo>
                  <a:pt x="14954" y="381329"/>
                  <a:pt x="60315" y="223864"/>
                  <a:pt x="142069" y="142110"/>
                </a:cubicBezTo>
                <a:cubicBezTo>
                  <a:pt x="223823" y="60356"/>
                  <a:pt x="380595" y="7222"/>
                  <a:pt x="494895" y="872"/>
                </a:cubicBezTo>
                <a:cubicBezTo>
                  <a:pt x="609195" y="-5478"/>
                  <a:pt x="746115" y="22257"/>
                  <a:pt x="827869" y="104011"/>
                </a:cubicBezTo>
                <a:cubicBezTo>
                  <a:pt x="909623" y="185765"/>
                  <a:pt x="985419" y="220487"/>
                  <a:pt x="985419" y="491396"/>
                </a:cubicBezTo>
                <a:cubicBezTo>
                  <a:pt x="985419" y="762305"/>
                  <a:pt x="715004" y="981920"/>
                  <a:pt x="535535" y="1073360"/>
                </a:cubicBezTo>
              </a:path>
            </a:pathLst>
          </a:custGeom>
          <a:noFill/>
          <a:ln cap="rnd"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hidden="1" id="24" name="椭圆 26"/>
          <p:cNvSpPr/>
          <p:nvPr/>
        </p:nvSpPr>
        <p:spPr>
          <a:xfrm>
            <a:off x="5351246" y="2852936"/>
            <a:ext cx="1462898" cy="1593450"/>
          </a:xfrm>
          <a:custGeom>
            <a:gdLst>
              <a:gd fmla="*/ 0 w 981048" name="connsiteX0"/>
              <a:gd fmla="*/ 490524 h 981048" name="connsiteY0"/>
              <a:gd fmla="*/ 490524 w 981048" name="connsiteX1"/>
              <a:gd fmla="*/ 0 h 981048" name="connsiteY1"/>
              <a:gd fmla="*/ 981048 w 981048" name="connsiteX2"/>
              <a:gd fmla="*/ 490524 h 981048" name="connsiteY2"/>
              <a:gd fmla="*/ 490524 w 981048" name="connsiteX3"/>
              <a:gd fmla="*/ 981048 h 981048" name="connsiteY3"/>
              <a:gd fmla="*/ 0 w 981048" name="connsiteX4"/>
              <a:gd fmla="*/ 490524 h 981048" name="connsiteY4"/>
              <a:gd fmla="*/ 490524 w 981048" name="connsiteX0-1"/>
              <a:gd fmla="*/ 981048 h 1072488" name="connsiteY0-2"/>
              <a:gd fmla="*/ 0 w 981048" name="connsiteX1-3"/>
              <a:gd fmla="*/ 490524 h 1072488" name="connsiteY1-4"/>
              <a:gd fmla="*/ 490524 w 981048" name="connsiteX2-5"/>
              <a:gd fmla="*/ 0 h 1072488" name="connsiteY2-6"/>
              <a:gd fmla="*/ 981048 w 981048" name="connsiteX3-7"/>
              <a:gd fmla="*/ 490524 h 1072488" name="connsiteY3-8"/>
              <a:gd fmla="*/ 581964 w 981048" name="connsiteX4-9"/>
              <a:gd fmla="*/ 1072488 h 1072488" name="connsiteY4-10"/>
              <a:gd fmla="*/ 490524 w 981048" name="connsiteX0-11"/>
              <a:gd fmla="*/ 981048 h 1072488" name="connsiteY0-12"/>
              <a:gd fmla="*/ 0 w 981048" name="connsiteX1-13"/>
              <a:gd fmla="*/ 490524 h 1072488" name="connsiteY1-14"/>
              <a:gd fmla="*/ 490524 w 981048" name="connsiteX2-15"/>
              <a:gd fmla="*/ 0 h 1072488" name="connsiteY2-16"/>
              <a:gd fmla="*/ 981048 w 981048" name="connsiteX3-17"/>
              <a:gd fmla="*/ 490524 h 1072488" name="connsiteY3-18"/>
              <a:gd fmla="*/ 531164 w 981048" name="connsiteX4-19"/>
              <a:gd fmla="*/ 1072488 h 1072488" name="connsiteY4-20"/>
              <a:gd fmla="*/ 520552 w 1011076" name="connsiteX0-21"/>
              <a:gd fmla="*/ 981048 h 1072488" name="connsiteY0-22"/>
              <a:gd fmla="*/ 104226 w 1011076" name="connsiteX1-23"/>
              <a:gd fmla="*/ 801638 h 1072488" name="connsiteY1-24"/>
              <a:gd fmla="*/ 30028 w 1011076" name="connsiteX2-25"/>
              <a:gd fmla="*/ 490524 h 1072488" name="connsiteY2-26"/>
              <a:gd fmla="*/ 520552 w 1011076" name="connsiteX3-27"/>
              <a:gd fmla="*/ 0 h 1072488" name="connsiteY3-28"/>
              <a:gd fmla="*/ 1011076 w 1011076" name="connsiteX4-29"/>
              <a:gd fmla="*/ 490524 h 1072488" name="connsiteY4-30"/>
              <a:gd fmla="*/ 561192 w 1011076" name="connsiteX5"/>
              <a:gd fmla="*/ 1072488 h 1072488" name="connsiteY5"/>
              <a:gd fmla="*/ 494895 w 985419" name="connsiteX0-31"/>
              <a:gd fmla="*/ 996637 h 1088077" name="connsiteY0-32"/>
              <a:gd fmla="*/ 78569 w 985419" name="connsiteX1-33"/>
              <a:gd fmla="*/ 817227 h 1088077" name="connsiteY1-34"/>
              <a:gd fmla="*/ 4371 w 985419" name="connsiteX2-35"/>
              <a:gd fmla="*/ 506113 h 1088077" name="connsiteY2-36"/>
              <a:gd fmla="*/ 142069 w 985419" name="connsiteX3-37"/>
              <a:gd fmla="*/ 156827 h 1088077" name="connsiteY3-38"/>
              <a:gd fmla="*/ 494895 w 985419" name="connsiteX4-39"/>
              <a:gd fmla="*/ 15589 h 1088077" name="connsiteY4-40"/>
              <a:gd fmla="*/ 985419 w 985419" name="connsiteX5-41"/>
              <a:gd fmla="*/ 506113 h 1088077" name="connsiteY5-42"/>
              <a:gd fmla="*/ 535535 w 985419" name="connsiteX6"/>
              <a:gd fmla="*/ 1088077 h 1088077" name="connsiteY6"/>
              <a:gd fmla="*/ 494895 w 992365" name="connsiteX0-43"/>
              <a:gd fmla="*/ 981920 h 1073360" name="connsiteY0-44"/>
              <a:gd fmla="*/ 78569 w 992365" name="connsiteX1-45"/>
              <a:gd fmla="*/ 802510 h 1073360" name="connsiteY1-46"/>
              <a:gd fmla="*/ 4371 w 992365" name="connsiteX2-47"/>
              <a:gd fmla="*/ 491396 h 1073360" name="connsiteY2-48"/>
              <a:gd fmla="*/ 142069 w 992365" name="connsiteX3-49"/>
              <a:gd fmla="*/ 142110 h 1073360" name="connsiteY3-50"/>
              <a:gd fmla="*/ 494895 w 992365" name="connsiteX4-51"/>
              <a:gd fmla="*/ 872 h 1073360" name="connsiteY4-52"/>
              <a:gd fmla="*/ 827869 w 992365" name="connsiteX5-53"/>
              <a:gd fmla="*/ 104011 h 1073360" name="connsiteY5-54"/>
              <a:gd fmla="*/ 985419 w 992365" name="connsiteX6-55"/>
              <a:gd fmla="*/ 491396 h 1073360" name="connsiteY6-56"/>
              <a:gd fmla="*/ 535535 w 992365" name="connsiteX7"/>
              <a:gd fmla="*/ 1073360 h 1073360" name="connsiteY7"/>
              <a:gd fmla="*/ 494895 w 985419" name="connsiteX0-57"/>
              <a:gd fmla="*/ 981920 h 1073360" name="connsiteY0-58"/>
              <a:gd fmla="*/ 78569 w 985419" name="connsiteX1-59"/>
              <a:gd fmla="*/ 802510 h 1073360" name="connsiteY1-60"/>
              <a:gd fmla="*/ 4371 w 985419" name="connsiteX2-61"/>
              <a:gd fmla="*/ 491396 h 1073360" name="connsiteY2-62"/>
              <a:gd fmla="*/ 142069 w 985419" name="connsiteX3-63"/>
              <a:gd fmla="*/ 142110 h 1073360" name="connsiteY3-64"/>
              <a:gd fmla="*/ 494895 w 985419" name="connsiteX4-65"/>
              <a:gd fmla="*/ 872 h 1073360" name="connsiteY4-66"/>
              <a:gd fmla="*/ 827869 w 985419" name="connsiteX5-67"/>
              <a:gd fmla="*/ 104011 h 1073360" name="connsiteY5-68"/>
              <a:gd fmla="*/ 985419 w 985419" name="connsiteX6-69"/>
              <a:gd fmla="*/ 491396 h 1073360" name="connsiteY6-70"/>
              <a:gd fmla="*/ 535535 w 985419" name="connsiteX7-71"/>
              <a:gd fmla="*/ 1073360 h 1073360" name="connsiteY7-72"/>
            </a:gdLst>
            <a:cxnLst>
              <a:cxn ang="0">
                <a:pos x="connsiteX0-1" y="connsiteY0-2"/>
              </a:cxn>
              <a:cxn ang="0">
                <a:pos x="connsiteX1-3" y="connsiteY1-4"/>
              </a:cxn>
              <a:cxn ang="0">
                <a:pos x="connsiteX2-5" y="connsiteY2-6"/>
              </a:cxn>
              <a:cxn ang="0">
                <a:pos x="connsiteX3-7" y="connsiteY3-8"/>
              </a:cxn>
              <a:cxn ang="0">
                <a:pos x="connsiteX4-9" y="connsiteY4-10"/>
              </a:cxn>
              <a:cxn ang="0">
                <a:pos x="connsiteX5-41" y="connsiteY5-42"/>
              </a:cxn>
              <a:cxn ang="0">
                <a:pos x="connsiteX6-55" y="connsiteY6-56"/>
              </a:cxn>
              <a:cxn ang="0">
                <a:pos x="connsiteX7-71" y="connsiteY7-72"/>
              </a:cxn>
            </a:cxnLst>
            <a:rect b="b" l="l" r="r" t="t"/>
            <a:pathLst>
              <a:path h="1073360" w="985419">
                <a:moveTo>
                  <a:pt x="494895" y="981920"/>
                </a:moveTo>
                <a:cubicBezTo>
                  <a:pt x="423391" y="939318"/>
                  <a:pt x="160323" y="884264"/>
                  <a:pt x="78569" y="802510"/>
                </a:cubicBezTo>
                <a:cubicBezTo>
                  <a:pt x="-3185" y="720756"/>
                  <a:pt x="-6212" y="601463"/>
                  <a:pt x="4371" y="491396"/>
                </a:cubicBezTo>
                <a:cubicBezTo>
                  <a:pt x="14954" y="381329"/>
                  <a:pt x="60315" y="223864"/>
                  <a:pt x="142069" y="142110"/>
                </a:cubicBezTo>
                <a:cubicBezTo>
                  <a:pt x="223823" y="60356"/>
                  <a:pt x="380595" y="7222"/>
                  <a:pt x="494895" y="872"/>
                </a:cubicBezTo>
                <a:cubicBezTo>
                  <a:pt x="609195" y="-5478"/>
                  <a:pt x="746115" y="22257"/>
                  <a:pt x="827869" y="104011"/>
                </a:cubicBezTo>
                <a:cubicBezTo>
                  <a:pt x="909623" y="185765"/>
                  <a:pt x="985419" y="220487"/>
                  <a:pt x="985419" y="491396"/>
                </a:cubicBezTo>
                <a:cubicBezTo>
                  <a:pt x="985419" y="762305"/>
                  <a:pt x="715004" y="981920"/>
                  <a:pt x="535535" y="1073360"/>
                </a:cubicBezTo>
              </a:path>
            </a:pathLst>
          </a:custGeom>
          <a:noFill/>
          <a:ln cap="rnd"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cxnSp>
        <p:nvCxnSpPr>
          <p:cNvPr hidden="1" id="34" name="直接连接符 33"/>
          <p:cNvCxnSpPr/>
          <p:nvPr/>
        </p:nvCxnSpPr>
        <p:spPr>
          <a:xfrm flipH="1" flipV="1">
            <a:off x="7104111" y="4355081"/>
            <a:ext cx="738732" cy="182611"/>
          </a:xfrm>
          <a:prstGeom prst="line">
            <a:avLst/>
          </a:prstGeom>
          <a:ln cap="rnd"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hidden="1" id="36" name="直接连接符 35"/>
          <p:cNvCxnSpPr/>
          <p:nvPr/>
        </p:nvCxnSpPr>
        <p:spPr>
          <a:xfrm flipH="1">
            <a:off x="6051224" y="2094432"/>
            <a:ext cx="550001" cy="484759"/>
          </a:xfrm>
          <a:prstGeom prst="line">
            <a:avLst/>
          </a:prstGeom>
          <a:ln cap="rnd"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hidden="1" id="38" name="直接连接符 37"/>
          <p:cNvCxnSpPr/>
          <p:nvPr/>
        </p:nvCxnSpPr>
        <p:spPr>
          <a:xfrm flipH="1">
            <a:off x="7198478" y="2804564"/>
            <a:ext cx="550001" cy="484759"/>
          </a:xfrm>
          <a:prstGeom prst="line">
            <a:avLst/>
          </a:prstGeom>
          <a:ln cap="rnd"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hidden="1" id="42" name="直接连接符 41"/>
          <p:cNvCxnSpPr/>
          <p:nvPr/>
        </p:nvCxnSpPr>
        <p:spPr>
          <a:xfrm flipH="1">
            <a:off x="4580088" y="4355081"/>
            <a:ext cx="550001" cy="484759"/>
          </a:xfrm>
          <a:prstGeom prst="line">
            <a:avLst/>
          </a:prstGeom>
          <a:ln cap="rnd"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hidden="1" id="44" name="直接连接符 43"/>
          <p:cNvCxnSpPr/>
          <p:nvPr/>
        </p:nvCxnSpPr>
        <p:spPr>
          <a:xfrm flipH="1" flipV="1">
            <a:off x="6096000" y="4851254"/>
            <a:ext cx="738732" cy="182611"/>
          </a:xfrm>
          <a:prstGeom prst="line">
            <a:avLst/>
          </a:prstGeom>
          <a:ln cap="rnd"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nvGrpSpPr>
          <p:cNvPr id="94" name="组合 93"/>
          <p:cNvGrpSpPr/>
          <p:nvPr/>
        </p:nvGrpSpPr>
        <p:grpSpPr>
          <a:xfrm>
            <a:off x="4113654" y="1797395"/>
            <a:ext cx="3600704" cy="3600705"/>
            <a:chOff x="2589654" y="1797394"/>
            <a:chExt cx="3600704" cy="3600705"/>
          </a:xfrm>
        </p:grpSpPr>
        <p:sp>
          <p:nvSpPr>
            <p:cNvPr id="95" name="任意多边形 94"/>
            <p:cNvSpPr/>
            <p:nvPr/>
          </p:nvSpPr>
          <p:spPr>
            <a:xfrm>
              <a:off x="2589654" y="1797394"/>
              <a:ext cx="1759712" cy="1759712"/>
            </a:xfrm>
            <a:custGeom>
              <a:gdLst>
                <a:gd fmla="*/ 0 w 1759712" name="connsiteX0"/>
                <a:gd fmla="*/ 1759712 h 1759712" name="connsiteY0"/>
                <a:gd fmla="*/ 1759712 w 1759712" name="connsiteX1"/>
                <a:gd fmla="*/ 0 h 1759712" name="connsiteY1"/>
                <a:gd fmla="*/ 1759712 w 1759712" name="connsiteX2"/>
                <a:gd fmla="*/ 1759712 h 1759712" name="connsiteY2"/>
                <a:gd fmla="*/ 0 w 1759712" name="connsiteX3"/>
                <a:gd fmla="*/ 1759712 h 1759712" name="connsiteY3"/>
              </a:gdLst>
              <a:cxnLst>
                <a:cxn ang="0">
                  <a:pos x="connsiteX0" y="connsiteY0"/>
                </a:cxn>
                <a:cxn ang="0">
                  <a:pos x="connsiteX1" y="connsiteY1"/>
                </a:cxn>
                <a:cxn ang="0">
                  <a:pos x="connsiteX2" y="connsiteY2"/>
                </a:cxn>
                <a:cxn ang="0">
                  <a:pos x="connsiteX3" y="connsiteY3"/>
                </a:cxn>
              </a:cxnLst>
              <a:rect b="b" l="l" r="r" t="t"/>
              <a:pathLst>
                <a:path h="1759712" w="1759712">
                  <a:moveTo>
                    <a:pt x="0" y="1759712"/>
                  </a:moveTo>
                  <a:cubicBezTo>
                    <a:pt x="0" y="787850"/>
                    <a:pt x="787850" y="0"/>
                    <a:pt x="1759712" y="0"/>
                  </a:cubicBezTo>
                  <a:lnTo>
                    <a:pt x="1759712" y="1759712"/>
                  </a:lnTo>
                  <a:lnTo>
                    <a:pt x="0" y="1759712"/>
                  </a:lnTo>
                  <a:close/>
                </a:path>
              </a:pathLst>
            </a:custGeom>
            <a:blipFill>
              <a:blip r:embed="rId2"/>
              <a:stretch>
                <a:fillRect/>
              </a:stretch>
            </a:blipFill>
            <a:ln cap="rnd" w="5715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320040" lIns="835448" numCol="1" rIns="320040" spcCol="1270" spcFirstLastPara="0" tIns="835448" vert="horz" wrap="square">
              <a:noAutofit/>
            </a:bodyPr>
            <a:lstStyle/>
            <a:p>
              <a:pPr algn="ctr" defTabSz="2000250">
                <a:lnSpc>
                  <a:spcPct val="90000"/>
                </a:lnSpc>
                <a:spcBef>
                  <a:spcPct val="0"/>
                </a:spcBef>
                <a:spcAft>
                  <a:spcPct val="35000"/>
                </a:spcAft>
              </a:pPr>
              <a:r>
                <a:rPr altLang="zh-CN" lang="en-US" sz="4500">
                  <a:latin charset="-122" panose="02010604000101010101" pitchFamily="2" typeface="汉仪丫丫体简"/>
                  <a:ea charset="-122" panose="02010604000101010101" pitchFamily="2" typeface="汉仪丫丫体简"/>
                </a:rPr>
                <a:t>1</a:t>
              </a:r>
            </a:p>
          </p:txBody>
        </p:sp>
        <p:sp>
          <p:nvSpPr>
            <p:cNvPr id="96" name="任意多边形 95"/>
            <p:cNvSpPr/>
            <p:nvPr/>
          </p:nvSpPr>
          <p:spPr>
            <a:xfrm>
              <a:off x="4430646" y="1797394"/>
              <a:ext cx="1759712" cy="1759712"/>
            </a:xfrm>
            <a:custGeom>
              <a:gdLst>
                <a:gd fmla="*/ 0 w 1759712" name="connsiteX0"/>
                <a:gd fmla="*/ 1759712 h 1759712" name="connsiteY0"/>
                <a:gd fmla="*/ 1759712 w 1759712" name="connsiteX1"/>
                <a:gd fmla="*/ 0 h 1759712" name="connsiteY1"/>
                <a:gd fmla="*/ 1759712 w 1759712" name="connsiteX2"/>
                <a:gd fmla="*/ 1759712 h 1759712" name="connsiteY2"/>
                <a:gd fmla="*/ 0 w 1759712" name="connsiteX3"/>
                <a:gd fmla="*/ 1759712 h 1759712" name="connsiteY3"/>
              </a:gdLst>
              <a:cxnLst>
                <a:cxn ang="0">
                  <a:pos x="connsiteX0" y="connsiteY0"/>
                </a:cxn>
                <a:cxn ang="0">
                  <a:pos x="connsiteX1" y="connsiteY1"/>
                </a:cxn>
                <a:cxn ang="0">
                  <a:pos x="connsiteX2" y="connsiteY2"/>
                </a:cxn>
                <a:cxn ang="0">
                  <a:pos x="connsiteX3" y="connsiteY3"/>
                </a:cxn>
              </a:cxnLst>
              <a:rect b="b" l="l" r="r" t="t"/>
              <a:pathLst>
                <a:path h="1759712" w="1759712">
                  <a:moveTo>
                    <a:pt x="0" y="0"/>
                  </a:moveTo>
                  <a:cubicBezTo>
                    <a:pt x="971862" y="0"/>
                    <a:pt x="1759712" y="787850"/>
                    <a:pt x="1759712" y="1759712"/>
                  </a:cubicBezTo>
                  <a:lnTo>
                    <a:pt x="0" y="1759712"/>
                  </a:lnTo>
                  <a:lnTo>
                    <a:pt x="0" y="0"/>
                  </a:lnTo>
                  <a:close/>
                </a:path>
              </a:pathLst>
            </a:custGeom>
            <a:blipFill>
              <a:blip r:embed="rId3"/>
              <a:stretch>
                <a:fillRect/>
              </a:stretch>
            </a:blipFill>
            <a:ln cap="rnd" w="5715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320040" lIns="320040" numCol="1" rIns="835448" spcCol="1270" spcFirstLastPara="0" tIns="835448" vert="horz" wrap="square">
              <a:noAutofit/>
            </a:bodyPr>
            <a:lstStyle/>
            <a:p>
              <a:pPr algn="ctr" defTabSz="2000250">
                <a:lnSpc>
                  <a:spcPct val="90000"/>
                </a:lnSpc>
                <a:spcBef>
                  <a:spcPct val="0"/>
                </a:spcBef>
                <a:spcAft>
                  <a:spcPct val="35000"/>
                </a:spcAft>
              </a:pPr>
              <a:r>
                <a:rPr altLang="zh-CN" lang="en-US" sz="4500">
                  <a:latin charset="-122" panose="02010604000101010101" pitchFamily="2" typeface="汉仪丫丫体简"/>
                  <a:ea charset="-122" panose="02010604000101010101" pitchFamily="2" typeface="汉仪丫丫体简"/>
                </a:rPr>
                <a:t>2</a:t>
              </a:r>
            </a:p>
          </p:txBody>
        </p:sp>
        <p:sp>
          <p:nvSpPr>
            <p:cNvPr id="97" name="任意多边形 96"/>
            <p:cNvSpPr/>
            <p:nvPr/>
          </p:nvSpPr>
          <p:spPr>
            <a:xfrm rot="21600000">
              <a:off x="4430646" y="3638386"/>
              <a:ext cx="1759712" cy="1759713"/>
            </a:xfrm>
            <a:custGeom>
              <a:gdLst>
                <a:gd fmla="*/ 0 w 1759712" name="connsiteX0"/>
                <a:gd fmla="*/ 1759712 h 1759712" name="connsiteY0"/>
                <a:gd fmla="*/ 1759712 w 1759712" name="connsiteX1"/>
                <a:gd fmla="*/ 0 h 1759712" name="connsiteY1"/>
                <a:gd fmla="*/ 1759712 w 1759712" name="connsiteX2"/>
                <a:gd fmla="*/ 1759712 h 1759712" name="connsiteY2"/>
                <a:gd fmla="*/ 0 w 1759712" name="connsiteX3"/>
                <a:gd fmla="*/ 1759712 h 1759712" name="connsiteY3"/>
              </a:gdLst>
              <a:cxnLst>
                <a:cxn ang="0">
                  <a:pos x="connsiteX0" y="connsiteY0"/>
                </a:cxn>
                <a:cxn ang="0">
                  <a:pos x="connsiteX1" y="connsiteY1"/>
                </a:cxn>
                <a:cxn ang="0">
                  <a:pos x="connsiteX2" y="connsiteY2"/>
                </a:cxn>
                <a:cxn ang="0">
                  <a:pos x="connsiteX3" y="connsiteY3"/>
                </a:cxn>
              </a:cxnLst>
              <a:rect b="b" l="l" r="r" t="t"/>
              <a:pathLst>
                <a:path h="1759712" w="1759712">
                  <a:moveTo>
                    <a:pt x="1759712" y="0"/>
                  </a:moveTo>
                  <a:cubicBezTo>
                    <a:pt x="1759712" y="971862"/>
                    <a:pt x="971862" y="1759712"/>
                    <a:pt x="0" y="1759712"/>
                  </a:cubicBezTo>
                  <a:lnTo>
                    <a:pt x="0" y="0"/>
                  </a:lnTo>
                  <a:lnTo>
                    <a:pt x="1759712" y="0"/>
                  </a:lnTo>
                  <a:close/>
                </a:path>
              </a:pathLst>
            </a:custGeom>
            <a:blipFill dpi="0" rotWithShape="1">
              <a:blip r:embed="rId4"/>
              <a:stretch>
                <a:fillRect/>
              </a:stretch>
            </a:blipFill>
            <a:ln cap="rnd" w="5715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835448" lIns="320040" numCol="1" rIns="835448" spcCol="1270" spcFirstLastPara="0" tIns="320041" vert="horz" wrap="square">
              <a:noAutofit/>
            </a:bodyPr>
            <a:lstStyle/>
            <a:p>
              <a:pPr algn="ctr" defTabSz="2000250">
                <a:lnSpc>
                  <a:spcPct val="90000"/>
                </a:lnSpc>
                <a:spcBef>
                  <a:spcPct val="0"/>
                </a:spcBef>
                <a:spcAft>
                  <a:spcPct val="35000"/>
                </a:spcAft>
              </a:pPr>
              <a:r>
                <a:rPr altLang="zh-CN" lang="en-US" sz="4500">
                  <a:latin charset="-122" panose="02010604000101010101" pitchFamily="2" typeface="汉仪丫丫体简"/>
                  <a:ea charset="-122" panose="02010604000101010101" pitchFamily="2" typeface="汉仪丫丫体简"/>
                </a:rPr>
                <a:t>3</a:t>
              </a:r>
            </a:p>
          </p:txBody>
        </p:sp>
        <p:sp>
          <p:nvSpPr>
            <p:cNvPr id="98" name="任意多边形 97"/>
            <p:cNvSpPr/>
            <p:nvPr/>
          </p:nvSpPr>
          <p:spPr>
            <a:xfrm rot="21600000">
              <a:off x="2589654" y="3638387"/>
              <a:ext cx="1759712" cy="1759712"/>
            </a:xfrm>
            <a:custGeom>
              <a:gdLst>
                <a:gd fmla="*/ 0 w 1759712" name="connsiteX0"/>
                <a:gd fmla="*/ 1759712 h 1759712" name="connsiteY0"/>
                <a:gd fmla="*/ 1759712 w 1759712" name="connsiteX1"/>
                <a:gd fmla="*/ 0 h 1759712" name="connsiteY1"/>
                <a:gd fmla="*/ 1759712 w 1759712" name="connsiteX2"/>
                <a:gd fmla="*/ 1759712 h 1759712" name="connsiteY2"/>
                <a:gd fmla="*/ 0 w 1759712" name="connsiteX3"/>
                <a:gd fmla="*/ 1759712 h 1759712" name="connsiteY3"/>
              </a:gdLst>
              <a:cxnLst>
                <a:cxn ang="0">
                  <a:pos x="connsiteX0" y="connsiteY0"/>
                </a:cxn>
                <a:cxn ang="0">
                  <a:pos x="connsiteX1" y="connsiteY1"/>
                </a:cxn>
                <a:cxn ang="0">
                  <a:pos x="connsiteX2" y="connsiteY2"/>
                </a:cxn>
                <a:cxn ang="0">
                  <a:pos x="connsiteX3" y="connsiteY3"/>
                </a:cxn>
              </a:cxnLst>
              <a:rect b="b" l="l" r="r" t="t"/>
              <a:pathLst>
                <a:path h="1759712" w="1759712">
                  <a:moveTo>
                    <a:pt x="1759712" y="1759712"/>
                  </a:moveTo>
                  <a:cubicBezTo>
                    <a:pt x="787850" y="1759712"/>
                    <a:pt x="0" y="971862"/>
                    <a:pt x="0" y="0"/>
                  </a:cubicBezTo>
                  <a:lnTo>
                    <a:pt x="1759712" y="0"/>
                  </a:lnTo>
                  <a:lnTo>
                    <a:pt x="1759712" y="1759712"/>
                  </a:lnTo>
                  <a:close/>
                </a:path>
              </a:pathLst>
            </a:custGeom>
            <a:blipFill>
              <a:blip r:embed="rId5"/>
              <a:stretch>
                <a:fillRect/>
              </a:stretch>
            </a:blipFill>
            <a:ln cap="rnd" w="5715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835448" lIns="835448" numCol="1" rIns="320039" spcCol="1270" spcFirstLastPara="0" tIns="320040" vert="horz" wrap="square">
              <a:noAutofit/>
            </a:bodyPr>
            <a:lstStyle/>
            <a:p>
              <a:pPr algn="ctr" defTabSz="2000250">
                <a:lnSpc>
                  <a:spcPct val="90000"/>
                </a:lnSpc>
                <a:spcBef>
                  <a:spcPct val="0"/>
                </a:spcBef>
                <a:spcAft>
                  <a:spcPct val="35000"/>
                </a:spcAft>
              </a:pPr>
              <a:r>
                <a:rPr altLang="zh-CN" lang="en-US" sz="4500">
                  <a:latin charset="-122" panose="02010604000101010101" pitchFamily="2" typeface="汉仪丫丫体简"/>
                  <a:ea charset="-122" panose="02010604000101010101" pitchFamily="2" typeface="汉仪丫丫体简"/>
                </a:rPr>
                <a:t>4</a:t>
              </a:r>
            </a:p>
          </p:txBody>
        </p:sp>
      </p:grpSp>
      <p:grpSp>
        <p:nvGrpSpPr>
          <p:cNvPr id="107" name="组合 106"/>
          <p:cNvGrpSpPr/>
          <p:nvPr/>
        </p:nvGrpSpPr>
        <p:grpSpPr>
          <a:xfrm>
            <a:off x="2168662" y="1725773"/>
            <a:ext cx="2549212" cy="1388184"/>
            <a:chOff x="2094796" y="1489760"/>
            <a:chExt cx="2549212" cy="1388184"/>
          </a:xfrm>
        </p:grpSpPr>
        <p:sp>
          <p:nvSpPr>
            <p:cNvPr id="108" name="文本框 107"/>
            <p:cNvSpPr txBox="1"/>
            <p:nvPr/>
          </p:nvSpPr>
          <p:spPr>
            <a:xfrm>
              <a:off x="2094796"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109" name="文本框 108"/>
            <p:cNvSpPr txBox="1"/>
            <p:nvPr/>
          </p:nvSpPr>
          <p:spPr>
            <a:xfrm>
              <a:off x="2094796" y="1891205"/>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110" name="文本框 109"/>
            <p:cNvSpPr txBox="1"/>
            <p:nvPr/>
          </p:nvSpPr>
          <p:spPr>
            <a:xfrm>
              <a:off x="2094796"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111" name="文本框 110"/>
            <p:cNvSpPr txBox="1"/>
            <p:nvPr/>
          </p:nvSpPr>
          <p:spPr>
            <a:xfrm>
              <a:off x="2094796" y="2570167"/>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grpSp>
        <p:nvGrpSpPr>
          <p:cNvPr id="112" name="组合 111"/>
          <p:cNvGrpSpPr/>
          <p:nvPr/>
        </p:nvGrpSpPr>
        <p:grpSpPr>
          <a:xfrm>
            <a:off x="8346910" y="1725773"/>
            <a:ext cx="2549212" cy="1388184"/>
            <a:chOff x="2094796" y="1489760"/>
            <a:chExt cx="2549212" cy="1388184"/>
          </a:xfrm>
        </p:grpSpPr>
        <p:sp>
          <p:nvSpPr>
            <p:cNvPr id="113" name="文本框 112"/>
            <p:cNvSpPr txBox="1"/>
            <p:nvPr/>
          </p:nvSpPr>
          <p:spPr>
            <a:xfrm>
              <a:off x="2094797"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114" name="文本框 113"/>
            <p:cNvSpPr txBox="1"/>
            <p:nvPr/>
          </p:nvSpPr>
          <p:spPr>
            <a:xfrm>
              <a:off x="2094797" y="1891205"/>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115" name="文本框 114"/>
            <p:cNvSpPr txBox="1"/>
            <p:nvPr/>
          </p:nvSpPr>
          <p:spPr>
            <a:xfrm>
              <a:off x="2094797"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116" name="文本框 115"/>
            <p:cNvSpPr txBox="1"/>
            <p:nvPr/>
          </p:nvSpPr>
          <p:spPr>
            <a:xfrm>
              <a:off x="2094797" y="2570167"/>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grpSp>
        <p:nvGrpSpPr>
          <p:cNvPr id="117" name="组合 116"/>
          <p:cNvGrpSpPr/>
          <p:nvPr/>
        </p:nvGrpSpPr>
        <p:grpSpPr>
          <a:xfrm>
            <a:off x="8328630" y="4675906"/>
            <a:ext cx="2549212" cy="1388184"/>
            <a:chOff x="2094796" y="1489760"/>
            <a:chExt cx="2549212" cy="1388184"/>
          </a:xfrm>
        </p:grpSpPr>
        <p:sp>
          <p:nvSpPr>
            <p:cNvPr id="118" name="文本框 117"/>
            <p:cNvSpPr txBox="1"/>
            <p:nvPr/>
          </p:nvSpPr>
          <p:spPr>
            <a:xfrm>
              <a:off x="2094797"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119" name="文本框 118"/>
            <p:cNvSpPr txBox="1"/>
            <p:nvPr/>
          </p:nvSpPr>
          <p:spPr>
            <a:xfrm>
              <a:off x="2094795" y="1891204"/>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120" name="文本框 119"/>
            <p:cNvSpPr txBox="1"/>
            <p:nvPr/>
          </p:nvSpPr>
          <p:spPr>
            <a:xfrm>
              <a:off x="2094795"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121" name="文本框 120"/>
            <p:cNvSpPr txBox="1"/>
            <p:nvPr/>
          </p:nvSpPr>
          <p:spPr>
            <a:xfrm>
              <a:off x="2094795" y="257016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grpSp>
        <p:nvGrpSpPr>
          <p:cNvPr id="122" name="组合 121"/>
          <p:cNvGrpSpPr/>
          <p:nvPr/>
        </p:nvGrpSpPr>
        <p:grpSpPr>
          <a:xfrm>
            <a:off x="2168662" y="4675906"/>
            <a:ext cx="2549212" cy="1388184"/>
            <a:chOff x="2094796" y="1489760"/>
            <a:chExt cx="2549212" cy="1388184"/>
          </a:xfrm>
        </p:grpSpPr>
        <p:sp>
          <p:nvSpPr>
            <p:cNvPr id="123" name="文本框 122"/>
            <p:cNvSpPr txBox="1"/>
            <p:nvPr/>
          </p:nvSpPr>
          <p:spPr>
            <a:xfrm>
              <a:off x="2094796"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124" name="文本框 123"/>
            <p:cNvSpPr txBox="1"/>
            <p:nvPr/>
          </p:nvSpPr>
          <p:spPr>
            <a:xfrm>
              <a:off x="2094796" y="1891204"/>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125" name="文本框 124"/>
            <p:cNvSpPr txBox="1"/>
            <p:nvPr/>
          </p:nvSpPr>
          <p:spPr>
            <a:xfrm>
              <a:off x="2094796"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126" name="文本框 125"/>
            <p:cNvSpPr txBox="1"/>
            <p:nvPr/>
          </p:nvSpPr>
          <p:spPr>
            <a:xfrm>
              <a:off x="2094796" y="257016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grpSp>
        <p:nvGrpSpPr>
          <p:cNvPr id="2" name="组合 1"/>
          <p:cNvGrpSpPr/>
          <p:nvPr/>
        </p:nvGrpSpPr>
        <p:grpSpPr>
          <a:xfrm>
            <a:off x="-34322" y="205344"/>
            <a:ext cx="8862546" cy="504056"/>
            <a:chOff x="-34322" y="205344"/>
            <a:chExt cx="8862546" cy="504056"/>
          </a:xfrm>
        </p:grpSpPr>
        <p:grpSp>
          <p:nvGrpSpPr>
            <p:cNvPr id="46" name="组合 45"/>
            <p:cNvGrpSpPr/>
            <p:nvPr/>
          </p:nvGrpSpPr>
          <p:grpSpPr>
            <a:xfrm>
              <a:off x="829774" y="223521"/>
              <a:ext cx="7998450" cy="461665"/>
              <a:chOff x="829774" y="223521"/>
              <a:chExt cx="7998450" cy="461665"/>
            </a:xfrm>
          </p:grpSpPr>
          <p:sp>
            <p:nvSpPr>
              <p:cNvPr id="48" name="文本框 47"/>
              <p:cNvSpPr txBox="1"/>
              <p:nvPr/>
            </p:nvSpPr>
            <p:spPr>
              <a:xfrm>
                <a:off x="5359093" y="223521"/>
                <a:ext cx="2825138"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49" name="组合 48"/>
              <p:cNvGrpSpPr/>
              <p:nvPr/>
            </p:nvGrpSpPr>
            <p:grpSpPr>
              <a:xfrm>
                <a:off x="829774" y="288533"/>
                <a:ext cx="7998450" cy="360040"/>
                <a:chOff x="822022" y="288533"/>
                <a:chExt cx="7998450" cy="360040"/>
              </a:xfrm>
            </p:grpSpPr>
            <p:cxnSp>
              <p:nvCxnSpPr>
                <p:cNvPr id="50" name="直接连接符 49"/>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52" name="组合 51"/>
                <p:cNvGrpSpPr/>
                <p:nvPr/>
              </p:nvGrpSpPr>
              <p:grpSpPr>
                <a:xfrm>
                  <a:off x="822022" y="288533"/>
                  <a:ext cx="4469280" cy="360040"/>
                  <a:chOff x="872912" y="836712"/>
                  <a:chExt cx="4469280" cy="360040"/>
                </a:xfrm>
              </p:grpSpPr>
              <p:sp>
                <p:nvSpPr>
                  <p:cNvPr id="53" name="矩形 52"/>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54" name="矩形 53"/>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55" name="矩形 54"/>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56" name="矩形 55"/>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57" name="矩形 56"/>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grpSp>
        <p:sp>
          <p:nvSpPr>
            <p:cNvPr id="58" name="矩形 57"/>
            <p:cNvSpPr/>
            <p:nvPr/>
          </p:nvSpPr>
          <p:spPr>
            <a:xfrm>
              <a:off x="-34322" y="205344"/>
              <a:ext cx="864096" cy="504056"/>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spTree>
  </p:cSld>
  <p:clrMapOvr>
    <a:masterClrMapping/>
  </p:clrMapOvr>
  <p:transition/>
  <p:timing/>
</p:sld>
</file>

<file path=ppt/slides/slide1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2">
            <a:lum/>
          </a:blip>
          <a:stretch>
            <a:fillRect/>
          </a:stretch>
        </a:blipFill>
        <a:effectLst/>
      </p:bgPr>
    </p:bg>
    <p:spTree>
      <p:nvGrpSpPr>
        <p:cNvPr id="1" name=""/>
        <p:cNvGrpSpPr/>
        <p:nvPr/>
      </p:nvGrpSpPr>
      <p:grpSpPr>
        <a:xfrm>
          <a:off x="0" y="0"/>
          <a:ext cx="0" cy="0"/>
        </a:xfrm>
      </p:grpSpPr>
      <p:sp>
        <p:nvSpPr>
          <p:cNvPr id="23" name="文本框 22"/>
          <p:cNvSpPr txBox="1"/>
          <p:nvPr/>
        </p:nvSpPr>
        <p:spPr>
          <a:xfrm>
            <a:off x="4403305" y="2714203"/>
            <a:ext cx="6378937" cy="1005840"/>
          </a:xfrm>
          <a:prstGeom prst="rect">
            <a:avLst/>
          </a:prstGeom>
          <a:noFill/>
        </p:spPr>
        <p:txBody>
          <a:bodyPr rtlCol="0" wrap="square">
            <a:spAutoFit/>
          </a:bodyPr>
          <a:lstStyle>
            <a:defPPr>
              <a:defRPr lang="zh-CN"/>
            </a:defPPr>
            <a:lvl1pPr>
              <a:defRPr sz="6000">
                <a:solidFill>
                  <a:srgbClr val="FDFCFD"/>
                </a:solidFill>
                <a:latin charset="-122" panose="02010609060101010101" pitchFamily="49" typeface="黑体"/>
                <a:ea charset="-122" panose="02010609060101010101" pitchFamily="49" typeface="黑体"/>
                <a:cs typeface="+mn-ea"/>
              </a:defRPr>
            </a:lvl1pPr>
          </a:lstStyle>
          <a:p>
            <a:r>
              <a:rPr altLang="en-US" lang="zh-CN">
                <a:latin charset="-122" panose="03000600000000000000" pitchFamily="66" typeface="新蒂黑板报"/>
                <a:ea charset="-122" panose="03000600000000000000" pitchFamily="66" typeface="新蒂黑板报"/>
                <a:sym typeface="+mn-lt"/>
              </a:rPr>
              <a:t>此处添加大标题</a:t>
            </a:r>
          </a:p>
        </p:txBody>
      </p:sp>
      <p:grpSp>
        <p:nvGrpSpPr>
          <p:cNvPr id="2" name="组合 1"/>
          <p:cNvGrpSpPr/>
          <p:nvPr/>
        </p:nvGrpSpPr>
        <p:grpSpPr>
          <a:xfrm>
            <a:off x="1755228" y="4293096"/>
            <a:ext cx="8703304" cy="140996"/>
            <a:chOff x="323528" y="4293096"/>
            <a:chExt cx="8703304" cy="140996"/>
          </a:xfrm>
        </p:grpSpPr>
        <p:grpSp>
          <p:nvGrpSpPr>
            <p:cNvPr id="29" name="组合 28"/>
            <p:cNvGrpSpPr/>
            <p:nvPr/>
          </p:nvGrpSpPr>
          <p:grpSpPr>
            <a:xfrm>
              <a:off x="323528" y="4293096"/>
              <a:ext cx="4464719" cy="140996"/>
              <a:chOff x="617922" y="1097616"/>
              <a:chExt cx="4464719" cy="140996"/>
            </a:xfrm>
          </p:grpSpPr>
          <p:sp>
            <p:nvSpPr>
              <p:cNvPr id="30"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34"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nvGrpSpPr>
            <p:cNvPr id="35" name="组合 34"/>
            <p:cNvGrpSpPr/>
            <p:nvPr/>
          </p:nvGrpSpPr>
          <p:grpSpPr>
            <a:xfrm>
              <a:off x="4562113" y="4293096"/>
              <a:ext cx="4464719" cy="140996"/>
              <a:chOff x="617922" y="1097616"/>
              <a:chExt cx="4464719" cy="140996"/>
            </a:xfrm>
          </p:grpSpPr>
          <p:sp>
            <p:nvSpPr>
              <p:cNvPr id="36"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37"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grpSp>
        <p:nvGrpSpPr>
          <p:cNvPr id="3" name="组合 2"/>
          <p:cNvGrpSpPr/>
          <p:nvPr/>
        </p:nvGrpSpPr>
        <p:grpSpPr>
          <a:xfrm>
            <a:off x="1755229" y="2065320"/>
            <a:ext cx="8703836" cy="140996"/>
            <a:chOff x="323528" y="2065320"/>
            <a:chExt cx="8703836" cy="140996"/>
          </a:xfrm>
        </p:grpSpPr>
        <p:grpSp>
          <p:nvGrpSpPr>
            <p:cNvPr id="25" name="组合 24"/>
            <p:cNvGrpSpPr/>
            <p:nvPr/>
          </p:nvGrpSpPr>
          <p:grpSpPr>
            <a:xfrm>
              <a:off x="323528" y="2065320"/>
              <a:ext cx="4464719" cy="140996"/>
              <a:chOff x="617922" y="1097616"/>
              <a:chExt cx="4464719" cy="140996"/>
            </a:xfrm>
          </p:grpSpPr>
          <p:sp>
            <p:nvSpPr>
              <p:cNvPr id="27"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28"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nvGrpSpPr>
            <p:cNvPr id="38" name="组合 37"/>
            <p:cNvGrpSpPr/>
            <p:nvPr/>
          </p:nvGrpSpPr>
          <p:grpSpPr>
            <a:xfrm>
              <a:off x="4562645" y="2065320"/>
              <a:ext cx="4464719" cy="140996"/>
              <a:chOff x="617922" y="1097616"/>
              <a:chExt cx="4464719" cy="140996"/>
            </a:xfrm>
          </p:grpSpPr>
          <p:sp>
            <p:nvSpPr>
              <p:cNvPr id="39"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40"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sp>
        <p:nvSpPr>
          <p:cNvPr id="44" name="Freeform 184"/>
          <p:cNvSpPr>
            <a:spLocks noEditPoints="1"/>
          </p:cNvSpPr>
          <p:nvPr/>
        </p:nvSpPr>
        <p:spPr bwMode="auto">
          <a:xfrm>
            <a:off x="2806617" y="2611788"/>
            <a:ext cx="1152128" cy="1251694"/>
          </a:xfrm>
          <a:custGeom>
            <a:gdLst>
              <a:gd fmla="*/ 29 w 193" name="T0"/>
              <a:gd fmla="*/ 198 h 209" name="T1"/>
              <a:gd fmla="*/ 7 w 193" name="T2"/>
              <a:gd fmla="*/ 49 h 209" name="T3"/>
              <a:gd fmla="*/ 36 w 193" name="T4"/>
              <a:gd fmla="*/ 21 h 209" name="T5"/>
              <a:gd fmla="*/ 102 w 193" name="T6"/>
              <a:gd fmla="*/ 10 h 209" name="T7"/>
              <a:gd fmla="*/ 165 w 193" name="T8"/>
              <a:gd fmla="*/ 34 h 209" name="T9"/>
              <a:gd fmla="*/ 179 w 193" name="T10"/>
              <a:gd fmla="*/ 99 h 209" name="T11"/>
              <a:gd fmla="*/ 182 w 193" name="T12"/>
              <a:gd fmla="*/ 120 h 209" name="T13"/>
              <a:gd fmla="*/ 190 w 193" name="T14"/>
              <a:gd fmla="*/ 171 h 209" name="T15"/>
              <a:gd fmla="*/ 173 w 193" name="T16"/>
              <a:gd fmla="*/ 176 h 209" name="T17"/>
              <a:gd fmla="*/ 94 w 193" name="T18"/>
              <a:gd fmla="*/ 193 h 209" name="T19"/>
              <a:gd fmla="*/ 35 w 193" name="T20"/>
              <a:gd fmla="*/ 208 h 209" name="T21"/>
              <a:gd fmla="*/ 124 w 193" name="T22"/>
              <a:gd fmla="*/ 176 h 209" name="T23"/>
              <a:gd fmla="*/ 177 w 193" name="T24"/>
              <a:gd fmla="*/ 152 h 209" name="T25"/>
              <a:gd fmla="*/ 82 w 193" name="T26"/>
              <a:gd fmla="*/ 22 h 209" name="T27"/>
              <a:gd fmla="*/ 18 w 193" name="T28"/>
              <a:gd fmla="*/ 71 h 209" name="T29"/>
              <a:gd fmla="*/ 45 w 193" name="T30"/>
              <a:gd fmla="*/ 194 h 209" name="T31"/>
              <a:gd fmla="*/ 137 w 193" name="T32"/>
              <a:gd fmla="*/ 154 h 209" name="T33"/>
              <a:gd fmla="*/ 136 w 193" name="T34"/>
              <a:gd fmla="*/ 119 h 209" name="T35"/>
              <a:gd fmla="*/ 170 w 193" name="T36"/>
              <a:gd fmla="*/ 140 h 209" name="T37"/>
              <a:gd fmla="*/ 151 w 193" name="T38"/>
              <a:gd fmla="*/ 160 h 209" name="T39"/>
              <a:gd fmla="*/ 156 w 193" name="T40"/>
              <a:gd fmla="*/ 123 h 209" name="T41"/>
              <a:gd fmla="*/ 144 w 193" name="T42"/>
              <a:gd fmla="*/ 138 h 209" name="T43"/>
              <a:gd fmla="*/ 53 w 193" name="T44"/>
              <a:gd fmla="*/ 178 h 209" name="T45"/>
              <a:gd fmla="*/ 76 w 193" name="T46"/>
              <a:gd fmla="*/ 137 h 209" name="T47"/>
              <a:gd fmla="*/ 66 w 193" name="T48"/>
              <a:gd fmla="*/ 177 h 209" name="T49"/>
              <a:gd fmla="*/ 70 w 193" name="T50"/>
              <a:gd fmla="*/ 149 h 209" name="T51"/>
              <a:gd fmla="*/ 58 w 193" name="T52"/>
              <a:gd fmla="*/ 165 h 209" name="T53"/>
              <a:gd fmla="*/ 93 w 193" name="T54"/>
              <a:gd fmla="*/ 160 h 209" name="T55"/>
              <a:gd fmla="*/ 114 w 193" name="T56"/>
              <a:gd fmla="*/ 126 h 209" name="T57"/>
              <a:gd fmla="*/ 127 w 193" name="T58"/>
              <a:gd fmla="*/ 144 h 209" name="T59"/>
              <a:gd fmla="*/ 108 w 193" name="T60"/>
              <a:gd fmla="*/ 165 h 209" name="T61"/>
              <a:gd fmla="*/ 97 w 193" name="T62"/>
              <a:gd fmla="*/ 169 h 209" name="T63"/>
              <a:gd fmla="*/ 101 w 193" name="T64"/>
              <a:gd fmla="*/ 149 h 209" name="T65"/>
              <a:gd fmla="*/ 82 w 193" name="T66"/>
              <a:gd fmla="*/ 122 h 209" name="T67"/>
              <a:gd fmla="*/ 78 w 193" name="T68"/>
              <a:gd fmla="*/ 87 h 209" name="T69"/>
              <a:gd fmla="*/ 102 w 193" name="T70"/>
              <a:gd fmla="*/ 79 h 209" name="T71"/>
              <a:gd fmla="*/ 111 w 193" name="T72"/>
              <a:gd fmla="*/ 115 h 209" name="T73"/>
              <a:gd fmla="*/ 96 w 193" name="T74"/>
              <a:gd fmla="*/ 109 h 209" name="T75"/>
              <a:gd fmla="*/ 95 w 193" name="T76"/>
              <a:gd fmla="*/ 93 h 209" name="T77"/>
              <a:gd fmla="*/ 88 w 193" name="T78"/>
              <a:gd fmla="*/ 110 h 209" name="T79"/>
              <a:gd fmla="*/ 40 w 193" name="T80"/>
              <a:gd fmla="*/ 92 h 209" name="T81"/>
              <a:gd fmla="*/ 71 w 193" name="T82"/>
              <a:gd fmla="*/ 110 h 209" name="T83"/>
              <a:gd fmla="*/ 47 w 193" name="T84"/>
              <a:gd fmla="*/ 128 h 209" name="T85"/>
              <a:gd fmla="*/ 51 w 193" name="T86"/>
              <a:gd fmla="*/ 117 h 209" name="T87"/>
              <a:gd fmla="*/ 139 w 193" name="T88"/>
              <a:gd fmla="*/ 111 h 209" name="T89"/>
              <a:gd fmla="*/ 122 w 193" name="T90"/>
              <a:gd fmla="*/ 92 h 209" name="T91"/>
              <a:gd fmla="*/ 154 w 193" name="T92"/>
              <a:gd fmla="*/ 87 h 209" name="T93"/>
              <a:gd fmla="*/ 147 w 193" name="T94"/>
              <a:gd fmla="*/ 91 h 209" name="T95"/>
              <a:gd fmla="*/ 146 w 193" name="T96"/>
              <a:gd fmla="*/ 87 h 209" name="T97"/>
              <a:gd fmla="*/ 131 w 193" name="T98"/>
              <a:gd fmla="*/ 80 h 209" name="T99"/>
              <a:gd fmla="*/ 140 w 193" name="T100"/>
              <a:gd fmla="*/ 100 h 209" name="T101"/>
              <a:gd fmla="*/ 112 w 193" name="T102"/>
              <a:gd fmla="*/ 57 h 209" name="T103"/>
              <a:gd fmla="*/ 40 w 193" name="T104"/>
              <a:gd fmla="*/ 68 h 209" name="T105"/>
              <a:gd fmla="*/ 43 w 193" name="T106"/>
              <a:gd fmla="*/ 33 h 209" name="T107"/>
              <a:gd fmla="*/ 96 w 193" name="T108"/>
              <a:gd fmla="*/ 25 h 209" name="T109"/>
              <a:gd fmla="*/ 149 w 193" name="T110"/>
              <a:gd fmla="*/ 52 h 209" name="T111"/>
              <a:gd fmla="*/ 130 w 193" name="T112"/>
              <a:gd fmla="*/ 32 h 209" name="T113"/>
              <a:gd fmla="*/ 45 w 193" name="T114"/>
              <a:gd fmla="*/ 42 h 209" name="T115"/>
              <a:gd fmla="*/ 41 w 193" name="T116"/>
              <a:gd fmla="*/ 58 h 209" name="T117"/>
              <a:gd fmla="*/ 138 w 193" name="T118"/>
              <a:gd fmla="*/ 44 h 20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09" w="193">
                <a:moveTo>
                  <a:pt x="35" y="208"/>
                </a:moveTo>
                <a:cubicBezTo>
                  <a:pt x="34" y="208"/>
                  <a:pt x="32" y="207"/>
                  <a:pt x="32" y="206"/>
                </a:cubicBezTo>
                <a:cubicBezTo>
                  <a:pt x="31" y="204"/>
                  <a:pt x="30" y="204"/>
                  <a:pt x="30" y="204"/>
                </a:cubicBezTo>
                <a:cubicBezTo>
                  <a:pt x="28" y="204"/>
                  <a:pt x="27" y="200"/>
                  <a:pt x="29" y="198"/>
                </a:cubicBezTo>
                <a:cubicBezTo>
                  <a:pt x="30" y="196"/>
                  <a:pt x="30" y="193"/>
                  <a:pt x="27" y="176"/>
                </a:cubicBezTo>
                <a:cubicBezTo>
                  <a:pt x="24" y="154"/>
                  <a:pt x="22" y="142"/>
                  <a:pt x="19" y="122"/>
                </a:cubicBezTo>
                <a:cubicBezTo>
                  <a:pt x="18" y="115"/>
                  <a:pt x="15" y="98"/>
                  <a:pt x="13" y="85"/>
                </a:cubicBezTo>
                <a:cubicBezTo>
                  <a:pt x="11" y="72"/>
                  <a:pt x="8" y="55"/>
                  <a:pt x="7" y="49"/>
                </a:cubicBezTo>
                <a:cubicBezTo>
                  <a:pt x="6" y="37"/>
                  <a:pt x="6" y="36"/>
                  <a:pt x="3" y="35"/>
                </a:cubicBezTo>
                <a:cubicBezTo>
                  <a:pt x="0" y="34"/>
                  <a:pt x="0" y="32"/>
                  <a:pt x="2" y="28"/>
                </a:cubicBezTo>
                <a:cubicBezTo>
                  <a:pt x="3" y="27"/>
                  <a:pt x="4" y="26"/>
                  <a:pt x="5" y="26"/>
                </a:cubicBezTo>
                <a:cubicBezTo>
                  <a:pt x="5" y="27"/>
                  <a:pt x="15" y="25"/>
                  <a:pt x="36" y="21"/>
                </a:cubicBezTo>
                <a:cubicBezTo>
                  <a:pt x="53" y="17"/>
                  <a:pt x="68" y="14"/>
                  <a:pt x="68" y="14"/>
                </a:cubicBezTo>
                <a:cubicBezTo>
                  <a:pt x="69" y="14"/>
                  <a:pt x="73" y="13"/>
                  <a:pt x="77" y="13"/>
                </a:cubicBezTo>
                <a:cubicBezTo>
                  <a:pt x="82" y="12"/>
                  <a:pt x="87" y="12"/>
                  <a:pt x="90" y="11"/>
                </a:cubicBezTo>
                <a:cubicBezTo>
                  <a:pt x="93" y="11"/>
                  <a:pt x="99" y="10"/>
                  <a:pt x="102" y="10"/>
                </a:cubicBezTo>
                <a:cubicBezTo>
                  <a:pt x="105" y="10"/>
                  <a:pt x="119" y="7"/>
                  <a:pt x="133" y="5"/>
                </a:cubicBezTo>
                <a:cubicBezTo>
                  <a:pt x="156" y="1"/>
                  <a:pt x="159" y="0"/>
                  <a:pt x="160" y="2"/>
                </a:cubicBezTo>
                <a:cubicBezTo>
                  <a:pt x="162" y="3"/>
                  <a:pt x="163" y="3"/>
                  <a:pt x="162" y="7"/>
                </a:cubicBezTo>
                <a:cubicBezTo>
                  <a:pt x="161" y="10"/>
                  <a:pt x="162" y="16"/>
                  <a:pt x="165" y="34"/>
                </a:cubicBezTo>
                <a:cubicBezTo>
                  <a:pt x="168" y="47"/>
                  <a:pt x="170" y="58"/>
                  <a:pt x="170" y="58"/>
                </a:cubicBezTo>
                <a:cubicBezTo>
                  <a:pt x="170" y="58"/>
                  <a:pt x="170" y="59"/>
                  <a:pt x="170" y="60"/>
                </a:cubicBezTo>
                <a:cubicBezTo>
                  <a:pt x="170" y="60"/>
                  <a:pt x="172" y="69"/>
                  <a:pt x="174" y="79"/>
                </a:cubicBezTo>
                <a:cubicBezTo>
                  <a:pt x="176" y="89"/>
                  <a:pt x="178" y="98"/>
                  <a:pt x="179" y="99"/>
                </a:cubicBezTo>
                <a:cubicBezTo>
                  <a:pt x="180" y="100"/>
                  <a:pt x="180" y="101"/>
                  <a:pt x="178" y="101"/>
                </a:cubicBezTo>
                <a:cubicBezTo>
                  <a:pt x="178" y="101"/>
                  <a:pt x="177" y="102"/>
                  <a:pt x="177" y="102"/>
                </a:cubicBezTo>
                <a:cubicBezTo>
                  <a:pt x="177" y="103"/>
                  <a:pt x="178" y="103"/>
                  <a:pt x="178" y="103"/>
                </a:cubicBezTo>
                <a:cubicBezTo>
                  <a:pt x="179" y="103"/>
                  <a:pt x="182" y="118"/>
                  <a:pt x="182" y="120"/>
                </a:cubicBezTo>
                <a:cubicBezTo>
                  <a:pt x="182" y="121"/>
                  <a:pt x="183" y="129"/>
                  <a:pt x="184" y="138"/>
                </a:cubicBezTo>
                <a:cubicBezTo>
                  <a:pt x="186" y="148"/>
                  <a:pt x="187" y="157"/>
                  <a:pt x="187" y="158"/>
                </a:cubicBezTo>
                <a:cubicBezTo>
                  <a:pt x="188" y="160"/>
                  <a:pt x="189" y="162"/>
                  <a:pt x="190" y="163"/>
                </a:cubicBezTo>
                <a:cubicBezTo>
                  <a:pt x="193" y="165"/>
                  <a:pt x="193" y="170"/>
                  <a:pt x="190" y="171"/>
                </a:cubicBezTo>
                <a:cubicBezTo>
                  <a:pt x="189" y="171"/>
                  <a:pt x="188" y="172"/>
                  <a:pt x="189" y="172"/>
                </a:cubicBezTo>
                <a:cubicBezTo>
                  <a:pt x="189" y="173"/>
                  <a:pt x="188" y="173"/>
                  <a:pt x="184" y="174"/>
                </a:cubicBezTo>
                <a:cubicBezTo>
                  <a:pt x="181" y="174"/>
                  <a:pt x="177" y="175"/>
                  <a:pt x="175" y="176"/>
                </a:cubicBezTo>
                <a:cubicBezTo>
                  <a:pt x="174" y="176"/>
                  <a:pt x="173" y="177"/>
                  <a:pt x="173" y="176"/>
                </a:cubicBezTo>
                <a:cubicBezTo>
                  <a:pt x="173" y="176"/>
                  <a:pt x="170" y="176"/>
                  <a:pt x="166" y="177"/>
                </a:cubicBezTo>
                <a:cubicBezTo>
                  <a:pt x="163" y="178"/>
                  <a:pt x="157" y="180"/>
                  <a:pt x="152" y="181"/>
                </a:cubicBezTo>
                <a:cubicBezTo>
                  <a:pt x="148" y="182"/>
                  <a:pt x="140" y="184"/>
                  <a:pt x="135" y="185"/>
                </a:cubicBezTo>
                <a:cubicBezTo>
                  <a:pt x="118" y="190"/>
                  <a:pt x="101" y="193"/>
                  <a:pt x="94" y="193"/>
                </a:cubicBezTo>
                <a:cubicBezTo>
                  <a:pt x="82" y="194"/>
                  <a:pt x="60" y="199"/>
                  <a:pt x="55" y="201"/>
                </a:cubicBezTo>
                <a:cubicBezTo>
                  <a:pt x="52" y="203"/>
                  <a:pt x="48" y="204"/>
                  <a:pt x="45" y="205"/>
                </a:cubicBezTo>
                <a:cubicBezTo>
                  <a:pt x="42" y="206"/>
                  <a:pt x="40" y="207"/>
                  <a:pt x="39" y="207"/>
                </a:cubicBezTo>
                <a:cubicBezTo>
                  <a:pt x="39" y="208"/>
                  <a:pt x="38" y="209"/>
                  <a:pt x="35" y="208"/>
                </a:cubicBezTo>
                <a:close/>
                <a:moveTo>
                  <a:pt x="53" y="191"/>
                </a:moveTo>
                <a:cubicBezTo>
                  <a:pt x="56" y="189"/>
                  <a:pt x="77" y="184"/>
                  <a:pt x="88" y="184"/>
                </a:cubicBezTo>
                <a:cubicBezTo>
                  <a:pt x="92" y="183"/>
                  <a:pt x="96" y="183"/>
                  <a:pt x="97" y="183"/>
                </a:cubicBezTo>
                <a:cubicBezTo>
                  <a:pt x="102" y="182"/>
                  <a:pt x="120" y="177"/>
                  <a:pt x="124" y="176"/>
                </a:cubicBezTo>
                <a:cubicBezTo>
                  <a:pt x="132" y="173"/>
                  <a:pt x="139" y="172"/>
                  <a:pt x="150" y="169"/>
                </a:cubicBezTo>
                <a:cubicBezTo>
                  <a:pt x="164" y="167"/>
                  <a:pt x="165" y="166"/>
                  <a:pt x="173" y="165"/>
                </a:cubicBezTo>
                <a:cubicBezTo>
                  <a:pt x="179" y="163"/>
                  <a:pt x="179" y="163"/>
                  <a:pt x="179" y="163"/>
                </a:cubicBezTo>
                <a:cubicBezTo>
                  <a:pt x="177" y="152"/>
                  <a:pt x="177" y="152"/>
                  <a:pt x="177" y="152"/>
                </a:cubicBezTo>
                <a:cubicBezTo>
                  <a:pt x="175" y="134"/>
                  <a:pt x="152" y="15"/>
                  <a:pt x="151" y="14"/>
                </a:cubicBezTo>
                <a:cubicBezTo>
                  <a:pt x="150" y="13"/>
                  <a:pt x="130" y="16"/>
                  <a:pt x="109" y="19"/>
                </a:cubicBezTo>
                <a:cubicBezTo>
                  <a:pt x="104" y="20"/>
                  <a:pt x="100" y="20"/>
                  <a:pt x="99" y="20"/>
                </a:cubicBezTo>
                <a:cubicBezTo>
                  <a:pt x="99" y="20"/>
                  <a:pt x="91" y="21"/>
                  <a:pt x="82" y="22"/>
                </a:cubicBezTo>
                <a:cubicBezTo>
                  <a:pt x="65" y="25"/>
                  <a:pt x="64" y="25"/>
                  <a:pt x="49" y="28"/>
                </a:cubicBezTo>
                <a:cubicBezTo>
                  <a:pt x="44" y="29"/>
                  <a:pt x="33" y="31"/>
                  <a:pt x="26" y="32"/>
                </a:cubicBezTo>
                <a:cubicBezTo>
                  <a:pt x="11" y="34"/>
                  <a:pt x="12" y="33"/>
                  <a:pt x="13" y="41"/>
                </a:cubicBezTo>
                <a:cubicBezTo>
                  <a:pt x="14" y="54"/>
                  <a:pt x="17" y="71"/>
                  <a:pt x="18" y="71"/>
                </a:cubicBezTo>
                <a:cubicBezTo>
                  <a:pt x="19" y="72"/>
                  <a:pt x="20" y="77"/>
                  <a:pt x="21" y="86"/>
                </a:cubicBezTo>
                <a:cubicBezTo>
                  <a:pt x="23" y="94"/>
                  <a:pt x="25" y="109"/>
                  <a:pt x="27" y="120"/>
                </a:cubicBezTo>
                <a:cubicBezTo>
                  <a:pt x="30" y="140"/>
                  <a:pt x="36" y="175"/>
                  <a:pt x="37" y="186"/>
                </a:cubicBezTo>
                <a:cubicBezTo>
                  <a:pt x="39" y="196"/>
                  <a:pt x="39" y="196"/>
                  <a:pt x="45" y="194"/>
                </a:cubicBezTo>
                <a:cubicBezTo>
                  <a:pt x="48" y="194"/>
                  <a:pt x="52" y="192"/>
                  <a:pt x="53" y="191"/>
                </a:cubicBezTo>
                <a:close/>
                <a:moveTo>
                  <a:pt x="151" y="160"/>
                </a:moveTo>
                <a:cubicBezTo>
                  <a:pt x="149" y="160"/>
                  <a:pt x="145" y="158"/>
                  <a:pt x="142" y="157"/>
                </a:cubicBezTo>
                <a:cubicBezTo>
                  <a:pt x="140" y="155"/>
                  <a:pt x="137" y="154"/>
                  <a:pt x="137" y="154"/>
                </a:cubicBezTo>
                <a:cubicBezTo>
                  <a:pt x="135" y="155"/>
                  <a:pt x="134" y="151"/>
                  <a:pt x="135" y="146"/>
                </a:cubicBezTo>
                <a:cubicBezTo>
                  <a:pt x="135" y="141"/>
                  <a:pt x="135" y="139"/>
                  <a:pt x="133" y="132"/>
                </a:cubicBezTo>
                <a:cubicBezTo>
                  <a:pt x="130" y="124"/>
                  <a:pt x="130" y="124"/>
                  <a:pt x="132" y="122"/>
                </a:cubicBezTo>
                <a:cubicBezTo>
                  <a:pt x="133" y="121"/>
                  <a:pt x="135" y="120"/>
                  <a:pt x="136" y="119"/>
                </a:cubicBezTo>
                <a:cubicBezTo>
                  <a:pt x="137" y="119"/>
                  <a:pt x="138" y="118"/>
                  <a:pt x="139" y="118"/>
                </a:cubicBezTo>
                <a:cubicBezTo>
                  <a:pt x="140" y="115"/>
                  <a:pt x="161" y="110"/>
                  <a:pt x="163" y="112"/>
                </a:cubicBezTo>
                <a:cubicBezTo>
                  <a:pt x="164" y="113"/>
                  <a:pt x="165" y="117"/>
                  <a:pt x="166" y="123"/>
                </a:cubicBezTo>
                <a:cubicBezTo>
                  <a:pt x="167" y="128"/>
                  <a:pt x="168" y="136"/>
                  <a:pt x="170" y="140"/>
                </a:cubicBezTo>
                <a:cubicBezTo>
                  <a:pt x="171" y="144"/>
                  <a:pt x="172" y="148"/>
                  <a:pt x="171" y="148"/>
                </a:cubicBezTo>
                <a:cubicBezTo>
                  <a:pt x="171" y="149"/>
                  <a:pt x="171" y="150"/>
                  <a:pt x="171" y="151"/>
                </a:cubicBezTo>
                <a:cubicBezTo>
                  <a:pt x="171" y="153"/>
                  <a:pt x="170" y="154"/>
                  <a:pt x="164" y="157"/>
                </a:cubicBezTo>
                <a:cubicBezTo>
                  <a:pt x="157" y="161"/>
                  <a:pt x="155" y="161"/>
                  <a:pt x="151" y="160"/>
                </a:cubicBezTo>
                <a:close/>
                <a:moveTo>
                  <a:pt x="159" y="148"/>
                </a:moveTo>
                <a:cubicBezTo>
                  <a:pt x="160" y="148"/>
                  <a:pt x="161" y="147"/>
                  <a:pt x="161" y="146"/>
                </a:cubicBezTo>
                <a:cubicBezTo>
                  <a:pt x="161" y="144"/>
                  <a:pt x="161" y="143"/>
                  <a:pt x="161" y="143"/>
                </a:cubicBezTo>
                <a:cubicBezTo>
                  <a:pt x="162" y="142"/>
                  <a:pt x="157" y="124"/>
                  <a:pt x="156" y="123"/>
                </a:cubicBezTo>
                <a:cubicBezTo>
                  <a:pt x="156" y="123"/>
                  <a:pt x="154" y="123"/>
                  <a:pt x="152" y="123"/>
                </a:cubicBezTo>
                <a:cubicBezTo>
                  <a:pt x="150" y="123"/>
                  <a:pt x="147" y="123"/>
                  <a:pt x="146" y="123"/>
                </a:cubicBezTo>
                <a:cubicBezTo>
                  <a:pt x="146" y="123"/>
                  <a:pt x="144" y="124"/>
                  <a:pt x="143" y="126"/>
                </a:cubicBezTo>
                <a:cubicBezTo>
                  <a:pt x="142" y="128"/>
                  <a:pt x="142" y="130"/>
                  <a:pt x="144" y="138"/>
                </a:cubicBezTo>
                <a:cubicBezTo>
                  <a:pt x="145" y="148"/>
                  <a:pt x="145" y="148"/>
                  <a:pt x="145" y="148"/>
                </a:cubicBezTo>
                <a:cubicBezTo>
                  <a:pt x="149" y="149"/>
                  <a:pt x="149" y="149"/>
                  <a:pt x="149" y="149"/>
                </a:cubicBezTo>
                <a:cubicBezTo>
                  <a:pt x="152" y="150"/>
                  <a:pt x="154" y="150"/>
                  <a:pt x="159" y="148"/>
                </a:cubicBezTo>
                <a:close/>
                <a:moveTo>
                  <a:pt x="53" y="178"/>
                </a:moveTo>
                <a:cubicBezTo>
                  <a:pt x="51" y="177"/>
                  <a:pt x="51" y="176"/>
                  <a:pt x="48" y="163"/>
                </a:cubicBezTo>
                <a:cubicBezTo>
                  <a:pt x="45" y="150"/>
                  <a:pt x="45" y="150"/>
                  <a:pt x="47" y="145"/>
                </a:cubicBezTo>
                <a:cubicBezTo>
                  <a:pt x="48" y="141"/>
                  <a:pt x="50" y="140"/>
                  <a:pt x="52" y="139"/>
                </a:cubicBezTo>
                <a:cubicBezTo>
                  <a:pt x="58" y="137"/>
                  <a:pt x="72" y="136"/>
                  <a:pt x="76" y="137"/>
                </a:cubicBezTo>
                <a:cubicBezTo>
                  <a:pt x="79" y="138"/>
                  <a:pt x="79" y="138"/>
                  <a:pt x="79" y="141"/>
                </a:cubicBezTo>
                <a:cubicBezTo>
                  <a:pt x="78" y="144"/>
                  <a:pt x="80" y="156"/>
                  <a:pt x="83" y="163"/>
                </a:cubicBezTo>
                <a:cubicBezTo>
                  <a:pt x="83" y="166"/>
                  <a:pt x="83" y="168"/>
                  <a:pt x="83" y="169"/>
                </a:cubicBezTo>
                <a:cubicBezTo>
                  <a:pt x="81" y="172"/>
                  <a:pt x="72" y="176"/>
                  <a:pt x="66" y="177"/>
                </a:cubicBezTo>
                <a:cubicBezTo>
                  <a:pt x="59" y="177"/>
                  <a:pt x="58" y="177"/>
                  <a:pt x="57" y="178"/>
                </a:cubicBezTo>
                <a:cubicBezTo>
                  <a:pt x="56" y="179"/>
                  <a:pt x="54" y="179"/>
                  <a:pt x="53" y="178"/>
                </a:cubicBezTo>
                <a:close/>
                <a:moveTo>
                  <a:pt x="72" y="162"/>
                </a:moveTo>
                <a:cubicBezTo>
                  <a:pt x="71" y="159"/>
                  <a:pt x="70" y="151"/>
                  <a:pt x="70" y="149"/>
                </a:cubicBezTo>
                <a:cubicBezTo>
                  <a:pt x="70" y="148"/>
                  <a:pt x="62" y="147"/>
                  <a:pt x="57" y="148"/>
                </a:cubicBezTo>
                <a:cubicBezTo>
                  <a:pt x="53" y="148"/>
                  <a:pt x="53" y="148"/>
                  <a:pt x="53" y="148"/>
                </a:cubicBezTo>
                <a:cubicBezTo>
                  <a:pt x="54" y="154"/>
                  <a:pt x="54" y="154"/>
                  <a:pt x="54" y="154"/>
                </a:cubicBezTo>
                <a:cubicBezTo>
                  <a:pt x="56" y="162"/>
                  <a:pt x="57" y="165"/>
                  <a:pt x="58" y="165"/>
                </a:cubicBezTo>
                <a:cubicBezTo>
                  <a:pt x="59" y="166"/>
                  <a:pt x="64" y="166"/>
                  <a:pt x="69" y="165"/>
                </a:cubicBezTo>
                <a:cubicBezTo>
                  <a:pt x="73" y="164"/>
                  <a:pt x="73" y="164"/>
                  <a:pt x="72" y="162"/>
                </a:cubicBezTo>
                <a:close/>
                <a:moveTo>
                  <a:pt x="97" y="169"/>
                </a:moveTo>
                <a:cubicBezTo>
                  <a:pt x="96" y="168"/>
                  <a:pt x="94" y="164"/>
                  <a:pt x="93" y="160"/>
                </a:cubicBezTo>
                <a:cubicBezTo>
                  <a:pt x="92" y="156"/>
                  <a:pt x="91" y="149"/>
                  <a:pt x="90" y="146"/>
                </a:cubicBezTo>
                <a:cubicBezTo>
                  <a:pt x="88" y="140"/>
                  <a:pt x="88" y="139"/>
                  <a:pt x="90" y="135"/>
                </a:cubicBezTo>
                <a:cubicBezTo>
                  <a:pt x="91" y="130"/>
                  <a:pt x="91" y="130"/>
                  <a:pt x="101" y="127"/>
                </a:cubicBezTo>
                <a:cubicBezTo>
                  <a:pt x="110" y="125"/>
                  <a:pt x="114" y="124"/>
                  <a:pt x="114" y="126"/>
                </a:cubicBezTo>
                <a:cubicBezTo>
                  <a:pt x="114" y="126"/>
                  <a:pt x="115" y="126"/>
                  <a:pt x="117" y="126"/>
                </a:cubicBezTo>
                <a:cubicBezTo>
                  <a:pt x="118" y="126"/>
                  <a:pt x="120" y="126"/>
                  <a:pt x="121" y="127"/>
                </a:cubicBezTo>
                <a:cubicBezTo>
                  <a:pt x="122" y="128"/>
                  <a:pt x="126" y="138"/>
                  <a:pt x="126" y="140"/>
                </a:cubicBezTo>
                <a:cubicBezTo>
                  <a:pt x="125" y="140"/>
                  <a:pt x="126" y="142"/>
                  <a:pt x="127" y="144"/>
                </a:cubicBezTo>
                <a:cubicBezTo>
                  <a:pt x="130" y="148"/>
                  <a:pt x="131" y="154"/>
                  <a:pt x="130" y="158"/>
                </a:cubicBezTo>
                <a:cubicBezTo>
                  <a:pt x="130" y="159"/>
                  <a:pt x="127" y="160"/>
                  <a:pt x="123" y="161"/>
                </a:cubicBezTo>
                <a:cubicBezTo>
                  <a:pt x="119" y="162"/>
                  <a:pt x="115" y="163"/>
                  <a:pt x="114" y="164"/>
                </a:cubicBezTo>
                <a:cubicBezTo>
                  <a:pt x="112" y="165"/>
                  <a:pt x="110" y="165"/>
                  <a:pt x="108" y="165"/>
                </a:cubicBezTo>
                <a:cubicBezTo>
                  <a:pt x="107" y="165"/>
                  <a:pt x="106" y="166"/>
                  <a:pt x="105" y="166"/>
                </a:cubicBezTo>
                <a:cubicBezTo>
                  <a:pt x="105" y="167"/>
                  <a:pt x="104" y="168"/>
                  <a:pt x="103" y="167"/>
                </a:cubicBezTo>
                <a:cubicBezTo>
                  <a:pt x="103" y="167"/>
                  <a:pt x="102" y="168"/>
                  <a:pt x="101" y="169"/>
                </a:cubicBezTo>
                <a:cubicBezTo>
                  <a:pt x="100" y="171"/>
                  <a:pt x="99" y="171"/>
                  <a:pt x="97" y="169"/>
                </a:cubicBezTo>
                <a:close/>
                <a:moveTo>
                  <a:pt x="117" y="150"/>
                </a:moveTo>
                <a:cubicBezTo>
                  <a:pt x="118" y="149"/>
                  <a:pt x="118" y="148"/>
                  <a:pt x="118" y="145"/>
                </a:cubicBezTo>
                <a:cubicBezTo>
                  <a:pt x="116" y="135"/>
                  <a:pt x="115" y="135"/>
                  <a:pt x="105" y="136"/>
                </a:cubicBezTo>
                <a:cubicBezTo>
                  <a:pt x="97" y="138"/>
                  <a:pt x="96" y="139"/>
                  <a:pt x="101" y="149"/>
                </a:cubicBezTo>
                <a:cubicBezTo>
                  <a:pt x="103" y="155"/>
                  <a:pt x="103" y="155"/>
                  <a:pt x="109" y="153"/>
                </a:cubicBezTo>
                <a:cubicBezTo>
                  <a:pt x="113" y="152"/>
                  <a:pt x="116" y="151"/>
                  <a:pt x="117" y="150"/>
                </a:cubicBezTo>
                <a:close/>
                <a:moveTo>
                  <a:pt x="83" y="122"/>
                </a:moveTo>
                <a:cubicBezTo>
                  <a:pt x="83" y="122"/>
                  <a:pt x="82" y="122"/>
                  <a:pt x="82" y="122"/>
                </a:cubicBezTo>
                <a:cubicBezTo>
                  <a:pt x="82" y="122"/>
                  <a:pt x="81" y="122"/>
                  <a:pt x="80" y="120"/>
                </a:cubicBezTo>
                <a:cubicBezTo>
                  <a:pt x="78" y="118"/>
                  <a:pt x="78" y="117"/>
                  <a:pt x="79" y="115"/>
                </a:cubicBezTo>
                <a:cubicBezTo>
                  <a:pt x="80" y="113"/>
                  <a:pt x="78" y="99"/>
                  <a:pt x="77" y="97"/>
                </a:cubicBezTo>
                <a:cubicBezTo>
                  <a:pt x="75" y="96"/>
                  <a:pt x="77" y="89"/>
                  <a:pt x="78" y="87"/>
                </a:cubicBezTo>
                <a:cubicBezTo>
                  <a:pt x="79" y="86"/>
                  <a:pt x="81" y="85"/>
                  <a:pt x="83" y="85"/>
                </a:cubicBezTo>
                <a:cubicBezTo>
                  <a:pt x="85" y="85"/>
                  <a:pt x="86" y="84"/>
                  <a:pt x="86" y="84"/>
                </a:cubicBezTo>
                <a:cubicBezTo>
                  <a:pt x="86" y="83"/>
                  <a:pt x="89" y="82"/>
                  <a:pt x="93" y="82"/>
                </a:cubicBezTo>
                <a:cubicBezTo>
                  <a:pt x="96" y="81"/>
                  <a:pt x="101" y="80"/>
                  <a:pt x="102" y="79"/>
                </a:cubicBezTo>
                <a:cubicBezTo>
                  <a:pt x="106" y="76"/>
                  <a:pt x="107" y="77"/>
                  <a:pt x="110" y="84"/>
                </a:cubicBezTo>
                <a:cubicBezTo>
                  <a:pt x="112" y="88"/>
                  <a:pt x="112" y="90"/>
                  <a:pt x="112" y="91"/>
                </a:cubicBezTo>
                <a:cubicBezTo>
                  <a:pt x="111" y="93"/>
                  <a:pt x="111" y="97"/>
                  <a:pt x="111" y="101"/>
                </a:cubicBezTo>
                <a:cubicBezTo>
                  <a:pt x="112" y="111"/>
                  <a:pt x="112" y="112"/>
                  <a:pt x="111" y="115"/>
                </a:cubicBezTo>
                <a:cubicBezTo>
                  <a:pt x="111" y="116"/>
                  <a:pt x="110" y="117"/>
                  <a:pt x="109" y="117"/>
                </a:cubicBezTo>
                <a:cubicBezTo>
                  <a:pt x="108" y="117"/>
                  <a:pt x="107" y="117"/>
                  <a:pt x="106" y="118"/>
                </a:cubicBezTo>
                <a:cubicBezTo>
                  <a:pt x="105" y="119"/>
                  <a:pt x="83" y="123"/>
                  <a:pt x="83" y="122"/>
                </a:cubicBezTo>
                <a:close/>
                <a:moveTo>
                  <a:pt x="96" y="109"/>
                </a:moveTo>
                <a:cubicBezTo>
                  <a:pt x="97" y="108"/>
                  <a:pt x="97" y="106"/>
                  <a:pt x="97" y="104"/>
                </a:cubicBezTo>
                <a:cubicBezTo>
                  <a:pt x="97" y="102"/>
                  <a:pt x="98" y="100"/>
                  <a:pt x="98" y="100"/>
                </a:cubicBezTo>
                <a:cubicBezTo>
                  <a:pt x="99" y="100"/>
                  <a:pt x="99" y="98"/>
                  <a:pt x="100" y="97"/>
                </a:cubicBezTo>
                <a:cubicBezTo>
                  <a:pt x="100" y="94"/>
                  <a:pt x="97" y="91"/>
                  <a:pt x="95" y="93"/>
                </a:cubicBezTo>
                <a:cubicBezTo>
                  <a:pt x="94" y="93"/>
                  <a:pt x="92" y="93"/>
                  <a:pt x="90" y="93"/>
                </a:cubicBezTo>
                <a:cubicBezTo>
                  <a:pt x="86" y="91"/>
                  <a:pt x="86" y="91"/>
                  <a:pt x="85" y="94"/>
                </a:cubicBezTo>
                <a:cubicBezTo>
                  <a:pt x="84" y="95"/>
                  <a:pt x="84" y="97"/>
                  <a:pt x="86" y="103"/>
                </a:cubicBezTo>
                <a:cubicBezTo>
                  <a:pt x="87" y="107"/>
                  <a:pt x="88" y="110"/>
                  <a:pt x="88" y="110"/>
                </a:cubicBezTo>
                <a:cubicBezTo>
                  <a:pt x="89" y="111"/>
                  <a:pt x="94" y="110"/>
                  <a:pt x="96" y="109"/>
                </a:cubicBezTo>
                <a:close/>
                <a:moveTo>
                  <a:pt x="47" y="128"/>
                </a:moveTo>
                <a:cubicBezTo>
                  <a:pt x="45" y="127"/>
                  <a:pt x="43" y="122"/>
                  <a:pt x="41" y="108"/>
                </a:cubicBezTo>
                <a:cubicBezTo>
                  <a:pt x="39" y="95"/>
                  <a:pt x="39" y="93"/>
                  <a:pt x="40" y="92"/>
                </a:cubicBezTo>
                <a:cubicBezTo>
                  <a:pt x="41" y="92"/>
                  <a:pt x="43" y="92"/>
                  <a:pt x="44" y="91"/>
                </a:cubicBezTo>
                <a:cubicBezTo>
                  <a:pt x="48" y="90"/>
                  <a:pt x="63" y="87"/>
                  <a:pt x="65" y="88"/>
                </a:cubicBezTo>
                <a:cubicBezTo>
                  <a:pt x="67" y="88"/>
                  <a:pt x="69" y="92"/>
                  <a:pt x="69" y="98"/>
                </a:cubicBezTo>
                <a:cubicBezTo>
                  <a:pt x="69" y="99"/>
                  <a:pt x="70" y="104"/>
                  <a:pt x="71" y="110"/>
                </a:cubicBezTo>
                <a:cubicBezTo>
                  <a:pt x="72" y="116"/>
                  <a:pt x="72" y="121"/>
                  <a:pt x="72" y="122"/>
                </a:cubicBezTo>
                <a:cubicBezTo>
                  <a:pt x="71" y="123"/>
                  <a:pt x="68" y="124"/>
                  <a:pt x="62" y="125"/>
                </a:cubicBezTo>
                <a:cubicBezTo>
                  <a:pt x="58" y="125"/>
                  <a:pt x="54" y="126"/>
                  <a:pt x="54" y="127"/>
                </a:cubicBezTo>
                <a:cubicBezTo>
                  <a:pt x="54" y="128"/>
                  <a:pt x="49" y="129"/>
                  <a:pt x="47" y="128"/>
                </a:cubicBezTo>
                <a:close/>
                <a:moveTo>
                  <a:pt x="62" y="106"/>
                </a:moveTo>
                <a:cubicBezTo>
                  <a:pt x="61" y="97"/>
                  <a:pt x="61" y="97"/>
                  <a:pt x="54" y="98"/>
                </a:cubicBezTo>
                <a:cubicBezTo>
                  <a:pt x="49" y="99"/>
                  <a:pt x="48" y="101"/>
                  <a:pt x="50" y="110"/>
                </a:cubicBezTo>
                <a:cubicBezTo>
                  <a:pt x="51" y="117"/>
                  <a:pt x="51" y="117"/>
                  <a:pt x="51" y="117"/>
                </a:cubicBezTo>
                <a:cubicBezTo>
                  <a:pt x="58" y="116"/>
                  <a:pt x="58" y="116"/>
                  <a:pt x="58" y="116"/>
                </a:cubicBezTo>
                <a:cubicBezTo>
                  <a:pt x="64" y="115"/>
                  <a:pt x="64" y="115"/>
                  <a:pt x="64" y="115"/>
                </a:cubicBezTo>
                <a:lnTo>
                  <a:pt x="62" y="106"/>
                </a:lnTo>
                <a:close/>
                <a:moveTo>
                  <a:pt x="139" y="111"/>
                </a:moveTo>
                <a:cubicBezTo>
                  <a:pt x="137" y="111"/>
                  <a:pt x="134" y="110"/>
                  <a:pt x="134" y="110"/>
                </a:cubicBezTo>
                <a:cubicBezTo>
                  <a:pt x="133" y="109"/>
                  <a:pt x="132" y="109"/>
                  <a:pt x="130" y="110"/>
                </a:cubicBezTo>
                <a:cubicBezTo>
                  <a:pt x="125" y="113"/>
                  <a:pt x="124" y="110"/>
                  <a:pt x="123" y="96"/>
                </a:cubicBezTo>
                <a:cubicBezTo>
                  <a:pt x="123" y="95"/>
                  <a:pt x="122" y="93"/>
                  <a:pt x="122" y="92"/>
                </a:cubicBezTo>
                <a:cubicBezTo>
                  <a:pt x="119" y="86"/>
                  <a:pt x="117" y="79"/>
                  <a:pt x="118" y="77"/>
                </a:cubicBezTo>
                <a:cubicBezTo>
                  <a:pt x="118" y="75"/>
                  <a:pt x="119" y="74"/>
                  <a:pt x="121" y="73"/>
                </a:cubicBezTo>
                <a:cubicBezTo>
                  <a:pt x="125" y="72"/>
                  <a:pt x="149" y="69"/>
                  <a:pt x="151" y="70"/>
                </a:cubicBezTo>
                <a:cubicBezTo>
                  <a:pt x="152" y="71"/>
                  <a:pt x="152" y="73"/>
                  <a:pt x="154" y="87"/>
                </a:cubicBezTo>
                <a:cubicBezTo>
                  <a:pt x="155" y="94"/>
                  <a:pt x="156" y="100"/>
                  <a:pt x="157" y="101"/>
                </a:cubicBezTo>
                <a:cubicBezTo>
                  <a:pt x="157" y="106"/>
                  <a:pt x="150" y="110"/>
                  <a:pt x="139" y="111"/>
                </a:cubicBezTo>
                <a:close/>
                <a:moveTo>
                  <a:pt x="146" y="95"/>
                </a:moveTo>
                <a:cubicBezTo>
                  <a:pt x="146" y="94"/>
                  <a:pt x="146" y="92"/>
                  <a:pt x="147" y="91"/>
                </a:cubicBezTo>
                <a:cubicBezTo>
                  <a:pt x="147" y="91"/>
                  <a:pt x="147" y="90"/>
                  <a:pt x="146" y="89"/>
                </a:cubicBezTo>
                <a:cubicBezTo>
                  <a:pt x="145" y="88"/>
                  <a:pt x="145" y="86"/>
                  <a:pt x="145" y="86"/>
                </a:cubicBezTo>
                <a:cubicBezTo>
                  <a:pt x="145" y="86"/>
                  <a:pt x="145" y="86"/>
                  <a:pt x="145" y="86"/>
                </a:cubicBezTo>
                <a:cubicBezTo>
                  <a:pt x="146" y="87"/>
                  <a:pt x="146" y="88"/>
                  <a:pt x="146" y="87"/>
                </a:cubicBezTo>
                <a:cubicBezTo>
                  <a:pt x="147" y="87"/>
                  <a:pt x="147" y="86"/>
                  <a:pt x="146" y="84"/>
                </a:cubicBezTo>
                <a:cubicBezTo>
                  <a:pt x="145" y="81"/>
                  <a:pt x="145" y="80"/>
                  <a:pt x="141" y="80"/>
                </a:cubicBezTo>
                <a:cubicBezTo>
                  <a:pt x="139" y="80"/>
                  <a:pt x="136" y="80"/>
                  <a:pt x="134" y="81"/>
                </a:cubicBezTo>
                <a:cubicBezTo>
                  <a:pt x="133" y="81"/>
                  <a:pt x="131" y="81"/>
                  <a:pt x="131" y="80"/>
                </a:cubicBezTo>
                <a:cubicBezTo>
                  <a:pt x="130" y="80"/>
                  <a:pt x="129" y="80"/>
                  <a:pt x="129" y="81"/>
                </a:cubicBezTo>
                <a:cubicBezTo>
                  <a:pt x="128" y="82"/>
                  <a:pt x="128" y="84"/>
                  <a:pt x="130" y="91"/>
                </a:cubicBezTo>
                <a:cubicBezTo>
                  <a:pt x="131" y="95"/>
                  <a:pt x="132" y="100"/>
                  <a:pt x="132" y="100"/>
                </a:cubicBezTo>
                <a:cubicBezTo>
                  <a:pt x="133" y="101"/>
                  <a:pt x="135" y="101"/>
                  <a:pt x="140" y="100"/>
                </a:cubicBezTo>
                <a:cubicBezTo>
                  <a:pt x="146" y="98"/>
                  <a:pt x="146" y="98"/>
                  <a:pt x="146" y="95"/>
                </a:cubicBezTo>
                <a:close/>
                <a:moveTo>
                  <a:pt x="134" y="56"/>
                </a:moveTo>
                <a:cubicBezTo>
                  <a:pt x="130" y="56"/>
                  <a:pt x="126" y="56"/>
                  <a:pt x="125" y="56"/>
                </a:cubicBezTo>
                <a:cubicBezTo>
                  <a:pt x="125" y="56"/>
                  <a:pt x="118" y="56"/>
                  <a:pt x="112" y="57"/>
                </a:cubicBezTo>
                <a:cubicBezTo>
                  <a:pt x="105" y="59"/>
                  <a:pt x="97" y="60"/>
                  <a:pt x="96" y="60"/>
                </a:cubicBezTo>
                <a:cubicBezTo>
                  <a:pt x="94" y="60"/>
                  <a:pt x="84" y="61"/>
                  <a:pt x="75" y="63"/>
                </a:cubicBezTo>
                <a:cubicBezTo>
                  <a:pt x="66" y="64"/>
                  <a:pt x="56" y="66"/>
                  <a:pt x="53" y="66"/>
                </a:cubicBezTo>
                <a:cubicBezTo>
                  <a:pt x="51" y="66"/>
                  <a:pt x="45" y="67"/>
                  <a:pt x="40" y="68"/>
                </a:cubicBezTo>
                <a:cubicBezTo>
                  <a:pt x="33" y="69"/>
                  <a:pt x="32" y="69"/>
                  <a:pt x="30" y="67"/>
                </a:cubicBezTo>
                <a:cubicBezTo>
                  <a:pt x="29" y="65"/>
                  <a:pt x="28" y="63"/>
                  <a:pt x="27" y="53"/>
                </a:cubicBezTo>
                <a:cubicBezTo>
                  <a:pt x="25" y="39"/>
                  <a:pt x="26" y="38"/>
                  <a:pt x="34" y="36"/>
                </a:cubicBezTo>
                <a:cubicBezTo>
                  <a:pt x="37" y="35"/>
                  <a:pt x="41" y="34"/>
                  <a:pt x="43" y="33"/>
                </a:cubicBezTo>
                <a:cubicBezTo>
                  <a:pt x="45" y="32"/>
                  <a:pt x="46" y="32"/>
                  <a:pt x="47" y="33"/>
                </a:cubicBezTo>
                <a:cubicBezTo>
                  <a:pt x="47" y="33"/>
                  <a:pt x="48" y="33"/>
                  <a:pt x="48" y="33"/>
                </a:cubicBezTo>
                <a:cubicBezTo>
                  <a:pt x="48" y="31"/>
                  <a:pt x="75" y="26"/>
                  <a:pt x="82" y="26"/>
                </a:cubicBezTo>
                <a:cubicBezTo>
                  <a:pt x="85" y="26"/>
                  <a:pt x="91" y="25"/>
                  <a:pt x="96" y="25"/>
                </a:cubicBezTo>
                <a:cubicBezTo>
                  <a:pt x="101" y="24"/>
                  <a:pt x="108" y="23"/>
                  <a:pt x="111" y="23"/>
                </a:cubicBezTo>
                <a:cubicBezTo>
                  <a:pt x="113" y="23"/>
                  <a:pt x="120" y="22"/>
                  <a:pt x="125" y="21"/>
                </a:cubicBezTo>
                <a:cubicBezTo>
                  <a:pt x="134" y="20"/>
                  <a:pt x="142" y="19"/>
                  <a:pt x="144" y="20"/>
                </a:cubicBezTo>
                <a:cubicBezTo>
                  <a:pt x="146" y="20"/>
                  <a:pt x="150" y="49"/>
                  <a:pt x="149" y="52"/>
                </a:cubicBezTo>
                <a:cubicBezTo>
                  <a:pt x="147" y="55"/>
                  <a:pt x="146" y="55"/>
                  <a:pt x="134" y="56"/>
                </a:cubicBezTo>
                <a:close/>
                <a:moveTo>
                  <a:pt x="139" y="38"/>
                </a:moveTo>
                <a:cubicBezTo>
                  <a:pt x="138" y="34"/>
                  <a:pt x="137" y="31"/>
                  <a:pt x="137" y="30"/>
                </a:cubicBezTo>
                <a:cubicBezTo>
                  <a:pt x="137" y="29"/>
                  <a:pt x="134" y="30"/>
                  <a:pt x="130" y="32"/>
                </a:cubicBezTo>
                <a:cubicBezTo>
                  <a:pt x="122" y="35"/>
                  <a:pt x="122" y="35"/>
                  <a:pt x="119" y="33"/>
                </a:cubicBezTo>
                <a:cubicBezTo>
                  <a:pt x="117" y="31"/>
                  <a:pt x="116" y="31"/>
                  <a:pt x="107" y="33"/>
                </a:cubicBezTo>
                <a:cubicBezTo>
                  <a:pt x="95" y="35"/>
                  <a:pt x="78" y="37"/>
                  <a:pt x="73" y="37"/>
                </a:cubicBezTo>
                <a:cubicBezTo>
                  <a:pt x="67" y="37"/>
                  <a:pt x="55" y="40"/>
                  <a:pt x="45" y="42"/>
                </a:cubicBezTo>
                <a:cubicBezTo>
                  <a:pt x="35" y="46"/>
                  <a:pt x="35" y="46"/>
                  <a:pt x="35" y="46"/>
                </a:cubicBezTo>
                <a:cubicBezTo>
                  <a:pt x="36" y="52"/>
                  <a:pt x="36" y="52"/>
                  <a:pt x="36" y="52"/>
                </a:cubicBezTo>
                <a:cubicBezTo>
                  <a:pt x="37" y="59"/>
                  <a:pt x="37" y="59"/>
                  <a:pt x="37" y="59"/>
                </a:cubicBezTo>
                <a:cubicBezTo>
                  <a:pt x="41" y="58"/>
                  <a:pt x="41" y="58"/>
                  <a:pt x="41" y="58"/>
                </a:cubicBezTo>
                <a:cubicBezTo>
                  <a:pt x="44" y="58"/>
                  <a:pt x="47" y="58"/>
                  <a:pt x="48" y="58"/>
                </a:cubicBezTo>
                <a:cubicBezTo>
                  <a:pt x="49" y="58"/>
                  <a:pt x="62" y="56"/>
                  <a:pt x="77" y="53"/>
                </a:cubicBezTo>
                <a:cubicBezTo>
                  <a:pt x="106" y="48"/>
                  <a:pt x="133" y="44"/>
                  <a:pt x="136" y="43"/>
                </a:cubicBezTo>
                <a:cubicBezTo>
                  <a:pt x="136" y="43"/>
                  <a:pt x="138" y="44"/>
                  <a:pt x="138" y="44"/>
                </a:cubicBezTo>
                <a:cubicBezTo>
                  <a:pt x="140" y="46"/>
                  <a:pt x="141" y="44"/>
                  <a:pt x="139" y="3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Tree>
  </p:cSld>
  <p:clrMapOvr>
    <a:masterClrMapping/>
  </p:clrMapOvr>
  <p:transition/>
  <p:timing/>
</p:sld>
</file>

<file path=ppt/slides/slide1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8">
            <a:lum/>
          </a:blip>
          <a:stretch>
            <a:fillRect/>
          </a:stretch>
        </a:blipFill>
        <a:effectLst/>
      </p:bgPr>
    </p:bg>
    <p:spTree>
      <p:nvGrpSpPr>
        <p:cNvPr id="1" name=""/>
        <p:cNvGrpSpPr/>
        <p:nvPr/>
      </p:nvGrpSpPr>
      <p:grpSpPr>
        <a:xfrm>
          <a:off x="0" y="0"/>
          <a:ext cx="0" cy="0"/>
        </a:xfrm>
      </p:grpSpPr>
      <p:grpSp>
        <p:nvGrpSpPr>
          <p:cNvPr id="4" name="组合 3"/>
          <p:cNvGrpSpPr/>
          <p:nvPr/>
        </p:nvGrpSpPr>
        <p:grpSpPr>
          <a:xfrm>
            <a:off x="2088451" y="1409367"/>
            <a:ext cx="2549212" cy="1745936"/>
            <a:chOff x="1987652" y="1667197"/>
            <a:chExt cx="2549212" cy="1745936"/>
          </a:xfrm>
        </p:grpSpPr>
        <p:sp>
          <p:nvSpPr>
            <p:cNvPr id="34" name="文本框 33"/>
            <p:cNvSpPr txBox="1"/>
            <p:nvPr/>
          </p:nvSpPr>
          <p:spPr>
            <a:xfrm>
              <a:off x="1987652" y="2102129"/>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35" name="文本框 34"/>
            <p:cNvSpPr txBox="1"/>
            <p:nvPr/>
          </p:nvSpPr>
          <p:spPr>
            <a:xfrm>
              <a:off x="1987652" y="2441610"/>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36" name="文本框 35"/>
            <p:cNvSpPr txBox="1"/>
            <p:nvPr/>
          </p:nvSpPr>
          <p:spPr>
            <a:xfrm>
              <a:off x="1987652" y="2781091"/>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53" name="文本框 52"/>
            <p:cNvSpPr txBox="1"/>
            <p:nvPr/>
          </p:nvSpPr>
          <p:spPr>
            <a:xfrm>
              <a:off x="1987652" y="310535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37" name="文本框 36"/>
            <p:cNvSpPr txBox="1"/>
            <p:nvPr/>
          </p:nvSpPr>
          <p:spPr>
            <a:xfrm>
              <a:off x="1987652" y="1667197"/>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grpSp>
      <p:grpSp>
        <p:nvGrpSpPr>
          <p:cNvPr id="3" name="组合 2"/>
          <p:cNvGrpSpPr/>
          <p:nvPr/>
        </p:nvGrpSpPr>
        <p:grpSpPr>
          <a:xfrm>
            <a:off x="2100026" y="3904660"/>
            <a:ext cx="2549212" cy="1756482"/>
            <a:chOff x="1987652" y="3719462"/>
            <a:chExt cx="2549212" cy="1756482"/>
          </a:xfrm>
        </p:grpSpPr>
        <p:sp>
          <p:nvSpPr>
            <p:cNvPr id="56" name="文本框 55"/>
            <p:cNvSpPr txBox="1"/>
            <p:nvPr/>
          </p:nvSpPr>
          <p:spPr>
            <a:xfrm>
              <a:off x="1987652" y="5168167"/>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nvGrpSpPr>
            <p:cNvPr id="51" name="组合 50"/>
            <p:cNvGrpSpPr/>
            <p:nvPr/>
          </p:nvGrpSpPr>
          <p:grpSpPr>
            <a:xfrm>
              <a:off x="1987652" y="3719462"/>
              <a:ext cx="2549212" cy="1421671"/>
              <a:chOff x="611560" y="3995365"/>
              <a:chExt cx="2549212" cy="1421671"/>
            </a:xfrm>
          </p:grpSpPr>
          <p:grpSp>
            <p:nvGrpSpPr>
              <p:cNvPr id="38" name="组合 37"/>
              <p:cNvGrpSpPr/>
              <p:nvPr/>
            </p:nvGrpSpPr>
            <p:grpSpPr>
              <a:xfrm>
                <a:off x="611560" y="4430297"/>
                <a:ext cx="2018616" cy="986739"/>
                <a:chOff x="644662" y="5077351"/>
                <a:chExt cx="2018616" cy="986739"/>
              </a:xfrm>
            </p:grpSpPr>
            <p:sp>
              <p:nvSpPr>
                <p:cNvPr id="39" name="文本框 38"/>
                <p:cNvSpPr txBox="1"/>
                <p:nvPr/>
              </p:nvSpPr>
              <p:spPr>
                <a:xfrm>
                  <a:off x="644662" y="5077351"/>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40" name="文本框 39"/>
                <p:cNvSpPr txBox="1"/>
                <p:nvPr/>
              </p:nvSpPr>
              <p:spPr>
                <a:xfrm>
                  <a:off x="644662" y="541683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41" name="文本框 40"/>
                <p:cNvSpPr txBox="1"/>
                <p:nvPr/>
              </p:nvSpPr>
              <p:spPr>
                <a:xfrm>
                  <a:off x="644662" y="575631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sp>
            <p:nvSpPr>
              <p:cNvPr id="42" name="文本框 41"/>
              <p:cNvSpPr txBox="1"/>
              <p:nvPr/>
            </p:nvSpPr>
            <p:spPr>
              <a:xfrm>
                <a:off x="611561" y="3995366"/>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grpSp>
      </p:grpSp>
      <p:graphicFrame>
        <p:nvGraphicFramePr>
          <p:cNvPr id="30" name="图示 29"/>
          <p:cNvGraphicFramePr/>
          <p:nvPr/>
        </p:nvGraphicFramePr>
        <p:xfrm>
          <a:off x="2279576" y="1092515"/>
          <a:ext cx="7272808" cy="4848538"/>
        </p:xfrm>
        <a:graphic>
          <a:graphicData uri="http://schemas.openxmlformats.org/drawingml/2006/diagram">
            <dgm:relIds xmlns:dgm="http://schemas.openxmlformats.org/drawingml/2006/diagram" r:cs="rId6" r:dm="rId3" r:lo="rId4" r:qs="rId5"/>
          </a:graphicData>
        </a:graphic>
      </p:graphicFrame>
      <p:grpSp>
        <p:nvGrpSpPr>
          <p:cNvPr id="7" name="组合 6"/>
          <p:cNvGrpSpPr/>
          <p:nvPr/>
        </p:nvGrpSpPr>
        <p:grpSpPr>
          <a:xfrm>
            <a:off x="8177483" y="1418001"/>
            <a:ext cx="2555961" cy="1745936"/>
            <a:chOff x="8177483" y="1667197"/>
            <a:chExt cx="2555961" cy="1745936"/>
          </a:xfrm>
        </p:grpSpPr>
        <p:sp>
          <p:nvSpPr>
            <p:cNvPr id="54" name="文本框 53"/>
            <p:cNvSpPr txBox="1"/>
            <p:nvPr/>
          </p:nvSpPr>
          <p:spPr>
            <a:xfrm>
              <a:off x="8177485" y="310535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nvGrpSpPr>
            <p:cNvPr id="48" name="组合 47"/>
            <p:cNvGrpSpPr/>
            <p:nvPr/>
          </p:nvGrpSpPr>
          <p:grpSpPr>
            <a:xfrm>
              <a:off x="8184232" y="1667197"/>
              <a:ext cx="2549212" cy="1421671"/>
              <a:chOff x="6516216" y="1628800"/>
              <a:chExt cx="2549212" cy="1421671"/>
            </a:xfrm>
          </p:grpSpPr>
          <p:grpSp>
            <p:nvGrpSpPr>
              <p:cNvPr id="18" name="组合 17"/>
              <p:cNvGrpSpPr/>
              <p:nvPr/>
            </p:nvGrpSpPr>
            <p:grpSpPr>
              <a:xfrm>
                <a:off x="6516216" y="2063732"/>
                <a:ext cx="2018616" cy="986739"/>
                <a:chOff x="644662" y="5077351"/>
                <a:chExt cx="2018616" cy="986739"/>
              </a:xfrm>
            </p:grpSpPr>
            <p:sp>
              <p:nvSpPr>
                <p:cNvPr id="19" name="文本框 18"/>
                <p:cNvSpPr txBox="1"/>
                <p:nvPr/>
              </p:nvSpPr>
              <p:spPr>
                <a:xfrm>
                  <a:off x="644663" y="5077351"/>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20" name="文本框 19"/>
                <p:cNvSpPr txBox="1"/>
                <p:nvPr/>
              </p:nvSpPr>
              <p:spPr>
                <a:xfrm>
                  <a:off x="644663" y="541683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21" name="文本框 20"/>
                <p:cNvSpPr txBox="1"/>
                <p:nvPr/>
              </p:nvSpPr>
              <p:spPr>
                <a:xfrm>
                  <a:off x="644663" y="575631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sp>
            <p:nvSpPr>
              <p:cNvPr id="22" name="文本框 21"/>
              <p:cNvSpPr txBox="1"/>
              <p:nvPr/>
            </p:nvSpPr>
            <p:spPr>
              <a:xfrm>
                <a:off x="6516216" y="162880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grpSp>
      </p:grpSp>
      <p:grpSp>
        <p:nvGrpSpPr>
          <p:cNvPr id="5" name="组合 4"/>
          <p:cNvGrpSpPr/>
          <p:nvPr/>
        </p:nvGrpSpPr>
        <p:grpSpPr>
          <a:xfrm>
            <a:off x="8177483" y="3904970"/>
            <a:ext cx="2549212" cy="1733999"/>
            <a:chOff x="8177483" y="3741503"/>
            <a:chExt cx="2549212" cy="1733999"/>
          </a:xfrm>
        </p:grpSpPr>
        <p:sp>
          <p:nvSpPr>
            <p:cNvPr id="55" name="文本框 54"/>
            <p:cNvSpPr txBox="1"/>
            <p:nvPr/>
          </p:nvSpPr>
          <p:spPr>
            <a:xfrm>
              <a:off x="8177484" y="5167725"/>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nvGrpSpPr>
            <p:cNvPr id="49" name="组合 48"/>
            <p:cNvGrpSpPr/>
            <p:nvPr/>
          </p:nvGrpSpPr>
          <p:grpSpPr>
            <a:xfrm>
              <a:off x="8177483" y="3741503"/>
              <a:ext cx="2549212" cy="1421671"/>
              <a:chOff x="6516216" y="3995365"/>
              <a:chExt cx="2549212" cy="1421671"/>
            </a:xfrm>
          </p:grpSpPr>
          <p:grpSp>
            <p:nvGrpSpPr>
              <p:cNvPr id="43" name="组合 42"/>
              <p:cNvGrpSpPr/>
              <p:nvPr/>
            </p:nvGrpSpPr>
            <p:grpSpPr>
              <a:xfrm>
                <a:off x="6516216" y="4430297"/>
                <a:ext cx="2018616" cy="986739"/>
                <a:chOff x="644662" y="5077351"/>
                <a:chExt cx="2018616" cy="986739"/>
              </a:xfrm>
            </p:grpSpPr>
            <p:sp>
              <p:nvSpPr>
                <p:cNvPr id="44" name="文本框 43"/>
                <p:cNvSpPr txBox="1"/>
                <p:nvPr/>
              </p:nvSpPr>
              <p:spPr>
                <a:xfrm>
                  <a:off x="644663" y="5077351"/>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45" name="文本框 44"/>
                <p:cNvSpPr txBox="1"/>
                <p:nvPr/>
              </p:nvSpPr>
              <p:spPr>
                <a:xfrm>
                  <a:off x="644663" y="5416832"/>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46" name="文本框 45"/>
                <p:cNvSpPr txBox="1"/>
                <p:nvPr/>
              </p:nvSpPr>
              <p:spPr>
                <a:xfrm>
                  <a:off x="644663" y="575631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sp>
            <p:nvSpPr>
              <p:cNvPr id="47" name="文本框 46"/>
              <p:cNvSpPr txBox="1"/>
              <p:nvPr/>
            </p:nvSpPr>
            <p:spPr>
              <a:xfrm>
                <a:off x="6516217" y="3995366"/>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grpSp>
      </p:grpSp>
      <p:grpSp>
        <p:nvGrpSpPr>
          <p:cNvPr id="52" name="组合 51"/>
          <p:cNvGrpSpPr/>
          <p:nvPr/>
        </p:nvGrpSpPr>
        <p:grpSpPr>
          <a:xfrm>
            <a:off x="-34322" y="205344"/>
            <a:ext cx="8862546" cy="504056"/>
            <a:chOff x="-34322" y="205344"/>
            <a:chExt cx="8862546" cy="504056"/>
          </a:xfrm>
        </p:grpSpPr>
        <p:grpSp>
          <p:nvGrpSpPr>
            <p:cNvPr id="67" name="组合 66"/>
            <p:cNvGrpSpPr/>
            <p:nvPr/>
          </p:nvGrpSpPr>
          <p:grpSpPr>
            <a:xfrm>
              <a:off x="829774" y="223521"/>
              <a:ext cx="7998450" cy="461665"/>
              <a:chOff x="829774" y="223521"/>
              <a:chExt cx="7998450" cy="461665"/>
            </a:xfrm>
          </p:grpSpPr>
          <p:sp>
            <p:nvSpPr>
              <p:cNvPr id="69" name="文本框 68"/>
              <p:cNvSpPr txBox="1"/>
              <p:nvPr/>
            </p:nvSpPr>
            <p:spPr>
              <a:xfrm>
                <a:off x="5359093" y="223521"/>
                <a:ext cx="3185178"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70" name="组合 69"/>
              <p:cNvGrpSpPr/>
              <p:nvPr/>
            </p:nvGrpSpPr>
            <p:grpSpPr>
              <a:xfrm>
                <a:off x="829774" y="288533"/>
                <a:ext cx="7998450" cy="360040"/>
                <a:chOff x="822022" y="288533"/>
                <a:chExt cx="7998450" cy="360040"/>
              </a:xfrm>
            </p:grpSpPr>
            <p:cxnSp>
              <p:nvCxnSpPr>
                <p:cNvPr id="71" name="直接连接符 70"/>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72" name="组合 71"/>
                <p:cNvGrpSpPr/>
                <p:nvPr/>
              </p:nvGrpSpPr>
              <p:grpSpPr>
                <a:xfrm>
                  <a:off x="822022" y="288533"/>
                  <a:ext cx="4469280" cy="360040"/>
                  <a:chOff x="872912" y="836712"/>
                  <a:chExt cx="4469280" cy="360040"/>
                </a:xfrm>
              </p:grpSpPr>
              <p:sp>
                <p:nvSpPr>
                  <p:cNvPr id="73" name="矩形 72"/>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74" name="矩形 73"/>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75" name="矩形 74"/>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76" name="矩形 75"/>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77" name="矩形 76"/>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grpSp>
        <p:sp>
          <p:nvSpPr>
            <p:cNvPr id="68" name="矩形 67"/>
            <p:cNvSpPr/>
            <p:nvPr/>
          </p:nvSpPr>
          <p:spPr>
            <a:xfrm>
              <a:off x="-34322" y="205344"/>
              <a:ext cx="864096" cy="504056"/>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spTree>
  </p:cSld>
  <p:clrMapOvr>
    <a:masterClrMapping/>
  </p:clrMapOvr>
  <p:transition/>
  <p:timing/>
</p:sld>
</file>

<file path=ppt/slides/slide1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4">
            <a:lum/>
          </a:blip>
          <a:stretch>
            <a:fillRect/>
          </a:stretch>
        </a:blipFill>
        <a:effectLst/>
      </p:bgPr>
    </p:bg>
    <p:spTree>
      <p:nvGrpSpPr>
        <p:cNvPr id="1" name=""/>
        <p:cNvGrpSpPr/>
        <p:nvPr/>
      </p:nvGrpSpPr>
      <p:grpSpPr>
        <a:xfrm>
          <a:off x="0" y="0"/>
          <a:ext cx="0" cy="0"/>
        </a:xfrm>
      </p:grpSpPr>
      <p:graphicFrame>
        <p:nvGraphicFramePr>
          <p:cNvPr id="4" name="图表 3"/>
          <p:cNvGraphicFramePr/>
          <p:nvPr/>
        </p:nvGraphicFramePr>
        <p:xfrm>
          <a:off x="2438512" y="1556792"/>
          <a:ext cx="5713074" cy="3808716"/>
        </p:xfrm>
        <a:graphic>
          <a:graphicData uri="http://schemas.openxmlformats.org/drawingml/2006/chart">
            <c:chart xmlns:c="http://schemas.openxmlformats.org/drawingml/2006/chart" r:id="rId2"/>
          </a:graphicData>
        </a:graphic>
      </p:graphicFrame>
      <p:grpSp>
        <p:nvGrpSpPr>
          <p:cNvPr id="20" name="组合 19"/>
          <p:cNvGrpSpPr/>
          <p:nvPr/>
        </p:nvGrpSpPr>
        <p:grpSpPr>
          <a:xfrm>
            <a:off x="8125892" y="1622638"/>
            <a:ext cx="2549212" cy="1421671"/>
            <a:chOff x="611560" y="3995365"/>
            <a:chExt cx="2549212" cy="1421671"/>
          </a:xfrm>
        </p:grpSpPr>
        <p:grpSp>
          <p:nvGrpSpPr>
            <p:cNvPr id="21" name="组合 20"/>
            <p:cNvGrpSpPr/>
            <p:nvPr/>
          </p:nvGrpSpPr>
          <p:grpSpPr>
            <a:xfrm>
              <a:off x="611560" y="4430297"/>
              <a:ext cx="2018616" cy="986739"/>
              <a:chOff x="644662" y="5077351"/>
              <a:chExt cx="2018616" cy="986739"/>
            </a:xfrm>
          </p:grpSpPr>
          <p:sp>
            <p:nvSpPr>
              <p:cNvPr id="23" name="文本框 22"/>
              <p:cNvSpPr txBox="1"/>
              <p:nvPr/>
            </p:nvSpPr>
            <p:spPr>
              <a:xfrm>
                <a:off x="644661" y="5077351"/>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24" name="文本框 23"/>
              <p:cNvSpPr txBox="1"/>
              <p:nvPr/>
            </p:nvSpPr>
            <p:spPr>
              <a:xfrm>
                <a:off x="644661" y="541683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25" name="文本框 24"/>
              <p:cNvSpPr txBox="1"/>
              <p:nvPr/>
            </p:nvSpPr>
            <p:spPr>
              <a:xfrm>
                <a:off x="644661" y="575631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sp>
          <p:nvSpPr>
            <p:cNvPr id="22" name="文本框 21"/>
            <p:cNvSpPr txBox="1"/>
            <p:nvPr/>
          </p:nvSpPr>
          <p:spPr>
            <a:xfrm>
              <a:off x="611561" y="3995365"/>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grpSp>
      <p:grpSp>
        <p:nvGrpSpPr>
          <p:cNvPr id="26" name="组合 25"/>
          <p:cNvGrpSpPr/>
          <p:nvPr/>
        </p:nvGrpSpPr>
        <p:grpSpPr>
          <a:xfrm>
            <a:off x="8125892" y="3789041"/>
            <a:ext cx="2549212" cy="1421671"/>
            <a:chOff x="611560" y="3995365"/>
            <a:chExt cx="2549212" cy="1421671"/>
          </a:xfrm>
        </p:grpSpPr>
        <p:grpSp>
          <p:nvGrpSpPr>
            <p:cNvPr id="27" name="组合 26"/>
            <p:cNvGrpSpPr/>
            <p:nvPr/>
          </p:nvGrpSpPr>
          <p:grpSpPr>
            <a:xfrm>
              <a:off x="611560" y="4430297"/>
              <a:ext cx="2018616" cy="986739"/>
              <a:chOff x="644662" y="5077351"/>
              <a:chExt cx="2018616" cy="986739"/>
            </a:xfrm>
          </p:grpSpPr>
          <p:sp>
            <p:nvSpPr>
              <p:cNvPr id="29" name="文本框 28"/>
              <p:cNvSpPr txBox="1"/>
              <p:nvPr/>
            </p:nvSpPr>
            <p:spPr>
              <a:xfrm>
                <a:off x="644661" y="5077351"/>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30" name="文本框 29"/>
              <p:cNvSpPr txBox="1"/>
              <p:nvPr/>
            </p:nvSpPr>
            <p:spPr>
              <a:xfrm>
                <a:off x="644661" y="541683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31" name="文本框 30"/>
              <p:cNvSpPr txBox="1"/>
              <p:nvPr/>
            </p:nvSpPr>
            <p:spPr>
              <a:xfrm>
                <a:off x="644661" y="5756314"/>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sp>
          <p:nvSpPr>
            <p:cNvPr id="28" name="文本框 27"/>
            <p:cNvSpPr txBox="1"/>
            <p:nvPr/>
          </p:nvSpPr>
          <p:spPr>
            <a:xfrm>
              <a:off x="611561" y="3995366"/>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grpSp>
      <p:grpSp>
        <p:nvGrpSpPr>
          <p:cNvPr id="32" name="组合 31"/>
          <p:cNvGrpSpPr/>
          <p:nvPr/>
        </p:nvGrpSpPr>
        <p:grpSpPr>
          <a:xfrm>
            <a:off x="-34322" y="205344"/>
            <a:ext cx="8862546" cy="504056"/>
            <a:chOff x="-34322" y="205344"/>
            <a:chExt cx="8862546" cy="504056"/>
          </a:xfrm>
        </p:grpSpPr>
        <p:grpSp>
          <p:nvGrpSpPr>
            <p:cNvPr id="33" name="组合 32"/>
            <p:cNvGrpSpPr/>
            <p:nvPr/>
          </p:nvGrpSpPr>
          <p:grpSpPr>
            <a:xfrm>
              <a:off x="829774" y="223521"/>
              <a:ext cx="7998450" cy="461665"/>
              <a:chOff x="829774" y="223521"/>
              <a:chExt cx="7998450" cy="461665"/>
            </a:xfrm>
          </p:grpSpPr>
          <p:sp>
            <p:nvSpPr>
              <p:cNvPr id="35" name="文本框 34"/>
              <p:cNvSpPr txBox="1"/>
              <p:nvPr/>
            </p:nvSpPr>
            <p:spPr>
              <a:xfrm>
                <a:off x="5359093" y="223521"/>
                <a:ext cx="3329194"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36" name="组合 35"/>
              <p:cNvGrpSpPr/>
              <p:nvPr/>
            </p:nvGrpSpPr>
            <p:grpSpPr>
              <a:xfrm>
                <a:off x="829774" y="288533"/>
                <a:ext cx="7998450" cy="360040"/>
                <a:chOff x="822022" y="288533"/>
                <a:chExt cx="7998450" cy="360040"/>
              </a:xfrm>
            </p:grpSpPr>
            <p:cxnSp>
              <p:nvCxnSpPr>
                <p:cNvPr id="37" name="直接连接符 36"/>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38" name="组合 37"/>
                <p:cNvGrpSpPr/>
                <p:nvPr/>
              </p:nvGrpSpPr>
              <p:grpSpPr>
                <a:xfrm>
                  <a:off x="822022" y="288533"/>
                  <a:ext cx="4469280" cy="360040"/>
                  <a:chOff x="872912" y="836712"/>
                  <a:chExt cx="4469280" cy="360040"/>
                </a:xfrm>
              </p:grpSpPr>
              <p:sp>
                <p:nvSpPr>
                  <p:cNvPr id="39" name="矩形 38"/>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0" name="矩形 39"/>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1" name="矩形 40"/>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2" name="矩形 41"/>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3" name="矩形 42"/>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grpSp>
        <p:sp>
          <p:nvSpPr>
            <p:cNvPr id="34" name="矩形 33"/>
            <p:cNvSpPr/>
            <p:nvPr/>
          </p:nvSpPr>
          <p:spPr>
            <a:xfrm>
              <a:off x="-34322" y="205344"/>
              <a:ext cx="864096" cy="504056"/>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spTree>
  </p:cSld>
  <p:clrMapOvr>
    <a:masterClrMapping/>
  </p:clrMapOvr>
  <p:transition/>
  <p:timing/>
</p:sld>
</file>

<file path=ppt/slides/slide1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6">
            <a:lum/>
          </a:blip>
          <a:stretch>
            <a:fillRect/>
          </a:stretch>
        </a:blipFill>
        <a:effectLst/>
      </p:bgPr>
    </p:bg>
    <p:spTree>
      <p:nvGrpSpPr>
        <p:cNvPr id="1" name=""/>
        <p:cNvGrpSpPr/>
        <p:nvPr/>
      </p:nvGrpSpPr>
      <p:grpSpPr>
        <a:xfrm>
          <a:off x="0" y="0"/>
          <a:ext cx="0" cy="0"/>
        </a:xfrm>
      </p:grpSpPr>
      <p:sp>
        <p:nvSpPr>
          <p:cNvPr id="70" name="空心弧 1"/>
          <p:cNvSpPr/>
          <p:nvPr/>
        </p:nvSpPr>
        <p:spPr>
          <a:xfrm>
            <a:off x="4355572" y="1815260"/>
            <a:ext cx="1931337" cy="1728191"/>
          </a:xfrm>
          <a:custGeom>
            <a:rect b="b" l="l" r="r" t="t"/>
            <a:pathLst>
              <a:path h="1728191" w="1931337">
                <a:moveTo>
                  <a:pt x="0" y="1728190"/>
                </a:moveTo>
                <a:lnTo>
                  <a:pt x="336" y="1728190"/>
                </a:lnTo>
                <a:lnTo>
                  <a:pt x="335" y="1728191"/>
                </a:lnTo>
                <a:lnTo>
                  <a:pt x="0" y="1728191"/>
                </a:lnTo>
                <a:close/>
                <a:moveTo>
                  <a:pt x="1715313" y="0"/>
                </a:moveTo>
                <a:lnTo>
                  <a:pt x="1715614" y="373"/>
                </a:lnTo>
                <a:cubicBezTo>
                  <a:pt x="1717869" y="29"/>
                  <a:pt x="1720127" y="17"/>
                  <a:pt x="1722386" y="9"/>
                </a:cubicBezTo>
                <a:lnTo>
                  <a:pt x="1722416" y="8816"/>
                </a:lnTo>
                <a:lnTo>
                  <a:pt x="1931337" y="268126"/>
                </a:lnTo>
                <a:lnTo>
                  <a:pt x="1724151" y="525280"/>
                </a:lnTo>
                <a:cubicBezTo>
                  <a:pt x="1724163" y="528849"/>
                  <a:pt x="1724175" y="532418"/>
                  <a:pt x="1724187" y="535987"/>
                </a:cubicBezTo>
                <a:cubicBezTo>
                  <a:pt x="1067552" y="538194"/>
                  <a:pt x="536366" y="1070930"/>
                  <a:pt x="536018" y="1727478"/>
                </a:cubicBezTo>
                <a:lnTo>
                  <a:pt x="527304" y="1720982"/>
                </a:lnTo>
                <a:lnTo>
                  <a:pt x="268125" y="1512166"/>
                </a:lnTo>
                <a:lnTo>
                  <a:pt x="0" y="1728189"/>
                </a:lnTo>
                <a:cubicBezTo>
                  <a:pt x="0" y="778363"/>
                  <a:pt x="766391" y="7040"/>
                  <a:pt x="1715313" y="389"/>
                </a:cubicBezTo>
                <a:close/>
              </a:path>
            </a:pathLst>
          </a:custGeom>
          <a:blipFill>
            <a:blip r:embed="rId2"/>
            <a:stretch>
              <a:fillRect/>
            </a:stretch>
          </a:blipFill>
          <a:ln cap="rnd"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anchor="ctr" wrap="none"/>
          <a:lstStyle/>
          <a:p>
            <a:endParaRPr altLang="en-US" kumimoji="1" lang="zh-CN">
              <a:latin charset="0" panose="020b0604020202020204" pitchFamily="34" typeface="Arial"/>
              <a:ea charset="-120" panose="02020500000000000000" pitchFamily="18" typeface="PMingLiU"/>
            </a:endParaRPr>
          </a:p>
        </p:txBody>
      </p:sp>
      <p:sp>
        <p:nvSpPr>
          <p:cNvPr id="233" name="空心弧 1"/>
          <p:cNvSpPr/>
          <p:nvPr/>
        </p:nvSpPr>
        <p:spPr>
          <a:xfrm rot="5400000">
            <a:off x="6059092" y="1914796"/>
            <a:ext cx="1931337" cy="1728191"/>
          </a:xfrm>
          <a:custGeom>
            <a:rect b="b" l="l" r="r" t="t"/>
            <a:pathLst>
              <a:path h="1728191" w="1931337">
                <a:moveTo>
                  <a:pt x="0" y="1728190"/>
                </a:moveTo>
                <a:lnTo>
                  <a:pt x="336" y="1728190"/>
                </a:lnTo>
                <a:lnTo>
                  <a:pt x="335" y="1728191"/>
                </a:lnTo>
                <a:lnTo>
                  <a:pt x="0" y="1728191"/>
                </a:lnTo>
                <a:close/>
                <a:moveTo>
                  <a:pt x="1715313" y="0"/>
                </a:moveTo>
                <a:lnTo>
                  <a:pt x="1715614" y="373"/>
                </a:lnTo>
                <a:cubicBezTo>
                  <a:pt x="1717869" y="29"/>
                  <a:pt x="1720127" y="17"/>
                  <a:pt x="1722386" y="9"/>
                </a:cubicBezTo>
                <a:lnTo>
                  <a:pt x="1722416" y="8816"/>
                </a:lnTo>
                <a:lnTo>
                  <a:pt x="1931337" y="268126"/>
                </a:lnTo>
                <a:lnTo>
                  <a:pt x="1724151" y="525280"/>
                </a:lnTo>
                <a:cubicBezTo>
                  <a:pt x="1724163" y="528849"/>
                  <a:pt x="1724175" y="532418"/>
                  <a:pt x="1724187" y="535987"/>
                </a:cubicBezTo>
                <a:cubicBezTo>
                  <a:pt x="1067552" y="538194"/>
                  <a:pt x="536366" y="1070930"/>
                  <a:pt x="536018" y="1727478"/>
                </a:cubicBezTo>
                <a:lnTo>
                  <a:pt x="527304" y="1720982"/>
                </a:lnTo>
                <a:lnTo>
                  <a:pt x="268125" y="1512166"/>
                </a:lnTo>
                <a:lnTo>
                  <a:pt x="0" y="1728189"/>
                </a:lnTo>
                <a:cubicBezTo>
                  <a:pt x="0" y="778363"/>
                  <a:pt x="766391" y="7040"/>
                  <a:pt x="1715313" y="389"/>
                </a:cubicBezTo>
                <a:close/>
              </a:path>
            </a:pathLst>
          </a:custGeom>
          <a:blipFill>
            <a:blip r:embed="rId3"/>
            <a:stretch>
              <a:fillRect/>
            </a:stretch>
          </a:blipFill>
          <a:ln cap="rnd"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anchor="ctr" wrap="none"/>
          <a:lstStyle/>
          <a:p>
            <a:endParaRPr altLang="en-US" kumimoji="1" lang="zh-CN">
              <a:latin charset="0" panose="020b0604020202020204" pitchFamily="34" typeface="Arial"/>
              <a:ea charset="-120" panose="02020500000000000000" pitchFamily="18" typeface="PMingLiU"/>
            </a:endParaRPr>
          </a:p>
        </p:txBody>
      </p:sp>
      <p:sp>
        <p:nvSpPr>
          <p:cNvPr id="234" name="空心弧 1"/>
          <p:cNvSpPr/>
          <p:nvPr/>
        </p:nvSpPr>
        <p:spPr>
          <a:xfrm rot="10800000">
            <a:off x="5967083" y="3588436"/>
            <a:ext cx="1931337" cy="1728191"/>
          </a:xfrm>
          <a:custGeom>
            <a:rect b="b" l="l" r="r" t="t"/>
            <a:pathLst>
              <a:path h="1728191" w="1931337">
                <a:moveTo>
                  <a:pt x="0" y="1728190"/>
                </a:moveTo>
                <a:lnTo>
                  <a:pt x="336" y="1728190"/>
                </a:lnTo>
                <a:lnTo>
                  <a:pt x="335" y="1728191"/>
                </a:lnTo>
                <a:lnTo>
                  <a:pt x="0" y="1728191"/>
                </a:lnTo>
                <a:close/>
                <a:moveTo>
                  <a:pt x="1715313" y="0"/>
                </a:moveTo>
                <a:lnTo>
                  <a:pt x="1715614" y="373"/>
                </a:lnTo>
                <a:cubicBezTo>
                  <a:pt x="1717869" y="29"/>
                  <a:pt x="1720127" y="17"/>
                  <a:pt x="1722386" y="9"/>
                </a:cubicBezTo>
                <a:lnTo>
                  <a:pt x="1722416" y="8816"/>
                </a:lnTo>
                <a:lnTo>
                  <a:pt x="1931337" y="268126"/>
                </a:lnTo>
                <a:lnTo>
                  <a:pt x="1724151" y="525280"/>
                </a:lnTo>
                <a:cubicBezTo>
                  <a:pt x="1724163" y="528849"/>
                  <a:pt x="1724175" y="532418"/>
                  <a:pt x="1724187" y="535987"/>
                </a:cubicBezTo>
                <a:cubicBezTo>
                  <a:pt x="1067552" y="538194"/>
                  <a:pt x="536366" y="1070930"/>
                  <a:pt x="536018" y="1727478"/>
                </a:cubicBezTo>
                <a:lnTo>
                  <a:pt x="527304" y="1720982"/>
                </a:lnTo>
                <a:lnTo>
                  <a:pt x="268125" y="1512166"/>
                </a:lnTo>
                <a:lnTo>
                  <a:pt x="0" y="1728189"/>
                </a:lnTo>
                <a:cubicBezTo>
                  <a:pt x="0" y="778363"/>
                  <a:pt x="766391" y="7040"/>
                  <a:pt x="1715313" y="389"/>
                </a:cubicBezTo>
                <a:close/>
              </a:path>
            </a:pathLst>
          </a:custGeom>
          <a:blipFill dpi="0" rotWithShape="1">
            <a:blip r:embed="rId4"/>
            <a:stretch>
              <a:fillRect/>
            </a:stretch>
          </a:blipFill>
          <a:ln cap="rnd" w="5715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835448" lIns="320040" numCol="1" rIns="835448" spcCol="1270" spcFirstLastPara="0" tIns="320041" vert="horz" wrap="square">
            <a:noAutofit/>
          </a:bodyPr>
          <a:lstStyle/>
          <a:p>
            <a:pPr algn="ctr" defTabSz="2000250">
              <a:lnSpc>
                <a:spcPct val="90000"/>
              </a:lnSpc>
              <a:spcBef>
                <a:spcPct val="0"/>
              </a:spcBef>
              <a:spcAft>
                <a:spcPct val="35000"/>
              </a:spcAft>
            </a:pPr>
            <a:endParaRPr altLang="en-US" lang="zh-CN" sz="4500">
              <a:latin charset="-122" panose="02010604000101010101" pitchFamily="2" typeface="汉仪丫丫体简"/>
              <a:ea charset="-122" panose="02010604000101010101" pitchFamily="2" typeface="汉仪丫丫体简"/>
            </a:endParaRPr>
          </a:p>
        </p:txBody>
      </p:sp>
      <p:sp>
        <p:nvSpPr>
          <p:cNvPr id="235" name="空心弧 1"/>
          <p:cNvSpPr/>
          <p:nvPr/>
        </p:nvSpPr>
        <p:spPr>
          <a:xfrm rot="16200000">
            <a:off x="4253999" y="3486864"/>
            <a:ext cx="1931337" cy="1728191"/>
          </a:xfrm>
          <a:custGeom>
            <a:rect b="b" l="l" r="r" t="t"/>
            <a:pathLst>
              <a:path h="1728191" w="1931337">
                <a:moveTo>
                  <a:pt x="0" y="1728190"/>
                </a:moveTo>
                <a:lnTo>
                  <a:pt x="336" y="1728190"/>
                </a:lnTo>
                <a:lnTo>
                  <a:pt x="335" y="1728191"/>
                </a:lnTo>
                <a:lnTo>
                  <a:pt x="0" y="1728191"/>
                </a:lnTo>
                <a:close/>
                <a:moveTo>
                  <a:pt x="1715313" y="0"/>
                </a:moveTo>
                <a:lnTo>
                  <a:pt x="1715614" y="373"/>
                </a:lnTo>
                <a:cubicBezTo>
                  <a:pt x="1717869" y="29"/>
                  <a:pt x="1720127" y="17"/>
                  <a:pt x="1722386" y="9"/>
                </a:cubicBezTo>
                <a:lnTo>
                  <a:pt x="1722416" y="8816"/>
                </a:lnTo>
                <a:lnTo>
                  <a:pt x="1931337" y="268126"/>
                </a:lnTo>
                <a:lnTo>
                  <a:pt x="1724151" y="525280"/>
                </a:lnTo>
                <a:cubicBezTo>
                  <a:pt x="1724163" y="528849"/>
                  <a:pt x="1724175" y="532418"/>
                  <a:pt x="1724187" y="535987"/>
                </a:cubicBezTo>
                <a:cubicBezTo>
                  <a:pt x="1067552" y="538194"/>
                  <a:pt x="536366" y="1070930"/>
                  <a:pt x="536018" y="1727478"/>
                </a:cubicBezTo>
                <a:lnTo>
                  <a:pt x="527304" y="1720982"/>
                </a:lnTo>
                <a:lnTo>
                  <a:pt x="268125" y="1512166"/>
                </a:lnTo>
                <a:lnTo>
                  <a:pt x="0" y="1728189"/>
                </a:lnTo>
                <a:cubicBezTo>
                  <a:pt x="0" y="778363"/>
                  <a:pt x="766391" y="7040"/>
                  <a:pt x="1715313" y="389"/>
                </a:cubicBezTo>
                <a:close/>
              </a:path>
            </a:pathLst>
          </a:custGeom>
          <a:blipFill>
            <a:blip r:embed="rId5"/>
            <a:stretch>
              <a:fillRect/>
            </a:stretch>
          </a:blipFill>
          <a:ln cap="rnd"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anchor="ctr" wrap="none"/>
          <a:lstStyle/>
          <a:p>
            <a:endParaRPr altLang="en-US" kumimoji="1" lang="zh-CN">
              <a:latin charset="0" panose="020b0604020202020204" pitchFamily="34" typeface="Arial"/>
              <a:ea charset="-120" panose="02020500000000000000" pitchFamily="18" typeface="PMingLiU"/>
            </a:endParaRPr>
          </a:p>
        </p:txBody>
      </p:sp>
      <p:sp>
        <p:nvSpPr>
          <p:cNvPr id="236" name="TextBox 11"/>
          <p:cNvSpPr txBox="1">
            <a:spLocks noChangeArrowheads="1"/>
          </p:cNvSpPr>
          <p:nvPr/>
        </p:nvSpPr>
        <p:spPr bwMode="auto">
          <a:xfrm flipH="1" rot="20700000">
            <a:off x="4753086" y="1960162"/>
            <a:ext cx="1781587" cy="335280"/>
          </a:xfrm>
          <a:prstGeom prst="rect">
            <a:avLst/>
          </a:prstGeom>
          <a:noFill/>
          <a:ln>
            <a:noFill/>
          </a:ln>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algn="ctr" eaLnBrk="1" hangingPunct="1">
              <a:defRPr/>
            </a:pPr>
            <a:r>
              <a:rPr altLang="zh-CN" kern="0" lang="en-US" sz="1600">
                <a:solidFill>
                  <a:schemeClr val="bg1"/>
                </a:solidFill>
                <a:latin charset="-122" panose="02010604000101010101" pitchFamily="2" typeface="汉仪丫丫体简"/>
                <a:ea charset="-122" panose="02010604000101010101" pitchFamily="2" typeface="汉仪丫丫体简"/>
              </a:rPr>
              <a:t>one    </a:t>
            </a:r>
          </a:p>
        </p:txBody>
      </p:sp>
      <p:sp>
        <p:nvSpPr>
          <p:cNvPr id="237" name="TextBox 11"/>
          <p:cNvSpPr txBox="1">
            <a:spLocks noChangeArrowheads="1"/>
          </p:cNvSpPr>
          <p:nvPr/>
        </p:nvSpPr>
        <p:spPr bwMode="auto">
          <a:xfrm flipH="1" rot="20479178">
            <a:off x="5674862" y="4845780"/>
            <a:ext cx="1781587" cy="335280"/>
          </a:xfrm>
          <a:prstGeom prst="rect">
            <a:avLst/>
          </a:prstGeom>
          <a:noFill/>
          <a:ln>
            <a:noFill/>
          </a:ln>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algn="ctr" eaLnBrk="1" hangingPunct="1">
              <a:defRPr/>
            </a:pPr>
            <a:r>
              <a:rPr altLang="zh-CN" kern="0" lang="en-US" sz="1600">
                <a:solidFill>
                  <a:schemeClr val="bg1"/>
                </a:solidFill>
                <a:latin charset="-122" panose="02010604000101010101" pitchFamily="2" typeface="汉仪丫丫体简"/>
                <a:ea charset="-122" panose="02010604000101010101" pitchFamily="2" typeface="汉仪丫丫体简"/>
              </a:rPr>
              <a:t>three    </a:t>
            </a:r>
          </a:p>
        </p:txBody>
      </p:sp>
      <p:sp>
        <p:nvSpPr>
          <p:cNvPr id="238" name="TextBox 11"/>
          <p:cNvSpPr txBox="1">
            <a:spLocks noChangeArrowheads="1"/>
          </p:cNvSpPr>
          <p:nvPr/>
        </p:nvSpPr>
        <p:spPr bwMode="auto">
          <a:xfrm flipH="1" rot="4500000">
            <a:off x="6711457" y="3010740"/>
            <a:ext cx="1781587" cy="335280"/>
          </a:xfrm>
          <a:prstGeom prst="rect">
            <a:avLst/>
          </a:prstGeom>
          <a:noFill/>
          <a:ln>
            <a:noFill/>
          </a:ln>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algn="ctr" eaLnBrk="1" hangingPunct="1">
              <a:defRPr/>
            </a:pPr>
            <a:r>
              <a:rPr altLang="zh-CN" kern="0" lang="en-US" sz="1600">
                <a:solidFill>
                  <a:schemeClr val="bg1"/>
                </a:solidFill>
                <a:latin charset="-122" panose="02010604000101010101" pitchFamily="2" typeface="汉仪丫丫体简"/>
                <a:ea charset="-122" panose="02010604000101010101" pitchFamily="2" typeface="汉仪丫丫体简"/>
              </a:rPr>
              <a:t>two    </a:t>
            </a:r>
          </a:p>
        </p:txBody>
      </p:sp>
      <p:sp>
        <p:nvSpPr>
          <p:cNvPr id="239" name="TextBox 11"/>
          <p:cNvSpPr txBox="1">
            <a:spLocks noChangeArrowheads="1"/>
          </p:cNvSpPr>
          <p:nvPr/>
        </p:nvSpPr>
        <p:spPr bwMode="auto">
          <a:xfrm flipH="1" rot="4072798">
            <a:off x="3846596" y="3914801"/>
            <a:ext cx="1781587" cy="335280"/>
          </a:xfrm>
          <a:prstGeom prst="rect">
            <a:avLst/>
          </a:prstGeom>
          <a:noFill/>
          <a:ln>
            <a:noFill/>
          </a:ln>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algn="ctr" eaLnBrk="1" hangingPunct="1">
              <a:defRPr/>
            </a:pPr>
            <a:r>
              <a:rPr altLang="zh-CN" kern="0" lang="en-US" sz="1600">
                <a:solidFill>
                  <a:schemeClr val="bg1"/>
                </a:solidFill>
                <a:latin charset="-122" panose="02010604000101010101" pitchFamily="2" typeface="汉仪丫丫体简"/>
                <a:ea charset="-122" panose="02010604000101010101" pitchFamily="2" typeface="汉仪丫丫体简"/>
              </a:rPr>
              <a:t>four     </a:t>
            </a:r>
          </a:p>
        </p:txBody>
      </p:sp>
      <p:sp>
        <p:nvSpPr>
          <p:cNvPr id="240" name="TextBox 11"/>
          <p:cNvSpPr txBox="1">
            <a:spLocks noChangeArrowheads="1"/>
          </p:cNvSpPr>
          <p:nvPr/>
        </p:nvSpPr>
        <p:spPr bwMode="auto">
          <a:xfrm flipH="1">
            <a:off x="2669231" y="2371412"/>
            <a:ext cx="1580463" cy="518160"/>
          </a:xfrm>
          <a:prstGeom prst="rect">
            <a:avLst/>
          </a:prstGeom>
          <a:noFill/>
          <a:ln>
            <a:noFill/>
          </a:ln>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eaLnBrk="1" hangingPunct="1">
              <a:defRPr/>
            </a:pPr>
            <a:r>
              <a:rPr altLang="en-US" kern="0" lang="zh-CN" sz="1400">
                <a:solidFill>
                  <a:schemeClr val="bg1">
                    <a:lumMod val="75000"/>
                  </a:schemeClr>
                </a:solidFill>
                <a:latin charset="-122" panose="02010604000101010101" pitchFamily="2" typeface="汉仪丫丫体简"/>
                <a:ea charset="-122" panose="02010604000101010101" pitchFamily="2" typeface="汉仪丫丫体简"/>
              </a:rPr>
              <a:t>点击添加文本    </a:t>
            </a:r>
          </a:p>
          <a:p>
            <a:pPr eaLnBrk="1" hangingPunct="1">
              <a:defRPr/>
            </a:pPr>
            <a:r>
              <a:rPr altLang="en-US" kern="0" lang="zh-CN" sz="1400">
                <a:solidFill>
                  <a:schemeClr val="bg1">
                    <a:lumMod val="75000"/>
                  </a:schemeClr>
                </a:solidFill>
                <a:latin charset="-122" panose="02010604000101010101" pitchFamily="2" typeface="汉仪丫丫体简"/>
                <a:ea charset="-122" panose="02010604000101010101" pitchFamily="2" typeface="汉仪丫丫体简"/>
              </a:rPr>
              <a:t>点击添加文本</a:t>
            </a:r>
          </a:p>
        </p:txBody>
      </p:sp>
      <p:sp>
        <p:nvSpPr>
          <p:cNvPr id="241" name="TextBox 11"/>
          <p:cNvSpPr txBox="1">
            <a:spLocks noChangeArrowheads="1"/>
          </p:cNvSpPr>
          <p:nvPr/>
        </p:nvSpPr>
        <p:spPr bwMode="auto">
          <a:xfrm flipH="1">
            <a:off x="2669232" y="1879020"/>
            <a:ext cx="1456585" cy="335280"/>
          </a:xfrm>
          <a:prstGeom prst="rect">
            <a:avLst/>
          </a:prstGeom>
          <a:noFill/>
          <a:ln>
            <a:noFill/>
          </a:ln>
          <a:effec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eaLnBrk="1" hangingPunct="1">
              <a:defRPr/>
            </a:pPr>
            <a:r>
              <a:rPr altLang="en-US" kern="0" lang="zh-CN" sz="1600">
                <a:solidFill>
                  <a:schemeClr val="bg1">
                    <a:lumMod val="95000"/>
                  </a:schemeClr>
                </a:solidFill>
                <a:latin charset="-122" panose="02010604000101010101" pitchFamily="2" typeface="汉仪丫丫体简"/>
                <a:ea charset="-122" panose="02010604000101010101" pitchFamily="2" typeface="汉仪丫丫体简"/>
              </a:rPr>
              <a:t>添加标题    </a:t>
            </a:r>
          </a:p>
        </p:txBody>
      </p:sp>
      <p:sp>
        <p:nvSpPr>
          <p:cNvPr id="242" name="TextBox 11"/>
          <p:cNvSpPr txBox="1">
            <a:spLocks noChangeArrowheads="1"/>
          </p:cNvSpPr>
          <p:nvPr/>
        </p:nvSpPr>
        <p:spPr bwMode="auto">
          <a:xfrm flipH="1">
            <a:off x="8213824" y="2371412"/>
            <a:ext cx="1580463" cy="518160"/>
          </a:xfrm>
          <a:prstGeom prst="rect">
            <a:avLst/>
          </a:prstGeom>
          <a:noFill/>
          <a:ln>
            <a:noFill/>
          </a:ln>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algn="r" eaLnBrk="1" hangingPunct="1">
              <a:defRPr/>
            </a:pPr>
            <a:r>
              <a:rPr altLang="en-US" kern="0" lang="zh-CN" sz="1400">
                <a:solidFill>
                  <a:schemeClr val="bg1">
                    <a:lumMod val="75000"/>
                  </a:schemeClr>
                </a:solidFill>
                <a:latin charset="-122" panose="02010604000101010101" pitchFamily="2" typeface="汉仪丫丫体简"/>
                <a:ea charset="-122" panose="02010604000101010101" pitchFamily="2" typeface="汉仪丫丫体简"/>
              </a:rPr>
              <a:t>点击添加文本    </a:t>
            </a:r>
          </a:p>
          <a:p>
            <a:pPr algn="r" eaLnBrk="1" hangingPunct="1">
              <a:defRPr/>
            </a:pPr>
            <a:r>
              <a:rPr altLang="en-US" kern="0" lang="zh-CN" sz="1400">
                <a:solidFill>
                  <a:schemeClr val="bg1">
                    <a:lumMod val="75000"/>
                  </a:schemeClr>
                </a:solidFill>
                <a:latin charset="-122" panose="02010604000101010101" pitchFamily="2" typeface="汉仪丫丫体简"/>
                <a:ea charset="-122" panose="02010604000101010101" pitchFamily="2" typeface="汉仪丫丫体简"/>
              </a:rPr>
              <a:t>点击添加文本</a:t>
            </a:r>
          </a:p>
        </p:txBody>
      </p:sp>
      <p:sp>
        <p:nvSpPr>
          <p:cNvPr id="243" name="TextBox 11"/>
          <p:cNvSpPr txBox="1">
            <a:spLocks noChangeArrowheads="1"/>
          </p:cNvSpPr>
          <p:nvPr/>
        </p:nvSpPr>
        <p:spPr bwMode="auto">
          <a:xfrm flipH="1">
            <a:off x="8265540" y="1879020"/>
            <a:ext cx="1456585" cy="335280"/>
          </a:xfrm>
          <a:prstGeom prst="rect">
            <a:avLst/>
          </a:prstGeom>
          <a:noFill/>
          <a:ln>
            <a:noFill/>
          </a:ln>
          <a:effec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algn="r" eaLnBrk="1" hangingPunct="1">
              <a:defRPr/>
            </a:pPr>
            <a:r>
              <a:rPr altLang="en-US" kern="0" lang="zh-CN" sz="1600">
                <a:solidFill>
                  <a:schemeClr val="bg1">
                    <a:lumMod val="95000"/>
                  </a:schemeClr>
                </a:solidFill>
                <a:latin charset="-122" panose="02010604000101010101" pitchFamily="2" typeface="汉仪丫丫体简"/>
                <a:ea charset="-122" panose="02010604000101010101" pitchFamily="2" typeface="汉仪丫丫体简"/>
              </a:rPr>
              <a:t>添加标题    </a:t>
            </a:r>
          </a:p>
        </p:txBody>
      </p:sp>
      <p:sp>
        <p:nvSpPr>
          <p:cNvPr id="244" name="TextBox 11"/>
          <p:cNvSpPr txBox="1">
            <a:spLocks noChangeArrowheads="1"/>
          </p:cNvSpPr>
          <p:nvPr/>
        </p:nvSpPr>
        <p:spPr bwMode="auto">
          <a:xfrm flipH="1">
            <a:off x="2669231" y="3972741"/>
            <a:ext cx="1580463" cy="518160"/>
          </a:xfrm>
          <a:prstGeom prst="rect">
            <a:avLst/>
          </a:prstGeom>
          <a:noFill/>
          <a:ln>
            <a:noFill/>
          </a:ln>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eaLnBrk="1" hangingPunct="1">
              <a:defRPr/>
            </a:pPr>
            <a:r>
              <a:rPr altLang="en-US" kern="0" lang="zh-CN" sz="1400">
                <a:solidFill>
                  <a:schemeClr val="bg1">
                    <a:lumMod val="75000"/>
                  </a:schemeClr>
                </a:solidFill>
                <a:latin charset="-122" panose="02010604000101010101" pitchFamily="2" typeface="汉仪丫丫体简"/>
                <a:ea charset="-122" panose="02010604000101010101" pitchFamily="2" typeface="汉仪丫丫体简"/>
              </a:rPr>
              <a:t>点击添加文本    </a:t>
            </a:r>
          </a:p>
          <a:p>
            <a:pPr eaLnBrk="1" hangingPunct="1">
              <a:defRPr/>
            </a:pPr>
            <a:r>
              <a:rPr altLang="en-US" kern="0" lang="zh-CN" sz="1400">
                <a:solidFill>
                  <a:schemeClr val="bg1">
                    <a:lumMod val="75000"/>
                  </a:schemeClr>
                </a:solidFill>
                <a:latin charset="-122" panose="02010604000101010101" pitchFamily="2" typeface="汉仪丫丫体简"/>
                <a:ea charset="-122" panose="02010604000101010101" pitchFamily="2" typeface="汉仪丫丫体简"/>
              </a:rPr>
              <a:t>点击添加文本</a:t>
            </a:r>
          </a:p>
        </p:txBody>
      </p:sp>
      <p:sp>
        <p:nvSpPr>
          <p:cNvPr id="245" name="TextBox 11"/>
          <p:cNvSpPr txBox="1">
            <a:spLocks noChangeArrowheads="1"/>
          </p:cNvSpPr>
          <p:nvPr/>
        </p:nvSpPr>
        <p:spPr bwMode="auto">
          <a:xfrm flipH="1">
            <a:off x="2669232" y="3480350"/>
            <a:ext cx="1456585" cy="335280"/>
          </a:xfrm>
          <a:prstGeom prst="rect">
            <a:avLst/>
          </a:prstGeom>
          <a:noFill/>
          <a:ln>
            <a:noFill/>
          </a:ln>
          <a:effec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eaLnBrk="1" hangingPunct="1">
              <a:defRPr/>
            </a:pPr>
            <a:r>
              <a:rPr altLang="en-US" kern="0" lang="zh-CN" sz="1600">
                <a:solidFill>
                  <a:schemeClr val="bg1">
                    <a:lumMod val="95000"/>
                  </a:schemeClr>
                </a:solidFill>
                <a:latin charset="-122" panose="02010604000101010101" pitchFamily="2" typeface="汉仪丫丫体简"/>
                <a:ea charset="-122" panose="02010604000101010101" pitchFamily="2" typeface="汉仪丫丫体简"/>
              </a:rPr>
              <a:t>添加标题</a:t>
            </a:r>
          </a:p>
        </p:txBody>
      </p:sp>
      <p:sp>
        <p:nvSpPr>
          <p:cNvPr id="246" name="TextBox 11"/>
          <p:cNvSpPr txBox="1">
            <a:spLocks noChangeArrowheads="1"/>
          </p:cNvSpPr>
          <p:nvPr/>
        </p:nvSpPr>
        <p:spPr bwMode="auto">
          <a:xfrm flipH="1">
            <a:off x="8491510" y="3972741"/>
            <a:ext cx="1580463" cy="518160"/>
          </a:xfrm>
          <a:prstGeom prst="rect">
            <a:avLst/>
          </a:prstGeom>
          <a:noFill/>
          <a:ln>
            <a:noFill/>
          </a:ln>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algn="r" eaLnBrk="1" hangingPunct="1">
              <a:defRPr/>
            </a:pPr>
            <a:r>
              <a:rPr altLang="en-US" kern="0" lang="zh-CN" sz="1400">
                <a:solidFill>
                  <a:schemeClr val="bg1">
                    <a:lumMod val="75000"/>
                  </a:schemeClr>
                </a:solidFill>
                <a:latin charset="-122" panose="02010604000101010101" pitchFamily="2" typeface="汉仪丫丫体简"/>
                <a:ea charset="-122" panose="02010604000101010101" pitchFamily="2" typeface="汉仪丫丫体简"/>
              </a:rPr>
              <a:t>点击添加文本    </a:t>
            </a:r>
          </a:p>
          <a:p>
            <a:pPr algn="r" eaLnBrk="1" hangingPunct="1">
              <a:defRPr/>
            </a:pPr>
            <a:r>
              <a:rPr altLang="en-US" kern="0" lang="zh-CN" sz="1400">
                <a:solidFill>
                  <a:schemeClr val="bg1">
                    <a:lumMod val="75000"/>
                  </a:schemeClr>
                </a:solidFill>
                <a:latin charset="-122" panose="02010604000101010101" pitchFamily="2" typeface="汉仪丫丫体简"/>
                <a:ea charset="-122" panose="02010604000101010101" pitchFamily="2" typeface="汉仪丫丫体简"/>
              </a:rPr>
              <a:t>点击添加文本</a:t>
            </a:r>
          </a:p>
        </p:txBody>
      </p:sp>
      <p:sp>
        <p:nvSpPr>
          <p:cNvPr id="247" name="TextBox 11"/>
          <p:cNvSpPr txBox="1">
            <a:spLocks noChangeArrowheads="1"/>
          </p:cNvSpPr>
          <p:nvPr/>
        </p:nvSpPr>
        <p:spPr bwMode="auto">
          <a:xfrm flipH="1">
            <a:off x="8587542" y="3480350"/>
            <a:ext cx="1456585" cy="335280"/>
          </a:xfrm>
          <a:prstGeom prst="rect">
            <a:avLst/>
          </a:prstGeom>
          <a:noFill/>
          <a:ln>
            <a:noFill/>
          </a:ln>
          <a:effec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defRPr>
                <a:solidFill>
                  <a:schemeClr val="tx1"/>
                </a:solidFill>
                <a:latin charset="0" panose="020b0604020202020204" pitchFamily="34" typeface="Arial"/>
                <a:ea charset="-122" panose="02010600030101010101" pitchFamily="2" typeface="宋体"/>
              </a:defRPr>
            </a:lvl9pPr>
          </a:lstStyle>
          <a:p>
            <a:pPr algn="r" eaLnBrk="1" hangingPunct="1">
              <a:defRPr/>
            </a:pPr>
            <a:r>
              <a:rPr altLang="en-US" kern="0" lang="zh-CN" sz="1600">
                <a:solidFill>
                  <a:schemeClr val="bg1">
                    <a:lumMod val="95000"/>
                  </a:schemeClr>
                </a:solidFill>
                <a:latin charset="-122" panose="02010604000101010101" pitchFamily="2" typeface="汉仪丫丫体简"/>
                <a:ea charset="-122" panose="02010604000101010101" pitchFamily="2" typeface="汉仪丫丫体简"/>
              </a:rPr>
              <a:t>添加标题   </a:t>
            </a:r>
          </a:p>
        </p:txBody>
      </p:sp>
      <p:grpSp>
        <p:nvGrpSpPr>
          <p:cNvPr id="252" name="组合 251"/>
          <p:cNvGrpSpPr/>
          <p:nvPr/>
        </p:nvGrpSpPr>
        <p:grpSpPr>
          <a:xfrm>
            <a:off x="5293771" y="2460399"/>
            <a:ext cx="1733786" cy="2111339"/>
            <a:chOff x="2987676" y="1887538"/>
            <a:chExt cx="1858963" cy="2263775"/>
          </a:xfrm>
        </p:grpSpPr>
        <p:sp>
          <p:nvSpPr>
            <p:cNvPr id="253" name="Freeform 43"/>
            <p:cNvSpPr/>
            <p:nvPr/>
          </p:nvSpPr>
          <p:spPr bwMode="auto">
            <a:xfrm>
              <a:off x="3954463" y="1970088"/>
              <a:ext cx="488950" cy="192088"/>
            </a:xfrm>
            <a:custGeom>
              <a:gdLst>
                <a:gd fmla="*/ 627 w 627" name="T0"/>
                <a:gd fmla="*/ 246 h 246" name="T1"/>
                <a:gd fmla="*/ 532 w 627" name="T2"/>
                <a:gd fmla="*/ 184 h 246" name="T3"/>
                <a:gd fmla="*/ 523 w 627" name="T4"/>
                <a:gd fmla="*/ 172 h 246" name="T5"/>
                <a:gd fmla="*/ 77 w 627" name="T6"/>
                <a:gd fmla="*/ 21 h 246" name="T7"/>
                <a:gd fmla="*/ 0 w 627" name="T8"/>
                <a:gd fmla="*/ 17 h 246" name="T9"/>
                <a:gd fmla="*/ 4 w 627" name="T10"/>
                <a:gd fmla="*/ 13 h 246" name="T11"/>
                <a:gd fmla="*/ 337 w 627" name="T12"/>
                <a:gd fmla="*/ 70 h 246" name="T13"/>
                <a:gd fmla="*/ 497 w 627" name="T14"/>
                <a:gd fmla="*/ 145 h 246" name="T15"/>
                <a:gd fmla="*/ 627 w 627" name="T16"/>
                <a:gd fmla="*/ 246 h 24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6" w="627">
                  <a:moveTo>
                    <a:pt x="627" y="246"/>
                  </a:moveTo>
                  <a:cubicBezTo>
                    <a:pt x="593" y="236"/>
                    <a:pt x="570" y="197"/>
                    <a:pt x="532" y="184"/>
                  </a:cubicBezTo>
                  <a:cubicBezTo>
                    <a:pt x="529" y="180"/>
                    <a:pt x="524" y="178"/>
                    <a:pt x="523" y="172"/>
                  </a:cubicBezTo>
                  <a:cubicBezTo>
                    <a:pt x="395" y="103"/>
                    <a:pt x="245" y="29"/>
                    <a:pt x="77" y="21"/>
                  </a:cubicBezTo>
                  <a:cubicBezTo>
                    <a:pt x="49" y="19"/>
                    <a:pt x="17" y="27"/>
                    <a:pt x="0" y="17"/>
                  </a:cubicBezTo>
                  <a:cubicBezTo>
                    <a:pt x="3" y="16"/>
                    <a:pt x="2" y="13"/>
                    <a:pt x="4" y="13"/>
                  </a:cubicBezTo>
                  <a:cubicBezTo>
                    <a:pt x="137" y="0"/>
                    <a:pt x="239" y="35"/>
                    <a:pt x="337" y="70"/>
                  </a:cubicBezTo>
                  <a:cubicBezTo>
                    <a:pt x="395" y="91"/>
                    <a:pt x="448" y="113"/>
                    <a:pt x="497" y="145"/>
                  </a:cubicBezTo>
                  <a:cubicBezTo>
                    <a:pt x="544" y="177"/>
                    <a:pt x="595" y="203"/>
                    <a:pt x="627" y="24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4" name="Freeform 44"/>
            <p:cNvSpPr/>
            <p:nvPr/>
          </p:nvSpPr>
          <p:spPr bwMode="auto">
            <a:xfrm>
              <a:off x="3271838" y="1982788"/>
              <a:ext cx="569913" cy="292100"/>
            </a:xfrm>
            <a:custGeom>
              <a:gdLst>
                <a:gd fmla="*/ 733 w 733" name="T0"/>
                <a:gd fmla="*/ 6 h 376" name="T1"/>
                <a:gd fmla="*/ 602 w 733" name="T2"/>
                <a:gd fmla="*/ 26 h 376" name="T3"/>
                <a:gd fmla="*/ 573 w 733" name="T4"/>
                <a:gd fmla="*/ 37 h 376" name="T5"/>
                <a:gd fmla="*/ 478 w 733" name="T6"/>
                <a:gd fmla="*/ 58 h 376" name="T7"/>
                <a:gd fmla="*/ 247 w 733" name="T8"/>
                <a:gd fmla="*/ 167 h 376" name="T9"/>
                <a:gd fmla="*/ 120 w 733" name="T10"/>
                <a:gd fmla="*/ 268 h 376" name="T11"/>
                <a:gd fmla="*/ 60 w 733" name="T12"/>
                <a:gd fmla="*/ 322 h 376" name="T13"/>
                <a:gd fmla="*/ 2 w 733" name="T14"/>
                <a:gd fmla="*/ 376 h 376" name="T15"/>
                <a:gd fmla="*/ 21 w 733" name="T16"/>
                <a:gd fmla="*/ 343 h 376" name="T17"/>
                <a:gd fmla="*/ 104 w 733" name="T18"/>
                <a:gd fmla="*/ 262 h 376" name="T19"/>
                <a:gd fmla="*/ 526 w 733" name="T20"/>
                <a:gd fmla="*/ 31 h 376" name="T21"/>
                <a:gd fmla="*/ 733 w 733" name="T22"/>
                <a:gd fmla="*/ 6 h 37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76" w="733">
                  <a:moveTo>
                    <a:pt x="733" y="6"/>
                  </a:moveTo>
                  <a:cubicBezTo>
                    <a:pt x="691" y="21"/>
                    <a:pt x="643" y="18"/>
                    <a:pt x="602" y="26"/>
                  </a:cubicBezTo>
                  <a:cubicBezTo>
                    <a:pt x="592" y="29"/>
                    <a:pt x="582" y="35"/>
                    <a:pt x="573" y="37"/>
                  </a:cubicBezTo>
                  <a:cubicBezTo>
                    <a:pt x="539" y="45"/>
                    <a:pt x="508" y="47"/>
                    <a:pt x="478" y="58"/>
                  </a:cubicBezTo>
                  <a:cubicBezTo>
                    <a:pt x="399" y="85"/>
                    <a:pt x="315" y="123"/>
                    <a:pt x="247" y="167"/>
                  </a:cubicBezTo>
                  <a:cubicBezTo>
                    <a:pt x="201" y="197"/>
                    <a:pt x="160" y="233"/>
                    <a:pt x="120" y="268"/>
                  </a:cubicBezTo>
                  <a:cubicBezTo>
                    <a:pt x="100" y="287"/>
                    <a:pt x="79" y="303"/>
                    <a:pt x="60" y="322"/>
                  </a:cubicBezTo>
                  <a:cubicBezTo>
                    <a:pt x="42" y="341"/>
                    <a:pt x="28" y="365"/>
                    <a:pt x="2" y="376"/>
                  </a:cubicBezTo>
                  <a:cubicBezTo>
                    <a:pt x="0" y="363"/>
                    <a:pt x="14" y="351"/>
                    <a:pt x="21" y="343"/>
                  </a:cubicBezTo>
                  <a:cubicBezTo>
                    <a:pt x="45" y="314"/>
                    <a:pt x="75" y="288"/>
                    <a:pt x="104" y="262"/>
                  </a:cubicBezTo>
                  <a:cubicBezTo>
                    <a:pt x="217" y="161"/>
                    <a:pt x="360" y="81"/>
                    <a:pt x="526" y="31"/>
                  </a:cubicBezTo>
                  <a:cubicBezTo>
                    <a:pt x="595" y="21"/>
                    <a:pt x="660" y="0"/>
                    <a:pt x="733" y="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5" name="Freeform 45"/>
            <p:cNvSpPr/>
            <p:nvPr/>
          </p:nvSpPr>
          <p:spPr bwMode="auto">
            <a:xfrm>
              <a:off x="4525963" y="2244726"/>
              <a:ext cx="250825" cy="596900"/>
            </a:xfrm>
            <a:custGeom>
              <a:gdLst>
                <a:gd fmla="*/ 0 w 321" name="T0"/>
                <a:gd fmla="*/ 0 h 767" name="T1"/>
                <a:gd fmla="*/ 5 w 321" name="T2"/>
                <a:gd fmla="*/ 0 h 767" name="T3"/>
                <a:gd fmla="*/ 218 w 321" name="T4"/>
                <a:gd fmla="*/ 295 h 767" name="T5"/>
                <a:gd fmla="*/ 319 w 321" name="T6"/>
                <a:gd fmla="*/ 674 h 767" name="T7"/>
                <a:gd fmla="*/ 315 w 321" name="T8"/>
                <a:gd fmla="*/ 767 h 767" name="T9"/>
                <a:gd fmla="*/ 306 w 321" name="T10"/>
                <a:gd fmla="*/ 699 h 767" name="T11"/>
                <a:gd fmla="*/ 286 w 321" name="T12"/>
                <a:gd fmla="*/ 573 h 767" name="T13"/>
                <a:gd fmla="*/ 251 w 321" name="T14"/>
                <a:gd fmla="*/ 415 h 767" name="T15"/>
                <a:gd fmla="*/ 0 w 321" name="T16"/>
                <a:gd fmla="*/ 8 h 767" name="T17"/>
                <a:gd fmla="*/ 0 w 321" name="T18"/>
                <a:gd fmla="*/ 0 h 76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67" w="321">
                  <a:moveTo>
                    <a:pt x="0" y="0"/>
                  </a:moveTo>
                  <a:cubicBezTo>
                    <a:pt x="2" y="0"/>
                    <a:pt x="3" y="0"/>
                    <a:pt x="5" y="0"/>
                  </a:cubicBezTo>
                  <a:cubicBezTo>
                    <a:pt x="97" y="67"/>
                    <a:pt x="161" y="182"/>
                    <a:pt x="218" y="295"/>
                  </a:cubicBezTo>
                  <a:cubicBezTo>
                    <a:pt x="269" y="397"/>
                    <a:pt x="308" y="536"/>
                    <a:pt x="319" y="674"/>
                  </a:cubicBezTo>
                  <a:cubicBezTo>
                    <a:pt x="321" y="702"/>
                    <a:pt x="315" y="740"/>
                    <a:pt x="315" y="767"/>
                  </a:cubicBezTo>
                  <a:cubicBezTo>
                    <a:pt x="294" y="750"/>
                    <a:pt x="309" y="723"/>
                    <a:pt x="306" y="699"/>
                  </a:cubicBezTo>
                  <a:cubicBezTo>
                    <a:pt x="303" y="662"/>
                    <a:pt x="293" y="617"/>
                    <a:pt x="286" y="573"/>
                  </a:cubicBezTo>
                  <a:cubicBezTo>
                    <a:pt x="277" y="519"/>
                    <a:pt x="267" y="464"/>
                    <a:pt x="251" y="415"/>
                  </a:cubicBezTo>
                  <a:cubicBezTo>
                    <a:pt x="198" y="254"/>
                    <a:pt x="106" y="113"/>
                    <a:pt x="0" y="8"/>
                  </a:cubicBezTo>
                  <a:cubicBezTo>
                    <a:pt x="0" y="5"/>
                    <a:pt x="0" y="2"/>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6" name="Freeform 46"/>
            <p:cNvSpPr/>
            <p:nvPr/>
          </p:nvSpPr>
          <p:spPr bwMode="auto">
            <a:xfrm>
              <a:off x="3057526" y="2325688"/>
              <a:ext cx="158750" cy="800100"/>
            </a:xfrm>
            <a:custGeom>
              <a:gdLst>
                <a:gd fmla="*/ 201 w 205" name="T0"/>
                <a:gd fmla="*/ 0 h 1028" name="T1"/>
                <a:gd fmla="*/ 205 w 205" name="T2"/>
                <a:gd fmla="*/ 2 h 1028" name="T3"/>
                <a:gd fmla="*/ 116 w 205" name="T4"/>
                <a:gd fmla="*/ 188 h 1028" name="T5"/>
                <a:gd fmla="*/ 87 w 205" name="T6"/>
                <a:gd fmla="*/ 248 h 1028" name="T7"/>
                <a:gd fmla="*/ 50 w 205" name="T8"/>
                <a:gd fmla="*/ 416 h 1028" name="T9"/>
                <a:gd fmla="*/ 46 w 205" name="T10"/>
                <a:gd fmla="*/ 796 h 1028" name="T11"/>
                <a:gd fmla="*/ 71 w 205" name="T12"/>
                <a:gd fmla="*/ 883 h 1028" name="T13"/>
                <a:gd fmla="*/ 133 w 205" name="T14"/>
                <a:gd fmla="*/ 1028 h 1028" name="T15"/>
                <a:gd fmla="*/ 89 w 205" name="T16"/>
                <a:gd fmla="*/ 964 h 1028" name="T17"/>
                <a:gd fmla="*/ 25 w 205" name="T18"/>
                <a:gd fmla="*/ 451 h 1028" name="T19"/>
                <a:gd fmla="*/ 73 w 205" name="T20"/>
                <a:gd fmla="*/ 242 h 1028" name="T21"/>
                <a:gd fmla="*/ 100 w 205" name="T22"/>
                <a:gd fmla="*/ 178 h 1028" name="T23"/>
                <a:gd fmla="*/ 201 w 205" name="T24"/>
                <a:gd fmla="*/ 0 h 102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28" w="205">
                  <a:moveTo>
                    <a:pt x="201" y="0"/>
                  </a:moveTo>
                  <a:cubicBezTo>
                    <a:pt x="203" y="0"/>
                    <a:pt x="205" y="1"/>
                    <a:pt x="205" y="2"/>
                  </a:cubicBezTo>
                  <a:cubicBezTo>
                    <a:pt x="173" y="60"/>
                    <a:pt x="142" y="119"/>
                    <a:pt x="116" y="188"/>
                  </a:cubicBezTo>
                  <a:cubicBezTo>
                    <a:pt x="109" y="209"/>
                    <a:pt x="95" y="228"/>
                    <a:pt x="87" y="248"/>
                  </a:cubicBezTo>
                  <a:cubicBezTo>
                    <a:pt x="69" y="295"/>
                    <a:pt x="60" y="357"/>
                    <a:pt x="50" y="416"/>
                  </a:cubicBezTo>
                  <a:cubicBezTo>
                    <a:pt x="30" y="541"/>
                    <a:pt x="19" y="666"/>
                    <a:pt x="46" y="796"/>
                  </a:cubicBezTo>
                  <a:cubicBezTo>
                    <a:pt x="52" y="825"/>
                    <a:pt x="61" y="855"/>
                    <a:pt x="71" y="883"/>
                  </a:cubicBezTo>
                  <a:cubicBezTo>
                    <a:pt x="89" y="933"/>
                    <a:pt x="119" y="976"/>
                    <a:pt x="133" y="1028"/>
                  </a:cubicBezTo>
                  <a:cubicBezTo>
                    <a:pt x="110" y="1023"/>
                    <a:pt x="100" y="986"/>
                    <a:pt x="89" y="964"/>
                  </a:cubicBezTo>
                  <a:cubicBezTo>
                    <a:pt x="20" y="815"/>
                    <a:pt x="0" y="625"/>
                    <a:pt x="25" y="451"/>
                  </a:cubicBezTo>
                  <a:cubicBezTo>
                    <a:pt x="36" y="380"/>
                    <a:pt x="48" y="308"/>
                    <a:pt x="73" y="242"/>
                  </a:cubicBezTo>
                  <a:cubicBezTo>
                    <a:pt x="81" y="220"/>
                    <a:pt x="92" y="199"/>
                    <a:pt x="100" y="178"/>
                  </a:cubicBezTo>
                  <a:cubicBezTo>
                    <a:pt x="122" y="115"/>
                    <a:pt x="159" y="49"/>
                    <a:pt x="20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7" name="Freeform 47"/>
            <p:cNvSpPr>
              <a:spLocks noEditPoints="1"/>
            </p:cNvSpPr>
            <p:nvPr/>
          </p:nvSpPr>
          <p:spPr bwMode="auto">
            <a:xfrm>
              <a:off x="3827463" y="2667001"/>
              <a:ext cx="252413" cy="120650"/>
            </a:xfrm>
            <a:custGeom>
              <a:gdLst>
                <a:gd fmla="*/ 323 w 323" name="T0"/>
                <a:gd fmla="*/ 145 h 155" name="T1"/>
                <a:gd fmla="*/ 0 w 323" name="T2"/>
                <a:gd fmla="*/ 151 h 155" name="T3"/>
                <a:gd fmla="*/ 126 w 323" name="T4"/>
                <a:gd fmla="*/ 13 h 155" name="T5"/>
                <a:gd fmla="*/ 323 w 323" name="T6"/>
                <a:gd fmla="*/ 145 h 155" name="T7"/>
                <a:gd fmla="*/ 60 w 323" name="T8"/>
                <a:gd fmla="*/ 56 h 155" name="T9"/>
                <a:gd fmla="*/ 159 w 323" name="T10"/>
                <a:gd fmla="*/ 125 h 155" name="T11"/>
                <a:gd fmla="*/ 153 w 323" name="T12"/>
                <a:gd fmla="*/ 25 h 155" name="T13"/>
                <a:gd fmla="*/ 60 w 323" name="T14"/>
                <a:gd fmla="*/ 56 h 155" name="T15"/>
                <a:gd fmla="*/ 169 w 323" name="T16"/>
                <a:gd fmla="*/ 118 h 155" name="T17"/>
                <a:gd fmla="*/ 265 w 323" name="T18"/>
                <a:gd fmla="*/ 67 h 155" name="T19"/>
                <a:gd fmla="*/ 165 w 323" name="T20"/>
                <a:gd fmla="*/ 25 h 155" name="T21"/>
                <a:gd fmla="*/ 169 w 323" name="T22"/>
                <a:gd fmla="*/ 118 h 155" name="T23"/>
                <a:gd fmla="*/ 10 w 323" name="T24"/>
                <a:gd fmla="*/ 141 h 155" name="T25"/>
                <a:gd fmla="*/ 147 w 323" name="T26"/>
                <a:gd fmla="*/ 135 h 155" name="T27"/>
                <a:gd fmla="*/ 50 w 323" name="T28"/>
                <a:gd fmla="*/ 65 h 155" name="T29"/>
                <a:gd fmla="*/ 10 w 323" name="T30"/>
                <a:gd fmla="*/ 141 h 155" name="T31"/>
                <a:gd fmla="*/ 271 w 323" name="T32"/>
                <a:gd fmla="*/ 77 h 155" name="T33"/>
                <a:gd fmla="*/ 169 w 323" name="T34"/>
                <a:gd fmla="*/ 137 h 155" name="T35"/>
                <a:gd fmla="*/ 308 w 323" name="T36"/>
                <a:gd fmla="*/ 137 h 155" name="T37"/>
                <a:gd fmla="*/ 271 w 323" name="T38"/>
                <a:gd fmla="*/ 77 h 15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55" w="323">
                  <a:moveTo>
                    <a:pt x="323" y="145"/>
                  </a:moveTo>
                  <a:cubicBezTo>
                    <a:pt x="219" y="151"/>
                    <a:pt x="112" y="155"/>
                    <a:pt x="0" y="151"/>
                  </a:cubicBezTo>
                  <a:cubicBezTo>
                    <a:pt x="1" y="82"/>
                    <a:pt x="54" y="22"/>
                    <a:pt x="126" y="13"/>
                  </a:cubicBezTo>
                  <a:cubicBezTo>
                    <a:pt x="235" y="0"/>
                    <a:pt x="302" y="66"/>
                    <a:pt x="323" y="145"/>
                  </a:cubicBezTo>
                  <a:close/>
                  <a:moveTo>
                    <a:pt x="60" y="56"/>
                  </a:moveTo>
                  <a:cubicBezTo>
                    <a:pt x="88" y="82"/>
                    <a:pt x="128" y="108"/>
                    <a:pt x="159" y="125"/>
                  </a:cubicBezTo>
                  <a:cubicBezTo>
                    <a:pt x="159" y="91"/>
                    <a:pt x="158" y="63"/>
                    <a:pt x="153" y="25"/>
                  </a:cubicBezTo>
                  <a:cubicBezTo>
                    <a:pt x="113" y="23"/>
                    <a:pt x="87" y="41"/>
                    <a:pt x="60" y="56"/>
                  </a:cubicBezTo>
                  <a:close/>
                  <a:moveTo>
                    <a:pt x="169" y="118"/>
                  </a:moveTo>
                  <a:cubicBezTo>
                    <a:pt x="205" y="105"/>
                    <a:pt x="235" y="86"/>
                    <a:pt x="265" y="67"/>
                  </a:cubicBezTo>
                  <a:cubicBezTo>
                    <a:pt x="243" y="41"/>
                    <a:pt x="207" y="31"/>
                    <a:pt x="165" y="25"/>
                  </a:cubicBezTo>
                  <a:cubicBezTo>
                    <a:pt x="164" y="54"/>
                    <a:pt x="173" y="90"/>
                    <a:pt x="169" y="118"/>
                  </a:cubicBezTo>
                  <a:close/>
                  <a:moveTo>
                    <a:pt x="10" y="141"/>
                  </a:moveTo>
                  <a:cubicBezTo>
                    <a:pt x="60" y="145"/>
                    <a:pt x="100" y="140"/>
                    <a:pt x="147" y="135"/>
                  </a:cubicBezTo>
                  <a:cubicBezTo>
                    <a:pt x="117" y="108"/>
                    <a:pt x="79" y="91"/>
                    <a:pt x="50" y="65"/>
                  </a:cubicBezTo>
                  <a:cubicBezTo>
                    <a:pt x="32" y="84"/>
                    <a:pt x="12" y="119"/>
                    <a:pt x="10" y="141"/>
                  </a:cubicBezTo>
                  <a:close/>
                  <a:moveTo>
                    <a:pt x="271" y="77"/>
                  </a:moveTo>
                  <a:cubicBezTo>
                    <a:pt x="240" y="100"/>
                    <a:pt x="200" y="113"/>
                    <a:pt x="169" y="137"/>
                  </a:cubicBezTo>
                  <a:cubicBezTo>
                    <a:pt x="205" y="137"/>
                    <a:pt x="259" y="139"/>
                    <a:pt x="308" y="137"/>
                  </a:cubicBezTo>
                  <a:cubicBezTo>
                    <a:pt x="302" y="110"/>
                    <a:pt x="288" y="93"/>
                    <a:pt x="271" y="7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8" name="Freeform 48"/>
            <p:cNvSpPr>
              <a:spLocks noEditPoints="1"/>
            </p:cNvSpPr>
            <p:nvPr/>
          </p:nvSpPr>
          <p:spPr bwMode="auto">
            <a:xfrm>
              <a:off x="4073526" y="2873376"/>
              <a:ext cx="122238" cy="214313"/>
            </a:xfrm>
            <a:custGeom>
              <a:gdLst>
                <a:gd fmla="*/ 129 w 157" name="T0"/>
                <a:gd fmla="*/ 211 h 276" name="T1"/>
                <a:gd fmla="*/ 149 w 157" name="T2"/>
                <a:gd fmla="*/ 259 h 276" name="T3"/>
                <a:gd fmla="*/ 13 w 157" name="T4"/>
                <a:gd fmla="*/ 250 h 276" name="T5"/>
                <a:gd fmla="*/ 25 w 157" name="T6"/>
                <a:gd fmla="*/ 207 h 276" name="T7"/>
                <a:gd fmla="*/ 50 w 157" name="T8"/>
                <a:gd fmla="*/ 31 h 276" name="T9"/>
                <a:gd fmla="*/ 110 w 157" name="T10"/>
                <a:gd fmla="*/ 15 h 276" name="T11"/>
                <a:gd fmla="*/ 129 w 157" name="T12"/>
                <a:gd fmla="*/ 211 h 276" name="T13"/>
                <a:gd fmla="*/ 93 w 157" name="T14"/>
                <a:gd fmla="*/ 106 h 276" name="T15"/>
                <a:gd fmla="*/ 126 w 157" name="T16"/>
                <a:gd fmla="*/ 106 h 276" name="T17"/>
                <a:gd fmla="*/ 91 w 157" name="T18"/>
                <a:gd fmla="*/ 21 h 276" name="T19"/>
                <a:gd fmla="*/ 93 w 157" name="T20"/>
                <a:gd fmla="*/ 106 h 276" name="T21"/>
                <a:gd fmla="*/ 42 w 157" name="T22"/>
                <a:gd fmla="*/ 106 h 276" name="T23"/>
                <a:gd fmla="*/ 83 w 157" name="T24"/>
                <a:gd fmla="*/ 104 h 276" name="T25"/>
                <a:gd fmla="*/ 77 w 157" name="T26"/>
                <a:gd fmla="*/ 23 h 276" name="T27"/>
                <a:gd fmla="*/ 42 w 157" name="T28"/>
                <a:gd fmla="*/ 106 h 276" name="T29"/>
                <a:gd fmla="*/ 93 w 157" name="T30"/>
                <a:gd fmla="*/ 118 h 276" name="T31"/>
                <a:gd fmla="*/ 98 w 157" name="T32"/>
                <a:gd fmla="*/ 213 h 276" name="T33"/>
                <a:gd fmla="*/ 122 w 157" name="T34"/>
                <a:gd fmla="*/ 213 h 276" name="T35"/>
                <a:gd fmla="*/ 131 w 157" name="T36"/>
                <a:gd fmla="*/ 120 h 276" name="T37"/>
                <a:gd fmla="*/ 93 w 157" name="T38"/>
                <a:gd fmla="*/ 118 h 276" name="T39"/>
                <a:gd fmla="*/ 40 w 157" name="T40"/>
                <a:gd fmla="*/ 122 h 276" name="T41"/>
                <a:gd fmla="*/ 38 w 157" name="T42"/>
                <a:gd fmla="*/ 207 h 276" name="T43"/>
                <a:gd fmla="*/ 87 w 157" name="T44"/>
                <a:gd fmla="*/ 211 h 276" name="T45"/>
                <a:gd fmla="*/ 81 w 157" name="T46"/>
                <a:gd fmla="*/ 118 h 276" name="T47"/>
                <a:gd fmla="*/ 40 w 157" name="T48"/>
                <a:gd fmla="*/ 122 h 276" name="T49"/>
                <a:gd fmla="*/ 87 w 157" name="T50"/>
                <a:gd fmla="*/ 226 h 276" name="T51"/>
                <a:gd fmla="*/ 21 w 157" name="T52"/>
                <a:gd fmla="*/ 222 h 276" name="T53"/>
                <a:gd fmla="*/ 23 w 157" name="T54"/>
                <a:gd fmla="*/ 244 h 276" name="T55"/>
                <a:gd fmla="*/ 135 w 157" name="T56"/>
                <a:gd fmla="*/ 250 h 276" name="T57"/>
                <a:gd fmla="*/ 87 w 157" name="T58"/>
                <a:gd fmla="*/ 226 h 27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76" w="157">
                  <a:moveTo>
                    <a:pt x="129" y="211"/>
                  </a:moveTo>
                  <a:cubicBezTo>
                    <a:pt x="143" y="220"/>
                    <a:pt x="148" y="237"/>
                    <a:pt x="149" y="259"/>
                  </a:cubicBezTo>
                  <a:cubicBezTo>
                    <a:pt x="107" y="276"/>
                    <a:pt x="54" y="261"/>
                    <a:pt x="13" y="250"/>
                  </a:cubicBezTo>
                  <a:cubicBezTo>
                    <a:pt x="0" y="235"/>
                    <a:pt x="7" y="210"/>
                    <a:pt x="25" y="207"/>
                  </a:cubicBezTo>
                  <a:cubicBezTo>
                    <a:pt x="34" y="154"/>
                    <a:pt x="19" y="73"/>
                    <a:pt x="50" y="31"/>
                  </a:cubicBezTo>
                  <a:cubicBezTo>
                    <a:pt x="62" y="15"/>
                    <a:pt x="91" y="0"/>
                    <a:pt x="110" y="15"/>
                  </a:cubicBezTo>
                  <a:cubicBezTo>
                    <a:pt x="157" y="52"/>
                    <a:pt x="141" y="162"/>
                    <a:pt x="129" y="211"/>
                  </a:cubicBezTo>
                  <a:close/>
                  <a:moveTo>
                    <a:pt x="93" y="106"/>
                  </a:moveTo>
                  <a:cubicBezTo>
                    <a:pt x="106" y="110"/>
                    <a:pt x="114" y="105"/>
                    <a:pt x="126" y="106"/>
                  </a:cubicBezTo>
                  <a:cubicBezTo>
                    <a:pt x="132" y="69"/>
                    <a:pt x="120" y="38"/>
                    <a:pt x="91" y="21"/>
                  </a:cubicBezTo>
                  <a:cubicBezTo>
                    <a:pt x="88" y="53"/>
                    <a:pt x="91" y="75"/>
                    <a:pt x="93" y="106"/>
                  </a:cubicBezTo>
                  <a:close/>
                  <a:moveTo>
                    <a:pt x="42" y="106"/>
                  </a:moveTo>
                  <a:cubicBezTo>
                    <a:pt x="58" y="109"/>
                    <a:pt x="76" y="108"/>
                    <a:pt x="83" y="104"/>
                  </a:cubicBezTo>
                  <a:cubicBezTo>
                    <a:pt x="76" y="76"/>
                    <a:pt x="83" y="44"/>
                    <a:pt x="77" y="23"/>
                  </a:cubicBezTo>
                  <a:cubicBezTo>
                    <a:pt x="52" y="38"/>
                    <a:pt x="46" y="76"/>
                    <a:pt x="42" y="106"/>
                  </a:cubicBezTo>
                  <a:close/>
                  <a:moveTo>
                    <a:pt x="93" y="118"/>
                  </a:moveTo>
                  <a:cubicBezTo>
                    <a:pt x="92" y="156"/>
                    <a:pt x="99" y="178"/>
                    <a:pt x="98" y="213"/>
                  </a:cubicBezTo>
                  <a:cubicBezTo>
                    <a:pt x="106" y="213"/>
                    <a:pt x="114" y="213"/>
                    <a:pt x="122" y="213"/>
                  </a:cubicBezTo>
                  <a:cubicBezTo>
                    <a:pt x="121" y="183"/>
                    <a:pt x="127" y="140"/>
                    <a:pt x="131" y="120"/>
                  </a:cubicBezTo>
                  <a:cubicBezTo>
                    <a:pt x="118" y="113"/>
                    <a:pt x="113" y="120"/>
                    <a:pt x="93" y="118"/>
                  </a:cubicBezTo>
                  <a:close/>
                  <a:moveTo>
                    <a:pt x="40" y="122"/>
                  </a:moveTo>
                  <a:cubicBezTo>
                    <a:pt x="46" y="148"/>
                    <a:pt x="39" y="188"/>
                    <a:pt x="38" y="207"/>
                  </a:cubicBezTo>
                  <a:cubicBezTo>
                    <a:pt x="50" y="208"/>
                    <a:pt x="70" y="214"/>
                    <a:pt x="87" y="211"/>
                  </a:cubicBezTo>
                  <a:cubicBezTo>
                    <a:pt x="83" y="190"/>
                    <a:pt x="86" y="144"/>
                    <a:pt x="81" y="118"/>
                  </a:cubicBezTo>
                  <a:cubicBezTo>
                    <a:pt x="69" y="122"/>
                    <a:pt x="48" y="116"/>
                    <a:pt x="40" y="122"/>
                  </a:cubicBezTo>
                  <a:close/>
                  <a:moveTo>
                    <a:pt x="87" y="226"/>
                  </a:moveTo>
                  <a:cubicBezTo>
                    <a:pt x="60" y="223"/>
                    <a:pt x="38" y="216"/>
                    <a:pt x="21" y="222"/>
                  </a:cubicBezTo>
                  <a:cubicBezTo>
                    <a:pt x="16" y="229"/>
                    <a:pt x="19" y="236"/>
                    <a:pt x="23" y="244"/>
                  </a:cubicBezTo>
                  <a:cubicBezTo>
                    <a:pt x="54" y="245"/>
                    <a:pt x="97" y="263"/>
                    <a:pt x="135" y="250"/>
                  </a:cubicBezTo>
                  <a:cubicBezTo>
                    <a:pt x="139" y="216"/>
                    <a:pt x="110" y="228"/>
                    <a:pt x="87" y="22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9" name="Freeform 49"/>
            <p:cNvSpPr>
              <a:spLocks noEditPoints="1"/>
            </p:cNvSpPr>
            <p:nvPr/>
          </p:nvSpPr>
          <p:spPr bwMode="auto">
            <a:xfrm>
              <a:off x="3852863" y="2881313"/>
              <a:ext cx="77788" cy="112713"/>
            </a:xfrm>
            <a:custGeom>
              <a:gdLst>
                <a:gd fmla="*/ 84 w 101" name="T0"/>
                <a:gd fmla="*/ 0 h 145" name="T1"/>
                <a:gd fmla="*/ 88 w 101" name="T2"/>
                <a:gd fmla="*/ 138 h 145" name="T3"/>
                <a:gd fmla="*/ 24 w 101" name="T4"/>
                <a:gd fmla="*/ 142 h 145" name="T5"/>
                <a:gd fmla="*/ 11 w 101" name="T6"/>
                <a:gd fmla="*/ 4 h 145" name="T7"/>
                <a:gd fmla="*/ 84 w 101" name="T8"/>
                <a:gd fmla="*/ 0 h 145" name="T9"/>
                <a:gd fmla="*/ 28 w 101" name="T10"/>
                <a:gd fmla="*/ 130 h 145" name="T11"/>
                <a:gd fmla="*/ 80 w 101" name="T12"/>
                <a:gd fmla="*/ 130 h 145" name="T13"/>
                <a:gd fmla="*/ 75 w 101" name="T14"/>
                <a:gd fmla="*/ 10 h 145" name="T15"/>
                <a:gd fmla="*/ 20 w 101" name="T16"/>
                <a:gd fmla="*/ 10 h 145" name="T17"/>
                <a:gd fmla="*/ 28 w 101" name="T18"/>
                <a:gd fmla="*/ 130 h 14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5" w="100">
                  <a:moveTo>
                    <a:pt x="84" y="0"/>
                  </a:moveTo>
                  <a:cubicBezTo>
                    <a:pt x="89" y="44"/>
                    <a:pt x="101" y="90"/>
                    <a:pt x="88" y="138"/>
                  </a:cubicBezTo>
                  <a:cubicBezTo>
                    <a:pt x="72" y="145"/>
                    <a:pt x="41" y="143"/>
                    <a:pt x="24" y="142"/>
                  </a:cubicBezTo>
                  <a:cubicBezTo>
                    <a:pt x="3" y="109"/>
                    <a:pt x="0" y="51"/>
                    <a:pt x="11" y="4"/>
                  </a:cubicBezTo>
                  <a:cubicBezTo>
                    <a:pt x="40" y="3"/>
                    <a:pt x="54" y="2"/>
                    <a:pt x="84" y="0"/>
                  </a:cubicBezTo>
                  <a:close/>
                  <a:moveTo>
                    <a:pt x="28" y="130"/>
                  </a:moveTo>
                  <a:cubicBezTo>
                    <a:pt x="45" y="133"/>
                    <a:pt x="60" y="132"/>
                    <a:pt x="80" y="130"/>
                  </a:cubicBezTo>
                  <a:cubicBezTo>
                    <a:pt x="88" y="93"/>
                    <a:pt x="78" y="56"/>
                    <a:pt x="75" y="10"/>
                  </a:cubicBezTo>
                  <a:cubicBezTo>
                    <a:pt x="53" y="15"/>
                    <a:pt x="37" y="13"/>
                    <a:pt x="20" y="10"/>
                  </a:cubicBezTo>
                  <a:cubicBezTo>
                    <a:pt x="16" y="43"/>
                    <a:pt x="14" y="92"/>
                    <a:pt x="28" y="13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0" name="Freeform 50"/>
            <p:cNvSpPr>
              <a:spLocks noEditPoints="1"/>
            </p:cNvSpPr>
            <p:nvPr/>
          </p:nvSpPr>
          <p:spPr bwMode="auto">
            <a:xfrm>
              <a:off x="3968751" y="2882901"/>
              <a:ext cx="82550" cy="109538"/>
            </a:xfrm>
            <a:custGeom>
              <a:gdLst>
                <a:gd fmla="*/ 91 w 106" name="T0"/>
                <a:gd fmla="*/ 4 h 141" name="T1"/>
                <a:gd fmla="*/ 89 w 106" name="T2"/>
                <a:gd fmla="*/ 134 h 141" name="T3"/>
                <a:gd fmla="*/ 16 w 106" name="T4"/>
                <a:gd fmla="*/ 138 h 141" name="T5"/>
                <a:gd fmla="*/ 12 w 106" name="T6"/>
                <a:gd fmla="*/ 4 h 141" name="T7"/>
                <a:gd fmla="*/ 91 w 106" name="T8"/>
                <a:gd fmla="*/ 4 h 141" name="T9"/>
                <a:gd fmla="*/ 23 w 106" name="T10"/>
                <a:gd fmla="*/ 14 h 141" name="T11"/>
                <a:gd fmla="*/ 25 w 106" name="T12"/>
                <a:gd fmla="*/ 128 h 141" name="T13"/>
                <a:gd fmla="*/ 76 w 106" name="T14"/>
                <a:gd fmla="*/ 126 h 141" name="T15"/>
                <a:gd fmla="*/ 85 w 106" name="T16"/>
                <a:gd fmla="*/ 16 h 141" name="T17"/>
                <a:gd fmla="*/ 23 w 106" name="T18"/>
                <a:gd fmla="*/ 14 h 14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1" w="105">
                  <a:moveTo>
                    <a:pt x="91" y="4"/>
                  </a:moveTo>
                  <a:cubicBezTo>
                    <a:pt x="106" y="44"/>
                    <a:pt x="88" y="88"/>
                    <a:pt x="89" y="134"/>
                  </a:cubicBezTo>
                  <a:cubicBezTo>
                    <a:pt x="63" y="141"/>
                    <a:pt x="43" y="138"/>
                    <a:pt x="16" y="138"/>
                  </a:cubicBezTo>
                  <a:cubicBezTo>
                    <a:pt x="0" y="92"/>
                    <a:pt x="14" y="49"/>
                    <a:pt x="12" y="4"/>
                  </a:cubicBezTo>
                  <a:cubicBezTo>
                    <a:pt x="40" y="2"/>
                    <a:pt x="63" y="0"/>
                    <a:pt x="91" y="4"/>
                  </a:cubicBezTo>
                  <a:close/>
                  <a:moveTo>
                    <a:pt x="23" y="14"/>
                  </a:moveTo>
                  <a:cubicBezTo>
                    <a:pt x="26" y="59"/>
                    <a:pt x="11" y="84"/>
                    <a:pt x="25" y="128"/>
                  </a:cubicBezTo>
                  <a:cubicBezTo>
                    <a:pt x="51" y="128"/>
                    <a:pt x="55" y="126"/>
                    <a:pt x="76" y="126"/>
                  </a:cubicBezTo>
                  <a:cubicBezTo>
                    <a:pt x="82" y="81"/>
                    <a:pt x="85" y="47"/>
                    <a:pt x="85" y="16"/>
                  </a:cubicBezTo>
                  <a:cubicBezTo>
                    <a:pt x="63" y="10"/>
                    <a:pt x="42" y="11"/>
                    <a:pt x="23" y="1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1" name="Freeform 51"/>
            <p:cNvSpPr>
              <a:spLocks noEditPoints="1"/>
            </p:cNvSpPr>
            <p:nvPr/>
          </p:nvSpPr>
          <p:spPr bwMode="auto">
            <a:xfrm>
              <a:off x="3689351" y="2894013"/>
              <a:ext cx="125413" cy="206375"/>
            </a:xfrm>
            <a:custGeom>
              <a:gdLst>
                <a:gd fmla="*/ 153 w 161" name="T0"/>
                <a:gd fmla="*/ 240 h 265" name="T1"/>
                <a:gd fmla="*/ 23 w 161" name="T2"/>
                <a:gd fmla="*/ 248 h 265" name="T3"/>
                <a:gd fmla="*/ 25 w 161" name="T4"/>
                <a:gd fmla="*/ 207 h 265" name="T5"/>
                <a:gd fmla="*/ 10 w 161" name="T6"/>
                <a:gd fmla="*/ 159 h 265" name="T7"/>
                <a:gd fmla="*/ 17 w 161" name="T8"/>
                <a:gd fmla="*/ 27 h 265" name="T9"/>
                <a:gd fmla="*/ 95 w 161" name="T10"/>
                <a:gd fmla="*/ 33 h 265" name="T11"/>
                <a:gd fmla="*/ 161 w 161" name="T12"/>
                <a:gd fmla="*/ 209 h 265" name="T13"/>
                <a:gd fmla="*/ 153 w 161" name="T14"/>
                <a:gd fmla="*/ 240 h 265" name="T15"/>
                <a:gd fmla="*/ 66 w 161" name="T16"/>
                <a:gd fmla="*/ 91 h 265" name="T17"/>
                <a:gd fmla="*/ 108 w 161" name="T18"/>
                <a:gd fmla="*/ 85 h 265" name="T19"/>
                <a:gd fmla="*/ 54 w 161" name="T20"/>
                <a:gd fmla="*/ 25 h 265" name="T21"/>
                <a:gd fmla="*/ 66 w 161" name="T22"/>
                <a:gd fmla="*/ 91 h 265" name="T23"/>
                <a:gd fmla="*/ 17 w 161" name="T24"/>
                <a:gd fmla="*/ 108 h 265" name="T25"/>
                <a:gd fmla="*/ 54 w 161" name="T26"/>
                <a:gd fmla="*/ 93 h 265" name="T27"/>
                <a:gd fmla="*/ 37 w 161" name="T28"/>
                <a:gd fmla="*/ 27 h 265" name="T29"/>
                <a:gd fmla="*/ 17 w 161" name="T30"/>
                <a:gd fmla="*/ 108 h 265" name="T31"/>
                <a:gd fmla="*/ 70 w 161" name="T32"/>
                <a:gd fmla="*/ 101 h 265" name="T33"/>
                <a:gd fmla="*/ 99 w 161" name="T34"/>
                <a:gd fmla="*/ 199 h 265" name="T35"/>
                <a:gd fmla="*/ 128 w 161" name="T36"/>
                <a:gd fmla="*/ 190 h 265" name="T37"/>
                <a:gd fmla="*/ 112 w 161" name="T38"/>
                <a:gd fmla="*/ 97 h 265" name="T39"/>
                <a:gd fmla="*/ 70 w 161" name="T40"/>
                <a:gd fmla="*/ 101 h 265" name="T41"/>
                <a:gd fmla="*/ 19 w 161" name="T42"/>
                <a:gd fmla="*/ 124 h 265" name="T43"/>
                <a:gd fmla="*/ 39 w 161" name="T44"/>
                <a:gd fmla="*/ 207 h 265" name="T45"/>
                <a:gd fmla="*/ 83 w 161" name="T46"/>
                <a:gd fmla="*/ 203 h 265" name="T47"/>
                <a:gd fmla="*/ 56 w 161" name="T48"/>
                <a:gd fmla="*/ 104 h 265" name="T49"/>
                <a:gd fmla="*/ 19 w 161" name="T50"/>
                <a:gd fmla="*/ 124 h 265" name="T51"/>
                <a:gd fmla="*/ 41 w 161" name="T52"/>
                <a:gd fmla="*/ 244 h 265" name="T53"/>
                <a:gd fmla="*/ 145 w 161" name="T54"/>
                <a:gd fmla="*/ 226 h 265" name="T55"/>
                <a:gd fmla="*/ 128 w 161" name="T56"/>
                <a:gd fmla="*/ 201 h 265" name="T57"/>
                <a:gd fmla="*/ 31 w 161" name="T58"/>
                <a:gd fmla="*/ 219 h 265" name="T59"/>
                <a:gd fmla="*/ 41 w 161" name="T60"/>
                <a:gd fmla="*/ 244 h 265"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65" w="161">
                  <a:moveTo>
                    <a:pt x="153" y="240"/>
                  </a:moveTo>
                  <a:cubicBezTo>
                    <a:pt x="119" y="246"/>
                    <a:pt x="62" y="265"/>
                    <a:pt x="23" y="248"/>
                  </a:cubicBezTo>
                  <a:cubicBezTo>
                    <a:pt x="9" y="234"/>
                    <a:pt x="23" y="223"/>
                    <a:pt x="25" y="207"/>
                  </a:cubicBezTo>
                  <a:cubicBezTo>
                    <a:pt x="26" y="192"/>
                    <a:pt x="15" y="177"/>
                    <a:pt x="10" y="159"/>
                  </a:cubicBezTo>
                  <a:cubicBezTo>
                    <a:pt x="0" y="114"/>
                    <a:pt x="6" y="68"/>
                    <a:pt x="17" y="27"/>
                  </a:cubicBezTo>
                  <a:cubicBezTo>
                    <a:pt x="40" y="0"/>
                    <a:pt x="81" y="18"/>
                    <a:pt x="95" y="33"/>
                  </a:cubicBezTo>
                  <a:cubicBezTo>
                    <a:pt x="136" y="76"/>
                    <a:pt x="116" y="173"/>
                    <a:pt x="161" y="209"/>
                  </a:cubicBezTo>
                  <a:cubicBezTo>
                    <a:pt x="159" y="220"/>
                    <a:pt x="159" y="233"/>
                    <a:pt x="153" y="240"/>
                  </a:cubicBezTo>
                  <a:close/>
                  <a:moveTo>
                    <a:pt x="66" y="91"/>
                  </a:moveTo>
                  <a:cubicBezTo>
                    <a:pt x="81" y="90"/>
                    <a:pt x="95" y="88"/>
                    <a:pt x="108" y="85"/>
                  </a:cubicBezTo>
                  <a:cubicBezTo>
                    <a:pt x="100" y="65"/>
                    <a:pt x="87" y="31"/>
                    <a:pt x="54" y="25"/>
                  </a:cubicBezTo>
                  <a:cubicBezTo>
                    <a:pt x="53" y="48"/>
                    <a:pt x="59" y="69"/>
                    <a:pt x="66" y="91"/>
                  </a:cubicBezTo>
                  <a:close/>
                  <a:moveTo>
                    <a:pt x="17" y="108"/>
                  </a:moveTo>
                  <a:cubicBezTo>
                    <a:pt x="31" y="104"/>
                    <a:pt x="40" y="96"/>
                    <a:pt x="54" y="93"/>
                  </a:cubicBezTo>
                  <a:cubicBezTo>
                    <a:pt x="47" y="68"/>
                    <a:pt x="48" y="47"/>
                    <a:pt x="37" y="27"/>
                  </a:cubicBezTo>
                  <a:cubicBezTo>
                    <a:pt x="19" y="43"/>
                    <a:pt x="16" y="73"/>
                    <a:pt x="17" y="108"/>
                  </a:cubicBezTo>
                  <a:close/>
                  <a:moveTo>
                    <a:pt x="70" y="101"/>
                  </a:moveTo>
                  <a:cubicBezTo>
                    <a:pt x="81" y="140"/>
                    <a:pt x="87" y="168"/>
                    <a:pt x="99" y="199"/>
                  </a:cubicBezTo>
                  <a:cubicBezTo>
                    <a:pt x="108" y="195"/>
                    <a:pt x="116" y="191"/>
                    <a:pt x="128" y="190"/>
                  </a:cubicBezTo>
                  <a:cubicBezTo>
                    <a:pt x="127" y="160"/>
                    <a:pt x="112" y="128"/>
                    <a:pt x="112" y="97"/>
                  </a:cubicBezTo>
                  <a:cubicBezTo>
                    <a:pt x="94" y="95"/>
                    <a:pt x="87" y="103"/>
                    <a:pt x="70" y="101"/>
                  </a:cubicBezTo>
                  <a:close/>
                  <a:moveTo>
                    <a:pt x="19" y="124"/>
                  </a:moveTo>
                  <a:cubicBezTo>
                    <a:pt x="23" y="150"/>
                    <a:pt x="30" y="180"/>
                    <a:pt x="39" y="207"/>
                  </a:cubicBezTo>
                  <a:cubicBezTo>
                    <a:pt x="57" y="209"/>
                    <a:pt x="69" y="205"/>
                    <a:pt x="83" y="203"/>
                  </a:cubicBezTo>
                  <a:cubicBezTo>
                    <a:pt x="78" y="165"/>
                    <a:pt x="69" y="136"/>
                    <a:pt x="56" y="104"/>
                  </a:cubicBezTo>
                  <a:cubicBezTo>
                    <a:pt x="44" y="111"/>
                    <a:pt x="27" y="113"/>
                    <a:pt x="19" y="124"/>
                  </a:cubicBezTo>
                  <a:close/>
                  <a:moveTo>
                    <a:pt x="41" y="244"/>
                  </a:moveTo>
                  <a:cubicBezTo>
                    <a:pt x="57" y="251"/>
                    <a:pt x="136" y="235"/>
                    <a:pt x="145" y="226"/>
                  </a:cubicBezTo>
                  <a:cubicBezTo>
                    <a:pt x="153" y="217"/>
                    <a:pt x="141" y="198"/>
                    <a:pt x="128" y="201"/>
                  </a:cubicBezTo>
                  <a:cubicBezTo>
                    <a:pt x="106" y="205"/>
                    <a:pt x="55" y="222"/>
                    <a:pt x="31" y="219"/>
                  </a:cubicBezTo>
                  <a:cubicBezTo>
                    <a:pt x="25" y="229"/>
                    <a:pt x="32" y="240"/>
                    <a:pt x="41" y="24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2" name="Freeform 52"/>
            <p:cNvSpPr>
              <a:spLocks noEditPoints="1"/>
            </p:cNvSpPr>
            <p:nvPr/>
          </p:nvSpPr>
          <p:spPr bwMode="auto">
            <a:xfrm>
              <a:off x="3886201" y="3009901"/>
              <a:ext cx="65088" cy="73025"/>
            </a:xfrm>
            <a:custGeom>
              <a:gdLst>
                <a:gd fmla="*/ 42 w 82" name="T0"/>
                <a:gd fmla="*/ 9 h 92" name="T1"/>
                <a:gd fmla="*/ 0 w 82" name="T2"/>
                <a:gd fmla="*/ 34 h 92" name="T3"/>
                <a:gd fmla="*/ 42 w 82" name="T4"/>
                <a:gd fmla="*/ 9 h 92" name="T5"/>
                <a:gd fmla="*/ 15 w 82" name="T6"/>
                <a:gd fmla="*/ 28 h 92" name="T7"/>
                <a:gd fmla="*/ 25 w 82" name="T8"/>
                <a:gd fmla="*/ 53 h 92" name="T9"/>
                <a:gd fmla="*/ 15 w 82" name="T10"/>
                <a:gd fmla="*/ 28 h 92" name="T11"/>
              </a:gdLst>
              <a:cxnLst>
                <a:cxn ang="0">
                  <a:pos x="T0" y="T1"/>
                </a:cxn>
                <a:cxn ang="0">
                  <a:pos x="T2" y="T3"/>
                </a:cxn>
                <a:cxn ang="0">
                  <a:pos x="T4" y="T5"/>
                </a:cxn>
                <a:cxn ang="0">
                  <a:pos x="T6" y="T7"/>
                </a:cxn>
                <a:cxn ang="0">
                  <a:pos x="T8" y="T9"/>
                </a:cxn>
                <a:cxn ang="0">
                  <a:pos x="T10" y="T11"/>
                </a:cxn>
              </a:cxnLst>
              <a:rect b="b" l="0" r="r" t="0"/>
              <a:pathLst>
                <a:path h="92" w="82">
                  <a:moveTo>
                    <a:pt x="42" y="9"/>
                  </a:moveTo>
                  <a:cubicBezTo>
                    <a:pt x="82" y="47"/>
                    <a:pt x="7" y="92"/>
                    <a:pt x="0" y="34"/>
                  </a:cubicBezTo>
                  <a:cubicBezTo>
                    <a:pt x="8" y="17"/>
                    <a:pt x="18" y="4"/>
                    <a:pt x="42" y="9"/>
                  </a:cubicBezTo>
                  <a:close/>
                  <a:moveTo>
                    <a:pt x="15" y="28"/>
                  </a:moveTo>
                  <a:cubicBezTo>
                    <a:pt x="14" y="41"/>
                    <a:pt x="17" y="49"/>
                    <a:pt x="25" y="53"/>
                  </a:cubicBezTo>
                  <a:cubicBezTo>
                    <a:pt x="54" y="55"/>
                    <a:pt x="39" y="0"/>
                    <a:pt x="15" y="2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3" name="Freeform 53"/>
            <p:cNvSpPr>
              <a:spLocks noEditPoints="1"/>
            </p:cNvSpPr>
            <p:nvPr/>
          </p:nvSpPr>
          <p:spPr bwMode="auto">
            <a:xfrm>
              <a:off x="3965576" y="3005138"/>
              <a:ext cx="60325" cy="61913"/>
            </a:xfrm>
            <a:custGeom>
              <a:gdLst>
                <a:gd fmla="*/ 12 w 78" name="T0"/>
                <a:gd fmla="*/ 34 h 81" name="T1"/>
                <a:gd fmla="*/ 37 w 78" name="T2"/>
                <a:gd fmla="*/ 77 h 81" name="T3"/>
                <a:gd fmla="*/ 12 w 78" name="T4"/>
                <a:gd fmla="*/ 34 h 81" name="T5"/>
                <a:gd fmla="*/ 22 w 78" name="T6"/>
                <a:gd fmla="*/ 40 h 81" name="T7"/>
                <a:gd fmla="*/ 22 w 78" name="T8"/>
                <a:gd fmla="*/ 63 h 81" name="T9"/>
                <a:gd fmla="*/ 22 w 78" name="T10"/>
                <a:gd fmla="*/ 40 h 81" name="T11"/>
              </a:gdLst>
              <a:cxnLst>
                <a:cxn ang="0">
                  <a:pos x="T0" y="T1"/>
                </a:cxn>
                <a:cxn ang="0">
                  <a:pos x="T2" y="T3"/>
                </a:cxn>
                <a:cxn ang="0">
                  <a:pos x="T4" y="T5"/>
                </a:cxn>
                <a:cxn ang="0">
                  <a:pos x="T6" y="T7"/>
                </a:cxn>
                <a:cxn ang="0">
                  <a:pos x="T8" y="T9"/>
                </a:cxn>
                <a:cxn ang="0">
                  <a:pos x="T10" y="T11"/>
                </a:cxn>
              </a:cxnLst>
              <a:rect b="b" l="0" r="r" t="0"/>
              <a:pathLst>
                <a:path h="81" w="78">
                  <a:moveTo>
                    <a:pt x="12" y="34"/>
                  </a:moveTo>
                  <a:cubicBezTo>
                    <a:pt x="55" y="0"/>
                    <a:pt x="78" y="70"/>
                    <a:pt x="37" y="77"/>
                  </a:cubicBezTo>
                  <a:cubicBezTo>
                    <a:pt x="16" y="81"/>
                    <a:pt x="0" y="57"/>
                    <a:pt x="12" y="34"/>
                  </a:cubicBezTo>
                  <a:close/>
                  <a:moveTo>
                    <a:pt x="22" y="40"/>
                  </a:moveTo>
                  <a:cubicBezTo>
                    <a:pt x="21" y="48"/>
                    <a:pt x="19" y="56"/>
                    <a:pt x="22" y="63"/>
                  </a:cubicBezTo>
                  <a:cubicBezTo>
                    <a:pt x="57" y="75"/>
                    <a:pt x="53" y="18"/>
                    <a:pt x="22" y="4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4" name="Freeform 54"/>
            <p:cNvSpPr>
              <a:spLocks noEditPoints="1"/>
            </p:cNvSpPr>
            <p:nvPr/>
          </p:nvSpPr>
          <p:spPr bwMode="auto">
            <a:xfrm>
              <a:off x="4203701" y="3025776"/>
              <a:ext cx="88900" cy="157163"/>
            </a:xfrm>
            <a:custGeom>
              <a:gdLst>
                <a:gd fmla="*/ 99 w 114" name="T0"/>
                <a:gd fmla="*/ 22 h 202" name="T1"/>
                <a:gd fmla="*/ 82 w 114" name="T2"/>
                <a:gd fmla="*/ 169 h 202" name="T3"/>
                <a:gd fmla="*/ 78 w 114" name="T4"/>
                <a:gd fmla="*/ 202 h 202" name="T5"/>
                <a:gd fmla="*/ 0 w 114" name="T6"/>
                <a:gd fmla="*/ 163 h 202" name="T7"/>
                <a:gd fmla="*/ 33 w 114" name="T8"/>
                <a:gd fmla="*/ 43 h 202" name="T9"/>
                <a:gd fmla="*/ 99 w 114" name="T10"/>
                <a:gd fmla="*/ 22 h 202" name="T11"/>
                <a:gd fmla="*/ 45 w 114" name="T12"/>
                <a:gd fmla="*/ 51 h 202" name="T13"/>
                <a:gd fmla="*/ 64 w 114" name="T14"/>
                <a:gd fmla="*/ 62 h 202" name="T15"/>
                <a:gd fmla="*/ 74 w 114" name="T16"/>
                <a:gd fmla="*/ 25 h 202" name="T17"/>
                <a:gd fmla="*/ 45 w 114" name="T18"/>
                <a:gd fmla="*/ 51 h 202" name="T19"/>
                <a:gd fmla="*/ 72 w 114" name="T20"/>
                <a:gd fmla="*/ 68 h 202" name="T21"/>
                <a:gd fmla="*/ 93 w 114" name="T22"/>
                <a:gd fmla="*/ 80 h 202" name="T23"/>
                <a:gd fmla="*/ 85 w 114" name="T24"/>
                <a:gd fmla="*/ 27 h 202" name="T25"/>
                <a:gd fmla="*/ 72 w 114" name="T26"/>
                <a:gd fmla="*/ 68 h 202" name="T27"/>
                <a:gd fmla="*/ 27 w 114" name="T28"/>
                <a:gd fmla="*/ 149 h 202" name="T29"/>
                <a:gd fmla="*/ 49 w 114" name="T30"/>
                <a:gd fmla="*/ 157 h 202" name="T31"/>
                <a:gd fmla="*/ 60 w 114" name="T32"/>
                <a:gd fmla="*/ 72 h 202" name="T33"/>
                <a:gd fmla="*/ 41 w 114" name="T34"/>
                <a:gd fmla="*/ 64 h 202" name="T35"/>
                <a:gd fmla="*/ 27 w 114" name="T36"/>
                <a:gd fmla="*/ 149 h 202" name="T37"/>
                <a:gd fmla="*/ 60 w 114" name="T38"/>
                <a:gd fmla="*/ 165 h 202" name="T39"/>
                <a:gd fmla="*/ 72 w 114" name="T40"/>
                <a:gd fmla="*/ 167 h 202" name="T41"/>
                <a:gd fmla="*/ 89 w 114" name="T42"/>
                <a:gd fmla="*/ 91 h 202" name="T43"/>
                <a:gd fmla="*/ 72 w 114" name="T44"/>
                <a:gd fmla="*/ 80 h 202" name="T45"/>
                <a:gd fmla="*/ 60 w 114" name="T46"/>
                <a:gd fmla="*/ 165 h 202" name="T47"/>
                <a:gd fmla="*/ 66 w 114" name="T48"/>
                <a:gd fmla="*/ 175 h 202" name="T49"/>
                <a:gd fmla="*/ 12 w 114" name="T50"/>
                <a:gd fmla="*/ 159 h 202" name="T51"/>
                <a:gd fmla="*/ 72 w 114" name="T52"/>
                <a:gd fmla="*/ 192 h 202" name="T53"/>
                <a:gd fmla="*/ 66 w 114" name="T54"/>
                <a:gd fmla="*/ 175 h 202"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201" w="114">
                  <a:moveTo>
                    <a:pt x="99" y="22"/>
                  </a:moveTo>
                  <a:cubicBezTo>
                    <a:pt x="114" y="74"/>
                    <a:pt x="92" y="126"/>
                    <a:pt x="82" y="169"/>
                  </a:cubicBezTo>
                  <a:cubicBezTo>
                    <a:pt x="87" y="182"/>
                    <a:pt x="87" y="193"/>
                    <a:pt x="78" y="202"/>
                  </a:cubicBezTo>
                  <a:cubicBezTo>
                    <a:pt x="44" y="197"/>
                    <a:pt x="21" y="181"/>
                    <a:pt x="0" y="163"/>
                  </a:cubicBezTo>
                  <a:cubicBezTo>
                    <a:pt x="14" y="132"/>
                    <a:pt x="30" y="75"/>
                    <a:pt x="33" y="43"/>
                  </a:cubicBezTo>
                  <a:cubicBezTo>
                    <a:pt x="45" y="24"/>
                    <a:pt x="75" y="0"/>
                    <a:pt x="99" y="22"/>
                  </a:cubicBezTo>
                  <a:close/>
                  <a:moveTo>
                    <a:pt x="45" y="51"/>
                  </a:moveTo>
                  <a:cubicBezTo>
                    <a:pt x="49" y="57"/>
                    <a:pt x="57" y="59"/>
                    <a:pt x="64" y="62"/>
                  </a:cubicBezTo>
                  <a:cubicBezTo>
                    <a:pt x="64" y="46"/>
                    <a:pt x="74" y="35"/>
                    <a:pt x="74" y="25"/>
                  </a:cubicBezTo>
                  <a:cubicBezTo>
                    <a:pt x="55" y="24"/>
                    <a:pt x="51" y="38"/>
                    <a:pt x="45" y="51"/>
                  </a:cubicBezTo>
                  <a:close/>
                  <a:moveTo>
                    <a:pt x="72" y="68"/>
                  </a:moveTo>
                  <a:cubicBezTo>
                    <a:pt x="80" y="71"/>
                    <a:pt x="83" y="79"/>
                    <a:pt x="93" y="80"/>
                  </a:cubicBezTo>
                  <a:cubicBezTo>
                    <a:pt x="92" y="57"/>
                    <a:pt x="98" y="39"/>
                    <a:pt x="85" y="27"/>
                  </a:cubicBezTo>
                  <a:cubicBezTo>
                    <a:pt x="80" y="40"/>
                    <a:pt x="75" y="53"/>
                    <a:pt x="72" y="68"/>
                  </a:cubicBezTo>
                  <a:close/>
                  <a:moveTo>
                    <a:pt x="27" y="149"/>
                  </a:moveTo>
                  <a:cubicBezTo>
                    <a:pt x="36" y="150"/>
                    <a:pt x="41" y="155"/>
                    <a:pt x="49" y="157"/>
                  </a:cubicBezTo>
                  <a:cubicBezTo>
                    <a:pt x="53" y="130"/>
                    <a:pt x="60" y="96"/>
                    <a:pt x="60" y="72"/>
                  </a:cubicBezTo>
                  <a:cubicBezTo>
                    <a:pt x="55" y="67"/>
                    <a:pt x="48" y="66"/>
                    <a:pt x="41" y="64"/>
                  </a:cubicBezTo>
                  <a:cubicBezTo>
                    <a:pt x="33" y="91"/>
                    <a:pt x="27" y="118"/>
                    <a:pt x="27" y="149"/>
                  </a:cubicBezTo>
                  <a:close/>
                  <a:moveTo>
                    <a:pt x="60" y="165"/>
                  </a:moveTo>
                  <a:cubicBezTo>
                    <a:pt x="66" y="164"/>
                    <a:pt x="66" y="169"/>
                    <a:pt x="72" y="167"/>
                  </a:cubicBezTo>
                  <a:cubicBezTo>
                    <a:pt x="80" y="143"/>
                    <a:pt x="87" y="116"/>
                    <a:pt x="89" y="91"/>
                  </a:cubicBezTo>
                  <a:cubicBezTo>
                    <a:pt x="82" y="88"/>
                    <a:pt x="77" y="84"/>
                    <a:pt x="72" y="80"/>
                  </a:cubicBezTo>
                  <a:cubicBezTo>
                    <a:pt x="66" y="106"/>
                    <a:pt x="62" y="139"/>
                    <a:pt x="60" y="165"/>
                  </a:cubicBezTo>
                  <a:close/>
                  <a:moveTo>
                    <a:pt x="66" y="175"/>
                  </a:moveTo>
                  <a:cubicBezTo>
                    <a:pt x="44" y="177"/>
                    <a:pt x="30" y="148"/>
                    <a:pt x="12" y="159"/>
                  </a:cubicBezTo>
                  <a:cubicBezTo>
                    <a:pt x="22" y="172"/>
                    <a:pt x="50" y="185"/>
                    <a:pt x="72" y="192"/>
                  </a:cubicBezTo>
                  <a:cubicBezTo>
                    <a:pt x="77" y="183"/>
                    <a:pt x="69" y="182"/>
                    <a:pt x="66" y="17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5" name="Freeform 55"/>
            <p:cNvSpPr>
              <a:spLocks noEditPoints="1"/>
            </p:cNvSpPr>
            <p:nvPr/>
          </p:nvSpPr>
          <p:spPr bwMode="auto">
            <a:xfrm>
              <a:off x="3541713" y="3043238"/>
              <a:ext cx="131763" cy="155575"/>
            </a:xfrm>
            <a:custGeom>
              <a:gdLst>
                <a:gd fmla="*/ 65 w 170" name="T0"/>
                <a:gd fmla="*/ 158 h 199" name="T1"/>
                <a:gd fmla="*/ 69 w 170" name="T2"/>
                <a:gd fmla="*/ 0 h 199" name="T3"/>
                <a:gd fmla="*/ 131 w 170" name="T4"/>
                <a:gd fmla="*/ 104 h 199" name="T5"/>
                <a:gd fmla="*/ 148 w 170" name="T6"/>
                <a:gd fmla="*/ 162 h 199" name="T7"/>
                <a:gd fmla="*/ 125 w 170" name="T8"/>
                <a:gd fmla="*/ 174 h 199" name="T9"/>
                <a:gd fmla="*/ 86 w 170" name="T10"/>
                <a:gd fmla="*/ 197 h 199" name="T11"/>
                <a:gd fmla="*/ 65 w 170" name="T12"/>
                <a:gd fmla="*/ 158 h 199" name="T13"/>
                <a:gd fmla="*/ 82 w 170" name="T14"/>
                <a:gd fmla="*/ 69 h 199" name="T15"/>
                <a:gd fmla="*/ 98 w 170" name="T16"/>
                <a:gd fmla="*/ 56 h 199" name="T17"/>
                <a:gd fmla="*/ 63 w 170" name="T18"/>
                <a:gd fmla="*/ 11 h 199" name="T19"/>
                <a:gd fmla="*/ 82 w 170" name="T20"/>
                <a:gd fmla="*/ 69 h 199" name="T21"/>
                <a:gd fmla="*/ 53 w 170" name="T22"/>
                <a:gd fmla="*/ 87 h 199" name="T23"/>
                <a:gd fmla="*/ 71 w 170" name="T24"/>
                <a:gd fmla="*/ 71 h 199" name="T25"/>
                <a:gd fmla="*/ 50 w 170" name="T26"/>
                <a:gd fmla="*/ 23 h 199" name="T27"/>
                <a:gd fmla="*/ 53 w 170" name="T28"/>
                <a:gd fmla="*/ 87 h 199" name="T29"/>
                <a:gd fmla="*/ 88 w 170" name="T30"/>
                <a:gd fmla="*/ 77 h 199" name="T31"/>
                <a:gd fmla="*/ 106 w 170" name="T32"/>
                <a:gd fmla="*/ 125 h 199" name="T33"/>
                <a:gd fmla="*/ 123 w 170" name="T34"/>
                <a:gd fmla="*/ 110 h 199" name="T35"/>
                <a:gd fmla="*/ 102 w 170" name="T36"/>
                <a:gd fmla="*/ 69 h 199" name="T37"/>
                <a:gd fmla="*/ 88 w 170" name="T38"/>
                <a:gd fmla="*/ 77 h 199" name="T39"/>
                <a:gd fmla="*/ 73 w 170" name="T40"/>
                <a:gd fmla="*/ 85 h 199" name="T41"/>
                <a:gd fmla="*/ 73 w 170" name="T42"/>
                <a:gd fmla="*/ 147 h 199" name="T43"/>
                <a:gd fmla="*/ 100 w 170" name="T44"/>
                <a:gd fmla="*/ 135 h 199" name="T45"/>
                <a:gd fmla="*/ 73 w 170" name="T46"/>
                <a:gd fmla="*/ 85 h 199" name="T47"/>
                <a:gd fmla="*/ 75 w 170" name="T48"/>
                <a:gd fmla="*/ 164 h 199" name="T49"/>
                <a:gd fmla="*/ 88 w 170" name="T50"/>
                <a:gd fmla="*/ 184 h 199" name="T51"/>
                <a:gd fmla="*/ 144 w 170" name="T52"/>
                <a:gd fmla="*/ 137 h 199" name="T53"/>
                <a:gd fmla="*/ 75 w 170" name="T54"/>
                <a:gd fmla="*/ 164 h 199"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99" w="170">
                  <a:moveTo>
                    <a:pt x="65" y="158"/>
                  </a:moveTo>
                  <a:cubicBezTo>
                    <a:pt x="49" y="115"/>
                    <a:pt x="0" y="23"/>
                    <a:pt x="69" y="0"/>
                  </a:cubicBezTo>
                  <a:cubicBezTo>
                    <a:pt x="100" y="18"/>
                    <a:pt x="108" y="68"/>
                    <a:pt x="131" y="104"/>
                  </a:cubicBezTo>
                  <a:cubicBezTo>
                    <a:pt x="143" y="122"/>
                    <a:pt x="170" y="136"/>
                    <a:pt x="148" y="162"/>
                  </a:cubicBezTo>
                  <a:cubicBezTo>
                    <a:pt x="144" y="166"/>
                    <a:pt x="132" y="169"/>
                    <a:pt x="125" y="174"/>
                  </a:cubicBezTo>
                  <a:cubicBezTo>
                    <a:pt x="113" y="182"/>
                    <a:pt x="97" y="199"/>
                    <a:pt x="86" y="197"/>
                  </a:cubicBezTo>
                  <a:cubicBezTo>
                    <a:pt x="69" y="194"/>
                    <a:pt x="66" y="175"/>
                    <a:pt x="65" y="158"/>
                  </a:cubicBezTo>
                  <a:close/>
                  <a:moveTo>
                    <a:pt x="82" y="69"/>
                  </a:moveTo>
                  <a:cubicBezTo>
                    <a:pt x="89" y="66"/>
                    <a:pt x="97" y="65"/>
                    <a:pt x="98" y="56"/>
                  </a:cubicBezTo>
                  <a:cubicBezTo>
                    <a:pt x="87" y="41"/>
                    <a:pt x="79" y="22"/>
                    <a:pt x="63" y="11"/>
                  </a:cubicBezTo>
                  <a:cubicBezTo>
                    <a:pt x="62" y="29"/>
                    <a:pt x="75" y="51"/>
                    <a:pt x="82" y="69"/>
                  </a:cubicBezTo>
                  <a:close/>
                  <a:moveTo>
                    <a:pt x="53" y="87"/>
                  </a:moveTo>
                  <a:cubicBezTo>
                    <a:pt x="57" y="80"/>
                    <a:pt x="70" y="81"/>
                    <a:pt x="71" y="71"/>
                  </a:cubicBezTo>
                  <a:cubicBezTo>
                    <a:pt x="63" y="56"/>
                    <a:pt x="59" y="37"/>
                    <a:pt x="50" y="23"/>
                  </a:cubicBezTo>
                  <a:cubicBezTo>
                    <a:pt x="42" y="38"/>
                    <a:pt x="45" y="71"/>
                    <a:pt x="53" y="87"/>
                  </a:cubicBezTo>
                  <a:close/>
                  <a:moveTo>
                    <a:pt x="88" y="77"/>
                  </a:moveTo>
                  <a:cubicBezTo>
                    <a:pt x="96" y="92"/>
                    <a:pt x="102" y="111"/>
                    <a:pt x="106" y="125"/>
                  </a:cubicBezTo>
                  <a:cubicBezTo>
                    <a:pt x="114" y="122"/>
                    <a:pt x="119" y="116"/>
                    <a:pt x="123" y="110"/>
                  </a:cubicBezTo>
                  <a:cubicBezTo>
                    <a:pt x="115" y="97"/>
                    <a:pt x="112" y="80"/>
                    <a:pt x="102" y="69"/>
                  </a:cubicBezTo>
                  <a:cubicBezTo>
                    <a:pt x="98" y="72"/>
                    <a:pt x="95" y="76"/>
                    <a:pt x="88" y="77"/>
                  </a:cubicBezTo>
                  <a:close/>
                  <a:moveTo>
                    <a:pt x="73" y="85"/>
                  </a:moveTo>
                  <a:cubicBezTo>
                    <a:pt x="44" y="96"/>
                    <a:pt x="67" y="126"/>
                    <a:pt x="73" y="147"/>
                  </a:cubicBezTo>
                  <a:cubicBezTo>
                    <a:pt x="88" y="149"/>
                    <a:pt x="92" y="140"/>
                    <a:pt x="100" y="135"/>
                  </a:cubicBezTo>
                  <a:cubicBezTo>
                    <a:pt x="88" y="122"/>
                    <a:pt x="89" y="95"/>
                    <a:pt x="73" y="85"/>
                  </a:cubicBezTo>
                  <a:close/>
                  <a:moveTo>
                    <a:pt x="75" y="164"/>
                  </a:moveTo>
                  <a:cubicBezTo>
                    <a:pt x="77" y="173"/>
                    <a:pt x="80" y="181"/>
                    <a:pt x="88" y="184"/>
                  </a:cubicBezTo>
                  <a:cubicBezTo>
                    <a:pt x="109" y="171"/>
                    <a:pt x="138" y="166"/>
                    <a:pt x="144" y="137"/>
                  </a:cubicBezTo>
                  <a:cubicBezTo>
                    <a:pt x="124" y="102"/>
                    <a:pt x="105" y="160"/>
                    <a:pt x="75" y="16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6" name="Freeform 56"/>
            <p:cNvSpPr/>
            <p:nvPr/>
          </p:nvSpPr>
          <p:spPr bwMode="auto">
            <a:xfrm>
              <a:off x="4229101" y="3344863"/>
              <a:ext cx="14288" cy="30163"/>
            </a:xfrm>
            <a:custGeom>
              <a:gdLst>
                <a:gd fmla="*/ 4 w 19" name="T0"/>
                <a:gd fmla="*/ 0 h 39" name="T1"/>
                <a:gd fmla="*/ 0 w 19" name="T2"/>
                <a:gd fmla="*/ 39 h 39" name="T3"/>
                <a:gd fmla="*/ 4 w 19" name="T4"/>
                <a:gd fmla="*/ 0 h 39" name="T5"/>
              </a:gdLst>
              <a:cxnLst>
                <a:cxn ang="0">
                  <a:pos x="T0" y="T1"/>
                </a:cxn>
                <a:cxn ang="0">
                  <a:pos x="T2" y="T3"/>
                </a:cxn>
                <a:cxn ang="0">
                  <a:pos x="T4" y="T5"/>
                </a:cxn>
              </a:cxnLst>
              <a:rect b="b" l="0" r="r" t="0"/>
              <a:pathLst>
                <a:path h="39" w="19">
                  <a:moveTo>
                    <a:pt x="4" y="0"/>
                  </a:moveTo>
                  <a:cubicBezTo>
                    <a:pt x="14" y="10"/>
                    <a:pt x="19" y="39"/>
                    <a:pt x="0" y="39"/>
                  </a:cubicBezTo>
                  <a:cubicBezTo>
                    <a:pt x="0" y="25"/>
                    <a:pt x="1" y="12"/>
                    <a:pt x="4"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7" name="Freeform 57"/>
            <p:cNvSpPr/>
            <p:nvPr/>
          </p:nvSpPr>
          <p:spPr bwMode="auto">
            <a:xfrm>
              <a:off x="4238626" y="3355976"/>
              <a:ext cx="25400" cy="31750"/>
            </a:xfrm>
            <a:custGeom>
              <a:gdLst>
                <a:gd fmla="*/ 23 w 33" name="T0"/>
                <a:gd fmla="*/ 0 h 41" name="T1"/>
                <a:gd fmla="*/ 4 w 33" name="T2"/>
                <a:gd fmla="*/ 41 h 41" name="T3"/>
                <a:gd fmla="*/ 0 w 33" name="T4"/>
                <a:gd fmla="*/ 35 h 41" name="T5"/>
                <a:gd fmla="*/ 23 w 33" name="T6"/>
                <a:gd fmla="*/ 0 h 41" name="T7"/>
              </a:gdLst>
              <a:cxnLst>
                <a:cxn ang="0">
                  <a:pos x="T0" y="T1"/>
                </a:cxn>
                <a:cxn ang="0">
                  <a:pos x="T2" y="T3"/>
                </a:cxn>
                <a:cxn ang="0">
                  <a:pos x="T4" y="T5"/>
                </a:cxn>
                <a:cxn ang="0">
                  <a:pos x="T6" y="T7"/>
                </a:cxn>
              </a:cxnLst>
              <a:rect b="b" l="0" r="r" t="0"/>
              <a:pathLst>
                <a:path h="41" w="33">
                  <a:moveTo>
                    <a:pt x="23" y="0"/>
                  </a:moveTo>
                  <a:cubicBezTo>
                    <a:pt x="33" y="15"/>
                    <a:pt x="20" y="38"/>
                    <a:pt x="4" y="41"/>
                  </a:cubicBezTo>
                  <a:cubicBezTo>
                    <a:pt x="6" y="36"/>
                    <a:pt x="0" y="38"/>
                    <a:pt x="0" y="35"/>
                  </a:cubicBezTo>
                  <a:cubicBezTo>
                    <a:pt x="10" y="26"/>
                    <a:pt x="17" y="13"/>
                    <a:pt x="23"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8" name="Freeform 58"/>
            <p:cNvSpPr/>
            <p:nvPr/>
          </p:nvSpPr>
          <p:spPr bwMode="auto">
            <a:xfrm>
              <a:off x="3597276" y="3363913"/>
              <a:ext cx="15875" cy="31750"/>
            </a:xfrm>
            <a:custGeom>
              <a:gdLst>
                <a:gd fmla="*/ 8 w 21" name="T0"/>
                <a:gd fmla="*/ 0 h 40" name="T1"/>
                <a:gd fmla="*/ 0 w 21" name="T2"/>
                <a:gd fmla="*/ 37 h 40" name="T3"/>
                <a:gd fmla="*/ 8 w 21" name="T4"/>
                <a:gd fmla="*/ 0 h 40" name="T5"/>
              </a:gdLst>
              <a:cxnLst>
                <a:cxn ang="0">
                  <a:pos x="T0" y="T1"/>
                </a:cxn>
                <a:cxn ang="0">
                  <a:pos x="T2" y="T3"/>
                </a:cxn>
                <a:cxn ang="0">
                  <a:pos x="T4" y="T5"/>
                </a:cxn>
              </a:cxnLst>
              <a:rect b="b" l="0" r="r" t="0"/>
              <a:pathLst>
                <a:path h="40" w="21">
                  <a:moveTo>
                    <a:pt x="8" y="0"/>
                  </a:moveTo>
                  <a:cubicBezTo>
                    <a:pt x="21" y="9"/>
                    <a:pt x="13" y="40"/>
                    <a:pt x="0" y="37"/>
                  </a:cubicBezTo>
                  <a:cubicBezTo>
                    <a:pt x="5" y="26"/>
                    <a:pt x="3" y="10"/>
                    <a:pt x="8"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9" name="Freeform 59"/>
            <p:cNvSpPr/>
            <p:nvPr/>
          </p:nvSpPr>
          <p:spPr bwMode="auto">
            <a:xfrm>
              <a:off x="4251326" y="3370263"/>
              <a:ext cx="28575" cy="23813"/>
            </a:xfrm>
            <a:custGeom>
              <a:gdLst>
                <a:gd fmla="*/ 27 w 36" name="T0"/>
                <a:gd fmla="*/ 0 h 31" name="T1"/>
                <a:gd fmla="*/ 0 w 36" name="T2"/>
                <a:gd fmla="*/ 31 h 31" name="T3"/>
                <a:gd fmla="*/ 27 w 36" name="T4"/>
                <a:gd fmla="*/ 0 h 31" name="T5"/>
              </a:gdLst>
              <a:cxnLst>
                <a:cxn ang="0">
                  <a:pos x="T0" y="T1"/>
                </a:cxn>
                <a:cxn ang="0">
                  <a:pos x="T2" y="T3"/>
                </a:cxn>
                <a:cxn ang="0">
                  <a:pos x="T4" y="T5"/>
                </a:cxn>
              </a:cxnLst>
              <a:rect b="b" l="0" r="r" t="0"/>
              <a:pathLst>
                <a:path h="31" w="36">
                  <a:moveTo>
                    <a:pt x="27" y="0"/>
                  </a:moveTo>
                  <a:cubicBezTo>
                    <a:pt x="36" y="13"/>
                    <a:pt x="13" y="27"/>
                    <a:pt x="0" y="31"/>
                  </a:cubicBezTo>
                  <a:cubicBezTo>
                    <a:pt x="3" y="15"/>
                    <a:pt x="21" y="13"/>
                    <a:pt x="27"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0" name="Freeform 60"/>
            <p:cNvSpPr/>
            <p:nvPr/>
          </p:nvSpPr>
          <p:spPr bwMode="auto">
            <a:xfrm>
              <a:off x="3548063" y="3373438"/>
              <a:ext cx="23813" cy="19050"/>
            </a:xfrm>
            <a:custGeom>
              <a:gdLst>
                <a:gd fmla="*/ 0 w 30" name="T0"/>
                <a:gd fmla="*/ 0 h 25" name="T1"/>
                <a:gd fmla="*/ 27 w 30" name="T2"/>
                <a:gd fmla="*/ 25 h 25" name="T3"/>
                <a:gd fmla="*/ 0 w 30" name="T4"/>
                <a:gd fmla="*/ 0 h 25" name="T5"/>
              </a:gdLst>
              <a:cxnLst>
                <a:cxn ang="0">
                  <a:pos x="T0" y="T1"/>
                </a:cxn>
                <a:cxn ang="0">
                  <a:pos x="T2" y="T3"/>
                </a:cxn>
                <a:cxn ang="0">
                  <a:pos x="T4" y="T5"/>
                </a:cxn>
              </a:cxnLst>
              <a:rect b="b" l="0" r="r" t="0"/>
              <a:pathLst>
                <a:path h="25" w="30">
                  <a:moveTo>
                    <a:pt x="0" y="0"/>
                  </a:moveTo>
                  <a:cubicBezTo>
                    <a:pt x="16" y="1"/>
                    <a:pt x="30" y="13"/>
                    <a:pt x="27" y="25"/>
                  </a:cubicBezTo>
                  <a:cubicBezTo>
                    <a:pt x="16" y="19"/>
                    <a:pt x="7" y="1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1" name="Freeform 61"/>
            <p:cNvSpPr/>
            <p:nvPr/>
          </p:nvSpPr>
          <p:spPr bwMode="auto">
            <a:xfrm>
              <a:off x="3530601" y="3378201"/>
              <a:ext cx="23813" cy="19050"/>
            </a:xfrm>
            <a:custGeom>
              <a:gdLst>
                <a:gd fmla="*/ 10 w 32" name="T0"/>
                <a:gd fmla="*/ 2 h 25" name="T1"/>
                <a:gd fmla="*/ 32 w 32" name="T2"/>
                <a:gd fmla="*/ 22 h 25" name="T3"/>
                <a:gd fmla="*/ 1 w 32" name="T4"/>
                <a:gd fmla="*/ 6 h 25" name="T5"/>
                <a:gd fmla="*/ 10 w 32" name="T6"/>
                <a:gd fmla="*/ 2 h 25" name="T7"/>
              </a:gdLst>
              <a:cxnLst>
                <a:cxn ang="0">
                  <a:pos x="T0" y="T1"/>
                </a:cxn>
                <a:cxn ang="0">
                  <a:pos x="T2" y="T3"/>
                </a:cxn>
                <a:cxn ang="0">
                  <a:pos x="T4" y="T5"/>
                </a:cxn>
                <a:cxn ang="0">
                  <a:pos x="T6" y="T7"/>
                </a:cxn>
              </a:cxnLst>
              <a:rect b="b" l="0" r="r" t="0"/>
              <a:pathLst>
                <a:path h="25" w="32">
                  <a:moveTo>
                    <a:pt x="10" y="2"/>
                  </a:moveTo>
                  <a:cubicBezTo>
                    <a:pt x="15" y="11"/>
                    <a:pt x="31" y="9"/>
                    <a:pt x="32" y="22"/>
                  </a:cubicBezTo>
                  <a:cubicBezTo>
                    <a:pt x="21" y="25"/>
                    <a:pt x="11" y="11"/>
                    <a:pt x="1" y="6"/>
                  </a:cubicBezTo>
                  <a:cubicBezTo>
                    <a:pt x="0" y="0"/>
                    <a:pt x="11" y="7"/>
                    <a:pt x="1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2" name="Freeform 62"/>
            <p:cNvSpPr/>
            <p:nvPr/>
          </p:nvSpPr>
          <p:spPr bwMode="auto">
            <a:xfrm>
              <a:off x="4276726" y="3379788"/>
              <a:ext cx="20638" cy="22225"/>
            </a:xfrm>
            <a:custGeom>
              <a:gdLst>
                <a:gd fmla="*/ 23 w 25" name="T0"/>
                <a:gd fmla="*/ 0 h 29" name="T1"/>
                <a:gd fmla="*/ 0 w 25" name="T2"/>
                <a:gd fmla="*/ 24 h 29" name="T3"/>
                <a:gd fmla="*/ 23 w 25" name="T4"/>
                <a:gd fmla="*/ 0 h 29" name="T5"/>
              </a:gdLst>
              <a:cxnLst>
                <a:cxn ang="0">
                  <a:pos x="T0" y="T1"/>
                </a:cxn>
                <a:cxn ang="0">
                  <a:pos x="T2" y="T3"/>
                </a:cxn>
                <a:cxn ang="0">
                  <a:pos x="T4" y="T5"/>
                </a:cxn>
              </a:cxnLst>
              <a:rect b="b" l="0" r="r" t="0"/>
              <a:pathLst>
                <a:path h="28" w="25">
                  <a:moveTo>
                    <a:pt x="23" y="0"/>
                  </a:moveTo>
                  <a:cubicBezTo>
                    <a:pt x="25" y="8"/>
                    <a:pt x="11" y="29"/>
                    <a:pt x="0" y="24"/>
                  </a:cubicBezTo>
                  <a:cubicBezTo>
                    <a:pt x="3" y="11"/>
                    <a:pt x="13" y="6"/>
                    <a:pt x="23"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3" name="Freeform 63"/>
            <p:cNvSpPr/>
            <p:nvPr/>
          </p:nvSpPr>
          <p:spPr bwMode="auto">
            <a:xfrm>
              <a:off x="3419476" y="3454401"/>
              <a:ext cx="22225" cy="19050"/>
            </a:xfrm>
            <a:custGeom>
              <a:gdLst>
                <a:gd fmla="*/ 2 w 29" name="T0"/>
                <a:gd fmla="*/ 0 h 25" name="T1"/>
                <a:gd fmla="*/ 24 w 29" name="T2"/>
                <a:gd fmla="*/ 25 h 25" name="T3"/>
                <a:gd fmla="*/ 2 w 29" name="T4"/>
                <a:gd fmla="*/ 0 h 25" name="T5"/>
              </a:gdLst>
              <a:cxnLst>
                <a:cxn ang="0">
                  <a:pos x="T0" y="T1"/>
                </a:cxn>
                <a:cxn ang="0">
                  <a:pos x="T2" y="T3"/>
                </a:cxn>
                <a:cxn ang="0">
                  <a:pos x="T4" y="T5"/>
                </a:cxn>
              </a:cxnLst>
              <a:rect b="b" l="0" r="r" t="0"/>
              <a:pathLst>
                <a:path h="25" w="28">
                  <a:moveTo>
                    <a:pt x="2" y="0"/>
                  </a:moveTo>
                  <a:cubicBezTo>
                    <a:pt x="9" y="8"/>
                    <a:pt x="29" y="11"/>
                    <a:pt x="24" y="25"/>
                  </a:cubicBezTo>
                  <a:cubicBezTo>
                    <a:pt x="14" y="20"/>
                    <a:pt x="0" y="9"/>
                    <a:pt x="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4" name="Freeform 64"/>
            <p:cNvSpPr/>
            <p:nvPr/>
          </p:nvSpPr>
          <p:spPr bwMode="auto">
            <a:xfrm>
              <a:off x="3470276" y="3459163"/>
              <a:ext cx="19050" cy="20638"/>
            </a:xfrm>
            <a:custGeom>
              <a:gdLst>
                <a:gd fmla="*/ 20 w 25" name="T0"/>
                <a:gd fmla="*/ 0 h 27" name="T1"/>
                <a:gd fmla="*/ 2 w 25" name="T2"/>
                <a:gd fmla="*/ 27 h 27" name="T3"/>
                <a:gd fmla="*/ 20 w 25" name="T4"/>
                <a:gd fmla="*/ 0 h 27" name="T5"/>
              </a:gdLst>
              <a:cxnLst>
                <a:cxn ang="0">
                  <a:pos x="T0" y="T1"/>
                </a:cxn>
                <a:cxn ang="0">
                  <a:pos x="T2" y="T3"/>
                </a:cxn>
                <a:cxn ang="0">
                  <a:pos x="T4" y="T5"/>
                </a:cxn>
              </a:cxnLst>
              <a:rect b="b" l="0" r="r" t="0"/>
              <a:pathLst>
                <a:path h="27" w="25">
                  <a:moveTo>
                    <a:pt x="20" y="0"/>
                  </a:moveTo>
                  <a:cubicBezTo>
                    <a:pt x="25" y="5"/>
                    <a:pt x="13" y="25"/>
                    <a:pt x="2" y="27"/>
                  </a:cubicBezTo>
                  <a:cubicBezTo>
                    <a:pt x="0" y="17"/>
                    <a:pt x="12" y="6"/>
                    <a:pt x="2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5" name="Freeform 65"/>
            <p:cNvSpPr/>
            <p:nvPr/>
          </p:nvSpPr>
          <p:spPr bwMode="auto">
            <a:xfrm>
              <a:off x="3306763" y="3687763"/>
              <a:ext cx="169863" cy="254000"/>
            </a:xfrm>
            <a:custGeom>
              <a:gdLst>
                <a:gd fmla="*/ 183 w 218" name="T0"/>
                <a:gd fmla="*/ 51 h 326" name="T1"/>
                <a:gd fmla="*/ 199 w 218" name="T2"/>
                <a:gd fmla="*/ 39 h 326" name="T3"/>
                <a:gd fmla="*/ 183 w 218" name="T4"/>
                <a:gd fmla="*/ 84 h 326" name="T5"/>
                <a:gd fmla="*/ 94 w 218" name="T6"/>
                <a:gd fmla="*/ 149 h 326" name="T7"/>
                <a:gd fmla="*/ 187 w 218" name="T8"/>
                <a:gd fmla="*/ 237 h 326" name="T9"/>
                <a:gd fmla="*/ 177 w 218" name="T10"/>
                <a:gd fmla="*/ 266 h 326" name="T11"/>
                <a:gd fmla="*/ 168 w 218" name="T12"/>
                <a:gd fmla="*/ 277 h 326" name="T13"/>
                <a:gd fmla="*/ 15 w 218" name="T14"/>
                <a:gd fmla="*/ 250 h 326" name="T15"/>
                <a:gd fmla="*/ 5 w 218" name="T16"/>
                <a:gd fmla="*/ 248 h 326" name="T17"/>
                <a:gd fmla="*/ 24 w 218" name="T18"/>
                <a:gd fmla="*/ 209 h 326" name="T19"/>
                <a:gd fmla="*/ 40 w 218" name="T20"/>
                <a:gd fmla="*/ 219 h 326" name="T21"/>
                <a:gd fmla="*/ 32 w 218" name="T22"/>
                <a:gd fmla="*/ 240 h 326" name="T23"/>
                <a:gd fmla="*/ 162 w 218" name="T24"/>
                <a:gd fmla="*/ 206 h 326" name="T25"/>
                <a:gd fmla="*/ 67 w 218" name="T26"/>
                <a:gd fmla="*/ 149 h 326" name="T27"/>
                <a:gd fmla="*/ 80 w 218" name="T28"/>
                <a:gd fmla="*/ 53 h 326" name="T29"/>
                <a:gd fmla="*/ 183 w 218" name="T30"/>
                <a:gd fmla="*/ 51 h 32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26" w="218">
                  <a:moveTo>
                    <a:pt x="183" y="51"/>
                  </a:moveTo>
                  <a:cubicBezTo>
                    <a:pt x="192" y="51"/>
                    <a:pt x="187" y="37"/>
                    <a:pt x="199" y="39"/>
                  </a:cubicBezTo>
                  <a:cubicBezTo>
                    <a:pt x="218" y="47"/>
                    <a:pt x="201" y="92"/>
                    <a:pt x="183" y="84"/>
                  </a:cubicBezTo>
                  <a:cubicBezTo>
                    <a:pt x="155" y="0"/>
                    <a:pt x="38" y="86"/>
                    <a:pt x="94" y="149"/>
                  </a:cubicBezTo>
                  <a:cubicBezTo>
                    <a:pt x="136" y="167"/>
                    <a:pt x="193" y="183"/>
                    <a:pt x="187" y="237"/>
                  </a:cubicBezTo>
                  <a:cubicBezTo>
                    <a:pt x="183" y="247"/>
                    <a:pt x="177" y="253"/>
                    <a:pt x="177" y="266"/>
                  </a:cubicBezTo>
                  <a:cubicBezTo>
                    <a:pt x="170" y="270"/>
                    <a:pt x="169" y="271"/>
                    <a:pt x="168" y="277"/>
                  </a:cubicBezTo>
                  <a:cubicBezTo>
                    <a:pt x="131" y="326"/>
                    <a:pt x="35" y="300"/>
                    <a:pt x="15" y="250"/>
                  </a:cubicBezTo>
                  <a:cubicBezTo>
                    <a:pt x="12" y="244"/>
                    <a:pt x="7" y="253"/>
                    <a:pt x="5" y="248"/>
                  </a:cubicBezTo>
                  <a:cubicBezTo>
                    <a:pt x="0" y="231"/>
                    <a:pt x="15" y="218"/>
                    <a:pt x="24" y="209"/>
                  </a:cubicBezTo>
                  <a:cubicBezTo>
                    <a:pt x="31" y="210"/>
                    <a:pt x="37" y="213"/>
                    <a:pt x="40" y="219"/>
                  </a:cubicBezTo>
                  <a:cubicBezTo>
                    <a:pt x="39" y="230"/>
                    <a:pt x="35" y="234"/>
                    <a:pt x="32" y="240"/>
                  </a:cubicBezTo>
                  <a:cubicBezTo>
                    <a:pt x="54" y="309"/>
                    <a:pt x="184" y="291"/>
                    <a:pt x="162" y="206"/>
                  </a:cubicBezTo>
                  <a:cubicBezTo>
                    <a:pt x="141" y="175"/>
                    <a:pt x="85" y="179"/>
                    <a:pt x="67" y="149"/>
                  </a:cubicBezTo>
                  <a:cubicBezTo>
                    <a:pt x="51" y="120"/>
                    <a:pt x="65" y="70"/>
                    <a:pt x="80" y="53"/>
                  </a:cubicBezTo>
                  <a:cubicBezTo>
                    <a:pt x="103" y="27"/>
                    <a:pt x="165" y="16"/>
                    <a:pt x="183" y="5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6" name="Freeform 66"/>
            <p:cNvSpPr/>
            <p:nvPr/>
          </p:nvSpPr>
          <p:spPr bwMode="auto">
            <a:xfrm>
              <a:off x="4383088" y="3709988"/>
              <a:ext cx="179388" cy="187325"/>
            </a:xfrm>
            <a:custGeom>
              <a:gdLst>
                <a:gd fmla="*/ 62 w 231" name="T0"/>
                <a:gd fmla="*/ 5 h 241" name="T1"/>
                <a:gd fmla="*/ 44 w 231" name="T2"/>
                <a:gd fmla="*/ 25 h 241" name="T3"/>
                <a:gd fmla="*/ 67 w 231" name="T4"/>
                <a:gd fmla="*/ 96 h 241" name="T5"/>
                <a:gd fmla="*/ 73 w 231" name="T6"/>
                <a:gd fmla="*/ 96 h 241" name="T7"/>
                <a:gd fmla="*/ 83 w 231" name="T8"/>
                <a:gd fmla="*/ 205 h 241" name="T9"/>
                <a:gd fmla="*/ 195 w 231" name="T10"/>
                <a:gd fmla="*/ 174 h 241" name="T11"/>
                <a:gd fmla="*/ 178 w 231" name="T12"/>
                <a:gd fmla="*/ 131 h 241" name="T13"/>
                <a:gd fmla="*/ 211 w 231" name="T14"/>
                <a:gd fmla="*/ 166 h 241" name="T15"/>
                <a:gd fmla="*/ 230 w 231" name="T16"/>
                <a:gd fmla="*/ 176 h 241" name="T17"/>
                <a:gd fmla="*/ 224 w 231" name="T18"/>
                <a:gd fmla="*/ 191 h 241" name="T19"/>
                <a:gd fmla="*/ 93 w 231" name="T20"/>
                <a:gd fmla="*/ 220 h 241" name="T21"/>
                <a:gd fmla="*/ 58 w 231" name="T22"/>
                <a:gd fmla="*/ 224 h 241" name="T23"/>
                <a:gd fmla="*/ 25 w 231" name="T24"/>
                <a:gd fmla="*/ 27 h 241" name="T25"/>
                <a:gd fmla="*/ 0 w 231" name="T26"/>
                <a:gd fmla="*/ 23 h 241" name="T27"/>
                <a:gd fmla="*/ 62 w 231" name="T28"/>
                <a:gd fmla="*/ 5 h 24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41" w="231">
                  <a:moveTo>
                    <a:pt x="62" y="5"/>
                  </a:moveTo>
                  <a:cubicBezTo>
                    <a:pt x="62" y="17"/>
                    <a:pt x="51" y="19"/>
                    <a:pt x="44" y="25"/>
                  </a:cubicBezTo>
                  <a:cubicBezTo>
                    <a:pt x="52" y="47"/>
                    <a:pt x="72" y="71"/>
                    <a:pt x="67" y="96"/>
                  </a:cubicBezTo>
                  <a:cubicBezTo>
                    <a:pt x="67" y="99"/>
                    <a:pt x="69" y="95"/>
                    <a:pt x="73" y="96"/>
                  </a:cubicBezTo>
                  <a:cubicBezTo>
                    <a:pt x="80" y="136"/>
                    <a:pt x="87" y="169"/>
                    <a:pt x="83" y="205"/>
                  </a:cubicBezTo>
                  <a:cubicBezTo>
                    <a:pt x="118" y="192"/>
                    <a:pt x="151" y="178"/>
                    <a:pt x="195" y="174"/>
                  </a:cubicBezTo>
                  <a:cubicBezTo>
                    <a:pt x="190" y="160"/>
                    <a:pt x="168" y="147"/>
                    <a:pt x="178" y="131"/>
                  </a:cubicBezTo>
                  <a:cubicBezTo>
                    <a:pt x="197" y="135"/>
                    <a:pt x="199" y="156"/>
                    <a:pt x="211" y="166"/>
                  </a:cubicBezTo>
                  <a:cubicBezTo>
                    <a:pt x="223" y="164"/>
                    <a:pt x="226" y="171"/>
                    <a:pt x="230" y="176"/>
                  </a:cubicBezTo>
                  <a:cubicBezTo>
                    <a:pt x="231" y="184"/>
                    <a:pt x="225" y="185"/>
                    <a:pt x="224" y="191"/>
                  </a:cubicBezTo>
                  <a:cubicBezTo>
                    <a:pt x="181" y="192"/>
                    <a:pt x="127" y="202"/>
                    <a:pt x="93" y="220"/>
                  </a:cubicBezTo>
                  <a:cubicBezTo>
                    <a:pt x="81" y="226"/>
                    <a:pt x="72" y="241"/>
                    <a:pt x="58" y="224"/>
                  </a:cubicBezTo>
                  <a:cubicBezTo>
                    <a:pt x="76" y="159"/>
                    <a:pt x="56" y="77"/>
                    <a:pt x="25" y="27"/>
                  </a:cubicBezTo>
                  <a:cubicBezTo>
                    <a:pt x="14" y="28"/>
                    <a:pt x="8" y="30"/>
                    <a:pt x="0" y="23"/>
                  </a:cubicBezTo>
                  <a:cubicBezTo>
                    <a:pt x="9" y="0"/>
                    <a:pt x="37" y="7"/>
                    <a:pt x="62" y="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7" name="Freeform 67"/>
            <p:cNvSpPr>
              <a:spLocks noEditPoints="1"/>
            </p:cNvSpPr>
            <p:nvPr/>
          </p:nvSpPr>
          <p:spPr bwMode="auto">
            <a:xfrm>
              <a:off x="4205288" y="3722688"/>
              <a:ext cx="160338" cy="220663"/>
            </a:xfrm>
            <a:custGeom>
              <a:gdLst>
                <a:gd fmla="*/ 59 w 206" name="T0"/>
                <a:gd fmla="*/ 22 h 284" name="T1"/>
                <a:gd fmla="*/ 61 w 206" name="T2"/>
                <a:gd fmla="*/ 20 h 284" name="T3"/>
                <a:gd fmla="*/ 100 w 206" name="T4"/>
                <a:gd fmla="*/ 20 h 284" name="T5"/>
                <a:gd fmla="*/ 127 w 206" name="T6"/>
                <a:gd fmla="*/ 30 h 284" name="T7"/>
                <a:gd fmla="*/ 148 w 206" name="T8"/>
                <a:gd fmla="*/ 53 h 284" name="T9"/>
                <a:gd fmla="*/ 183 w 206" name="T10"/>
                <a:gd fmla="*/ 165 h 284" name="T11"/>
                <a:gd fmla="*/ 65 w 206" name="T12"/>
                <a:gd fmla="*/ 249 h 284" name="T13"/>
                <a:gd fmla="*/ 30 w 206" name="T14"/>
                <a:gd fmla="*/ 216 h 284" name="T15"/>
                <a:gd fmla="*/ 5 w 206" name="T16"/>
                <a:gd fmla="*/ 105 h 284" name="T17"/>
                <a:gd fmla="*/ 59 w 206" name="T18"/>
                <a:gd fmla="*/ 22 h 284" name="T19"/>
                <a:gd fmla="*/ 123 w 206" name="T20"/>
                <a:gd fmla="*/ 233 h 284" name="T21"/>
                <a:gd fmla="*/ 53 w 206" name="T22"/>
                <a:gd fmla="*/ 47 h 284" name="T23"/>
                <a:gd fmla="*/ 24 w 206" name="T24"/>
                <a:gd fmla="*/ 94 h 284" name="T25"/>
                <a:gd fmla="*/ 123 w 206" name="T26"/>
                <a:gd fmla="*/ 233 h 28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4" w="206">
                  <a:moveTo>
                    <a:pt x="59" y="22"/>
                  </a:moveTo>
                  <a:cubicBezTo>
                    <a:pt x="58" y="20"/>
                    <a:pt x="60" y="20"/>
                    <a:pt x="61" y="20"/>
                  </a:cubicBezTo>
                  <a:cubicBezTo>
                    <a:pt x="76" y="21"/>
                    <a:pt x="88" y="17"/>
                    <a:pt x="100" y="20"/>
                  </a:cubicBezTo>
                  <a:cubicBezTo>
                    <a:pt x="106" y="21"/>
                    <a:pt x="123" y="27"/>
                    <a:pt x="127" y="30"/>
                  </a:cubicBezTo>
                  <a:cubicBezTo>
                    <a:pt x="125" y="28"/>
                    <a:pt x="146" y="50"/>
                    <a:pt x="148" y="53"/>
                  </a:cubicBezTo>
                  <a:cubicBezTo>
                    <a:pt x="170" y="80"/>
                    <a:pt x="187" y="130"/>
                    <a:pt x="183" y="165"/>
                  </a:cubicBezTo>
                  <a:cubicBezTo>
                    <a:pt x="178" y="213"/>
                    <a:pt x="131" y="284"/>
                    <a:pt x="65" y="249"/>
                  </a:cubicBezTo>
                  <a:cubicBezTo>
                    <a:pt x="51" y="242"/>
                    <a:pt x="47" y="225"/>
                    <a:pt x="30" y="216"/>
                  </a:cubicBezTo>
                  <a:cubicBezTo>
                    <a:pt x="17" y="185"/>
                    <a:pt x="0" y="146"/>
                    <a:pt x="5" y="105"/>
                  </a:cubicBezTo>
                  <a:cubicBezTo>
                    <a:pt x="9" y="66"/>
                    <a:pt x="35" y="40"/>
                    <a:pt x="59" y="22"/>
                  </a:cubicBezTo>
                  <a:close/>
                  <a:moveTo>
                    <a:pt x="123" y="233"/>
                  </a:moveTo>
                  <a:cubicBezTo>
                    <a:pt x="206" y="191"/>
                    <a:pt x="149" y="0"/>
                    <a:pt x="53" y="47"/>
                  </a:cubicBezTo>
                  <a:cubicBezTo>
                    <a:pt x="41" y="65"/>
                    <a:pt x="35" y="77"/>
                    <a:pt x="24" y="94"/>
                  </a:cubicBezTo>
                  <a:cubicBezTo>
                    <a:pt x="9" y="161"/>
                    <a:pt x="53" y="268"/>
                    <a:pt x="123" y="23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8" name="Freeform 68"/>
            <p:cNvSpPr/>
            <p:nvPr/>
          </p:nvSpPr>
          <p:spPr bwMode="auto">
            <a:xfrm>
              <a:off x="3519488" y="3732213"/>
              <a:ext cx="141288" cy="206375"/>
            </a:xfrm>
            <a:custGeom>
              <a:gdLst>
                <a:gd fmla="*/ 162 w 181" name="T0"/>
                <a:gd fmla="*/ 20 h 266" name="T1"/>
                <a:gd fmla="*/ 129 w 181" name="T2"/>
                <a:gd fmla="*/ 47 h 266" name="T3"/>
                <a:gd fmla="*/ 36 w 181" name="T4"/>
                <a:gd fmla="*/ 173 h 266" name="T5"/>
                <a:gd fmla="*/ 102 w 181" name="T6"/>
                <a:gd fmla="*/ 239 h 266" name="T7"/>
                <a:gd fmla="*/ 181 w 181" name="T8"/>
                <a:gd fmla="*/ 215 h 266" name="T9"/>
                <a:gd fmla="*/ 106 w 181" name="T10"/>
                <a:gd fmla="*/ 260 h 266" name="T11"/>
                <a:gd fmla="*/ 84 w 181" name="T12"/>
                <a:gd fmla="*/ 248 h 266" name="T13"/>
                <a:gd fmla="*/ 15 w 181" name="T14"/>
                <a:gd fmla="*/ 169 h 266" name="T15"/>
                <a:gd fmla="*/ 144 w 181" name="T16"/>
                <a:gd fmla="*/ 37 h 266" name="T17"/>
                <a:gd fmla="*/ 162 w 181" name="T18"/>
                <a:gd fmla="*/ 20 h 26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6" w="181">
                  <a:moveTo>
                    <a:pt x="162" y="20"/>
                  </a:moveTo>
                  <a:cubicBezTo>
                    <a:pt x="172" y="53"/>
                    <a:pt x="152" y="85"/>
                    <a:pt x="129" y="47"/>
                  </a:cubicBezTo>
                  <a:cubicBezTo>
                    <a:pt x="61" y="39"/>
                    <a:pt x="17" y="121"/>
                    <a:pt x="36" y="173"/>
                  </a:cubicBezTo>
                  <a:cubicBezTo>
                    <a:pt x="46" y="201"/>
                    <a:pt x="76" y="235"/>
                    <a:pt x="102" y="239"/>
                  </a:cubicBezTo>
                  <a:cubicBezTo>
                    <a:pt x="138" y="245"/>
                    <a:pt x="152" y="221"/>
                    <a:pt x="181" y="215"/>
                  </a:cubicBezTo>
                  <a:cubicBezTo>
                    <a:pt x="180" y="243"/>
                    <a:pt x="137" y="266"/>
                    <a:pt x="106" y="260"/>
                  </a:cubicBezTo>
                  <a:cubicBezTo>
                    <a:pt x="101" y="259"/>
                    <a:pt x="92" y="252"/>
                    <a:pt x="84" y="248"/>
                  </a:cubicBezTo>
                  <a:cubicBezTo>
                    <a:pt x="59" y="235"/>
                    <a:pt x="23" y="204"/>
                    <a:pt x="15" y="169"/>
                  </a:cubicBezTo>
                  <a:cubicBezTo>
                    <a:pt x="0" y="103"/>
                    <a:pt x="63" y="0"/>
                    <a:pt x="144" y="37"/>
                  </a:cubicBezTo>
                  <a:cubicBezTo>
                    <a:pt x="145" y="27"/>
                    <a:pt x="149" y="11"/>
                    <a:pt x="162" y="2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9" name="Freeform 69"/>
            <p:cNvSpPr>
              <a:spLocks noEditPoints="1"/>
            </p:cNvSpPr>
            <p:nvPr/>
          </p:nvSpPr>
          <p:spPr bwMode="auto">
            <a:xfrm>
              <a:off x="3997326" y="3748088"/>
              <a:ext cx="144463" cy="190500"/>
            </a:xfrm>
            <a:custGeom>
              <a:gdLst>
                <a:gd fmla="*/ 39 w 187" name="T0"/>
                <a:gd fmla="*/ 22 h 245" name="T1"/>
                <a:gd fmla="*/ 139 w 187" name="T2"/>
                <a:gd fmla="*/ 30 h 245" name="T3"/>
                <a:gd fmla="*/ 182 w 187" name="T4"/>
                <a:gd fmla="*/ 107 h 245" name="T5"/>
                <a:gd fmla="*/ 85 w 187" name="T6"/>
                <a:gd fmla="*/ 239 h 245" name="T7"/>
                <a:gd fmla="*/ 54 w 187" name="T8"/>
                <a:gd fmla="*/ 229 h 245" name="T9"/>
                <a:gd fmla="*/ 6 w 187" name="T10"/>
                <a:gd fmla="*/ 100 h 245" name="T11"/>
                <a:gd fmla="*/ 39 w 187" name="T12"/>
                <a:gd fmla="*/ 22 h 245" name="T13"/>
                <a:gd fmla="*/ 23 w 187" name="T14"/>
                <a:gd fmla="*/ 109 h 245" name="T15"/>
                <a:gd fmla="*/ 39 w 187" name="T16"/>
                <a:gd fmla="*/ 194 h 245" name="T17"/>
                <a:gd fmla="*/ 149 w 187" name="T18"/>
                <a:gd fmla="*/ 196 h 245" name="T19"/>
                <a:gd fmla="*/ 163 w 187" name="T20"/>
                <a:gd fmla="*/ 136 h 245" name="T21"/>
                <a:gd fmla="*/ 75 w 187" name="T22"/>
                <a:gd fmla="*/ 28 h 245" name="T23"/>
                <a:gd fmla="*/ 72 w 187" name="T24"/>
                <a:gd fmla="*/ 28 h 245" name="T25"/>
                <a:gd fmla="*/ 23 w 187" name="T26"/>
                <a:gd fmla="*/ 109 h 24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45" w="187">
                  <a:moveTo>
                    <a:pt x="39" y="22"/>
                  </a:moveTo>
                  <a:cubicBezTo>
                    <a:pt x="71" y="0"/>
                    <a:pt x="114" y="10"/>
                    <a:pt x="139" y="30"/>
                  </a:cubicBezTo>
                  <a:cubicBezTo>
                    <a:pt x="155" y="53"/>
                    <a:pt x="172" y="85"/>
                    <a:pt x="182" y="107"/>
                  </a:cubicBezTo>
                  <a:cubicBezTo>
                    <a:pt x="187" y="177"/>
                    <a:pt x="163" y="245"/>
                    <a:pt x="85" y="239"/>
                  </a:cubicBezTo>
                  <a:cubicBezTo>
                    <a:pt x="75" y="238"/>
                    <a:pt x="69" y="231"/>
                    <a:pt x="54" y="229"/>
                  </a:cubicBezTo>
                  <a:cubicBezTo>
                    <a:pt x="19" y="201"/>
                    <a:pt x="0" y="157"/>
                    <a:pt x="6" y="100"/>
                  </a:cubicBezTo>
                  <a:cubicBezTo>
                    <a:pt x="10" y="69"/>
                    <a:pt x="35" y="49"/>
                    <a:pt x="39" y="22"/>
                  </a:cubicBezTo>
                  <a:close/>
                  <a:moveTo>
                    <a:pt x="23" y="109"/>
                  </a:moveTo>
                  <a:cubicBezTo>
                    <a:pt x="25" y="137"/>
                    <a:pt x="21" y="169"/>
                    <a:pt x="39" y="194"/>
                  </a:cubicBezTo>
                  <a:cubicBezTo>
                    <a:pt x="66" y="229"/>
                    <a:pt x="123" y="231"/>
                    <a:pt x="149" y="196"/>
                  </a:cubicBezTo>
                  <a:cubicBezTo>
                    <a:pt x="160" y="181"/>
                    <a:pt x="163" y="154"/>
                    <a:pt x="163" y="136"/>
                  </a:cubicBezTo>
                  <a:cubicBezTo>
                    <a:pt x="164" y="85"/>
                    <a:pt x="129" y="30"/>
                    <a:pt x="75" y="28"/>
                  </a:cubicBezTo>
                  <a:cubicBezTo>
                    <a:pt x="75" y="27"/>
                    <a:pt x="73" y="26"/>
                    <a:pt x="72" y="28"/>
                  </a:cubicBezTo>
                  <a:cubicBezTo>
                    <a:pt x="41" y="44"/>
                    <a:pt x="31" y="80"/>
                    <a:pt x="23" y="10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0" name="Freeform 70"/>
            <p:cNvSpPr/>
            <p:nvPr/>
          </p:nvSpPr>
          <p:spPr bwMode="auto">
            <a:xfrm>
              <a:off x="3752851" y="3751263"/>
              <a:ext cx="169863" cy="190500"/>
            </a:xfrm>
            <a:custGeom>
              <a:gdLst>
                <a:gd fmla="*/ 56 w 219" name="T0"/>
                <a:gd fmla="*/ 14 h 245" name="T1"/>
                <a:gd fmla="*/ 35 w 219" name="T2"/>
                <a:gd fmla="*/ 28 h 245" name="T3"/>
                <a:gd fmla="*/ 49 w 219" name="T4"/>
                <a:gd fmla="*/ 107 h 245" name="T5"/>
                <a:gd fmla="*/ 167 w 219" name="T6"/>
                <a:gd fmla="*/ 113 h 245" name="T7"/>
                <a:gd fmla="*/ 173 w 219" name="T8"/>
                <a:gd fmla="*/ 32 h 245" name="T9"/>
                <a:gd fmla="*/ 157 w 219" name="T10"/>
                <a:gd fmla="*/ 22 h 245" name="T11"/>
                <a:gd fmla="*/ 207 w 219" name="T12"/>
                <a:gd fmla="*/ 20 h 245" name="T13"/>
                <a:gd fmla="*/ 192 w 219" name="T14"/>
                <a:gd fmla="*/ 32 h 245" name="T15"/>
                <a:gd fmla="*/ 198 w 219" name="T16"/>
                <a:gd fmla="*/ 225 h 245" name="T17"/>
                <a:gd fmla="*/ 217 w 219" name="T18"/>
                <a:gd fmla="*/ 227 h 245" name="T19"/>
                <a:gd fmla="*/ 217 w 219" name="T20"/>
                <a:gd fmla="*/ 243 h 245" name="T21"/>
                <a:gd fmla="*/ 165 w 219" name="T22"/>
                <a:gd fmla="*/ 237 h 245" name="T23"/>
                <a:gd fmla="*/ 182 w 219" name="T24"/>
                <a:gd fmla="*/ 229 h 245" name="T25"/>
                <a:gd fmla="*/ 165 w 219" name="T26"/>
                <a:gd fmla="*/ 132 h 245" name="T27"/>
                <a:gd fmla="*/ 47 w 219" name="T28"/>
                <a:gd fmla="*/ 130 h 245" name="T29"/>
                <a:gd fmla="*/ 45 w 219" name="T30"/>
                <a:gd fmla="*/ 233 h 245" name="T31"/>
                <a:gd fmla="*/ 4 w 219" name="T32"/>
                <a:gd fmla="*/ 233 h 245" name="T33"/>
                <a:gd fmla="*/ 18 w 219" name="T34"/>
                <a:gd fmla="*/ 216 h 245" name="T35"/>
                <a:gd fmla="*/ 16 w 219" name="T36"/>
                <a:gd fmla="*/ 204 h 245" name="T37"/>
                <a:gd fmla="*/ 16 w 219" name="T38"/>
                <a:gd fmla="*/ 32 h 245" name="T39"/>
                <a:gd fmla="*/ 0 w 219" name="T40"/>
                <a:gd fmla="*/ 32 h 245" name="T41"/>
                <a:gd fmla="*/ 56 w 219" name="T42"/>
                <a:gd fmla="*/ 14 h 24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45" w="219">
                  <a:moveTo>
                    <a:pt x="56" y="14"/>
                  </a:moveTo>
                  <a:cubicBezTo>
                    <a:pt x="56" y="26"/>
                    <a:pt x="43" y="25"/>
                    <a:pt x="35" y="28"/>
                  </a:cubicBezTo>
                  <a:cubicBezTo>
                    <a:pt x="40" y="54"/>
                    <a:pt x="44" y="81"/>
                    <a:pt x="49" y="107"/>
                  </a:cubicBezTo>
                  <a:cubicBezTo>
                    <a:pt x="82" y="125"/>
                    <a:pt x="130" y="127"/>
                    <a:pt x="167" y="113"/>
                  </a:cubicBezTo>
                  <a:cubicBezTo>
                    <a:pt x="167" y="78"/>
                    <a:pt x="176" y="57"/>
                    <a:pt x="173" y="32"/>
                  </a:cubicBezTo>
                  <a:cubicBezTo>
                    <a:pt x="172" y="25"/>
                    <a:pt x="160" y="28"/>
                    <a:pt x="157" y="22"/>
                  </a:cubicBezTo>
                  <a:cubicBezTo>
                    <a:pt x="160" y="6"/>
                    <a:pt x="198" y="15"/>
                    <a:pt x="207" y="20"/>
                  </a:cubicBezTo>
                  <a:cubicBezTo>
                    <a:pt x="210" y="25"/>
                    <a:pt x="202" y="34"/>
                    <a:pt x="192" y="32"/>
                  </a:cubicBezTo>
                  <a:cubicBezTo>
                    <a:pt x="184" y="109"/>
                    <a:pt x="175" y="158"/>
                    <a:pt x="198" y="225"/>
                  </a:cubicBezTo>
                  <a:cubicBezTo>
                    <a:pt x="205" y="228"/>
                    <a:pt x="207" y="225"/>
                    <a:pt x="217" y="227"/>
                  </a:cubicBezTo>
                  <a:cubicBezTo>
                    <a:pt x="219" y="233"/>
                    <a:pt x="219" y="238"/>
                    <a:pt x="217" y="243"/>
                  </a:cubicBezTo>
                  <a:cubicBezTo>
                    <a:pt x="201" y="245"/>
                    <a:pt x="186" y="243"/>
                    <a:pt x="165" y="237"/>
                  </a:cubicBezTo>
                  <a:cubicBezTo>
                    <a:pt x="168" y="231"/>
                    <a:pt x="174" y="229"/>
                    <a:pt x="182" y="229"/>
                  </a:cubicBezTo>
                  <a:cubicBezTo>
                    <a:pt x="172" y="202"/>
                    <a:pt x="162" y="173"/>
                    <a:pt x="165" y="132"/>
                  </a:cubicBezTo>
                  <a:cubicBezTo>
                    <a:pt x="124" y="148"/>
                    <a:pt x="85" y="138"/>
                    <a:pt x="47" y="130"/>
                  </a:cubicBezTo>
                  <a:cubicBezTo>
                    <a:pt x="54" y="168"/>
                    <a:pt x="26" y="205"/>
                    <a:pt x="45" y="233"/>
                  </a:cubicBezTo>
                  <a:cubicBezTo>
                    <a:pt x="37" y="243"/>
                    <a:pt x="12" y="244"/>
                    <a:pt x="4" y="233"/>
                  </a:cubicBezTo>
                  <a:cubicBezTo>
                    <a:pt x="4" y="223"/>
                    <a:pt x="15" y="224"/>
                    <a:pt x="18" y="216"/>
                  </a:cubicBezTo>
                  <a:cubicBezTo>
                    <a:pt x="15" y="210"/>
                    <a:pt x="19" y="208"/>
                    <a:pt x="16" y="204"/>
                  </a:cubicBezTo>
                  <a:cubicBezTo>
                    <a:pt x="32" y="157"/>
                    <a:pt x="37" y="83"/>
                    <a:pt x="16" y="32"/>
                  </a:cubicBezTo>
                  <a:cubicBezTo>
                    <a:pt x="13" y="29"/>
                    <a:pt x="8" y="34"/>
                    <a:pt x="0" y="32"/>
                  </a:cubicBezTo>
                  <a:cubicBezTo>
                    <a:pt x="8" y="18"/>
                    <a:pt x="39" y="0"/>
                    <a:pt x="56" y="1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1" name="Freeform 71"/>
            <p:cNvSpPr>
              <a:spLocks noEditPoints="1"/>
            </p:cNvSpPr>
            <p:nvPr/>
          </p:nvSpPr>
          <p:spPr bwMode="auto">
            <a:xfrm>
              <a:off x="2987676" y="1887538"/>
              <a:ext cx="1858963" cy="2263775"/>
            </a:xfrm>
            <a:custGeom>
              <a:gdLst>
                <a:gd fmla="*/ 490 w 2388" name="T0"/>
                <a:gd fmla="*/ 2831 h 2907" name="T1"/>
                <a:gd fmla="*/ 37 w 2388" name="T2"/>
                <a:gd fmla="*/ 1371 h 2907" name="T3"/>
                <a:gd fmla="*/ 1195 w 2388" name="T4"/>
                <a:gd fmla="*/ 2 h 2907" name="T5"/>
                <a:gd fmla="*/ 1958 w 2388" name="T6"/>
                <a:gd fmla="*/ 2076 h 2907" name="T7"/>
                <a:gd fmla="*/ 2202 w 2388" name="T8"/>
                <a:gd fmla="*/ 1590 h 2907" name="T9"/>
                <a:gd fmla="*/ 2146 w 2388" name="T10"/>
                <a:gd fmla="*/ 527 h 2907" name="T11"/>
                <a:gd fmla="*/ 86 w 2388" name="T12"/>
                <a:gd fmla="*/ 796 h 2907" name="T13"/>
                <a:gd fmla="*/ 359 w 2388" name="T14"/>
                <a:gd fmla="*/ 1795 h 2907" name="T15"/>
                <a:gd fmla="*/ 310 w 2388" name="T16"/>
                <a:gd fmla="*/ 1464 h 2907" name="T17"/>
                <a:gd fmla="*/ 609 w 2388" name="T18"/>
                <a:gd fmla="*/ 771 h 2907" name="T19"/>
                <a:gd fmla="*/ 1135 w 2388" name="T20"/>
                <a:gd fmla="*/ 810 h 2907" name="T21"/>
                <a:gd fmla="*/ 1023 w 2388" name="T22"/>
                <a:gd fmla="*/ 734 h 2907" name="T23"/>
                <a:gd fmla="*/ 1284 w 2388" name="T24"/>
                <a:gd fmla="*/ 237 h 2907" name="T25"/>
                <a:gd fmla="*/ 1604 w 2388" name="T26"/>
                <a:gd fmla="*/ 998 h 2907" name="T27"/>
                <a:gd fmla="*/ 1739 w 2388" name="T28"/>
                <a:gd fmla="*/ 1441 h 2907" name="T29"/>
                <a:gd fmla="*/ 1881 w 2388" name="T30"/>
                <a:gd fmla="*/ 1927 h 2907" name="T31"/>
                <a:gd fmla="*/ 1807 w 2388" name="T32"/>
                <a:gd fmla="*/ 1671 h 2907" name="T33"/>
                <a:gd fmla="*/ 1960 w 2388" name="T34"/>
                <a:gd fmla="*/ 1840 h 2907" name="T35"/>
                <a:gd fmla="*/ 1389 w 2388" name="T36"/>
                <a:gd fmla="*/ 413 h 2907" name="T37"/>
                <a:gd fmla="*/ 1160 w 2388" name="T38"/>
                <a:gd fmla="*/ 233 h 2907" name="T39"/>
                <a:gd fmla="*/ 1064 w 2388" name="T40"/>
                <a:gd fmla="*/ 291 h 2907" name="T41"/>
                <a:gd fmla="*/ 1406 w 2388" name="T42"/>
                <a:gd fmla="*/ 345 h 2907" name="T43"/>
                <a:gd fmla="*/ 380 w 2388" name="T44"/>
                <a:gd fmla="*/ 752 h 2907" name="T45"/>
                <a:gd fmla="*/ 225 w 2388" name="T46"/>
                <a:gd fmla="*/ 1286 h 2907" name="T47"/>
                <a:gd fmla="*/ 463 w 2388" name="T48"/>
                <a:gd fmla="*/ 1406 h 2907" name="T49"/>
                <a:gd fmla="*/ 510 w 2388" name="T50"/>
                <a:gd fmla="*/ 1232 h 2907" name="T51"/>
                <a:gd fmla="*/ 537 w 2388" name="T52"/>
                <a:gd fmla="*/ 1085 h 2907" name="T53"/>
                <a:gd fmla="*/ 715 w 2388" name="T54"/>
                <a:gd fmla="*/ 1340 h 2907" name="T55"/>
                <a:gd fmla="*/ 597 w 2388" name="T56"/>
                <a:gd fmla="*/ 790 h 2907" name="T57"/>
                <a:gd fmla="*/ 1234 w 2388" name="T58"/>
                <a:gd fmla="*/ 802 h 2907" name="T59"/>
                <a:gd fmla="*/ 1342 w 2388" name="T60"/>
                <a:gd fmla="*/ 831 h 2907" name="T61"/>
                <a:gd fmla="*/ 1286 w 2388" name="T62"/>
                <a:gd fmla="*/ 920 h 2907" name="T63"/>
                <a:gd fmla="*/ 1306 w 2388" name="T64"/>
                <a:gd fmla="*/ 860 h 2907" name="T65"/>
                <a:gd fmla="*/ 1081 w 2388" name="T66"/>
                <a:gd fmla="*/ 1201 h 2907" name="T67"/>
                <a:gd fmla="*/ 1470 w 2388" name="T68"/>
                <a:gd fmla="*/ 916 h 2907" name="T69"/>
                <a:gd fmla="*/ 957 w 2388" name="T70"/>
                <a:gd fmla="*/ 1034 h 2907" name="T71"/>
                <a:gd fmla="*/ 539 w 2388" name="T72"/>
                <a:gd fmla="*/ 1143 h 2907" name="T73"/>
                <a:gd fmla="*/ 531 w 2388" name="T74"/>
                <a:gd fmla="*/ 1151 h 2907" name="T75"/>
                <a:gd fmla="*/ 674 w 2388" name="T76"/>
                <a:gd fmla="*/ 1414 h 2907" name="T77"/>
                <a:gd fmla="*/ 1085 w 2388" name="T78"/>
                <a:gd fmla="*/ 1255 h 2907" name="T79"/>
                <a:gd fmla="*/ 1658 w 2388" name="T80"/>
                <a:gd fmla="*/ 1356 h 2907" name="T81"/>
                <a:gd fmla="*/ 769 w 2388" name="T82"/>
                <a:gd fmla="*/ 1344 h 2907" name="T83"/>
                <a:gd fmla="*/ 1648 w 2388" name="T84"/>
                <a:gd fmla="*/ 1710 h 2907" name="T85"/>
                <a:gd fmla="*/ 822 w 2388" name="T86"/>
                <a:gd fmla="*/ 1369 h 2907" name="T87"/>
                <a:gd fmla="*/ 798 w 2388" name="T88"/>
                <a:gd fmla="*/ 1418 h 2907" name="T89"/>
                <a:gd fmla="*/ 581 w 2388" name="T90"/>
                <a:gd fmla="*/ 1588 h 2907" name="T91"/>
                <a:gd fmla="*/ 678 w 2388" name="T92"/>
                <a:gd fmla="*/ 1611 h 2907" name="T93"/>
                <a:gd fmla="*/ 467 w 2388" name="T94"/>
                <a:gd fmla="*/ 1656 h 2907" name="T95"/>
                <a:gd fmla="*/ 645 w 2388" name="T96"/>
                <a:gd fmla="*/ 1822 h 2907" name="T97"/>
                <a:gd fmla="*/ 640 w 2388" name="T98"/>
                <a:gd fmla="*/ 1782 h 2907" name="T99"/>
                <a:gd fmla="*/ 1832 w 2388" name="T100"/>
                <a:gd fmla="*/ 1708 h 2907" name="T101"/>
                <a:gd fmla="*/ 487 w 2388" name="T102"/>
                <a:gd fmla="*/ 1737 h 2907" name="T103"/>
                <a:gd fmla="*/ 942 w 2388" name="T104"/>
                <a:gd fmla="*/ 1768 h 2907" name="T105"/>
                <a:gd fmla="*/ 913 w 2388" name="T106"/>
                <a:gd fmla="*/ 1840 h 2907" name="T107"/>
                <a:gd fmla="*/ 1058 w 2388" name="T108"/>
                <a:gd fmla="*/ 1774 h 2907" name="T109"/>
                <a:gd fmla="*/ 982 w 2388" name="T110"/>
                <a:gd fmla="*/ 2183 h 2907" name="T111"/>
                <a:gd fmla="*/ 1457 w 2388" name="T112"/>
                <a:gd fmla="*/ 2303 h 2907" name="T113"/>
                <a:gd fmla="*/ 471 w 2388" name="T114"/>
                <a:gd fmla="*/ 2200 h 2907" name="T115"/>
                <a:gd fmla="*/ 680 w 2388" name="T116"/>
                <a:gd fmla="*/ 2750 h 2907" name="T117"/>
                <a:gd fmla="*/ 461 w 2388" name="T118"/>
                <a:gd fmla="*/ 2806 h 2907" name="T119"/>
                <a:gd fmla="*/ 2125 w 2388" name="T120"/>
                <a:gd fmla="*/ 2705 h 2907" name="T121"/>
                <a:gd fmla="*/ 115 w 2388" name="T122"/>
                <a:gd fmla="*/ 2622 h 290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907" w="2388">
                  <a:moveTo>
                    <a:pt x="1958" y="2076"/>
                  </a:moveTo>
                  <a:cubicBezTo>
                    <a:pt x="2008" y="2088"/>
                    <a:pt x="2018" y="2168"/>
                    <a:pt x="1972" y="2192"/>
                  </a:cubicBezTo>
                  <a:cubicBezTo>
                    <a:pt x="1987" y="2249"/>
                    <a:pt x="2016" y="2295"/>
                    <a:pt x="2041" y="2353"/>
                  </a:cubicBezTo>
                  <a:cubicBezTo>
                    <a:pt x="2072" y="2428"/>
                    <a:pt x="2103" y="2505"/>
                    <a:pt x="2134" y="2583"/>
                  </a:cubicBezTo>
                  <a:cubicBezTo>
                    <a:pt x="2202" y="2576"/>
                    <a:pt x="2235" y="2655"/>
                    <a:pt x="2187" y="2690"/>
                  </a:cubicBezTo>
                  <a:cubicBezTo>
                    <a:pt x="2166" y="2694"/>
                    <a:pt x="2154" y="2712"/>
                    <a:pt x="2136" y="2721"/>
                  </a:cubicBezTo>
                  <a:cubicBezTo>
                    <a:pt x="2094" y="2742"/>
                    <a:pt x="2046" y="2753"/>
                    <a:pt x="2001" y="2769"/>
                  </a:cubicBezTo>
                  <a:cubicBezTo>
                    <a:pt x="1974" y="2778"/>
                    <a:pt x="1947" y="2792"/>
                    <a:pt x="1919" y="2800"/>
                  </a:cubicBezTo>
                  <a:cubicBezTo>
                    <a:pt x="1879" y="2810"/>
                    <a:pt x="1838" y="2819"/>
                    <a:pt x="1797" y="2829"/>
                  </a:cubicBezTo>
                  <a:cubicBezTo>
                    <a:pt x="1709" y="2849"/>
                    <a:pt x="1608" y="2874"/>
                    <a:pt x="1499" y="2885"/>
                  </a:cubicBezTo>
                  <a:cubicBezTo>
                    <a:pt x="1471" y="2887"/>
                    <a:pt x="1443" y="2893"/>
                    <a:pt x="1416" y="2895"/>
                  </a:cubicBezTo>
                  <a:cubicBezTo>
                    <a:pt x="1250" y="2907"/>
                    <a:pt x="1097" y="2897"/>
                    <a:pt x="918" y="2889"/>
                  </a:cubicBezTo>
                  <a:cubicBezTo>
                    <a:pt x="857" y="2886"/>
                    <a:pt x="797" y="2880"/>
                    <a:pt x="740" y="2872"/>
                  </a:cubicBezTo>
                  <a:cubicBezTo>
                    <a:pt x="682" y="2865"/>
                    <a:pt x="627" y="2849"/>
                    <a:pt x="570" y="2843"/>
                  </a:cubicBezTo>
                  <a:cubicBezTo>
                    <a:pt x="550" y="2841"/>
                    <a:pt x="538" y="2836"/>
                    <a:pt x="523" y="2833"/>
                  </a:cubicBezTo>
                  <a:cubicBezTo>
                    <a:pt x="512" y="2830"/>
                    <a:pt x="501" y="2833"/>
                    <a:pt x="490" y="2831"/>
                  </a:cubicBezTo>
                  <a:cubicBezTo>
                    <a:pt x="465" y="2826"/>
                    <a:pt x="442" y="2813"/>
                    <a:pt x="419" y="2810"/>
                  </a:cubicBezTo>
                  <a:cubicBezTo>
                    <a:pt x="354" y="2802"/>
                    <a:pt x="298" y="2777"/>
                    <a:pt x="233" y="2756"/>
                  </a:cubicBezTo>
                  <a:cubicBezTo>
                    <a:pt x="203" y="2747"/>
                    <a:pt x="172" y="2731"/>
                    <a:pt x="146" y="2715"/>
                  </a:cubicBezTo>
                  <a:cubicBezTo>
                    <a:pt x="129" y="2704"/>
                    <a:pt x="115" y="2697"/>
                    <a:pt x="101" y="2684"/>
                  </a:cubicBezTo>
                  <a:cubicBezTo>
                    <a:pt x="98" y="2672"/>
                    <a:pt x="86" y="2660"/>
                    <a:pt x="86" y="2649"/>
                  </a:cubicBezTo>
                  <a:cubicBezTo>
                    <a:pt x="86" y="2612"/>
                    <a:pt x="114" y="2589"/>
                    <a:pt x="161" y="2593"/>
                  </a:cubicBezTo>
                  <a:cubicBezTo>
                    <a:pt x="237" y="2455"/>
                    <a:pt x="312" y="2309"/>
                    <a:pt x="376" y="2152"/>
                  </a:cubicBezTo>
                  <a:cubicBezTo>
                    <a:pt x="361" y="2117"/>
                    <a:pt x="375" y="2066"/>
                    <a:pt x="413" y="2059"/>
                  </a:cubicBezTo>
                  <a:cubicBezTo>
                    <a:pt x="387" y="2037"/>
                    <a:pt x="367" y="2013"/>
                    <a:pt x="341" y="1987"/>
                  </a:cubicBezTo>
                  <a:cubicBezTo>
                    <a:pt x="310" y="1957"/>
                    <a:pt x="279" y="1924"/>
                    <a:pt x="254" y="1886"/>
                  </a:cubicBezTo>
                  <a:cubicBezTo>
                    <a:pt x="224" y="1841"/>
                    <a:pt x="197" y="1795"/>
                    <a:pt x="171" y="1749"/>
                  </a:cubicBezTo>
                  <a:cubicBezTo>
                    <a:pt x="159" y="1728"/>
                    <a:pt x="151" y="1706"/>
                    <a:pt x="138" y="1683"/>
                  </a:cubicBezTo>
                  <a:cubicBezTo>
                    <a:pt x="131" y="1670"/>
                    <a:pt x="127" y="1646"/>
                    <a:pt x="117" y="1627"/>
                  </a:cubicBezTo>
                  <a:cubicBezTo>
                    <a:pt x="111" y="1615"/>
                    <a:pt x="101" y="1599"/>
                    <a:pt x="92" y="1582"/>
                  </a:cubicBezTo>
                  <a:cubicBezTo>
                    <a:pt x="80" y="1554"/>
                    <a:pt x="73" y="1525"/>
                    <a:pt x="63" y="1495"/>
                  </a:cubicBezTo>
                  <a:cubicBezTo>
                    <a:pt x="51" y="1454"/>
                    <a:pt x="42" y="1417"/>
                    <a:pt x="37" y="1371"/>
                  </a:cubicBezTo>
                  <a:cubicBezTo>
                    <a:pt x="31" y="1321"/>
                    <a:pt x="20" y="1274"/>
                    <a:pt x="12" y="1226"/>
                  </a:cubicBezTo>
                  <a:cubicBezTo>
                    <a:pt x="0" y="1160"/>
                    <a:pt x="12" y="1091"/>
                    <a:pt x="18" y="1034"/>
                  </a:cubicBezTo>
                  <a:cubicBezTo>
                    <a:pt x="21" y="1000"/>
                    <a:pt x="29" y="971"/>
                    <a:pt x="32" y="947"/>
                  </a:cubicBezTo>
                  <a:cubicBezTo>
                    <a:pt x="36" y="920"/>
                    <a:pt x="45" y="889"/>
                    <a:pt x="51" y="862"/>
                  </a:cubicBezTo>
                  <a:cubicBezTo>
                    <a:pt x="54" y="847"/>
                    <a:pt x="53" y="832"/>
                    <a:pt x="57" y="821"/>
                  </a:cubicBezTo>
                  <a:cubicBezTo>
                    <a:pt x="60" y="813"/>
                    <a:pt x="67" y="807"/>
                    <a:pt x="70" y="800"/>
                  </a:cubicBezTo>
                  <a:cubicBezTo>
                    <a:pt x="86" y="755"/>
                    <a:pt x="99" y="713"/>
                    <a:pt x="117" y="674"/>
                  </a:cubicBezTo>
                  <a:cubicBezTo>
                    <a:pt x="151" y="599"/>
                    <a:pt x="202" y="526"/>
                    <a:pt x="254" y="463"/>
                  </a:cubicBezTo>
                  <a:cubicBezTo>
                    <a:pt x="267" y="447"/>
                    <a:pt x="279" y="432"/>
                    <a:pt x="293" y="415"/>
                  </a:cubicBezTo>
                  <a:cubicBezTo>
                    <a:pt x="306" y="401"/>
                    <a:pt x="320" y="383"/>
                    <a:pt x="328" y="364"/>
                  </a:cubicBezTo>
                  <a:cubicBezTo>
                    <a:pt x="333" y="358"/>
                    <a:pt x="333" y="370"/>
                    <a:pt x="339" y="364"/>
                  </a:cubicBezTo>
                  <a:cubicBezTo>
                    <a:pt x="386" y="308"/>
                    <a:pt x="444" y="265"/>
                    <a:pt x="502" y="219"/>
                  </a:cubicBezTo>
                  <a:cubicBezTo>
                    <a:pt x="513" y="210"/>
                    <a:pt x="520" y="196"/>
                    <a:pt x="531" y="188"/>
                  </a:cubicBezTo>
                  <a:cubicBezTo>
                    <a:pt x="573" y="155"/>
                    <a:pt x="628" y="133"/>
                    <a:pt x="684" y="107"/>
                  </a:cubicBezTo>
                  <a:cubicBezTo>
                    <a:pt x="776" y="65"/>
                    <a:pt x="887" y="39"/>
                    <a:pt x="1002" y="20"/>
                  </a:cubicBezTo>
                  <a:cubicBezTo>
                    <a:pt x="1069" y="9"/>
                    <a:pt x="1136" y="5"/>
                    <a:pt x="1195" y="2"/>
                  </a:cubicBezTo>
                  <a:cubicBezTo>
                    <a:pt x="1224" y="0"/>
                    <a:pt x="1263" y="0"/>
                    <a:pt x="1292" y="4"/>
                  </a:cubicBezTo>
                  <a:cubicBezTo>
                    <a:pt x="1309" y="6"/>
                    <a:pt x="1324" y="13"/>
                    <a:pt x="1342" y="16"/>
                  </a:cubicBezTo>
                  <a:cubicBezTo>
                    <a:pt x="1395" y="24"/>
                    <a:pt x="1440" y="29"/>
                    <a:pt x="1484" y="41"/>
                  </a:cubicBezTo>
                  <a:cubicBezTo>
                    <a:pt x="1532" y="53"/>
                    <a:pt x="1576" y="73"/>
                    <a:pt x="1627" y="93"/>
                  </a:cubicBezTo>
                  <a:cubicBezTo>
                    <a:pt x="1696" y="119"/>
                    <a:pt x="1763" y="152"/>
                    <a:pt x="1823" y="190"/>
                  </a:cubicBezTo>
                  <a:cubicBezTo>
                    <a:pt x="1885" y="214"/>
                    <a:pt x="1936" y="264"/>
                    <a:pt x="1985" y="306"/>
                  </a:cubicBezTo>
                  <a:cubicBezTo>
                    <a:pt x="2012" y="329"/>
                    <a:pt x="2030" y="347"/>
                    <a:pt x="2055" y="372"/>
                  </a:cubicBezTo>
                  <a:cubicBezTo>
                    <a:pt x="2110" y="427"/>
                    <a:pt x="2160" y="500"/>
                    <a:pt x="2204" y="566"/>
                  </a:cubicBezTo>
                  <a:cubicBezTo>
                    <a:pt x="2285" y="724"/>
                    <a:pt x="2359" y="911"/>
                    <a:pt x="2378" y="1112"/>
                  </a:cubicBezTo>
                  <a:cubicBezTo>
                    <a:pt x="2388" y="1225"/>
                    <a:pt x="2365" y="1326"/>
                    <a:pt x="2363" y="1435"/>
                  </a:cubicBezTo>
                  <a:cubicBezTo>
                    <a:pt x="2354" y="1447"/>
                    <a:pt x="2352" y="1456"/>
                    <a:pt x="2355" y="1474"/>
                  </a:cubicBezTo>
                  <a:cubicBezTo>
                    <a:pt x="2327" y="1539"/>
                    <a:pt x="2310" y="1605"/>
                    <a:pt x="2280" y="1664"/>
                  </a:cubicBezTo>
                  <a:cubicBezTo>
                    <a:pt x="2251" y="1724"/>
                    <a:pt x="2216" y="1777"/>
                    <a:pt x="2185" y="1834"/>
                  </a:cubicBezTo>
                  <a:cubicBezTo>
                    <a:pt x="2158" y="1862"/>
                    <a:pt x="2140" y="1897"/>
                    <a:pt x="2113" y="1925"/>
                  </a:cubicBezTo>
                  <a:cubicBezTo>
                    <a:pt x="2086" y="1953"/>
                    <a:pt x="2057" y="1978"/>
                    <a:pt x="2034" y="2010"/>
                  </a:cubicBezTo>
                  <a:cubicBezTo>
                    <a:pt x="2003" y="2026"/>
                    <a:pt x="1987" y="2058"/>
                    <a:pt x="1958" y="2076"/>
                  </a:cubicBezTo>
                  <a:close/>
                  <a:moveTo>
                    <a:pt x="1643" y="1780"/>
                  </a:moveTo>
                  <a:cubicBezTo>
                    <a:pt x="1619" y="1826"/>
                    <a:pt x="1564" y="1761"/>
                    <a:pt x="1526" y="1762"/>
                  </a:cubicBezTo>
                  <a:cubicBezTo>
                    <a:pt x="1535" y="1780"/>
                    <a:pt x="1556" y="1792"/>
                    <a:pt x="1550" y="1813"/>
                  </a:cubicBezTo>
                  <a:cubicBezTo>
                    <a:pt x="1546" y="1830"/>
                    <a:pt x="1526" y="1837"/>
                    <a:pt x="1509" y="1846"/>
                  </a:cubicBezTo>
                  <a:cubicBezTo>
                    <a:pt x="1515" y="1887"/>
                    <a:pt x="1537" y="1914"/>
                    <a:pt x="1563" y="1933"/>
                  </a:cubicBezTo>
                  <a:cubicBezTo>
                    <a:pt x="1636" y="1987"/>
                    <a:pt x="1739" y="1995"/>
                    <a:pt x="1805" y="2049"/>
                  </a:cubicBezTo>
                  <a:cubicBezTo>
                    <a:pt x="1806" y="2056"/>
                    <a:pt x="1808" y="2061"/>
                    <a:pt x="1811" y="2066"/>
                  </a:cubicBezTo>
                  <a:cubicBezTo>
                    <a:pt x="1868" y="2029"/>
                    <a:pt x="1925" y="1992"/>
                    <a:pt x="1962" y="1935"/>
                  </a:cubicBezTo>
                  <a:cubicBezTo>
                    <a:pt x="2035" y="1855"/>
                    <a:pt x="2097" y="1763"/>
                    <a:pt x="2144" y="1656"/>
                  </a:cubicBezTo>
                  <a:cubicBezTo>
                    <a:pt x="2152" y="1658"/>
                    <a:pt x="2148" y="1648"/>
                    <a:pt x="2154" y="1648"/>
                  </a:cubicBezTo>
                  <a:cubicBezTo>
                    <a:pt x="2181" y="1588"/>
                    <a:pt x="2220" y="1529"/>
                    <a:pt x="2239" y="1460"/>
                  </a:cubicBezTo>
                  <a:cubicBezTo>
                    <a:pt x="2250" y="1420"/>
                    <a:pt x="2249" y="1379"/>
                    <a:pt x="2268" y="1342"/>
                  </a:cubicBezTo>
                  <a:cubicBezTo>
                    <a:pt x="2278" y="1404"/>
                    <a:pt x="2252" y="1449"/>
                    <a:pt x="2239" y="1497"/>
                  </a:cubicBezTo>
                  <a:cubicBezTo>
                    <a:pt x="2234" y="1515"/>
                    <a:pt x="2229" y="1522"/>
                    <a:pt x="2225" y="1534"/>
                  </a:cubicBezTo>
                  <a:cubicBezTo>
                    <a:pt x="2223" y="1538"/>
                    <a:pt x="2226" y="1542"/>
                    <a:pt x="2225" y="1546"/>
                  </a:cubicBezTo>
                  <a:cubicBezTo>
                    <a:pt x="2220" y="1561"/>
                    <a:pt x="2209" y="1576"/>
                    <a:pt x="2202" y="1590"/>
                  </a:cubicBezTo>
                  <a:cubicBezTo>
                    <a:pt x="2186" y="1619"/>
                    <a:pt x="2172" y="1644"/>
                    <a:pt x="2156" y="1673"/>
                  </a:cubicBezTo>
                  <a:cubicBezTo>
                    <a:pt x="2147" y="1689"/>
                    <a:pt x="2139" y="1707"/>
                    <a:pt x="2134" y="1724"/>
                  </a:cubicBezTo>
                  <a:cubicBezTo>
                    <a:pt x="2118" y="1738"/>
                    <a:pt x="2110" y="1760"/>
                    <a:pt x="2101" y="1780"/>
                  </a:cubicBezTo>
                  <a:cubicBezTo>
                    <a:pt x="2037" y="1863"/>
                    <a:pt x="1992" y="1953"/>
                    <a:pt x="1906" y="2014"/>
                  </a:cubicBezTo>
                  <a:cubicBezTo>
                    <a:pt x="1853" y="2073"/>
                    <a:pt x="1771" y="2102"/>
                    <a:pt x="1708" y="2150"/>
                  </a:cubicBezTo>
                  <a:cubicBezTo>
                    <a:pt x="1785" y="2132"/>
                    <a:pt x="1865" y="2112"/>
                    <a:pt x="1929" y="2086"/>
                  </a:cubicBezTo>
                  <a:cubicBezTo>
                    <a:pt x="1938" y="2051"/>
                    <a:pt x="1977" y="2045"/>
                    <a:pt x="1991" y="2014"/>
                  </a:cubicBezTo>
                  <a:cubicBezTo>
                    <a:pt x="2077" y="1943"/>
                    <a:pt x="2150" y="1859"/>
                    <a:pt x="2204" y="1755"/>
                  </a:cubicBezTo>
                  <a:cubicBezTo>
                    <a:pt x="2211" y="1758"/>
                    <a:pt x="2205" y="1749"/>
                    <a:pt x="2212" y="1751"/>
                  </a:cubicBezTo>
                  <a:cubicBezTo>
                    <a:pt x="2236" y="1701"/>
                    <a:pt x="2272" y="1643"/>
                    <a:pt x="2293" y="1590"/>
                  </a:cubicBezTo>
                  <a:cubicBezTo>
                    <a:pt x="2303" y="1534"/>
                    <a:pt x="2328" y="1483"/>
                    <a:pt x="2334" y="1420"/>
                  </a:cubicBezTo>
                  <a:cubicBezTo>
                    <a:pt x="2346" y="1369"/>
                    <a:pt x="2357" y="1313"/>
                    <a:pt x="2361" y="1259"/>
                  </a:cubicBezTo>
                  <a:cubicBezTo>
                    <a:pt x="2376" y="1087"/>
                    <a:pt x="2334" y="918"/>
                    <a:pt x="2280" y="775"/>
                  </a:cubicBezTo>
                  <a:cubicBezTo>
                    <a:pt x="2277" y="767"/>
                    <a:pt x="2271" y="759"/>
                    <a:pt x="2268" y="750"/>
                  </a:cubicBezTo>
                  <a:cubicBezTo>
                    <a:pt x="2257" y="719"/>
                    <a:pt x="2246" y="687"/>
                    <a:pt x="2229" y="661"/>
                  </a:cubicBezTo>
                  <a:cubicBezTo>
                    <a:pt x="2213" y="609"/>
                    <a:pt x="2176" y="570"/>
                    <a:pt x="2146" y="527"/>
                  </a:cubicBezTo>
                  <a:cubicBezTo>
                    <a:pt x="2124" y="495"/>
                    <a:pt x="2106" y="458"/>
                    <a:pt x="2082" y="428"/>
                  </a:cubicBezTo>
                  <a:cubicBezTo>
                    <a:pt x="2072" y="415"/>
                    <a:pt x="2058" y="404"/>
                    <a:pt x="2047" y="390"/>
                  </a:cubicBezTo>
                  <a:cubicBezTo>
                    <a:pt x="2017" y="355"/>
                    <a:pt x="1987" y="332"/>
                    <a:pt x="1952" y="304"/>
                  </a:cubicBezTo>
                  <a:cubicBezTo>
                    <a:pt x="1932" y="288"/>
                    <a:pt x="1914" y="269"/>
                    <a:pt x="1894" y="254"/>
                  </a:cubicBezTo>
                  <a:cubicBezTo>
                    <a:pt x="1775" y="167"/>
                    <a:pt x="1633" y="115"/>
                    <a:pt x="1486" y="58"/>
                  </a:cubicBezTo>
                  <a:cubicBezTo>
                    <a:pt x="1480" y="56"/>
                    <a:pt x="1479" y="61"/>
                    <a:pt x="1472" y="60"/>
                  </a:cubicBezTo>
                  <a:cubicBezTo>
                    <a:pt x="1445" y="43"/>
                    <a:pt x="1413" y="48"/>
                    <a:pt x="1383" y="43"/>
                  </a:cubicBezTo>
                  <a:cubicBezTo>
                    <a:pt x="1348" y="37"/>
                    <a:pt x="1314" y="23"/>
                    <a:pt x="1280" y="18"/>
                  </a:cubicBezTo>
                  <a:cubicBezTo>
                    <a:pt x="1187" y="4"/>
                    <a:pt x="1093" y="31"/>
                    <a:pt x="1000" y="35"/>
                  </a:cubicBezTo>
                  <a:cubicBezTo>
                    <a:pt x="997" y="35"/>
                    <a:pt x="999" y="40"/>
                    <a:pt x="994" y="39"/>
                  </a:cubicBezTo>
                  <a:cubicBezTo>
                    <a:pt x="870" y="60"/>
                    <a:pt x="764" y="90"/>
                    <a:pt x="663" y="132"/>
                  </a:cubicBezTo>
                  <a:cubicBezTo>
                    <a:pt x="638" y="160"/>
                    <a:pt x="592" y="167"/>
                    <a:pt x="562" y="190"/>
                  </a:cubicBezTo>
                  <a:cubicBezTo>
                    <a:pt x="500" y="243"/>
                    <a:pt x="430" y="289"/>
                    <a:pt x="378" y="351"/>
                  </a:cubicBezTo>
                  <a:cubicBezTo>
                    <a:pt x="273" y="449"/>
                    <a:pt x="176" y="575"/>
                    <a:pt x="117" y="715"/>
                  </a:cubicBezTo>
                  <a:cubicBezTo>
                    <a:pt x="112" y="727"/>
                    <a:pt x="111" y="742"/>
                    <a:pt x="107" y="754"/>
                  </a:cubicBezTo>
                  <a:cubicBezTo>
                    <a:pt x="102" y="769"/>
                    <a:pt x="92" y="782"/>
                    <a:pt x="86" y="796"/>
                  </a:cubicBezTo>
                  <a:cubicBezTo>
                    <a:pt x="72" y="835"/>
                    <a:pt x="63" y="893"/>
                    <a:pt x="53" y="947"/>
                  </a:cubicBezTo>
                  <a:cubicBezTo>
                    <a:pt x="47" y="979"/>
                    <a:pt x="38" y="1016"/>
                    <a:pt x="37" y="1050"/>
                  </a:cubicBezTo>
                  <a:cubicBezTo>
                    <a:pt x="36" y="1060"/>
                    <a:pt x="39" y="1071"/>
                    <a:pt x="39" y="1081"/>
                  </a:cubicBezTo>
                  <a:cubicBezTo>
                    <a:pt x="38" y="1087"/>
                    <a:pt x="33" y="1093"/>
                    <a:pt x="32" y="1100"/>
                  </a:cubicBezTo>
                  <a:cubicBezTo>
                    <a:pt x="27" y="1142"/>
                    <a:pt x="40" y="1182"/>
                    <a:pt x="41" y="1222"/>
                  </a:cubicBezTo>
                  <a:cubicBezTo>
                    <a:pt x="44" y="1489"/>
                    <a:pt x="162" y="1721"/>
                    <a:pt x="295" y="1906"/>
                  </a:cubicBezTo>
                  <a:cubicBezTo>
                    <a:pt x="297" y="1911"/>
                    <a:pt x="299" y="1914"/>
                    <a:pt x="299" y="1921"/>
                  </a:cubicBezTo>
                  <a:cubicBezTo>
                    <a:pt x="308" y="1928"/>
                    <a:pt x="315" y="1936"/>
                    <a:pt x="320" y="1948"/>
                  </a:cubicBezTo>
                  <a:cubicBezTo>
                    <a:pt x="335" y="1956"/>
                    <a:pt x="343" y="1972"/>
                    <a:pt x="357" y="1981"/>
                  </a:cubicBezTo>
                  <a:cubicBezTo>
                    <a:pt x="379" y="2019"/>
                    <a:pt x="422" y="2036"/>
                    <a:pt x="448" y="2070"/>
                  </a:cubicBezTo>
                  <a:cubicBezTo>
                    <a:pt x="505" y="2086"/>
                    <a:pt x="557" y="2115"/>
                    <a:pt x="614" y="2119"/>
                  </a:cubicBezTo>
                  <a:cubicBezTo>
                    <a:pt x="458" y="2000"/>
                    <a:pt x="336" y="1837"/>
                    <a:pt x="248" y="1658"/>
                  </a:cubicBezTo>
                  <a:cubicBezTo>
                    <a:pt x="286" y="1713"/>
                    <a:pt x="319" y="1771"/>
                    <a:pt x="361" y="1824"/>
                  </a:cubicBezTo>
                  <a:cubicBezTo>
                    <a:pt x="397" y="1868"/>
                    <a:pt x="430" y="1913"/>
                    <a:pt x="467" y="1956"/>
                  </a:cubicBezTo>
                  <a:cubicBezTo>
                    <a:pt x="475" y="1954"/>
                    <a:pt x="478" y="1938"/>
                    <a:pt x="487" y="1944"/>
                  </a:cubicBezTo>
                  <a:cubicBezTo>
                    <a:pt x="454" y="1890"/>
                    <a:pt x="394" y="1853"/>
                    <a:pt x="359" y="1795"/>
                  </a:cubicBezTo>
                  <a:cubicBezTo>
                    <a:pt x="372" y="1754"/>
                    <a:pt x="359" y="1718"/>
                    <a:pt x="372" y="1683"/>
                  </a:cubicBezTo>
                  <a:cubicBezTo>
                    <a:pt x="398" y="1683"/>
                    <a:pt x="422" y="1703"/>
                    <a:pt x="452" y="1706"/>
                  </a:cubicBezTo>
                  <a:cubicBezTo>
                    <a:pt x="451" y="1670"/>
                    <a:pt x="463" y="1636"/>
                    <a:pt x="459" y="1611"/>
                  </a:cubicBezTo>
                  <a:cubicBezTo>
                    <a:pt x="469" y="1597"/>
                    <a:pt x="485" y="1606"/>
                    <a:pt x="506" y="1615"/>
                  </a:cubicBezTo>
                  <a:cubicBezTo>
                    <a:pt x="529" y="1624"/>
                    <a:pt x="546" y="1637"/>
                    <a:pt x="564" y="1644"/>
                  </a:cubicBezTo>
                  <a:cubicBezTo>
                    <a:pt x="573" y="1608"/>
                    <a:pt x="562" y="1569"/>
                    <a:pt x="578" y="1540"/>
                  </a:cubicBezTo>
                  <a:cubicBezTo>
                    <a:pt x="605" y="1550"/>
                    <a:pt x="627" y="1565"/>
                    <a:pt x="655" y="1573"/>
                  </a:cubicBezTo>
                  <a:cubicBezTo>
                    <a:pt x="646" y="1551"/>
                    <a:pt x="643" y="1532"/>
                    <a:pt x="634" y="1513"/>
                  </a:cubicBezTo>
                  <a:cubicBezTo>
                    <a:pt x="616" y="1518"/>
                    <a:pt x="605" y="1514"/>
                    <a:pt x="591" y="1505"/>
                  </a:cubicBezTo>
                  <a:cubicBezTo>
                    <a:pt x="583" y="1529"/>
                    <a:pt x="562" y="1528"/>
                    <a:pt x="537" y="1520"/>
                  </a:cubicBezTo>
                  <a:cubicBezTo>
                    <a:pt x="532" y="1518"/>
                    <a:pt x="527" y="1511"/>
                    <a:pt x="525" y="1511"/>
                  </a:cubicBezTo>
                  <a:cubicBezTo>
                    <a:pt x="521" y="1511"/>
                    <a:pt x="513" y="1521"/>
                    <a:pt x="506" y="1522"/>
                  </a:cubicBezTo>
                  <a:cubicBezTo>
                    <a:pt x="496" y="1523"/>
                    <a:pt x="491" y="1517"/>
                    <a:pt x="481" y="1520"/>
                  </a:cubicBezTo>
                  <a:cubicBezTo>
                    <a:pt x="482" y="1542"/>
                    <a:pt x="468" y="1559"/>
                    <a:pt x="440" y="1563"/>
                  </a:cubicBezTo>
                  <a:cubicBezTo>
                    <a:pt x="429" y="1557"/>
                    <a:pt x="422" y="1547"/>
                    <a:pt x="411" y="1540"/>
                  </a:cubicBezTo>
                  <a:cubicBezTo>
                    <a:pt x="364" y="1573"/>
                    <a:pt x="302" y="1512"/>
                    <a:pt x="310" y="1464"/>
                  </a:cubicBezTo>
                  <a:cubicBezTo>
                    <a:pt x="270" y="1457"/>
                    <a:pt x="253" y="1397"/>
                    <a:pt x="274" y="1367"/>
                  </a:cubicBezTo>
                  <a:cubicBezTo>
                    <a:pt x="263" y="1367"/>
                    <a:pt x="255" y="1362"/>
                    <a:pt x="250" y="1356"/>
                  </a:cubicBezTo>
                  <a:cubicBezTo>
                    <a:pt x="247" y="1338"/>
                    <a:pt x="242" y="1316"/>
                    <a:pt x="254" y="1305"/>
                  </a:cubicBezTo>
                  <a:cubicBezTo>
                    <a:pt x="196" y="1311"/>
                    <a:pt x="177" y="1214"/>
                    <a:pt x="212" y="1180"/>
                  </a:cubicBezTo>
                  <a:cubicBezTo>
                    <a:pt x="199" y="1176"/>
                    <a:pt x="191" y="1167"/>
                    <a:pt x="186" y="1156"/>
                  </a:cubicBezTo>
                  <a:cubicBezTo>
                    <a:pt x="189" y="1133"/>
                    <a:pt x="195" y="1113"/>
                    <a:pt x="214" y="1106"/>
                  </a:cubicBezTo>
                  <a:cubicBezTo>
                    <a:pt x="193" y="1082"/>
                    <a:pt x="203" y="1041"/>
                    <a:pt x="221" y="1019"/>
                  </a:cubicBezTo>
                  <a:cubicBezTo>
                    <a:pt x="192" y="965"/>
                    <a:pt x="234" y="887"/>
                    <a:pt x="293" y="901"/>
                  </a:cubicBezTo>
                  <a:cubicBezTo>
                    <a:pt x="290" y="864"/>
                    <a:pt x="332" y="860"/>
                    <a:pt x="353" y="860"/>
                  </a:cubicBezTo>
                  <a:cubicBezTo>
                    <a:pt x="325" y="849"/>
                    <a:pt x="318" y="796"/>
                    <a:pt x="361" y="790"/>
                  </a:cubicBezTo>
                  <a:cubicBezTo>
                    <a:pt x="352" y="754"/>
                    <a:pt x="376" y="733"/>
                    <a:pt x="405" y="746"/>
                  </a:cubicBezTo>
                  <a:cubicBezTo>
                    <a:pt x="402" y="707"/>
                    <a:pt x="428" y="660"/>
                    <a:pt x="471" y="655"/>
                  </a:cubicBezTo>
                  <a:cubicBezTo>
                    <a:pt x="503" y="651"/>
                    <a:pt x="514" y="673"/>
                    <a:pt x="525" y="705"/>
                  </a:cubicBezTo>
                  <a:cubicBezTo>
                    <a:pt x="530" y="699"/>
                    <a:pt x="540" y="700"/>
                    <a:pt x="547" y="697"/>
                  </a:cubicBezTo>
                  <a:cubicBezTo>
                    <a:pt x="557" y="707"/>
                    <a:pt x="567" y="716"/>
                    <a:pt x="570" y="734"/>
                  </a:cubicBezTo>
                  <a:cubicBezTo>
                    <a:pt x="590" y="725"/>
                    <a:pt x="610" y="747"/>
                    <a:pt x="609" y="771"/>
                  </a:cubicBezTo>
                  <a:cubicBezTo>
                    <a:pt x="631" y="764"/>
                    <a:pt x="642" y="748"/>
                    <a:pt x="665" y="750"/>
                  </a:cubicBezTo>
                  <a:cubicBezTo>
                    <a:pt x="682" y="752"/>
                    <a:pt x="718" y="774"/>
                    <a:pt x="727" y="794"/>
                  </a:cubicBezTo>
                  <a:cubicBezTo>
                    <a:pt x="741" y="823"/>
                    <a:pt x="725" y="844"/>
                    <a:pt x="721" y="870"/>
                  </a:cubicBezTo>
                  <a:cubicBezTo>
                    <a:pt x="742" y="873"/>
                    <a:pt x="771" y="883"/>
                    <a:pt x="760" y="916"/>
                  </a:cubicBezTo>
                  <a:cubicBezTo>
                    <a:pt x="779" y="935"/>
                    <a:pt x="793" y="959"/>
                    <a:pt x="787" y="992"/>
                  </a:cubicBezTo>
                  <a:cubicBezTo>
                    <a:pt x="823" y="989"/>
                    <a:pt x="844" y="1018"/>
                    <a:pt x="847" y="1054"/>
                  </a:cubicBezTo>
                  <a:cubicBezTo>
                    <a:pt x="866" y="1051"/>
                    <a:pt x="884" y="1047"/>
                    <a:pt x="903" y="1044"/>
                  </a:cubicBezTo>
                  <a:cubicBezTo>
                    <a:pt x="889" y="1034"/>
                    <a:pt x="899" y="1018"/>
                    <a:pt x="901" y="1003"/>
                  </a:cubicBezTo>
                  <a:cubicBezTo>
                    <a:pt x="920" y="994"/>
                    <a:pt x="932" y="998"/>
                    <a:pt x="955" y="996"/>
                  </a:cubicBezTo>
                  <a:cubicBezTo>
                    <a:pt x="955" y="985"/>
                    <a:pt x="955" y="973"/>
                    <a:pt x="955" y="961"/>
                  </a:cubicBezTo>
                  <a:cubicBezTo>
                    <a:pt x="971" y="953"/>
                    <a:pt x="982" y="953"/>
                    <a:pt x="1004" y="951"/>
                  </a:cubicBezTo>
                  <a:cubicBezTo>
                    <a:pt x="1005" y="928"/>
                    <a:pt x="1013" y="920"/>
                    <a:pt x="1013" y="903"/>
                  </a:cubicBezTo>
                  <a:cubicBezTo>
                    <a:pt x="1031" y="901"/>
                    <a:pt x="1053" y="898"/>
                    <a:pt x="1077" y="893"/>
                  </a:cubicBezTo>
                  <a:cubicBezTo>
                    <a:pt x="1070" y="879"/>
                    <a:pt x="1091" y="863"/>
                    <a:pt x="1098" y="850"/>
                  </a:cubicBezTo>
                  <a:cubicBezTo>
                    <a:pt x="1108" y="849"/>
                    <a:pt x="1122" y="852"/>
                    <a:pt x="1129" y="847"/>
                  </a:cubicBezTo>
                  <a:cubicBezTo>
                    <a:pt x="1136" y="831"/>
                    <a:pt x="1127" y="822"/>
                    <a:pt x="1135" y="810"/>
                  </a:cubicBezTo>
                  <a:cubicBezTo>
                    <a:pt x="1142" y="816"/>
                    <a:pt x="1161" y="809"/>
                    <a:pt x="1168" y="814"/>
                  </a:cubicBezTo>
                  <a:cubicBezTo>
                    <a:pt x="1155" y="809"/>
                    <a:pt x="1156" y="790"/>
                    <a:pt x="1147" y="781"/>
                  </a:cubicBezTo>
                  <a:cubicBezTo>
                    <a:pt x="1164" y="768"/>
                    <a:pt x="1189" y="774"/>
                    <a:pt x="1207" y="767"/>
                  </a:cubicBezTo>
                  <a:cubicBezTo>
                    <a:pt x="1216" y="763"/>
                    <a:pt x="1220" y="753"/>
                    <a:pt x="1230" y="752"/>
                  </a:cubicBezTo>
                  <a:cubicBezTo>
                    <a:pt x="1246" y="751"/>
                    <a:pt x="1260" y="769"/>
                    <a:pt x="1277" y="775"/>
                  </a:cubicBezTo>
                  <a:cubicBezTo>
                    <a:pt x="1289" y="779"/>
                    <a:pt x="1298" y="775"/>
                    <a:pt x="1308" y="783"/>
                  </a:cubicBezTo>
                  <a:cubicBezTo>
                    <a:pt x="1309" y="799"/>
                    <a:pt x="1304" y="809"/>
                    <a:pt x="1298" y="819"/>
                  </a:cubicBezTo>
                  <a:cubicBezTo>
                    <a:pt x="1320" y="824"/>
                    <a:pt x="1324" y="822"/>
                    <a:pt x="1348" y="819"/>
                  </a:cubicBezTo>
                  <a:cubicBezTo>
                    <a:pt x="1357" y="828"/>
                    <a:pt x="1368" y="837"/>
                    <a:pt x="1366" y="858"/>
                  </a:cubicBezTo>
                  <a:cubicBezTo>
                    <a:pt x="1379" y="854"/>
                    <a:pt x="1386" y="856"/>
                    <a:pt x="1399" y="852"/>
                  </a:cubicBezTo>
                  <a:cubicBezTo>
                    <a:pt x="1395" y="822"/>
                    <a:pt x="1388" y="759"/>
                    <a:pt x="1391" y="723"/>
                  </a:cubicBezTo>
                  <a:cubicBezTo>
                    <a:pt x="1300" y="726"/>
                    <a:pt x="1138" y="741"/>
                    <a:pt x="1067" y="734"/>
                  </a:cubicBezTo>
                  <a:cubicBezTo>
                    <a:pt x="1059" y="744"/>
                    <a:pt x="1042" y="736"/>
                    <a:pt x="1035" y="742"/>
                  </a:cubicBezTo>
                  <a:cubicBezTo>
                    <a:pt x="1035" y="779"/>
                    <a:pt x="1043" y="849"/>
                    <a:pt x="1038" y="887"/>
                  </a:cubicBezTo>
                  <a:cubicBezTo>
                    <a:pt x="1021" y="874"/>
                    <a:pt x="1026" y="848"/>
                    <a:pt x="1025" y="829"/>
                  </a:cubicBezTo>
                  <a:cubicBezTo>
                    <a:pt x="1023" y="798"/>
                    <a:pt x="1027" y="764"/>
                    <a:pt x="1023" y="734"/>
                  </a:cubicBezTo>
                  <a:cubicBezTo>
                    <a:pt x="1017" y="730"/>
                    <a:pt x="1013" y="724"/>
                    <a:pt x="1011" y="717"/>
                  </a:cubicBezTo>
                  <a:cubicBezTo>
                    <a:pt x="1015" y="709"/>
                    <a:pt x="1015" y="696"/>
                    <a:pt x="1023" y="690"/>
                  </a:cubicBezTo>
                  <a:cubicBezTo>
                    <a:pt x="1004" y="617"/>
                    <a:pt x="1007" y="515"/>
                    <a:pt x="998" y="442"/>
                  </a:cubicBezTo>
                  <a:cubicBezTo>
                    <a:pt x="992" y="451"/>
                    <a:pt x="978" y="465"/>
                    <a:pt x="965" y="463"/>
                  </a:cubicBezTo>
                  <a:cubicBezTo>
                    <a:pt x="954" y="461"/>
                    <a:pt x="956" y="450"/>
                    <a:pt x="947" y="436"/>
                  </a:cubicBezTo>
                  <a:cubicBezTo>
                    <a:pt x="937" y="421"/>
                    <a:pt x="922" y="414"/>
                    <a:pt x="922" y="397"/>
                  </a:cubicBezTo>
                  <a:cubicBezTo>
                    <a:pt x="937" y="378"/>
                    <a:pt x="955" y="362"/>
                    <a:pt x="973" y="347"/>
                  </a:cubicBezTo>
                  <a:cubicBezTo>
                    <a:pt x="982" y="348"/>
                    <a:pt x="989" y="351"/>
                    <a:pt x="1002" y="347"/>
                  </a:cubicBezTo>
                  <a:cubicBezTo>
                    <a:pt x="994" y="321"/>
                    <a:pt x="1039" y="316"/>
                    <a:pt x="1062" y="308"/>
                  </a:cubicBezTo>
                  <a:cubicBezTo>
                    <a:pt x="1061" y="299"/>
                    <a:pt x="1053" y="297"/>
                    <a:pt x="1054" y="287"/>
                  </a:cubicBezTo>
                  <a:cubicBezTo>
                    <a:pt x="1070" y="268"/>
                    <a:pt x="1100" y="273"/>
                    <a:pt x="1116" y="258"/>
                  </a:cubicBezTo>
                  <a:cubicBezTo>
                    <a:pt x="1111" y="255"/>
                    <a:pt x="1105" y="253"/>
                    <a:pt x="1106" y="244"/>
                  </a:cubicBezTo>
                  <a:cubicBezTo>
                    <a:pt x="1115" y="231"/>
                    <a:pt x="1133" y="227"/>
                    <a:pt x="1151" y="223"/>
                  </a:cubicBezTo>
                  <a:cubicBezTo>
                    <a:pt x="1156" y="217"/>
                    <a:pt x="1148" y="211"/>
                    <a:pt x="1157" y="208"/>
                  </a:cubicBezTo>
                  <a:cubicBezTo>
                    <a:pt x="1179" y="211"/>
                    <a:pt x="1185" y="191"/>
                    <a:pt x="1203" y="196"/>
                  </a:cubicBezTo>
                  <a:cubicBezTo>
                    <a:pt x="1226" y="217"/>
                    <a:pt x="1270" y="206"/>
                    <a:pt x="1284" y="237"/>
                  </a:cubicBezTo>
                  <a:cubicBezTo>
                    <a:pt x="1301" y="236"/>
                    <a:pt x="1308" y="245"/>
                    <a:pt x="1317" y="252"/>
                  </a:cubicBezTo>
                  <a:cubicBezTo>
                    <a:pt x="1319" y="260"/>
                    <a:pt x="1312" y="264"/>
                    <a:pt x="1317" y="268"/>
                  </a:cubicBezTo>
                  <a:cubicBezTo>
                    <a:pt x="1339" y="266"/>
                    <a:pt x="1351" y="279"/>
                    <a:pt x="1344" y="299"/>
                  </a:cubicBezTo>
                  <a:cubicBezTo>
                    <a:pt x="1371" y="292"/>
                    <a:pt x="1393" y="308"/>
                    <a:pt x="1391" y="335"/>
                  </a:cubicBezTo>
                  <a:cubicBezTo>
                    <a:pt x="1415" y="324"/>
                    <a:pt x="1429" y="352"/>
                    <a:pt x="1418" y="370"/>
                  </a:cubicBezTo>
                  <a:cubicBezTo>
                    <a:pt x="1431" y="378"/>
                    <a:pt x="1448" y="371"/>
                    <a:pt x="1453" y="380"/>
                  </a:cubicBezTo>
                  <a:cubicBezTo>
                    <a:pt x="1458" y="390"/>
                    <a:pt x="1446" y="410"/>
                    <a:pt x="1433" y="417"/>
                  </a:cubicBezTo>
                  <a:cubicBezTo>
                    <a:pt x="1444" y="442"/>
                    <a:pt x="1399" y="467"/>
                    <a:pt x="1393" y="436"/>
                  </a:cubicBezTo>
                  <a:cubicBezTo>
                    <a:pt x="1387" y="517"/>
                    <a:pt x="1409" y="595"/>
                    <a:pt x="1404" y="684"/>
                  </a:cubicBezTo>
                  <a:cubicBezTo>
                    <a:pt x="1405" y="689"/>
                    <a:pt x="1411" y="689"/>
                    <a:pt x="1412" y="694"/>
                  </a:cubicBezTo>
                  <a:cubicBezTo>
                    <a:pt x="1411" y="699"/>
                    <a:pt x="1409" y="713"/>
                    <a:pt x="1402" y="721"/>
                  </a:cubicBezTo>
                  <a:cubicBezTo>
                    <a:pt x="1400" y="785"/>
                    <a:pt x="1402" y="852"/>
                    <a:pt x="1428" y="901"/>
                  </a:cubicBezTo>
                  <a:cubicBezTo>
                    <a:pt x="1443" y="903"/>
                    <a:pt x="1460" y="906"/>
                    <a:pt x="1474" y="899"/>
                  </a:cubicBezTo>
                  <a:cubicBezTo>
                    <a:pt x="1489" y="909"/>
                    <a:pt x="1483" y="937"/>
                    <a:pt x="1486" y="949"/>
                  </a:cubicBezTo>
                  <a:cubicBezTo>
                    <a:pt x="1528" y="936"/>
                    <a:pt x="1569" y="953"/>
                    <a:pt x="1563" y="998"/>
                  </a:cubicBezTo>
                  <a:cubicBezTo>
                    <a:pt x="1573" y="998"/>
                    <a:pt x="1590" y="1003"/>
                    <a:pt x="1604" y="998"/>
                  </a:cubicBezTo>
                  <a:cubicBezTo>
                    <a:pt x="1619" y="1010"/>
                    <a:pt x="1633" y="1037"/>
                    <a:pt x="1621" y="1052"/>
                  </a:cubicBezTo>
                  <a:cubicBezTo>
                    <a:pt x="1640" y="1050"/>
                    <a:pt x="1650" y="1061"/>
                    <a:pt x="1670" y="1052"/>
                  </a:cubicBezTo>
                  <a:cubicBezTo>
                    <a:pt x="1684" y="1065"/>
                    <a:pt x="1698" y="1086"/>
                    <a:pt x="1685" y="1104"/>
                  </a:cubicBezTo>
                  <a:cubicBezTo>
                    <a:pt x="1700" y="1107"/>
                    <a:pt x="1717" y="1108"/>
                    <a:pt x="1728" y="1114"/>
                  </a:cubicBezTo>
                  <a:cubicBezTo>
                    <a:pt x="1732" y="1131"/>
                    <a:pt x="1726" y="1149"/>
                    <a:pt x="1714" y="1156"/>
                  </a:cubicBezTo>
                  <a:cubicBezTo>
                    <a:pt x="1728" y="1182"/>
                    <a:pt x="1704" y="1215"/>
                    <a:pt x="1679" y="1222"/>
                  </a:cubicBezTo>
                  <a:cubicBezTo>
                    <a:pt x="1652" y="1207"/>
                    <a:pt x="1625" y="1194"/>
                    <a:pt x="1600" y="1178"/>
                  </a:cubicBezTo>
                  <a:cubicBezTo>
                    <a:pt x="1598" y="1195"/>
                    <a:pt x="1596" y="1209"/>
                    <a:pt x="1594" y="1228"/>
                  </a:cubicBezTo>
                  <a:cubicBezTo>
                    <a:pt x="1609" y="1233"/>
                    <a:pt x="1641" y="1234"/>
                    <a:pt x="1629" y="1265"/>
                  </a:cubicBezTo>
                  <a:cubicBezTo>
                    <a:pt x="1641" y="1275"/>
                    <a:pt x="1668" y="1269"/>
                    <a:pt x="1674" y="1280"/>
                  </a:cubicBezTo>
                  <a:cubicBezTo>
                    <a:pt x="1675" y="1289"/>
                    <a:pt x="1669" y="1293"/>
                    <a:pt x="1668" y="1300"/>
                  </a:cubicBezTo>
                  <a:cubicBezTo>
                    <a:pt x="1678" y="1307"/>
                    <a:pt x="1689" y="1300"/>
                    <a:pt x="1701" y="1305"/>
                  </a:cubicBezTo>
                  <a:cubicBezTo>
                    <a:pt x="1707" y="1317"/>
                    <a:pt x="1704" y="1326"/>
                    <a:pt x="1710" y="1331"/>
                  </a:cubicBezTo>
                  <a:cubicBezTo>
                    <a:pt x="1733" y="1320"/>
                    <a:pt x="1754" y="1334"/>
                    <a:pt x="1747" y="1360"/>
                  </a:cubicBezTo>
                  <a:cubicBezTo>
                    <a:pt x="1758" y="1364"/>
                    <a:pt x="1763" y="1359"/>
                    <a:pt x="1776" y="1362"/>
                  </a:cubicBezTo>
                  <a:cubicBezTo>
                    <a:pt x="1780" y="1390"/>
                    <a:pt x="1772" y="1438"/>
                    <a:pt x="1739" y="1441"/>
                  </a:cubicBezTo>
                  <a:cubicBezTo>
                    <a:pt x="1713" y="1549"/>
                    <a:pt x="1675" y="1657"/>
                    <a:pt x="1648" y="1770"/>
                  </a:cubicBezTo>
                  <a:cubicBezTo>
                    <a:pt x="1657" y="1769"/>
                    <a:pt x="1662" y="1762"/>
                    <a:pt x="1666" y="1772"/>
                  </a:cubicBezTo>
                  <a:cubicBezTo>
                    <a:pt x="1653" y="1781"/>
                    <a:pt x="1654" y="1802"/>
                    <a:pt x="1668" y="1809"/>
                  </a:cubicBezTo>
                  <a:cubicBezTo>
                    <a:pt x="1678" y="1809"/>
                    <a:pt x="1681" y="1803"/>
                    <a:pt x="1689" y="1807"/>
                  </a:cubicBezTo>
                  <a:cubicBezTo>
                    <a:pt x="1707" y="1772"/>
                    <a:pt x="1770" y="1765"/>
                    <a:pt x="1772" y="1819"/>
                  </a:cubicBezTo>
                  <a:cubicBezTo>
                    <a:pt x="1809" y="1816"/>
                    <a:pt x="1805" y="1884"/>
                    <a:pt x="1774" y="1855"/>
                  </a:cubicBezTo>
                  <a:cubicBezTo>
                    <a:pt x="1775" y="1850"/>
                    <a:pt x="1785" y="1855"/>
                    <a:pt x="1786" y="1850"/>
                  </a:cubicBezTo>
                  <a:cubicBezTo>
                    <a:pt x="1785" y="1841"/>
                    <a:pt x="1778" y="1837"/>
                    <a:pt x="1772" y="1832"/>
                  </a:cubicBezTo>
                  <a:cubicBezTo>
                    <a:pt x="1763" y="1833"/>
                    <a:pt x="1758" y="1842"/>
                    <a:pt x="1751" y="1834"/>
                  </a:cubicBezTo>
                  <a:cubicBezTo>
                    <a:pt x="1748" y="1823"/>
                    <a:pt x="1761" y="1828"/>
                    <a:pt x="1759" y="1817"/>
                  </a:cubicBezTo>
                  <a:cubicBezTo>
                    <a:pt x="1755" y="1801"/>
                    <a:pt x="1745" y="1792"/>
                    <a:pt x="1728" y="1788"/>
                  </a:cubicBezTo>
                  <a:cubicBezTo>
                    <a:pt x="1696" y="1798"/>
                    <a:pt x="1657" y="1869"/>
                    <a:pt x="1722" y="1871"/>
                  </a:cubicBezTo>
                  <a:cubicBezTo>
                    <a:pt x="1722" y="1902"/>
                    <a:pt x="1744" y="1922"/>
                    <a:pt x="1770" y="1919"/>
                  </a:cubicBezTo>
                  <a:cubicBezTo>
                    <a:pt x="1784" y="1917"/>
                    <a:pt x="1792" y="1896"/>
                    <a:pt x="1805" y="1908"/>
                  </a:cubicBezTo>
                  <a:cubicBezTo>
                    <a:pt x="1780" y="1937"/>
                    <a:pt x="1808" y="1974"/>
                    <a:pt x="1840" y="1977"/>
                  </a:cubicBezTo>
                  <a:cubicBezTo>
                    <a:pt x="1863" y="1969"/>
                    <a:pt x="1863" y="1939"/>
                    <a:pt x="1881" y="1927"/>
                  </a:cubicBezTo>
                  <a:cubicBezTo>
                    <a:pt x="1896" y="1959"/>
                    <a:pt x="1954" y="1940"/>
                    <a:pt x="1931" y="1904"/>
                  </a:cubicBezTo>
                  <a:cubicBezTo>
                    <a:pt x="1924" y="1903"/>
                    <a:pt x="1913" y="1910"/>
                    <a:pt x="1908" y="1898"/>
                  </a:cubicBezTo>
                  <a:cubicBezTo>
                    <a:pt x="1919" y="1894"/>
                    <a:pt x="1921" y="1880"/>
                    <a:pt x="1927" y="1871"/>
                  </a:cubicBezTo>
                  <a:cubicBezTo>
                    <a:pt x="1921" y="1860"/>
                    <a:pt x="1907" y="1857"/>
                    <a:pt x="1900" y="1846"/>
                  </a:cubicBezTo>
                  <a:cubicBezTo>
                    <a:pt x="1910" y="1836"/>
                    <a:pt x="1929" y="1823"/>
                    <a:pt x="1916" y="1803"/>
                  </a:cubicBezTo>
                  <a:cubicBezTo>
                    <a:pt x="1895" y="1790"/>
                    <a:pt x="1873" y="1813"/>
                    <a:pt x="1856" y="1811"/>
                  </a:cubicBezTo>
                  <a:cubicBezTo>
                    <a:pt x="1871" y="1776"/>
                    <a:pt x="1831" y="1769"/>
                    <a:pt x="1809" y="1778"/>
                  </a:cubicBezTo>
                  <a:cubicBezTo>
                    <a:pt x="1807" y="1765"/>
                    <a:pt x="1815" y="1750"/>
                    <a:pt x="1803" y="1741"/>
                  </a:cubicBezTo>
                  <a:cubicBezTo>
                    <a:pt x="1809" y="1735"/>
                    <a:pt x="1815" y="1728"/>
                    <a:pt x="1821" y="1722"/>
                  </a:cubicBezTo>
                  <a:cubicBezTo>
                    <a:pt x="1827" y="1690"/>
                    <a:pt x="1791" y="1695"/>
                    <a:pt x="1770" y="1693"/>
                  </a:cubicBezTo>
                  <a:cubicBezTo>
                    <a:pt x="1763" y="1711"/>
                    <a:pt x="1757" y="1729"/>
                    <a:pt x="1739" y="1731"/>
                  </a:cubicBezTo>
                  <a:cubicBezTo>
                    <a:pt x="1711" y="1733"/>
                    <a:pt x="1693" y="1689"/>
                    <a:pt x="1728" y="1697"/>
                  </a:cubicBezTo>
                  <a:cubicBezTo>
                    <a:pt x="1728" y="1703"/>
                    <a:pt x="1718" y="1700"/>
                    <a:pt x="1720" y="1708"/>
                  </a:cubicBezTo>
                  <a:cubicBezTo>
                    <a:pt x="1744" y="1736"/>
                    <a:pt x="1759" y="1694"/>
                    <a:pt x="1759" y="1677"/>
                  </a:cubicBezTo>
                  <a:cubicBezTo>
                    <a:pt x="1767" y="1680"/>
                    <a:pt x="1774" y="1684"/>
                    <a:pt x="1782" y="1687"/>
                  </a:cubicBezTo>
                  <a:cubicBezTo>
                    <a:pt x="1792" y="1684"/>
                    <a:pt x="1801" y="1678"/>
                    <a:pt x="1807" y="1671"/>
                  </a:cubicBezTo>
                  <a:cubicBezTo>
                    <a:pt x="1808" y="1644"/>
                    <a:pt x="1790" y="1634"/>
                    <a:pt x="1770" y="1635"/>
                  </a:cubicBezTo>
                  <a:cubicBezTo>
                    <a:pt x="1771" y="1622"/>
                    <a:pt x="1784" y="1619"/>
                    <a:pt x="1786" y="1606"/>
                  </a:cubicBezTo>
                  <a:cubicBezTo>
                    <a:pt x="1784" y="1593"/>
                    <a:pt x="1768" y="1593"/>
                    <a:pt x="1755" y="1590"/>
                  </a:cubicBezTo>
                  <a:cubicBezTo>
                    <a:pt x="1754" y="1580"/>
                    <a:pt x="1758" y="1577"/>
                    <a:pt x="1757" y="1567"/>
                  </a:cubicBezTo>
                  <a:cubicBezTo>
                    <a:pt x="1746" y="1566"/>
                    <a:pt x="1740" y="1561"/>
                    <a:pt x="1730" y="1559"/>
                  </a:cubicBezTo>
                  <a:cubicBezTo>
                    <a:pt x="1722" y="1561"/>
                    <a:pt x="1715" y="1577"/>
                    <a:pt x="1706" y="1571"/>
                  </a:cubicBezTo>
                  <a:cubicBezTo>
                    <a:pt x="1712" y="1560"/>
                    <a:pt x="1723" y="1552"/>
                    <a:pt x="1737" y="1549"/>
                  </a:cubicBezTo>
                  <a:cubicBezTo>
                    <a:pt x="1750" y="1556"/>
                    <a:pt x="1777" y="1558"/>
                    <a:pt x="1768" y="1582"/>
                  </a:cubicBezTo>
                  <a:cubicBezTo>
                    <a:pt x="1796" y="1578"/>
                    <a:pt x="1805" y="1609"/>
                    <a:pt x="1790" y="1625"/>
                  </a:cubicBezTo>
                  <a:cubicBezTo>
                    <a:pt x="1816" y="1632"/>
                    <a:pt x="1826" y="1659"/>
                    <a:pt x="1813" y="1683"/>
                  </a:cubicBezTo>
                  <a:cubicBezTo>
                    <a:pt x="1821" y="1686"/>
                    <a:pt x="1823" y="1695"/>
                    <a:pt x="1830" y="1700"/>
                  </a:cubicBezTo>
                  <a:cubicBezTo>
                    <a:pt x="1845" y="1670"/>
                    <a:pt x="1918" y="1687"/>
                    <a:pt x="1898" y="1733"/>
                  </a:cubicBezTo>
                  <a:cubicBezTo>
                    <a:pt x="1909" y="1729"/>
                    <a:pt x="1920" y="1732"/>
                    <a:pt x="1931" y="1735"/>
                  </a:cubicBezTo>
                  <a:cubicBezTo>
                    <a:pt x="1935" y="1741"/>
                    <a:pt x="1940" y="1747"/>
                    <a:pt x="1939" y="1757"/>
                  </a:cubicBezTo>
                  <a:cubicBezTo>
                    <a:pt x="1972" y="1751"/>
                    <a:pt x="1990" y="1777"/>
                    <a:pt x="1987" y="1803"/>
                  </a:cubicBezTo>
                  <a:cubicBezTo>
                    <a:pt x="1984" y="1820"/>
                    <a:pt x="1965" y="1827"/>
                    <a:pt x="1960" y="1840"/>
                  </a:cubicBezTo>
                  <a:cubicBezTo>
                    <a:pt x="1958" y="1855"/>
                    <a:pt x="1974" y="1865"/>
                    <a:pt x="1976" y="1877"/>
                  </a:cubicBezTo>
                  <a:cubicBezTo>
                    <a:pt x="1980" y="1894"/>
                    <a:pt x="1970" y="1909"/>
                    <a:pt x="1950" y="1915"/>
                  </a:cubicBezTo>
                  <a:cubicBezTo>
                    <a:pt x="1953" y="1927"/>
                    <a:pt x="1938" y="1953"/>
                    <a:pt x="1919" y="1956"/>
                  </a:cubicBezTo>
                  <a:cubicBezTo>
                    <a:pt x="1919" y="1962"/>
                    <a:pt x="1931" y="1968"/>
                    <a:pt x="1921" y="1972"/>
                  </a:cubicBezTo>
                  <a:cubicBezTo>
                    <a:pt x="1907" y="1964"/>
                    <a:pt x="1900" y="1949"/>
                    <a:pt x="1881" y="1946"/>
                  </a:cubicBezTo>
                  <a:cubicBezTo>
                    <a:pt x="1871" y="1964"/>
                    <a:pt x="1860" y="1989"/>
                    <a:pt x="1838" y="1989"/>
                  </a:cubicBezTo>
                  <a:cubicBezTo>
                    <a:pt x="1811" y="1990"/>
                    <a:pt x="1782" y="1955"/>
                    <a:pt x="1784" y="1927"/>
                  </a:cubicBezTo>
                  <a:cubicBezTo>
                    <a:pt x="1748" y="1939"/>
                    <a:pt x="1714" y="1910"/>
                    <a:pt x="1712" y="1881"/>
                  </a:cubicBezTo>
                  <a:cubicBezTo>
                    <a:pt x="1672" y="1879"/>
                    <a:pt x="1669" y="1840"/>
                    <a:pt x="1679" y="1817"/>
                  </a:cubicBezTo>
                  <a:cubicBezTo>
                    <a:pt x="1654" y="1827"/>
                    <a:pt x="1645" y="1801"/>
                    <a:pt x="1643" y="1780"/>
                  </a:cubicBezTo>
                  <a:close/>
                  <a:moveTo>
                    <a:pt x="1166" y="219"/>
                  </a:moveTo>
                  <a:cubicBezTo>
                    <a:pt x="1165" y="224"/>
                    <a:pt x="1170" y="224"/>
                    <a:pt x="1174" y="225"/>
                  </a:cubicBezTo>
                  <a:cubicBezTo>
                    <a:pt x="1179" y="216"/>
                    <a:pt x="1193" y="216"/>
                    <a:pt x="1199" y="208"/>
                  </a:cubicBezTo>
                  <a:cubicBezTo>
                    <a:pt x="1183" y="207"/>
                    <a:pt x="1182" y="221"/>
                    <a:pt x="1166" y="219"/>
                  </a:cubicBezTo>
                  <a:close/>
                  <a:moveTo>
                    <a:pt x="1211" y="262"/>
                  </a:moveTo>
                  <a:cubicBezTo>
                    <a:pt x="1277" y="306"/>
                    <a:pt x="1323" y="370"/>
                    <a:pt x="1389" y="413"/>
                  </a:cubicBezTo>
                  <a:cubicBezTo>
                    <a:pt x="1395" y="425"/>
                    <a:pt x="1405" y="432"/>
                    <a:pt x="1414" y="440"/>
                  </a:cubicBezTo>
                  <a:cubicBezTo>
                    <a:pt x="1421" y="438"/>
                    <a:pt x="1413" y="427"/>
                    <a:pt x="1422" y="432"/>
                  </a:cubicBezTo>
                  <a:cubicBezTo>
                    <a:pt x="1419" y="395"/>
                    <a:pt x="1381" y="382"/>
                    <a:pt x="1364" y="353"/>
                  </a:cubicBezTo>
                  <a:cubicBezTo>
                    <a:pt x="1303" y="316"/>
                    <a:pt x="1268" y="252"/>
                    <a:pt x="1207" y="215"/>
                  </a:cubicBezTo>
                  <a:cubicBezTo>
                    <a:pt x="1199" y="232"/>
                    <a:pt x="1208" y="242"/>
                    <a:pt x="1211" y="262"/>
                  </a:cubicBezTo>
                  <a:close/>
                  <a:moveTo>
                    <a:pt x="1240" y="223"/>
                  </a:moveTo>
                  <a:cubicBezTo>
                    <a:pt x="1246" y="232"/>
                    <a:pt x="1252" y="240"/>
                    <a:pt x="1267" y="239"/>
                  </a:cubicBezTo>
                  <a:cubicBezTo>
                    <a:pt x="1263" y="228"/>
                    <a:pt x="1253" y="219"/>
                    <a:pt x="1240" y="223"/>
                  </a:cubicBezTo>
                  <a:close/>
                  <a:moveTo>
                    <a:pt x="1004" y="390"/>
                  </a:moveTo>
                  <a:cubicBezTo>
                    <a:pt x="989" y="404"/>
                    <a:pt x="945" y="423"/>
                    <a:pt x="969" y="450"/>
                  </a:cubicBezTo>
                  <a:cubicBezTo>
                    <a:pt x="1043" y="384"/>
                    <a:pt x="1122" y="322"/>
                    <a:pt x="1201" y="260"/>
                  </a:cubicBezTo>
                  <a:cubicBezTo>
                    <a:pt x="1198" y="248"/>
                    <a:pt x="1197" y="234"/>
                    <a:pt x="1191" y="225"/>
                  </a:cubicBezTo>
                  <a:cubicBezTo>
                    <a:pt x="1132" y="274"/>
                    <a:pt x="1064" y="337"/>
                    <a:pt x="1004" y="390"/>
                  </a:cubicBezTo>
                  <a:close/>
                  <a:moveTo>
                    <a:pt x="1118" y="248"/>
                  </a:moveTo>
                  <a:cubicBezTo>
                    <a:pt x="1129" y="246"/>
                    <a:pt x="1133" y="251"/>
                    <a:pt x="1141" y="252"/>
                  </a:cubicBezTo>
                  <a:cubicBezTo>
                    <a:pt x="1146" y="244"/>
                    <a:pt x="1157" y="243"/>
                    <a:pt x="1160" y="233"/>
                  </a:cubicBezTo>
                  <a:cubicBezTo>
                    <a:pt x="1142" y="234"/>
                    <a:pt x="1128" y="239"/>
                    <a:pt x="1118" y="248"/>
                  </a:cubicBezTo>
                  <a:close/>
                  <a:moveTo>
                    <a:pt x="1267" y="252"/>
                  </a:moveTo>
                  <a:cubicBezTo>
                    <a:pt x="1280" y="254"/>
                    <a:pt x="1286" y="263"/>
                    <a:pt x="1298" y="266"/>
                  </a:cubicBezTo>
                  <a:cubicBezTo>
                    <a:pt x="1299" y="261"/>
                    <a:pt x="1305" y="263"/>
                    <a:pt x="1304" y="256"/>
                  </a:cubicBezTo>
                  <a:cubicBezTo>
                    <a:pt x="1296" y="250"/>
                    <a:pt x="1277" y="244"/>
                    <a:pt x="1267" y="252"/>
                  </a:cubicBezTo>
                  <a:close/>
                  <a:moveTo>
                    <a:pt x="1377" y="459"/>
                  </a:moveTo>
                  <a:cubicBezTo>
                    <a:pt x="1374" y="423"/>
                    <a:pt x="1379" y="426"/>
                    <a:pt x="1356" y="405"/>
                  </a:cubicBezTo>
                  <a:cubicBezTo>
                    <a:pt x="1305" y="359"/>
                    <a:pt x="1259" y="315"/>
                    <a:pt x="1211" y="271"/>
                  </a:cubicBezTo>
                  <a:cubicBezTo>
                    <a:pt x="1211" y="269"/>
                    <a:pt x="1211" y="268"/>
                    <a:pt x="1209" y="268"/>
                  </a:cubicBezTo>
                  <a:cubicBezTo>
                    <a:pt x="1160" y="303"/>
                    <a:pt x="1112" y="352"/>
                    <a:pt x="1058" y="390"/>
                  </a:cubicBezTo>
                  <a:cubicBezTo>
                    <a:pt x="1042" y="402"/>
                    <a:pt x="1016" y="421"/>
                    <a:pt x="1013" y="434"/>
                  </a:cubicBezTo>
                  <a:cubicBezTo>
                    <a:pt x="1009" y="447"/>
                    <a:pt x="1014" y="465"/>
                    <a:pt x="1015" y="479"/>
                  </a:cubicBezTo>
                  <a:cubicBezTo>
                    <a:pt x="1018" y="547"/>
                    <a:pt x="1028" y="624"/>
                    <a:pt x="1038" y="692"/>
                  </a:cubicBezTo>
                  <a:cubicBezTo>
                    <a:pt x="1150" y="692"/>
                    <a:pt x="1273" y="682"/>
                    <a:pt x="1393" y="676"/>
                  </a:cubicBezTo>
                  <a:cubicBezTo>
                    <a:pt x="1390" y="606"/>
                    <a:pt x="1382" y="527"/>
                    <a:pt x="1377" y="459"/>
                  </a:cubicBezTo>
                  <a:close/>
                  <a:moveTo>
                    <a:pt x="1064" y="291"/>
                  </a:moveTo>
                  <a:cubicBezTo>
                    <a:pt x="1069" y="294"/>
                    <a:pt x="1069" y="301"/>
                    <a:pt x="1075" y="304"/>
                  </a:cubicBezTo>
                  <a:cubicBezTo>
                    <a:pt x="1090" y="299"/>
                    <a:pt x="1104" y="284"/>
                    <a:pt x="1108" y="275"/>
                  </a:cubicBezTo>
                  <a:cubicBezTo>
                    <a:pt x="1096" y="282"/>
                    <a:pt x="1076" y="283"/>
                    <a:pt x="1064" y="291"/>
                  </a:cubicBezTo>
                  <a:close/>
                  <a:moveTo>
                    <a:pt x="1333" y="297"/>
                  </a:moveTo>
                  <a:cubicBezTo>
                    <a:pt x="1333" y="292"/>
                    <a:pt x="1333" y="287"/>
                    <a:pt x="1335" y="285"/>
                  </a:cubicBezTo>
                  <a:cubicBezTo>
                    <a:pt x="1329" y="277"/>
                    <a:pt x="1305" y="277"/>
                    <a:pt x="1296" y="279"/>
                  </a:cubicBezTo>
                  <a:cubicBezTo>
                    <a:pt x="1306" y="287"/>
                    <a:pt x="1316" y="296"/>
                    <a:pt x="1333" y="297"/>
                  </a:cubicBezTo>
                  <a:close/>
                  <a:moveTo>
                    <a:pt x="1379" y="328"/>
                  </a:moveTo>
                  <a:cubicBezTo>
                    <a:pt x="1377" y="322"/>
                    <a:pt x="1373" y="323"/>
                    <a:pt x="1377" y="316"/>
                  </a:cubicBezTo>
                  <a:cubicBezTo>
                    <a:pt x="1366" y="305"/>
                    <a:pt x="1337" y="313"/>
                    <a:pt x="1327" y="310"/>
                  </a:cubicBezTo>
                  <a:cubicBezTo>
                    <a:pt x="1343" y="318"/>
                    <a:pt x="1360" y="328"/>
                    <a:pt x="1379" y="328"/>
                  </a:cubicBezTo>
                  <a:close/>
                  <a:moveTo>
                    <a:pt x="1015" y="341"/>
                  </a:moveTo>
                  <a:cubicBezTo>
                    <a:pt x="1029" y="351"/>
                    <a:pt x="1062" y="326"/>
                    <a:pt x="1058" y="318"/>
                  </a:cubicBezTo>
                  <a:cubicBezTo>
                    <a:pt x="1048" y="330"/>
                    <a:pt x="1020" y="324"/>
                    <a:pt x="1015" y="341"/>
                  </a:cubicBezTo>
                  <a:close/>
                  <a:moveTo>
                    <a:pt x="1408" y="364"/>
                  </a:moveTo>
                  <a:cubicBezTo>
                    <a:pt x="1413" y="355"/>
                    <a:pt x="1405" y="350"/>
                    <a:pt x="1406" y="345"/>
                  </a:cubicBezTo>
                  <a:cubicBezTo>
                    <a:pt x="1387" y="347"/>
                    <a:pt x="1371" y="341"/>
                    <a:pt x="1360" y="339"/>
                  </a:cubicBezTo>
                  <a:cubicBezTo>
                    <a:pt x="1372" y="351"/>
                    <a:pt x="1388" y="359"/>
                    <a:pt x="1408" y="364"/>
                  </a:cubicBezTo>
                  <a:close/>
                  <a:moveTo>
                    <a:pt x="961" y="378"/>
                  </a:moveTo>
                  <a:cubicBezTo>
                    <a:pt x="986" y="379"/>
                    <a:pt x="999" y="375"/>
                    <a:pt x="1015" y="364"/>
                  </a:cubicBezTo>
                  <a:cubicBezTo>
                    <a:pt x="1015" y="360"/>
                    <a:pt x="1013" y="358"/>
                    <a:pt x="1011" y="357"/>
                  </a:cubicBezTo>
                  <a:cubicBezTo>
                    <a:pt x="986" y="364"/>
                    <a:pt x="968" y="353"/>
                    <a:pt x="961" y="378"/>
                  </a:cubicBezTo>
                  <a:close/>
                  <a:moveTo>
                    <a:pt x="1433" y="405"/>
                  </a:moveTo>
                  <a:cubicBezTo>
                    <a:pt x="1437" y="400"/>
                    <a:pt x="1440" y="394"/>
                    <a:pt x="1443" y="388"/>
                  </a:cubicBezTo>
                  <a:cubicBezTo>
                    <a:pt x="1427" y="388"/>
                    <a:pt x="1412" y="376"/>
                    <a:pt x="1402" y="378"/>
                  </a:cubicBezTo>
                  <a:cubicBezTo>
                    <a:pt x="1414" y="385"/>
                    <a:pt x="1420" y="399"/>
                    <a:pt x="1433" y="405"/>
                  </a:cubicBezTo>
                  <a:close/>
                  <a:moveTo>
                    <a:pt x="944" y="386"/>
                  </a:moveTo>
                  <a:cubicBezTo>
                    <a:pt x="931" y="396"/>
                    <a:pt x="936" y="416"/>
                    <a:pt x="951" y="421"/>
                  </a:cubicBezTo>
                  <a:cubicBezTo>
                    <a:pt x="956" y="406"/>
                    <a:pt x="971" y="401"/>
                    <a:pt x="982" y="390"/>
                  </a:cubicBezTo>
                  <a:cubicBezTo>
                    <a:pt x="966" y="392"/>
                    <a:pt x="956" y="392"/>
                    <a:pt x="944" y="386"/>
                  </a:cubicBezTo>
                  <a:close/>
                  <a:moveTo>
                    <a:pt x="413" y="761"/>
                  </a:moveTo>
                  <a:cubicBezTo>
                    <a:pt x="399" y="758"/>
                    <a:pt x="393" y="748"/>
                    <a:pt x="380" y="752"/>
                  </a:cubicBezTo>
                  <a:cubicBezTo>
                    <a:pt x="361" y="759"/>
                    <a:pt x="375" y="784"/>
                    <a:pt x="374" y="798"/>
                  </a:cubicBezTo>
                  <a:cubicBezTo>
                    <a:pt x="351" y="797"/>
                    <a:pt x="344" y="810"/>
                    <a:pt x="339" y="827"/>
                  </a:cubicBezTo>
                  <a:cubicBezTo>
                    <a:pt x="343" y="843"/>
                    <a:pt x="363" y="846"/>
                    <a:pt x="365" y="864"/>
                  </a:cubicBezTo>
                  <a:cubicBezTo>
                    <a:pt x="344" y="878"/>
                    <a:pt x="309" y="865"/>
                    <a:pt x="303" y="895"/>
                  </a:cubicBezTo>
                  <a:cubicBezTo>
                    <a:pt x="302" y="902"/>
                    <a:pt x="310" y="909"/>
                    <a:pt x="303" y="918"/>
                  </a:cubicBezTo>
                  <a:cubicBezTo>
                    <a:pt x="251" y="878"/>
                    <a:pt x="193" y="991"/>
                    <a:pt x="237" y="1011"/>
                  </a:cubicBezTo>
                  <a:cubicBezTo>
                    <a:pt x="249" y="1009"/>
                    <a:pt x="255" y="1006"/>
                    <a:pt x="266" y="1013"/>
                  </a:cubicBezTo>
                  <a:cubicBezTo>
                    <a:pt x="274" y="987"/>
                    <a:pt x="331" y="990"/>
                    <a:pt x="328" y="1017"/>
                  </a:cubicBezTo>
                  <a:cubicBezTo>
                    <a:pt x="314" y="1009"/>
                    <a:pt x="287" y="992"/>
                    <a:pt x="279" y="1017"/>
                  </a:cubicBezTo>
                  <a:cubicBezTo>
                    <a:pt x="277" y="1024"/>
                    <a:pt x="288" y="1030"/>
                    <a:pt x="281" y="1036"/>
                  </a:cubicBezTo>
                  <a:cubicBezTo>
                    <a:pt x="268" y="1037"/>
                    <a:pt x="261" y="1017"/>
                    <a:pt x="243" y="1017"/>
                  </a:cubicBezTo>
                  <a:cubicBezTo>
                    <a:pt x="216" y="1028"/>
                    <a:pt x="197" y="1084"/>
                    <a:pt x="235" y="1102"/>
                  </a:cubicBezTo>
                  <a:cubicBezTo>
                    <a:pt x="235" y="1105"/>
                    <a:pt x="235" y="1107"/>
                    <a:pt x="235" y="1110"/>
                  </a:cubicBezTo>
                  <a:cubicBezTo>
                    <a:pt x="193" y="1113"/>
                    <a:pt x="184" y="1174"/>
                    <a:pt x="231" y="1176"/>
                  </a:cubicBezTo>
                  <a:cubicBezTo>
                    <a:pt x="228" y="1192"/>
                    <a:pt x="211" y="1192"/>
                    <a:pt x="206" y="1205"/>
                  </a:cubicBezTo>
                  <a:cubicBezTo>
                    <a:pt x="207" y="1238"/>
                    <a:pt x="208" y="1271"/>
                    <a:pt x="225" y="1286"/>
                  </a:cubicBezTo>
                  <a:cubicBezTo>
                    <a:pt x="238" y="1298"/>
                    <a:pt x="255" y="1287"/>
                    <a:pt x="272" y="1296"/>
                  </a:cubicBezTo>
                  <a:cubicBezTo>
                    <a:pt x="265" y="1314"/>
                    <a:pt x="250" y="1325"/>
                    <a:pt x="260" y="1350"/>
                  </a:cubicBezTo>
                  <a:cubicBezTo>
                    <a:pt x="273" y="1363"/>
                    <a:pt x="290" y="1347"/>
                    <a:pt x="305" y="1356"/>
                  </a:cubicBezTo>
                  <a:cubicBezTo>
                    <a:pt x="305" y="1368"/>
                    <a:pt x="291" y="1367"/>
                    <a:pt x="285" y="1373"/>
                  </a:cubicBezTo>
                  <a:cubicBezTo>
                    <a:pt x="266" y="1398"/>
                    <a:pt x="282" y="1439"/>
                    <a:pt x="303" y="1449"/>
                  </a:cubicBezTo>
                  <a:cubicBezTo>
                    <a:pt x="312" y="1453"/>
                    <a:pt x="320" y="1446"/>
                    <a:pt x="324" y="1455"/>
                  </a:cubicBezTo>
                  <a:cubicBezTo>
                    <a:pt x="306" y="1510"/>
                    <a:pt x="376" y="1564"/>
                    <a:pt x="415" y="1524"/>
                  </a:cubicBezTo>
                  <a:cubicBezTo>
                    <a:pt x="428" y="1530"/>
                    <a:pt x="428" y="1547"/>
                    <a:pt x="442" y="1549"/>
                  </a:cubicBezTo>
                  <a:cubicBezTo>
                    <a:pt x="469" y="1552"/>
                    <a:pt x="471" y="1523"/>
                    <a:pt x="467" y="1501"/>
                  </a:cubicBezTo>
                  <a:cubicBezTo>
                    <a:pt x="486" y="1502"/>
                    <a:pt x="492" y="1512"/>
                    <a:pt x="510" y="1509"/>
                  </a:cubicBezTo>
                  <a:cubicBezTo>
                    <a:pt x="517" y="1504"/>
                    <a:pt x="514" y="1490"/>
                    <a:pt x="527" y="1491"/>
                  </a:cubicBezTo>
                  <a:cubicBezTo>
                    <a:pt x="533" y="1504"/>
                    <a:pt x="554" y="1518"/>
                    <a:pt x="570" y="1513"/>
                  </a:cubicBezTo>
                  <a:cubicBezTo>
                    <a:pt x="585" y="1509"/>
                    <a:pt x="578" y="1494"/>
                    <a:pt x="587" y="1484"/>
                  </a:cubicBezTo>
                  <a:cubicBezTo>
                    <a:pt x="603" y="1488"/>
                    <a:pt x="608" y="1511"/>
                    <a:pt x="632" y="1501"/>
                  </a:cubicBezTo>
                  <a:cubicBezTo>
                    <a:pt x="612" y="1460"/>
                    <a:pt x="588" y="1406"/>
                    <a:pt x="537" y="1398"/>
                  </a:cubicBezTo>
                  <a:cubicBezTo>
                    <a:pt x="512" y="1394"/>
                    <a:pt x="488" y="1402"/>
                    <a:pt x="463" y="1406"/>
                  </a:cubicBezTo>
                  <a:cubicBezTo>
                    <a:pt x="467" y="1421"/>
                    <a:pt x="457" y="1436"/>
                    <a:pt x="442" y="1439"/>
                  </a:cubicBezTo>
                  <a:cubicBezTo>
                    <a:pt x="463" y="1497"/>
                    <a:pt x="372" y="1508"/>
                    <a:pt x="370" y="1464"/>
                  </a:cubicBezTo>
                  <a:cubicBezTo>
                    <a:pt x="387" y="1484"/>
                    <a:pt x="429" y="1489"/>
                    <a:pt x="434" y="1453"/>
                  </a:cubicBezTo>
                  <a:cubicBezTo>
                    <a:pt x="431" y="1446"/>
                    <a:pt x="426" y="1441"/>
                    <a:pt x="423" y="1433"/>
                  </a:cubicBezTo>
                  <a:cubicBezTo>
                    <a:pt x="470" y="1431"/>
                    <a:pt x="448" y="1375"/>
                    <a:pt x="417" y="1371"/>
                  </a:cubicBezTo>
                  <a:cubicBezTo>
                    <a:pt x="422" y="1360"/>
                    <a:pt x="445" y="1350"/>
                    <a:pt x="446" y="1331"/>
                  </a:cubicBezTo>
                  <a:cubicBezTo>
                    <a:pt x="447" y="1322"/>
                    <a:pt x="442" y="1316"/>
                    <a:pt x="438" y="1307"/>
                  </a:cubicBezTo>
                  <a:cubicBezTo>
                    <a:pt x="418" y="1309"/>
                    <a:pt x="409" y="1291"/>
                    <a:pt x="403" y="1274"/>
                  </a:cubicBezTo>
                  <a:cubicBezTo>
                    <a:pt x="361" y="1318"/>
                    <a:pt x="313" y="1222"/>
                    <a:pt x="361" y="1205"/>
                  </a:cubicBezTo>
                  <a:cubicBezTo>
                    <a:pt x="346" y="1234"/>
                    <a:pt x="350" y="1275"/>
                    <a:pt x="386" y="1278"/>
                  </a:cubicBezTo>
                  <a:cubicBezTo>
                    <a:pt x="395" y="1273"/>
                    <a:pt x="394" y="1258"/>
                    <a:pt x="407" y="1257"/>
                  </a:cubicBezTo>
                  <a:cubicBezTo>
                    <a:pt x="416" y="1272"/>
                    <a:pt x="416" y="1283"/>
                    <a:pt x="425" y="1296"/>
                  </a:cubicBezTo>
                  <a:cubicBezTo>
                    <a:pt x="441" y="1289"/>
                    <a:pt x="449" y="1303"/>
                    <a:pt x="465" y="1292"/>
                  </a:cubicBezTo>
                  <a:cubicBezTo>
                    <a:pt x="472" y="1284"/>
                    <a:pt x="467" y="1272"/>
                    <a:pt x="473" y="1267"/>
                  </a:cubicBezTo>
                  <a:cubicBezTo>
                    <a:pt x="483" y="1272"/>
                    <a:pt x="486" y="1284"/>
                    <a:pt x="500" y="1284"/>
                  </a:cubicBezTo>
                  <a:cubicBezTo>
                    <a:pt x="524" y="1275"/>
                    <a:pt x="505" y="1245"/>
                    <a:pt x="510" y="1232"/>
                  </a:cubicBezTo>
                  <a:cubicBezTo>
                    <a:pt x="534" y="1246"/>
                    <a:pt x="522" y="1282"/>
                    <a:pt x="506" y="1294"/>
                  </a:cubicBezTo>
                  <a:cubicBezTo>
                    <a:pt x="522" y="1310"/>
                    <a:pt x="541" y="1323"/>
                    <a:pt x="556" y="1340"/>
                  </a:cubicBezTo>
                  <a:cubicBezTo>
                    <a:pt x="574" y="1343"/>
                    <a:pt x="592" y="1373"/>
                    <a:pt x="612" y="1356"/>
                  </a:cubicBezTo>
                  <a:cubicBezTo>
                    <a:pt x="612" y="1327"/>
                    <a:pt x="593" y="1301"/>
                    <a:pt x="581" y="1278"/>
                  </a:cubicBezTo>
                  <a:cubicBezTo>
                    <a:pt x="539" y="1249"/>
                    <a:pt x="524" y="1195"/>
                    <a:pt x="494" y="1156"/>
                  </a:cubicBezTo>
                  <a:cubicBezTo>
                    <a:pt x="477" y="1160"/>
                    <a:pt x="463" y="1148"/>
                    <a:pt x="456" y="1135"/>
                  </a:cubicBezTo>
                  <a:cubicBezTo>
                    <a:pt x="450" y="1138"/>
                    <a:pt x="447" y="1145"/>
                    <a:pt x="440" y="1147"/>
                  </a:cubicBezTo>
                  <a:cubicBezTo>
                    <a:pt x="418" y="1139"/>
                    <a:pt x="408" y="1126"/>
                    <a:pt x="405" y="1104"/>
                  </a:cubicBezTo>
                  <a:cubicBezTo>
                    <a:pt x="408" y="1100"/>
                    <a:pt x="406" y="1090"/>
                    <a:pt x="417" y="1094"/>
                  </a:cubicBezTo>
                  <a:cubicBezTo>
                    <a:pt x="412" y="1114"/>
                    <a:pt x="422" y="1134"/>
                    <a:pt x="442" y="1135"/>
                  </a:cubicBezTo>
                  <a:cubicBezTo>
                    <a:pt x="449" y="1133"/>
                    <a:pt x="444" y="1119"/>
                    <a:pt x="452" y="1118"/>
                  </a:cubicBezTo>
                  <a:cubicBezTo>
                    <a:pt x="467" y="1118"/>
                    <a:pt x="466" y="1150"/>
                    <a:pt x="490" y="1147"/>
                  </a:cubicBezTo>
                  <a:cubicBezTo>
                    <a:pt x="494" y="1148"/>
                    <a:pt x="488" y="1138"/>
                    <a:pt x="496" y="1141"/>
                  </a:cubicBezTo>
                  <a:cubicBezTo>
                    <a:pt x="503" y="1140"/>
                    <a:pt x="501" y="1150"/>
                    <a:pt x="510" y="1147"/>
                  </a:cubicBezTo>
                  <a:cubicBezTo>
                    <a:pt x="544" y="1141"/>
                    <a:pt x="524" y="1108"/>
                    <a:pt x="516" y="1087"/>
                  </a:cubicBezTo>
                  <a:cubicBezTo>
                    <a:pt x="524" y="1083"/>
                    <a:pt x="529" y="1088"/>
                    <a:pt x="537" y="1085"/>
                  </a:cubicBezTo>
                  <a:cubicBezTo>
                    <a:pt x="546" y="1103"/>
                    <a:pt x="567" y="1109"/>
                    <a:pt x="589" y="1114"/>
                  </a:cubicBezTo>
                  <a:cubicBezTo>
                    <a:pt x="595" y="1107"/>
                    <a:pt x="580" y="1098"/>
                    <a:pt x="587" y="1089"/>
                  </a:cubicBezTo>
                  <a:cubicBezTo>
                    <a:pt x="604" y="1093"/>
                    <a:pt x="604" y="1109"/>
                    <a:pt x="620" y="1110"/>
                  </a:cubicBezTo>
                  <a:cubicBezTo>
                    <a:pt x="648" y="1113"/>
                    <a:pt x="672" y="1075"/>
                    <a:pt x="669" y="1046"/>
                  </a:cubicBezTo>
                  <a:cubicBezTo>
                    <a:pt x="668" y="1040"/>
                    <a:pt x="655" y="1045"/>
                    <a:pt x="655" y="1038"/>
                  </a:cubicBezTo>
                  <a:cubicBezTo>
                    <a:pt x="674" y="1023"/>
                    <a:pt x="708" y="1018"/>
                    <a:pt x="709" y="988"/>
                  </a:cubicBezTo>
                  <a:cubicBezTo>
                    <a:pt x="709" y="979"/>
                    <a:pt x="700" y="978"/>
                    <a:pt x="705" y="967"/>
                  </a:cubicBezTo>
                  <a:cubicBezTo>
                    <a:pt x="694" y="955"/>
                    <a:pt x="674" y="960"/>
                    <a:pt x="663" y="957"/>
                  </a:cubicBezTo>
                  <a:cubicBezTo>
                    <a:pt x="666" y="949"/>
                    <a:pt x="671" y="945"/>
                    <a:pt x="676" y="938"/>
                  </a:cubicBezTo>
                  <a:cubicBezTo>
                    <a:pt x="672" y="919"/>
                    <a:pt x="649" y="915"/>
                    <a:pt x="634" y="918"/>
                  </a:cubicBezTo>
                  <a:cubicBezTo>
                    <a:pt x="655" y="892"/>
                    <a:pt x="700" y="922"/>
                    <a:pt x="682" y="947"/>
                  </a:cubicBezTo>
                  <a:cubicBezTo>
                    <a:pt x="735" y="949"/>
                    <a:pt x="727" y="1026"/>
                    <a:pt x="680" y="1036"/>
                  </a:cubicBezTo>
                  <a:cubicBezTo>
                    <a:pt x="687" y="1077"/>
                    <a:pt x="660" y="1116"/>
                    <a:pt x="620" y="1123"/>
                  </a:cubicBezTo>
                  <a:cubicBezTo>
                    <a:pt x="608" y="1211"/>
                    <a:pt x="650" y="1288"/>
                    <a:pt x="682" y="1360"/>
                  </a:cubicBezTo>
                  <a:cubicBezTo>
                    <a:pt x="692" y="1350"/>
                    <a:pt x="686" y="1338"/>
                    <a:pt x="700" y="1333"/>
                  </a:cubicBezTo>
                  <a:cubicBezTo>
                    <a:pt x="708" y="1333"/>
                    <a:pt x="710" y="1338"/>
                    <a:pt x="715" y="1340"/>
                  </a:cubicBezTo>
                  <a:cubicBezTo>
                    <a:pt x="732" y="1325"/>
                    <a:pt x="732" y="1305"/>
                    <a:pt x="731" y="1280"/>
                  </a:cubicBezTo>
                  <a:cubicBezTo>
                    <a:pt x="737" y="1284"/>
                    <a:pt x="761" y="1289"/>
                    <a:pt x="777" y="1284"/>
                  </a:cubicBezTo>
                  <a:cubicBezTo>
                    <a:pt x="788" y="1270"/>
                    <a:pt x="791" y="1251"/>
                    <a:pt x="785" y="1230"/>
                  </a:cubicBezTo>
                  <a:cubicBezTo>
                    <a:pt x="758" y="1247"/>
                    <a:pt x="716" y="1251"/>
                    <a:pt x="686" y="1234"/>
                  </a:cubicBezTo>
                  <a:cubicBezTo>
                    <a:pt x="684" y="1206"/>
                    <a:pt x="647" y="1202"/>
                    <a:pt x="651" y="1174"/>
                  </a:cubicBezTo>
                  <a:cubicBezTo>
                    <a:pt x="655" y="1142"/>
                    <a:pt x="708" y="1165"/>
                    <a:pt x="725" y="1154"/>
                  </a:cubicBezTo>
                  <a:cubicBezTo>
                    <a:pt x="718" y="1105"/>
                    <a:pt x="775" y="1104"/>
                    <a:pt x="812" y="1100"/>
                  </a:cubicBezTo>
                  <a:cubicBezTo>
                    <a:pt x="811" y="1087"/>
                    <a:pt x="824" y="1065"/>
                    <a:pt x="835" y="1052"/>
                  </a:cubicBezTo>
                  <a:cubicBezTo>
                    <a:pt x="831" y="1025"/>
                    <a:pt x="817" y="1008"/>
                    <a:pt x="794" y="1001"/>
                  </a:cubicBezTo>
                  <a:cubicBezTo>
                    <a:pt x="784" y="1002"/>
                    <a:pt x="783" y="1012"/>
                    <a:pt x="771" y="1011"/>
                  </a:cubicBezTo>
                  <a:cubicBezTo>
                    <a:pt x="781" y="982"/>
                    <a:pt x="779" y="947"/>
                    <a:pt x="756" y="930"/>
                  </a:cubicBezTo>
                  <a:cubicBezTo>
                    <a:pt x="754" y="928"/>
                    <a:pt x="748" y="939"/>
                    <a:pt x="740" y="932"/>
                  </a:cubicBezTo>
                  <a:cubicBezTo>
                    <a:pt x="765" y="901"/>
                    <a:pt x="734" y="874"/>
                    <a:pt x="700" y="879"/>
                  </a:cubicBezTo>
                  <a:cubicBezTo>
                    <a:pt x="712" y="855"/>
                    <a:pt x="729" y="828"/>
                    <a:pt x="715" y="796"/>
                  </a:cubicBezTo>
                  <a:cubicBezTo>
                    <a:pt x="697" y="784"/>
                    <a:pt x="684" y="766"/>
                    <a:pt x="663" y="763"/>
                  </a:cubicBezTo>
                  <a:cubicBezTo>
                    <a:pt x="635" y="759"/>
                    <a:pt x="621" y="787"/>
                    <a:pt x="597" y="790"/>
                  </a:cubicBezTo>
                  <a:cubicBezTo>
                    <a:pt x="604" y="765"/>
                    <a:pt x="593" y="749"/>
                    <a:pt x="576" y="742"/>
                  </a:cubicBezTo>
                  <a:cubicBezTo>
                    <a:pt x="571" y="745"/>
                    <a:pt x="570" y="751"/>
                    <a:pt x="562" y="750"/>
                  </a:cubicBezTo>
                  <a:cubicBezTo>
                    <a:pt x="557" y="737"/>
                    <a:pt x="556" y="719"/>
                    <a:pt x="541" y="711"/>
                  </a:cubicBezTo>
                  <a:cubicBezTo>
                    <a:pt x="528" y="711"/>
                    <a:pt x="526" y="722"/>
                    <a:pt x="510" y="719"/>
                  </a:cubicBezTo>
                  <a:cubicBezTo>
                    <a:pt x="512" y="693"/>
                    <a:pt x="502" y="680"/>
                    <a:pt x="490" y="668"/>
                  </a:cubicBezTo>
                  <a:cubicBezTo>
                    <a:pt x="430" y="659"/>
                    <a:pt x="413" y="716"/>
                    <a:pt x="413" y="761"/>
                  </a:cubicBezTo>
                  <a:close/>
                  <a:moveTo>
                    <a:pt x="1060" y="725"/>
                  </a:moveTo>
                  <a:cubicBezTo>
                    <a:pt x="1107" y="722"/>
                    <a:pt x="1143" y="721"/>
                    <a:pt x="1176" y="721"/>
                  </a:cubicBezTo>
                  <a:cubicBezTo>
                    <a:pt x="1221" y="721"/>
                    <a:pt x="1252" y="715"/>
                    <a:pt x="1284" y="715"/>
                  </a:cubicBezTo>
                  <a:cubicBezTo>
                    <a:pt x="1309" y="715"/>
                    <a:pt x="1332" y="711"/>
                    <a:pt x="1360" y="709"/>
                  </a:cubicBezTo>
                  <a:cubicBezTo>
                    <a:pt x="1368" y="708"/>
                    <a:pt x="1400" y="715"/>
                    <a:pt x="1397" y="699"/>
                  </a:cubicBezTo>
                  <a:cubicBezTo>
                    <a:pt x="1396" y="687"/>
                    <a:pt x="1374" y="690"/>
                    <a:pt x="1360" y="690"/>
                  </a:cubicBezTo>
                  <a:cubicBezTo>
                    <a:pt x="1350" y="691"/>
                    <a:pt x="1324" y="693"/>
                    <a:pt x="1306" y="694"/>
                  </a:cubicBezTo>
                  <a:cubicBezTo>
                    <a:pt x="1217" y="700"/>
                    <a:pt x="1134" y="704"/>
                    <a:pt x="1029" y="703"/>
                  </a:cubicBezTo>
                  <a:cubicBezTo>
                    <a:pt x="1016" y="729"/>
                    <a:pt x="1036" y="727"/>
                    <a:pt x="1060" y="725"/>
                  </a:cubicBezTo>
                  <a:close/>
                  <a:moveTo>
                    <a:pt x="1234" y="802"/>
                  </a:moveTo>
                  <a:cubicBezTo>
                    <a:pt x="1255" y="807"/>
                    <a:pt x="1273" y="807"/>
                    <a:pt x="1288" y="814"/>
                  </a:cubicBezTo>
                  <a:cubicBezTo>
                    <a:pt x="1291" y="807"/>
                    <a:pt x="1297" y="803"/>
                    <a:pt x="1296" y="792"/>
                  </a:cubicBezTo>
                  <a:cubicBezTo>
                    <a:pt x="1272" y="787"/>
                    <a:pt x="1255" y="777"/>
                    <a:pt x="1236" y="767"/>
                  </a:cubicBezTo>
                  <a:cubicBezTo>
                    <a:pt x="1229" y="773"/>
                    <a:pt x="1232" y="792"/>
                    <a:pt x="1234" y="802"/>
                  </a:cubicBezTo>
                  <a:close/>
                  <a:moveTo>
                    <a:pt x="1166" y="785"/>
                  </a:moveTo>
                  <a:cubicBezTo>
                    <a:pt x="1165" y="796"/>
                    <a:pt x="1172" y="799"/>
                    <a:pt x="1170" y="812"/>
                  </a:cubicBezTo>
                  <a:cubicBezTo>
                    <a:pt x="1188" y="811"/>
                    <a:pt x="1209" y="804"/>
                    <a:pt x="1222" y="804"/>
                  </a:cubicBezTo>
                  <a:cubicBezTo>
                    <a:pt x="1219" y="789"/>
                    <a:pt x="1224" y="779"/>
                    <a:pt x="1217" y="769"/>
                  </a:cubicBezTo>
                  <a:cubicBezTo>
                    <a:pt x="1205" y="784"/>
                    <a:pt x="1184" y="778"/>
                    <a:pt x="1166" y="785"/>
                  </a:cubicBezTo>
                  <a:close/>
                  <a:moveTo>
                    <a:pt x="1145" y="823"/>
                  </a:moveTo>
                  <a:cubicBezTo>
                    <a:pt x="1141" y="832"/>
                    <a:pt x="1146" y="838"/>
                    <a:pt x="1143" y="847"/>
                  </a:cubicBezTo>
                  <a:cubicBezTo>
                    <a:pt x="1162" y="846"/>
                    <a:pt x="1175" y="838"/>
                    <a:pt x="1193" y="835"/>
                  </a:cubicBezTo>
                  <a:cubicBezTo>
                    <a:pt x="1194" y="825"/>
                    <a:pt x="1214" y="823"/>
                    <a:pt x="1209" y="814"/>
                  </a:cubicBezTo>
                  <a:cubicBezTo>
                    <a:pt x="1189" y="821"/>
                    <a:pt x="1174" y="823"/>
                    <a:pt x="1145" y="823"/>
                  </a:cubicBezTo>
                  <a:close/>
                  <a:moveTo>
                    <a:pt x="1358" y="858"/>
                  </a:moveTo>
                  <a:cubicBezTo>
                    <a:pt x="1356" y="845"/>
                    <a:pt x="1351" y="836"/>
                    <a:pt x="1342" y="831"/>
                  </a:cubicBezTo>
                  <a:cubicBezTo>
                    <a:pt x="1311" y="841"/>
                    <a:pt x="1286" y="824"/>
                    <a:pt x="1259" y="819"/>
                  </a:cubicBezTo>
                  <a:cubicBezTo>
                    <a:pt x="1285" y="848"/>
                    <a:pt x="1311" y="854"/>
                    <a:pt x="1358" y="858"/>
                  </a:cubicBezTo>
                  <a:close/>
                  <a:moveTo>
                    <a:pt x="690" y="1222"/>
                  </a:moveTo>
                  <a:cubicBezTo>
                    <a:pt x="700" y="1231"/>
                    <a:pt x="720" y="1231"/>
                    <a:pt x="734" y="1236"/>
                  </a:cubicBezTo>
                  <a:cubicBezTo>
                    <a:pt x="766" y="1227"/>
                    <a:pt x="790" y="1213"/>
                    <a:pt x="814" y="1201"/>
                  </a:cubicBezTo>
                  <a:cubicBezTo>
                    <a:pt x="835" y="1185"/>
                    <a:pt x="856" y="1171"/>
                    <a:pt x="876" y="1158"/>
                  </a:cubicBezTo>
                  <a:cubicBezTo>
                    <a:pt x="904" y="1140"/>
                    <a:pt x="927" y="1121"/>
                    <a:pt x="953" y="1104"/>
                  </a:cubicBezTo>
                  <a:cubicBezTo>
                    <a:pt x="988" y="1081"/>
                    <a:pt x="1022" y="1059"/>
                    <a:pt x="1054" y="1034"/>
                  </a:cubicBezTo>
                  <a:cubicBezTo>
                    <a:pt x="1118" y="983"/>
                    <a:pt x="1175" y="924"/>
                    <a:pt x="1232" y="866"/>
                  </a:cubicBezTo>
                  <a:cubicBezTo>
                    <a:pt x="1225" y="857"/>
                    <a:pt x="1227" y="829"/>
                    <a:pt x="1222" y="821"/>
                  </a:cubicBezTo>
                  <a:cubicBezTo>
                    <a:pt x="1058" y="968"/>
                    <a:pt x="894" y="1114"/>
                    <a:pt x="690" y="1222"/>
                  </a:cubicBezTo>
                  <a:close/>
                  <a:moveTo>
                    <a:pt x="1497" y="1027"/>
                  </a:moveTo>
                  <a:cubicBezTo>
                    <a:pt x="1403" y="967"/>
                    <a:pt x="1326" y="890"/>
                    <a:pt x="1240" y="823"/>
                  </a:cubicBezTo>
                  <a:cubicBezTo>
                    <a:pt x="1240" y="820"/>
                    <a:pt x="1238" y="821"/>
                    <a:pt x="1236" y="823"/>
                  </a:cubicBezTo>
                  <a:cubicBezTo>
                    <a:pt x="1234" y="847"/>
                    <a:pt x="1241" y="857"/>
                    <a:pt x="1242" y="874"/>
                  </a:cubicBezTo>
                  <a:cubicBezTo>
                    <a:pt x="1257" y="890"/>
                    <a:pt x="1271" y="905"/>
                    <a:pt x="1286" y="920"/>
                  </a:cubicBezTo>
                  <a:cubicBezTo>
                    <a:pt x="1301" y="935"/>
                    <a:pt x="1320" y="945"/>
                    <a:pt x="1337" y="959"/>
                  </a:cubicBezTo>
                  <a:cubicBezTo>
                    <a:pt x="1347" y="967"/>
                    <a:pt x="1354" y="980"/>
                    <a:pt x="1364" y="988"/>
                  </a:cubicBezTo>
                  <a:cubicBezTo>
                    <a:pt x="1389" y="1008"/>
                    <a:pt x="1416" y="1026"/>
                    <a:pt x="1441" y="1046"/>
                  </a:cubicBezTo>
                  <a:cubicBezTo>
                    <a:pt x="1516" y="1106"/>
                    <a:pt x="1593" y="1167"/>
                    <a:pt x="1685" y="1207"/>
                  </a:cubicBezTo>
                  <a:cubicBezTo>
                    <a:pt x="1697" y="1199"/>
                    <a:pt x="1704" y="1187"/>
                    <a:pt x="1706" y="1168"/>
                  </a:cubicBezTo>
                  <a:cubicBezTo>
                    <a:pt x="1675" y="1146"/>
                    <a:pt x="1644" y="1129"/>
                    <a:pt x="1612" y="1106"/>
                  </a:cubicBezTo>
                  <a:cubicBezTo>
                    <a:pt x="1579" y="1082"/>
                    <a:pt x="1535" y="1048"/>
                    <a:pt x="1497" y="1040"/>
                  </a:cubicBezTo>
                  <a:cubicBezTo>
                    <a:pt x="1497" y="1035"/>
                    <a:pt x="1501" y="1031"/>
                    <a:pt x="1497" y="1027"/>
                  </a:cubicBezTo>
                  <a:close/>
                  <a:moveTo>
                    <a:pt x="1166" y="858"/>
                  </a:moveTo>
                  <a:cubicBezTo>
                    <a:pt x="1166" y="855"/>
                    <a:pt x="1165" y="853"/>
                    <a:pt x="1162" y="854"/>
                  </a:cubicBezTo>
                  <a:cubicBezTo>
                    <a:pt x="1143" y="861"/>
                    <a:pt x="1130" y="859"/>
                    <a:pt x="1102" y="860"/>
                  </a:cubicBezTo>
                  <a:cubicBezTo>
                    <a:pt x="1097" y="872"/>
                    <a:pt x="1089" y="881"/>
                    <a:pt x="1083" y="891"/>
                  </a:cubicBezTo>
                  <a:cubicBezTo>
                    <a:pt x="1111" y="881"/>
                    <a:pt x="1145" y="876"/>
                    <a:pt x="1166" y="858"/>
                  </a:cubicBezTo>
                  <a:close/>
                  <a:moveTo>
                    <a:pt x="1414" y="899"/>
                  </a:moveTo>
                  <a:cubicBezTo>
                    <a:pt x="1411" y="883"/>
                    <a:pt x="1404" y="870"/>
                    <a:pt x="1391" y="864"/>
                  </a:cubicBezTo>
                  <a:cubicBezTo>
                    <a:pt x="1373" y="875"/>
                    <a:pt x="1329" y="872"/>
                    <a:pt x="1306" y="860"/>
                  </a:cubicBezTo>
                  <a:cubicBezTo>
                    <a:pt x="1325" y="890"/>
                    <a:pt x="1366" y="898"/>
                    <a:pt x="1414" y="899"/>
                  </a:cubicBezTo>
                  <a:close/>
                  <a:moveTo>
                    <a:pt x="1230" y="881"/>
                  </a:moveTo>
                  <a:cubicBezTo>
                    <a:pt x="1172" y="949"/>
                    <a:pt x="1100" y="1013"/>
                    <a:pt x="1029" y="1067"/>
                  </a:cubicBezTo>
                  <a:cubicBezTo>
                    <a:pt x="1005" y="1085"/>
                    <a:pt x="976" y="1098"/>
                    <a:pt x="951" y="1116"/>
                  </a:cubicBezTo>
                  <a:cubicBezTo>
                    <a:pt x="899" y="1154"/>
                    <a:pt x="849" y="1196"/>
                    <a:pt x="794" y="1224"/>
                  </a:cubicBezTo>
                  <a:cubicBezTo>
                    <a:pt x="845" y="1410"/>
                    <a:pt x="887" y="1555"/>
                    <a:pt x="913" y="1762"/>
                  </a:cubicBezTo>
                  <a:cubicBezTo>
                    <a:pt x="964" y="1754"/>
                    <a:pt x="1004" y="1730"/>
                    <a:pt x="1060" y="1720"/>
                  </a:cubicBezTo>
                  <a:cubicBezTo>
                    <a:pt x="1058" y="1706"/>
                    <a:pt x="1053" y="1698"/>
                    <a:pt x="1054" y="1689"/>
                  </a:cubicBezTo>
                  <a:cubicBezTo>
                    <a:pt x="1055" y="1683"/>
                    <a:pt x="1061" y="1678"/>
                    <a:pt x="1062" y="1675"/>
                  </a:cubicBezTo>
                  <a:cubicBezTo>
                    <a:pt x="1065" y="1668"/>
                    <a:pt x="1064" y="1655"/>
                    <a:pt x="1067" y="1650"/>
                  </a:cubicBezTo>
                  <a:cubicBezTo>
                    <a:pt x="1074" y="1634"/>
                    <a:pt x="1098" y="1628"/>
                    <a:pt x="1104" y="1613"/>
                  </a:cubicBezTo>
                  <a:cubicBezTo>
                    <a:pt x="1106" y="1606"/>
                    <a:pt x="1103" y="1587"/>
                    <a:pt x="1102" y="1571"/>
                  </a:cubicBezTo>
                  <a:cubicBezTo>
                    <a:pt x="1098" y="1510"/>
                    <a:pt x="1095" y="1434"/>
                    <a:pt x="1085" y="1356"/>
                  </a:cubicBezTo>
                  <a:cubicBezTo>
                    <a:pt x="1082" y="1328"/>
                    <a:pt x="1083" y="1287"/>
                    <a:pt x="1073" y="1263"/>
                  </a:cubicBezTo>
                  <a:cubicBezTo>
                    <a:pt x="1067" y="1251"/>
                    <a:pt x="1053" y="1244"/>
                    <a:pt x="1054" y="1230"/>
                  </a:cubicBezTo>
                  <a:cubicBezTo>
                    <a:pt x="1055" y="1219"/>
                    <a:pt x="1068" y="1207"/>
                    <a:pt x="1081" y="1201"/>
                  </a:cubicBezTo>
                  <a:cubicBezTo>
                    <a:pt x="1121" y="1184"/>
                    <a:pt x="1176" y="1190"/>
                    <a:pt x="1236" y="1187"/>
                  </a:cubicBezTo>
                  <a:cubicBezTo>
                    <a:pt x="1289" y="1184"/>
                    <a:pt x="1362" y="1189"/>
                    <a:pt x="1402" y="1195"/>
                  </a:cubicBezTo>
                  <a:cubicBezTo>
                    <a:pt x="1421" y="1212"/>
                    <a:pt x="1408" y="1242"/>
                    <a:pt x="1387" y="1247"/>
                  </a:cubicBezTo>
                  <a:cubicBezTo>
                    <a:pt x="1391" y="1381"/>
                    <a:pt x="1372" y="1505"/>
                    <a:pt x="1364" y="1619"/>
                  </a:cubicBezTo>
                  <a:cubicBezTo>
                    <a:pt x="1391" y="1633"/>
                    <a:pt x="1410" y="1679"/>
                    <a:pt x="1393" y="1708"/>
                  </a:cubicBezTo>
                  <a:cubicBezTo>
                    <a:pt x="1430" y="1723"/>
                    <a:pt x="1458" y="1746"/>
                    <a:pt x="1499" y="1757"/>
                  </a:cubicBezTo>
                  <a:cubicBezTo>
                    <a:pt x="1500" y="1760"/>
                    <a:pt x="1499" y="1769"/>
                    <a:pt x="1511" y="1766"/>
                  </a:cubicBezTo>
                  <a:cubicBezTo>
                    <a:pt x="1523" y="1708"/>
                    <a:pt x="1526" y="1662"/>
                    <a:pt x="1534" y="1606"/>
                  </a:cubicBezTo>
                  <a:cubicBezTo>
                    <a:pt x="1553" y="1463"/>
                    <a:pt x="1573" y="1307"/>
                    <a:pt x="1590" y="1170"/>
                  </a:cubicBezTo>
                  <a:cubicBezTo>
                    <a:pt x="1462" y="1082"/>
                    <a:pt x="1341" y="986"/>
                    <a:pt x="1230" y="881"/>
                  </a:cubicBezTo>
                  <a:close/>
                  <a:moveTo>
                    <a:pt x="1025" y="912"/>
                  </a:moveTo>
                  <a:cubicBezTo>
                    <a:pt x="1022" y="922"/>
                    <a:pt x="1018" y="932"/>
                    <a:pt x="1017" y="945"/>
                  </a:cubicBezTo>
                  <a:cubicBezTo>
                    <a:pt x="1069" y="948"/>
                    <a:pt x="1102" y="913"/>
                    <a:pt x="1126" y="887"/>
                  </a:cubicBezTo>
                  <a:cubicBezTo>
                    <a:pt x="1096" y="902"/>
                    <a:pt x="1064" y="908"/>
                    <a:pt x="1025" y="912"/>
                  </a:cubicBezTo>
                  <a:close/>
                  <a:moveTo>
                    <a:pt x="1472" y="947"/>
                  </a:moveTo>
                  <a:cubicBezTo>
                    <a:pt x="1474" y="936"/>
                    <a:pt x="1479" y="929"/>
                    <a:pt x="1470" y="916"/>
                  </a:cubicBezTo>
                  <a:cubicBezTo>
                    <a:pt x="1426" y="916"/>
                    <a:pt x="1398" y="904"/>
                    <a:pt x="1360" y="910"/>
                  </a:cubicBezTo>
                  <a:cubicBezTo>
                    <a:pt x="1390" y="930"/>
                    <a:pt x="1431" y="938"/>
                    <a:pt x="1472" y="947"/>
                  </a:cubicBezTo>
                  <a:close/>
                  <a:moveTo>
                    <a:pt x="1553" y="974"/>
                  </a:moveTo>
                  <a:cubicBezTo>
                    <a:pt x="1526" y="945"/>
                    <a:pt x="1440" y="964"/>
                    <a:pt x="1410" y="947"/>
                  </a:cubicBezTo>
                  <a:cubicBezTo>
                    <a:pt x="1443" y="981"/>
                    <a:pt x="1496" y="1006"/>
                    <a:pt x="1553" y="996"/>
                  </a:cubicBezTo>
                  <a:cubicBezTo>
                    <a:pt x="1546" y="996"/>
                    <a:pt x="1551" y="979"/>
                    <a:pt x="1553" y="974"/>
                  </a:cubicBezTo>
                  <a:close/>
                  <a:moveTo>
                    <a:pt x="965" y="967"/>
                  </a:moveTo>
                  <a:cubicBezTo>
                    <a:pt x="966" y="979"/>
                    <a:pt x="965" y="988"/>
                    <a:pt x="967" y="994"/>
                  </a:cubicBezTo>
                  <a:cubicBezTo>
                    <a:pt x="1002" y="985"/>
                    <a:pt x="1048" y="976"/>
                    <a:pt x="1056" y="947"/>
                  </a:cubicBezTo>
                  <a:cubicBezTo>
                    <a:pt x="1034" y="961"/>
                    <a:pt x="988" y="960"/>
                    <a:pt x="965" y="967"/>
                  </a:cubicBezTo>
                  <a:close/>
                  <a:moveTo>
                    <a:pt x="957" y="1034"/>
                  </a:moveTo>
                  <a:cubicBezTo>
                    <a:pt x="968" y="1023"/>
                    <a:pt x="984" y="1017"/>
                    <a:pt x="992" y="1003"/>
                  </a:cubicBezTo>
                  <a:cubicBezTo>
                    <a:pt x="997" y="1001"/>
                    <a:pt x="1013" y="993"/>
                    <a:pt x="1004" y="992"/>
                  </a:cubicBezTo>
                  <a:cubicBezTo>
                    <a:pt x="981" y="1003"/>
                    <a:pt x="944" y="1010"/>
                    <a:pt x="913" y="1007"/>
                  </a:cubicBezTo>
                  <a:cubicBezTo>
                    <a:pt x="912" y="1017"/>
                    <a:pt x="904" y="1020"/>
                    <a:pt x="905" y="1034"/>
                  </a:cubicBezTo>
                  <a:cubicBezTo>
                    <a:pt x="920" y="1046"/>
                    <a:pt x="936" y="1026"/>
                    <a:pt x="957" y="1034"/>
                  </a:cubicBezTo>
                  <a:close/>
                  <a:moveTo>
                    <a:pt x="1617" y="1052"/>
                  </a:moveTo>
                  <a:cubicBezTo>
                    <a:pt x="1620" y="981"/>
                    <a:pt x="1531" y="1026"/>
                    <a:pt x="1484" y="1003"/>
                  </a:cubicBezTo>
                  <a:cubicBezTo>
                    <a:pt x="1514" y="1038"/>
                    <a:pt x="1563" y="1043"/>
                    <a:pt x="1617" y="1052"/>
                  </a:cubicBezTo>
                  <a:close/>
                  <a:moveTo>
                    <a:pt x="835" y="1067"/>
                  </a:moveTo>
                  <a:cubicBezTo>
                    <a:pt x="832" y="1079"/>
                    <a:pt x="826" y="1087"/>
                    <a:pt x="822" y="1098"/>
                  </a:cubicBezTo>
                  <a:cubicBezTo>
                    <a:pt x="850" y="1100"/>
                    <a:pt x="869" y="1082"/>
                    <a:pt x="897" y="1079"/>
                  </a:cubicBezTo>
                  <a:cubicBezTo>
                    <a:pt x="902" y="1068"/>
                    <a:pt x="913" y="1063"/>
                    <a:pt x="926" y="1058"/>
                  </a:cubicBezTo>
                  <a:cubicBezTo>
                    <a:pt x="924" y="1050"/>
                    <a:pt x="944" y="1046"/>
                    <a:pt x="934" y="1044"/>
                  </a:cubicBezTo>
                  <a:cubicBezTo>
                    <a:pt x="905" y="1055"/>
                    <a:pt x="864" y="1063"/>
                    <a:pt x="835" y="1067"/>
                  </a:cubicBezTo>
                  <a:close/>
                  <a:moveTo>
                    <a:pt x="1579" y="1071"/>
                  </a:moveTo>
                  <a:cubicBezTo>
                    <a:pt x="1613" y="1077"/>
                    <a:pt x="1642" y="1096"/>
                    <a:pt x="1677" y="1098"/>
                  </a:cubicBezTo>
                  <a:cubicBezTo>
                    <a:pt x="1679" y="1086"/>
                    <a:pt x="1675" y="1069"/>
                    <a:pt x="1664" y="1065"/>
                  </a:cubicBezTo>
                  <a:cubicBezTo>
                    <a:pt x="1662" y="1064"/>
                    <a:pt x="1651" y="1067"/>
                    <a:pt x="1648" y="1067"/>
                  </a:cubicBezTo>
                  <a:cubicBezTo>
                    <a:pt x="1619" y="1065"/>
                    <a:pt x="1575" y="1053"/>
                    <a:pt x="1559" y="1056"/>
                  </a:cubicBezTo>
                  <a:cubicBezTo>
                    <a:pt x="1567" y="1060"/>
                    <a:pt x="1574" y="1064"/>
                    <a:pt x="1579" y="1071"/>
                  </a:cubicBezTo>
                  <a:close/>
                  <a:moveTo>
                    <a:pt x="539" y="1143"/>
                  </a:moveTo>
                  <a:cubicBezTo>
                    <a:pt x="554" y="1166"/>
                    <a:pt x="561" y="1223"/>
                    <a:pt x="591" y="1230"/>
                  </a:cubicBezTo>
                  <a:cubicBezTo>
                    <a:pt x="586" y="1198"/>
                    <a:pt x="574" y="1164"/>
                    <a:pt x="583" y="1123"/>
                  </a:cubicBezTo>
                  <a:cubicBezTo>
                    <a:pt x="557" y="1121"/>
                    <a:pt x="544" y="1107"/>
                    <a:pt x="531" y="1094"/>
                  </a:cubicBezTo>
                  <a:cubicBezTo>
                    <a:pt x="536" y="1110"/>
                    <a:pt x="548" y="1125"/>
                    <a:pt x="539" y="1143"/>
                  </a:cubicBezTo>
                  <a:close/>
                  <a:moveTo>
                    <a:pt x="744" y="1123"/>
                  </a:moveTo>
                  <a:cubicBezTo>
                    <a:pt x="740" y="1132"/>
                    <a:pt x="734" y="1140"/>
                    <a:pt x="736" y="1156"/>
                  </a:cubicBezTo>
                  <a:cubicBezTo>
                    <a:pt x="790" y="1148"/>
                    <a:pt x="838" y="1128"/>
                    <a:pt x="868" y="1096"/>
                  </a:cubicBezTo>
                  <a:cubicBezTo>
                    <a:pt x="831" y="1112"/>
                    <a:pt x="782" y="1111"/>
                    <a:pt x="744" y="1123"/>
                  </a:cubicBezTo>
                  <a:close/>
                  <a:moveTo>
                    <a:pt x="1706" y="1151"/>
                  </a:moveTo>
                  <a:cubicBezTo>
                    <a:pt x="1714" y="1140"/>
                    <a:pt x="1724" y="1133"/>
                    <a:pt x="1716" y="1118"/>
                  </a:cubicBezTo>
                  <a:cubicBezTo>
                    <a:pt x="1681" y="1121"/>
                    <a:pt x="1646" y="1099"/>
                    <a:pt x="1619" y="1098"/>
                  </a:cubicBezTo>
                  <a:cubicBezTo>
                    <a:pt x="1648" y="1115"/>
                    <a:pt x="1676" y="1134"/>
                    <a:pt x="1706" y="1151"/>
                  </a:cubicBezTo>
                  <a:close/>
                  <a:moveTo>
                    <a:pt x="591" y="1123"/>
                  </a:moveTo>
                  <a:cubicBezTo>
                    <a:pt x="581" y="1150"/>
                    <a:pt x="596" y="1188"/>
                    <a:pt x="601" y="1214"/>
                  </a:cubicBezTo>
                  <a:cubicBezTo>
                    <a:pt x="609" y="1253"/>
                    <a:pt x="574" y="1242"/>
                    <a:pt x="562" y="1222"/>
                  </a:cubicBezTo>
                  <a:cubicBezTo>
                    <a:pt x="549" y="1201"/>
                    <a:pt x="542" y="1171"/>
                    <a:pt x="531" y="1151"/>
                  </a:cubicBezTo>
                  <a:cubicBezTo>
                    <a:pt x="523" y="1153"/>
                    <a:pt x="517" y="1157"/>
                    <a:pt x="510" y="1160"/>
                  </a:cubicBezTo>
                  <a:cubicBezTo>
                    <a:pt x="529" y="1197"/>
                    <a:pt x="554" y="1228"/>
                    <a:pt x="574" y="1263"/>
                  </a:cubicBezTo>
                  <a:cubicBezTo>
                    <a:pt x="600" y="1276"/>
                    <a:pt x="645" y="1355"/>
                    <a:pt x="609" y="1375"/>
                  </a:cubicBezTo>
                  <a:cubicBezTo>
                    <a:pt x="552" y="1367"/>
                    <a:pt x="523" y="1313"/>
                    <a:pt x="477" y="1286"/>
                  </a:cubicBezTo>
                  <a:cubicBezTo>
                    <a:pt x="477" y="1294"/>
                    <a:pt x="471" y="1296"/>
                    <a:pt x="469" y="1302"/>
                  </a:cubicBezTo>
                  <a:cubicBezTo>
                    <a:pt x="484" y="1320"/>
                    <a:pt x="519" y="1333"/>
                    <a:pt x="514" y="1356"/>
                  </a:cubicBezTo>
                  <a:cubicBezTo>
                    <a:pt x="508" y="1386"/>
                    <a:pt x="467" y="1359"/>
                    <a:pt x="438" y="1367"/>
                  </a:cubicBezTo>
                  <a:cubicBezTo>
                    <a:pt x="445" y="1376"/>
                    <a:pt x="456" y="1382"/>
                    <a:pt x="459" y="1396"/>
                  </a:cubicBezTo>
                  <a:cubicBezTo>
                    <a:pt x="520" y="1382"/>
                    <a:pt x="568" y="1386"/>
                    <a:pt x="603" y="1424"/>
                  </a:cubicBezTo>
                  <a:cubicBezTo>
                    <a:pt x="633" y="1467"/>
                    <a:pt x="656" y="1527"/>
                    <a:pt x="667" y="1575"/>
                  </a:cubicBezTo>
                  <a:cubicBezTo>
                    <a:pt x="690" y="1597"/>
                    <a:pt x="694" y="1629"/>
                    <a:pt x="725" y="1644"/>
                  </a:cubicBezTo>
                  <a:cubicBezTo>
                    <a:pt x="713" y="1602"/>
                    <a:pt x="704" y="1551"/>
                    <a:pt x="694" y="1505"/>
                  </a:cubicBezTo>
                  <a:cubicBezTo>
                    <a:pt x="676" y="1511"/>
                    <a:pt x="648" y="1489"/>
                    <a:pt x="665" y="1472"/>
                  </a:cubicBezTo>
                  <a:cubicBezTo>
                    <a:pt x="652" y="1470"/>
                    <a:pt x="647" y="1460"/>
                    <a:pt x="645" y="1447"/>
                  </a:cubicBezTo>
                  <a:cubicBezTo>
                    <a:pt x="651" y="1442"/>
                    <a:pt x="661" y="1440"/>
                    <a:pt x="672" y="1439"/>
                  </a:cubicBezTo>
                  <a:cubicBezTo>
                    <a:pt x="670" y="1428"/>
                    <a:pt x="674" y="1424"/>
                    <a:pt x="674" y="1414"/>
                  </a:cubicBezTo>
                  <a:cubicBezTo>
                    <a:pt x="678" y="1411"/>
                    <a:pt x="689" y="1414"/>
                    <a:pt x="692" y="1410"/>
                  </a:cubicBezTo>
                  <a:cubicBezTo>
                    <a:pt x="678" y="1403"/>
                    <a:pt x="679" y="1391"/>
                    <a:pt x="676" y="1373"/>
                  </a:cubicBezTo>
                  <a:cubicBezTo>
                    <a:pt x="639" y="1299"/>
                    <a:pt x="601" y="1209"/>
                    <a:pt x="607" y="1116"/>
                  </a:cubicBezTo>
                  <a:cubicBezTo>
                    <a:pt x="598" y="1114"/>
                    <a:pt x="601" y="1125"/>
                    <a:pt x="591" y="1123"/>
                  </a:cubicBezTo>
                  <a:close/>
                  <a:moveTo>
                    <a:pt x="663" y="1172"/>
                  </a:moveTo>
                  <a:cubicBezTo>
                    <a:pt x="665" y="1191"/>
                    <a:pt x="675" y="1200"/>
                    <a:pt x="688" y="1207"/>
                  </a:cubicBezTo>
                  <a:cubicBezTo>
                    <a:pt x="723" y="1192"/>
                    <a:pt x="755" y="1174"/>
                    <a:pt x="785" y="1154"/>
                  </a:cubicBezTo>
                  <a:cubicBezTo>
                    <a:pt x="742" y="1170"/>
                    <a:pt x="706" y="1162"/>
                    <a:pt x="663" y="1172"/>
                  </a:cubicBezTo>
                  <a:close/>
                  <a:moveTo>
                    <a:pt x="1259" y="1197"/>
                  </a:moveTo>
                  <a:cubicBezTo>
                    <a:pt x="1215" y="1199"/>
                    <a:pt x="1146" y="1200"/>
                    <a:pt x="1106" y="1209"/>
                  </a:cubicBezTo>
                  <a:cubicBezTo>
                    <a:pt x="1089" y="1213"/>
                    <a:pt x="1062" y="1217"/>
                    <a:pt x="1069" y="1240"/>
                  </a:cubicBezTo>
                  <a:cubicBezTo>
                    <a:pt x="1093" y="1227"/>
                    <a:pt x="1130" y="1224"/>
                    <a:pt x="1172" y="1222"/>
                  </a:cubicBezTo>
                  <a:cubicBezTo>
                    <a:pt x="1252" y="1218"/>
                    <a:pt x="1323" y="1225"/>
                    <a:pt x="1397" y="1228"/>
                  </a:cubicBezTo>
                  <a:cubicBezTo>
                    <a:pt x="1403" y="1221"/>
                    <a:pt x="1396" y="1212"/>
                    <a:pt x="1397" y="1203"/>
                  </a:cubicBezTo>
                  <a:cubicBezTo>
                    <a:pt x="1351" y="1203"/>
                    <a:pt x="1301" y="1195"/>
                    <a:pt x="1259" y="1197"/>
                  </a:cubicBezTo>
                  <a:close/>
                  <a:moveTo>
                    <a:pt x="1085" y="1255"/>
                  </a:moveTo>
                  <a:cubicBezTo>
                    <a:pt x="1103" y="1364"/>
                    <a:pt x="1107" y="1504"/>
                    <a:pt x="1116" y="1611"/>
                  </a:cubicBezTo>
                  <a:cubicBezTo>
                    <a:pt x="1145" y="1611"/>
                    <a:pt x="1196" y="1605"/>
                    <a:pt x="1232" y="1606"/>
                  </a:cubicBezTo>
                  <a:cubicBezTo>
                    <a:pt x="1225" y="1483"/>
                    <a:pt x="1231" y="1341"/>
                    <a:pt x="1228" y="1234"/>
                  </a:cubicBezTo>
                  <a:cubicBezTo>
                    <a:pt x="1175" y="1238"/>
                    <a:pt x="1114" y="1227"/>
                    <a:pt x="1085" y="1255"/>
                  </a:cubicBezTo>
                  <a:close/>
                  <a:moveTo>
                    <a:pt x="1240" y="1234"/>
                  </a:moveTo>
                  <a:cubicBezTo>
                    <a:pt x="1241" y="1366"/>
                    <a:pt x="1239" y="1487"/>
                    <a:pt x="1242" y="1606"/>
                  </a:cubicBezTo>
                  <a:cubicBezTo>
                    <a:pt x="1283" y="1611"/>
                    <a:pt x="1312" y="1602"/>
                    <a:pt x="1352" y="1613"/>
                  </a:cubicBezTo>
                  <a:cubicBezTo>
                    <a:pt x="1361" y="1561"/>
                    <a:pt x="1354" y="1495"/>
                    <a:pt x="1371" y="1439"/>
                  </a:cubicBezTo>
                  <a:cubicBezTo>
                    <a:pt x="1369" y="1376"/>
                    <a:pt x="1376" y="1292"/>
                    <a:pt x="1373" y="1240"/>
                  </a:cubicBezTo>
                  <a:cubicBezTo>
                    <a:pt x="1328" y="1237"/>
                    <a:pt x="1285" y="1233"/>
                    <a:pt x="1240" y="1234"/>
                  </a:cubicBezTo>
                  <a:close/>
                  <a:moveTo>
                    <a:pt x="1592" y="1251"/>
                  </a:moveTo>
                  <a:cubicBezTo>
                    <a:pt x="1601" y="1252"/>
                    <a:pt x="1611" y="1262"/>
                    <a:pt x="1621" y="1257"/>
                  </a:cubicBezTo>
                  <a:cubicBezTo>
                    <a:pt x="1623" y="1241"/>
                    <a:pt x="1599" y="1241"/>
                    <a:pt x="1592" y="1242"/>
                  </a:cubicBezTo>
                  <a:cubicBezTo>
                    <a:pt x="1597" y="1243"/>
                    <a:pt x="1589" y="1246"/>
                    <a:pt x="1592" y="1251"/>
                  </a:cubicBezTo>
                  <a:close/>
                  <a:moveTo>
                    <a:pt x="1588" y="1294"/>
                  </a:moveTo>
                  <a:cubicBezTo>
                    <a:pt x="1609" y="1319"/>
                    <a:pt x="1637" y="1335"/>
                    <a:pt x="1658" y="1356"/>
                  </a:cubicBezTo>
                  <a:cubicBezTo>
                    <a:pt x="1684" y="1382"/>
                    <a:pt x="1709" y="1413"/>
                    <a:pt x="1747" y="1429"/>
                  </a:cubicBezTo>
                  <a:cubicBezTo>
                    <a:pt x="1752" y="1423"/>
                    <a:pt x="1754" y="1415"/>
                    <a:pt x="1759" y="1410"/>
                  </a:cubicBezTo>
                  <a:cubicBezTo>
                    <a:pt x="1700" y="1365"/>
                    <a:pt x="1635" y="1315"/>
                    <a:pt x="1590" y="1263"/>
                  </a:cubicBezTo>
                  <a:cubicBezTo>
                    <a:pt x="1591" y="1276"/>
                    <a:pt x="1583" y="1285"/>
                    <a:pt x="1588" y="1294"/>
                  </a:cubicBezTo>
                  <a:close/>
                  <a:moveTo>
                    <a:pt x="1658" y="1298"/>
                  </a:moveTo>
                  <a:cubicBezTo>
                    <a:pt x="1660" y="1294"/>
                    <a:pt x="1661" y="1291"/>
                    <a:pt x="1662" y="1286"/>
                  </a:cubicBezTo>
                  <a:cubicBezTo>
                    <a:pt x="1643" y="1285"/>
                    <a:pt x="1631" y="1277"/>
                    <a:pt x="1617" y="1271"/>
                  </a:cubicBezTo>
                  <a:cubicBezTo>
                    <a:pt x="1625" y="1286"/>
                    <a:pt x="1637" y="1296"/>
                    <a:pt x="1658" y="1298"/>
                  </a:cubicBezTo>
                  <a:close/>
                  <a:moveTo>
                    <a:pt x="742" y="1294"/>
                  </a:moveTo>
                  <a:cubicBezTo>
                    <a:pt x="747" y="1322"/>
                    <a:pt x="731" y="1354"/>
                    <a:pt x="703" y="1348"/>
                  </a:cubicBezTo>
                  <a:cubicBezTo>
                    <a:pt x="699" y="1358"/>
                    <a:pt x="695" y="1367"/>
                    <a:pt x="684" y="1369"/>
                  </a:cubicBezTo>
                  <a:cubicBezTo>
                    <a:pt x="684" y="1385"/>
                    <a:pt x="699" y="1395"/>
                    <a:pt x="694" y="1410"/>
                  </a:cubicBezTo>
                  <a:cubicBezTo>
                    <a:pt x="704" y="1411"/>
                    <a:pt x="711" y="1408"/>
                    <a:pt x="717" y="1406"/>
                  </a:cubicBezTo>
                  <a:cubicBezTo>
                    <a:pt x="715" y="1399"/>
                    <a:pt x="711" y="1394"/>
                    <a:pt x="713" y="1383"/>
                  </a:cubicBezTo>
                  <a:cubicBezTo>
                    <a:pt x="720" y="1375"/>
                    <a:pt x="750" y="1381"/>
                    <a:pt x="752" y="1375"/>
                  </a:cubicBezTo>
                  <a:cubicBezTo>
                    <a:pt x="719" y="1371"/>
                    <a:pt x="746" y="1329"/>
                    <a:pt x="769" y="1344"/>
                  </a:cubicBezTo>
                  <a:cubicBezTo>
                    <a:pt x="763" y="1321"/>
                    <a:pt x="782" y="1310"/>
                    <a:pt x="804" y="1309"/>
                  </a:cubicBezTo>
                  <a:cubicBezTo>
                    <a:pt x="803" y="1296"/>
                    <a:pt x="796" y="1287"/>
                    <a:pt x="794" y="1276"/>
                  </a:cubicBezTo>
                  <a:cubicBezTo>
                    <a:pt x="788" y="1293"/>
                    <a:pt x="765" y="1301"/>
                    <a:pt x="742" y="1294"/>
                  </a:cubicBezTo>
                  <a:close/>
                  <a:moveTo>
                    <a:pt x="448" y="1354"/>
                  </a:moveTo>
                  <a:cubicBezTo>
                    <a:pt x="467" y="1359"/>
                    <a:pt x="484" y="1361"/>
                    <a:pt x="502" y="1358"/>
                  </a:cubicBezTo>
                  <a:cubicBezTo>
                    <a:pt x="503" y="1344"/>
                    <a:pt x="491" y="1334"/>
                    <a:pt x="483" y="1327"/>
                  </a:cubicBezTo>
                  <a:cubicBezTo>
                    <a:pt x="475" y="1320"/>
                    <a:pt x="466" y="1310"/>
                    <a:pt x="454" y="1307"/>
                  </a:cubicBezTo>
                  <a:cubicBezTo>
                    <a:pt x="453" y="1307"/>
                    <a:pt x="450" y="1307"/>
                    <a:pt x="450" y="1309"/>
                  </a:cubicBezTo>
                  <a:cubicBezTo>
                    <a:pt x="461" y="1320"/>
                    <a:pt x="456" y="1344"/>
                    <a:pt x="448" y="1354"/>
                  </a:cubicBezTo>
                  <a:close/>
                  <a:moveTo>
                    <a:pt x="1648" y="1710"/>
                  </a:moveTo>
                  <a:cubicBezTo>
                    <a:pt x="1649" y="1704"/>
                    <a:pt x="1658" y="1691"/>
                    <a:pt x="1658" y="1691"/>
                  </a:cubicBezTo>
                  <a:cubicBezTo>
                    <a:pt x="1672" y="1610"/>
                    <a:pt x="1713" y="1524"/>
                    <a:pt x="1728" y="1437"/>
                  </a:cubicBezTo>
                  <a:cubicBezTo>
                    <a:pt x="1675" y="1398"/>
                    <a:pt x="1634" y="1348"/>
                    <a:pt x="1584" y="1307"/>
                  </a:cubicBezTo>
                  <a:cubicBezTo>
                    <a:pt x="1571" y="1451"/>
                    <a:pt x="1550" y="1591"/>
                    <a:pt x="1528" y="1747"/>
                  </a:cubicBezTo>
                  <a:cubicBezTo>
                    <a:pt x="1563" y="1756"/>
                    <a:pt x="1590" y="1774"/>
                    <a:pt x="1623" y="1786"/>
                  </a:cubicBezTo>
                  <a:cubicBezTo>
                    <a:pt x="1643" y="1769"/>
                    <a:pt x="1641" y="1738"/>
                    <a:pt x="1648" y="1710"/>
                  </a:cubicBezTo>
                  <a:close/>
                  <a:moveTo>
                    <a:pt x="1695" y="1327"/>
                  </a:moveTo>
                  <a:cubicBezTo>
                    <a:pt x="1692" y="1321"/>
                    <a:pt x="1696" y="1319"/>
                    <a:pt x="1693" y="1315"/>
                  </a:cubicBezTo>
                  <a:cubicBezTo>
                    <a:pt x="1682" y="1317"/>
                    <a:pt x="1666" y="1310"/>
                    <a:pt x="1656" y="1313"/>
                  </a:cubicBezTo>
                  <a:cubicBezTo>
                    <a:pt x="1668" y="1319"/>
                    <a:pt x="1681" y="1323"/>
                    <a:pt x="1695" y="1327"/>
                  </a:cubicBezTo>
                  <a:close/>
                  <a:moveTo>
                    <a:pt x="779" y="1329"/>
                  </a:moveTo>
                  <a:cubicBezTo>
                    <a:pt x="782" y="1331"/>
                    <a:pt x="782" y="1336"/>
                    <a:pt x="783" y="1340"/>
                  </a:cubicBezTo>
                  <a:cubicBezTo>
                    <a:pt x="795" y="1341"/>
                    <a:pt x="793" y="1329"/>
                    <a:pt x="806" y="1331"/>
                  </a:cubicBezTo>
                  <a:cubicBezTo>
                    <a:pt x="806" y="1334"/>
                    <a:pt x="805" y="1336"/>
                    <a:pt x="804" y="1338"/>
                  </a:cubicBezTo>
                  <a:cubicBezTo>
                    <a:pt x="827" y="1318"/>
                    <a:pt x="791" y="1314"/>
                    <a:pt x="779" y="1329"/>
                  </a:cubicBezTo>
                  <a:close/>
                  <a:moveTo>
                    <a:pt x="1734" y="1358"/>
                  </a:moveTo>
                  <a:cubicBezTo>
                    <a:pt x="1734" y="1352"/>
                    <a:pt x="1736" y="1343"/>
                    <a:pt x="1732" y="1340"/>
                  </a:cubicBezTo>
                  <a:cubicBezTo>
                    <a:pt x="1714" y="1338"/>
                    <a:pt x="1710" y="1344"/>
                    <a:pt x="1695" y="1340"/>
                  </a:cubicBezTo>
                  <a:cubicBezTo>
                    <a:pt x="1704" y="1354"/>
                    <a:pt x="1719" y="1354"/>
                    <a:pt x="1734" y="1358"/>
                  </a:cubicBezTo>
                  <a:close/>
                  <a:moveTo>
                    <a:pt x="674" y="1487"/>
                  </a:moveTo>
                  <a:cubicBezTo>
                    <a:pt x="681" y="1496"/>
                    <a:pt x="693" y="1488"/>
                    <a:pt x="700" y="1484"/>
                  </a:cubicBezTo>
                  <a:cubicBezTo>
                    <a:pt x="756" y="1460"/>
                    <a:pt x="791" y="1412"/>
                    <a:pt x="822" y="1369"/>
                  </a:cubicBezTo>
                  <a:cubicBezTo>
                    <a:pt x="815" y="1362"/>
                    <a:pt x="824" y="1349"/>
                    <a:pt x="812" y="1344"/>
                  </a:cubicBezTo>
                  <a:cubicBezTo>
                    <a:pt x="778" y="1403"/>
                    <a:pt x="721" y="1440"/>
                    <a:pt x="674" y="1487"/>
                  </a:cubicBezTo>
                  <a:close/>
                  <a:moveTo>
                    <a:pt x="750" y="1354"/>
                  </a:moveTo>
                  <a:cubicBezTo>
                    <a:pt x="749" y="1364"/>
                    <a:pt x="757" y="1365"/>
                    <a:pt x="756" y="1375"/>
                  </a:cubicBezTo>
                  <a:cubicBezTo>
                    <a:pt x="769" y="1368"/>
                    <a:pt x="791" y="1360"/>
                    <a:pt x="791" y="1348"/>
                  </a:cubicBezTo>
                  <a:cubicBezTo>
                    <a:pt x="779" y="1356"/>
                    <a:pt x="766" y="1353"/>
                    <a:pt x="750" y="1354"/>
                  </a:cubicBezTo>
                  <a:close/>
                  <a:moveTo>
                    <a:pt x="1763" y="1391"/>
                  </a:moveTo>
                  <a:cubicBezTo>
                    <a:pt x="1765" y="1386"/>
                    <a:pt x="1766" y="1380"/>
                    <a:pt x="1765" y="1373"/>
                  </a:cubicBezTo>
                  <a:cubicBezTo>
                    <a:pt x="1751" y="1377"/>
                    <a:pt x="1739" y="1368"/>
                    <a:pt x="1728" y="1371"/>
                  </a:cubicBezTo>
                  <a:cubicBezTo>
                    <a:pt x="1740" y="1377"/>
                    <a:pt x="1747" y="1389"/>
                    <a:pt x="1763" y="1391"/>
                  </a:cubicBezTo>
                  <a:close/>
                  <a:moveTo>
                    <a:pt x="725" y="1389"/>
                  </a:moveTo>
                  <a:cubicBezTo>
                    <a:pt x="725" y="1397"/>
                    <a:pt x="726" y="1403"/>
                    <a:pt x="729" y="1406"/>
                  </a:cubicBezTo>
                  <a:cubicBezTo>
                    <a:pt x="735" y="1402"/>
                    <a:pt x="746" y="1395"/>
                    <a:pt x="754" y="1400"/>
                  </a:cubicBezTo>
                  <a:cubicBezTo>
                    <a:pt x="755" y="1393"/>
                    <a:pt x="770" y="1383"/>
                    <a:pt x="765" y="1383"/>
                  </a:cubicBezTo>
                  <a:cubicBezTo>
                    <a:pt x="751" y="1387"/>
                    <a:pt x="744" y="1389"/>
                    <a:pt x="725" y="1389"/>
                  </a:cubicBezTo>
                  <a:close/>
                  <a:moveTo>
                    <a:pt x="798" y="1418"/>
                  </a:moveTo>
                  <a:cubicBezTo>
                    <a:pt x="789" y="1429"/>
                    <a:pt x="783" y="1441"/>
                    <a:pt x="775" y="1449"/>
                  </a:cubicBezTo>
                  <a:cubicBezTo>
                    <a:pt x="754" y="1470"/>
                    <a:pt x="729" y="1481"/>
                    <a:pt x="707" y="1499"/>
                  </a:cubicBezTo>
                  <a:cubicBezTo>
                    <a:pt x="710" y="1532"/>
                    <a:pt x="721" y="1564"/>
                    <a:pt x="727" y="1596"/>
                  </a:cubicBezTo>
                  <a:cubicBezTo>
                    <a:pt x="742" y="1664"/>
                    <a:pt x="760" y="1732"/>
                    <a:pt x="787" y="1776"/>
                  </a:cubicBezTo>
                  <a:cubicBezTo>
                    <a:pt x="823" y="1753"/>
                    <a:pt x="862" y="1733"/>
                    <a:pt x="893" y="1706"/>
                  </a:cubicBezTo>
                  <a:cubicBezTo>
                    <a:pt x="879" y="1589"/>
                    <a:pt x="849" y="1473"/>
                    <a:pt x="825" y="1383"/>
                  </a:cubicBezTo>
                  <a:cubicBezTo>
                    <a:pt x="819" y="1397"/>
                    <a:pt x="808" y="1406"/>
                    <a:pt x="798" y="1418"/>
                  </a:cubicBezTo>
                  <a:close/>
                  <a:moveTo>
                    <a:pt x="682" y="1424"/>
                  </a:moveTo>
                  <a:cubicBezTo>
                    <a:pt x="682" y="1430"/>
                    <a:pt x="682" y="1434"/>
                    <a:pt x="684" y="1437"/>
                  </a:cubicBezTo>
                  <a:cubicBezTo>
                    <a:pt x="702" y="1432"/>
                    <a:pt x="740" y="1425"/>
                    <a:pt x="736" y="1412"/>
                  </a:cubicBezTo>
                  <a:cubicBezTo>
                    <a:pt x="718" y="1420"/>
                    <a:pt x="699" y="1420"/>
                    <a:pt x="682" y="1424"/>
                  </a:cubicBezTo>
                  <a:close/>
                  <a:moveTo>
                    <a:pt x="659" y="1455"/>
                  </a:moveTo>
                  <a:cubicBezTo>
                    <a:pt x="663" y="1461"/>
                    <a:pt x="668" y="1465"/>
                    <a:pt x="676" y="1466"/>
                  </a:cubicBezTo>
                  <a:cubicBezTo>
                    <a:pt x="679" y="1457"/>
                    <a:pt x="698" y="1452"/>
                    <a:pt x="696" y="1445"/>
                  </a:cubicBezTo>
                  <a:cubicBezTo>
                    <a:pt x="688" y="1450"/>
                    <a:pt x="667" y="1446"/>
                    <a:pt x="659" y="1455"/>
                  </a:cubicBezTo>
                  <a:close/>
                  <a:moveTo>
                    <a:pt x="581" y="1588"/>
                  </a:moveTo>
                  <a:cubicBezTo>
                    <a:pt x="591" y="1586"/>
                    <a:pt x="597" y="1590"/>
                    <a:pt x="603" y="1588"/>
                  </a:cubicBezTo>
                  <a:cubicBezTo>
                    <a:pt x="608" y="1578"/>
                    <a:pt x="609" y="1576"/>
                    <a:pt x="609" y="1565"/>
                  </a:cubicBezTo>
                  <a:cubicBezTo>
                    <a:pt x="599" y="1563"/>
                    <a:pt x="594" y="1556"/>
                    <a:pt x="583" y="1555"/>
                  </a:cubicBezTo>
                  <a:cubicBezTo>
                    <a:pt x="581" y="1565"/>
                    <a:pt x="580" y="1575"/>
                    <a:pt x="581" y="1588"/>
                  </a:cubicBezTo>
                  <a:close/>
                  <a:moveTo>
                    <a:pt x="578" y="1596"/>
                  </a:moveTo>
                  <a:cubicBezTo>
                    <a:pt x="577" y="1620"/>
                    <a:pt x="579" y="1630"/>
                    <a:pt x="576" y="1648"/>
                  </a:cubicBezTo>
                  <a:cubicBezTo>
                    <a:pt x="596" y="1657"/>
                    <a:pt x="622" y="1659"/>
                    <a:pt x="630" y="1637"/>
                  </a:cubicBezTo>
                  <a:cubicBezTo>
                    <a:pt x="629" y="1626"/>
                    <a:pt x="622" y="1620"/>
                    <a:pt x="632" y="1613"/>
                  </a:cubicBezTo>
                  <a:cubicBezTo>
                    <a:pt x="640" y="1616"/>
                    <a:pt x="648" y="1619"/>
                    <a:pt x="657" y="1621"/>
                  </a:cubicBezTo>
                  <a:cubicBezTo>
                    <a:pt x="663" y="1617"/>
                    <a:pt x="668" y="1611"/>
                    <a:pt x="669" y="1602"/>
                  </a:cubicBezTo>
                  <a:cubicBezTo>
                    <a:pt x="656" y="1589"/>
                    <a:pt x="637" y="1572"/>
                    <a:pt x="616" y="1573"/>
                  </a:cubicBezTo>
                  <a:cubicBezTo>
                    <a:pt x="622" y="1595"/>
                    <a:pt x="599" y="1605"/>
                    <a:pt x="578" y="1596"/>
                  </a:cubicBezTo>
                  <a:close/>
                  <a:moveTo>
                    <a:pt x="647" y="1631"/>
                  </a:moveTo>
                  <a:cubicBezTo>
                    <a:pt x="664" y="1653"/>
                    <a:pt x="673" y="1683"/>
                    <a:pt x="696" y="1700"/>
                  </a:cubicBezTo>
                  <a:cubicBezTo>
                    <a:pt x="680" y="1686"/>
                    <a:pt x="685" y="1657"/>
                    <a:pt x="703" y="1642"/>
                  </a:cubicBezTo>
                  <a:cubicBezTo>
                    <a:pt x="693" y="1632"/>
                    <a:pt x="688" y="1619"/>
                    <a:pt x="678" y="1611"/>
                  </a:cubicBezTo>
                  <a:cubicBezTo>
                    <a:pt x="675" y="1627"/>
                    <a:pt x="662" y="1633"/>
                    <a:pt x="647" y="1631"/>
                  </a:cubicBezTo>
                  <a:close/>
                  <a:moveTo>
                    <a:pt x="469" y="1648"/>
                  </a:moveTo>
                  <a:cubicBezTo>
                    <a:pt x="488" y="1646"/>
                    <a:pt x="498" y="1648"/>
                    <a:pt x="504" y="1627"/>
                  </a:cubicBezTo>
                  <a:cubicBezTo>
                    <a:pt x="495" y="1622"/>
                    <a:pt x="482" y="1620"/>
                    <a:pt x="473" y="1615"/>
                  </a:cubicBezTo>
                  <a:cubicBezTo>
                    <a:pt x="470" y="1624"/>
                    <a:pt x="471" y="1638"/>
                    <a:pt x="469" y="1648"/>
                  </a:cubicBezTo>
                  <a:close/>
                  <a:moveTo>
                    <a:pt x="1255" y="1627"/>
                  </a:moveTo>
                  <a:cubicBezTo>
                    <a:pt x="1207" y="1627"/>
                    <a:pt x="1164" y="1616"/>
                    <a:pt x="1131" y="1621"/>
                  </a:cubicBezTo>
                  <a:cubicBezTo>
                    <a:pt x="1103" y="1625"/>
                    <a:pt x="1075" y="1648"/>
                    <a:pt x="1077" y="1668"/>
                  </a:cubicBezTo>
                  <a:cubicBezTo>
                    <a:pt x="1179" y="1652"/>
                    <a:pt x="1275" y="1670"/>
                    <a:pt x="1381" y="1656"/>
                  </a:cubicBezTo>
                  <a:cubicBezTo>
                    <a:pt x="1367" y="1609"/>
                    <a:pt x="1304" y="1628"/>
                    <a:pt x="1255" y="1627"/>
                  </a:cubicBezTo>
                  <a:close/>
                  <a:moveTo>
                    <a:pt x="467" y="1656"/>
                  </a:moveTo>
                  <a:cubicBezTo>
                    <a:pt x="465" y="1680"/>
                    <a:pt x="460" y="1711"/>
                    <a:pt x="475" y="1724"/>
                  </a:cubicBezTo>
                  <a:cubicBezTo>
                    <a:pt x="503" y="1734"/>
                    <a:pt x="514" y="1704"/>
                    <a:pt x="512" y="1683"/>
                  </a:cubicBezTo>
                  <a:cubicBezTo>
                    <a:pt x="522" y="1679"/>
                    <a:pt x="529" y="1688"/>
                    <a:pt x="541" y="1687"/>
                  </a:cubicBezTo>
                  <a:cubicBezTo>
                    <a:pt x="565" y="1662"/>
                    <a:pt x="544" y="1639"/>
                    <a:pt x="514" y="1633"/>
                  </a:cubicBezTo>
                  <a:cubicBezTo>
                    <a:pt x="512" y="1653"/>
                    <a:pt x="490" y="1663"/>
                    <a:pt x="467" y="1656"/>
                  </a:cubicBezTo>
                  <a:close/>
                  <a:moveTo>
                    <a:pt x="638" y="1648"/>
                  </a:moveTo>
                  <a:cubicBezTo>
                    <a:pt x="631" y="1658"/>
                    <a:pt x="621" y="1665"/>
                    <a:pt x="607" y="1666"/>
                  </a:cubicBezTo>
                  <a:cubicBezTo>
                    <a:pt x="593" y="1668"/>
                    <a:pt x="582" y="1657"/>
                    <a:pt x="574" y="1662"/>
                  </a:cubicBezTo>
                  <a:cubicBezTo>
                    <a:pt x="594" y="1702"/>
                    <a:pt x="635" y="1738"/>
                    <a:pt x="659" y="1780"/>
                  </a:cubicBezTo>
                  <a:cubicBezTo>
                    <a:pt x="669" y="1765"/>
                    <a:pt x="689" y="1781"/>
                    <a:pt x="700" y="1772"/>
                  </a:cubicBezTo>
                  <a:cubicBezTo>
                    <a:pt x="670" y="1761"/>
                    <a:pt x="656" y="1727"/>
                    <a:pt x="682" y="1704"/>
                  </a:cubicBezTo>
                  <a:cubicBezTo>
                    <a:pt x="666" y="1686"/>
                    <a:pt x="661" y="1659"/>
                    <a:pt x="638" y="1648"/>
                  </a:cubicBezTo>
                  <a:close/>
                  <a:moveTo>
                    <a:pt x="694" y="1673"/>
                  </a:moveTo>
                  <a:cubicBezTo>
                    <a:pt x="696" y="1686"/>
                    <a:pt x="709" y="1690"/>
                    <a:pt x="715" y="1700"/>
                  </a:cubicBezTo>
                  <a:cubicBezTo>
                    <a:pt x="714" y="1709"/>
                    <a:pt x="702" y="1707"/>
                    <a:pt x="696" y="1712"/>
                  </a:cubicBezTo>
                  <a:cubicBezTo>
                    <a:pt x="699" y="1716"/>
                    <a:pt x="703" y="1717"/>
                    <a:pt x="703" y="1724"/>
                  </a:cubicBezTo>
                  <a:cubicBezTo>
                    <a:pt x="696" y="1724"/>
                    <a:pt x="690" y="1721"/>
                    <a:pt x="684" y="1716"/>
                  </a:cubicBezTo>
                  <a:cubicBezTo>
                    <a:pt x="661" y="1748"/>
                    <a:pt x="709" y="1754"/>
                    <a:pt x="715" y="1776"/>
                  </a:cubicBezTo>
                  <a:cubicBezTo>
                    <a:pt x="708" y="1795"/>
                    <a:pt x="682" y="1777"/>
                    <a:pt x="669" y="1786"/>
                  </a:cubicBezTo>
                  <a:cubicBezTo>
                    <a:pt x="669" y="1798"/>
                    <a:pt x="676" y="1802"/>
                    <a:pt x="678" y="1811"/>
                  </a:cubicBezTo>
                  <a:cubicBezTo>
                    <a:pt x="666" y="1817"/>
                    <a:pt x="654" y="1812"/>
                    <a:pt x="645" y="1822"/>
                  </a:cubicBezTo>
                  <a:cubicBezTo>
                    <a:pt x="644" y="1843"/>
                    <a:pt x="654" y="1854"/>
                    <a:pt x="667" y="1861"/>
                  </a:cubicBezTo>
                  <a:cubicBezTo>
                    <a:pt x="663" y="1868"/>
                    <a:pt x="657" y="1875"/>
                    <a:pt x="659" y="1886"/>
                  </a:cubicBezTo>
                  <a:cubicBezTo>
                    <a:pt x="689" y="1894"/>
                    <a:pt x="689" y="1855"/>
                    <a:pt x="692" y="1840"/>
                  </a:cubicBezTo>
                  <a:cubicBezTo>
                    <a:pt x="709" y="1847"/>
                    <a:pt x="741" y="1850"/>
                    <a:pt x="740" y="1832"/>
                  </a:cubicBezTo>
                  <a:cubicBezTo>
                    <a:pt x="740" y="1822"/>
                    <a:pt x="728" y="1821"/>
                    <a:pt x="734" y="1811"/>
                  </a:cubicBezTo>
                  <a:cubicBezTo>
                    <a:pt x="745" y="1812"/>
                    <a:pt x="751" y="1814"/>
                    <a:pt x="762" y="1811"/>
                  </a:cubicBezTo>
                  <a:cubicBezTo>
                    <a:pt x="780" y="1780"/>
                    <a:pt x="753" y="1755"/>
                    <a:pt x="748" y="1718"/>
                  </a:cubicBezTo>
                  <a:cubicBezTo>
                    <a:pt x="737" y="1716"/>
                    <a:pt x="733" y="1722"/>
                    <a:pt x="731" y="1731"/>
                  </a:cubicBezTo>
                  <a:cubicBezTo>
                    <a:pt x="733" y="1738"/>
                    <a:pt x="752" y="1750"/>
                    <a:pt x="736" y="1755"/>
                  </a:cubicBezTo>
                  <a:cubicBezTo>
                    <a:pt x="717" y="1747"/>
                    <a:pt x="715" y="1706"/>
                    <a:pt x="744" y="1708"/>
                  </a:cubicBezTo>
                  <a:cubicBezTo>
                    <a:pt x="740" y="1690"/>
                    <a:pt x="733" y="1675"/>
                    <a:pt x="729" y="1658"/>
                  </a:cubicBezTo>
                  <a:cubicBezTo>
                    <a:pt x="713" y="1647"/>
                    <a:pt x="701" y="1662"/>
                    <a:pt x="694" y="1673"/>
                  </a:cubicBezTo>
                  <a:close/>
                  <a:moveTo>
                    <a:pt x="537" y="1697"/>
                  </a:moveTo>
                  <a:cubicBezTo>
                    <a:pt x="570" y="1741"/>
                    <a:pt x="595" y="1794"/>
                    <a:pt x="634" y="1832"/>
                  </a:cubicBezTo>
                  <a:cubicBezTo>
                    <a:pt x="630" y="1817"/>
                    <a:pt x="644" y="1804"/>
                    <a:pt x="663" y="1805"/>
                  </a:cubicBezTo>
                  <a:cubicBezTo>
                    <a:pt x="660" y="1793"/>
                    <a:pt x="647" y="1791"/>
                    <a:pt x="640" y="1782"/>
                  </a:cubicBezTo>
                  <a:cubicBezTo>
                    <a:pt x="642" y="1782"/>
                    <a:pt x="645" y="1782"/>
                    <a:pt x="645" y="1780"/>
                  </a:cubicBezTo>
                  <a:cubicBezTo>
                    <a:pt x="638" y="1760"/>
                    <a:pt x="612" y="1732"/>
                    <a:pt x="595" y="1716"/>
                  </a:cubicBezTo>
                  <a:cubicBezTo>
                    <a:pt x="585" y="1697"/>
                    <a:pt x="575" y="1680"/>
                    <a:pt x="562" y="1664"/>
                  </a:cubicBezTo>
                  <a:cubicBezTo>
                    <a:pt x="559" y="1681"/>
                    <a:pt x="559" y="1700"/>
                    <a:pt x="537" y="1697"/>
                  </a:cubicBezTo>
                  <a:close/>
                  <a:moveTo>
                    <a:pt x="1383" y="1668"/>
                  </a:moveTo>
                  <a:cubicBezTo>
                    <a:pt x="1382" y="1670"/>
                    <a:pt x="1381" y="1671"/>
                    <a:pt x="1379" y="1671"/>
                  </a:cubicBezTo>
                  <a:cubicBezTo>
                    <a:pt x="1322" y="1675"/>
                    <a:pt x="1273" y="1674"/>
                    <a:pt x="1213" y="1673"/>
                  </a:cubicBezTo>
                  <a:cubicBezTo>
                    <a:pt x="1162" y="1671"/>
                    <a:pt x="1113" y="1681"/>
                    <a:pt x="1069" y="1681"/>
                  </a:cubicBezTo>
                  <a:cubicBezTo>
                    <a:pt x="1068" y="1695"/>
                    <a:pt x="1068" y="1709"/>
                    <a:pt x="1075" y="1716"/>
                  </a:cubicBezTo>
                  <a:cubicBezTo>
                    <a:pt x="1177" y="1724"/>
                    <a:pt x="1283" y="1704"/>
                    <a:pt x="1381" y="1702"/>
                  </a:cubicBezTo>
                  <a:cubicBezTo>
                    <a:pt x="1387" y="1696"/>
                    <a:pt x="1390" y="1676"/>
                    <a:pt x="1383" y="1668"/>
                  </a:cubicBezTo>
                  <a:close/>
                  <a:moveTo>
                    <a:pt x="382" y="1726"/>
                  </a:moveTo>
                  <a:cubicBezTo>
                    <a:pt x="396" y="1725"/>
                    <a:pt x="408" y="1721"/>
                    <a:pt x="409" y="1706"/>
                  </a:cubicBezTo>
                  <a:cubicBezTo>
                    <a:pt x="402" y="1699"/>
                    <a:pt x="388" y="1699"/>
                    <a:pt x="380" y="1693"/>
                  </a:cubicBezTo>
                  <a:cubicBezTo>
                    <a:pt x="377" y="1705"/>
                    <a:pt x="373" y="1720"/>
                    <a:pt x="382" y="1726"/>
                  </a:cubicBezTo>
                  <a:close/>
                  <a:moveTo>
                    <a:pt x="1832" y="1708"/>
                  </a:moveTo>
                  <a:cubicBezTo>
                    <a:pt x="1841" y="1725"/>
                    <a:pt x="1821" y="1731"/>
                    <a:pt x="1819" y="1743"/>
                  </a:cubicBezTo>
                  <a:cubicBezTo>
                    <a:pt x="1820" y="1740"/>
                    <a:pt x="1826" y="1752"/>
                    <a:pt x="1825" y="1751"/>
                  </a:cubicBezTo>
                  <a:cubicBezTo>
                    <a:pt x="1827" y="1756"/>
                    <a:pt x="1820" y="1760"/>
                    <a:pt x="1823" y="1766"/>
                  </a:cubicBezTo>
                  <a:cubicBezTo>
                    <a:pt x="1851" y="1757"/>
                    <a:pt x="1872" y="1772"/>
                    <a:pt x="1875" y="1795"/>
                  </a:cubicBezTo>
                  <a:cubicBezTo>
                    <a:pt x="1920" y="1766"/>
                    <a:pt x="1957" y="1822"/>
                    <a:pt x="1919" y="1846"/>
                  </a:cubicBezTo>
                  <a:cubicBezTo>
                    <a:pt x="1934" y="1852"/>
                    <a:pt x="1942" y="1874"/>
                    <a:pt x="1931" y="1890"/>
                  </a:cubicBezTo>
                  <a:cubicBezTo>
                    <a:pt x="1939" y="1903"/>
                    <a:pt x="1967" y="1909"/>
                    <a:pt x="1962" y="1879"/>
                  </a:cubicBezTo>
                  <a:cubicBezTo>
                    <a:pt x="1958" y="1875"/>
                    <a:pt x="1949" y="1876"/>
                    <a:pt x="1947" y="1869"/>
                  </a:cubicBezTo>
                  <a:cubicBezTo>
                    <a:pt x="1958" y="1860"/>
                    <a:pt x="1946" y="1847"/>
                    <a:pt x="1945" y="1836"/>
                  </a:cubicBezTo>
                  <a:cubicBezTo>
                    <a:pt x="1954" y="1823"/>
                    <a:pt x="1970" y="1818"/>
                    <a:pt x="1972" y="1803"/>
                  </a:cubicBezTo>
                  <a:cubicBezTo>
                    <a:pt x="1978" y="1766"/>
                    <a:pt x="1946" y="1769"/>
                    <a:pt x="1923" y="1768"/>
                  </a:cubicBezTo>
                  <a:cubicBezTo>
                    <a:pt x="1925" y="1762"/>
                    <a:pt x="1928" y="1755"/>
                    <a:pt x="1925" y="1749"/>
                  </a:cubicBezTo>
                  <a:cubicBezTo>
                    <a:pt x="1916" y="1736"/>
                    <a:pt x="1896" y="1749"/>
                    <a:pt x="1881" y="1745"/>
                  </a:cubicBezTo>
                  <a:cubicBezTo>
                    <a:pt x="1884" y="1734"/>
                    <a:pt x="1889" y="1725"/>
                    <a:pt x="1892" y="1714"/>
                  </a:cubicBezTo>
                  <a:cubicBezTo>
                    <a:pt x="1881" y="1693"/>
                    <a:pt x="1847" y="1688"/>
                    <a:pt x="1832" y="1708"/>
                  </a:cubicBezTo>
                  <a:close/>
                  <a:moveTo>
                    <a:pt x="487" y="1737"/>
                  </a:moveTo>
                  <a:cubicBezTo>
                    <a:pt x="524" y="1791"/>
                    <a:pt x="561" y="1844"/>
                    <a:pt x="601" y="1894"/>
                  </a:cubicBezTo>
                  <a:cubicBezTo>
                    <a:pt x="623" y="1886"/>
                    <a:pt x="647" y="1881"/>
                    <a:pt x="649" y="1859"/>
                  </a:cubicBezTo>
                  <a:cubicBezTo>
                    <a:pt x="642" y="1857"/>
                    <a:pt x="642" y="1862"/>
                    <a:pt x="638" y="1863"/>
                  </a:cubicBezTo>
                  <a:cubicBezTo>
                    <a:pt x="598" y="1811"/>
                    <a:pt x="566" y="1751"/>
                    <a:pt x="523" y="1702"/>
                  </a:cubicBezTo>
                  <a:cubicBezTo>
                    <a:pt x="517" y="1719"/>
                    <a:pt x="512" y="1738"/>
                    <a:pt x="487" y="1737"/>
                  </a:cubicBezTo>
                  <a:close/>
                  <a:moveTo>
                    <a:pt x="378" y="1735"/>
                  </a:moveTo>
                  <a:cubicBezTo>
                    <a:pt x="379" y="1761"/>
                    <a:pt x="371" y="1776"/>
                    <a:pt x="374" y="1797"/>
                  </a:cubicBezTo>
                  <a:cubicBezTo>
                    <a:pt x="402" y="1796"/>
                    <a:pt x="411" y="1770"/>
                    <a:pt x="417" y="1753"/>
                  </a:cubicBezTo>
                  <a:cubicBezTo>
                    <a:pt x="429" y="1753"/>
                    <a:pt x="432" y="1761"/>
                    <a:pt x="444" y="1762"/>
                  </a:cubicBezTo>
                  <a:cubicBezTo>
                    <a:pt x="460" y="1755"/>
                    <a:pt x="461" y="1738"/>
                    <a:pt x="463" y="1722"/>
                  </a:cubicBezTo>
                  <a:cubicBezTo>
                    <a:pt x="450" y="1721"/>
                    <a:pt x="436" y="1712"/>
                    <a:pt x="421" y="1708"/>
                  </a:cubicBezTo>
                  <a:cubicBezTo>
                    <a:pt x="416" y="1726"/>
                    <a:pt x="405" y="1738"/>
                    <a:pt x="378" y="1735"/>
                  </a:cubicBezTo>
                  <a:close/>
                  <a:moveTo>
                    <a:pt x="1379" y="1718"/>
                  </a:moveTo>
                  <a:cubicBezTo>
                    <a:pt x="1350" y="1714"/>
                    <a:pt x="1320" y="1720"/>
                    <a:pt x="1292" y="1720"/>
                  </a:cubicBezTo>
                  <a:cubicBezTo>
                    <a:pt x="1215" y="1721"/>
                    <a:pt x="1141" y="1740"/>
                    <a:pt x="1069" y="1726"/>
                  </a:cubicBezTo>
                  <a:cubicBezTo>
                    <a:pt x="1024" y="1741"/>
                    <a:pt x="978" y="1755"/>
                    <a:pt x="942" y="1768"/>
                  </a:cubicBezTo>
                  <a:cubicBezTo>
                    <a:pt x="1106" y="1758"/>
                    <a:pt x="1295" y="1768"/>
                    <a:pt x="1480" y="1766"/>
                  </a:cubicBezTo>
                  <a:cubicBezTo>
                    <a:pt x="1443" y="1755"/>
                    <a:pt x="1417" y="1724"/>
                    <a:pt x="1379" y="1718"/>
                  </a:cubicBezTo>
                  <a:close/>
                  <a:moveTo>
                    <a:pt x="781" y="1791"/>
                  </a:moveTo>
                  <a:cubicBezTo>
                    <a:pt x="781" y="1802"/>
                    <a:pt x="775" y="1826"/>
                    <a:pt x="752" y="1822"/>
                  </a:cubicBezTo>
                  <a:cubicBezTo>
                    <a:pt x="757" y="1850"/>
                    <a:pt x="727" y="1863"/>
                    <a:pt x="703" y="1857"/>
                  </a:cubicBezTo>
                  <a:cubicBezTo>
                    <a:pt x="696" y="1878"/>
                    <a:pt x="689" y="1899"/>
                    <a:pt x="659" y="1898"/>
                  </a:cubicBezTo>
                  <a:cubicBezTo>
                    <a:pt x="655" y="1895"/>
                    <a:pt x="654" y="1888"/>
                    <a:pt x="647" y="1888"/>
                  </a:cubicBezTo>
                  <a:cubicBezTo>
                    <a:pt x="631" y="1894"/>
                    <a:pt x="618" y="1903"/>
                    <a:pt x="599" y="1906"/>
                  </a:cubicBezTo>
                  <a:cubicBezTo>
                    <a:pt x="585" y="1944"/>
                    <a:pt x="550" y="1969"/>
                    <a:pt x="508" y="1966"/>
                  </a:cubicBezTo>
                  <a:cubicBezTo>
                    <a:pt x="503" y="1960"/>
                    <a:pt x="500" y="1952"/>
                    <a:pt x="492" y="1950"/>
                  </a:cubicBezTo>
                  <a:cubicBezTo>
                    <a:pt x="487" y="1948"/>
                    <a:pt x="480" y="1962"/>
                    <a:pt x="471" y="1962"/>
                  </a:cubicBezTo>
                  <a:cubicBezTo>
                    <a:pt x="525" y="2026"/>
                    <a:pt x="589" y="2080"/>
                    <a:pt x="655" y="2132"/>
                  </a:cubicBezTo>
                  <a:cubicBezTo>
                    <a:pt x="669" y="2131"/>
                    <a:pt x="676" y="2137"/>
                    <a:pt x="688" y="2138"/>
                  </a:cubicBezTo>
                  <a:cubicBezTo>
                    <a:pt x="687" y="2130"/>
                    <a:pt x="690" y="2126"/>
                    <a:pt x="690" y="2119"/>
                  </a:cubicBezTo>
                  <a:cubicBezTo>
                    <a:pt x="718" y="2078"/>
                    <a:pt x="735" y="2037"/>
                    <a:pt x="773" y="2006"/>
                  </a:cubicBezTo>
                  <a:cubicBezTo>
                    <a:pt x="830" y="1958"/>
                    <a:pt x="906" y="1928"/>
                    <a:pt x="913" y="1840"/>
                  </a:cubicBezTo>
                  <a:cubicBezTo>
                    <a:pt x="876" y="1837"/>
                    <a:pt x="872" y="1777"/>
                    <a:pt x="899" y="1764"/>
                  </a:cubicBezTo>
                  <a:cubicBezTo>
                    <a:pt x="895" y="1750"/>
                    <a:pt x="898" y="1724"/>
                    <a:pt x="891" y="1720"/>
                  </a:cubicBezTo>
                  <a:cubicBezTo>
                    <a:pt x="858" y="1747"/>
                    <a:pt x="817" y="1775"/>
                    <a:pt x="781" y="1791"/>
                  </a:cubicBezTo>
                  <a:close/>
                  <a:moveTo>
                    <a:pt x="436" y="1772"/>
                  </a:moveTo>
                  <a:cubicBezTo>
                    <a:pt x="471" y="1833"/>
                    <a:pt x="518" y="1882"/>
                    <a:pt x="562" y="1935"/>
                  </a:cubicBezTo>
                  <a:cubicBezTo>
                    <a:pt x="575" y="1930"/>
                    <a:pt x="580" y="1916"/>
                    <a:pt x="587" y="1904"/>
                  </a:cubicBezTo>
                  <a:cubicBezTo>
                    <a:pt x="554" y="1848"/>
                    <a:pt x="513" y="1793"/>
                    <a:pt x="471" y="1741"/>
                  </a:cubicBezTo>
                  <a:cubicBezTo>
                    <a:pt x="469" y="1762"/>
                    <a:pt x="452" y="1772"/>
                    <a:pt x="436" y="1772"/>
                  </a:cubicBezTo>
                  <a:close/>
                  <a:moveTo>
                    <a:pt x="973" y="1838"/>
                  </a:moveTo>
                  <a:cubicBezTo>
                    <a:pt x="1044" y="1845"/>
                    <a:pt x="1100" y="1845"/>
                    <a:pt x="1164" y="1842"/>
                  </a:cubicBezTo>
                  <a:cubicBezTo>
                    <a:pt x="1260" y="1838"/>
                    <a:pt x="1363" y="1846"/>
                    <a:pt x="1470" y="1838"/>
                  </a:cubicBezTo>
                  <a:cubicBezTo>
                    <a:pt x="1500" y="1836"/>
                    <a:pt x="1534" y="1828"/>
                    <a:pt x="1536" y="1807"/>
                  </a:cubicBezTo>
                  <a:cubicBezTo>
                    <a:pt x="1540" y="1766"/>
                    <a:pt x="1471" y="1780"/>
                    <a:pt x="1441" y="1780"/>
                  </a:cubicBezTo>
                  <a:cubicBezTo>
                    <a:pt x="1375" y="1781"/>
                    <a:pt x="1325" y="1778"/>
                    <a:pt x="1257" y="1778"/>
                  </a:cubicBezTo>
                  <a:cubicBezTo>
                    <a:pt x="1204" y="1779"/>
                    <a:pt x="1158" y="1777"/>
                    <a:pt x="1110" y="1778"/>
                  </a:cubicBezTo>
                  <a:cubicBezTo>
                    <a:pt x="1089" y="1779"/>
                    <a:pt x="1071" y="1774"/>
                    <a:pt x="1058" y="1774"/>
                  </a:cubicBezTo>
                  <a:cubicBezTo>
                    <a:pt x="996" y="1773"/>
                    <a:pt x="936" y="1780"/>
                    <a:pt x="897" y="1782"/>
                  </a:cubicBezTo>
                  <a:cubicBezTo>
                    <a:pt x="873" y="1826"/>
                    <a:pt x="932" y="1834"/>
                    <a:pt x="973" y="1838"/>
                  </a:cubicBezTo>
                  <a:close/>
                  <a:moveTo>
                    <a:pt x="427" y="1780"/>
                  </a:moveTo>
                  <a:cubicBezTo>
                    <a:pt x="426" y="1780"/>
                    <a:pt x="425" y="1780"/>
                    <a:pt x="423" y="1780"/>
                  </a:cubicBezTo>
                  <a:cubicBezTo>
                    <a:pt x="423" y="1779"/>
                    <a:pt x="423" y="1778"/>
                    <a:pt x="421" y="1778"/>
                  </a:cubicBezTo>
                  <a:cubicBezTo>
                    <a:pt x="410" y="1787"/>
                    <a:pt x="401" y="1810"/>
                    <a:pt x="382" y="1805"/>
                  </a:cubicBezTo>
                  <a:cubicBezTo>
                    <a:pt x="401" y="1839"/>
                    <a:pt x="450" y="1872"/>
                    <a:pt x="477" y="1908"/>
                  </a:cubicBezTo>
                  <a:cubicBezTo>
                    <a:pt x="494" y="1932"/>
                    <a:pt x="514" y="1964"/>
                    <a:pt x="554" y="1948"/>
                  </a:cubicBezTo>
                  <a:cubicBezTo>
                    <a:pt x="517" y="1895"/>
                    <a:pt x="463" y="1841"/>
                    <a:pt x="427" y="1780"/>
                  </a:cubicBezTo>
                  <a:close/>
                  <a:moveTo>
                    <a:pt x="926" y="1844"/>
                  </a:moveTo>
                  <a:cubicBezTo>
                    <a:pt x="924" y="1872"/>
                    <a:pt x="907" y="1905"/>
                    <a:pt x="893" y="1925"/>
                  </a:cubicBezTo>
                  <a:cubicBezTo>
                    <a:pt x="868" y="1961"/>
                    <a:pt x="823" y="1982"/>
                    <a:pt x="787" y="2010"/>
                  </a:cubicBezTo>
                  <a:cubicBezTo>
                    <a:pt x="743" y="2045"/>
                    <a:pt x="723" y="2093"/>
                    <a:pt x="696" y="2140"/>
                  </a:cubicBezTo>
                  <a:cubicBezTo>
                    <a:pt x="724" y="2149"/>
                    <a:pt x="758" y="2146"/>
                    <a:pt x="789" y="2150"/>
                  </a:cubicBezTo>
                  <a:cubicBezTo>
                    <a:pt x="805" y="2153"/>
                    <a:pt x="819" y="2162"/>
                    <a:pt x="835" y="2165"/>
                  </a:cubicBezTo>
                  <a:cubicBezTo>
                    <a:pt x="884" y="2174"/>
                    <a:pt x="931" y="2180"/>
                    <a:pt x="982" y="2183"/>
                  </a:cubicBezTo>
                  <a:cubicBezTo>
                    <a:pt x="1077" y="2190"/>
                    <a:pt x="1178" y="2198"/>
                    <a:pt x="1273" y="2200"/>
                  </a:cubicBezTo>
                  <a:cubicBezTo>
                    <a:pt x="1299" y="2200"/>
                    <a:pt x="1324" y="2195"/>
                    <a:pt x="1350" y="2194"/>
                  </a:cubicBezTo>
                  <a:cubicBezTo>
                    <a:pt x="1395" y="2191"/>
                    <a:pt x="1443" y="2193"/>
                    <a:pt x="1488" y="2186"/>
                  </a:cubicBezTo>
                  <a:cubicBezTo>
                    <a:pt x="1513" y="2181"/>
                    <a:pt x="1538" y="2178"/>
                    <a:pt x="1563" y="2175"/>
                  </a:cubicBezTo>
                  <a:cubicBezTo>
                    <a:pt x="1588" y="2172"/>
                    <a:pt x="1615" y="2171"/>
                    <a:pt x="1635" y="2165"/>
                  </a:cubicBezTo>
                  <a:cubicBezTo>
                    <a:pt x="1667" y="2155"/>
                    <a:pt x="1695" y="2135"/>
                    <a:pt x="1722" y="2117"/>
                  </a:cubicBezTo>
                  <a:cubicBezTo>
                    <a:pt x="1749" y="2099"/>
                    <a:pt x="1782" y="2091"/>
                    <a:pt x="1805" y="2070"/>
                  </a:cubicBezTo>
                  <a:cubicBezTo>
                    <a:pt x="1720" y="1984"/>
                    <a:pt x="1523" y="1992"/>
                    <a:pt x="1497" y="1848"/>
                  </a:cubicBezTo>
                  <a:cubicBezTo>
                    <a:pt x="1308" y="1855"/>
                    <a:pt x="1108" y="1865"/>
                    <a:pt x="926" y="1844"/>
                  </a:cubicBezTo>
                  <a:close/>
                  <a:moveTo>
                    <a:pt x="549" y="2223"/>
                  </a:moveTo>
                  <a:cubicBezTo>
                    <a:pt x="578" y="2230"/>
                    <a:pt x="606" y="2242"/>
                    <a:pt x="636" y="2248"/>
                  </a:cubicBezTo>
                  <a:cubicBezTo>
                    <a:pt x="696" y="2259"/>
                    <a:pt x="759" y="2274"/>
                    <a:pt x="816" y="2285"/>
                  </a:cubicBezTo>
                  <a:cubicBezTo>
                    <a:pt x="831" y="2288"/>
                    <a:pt x="847" y="2284"/>
                    <a:pt x="864" y="2285"/>
                  </a:cubicBezTo>
                  <a:cubicBezTo>
                    <a:pt x="903" y="2286"/>
                    <a:pt x="944" y="2297"/>
                    <a:pt x="986" y="2301"/>
                  </a:cubicBezTo>
                  <a:cubicBezTo>
                    <a:pt x="1115" y="2313"/>
                    <a:pt x="1231" y="2308"/>
                    <a:pt x="1356" y="2310"/>
                  </a:cubicBezTo>
                  <a:cubicBezTo>
                    <a:pt x="1388" y="2310"/>
                    <a:pt x="1424" y="2307"/>
                    <a:pt x="1457" y="2303"/>
                  </a:cubicBezTo>
                  <a:cubicBezTo>
                    <a:pt x="1488" y="2300"/>
                    <a:pt x="1519" y="2299"/>
                    <a:pt x="1548" y="2295"/>
                  </a:cubicBezTo>
                  <a:cubicBezTo>
                    <a:pt x="1610" y="2286"/>
                    <a:pt x="1670" y="2269"/>
                    <a:pt x="1726" y="2258"/>
                  </a:cubicBezTo>
                  <a:cubicBezTo>
                    <a:pt x="1796" y="2245"/>
                    <a:pt x="1875" y="2234"/>
                    <a:pt x="1929" y="2204"/>
                  </a:cubicBezTo>
                  <a:cubicBezTo>
                    <a:pt x="1948" y="2194"/>
                    <a:pt x="1981" y="2170"/>
                    <a:pt x="1985" y="2152"/>
                  </a:cubicBezTo>
                  <a:cubicBezTo>
                    <a:pt x="1989" y="2130"/>
                    <a:pt x="1979" y="2099"/>
                    <a:pt x="1956" y="2097"/>
                  </a:cubicBezTo>
                  <a:cubicBezTo>
                    <a:pt x="1943" y="2095"/>
                    <a:pt x="1907" y="2112"/>
                    <a:pt x="1894" y="2117"/>
                  </a:cubicBezTo>
                  <a:cubicBezTo>
                    <a:pt x="1787" y="2155"/>
                    <a:pt x="1671" y="2172"/>
                    <a:pt x="1550" y="2192"/>
                  </a:cubicBezTo>
                  <a:cubicBezTo>
                    <a:pt x="1498" y="2200"/>
                    <a:pt x="1446" y="2209"/>
                    <a:pt x="1399" y="2212"/>
                  </a:cubicBezTo>
                  <a:cubicBezTo>
                    <a:pt x="1307" y="2219"/>
                    <a:pt x="1220" y="2215"/>
                    <a:pt x="1133" y="2214"/>
                  </a:cubicBezTo>
                  <a:cubicBezTo>
                    <a:pt x="1088" y="2214"/>
                    <a:pt x="1051" y="2210"/>
                    <a:pt x="1009" y="2206"/>
                  </a:cubicBezTo>
                  <a:cubicBezTo>
                    <a:pt x="951" y="2202"/>
                    <a:pt x="898" y="2198"/>
                    <a:pt x="845" y="2186"/>
                  </a:cubicBezTo>
                  <a:cubicBezTo>
                    <a:pt x="719" y="2156"/>
                    <a:pt x="586" y="2142"/>
                    <a:pt x="471" y="2094"/>
                  </a:cubicBezTo>
                  <a:cubicBezTo>
                    <a:pt x="451" y="2086"/>
                    <a:pt x="412" y="2072"/>
                    <a:pt x="396" y="2084"/>
                  </a:cubicBezTo>
                  <a:cubicBezTo>
                    <a:pt x="376" y="2100"/>
                    <a:pt x="386" y="2132"/>
                    <a:pt x="394" y="2154"/>
                  </a:cubicBezTo>
                  <a:cubicBezTo>
                    <a:pt x="415" y="2175"/>
                    <a:pt x="439" y="2191"/>
                    <a:pt x="469" y="2202"/>
                  </a:cubicBezTo>
                  <a:cubicBezTo>
                    <a:pt x="473" y="2204"/>
                    <a:pt x="473" y="2204"/>
                    <a:pt x="471" y="2200"/>
                  </a:cubicBezTo>
                  <a:cubicBezTo>
                    <a:pt x="493" y="2214"/>
                    <a:pt x="522" y="2216"/>
                    <a:pt x="549" y="2223"/>
                  </a:cubicBezTo>
                  <a:close/>
                  <a:moveTo>
                    <a:pt x="1728" y="2276"/>
                  </a:moveTo>
                  <a:cubicBezTo>
                    <a:pt x="1647" y="2292"/>
                    <a:pt x="1563" y="2309"/>
                    <a:pt x="1480" y="2316"/>
                  </a:cubicBezTo>
                  <a:cubicBezTo>
                    <a:pt x="1385" y="2324"/>
                    <a:pt x="1287" y="2329"/>
                    <a:pt x="1197" y="2328"/>
                  </a:cubicBezTo>
                  <a:cubicBezTo>
                    <a:pt x="986" y="2327"/>
                    <a:pt x="779" y="2303"/>
                    <a:pt x="587" y="2252"/>
                  </a:cubicBezTo>
                  <a:cubicBezTo>
                    <a:pt x="513" y="2232"/>
                    <a:pt x="440" y="2213"/>
                    <a:pt x="390" y="2173"/>
                  </a:cubicBezTo>
                  <a:cubicBezTo>
                    <a:pt x="368" y="2199"/>
                    <a:pt x="361" y="2245"/>
                    <a:pt x="343" y="2281"/>
                  </a:cubicBezTo>
                  <a:cubicBezTo>
                    <a:pt x="307" y="2351"/>
                    <a:pt x="258" y="2445"/>
                    <a:pt x="221" y="2518"/>
                  </a:cubicBezTo>
                  <a:cubicBezTo>
                    <a:pt x="210" y="2540"/>
                    <a:pt x="181" y="2588"/>
                    <a:pt x="183" y="2599"/>
                  </a:cubicBezTo>
                  <a:cubicBezTo>
                    <a:pt x="184" y="2601"/>
                    <a:pt x="194" y="2604"/>
                    <a:pt x="186" y="2607"/>
                  </a:cubicBezTo>
                  <a:cubicBezTo>
                    <a:pt x="198" y="2605"/>
                    <a:pt x="208" y="2617"/>
                    <a:pt x="225" y="2618"/>
                  </a:cubicBezTo>
                  <a:cubicBezTo>
                    <a:pt x="285" y="2658"/>
                    <a:pt x="381" y="2670"/>
                    <a:pt x="446" y="2700"/>
                  </a:cubicBezTo>
                  <a:cubicBezTo>
                    <a:pt x="465" y="2697"/>
                    <a:pt x="484" y="2707"/>
                    <a:pt x="508" y="2713"/>
                  </a:cubicBezTo>
                  <a:cubicBezTo>
                    <a:pt x="526" y="2717"/>
                    <a:pt x="546" y="2715"/>
                    <a:pt x="556" y="2719"/>
                  </a:cubicBezTo>
                  <a:cubicBezTo>
                    <a:pt x="562" y="2722"/>
                    <a:pt x="558" y="2726"/>
                    <a:pt x="564" y="2727"/>
                  </a:cubicBezTo>
                  <a:cubicBezTo>
                    <a:pt x="604" y="2730"/>
                    <a:pt x="648" y="2730"/>
                    <a:pt x="680" y="2750"/>
                  </a:cubicBezTo>
                  <a:cubicBezTo>
                    <a:pt x="701" y="2741"/>
                    <a:pt x="721" y="2753"/>
                    <a:pt x="742" y="2758"/>
                  </a:cubicBezTo>
                  <a:cubicBezTo>
                    <a:pt x="770" y="2765"/>
                    <a:pt x="802" y="2762"/>
                    <a:pt x="833" y="2767"/>
                  </a:cubicBezTo>
                  <a:cubicBezTo>
                    <a:pt x="922" y="2779"/>
                    <a:pt x="1004" y="2787"/>
                    <a:pt x="1079" y="2783"/>
                  </a:cubicBezTo>
                  <a:cubicBezTo>
                    <a:pt x="1089" y="2785"/>
                    <a:pt x="1092" y="2789"/>
                    <a:pt x="1102" y="2789"/>
                  </a:cubicBezTo>
                  <a:cubicBezTo>
                    <a:pt x="1216" y="2797"/>
                    <a:pt x="1309" y="2782"/>
                    <a:pt x="1412" y="2781"/>
                  </a:cubicBezTo>
                  <a:cubicBezTo>
                    <a:pt x="1473" y="2760"/>
                    <a:pt x="1543" y="2767"/>
                    <a:pt x="1600" y="2758"/>
                  </a:cubicBezTo>
                  <a:cubicBezTo>
                    <a:pt x="1647" y="2751"/>
                    <a:pt x="1694" y="2738"/>
                    <a:pt x="1741" y="2727"/>
                  </a:cubicBezTo>
                  <a:cubicBezTo>
                    <a:pt x="1807" y="2712"/>
                    <a:pt x="1874" y="2692"/>
                    <a:pt x="1939" y="2676"/>
                  </a:cubicBezTo>
                  <a:cubicBezTo>
                    <a:pt x="2004" y="2660"/>
                    <a:pt x="2067" y="2639"/>
                    <a:pt x="2121" y="2607"/>
                  </a:cubicBezTo>
                  <a:cubicBezTo>
                    <a:pt x="2071" y="2467"/>
                    <a:pt x="2017" y="2336"/>
                    <a:pt x="1954" y="2206"/>
                  </a:cubicBezTo>
                  <a:cubicBezTo>
                    <a:pt x="1892" y="2243"/>
                    <a:pt x="1810" y="2261"/>
                    <a:pt x="1728" y="2276"/>
                  </a:cubicBezTo>
                  <a:close/>
                  <a:moveTo>
                    <a:pt x="115" y="2622"/>
                  </a:moveTo>
                  <a:cubicBezTo>
                    <a:pt x="100" y="2642"/>
                    <a:pt x="115" y="2666"/>
                    <a:pt x="128" y="2682"/>
                  </a:cubicBezTo>
                  <a:cubicBezTo>
                    <a:pt x="198" y="2734"/>
                    <a:pt x="294" y="2751"/>
                    <a:pt x="376" y="2787"/>
                  </a:cubicBezTo>
                  <a:cubicBezTo>
                    <a:pt x="386" y="2786"/>
                    <a:pt x="390" y="2791"/>
                    <a:pt x="401" y="2789"/>
                  </a:cubicBezTo>
                  <a:cubicBezTo>
                    <a:pt x="414" y="2803"/>
                    <a:pt x="445" y="2801"/>
                    <a:pt x="461" y="2806"/>
                  </a:cubicBezTo>
                  <a:cubicBezTo>
                    <a:pt x="464" y="2807"/>
                    <a:pt x="466" y="2805"/>
                    <a:pt x="469" y="2806"/>
                  </a:cubicBezTo>
                  <a:cubicBezTo>
                    <a:pt x="530" y="2819"/>
                    <a:pt x="582" y="2836"/>
                    <a:pt x="657" y="2841"/>
                  </a:cubicBezTo>
                  <a:cubicBezTo>
                    <a:pt x="708" y="2851"/>
                    <a:pt x="762" y="2862"/>
                    <a:pt x="816" y="2866"/>
                  </a:cubicBezTo>
                  <a:cubicBezTo>
                    <a:pt x="830" y="2867"/>
                    <a:pt x="844" y="2863"/>
                    <a:pt x="858" y="2866"/>
                  </a:cubicBezTo>
                  <a:cubicBezTo>
                    <a:pt x="914" y="2876"/>
                    <a:pt x="966" y="2874"/>
                    <a:pt x="1019" y="2876"/>
                  </a:cubicBezTo>
                  <a:cubicBezTo>
                    <a:pt x="1040" y="2877"/>
                    <a:pt x="1061" y="2884"/>
                    <a:pt x="1081" y="2885"/>
                  </a:cubicBezTo>
                  <a:cubicBezTo>
                    <a:pt x="1159" y="2887"/>
                    <a:pt x="1245" y="2887"/>
                    <a:pt x="1335" y="2880"/>
                  </a:cubicBezTo>
                  <a:cubicBezTo>
                    <a:pt x="1357" y="2879"/>
                    <a:pt x="1381" y="2872"/>
                    <a:pt x="1397" y="2874"/>
                  </a:cubicBezTo>
                  <a:cubicBezTo>
                    <a:pt x="1408" y="2875"/>
                    <a:pt x="1398" y="2881"/>
                    <a:pt x="1406" y="2874"/>
                  </a:cubicBezTo>
                  <a:cubicBezTo>
                    <a:pt x="1411" y="2869"/>
                    <a:pt x="1442" y="2873"/>
                    <a:pt x="1449" y="2872"/>
                  </a:cubicBezTo>
                  <a:cubicBezTo>
                    <a:pt x="1492" y="2866"/>
                    <a:pt x="1557" y="2859"/>
                    <a:pt x="1584" y="2853"/>
                  </a:cubicBezTo>
                  <a:cubicBezTo>
                    <a:pt x="1618" y="2846"/>
                    <a:pt x="1656" y="2845"/>
                    <a:pt x="1693" y="2837"/>
                  </a:cubicBezTo>
                  <a:cubicBezTo>
                    <a:pt x="1727" y="2829"/>
                    <a:pt x="1761" y="2818"/>
                    <a:pt x="1794" y="2810"/>
                  </a:cubicBezTo>
                  <a:cubicBezTo>
                    <a:pt x="1853" y="2796"/>
                    <a:pt x="1924" y="2783"/>
                    <a:pt x="1974" y="2765"/>
                  </a:cubicBezTo>
                  <a:cubicBezTo>
                    <a:pt x="1992" y="2758"/>
                    <a:pt x="2011" y="2744"/>
                    <a:pt x="2032" y="2736"/>
                  </a:cubicBezTo>
                  <a:cubicBezTo>
                    <a:pt x="2063" y="2724"/>
                    <a:pt x="2096" y="2716"/>
                    <a:pt x="2125" y="2705"/>
                  </a:cubicBezTo>
                  <a:cubicBezTo>
                    <a:pt x="2144" y="2697"/>
                    <a:pt x="2181" y="2674"/>
                    <a:pt x="2185" y="2665"/>
                  </a:cubicBezTo>
                  <a:cubicBezTo>
                    <a:pt x="2189" y="2659"/>
                    <a:pt x="2188" y="2629"/>
                    <a:pt x="2183" y="2620"/>
                  </a:cubicBezTo>
                  <a:cubicBezTo>
                    <a:pt x="2176" y="2606"/>
                    <a:pt x="2158" y="2603"/>
                    <a:pt x="2144" y="2601"/>
                  </a:cubicBezTo>
                  <a:cubicBezTo>
                    <a:pt x="2144" y="2602"/>
                    <a:pt x="2148" y="2611"/>
                    <a:pt x="2144" y="2618"/>
                  </a:cubicBezTo>
                  <a:cubicBezTo>
                    <a:pt x="2021" y="2674"/>
                    <a:pt x="1877" y="2707"/>
                    <a:pt x="1737" y="2744"/>
                  </a:cubicBezTo>
                  <a:cubicBezTo>
                    <a:pt x="1675" y="2760"/>
                    <a:pt x="1612" y="2772"/>
                    <a:pt x="1550" y="2777"/>
                  </a:cubicBezTo>
                  <a:cubicBezTo>
                    <a:pt x="1458" y="2785"/>
                    <a:pt x="1363" y="2805"/>
                    <a:pt x="1267" y="2808"/>
                  </a:cubicBezTo>
                  <a:cubicBezTo>
                    <a:pt x="1244" y="2809"/>
                    <a:pt x="1221" y="2804"/>
                    <a:pt x="1199" y="2804"/>
                  </a:cubicBezTo>
                  <a:cubicBezTo>
                    <a:pt x="1138" y="2804"/>
                    <a:pt x="1081" y="2805"/>
                    <a:pt x="1017" y="2802"/>
                  </a:cubicBezTo>
                  <a:cubicBezTo>
                    <a:pt x="969" y="2799"/>
                    <a:pt x="922" y="2795"/>
                    <a:pt x="874" y="2789"/>
                  </a:cubicBezTo>
                  <a:cubicBezTo>
                    <a:pt x="803" y="2781"/>
                    <a:pt x="730" y="2774"/>
                    <a:pt x="659" y="2760"/>
                  </a:cubicBezTo>
                  <a:cubicBezTo>
                    <a:pt x="621" y="2753"/>
                    <a:pt x="585" y="2737"/>
                    <a:pt x="545" y="2740"/>
                  </a:cubicBezTo>
                  <a:cubicBezTo>
                    <a:pt x="458" y="2719"/>
                    <a:pt x="389" y="2697"/>
                    <a:pt x="295" y="2674"/>
                  </a:cubicBezTo>
                  <a:cubicBezTo>
                    <a:pt x="255" y="2647"/>
                    <a:pt x="204" y="2637"/>
                    <a:pt x="161" y="2618"/>
                  </a:cubicBezTo>
                  <a:cubicBezTo>
                    <a:pt x="156" y="2616"/>
                    <a:pt x="165" y="2606"/>
                    <a:pt x="154" y="2607"/>
                  </a:cubicBezTo>
                  <a:cubicBezTo>
                    <a:pt x="139" y="2613"/>
                    <a:pt x="124" y="2611"/>
                    <a:pt x="115" y="262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2" name="Freeform 72"/>
            <p:cNvSpPr>
              <a:spLocks noEditPoints="1"/>
            </p:cNvSpPr>
            <p:nvPr/>
          </p:nvSpPr>
          <p:spPr bwMode="auto">
            <a:xfrm>
              <a:off x="4479926" y="2373313"/>
              <a:ext cx="204788" cy="496888"/>
            </a:xfrm>
            <a:custGeom>
              <a:gdLst>
                <a:gd fmla="*/ 75 w 263" name="T0"/>
                <a:gd fmla="*/ 5 h 638" name="T1"/>
                <a:gd fmla="*/ 129 w 263" name="T2"/>
                <a:gd fmla="*/ 36 h 638" name="T3"/>
                <a:gd fmla="*/ 164 w 263" name="T4"/>
                <a:gd fmla="*/ 100 h 638" name="T5"/>
                <a:gd fmla="*/ 263 w 263" name="T6"/>
                <a:gd fmla="*/ 475 h 638" name="T7"/>
                <a:gd fmla="*/ 257 w 263" name="T8"/>
                <a:gd fmla="*/ 564 h 638" name="T9"/>
                <a:gd fmla="*/ 151 w 263" name="T10"/>
                <a:gd fmla="*/ 634 h 638" name="T11"/>
                <a:gd fmla="*/ 125 w 263" name="T12"/>
                <a:gd fmla="*/ 541 h 638" name="T13"/>
                <a:gd fmla="*/ 112 w 263" name="T14"/>
                <a:gd fmla="*/ 384 h 638" name="T15"/>
                <a:gd fmla="*/ 81 w 263" name="T16"/>
                <a:gd fmla="*/ 284 h 638" name="T17"/>
                <a:gd fmla="*/ 46 w 263" name="T18"/>
                <a:gd fmla="*/ 179 h 638" name="T19"/>
                <a:gd fmla="*/ 25 w 263" name="T20"/>
                <a:gd fmla="*/ 129 h 638" name="T21"/>
                <a:gd fmla="*/ 17 w 263" name="T22"/>
                <a:gd fmla="*/ 53 h 638" name="T23"/>
                <a:gd fmla="*/ 56 w 263" name="T24"/>
                <a:gd fmla="*/ 32 h 638" name="T25"/>
                <a:gd fmla="*/ 75 w 263" name="T26"/>
                <a:gd fmla="*/ 5 h 638" name="T27"/>
                <a:gd fmla="*/ 224 w 263" name="T28"/>
                <a:gd fmla="*/ 588 h 638" name="T29"/>
                <a:gd fmla="*/ 244 w 263" name="T30"/>
                <a:gd fmla="*/ 528 h 638" name="T31"/>
                <a:gd fmla="*/ 230 w 263" name="T32"/>
                <a:gd fmla="*/ 380 h 638" name="T33"/>
                <a:gd fmla="*/ 162 w 263" name="T34"/>
                <a:gd fmla="*/ 133 h 638" name="T35"/>
                <a:gd fmla="*/ 131 w 263" name="T36"/>
                <a:gd fmla="*/ 80 h 638" name="T37"/>
                <a:gd fmla="*/ 94 w 263" name="T38"/>
                <a:gd fmla="*/ 28 h 638" name="T39"/>
                <a:gd fmla="*/ 27 w 263" name="T40"/>
                <a:gd fmla="*/ 74 h 638" name="T41"/>
                <a:gd fmla="*/ 40 w 263" name="T42"/>
                <a:gd fmla="*/ 117 h 638" name="T43"/>
                <a:gd fmla="*/ 65 w 263" name="T44"/>
                <a:gd fmla="*/ 181 h 638" name="T45"/>
                <a:gd fmla="*/ 77 w 263" name="T46"/>
                <a:gd fmla="*/ 212 h 638" name="T47"/>
                <a:gd fmla="*/ 114 w 263" name="T48"/>
                <a:gd fmla="*/ 344 h 638" name="T49"/>
                <a:gd fmla="*/ 133 w 263" name="T50"/>
                <a:gd fmla="*/ 413 h 638" name="T51"/>
                <a:gd fmla="*/ 141 w 263" name="T52"/>
                <a:gd fmla="*/ 462 h 638" name="T53"/>
                <a:gd fmla="*/ 143 w 263" name="T54"/>
                <a:gd fmla="*/ 547 h 638" name="T55"/>
                <a:gd fmla="*/ 156 w 263" name="T56"/>
                <a:gd fmla="*/ 617 h 638" name="T57"/>
                <a:gd fmla="*/ 224 w 263" name="T58"/>
                <a:gd fmla="*/ 588 h 638"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638" w="263">
                  <a:moveTo>
                    <a:pt x="75" y="5"/>
                  </a:moveTo>
                  <a:cubicBezTo>
                    <a:pt x="102" y="0"/>
                    <a:pt x="111" y="18"/>
                    <a:pt x="129" y="36"/>
                  </a:cubicBezTo>
                  <a:cubicBezTo>
                    <a:pt x="137" y="62"/>
                    <a:pt x="149" y="79"/>
                    <a:pt x="164" y="100"/>
                  </a:cubicBezTo>
                  <a:cubicBezTo>
                    <a:pt x="211" y="223"/>
                    <a:pt x="243" y="343"/>
                    <a:pt x="263" y="475"/>
                  </a:cubicBezTo>
                  <a:cubicBezTo>
                    <a:pt x="258" y="499"/>
                    <a:pt x="262" y="535"/>
                    <a:pt x="257" y="564"/>
                  </a:cubicBezTo>
                  <a:cubicBezTo>
                    <a:pt x="245" y="592"/>
                    <a:pt x="191" y="638"/>
                    <a:pt x="151" y="634"/>
                  </a:cubicBezTo>
                  <a:cubicBezTo>
                    <a:pt x="115" y="631"/>
                    <a:pt x="124" y="579"/>
                    <a:pt x="125" y="541"/>
                  </a:cubicBezTo>
                  <a:cubicBezTo>
                    <a:pt x="125" y="482"/>
                    <a:pt x="124" y="434"/>
                    <a:pt x="112" y="384"/>
                  </a:cubicBezTo>
                  <a:cubicBezTo>
                    <a:pt x="105" y="352"/>
                    <a:pt x="92" y="320"/>
                    <a:pt x="81" y="284"/>
                  </a:cubicBezTo>
                  <a:cubicBezTo>
                    <a:pt x="70" y="248"/>
                    <a:pt x="60" y="213"/>
                    <a:pt x="46" y="179"/>
                  </a:cubicBezTo>
                  <a:cubicBezTo>
                    <a:pt x="41" y="166"/>
                    <a:pt x="32" y="147"/>
                    <a:pt x="25" y="129"/>
                  </a:cubicBezTo>
                  <a:cubicBezTo>
                    <a:pt x="15" y="100"/>
                    <a:pt x="0" y="73"/>
                    <a:pt x="17" y="53"/>
                  </a:cubicBezTo>
                  <a:cubicBezTo>
                    <a:pt x="25" y="44"/>
                    <a:pt x="45" y="41"/>
                    <a:pt x="56" y="32"/>
                  </a:cubicBezTo>
                  <a:cubicBezTo>
                    <a:pt x="70" y="22"/>
                    <a:pt x="67" y="14"/>
                    <a:pt x="75" y="5"/>
                  </a:cubicBezTo>
                  <a:close/>
                  <a:moveTo>
                    <a:pt x="224" y="588"/>
                  </a:moveTo>
                  <a:cubicBezTo>
                    <a:pt x="234" y="569"/>
                    <a:pt x="243" y="550"/>
                    <a:pt x="244" y="528"/>
                  </a:cubicBezTo>
                  <a:cubicBezTo>
                    <a:pt x="248" y="472"/>
                    <a:pt x="242" y="433"/>
                    <a:pt x="230" y="380"/>
                  </a:cubicBezTo>
                  <a:cubicBezTo>
                    <a:pt x="213" y="305"/>
                    <a:pt x="192" y="198"/>
                    <a:pt x="162" y="133"/>
                  </a:cubicBezTo>
                  <a:cubicBezTo>
                    <a:pt x="155" y="118"/>
                    <a:pt x="141" y="100"/>
                    <a:pt x="131" y="80"/>
                  </a:cubicBezTo>
                  <a:cubicBezTo>
                    <a:pt x="119" y="59"/>
                    <a:pt x="110" y="29"/>
                    <a:pt x="94" y="28"/>
                  </a:cubicBezTo>
                  <a:cubicBezTo>
                    <a:pt x="84" y="32"/>
                    <a:pt x="32" y="58"/>
                    <a:pt x="27" y="74"/>
                  </a:cubicBezTo>
                  <a:cubicBezTo>
                    <a:pt x="25" y="82"/>
                    <a:pt x="34" y="101"/>
                    <a:pt x="40" y="117"/>
                  </a:cubicBezTo>
                  <a:cubicBezTo>
                    <a:pt x="51" y="148"/>
                    <a:pt x="56" y="156"/>
                    <a:pt x="65" y="181"/>
                  </a:cubicBezTo>
                  <a:cubicBezTo>
                    <a:pt x="68" y="191"/>
                    <a:pt x="73" y="201"/>
                    <a:pt x="77" y="212"/>
                  </a:cubicBezTo>
                  <a:cubicBezTo>
                    <a:pt x="93" y="255"/>
                    <a:pt x="104" y="299"/>
                    <a:pt x="114" y="344"/>
                  </a:cubicBezTo>
                  <a:cubicBezTo>
                    <a:pt x="120" y="369"/>
                    <a:pt x="132" y="392"/>
                    <a:pt x="133" y="413"/>
                  </a:cubicBezTo>
                  <a:cubicBezTo>
                    <a:pt x="134" y="431"/>
                    <a:pt x="139" y="446"/>
                    <a:pt x="141" y="462"/>
                  </a:cubicBezTo>
                  <a:cubicBezTo>
                    <a:pt x="144" y="494"/>
                    <a:pt x="142" y="522"/>
                    <a:pt x="143" y="547"/>
                  </a:cubicBezTo>
                  <a:cubicBezTo>
                    <a:pt x="144" y="569"/>
                    <a:pt x="137" y="595"/>
                    <a:pt x="156" y="617"/>
                  </a:cubicBezTo>
                  <a:cubicBezTo>
                    <a:pt x="180" y="616"/>
                    <a:pt x="204" y="601"/>
                    <a:pt x="224" y="58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3" name="Freeform 73"/>
            <p:cNvSpPr>
              <a:spLocks noEditPoints="1"/>
            </p:cNvSpPr>
            <p:nvPr/>
          </p:nvSpPr>
          <p:spPr bwMode="auto">
            <a:xfrm>
              <a:off x="4335463" y="2446338"/>
              <a:ext cx="217488" cy="503238"/>
            </a:xfrm>
            <a:custGeom>
              <a:gdLst>
                <a:gd fmla="*/ 138 w 279" name="T0"/>
                <a:gd fmla="*/ 1 h 645" name="T1"/>
                <a:gd fmla="*/ 196 w 279" name="T2"/>
                <a:gd fmla="*/ 80 h 645" name="T3"/>
                <a:gd fmla="*/ 216 w 279" name="T4"/>
                <a:gd fmla="*/ 175 h 645" name="T5"/>
                <a:gd fmla="*/ 268 w 279" name="T6"/>
                <a:gd fmla="*/ 394 h 645" name="T7"/>
                <a:gd fmla="*/ 270 w 279" name="T8"/>
                <a:gd fmla="*/ 438 h 645" name="T9"/>
                <a:gd fmla="*/ 256 w 279" name="T10"/>
                <a:gd fmla="*/ 564 h 645" name="T11"/>
                <a:gd fmla="*/ 138 w 279" name="T12"/>
                <a:gd fmla="*/ 634 h 645" name="T13"/>
                <a:gd fmla="*/ 84 w 279" name="T14"/>
                <a:gd fmla="*/ 622 h 645" name="T15"/>
                <a:gd fmla="*/ 76 w 279" name="T16"/>
                <a:gd fmla="*/ 316 h 645" name="T17"/>
                <a:gd fmla="*/ 66 w 279" name="T18"/>
                <a:gd fmla="*/ 258 h 645" name="T19"/>
                <a:gd fmla="*/ 26 w 279" name="T20"/>
                <a:gd fmla="*/ 123 h 645" name="T21"/>
                <a:gd fmla="*/ 3 w 279" name="T22"/>
                <a:gd fmla="*/ 61 h 645" name="T23"/>
                <a:gd fmla="*/ 34 w 279" name="T24"/>
                <a:gd fmla="*/ 43 h 645" name="T25"/>
                <a:gd fmla="*/ 138 w 279" name="T26"/>
                <a:gd fmla="*/ 1 h 645" name="T27"/>
                <a:gd fmla="*/ 175 w 279" name="T28"/>
                <a:gd fmla="*/ 595 h 645" name="T29"/>
                <a:gd fmla="*/ 256 w 279" name="T30"/>
                <a:gd fmla="*/ 493 h 645" name="T31"/>
                <a:gd fmla="*/ 219 w 279" name="T32"/>
                <a:gd fmla="*/ 251 h 645" name="T33"/>
                <a:gd fmla="*/ 169 w 279" name="T34"/>
                <a:gd fmla="*/ 72 h 645" name="T35"/>
                <a:gd fmla="*/ 144 w 279" name="T36"/>
                <a:gd fmla="*/ 28 h 645" name="T37"/>
                <a:gd fmla="*/ 130 w 279" name="T38"/>
                <a:gd fmla="*/ 24 h 645" name="T39"/>
                <a:gd fmla="*/ 28 w 279" name="T40"/>
                <a:gd fmla="*/ 65 h 645" name="T41"/>
                <a:gd fmla="*/ 94 w 279" name="T42"/>
                <a:gd fmla="*/ 307 h 645" name="T43"/>
                <a:gd fmla="*/ 111 w 279" name="T44"/>
                <a:gd fmla="*/ 506 h 645" name="T45"/>
                <a:gd fmla="*/ 113 w 279" name="T46"/>
                <a:gd fmla="*/ 618 h 645" name="T47"/>
                <a:gd fmla="*/ 175 w 279" name="T48"/>
                <a:gd fmla="*/ 595 h 645"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645" w="279">
                  <a:moveTo>
                    <a:pt x="138" y="1"/>
                  </a:moveTo>
                  <a:cubicBezTo>
                    <a:pt x="156" y="8"/>
                    <a:pt x="187" y="58"/>
                    <a:pt x="196" y="80"/>
                  </a:cubicBezTo>
                  <a:cubicBezTo>
                    <a:pt x="206" y="104"/>
                    <a:pt x="209" y="140"/>
                    <a:pt x="216" y="175"/>
                  </a:cubicBezTo>
                  <a:cubicBezTo>
                    <a:pt x="231" y="245"/>
                    <a:pt x="259" y="323"/>
                    <a:pt x="268" y="394"/>
                  </a:cubicBezTo>
                  <a:cubicBezTo>
                    <a:pt x="270" y="410"/>
                    <a:pt x="270" y="426"/>
                    <a:pt x="270" y="438"/>
                  </a:cubicBezTo>
                  <a:cubicBezTo>
                    <a:pt x="273" y="473"/>
                    <a:pt x="279" y="534"/>
                    <a:pt x="256" y="564"/>
                  </a:cubicBezTo>
                  <a:cubicBezTo>
                    <a:pt x="226" y="601"/>
                    <a:pt x="177" y="605"/>
                    <a:pt x="138" y="634"/>
                  </a:cubicBezTo>
                  <a:cubicBezTo>
                    <a:pt x="117" y="634"/>
                    <a:pt x="92" y="645"/>
                    <a:pt x="84" y="622"/>
                  </a:cubicBezTo>
                  <a:cubicBezTo>
                    <a:pt x="98" y="529"/>
                    <a:pt x="93" y="402"/>
                    <a:pt x="76" y="316"/>
                  </a:cubicBezTo>
                  <a:cubicBezTo>
                    <a:pt x="72" y="296"/>
                    <a:pt x="71" y="277"/>
                    <a:pt x="66" y="258"/>
                  </a:cubicBezTo>
                  <a:cubicBezTo>
                    <a:pt x="53" y="211"/>
                    <a:pt x="43" y="175"/>
                    <a:pt x="26" y="123"/>
                  </a:cubicBezTo>
                  <a:cubicBezTo>
                    <a:pt x="21" y="108"/>
                    <a:pt x="0" y="74"/>
                    <a:pt x="3" y="61"/>
                  </a:cubicBezTo>
                  <a:cubicBezTo>
                    <a:pt x="6" y="50"/>
                    <a:pt x="22" y="49"/>
                    <a:pt x="34" y="43"/>
                  </a:cubicBezTo>
                  <a:cubicBezTo>
                    <a:pt x="64" y="29"/>
                    <a:pt x="111" y="0"/>
                    <a:pt x="138" y="1"/>
                  </a:cubicBezTo>
                  <a:close/>
                  <a:moveTo>
                    <a:pt x="175" y="595"/>
                  </a:moveTo>
                  <a:cubicBezTo>
                    <a:pt x="219" y="572"/>
                    <a:pt x="255" y="558"/>
                    <a:pt x="256" y="493"/>
                  </a:cubicBezTo>
                  <a:cubicBezTo>
                    <a:pt x="251" y="418"/>
                    <a:pt x="246" y="323"/>
                    <a:pt x="219" y="251"/>
                  </a:cubicBezTo>
                  <a:cubicBezTo>
                    <a:pt x="204" y="184"/>
                    <a:pt x="187" y="122"/>
                    <a:pt x="169" y="72"/>
                  </a:cubicBezTo>
                  <a:cubicBezTo>
                    <a:pt x="160" y="58"/>
                    <a:pt x="150" y="45"/>
                    <a:pt x="144" y="28"/>
                  </a:cubicBezTo>
                  <a:cubicBezTo>
                    <a:pt x="136" y="32"/>
                    <a:pt x="135" y="17"/>
                    <a:pt x="130" y="24"/>
                  </a:cubicBezTo>
                  <a:cubicBezTo>
                    <a:pt x="106" y="25"/>
                    <a:pt x="58" y="50"/>
                    <a:pt x="28" y="65"/>
                  </a:cubicBezTo>
                  <a:cubicBezTo>
                    <a:pt x="43" y="148"/>
                    <a:pt x="82" y="228"/>
                    <a:pt x="94" y="307"/>
                  </a:cubicBezTo>
                  <a:cubicBezTo>
                    <a:pt x="106" y="383"/>
                    <a:pt x="108" y="443"/>
                    <a:pt x="111" y="506"/>
                  </a:cubicBezTo>
                  <a:cubicBezTo>
                    <a:pt x="113" y="545"/>
                    <a:pt x="101" y="582"/>
                    <a:pt x="113" y="618"/>
                  </a:cubicBezTo>
                  <a:cubicBezTo>
                    <a:pt x="132" y="624"/>
                    <a:pt x="154" y="605"/>
                    <a:pt x="175" y="59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4" name="Freeform 74"/>
            <p:cNvSpPr/>
            <p:nvPr/>
          </p:nvSpPr>
          <p:spPr bwMode="auto">
            <a:xfrm>
              <a:off x="3565526" y="3354388"/>
              <a:ext cx="17463" cy="33338"/>
            </a:xfrm>
            <a:custGeom>
              <a:gdLst>
                <a:gd fmla="*/ 14 w 23" name="T0"/>
                <a:gd fmla="*/ 43 h 43" name="T1"/>
                <a:gd fmla="*/ 0 w 23" name="T2"/>
                <a:gd fmla="*/ 0 h 43" name="T3"/>
                <a:gd fmla="*/ 23 w 23" name="T4"/>
                <a:gd fmla="*/ 37 h 43" name="T5"/>
                <a:gd fmla="*/ 14 w 23" name="T6"/>
                <a:gd fmla="*/ 43 h 43" name="T7"/>
              </a:gdLst>
              <a:cxnLst>
                <a:cxn ang="0">
                  <a:pos x="T0" y="T1"/>
                </a:cxn>
                <a:cxn ang="0">
                  <a:pos x="T2" y="T3"/>
                </a:cxn>
                <a:cxn ang="0">
                  <a:pos x="T4" y="T5"/>
                </a:cxn>
                <a:cxn ang="0">
                  <a:pos x="T6" y="T7"/>
                </a:cxn>
              </a:cxnLst>
              <a:rect b="b" l="0" r="r" t="0"/>
              <a:pathLst>
                <a:path h="43" w="23">
                  <a:moveTo>
                    <a:pt x="14" y="43"/>
                  </a:moveTo>
                  <a:cubicBezTo>
                    <a:pt x="7" y="32"/>
                    <a:pt x="8" y="18"/>
                    <a:pt x="0" y="0"/>
                  </a:cubicBezTo>
                  <a:cubicBezTo>
                    <a:pt x="19" y="4"/>
                    <a:pt x="14" y="25"/>
                    <a:pt x="23" y="37"/>
                  </a:cubicBezTo>
                  <a:cubicBezTo>
                    <a:pt x="20" y="38"/>
                    <a:pt x="17" y="38"/>
                    <a:pt x="14" y="4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5" name="Freeform 75"/>
            <p:cNvSpPr/>
            <p:nvPr/>
          </p:nvSpPr>
          <p:spPr bwMode="auto">
            <a:xfrm>
              <a:off x="3449638" y="3446463"/>
              <a:ext cx="14288" cy="26988"/>
            </a:xfrm>
            <a:custGeom>
              <a:gdLst>
                <a:gd fmla="*/ 16 w 18" name="T0"/>
                <a:gd fmla="*/ 0 h 36" name="T1"/>
                <a:gd fmla="*/ 0 w 18" name="T2"/>
                <a:gd fmla="*/ 31 h 36" name="T3"/>
                <a:gd fmla="*/ 10 w 18" name="T4"/>
                <a:gd fmla="*/ 3 h 36" name="T5"/>
                <a:gd fmla="*/ 16 w 18" name="T6"/>
                <a:gd fmla="*/ 0 h 36" name="T7"/>
              </a:gdLst>
              <a:cxnLst>
                <a:cxn ang="0">
                  <a:pos x="T0" y="T1"/>
                </a:cxn>
                <a:cxn ang="0">
                  <a:pos x="T2" y="T3"/>
                </a:cxn>
                <a:cxn ang="0">
                  <a:pos x="T4" y="T5"/>
                </a:cxn>
                <a:cxn ang="0">
                  <a:pos x="T6" y="T7"/>
                </a:cxn>
              </a:cxnLst>
              <a:rect b="b" l="0" r="r" t="0"/>
              <a:pathLst>
                <a:path h="36" w="18">
                  <a:moveTo>
                    <a:pt x="16" y="0"/>
                  </a:moveTo>
                  <a:cubicBezTo>
                    <a:pt x="17" y="8"/>
                    <a:pt x="18" y="36"/>
                    <a:pt x="0" y="31"/>
                  </a:cubicBezTo>
                  <a:cubicBezTo>
                    <a:pt x="1" y="19"/>
                    <a:pt x="9" y="13"/>
                    <a:pt x="10" y="3"/>
                  </a:cubicBezTo>
                  <a:cubicBezTo>
                    <a:pt x="13" y="3"/>
                    <a:pt x="16" y="3"/>
                    <a:pt x="16"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6" name="Freeform 76"/>
            <p:cNvSpPr>
              <a:spLocks noEditPoints="1"/>
            </p:cNvSpPr>
            <p:nvPr/>
          </p:nvSpPr>
          <p:spPr bwMode="auto">
            <a:xfrm>
              <a:off x="4281488" y="2127251"/>
              <a:ext cx="225425" cy="254000"/>
            </a:xfrm>
            <a:custGeom>
              <a:gdLst>
                <a:gd fmla="*/ 279 w 288" name="T0"/>
                <a:gd fmla="*/ 215 h 327" name="T1"/>
                <a:gd fmla="*/ 288 w 288" name="T2"/>
                <a:gd fmla="*/ 260 h 327" name="T3"/>
                <a:gd fmla="*/ 201 w 288" name="T4"/>
                <a:gd fmla="*/ 298 h 327" name="T5"/>
                <a:gd fmla="*/ 41 w 288" name="T6"/>
                <a:gd fmla="*/ 105 h 327" name="T7"/>
                <a:gd fmla="*/ 23 w 288" name="T8"/>
                <a:gd fmla="*/ 47 h 327" name="T9"/>
                <a:gd fmla="*/ 182 w 288" name="T10"/>
                <a:gd fmla="*/ 105 h 327" name="T11"/>
                <a:gd fmla="*/ 215 w 288" name="T12"/>
                <a:gd fmla="*/ 130 h 327" name="T13"/>
                <a:gd fmla="*/ 232 w 288" name="T14"/>
                <a:gd fmla="*/ 155 h 327" name="T15"/>
                <a:gd fmla="*/ 279 w 288" name="T16"/>
                <a:gd fmla="*/ 215 h 327" name="T17"/>
                <a:gd fmla="*/ 259 w 288" name="T18"/>
                <a:gd fmla="*/ 283 h 327" name="T19"/>
                <a:gd fmla="*/ 240 w 288" name="T20"/>
                <a:gd fmla="*/ 184 h 327" name="T21"/>
                <a:gd fmla="*/ 190 w 288" name="T22"/>
                <a:gd fmla="*/ 130 h 327" name="T23"/>
                <a:gd fmla="*/ 112 w 288" name="T24"/>
                <a:gd fmla="*/ 66 h 327" name="T25"/>
                <a:gd fmla="*/ 27 w 288" name="T26"/>
                <a:gd fmla="*/ 74 h 327" name="T27"/>
                <a:gd fmla="*/ 230 w 288" name="T28"/>
                <a:gd fmla="*/ 291 h 327" name="T29"/>
                <a:gd fmla="*/ 259 w 288" name="T30"/>
                <a:gd fmla="*/ 283 h 32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27" w="288">
                  <a:moveTo>
                    <a:pt x="279" y="215"/>
                  </a:moveTo>
                  <a:cubicBezTo>
                    <a:pt x="272" y="234"/>
                    <a:pt x="288" y="241"/>
                    <a:pt x="288" y="260"/>
                  </a:cubicBezTo>
                  <a:cubicBezTo>
                    <a:pt x="286" y="301"/>
                    <a:pt x="229" y="327"/>
                    <a:pt x="201" y="298"/>
                  </a:cubicBezTo>
                  <a:cubicBezTo>
                    <a:pt x="159" y="222"/>
                    <a:pt x="98" y="166"/>
                    <a:pt x="41" y="105"/>
                  </a:cubicBezTo>
                  <a:cubicBezTo>
                    <a:pt x="15" y="98"/>
                    <a:pt x="0" y="68"/>
                    <a:pt x="23" y="47"/>
                  </a:cubicBezTo>
                  <a:cubicBezTo>
                    <a:pt x="76" y="0"/>
                    <a:pt x="148" y="76"/>
                    <a:pt x="182" y="105"/>
                  </a:cubicBezTo>
                  <a:cubicBezTo>
                    <a:pt x="193" y="114"/>
                    <a:pt x="207" y="122"/>
                    <a:pt x="215" y="130"/>
                  </a:cubicBezTo>
                  <a:cubicBezTo>
                    <a:pt x="222" y="137"/>
                    <a:pt x="225" y="148"/>
                    <a:pt x="232" y="155"/>
                  </a:cubicBezTo>
                  <a:cubicBezTo>
                    <a:pt x="248" y="173"/>
                    <a:pt x="271" y="190"/>
                    <a:pt x="279" y="215"/>
                  </a:cubicBezTo>
                  <a:close/>
                  <a:moveTo>
                    <a:pt x="259" y="283"/>
                  </a:moveTo>
                  <a:cubicBezTo>
                    <a:pt x="283" y="252"/>
                    <a:pt x="259" y="205"/>
                    <a:pt x="240" y="184"/>
                  </a:cubicBezTo>
                  <a:cubicBezTo>
                    <a:pt x="221" y="163"/>
                    <a:pt x="210" y="148"/>
                    <a:pt x="190" y="130"/>
                  </a:cubicBezTo>
                  <a:cubicBezTo>
                    <a:pt x="168" y="109"/>
                    <a:pt x="135" y="79"/>
                    <a:pt x="112" y="66"/>
                  </a:cubicBezTo>
                  <a:cubicBezTo>
                    <a:pt x="82" y="48"/>
                    <a:pt x="39" y="37"/>
                    <a:pt x="27" y="74"/>
                  </a:cubicBezTo>
                  <a:cubicBezTo>
                    <a:pt x="105" y="137"/>
                    <a:pt x="161" y="220"/>
                    <a:pt x="230" y="291"/>
                  </a:cubicBezTo>
                  <a:cubicBezTo>
                    <a:pt x="242" y="291"/>
                    <a:pt x="248" y="285"/>
                    <a:pt x="259" y="28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7" name="Freeform 77"/>
            <p:cNvSpPr>
              <a:spLocks noEditPoints="1"/>
            </p:cNvSpPr>
            <p:nvPr/>
          </p:nvSpPr>
          <p:spPr bwMode="auto">
            <a:xfrm>
              <a:off x="3824288" y="2147888"/>
              <a:ext cx="201613" cy="249238"/>
            </a:xfrm>
            <a:custGeom>
              <a:gdLst>
                <a:gd fmla="*/ 242 w 259" name="T0"/>
                <a:gd fmla="*/ 298 h 320" name="T1"/>
                <a:gd fmla="*/ 35 w 259" name="T2"/>
                <a:gd fmla="*/ 307 h 320" name="T3"/>
                <a:gd fmla="*/ 45 w 259" name="T4"/>
                <a:gd fmla="*/ 46 h 320" name="T5"/>
                <a:gd fmla="*/ 132 w 259" name="T6"/>
                <a:gd fmla="*/ 13 h 320" name="T7"/>
                <a:gd fmla="*/ 242 w 259" name="T8"/>
                <a:gd fmla="*/ 298 h 320" name="T9"/>
                <a:gd fmla="*/ 95 w 259" name="T10"/>
                <a:gd fmla="*/ 25 h 320" name="T11"/>
                <a:gd fmla="*/ 103 w 259" name="T12"/>
                <a:gd fmla="*/ 54 h 320" name="T13"/>
                <a:gd fmla="*/ 132 w 259" name="T14"/>
                <a:gd fmla="*/ 50 h 320" name="T15"/>
                <a:gd fmla="*/ 130 w 259" name="T16"/>
                <a:gd fmla="*/ 25 h 320" name="T17"/>
                <a:gd fmla="*/ 95 w 259" name="T18"/>
                <a:gd fmla="*/ 25 h 320" name="T19"/>
                <a:gd fmla="*/ 74 w 259" name="T20"/>
                <a:gd fmla="*/ 38 h 320" name="T21"/>
                <a:gd fmla="*/ 91 w 259" name="T22"/>
                <a:gd fmla="*/ 69 h 320" name="T23"/>
                <a:gd fmla="*/ 82 w 259" name="T24"/>
                <a:gd fmla="*/ 30 h 320" name="T25"/>
                <a:gd fmla="*/ 74 w 259" name="T26"/>
                <a:gd fmla="*/ 38 h 320" name="T27"/>
                <a:gd fmla="*/ 142 w 259" name="T28"/>
                <a:gd fmla="*/ 63 h 320" name="T29"/>
                <a:gd fmla="*/ 145 w 259" name="T30"/>
                <a:gd fmla="*/ 36 h 320" name="T31"/>
                <a:gd fmla="*/ 142 w 259" name="T32"/>
                <a:gd fmla="*/ 63 h 320" name="T33"/>
                <a:gd fmla="*/ 47 w 259" name="T34"/>
                <a:gd fmla="*/ 298 h 320" name="T35"/>
                <a:gd fmla="*/ 231 w 259" name="T36"/>
                <a:gd fmla="*/ 286 h 320" name="T37"/>
                <a:gd fmla="*/ 169 w 259" name="T38"/>
                <a:gd fmla="*/ 50 h 320" name="T39"/>
                <a:gd fmla="*/ 147 w 259" name="T40"/>
                <a:gd fmla="*/ 87 h 320" name="T41"/>
                <a:gd fmla="*/ 173 w 259" name="T42"/>
                <a:gd fmla="*/ 108 h 320" name="T43"/>
                <a:gd fmla="*/ 192 w 259" name="T44"/>
                <a:gd fmla="*/ 193 h 320" name="T45"/>
                <a:gd fmla="*/ 215 w 259" name="T46"/>
                <a:gd fmla="*/ 224 h 320" name="T47"/>
                <a:gd fmla="*/ 159 w 259" name="T48"/>
                <a:gd fmla="*/ 263 h 320" name="T49"/>
                <a:gd fmla="*/ 41 w 259" name="T50"/>
                <a:gd fmla="*/ 222 h 320" name="T51"/>
                <a:gd fmla="*/ 72 w 259" name="T52"/>
                <a:gd fmla="*/ 178 h 320" name="T53"/>
                <a:gd fmla="*/ 74 w 259" name="T54"/>
                <a:gd fmla="*/ 129 h 320" name="T55"/>
                <a:gd fmla="*/ 97 w 259" name="T56"/>
                <a:gd fmla="*/ 85 h 320" name="T57"/>
                <a:gd fmla="*/ 78 w 259" name="T58"/>
                <a:gd fmla="*/ 73 h 320" name="T59"/>
                <a:gd fmla="*/ 64 w 259" name="T60"/>
                <a:gd fmla="*/ 46 h 320" name="T61"/>
                <a:gd fmla="*/ 47 w 259" name="T62"/>
                <a:gd fmla="*/ 298 h 320" name="T63"/>
                <a:gd fmla="*/ 107 w 259" name="T64"/>
                <a:gd fmla="*/ 87 h 320" name="T65"/>
                <a:gd fmla="*/ 136 w 259" name="T66"/>
                <a:gd fmla="*/ 81 h 320" name="T67"/>
                <a:gd fmla="*/ 128 w 259" name="T68"/>
                <a:gd fmla="*/ 77 h 320" name="T69"/>
                <a:gd fmla="*/ 134 w 259" name="T70"/>
                <a:gd fmla="*/ 65 h 320" name="T71"/>
                <a:gd fmla="*/ 107 w 259" name="T72"/>
                <a:gd fmla="*/ 87 h 320" name="T73"/>
                <a:gd fmla="*/ 167 w 259" name="T74"/>
                <a:gd fmla="*/ 137 h 320" name="T75"/>
                <a:gd fmla="*/ 167 w 259" name="T76"/>
                <a:gd fmla="*/ 114 h 320" name="T77"/>
                <a:gd fmla="*/ 124 w 259" name="T78"/>
                <a:gd fmla="*/ 94 h 320" name="T79"/>
                <a:gd fmla="*/ 72 w 259" name="T80"/>
                <a:gd fmla="*/ 197 h 320" name="T81"/>
                <a:gd fmla="*/ 171 w 259" name="T82"/>
                <a:gd fmla="*/ 214 h 320" name="T83"/>
                <a:gd fmla="*/ 167 w 259" name="T84"/>
                <a:gd fmla="*/ 137 h 320" name="T85"/>
                <a:gd fmla="*/ 99 w 259" name="T86"/>
                <a:gd fmla="*/ 222 h 320" name="T87"/>
                <a:gd fmla="*/ 51 w 259" name="T88"/>
                <a:gd fmla="*/ 224 h 320" name="T89"/>
                <a:gd fmla="*/ 159 w 259" name="T90"/>
                <a:gd fmla="*/ 255 h 320" name="T91"/>
                <a:gd fmla="*/ 198 w 259" name="T92"/>
                <a:gd fmla="*/ 212 h 320" name="T93"/>
                <a:gd fmla="*/ 99 w 259" name="T94"/>
                <a:gd fmla="*/ 222 h 320"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320" w="259">
                  <a:moveTo>
                    <a:pt x="242" y="298"/>
                  </a:moveTo>
                  <a:cubicBezTo>
                    <a:pt x="178" y="320"/>
                    <a:pt x="120" y="313"/>
                    <a:pt x="35" y="307"/>
                  </a:cubicBezTo>
                  <a:cubicBezTo>
                    <a:pt x="0" y="216"/>
                    <a:pt x="8" y="130"/>
                    <a:pt x="45" y="46"/>
                  </a:cubicBezTo>
                  <a:cubicBezTo>
                    <a:pt x="68" y="25"/>
                    <a:pt x="89" y="0"/>
                    <a:pt x="132" y="13"/>
                  </a:cubicBezTo>
                  <a:cubicBezTo>
                    <a:pt x="225" y="41"/>
                    <a:pt x="259" y="196"/>
                    <a:pt x="242" y="298"/>
                  </a:cubicBezTo>
                  <a:close/>
                  <a:moveTo>
                    <a:pt x="95" y="25"/>
                  </a:moveTo>
                  <a:cubicBezTo>
                    <a:pt x="95" y="37"/>
                    <a:pt x="101" y="44"/>
                    <a:pt x="103" y="54"/>
                  </a:cubicBezTo>
                  <a:cubicBezTo>
                    <a:pt x="114" y="50"/>
                    <a:pt x="123" y="53"/>
                    <a:pt x="132" y="50"/>
                  </a:cubicBezTo>
                  <a:cubicBezTo>
                    <a:pt x="136" y="42"/>
                    <a:pt x="133" y="32"/>
                    <a:pt x="130" y="25"/>
                  </a:cubicBezTo>
                  <a:cubicBezTo>
                    <a:pt x="113" y="27"/>
                    <a:pt x="107" y="21"/>
                    <a:pt x="95" y="25"/>
                  </a:cubicBezTo>
                  <a:close/>
                  <a:moveTo>
                    <a:pt x="74" y="38"/>
                  </a:moveTo>
                  <a:cubicBezTo>
                    <a:pt x="77" y="43"/>
                    <a:pt x="78" y="66"/>
                    <a:pt x="91" y="69"/>
                  </a:cubicBezTo>
                  <a:cubicBezTo>
                    <a:pt x="102" y="61"/>
                    <a:pt x="84" y="37"/>
                    <a:pt x="82" y="30"/>
                  </a:cubicBezTo>
                  <a:cubicBezTo>
                    <a:pt x="82" y="34"/>
                    <a:pt x="76" y="34"/>
                    <a:pt x="74" y="38"/>
                  </a:cubicBezTo>
                  <a:close/>
                  <a:moveTo>
                    <a:pt x="142" y="63"/>
                  </a:moveTo>
                  <a:cubicBezTo>
                    <a:pt x="157" y="59"/>
                    <a:pt x="163" y="38"/>
                    <a:pt x="145" y="36"/>
                  </a:cubicBezTo>
                  <a:cubicBezTo>
                    <a:pt x="148" y="49"/>
                    <a:pt x="137" y="55"/>
                    <a:pt x="142" y="63"/>
                  </a:cubicBezTo>
                  <a:close/>
                  <a:moveTo>
                    <a:pt x="47" y="298"/>
                  </a:moveTo>
                  <a:cubicBezTo>
                    <a:pt x="110" y="292"/>
                    <a:pt x="185" y="310"/>
                    <a:pt x="231" y="286"/>
                  </a:cubicBezTo>
                  <a:cubicBezTo>
                    <a:pt x="236" y="185"/>
                    <a:pt x="220" y="110"/>
                    <a:pt x="169" y="50"/>
                  </a:cubicBezTo>
                  <a:cubicBezTo>
                    <a:pt x="160" y="62"/>
                    <a:pt x="145" y="71"/>
                    <a:pt x="147" y="87"/>
                  </a:cubicBezTo>
                  <a:cubicBezTo>
                    <a:pt x="157" y="97"/>
                    <a:pt x="167" y="98"/>
                    <a:pt x="173" y="108"/>
                  </a:cubicBezTo>
                  <a:cubicBezTo>
                    <a:pt x="186" y="126"/>
                    <a:pt x="179" y="173"/>
                    <a:pt x="192" y="193"/>
                  </a:cubicBezTo>
                  <a:cubicBezTo>
                    <a:pt x="200" y="205"/>
                    <a:pt x="216" y="208"/>
                    <a:pt x="215" y="224"/>
                  </a:cubicBezTo>
                  <a:cubicBezTo>
                    <a:pt x="214" y="243"/>
                    <a:pt x="180" y="260"/>
                    <a:pt x="159" y="263"/>
                  </a:cubicBezTo>
                  <a:cubicBezTo>
                    <a:pt x="125" y="269"/>
                    <a:pt x="44" y="249"/>
                    <a:pt x="41" y="222"/>
                  </a:cubicBezTo>
                  <a:cubicBezTo>
                    <a:pt x="39" y="205"/>
                    <a:pt x="65" y="198"/>
                    <a:pt x="72" y="178"/>
                  </a:cubicBezTo>
                  <a:cubicBezTo>
                    <a:pt x="78" y="163"/>
                    <a:pt x="72" y="144"/>
                    <a:pt x="74" y="129"/>
                  </a:cubicBezTo>
                  <a:cubicBezTo>
                    <a:pt x="76" y="111"/>
                    <a:pt x="96" y="104"/>
                    <a:pt x="97" y="85"/>
                  </a:cubicBezTo>
                  <a:cubicBezTo>
                    <a:pt x="94" y="78"/>
                    <a:pt x="85" y="77"/>
                    <a:pt x="78" y="73"/>
                  </a:cubicBezTo>
                  <a:cubicBezTo>
                    <a:pt x="70" y="68"/>
                    <a:pt x="71" y="53"/>
                    <a:pt x="64" y="46"/>
                  </a:cubicBezTo>
                  <a:cubicBezTo>
                    <a:pt x="22" y="103"/>
                    <a:pt x="12" y="225"/>
                    <a:pt x="47" y="298"/>
                  </a:cubicBezTo>
                  <a:close/>
                  <a:moveTo>
                    <a:pt x="107" y="87"/>
                  </a:moveTo>
                  <a:cubicBezTo>
                    <a:pt x="115" y="84"/>
                    <a:pt x="133" y="90"/>
                    <a:pt x="136" y="81"/>
                  </a:cubicBezTo>
                  <a:cubicBezTo>
                    <a:pt x="138" y="76"/>
                    <a:pt x="127" y="83"/>
                    <a:pt x="128" y="77"/>
                  </a:cubicBezTo>
                  <a:cubicBezTo>
                    <a:pt x="129" y="72"/>
                    <a:pt x="136" y="73"/>
                    <a:pt x="134" y="65"/>
                  </a:cubicBezTo>
                  <a:cubicBezTo>
                    <a:pt x="114" y="56"/>
                    <a:pt x="96" y="66"/>
                    <a:pt x="107" y="87"/>
                  </a:cubicBezTo>
                  <a:close/>
                  <a:moveTo>
                    <a:pt x="167" y="137"/>
                  </a:moveTo>
                  <a:cubicBezTo>
                    <a:pt x="167" y="131"/>
                    <a:pt x="170" y="120"/>
                    <a:pt x="167" y="114"/>
                  </a:cubicBezTo>
                  <a:cubicBezTo>
                    <a:pt x="160" y="100"/>
                    <a:pt x="136" y="93"/>
                    <a:pt x="124" y="94"/>
                  </a:cubicBezTo>
                  <a:cubicBezTo>
                    <a:pt x="80" y="97"/>
                    <a:pt x="91" y="169"/>
                    <a:pt x="72" y="197"/>
                  </a:cubicBezTo>
                  <a:cubicBezTo>
                    <a:pt x="101" y="211"/>
                    <a:pt x="135" y="216"/>
                    <a:pt x="171" y="214"/>
                  </a:cubicBezTo>
                  <a:cubicBezTo>
                    <a:pt x="191" y="193"/>
                    <a:pt x="170" y="167"/>
                    <a:pt x="167" y="137"/>
                  </a:cubicBezTo>
                  <a:close/>
                  <a:moveTo>
                    <a:pt x="99" y="222"/>
                  </a:moveTo>
                  <a:cubicBezTo>
                    <a:pt x="78" y="217"/>
                    <a:pt x="53" y="192"/>
                    <a:pt x="51" y="224"/>
                  </a:cubicBezTo>
                  <a:cubicBezTo>
                    <a:pt x="69" y="240"/>
                    <a:pt x="121" y="261"/>
                    <a:pt x="159" y="255"/>
                  </a:cubicBezTo>
                  <a:cubicBezTo>
                    <a:pt x="178" y="252"/>
                    <a:pt x="209" y="234"/>
                    <a:pt x="198" y="212"/>
                  </a:cubicBezTo>
                  <a:cubicBezTo>
                    <a:pt x="169" y="229"/>
                    <a:pt x="136" y="230"/>
                    <a:pt x="99" y="22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8" name="Freeform 78"/>
            <p:cNvSpPr>
              <a:spLocks noEditPoints="1"/>
            </p:cNvSpPr>
            <p:nvPr/>
          </p:nvSpPr>
          <p:spPr bwMode="auto">
            <a:xfrm>
              <a:off x="4195763" y="2206626"/>
              <a:ext cx="233363" cy="233363"/>
            </a:xfrm>
            <a:custGeom>
              <a:gdLst>
                <a:gd fmla="*/ 87 w 300" name="T0"/>
                <a:gd fmla="*/ 2 h 299" name="T1"/>
                <a:gd fmla="*/ 89 w 300" name="T2"/>
                <a:gd fmla="*/ 2 h 299" name="T3"/>
                <a:gd fmla="*/ 185 w 300" name="T4"/>
                <a:gd fmla="*/ 75 h 299" name="T5"/>
                <a:gd fmla="*/ 269 w 300" name="T6"/>
                <a:gd fmla="*/ 168 h 299" name="T7"/>
                <a:gd fmla="*/ 269 w 300" name="T8"/>
                <a:gd fmla="*/ 250 h 299" name="T9"/>
                <a:gd fmla="*/ 174 w 300" name="T10"/>
                <a:gd fmla="*/ 296 h 299" name="T11"/>
                <a:gd fmla="*/ 125 w 300" name="T12"/>
                <a:gd fmla="*/ 232 h 299" name="T13"/>
                <a:gd fmla="*/ 83 w 300" name="T14"/>
                <a:gd fmla="*/ 174 h 299" name="T15"/>
                <a:gd fmla="*/ 42 w 300" name="T16"/>
                <a:gd fmla="*/ 116 h 299" name="T17"/>
                <a:gd fmla="*/ 1 w 300" name="T18"/>
                <a:gd fmla="*/ 58 h 299" name="T19"/>
                <a:gd fmla="*/ 87 w 300" name="T20"/>
                <a:gd fmla="*/ 2 h 299" name="T21"/>
                <a:gd fmla="*/ 269 w 300" name="T22"/>
                <a:gd fmla="*/ 209 h 299" name="T23"/>
                <a:gd fmla="*/ 108 w 300" name="T24"/>
                <a:gd fmla="*/ 29 h 299" name="T25"/>
                <a:gd fmla="*/ 17 w 300" name="T26"/>
                <a:gd fmla="*/ 64 h 299" name="T27"/>
                <a:gd fmla="*/ 178 w 300" name="T28"/>
                <a:gd fmla="*/ 277 h 299" name="T29"/>
                <a:gd fmla="*/ 269 w 300" name="T30"/>
                <a:gd fmla="*/ 209 h 29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99" w="300">
                  <a:moveTo>
                    <a:pt x="87" y="2"/>
                  </a:moveTo>
                  <a:cubicBezTo>
                    <a:pt x="88" y="0"/>
                    <a:pt x="89" y="1"/>
                    <a:pt x="89" y="2"/>
                  </a:cubicBezTo>
                  <a:cubicBezTo>
                    <a:pt x="122" y="15"/>
                    <a:pt x="156" y="49"/>
                    <a:pt x="185" y="75"/>
                  </a:cubicBezTo>
                  <a:cubicBezTo>
                    <a:pt x="212" y="100"/>
                    <a:pt x="246" y="134"/>
                    <a:pt x="269" y="168"/>
                  </a:cubicBezTo>
                  <a:cubicBezTo>
                    <a:pt x="292" y="200"/>
                    <a:pt x="300" y="226"/>
                    <a:pt x="269" y="250"/>
                  </a:cubicBezTo>
                  <a:cubicBezTo>
                    <a:pt x="251" y="265"/>
                    <a:pt x="196" y="299"/>
                    <a:pt x="174" y="296"/>
                  </a:cubicBezTo>
                  <a:cubicBezTo>
                    <a:pt x="159" y="294"/>
                    <a:pt x="134" y="247"/>
                    <a:pt x="125" y="232"/>
                  </a:cubicBezTo>
                  <a:cubicBezTo>
                    <a:pt x="111" y="209"/>
                    <a:pt x="98" y="193"/>
                    <a:pt x="83" y="174"/>
                  </a:cubicBezTo>
                  <a:cubicBezTo>
                    <a:pt x="71" y="158"/>
                    <a:pt x="59" y="137"/>
                    <a:pt x="42" y="116"/>
                  </a:cubicBezTo>
                  <a:cubicBezTo>
                    <a:pt x="29" y="100"/>
                    <a:pt x="0" y="76"/>
                    <a:pt x="1" y="58"/>
                  </a:cubicBezTo>
                  <a:cubicBezTo>
                    <a:pt x="1" y="22"/>
                    <a:pt x="54" y="12"/>
                    <a:pt x="87" y="2"/>
                  </a:cubicBezTo>
                  <a:close/>
                  <a:moveTo>
                    <a:pt x="269" y="209"/>
                  </a:moveTo>
                  <a:cubicBezTo>
                    <a:pt x="237" y="143"/>
                    <a:pt x="167" y="73"/>
                    <a:pt x="108" y="29"/>
                  </a:cubicBezTo>
                  <a:cubicBezTo>
                    <a:pt x="78" y="7"/>
                    <a:pt x="25" y="37"/>
                    <a:pt x="17" y="64"/>
                  </a:cubicBezTo>
                  <a:cubicBezTo>
                    <a:pt x="75" y="131"/>
                    <a:pt x="126" y="204"/>
                    <a:pt x="178" y="277"/>
                  </a:cubicBezTo>
                  <a:cubicBezTo>
                    <a:pt x="210" y="255"/>
                    <a:pt x="258" y="251"/>
                    <a:pt x="269" y="20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sp>
        <p:nvSpPr>
          <p:cNvPr id="301" name="Freeform 334"/>
          <p:cNvSpPr>
            <a:spLocks noEditPoints="1"/>
          </p:cNvSpPr>
          <p:nvPr/>
        </p:nvSpPr>
        <p:spPr bwMode="auto">
          <a:xfrm flipH="1" rot="10800000">
            <a:off x="2475656" y="2240023"/>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299" name="Freeform 334"/>
          <p:cNvSpPr>
            <a:spLocks noEditPoints="1"/>
          </p:cNvSpPr>
          <p:nvPr/>
        </p:nvSpPr>
        <p:spPr bwMode="auto">
          <a:xfrm flipH="1" rot="10800000">
            <a:off x="7425698" y="2240024"/>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303" name="Freeform 334"/>
          <p:cNvSpPr>
            <a:spLocks noEditPoints="1"/>
          </p:cNvSpPr>
          <p:nvPr/>
        </p:nvSpPr>
        <p:spPr bwMode="auto">
          <a:xfrm flipH="1" rot="10800000">
            <a:off x="2019678" y="3821248"/>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305" name="Freeform 334"/>
          <p:cNvSpPr>
            <a:spLocks noEditPoints="1"/>
          </p:cNvSpPr>
          <p:nvPr/>
        </p:nvSpPr>
        <p:spPr bwMode="auto">
          <a:xfrm flipH="1" rot="10800000">
            <a:off x="7914448" y="3821248"/>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nvGrpSpPr>
          <p:cNvPr id="2" name="组合 1"/>
          <p:cNvGrpSpPr/>
          <p:nvPr/>
        </p:nvGrpSpPr>
        <p:grpSpPr>
          <a:xfrm>
            <a:off x="-34322" y="205344"/>
            <a:ext cx="8862546" cy="504056"/>
            <a:chOff x="-34322" y="205344"/>
            <a:chExt cx="8862546" cy="504056"/>
          </a:xfrm>
        </p:grpSpPr>
        <p:grpSp>
          <p:nvGrpSpPr>
            <p:cNvPr id="71" name="组合 70"/>
            <p:cNvGrpSpPr/>
            <p:nvPr/>
          </p:nvGrpSpPr>
          <p:grpSpPr>
            <a:xfrm>
              <a:off x="829774" y="223521"/>
              <a:ext cx="7998450" cy="461665"/>
              <a:chOff x="829774" y="223521"/>
              <a:chExt cx="7998450" cy="461665"/>
            </a:xfrm>
          </p:grpSpPr>
          <p:sp>
            <p:nvSpPr>
              <p:cNvPr id="72" name="文本框 71"/>
              <p:cNvSpPr txBox="1"/>
              <p:nvPr/>
            </p:nvSpPr>
            <p:spPr>
              <a:xfrm>
                <a:off x="5359093" y="223521"/>
                <a:ext cx="2906447"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73" name="组合 72"/>
              <p:cNvGrpSpPr/>
              <p:nvPr/>
            </p:nvGrpSpPr>
            <p:grpSpPr>
              <a:xfrm>
                <a:off x="829774" y="288533"/>
                <a:ext cx="7998450" cy="360040"/>
                <a:chOff x="822022" y="288533"/>
                <a:chExt cx="7998450" cy="360040"/>
              </a:xfrm>
            </p:grpSpPr>
            <p:cxnSp>
              <p:nvCxnSpPr>
                <p:cNvPr id="75" name="直接连接符 74"/>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76" name="组合 75"/>
                <p:cNvGrpSpPr/>
                <p:nvPr/>
              </p:nvGrpSpPr>
              <p:grpSpPr>
                <a:xfrm>
                  <a:off x="822022" y="288533"/>
                  <a:ext cx="4469280" cy="360040"/>
                  <a:chOff x="872912" y="836712"/>
                  <a:chExt cx="4469280" cy="360040"/>
                </a:xfrm>
              </p:grpSpPr>
              <p:sp>
                <p:nvSpPr>
                  <p:cNvPr id="77" name="矩形 76"/>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78" name="矩形 77"/>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79" name="矩形 78"/>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80" name="矩形 79"/>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81" name="矩形 80"/>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grpSp>
        <p:sp>
          <p:nvSpPr>
            <p:cNvPr id="82" name="矩形 81"/>
            <p:cNvSpPr/>
            <p:nvPr/>
          </p:nvSpPr>
          <p:spPr>
            <a:xfrm>
              <a:off x="-34322" y="205344"/>
              <a:ext cx="864096" cy="504056"/>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spTree>
  </p:cSld>
  <p:clrMapOvr>
    <a:masterClrMapping/>
  </p:clrMapOvr>
  <p:transition/>
  <p:timing/>
</p:sld>
</file>

<file path=ppt/slides/slide1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2">
            <a:lum/>
          </a:blip>
          <a:stretch>
            <a:fillRect/>
          </a:stretch>
        </a:blipFill>
        <a:effectLst/>
      </p:bgPr>
    </p:bg>
    <p:spTree>
      <p:nvGrpSpPr>
        <p:cNvPr id="1" name=""/>
        <p:cNvGrpSpPr/>
        <p:nvPr/>
      </p:nvGrpSpPr>
      <p:grpSpPr>
        <a:xfrm>
          <a:off x="0" y="0"/>
          <a:ext cx="0" cy="0"/>
        </a:xfrm>
      </p:grpSpPr>
      <p:sp>
        <p:nvSpPr>
          <p:cNvPr id="23" name="文本框 22"/>
          <p:cNvSpPr txBox="1"/>
          <p:nvPr/>
        </p:nvSpPr>
        <p:spPr>
          <a:xfrm>
            <a:off x="4403305" y="2702816"/>
            <a:ext cx="6378937" cy="1005840"/>
          </a:xfrm>
          <a:prstGeom prst="rect">
            <a:avLst/>
          </a:prstGeom>
          <a:noFill/>
        </p:spPr>
        <p:txBody>
          <a:bodyPr rtlCol="0" wrap="square">
            <a:spAutoFit/>
          </a:bodyPr>
          <a:lstStyle/>
          <a:p>
            <a:r>
              <a:rPr altLang="en-US" lang="zh-CN" sz="6000">
                <a:solidFill>
                  <a:srgbClr val="FDFCFD"/>
                </a:solidFill>
                <a:latin charset="-122" panose="03000600000000000000" pitchFamily="66" typeface="新蒂黑板报"/>
                <a:ea charset="-122" panose="03000600000000000000" pitchFamily="66" typeface="新蒂黑板报"/>
                <a:cs typeface="+mn-ea"/>
                <a:sym typeface="+mn-lt"/>
              </a:rPr>
              <a:t>此处添加大标题</a:t>
            </a:r>
          </a:p>
        </p:txBody>
      </p:sp>
      <p:grpSp>
        <p:nvGrpSpPr>
          <p:cNvPr id="2" name="组合 1"/>
          <p:cNvGrpSpPr/>
          <p:nvPr/>
        </p:nvGrpSpPr>
        <p:grpSpPr>
          <a:xfrm>
            <a:off x="1755228" y="4293096"/>
            <a:ext cx="8703304" cy="140996"/>
            <a:chOff x="323528" y="4293096"/>
            <a:chExt cx="8703304" cy="140996"/>
          </a:xfrm>
        </p:grpSpPr>
        <p:grpSp>
          <p:nvGrpSpPr>
            <p:cNvPr id="29" name="组合 28"/>
            <p:cNvGrpSpPr/>
            <p:nvPr/>
          </p:nvGrpSpPr>
          <p:grpSpPr>
            <a:xfrm>
              <a:off x="323528" y="4293096"/>
              <a:ext cx="4464719" cy="140996"/>
              <a:chOff x="617922" y="1097616"/>
              <a:chExt cx="4464719" cy="140996"/>
            </a:xfrm>
          </p:grpSpPr>
          <p:sp>
            <p:nvSpPr>
              <p:cNvPr id="30"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34"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nvGrpSpPr>
            <p:cNvPr id="35" name="组合 34"/>
            <p:cNvGrpSpPr/>
            <p:nvPr/>
          </p:nvGrpSpPr>
          <p:grpSpPr>
            <a:xfrm>
              <a:off x="4562113" y="4293096"/>
              <a:ext cx="4464719" cy="140996"/>
              <a:chOff x="617922" y="1097616"/>
              <a:chExt cx="4464719" cy="140996"/>
            </a:xfrm>
          </p:grpSpPr>
          <p:sp>
            <p:nvSpPr>
              <p:cNvPr id="36"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37"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grpSp>
        <p:nvGrpSpPr>
          <p:cNvPr id="3" name="组合 2"/>
          <p:cNvGrpSpPr/>
          <p:nvPr/>
        </p:nvGrpSpPr>
        <p:grpSpPr>
          <a:xfrm>
            <a:off x="1755229" y="2065320"/>
            <a:ext cx="8703836" cy="140996"/>
            <a:chOff x="323528" y="2065320"/>
            <a:chExt cx="8703836" cy="140996"/>
          </a:xfrm>
        </p:grpSpPr>
        <p:grpSp>
          <p:nvGrpSpPr>
            <p:cNvPr id="25" name="组合 24"/>
            <p:cNvGrpSpPr/>
            <p:nvPr/>
          </p:nvGrpSpPr>
          <p:grpSpPr>
            <a:xfrm>
              <a:off x="323528" y="2065320"/>
              <a:ext cx="4464719" cy="140996"/>
              <a:chOff x="617922" y="1097616"/>
              <a:chExt cx="4464719" cy="140996"/>
            </a:xfrm>
          </p:grpSpPr>
          <p:sp>
            <p:nvSpPr>
              <p:cNvPr id="27"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28"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nvGrpSpPr>
            <p:cNvPr id="38" name="组合 37"/>
            <p:cNvGrpSpPr/>
            <p:nvPr/>
          </p:nvGrpSpPr>
          <p:grpSpPr>
            <a:xfrm>
              <a:off x="4562645" y="2065320"/>
              <a:ext cx="4464719" cy="140996"/>
              <a:chOff x="617922" y="1097616"/>
              <a:chExt cx="4464719" cy="140996"/>
            </a:xfrm>
          </p:grpSpPr>
          <p:sp>
            <p:nvSpPr>
              <p:cNvPr id="39"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40"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sp>
        <p:nvSpPr>
          <p:cNvPr id="56" name="Freeform 29"/>
          <p:cNvSpPr>
            <a:spLocks noEditPoints="1"/>
          </p:cNvSpPr>
          <p:nvPr/>
        </p:nvSpPr>
        <p:spPr bwMode="auto">
          <a:xfrm>
            <a:off x="2780154" y="2618416"/>
            <a:ext cx="1199612" cy="1251769"/>
          </a:xfrm>
          <a:custGeom>
            <a:gdLst>
              <a:gd fmla="*/ 14 w 939" name="T0"/>
              <a:gd fmla="*/ 370 h 978" name="T1"/>
              <a:gd fmla="*/ 115 w 939" name="T2"/>
              <a:gd fmla="*/ 87 h 978" name="T3"/>
              <a:gd fmla="*/ 517 w 939" name="T4"/>
              <a:gd fmla="*/ 9 h 978" name="T5"/>
              <a:gd fmla="*/ 818 w 939" name="T6"/>
              <a:gd fmla="*/ 112 h 978" name="T7"/>
              <a:gd fmla="*/ 896 w 939" name="T8"/>
              <a:gd fmla="*/ 454 h 978" name="T9"/>
              <a:gd fmla="*/ 825 w 939" name="T10"/>
              <a:gd fmla="*/ 864 h 978" name="T11"/>
              <a:gd fmla="*/ 345 w 939" name="T12"/>
              <a:gd fmla="*/ 944 h 978" name="T13"/>
              <a:gd fmla="*/ 41 w 939" name="T14"/>
              <a:gd fmla="*/ 801 h 978" name="T15"/>
              <a:gd fmla="*/ 393 w 939" name="T16"/>
              <a:gd fmla="*/ 430 h 978" name="T17"/>
              <a:gd fmla="*/ 275 w 939" name="T18"/>
              <a:gd fmla="*/ 25 h 978" name="T19"/>
              <a:gd fmla="*/ 395 w 939" name="T20"/>
              <a:gd fmla="*/ 25 h 978" name="T21"/>
              <a:gd fmla="*/ 571 w 939" name="T22"/>
              <a:gd fmla="*/ 43 h 978" name="T23"/>
              <a:gd fmla="*/ 497 w 939" name="T24"/>
              <a:gd fmla="*/ 67 h 978" name="T25"/>
              <a:gd fmla="*/ 283 w 939" name="T26"/>
              <a:gd fmla="*/ 63 h 978" name="T27"/>
              <a:gd fmla="*/ 416 w 939" name="T28"/>
              <a:gd fmla="*/ 97 h 978" name="T29"/>
              <a:gd fmla="*/ 526 w 939" name="T30"/>
              <a:gd fmla="*/ 92 h 978" name="T31"/>
              <a:gd fmla="*/ 317 w 939" name="T32"/>
              <a:gd fmla="*/ 69 h 978" name="T33"/>
              <a:gd fmla="*/ 568 w 939" name="T34"/>
              <a:gd fmla="*/ 81 h 978" name="T35"/>
              <a:gd fmla="*/ 538 w 939" name="T36"/>
              <a:gd fmla="*/ 107 h 978" name="T37"/>
              <a:gd fmla="*/ 26 w 939" name="T38"/>
              <a:gd fmla="*/ 211 h 978" name="T39"/>
              <a:gd fmla="*/ 121 w 939" name="T40"/>
              <a:gd fmla="*/ 421 h 978" name="T41"/>
              <a:gd fmla="*/ 157 w 939" name="T42"/>
              <a:gd fmla="*/ 417 h 978" name="T43"/>
              <a:gd fmla="*/ 44 w 939" name="T44"/>
              <a:gd fmla="*/ 203 h 978" name="T45"/>
              <a:gd fmla="*/ 59 w 939" name="T46"/>
              <a:gd fmla="*/ 188 h 978" name="T47"/>
              <a:gd fmla="*/ 266 w 939" name="T48"/>
              <a:gd fmla="*/ 421 h 978" name="T49"/>
              <a:gd fmla="*/ 400 w 939" name="T50"/>
              <a:gd fmla="*/ 439 h 978" name="T51"/>
              <a:gd fmla="*/ 733 w 939" name="T52"/>
              <a:gd fmla="*/ 312 h 978" name="T53"/>
              <a:gd fmla="*/ 782 w 939" name="T54"/>
              <a:gd fmla="*/ 126 h 978" name="T55"/>
              <a:gd fmla="*/ 247 w 939" name="T56"/>
              <a:gd fmla="*/ 104 h 978" name="T57"/>
              <a:gd fmla="*/ 554 w 939" name="T58"/>
              <a:gd fmla="*/ 486 h 978" name="T59"/>
              <a:gd fmla="*/ 696 w 939" name="T60"/>
              <a:gd fmla="*/ 471 h 978" name="T61"/>
              <a:gd fmla="*/ 845 w 939" name="T62"/>
              <a:gd fmla="*/ 142 h 978" name="T63"/>
              <a:gd fmla="*/ 874 w 939" name="T64"/>
              <a:gd fmla="*/ 211 h 978" name="T65"/>
              <a:gd fmla="*/ 830 w 939" name="T66"/>
              <a:gd fmla="*/ 309 h 978" name="T67"/>
              <a:gd fmla="*/ 780 w 939" name="T68"/>
              <a:gd fmla="*/ 437 h 978" name="T69"/>
              <a:gd fmla="*/ 806 w 939" name="T70"/>
              <a:gd fmla="*/ 714 h 978" name="T71"/>
              <a:gd fmla="*/ 845 w 939" name="T72"/>
              <a:gd fmla="*/ 831 h 978" name="T73"/>
              <a:gd fmla="*/ 878 w 939" name="T74"/>
              <a:gd fmla="*/ 254 h 978" name="T75"/>
              <a:gd fmla="*/ 264 w 939" name="T76"/>
              <a:gd fmla="*/ 363 h 978" name="T77"/>
              <a:gd fmla="*/ 330 w 939" name="T78"/>
              <a:gd fmla="*/ 429 h 978" name="T79"/>
              <a:gd fmla="*/ 368 w 939" name="T80"/>
              <a:gd fmla="*/ 406 h 978" name="T81"/>
              <a:gd fmla="*/ 762 w 939" name="T82"/>
              <a:gd fmla="*/ 857 h 978" name="T83"/>
              <a:gd fmla="*/ 791 w 939" name="T84"/>
              <a:gd fmla="*/ 909 h 978" name="T85"/>
              <a:gd fmla="*/ 759 w 939" name="T86"/>
              <a:gd fmla="*/ 390 h 978" name="T87"/>
              <a:gd fmla="*/ 716 w 939" name="T88"/>
              <a:gd fmla="*/ 855 h 978" name="T89"/>
              <a:gd fmla="*/ 755 w 939" name="T90"/>
              <a:gd fmla="*/ 405 h 978" name="T91"/>
              <a:gd fmla="*/ 58 w 939" name="T92"/>
              <a:gd fmla="*/ 757 h 978" name="T93"/>
              <a:gd fmla="*/ 401 w 939" name="T94"/>
              <a:gd fmla="*/ 918 h 978" name="T95"/>
              <a:gd fmla="*/ 674 w 939" name="T96"/>
              <a:gd fmla="*/ 602 h 978" name="T97"/>
              <a:gd fmla="*/ 287 w 939" name="T98"/>
              <a:gd fmla="*/ 563 h 978" name="T99"/>
              <a:gd fmla="*/ 56 w 939" name="T100"/>
              <a:gd fmla="*/ 476 h 978" name="T101"/>
              <a:gd fmla="*/ 389 w 939" name="T102"/>
              <a:gd fmla="*/ 441 h 978" name="T103"/>
              <a:gd fmla="*/ 354 w 939" name="T104"/>
              <a:gd fmla="*/ 477 h 978" name="T105"/>
              <a:gd fmla="*/ 284 w 939" name="T106"/>
              <a:gd fmla="*/ 466 h 978" name="T107"/>
              <a:gd fmla="*/ 292 w 939" name="T108"/>
              <a:gd fmla="*/ 468 h 978" name="T109"/>
              <a:gd fmla="*/ 332 w 939" name="T110"/>
              <a:gd fmla="*/ 496 h 978" name="T111"/>
              <a:gd fmla="*/ 686 w 939" name="T112"/>
              <a:gd fmla="*/ 554 h 978" name="T113"/>
              <a:gd fmla="*/ 535 w 939" name="T114"/>
              <a:gd fmla="*/ 952 h 978" name="T115"/>
              <a:gd fmla="*/ 49 w 939" name="T116"/>
              <a:gd fmla="*/ 815 h 978" name="T117"/>
              <a:gd fmla="*/ 304 w 939" name="T118"/>
              <a:gd fmla="*/ 919 h 978" name="T119"/>
              <a:gd fmla="*/ 680 w 939" name="T120"/>
              <a:gd fmla="*/ 949 h 978" name="T121"/>
              <a:gd fmla="*/ 699 w 939" name="T122"/>
              <a:gd fmla="*/ 490 h 97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978" w="939">
                <a:moveTo>
                  <a:pt x="41" y="801"/>
                </a:moveTo>
                <a:cubicBezTo>
                  <a:pt x="46" y="758"/>
                  <a:pt x="57" y="718"/>
                  <a:pt x="55" y="679"/>
                </a:cubicBezTo>
                <a:cubicBezTo>
                  <a:pt x="55" y="673"/>
                  <a:pt x="53" y="668"/>
                  <a:pt x="53" y="663"/>
                </a:cubicBezTo>
                <a:cubicBezTo>
                  <a:pt x="49" y="620"/>
                  <a:pt x="53" y="574"/>
                  <a:pt x="53" y="541"/>
                </a:cubicBezTo>
                <a:cubicBezTo>
                  <a:pt x="51" y="494"/>
                  <a:pt x="39" y="449"/>
                  <a:pt x="39" y="405"/>
                </a:cubicBezTo>
                <a:cubicBezTo>
                  <a:pt x="28" y="396"/>
                  <a:pt x="21" y="380"/>
                  <a:pt x="14" y="370"/>
                </a:cubicBezTo>
                <a:cubicBezTo>
                  <a:pt x="8" y="340"/>
                  <a:pt x="7" y="306"/>
                  <a:pt x="0" y="279"/>
                </a:cubicBezTo>
                <a:cubicBezTo>
                  <a:pt x="4" y="270"/>
                  <a:pt x="1" y="261"/>
                  <a:pt x="7" y="256"/>
                </a:cubicBezTo>
                <a:cubicBezTo>
                  <a:pt x="6" y="228"/>
                  <a:pt x="13" y="213"/>
                  <a:pt x="19" y="191"/>
                </a:cubicBezTo>
                <a:cubicBezTo>
                  <a:pt x="24" y="174"/>
                  <a:pt x="28" y="163"/>
                  <a:pt x="34" y="150"/>
                </a:cubicBezTo>
                <a:cubicBezTo>
                  <a:pt x="43" y="128"/>
                  <a:pt x="53" y="104"/>
                  <a:pt x="70" y="87"/>
                </a:cubicBezTo>
                <a:cubicBezTo>
                  <a:pt x="83" y="80"/>
                  <a:pt x="106" y="71"/>
                  <a:pt x="115" y="87"/>
                </a:cubicBezTo>
                <a:cubicBezTo>
                  <a:pt x="154" y="86"/>
                  <a:pt x="207" y="82"/>
                  <a:pt x="243" y="90"/>
                </a:cubicBezTo>
                <a:cubicBezTo>
                  <a:pt x="240" y="73"/>
                  <a:pt x="243" y="54"/>
                  <a:pt x="252" y="34"/>
                </a:cubicBezTo>
                <a:cubicBezTo>
                  <a:pt x="272" y="2"/>
                  <a:pt x="313" y="10"/>
                  <a:pt x="360" y="9"/>
                </a:cubicBezTo>
                <a:cubicBezTo>
                  <a:pt x="372" y="9"/>
                  <a:pt x="385" y="5"/>
                  <a:pt x="398" y="4"/>
                </a:cubicBezTo>
                <a:cubicBezTo>
                  <a:pt x="431" y="1"/>
                  <a:pt x="466" y="0"/>
                  <a:pt x="495" y="3"/>
                </a:cubicBezTo>
                <a:cubicBezTo>
                  <a:pt x="503" y="4"/>
                  <a:pt x="510" y="8"/>
                  <a:pt x="517" y="9"/>
                </a:cubicBezTo>
                <a:cubicBezTo>
                  <a:pt x="521" y="10"/>
                  <a:pt x="527" y="8"/>
                  <a:pt x="531" y="9"/>
                </a:cubicBezTo>
                <a:cubicBezTo>
                  <a:pt x="550" y="13"/>
                  <a:pt x="569" y="25"/>
                  <a:pt x="583" y="31"/>
                </a:cubicBezTo>
                <a:cubicBezTo>
                  <a:pt x="586" y="57"/>
                  <a:pt x="597" y="73"/>
                  <a:pt x="593" y="102"/>
                </a:cubicBezTo>
                <a:cubicBezTo>
                  <a:pt x="635" y="107"/>
                  <a:pt x="682" y="102"/>
                  <a:pt x="728" y="106"/>
                </a:cubicBezTo>
                <a:cubicBezTo>
                  <a:pt x="741" y="107"/>
                  <a:pt x="754" y="113"/>
                  <a:pt x="767" y="114"/>
                </a:cubicBezTo>
                <a:cubicBezTo>
                  <a:pt x="785" y="115"/>
                  <a:pt x="803" y="111"/>
                  <a:pt x="818" y="112"/>
                </a:cubicBezTo>
                <a:cubicBezTo>
                  <a:pt x="844" y="115"/>
                  <a:pt x="866" y="132"/>
                  <a:pt x="878" y="148"/>
                </a:cubicBezTo>
                <a:cubicBezTo>
                  <a:pt x="884" y="158"/>
                  <a:pt x="882" y="167"/>
                  <a:pt x="884" y="181"/>
                </a:cubicBezTo>
                <a:cubicBezTo>
                  <a:pt x="887" y="194"/>
                  <a:pt x="894" y="207"/>
                  <a:pt x="894" y="217"/>
                </a:cubicBezTo>
                <a:cubicBezTo>
                  <a:pt x="895" y="231"/>
                  <a:pt x="887" y="243"/>
                  <a:pt x="888" y="261"/>
                </a:cubicBezTo>
                <a:cubicBezTo>
                  <a:pt x="891" y="302"/>
                  <a:pt x="892" y="350"/>
                  <a:pt x="894" y="393"/>
                </a:cubicBezTo>
                <a:cubicBezTo>
                  <a:pt x="896" y="413"/>
                  <a:pt x="893" y="433"/>
                  <a:pt x="896" y="454"/>
                </a:cubicBezTo>
                <a:cubicBezTo>
                  <a:pt x="902" y="505"/>
                  <a:pt x="899" y="558"/>
                  <a:pt x="903" y="604"/>
                </a:cubicBezTo>
                <a:cubicBezTo>
                  <a:pt x="904" y="618"/>
                  <a:pt x="909" y="631"/>
                  <a:pt x="906" y="644"/>
                </a:cubicBezTo>
                <a:cubicBezTo>
                  <a:pt x="907" y="648"/>
                  <a:pt x="910" y="651"/>
                  <a:pt x="911" y="655"/>
                </a:cubicBezTo>
                <a:cubicBezTo>
                  <a:pt x="910" y="720"/>
                  <a:pt x="939" y="783"/>
                  <a:pt x="908" y="830"/>
                </a:cubicBezTo>
                <a:cubicBezTo>
                  <a:pt x="886" y="840"/>
                  <a:pt x="864" y="830"/>
                  <a:pt x="843" y="843"/>
                </a:cubicBezTo>
                <a:cubicBezTo>
                  <a:pt x="839" y="852"/>
                  <a:pt x="834" y="866"/>
                  <a:pt x="825" y="864"/>
                </a:cubicBezTo>
                <a:cubicBezTo>
                  <a:pt x="814" y="893"/>
                  <a:pt x="812" y="924"/>
                  <a:pt x="790" y="939"/>
                </a:cubicBezTo>
                <a:cubicBezTo>
                  <a:pt x="767" y="955"/>
                  <a:pt x="733" y="949"/>
                  <a:pt x="704" y="950"/>
                </a:cubicBezTo>
                <a:cubicBezTo>
                  <a:pt x="699" y="953"/>
                  <a:pt x="697" y="956"/>
                  <a:pt x="694" y="959"/>
                </a:cubicBezTo>
                <a:cubicBezTo>
                  <a:pt x="677" y="976"/>
                  <a:pt x="647" y="972"/>
                  <a:pt x="617" y="978"/>
                </a:cubicBezTo>
                <a:cubicBezTo>
                  <a:pt x="551" y="967"/>
                  <a:pt x="473" y="973"/>
                  <a:pt x="405" y="957"/>
                </a:cubicBezTo>
                <a:cubicBezTo>
                  <a:pt x="384" y="952"/>
                  <a:pt x="366" y="945"/>
                  <a:pt x="345" y="944"/>
                </a:cubicBezTo>
                <a:cubicBezTo>
                  <a:pt x="325" y="939"/>
                  <a:pt x="301" y="928"/>
                  <a:pt x="282" y="922"/>
                </a:cubicBezTo>
                <a:cubicBezTo>
                  <a:pt x="244" y="910"/>
                  <a:pt x="208" y="895"/>
                  <a:pt x="168" y="883"/>
                </a:cubicBezTo>
                <a:cubicBezTo>
                  <a:pt x="150" y="878"/>
                  <a:pt x="134" y="874"/>
                  <a:pt x="111" y="866"/>
                </a:cubicBezTo>
                <a:cubicBezTo>
                  <a:pt x="91" y="858"/>
                  <a:pt x="73" y="851"/>
                  <a:pt x="54" y="845"/>
                </a:cubicBezTo>
                <a:cubicBezTo>
                  <a:pt x="47" y="840"/>
                  <a:pt x="42" y="833"/>
                  <a:pt x="34" y="830"/>
                </a:cubicBezTo>
                <a:cubicBezTo>
                  <a:pt x="31" y="819"/>
                  <a:pt x="25" y="802"/>
                  <a:pt x="41" y="801"/>
                </a:cubicBezTo>
                <a:close/>
                <a:moveTo>
                  <a:pt x="409" y="415"/>
                </a:moveTo>
                <a:cubicBezTo>
                  <a:pt x="419" y="398"/>
                  <a:pt x="427" y="386"/>
                  <a:pt x="421" y="369"/>
                </a:cubicBezTo>
                <a:cubicBezTo>
                  <a:pt x="421" y="369"/>
                  <a:pt x="424" y="370"/>
                  <a:pt x="424" y="370"/>
                </a:cubicBezTo>
                <a:cubicBezTo>
                  <a:pt x="420" y="354"/>
                  <a:pt x="404" y="342"/>
                  <a:pt x="383" y="341"/>
                </a:cubicBezTo>
                <a:cubicBezTo>
                  <a:pt x="396" y="347"/>
                  <a:pt x="404" y="357"/>
                  <a:pt x="410" y="369"/>
                </a:cubicBezTo>
                <a:cubicBezTo>
                  <a:pt x="407" y="399"/>
                  <a:pt x="403" y="410"/>
                  <a:pt x="393" y="430"/>
                </a:cubicBezTo>
                <a:cubicBezTo>
                  <a:pt x="393" y="429"/>
                  <a:pt x="392" y="428"/>
                  <a:pt x="391" y="430"/>
                </a:cubicBezTo>
                <a:cubicBezTo>
                  <a:pt x="401" y="434"/>
                  <a:pt x="401" y="417"/>
                  <a:pt x="409" y="415"/>
                </a:cubicBezTo>
                <a:close/>
                <a:moveTo>
                  <a:pt x="571" y="43"/>
                </a:moveTo>
                <a:cubicBezTo>
                  <a:pt x="560" y="22"/>
                  <a:pt x="505" y="14"/>
                  <a:pt x="482" y="13"/>
                </a:cubicBezTo>
                <a:cubicBezTo>
                  <a:pt x="443" y="11"/>
                  <a:pt x="396" y="15"/>
                  <a:pt x="356" y="19"/>
                </a:cubicBezTo>
                <a:cubicBezTo>
                  <a:pt x="326" y="22"/>
                  <a:pt x="290" y="16"/>
                  <a:pt x="275" y="25"/>
                </a:cubicBezTo>
                <a:cubicBezTo>
                  <a:pt x="267" y="30"/>
                  <a:pt x="258" y="47"/>
                  <a:pt x="258" y="53"/>
                </a:cubicBezTo>
                <a:cubicBezTo>
                  <a:pt x="264" y="51"/>
                  <a:pt x="270" y="50"/>
                  <a:pt x="277" y="49"/>
                </a:cubicBezTo>
                <a:cubicBezTo>
                  <a:pt x="279" y="45"/>
                  <a:pt x="280" y="42"/>
                  <a:pt x="284" y="40"/>
                </a:cubicBezTo>
                <a:cubicBezTo>
                  <a:pt x="296" y="33"/>
                  <a:pt x="310" y="32"/>
                  <a:pt x="324" y="30"/>
                </a:cubicBezTo>
                <a:cubicBezTo>
                  <a:pt x="330" y="29"/>
                  <a:pt x="335" y="26"/>
                  <a:pt x="340" y="25"/>
                </a:cubicBezTo>
                <a:cubicBezTo>
                  <a:pt x="358" y="23"/>
                  <a:pt x="377" y="24"/>
                  <a:pt x="395" y="25"/>
                </a:cubicBezTo>
                <a:cubicBezTo>
                  <a:pt x="408" y="26"/>
                  <a:pt x="422" y="23"/>
                  <a:pt x="431" y="25"/>
                </a:cubicBezTo>
                <a:cubicBezTo>
                  <a:pt x="435" y="26"/>
                  <a:pt x="439" y="29"/>
                  <a:pt x="444" y="30"/>
                </a:cubicBezTo>
                <a:cubicBezTo>
                  <a:pt x="458" y="33"/>
                  <a:pt x="472" y="30"/>
                  <a:pt x="487" y="33"/>
                </a:cubicBezTo>
                <a:cubicBezTo>
                  <a:pt x="503" y="36"/>
                  <a:pt x="518" y="43"/>
                  <a:pt x="535" y="44"/>
                </a:cubicBezTo>
                <a:cubicBezTo>
                  <a:pt x="542" y="54"/>
                  <a:pt x="551" y="65"/>
                  <a:pt x="548" y="77"/>
                </a:cubicBezTo>
                <a:cubicBezTo>
                  <a:pt x="565" y="73"/>
                  <a:pt x="582" y="65"/>
                  <a:pt x="571" y="43"/>
                </a:cubicBezTo>
                <a:close/>
                <a:moveTo>
                  <a:pt x="288" y="51"/>
                </a:moveTo>
                <a:cubicBezTo>
                  <a:pt x="293" y="52"/>
                  <a:pt x="296" y="56"/>
                  <a:pt x="299" y="59"/>
                </a:cubicBezTo>
                <a:cubicBezTo>
                  <a:pt x="307" y="55"/>
                  <a:pt x="314" y="62"/>
                  <a:pt x="324" y="55"/>
                </a:cubicBezTo>
                <a:cubicBezTo>
                  <a:pt x="352" y="51"/>
                  <a:pt x="382" y="56"/>
                  <a:pt x="412" y="56"/>
                </a:cubicBezTo>
                <a:cubicBezTo>
                  <a:pt x="423" y="56"/>
                  <a:pt x="433" y="54"/>
                  <a:pt x="442" y="55"/>
                </a:cubicBezTo>
                <a:cubicBezTo>
                  <a:pt x="461" y="57"/>
                  <a:pt x="475" y="69"/>
                  <a:pt x="497" y="67"/>
                </a:cubicBezTo>
                <a:cubicBezTo>
                  <a:pt x="504" y="60"/>
                  <a:pt x="515" y="56"/>
                  <a:pt x="526" y="53"/>
                </a:cubicBezTo>
                <a:cubicBezTo>
                  <a:pt x="447" y="38"/>
                  <a:pt x="356" y="24"/>
                  <a:pt x="288" y="51"/>
                </a:cubicBezTo>
                <a:close/>
                <a:moveTo>
                  <a:pt x="257" y="67"/>
                </a:moveTo>
                <a:cubicBezTo>
                  <a:pt x="255" y="78"/>
                  <a:pt x="248" y="119"/>
                  <a:pt x="268" y="112"/>
                </a:cubicBezTo>
                <a:cubicBezTo>
                  <a:pt x="271" y="105"/>
                  <a:pt x="270" y="100"/>
                  <a:pt x="268" y="92"/>
                </a:cubicBezTo>
                <a:cubicBezTo>
                  <a:pt x="269" y="83"/>
                  <a:pt x="281" y="71"/>
                  <a:pt x="283" y="63"/>
                </a:cubicBezTo>
                <a:cubicBezTo>
                  <a:pt x="274" y="57"/>
                  <a:pt x="264" y="62"/>
                  <a:pt x="257" y="67"/>
                </a:cubicBezTo>
                <a:close/>
                <a:moveTo>
                  <a:pt x="444" y="65"/>
                </a:moveTo>
                <a:cubicBezTo>
                  <a:pt x="430" y="64"/>
                  <a:pt x="415" y="67"/>
                  <a:pt x="400" y="66"/>
                </a:cubicBezTo>
                <a:cubicBezTo>
                  <a:pt x="377" y="65"/>
                  <a:pt x="353" y="61"/>
                  <a:pt x="334" y="67"/>
                </a:cubicBezTo>
                <a:cubicBezTo>
                  <a:pt x="343" y="75"/>
                  <a:pt x="349" y="87"/>
                  <a:pt x="348" y="99"/>
                </a:cubicBezTo>
                <a:cubicBezTo>
                  <a:pt x="370" y="101"/>
                  <a:pt x="395" y="98"/>
                  <a:pt x="416" y="97"/>
                </a:cubicBezTo>
                <a:cubicBezTo>
                  <a:pt x="447" y="96"/>
                  <a:pt x="474" y="103"/>
                  <a:pt x="500" y="100"/>
                </a:cubicBezTo>
                <a:cubicBezTo>
                  <a:pt x="499" y="91"/>
                  <a:pt x="496" y="86"/>
                  <a:pt x="496" y="79"/>
                </a:cubicBezTo>
                <a:cubicBezTo>
                  <a:pt x="480" y="77"/>
                  <a:pt x="463" y="67"/>
                  <a:pt x="444" y="65"/>
                </a:cubicBezTo>
                <a:close/>
                <a:moveTo>
                  <a:pt x="516" y="127"/>
                </a:moveTo>
                <a:cubicBezTo>
                  <a:pt x="522" y="126"/>
                  <a:pt x="526" y="124"/>
                  <a:pt x="528" y="120"/>
                </a:cubicBezTo>
                <a:cubicBezTo>
                  <a:pt x="529" y="109"/>
                  <a:pt x="525" y="100"/>
                  <a:pt x="526" y="92"/>
                </a:cubicBezTo>
                <a:cubicBezTo>
                  <a:pt x="526" y="83"/>
                  <a:pt x="534" y="75"/>
                  <a:pt x="531" y="65"/>
                </a:cubicBezTo>
                <a:cubicBezTo>
                  <a:pt x="496" y="62"/>
                  <a:pt x="510" y="110"/>
                  <a:pt x="516" y="127"/>
                </a:cubicBezTo>
                <a:close/>
                <a:moveTo>
                  <a:pt x="318" y="96"/>
                </a:moveTo>
                <a:cubicBezTo>
                  <a:pt x="319" y="98"/>
                  <a:pt x="327" y="97"/>
                  <a:pt x="333" y="97"/>
                </a:cubicBezTo>
                <a:cubicBezTo>
                  <a:pt x="334" y="87"/>
                  <a:pt x="328" y="78"/>
                  <a:pt x="325" y="67"/>
                </a:cubicBezTo>
                <a:cubicBezTo>
                  <a:pt x="321" y="67"/>
                  <a:pt x="321" y="70"/>
                  <a:pt x="317" y="69"/>
                </a:cubicBezTo>
                <a:cubicBezTo>
                  <a:pt x="317" y="80"/>
                  <a:pt x="318" y="97"/>
                  <a:pt x="318" y="96"/>
                </a:cubicBezTo>
                <a:close/>
                <a:moveTo>
                  <a:pt x="568" y="81"/>
                </a:moveTo>
                <a:cubicBezTo>
                  <a:pt x="569" y="87"/>
                  <a:pt x="573" y="96"/>
                  <a:pt x="576" y="104"/>
                </a:cubicBezTo>
                <a:cubicBezTo>
                  <a:pt x="578" y="104"/>
                  <a:pt x="581" y="104"/>
                  <a:pt x="583" y="104"/>
                </a:cubicBezTo>
                <a:cubicBezTo>
                  <a:pt x="587" y="94"/>
                  <a:pt x="588" y="79"/>
                  <a:pt x="579" y="74"/>
                </a:cubicBezTo>
                <a:cubicBezTo>
                  <a:pt x="576" y="79"/>
                  <a:pt x="574" y="79"/>
                  <a:pt x="568" y="81"/>
                </a:cubicBezTo>
                <a:close/>
                <a:moveTo>
                  <a:pt x="287" y="79"/>
                </a:moveTo>
                <a:cubicBezTo>
                  <a:pt x="287" y="83"/>
                  <a:pt x="282" y="84"/>
                  <a:pt x="280" y="90"/>
                </a:cubicBezTo>
                <a:cubicBezTo>
                  <a:pt x="293" y="95"/>
                  <a:pt x="313" y="98"/>
                  <a:pt x="308" y="75"/>
                </a:cubicBezTo>
                <a:cubicBezTo>
                  <a:pt x="302" y="76"/>
                  <a:pt x="295" y="78"/>
                  <a:pt x="287" y="79"/>
                </a:cubicBezTo>
                <a:close/>
                <a:moveTo>
                  <a:pt x="546" y="94"/>
                </a:moveTo>
                <a:cubicBezTo>
                  <a:pt x="539" y="91"/>
                  <a:pt x="533" y="101"/>
                  <a:pt x="538" y="107"/>
                </a:cubicBezTo>
                <a:cubicBezTo>
                  <a:pt x="546" y="105"/>
                  <a:pt x="552" y="106"/>
                  <a:pt x="563" y="105"/>
                </a:cubicBezTo>
                <a:cubicBezTo>
                  <a:pt x="563" y="99"/>
                  <a:pt x="561" y="93"/>
                  <a:pt x="559" y="86"/>
                </a:cubicBezTo>
                <a:cubicBezTo>
                  <a:pt x="553" y="87"/>
                  <a:pt x="548" y="89"/>
                  <a:pt x="546" y="94"/>
                </a:cubicBezTo>
                <a:close/>
                <a:moveTo>
                  <a:pt x="79" y="96"/>
                </a:moveTo>
                <a:cubicBezTo>
                  <a:pt x="75" y="101"/>
                  <a:pt x="74" y="107"/>
                  <a:pt x="68" y="109"/>
                </a:cubicBezTo>
                <a:cubicBezTo>
                  <a:pt x="45" y="139"/>
                  <a:pt x="34" y="177"/>
                  <a:pt x="26" y="211"/>
                </a:cubicBezTo>
                <a:cubicBezTo>
                  <a:pt x="12" y="240"/>
                  <a:pt x="15" y="294"/>
                  <a:pt x="26" y="330"/>
                </a:cubicBezTo>
                <a:cubicBezTo>
                  <a:pt x="23" y="339"/>
                  <a:pt x="28" y="343"/>
                  <a:pt x="28" y="353"/>
                </a:cubicBezTo>
                <a:cubicBezTo>
                  <a:pt x="32" y="353"/>
                  <a:pt x="30" y="360"/>
                  <a:pt x="34" y="360"/>
                </a:cubicBezTo>
                <a:cubicBezTo>
                  <a:pt x="31" y="367"/>
                  <a:pt x="38" y="375"/>
                  <a:pt x="39" y="383"/>
                </a:cubicBezTo>
                <a:cubicBezTo>
                  <a:pt x="44" y="387"/>
                  <a:pt x="49" y="391"/>
                  <a:pt x="50" y="400"/>
                </a:cubicBezTo>
                <a:cubicBezTo>
                  <a:pt x="72" y="413"/>
                  <a:pt x="97" y="419"/>
                  <a:pt x="121" y="421"/>
                </a:cubicBezTo>
                <a:cubicBezTo>
                  <a:pt x="124" y="421"/>
                  <a:pt x="128" y="425"/>
                  <a:pt x="131" y="425"/>
                </a:cubicBezTo>
                <a:cubicBezTo>
                  <a:pt x="135" y="425"/>
                  <a:pt x="139" y="423"/>
                  <a:pt x="142" y="424"/>
                </a:cubicBezTo>
                <a:cubicBezTo>
                  <a:pt x="153" y="425"/>
                  <a:pt x="157" y="429"/>
                  <a:pt x="166" y="431"/>
                </a:cubicBezTo>
                <a:cubicBezTo>
                  <a:pt x="198" y="440"/>
                  <a:pt x="231" y="441"/>
                  <a:pt x="259" y="445"/>
                </a:cubicBezTo>
                <a:cubicBezTo>
                  <a:pt x="256" y="444"/>
                  <a:pt x="260" y="436"/>
                  <a:pt x="257" y="435"/>
                </a:cubicBezTo>
                <a:cubicBezTo>
                  <a:pt x="226" y="428"/>
                  <a:pt x="192" y="423"/>
                  <a:pt x="157" y="417"/>
                </a:cubicBezTo>
                <a:cubicBezTo>
                  <a:pt x="142" y="415"/>
                  <a:pt x="129" y="410"/>
                  <a:pt x="112" y="405"/>
                </a:cubicBezTo>
                <a:cubicBezTo>
                  <a:pt x="79" y="395"/>
                  <a:pt x="57" y="383"/>
                  <a:pt x="39" y="363"/>
                </a:cubicBezTo>
                <a:cubicBezTo>
                  <a:pt x="32" y="350"/>
                  <a:pt x="33" y="337"/>
                  <a:pt x="33" y="328"/>
                </a:cubicBezTo>
                <a:cubicBezTo>
                  <a:pt x="32" y="322"/>
                  <a:pt x="29" y="316"/>
                  <a:pt x="29" y="310"/>
                </a:cubicBezTo>
                <a:cubicBezTo>
                  <a:pt x="28" y="296"/>
                  <a:pt x="32" y="277"/>
                  <a:pt x="34" y="263"/>
                </a:cubicBezTo>
                <a:cubicBezTo>
                  <a:pt x="37" y="243"/>
                  <a:pt x="40" y="223"/>
                  <a:pt x="44" y="203"/>
                </a:cubicBezTo>
                <a:cubicBezTo>
                  <a:pt x="52" y="160"/>
                  <a:pt x="75" y="123"/>
                  <a:pt x="97" y="94"/>
                </a:cubicBezTo>
                <a:cubicBezTo>
                  <a:pt x="87" y="92"/>
                  <a:pt x="87" y="94"/>
                  <a:pt x="79" y="96"/>
                </a:cubicBezTo>
                <a:close/>
                <a:moveTo>
                  <a:pt x="247" y="104"/>
                </a:moveTo>
                <a:cubicBezTo>
                  <a:pt x="241" y="103"/>
                  <a:pt x="239" y="98"/>
                  <a:pt x="233" y="97"/>
                </a:cubicBezTo>
                <a:cubicBezTo>
                  <a:pt x="201" y="93"/>
                  <a:pt x="164" y="98"/>
                  <a:pt x="124" y="95"/>
                </a:cubicBezTo>
                <a:cubicBezTo>
                  <a:pt x="89" y="115"/>
                  <a:pt x="71" y="146"/>
                  <a:pt x="59" y="188"/>
                </a:cubicBezTo>
                <a:cubicBezTo>
                  <a:pt x="54" y="207"/>
                  <a:pt x="54" y="226"/>
                  <a:pt x="53" y="244"/>
                </a:cubicBezTo>
                <a:cubicBezTo>
                  <a:pt x="52" y="254"/>
                  <a:pt x="46" y="263"/>
                  <a:pt x="45" y="273"/>
                </a:cubicBezTo>
                <a:cubicBezTo>
                  <a:pt x="41" y="299"/>
                  <a:pt x="39" y="329"/>
                  <a:pt x="50" y="358"/>
                </a:cubicBezTo>
                <a:cubicBezTo>
                  <a:pt x="72" y="384"/>
                  <a:pt x="104" y="388"/>
                  <a:pt x="135" y="401"/>
                </a:cubicBezTo>
                <a:cubicBezTo>
                  <a:pt x="152" y="406"/>
                  <a:pt x="170" y="406"/>
                  <a:pt x="187" y="409"/>
                </a:cubicBezTo>
                <a:cubicBezTo>
                  <a:pt x="215" y="412"/>
                  <a:pt x="241" y="426"/>
                  <a:pt x="266" y="421"/>
                </a:cubicBezTo>
                <a:cubicBezTo>
                  <a:pt x="269" y="396"/>
                  <a:pt x="246" y="378"/>
                  <a:pt x="254" y="356"/>
                </a:cubicBezTo>
                <a:cubicBezTo>
                  <a:pt x="264" y="333"/>
                  <a:pt x="316" y="325"/>
                  <a:pt x="338" y="328"/>
                </a:cubicBezTo>
                <a:cubicBezTo>
                  <a:pt x="356" y="330"/>
                  <a:pt x="378" y="328"/>
                  <a:pt x="394" y="331"/>
                </a:cubicBezTo>
                <a:cubicBezTo>
                  <a:pt x="412" y="336"/>
                  <a:pt x="422" y="349"/>
                  <a:pt x="432" y="358"/>
                </a:cubicBezTo>
                <a:cubicBezTo>
                  <a:pt x="433" y="361"/>
                  <a:pt x="436" y="365"/>
                  <a:pt x="437" y="370"/>
                </a:cubicBezTo>
                <a:cubicBezTo>
                  <a:pt x="434" y="395"/>
                  <a:pt x="421" y="424"/>
                  <a:pt x="400" y="439"/>
                </a:cubicBezTo>
                <a:cubicBezTo>
                  <a:pt x="406" y="447"/>
                  <a:pt x="396" y="453"/>
                  <a:pt x="401" y="461"/>
                </a:cubicBezTo>
                <a:cubicBezTo>
                  <a:pt x="430" y="460"/>
                  <a:pt x="449" y="464"/>
                  <a:pt x="475" y="465"/>
                </a:cubicBezTo>
                <a:cubicBezTo>
                  <a:pt x="504" y="471"/>
                  <a:pt x="549" y="472"/>
                  <a:pt x="573" y="478"/>
                </a:cubicBezTo>
                <a:cubicBezTo>
                  <a:pt x="594" y="477"/>
                  <a:pt x="601" y="481"/>
                  <a:pt x="620" y="476"/>
                </a:cubicBezTo>
                <a:cubicBezTo>
                  <a:pt x="643" y="462"/>
                  <a:pt x="666" y="455"/>
                  <a:pt x="681" y="435"/>
                </a:cubicBezTo>
                <a:cubicBezTo>
                  <a:pt x="705" y="404"/>
                  <a:pt x="725" y="359"/>
                  <a:pt x="733" y="312"/>
                </a:cubicBezTo>
                <a:cubicBezTo>
                  <a:pt x="735" y="296"/>
                  <a:pt x="734" y="280"/>
                  <a:pt x="737" y="266"/>
                </a:cubicBezTo>
                <a:cubicBezTo>
                  <a:pt x="739" y="260"/>
                  <a:pt x="742" y="255"/>
                  <a:pt x="744" y="249"/>
                </a:cubicBezTo>
                <a:cubicBezTo>
                  <a:pt x="751" y="218"/>
                  <a:pt x="758" y="186"/>
                  <a:pt x="767" y="157"/>
                </a:cubicBezTo>
                <a:cubicBezTo>
                  <a:pt x="774" y="154"/>
                  <a:pt x="776" y="145"/>
                  <a:pt x="781" y="138"/>
                </a:cubicBezTo>
                <a:cubicBezTo>
                  <a:pt x="785" y="133"/>
                  <a:pt x="796" y="128"/>
                  <a:pt x="794" y="124"/>
                </a:cubicBezTo>
                <a:cubicBezTo>
                  <a:pt x="792" y="124"/>
                  <a:pt x="784" y="123"/>
                  <a:pt x="782" y="126"/>
                </a:cubicBezTo>
                <a:cubicBezTo>
                  <a:pt x="707" y="110"/>
                  <a:pt x="611" y="113"/>
                  <a:pt x="541" y="116"/>
                </a:cubicBezTo>
                <a:cubicBezTo>
                  <a:pt x="537" y="122"/>
                  <a:pt x="540" y="122"/>
                  <a:pt x="538" y="129"/>
                </a:cubicBezTo>
                <a:cubicBezTo>
                  <a:pt x="532" y="134"/>
                  <a:pt x="524" y="137"/>
                  <a:pt x="513" y="138"/>
                </a:cubicBezTo>
                <a:cubicBezTo>
                  <a:pt x="506" y="133"/>
                  <a:pt x="502" y="125"/>
                  <a:pt x="501" y="114"/>
                </a:cubicBezTo>
                <a:cubicBezTo>
                  <a:pt x="433" y="106"/>
                  <a:pt x="353" y="109"/>
                  <a:pt x="280" y="107"/>
                </a:cubicBezTo>
                <a:cubicBezTo>
                  <a:pt x="278" y="126"/>
                  <a:pt x="245" y="127"/>
                  <a:pt x="247" y="104"/>
                </a:cubicBezTo>
                <a:close/>
                <a:moveTo>
                  <a:pt x="803" y="135"/>
                </a:moveTo>
                <a:cubicBezTo>
                  <a:pt x="782" y="154"/>
                  <a:pt x="766" y="189"/>
                  <a:pt x="766" y="214"/>
                </a:cubicBezTo>
                <a:cubicBezTo>
                  <a:pt x="749" y="256"/>
                  <a:pt x="748" y="300"/>
                  <a:pt x="735" y="343"/>
                </a:cubicBezTo>
                <a:cubicBezTo>
                  <a:pt x="729" y="364"/>
                  <a:pt x="722" y="384"/>
                  <a:pt x="714" y="400"/>
                </a:cubicBezTo>
                <a:cubicBezTo>
                  <a:pt x="706" y="415"/>
                  <a:pt x="699" y="427"/>
                  <a:pt x="694" y="444"/>
                </a:cubicBezTo>
                <a:cubicBezTo>
                  <a:pt x="665" y="480"/>
                  <a:pt x="614" y="494"/>
                  <a:pt x="554" y="486"/>
                </a:cubicBezTo>
                <a:cubicBezTo>
                  <a:pt x="500" y="479"/>
                  <a:pt x="446" y="471"/>
                  <a:pt x="399" y="468"/>
                </a:cubicBezTo>
                <a:cubicBezTo>
                  <a:pt x="393" y="475"/>
                  <a:pt x="396" y="482"/>
                  <a:pt x="394" y="492"/>
                </a:cubicBezTo>
                <a:cubicBezTo>
                  <a:pt x="434" y="498"/>
                  <a:pt x="478" y="501"/>
                  <a:pt x="521" y="506"/>
                </a:cubicBezTo>
                <a:cubicBezTo>
                  <a:pt x="553" y="510"/>
                  <a:pt x="576" y="515"/>
                  <a:pt x="604" y="511"/>
                </a:cubicBezTo>
                <a:cubicBezTo>
                  <a:pt x="631" y="507"/>
                  <a:pt x="662" y="501"/>
                  <a:pt x="681" y="486"/>
                </a:cubicBezTo>
                <a:cubicBezTo>
                  <a:pt x="686" y="482"/>
                  <a:pt x="691" y="476"/>
                  <a:pt x="696" y="471"/>
                </a:cubicBezTo>
                <a:cubicBezTo>
                  <a:pt x="718" y="451"/>
                  <a:pt x="730" y="430"/>
                  <a:pt x="744" y="402"/>
                </a:cubicBezTo>
                <a:cubicBezTo>
                  <a:pt x="758" y="362"/>
                  <a:pt x="768" y="309"/>
                  <a:pt x="766" y="270"/>
                </a:cubicBezTo>
                <a:cubicBezTo>
                  <a:pt x="776" y="256"/>
                  <a:pt x="773" y="237"/>
                  <a:pt x="777" y="221"/>
                </a:cubicBezTo>
                <a:cubicBezTo>
                  <a:pt x="780" y="212"/>
                  <a:pt x="786" y="199"/>
                  <a:pt x="791" y="190"/>
                </a:cubicBezTo>
                <a:cubicBezTo>
                  <a:pt x="801" y="168"/>
                  <a:pt x="812" y="158"/>
                  <a:pt x="830" y="147"/>
                </a:cubicBezTo>
                <a:cubicBezTo>
                  <a:pt x="837" y="146"/>
                  <a:pt x="839" y="145"/>
                  <a:pt x="845" y="142"/>
                </a:cubicBezTo>
                <a:cubicBezTo>
                  <a:pt x="852" y="143"/>
                  <a:pt x="856" y="148"/>
                  <a:pt x="862" y="150"/>
                </a:cubicBezTo>
                <a:cubicBezTo>
                  <a:pt x="853" y="130"/>
                  <a:pt x="822" y="125"/>
                  <a:pt x="803" y="135"/>
                </a:cubicBezTo>
                <a:close/>
                <a:moveTo>
                  <a:pt x="782" y="241"/>
                </a:moveTo>
                <a:cubicBezTo>
                  <a:pt x="781" y="250"/>
                  <a:pt x="781" y="261"/>
                  <a:pt x="781" y="270"/>
                </a:cubicBezTo>
                <a:cubicBezTo>
                  <a:pt x="811" y="272"/>
                  <a:pt x="861" y="264"/>
                  <a:pt x="872" y="246"/>
                </a:cubicBezTo>
                <a:cubicBezTo>
                  <a:pt x="877" y="237"/>
                  <a:pt x="875" y="223"/>
                  <a:pt x="874" y="211"/>
                </a:cubicBezTo>
                <a:cubicBezTo>
                  <a:pt x="874" y="210"/>
                  <a:pt x="873" y="209"/>
                  <a:pt x="872" y="209"/>
                </a:cubicBezTo>
                <a:cubicBezTo>
                  <a:pt x="857" y="237"/>
                  <a:pt x="814" y="241"/>
                  <a:pt x="782" y="241"/>
                </a:cubicBezTo>
                <a:close/>
                <a:moveTo>
                  <a:pt x="833" y="273"/>
                </a:moveTo>
                <a:cubicBezTo>
                  <a:pt x="839" y="314"/>
                  <a:pt x="839" y="350"/>
                  <a:pt x="833" y="388"/>
                </a:cubicBezTo>
                <a:cubicBezTo>
                  <a:pt x="831" y="405"/>
                  <a:pt x="834" y="426"/>
                  <a:pt x="825" y="441"/>
                </a:cubicBezTo>
                <a:cubicBezTo>
                  <a:pt x="820" y="412"/>
                  <a:pt x="832" y="356"/>
                  <a:pt x="830" y="309"/>
                </a:cubicBezTo>
                <a:cubicBezTo>
                  <a:pt x="829" y="298"/>
                  <a:pt x="831" y="275"/>
                  <a:pt x="818" y="277"/>
                </a:cubicBezTo>
                <a:cubicBezTo>
                  <a:pt x="817" y="291"/>
                  <a:pt x="822" y="327"/>
                  <a:pt x="815" y="349"/>
                </a:cubicBezTo>
                <a:cubicBezTo>
                  <a:pt x="807" y="322"/>
                  <a:pt x="814" y="305"/>
                  <a:pt x="810" y="279"/>
                </a:cubicBezTo>
                <a:cubicBezTo>
                  <a:pt x="800" y="278"/>
                  <a:pt x="791" y="280"/>
                  <a:pt x="782" y="278"/>
                </a:cubicBezTo>
                <a:cubicBezTo>
                  <a:pt x="785" y="308"/>
                  <a:pt x="783" y="333"/>
                  <a:pt x="781" y="358"/>
                </a:cubicBezTo>
                <a:cubicBezTo>
                  <a:pt x="779" y="383"/>
                  <a:pt x="781" y="409"/>
                  <a:pt x="780" y="437"/>
                </a:cubicBezTo>
                <a:cubicBezTo>
                  <a:pt x="777" y="491"/>
                  <a:pt x="774" y="559"/>
                  <a:pt x="770" y="613"/>
                </a:cubicBezTo>
                <a:cubicBezTo>
                  <a:pt x="764" y="697"/>
                  <a:pt x="765" y="785"/>
                  <a:pt x="785" y="857"/>
                </a:cubicBezTo>
                <a:cubicBezTo>
                  <a:pt x="794" y="873"/>
                  <a:pt x="795" y="891"/>
                  <a:pt x="800" y="908"/>
                </a:cubicBezTo>
                <a:cubicBezTo>
                  <a:pt x="810" y="887"/>
                  <a:pt x="813" y="869"/>
                  <a:pt x="811" y="841"/>
                </a:cubicBezTo>
                <a:cubicBezTo>
                  <a:pt x="809" y="812"/>
                  <a:pt x="805" y="776"/>
                  <a:pt x="802" y="745"/>
                </a:cubicBezTo>
                <a:cubicBezTo>
                  <a:pt x="801" y="735"/>
                  <a:pt x="793" y="720"/>
                  <a:pt x="806" y="714"/>
                </a:cubicBezTo>
                <a:cubicBezTo>
                  <a:pt x="815" y="759"/>
                  <a:pt x="814" y="808"/>
                  <a:pt x="825" y="850"/>
                </a:cubicBezTo>
                <a:cubicBezTo>
                  <a:pt x="835" y="842"/>
                  <a:pt x="833" y="829"/>
                  <a:pt x="835" y="817"/>
                </a:cubicBezTo>
                <a:cubicBezTo>
                  <a:pt x="840" y="781"/>
                  <a:pt x="847" y="741"/>
                  <a:pt x="841" y="699"/>
                </a:cubicBezTo>
                <a:cubicBezTo>
                  <a:pt x="835" y="658"/>
                  <a:pt x="823" y="618"/>
                  <a:pt x="832" y="586"/>
                </a:cubicBezTo>
                <a:cubicBezTo>
                  <a:pt x="840" y="605"/>
                  <a:pt x="836" y="626"/>
                  <a:pt x="840" y="647"/>
                </a:cubicBezTo>
                <a:cubicBezTo>
                  <a:pt x="850" y="711"/>
                  <a:pt x="859" y="768"/>
                  <a:pt x="845" y="831"/>
                </a:cubicBezTo>
                <a:cubicBezTo>
                  <a:pt x="859" y="823"/>
                  <a:pt x="889" y="831"/>
                  <a:pt x="902" y="820"/>
                </a:cubicBezTo>
                <a:cubicBezTo>
                  <a:pt x="921" y="802"/>
                  <a:pt x="910" y="746"/>
                  <a:pt x="909" y="721"/>
                </a:cubicBezTo>
                <a:cubicBezTo>
                  <a:pt x="909" y="721"/>
                  <a:pt x="910" y="719"/>
                  <a:pt x="909" y="718"/>
                </a:cubicBezTo>
                <a:cubicBezTo>
                  <a:pt x="907" y="699"/>
                  <a:pt x="900" y="681"/>
                  <a:pt x="899" y="662"/>
                </a:cubicBezTo>
                <a:cubicBezTo>
                  <a:pt x="899" y="632"/>
                  <a:pt x="895" y="603"/>
                  <a:pt x="893" y="574"/>
                </a:cubicBezTo>
                <a:cubicBezTo>
                  <a:pt x="887" y="472"/>
                  <a:pt x="884" y="359"/>
                  <a:pt x="878" y="254"/>
                </a:cubicBezTo>
                <a:cubicBezTo>
                  <a:pt x="878" y="254"/>
                  <a:pt x="878" y="253"/>
                  <a:pt x="877" y="253"/>
                </a:cubicBezTo>
                <a:cubicBezTo>
                  <a:pt x="865" y="262"/>
                  <a:pt x="851" y="269"/>
                  <a:pt x="833" y="273"/>
                </a:cubicBezTo>
                <a:close/>
                <a:moveTo>
                  <a:pt x="373" y="346"/>
                </a:moveTo>
                <a:cubicBezTo>
                  <a:pt x="365" y="344"/>
                  <a:pt x="358" y="345"/>
                  <a:pt x="350" y="344"/>
                </a:cubicBezTo>
                <a:cubicBezTo>
                  <a:pt x="344" y="343"/>
                  <a:pt x="337" y="340"/>
                  <a:pt x="330" y="339"/>
                </a:cubicBezTo>
                <a:cubicBezTo>
                  <a:pt x="307" y="337"/>
                  <a:pt x="270" y="341"/>
                  <a:pt x="264" y="363"/>
                </a:cubicBezTo>
                <a:cubicBezTo>
                  <a:pt x="259" y="383"/>
                  <a:pt x="275" y="397"/>
                  <a:pt x="278" y="419"/>
                </a:cubicBezTo>
                <a:cubicBezTo>
                  <a:pt x="282" y="419"/>
                  <a:pt x="285" y="421"/>
                  <a:pt x="289" y="421"/>
                </a:cubicBezTo>
                <a:cubicBezTo>
                  <a:pt x="288" y="413"/>
                  <a:pt x="277" y="407"/>
                  <a:pt x="279" y="399"/>
                </a:cubicBezTo>
                <a:cubicBezTo>
                  <a:pt x="294" y="407"/>
                  <a:pt x="296" y="428"/>
                  <a:pt x="319" y="427"/>
                </a:cubicBezTo>
                <a:cubicBezTo>
                  <a:pt x="313" y="412"/>
                  <a:pt x="297" y="401"/>
                  <a:pt x="294" y="386"/>
                </a:cubicBezTo>
                <a:cubicBezTo>
                  <a:pt x="308" y="399"/>
                  <a:pt x="320" y="413"/>
                  <a:pt x="330" y="429"/>
                </a:cubicBezTo>
                <a:cubicBezTo>
                  <a:pt x="338" y="428"/>
                  <a:pt x="347" y="433"/>
                  <a:pt x="353" y="430"/>
                </a:cubicBezTo>
                <a:cubicBezTo>
                  <a:pt x="342" y="413"/>
                  <a:pt x="325" y="402"/>
                  <a:pt x="320" y="380"/>
                </a:cubicBezTo>
                <a:cubicBezTo>
                  <a:pt x="335" y="396"/>
                  <a:pt x="349" y="412"/>
                  <a:pt x="361" y="430"/>
                </a:cubicBezTo>
                <a:cubicBezTo>
                  <a:pt x="366" y="427"/>
                  <a:pt x="370" y="434"/>
                  <a:pt x="373" y="429"/>
                </a:cubicBezTo>
                <a:cubicBezTo>
                  <a:pt x="366" y="416"/>
                  <a:pt x="355" y="402"/>
                  <a:pt x="351" y="390"/>
                </a:cubicBezTo>
                <a:cubicBezTo>
                  <a:pt x="359" y="390"/>
                  <a:pt x="363" y="400"/>
                  <a:pt x="368" y="406"/>
                </a:cubicBezTo>
                <a:cubicBezTo>
                  <a:pt x="373" y="413"/>
                  <a:pt x="377" y="421"/>
                  <a:pt x="383" y="426"/>
                </a:cubicBezTo>
                <a:cubicBezTo>
                  <a:pt x="400" y="395"/>
                  <a:pt x="409" y="360"/>
                  <a:pt x="373" y="346"/>
                </a:cubicBezTo>
                <a:close/>
                <a:moveTo>
                  <a:pt x="759" y="390"/>
                </a:moveTo>
                <a:cubicBezTo>
                  <a:pt x="767" y="417"/>
                  <a:pt x="763" y="450"/>
                  <a:pt x="760" y="476"/>
                </a:cubicBezTo>
                <a:cubicBezTo>
                  <a:pt x="756" y="507"/>
                  <a:pt x="754" y="534"/>
                  <a:pt x="752" y="563"/>
                </a:cubicBezTo>
                <a:cubicBezTo>
                  <a:pt x="747" y="660"/>
                  <a:pt x="738" y="762"/>
                  <a:pt x="762" y="857"/>
                </a:cubicBezTo>
                <a:cubicBezTo>
                  <a:pt x="766" y="861"/>
                  <a:pt x="770" y="868"/>
                  <a:pt x="772" y="874"/>
                </a:cubicBezTo>
                <a:cubicBezTo>
                  <a:pt x="776" y="887"/>
                  <a:pt x="777" y="910"/>
                  <a:pt x="771" y="918"/>
                </a:cubicBezTo>
                <a:cubicBezTo>
                  <a:pt x="760" y="933"/>
                  <a:pt x="733" y="927"/>
                  <a:pt x="715" y="926"/>
                </a:cubicBezTo>
                <a:cubicBezTo>
                  <a:pt x="711" y="930"/>
                  <a:pt x="711" y="938"/>
                  <a:pt x="708" y="943"/>
                </a:cubicBezTo>
                <a:cubicBezTo>
                  <a:pt x="739" y="939"/>
                  <a:pt x="770" y="946"/>
                  <a:pt x="789" y="927"/>
                </a:cubicBezTo>
                <a:cubicBezTo>
                  <a:pt x="781" y="921"/>
                  <a:pt x="789" y="916"/>
                  <a:pt x="791" y="909"/>
                </a:cubicBezTo>
                <a:cubicBezTo>
                  <a:pt x="781" y="870"/>
                  <a:pt x="770" y="836"/>
                  <a:pt x="764" y="798"/>
                </a:cubicBezTo>
                <a:cubicBezTo>
                  <a:pt x="754" y="746"/>
                  <a:pt x="762" y="695"/>
                  <a:pt x="762" y="638"/>
                </a:cubicBezTo>
                <a:cubicBezTo>
                  <a:pt x="762" y="631"/>
                  <a:pt x="760" y="623"/>
                  <a:pt x="760" y="615"/>
                </a:cubicBezTo>
                <a:cubicBezTo>
                  <a:pt x="761" y="572"/>
                  <a:pt x="767" y="522"/>
                  <a:pt x="769" y="482"/>
                </a:cubicBezTo>
                <a:cubicBezTo>
                  <a:pt x="770" y="435"/>
                  <a:pt x="775" y="392"/>
                  <a:pt x="767" y="350"/>
                </a:cubicBezTo>
                <a:cubicBezTo>
                  <a:pt x="764" y="363"/>
                  <a:pt x="764" y="379"/>
                  <a:pt x="759" y="390"/>
                </a:cubicBezTo>
                <a:close/>
                <a:moveTo>
                  <a:pt x="713" y="477"/>
                </a:moveTo>
                <a:cubicBezTo>
                  <a:pt x="720" y="485"/>
                  <a:pt x="710" y="492"/>
                  <a:pt x="709" y="501"/>
                </a:cubicBezTo>
                <a:cubicBezTo>
                  <a:pt x="701" y="550"/>
                  <a:pt x="709" y="598"/>
                  <a:pt x="709" y="644"/>
                </a:cubicBezTo>
                <a:cubicBezTo>
                  <a:pt x="708" y="706"/>
                  <a:pt x="713" y="754"/>
                  <a:pt x="714" y="808"/>
                </a:cubicBezTo>
                <a:cubicBezTo>
                  <a:pt x="714" y="819"/>
                  <a:pt x="712" y="830"/>
                  <a:pt x="713" y="840"/>
                </a:cubicBezTo>
                <a:cubicBezTo>
                  <a:pt x="713" y="845"/>
                  <a:pt x="716" y="849"/>
                  <a:pt x="716" y="855"/>
                </a:cubicBezTo>
                <a:cubicBezTo>
                  <a:pt x="718" y="876"/>
                  <a:pt x="715" y="896"/>
                  <a:pt x="715" y="917"/>
                </a:cubicBezTo>
                <a:cubicBezTo>
                  <a:pt x="734" y="920"/>
                  <a:pt x="745" y="923"/>
                  <a:pt x="761" y="914"/>
                </a:cubicBezTo>
                <a:cubicBezTo>
                  <a:pt x="774" y="895"/>
                  <a:pt x="759" y="873"/>
                  <a:pt x="754" y="857"/>
                </a:cubicBezTo>
                <a:cubicBezTo>
                  <a:pt x="740" y="820"/>
                  <a:pt x="736" y="767"/>
                  <a:pt x="737" y="724"/>
                </a:cubicBezTo>
                <a:cubicBezTo>
                  <a:pt x="740" y="641"/>
                  <a:pt x="742" y="559"/>
                  <a:pt x="751" y="478"/>
                </a:cubicBezTo>
                <a:cubicBezTo>
                  <a:pt x="754" y="451"/>
                  <a:pt x="761" y="432"/>
                  <a:pt x="755" y="405"/>
                </a:cubicBezTo>
                <a:cubicBezTo>
                  <a:pt x="748" y="430"/>
                  <a:pt x="735" y="456"/>
                  <a:pt x="713" y="477"/>
                </a:cubicBezTo>
                <a:close/>
                <a:moveTo>
                  <a:pt x="56" y="476"/>
                </a:moveTo>
                <a:cubicBezTo>
                  <a:pt x="58" y="495"/>
                  <a:pt x="62" y="515"/>
                  <a:pt x="63" y="531"/>
                </a:cubicBezTo>
                <a:cubicBezTo>
                  <a:pt x="65" y="571"/>
                  <a:pt x="63" y="599"/>
                  <a:pt x="61" y="634"/>
                </a:cubicBezTo>
                <a:cubicBezTo>
                  <a:pt x="61" y="654"/>
                  <a:pt x="64" y="672"/>
                  <a:pt x="65" y="689"/>
                </a:cubicBezTo>
                <a:cubicBezTo>
                  <a:pt x="66" y="712"/>
                  <a:pt x="61" y="735"/>
                  <a:pt x="58" y="757"/>
                </a:cubicBezTo>
                <a:cubicBezTo>
                  <a:pt x="55" y="773"/>
                  <a:pt x="51" y="787"/>
                  <a:pt x="50" y="803"/>
                </a:cubicBezTo>
                <a:cubicBezTo>
                  <a:pt x="72" y="817"/>
                  <a:pt x="98" y="822"/>
                  <a:pt x="126" y="831"/>
                </a:cubicBezTo>
                <a:cubicBezTo>
                  <a:pt x="158" y="841"/>
                  <a:pt x="194" y="851"/>
                  <a:pt x="228" y="864"/>
                </a:cubicBezTo>
                <a:cubicBezTo>
                  <a:pt x="261" y="877"/>
                  <a:pt x="293" y="892"/>
                  <a:pt x="325" y="901"/>
                </a:cubicBezTo>
                <a:cubicBezTo>
                  <a:pt x="345" y="906"/>
                  <a:pt x="367" y="907"/>
                  <a:pt x="385" y="912"/>
                </a:cubicBezTo>
                <a:cubicBezTo>
                  <a:pt x="390" y="913"/>
                  <a:pt x="396" y="917"/>
                  <a:pt x="401" y="918"/>
                </a:cubicBezTo>
                <a:cubicBezTo>
                  <a:pt x="437" y="928"/>
                  <a:pt x="478" y="927"/>
                  <a:pt x="515" y="935"/>
                </a:cubicBezTo>
                <a:cubicBezTo>
                  <a:pt x="554" y="945"/>
                  <a:pt x="602" y="943"/>
                  <a:pt x="642" y="942"/>
                </a:cubicBezTo>
                <a:cubicBezTo>
                  <a:pt x="649" y="937"/>
                  <a:pt x="653" y="937"/>
                  <a:pt x="663" y="934"/>
                </a:cubicBezTo>
                <a:cubicBezTo>
                  <a:pt x="693" y="911"/>
                  <a:pt x="683" y="855"/>
                  <a:pt x="680" y="815"/>
                </a:cubicBezTo>
                <a:cubicBezTo>
                  <a:pt x="677" y="765"/>
                  <a:pt x="672" y="718"/>
                  <a:pt x="671" y="680"/>
                </a:cubicBezTo>
                <a:cubicBezTo>
                  <a:pt x="671" y="653"/>
                  <a:pt x="675" y="628"/>
                  <a:pt x="674" y="602"/>
                </a:cubicBezTo>
                <a:cubicBezTo>
                  <a:pt x="673" y="568"/>
                  <a:pt x="673" y="536"/>
                  <a:pt x="676" y="506"/>
                </a:cubicBezTo>
                <a:cubicBezTo>
                  <a:pt x="648" y="513"/>
                  <a:pt x="620" y="527"/>
                  <a:pt x="587" y="525"/>
                </a:cubicBezTo>
                <a:cubicBezTo>
                  <a:pt x="521" y="520"/>
                  <a:pt x="450" y="509"/>
                  <a:pt x="394" y="501"/>
                </a:cubicBezTo>
                <a:cubicBezTo>
                  <a:pt x="392" y="523"/>
                  <a:pt x="393" y="550"/>
                  <a:pt x="376" y="561"/>
                </a:cubicBezTo>
                <a:cubicBezTo>
                  <a:pt x="365" y="568"/>
                  <a:pt x="353" y="565"/>
                  <a:pt x="341" y="564"/>
                </a:cubicBezTo>
                <a:cubicBezTo>
                  <a:pt x="324" y="564"/>
                  <a:pt x="301" y="570"/>
                  <a:pt x="287" y="563"/>
                </a:cubicBezTo>
                <a:cubicBezTo>
                  <a:pt x="268" y="554"/>
                  <a:pt x="259" y="517"/>
                  <a:pt x="259" y="496"/>
                </a:cubicBezTo>
                <a:cubicBezTo>
                  <a:pt x="259" y="486"/>
                  <a:pt x="266" y="476"/>
                  <a:pt x="264" y="466"/>
                </a:cubicBezTo>
                <a:cubicBezTo>
                  <a:pt x="260" y="464"/>
                  <a:pt x="254" y="463"/>
                  <a:pt x="247" y="464"/>
                </a:cubicBezTo>
                <a:cubicBezTo>
                  <a:pt x="188" y="439"/>
                  <a:pt x="113" y="437"/>
                  <a:pt x="54" y="415"/>
                </a:cubicBezTo>
                <a:cubicBezTo>
                  <a:pt x="53" y="415"/>
                  <a:pt x="52" y="415"/>
                  <a:pt x="53" y="416"/>
                </a:cubicBezTo>
                <a:cubicBezTo>
                  <a:pt x="49" y="426"/>
                  <a:pt x="54" y="455"/>
                  <a:pt x="56" y="476"/>
                </a:cubicBezTo>
                <a:close/>
                <a:moveTo>
                  <a:pt x="364" y="445"/>
                </a:moveTo>
                <a:cubicBezTo>
                  <a:pt x="335" y="438"/>
                  <a:pt x="307" y="434"/>
                  <a:pt x="274" y="430"/>
                </a:cubicBezTo>
                <a:cubicBezTo>
                  <a:pt x="269" y="436"/>
                  <a:pt x="271" y="441"/>
                  <a:pt x="274" y="450"/>
                </a:cubicBezTo>
                <a:cubicBezTo>
                  <a:pt x="305" y="466"/>
                  <a:pt x="351" y="468"/>
                  <a:pt x="386" y="464"/>
                </a:cubicBezTo>
                <a:cubicBezTo>
                  <a:pt x="386" y="461"/>
                  <a:pt x="387" y="460"/>
                  <a:pt x="389" y="460"/>
                </a:cubicBezTo>
                <a:cubicBezTo>
                  <a:pt x="385" y="451"/>
                  <a:pt x="386" y="446"/>
                  <a:pt x="389" y="441"/>
                </a:cubicBezTo>
                <a:cubicBezTo>
                  <a:pt x="376" y="440"/>
                  <a:pt x="372" y="441"/>
                  <a:pt x="364" y="445"/>
                </a:cubicBezTo>
                <a:close/>
                <a:moveTo>
                  <a:pt x="297" y="556"/>
                </a:moveTo>
                <a:cubicBezTo>
                  <a:pt x="312" y="554"/>
                  <a:pt x="329" y="561"/>
                  <a:pt x="341" y="553"/>
                </a:cubicBezTo>
                <a:cubicBezTo>
                  <a:pt x="350" y="547"/>
                  <a:pt x="355" y="531"/>
                  <a:pt x="358" y="520"/>
                </a:cubicBezTo>
                <a:cubicBezTo>
                  <a:pt x="361" y="504"/>
                  <a:pt x="362" y="495"/>
                  <a:pt x="363" y="477"/>
                </a:cubicBezTo>
                <a:cubicBezTo>
                  <a:pt x="358" y="477"/>
                  <a:pt x="359" y="477"/>
                  <a:pt x="354" y="477"/>
                </a:cubicBezTo>
                <a:cubicBezTo>
                  <a:pt x="352" y="502"/>
                  <a:pt x="355" y="535"/>
                  <a:pt x="322" y="542"/>
                </a:cubicBezTo>
                <a:cubicBezTo>
                  <a:pt x="305" y="524"/>
                  <a:pt x="327" y="499"/>
                  <a:pt x="317" y="472"/>
                </a:cubicBezTo>
                <a:cubicBezTo>
                  <a:pt x="296" y="476"/>
                  <a:pt x="304" y="517"/>
                  <a:pt x="304" y="527"/>
                </a:cubicBezTo>
                <a:cubicBezTo>
                  <a:pt x="288" y="554"/>
                  <a:pt x="272" y="508"/>
                  <a:pt x="277" y="491"/>
                </a:cubicBezTo>
                <a:cubicBezTo>
                  <a:pt x="278" y="488"/>
                  <a:pt x="280" y="489"/>
                  <a:pt x="280" y="486"/>
                </a:cubicBezTo>
                <a:cubicBezTo>
                  <a:pt x="282" y="479"/>
                  <a:pt x="279" y="469"/>
                  <a:pt x="284" y="466"/>
                </a:cubicBezTo>
                <a:cubicBezTo>
                  <a:pt x="280" y="466"/>
                  <a:pt x="279" y="468"/>
                  <a:pt x="277" y="465"/>
                </a:cubicBezTo>
                <a:cubicBezTo>
                  <a:pt x="269" y="499"/>
                  <a:pt x="269" y="538"/>
                  <a:pt x="297" y="556"/>
                </a:cubicBezTo>
                <a:close/>
                <a:moveTo>
                  <a:pt x="293" y="523"/>
                </a:moveTo>
                <a:cubicBezTo>
                  <a:pt x="294" y="523"/>
                  <a:pt x="294" y="523"/>
                  <a:pt x="294" y="522"/>
                </a:cubicBezTo>
                <a:cubicBezTo>
                  <a:pt x="292" y="517"/>
                  <a:pt x="296" y="498"/>
                  <a:pt x="297" y="483"/>
                </a:cubicBezTo>
                <a:cubicBezTo>
                  <a:pt x="297" y="478"/>
                  <a:pt x="301" y="469"/>
                  <a:pt x="292" y="468"/>
                </a:cubicBezTo>
                <a:cubicBezTo>
                  <a:pt x="286" y="486"/>
                  <a:pt x="281" y="513"/>
                  <a:pt x="293" y="523"/>
                </a:cubicBezTo>
                <a:close/>
                <a:moveTo>
                  <a:pt x="332" y="496"/>
                </a:moveTo>
                <a:cubicBezTo>
                  <a:pt x="329" y="509"/>
                  <a:pt x="320" y="521"/>
                  <a:pt x="325" y="531"/>
                </a:cubicBezTo>
                <a:cubicBezTo>
                  <a:pt x="347" y="523"/>
                  <a:pt x="341" y="489"/>
                  <a:pt x="343" y="475"/>
                </a:cubicBezTo>
                <a:cubicBezTo>
                  <a:pt x="337" y="475"/>
                  <a:pt x="333" y="474"/>
                  <a:pt x="329" y="473"/>
                </a:cubicBezTo>
                <a:cubicBezTo>
                  <a:pt x="329" y="479"/>
                  <a:pt x="325" y="492"/>
                  <a:pt x="332" y="496"/>
                </a:cubicBezTo>
                <a:close/>
                <a:moveTo>
                  <a:pt x="351" y="558"/>
                </a:moveTo>
                <a:cubicBezTo>
                  <a:pt x="390" y="552"/>
                  <a:pt x="379" y="513"/>
                  <a:pt x="385" y="477"/>
                </a:cubicBezTo>
                <a:cubicBezTo>
                  <a:pt x="380" y="476"/>
                  <a:pt x="375" y="479"/>
                  <a:pt x="373" y="477"/>
                </a:cubicBezTo>
                <a:cubicBezTo>
                  <a:pt x="370" y="514"/>
                  <a:pt x="366" y="541"/>
                  <a:pt x="351" y="558"/>
                </a:cubicBezTo>
                <a:close/>
                <a:moveTo>
                  <a:pt x="688" y="507"/>
                </a:moveTo>
                <a:cubicBezTo>
                  <a:pt x="685" y="525"/>
                  <a:pt x="685" y="540"/>
                  <a:pt x="686" y="554"/>
                </a:cubicBezTo>
                <a:cubicBezTo>
                  <a:pt x="688" y="576"/>
                  <a:pt x="686" y="609"/>
                  <a:pt x="685" y="639"/>
                </a:cubicBezTo>
                <a:cubicBezTo>
                  <a:pt x="683" y="693"/>
                  <a:pt x="686" y="737"/>
                  <a:pt x="689" y="784"/>
                </a:cubicBezTo>
                <a:cubicBezTo>
                  <a:pt x="693" y="833"/>
                  <a:pt x="703" y="882"/>
                  <a:pt x="688" y="927"/>
                </a:cubicBezTo>
                <a:cubicBezTo>
                  <a:pt x="679" y="931"/>
                  <a:pt x="676" y="940"/>
                  <a:pt x="669" y="944"/>
                </a:cubicBezTo>
                <a:cubicBezTo>
                  <a:pt x="641" y="961"/>
                  <a:pt x="600" y="951"/>
                  <a:pt x="568" y="952"/>
                </a:cubicBezTo>
                <a:cubicBezTo>
                  <a:pt x="556" y="952"/>
                  <a:pt x="545" y="952"/>
                  <a:pt x="535" y="952"/>
                </a:cubicBezTo>
                <a:cubicBezTo>
                  <a:pt x="524" y="951"/>
                  <a:pt x="516" y="946"/>
                  <a:pt x="506" y="944"/>
                </a:cubicBezTo>
                <a:cubicBezTo>
                  <a:pt x="485" y="940"/>
                  <a:pt x="463" y="939"/>
                  <a:pt x="442" y="935"/>
                </a:cubicBezTo>
                <a:cubicBezTo>
                  <a:pt x="412" y="931"/>
                  <a:pt x="385" y="920"/>
                  <a:pt x="358" y="918"/>
                </a:cubicBezTo>
                <a:cubicBezTo>
                  <a:pt x="336" y="910"/>
                  <a:pt x="306" y="904"/>
                  <a:pt x="287" y="897"/>
                </a:cubicBezTo>
                <a:cubicBezTo>
                  <a:pt x="276" y="893"/>
                  <a:pt x="269" y="889"/>
                  <a:pt x="261" y="886"/>
                </a:cubicBezTo>
                <a:cubicBezTo>
                  <a:pt x="188" y="858"/>
                  <a:pt x="114" y="845"/>
                  <a:pt x="49" y="815"/>
                </a:cubicBezTo>
                <a:cubicBezTo>
                  <a:pt x="50" y="822"/>
                  <a:pt x="43" y="815"/>
                  <a:pt x="41" y="813"/>
                </a:cubicBezTo>
                <a:cubicBezTo>
                  <a:pt x="39" y="824"/>
                  <a:pt x="49" y="825"/>
                  <a:pt x="55" y="828"/>
                </a:cubicBezTo>
                <a:cubicBezTo>
                  <a:pt x="69" y="837"/>
                  <a:pt x="83" y="849"/>
                  <a:pt x="105" y="848"/>
                </a:cubicBezTo>
                <a:cubicBezTo>
                  <a:pt x="119" y="858"/>
                  <a:pt x="134" y="859"/>
                  <a:pt x="150" y="867"/>
                </a:cubicBezTo>
                <a:cubicBezTo>
                  <a:pt x="160" y="868"/>
                  <a:pt x="180" y="875"/>
                  <a:pt x="191" y="876"/>
                </a:cubicBezTo>
                <a:cubicBezTo>
                  <a:pt x="228" y="893"/>
                  <a:pt x="265" y="905"/>
                  <a:pt x="304" y="919"/>
                </a:cubicBezTo>
                <a:cubicBezTo>
                  <a:pt x="332" y="930"/>
                  <a:pt x="360" y="935"/>
                  <a:pt x="393" y="940"/>
                </a:cubicBezTo>
                <a:cubicBezTo>
                  <a:pt x="409" y="943"/>
                  <a:pt x="427" y="944"/>
                  <a:pt x="442" y="949"/>
                </a:cubicBezTo>
                <a:cubicBezTo>
                  <a:pt x="446" y="950"/>
                  <a:pt x="450" y="954"/>
                  <a:pt x="454" y="955"/>
                </a:cubicBezTo>
                <a:cubicBezTo>
                  <a:pt x="470" y="960"/>
                  <a:pt x="491" y="959"/>
                  <a:pt x="510" y="960"/>
                </a:cubicBezTo>
                <a:cubicBezTo>
                  <a:pt x="559" y="964"/>
                  <a:pt x="615" y="967"/>
                  <a:pt x="663" y="964"/>
                </a:cubicBezTo>
                <a:cubicBezTo>
                  <a:pt x="669" y="960"/>
                  <a:pt x="677" y="957"/>
                  <a:pt x="680" y="949"/>
                </a:cubicBezTo>
                <a:cubicBezTo>
                  <a:pt x="686" y="948"/>
                  <a:pt x="689" y="945"/>
                  <a:pt x="695" y="942"/>
                </a:cubicBezTo>
                <a:cubicBezTo>
                  <a:pt x="712" y="913"/>
                  <a:pt x="704" y="870"/>
                  <a:pt x="703" y="837"/>
                </a:cubicBezTo>
                <a:cubicBezTo>
                  <a:pt x="702" y="810"/>
                  <a:pt x="702" y="782"/>
                  <a:pt x="701" y="755"/>
                </a:cubicBezTo>
                <a:cubicBezTo>
                  <a:pt x="700" y="713"/>
                  <a:pt x="697" y="670"/>
                  <a:pt x="696" y="628"/>
                </a:cubicBezTo>
                <a:cubicBezTo>
                  <a:pt x="695" y="581"/>
                  <a:pt x="695" y="535"/>
                  <a:pt x="700" y="491"/>
                </a:cubicBezTo>
                <a:cubicBezTo>
                  <a:pt x="700" y="490"/>
                  <a:pt x="700" y="489"/>
                  <a:pt x="699" y="490"/>
                </a:cubicBezTo>
                <a:cubicBezTo>
                  <a:pt x="692" y="494"/>
                  <a:pt x="689" y="499"/>
                  <a:pt x="688" y="50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Tree>
  </p:cSld>
  <p:clrMapOvr>
    <a:masterClrMapping/>
  </p:clrMapOvr>
  <p:transition/>
  <p:timing/>
</p:sld>
</file>

<file path=ppt/slides/slide1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6">
            <a:lum/>
          </a:blip>
          <a:stretch>
            <a:fillRect/>
          </a:stretch>
        </a:blipFill>
        <a:effectLst/>
      </p:bgPr>
    </p:bg>
    <p:spTree>
      <p:nvGrpSpPr>
        <p:cNvPr id="1" name=""/>
        <p:cNvGrpSpPr/>
        <p:nvPr/>
      </p:nvGrpSpPr>
      <p:grpSpPr>
        <a:xfrm>
          <a:off x="0" y="0"/>
          <a:ext cx="0" cy="0"/>
        </a:xfrm>
      </p:grpSpPr>
      <p:pic>
        <p:nvPicPr>
          <p:cNvPr id="34" name="图片 33"/>
          <p:cNvPicPr>
            <a:picLocks noChangeAspect="1"/>
          </p:cNvPicPr>
          <p:nvPr/>
        </p:nvPicPr>
        <p:blipFill>
          <a:blip r:embed="rId2"/>
          <a:stretch>
            <a:fillRect/>
          </a:stretch>
        </p:blipFill>
        <p:spPr>
          <a:xfrm rot="18865826">
            <a:off x="4031720" y="4061423"/>
            <a:ext cx="262563" cy="665161"/>
          </a:xfrm>
          <a:prstGeom prst="rect">
            <a:avLst/>
          </a:prstGeom>
        </p:spPr>
      </p:pic>
      <p:sp>
        <p:nvSpPr>
          <p:cNvPr id="35" name="Freeform 5"/>
          <p:cNvSpPr>
            <a:spLocks noEditPoints="1"/>
          </p:cNvSpPr>
          <p:nvPr/>
        </p:nvSpPr>
        <p:spPr bwMode="auto">
          <a:xfrm rot="6267547">
            <a:off x="2446801" y="2510545"/>
            <a:ext cx="420989" cy="633043"/>
          </a:xfrm>
          <a:custGeom>
            <a:gdLst>
              <a:gd fmla="*/ 3 w 228" name="T0"/>
              <a:gd fmla="*/ 323 h 342" name="T1"/>
              <a:gd fmla="*/ 160 w 228" name="T2"/>
              <a:gd fmla="*/ 165 h 342" name="T3"/>
              <a:gd fmla="*/ 170 w 228" name="T4"/>
              <a:gd fmla="*/ 92 h 342" name="T5"/>
              <a:gd fmla="*/ 183 w 228" name="T6"/>
              <a:gd fmla="*/ 5 h 342" name="T7"/>
              <a:gd fmla="*/ 124 w 228" name="T8"/>
              <a:gd fmla="*/ 207 h 342" name="T9"/>
              <a:gd fmla="*/ 155 w 228" name="T10"/>
              <a:gd fmla="*/ 144 h 342" name="T11"/>
              <a:gd fmla="*/ 171 w 228" name="T12"/>
              <a:gd fmla="*/ 38 h 342" name="T13"/>
              <a:gd fmla="*/ 171 w 228" name="T14"/>
              <a:gd fmla="*/ 58 h 342" name="T15"/>
              <a:gd fmla="*/ 115 w 228" name="T16"/>
              <a:gd fmla="*/ 244 h 342" name="T17"/>
              <a:gd fmla="*/ 155 w 228" name="T18"/>
              <a:gd fmla="*/ 41 h 342" name="T19"/>
              <a:gd fmla="*/ 114 w 228" name="T20"/>
              <a:gd fmla="*/ 65 h 342" name="T21"/>
              <a:gd fmla="*/ 147 w 228" name="T22"/>
              <a:gd fmla="*/ 26 h 342" name="T23"/>
              <a:gd fmla="*/ 155 w 228" name="T24"/>
              <a:gd fmla="*/ 42 h 342" name="T25"/>
              <a:gd fmla="*/ 115 w 228" name="T26"/>
              <a:gd fmla="*/ 62 h 342" name="T27"/>
              <a:gd fmla="*/ 144 w 228" name="T28"/>
              <a:gd fmla="*/ 52 h 342" name="T29"/>
              <a:gd fmla="*/ 222 w 228" name="T30"/>
              <a:gd fmla="*/ 47 h 342" name="T31"/>
              <a:gd fmla="*/ 215 w 228" name="T32"/>
              <a:gd fmla="*/ 41 h 342" name="T33"/>
              <a:gd fmla="*/ 189 w 228" name="T34"/>
              <a:gd fmla="*/ 39 h 342" name="T35"/>
              <a:gd fmla="*/ 180 w 228" name="T36"/>
              <a:gd fmla="*/ 26 h 342" name="T37"/>
              <a:gd fmla="*/ 223 w 228" name="T38"/>
              <a:gd fmla="*/ 52 h 342" name="T39"/>
              <a:gd fmla="*/ 198 w 228" name="T40"/>
              <a:gd fmla="*/ 28 h 342" name="T41"/>
              <a:gd fmla="*/ 193 w 228" name="T42"/>
              <a:gd fmla="*/ 19 h 342" name="T43"/>
              <a:gd fmla="*/ 164 w 228" name="T44"/>
              <a:gd fmla="*/ 6 h 342" name="T45"/>
              <a:gd fmla="*/ 163 w 228" name="T46"/>
              <a:gd fmla="*/ 8 h 342" name="T47"/>
              <a:gd fmla="*/ 134 w 228" name="T48"/>
              <a:gd fmla="*/ 49 h 342" name="T49"/>
              <a:gd fmla="*/ 144 w 228" name="T50"/>
              <a:gd fmla="*/ 34 h 342" name="T51"/>
              <a:gd fmla="*/ 115 w 228" name="T52"/>
              <a:gd fmla="*/ 63 h 342" name="T53"/>
              <a:gd fmla="*/ 155 w 228" name="T54"/>
              <a:gd fmla="*/ 43 h 342" name="T55"/>
              <a:gd fmla="*/ 131 w 228" name="T56"/>
              <a:gd fmla="*/ 64 h 342" name="T57"/>
              <a:gd fmla="*/ 168 w 228" name="T58"/>
              <a:gd fmla="*/ 18 h 342" name="T59"/>
              <a:gd fmla="*/ 164 w 228" name="T60"/>
              <a:gd fmla="*/ 120 h 342" name="T61"/>
              <a:gd fmla="*/ 132 w 228" name="T62"/>
              <a:gd fmla="*/ 194 h 342" name="T63"/>
              <a:gd fmla="*/ 147 w 228" name="T64"/>
              <a:gd fmla="*/ 164 h 342" name="T65"/>
              <a:gd fmla="*/ 6 w 228" name="T66"/>
              <a:gd fmla="*/ 323 h 342" name="T67"/>
              <a:gd fmla="*/ 98 w 228" name="T68"/>
              <a:gd fmla="*/ 274 h 342" name="T69"/>
              <a:gd fmla="*/ 152 w 228" name="T70"/>
              <a:gd fmla="*/ 185 h 342" name="T71"/>
              <a:gd fmla="*/ 105 w 228" name="T72"/>
              <a:gd fmla="*/ 258 h 342" name="T73"/>
              <a:gd fmla="*/ 170 w 228" name="T74"/>
              <a:gd fmla="*/ 121 h 342" name="T75"/>
              <a:gd fmla="*/ 188 w 228" name="T76"/>
              <a:gd fmla="*/ 37 h 342" name="T77"/>
              <a:gd fmla="*/ 183 w 228" name="T78"/>
              <a:gd fmla="*/ 25 h 342" name="T79"/>
              <a:gd fmla="*/ 197 w 228" name="T80"/>
              <a:gd fmla="*/ 27 h 342" name="T81"/>
              <a:gd fmla="*/ 163 w 228" name="T82"/>
              <a:gd fmla="*/ 8 h 342" name="T83"/>
              <a:gd fmla="*/ 118 w 228" name="T84"/>
              <a:gd fmla="*/ 64 h 342" name="T85"/>
              <a:gd fmla="*/ 130 w 228" name="T86"/>
              <a:gd fmla="*/ 67 h 342" name="T87"/>
              <a:gd fmla="*/ 154 w 228" name="T88"/>
              <a:gd fmla="*/ 32 h 342" name="T89"/>
              <a:gd fmla="*/ 161 w 228" name="T90"/>
              <a:gd fmla="*/ 24 h 342" name="T91"/>
              <a:gd fmla="*/ 166 w 228" name="T92"/>
              <a:gd fmla="*/ 10 h 342" name="T93"/>
              <a:gd fmla="*/ 172 w 228" name="T94"/>
              <a:gd fmla="*/ 14 h 342" name="T95"/>
              <a:gd fmla="*/ 112 w 228" name="T96"/>
              <a:gd fmla="*/ 227 h 342" name="T97"/>
              <a:gd fmla="*/ 23 w 228" name="T98"/>
              <a:gd fmla="*/ 321 h 342" name="T99"/>
              <a:gd fmla="*/ 57 w 228" name="T100"/>
              <a:gd fmla="*/ 313 h 342" name="T101"/>
              <a:gd fmla="*/ 110 w 228" name="T102"/>
              <a:gd fmla="*/ 251 h 342" name="T103"/>
              <a:gd fmla="*/ 70 w 228" name="T104"/>
              <a:gd fmla="*/ 302 h 342" name="T105"/>
              <a:gd fmla="*/ 164 w 228" name="T106"/>
              <a:gd fmla="*/ 127 h 342" name="T107"/>
              <a:gd fmla="*/ 172 w 228" name="T108"/>
              <a:gd fmla="*/ 99 h 342" name="T109"/>
              <a:gd fmla="*/ 173 w 228" name="T110"/>
              <a:gd fmla="*/ 26 h 342" name="T111"/>
              <a:gd fmla="*/ 175 w 228" name="T112"/>
              <a:gd fmla="*/ 78 h 342" name="T113"/>
              <a:gd fmla="*/ 177 w 228" name="T114"/>
              <a:gd fmla="*/ 41 h 342" name="T115"/>
              <a:gd fmla="*/ 203 w 228" name="T116"/>
              <a:gd fmla="*/ 37 h 342" name="T117"/>
              <a:gd fmla="*/ 207 w 228" name="T118"/>
              <a:gd fmla="*/ 41 h 342" name="T119"/>
              <a:gd fmla="*/ 220 w 228" name="T120"/>
              <a:gd fmla="*/ 53 h 342" name="T121"/>
              <a:gd fmla="*/ 216 w 228" name="T122"/>
              <a:gd fmla="*/ 59 h 342" name="T123"/>
              <a:gd fmla="*/ 198 w 228" name="T124"/>
              <a:gd fmla="*/ 46 h 34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42" w="228">
                <a:moveTo>
                  <a:pt x="160" y="169"/>
                </a:moveTo>
                <a:cubicBezTo>
                  <a:pt x="160" y="169"/>
                  <a:pt x="161" y="168"/>
                  <a:pt x="160" y="169"/>
                </a:cubicBezTo>
                <a:close/>
                <a:moveTo>
                  <a:pt x="162" y="162"/>
                </a:moveTo>
                <a:cubicBezTo>
                  <a:pt x="162" y="162"/>
                  <a:pt x="163" y="162"/>
                  <a:pt x="162" y="162"/>
                </a:cubicBezTo>
                <a:close/>
                <a:moveTo>
                  <a:pt x="159" y="170"/>
                </a:moveTo>
                <a:cubicBezTo>
                  <a:pt x="161" y="168"/>
                  <a:pt x="158" y="172"/>
                  <a:pt x="159" y="170"/>
                </a:cubicBezTo>
                <a:close/>
                <a:moveTo>
                  <a:pt x="172" y="110"/>
                </a:moveTo>
                <a:cubicBezTo>
                  <a:pt x="172" y="110"/>
                  <a:pt x="173" y="110"/>
                  <a:pt x="172" y="110"/>
                </a:cubicBezTo>
                <a:close/>
                <a:moveTo>
                  <a:pt x="165" y="154"/>
                </a:moveTo>
                <a:cubicBezTo>
                  <a:pt x="167" y="153"/>
                  <a:pt x="165" y="154"/>
                  <a:pt x="165" y="154"/>
                </a:cubicBezTo>
                <a:close/>
                <a:moveTo>
                  <a:pt x="174" y="126"/>
                </a:moveTo>
                <a:cubicBezTo>
                  <a:pt x="174" y="126"/>
                  <a:pt x="175" y="124"/>
                  <a:pt x="175" y="124"/>
                </a:cubicBezTo>
                <a:cubicBezTo>
                  <a:pt x="174" y="124"/>
                  <a:pt x="173" y="126"/>
                  <a:pt x="174" y="126"/>
                </a:cubicBezTo>
                <a:close/>
                <a:moveTo>
                  <a:pt x="3" y="323"/>
                </a:moveTo>
                <a:cubicBezTo>
                  <a:pt x="3" y="323"/>
                  <a:pt x="6" y="322"/>
                  <a:pt x="6" y="322"/>
                </a:cubicBezTo>
                <a:cubicBezTo>
                  <a:pt x="5" y="322"/>
                  <a:pt x="4" y="323"/>
                  <a:pt x="4" y="322"/>
                </a:cubicBezTo>
                <a:cubicBezTo>
                  <a:pt x="4" y="322"/>
                  <a:pt x="4" y="322"/>
                  <a:pt x="4" y="322"/>
                </a:cubicBezTo>
                <a:cubicBezTo>
                  <a:pt x="4" y="321"/>
                  <a:pt x="1" y="322"/>
                  <a:pt x="3" y="323"/>
                </a:cubicBezTo>
                <a:close/>
                <a:moveTo>
                  <a:pt x="20" y="318"/>
                </a:moveTo>
                <a:cubicBezTo>
                  <a:pt x="20" y="318"/>
                  <a:pt x="21" y="318"/>
                  <a:pt x="20" y="318"/>
                </a:cubicBezTo>
                <a:close/>
                <a:moveTo>
                  <a:pt x="39" y="309"/>
                </a:moveTo>
                <a:cubicBezTo>
                  <a:pt x="39" y="309"/>
                  <a:pt x="39" y="306"/>
                  <a:pt x="39" y="309"/>
                </a:cubicBezTo>
                <a:close/>
                <a:moveTo>
                  <a:pt x="18" y="319"/>
                </a:moveTo>
                <a:cubicBezTo>
                  <a:pt x="17" y="319"/>
                  <a:pt x="17" y="319"/>
                  <a:pt x="16" y="319"/>
                </a:cubicBezTo>
                <a:cubicBezTo>
                  <a:pt x="17" y="320"/>
                  <a:pt x="18" y="320"/>
                  <a:pt x="18" y="319"/>
                </a:cubicBezTo>
                <a:close/>
                <a:moveTo>
                  <a:pt x="160" y="165"/>
                </a:moveTo>
                <a:cubicBezTo>
                  <a:pt x="160" y="165"/>
                  <a:pt x="156" y="173"/>
                  <a:pt x="157" y="172"/>
                </a:cubicBezTo>
                <a:cubicBezTo>
                  <a:pt x="158" y="172"/>
                  <a:pt x="160" y="165"/>
                  <a:pt x="160" y="165"/>
                </a:cubicBezTo>
                <a:close/>
                <a:moveTo>
                  <a:pt x="157" y="176"/>
                </a:moveTo>
                <a:cubicBezTo>
                  <a:pt x="157" y="175"/>
                  <a:pt x="157" y="175"/>
                  <a:pt x="158" y="174"/>
                </a:cubicBezTo>
                <a:cubicBezTo>
                  <a:pt x="158" y="173"/>
                  <a:pt x="159" y="172"/>
                  <a:pt x="159" y="172"/>
                </a:cubicBezTo>
                <a:cubicBezTo>
                  <a:pt x="159" y="172"/>
                  <a:pt x="156" y="174"/>
                  <a:pt x="157" y="176"/>
                </a:cubicBezTo>
                <a:close/>
                <a:moveTo>
                  <a:pt x="179" y="65"/>
                </a:moveTo>
                <a:cubicBezTo>
                  <a:pt x="180" y="65"/>
                  <a:pt x="178" y="65"/>
                  <a:pt x="179" y="65"/>
                </a:cubicBezTo>
                <a:close/>
                <a:moveTo>
                  <a:pt x="168" y="106"/>
                </a:moveTo>
                <a:cubicBezTo>
                  <a:pt x="168" y="106"/>
                  <a:pt x="168" y="106"/>
                  <a:pt x="168" y="106"/>
                </a:cubicBezTo>
                <a:cubicBezTo>
                  <a:pt x="167" y="106"/>
                  <a:pt x="168" y="106"/>
                  <a:pt x="168" y="106"/>
                </a:cubicBezTo>
                <a:close/>
                <a:moveTo>
                  <a:pt x="123" y="210"/>
                </a:moveTo>
                <a:cubicBezTo>
                  <a:pt x="123" y="209"/>
                  <a:pt x="123" y="209"/>
                  <a:pt x="123" y="209"/>
                </a:cubicBezTo>
                <a:cubicBezTo>
                  <a:pt x="123" y="210"/>
                  <a:pt x="122" y="210"/>
                  <a:pt x="122" y="211"/>
                </a:cubicBezTo>
                <a:cubicBezTo>
                  <a:pt x="123" y="210"/>
                  <a:pt x="123" y="209"/>
                  <a:pt x="123" y="210"/>
                </a:cubicBezTo>
                <a:close/>
                <a:moveTo>
                  <a:pt x="170" y="92"/>
                </a:moveTo>
                <a:cubicBezTo>
                  <a:pt x="170" y="92"/>
                  <a:pt x="171" y="91"/>
                  <a:pt x="172" y="89"/>
                </a:cubicBezTo>
                <a:cubicBezTo>
                  <a:pt x="172" y="88"/>
                  <a:pt x="172" y="88"/>
                  <a:pt x="172" y="87"/>
                </a:cubicBezTo>
                <a:cubicBezTo>
                  <a:pt x="171" y="87"/>
                  <a:pt x="170" y="92"/>
                  <a:pt x="170" y="92"/>
                </a:cubicBezTo>
                <a:close/>
                <a:moveTo>
                  <a:pt x="129" y="199"/>
                </a:moveTo>
                <a:cubicBezTo>
                  <a:pt x="128" y="199"/>
                  <a:pt x="128" y="200"/>
                  <a:pt x="127" y="201"/>
                </a:cubicBezTo>
                <a:cubicBezTo>
                  <a:pt x="128" y="200"/>
                  <a:pt x="128" y="199"/>
                  <a:pt x="129" y="199"/>
                </a:cubicBezTo>
                <a:close/>
                <a:moveTo>
                  <a:pt x="174" y="120"/>
                </a:moveTo>
                <a:cubicBezTo>
                  <a:pt x="175" y="120"/>
                  <a:pt x="174" y="120"/>
                  <a:pt x="174" y="120"/>
                </a:cubicBezTo>
                <a:close/>
                <a:moveTo>
                  <a:pt x="183" y="5"/>
                </a:moveTo>
                <a:cubicBezTo>
                  <a:pt x="182" y="5"/>
                  <a:pt x="182" y="4"/>
                  <a:pt x="183" y="5"/>
                </a:cubicBezTo>
                <a:close/>
                <a:moveTo>
                  <a:pt x="183" y="5"/>
                </a:moveTo>
                <a:cubicBezTo>
                  <a:pt x="183" y="5"/>
                  <a:pt x="183" y="5"/>
                  <a:pt x="183" y="5"/>
                </a:cubicBezTo>
                <a:cubicBezTo>
                  <a:pt x="183" y="5"/>
                  <a:pt x="183" y="5"/>
                  <a:pt x="183" y="5"/>
                </a:cubicBezTo>
                <a:cubicBezTo>
                  <a:pt x="183" y="5"/>
                  <a:pt x="183" y="5"/>
                  <a:pt x="183" y="5"/>
                </a:cubicBezTo>
                <a:close/>
                <a:moveTo>
                  <a:pt x="172" y="112"/>
                </a:moveTo>
                <a:cubicBezTo>
                  <a:pt x="172" y="112"/>
                  <a:pt x="171" y="112"/>
                  <a:pt x="171" y="112"/>
                </a:cubicBezTo>
                <a:cubicBezTo>
                  <a:pt x="171" y="112"/>
                  <a:pt x="171" y="112"/>
                  <a:pt x="171" y="112"/>
                </a:cubicBezTo>
                <a:cubicBezTo>
                  <a:pt x="172" y="112"/>
                  <a:pt x="172" y="111"/>
                  <a:pt x="172" y="112"/>
                </a:cubicBezTo>
                <a:close/>
                <a:moveTo>
                  <a:pt x="177" y="82"/>
                </a:moveTo>
                <a:cubicBezTo>
                  <a:pt x="177" y="83"/>
                  <a:pt x="177" y="84"/>
                  <a:pt x="177" y="85"/>
                </a:cubicBezTo>
                <a:cubicBezTo>
                  <a:pt x="177" y="85"/>
                  <a:pt x="177" y="85"/>
                  <a:pt x="177" y="85"/>
                </a:cubicBezTo>
                <a:cubicBezTo>
                  <a:pt x="177" y="84"/>
                  <a:pt x="177" y="83"/>
                  <a:pt x="177" y="82"/>
                </a:cubicBezTo>
                <a:close/>
                <a:moveTo>
                  <a:pt x="177" y="111"/>
                </a:moveTo>
                <a:cubicBezTo>
                  <a:pt x="177" y="112"/>
                  <a:pt x="177" y="110"/>
                  <a:pt x="177" y="109"/>
                </a:cubicBezTo>
                <a:cubicBezTo>
                  <a:pt x="176" y="110"/>
                  <a:pt x="177" y="111"/>
                  <a:pt x="177" y="111"/>
                </a:cubicBezTo>
                <a:close/>
                <a:moveTo>
                  <a:pt x="124" y="207"/>
                </a:moveTo>
                <a:cubicBezTo>
                  <a:pt x="125" y="206"/>
                  <a:pt x="126" y="203"/>
                  <a:pt x="127" y="201"/>
                </a:cubicBezTo>
                <a:cubicBezTo>
                  <a:pt x="127" y="202"/>
                  <a:pt x="125" y="204"/>
                  <a:pt x="124" y="207"/>
                </a:cubicBezTo>
                <a:close/>
                <a:moveTo>
                  <a:pt x="134" y="213"/>
                </a:moveTo>
                <a:cubicBezTo>
                  <a:pt x="135" y="212"/>
                  <a:pt x="135" y="212"/>
                  <a:pt x="135" y="211"/>
                </a:cubicBezTo>
                <a:cubicBezTo>
                  <a:pt x="135" y="212"/>
                  <a:pt x="134" y="212"/>
                  <a:pt x="134" y="213"/>
                </a:cubicBezTo>
                <a:close/>
                <a:moveTo>
                  <a:pt x="105" y="259"/>
                </a:moveTo>
                <a:cubicBezTo>
                  <a:pt x="104" y="259"/>
                  <a:pt x="105" y="259"/>
                  <a:pt x="105" y="259"/>
                </a:cubicBezTo>
                <a:cubicBezTo>
                  <a:pt x="105" y="259"/>
                  <a:pt x="105" y="259"/>
                  <a:pt x="105" y="259"/>
                </a:cubicBezTo>
                <a:cubicBezTo>
                  <a:pt x="105" y="259"/>
                  <a:pt x="105" y="259"/>
                  <a:pt x="105" y="259"/>
                </a:cubicBezTo>
                <a:close/>
                <a:moveTo>
                  <a:pt x="130" y="199"/>
                </a:moveTo>
                <a:cubicBezTo>
                  <a:pt x="130" y="198"/>
                  <a:pt x="131" y="197"/>
                  <a:pt x="131" y="196"/>
                </a:cubicBezTo>
                <a:cubicBezTo>
                  <a:pt x="131" y="196"/>
                  <a:pt x="128" y="198"/>
                  <a:pt x="130" y="199"/>
                </a:cubicBezTo>
                <a:close/>
                <a:moveTo>
                  <a:pt x="156" y="134"/>
                </a:moveTo>
                <a:cubicBezTo>
                  <a:pt x="154" y="136"/>
                  <a:pt x="158" y="132"/>
                  <a:pt x="156" y="134"/>
                </a:cubicBezTo>
                <a:close/>
                <a:moveTo>
                  <a:pt x="155" y="144"/>
                </a:moveTo>
                <a:cubicBezTo>
                  <a:pt x="154" y="143"/>
                  <a:pt x="156" y="144"/>
                  <a:pt x="155" y="144"/>
                </a:cubicBezTo>
                <a:close/>
                <a:moveTo>
                  <a:pt x="154" y="137"/>
                </a:moveTo>
                <a:cubicBezTo>
                  <a:pt x="154" y="137"/>
                  <a:pt x="155" y="137"/>
                  <a:pt x="154" y="137"/>
                </a:cubicBezTo>
                <a:cubicBezTo>
                  <a:pt x="154" y="137"/>
                  <a:pt x="154" y="137"/>
                  <a:pt x="154" y="137"/>
                </a:cubicBezTo>
                <a:close/>
                <a:moveTo>
                  <a:pt x="157" y="138"/>
                </a:moveTo>
                <a:cubicBezTo>
                  <a:pt x="157" y="137"/>
                  <a:pt x="157" y="137"/>
                  <a:pt x="157" y="136"/>
                </a:cubicBezTo>
                <a:cubicBezTo>
                  <a:pt x="157" y="136"/>
                  <a:pt x="156" y="137"/>
                  <a:pt x="157" y="138"/>
                </a:cubicBezTo>
                <a:close/>
                <a:moveTo>
                  <a:pt x="139" y="183"/>
                </a:moveTo>
                <a:cubicBezTo>
                  <a:pt x="138" y="182"/>
                  <a:pt x="140" y="183"/>
                  <a:pt x="139" y="183"/>
                </a:cubicBezTo>
                <a:close/>
                <a:moveTo>
                  <a:pt x="153" y="147"/>
                </a:moveTo>
                <a:cubicBezTo>
                  <a:pt x="154" y="147"/>
                  <a:pt x="154" y="147"/>
                  <a:pt x="153" y="147"/>
                </a:cubicBezTo>
                <a:close/>
                <a:moveTo>
                  <a:pt x="165" y="91"/>
                </a:moveTo>
                <a:cubicBezTo>
                  <a:pt x="165" y="91"/>
                  <a:pt x="164" y="93"/>
                  <a:pt x="165" y="91"/>
                </a:cubicBezTo>
                <a:close/>
                <a:moveTo>
                  <a:pt x="172" y="44"/>
                </a:moveTo>
                <a:cubicBezTo>
                  <a:pt x="174" y="44"/>
                  <a:pt x="171" y="38"/>
                  <a:pt x="171" y="38"/>
                </a:cubicBezTo>
                <a:cubicBezTo>
                  <a:pt x="171" y="38"/>
                  <a:pt x="171" y="44"/>
                  <a:pt x="172" y="44"/>
                </a:cubicBezTo>
                <a:close/>
                <a:moveTo>
                  <a:pt x="113" y="247"/>
                </a:moveTo>
                <a:cubicBezTo>
                  <a:pt x="113" y="247"/>
                  <a:pt x="113" y="244"/>
                  <a:pt x="113" y="247"/>
                </a:cubicBezTo>
                <a:close/>
                <a:moveTo>
                  <a:pt x="161" y="122"/>
                </a:moveTo>
                <a:cubicBezTo>
                  <a:pt x="160" y="122"/>
                  <a:pt x="162" y="122"/>
                  <a:pt x="161" y="122"/>
                </a:cubicBezTo>
                <a:close/>
                <a:moveTo>
                  <a:pt x="165" y="99"/>
                </a:moveTo>
                <a:cubicBezTo>
                  <a:pt x="166" y="93"/>
                  <a:pt x="169" y="81"/>
                  <a:pt x="168" y="76"/>
                </a:cubicBezTo>
                <a:cubicBezTo>
                  <a:pt x="168" y="75"/>
                  <a:pt x="166" y="87"/>
                  <a:pt x="164" y="95"/>
                </a:cubicBezTo>
                <a:cubicBezTo>
                  <a:pt x="164" y="95"/>
                  <a:pt x="164" y="95"/>
                  <a:pt x="164" y="95"/>
                </a:cubicBezTo>
                <a:cubicBezTo>
                  <a:pt x="164" y="95"/>
                  <a:pt x="164" y="95"/>
                  <a:pt x="164" y="95"/>
                </a:cubicBezTo>
                <a:cubicBezTo>
                  <a:pt x="164" y="98"/>
                  <a:pt x="163" y="101"/>
                  <a:pt x="163" y="101"/>
                </a:cubicBezTo>
                <a:cubicBezTo>
                  <a:pt x="160" y="103"/>
                  <a:pt x="160" y="121"/>
                  <a:pt x="160" y="122"/>
                </a:cubicBezTo>
                <a:cubicBezTo>
                  <a:pt x="164" y="117"/>
                  <a:pt x="163" y="105"/>
                  <a:pt x="165" y="99"/>
                </a:cubicBezTo>
                <a:close/>
                <a:moveTo>
                  <a:pt x="171" y="58"/>
                </a:moveTo>
                <a:cubicBezTo>
                  <a:pt x="172" y="58"/>
                  <a:pt x="170" y="58"/>
                  <a:pt x="171" y="58"/>
                </a:cubicBezTo>
                <a:close/>
                <a:moveTo>
                  <a:pt x="141" y="201"/>
                </a:moveTo>
                <a:cubicBezTo>
                  <a:pt x="140" y="201"/>
                  <a:pt x="137" y="204"/>
                  <a:pt x="138" y="205"/>
                </a:cubicBezTo>
                <a:cubicBezTo>
                  <a:pt x="139" y="204"/>
                  <a:pt x="140" y="202"/>
                  <a:pt x="141" y="201"/>
                </a:cubicBezTo>
                <a:close/>
                <a:moveTo>
                  <a:pt x="136" y="209"/>
                </a:moveTo>
                <a:cubicBezTo>
                  <a:pt x="137" y="208"/>
                  <a:pt x="137" y="207"/>
                  <a:pt x="138" y="206"/>
                </a:cubicBezTo>
                <a:cubicBezTo>
                  <a:pt x="137" y="206"/>
                  <a:pt x="136" y="209"/>
                  <a:pt x="136" y="209"/>
                </a:cubicBezTo>
                <a:close/>
                <a:moveTo>
                  <a:pt x="117" y="240"/>
                </a:moveTo>
                <a:cubicBezTo>
                  <a:pt x="118" y="240"/>
                  <a:pt x="118" y="239"/>
                  <a:pt x="118" y="238"/>
                </a:cubicBezTo>
                <a:cubicBezTo>
                  <a:pt x="118" y="239"/>
                  <a:pt x="117" y="239"/>
                  <a:pt x="117" y="240"/>
                </a:cubicBezTo>
                <a:close/>
                <a:moveTo>
                  <a:pt x="141" y="199"/>
                </a:moveTo>
                <a:cubicBezTo>
                  <a:pt x="141" y="199"/>
                  <a:pt x="141" y="199"/>
                  <a:pt x="141" y="199"/>
                </a:cubicBezTo>
                <a:cubicBezTo>
                  <a:pt x="141" y="199"/>
                  <a:pt x="141" y="199"/>
                  <a:pt x="141" y="199"/>
                </a:cubicBezTo>
                <a:close/>
                <a:moveTo>
                  <a:pt x="115" y="244"/>
                </a:moveTo>
                <a:cubicBezTo>
                  <a:pt x="115" y="244"/>
                  <a:pt x="116" y="243"/>
                  <a:pt x="116" y="242"/>
                </a:cubicBezTo>
                <a:cubicBezTo>
                  <a:pt x="115" y="243"/>
                  <a:pt x="115" y="244"/>
                  <a:pt x="115" y="244"/>
                </a:cubicBezTo>
                <a:close/>
                <a:moveTo>
                  <a:pt x="149" y="45"/>
                </a:moveTo>
                <a:cubicBezTo>
                  <a:pt x="149" y="44"/>
                  <a:pt x="149" y="45"/>
                  <a:pt x="149" y="45"/>
                </a:cubicBezTo>
                <a:close/>
                <a:moveTo>
                  <a:pt x="151" y="24"/>
                </a:moveTo>
                <a:cubicBezTo>
                  <a:pt x="152" y="25"/>
                  <a:pt x="150" y="24"/>
                  <a:pt x="151" y="24"/>
                </a:cubicBezTo>
                <a:close/>
                <a:moveTo>
                  <a:pt x="149" y="27"/>
                </a:moveTo>
                <a:cubicBezTo>
                  <a:pt x="148" y="26"/>
                  <a:pt x="149" y="28"/>
                  <a:pt x="149" y="27"/>
                </a:cubicBezTo>
                <a:close/>
                <a:moveTo>
                  <a:pt x="150" y="24"/>
                </a:moveTo>
                <a:cubicBezTo>
                  <a:pt x="150" y="24"/>
                  <a:pt x="156" y="16"/>
                  <a:pt x="156" y="16"/>
                </a:cubicBezTo>
                <a:cubicBezTo>
                  <a:pt x="155" y="12"/>
                  <a:pt x="148" y="23"/>
                  <a:pt x="150" y="24"/>
                </a:cubicBezTo>
                <a:close/>
                <a:moveTo>
                  <a:pt x="153" y="18"/>
                </a:moveTo>
                <a:cubicBezTo>
                  <a:pt x="154" y="17"/>
                  <a:pt x="153" y="18"/>
                  <a:pt x="153" y="18"/>
                </a:cubicBezTo>
                <a:close/>
                <a:moveTo>
                  <a:pt x="155" y="41"/>
                </a:moveTo>
                <a:cubicBezTo>
                  <a:pt x="154" y="40"/>
                  <a:pt x="155" y="41"/>
                  <a:pt x="155" y="41"/>
                </a:cubicBezTo>
                <a:close/>
                <a:moveTo>
                  <a:pt x="142" y="54"/>
                </a:moveTo>
                <a:cubicBezTo>
                  <a:pt x="142" y="54"/>
                  <a:pt x="142" y="53"/>
                  <a:pt x="142" y="54"/>
                </a:cubicBezTo>
                <a:close/>
                <a:moveTo>
                  <a:pt x="140" y="56"/>
                </a:moveTo>
                <a:cubicBezTo>
                  <a:pt x="140" y="56"/>
                  <a:pt x="141" y="57"/>
                  <a:pt x="140" y="56"/>
                </a:cubicBezTo>
                <a:close/>
                <a:moveTo>
                  <a:pt x="140" y="57"/>
                </a:moveTo>
                <a:cubicBezTo>
                  <a:pt x="140" y="57"/>
                  <a:pt x="139" y="56"/>
                  <a:pt x="140" y="57"/>
                </a:cubicBezTo>
                <a:close/>
                <a:moveTo>
                  <a:pt x="141" y="55"/>
                </a:moveTo>
                <a:cubicBezTo>
                  <a:pt x="142" y="55"/>
                  <a:pt x="141" y="54"/>
                  <a:pt x="141" y="55"/>
                </a:cubicBezTo>
                <a:close/>
                <a:moveTo>
                  <a:pt x="148" y="28"/>
                </a:moveTo>
                <a:cubicBezTo>
                  <a:pt x="149" y="29"/>
                  <a:pt x="148" y="28"/>
                  <a:pt x="148" y="28"/>
                </a:cubicBezTo>
                <a:close/>
                <a:moveTo>
                  <a:pt x="141" y="55"/>
                </a:moveTo>
                <a:cubicBezTo>
                  <a:pt x="140" y="55"/>
                  <a:pt x="142" y="56"/>
                  <a:pt x="141" y="55"/>
                </a:cubicBezTo>
                <a:close/>
                <a:moveTo>
                  <a:pt x="114" y="65"/>
                </a:moveTo>
                <a:cubicBezTo>
                  <a:pt x="111" y="64"/>
                  <a:pt x="114" y="66"/>
                  <a:pt x="114" y="65"/>
                </a:cubicBezTo>
                <a:close/>
                <a:moveTo>
                  <a:pt x="160" y="14"/>
                </a:moveTo>
                <a:cubicBezTo>
                  <a:pt x="159" y="13"/>
                  <a:pt x="161" y="14"/>
                  <a:pt x="160" y="14"/>
                </a:cubicBezTo>
                <a:close/>
                <a:moveTo>
                  <a:pt x="143" y="36"/>
                </a:moveTo>
                <a:cubicBezTo>
                  <a:pt x="143" y="35"/>
                  <a:pt x="144" y="36"/>
                  <a:pt x="143" y="36"/>
                </a:cubicBezTo>
                <a:close/>
                <a:moveTo>
                  <a:pt x="141" y="39"/>
                </a:moveTo>
                <a:cubicBezTo>
                  <a:pt x="142" y="39"/>
                  <a:pt x="139" y="37"/>
                  <a:pt x="141" y="39"/>
                </a:cubicBezTo>
                <a:close/>
                <a:moveTo>
                  <a:pt x="148" y="47"/>
                </a:moveTo>
                <a:cubicBezTo>
                  <a:pt x="149" y="47"/>
                  <a:pt x="147" y="46"/>
                  <a:pt x="148" y="47"/>
                </a:cubicBezTo>
                <a:close/>
                <a:moveTo>
                  <a:pt x="165" y="20"/>
                </a:moveTo>
                <a:cubicBezTo>
                  <a:pt x="164" y="19"/>
                  <a:pt x="166" y="21"/>
                  <a:pt x="165" y="20"/>
                </a:cubicBezTo>
                <a:close/>
                <a:moveTo>
                  <a:pt x="143" y="53"/>
                </a:moveTo>
                <a:cubicBezTo>
                  <a:pt x="143" y="53"/>
                  <a:pt x="142" y="52"/>
                  <a:pt x="143" y="53"/>
                </a:cubicBezTo>
                <a:close/>
                <a:moveTo>
                  <a:pt x="147" y="26"/>
                </a:moveTo>
                <a:cubicBezTo>
                  <a:pt x="148" y="26"/>
                  <a:pt x="146" y="25"/>
                  <a:pt x="147" y="26"/>
                </a:cubicBezTo>
                <a:close/>
                <a:moveTo>
                  <a:pt x="119" y="58"/>
                </a:moveTo>
                <a:cubicBezTo>
                  <a:pt x="119" y="58"/>
                  <a:pt x="118" y="57"/>
                  <a:pt x="119" y="58"/>
                </a:cubicBezTo>
                <a:close/>
                <a:moveTo>
                  <a:pt x="148" y="29"/>
                </a:moveTo>
                <a:cubicBezTo>
                  <a:pt x="147" y="28"/>
                  <a:pt x="148" y="29"/>
                  <a:pt x="148" y="29"/>
                </a:cubicBezTo>
                <a:close/>
                <a:moveTo>
                  <a:pt x="142" y="53"/>
                </a:moveTo>
                <a:cubicBezTo>
                  <a:pt x="142" y="53"/>
                  <a:pt x="143" y="54"/>
                  <a:pt x="142" y="53"/>
                </a:cubicBezTo>
                <a:close/>
                <a:moveTo>
                  <a:pt x="148" y="25"/>
                </a:moveTo>
                <a:cubicBezTo>
                  <a:pt x="146" y="25"/>
                  <a:pt x="148" y="25"/>
                  <a:pt x="148" y="25"/>
                </a:cubicBezTo>
                <a:close/>
                <a:moveTo>
                  <a:pt x="156" y="39"/>
                </a:moveTo>
                <a:cubicBezTo>
                  <a:pt x="156" y="39"/>
                  <a:pt x="157" y="40"/>
                  <a:pt x="156" y="39"/>
                </a:cubicBezTo>
                <a:close/>
                <a:moveTo>
                  <a:pt x="158" y="38"/>
                </a:moveTo>
                <a:cubicBezTo>
                  <a:pt x="157" y="37"/>
                  <a:pt x="158" y="38"/>
                  <a:pt x="158" y="38"/>
                </a:cubicBezTo>
                <a:close/>
                <a:moveTo>
                  <a:pt x="155" y="42"/>
                </a:moveTo>
                <a:cubicBezTo>
                  <a:pt x="154" y="43"/>
                  <a:pt x="157" y="41"/>
                  <a:pt x="155" y="42"/>
                </a:cubicBezTo>
                <a:close/>
                <a:moveTo>
                  <a:pt x="161" y="33"/>
                </a:moveTo>
                <a:cubicBezTo>
                  <a:pt x="161" y="33"/>
                  <a:pt x="161" y="33"/>
                  <a:pt x="161" y="33"/>
                </a:cubicBezTo>
                <a:close/>
                <a:moveTo>
                  <a:pt x="156" y="41"/>
                </a:moveTo>
                <a:cubicBezTo>
                  <a:pt x="157" y="41"/>
                  <a:pt x="154" y="41"/>
                  <a:pt x="156" y="41"/>
                </a:cubicBezTo>
                <a:close/>
                <a:moveTo>
                  <a:pt x="143" y="58"/>
                </a:moveTo>
                <a:cubicBezTo>
                  <a:pt x="143" y="58"/>
                  <a:pt x="142" y="57"/>
                  <a:pt x="143" y="58"/>
                </a:cubicBezTo>
                <a:close/>
                <a:moveTo>
                  <a:pt x="161" y="31"/>
                </a:moveTo>
                <a:cubicBezTo>
                  <a:pt x="160" y="31"/>
                  <a:pt x="162" y="32"/>
                  <a:pt x="161" y="31"/>
                </a:cubicBezTo>
                <a:close/>
                <a:moveTo>
                  <a:pt x="156" y="41"/>
                </a:moveTo>
                <a:cubicBezTo>
                  <a:pt x="155" y="40"/>
                  <a:pt x="156" y="41"/>
                  <a:pt x="156" y="41"/>
                </a:cubicBezTo>
                <a:close/>
                <a:moveTo>
                  <a:pt x="163" y="30"/>
                </a:moveTo>
                <a:cubicBezTo>
                  <a:pt x="163" y="31"/>
                  <a:pt x="161" y="29"/>
                  <a:pt x="163" y="30"/>
                </a:cubicBezTo>
                <a:close/>
                <a:moveTo>
                  <a:pt x="115" y="62"/>
                </a:moveTo>
                <a:cubicBezTo>
                  <a:pt x="115" y="62"/>
                  <a:pt x="115" y="62"/>
                  <a:pt x="115" y="62"/>
                </a:cubicBezTo>
                <a:cubicBezTo>
                  <a:pt x="115" y="61"/>
                  <a:pt x="115" y="62"/>
                  <a:pt x="115" y="62"/>
                </a:cubicBezTo>
                <a:close/>
                <a:moveTo>
                  <a:pt x="167" y="3"/>
                </a:moveTo>
                <a:cubicBezTo>
                  <a:pt x="167" y="3"/>
                  <a:pt x="167" y="3"/>
                  <a:pt x="167" y="4"/>
                </a:cubicBezTo>
                <a:cubicBezTo>
                  <a:pt x="167" y="3"/>
                  <a:pt x="167" y="3"/>
                  <a:pt x="167" y="3"/>
                </a:cubicBezTo>
                <a:cubicBezTo>
                  <a:pt x="167" y="3"/>
                  <a:pt x="167" y="3"/>
                  <a:pt x="167" y="3"/>
                </a:cubicBezTo>
                <a:close/>
                <a:moveTo>
                  <a:pt x="144" y="51"/>
                </a:moveTo>
                <a:cubicBezTo>
                  <a:pt x="144" y="50"/>
                  <a:pt x="144" y="51"/>
                  <a:pt x="144" y="52"/>
                </a:cubicBezTo>
                <a:cubicBezTo>
                  <a:pt x="144" y="52"/>
                  <a:pt x="145" y="51"/>
                  <a:pt x="144" y="51"/>
                </a:cubicBezTo>
                <a:close/>
                <a:moveTo>
                  <a:pt x="144" y="34"/>
                </a:moveTo>
                <a:cubicBezTo>
                  <a:pt x="144" y="34"/>
                  <a:pt x="144" y="34"/>
                  <a:pt x="144" y="34"/>
                </a:cubicBezTo>
                <a:cubicBezTo>
                  <a:pt x="144" y="34"/>
                  <a:pt x="144" y="34"/>
                  <a:pt x="144" y="34"/>
                </a:cubicBezTo>
                <a:cubicBezTo>
                  <a:pt x="144" y="34"/>
                  <a:pt x="145" y="34"/>
                  <a:pt x="144" y="34"/>
                </a:cubicBezTo>
                <a:close/>
                <a:moveTo>
                  <a:pt x="144" y="52"/>
                </a:moveTo>
                <a:cubicBezTo>
                  <a:pt x="144" y="52"/>
                  <a:pt x="144" y="52"/>
                  <a:pt x="144" y="52"/>
                </a:cubicBezTo>
                <a:cubicBezTo>
                  <a:pt x="144" y="52"/>
                  <a:pt x="144" y="52"/>
                  <a:pt x="144" y="52"/>
                </a:cubicBezTo>
                <a:cubicBezTo>
                  <a:pt x="144" y="52"/>
                  <a:pt x="144" y="52"/>
                  <a:pt x="144" y="52"/>
                </a:cubicBezTo>
                <a:close/>
                <a:moveTo>
                  <a:pt x="165" y="2"/>
                </a:moveTo>
                <a:cubicBezTo>
                  <a:pt x="164" y="5"/>
                  <a:pt x="166" y="3"/>
                  <a:pt x="167" y="3"/>
                </a:cubicBezTo>
                <a:cubicBezTo>
                  <a:pt x="166" y="2"/>
                  <a:pt x="165" y="2"/>
                  <a:pt x="165" y="2"/>
                </a:cubicBezTo>
                <a:close/>
                <a:moveTo>
                  <a:pt x="144" y="34"/>
                </a:moveTo>
                <a:cubicBezTo>
                  <a:pt x="144" y="34"/>
                  <a:pt x="144" y="34"/>
                  <a:pt x="144" y="34"/>
                </a:cubicBezTo>
                <a:cubicBezTo>
                  <a:pt x="144" y="34"/>
                  <a:pt x="144" y="34"/>
                  <a:pt x="144" y="34"/>
                </a:cubicBezTo>
                <a:close/>
                <a:moveTo>
                  <a:pt x="206" y="33"/>
                </a:moveTo>
                <a:cubicBezTo>
                  <a:pt x="205" y="33"/>
                  <a:pt x="207" y="31"/>
                  <a:pt x="206" y="33"/>
                </a:cubicBezTo>
                <a:close/>
                <a:moveTo>
                  <a:pt x="218" y="47"/>
                </a:moveTo>
                <a:cubicBezTo>
                  <a:pt x="218" y="48"/>
                  <a:pt x="220" y="45"/>
                  <a:pt x="218" y="47"/>
                </a:cubicBezTo>
                <a:close/>
                <a:moveTo>
                  <a:pt x="222" y="47"/>
                </a:moveTo>
                <a:cubicBezTo>
                  <a:pt x="223" y="47"/>
                  <a:pt x="224" y="48"/>
                  <a:pt x="225" y="48"/>
                </a:cubicBezTo>
                <a:cubicBezTo>
                  <a:pt x="225" y="48"/>
                  <a:pt x="225" y="48"/>
                  <a:pt x="225" y="48"/>
                </a:cubicBezTo>
                <a:cubicBezTo>
                  <a:pt x="225" y="48"/>
                  <a:pt x="225" y="48"/>
                  <a:pt x="225" y="48"/>
                </a:cubicBezTo>
                <a:cubicBezTo>
                  <a:pt x="225" y="48"/>
                  <a:pt x="226" y="47"/>
                  <a:pt x="226" y="47"/>
                </a:cubicBezTo>
                <a:cubicBezTo>
                  <a:pt x="225" y="48"/>
                  <a:pt x="217" y="40"/>
                  <a:pt x="217" y="40"/>
                </a:cubicBezTo>
                <a:cubicBezTo>
                  <a:pt x="217" y="41"/>
                  <a:pt x="216" y="41"/>
                  <a:pt x="216" y="41"/>
                </a:cubicBezTo>
                <a:cubicBezTo>
                  <a:pt x="216" y="41"/>
                  <a:pt x="219" y="44"/>
                  <a:pt x="219" y="45"/>
                </a:cubicBezTo>
                <a:cubicBezTo>
                  <a:pt x="219" y="45"/>
                  <a:pt x="221" y="46"/>
                  <a:pt x="222" y="47"/>
                </a:cubicBezTo>
                <a:close/>
                <a:moveTo>
                  <a:pt x="217" y="45"/>
                </a:moveTo>
                <a:cubicBezTo>
                  <a:pt x="217" y="44"/>
                  <a:pt x="216" y="45"/>
                  <a:pt x="217" y="45"/>
                </a:cubicBezTo>
                <a:close/>
                <a:moveTo>
                  <a:pt x="207" y="36"/>
                </a:moveTo>
                <a:cubicBezTo>
                  <a:pt x="207" y="36"/>
                  <a:pt x="206" y="37"/>
                  <a:pt x="207" y="36"/>
                </a:cubicBezTo>
                <a:close/>
                <a:moveTo>
                  <a:pt x="208" y="35"/>
                </a:moveTo>
                <a:cubicBezTo>
                  <a:pt x="208" y="35"/>
                  <a:pt x="215" y="41"/>
                  <a:pt x="215" y="41"/>
                </a:cubicBezTo>
                <a:cubicBezTo>
                  <a:pt x="218" y="40"/>
                  <a:pt x="208" y="34"/>
                  <a:pt x="208" y="35"/>
                </a:cubicBezTo>
                <a:close/>
                <a:moveTo>
                  <a:pt x="197" y="28"/>
                </a:moveTo>
                <a:cubicBezTo>
                  <a:pt x="196" y="28"/>
                  <a:pt x="197" y="27"/>
                  <a:pt x="197" y="28"/>
                </a:cubicBezTo>
                <a:close/>
                <a:moveTo>
                  <a:pt x="203" y="33"/>
                </a:moveTo>
                <a:cubicBezTo>
                  <a:pt x="203" y="32"/>
                  <a:pt x="202" y="33"/>
                  <a:pt x="203" y="33"/>
                </a:cubicBezTo>
                <a:close/>
                <a:moveTo>
                  <a:pt x="194" y="25"/>
                </a:moveTo>
                <a:cubicBezTo>
                  <a:pt x="193" y="26"/>
                  <a:pt x="196" y="23"/>
                  <a:pt x="194" y="25"/>
                </a:cubicBezTo>
                <a:close/>
                <a:moveTo>
                  <a:pt x="206" y="33"/>
                </a:moveTo>
                <a:cubicBezTo>
                  <a:pt x="207" y="32"/>
                  <a:pt x="206" y="34"/>
                  <a:pt x="206" y="33"/>
                </a:cubicBezTo>
                <a:close/>
                <a:moveTo>
                  <a:pt x="204" y="34"/>
                </a:moveTo>
                <a:cubicBezTo>
                  <a:pt x="205" y="34"/>
                  <a:pt x="204" y="34"/>
                  <a:pt x="204" y="34"/>
                </a:cubicBezTo>
                <a:close/>
                <a:moveTo>
                  <a:pt x="203" y="33"/>
                </a:moveTo>
                <a:cubicBezTo>
                  <a:pt x="204" y="33"/>
                  <a:pt x="202" y="34"/>
                  <a:pt x="203" y="33"/>
                </a:cubicBezTo>
                <a:close/>
                <a:moveTo>
                  <a:pt x="189" y="39"/>
                </a:moveTo>
                <a:cubicBezTo>
                  <a:pt x="188" y="38"/>
                  <a:pt x="190" y="40"/>
                  <a:pt x="189" y="39"/>
                </a:cubicBezTo>
                <a:close/>
                <a:moveTo>
                  <a:pt x="198" y="29"/>
                </a:moveTo>
                <a:cubicBezTo>
                  <a:pt x="198" y="29"/>
                  <a:pt x="198" y="29"/>
                  <a:pt x="198" y="29"/>
                </a:cubicBezTo>
                <a:cubicBezTo>
                  <a:pt x="198" y="29"/>
                  <a:pt x="198" y="29"/>
                  <a:pt x="198" y="29"/>
                </a:cubicBezTo>
                <a:cubicBezTo>
                  <a:pt x="198" y="29"/>
                  <a:pt x="198" y="29"/>
                  <a:pt x="198" y="29"/>
                </a:cubicBezTo>
                <a:close/>
                <a:moveTo>
                  <a:pt x="179" y="24"/>
                </a:moveTo>
                <a:cubicBezTo>
                  <a:pt x="178" y="24"/>
                  <a:pt x="179" y="24"/>
                  <a:pt x="179" y="24"/>
                </a:cubicBezTo>
                <a:close/>
                <a:moveTo>
                  <a:pt x="181" y="27"/>
                </a:moveTo>
                <a:cubicBezTo>
                  <a:pt x="182" y="26"/>
                  <a:pt x="181" y="26"/>
                  <a:pt x="180" y="26"/>
                </a:cubicBezTo>
                <a:cubicBezTo>
                  <a:pt x="181" y="26"/>
                  <a:pt x="181" y="27"/>
                  <a:pt x="181" y="27"/>
                </a:cubicBezTo>
                <a:close/>
                <a:moveTo>
                  <a:pt x="179" y="24"/>
                </a:moveTo>
                <a:cubicBezTo>
                  <a:pt x="179" y="24"/>
                  <a:pt x="178" y="25"/>
                  <a:pt x="179" y="24"/>
                </a:cubicBezTo>
                <a:close/>
                <a:moveTo>
                  <a:pt x="180" y="26"/>
                </a:moveTo>
                <a:cubicBezTo>
                  <a:pt x="180" y="26"/>
                  <a:pt x="180" y="26"/>
                  <a:pt x="180" y="26"/>
                </a:cubicBezTo>
                <a:cubicBezTo>
                  <a:pt x="180" y="26"/>
                  <a:pt x="180" y="26"/>
                  <a:pt x="180" y="26"/>
                </a:cubicBezTo>
                <a:cubicBezTo>
                  <a:pt x="180" y="26"/>
                  <a:pt x="180" y="26"/>
                  <a:pt x="180" y="26"/>
                </a:cubicBezTo>
                <a:close/>
                <a:moveTo>
                  <a:pt x="185" y="31"/>
                </a:moveTo>
                <a:cubicBezTo>
                  <a:pt x="184" y="32"/>
                  <a:pt x="186" y="30"/>
                  <a:pt x="185" y="31"/>
                </a:cubicBezTo>
                <a:close/>
                <a:moveTo>
                  <a:pt x="180" y="25"/>
                </a:moveTo>
                <a:cubicBezTo>
                  <a:pt x="181" y="25"/>
                  <a:pt x="179" y="25"/>
                  <a:pt x="180" y="25"/>
                </a:cubicBezTo>
                <a:close/>
                <a:moveTo>
                  <a:pt x="187" y="32"/>
                </a:moveTo>
                <a:cubicBezTo>
                  <a:pt x="187" y="32"/>
                  <a:pt x="186" y="32"/>
                  <a:pt x="187" y="32"/>
                </a:cubicBezTo>
                <a:close/>
                <a:moveTo>
                  <a:pt x="227" y="47"/>
                </a:moveTo>
                <a:cubicBezTo>
                  <a:pt x="227" y="47"/>
                  <a:pt x="225" y="51"/>
                  <a:pt x="225" y="50"/>
                </a:cubicBezTo>
                <a:cubicBezTo>
                  <a:pt x="225" y="50"/>
                  <a:pt x="220" y="47"/>
                  <a:pt x="220" y="48"/>
                </a:cubicBezTo>
                <a:cubicBezTo>
                  <a:pt x="219" y="49"/>
                  <a:pt x="221" y="48"/>
                  <a:pt x="221" y="48"/>
                </a:cubicBezTo>
                <a:cubicBezTo>
                  <a:pt x="221" y="48"/>
                  <a:pt x="224" y="51"/>
                  <a:pt x="224" y="51"/>
                </a:cubicBezTo>
                <a:cubicBezTo>
                  <a:pt x="224" y="52"/>
                  <a:pt x="222" y="52"/>
                  <a:pt x="223" y="52"/>
                </a:cubicBezTo>
                <a:cubicBezTo>
                  <a:pt x="222" y="52"/>
                  <a:pt x="222" y="52"/>
                  <a:pt x="222" y="51"/>
                </a:cubicBezTo>
                <a:cubicBezTo>
                  <a:pt x="215" y="45"/>
                  <a:pt x="206" y="38"/>
                  <a:pt x="199" y="32"/>
                </a:cubicBezTo>
                <a:cubicBezTo>
                  <a:pt x="196" y="30"/>
                  <a:pt x="190" y="22"/>
                  <a:pt x="184" y="15"/>
                </a:cubicBezTo>
                <a:cubicBezTo>
                  <a:pt x="189" y="20"/>
                  <a:pt x="194" y="25"/>
                  <a:pt x="194" y="24"/>
                </a:cubicBezTo>
                <a:cubicBezTo>
                  <a:pt x="194" y="24"/>
                  <a:pt x="193" y="23"/>
                  <a:pt x="193" y="23"/>
                </a:cubicBezTo>
                <a:cubicBezTo>
                  <a:pt x="194" y="22"/>
                  <a:pt x="196" y="24"/>
                  <a:pt x="196" y="24"/>
                </a:cubicBezTo>
                <a:cubicBezTo>
                  <a:pt x="195" y="25"/>
                  <a:pt x="195" y="25"/>
                  <a:pt x="195" y="26"/>
                </a:cubicBezTo>
                <a:cubicBezTo>
                  <a:pt x="194" y="26"/>
                  <a:pt x="197" y="26"/>
                  <a:pt x="197" y="25"/>
                </a:cubicBezTo>
                <a:cubicBezTo>
                  <a:pt x="196" y="26"/>
                  <a:pt x="196" y="28"/>
                  <a:pt x="196" y="28"/>
                </a:cubicBezTo>
                <a:cubicBezTo>
                  <a:pt x="196" y="28"/>
                  <a:pt x="198" y="26"/>
                  <a:pt x="198" y="26"/>
                </a:cubicBezTo>
                <a:cubicBezTo>
                  <a:pt x="198" y="27"/>
                  <a:pt x="197" y="28"/>
                  <a:pt x="197" y="28"/>
                </a:cubicBezTo>
                <a:cubicBezTo>
                  <a:pt x="197" y="28"/>
                  <a:pt x="198" y="27"/>
                  <a:pt x="198" y="27"/>
                </a:cubicBezTo>
                <a:cubicBezTo>
                  <a:pt x="199" y="27"/>
                  <a:pt x="199" y="28"/>
                  <a:pt x="199" y="28"/>
                </a:cubicBezTo>
                <a:cubicBezTo>
                  <a:pt x="199" y="28"/>
                  <a:pt x="198" y="28"/>
                  <a:pt x="198" y="28"/>
                </a:cubicBezTo>
                <a:cubicBezTo>
                  <a:pt x="198" y="29"/>
                  <a:pt x="198" y="29"/>
                  <a:pt x="199" y="28"/>
                </a:cubicBezTo>
                <a:cubicBezTo>
                  <a:pt x="199" y="29"/>
                  <a:pt x="198" y="29"/>
                  <a:pt x="198" y="29"/>
                </a:cubicBezTo>
                <a:cubicBezTo>
                  <a:pt x="199" y="29"/>
                  <a:pt x="199" y="28"/>
                  <a:pt x="198" y="29"/>
                </a:cubicBezTo>
                <a:cubicBezTo>
                  <a:pt x="198" y="29"/>
                  <a:pt x="199" y="30"/>
                  <a:pt x="199" y="30"/>
                </a:cubicBezTo>
                <a:cubicBezTo>
                  <a:pt x="199" y="30"/>
                  <a:pt x="199" y="30"/>
                  <a:pt x="199" y="30"/>
                </a:cubicBezTo>
                <a:cubicBezTo>
                  <a:pt x="199" y="30"/>
                  <a:pt x="199" y="30"/>
                  <a:pt x="199" y="30"/>
                </a:cubicBezTo>
                <a:cubicBezTo>
                  <a:pt x="200" y="30"/>
                  <a:pt x="200" y="30"/>
                  <a:pt x="200" y="30"/>
                </a:cubicBezTo>
                <a:cubicBezTo>
                  <a:pt x="199" y="30"/>
                  <a:pt x="200" y="31"/>
                  <a:pt x="201" y="32"/>
                </a:cubicBezTo>
                <a:cubicBezTo>
                  <a:pt x="201" y="31"/>
                  <a:pt x="201" y="31"/>
                  <a:pt x="201" y="31"/>
                </a:cubicBezTo>
                <a:cubicBezTo>
                  <a:pt x="201" y="31"/>
                  <a:pt x="201" y="31"/>
                  <a:pt x="201" y="32"/>
                </a:cubicBezTo>
                <a:cubicBezTo>
                  <a:pt x="202" y="32"/>
                  <a:pt x="203" y="33"/>
                  <a:pt x="203" y="33"/>
                </a:cubicBezTo>
                <a:cubicBezTo>
                  <a:pt x="203" y="33"/>
                  <a:pt x="202" y="32"/>
                  <a:pt x="202" y="32"/>
                </a:cubicBezTo>
                <a:cubicBezTo>
                  <a:pt x="201" y="31"/>
                  <a:pt x="206" y="33"/>
                  <a:pt x="206" y="32"/>
                </a:cubicBezTo>
                <a:cubicBezTo>
                  <a:pt x="206" y="31"/>
                  <a:pt x="195" y="21"/>
                  <a:pt x="193" y="19"/>
                </a:cubicBezTo>
                <a:cubicBezTo>
                  <a:pt x="191" y="16"/>
                  <a:pt x="188" y="12"/>
                  <a:pt x="185" y="9"/>
                </a:cubicBezTo>
                <a:cubicBezTo>
                  <a:pt x="185" y="9"/>
                  <a:pt x="185" y="9"/>
                  <a:pt x="186" y="8"/>
                </a:cubicBezTo>
                <a:cubicBezTo>
                  <a:pt x="186" y="8"/>
                  <a:pt x="184" y="6"/>
                  <a:pt x="184" y="5"/>
                </a:cubicBezTo>
                <a:cubicBezTo>
                  <a:pt x="183" y="5"/>
                  <a:pt x="183" y="5"/>
                  <a:pt x="183" y="5"/>
                </a:cubicBezTo>
                <a:cubicBezTo>
                  <a:pt x="183" y="5"/>
                  <a:pt x="183" y="5"/>
                  <a:pt x="183" y="5"/>
                </a:cubicBezTo>
                <a:cubicBezTo>
                  <a:pt x="183" y="6"/>
                  <a:pt x="183" y="6"/>
                  <a:pt x="183" y="6"/>
                </a:cubicBezTo>
                <a:cubicBezTo>
                  <a:pt x="183" y="6"/>
                  <a:pt x="183" y="6"/>
                  <a:pt x="183" y="6"/>
                </a:cubicBezTo>
                <a:cubicBezTo>
                  <a:pt x="183" y="5"/>
                  <a:pt x="183" y="5"/>
                  <a:pt x="183" y="5"/>
                </a:cubicBezTo>
                <a:cubicBezTo>
                  <a:pt x="181" y="3"/>
                  <a:pt x="178" y="0"/>
                  <a:pt x="177" y="0"/>
                </a:cubicBezTo>
                <a:cubicBezTo>
                  <a:pt x="175" y="0"/>
                  <a:pt x="174" y="1"/>
                  <a:pt x="174" y="2"/>
                </a:cubicBezTo>
                <a:cubicBezTo>
                  <a:pt x="172" y="2"/>
                  <a:pt x="170" y="3"/>
                  <a:pt x="168" y="4"/>
                </a:cubicBezTo>
                <a:cubicBezTo>
                  <a:pt x="168" y="4"/>
                  <a:pt x="167" y="4"/>
                  <a:pt x="167" y="4"/>
                </a:cubicBezTo>
                <a:cubicBezTo>
                  <a:pt x="167" y="4"/>
                  <a:pt x="167" y="4"/>
                  <a:pt x="167" y="4"/>
                </a:cubicBezTo>
                <a:cubicBezTo>
                  <a:pt x="166" y="5"/>
                  <a:pt x="165" y="5"/>
                  <a:pt x="164" y="6"/>
                </a:cubicBezTo>
                <a:cubicBezTo>
                  <a:pt x="164" y="5"/>
                  <a:pt x="164" y="5"/>
                  <a:pt x="164" y="5"/>
                </a:cubicBezTo>
                <a:cubicBezTo>
                  <a:pt x="164" y="5"/>
                  <a:pt x="164" y="5"/>
                  <a:pt x="164" y="5"/>
                </a:cubicBezTo>
                <a:cubicBezTo>
                  <a:pt x="165" y="5"/>
                  <a:pt x="164" y="5"/>
                  <a:pt x="164" y="5"/>
                </a:cubicBezTo>
                <a:cubicBezTo>
                  <a:pt x="164" y="5"/>
                  <a:pt x="164" y="4"/>
                  <a:pt x="164" y="4"/>
                </a:cubicBezTo>
                <a:cubicBezTo>
                  <a:pt x="164" y="4"/>
                  <a:pt x="164" y="5"/>
                  <a:pt x="163" y="6"/>
                </a:cubicBezTo>
                <a:cubicBezTo>
                  <a:pt x="163" y="6"/>
                  <a:pt x="162" y="6"/>
                  <a:pt x="162" y="6"/>
                </a:cubicBezTo>
                <a:cubicBezTo>
                  <a:pt x="162" y="6"/>
                  <a:pt x="163" y="6"/>
                  <a:pt x="163" y="6"/>
                </a:cubicBezTo>
                <a:cubicBezTo>
                  <a:pt x="160" y="9"/>
                  <a:pt x="155" y="13"/>
                  <a:pt x="155" y="13"/>
                </a:cubicBezTo>
                <a:cubicBezTo>
                  <a:pt x="155" y="13"/>
                  <a:pt x="156" y="15"/>
                  <a:pt x="156" y="15"/>
                </a:cubicBezTo>
                <a:cubicBezTo>
                  <a:pt x="158" y="14"/>
                  <a:pt x="159" y="12"/>
                  <a:pt x="160" y="11"/>
                </a:cubicBezTo>
                <a:cubicBezTo>
                  <a:pt x="161" y="11"/>
                  <a:pt x="162" y="10"/>
                  <a:pt x="163" y="8"/>
                </a:cubicBezTo>
                <a:cubicBezTo>
                  <a:pt x="162" y="8"/>
                  <a:pt x="162" y="8"/>
                  <a:pt x="162" y="8"/>
                </a:cubicBezTo>
                <a:cubicBezTo>
                  <a:pt x="163" y="8"/>
                  <a:pt x="163" y="8"/>
                  <a:pt x="163" y="8"/>
                </a:cubicBezTo>
                <a:cubicBezTo>
                  <a:pt x="163" y="8"/>
                  <a:pt x="163" y="8"/>
                  <a:pt x="163" y="8"/>
                </a:cubicBezTo>
                <a:cubicBezTo>
                  <a:pt x="163" y="8"/>
                  <a:pt x="163" y="8"/>
                  <a:pt x="163" y="8"/>
                </a:cubicBezTo>
                <a:cubicBezTo>
                  <a:pt x="163" y="8"/>
                  <a:pt x="163" y="8"/>
                  <a:pt x="163" y="8"/>
                </a:cubicBezTo>
                <a:cubicBezTo>
                  <a:pt x="163" y="8"/>
                  <a:pt x="163" y="8"/>
                  <a:pt x="163" y="8"/>
                </a:cubicBezTo>
                <a:cubicBezTo>
                  <a:pt x="163" y="9"/>
                  <a:pt x="163" y="9"/>
                  <a:pt x="164" y="9"/>
                </a:cubicBezTo>
                <a:cubicBezTo>
                  <a:pt x="163" y="10"/>
                  <a:pt x="163" y="10"/>
                  <a:pt x="163" y="11"/>
                </a:cubicBezTo>
                <a:cubicBezTo>
                  <a:pt x="163" y="11"/>
                  <a:pt x="164" y="10"/>
                  <a:pt x="164" y="10"/>
                </a:cubicBezTo>
                <a:cubicBezTo>
                  <a:pt x="164" y="11"/>
                  <a:pt x="164" y="11"/>
                  <a:pt x="164" y="11"/>
                </a:cubicBezTo>
                <a:cubicBezTo>
                  <a:pt x="164" y="11"/>
                  <a:pt x="163" y="12"/>
                  <a:pt x="163" y="12"/>
                </a:cubicBezTo>
                <a:cubicBezTo>
                  <a:pt x="163" y="11"/>
                  <a:pt x="163" y="10"/>
                  <a:pt x="163" y="10"/>
                </a:cubicBezTo>
                <a:cubicBezTo>
                  <a:pt x="162" y="10"/>
                  <a:pt x="162" y="12"/>
                  <a:pt x="163" y="12"/>
                </a:cubicBezTo>
                <a:cubicBezTo>
                  <a:pt x="162" y="12"/>
                  <a:pt x="162" y="12"/>
                  <a:pt x="162" y="12"/>
                </a:cubicBezTo>
                <a:cubicBezTo>
                  <a:pt x="162" y="12"/>
                  <a:pt x="163" y="12"/>
                  <a:pt x="164" y="12"/>
                </a:cubicBezTo>
                <a:cubicBezTo>
                  <a:pt x="158" y="18"/>
                  <a:pt x="153" y="25"/>
                  <a:pt x="149" y="30"/>
                </a:cubicBezTo>
                <a:cubicBezTo>
                  <a:pt x="145" y="37"/>
                  <a:pt x="140" y="43"/>
                  <a:pt x="134" y="49"/>
                </a:cubicBezTo>
                <a:cubicBezTo>
                  <a:pt x="133" y="51"/>
                  <a:pt x="124" y="59"/>
                  <a:pt x="122" y="62"/>
                </a:cubicBezTo>
                <a:cubicBezTo>
                  <a:pt x="124" y="57"/>
                  <a:pt x="142" y="40"/>
                  <a:pt x="140" y="38"/>
                </a:cubicBezTo>
                <a:cubicBezTo>
                  <a:pt x="140" y="38"/>
                  <a:pt x="139" y="40"/>
                  <a:pt x="139" y="40"/>
                </a:cubicBezTo>
                <a:cubicBezTo>
                  <a:pt x="138" y="39"/>
                  <a:pt x="140" y="37"/>
                  <a:pt x="140" y="37"/>
                </a:cubicBezTo>
                <a:cubicBezTo>
                  <a:pt x="140" y="37"/>
                  <a:pt x="141" y="38"/>
                  <a:pt x="142" y="38"/>
                </a:cubicBezTo>
                <a:cubicBezTo>
                  <a:pt x="141" y="38"/>
                  <a:pt x="141" y="35"/>
                  <a:pt x="141" y="35"/>
                </a:cubicBezTo>
                <a:cubicBezTo>
                  <a:pt x="141" y="36"/>
                  <a:pt x="144" y="37"/>
                  <a:pt x="143" y="36"/>
                </a:cubicBezTo>
                <a:cubicBezTo>
                  <a:pt x="143" y="36"/>
                  <a:pt x="141" y="35"/>
                  <a:pt x="142" y="34"/>
                </a:cubicBezTo>
                <a:cubicBezTo>
                  <a:pt x="142" y="34"/>
                  <a:pt x="144" y="36"/>
                  <a:pt x="144" y="35"/>
                </a:cubicBezTo>
                <a:cubicBezTo>
                  <a:pt x="143" y="35"/>
                  <a:pt x="143" y="35"/>
                  <a:pt x="142" y="34"/>
                </a:cubicBezTo>
                <a:cubicBezTo>
                  <a:pt x="143" y="34"/>
                  <a:pt x="143" y="34"/>
                  <a:pt x="144" y="34"/>
                </a:cubicBezTo>
                <a:cubicBezTo>
                  <a:pt x="143" y="33"/>
                  <a:pt x="143" y="33"/>
                  <a:pt x="144" y="34"/>
                </a:cubicBezTo>
                <a:cubicBezTo>
                  <a:pt x="144" y="34"/>
                  <a:pt x="144" y="34"/>
                  <a:pt x="144" y="34"/>
                </a:cubicBezTo>
                <a:cubicBezTo>
                  <a:pt x="144" y="33"/>
                  <a:pt x="143" y="33"/>
                  <a:pt x="144" y="34"/>
                </a:cubicBezTo>
                <a:cubicBezTo>
                  <a:pt x="145" y="34"/>
                  <a:pt x="145" y="34"/>
                  <a:pt x="145" y="33"/>
                </a:cubicBezTo>
                <a:cubicBezTo>
                  <a:pt x="145" y="33"/>
                  <a:pt x="145" y="33"/>
                  <a:pt x="145" y="33"/>
                </a:cubicBezTo>
                <a:cubicBezTo>
                  <a:pt x="145" y="33"/>
                  <a:pt x="145" y="33"/>
                  <a:pt x="145" y="33"/>
                </a:cubicBezTo>
                <a:cubicBezTo>
                  <a:pt x="145" y="32"/>
                  <a:pt x="145" y="32"/>
                  <a:pt x="145" y="32"/>
                </a:cubicBezTo>
                <a:cubicBezTo>
                  <a:pt x="145" y="33"/>
                  <a:pt x="146" y="32"/>
                  <a:pt x="147" y="31"/>
                </a:cubicBezTo>
                <a:cubicBezTo>
                  <a:pt x="147" y="31"/>
                  <a:pt x="147" y="31"/>
                  <a:pt x="147" y="31"/>
                </a:cubicBezTo>
                <a:cubicBezTo>
                  <a:pt x="147" y="30"/>
                  <a:pt x="148" y="29"/>
                  <a:pt x="147" y="29"/>
                </a:cubicBezTo>
                <a:cubicBezTo>
                  <a:pt x="148" y="29"/>
                  <a:pt x="147" y="30"/>
                  <a:pt x="147" y="30"/>
                </a:cubicBezTo>
                <a:cubicBezTo>
                  <a:pt x="146" y="30"/>
                  <a:pt x="148" y="26"/>
                  <a:pt x="146" y="26"/>
                </a:cubicBezTo>
                <a:cubicBezTo>
                  <a:pt x="146" y="26"/>
                  <a:pt x="134" y="41"/>
                  <a:pt x="134" y="41"/>
                </a:cubicBezTo>
                <a:cubicBezTo>
                  <a:pt x="135" y="43"/>
                  <a:pt x="119" y="57"/>
                  <a:pt x="115" y="62"/>
                </a:cubicBezTo>
                <a:cubicBezTo>
                  <a:pt x="115" y="62"/>
                  <a:pt x="115" y="62"/>
                  <a:pt x="115" y="62"/>
                </a:cubicBezTo>
                <a:cubicBezTo>
                  <a:pt x="115" y="62"/>
                  <a:pt x="115" y="62"/>
                  <a:pt x="115" y="62"/>
                </a:cubicBezTo>
                <a:cubicBezTo>
                  <a:pt x="115" y="62"/>
                  <a:pt x="115" y="63"/>
                  <a:pt x="115" y="63"/>
                </a:cubicBezTo>
                <a:cubicBezTo>
                  <a:pt x="116" y="69"/>
                  <a:pt x="122" y="64"/>
                  <a:pt x="122" y="63"/>
                </a:cubicBezTo>
                <a:cubicBezTo>
                  <a:pt x="123" y="66"/>
                  <a:pt x="113" y="72"/>
                  <a:pt x="121" y="77"/>
                </a:cubicBezTo>
                <a:cubicBezTo>
                  <a:pt x="122" y="77"/>
                  <a:pt x="123" y="76"/>
                  <a:pt x="124" y="76"/>
                </a:cubicBezTo>
                <a:cubicBezTo>
                  <a:pt x="124" y="76"/>
                  <a:pt x="122" y="78"/>
                  <a:pt x="123" y="79"/>
                </a:cubicBezTo>
                <a:cubicBezTo>
                  <a:pt x="126" y="81"/>
                  <a:pt x="128" y="74"/>
                  <a:pt x="127" y="73"/>
                </a:cubicBezTo>
                <a:cubicBezTo>
                  <a:pt x="127" y="74"/>
                  <a:pt x="147" y="52"/>
                  <a:pt x="147" y="52"/>
                </a:cubicBezTo>
                <a:cubicBezTo>
                  <a:pt x="148" y="53"/>
                  <a:pt x="147" y="51"/>
                  <a:pt x="147" y="51"/>
                </a:cubicBezTo>
                <a:cubicBezTo>
                  <a:pt x="147" y="51"/>
                  <a:pt x="148" y="51"/>
                  <a:pt x="148" y="51"/>
                </a:cubicBezTo>
                <a:cubicBezTo>
                  <a:pt x="149" y="50"/>
                  <a:pt x="149" y="50"/>
                  <a:pt x="148" y="50"/>
                </a:cubicBezTo>
                <a:cubicBezTo>
                  <a:pt x="150" y="50"/>
                  <a:pt x="153" y="45"/>
                  <a:pt x="153" y="44"/>
                </a:cubicBezTo>
                <a:cubicBezTo>
                  <a:pt x="154" y="44"/>
                  <a:pt x="154" y="44"/>
                  <a:pt x="154" y="44"/>
                </a:cubicBezTo>
                <a:cubicBezTo>
                  <a:pt x="153" y="44"/>
                  <a:pt x="153" y="44"/>
                  <a:pt x="153" y="44"/>
                </a:cubicBezTo>
                <a:cubicBezTo>
                  <a:pt x="154" y="43"/>
                  <a:pt x="154" y="43"/>
                  <a:pt x="153" y="43"/>
                </a:cubicBezTo>
                <a:cubicBezTo>
                  <a:pt x="153" y="43"/>
                  <a:pt x="155" y="43"/>
                  <a:pt x="155" y="43"/>
                </a:cubicBezTo>
                <a:cubicBezTo>
                  <a:pt x="155" y="43"/>
                  <a:pt x="154" y="41"/>
                  <a:pt x="154" y="41"/>
                </a:cubicBezTo>
                <a:cubicBezTo>
                  <a:pt x="151" y="43"/>
                  <a:pt x="149" y="47"/>
                  <a:pt x="149" y="49"/>
                </a:cubicBezTo>
                <a:cubicBezTo>
                  <a:pt x="148" y="48"/>
                  <a:pt x="147" y="49"/>
                  <a:pt x="147" y="49"/>
                </a:cubicBezTo>
                <a:cubicBezTo>
                  <a:pt x="147" y="49"/>
                  <a:pt x="148" y="47"/>
                  <a:pt x="148" y="47"/>
                </a:cubicBezTo>
                <a:cubicBezTo>
                  <a:pt x="147" y="47"/>
                  <a:pt x="145" y="50"/>
                  <a:pt x="145" y="50"/>
                </a:cubicBezTo>
                <a:cubicBezTo>
                  <a:pt x="146" y="51"/>
                  <a:pt x="145" y="53"/>
                  <a:pt x="144" y="52"/>
                </a:cubicBezTo>
                <a:cubicBezTo>
                  <a:pt x="144" y="52"/>
                  <a:pt x="144" y="53"/>
                  <a:pt x="144" y="53"/>
                </a:cubicBezTo>
                <a:cubicBezTo>
                  <a:pt x="144" y="52"/>
                  <a:pt x="141" y="57"/>
                  <a:pt x="141" y="57"/>
                </a:cubicBezTo>
                <a:cubicBezTo>
                  <a:pt x="140" y="57"/>
                  <a:pt x="139" y="58"/>
                  <a:pt x="138" y="58"/>
                </a:cubicBezTo>
                <a:cubicBezTo>
                  <a:pt x="138" y="58"/>
                  <a:pt x="137" y="59"/>
                  <a:pt x="137" y="59"/>
                </a:cubicBezTo>
                <a:cubicBezTo>
                  <a:pt x="137" y="59"/>
                  <a:pt x="139" y="60"/>
                  <a:pt x="139" y="61"/>
                </a:cubicBezTo>
                <a:cubicBezTo>
                  <a:pt x="138" y="61"/>
                  <a:pt x="135" y="61"/>
                  <a:pt x="135" y="61"/>
                </a:cubicBezTo>
                <a:cubicBezTo>
                  <a:pt x="135" y="61"/>
                  <a:pt x="136" y="63"/>
                  <a:pt x="136" y="63"/>
                </a:cubicBezTo>
                <a:cubicBezTo>
                  <a:pt x="135" y="62"/>
                  <a:pt x="131" y="63"/>
                  <a:pt x="131" y="64"/>
                </a:cubicBezTo>
                <a:cubicBezTo>
                  <a:pt x="131" y="62"/>
                  <a:pt x="149" y="42"/>
                  <a:pt x="151" y="39"/>
                </a:cubicBezTo>
                <a:cubicBezTo>
                  <a:pt x="154" y="35"/>
                  <a:pt x="157" y="30"/>
                  <a:pt x="158" y="29"/>
                </a:cubicBezTo>
                <a:cubicBezTo>
                  <a:pt x="159" y="28"/>
                  <a:pt x="162" y="25"/>
                  <a:pt x="162" y="24"/>
                </a:cubicBezTo>
                <a:cubicBezTo>
                  <a:pt x="162" y="25"/>
                  <a:pt x="163" y="22"/>
                  <a:pt x="163" y="23"/>
                </a:cubicBezTo>
                <a:cubicBezTo>
                  <a:pt x="163" y="24"/>
                  <a:pt x="165" y="18"/>
                  <a:pt x="166" y="18"/>
                </a:cubicBezTo>
                <a:cubicBezTo>
                  <a:pt x="166" y="19"/>
                  <a:pt x="167" y="19"/>
                  <a:pt x="167" y="18"/>
                </a:cubicBezTo>
                <a:cubicBezTo>
                  <a:pt x="167" y="27"/>
                  <a:pt x="168" y="42"/>
                  <a:pt x="168" y="44"/>
                </a:cubicBezTo>
                <a:cubicBezTo>
                  <a:pt x="168" y="44"/>
                  <a:pt x="169" y="44"/>
                  <a:pt x="169" y="44"/>
                </a:cubicBezTo>
                <a:cubicBezTo>
                  <a:pt x="170" y="50"/>
                  <a:pt x="164" y="68"/>
                  <a:pt x="167" y="71"/>
                </a:cubicBezTo>
                <a:cubicBezTo>
                  <a:pt x="167" y="71"/>
                  <a:pt x="167" y="73"/>
                  <a:pt x="168" y="74"/>
                </a:cubicBezTo>
                <a:cubicBezTo>
                  <a:pt x="166" y="70"/>
                  <a:pt x="170" y="55"/>
                  <a:pt x="170" y="49"/>
                </a:cubicBezTo>
                <a:cubicBezTo>
                  <a:pt x="170" y="47"/>
                  <a:pt x="170" y="40"/>
                  <a:pt x="169" y="32"/>
                </a:cubicBezTo>
                <a:cubicBezTo>
                  <a:pt x="170" y="32"/>
                  <a:pt x="170" y="32"/>
                  <a:pt x="169" y="32"/>
                </a:cubicBezTo>
                <a:cubicBezTo>
                  <a:pt x="169" y="27"/>
                  <a:pt x="169" y="21"/>
                  <a:pt x="168" y="18"/>
                </a:cubicBezTo>
                <a:cubicBezTo>
                  <a:pt x="168" y="17"/>
                  <a:pt x="169" y="17"/>
                  <a:pt x="169" y="17"/>
                </a:cubicBezTo>
                <a:cubicBezTo>
                  <a:pt x="170" y="25"/>
                  <a:pt x="172" y="37"/>
                  <a:pt x="172" y="37"/>
                </a:cubicBezTo>
                <a:cubicBezTo>
                  <a:pt x="172" y="37"/>
                  <a:pt x="171" y="27"/>
                  <a:pt x="171" y="18"/>
                </a:cubicBezTo>
                <a:cubicBezTo>
                  <a:pt x="171" y="19"/>
                  <a:pt x="172" y="20"/>
                  <a:pt x="173" y="21"/>
                </a:cubicBezTo>
                <a:cubicBezTo>
                  <a:pt x="173" y="26"/>
                  <a:pt x="173" y="31"/>
                  <a:pt x="173" y="33"/>
                </a:cubicBezTo>
                <a:cubicBezTo>
                  <a:pt x="174" y="43"/>
                  <a:pt x="173" y="53"/>
                  <a:pt x="173" y="63"/>
                </a:cubicBezTo>
                <a:cubicBezTo>
                  <a:pt x="173" y="67"/>
                  <a:pt x="169" y="80"/>
                  <a:pt x="171" y="83"/>
                </a:cubicBezTo>
                <a:cubicBezTo>
                  <a:pt x="171" y="84"/>
                  <a:pt x="172" y="85"/>
                  <a:pt x="172" y="87"/>
                </a:cubicBezTo>
                <a:cubicBezTo>
                  <a:pt x="172" y="87"/>
                  <a:pt x="172" y="87"/>
                  <a:pt x="172" y="87"/>
                </a:cubicBezTo>
                <a:cubicBezTo>
                  <a:pt x="172" y="87"/>
                  <a:pt x="172" y="88"/>
                  <a:pt x="172" y="89"/>
                </a:cubicBezTo>
                <a:cubicBezTo>
                  <a:pt x="171" y="94"/>
                  <a:pt x="170" y="100"/>
                  <a:pt x="168" y="106"/>
                </a:cubicBezTo>
                <a:cubicBezTo>
                  <a:pt x="168" y="106"/>
                  <a:pt x="168" y="106"/>
                  <a:pt x="168" y="106"/>
                </a:cubicBezTo>
                <a:cubicBezTo>
                  <a:pt x="168" y="106"/>
                  <a:pt x="168" y="106"/>
                  <a:pt x="168" y="106"/>
                </a:cubicBezTo>
                <a:cubicBezTo>
                  <a:pt x="166" y="112"/>
                  <a:pt x="165" y="117"/>
                  <a:pt x="164" y="120"/>
                </a:cubicBezTo>
                <a:cubicBezTo>
                  <a:pt x="161" y="132"/>
                  <a:pt x="157" y="146"/>
                  <a:pt x="152" y="158"/>
                </a:cubicBezTo>
                <a:cubicBezTo>
                  <a:pt x="139" y="190"/>
                  <a:pt x="120" y="221"/>
                  <a:pt x="101" y="249"/>
                </a:cubicBezTo>
                <a:cubicBezTo>
                  <a:pt x="92" y="262"/>
                  <a:pt x="82" y="274"/>
                  <a:pt x="72" y="286"/>
                </a:cubicBezTo>
                <a:cubicBezTo>
                  <a:pt x="68" y="291"/>
                  <a:pt x="63" y="296"/>
                  <a:pt x="58" y="301"/>
                </a:cubicBezTo>
                <a:cubicBezTo>
                  <a:pt x="56" y="303"/>
                  <a:pt x="52" y="305"/>
                  <a:pt x="49" y="307"/>
                </a:cubicBezTo>
                <a:cubicBezTo>
                  <a:pt x="63" y="294"/>
                  <a:pt x="76" y="280"/>
                  <a:pt x="88" y="264"/>
                </a:cubicBezTo>
                <a:cubicBezTo>
                  <a:pt x="97" y="253"/>
                  <a:pt x="104" y="241"/>
                  <a:pt x="112" y="230"/>
                </a:cubicBezTo>
                <a:cubicBezTo>
                  <a:pt x="113" y="228"/>
                  <a:pt x="118" y="219"/>
                  <a:pt x="122" y="211"/>
                </a:cubicBezTo>
                <a:cubicBezTo>
                  <a:pt x="121" y="212"/>
                  <a:pt x="120" y="214"/>
                  <a:pt x="120" y="213"/>
                </a:cubicBezTo>
                <a:cubicBezTo>
                  <a:pt x="119" y="213"/>
                  <a:pt x="123" y="208"/>
                  <a:pt x="123" y="209"/>
                </a:cubicBezTo>
                <a:cubicBezTo>
                  <a:pt x="123" y="208"/>
                  <a:pt x="124" y="208"/>
                  <a:pt x="124" y="207"/>
                </a:cubicBezTo>
                <a:cubicBezTo>
                  <a:pt x="124" y="207"/>
                  <a:pt x="124" y="207"/>
                  <a:pt x="124" y="207"/>
                </a:cubicBezTo>
                <a:cubicBezTo>
                  <a:pt x="121" y="206"/>
                  <a:pt x="133" y="193"/>
                  <a:pt x="133" y="193"/>
                </a:cubicBezTo>
                <a:cubicBezTo>
                  <a:pt x="132" y="193"/>
                  <a:pt x="132" y="194"/>
                  <a:pt x="132" y="194"/>
                </a:cubicBezTo>
                <a:cubicBezTo>
                  <a:pt x="132" y="194"/>
                  <a:pt x="134" y="187"/>
                  <a:pt x="134" y="187"/>
                </a:cubicBezTo>
                <a:cubicBezTo>
                  <a:pt x="134" y="188"/>
                  <a:pt x="134" y="189"/>
                  <a:pt x="134" y="190"/>
                </a:cubicBezTo>
                <a:cubicBezTo>
                  <a:pt x="135" y="191"/>
                  <a:pt x="138" y="184"/>
                  <a:pt x="138" y="184"/>
                </a:cubicBezTo>
                <a:cubicBezTo>
                  <a:pt x="134" y="182"/>
                  <a:pt x="139" y="183"/>
                  <a:pt x="140" y="180"/>
                </a:cubicBezTo>
                <a:cubicBezTo>
                  <a:pt x="139" y="180"/>
                  <a:pt x="139" y="180"/>
                  <a:pt x="138" y="181"/>
                </a:cubicBezTo>
                <a:cubicBezTo>
                  <a:pt x="137" y="181"/>
                  <a:pt x="141" y="177"/>
                  <a:pt x="141" y="177"/>
                </a:cubicBezTo>
                <a:cubicBezTo>
                  <a:pt x="141" y="178"/>
                  <a:pt x="141" y="178"/>
                  <a:pt x="141" y="178"/>
                </a:cubicBezTo>
                <a:cubicBezTo>
                  <a:pt x="144" y="176"/>
                  <a:pt x="144" y="172"/>
                  <a:pt x="145" y="168"/>
                </a:cubicBezTo>
                <a:cubicBezTo>
                  <a:pt x="145" y="168"/>
                  <a:pt x="145" y="168"/>
                  <a:pt x="145" y="168"/>
                </a:cubicBezTo>
                <a:cubicBezTo>
                  <a:pt x="145" y="168"/>
                  <a:pt x="145" y="168"/>
                  <a:pt x="145" y="168"/>
                </a:cubicBezTo>
                <a:cubicBezTo>
                  <a:pt x="146" y="168"/>
                  <a:pt x="146" y="167"/>
                  <a:pt x="146" y="166"/>
                </a:cubicBezTo>
                <a:cubicBezTo>
                  <a:pt x="146" y="166"/>
                  <a:pt x="146" y="166"/>
                  <a:pt x="147" y="166"/>
                </a:cubicBezTo>
                <a:cubicBezTo>
                  <a:pt x="147" y="166"/>
                  <a:pt x="146" y="166"/>
                  <a:pt x="146" y="166"/>
                </a:cubicBezTo>
                <a:cubicBezTo>
                  <a:pt x="147" y="165"/>
                  <a:pt x="147" y="165"/>
                  <a:pt x="147" y="164"/>
                </a:cubicBezTo>
                <a:cubicBezTo>
                  <a:pt x="147" y="165"/>
                  <a:pt x="147" y="165"/>
                  <a:pt x="147" y="165"/>
                </a:cubicBezTo>
                <a:cubicBezTo>
                  <a:pt x="148" y="163"/>
                  <a:pt x="149" y="161"/>
                  <a:pt x="150" y="158"/>
                </a:cubicBezTo>
                <a:cubicBezTo>
                  <a:pt x="150" y="158"/>
                  <a:pt x="150" y="158"/>
                  <a:pt x="150" y="158"/>
                </a:cubicBezTo>
                <a:cubicBezTo>
                  <a:pt x="151" y="154"/>
                  <a:pt x="153" y="150"/>
                  <a:pt x="153" y="149"/>
                </a:cubicBezTo>
                <a:cubicBezTo>
                  <a:pt x="153" y="149"/>
                  <a:pt x="151" y="155"/>
                  <a:pt x="150" y="155"/>
                </a:cubicBezTo>
                <a:cubicBezTo>
                  <a:pt x="149" y="154"/>
                  <a:pt x="156" y="139"/>
                  <a:pt x="154" y="139"/>
                </a:cubicBezTo>
                <a:cubicBezTo>
                  <a:pt x="153" y="139"/>
                  <a:pt x="140" y="177"/>
                  <a:pt x="136" y="180"/>
                </a:cubicBezTo>
                <a:cubicBezTo>
                  <a:pt x="132" y="185"/>
                  <a:pt x="128" y="193"/>
                  <a:pt x="126" y="198"/>
                </a:cubicBezTo>
                <a:cubicBezTo>
                  <a:pt x="124" y="202"/>
                  <a:pt x="119" y="207"/>
                  <a:pt x="118" y="212"/>
                </a:cubicBezTo>
                <a:cubicBezTo>
                  <a:pt x="115" y="220"/>
                  <a:pt x="106" y="233"/>
                  <a:pt x="100" y="240"/>
                </a:cubicBezTo>
                <a:cubicBezTo>
                  <a:pt x="85" y="260"/>
                  <a:pt x="72" y="282"/>
                  <a:pt x="52" y="298"/>
                </a:cubicBezTo>
                <a:cubicBezTo>
                  <a:pt x="51" y="300"/>
                  <a:pt x="36" y="312"/>
                  <a:pt x="36" y="311"/>
                </a:cubicBezTo>
                <a:cubicBezTo>
                  <a:pt x="36" y="311"/>
                  <a:pt x="26" y="315"/>
                  <a:pt x="25" y="316"/>
                </a:cubicBezTo>
                <a:cubicBezTo>
                  <a:pt x="23" y="318"/>
                  <a:pt x="7" y="324"/>
                  <a:pt x="6" y="323"/>
                </a:cubicBezTo>
                <a:cubicBezTo>
                  <a:pt x="10" y="327"/>
                  <a:pt x="37" y="322"/>
                  <a:pt x="39" y="315"/>
                </a:cubicBezTo>
                <a:cubicBezTo>
                  <a:pt x="37" y="322"/>
                  <a:pt x="17" y="326"/>
                  <a:pt x="11" y="327"/>
                </a:cubicBezTo>
                <a:cubicBezTo>
                  <a:pt x="6" y="328"/>
                  <a:pt x="9" y="330"/>
                  <a:pt x="4" y="331"/>
                </a:cubicBezTo>
                <a:cubicBezTo>
                  <a:pt x="0" y="331"/>
                  <a:pt x="4" y="334"/>
                  <a:pt x="3" y="336"/>
                </a:cubicBezTo>
                <a:cubicBezTo>
                  <a:pt x="3" y="336"/>
                  <a:pt x="2" y="336"/>
                  <a:pt x="1" y="337"/>
                </a:cubicBezTo>
                <a:cubicBezTo>
                  <a:pt x="7" y="335"/>
                  <a:pt x="17" y="338"/>
                  <a:pt x="22" y="336"/>
                </a:cubicBezTo>
                <a:cubicBezTo>
                  <a:pt x="17" y="338"/>
                  <a:pt x="11" y="336"/>
                  <a:pt x="6" y="338"/>
                </a:cubicBezTo>
                <a:cubicBezTo>
                  <a:pt x="5" y="339"/>
                  <a:pt x="6" y="339"/>
                  <a:pt x="7" y="340"/>
                </a:cubicBezTo>
                <a:cubicBezTo>
                  <a:pt x="13" y="342"/>
                  <a:pt x="36" y="335"/>
                  <a:pt x="40" y="330"/>
                </a:cubicBezTo>
                <a:cubicBezTo>
                  <a:pt x="40" y="330"/>
                  <a:pt x="37" y="330"/>
                  <a:pt x="38" y="329"/>
                </a:cubicBezTo>
                <a:cubicBezTo>
                  <a:pt x="39" y="329"/>
                  <a:pt x="40" y="328"/>
                  <a:pt x="42" y="328"/>
                </a:cubicBezTo>
                <a:cubicBezTo>
                  <a:pt x="41" y="328"/>
                  <a:pt x="41" y="329"/>
                  <a:pt x="41" y="329"/>
                </a:cubicBezTo>
                <a:cubicBezTo>
                  <a:pt x="51" y="327"/>
                  <a:pt x="96" y="279"/>
                  <a:pt x="98" y="273"/>
                </a:cubicBezTo>
                <a:cubicBezTo>
                  <a:pt x="98" y="273"/>
                  <a:pt x="98" y="273"/>
                  <a:pt x="98" y="274"/>
                </a:cubicBezTo>
                <a:cubicBezTo>
                  <a:pt x="99" y="273"/>
                  <a:pt x="104" y="266"/>
                  <a:pt x="110" y="257"/>
                </a:cubicBezTo>
                <a:cubicBezTo>
                  <a:pt x="110" y="257"/>
                  <a:pt x="109" y="257"/>
                  <a:pt x="110" y="257"/>
                </a:cubicBezTo>
                <a:cubicBezTo>
                  <a:pt x="110" y="257"/>
                  <a:pt x="110" y="257"/>
                  <a:pt x="110" y="257"/>
                </a:cubicBezTo>
                <a:cubicBezTo>
                  <a:pt x="114" y="250"/>
                  <a:pt x="119" y="243"/>
                  <a:pt x="122" y="237"/>
                </a:cubicBezTo>
                <a:cubicBezTo>
                  <a:pt x="122" y="237"/>
                  <a:pt x="122" y="237"/>
                  <a:pt x="122" y="237"/>
                </a:cubicBezTo>
                <a:cubicBezTo>
                  <a:pt x="125" y="232"/>
                  <a:pt x="127" y="228"/>
                  <a:pt x="128" y="229"/>
                </a:cubicBezTo>
                <a:cubicBezTo>
                  <a:pt x="128" y="229"/>
                  <a:pt x="128" y="229"/>
                  <a:pt x="128" y="229"/>
                </a:cubicBezTo>
                <a:cubicBezTo>
                  <a:pt x="129" y="229"/>
                  <a:pt x="128" y="223"/>
                  <a:pt x="130" y="223"/>
                </a:cubicBezTo>
                <a:cubicBezTo>
                  <a:pt x="130" y="224"/>
                  <a:pt x="130" y="224"/>
                  <a:pt x="130" y="225"/>
                </a:cubicBezTo>
                <a:cubicBezTo>
                  <a:pt x="130" y="225"/>
                  <a:pt x="133" y="221"/>
                  <a:pt x="133" y="220"/>
                </a:cubicBezTo>
                <a:cubicBezTo>
                  <a:pt x="138" y="216"/>
                  <a:pt x="144" y="201"/>
                  <a:pt x="146" y="198"/>
                </a:cubicBezTo>
                <a:cubicBezTo>
                  <a:pt x="149" y="193"/>
                  <a:pt x="150" y="189"/>
                  <a:pt x="152" y="185"/>
                </a:cubicBezTo>
                <a:cubicBezTo>
                  <a:pt x="152" y="185"/>
                  <a:pt x="152" y="185"/>
                  <a:pt x="152" y="185"/>
                </a:cubicBezTo>
                <a:cubicBezTo>
                  <a:pt x="152" y="185"/>
                  <a:pt x="152" y="185"/>
                  <a:pt x="152" y="185"/>
                </a:cubicBezTo>
                <a:cubicBezTo>
                  <a:pt x="153" y="184"/>
                  <a:pt x="153" y="183"/>
                  <a:pt x="154" y="182"/>
                </a:cubicBezTo>
                <a:cubicBezTo>
                  <a:pt x="154" y="182"/>
                  <a:pt x="157" y="174"/>
                  <a:pt x="156" y="174"/>
                </a:cubicBezTo>
                <a:cubicBezTo>
                  <a:pt x="152" y="175"/>
                  <a:pt x="143" y="200"/>
                  <a:pt x="140" y="205"/>
                </a:cubicBezTo>
                <a:cubicBezTo>
                  <a:pt x="138" y="207"/>
                  <a:pt x="136" y="217"/>
                  <a:pt x="131" y="219"/>
                </a:cubicBezTo>
                <a:cubicBezTo>
                  <a:pt x="131" y="219"/>
                  <a:pt x="133" y="216"/>
                  <a:pt x="134" y="213"/>
                </a:cubicBezTo>
                <a:cubicBezTo>
                  <a:pt x="131" y="218"/>
                  <a:pt x="123" y="228"/>
                  <a:pt x="124" y="229"/>
                </a:cubicBezTo>
                <a:cubicBezTo>
                  <a:pt x="125" y="228"/>
                  <a:pt x="126" y="228"/>
                  <a:pt x="126" y="227"/>
                </a:cubicBezTo>
                <a:cubicBezTo>
                  <a:pt x="126" y="227"/>
                  <a:pt x="121" y="237"/>
                  <a:pt x="120" y="236"/>
                </a:cubicBezTo>
                <a:cubicBezTo>
                  <a:pt x="120" y="236"/>
                  <a:pt x="123" y="231"/>
                  <a:pt x="123" y="231"/>
                </a:cubicBezTo>
                <a:cubicBezTo>
                  <a:pt x="123" y="231"/>
                  <a:pt x="119" y="236"/>
                  <a:pt x="119" y="237"/>
                </a:cubicBezTo>
                <a:cubicBezTo>
                  <a:pt x="120" y="237"/>
                  <a:pt x="120" y="237"/>
                  <a:pt x="120" y="237"/>
                </a:cubicBezTo>
                <a:cubicBezTo>
                  <a:pt x="120" y="238"/>
                  <a:pt x="112" y="250"/>
                  <a:pt x="111" y="250"/>
                </a:cubicBezTo>
                <a:cubicBezTo>
                  <a:pt x="111" y="250"/>
                  <a:pt x="112" y="248"/>
                  <a:pt x="112" y="248"/>
                </a:cubicBezTo>
                <a:cubicBezTo>
                  <a:pt x="110" y="249"/>
                  <a:pt x="106" y="255"/>
                  <a:pt x="105" y="258"/>
                </a:cubicBezTo>
                <a:cubicBezTo>
                  <a:pt x="106" y="257"/>
                  <a:pt x="107" y="257"/>
                  <a:pt x="107" y="256"/>
                </a:cubicBezTo>
                <a:cubicBezTo>
                  <a:pt x="107" y="256"/>
                  <a:pt x="106" y="258"/>
                  <a:pt x="105" y="259"/>
                </a:cubicBezTo>
                <a:cubicBezTo>
                  <a:pt x="105" y="260"/>
                  <a:pt x="105" y="260"/>
                  <a:pt x="105" y="259"/>
                </a:cubicBezTo>
                <a:cubicBezTo>
                  <a:pt x="100" y="265"/>
                  <a:pt x="92" y="275"/>
                  <a:pt x="91" y="277"/>
                </a:cubicBezTo>
                <a:cubicBezTo>
                  <a:pt x="91" y="277"/>
                  <a:pt x="94" y="274"/>
                  <a:pt x="95" y="273"/>
                </a:cubicBezTo>
                <a:cubicBezTo>
                  <a:pt x="95" y="274"/>
                  <a:pt x="95" y="276"/>
                  <a:pt x="96" y="275"/>
                </a:cubicBezTo>
                <a:cubicBezTo>
                  <a:pt x="95" y="276"/>
                  <a:pt x="83" y="285"/>
                  <a:pt x="84" y="286"/>
                </a:cubicBezTo>
                <a:cubicBezTo>
                  <a:pt x="85" y="286"/>
                  <a:pt x="85" y="286"/>
                  <a:pt x="86" y="286"/>
                </a:cubicBezTo>
                <a:cubicBezTo>
                  <a:pt x="86" y="287"/>
                  <a:pt x="70" y="298"/>
                  <a:pt x="69" y="301"/>
                </a:cubicBezTo>
                <a:cubicBezTo>
                  <a:pt x="73" y="289"/>
                  <a:pt x="90" y="280"/>
                  <a:pt x="96" y="268"/>
                </a:cubicBezTo>
                <a:cubicBezTo>
                  <a:pt x="100" y="261"/>
                  <a:pt x="107" y="254"/>
                  <a:pt x="111" y="247"/>
                </a:cubicBezTo>
                <a:cubicBezTo>
                  <a:pt x="128" y="221"/>
                  <a:pt x="144" y="195"/>
                  <a:pt x="156" y="166"/>
                </a:cubicBezTo>
                <a:cubicBezTo>
                  <a:pt x="160" y="158"/>
                  <a:pt x="162" y="149"/>
                  <a:pt x="165" y="140"/>
                </a:cubicBezTo>
                <a:cubicBezTo>
                  <a:pt x="167" y="136"/>
                  <a:pt x="170" y="124"/>
                  <a:pt x="170" y="121"/>
                </a:cubicBezTo>
                <a:cubicBezTo>
                  <a:pt x="169" y="119"/>
                  <a:pt x="170" y="115"/>
                  <a:pt x="171" y="112"/>
                </a:cubicBezTo>
                <a:cubicBezTo>
                  <a:pt x="171" y="112"/>
                  <a:pt x="171" y="112"/>
                  <a:pt x="171" y="112"/>
                </a:cubicBezTo>
                <a:cubicBezTo>
                  <a:pt x="173" y="107"/>
                  <a:pt x="175" y="101"/>
                  <a:pt x="175" y="97"/>
                </a:cubicBezTo>
                <a:cubicBezTo>
                  <a:pt x="175" y="96"/>
                  <a:pt x="176" y="89"/>
                  <a:pt x="177" y="85"/>
                </a:cubicBezTo>
                <a:cubicBezTo>
                  <a:pt x="176" y="85"/>
                  <a:pt x="178" y="77"/>
                  <a:pt x="178" y="77"/>
                </a:cubicBezTo>
                <a:cubicBezTo>
                  <a:pt x="179" y="74"/>
                  <a:pt x="177" y="58"/>
                  <a:pt x="179" y="56"/>
                </a:cubicBezTo>
                <a:cubicBezTo>
                  <a:pt x="179" y="57"/>
                  <a:pt x="180" y="57"/>
                  <a:pt x="180" y="58"/>
                </a:cubicBezTo>
                <a:cubicBezTo>
                  <a:pt x="181" y="55"/>
                  <a:pt x="181" y="43"/>
                  <a:pt x="180" y="41"/>
                </a:cubicBezTo>
                <a:cubicBezTo>
                  <a:pt x="179" y="37"/>
                  <a:pt x="178" y="32"/>
                  <a:pt x="178" y="28"/>
                </a:cubicBezTo>
                <a:cubicBezTo>
                  <a:pt x="179" y="29"/>
                  <a:pt x="179" y="29"/>
                  <a:pt x="179" y="29"/>
                </a:cubicBezTo>
                <a:cubicBezTo>
                  <a:pt x="179" y="30"/>
                  <a:pt x="180" y="29"/>
                  <a:pt x="181" y="29"/>
                </a:cubicBezTo>
                <a:cubicBezTo>
                  <a:pt x="181" y="30"/>
                  <a:pt x="180" y="32"/>
                  <a:pt x="181" y="31"/>
                </a:cubicBezTo>
                <a:cubicBezTo>
                  <a:pt x="181" y="31"/>
                  <a:pt x="181" y="31"/>
                  <a:pt x="181" y="30"/>
                </a:cubicBezTo>
                <a:cubicBezTo>
                  <a:pt x="182" y="32"/>
                  <a:pt x="186" y="36"/>
                  <a:pt x="188" y="37"/>
                </a:cubicBezTo>
                <a:cubicBezTo>
                  <a:pt x="187" y="37"/>
                  <a:pt x="187" y="37"/>
                  <a:pt x="187" y="37"/>
                </a:cubicBezTo>
                <a:cubicBezTo>
                  <a:pt x="188" y="37"/>
                  <a:pt x="188" y="37"/>
                  <a:pt x="188" y="37"/>
                </a:cubicBezTo>
                <a:cubicBezTo>
                  <a:pt x="188" y="37"/>
                  <a:pt x="188" y="37"/>
                  <a:pt x="188" y="37"/>
                </a:cubicBezTo>
                <a:cubicBezTo>
                  <a:pt x="188" y="37"/>
                  <a:pt x="188" y="38"/>
                  <a:pt x="188" y="38"/>
                </a:cubicBezTo>
                <a:cubicBezTo>
                  <a:pt x="188" y="38"/>
                  <a:pt x="190" y="38"/>
                  <a:pt x="190" y="37"/>
                </a:cubicBezTo>
                <a:cubicBezTo>
                  <a:pt x="188" y="34"/>
                  <a:pt x="185" y="32"/>
                  <a:pt x="183" y="32"/>
                </a:cubicBezTo>
                <a:cubicBezTo>
                  <a:pt x="184" y="31"/>
                  <a:pt x="183" y="30"/>
                  <a:pt x="183" y="30"/>
                </a:cubicBezTo>
                <a:cubicBezTo>
                  <a:pt x="183" y="29"/>
                  <a:pt x="184" y="31"/>
                  <a:pt x="185" y="30"/>
                </a:cubicBezTo>
                <a:cubicBezTo>
                  <a:pt x="185" y="30"/>
                  <a:pt x="182" y="27"/>
                  <a:pt x="182" y="27"/>
                </a:cubicBezTo>
                <a:cubicBezTo>
                  <a:pt x="181" y="28"/>
                  <a:pt x="179" y="27"/>
                  <a:pt x="180" y="26"/>
                </a:cubicBezTo>
                <a:cubicBezTo>
                  <a:pt x="180" y="26"/>
                  <a:pt x="179" y="26"/>
                  <a:pt x="180" y="26"/>
                </a:cubicBezTo>
                <a:cubicBezTo>
                  <a:pt x="180" y="26"/>
                  <a:pt x="179" y="26"/>
                  <a:pt x="179" y="25"/>
                </a:cubicBezTo>
                <a:cubicBezTo>
                  <a:pt x="179" y="23"/>
                  <a:pt x="179" y="22"/>
                  <a:pt x="179" y="20"/>
                </a:cubicBezTo>
                <a:cubicBezTo>
                  <a:pt x="180" y="22"/>
                  <a:pt x="181" y="23"/>
                  <a:pt x="183" y="25"/>
                </a:cubicBezTo>
                <a:cubicBezTo>
                  <a:pt x="182" y="26"/>
                  <a:pt x="182" y="26"/>
                  <a:pt x="183" y="27"/>
                </a:cubicBezTo>
                <a:cubicBezTo>
                  <a:pt x="184" y="27"/>
                  <a:pt x="184" y="26"/>
                  <a:pt x="183" y="25"/>
                </a:cubicBezTo>
                <a:cubicBezTo>
                  <a:pt x="187" y="30"/>
                  <a:pt x="191" y="34"/>
                  <a:pt x="192" y="35"/>
                </a:cubicBezTo>
                <a:cubicBezTo>
                  <a:pt x="195" y="38"/>
                  <a:pt x="200" y="42"/>
                  <a:pt x="201" y="43"/>
                </a:cubicBezTo>
                <a:cubicBezTo>
                  <a:pt x="202" y="44"/>
                  <a:pt x="206" y="47"/>
                  <a:pt x="206" y="48"/>
                </a:cubicBezTo>
                <a:cubicBezTo>
                  <a:pt x="205" y="47"/>
                  <a:pt x="209" y="49"/>
                  <a:pt x="207" y="49"/>
                </a:cubicBezTo>
                <a:cubicBezTo>
                  <a:pt x="207" y="49"/>
                  <a:pt x="213" y="50"/>
                  <a:pt x="212" y="51"/>
                </a:cubicBezTo>
                <a:cubicBezTo>
                  <a:pt x="212" y="53"/>
                  <a:pt x="216" y="56"/>
                  <a:pt x="218" y="57"/>
                </a:cubicBezTo>
                <a:cubicBezTo>
                  <a:pt x="224" y="60"/>
                  <a:pt x="222" y="56"/>
                  <a:pt x="225" y="54"/>
                </a:cubicBezTo>
                <a:cubicBezTo>
                  <a:pt x="224" y="54"/>
                  <a:pt x="228" y="47"/>
                  <a:pt x="227" y="47"/>
                </a:cubicBezTo>
                <a:close/>
                <a:moveTo>
                  <a:pt x="223" y="50"/>
                </a:moveTo>
                <a:cubicBezTo>
                  <a:pt x="223" y="50"/>
                  <a:pt x="224" y="49"/>
                  <a:pt x="223" y="50"/>
                </a:cubicBezTo>
                <a:close/>
                <a:moveTo>
                  <a:pt x="197" y="27"/>
                </a:moveTo>
                <a:cubicBezTo>
                  <a:pt x="196" y="28"/>
                  <a:pt x="198" y="25"/>
                  <a:pt x="197" y="27"/>
                </a:cubicBezTo>
                <a:close/>
                <a:moveTo>
                  <a:pt x="200" y="27"/>
                </a:moveTo>
                <a:cubicBezTo>
                  <a:pt x="199" y="28"/>
                  <a:pt x="200" y="27"/>
                  <a:pt x="200" y="27"/>
                </a:cubicBezTo>
                <a:close/>
                <a:moveTo>
                  <a:pt x="199" y="29"/>
                </a:moveTo>
                <a:cubicBezTo>
                  <a:pt x="199" y="30"/>
                  <a:pt x="200" y="29"/>
                  <a:pt x="199" y="29"/>
                </a:cubicBezTo>
                <a:close/>
                <a:moveTo>
                  <a:pt x="193" y="23"/>
                </a:moveTo>
                <a:cubicBezTo>
                  <a:pt x="191" y="22"/>
                  <a:pt x="194" y="23"/>
                  <a:pt x="193" y="23"/>
                </a:cubicBezTo>
                <a:close/>
                <a:moveTo>
                  <a:pt x="190" y="19"/>
                </a:moveTo>
                <a:cubicBezTo>
                  <a:pt x="189" y="19"/>
                  <a:pt x="191" y="18"/>
                  <a:pt x="190" y="19"/>
                </a:cubicBezTo>
                <a:close/>
                <a:moveTo>
                  <a:pt x="189" y="17"/>
                </a:moveTo>
                <a:cubicBezTo>
                  <a:pt x="188" y="19"/>
                  <a:pt x="190" y="17"/>
                  <a:pt x="189" y="17"/>
                </a:cubicBezTo>
                <a:close/>
                <a:moveTo>
                  <a:pt x="188" y="17"/>
                </a:moveTo>
                <a:cubicBezTo>
                  <a:pt x="187" y="17"/>
                  <a:pt x="189" y="16"/>
                  <a:pt x="188" y="17"/>
                </a:cubicBezTo>
                <a:close/>
                <a:moveTo>
                  <a:pt x="163" y="8"/>
                </a:moveTo>
                <a:cubicBezTo>
                  <a:pt x="163" y="8"/>
                  <a:pt x="163" y="8"/>
                  <a:pt x="163" y="8"/>
                </a:cubicBezTo>
                <a:cubicBezTo>
                  <a:pt x="163" y="8"/>
                  <a:pt x="163" y="8"/>
                  <a:pt x="163" y="8"/>
                </a:cubicBezTo>
                <a:cubicBezTo>
                  <a:pt x="163" y="8"/>
                  <a:pt x="163" y="8"/>
                  <a:pt x="163" y="8"/>
                </a:cubicBezTo>
                <a:close/>
                <a:moveTo>
                  <a:pt x="143" y="33"/>
                </a:moveTo>
                <a:cubicBezTo>
                  <a:pt x="143" y="33"/>
                  <a:pt x="142" y="33"/>
                  <a:pt x="143" y="33"/>
                </a:cubicBezTo>
                <a:close/>
                <a:moveTo>
                  <a:pt x="135" y="43"/>
                </a:moveTo>
                <a:cubicBezTo>
                  <a:pt x="136" y="44"/>
                  <a:pt x="135" y="43"/>
                  <a:pt x="135" y="43"/>
                </a:cubicBezTo>
                <a:close/>
                <a:moveTo>
                  <a:pt x="134" y="44"/>
                </a:moveTo>
                <a:cubicBezTo>
                  <a:pt x="136" y="46"/>
                  <a:pt x="134" y="44"/>
                  <a:pt x="134" y="44"/>
                </a:cubicBezTo>
                <a:close/>
                <a:moveTo>
                  <a:pt x="134" y="45"/>
                </a:moveTo>
                <a:cubicBezTo>
                  <a:pt x="134" y="46"/>
                  <a:pt x="133" y="45"/>
                  <a:pt x="134" y="45"/>
                </a:cubicBezTo>
                <a:close/>
                <a:moveTo>
                  <a:pt x="132" y="47"/>
                </a:moveTo>
                <a:cubicBezTo>
                  <a:pt x="133" y="48"/>
                  <a:pt x="132" y="47"/>
                  <a:pt x="132" y="47"/>
                </a:cubicBezTo>
                <a:close/>
                <a:moveTo>
                  <a:pt x="118" y="64"/>
                </a:moveTo>
                <a:cubicBezTo>
                  <a:pt x="119" y="65"/>
                  <a:pt x="118" y="62"/>
                  <a:pt x="118" y="64"/>
                </a:cubicBezTo>
                <a:close/>
                <a:moveTo>
                  <a:pt x="125" y="75"/>
                </a:moveTo>
                <a:cubicBezTo>
                  <a:pt x="126" y="76"/>
                  <a:pt x="125" y="74"/>
                  <a:pt x="125" y="75"/>
                </a:cubicBezTo>
                <a:close/>
                <a:moveTo>
                  <a:pt x="153" y="44"/>
                </a:moveTo>
                <a:cubicBezTo>
                  <a:pt x="153" y="45"/>
                  <a:pt x="152" y="43"/>
                  <a:pt x="153" y="44"/>
                </a:cubicBezTo>
                <a:close/>
                <a:moveTo>
                  <a:pt x="150" y="47"/>
                </a:moveTo>
                <a:cubicBezTo>
                  <a:pt x="152" y="48"/>
                  <a:pt x="150" y="46"/>
                  <a:pt x="150" y="47"/>
                </a:cubicBezTo>
                <a:close/>
                <a:moveTo>
                  <a:pt x="145" y="53"/>
                </a:moveTo>
                <a:cubicBezTo>
                  <a:pt x="146" y="54"/>
                  <a:pt x="145" y="52"/>
                  <a:pt x="145" y="53"/>
                </a:cubicBezTo>
                <a:close/>
                <a:moveTo>
                  <a:pt x="132" y="65"/>
                </a:moveTo>
                <a:cubicBezTo>
                  <a:pt x="133" y="67"/>
                  <a:pt x="132" y="64"/>
                  <a:pt x="132" y="65"/>
                </a:cubicBezTo>
                <a:close/>
                <a:moveTo>
                  <a:pt x="129" y="67"/>
                </a:moveTo>
                <a:cubicBezTo>
                  <a:pt x="129" y="67"/>
                  <a:pt x="128" y="67"/>
                  <a:pt x="129" y="67"/>
                </a:cubicBezTo>
                <a:close/>
                <a:moveTo>
                  <a:pt x="130" y="67"/>
                </a:moveTo>
                <a:cubicBezTo>
                  <a:pt x="130" y="68"/>
                  <a:pt x="129" y="66"/>
                  <a:pt x="130" y="67"/>
                </a:cubicBezTo>
                <a:close/>
                <a:moveTo>
                  <a:pt x="162" y="16"/>
                </a:moveTo>
                <a:cubicBezTo>
                  <a:pt x="164" y="17"/>
                  <a:pt x="161" y="16"/>
                  <a:pt x="162" y="16"/>
                </a:cubicBezTo>
                <a:close/>
                <a:moveTo>
                  <a:pt x="159" y="18"/>
                </a:moveTo>
                <a:cubicBezTo>
                  <a:pt x="160" y="18"/>
                  <a:pt x="159" y="18"/>
                  <a:pt x="159" y="18"/>
                </a:cubicBezTo>
                <a:close/>
                <a:moveTo>
                  <a:pt x="154" y="27"/>
                </a:moveTo>
                <a:cubicBezTo>
                  <a:pt x="155" y="29"/>
                  <a:pt x="153" y="27"/>
                  <a:pt x="154" y="27"/>
                </a:cubicBezTo>
                <a:close/>
                <a:moveTo>
                  <a:pt x="152" y="29"/>
                </a:moveTo>
                <a:cubicBezTo>
                  <a:pt x="153" y="29"/>
                  <a:pt x="151" y="28"/>
                  <a:pt x="152" y="29"/>
                </a:cubicBezTo>
                <a:close/>
                <a:moveTo>
                  <a:pt x="153" y="35"/>
                </a:moveTo>
                <a:cubicBezTo>
                  <a:pt x="154" y="36"/>
                  <a:pt x="153" y="35"/>
                  <a:pt x="153" y="35"/>
                </a:cubicBezTo>
                <a:close/>
                <a:moveTo>
                  <a:pt x="154" y="30"/>
                </a:moveTo>
                <a:cubicBezTo>
                  <a:pt x="155" y="30"/>
                  <a:pt x="153" y="29"/>
                  <a:pt x="154" y="30"/>
                </a:cubicBezTo>
                <a:close/>
                <a:moveTo>
                  <a:pt x="154" y="32"/>
                </a:moveTo>
                <a:cubicBezTo>
                  <a:pt x="155" y="32"/>
                  <a:pt x="154" y="31"/>
                  <a:pt x="154" y="32"/>
                </a:cubicBezTo>
                <a:close/>
                <a:moveTo>
                  <a:pt x="155" y="29"/>
                </a:moveTo>
                <a:cubicBezTo>
                  <a:pt x="156" y="30"/>
                  <a:pt x="154" y="28"/>
                  <a:pt x="155" y="29"/>
                </a:cubicBezTo>
                <a:close/>
                <a:moveTo>
                  <a:pt x="157" y="24"/>
                </a:moveTo>
                <a:cubicBezTo>
                  <a:pt x="158" y="25"/>
                  <a:pt x="156" y="24"/>
                  <a:pt x="157" y="24"/>
                </a:cubicBezTo>
                <a:close/>
                <a:moveTo>
                  <a:pt x="158" y="20"/>
                </a:moveTo>
                <a:cubicBezTo>
                  <a:pt x="159" y="21"/>
                  <a:pt x="157" y="19"/>
                  <a:pt x="158" y="20"/>
                </a:cubicBezTo>
                <a:close/>
                <a:moveTo>
                  <a:pt x="158" y="24"/>
                </a:moveTo>
                <a:cubicBezTo>
                  <a:pt x="157" y="25"/>
                  <a:pt x="159" y="23"/>
                  <a:pt x="158" y="24"/>
                </a:cubicBezTo>
                <a:close/>
                <a:moveTo>
                  <a:pt x="159" y="27"/>
                </a:moveTo>
                <a:cubicBezTo>
                  <a:pt x="160" y="28"/>
                  <a:pt x="158" y="27"/>
                  <a:pt x="159" y="27"/>
                </a:cubicBezTo>
                <a:close/>
                <a:moveTo>
                  <a:pt x="160" y="25"/>
                </a:moveTo>
                <a:cubicBezTo>
                  <a:pt x="161" y="26"/>
                  <a:pt x="159" y="24"/>
                  <a:pt x="160" y="25"/>
                </a:cubicBezTo>
                <a:close/>
                <a:moveTo>
                  <a:pt x="161" y="24"/>
                </a:moveTo>
                <a:cubicBezTo>
                  <a:pt x="162" y="25"/>
                  <a:pt x="160" y="24"/>
                  <a:pt x="161" y="24"/>
                </a:cubicBezTo>
                <a:close/>
                <a:moveTo>
                  <a:pt x="162" y="20"/>
                </a:moveTo>
                <a:cubicBezTo>
                  <a:pt x="163" y="21"/>
                  <a:pt x="160" y="19"/>
                  <a:pt x="161" y="18"/>
                </a:cubicBezTo>
                <a:cubicBezTo>
                  <a:pt x="161" y="18"/>
                  <a:pt x="164" y="18"/>
                  <a:pt x="164" y="18"/>
                </a:cubicBezTo>
                <a:cubicBezTo>
                  <a:pt x="164" y="18"/>
                  <a:pt x="161" y="20"/>
                  <a:pt x="162" y="20"/>
                </a:cubicBezTo>
                <a:close/>
                <a:moveTo>
                  <a:pt x="164" y="6"/>
                </a:moveTo>
                <a:cubicBezTo>
                  <a:pt x="164" y="6"/>
                  <a:pt x="164" y="6"/>
                  <a:pt x="164" y="6"/>
                </a:cubicBezTo>
                <a:cubicBezTo>
                  <a:pt x="164" y="6"/>
                  <a:pt x="165" y="5"/>
                  <a:pt x="165" y="5"/>
                </a:cubicBezTo>
                <a:cubicBezTo>
                  <a:pt x="165" y="6"/>
                  <a:pt x="164" y="6"/>
                  <a:pt x="164" y="6"/>
                </a:cubicBezTo>
                <a:close/>
                <a:moveTo>
                  <a:pt x="165" y="16"/>
                </a:moveTo>
                <a:cubicBezTo>
                  <a:pt x="165" y="16"/>
                  <a:pt x="164" y="15"/>
                  <a:pt x="165" y="16"/>
                </a:cubicBezTo>
                <a:close/>
                <a:moveTo>
                  <a:pt x="165" y="15"/>
                </a:moveTo>
                <a:cubicBezTo>
                  <a:pt x="166" y="16"/>
                  <a:pt x="165" y="15"/>
                  <a:pt x="165" y="15"/>
                </a:cubicBezTo>
                <a:close/>
                <a:moveTo>
                  <a:pt x="166" y="10"/>
                </a:moveTo>
                <a:cubicBezTo>
                  <a:pt x="166" y="10"/>
                  <a:pt x="166" y="9"/>
                  <a:pt x="166" y="10"/>
                </a:cubicBezTo>
                <a:close/>
                <a:moveTo>
                  <a:pt x="170" y="6"/>
                </a:moveTo>
                <a:cubicBezTo>
                  <a:pt x="170" y="6"/>
                  <a:pt x="170" y="6"/>
                  <a:pt x="170" y="5"/>
                </a:cubicBezTo>
                <a:cubicBezTo>
                  <a:pt x="170" y="5"/>
                  <a:pt x="171" y="5"/>
                  <a:pt x="172" y="5"/>
                </a:cubicBezTo>
                <a:cubicBezTo>
                  <a:pt x="172" y="5"/>
                  <a:pt x="172" y="5"/>
                  <a:pt x="172" y="5"/>
                </a:cubicBezTo>
                <a:cubicBezTo>
                  <a:pt x="172" y="5"/>
                  <a:pt x="171" y="5"/>
                  <a:pt x="170" y="6"/>
                </a:cubicBezTo>
                <a:close/>
                <a:moveTo>
                  <a:pt x="172" y="20"/>
                </a:moveTo>
                <a:cubicBezTo>
                  <a:pt x="172" y="19"/>
                  <a:pt x="172" y="16"/>
                  <a:pt x="172" y="16"/>
                </a:cubicBezTo>
                <a:cubicBezTo>
                  <a:pt x="172" y="16"/>
                  <a:pt x="170" y="17"/>
                  <a:pt x="171" y="17"/>
                </a:cubicBezTo>
                <a:cubicBezTo>
                  <a:pt x="171" y="17"/>
                  <a:pt x="171" y="16"/>
                  <a:pt x="171" y="16"/>
                </a:cubicBezTo>
                <a:cubicBezTo>
                  <a:pt x="171" y="16"/>
                  <a:pt x="171" y="15"/>
                  <a:pt x="171" y="15"/>
                </a:cubicBezTo>
                <a:cubicBezTo>
                  <a:pt x="171" y="15"/>
                  <a:pt x="171" y="15"/>
                  <a:pt x="171" y="15"/>
                </a:cubicBezTo>
                <a:cubicBezTo>
                  <a:pt x="172" y="15"/>
                  <a:pt x="172" y="14"/>
                  <a:pt x="172" y="14"/>
                </a:cubicBezTo>
                <a:cubicBezTo>
                  <a:pt x="172" y="14"/>
                  <a:pt x="172" y="14"/>
                  <a:pt x="172" y="14"/>
                </a:cubicBezTo>
                <a:cubicBezTo>
                  <a:pt x="172" y="14"/>
                  <a:pt x="172" y="14"/>
                  <a:pt x="172" y="14"/>
                </a:cubicBezTo>
                <a:cubicBezTo>
                  <a:pt x="173" y="16"/>
                  <a:pt x="173" y="18"/>
                  <a:pt x="173" y="20"/>
                </a:cubicBezTo>
                <a:cubicBezTo>
                  <a:pt x="173" y="20"/>
                  <a:pt x="173" y="20"/>
                  <a:pt x="173" y="20"/>
                </a:cubicBezTo>
                <a:cubicBezTo>
                  <a:pt x="172" y="20"/>
                  <a:pt x="173" y="20"/>
                  <a:pt x="173" y="20"/>
                </a:cubicBezTo>
                <a:cubicBezTo>
                  <a:pt x="173" y="20"/>
                  <a:pt x="173" y="20"/>
                  <a:pt x="173" y="20"/>
                </a:cubicBezTo>
                <a:cubicBezTo>
                  <a:pt x="173" y="20"/>
                  <a:pt x="172" y="20"/>
                  <a:pt x="172" y="20"/>
                </a:cubicBezTo>
                <a:close/>
                <a:moveTo>
                  <a:pt x="142" y="173"/>
                </a:moveTo>
                <a:cubicBezTo>
                  <a:pt x="144" y="170"/>
                  <a:pt x="143" y="173"/>
                  <a:pt x="143" y="173"/>
                </a:cubicBezTo>
                <a:cubicBezTo>
                  <a:pt x="144" y="173"/>
                  <a:pt x="141" y="176"/>
                  <a:pt x="142" y="173"/>
                </a:cubicBezTo>
                <a:close/>
                <a:moveTo>
                  <a:pt x="137" y="185"/>
                </a:moveTo>
                <a:cubicBezTo>
                  <a:pt x="137" y="185"/>
                  <a:pt x="135" y="188"/>
                  <a:pt x="135" y="187"/>
                </a:cubicBezTo>
                <a:cubicBezTo>
                  <a:pt x="135" y="183"/>
                  <a:pt x="136" y="185"/>
                  <a:pt x="137" y="185"/>
                </a:cubicBezTo>
                <a:close/>
                <a:moveTo>
                  <a:pt x="117" y="219"/>
                </a:moveTo>
                <a:cubicBezTo>
                  <a:pt x="116" y="221"/>
                  <a:pt x="115" y="222"/>
                  <a:pt x="114" y="224"/>
                </a:cubicBezTo>
                <a:cubicBezTo>
                  <a:pt x="114" y="224"/>
                  <a:pt x="113" y="227"/>
                  <a:pt x="112" y="227"/>
                </a:cubicBezTo>
                <a:cubicBezTo>
                  <a:pt x="113" y="227"/>
                  <a:pt x="115" y="220"/>
                  <a:pt x="117" y="219"/>
                </a:cubicBezTo>
                <a:close/>
                <a:moveTo>
                  <a:pt x="106" y="235"/>
                </a:moveTo>
                <a:cubicBezTo>
                  <a:pt x="108" y="236"/>
                  <a:pt x="105" y="234"/>
                  <a:pt x="106" y="235"/>
                </a:cubicBezTo>
                <a:close/>
                <a:moveTo>
                  <a:pt x="104" y="240"/>
                </a:moveTo>
                <a:cubicBezTo>
                  <a:pt x="105" y="240"/>
                  <a:pt x="103" y="239"/>
                  <a:pt x="104" y="240"/>
                </a:cubicBezTo>
                <a:close/>
                <a:moveTo>
                  <a:pt x="97" y="249"/>
                </a:moveTo>
                <a:cubicBezTo>
                  <a:pt x="97" y="250"/>
                  <a:pt x="97" y="251"/>
                  <a:pt x="97" y="251"/>
                </a:cubicBezTo>
                <a:cubicBezTo>
                  <a:pt x="97" y="250"/>
                  <a:pt x="97" y="250"/>
                  <a:pt x="97" y="249"/>
                </a:cubicBezTo>
                <a:close/>
                <a:moveTo>
                  <a:pt x="11" y="324"/>
                </a:moveTo>
                <a:cubicBezTo>
                  <a:pt x="13" y="324"/>
                  <a:pt x="13" y="324"/>
                  <a:pt x="13" y="324"/>
                </a:cubicBezTo>
                <a:cubicBezTo>
                  <a:pt x="13" y="325"/>
                  <a:pt x="10" y="324"/>
                  <a:pt x="11" y="324"/>
                </a:cubicBezTo>
                <a:close/>
                <a:moveTo>
                  <a:pt x="23" y="321"/>
                </a:moveTo>
                <a:cubicBezTo>
                  <a:pt x="23" y="321"/>
                  <a:pt x="20" y="322"/>
                  <a:pt x="20" y="321"/>
                </a:cubicBezTo>
                <a:cubicBezTo>
                  <a:pt x="20" y="321"/>
                  <a:pt x="24" y="320"/>
                  <a:pt x="23" y="321"/>
                </a:cubicBezTo>
                <a:close/>
                <a:moveTo>
                  <a:pt x="24" y="334"/>
                </a:moveTo>
                <a:cubicBezTo>
                  <a:pt x="25" y="334"/>
                  <a:pt x="26" y="334"/>
                  <a:pt x="27" y="334"/>
                </a:cubicBezTo>
                <a:cubicBezTo>
                  <a:pt x="26" y="335"/>
                  <a:pt x="24" y="334"/>
                  <a:pt x="24" y="334"/>
                </a:cubicBezTo>
                <a:close/>
                <a:moveTo>
                  <a:pt x="28" y="333"/>
                </a:moveTo>
                <a:cubicBezTo>
                  <a:pt x="28" y="333"/>
                  <a:pt x="30" y="331"/>
                  <a:pt x="30" y="332"/>
                </a:cubicBezTo>
                <a:cubicBezTo>
                  <a:pt x="30" y="333"/>
                  <a:pt x="29" y="333"/>
                  <a:pt x="28" y="333"/>
                </a:cubicBezTo>
                <a:close/>
                <a:moveTo>
                  <a:pt x="36" y="330"/>
                </a:moveTo>
                <a:cubicBezTo>
                  <a:pt x="35" y="330"/>
                  <a:pt x="33" y="332"/>
                  <a:pt x="32" y="332"/>
                </a:cubicBezTo>
                <a:cubicBezTo>
                  <a:pt x="33" y="332"/>
                  <a:pt x="37" y="328"/>
                  <a:pt x="39" y="328"/>
                </a:cubicBezTo>
                <a:cubicBezTo>
                  <a:pt x="39" y="327"/>
                  <a:pt x="36" y="330"/>
                  <a:pt x="36" y="330"/>
                </a:cubicBezTo>
                <a:close/>
                <a:moveTo>
                  <a:pt x="42" y="323"/>
                </a:moveTo>
                <a:cubicBezTo>
                  <a:pt x="43" y="323"/>
                  <a:pt x="44" y="322"/>
                  <a:pt x="44" y="322"/>
                </a:cubicBezTo>
                <a:cubicBezTo>
                  <a:pt x="44" y="323"/>
                  <a:pt x="43" y="323"/>
                  <a:pt x="42" y="323"/>
                </a:cubicBezTo>
                <a:close/>
                <a:moveTo>
                  <a:pt x="57" y="313"/>
                </a:moveTo>
                <a:cubicBezTo>
                  <a:pt x="57" y="312"/>
                  <a:pt x="58" y="312"/>
                  <a:pt x="59" y="311"/>
                </a:cubicBezTo>
                <a:cubicBezTo>
                  <a:pt x="58" y="312"/>
                  <a:pt x="58" y="313"/>
                  <a:pt x="57" y="313"/>
                </a:cubicBezTo>
                <a:close/>
                <a:moveTo>
                  <a:pt x="67" y="303"/>
                </a:moveTo>
                <a:cubicBezTo>
                  <a:pt x="66" y="305"/>
                  <a:pt x="64" y="307"/>
                  <a:pt x="63" y="308"/>
                </a:cubicBezTo>
                <a:cubicBezTo>
                  <a:pt x="63" y="308"/>
                  <a:pt x="68" y="302"/>
                  <a:pt x="67" y="303"/>
                </a:cubicBezTo>
                <a:close/>
                <a:moveTo>
                  <a:pt x="148" y="191"/>
                </a:moveTo>
                <a:cubicBezTo>
                  <a:pt x="149" y="191"/>
                  <a:pt x="149" y="191"/>
                  <a:pt x="148" y="192"/>
                </a:cubicBezTo>
                <a:cubicBezTo>
                  <a:pt x="147" y="193"/>
                  <a:pt x="147" y="193"/>
                  <a:pt x="148" y="191"/>
                </a:cubicBezTo>
                <a:close/>
                <a:moveTo>
                  <a:pt x="130" y="221"/>
                </a:moveTo>
                <a:cubicBezTo>
                  <a:pt x="130" y="222"/>
                  <a:pt x="128" y="223"/>
                  <a:pt x="128" y="224"/>
                </a:cubicBezTo>
                <a:cubicBezTo>
                  <a:pt x="128" y="224"/>
                  <a:pt x="131" y="219"/>
                  <a:pt x="130" y="221"/>
                </a:cubicBezTo>
                <a:close/>
                <a:moveTo>
                  <a:pt x="119" y="242"/>
                </a:moveTo>
                <a:cubicBezTo>
                  <a:pt x="118" y="242"/>
                  <a:pt x="117" y="243"/>
                  <a:pt x="119" y="242"/>
                </a:cubicBezTo>
                <a:close/>
                <a:moveTo>
                  <a:pt x="110" y="251"/>
                </a:moveTo>
                <a:cubicBezTo>
                  <a:pt x="110" y="252"/>
                  <a:pt x="110" y="253"/>
                  <a:pt x="109" y="253"/>
                </a:cubicBezTo>
                <a:cubicBezTo>
                  <a:pt x="109" y="252"/>
                  <a:pt x="110" y="252"/>
                  <a:pt x="110" y="251"/>
                </a:cubicBezTo>
                <a:close/>
                <a:moveTo>
                  <a:pt x="108" y="254"/>
                </a:moveTo>
                <a:cubicBezTo>
                  <a:pt x="109" y="254"/>
                  <a:pt x="106" y="255"/>
                  <a:pt x="108" y="254"/>
                </a:cubicBezTo>
                <a:close/>
                <a:moveTo>
                  <a:pt x="102" y="266"/>
                </a:moveTo>
                <a:cubicBezTo>
                  <a:pt x="102" y="267"/>
                  <a:pt x="101" y="267"/>
                  <a:pt x="101" y="268"/>
                </a:cubicBezTo>
                <a:cubicBezTo>
                  <a:pt x="101" y="268"/>
                  <a:pt x="100" y="266"/>
                  <a:pt x="100" y="266"/>
                </a:cubicBezTo>
                <a:cubicBezTo>
                  <a:pt x="101" y="266"/>
                  <a:pt x="101" y="266"/>
                  <a:pt x="102" y="266"/>
                </a:cubicBezTo>
                <a:close/>
                <a:moveTo>
                  <a:pt x="99" y="269"/>
                </a:moveTo>
                <a:cubicBezTo>
                  <a:pt x="99" y="269"/>
                  <a:pt x="97" y="271"/>
                  <a:pt x="97" y="271"/>
                </a:cubicBezTo>
                <a:cubicBezTo>
                  <a:pt x="96" y="271"/>
                  <a:pt x="98" y="269"/>
                  <a:pt x="99" y="269"/>
                </a:cubicBezTo>
                <a:close/>
                <a:moveTo>
                  <a:pt x="70" y="302"/>
                </a:moveTo>
                <a:cubicBezTo>
                  <a:pt x="70" y="303"/>
                  <a:pt x="69" y="303"/>
                  <a:pt x="69" y="304"/>
                </a:cubicBezTo>
                <a:cubicBezTo>
                  <a:pt x="68" y="304"/>
                  <a:pt x="71" y="301"/>
                  <a:pt x="70" y="302"/>
                </a:cubicBezTo>
                <a:close/>
                <a:moveTo>
                  <a:pt x="159" y="156"/>
                </a:moveTo>
                <a:cubicBezTo>
                  <a:pt x="160" y="158"/>
                  <a:pt x="159" y="156"/>
                  <a:pt x="159" y="156"/>
                </a:cubicBezTo>
                <a:close/>
                <a:moveTo>
                  <a:pt x="161" y="135"/>
                </a:moveTo>
                <a:cubicBezTo>
                  <a:pt x="161" y="136"/>
                  <a:pt x="161" y="137"/>
                  <a:pt x="160" y="137"/>
                </a:cubicBezTo>
                <a:cubicBezTo>
                  <a:pt x="160" y="136"/>
                  <a:pt x="160" y="135"/>
                  <a:pt x="161" y="135"/>
                </a:cubicBezTo>
                <a:close/>
                <a:moveTo>
                  <a:pt x="161" y="139"/>
                </a:moveTo>
                <a:cubicBezTo>
                  <a:pt x="163" y="139"/>
                  <a:pt x="159" y="138"/>
                  <a:pt x="161" y="139"/>
                </a:cubicBezTo>
                <a:close/>
                <a:moveTo>
                  <a:pt x="162" y="136"/>
                </a:moveTo>
                <a:cubicBezTo>
                  <a:pt x="163" y="137"/>
                  <a:pt x="161" y="136"/>
                  <a:pt x="162" y="136"/>
                </a:cubicBezTo>
                <a:close/>
                <a:moveTo>
                  <a:pt x="163" y="127"/>
                </a:moveTo>
                <a:cubicBezTo>
                  <a:pt x="163" y="128"/>
                  <a:pt x="163" y="127"/>
                  <a:pt x="163" y="127"/>
                </a:cubicBezTo>
                <a:close/>
                <a:moveTo>
                  <a:pt x="164" y="127"/>
                </a:moveTo>
                <a:cubicBezTo>
                  <a:pt x="164" y="126"/>
                  <a:pt x="164" y="125"/>
                  <a:pt x="165" y="125"/>
                </a:cubicBezTo>
                <a:cubicBezTo>
                  <a:pt x="165" y="126"/>
                  <a:pt x="165" y="127"/>
                  <a:pt x="164" y="127"/>
                </a:cubicBezTo>
                <a:close/>
                <a:moveTo>
                  <a:pt x="165" y="117"/>
                </a:moveTo>
                <a:cubicBezTo>
                  <a:pt x="166" y="119"/>
                  <a:pt x="165" y="117"/>
                  <a:pt x="165" y="117"/>
                </a:cubicBezTo>
                <a:close/>
                <a:moveTo>
                  <a:pt x="168" y="113"/>
                </a:moveTo>
                <a:cubicBezTo>
                  <a:pt x="167" y="114"/>
                  <a:pt x="166" y="116"/>
                  <a:pt x="168" y="113"/>
                </a:cubicBezTo>
                <a:close/>
                <a:moveTo>
                  <a:pt x="168" y="116"/>
                </a:moveTo>
                <a:cubicBezTo>
                  <a:pt x="169" y="120"/>
                  <a:pt x="167" y="115"/>
                  <a:pt x="168" y="116"/>
                </a:cubicBezTo>
                <a:close/>
                <a:moveTo>
                  <a:pt x="169" y="118"/>
                </a:moveTo>
                <a:cubicBezTo>
                  <a:pt x="170" y="118"/>
                  <a:pt x="168" y="119"/>
                  <a:pt x="169" y="118"/>
                </a:cubicBezTo>
                <a:close/>
                <a:moveTo>
                  <a:pt x="170" y="111"/>
                </a:moveTo>
                <a:cubicBezTo>
                  <a:pt x="171" y="111"/>
                  <a:pt x="169" y="111"/>
                  <a:pt x="170" y="111"/>
                </a:cubicBezTo>
                <a:close/>
                <a:moveTo>
                  <a:pt x="169" y="108"/>
                </a:moveTo>
                <a:cubicBezTo>
                  <a:pt x="169" y="107"/>
                  <a:pt x="169" y="106"/>
                  <a:pt x="170" y="105"/>
                </a:cubicBezTo>
                <a:cubicBezTo>
                  <a:pt x="171" y="105"/>
                  <a:pt x="171" y="106"/>
                  <a:pt x="169" y="108"/>
                </a:cubicBezTo>
                <a:close/>
                <a:moveTo>
                  <a:pt x="172" y="99"/>
                </a:moveTo>
                <a:cubicBezTo>
                  <a:pt x="172" y="100"/>
                  <a:pt x="171" y="101"/>
                  <a:pt x="171" y="102"/>
                </a:cubicBezTo>
                <a:cubicBezTo>
                  <a:pt x="170" y="101"/>
                  <a:pt x="172" y="96"/>
                  <a:pt x="172" y="99"/>
                </a:cubicBezTo>
                <a:close/>
                <a:moveTo>
                  <a:pt x="172" y="76"/>
                </a:moveTo>
                <a:cubicBezTo>
                  <a:pt x="172" y="76"/>
                  <a:pt x="172" y="77"/>
                  <a:pt x="172" y="76"/>
                </a:cubicBezTo>
                <a:close/>
                <a:moveTo>
                  <a:pt x="177" y="7"/>
                </a:moveTo>
                <a:cubicBezTo>
                  <a:pt x="177" y="7"/>
                  <a:pt x="177" y="7"/>
                  <a:pt x="177" y="7"/>
                </a:cubicBezTo>
                <a:cubicBezTo>
                  <a:pt x="177" y="7"/>
                  <a:pt x="177" y="7"/>
                  <a:pt x="177" y="7"/>
                </a:cubicBezTo>
                <a:cubicBezTo>
                  <a:pt x="177" y="7"/>
                  <a:pt x="177" y="7"/>
                  <a:pt x="177" y="7"/>
                </a:cubicBezTo>
                <a:cubicBezTo>
                  <a:pt x="177" y="7"/>
                  <a:pt x="177" y="7"/>
                  <a:pt x="177" y="7"/>
                </a:cubicBezTo>
                <a:close/>
                <a:moveTo>
                  <a:pt x="177" y="34"/>
                </a:moveTo>
                <a:cubicBezTo>
                  <a:pt x="178" y="34"/>
                  <a:pt x="176" y="34"/>
                  <a:pt x="177" y="34"/>
                </a:cubicBezTo>
                <a:close/>
                <a:moveTo>
                  <a:pt x="173" y="100"/>
                </a:moveTo>
                <a:cubicBezTo>
                  <a:pt x="175" y="100"/>
                  <a:pt x="172" y="100"/>
                  <a:pt x="173" y="100"/>
                </a:cubicBezTo>
                <a:close/>
                <a:moveTo>
                  <a:pt x="173" y="26"/>
                </a:moveTo>
                <a:cubicBezTo>
                  <a:pt x="174" y="27"/>
                  <a:pt x="174" y="27"/>
                  <a:pt x="174" y="28"/>
                </a:cubicBezTo>
                <a:cubicBezTo>
                  <a:pt x="174" y="28"/>
                  <a:pt x="173" y="26"/>
                  <a:pt x="173" y="26"/>
                </a:cubicBezTo>
                <a:close/>
                <a:moveTo>
                  <a:pt x="175" y="5"/>
                </a:moveTo>
                <a:cubicBezTo>
                  <a:pt x="175" y="5"/>
                  <a:pt x="175" y="6"/>
                  <a:pt x="176" y="6"/>
                </a:cubicBezTo>
                <a:cubicBezTo>
                  <a:pt x="176" y="6"/>
                  <a:pt x="176" y="6"/>
                  <a:pt x="176" y="6"/>
                </a:cubicBezTo>
                <a:cubicBezTo>
                  <a:pt x="175" y="6"/>
                  <a:pt x="175" y="5"/>
                  <a:pt x="174" y="5"/>
                </a:cubicBezTo>
                <a:cubicBezTo>
                  <a:pt x="174" y="5"/>
                  <a:pt x="175" y="5"/>
                  <a:pt x="175" y="5"/>
                </a:cubicBezTo>
                <a:close/>
                <a:moveTo>
                  <a:pt x="176" y="26"/>
                </a:moveTo>
                <a:cubicBezTo>
                  <a:pt x="176" y="27"/>
                  <a:pt x="175" y="27"/>
                  <a:pt x="176" y="26"/>
                </a:cubicBezTo>
                <a:close/>
                <a:moveTo>
                  <a:pt x="174" y="60"/>
                </a:moveTo>
                <a:cubicBezTo>
                  <a:pt x="175" y="59"/>
                  <a:pt x="175" y="60"/>
                  <a:pt x="175" y="61"/>
                </a:cubicBezTo>
                <a:cubicBezTo>
                  <a:pt x="174" y="63"/>
                  <a:pt x="174" y="62"/>
                  <a:pt x="174" y="60"/>
                </a:cubicBezTo>
                <a:close/>
                <a:moveTo>
                  <a:pt x="176" y="75"/>
                </a:moveTo>
                <a:cubicBezTo>
                  <a:pt x="177" y="75"/>
                  <a:pt x="176" y="77"/>
                  <a:pt x="175" y="78"/>
                </a:cubicBezTo>
                <a:cubicBezTo>
                  <a:pt x="175" y="79"/>
                  <a:pt x="174" y="70"/>
                  <a:pt x="174" y="70"/>
                </a:cubicBezTo>
                <a:cubicBezTo>
                  <a:pt x="174" y="68"/>
                  <a:pt x="176" y="65"/>
                  <a:pt x="176" y="62"/>
                </a:cubicBezTo>
                <a:cubicBezTo>
                  <a:pt x="176" y="66"/>
                  <a:pt x="175" y="75"/>
                  <a:pt x="176" y="75"/>
                </a:cubicBezTo>
                <a:close/>
                <a:moveTo>
                  <a:pt x="176" y="59"/>
                </a:moveTo>
                <a:cubicBezTo>
                  <a:pt x="175" y="59"/>
                  <a:pt x="176" y="54"/>
                  <a:pt x="177" y="54"/>
                </a:cubicBezTo>
                <a:cubicBezTo>
                  <a:pt x="177" y="55"/>
                  <a:pt x="177" y="59"/>
                  <a:pt x="176" y="59"/>
                </a:cubicBezTo>
                <a:close/>
                <a:moveTo>
                  <a:pt x="176" y="53"/>
                </a:moveTo>
                <a:cubicBezTo>
                  <a:pt x="176" y="52"/>
                  <a:pt x="176" y="52"/>
                  <a:pt x="177" y="51"/>
                </a:cubicBezTo>
                <a:cubicBezTo>
                  <a:pt x="177" y="51"/>
                  <a:pt x="177" y="54"/>
                  <a:pt x="176" y="53"/>
                </a:cubicBezTo>
                <a:close/>
                <a:moveTo>
                  <a:pt x="176" y="47"/>
                </a:moveTo>
                <a:cubicBezTo>
                  <a:pt x="177" y="48"/>
                  <a:pt x="177" y="49"/>
                  <a:pt x="177" y="50"/>
                </a:cubicBezTo>
                <a:cubicBezTo>
                  <a:pt x="176" y="49"/>
                  <a:pt x="176" y="48"/>
                  <a:pt x="176" y="47"/>
                </a:cubicBezTo>
                <a:close/>
                <a:moveTo>
                  <a:pt x="177" y="44"/>
                </a:moveTo>
                <a:cubicBezTo>
                  <a:pt x="175" y="44"/>
                  <a:pt x="177" y="41"/>
                  <a:pt x="177" y="41"/>
                </a:cubicBezTo>
                <a:cubicBezTo>
                  <a:pt x="177" y="41"/>
                  <a:pt x="178" y="44"/>
                  <a:pt x="177" y="44"/>
                </a:cubicBezTo>
                <a:close/>
                <a:moveTo>
                  <a:pt x="178" y="35"/>
                </a:moveTo>
                <a:cubicBezTo>
                  <a:pt x="179" y="35"/>
                  <a:pt x="177" y="35"/>
                  <a:pt x="178" y="35"/>
                </a:cubicBezTo>
                <a:close/>
                <a:moveTo>
                  <a:pt x="187" y="36"/>
                </a:moveTo>
                <a:cubicBezTo>
                  <a:pt x="186" y="36"/>
                  <a:pt x="188" y="35"/>
                  <a:pt x="187" y="36"/>
                </a:cubicBezTo>
                <a:close/>
                <a:moveTo>
                  <a:pt x="179" y="27"/>
                </a:moveTo>
                <a:cubicBezTo>
                  <a:pt x="178" y="28"/>
                  <a:pt x="180" y="27"/>
                  <a:pt x="179" y="27"/>
                </a:cubicBezTo>
                <a:close/>
                <a:moveTo>
                  <a:pt x="201" y="37"/>
                </a:moveTo>
                <a:cubicBezTo>
                  <a:pt x="200" y="38"/>
                  <a:pt x="202" y="36"/>
                  <a:pt x="201" y="37"/>
                </a:cubicBezTo>
                <a:close/>
                <a:moveTo>
                  <a:pt x="202" y="38"/>
                </a:moveTo>
                <a:cubicBezTo>
                  <a:pt x="201" y="38"/>
                  <a:pt x="202" y="37"/>
                  <a:pt x="202" y="38"/>
                </a:cubicBezTo>
                <a:close/>
                <a:moveTo>
                  <a:pt x="202" y="40"/>
                </a:moveTo>
                <a:cubicBezTo>
                  <a:pt x="201" y="41"/>
                  <a:pt x="203" y="39"/>
                  <a:pt x="202" y="40"/>
                </a:cubicBezTo>
                <a:close/>
                <a:moveTo>
                  <a:pt x="203" y="37"/>
                </a:moveTo>
                <a:cubicBezTo>
                  <a:pt x="202" y="38"/>
                  <a:pt x="204" y="36"/>
                  <a:pt x="203" y="37"/>
                </a:cubicBezTo>
                <a:close/>
                <a:moveTo>
                  <a:pt x="203" y="42"/>
                </a:moveTo>
                <a:cubicBezTo>
                  <a:pt x="202" y="43"/>
                  <a:pt x="203" y="42"/>
                  <a:pt x="203" y="42"/>
                </a:cubicBezTo>
                <a:close/>
                <a:moveTo>
                  <a:pt x="203" y="44"/>
                </a:moveTo>
                <a:cubicBezTo>
                  <a:pt x="203" y="45"/>
                  <a:pt x="204" y="43"/>
                  <a:pt x="203" y="44"/>
                </a:cubicBezTo>
                <a:close/>
                <a:moveTo>
                  <a:pt x="204" y="44"/>
                </a:moveTo>
                <a:cubicBezTo>
                  <a:pt x="203" y="45"/>
                  <a:pt x="204" y="44"/>
                  <a:pt x="204" y="44"/>
                </a:cubicBezTo>
                <a:close/>
                <a:moveTo>
                  <a:pt x="205" y="42"/>
                </a:moveTo>
                <a:cubicBezTo>
                  <a:pt x="204" y="43"/>
                  <a:pt x="205" y="42"/>
                  <a:pt x="205" y="42"/>
                </a:cubicBezTo>
                <a:close/>
                <a:moveTo>
                  <a:pt x="205" y="41"/>
                </a:moveTo>
                <a:cubicBezTo>
                  <a:pt x="204" y="41"/>
                  <a:pt x="206" y="40"/>
                  <a:pt x="205" y="41"/>
                </a:cubicBezTo>
                <a:close/>
                <a:moveTo>
                  <a:pt x="206" y="45"/>
                </a:moveTo>
                <a:cubicBezTo>
                  <a:pt x="205" y="46"/>
                  <a:pt x="207" y="44"/>
                  <a:pt x="206" y="45"/>
                </a:cubicBezTo>
                <a:close/>
                <a:moveTo>
                  <a:pt x="207" y="41"/>
                </a:moveTo>
                <a:cubicBezTo>
                  <a:pt x="207" y="41"/>
                  <a:pt x="208" y="40"/>
                  <a:pt x="207" y="41"/>
                </a:cubicBezTo>
                <a:close/>
                <a:moveTo>
                  <a:pt x="210" y="44"/>
                </a:moveTo>
                <a:cubicBezTo>
                  <a:pt x="210" y="45"/>
                  <a:pt x="212" y="42"/>
                  <a:pt x="210" y="44"/>
                </a:cubicBezTo>
                <a:close/>
                <a:moveTo>
                  <a:pt x="210" y="47"/>
                </a:moveTo>
                <a:cubicBezTo>
                  <a:pt x="209" y="49"/>
                  <a:pt x="211" y="45"/>
                  <a:pt x="213" y="46"/>
                </a:cubicBezTo>
                <a:cubicBezTo>
                  <a:pt x="212" y="46"/>
                  <a:pt x="213" y="49"/>
                  <a:pt x="213" y="49"/>
                </a:cubicBezTo>
                <a:cubicBezTo>
                  <a:pt x="213" y="49"/>
                  <a:pt x="211" y="47"/>
                  <a:pt x="210" y="47"/>
                </a:cubicBezTo>
                <a:close/>
                <a:moveTo>
                  <a:pt x="215" y="50"/>
                </a:moveTo>
                <a:cubicBezTo>
                  <a:pt x="214" y="50"/>
                  <a:pt x="215" y="49"/>
                  <a:pt x="215" y="50"/>
                </a:cubicBezTo>
                <a:close/>
                <a:moveTo>
                  <a:pt x="216" y="53"/>
                </a:moveTo>
                <a:cubicBezTo>
                  <a:pt x="216" y="54"/>
                  <a:pt x="217" y="53"/>
                  <a:pt x="216" y="53"/>
                </a:cubicBezTo>
                <a:close/>
                <a:moveTo>
                  <a:pt x="218" y="56"/>
                </a:moveTo>
                <a:cubicBezTo>
                  <a:pt x="218" y="55"/>
                  <a:pt x="219" y="56"/>
                  <a:pt x="218" y="56"/>
                </a:cubicBezTo>
                <a:close/>
                <a:moveTo>
                  <a:pt x="220" y="53"/>
                </a:moveTo>
                <a:cubicBezTo>
                  <a:pt x="219" y="54"/>
                  <a:pt x="220" y="53"/>
                  <a:pt x="220" y="53"/>
                </a:cubicBezTo>
                <a:close/>
                <a:moveTo>
                  <a:pt x="218" y="60"/>
                </a:moveTo>
                <a:cubicBezTo>
                  <a:pt x="218" y="60"/>
                  <a:pt x="217" y="60"/>
                  <a:pt x="217" y="59"/>
                </a:cubicBezTo>
                <a:cubicBezTo>
                  <a:pt x="217" y="61"/>
                  <a:pt x="218" y="63"/>
                  <a:pt x="218" y="63"/>
                </a:cubicBezTo>
                <a:cubicBezTo>
                  <a:pt x="220" y="65"/>
                  <a:pt x="221" y="56"/>
                  <a:pt x="218" y="60"/>
                </a:cubicBezTo>
                <a:close/>
                <a:moveTo>
                  <a:pt x="186" y="31"/>
                </a:moveTo>
                <a:cubicBezTo>
                  <a:pt x="187" y="32"/>
                  <a:pt x="186" y="31"/>
                  <a:pt x="186" y="31"/>
                </a:cubicBezTo>
                <a:close/>
                <a:moveTo>
                  <a:pt x="172" y="15"/>
                </a:moveTo>
                <a:cubicBezTo>
                  <a:pt x="172" y="15"/>
                  <a:pt x="171" y="15"/>
                  <a:pt x="171" y="15"/>
                </a:cubicBezTo>
                <a:cubicBezTo>
                  <a:pt x="171" y="15"/>
                  <a:pt x="171" y="15"/>
                  <a:pt x="171" y="15"/>
                </a:cubicBezTo>
                <a:cubicBezTo>
                  <a:pt x="172" y="15"/>
                  <a:pt x="172" y="15"/>
                  <a:pt x="172" y="15"/>
                </a:cubicBezTo>
                <a:close/>
                <a:moveTo>
                  <a:pt x="191" y="40"/>
                </a:moveTo>
                <a:cubicBezTo>
                  <a:pt x="192" y="40"/>
                  <a:pt x="191" y="41"/>
                  <a:pt x="191" y="40"/>
                </a:cubicBezTo>
                <a:close/>
                <a:moveTo>
                  <a:pt x="216" y="59"/>
                </a:moveTo>
                <a:cubicBezTo>
                  <a:pt x="216" y="59"/>
                  <a:pt x="216" y="59"/>
                  <a:pt x="216" y="59"/>
                </a:cubicBezTo>
                <a:cubicBezTo>
                  <a:pt x="216" y="59"/>
                  <a:pt x="216" y="60"/>
                  <a:pt x="216" y="59"/>
                </a:cubicBezTo>
                <a:cubicBezTo>
                  <a:pt x="216" y="59"/>
                  <a:pt x="216" y="59"/>
                  <a:pt x="216" y="59"/>
                </a:cubicBezTo>
                <a:cubicBezTo>
                  <a:pt x="216" y="59"/>
                  <a:pt x="216" y="59"/>
                  <a:pt x="217" y="59"/>
                </a:cubicBezTo>
                <a:cubicBezTo>
                  <a:pt x="216" y="59"/>
                  <a:pt x="216" y="58"/>
                  <a:pt x="216" y="59"/>
                </a:cubicBezTo>
                <a:close/>
                <a:moveTo>
                  <a:pt x="190" y="38"/>
                </a:moveTo>
                <a:cubicBezTo>
                  <a:pt x="191" y="37"/>
                  <a:pt x="190" y="39"/>
                  <a:pt x="190" y="38"/>
                </a:cubicBezTo>
                <a:close/>
                <a:moveTo>
                  <a:pt x="190" y="39"/>
                </a:moveTo>
                <a:cubicBezTo>
                  <a:pt x="190" y="40"/>
                  <a:pt x="191" y="39"/>
                  <a:pt x="190" y="39"/>
                </a:cubicBezTo>
                <a:close/>
                <a:moveTo>
                  <a:pt x="190" y="40"/>
                </a:moveTo>
                <a:cubicBezTo>
                  <a:pt x="190" y="41"/>
                  <a:pt x="190" y="37"/>
                  <a:pt x="190" y="40"/>
                </a:cubicBezTo>
                <a:close/>
                <a:moveTo>
                  <a:pt x="193" y="42"/>
                </a:moveTo>
                <a:cubicBezTo>
                  <a:pt x="192" y="43"/>
                  <a:pt x="193" y="41"/>
                  <a:pt x="193" y="42"/>
                </a:cubicBezTo>
                <a:close/>
                <a:moveTo>
                  <a:pt x="198" y="46"/>
                </a:moveTo>
                <a:cubicBezTo>
                  <a:pt x="198" y="45"/>
                  <a:pt x="197" y="46"/>
                  <a:pt x="198" y="46"/>
                </a:cubicBezTo>
                <a:close/>
                <a:moveTo>
                  <a:pt x="215" y="59"/>
                </a:moveTo>
                <a:cubicBezTo>
                  <a:pt x="216" y="57"/>
                  <a:pt x="214" y="60"/>
                  <a:pt x="215" y="59"/>
                </a:cubicBezTo>
                <a:close/>
                <a:moveTo>
                  <a:pt x="211" y="50"/>
                </a:moveTo>
                <a:cubicBezTo>
                  <a:pt x="211" y="49"/>
                  <a:pt x="210" y="51"/>
                  <a:pt x="211" y="50"/>
                </a:cubicBezTo>
                <a:close/>
                <a:moveTo>
                  <a:pt x="200" y="48"/>
                </a:moveTo>
                <a:cubicBezTo>
                  <a:pt x="200" y="48"/>
                  <a:pt x="201" y="46"/>
                  <a:pt x="200" y="48"/>
                </a:cubicBezTo>
                <a:close/>
                <a:moveTo>
                  <a:pt x="199" y="46"/>
                </a:moveTo>
                <a:cubicBezTo>
                  <a:pt x="199" y="47"/>
                  <a:pt x="200" y="45"/>
                  <a:pt x="199" y="4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nvGrpSpPr>
          <p:cNvPr id="28" name="组合 27"/>
          <p:cNvGrpSpPr/>
          <p:nvPr/>
        </p:nvGrpSpPr>
        <p:grpSpPr>
          <a:xfrm>
            <a:off x="-31184" y="205344"/>
            <a:ext cx="8859408" cy="504056"/>
            <a:chOff x="-31184" y="205344"/>
            <a:chExt cx="8859408" cy="504056"/>
          </a:xfrm>
        </p:grpSpPr>
        <p:sp>
          <p:nvSpPr>
            <p:cNvPr id="29" name="文本框 28"/>
            <p:cNvSpPr txBox="1"/>
            <p:nvPr/>
          </p:nvSpPr>
          <p:spPr>
            <a:xfrm>
              <a:off x="5359093" y="223521"/>
              <a:ext cx="2894319"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30" name="组合 29"/>
            <p:cNvGrpSpPr/>
            <p:nvPr/>
          </p:nvGrpSpPr>
          <p:grpSpPr>
            <a:xfrm>
              <a:off x="829774" y="288533"/>
              <a:ext cx="7998450" cy="360040"/>
              <a:chOff x="822022" y="288533"/>
              <a:chExt cx="7998450" cy="360040"/>
            </a:xfrm>
          </p:grpSpPr>
          <p:cxnSp>
            <p:nvCxnSpPr>
              <p:cNvPr id="36" name="直接连接符 35"/>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37" name="组合 36"/>
              <p:cNvGrpSpPr/>
              <p:nvPr/>
            </p:nvGrpSpPr>
            <p:grpSpPr>
              <a:xfrm>
                <a:off x="822022" y="288533"/>
                <a:ext cx="4469280" cy="360040"/>
                <a:chOff x="872912" y="836712"/>
                <a:chExt cx="4469280" cy="360040"/>
              </a:xfrm>
            </p:grpSpPr>
            <p:sp>
              <p:nvSpPr>
                <p:cNvPr id="41" name="矩形 40"/>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3" name="矩形 42"/>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4" name="矩形 43"/>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7" name="矩形 46"/>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8" name="矩形 47"/>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sp>
          <p:nvSpPr>
            <p:cNvPr id="31" name="矩形 30"/>
            <p:cNvSpPr/>
            <p:nvPr/>
          </p:nvSpPr>
          <p:spPr>
            <a:xfrm>
              <a:off x="-31184" y="205344"/>
              <a:ext cx="864096" cy="504056"/>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nvGrpSpPr>
          <p:cNvPr id="11" name="组合 10"/>
          <p:cNvGrpSpPr/>
          <p:nvPr/>
        </p:nvGrpSpPr>
        <p:grpSpPr>
          <a:xfrm>
            <a:off x="996675" y="1088528"/>
            <a:ext cx="6955112" cy="1931818"/>
            <a:chOff x="1913602" y="1088528"/>
            <a:chExt cx="6955112" cy="1931818"/>
          </a:xfrm>
        </p:grpSpPr>
        <p:grpSp>
          <p:nvGrpSpPr>
            <p:cNvPr id="9" name="组合 8"/>
            <p:cNvGrpSpPr/>
            <p:nvPr/>
          </p:nvGrpSpPr>
          <p:grpSpPr>
            <a:xfrm>
              <a:off x="1913602" y="1124744"/>
              <a:ext cx="2197812" cy="1440160"/>
              <a:chOff x="389602" y="1124744"/>
              <a:chExt cx="2197812" cy="1440160"/>
            </a:xfrm>
          </p:grpSpPr>
          <p:sp>
            <p:nvSpPr>
              <p:cNvPr id="2" name="椭圆 1"/>
              <p:cNvSpPr/>
              <p:nvPr/>
            </p:nvSpPr>
            <p:spPr>
              <a:xfrm>
                <a:off x="822022" y="1124744"/>
                <a:ext cx="1440160" cy="1440160"/>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38" name="Freeform 16"/>
              <p:cNvSpPr>
                <a:spLocks noEditPoints="1"/>
              </p:cNvSpPr>
              <p:nvPr/>
            </p:nvSpPr>
            <p:spPr bwMode="auto">
              <a:xfrm>
                <a:off x="389602" y="1336907"/>
                <a:ext cx="2197812" cy="1126119"/>
              </a:xfrm>
              <a:custGeom>
                <a:gdLst>
                  <a:gd fmla="*/ 256 w 316" name="T0"/>
                  <a:gd fmla="*/ 124 h 162" name="T1"/>
                  <a:gd fmla="*/ 152 w 316" name="T2"/>
                  <a:gd fmla="*/ 27 h 162" name="T3"/>
                  <a:gd fmla="*/ 122 w 316" name="T4"/>
                  <a:gd fmla="*/ 17 h 162" name="T5"/>
                  <a:gd fmla="*/ 143 w 316" name="T6"/>
                  <a:gd fmla="*/ 30 h 162" name="T7"/>
                  <a:gd fmla="*/ 250 w 316" name="T8"/>
                  <a:gd fmla="*/ 126 h 162" name="T9"/>
                  <a:gd fmla="*/ 127 w 316" name="T10"/>
                  <a:gd fmla="*/ 48 h 162" name="T11"/>
                  <a:gd fmla="*/ 248 w 316" name="T12"/>
                  <a:gd fmla="*/ 113 h 162" name="T13"/>
                  <a:gd fmla="*/ 275 w 316" name="T14"/>
                  <a:gd fmla="*/ 96 h 162" name="T15"/>
                  <a:gd fmla="*/ 292 w 316" name="T16"/>
                  <a:gd fmla="*/ 75 h 162" name="T17"/>
                  <a:gd fmla="*/ 278 w 316" name="T18"/>
                  <a:gd fmla="*/ 30 h 162" name="T19"/>
                  <a:gd fmla="*/ 210 w 316" name="T20"/>
                  <a:gd fmla="*/ 29 h 162" name="T21"/>
                  <a:gd fmla="*/ 7 w 316" name="T22"/>
                  <a:gd fmla="*/ 126 h 162" name="T23"/>
                  <a:gd fmla="*/ 315 w 316" name="T24"/>
                  <a:gd fmla="*/ 48 h 162" name="T25"/>
                  <a:gd fmla="*/ 279 w 316" name="T26"/>
                  <a:gd fmla="*/ 92 h 162" name="T27"/>
                  <a:gd fmla="*/ 196 w 316" name="T28"/>
                  <a:gd fmla="*/ 145 h 162" name="T29"/>
                  <a:gd fmla="*/ 261 w 316" name="T30"/>
                  <a:gd fmla="*/ 17 h 162" name="T31"/>
                  <a:gd fmla="*/ 104 w 316" name="T32"/>
                  <a:gd fmla="*/ 53 h 162" name="T33"/>
                  <a:gd fmla="*/ 127 w 316" name="T34"/>
                  <a:gd fmla="*/ 48 h 162" name="T35"/>
                  <a:gd fmla="*/ 305 w 316" name="T36"/>
                  <a:gd fmla="*/ 60 h 162" name="T37"/>
                  <a:gd fmla="*/ 47 w 316" name="T38"/>
                  <a:gd fmla="*/ 143 h 162" name="T39"/>
                  <a:gd fmla="*/ 213 w 316" name="T40"/>
                  <a:gd fmla="*/ 129 h 162" name="T41"/>
                  <a:gd fmla="*/ 248 w 316" name="T42"/>
                  <a:gd fmla="*/ 113 h 162" name="T43"/>
                  <a:gd fmla="*/ 58 w 316" name="T44"/>
                  <a:gd fmla="*/ 141 h 162" name="T45"/>
                  <a:gd fmla="*/ 121 w 316" name="T46"/>
                  <a:gd fmla="*/ 16 h 162" name="T47"/>
                  <a:gd fmla="*/ 91 w 316" name="T48"/>
                  <a:gd fmla="*/ 11 h 162" name="T49"/>
                  <a:gd fmla="*/ 33 w 316" name="T50"/>
                  <a:gd fmla="*/ 152 h 162" name="T51"/>
                  <a:gd fmla="*/ 230 w 316" name="T52"/>
                  <a:gd fmla="*/ 136 h 162" name="T53"/>
                  <a:gd fmla="*/ 155 w 316" name="T54"/>
                  <a:gd fmla="*/ 154 h 162" name="T55"/>
                  <a:gd fmla="*/ 121 w 316" name="T56"/>
                  <a:gd fmla="*/ 45 h 162" name="T57"/>
                  <a:gd fmla="*/ 144 w 316" name="T58"/>
                  <a:gd fmla="*/ 37 h 162" name="T59"/>
                  <a:gd fmla="*/ 168 w 316" name="T60"/>
                  <a:gd fmla="*/ 28 h 162" name="T61"/>
                  <a:gd fmla="*/ 191 w 316" name="T62"/>
                  <a:gd fmla="*/ 24 h 162" name="T63"/>
                  <a:gd fmla="*/ 215 w 316" name="T64"/>
                  <a:gd fmla="*/ 22 h 162" name="T65"/>
                  <a:gd fmla="*/ 298 w 316" name="T66"/>
                  <a:gd fmla="*/ 30 h 162" name="T67"/>
                  <a:gd fmla="*/ 283 w 316" name="T68"/>
                  <a:gd fmla="*/ 25 h 162" name="T69"/>
                  <a:gd fmla="*/ 295 w 316" name="T70"/>
                  <a:gd fmla="*/ 33 h 162" name="T71"/>
                  <a:gd fmla="*/ 226 w 316" name="T72"/>
                  <a:gd fmla="*/ 122 h 162" name="T73"/>
                  <a:gd fmla="*/ 130 w 316" name="T74"/>
                  <a:gd fmla="*/ 146 h 162" name="T75"/>
                  <a:gd fmla="*/ 91 w 316" name="T76"/>
                  <a:gd fmla="*/ 147 h 162" name="T77"/>
                  <a:gd fmla="*/ 95 w 316" name="T78"/>
                  <a:gd fmla="*/ 27 h 162" name="T79"/>
                  <a:gd fmla="*/ 79 w 316" name="T80"/>
                  <a:gd fmla="*/ 20 h 162" name="T81"/>
                  <a:gd fmla="*/ 69 w 316" name="T82"/>
                  <a:gd fmla="*/ 26 h 162" name="T83"/>
                  <a:gd fmla="*/ 23 w 316" name="T84"/>
                  <a:gd fmla="*/ 67 h 162" name="T85"/>
                  <a:gd fmla="*/ 8 w 316" name="T86"/>
                  <a:gd fmla="*/ 99 h 162" name="T87"/>
                  <a:gd fmla="*/ 49 w 316" name="T88"/>
                  <a:gd fmla="*/ 156 h 162" name="T89"/>
                  <a:gd fmla="*/ 70 w 316" name="T90"/>
                  <a:gd fmla="*/ 158 h 162" name="T91"/>
                  <a:gd fmla="*/ 116 w 316" name="T92"/>
                  <a:gd fmla="*/ 160 h 162" name="T93"/>
                  <a:gd fmla="*/ 92 w 316" name="T94"/>
                  <a:gd fmla="*/ 158 h 162" name="T95"/>
                  <a:gd fmla="*/ 219 w 316" name="T96"/>
                  <a:gd fmla="*/ 140 h 162" name="T97"/>
                  <a:gd fmla="*/ 155 w 316" name="T98"/>
                  <a:gd fmla="*/ 154 h 162" name="T99"/>
                  <a:gd fmla="*/ 272 w 316" name="T100"/>
                  <a:gd fmla="*/ 108 h 162" name="T101"/>
                  <a:gd fmla="*/ 295 w 316" name="T102"/>
                  <a:gd fmla="*/ 87 h 162" name="T103"/>
                  <a:gd fmla="*/ 302 w 316" name="T104"/>
                  <a:gd fmla="*/ 76 h 162" name="T105"/>
                  <a:gd fmla="*/ 306 w 316" name="T106"/>
                  <a:gd fmla="*/ 39 h 162" name="T107"/>
                  <a:gd fmla="*/ 306 w 316" name="T108"/>
                  <a:gd fmla="*/ 69 h 162" name="T109"/>
                  <a:gd fmla="*/ 232 w 316" name="T110"/>
                  <a:gd fmla="*/ 27 h 162" name="T111"/>
                  <a:gd fmla="*/ 75 w 316" name="T112"/>
                  <a:gd fmla="*/ 158 h 162" name="T113"/>
                  <a:gd fmla="*/ 95 w 316" name="T114"/>
                  <a:gd fmla="*/ 30 h 162" name="T115"/>
                  <a:gd fmla="*/ 183 w 316" name="T116"/>
                  <a:gd fmla="*/ 148 h 16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62" w="316">
                    <a:moveTo>
                      <a:pt x="260" y="122"/>
                    </a:moveTo>
                    <a:cubicBezTo>
                      <a:pt x="259" y="122"/>
                      <a:pt x="258" y="122"/>
                      <a:pt x="258" y="123"/>
                    </a:cubicBezTo>
                    <a:cubicBezTo>
                      <a:pt x="258" y="123"/>
                      <a:pt x="259" y="123"/>
                      <a:pt x="260" y="122"/>
                    </a:cubicBezTo>
                    <a:close/>
                    <a:moveTo>
                      <a:pt x="245" y="130"/>
                    </a:moveTo>
                    <a:cubicBezTo>
                      <a:pt x="246" y="129"/>
                      <a:pt x="248" y="129"/>
                      <a:pt x="249" y="128"/>
                    </a:cubicBezTo>
                    <a:cubicBezTo>
                      <a:pt x="250" y="128"/>
                      <a:pt x="252" y="127"/>
                      <a:pt x="253" y="126"/>
                    </a:cubicBezTo>
                    <a:cubicBezTo>
                      <a:pt x="253" y="125"/>
                      <a:pt x="246" y="128"/>
                      <a:pt x="245" y="130"/>
                    </a:cubicBezTo>
                    <a:close/>
                    <a:moveTo>
                      <a:pt x="256" y="125"/>
                    </a:moveTo>
                    <a:cubicBezTo>
                      <a:pt x="257" y="124"/>
                      <a:pt x="257" y="124"/>
                      <a:pt x="256" y="124"/>
                    </a:cubicBezTo>
                    <a:cubicBezTo>
                      <a:pt x="255" y="124"/>
                      <a:pt x="253" y="125"/>
                      <a:pt x="256" y="125"/>
                    </a:cubicBezTo>
                    <a:close/>
                    <a:moveTo>
                      <a:pt x="71" y="160"/>
                    </a:moveTo>
                    <a:cubicBezTo>
                      <a:pt x="71" y="161"/>
                      <a:pt x="72" y="159"/>
                      <a:pt x="71" y="160"/>
                    </a:cubicBezTo>
                    <a:close/>
                    <a:moveTo>
                      <a:pt x="307" y="32"/>
                    </a:moveTo>
                    <a:cubicBezTo>
                      <a:pt x="308" y="32"/>
                      <a:pt x="304" y="30"/>
                      <a:pt x="304" y="30"/>
                    </a:cubicBezTo>
                    <a:cubicBezTo>
                      <a:pt x="305" y="31"/>
                      <a:pt x="306" y="32"/>
                      <a:pt x="307" y="32"/>
                    </a:cubicBezTo>
                    <a:close/>
                    <a:moveTo>
                      <a:pt x="152" y="27"/>
                    </a:moveTo>
                    <a:cubicBezTo>
                      <a:pt x="152" y="25"/>
                      <a:pt x="147" y="28"/>
                      <a:pt x="147" y="28"/>
                    </a:cubicBezTo>
                    <a:cubicBezTo>
                      <a:pt x="148" y="29"/>
                      <a:pt x="153" y="28"/>
                      <a:pt x="152" y="27"/>
                    </a:cubicBezTo>
                    <a:close/>
                    <a:moveTo>
                      <a:pt x="117" y="38"/>
                    </a:moveTo>
                    <a:cubicBezTo>
                      <a:pt x="117" y="38"/>
                      <a:pt x="117" y="37"/>
                      <a:pt x="117" y="37"/>
                    </a:cubicBezTo>
                    <a:cubicBezTo>
                      <a:pt x="116" y="37"/>
                      <a:pt x="115" y="37"/>
                      <a:pt x="114" y="38"/>
                    </a:cubicBezTo>
                    <a:cubicBezTo>
                      <a:pt x="113" y="38"/>
                      <a:pt x="105" y="45"/>
                      <a:pt x="105" y="45"/>
                    </a:cubicBezTo>
                    <a:cubicBezTo>
                      <a:pt x="106" y="45"/>
                      <a:pt x="144" y="30"/>
                      <a:pt x="144" y="30"/>
                    </a:cubicBezTo>
                    <a:cubicBezTo>
                      <a:pt x="144" y="29"/>
                      <a:pt x="144" y="30"/>
                      <a:pt x="143" y="30"/>
                    </a:cubicBezTo>
                    <a:cubicBezTo>
                      <a:pt x="142" y="30"/>
                      <a:pt x="142" y="30"/>
                      <a:pt x="141" y="30"/>
                    </a:cubicBezTo>
                    <a:cubicBezTo>
                      <a:pt x="135" y="33"/>
                      <a:pt x="119" y="39"/>
                      <a:pt x="117" y="38"/>
                    </a:cubicBezTo>
                    <a:close/>
                    <a:moveTo>
                      <a:pt x="122" y="17"/>
                    </a:moveTo>
                    <a:cubicBezTo>
                      <a:pt x="122" y="17"/>
                      <a:pt x="126" y="15"/>
                      <a:pt x="126" y="15"/>
                    </a:cubicBezTo>
                    <a:cubicBezTo>
                      <a:pt x="126" y="16"/>
                      <a:pt x="125" y="16"/>
                      <a:pt x="125" y="17"/>
                    </a:cubicBezTo>
                    <a:cubicBezTo>
                      <a:pt x="125" y="17"/>
                      <a:pt x="132" y="13"/>
                      <a:pt x="128" y="14"/>
                    </a:cubicBezTo>
                    <a:cubicBezTo>
                      <a:pt x="127" y="14"/>
                      <a:pt x="122" y="16"/>
                      <a:pt x="122" y="17"/>
                    </a:cubicBezTo>
                    <a:close/>
                    <a:moveTo>
                      <a:pt x="143" y="30"/>
                    </a:moveTo>
                    <a:cubicBezTo>
                      <a:pt x="143" y="30"/>
                      <a:pt x="143" y="30"/>
                      <a:pt x="143" y="30"/>
                    </a:cubicBezTo>
                    <a:cubicBezTo>
                      <a:pt x="142" y="30"/>
                      <a:pt x="142" y="30"/>
                      <a:pt x="141" y="30"/>
                    </a:cubicBezTo>
                    <a:cubicBezTo>
                      <a:pt x="141" y="30"/>
                      <a:pt x="141" y="30"/>
                      <a:pt x="141" y="30"/>
                    </a:cubicBezTo>
                    <a:cubicBezTo>
                      <a:pt x="142" y="30"/>
                      <a:pt x="142" y="30"/>
                      <a:pt x="143" y="30"/>
                    </a:cubicBezTo>
                    <a:close/>
                    <a:moveTo>
                      <a:pt x="180" y="137"/>
                    </a:moveTo>
                    <a:cubicBezTo>
                      <a:pt x="179" y="137"/>
                      <a:pt x="174" y="138"/>
                      <a:pt x="169" y="139"/>
                    </a:cubicBezTo>
                    <a:cubicBezTo>
                      <a:pt x="174" y="138"/>
                      <a:pt x="180" y="137"/>
                      <a:pt x="180" y="137"/>
                    </a:cubicBezTo>
                    <a:close/>
                    <a:moveTo>
                      <a:pt x="137" y="44"/>
                    </a:moveTo>
                    <a:cubicBezTo>
                      <a:pt x="137" y="45"/>
                      <a:pt x="136" y="45"/>
                      <a:pt x="135" y="45"/>
                    </a:cubicBezTo>
                    <a:cubicBezTo>
                      <a:pt x="135" y="45"/>
                      <a:pt x="135" y="45"/>
                      <a:pt x="135" y="45"/>
                    </a:cubicBezTo>
                    <a:cubicBezTo>
                      <a:pt x="136" y="45"/>
                      <a:pt x="136" y="45"/>
                      <a:pt x="137" y="44"/>
                    </a:cubicBezTo>
                    <a:cubicBezTo>
                      <a:pt x="137" y="44"/>
                      <a:pt x="137" y="44"/>
                      <a:pt x="137" y="44"/>
                    </a:cubicBezTo>
                    <a:close/>
                    <a:moveTo>
                      <a:pt x="250" y="126"/>
                    </a:moveTo>
                    <a:cubicBezTo>
                      <a:pt x="252" y="126"/>
                      <a:pt x="263" y="119"/>
                      <a:pt x="263" y="119"/>
                    </a:cubicBezTo>
                    <a:cubicBezTo>
                      <a:pt x="263" y="118"/>
                      <a:pt x="250" y="126"/>
                      <a:pt x="250" y="126"/>
                    </a:cubicBezTo>
                    <a:close/>
                    <a:moveTo>
                      <a:pt x="242" y="116"/>
                    </a:moveTo>
                    <a:cubicBezTo>
                      <a:pt x="242" y="116"/>
                      <a:pt x="242" y="116"/>
                      <a:pt x="242" y="116"/>
                    </a:cubicBezTo>
                    <a:cubicBezTo>
                      <a:pt x="242" y="116"/>
                      <a:pt x="242" y="116"/>
                      <a:pt x="242" y="116"/>
                    </a:cubicBezTo>
                    <a:close/>
                    <a:moveTo>
                      <a:pt x="172" y="33"/>
                    </a:moveTo>
                    <a:cubicBezTo>
                      <a:pt x="171" y="32"/>
                      <a:pt x="153" y="39"/>
                      <a:pt x="137" y="44"/>
                    </a:cubicBezTo>
                    <a:cubicBezTo>
                      <a:pt x="137" y="45"/>
                      <a:pt x="135" y="46"/>
                      <a:pt x="135" y="45"/>
                    </a:cubicBezTo>
                    <a:cubicBezTo>
                      <a:pt x="132" y="46"/>
                      <a:pt x="130" y="47"/>
                      <a:pt x="127" y="48"/>
                    </a:cubicBezTo>
                    <a:cubicBezTo>
                      <a:pt x="127" y="48"/>
                      <a:pt x="127" y="48"/>
                      <a:pt x="127" y="48"/>
                    </a:cubicBezTo>
                    <a:cubicBezTo>
                      <a:pt x="144" y="43"/>
                      <a:pt x="172" y="34"/>
                      <a:pt x="172" y="33"/>
                    </a:cubicBezTo>
                    <a:close/>
                    <a:moveTo>
                      <a:pt x="101" y="53"/>
                    </a:moveTo>
                    <a:cubicBezTo>
                      <a:pt x="101" y="53"/>
                      <a:pt x="101" y="53"/>
                      <a:pt x="101" y="53"/>
                    </a:cubicBezTo>
                    <a:cubicBezTo>
                      <a:pt x="101" y="53"/>
                      <a:pt x="101" y="53"/>
                      <a:pt x="101" y="53"/>
                    </a:cubicBezTo>
                    <a:close/>
                    <a:moveTo>
                      <a:pt x="219" y="126"/>
                    </a:moveTo>
                    <a:cubicBezTo>
                      <a:pt x="220" y="126"/>
                      <a:pt x="220" y="126"/>
                      <a:pt x="221" y="126"/>
                    </a:cubicBezTo>
                    <a:cubicBezTo>
                      <a:pt x="221" y="126"/>
                      <a:pt x="220" y="126"/>
                      <a:pt x="219" y="126"/>
                    </a:cubicBezTo>
                    <a:close/>
                    <a:moveTo>
                      <a:pt x="248" y="113"/>
                    </a:moveTo>
                    <a:cubicBezTo>
                      <a:pt x="248" y="113"/>
                      <a:pt x="249" y="113"/>
                      <a:pt x="250" y="113"/>
                    </a:cubicBezTo>
                    <a:cubicBezTo>
                      <a:pt x="249" y="113"/>
                      <a:pt x="249" y="113"/>
                      <a:pt x="248" y="113"/>
                    </a:cubicBezTo>
                    <a:close/>
                    <a:moveTo>
                      <a:pt x="283" y="107"/>
                    </a:moveTo>
                    <a:cubicBezTo>
                      <a:pt x="284" y="107"/>
                      <a:pt x="284" y="106"/>
                      <a:pt x="285" y="105"/>
                    </a:cubicBezTo>
                    <a:cubicBezTo>
                      <a:pt x="285" y="105"/>
                      <a:pt x="282" y="107"/>
                      <a:pt x="283" y="107"/>
                    </a:cubicBezTo>
                    <a:close/>
                    <a:moveTo>
                      <a:pt x="272" y="115"/>
                    </a:moveTo>
                    <a:cubicBezTo>
                      <a:pt x="271" y="115"/>
                      <a:pt x="270" y="115"/>
                      <a:pt x="269" y="116"/>
                    </a:cubicBezTo>
                    <a:cubicBezTo>
                      <a:pt x="270" y="116"/>
                      <a:pt x="271" y="115"/>
                      <a:pt x="272" y="115"/>
                    </a:cubicBezTo>
                    <a:close/>
                    <a:moveTo>
                      <a:pt x="275" y="96"/>
                    </a:moveTo>
                    <a:cubicBezTo>
                      <a:pt x="274" y="96"/>
                      <a:pt x="270" y="99"/>
                      <a:pt x="266" y="102"/>
                    </a:cubicBezTo>
                    <a:cubicBezTo>
                      <a:pt x="266" y="102"/>
                      <a:pt x="265" y="102"/>
                      <a:pt x="266" y="102"/>
                    </a:cubicBezTo>
                    <a:cubicBezTo>
                      <a:pt x="266" y="103"/>
                      <a:pt x="274" y="96"/>
                      <a:pt x="275" y="96"/>
                    </a:cubicBezTo>
                    <a:close/>
                    <a:moveTo>
                      <a:pt x="310" y="64"/>
                    </a:moveTo>
                    <a:cubicBezTo>
                      <a:pt x="310" y="65"/>
                      <a:pt x="311" y="62"/>
                      <a:pt x="311" y="61"/>
                    </a:cubicBezTo>
                    <a:cubicBezTo>
                      <a:pt x="310" y="62"/>
                      <a:pt x="310" y="63"/>
                      <a:pt x="310" y="64"/>
                    </a:cubicBezTo>
                    <a:close/>
                    <a:moveTo>
                      <a:pt x="292" y="75"/>
                    </a:moveTo>
                    <a:cubicBezTo>
                      <a:pt x="291" y="76"/>
                      <a:pt x="291" y="77"/>
                      <a:pt x="292" y="77"/>
                    </a:cubicBezTo>
                    <a:cubicBezTo>
                      <a:pt x="292" y="76"/>
                      <a:pt x="294" y="74"/>
                      <a:pt x="292" y="75"/>
                    </a:cubicBezTo>
                    <a:close/>
                    <a:moveTo>
                      <a:pt x="290" y="78"/>
                    </a:moveTo>
                    <a:cubicBezTo>
                      <a:pt x="290" y="78"/>
                      <a:pt x="289" y="79"/>
                      <a:pt x="289" y="80"/>
                    </a:cubicBezTo>
                    <a:cubicBezTo>
                      <a:pt x="290" y="79"/>
                      <a:pt x="290" y="79"/>
                      <a:pt x="290" y="78"/>
                    </a:cubicBezTo>
                    <a:close/>
                    <a:moveTo>
                      <a:pt x="278" y="30"/>
                    </a:moveTo>
                    <a:cubicBezTo>
                      <a:pt x="270" y="28"/>
                      <a:pt x="253" y="22"/>
                      <a:pt x="245" y="25"/>
                    </a:cubicBezTo>
                    <a:cubicBezTo>
                      <a:pt x="247" y="25"/>
                      <a:pt x="259" y="28"/>
                      <a:pt x="263" y="28"/>
                    </a:cubicBezTo>
                    <a:cubicBezTo>
                      <a:pt x="270" y="29"/>
                      <a:pt x="277" y="34"/>
                      <a:pt x="284" y="35"/>
                    </a:cubicBezTo>
                    <a:cubicBezTo>
                      <a:pt x="293" y="36"/>
                      <a:pt x="304" y="54"/>
                      <a:pt x="301" y="59"/>
                    </a:cubicBezTo>
                    <a:cubicBezTo>
                      <a:pt x="309" y="47"/>
                      <a:pt x="287" y="34"/>
                      <a:pt x="278" y="30"/>
                    </a:cubicBezTo>
                    <a:close/>
                    <a:moveTo>
                      <a:pt x="278" y="32"/>
                    </a:moveTo>
                    <a:cubicBezTo>
                      <a:pt x="278" y="31"/>
                      <a:pt x="278" y="32"/>
                      <a:pt x="278" y="32"/>
                    </a:cubicBezTo>
                    <a:close/>
                    <a:moveTo>
                      <a:pt x="291" y="82"/>
                    </a:moveTo>
                    <a:cubicBezTo>
                      <a:pt x="290" y="82"/>
                      <a:pt x="293" y="79"/>
                      <a:pt x="293" y="79"/>
                    </a:cubicBezTo>
                    <a:cubicBezTo>
                      <a:pt x="292" y="80"/>
                      <a:pt x="291" y="80"/>
                      <a:pt x="291" y="82"/>
                    </a:cubicBezTo>
                    <a:close/>
                    <a:moveTo>
                      <a:pt x="128" y="51"/>
                    </a:moveTo>
                    <a:cubicBezTo>
                      <a:pt x="128" y="47"/>
                      <a:pt x="180" y="36"/>
                      <a:pt x="186" y="34"/>
                    </a:cubicBezTo>
                    <a:cubicBezTo>
                      <a:pt x="186" y="34"/>
                      <a:pt x="185" y="33"/>
                      <a:pt x="185" y="33"/>
                    </a:cubicBezTo>
                    <a:cubicBezTo>
                      <a:pt x="193" y="31"/>
                      <a:pt x="203" y="31"/>
                      <a:pt x="210" y="29"/>
                    </a:cubicBezTo>
                    <a:cubicBezTo>
                      <a:pt x="211" y="29"/>
                      <a:pt x="212" y="28"/>
                      <a:pt x="213" y="28"/>
                    </a:cubicBezTo>
                    <a:cubicBezTo>
                      <a:pt x="205" y="29"/>
                      <a:pt x="197" y="29"/>
                      <a:pt x="195" y="30"/>
                    </a:cubicBezTo>
                    <a:cubicBezTo>
                      <a:pt x="190" y="31"/>
                      <a:pt x="128" y="45"/>
                      <a:pt x="128" y="51"/>
                    </a:cubicBezTo>
                    <a:close/>
                    <a:moveTo>
                      <a:pt x="174" y="33"/>
                    </a:moveTo>
                    <a:cubicBezTo>
                      <a:pt x="175" y="33"/>
                      <a:pt x="186" y="31"/>
                      <a:pt x="185" y="30"/>
                    </a:cubicBezTo>
                    <a:cubicBezTo>
                      <a:pt x="185" y="28"/>
                      <a:pt x="175" y="33"/>
                      <a:pt x="174" y="33"/>
                    </a:cubicBezTo>
                    <a:close/>
                    <a:moveTo>
                      <a:pt x="7" y="126"/>
                    </a:moveTo>
                    <a:cubicBezTo>
                      <a:pt x="7" y="126"/>
                      <a:pt x="7" y="125"/>
                      <a:pt x="7" y="125"/>
                    </a:cubicBezTo>
                    <a:cubicBezTo>
                      <a:pt x="6" y="125"/>
                      <a:pt x="6" y="125"/>
                      <a:pt x="7" y="126"/>
                    </a:cubicBezTo>
                    <a:close/>
                    <a:moveTo>
                      <a:pt x="133" y="49"/>
                    </a:moveTo>
                    <a:cubicBezTo>
                      <a:pt x="134" y="49"/>
                      <a:pt x="135" y="48"/>
                      <a:pt x="136" y="48"/>
                    </a:cubicBezTo>
                    <a:cubicBezTo>
                      <a:pt x="135" y="48"/>
                      <a:pt x="134" y="48"/>
                      <a:pt x="133" y="49"/>
                    </a:cubicBezTo>
                    <a:close/>
                    <a:moveTo>
                      <a:pt x="303" y="56"/>
                    </a:moveTo>
                    <a:cubicBezTo>
                      <a:pt x="303" y="57"/>
                      <a:pt x="303" y="58"/>
                      <a:pt x="303" y="58"/>
                    </a:cubicBezTo>
                    <a:cubicBezTo>
                      <a:pt x="303" y="58"/>
                      <a:pt x="303" y="57"/>
                      <a:pt x="303" y="56"/>
                    </a:cubicBezTo>
                    <a:close/>
                    <a:moveTo>
                      <a:pt x="315" y="48"/>
                    </a:moveTo>
                    <a:cubicBezTo>
                      <a:pt x="315" y="48"/>
                      <a:pt x="315" y="47"/>
                      <a:pt x="314" y="47"/>
                    </a:cubicBezTo>
                    <a:cubicBezTo>
                      <a:pt x="314" y="47"/>
                      <a:pt x="314" y="48"/>
                      <a:pt x="315" y="48"/>
                    </a:cubicBezTo>
                    <a:close/>
                    <a:moveTo>
                      <a:pt x="182" y="138"/>
                    </a:moveTo>
                    <a:cubicBezTo>
                      <a:pt x="182" y="138"/>
                      <a:pt x="187" y="137"/>
                      <a:pt x="187" y="136"/>
                    </a:cubicBezTo>
                    <a:cubicBezTo>
                      <a:pt x="187" y="136"/>
                      <a:pt x="181" y="136"/>
                      <a:pt x="182" y="138"/>
                    </a:cubicBezTo>
                    <a:close/>
                    <a:moveTo>
                      <a:pt x="316" y="62"/>
                    </a:moveTo>
                    <a:cubicBezTo>
                      <a:pt x="316" y="62"/>
                      <a:pt x="316" y="56"/>
                      <a:pt x="316" y="56"/>
                    </a:cubicBezTo>
                    <a:cubicBezTo>
                      <a:pt x="316" y="57"/>
                      <a:pt x="315" y="62"/>
                      <a:pt x="316" y="62"/>
                    </a:cubicBezTo>
                    <a:close/>
                    <a:moveTo>
                      <a:pt x="279" y="92"/>
                    </a:moveTo>
                    <a:cubicBezTo>
                      <a:pt x="278" y="93"/>
                      <a:pt x="278" y="93"/>
                      <a:pt x="278" y="94"/>
                    </a:cubicBezTo>
                    <a:cubicBezTo>
                      <a:pt x="278" y="93"/>
                      <a:pt x="279" y="93"/>
                      <a:pt x="279" y="92"/>
                    </a:cubicBezTo>
                    <a:close/>
                    <a:moveTo>
                      <a:pt x="244" y="21"/>
                    </a:moveTo>
                    <a:cubicBezTo>
                      <a:pt x="247" y="21"/>
                      <a:pt x="245" y="21"/>
                      <a:pt x="244" y="21"/>
                    </a:cubicBezTo>
                    <a:close/>
                    <a:moveTo>
                      <a:pt x="216" y="128"/>
                    </a:moveTo>
                    <a:cubicBezTo>
                      <a:pt x="215" y="127"/>
                      <a:pt x="216" y="128"/>
                      <a:pt x="216" y="128"/>
                    </a:cubicBezTo>
                    <a:close/>
                    <a:moveTo>
                      <a:pt x="261" y="106"/>
                    </a:moveTo>
                    <a:cubicBezTo>
                      <a:pt x="262" y="106"/>
                      <a:pt x="261" y="105"/>
                      <a:pt x="261" y="106"/>
                    </a:cubicBezTo>
                    <a:close/>
                    <a:moveTo>
                      <a:pt x="211" y="26"/>
                    </a:moveTo>
                    <a:cubicBezTo>
                      <a:pt x="211" y="26"/>
                      <a:pt x="211" y="25"/>
                      <a:pt x="211" y="26"/>
                    </a:cubicBezTo>
                    <a:close/>
                    <a:moveTo>
                      <a:pt x="196" y="145"/>
                    </a:moveTo>
                    <a:cubicBezTo>
                      <a:pt x="196" y="144"/>
                      <a:pt x="195" y="144"/>
                      <a:pt x="194" y="145"/>
                    </a:cubicBezTo>
                    <a:cubicBezTo>
                      <a:pt x="192" y="146"/>
                      <a:pt x="197" y="144"/>
                      <a:pt x="196" y="145"/>
                    </a:cubicBezTo>
                    <a:close/>
                    <a:moveTo>
                      <a:pt x="106" y="158"/>
                    </a:moveTo>
                    <a:cubicBezTo>
                      <a:pt x="106" y="158"/>
                      <a:pt x="110" y="158"/>
                      <a:pt x="110" y="158"/>
                    </a:cubicBezTo>
                    <a:cubicBezTo>
                      <a:pt x="109" y="158"/>
                      <a:pt x="107" y="158"/>
                      <a:pt x="106" y="158"/>
                    </a:cubicBezTo>
                    <a:close/>
                    <a:moveTo>
                      <a:pt x="284" y="22"/>
                    </a:moveTo>
                    <a:cubicBezTo>
                      <a:pt x="279" y="20"/>
                      <a:pt x="274" y="18"/>
                      <a:pt x="269" y="17"/>
                    </a:cubicBezTo>
                    <a:cubicBezTo>
                      <a:pt x="266" y="16"/>
                      <a:pt x="258" y="17"/>
                      <a:pt x="255" y="16"/>
                    </a:cubicBezTo>
                    <a:cubicBezTo>
                      <a:pt x="257" y="17"/>
                      <a:pt x="260" y="16"/>
                      <a:pt x="261" y="17"/>
                    </a:cubicBezTo>
                    <a:cubicBezTo>
                      <a:pt x="257" y="14"/>
                      <a:pt x="239" y="15"/>
                      <a:pt x="233" y="15"/>
                    </a:cubicBezTo>
                    <a:cubicBezTo>
                      <a:pt x="227" y="15"/>
                      <a:pt x="220" y="16"/>
                      <a:pt x="214" y="17"/>
                    </a:cubicBezTo>
                    <a:cubicBezTo>
                      <a:pt x="211" y="17"/>
                      <a:pt x="209" y="19"/>
                      <a:pt x="206" y="18"/>
                    </a:cubicBezTo>
                    <a:cubicBezTo>
                      <a:pt x="207" y="18"/>
                      <a:pt x="208" y="18"/>
                      <a:pt x="209" y="17"/>
                    </a:cubicBezTo>
                    <a:cubicBezTo>
                      <a:pt x="199" y="15"/>
                      <a:pt x="183" y="22"/>
                      <a:pt x="173" y="25"/>
                    </a:cubicBezTo>
                    <a:cubicBezTo>
                      <a:pt x="159" y="28"/>
                      <a:pt x="146" y="32"/>
                      <a:pt x="133" y="37"/>
                    </a:cubicBezTo>
                    <a:cubicBezTo>
                      <a:pt x="126" y="39"/>
                      <a:pt x="104" y="43"/>
                      <a:pt x="100" y="51"/>
                    </a:cubicBezTo>
                    <a:cubicBezTo>
                      <a:pt x="100" y="50"/>
                      <a:pt x="101" y="53"/>
                      <a:pt x="101" y="53"/>
                    </a:cubicBezTo>
                    <a:cubicBezTo>
                      <a:pt x="102" y="53"/>
                      <a:pt x="103" y="53"/>
                      <a:pt x="104" y="53"/>
                    </a:cubicBezTo>
                    <a:cubicBezTo>
                      <a:pt x="103" y="54"/>
                      <a:pt x="103" y="54"/>
                      <a:pt x="102" y="55"/>
                    </a:cubicBezTo>
                    <a:cubicBezTo>
                      <a:pt x="103" y="55"/>
                      <a:pt x="113" y="50"/>
                      <a:pt x="113" y="52"/>
                    </a:cubicBezTo>
                    <a:cubicBezTo>
                      <a:pt x="113" y="52"/>
                      <a:pt x="103" y="58"/>
                      <a:pt x="104" y="58"/>
                    </a:cubicBezTo>
                    <a:cubicBezTo>
                      <a:pt x="110" y="58"/>
                      <a:pt x="114" y="59"/>
                      <a:pt x="122" y="54"/>
                    </a:cubicBezTo>
                    <a:cubicBezTo>
                      <a:pt x="122" y="54"/>
                      <a:pt x="107" y="56"/>
                      <a:pt x="108" y="57"/>
                    </a:cubicBezTo>
                    <a:cubicBezTo>
                      <a:pt x="107" y="55"/>
                      <a:pt x="117" y="53"/>
                      <a:pt x="118" y="53"/>
                    </a:cubicBezTo>
                    <a:cubicBezTo>
                      <a:pt x="117" y="53"/>
                      <a:pt x="116" y="53"/>
                      <a:pt x="116" y="52"/>
                    </a:cubicBezTo>
                    <a:cubicBezTo>
                      <a:pt x="117" y="52"/>
                      <a:pt x="121" y="50"/>
                      <a:pt x="127" y="48"/>
                    </a:cubicBezTo>
                    <a:cubicBezTo>
                      <a:pt x="127" y="48"/>
                      <a:pt x="127" y="48"/>
                      <a:pt x="127" y="48"/>
                    </a:cubicBezTo>
                    <a:cubicBezTo>
                      <a:pt x="127" y="48"/>
                      <a:pt x="127" y="48"/>
                      <a:pt x="127" y="48"/>
                    </a:cubicBezTo>
                    <a:cubicBezTo>
                      <a:pt x="122" y="50"/>
                      <a:pt x="118" y="51"/>
                      <a:pt x="117" y="51"/>
                    </a:cubicBezTo>
                    <a:cubicBezTo>
                      <a:pt x="118" y="51"/>
                      <a:pt x="124" y="48"/>
                      <a:pt x="126" y="47"/>
                    </a:cubicBezTo>
                    <a:cubicBezTo>
                      <a:pt x="125" y="47"/>
                      <a:pt x="125" y="47"/>
                      <a:pt x="125" y="46"/>
                    </a:cubicBezTo>
                    <a:cubicBezTo>
                      <a:pt x="129" y="43"/>
                      <a:pt x="139" y="42"/>
                      <a:pt x="145" y="40"/>
                    </a:cubicBezTo>
                    <a:cubicBezTo>
                      <a:pt x="160" y="35"/>
                      <a:pt x="175" y="31"/>
                      <a:pt x="190" y="27"/>
                    </a:cubicBezTo>
                    <a:cubicBezTo>
                      <a:pt x="214" y="22"/>
                      <a:pt x="242" y="18"/>
                      <a:pt x="266" y="23"/>
                    </a:cubicBezTo>
                    <a:cubicBezTo>
                      <a:pt x="275" y="25"/>
                      <a:pt x="283" y="28"/>
                      <a:pt x="291" y="33"/>
                    </a:cubicBezTo>
                    <a:cubicBezTo>
                      <a:pt x="298" y="37"/>
                      <a:pt x="310" y="50"/>
                      <a:pt x="305" y="60"/>
                    </a:cubicBezTo>
                    <a:cubicBezTo>
                      <a:pt x="304" y="61"/>
                      <a:pt x="304" y="64"/>
                      <a:pt x="303" y="65"/>
                    </a:cubicBezTo>
                    <a:cubicBezTo>
                      <a:pt x="300" y="73"/>
                      <a:pt x="295" y="80"/>
                      <a:pt x="289" y="86"/>
                    </a:cubicBezTo>
                    <a:cubicBezTo>
                      <a:pt x="278" y="97"/>
                      <a:pt x="266" y="106"/>
                      <a:pt x="252" y="113"/>
                    </a:cubicBezTo>
                    <a:cubicBezTo>
                      <a:pt x="202" y="141"/>
                      <a:pt x="140" y="152"/>
                      <a:pt x="83" y="149"/>
                    </a:cubicBezTo>
                    <a:cubicBezTo>
                      <a:pt x="56" y="148"/>
                      <a:pt x="12" y="143"/>
                      <a:pt x="14" y="108"/>
                    </a:cubicBezTo>
                    <a:cubicBezTo>
                      <a:pt x="15" y="96"/>
                      <a:pt x="20" y="85"/>
                      <a:pt x="27" y="75"/>
                    </a:cubicBezTo>
                    <a:cubicBezTo>
                      <a:pt x="24" y="80"/>
                      <a:pt x="22" y="85"/>
                      <a:pt x="20" y="89"/>
                    </a:cubicBezTo>
                    <a:cubicBezTo>
                      <a:pt x="16" y="101"/>
                      <a:pt x="11" y="113"/>
                      <a:pt x="18" y="125"/>
                    </a:cubicBezTo>
                    <a:cubicBezTo>
                      <a:pt x="24" y="135"/>
                      <a:pt x="36" y="140"/>
                      <a:pt x="47" y="143"/>
                    </a:cubicBezTo>
                    <a:cubicBezTo>
                      <a:pt x="71" y="149"/>
                      <a:pt x="97" y="149"/>
                      <a:pt x="122" y="147"/>
                    </a:cubicBezTo>
                    <a:cubicBezTo>
                      <a:pt x="132" y="147"/>
                      <a:pt x="143" y="146"/>
                      <a:pt x="153" y="144"/>
                    </a:cubicBezTo>
                    <a:cubicBezTo>
                      <a:pt x="155" y="144"/>
                      <a:pt x="163" y="141"/>
                      <a:pt x="169" y="139"/>
                    </a:cubicBezTo>
                    <a:cubicBezTo>
                      <a:pt x="166" y="140"/>
                      <a:pt x="163" y="141"/>
                      <a:pt x="163" y="141"/>
                    </a:cubicBezTo>
                    <a:cubicBezTo>
                      <a:pt x="162" y="139"/>
                      <a:pt x="193" y="135"/>
                      <a:pt x="194" y="134"/>
                    </a:cubicBezTo>
                    <a:cubicBezTo>
                      <a:pt x="194" y="133"/>
                      <a:pt x="191" y="135"/>
                      <a:pt x="191" y="135"/>
                    </a:cubicBezTo>
                    <a:cubicBezTo>
                      <a:pt x="191" y="135"/>
                      <a:pt x="199" y="132"/>
                      <a:pt x="202" y="130"/>
                    </a:cubicBezTo>
                    <a:cubicBezTo>
                      <a:pt x="201" y="131"/>
                      <a:pt x="200" y="132"/>
                      <a:pt x="199" y="133"/>
                    </a:cubicBezTo>
                    <a:cubicBezTo>
                      <a:pt x="199" y="133"/>
                      <a:pt x="213" y="129"/>
                      <a:pt x="213" y="129"/>
                    </a:cubicBezTo>
                    <a:cubicBezTo>
                      <a:pt x="212" y="129"/>
                      <a:pt x="211" y="129"/>
                      <a:pt x="210" y="129"/>
                    </a:cubicBezTo>
                    <a:cubicBezTo>
                      <a:pt x="210" y="127"/>
                      <a:pt x="216" y="126"/>
                      <a:pt x="219" y="126"/>
                    </a:cubicBezTo>
                    <a:cubicBezTo>
                      <a:pt x="219" y="126"/>
                      <a:pt x="218" y="126"/>
                      <a:pt x="217" y="125"/>
                    </a:cubicBezTo>
                    <a:cubicBezTo>
                      <a:pt x="218" y="126"/>
                      <a:pt x="225" y="122"/>
                      <a:pt x="226" y="123"/>
                    </a:cubicBezTo>
                    <a:cubicBezTo>
                      <a:pt x="225" y="124"/>
                      <a:pt x="225" y="124"/>
                      <a:pt x="224" y="125"/>
                    </a:cubicBezTo>
                    <a:cubicBezTo>
                      <a:pt x="224" y="125"/>
                      <a:pt x="235" y="120"/>
                      <a:pt x="242" y="116"/>
                    </a:cubicBezTo>
                    <a:cubicBezTo>
                      <a:pt x="242" y="116"/>
                      <a:pt x="242" y="116"/>
                      <a:pt x="242" y="116"/>
                    </a:cubicBezTo>
                    <a:cubicBezTo>
                      <a:pt x="242" y="116"/>
                      <a:pt x="242" y="116"/>
                      <a:pt x="242" y="116"/>
                    </a:cubicBezTo>
                    <a:cubicBezTo>
                      <a:pt x="244" y="115"/>
                      <a:pt x="246" y="114"/>
                      <a:pt x="248" y="113"/>
                    </a:cubicBezTo>
                    <a:cubicBezTo>
                      <a:pt x="247" y="113"/>
                      <a:pt x="247" y="114"/>
                      <a:pt x="247" y="114"/>
                    </a:cubicBezTo>
                    <a:cubicBezTo>
                      <a:pt x="249" y="113"/>
                      <a:pt x="258" y="107"/>
                      <a:pt x="266" y="102"/>
                    </a:cubicBezTo>
                    <a:cubicBezTo>
                      <a:pt x="268" y="100"/>
                      <a:pt x="288" y="83"/>
                      <a:pt x="287" y="82"/>
                    </a:cubicBezTo>
                    <a:cubicBezTo>
                      <a:pt x="287" y="82"/>
                      <a:pt x="256" y="105"/>
                      <a:pt x="255" y="105"/>
                    </a:cubicBezTo>
                    <a:cubicBezTo>
                      <a:pt x="244" y="113"/>
                      <a:pt x="230" y="116"/>
                      <a:pt x="218" y="123"/>
                    </a:cubicBezTo>
                    <a:cubicBezTo>
                      <a:pt x="209" y="129"/>
                      <a:pt x="195" y="131"/>
                      <a:pt x="185" y="133"/>
                    </a:cubicBezTo>
                    <a:cubicBezTo>
                      <a:pt x="174" y="135"/>
                      <a:pt x="161" y="137"/>
                      <a:pt x="150" y="140"/>
                    </a:cubicBezTo>
                    <a:cubicBezTo>
                      <a:pt x="133" y="145"/>
                      <a:pt x="113" y="140"/>
                      <a:pt x="96" y="144"/>
                    </a:cubicBezTo>
                    <a:cubicBezTo>
                      <a:pt x="85" y="147"/>
                      <a:pt x="68" y="143"/>
                      <a:pt x="58" y="141"/>
                    </a:cubicBezTo>
                    <a:cubicBezTo>
                      <a:pt x="47" y="138"/>
                      <a:pt x="36" y="135"/>
                      <a:pt x="27" y="128"/>
                    </a:cubicBezTo>
                    <a:cubicBezTo>
                      <a:pt x="11" y="115"/>
                      <a:pt x="23" y="90"/>
                      <a:pt x="33" y="76"/>
                    </a:cubicBezTo>
                    <a:cubicBezTo>
                      <a:pt x="42" y="64"/>
                      <a:pt x="55" y="54"/>
                      <a:pt x="68" y="46"/>
                    </a:cubicBezTo>
                    <a:cubicBezTo>
                      <a:pt x="68" y="46"/>
                      <a:pt x="67" y="46"/>
                      <a:pt x="67" y="46"/>
                    </a:cubicBezTo>
                    <a:cubicBezTo>
                      <a:pt x="68" y="45"/>
                      <a:pt x="68" y="45"/>
                      <a:pt x="69" y="45"/>
                    </a:cubicBezTo>
                    <a:cubicBezTo>
                      <a:pt x="69" y="45"/>
                      <a:pt x="69" y="45"/>
                      <a:pt x="69" y="45"/>
                    </a:cubicBezTo>
                    <a:cubicBezTo>
                      <a:pt x="72" y="43"/>
                      <a:pt x="75" y="42"/>
                      <a:pt x="77" y="40"/>
                    </a:cubicBezTo>
                    <a:cubicBezTo>
                      <a:pt x="86" y="35"/>
                      <a:pt x="94" y="30"/>
                      <a:pt x="103" y="26"/>
                    </a:cubicBezTo>
                    <a:cubicBezTo>
                      <a:pt x="105" y="25"/>
                      <a:pt x="120" y="16"/>
                      <a:pt x="121" y="16"/>
                    </a:cubicBezTo>
                    <a:cubicBezTo>
                      <a:pt x="114" y="16"/>
                      <a:pt x="106" y="19"/>
                      <a:pt x="99" y="22"/>
                    </a:cubicBezTo>
                    <a:cubicBezTo>
                      <a:pt x="109" y="17"/>
                      <a:pt x="117" y="13"/>
                      <a:pt x="116" y="11"/>
                    </a:cubicBezTo>
                    <a:cubicBezTo>
                      <a:pt x="115" y="9"/>
                      <a:pt x="126" y="8"/>
                      <a:pt x="124" y="6"/>
                    </a:cubicBezTo>
                    <a:cubicBezTo>
                      <a:pt x="124" y="5"/>
                      <a:pt x="122" y="3"/>
                      <a:pt x="121" y="3"/>
                    </a:cubicBezTo>
                    <a:cubicBezTo>
                      <a:pt x="122" y="2"/>
                      <a:pt x="123" y="0"/>
                      <a:pt x="123" y="0"/>
                    </a:cubicBezTo>
                    <a:cubicBezTo>
                      <a:pt x="122" y="1"/>
                      <a:pt x="118" y="2"/>
                      <a:pt x="114" y="3"/>
                    </a:cubicBezTo>
                    <a:cubicBezTo>
                      <a:pt x="115" y="3"/>
                      <a:pt x="116" y="2"/>
                      <a:pt x="116" y="2"/>
                    </a:cubicBezTo>
                    <a:cubicBezTo>
                      <a:pt x="117" y="1"/>
                      <a:pt x="116" y="1"/>
                      <a:pt x="115" y="1"/>
                    </a:cubicBezTo>
                    <a:cubicBezTo>
                      <a:pt x="107" y="2"/>
                      <a:pt x="98" y="8"/>
                      <a:pt x="91" y="11"/>
                    </a:cubicBezTo>
                    <a:cubicBezTo>
                      <a:pt x="83" y="15"/>
                      <a:pt x="69" y="20"/>
                      <a:pt x="63" y="27"/>
                    </a:cubicBezTo>
                    <a:cubicBezTo>
                      <a:pt x="64" y="27"/>
                      <a:pt x="65" y="26"/>
                      <a:pt x="66" y="26"/>
                    </a:cubicBezTo>
                    <a:cubicBezTo>
                      <a:pt x="66" y="26"/>
                      <a:pt x="61" y="29"/>
                      <a:pt x="60" y="30"/>
                    </a:cubicBezTo>
                    <a:cubicBezTo>
                      <a:pt x="60" y="29"/>
                      <a:pt x="61" y="29"/>
                      <a:pt x="61" y="29"/>
                    </a:cubicBezTo>
                    <a:cubicBezTo>
                      <a:pt x="59" y="31"/>
                      <a:pt x="47" y="37"/>
                      <a:pt x="46" y="38"/>
                    </a:cubicBezTo>
                    <a:cubicBezTo>
                      <a:pt x="39" y="44"/>
                      <a:pt x="32" y="50"/>
                      <a:pt x="26" y="57"/>
                    </a:cubicBezTo>
                    <a:cubicBezTo>
                      <a:pt x="17" y="68"/>
                      <a:pt x="8" y="80"/>
                      <a:pt x="4" y="95"/>
                    </a:cubicBezTo>
                    <a:cubicBezTo>
                      <a:pt x="0" y="109"/>
                      <a:pt x="0" y="125"/>
                      <a:pt x="11" y="137"/>
                    </a:cubicBezTo>
                    <a:cubicBezTo>
                      <a:pt x="13" y="139"/>
                      <a:pt x="29" y="151"/>
                      <a:pt x="33" y="152"/>
                    </a:cubicBezTo>
                    <a:cubicBezTo>
                      <a:pt x="42" y="161"/>
                      <a:pt x="123" y="162"/>
                      <a:pt x="134" y="160"/>
                    </a:cubicBezTo>
                    <a:cubicBezTo>
                      <a:pt x="137" y="161"/>
                      <a:pt x="144" y="155"/>
                      <a:pt x="146" y="157"/>
                    </a:cubicBezTo>
                    <a:cubicBezTo>
                      <a:pt x="145" y="158"/>
                      <a:pt x="144" y="158"/>
                      <a:pt x="143" y="158"/>
                    </a:cubicBezTo>
                    <a:cubicBezTo>
                      <a:pt x="144" y="160"/>
                      <a:pt x="149" y="158"/>
                      <a:pt x="152" y="157"/>
                    </a:cubicBezTo>
                    <a:cubicBezTo>
                      <a:pt x="158" y="158"/>
                      <a:pt x="169" y="155"/>
                      <a:pt x="173" y="154"/>
                    </a:cubicBezTo>
                    <a:cubicBezTo>
                      <a:pt x="181" y="151"/>
                      <a:pt x="190" y="149"/>
                      <a:pt x="198" y="147"/>
                    </a:cubicBezTo>
                    <a:cubicBezTo>
                      <a:pt x="201" y="147"/>
                      <a:pt x="219" y="140"/>
                      <a:pt x="228" y="137"/>
                    </a:cubicBezTo>
                    <a:cubicBezTo>
                      <a:pt x="229" y="137"/>
                      <a:pt x="229" y="137"/>
                      <a:pt x="230" y="136"/>
                    </a:cubicBezTo>
                    <a:cubicBezTo>
                      <a:pt x="230" y="136"/>
                      <a:pt x="230" y="136"/>
                      <a:pt x="230" y="136"/>
                    </a:cubicBezTo>
                    <a:cubicBezTo>
                      <a:pt x="232" y="135"/>
                      <a:pt x="233" y="135"/>
                      <a:pt x="233" y="135"/>
                    </a:cubicBezTo>
                    <a:cubicBezTo>
                      <a:pt x="234" y="137"/>
                      <a:pt x="245" y="128"/>
                      <a:pt x="246" y="128"/>
                    </a:cubicBezTo>
                    <a:cubicBezTo>
                      <a:pt x="238" y="129"/>
                      <a:pt x="229" y="135"/>
                      <a:pt x="221" y="138"/>
                    </a:cubicBezTo>
                    <a:cubicBezTo>
                      <a:pt x="211" y="141"/>
                      <a:pt x="201" y="145"/>
                      <a:pt x="191" y="147"/>
                    </a:cubicBezTo>
                    <a:cubicBezTo>
                      <a:pt x="184" y="149"/>
                      <a:pt x="180" y="150"/>
                      <a:pt x="173" y="152"/>
                    </a:cubicBezTo>
                    <a:cubicBezTo>
                      <a:pt x="172" y="152"/>
                      <a:pt x="170" y="152"/>
                      <a:pt x="168" y="152"/>
                    </a:cubicBezTo>
                    <a:cubicBezTo>
                      <a:pt x="169" y="152"/>
                      <a:pt x="169" y="152"/>
                      <a:pt x="170" y="152"/>
                    </a:cubicBezTo>
                    <a:cubicBezTo>
                      <a:pt x="169" y="152"/>
                      <a:pt x="169" y="152"/>
                      <a:pt x="168" y="152"/>
                    </a:cubicBezTo>
                    <a:cubicBezTo>
                      <a:pt x="163" y="153"/>
                      <a:pt x="158" y="153"/>
                      <a:pt x="155" y="154"/>
                    </a:cubicBezTo>
                    <a:cubicBezTo>
                      <a:pt x="150" y="155"/>
                      <a:pt x="143" y="155"/>
                      <a:pt x="139" y="155"/>
                    </a:cubicBezTo>
                    <a:cubicBezTo>
                      <a:pt x="148" y="154"/>
                      <a:pt x="158" y="153"/>
                      <a:pt x="167" y="151"/>
                    </a:cubicBezTo>
                    <a:cubicBezTo>
                      <a:pt x="202" y="143"/>
                      <a:pt x="239" y="132"/>
                      <a:pt x="269" y="111"/>
                    </a:cubicBezTo>
                    <a:cubicBezTo>
                      <a:pt x="280" y="103"/>
                      <a:pt x="293" y="94"/>
                      <a:pt x="301" y="83"/>
                    </a:cubicBezTo>
                    <a:cubicBezTo>
                      <a:pt x="305" y="76"/>
                      <a:pt x="307" y="71"/>
                      <a:pt x="309" y="64"/>
                    </a:cubicBezTo>
                    <a:cubicBezTo>
                      <a:pt x="310" y="60"/>
                      <a:pt x="311" y="56"/>
                      <a:pt x="312" y="55"/>
                    </a:cubicBezTo>
                    <a:cubicBezTo>
                      <a:pt x="313" y="54"/>
                      <a:pt x="310" y="45"/>
                      <a:pt x="309" y="44"/>
                    </a:cubicBezTo>
                    <a:cubicBezTo>
                      <a:pt x="305" y="33"/>
                      <a:pt x="294" y="26"/>
                      <a:pt x="284" y="22"/>
                    </a:cubicBezTo>
                    <a:close/>
                    <a:moveTo>
                      <a:pt x="121" y="45"/>
                    </a:moveTo>
                    <a:cubicBezTo>
                      <a:pt x="122" y="45"/>
                      <a:pt x="122" y="45"/>
                      <a:pt x="123" y="44"/>
                    </a:cubicBezTo>
                    <a:cubicBezTo>
                      <a:pt x="122" y="45"/>
                      <a:pt x="122" y="45"/>
                      <a:pt x="121" y="45"/>
                    </a:cubicBezTo>
                    <a:close/>
                    <a:moveTo>
                      <a:pt x="154" y="33"/>
                    </a:moveTo>
                    <a:cubicBezTo>
                      <a:pt x="154" y="34"/>
                      <a:pt x="153" y="34"/>
                      <a:pt x="152" y="34"/>
                    </a:cubicBezTo>
                    <a:cubicBezTo>
                      <a:pt x="153" y="34"/>
                      <a:pt x="154" y="33"/>
                      <a:pt x="154" y="33"/>
                    </a:cubicBezTo>
                    <a:close/>
                    <a:moveTo>
                      <a:pt x="142" y="34"/>
                    </a:moveTo>
                    <a:cubicBezTo>
                      <a:pt x="143" y="34"/>
                      <a:pt x="144" y="34"/>
                      <a:pt x="145" y="34"/>
                    </a:cubicBezTo>
                    <a:cubicBezTo>
                      <a:pt x="145" y="35"/>
                      <a:pt x="142" y="35"/>
                      <a:pt x="142" y="34"/>
                    </a:cubicBezTo>
                    <a:close/>
                    <a:moveTo>
                      <a:pt x="144" y="37"/>
                    </a:moveTo>
                    <a:cubicBezTo>
                      <a:pt x="144" y="36"/>
                      <a:pt x="145" y="36"/>
                      <a:pt x="146" y="36"/>
                    </a:cubicBezTo>
                    <a:cubicBezTo>
                      <a:pt x="145" y="37"/>
                      <a:pt x="145" y="37"/>
                      <a:pt x="144" y="37"/>
                    </a:cubicBezTo>
                    <a:close/>
                    <a:moveTo>
                      <a:pt x="152" y="37"/>
                    </a:moveTo>
                    <a:cubicBezTo>
                      <a:pt x="153" y="36"/>
                      <a:pt x="155" y="35"/>
                      <a:pt x="156" y="35"/>
                    </a:cubicBezTo>
                    <a:cubicBezTo>
                      <a:pt x="156" y="35"/>
                      <a:pt x="152" y="37"/>
                      <a:pt x="152" y="37"/>
                    </a:cubicBezTo>
                    <a:close/>
                    <a:moveTo>
                      <a:pt x="166" y="29"/>
                    </a:moveTo>
                    <a:cubicBezTo>
                      <a:pt x="166" y="28"/>
                      <a:pt x="167" y="31"/>
                      <a:pt x="166" y="29"/>
                    </a:cubicBezTo>
                    <a:close/>
                    <a:moveTo>
                      <a:pt x="168" y="28"/>
                    </a:moveTo>
                    <a:cubicBezTo>
                      <a:pt x="167" y="27"/>
                      <a:pt x="168" y="28"/>
                      <a:pt x="168" y="28"/>
                    </a:cubicBezTo>
                    <a:close/>
                    <a:moveTo>
                      <a:pt x="169" y="32"/>
                    </a:moveTo>
                    <a:cubicBezTo>
                      <a:pt x="169" y="31"/>
                      <a:pt x="172" y="31"/>
                      <a:pt x="172" y="31"/>
                    </a:cubicBezTo>
                    <a:cubicBezTo>
                      <a:pt x="171" y="32"/>
                      <a:pt x="170" y="32"/>
                      <a:pt x="169" y="32"/>
                    </a:cubicBezTo>
                    <a:close/>
                    <a:moveTo>
                      <a:pt x="179" y="26"/>
                    </a:moveTo>
                    <a:cubicBezTo>
                      <a:pt x="179" y="26"/>
                      <a:pt x="183" y="24"/>
                      <a:pt x="184" y="25"/>
                    </a:cubicBezTo>
                    <a:cubicBezTo>
                      <a:pt x="184" y="27"/>
                      <a:pt x="179" y="26"/>
                      <a:pt x="179" y="26"/>
                    </a:cubicBezTo>
                    <a:close/>
                    <a:moveTo>
                      <a:pt x="191" y="24"/>
                    </a:moveTo>
                    <a:cubicBezTo>
                      <a:pt x="190" y="24"/>
                      <a:pt x="195" y="23"/>
                      <a:pt x="196" y="23"/>
                    </a:cubicBezTo>
                    <a:cubicBezTo>
                      <a:pt x="195" y="23"/>
                      <a:pt x="191" y="25"/>
                      <a:pt x="191" y="24"/>
                    </a:cubicBezTo>
                    <a:close/>
                    <a:moveTo>
                      <a:pt x="201" y="22"/>
                    </a:moveTo>
                    <a:cubicBezTo>
                      <a:pt x="200" y="22"/>
                      <a:pt x="199" y="23"/>
                      <a:pt x="198" y="22"/>
                    </a:cubicBezTo>
                    <a:cubicBezTo>
                      <a:pt x="197" y="22"/>
                      <a:pt x="202" y="22"/>
                      <a:pt x="201" y="22"/>
                    </a:cubicBezTo>
                    <a:close/>
                    <a:moveTo>
                      <a:pt x="203" y="22"/>
                    </a:moveTo>
                    <a:cubicBezTo>
                      <a:pt x="204" y="21"/>
                      <a:pt x="212" y="20"/>
                      <a:pt x="212" y="20"/>
                    </a:cubicBezTo>
                    <a:cubicBezTo>
                      <a:pt x="213" y="22"/>
                      <a:pt x="204" y="21"/>
                      <a:pt x="203" y="22"/>
                    </a:cubicBezTo>
                    <a:close/>
                    <a:moveTo>
                      <a:pt x="223" y="16"/>
                    </a:moveTo>
                    <a:cubicBezTo>
                      <a:pt x="223" y="15"/>
                      <a:pt x="223" y="17"/>
                      <a:pt x="223" y="16"/>
                    </a:cubicBezTo>
                    <a:close/>
                    <a:moveTo>
                      <a:pt x="215" y="22"/>
                    </a:moveTo>
                    <a:cubicBezTo>
                      <a:pt x="211" y="21"/>
                      <a:pt x="218" y="21"/>
                      <a:pt x="218" y="21"/>
                    </a:cubicBezTo>
                    <a:cubicBezTo>
                      <a:pt x="217" y="22"/>
                      <a:pt x="216" y="22"/>
                      <a:pt x="215" y="22"/>
                    </a:cubicBezTo>
                    <a:close/>
                    <a:moveTo>
                      <a:pt x="233" y="19"/>
                    </a:moveTo>
                    <a:cubicBezTo>
                      <a:pt x="233" y="19"/>
                      <a:pt x="233" y="20"/>
                      <a:pt x="234" y="20"/>
                    </a:cubicBezTo>
                    <a:cubicBezTo>
                      <a:pt x="234" y="20"/>
                      <a:pt x="215" y="20"/>
                      <a:pt x="215" y="20"/>
                    </a:cubicBezTo>
                    <a:cubicBezTo>
                      <a:pt x="217" y="20"/>
                      <a:pt x="242" y="17"/>
                      <a:pt x="242" y="18"/>
                    </a:cubicBezTo>
                    <a:cubicBezTo>
                      <a:pt x="242" y="16"/>
                      <a:pt x="247" y="18"/>
                      <a:pt x="248" y="18"/>
                    </a:cubicBezTo>
                    <a:cubicBezTo>
                      <a:pt x="247" y="17"/>
                      <a:pt x="235" y="18"/>
                      <a:pt x="233" y="19"/>
                    </a:cubicBezTo>
                    <a:close/>
                    <a:moveTo>
                      <a:pt x="298" y="30"/>
                    </a:moveTo>
                    <a:cubicBezTo>
                      <a:pt x="298" y="31"/>
                      <a:pt x="297" y="31"/>
                      <a:pt x="297" y="29"/>
                    </a:cubicBezTo>
                    <a:cubicBezTo>
                      <a:pt x="295" y="27"/>
                      <a:pt x="298" y="31"/>
                      <a:pt x="298" y="30"/>
                    </a:cubicBezTo>
                    <a:close/>
                    <a:moveTo>
                      <a:pt x="274" y="24"/>
                    </a:moveTo>
                    <a:cubicBezTo>
                      <a:pt x="273" y="25"/>
                      <a:pt x="264" y="22"/>
                      <a:pt x="264" y="22"/>
                    </a:cubicBezTo>
                    <a:cubicBezTo>
                      <a:pt x="264" y="21"/>
                      <a:pt x="275" y="24"/>
                      <a:pt x="274" y="24"/>
                    </a:cubicBezTo>
                    <a:close/>
                    <a:moveTo>
                      <a:pt x="277" y="20"/>
                    </a:moveTo>
                    <a:cubicBezTo>
                      <a:pt x="276" y="20"/>
                      <a:pt x="275" y="20"/>
                      <a:pt x="275" y="20"/>
                    </a:cubicBezTo>
                    <a:cubicBezTo>
                      <a:pt x="275" y="19"/>
                      <a:pt x="277" y="20"/>
                      <a:pt x="277" y="20"/>
                    </a:cubicBezTo>
                    <a:close/>
                    <a:moveTo>
                      <a:pt x="283" y="25"/>
                    </a:moveTo>
                    <a:cubicBezTo>
                      <a:pt x="284" y="25"/>
                      <a:pt x="285" y="26"/>
                      <a:pt x="286" y="26"/>
                    </a:cubicBezTo>
                    <a:cubicBezTo>
                      <a:pt x="286" y="26"/>
                      <a:pt x="290" y="29"/>
                      <a:pt x="291" y="29"/>
                    </a:cubicBezTo>
                    <a:cubicBezTo>
                      <a:pt x="289" y="29"/>
                      <a:pt x="284" y="27"/>
                      <a:pt x="283" y="25"/>
                    </a:cubicBezTo>
                    <a:close/>
                    <a:moveTo>
                      <a:pt x="296" y="35"/>
                    </a:moveTo>
                    <a:cubicBezTo>
                      <a:pt x="297" y="35"/>
                      <a:pt x="297" y="36"/>
                      <a:pt x="297" y="37"/>
                    </a:cubicBezTo>
                    <a:cubicBezTo>
                      <a:pt x="297" y="36"/>
                      <a:pt x="295" y="36"/>
                      <a:pt x="296" y="35"/>
                    </a:cubicBezTo>
                    <a:close/>
                    <a:moveTo>
                      <a:pt x="295" y="33"/>
                    </a:moveTo>
                    <a:cubicBezTo>
                      <a:pt x="294" y="32"/>
                      <a:pt x="298" y="35"/>
                      <a:pt x="299" y="36"/>
                    </a:cubicBezTo>
                    <a:cubicBezTo>
                      <a:pt x="298" y="34"/>
                      <a:pt x="296" y="34"/>
                      <a:pt x="295" y="33"/>
                    </a:cubicBezTo>
                    <a:close/>
                    <a:moveTo>
                      <a:pt x="235" y="119"/>
                    </a:moveTo>
                    <a:cubicBezTo>
                      <a:pt x="235" y="119"/>
                      <a:pt x="234" y="120"/>
                      <a:pt x="233" y="120"/>
                    </a:cubicBezTo>
                    <a:cubicBezTo>
                      <a:pt x="233" y="121"/>
                      <a:pt x="232" y="121"/>
                      <a:pt x="231" y="121"/>
                    </a:cubicBezTo>
                    <a:cubicBezTo>
                      <a:pt x="229" y="121"/>
                      <a:pt x="237" y="118"/>
                      <a:pt x="235" y="119"/>
                    </a:cubicBezTo>
                    <a:close/>
                    <a:moveTo>
                      <a:pt x="228" y="120"/>
                    </a:moveTo>
                    <a:cubicBezTo>
                      <a:pt x="228" y="121"/>
                      <a:pt x="227" y="121"/>
                      <a:pt x="226" y="121"/>
                    </a:cubicBezTo>
                    <a:cubicBezTo>
                      <a:pt x="227" y="121"/>
                      <a:pt x="227" y="120"/>
                      <a:pt x="228" y="120"/>
                    </a:cubicBezTo>
                    <a:close/>
                    <a:moveTo>
                      <a:pt x="229" y="121"/>
                    </a:moveTo>
                    <a:cubicBezTo>
                      <a:pt x="230" y="123"/>
                      <a:pt x="226" y="122"/>
                      <a:pt x="226" y="122"/>
                    </a:cubicBezTo>
                    <a:cubicBezTo>
                      <a:pt x="227" y="122"/>
                      <a:pt x="228" y="121"/>
                      <a:pt x="229" y="121"/>
                    </a:cubicBezTo>
                    <a:close/>
                    <a:moveTo>
                      <a:pt x="209" y="129"/>
                    </a:moveTo>
                    <a:cubicBezTo>
                      <a:pt x="210" y="129"/>
                      <a:pt x="205" y="130"/>
                      <a:pt x="205" y="130"/>
                    </a:cubicBezTo>
                    <a:cubicBezTo>
                      <a:pt x="207" y="127"/>
                      <a:pt x="210" y="129"/>
                      <a:pt x="209" y="129"/>
                    </a:cubicBezTo>
                    <a:close/>
                    <a:moveTo>
                      <a:pt x="159" y="142"/>
                    </a:moveTo>
                    <a:cubicBezTo>
                      <a:pt x="158" y="142"/>
                      <a:pt x="150" y="144"/>
                      <a:pt x="150" y="143"/>
                    </a:cubicBezTo>
                    <a:cubicBezTo>
                      <a:pt x="150" y="142"/>
                      <a:pt x="164" y="141"/>
                      <a:pt x="159" y="142"/>
                    </a:cubicBezTo>
                    <a:close/>
                    <a:moveTo>
                      <a:pt x="138" y="145"/>
                    </a:moveTo>
                    <a:cubicBezTo>
                      <a:pt x="135" y="145"/>
                      <a:pt x="133" y="145"/>
                      <a:pt x="130" y="146"/>
                    </a:cubicBezTo>
                    <a:cubicBezTo>
                      <a:pt x="133" y="145"/>
                      <a:pt x="136" y="145"/>
                      <a:pt x="138" y="145"/>
                    </a:cubicBezTo>
                    <a:close/>
                    <a:moveTo>
                      <a:pt x="117" y="146"/>
                    </a:moveTo>
                    <a:cubicBezTo>
                      <a:pt x="116" y="146"/>
                      <a:pt x="115" y="146"/>
                      <a:pt x="115" y="146"/>
                    </a:cubicBezTo>
                    <a:cubicBezTo>
                      <a:pt x="115" y="146"/>
                      <a:pt x="116" y="146"/>
                      <a:pt x="117" y="146"/>
                    </a:cubicBezTo>
                    <a:close/>
                    <a:moveTo>
                      <a:pt x="100" y="146"/>
                    </a:moveTo>
                    <a:cubicBezTo>
                      <a:pt x="101" y="146"/>
                      <a:pt x="102" y="146"/>
                      <a:pt x="103" y="146"/>
                    </a:cubicBezTo>
                    <a:cubicBezTo>
                      <a:pt x="103" y="147"/>
                      <a:pt x="100" y="146"/>
                      <a:pt x="100" y="146"/>
                    </a:cubicBezTo>
                    <a:close/>
                    <a:moveTo>
                      <a:pt x="93" y="147"/>
                    </a:moveTo>
                    <a:cubicBezTo>
                      <a:pt x="93" y="147"/>
                      <a:pt x="92" y="147"/>
                      <a:pt x="91" y="147"/>
                    </a:cubicBezTo>
                    <a:cubicBezTo>
                      <a:pt x="92" y="146"/>
                      <a:pt x="93" y="146"/>
                      <a:pt x="93" y="147"/>
                    </a:cubicBezTo>
                    <a:close/>
                    <a:moveTo>
                      <a:pt x="71" y="146"/>
                    </a:moveTo>
                    <a:cubicBezTo>
                      <a:pt x="70" y="146"/>
                      <a:pt x="69" y="146"/>
                      <a:pt x="68" y="146"/>
                    </a:cubicBezTo>
                    <a:cubicBezTo>
                      <a:pt x="69" y="145"/>
                      <a:pt x="70" y="145"/>
                      <a:pt x="71" y="146"/>
                    </a:cubicBezTo>
                    <a:close/>
                    <a:moveTo>
                      <a:pt x="113" y="19"/>
                    </a:moveTo>
                    <a:cubicBezTo>
                      <a:pt x="113" y="19"/>
                      <a:pt x="108" y="21"/>
                      <a:pt x="108" y="21"/>
                    </a:cubicBezTo>
                    <a:cubicBezTo>
                      <a:pt x="107" y="19"/>
                      <a:pt x="113" y="19"/>
                      <a:pt x="113" y="19"/>
                    </a:cubicBezTo>
                    <a:close/>
                    <a:moveTo>
                      <a:pt x="90" y="29"/>
                    </a:moveTo>
                    <a:cubicBezTo>
                      <a:pt x="91" y="28"/>
                      <a:pt x="95" y="28"/>
                      <a:pt x="95" y="27"/>
                    </a:cubicBezTo>
                    <a:cubicBezTo>
                      <a:pt x="95" y="27"/>
                      <a:pt x="89" y="30"/>
                      <a:pt x="90" y="29"/>
                    </a:cubicBezTo>
                    <a:close/>
                    <a:moveTo>
                      <a:pt x="106" y="6"/>
                    </a:moveTo>
                    <a:cubicBezTo>
                      <a:pt x="99" y="8"/>
                      <a:pt x="92" y="12"/>
                      <a:pt x="92" y="13"/>
                    </a:cubicBezTo>
                    <a:cubicBezTo>
                      <a:pt x="93" y="10"/>
                      <a:pt x="100" y="8"/>
                      <a:pt x="106" y="6"/>
                    </a:cubicBezTo>
                    <a:close/>
                    <a:moveTo>
                      <a:pt x="89" y="15"/>
                    </a:moveTo>
                    <a:cubicBezTo>
                      <a:pt x="88" y="16"/>
                      <a:pt x="86" y="17"/>
                      <a:pt x="85" y="17"/>
                    </a:cubicBezTo>
                    <a:cubicBezTo>
                      <a:pt x="85" y="15"/>
                      <a:pt x="89" y="15"/>
                      <a:pt x="89" y="15"/>
                    </a:cubicBezTo>
                    <a:close/>
                    <a:moveTo>
                      <a:pt x="83" y="18"/>
                    </a:moveTo>
                    <a:cubicBezTo>
                      <a:pt x="83" y="18"/>
                      <a:pt x="79" y="21"/>
                      <a:pt x="79" y="20"/>
                    </a:cubicBezTo>
                    <a:cubicBezTo>
                      <a:pt x="78" y="20"/>
                      <a:pt x="83" y="18"/>
                      <a:pt x="83" y="18"/>
                    </a:cubicBezTo>
                    <a:close/>
                    <a:moveTo>
                      <a:pt x="92" y="25"/>
                    </a:moveTo>
                    <a:cubicBezTo>
                      <a:pt x="90" y="26"/>
                      <a:pt x="89" y="27"/>
                      <a:pt x="88" y="28"/>
                    </a:cubicBezTo>
                    <a:cubicBezTo>
                      <a:pt x="85" y="29"/>
                      <a:pt x="81" y="31"/>
                      <a:pt x="77" y="33"/>
                    </a:cubicBezTo>
                    <a:cubicBezTo>
                      <a:pt x="82" y="31"/>
                      <a:pt x="87" y="28"/>
                      <a:pt x="92" y="25"/>
                    </a:cubicBezTo>
                    <a:close/>
                    <a:moveTo>
                      <a:pt x="69" y="26"/>
                    </a:moveTo>
                    <a:cubicBezTo>
                      <a:pt x="70" y="25"/>
                      <a:pt x="72" y="23"/>
                      <a:pt x="74" y="22"/>
                    </a:cubicBezTo>
                    <a:cubicBezTo>
                      <a:pt x="71" y="24"/>
                      <a:pt x="67" y="28"/>
                      <a:pt x="64" y="29"/>
                    </a:cubicBezTo>
                    <a:cubicBezTo>
                      <a:pt x="65" y="29"/>
                      <a:pt x="69" y="26"/>
                      <a:pt x="69" y="26"/>
                    </a:cubicBezTo>
                    <a:close/>
                    <a:moveTo>
                      <a:pt x="58" y="36"/>
                    </a:moveTo>
                    <a:cubicBezTo>
                      <a:pt x="57" y="37"/>
                      <a:pt x="55" y="37"/>
                      <a:pt x="54" y="38"/>
                    </a:cubicBezTo>
                    <a:cubicBezTo>
                      <a:pt x="55" y="37"/>
                      <a:pt x="57" y="36"/>
                      <a:pt x="58" y="36"/>
                    </a:cubicBezTo>
                    <a:close/>
                    <a:moveTo>
                      <a:pt x="29" y="60"/>
                    </a:moveTo>
                    <a:cubicBezTo>
                      <a:pt x="30" y="58"/>
                      <a:pt x="31" y="57"/>
                      <a:pt x="32" y="57"/>
                    </a:cubicBezTo>
                    <a:cubicBezTo>
                      <a:pt x="32" y="57"/>
                      <a:pt x="28" y="61"/>
                      <a:pt x="29" y="60"/>
                    </a:cubicBezTo>
                    <a:close/>
                    <a:moveTo>
                      <a:pt x="23" y="67"/>
                    </a:moveTo>
                    <a:cubicBezTo>
                      <a:pt x="21" y="70"/>
                      <a:pt x="16" y="78"/>
                      <a:pt x="16" y="78"/>
                    </a:cubicBezTo>
                    <a:cubicBezTo>
                      <a:pt x="17" y="74"/>
                      <a:pt x="21" y="71"/>
                      <a:pt x="23" y="67"/>
                    </a:cubicBezTo>
                    <a:close/>
                    <a:moveTo>
                      <a:pt x="12" y="82"/>
                    </a:moveTo>
                    <a:cubicBezTo>
                      <a:pt x="12" y="80"/>
                      <a:pt x="13" y="79"/>
                      <a:pt x="14" y="78"/>
                    </a:cubicBezTo>
                    <a:cubicBezTo>
                      <a:pt x="14" y="79"/>
                      <a:pt x="11" y="84"/>
                      <a:pt x="12" y="82"/>
                    </a:cubicBezTo>
                    <a:close/>
                    <a:moveTo>
                      <a:pt x="28" y="149"/>
                    </a:moveTo>
                    <a:cubicBezTo>
                      <a:pt x="25" y="148"/>
                      <a:pt x="9" y="131"/>
                      <a:pt x="7" y="126"/>
                    </a:cubicBezTo>
                    <a:cubicBezTo>
                      <a:pt x="7" y="127"/>
                      <a:pt x="7" y="127"/>
                      <a:pt x="7" y="128"/>
                    </a:cubicBezTo>
                    <a:cubicBezTo>
                      <a:pt x="4" y="126"/>
                      <a:pt x="5" y="112"/>
                      <a:pt x="5" y="109"/>
                    </a:cubicBezTo>
                    <a:cubicBezTo>
                      <a:pt x="6" y="99"/>
                      <a:pt x="11" y="91"/>
                      <a:pt x="14" y="82"/>
                    </a:cubicBezTo>
                    <a:cubicBezTo>
                      <a:pt x="14" y="87"/>
                      <a:pt x="9" y="95"/>
                      <a:pt x="8" y="99"/>
                    </a:cubicBezTo>
                    <a:cubicBezTo>
                      <a:pt x="5" y="108"/>
                      <a:pt x="5" y="118"/>
                      <a:pt x="9" y="126"/>
                    </a:cubicBezTo>
                    <a:cubicBezTo>
                      <a:pt x="14" y="136"/>
                      <a:pt x="22" y="142"/>
                      <a:pt x="32" y="147"/>
                    </a:cubicBezTo>
                    <a:cubicBezTo>
                      <a:pt x="27" y="145"/>
                      <a:pt x="23" y="143"/>
                      <a:pt x="23" y="143"/>
                    </a:cubicBezTo>
                    <a:cubicBezTo>
                      <a:pt x="25" y="144"/>
                      <a:pt x="32" y="148"/>
                      <a:pt x="33" y="149"/>
                    </a:cubicBezTo>
                    <a:cubicBezTo>
                      <a:pt x="33" y="148"/>
                      <a:pt x="27" y="149"/>
                      <a:pt x="28" y="149"/>
                    </a:cubicBezTo>
                    <a:close/>
                    <a:moveTo>
                      <a:pt x="37" y="150"/>
                    </a:moveTo>
                    <a:cubicBezTo>
                      <a:pt x="37" y="150"/>
                      <a:pt x="42" y="152"/>
                      <a:pt x="41" y="153"/>
                    </a:cubicBezTo>
                    <a:cubicBezTo>
                      <a:pt x="41" y="153"/>
                      <a:pt x="37" y="151"/>
                      <a:pt x="37" y="150"/>
                    </a:cubicBezTo>
                    <a:close/>
                    <a:moveTo>
                      <a:pt x="49" y="156"/>
                    </a:moveTo>
                    <a:cubicBezTo>
                      <a:pt x="48" y="156"/>
                      <a:pt x="47" y="155"/>
                      <a:pt x="46" y="155"/>
                    </a:cubicBezTo>
                    <a:cubicBezTo>
                      <a:pt x="44" y="154"/>
                      <a:pt x="52" y="154"/>
                      <a:pt x="49" y="156"/>
                    </a:cubicBezTo>
                    <a:close/>
                    <a:moveTo>
                      <a:pt x="54" y="155"/>
                    </a:moveTo>
                    <a:cubicBezTo>
                      <a:pt x="55" y="155"/>
                      <a:pt x="56" y="155"/>
                      <a:pt x="57" y="156"/>
                    </a:cubicBezTo>
                    <a:cubicBezTo>
                      <a:pt x="56" y="156"/>
                      <a:pt x="55" y="156"/>
                      <a:pt x="54" y="155"/>
                    </a:cubicBezTo>
                    <a:close/>
                    <a:moveTo>
                      <a:pt x="78" y="158"/>
                    </a:moveTo>
                    <a:cubicBezTo>
                      <a:pt x="79" y="158"/>
                      <a:pt x="80" y="158"/>
                      <a:pt x="82" y="158"/>
                    </a:cubicBezTo>
                    <a:cubicBezTo>
                      <a:pt x="80" y="159"/>
                      <a:pt x="79" y="158"/>
                      <a:pt x="78" y="158"/>
                    </a:cubicBezTo>
                    <a:close/>
                    <a:moveTo>
                      <a:pt x="70" y="158"/>
                    </a:moveTo>
                    <a:cubicBezTo>
                      <a:pt x="67" y="159"/>
                      <a:pt x="54" y="155"/>
                      <a:pt x="42" y="150"/>
                    </a:cubicBezTo>
                    <a:cubicBezTo>
                      <a:pt x="45" y="151"/>
                      <a:pt x="48" y="152"/>
                      <a:pt x="51" y="153"/>
                    </a:cubicBezTo>
                    <a:cubicBezTo>
                      <a:pt x="61" y="155"/>
                      <a:pt x="72" y="157"/>
                      <a:pt x="84" y="157"/>
                    </a:cubicBezTo>
                    <a:cubicBezTo>
                      <a:pt x="79" y="157"/>
                      <a:pt x="73" y="158"/>
                      <a:pt x="70" y="158"/>
                    </a:cubicBezTo>
                    <a:close/>
                    <a:moveTo>
                      <a:pt x="103" y="160"/>
                    </a:moveTo>
                    <a:cubicBezTo>
                      <a:pt x="104" y="160"/>
                      <a:pt x="105" y="160"/>
                      <a:pt x="105" y="160"/>
                    </a:cubicBezTo>
                    <a:cubicBezTo>
                      <a:pt x="107" y="161"/>
                      <a:pt x="103" y="160"/>
                      <a:pt x="103" y="160"/>
                    </a:cubicBezTo>
                    <a:close/>
                    <a:moveTo>
                      <a:pt x="113" y="160"/>
                    </a:moveTo>
                    <a:cubicBezTo>
                      <a:pt x="114" y="160"/>
                      <a:pt x="115" y="160"/>
                      <a:pt x="116" y="160"/>
                    </a:cubicBezTo>
                    <a:cubicBezTo>
                      <a:pt x="116" y="161"/>
                      <a:pt x="113" y="160"/>
                      <a:pt x="113" y="160"/>
                    </a:cubicBezTo>
                    <a:close/>
                    <a:moveTo>
                      <a:pt x="116" y="158"/>
                    </a:moveTo>
                    <a:cubicBezTo>
                      <a:pt x="116" y="158"/>
                      <a:pt x="127" y="158"/>
                      <a:pt x="127" y="157"/>
                    </a:cubicBezTo>
                    <a:cubicBezTo>
                      <a:pt x="127" y="157"/>
                      <a:pt x="114" y="158"/>
                      <a:pt x="113" y="158"/>
                    </a:cubicBezTo>
                    <a:cubicBezTo>
                      <a:pt x="113" y="158"/>
                      <a:pt x="114" y="159"/>
                      <a:pt x="114" y="159"/>
                    </a:cubicBezTo>
                    <a:cubicBezTo>
                      <a:pt x="112" y="159"/>
                      <a:pt x="85" y="160"/>
                      <a:pt x="85" y="158"/>
                    </a:cubicBezTo>
                    <a:cubicBezTo>
                      <a:pt x="85" y="159"/>
                      <a:pt x="89" y="158"/>
                      <a:pt x="89" y="158"/>
                    </a:cubicBezTo>
                    <a:cubicBezTo>
                      <a:pt x="89" y="158"/>
                      <a:pt x="88" y="158"/>
                      <a:pt x="87" y="158"/>
                    </a:cubicBezTo>
                    <a:cubicBezTo>
                      <a:pt x="89" y="158"/>
                      <a:pt x="91" y="158"/>
                      <a:pt x="92" y="158"/>
                    </a:cubicBezTo>
                    <a:cubicBezTo>
                      <a:pt x="92" y="158"/>
                      <a:pt x="92" y="158"/>
                      <a:pt x="91" y="158"/>
                    </a:cubicBezTo>
                    <a:cubicBezTo>
                      <a:pt x="91" y="158"/>
                      <a:pt x="92" y="158"/>
                      <a:pt x="92" y="158"/>
                    </a:cubicBezTo>
                    <a:cubicBezTo>
                      <a:pt x="105" y="158"/>
                      <a:pt x="119" y="158"/>
                      <a:pt x="132" y="156"/>
                    </a:cubicBezTo>
                    <a:cubicBezTo>
                      <a:pt x="131" y="156"/>
                      <a:pt x="131" y="156"/>
                      <a:pt x="131" y="157"/>
                    </a:cubicBezTo>
                    <a:cubicBezTo>
                      <a:pt x="131" y="157"/>
                      <a:pt x="133" y="157"/>
                      <a:pt x="134" y="157"/>
                    </a:cubicBezTo>
                    <a:cubicBezTo>
                      <a:pt x="129" y="158"/>
                      <a:pt x="116" y="160"/>
                      <a:pt x="116" y="158"/>
                    </a:cubicBezTo>
                    <a:close/>
                    <a:moveTo>
                      <a:pt x="222" y="138"/>
                    </a:moveTo>
                    <a:cubicBezTo>
                      <a:pt x="222" y="138"/>
                      <a:pt x="221" y="138"/>
                      <a:pt x="222" y="138"/>
                    </a:cubicBezTo>
                    <a:close/>
                    <a:moveTo>
                      <a:pt x="219" y="140"/>
                    </a:moveTo>
                    <a:cubicBezTo>
                      <a:pt x="219" y="141"/>
                      <a:pt x="219" y="138"/>
                      <a:pt x="219" y="140"/>
                    </a:cubicBezTo>
                    <a:close/>
                    <a:moveTo>
                      <a:pt x="214" y="141"/>
                    </a:moveTo>
                    <a:cubicBezTo>
                      <a:pt x="217" y="141"/>
                      <a:pt x="211" y="142"/>
                      <a:pt x="211" y="142"/>
                    </a:cubicBezTo>
                    <a:cubicBezTo>
                      <a:pt x="212" y="141"/>
                      <a:pt x="213" y="141"/>
                      <a:pt x="214" y="141"/>
                    </a:cubicBezTo>
                    <a:close/>
                    <a:moveTo>
                      <a:pt x="189" y="149"/>
                    </a:moveTo>
                    <a:cubicBezTo>
                      <a:pt x="189" y="149"/>
                      <a:pt x="188" y="150"/>
                      <a:pt x="187" y="150"/>
                    </a:cubicBezTo>
                    <a:cubicBezTo>
                      <a:pt x="188" y="149"/>
                      <a:pt x="188" y="149"/>
                      <a:pt x="189" y="149"/>
                    </a:cubicBezTo>
                    <a:close/>
                    <a:moveTo>
                      <a:pt x="164" y="153"/>
                    </a:moveTo>
                    <a:cubicBezTo>
                      <a:pt x="161" y="154"/>
                      <a:pt x="158" y="154"/>
                      <a:pt x="155" y="154"/>
                    </a:cubicBezTo>
                    <a:cubicBezTo>
                      <a:pt x="157" y="153"/>
                      <a:pt x="161" y="153"/>
                      <a:pt x="164" y="153"/>
                    </a:cubicBezTo>
                    <a:close/>
                    <a:moveTo>
                      <a:pt x="155" y="157"/>
                    </a:moveTo>
                    <a:cubicBezTo>
                      <a:pt x="154" y="157"/>
                      <a:pt x="154" y="157"/>
                      <a:pt x="153" y="157"/>
                    </a:cubicBezTo>
                    <a:cubicBezTo>
                      <a:pt x="154" y="157"/>
                      <a:pt x="155" y="157"/>
                      <a:pt x="155" y="157"/>
                    </a:cubicBezTo>
                    <a:close/>
                    <a:moveTo>
                      <a:pt x="150" y="156"/>
                    </a:moveTo>
                    <a:cubicBezTo>
                      <a:pt x="148" y="156"/>
                      <a:pt x="145" y="157"/>
                      <a:pt x="144" y="156"/>
                    </a:cubicBezTo>
                    <a:cubicBezTo>
                      <a:pt x="143" y="156"/>
                      <a:pt x="153" y="155"/>
                      <a:pt x="150" y="156"/>
                    </a:cubicBezTo>
                    <a:close/>
                    <a:moveTo>
                      <a:pt x="274" y="107"/>
                    </a:moveTo>
                    <a:cubicBezTo>
                      <a:pt x="274" y="108"/>
                      <a:pt x="273" y="108"/>
                      <a:pt x="272" y="108"/>
                    </a:cubicBezTo>
                    <a:cubicBezTo>
                      <a:pt x="272" y="108"/>
                      <a:pt x="275" y="105"/>
                      <a:pt x="274" y="107"/>
                    </a:cubicBezTo>
                    <a:close/>
                    <a:moveTo>
                      <a:pt x="290" y="91"/>
                    </a:moveTo>
                    <a:cubicBezTo>
                      <a:pt x="290" y="90"/>
                      <a:pt x="290" y="90"/>
                      <a:pt x="291" y="90"/>
                    </a:cubicBezTo>
                    <a:cubicBezTo>
                      <a:pt x="291" y="90"/>
                      <a:pt x="290" y="91"/>
                      <a:pt x="290" y="91"/>
                    </a:cubicBezTo>
                    <a:close/>
                    <a:moveTo>
                      <a:pt x="293" y="85"/>
                    </a:moveTo>
                    <a:cubicBezTo>
                      <a:pt x="293" y="84"/>
                      <a:pt x="294" y="84"/>
                      <a:pt x="295" y="84"/>
                    </a:cubicBezTo>
                    <a:cubicBezTo>
                      <a:pt x="296" y="85"/>
                      <a:pt x="293" y="86"/>
                      <a:pt x="293" y="85"/>
                    </a:cubicBezTo>
                    <a:close/>
                    <a:moveTo>
                      <a:pt x="294" y="89"/>
                    </a:moveTo>
                    <a:cubicBezTo>
                      <a:pt x="294" y="88"/>
                      <a:pt x="294" y="88"/>
                      <a:pt x="295" y="87"/>
                    </a:cubicBezTo>
                    <a:cubicBezTo>
                      <a:pt x="295" y="88"/>
                      <a:pt x="294" y="89"/>
                      <a:pt x="294" y="89"/>
                    </a:cubicBezTo>
                    <a:close/>
                    <a:moveTo>
                      <a:pt x="295" y="81"/>
                    </a:moveTo>
                    <a:cubicBezTo>
                      <a:pt x="296" y="80"/>
                      <a:pt x="298" y="77"/>
                      <a:pt x="298" y="78"/>
                    </a:cubicBezTo>
                    <a:cubicBezTo>
                      <a:pt x="299" y="79"/>
                      <a:pt x="296" y="80"/>
                      <a:pt x="295" y="81"/>
                    </a:cubicBezTo>
                    <a:close/>
                    <a:moveTo>
                      <a:pt x="299" y="77"/>
                    </a:moveTo>
                    <a:cubicBezTo>
                      <a:pt x="298" y="77"/>
                      <a:pt x="300" y="73"/>
                      <a:pt x="300" y="74"/>
                    </a:cubicBezTo>
                    <a:cubicBezTo>
                      <a:pt x="300" y="75"/>
                      <a:pt x="299" y="76"/>
                      <a:pt x="299" y="77"/>
                    </a:cubicBezTo>
                    <a:close/>
                    <a:moveTo>
                      <a:pt x="303" y="74"/>
                    </a:moveTo>
                    <a:cubicBezTo>
                      <a:pt x="303" y="76"/>
                      <a:pt x="302" y="76"/>
                      <a:pt x="302" y="76"/>
                    </a:cubicBezTo>
                    <a:cubicBezTo>
                      <a:pt x="302" y="75"/>
                      <a:pt x="302" y="75"/>
                      <a:pt x="303" y="74"/>
                    </a:cubicBezTo>
                    <a:close/>
                    <a:moveTo>
                      <a:pt x="303" y="77"/>
                    </a:moveTo>
                    <a:cubicBezTo>
                      <a:pt x="302" y="78"/>
                      <a:pt x="302" y="78"/>
                      <a:pt x="303" y="76"/>
                    </a:cubicBezTo>
                    <a:cubicBezTo>
                      <a:pt x="304" y="76"/>
                      <a:pt x="304" y="76"/>
                      <a:pt x="303" y="77"/>
                    </a:cubicBezTo>
                    <a:close/>
                    <a:moveTo>
                      <a:pt x="304" y="66"/>
                    </a:moveTo>
                    <a:cubicBezTo>
                      <a:pt x="304" y="68"/>
                      <a:pt x="304" y="66"/>
                      <a:pt x="304" y="66"/>
                    </a:cubicBezTo>
                    <a:close/>
                    <a:moveTo>
                      <a:pt x="306" y="39"/>
                    </a:moveTo>
                    <a:cubicBezTo>
                      <a:pt x="305" y="38"/>
                      <a:pt x="305" y="38"/>
                      <a:pt x="305" y="37"/>
                    </a:cubicBezTo>
                    <a:cubicBezTo>
                      <a:pt x="305" y="37"/>
                      <a:pt x="306" y="38"/>
                      <a:pt x="306" y="39"/>
                    </a:cubicBezTo>
                    <a:close/>
                    <a:moveTo>
                      <a:pt x="306" y="46"/>
                    </a:moveTo>
                    <a:cubicBezTo>
                      <a:pt x="305" y="45"/>
                      <a:pt x="305" y="44"/>
                      <a:pt x="304" y="43"/>
                    </a:cubicBezTo>
                    <a:cubicBezTo>
                      <a:pt x="304" y="41"/>
                      <a:pt x="306" y="46"/>
                      <a:pt x="306" y="46"/>
                    </a:cubicBezTo>
                    <a:close/>
                    <a:moveTo>
                      <a:pt x="305" y="50"/>
                    </a:moveTo>
                    <a:cubicBezTo>
                      <a:pt x="307" y="51"/>
                      <a:pt x="306" y="50"/>
                      <a:pt x="305" y="50"/>
                    </a:cubicBezTo>
                    <a:close/>
                    <a:moveTo>
                      <a:pt x="307" y="62"/>
                    </a:moveTo>
                    <a:cubicBezTo>
                      <a:pt x="307" y="63"/>
                      <a:pt x="307" y="64"/>
                      <a:pt x="306" y="65"/>
                    </a:cubicBezTo>
                    <a:cubicBezTo>
                      <a:pt x="306" y="64"/>
                      <a:pt x="306" y="63"/>
                      <a:pt x="307" y="62"/>
                    </a:cubicBezTo>
                    <a:close/>
                    <a:moveTo>
                      <a:pt x="306" y="69"/>
                    </a:moveTo>
                    <a:cubicBezTo>
                      <a:pt x="306" y="68"/>
                      <a:pt x="306" y="68"/>
                      <a:pt x="307" y="67"/>
                    </a:cubicBezTo>
                    <a:cubicBezTo>
                      <a:pt x="308" y="67"/>
                      <a:pt x="306" y="69"/>
                      <a:pt x="306" y="69"/>
                    </a:cubicBezTo>
                    <a:close/>
                    <a:moveTo>
                      <a:pt x="306" y="47"/>
                    </a:moveTo>
                    <a:cubicBezTo>
                      <a:pt x="307" y="48"/>
                      <a:pt x="307" y="49"/>
                      <a:pt x="307" y="50"/>
                    </a:cubicBezTo>
                    <a:cubicBezTo>
                      <a:pt x="307" y="50"/>
                      <a:pt x="306" y="47"/>
                      <a:pt x="306" y="47"/>
                    </a:cubicBezTo>
                    <a:close/>
                    <a:moveTo>
                      <a:pt x="232" y="27"/>
                    </a:moveTo>
                    <a:cubicBezTo>
                      <a:pt x="232" y="28"/>
                      <a:pt x="237" y="27"/>
                      <a:pt x="237" y="27"/>
                    </a:cubicBezTo>
                    <a:cubicBezTo>
                      <a:pt x="237" y="27"/>
                      <a:pt x="237" y="26"/>
                      <a:pt x="236" y="26"/>
                    </a:cubicBezTo>
                    <a:cubicBezTo>
                      <a:pt x="235" y="26"/>
                      <a:pt x="233" y="26"/>
                      <a:pt x="232" y="27"/>
                    </a:cubicBezTo>
                    <a:cubicBezTo>
                      <a:pt x="232" y="27"/>
                      <a:pt x="232" y="27"/>
                      <a:pt x="233" y="27"/>
                    </a:cubicBezTo>
                    <a:cubicBezTo>
                      <a:pt x="233" y="27"/>
                      <a:pt x="233" y="27"/>
                      <a:pt x="232" y="27"/>
                    </a:cubicBezTo>
                    <a:close/>
                    <a:moveTo>
                      <a:pt x="63" y="156"/>
                    </a:moveTo>
                    <a:cubicBezTo>
                      <a:pt x="63" y="157"/>
                      <a:pt x="63" y="156"/>
                      <a:pt x="63" y="156"/>
                    </a:cubicBezTo>
                    <a:close/>
                    <a:moveTo>
                      <a:pt x="66" y="157"/>
                    </a:moveTo>
                    <a:cubicBezTo>
                      <a:pt x="67" y="157"/>
                      <a:pt x="68" y="158"/>
                      <a:pt x="70" y="158"/>
                    </a:cubicBezTo>
                    <a:cubicBezTo>
                      <a:pt x="70" y="158"/>
                      <a:pt x="70" y="158"/>
                      <a:pt x="70" y="158"/>
                    </a:cubicBezTo>
                    <a:cubicBezTo>
                      <a:pt x="69" y="157"/>
                      <a:pt x="68" y="157"/>
                      <a:pt x="66" y="157"/>
                    </a:cubicBezTo>
                    <a:close/>
                    <a:moveTo>
                      <a:pt x="75" y="158"/>
                    </a:moveTo>
                    <a:cubicBezTo>
                      <a:pt x="74" y="157"/>
                      <a:pt x="73" y="157"/>
                      <a:pt x="73" y="158"/>
                    </a:cubicBezTo>
                    <a:cubicBezTo>
                      <a:pt x="73" y="158"/>
                      <a:pt x="74" y="158"/>
                      <a:pt x="75" y="158"/>
                    </a:cubicBezTo>
                    <a:close/>
                    <a:moveTo>
                      <a:pt x="97" y="158"/>
                    </a:moveTo>
                    <a:cubicBezTo>
                      <a:pt x="98" y="159"/>
                      <a:pt x="100" y="159"/>
                      <a:pt x="102" y="158"/>
                    </a:cubicBezTo>
                    <a:cubicBezTo>
                      <a:pt x="101" y="158"/>
                      <a:pt x="97" y="158"/>
                      <a:pt x="97" y="158"/>
                    </a:cubicBezTo>
                    <a:close/>
                    <a:moveTo>
                      <a:pt x="59" y="52"/>
                    </a:moveTo>
                    <a:cubicBezTo>
                      <a:pt x="58" y="52"/>
                      <a:pt x="58" y="53"/>
                      <a:pt x="57" y="54"/>
                    </a:cubicBezTo>
                    <a:cubicBezTo>
                      <a:pt x="58" y="54"/>
                      <a:pt x="59" y="53"/>
                      <a:pt x="59" y="52"/>
                    </a:cubicBezTo>
                    <a:close/>
                    <a:moveTo>
                      <a:pt x="95" y="30"/>
                    </a:moveTo>
                    <a:cubicBezTo>
                      <a:pt x="95" y="31"/>
                      <a:pt x="93" y="33"/>
                      <a:pt x="95" y="30"/>
                    </a:cubicBezTo>
                    <a:close/>
                    <a:moveTo>
                      <a:pt x="213" y="28"/>
                    </a:moveTo>
                    <a:cubicBezTo>
                      <a:pt x="220" y="28"/>
                      <a:pt x="226" y="27"/>
                      <a:pt x="232" y="27"/>
                    </a:cubicBezTo>
                    <a:cubicBezTo>
                      <a:pt x="227" y="26"/>
                      <a:pt x="219" y="27"/>
                      <a:pt x="213" y="28"/>
                    </a:cubicBezTo>
                    <a:close/>
                    <a:moveTo>
                      <a:pt x="99" y="29"/>
                    </a:moveTo>
                    <a:cubicBezTo>
                      <a:pt x="100" y="28"/>
                      <a:pt x="101" y="28"/>
                      <a:pt x="102" y="27"/>
                    </a:cubicBezTo>
                    <a:cubicBezTo>
                      <a:pt x="101" y="27"/>
                      <a:pt x="100" y="28"/>
                      <a:pt x="99" y="29"/>
                    </a:cubicBezTo>
                    <a:close/>
                    <a:moveTo>
                      <a:pt x="191" y="146"/>
                    </a:moveTo>
                    <a:cubicBezTo>
                      <a:pt x="190" y="146"/>
                      <a:pt x="183" y="147"/>
                      <a:pt x="183" y="148"/>
                    </a:cubicBezTo>
                    <a:cubicBezTo>
                      <a:pt x="183" y="148"/>
                      <a:pt x="191" y="146"/>
                      <a:pt x="191" y="146"/>
                    </a:cubicBezTo>
                    <a:close/>
                    <a:moveTo>
                      <a:pt x="236" y="26"/>
                    </a:moveTo>
                    <a:cubicBezTo>
                      <a:pt x="236" y="26"/>
                      <a:pt x="236" y="26"/>
                      <a:pt x="236" y="26"/>
                    </a:cubicBezTo>
                    <a:cubicBezTo>
                      <a:pt x="239" y="26"/>
                      <a:pt x="240" y="26"/>
                      <a:pt x="241" y="26"/>
                    </a:cubicBezTo>
                    <a:cubicBezTo>
                      <a:pt x="240" y="26"/>
                      <a:pt x="236" y="26"/>
                      <a:pt x="236" y="26"/>
                    </a:cubicBezTo>
                    <a:close/>
                    <a:moveTo>
                      <a:pt x="180" y="149"/>
                    </a:moveTo>
                    <a:cubicBezTo>
                      <a:pt x="180" y="149"/>
                      <a:pt x="174" y="150"/>
                      <a:pt x="174" y="150"/>
                    </a:cubicBezTo>
                    <a:cubicBezTo>
                      <a:pt x="175" y="150"/>
                      <a:pt x="180" y="150"/>
                      <a:pt x="180" y="14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4" name="组合 3"/>
            <p:cNvGrpSpPr/>
            <p:nvPr/>
          </p:nvGrpSpPr>
          <p:grpSpPr>
            <a:xfrm>
              <a:off x="4118133" y="1088528"/>
              <a:ext cx="4750581" cy="1931818"/>
              <a:chOff x="4118133" y="1088528"/>
              <a:chExt cx="4750581" cy="1931818"/>
            </a:xfrm>
          </p:grpSpPr>
          <p:sp>
            <p:nvSpPr>
              <p:cNvPr id="46" name="文本框 45"/>
              <p:cNvSpPr txBox="1"/>
              <p:nvPr/>
            </p:nvSpPr>
            <p:spPr>
              <a:xfrm>
                <a:off x="4118133" y="1389130"/>
                <a:ext cx="4750581" cy="1234440"/>
              </a:xfrm>
              <a:prstGeom prst="rect">
                <a:avLst/>
              </a:prstGeom>
              <a:noFill/>
            </p:spPr>
            <p:txBody>
              <a:bodyPr rtlCol="0" wrap="square">
                <a:spAutoFit/>
              </a:bodyPr>
              <a:lstStyle/>
              <a:p>
                <a:pPr>
                  <a:lnSpc>
                    <a:spcPts val="3000"/>
                  </a:lnSpc>
                </a:pPr>
                <a:r>
                  <a:rPr altLang="en-US" lang="zh-CN" sz="1400">
                    <a:solidFill>
                      <a:schemeClr val="bg1">
                        <a:lumMod val="95000"/>
                      </a:schemeClr>
                    </a:solidFill>
                    <a:ea charset="-122" panose="02010604000101010101" pitchFamily="2" typeface="汉仪丫丫体简"/>
                  </a:rPr>
                  <a:t>点击此处添加文本点击此处添加文本点击此处添加文本点击此处添加文本点击此处添加文本点击此处添加文本点击此处</a:t>
                </a:r>
              </a:p>
            </p:txBody>
          </p:sp>
          <p:sp>
            <p:nvSpPr>
              <p:cNvPr id="3" name="文本框 2"/>
              <p:cNvSpPr txBox="1"/>
              <p:nvPr/>
            </p:nvSpPr>
            <p:spPr>
              <a:xfrm>
                <a:off x="4144122" y="1088528"/>
                <a:ext cx="1508659" cy="396240"/>
              </a:xfrm>
              <a:prstGeom prst="rect">
                <a:avLst/>
              </a:prstGeom>
              <a:noFill/>
            </p:spPr>
            <p:txBody>
              <a:bodyPr rtlCol="0" wrap="square">
                <a:spAutoFit/>
              </a:bodyPr>
              <a:lstStyle>
                <a:defPPr>
                  <a:defRPr lang="zh-CN"/>
                </a:defPPr>
                <a:lvl1pPr>
                  <a:defRPr sz="2000">
                    <a:solidFill>
                      <a:schemeClr val="bg1">
                        <a:lumMod val="95000"/>
                      </a:schemeClr>
                    </a:solidFill>
                  </a:defRPr>
                </a:lvl1pPr>
              </a:lstStyle>
              <a:p>
                <a:r>
                  <a:rPr altLang="en-US" lang="zh-CN">
                    <a:ea charset="-122" panose="02010604000101010101" pitchFamily="2" typeface="汉仪丫丫体简"/>
                  </a:rPr>
                  <a:t>添加标题</a:t>
                </a:r>
              </a:p>
            </p:txBody>
          </p:sp>
        </p:grpSp>
      </p:grpSp>
      <p:grpSp>
        <p:nvGrpSpPr>
          <p:cNvPr id="7" name="组合 6"/>
          <p:cNvGrpSpPr/>
          <p:nvPr/>
        </p:nvGrpSpPr>
        <p:grpSpPr>
          <a:xfrm>
            <a:off x="2278195" y="2846808"/>
            <a:ext cx="6914148" cy="1947652"/>
            <a:chOff x="2657296" y="2846808"/>
            <a:chExt cx="6914148" cy="1947652"/>
          </a:xfrm>
        </p:grpSpPr>
        <p:grpSp>
          <p:nvGrpSpPr>
            <p:cNvPr id="8" name="组合 7"/>
            <p:cNvGrpSpPr/>
            <p:nvPr/>
          </p:nvGrpSpPr>
          <p:grpSpPr>
            <a:xfrm>
              <a:off x="2657296" y="2903568"/>
              <a:ext cx="2197812" cy="1440160"/>
              <a:chOff x="1922283" y="3212976"/>
              <a:chExt cx="2197812" cy="1440160"/>
            </a:xfrm>
          </p:grpSpPr>
          <p:sp>
            <p:nvSpPr>
              <p:cNvPr id="33" name="椭圆 32"/>
              <p:cNvSpPr/>
              <p:nvPr/>
            </p:nvSpPr>
            <p:spPr>
              <a:xfrm>
                <a:off x="2331589" y="3212976"/>
                <a:ext cx="1440160" cy="1440160"/>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39" name="Freeform 16"/>
              <p:cNvSpPr>
                <a:spLocks noEditPoints="1"/>
              </p:cNvSpPr>
              <p:nvPr/>
            </p:nvSpPr>
            <p:spPr bwMode="auto">
              <a:xfrm>
                <a:off x="1922283" y="3426470"/>
                <a:ext cx="2197812" cy="1126119"/>
              </a:xfrm>
              <a:custGeom>
                <a:gdLst>
                  <a:gd fmla="*/ 256 w 316" name="T0"/>
                  <a:gd fmla="*/ 124 h 162" name="T1"/>
                  <a:gd fmla="*/ 152 w 316" name="T2"/>
                  <a:gd fmla="*/ 27 h 162" name="T3"/>
                  <a:gd fmla="*/ 122 w 316" name="T4"/>
                  <a:gd fmla="*/ 17 h 162" name="T5"/>
                  <a:gd fmla="*/ 143 w 316" name="T6"/>
                  <a:gd fmla="*/ 30 h 162" name="T7"/>
                  <a:gd fmla="*/ 250 w 316" name="T8"/>
                  <a:gd fmla="*/ 126 h 162" name="T9"/>
                  <a:gd fmla="*/ 127 w 316" name="T10"/>
                  <a:gd fmla="*/ 48 h 162" name="T11"/>
                  <a:gd fmla="*/ 248 w 316" name="T12"/>
                  <a:gd fmla="*/ 113 h 162" name="T13"/>
                  <a:gd fmla="*/ 275 w 316" name="T14"/>
                  <a:gd fmla="*/ 96 h 162" name="T15"/>
                  <a:gd fmla="*/ 292 w 316" name="T16"/>
                  <a:gd fmla="*/ 75 h 162" name="T17"/>
                  <a:gd fmla="*/ 278 w 316" name="T18"/>
                  <a:gd fmla="*/ 30 h 162" name="T19"/>
                  <a:gd fmla="*/ 210 w 316" name="T20"/>
                  <a:gd fmla="*/ 29 h 162" name="T21"/>
                  <a:gd fmla="*/ 7 w 316" name="T22"/>
                  <a:gd fmla="*/ 126 h 162" name="T23"/>
                  <a:gd fmla="*/ 315 w 316" name="T24"/>
                  <a:gd fmla="*/ 48 h 162" name="T25"/>
                  <a:gd fmla="*/ 279 w 316" name="T26"/>
                  <a:gd fmla="*/ 92 h 162" name="T27"/>
                  <a:gd fmla="*/ 196 w 316" name="T28"/>
                  <a:gd fmla="*/ 145 h 162" name="T29"/>
                  <a:gd fmla="*/ 261 w 316" name="T30"/>
                  <a:gd fmla="*/ 17 h 162" name="T31"/>
                  <a:gd fmla="*/ 104 w 316" name="T32"/>
                  <a:gd fmla="*/ 53 h 162" name="T33"/>
                  <a:gd fmla="*/ 127 w 316" name="T34"/>
                  <a:gd fmla="*/ 48 h 162" name="T35"/>
                  <a:gd fmla="*/ 305 w 316" name="T36"/>
                  <a:gd fmla="*/ 60 h 162" name="T37"/>
                  <a:gd fmla="*/ 47 w 316" name="T38"/>
                  <a:gd fmla="*/ 143 h 162" name="T39"/>
                  <a:gd fmla="*/ 213 w 316" name="T40"/>
                  <a:gd fmla="*/ 129 h 162" name="T41"/>
                  <a:gd fmla="*/ 248 w 316" name="T42"/>
                  <a:gd fmla="*/ 113 h 162" name="T43"/>
                  <a:gd fmla="*/ 58 w 316" name="T44"/>
                  <a:gd fmla="*/ 141 h 162" name="T45"/>
                  <a:gd fmla="*/ 121 w 316" name="T46"/>
                  <a:gd fmla="*/ 16 h 162" name="T47"/>
                  <a:gd fmla="*/ 91 w 316" name="T48"/>
                  <a:gd fmla="*/ 11 h 162" name="T49"/>
                  <a:gd fmla="*/ 33 w 316" name="T50"/>
                  <a:gd fmla="*/ 152 h 162" name="T51"/>
                  <a:gd fmla="*/ 230 w 316" name="T52"/>
                  <a:gd fmla="*/ 136 h 162" name="T53"/>
                  <a:gd fmla="*/ 155 w 316" name="T54"/>
                  <a:gd fmla="*/ 154 h 162" name="T55"/>
                  <a:gd fmla="*/ 121 w 316" name="T56"/>
                  <a:gd fmla="*/ 45 h 162" name="T57"/>
                  <a:gd fmla="*/ 144 w 316" name="T58"/>
                  <a:gd fmla="*/ 37 h 162" name="T59"/>
                  <a:gd fmla="*/ 168 w 316" name="T60"/>
                  <a:gd fmla="*/ 28 h 162" name="T61"/>
                  <a:gd fmla="*/ 191 w 316" name="T62"/>
                  <a:gd fmla="*/ 24 h 162" name="T63"/>
                  <a:gd fmla="*/ 215 w 316" name="T64"/>
                  <a:gd fmla="*/ 22 h 162" name="T65"/>
                  <a:gd fmla="*/ 298 w 316" name="T66"/>
                  <a:gd fmla="*/ 30 h 162" name="T67"/>
                  <a:gd fmla="*/ 283 w 316" name="T68"/>
                  <a:gd fmla="*/ 25 h 162" name="T69"/>
                  <a:gd fmla="*/ 295 w 316" name="T70"/>
                  <a:gd fmla="*/ 33 h 162" name="T71"/>
                  <a:gd fmla="*/ 226 w 316" name="T72"/>
                  <a:gd fmla="*/ 122 h 162" name="T73"/>
                  <a:gd fmla="*/ 130 w 316" name="T74"/>
                  <a:gd fmla="*/ 146 h 162" name="T75"/>
                  <a:gd fmla="*/ 91 w 316" name="T76"/>
                  <a:gd fmla="*/ 147 h 162" name="T77"/>
                  <a:gd fmla="*/ 95 w 316" name="T78"/>
                  <a:gd fmla="*/ 27 h 162" name="T79"/>
                  <a:gd fmla="*/ 79 w 316" name="T80"/>
                  <a:gd fmla="*/ 20 h 162" name="T81"/>
                  <a:gd fmla="*/ 69 w 316" name="T82"/>
                  <a:gd fmla="*/ 26 h 162" name="T83"/>
                  <a:gd fmla="*/ 23 w 316" name="T84"/>
                  <a:gd fmla="*/ 67 h 162" name="T85"/>
                  <a:gd fmla="*/ 8 w 316" name="T86"/>
                  <a:gd fmla="*/ 99 h 162" name="T87"/>
                  <a:gd fmla="*/ 49 w 316" name="T88"/>
                  <a:gd fmla="*/ 156 h 162" name="T89"/>
                  <a:gd fmla="*/ 70 w 316" name="T90"/>
                  <a:gd fmla="*/ 158 h 162" name="T91"/>
                  <a:gd fmla="*/ 116 w 316" name="T92"/>
                  <a:gd fmla="*/ 160 h 162" name="T93"/>
                  <a:gd fmla="*/ 92 w 316" name="T94"/>
                  <a:gd fmla="*/ 158 h 162" name="T95"/>
                  <a:gd fmla="*/ 219 w 316" name="T96"/>
                  <a:gd fmla="*/ 140 h 162" name="T97"/>
                  <a:gd fmla="*/ 155 w 316" name="T98"/>
                  <a:gd fmla="*/ 154 h 162" name="T99"/>
                  <a:gd fmla="*/ 272 w 316" name="T100"/>
                  <a:gd fmla="*/ 108 h 162" name="T101"/>
                  <a:gd fmla="*/ 295 w 316" name="T102"/>
                  <a:gd fmla="*/ 87 h 162" name="T103"/>
                  <a:gd fmla="*/ 302 w 316" name="T104"/>
                  <a:gd fmla="*/ 76 h 162" name="T105"/>
                  <a:gd fmla="*/ 306 w 316" name="T106"/>
                  <a:gd fmla="*/ 39 h 162" name="T107"/>
                  <a:gd fmla="*/ 306 w 316" name="T108"/>
                  <a:gd fmla="*/ 69 h 162" name="T109"/>
                  <a:gd fmla="*/ 232 w 316" name="T110"/>
                  <a:gd fmla="*/ 27 h 162" name="T111"/>
                  <a:gd fmla="*/ 75 w 316" name="T112"/>
                  <a:gd fmla="*/ 158 h 162" name="T113"/>
                  <a:gd fmla="*/ 95 w 316" name="T114"/>
                  <a:gd fmla="*/ 30 h 162" name="T115"/>
                  <a:gd fmla="*/ 183 w 316" name="T116"/>
                  <a:gd fmla="*/ 148 h 16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62" w="316">
                    <a:moveTo>
                      <a:pt x="260" y="122"/>
                    </a:moveTo>
                    <a:cubicBezTo>
                      <a:pt x="259" y="122"/>
                      <a:pt x="258" y="122"/>
                      <a:pt x="258" y="123"/>
                    </a:cubicBezTo>
                    <a:cubicBezTo>
                      <a:pt x="258" y="123"/>
                      <a:pt x="259" y="123"/>
                      <a:pt x="260" y="122"/>
                    </a:cubicBezTo>
                    <a:close/>
                    <a:moveTo>
                      <a:pt x="245" y="130"/>
                    </a:moveTo>
                    <a:cubicBezTo>
                      <a:pt x="246" y="129"/>
                      <a:pt x="248" y="129"/>
                      <a:pt x="249" y="128"/>
                    </a:cubicBezTo>
                    <a:cubicBezTo>
                      <a:pt x="250" y="128"/>
                      <a:pt x="252" y="127"/>
                      <a:pt x="253" y="126"/>
                    </a:cubicBezTo>
                    <a:cubicBezTo>
                      <a:pt x="253" y="125"/>
                      <a:pt x="246" y="128"/>
                      <a:pt x="245" y="130"/>
                    </a:cubicBezTo>
                    <a:close/>
                    <a:moveTo>
                      <a:pt x="256" y="125"/>
                    </a:moveTo>
                    <a:cubicBezTo>
                      <a:pt x="257" y="124"/>
                      <a:pt x="257" y="124"/>
                      <a:pt x="256" y="124"/>
                    </a:cubicBezTo>
                    <a:cubicBezTo>
                      <a:pt x="255" y="124"/>
                      <a:pt x="253" y="125"/>
                      <a:pt x="256" y="125"/>
                    </a:cubicBezTo>
                    <a:close/>
                    <a:moveTo>
                      <a:pt x="71" y="160"/>
                    </a:moveTo>
                    <a:cubicBezTo>
                      <a:pt x="71" y="161"/>
                      <a:pt x="72" y="159"/>
                      <a:pt x="71" y="160"/>
                    </a:cubicBezTo>
                    <a:close/>
                    <a:moveTo>
                      <a:pt x="307" y="32"/>
                    </a:moveTo>
                    <a:cubicBezTo>
                      <a:pt x="308" y="32"/>
                      <a:pt x="304" y="30"/>
                      <a:pt x="304" y="30"/>
                    </a:cubicBezTo>
                    <a:cubicBezTo>
                      <a:pt x="305" y="31"/>
                      <a:pt x="306" y="32"/>
                      <a:pt x="307" y="32"/>
                    </a:cubicBezTo>
                    <a:close/>
                    <a:moveTo>
                      <a:pt x="152" y="27"/>
                    </a:moveTo>
                    <a:cubicBezTo>
                      <a:pt x="152" y="25"/>
                      <a:pt x="147" y="28"/>
                      <a:pt x="147" y="28"/>
                    </a:cubicBezTo>
                    <a:cubicBezTo>
                      <a:pt x="148" y="29"/>
                      <a:pt x="153" y="28"/>
                      <a:pt x="152" y="27"/>
                    </a:cubicBezTo>
                    <a:close/>
                    <a:moveTo>
                      <a:pt x="117" y="38"/>
                    </a:moveTo>
                    <a:cubicBezTo>
                      <a:pt x="117" y="38"/>
                      <a:pt x="117" y="37"/>
                      <a:pt x="117" y="37"/>
                    </a:cubicBezTo>
                    <a:cubicBezTo>
                      <a:pt x="116" y="37"/>
                      <a:pt x="115" y="37"/>
                      <a:pt x="114" y="38"/>
                    </a:cubicBezTo>
                    <a:cubicBezTo>
                      <a:pt x="113" y="38"/>
                      <a:pt x="105" y="45"/>
                      <a:pt x="105" y="45"/>
                    </a:cubicBezTo>
                    <a:cubicBezTo>
                      <a:pt x="106" y="45"/>
                      <a:pt x="144" y="30"/>
                      <a:pt x="144" y="30"/>
                    </a:cubicBezTo>
                    <a:cubicBezTo>
                      <a:pt x="144" y="29"/>
                      <a:pt x="144" y="30"/>
                      <a:pt x="143" y="30"/>
                    </a:cubicBezTo>
                    <a:cubicBezTo>
                      <a:pt x="142" y="30"/>
                      <a:pt x="142" y="30"/>
                      <a:pt x="141" y="30"/>
                    </a:cubicBezTo>
                    <a:cubicBezTo>
                      <a:pt x="135" y="33"/>
                      <a:pt x="119" y="39"/>
                      <a:pt x="117" y="38"/>
                    </a:cubicBezTo>
                    <a:close/>
                    <a:moveTo>
                      <a:pt x="122" y="17"/>
                    </a:moveTo>
                    <a:cubicBezTo>
                      <a:pt x="122" y="17"/>
                      <a:pt x="126" y="15"/>
                      <a:pt x="126" y="15"/>
                    </a:cubicBezTo>
                    <a:cubicBezTo>
                      <a:pt x="126" y="16"/>
                      <a:pt x="125" y="16"/>
                      <a:pt x="125" y="17"/>
                    </a:cubicBezTo>
                    <a:cubicBezTo>
                      <a:pt x="125" y="17"/>
                      <a:pt x="132" y="13"/>
                      <a:pt x="128" y="14"/>
                    </a:cubicBezTo>
                    <a:cubicBezTo>
                      <a:pt x="127" y="14"/>
                      <a:pt x="122" y="16"/>
                      <a:pt x="122" y="17"/>
                    </a:cubicBezTo>
                    <a:close/>
                    <a:moveTo>
                      <a:pt x="143" y="30"/>
                    </a:moveTo>
                    <a:cubicBezTo>
                      <a:pt x="143" y="30"/>
                      <a:pt x="143" y="30"/>
                      <a:pt x="143" y="30"/>
                    </a:cubicBezTo>
                    <a:cubicBezTo>
                      <a:pt x="142" y="30"/>
                      <a:pt x="142" y="30"/>
                      <a:pt x="141" y="30"/>
                    </a:cubicBezTo>
                    <a:cubicBezTo>
                      <a:pt x="141" y="30"/>
                      <a:pt x="141" y="30"/>
                      <a:pt x="141" y="30"/>
                    </a:cubicBezTo>
                    <a:cubicBezTo>
                      <a:pt x="142" y="30"/>
                      <a:pt x="142" y="30"/>
                      <a:pt x="143" y="30"/>
                    </a:cubicBezTo>
                    <a:close/>
                    <a:moveTo>
                      <a:pt x="180" y="137"/>
                    </a:moveTo>
                    <a:cubicBezTo>
                      <a:pt x="179" y="137"/>
                      <a:pt x="174" y="138"/>
                      <a:pt x="169" y="139"/>
                    </a:cubicBezTo>
                    <a:cubicBezTo>
                      <a:pt x="174" y="138"/>
                      <a:pt x="180" y="137"/>
                      <a:pt x="180" y="137"/>
                    </a:cubicBezTo>
                    <a:close/>
                    <a:moveTo>
                      <a:pt x="137" y="44"/>
                    </a:moveTo>
                    <a:cubicBezTo>
                      <a:pt x="137" y="45"/>
                      <a:pt x="136" y="45"/>
                      <a:pt x="135" y="45"/>
                    </a:cubicBezTo>
                    <a:cubicBezTo>
                      <a:pt x="135" y="45"/>
                      <a:pt x="135" y="45"/>
                      <a:pt x="135" y="45"/>
                    </a:cubicBezTo>
                    <a:cubicBezTo>
                      <a:pt x="136" y="45"/>
                      <a:pt x="136" y="45"/>
                      <a:pt x="137" y="44"/>
                    </a:cubicBezTo>
                    <a:cubicBezTo>
                      <a:pt x="137" y="44"/>
                      <a:pt x="137" y="44"/>
                      <a:pt x="137" y="44"/>
                    </a:cubicBezTo>
                    <a:close/>
                    <a:moveTo>
                      <a:pt x="250" y="126"/>
                    </a:moveTo>
                    <a:cubicBezTo>
                      <a:pt x="252" y="126"/>
                      <a:pt x="263" y="119"/>
                      <a:pt x="263" y="119"/>
                    </a:cubicBezTo>
                    <a:cubicBezTo>
                      <a:pt x="263" y="118"/>
                      <a:pt x="250" y="126"/>
                      <a:pt x="250" y="126"/>
                    </a:cubicBezTo>
                    <a:close/>
                    <a:moveTo>
                      <a:pt x="242" y="116"/>
                    </a:moveTo>
                    <a:cubicBezTo>
                      <a:pt x="242" y="116"/>
                      <a:pt x="242" y="116"/>
                      <a:pt x="242" y="116"/>
                    </a:cubicBezTo>
                    <a:cubicBezTo>
                      <a:pt x="242" y="116"/>
                      <a:pt x="242" y="116"/>
                      <a:pt x="242" y="116"/>
                    </a:cubicBezTo>
                    <a:close/>
                    <a:moveTo>
                      <a:pt x="172" y="33"/>
                    </a:moveTo>
                    <a:cubicBezTo>
                      <a:pt x="171" y="32"/>
                      <a:pt x="153" y="39"/>
                      <a:pt x="137" y="44"/>
                    </a:cubicBezTo>
                    <a:cubicBezTo>
                      <a:pt x="137" y="45"/>
                      <a:pt x="135" y="46"/>
                      <a:pt x="135" y="45"/>
                    </a:cubicBezTo>
                    <a:cubicBezTo>
                      <a:pt x="132" y="46"/>
                      <a:pt x="130" y="47"/>
                      <a:pt x="127" y="48"/>
                    </a:cubicBezTo>
                    <a:cubicBezTo>
                      <a:pt x="127" y="48"/>
                      <a:pt x="127" y="48"/>
                      <a:pt x="127" y="48"/>
                    </a:cubicBezTo>
                    <a:cubicBezTo>
                      <a:pt x="144" y="43"/>
                      <a:pt x="172" y="34"/>
                      <a:pt x="172" y="33"/>
                    </a:cubicBezTo>
                    <a:close/>
                    <a:moveTo>
                      <a:pt x="101" y="53"/>
                    </a:moveTo>
                    <a:cubicBezTo>
                      <a:pt x="101" y="53"/>
                      <a:pt x="101" y="53"/>
                      <a:pt x="101" y="53"/>
                    </a:cubicBezTo>
                    <a:cubicBezTo>
                      <a:pt x="101" y="53"/>
                      <a:pt x="101" y="53"/>
                      <a:pt x="101" y="53"/>
                    </a:cubicBezTo>
                    <a:close/>
                    <a:moveTo>
                      <a:pt x="219" y="126"/>
                    </a:moveTo>
                    <a:cubicBezTo>
                      <a:pt x="220" y="126"/>
                      <a:pt x="220" y="126"/>
                      <a:pt x="221" y="126"/>
                    </a:cubicBezTo>
                    <a:cubicBezTo>
                      <a:pt x="221" y="126"/>
                      <a:pt x="220" y="126"/>
                      <a:pt x="219" y="126"/>
                    </a:cubicBezTo>
                    <a:close/>
                    <a:moveTo>
                      <a:pt x="248" y="113"/>
                    </a:moveTo>
                    <a:cubicBezTo>
                      <a:pt x="248" y="113"/>
                      <a:pt x="249" y="113"/>
                      <a:pt x="250" y="113"/>
                    </a:cubicBezTo>
                    <a:cubicBezTo>
                      <a:pt x="249" y="113"/>
                      <a:pt x="249" y="113"/>
                      <a:pt x="248" y="113"/>
                    </a:cubicBezTo>
                    <a:close/>
                    <a:moveTo>
                      <a:pt x="283" y="107"/>
                    </a:moveTo>
                    <a:cubicBezTo>
                      <a:pt x="284" y="107"/>
                      <a:pt x="284" y="106"/>
                      <a:pt x="285" y="105"/>
                    </a:cubicBezTo>
                    <a:cubicBezTo>
                      <a:pt x="285" y="105"/>
                      <a:pt x="282" y="107"/>
                      <a:pt x="283" y="107"/>
                    </a:cubicBezTo>
                    <a:close/>
                    <a:moveTo>
                      <a:pt x="272" y="115"/>
                    </a:moveTo>
                    <a:cubicBezTo>
                      <a:pt x="271" y="115"/>
                      <a:pt x="270" y="115"/>
                      <a:pt x="269" y="116"/>
                    </a:cubicBezTo>
                    <a:cubicBezTo>
                      <a:pt x="270" y="116"/>
                      <a:pt x="271" y="115"/>
                      <a:pt x="272" y="115"/>
                    </a:cubicBezTo>
                    <a:close/>
                    <a:moveTo>
                      <a:pt x="275" y="96"/>
                    </a:moveTo>
                    <a:cubicBezTo>
                      <a:pt x="274" y="96"/>
                      <a:pt x="270" y="99"/>
                      <a:pt x="266" y="102"/>
                    </a:cubicBezTo>
                    <a:cubicBezTo>
                      <a:pt x="266" y="102"/>
                      <a:pt x="265" y="102"/>
                      <a:pt x="266" y="102"/>
                    </a:cubicBezTo>
                    <a:cubicBezTo>
                      <a:pt x="266" y="103"/>
                      <a:pt x="274" y="96"/>
                      <a:pt x="275" y="96"/>
                    </a:cubicBezTo>
                    <a:close/>
                    <a:moveTo>
                      <a:pt x="310" y="64"/>
                    </a:moveTo>
                    <a:cubicBezTo>
                      <a:pt x="310" y="65"/>
                      <a:pt x="311" y="62"/>
                      <a:pt x="311" y="61"/>
                    </a:cubicBezTo>
                    <a:cubicBezTo>
                      <a:pt x="310" y="62"/>
                      <a:pt x="310" y="63"/>
                      <a:pt x="310" y="64"/>
                    </a:cubicBezTo>
                    <a:close/>
                    <a:moveTo>
                      <a:pt x="292" y="75"/>
                    </a:moveTo>
                    <a:cubicBezTo>
                      <a:pt x="291" y="76"/>
                      <a:pt x="291" y="77"/>
                      <a:pt x="292" y="77"/>
                    </a:cubicBezTo>
                    <a:cubicBezTo>
                      <a:pt x="292" y="76"/>
                      <a:pt x="294" y="74"/>
                      <a:pt x="292" y="75"/>
                    </a:cubicBezTo>
                    <a:close/>
                    <a:moveTo>
                      <a:pt x="290" y="78"/>
                    </a:moveTo>
                    <a:cubicBezTo>
                      <a:pt x="290" y="78"/>
                      <a:pt x="289" y="79"/>
                      <a:pt x="289" y="80"/>
                    </a:cubicBezTo>
                    <a:cubicBezTo>
                      <a:pt x="290" y="79"/>
                      <a:pt x="290" y="79"/>
                      <a:pt x="290" y="78"/>
                    </a:cubicBezTo>
                    <a:close/>
                    <a:moveTo>
                      <a:pt x="278" y="30"/>
                    </a:moveTo>
                    <a:cubicBezTo>
                      <a:pt x="270" y="28"/>
                      <a:pt x="253" y="22"/>
                      <a:pt x="245" y="25"/>
                    </a:cubicBezTo>
                    <a:cubicBezTo>
                      <a:pt x="247" y="25"/>
                      <a:pt x="259" y="28"/>
                      <a:pt x="263" y="28"/>
                    </a:cubicBezTo>
                    <a:cubicBezTo>
                      <a:pt x="270" y="29"/>
                      <a:pt x="277" y="34"/>
                      <a:pt x="284" y="35"/>
                    </a:cubicBezTo>
                    <a:cubicBezTo>
                      <a:pt x="293" y="36"/>
                      <a:pt x="304" y="54"/>
                      <a:pt x="301" y="59"/>
                    </a:cubicBezTo>
                    <a:cubicBezTo>
                      <a:pt x="309" y="47"/>
                      <a:pt x="287" y="34"/>
                      <a:pt x="278" y="30"/>
                    </a:cubicBezTo>
                    <a:close/>
                    <a:moveTo>
                      <a:pt x="278" y="32"/>
                    </a:moveTo>
                    <a:cubicBezTo>
                      <a:pt x="278" y="31"/>
                      <a:pt x="278" y="32"/>
                      <a:pt x="278" y="32"/>
                    </a:cubicBezTo>
                    <a:close/>
                    <a:moveTo>
                      <a:pt x="291" y="82"/>
                    </a:moveTo>
                    <a:cubicBezTo>
                      <a:pt x="290" y="82"/>
                      <a:pt x="293" y="79"/>
                      <a:pt x="293" y="79"/>
                    </a:cubicBezTo>
                    <a:cubicBezTo>
                      <a:pt x="292" y="80"/>
                      <a:pt x="291" y="80"/>
                      <a:pt x="291" y="82"/>
                    </a:cubicBezTo>
                    <a:close/>
                    <a:moveTo>
                      <a:pt x="128" y="51"/>
                    </a:moveTo>
                    <a:cubicBezTo>
                      <a:pt x="128" y="47"/>
                      <a:pt x="180" y="36"/>
                      <a:pt x="186" y="34"/>
                    </a:cubicBezTo>
                    <a:cubicBezTo>
                      <a:pt x="186" y="34"/>
                      <a:pt x="185" y="33"/>
                      <a:pt x="185" y="33"/>
                    </a:cubicBezTo>
                    <a:cubicBezTo>
                      <a:pt x="193" y="31"/>
                      <a:pt x="203" y="31"/>
                      <a:pt x="210" y="29"/>
                    </a:cubicBezTo>
                    <a:cubicBezTo>
                      <a:pt x="211" y="29"/>
                      <a:pt x="212" y="28"/>
                      <a:pt x="213" y="28"/>
                    </a:cubicBezTo>
                    <a:cubicBezTo>
                      <a:pt x="205" y="29"/>
                      <a:pt x="197" y="29"/>
                      <a:pt x="195" y="30"/>
                    </a:cubicBezTo>
                    <a:cubicBezTo>
                      <a:pt x="190" y="31"/>
                      <a:pt x="128" y="45"/>
                      <a:pt x="128" y="51"/>
                    </a:cubicBezTo>
                    <a:close/>
                    <a:moveTo>
                      <a:pt x="174" y="33"/>
                    </a:moveTo>
                    <a:cubicBezTo>
                      <a:pt x="175" y="33"/>
                      <a:pt x="186" y="31"/>
                      <a:pt x="185" y="30"/>
                    </a:cubicBezTo>
                    <a:cubicBezTo>
                      <a:pt x="185" y="28"/>
                      <a:pt x="175" y="33"/>
                      <a:pt x="174" y="33"/>
                    </a:cubicBezTo>
                    <a:close/>
                    <a:moveTo>
                      <a:pt x="7" y="126"/>
                    </a:moveTo>
                    <a:cubicBezTo>
                      <a:pt x="7" y="126"/>
                      <a:pt x="7" y="125"/>
                      <a:pt x="7" y="125"/>
                    </a:cubicBezTo>
                    <a:cubicBezTo>
                      <a:pt x="6" y="125"/>
                      <a:pt x="6" y="125"/>
                      <a:pt x="7" y="126"/>
                    </a:cubicBezTo>
                    <a:close/>
                    <a:moveTo>
                      <a:pt x="133" y="49"/>
                    </a:moveTo>
                    <a:cubicBezTo>
                      <a:pt x="134" y="49"/>
                      <a:pt x="135" y="48"/>
                      <a:pt x="136" y="48"/>
                    </a:cubicBezTo>
                    <a:cubicBezTo>
                      <a:pt x="135" y="48"/>
                      <a:pt x="134" y="48"/>
                      <a:pt x="133" y="49"/>
                    </a:cubicBezTo>
                    <a:close/>
                    <a:moveTo>
                      <a:pt x="303" y="56"/>
                    </a:moveTo>
                    <a:cubicBezTo>
                      <a:pt x="303" y="57"/>
                      <a:pt x="303" y="58"/>
                      <a:pt x="303" y="58"/>
                    </a:cubicBezTo>
                    <a:cubicBezTo>
                      <a:pt x="303" y="58"/>
                      <a:pt x="303" y="57"/>
                      <a:pt x="303" y="56"/>
                    </a:cubicBezTo>
                    <a:close/>
                    <a:moveTo>
                      <a:pt x="315" y="48"/>
                    </a:moveTo>
                    <a:cubicBezTo>
                      <a:pt x="315" y="48"/>
                      <a:pt x="315" y="47"/>
                      <a:pt x="314" y="47"/>
                    </a:cubicBezTo>
                    <a:cubicBezTo>
                      <a:pt x="314" y="47"/>
                      <a:pt x="314" y="48"/>
                      <a:pt x="315" y="48"/>
                    </a:cubicBezTo>
                    <a:close/>
                    <a:moveTo>
                      <a:pt x="182" y="138"/>
                    </a:moveTo>
                    <a:cubicBezTo>
                      <a:pt x="182" y="138"/>
                      <a:pt x="187" y="137"/>
                      <a:pt x="187" y="136"/>
                    </a:cubicBezTo>
                    <a:cubicBezTo>
                      <a:pt x="187" y="136"/>
                      <a:pt x="181" y="136"/>
                      <a:pt x="182" y="138"/>
                    </a:cubicBezTo>
                    <a:close/>
                    <a:moveTo>
                      <a:pt x="316" y="62"/>
                    </a:moveTo>
                    <a:cubicBezTo>
                      <a:pt x="316" y="62"/>
                      <a:pt x="316" y="56"/>
                      <a:pt x="316" y="56"/>
                    </a:cubicBezTo>
                    <a:cubicBezTo>
                      <a:pt x="316" y="57"/>
                      <a:pt x="315" y="62"/>
                      <a:pt x="316" y="62"/>
                    </a:cubicBezTo>
                    <a:close/>
                    <a:moveTo>
                      <a:pt x="279" y="92"/>
                    </a:moveTo>
                    <a:cubicBezTo>
                      <a:pt x="278" y="93"/>
                      <a:pt x="278" y="93"/>
                      <a:pt x="278" y="94"/>
                    </a:cubicBezTo>
                    <a:cubicBezTo>
                      <a:pt x="278" y="93"/>
                      <a:pt x="279" y="93"/>
                      <a:pt x="279" y="92"/>
                    </a:cubicBezTo>
                    <a:close/>
                    <a:moveTo>
                      <a:pt x="244" y="21"/>
                    </a:moveTo>
                    <a:cubicBezTo>
                      <a:pt x="247" y="21"/>
                      <a:pt x="245" y="21"/>
                      <a:pt x="244" y="21"/>
                    </a:cubicBezTo>
                    <a:close/>
                    <a:moveTo>
                      <a:pt x="216" y="128"/>
                    </a:moveTo>
                    <a:cubicBezTo>
                      <a:pt x="215" y="127"/>
                      <a:pt x="216" y="128"/>
                      <a:pt x="216" y="128"/>
                    </a:cubicBezTo>
                    <a:close/>
                    <a:moveTo>
                      <a:pt x="261" y="106"/>
                    </a:moveTo>
                    <a:cubicBezTo>
                      <a:pt x="262" y="106"/>
                      <a:pt x="261" y="105"/>
                      <a:pt x="261" y="106"/>
                    </a:cubicBezTo>
                    <a:close/>
                    <a:moveTo>
                      <a:pt x="211" y="26"/>
                    </a:moveTo>
                    <a:cubicBezTo>
                      <a:pt x="211" y="26"/>
                      <a:pt x="211" y="25"/>
                      <a:pt x="211" y="26"/>
                    </a:cubicBezTo>
                    <a:close/>
                    <a:moveTo>
                      <a:pt x="196" y="145"/>
                    </a:moveTo>
                    <a:cubicBezTo>
                      <a:pt x="196" y="144"/>
                      <a:pt x="195" y="144"/>
                      <a:pt x="194" y="145"/>
                    </a:cubicBezTo>
                    <a:cubicBezTo>
                      <a:pt x="192" y="146"/>
                      <a:pt x="197" y="144"/>
                      <a:pt x="196" y="145"/>
                    </a:cubicBezTo>
                    <a:close/>
                    <a:moveTo>
                      <a:pt x="106" y="158"/>
                    </a:moveTo>
                    <a:cubicBezTo>
                      <a:pt x="106" y="158"/>
                      <a:pt x="110" y="158"/>
                      <a:pt x="110" y="158"/>
                    </a:cubicBezTo>
                    <a:cubicBezTo>
                      <a:pt x="109" y="158"/>
                      <a:pt x="107" y="158"/>
                      <a:pt x="106" y="158"/>
                    </a:cubicBezTo>
                    <a:close/>
                    <a:moveTo>
                      <a:pt x="284" y="22"/>
                    </a:moveTo>
                    <a:cubicBezTo>
                      <a:pt x="279" y="20"/>
                      <a:pt x="274" y="18"/>
                      <a:pt x="269" y="17"/>
                    </a:cubicBezTo>
                    <a:cubicBezTo>
                      <a:pt x="266" y="16"/>
                      <a:pt x="258" y="17"/>
                      <a:pt x="255" y="16"/>
                    </a:cubicBezTo>
                    <a:cubicBezTo>
                      <a:pt x="257" y="17"/>
                      <a:pt x="260" y="16"/>
                      <a:pt x="261" y="17"/>
                    </a:cubicBezTo>
                    <a:cubicBezTo>
                      <a:pt x="257" y="14"/>
                      <a:pt x="239" y="15"/>
                      <a:pt x="233" y="15"/>
                    </a:cubicBezTo>
                    <a:cubicBezTo>
                      <a:pt x="227" y="15"/>
                      <a:pt x="220" y="16"/>
                      <a:pt x="214" y="17"/>
                    </a:cubicBezTo>
                    <a:cubicBezTo>
                      <a:pt x="211" y="17"/>
                      <a:pt x="209" y="19"/>
                      <a:pt x="206" y="18"/>
                    </a:cubicBezTo>
                    <a:cubicBezTo>
                      <a:pt x="207" y="18"/>
                      <a:pt x="208" y="18"/>
                      <a:pt x="209" y="17"/>
                    </a:cubicBezTo>
                    <a:cubicBezTo>
                      <a:pt x="199" y="15"/>
                      <a:pt x="183" y="22"/>
                      <a:pt x="173" y="25"/>
                    </a:cubicBezTo>
                    <a:cubicBezTo>
                      <a:pt x="159" y="28"/>
                      <a:pt x="146" y="32"/>
                      <a:pt x="133" y="37"/>
                    </a:cubicBezTo>
                    <a:cubicBezTo>
                      <a:pt x="126" y="39"/>
                      <a:pt x="104" y="43"/>
                      <a:pt x="100" y="51"/>
                    </a:cubicBezTo>
                    <a:cubicBezTo>
                      <a:pt x="100" y="50"/>
                      <a:pt x="101" y="53"/>
                      <a:pt x="101" y="53"/>
                    </a:cubicBezTo>
                    <a:cubicBezTo>
                      <a:pt x="102" y="53"/>
                      <a:pt x="103" y="53"/>
                      <a:pt x="104" y="53"/>
                    </a:cubicBezTo>
                    <a:cubicBezTo>
                      <a:pt x="103" y="54"/>
                      <a:pt x="103" y="54"/>
                      <a:pt x="102" y="55"/>
                    </a:cubicBezTo>
                    <a:cubicBezTo>
                      <a:pt x="103" y="55"/>
                      <a:pt x="113" y="50"/>
                      <a:pt x="113" y="52"/>
                    </a:cubicBezTo>
                    <a:cubicBezTo>
                      <a:pt x="113" y="52"/>
                      <a:pt x="103" y="58"/>
                      <a:pt x="104" y="58"/>
                    </a:cubicBezTo>
                    <a:cubicBezTo>
                      <a:pt x="110" y="58"/>
                      <a:pt x="114" y="59"/>
                      <a:pt x="122" y="54"/>
                    </a:cubicBezTo>
                    <a:cubicBezTo>
                      <a:pt x="122" y="54"/>
                      <a:pt x="107" y="56"/>
                      <a:pt x="108" y="57"/>
                    </a:cubicBezTo>
                    <a:cubicBezTo>
                      <a:pt x="107" y="55"/>
                      <a:pt x="117" y="53"/>
                      <a:pt x="118" y="53"/>
                    </a:cubicBezTo>
                    <a:cubicBezTo>
                      <a:pt x="117" y="53"/>
                      <a:pt x="116" y="53"/>
                      <a:pt x="116" y="52"/>
                    </a:cubicBezTo>
                    <a:cubicBezTo>
                      <a:pt x="117" y="52"/>
                      <a:pt x="121" y="50"/>
                      <a:pt x="127" y="48"/>
                    </a:cubicBezTo>
                    <a:cubicBezTo>
                      <a:pt x="127" y="48"/>
                      <a:pt x="127" y="48"/>
                      <a:pt x="127" y="48"/>
                    </a:cubicBezTo>
                    <a:cubicBezTo>
                      <a:pt x="127" y="48"/>
                      <a:pt x="127" y="48"/>
                      <a:pt x="127" y="48"/>
                    </a:cubicBezTo>
                    <a:cubicBezTo>
                      <a:pt x="122" y="50"/>
                      <a:pt x="118" y="51"/>
                      <a:pt x="117" y="51"/>
                    </a:cubicBezTo>
                    <a:cubicBezTo>
                      <a:pt x="118" y="51"/>
                      <a:pt x="124" y="48"/>
                      <a:pt x="126" y="47"/>
                    </a:cubicBezTo>
                    <a:cubicBezTo>
                      <a:pt x="125" y="47"/>
                      <a:pt x="125" y="47"/>
                      <a:pt x="125" y="46"/>
                    </a:cubicBezTo>
                    <a:cubicBezTo>
                      <a:pt x="129" y="43"/>
                      <a:pt x="139" y="42"/>
                      <a:pt x="145" y="40"/>
                    </a:cubicBezTo>
                    <a:cubicBezTo>
                      <a:pt x="160" y="35"/>
                      <a:pt x="175" y="31"/>
                      <a:pt x="190" y="27"/>
                    </a:cubicBezTo>
                    <a:cubicBezTo>
                      <a:pt x="214" y="22"/>
                      <a:pt x="242" y="18"/>
                      <a:pt x="266" y="23"/>
                    </a:cubicBezTo>
                    <a:cubicBezTo>
                      <a:pt x="275" y="25"/>
                      <a:pt x="283" y="28"/>
                      <a:pt x="291" y="33"/>
                    </a:cubicBezTo>
                    <a:cubicBezTo>
                      <a:pt x="298" y="37"/>
                      <a:pt x="310" y="50"/>
                      <a:pt x="305" y="60"/>
                    </a:cubicBezTo>
                    <a:cubicBezTo>
                      <a:pt x="304" y="61"/>
                      <a:pt x="304" y="64"/>
                      <a:pt x="303" y="65"/>
                    </a:cubicBezTo>
                    <a:cubicBezTo>
                      <a:pt x="300" y="73"/>
                      <a:pt x="295" y="80"/>
                      <a:pt x="289" y="86"/>
                    </a:cubicBezTo>
                    <a:cubicBezTo>
                      <a:pt x="278" y="97"/>
                      <a:pt x="266" y="106"/>
                      <a:pt x="252" y="113"/>
                    </a:cubicBezTo>
                    <a:cubicBezTo>
                      <a:pt x="202" y="141"/>
                      <a:pt x="140" y="152"/>
                      <a:pt x="83" y="149"/>
                    </a:cubicBezTo>
                    <a:cubicBezTo>
                      <a:pt x="56" y="148"/>
                      <a:pt x="12" y="143"/>
                      <a:pt x="14" y="108"/>
                    </a:cubicBezTo>
                    <a:cubicBezTo>
                      <a:pt x="15" y="96"/>
                      <a:pt x="20" y="85"/>
                      <a:pt x="27" y="75"/>
                    </a:cubicBezTo>
                    <a:cubicBezTo>
                      <a:pt x="24" y="80"/>
                      <a:pt x="22" y="85"/>
                      <a:pt x="20" y="89"/>
                    </a:cubicBezTo>
                    <a:cubicBezTo>
                      <a:pt x="16" y="101"/>
                      <a:pt x="11" y="113"/>
                      <a:pt x="18" y="125"/>
                    </a:cubicBezTo>
                    <a:cubicBezTo>
                      <a:pt x="24" y="135"/>
                      <a:pt x="36" y="140"/>
                      <a:pt x="47" y="143"/>
                    </a:cubicBezTo>
                    <a:cubicBezTo>
                      <a:pt x="71" y="149"/>
                      <a:pt x="97" y="149"/>
                      <a:pt x="122" y="147"/>
                    </a:cubicBezTo>
                    <a:cubicBezTo>
                      <a:pt x="132" y="147"/>
                      <a:pt x="143" y="146"/>
                      <a:pt x="153" y="144"/>
                    </a:cubicBezTo>
                    <a:cubicBezTo>
                      <a:pt x="155" y="144"/>
                      <a:pt x="163" y="141"/>
                      <a:pt x="169" y="139"/>
                    </a:cubicBezTo>
                    <a:cubicBezTo>
                      <a:pt x="166" y="140"/>
                      <a:pt x="163" y="141"/>
                      <a:pt x="163" y="141"/>
                    </a:cubicBezTo>
                    <a:cubicBezTo>
                      <a:pt x="162" y="139"/>
                      <a:pt x="193" y="135"/>
                      <a:pt x="194" y="134"/>
                    </a:cubicBezTo>
                    <a:cubicBezTo>
                      <a:pt x="194" y="133"/>
                      <a:pt x="191" y="135"/>
                      <a:pt x="191" y="135"/>
                    </a:cubicBezTo>
                    <a:cubicBezTo>
                      <a:pt x="191" y="135"/>
                      <a:pt x="199" y="132"/>
                      <a:pt x="202" y="130"/>
                    </a:cubicBezTo>
                    <a:cubicBezTo>
                      <a:pt x="201" y="131"/>
                      <a:pt x="200" y="132"/>
                      <a:pt x="199" y="133"/>
                    </a:cubicBezTo>
                    <a:cubicBezTo>
                      <a:pt x="199" y="133"/>
                      <a:pt x="213" y="129"/>
                      <a:pt x="213" y="129"/>
                    </a:cubicBezTo>
                    <a:cubicBezTo>
                      <a:pt x="212" y="129"/>
                      <a:pt x="211" y="129"/>
                      <a:pt x="210" y="129"/>
                    </a:cubicBezTo>
                    <a:cubicBezTo>
                      <a:pt x="210" y="127"/>
                      <a:pt x="216" y="126"/>
                      <a:pt x="219" y="126"/>
                    </a:cubicBezTo>
                    <a:cubicBezTo>
                      <a:pt x="219" y="126"/>
                      <a:pt x="218" y="126"/>
                      <a:pt x="217" y="125"/>
                    </a:cubicBezTo>
                    <a:cubicBezTo>
                      <a:pt x="218" y="126"/>
                      <a:pt x="225" y="122"/>
                      <a:pt x="226" y="123"/>
                    </a:cubicBezTo>
                    <a:cubicBezTo>
                      <a:pt x="225" y="124"/>
                      <a:pt x="225" y="124"/>
                      <a:pt x="224" y="125"/>
                    </a:cubicBezTo>
                    <a:cubicBezTo>
                      <a:pt x="224" y="125"/>
                      <a:pt x="235" y="120"/>
                      <a:pt x="242" y="116"/>
                    </a:cubicBezTo>
                    <a:cubicBezTo>
                      <a:pt x="242" y="116"/>
                      <a:pt x="242" y="116"/>
                      <a:pt x="242" y="116"/>
                    </a:cubicBezTo>
                    <a:cubicBezTo>
                      <a:pt x="242" y="116"/>
                      <a:pt x="242" y="116"/>
                      <a:pt x="242" y="116"/>
                    </a:cubicBezTo>
                    <a:cubicBezTo>
                      <a:pt x="244" y="115"/>
                      <a:pt x="246" y="114"/>
                      <a:pt x="248" y="113"/>
                    </a:cubicBezTo>
                    <a:cubicBezTo>
                      <a:pt x="247" y="113"/>
                      <a:pt x="247" y="114"/>
                      <a:pt x="247" y="114"/>
                    </a:cubicBezTo>
                    <a:cubicBezTo>
                      <a:pt x="249" y="113"/>
                      <a:pt x="258" y="107"/>
                      <a:pt x="266" y="102"/>
                    </a:cubicBezTo>
                    <a:cubicBezTo>
                      <a:pt x="268" y="100"/>
                      <a:pt x="288" y="83"/>
                      <a:pt x="287" y="82"/>
                    </a:cubicBezTo>
                    <a:cubicBezTo>
                      <a:pt x="287" y="82"/>
                      <a:pt x="256" y="105"/>
                      <a:pt x="255" y="105"/>
                    </a:cubicBezTo>
                    <a:cubicBezTo>
                      <a:pt x="244" y="113"/>
                      <a:pt x="230" y="116"/>
                      <a:pt x="218" y="123"/>
                    </a:cubicBezTo>
                    <a:cubicBezTo>
                      <a:pt x="209" y="129"/>
                      <a:pt x="195" y="131"/>
                      <a:pt x="185" y="133"/>
                    </a:cubicBezTo>
                    <a:cubicBezTo>
                      <a:pt x="174" y="135"/>
                      <a:pt x="161" y="137"/>
                      <a:pt x="150" y="140"/>
                    </a:cubicBezTo>
                    <a:cubicBezTo>
                      <a:pt x="133" y="145"/>
                      <a:pt x="113" y="140"/>
                      <a:pt x="96" y="144"/>
                    </a:cubicBezTo>
                    <a:cubicBezTo>
                      <a:pt x="85" y="147"/>
                      <a:pt x="68" y="143"/>
                      <a:pt x="58" y="141"/>
                    </a:cubicBezTo>
                    <a:cubicBezTo>
                      <a:pt x="47" y="138"/>
                      <a:pt x="36" y="135"/>
                      <a:pt x="27" y="128"/>
                    </a:cubicBezTo>
                    <a:cubicBezTo>
                      <a:pt x="11" y="115"/>
                      <a:pt x="23" y="90"/>
                      <a:pt x="33" y="76"/>
                    </a:cubicBezTo>
                    <a:cubicBezTo>
                      <a:pt x="42" y="64"/>
                      <a:pt x="55" y="54"/>
                      <a:pt x="68" y="46"/>
                    </a:cubicBezTo>
                    <a:cubicBezTo>
                      <a:pt x="68" y="46"/>
                      <a:pt x="67" y="46"/>
                      <a:pt x="67" y="46"/>
                    </a:cubicBezTo>
                    <a:cubicBezTo>
                      <a:pt x="68" y="45"/>
                      <a:pt x="68" y="45"/>
                      <a:pt x="69" y="45"/>
                    </a:cubicBezTo>
                    <a:cubicBezTo>
                      <a:pt x="69" y="45"/>
                      <a:pt x="69" y="45"/>
                      <a:pt x="69" y="45"/>
                    </a:cubicBezTo>
                    <a:cubicBezTo>
                      <a:pt x="72" y="43"/>
                      <a:pt x="75" y="42"/>
                      <a:pt x="77" y="40"/>
                    </a:cubicBezTo>
                    <a:cubicBezTo>
                      <a:pt x="86" y="35"/>
                      <a:pt x="94" y="30"/>
                      <a:pt x="103" y="26"/>
                    </a:cubicBezTo>
                    <a:cubicBezTo>
                      <a:pt x="105" y="25"/>
                      <a:pt x="120" y="16"/>
                      <a:pt x="121" y="16"/>
                    </a:cubicBezTo>
                    <a:cubicBezTo>
                      <a:pt x="114" y="16"/>
                      <a:pt x="106" y="19"/>
                      <a:pt x="99" y="22"/>
                    </a:cubicBezTo>
                    <a:cubicBezTo>
                      <a:pt x="109" y="17"/>
                      <a:pt x="117" y="13"/>
                      <a:pt x="116" y="11"/>
                    </a:cubicBezTo>
                    <a:cubicBezTo>
                      <a:pt x="115" y="9"/>
                      <a:pt x="126" y="8"/>
                      <a:pt x="124" y="6"/>
                    </a:cubicBezTo>
                    <a:cubicBezTo>
                      <a:pt x="124" y="5"/>
                      <a:pt x="122" y="3"/>
                      <a:pt x="121" y="3"/>
                    </a:cubicBezTo>
                    <a:cubicBezTo>
                      <a:pt x="122" y="2"/>
                      <a:pt x="123" y="0"/>
                      <a:pt x="123" y="0"/>
                    </a:cubicBezTo>
                    <a:cubicBezTo>
                      <a:pt x="122" y="1"/>
                      <a:pt x="118" y="2"/>
                      <a:pt x="114" y="3"/>
                    </a:cubicBezTo>
                    <a:cubicBezTo>
                      <a:pt x="115" y="3"/>
                      <a:pt x="116" y="2"/>
                      <a:pt x="116" y="2"/>
                    </a:cubicBezTo>
                    <a:cubicBezTo>
                      <a:pt x="117" y="1"/>
                      <a:pt x="116" y="1"/>
                      <a:pt x="115" y="1"/>
                    </a:cubicBezTo>
                    <a:cubicBezTo>
                      <a:pt x="107" y="2"/>
                      <a:pt x="98" y="8"/>
                      <a:pt x="91" y="11"/>
                    </a:cubicBezTo>
                    <a:cubicBezTo>
                      <a:pt x="83" y="15"/>
                      <a:pt x="69" y="20"/>
                      <a:pt x="63" y="27"/>
                    </a:cubicBezTo>
                    <a:cubicBezTo>
                      <a:pt x="64" y="27"/>
                      <a:pt x="65" y="26"/>
                      <a:pt x="66" y="26"/>
                    </a:cubicBezTo>
                    <a:cubicBezTo>
                      <a:pt x="66" y="26"/>
                      <a:pt x="61" y="29"/>
                      <a:pt x="60" y="30"/>
                    </a:cubicBezTo>
                    <a:cubicBezTo>
                      <a:pt x="60" y="29"/>
                      <a:pt x="61" y="29"/>
                      <a:pt x="61" y="29"/>
                    </a:cubicBezTo>
                    <a:cubicBezTo>
                      <a:pt x="59" y="31"/>
                      <a:pt x="47" y="37"/>
                      <a:pt x="46" y="38"/>
                    </a:cubicBezTo>
                    <a:cubicBezTo>
                      <a:pt x="39" y="44"/>
                      <a:pt x="32" y="50"/>
                      <a:pt x="26" y="57"/>
                    </a:cubicBezTo>
                    <a:cubicBezTo>
                      <a:pt x="17" y="68"/>
                      <a:pt x="8" y="80"/>
                      <a:pt x="4" y="95"/>
                    </a:cubicBezTo>
                    <a:cubicBezTo>
                      <a:pt x="0" y="109"/>
                      <a:pt x="0" y="125"/>
                      <a:pt x="11" y="137"/>
                    </a:cubicBezTo>
                    <a:cubicBezTo>
                      <a:pt x="13" y="139"/>
                      <a:pt x="29" y="151"/>
                      <a:pt x="33" y="152"/>
                    </a:cubicBezTo>
                    <a:cubicBezTo>
                      <a:pt x="42" y="161"/>
                      <a:pt x="123" y="162"/>
                      <a:pt x="134" y="160"/>
                    </a:cubicBezTo>
                    <a:cubicBezTo>
                      <a:pt x="137" y="161"/>
                      <a:pt x="144" y="155"/>
                      <a:pt x="146" y="157"/>
                    </a:cubicBezTo>
                    <a:cubicBezTo>
                      <a:pt x="145" y="158"/>
                      <a:pt x="144" y="158"/>
                      <a:pt x="143" y="158"/>
                    </a:cubicBezTo>
                    <a:cubicBezTo>
                      <a:pt x="144" y="160"/>
                      <a:pt x="149" y="158"/>
                      <a:pt x="152" y="157"/>
                    </a:cubicBezTo>
                    <a:cubicBezTo>
                      <a:pt x="158" y="158"/>
                      <a:pt x="169" y="155"/>
                      <a:pt x="173" y="154"/>
                    </a:cubicBezTo>
                    <a:cubicBezTo>
                      <a:pt x="181" y="151"/>
                      <a:pt x="190" y="149"/>
                      <a:pt x="198" y="147"/>
                    </a:cubicBezTo>
                    <a:cubicBezTo>
                      <a:pt x="201" y="147"/>
                      <a:pt x="219" y="140"/>
                      <a:pt x="228" y="137"/>
                    </a:cubicBezTo>
                    <a:cubicBezTo>
                      <a:pt x="229" y="137"/>
                      <a:pt x="229" y="137"/>
                      <a:pt x="230" y="136"/>
                    </a:cubicBezTo>
                    <a:cubicBezTo>
                      <a:pt x="230" y="136"/>
                      <a:pt x="230" y="136"/>
                      <a:pt x="230" y="136"/>
                    </a:cubicBezTo>
                    <a:cubicBezTo>
                      <a:pt x="232" y="135"/>
                      <a:pt x="233" y="135"/>
                      <a:pt x="233" y="135"/>
                    </a:cubicBezTo>
                    <a:cubicBezTo>
                      <a:pt x="234" y="137"/>
                      <a:pt x="245" y="128"/>
                      <a:pt x="246" y="128"/>
                    </a:cubicBezTo>
                    <a:cubicBezTo>
                      <a:pt x="238" y="129"/>
                      <a:pt x="229" y="135"/>
                      <a:pt x="221" y="138"/>
                    </a:cubicBezTo>
                    <a:cubicBezTo>
                      <a:pt x="211" y="141"/>
                      <a:pt x="201" y="145"/>
                      <a:pt x="191" y="147"/>
                    </a:cubicBezTo>
                    <a:cubicBezTo>
                      <a:pt x="184" y="149"/>
                      <a:pt x="180" y="150"/>
                      <a:pt x="173" y="152"/>
                    </a:cubicBezTo>
                    <a:cubicBezTo>
                      <a:pt x="172" y="152"/>
                      <a:pt x="170" y="152"/>
                      <a:pt x="168" y="152"/>
                    </a:cubicBezTo>
                    <a:cubicBezTo>
                      <a:pt x="169" y="152"/>
                      <a:pt x="169" y="152"/>
                      <a:pt x="170" y="152"/>
                    </a:cubicBezTo>
                    <a:cubicBezTo>
                      <a:pt x="169" y="152"/>
                      <a:pt x="169" y="152"/>
                      <a:pt x="168" y="152"/>
                    </a:cubicBezTo>
                    <a:cubicBezTo>
                      <a:pt x="163" y="153"/>
                      <a:pt x="158" y="153"/>
                      <a:pt x="155" y="154"/>
                    </a:cubicBezTo>
                    <a:cubicBezTo>
                      <a:pt x="150" y="155"/>
                      <a:pt x="143" y="155"/>
                      <a:pt x="139" y="155"/>
                    </a:cubicBezTo>
                    <a:cubicBezTo>
                      <a:pt x="148" y="154"/>
                      <a:pt x="158" y="153"/>
                      <a:pt x="167" y="151"/>
                    </a:cubicBezTo>
                    <a:cubicBezTo>
                      <a:pt x="202" y="143"/>
                      <a:pt x="239" y="132"/>
                      <a:pt x="269" y="111"/>
                    </a:cubicBezTo>
                    <a:cubicBezTo>
                      <a:pt x="280" y="103"/>
                      <a:pt x="293" y="94"/>
                      <a:pt x="301" y="83"/>
                    </a:cubicBezTo>
                    <a:cubicBezTo>
                      <a:pt x="305" y="76"/>
                      <a:pt x="307" y="71"/>
                      <a:pt x="309" y="64"/>
                    </a:cubicBezTo>
                    <a:cubicBezTo>
                      <a:pt x="310" y="60"/>
                      <a:pt x="311" y="56"/>
                      <a:pt x="312" y="55"/>
                    </a:cubicBezTo>
                    <a:cubicBezTo>
                      <a:pt x="313" y="54"/>
                      <a:pt x="310" y="45"/>
                      <a:pt x="309" y="44"/>
                    </a:cubicBezTo>
                    <a:cubicBezTo>
                      <a:pt x="305" y="33"/>
                      <a:pt x="294" y="26"/>
                      <a:pt x="284" y="22"/>
                    </a:cubicBezTo>
                    <a:close/>
                    <a:moveTo>
                      <a:pt x="121" y="45"/>
                    </a:moveTo>
                    <a:cubicBezTo>
                      <a:pt x="122" y="45"/>
                      <a:pt x="122" y="45"/>
                      <a:pt x="123" y="44"/>
                    </a:cubicBezTo>
                    <a:cubicBezTo>
                      <a:pt x="122" y="45"/>
                      <a:pt x="122" y="45"/>
                      <a:pt x="121" y="45"/>
                    </a:cubicBezTo>
                    <a:close/>
                    <a:moveTo>
                      <a:pt x="154" y="33"/>
                    </a:moveTo>
                    <a:cubicBezTo>
                      <a:pt x="154" y="34"/>
                      <a:pt x="153" y="34"/>
                      <a:pt x="152" y="34"/>
                    </a:cubicBezTo>
                    <a:cubicBezTo>
                      <a:pt x="153" y="34"/>
                      <a:pt x="154" y="33"/>
                      <a:pt x="154" y="33"/>
                    </a:cubicBezTo>
                    <a:close/>
                    <a:moveTo>
                      <a:pt x="142" y="34"/>
                    </a:moveTo>
                    <a:cubicBezTo>
                      <a:pt x="143" y="34"/>
                      <a:pt x="144" y="34"/>
                      <a:pt x="145" y="34"/>
                    </a:cubicBezTo>
                    <a:cubicBezTo>
                      <a:pt x="145" y="35"/>
                      <a:pt x="142" y="35"/>
                      <a:pt x="142" y="34"/>
                    </a:cubicBezTo>
                    <a:close/>
                    <a:moveTo>
                      <a:pt x="144" y="37"/>
                    </a:moveTo>
                    <a:cubicBezTo>
                      <a:pt x="144" y="36"/>
                      <a:pt x="145" y="36"/>
                      <a:pt x="146" y="36"/>
                    </a:cubicBezTo>
                    <a:cubicBezTo>
                      <a:pt x="145" y="37"/>
                      <a:pt x="145" y="37"/>
                      <a:pt x="144" y="37"/>
                    </a:cubicBezTo>
                    <a:close/>
                    <a:moveTo>
                      <a:pt x="152" y="37"/>
                    </a:moveTo>
                    <a:cubicBezTo>
                      <a:pt x="153" y="36"/>
                      <a:pt x="155" y="35"/>
                      <a:pt x="156" y="35"/>
                    </a:cubicBezTo>
                    <a:cubicBezTo>
                      <a:pt x="156" y="35"/>
                      <a:pt x="152" y="37"/>
                      <a:pt x="152" y="37"/>
                    </a:cubicBezTo>
                    <a:close/>
                    <a:moveTo>
                      <a:pt x="166" y="29"/>
                    </a:moveTo>
                    <a:cubicBezTo>
                      <a:pt x="166" y="28"/>
                      <a:pt x="167" y="31"/>
                      <a:pt x="166" y="29"/>
                    </a:cubicBezTo>
                    <a:close/>
                    <a:moveTo>
                      <a:pt x="168" y="28"/>
                    </a:moveTo>
                    <a:cubicBezTo>
                      <a:pt x="167" y="27"/>
                      <a:pt x="168" y="28"/>
                      <a:pt x="168" y="28"/>
                    </a:cubicBezTo>
                    <a:close/>
                    <a:moveTo>
                      <a:pt x="169" y="32"/>
                    </a:moveTo>
                    <a:cubicBezTo>
                      <a:pt x="169" y="31"/>
                      <a:pt x="172" y="31"/>
                      <a:pt x="172" y="31"/>
                    </a:cubicBezTo>
                    <a:cubicBezTo>
                      <a:pt x="171" y="32"/>
                      <a:pt x="170" y="32"/>
                      <a:pt x="169" y="32"/>
                    </a:cubicBezTo>
                    <a:close/>
                    <a:moveTo>
                      <a:pt x="179" y="26"/>
                    </a:moveTo>
                    <a:cubicBezTo>
                      <a:pt x="179" y="26"/>
                      <a:pt x="183" y="24"/>
                      <a:pt x="184" y="25"/>
                    </a:cubicBezTo>
                    <a:cubicBezTo>
                      <a:pt x="184" y="27"/>
                      <a:pt x="179" y="26"/>
                      <a:pt x="179" y="26"/>
                    </a:cubicBezTo>
                    <a:close/>
                    <a:moveTo>
                      <a:pt x="191" y="24"/>
                    </a:moveTo>
                    <a:cubicBezTo>
                      <a:pt x="190" y="24"/>
                      <a:pt x="195" y="23"/>
                      <a:pt x="196" y="23"/>
                    </a:cubicBezTo>
                    <a:cubicBezTo>
                      <a:pt x="195" y="23"/>
                      <a:pt x="191" y="25"/>
                      <a:pt x="191" y="24"/>
                    </a:cubicBezTo>
                    <a:close/>
                    <a:moveTo>
                      <a:pt x="201" y="22"/>
                    </a:moveTo>
                    <a:cubicBezTo>
                      <a:pt x="200" y="22"/>
                      <a:pt x="199" y="23"/>
                      <a:pt x="198" y="22"/>
                    </a:cubicBezTo>
                    <a:cubicBezTo>
                      <a:pt x="197" y="22"/>
                      <a:pt x="202" y="22"/>
                      <a:pt x="201" y="22"/>
                    </a:cubicBezTo>
                    <a:close/>
                    <a:moveTo>
                      <a:pt x="203" y="22"/>
                    </a:moveTo>
                    <a:cubicBezTo>
                      <a:pt x="204" y="21"/>
                      <a:pt x="212" y="20"/>
                      <a:pt x="212" y="20"/>
                    </a:cubicBezTo>
                    <a:cubicBezTo>
                      <a:pt x="213" y="22"/>
                      <a:pt x="204" y="21"/>
                      <a:pt x="203" y="22"/>
                    </a:cubicBezTo>
                    <a:close/>
                    <a:moveTo>
                      <a:pt x="223" y="16"/>
                    </a:moveTo>
                    <a:cubicBezTo>
                      <a:pt x="223" y="15"/>
                      <a:pt x="223" y="17"/>
                      <a:pt x="223" y="16"/>
                    </a:cubicBezTo>
                    <a:close/>
                    <a:moveTo>
                      <a:pt x="215" y="22"/>
                    </a:moveTo>
                    <a:cubicBezTo>
                      <a:pt x="211" y="21"/>
                      <a:pt x="218" y="21"/>
                      <a:pt x="218" y="21"/>
                    </a:cubicBezTo>
                    <a:cubicBezTo>
                      <a:pt x="217" y="22"/>
                      <a:pt x="216" y="22"/>
                      <a:pt x="215" y="22"/>
                    </a:cubicBezTo>
                    <a:close/>
                    <a:moveTo>
                      <a:pt x="233" y="19"/>
                    </a:moveTo>
                    <a:cubicBezTo>
                      <a:pt x="233" y="19"/>
                      <a:pt x="233" y="20"/>
                      <a:pt x="234" y="20"/>
                    </a:cubicBezTo>
                    <a:cubicBezTo>
                      <a:pt x="234" y="20"/>
                      <a:pt x="215" y="20"/>
                      <a:pt x="215" y="20"/>
                    </a:cubicBezTo>
                    <a:cubicBezTo>
                      <a:pt x="217" y="20"/>
                      <a:pt x="242" y="17"/>
                      <a:pt x="242" y="18"/>
                    </a:cubicBezTo>
                    <a:cubicBezTo>
                      <a:pt x="242" y="16"/>
                      <a:pt x="247" y="18"/>
                      <a:pt x="248" y="18"/>
                    </a:cubicBezTo>
                    <a:cubicBezTo>
                      <a:pt x="247" y="17"/>
                      <a:pt x="235" y="18"/>
                      <a:pt x="233" y="19"/>
                    </a:cubicBezTo>
                    <a:close/>
                    <a:moveTo>
                      <a:pt x="298" y="30"/>
                    </a:moveTo>
                    <a:cubicBezTo>
                      <a:pt x="298" y="31"/>
                      <a:pt x="297" y="31"/>
                      <a:pt x="297" y="29"/>
                    </a:cubicBezTo>
                    <a:cubicBezTo>
                      <a:pt x="295" y="27"/>
                      <a:pt x="298" y="31"/>
                      <a:pt x="298" y="30"/>
                    </a:cubicBezTo>
                    <a:close/>
                    <a:moveTo>
                      <a:pt x="274" y="24"/>
                    </a:moveTo>
                    <a:cubicBezTo>
                      <a:pt x="273" y="25"/>
                      <a:pt x="264" y="22"/>
                      <a:pt x="264" y="22"/>
                    </a:cubicBezTo>
                    <a:cubicBezTo>
                      <a:pt x="264" y="21"/>
                      <a:pt x="275" y="24"/>
                      <a:pt x="274" y="24"/>
                    </a:cubicBezTo>
                    <a:close/>
                    <a:moveTo>
                      <a:pt x="277" y="20"/>
                    </a:moveTo>
                    <a:cubicBezTo>
                      <a:pt x="276" y="20"/>
                      <a:pt x="275" y="20"/>
                      <a:pt x="275" y="20"/>
                    </a:cubicBezTo>
                    <a:cubicBezTo>
                      <a:pt x="275" y="19"/>
                      <a:pt x="277" y="20"/>
                      <a:pt x="277" y="20"/>
                    </a:cubicBezTo>
                    <a:close/>
                    <a:moveTo>
                      <a:pt x="283" y="25"/>
                    </a:moveTo>
                    <a:cubicBezTo>
                      <a:pt x="284" y="25"/>
                      <a:pt x="285" y="26"/>
                      <a:pt x="286" y="26"/>
                    </a:cubicBezTo>
                    <a:cubicBezTo>
                      <a:pt x="286" y="26"/>
                      <a:pt x="290" y="29"/>
                      <a:pt x="291" y="29"/>
                    </a:cubicBezTo>
                    <a:cubicBezTo>
                      <a:pt x="289" y="29"/>
                      <a:pt x="284" y="27"/>
                      <a:pt x="283" y="25"/>
                    </a:cubicBezTo>
                    <a:close/>
                    <a:moveTo>
                      <a:pt x="296" y="35"/>
                    </a:moveTo>
                    <a:cubicBezTo>
                      <a:pt x="297" y="35"/>
                      <a:pt x="297" y="36"/>
                      <a:pt x="297" y="37"/>
                    </a:cubicBezTo>
                    <a:cubicBezTo>
                      <a:pt x="297" y="36"/>
                      <a:pt x="295" y="36"/>
                      <a:pt x="296" y="35"/>
                    </a:cubicBezTo>
                    <a:close/>
                    <a:moveTo>
                      <a:pt x="295" y="33"/>
                    </a:moveTo>
                    <a:cubicBezTo>
                      <a:pt x="294" y="32"/>
                      <a:pt x="298" y="35"/>
                      <a:pt x="299" y="36"/>
                    </a:cubicBezTo>
                    <a:cubicBezTo>
                      <a:pt x="298" y="34"/>
                      <a:pt x="296" y="34"/>
                      <a:pt x="295" y="33"/>
                    </a:cubicBezTo>
                    <a:close/>
                    <a:moveTo>
                      <a:pt x="235" y="119"/>
                    </a:moveTo>
                    <a:cubicBezTo>
                      <a:pt x="235" y="119"/>
                      <a:pt x="234" y="120"/>
                      <a:pt x="233" y="120"/>
                    </a:cubicBezTo>
                    <a:cubicBezTo>
                      <a:pt x="233" y="121"/>
                      <a:pt x="232" y="121"/>
                      <a:pt x="231" y="121"/>
                    </a:cubicBezTo>
                    <a:cubicBezTo>
                      <a:pt x="229" y="121"/>
                      <a:pt x="237" y="118"/>
                      <a:pt x="235" y="119"/>
                    </a:cubicBezTo>
                    <a:close/>
                    <a:moveTo>
                      <a:pt x="228" y="120"/>
                    </a:moveTo>
                    <a:cubicBezTo>
                      <a:pt x="228" y="121"/>
                      <a:pt x="227" y="121"/>
                      <a:pt x="226" y="121"/>
                    </a:cubicBezTo>
                    <a:cubicBezTo>
                      <a:pt x="227" y="121"/>
                      <a:pt x="227" y="120"/>
                      <a:pt x="228" y="120"/>
                    </a:cubicBezTo>
                    <a:close/>
                    <a:moveTo>
                      <a:pt x="229" y="121"/>
                    </a:moveTo>
                    <a:cubicBezTo>
                      <a:pt x="230" y="123"/>
                      <a:pt x="226" y="122"/>
                      <a:pt x="226" y="122"/>
                    </a:cubicBezTo>
                    <a:cubicBezTo>
                      <a:pt x="227" y="122"/>
                      <a:pt x="228" y="121"/>
                      <a:pt x="229" y="121"/>
                    </a:cubicBezTo>
                    <a:close/>
                    <a:moveTo>
                      <a:pt x="209" y="129"/>
                    </a:moveTo>
                    <a:cubicBezTo>
                      <a:pt x="210" y="129"/>
                      <a:pt x="205" y="130"/>
                      <a:pt x="205" y="130"/>
                    </a:cubicBezTo>
                    <a:cubicBezTo>
                      <a:pt x="207" y="127"/>
                      <a:pt x="210" y="129"/>
                      <a:pt x="209" y="129"/>
                    </a:cubicBezTo>
                    <a:close/>
                    <a:moveTo>
                      <a:pt x="159" y="142"/>
                    </a:moveTo>
                    <a:cubicBezTo>
                      <a:pt x="158" y="142"/>
                      <a:pt x="150" y="144"/>
                      <a:pt x="150" y="143"/>
                    </a:cubicBezTo>
                    <a:cubicBezTo>
                      <a:pt x="150" y="142"/>
                      <a:pt x="164" y="141"/>
                      <a:pt x="159" y="142"/>
                    </a:cubicBezTo>
                    <a:close/>
                    <a:moveTo>
                      <a:pt x="138" y="145"/>
                    </a:moveTo>
                    <a:cubicBezTo>
                      <a:pt x="135" y="145"/>
                      <a:pt x="133" y="145"/>
                      <a:pt x="130" y="146"/>
                    </a:cubicBezTo>
                    <a:cubicBezTo>
                      <a:pt x="133" y="145"/>
                      <a:pt x="136" y="145"/>
                      <a:pt x="138" y="145"/>
                    </a:cubicBezTo>
                    <a:close/>
                    <a:moveTo>
                      <a:pt x="117" y="146"/>
                    </a:moveTo>
                    <a:cubicBezTo>
                      <a:pt x="116" y="146"/>
                      <a:pt x="115" y="146"/>
                      <a:pt x="115" y="146"/>
                    </a:cubicBezTo>
                    <a:cubicBezTo>
                      <a:pt x="115" y="146"/>
                      <a:pt x="116" y="146"/>
                      <a:pt x="117" y="146"/>
                    </a:cubicBezTo>
                    <a:close/>
                    <a:moveTo>
                      <a:pt x="100" y="146"/>
                    </a:moveTo>
                    <a:cubicBezTo>
                      <a:pt x="101" y="146"/>
                      <a:pt x="102" y="146"/>
                      <a:pt x="103" y="146"/>
                    </a:cubicBezTo>
                    <a:cubicBezTo>
                      <a:pt x="103" y="147"/>
                      <a:pt x="100" y="146"/>
                      <a:pt x="100" y="146"/>
                    </a:cubicBezTo>
                    <a:close/>
                    <a:moveTo>
                      <a:pt x="93" y="147"/>
                    </a:moveTo>
                    <a:cubicBezTo>
                      <a:pt x="93" y="147"/>
                      <a:pt x="92" y="147"/>
                      <a:pt x="91" y="147"/>
                    </a:cubicBezTo>
                    <a:cubicBezTo>
                      <a:pt x="92" y="146"/>
                      <a:pt x="93" y="146"/>
                      <a:pt x="93" y="147"/>
                    </a:cubicBezTo>
                    <a:close/>
                    <a:moveTo>
                      <a:pt x="71" y="146"/>
                    </a:moveTo>
                    <a:cubicBezTo>
                      <a:pt x="70" y="146"/>
                      <a:pt x="69" y="146"/>
                      <a:pt x="68" y="146"/>
                    </a:cubicBezTo>
                    <a:cubicBezTo>
                      <a:pt x="69" y="145"/>
                      <a:pt x="70" y="145"/>
                      <a:pt x="71" y="146"/>
                    </a:cubicBezTo>
                    <a:close/>
                    <a:moveTo>
                      <a:pt x="113" y="19"/>
                    </a:moveTo>
                    <a:cubicBezTo>
                      <a:pt x="113" y="19"/>
                      <a:pt x="108" y="21"/>
                      <a:pt x="108" y="21"/>
                    </a:cubicBezTo>
                    <a:cubicBezTo>
                      <a:pt x="107" y="19"/>
                      <a:pt x="113" y="19"/>
                      <a:pt x="113" y="19"/>
                    </a:cubicBezTo>
                    <a:close/>
                    <a:moveTo>
                      <a:pt x="90" y="29"/>
                    </a:moveTo>
                    <a:cubicBezTo>
                      <a:pt x="91" y="28"/>
                      <a:pt x="95" y="28"/>
                      <a:pt x="95" y="27"/>
                    </a:cubicBezTo>
                    <a:cubicBezTo>
                      <a:pt x="95" y="27"/>
                      <a:pt x="89" y="30"/>
                      <a:pt x="90" y="29"/>
                    </a:cubicBezTo>
                    <a:close/>
                    <a:moveTo>
                      <a:pt x="106" y="6"/>
                    </a:moveTo>
                    <a:cubicBezTo>
                      <a:pt x="99" y="8"/>
                      <a:pt x="92" y="12"/>
                      <a:pt x="92" y="13"/>
                    </a:cubicBezTo>
                    <a:cubicBezTo>
                      <a:pt x="93" y="10"/>
                      <a:pt x="100" y="8"/>
                      <a:pt x="106" y="6"/>
                    </a:cubicBezTo>
                    <a:close/>
                    <a:moveTo>
                      <a:pt x="89" y="15"/>
                    </a:moveTo>
                    <a:cubicBezTo>
                      <a:pt x="88" y="16"/>
                      <a:pt x="86" y="17"/>
                      <a:pt x="85" y="17"/>
                    </a:cubicBezTo>
                    <a:cubicBezTo>
                      <a:pt x="85" y="15"/>
                      <a:pt x="89" y="15"/>
                      <a:pt x="89" y="15"/>
                    </a:cubicBezTo>
                    <a:close/>
                    <a:moveTo>
                      <a:pt x="83" y="18"/>
                    </a:moveTo>
                    <a:cubicBezTo>
                      <a:pt x="83" y="18"/>
                      <a:pt x="79" y="21"/>
                      <a:pt x="79" y="20"/>
                    </a:cubicBezTo>
                    <a:cubicBezTo>
                      <a:pt x="78" y="20"/>
                      <a:pt x="83" y="18"/>
                      <a:pt x="83" y="18"/>
                    </a:cubicBezTo>
                    <a:close/>
                    <a:moveTo>
                      <a:pt x="92" y="25"/>
                    </a:moveTo>
                    <a:cubicBezTo>
                      <a:pt x="90" y="26"/>
                      <a:pt x="89" y="27"/>
                      <a:pt x="88" y="28"/>
                    </a:cubicBezTo>
                    <a:cubicBezTo>
                      <a:pt x="85" y="29"/>
                      <a:pt x="81" y="31"/>
                      <a:pt x="77" y="33"/>
                    </a:cubicBezTo>
                    <a:cubicBezTo>
                      <a:pt x="82" y="31"/>
                      <a:pt x="87" y="28"/>
                      <a:pt x="92" y="25"/>
                    </a:cubicBezTo>
                    <a:close/>
                    <a:moveTo>
                      <a:pt x="69" y="26"/>
                    </a:moveTo>
                    <a:cubicBezTo>
                      <a:pt x="70" y="25"/>
                      <a:pt x="72" y="23"/>
                      <a:pt x="74" y="22"/>
                    </a:cubicBezTo>
                    <a:cubicBezTo>
                      <a:pt x="71" y="24"/>
                      <a:pt x="67" y="28"/>
                      <a:pt x="64" y="29"/>
                    </a:cubicBezTo>
                    <a:cubicBezTo>
                      <a:pt x="65" y="29"/>
                      <a:pt x="69" y="26"/>
                      <a:pt x="69" y="26"/>
                    </a:cubicBezTo>
                    <a:close/>
                    <a:moveTo>
                      <a:pt x="58" y="36"/>
                    </a:moveTo>
                    <a:cubicBezTo>
                      <a:pt x="57" y="37"/>
                      <a:pt x="55" y="37"/>
                      <a:pt x="54" y="38"/>
                    </a:cubicBezTo>
                    <a:cubicBezTo>
                      <a:pt x="55" y="37"/>
                      <a:pt x="57" y="36"/>
                      <a:pt x="58" y="36"/>
                    </a:cubicBezTo>
                    <a:close/>
                    <a:moveTo>
                      <a:pt x="29" y="60"/>
                    </a:moveTo>
                    <a:cubicBezTo>
                      <a:pt x="30" y="58"/>
                      <a:pt x="31" y="57"/>
                      <a:pt x="32" y="57"/>
                    </a:cubicBezTo>
                    <a:cubicBezTo>
                      <a:pt x="32" y="57"/>
                      <a:pt x="28" y="61"/>
                      <a:pt x="29" y="60"/>
                    </a:cubicBezTo>
                    <a:close/>
                    <a:moveTo>
                      <a:pt x="23" y="67"/>
                    </a:moveTo>
                    <a:cubicBezTo>
                      <a:pt x="21" y="70"/>
                      <a:pt x="16" y="78"/>
                      <a:pt x="16" y="78"/>
                    </a:cubicBezTo>
                    <a:cubicBezTo>
                      <a:pt x="17" y="74"/>
                      <a:pt x="21" y="71"/>
                      <a:pt x="23" y="67"/>
                    </a:cubicBezTo>
                    <a:close/>
                    <a:moveTo>
                      <a:pt x="12" y="82"/>
                    </a:moveTo>
                    <a:cubicBezTo>
                      <a:pt x="12" y="80"/>
                      <a:pt x="13" y="79"/>
                      <a:pt x="14" y="78"/>
                    </a:cubicBezTo>
                    <a:cubicBezTo>
                      <a:pt x="14" y="79"/>
                      <a:pt x="11" y="84"/>
                      <a:pt x="12" y="82"/>
                    </a:cubicBezTo>
                    <a:close/>
                    <a:moveTo>
                      <a:pt x="28" y="149"/>
                    </a:moveTo>
                    <a:cubicBezTo>
                      <a:pt x="25" y="148"/>
                      <a:pt x="9" y="131"/>
                      <a:pt x="7" y="126"/>
                    </a:cubicBezTo>
                    <a:cubicBezTo>
                      <a:pt x="7" y="127"/>
                      <a:pt x="7" y="127"/>
                      <a:pt x="7" y="128"/>
                    </a:cubicBezTo>
                    <a:cubicBezTo>
                      <a:pt x="4" y="126"/>
                      <a:pt x="5" y="112"/>
                      <a:pt x="5" y="109"/>
                    </a:cubicBezTo>
                    <a:cubicBezTo>
                      <a:pt x="6" y="99"/>
                      <a:pt x="11" y="91"/>
                      <a:pt x="14" y="82"/>
                    </a:cubicBezTo>
                    <a:cubicBezTo>
                      <a:pt x="14" y="87"/>
                      <a:pt x="9" y="95"/>
                      <a:pt x="8" y="99"/>
                    </a:cubicBezTo>
                    <a:cubicBezTo>
                      <a:pt x="5" y="108"/>
                      <a:pt x="5" y="118"/>
                      <a:pt x="9" y="126"/>
                    </a:cubicBezTo>
                    <a:cubicBezTo>
                      <a:pt x="14" y="136"/>
                      <a:pt x="22" y="142"/>
                      <a:pt x="32" y="147"/>
                    </a:cubicBezTo>
                    <a:cubicBezTo>
                      <a:pt x="27" y="145"/>
                      <a:pt x="23" y="143"/>
                      <a:pt x="23" y="143"/>
                    </a:cubicBezTo>
                    <a:cubicBezTo>
                      <a:pt x="25" y="144"/>
                      <a:pt x="32" y="148"/>
                      <a:pt x="33" y="149"/>
                    </a:cubicBezTo>
                    <a:cubicBezTo>
                      <a:pt x="33" y="148"/>
                      <a:pt x="27" y="149"/>
                      <a:pt x="28" y="149"/>
                    </a:cubicBezTo>
                    <a:close/>
                    <a:moveTo>
                      <a:pt x="37" y="150"/>
                    </a:moveTo>
                    <a:cubicBezTo>
                      <a:pt x="37" y="150"/>
                      <a:pt x="42" y="152"/>
                      <a:pt x="41" y="153"/>
                    </a:cubicBezTo>
                    <a:cubicBezTo>
                      <a:pt x="41" y="153"/>
                      <a:pt x="37" y="151"/>
                      <a:pt x="37" y="150"/>
                    </a:cubicBezTo>
                    <a:close/>
                    <a:moveTo>
                      <a:pt x="49" y="156"/>
                    </a:moveTo>
                    <a:cubicBezTo>
                      <a:pt x="48" y="156"/>
                      <a:pt x="47" y="155"/>
                      <a:pt x="46" y="155"/>
                    </a:cubicBezTo>
                    <a:cubicBezTo>
                      <a:pt x="44" y="154"/>
                      <a:pt x="52" y="154"/>
                      <a:pt x="49" y="156"/>
                    </a:cubicBezTo>
                    <a:close/>
                    <a:moveTo>
                      <a:pt x="54" y="155"/>
                    </a:moveTo>
                    <a:cubicBezTo>
                      <a:pt x="55" y="155"/>
                      <a:pt x="56" y="155"/>
                      <a:pt x="57" y="156"/>
                    </a:cubicBezTo>
                    <a:cubicBezTo>
                      <a:pt x="56" y="156"/>
                      <a:pt x="55" y="156"/>
                      <a:pt x="54" y="155"/>
                    </a:cubicBezTo>
                    <a:close/>
                    <a:moveTo>
                      <a:pt x="78" y="158"/>
                    </a:moveTo>
                    <a:cubicBezTo>
                      <a:pt x="79" y="158"/>
                      <a:pt x="80" y="158"/>
                      <a:pt x="82" y="158"/>
                    </a:cubicBezTo>
                    <a:cubicBezTo>
                      <a:pt x="80" y="159"/>
                      <a:pt x="79" y="158"/>
                      <a:pt x="78" y="158"/>
                    </a:cubicBezTo>
                    <a:close/>
                    <a:moveTo>
                      <a:pt x="70" y="158"/>
                    </a:moveTo>
                    <a:cubicBezTo>
                      <a:pt x="67" y="159"/>
                      <a:pt x="54" y="155"/>
                      <a:pt x="42" y="150"/>
                    </a:cubicBezTo>
                    <a:cubicBezTo>
                      <a:pt x="45" y="151"/>
                      <a:pt x="48" y="152"/>
                      <a:pt x="51" y="153"/>
                    </a:cubicBezTo>
                    <a:cubicBezTo>
                      <a:pt x="61" y="155"/>
                      <a:pt x="72" y="157"/>
                      <a:pt x="84" y="157"/>
                    </a:cubicBezTo>
                    <a:cubicBezTo>
                      <a:pt x="79" y="157"/>
                      <a:pt x="73" y="158"/>
                      <a:pt x="70" y="158"/>
                    </a:cubicBezTo>
                    <a:close/>
                    <a:moveTo>
                      <a:pt x="103" y="160"/>
                    </a:moveTo>
                    <a:cubicBezTo>
                      <a:pt x="104" y="160"/>
                      <a:pt x="105" y="160"/>
                      <a:pt x="105" y="160"/>
                    </a:cubicBezTo>
                    <a:cubicBezTo>
                      <a:pt x="107" y="161"/>
                      <a:pt x="103" y="160"/>
                      <a:pt x="103" y="160"/>
                    </a:cubicBezTo>
                    <a:close/>
                    <a:moveTo>
                      <a:pt x="113" y="160"/>
                    </a:moveTo>
                    <a:cubicBezTo>
                      <a:pt x="114" y="160"/>
                      <a:pt x="115" y="160"/>
                      <a:pt x="116" y="160"/>
                    </a:cubicBezTo>
                    <a:cubicBezTo>
                      <a:pt x="116" y="161"/>
                      <a:pt x="113" y="160"/>
                      <a:pt x="113" y="160"/>
                    </a:cubicBezTo>
                    <a:close/>
                    <a:moveTo>
                      <a:pt x="116" y="158"/>
                    </a:moveTo>
                    <a:cubicBezTo>
                      <a:pt x="116" y="158"/>
                      <a:pt x="127" y="158"/>
                      <a:pt x="127" y="157"/>
                    </a:cubicBezTo>
                    <a:cubicBezTo>
                      <a:pt x="127" y="157"/>
                      <a:pt x="114" y="158"/>
                      <a:pt x="113" y="158"/>
                    </a:cubicBezTo>
                    <a:cubicBezTo>
                      <a:pt x="113" y="158"/>
                      <a:pt x="114" y="159"/>
                      <a:pt x="114" y="159"/>
                    </a:cubicBezTo>
                    <a:cubicBezTo>
                      <a:pt x="112" y="159"/>
                      <a:pt x="85" y="160"/>
                      <a:pt x="85" y="158"/>
                    </a:cubicBezTo>
                    <a:cubicBezTo>
                      <a:pt x="85" y="159"/>
                      <a:pt x="89" y="158"/>
                      <a:pt x="89" y="158"/>
                    </a:cubicBezTo>
                    <a:cubicBezTo>
                      <a:pt x="89" y="158"/>
                      <a:pt x="88" y="158"/>
                      <a:pt x="87" y="158"/>
                    </a:cubicBezTo>
                    <a:cubicBezTo>
                      <a:pt x="89" y="158"/>
                      <a:pt x="91" y="158"/>
                      <a:pt x="92" y="158"/>
                    </a:cubicBezTo>
                    <a:cubicBezTo>
                      <a:pt x="92" y="158"/>
                      <a:pt x="92" y="158"/>
                      <a:pt x="91" y="158"/>
                    </a:cubicBezTo>
                    <a:cubicBezTo>
                      <a:pt x="91" y="158"/>
                      <a:pt x="92" y="158"/>
                      <a:pt x="92" y="158"/>
                    </a:cubicBezTo>
                    <a:cubicBezTo>
                      <a:pt x="105" y="158"/>
                      <a:pt x="119" y="158"/>
                      <a:pt x="132" y="156"/>
                    </a:cubicBezTo>
                    <a:cubicBezTo>
                      <a:pt x="131" y="156"/>
                      <a:pt x="131" y="156"/>
                      <a:pt x="131" y="157"/>
                    </a:cubicBezTo>
                    <a:cubicBezTo>
                      <a:pt x="131" y="157"/>
                      <a:pt x="133" y="157"/>
                      <a:pt x="134" y="157"/>
                    </a:cubicBezTo>
                    <a:cubicBezTo>
                      <a:pt x="129" y="158"/>
                      <a:pt x="116" y="160"/>
                      <a:pt x="116" y="158"/>
                    </a:cubicBezTo>
                    <a:close/>
                    <a:moveTo>
                      <a:pt x="222" y="138"/>
                    </a:moveTo>
                    <a:cubicBezTo>
                      <a:pt x="222" y="138"/>
                      <a:pt x="221" y="138"/>
                      <a:pt x="222" y="138"/>
                    </a:cubicBezTo>
                    <a:close/>
                    <a:moveTo>
                      <a:pt x="219" y="140"/>
                    </a:moveTo>
                    <a:cubicBezTo>
                      <a:pt x="219" y="141"/>
                      <a:pt x="219" y="138"/>
                      <a:pt x="219" y="140"/>
                    </a:cubicBezTo>
                    <a:close/>
                    <a:moveTo>
                      <a:pt x="214" y="141"/>
                    </a:moveTo>
                    <a:cubicBezTo>
                      <a:pt x="217" y="141"/>
                      <a:pt x="211" y="142"/>
                      <a:pt x="211" y="142"/>
                    </a:cubicBezTo>
                    <a:cubicBezTo>
                      <a:pt x="212" y="141"/>
                      <a:pt x="213" y="141"/>
                      <a:pt x="214" y="141"/>
                    </a:cubicBezTo>
                    <a:close/>
                    <a:moveTo>
                      <a:pt x="189" y="149"/>
                    </a:moveTo>
                    <a:cubicBezTo>
                      <a:pt x="189" y="149"/>
                      <a:pt x="188" y="150"/>
                      <a:pt x="187" y="150"/>
                    </a:cubicBezTo>
                    <a:cubicBezTo>
                      <a:pt x="188" y="149"/>
                      <a:pt x="188" y="149"/>
                      <a:pt x="189" y="149"/>
                    </a:cubicBezTo>
                    <a:close/>
                    <a:moveTo>
                      <a:pt x="164" y="153"/>
                    </a:moveTo>
                    <a:cubicBezTo>
                      <a:pt x="161" y="154"/>
                      <a:pt x="158" y="154"/>
                      <a:pt x="155" y="154"/>
                    </a:cubicBezTo>
                    <a:cubicBezTo>
                      <a:pt x="157" y="153"/>
                      <a:pt x="161" y="153"/>
                      <a:pt x="164" y="153"/>
                    </a:cubicBezTo>
                    <a:close/>
                    <a:moveTo>
                      <a:pt x="155" y="157"/>
                    </a:moveTo>
                    <a:cubicBezTo>
                      <a:pt x="154" y="157"/>
                      <a:pt x="154" y="157"/>
                      <a:pt x="153" y="157"/>
                    </a:cubicBezTo>
                    <a:cubicBezTo>
                      <a:pt x="154" y="157"/>
                      <a:pt x="155" y="157"/>
                      <a:pt x="155" y="157"/>
                    </a:cubicBezTo>
                    <a:close/>
                    <a:moveTo>
                      <a:pt x="150" y="156"/>
                    </a:moveTo>
                    <a:cubicBezTo>
                      <a:pt x="148" y="156"/>
                      <a:pt x="145" y="157"/>
                      <a:pt x="144" y="156"/>
                    </a:cubicBezTo>
                    <a:cubicBezTo>
                      <a:pt x="143" y="156"/>
                      <a:pt x="153" y="155"/>
                      <a:pt x="150" y="156"/>
                    </a:cubicBezTo>
                    <a:close/>
                    <a:moveTo>
                      <a:pt x="274" y="107"/>
                    </a:moveTo>
                    <a:cubicBezTo>
                      <a:pt x="274" y="108"/>
                      <a:pt x="273" y="108"/>
                      <a:pt x="272" y="108"/>
                    </a:cubicBezTo>
                    <a:cubicBezTo>
                      <a:pt x="272" y="108"/>
                      <a:pt x="275" y="105"/>
                      <a:pt x="274" y="107"/>
                    </a:cubicBezTo>
                    <a:close/>
                    <a:moveTo>
                      <a:pt x="290" y="91"/>
                    </a:moveTo>
                    <a:cubicBezTo>
                      <a:pt x="290" y="90"/>
                      <a:pt x="290" y="90"/>
                      <a:pt x="291" y="90"/>
                    </a:cubicBezTo>
                    <a:cubicBezTo>
                      <a:pt x="291" y="90"/>
                      <a:pt x="290" y="91"/>
                      <a:pt x="290" y="91"/>
                    </a:cubicBezTo>
                    <a:close/>
                    <a:moveTo>
                      <a:pt x="293" y="85"/>
                    </a:moveTo>
                    <a:cubicBezTo>
                      <a:pt x="293" y="84"/>
                      <a:pt x="294" y="84"/>
                      <a:pt x="295" y="84"/>
                    </a:cubicBezTo>
                    <a:cubicBezTo>
                      <a:pt x="296" y="85"/>
                      <a:pt x="293" y="86"/>
                      <a:pt x="293" y="85"/>
                    </a:cubicBezTo>
                    <a:close/>
                    <a:moveTo>
                      <a:pt x="294" y="89"/>
                    </a:moveTo>
                    <a:cubicBezTo>
                      <a:pt x="294" y="88"/>
                      <a:pt x="294" y="88"/>
                      <a:pt x="295" y="87"/>
                    </a:cubicBezTo>
                    <a:cubicBezTo>
                      <a:pt x="295" y="88"/>
                      <a:pt x="294" y="89"/>
                      <a:pt x="294" y="89"/>
                    </a:cubicBezTo>
                    <a:close/>
                    <a:moveTo>
                      <a:pt x="295" y="81"/>
                    </a:moveTo>
                    <a:cubicBezTo>
                      <a:pt x="296" y="80"/>
                      <a:pt x="298" y="77"/>
                      <a:pt x="298" y="78"/>
                    </a:cubicBezTo>
                    <a:cubicBezTo>
                      <a:pt x="299" y="79"/>
                      <a:pt x="296" y="80"/>
                      <a:pt x="295" y="81"/>
                    </a:cubicBezTo>
                    <a:close/>
                    <a:moveTo>
                      <a:pt x="299" y="77"/>
                    </a:moveTo>
                    <a:cubicBezTo>
                      <a:pt x="298" y="77"/>
                      <a:pt x="300" y="73"/>
                      <a:pt x="300" y="74"/>
                    </a:cubicBezTo>
                    <a:cubicBezTo>
                      <a:pt x="300" y="75"/>
                      <a:pt x="299" y="76"/>
                      <a:pt x="299" y="77"/>
                    </a:cubicBezTo>
                    <a:close/>
                    <a:moveTo>
                      <a:pt x="303" y="74"/>
                    </a:moveTo>
                    <a:cubicBezTo>
                      <a:pt x="303" y="76"/>
                      <a:pt x="302" y="76"/>
                      <a:pt x="302" y="76"/>
                    </a:cubicBezTo>
                    <a:cubicBezTo>
                      <a:pt x="302" y="75"/>
                      <a:pt x="302" y="75"/>
                      <a:pt x="303" y="74"/>
                    </a:cubicBezTo>
                    <a:close/>
                    <a:moveTo>
                      <a:pt x="303" y="77"/>
                    </a:moveTo>
                    <a:cubicBezTo>
                      <a:pt x="302" y="78"/>
                      <a:pt x="302" y="78"/>
                      <a:pt x="303" y="76"/>
                    </a:cubicBezTo>
                    <a:cubicBezTo>
                      <a:pt x="304" y="76"/>
                      <a:pt x="304" y="76"/>
                      <a:pt x="303" y="77"/>
                    </a:cubicBezTo>
                    <a:close/>
                    <a:moveTo>
                      <a:pt x="304" y="66"/>
                    </a:moveTo>
                    <a:cubicBezTo>
                      <a:pt x="304" y="68"/>
                      <a:pt x="304" y="66"/>
                      <a:pt x="304" y="66"/>
                    </a:cubicBezTo>
                    <a:close/>
                    <a:moveTo>
                      <a:pt x="306" y="39"/>
                    </a:moveTo>
                    <a:cubicBezTo>
                      <a:pt x="305" y="38"/>
                      <a:pt x="305" y="38"/>
                      <a:pt x="305" y="37"/>
                    </a:cubicBezTo>
                    <a:cubicBezTo>
                      <a:pt x="305" y="37"/>
                      <a:pt x="306" y="38"/>
                      <a:pt x="306" y="39"/>
                    </a:cubicBezTo>
                    <a:close/>
                    <a:moveTo>
                      <a:pt x="306" y="46"/>
                    </a:moveTo>
                    <a:cubicBezTo>
                      <a:pt x="305" y="45"/>
                      <a:pt x="305" y="44"/>
                      <a:pt x="304" y="43"/>
                    </a:cubicBezTo>
                    <a:cubicBezTo>
                      <a:pt x="304" y="41"/>
                      <a:pt x="306" y="46"/>
                      <a:pt x="306" y="46"/>
                    </a:cubicBezTo>
                    <a:close/>
                    <a:moveTo>
                      <a:pt x="305" y="50"/>
                    </a:moveTo>
                    <a:cubicBezTo>
                      <a:pt x="307" y="51"/>
                      <a:pt x="306" y="50"/>
                      <a:pt x="305" y="50"/>
                    </a:cubicBezTo>
                    <a:close/>
                    <a:moveTo>
                      <a:pt x="307" y="62"/>
                    </a:moveTo>
                    <a:cubicBezTo>
                      <a:pt x="307" y="63"/>
                      <a:pt x="307" y="64"/>
                      <a:pt x="306" y="65"/>
                    </a:cubicBezTo>
                    <a:cubicBezTo>
                      <a:pt x="306" y="64"/>
                      <a:pt x="306" y="63"/>
                      <a:pt x="307" y="62"/>
                    </a:cubicBezTo>
                    <a:close/>
                    <a:moveTo>
                      <a:pt x="306" y="69"/>
                    </a:moveTo>
                    <a:cubicBezTo>
                      <a:pt x="306" y="68"/>
                      <a:pt x="306" y="68"/>
                      <a:pt x="307" y="67"/>
                    </a:cubicBezTo>
                    <a:cubicBezTo>
                      <a:pt x="308" y="67"/>
                      <a:pt x="306" y="69"/>
                      <a:pt x="306" y="69"/>
                    </a:cubicBezTo>
                    <a:close/>
                    <a:moveTo>
                      <a:pt x="306" y="47"/>
                    </a:moveTo>
                    <a:cubicBezTo>
                      <a:pt x="307" y="48"/>
                      <a:pt x="307" y="49"/>
                      <a:pt x="307" y="50"/>
                    </a:cubicBezTo>
                    <a:cubicBezTo>
                      <a:pt x="307" y="50"/>
                      <a:pt x="306" y="47"/>
                      <a:pt x="306" y="47"/>
                    </a:cubicBezTo>
                    <a:close/>
                    <a:moveTo>
                      <a:pt x="232" y="27"/>
                    </a:moveTo>
                    <a:cubicBezTo>
                      <a:pt x="232" y="28"/>
                      <a:pt x="237" y="27"/>
                      <a:pt x="237" y="27"/>
                    </a:cubicBezTo>
                    <a:cubicBezTo>
                      <a:pt x="237" y="27"/>
                      <a:pt x="237" y="26"/>
                      <a:pt x="236" y="26"/>
                    </a:cubicBezTo>
                    <a:cubicBezTo>
                      <a:pt x="235" y="26"/>
                      <a:pt x="233" y="26"/>
                      <a:pt x="232" y="27"/>
                    </a:cubicBezTo>
                    <a:cubicBezTo>
                      <a:pt x="232" y="27"/>
                      <a:pt x="232" y="27"/>
                      <a:pt x="233" y="27"/>
                    </a:cubicBezTo>
                    <a:cubicBezTo>
                      <a:pt x="233" y="27"/>
                      <a:pt x="233" y="27"/>
                      <a:pt x="232" y="27"/>
                    </a:cubicBezTo>
                    <a:close/>
                    <a:moveTo>
                      <a:pt x="63" y="156"/>
                    </a:moveTo>
                    <a:cubicBezTo>
                      <a:pt x="63" y="157"/>
                      <a:pt x="63" y="156"/>
                      <a:pt x="63" y="156"/>
                    </a:cubicBezTo>
                    <a:close/>
                    <a:moveTo>
                      <a:pt x="66" y="157"/>
                    </a:moveTo>
                    <a:cubicBezTo>
                      <a:pt x="67" y="157"/>
                      <a:pt x="68" y="158"/>
                      <a:pt x="70" y="158"/>
                    </a:cubicBezTo>
                    <a:cubicBezTo>
                      <a:pt x="70" y="158"/>
                      <a:pt x="70" y="158"/>
                      <a:pt x="70" y="158"/>
                    </a:cubicBezTo>
                    <a:cubicBezTo>
                      <a:pt x="69" y="157"/>
                      <a:pt x="68" y="157"/>
                      <a:pt x="66" y="157"/>
                    </a:cubicBezTo>
                    <a:close/>
                    <a:moveTo>
                      <a:pt x="75" y="158"/>
                    </a:moveTo>
                    <a:cubicBezTo>
                      <a:pt x="74" y="157"/>
                      <a:pt x="73" y="157"/>
                      <a:pt x="73" y="158"/>
                    </a:cubicBezTo>
                    <a:cubicBezTo>
                      <a:pt x="73" y="158"/>
                      <a:pt x="74" y="158"/>
                      <a:pt x="75" y="158"/>
                    </a:cubicBezTo>
                    <a:close/>
                    <a:moveTo>
                      <a:pt x="97" y="158"/>
                    </a:moveTo>
                    <a:cubicBezTo>
                      <a:pt x="98" y="159"/>
                      <a:pt x="100" y="159"/>
                      <a:pt x="102" y="158"/>
                    </a:cubicBezTo>
                    <a:cubicBezTo>
                      <a:pt x="101" y="158"/>
                      <a:pt x="97" y="158"/>
                      <a:pt x="97" y="158"/>
                    </a:cubicBezTo>
                    <a:close/>
                    <a:moveTo>
                      <a:pt x="59" y="52"/>
                    </a:moveTo>
                    <a:cubicBezTo>
                      <a:pt x="58" y="52"/>
                      <a:pt x="58" y="53"/>
                      <a:pt x="57" y="54"/>
                    </a:cubicBezTo>
                    <a:cubicBezTo>
                      <a:pt x="58" y="54"/>
                      <a:pt x="59" y="53"/>
                      <a:pt x="59" y="52"/>
                    </a:cubicBezTo>
                    <a:close/>
                    <a:moveTo>
                      <a:pt x="95" y="30"/>
                    </a:moveTo>
                    <a:cubicBezTo>
                      <a:pt x="95" y="31"/>
                      <a:pt x="93" y="33"/>
                      <a:pt x="95" y="30"/>
                    </a:cubicBezTo>
                    <a:close/>
                    <a:moveTo>
                      <a:pt x="213" y="28"/>
                    </a:moveTo>
                    <a:cubicBezTo>
                      <a:pt x="220" y="28"/>
                      <a:pt x="226" y="27"/>
                      <a:pt x="232" y="27"/>
                    </a:cubicBezTo>
                    <a:cubicBezTo>
                      <a:pt x="227" y="26"/>
                      <a:pt x="219" y="27"/>
                      <a:pt x="213" y="28"/>
                    </a:cubicBezTo>
                    <a:close/>
                    <a:moveTo>
                      <a:pt x="99" y="29"/>
                    </a:moveTo>
                    <a:cubicBezTo>
                      <a:pt x="100" y="28"/>
                      <a:pt x="101" y="28"/>
                      <a:pt x="102" y="27"/>
                    </a:cubicBezTo>
                    <a:cubicBezTo>
                      <a:pt x="101" y="27"/>
                      <a:pt x="100" y="28"/>
                      <a:pt x="99" y="29"/>
                    </a:cubicBezTo>
                    <a:close/>
                    <a:moveTo>
                      <a:pt x="191" y="146"/>
                    </a:moveTo>
                    <a:cubicBezTo>
                      <a:pt x="190" y="146"/>
                      <a:pt x="183" y="147"/>
                      <a:pt x="183" y="148"/>
                    </a:cubicBezTo>
                    <a:cubicBezTo>
                      <a:pt x="183" y="148"/>
                      <a:pt x="191" y="146"/>
                      <a:pt x="191" y="146"/>
                    </a:cubicBezTo>
                    <a:close/>
                    <a:moveTo>
                      <a:pt x="236" y="26"/>
                    </a:moveTo>
                    <a:cubicBezTo>
                      <a:pt x="236" y="26"/>
                      <a:pt x="236" y="26"/>
                      <a:pt x="236" y="26"/>
                    </a:cubicBezTo>
                    <a:cubicBezTo>
                      <a:pt x="239" y="26"/>
                      <a:pt x="240" y="26"/>
                      <a:pt x="241" y="26"/>
                    </a:cubicBezTo>
                    <a:cubicBezTo>
                      <a:pt x="240" y="26"/>
                      <a:pt x="236" y="26"/>
                      <a:pt x="236" y="26"/>
                    </a:cubicBezTo>
                    <a:close/>
                    <a:moveTo>
                      <a:pt x="180" y="149"/>
                    </a:moveTo>
                    <a:cubicBezTo>
                      <a:pt x="180" y="149"/>
                      <a:pt x="174" y="150"/>
                      <a:pt x="174" y="150"/>
                    </a:cubicBezTo>
                    <a:cubicBezTo>
                      <a:pt x="175" y="150"/>
                      <a:pt x="180" y="150"/>
                      <a:pt x="180" y="14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sp>
          <p:nvSpPr>
            <p:cNvPr id="42" name="文本框 41"/>
            <p:cNvSpPr txBox="1"/>
            <p:nvPr/>
          </p:nvSpPr>
          <p:spPr>
            <a:xfrm>
              <a:off x="4855108" y="3163244"/>
              <a:ext cx="4716337" cy="1234440"/>
            </a:xfrm>
            <a:prstGeom prst="rect">
              <a:avLst/>
            </a:prstGeom>
            <a:noFill/>
          </p:spPr>
          <p:txBody>
            <a:bodyPr rtlCol="0" wrap="square">
              <a:spAutoFit/>
            </a:bodyPr>
            <a:lstStyle/>
            <a:p>
              <a:pPr>
                <a:lnSpc>
                  <a:spcPts val="3000"/>
                </a:lnSpc>
              </a:pPr>
              <a:r>
                <a:rPr altLang="en-US" lang="zh-CN" sz="1400">
                  <a:solidFill>
                    <a:schemeClr val="bg1">
                      <a:lumMod val="95000"/>
                    </a:schemeClr>
                  </a:solidFill>
                  <a:ea charset="-122" panose="02010604000101010101" pitchFamily="2" typeface="汉仪丫丫体简"/>
                </a:rPr>
                <a:t>点击此处添加文本点击此处添加文本点击此处添加文本点击此处添加文本点击此处添加文本点击此处添加文本点击此处</a:t>
              </a:r>
            </a:p>
          </p:txBody>
        </p:sp>
        <p:sp>
          <p:nvSpPr>
            <p:cNvPr id="49" name="文本框 48"/>
            <p:cNvSpPr txBox="1"/>
            <p:nvPr/>
          </p:nvSpPr>
          <p:spPr>
            <a:xfrm>
              <a:off x="4838714" y="2846808"/>
              <a:ext cx="1508659" cy="396240"/>
            </a:xfrm>
            <a:prstGeom prst="rect">
              <a:avLst/>
            </a:prstGeom>
            <a:noFill/>
          </p:spPr>
          <p:txBody>
            <a:bodyPr rtlCol="0" wrap="square">
              <a:spAutoFit/>
            </a:bodyPr>
            <a:lstStyle>
              <a:defPPr>
                <a:defRPr lang="zh-CN"/>
              </a:defPPr>
              <a:lvl1pPr>
                <a:defRPr sz="2000">
                  <a:solidFill>
                    <a:schemeClr val="bg1">
                      <a:lumMod val="95000"/>
                    </a:schemeClr>
                  </a:solidFill>
                </a:defRPr>
              </a:lvl1pPr>
            </a:lstStyle>
            <a:p>
              <a:r>
                <a:rPr altLang="en-US" lang="zh-CN">
                  <a:ea charset="-122" panose="02010604000101010101" pitchFamily="2" typeface="汉仪丫丫体简"/>
                </a:rPr>
                <a:t>添加标题</a:t>
              </a:r>
            </a:p>
          </p:txBody>
        </p:sp>
      </p:grpSp>
      <p:grpSp>
        <p:nvGrpSpPr>
          <p:cNvPr id="5" name="组合 4"/>
          <p:cNvGrpSpPr/>
          <p:nvPr/>
        </p:nvGrpSpPr>
        <p:grpSpPr>
          <a:xfrm>
            <a:off x="3600450" y="4605846"/>
            <a:ext cx="6888038" cy="1953357"/>
            <a:chOff x="4080934" y="4605846"/>
            <a:chExt cx="6888038" cy="1953357"/>
          </a:xfrm>
        </p:grpSpPr>
        <p:grpSp>
          <p:nvGrpSpPr>
            <p:cNvPr id="10" name="组合 9"/>
            <p:cNvGrpSpPr/>
            <p:nvPr/>
          </p:nvGrpSpPr>
          <p:grpSpPr>
            <a:xfrm>
              <a:off x="4080934" y="4656440"/>
              <a:ext cx="2197812" cy="1440160"/>
              <a:chOff x="4192396" y="4653136"/>
              <a:chExt cx="2197812" cy="1440160"/>
            </a:xfrm>
          </p:grpSpPr>
          <p:sp>
            <p:nvSpPr>
              <p:cNvPr id="32" name="椭圆 31"/>
              <p:cNvSpPr/>
              <p:nvPr/>
            </p:nvSpPr>
            <p:spPr>
              <a:xfrm>
                <a:off x="4548852" y="4653136"/>
                <a:ext cx="1440160" cy="1440160"/>
              </a:xfrm>
              <a:prstGeom prst="ellipse">
                <a:avLst/>
              </a:prstGeom>
              <a:blipFill dpi="0" rotWithShape="1">
                <a:blip r:embed="rId5"/>
                <a:stretch>
                  <a:fillRect/>
                </a:stretch>
              </a:blipFill>
              <a:ln cap="rnd" w="5715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835448" lIns="320040" numCol="1" rIns="835448" spcCol="1270" spcFirstLastPara="0" tIns="320041" vert="horz" wrap="square">
                <a:noAutofit/>
              </a:bodyPr>
              <a:lstStyle/>
              <a:p>
                <a:pPr algn="ctr" defTabSz="2000250">
                  <a:lnSpc>
                    <a:spcPct val="90000"/>
                  </a:lnSpc>
                  <a:spcBef>
                    <a:spcPct val="0"/>
                  </a:spcBef>
                  <a:spcAft>
                    <a:spcPct val="35000"/>
                  </a:spcAft>
                </a:pPr>
                <a:endParaRPr altLang="en-US" lang="zh-CN" sz="4500">
                  <a:latin charset="-122" panose="02010604000101010101" pitchFamily="2" typeface="汉仪丫丫体简"/>
                  <a:ea charset="-122" panose="02010604000101010101" pitchFamily="2" typeface="汉仪丫丫体简"/>
                </a:endParaRPr>
              </a:p>
            </p:txBody>
          </p:sp>
          <p:sp>
            <p:nvSpPr>
              <p:cNvPr id="40" name="Freeform 16"/>
              <p:cNvSpPr>
                <a:spLocks noEditPoints="1"/>
              </p:cNvSpPr>
              <p:nvPr/>
            </p:nvSpPr>
            <p:spPr bwMode="auto">
              <a:xfrm>
                <a:off x="4192396" y="4850796"/>
                <a:ext cx="2197812" cy="1126119"/>
              </a:xfrm>
              <a:custGeom>
                <a:gdLst>
                  <a:gd fmla="*/ 256 w 316" name="T0"/>
                  <a:gd fmla="*/ 124 h 162" name="T1"/>
                  <a:gd fmla="*/ 152 w 316" name="T2"/>
                  <a:gd fmla="*/ 27 h 162" name="T3"/>
                  <a:gd fmla="*/ 122 w 316" name="T4"/>
                  <a:gd fmla="*/ 17 h 162" name="T5"/>
                  <a:gd fmla="*/ 143 w 316" name="T6"/>
                  <a:gd fmla="*/ 30 h 162" name="T7"/>
                  <a:gd fmla="*/ 250 w 316" name="T8"/>
                  <a:gd fmla="*/ 126 h 162" name="T9"/>
                  <a:gd fmla="*/ 127 w 316" name="T10"/>
                  <a:gd fmla="*/ 48 h 162" name="T11"/>
                  <a:gd fmla="*/ 248 w 316" name="T12"/>
                  <a:gd fmla="*/ 113 h 162" name="T13"/>
                  <a:gd fmla="*/ 275 w 316" name="T14"/>
                  <a:gd fmla="*/ 96 h 162" name="T15"/>
                  <a:gd fmla="*/ 292 w 316" name="T16"/>
                  <a:gd fmla="*/ 75 h 162" name="T17"/>
                  <a:gd fmla="*/ 278 w 316" name="T18"/>
                  <a:gd fmla="*/ 30 h 162" name="T19"/>
                  <a:gd fmla="*/ 210 w 316" name="T20"/>
                  <a:gd fmla="*/ 29 h 162" name="T21"/>
                  <a:gd fmla="*/ 7 w 316" name="T22"/>
                  <a:gd fmla="*/ 126 h 162" name="T23"/>
                  <a:gd fmla="*/ 315 w 316" name="T24"/>
                  <a:gd fmla="*/ 48 h 162" name="T25"/>
                  <a:gd fmla="*/ 279 w 316" name="T26"/>
                  <a:gd fmla="*/ 92 h 162" name="T27"/>
                  <a:gd fmla="*/ 196 w 316" name="T28"/>
                  <a:gd fmla="*/ 145 h 162" name="T29"/>
                  <a:gd fmla="*/ 261 w 316" name="T30"/>
                  <a:gd fmla="*/ 17 h 162" name="T31"/>
                  <a:gd fmla="*/ 104 w 316" name="T32"/>
                  <a:gd fmla="*/ 53 h 162" name="T33"/>
                  <a:gd fmla="*/ 127 w 316" name="T34"/>
                  <a:gd fmla="*/ 48 h 162" name="T35"/>
                  <a:gd fmla="*/ 305 w 316" name="T36"/>
                  <a:gd fmla="*/ 60 h 162" name="T37"/>
                  <a:gd fmla="*/ 47 w 316" name="T38"/>
                  <a:gd fmla="*/ 143 h 162" name="T39"/>
                  <a:gd fmla="*/ 213 w 316" name="T40"/>
                  <a:gd fmla="*/ 129 h 162" name="T41"/>
                  <a:gd fmla="*/ 248 w 316" name="T42"/>
                  <a:gd fmla="*/ 113 h 162" name="T43"/>
                  <a:gd fmla="*/ 58 w 316" name="T44"/>
                  <a:gd fmla="*/ 141 h 162" name="T45"/>
                  <a:gd fmla="*/ 121 w 316" name="T46"/>
                  <a:gd fmla="*/ 16 h 162" name="T47"/>
                  <a:gd fmla="*/ 91 w 316" name="T48"/>
                  <a:gd fmla="*/ 11 h 162" name="T49"/>
                  <a:gd fmla="*/ 33 w 316" name="T50"/>
                  <a:gd fmla="*/ 152 h 162" name="T51"/>
                  <a:gd fmla="*/ 230 w 316" name="T52"/>
                  <a:gd fmla="*/ 136 h 162" name="T53"/>
                  <a:gd fmla="*/ 155 w 316" name="T54"/>
                  <a:gd fmla="*/ 154 h 162" name="T55"/>
                  <a:gd fmla="*/ 121 w 316" name="T56"/>
                  <a:gd fmla="*/ 45 h 162" name="T57"/>
                  <a:gd fmla="*/ 144 w 316" name="T58"/>
                  <a:gd fmla="*/ 37 h 162" name="T59"/>
                  <a:gd fmla="*/ 168 w 316" name="T60"/>
                  <a:gd fmla="*/ 28 h 162" name="T61"/>
                  <a:gd fmla="*/ 191 w 316" name="T62"/>
                  <a:gd fmla="*/ 24 h 162" name="T63"/>
                  <a:gd fmla="*/ 215 w 316" name="T64"/>
                  <a:gd fmla="*/ 22 h 162" name="T65"/>
                  <a:gd fmla="*/ 298 w 316" name="T66"/>
                  <a:gd fmla="*/ 30 h 162" name="T67"/>
                  <a:gd fmla="*/ 283 w 316" name="T68"/>
                  <a:gd fmla="*/ 25 h 162" name="T69"/>
                  <a:gd fmla="*/ 295 w 316" name="T70"/>
                  <a:gd fmla="*/ 33 h 162" name="T71"/>
                  <a:gd fmla="*/ 226 w 316" name="T72"/>
                  <a:gd fmla="*/ 122 h 162" name="T73"/>
                  <a:gd fmla="*/ 130 w 316" name="T74"/>
                  <a:gd fmla="*/ 146 h 162" name="T75"/>
                  <a:gd fmla="*/ 91 w 316" name="T76"/>
                  <a:gd fmla="*/ 147 h 162" name="T77"/>
                  <a:gd fmla="*/ 95 w 316" name="T78"/>
                  <a:gd fmla="*/ 27 h 162" name="T79"/>
                  <a:gd fmla="*/ 79 w 316" name="T80"/>
                  <a:gd fmla="*/ 20 h 162" name="T81"/>
                  <a:gd fmla="*/ 69 w 316" name="T82"/>
                  <a:gd fmla="*/ 26 h 162" name="T83"/>
                  <a:gd fmla="*/ 23 w 316" name="T84"/>
                  <a:gd fmla="*/ 67 h 162" name="T85"/>
                  <a:gd fmla="*/ 8 w 316" name="T86"/>
                  <a:gd fmla="*/ 99 h 162" name="T87"/>
                  <a:gd fmla="*/ 49 w 316" name="T88"/>
                  <a:gd fmla="*/ 156 h 162" name="T89"/>
                  <a:gd fmla="*/ 70 w 316" name="T90"/>
                  <a:gd fmla="*/ 158 h 162" name="T91"/>
                  <a:gd fmla="*/ 116 w 316" name="T92"/>
                  <a:gd fmla="*/ 160 h 162" name="T93"/>
                  <a:gd fmla="*/ 92 w 316" name="T94"/>
                  <a:gd fmla="*/ 158 h 162" name="T95"/>
                  <a:gd fmla="*/ 219 w 316" name="T96"/>
                  <a:gd fmla="*/ 140 h 162" name="T97"/>
                  <a:gd fmla="*/ 155 w 316" name="T98"/>
                  <a:gd fmla="*/ 154 h 162" name="T99"/>
                  <a:gd fmla="*/ 272 w 316" name="T100"/>
                  <a:gd fmla="*/ 108 h 162" name="T101"/>
                  <a:gd fmla="*/ 295 w 316" name="T102"/>
                  <a:gd fmla="*/ 87 h 162" name="T103"/>
                  <a:gd fmla="*/ 302 w 316" name="T104"/>
                  <a:gd fmla="*/ 76 h 162" name="T105"/>
                  <a:gd fmla="*/ 306 w 316" name="T106"/>
                  <a:gd fmla="*/ 39 h 162" name="T107"/>
                  <a:gd fmla="*/ 306 w 316" name="T108"/>
                  <a:gd fmla="*/ 69 h 162" name="T109"/>
                  <a:gd fmla="*/ 232 w 316" name="T110"/>
                  <a:gd fmla="*/ 27 h 162" name="T111"/>
                  <a:gd fmla="*/ 75 w 316" name="T112"/>
                  <a:gd fmla="*/ 158 h 162" name="T113"/>
                  <a:gd fmla="*/ 95 w 316" name="T114"/>
                  <a:gd fmla="*/ 30 h 162" name="T115"/>
                  <a:gd fmla="*/ 183 w 316" name="T116"/>
                  <a:gd fmla="*/ 148 h 16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62" w="316">
                    <a:moveTo>
                      <a:pt x="260" y="122"/>
                    </a:moveTo>
                    <a:cubicBezTo>
                      <a:pt x="259" y="122"/>
                      <a:pt x="258" y="122"/>
                      <a:pt x="258" y="123"/>
                    </a:cubicBezTo>
                    <a:cubicBezTo>
                      <a:pt x="258" y="123"/>
                      <a:pt x="259" y="123"/>
                      <a:pt x="260" y="122"/>
                    </a:cubicBezTo>
                    <a:close/>
                    <a:moveTo>
                      <a:pt x="245" y="130"/>
                    </a:moveTo>
                    <a:cubicBezTo>
                      <a:pt x="246" y="129"/>
                      <a:pt x="248" y="129"/>
                      <a:pt x="249" y="128"/>
                    </a:cubicBezTo>
                    <a:cubicBezTo>
                      <a:pt x="250" y="128"/>
                      <a:pt x="252" y="127"/>
                      <a:pt x="253" y="126"/>
                    </a:cubicBezTo>
                    <a:cubicBezTo>
                      <a:pt x="253" y="125"/>
                      <a:pt x="246" y="128"/>
                      <a:pt x="245" y="130"/>
                    </a:cubicBezTo>
                    <a:close/>
                    <a:moveTo>
                      <a:pt x="256" y="125"/>
                    </a:moveTo>
                    <a:cubicBezTo>
                      <a:pt x="257" y="124"/>
                      <a:pt x="257" y="124"/>
                      <a:pt x="256" y="124"/>
                    </a:cubicBezTo>
                    <a:cubicBezTo>
                      <a:pt x="255" y="124"/>
                      <a:pt x="253" y="125"/>
                      <a:pt x="256" y="125"/>
                    </a:cubicBezTo>
                    <a:close/>
                    <a:moveTo>
                      <a:pt x="71" y="160"/>
                    </a:moveTo>
                    <a:cubicBezTo>
                      <a:pt x="71" y="161"/>
                      <a:pt x="72" y="159"/>
                      <a:pt x="71" y="160"/>
                    </a:cubicBezTo>
                    <a:close/>
                    <a:moveTo>
                      <a:pt x="307" y="32"/>
                    </a:moveTo>
                    <a:cubicBezTo>
                      <a:pt x="308" y="32"/>
                      <a:pt x="304" y="30"/>
                      <a:pt x="304" y="30"/>
                    </a:cubicBezTo>
                    <a:cubicBezTo>
                      <a:pt x="305" y="31"/>
                      <a:pt x="306" y="32"/>
                      <a:pt x="307" y="32"/>
                    </a:cubicBezTo>
                    <a:close/>
                    <a:moveTo>
                      <a:pt x="152" y="27"/>
                    </a:moveTo>
                    <a:cubicBezTo>
                      <a:pt x="152" y="25"/>
                      <a:pt x="147" y="28"/>
                      <a:pt x="147" y="28"/>
                    </a:cubicBezTo>
                    <a:cubicBezTo>
                      <a:pt x="148" y="29"/>
                      <a:pt x="153" y="28"/>
                      <a:pt x="152" y="27"/>
                    </a:cubicBezTo>
                    <a:close/>
                    <a:moveTo>
                      <a:pt x="117" y="38"/>
                    </a:moveTo>
                    <a:cubicBezTo>
                      <a:pt x="117" y="38"/>
                      <a:pt x="117" y="37"/>
                      <a:pt x="117" y="37"/>
                    </a:cubicBezTo>
                    <a:cubicBezTo>
                      <a:pt x="116" y="37"/>
                      <a:pt x="115" y="37"/>
                      <a:pt x="114" y="38"/>
                    </a:cubicBezTo>
                    <a:cubicBezTo>
                      <a:pt x="113" y="38"/>
                      <a:pt x="105" y="45"/>
                      <a:pt x="105" y="45"/>
                    </a:cubicBezTo>
                    <a:cubicBezTo>
                      <a:pt x="106" y="45"/>
                      <a:pt x="144" y="30"/>
                      <a:pt x="144" y="30"/>
                    </a:cubicBezTo>
                    <a:cubicBezTo>
                      <a:pt x="144" y="29"/>
                      <a:pt x="144" y="30"/>
                      <a:pt x="143" y="30"/>
                    </a:cubicBezTo>
                    <a:cubicBezTo>
                      <a:pt x="142" y="30"/>
                      <a:pt x="142" y="30"/>
                      <a:pt x="141" y="30"/>
                    </a:cubicBezTo>
                    <a:cubicBezTo>
                      <a:pt x="135" y="33"/>
                      <a:pt x="119" y="39"/>
                      <a:pt x="117" y="38"/>
                    </a:cubicBezTo>
                    <a:close/>
                    <a:moveTo>
                      <a:pt x="122" y="17"/>
                    </a:moveTo>
                    <a:cubicBezTo>
                      <a:pt x="122" y="17"/>
                      <a:pt x="126" y="15"/>
                      <a:pt x="126" y="15"/>
                    </a:cubicBezTo>
                    <a:cubicBezTo>
                      <a:pt x="126" y="16"/>
                      <a:pt x="125" y="16"/>
                      <a:pt x="125" y="17"/>
                    </a:cubicBezTo>
                    <a:cubicBezTo>
                      <a:pt x="125" y="17"/>
                      <a:pt x="132" y="13"/>
                      <a:pt x="128" y="14"/>
                    </a:cubicBezTo>
                    <a:cubicBezTo>
                      <a:pt x="127" y="14"/>
                      <a:pt x="122" y="16"/>
                      <a:pt x="122" y="17"/>
                    </a:cubicBezTo>
                    <a:close/>
                    <a:moveTo>
                      <a:pt x="143" y="30"/>
                    </a:moveTo>
                    <a:cubicBezTo>
                      <a:pt x="143" y="30"/>
                      <a:pt x="143" y="30"/>
                      <a:pt x="143" y="30"/>
                    </a:cubicBezTo>
                    <a:cubicBezTo>
                      <a:pt x="142" y="30"/>
                      <a:pt x="142" y="30"/>
                      <a:pt x="141" y="30"/>
                    </a:cubicBezTo>
                    <a:cubicBezTo>
                      <a:pt x="141" y="30"/>
                      <a:pt x="141" y="30"/>
                      <a:pt x="141" y="30"/>
                    </a:cubicBezTo>
                    <a:cubicBezTo>
                      <a:pt x="142" y="30"/>
                      <a:pt x="142" y="30"/>
                      <a:pt x="143" y="30"/>
                    </a:cubicBezTo>
                    <a:close/>
                    <a:moveTo>
                      <a:pt x="180" y="137"/>
                    </a:moveTo>
                    <a:cubicBezTo>
                      <a:pt x="179" y="137"/>
                      <a:pt x="174" y="138"/>
                      <a:pt x="169" y="139"/>
                    </a:cubicBezTo>
                    <a:cubicBezTo>
                      <a:pt x="174" y="138"/>
                      <a:pt x="180" y="137"/>
                      <a:pt x="180" y="137"/>
                    </a:cubicBezTo>
                    <a:close/>
                    <a:moveTo>
                      <a:pt x="137" y="44"/>
                    </a:moveTo>
                    <a:cubicBezTo>
                      <a:pt x="137" y="45"/>
                      <a:pt x="136" y="45"/>
                      <a:pt x="135" y="45"/>
                    </a:cubicBezTo>
                    <a:cubicBezTo>
                      <a:pt x="135" y="45"/>
                      <a:pt x="135" y="45"/>
                      <a:pt x="135" y="45"/>
                    </a:cubicBezTo>
                    <a:cubicBezTo>
                      <a:pt x="136" y="45"/>
                      <a:pt x="136" y="45"/>
                      <a:pt x="137" y="44"/>
                    </a:cubicBezTo>
                    <a:cubicBezTo>
                      <a:pt x="137" y="44"/>
                      <a:pt x="137" y="44"/>
                      <a:pt x="137" y="44"/>
                    </a:cubicBezTo>
                    <a:close/>
                    <a:moveTo>
                      <a:pt x="250" y="126"/>
                    </a:moveTo>
                    <a:cubicBezTo>
                      <a:pt x="252" y="126"/>
                      <a:pt x="263" y="119"/>
                      <a:pt x="263" y="119"/>
                    </a:cubicBezTo>
                    <a:cubicBezTo>
                      <a:pt x="263" y="118"/>
                      <a:pt x="250" y="126"/>
                      <a:pt x="250" y="126"/>
                    </a:cubicBezTo>
                    <a:close/>
                    <a:moveTo>
                      <a:pt x="242" y="116"/>
                    </a:moveTo>
                    <a:cubicBezTo>
                      <a:pt x="242" y="116"/>
                      <a:pt x="242" y="116"/>
                      <a:pt x="242" y="116"/>
                    </a:cubicBezTo>
                    <a:cubicBezTo>
                      <a:pt x="242" y="116"/>
                      <a:pt x="242" y="116"/>
                      <a:pt x="242" y="116"/>
                    </a:cubicBezTo>
                    <a:close/>
                    <a:moveTo>
                      <a:pt x="172" y="33"/>
                    </a:moveTo>
                    <a:cubicBezTo>
                      <a:pt x="171" y="32"/>
                      <a:pt x="153" y="39"/>
                      <a:pt x="137" y="44"/>
                    </a:cubicBezTo>
                    <a:cubicBezTo>
                      <a:pt x="137" y="45"/>
                      <a:pt x="135" y="46"/>
                      <a:pt x="135" y="45"/>
                    </a:cubicBezTo>
                    <a:cubicBezTo>
                      <a:pt x="132" y="46"/>
                      <a:pt x="130" y="47"/>
                      <a:pt x="127" y="48"/>
                    </a:cubicBezTo>
                    <a:cubicBezTo>
                      <a:pt x="127" y="48"/>
                      <a:pt x="127" y="48"/>
                      <a:pt x="127" y="48"/>
                    </a:cubicBezTo>
                    <a:cubicBezTo>
                      <a:pt x="144" y="43"/>
                      <a:pt x="172" y="34"/>
                      <a:pt x="172" y="33"/>
                    </a:cubicBezTo>
                    <a:close/>
                    <a:moveTo>
                      <a:pt x="101" y="53"/>
                    </a:moveTo>
                    <a:cubicBezTo>
                      <a:pt x="101" y="53"/>
                      <a:pt x="101" y="53"/>
                      <a:pt x="101" y="53"/>
                    </a:cubicBezTo>
                    <a:cubicBezTo>
                      <a:pt x="101" y="53"/>
                      <a:pt x="101" y="53"/>
                      <a:pt x="101" y="53"/>
                    </a:cubicBezTo>
                    <a:close/>
                    <a:moveTo>
                      <a:pt x="219" y="126"/>
                    </a:moveTo>
                    <a:cubicBezTo>
                      <a:pt x="220" y="126"/>
                      <a:pt x="220" y="126"/>
                      <a:pt x="221" y="126"/>
                    </a:cubicBezTo>
                    <a:cubicBezTo>
                      <a:pt x="221" y="126"/>
                      <a:pt x="220" y="126"/>
                      <a:pt x="219" y="126"/>
                    </a:cubicBezTo>
                    <a:close/>
                    <a:moveTo>
                      <a:pt x="248" y="113"/>
                    </a:moveTo>
                    <a:cubicBezTo>
                      <a:pt x="248" y="113"/>
                      <a:pt x="249" y="113"/>
                      <a:pt x="250" y="113"/>
                    </a:cubicBezTo>
                    <a:cubicBezTo>
                      <a:pt x="249" y="113"/>
                      <a:pt x="249" y="113"/>
                      <a:pt x="248" y="113"/>
                    </a:cubicBezTo>
                    <a:close/>
                    <a:moveTo>
                      <a:pt x="283" y="107"/>
                    </a:moveTo>
                    <a:cubicBezTo>
                      <a:pt x="284" y="107"/>
                      <a:pt x="284" y="106"/>
                      <a:pt x="285" y="105"/>
                    </a:cubicBezTo>
                    <a:cubicBezTo>
                      <a:pt x="285" y="105"/>
                      <a:pt x="282" y="107"/>
                      <a:pt x="283" y="107"/>
                    </a:cubicBezTo>
                    <a:close/>
                    <a:moveTo>
                      <a:pt x="272" y="115"/>
                    </a:moveTo>
                    <a:cubicBezTo>
                      <a:pt x="271" y="115"/>
                      <a:pt x="270" y="115"/>
                      <a:pt x="269" y="116"/>
                    </a:cubicBezTo>
                    <a:cubicBezTo>
                      <a:pt x="270" y="116"/>
                      <a:pt x="271" y="115"/>
                      <a:pt x="272" y="115"/>
                    </a:cubicBezTo>
                    <a:close/>
                    <a:moveTo>
                      <a:pt x="275" y="96"/>
                    </a:moveTo>
                    <a:cubicBezTo>
                      <a:pt x="274" y="96"/>
                      <a:pt x="270" y="99"/>
                      <a:pt x="266" y="102"/>
                    </a:cubicBezTo>
                    <a:cubicBezTo>
                      <a:pt x="266" y="102"/>
                      <a:pt x="265" y="102"/>
                      <a:pt x="266" y="102"/>
                    </a:cubicBezTo>
                    <a:cubicBezTo>
                      <a:pt x="266" y="103"/>
                      <a:pt x="274" y="96"/>
                      <a:pt x="275" y="96"/>
                    </a:cubicBezTo>
                    <a:close/>
                    <a:moveTo>
                      <a:pt x="310" y="64"/>
                    </a:moveTo>
                    <a:cubicBezTo>
                      <a:pt x="310" y="65"/>
                      <a:pt x="311" y="62"/>
                      <a:pt x="311" y="61"/>
                    </a:cubicBezTo>
                    <a:cubicBezTo>
                      <a:pt x="310" y="62"/>
                      <a:pt x="310" y="63"/>
                      <a:pt x="310" y="64"/>
                    </a:cubicBezTo>
                    <a:close/>
                    <a:moveTo>
                      <a:pt x="292" y="75"/>
                    </a:moveTo>
                    <a:cubicBezTo>
                      <a:pt x="291" y="76"/>
                      <a:pt x="291" y="77"/>
                      <a:pt x="292" y="77"/>
                    </a:cubicBezTo>
                    <a:cubicBezTo>
                      <a:pt x="292" y="76"/>
                      <a:pt x="294" y="74"/>
                      <a:pt x="292" y="75"/>
                    </a:cubicBezTo>
                    <a:close/>
                    <a:moveTo>
                      <a:pt x="290" y="78"/>
                    </a:moveTo>
                    <a:cubicBezTo>
                      <a:pt x="290" y="78"/>
                      <a:pt x="289" y="79"/>
                      <a:pt x="289" y="80"/>
                    </a:cubicBezTo>
                    <a:cubicBezTo>
                      <a:pt x="290" y="79"/>
                      <a:pt x="290" y="79"/>
                      <a:pt x="290" y="78"/>
                    </a:cubicBezTo>
                    <a:close/>
                    <a:moveTo>
                      <a:pt x="278" y="30"/>
                    </a:moveTo>
                    <a:cubicBezTo>
                      <a:pt x="270" y="28"/>
                      <a:pt x="253" y="22"/>
                      <a:pt x="245" y="25"/>
                    </a:cubicBezTo>
                    <a:cubicBezTo>
                      <a:pt x="247" y="25"/>
                      <a:pt x="259" y="28"/>
                      <a:pt x="263" y="28"/>
                    </a:cubicBezTo>
                    <a:cubicBezTo>
                      <a:pt x="270" y="29"/>
                      <a:pt x="277" y="34"/>
                      <a:pt x="284" y="35"/>
                    </a:cubicBezTo>
                    <a:cubicBezTo>
                      <a:pt x="293" y="36"/>
                      <a:pt x="304" y="54"/>
                      <a:pt x="301" y="59"/>
                    </a:cubicBezTo>
                    <a:cubicBezTo>
                      <a:pt x="309" y="47"/>
                      <a:pt x="287" y="34"/>
                      <a:pt x="278" y="30"/>
                    </a:cubicBezTo>
                    <a:close/>
                    <a:moveTo>
                      <a:pt x="278" y="32"/>
                    </a:moveTo>
                    <a:cubicBezTo>
                      <a:pt x="278" y="31"/>
                      <a:pt x="278" y="32"/>
                      <a:pt x="278" y="32"/>
                    </a:cubicBezTo>
                    <a:close/>
                    <a:moveTo>
                      <a:pt x="291" y="82"/>
                    </a:moveTo>
                    <a:cubicBezTo>
                      <a:pt x="290" y="82"/>
                      <a:pt x="293" y="79"/>
                      <a:pt x="293" y="79"/>
                    </a:cubicBezTo>
                    <a:cubicBezTo>
                      <a:pt x="292" y="80"/>
                      <a:pt x="291" y="80"/>
                      <a:pt x="291" y="82"/>
                    </a:cubicBezTo>
                    <a:close/>
                    <a:moveTo>
                      <a:pt x="128" y="51"/>
                    </a:moveTo>
                    <a:cubicBezTo>
                      <a:pt x="128" y="47"/>
                      <a:pt x="180" y="36"/>
                      <a:pt x="186" y="34"/>
                    </a:cubicBezTo>
                    <a:cubicBezTo>
                      <a:pt x="186" y="34"/>
                      <a:pt x="185" y="33"/>
                      <a:pt x="185" y="33"/>
                    </a:cubicBezTo>
                    <a:cubicBezTo>
                      <a:pt x="193" y="31"/>
                      <a:pt x="203" y="31"/>
                      <a:pt x="210" y="29"/>
                    </a:cubicBezTo>
                    <a:cubicBezTo>
                      <a:pt x="211" y="29"/>
                      <a:pt x="212" y="28"/>
                      <a:pt x="213" y="28"/>
                    </a:cubicBezTo>
                    <a:cubicBezTo>
                      <a:pt x="205" y="29"/>
                      <a:pt x="197" y="29"/>
                      <a:pt x="195" y="30"/>
                    </a:cubicBezTo>
                    <a:cubicBezTo>
                      <a:pt x="190" y="31"/>
                      <a:pt x="128" y="45"/>
                      <a:pt x="128" y="51"/>
                    </a:cubicBezTo>
                    <a:close/>
                    <a:moveTo>
                      <a:pt x="174" y="33"/>
                    </a:moveTo>
                    <a:cubicBezTo>
                      <a:pt x="175" y="33"/>
                      <a:pt x="186" y="31"/>
                      <a:pt x="185" y="30"/>
                    </a:cubicBezTo>
                    <a:cubicBezTo>
                      <a:pt x="185" y="28"/>
                      <a:pt x="175" y="33"/>
                      <a:pt x="174" y="33"/>
                    </a:cubicBezTo>
                    <a:close/>
                    <a:moveTo>
                      <a:pt x="7" y="126"/>
                    </a:moveTo>
                    <a:cubicBezTo>
                      <a:pt x="7" y="126"/>
                      <a:pt x="7" y="125"/>
                      <a:pt x="7" y="125"/>
                    </a:cubicBezTo>
                    <a:cubicBezTo>
                      <a:pt x="6" y="125"/>
                      <a:pt x="6" y="125"/>
                      <a:pt x="7" y="126"/>
                    </a:cubicBezTo>
                    <a:close/>
                    <a:moveTo>
                      <a:pt x="133" y="49"/>
                    </a:moveTo>
                    <a:cubicBezTo>
                      <a:pt x="134" y="49"/>
                      <a:pt x="135" y="48"/>
                      <a:pt x="136" y="48"/>
                    </a:cubicBezTo>
                    <a:cubicBezTo>
                      <a:pt x="135" y="48"/>
                      <a:pt x="134" y="48"/>
                      <a:pt x="133" y="49"/>
                    </a:cubicBezTo>
                    <a:close/>
                    <a:moveTo>
                      <a:pt x="303" y="56"/>
                    </a:moveTo>
                    <a:cubicBezTo>
                      <a:pt x="303" y="57"/>
                      <a:pt x="303" y="58"/>
                      <a:pt x="303" y="58"/>
                    </a:cubicBezTo>
                    <a:cubicBezTo>
                      <a:pt x="303" y="58"/>
                      <a:pt x="303" y="57"/>
                      <a:pt x="303" y="56"/>
                    </a:cubicBezTo>
                    <a:close/>
                    <a:moveTo>
                      <a:pt x="315" y="48"/>
                    </a:moveTo>
                    <a:cubicBezTo>
                      <a:pt x="315" y="48"/>
                      <a:pt x="315" y="47"/>
                      <a:pt x="314" y="47"/>
                    </a:cubicBezTo>
                    <a:cubicBezTo>
                      <a:pt x="314" y="47"/>
                      <a:pt x="314" y="48"/>
                      <a:pt x="315" y="48"/>
                    </a:cubicBezTo>
                    <a:close/>
                    <a:moveTo>
                      <a:pt x="182" y="138"/>
                    </a:moveTo>
                    <a:cubicBezTo>
                      <a:pt x="182" y="138"/>
                      <a:pt x="187" y="137"/>
                      <a:pt x="187" y="136"/>
                    </a:cubicBezTo>
                    <a:cubicBezTo>
                      <a:pt x="187" y="136"/>
                      <a:pt x="181" y="136"/>
                      <a:pt x="182" y="138"/>
                    </a:cubicBezTo>
                    <a:close/>
                    <a:moveTo>
                      <a:pt x="316" y="62"/>
                    </a:moveTo>
                    <a:cubicBezTo>
                      <a:pt x="316" y="62"/>
                      <a:pt x="316" y="56"/>
                      <a:pt x="316" y="56"/>
                    </a:cubicBezTo>
                    <a:cubicBezTo>
                      <a:pt x="316" y="57"/>
                      <a:pt x="315" y="62"/>
                      <a:pt x="316" y="62"/>
                    </a:cubicBezTo>
                    <a:close/>
                    <a:moveTo>
                      <a:pt x="279" y="92"/>
                    </a:moveTo>
                    <a:cubicBezTo>
                      <a:pt x="278" y="93"/>
                      <a:pt x="278" y="93"/>
                      <a:pt x="278" y="94"/>
                    </a:cubicBezTo>
                    <a:cubicBezTo>
                      <a:pt x="278" y="93"/>
                      <a:pt x="279" y="93"/>
                      <a:pt x="279" y="92"/>
                    </a:cubicBezTo>
                    <a:close/>
                    <a:moveTo>
                      <a:pt x="244" y="21"/>
                    </a:moveTo>
                    <a:cubicBezTo>
                      <a:pt x="247" y="21"/>
                      <a:pt x="245" y="21"/>
                      <a:pt x="244" y="21"/>
                    </a:cubicBezTo>
                    <a:close/>
                    <a:moveTo>
                      <a:pt x="216" y="128"/>
                    </a:moveTo>
                    <a:cubicBezTo>
                      <a:pt x="215" y="127"/>
                      <a:pt x="216" y="128"/>
                      <a:pt x="216" y="128"/>
                    </a:cubicBezTo>
                    <a:close/>
                    <a:moveTo>
                      <a:pt x="261" y="106"/>
                    </a:moveTo>
                    <a:cubicBezTo>
                      <a:pt x="262" y="106"/>
                      <a:pt x="261" y="105"/>
                      <a:pt x="261" y="106"/>
                    </a:cubicBezTo>
                    <a:close/>
                    <a:moveTo>
                      <a:pt x="211" y="26"/>
                    </a:moveTo>
                    <a:cubicBezTo>
                      <a:pt x="211" y="26"/>
                      <a:pt x="211" y="25"/>
                      <a:pt x="211" y="26"/>
                    </a:cubicBezTo>
                    <a:close/>
                    <a:moveTo>
                      <a:pt x="196" y="145"/>
                    </a:moveTo>
                    <a:cubicBezTo>
                      <a:pt x="196" y="144"/>
                      <a:pt x="195" y="144"/>
                      <a:pt x="194" y="145"/>
                    </a:cubicBezTo>
                    <a:cubicBezTo>
                      <a:pt x="192" y="146"/>
                      <a:pt x="197" y="144"/>
                      <a:pt x="196" y="145"/>
                    </a:cubicBezTo>
                    <a:close/>
                    <a:moveTo>
                      <a:pt x="106" y="158"/>
                    </a:moveTo>
                    <a:cubicBezTo>
                      <a:pt x="106" y="158"/>
                      <a:pt x="110" y="158"/>
                      <a:pt x="110" y="158"/>
                    </a:cubicBezTo>
                    <a:cubicBezTo>
                      <a:pt x="109" y="158"/>
                      <a:pt x="107" y="158"/>
                      <a:pt x="106" y="158"/>
                    </a:cubicBezTo>
                    <a:close/>
                    <a:moveTo>
                      <a:pt x="284" y="22"/>
                    </a:moveTo>
                    <a:cubicBezTo>
                      <a:pt x="279" y="20"/>
                      <a:pt x="274" y="18"/>
                      <a:pt x="269" y="17"/>
                    </a:cubicBezTo>
                    <a:cubicBezTo>
                      <a:pt x="266" y="16"/>
                      <a:pt x="258" y="17"/>
                      <a:pt x="255" y="16"/>
                    </a:cubicBezTo>
                    <a:cubicBezTo>
                      <a:pt x="257" y="17"/>
                      <a:pt x="260" y="16"/>
                      <a:pt x="261" y="17"/>
                    </a:cubicBezTo>
                    <a:cubicBezTo>
                      <a:pt x="257" y="14"/>
                      <a:pt x="239" y="15"/>
                      <a:pt x="233" y="15"/>
                    </a:cubicBezTo>
                    <a:cubicBezTo>
                      <a:pt x="227" y="15"/>
                      <a:pt x="220" y="16"/>
                      <a:pt x="214" y="17"/>
                    </a:cubicBezTo>
                    <a:cubicBezTo>
                      <a:pt x="211" y="17"/>
                      <a:pt x="209" y="19"/>
                      <a:pt x="206" y="18"/>
                    </a:cubicBezTo>
                    <a:cubicBezTo>
                      <a:pt x="207" y="18"/>
                      <a:pt x="208" y="18"/>
                      <a:pt x="209" y="17"/>
                    </a:cubicBezTo>
                    <a:cubicBezTo>
                      <a:pt x="199" y="15"/>
                      <a:pt x="183" y="22"/>
                      <a:pt x="173" y="25"/>
                    </a:cubicBezTo>
                    <a:cubicBezTo>
                      <a:pt x="159" y="28"/>
                      <a:pt x="146" y="32"/>
                      <a:pt x="133" y="37"/>
                    </a:cubicBezTo>
                    <a:cubicBezTo>
                      <a:pt x="126" y="39"/>
                      <a:pt x="104" y="43"/>
                      <a:pt x="100" y="51"/>
                    </a:cubicBezTo>
                    <a:cubicBezTo>
                      <a:pt x="100" y="50"/>
                      <a:pt x="101" y="53"/>
                      <a:pt x="101" y="53"/>
                    </a:cubicBezTo>
                    <a:cubicBezTo>
                      <a:pt x="102" y="53"/>
                      <a:pt x="103" y="53"/>
                      <a:pt x="104" y="53"/>
                    </a:cubicBezTo>
                    <a:cubicBezTo>
                      <a:pt x="103" y="54"/>
                      <a:pt x="103" y="54"/>
                      <a:pt x="102" y="55"/>
                    </a:cubicBezTo>
                    <a:cubicBezTo>
                      <a:pt x="103" y="55"/>
                      <a:pt x="113" y="50"/>
                      <a:pt x="113" y="52"/>
                    </a:cubicBezTo>
                    <a:cubicBezTo>
                      <a:pt x="113" y="52"/>
                      <a:pt x="103" y="58"/>
                      <a:pt x="104" y="58"/>
                    </a:cubicBezTo>
                    <a:cubicBezTo>
                      <a:pt x="110" y="58"/>
                      <a:pt x="114" y="59"/>
                      <a:pt x="122" y="54"/>
                    </a:cubicBezTo>
                    <a:cubicBezTo>
                      <a:pt x="122" y="54"/>
                      <a:pt x="107" y="56"/>
                      <a:pt x="108" y="57"/>
                    </a:cubicBezTo>
                    <a:cubicBezTo>
                      <a:pt x="107" y="55"/>
                      <a:pt x="117" y="53"/>
                      <a:pt x="118" y="53"/>
                    </a:cubicBezTo>
                    <a:cubicBezTo>
                      <a:pt x="117" y="53"/>
                      <a:pt x="116" y="53"/>
                      <a:pt x="116" y="52"/>
                    </a:cubicBezTo>
                    <a:cubicBezTo>
                      <a:pt x="117" y="52"/>
                      <a:pt x="121" y="50"/>
                      <a:pt x="127" y="48"/>
                    </a:cubicBezTo>
                    <a:cubicBezTo>
                      <a:pt x="127" y="48"/>
                      <a:pt x="127" y="48"/>
                      <a:pt x="127" y="48"/>
                    </a:cubicBezTo>
                    <a:cubicBezTo>
                      <a:pt x="127" y="48"/>
                      <a:pt x="127" y="48"/>
                      <a:pt x="127" y="48"/>
                    </a:cubicBezTo>
                    <a:cubicBezTo>
                      <a:pt x="122" y="50"/>
                      <a:pt x="118" y="51"/>
                      <a:pt x="117" y="51"/>
                    </a:cubicBezTo>
                    <a:cubicBezTo>
                      <a:pt x="118" y="51"/>
                      <a:pt x="124" y="48"/>
                      <a:pt x="126" y="47"/>
                    </a:cubicBezTo>
                    <a:cubicBezTo>
                      <a:pt x="125" y="47"/>
                      <a:pt x="125" y="47"/>
                      <a:pt x="125" y="46"/>
                    </a:cubicBezTo>
                    <a:cubicBezTo>
                      <a:pt x="129" y="43"/>
                      <a:pt x="139" y="42"/>
                      <a:pt x="145" y="40"/>
                    </a:cubicBezTo>
                    <a:cubicBezTo>
                      <a:pt x="160" y="35"/>
                      <a:pt x="175" y="31"/>
                      <a:pt x="190" y="27"/>
                    </a:cubicBezTo>
                    <a:cubicBezTo>
                      <a:pt x="214" y="22"/>
                      <a:pt x="242" y="18"/>
                      <a:pt x="266" y="23"/>
                    </a:cubicBezTo>
                    <a:cubicBezTo>
                      <a:pt x="275" y="25"/>
                      <a:pt x="283" y="28"/>
                      <a:pt x="291" y="33"/>
                    </a:cubicBezTo>
                    <a:cubicBezTo>
                      <a:pt x="298" y="37"/>
                      <a:pt x="310" y="50"/>
                      <a:pt x="305" y="60"/>
                    </a:cubicBezTo>
                    <a:cubicBezTo>
                      <a:pt x="304" y="61"/>
                      <a:pt x="304" y="64"/>
                      <a:pt x="303" y="65"/>
                    </a:cubicBezTo>
                    <a:cubicBezTo>
                      <a:pt x="300" y="73"/>
                      <a:pt x="295" y="80"/>
                      <a:pt x="289" y="86"/>
                    </a:cubicBezTo>
                    <a:cubicBezTo>
                      <a:pt x="278" y="97"/>
                      <a:pt x="266" y="106"/>
                      <a:pt x="252" y="113"/>
                    </a:cubicBezTo>
                    <a:cubicBezTo>
                      <a:pt x="202" y="141"/>
                      <a:pt x="140" y="152"/>
                      <a:pt x="83" y="149"/>
                    </a:cubicBezTo>
                    <a:cubicBezTo>
                      <a:pt x="56" y="148"/>
                      <a:pt x="12" y="143"/>
                      <a:pt x="14" y="108"/>
                    </a:cubicBezTo>
                    <a:cubicBezTo>
                      <a:pt x="15" y="96"/>
                      <a:pt x="20" y="85"/>
                      <a:pt x="27" y="75"/>
                    </a:cubicBezTo>
                    <a:cubicBezTo>
                      <a:pt x="24" y="80"/>
                      <a:pt x="22" y="85"/>
                      <a:pt x="20" y="89"/>
                    </a:cubicBezTo>
                    <a:cubicBezTo>
                      <a:pt x="16" y="101"/>
                      <a:pt x="11" y="113"/>
                      <a:pt x="18" y="125"/>
                    </a:cubicBezTo>
                    <a:cubicBezTo>
                      <a:pt x="24" y="135"/>
                      <a:pt x="36" y="140"/>
                      <a:pt x="47" y="143"/>
                    </a:cubicBezTo>
                    <a:cubicBezTo>
                      <a:pt x="71" y="149"/>
                      <a:pt x="97" y="149"/>
                      <a:pt x="122" y="147"/>
                    </a:cubicBezTo>
                    <a:cubicBezTo>
                      <a:pt x="132" y="147"/>
                      <a:pt x="143" y="146"/>
                      <a:pt x="153" y="144"/>
                    </a:cubicBezTo>
                    <a:cubicBezTo>
                      <a:pt x="155" y="144"/>
                      <a:pt x="163" y="141"/>
                      <a:pt x="169" y="139"/>
                    </a:cubicBezTo>
                    <a:cubicBezTo>
                      <a:pt x="166" y="140"/>
                      <a:pt x="163" y="141"/>
                      <a:pt x="163" y="141"/>
                    </a:cubicBezTo>
                    <a:cubicBezTo>
                      <a:pt x="162" y="139"/>
                      <a:pt x="193" y="135"/>
                      <a:pt x="194" y="134"/>
                    </a:cubicBezTo>
                    <a:cubicBezTo>
                      <a:pt x="194" y="133"/>
                      <a:pt x="191" y="135"/>
                      <a:pt x="191" y="135"/>
                    </a:cubicBezTo>
                    <a:cubicBezTo>
                      <a:pt x="191" y="135"/>
                      <a:pt x="199" y="132"/>
                      <a:pt x="202" y="130"/>
                    </a:cubicBezTo>
                    <a:cubicBezTo>
                      <a:pt x="201" y="131"/>
                      <a:pt x="200" y="132"/>
                      <a:pt x="199" y="133"/>
                    </a:cubicBezTo>
                    <a:cubicBezTo>
                      <a:pt x="199" y="133"/>
                      <a:pt x="213" y="129"/>
                      <a:pt x="213" y="129"/>
                    </a:cubicBezTo>
                    <a:cubicBezTo>
                      <a:pt x="212" y="129"/>
                      <a:pt x="211" y="129"/>
                      <a:pt x="210" y="129"/>
                    </a:cubicBezTo>
                    <a:cubicBezTo>
                      <a:pt x="210" y="127"/>
                      <a:pt x="216" y="126"/>
                      <a:pt x="219" y="126"/>
                    </a:cubicBezTo>
                    <a:cubicBezTo>
                      <a:pt x="219" y="126"/>
                      <a:pt x="218" y="126"/>
                      <a:pt x="217" y="125"/>
                    </a:cubicBezTo>
                    <a:cubicBezTo>
                      <a:pt x="218" y="126"/>
                      <a:pt x="225" y="122"/>
                      <a:pt x="226" y="123"/>
                    </a:cubicBezTo>
                    <a:cubicBezTo>
                      <a:pt x="225" y="124"/>
                      <a:pt x="225" y="124"/>
                      <a:pt x="224" y="125"/>
                    </a:cubicBezTo>
                    <a:cubicBezTo>
                      <a:pt x="224" y="125"/>
                      <a:pt x="235" y="120"/>
                      <a:pt x="242" y="116"/>
                    </a:cubicBezTo>
                    <a:cubicBezTo>
                      <a:pt x="242" y="116"/>
                      <a:pt x="242" y="116"/>
                      <a:pt x="242" y="116"/>
                    </a:cubicBezTo>
                    <a:cubicBezTo>
                      <a:pt x="242" y="116"/>
                      <a:pt x="242" y="116"/>
                      <a:pt x="242" y="116"/>
                    </a:cubicBezTo>
                    <a:cubicBezTo>
                      <a:pt x="244" y="115"/>
                      <a:pt x="246" y="114"/>
                      <a:pt x="248" y="113"/>
                    </a:cubicBezTo>
                    <a:cubicBezTo>
                      <a:pt x="247" y="113"/>
                      <a:pt x="247" y="114"/>
                      <a:pt x="247" y="114"/>
                    </a:cubicBezTo>
                    <a:cubicBezTo>
                      <a:pt x="249" y="113"/>
                      <a:pt x="258" y="107"/>
                      <a:pt x="266" y="102"/>
                    </a:cubicBezTo>
                    <a:cubicBezTo>
                      <a:pt x="268" y="100"/>
                      <a:pt x="288" y="83"/>
                      <a:pt x="287" y="82"/>
                    </a:cubicBezTo>
                    <a:cubicBezTo>
                      <a:pt x="287" y="82"/>
                      <a:pt x="256" y="105"/>
                      <a:pt x="255" y="105"/>
                    </a:cubicBezTo>
                    <a:cubicBezTo>
                      <a:pt x="244" y="113"/>
                      <a:pt x="230" y="116"/>
                      <a:pt x="218" y="123"/>
                    </a:cubicBezTo>
                    <a:cubicBezTo>
                      <a:pt x="209" y="129"/>
                      <a:pt x="195" y="131"/>
                      <a:pt x="185" y="133"/>
                    </a:cubicBezTo>
                    <a:cubicBezTo>
                      <a:pt x="174" y="135"/>
                      <a:pt x="161" y="137"/>
                      <a:pt x="150" y="140"/>
                    </a:cubicBezTo>
                    <a:cubicBezTo>
                      <a:pt x="133" y="145"/>
                      <a:pt x="113" y="140"/>
                      <a:pt x="96" y="144"/>
                    </a:cubicBezTo>
                    <a:cubicBezTo>
                      <a:pt x="85" y="147"/>
                      <a:pt x="68" y="143"/>
                      <a:pt x="58" y="141"/>
                    </a:cubicBezTo>
                    <a:cubicBezTo>
                      <a:pt x="47" y="138"/>
                      <a:pt x="36" y="135"/>
                      <a:pt x="27" y="128"/>
                    </a:cubicBezTo>
                    <a:cubicBezTo>
                      <a:pt x="11" y="115"/>
                      <a:pt x="23" y="90"/>
                      <a:pt x="33" y="76"/>
                    </a:cubicBezTo>
                    <a:cubicBezTo>
                      <a:pt x="42" y="64"/>
                      <a:pt x="55" y="54"/>
                      <a:pt x="68" y="46"/>
                    </a:cubicBezTo>
                    <a:cubicBezTo>
                      <a:pt x="68" y="46"/>
                      <a:pt x="67" y="46"/>
                      <a:pt x="67" y="46"/>
                    </a:cubicBezTo>
                    <a:cubicBezTo>
                      <a:pt x="68" y="45"/>
                      <a:pt x="68" y="45"/>
                      <a:pt x="69" y="45"/>
                    </a:cubicBezTo>
                    <a:cubicBezTo>
                      <a:pt x="69" y="45"/>
                      <a:pt x="69" y="45"/>
                      <a:pt x="69" y="45"/>
                    </a:cubicBezTo>
                    <a:cubicBezTo>
                      <a:pt x="72" y="43"/>
                      <a:pt x="75" y="42"/>
                      <a:pt x="77" y="40"/>
                    </a:cubicBezTo>
                    <a:cubicBezTo>
                      <a:pt x="86" y="35"/>
                      <a:pt x="94" y="30"/>
                      <a:pt x="103" y="26"/>
                    </a:cubicBezTo>
                    <a:cubicBezTo>
                      <a:pt x="105" y="25"/>
                      <a:pt x="120" y="16"/>
                      <a:pt x="121" y="16"/>
                    </a:cubicBezTo>
                    <a:cubicBezTo>
                      <a:pt x="114" y="16"/>
                      <a:pt x="106" y="19"/>
                      <a:pt x="99" y="22"/>
                    </a:cubicBezTo>
                    <a:cubicBezTo>
                      <a:pt x="109" y="17"/>
                      <a:pt x="117" y="13"/>
                      <a:pt x="116" y="11"/>
                    </a:cubicBezTo>
                    <a:cubicBezTo>
                      <a:pt x="115" y="9"/>
                      <a:pt x="126" y="8"/>
                      <a:pt x="124" y="6"/>
                    </a:cubicBezTo>
                    <a:cubicBezTo>
                      <a:pt x="124" y="5"/>
                      <a:pt x="122" y="3"/>
                      <a:pt x="121" y="3"/>
                    </a:cubicBezTo>
                    <a:cubicBezTo>
                      <a:pt x="122" y="2"/>
                      <a:pt x="123" y="0"/>
                      <a:pt x="123" y="0"/>
                    </a:cubicBezTo>
                    <a:cubicBezTo>
                      <a:pt x="122" y="1"/>
                      <a:pt x="118" y="2"/>
                      <a:pt x="114" y="3"/>
                    </a:cubicBezTo>
                    <a:cubicBezTo>
                      <a:pt x="115" y="3"/>
                      <a:pt x="116" y="2"/>
                      <a:pt x="116" y="2"/>
                    </a:cubicBezTo>
                    <a:cubicBezTo>
                      <a:pt x="117" y="1"/>
                      <a:pt x="116" y="1"/>
                      <a:pt x="115" y="1"/>
                    </a:cubicBezTo>
                    <a:cubicBezTo>
                      <a:pt x="107" y="2"/>
                      <a:pt x="98" y="8"/>
                      <a:pt x="91" y="11"/>
                    </a:cubicBezTo>
                    <a:cubicBezTo>
                      <a:pt x="83" y="15"/>
                      <a:pt x="69" y="20"/>
                      <a:pt x="63" y="27"/>
                    </a:cubicBezTo>
                    <a:cubicBezTo>
                      <a:pt x="64" y="27"/>
                      <a:pt x="65" y="26"/>
                      <a:pt x="66" y="26"/>
                    </a:cubicBezTo>
                    <a:cubicBezTo>
                      <a:pt x="66" y="26"/>
                      <a:pt x="61" y="29"/>
                      <a:pt x="60" y="30"/>
                    </a:cubicBezTo>
                    <a:cubicBezTo>
                      <a:pt x="60" y="29"/>
                      <a:pt x="61" y="29"/>
                      <a:pt x="61" y="29"/>
                    </a:cubicBezTo>
                    <a:cubicBezTo>
                      <a:pt x="59" y="31"/>
                      <a:pt x="47" y="37"/>
                      <a:pt x="46" y="38"/>
                    </a:cubicBezTo>
                    <a:cubicBezTo>
                      <a:pt x="39" y="44"/>
                      <a:pt x="32" y="50"/>
                      <a:pt x="26" y="57"/>
                    </a:cubicBezTo>
                    <a:cubicBezTo>
                      <a:pt x="17" y="68"/>
                      <a:pt x="8" y="80"/>
                      <a:pt x="4" y="95"/>
                    </a:cubicBezTo>
                    <a:cubicBezTo>
                      <a:pt x="0" y="109"/>
                      <a:pt x="0" y="125"/>
                      <a:pt x="11" y="137"/>
                    </a:cubicBezTo>
                    <a:cubicBezTo>
                      <a:pt x="13" y="139"/>
                      <a:pt x="29" y="151"/>
                      <a:pt x="33" y="152"/>
                    </a:cubicBezTo>
                    <a:cubicBezTo>
                      <a:pt x="42" y="161"/>
                      <a:pt x="123" y="162"/>
                      <a:pt x="134" y="160"/>
                    </a:cubicBezTo>
                    <a:cubicBezTo>
                      <a:pt x="137" y="161"/>
                      <a:pt x="144" y="155"/>
                      <a:pt x="146" y="157"/>
                    </a:cubicBezTo>
                    <a:cubicBezTo>
                      <a:pt x="145" y="158"/>
                      <a:pt x="144" y="158"/>
                      <a:pt x="143" y="158"/>
                    </a:cubicBezTo>
                    <a:cubicBezTo>
                      <a:pt x="144" y="160"/>
                      <a:pt x="149" y="158"/>
                      <a:pt x="152" y="157"/>
                    </a:cubicBezTo>
                    <a:cubicBezTo>
                      <a:pt x="158" y="158"/>
                      <a:pt x="169" y="155"/>
                      <a:pt x="173" y="154"/>
                    </a:cubicBezTo>
                    <a:cubicBezTo>
                      <a:pt x="181" y="151"/>
                      <a:pt x="190" y="149"/>
                      <a:pt x="198" y="147"/>
                    </a:cubicBezTo>
                    <a:cubicBezTo>
                      <a:pt x="201" y="147"/>
                      <a:pt x="219" y="140"/>
                      <a:pt x="228" y="137"/>
                    </a:cubicBezTo>
                    <a:cubicBezTo>
                      <a:pt x="229" y="137"/>
                      <a:pt x="229" y="137"/>
                      <a:pt x="230" y="136"/>
                    </a:cubicBezTo>
                    <a:cubicBezTo>
                      <a:pt x="230" y="136"/>
                      <a:pt x="230" y="136"/>
                      <a:pt x="230" y="136"/>
                    </a:cubicBezTo>
                    <a:cubicBezTo>
                      <a:pt x="232" y="135"/>
                      <a:pt x="233" y="135"/>
                      <a:pt x="233" y="135"/>
                    </a:cubicBezTo>
                    <a:cubicBezTo>
                      <a:pt x="234" y="137"/>
                      <a:pt x="245" y="128"/>
                      <a:pt x="246" y="128"/>
                    </a:cubicBezTo>
                    <a:cubicBezTo>
                      <a:pt x="238" y="129"/>
                      <a:pt x="229" y="135"/>
                      <a:pt x="221" y="138"/>
                    </a:cubicBezTo>
                    <a:cubicBezTo>
                      <a:pt x="211" y="141"/>
                      <a:pt x="201" y="145"/>
                      <a:pt x="191" y="147"/>
                    </a:cubicBezTo>
                    <a:cubicBezTo>
                      <a:pt x="184" y="149"/>
                      <a:pt x="180" y="150"/>
                      <a:pt x="173" y="152"/>
                    </a:cubicBezTo>
                    <a:cubicBezTo>
                      <a:pt x="172" y="152"/>
                      <a:pt x="170" y="152"/>
                      <a:pt x="168" y="152"/>
                    </a:cubicBezTo>
                    <a:cubicBezTo>
                      <a:pt x="169" y="152"/>
                      <a:pt x="169" y="152"/>
                      <a:pt x="170" y="152"/>
                    </a:cubicBezTo>
                    <a:cubicBezTo>
                      <a:pt x="169" y="152"/>
                      <a:pt x="169" y="152"/>
                      <a:pt x="168" y="152"/>
                    </a:cubicBezTo>
                    <a:cubicBezTo>
                      <a:pt x="163" y="153"/>
                      <a:pt x="158" y="153"/>
                      <a:pt x="155" y="154"/>
                    </a:cubicBezTo>
                    <a:cubicBezTo>
                      <a:pt x="150" y="155"/>
                      <a:pt x="143" y="155"/>
                      <a:pt x="139" y="155"/>
                    </a:cubicBezTo>
                    <a:cubicBezTo>
                      <a:pt x="148" y="154"/>
                      <a:pt x="158" y="153"/>
                      <a:pt x="167" y="151"/>
                    </a:cubicBezTo>
                    <a:cubicBezTo>
                      <a:pt x="202" y="143"/>
                      <a:pt x="239" y="132"/>
                      <a:pt x="269" y="111"/>
                    </a:cubicBezTo>
                    <a:cubicBezTo>
                      <a:pt x="280" y="103"/>
                      <a:pt x="293" y="94"/>
                      <a:pt x="301" y="83"/>
                    </a:cubicBezTo>
                    <a:cubicBezTo>
                      <a:pt x="305" y="76"/>
                      <a:pt x="307" y="71"/>
                      <a:pt x="309" y="64"/>
                    </a:cubicBezTo>
                    <a:cubicBezTo>
                      <a:pt x="310" y="60"/>
                      <a:pt x="311" y="56"/>
                      <a:pt x="312" y="55"/>
                    </a:cubicBezTo>
                    <a:cubicBezTo>
                      <a:pt x="313" y="54"/>
                      <a:pt x="310" y="45"/>
                      <a:pt x="309" y="44"/>
                    </a:cubicBezTo>
                    <a:cubicBezTo>
                      <a:pt x="305" y="33"/>
                      <a:pt x="294" y="26"/>
                      <a:pt x="284" y="22"/>
                    </a:cubicBezTo>
                    <a:close/>
                    <a:moveTo>
                      <a:pt x="121" y="45"/>
                    </a:moveTo>
                    <a:cubicBezTo>
                      <a:pt x="122" y="45"/>
                      <a:pt x="122" y="45"/>
                      <a:pt x="123" y="44"/>
                    </a:cubicBezTo>
                    <a:cubicBezTo>
                      <a:pt x="122" y="45"/>
                      <a:pt x="122" y="45"/>
                      <a:pt x="121" y="45"/>
                    </a:cubicBezTo>
                    <a:close/>
                    <a:moveTo>
                      <a:pt x="154" y="33"/>
                    </a:moveTo>
                    <a:cubicBezTo>
                      <a:pt x="154" y="34"/>
                      <a:pt x="153" y="34"/>
                      <a:pt x="152" y="34"/>
                    </a:cubicBezTo>
                    <a:cubicBezTo>
                      <a:pt x="153" y="34"/>
                      <a:pt x="154" y="33"/>
                      <a:pt x="154" y="33"/>
                    </a:cubicBezTo>
                    <a:close/>
                    <a:moveTo>
                      <a:pt x="142" y="34"/>
                    </a:moveTo>
                    <a:cubicBezTo>
                      <a:pt x="143" y="34"/>
                      <a:pt x="144" y="34"/>
                      <a:pt x="145" y="34"/>
                    </a:cubicBezTo>
                    <a:cubicBezTo>
                      <a:pt x="145" y="35"/>
                      <a:pt x="142" y="35"/>
                      <a:pt x="142" y="34"/>
                    </a:cubicBezTo>
                    <a:close/>
                    <a:moveTo>
                      <a:pt x="144" y="37"/>
                    </a:moveTo>
                    <a:cubicBezTo>
                      <a:pt x="144" y="36"/>
                      <a:pt x="145" y="36"/>
                      <a:pt x="146" y="36"/>
                    </a:cubicBezTo>
                    <a:cubicBezTo>
                      <a:pt x="145" y="37"/>
                      <a:pt x="145" y="37"/>
                      <a:pt x="144" y="37"/>
                    </a:cubicBezTo>
                    <a:close/>
                    <a:moveTo>
                      <a:pt x="152" y="37"/>
                    </a:moveTo>
                    <a:cubicBezTo>
                      <a:pt x="153" y="36"/>
                      <a:pt x="155" y="35"/>
                      <a:pt x="156" y="35"/>
                    </a:cubicBezTo>
                    <a:cubicBezTo>
                      <a:pt x="156" y="35"/>
                      <a:pt x="152" y="37"/>
                      <a:pt x="152" y="37"/>
                    </a:cubicBezTo>
                    <a:close/>
                    <a:moveTo>
                      <a:pt x="166" y="29"/>
                    </a:moveTo>
                    <a:cubicBezTo>
                      <a:pt x="166" y="28"/>
                      <a:pt x="167" y="31"/>
                      <a:pt x="166" y="29"/>
                    </a:cubicBezTo>
                    <a:close/>
                    <a:moveTo>
                      <a:pt x="168" y="28"/>
                    </a:moveTo>
                    <a:cubicBezTo>
                      <a:pt x="167" y="27"/>
                      <a:pt x="168" y="28"/>
                      <a:pt x="168" y="28"/>
                    </a:cubicBezTo>
                    <a:close/>
                    <a:moveTo>
                      <a:pt x="169" y="32"/>
                    </a:moveTo>
                    <a:cubicBezTo>
                      <a:pt x="169" y="31"/>
                      <a:pt x="172" y="31"/>
                      <a:pt x="172" y="31"/>
                    </a:cubicBezTo>
                    <a:cubicBezTo>
                      <a:pt x="171" y="32"/>
                      <a:pt x="170" y="32"/>
                      <a:pt x="169" y="32"/>
                    </a:cubicBezTo>
                    <a:close/>
                    <a:moveTo>
                      <a:pt x="179" y="26"/>
                    </a:moveTo>
                    <a:cubicBezTo>
                      <a:pt x="179" y="26"/>
                      <a:pt x="183" y="24"/>
                      <a:pt x="184" y="25"/>
                    </a:cubicBezTo>
                    <a:cubicBezTo>
                      <a:pt x="184" y="27"/>
                      <a:pt x="179" y="26"/>
                      <a:pt x="179" y="26"/>
                    </a:cubicBezTo>
                    <a:close/>
                    <a:moveTo>
                      <a:pt x="191" y="24"/>
                    </a:moveTo>
                    <a:cubicBezTo>
                      <a:pt x="190" y="24"/>
                      <a:pt x="195" y="23"/>
                      <a:pt x="196" y="23"/>
                    </a:cubicBezTo>
                    <a:cubicBezTo>
                      <a:pt x="195" y="23"/>
                      <a:pt x="191" y="25"/>
                      <a:pt x="191" y="24"/>
                    </a:cubicBezTo>
                    <a:close/>
                    <a:moveTo>
                      <a:pt x="201" y="22"/>
                    </a:moveTo>
                    <a:cubicBezTo>
                      <a:pt x="200" y="22"/>
                      <a:pt x="199" y="23"/>
                      <a:pt x="198" y="22"/>
                    </a:cubicBezTo>
                    <a:cubicBezTo>
                      <a:pt x="197" y="22"/>
                      <a:pt x="202" y="22"/>
                      <a:pt x="201" y="22"/>
                    </a:cubicBezTo>
                    <a:close/>
                    <a:moveTo>
                      <a:pt x="203" y="22"/>
                    </a:moveTo>
                    <a:cubicBezTo>
                      <a:pt x="204" y="21"/>
                      <a:pt x="212" y="20"/>
                      <a:pt x="212" y="20"/>
                    </a:cubicBezTo>
                    <a:cubicBezTo>
                      <a:pt x="213" y="22"/>
                      <a:pt x="204" y="21"/>
                      <a:pt x="203" y="22"/>
                    </a:cubicBezTo>
                    <a:close/>
                    <a:moveTo>
                      <a:pt x="223" y="16"/>
                    </a:moveTo>
                    <a:cubicBezTo>
                      <a:pt x="223" y="15"/>
                      <a:pt x="223" y="17"/>
                      <a:pt x="223" y="16"/>
                    </a:cubicBezTo>
                    <a:close/>
                    <a:moveTo>
                      <a:pt x="215" y="22"/>
                    </a:moveTo>
                    <a:cubicBezTo>
                      <a:pt x="211" y="21"/>
                      <a:pt x="218" y="21"/>
                      <a:pt x="218" y="21"/>
                    </a:cubicBezTo>
                    <a:cubicBezTo>
                      <a:pt x="217" y="22"/>
                      <a:pt x="216" y="22"/>
                      <a:pt x="215" y="22"/>
                    </a:cubicBezTo>
                    <a:close/>
                    <a:moveTo>
                      <a:pt x="233" y="19"/>
                    </a:moveTo>
                    <a:cubicBezTo>
                      <a:pt x="233" y="19"/>
                      <a:pt x="233" y="20"/>
                      <a:pt x="234" y="20"/>
                    </a:cubicBezTo>
                    <a:cubicBezTo>
                      <a:pt x="234" y="20"/>
                      <a:pt x="215" y="20"/>
                      <a:pt x="215" y="20"/>
                    </a:cubicBezTo>
                    <a:cubicBezTo>
                      <a:pt x="217" y="20"/>
                      <a:pt x="242" y="17"/>
                      <a:pt x="242" y="18"/>
                    </a:cubicBezTo>
                    <a:cubicBezTo>
                      <a:pt x="242" y="16"/>
                      <a:pt x="247" y="18"/>
                      <a:pt x="248" y="18"/>
                    </a:cubicBezTo>
                    <a:cubicBezTo>
                      <a:pt x="247" y="17"/>
                      <a:pt x="235" y="18"/>
                      <a:pt x="233" y="19"/>
                    </a:cubicBezTo>
                    <a:close/>
                    <a:moveTo>
                      <a:pt x="298" y="30"/>
                    </a:moveTo>
                    <a:cubicBezTo>
                      <a:pt x="298" y="31"/>
                      <a:pt x="297" y="31"/>
                      <a:pt x="297" y="29"/>
                    </a:cubicBezTo>
                    <a:cubicBezTo>
                      <a:pt x="295" y="27"/>
                      <a:pt x="298" y="31"/>
                      <a:pt x="298" y="30"/>
                    </a:cubicBezTo>
                    <a:close/>
                    <a:moveTo>
                      <a:pt x="274" y="24"/>
                    </a:moveTo>
                    <a:cubicBezTo>
                      <a:pt x="273" y="25"/>
                      <a:pt x="264" y="22"/>
                      <a:pt x="264" y="22"/>
                    </a:cubicBezTo>
                    <a:cubicBezTo>
                      <a:pt x="264" y="21"/>
                      <a:pt x="275" y="24"/>
                      <a:pt x="274" y="24"/>
                    </a:cubicBezTo>
                    <a:close/>
                    <a:moveTo>
                      <a:pt x="277" y="20"/>
                    </a:moveTo>
                    <a:cubicBezTo>
                      <a:pt x="276" y="20"/>
                      <a:pt x="275" y="20"/>
                      <a:pt x="275" y="20"/>
                    </a:cubicBezTo>
                    <a:cubicBezTo>
                      <a:pt x="275" y="19"/>
                      <a:pt x="277" y="20"/>
                      <a:pt x="277" y="20"/>
                    </a:cubicBezTo>
                    <a:close/>
                    <a:moveTo>
                      <a:pt x="283" y="25"/>
                    </a:moveTo>
                    <a:cubicBezTo>
                      <a:pt x="284" y="25"/>
                      <a:pt x="285" y="26"/>
                      <a:pt x="286" y="26"/>
                    </a:cubicBezTo>
                    <a:cubicBezTo>
                      <a:pt x="286" y="26"/>
                      <a:pt x="290" y="29"/>
                      <a:pt x="291" y="29"/>
                    </a:cubicBezTo>
                    <a:cubicBezTo>
                      <a:pt x="289" y="29"/>
                      <a:pt x="284" y="27"/>
                      <a:pt x="283" y="25"/>
                    </a:cubicBezTo>
                    <a:close/>
                    <a:moveTo>
                      <a:pt x="296" y="35"/>
                    </a:moveTo>
                    <a:cubicBezTo>
                      <a:pt x="297" y="35"/>
                      <a:pt x="297" y="36"/>
                      <a:pt x="297" y="37"/>
                    </a:cubicBezTo>
                    <a:cubicBezTo>
                      <a:pt x="297" y="36"/>
                      <a:pt x="295" y="36"/>
                      <a:pt x="296" y="35"/>
                    </a:cubicBezTo>
                    <a:close/>
                    <a:moveTo>
                      <a:pt x="295" y="33"/>
                    </a:moveTo>
                    <a:cubicBezTo>
                      <a:pt x="294" y="32"/>
                      <a:pt x="298" y="35"/>
                      <a:pt x="299" y="36"/>
                    </a:cubicBezTo>
                    <a:cubicBezTo>
                      <a:pt x="298" y="34"/>
                      <a:pt x="296" y="34"/>
                      <a:pt x="295" y="33"/>
                    </a:cubicBezTo>
                    <a:close/>
                    <a:moveTo>
                      <a:pt x="235" y="119"/>
                    </a:moveTo>
                    <a:cubicBezTo>
                      <a:pt x="235" y="119"/>
                      <a:pt x="234" y="120"/>
                      <a:pt x="233" y="120"/>
                    </a:cubicBezTo>
                    <a:cubicBezTo>
                      <a:pt x="233" y="121"/>
                      <a:pt x="232" y="121"/>
                      <a:pt x="231" y="121"/>
                    </a:cubicBezTo>
                    <a:cubicBezTo>
                      <a:pt x="229" y="121"/>
                      <a:pt x="237" y="118"/>
                      <a:pt x="235" y="119"/>
                    </a:cubicBezTo>
                    <a:close/>
                    <a:moveTo>
                      <a:pt x="228" y="120"/>
                    </a:moveTo>
                    <a:cubicBezTo>
                      <a:pt x="228" y="121"/>
                      <a:pt x="227" y="121"/>
                      <a:pt x="226" y="121"/>
                    </a:cubicBezTo>
                    <a:cubicBezTo>
                      <a:pt x="227" y="121"/>
                      <a:pt x="227" y="120"/>
                      <a:pt x="228" y="120"/>
                    </a:cubicBezTo>
                    <a:close/>
                    <a:moveTo>
                      <a:pt x="229" y="121"/>
                    </a:moveTo>
                    <a:cubicBezTo>
                      <a:pt x="230" y="123"/>
                      <a:pt x="226" y="122"/>
                      <a:pt x="226" y="122"/>
                    </a:cubicBezTo>
                    <a:cubicBezTo>
                      <a:pt x="227" y="122"/>
                      <a:pt x="228" y="121"/>
                      <a:pt x="229" y="121"/>
                    </a:cubicBezTo>
                    <a:close/>
                    <a:moveTo>
                      <a:pt x="209" y="129"/>
                    </a:moveTo>
                    <a:cubicBezTo>
                      <a:pt x="210" y="129"/>
                      <a:pt x="205" y="130"/>
                      <a:pt x="205" y="130"/>
                    </a:cubicBezTo>
                    <a:cubicBezTo>
                      <a:pt x="207" y="127"/>
                      <a:pt x="210" y="129"/>
                      <a:pt x="209" y="129"/>
                    </a:cubicBezTo>
                    <a:close/>
                    <a:moveTo>
                      <a:pt x="159" y="142"/>
                    </a:moveTo>
                    <a:cubicBezTo>
                      <a:pt x="158" y="142"/>
                      <a:pt x="150" y="144"/>
                      <a:pt x="150" y="143"/>
                    </a:cubicBezTo>
                    <a:cubicBezTo>
                      <a:pt x="150" y="142"/>
                      <a:pt x="164" y="141"/>
                      <a:pt x="159" y="142"/>
                    </a:cubicBezTo>
                    <a:close/>
                    <a:moveTo>
                      <a:pt x="138" y="145"/>
                    </a:moveTo>
                    <a:cubicBezTo>
                      <a:pt x="135" y="145"/>
                      <a:pt x="133" y="145"/>
                      <a:pt x="130" y="146"/>
                    </a:cubicBezTo>
                    <a:cubicBezTo>
                      <a:pt x="133" y="145"/>
                      <a:pt x="136" y="145"/>
                      <a:pt x="138" y="145"/>
                    </a:cubicBezTo>
                    <a:close/>
                    <a:moveTo>
                      <a:pt x="117" y="146"/>
                    </a:moveTo>
                    <a:cubicBezTo>
                      <a:pt x="116" y="146"/>
                      <a:pt x="115" y="146"/>
                      <a:pt x="115" y="146"/>
                    </a:cubicBezTo>
                    <a:cubicBezTo>
                      <a:pt x="115" y="146"/>
                      <a:pt x="116" y="146"/>
                      <a:pt x="117" y="146"/>
                    </a:cubicBezTo>
                    <a:close/>
                    <a:moveTo>
                      <a:pt x="100" y="146"/>
                    </a:moveTo>
                    <a:cubicBezTo>
                      <a:pt x="101" y="146"/>
                      <a:pt x="102" y="146"/>
                      <a:pt x="103" y="146"/>
                    </a:cubicBezTo>
                    <a:cubicBezTo>
                      <a:pt x="103" y="147"/>
                      <a:pt x="100" y="146"/>
                      <a:pt x="100" y="146"/>
                    </a:cubicBezTo>
                    <a:close/>
                    <a:moveTo>
                      <a:pt x="93" y="147"/>
                    </a:moveTo>
                    <a:cubicBezTo>
                      <a:pt x="93" y="147"/>
                      <a:pt x="92" y="147"/>
                      <a:pt x="91" y="147"/>
                    </a:cubicBezTo>
                    <a:cubicBezTo>
                      <a:pt x="92" y="146"/>
                      <a:pt x="93" y="146"/>
                      <a:pt x="93" y="147"/>
                    </a:cubicBezTo>
                    <a:close/>
                    <a:moveTo>
                      <a:pt x="71" y="146"/>
                    </a:moveTo>
                    <a:cubicBezTo>
                      <a:pt x="70" y="146"/>
                      <a:pt x="69" y="146"/>
                      <a:pt x="68" y="146"/>
                    </a:cubicBezTo>
                    <a:cubicBezTo>
                      <a:pt x="69" y="145"/>
                      <a:pt x="70" y="145"/>
                      <a:pt x="71" y="146"/>
                    </a:cubicBezTo>
                    <a:close/>
                    <a:moveTo>
                      <a:pt x="113" y="19"/>
                    </a:moveTo>
                    <a:cubicBezTo>
                      <a:pt x="113" y="19"/>
                      <a:pt x="108" y="21"/>
                      <a:pt x="108" y="21"/>
                    </a:cubicBezTo>
                    <a:cubicBezTo>
                      <a:pt x="107" y="19"/>
                      <a:pt x="113" y="19"/>
                      <a:pt x="113" y="19"/>
                    </a:cubicBezTo>
                    <a:close/>
                    <a:moveTo>
                      <a:pt x="90" y="29"/>
                    </a:moveTo>
                    <a:cubicBezTo>
                      <a:pt x="91" y="28"/>
                      <a:pt x="95" y="28"/>
                      <a:pt x="95" y="27"/>
                    </a:cubicBezTo>
                    <a:cubicBezTo>
                      <a:pt x="95" y="27"/>
                      <a:pt x="89" y="30"/>
                      <a:pt x="90" y="29"/>
                    </a:cubicBezTo>
                    <a:close/>
                    <a:moveTo>
                      <a:pt x="106" y="6"/>
                    </a:moveTo>
                    <a:cubicBezTo>
                      <a:pt x="99" y="8"/>
                      <a:pt x="92" y="12"/>
                      <a:pt x="92" y="13"/>
                    </a:cubicBezTo>
                    <a:cubicBezTo>
                      <a:pt x="93" y="10"/>
                      <a:pt x="100" y="8"/>
                      <a:pt x="106" y="6"/>
                    </a:cubicBezTo>
                    <a:close/>
                    <a:moveTo>
                      <a:pt x="89" y="15"/>
                    </a:moveTo>
                    <a:cubicBezTo>
                      <a:pt x="88" y="16"/>
                      <a:pt x="86" y="17"/>
                      <a:pt x="85" y="17"/>
                    </a:cubicBezTo>
                    <a:cubicBezTo>
                      <a:pt x="85" y="15"/>
                      <a:pt x="89" y="15"/>
                      <a:pt x="89" y="15"/>
                    </a:cubicBezTo>
                    <a:close/>
                    <a:moveTo>
                      <a:pt x="83" y="18"/>
                    </a:moveTo>
                    <a:cubicBezTo>
                      <a:pt x="83" y="18"/>
                      <a:pt x="79" y="21"/>
                      <a:pt x="79" y="20"/>
                    </a:cubicBezTo>
                    <a:cubicBezTo>
                      <a:pt x="78" y="20"/>
                      <a:pt x="83" y="18"/>
                      <a:pt x="83" y="18"/>
                    </a:cubicBezTo>
                    <a:close/>
                    <a:moveTo>
                      <a:pt x="92" y="25"/>
                    </a:moveTo>
                    <a:cubicBezTo>
                      <a:pt x="90" y="26"/>
                      <a:pt x="89" y="27"/>
                      <a:pt x="88" y="28"/>
                    </a:cubicBezTo>
                    <a:cubicBezTo>
                      <a:pt x="85" y="29"/>
                      <a:pt x="81" y="31"/>
                      <a:pt x="77" y="33"/>
                    </a:cubicBezTo>
                    <a:cubicBezTo>
                      <a:pt x="82" y="31"/>
                      <a:pt x="87" y="28"/>
                      <a:pt x="92" y="25"/>
                    </a:cubicBezTo>
                    <a:close/>
                    <a:moveTo>
                      <a:pt x="69" y="26"/>
                    </a:moveTo>
                    <a:cubicBezTo>
                      <a:pt x="70" y="25"/>
                      <a:pt x="72" y="23"/>
                      <a:pt x="74" y="22"/>
                    </a:cubicBezTo>
                    <a:cubicBezTo>
                      <a:pt x="71" y="24"/>
                      <a:pt x="67" y="28"/>
                      <a:pt x="64" y="29"/>
                    </a:cubicBezTo>
                    <a:cubicBezTo>
                      <a:pt x="65" y="29"/>
                      <a:pt x="69" y="26"/>
                      <a:pt x="69" y="26"/>
                    </a:cubicBezTo>
                    <a:close/>
                    <a:moveTo>
                      <a:pt x="58" y="36"/>
                    </a:moveTo>
                    <a:cubicBezTo>
                      <a:pt x="57" y="37"/>
                      <a:pt x="55" y="37"/>
                      <a:pt x="54" y="38"/>
                    </a:cubicBezTo>
                    <a:cubicBezTo>
                      <a:pt x="55" y="37"/>
                      <a:pt x="57" y="36"/>
                      <a:pt x="58" y="36"/>
                    </a:cubicBezTo>
                    <a:close/>
                    <a:moveTo>
                      <a:pt x="29" y="60"/>
                    </a:moveTo>
                    <a:cubicBezTo>
                      <a:pt x="30" y="58"/>
                      <a:pt x="31" y="57"/>
                      <a:pt x="32" y="57"/>
                    </a:cubicBezTo>
                    <a:cubicBezTo>
                      <a:pt x="32" y="57"/>
                      <a:pt x="28" y="61"/>
                      <a:pt x="29" y="60"/>
                    </a:cubicBezTo>
                    <a:close/>
                    <a:moveTo>
                      <a:pt x="23" y="67"/>
                    </a:moveTo>
                    <a:cubicBezTo>
                      <a:pt x="21" y="70"/>
                      <a:pt x="16" y="78"/>
                      <a:pt x="16" y="78"/>
                    </a:cubicBezTo>
                    <a:cubicBezTo>
                      <a:pt x="17" y="74"/>
                      <a:pt x="21" y="71"/>
                      <a:pt x="23" y="67"/>
                    </a:cubicBezTo>
                    <a:close/>
                    <a:moveTo>
                      <a:pt x="12" y="82"/>
                    </a:moveTo>
                    <a:cubicBezTo>
                      <a:pt x="12" y="80"/>
                      <a:pt x="13" y="79"/>
                      <a:pt x="14" y="78"/>
                    </a:cubicBezTo>
                    <a:cubicBezTo>
                      <a:pt x="14" y="79"/>
                      <a:pt x="11" y="84"/>
                      <a:pt x="12" y="82"/>
                    </a:cubicBezTo>
                    <a:close/>
                    <a:moveTo>
                      <a:pt x="28" y="149"/>
                    </a:moveTo>
                    <a:cubicBezTo>
                      <a:pt x="25" y="148"/>
                      <a:pt x="9" y="131"/>
                      <a:pt x="7" y="126"/>
                    </a:cubicBezTo>
                    <a:cubicBezTo>
                      <a:pt x="7" y="127"/>
                      <a:pt x="7" y="127"/>
                      <a:pt x="7" y="128"/>
                    </a:cubicBezTo>
                    <a:cubicBezTo>
                      <a:pt x="4" y="126"/>
                      <a:pt x="5" y="112"/>
                      <a:pt x="5" y="109"/>
                    </a:cubicBezTo>
                    <a:cubicBezTo>
                      <a:pt x="6" y="99"/>
                      <a:pt x="11" y="91"/>
                      <a:pt x="14" y="82"/>
                    </a:cubicBezTo>
                    <a:cubicBezTo>
                      <a:pt x="14" y="87"/>
                      <a:pt x="9" y="95"/>
                      <a:pt x="8" y="99"/>
                    </a:cubicBezTo>
                    <a:cubicBezTo>
                      <a:pt x="5" y="108"/>
                      <a:pt x="5" y="118"/>
                      <a:pt x="9" y="126"/>
                    </a:cubicBezTo>
                    <a:cubicBezTo>
                      <a:pt x="14" y="136"/>
                      <a:pt x="22" y="142"/>
                      <a:pt x="32" y="147"/>
                    </a:cubicBezTo>
                    <a:cubicBezTo>
                      <a:pt x="27" y="145"/>
                      <a:pt x="23" y="143"/>
                      <a:pt x="23" y="143"/>
                    </a:cubicBezTo>
                    <a:cubicBezTo>
                      <a:pt x="25" y="144"/>
                      <a:pt x="32" y="148"/>
                      <a:pt x="33" y="149"/>
                    </a:cubicBezTo>
                    <a:cubicBezTo>
                      <a:pt x="33" y="148"/>
                      <a:pt x="27" y="149"/>
                      <a:pt x="28" y="149"/>
                    </a:cubicBezTo>
                    <a:close/>
                    <a:moveTo>
                      <a:pt x="37" y="150"/>
                    </a:moveTo>
                    <a:cubicBezTo>
                      <a:pt x="37" y="150"/>
                      <a:pt x="42" y="152"/>
                      <a:pt x="41" y="153"/>
                    </a:cubicBezTo>
                    <a:cubicBezTo>
                      <a:pt x="41" y="153"/>
                      <a:pt x="37" y="151"/>
                      <a:pt x="37" y="150"/>
                    </a:cubicBezTo>
                    <a:close/>
                    <a:moveTo>
                      <a:pt x="49" y="156"/>
                    </a:moveTo>
                    <a:cubicBezTo>
                      <a:pt x="48" y="156"/>
                      <a:pt x="47" y="155"/>
                      <a:pt x="46" y="155"/>
                    </a:cubicBezTo>
                    <a:cubicBezTo>
                      <a:pt x="44" y="154"/>
                      <a:pt x="52" y="154"/>
                      <a:pt x="49" y="156"/>
                    </a:cubicBezTo>
                    <a:close/>
                    <a:moveTo>
                      <a:pt x="54" y="155"/>
                    </a:moveTo>
                    <a:cubicBezTo>
                      <a:pt x="55" y="155"/>
                      <a:pt x="56" y="155"/>
                      <a:pt x="57" y="156"/>
                    </a:cubicBezTo>
                    <a:cubicBezTo>
                      <a:pt x="56" y="156"/>
                      <a:pt x="55" y="156"/>
                      <a:pt x="54" y="155"/>
                    </a:cubicBezTo>
                    <a:close/>
                    <a:moveTo>
                      <a:pt x="78" y="158"/>
                    </a:moveTo>
                    <a:cubicBezTo>
                      <a:pt x="79" y="158"/>
                      <a:pt x="80" y="158"/>
                      <a:pt x="82" y="158"/>
                    </a:cubicBezTo>
                    <a:cubicBezTo>
                      <a:pt x="80" y="159"/>
                      <a:pt x="79" y="158"/>
                      <a:pt x="78" y="158"/>
                    </a:cubicBezTo>
                    <a:close/>
                    <a:moveTo>
                      <a:pt x="70" y="158"/>
                    </a:moveTo>
                    <a:cubicBezTo>
                      <a:pt x="67" y="159"/>
                      <a:pt x="54" y="155"/>
                      <a:pt x="42" y="150"/>
                    </a:cubicBezTo>
                    <a:cubicBezTo>
                      <a:pt x="45" y="151"/>
                      <a:pt x="48" y="152"/>
                      <a:pt x="51" y="153"/>
                    </a:cubicBezTo>
                    <a:cubicBezTo>
                      <a:pt x="61" y="155"/>
                      <a:pt x="72" y="157"/>
                      <a:pt x="84" y="157"/>
                    </a:cubicBezTo>
                    <a:cubicBezTo>
                      <a:pt x="79" y="157"/>
                      <a:pt x="73" y="158"/>
                      <a:pt x="70" y="158"/>
                    </a:cubicBezTo>
                    <a:close/>
                    <a:moveTo>
                      <a:pt x="103" y="160"/>
                    </a:moveTo>
                    <a:cubicBezTo>
                      <a:pt x="104" y="160"/>
                      <a:pt x="105" y="160"/>
                      <a:pt x="105" y="160"/>
                    </a:cubicBezTo>
                    <a:cubicBezTo>
                      <a:pt x="107" y="161"/>
                      <a:pt x="103" y="160"/>
                      <a:pt x="103" y="160"/>
                    </a:cubicBezTo>
                    <a:close/>
                    <a:moveTo>
                      <a:pt x="113" y="160"/>
                    </a:moveTo>
                    <a:cubicBezTo>
                      <a:pt x="114" y="160"/>
                      <a:pt x="115" y="160"/>
                      <a:pt x="116" y="160"/>
                    </a:cubicBezTo>
                    <a:cubicBezTo>
                      <a:pt x="116" y="161"/>
                      <a:pt x="113" y="160"/>
                      <a:pt x="113" y="160"/>
                    </a:cubicBezTo>
                    <a:close/>
                    <a:moveTo>
                      <a:pt x="116" y="158"/>
                    </a:moveTo>
                    <a:cubicBezTo>
                      <a:pt x="116" y="158"/>
                      <a:pt x="127" y="158"/>
                      <a:pt x="127" y="157"/>
                    </a:cubicBezTo>
                    <a:cubicBezTo>
                      <a:pt x="127" y="157"/>
                      <a:pt x="114" y="158"/>
                      <a:pt x="113" y="158"/>
                    </a:cubicBezTo>
                    <a:cubicBezTo>
                      <a:pt x="113" y="158"/>
                      <a:pt x="114" y="159"/>
                      <a:pt x="114" y="159"/>
                    </a:cubicBezTo>
                    <a:cubicBezTo>
                      <a:pt x="112" y="159"/>
                      <a:pt x="85" y="160"/>
                      <a:pt x="85" y="158"/>
                    </a:cubicBezTo>
                    <a:cubicBezTo>
                      <a:pt x="85" y="159"/>
                      <a:pt x="89" y="158"/>
                      <a:pt x="89" y="158"/>
                    </a:cubicBezTo>
                    <a:cubicBezTo>
                      <a:pt x="89" y="158"/>
                      <a:pt x="88" y="158"/>
                      <a:pt x="87" y="158"/>
                    </a:cubicBezTo>
                    <a:cubicBezTo>
                      <a:pt x="89" y="158"/>
                      <a:pt x="91" y="158"/>
                      <a:pt x="92" y="158"/>
                    </a:cubicBezTo>
                    <a:cubicBezTo>
                      <a:pt x="92" y="158"/>
                      <a:pt x="92" y="158"/>
                      <a:pt x="91" y="158"/>
                    </a:cubicBezTo>
                    <a:cubicBezTo>
                      <a:pt x="91" y="158"/>
                      <a:pt x="92" y="158"/>
                      <a:pt x="92" y="158"/>
                    </a:cubicBezTo>
                    <a:cubicBezTo>
                      <a:pt x="105" y="158"/>
                      <a:pt x="119" y="158"/>
                      <a:pt x="132" y="156"/>
                    </a:cubicBezTo>
                    <a:cubicBezTo>
                      <a:pt x="131" y="156"/>
                      <a:pt x="131" y="156"/>
                      <a:pt x="131" y="157"/>
                    </a:cubicBezTo>
                    <a:cubicBezTo>
                      <a:pt x="131" y="157"/>
                      <a:pt x="133" y="157"/>
                      <a:pt x="134" y="157"/>
                    </a:cubicBezTo>
                    <a:cubicBezTo>
                      <a:pt x="129" y="158"/>
                      <a:pt x="116" y="160"/>
                      <a:pt x="116" y="158"/>
                    </a:cubicBezTo>
                    <a:close/>
                    <a:moveTo>
                      <a:pt x="222" y="138"/>
                    </a:moveTo>
                    <a:cubicBezTo>
                      <a:pt x="222" y="138"/>
                      <a:pt x="221" y="138"/>
                      <a:pt x="222" y="138"/>
                    </a:cubicBezTo>
                    <a:close/>
                    <a:moveTo>
                      <a:pt x="219" y="140"/>
                    </a:moveTo>
                    <a:cubicBezTo>
                      <a:pt x="219" y="141"/>
                      <a:pt x="219" y="138"/>
                      <a:pt x="219" y="140"/>
                    </a:cubicBezTo>
                    <a:close/>
                    <a:moveTo>
                      <a:pt x="214" y="141"/>
                    </a:moveTo>
                    <a:cubicBezTo>
                      <a:pt x="217" y="141"/>
                      <a:pt x="211" y="142"/>
                      <a:pt x="211" y="142"/>
                    </a:cubicBezTo>
                    <a:cubicBezTo>
                      <a:pt x="212" y="141"/>
                      <a:pt x="213" y="141"/>
                      <a:pt x="214" y="141"/>
                    </a:cubicBezTo>
                    <a:close/>
                    <a:moveTo>
                      <a:pt x="189" y="149"/>
                    </a:moveTo>
                    <a:cubicBezTo>
                      <a:pt x="189" y="149"/>
                      <a:pt x="188" y="150"/>
                      <a:pt x="187" y="150"/>
                    </a:cubicBezTo>
                    <a:cubicBezTo>
                      <a:pt x="188" y="149"/>
                      <a:pt x="188" y="149"/>
                      <a:pt x="189" y="149"/>
                    </a:cubicBezTo>
                    <a:close/>
                    <a:moveTo>
                      <a:pt x="164" y="153"/>
                    </a:moveTo>
                    <a:cubicBezTo>
                      <a:pt x="161" y="154"/>
                      <a:pt x="158" y="154"/>
                      <a:pt x="155" y="154"/>
                    </a:cubicBezTo>
                    <a:cubicBezTo>
                      <a:pt x="157" y="153"/>
                      <a:pt x="161" y="153"/>
                      <a:pt x="164" y="153"/>
                    </a:cubicBezTo>
                    <a:close/>
                    <a:moveTo>
                      <a:pt x="155" y="157"/>
                    </a:moveTo>
                    <a:cubicBezTo>
                      <a:pt x="154" y="157"/>
                      <a:pt x="154" y="157"/>
                      <a:pt x="153" y="157"/>
                    </a:cubicBezTo>
                    <a:cubicBezTo>
                      <a:pt x="154" y="157"/>
                      <a:pt x="155" y="157"/>
                      <a:pt x="155" y="157"/>
                    </a:cubicBezTo>
                    <a:close/>
                    <a:moveTo>
                      <a:pt x="150" y="156"/>
                    </a:moveTo>
                    <a:cubicBezTo>
                      <a:pt x="148" y="156"/>
                      <a:pt x="145" y="157"/>
                      <a:pt x="144" y="156"/>
                    </a:cubicBezTo>
                    <a:cubicBezTo>
                      <a:pt x="143" y="156"/>
                      <a:pt x="153" y="155"/>
                      <a:pt x="150" y="156"/>
                    </a:cubicBezTo>
                    <a:close/>
                    <a:moveTo>
                      <a:pt x="274" y="107"/>
                    </a:moveTo>
                    <a:cubicBezTo>
                      <a:pt x="274" y="108"/>
                      <a:pt x="273" y="108"/>
                      <a:pt x="272" y="108"/>
                    </a:cubicBezTo>
                    <a:cubicBezTo>
                      <a:pt x="272" y="108"/>
                      <a:pt x="275" y="105"/>
                      <a:pt x="274" y="107"/>
                    </a:cubicBezTo>
                    <a:close/>
                    <a:moveTo>
                      <a:pt x="290" y="91"/>
                    </a:moveTo>
                    <a:cubicBezTo>
                      <a:pt x="290" y="90"/>
                      <a:pt x="290" y="90"/>
                      <a:pt x="291" y="90"/>
                    </a:cubicBezTo>
                    <a:cubicBezTo>
                      <a:pt x="291" y="90"/>
                      <a:pt x="290" y="91"/>
                      <a:pt x="290" y="91"/>
                    </a:cubicBezTo>
                    <a:close/>
                    <a:moveTo>
                      <a:pt x="293" y="85"/>
                    </a:moveTo>
                    <a:cubicBezTo>
                      <a:pt x="293" y="84"/>
                      <a:pt x="294" y="84"/>
                      <a:pt x="295" y="84"/>
                    </a:cubicBezTo>
                    <a:cubicBezTo>
                      <a:pt x="296" y="85"/>
                      <a:pt x="293" y="86"/>
                      <a:pt x="293" y="85"/>
                    </a:cubicBezTo>
                    <a:close/>
                    <a:moveTo>
                      <a:pt x="294" y="89"/>
                    </a:moveTo>
                    <a:cubicBezTo>
                      <a:pt x="294" y="88"/>
                      <a:pt x="294" y="88"/>
                      <a:pt x="295" y="87"/>
                    </a:cubicBezTo>
                    <a:cubicBezTo>
                      <a:pt x="295" y="88"/>
                      <a:pt x="294" y="89"/>
                      <a:pt x="294" y="89"/>
                    </a:cubicBezTo>
                    <a:close/>
                    <a:moveTo>
                      <a:pt x="295" y="81"/>
                    </a:moveTo>
                    <a:cubicBezTo>
                      <a:pt x="296" y="80"/>
                      <a:pt x="298" y="77"/>
                      <a:pt x="298" y="78"/>
                    </a:cubicBezTo>
                    <a:cubicBezTo>
                      <a:pt x="299" y="79"/>
                      <a:pt x="296" y="80"/>
                      <a:pt x="295" y="81"/>
                    </a:cubicBezTo>
                    <a:close/>
                    <a:moveTo>
                      <a:pt x="299" y="77"/>
                    </a:moveTo>
                    <a:cubicBezTo>
                      <a:pt x="298" y="77"/>
                      <a:pt x="300" y="73"/>
                      <a:pt x="300" y="74"/>
                    </a:cubicBezTo>
                    <a:cubicBezTo>
                      <a:pt x="300" y="75"/>
                      <a:pt x="299" y="76"/>
                      <a:pt x="299" y="77"/>
                    </a:cubicBezTo>
                    <a:close/>
                    <a:moveTo>
                      <a:pt x="303" y="74"/>
                    </a:moveTo>
                    <a:cubicBezTo>
                      <a:pt x="303" y="76"/>
                      <a:pt x="302" y="76"/>
                      <a:pt x="302" y="76"/>
                    </a:cubicBezTo>
                    <a:cubicBezTo>
                      <a:pt x="302" y="75"/>
                      <a:pt x="302" y="75"/>
                      <a:pt x="303" y="74"/>
                    </a:cubicBezTo>
                    <a:close/>
                    <a:moveTo>
                      <a:pt x="303" y="77"/>
                    </a:moveTo>
                    <a:cubicBezTo>
                      <a:pt x="302" y="78"/>
                      <a:pt x="302" y="78"/>
                      <a:pt x="303" y="76"/>
                    </a:cubicBezTo>
                    <a:cubicBezTo>
                      <a:pt x="304" y="76"/>
                      <a:pt x="304" y="76"/>
                      <a:pt x="303" y="77"/>
                    </a:cubicBezTo>
                    <a:close/>
                    <a:moveTo>
                      <a:pt x="304" y="66"/>
                    </a:moveTo>
                    <a:cubicBezTo>
                      <a:pt x="304" y="68"/>
                      <a:pt x="304" y="66"/>
                      <a:pt x="304" y="66"/>
                    </a:cubicBezTo>
                    <a:close/>
                    <a:moveTo>
                      <a:pt x="306" y="39"/>
                    </a:moveTo>
                    <a:cubicBezTo>
                      <a:pt x="305" y="38"/>
                      <a:pt x="305" y="38"/>
                      <a:pt x="305" y="37"/>
                    </a:cubicBezTo>
                    <a:cubicBezTo>
                      <a:pt x="305" y="37"/>
                      <a:pt x="306" y="38"/>
                      <a:pt x="306" y="39"/>
                    </a:cubicBezTo>
                    <a:close/>
                    <a:moveTo>
                      <a:pt x="306" y="46"/>
                    </a:moveTo>
                    <a:cubicBezTo>
                      <a:pt x="305" y="45"/>
                      <a:pt x="305" y="44"/>
                      <a:pt x="304" y="43"/>
                    </a:cubicBezTo>
                    <a:cubicBezTo>
                      <a:pt x="304" y="41"/>
                      <a:pt x="306" y="46"/>
                      <a:pt x="306" y="46"/>
                    </a:cubicBezTo>
                    <a:close/>
                    <a:moveTo>
                      <a:pt x="305" y="50"/>
                    </a:moveTo>
                    <a:cubicBezTo>
                      <a:pt x="307" y="51"/>
                      <a:pt x="306" y="50"/>
                      <a:pt x="305" y="50"/>
                    </a:cubicBezTo>
                    <a:close/>
                    <a:moveTo>
                      <a:pt x="307" y="62"/>
                    </a:moveTo>
                    <a:cubicBezTo>
                      <a:pt x="307" y="63"/>
                      <a:pt x="307" y="64"/>
                      <a:pt x="306" y="65"/>
                    </a:cubicBezTo>
                    <a:cubicBezTo>
                      <a:pt x="306" y="64"/>
                      <a:pt x="306" y="63"/>
                      <a:pt x="307" y="62"/>
                    </a:cubicBezTo>
                    <a:close/>
                    <a:moveTo>
                      <a:pt x="306" y="69"/>
                    </a:moveTo>
                    <a:cubicBezTo>
                      <a:pt x="306" y="68"/>
                      <a:pt x="306" y="68"/>
                      <a:pt x="307" y="67"/>
                    </a:cubicBezTo>
                    <a:cubicBezTo>
                      <a:pt x="308" y="67"/>
                      <a:pt x="306" y="69"/>
                      <a:pt x="306" y="69"/>
                    </a:cubicBezTo>
                    <a:close/>
                    <a:moveTo>
                      <a:pt x="306" y="47"/>
                    </a:moveTo>
                    <a:cubicBezTo>
                      <a:pt x="307" y="48"/>
                      <a:pt x="307" y="49"/>
                      <a:pt x="307" y="50"/>
                    </a:cubicBezTo>
                    <a:cubicBezTo>
                      <a:pt x="307" y="50"/>
                      <a:pt x="306" y="47"/>
                      <a:pt x="306" y="47"/>
                    </a:cubicBezTo>
                    <a:close/>
                    <a:moveTo>
                      <a:pt x="232" y="27"/>
                    </a:moveTo>
                    <a:cubicBezTo>
                      <a:pt x="232" y="28"/>
                      <a:pt x="237" y="27"/>
                      <a:pt x="237" y="27"/>
                    </a:cubicBezTo>
                    <a:cubicBezTo>
                      <a:pt x="237" y="27"/>
                      <a:pt x="237" y="26"/>
                      <a:pt x="236" y="26"/>
                    </a:cubicBezTo>
                    <a:cubicBezTo>
                      <a:pt x="235" y="26"/>
                      <a:pt x="233" y="26"/>
                      <a:pt x="232" y="27"/>
                    </a:cubicBezTo>
                    <a:cubicBezTo>
                      <a:pt x="232" y="27"/>
                      <a:pt x="232" y="27"/>
                      <a:pt x="233" y="27"/>
                    </a:cubicBezTo>
                    <a:cubicBezTo>
                      <a:pt x="233" y="27"/>
                      <a:pt x="233" y="27"/>
                      <a:pt x="232" y="27"/>
                    </a:cubicBezTo>
                    <a:close/>
                    <a:moveTo>
                      <a:pt x="63" y="156"/>
                    </a:moveTo>
                    <a:cubicBezTo>
                      <a:pt x="63" y="157"/>
                      <a:pt x="63" y="156"/>
                      <a:pt x="63" y="156"/>
                    </a:cubicBezTo>
                    <a:close/>
                    <a:moveTo>
                      <a:pt x="66" y="157"/>
                    </a:moveTo>
                    <a:cubicBezTo>
                      <a:pt x="67" y="157"/>
                      <a:pt x="68" y="158"/>
                      <a:pt x="70" y="158"/>
                    </a:cubicBezTo>
                    <a:cubicBezTo>
                      <a:pt x="70" y="158"/>
                      <a:pt x="70" y="158"/>
                      <a:pt x="70" y="158"/>
                    </a:cubicBezTo>
                    <a:cubicBezTo>
                      <a:pt x="69" y="157"/>
                      <a:pt x="68" y="157"/>
                      <a:pt x="66" y="157"/>
                    </a:cubicBezTo>
                    <a:close/>
                    <a:moveTo>
                      <a:pt x="75" y="158"/>
                    </a:moveTo>
                    <a:cubicBezTo>
                      <a:pt x="74" y="157"/>
                      <a:pt x="73" y="157"/>
                      <a:pt x="73" y="158"/>
                    </a:cubicBezTo>
                    <a:cubicBezTo>
                      <a:pt x="73" y="158"/>
                      <a:pt x="74" y="158"/>
                      <a:pt x="75" y="158"/>
                    </a:cubicBezTo>
                    <a:close/>
                    <a:moveTo>
                      <a:pt x="97" y="158"/>
                    </a:moveTo>
                    <a:cubicBezTo>
                      <a:pt x="98" y="159"/>
                      <a:pt x="100" y="159"/>
                      <a:pt x="102" y="158"/>
                    </a:cubicBezTo>
                    <a:cubicBezTo>
                      <a:pt x="101" y="158"/>
                      <a:pt x="97" y="158"/>
                      <a:pt x="97" y="158"/>
                    </a:cubicBezTo>
                    <a:close/>
                    <a:moveTo>
                      <a:pt x="59" y="52"/>
                    </a:moveTo>
                    <a:cubicBezTo>
                      <a:pt x="58" y="52"/>
                      <a:pt x="58" y="53"/>
                      <a:pt x="57" y="54"/>
                    </a:cubicBezTo>
                    <a:cubicBezTo>
                      <a:pt x="58" y="54"/>
                      <a:pt x="59" y="53"/>
                      <a:pt x="59" y="52"/>
                    </a:cubicBezTo>
                    <a:close/>
                    <a:moveTo>
                      <a:pt x="95" y="30"/>
                    </a:moveTo>
                    <a:cubicBezTo>
                      <a:pt x="95" y="31"/>
                      <a:pt x="93" y="33"/>
                      <a:pt x="95" y="30"/>
                    </a:cubicBezTo>
                    <a:close/>
                    <a:moveTo>
                      <a:pt x="213" y="28"/>
                    </a:moveTo>
                    <a:cubicBezTo>
                      <a:pt x="220" y="28"/>
                      <a:pt x="226" y="27"/>
                      <a:pt x="232" y="27"/>
                    </a:cubicBezTo>
                    <a:cubicBezTo>
                      <a:pt x="227" y="26"/>
                      <a:pt x="219" y="27"/>
                      <a:pt x="213" y="28"/>
                    </a:cubicBezTo>
                    <a:close/>
                    <a:moveTo>
                      <a:pt x="99" y="29"/>
                    </a:moveTo>
                    <a:cubicBezTo>
                      <a:pt x="100" y="28"/>
                      <a:pt x="101" y="28"/>
                      <a:pt x="102" y="27"/>
                    </a:cubicBezTo>
                    <a:cubicBezTo>
                      <a:pt x="101" y="27"/>
                      <a:pt x="100" y="28"/>
                      <a:pt x="99" y="29"/>
                    </a:cubicBezTo>
                    <a:close/>
                    <a:moveTo>
                      <a:pt x="191" y="146"/>
                    </a:moveTo>
                    <a:cubicBezTo>
                      <a:pt x="190" y="146"/>
                      <a:pt x="183" y="147"/>
                      <a:pt x="183" y="148"/>
                    </a:cubicBezTo>
                    <a:cubicBezTo>
                      <a:pt x="183" y="148"/>
                      <a:pt x="191" y="146"/>
                      <a:pt x="191" y="146"/>
                    </a:cubicBezTo>
                    <a:close/>
                    <a:moveTo>
                      <a:pt x="236" y="26"/>
                    </a:moveTo>
                    <a:cubicBezTo>
                      <a:pt x="236" y="26"/>
                      <a:pt x="236" y="26"/>
                      <a:pt x="236" y="26"/>
                    </a:cubicBezTo>
                    <a:cubicBezTo>
                      <a:pt x="239" y="26"/>
                      <a:pt x="240" y="26"/>
                      <a:pt x="241" y="26"/>
                    </a:cubicBezTo>
                    <a:cubicBezTo>
                      <a:pt x="240" y="26"/>
                      <a:pt x="236" y="26"/>
                      <a:pt x="236" y="26"/>
                    </a:cubicBezTo>
                    <a:close/>
                    <a:moveTo>
                      <a:pt x="180" y="149"/>
                    </a:moveTo>
                    <a:cubicBezTo>
                      <a:pt x="180" y="149"/>
                      <a:pt x="174" y="150"/>
                      <a:pt x="174" y="150"/>
                    </a:cubicBezTo>
                    <a:cubicBezTo>
                      <a:pt x="175" y="150"/>
                      <a:pt x="180" y="150"/>
                      <a:pt x="180" y="14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sp>
          <p:nvSpPr>
            <p:cNvPr id="45" name="文本框 44"/>
            <p:cNvSpPr txBox="1"/>
            <p:nvPr/>
          </p:nvSpPr>
          <p:spPr>
            <a:xfrm>
              <a:off x="6278747" y="4927988"/>
              <a:ext cx="4690226" cy="1234440"/>
            </a:xfrm>
            <a:prstGeom prst="rect">
              <a:avLst/>
            </a:prstGeom>
            <a:noFill/>
          </p:spPr>
          <p:txBody>
            <a:bodyPr rtlCol="0" wrap="square">
              <a:spAutoFit/>
            </a:bodyPr>
            <a:lstStyle/>
            <a:p>
              <a:pPr>
                <a:lnSpc>
                  <a:spcPts val="3000"/>
                </a:lnSpc>
              </a:pPr>
              <a:r>
                <a:rPr altLang="en-US" lang="zh-CN" sz="1400">
                  <a:solidFill>
                    <a:schemeClr val="bg1">
                      <a:lumMod val="95000"/>
                    </a:schemeClr>
                  </a:solidFill>
                  <a:ea charset="-122" panose="02010604000101010101" pitchFamily="2" typeface="汉仪丫丫体简"/>
                </a:rPr>
                <a:t>点击此处添加文本点击此处添加文本点击此处添加文本点击此处添加文本点击此处添加文本点击此处添加文本点击此处</a:t>
              </a:r>
            </a:p>
          </p:txBody>
        </p:sp>
        <p:sp>
          <p:nvSpPr>
            <p:cNvPr id="50" name="文本框 49"/>
            <p:cNvSpPr txBox="1"/>
            <p:nvPr/>
          </p:nvSpPr>
          <p:spPr>
            <a:xfrm>
              <a:off x="6298124" y="4605846"/>
              <a:ext cx="1508659" cy="396240"/>
            </a:xfrm>
            <a:prstGeom prst="rect">
              <a:avLst/>
            </a:prstGeom>
            <a:noFill/>
          </p:spPr>
          <p:txBody>
            <a:bodyPr rtlCol="0" wrap="square">
              <a:spAutoFit/>
            </a:bodyPr>
            <a:lstStyle>
              <a:defPPr>
                <a:defRPr lang="zh-CN"/>
              </a:defPPr>
              <a:lvl1pPr>
                <a:defRPr sz="2000">
                  <a:solidFill>
                    <a:schemeClr val="bg1">
                      <a:lumMod val="95000"/>
                    </a:schemeClr>
                  </a:solidFill>
                </a:defRPr>
              </a:lvl1pPr>
            </a:lstStyle>
            <a:p>
              <a:r>
                <a:rPr altLang="en-US" lang="zh-CN">
                  <a:ea charset="-122" panose="02010604000101010101" pitchFamily="2" typeface="汉仪丫丫体简"/>
                </a:rPr>
                <a:t>添加标题</a:t>
              </a:r>
            </a:p>
          </p:txBody>
        </p:sp>
      </p:grpSp>
    </p:spTree>
  </p:cSld>
  <p:clrMapOvr>
    <a:masterClrMapping/>
  </p:clrMapOvr>
  <p:transition/>
  <p:timing/>
</p:sld>
</file>

<file path=ppt/slides/slide1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4">
            <a:lum/>
          </a:blip>
          <a:stretch>
            <a:fillRect/>
          </a:stretch>
        </a:blipFill>
        <a:effectLst/>
      </p:bgPr>
    </p:bg>
    <p:spTree>
      <p:nvGrpSpPr>
        <p:cNvPr id="1" name=""/>
        <p:cNvGrpSpPr/>
        <p:nvPr/>
      </p:nvGrpSpPr>
      <p:grpSpPr>
        <a:xfrm>
          <a:off x="0" y="0"/>
          <a:ext cx="0" cy="0"/>
        </a:xfrm>
      </p:grpSpPr>
      <p:grpSp>
        <p:nvGrpSpPr>
          <p:cNvPr id="13" name="组合 12"/>
          <p:cNvGrpSpPr/>
          <p:nvPr/>
        </p:nvGrpSpPr>
        <p:grpSpPr>
          <a:xfrm>
            <a:off x="2443356" y="3035922"/>
            <a:ext cx="1236010" cy="1349752"/>
            <a:chOff x="3339886" y="4440238"/>
            <a:chExt cx="776288" cy="847725"/>
          </a:xfrm>
          <a:solidFill>
            <a:srgbClr val="EF6D73"/>
          </a:solidFill>
        </p:grpSpPr>
        <p:sp>
          <p:nvSpPr>
            <p:cNvPr id="14" name="Freeform 25"/>
            <p:cNvSpPr/>
            <p:nvPr/>
          </p:nvSpPr>
          <p:spPr bwMode="auto">
            <a:xfrm>
              <a:off x="3465513" y="4691063"/>
              <a:ext cx="200025" cy="187325"/>
            </a:xfrm>
            <a:custGeom>
              <a:gdLst>
                <a:gd fmla="*/ 134 w 309" name="T0"/>
                <a:gd fmla="*/ 54 h 289" name="T1"/>
                <a:gd fmla="*/ 49 w 309" name="T2"/>
                <a:gd fmla="*/ 185 h 289" name="T3"/>
                <a:gd fmla="*/ 272 w 309" name="T4"/>
                <a:gd fmla="*/ 123 h 289" name="T5"/>
                <a:gd fmla="*/ 252 w 309" name="T6"/>
                <a:gd fmla="*/ 31 h 289" name="T7"/>
                <a:gd fmla="*/ 242 w 309" name="T8"/>
                <a:gd fmla="*/ 25 h 289" name="T9"/>
                <a:gd fmla="*/ 167 w 309" name="T10"/>
                <a:gd fmla="*/ 48 h 289" name="T11"/>
                <a:gd fmla="*/ 249 w 309" name="T12"/>
                <a:gd fmla="*/ 8 h 289" name="T13"/>
                <a:gd fmla="*/ 272 w 309" name="T14"/>
                <a:gd fmla="*/ 182 h 289" name="T15"/>
                <a:gd fmla="*/ 49 w 309" name="T16"/>
                <a:gd fmla="*/ 234 h 289" name="T17"/>
                <a:gd fmla="*/ 134 w 309" name="T18"/>
                <a:gd fmla="*/ 54 h 28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9" w="309">
                  <a:moveTo>
                    <a:pt x="134" y="54"/>
                  </a:moveTo>
                  <a:cubicBezTo>
                    <a:pt x="86" y="80"/>
                    <a:pt x="33" y="112"/>
                    <a:pt x="49" y="185"/>
                  </a:cubicBezTo>
                  <a:cubicBezTo>
                    <a:pt x="72" y="289"/>
                    <a:pt x="259" y="205"/>
                    <a:pt x="272" y="123"/>
                  </a:cubicBezTo>
                  <a:cubicBezTo>
                    <a:pt x="276" y="91"/>
                    <a:pt x="262" y="67"/>
                    <a:pt x="252" y="31"/>
                  </a:cubicBezTo>
                  <a:cubicBezTo>
                    <a:pt x="246" y="31"/>
                    <a:pt x="244" y="29"/>
                    <a:pt x="242" y="25"/>
                  </a:cubicBezTo>
                  <a:cubicBezTo>
                    <a:pt x="203" y="17"/>
                    <a:pt x="186" y="47"/>
                    <a:pt x="167" y="48"/>
                  </a:cubicBezTo>
                  <a:cubicBezTo>
                    <a:pt x="169" y="22"/>
                    <a:pt x="213" y="0"/>
                    <a:pt x="249" y="8"/>
                  </a:cubicBezTo>
                  <a:cubicBezTo>
                    <a:pt x="290" y="49"/>
                    <a:pt x="309" y="127"/>
                    <a:pt x="272" y="182"/>
                  </a:cubicBezTo>
                  <a:cubicBezTo>
                    <a:pt x="236" y="234"/>
                    <a:pt x="105" y="283"/>
                    <a:pt x="49" y="234"/>
                  </a:cubicBezTo>
                  <a:cubicBezTo>
                    <a:pt x="0" y="166"/>
                    <a:pt x="49" y="40"/>
                    <a:pt x="134" y="5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 name="Freeform 26"/>
            <p:cNvSpPr/>
            <p:nvPr/>
          </p:nvSpPr>
          <p:spPr bwMode="auto">
            <a:xfrm>
              <a:off x="3459163" y="4911725"/>
              <a:ext cx="111125" cy="88900"/>
            </a:xfrm>
            <a:custGeom>
              <a:gdLst>
                <a:gd fmla="*/ 104 w 171" name="T0"/>
                <a:gd fmla="*/ 0 h 136" name="T1"/>
                <a:gd fmla="*/ 133 w 171" name="T2"/>
                <a:gd fmla="*/ 112 h 136" name="T3"/>
                <a:gd fmla="*/ 51 w 171" name="T4"/>
                <a:gd fmla="*/ 128 h 136" name="T5"/>
                <a:gd fmla="*/ 81 w 171" name="T6"/>
                <a:gd fmla="*/ 17 h 136" name="T7"/>
                <a:gd fmla="*/ 45 w 171" name="T8"/>
                <a:gd fmla="*/ 69 h 136" name="T9"/>
                <a:gd fmla="*/ 48 w 171" name="T10"/>
                <a:gd fmla="*/ 99 h 136" name="T11"/>
                <a:gd fmla="*/ 136 w 171" name="T12"/>
                <a:gd fmla="*/ 69 h 136" name="T13"/>
                <a:gd fmla="*/ 104 w 171" name="T14"/>
                <a:gd fmla="*/ 0 h 13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6" w="171">
                  <a:moveTo>
                    <a:pt x="104" y="0"/>
                  </a:moveTo>
                  <a:cubicBezTo>
                    <a:pt x="158" y="4"/>
                    <a:pt x="171" y="83"/>
                    <a:pt x="133" y="112"/>
                  </a:cubicBezTo>
                  <a:cubicBezTo>
                    <a:pt x="118" y="124"/>
                    <a:pt x="71" y="136"/>
                    <a:pt x="51" y="128"/>
                  </a:cubicBezTo>
                  <a:cubicBezTo>
                    <a:pt x="0" y="109"/>
                    <a:pt x="27" y="25"/>
                    <a:pt x="81" y="17"/>
                  </a:cubicBezTo>
                  <a:cubicBezTo>
                    <a:pt x="94" y="34"/>
                    <a:pt x="50" y="45"/>
                    <a:pt x="45" y="69"/>
                  </a:cubicBezTo>
                  <a:cubicBezTo>
                    <a:pt x="42" y="82"/>
                    <a:pt x="53" y="85"/>
                    <a:pt x="48" y="99"/>
                  </a:cubicBezTo>
                  <a:cubicBezTo>
                    <a:pt x="80" y="123"/>
                    <a:pt x="130" y="101"/>
                    <a:pt x="136" y="69"/>
                  </a:cubicBezTo>
                  <a:cubicBezTo>
                    <a:pt x="143" y="38"/>
                    <a:pt x="112" y="29"/>
                    <a:pt x="104"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 name="Freeform 27"/>
            <p:cNvSpPr>
              <a:spLocks noEditPoints="1"/>
            </p:cNvSpPr>
            <p:nvPr/>
          </p:nvSpPr>
          <p:spPr bwMode="auto">
            <a:xfrm>
              <a:off x="3339886" y="4440238"/>
              <a:ext cx="776288" cy="847725"/>
            </a:xfrm>
            <a:custGeom>
              <a:gdLst>
                <a:gd fmla="*/ 554 w 1200" name="T0"/>
                <a:gd fmla="*/ 1203 h 1312" name="T1"/>
                <a:gd fmla="*/ 289 w 1200" name="T2"/>
                <a:gd fmla="*/ 1187 h 1312" name="T3"/>
                <a:gd fmla="*/ 10 w 1200" name="T4"/>
                <a:gd fmla="*/ 656 h 1312" name="T5"/>
                <a:gd fmla="*/ 82 w 1200" name="T6"/>
                <a:gd fmla="*/ 456 h 1312" name="T7"/>
                <a:gd fmla="*/ 577 w 1200" name="T8"/>
                <a:gd fmla="*/ 279 h 1312" name="T9"/>
                <a:gd fmla="*/ 780 w 1200" name="T10"/>
                <a:gd fmla="*/ 63 h 1312" name="T11"/>
                <a:gd fmla="*/ 882 w 1200" name="T12"/>
                <a:gd fmla="*/ 171 h 1312" name="T13"/>
                <a:gd fmla="*/ 1170 w 1200" name="T14"/>
                <a:gd fmla="*/ 194 h 1312" name="T15"/>
                <a:gd fmla="*/ 1079 w 1200" name="T16"/>
                <a:gd fmla="*/ 410 h 1312" name="T17"/>
                <a:gd fmla="*/ 1170 w 1200" name="T18"/>
                <a:gd fmla="*/ 587 h 1312" name="T19"/>
                <a:gd fmla="*/ 1036 w 1200" name="T20"/>
                <a:gd fmla="*/ 1053 h 1312" name="T21"/>
                <a:gd fmla="*/ 636 w 1200" name="T22"/>
                <a:gd fmla="*/ 1229 h 1312" name="T23"/>
                <a:gd fmla="*/ 551 w 1200" name="T24"/>
                <a:gd fmla="*/ 1246 h 1312" name="T25"/>
                <a:gd fmla="*/ 735 w 1200" name="T26"/>
                <a:gd fmla="*/ 60 h 1312" name="T27"/>
                <a:gd fmla="*/ 669 w 1200" name="T28"/>
                <a:gd fmla="*/ 76 h 1312" name="T29"/>
                <a:gd fmla="*/ 630 w 1200" name="T30"/>
                <a:gd fmla="*/ 197 h 1312" name="T31"/>
                <a:gd fmla="*/ 603 w 1200" name="T32"/>
                <a:gd fmla="*/ 296 h 1312" name="T33"/>
                <a:gd fmla="*/ 735 w 1200" name="T34"/>
                <a:gd fmla="*/ 86 h 1312" name="T35"/>
                <a:gd fmla="*/ 1039 w 1200" name="T36"/>
                <a:gd fmla="*/ 210 h 1312" name="T37"/>
                <a:gd fmla="*/ 754 w 1200" name="T38"/>
                <a:gd fmla="*/ 266 h 1312" name="T39"/>
                <a:gd fmla="*/ 807 w 1200" name="T40"/>
                <a:gd fmla="*/ 305 h 1312" name="T41"/>
                <a:gd fmla="*/ 833 w 1200" name="T42"/>
                <a:gd fmla="*/ 302 h 1312" name="T43"/>
                <a:gd fmla="*/ 938 w 1200" name="T44"/>
                <a:gd fmla="*/ 220 h 1312" name="T45"/>
                <a:gd fmla="*/ 970 w 1200" name="T46"/>
                <a:gd fmla="*/ 286 h 1312" name="T47"/>
                <a:gd fmla="*/ 1079 w 1200" name="T48"/>
                <a:gd fmla="*/ 260 h 1312" name="T49"/>
                <a:gd fmla="*/ 993 w 1200" name="T50"/>
                <a:gd fmla="*/ 404 h 1312" name="T51"/>
                <a:gd fmla="*/ 918 w 1200" name="T52"/>
                <a:gd fmla="*/ 440 h 1312" name="T53"/>
                <a:gd fmla="*/ 790 w 1200" name="T54"/>
                <a:gd fmla="*/ 348 h 1312" name="T55"/>
                <a:gd fmla="*/ 875 w 1200" name="T56"/>
                <a:gd fmla="*/ 446 h 1312" name="T57"/>
                <a:gd fmla="*/ 1161 w 1200" name="T58"/>
                <a:gd fmla="*/ 227 h 1312" name="T59"/>
                <a:gd fmla="*/ 417 w 1200" name="T60"/>
                <a:gd fmla="*/ 296 h 1312" name="T61"/>
                <a:gd fmla="*/ 158 w 1200" name="T62"/>
                <a:gd fmla="*/ 410 h 1312" name="T63"/>
                <a:gd fmla="*/ 112 w 1200" name="T64"/>
                <a:gd fmla="*/ 463 h 1312" name="T65"/>
                <a:gd fmla="*/ 46 w 1200" name="T66"/>
                <a:gd fmla="*/ 784 h 1312" name="T67"/>
                <a:gd fmla="*/ 197 w 1200" name="T68"/>
                <a:gd fmla="*/ 1059 h 1312" name="T69"/>
                <a:gd fmla="*/ 499 w 1200" name="T70"/>
                <a:gd fmla="*/ 1190 h 1312" name="T71"/>
                <a:gd fmla="*/ 518 w 1200" name="T72"/>
                <a:gd fmla="*/ 1174 h 1312" name="T73"/>
                <a:gd fmla="*/ 662 w 1200" name="T74"/>
                <a:gd fmla="*/ 1075 h 1312" name="T75"/>
                <a:gd fmla="*/ 767 w 1200" name="T76"/>
                <a:gd fmla="*/ 1213 h 1312" name="T77"/>
                <a:gd fmla="*/ 990 w 1200" name="T78"/>
                <a:gd fmla="*/ 1062 h 1312" name="T79"/>
                <a:gd fmla="*/ 1144 w 1200" name="T80"/>
                <a:gd fmla="*/ 676 h 1312" name="T81"/>
                <a:gd fmla="*/ 1046 w 1200" name="T82"/>
                <a:gd fmla="*/ 437 h 1312" name="T83"/>
                <a:gd fmla="*/ 682 w 1200" name="T84"/>
                <a:gd fmla="*/ 453 h 1312" name="T85"/>
                <a:gd fmla="*/ 548 w 1200" name="T86"/>
                <a:gd fmla="*/ 377 h 1312" name="T87"/>
                <a:gd fmla="*/ 607 w 1200" name="T88"/>
                <a:gd fmla="*/ 437 h 1312" name="T89"/>
                <a:gd fmla="*/ 417 w 1200" name="T90"/>
                <a:gd fmla="*/ 296 h 1312"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312" w="1200">
                  <a:moveTo>
                    <a:pt x="551" y="1246"/>
                  </a:moveTo>
                  <a:cubicBezTo>
                    <a:pt x="547" y="1231"/>
                    <a:pt x="547" y="1216"/>
                    <a:pt x="554" y="1203"/>
                  </a:cubicBezTo>
                  <a:cubicBezTo>
                    <a:pt x="521" y="1217"/>
                    <a:pt x="492" y="1242"/>
                    <a:pt x="453" y="1259"/>
                  </a:cubicBezTo>
                  <a:cubicBezTo>
                    <a:pt x="382" y="1264"/>
                    <a:pt x="341" y="1224"/>
                    <a:pt x="289" y="1187"/>
                  </a:cubicBezTo>
                  <a:cubicBezTo>
                    <a:pt x="211" y="1131"/>
                    <a:pt x="152" y="1067"/>
                    <a:pt x="102" y="977"/>
                  </a:cubicBezTo>
                  <a:cubicBezTo>
                    <a:pt x="49" y="882"/>
                    <a:pt x="0" y="799"/>
                    <a:pt x="10" y="656"/>
                  </a:cubicBezTo>
                  <a:cubicBezTo>
                    <a:pt x="14" y="608"/>
                    <a:pt x="29" y="584"/>
                    <a:pt x="40" y="535"/>
                  </a:cubicBezTo>
                  <a:cubicBezTo>
                    <a:pt x="60" y="514"/>
                    <a:pt x="70" y="484"/>
                    <a:pt x="82" y="456"/>
                  </a:cubicBezTo>
                  <a:cubicBezTo>
                    <a:pt x="157" y="389"/>
                    <a:pt x="214" y="306"/>
                    <a:pt x="332" y="283"/>
                  </a:cubicBezTo>
                  <a:cubicBezTo>
                    <a:pt x="395" y="237"/>
                    <a:pt x="514" y="255"/>
                    <a:pt x="577" y="279"/>
                  </a:cubicBezTo>
                  <a:cubicBezTo>
                    <a:pt x="585" y="211"/>
                    <a:pt x="620" y="120"/>
                    <a:pt x="643" y="47"/>
                  </a:cubicBezTo>
                  <a:cubicBezTo>
                    <a:pt x="681" y="16"/>
                    <a:pt x="762" y="0"/>
                    <a:pt x="780" y="63"/>
                  </a:cubicBezTo>
                  <a:cubicBezTo>
                    <a:pt x="729" y="147"/>
                    <a:pt x="691" y="210"/>
                    <a:pt x="666" y="315"/>
                  </a:cubicBezTo>
                  <a:cubicBezTo>
                    <a:pt x="707" y="253"/>
                    <a:pt x="781" y="176"/>
                    <a:pt x="882" y="171"/>
                  </a:cubicBezTo>
                  <a:cubicBezTo>
                    <a:pt x="909" y="170"/>
                    <a:pt x="932" y="180"/>
                    <a:pt x="957" y="168"/>
                  </a:cubicBezTo>
                  <a:cubicBezTo>
                    <a:pt x="1030" y="188"/>
                    <a:pt x="1116" y="216"/>
                    <a:pt x="1170" y="194"/>
                  </a:cubicBezTo>
                  <a:cubicBezTo>
                    <a:pt x="1183" y="197"/>
                    <a:pt x="1192" y="203"/>
                    <a:pt x="1200" y="210"/>
                  </a:cubicBezTo>
                  <a:cubicBezTo>
                    <a:pt x="1175" y="280"/>
                    <a:pt x="1149" y="376"/>
                    <a:pt x="1079" y="410"/>
                  </a:cubicBezTo>
                  <a:cubicBezTo>
                    <a:pt x="1106" y="429"/>
                    <a:pt x="1118" y="455"/>
                    <a:pt x="1138" y="486"/>
                  </a:cubicBezTo>
                  <a:cubicBezTo>
                    <a:pt x="1161" y="523"/>
                    <a:pt x="1167" y="532"/>
                    <a:pt x="1170" y="587"/>
                  </a:cubicBezTo>
                  <a:cubicBezTo>
                    <a:pt x="1178" y="729"/>
                    <a:pt x="1151" y="832"/>
                    <a:pt x="1095" y="941"/>
                  </a:cubicBezTo>
                  <a:cubicBezTo>
                    <a:pt x="1076" y="979"/>
                    <a:pt x="1047" y="1016"/>
                    <a:pt x="1036" y="1053"/>
                  </a:cubicBezTo>
                  <a:cubicBezTo>
                    <a:pt x="942" y="1153"/>
                    <a:pt x="806" y="1312"/>
                    <a:pt x="636" y="1207"/>
                  </a:cubicBezTo>
                  <a:cubicBezTo>
                    <a:pt x="626" y="1212"/>
                    <a:pt x="648" y="1221"/>
                    <a:pt x="636" y="1229"/>
                  </a:cubicBezTo>
                  <a:cubicBezTo>
                    <a:pt x="616" y="1232"/>
                    <a:pt x="605" y="1226"/>
                    <a:pt x="603" y="1210"/>
                  </a:cubicBezTo>
                  <a:cubicBezTo>
                    <a:pt x="596" y="1210"/>
                    <a:pt x="589" y="1255"/>
                    <a:pt x="551" y="1246"/>
                  </a:cubicBezTo>
                  <a:close/>
                  <a:moveTo>
                    <a:pt x="685" y="53"/>
                  </a:moveTo>
                  <a:cubicBezTo>
                    <a:pt x="693" y="64"/>
                    <a:pt x="719" y="66"/>
                    <a:pt x="735" y="60"/>
                  </a:cubicBezTo>
                  <a:cubicBezTo>
                    <a:pt x="723" y="40"/>
                    <a:pt x="701" y="54"/>
                    <a:pt x="685" y="53"/>
                  </a:cubicBezTo>
                  <a:close/>
                  <a:moveTo>
                    <a:pt x="669" y="76"/>
                  </a:moveTo>
                  <a:cubicBezTo>
                    <a:pt x="656" y="87"/>
                    <a:pt x="629" y="163"/>
                    <a:pt x="626" y="181"/>
                  </a:cubicBezTo>
                  <a:cubicBezTo>
                    <a:pt x="626" y="185"/>
                    <a:pt x="631" y="194"/>
                    <a:pt x="630" y="197"/>
                  </a:cubicBezTo>
                  <a:cubicBezTo>
                    <a:pt x="628" y="201"/>
                    <a:pt x="618" y="204"/>
                    <a:pt x="617" y="207"/>
                  </a:cubicBezTo>
                  <a:cubicBezTo>
                    <a:pt x="604" y="234"/>
                    <a:pt x="619" y="275"/>
                    <a:pt x="603" y="296"/>
                  </a:cubicBezTo>
                  <a:cubicBezTo>
                    <a:pt x="610" y="332"/>
                    <a:pt x="607" y="378"/>
                    <a:pt x="633" y="414"/>
                  </a:cubicBezTo>
                  <a:cubicBezTo>
                    <a:pt x="629" y="280"/>
                    <a:pt x="680" y="178"/>
                    <a:pt x="735" y="86"/>
                  </a:cubicBezTo>
                  <a:cubicBezTo>
                    <a:pt x="711" y="94"/>
                    <a:pt x="692" y="85"/>
                    <a:pt x="669" y="76"/>
                  </a:cubicBezTo>
                  <a:close/>
                  <a:moveTo>
                    <a:pt x="1039" y="210"/>
                  </a:moveTo>
                  <a:cubicBezTo>
                    <a:pt x="1012" y="217"/>
                    <a:pt x="991" y="203"/>
                    <a:pt x="967" y="201"/>
                  </a:cubicBezTo>
                  <a:cubicBezTo>
                    <a:pt x="892" y="193"/>
                    <a:pt x="818" y="241"/>
                    <a:pt x="754" y="266"/>
                  </a:cubicBezTo>
                  <a:cubicBezTo>
                    <a:pt x="735" y="301"/>
                    <a:pt x="685" y="336"/>
                    <a:pt x="676" y="384"/>
                  </a:cubicBezTo>
                  <a:cubicBezTo>
                    <a:pt x="712" y="350"/>
                    <a:pt x="763" y="323"/>
                    <a:pt x="807" y="305"/>
                  </a:cubicBezTo>
                  <a:cubicBezTo>
                    <a:pt x="813" y="286"/>
                    <a:pt x="807" y="276"/>
                    <a:pt x="823" y="266"/>
                  </a:cubicBezTo>
                  <a:cubicBezTo>
                    <a:pt x="830" y="282"/>
                    <a:pt x="826" y="287"/>
                    <a:pt x="833" y="302"/>
                  </a:cubicBezTo>
                  <a:cubicBezTo>
                    <a:pt x="841" y="301"/>
                    <a:pt x="844" y="293"/>
                    <a:pt x="853" y="292"/>
                  </a:cubicBezTo>
                  <a:cubicBezTo>
                    <a:pt x="910" y="298"/>
                    <a:pt x="912" y="247"/>
                    <a:pt x="938" y="220"/>
                  </a:cubicBezTo>
                  <a:cubicBezTo>
                    <a:pt x="942" y="235"/>
                    <a:pt x="936" y="263"/>
                    <a:pt x="934" y="283"/>
                  </a:cubicBezTo>
                  <a:cubicBezTo>
                    <a:pt x="944" y="273"/>
                    <a:pt x="956" y="283"/>
                    <a:pt x="970" y="286"/>
                  </a:cubicBezTo>
                  <a:cubicBezTo>
                    <a:pt x="1006" y="277"/>
                    <a:pt x="1038" y="266"/>
                    <a:pt x="1066" y="250"/>
                  </a:cubicBezTo>
                  <a:cubicBezTo>
                    <a:pt x="1066" y="256"/>
                    <a:pt x="1080" y="250"/>
                    <a:pt x="1079" y="260"/>
                  </a:cubicBezTo>
                  <a:cubicBezTo>
                    <a:pt x="1055" y="308"/>
                    <a:pt x="996" y="323"/>
                    <a:pt x="948" y="322"/>
                  </a:cubicBezTo>
                  <a:cubicBezTo>
                    <a:pt x="961" y="349"/>
                    <a:pt x="994" y="374"/>
                    <a:pt x="993" y="404"/>
                  </a:cubicBezTo>
                  <a:cubicBezTo>
                    <a:pt x="953" y="373"/>
                    <a:pt x="911" y="294"/>
                    <a:pt x="849" y="335"/>
                  </a:cubicBezTo>
                  <a:cubicBezTo>
                    <a:pt x="882" y="360"/>
                    <a:pt x="929" y="400"/>
                    <a:pt x="918" y="440"/>
                  </a:cubicBezTo>
                  <a:cubicBezTo>
                    <a:pt x="886" y="415"/>
                    <a:pt x="870" y="375"/>
                    <a:pt x="830" y="358"/>
                  </a:cubicBezTo>
                  <a:cubicBezTo>
                    <a:pt x="824" y="369"/>
                    <a:pt x="796" y="356"/>
                    <a:pt x="790" y="348"/>
                  </a:cubicBezTo>
                  <a:cubicBezTo>
                    <a:pt x="750" y="373"/>
                    <a:pt x="708" y="396"/>
                    <a:pt x="689" y="427"/>
                  </a:cubicBezTo>
                  <a:cubicBezTo>
                    <a:pt x="744" y="416"/>
                    <a:pt x="815" y="440"/>
                    <a:pt x="875" y="446"/>
                  </a:cubicBezTo>
                  <a:cubicBezTo>
                    <a:pt x="936" y="453"/>
                    <a:pt x="1004" y="445"/>
                    <a:pt x="1049" y="407"/>
                  </a:cubicBezTo>
                  <a:cubicBezTo>
                    <a:pt x="1102" y="362"/>
                    <a:pt x="1149" y="306"/>
                    <a:pt x="1161" y="227"/>
                  </a:cubicBezTo>
                  <a:cubicBezTo>
                    <a:pt x="1116" y="229"/>
                    <a:pt x="1080" y="232"/>
                    <a:pt x="1039" y="210"/>
                  </a:cubicBezTo>
                  <a:close/>
                  <a:moveTo>
                    <a:pt x="417" y="296"/>
                  </a:moveTo>
                  <a:cubicBezTo>
                    <a:pt x="341" y="301"/>
                    <a:pt x="306" y="316"/>
                    <a:pt x="259" y="348"/>
                  </a:cubicBezTo>
                  <a:cubicBezTo>
                    <a:pt x="227" y="370"/>
                    <a:pt x="186" y="388"/>
                    <a:pt x="158" y="410"/>
                  </a:cubicBezTo>
                  <a:cubicBezTo>
                    <a:pt x="143" y="422"/>
                    <a:pt x="142" y="437"/>
                    <a:pt x="132" y="450"/>
                  </a:cubicBezTo>
                  <a:cubicBezTo>
                    <a:pt x="127" y="455"/>
                    <a:pt x="116" y="457"/>
                    <a:pt x="112" y="463"/>
                  </a:cubicBezTo>
                  <a:cubicBezTo>
                    <a:pt x="75" y="506"/>
                    <a:pt x="63" y="564"/>
                    <a:pt x="43" y="607"/>
                  </a:cubicBezTo>
                  <a:cubicBezTo>
                    <a:pt x="40" y="666"/>
                    <a:pt x="31" y="727"/>
                    <a:pt x="46" y="784"/>
                  </a:cubicBezTo>
                  <a:cubicBezTo>
                    <a:pt x="53" y="809"/>
                    <a:pt x="68" y="836"/>
                    <a:pt x="79" y="862"/>
                  </a:cubicBezTo>
                  <a:cubicBezTo>
                    <a:pt x="113" y="943"/>
                    <a:pt x="142" y="997"/>
                    <a:pt x="197" y="1059"/>
                  </a:cubicBezTo>
                  <a:cubicBezTo>
                    <a:pt x="264" y="1134"/>
                    <a:pt x="336" y="1197"/>
                    <a:pt x="433" y="1223"/>
                  </a:cubicBezTo>
                  <a:cubicBezTo>
                    <a:pt x="459" y="1216"/>
                    <a:pt x="483" y="1207"/>
                    <a:pt x="499" y="1190"/>
                  </a:cubicBezTo>
                  <a:cubicBezTo>
                    <a:pt x="463" y="1178"/>
                    <a:pt x="425" y="1150"/>
                    <a:pt x="427" y="1112"/>
                  </a:cubicBezTo>
                  <a:cubicBezTo>
                    <a:pt x="454" y="1133"/>
                    <a:pt x="475" y="1171"/>
                    <a:pt x="518" y="1174"/>
                  </a:cubicBezTo>
                  <a:cubicBezTo>
                    <a:pt x="561" y="1177"/>
                    <a:pt x="594" y="1150"/>
                    <a:pt x="626" y="1131"/>
                  </a:cubicBezTo>
                  <a:cubicBezTo>
                    <a:pt x="638" y="1112"/>
                    <a:pt x="635" y="1079"/>
                    <a:pt x="662" y="1075"/>
                  </a:cubicBezTo>
                  <a:cubicBezTo>
                    <a:pt x="677" y="1108"/>
                    <a:pt x="645" y="1146"/>
                    <a:pt x="626" y="1167"/>
                  </a:cubicBezTo>
                  <a:cubicBezTo>
                    <a:pt x="674" y="1186"/>
                    <a:pt x="719" y="1219"/>
                    <a:pt x="767" y="1213"/>
                  </a:cubicBezTo>
                  <a:cubicBezTo>
                    <a:pt x="823" y="1206"/>
                    <a:pt x="880" y="1170"/>
                    <a:pt x="921" y="1134"/>
                  </a:cubicBezTo>
                  <a:cubicBezTo>
                    <a:pt x="939" y="1120"/>
                    <a:pt x="978" y="1082"/>
                    <a:pt x="990" y="1062"/>
                  </a:cubicBezTo>
                  <a:cubicBezTo>
                    <a:pt x="1055" y="957"/>
                    <a:pt x="1132" y="853"/>
                    <a:pt x="1131" y="695"/>
                  </a:cubicBezTo>
                  <a:cubicBezTo>
                    <a:pt x="1133" y="686"/>
                    <a:pt x="1142" y="685"/>
                    <a:pt x="1144" y="676"/>
                  </a:cubicBezTo>
                  <a:cubicBezTo>
                    <a:pt x="1135" y="604"/>
                    <a:pt x="1138" y="558"/>
                    <a:pt x="1111" y="492"/>
                  </a:cubicBezTo>
                  <a:cubicBezTo>
                    <a:pt x="1090" y="473"/>
                    <a:pt x="1069" y="453"/>
                    <a:pt x="1046" y="437"/>
                  </a:cubicBezTo>
                  <a:cubicBezTo>
                    <a:pt x="1005" y="473"/>
                    <a:pt x="929" y="475"/>
                    <a:pt x="853" y="476"/>
                  </a:cubicBezTo>
                  <a:cubicBezTo>
                    <a:pt x="810" y="452"/>
                    <a:pt x="726" y="455"/>
                    <a:pt x="682" y="453"/>
                  </a:cubicBezTo>
                  <a:cubicBezTo>
                    <a:pt x="646" y="489"/>
                    <a:pt x="580" y="466"/>
                    <a:pt x="541" y="450"/>
                  </a:cubicBezTo>
                  <a:cubicBezTo>
                    <a:pt x="525" y="428"/>
                    <a:pt x="502" y="385"/>
                    <a:pt x="548" y="377"/>
                  </a:cubicBezTo>
                  <a:cubicBezTo>
                    <a:pt x="559" y="389"/>
                    <a:pt x="543" y="406"/>
                    <a:pt x="554" y="423"/>
                  </a:cubicBezTo>
                  <a:cubicBezTo>
                    <a:pt x="568" y="432"/>
                    <a:pt x="589" y="433"/>
                    <a:pt x="607" y="437"/>
                  </a:cubicBezTo>
                  <a:cubicBezTo>
                    <a:pt x="586" y="398"/>
                    <a:pt x="580" y="353"/>
                    <a:pt x="574" y="309"/>
                  </a:cubicBezTo>
                  <a:cubicBezTo>
                    <a:pt x="527" y="268"/>
                    <a:pt x="474" y="292"/>
                    <a:pt x="417" y="29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25" name="组合 24"/>
          <p:cNvGrpSpPr/>
          <p:nvPr/>
        </p:nvGrpSpPr>
        <p:grpSpPr>
          <a:xfrm>
            <a:off x="5474439" y="3171410"/>
            <a:ext cx="1486329" cy="1065397"/>
            <a:chOff x="4054476" y="760413"/>
            <a:chExt cx="812800" cy="582613"/>
          </a:xfrm>
          <a:solidFill>
            <a:srgbClr val="EF7177"/>
          </a:solidFill>
        </p:grpSpPr>
        <p:sp>
          <p:nvSpPr>
            <p:cNvPr id="26" name="Freeform 345"/>
            <p:cNvSpPr>
              <a:spLocks noEditPoints="1"/>
            </p:cNvSpPr>
            <p:nvPr/>
          </p:nvSpPr>
          <p:spPr bwMode="auto">
            <a:xfrm>
              <a:off x="4219576" y="782638"/>
              <a:ext cx="384175" cy="560388"/>
            </a:xfrm>
            <a:custGeom>
              <a:gdLst>
                <a:gd fmla="*/ 1 w 82" name="T0"/>
                <a:gd fmla="*/ 85 h 119" name="T1"/>
                <a:gd fmla="*/ 0 w 82" name="T2"/>
                <a:gd fmla="*/ 81 h 119" name="T3"/>
                <a:gd fmla="*/ 0 w 82" name="T4"/>
                <a:gd fmla="*/ 81 h 119" name="T5"/>
                <a:gd fmla="*/ 6 w 82" name="T6"/>
                <a:gd fmla="*/ 65 h 119" name="T7"/>
                <a:gd fmla="*/ 6 w 82" name="T8"/>
                <a:gd fmla="*/ 65 h 119" name="T9"/>
                <a:gd fmla="*/ 20 w 82" name="T10"/>
                <a:gd fmla="*/ 59 h 119" name="T11"/>
                <a:gd fmla="*/ 20 w 82" name="T12"/>
                <a:gd fmla="*/ 59 h 119" name="T13"/>
                <a:gd fmla="*/ 28 w 82" name="T14"/>
                <a:gd fmla="*/ 61 h 119" name="T15"/>
                <a:gd fmla="*/ 28 w 82" name="T16"/>
                <a:gd fmla="*/ 61 h 119" name="T17"/>
                <a:gd fmla="*/ 20 w 82" name="T18"/>
                <a:gd fmla="*/ 14 h 119" name="T19"/>
                <a:gd fmla="*/ 20 w 82" name="T20"/>
                <a:gd fmla="*/ 14 h 119" name="T21"/>
                <a:gd fmla="*/ 23 w 82" name="T22"/>
                <a:gd fmla="*/ 0 h 119" name="T23"/>
                <a:gd fmla="*/ 23 w 82" name="T24"/>
                <a:gd fmla="*/ 0 h 119" name="T25"/>
                <a:gd fmla="*/ 23 w 82" name="T26"/>
                <a:gd fmla="*/ 0 h 119" name="T27"/>
                <a:gd fmla="*/ 30 w 82" name="T28"/>
                <a:gd fmla="*/ 4 h 119" name="T29"/>
                <a:gd fmla="*/ 28 w 82" name="T30"/>
                <a:gd fmla="*/ 14 h 119" name="T31"/>
                <a:gd fmla="*/ 28 w 82" name="T32"/>
                <a:gd fmla="*/ 14 h 119" name="T33"/>
                <a:gd fmla="*/ 36 w 82" name="T34"/>
                <a:gd fmla="*/ 61 h 119" name="T35"/>
                <a:gd fmla="*/ 36 w 82" name="T36"/>
                <a:gd fmla="*/ 61 h 119" name="T37"/>
                <a:gd fmla="*/ 55 w 82" name="T38"/>
                <a:gd fmla="*/ 58 h 119" name="T39"/>
                <a:gd fmla="*/ 55 w 82" name="T40"/>
                <a:gd fmla="*/ 58 h 119" name="T41"/>
                <a:gd fmla="*/ 80 w 82" name="T42"/>
                <a:gd fmla="*/ 72 h 119" name="T43"/>
                <a:gd fmla="*/ 80 w 82" name="T44"/>
                <a:gd fmla="*/ 72 h 119" name="T45"/>
                <a:gd fmla="*/ 82 w 82" name="T46"/>
                <a:gd fmla="*/ 82 h 119" name="T47"/>
                <a:gd fmla="*/ 82 w 82" name="T48"/>
                <a:gd fmla="*/ 82 h 119" name="T49"/>
                <a:gd fmla="*/ 46 w 82" name="T50"/>
                <a:gd fmla="*/ 118 h 119" name="T51"/>
                <a:gd fmla="*/ 46 w 82" name="T52"/>
                <a:gd fmla="*/ 118 h 119" name="T53"/>
                <a:gd fmla="*/ 41 w 82" name="T54"/>
                <a:gd fmla="*/ 119 h 119" name="T55"/>
                <a:gd fmla="*/ 41 w 82" name="T56"/>
                <a:gd fmla="*/ 119 h 119" name="T57"/>
                <a:gd fmla="*/ 1 w 82" name="T58"/>
                <a:gd fmla="*/ 85 h 119" name="T59"/>
                <a:gd fmla="*/ 8 w 82" name="T60"/>
                <a:gd fmla="*/ 81 h 119" name="T61"/>
                <a:gd fmla="*/ 9 w 82" name="T62"/>
                <a:gd fmla="*/ 84 h 119" name="T63"/>
                <a:gd fmla="*/ 9 w 82" name="T64"/>
                <a:gd fmla="*/ 84 h 119" name="T65"/>
                <a:gd fmla="*/ 41 w 82" name="T66"/>
                <a:gd fmla="*/ 111 h 119" name="T67"/>
                <a:gd fmla="*/ 41 w 82" name="T68"/>
                <a:gd fmla="*/ 111 h 119" name="T69"/>
                <a:gd fmla="*/ 45 w 82" name="T70"/>
                <a:gd fmla="*/ 110 h 119" name="T71"/>
                <a:gd fmla="*/ 45 w 82" name="T72"/>
                <a:gd fmla="*/ 110 h 119" name="T73"/>
                <a:gd fmla="*/ 74 w 82" name="T74"/>
                <a:gd fmla="*/ 82 h 119" name="T75"/>
                <a:gd fmla="*/ 74 w 82" name="T76"/>
                <a:gd fmla="*/ 82 h 119" name="T77"/>
                <a:gd fmla="*/ 73 w 82" name="T78"/>
                <a:gd fmla="*/ 75 h 119" name="T79"/>
                <a:gd fmla="*/ 73 w 82" name="T80"/>
                <a:gd fmla="*/ 75 h 119" name="T81"/>
                <a:gd fmla="*/ 55 w 82" name="T82"/>
                <a:gd fmla="*/ 66 h 119" name="T83"/>
                <a:gd fmla="*/ 55 w 82" name="T84"/>
                <a:gd fmla="*/ 66 h 119" name="T85"/>
                <a:gd fmla="*/ 39 w 82" name="T86"/>
                <a:gd fmla="*/ 69 h 119" name="T87"/>
                <a:gd fmla="*/ 39 w 82" name="T88"/>
                <a:gd fmla="*/ 69 h 119" name="T89"/>
                <a:gd fmla="*/ 39 w 82" name="T90"/>
                <a:gd fmla="*/ 69 h 119" name="T91"/>
                <a:gd fmla="*/ 39 w 82" name="T92"/>
                <a:gd fmla="*/ 69 h 119" name="T93"/>
                <a:gd fmla="*/ 32 w 82" name="T94"/>
                <a:gd fmla="*/ 73 h 119" name="T95"/>
                <a:gd fmla="*/ 20 w 82" name="T96"/>
                <a:gd fmla="*/ 67 h 119" name="T97"/>
                <a:gd fmla="*/ 20 w 82" name="T98"/>
                <a:gd fmla="*/ 67 h 119" name="T99"/>
                <a:gd fmla="*/ 8 w 82" name="T100"/>
                <a:gd fmla="*/ 81 h 119"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19" w="82">
                  <a:moveTo>
                    <a:pt x="1" y="85"/>
                  </a:moveTo>
                  <a:cubicBezTo>
                    <a:pt x="1" y="83"/>
                    <a:pt x="0" y="82"/>
                    <a:pt x="0" y="81"/>
                  </a:cubicBezTo>
                  <a:cubicBezTo>
                    <a:pt x="0" y="81"/>
                    <a:pt x="0" y="81"/>
                    <a:pt x="0" y="81"/>
                  </a:cubicBezTo>
                  <a:cubicBezTo>
                    <a:pt x="0" y="74"/>
                    <a:pt x="3" y="69"/>
                    <a:pt x="6" y="65"/>
                  </a:cubicBezTo>
                  <a:cubicBezTo>
                    <a:pt x="6" y="65"/>
                    <a:pt x="6" y="65"/>
                    <a:pt x="6" y="65"/>
                  </a:cubicBezTo>
                  <a:cubicBezTo>
                    <a:pt x="10" y="61"/>
                    <a:pt x="15" y="59"/>
                    <a:pt x="20" y="59"/>
                  </a:cubicBezTo>
                  <a:cubicBezTo>
                    <a:pt x="20" y="59"/>
                    <a:pt x="20" y="59"/>
                    <a:pt x="20" y="59"/>
                  </a:cubicBezTo>
                  <a:cubicBezTo>
                    <a:pt x="23" y="59"/>
                    <a:pt x="25" y="60"/>
                    <a:pt x="28" y="61"/>
                  </a:cubicBezTo>
                  <a:cubicBezTo>
                    <a:pt x="28" y="61"/>
                    <a:pt x="28" y="61"/>
                    <a:pt x="28" y="61"/>
                  </a:cubicBezTo>
                  <a:cubicBezTo>
                    <a:pt x="24" y="47"/>
                    <a:pt x="20" y="28"/>
                    <a:pt x="20" y="14"/>
                  </a:cubicBezTo>
                  <a:cubicBezTo>
                    <a:pt x="20" y="14"/>
                    <a:pt x="20" y="14"/>
                    <a:pt x="20" y="14"/>
                  </a:cubicBezTo>
                  <a:cubicBezTo>
                    <a:pt x="20" y="9"/>
                    <a:pt x="21" y="4"/>
                    <a:pt x="23" y="0"/>
                  </a:cubicBezTo>
                  <a:cubicBezTo>
                    <a:pt x="23" y="0"/>
                    <a:pt x="23" y="0"/>
                    <a:pt x="23" y="0"/>
                  </a:cubicBezTo>
                  <a:cubicBezTo>
                    <a:pt x="23" y="0"/>
                    <a:pt x="23" y="0"/>
                    <a:pt x="23" y="0"/>
                  </a:cubicBezTo>
                  <a:cubicBezTo>
                    <a:pt x="30" y="4"/>
                    <a:pt x="30" y="4"/>
                    <a:pt x="30" y="4"/>
                  </a:cubicBezTo>
                  <a:cubicBezTo>
                    <a:pt x="29" y="5"/>
                    <a:pt x="28" y="9"/>
                    <a:pt x="28" y="14"/>
                  </a:cubicBezTo>
                  <a:cubicBezTo>
                    <a:pt x="28" y="14"/>
                    <a:pt x="28" y="14"/>
                    <a:pt x="28" y="14"/>
                  </a:cubicBezTo>
                  <a:cubicBezTo>
                    <a:pt x="28" y="28"/>
                    <a:pt x="33" y="48"/>
                    <a:pt x="36" y="61"/>
                  </a:cubicBezTo>
                  <a:cubicBezTo>
                    <a:pt x="36" y="61"/>
                    <a:pt x="36" y="61"/>
                    <a:pt x="36" y="61"/>
                  </a:cubicBezTo>
                  <a:cubicBezTo>
                    <a:pt x="42" y="59"/>
                    <a:pt x="49" y="58"/>
                    <a:pt x="55" y="58"/>
                  </a:cubicBezTo>
                  <a:cubicBezTo>
                    <a:pt x="55" y="58"/>
                    <a:pt x="55" y="58"/>
                    <a:pt x="55" y="58"/>
                  </a:cubicBezTo>
                  <a:cubicBezTo>
                    <a:pt x="65" y="58"/>
                    <a:pt x="76" y="61"/>
                    <a:pt x="80" y="72"/>
                  </a:cubicBezTo>
                  <a:cubicBezTo>
                    <a:pt x="80" y="72"/>
                    <a:pt x="80" y="72"/>
                    <a:pt x="80" y="72"/>
                  </a:cubicBezTo>
                  <a:cubicBezTo>
                    <a:pt x="82" y="75"/>
                    <a:pt x="82" y="78"/>
                    <a:pt x="82" y="82"/>
                  </a:cubicBezTo>
                  <a:cubicBezTo>
                    <a:pt x="82" y="82"/>
                    <a:pt x="82" y="82"/>
                    <a:pt x="82" y="82"/>
                  </a:cubicBezTo>
                  <a:cubicBezTo>
                    <a:pt x="82" y="101"/>
                    <a:pt x="62" y="115"/>
                    <a:pt x="46" y="118"/>
                  </a:cubicBezTo>
                  <a:cubicBezTo>
                    <a:pt x="46" y="118"/>
                    <a:pt x="46" y="118"/>
                    <a:pt x="46" y="118"/>
                  </a:cubicBezTo>
                  <a:cubicBezTo>
                    <a:pt x="44" y="119"/>
                    <a:pt x="42" y="119"/>
                    <a:pt x="41" y="119"/>
                  </a:cubicBezTo>
                  <a:cubicBezTo>
                    <a:pt x="41" y="119"/>
                    <a:pt x="41" y="119"/>
                    <a:pt x="41" y="119"/>
                  </a:cubicBezTo>
                  <a:cubicBezTo>
                    <a:pt x="22" y="119"/>
                    <a:pt x="4" y="104"/>
                    <a:pt x="1" y="85"/>
                  </a:cubicBezTo>
                  <a:close/>
                  <a:moveTo>
                    <a:pt x="8" y="81"/>
                  </a:moveTo>
                  <a:cubicBezTo>
                    <a:pt x="8" y="82"/>
                    <a:pt x="8" y="83"/>
                    <a:pt x="9" y="84"/>
                  </a:cubicBezTo>
                  <a:cubicBezTo>
                    <a:pt x="9" y="84"/>
                    <a:pt x="9" y="84"/>
                    <a:pt x="9" y="84"/>
                  </a:cubicBezTo>
                  <a:cubicBezTo>
                    <a:pt x="11" y="99"/>
                    <a:pt x="26" y="111"/>
                    <a:pt x="41" y="111"/>
                  </a:cubicBezTo>
                  <a:cubicBezTo>
                    <a:pt x="41" y="111"/>
                    <a:pt x="41" y="111"/>
                    <a:pt x="41" y="111"/>
                  </a:cubicBezTo>
                  <a:cubicBezTo>
                    <a:pt x="42" y="111"/>
                    <a:pt x="43" y="111"/>
                    <a:pt x="45" y="110"/>
                  </a:cubicBezTo>
                  <a:cubicBezTo>
                    <a:pt x="45" y="110"/>
                    <a:pt x="45" y="110"/>
                    <a:pt x="45" y="110"/>
                  </a:cubicBezTo>
                  <a:cubicBezTo>
                    <a:pt x="57" y="109"/>
                    <a:pt x="75" y="94"/>
                    <a:pt x="74" y="82"/>
                  </a:cubicBezTo>
                  <a:cubicBezTo>
                    <a:pt x="74" y="82"/>
                    <a:pt x="74" y="82"/>
                    <a:pt x="74" y="82"/>
                  </a:cubicBezTo>
                  <a:cubicBezTo>
                    <a:pt x="74" y="79"/>
                    <a:pt x="74" y="77"/>
                    <a:pt x="73" y="75"/>
                  </a:cubicBezTo>
                  <a:cubicBezTo>
                    <a:pt x="73" y="75"/>
                    <a:pt x="73" y="75"/>
                    <a:pt x="73" y="75"/>
                  </a:cubicBezTo>
                  <a:cubicBezTo>
                    <a:pt x="70" y="68"/>
                    <a:pt x="64" y="66"/>
                    <a:pt x="55" y="66"/>
                  </a:cubicBezTo>
                  <a:cubicBezTo>
                    <a:pt x="55" y="66"/>
                    <a:pt x="55" y="66"/>
                    <a:pt x="55" y="66"/>
                  </a:cubicBezTo>
                  <a:cubicBezTo>
                    <a:pt x="50" y="66"/>
                    <a:pt x="44" y="67"/>
                    <a:pt x="39" y="69"/>
                  </a:cubicBezTo>
                  <a:cubicBezTo>
                    <a:pt x="39" y="69"/>
                    <a:pt x="39" y="69"/>
                    <a:pt x="39" y="69"/>
                  </a:cubicBezTo>
                  <a:cubicBezTo>
                    <a:pt x="39" y="69"/>
                    <a:pt x="39" y="69"/>
                    <a:pt x="39" y="69"/>
                  </a:cubicBezTo>
                  <a:cubicBezTo>
                    <a:pt x="39" y="69"/>
                    <a:pt x="39" y="69"/>
                    <a:pt x="39" y="69"/>
                  </a:cubicBezTo>
                  <a:cubicBezTo>
                    <a:pt x="32" y="73"/>
                    <a:pt x="32" y="73"/>
                    <a:pt x="32" y="73"/>
                  </a:cubicBezTo>
                  <a:cubicBezTo>
                    <a:pt x="28" y="69"/>
                    <a:pt x="24" y="67"/>
                    <a:pt x="20" y="67"/>
                  </a:cubicBezTo>
                  <a:cubicBezTo>
                    <a:pt x="20" y="67"/>
                    <a:pt x="20" y="67"/>
                    <a:pt x="20" y="67"/>
                  </a:cubicBezTo>
                  <a:cubicBezTo>
                    <a:pt x="14" y="67"/>
                    <a:pt x="9" y="72"/>
                    <a:pt x="8" y="8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 name="Freeform 346"/>
            <p:cNvSpPr>
              <a:spLocks noEditPoints="1"/>
            </p:cNvSpPr>
            <p:nvPr/>
          </p:nvSpPr>
          <p:spPr bwMode="auto">
            <a:xfrm>
              <a:off x="4519613" y="796925"/>
              <a:ext cx="347663" cy="342900"/>
            </a:xfrm>
            <a:custGeom>
              <a:gdLst>
                <a:gd fmla="*/ 7 w 74" name="T0"/>
                <a:gd fmla="*/ 58 h 73" name="T1"/>
                <a:gd fmla="*/ 0 w 74" name="T2"/>
                <a:gd fmla="*/ 44 h 73" name="T3"/>
                <a:gd fmla="*/ 0 w 74" name="T4"/>
                <a:gd fmla="*/ 44 h 73" name="T5"/>
                <a:gd fmla="*/ 9 w 74" name="T6"/>
                <a:gd fmla="*/ 29 h 73" name="T7"/>
                <a:gd fmla="*/ 9 w 74" name="T8"/>
                <a:gd fmla="*/ 29 h 73" name="T9"/>
                <a:gd fmla="*/ 22 w 74" name="T10"/>
                <a:gd fmla="*/ 24 h 73" name="T11"/>
                <a:gd fmla="*/ 22 w 74" name="T12"/>
                <a:gd fmla="*/ 24 h 73" name="T13"/>
                <a:gd fmla="*/ 46 w 74" name="T14"/>
                <a:gd fmla="*/ 0 h 73" name="T15"/>
                <a:gd fmla="*/ 46 w 74" name="T16"/>
                <a:gd fmla="*/ 0 h 73" name="T17"/>
                <a:gd fmla="*/ 74 w 74" name="T18"/>
                <a:gd fmla="*/ 30 h 73" name="T19"/>
                <a:gd fmla="*/ 74 w 74" name="T20"/>
                <a:gd fmla="*/ 30 h 73" name="T21"/>
                <a:gd fmla="*/ 73 w 74" name="T22"/>
                <a:gd fmla="*/ 40 h 73" name="T23"/>
                <a:gd fmla="*/ 73 w 74" name="T24"/>
                <a:gd fmla="*/ 40 h 73" name="T25"/>
                <a:gd fmla="*/ 37 w 74" name="T26"/>
                <a:gd fmla="*/ 73 h 73" name="T27"/>
                <a:gd fmla="*/ 37 w 74" name="T28"/>
                <a:gd fmla="*/ 73 h 73" name="T29"/>
                <a:gd fmla="*/ 7 w 74" name="T30"/>
                <a:gd fmla="*/ 58 h 73" name="T31"/>
                <a:gd fmla="*/ 27 w 74" name="T32"/>
                <a:gd fmla="*/ 31 h 73" name="T33"/>
                <a:gd fmla="*/ 13 w 74" name="T34"/>
                <a:gd fmla="*/ 35 h 73" name="T35"/>
                <a:gd fmla="*/ 13 w 74" name="T36"/>
                <a:gd fmla="*/ 35 h 73" name="T37"/>
                <a:gd fmla="*/ 8 w 74" name="T38"/>
                <a:gd fmla="*/ 44 h 73" name="T39"/>
                <a:gd fmla="*/ 8 w 74" name="T40"/>
                <a:gd fmla="*/ 44 h 73" name="T41"/>
                <a:gd fmla="*/ 12 w 74" name="T42"/>
                <a:gd fmla="*/ 53 h 73" name="T43"/>
                <a:gd fmla="*/ 12 w 74" name="T44"/>
                <a:gd fmla="*/ 53 h 73" name="T45"/>
                <a:gd fmla="*/ 37 w 74" name="T46"/>
                <a:gd fmla="*/ 65 h 73" name="T47"/>
                <a:gd fmla="*/ 37 w 74" name="T48"/>
                <a:gd fmla="*/ 65 h 73" name="T49"/>
                <a:gd fmla="*/ 65 w 74" name="T50"/>
                <a:gd fmla="*/ 38 h 73" name="T51"/>
                <a:gd fmla="*/ 65 w 74" name="T52"/>
                <a:gd fmla="*/ 38 h 73" name="T53"/>
                <a:gd fmla="*/ 66 w 74" name="T54"/>
                <a:gd fmla="*/ 30 h 73" name="T55"/>
                <a:gd fmla="*/ 66 w 74" name="T56"/>
                <a:gd fmla="*/ 30 h 73" name="T57"/>
                <a:gd fmla="*/ 46 w 74" name="T58"/>
                <a:gd fmla="*/ 8 h 73" name="T59"/>
                <a:gd fmla="*/ 46 w 74" name="T60"/>
                <a:gd fmla="*/ 8 h 73" name="T61"/>
                <a:gd fmla="*/ 29 w 74" name="T62"/>
                <a:gd fmla="*/ 31 h 73" name="T63"/>
                <a:gd fmla="*/ 29 w 74" name="T64"/>
                <a:gd fmla="*/ 31 h 73" name="T65"/>
                <a:gd fmla="*/ 27 w 74" name="T66"/>
                <a:gd fmla="*/ 31 h 73" name="T67"/>
                <a:gd fmla="*/ 27 w 74" name="T68"/>
                <a:gd fmla="*/ 31 h 73" name="T69"/>
                <a:gd fmla="*/ 29 w 74" name="T70"/>
                <a:gd fmla="*/ 31 h 73" name="T71"/>
                <a:gd fmla="*/ 29 w 74" name="T72"/>
                <a:gd fmla="*/ 31 h 73" name="T73"/>
                <a:gd fmla="*/ 29 w 74" name="T74"/>
                <a:gd fmla="*/ 31 h 73"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3" w="74">
                  <a:moveTo>
                    <a:pt x="7" y="58"/>
                  </a:moveTo>
                  <a:cubicBezTo>
                    <a:pt x="2" y="53"/>
                    <a:pt x="0" y="48"/>
                    <a:pt x="0" y="44"/>
                  </a:cubicBezTo>
                  <a:cubicBezTo>
                    <a:pt x="0" y="44"/>
                    <a:pt x="0" y="44"/>
                    <a:pt x="0" y="44"/>
                  </a:cubicBezTo>
                  <a:cubicBezTo>
                    <a:pt x="0" y="37"/>
                    <a:pt x="4" y="32"/>
                    <a:pt x="9" y="29"/>
                  </a:cubicBezTo>
                  <a:cubicBezTo>
                    <a:pt x="9" y="29"/>
                    <a:pt x="9" y="29"/>
                    <a:pt x="9" y="29"/>
                  </a:cubicBezTo>
                  <a:cubicBezTo>
                    <a:pt x="12" y="26"/>
                    <a:pt x="17" y="24"/>
                    <a:pt x="22" y="24"/>
                  </a:cubicBezTo>
                  <a:cubicBezTo>
                    <a:pt x="22" y="24"/>
                    <a:pt x="22" y="24"/>
                    <a:pt x="22" y="24"/>
                  </a:cubicBezTo>
                  <a:cubicBezTo>
                    <a:pt x="24" y="8"/>
                    <a:pt x="35" y="0"/>
                    <a:pt x="46" y="0"/>
                  </a:cubicBezTo>
                  <a:cubicBezTo>
                    <a:pt x="46" y="0"/>
                    <a:pt x="46" y="0"/>
                    <a:pt x="46" y="0"/>
                  </a:cubicBezTo>
                  <a:cubicBezTo>
                    <a:pt x="60" y="0"/>
                    <a:pt x="74" y="12"/>
                    <a:pt x="74" y="30"/>
                  </a:cubicBezTo>
                  <a:cubicBezTo>
                    <a:pt x="74" y="30"/>
                    <a:pt x="74" y="30"/>
                    <a:pt x="74" y="30"/>
                  </a:cubicBezTo>
                  <a:cubicBezTo>
                    <a:pt x="74" y="33"/>
                    <a:pt x="74" y="37"/>
                    <a:pt x="73" y="40"/>
                  </a:cubicBezTo>
                  <a:cubicBezTo>
                    <a:pt x="73" y="40"/>
                    <a:pt x="73" y="40"/>
                    <a:pt x="73" y="40"/>
                  </a:cubicBezTo>
                  <a:cubicBezTo>
                    <a:pt x="67" y="60"/>
                    <a:pt x="53" y="73"/>
                    <a:pt x="37" y="73"/>
                  </a:cubicBezTo>
                  <a:cubicBezTo>
                    <a:pt x="37" y="73"/>
                    <a:pt x="37" y="73"/>
                    <a:pt x="37" y="73"/>
                  </a:cubicBezTo>
                  <a:cubicBezTo>
                    <a:pt x="27" y="73"/>
                    <a:pt x="16" y="68"/>
                    <a:pt x="7" y="58"/>
                  </a:cubicBezTo>
                  <a:close/>
                  <a:moveTo>
                    <a:pt x="27" y="31"/>
                  </a:moveTo>
                  <a:cubicBezTo>
                    <a:pt x="22" y="31"/>
                    <a:pt x="17" y="33"/>
                    <a:pt x="13" y="35"/>
                  </a:cubicBezTo>
                  <a:cubicBezTo>
                    <a:pt x="13" y="35"/>
                    <a:pt x="13" y="35"/>
                    <a:pt x="13" y="35"/>
                  </a:cubicBezTo>
                  <a:cubicBezTo>
                    <a:pt x="10" y="38"/>
                    <a:pt x="8" y="41"/>
                    <a:pt x="8" y="44"/>
                  </a:cubicBezTo>
                  <a:cubicBezTo>
                    <a:pt x="8" y="44"/>
                    <a:pt x="8" y="44"/>
                    <a:pt x="8" y="44"/>
                  </a:cubicBezTo>
                  <a:cubicBezTo>
                    <a:pt x="8" y="46"/>
                    <a:pt x="9" y="49"/>
                    <a:pt x="12" y="53"/>
                  </a:cubicBezTo>
                  <a:cubicBezTo>
                    <a:pt x="12" y="53"/>
                    <a:pt x="12" y="53"/>
                    <a:pt x="12" y="53"/>
                  </a:cubicBezTo>
                  <a:cubicBezTo>
                    <a:pt x="21" y="62"/>
                    <a:pt x="29" y="65"/>
                    <a:pt x="37" y="65"/>
                  </a:cubicBezTo>
                  <a:cubicBezTo>
                    <a:pt x="37" y="65"/>
                    <a:pt x="37" y="65"/>
                    <a:pt x="37" y="65"/>
                  </a:cubicBezTo>
                  <a:cubicBezTo>
                    <a:pt x="49" y="65"/>
                    <a:pt x="60" y="56"/>
                    <a:pt x="65" y="38"/>
                  </a:cubicBezTo>
                  <a:cubicBezTo>
                    <a:pt x="65" y="38"/>
                    <a:pt x="65" y="38"/>
                    <a:pt x="65" y="38"/>
                  </a:cubicBezTo>
                  <a:cubicBezTo>
                    <a:pt x="66" y="35"/>
                    <a:pt x="66" y="32"/>
                    <a:pt x="66" y="30"/>
                  </a:cubicBezTo>
                  <a:cubicBezTo>
                    <a:pt x="66" y="30"/>
                    <a:pt x="66" y="30"/>
                    <a:pt x="66" y="30"/>
                  </a:cubicBezTo>
                  <a:cubicBezTo>
                    <a:pt x="66" y="16"/>
                    <a:pt x="56" y="8"/>
                    <a:pt x="46" y="8"/>
                  </a:cubicBezTo>
                  <a:cubicBezTo>
                    <a:pt x="46" y="8"/>
                    <a:pt x="46" y="8"/>
                    <a:pt x="46" y="8"/>
                  </a:cubicBezTo>
                  <a:cubicBezTo>
                    <a:pt x="38" y="8"/>
                    <a:pt x="30" y="14"/>
                    <a:pt x="29" y="31"/>
                  </a:cubicBezTo>
                  <a:cubicBezTo>
                    <a:pt x="29" y="31"/>
                    <a:pt x="29" y="31"/>
                    <a:pt x="29" y="31"/>
                  </a:cubicBezTo>
                  <a:cubicBezTo>
                    <a:pt x="27" y="31"/>
                    <a:pt x="27" y="31"/>
                    <a:pt x="27" y="31"/>
                  </a:cubicBezTo>
                  <a:cubicBezTo>
                    <a:pt x="27" y="31"/>
                    <a:pt x="27" y="31"/>
                    <a:pt x="27" y="31"/>
                  </a:cubicBezTo>
                  <a:close/>
                  <a:moveTo>
                    <a:pt x="29" y="31"/>
                  </a:moveTo>
                  <a:cubicBezTo>
                    <a:pt x="29" y="31"/>
                    <a:pt x="29" y="31"/>
                    <a:pt x="29" y="31"/>
                  </a:cubicBezTo>
                  <a:cubicBezTo>
                    <a:pt x="29" y="31"/>
                    <a:pt x="29" y="31"/>
                    <a:pt x="29" y="3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 name="Freeform 347"/>
            <p:cNvSpPr/>
            <p:nvPr/>
          </p:nvSpPr>
          <p:spPr bwMode="auto">
            <a:xfrm>
              <a:off x="4327526" y="763588"/>
              <a:ext cx="314325" cy="165100"/>
            </a:xfrm>
            <a:custGeom>
              <a:gdLst>
                <a:gd fmla="*/ 4 w 67" name="T0"/>
                <a:gd fmla="*/ 8 h 35" name="T1"/>
                <a:gd fmla="*/ 0 w 67" name="T2"/>
                <a:gd fmla="*/ 8 h 35" name="T3"/>
                <a:gd fmla="*/ 0 w 67" name="T4"/>
                <a:gd fmla="*/ 8 h 35" name="T5"/>
                <a:gd fmla="*/ 0 w 67" name="T6"/>
                <a:gd fmla="*/ 0 h 35" name="T7"/>
                <a:gd fmla="*/ 4 w 67" name="T8"/>
                <a:gd fmla="*/ 0 h 35" name="T9"/>
                <a:gd fmla="*/ 4 w 67" name="T10"/>
                <a:gd fmla="*/ 0 h 35" name="T11"/>
                <a:gd fmla="*/ 67 w 67" name="T12"/>
                <a:gd fmla="*/ 30 h 35" name="T13"/>
                <a:gd fmla="*/ 67 w 67" name="T14"/>
                <a:gd fmla="*/ 30 h 35" name="T15"/>
                <a:gd fmla="*/ 61 w 67" name="T16"/>
                <a:gd fmla="*/ 35 h 35" name="T17"/>
                <a:gd fmla="*/ 4 w 67" name="T18"/>
                <a:gd fmla="*/ 8 h 3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5" w="67">
                  <a:moveTo>
                    <a:pt x="4" y="8"/>
                  </a:moveTo>
                  <a:cubicBezTo>
                    <a:pt x="3" y="8"/>
                    <a:pt x="2" y="8"/>
                    <a:pt x="0" y="8"/>
                  </a:cubicBezTo>
                  <a:cubicBezTo>
                    <a:pt x="0" y="8"/>
                    <a:pt x="0" y="8"/>
                    <a:pt x="0" y="8"/>
                  </a:cubicBezTo>
                  <a:cubicBezTo>
                    <a:pt x="0" y="0"/>
                    <a:pt x="0" y="0"/>
                    <a:pt x="0" y="0"/>
                  </a:cubicBezTo>
                  <a:cubicBezTo>
                    <a:pt x="1" y="0"/>
                    <a:pt x="3" y="0"/>
                    <a:pt x="4" y="0"/>
                  </a:cubicBezTo>
                  <a:cubicBezTo>
                    <a:pt x="4" y="0"/>
                    <a:pt x="4" y="0"/>
                    <a:pt x="4" y="0"/>
                  </a:cubicBezTo>
                  <a:cubicBezTo>
                    <a:pt x="30" y="0"/>
                    <a:pt x="51" y="10"/>
                    <a:pt x="67" y="30"/>
                  </a:cubicBezTo>
                  <a:cubicBezTo>
                    <a:pt x="67" y="30"/>
                    <a:pt x="67" y="30"/>
                    <a:pt x="67" y="30"/>
                  </a:cubicBezTo>
                  <a:cubicBezTo>
                    <a:pt x="61" y="35"/>
                    <a:pt x="61" y="35"/>
                    <a:pt x="61" y="35"/>
                  </a:cubicBezTo>
                  <a:cubicBezTo>
                    <a:pt x="46" y="17"/>
                    <a:pt x="28" y="8"/>
                    <a:pt x="4" y="8"/>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 name="Freeform 348"/>
            <p:cNvSpPr>
              <a:spLocks noEditPoints="1"/>
            </p:cNvSpPr>
            <p:nvPr/>
          </p:nvSpPr>
          <p:spPr bwMode="auto">
            <a:xfrm>
              <a:off x="4054476" y="760413"/>
              <a:ext cx="282575" cy="323850"/>
            </a:xfrm>
            <a:custGeom>
              <a:gdLst>
                <a:gd fmla="*/ 1 w 60" name="T0"/>
                <a:gd fmla="*/ 69 h 69" name="T1"/>
                <a:gd fmla="*/ 0 w 60" name="T2"/>
                <a:gd fmla="*/ 62 h 69" name="T3"/>
                <a:gd fmla="*/ 14 w 60" name="T4"/>
                <a:gd fmla="*/ 42 h 69" name="T5"/>
                <a:gd fmla="*/ 14 w 60" name="T6"/>
                <a:gd fmla="*/ 42 h 69" name="T7"/>
                <a:gd fmla="*/ 29 w 60" name="T8"/>
                <a:gd fmla="*/ 10 h 69" name="T9"/>
                <a:gd fmla="*/ 29 w 60" name="T10"/>
                <a:gd fmla="*/ 10 h 69" name="T11"/>
                <a:gd fmla="*/ 47 w 60" name="T12"/>
                <a:gd fmla="*/ 0 h 69" name="T13"/>
                <a:gd fmla="*/ 47 w 60" name="T14"/>
                <a:gd fmla="*/ 0 h 69" name="T15"/>
                <a:gd fmla="*/ 60 w 60" name="T16"/>
                <a:gd fmla="*/ 3 h 69" name="T17"/>
                <a:gd fmla="*/ 60 w 60" name="T18"/>
                <a:gd fmla="*/ 3 h 69" name="T19"/>
                <a:gd fmla="*/ 58 w 60" name="T20"/>
                <a:gd fmla="*/ 8 h 69" name="T21"/>
                <a:gd fmla="*/ 58 w 60" name="T22"/>
                <a:gd fmla="*/ 8 h 69" name="T23"/>
                <a:gd fmla="*/ 60 w 60" name="T24"/>
                <a:gd fmla="*/ 21 h 69" name="T25"/>
                <a:gd fmla="*/ 60 w 60" name="T26"/>
                <a:gd fmla="*/ 21 h 69" name="T27"/>
                <a:gd fmla="*/ 43 w 60" name="T28"/>
                <a:gd fmla="*/ 57 h 69" name="T29"/>
                <a:gd fmla="*/ 43 w 60" name="T30"/>
                <a:gd fmla="*/ 57 h 69" name="T31"/>
                <a:gd fmla="*/ 2 w 60" name="T32"/>
                <a:gd fmla="*/ 69 h 69" name="T33"/>
                <a:gd fmla="*/ 2 w 60" name="T34"/>
                <a:gd fmla="*/ 69 h 69" name="T35"/>
                <a:gd fmla="*/ 1 w 60" name="T36"/>
                <a:gd fmla="*/ 69 h 69" name="T37"/>
                <a:gd fmla="*/ 30 w 60" name="T38"/>
                <a:gd fmla="*/ 24 h 69" name="T39"/>
                <a:gd fmla="*/ 17 w 60" name="T40"/>
                <a:gd fmla="*/ 55 h 69" name="T41"/>
                <a:gd fmla="*/ 17 w 60" name="T42"/>
                <a:gd fmla="*/ 55 h 69" name="T43"/>
                <a:gd fmla="*/ 13 w 60" name="T44"/>
                <a:gd fmla="*/ 61 h 69" name="T45"/>
                <a:gd fmla="*/ 13 w 60" name="T46"/>
                <a:gd fmla="*/ 61 h 69" name="T47"/>
                <a:gd fmla="*/ 52 w 60" name="T48"/>
                <a:gd fmla="*/ 21 h 69" name="T49"/>
                <a:gd fmla="*/ 52 w 60" name="T50"/>
                <a:gd fmla="*/ 21 h 69" name="T51"/>
                <a:gd fmla="*/ 51 w 60" name="T52"/>
                <a:gd fmla="*/ 9 h 69" name="T53"/>
                <a:gd fmla="*/ 51 w 60" name="T54"/>
                <a:gd fmla="*/ 9 h 69" name="T55"/>
                <a:gd fmla="*/ 52 w 60" name="T56"/>
                <a:gd fmla="*/ 9 h 69" name="T57"/>
                <a:gd fmla="*/ 47 w 60" name="T58"/>
                <a:gd fmla="*/ 8 h 69" name="T59"/>
                <a:gd fmla="*/ 47 w 60" name="T60"/>
                <a:gd fmla="*/ 8 h 69" name="T61"/>
                <a:gd fmla="*/ 47 w 60" name="T62"/>
                <a:gd fmla="*/ 8 h 69" name="T63"/>
                <a:gd fmla="*/ 47 w 60" name="T64"/>
                <a:gd fmla="*/ 8 h 69" name="T65"/>
                <a:gd fmla="*/ 30 w 60" name="T66"/>
                <a:gd fmla="*/ 24 h 69"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9" w="60">
                  <a:moveTo>
                    <a:pt x="1" y="69"/>
                  </a:moveTo>
                  <a:cubicBezTo>
                    <a:pt x="0" y="62"/>
                    <a:pt x="0" y="62"/>
                    <a:pt x="0" y="62"/>
                  </a:cubicBezTo>
                  <a:cubicBezTo>
                    <a:pt x="5" y="60"/>
                    <a:pt x="10" y="52"/>
                    <a:pt x="14" y="42"/>
                  </a:cubicBezTo>
                  <a:cubicBezTo>
                    <a:pt x="14" y="42"/>
                    <a:pt x="14" y="42"/>
                    <a:pt x="14" y="42"/>
                  </a:cubicBezTo>
                  <a:cubicBezTo>
                    <a:pt x="18" y="31"/>
                    <a:pt x="22" y="19"/>
                    <a:pt x="29" y="10"/>
                  </a:cubicBezTo>
                  <a:cubicBezTo>
                    <a:pt x="29" y="10"/>
                    <a:pt x="29" y="10"/>
                    <a:pt x="29" y="10"/>
                  </a:cubicBezTo>
                  <a:cubicBezTo>
                    <a:pt x="33" y="5"/>
                    <a:pt x="39" y="0"/>
                    <a:pt x="47" y="0"/>
                  </a:cubicBezTo>
                  <a:cubicBezTo>
                    <a:pt x="47" y="0"/>
                    <a:pt x="47" y="0"/>
                    <a:pt x="47" y="0"/>
                  </a:cubicBezTo>
                  <a:cubicBezTo>
                    <a:pt x="51" y="0"/>
                    <a:pt x="55" y="1"/>
                    <a:pt x="60" y="3"/>
                  </a:cubicBezTo>
                  <a:cubicBezTo>
                    <a:pt x="60" y="3"/>
                    <a:pt x="60" y="3"/>
                    <a:pt x="60" y="3"/>
                  </a:cubicBezTo>
                  <a:cubicBezTo>
                    <a:pt x="58" y="8"/>
                    <a:pt x="58" y="8"/>
                    <a:pt x="58" y="8"/>
                  </a:cubicBezTo>
                  <a:cubicBezTo>
                    <a:pt x="58" y="8"/>
                    <a:pt x="58" y="8"/>
                    <a:pt x="58" y="8"/>
                  </a:cubicBezTo>
                  <a:cubicBezTo>
                    <a:pt x="59" y="12"/>
                    <a:pt x="60" y="17"/>
                    <a:pt x="60" y="21"/>
                  </a:cubicBezTo>
                  <a:cubicBezTo>
                    <a:pt x="60" y="21"/>
                    <a:pt x="60" y="21"/>
                    <a:pt x="60" y="21"/>
                  </a:cubicBezTo>
                  <a:cubicBezTo>
                    <a:pt x="60" y="36"/>
                    <a:pt x="53" y="49"/>
                    <a:pt x="43" y="57"/>
                  </a:cubicBezTo>
                  <a:cubicBezTo>
                    <a:pt x="43" y="57"/>
                    <a:pt x="43" y="57"/>
                    <a:pt x="43" y="57"/>
                  </a:cubicBezTo>
                  <a:cubicBezTo>
                    <a:pt x="33" y="65"/>
                    <a:pt x="18" y="69"/>
                    <a:pt x="2" y="69"/>
                  </a:cubicBezTo>
                  <a:cubicBezTo>
                    <a:pt x="2" y="69"/>
                    <a:pt x="2" y="69"/>
                    <a:pt x="2" y="69"/>
                  </a:cubicBezTo>
                  <a:cubicBezTo>
                    <a:pt x="2" y="69"/>
                    <a:pt x="1" y="69"/>
                    <a:pt x="1" y="69"/>
                  </a:cubicBezTo>
                  <a:close/>
                  <a:moveTo>
                    <a:pt x="30" y="24"/>
                  </a:moveTo>
                  <a:cubicBezTo>
                    <a:pt x="25" y="33"/>
                    <a:pt x="22" y="46"/>
                    <a:pt x="17" y="55"/>
                  </a:cubicBezTo>
                  <a:cubicBezTo>
                    <a:pt x="17" y="55"/>
                    <a:pt x="17" y="55"/>
                    <a:pt x="17" y="55"/>
                  </a:cubicBezTo>
                  <a:cubicBezTo>
                    <a:pt x="16" y="57"/>
                    <a:pt x="14" y="59"/>
                    <a:pt x="13" y="61"/>
                  </a:cubicBezTo>
                  <a:cubicBezTo>
                    <a:pt x="13" y="61"/>
                    <a:pt x="13" y="61"/>
                    <a:pt x="13" y="61"/>
                  </a:cubicBezTo>
                  <a:cubicBezTo>
                    <a:pt x="37" y="57"/>
                    <a:pt x="52" y="43"/>
                    <a:pt x="52" y="21"/>
                  </a:cubicBezTo>
                  <a:cubicBezTo>
                    <a:pt x="52" y="21"/>
                    <a:pt x="52" y="21"/>
                    <a:pt x="52" y="21"/>
                  </a:cubicBezTo>
                  <a:cubicBezTo>
                    <a:pt x="52" y="17"/>
                    <a:pt x="51" y="13"/>
                    <a:pt x="51" y="9"/>
                  </a:cubicBezTo>
                  <a:cubicBezTo>
                    <a:pt x="51" y="9"/>
                    <a:pt x="51" y="9"/>
                    <a:pt x="51" y="9"/>
                  </a:cubicBezTo>
                  <a:cubicBezTo>
                    <a:pt x="52" y="9"/>
                    <a:pt x="52" y="9"/>
                    <a:pt x="52" y="9"/>
                  </a:cubicBezTo>
                  <a:cubicBezTo>
                    <a:pt x="51" y="8"/>
                    <a:pt x="49" y="8"/>
                    <a:pt x="47" y="8"/>
                  </a:cubicBezTo>
                  <a:cubicBezTo>
                    <a:pt x="47" y="8"/>
                    <a:pt x="47" y="8"/>
                    <a:pt x="47" y="8"/>
                  </a:cubicBezTo>
                  <a:cubicBezTo>
                    <a:pt x="47" y="8"/>
                    <a:pt x="47" y="8"/>
                    <a:pt x="47" y="8"/>
                  </a:cubicBezTo>
                  <a:cubicBezTo>
                    <a:pt x="47" y="8"/>
                    <a:pt x="47" y="8"/>
                    <a:pt x="47" y="8"/>
                  </a:cubicBezTo>
                  <a:cubicBezTo>
                    <a:pt x="40" y="8"/>
                    <a:pt x="35" y="14"/>
                    <a:pt x="30" y="2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 name="Freeform 349"/>
            <p:cNvSpPr/>
            <p:nvPr/>
          </p:nvSpPr>
          <p:spPr bwMode="auto">
            <a:xfrm>
              <a:off x="4684713" y="844550"/>
              <a:ext cx="19050" cy="74613"/>
            </a:xfrm>
            <a:custGeom>
              <a:gdLst>
                <a:gd fmla="*/ 0 w 4" name="T0"/>
                <a:gd fmla="*/ 1 h 16" name="T1"/>
                <a:gd fmla="*/ 1 w 4" name="T2"/>
                <a:gd fmla="*/ 0 h 16" name="T3"/>
                <a:gd fmla="*/ 4 w 4" name="T4"/>
                <a:gd fmla="*/ 16 h 16" name="T5"/>
                <a:gd fmla="*/ 4 w 4" name="T6"/>
                <a:gd fmla="*/ 16 h 16" name="T7"/>
                <a:gd fmla="*/ 2 w 4" name="T8"/>
                <a:gd fmla="*/ 16 h 16" name="T9"/>
                <a:gd fmla="*/ 0 w 4" name="T10"/>
                <a:gd fmla="*/ 1 h 16" name="T11"/>
              </a:gdLst>
              <a:cxnLst>
                <a:cxn ang="0">
                  <a:pos x="T0" y="T1"/>
                </a:cxn>
                <a:cxn ang="0">
                  <a:pos x="T2" y="T3"/>
                </a:cxn>
                <a:cxn ang="0">
                  <a:pos x="T4" y="T5"/>
                </a:cxn>
                <a:cxn ang="0">
                  <a:pos x="T6" y="T7"/>
                </a:cxn>
                <a:cxn ang="0">
                  <a:pos x="T8" y="T9"/>
                </a:cxn>
                <a:cxn ang="0">
                  <a:pos x="T10" y="T11"/>
                </a:cxn>
              </a:cxnLst>
              <a:rect b="b" l="0" r="r" t="0"/>
              <a:pathLst>
                <a:path h="16" w="4">
                  <a:moveTo>
                    <a:pt x="0" y="1"/>
                  </a:moveTo>
                  <a:cubicBezTo>
                    <a:pt x="1" y="0"/>
                    <a:pt x="1" y="0"/>
                    <a:pt x="1" y="0"/>
                  </a:cubicBezTo>
                  <a:cubicBezTo>
                    <a:pt x="4" y="3"/>
                    <a:pt x="4" y="11"/>
                    <a:pt x="4" y="16"/>
                  </a:cubicBezTo>
                  <a:cubicBezTo>
                    <a:pt x="4" y="16"/>
                    <a:pt x="4" y="16"/>
                    <a:pt x="4" y="16"/>
                  </a:cubicBezTo>
                  <a:cubicBezTo>
                    <a:pt x="2" y="16"/>
                    <a:pt x="2" y="16"/>
                    <a:pt x="2" y="16"/>
                  </a:cubicBezTo>
                  <a:cubicBezTo>
                    <a:pt x="2" y="11"/>
                    <a:pt x="2" y="3"/>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 name="Freeform 350"/>
            <p:cNvSpPr>
              <a:spLocks noEditPoints="1"/>
            </p:cNvSpPr>
            <p:nvPr/>
          </p:nvSpPr>
          <p:spPr bwMode="auto">
            <a:xfrm>
              <a:off x="4716463" y="835025"/>
              <a:ext cx="23813" cy="107950"/>
            </a:xfrm>
            <a:custGeom>
              <a:gdLst>
                <a:gd fmla="*/ 2 w 5" name="T0"/>
                <a:gd fmla="*/ 22 h 23" name="T1"/>
                <a:gd fmla="*/ 3 w 5" name="T2"/>
                <a:gd fmla="*/ 13 h 23" name="T3"/>
                <a:gd fmla="*/ 3 w 5" name="T4"/>
                <a:gd fmla="*/ 13 h 23" name="T5"/>
                <a:gd fmla="*/ 1 w 5" name="T6"/>
                <a:gd fmla="*/ 2 h 23" name="T7"/>
                <a:gd fmla="*/ 1 w 5" name="T8"/>
                <a:gd fmla="*/ 2 h 23" name="T9"/>
                <a:gd fmla="*/ 1 w 5" name="T10"/>
                <a:gd fmla="*/ 2 h 23" name="T11"/>
                <a:gd fmla="*/ 1 w 5" name="T12"/>
                <a:gd fmla="*/ 2 h 23" name="T13"/>
                <a:gd fmla="*/ 0 w 5" name="T14"/>
                <a:gd fmla="*/ 1 h 23" name="T15"/>
                <a:gd fmla="*/ 1 w 5" name="T16"/>
                <a:gd fmla="*/ 0 h 23" name="T17"/>
                <a:gd fmla="*/ 1 w 5" name="T18"/>
                <a:gd fmla="*/ 0 h 23" name="T19"/>
                <a:gd fmla="*/ 4 w 5" name="T20"/>
                <a:gd fmla="*/ 5 h 23" name="T21"/>
                <a:gd fmla="*/ 4 w 5" name="T22"/>
                <a:gd fmla="*/ 5 h 23" name="T23"/>
                <a:gd fmla="*/ 5 w 5" name="T24"/>
                <a:gd fmla="*/ 13 h 23" name="T25"/>
                <a:gd fmla="*/ 5 w 5" name="T26"/>
                <a:gd fmla="*/ 13 h 23" name="T27"/>
                <a:gd fmla="*/ 4 w 5" name="T28"/>
                <a:gd fmla="*/ 23 h 23" name="T29"/>
                <a:gd fmla="*/ 4 w 5" name="T30"/>
                <a:gd fmla="*/ 23 h 23" name="T31"/>
                <a:gd fmla="*/ 2 w 5" name="T32"/>
                <a:gd fmla="*/ 22 h 23" name="T33"/>
                <a:gd fmla="*/ 1 w 5" name="T34"/>
                <a:gd fmla="*/ 2 h 23" name="T35"/>
                <a:gd fmla="*/ 1 w 5" name="T36"/>
                <a:gd fmla="*/ 2 h 23" name="T37"/>
                <a:gd fmla="*/ 1 w 5" name="T38"/>
                <a:gd fmla="*/ 2 h 23" name="T39"/>
                <a:gd fmla="*/ 1 w 5" name="T40"/>
                <a:gd fmla="*/ 2 h 23" name="T41"/>
                <a:gd fmla="*/ 1 w 5" name="T42"/>
                <a:gd fmla="*/ 2 h 2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3" w="5">
                  <a:moveTo>
                    <a:pt x="2" y="22"/>
                  </a:moveTo>
                  <a:cubicBezTo>
                    <a:pt x="2" y="21"/>
                    <a:pt x="3" y="17"/>
                    <a:pt x="3" y="13"/>
                  </a:cubicBezTo>
                  <a:cubicBezTo>
                    <a:pt x="3" y="13"/>
                    <a:pt x="3" y="13"/>
                    <a:pt x="3" y="13"/>
                  </a:cubicBezTo>
                  <a:cubicBezTo>
                    <a:pt x="3" y="8"/>
                    <a:pt x="2" y="3"/>
                    <a:pt x="1" y="2"/>
                  </a:cubicBezTo>
                  <a:cubicBezTo>
                    <a:pt x="1" y="2"/>
                    <a:pt x="1" y="2"/>
                    <a:pt x="1" y="2"/>
                  </a:cubicBezTo>
                  <a:cubicBezTo>
                    <a:pt x="1" y="2"/>
                    <a:pt x="1" y="2"/>
                    <a:pt x="1" y="2"/>
                  </a:cubicBezTo>
                  <a:cubicBezTo>
                    <a:pt x="1" y="2"/>
                    <a:pt x="1" y="2"/>
                    <a:pt x="1" y="2"/>
                  </a:cubicBezTo>
                  <a:cubicBezTo>
                    <a:pt x="0" y="1"/>
                    <a:pt x="0" y="1"/>
                    <a:pt x="0" y="1"/>
                  </a:cubicBezTo>
                  <a:cubicBezTo>
                    <a:pt x="0" y="0"/>
                    <a:pt x="1" y="0"/>
                    <a:pt x="1" y="0"/>
                  </a:cubicBezTo>
                  <a:cubicBezTo>
                    <a:pt x="1" y="0"/>
                    <a:pt x="1" y="0"/>
                    <a:pt x="1" y="0"/>
                  </a:cubicBezTo>
                  <a:cubicBezTo>
                    <a:pt x="4" y="0"/>
                    <a:pt x="4" y="2"/>
                    <a:pt x="4" y="5"/>
                  </a:cubicBezTo>
                  <a:cubicBezTo>
                    <a:pt x="4" y="5"/>
                    <a:pt x="4" y="5"/>
                    <a:pt x="4" y="5"/>
                  </a:cubicBezTo>
                  <a:cubicBezTo>
                    <a:pt x="5" y="7"/>
                    <a:pt x="5" y="10"/>
                    <a:pt x="5" y="13"/>
                  </a:cubicBezTo>
                  <a:cubicBezTo>
                    <a:pt x="5" y="13"/>
                    <a:pt x="5" y="13"/>
                    <a:pt x="5" y="13"/>
                  </a:cubicBezTo>
                  <a:cubicBezTo>
                    <a:pt x="5" y="17"/>
                    <a:pt x="5" y="21"/>
                    <a:pt x="4" y="23"/>
                  </a:cubicBezTo>
                  <a:cubicBezTo>
                    <a:pt x="4" y="23"/>
                    <a:pt x="4" y="23"/>
                    <a:pt x="4" y="23"/>
                  </a:cubicBezTo>
                  <a:cubicBezTo>
                    <a:pt x="2" y="22"/>
                    <a:pt x="2" y="22"/>
                    <a:pt x="2" y="22"/>
                  </a:cubicBezTo>
                  <a:close/>
                  <a:moveTo>
                    <a:pt x="1" y="2"/>
                  </a:moveTo>
                  <a:cubicBezTo>
                    <a:pt x="1" y="2"/>
                    <a:pt x="1" y="2"/>
                    <a:pt x="1" y="2"/>
                  </a:cubicBezTo>
                  <a:cubicBezTo>
                    <a:pt x="1" y="2"/>
                    <a:pt x="1" y="2"/>
                    <a:pt x="1" y="2"/>
                  </a:cubicBezTo>
                  <a:cubicBezTo>
                    <a:pt x="1" y="2"/>
                    <a:pt x="1" y="2"/>
                    <a:pt x="1" y="2"/>
                  </a:cubicBezTo>
                  <a:cubicBezTo>
                    <a:pt x="1" y="2"/>
                    <a:pt x="1" y="2"/>
                    <a:pt x="1"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 name="Freeform 351"/>
            <p:cNvSpPr/>
            <p:nvPr/>
          </p:nvSpPr>
          <p:spPr bwMode="auto">
            <a:xfrm>
              <a:off x="4768851" y="835025"/>
              <a:ext cx="14288" cy="112713"/>
            </a:xfrm>
            <a:custGeom>
              <a:gdLst>
                <a:gd fmla="*/ 1 w 3" name="T0"/>
                <a:gd fmla="*/ 12 h 24" name="T1"/>
                <a:gd fmla="*/ 0 w 3" name="T2"/>
                <a:gd fmla="*/ 1 h 24" name="T3"/>
                <a:gd fmla="*/ 0 w 3" name="T4"/>
                <a:gd fmla="*/ 1 h 24" name="T5"/>
                <a:gd fmla="*/ 0 w 3" name="T6"/>
                <a:gd fmla="*/ 1 h 24" name="T7"/>
                <a:gd fmla="*/ 1 w 3" name="T8"/>
                <a:gd fmla="*/ 0 h 24" name="T9"/>
                <a:gd fmla="*/ 3 w 3" name="T10"/>
                <a:gd fmla="*/ 12 h 24" name="T11"/>
                <a:gd fmla="*/ 3 w 3" name="T12"/>
                <a:gd fmla="*/ 12 h 24" name="T13"/>
                <a:gd fmla="*/ 3 w 3" name="T14"/>
                <a:gd fmla="*/ 24 h 24" name="T15"/>
                <a:gd fmla="*/ 3 w 3" name="T16"/>
                <a:gd fmla="*/ 24 h 24" name="T17"/>
                <a:gd fmla="*/ 1 w 3" name="T18"/>
                <a:gd fmla="*/ 24 h 24" name="T19"/>
                <a:gd fmla="*/ 1 w 3" name="T20"/>
                <a:gd fmla="*/ 12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3">
                  <a:moveTo>
                    <a:pt x="1" y="12"/>
                  </a:moveTo>
                  <a:cubicBezTo>
                    <a:pt x="1" y="7"/>
                    <a:pt x="0" y="2"/>
                    <a:pt x="0" y="1"/>
                  </a:cubicBezTo>
                  <a:cubicBezTo>
                    <a:pt x="0" y="1"/>
                    <a:pt x="0" y="1"/>
                    <a:pt x="0" y="1"/>
                  </a:cubicBezTo>
                  <a:cubicBezTo>
                    <a:pt x="0" y="1"/>
                    <a:pt x="0" y="1"/>
                    <a:pt x="0" y="1"/>
                  </a:cubicBezTo>
                  <a:cubicBezTo>
                    <a:pt x="1" y="0"/>
                    <a:pt x="1" y="0"/>
                    <a:pt x="1" y="0"/>
                  </a:cubicBezTo>
                  <a:cubicBezTo>
                    <a:pt x="3" y="2"/>
                    <a:pt x="3" y="7"/>
                    <a:pt x="3" y="12"/>
                  </a:cubicBezTo>
                  <a:cubicBezTo>
                    <a:pt x="3" y="12"/>
                    <a:pt x="3" y="12"/>
                    <a:pt x="3" y="12"/>
                  </a:cubicBezTo>
                  <a:cubicBezTo>
                    <a:pt x="3" y="17"/>
                    <a:pt x="3" y="22"/>
                    <a:pt x="3" y="24"/>
                  </a:cubicBezTo>
                  <a:cubicBezTo>
                    <a:pt x="3" y="24"/>
                    <a:pt x="3" y="24"/>
                    <a:pt x="3" y="24"/>
                  </a:cubicBezTo>
                  <a:cubicBezTo>
                    <a:pt x="1" y="24"/>
                    <a:pt x="1" y="24"/>
                    <a:pt x="1" y="24"/>
                  </a:cubicBezTo>
                  <a:cubicBezTo>
                    <a:pt x="1" y="22"/>
                    <a:pt x="1" y="17"/>
                    <a:pt x="1" y="1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 name="Freeform 352"/>
            <p:cNvSpPr/>
            <p:nvPr/>
          </p:nvSpPr>
          <p:spPr bwMode="auto">
            <a:xfrm>
              <a:off x="4787901" y="868363"/>
              <a:ext cx="33338" cy="122238"/>
            </a:xfrm>
            <a:custGeom>
              <a:gdLst>
                <a:gd fmla="*/ 0 w 7" name="T0"/>
                <a:gd fmla="*/ 25 h 26" name="T1"/>
                <a:gd fmla="*/ 5 w 7" name="T2"/>
                <a:gd fmla="*/ 6 h 26" name="T3"/>
                <a:gd fmla="*/ 5 w 7" name="T4"/>
                <a:gd fmla="*/ 6 h 26" name="T5"/>
                <a:gd fmla="*/ 4 w 7" name="T6"/>
                <a:gd fmla="*/ 1 h 26" name="T7"/>
                <a:gd fmla="*/ 4 w 7" name="T8"/>
                <a:gd fmla="*/ 1 h 26" name="T9"/>
                <a:gd fmla="*/ 5 w 7" name="T10"/>
                <a:gd fmla="*/ 0 h 26" name="T11"/>
                <a:gd fmla="*/ 7 w 7" name="T12"/>
                <a:gd fmla="*/ 6 h 26" name="T13"/>
                <a:gd fmla="*/ 7 w 7" name="T14"/>
                <a:gd fmla="*/ 6 h 26" name="T15"/>
                <a:gd fmla="*/ 2 w 7" name="T16"/>
                <a:gd fmla="*/ 26 h 26" name="T17"/>
                <a:gd fmla="*/ 2 w 7" name="T18"/>
                <a:gd fmla="*/ 26 h 26" name="T19"/>
                <a:gd fmla="*/ 0 w 7" name="T20"/>
                <a:gd fmla="*/ 25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7">
                  <a:moveTo>
                    <a:pt x="0" y="25"/>
                  </a:moveTo>
                  <a:cubicBezTo>
                    <a:pt x="2" y="21"/>
                    <a:pt x="5" y="12"/>
                    <a:pt x="5" y="6"/>
                  </a:cubicBezTo>
                  <a:cubicBezTo>
                    <a:pt x="5" y="6"/>
                    <a:pt x="5" y="6"/>
                    <a:pt x="5" y="6"/>
                  </a:cubicBezTo>
                  <a:cubicBezTo>
                    <a:pt x="5" y="4"/>
                    <a:pt x="5" y="2"/>
                    <a:pt x="4" y="1"/>
                  </a:cubicBezTo>
                  <a:cubicBezTo>
                    <a:pt x="4" y="1"/>
                    <a:pt x="4" y="1"/>
                    <a:pt x="4" y="1"/>
                  </a:cubicBezTo>
                  <a:cubicBezTo>
                    <a:pt x="5" y="0"/>
                    <a:pt x="5" y="0"/>
                    <a:pt x="5" y="0"/>
                  </a:cubicBezTo>
                  <a:cubicBezTo>
                    <a:pt x="7" y="1"/>
                    <a:pt x="7" y="3"/>
                    <a:pt x="7" y="6"/>
                  </a:cubicBezTo>
                  <a:cubicBezTo>
                    <a:pt x="7" y="6"/>
                    <a:pt x="7" y="6"/>
                    <a:pt x="7" y="6"/>
                  </a:cubicBezTo>
                  <a:cubicBezTo>
                    <a:pt x="7" y="12"/>
                    <a:pt x="4" y="21"/>
                    <a:pt x="2" y="26"/>
                  </a:cubicBezTo>
                  <a:cubicBezTo>
                    <a:pt x="2" y="26"/>
                    <a:pt x="2" y="26"/>
                    <a:pt x="2" y="26"/>
                  </a:cubicBezTo>
                  <a:cubicBezTo>
                    <a:pt x="0" y="25"/>
                    <a:pt x="0" y="25"/>
                    <a:pt x="0" y="2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 name="Freeform 353"/>
            <p:cNvSpPr/>
            <p:nvPr/>
          </p:nvSpPr>
          <p:spPr bwMode="auto">
            <a:xfrm>
              <a:off x="4435476" y="1098550"/>
              <a:ext cx="50800" cy="69850"/>
            </a:xfrm>
            <a:custGeom>
              <a:gdLst>
                <a:gd fmla="*/ 1 w 11" name="T0"/>
                <a:gd fmla="*/ 15 h 15" name="T1"/>
                <a:gd fmla="*/ 0 w 11" name="T2"/>
                <a:gd fmla="*/ 14 h 15" name="T3"/>
                <a:gd fmla="*/ 0 w 11" name="T4"/>
                <a:gd fmla="*/ 14 h 15" name="T5"/>
                <a:gd fmla="*/ 1 w 11" name="T6"/>
                <a:gd fmla="*/ 14 h 15" name="T7"/>
                <a:gd fmla="*/ 1 w 11" name="T8"/>
                <a:gd fmla="*/ 14 h 15" name="T9"/>
                <a:gd fmla="*/ 1 w 11" name="T10"/>
                <a:gd fmla="*/ 13 h 15" name="T11"/>
                <a:gd fmla="*/ 1 w 11" name="T12"/>
                <a:gd fmla="*/ 14 h 15" name="T13"/>
                <a:gd fmla="*/ 1 w 11" name="T14"/>
                <a:gd fmla="*/ 13 h 15" name="T15"/>
                <a:gd fmla="*/ 1 w 11" name="T16"/>
                <a:gd fmla="*/ 13 h 15" name="T17"/>
                <a:gd fmla="*/ 1 w 11" name="T18"/>
                <a:gd fmla="*/ 13 h 15" name="T19"/>
                <a:gd fmla="*/ 1 w 11" name="T20"/>
                <a:gd fmla="*/ 13 h 15" name="T21"/>
                <a:gd fmla="*/ 2 w 11" name="T22"/>
                <a:gd fmla="*/ 12 h 15" name="T23"/>
                <a:gd fmla="*/ 2 w 11" name="T24"/>
                <a:gd fmla="*/ 12 h 15" name="T25"/>
                <a:gd fmla="*/ 4 w 11" name="T26"/>
                <a:gd fmla="*/ 8 h 15" name="T27"/>
                <a:gd fmla="*/ 4 w 11" name="T28"/>
                <a:gd fmla="*/ 8 h 15" name="T29"/>
                <a:gd fmla="*/ 9 w 11" name="T30"/>
                <a:gd fmla="*/ 0 h 15" name="T31"/>
                <a:gd fmla="*/ 9 w 11" name="T32"/>
                <a:gd fmla="*/ 0 h 15" name="T33"/>
                <a:gd fmla="*/ 11 w 11" name="T34"/>
                <a:gd fmla="*/ 0 h 15" name="T35"/>
                <a:gd fmla="*/ 3 w 11" name="T36"/>
                <a:gd fmla="*/ 14 h 15" name="T37"/>
                <a:gd fmla="*/ 3 w 11" name="T38"/>
                <a:gd fmla="*/ 14 h 15" name="T39"/>
                <a:gd fmla="*/ 1 w 11" name="T40"/>
                <a:gd fmla="*/ 15 h 15" name="T41"/>
                <a:gd fmla="*/ 1 w 11" name="T42"/>
                <a:gd fmla="*/ 15 h 15" name="T43"/>
                <a:gd fmla="*/ 1 w 11" name="T44"/>
                <a:gd fmla="*/ 15 h 15" name="T45"/>
                <a:gd fmla="*/ 1 w 11" name="T46"/>
                <a:gd fmla="*/ 15 h 15" name="T47"/>
                <a:gd fmla="*/ 1 w 11" name="T48"/>
                <a:gd fmla="*/ 15 h 15"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5" w="11">
                  <a:moveTo>
                    <a:pt x="1" y="15"/>
                  </a:moveTo>
                  <a:cubicBezTo>
                    <a:pt x="0" y="14"/>
                    <a:pt x="0" y="14"/>
                    <a:pt x="0" y="14"/>
                  </a:cubicBezTo>
                  <a:cubicBezTo>
                    <a:pt x="0" y="14"/>
                    <a:pt x="0" y="14"/>
                    <a:pt x="0" y="14"/>
                  </a:cubicBezTo>
                  <a:cubicBezTo>
                    <a:pt x="1" y="14"/>
                    <a:pt x="1" y="14"/>
                    <a:pt x="1" y="14"/>
                  </a:cubicBezTo>
                  <a:cubicBezTo>
                    <a:pt x="1" y="14"/>
                    <a:pt x="1" y="14"/>
                    <a:pt x="1" y="14"/>
                  </a:cubicBezTo>
                  <a:cubicBezTo>
                    <a:pt x="1" y="13"/>
                    <a:pt x="1" y="13"/>
                    <a:pt x="1" y="13"/>
                  </a:cubicBezTo>
                  <a:cubicBezTo>
                    <a:pt x="1" y="14"/>
                    <a:pt x="1" y="14"/>
                    <a:pt x="1" y="14"/>
                  </a:cubicBezTo>
                  <a:cubicBezTo>
                    <a:pt x="1" y="13"/>
                    <a:pt x="1" y="13"/>
                    <a:pt x="1" y="13"/>
                  </a:cubicBezTo>
                  <a:cubicBezTo>
                    <a:pt x="1" y="13"/>
                    <a:pt x="1" y="13"/>
                    <a:pt x="1" y="13"/>
                  </a:cubicBezTo>
                  <a:cubicBezTo>
                    <a:pt x="1" y="13"/>
                    <a:pt x="1" y="13"/>
                    <a:pt x="1" y="13"/>
                  </a:cubicBezTo>
                  <a:cubicBezTo>
                    <a:pt x="1" y="13"/>
                    <a:pt x="1" y="13"/>
                    <a:pt x="1" y="13"/>
                  </a:cubicBezTo>
                  <a:cubicBezTo>
                    <a:pt x="1" y="13"/>
                    <a:pt x="1" y="12"/>
                    <a:pt x="2" y="12"/>
                  </a:cubicBezTo>
                  <a:cubicBezTo>
                    <a:pt x="2" y="12"/>
                    <a:pt x="2" y="12"/>
                    <a:pt x="2" y="12"/>
                  </a:cubicBezTo>
                  <a:cubicBezTo>
                    <a:pt x="2" y="11"/>
                    <a:pt x="3" y="10"/>
                    <a:pt x="4" y="8"/>
                  </a:cubicBezTo>
                  <a:cubicBezTo>
                    <a:pt x="4" y="8"/>
                    <a:pt x="4" y="8"/>
                    <a:pt x="4" y="8"/>
                  </a:cubicBezTo>
                  <a:cubicBezTo>
                    <a:pt x="6" y="5"/>
                    <a:pt x="8" y="1"/>
                    <a:pt x="9" y="0"/>
                  </a:cubicBezTo>
                  <a:cubicBezTo>
                    <a:pt x="9" y="0"/>
                    <a:pt x="9" y="0"/>
                    <a:pt x="9" y="0"/>
                  </a:cubicBezTo>
                  <a:cubicBezTo>
                    <a:pt x="11" y="0"/>
                    <a:pt x="11" y="0"/>
                    <a:pt x="11" y="0"/>
                  </a:cubicBezTo>
                  <a:cubicBezTo>
                    <a:pt x="9" y="4"/>
                    <a:pt x="4" y="12"/>
                    <a:pt x="3" y="14"/>
                  </a:cubicBezTo>
                  <a:cubicBezTo>
                    <a:pt x="3" y="14"/>
                    <a:pt x="3" y="14"/>
                    <a:pt x="3" y="14"/>
                  </a:cubicBezTo>
                  <a:cubicBezTo>
                    <a:pt x="2" y="15"/>
                    <a:pt x="3" y="15"/>
                    <a:pt x="1" y="15"/>
                  </a:cubicBezTo>
                  <a:cubicBezTo>
                    <a:pt x="1" y="15"/>
                    <a:pt x="1" y="15"/>
                    <a:pt x="1" y="15"/>
                  </a:cubicBezTo>
                  <a:cubicBezTo>
                    <a:pt x="1" y="15"/>
                    <a:pt x="1" y="15"/>
                    <a:pt x="1" y="15"/>
                  </a:cubicBezTo>
                  <a:cubicBezTo>
                    <a:pt x="1" y="15"/>
                    <a:pt x="1" y="15"/>
                    <a:pt x="1" y="15"/>
                  </a:cubicBezTo>
                  <a:cubicBezTo>
                    <a:pt x="1" y="15"/>
                    <a:pt x="1" y="15"/>
                    <a:pt x="1" y="1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 name="Freeform 354"/>
            <p:cNvSpPr/>
            <p:nvPr/>
          </p:nvSpPr>
          <p:spPr bwMode="auto">
            <a:xfrm>
              <a:off x="4454526" y="1098550"/>
              <a:ext cx="60325" cy="112713"/>
            </a:xfrm>
            <a:custGeom>
              <a:gdLst>
                <a:gd fmla="*/ 0 w 13" name="T0"/>
                <a:gd fmla="*/ 24 h 24" name="T1"/>
                <a:gd fmla="*/ 0 w 13" name="T2"/>
                <a:gd fmla="*/ 23 h 24" name="T3"/>
                <a:gd fmla="*/ 0 w 13" name="T4"/>
                <a:gd fmla="*/ 23 h 24" name="T5"/>
                <a:gd fmla="*/ 1 w 13" name="T6"/>
                <a:gd fmla="*/ 21 h 24" name="T7"/>
                <a:gd fmla="*/ 1 w 13" name="T8"/>
                <a:gd fmla="*/ 21 h 24" name="T9"/>
                <a:gd fmla="*/ 11 w 13" name="T10"/>
                <a:gd fmla="*/ 0 h 24" name="T11"/>
                <a:gd fmla="*/ 11 w 13" name="T12"/>
                <a:gd fmla="*/ 0 h 24" name="T13"/>
                <a:gd fmla="*/ 11 w 13" name="T14"/>
                <a:gd fmla="*/ 0 h 24" name="T15"/>
                <a:gd fmla="*/ 13 w 13" name="T16"/>
                <a:gd fmla="*/ 0 h 24" name="T17"/>
                <a:gd fmla="*/ 3 w 13" name="T18"/>
                <a:gd fmla="*/ 22 h 24" name="T19"/>
                <a:gd fmla="*/ 3 w 13" name="T20"/>
                <a:gd fmla="*/ 22 h 24" name="T21"/>
                <a:gd fmla="*/ 3 w 13" name="T22"/>
                <a:gd fmla="*/ 22 h 24" name="T23"/>
                <a:gd fmla="*/ 2 w 13" name="T24"/>
                <a:gd fmla="*/ 24 h 24" name="T25"/>
                <a:gd fmla="*/ 2 w 13" name="T26"/>
                <a:gd fmla="*/ 24 h 24" name="T27"/>
                <a:gd fmla="*/ 1 w 13" name="T28"/>
                <a:gd fmla="*/ 24 h 24" name="T29"/>
                <a:gd fmla="*/ 1 w 13" name="T30"/>
                <a:gd fmla="*/ 24 h 24" name="T31"/>
                <a:gd fmla="*/ 0 w 13" name="T32"/>
                <a:gd fmla="*/ 24 h 2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4" w="13">
                  <a:moveTo>
                    <a:pt x="0" y="24"/>
                  </a:moveTo>
                  <a:cubicBezTo>
                    <a:pt x="0" y="24"/>
                    <a:pt x="0" y="23"/>
                    <a:pt x="0" y="23"/>
                  </a:cubicBezTo>
                  <a:cubicBezTo>
                    <a:pt x="0" y="23"/>
                    <a:pt x="0" y="23"/>
                    <a:pt x="0" y="23"/>
                  </a:cubicBezTo>
                  <a:cubicBezTo>
                    <a:pt x="0" y="22"/>
                    <a:pt x="0" y="22"/>
                    <a:pt x="1" y="21"/>
                  </a:cubicBezTo>
                  <a:cubicBezTo>
                    <a:pt x="1" y="21"/>
                    <a:pt x="1" y="21"/>
                    <a:pt x="1" y="21"/>
                  </a:cubicBezTo>
                  <a:cubicBezTo>
                    <a:pt x="6" y="15"/>
                    <a:pt x="8" y="7"/>
                    <a:pt x="11" y="0"/>
                  </a:cubicBezTo>
                  <a:cubicBezTo>
                    <a:pt x="11" y="0"/>
                    <a:pt x="11" y="0"/>
                    <a:pt x="11" y="0"/>
                  </a:cubicBezTo>
                  <a:cubicBezTo>
                    <a:pt x="11" y="0"/>
                    <a:pt x="11" y="0"/>
                    <a:pt x="11" y="0"/>
                  </a:cubicBezTo>
                  <a:cubicBezTo>
                    <a:pt x="13" y="0"/>
                    <a:pt x="13" y="0"/>
                    <a:pt x="13" y="0"/>
                  </a:cubicBezTo>
                  <a:cubicBezTo>
                    <a:pt x="10" y="7"/>
                    <a:pt x="8" y="15"/>
                    <a:pt x="3" y="22"/>
                  </a:cubicBezTo>
                  <a:cubicBezTo>
                    <a:pt x="3" y="22"/>
                    <a:pt x="3" y="22"/>
                    <a:pt x="3" y="22"/>
                  </a:cubicBezTo>
                  <a:cubicBezTo>
                    <a:pt x="3" y="22"/>
                    <a:pt x="3" y="22"/>
                    <a:pt x="3" y="22"/>
                  </a:cubicBezTo>
                  <a:cubicBezTo>
                    <a:pt x="2" y="23"/>
                    <a:pt x="2" y="24"/>
                    <a:pt x="2" y="24"/>
                  </a:cubicBezTo>
                  <a:cubicBezTo>
                    <a:pt x="2" y="24"/>
                    <a:pt x="2" y="24"/>
                    <a:pt x="2" y="24"/>
                  </a:cubicBezTo>
                  <a:cubicBezTo>
                    <a:pt x="2" y="24"/>
                    <a:pt x="2" y="24"/>
                    <a:pt x="1" y="24"/>
                  </a:cubicBezTo>
                  <a:cubicBezTo>
                    <a:pt x="1" y="24"/>
                    <a:pt x="1" y="24"/>
                    <a:pt x="1" y="24"/>
                  </a:cubicBezTo>
                  <a:cubicBezTo>
                    <a:pt x="1" y="24"/>
                    <a:pt x="0" y="24"/>
                    <a:pt x="0" y="2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 name="Freeform 355"/>
            <p:cNvSpPr/>
            <p:nvPr/>
          </p:nvSpPr>
          <p:spPr bwMode="auto">
            <a:xfrm>
              <a:off x="4495801" y="1117600"/>
              <a:ext cx="52388" cy="98425"/>
            </a:xfrm>
            <a:custGeom>
              <a:gdLst>
                <a:gd fmla="*/ 0 w 11" name="T0"/>
                <a:gd fmla="*/ 19 h 21" name="T1"/>
                <a:gd fmla="*/ 9 w 11" name="T2"/>
                <a:gd fmla="*/ 0 h 21" name="T3"/>
                <a:gd fmla="*/ 9 w 11" name="T4"/>
                <a:gd fmla="*/ 0 h 21" name="T5"/>
                <a:gd fmla="*/ 9 w 11" name="T6"/>
                <a:gd fmla="*/ 0 h 21" name="T7"/>
                <a:gd fmla="*/ 11 w 11" name="T8"/>
                <a:gd fmla="*/ 1 h 21" name="T9"/>
                <a:gd fmla="*/ 1 w 11" name="T10"/>
                <a:gd fmla="*/ 21 h 21" name="T11"/>
                <a:gd fmla="*/ 1 w 11" name="T12"/>
                <a:gd fmla="*/ 21 h 21" name="T13"/>
                <a:gd fmla="*/ 0 w 11" name="T14"/>
                <a:gd fmla="*/ 19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1">
                  <a:moveTo>
                    <a:pt x="0" y="19"/>
                  </a:moveTo>
                  <a:cubicBezTo>
                    <a:pt x="3" y="18"/>
                    <a:pt x="6" y="5"/>
                    <a:pt x="9" y="0"/>
                  </a:cubicBezTo>
                  <a:cubicBezTo>
                    <a:pt x="9" y="0"/>
                    <a:pt x="9" y="0"/>
                    <a:pt x="9" y="0"/>
                  </a:cubicBezTo>
                  <a:cubicBezTo>
                    <a:pt x="9" y="0"/>
                    <a:pt x="9" y="0"/>
                    <a:pt x="9" y="0"/>
                  </a:cubicBezTo>
                  <a:cubicBezTo>
                    <a:pt x="11" y="1"/>
                    <a:pt x="11" y="1"/>
                    <a:pt x="11" y="1"/>
                  </a:cubicBezTo>
                  <a:cubicBezTo>
                    <a:pt x="8" y="5"/>
                    <a:pt x="5" y="18"/>
                    <a:pt x="1" y="21"/>
                  </a:cubicBezTo>
                  <a:cubicBezTo>
                    <a:pt x="1" y="21"/>
                    <a:pt x="1" y="21"/>
                    <a:pt x="1" y="21"/>
                  </a:cubicBezTo>
                  <a:cubicBezTo>
                    <a:pt x="0" y="19"/>
                    <a:pt x="0" y="19"/>
                    <a:pt x="0" y="1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 name="Freeform 356"/>
            <p:cNvSpPr/>
            <p:nvPr/>
          </p:nvSpPr>
          <p:spPr bwMode="auto">
            <a:xfrm>
              <a:off x="4519613" y="1139825"/>
              <a:ext cx="52388" cy="104775"/>
            </a:xfrm>
            <a:custGeom>
              <a:gdLst>
                <a:gd fmla="*/ 0 w 11" name="T0"/>
                <a:gd fmla="*/ 21 h 22" name="T1"/>
                <a:gd fmla="*/ 10 w 11" name="T2"/>
                <a:gd fmla="*/ 0 h 22" name="T3"/>
                <a:gd fmla="*/ 10 w 11" name="T4"/>
                <a:gd fmla="*/ 0 h 22" name="T5"/>
                <a:gd fmla="*/ 10 w 11" name="T6"/>
                <a:gd fmla="*/ 0 h 22" name="T7"/>
                <a:gd fmla="*/ 11 w 11" name="T8"/>
                <a:gd fmla="*/ 1 h 22" name="T9"/>
                <a:gd fmla="*/ 2 w 11" name="T10"/>
                <a:gd fmla="*/ 22 h 22" name="T11"/>
                <a:gd fmla="*/ 2 w 11" name="T12"/>
                <a:gd fmla="*/ 22 h 22" name="T13"/>
                <a:gd fmla="*/ 0 w 11" name="T14"/>
                <a:gd fmla="*/ 21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11">
                  <a:moveTo>
                    <a:pt x="0" y="21"/>
                  </a:moveTo>
                  <a:cubicBezTo>
                    <a:pt x="2" y="17"/>
                    <a:pt x="7" y="5"/>
                    <a:pt x="10" y="0"/>
                  </a:cubicBezTo>
                  <a:cubicBezTo>
                    <a:pt x="10" y="0"/>
                    <a:pt x="10" y="0"/>
                    <a:pt x="10" y="0"/>
                  </a:cubicBezTo>
                  <a:cubicBezTo>
                    <a:pt x="10" y="0"/>
                    <a:pt x="10" y="0"/>
                    <a:pt x="10" y="0"/>
                  </a:cubicBezTo>
                  <a:cubicBezTo>
                    <a:pt x="11" y="1"/>
                    <a:pt x="11" y="1"/>
                    <a:pt x="11" y="1"/>
                  </a:cubicBezTo>
                  <a:cubicBezTo>
                    <a:pt x="9" y="6"/>
                    <a:pt x="3" y="18"/>
                    <a:pt x="2" y="22"/>
                  </a:cubicBezTo>
                  <a:cubicBezTo>
                    <a:pt x="2" y="22"/>
                    <a:pt x="2" y="22"/>
                    <a:pt x="2" y="22"/>
                  </a:cubicBezTo>
                  <a:cubicBezTo>
                    <a:pt x="0" y="21"/>
                    <a:pt x="0" y="21"/>
                    <a:pt x="0" y="2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53" name="组合 52"/>
          <p:cNvGrpSpPr/>
          <p:nvPr/>
        </p:nvGrpSpPr>
        <p:grpSpPr>
          <a:xfrm>
            <a:off x="2207568" y="4617113"/>
            <a:ext cx="2549212" cy="1421671"/>
            <a:chOff x="611560" y="3995365"/>
            <a:chExt cx="2549212" cy="1421671"/>
          </a:xfrm>
        </p:grpSpPr>
        <p:grpSp>
          <p:nvGrpSpPr>
            <p:cNvPr id="54" name="组合 53"/>
            <p:cNvGrpSpPr/>
            <p:nvPr/>
          </p:nvGrpSpPr>
          <p:grpSpPr>
            <a:xfrm>
              <a:off x="611560" y="4430297"/>
              <a:ext cx="2018616" cy="986739"/>
              <a:chOff x="644662" y="5077351"/>
              <a:chExt cx="2018616" cy="986739"/>
            </a:xfrm>
          </p:grpSpPr>
          <p:sp>
            <p:nvSpPr>
              <p:cNvPr id="56" name="文本框 55"/>
              <p:cNvSpPr txBox="1"/>
              <p:nvPr/>
            </p:nvSpPr>
            <p:spPr>
              <a:xfrm>
                <a:off x="644662" y="5077351"/>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67" name="文本框 66"/>
              <p:cNvSpPr txBox="1"/>
              <p:nvPr/>
            </p:nvSpPr>
            <p:spPr>
              <a:xfrm>
                <a:off x="644662" y="541683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68" name="文本框 67"/>
              <p:cNvSpPr txBox="1"/>
              <p:nvPr/>
            </p:nvSpPr>
            <p:spPr>
              <a:xfrm>
                <a:off x="644662" y="575631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sp>
          <p:nvSpPr>
            <p:cNvPr id="55" name="文本框 54"/>
            <p:cNvSpPr txBox="1"/>
            <p:nvPr/>
          </p:nvSpPr>
          <p:spPr>
            <a:xfrm>
              <a:off x="611560" y="3995366"/>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点击添加标题</a:t>
              </a:r>
            </a:p>
          </p:txBody>
        </p:sp>
      </p:grpSp>
      <p:grpSp>
        <p:nvGrpSpPr>
          <p:cNvPr id="69" name="组合 68"/>
          <p:cNvGrpSpPr/>
          <p:nvPr/>
        </p:nvGrpSpPr>
        <p:grpSpPr>
          <a:xfrm>
            <a:off x="5351059" y="4617113"/>
            <a:ext cx="2549212" cy="1421671"/>
            <a:chOff x="611560" y="3995365"/>
            <a:chExt cx="2549212" cy="1421671"/>
          </a:xfrm>
        </p:grpSpPr>
        <p:grpSp>
          <p:nvGrpSpPr>
            <p:cNvPr id="70" name="组合 69"/>
            <p:cNvGrpSpPr/>
            <p:nvPr/>
          </p:nvGrpSpPr>
          <p:grpSpPr>
            <a:xfrm>
              <a:off x="611560" y="4430297"/>
              <a:ext cx="2018616" cy="986739"/>
              <a:chOff x="644662" y="5077351"/>
              <a:chExt cx="2018616" cy="986739"/>
            </a:xfrm>
          </p:grpSpPr>
          <p:sp>
            <p:nvSpPr>
              <p:cNvPr id="72" name="文本框 71"/>
              <p:cNvSpPr txBox="1"/>
              <p:nvPr/>
            </p:nvSpPr>
            <p:spPr>
              <a:xfrm>
                <a:off x="644662" y="5077351"/>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73" name="文本框 72"/>
              <p:cNvSpPr txBox="1"/>
              <p:nvPr/>
            </p:nvSpPr>
            <p:spPr>
              <a:xfrm>
                <a:off x="644662" y="541683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74" name="文本框 73"/>
              <p:cNvSpPr txBox="1"/>
              <p:nvPr/>
            </p:nvSpPr>
            <p:spPr>
              <a:xfrm>
                <a:off x="644662" y="575631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sp>
          <p:nvSpPr>
            <p:cNvPr id="71" name="文本框 70"/>
            <p:cNvSpPr txBox="1"/>
            <p:nvPr/>
          </p:nvSpPr>
          <p:spPr>
            <a:xfrm>
              <a:off x="611560" y="3995366"/>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点击添加标题</a:t>
              </a:r>
            </a:p>
          </p:txBody>
        </p:sp>
      </p:grpSp>
      <p:grpSp>
        <p:nvGrpSpPr>
          <p:cNvPr id="75" name="组合 74"/>
          <p:cNvGrpSpPr/>
          <p:nvPr/>
        </p:nvGrpSpPr>
        <p:grpSpPr>
          <a:xfrm>
            <a:off x="8256240" y="4617113"/>
            <a:ext cx="2549212" cy="1421671"/>
            <a:chOff x="373249" y="3995365"/>
            <a:chExt cx="2549212" cy="1421671"/>
          </a:xfrm>
        </p:grpSpPr>
        <p:grpSp>
          <p:nvGrpSpPr>
            <p:cNvPr id="76" name="组合 75"/>
            <p:cNvGrpSpPr/>
            <p:nvPr/>
          </p:nvGrpSpPr>
          <p:grpSpPr>
            <a:xfrm>
              <a:off x="373249" y="4430297"/>
              <a:ext cx="2018616" cy="986739"/>
              <a:chOff x="406351" y="5077351"/>
              <a:chExt cx="2018616" cy="986739"/>
            </a:xfrm>
          </p:grpSpPr>
          <p:sp>
            <p:nvSpPr>
              <p:cNvPr id="78" name="文本框 77"/>
              <p:cNvSpPr txBox="1"/>
              <p:nvPr/>
            </p:nvSpPr>
            <p:spPr>
              <a:xfrm>
                <a:off x="406351" y="5077351"/>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79" name="文本框 78"/>
              <p:cNvSpPr txBox="1"/>
              <p:nvPr/>
            </p:nvSpPr>
            <p:spPr>
              <a:xfrm>
                <a:off x="406351" y="541683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80" name="文本框 79"/>
              <p:cNvSpPr txBox="1"/>
              <p:nvPr/>
            </p:nvSpPr>
            <p:spPr>
              <a:xfrm>
                <a:off x="406351" y="575631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sp>
          <p:nvSpPr>
            <p:cNvPr id="77" name="文本框 76"/>
            <p:cNvSpPr txBox="1"/>
            <p:nvPr/>
          </p:nvSpPr>
          <p:spPr>
            <a:xfrm>
              <a:off x="373248" y="3995366"/>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点击添加标题</a:t>
              </a:r>
            </a:p>
          </p:txBody>
        </p:sp>
      </p:grpSp>
      <p:sp>
        <p:nvSpPr>
          <p:cNvPr id="84" name="文本框 83"/>
          <p:cNvSpPr txBox="1"/>
          <p:nvPr/>
        </p:nvSpPr>
        <p:spPr>
          <a:xfrm>
            <a:off x="2351584" y="1092947"/>
            <a:ext cx="7442116" cy="1234440"/>
          </a:xfrm>
          <a:prstGeom prst="rect">
            <a:avLst/>
          </a:prstGeom>
          <a:noFill/>
        </p:spPr>
        <p:txBody>
          <a:bodyPr rtlCol="0" wrap="square">
            <a:spAutoFit/>
          </a:bodyPr>
          <a:lstStyle/>
          <a:p>
            <a:pPr>
              <a:lnSpc>
                <a:spcPts val="3000"/>
              </a:lnSpc>
            </a:pPr>
            <a:r>
              <a:rPr altLang="en-US" lang="zh-CN" sz="1400">
                <a:solidFill>
                  <a:schemeClr val="bg1">
                    <a:lumMod val="95000"/>
                  </a:schemeClr>
                </a:solidFill>
                <a:ea charset="-122" panose="02010604000101010101" pitchFamily="2" typeface="汉仪丫丫体简"/>
              </a:rPr>
              <a:t>点击此处添加文本点击此处添加文本点击此处添加文本点击此处添加文本点击此处添加文本点击此处添加文本点击此处添加文本点击此处添加文本点击添加文本点击此处添加文本点击点击此处添加文本点击点击此处添加文本点击点击此处添加文本点击</a:t>
            </a:r>
          </a:p>
        </p:txBody>
      </p:sp>
      <p:sp>
        <p:nvSpPr>
          <p:cNvPr id="82" name="Freeform 89"/>
          <p:cNvSpPr>
            <a:spLocks noEditPoints="1"/>
          </p:cNvSpPr>
          <p:nvPr/>
        </p:nvSpPr>
        <p:spPr bwMode="auto">
          <a:xfrm>
            <a:off x="8338080" y="3139042"/>
            <a:ext cx="1455620" cy="1145678"/>
          </a:xfrm>
          <a:custGeom>
            <a:gdLst>
              <a:gd fmla="*/ 154 w 209" name="T0"/>
              <a:gd fmla="*/ 3 h 164" name="T1"/>
              <a:gd fmla="*/ 125 w 209" name="T2"/>
              <a:gd fmla="*/ 30 h 164" name="T3"/>
              <a:gd fmla="*/ 195 w 209" name="T4"/>
              <a:gd fmla="*/ 28 h 164" name="T5"/>
              <a:gd fmla="*/ 202 w 209" name="T6"/>
              <a:gd fmla="*/ 59 h 164" name="T7"/>
              <a:gd fmla="*/ 200 w 209" name="T8"/>
              <a:gd fmla="*/ 113 h 164" name="T9"/>
              <a:gd fmla="*/ 178 w 209" name="T10"/>
              <a:gd fmla="*/ 141 h 164" name="T11"/>
              <a:gd fmla="*/ 134 w 209" name="T12"/>
              <a:gd fmla="*/ 144 h 164" name="T13"/>
              <a:gd fmla="*/ 70 w 209" name="T14"/>
              <a:gd fmla="*/ 121 h 164" name="T15"/>
              <a:gd fmla="*/ 46 w 209" name="T16"/>
              <a:gd fmla="*/ 76 h 164" name="T17"/>
              <a:gd fmla="*/ 75 w 209" name="T18"/>
              <a:gd fmla="*/ 51 h 164" name="T19"/>
              <a:gd fmla="*/ 109 w 209" name="T20"/>
              <a:gd fmla="*/ 47 h 164" name="T21"/>
              <a:gd fmla="*/ 115 w 209" name="T22"/>
              <a:gd fmla="*/ 52 h 164" name="T23"/>
              <a:gd fmla="*/ 125 w 209" name="T24"/>
              <a:gd fmla="*/ 55 h 164" name="T25"/>
              <a:gd fmla="*/ 121 w 209" name="T26"/>
              <a:gd fmla="*/ 26 h 164" name="T27"/>
              <a:gd fmla="*/ 107 w 209" name="T28"/>
              <a:gd fmla="*/ 3 h 164" name="T29"/>
              <a:gd fmla="*/ 100 w 209" name="T30"/>
              <a:gd fmla="*/ 5 h 164" name="T31"/>
              <a:gd fmla="*/ 101 w 209" name="T32"/>
              <a:gd fmla="*/ 34 h 164" name="T33"/>
              <a:gd fmla="*/ 77 w 209" name="T34"/>
              <a:gd fmla="*/ 33 h 164" name="T35"/>
              <a:gd fmla="*/ 12 w 209" name="T36"/>
              <a:gd fmla="*/ 50 h 164" name="T37"/>
              <a:gd fmla="*/ 3 w 209" name="T38"/>
              <a:gd fmla="*/ 62 h 164" name="T39"/>
              <a:gd fmla="*/ 12 w 209" name="T40"/>
              <a:gd fmla="*/ 63 h 164" name="T41"/>
              <a:gd fmla="*/ 40 w 209" name="T42"/>
              <a:gd fmla="*/ 77 h 164" name="T43"/>
              <a:gd fmla="*/ 79 w 209" name="T44"/>
              <a:gd fmla="*/ 137 h 164" name="T45"/>
              <a:gd fmla="*/ 140 w 209" name="T46"/>
              <a:gd fmla="*/ 161 h 164" name="T47"/>
              <a:gd fmla="*/ 147 w 209" name="T48"/>
              <a:gd fmla="*/ 153 h 164" name="T49"/>
              <a:gd fmla="*/ 152 w 209" name="T50"/>
              <a:gd fmla="*/ 151 h 164" name="T51"/>
              <a:gd fmla="*/ 162 w 209" name="T52"/>
              <a:gd fmla="*/ 154 h 164" name="T53"/>
              <a:gd fmla="*/ 168 w 209" name="T54"/>
              <a:gd fmla="*/ 147 h 164" name="T55"/>
              <a:gd fmla="*/ 194 w 209" name="T56"/>
              <a:gd fmla="*/ 140 h 164" name="T57"/>
              <a:gd fmla="*/ 204 w 209" name="T58"/>
              <a:gd fmla="*/ 101 h 164" name="T59"/>
              <a:gd fmla="*/ 206 w 209" name="T60"/>
              <a:gd fmla="*/ 68 h 164" name="T61"/>
              <a:gd fmla="*/ 105 w 209" name="T62"/>
              <a:gd fmla="*/ 6 h 164" name="T63"/>
              <a:gd fmla="*/ 122 w 209" name="T64"/>
              <a:gd fmla="*/ 51 h 164" name="T65"/>
              <a:gd fmla="*/ 105 w 209" name="T66"/>
              <a:gd fmla="*/ 6 h 164" name="T67"/>
              <a:gd fmla="*/ 112 w 209" name="T68"/>
              <a:gd fmla="*/ 43 h 164" name="T69"/>
              <a:gd fmla="*/ 103 w 209" name="T70"/>
              <a:gd fmla="*/ 46 h 164" name="T71"/>
              <a:gd fmla="*/ 31 w 209" name="T72"/>
              <a:gd fmla="*/ 41 h 164" name="T73"/>
              <a:gd fmla="*/ 59 w 209" name="T74"/>
              <a:gd fmla="*/ 39 h 164" name="T75"/>
              <a:gd fmla="*/ 44 w 209" name="T76"/>
              <a:gd fmla="*/ 37 h 164" name="T77"/>
              <a:gd fmla="*/ 31 w 209" name="T78"/>
              <a:gd fmla="*/ 41 h 164" name="T79"/>
              <a:gd fmla="*/ 19 w 209" name="T80"/>
              <a:gd fmla="*/ 58 h 164" name="T81"/>
              <a:gd fmla="*/ 29 w 209" name="T82"/>
              <a:gd fmla="*/ 43 h 164" name="T83"/>
              <a:gd fmla="*/ 26 w 209" name="T84"/>
              <a:gd fmla="*/ 51 h 164" name="T85"/>
              <a:gd fmla="*/ 38 w 209" name="T86"/>
              <a:gd fmla="*/ 49 h 164" name="T87"/>
              <a:gd fmla="*/ 46 w 209" name="T88"/>
              <a:gd fmla="*/ 48 h 164" name="T89"/>
              <a:gd fmla="*/ 47 w 209" name="T90"/>
              <a:gd fmla="*/ 53 h 164" name="T91"/>
              <a:gd fmla="*/ 50 w 209" name="T92"/>
              <a:gd fmla="*/ 49 h 164" name="T93"/>
              <a:gd fmla="*/ 64 w 209" name="T94"/>
              <a:gd fmla="*/ 42 h 164" name="T95"/>
              <a:gd fmla="*/ 69 w 209" name="T96"/>
              <a:gd fmla="*/ 41 h 164" name="T97"/>
              <a:gd fmla="*/ 62 w 209" name="T98"/>
              <a:gd fmla="*/ 54 h 164" name="T99"/>
              <a:gd fmla="*/ 148 w 209" name="T100"/>
              <a:gd fmla="*/ 140 h 164" name="T101"/>
              <a:gd fmla="*/ 149 w 209" name="T102"/>
              <a:gd fmla="*/ 140 h 164" name="T103"/>
              <a:gd fmla="*/ 159 w 209" name="T104"/>
              <a:gd fmla="*/ 142 h 164"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64" w="209">
                <a:moveTo>
                  <a:pt x="200" y="26"/>
                </a:moveTo>
                <a:cubicBezTo>
                  <a:pt x="194" y="21"/>
                  <a:pt x="192" y="13"/>
                  <a:pt x="187" y="9"/>
                </a:cubicBezTo>
                <a:cubicBezTo>
                  <a:pt x="183" y="5"/>
                  <a:pt x="177" y="4"/>
                  <a:pt x="172" y="3"/>
                </a:cubicBezTo>
                <a:cubicBezTo>
                  <a:pt x="166" y="2"/>
                  <a:pt x="160" y="2"/>
                  <a:pt x="154" y="3"/>
                </a:cubicBezTo>
                <a:cubicBezTo>
                  <a:pt x="148" y="4"/>
                  <a:pt x="144" y="8"/>
                  <a:pt x="140" y="12"/>
                </a:cubicBezTo>
                <a:cubicBezTo>
                  <a:pt x="137" y="14"/>
                  <a:pt x="133" y="16"/>
                  <a:pt x="130" y="18"/>
                </a:cubicBezTo>
                <a:cubicBezTo>
                  <a:pt x="127" y="21"/>
                  <a:pt x="125" y="23"/>
                  <a:pt x="122" y="26"/>
                </a:cubicBezTo>
                <a:cubicBezTo>
                  <a:pt x="121" y="28"/>
                  <a:pt x="123" y="31"/>
                  <a:pt x="125" y="30"/>
                </a:cubicBezTo>
                <a:cubicBezTo>
                  <a:pt x="130" y="26"/>
                  <a:pt x="134" y="22"/>
                  <a:pt x="140" y="19"/>
                </a:cubicBezTo>
                <a:cubicBezTo>
                  <a:pt x="145" y="16"/>
                  <a:pt x="147" y="10"/>
                  <a:pt x="153" y="9"/>
                </a:cubicBezTo>
                <a:cubicBezTo>
                  <a:pt x="162" y="6"/>
                  <a:pt x="178" y="6"/>
                  <a:pt x="186" y="14"/>
                </a:cubicBezTo>
                <a:cubicBezTo>
                  <a:pt x="190" y="18"/>
                  <a:pt x="191" y="24"/>
                  <a:pt x="195" y="28"/>
                </a:cubicBezTo>
                <a:cubicBezTo>
                  <a:pt x="197" y="29"/>
                  <a:pt x="200" y="31"/>
                  <a:pt x="201" y="34"/>
                </a:cubicBezTo>
                <a:cubicBezTo>
                  <a:pt x="202" y="38"/>
                  <a:pt x="202" y="41"/>
                  <a:pt x="203" y="45"/>
                </a:cubicBezTo>
                <a:cubicBezTo>
                  <a:pt x="203" y="47"/>
                  <a:pt x="204" y="50"/>
                  <a:pt x="204" y="52"/>
                </a:cubicBezTo>
                <a:cubicBezTo>
                  <a:pt x="204" y="54"/>
                  <a:pt x="202" y="57"/>
                  <a:pt x="202" y="59"/>
                </a:cubicBezTo>
                <a:cubicBezTo>
                  <a:pt x="202" y="62"/>
                  <a:pt x="202" y="65"/>
                  <a:pt x="202" y="68"/>
                </a:cubicBezTo>
                <a:cubicBezTo>
                  <a:pt x="202" y="71"/>
                  <a:pt x="201" y="75"/>
                  <a:pt x="201" y="78"/>
                </a:cubicBezTo>
                <a:cubicBezTo>
                  <a:pt x="201" y="85"/>
                  <a:pt x="198" y="90"/>
                  <a:pt x="199" y="97"/>
                </a:cubicBezTo>
                <a:cubicBezTo>
                  <a:pt x="200" y="102"/>
                  <a:pt x="200" y="108"/>
                  <a:pt x="200" y="113"/>
                </a:cubicBezTo>
                <a:cubicBezTo>
                  <a:pt x="201" y="119"/>
                  <a:pt x="199" y="127"/>
                  <a:pt x="195" y="131"/>
                </a:cubicBezTo>
                <a:cubicBezTo>
                  <a:pt x="194" y="133"/>
                  <a:pt x="192" y="135"/>
                  <a:pt x="190" y="137"/>
                </a:cubicBezTo>
                <a:cubicBezTo>
                  <a:pt x="189" y="140"/>
                  <a:pt x="187" y="141"/>
                  <a:pt x="183" y="141"/>
                </a:cubicBezTo>
                <a:cubicBezTo>
                  <a:pt x="181" y="141"/>
                  <a:pt x="180" y="140"/>
                  <a:pt x="178" y="141"/>
                </a:cubicBezTo>
                <a:cubicBezTo>
                  <a:pt x="174" y="141"/>
                  <a:pt x="170" y="144"/>
                  <a:pt x="167" y="142"/>
                </a:cubicBezTo>
                <a:cubicBezTo>
                  <a:pt x="162" y="139"/>
                  <a:pt x="157" y="136"/>
                  <a:pt x="151" y="136"/>
                </a:cubicBezTo>
                <a:cubicBezTo>
                  <a:pt x="146" y="135"/>
                  <a:pt x="143" y="138"/>
                  <a:pt x="138" y="141"/>
                </a:cubicBezTo>
                <a:cubicBezTo>
                  <a:pt x="137" y="142"/>
                  <a:pt x="135" y="143"/>
                  <a:pt x="134" y="144"/>
                </a:cubicBezTo>
                <a:cubicBezTo>
                  <a:pt x="133" y="146"/>
                  <a:pt x="133" y="147"/>
                  <a:pt x="133" y="148"/>
                </a:cubicBezTo>
                <a:cubicBezTo>
                  <a:pt x="123" y="155"/>
                  <a:pt x="111" y="151"/>
                  <a:pt x="101" y="144"/>
                </a:cubicBezTo>
                <a:cubicBezTo>
                  <a:pt x="96" y="141"/>
                  <a:pt x="91" y="138"/>
                  <a:pt x="86" y="135"/>
                </a:cubicBezTo>
                <a:cubicBezTo>
                  <a:pt x="80" y="131"/>
                  <a:pt x="76" y="125"/>
                  <a:pt x="70" y="121"/>
                </a:cubicBezTo>
                <a:cubicBezTo>
                  <a:pt x="66" y="118"/>
                  <a:pt x="60" y="113"/>
                  <a:pt x="57" y="108"/>
                </a:cubicBezTo>
                <a:cubicBezTo>
                  <a:pt x="56" y="105"/>
                  <a:pt x="54" y="103"/>
                  <a:pt x="53" y="100"/>
                </a:cubicBezTo>
                <a:cubicBezTo>
                  <a:pt x="52" y="97"/>
                  <a:pt x="50" y="95"/>
                  <a:pt x="49" y="92"/>
                </a:cubicBezTo>
                <a:cubicBezTo>
                  <a:pt x="47" y="87"/>
                  <a:pt x="44" y="82"/>
                  <a:pt x="46" y="76"/>
                </a:cubicBezTo>
                <a:cubicBezTo>
                  <a:pt x="46" y="72"/>
                  <a:pt x="49" y="69"/>
                  <a:pt x="50" y="65"/>
                </a:cubicBezTo>
                <a:cubicBezTo>
                  <a:pt x="50" y="65"/>
                  <a:pt x="50" y="65"/>
                  <a:pt x="51" y="65"/>
                </a:cubicBezTo>
                <a:cubicBezTo>
                  <a:pt x="55" y="64"/>
                  <a:pt x="60" y="62"/>
                  <a:pt x="64" y="60"/>
                </a:cubicBezTo>
                <a:cubicBezTo>
                  <a:pt x="68" y="58"/>
                  <a:pt x="71" y="54"/>
                  <a:pt x="75" y="51"/>
                </a:cubicBezTo>
                <a:cubicBezTo>
                  <a:pt x="77" y="50"/>
                  <a:pt x="80" y="50"/>
                  <a:pt x="83" y="51"/>
                </a:cubicBezTo>
                <a:cubicBezTo>
                  <a:pt x="85" y="52"/>
                  <a:pt x="88" y="51"/>
                  <a:pt x="90" y="51"/>
                </a:cubicBezTo>
                <a:cubicBezTo>
                  <a:pt x="92" y="50"/>
                  <a:pt x="95" y="51"/>
                  <a:pt x="97" y="51"/>
                </a:cubicBezTo>
                <a:cubicBezTo>
                  <a:pt x="102" y="52"/>
                  <a:pt x="106" y="49"/>
                  <a:pt x="109" y="47"/>
                </a:cubicBezTo>
                <a:cubicBezTo>
                  <a:pt x="110" y="47"/>
                  <a:pt x="111" y="46"/>
                  <a:pt x="111" y="46"/>
                </a:cubicBezTo>
                <a:cubicBezTo>
                  <a:pt x="112" y="45"/>
                  <a:pt x="112" y="44"/>
                  <a:pt x="112" y="44"/>
                </a:cubicBezTo>
                <a:cubicBezTo>
                  <a:pt x="112" y="44"/>
                  <a:pt x="112" y="44"/>
                  <a:pt x="112" y="44"/>
                </a:cubicBezTo>
                <a:cubicBezTo>
                  <a:pt x="113" y="47"/>
                  <a:pt x="114" y="50"/>
                  <a:pt x="115" y="52"/>
                </a:cubicBezTo>
                <a:cubicBezTo>
                  <a:pt x="111" y="54"/>
                  <a:pt x="106" y="55"/>
                  <a:pt x="102" y="57"/>
                </a:cubicBezTo>
                <a:cubicBezTo>
                  <a:pt x="101" y="58"/>
                  <a:pt x="101" y="60"/>
                  <a:pt x="103" y="60"/>
                </a:cubicBezTo>
                <a:cubicBezTo>
                  <a:pt x="109" y="59"/>
                  <a:pt x="116" y="57"/>
                  <a:pt x="123" y="56"/>
                </a:cubicBezTo>
                <a:cubicBezTo>
                  <a:pt x="124" y="56"/>
                  <a:pt x="125" y="56"/>
                  <a:pt x="125" y="55"/>
                </a:cubicBezTo>
                <a:cubicBezTo>
                  <a:pt x="131" y="54"/>
                  <a:pt x="136" y="54"/>
                  <a:pt x="141" y="54"/>
                </a:cubicBezTo>
                <a:cubicBezTo>
                  <a:pt x="143" y="55"/>
                  <a:pt x="143" y="52"/>
                  <a:pt x="142" y="52"/>
                </a:cubicBezTo>
                <a:cubicBezTo>
                  <a:pt x="137" y="50"/>
                  <a:pt x="131" y="50"/>
                  <a:pt x="126" y="50"/>
                </a:cubicBezTo>
                <a:cubicBezTo>
                  <a:pt x="127" y="42"/>
                  <a:pt x="124" y="34"/>
                  <a:pt x="121" y="26"/>
                </a:cubicBezTo>
                <a:cubicBezTo>
                  <a:pt x="120" y="21"/>
                  <a:pt x="118" y="17"/>
                  <a:pt x="115" y="12"/>
                </a:cubicBezTo>
                <a:cubicBezTo>
                  <a:pt x="114" y="10"/>
                  <a:pt x="112" y="8"/>
                  <a:pt x="111" y="6"/>
                </a:cubicBezTo>
                <a:cubicBezTo>
                  <a:pt x="110" y="5"/>
                  <a:pt x="109" y="5"/>
                  <a:pt x="108" y="4"/>
                </a:cubicBezTo>
                <a:cubicBezTo>
                  <a:pt x="108" y="3"/>
                  <a:pt x="108" y="3"/>
                  <a:pt x="107" y="3"/>
                </a:cubicBezTo>
                <a:cubicBezTo>
                  <a:pt x="108" y="2"/>
                  <a:pt x="108" y="2"/>
                  <a:pt x="108" y="1"/>
                </a:cubicBezTo>
                <a:cubicBezTo>
                  <a:pt x="108" y="1"/>
                  <a:pt x="107" y="0"/>
                  <a:pt x="106" y="0"/>
                </a:cubicBezTo>
                <a:cubicBezTo>
                  <a:pt x="104" y="1"/>
                  <a:pt x="103" y="4"/>
                  <a:pt x="100" y="5"/>
                </a:cubicBezTo>
                <a:cubicBezTo>
                  <a:pt x="100" y="5"/>
                  <a:pt x="100" y="5"/>
                  <a:pt x="100" y="5"/>
                </a:cubicBezTo>
                <a:cubicBezTo>
                  <a:pt x="98" y="4"/>
                  <a:pt x="95" y="7"/>
                  <a:pt x="97" y="8"/>
                </a:cubicBezTo>
                <a:cubicBezTo>
                  <a:pt x="103" y="13"/>
                  <a:pt x="105" y="21"/>
                  <a:pt x="107" y="28"/>
                </a:cubicBezTo>
                <a:cubicBezTo>
                  <a:pt x="107" y="28"/>
                  <a:pt x="107" y="29"/>
                  <a:pt x="107" y="29"/>
                </a:cubicBezTo>
                <a:cubicBezTo>
                  <a:pt x="106" y="32"/>
                  <a:pt x="104" y="33"/>
                  <a:pt x="101" y="34"/>
                </a:cubicBezTo>
                <a:cubicBezTo>
                  <a:pt x="101" y="33"/>
                  <a:pt x="100" y="32"/>
                  <a:pt x="99" y="31"/>
                </a:cubicBezTo>
                <a:cubicBezTo>
                  <a:pt x="96" y="31"/>
                  <a:pt x="93" y="32"/>
                  <a:pt x="90" y="34"/>
                </a:cubicBezTo>
                <a:cubicBezTo>
                  <a:pt x="88" y="33"/>
                  <a:pt x="86" y="33"/>
                  <a:pt x="84" y="33"/>
                </a:cubicBezTo>
                <a:cubicBezTo>
                  <a:pt x="82" y="32"/>
                  <a:pt x="80" y="33"/>
                  <a:pt x="77" y="33"/>
                </a:cubicBezTo>
                <a:cubicBezTo>
                  <a:pt x="67" y="33"/>
                  <a:pt x="57" y="26"/>
                  <a:pt x="47" y="27"/>
                </a:cubicBezTo>
                <a:cubicBezTo>
                  <a:pt x="38" y="28"/>
                  <a:pt x="29" y="35"/>
                  <a:pt x="23" y="40"/>
                </a:cubicBezTo>
                <a:cubicBezTo>
                  <a:pt x="20" y="42"/>
                  <a:pt x="18" y="45"/>
                  <a:pt x="15" y="48"/>
                </a:cubicBezTo>
                <a:cubicBezTo>
                  <a:pt x="14" y="47"/>
                  <a:pt x="13" y="48"/>
                  <a:pt x="12" y="50"/>
                </a:cubicBezTo>
                <a:cubicBezTo>
                  <a:pt x="12" y="50"/>
                  <a:pt x="12" y="51"/>
                  <a:pt x="12" y="52"/>
                </a:cubicBezTo>
                <a:cubicBezTo>
                  <a:pt x="11" y="53"/>
                  <a:pt x="10" y="55"/>
                  <a:pt x="10" y="57"/>
                </a:cubicBezTo>
                <a:cubicBezTo>
                  <a:pt x="9" y="58"/>
                  <a:pt x="9" y="58"/>
                  <a:pt x="8" y="59"/>
                </a:cubicBezTo>
                <a:cubicBezTo>
                  <a:pt x="6" y="59"/>
                  <a:pt x="4" y="60"/>
                  <a:pt x="3" y="62"/>
                </a:cubicBezTo>
                <a:cubicBezTo>
                  <a:pt x="2" y="62"/>
                  <a:pt x="2" y="63"/>
                  <a:pt x="1" y="63"/>
                </a:cubicBezTo>
                <a:cubicBezTo>
                  <a:pt x="1" y="64"/>
                  <a:pt x="0" y="66"/>
                  <a:pt x="1" y="67"/>
                </a:cubicBezTo>
                <a:cubicBezTo>
                  <a:pt x="3" y="68"/>
                  <a:pt x="4" y="67"/>
                  <a:pt x="6" y="67"/>
                </a:cubicBezTo>
                <a:cubicBezTo>
                  <a:pt x="8" y="66"/>
                  <a:pt x="10" y="65"/>
                  <a:pt x="12" y="63"/>
                </a:cubicBezTo>
                <a:cubicBezTo>
                  <a:pt x="16" y="63"/>
                  <a:pt x="23" y="63"/>
                  <a:pt x="26" y="65"/>
                </a:cubicBezTo>
                <a:cubicBezTo>
                  <a:pt x="32" y="68"/>
                  <a:pt x="38" y="68"/>
                  <a:pt x="44" y="67"/>
                </a:cubicBezTo>
                <a:cubicBezTo>
                  <a:pt x="44" y="68"/>
                  <a:pt x="44" y="69"/>
                  <a:pt x="43" y="70"/>
                </a:cubicBezTo>
                <a:cubicBezTo>
                  <a:pt x="42" y="72"/>
                  <a:pt x="41" y="74"/>
                  <a:pt x="40" y="77"/>
                </a:cubicBezTo>
                <a:cubicBezTo>
                  <a:pt x="40" y="83"/>
                  <a:pt x="41" y="88"/>
                  <a:pt x="43" y="93"/>
                </a:cubicBezTo>
                <a:cubicBezTo>
                  <a:pt x="46" y="99"/>
                  <a:pt x="49" y="104"/>
                  <a:pt x="51" y="110"/>
                </a:cubicBezTo>
                <a:cubicBezTo>
                  <a:pt x="54" y="115"/>
                  <a:pt x="60" y="120"/>
                  <a:pt x="65" y="124"/>
                </a:cubicBezTo>
                <a:cubicBezTo>
                  <a:pt x="69" y="128"/>
                  <a:pt x="74" y="133"/>
                  <a:pt x="79" y="137"/>
                </a:cubicBezTo>
                <a:cubicBezTo>
                  <a:pt x="85" y="141"/>
                  <a:pt x="91" y="144"/>
                  <a:pt x="97" y="148"/>
                </a:cubicBezTo>
                <a:cubicBezTo>
                  <a:pt x="107" y="155"/>
                  <a:pt x="118" y="159"/>
                  <a:pt x="129" y="155"/>
                </a:cubicBezTo>
                <a:cubicBezTo>
                  <a:pt x="131" y="155"/>
                  <a:pt x="134" y="154"/>
                  <a:pt x="135" y="152"/>
                </a:cubicBezTo>
                <a:cubicBezTo>
                  <a:pt x="136" y="156"/>
                  <a:pt x="138" y="159"/>
                  <a:pt x="140" y="161"/>
                </a:cubicBezTo>
                <a:cubicBezTo>
                  <a:pt x="142" y="164"/>
                  <a:pt x="147" y="163"/>
                  <a:pt x="146" y="159"/>
                </a:cubicBezTo>
                <a:cubicBezTo>
                  <a:pt x="145" y="157"/>
                  <a:pt x="145" y="156"/>
                  <a:pt x="144" y="155"/>
                </a:cubicBezTo>
                <a:cubicBezTo>
                  <a:pt x="145" y="154"/>
                  <a:pt x="145" y="154"/>
                  <a:pt x="145" y="153"/>
                </a:cubicBezTo>
                <a:cubicBezTo>
                  <a:pt x="146" y="153"/>
                  <a:pt x="146" y="153"/>
                  <a:pt x="147" y="153"/>
                </a:cubicBezTo>
                <a:cubicBezTo>
                  <a:pt x="147" y="153"/>
                  <a:pt x="147" y="153"/>
                  <a:pt x="147" y="152"/>
                </a:cubicBezTo>
                <a:cubicBezTo>
                  <a:pt x="148" y="153"/>
                  <a:pt x="148" y="153"/>
                  <a:pt x="148" y="154"/>
                </a:cubicBezTo>
                <a:cubicBezTo>
                  <a:pt x="149" y="157"/>
                  <a:pt x="153" y="156"/>
                  <a:pt x="152" y="153"/>
                </a:cubicBezTo>
                <a:cubicBezTo>
                  <a:pt x="152" y="152"/>
                  <a:pt x="152" y="152"/>
                  <a:pt x="152" y="151"/>
                </a:cubicBezTo>
                <a:cubicBezTo>
                  <a:pt x="153" y="152"/>
                  <a:pt x="153" y="152"/>
                  <a:pt x="154" y="152"/>
                </a:cubicBezTo>
                <a:cubicBezTo>
                  <a:pt x="154" y="152"/>
                  <a:pt x="154" y="152"/>
                  <a:pt x="154" y="152"/>
                </a:cubicBezTo>
                <a:cubicBezTo>
                  <a:pt x="153" y="154"/>
                  <a:pt x="156" y="155"/>
                  <a:pt x="157" y="154"/>
                </a:cubicBezTo>
                <a:cubicBezTo>
                  <a:pt x="158" y="156"/>
                  <a:pt x="160" y="157"/>
                  <a:pt x="162" y="154"/>
                </a:cubicBezTo>
                <a:cubicBezTo>
                  <a:pt x="162" y="154"/>
                  <a:pt x="162" y="152"/>
                  <a:pt x="163" y="151"/>
                </a:cubicBezTo>
                <a:cubicBezTo>
                  <a:pt x="163" y="152"/>
                  <a:pt x="163" y="153"/>
                  <a:pt x="164" y="154"/>
                </a:cubicBezTo>
                <a:cubicBezTo>
                  <a:pt x="164" y="156"/>
                  <a:pt x="167" y="156"/>
                  <a:pt x="168" y="154"/>
                </a:cubicBezTo>
                <a:cubicBezTo>
                  <a:pt x="169" y="151"/>
                  <a:pt x="168" y="149"/>
                  <a:pt x="168" y="147"/>
                </a:cubicBezTo>
                <a:cubicBezTo>
                  <a:pt x="170" y="147"/>
                  <a:pt x="172" y="147"/>
                  <a:pt x="174" y="146"/>
                </a:cubicBezTo>
                <a:cubicBezTo>
                  <a:pt x="177" y="145"/>
                  <a:pt x="180" y="145"/>
                  <a:pt x="183" y="145"/>
                </a:cubicBezTo>
                <a:cubicBezTo>
                  <a:pt x="185" y="145"/>
                  <a:pt x="189" y="146"/>
                  <a:pt x="191" y="145"/>
                </a:cubicBezTo>
                <a:cubicBezTo>
                  <a:pt x="192" y="144"/>
                  <a:pt x="193" y="142"/>
                  <a:pt x="194" y="140"/>
                </a:cubicBezTo>
                <a:cubicBezTo>
                  <a:pt x="195" y="138"/>
                  <a:pt x="198" y="136"/>
                  <a:pt x="200" y="133"/>
                </a:cubicBezTo>
                <a:cubicBezTo>
                  <a:pt x="203" y="129"/>
                  <a:pt x="204" y="123"/>
                  <a:pt x="204" y="118"/>
                </a:cubicBezTo>
                <a:cubicBezTo>
                  <a:pt x="205" y="115"/>
                  <a:pt x="205" y="113"/>
                  <a:pt x="204" y="110"/>
                </a:cubicBezTo>
                <a:cubicBezTo>
                  <a:pt x="204" y="107"/>
                  <a:pt x="204" y="104"/>
                  <a:pt x="204" y="101"/>
                </a:cubicBezTo>
                <a:cubicBezTo>
                  <a:pt x="203" y="97"/>
                  <a:pt x="203" y="93"/>
                  <a:pt x="204" y="89"/>
                </a:cubicBezTo>
                <a:cubicBezTo>
                  <a:pt x="204" y="88"/>
                  <a:pt x="205" y="86"/>
                  <a:pt x="205" y="84"/>
                </a:cubicBezTo>
                <a:cubicBezTo>
                  <a:pt x="206" y="83"/>
                  <a:pt x="205" y="80"/>
                  <a:pt x="205" y="78"/>
                </a:cubicBezTo>
                <a:cubicBezTo>
                  <a:pt x="205" y="75"/>
                  <a:pt x="206" y="71"/>
                  <a:pt x="206" y="68"/>
                </a:cubicBezTo>
                <a:cubicBezTo>
                  <a:pt x="206" y="64"/>
                  <a:pt x="206" y="60"/>
                  <a:pt x="207" y="57"/>
                </a:cubicBezTo>
                <a:cubicBezTo>
                  <a:pt x="209" y="52"/>
                  <a:pt x="207" y="46"/>
                  <a:pt x="207" y="40"/>
                </a:cubicBezTo>
                <a:cubicBezTo>
                  <a:pt x="207" y="34"/>
                  <a:pt x="204" y="30"/>
                  <a:pt x="200" y="26"/>
                </a:cubicBezTo>
                <a:close/>
                <a:moveTo>
                  <a:pt x="105" y="6"/>
                </a:moveTo>
                <a:cubicBezTo>
                  <a:pt x="105" y="6"/>
                  <a:pt x="105" y="6"/>
                  <a:pt x="105" y="6"/>
                </a:cubicBezTo>
                <a:cubicBezTo>
                  <a:pt x="106" y="8"/>
                  <a:pt x="107" y="9"/>
                  <a:pt x="108" y="11"/>
                </a:cubicBezTo>
                <a:cubicBezTo>
                  <a:pt x="111" y="15"/>
                  <a:pt x="113" y="21"/>
                  <a:pt x="115" y="26"/>
                </a:cubicBezTo>
                <a:cubicBezTo>
                  <a:pt x="118" y="34"/>
                  <a:pt x="119" y="43"/>
                  <a:pt x="122" y="51"/>
                </a:cubicBezTo>
                <a:cubicBezTo>
                  <a:pt x="121" y="51"/>
                  <a:pt x="120" y="51"/>
                  <a:pt x="119" y="52"/>
                </a:cubicBezTo>
                <a:cubicBezTo>
                  <a:pt x="118" y="43"/>
                  <a:pt x="114" y="35"/>
                  <a:pt x="112" y="26"/>
                </a:cubicBezTo>
                <a:cubicBezTo>
                  <a:pt x="110" y="20"/>
                  <a:pt x="108" y="13"/>
                  <a:pt x="103" y="8"/>
                </a:cubicBezTo>
                <a:cubicBezTo>
                  <a:pt x="104" y="7"/>
                  <a:pt x="104" y="7"/>
                  <a:pt x="105" y="6"/>
                </a:cubicBezTo>
                <a:close/>
                <a:moveTo>
                  <a:pt x="89" y="42"/>
                </a:moveTo>
                <a:cubicBezTo>
                  <a:pt x="91" y="41"/>
                  <a:pt x="93" y="40"/>
                  <a:pt x="96" y="38"/>
                </a:cubicBezTo>
                <a:cubicBezTo>
                  <a:pt x="101" y="39"/>
                  <a:pt x="106" y="37"/>
                  <a:pt x="108" y="32"/>
                </a:cubicBezTo>
                <a:cubicBezTo>
                  <a:pt x="109" y="36"/>
                  <a:pt x="110" y="40"/>
                  <a:pt x="112" y="43"/>
                </a:cubicBezTo>
                <a:cubicBezTo>
                  <a:pt x="112" y="43"/>
                  <a:pt x="111" y="43"/>
                  <a:pt x="111" y="43"/>
                </a:cubicBezTo>
                <a:cubicBezTo>
                  <a:pt x="111" y="43"/>
                  <a:pt x="110" y="43"/>
                  <a:pt x="110" y="43"/>
                </a:cubicBezTo>
                <a:cubicBezTo>
                  <a:pt x="110" y="43"/>
                  <a:pt x="109" y="44"/>
                  <a:pt x="108" y="44"/>
                </a:cubicBezTo>
                <a:cubicBezTo>
                  <a:pt x="106" y="44"/>
                  <a:pt x="105" y="45"/>
                  <a:pt x="103" y="46"/>
                </a:cubicBezTo>
                <a:cubicBezTo>
                  <a:pt x="98" y="48"/>
                  <a:pt x="94" y="45"/>
                  <a:pt x="89" y="46"/>
                </a:cubicBezTo>
                <a:cubicBezTo>
                  <a:pt x="87" y="46"/>
                  <a:pt x="85" y="45"/>
                  <a:pt x="83" y="45"/>
                </a:cubicBezTo>
                <a:cubicBezTo>
                  <a:pt x="85" y="44"/>
                  <a:pt x="87" y="43"/>
                  <a:pt x="89" y="42"/>
                </a:cubicBezTo>
                <a:close/>
                <a:moveTo>
                  <a:pt x="31" y="41"/>
                </a:moveTo>
                <a:cubicBezTo>
                  <a:pt x="35" y="38"/>
                  <a:pt x="40" y="35"/>
                  <a:pt x="45" y="34"/>
                </a:cubicBezTo>
                <a:cubicBezTo>
                  <a:pt x="50" y="32"/>
                  <a:pt x="57" y="34"/>
                  <a:pt x="62" y="35"/>
                </a:cubicBezTo>
                <a:cubicBezTo>
                  <a:pt x="64" y="36"/>
                  <a:pt x="66" y="36"/>
                  <a:pt x="68" y="37"/>
                </a:cubicBezTo>
                <a:cubicBezTo>
                  <a:pt x="65" y="37"/>
                  <a:pt x="62" y="38"/>
                  <a:pt x="59" y="39"/>
                </a:cubicBezTo>
                <a:cubicBezTo>
                  <a:pt x="59" y="39"/>
                  <a:pt x="59" y="38"/>
                  <a:pt x="58" y="38"/>
                </a:cubicBezTo>
                <a:cubicBezTo>
                  <a:pt x="57" y="38"/>
                  <a:pt x="56" y="37"/>
                  <a:pt x="55" y="37"/>
                </a:cubicBezTo>
                <a:cubicBezTo>
                  <a:pt x="54" y="37"/>
                  <a:pt x="52" y="36"/>
                  <a:pt x="51" y="36"/>
                </a:cubicBezTo>
                <a:cubicBezTo>
                  <a:pt x="49" y="37"/>
                  <a:pt x="46" y="35"/>
                  <a:pt x="44" y="37"/>
                </a:cubicBezTo>
                <a:cubicBezTo>
                  <a:pt x="44" y="38"/>
                  <a:pt x="44" y="39"/>
                  <a:pt x="45" y="39"/>
                </a:cubicBezTo>
                <a:cubicBezTo>
                  <a:pt x="47" y="41"/>
                  <a:pt x="50" y="41"/>
                  <a:pt x="52" y="41"/>
                </a:cubicBezTo>
                <a:cubicBezTo>
                  <a:pt x="48" y="42"/>
                  <a:pt x="44" y="43"/>
                  <a:pt x="40" y="44"/>
                </a:cubicBezTo>
                <a:cubicBezTo>
                  <a:pt x="37" y="42"/>
                  <a:pt x="33" y="40"/>
                  <a:pt x="31" y="41"/>
                </a:cubicBezTo>
                <a:cubicBezTo>
                  <a:pt x="31" y="41"/>
                  <a:pt x="31" y="41"/>
                  <a:pt x="31" y="41"/>
                </a:cubicBezTo>
                <a:close/>
                <a:moveTo>
                  <a:pt x="33" y="61"/>
                </a:moveTo>
                <a:cubicBezTo>
                  <a:pt x="31" y="61"/>
                  <a:pt x="29" y="59"/>
                  <a:pt x="27" y="58"/>
                </a:cubicBezTo>
                <a:cubicBezTo>
                  <a:pt x="24" y="58"/>
                  <a:pt x="22" y="58"/>
                  <a:pt x="19" y="58"/>
                </a:cubicBezTo>
                <a:cubicBezTo>
                  <a:pt x="18" y="58"/>
                  <a:pt x="17" y="58"/>
                  <a:pt x="16" y="58"/>
                </a:cubicBezTo>
                <a:cubicBezTo>
                  <a:pt x="16" y="57"/>
                  <a:pt x="17" y="56"/>
                  <a:pt x="17" y="55"/>
                </a:cubicBezTo>
                <a:cubicBezTo>
                  <a:pt x="18" y="54"/>
                  <a:pt x="18" y="53"/>
                  <a:pt x="19" y="52"/>
                </a:cubicBezTo>
                <a:cubicBezTo>
                  <a:pt x="22" y="48"/>
                  <a:pt x="25" y="45"/>
                  <a:pt x="29" y="43"/>
                </a:cubicBezTo>
                <a:cubicBezTo>
                  <a:pt x="29" y="43"/>
                  <a:pt x="29" y="43"/>
                  <a:pt x="29" y="43"/>
                </a:cubicBezTo>
                <a:cubicBezTo>
                  <a:pt x="28" y="43"/>
                  <a:pt x="28" y="44"/>
                  <a:pt x="29" y="45"/>
                </a:cubicBezTo>
                <a:cubicBezTo>
                  <a:pt x="31" y="45"/>
                  <a:pt x="32" y="45"/>
                  <a:pt x="34" y="45"/>
                </a:cubicBezTo>
                <a:cubicBezTo>
                  <a:pt x="31" y="47"/>
                  <a:pt x="29" y="49"/>
                  <a:pt x="26" y="51"/>
                </a:cubicBezTo>
                <a:cubicBezTo>
                  <a:pt x="25" y="51"/>
                  <a:pt x="24" y="52"/>
                  <a:pt x="24" y="53"/>
                </a:cubicBezTo>
                <a:cubicBezTo>
                  <a:pt x="24" y="54"/>
                  <a:pt x="24" y="54"/>
                  <a:pt x="24" y="54"/>
                </a:cubicBezTo>
                <a:cubicBezTo>
                  <a:pt x="24" y="55"/>
                  <a:pt x="26" y="56"/>
                  <a:pt x="27" y="56"/>
                </a:cubicBezTo>
                <a:cubicBezTo>
                  <a:pt x="31" y="53"/>
                  <a:pt x="33" y="50"/>
                  <a:pt x="38" y="49"/>
                </a:cubicBezTo>
                <a:cubicBezTo>
                  <a:pt x="41" y="48"/>
                  <a:pt x="44" y="47"/>
                  <a:pt x="46" y="47"/>
                </a:cubicBezTo>
                <a:cubicBezTo>
                  <a:pt x="46" y="47"/>
                  <a:pt x="46" y="47"/>
                  <a:pt x="46" y="47"/>
                </a:cubicBezTo>
                <a:cubicBezTo>
                  <a:pt x="46" y="47"/>
                  <a:pt x="46" y="47"/>
                  <a:pt x="46" y="47"/>
                </a:cubicBezTo>
                <a:cubicBezTo>
                  <a:pt x="46" y="48"/>
                  <a:pt x="46" y="48"/>
                  <a:pt x="46" y="48"/>
                </a:cubicBezTo>
                <a:cubicBezTo>
                  <a:pt x="45" y="49"/>
                  <a:pt x="45" y="49"/>
                  <a:pt x="44" y="50"/>
                </a:cubicBezTo>
                <a:cubicBezTo>
                  <a:pt x="43" y="51"/>
                  <a:pt x="43" y="53"/>
                  <a:pt x="45" y="55"/>
                </a:cubicBezTo>
                <a:cubicBezTo>
                  <a:pt x="45" y="55"/>
                  <a:pt x="46" y="55"/>
                  <a:pt x="47" y="54"/>
                </a:cubicBezTo>
                <a:cubicBezTo>
                  <a:pt x="47" y="54"/>
                  <a:pt x="47" y="53"/>
                  <a:pt x="47" y="53"/>
                </a:cubicBezTo>
                <a:cubicBezTo>
                  <a:pt x="48" y="53"/>
                  <a:pt x="48" y="53"/>
                  <a:pt x="48" y="52"/>
                </a:cubicBezTo>
                <a:cubicBezTo>
                  <a:pt x="48" y="52"/>
                  <a:pt x="48" y="52"/>
                  <a:pt x="48" y="52"/>
                </a:cubicBezTo>
                <a:cubicBezTo>
                  <a:pt x="48" y="52"/>
                  <a:pt x="48" y="52"/>
                  <a:pt x="48" y="52"/>
                </a:cubicBezTo>
                <a:cubicBezTo>
                  <a:pt x="49" y="51"/>
                  <a:pt x="49" y="50"/>
                  <a:pt x="50" y="49"/>
                </a:cubicBezTo>
                <a:cubicBezTo>
                  <a:pt x="50" y="49"/>
                  <a:pt x="50" y="49"/>
                  <a:pt x="50" y="48"/>
                </a:cubicBezTo>
                <a:cubicBezTo>
                  <a:pt x="50" y="47"/>
                  <a:pt x="50" y="47"/>
                  <a:pt x="49" y="46"/>
                </a:cubicBezTo>
                <a:cubicBezTo>
                  <a:pt x="50" y="46"/>
                  <a:pt x="52" y="46"/>
                  <a:pt x="53" y="46"/>
                </a:cubicBezTo>
                <a:cubicBezTo>
                  <a:pt x="57" y="45"/>
                  <a:pt x="60" y="44"/>
                  <a:pt x="64" y="42"/>
                </a:cubicBezTo>
                <a:cubicBezTo>
                  <a:pt x="64" y="43"/>
                  <a:pt x="64" y="43"/>
                  <a:pt x="64" y="43"/>
                </a:cubicBezTo>
                <a:cubicBezTo>
                  <a:pt x="64" y="45"/>
                  <a:pt x="63" y="46"/>
                  <a:pt x="63" y="47"/>
                </a:cubicBezTo>
                <a:cubicBezTo>
                  <a:pt x="63" y="48"/>
                  <a:pt x="64" y="49"/>
                  <a:pt x="65" y="48"/>
                </a:cubicBezTo>
                <a:cubicBezTo>
                  <a:pt x="68" y="47"/>
                  <a:pt x="68" y="44"/>
                  <a:pt x="69" y="41"/>
                </a:cubicBezTo>
                <a:cubicBezTo>
                  <a:pt x="69" y="41"/>
                  <a:pt x="69" y="41"/>
                  <a:pt x="70" y="41"/>
                </a:cubicBezTo>
                <a:cubicBezTo>
                  <a:pt x="74" y="40"/>
                  <a:pt x="78" y="39"/>
                  <a:pt x="82" y="38"/>
                </a:cubicBezTo>
                <a:cubicBezTo>
                  <a:pt x="79" y="40"/>
                  <a:pt x="77" y="42"/>
                  <a:pt x="74" y="44"/>
                </a:cubicBezTo>
                <a:cubicBezTo>
                  <a:pt x="70" y="47"/>
                  <a:pt x="66" y="51"/>
                  <a:pt x="62" y="54"/>
                </a:cubicBezTo>
                <a:cubicBezTo>
                  <a:pt x="58" y="57"/>
                  <a:pt x="52" y="58"/>
                  <a:pt x="47" y="59"/>
                </a:cubicBezTo>
                <a:cubicBezTo>
                  <a:pt x="42" y="61"/>
                  <a:pt x="38" y="62"/>
                  <a:pt x="33" y="61"/>
                </a:cubicBezTo>
                <a:close/>
                <a:moveTo>
                  <a:pt x="149" y="140"/>
                </a:moveTo>
                <a:cubicBezTo>
                  <a:pt x="149" y="140"/>
                  <a:pt x="149" y="140"/>
                  <a:pt x="148" y="140"/>
                </a:cubicBezTo>
                <a:cubicBezTo>
                  <a:pt x="148" y="140"/>
                  <a:pt x="148" y="140"/>
                  <a:pt x="148" y="140"/>
                </a:cubicBezTo>
                <a:cubicBezTo>
                  <a:pt x="147" y="140"/>
                  <a:pt x="147" y="140"/>
                  <a:pt x="147" y="140"/>
                </a:cubicBezTo>
                <a:cubicBezTo>
                  <a:pt x="147" y="140"/>
                  <a:pt x="147" y="140"/>
                  <a:pt x="147" y="140"/>
                </a:cubicBezTo>
                <a:cubicBezTo>
                  <a:pt x="148" y="140"/>
                  <a:pt x="148" y="140"/>
                  <a:pt x="149" y="140"/>
                </a:cubicBezTo>
                <a:close/>
                <a:moveTo>
                  <a:pt x="158" y="143"/>
                </a:moveTo>
                <a:cubicBezTo>
                  <a:pt x="158" y="143"/>
                  <a:pt x="158" y="143"/>
                  <a:pt x="158" y="142"/>
                </a:cubicBezTo>
                <a:cubicBezTo>
                  <a:pt x="158" y="142"/>
                  <a:pt x="158" y="142"/>
                  <a:pt x="158" y="142"/>
                </a:cubicBezTo>
                <a:cubicBezTo>
                  <a:pt x="158" y="142"/>
                  <a:pt x="158" y="142"/>
                  <a:pt x="159" y="142"/>
                </a:cubicBezTo>
                <a:cubicBezTo>
                  <a:pt x="159" y="142"/>
                  <a:pt x="159" y="142"/>
                  <a:pt x="159" y="142"/>
                </a:cubicBezTo>
                <a:cubicBezTo>
                  <a:pt x="159" y="142"/>
                  <a:pt x="158" y="142"/>
                  <a:pt x="158" y="143"/>
                </a:cubicBezTo>
                <a:close/>
              </a:path>
            </a:pathLst>
          </a:custGeom>
          <a:solidFill>
            <a:srgbClr val="EF7177"/>
          </a:solidFill>
          <a:ln>
            <a:noFill/>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nvGrpSpPr>
          <p:cNvPr id="50" name="组合 49"/>
          <p:cNvGrpSpPr/>
          <p:nvPr/>
        </p:nvGrpSpPr>
        <p:grpSpPr>
          <a:xfrm>
            <a:off x="-31184" y="205344"/>
            <a:ext cx="8859408" cy="504056"/>
            <a:chOff x="-31184" y="205344"/>
            <a:chExt cx="8859408" cy="504056"/>
          </a:xfrm>
        </p:grpSpPr>
        <p:sp>
          <p:nvSpPr>
            <p:cNvPr id="51" name="文本框 50"/>
            <p:cNvSpPr txBox="1"/>
            <p:nvPr/>
          </p:nvSpPr>
          <p:spPr>
            <a:xfrm>
              <a:off x="5359093" y="223521"/>
              <a:ext cx="2894319"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52" name="组合 51"/>
            <p:cNvGrpSpPr/>
            <p:nvPr/>
          </p:nvGrpSpPr>
          <p:grpSpPr>
            <a:xfrm>
              <a:off x="829774" y="288533"/>
              <a:ext cx="7998450" cy="360040"/>
              <a:chOff x="822022" y="288533"/>
              <a:chExt cx="7998450" cy="360040"/>
            </a:xfrm>
          </p:grpSpPr>
          <p:cxnSp>
            <p:nvCxnSpPr>
              <p:cNvPr id="83" name="直接连接符 82"/>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85" name="组合 84"/>
              <p:cNvGrpSpPr/>
              <p:nvPr/>
            </p:nvGrpSpPr>
            <p:grpSpPr>
              <a:xfrm>
                <a:off x="822022" y="288533"/>
                <a:ext cx="4469280" cy="360040"/>
                <a:chOff x="872912" y="836712"/>
                <a:chExt cx="4469280" cy="360040"/>
              </a:xfrm>
            </p:grpSpPr>
            <p:sp>
              <p:nvSpPr>
                <p:cNvPr id="86" name="矩形 85"/>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87" name="矩形 86"/>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88" name="矩形 87"/>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89" name="矩形 88"/>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90" name="矩形 89"/>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sp>
          <p:nvSpPr>
            <p:cNvPr id="60" name="矩形 59"/>
            <p:cNvSpPr/>
            <p:nvPr/>
          </p:nvSpPr>
          <p:spPr>
            <a:xfrm>
              <a:off x="-31184" y="205344"/>
              <a:ext cx="864096" cy="504056"/>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spTree>
  </p:cSld>
  <p:clrMapOvr>
    <a:masterClrMapping/>
  </p:clrMapOvr>
  <p:transition/>
  <p:timing/>
</p:sld>
</file>

<file path=ppt/slides/slide1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5">
            <a:lum/>
          </a:blip>
          <a:stretch>
            <a:fillRect/>
          </a:stretch>
        </a:blipFill>
        <a:effectLst/>
      </p:bgPr>
    </p:bg>
    <p:spTree>
      <p:nvGrpSpPr>
        <p:cNvPr id="1" name=""/>
        <p:cNvGrpSpPr/>
        <p:nvPr/>
      </p:nvGrpSpPr>
      <p:grpSpPr>
        <a:xfrm>
          <a:off x="0" y="0"/>
          <a:ext cx="0" cy="0"/>
        </a:xfrm>
      </p:grpSpPr>
      <p:grpSp>
        <p:nvGrpSpPr>
          <p:cNvPr id="13" name="Group 3"/>
          <p:cNvGrpSpPr/>
          <p:nvPr/>
        </p:nvGrpSpPr>
        <p:grpSpPr>
          <a:xfrm rot="18866616">
            <a:off x="3109045" y="-170471"/>
            <a:ext cx="5976654" cy="6068456"/>
            <a:chOff x="-58" y="-1263"/>
            <a:chExt cx="6901" cy="7007"/>
          </a:xfrm>
          <a:noFill/>
        </p:grpSpPr>
        <p:sp>
          <p:nvSpPr>
            <p:cNvPr id="14" name="Oval 4"/>
            <p:cNvSpPr>
              <a:spLocks noChangeArrowheads="1"/>
            </p:cNvSpPr>
            <p:nvPr/>
          </p:nvSpPr>
          <p:spPr bwMode="auto">
            <a:xfrm>
              <a:off x="4348" y="3249"/>
              <a:ext cx="2495" cy="2495"/>
            </a:xfrm>
            <a:prstGeom prst="ellipse">
              <a:avLst/>
            </a:prstGeom>
            <a:blipFill>
              <a:blip r:embed="rId2"/>
              <a:stretch>
                <a:fillRect/>
              </a:stretch>
            </a:blipFill>
            <a:ln cap="rnd"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anchor="ctr" wrap="none"/>
            <a:lstStyle>
              <a:lvl1pPr eaLnBrk="0" hangingPunct="0">
                <a:defRPr kumimoji="1">
                  <a:solidFill>
                    <a:schemeClr val="tx1"/>
                  </a:solidFill>
                  <a:latin charset="0" panose="020b0604020202020204" pitchFamily="34" typeface="Arial"/>
                  <a:ea charset="-120" panose="02020500000000000000" pitchFamily="18" typeface="PMingLiU"/>
                </a:defRPr>
              </a:lvl1pPr>
              <a:lvl2pPr eaLnBrk="0" hangingPunct="0" indent="-285750" marL="742950">
                <a:defRPr kumimoji="1">
                  <a:solidFill>
                    <a:schemeClr val="tx1"/>
                  </a:solidFill>
                  <a:latin charset="0" panose="020b0604020202020204" pitchFamily="34" typeface="Arial"/>
                  <a:ea charset="-120" panose="02020500000000000000" pitchFamily="18" typeface="PMingLiU"/>
                </a:defRPr>
              </a:lvl2pPr>
              <a:lvl3pPr eaLnBrk="0" hangingPunct="0" indent="-228600" marL="1143000">
                <a:defRPr kumimoji="1">
                  <a:solidFill>
                    <a:schemeClr val="tx1"/>
                  </a:solidFill>
                  <a:latin charset="0" panose="020b0604020202020204" pitchFamily="34" typeface="Arial"/>
                  <a:ea charset="-120" panose="02020500000000000000" pitchFamily="18" typeface="PMingLiU"/>
                </a:defRPr>
              </a:lvl3pPr>
              <a:lvl4pPr eaLnBrk="0" hangingPunct="0" indent="-228600" marL="1600200">
                <a:defRPr kumimoji="1">
                  <a:solidFill>
                    <a:schemeClr val="tx1"/>
                  </a:solidFill>
                  <a:latin charset="0" panose="020b0604020202020204" pitchFamily="34" typeface="Arial"/>
                  <a:ea charset="-120" panose="02020500000000000000" pitchFamily="18" typeface="PMingLiU"/>
                </a:defRPr>
              </a:lvl4pPr>
              <a:lvl5pPr eaLnBrk="0" hangingPunct="0" indent="-228600" marL="2057400">
                <a:defRPr kumimoji="1">
                  <a:solidFill>
                    <a:schemeClr val="tx1"/>
                  </a:solidFill>
                  <a:latin charset="0" panose="020b0604020202020204" pitchFamily="34" typeface="Arial"/>
                  <a:ea charset="-120" panose="02020500000000000000" pitchFamily="18" typeface="PMingLiU"/>
                </a:defRPr>
              </a:lvl5pPr>
              <a:lvl6pPr eaLnBrk="0" fontAlgn="base" hangingPunct="0" indent="-228600" marL="2514600">
                <a:spcBef>
                  <a:spcPct val="0"/>
                </a:spcBef>
                <a:spcAft>
                  <a:spcPct val="0"/>
                </a:spcAft>
                <a:defRPr kumimoji="1">
                  <a:solidFill>
                    <a:schemeClr val="tx1"/>
                  </a:solidFill>
                  <a:latin charset="0" panose="020b0604020202020204" pitchFamily="34" typeface="Arial"/>
                  <a:ea charset="-120" panose="02020500000000000000" pitchFamily="18" typeface="PMingLiU"/>
                </a:defRPr>
              </a:lvl6pPr>
              <a:lvl7pPr eaLnBrk="0" fontAlgn="base" hangingPunct="0" indent="-228600" marL="2971800">
                <a:spcBef>
                  <a:spcPct val="0"/>
                </a:spcBef>
                <a:spcAft>
                  <a:spcPct val="0"/>
                </a:spcAft>
                <a:defRPr kumimoji="1">
                  <a:solidFill>
                    <a:schemeClr val="tx1"/>
                  </a:solidFill>
                  <a:latin charset="0" panose="020b0604020202020204" pitchFamily="34" typeface="Arial"/>
                  <a:ea charset="-120" panose="02020500000000000000" pitchFamily="18" typeface="PMingLiU"/>
                </a:defRPr>
              </a:lvl7pPr>
              <a:lvl8pPr eaLnBrk="0" fontAlgn="base" hangingPunct="0" indent="-228600" marL="3429000">
                <a:spcBef>
                  <a:spcPct val="0"/>
                </a:spcBef>
                <a:spcAft>
                  <a:spcPct val="0"/>
                </a:spcAft>
                <a:defRPr kumimoji="1">
                  <a:solidFill>
                    <a:schemeClr val="tx1"/>
                  </a:solidFill>
                  <a:latin charset="0" panose="020b0604020202020204" pitchFamily="34" typeface="Arial"/>
                  <a:ea charset="-120" panose="02020500000000000000" pitchFamily="18" typeface="PMingLiU"/>
                </a:defRPr>
              </a:lvl8pPr>
              <a:lvl9pPr eaLnBrk="0" fontAlgn="base" hangingPunct="0" indent="-228600" marL="3886200">
                <a:spcBef>
                  <a:spcPct val="0"/>
                </a:spcBef>
                <a:spcAft>
                  <a:spcPct val="0"/>
                </a:spcAft>
                <a:defRPr kumimoji="1">
                  <a:solidFill>
                    <a:schemeClr val="tx1"/>
                  </a:solidFill>
                  <a:latin charset="0" panose="020b0604020202020204" pitchFamily="34" typeface="Arial"/>
                  <a:ea charset="-120" panose="02020500000000000000" pitchFamily="18" typeface="PMingLiU"/>
                </a:defRPr>
              </a:lvl9pPr>
            </a:lstStyle>
            <a:p>
              <a:pPr eaLnBrk="1" hangingPunct="1"/>
              <a:endParaRPr altLang="en-US" lang="zh-CN"/>
            </a:p>
          </p:txBody>
        </p:sp>
        <p:sp>
          <p:nvSpPr>
            <p:cNvPr id="15" name="Oval 5"/>
            <p:cNvSpPr>
              <a:spLocks noChangeArrowheads="1"/>
            </p:cNvSpPr>
            <p:nvPr/>
          </p:nvSpPr>
          <p:spPr bwMode="auto">
            <a:xfrm>
              <a:off x="2141" y="997"/>
              <a:ext cx="2495" cy="2495"/>
            </a:xfrm>
            <a:prstGeom prst="ellipse">
              <a:avLst/>
            </a:prstGeom>
            <a:blipFill>
              <a:blip r:embed="rId3"/>
              <a:stretch>
                <a:fillRect/>
              </a:stretch>
            </a:blipFill>
            <a:ln cap="rnd"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anchor="ctr" wrap="none"/>
            <a:lstStyle>
              <a:lvl1pPr eaLnBrk="0" hangingPunct="0">
                <a:defRPr kumimoji="1">
                  <a:solidFill>
                    <a:schemeClr val="tx1"/>
                  </a:solidFill>
                  <a:latin charset="0" panose="020b0604020202020204" pitchFamily="34" typeface="Arial"/>
                  <a:ea charset="-120" panose="02020500000000000000" pitchFamily="18" typeface="PMingLiU"/>
                </a:defRPr>
              </a:lvl1pPr>
              <a:lvl2pPr eaLnBrk="0" hangingPunct="0" indent="-285750" marL="742950">
                <a:defRPr kumimoji="1">
                  <a:solidFill>
                    <a:schemeClr val="tx1"/>
                  </a:solidFill>
                  <a:latin charset="0" panose="020b0604020202020204" pitchFamily="34" typeface="Arial"/>
                  <a:ea charset="-120" panose="02020500000000000000" pitchFamily="18" typeface="PMingLiU"/>
                </a:defRPr>
              </a:lvl2pPr>
              <a:lvl3pPr eaLnBrk="0" hangingPunct="0" indent="-228600" marL="1143000">
                <a:defRPr kumimoji="1">
                  <a:solidFill>
                    <a:schemeClr val="tx1"/>
                  </a:solidFill>
                  <a:latin charset="0" panose="020b0604020202020204" pitchFamily="34" typeface="Arial"/>
                  <a:ea charset="-120" panose="02020500000000000000" pitchFamily="18" typeface="PMingLiU"/>
                </a:defRPr>
              </a:lvl3pPr>
              <a:lvl4pPr eaLnBrk="0" hangingPunct="0" indent="-228600" marL="1600200">
                <a:defRPr kumimoji="1">
                  <a:solidFill>
                    <a:schemeClr val="tx1"/>
                  </a:solidFill>
                  <a:latin charset="0" panose="020b0604020202020204" pitchFamily="34" typeface="Arial"/>
                  <a:ea charset="-120" panose="02020500000000000000" pitchFamily="18" typeface="PMingLiU"/>
                </a:defRPr>
              </a:lvl4pPr>
              <a:lvl5pPr eaLnBrk="0" hangingPunct="0" indent="-228600" marL="2057400">
                <a:defRPr kumimoji="1">
                  <a:solidFill>
                    <a:schemeClr val="tx1"/>
                  </a:solidFill>
                  <a:latin charset="0" panose="020b0604020202020204" pitchFamily="34" typeface="Arial"/>
                  <a:ea charset="-120" panose="02020500000000000000" pitchFamily="18" typeface="PMingLiU"/>
                </a:defRPr>
              </a:lvl5pPr>
              <a:lvl6pPr eaLnBrk="0" fontAlgn="base" hangingPunct="0" indent="-228600" marL="2514600">
                <a:spcBef>
                  <a:spcPct val="0"/>
                </a:spcBef>
                <a:spcAft>
                  <a:spcPct val="0"/>
                </a:spcAft>
                <a:defRPr kumimoji="1">
                  <a:solidFill>
                    <a:schemeClr val="tx1"/>
                  </a:solidFill>
                  <a:latin charset="0" panose="020b0604020202020204" pitchFamily="34" typeface="Arial"/>
                  <a:ea charset="-120" panose="02020500000000000000" pitchFamily="18" typeface="PMingLiU"/>
                </a:defRPr>
              </a:lvl6pPr>
              <a:lvl7pPr eaLnBrk="0" fontAlgn="base" hangingPunct="0" indent="-228600" marL="2971800">
                <a:spcBef>
                  <a:spcPct val="0"/>
                </a:spcBef>
                <a:spcAft>
                  <a:spcPct val="0"/>
                </a:spcAft>
                <a:defRPr kumimoji="1">
                  <a:solidFill>
                    <a:schemeClr val="tx1"/>
                  </a:solidFill>
                  <a:latin charset="0" panose="020b0604020202020204" pitchFamily="34" typeface="Arial"/>
                  <a:ea charset="-120" panose="02020500000000000000" pitchFamily="18" typeface="PMingLiU"/>
                </a:defRPr>
              </a:lvl7pPr>
              <a:lvl8pPr eaLnBrk="0" fontAlgn="base" hangingPunct="0" indent="-228600" marL="3429000">
                <a:spcBef>
                  <a:spcPct val="0"/>
                </a:spcBef>
                <a:spcAft>
                  <a:spcPct val="0"/>
                </a:spcAft>
                <a:defRPr kumimoji="1">
                  <a:solidFill>
                    <a:schemeClr val="tx1"/>
                  </a:solidFill>
                  <a:latin charset="0" panose="020b0604020202020204" pitchFamily="34" typeface="Arial"/>
                  <a:ea charset="-120" panose="02020500000000000000" pitchFamily="18" typeface="PMingLiU"/>
                </a:defRPr>
              </a:lvl8pPr>
              <a:lvl9pPr eaLnBrk="0" fontAlgn="base" hangingPunct="0" indent="-228600" marL="3886200">
                <a:spcBef>
                  <a:spcPct val="0"/>
                </a:spcBef>
                <a:spcAft>
                  <a:spcPct val="0"/>
                </a:spcAft>
                <a:defRPr kumimoji="1">
                  <a:solidFill>
                    <a:schemeClr val="tx1"/>
                  </a:solidFill>
                  <a:latin charset="0" panose="020b0604020202020204" pitchFamily="34" typeface="Arial"/>
                  <a:ea charset="-120" panose="02020500000000000000" pitchFamily="18" typeface="PMingLiU"/>
                </a:defRPr>
              </a:lvl9pPr>
            </a:lstStyle>
            <a:p>
              <a:pPr eaLnBrk="1" hangingPunct="1"/>
              <a:endParaRPr altLang="en-US" lang="zh-CN"/>
            </a:p>
          </p:txBody>
        </p:sp>
        <p:sp>
          <p:nvSpPr>
            <p:cNvPr id="16" name="Oval 6"/>
            <p:cNvSpPr>
              <a:spLocks noChangeArrowheads="1"/>
            </p:cNvSpPr>
            <p:nvPr/>
          </p:nvSpPr>
          <p:spPr bwMode="auto">
            <a:xfrm>
              <a:off x="-58" y="-1263"/>
              <a:ext cx="2495" cy="2495"/>
            </a:xfrm>
            <a:prstGeom prst="ellipse">
              <a:avLst/>
            </a:prstGeom>
            <a:blipFill>
              <a:blip r:embed="rId4"/>
              <a:stretch>
                <a:fillRect/>
              </a:stretch>
            </a:blipFill>
            <a:ln cap="rnd"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anchor="ctr" wrap="none"/>
            <a:lstStyle>
              <a:lvl1pPr eaLnBrk="0" hangingPunct="0">
                <a:defRPr kumimoji="1">
                  <a:solidFill>
                    <a:schemeClr val="tx1"/>
                  </a:solidFill>
                  <a:latin charset="0" panose="020b0604020202020204" pitchFamily="34" typeface="Arial"/>
                  <a:ea charset="-120" panose="02020500000000000000" pitchFamily="18" typeface="PMingLiU"/>
                </a:defRPr>
              </a:lvl1pPr>
              <a:lvl2pPr eaLnBrk="0" hangingPunct="0" indent="-285750" marL="742950">
                <a:defRPr kumimoji="1">
                  <a:solidFill>
                    <a:schemeClr val="tx1"/>
                  </a:solidFill>
                  <a:latin charset="0" panose="020b0604020202020204" pitchFamily="34" typeface="Arial"/>
                  <a:ea charset="-120" panose="02020500000000000000" pitchFamily="18" typeface="PMingLiU"/>
                </a:defRPr>
              </a:lvl2pPr>
              <a:lvl3pPr eaLnBrk="0" hangingPunct="0" indent="-228600" marL="1143000">
                <a:defRPr kumimoji="1">
                  <a:solidFill>
                    <a:schemeClr val="tx1"/>
                  </a:solidFill>
                  <a:latin charset="0" panose="020b0604020202020204" pitchFamily="34" typeface="Arial"/>
                  <a:ea charset="-120" panose="02020500000000000000" pitchFamily="18" typeface="PMingLiU"/>
                </a:defRPr>
              </a:lvl3pPr>
              <a:lvl4pPr eaLnBrk="0" hangingPunct="0" indent="-228600" marL="1600200">
                <a:defRPr kumimoji="1">
                  <a:solidFill>
                    <a:schemeClr val="tx1"/>
                  </a:solidFill>
                  <a:latin charset="0" panose="020b0604020202020204" pitchFamily="34" typeface="Arial"/>
                  <a:ea charset="-120" panose="02020500000000000000" pitchFamily="18" typeface="PMingLiU"/>
                </a:defRPr>
              </a:lvl4pPr>
              <a:lvl5pPr eaLnBrk="0" hangingPunct="0" indent="-228600" marL="2057400">
                <a:defRPr kumimoji="1">
                  <a:solidFill>
                    <a:schemeClr val="tx1"/>
                  </a:solidFill>
                  <a:latin charset="0" panose="020b0604020202020204" pitchFamily="34" typeface="Arial"/>
                  <a:ea charset="-120" panose="02020500000000000000" pitchFamily="18" typeface="PMingLiU"/>
                </a:defRPr>
              </a:lvl5pPr>
              <a:lvl6pPr eaLnBrk="0" fontAlgn="base" hangingPunct="0" indent="-228600" marL="2514600">
                <a:spcBef>
                  <a:spcPct val="0"/>
                </a:spcBef>
                <a:spcAft>
                  <a:spcPct val="0"/>
                </a:spcAft>
                <a:defRPr kumimoji="1">
                  <a:solidFill>
                    <a:schemeClr val="tx1"/>
                  </a:solidFill>
                  <a:latin charset="0" panose="020b0604020202020204" pitchFamily="34" typeface="Arial"/>
                  <a:ea charset="-120" panose="02020500000000000000" pitchFamily="18" typeface="PMingLiU"/>
                </a:defRPr>
              </a:lvl6pPr>
              <a:lvl7pPr eaLnBrk="0" fontAlgn="base" hangingPunct="0" indent="-228600" marL="2971800">
                <a:spcBef>
                  <a:spcPct val="0"/>
                </a:spcBef>
                <a:spcAft>
                  <a:spcPct val="0"/>
                </a:spcAft>
                <a:defRPr kumimoji="1">
                  <a:solidFill>
                    <a:schemeClr val="tx1"/>
                  </a:solidFill>
                  <a:latin charset="0" panose="020b0604020202020204" pitchFamily="34" typeface="Arial"/>
                  <a:ea charset="-120" panose="02020500000000000000" pitchFamily="18" typeface="PMingLiU"/>
                </a:defRPr>
              </a:lvl7pPr>
              <a:lvl8pPr eaLnBrk="0" fontAlgn="base" hangingPunct="0" indent="-228600" marL="3429000">
                <a:spcBef>
                  <a:spcPct val="0"/>
                </a:spcBef>
                <a:spcAft>
                  <a:spcPct val="0"/>
                </a:spcAft>
                <a:defRPr kumimoji="1">
                  <a:solidFill>
                    <a:schemeClr val="tx1"/>
                  </a:solidFill>
                  <a:latin charset="0" panose="020b0604020202020204" pitchFamily="34" typeface="Arial"/>
                  <a:ea charset="-120" panose="02020500000000000000" pitchFamily="18" typeface="PMingLiU"/>
                </a:defRPr>
              </a:lvl8pPr>
              <a:lvl9pPr eaLnBrk="0" fontAlgn="base" hangingPunct="0" indent="-228600" marL="3886200">
                <a:spcBef>
                  <a:spcPct val="0"/>
                </a:spcBef>
                <a:spcAft>
                  <a:spcPct val="0"/>
                </a:spcAft>
                <a:defRPr kumimoji="1">
                  <a:solidFill>
                    <a:schemeClr val="tx1"/>
                  </a:solidFill>
                  <a:latin charset="0" panose="020b0604020202020204" pitchFamily="34" typeface="Arial"/>
                  <a:ea charset="-120" panose="02020500000000000000" pitchFamily="18" typeface="PMingLiU"/>
                </a:defRPr>
              </a:lvl9pPr>
            </a:lstStyle>
            <a:p>
              <a:pPr eaLnBrk="1" hangingPunct="1"/>
              <a:endParaRPr altLang="en-US" lang="zh-CN"/>
            </a:p>
          </p:txBody>
        </p:sp>
      </p:grpSp>
      <p:grpSp>
        <p:nvGrpSpPr>
          <p:cNvPr id="23" name="组合 22"/>
          <p:cNvGrpSpPr/>
          <p:nvPr/>
        </p:nvGrpSpPr>
        <p:grpSpPr>
          <a:xfrm>
            <a:off x="2507496" y="4225068"/>
            <a:ext cx="2549212" cy="1421671"/>
            <a:chOff x="611560" y="3995365"/>
            <a:chExt cx="2549212" cy="1421671"/>
          </a:xfrm>
        </p:grpSpPr>
        <p:grpSp>
          <p:nvGrpSpPr>
            <p:cNvPr id="24" name="组合 23"/>
            <p:cNvGrpSpPr/>
            <p:nvPr/>
          </p:nvGrpSpPr>
          <p:grpSpPr>
            <a:xfrm>
              <a:off x="611560" y="4430297"/>
              <a:ext cx="2018616" cy="986739"/>
              <a:chOff x="644662" y="5077351"/>
              <a:chExt cx="2018616" cy="986739"/>
            </a:xfrm>
          </p:grpSpPr>
          <p:sp>
            <p:nvSpPr>
              <p:cNvPr id="26" name="文本框 25"/>
              <p:cNvSpPr txBox="1"/>
              <p:nvPr/>
            </p:nvSpPr>
            <p:spPr>
              <a:xfrm>
                <a:off x="644662" y="5077350"/>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27" name="文本框 26"/>
              <p:cNvSpPr txBox="1"/>
              <p:nvPr/>
            </p:nvSpPr>
            <p:spPr>
              <a:xfrm>
                <a:off x="644662" y="5416832"/>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28" name="文本框 27"/>
              <p:cNvSpPr txBox="1"/>
              <p:nvPr/>
            </p:nvSpPr>
            <p:spPr>
              <a:xfrm>
                <a:off x="644662" y="575631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sp>
          <p:nvSpPr>
            <p:cNvPr id="25" name="文本框 24"/>
            <p:cNvSpPr txBox="1"/>
            <p:nvPr/>
          </p:nvSpPr>
          <p:spPr>
            <a:xfrm>
              <a:off x="611560" y="3995365"/>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grpSp>
      <p:grpSp>
        <p:nvGrpSpPr>
          <p:cNvPr id="29" name="组合 28"/>
          <p:cNvGrpSpPr/>
          <p:nvPr/>
        </p:nvGrpSpPr>
        <p:grpSpPr>
          <a:xfrm>
            <a:off x="5242621" y="4225068"/>
            <a:ext cx="2549212" cy="1421671"/>
            <a:chOff x="611560" y="3995365"/>
            <a:chExt cx="2549212" cy="1421671"/>
          </a:xfrm>
        </p:grpSpPr>
        <p:grpSp>
          <p:nvGrpSpPr>
            <p:cNvPr id="30" name="组合 29"/>
            <p:cNvGrpSpPr/>
            <p:nvPr/>
          </p:nvGrpSpPr>
          <p:grpSpPr>
            <a:xfrm>
              <a:off x="611560" y="4430297"/>
              <a:ext cx="2018616" cy="986739"/>
              <a:chOff x="644662" y="5077351"/>
              <a:chExt cx="2018616" cy="986739"/>
            </a:xfrm>
          </p:grpSpPr>
          <p:sp>
            <p:nvSpPr>
              <p:cNvPr id="32" name="文本框 31"/>
              <p:cNvSpPr txBox="1"/>
              <p:nvPr/>
            </p:nvSpPr>
            <p:spPr>
              <a:xfrm>
                <a:off x="644662" y="5077350"/>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33" name="文本框 32"/>
              <p:cNvSpPr txBox="1"/>
              <p:nvPr/>
            </p:nvSpPr>
            <p:spPr>
              <a:xfrm>
                <a:off x="644662" y="5416832"/>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34" name="文本框 33"/>
              <p:cNvSpPr txBox="1"/>
              <p:nvPr/>
            </p:nvSpPr>
            <p:spPr>
              <a:xfrm>
                <a:off x="644662" y="575631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sp>
          <p:nvSpPr>
            <p:cNvPr id="31" name="文本框 30"/>
            <p:cNvSpPr txBox="1"/>
            <p:nvPr/>
          </p:nvSpPr>
          <p:spPr>
            <a:xfrm>
              <a:off x="611560" y="3995365"/>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grpSp>
      <p:grpSp>
        <p:nvGrpSpPr>
          <p:cNvPr id="35" name="组合 34"/>
          <p:cNvGrpSpPr/>
          <p:nvPr/>
        </p:nvGrpSpPr>
        <p:grpSpPr>
          <a:xfrm>
            <a:off x="7977747" y="4225068"/>
            <a:ext cx="2549212" cy="1421671"/>
            <a:chOff x="611560" y="3995365"/>
            <a:chExt cx="2549212" cy="1421671"/>
          </a:xfrm>
        </p:grpSpPr>
        <p:grpSp>
          <p:nvGrpSpPr>
            <p:cNvPr id="36" name="组合 35"/>
            <p:cNvGrpSpPr/>
            <p:nvPr/>
          </p:nvGrpSpPr>
          <p:grpSpPr>
            <a:xfrm>
              <a:off x="611560" y="4430297"/>
              <a:ext cx="2018616" cy="986739"/>
              <a:chOff x="644662" y="5077351"/>
              <a:chExt cx="2018616" cy="986739"/>
            </a:xfrm>
          </p:grpSpPr>
          <p:sp>
            <p:nvSpPr>
              <p:cNvPr id="38" name="文本框 37"/>
              <p:cNvSpPr txBox="1"/>
              <p:nvPr/>
            </p:nvSpPr>
            <p:spPr>
              <a:xfrm>
                <a:off x="644662" y="5077350"/>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39" name="文本框 38"/>
              <p:cNvSpPr txBox="1"/>
              <p:nvPr/>
            </p:nvSpPr>
            <p:spPr>
              <a:xfrm>
                <a:off x="644662" y="5416832"/>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40" name="文本框 39"/>
              <p:cNvSpPr txBox="1"/>
              <p:nvPr/>
            </p:nvSpPr>
            <p:spPr>
              <a:xfrm>
                <a:off x="644662" y="5756313"/>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sp>
          <p:nvSpPr>
            <p:cNvPr id="37" name="文本框 36"/>
            <p:cNvSpPr txBox="1"/>
            <p:nvPr/>
          </p:nvSpPr>
          <p:spPr>
            <a:xfrm>
              <a:off x="611559" y="3995365"/>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grpSp>
      <p:grpSp>
        <p:nvGrpSpPr>
          <p:cNvPr id="2" name="组合 1"/>
          <p:cNvGrpSpPr/>
          <p:nvPr/>
        </p:nvGrpSpPr>
        <p:grpSpPr>
          <a:xfrm>
            <a:off x="-31184" y="205344"/>
            <a:ext cx="8859408" cy="504056"/>
            <a:chOff x="-31184" y="205344"/>
            <a:chExt cx="8859408" cy="504056"/>
          </a:xfrm>
        </p:grpSpPr>
        <p:sp>
          <p:nvSpPr>
            <p:cNvPr id="6" name="文本框 5"/>
            <p:cNvSpPr txBox="1"/>
            <p:nvPr/>
          </p:nvSpPr>
          <p:spPr>
            <a:xfrm>
              <a:off x="5359093" y="223521"/>
              <a:ext cx="2894319"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41" name="组合 40"/>
            <p:cNvGrpSpPr/>
            <p:nvPr/>
          </p:nvGrpSpPr>
          <p:grpSpPr>
            <a:xfrm>
              <a:off x="829774" y="288533"/>
              <a:ext cx="7998450" cy="360040"/>
              <a:chOff x="822022" y="288533"/>
              <a:chExt cx="7998450" cy="360040"/>
            </a:xfrm>
          </p:grpSpPr>
          <p:cxnSp>
            <p:nvCxnSpPr>
              <p:cNvPr id="42" name="直接连接符 41"/>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43" name="组合 42"/>
              <p:cNvGrpSpPr/>
              <p:nvPr/>
            </p:nvGrpSpPr>
            <p:grpSpPr>
              <a:xfrm>
                <a:off x="822022" y="288533"/>
                <a:ext cx="4469280" cy="360040"/>
                <a:chOff x="872912" y="836712"/>
                <a:chExt cx="4469280" cy="360040"/>
              </a:xfrm>
            </p:grpSpPr>
            <p:sp>
              <p:nvSpPr>
                <p:cNvPr id="45" name="矩形 44"/>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6" name="矩形 45"/>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7" name="矩形 46"/>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8" name="矩形 47"/>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49" name="矩形 48"/>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sp>
          <p:nvSpPr>
            <p:cNvPr id="50" name="矩形 49"/>
            <p:cNvSpPr/>
            <p:nvPr/>
          </p:nvSpPr>
          <p:spPr>
            <a:xfrm>
              <a:off x="-31184" y="205344"/>
              <a:ext cx="864096" cy="504056"/>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spTree>
  </p:cSld>
  <p:clrMapOvr>
    <a:masterClrMapping/>
  </p:clrMapOvr>
  <p:transition/>
  <p:timing/>
</p:sld>
</file>

<file path=ppt/slides/slide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5">
            <a:lum/>
          </a:blip>
          <a:stretch>
            <a:fillRect/>
          </a:stretch>
        </a:blipFill>
        <a:effectLst/>
      </p:bgPr>
    </p:bg>
    <p:spTree>
      <p:nvGrpSpPr>
        <p:cNvPr id="1" name=""/>
        <p:cNvGrpSpPr/>
        <p:nvPr/>
      </p:nvGrpSpPr>
      <p:grpSpPr>
        <a:xfrm>
          <a:off x="0" y="0"/>
          <a:ext cx="0" cy="0"/>
        </a:xfrm>
      </p:grpSpPr>
      <p:grpSp>
        <p:nvGrpSpPr>
          <p:cNvPr id="34" name="组合 33"/>
          <p:cNvGrpSpPr/>
          <p:nvPr/>
        </p:nvGrpSpPr>
        <p:grpSpPr>
          <a:xfrm>
            <a:off x="2675665" y="2661869"/>
            <a:ext cx="4636777" cy="3023520"/>
            <a:chOff x="1519399" y="1153787"/>
            <a:chExt cx="4636777" cy="3023520"/>
          </a:xfrm>
        </p:grpSpPr>
        <p:sp>
          <p:nvSpPr>
            <p:cNvPr id="8" name="文本框 7"/>
            <p:cNvSpPr txBox="1"/>
            <p:nvPr/>
          </p:nvSpPr>
          <p:spPr>
            <a:xfrm>
              <a:off x="1519399" y="1153787"/>
              <a:ext cx="409171" cy="701040"/>
            </a:xfrm>
            <a:prstGeom prst="rect">
              <a:avLst/>
            </a:prstGeom>
            <a:noFill/>
          </p:spPr>
          <p:txBody>
            <a:bodyPr rtlCol="0" wrap="square">
              <a:spAutoFit/>
            </a:bodyPr>
            <a:lstStyle/>
            <a:p>
              <a:r>
                <a:rPr altLang="zh-CN" lang="en-US" sz="4000">
                  <a:blipFill>
                    <a:blip r:embed="rId2"/>
                    <a:stretch>
                      <a:fillRect/>
                    </a:stretch>
                  </a:blipFill>
                  <a:ea charset="-122" panose="02010604000101010101" pitchFamily="2" typeface="汉仪丫丫体简"/>
                </a:rPr>
                <a:t>1</a:t>
              </a:r>
            </a:p>
          </p:txBody>
        </p:sp>
        <p:sp>
          <p:nvSpPr>
            <p:cNvPr id="10" name="文本框 9"/>
            <p:cNvSpPr txBox="1"/>
            <p:nvPr/>
          </p:nvSpPr>
          <p:spPr>
            <a:xfrm>
              <a:off x="1928570" y="1257796"/>
              <a:ext cx="3579534" cy="518160"/>
            </a:xfrm>
            <a:prstGeom prst="rect">
              <a:avLst/>
            </a:prstGeom>
            <a:noFill/>
          </p:spPr>
          <p:txBody>
            <a:bodyPr rtlCol="0" wrap="square">
              <a:spAutoFit/>
            </a:bodyPr>
            <a:lstStyle/>
            <a:p>
              <a:r>
                <a:rPr altLang="en-US" lang="zh-CN" smtClean="0" sz="2800">
                  <a:blipFill>
                    <a:blip r:embed="rId3"/>
                    <a:stretch>
                      <a:fillRect/>
                    </a:stretch>
                  </a:blipFill>
                  <a:ea charset="-122" panose="02010604000101010101" pitchFamily="2" typeface="汉仪丫丫体简"/>
                </a:rPr>
                <a:t>此处添加您的标题</a:t>
              </a:r>
            </a:p>
          </p:txBody>
        </p:sp>
        <p:sp>
          <p:nvSpPr>
            <p:cNvPr id="12" name="文本框 11"/>
            <p:cNvSpPr txBox="1"/>
            <p:nvPr/>
          </p:nvSpPr>
          <p:spPr>
            <a:xfrm>
              <a:off x="1519399" y="2697543"/>
              <a:ext cx="409171" cy="701040"/>
            </a:xfrm>
            <a:prstGeom prst="rect">
              <a:avLst/>
            </a:prstGeom>
            <a:noFill/>
          </p:spPr>
          <p:txBody>
            <a:bodyPr rtlCol="0" wrap="square">
              <a:spAutoFit/>
            </a:bodyPr>
            <a:lstStyle/>
            <a:p>
              <a:r>
                <a:rPr altLang="zh-CN" lang="en-US" sz="4000">
                  <a:blipFill>
                    <a:blip r:embed="rId2"/>
                    <a:stretch>
                      <a:fillRect/>
                    </a:stretch>
                  </a:blipFill>
                  <a:ea charset="-122" panose="02010604000101010101" pitchFamily="2" typeface="汉仪丫丫体简"/>
                </a:rPr>
                <a:t>3</a:t>
              </a:r>
            </a:p>
          </p:txBody>
        </p:sp>
        <p:sp>
          <p:nvSpPr>
            <p:cNvPr id="13" name="文本框 12"/>
            <p:cNvSpPr txBox="1"/>
            <p:nvPr/>
          </p:nvSpPr>
          <p:spPr>
            <a:xfrm>
              <a:off x="1928570" y="2804212"/>
              <a:ext cx="3867566" cy="518160"/>
            </a:xfrm>
            <a:prstGeom prst="rect">
              <a:avLst/>
            </a:prstGeom>
            <a:noFill/>
          </p:spPr>
          <p:txBody>
            <a:bodyPr rtlCol="0" wrap="square">
              <a:spAutoFit/>
            </a:bodyPr>
            <a:lstStyle/>
            <a:p>
              <a:r>
                <a:rPr altLang="en-US" lang="zh-CN" sz="2800">
                  <a:blipFill>
                    <a:blip r:embed="rId3"/>
                    <a:stretch>
                      <a:fillRect/>
                    </a:stretch>
                  </a:blipFill>
                  <a:ea charset="-122" panose="02010604000101010101" pitchFamily="2" typeface="汉仪丫丫体简"/>
                </a:rPr>
                <a:t>此处添加您的标题</a:t>
              </a:r>
            </a:p>
          </p:txBody>
        </p:sp>
        <p:sp>
          <p:nvSpPr>
            <p:cNvPr id="14" name="文本框 13"/>
            <p:cNvSpPr txBox="1"/>
            <p:nvPr/>
          </p:nvSpPr>
          <p:spPr>
            <a:xfrm>
              <a:off x="1519399" y="1925665"/>
              <a:ext cx="409171" cy="701040"/>
            </a:xfrm>
            <a:prstGeom prst="rect">
              <a:avLst/>
            </a:prstGeom>
            <a:noFill/>
          </p:spPr>
          <p:txBody>
            <a:bodyPr rtlCol="0" wrap="square">
              <a:spAutoFit/>
            </a:bodyPr>
            <a:lstStyle/>
            <a:p>
              <a:r>
                <a:rPr altLang="zh-CN" lang="en-US" sz="4000">
                  <a:blipFill>
                    <a:blip r:embed="rId2"/>
                    <a:stretch>
                      <a:fillRect/>
                    </a:stretch>
                  </a:blipFill>
                  <a:ea charset="-122" panose="02010604000101010101" pitchFamily="2" typeface="汉仪丫丫体简"/>
                </a:rPr>
                <a:t>2</a:t>
              </a:r>
            </a:p>
          </p:txBody>
        </p:sp>
        <p:sp>
          <p:nvSpPr>
            <p:cNvPr id="15" name="文本框 14"/>
            <p:cNvSpPr txBox="1"/>
            <p:nvPr/>
          </p:nvSpPr>
          <p:spPr>
            <a:xfrm>
              <a:off x="1928570" y="2031004"/>
              <a:ext cx="3354036" cy="518160"/>
            </a:xfrm>
            <a:prstGeom prst="rect">
              <a:avLst/>
            </a:prstGeom>
            <a:noFill/>
          </p:spPr>
          <p:txBody>
            <a:bodyPr rtlCol="0" wrap="square">
              <a:spAutoFit/>
            </a:bodyPr>
            <a:lstStyle/>
            <a:p>
              <a:r>
                <a:rPr altLang="en-US" lang="zh-CN" sz="2800">
                  <a:blipFill>
                    <a:blip r:embed="rId3"/>
                    <a:stretch>
                      <a:fillRect/>
                    </a:stretch>
                  </a:blipFill>
                  <a:ea charset="-122" panose="02010604000101010101" pitchFamily="2" typeface="汉仪丫丫体简"/>
                </a:rPr>
                <a:t>此处添加您的标题</a:t>
              </a:r>
            </a:p>
          </p:txBody>
        </p:sp>
        <p:sp>
          <p:nvSpPr>
            <p:cNvPr id="16" name="文本框 15"/>
            <p:cNvSpPr txBox="1"/>
            <p:nvPr/>
          </p:nvSpPr>
          <p:spPr>
            <a:xfrm>
              <a:off x="1519399" y="3469421"/>
              <a:ext cx="409171" cy="701040"/>
            </a:xfrm>
            <a:prstGeom prst="rect">
              <a:avLst/>
            </a:prstGeom>
            <a:noFill/>
          </p:spPr>
          <p:txBody>
            <a:bodyPr rtlCol="0" wrap="square">
              <a:spAutoFit/>
            </a:bodyPr>
            <a:lstStyle/>
            <a:p>
              <a:r>
                <a:rPr altLang="zh-CN" lang="en-US" sz="4000">
                  <a:blipFill>
                    <a:blip r:embed="rId2"/>
                    <a:stretch>
                      <a:fillRect/>
                    </a:stretch>
                  </a:blipFill>
                  <a:ea charset="-122" panose="02010604000101010101" pitchFamily="2" typeface="汉仪丫丫体简"/>
                </a:rPr>
                <a:t>4</a:t>
              </a:r>
            </a:p>
          </p:txBody>
        </p:sp>
        <p:sp>
          <p:nvSpPr>
            <p:cNvPr id="17" name="文本框 16"/>
            <p:cNvSpPr txBox="1"/>
            <p:nvPr/>
          </p:nvSpPr>
          <p:spPr>
            <a:xfrm>
              <a:off x="1928570" y="3577420"/>
              <a:ext cx="4227606" cy="518160"/>
            </a:xfrm>
            <a:prstGeom prst="rect">
              <a:avLst/>
            </a:prstGeom>
            <a:noFill/>
          </p:spPr>
          <p:txBody>
            <a:bodyPr rtlCol="0" wrap="square">
              <a:spAutoFit/>
            </a:bodyPr>
            <a:lstStyle/>
            <a:p>
              <a:r>
                <a:rPr altLang="en-US" lang="zh-CN" sz="2800">
                  <a:blipFill>
                    <a:blip r:embed="rId3"/>
                    <a:stretch>
                      <a:fillRect/>
                    </a:stretch>
                  </a:blipFill>
                  <a:ea charset="-122" panose="02010604000101010101" pitchFamily="2" typeface="汉仪丫丫体简"/>
                </a:rPr>
                <a:t>此处添加您的标题</a:t>
              </a:r>
            </a:p>
          </p:txBody>
        </p:sp>
      </p:grpSp>
      <p:grpSp>
        <p:nvGrpSpPr>
          <p:cNvPr id="23" name="组合 22"/>
          <p:cNvGrpSpPr/>
          <p:nvPr/>
        </p:nvGrpSpPr>
        <p:grpSpPr>
          <a:xfrm rot="19776564">
            <a:off x="9785828" y="4342300"/>
            <a:ext cx="2299539" cy="2686178"/>
            <a:chOff x="8907463" y="2051050"/>
            <a:chExt cx="2879724" cy="3363913"/>
          </a:xfrm>
        </p:grpSpPr>
        <p:grpSp>
          <p:nvGrpSpPr>
            <p:cNvPr id="24" name="Group 205"/>
            <p:cNvGrpSpPr/>
            <p:nvPr/>
          </p:nvGrpSpPr>
          <p:grpSpPr>
            <a:xfrm>
              <a:off x="8907463" y="2051050"/>
              <a:ext cx="2879724" cy="2844800"/>
              <a:chOff x="5611" y="1292"/>
              <a:chExt cx="1814" cy="1792"/>
            </a:xfrm>
          </p:grpSpPr>
          <p:sp>
            <p:nvSpPr>
              <p:cNvPr id="274" name="Freeform 5"/>
              <p:cNvSpPr/>
              <p:nvPr/>
            </p:nvSpPr>
            <p:spPr bwMode="auto">
              <a:xfrm>
                <a:off x="6199" y="2286"/>
                <a:ext cx="14" cy="0"/>
              </a:xfrm>
              <a:custGeom>
                <a:gdLst>
                  <a:gd fmla="*/ 0 w 6" name="T0"/>
                  <a:gd fmla="*/ 6 w 6" name="T1"/>
                  <a:gd fmla="*/ 0 w 6" name="T2"/>
                </a:gdLst>
                <a:cxnLst>
                  <a:cxn ang="0">
                    <a:pos x="T0" y="0"/>
                  </a:cxn>
                  <a:cxn ang="0">
                    <a:pos x="T1" y="0"/>
                  </a:cxn>
                  <a:cxn ang="0">
                    <a:pos x="T2" y="0"/>
                  </a:cxn>
                </a:cxnLst>
                <a:rect b="b" l="0" r="r" t="0"/>
                <a:pathLst>
                  <a:path w="6">
                    <a:moveTo>
                      <a:pt x="0" y="0"/>
                    </a:moveTo>
                    <a:cubicBezTo>
                      <a:pt x="1" y="0"/>
                      <a:pt x="3" y="0"/>
                      <a:pt x="6" y="0"/>
                    </a:cubicBezTo>
                    <a:cubicBezTo>
                      <a:pt x="3" y="0"/>
                      <a:pt x="2"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5" name="Freeform 6"/>
              <p:cNvSpPr/>
              <p:nvPr/>
            </p:nvSpPr>
            <p:spPr bwMode="auto">
              <a:xfrm>
                <a:off x="6163" y="2051"/>
                <a:ext cx="5" cy="0"/>
              </a:xfrm>
              <a:custGeom>
                <a:gdLst>
                  <a:gd fmla="*/ 0 w 2" name="T0"/>
                  <a:gd fmla="*/ 0 w 2" name="T1"/>
                  <a:gd fmla="*/ 0 w 2" name="T2"/>
                  <a:gd fmla="*/ 0 w 2" name="T3"/>
                  <a:gd fmla="*/ 2 w 2" name="T4"/>
                  <a:gd fmla="*/ 2 w 2" name="T5"/>
                  <a:gd fmla="*/ 0 w 2" name="T6"/>
                </a:gdLst>
                <a:cxnLst>
                  <a:cxn ang="0">
                    <a:pos x="T0" y="0"/>
                  </a:cxn>
                  <a:cxn ang="0">
                    <a:pos x="T1" y="0"/>
                  </a:cxn>
                  <a:cxn ang="0">
                    <a:pos x="T2" y="0"/>
                  </a:cxn>
                  <a:cxn ang="0">
                    <a:pos x="T3" y="0"/>
                  </a:cxn>
                  <a:cxn ang="0">
                    <a:pos x="T4" y="0"/>
                  </a:cxn>
                  <a:cxn ang="0">
                    <a:pos x="T5" y="0"/>
                  </a:cxn>
                  <a:cxn ang="0">
                    <a:pos x="T6" y="0"/>
                  </a:cxn>
                </a:cxnLst>
                <a:rect b="b" l="0" r="r" t="0"/>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6" name="Freeform 7"/>
              <p:cNvSpPr/>
              <p:nvPr/>
            </p:nvSpPr>
            <p:spPr bwMode="auto">
              <a:xfrm flipH="1">
                <a:off x="6206" y="2063"/>
                <a:ext cx="0" cy="5"/>
              </a:xfrm>
              <a:custGeom>
                <a:gdLst>
                  <a:gd fmla="*/ 2 h 2" name="T0"/>
                  <a:gd fmla="*/ 0 h 2" name="T1"/>
                  <a:gd fmla="*/ 2 h 2" name="T2"/>
                </a:gdLst>
                <a:cxnLst>
                  <a:cxn ang="0">
                    <a:pos x="0" y="T0"/>
                  </a:cxn>
                  <a:cxn ang="0">
                    <a:pos x="0" y="T1"/>
                  </a:cxn>
                  <a:cxn ang="0">
                    <a:pos x="0" y="T2"/>
                  </a:cxn>
                </a:cxnLst>
                <a:rect b="b" l="0" r="r" t="0"/>
                <a:pathLst>
                  <a:path h="2">
                    <a:moveTo>
                      <a:pt x="0" y="2"/>
                    </a:moveTo>
                    <a:cubicBezTo>
                      <a:pt x="0" y="1"/>
                      <a:pt x="0" y="0"/>
                      <a:pt x="0" y="0"/>
                    </a:cubicBezTo>
                    <a:cubicBezTo>
                      <a:pt x="0" y="0"/>
                      <a:pt x="0" y="1"/>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7" name="Freeform 8"/>
              <p:cNvSpPr/>
              <p:nvPr/>
            </p:nvSpPr>
            <p:spPr bwMode="auto">
              <a:xfrm>
                <a:off x="6151" y="2051"/>
                <a:ext cx="7" cy="0"/>
              </a:xfrm>
              <a:custGeom>
                <a:gdLst>
                  <a:gd fmla="*/ 3 w 3" name="T0"/>
                  <a:gd fmla="*/ 3 w 3" name="T1"/>
                </a:gdLst>
                <a:cxnLst>
                  <a:cxn ang="0">
                    <a:pos x="T0" y="0"/>
                  </a:cxn>
                  <a:cxn ang="0">
                    <a:pos x="T1" y="0"/>
                  </a:cxn>
                </a:cxnLst>
                <a:rect b="b" l="0" r="r" t="0"/>
                <a:pathLst>
                  <a:path w="3">
                    <a:moveTo>
                      <a:pt x="3" y="0"/>
                    </a:moveTo>
                    <a:cubicBezTo>
                      <a:pt x="0" y="0"/>
                      <a:pt x="1" y="0"/>
                      <a:pt x="3"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8" name="Freeform 9"/>
              <p:cNvSpPr/>
              <p:nvPr/>
            </p:nvSpPr>
            <p:spPr bwMode="auto">
              <a:xfrm>
                <a:off x="6436" y="2511"/>
                <a:ext cx="2" cy="2"/>
              </a:xfrm>
              <a:custGeom>
                <a:gdLst>
                  <a:gd fmla="*/ 1 w 1" name="T0"/>
                  <a:gd fmla="*/ 1 h 1" name="T1"/>
                  <a:gd fmla="*/ 1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1" y="0"/>
                    </a:cubicBezTo>
                    <a:cubicBezTo>
                      <a:pt x="0" y="0"/>
                      <a:pt x="1"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9" name="Freeform 10"/>
              <p:cNvSpPr/>
              <p:nvPr/>
            </p:nvSpPr>
            <p:spPr bwMode="auto">
              <a:xfrm>
                <a:off x="6237" y="2404"/>
                <a:ext cx="2" cy="2"/>
              </a:xfrm>
              <a:custGeom>
                <a:gdLst>
                  <a:gd fmla="*/ 0 w 1" name="T0"/>
                  <a:gd fmla="*/ 1 h 1" name="T1"/>
                  <a:gd fmla="*/ 0 w 1" name="T2"/>
                  <a:gd fmla="*/ 1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0" y="1"/>
                      <a:pt x="0" y="1"/>
                    </a:cubicBezTo>
                    <a:cubicBezTo>
                      <a:pt x="0" y="1"/>
                      <a:pt x="1" y="1"/>
                      <a:pt x="1"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0" name="Freeform 11"/>
              <p:cNvSpPr/>
              <p:nvPr/>
            </p:nvSpPr>
            <p:spPr bwMode="auto">
              <a:xfrm>
                <a:off x="6132" y="2342"/>
                <a:ext cx="3" cy="3"/>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0"/>
                    </a:cubicBezTo>
                    <a:cubicBezTo>
                      <a:pt x="1" y="0"/>
                      <a:pt x="1" y="1"/>
                      <a:pt x="1" y="1"/>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1" name="Freeform 12"/>
              <p:cNvSpPr/>
              <p:nvPr/>
            </p:nvSpPr>
            <p:spPr bwMode="auto">
              <a:xfrm>
                <a:off x="6201" y="2053"/>
                <a:ext cx="10" cy="10"/>
              </a:xfrm>
              <a:custGeom>
                <a:gdLst>
                  <a:gd fmla="*/ 1 w 4" name="T0"/>
                  <a:gd fmla="*/ 1 h 4" name="T1"/>
                  <a:gd fmla="*/ 1 w 4" name="T2"/>
                  <a:gd fmla="*/ 2 h 4" name="T3"/>
                  <a:gd fmla="*/ 0 w 4" name="T4"/>
                  <a:gd fmla="*/ 2 h 4" name="T5"/>
                  <a:gd fmla="*/ 2 w 4" name="T6"/>
                  <a:gd fmla="*/ 4 h 4" name="T7"/>
                  <a:gd fmla="*/ 2 w 4" name="T8"/>
                  <a:gd fmla="*/ 2 h 4" name="T9"/>
                  <a:gd fmla="*/ 3 w 4" name="T10"/>
                  <a:gd fmla="*/ 1 h 4" name="T11"/>
                  <a:gd fmla="*/ 4 w 4" name="T12"/>
                  <a:gd fmla="*/ 0 h 4" name="T13"/>
                  <a:gd fmla="*/ 4 w 4" name="T14"/>
                  <a:gd fmla="*/ 0 h 4" name="T15"/>
                  <a:gd fmla="*/ 4 w 4" name="T16"/>
                  <a:gd fmla="*/ 0 h 4" name="T17"/>
                  <a:gd fmla="*/ 2 w 4" name="T18"/>
                  <a:gd fmla="*/ 0 h 4" name="T19"/>
                  <a:gd fmla="*/ 2 w 4" name="T20"/>
                  <a:gd fmla="*/ 0 h 4" name="T21"/>
                  <a:gd fmla="*/ 1 w 4" name="T22"/>
                  <a:gd fmla="*/ 1 h 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 w="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2" name="Freeform 13"/>
              <p:cNvSpPr/>
              <p:nvPr/>
            </p:nvSpPr>
            <p:spPr bwMode="auto">
              <a:xfrm flipH="1">
                <a:off x="6554" y="2075"/>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3" name="Freeform 14"/>
              <p:cNvSpPr/>
              <p:nvPr/>
            </p:nvSpPr>
            <p:spPr bwMode="auto">
              <a:xfrm>
                <a:off x="6424" y="1918"/>
                <a:ext cx="2" cy="5"/>
              </a:xfrm>
              <a:custGeom>
                <a:gdLst>
                  <a:gd fmla="*/ 0 w 1" name="T0"/>
                  <a:gd fmla="*/ 0 h 2" name="T1"/>
                  <a:gd fmla="*/ 0 w 1" name="T2"/>
                  <a:gd fmla="*/ 0 h 2" name="T3"/>
                  <a:gd fmla="*/ 1 w 1" name="T4"/>
                  <a:gd fmla="*/ 2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0" y="0"/>
                      <a:pt x="0" y="0"/>
                    </a:cubicBezTo>
                    <a:cubicBezTo>
                      <a:pt x="0" y="1"/>
                      <a:pt x="0" y="2"/>
                      <a:pt x="1" y="2"/>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4" name="Freeform 15"/>
              <p:cNvSpPr/>
              <p:nvPr/>
            </p:nvSpPr>
            <p:spPr bwMode="auto">
              <a:xfrm flipH="1">
                <a:off x="6464" y="2700"/>
                <a:ext cx="0" cy="3"/>
              </a:xfrm>
              <a:custGeom>
                <a:gdLst>
                  <a:gd fmla="*/ 1 h 1" name="T0"/>
                  <a:gd fmla="*/ 0 h 1" name="T1"/>
                  <a:gd fmla="*/ 0 h 1" name="T2"/>
                  <a:gd fmla="*/ 1 h 1" name="T3"/>
                </a:gdLst>
                <a:cxnLst>
                  <a:cxn ang="0">
                    <a:pos x="0" y="T0"/>
                  </a:cxn>
                  <a:cxn ang="0">
                    <a:pos x="0" y="T1"/>
                  </a:cxn>
                  <a:cxn ang="0">
                    <a:pos x="0" y="T2"/>
                  </a:cxn>
                  <a:cxn ang="0">
                    <a:pos x="0" y="T3"/>
                  </a:cxn>
                </a:cxnLst>
                <a:rect b="b" l="0" r="r" t="0"/>
                <a:pathLst>
                  <a:path h="1">
                    <a:moveTo>
                      <a:pt x="0" y="1"/>
                    </a:moveTo>
                    <a:cubicBezTo>
                      <a:pt x="0" y="0"/>
                      <a:pt x="0" y="0"/>
                      <a:pt x="0" y="0"/>
                    </a:cubicBezTo>
                    <a:cubicBezTo>
                      <a:pt x="0" y="0"/>
                      <a:pt x="0" y="0"/>
                      <a:pt x="0" y="0"/>
                    </a:cubicBezTo>
                    <a:cubicBezTo>
                      <a:pt x="0" y="1"/>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5" name="Freeform 16"/>
              <p:cNvSpPr/>
              <p:nvPr/>
            </p:nvSpPr>
            <p:spPr bwMode="auto">
              <a:xfrm flipH="1">
                <a:off x="6573" y="2781"/>
                <a:ext cx="0" cy="2"/>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0"/>
                      <a:pt x="0" y="0"/>
                    </a:cubicBezTo>
                    <a:cubicBezTo>
                      <a:pt x="0" y="1"/>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6" name="Freeform 17"/>
              <p:cNvSpPr/>
              <p:nvPr/>
            </p:nvSpPr>
            <p:spPr bwMode="auto">
              <a:xfrm>
                <a:off x="6464" y="2700"/>
                <a:ext cx="3" cy="3"/>
              </a:xfrm>
              <a:custGeom>
                <a:gdLst>
                  <a:gd fmla="*/ 0 w 1" name="T0"/>
                  <a:gd fmla="*/ 1 h 1" name="T1"/>
                  <a:gd fmla="*/ 0 w 1" name="T2"/>
                  <a:gd fmla="*/ 1 h 1" name="T3"/>
                  <a:gd fmla="*/ 0 w 1" name="T4"/>
                  <a:gd fmla="*/ 1 h 1" name="T5"/>
                </a:gdLst>
                <a:cxnLst>
                  <a:cxn ang="0">
                    <a:pos x="T0" y="T1"/>
                  </a:cxn>
                  <a:cxn ang="0">
                    <a:pos x="T2" y="T3"/>
                  </a:cxn>
                  <a:cxn ang="0">
                    <a:pos x="T4" y="T5"/>
                  </a:cxn>
                </a:cxnLst>
                <a:rect b="b" l="0" r="r" t="0"/>
                <a:pathLst>
                  <a:path h="1" w="1">
                    <a:moveTo>
                      <a:pt x="0" y="1"/>
                    </a:moveTo>
                    <a:cubicBezTo>
                      <a:pt x="0" y="1"/>
                      <a:pt x="0" y="1"/>
                      <a:pt x="0" y="1"/>
                    </a:cubicBezTo>
                    <a:cubicBezTo>
                      <a:pt x="1" y="0"/>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7" name="Freeform 18"/>
              <p:cNvSpPr/>
              <p:nvPr/>
            </p:nvSpPr>
            <p:spPr bwMode="auto">
              <a:xfrm flipH="1">
                <a:off x="6811" y="2404"/>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8" name="Freeform 19"/>
              <p:cNvSpPr/>
              <p:nvPr/>
            </p:nvSpPr>
            <p:spPr bwMode="auto">
              <a:xfrm>
                <a:off x="6699" y="2409"/>
                <a:ext cx="2" cy="2"/>
              </a:xfrm>
              <a:custGeom>
                <a:gdLst>
                  <a:gd fmla="*/ 0 w 1" name="T0"/>
                  <a:gd fmla="*/ 1 h 1" name="T1"/>
                  <a:gd fmla="*/ 0 w 1" name="T2"/>
                  <a:gd fmla="*/ 1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0" y="1"/>
                      <a:pt x="0" y="1"/>
                    </a:cubicBezTo>
                    <a:cubicBezTo>
                      <a:pt x="0" y="0"/>
                      <a:pt x="1" y="0"/>
                      <a:pt x="1"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9" name="Freeform 20"/>
              <p:cNvSpPr/>
              <p:nvPr/>
            </p:nvSpPr>
            <p:spPr bwMode="auto">
              <a:xfrm>
                <a:off x="6455" y="2696"/>
                <a:ext cx="2" cy="0"/>
              </a:xfrm>
              <a:custGeom>
                <a:gdLst>
                  <a:gd fmla="*/ 1 w 1" name="T0"/>
                  <a:gd fmla="*/ 1 w 1" name="T1"/>
                  <a:gd fmla="*/ 1 w 1" name="T2"/>
                </a:gdLst>
                <a:cxnLst>
                  <a:cxn ang="0">
                    <a:pos x="T0" y="0"/>
                  </a:cxn>
                  <a:cxn ang="0">
                    <a:pos x="T1" y="0"/>
                  </a:cxn>
                  <a:cxn ang="0">
                    <a:pos x="T2" y="0"/>
                  </a:cxn>
                </a:cxnLst>
                <a:rect b="b" l="0" r="r" t="0"/>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0" name="Freeform 21"/>
              <p:cNvSpPr/>
              <p:nvPr/>
            </p:nvSpPr>
            <p:spPr bwMode="auto">
              <a:xfrm flipH="1">
                <a:off x="6585" y="2518"/>
                <a:ext cx="0" cy="2"/>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1" name="Freeform 22"/>
              <p:cNvSpPr/>
              <p:nvPr/>
            </p:nvSpPr>
            <p:spPr bwMode="auto">
              <a:xfrm flipH="1">
                <a:off x="6163" y="205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2" name="Freeform 23"/>
              <p:cNvSpPr/>
              <p:nvPr/>
            </p:nvSpPr>
            <p:spPr bwMode="auto">
              <a:xfrm flipH="1">
                <a:off x="5833" y="277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3" name="Freeform 24"/>
              <p:cNvSpPr/>
              <p:nvPr/>
            </p:nvSpPr>
            <p:spPr bwMode="auto">
              <a:xfrm>
                <a:off x="5926" y="2696"/>
                <a:ext cx="2" cy="4"/>
              </a:xfrm>
              <a:custGeom>
                <a:gdLst>
                  <a:gd fmla="*/ 1 w 1" name="T0"/>
                  <a:gd fmla="*/ 2 h 2" name="T1"/>
                  <a:gd fmla="*/ 1 w 1" name="T2"/>
                  <a:gd fmla="*/ 1 h 2" name="T3"/>
                  <a:gd fmla="*/ 1 w 1" name="T4"/>
                  <a:gd fmla="*/ 1 h 2" name="T5"/>
                  <a:gd fmla="*/ 1 w 1" name="T6"/>
                  <a:gd fmla="*/ 2 h 2" name="T7"/>
                </a:gdLst>
                <a:cxnLst>
                  <a:cxn ang="0">
                    <a:pos x="T0" y="T1"/>
                  </a:cxn>
                  <a:cxn ang="0">
                    <a:pos x="T2" y="T3"/>
                  </a:cxn>
                  <a:cxn ang="0">
                    <a:pos x="T4" y="T5"/>
                  </a:cxn>
                  <a:cxn ang="0">
                    <a:pos x="T6" y="T7"/>
                  </a:cxn>
                </a:cxnLst>
                <a:rect b="b" l="0" r="r" t="0"/>
                <a:pathLst>
                  <a:path h="2" w="1">
                    <a:moveTo>
                      <a:pt x="1" y="2"/>
                    </a:moveTo>
                    <a:cubicBezTo>
                      <a:pt x="1" y="1"/>
                      <a:pt x="1" y="1"/>
                      <a:pt x="1" y="1"/>
                    </a:cubicBezTo>
                    <a:cubicBezTo>
                      <a:pt x="0" y="0"/>
                      <a:pt x="1" y="1"/>
                      <a:pt x="1" y="1"/>
                    </a:cubicBezTo>
                    <a:cubicBezTo>
                      <a:pt x="1" y="1"/>
                      <a:pt x="1" y="2"/>
                      <a:pt x="1"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4" name="Freeform 25"/>
              <p:cNvSpPr/>
              <p:nvPr/>
            </p:nvSpPr>
            <p:spPr bwMode="auto">
              <a:xfrm>
                <a:off x="5921" y="2696"/>
                <a:ext cx="3" cy="4"/>
              </a:xfrm>
              <a:custGeom>
                <a:gdLst>
                  <a:gd fmla="*/ 0 w 1" name="T0"/>
                  <a:gd fmla="*/ 0 h 2" name="T1"/>
                  <a:gd fmla="*/ 1 w 1" name="T2"/>
                  <a:gd fmla="*/ 2 h 2" name="T3"/>
                  <a:gd fmla="*/ 0 w 1" name="T4"/>
                  <a:gd fmla="*/ 0 h 2" name="T5"/>
                </a:gdLst>
                <a:cxnLst>
                  <a:cxn ang="0">
                    <a:pos x="T0" y="T1"/>
                  </a:cxn>
                  <a:cxn ang="0">
                    <a:pos x="T2" y="T3"/>
                  </a:cxn>
                  <a:cxn ang="0">
                    <a:pos x="T4" y="T5"/>
                  </a:cxn>
                </a:cxnLst>
                <a:rect b="b" l="0" r="r" t="0"/>
                <a:pathLst>
                  <a:path h="2" w="1">
                    <a:moveTo>
                      <a:pt x="0" y="0"/>
                    </a:moveTo>
                    <a:cubicBezTo>
                      <a:pt x="0" y="0"/>
                      <a:pt x="0" y="1"/>
                      <a:pt x="1" y="2"/>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5" name="Freeform 26"/>
              <p:cNvSpPr/>
              <p:nvPr/>
            </p:nvSpPr>
            <p:spPr bwMode="auto">
              <a:xfrm>
                <a:off x="5914" y="2696"/>
                <a:ext cx="2" cy="4"/>
              </a:xfrm>
              <a:custGeom>
                <a:gdLst>
                  <a:gd fmla="*/ 1 w 1" name="T0"/>
                  <a:gd fmla="*/ 2 h 2" name="T1"/>
                  <a:gd fmla="*/ 0 w 1" name="T2"/>
                  <a:gd fmla="*/ 1 h 2" name="T3"/>
                  <a:gd fmla="*/ 1 w 1" name="T4"/>
                  <a:gd fmla="*/ 2 h 2" name="T5"/>
                </a:gdLst>
                <a:cxnLst>
                  <a:cxn ang="0">
                    <a:pos x="T0" y="T1"/>
                  </a:cxn>
                  <a:cxn ang="0">
                    <a:pos x="T2" y="T3"/>
                  </a:cxn>
                  <a:cxn ang="0">
                    <a:pos x="T4" y="T5"/>
                  </a:cxn>
                </a:cxnLst>
                <a:rect b="b" l="0" r="r" t="0"/>
                <a:pathLst>
                  <a:path h="2" w="1">
                    <a:moveTo>
                      <a:pt x="1" y="2"/>
                    </a:moveTo>
                    <a:cubicBezTo>
                      <a:pt x="0" y="0"/>
                      <a:pt x="1" y="1"/>
                      <a:pt x="0" y="1"/>
                    </a:cubicBezTo>
                    <a:cubicBezTo>
                      <a:pt x="1" y="1"/>
                      <a:pt x="1" y="2"/>
                      <a:pt x="1"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6" name="Freeform 27"/>
              <p:cNvSpPr/>
              <p:nvPr/>
            </p:nvSpPr>
            <p:spPr bwMode="auto">
              <a:xfrm>
                <a:off x="5957" y="2710"/>
                <a:ext cx="2" cy="5"/>
              </a:xfrm>
              <a:custGeom>
                <a:gdLst>
                  <a:gd fmla="*/ 1 w 1" name="T0"/>
                  <a:gd fmla="*/ 2 h 2" name="T1"/>
                  <a:gd fmla="*/ 1 w 1" name="T2"/>
                  <a:gd fmla="*/ 1 h 2" name="T3"/>
                  <a:gd fmla="*/ 1 w 1" name="T4"/>
                  <a:gd fmla="*/ 2 h 2" name="T5"/>
                </a:gdLst>
                <a:cxnLst>
                  <a:cxn ang="0">
                    <a:pos x="T0" y="T1"/>
                  </a:cxn>
                  <a:cxn ang="0">
                    <a:pos x="T2" y="T3"/>
                  </a:cxn>
                  <a:cxn ang="0">
                    <a:pos x="T4" y="T5"/>
                  </a:cxn>
                </a:cxnLst>
                <a:rect b="b" l="0" r="r" t="0"/>
                <a:pathLst>
                  <a:path h="2" w="1">
                    <a:moveTo>
                      <a:pt x="1" y="2"/>
                    </a:moveTo>
                    <a:cubicBezTo>
                      <a:pt x="1" y="2"/>
                      <a:pt x="1" y="1"/>
                      <a:pt x="1" y="1"/>
                    </a:cubicBezTo>
                    <a:cubicBezTo>
                      <a:pt x="0" y="0"/>
                      <a:pt x="1" y="1"/>
                      <a:pt x="1"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7" name="Freeform 28"/>
              <p:cNvSpPr/>
              <p:nvPr/>
            </p:nvSpPr>
            <p:spPr bwMode="auto">
              <a:xfrm>
                <a:off x="5954" y="2707"/>
                <a:ext cx="3" cy="8"/>
              </a:xfrm>
              <a:custGeom>
                <a:gdLst>
                  <a:gd fmla="*/ 1 w 1" name="T0"/>
                  <a:gd fmla="*/ 3 h 3" name="T1"/>
                  <a:gd fmla="*/ 0 w 1" name="T2"/>
                  <a:gd fmla="*/ 0 h 3" name="T3"/>
                  <a:gd fmla="*/ 1 w 1" name="T4"/>
                  <a:gd fmla="*/ 3 h 3" name="T5"/>
                </a:gdLst>
                <a:cxnLst>
                  <a:cxn ang="0">
                    <a:pos x="T0" y="T1"/>
                  </a:cxn>
                  <a:cxn ang="0">
                    <a:pos x="T2" y="T3"/>
                  </a:cxn>
                  <a:cxn ang="0">
                    <a:pos x="T4" y="T5"/>
                  </a:cxn>
                </a:cxnLst>
                <a:rect b="b" l="0" r="r" t="0"/>
                <a:pathLst>
                  <a:path h="3" w="1">
                    <a:moveTo>
                      <a:pt x="1" y="3"/>
                    </a:moveTo>
                    <a:cubicBezTo>
                      <a:pt x="0" y="0"/>
                      <a:pt x="0" y="0"/>
                      <a:pt x="0" y="0"/>
                    </a:cubicBezTo>
                    <a:cubicBezTo>
                      <a:pt x="0" y="2"/>
                      <a:pt x="1" y="2"/>
                      <a:pt x="1" y="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8" name="Freeform 29"/>
              <p:cNvSpPr/>
              <p:nvPr/>
            </p:nvSpPr>
            <p:spPr bwMode="auto">
              <a:xfrm>
                <a:off x="5900" y="2700"/>
                <a:ext cx="2" cy="5"/>
              </a:xfrm>
              <a:custGeom>
                <a:gdLst>
                  <a:gd fmla="*/ 1 w 1" name="T0"/>
                  <a:gd fmla="*/ 1 h 2" name="T1"/>
                  <a:gd fmla="*/ 0 w 1" name="T2"/>
                  <a:gd fmla="*/ 0 h 2" name="T3"/>
                  <a:gd fmla="*/ 1 w 1" name="T4"/>
                  <a:gd fmla="*/ 2 h 2" name="T5"/>
                  <a:gd fmla="*/ 1 w 1" name="T6"/>
                  <a:gd fmla="*/ 1 h 2" name="T7"/>
                </a:gdLst>
                <a:cxnLst>
                  <a:cxn ang="0">
                    <a:pos x="T0" y="T1"/>
                  </a:cxn>
                  <a:cxn ang="0">
                    <a:pos x="T2" y="T3"/>
                  </a:cxn>
                  <a:cxn ang="0">
                    <a:pos x="T4" y="T5"/>
                  </a:cxn>
                  <a:cxn ang="0">
                    <a:pos x="T6" y="T7"/>
                  </a:cxn>
                </a:cxnLst>
                <a:rect b="b" l="0" r="r" t="0"/>
                <a:pathLst>
                  <a:path h="2" w="1">
                    <a:moveTo>
                      <a:pt x="1" y="1"/>
                    </a:moveTo>
                    <a:cubicBezTo>
                      <a:pt x="0" y="0"/>
                      <a:pt x="0" y="0"/>
                      <a:pt x="0" y="0"/>
                    </a:cubicBezTo>
                    <a:cubicBezTo>
                      <a:pt x="0" y="1"/>
                      <a:pt x="1" y="1"/>
                      <a:pt x="1" y="2"/>
                    </a:cubicBezTo>
                    <a:lnTo>
                      <a:pt x="1"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9" name="Freeform 30"/>
              <p:cNvSpPr/>
              <p:nvPr/>
            </p:nvSpPr>
            <p:spPr bwMode="auto">
              <a:xfrm>
                <a:off x="6438" y="2482"/>
                <a:ext cx="5" cy="5"/>
              </a:xfrm>
              <a:custGeom>
                <a:gdLst>
                  <a:gd fmla="*/ 1 w 2" name="T0"/>
                  <a:gd fmla="*/ 0 h 2" name="T1"/>
                  <a:gd fmla="*/ 0 w 2" name="T2"/>
                  <a:gd fmla="*/ 1 h 2" name="T3"/>
                  <a:gd fmla="*/ 0 w 2" name="T4"/>
                  <a:gd fmla="*/ 2 h 2" name="T5"/>
                  <a:gd fmla="*/ 1 w 2" name="T6"/>
                  <a:gd fmla="*/ 0 h 2" name="T7"/>
                </a:gdLst>
                <a:cxnLst>
                  <a:cxn ang="0">
                    <a:pos x="T0" y="T1"/>
                  </a:cxn>
                  <a:cxn ang="0">
                    <a:pos x="T2" y="T3"/>
                  </a:cxn>
                  <a:cxn ang="0">
                    <a:pos x="T4" y="T5"/>
                  </a:cxn>
                  <a:cxn ang="0">
                    <a:pos x="T6" y="T7"/>
                  </a:cxn>
                </a:cxnLst>
                <a:rect b="b" l="0" r="r" t="0"/>
                <a:pathLst>
                  <a:path h="2" w="2">
                    <a:moveTo>
                      <a:pt x="1" y="0"/>
                    </a:moveTo>
                    <a:cubicBezTo>
                      <a:pt x="1" y="0"/>
                      <a:pt x="0" y="1"/>
                      <a:pt x="0" y="1"/>
                    </a:cubicBezTo>
                    <a:cubicBezTo>
                      <a:pt x="0" y="2"/>
                      <a:pt x="0" y="2"/>
                      <a:pt x="0" y="2"/>
                    </a:cubicBezTo>
                    <a:cubicBezTo>
                      <a:pt x="1" y="1"/>
                      <a:pt x="2"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0" name="Freeform 31"/>
              <p:cNvSpPr/>
              <p:nvPr/>
            </p:nvSpPr>
            <p:spPr bwMode="auto">
              <a:xfrm>
                <a:off x="5845" y="2762"/>
                <a:ext cx="3" cy="2"/>
              </a:xfrm>
              <a:custGeom>
                <a:gdLst>
                  <a:gd fmla="*/ 3 w 3" name="T0"/>
                  <a:gd fmla="*/ 2 h 2" name="T1"/>
                  <a:gd fmla="*/ 0 w 3" name="T2"/>
                  <a:gd fmla="*/ 0 h 2" name="T3"/>
                  <a:gd fmla="*/ 0 w 3" name="T4"/>
                  <a:gd fmla="*/ 0 h 2" name="T5"/>
                  <a:gd fmla="*/ 3 w 3" name="T6"/>
                  <a:gd fmla="*/ 2 h 2" name="T7"/>
                </a:gdLst>
                <a:cxnLst>
                  <a:cxn ang="0">
                    <a:pos x="T0" y="T1"/>
                  </a:cxn>
                  <a:cxn ang="0">
                    <a:pos x="T2" y="T3"/>
                  </a:cxn>
                  <a:cxn ang="0">
                    <a:pos x="T4" y="T5"/>
                  </a:cxn>
                  <a:cxn ang="0">
                    <a:pos x="T6" y="T7"/>
                  </a:cxn>
                </a:cxnLst>
                <a:rect b="b" l="0" r="r" t="0"/>
                <a:pathLst>
                  <a:path h="2" w="3">
                    <a:moveTo>
                      <a:pt x="3" y="2"/>
                    </a:moveTo>
                    <a:lnTo>
                      <a:pt x="0" y="0"/>
                    </a:lnTo>
                    <a:lnTo>
                      <a:pt x="0" y="0"/>
                    </a:lnTo>
                    <a:lnTo>
                      <a:pt x="3"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1" name="Freeform 32"/>
              <p:cNvSpPr/>
              <p:nvPr/>
            </p:nvSpPr>
            <p:spPr bwMode="auto">
              <a:xfrm>
                <a:off x="6301" y="3061"/>
                <a:ext cx="7" cy="4"/>
              </a:xfrm>
              <a:custGeom>
                <a:gdLst>
                  <a:gd fmla="*/ 2 w 3" name="T0"/>
                  <a:gd fmla="*/ 2 h 2" name="T1"/>
                  <a:gd fmla="*/ 2 w 3" name="T2"/>
                  <a:gd fmla="*/ 0 h 2" name="T3"/>
                  <a:gd fmla="*/ 2 w 3" name="T4"/>
                  <a:gd fmla="*/ 2 h 2" name="T5"/>
                </a:gdLst>
                <a:cxnLst>
                  <a:cxn ang="0">
                    <a:pos x="T0" y="T1"/>
                  </a:cxn>
                  <a:cxn ang="0">
                    <a:pos x="T2" y="T3"/>
                  </a:cxn>
                  <a:cxn ang="0">
                    <a:pos x="T4" y="T5"/>
                  </a:cxn>
                </a:cxnLst>
                <a:rect b="b" l="0" r="r" t="0"/>
                <a:pathLst>
                  <a:path h="2" w="3">
                    <a:moveTo>
                      <a:pt x="2" y="2"/>
                    </a:moveTo>
                    <a:cubicBezTo>
                      <a:pt x="3" y="1"/>
                      <a:pt x="2" y="0"/>
                      <a:pt x="2" y="0"/>
                    </a:cubicBezTo>
                    <a:cubicBezTo>
                      <a:pt x="0" y="0"/>
                      <a:pt x="3" y="1"/>
                      <a:pt x="2"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2" name="Freeform 33"/>
              <p:cNvSpPr/>
              <p:nvPr/>
            </p:nvSpPr>
            <p:spPr bwMode="auto">
              <a:xfrm>
                <a:off x="7325" y="2025"/>
                <a:ext cx="3" cy="2"/>
              </a:xfrm>
              <a:custGeom>
                <a:gdLst>
                  <a:gd fmla="*/ 1 w 1" name="T0"/>
                  <a:gd fmla="*/ 1 h 1" name="T1"/>
                  <a:gd fmla="*/ 0 w 1" name="T2"/>
                  <a:gd fmla="*/ 1 h 1" name="T3"/>
                  <a:gd fmla="*/ 1 w 1" name="T4"/>
                  <a:gd fmla="*/ 1 h 1" name="T5"/>
                </a:gdLst>
                <a:cxnLst>
                  <a:cxn ang="0">
                    <a:pos x="T0" y="T1"/>
                  </a:cxn>
                  <a:cxn ang="0">
                    <a:pos x="T2" y="T3"/>
                  </a:cxn>
                  <a:cxn ang="0">
                    <a:pos x="T4" y="T5"/>
                  </a:cxn>
                </a:cxnLst>
                <a:rect b="b" l="0" r="r" t="0"/>
                <a:pathLst>
                  <a:path h="1" w="1">
                    <a:moveTo>
                      <a:pt x="1" y="1"/>
                    </a:moveTo>
                    <a:cubicBezTo>
                      <a:pt x="0" y="1"/>
                      <a:pt x="0" y="1"/>
                      <a:pt x="0" y="1"/>
                    </a:cubicBezTo>
                    <a:cubicBezTo>
                      <a:pt x="0" y="0"/>
                      <a:pt x="0"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3" name="Freeform 34"/>
              <p:cNvSpPr/>
              <p:nvPr/>
            </p:nvSpPr>
            <p:spPr bwMode="auto">
              <a:xfrm>
                <a:off x="5812" y="2805"/>
                <a:ext cx="5" cy="4"/>
              </a:xfrm>
              <a:custGeom>
                <a:gdLst>
                  <a:gd fmla="*/ 0 w 5" name="T0"/>
                  <a:gd fmla="*/ 2 h 4" name="T1"/>
                  <a:gd fmla="*/ 5 w 5" name="T2"/>
                  <a:gd fmla="*/ 4 h 4" name="T3"/>
                  <a:gd fmla="*/ 0 w 5" name="T4"/>
                  <a:gd fmla="*/ 0 h 4" name="T5"/>
                  <a:gd fmla="*/ 0 w 5" name="T6"/>
                  <a:gd fmla="*/ 2 h 4" name="T7"/>
                </a:gdLst>
                <a:cxnLst>
                  <a:cxn ang="0">
                    <a:pos x="T0" y="T1"/>
                  </a:cxn>
                  <a:cxn ang="0">
                    <a:pos x="T2" y="T3"/>
                  </a:cxn>
                  <a:cxn ang="0">
                    <a:pos x="T4" y="T5"/>
                  </a:cxn>
                  <a:cxn ang="0">
                    <a:pos x="T6" y="T7"/>
                  </a:cxn>
                </a:cxnLst>
                <a:rect b="b" l="0" r="r" t="0"/>
                <a:pathLst>
                  <a:path h="4" w="5">
                    <a:moveTo>
                      <a:pt x="0" y="2"/>
                    </a:moveTo>
                    <a:lnTo>
                      <a:pt x="5" y="4"/>
                    </a:lnTo>
                    <a:lnTo>
                      <a:pt x="0" y="0"/>
                    </a:ln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4" name="Freeform 35"/>
              <p:cNvSpPr/>
              <p:nvPr/>
            </p:nvSpPr>
            <p:spPr bwMode="auto">
              <a:xfrm>
                <a:off x="6156" y="2051"/>
                <a:ext cx="7" cy="7"/>
              </a:xfrm>
              <a:custGeom>
                <a:gdLst>
                  <a:gd fmla="*/ 1 w 3" name="T0"/>
                  <a:gd fmla="*/ 0 h 3" name="T1"/>
                  <a:gd fmla="*/ 1 w 3" name="T2"/>
                  <a:gd fmla="*/ 0 h 3" name="T3"/>
                  <a:gd fmla="*/ 1 w 3" name="T4"/>
                  <a:gd fmla="*/ 0 h 3" name="T5"/>
                  <a:gd fmla="*/ 1 w 3" name="T6"/>
                  <a:gd fmla="*/ 0 h 3" name="T7"/>
                  <a:gd fmla="*/ 1 w 3" name="T8"/>
                  <a:gd fmla="*/ 0 h 3" name="T9"/>
                  <a:gd fmla="*/ 2 w 3" name="T10"/>
                  <a:gd fmla="*/ 1 h 3" name="T11"/>
                  <a:gd fmla="*/ 0 w 3" name="T12"/>
                  <a:gd fmla="*/ 2 h 3" name="T13"/>
                  <a:gd fmla="*/ 2 w 3" name="T14"/>
                  <a:gd fmla="*/ 2 h 3" name="T15"/>
                  <a:gd fmla="*/ 3 w 3" name="T16"/>
                  <a:gd fmla="*/ 0 h 3" name="T17"/>
                  <a:gd fmla="*/ 1 w 3" name="T18"/>
                  <a:gd fmla="*/ 0 h 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 w="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5" name="Freeform 36"/>
              <p:cNvSpPr/>
              <p:nvPr/>
            </p:nvSpPr>
            <p:spPr bwMode="auto">
              <a:xfrm>
                <a:off x="5750" y="2691"/>
                <a:ext cx="204" cy="194"/>
              </a:xfrm>
              <a:custGeom>
                <a:gdLst>
                  <a:gd fmla="*/ 83 w 86" name="T0"/>
                  <a:gd fmla="*/ 5 h 82" name="T1"/>
                  <a:gd fmla="*/ 80 w 86" name="T2"/>
                  <a:gd fmla="*/ 4 h 82" name="T3"/>
                  <a:gd fmla="*/ 77 w 86" name="T4"/>
                  <a:gd fmla="*/ 8 h 82" name="T5"/>
                  <a:gd fmla="*/ 76 w 86" name="T6"/>
                  <a:gd fmla="*/ 6 h 82" name="T7"/>
                  <a:gd fmla="*/ 72 w 86" name="T8"/>
                  <a:gd fmla="*/ 7 h 82" name="T9"/>
                  <a:gd fmla="*/ 70 w 86" name="T10"/>
                  <a:gd fmla="*/ 4 h 82" name="T11"/>
                  <a:gd fmla="*/ 67 w 86" name="T12"/>
                  <a:gd fmla="*/ 1 h 82" name="T13"/>
                  <a:gd fmla="*/ 68 w 86" name="T14"/>
                  <a:gd fmla="*/ 6 h 82" name="T15"/>
                  <a:gd fmla="*/ 70 w 86" name="T16"/>
                  <a:gd fmla="*/ 10 h 82" name="T17"/>
                  <a:gd fmla="*/ 65 w 86" name="T18"/>
                  <a:gd fmla="*/ 6 h 82" name="T19"/>
                  <a:gd fmla="*/ 65 w 86" name="T20"/>
                  <a:gd fmla="*/ 8 h 82" name="T21"/>
                  <a:gd fmla="*/ 62 w 86" name="T22"/>
                  <a:gd fmla="*/ 6 h 82" name="T23"/>
                  <a:gd fmla="*/ 61 w 86" name="T24"/>
                  <a:gd fmla="*/ 8 h 82" name="T25"/>
                  <a:gd fmla="*/ 59 w 86" name="T26"/>
                  <a:gd fmla="*/ 9 h 82" name="T27"/>
                  <a:gd fmla="*/ 62 w 86" name="T28"/>
                  <a:gd fmla="*/ 15 h 82" name="T29"/>
                  <a:gd fmla="*/ 58 w 86" name="T30"/>
                  <a:gd fmla="*/ 10 h 82" name="T31"/>
                  <a:gd fmla="*/ 57 w 86" name="T32"/>
                  <a:gd fmla="*/ 12 h 82" name="T33"/>
                  <a:gd fmla="*/ 53 w 86" name="T34"/>
                  <a:gd fmla="*/ 17 h 82" name="T35"/>
                  <a:gd fmla="*/ 51 w 86" name="T36"/>
                  <a:gd fmla="*/ 19 h 82" name="T37"/>
                  <a:gd fmla="*/ 48 w 86" name="T38"/>
                  <a:gd fmla="*/ 22 h 82" name="T39"/>
                  <a:gd fmla="*/ 48 w 86" name="T40"/>
                  <a:gd fmla="*/ 24 h 82" name="T41"/>
                  <a:gd fmla="*/ 46 w 86" name="T42"/>
                  <a:gd fmla="*/ 24 h 82" name="T43"/>
                  <a:gd fmla="*/ 45 w 86" name="T44"/>
                  <a:gd fmla="*/ 25 h 82" name="T45"/>
                  <a:gd fmla="*/ 46 w 86" name="T46"/>
                  <a:gd fmla="*/ 27 h 82" name="T47"/>
                  <a:gd fmla="*/ 43 w 86" name="T48"/>
                  <a:gd fmla="*/ 28 h 82" name="T49"/>
                  <a:gd fmla="*/ 40 w 86" name="T50"/>
                  <a:gd fmla="*/ 30 h 82" name="T51"/>
                  <a:gd fmla="*/ 38 w 86" name="T52"/>
                  <a:gd fmla="*/ 32 h 82" name="T53"/>
                  <a:gd fmla="*/ 36 w 86" name="T54"/>
                  <a:gd fmla="*/ 34 h 82" name="T55"/>
                  <a:gd fmla="*/ 36 w 86" name="T56"/>
                  <a:gd fmla="*/ 37 h 82" name="T57"/>
                  <a:gd fmla="*/ 34 w 86" name="T58"/>
                  <a:gd fmla="*/ 36 h 82" name="T59"/>
                  <a:gd fmla="*/ 34 w 86" name="T60"/>
                  <a:gd fmla="*/ 37 h 82" name="T61"/>
                  <a:gd fmla="*/ 31 w 86" name="T62"/>
                  <a:gd fmla="*/ 41 h 82" name="T63"/>
                  <a:gd fmla="*/ 32 w 86" name="T64"/>
                  <a:gd fmla="*/ 45 h 82" name="T65"/>
                  <a:gd fmla="*/ 31 w 86" name="T66"/>
                  <a:gd fmla="*/ 48 h 82" name="T67"/>
                  <a:gd fmla="*/ 28 w 86" name="T68"/>
                  <a:gd fmla="*/ 47 h 82" name="T69"/>
                  <a:gd fmla="*/ 25 w 86" name="T70"/>
                  <a:gd fmla="*/ 53 h 82" name="T71"/>
                  <a:gd fmla="*/ 24 w 86" name="T72"/>
                  <a:gd fmla="*/ 55 h 82" name="T73"/>
                  <a:gd fmla="*/ 18 w 86" name="T74"/>
                  <a:gd fmla="*/ 59 h 82" name="T75"/>
                  <a:gd fmla="*/ 15 w 86" name="T76"/>
                  <a:gd fmla="*/ 59 h 82" name="T77"/>
                  <a:gd fmla="*/ 14 w 86" name="T78"/>
                  <a:gd fmla="*/ 60 h 82" name="T79"/>
                  <a:gd fmla="*/ 11 w 86" name="T80"/>
                  <a:gd fmla="*/ 69 h 82" name="T81"/>
                  <a:gd fmla="*/ 2 w 86" name="T82"/>
                  <a:gd fmla="*/ 75 h 82" name="T83"/>
                  <a:gd fmla="*/ 23 w 86" name="T84"/>
                  <a:gd fmla="*/ 72 h 82" name="T85"/>
                  <a:gd fmla="*/ 28 w 86" name="T86"/>
                  <a:gd fmla="*/ 68 h 82" name="T87"/>
                  <a:gd fmla="*/ 42 w 86" name="T88"/>
                  <a:gd fmla="*/ 48 h 82" name="T89"/>
                  <a:gd fmla="*/ 49 w 86" name="T90"/>
                  <a:gd fmla="*/ 45 h 82" name="T91"/>
                  <a:gd fmla="*/ 55 w 86" name="T92"/>
                  <a:gd fmla="*/ 43 h 82" name="T93"/>
                  <a:gd fmla="*/ 63 w 86" name="T94"/>
                  <a:gd fmla="*/ 35 h 82" name="T95"/>
                  <a:gd fmla="*/ 68 w 86" name="T96"/>
                  <a:gd fmla="*/ 31 h 82" name="T97"/>
                  <a:gd fmla="*/ 74 w 86" name="T98"/>
                  <a:gd fmla="*/ 23 h 82" name="T99"/>
                  <a:gd fmla="*/ 75 w 86" name="T100"/>
                  <a:gd fmla="*/ 16 h 82" name="T101"/>
                  <a:gd fmla="*/ 82 w 86" name="T102"/>
                  <a:gd fmla="*/ 14 h 82" name="T103"/>
                  <a:gd fmla="*/ 84 w 86" name="T104"/>
                  <a:gd fmla="*/ 13 h 82" name="T105"/>
                  <a:gd fmla="*/ 84 w 86" name="T106"/>
                  <a:gd fmla="*/ 7 h 8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82" w="86">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6" name="Freeform 37"/>
              <p:cNvSpPr/>
              <p:nvPr/>
            </p:nvSpPr>
            <p:spPr bwMode="auto">
              <a:xfrm flipH="1">
                <a:off x="6329" y="2470"/>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0"/>
                      <a:pt x="0" y="0"/>
                    </a:cubicBezTo>
                    <a:cubicBezTo>
                      <a:pt x="0" y="1"/>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7" name="Freeform 38"/>
              <p:cNvSpPr/>
              <p:nvPr/>
            </p:nvSpPr>
            <p:spPr bwMode="auto">
              <a:xfrm flipH="1">
                <a:off x="6049" y="225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8" name="Freeform 39"/>
              <p:cNvSpPr/>
              <p:nvPr/>
            </p:nvSpPr>
            <p:spPr bwMode="auto">
              <a:xfrm>
                <a:off x="6412" y="2850"/>
                <a:ext cx="2"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0" y="0"/>
                      <a:pt x="1" y="0"/>
                      <a:pt x="1" y="0"/>
                    </a:cubicBezTo>
                    <a:cubicBezTo>
                      <a:pt x="1" y="0"/>
                      <a:pt x="1" y="0"/>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9" name="Freeform 40"/>
              <p:cNvSpPr/>
              <p:nvPr/>
            </p:nvSpPr>
            <p:spPr bwMode="auto">
              <a:xfrm>
                <a:off x="6045" y="2259"/>
                <a:ext cx="2" cy="3"/>
              </a:xfrm>
              <a:custGeom>
                <a:gdLst>
                  <a:gd fmla="*/ 0 w 1" name="T0"/>
                  <a:gd fmla="*/ 1 h 1" name="T1"/>
                  <a:gd fmla="*/ 1 w 1" name="T2"/>
                  <a:gd fmla="*/ 0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1" y="0"/>
                      <a:pt x="1" y="0"/>
                    </a:cubicBezTo>
                    <a:cubicBezTo>
                      <a:pt x="1" y="0"/>
                      <a:pt x="1" y="0"/>
                      <a:pt x="1"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0" name="Freeform 41"/>
              <p:cNvSpPr/>
              <p:nvPr/>
            </p:nvSpPr>
            <p:spPr bwMode="auto">
              <a:xfrm flipH="1">
                <a:off x="6441" y="3025"/>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1" name="Freeform 42"/>
              <p:cNvSpPr/>
              <p:nvPr/>
            </p:nvSpPr>
            <p:spPr bwMode="auto">
              <a:xfrm>
                <a:off x="6040" y="2340"/>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2" name="Freeform 43"/>
              <p:cNvSpPr/>
              <p:nvPr/>
            </p:nvSpPr>
            <p:spPr bwMode="auto">
              <a:xfrm flipH="1">
                <a:off x="6543" y="2821"/>
                <a:ext cx="0" cy="3"/>
              </a:xfrm>
              <a:custGeom>
                <a:gdLst>
                  <a:gd fmla="*/ 0 h 1" name="T0"/>
                  <a:gd fmla="*/ 0 h 1" name="T1"/>
                  <a:gd fmla="*/ 0 h 1" name="T2"/>
                </a:gdLst>
                <a:cxnLst>
                  <a:cxn ang="0">
                    <a:pos x="0" y="T0"/>
                  </a:cxn>
                  <a:cxn ang="0">
                    <a:pos x="0" y="T1"/>
                  </a:cxn>
                  <a:cxn ang="0">
                    <a:pos x="0" y="T2"/>
                  </a:cxn>
                </a:cxnLst>
                <a:rect b="b" l="0" r="r" t="0"/>
                <a:pathLst>
                  <a:path h="1">
                    <a:moveTo>
                      <a:pt x="0" y="0"/>
                    </a:moveTo>
                    <a:cubicBezTo>
                      <a:pt x="0" y="0"/>
                      <a:pt x="0" y="0"/>
                      <a:pt x="0" y="0"/>
                    </a:cubicBezTo>
                    <a:cubicBezTo>
                      <a:pt x="0" y="1"/>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3" name="Freeform 44"/>
              <p:cNvSpPr/>
              <p:nvPr/>
            </p:nvSpPr>
            <p:spPr bwMode="auto">
              <a:xfrm flipH="1">
                <a:off x="6524" y="3046"/>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4" name="Freeform 45"/>
              <p:cNvSpPr/>
              <p:nvPr/>
            </p:nvSpPr>
            <p:spPr bwMode="auto">
              <a:xfrm>
                <a:off x="6554" y="2821"/>
                <a:ext cx="3" cy="3"/>
              </a:xfrm>
              <a:custGeom>
                <a:gdLst>
                  <a:gd fmla="*/ 0 w 1" name="T0"/>
                  <a:gd fmla="*/ 1 h 1" name="T1"/>
                  <a:gd fmla="*/ 1 w 1" name="T2"/>
                  <a:gd fmla="*/ 1 h 1" name="T3"/>
                  <a:gd fmla="*/ 0 w 1" name="T4"/>
                  <a:gd fmla="*/ 1 h 1" name="T5"/>
                </a:gdLst>
                <a:cxnLst>
                  <a:cxn ang="0">
                    <a:pos x="T0" y="T1"/>
                  </a:cxn>
                  <a:cxn ang="0">
                    <a:pos x="T2" y="T3"/>
                  </a:cxn>
                  <a:cxn ang="0">
                    <a:pos x="T4" y="T5"/>
                  </a:cxn>
                </a:cxnLst>
                <a:rect b="b" l="0" r="r" t="0"/>
                <a:pathLst>
                  <a:path h="1" w="1">
                    <a:moveTo>
                      <a:pt x="0" y="1"/>
                    </a:moveTo>
                    <a:cubicBezTo>
                      <a:pt x="0" y="1"/>
                      <a:pt x="0" y="1"/>
                      <a:pt x="1" y="1"/>
                    </a:cubicBezTo>
                    <a:cubicBezTo>
                      <a:pt x="1" y="0"/>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5" name="Freeform 46"/>
              <p:cNvSpPr/>
              <p:nvPr/>
            </p:nvSpPr>
            <p:spPr bwMode="auto">
              <a:xfrm flipH="1">
                <a:off x="6469" y="2940"/>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6" name="Freeform 47"/>
              <p:cNvSpPr/>
              <p:nvPr/>
            </p:nvSpPr>
            <p:spPr bwMode="auto">
              <a:xfrm flipH="1">
                <a:off x="6554" y="2824"/>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7" name="Freeform 48"/>
              <p:cNvSpPr/>
              <p:nvPr/>
            </p:nvSpPr>
            <p:spPr bwMode="auto">
              <a:xfrm flipH="1">
                <a:off x="6424" y="305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8" name="Freeform 49"/>
              <p:cNvSpPr/>
              <p:nvPr/>
            </p:nvSpPr>
            <p:spPr bwMode="auto">
              <a:xfrm>
                <a:off x="6443" y="2473"/>
                <a:ext cx="2" cy="2"/>
              </a:xfrm>
              <a:custGeom>
                <a:gdLst>
                  <a:gd fmla="*/ 1 w 1" name="T0"/>
                  <a:gd fmla="*/ 1 h 1" name="T1"/>
                  <a:gd fmla="*/ 1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0"/>
                      <a:pt x="1" y="0"/>
                    </a:cubicBezTo>
                    <a:cubicBezTo>
                      <a:pt x="0" y="0"/>
                      <a:pt x="1"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9" name="Freeform 50"/>
              <p:cNvSpPr/>
              <p:nvPr/>
            </p:nvSpPr>
            <p:spPr bwMode="auto">
              <a:xfrm flipH="1">
                <a:off x="6045" y="2262"/>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0" name="Freeform 51"/>
              <p:cNvSpPr/>
              <p:nvPr/>
            </p:nvSpPr>
            <p:spPr bwMode="auto">
              <a:xfrm>
                <a:off x="7192" y="2542"/>
                <a:ext cx="3" cy="4"/>
              </a:xfrm>
              <a:custGeom>
                <a:gdLst>
                  <a:gd fmla="*/ 0 w 1" name="T0"/>
                  <a:gd fmla="*/ 2 h 2" name="T1"/>
                  <a:gd fmla="*/ 0 w 1" name="T2"/>
                  <a:gd fmla="*/ 1 h 2" name="T3"/>
                  <a:gd fmla="*/ 0 w 1" name="T4"/>
                  <a:gd fmla="*/ 2 h 2" name="T5"/>
                </a:gdLst>
                <a:cxnLst>
                  <a:cxn ang="0">
                    <a:pos x="T0" y="T1"/>
                  </a:cxn>
                  <a:cxn ang="0">
                    <a:pos x="T2" y="T3"/>
                  </a:cxn>
                  <a:cxn ang="0">
                    <a:pos x="T4" y="T5"/>
                  </a:cxn>
                </a:cxnLst>
                <a:rect b="b" l="0" r="r" t="0"/>
                <a:pathLst>
                  <a:path h="2" w="1">
                    <a:moveTo>
                      <a:pt x="0" y="2"/>
                    </a:moveTo>
                    <a:cubicBezTo>
                      <a:pt x="0" y="2"/>
                      <a:pt x="1" y="0"/>
                      <a:pt x="0" y="1"/>
                    </a:cubicBezTo>
                    <a:cubicBezTo>
                      <a:pt x="1" y="1"/>
                      <a:pt x="0" y="2"/>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1" name="Freeform 52"/>
              <p:cNvSpPr/>
              <p:nvPr/>
            </p:nvSpPr>
            <p:spPr bwMode="auto">
              <a:xfrm>
                <a:off x="7159" y="2527"/>
                <a:ext cx="3" cy="3"/>
              </a:xfrm>
              <a:custGeom>
                <a:gdLst>
                  <a:gd fmla="*/ 3 w 3" name="T0"/>
                  <a:gd fmla="*/ 3 h 3" name="T1"/>
                  <a:gd fmla="*/ 3 w 3" name="T2"/>
                  <a:gd fmla="*/ 0 h 3" name="T3"/>
                  <a:gd fmla="*/ 0 w 3" name="T4"/>
                  <a:gd fmla="*/ 3 h 3" name="T5"/>
                  <a:gd fmla="*/ 3 w 3" name="T6"/>
                  <a:gd fmla="*/ 3 h 3" name="T7"/>
                </a:gdLst>
                <a:cxnLst>
                  <a:cxn ang="0">
                    <a:pos x="T0" y="T1"/>
                  </a:cxn>
                  <a:cxn ang="0">
                    <a:pos x="T2" y="T3"/>
                  </a:cxn>
                  <a:cxn ang="0">
                    <a:pos x="T4" y="T5"/>
                  </a:cxn>
                  <a:cxn ang="0">
                    <a:pos x="T6" y="T7"/>
                  </a:cxn>
                </a:cxnLst>
                <a:rect b="b" l="0" r="r" t="0"/>
                <a:pathLst>
                  <a:path h="3" w="3">
                    <a:moveTo>
                      <a:pt x="3" y="3"/>
                    </a:moveTo>
                    <a:lnTo>
                      <a:pt x="3" y="0"/>
                    </a:lnTo>
                    <a:lnTo>
                      <a:pt x="0" y="3"/>
                    </a:lnTo>
                    <a:lnTo>
                      <a:pt x="3" y="3"/>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2" name="Freeform 53"/>
              <p:cNvSpPr/>
              <p:nvPr/>
            </p:nvSpPr>
            <p:spPr bwMode="auto">
              <a:xfrm>
                <a:off x="7140" y="2473"/>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1"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3" name="Freeform 54"/>
              <p:cNvSpPr/>
              <p:nvPr/>
            </p:nvSpPr>
            <p:spPr bwMode="auto">
              <a:xfrm flipH="1">
                <a:off x="7067" y="2494"/>
                <a:ext cx="0" cy="3"/>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4" name="Freeform 55"/>
              <p:cNvSpPr/>
              <p:nvPr/>
            </p:nvSpPr>
            <p:spPr bwMode="auto">
              <a:xfrm>
                <a:off x="7062" y="2480"/>
                <a:ext cx="5" cy="2"/>
              </a:xfrm>
              <a:custGeom>
                <a:gdLst>
                  <a:gd fmla="*/ 1 w 2" name="T0"/>
                  <a:gd fmla="*/ 1 h 1" name="T1"/>
                  <a:gd fmla="*/ 1 w 2" name="T2"/>
                  <a:gd fmla="*/ 1 h 1" name="T3"/>
                  <a:gd fmla="*/ 1 w 2" name="T4"/>
                  <a:gd fmla="*/ 0 h 1" name="T5"/>
                  <a:gd fmla="*/ 1 w 2" name="T6"/>
                  <a:gd fmla="*/ 1 h 1" name="T7"/>
                </a:gdLst>
                <a:cxnLst>
                  <a:cxn ang="0">
                    <a:pos x="T0" y="T1"/>
                  </a:cxn>
                  <a:cxn ang="0">
                    <a:pos x="T2" y="T3"/>
                  </a:cxn>
                  <a:cxn ang="0">
                    <a:pos x="T4" y="T5"/>
                  </a:cxn>
                  <a:cxn ang="0">
                    <a:pos x="T6" y="T7"/>
                  </a:cxn>
                </a:cxnLst>
                <a:rect b="b" l="0" r="r" t="0"/>
                <a:pathLst>
                  <a:path h="1" w="2">
                    <a:moveTo>
                      <a:pt x="1" y="1"/>
                    </a:moveTo>
                    <a:cubicBezTo>
                      <a:pt x="0" y="1"/>
                      <a:pt x="1" y="1"/>
                      <a:pt x="1" y="1"/>
                    </a:cubicBezTo>
                    <a:cubicBezTo>
                      <a:pt x="1" y="0"/>
                      <a:pt x="2" y="0"/>
                      <a:pt x="1" y="0"/>
                    </a:cubicBezTo>
                    <a:lnTo>
                      <a:pt x="1"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5" name="Freeform 56"/>
              <p:cNvSpPr/>
              <p:nvPr/>
            </p:nvSpPr>
            <p:spPr bwMode="auto">
              <a:xfrm>
                <a:off x="7064" y="2485"/>
                <a:ext cx="5" cy="2"/>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0" y="1"/>
                      <a:pt x="0" y="1"/>
                      <a:pt x="0" y="1"/>
                    </a:cubicBezTo>
                    <a:cubicBezTo>
                      <a:pt x="0" y="1"/>
                      <a:pt x="1" y="0"/>
                      <a:pt x="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6" name="Freeform 57"/>
              <p:cNvSpPr/>
              <p:nvPr/>
            </p:nvSpPr>
            <p:spPr bwMode="auto">
              <a:xfrm flipH="1">
                <a:off x="7199" y="253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7" name="Freeform 58"/>
              <p:cNvSpPr/>
              <p:nvPr/>
            </p:nvSpPr>
            <p:spPr bwMode="auto">
              <a:xfrm>
                <a:off x="6192" y="2051"/>
                <a:ext cx="30" cy="2"/>
              </a:xfrm>
              <a:custGeom>
                <a:gdLst>
                  <a:gd fmla="*/ 4 w 13" name="T0"/>
                  <a:gd fmla="*/ 1 h 1" name="T1"/>
                  <a:gd fmla="*/ 6 w 13" name="T2"/>
                  <a:gd fmla="*/ 1 h 1" name="T3"/>
                  <a:gd fmla="*/ 6 w 13" name="T4"/>
                  <a:gd fmla="*/ 1 h 1" name="T5"/>
                  <a:gd fmla="*/ 6 w 13" name="T6"/>
                  <a:gd fmla="*/ 1 h 1" name="T7"/>
                  <a:gd fmla="*/ 6 w 13" name="T8"/>
                  <a:gd fmla="*/ 1 h 1" name="T9"/>
                  <a:gd fmla="*/ 6 w 13" name="T10"/>
                  <a:gd fmla="*/ 1 h 1" name="T11"/>
                  <a:gd fmla="*/ 6 w 13" name="T12"/>
                  <a:gd fmla="*/ 1 h 1" name="T13"/>
                  <a:gd fmla="*/ 6 w 13" name="T14"/>
                  <a:gd fmla="*/ 1 h 1" name="T15"/>
                  <a:gd fmla="*/ 4 w 13" name="T16"/>
                  <a:gd fmla="*/ 1 h 1" name="T17"/>
                  <a:gd fmla="*/ 4 w 13" name="T18"/>
                  <a:gd fmla="*/ 1 h 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 w="13">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8" name="Freeform 59"/>
              <p:cNvSpPr/>
              <p:nvPr/>
            </p:nvSpPr>
            <p:spPr bwMode="auto">
              <a:xfrm>
                <a:off x="7190" y="2542"/>
                <a:ext cx="2" cy="0"/>
              </a:xfrm>
              <a:custGeom>
                <a:gdLst>
                  <a:gd fmla="*/ 1 w 1" name="T0"/>
                  <a:gd fmla="*/ 1 w 1" name="T1"/>
                  <a:gd fmla="*/ 1 w 1" name="T2"/>
                </a:gdLst>
                <a:cxnLst>
                  <a:cxn ang="0">
                    <a:pos x="T0" y="0"/>
                  </a:cxn>
                  <a:cxn ang="0">
                    <a:pos x="T1" y="0"/>
                  </a:cxn>
                  <a:cxn ang="0">
                    <a:pos x="T2" y="0"/>
                  </a:cxn>
                </a:cxnLst>
                <a:rect b="b" l="0" r="r" t="0"/>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9" name="Freeform 60"/>
              <p:cNvSpPr/>
              <p:nvPr/>
            </p:nvSpPr>
            <p:spPr bwMode="auto">
              <a:xfrm>
                <a:off x="7062" y="2480"/>
                <a:ext cx="5" cy="9"/>
              </a:xfrm>
              <a:custGeom>
                <a:gdLst>
                  <a:gd fmla="*/ 2 w 2" name="T0"/>
                  <a:gd fmla="*/ 1 h 4" name="T1"/>
                  <a:gd fmla="*/ 2 w 2" name="T2"/>
                  <a:gd fmla="*/ 0 h 4" name="T3"/>
                  <a:gd fmla="*/ 1 w 2" name="T4"/>
                  <a:gd fmla="*/ 2 h 4" name="T5"/>
                  <a:gd fmla="*/ 1 w 2" name="T6"/>
                  <a:gd fmla="*/ 2 h 4" name="T7"/>
                  <a:gd fmla="*/ 0 w 2" name="T8"/>
                  <a:gd fmla="*/ 4 h 4" name="T9"/>
                  <a:gd fmla="*/ 2 w 2" name="T10"/>
                  <a:gd fmla="*/ 1 h 4" name="T11"/>
                </a:gdLst>
                <a:cxnLst>
                  <a:cxn ang="0">
                    <a:pos x="T0" y="T1"/>
                  </a:cxn>
                  <a:cxn ang="0">
                    <a:pos x="T2" y="T3"/>
                  </a:cxn>
                  <a:cxn ang="0">
                    <a:pos x="T4" y="T5"/>
                  </a:cxn>
                  <a:cxn ang="0">
                    <a:pos x="T6" y="T7"/>
                  </a:cxn>
                  <a:cxn ang="0">
                    <a:pos x="T8" y="T9"/>
                  </a:cxn>
                  <a:cxn ang="0">
                    <a:pos x="T10" y="T11"/>
                  </a:cxn>
                </a:cxnLst>
                <a:rect b="b" l="0" r="r" t="0"/>
                <a:pathLst>
                  <a:path h="4" w="2">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0" name="Freeform 61"/>
              <p:cNvSpPr/>
              <p:nvPr/>
            </p:nvSpPr>
            <p:spPr bwMode="auto">
              <a:xfrm>
                <a:off x="7216" y="2537"/>
                <a:ext cx="2" cy="2"/>
              </a:xfrm>
              <a:custGeom>
                <a:gdLst>
                  <a:gd fmla="*/ 0 w 2" name="T0"/>
                  <a:gd fmla="*/ 2 h 2" name="T1"/>
                  <a:gd fmla="*/ 0 w 2" name="T2"/>
                  <a:gd fmla="*/ 2 h 2" name="T3"/>
                  <a:gd fmla="*/ 2 w 2" name="T4"/>
                  <a:gd fmla="*/ 0 h 2" name="T5"/>
                  <a:gd fmla="*/ 0 w 2" name="T6"/>
                  <a:gd fmla="*/ 2 h 2" name="T7"/>
                </a:gdLst>
                <a:cxnLst>
                  <a:cxn ang="0">
                    <a:pos x="T0" y="T1"/>
                  </a:cxn>
                  <a:cxn ang="0">
                    <a:pos x="T2" y="T3"/>
                  </a:cxn>
                  <a:cxn ang="0">
                    <a:pos x="T4" y="T5"/>
                  </a:cxn>
                  <a:cxn ang="0">
                    <a:pos x="T6" y="T7"/>
                  </a:cxn>
                </a:cxnLst>
                <a:rect b="b" l="0" r="r" t="0"/>
                <a:pathLst>
                  <a:path h="2" w="2">
                    <a:moveTo>
                      <a:pt x="0" y="2"/>
                    </a:moveTo>
                    <a:lnTo>
                      <a:pt x="0" y="2"/>
                    </a:lnTo>
                    <a:lnTo>
                      <a:pt x="2" y="0"/>
                    </a:ln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1" name="Freeform 62"/>
              <p:cNvSpPr/>
              <p:nvPr/>
            </p:nvSpPr>
            <p:spPr bwMode="auto">
              <a:xfrm flipH="1">
                <a:off x="7199" y="2534"/>
                <a:ext cx="0" cy="3"/>
              </a:xfrm>
              <a:custGeom>
                <a:gdLst>
                  <a:gd fmla="*/ 1 h 1" name="T0"/>
                  <a:gd fmla="*/ 1 h 1" name="T1"/>
                  <a:gd fmla="*/ 1 h 1" name="T2"/>
                </a:gdLst>
                <a:cxnLst>
                  <a:cxn ang="0">
                    <a:pos x="0" y="T0"/>
                  </a:cxn>
                  <a:cxn ang="0">
                    <a:pos x="0" y="T1"/>
                  </a:cxn>
                  <a:cxn ang="0">
                    <a:pos x="0" y="T2"/>
                  </a:cxn>
                </a:cxnLst>
                <a:rect b="b" l="0" r="r" t="0"/>
                <a:pathLst>
                  <a:path h="1">
                    <a:moveTo>
                      <a:pt x="0" y="1"/>
                    </a:moveTo>
                    <a:cubicBezTo>
                      <a:pt x="0" y="1"/>
                      <a:pt x="0" y="1"/>
                      <a:pt x="0" y="1"/>
                    </a:cubicBezTo>
                    <a:cubicBezTo>
                      <a:pt x="0" y="0"/>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2" name="Freeform 63"/>
              <p:cNvSpPr/>
              <p:nvPr/>
            </p:nvSpPr>
            <p:spPr bwMode="auto">
              <a:xfrm>
                <a:off x="7074" y="2499"/>
                <a:ext cx="5" cy="5"/>
              </a:xfrm>
              <a:custGeom>
                <a:gdLst>
                  <a:gd fmla="*/ 1 w 2" name="T0"/>
                  <a:gd fmla="*/ 1 h 2" name="T1"/>
                  <a:gd fmla="*/ 1 w 2" name="T2"/>
                  <a:gd fmla="*/ 1 h 2" name="T3"/>
                  <a:gd fmla="*/ 1 w 2" name="T4"/>
                  <a:gd fmla="*/ 1 h 2" name="T5"/>
                </a:gdLst>
                <a:cxnLst>
                  <a:cxn ang="0">
                    <a:pos x="T0" y="T1"/>
                  </a:cxn>
                  <a:cxn ang="0">
                    <a:pos x="T2" y="T3"/>
                  </a:cxn>
                  <a:cxn ang="0">
                    <a:pos x="T4" y="T5"/>
                  </a:cxn>
                </a:cxnLst>
                <a:rect b="b" l="0" r="r" t="0"/>
                <a:pathLst>
                  <a:path h="2" w="2">
                    <a:moveTo>
                      <a:pt x="1" y="1"/>
                    </a:moveTo>
                    <a:cubicBezTo>
                      <a:pt x="0" y="2"/>
                      <a:pt x="1" y="1"/>
                      <a:pt x="1" y="1"/>
                    </a:cubicBezTo>
                    <a:cubicBezTo>
                      <a:pt x="2" y="0"/>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3" name="Freeform 64"/>
              <p:cNvSpPr/>
              <p:nvPr/>
            </p:nvSpPr>
            <p:spPr bwMode="auto">
              <a:xfrm>
                <a:off x="7062" y="2485"/>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1" y="0"/>
                      <a:pt x="1" y="0"/>
                    </a:cubicBezTo>
                    <a:cubicBezTo>
                      <a:pt x="1"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4" name="Freeform 65"/>
              <p:cNvSpPr/>
              <p:nvPr/>
            </p:nvSpPr>
            <p:spPr bwMode="auto">
              <a:xfrm>
                <a:off x="5890" y="2063"/>
                <a:ext cx="3" cy="7"/>
              </a:xfrm>
              <a:custGeom>
                <a:gdLst>
                  <a:gd fmla="*/ 0 w 1" name="T0"/>
                  <a:gd fmla="*/ 3 h 3" name="T1"/>
                  <a:gd fmla="*/ 1 w 1" name="T2"/>
                  <a:gd fmla="*/ 3 h 3" name="T3"/>
                  <a:gd fmla="*/ 1 w 1" name="T4"/>
                  <a:gd fmla="*/ 0 h 3" name="T5"/>
                  <a:gd fmla="*/ 0 w 1" name="T6"/>
                  <a:gd fmla="*/ 3 h 3" name="T7"/>
                </a:gdLst>
                <a:cxnLst>
                  <a:cxn ang="0">
                    <a:pos x="T0" y="T1"/>
                  </a:cxn>
                  <a:cxn ang="0">
                    <a:pos x="T2" y="T3"/>
                  </a:cxn>
                  <a:cxn ang="0">
                    <a:pos x="T4" y="T5"/>
                  </a:cxn>
                  <a:cxn ang="0">
                    <a:pos x="T6" y="T7"/>
                  </a:cxn>
                </a:cxnLst>
                <a:rect b="b" l="0" r="r" t="0"/>
                <a:pathLst>
                  <a:path h="3" w="1">
                    <a:moveTo>
                      <a:pt x="0" y="3"/>
                    </a:moveTo>
                    <a:cubicBezTo>
                      <a:pt x="0" y="3"/>
                      <a:pt x="0" y="3"/>
                      <a:pt x="1" y="3"/>
                    </a:cubicBezTo>
                    <a:cubicBezTo>
                      <a:pt x="1" y="2"/>
                      <a:pt x="1" y="1"/>
                      <a:pt x="1" y="0"/>
                    </a:cubicBezTo>
                    <a:lnTo>
                      <a:pt x="0" y="3"/>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5" name="Freeform 66"/>
              <p:cNvSpPr/>
              <p:nvPr/>
            </p:nvSpPr>
            <p:spPr bwMode="auto">
              <a:xfrm>
                <a:off x="6151" y="2587"/>
                <a:ext cx="3" cy="2"/>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1"/>
                      <a:pt x="0" y="0"/>
                    </a:cubicBezTo>
                    <a:cubicBezTo>
                      <a:pt x="0" y="1"/>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6" name="Freeform 67"/>
              <p:cNvSpPr/>
              <p:nvPr/>
            </p:nvSpPr>
            <p:spPr bwMode="auto">
              <a:xfrm flipH="1">
                <a:off x="6049" y="2252"/>
                <a:ext cx="0" cy="3"/>
              </a:xfrm>
              <a:custGeom>
                <a:gdLst>
                  <a:gd fmla="*/ 1 h 1" name="T0"/>
                  <a:gd fmla="*/ 0 h 1" name="T1"/>
                  <a:gd fmla="*/ 0 h 1" name="T2"/>
                  <a:gd fmla="*/ 1 h 1" name="T3"/>
                </a:gdLst>
                <a:cxnLst>
                  <a:cxn ang="0">
                    <a:pos x="0" y="T0"/>
                  </a:cxn>
                  <a:cxn ang="0">
                    <a:pos x="0" y="T1"/>
                  </a:cxn>
                  <a:cxn ang="0">
                    <a:pos x="0" y="T2"/>
                  </a:cxn>
                  <a:cxn ang="0">
                    <a:pos x="0" y="T3"/>
                  </a:cxn>
                </a:cxnLst>
                <a:rect b="b" l="0" r="r" t="0"/>
                <a:pathLst>
                  <a:path h="1">
                    <a:moveTo>
                      <a:pt x="0" y="1"/>
                    </a:moveTo>
                    <a:cubicBezTo>
                      <a:pt x="0" y="1"/>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7" name="Freeform 68"/>
              <p:cNvSpPr/>
              <p:nvPr/>
            </p:nvSpPr>
            <p:spPr bwMode="auto">
              <a:xfrm>
                <a:off x="6704" y="1688"/>
                <a:ext cx="2" cy="3"/>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0" y="0"/>
                    </a:cubicBezTo>
                    <a:cubicBezTo>
                      <a:pt x="0" y="1"/>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8" name="Freeform 69"/>
              <p:cNvSpPr/>
              <p:nvPr/>
            </p:nvSpPr>
            <p:spPr bwMode="auto">
              <a:xfrm>
                <a:off x="6047" y="2252"/>
                <a:ext cx="2" cy="0"/>
              </a:xfrm>
              <a:custGeom>
                <a:gdLst>
                  <a:gd fmla="*/ 1 w 1" name="T0"/>
                  <a:gd fmla="*/ 0 w 1" name="T1"/>
                  <a:gd fmla="*/ 0 w 1" name="T2"/>
                  <a:gd fmla="*/ 1 w 1" name="T3"/>
                  <a:gd fmla="*/ 1 w 1" name="T4"/>
                </a:gdLst>
                <a:cxnLst>
                  <a:cxn ang="0">
                    <a:pos x="T0" y="0"/>
                  </a:cxn>
                  <a:cxn ang="0">
                    <a:pos x="T1" y="0"/>
                  </a:cxn>
                  <a:cxn ang="0">
                    <a:pos x="T2" y="0"/>
                  </a:cxn>
                  <a:cxn ang="0">
                    <a:pos x="T3" y="0"/>
                  </a:cxn>
                  <a:cxn ang="0">
                    <a:pos x="T4" y="0"/>
                  </a:cxn>
                </a:cxnLst>
                <a:rect b="b" l="0" r="r" t="0"/>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9" name="Freeform 70"/>
              <p:cNvSpPr/>
              <p:nvPr/>
            </p:nvSpPr>
            <p:spPr bwMode="auto">
              <a:xfrm flipH="1">
                <a:off x="6049" y="2252"/>
                <a:ext cx="0" cy="3"/>
              </a:xfrm>
              <a:custGeom>
                <a:gdLst>
                  <a:gd fmla="*/ 0 h 1" name="T0"/>
                  <a:gd fmla="*/ 1 h 1" name="T1"/>
                  <a:gd fmla="*/ 1 h 1" name="T2"/>
                  <a:gd fmla="*/ 1 h 1" name="T3"/>
                  <a:gd fmla="*/ 1 h 1" name="T4"/>
                  <a:gd fmla="*/ 1 h 1" name="T5"/>
                  <a:gd fmla="*/ 0 h 1" name="T6"/>
                  <a:gd fmla="*/ 0 h 1" name="T7"/>
                </a:gdLst>
                <a:cxnLst>
                  <a:cxn ang="0">
                    <a:pos x="0" y="T0"/>
                  </a:cxn>
                  <a:cxn ang="0">
                    <a:pos x="0" y="T1"/>
                  </a:cxn>
                  <a:cxn ang="0">
                    <a:pos x="0" y="T2"/>
                  </a:cxn>
                  <a:cxn ang="0">
                    <a:pos x="0" y="T3"/>
                  </a:cxn>
                  <a:cxn ang="0">
                    <a:pos x="0" y="T4"/>
                  </a:cxn>
                  <a:cxn ang="0">
                    <a:pos x="0" y="T5"/>
                  </a:cxn>
                  <a:cxn ang="0">
                    <a:pos x="0" y="T6"/>
                  </a:cxn>
                  <a:cxn ang="0">
                    <a:pos x="0" y="T7"/>
                  </a:cxn>
                </a:cxnLst>
                <a:rect b="b" l="0" r="r" t="0"/>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0" name="Freeform 71"/>
              <p:cNvSpPr/>
              <p:nvPr/>
            </p:nvSpPr>
            <p:spPr bwMode="auto">
              <a:xfrm>
                <a:off x="6303" y="1646"/>
                <a:ext cx="5" cy="2"/>
              </a:xfrm>
              <a:custGeom>
                <a:gdLst>
                  <a:gd fmla="*/ 0 w 2" name="T0"/>
                  <a:gd fmla="*/ 1 h 1" name="T1"/>
                  <a:gd fmla="*/ 0 w 2" name="T2"/>
                  <a:gd fmla="*/ 1 h 1" name="T3"/>
                  <a:gd fmla="*/ 2 w 2" name="T4"/>
                  <a:gd fmla="*/ 0 h 1" name="T5"/>
                  <a:gd fmla="*/ 0 w 2" name="T6"/>
                  <a:gd fmla="*/ 1 h 1" name="T7"/>
                </a:gdLst>
                <a:cxnLst>
                  <a:cxn ang="0">
                    <a:pos x="T0" y="T1"/>
                  </a:cxn>
                  <a:cxn ang="0">
                    <a:pos x="T2" y="T3"/>
                  </a:cxn>
                  <a:cxn ang="0">
                    <a:pos x="T4" y="T5"/>
                  </a:cxn>
                  <a:cxn ang="0">
                    <a:pos x="T6" y="T7"/>
                  </a:cxn>
                </a:cxnLst>
                <a:rect b="b" l="0" r="r" t="0"/>
                <a:pathLst>
                  <a:path h="1" w="2">
                    <a:moveTo>
                      <a:pt x="0" y="1"/>
                    </a:moveTo>
                    <a:cubicBezTo>
                      <a:pt x="0" y="1"/>
                      <a:pt x="0" y="1"/>
                      <a:pt x="0" y="1"/>
                    </a:cubicBezTo>
                    <a:cubicBezTo>
                      <a:pt x="0" y="1"/>
                      <a:pt x="1" y="0"/>
                      <a:pt x="2"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1" name="Freeform 72"/>
              <p:cNvSpPr/>
              <p:nvPr/>
            </p:nvSpPr>
            <p:spPr bwMode="auto">
              <a:xfrm>
                <a:off x="5990" y="2264"/>
                <a:ext cx="19" cy="17"/>
              </a:xfrm>
              <a:custGeom>
                <a:gdLst>
                  <a:gd fmla="*/ 2 w 8" name="T0"/>
                  <a:gd fmla="*/ 5 h 7" name="T1"/>
                  <a:gd fmla="*/ 4 w 8" name="T2"/>
                  <a:gd fmla="*/ 2 h 7" name="T3"/>
                  <a:gd fmla="*/ 2 w 8" name="T4"/>
                  <a:gd fmla="*/ 5 h 7" name="T5"/>
                </a:gdLst>
                <a:cxnLst>
                  <a:cxn ang="0">
                    <a:pos x="T0" y="T1"/>
                  </a:cxn>
                  <a:cxn ang="0">
                    <a:pos x="T2" y="T3"/>
                  </a:cxn>
                  <a:cxn ang="0">
                    <a:pos x="T4" y="T5"/>
                  </a:cxn>
                </a:cxnLst>
                <a:rect b="b" l="0" r="r" t="0"/>
                <a:pathLst>
                  <a:path h="7" w="8">
                    <a:moveTo>
                      <a:pt x="2" y="5"/>
                    </a:moveTo>
                    <a:cubicBezTo>
                      <a:pt x="8" y="0"/>
                      <a:pt x="0" y="7"/>
                      <a:pt x="4" y="2"/>
                    </a:cubicBezTo>
                    <a:cubicBezTo>
                      <a:pt x="2" y="3"/>
                      <a:pt x="2" y="4"/>
                      <a:pt x="2" y="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2" name="Freeform 73"/>
              <p:cNvSpPr/>
              <p:nvPr/>
            </p:nvSpPr>
            <p:spPr bwMode="auto">
              <a:xfrm>
                <a:off x="7062" y="2447"/>
                <a:ext cx="2" cy="4"/>
              </a:xfrm>
              <a:custGeom>
                <a:gdLst>
                  <a:gd fmla="*/ 0 w 1" name="T0"/>
                  <a:gd fmla="*/ 1 h 2" name="T1"/>
                  <a:gd fmla="*/ 1 w 1" name="T2"/>
                  <a:gd fmla="*/ 0 h 2" name="T3"/>
                  <a:gd fmla="*/ 0 w 1" name="T4"/>
                  <a:gd fmla="*/ 1 h 2" name="T5"/>
                </a:gdLst>
                <a:cxnLst>
                  <a:cxn ang="0">
                    <a:pos x="T0" y="T1"/>
                  </a:cxn>
                  <a:cxn ang="0">
                    <a:pos x="T2" y="T3"/>
                  </a:cxn>
                  <a:cxn ang="0">
                    <a:pos x="T4" y="T5"/>
                  </a:cxn>
                </a:cxnLst>
                <a:rect b="b" l="0" r="r" t="0"/>
                <a:pathLst>
                  <a:path h="2" w="1">
                    <a:moveTo>
                      <a:pt x="0" y="1"/>
                    </a:moveTo>
                    <a:cubicBezTo>
                      <a:pt x="0" y="2"/>
                      <a:pt x="0" y="0"/>
                      <a:pt x="1" y="0"/>
                    </a:cubicBezTo>
                    <a:cubicBezTo>
                      <a:pt x="1" y="0"/>
                      <a:pt x="1"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3" name="Freeform 74"/>
              <p:cNvSpPr/>
              <p:nvPr/>
            </p:nvSpPr>
            <p:spPr bwMode="auto">
              <a:xfrm>
                <a:off x="7062" y="2447"/>
                <a:ext cx="2" cy="7"/>
              </a:xfrm>
              <a:custGeom>
                <a:gdLst>
                  <a:gd fmla="*/ 1 w 1" name="T0"/>
                  <a:gd fmla="*/ 0 h 3" name="T1"/>
                  <a:gd fmla="*/ 0 w 1" name="T2"/>
                  <a:gd fmla="*/ 3 h 3" name="T3"/>
                  <a:gd fmla="*/ 1 w 1" name="T4"/>
                  <a:gd fmla="*/ 0 h 3" name="T5"/>
                </a:gdLst>
                <a:cxnLst>
                  <a:cxn ang="0">
                    <a:pos x="T0" y="T1"/>
                  </a:cxn>
                  <a:cxn ang="0">
                    <a:pos x="T2" y="T3"/>
                  </a:cxn>
                  <a:cxn ang="0">
                    <a:pos x="T4" y="T5"/>
                  </a:cxn>
                </a:cxnLst>
                <a:rect b="b" l="0" r="r" t="0"/>
                <a:pathLst>
                  <a:path h="3" w="1">
                    <a:moveTo>
                      <a:pt x="1" y="0"/>
                    </a:moveTo>
                    <a:cubicBezTo>
                      <a:pt x="0" y="3"/>
                      <a:pt x="0" y="3"/>
                      <a:pt x="0" y="3"/>
                    </a:cubicBezTo>
                    <a:cubicBezTo>
                      <a:pt x="1" y="2"/>
                      <a:pt x="1"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4" name="Freeform 75"/>
              <p:cNvSpPr/>
              <p:nvPr/>
            </p:nvSpPr>
            <p:spPr bwMode="auto">
              <a:xfrm flipH="1">
                <a:off x="6540" y="164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5" name="Freeform 76"/>
              <p:cNvSpPr/>
              <p:nvPr/>
            </p:nvSpPr>
            <p:spPr bwMode="auto">
              <a:xfrm>
                <a:off x="5874" y="1603"/>
                <a:ext cx="1188" cy="1363"/>
              </a:xfrm>
              <a:custGeom>
                <a:gdLst>
                  <a:gd fmla="*/ 307 w 501" name="T0"/>
                  <a:gd fmla="*/ 7 h 575" name="T1"/>
                  <a:gd fmla="*/ 204 w 501" name="T2"/>
                  <a:gd fmla="*/ 13 h 575" name="T3"/>
                  <a:gd fmla="*/ 130 w 501" name="T4"/>
                  <a:gd fmla="*/ 42 h 575" name="T5"/>
                  <a:gd fmla="*/ 23 w 501" name="T6"/>
                  <a:gd fmla="*/ 152 h 575" name="T7"/>
                  <a:gd fmla="*/ 0 w 501" name="T8"/>
                  <a:gd fmla="*/ 247 h 575" name="T9"/>
                  <a:gd fmla="*/ 50 w 501" name="T10"/>
                  <a:gd fmla="*/ 385 h 575" name="T11"/>
                  <a:gd fmla="*/ 111 w 501" name="T12"/>
                  <a:gd fmla="*/ 430 h 575" name="T13"/>
                  <a:gd fmla="*/ 184 w 501" name="T14"/>
                  <a:gd fmla="*/ 490 h 575" name="T15"/>
                  <a:gd fmla="*/ 202 w 501" name="T16"/>
                  <a:gd fmla="*/ 528 h 575" name="T17"/>
                  <a:gd fmla="*/ 213 w 501" name="T18"/>
                  <a:gd fmla="*/ 562 h 575" name="T19"/>
                  <a:gd fmla="*/ 214 w 501" name="T20"/>
                  <a:gd fmla="*/ 567 h 575" name="T21"/>
                  <a:gd fmla="*/ 211 w 501" name="T22"/>
                  <a:gd fmla="*/ 536 h 575" name="T23"/>
                  <a:gd fmla="*/ 199 w 501" name="T24"/>
                  <a:gd fmla="*/ 494 h 575" name="T25"/>
                  <a:gd fmla="*/ 165 w 501" name="T26"/>
                  <a:gd fmla="*/ 454 h 575" name="T27"/>
                  <a:gd fmla="*/ 164 w 501" name="T28"/>
                  <a:gd fmla="*/ 451 h 575" name="T29"/>
                  <a:gd fmla="*/ 135 w 501" name="T30"/>
                  <a:gd fmla="*/ 430 h 575" name="T31"/>
                  <a:gd fmla="*/ 134 w 501" name="T32"/>
                  <a:gd fmla="*/ 428 h 575" name="T33"/>
                  <a:gd fmla="*/ 125 w 501" name="T34"/>
                  <a:gd fmla="*/ 419 h 575" name="T35"/>
                  <a:gd fmla="*/ 97 w 501" name="T36"/>
                  <a:gd fmla="*/ 407 h 575" name="T37"/>
                  <a:gd fmla="*/ 85 w 501" name="T38"/>
                  <a:gd fmla="*/ 394 h 575" name="T39"/>
                  <a:gd fmla="*/ 77 w 501" name="T40"/>
                  <a:gd fmla="*/ 384 h 575" name="T41"/>
                  <a:gd fmla="*/ 63 w 501" name="T42"/>
                  <a:gd fmla="*/ 368 h 575" name="T43"/>
                  <a:gd fmla="*/ 49 w 501" name="T44"/>
                  <a:gd fmla="*/ 353 h 575" name="T45"/>
                  <a:gd fmla="*/ 40 w 501" name="T46"/>
                  <a:gd fmla="*/ 338 h 575" name="T47"/>
                  <a:gd fmla="*/ 25 w 501" name="T48"/>
                  <a:gd fmla="*/ 323 h 575" name="T49"/>
                  <a:gd fmla="*/ 29 w 501" name="T50"/>
                  <a:gd fmla="*/ 315 h 575" name="T51"/>
                  <a:gd fmla="*/ 21 w 501" name="T52"/>
                  <a:gd fmla="*/ 247 h 575" name="T53"/>
                  <a:gd fmla="*/ 23 w 501" name="T54"/>
                  <a:gd fmla="*/ 221 h 575" name="T55"/>
                  <a:gd fmla="*/ 26 w 501" name="T56"/>
                  <a:gd fmla="*/ 191 h 575" name="T57"/>
                  <a:gd fmla="*/ 56 w 501" name="T58"/>
                  <a:gd fmla="*/ 133 h 575" name="T59"/>
                  <a:gd fmla="*/ 74 w 501" name="T60"/>
                  <a:gd fmla="*/ 107 h 575" name="T61"/>
                  <a:gd fmla="*/ 84 w 501" name="T62"/>
                  <a:gd fmla="*/ 99 h 575" name="T63"/>
                  <a:gd fmla="*/ 90 w 501" name="T64"/>
                  <a:gd fmla="*/ 91 h 575" name="T65"/>
                  <a:gd fmla="*/ 110 w 501" name="T66"/>
                  <a:gd fmla="*/ 80 h 575" name="T67"/>
                  <a:gd fmla="*/ 129 w 501" name="T68"/>
                  <a:gd fmla="*/ 65 h 575" name="T69"/>
                  <a:gd fmla="*/ 182 w 501" name="T70"/>
                  <a:gd fmla="*/ 36 h 575" name="T71"/>
                  <a:gd fmla="*/ 211 w 501" name="T72"/>
                  <a:gd fmla="*/ 29 h 575" name="T73"/>
                  <a:gd fmla="*/ 253 w 501" name="T74"/>
                  <a:gd fmla="*/ 19 h 575" name="T75"/>
                  <a:gd fmla="*/ 281 w 501" name="T76"/>
                  <a:gd fmla="*/ 19 h 575" name="T77"/>
                  <a:gd fmla="*/ 284 w 501" name="T78"/>
                  <a:gd fmla="*/ 19 h 575" name="T79"/>
                  <a:gd fmla="*/ 320 w 501" name="T80"/>
                  <a:gd fmla="*/ 24 h 575" name="T81"/>
                  <a:gd fmla="*/ 369 w 501" name="T82"/>
                  <a:gd fmla="*/ 42 h 575" name="T83"/>
                  <a:gd fmla="*/ 388 w 501" name="T84"/>
                  <a:gd fmla="*/ 53 h 575" name="T85"/>
                  <a:gd fmla="*/ 407 w 501" name="T86"/>
                  <a:gd fmla="*/ 71 h 575" name="T87"/>
                  <a:gd fmla="*/ 435 w 501" name="T88"/>
                  <a:gd fmla="*/ 107 h 575" name="T89"/>
                  <a:gd fmla="*/ 462 w 501" name="T90"/>
                  <a:gd fmla="*/ 154 h 575" name="T91"/>
                  <a:gd fmla="*/ 471 w 501" name="T92"/>
                  <a:gd fmla="*/ 184 h 575" name="T93"/>
                  <a:gd fmla="*/ 464 w 501" name="T94"/>
                  <a:gd fmla="*/ 279 h 575" name="T95"/>
                  <a:gd fmla="*/ 451 w 501" name="T96"/>
                  <a:gd fmla="*/ 307 h 575" name="T97"/>
                  <a:gd fmla="*/ 395 w 501" name="T98"/>
                  <a:gd fmla="*/ 377 h 575" name="T99"/>
                  <a:gd fmla="*/ 368 w 501" name="T100"/>
                  <a:gd fmla="*/ 412 h 575" name="T101"/>
                  <a:gd fmla="*/ 363 w 501" name="T102"/>
                  <a:gd fmla="*/ 573 h 575" name="T103"/>
                  <a:gd fmla="*/ 446 w 501" name="T104"/>
                  <a:gd fmla="*/ 342 h 575" name="T105"/>
                  <a:gd fmla="*/ 463 w 501" name="T106"/>
                  <a:gd fmla="*/ 118 h 57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575" w="501">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6" name="Rectangle 77"/>
              <p:cNvSpPr>
                <a:spLocks noChangeArrowheads="1"/>
              </p:cNvSpPr>
              <p:nvPr/>
            </p:nvSpPr>
            <p:spPr bwMode="auto">
              <a:xfrm>
                <a:off x="7292" y="2051"/>
                <a:ext cx="1" cy="2"/>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7" name="Freeform 78"/>
              <p:cNvSpPr/>
              <p:nvPr/>
            </p:nvSpPr>
            <p:spPr bwMode="auto">
              <a:xfrm>
                <a:off x="6566" y="3084"/>
                <a:ext cx="3"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0" y="0"/>
                      <a:pt x="1" y="0"/>
                      <a:pt x="1" y="0"/>
                    </a:cubicBezTo>
                    <a:cubicBezTo>
                      <a:pt x="1" y="0"/>
                      <a:pt x="1" y="0"/>
                      <a:pt x="1"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8" name="Freeform 79"/>
              <p:cNvSpPr/>
              <p:nvPr/>
            </p:nvSpPr>
            <p:spPr bwMode="auto">
              <a:xfrm>
                <a:off x="7339" y="2013"/>
                <a:ext cx="3" cy="2"/>
              </a:xfrm>
              <a:custGeom>
                <a:gdLst>
                  <a:gd fmla="*/ 3 w 3" name="T0"/>
                  <a:gd fmla="*/ 2 h 2" name="T1"/>
                  <a:gd fmla="*/ 3 w 3" name="T2"/>
                  <a:gd fmla="*/ 2 h 2" name="T3"/>
                  <a:gd fmla="*/ 0 w 3" name="T4"/>
                  <a:gd fmla="*/ 0 h 2" name="T5"/>
                  <a:gd fmla="*/ 3 w 3" name="T6"/>
                  <a:gd fmla="*/ 2 h 2" name="T7"/>
                </a:gdLst>
                <a:cxnLst>
                  <a:cxn ang="0">
                    <a:pos x="T0" y="T1"/>
                  </a:cxn>
                  <a:cxn ang="0">
                    <a:pos x="T2" y="T3"/>
                  </a:cxn>
                  <a:cxn ang="0">
                    <a:pos x="T4" y="T5"/>
                  </a:cxn>
                  <a:cxn ang="0">
                    <a:pos x="T6" y="T7"/>
                  </a:cxn>
                </a:cxnLst>
                <a:rect b="b" l="0" r="r" t="0"/>
                <a:pathLst>
                  <a:path h="2" w="3">
                    <a:moveTo>
                      <a:pt x="3" y="2"/>
                    </a:moveTo>
                    <a:lnTo>
                      <a:pt x="3" y="2"/>
                    </a:lnTo>
                    <a:lnTo>
                      <a:pt x="0" y="0"/>
                    </a:lnTo>
                    <a:lnTo>
                      <a:pt x="3"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9" name="Freeform 80"/>
              <p:cNvSpPr/>
              <p:nvPr/>
            </p:nvSpPr>
            <p:spPr bwMode="auto">
              <a:xfrm flipH="1">
                <a:off x="6599" y="3080"/>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0"/>
                      <a:pt x="0" y="1"/>
                    </a:cubicBezTo>
                    <a:cubicBezTo>
                      <a:pt x="0" y="1"/>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0" name="Freeform 81"/>
              <p:cNvSpPr/>
              <p:nvPr/>
            </p:nvSpPr>
            <p:spPr bwMode="auto">
              <a:xfrm>
                <a:off x="7328" y="2034"/>
                <a:ext cx="2" cy="5"/>
              </a:xfrm>
              <a:custGeom>
                <a:gdLst>
                  <a:gd fmla="*/ 0 w 1" name="T0"/>
                  <a:gd fmla="*/ 1 h 2" name="T1"/>
                  <a:gd fmla="*/ 1 w 1" name="T2"/>
                  <a:gd fmla="*/ 2 h 2" name="T3"/>
                  <a:gd fmla="*/ 0 w 1" name="T4"/>
                  <a:gd fmla="*/ 1 h 2" name="T5"/>
                </a:gdLst>
                <a:cxnLst>
                  <a:cxn ang="0">
                    <a:pos x="T0" y="T1"/>
                  </a:cxn>
                  <a:cxn ang="0">
                    <a:pos x="T2" y="T3"/>
                  </a:cxn>
                  <a:cxn ang="0">
                    <a:pos x="T4" y="T5"/>
                  </a:cxn>
                </a:cxnLst>
                <a:rect b="b" l="0" r="r" t="0"/>
                <a:pathLst>
                  <a:path h="2" w="1">
                    <a:moveTo>
                      <a:pt x="0" y="1"/>
                    </a:moveTo>
                    <a:cubicBezTo>
                      <a:pt x="0" y="0"/>
                      <a:pt x="1" y="2"/>
                      <a:pt x="1" y="2"/>
                    </a:cubicBezTo>
                    <a:cubicBezTo>
                      <a:pt x="1" y="1"/>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1" name="Freeform 82"/>
              <p:cNvSpPr/>
              <p:nvPr/>
            </p:nvSpPr>
            <p:spPr bwMode="auto">
              <a:xfrm flipH="1">
                <a:off x="6429" y="246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2" name="Freeform 83"/>
              <p:cNvSpPr/>
              <p:nvPr/>
            </p:nvSpPr>
            <p:spPr bwMode="auto">
              <a:xfrm>
                <a:off x="6497" y="2660"/>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3" name="Freeform 84"/>
              <p:cNvSpPr/>
              <p:nvPr/>
            </p:nvSpPr>
            <p:spPr bwMode="auto">
              <a:xfrm flipH="1">
                <a:off x="7328" y="202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4" name="Freeform 85"/>
              <p:cNvSpPr/>
              <p:nvPr/>
            </p:nvSpPr>
            <p:spPr bwMode="auto">
              <a:xfrm>
                <a:off x="6414" y="2475"/>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5" name="Freeform 86"/>
              <p:cNvSpPr/>
              <p:nvPr/>
            </p:nvSpPr>
            <p:spPr bwMode="auto">
              <a:xfrm>
                <a:off x="6422" y="2468"/>
                <a:ext cx="2" cy="2"/>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0" y="0"/>
                    </a:cubicBezTo>
                    <a:cubicBezTo>
                      <a:pt x="1" y="0"/>
                      <a:pt x="1" y="1"/>
                      <a:pt x="1" y="1"/>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6" name="Freeform 87"/>
              <p:cNvSpPr/>
              <p:nvPr/>
            </p:nvSpPr>
            <p:spPr bwMode="auto">
              <a:xfrm>
                <a:off x="6500" y="2610"/>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1"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7" name="Freeform 88"/>
              <p:cNvSpPr/>
              <p:nvPr/>
            </p:nvSpPr>
            <p:spPr bwMode="auto">
              <a:xfrm>
                <a:off x="6424" y="2468"/>
                <a:ext cx="7" cy="0"/>
              </a:xfrm>
              <a:custGeom>
                <a:gdLst>
                  <a:gd fmla="*/ 1 w 3" name="T0"/>
                  <a:gd fmla="*/ 0 w 3" name="T1"/>
                  <a:gd fmla="*/ 1 w 3" name="T2"/>
                </a:gdLst>
                <a:cxnLst>
                  <a:cxn ang="0">
                    <a:pos x="T0" y="0"/>
                  </a:cxn>
                  <a:cxn ang="0">
                    <a:pos x="T1" y="0"/>
                  </a:cxn>
                  <a:cxn ang="0">
                    <a:pos x="T2" y="0"/>
                  </a:cxn>
                </a:cxnLst>
                <a:rect b="b" l="0" r="r" t="0"/>
                <a:pathLst>
                  <a:path w="3">
                    <a:moveTo>
                      <a:pt x="1" y="0"/>
                    </a:moveTo>
                    <a:cubicBezTo>
                      <a:pt x="0" y="0"/>
                      <a:pt x="0" y="0"/>
                      <a:pt x="0" y="0"/>
                    </a:cubicBezTo>
                    <a:cubicBezTo>
                      <a:pt x="3"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8" name="Freeform 89"/>
              <p:cNvSpPr/>
              <p:nvPr/>
            </p:nvSpPr>
            <p:spPr bwMode="auto">
              <a:xfrm>
                <a:off x="6564" y="2447"/>
                <a:ext cx="2"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9" name="Freeform 90"/>
              <p:cNvSpPr/>
              <p:nvPr/>
            </p:nvSpPr>
            <p:spPr bwMode="auto">
              <a:xfrm>
                <a:off x="6497" y="2409"/>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0" name="Oval 91"/>
              <p:cNvSpPr>
                <a:spLocks noChangeArrowheads="1"/>
              </p:cNvSpPr>
              <p:nvPr/>
            </p:nvSpPr>
            <p:spPr bwMode="auto">
              <a:xfrm>
                <a:off x="6429" y="2468"/>
                <a:ext cx="1" cy="1"/>
              </a:xfrm>
              <a:prstGeom prst="ellipse">
                <a:avLst/>
              </a:pr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1" name="Freeform 92"/>
              <p:cNvSpPr/>
              <p:nvPr/>
            </p:nvSpPr>
            <p:spPr bwMode="auto">
              <a:xfrm>
                <a:off x="6414" y="2179"/>
                <a:ext cx="5" cy="7"/>
              </a:xfrm>
              <a:custGeom>
                <a:gdLst>
                  <a:gd fmla="*/ 1 w 2" name="T0"/>
                  <a:gd fmla="*/ 0 h 3" name="T1"/>
                  <a:gd fmla="*/ 2 w 2" name="T2"/>
                  <a:gd fmla="*/ 3 h 3" name="T3"/>
                  <a:gd fmla="*/ 1 w 2" name="T4"/>
                  <a:gd fmla="*/ 2 h 3" name="T5"/>
                  <a:gd fmla="*/ 1 w 2" name="T6"/>
                  <a:gd fmla="*/ 0 h 3" name="T7"/>
                </a:gdLst>
                <a:cxnLst>
                  <a:cxn ang="0">
                    <a:pos x="T0" y="T1"/>
                  </a:cxn>
                  <a:cxn ang="0">
                    <a:pos x="T2" y="T3"/>
                  </a:cxn>
                  <a:cxn ang="0">
                    <a:pos x="T4" y="T5"/>
                  </a:cxn>
                  <a:cxn ang="0">
                    <a:pos x="T6" y="T7"/>
                  </a:cxn>
                </a:cxnLst>
                <a:rect b="b" l="0" r="r" t="0"/>
                <a:pathLst>
                  <a:path h="3" w="2">
                    <a:moveTo>
                      <a:pt x="1" y="0"/>
                    </a:moveTo>
                    <a:cubicBezTo>
                      <a:pt x="0" y="0"/>
                      <a:pt x="0" y="1"/>
                      <a:pt x="2" y="3"/>
                    </a:cubicBezTo>
                    <a:cubicBezTo>
                      <a:pt x="1" y="2"/>
                      <a:pt x="1" y="2"/>
                      <a:pt x="1" y="2"/>
                    </a:cubicBezTo>
                    <a:cubicBezTo>
                      <a:pt x="1" y="1"/>
                      <a:pt x="1"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2" name="Freeform 93"/>
              <p:cNvSpPr/>
              <p:nvPr/>
            </p:nvSpPr>
            <p:spPr bwMode="auto">
              <a:xfrm flipH="1">
                <a:off x="6455" y="268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3" name="Freeform 94"/>
              <p:cNvSpPr/>
              <p:nvPr/>
            </p:nvSpPr>
            <p:spPr bwMode="auto">
              <a:xfrm>
                <a:off x="7081" y="2501"/>
                <a:ext cx="2" cy="3"/>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0" y="0"/>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4" name="Freeform 95"/>
              <p:cNvSpPr/>
              <p:nvPr/>
            </p:nvSpPr>
            <p:spPr bwMode="auto">
              <a:xfrm>
                <a:off x="7057" y="2449"/>
                <a:ext cx="254" cy="133"/>
              </a:xfrm>
              <a:custGeom>
                <a:gdLst>
                  <a:gd fmla="*/ 90 w 107" name="T0"/>
                  <a:gd fmla="*/ 34 h 56" name="T1"/>
                  <a:gd fmla="*/ 75 w 107" name="T2"/>
                  <a:gd fmla="*/ 23 h 56" name="T3"/>
                  <a:gd fmla="*/ 59 w 107" name="T4"/>
                  <a:gd fmla="*/ 22 h 56" name="T5"/>
                  <a:gd fmla="*/ 54 w 107" name="T6"/>
                  <a:gd fmla="*/ 18 h 56" name="T7"/>
                  <a:gd fmla="*/ 44 w 107" name="T8"/>
                  <a:gd fmla="*/ 13 h 56" name="T9"/>
                  <a:gd fmla="*/ 37 w 107" name="T10"/>
                  <a:gd fmla="*/ 9 h 56" name="T11"/>
                  <a:gd fmla="*/ 30 w 107" name="T12"/>
                  <a:gd fmla="*/ 11 h 56" name="T13"/>
                  <a:gd fmla="*/ 20 w 107" name="T14"/>
                  <a:gd fmla="*/ 8 h 56" name="T15"/>
                  <a:gd fmla="*/ 15 w 107" name="T16"/>
                  <a:gd fmla="*/ 6 h 56" name="T17"/>
                  <a:gd fmla="*/ 9 w 107" name="T18"/>
                  <a:gd fmla="*/ 1 h 56" name="T19"/>
                  <a:gd fmla="*/ 6 w 107" name="T20"/>
                  <a:gd fmla="*/ 1 h 56" name="T21"/>
                  <a:gd fmla="*/ 3 w 107" name="T22"/>
                  <a:gd fmla="*/ 3 h 56" name="T23"/>
                  <a:gd fmla="*/ 0 w 107" name="T24"/>
                  <a:gd fmla="*/ 5 h 56" name="T25"/>
                  <a:gd fmla="*/ 1 w 107" name="T26"/>
                  <a:gd fmla="*/ 8 h 56" name="T27"/>
                  <a:gd fmla="*/ 6 w 107" name="T28"/>
                  <a:gd fmla="*/ 9 h 56" name="T29"/>
                  <a:gd fmla="*/ 8 w 107" name="T30"/>
                  <a:gd fmla="*/ 14 h 56" name="T31"/>
                  <a:gd fmla="*/ 3 w 107" name="T32"/>
                  <a:gd fmla="*/ 19 h 56" name="T33"/>
                  <a:gd fmla="*/ 5 w 107" name="T34"/>
                  <a:gd fmla="*/ 20 h 56" name="T35"/>
                  <a:gd fmla="*/ 8 w 107" name="T36"/>
                  <a:gd fmla="*/ 18 h 56" name="T37"/>
                  <a:gd fmla="*/ 8 w 107" name="T38"/>
                  <a:gd fmla="*/ 20 h 56" name="T39"/>
                  <a:gd fmla="*/ 12 w 107" name="T40"/>
                  <a:gd fmla="*/ 17 h 56" name="T41"/>
                  <a:gd fmla="*/ 11 w 107" name="T42"/>
                  <a:gd fmla="*/ 22 h 56" name="T43"/>
                  <a:gd fmla="*/ 11 w 107" name="T44"/>
                  <a:gd fmla="*/ 25 h 56" name="T45"/>
                  <a:gd fmla="*/ 13 w 107" name="T46"/>
                  <a:gd fmla="*/ 23 h 56" name="T47"/>
                  <a:gd fmla="*/ 14 w 107" name="T48"/>
                  <a:gd fmla="*/ 25 h 56" name="T49"/>
                  <a:gd fmla="*/ 17 w 107" name="T50"/>
                  <a:gd fmla="*/ 22 h 56" name="T51"/>
                  <a:gd fmla="*/ 21 w 107" name="T52"/>
                  <a:gd fmla="*/ 18 h 56" name="T53"/>
                  <a:gd fmla="*/ 20 w 107" name="T54"/>
                  <a:gd fmla="*/ 23 h 56" name="T55"/>
                  <a:gd fmla="*/ 24 w 107" name="T56"/>
                  <a:gd fmla="*/ 26 h 56" name="T57"/>
                  <a:gd fmla="*/ 26 w 107" name="T58"/>
                  <a:gd fmla="*/ 27 h 56" name="T59"/>
                  <a:gd fmla="*/ 28 w 107" name="T60"/>
                  <a:gd fmla="*/ 27 h 56" name="T61"/>
                  <a:gd fmla="*/ 33 w 107" name="T62"/>
                  <a:gd fmla="*/ 29 h 56" name="T63"/>
                  <a:gd fmla="*/ 35 w 107" name="T64"/>
                  <a:gd fmla="*/ 30 h 56" name="T65"/>
                  <a:gd fmla="*/ 36 w 107" name="T66"/>
                  <a:gd fmla="*/ 30 h 56" name="T67"/>
                  <a:gd fmla="*/ 38 w 107" name="T68"/>
                  <a:gd fmla="*/ 28 h 56" name="T69"/>
                  <a:gd fmla="*/ 39 w 107" name="T70"/>
                  <a:gd fmla="*/ 31 h 56" name="T71"/>
                  <a:gd fmla="*/ 41 w 107" name="T72"/>
                  <a:gd fmla="*/ 30 h 56" name="T73"/>
                  <a:gd fmla="*/ 44 w 107" name="T74"/>
                  <a:gd fmla="*/ 33 h 56" name="T75"/>
                  <a:gd fmla="*/ 48 w 107" name="T76"/>
                  <a:gd fmla="*/ 34 h 56" name="T77"/>
                  <a:gd fmla="*/ 50 w 107" name="T78"/>
                  <a:gd fmla="*/ 37 h 56" name="T79"/>
                  <a:gd fmla="*/ 52 w 107" name="T80"/>
                  <a:gd fmla="*/ 36 h 56" name="T81"/>
                  <a:gd fmla="*/ 52 w 107" name="T82"/>
                  <a:gd fmla="*/ 37 h 56" name="T83"/>
                  <a:gd fmla="*/ 55 w 107" name="T84"/>
                  <a:gd fmla="*/ 37 h 56" name="T85"/>
                  <a:gd fmla="*/ 58 w 107" name="T86"/>
                  <a:gd fmla="*/ 38 h 56" name="T87"/>
                  <a:gd fmla="*/ 61 w 107" name="T88"/>
                  <a:gd fmla="*/ 38 h 56" name="T89"/>
                  <a:gd fmla="*/ 67 w 107" name="T90"/>
                  <a:gd fmla="*/ 33 h 56" name="T91"/>
                  <a:gd fmla="*/ 67 w 107" name="T92"/>
                  <a:gd fmla="*/ 38 h 56" name="T93"/>
                  <a:gd fmla="*/ 71 w 107" name="T94"/>
                  <a:gd fmla="*/ 39 h 56" name="T95"/>
                  <a:gd fmla="*/ 73 w 107" name="T96"/>
                  <a:gd fmla="*/ 40 h 56" name="T97"/>
                  <a:gd fmla="*/ 79 w 107" name="T98"/>
                  <a:gd fmla="*/ 44 h 56" name="T99"/>
                  <a:gd fmla="*/ 81 w 107" name="T100"/>
                  <a:gd fmla="*/ 46 h 56" name="T101"/>
                  <a:gd fmla="*/ 90 w 107" name="T102"/>
                  <a:gd fmla="*/ 46 h 56" name="T103"/>
                  <a:gd fmla="*/ 93 w 107" name="T104"/>
                  <a:gd fmla="*/ 47 h 5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56" w="107">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5" name="Freeform 96"/>
              <p:cNvSpPr/>
              <p:nvPr/>
            </p:nvSpPr>
            <p:spPr bwMode="auto">
              <a:xfrm flipH="1">
                <a:off x="6768" y="2430"/>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6" name="Freeform 97"/>
              <p:cNvSpPr/>
              <p:nvPr/>
            </p:nvSpPr>
            <p:spPr bwMode="auto">
              <a:xfrm flipH="1">
                <a:off x="7180" y="2534"/>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7" name="Freeform 98"/>
              <p:cNvSpPr/>
              <p:nvPr/>
            </p:nvSpPr>
            <p:spPr bwMode="auto">
              <a:xfrm>
                <a:off x="7069" y="2489"/>
                <a:ext cx="2" cy="5"/>
              </a:xfrm>
              <a:custGeom>
                <a:gdLst>
                  <a:gd fmla="*/ 1 w 1" name="T0"/>
                  <a:gd fmla="*/ 0 h 2" name="T1"/>
                  <a:gd fmla="*/ 0 w 1" name="T2"/>
                  <a:gd fmla="*/ 1 h 2" name="T3"/>
                  <a:gd fmla="*/ 1 w 1" name="T4"/>
                  <a:gd fmla="*/ 0 h 2" name="T5"/>
                </a:gdLst>
                <a:cxnLst>
                  <a:cxn ang="0">
                    <a:pos x="T0" y="T1"/>
                  </a:cxn>
                  <a:cxn ang="0">
                    <a:pos x="T2" y="T3"/>
                  </a:cxn>
                  <a:cxn ang="0">
                    <a:pos x="T4" y="T5"/>
                  </a:cxn>
                </a:cxnLst>
                <a:rect b="b" l="0" r="r" t="0"/>
                <a:pathLst>
                  <a:path h="2" w="1">
                    <a:moveTo>
                      <a:pt x="1" y="0"/>
                    </a:moveTo>
                    <a:cubicBezTo>
                      <a:pt x="0" y="2"/>
                      <a:pt x="1" y="1"/>
                      <a:pt x="0" y="1"/>
                    </a:cubicBezTo>
                    <a:cubicBezTo>
                      <a:pt x="1" y="1"/>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8" name="Freeform 99"/>
              <p:cNvSpPr/>
              <p:nvPr/>
            </p:nvSpPr>
            <p:spPr bwMode="auto">
              <a:xfrm flipH="1">
                <a:off x="7204" y="2096"/>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1"/>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9" name="Freeform 100"/>
              <p:cNvSpPr/>
              <p:nvPr/>
            </p:nvSpPr>
            <p:spPr bwMode="auto">
              <a:xfrm>
                <a:off x="7180" y="2489"/>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0" name="Freeform 101"/>
              <p:cNvSpPr/>
              <p:nvPr/>
            </p:nvSpPr>
            <p:spPr bwMode="auto">
              <a:xfrm flipH="1">
                <a:off x="7211" y="2091"/>
                <a:ext cx="0" cy="5"/>
              </a:xfrm>
              <a:custGeom>
                <a:gdLst>
                  <a:gd fmla="*/ 1 h 2" name="T0"/>
                  <a:gd fmla="*/ 1 h 2" name="T1"/>
                  <a:gd fmla="*/ 1 h 2" name="T2"/>
                </a:gdLst>
                <a:cxnLst>
                  <a:cxn ang="0">
                    <a:pos x="0" y="T0"/>
                  </a:cxn>
                  <a:cxn ang="0">
                    <a:pos x="0" y="T1"/>
                  </a:cxn>
                  <a:cxn ang="0">
                    <a:pos x="0" y="T2"/>
                  </a:cxn>
                </a:cxnLst>
                <a:rect b="b" l="0" r="r" t="0"/>
                <a:pathLst>
                  <a:path h="2">
                    <a:moveTo>
                      <a:pt x="0" y="1"/>
                    </a:moveTo>
                    <a:cubicBezTo>
                      <a:pt x="0" y="0"/>
                      <a:pt x="0" y="1"/>
                      <a:pt x="0" y="1"/>
                    </a:cubicBezTo>
                    <a:cubicBezTo>
                      <a:pt x="0" y="2"/>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1" name="Freeform 102"/>
              <p:cNvSpPr/>
              <p:nvPr/>
            </p:nvSpPr>
            <p:spPr bwMode="auto">
              <a:xfrm flipH="1">
                <a:off x="7202" y="2089"/>
                <a:ext cx="0" cy="5"/>
              </a:xfrm>
              <a:custGeom>
                <a:gdLst>
                  <a:gd fmla="*/ 1 h 2" name="T0"/>
                  <a:gd fmla="*/ 0 h 2" name="T1"/>
                  <a:gd fmla="*/ 1 h 2" name="T2"/>
                </a:gdLst>
                <a:cxnLst>
                  <a:cxn ang="0">
                    <a:pos x="0" y="T0"/>
                  </a:cxn>
                  <a:cxn ang="0">
                    <a:pos x="0" y="T1"/>
                  </a:cxn>
                  <a:cxn ang="0">
                    <a:pos x="0" y="T2"/>
                  </a:cxn>
                </a:cxnLst>
                <a:rect b="b" l="0" r="r" t="0"/>
                <a:pathLst>
                  <a:path h="2">
                    <a:moveTo>
                      <a:pt x="0" y="1"/>
                    </a:moveTo>
                    <a:cubicBezTo>
                      <a:pt x="0" y="1"/>
                      <a:pt x="0" y="0"/>
                      <a:pt x="0" y="0"/>
                    </a:cubicBezTo>
                    <a:cubicBezTo>
                      <a:pt x="0" y="2"/>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2" name="Freeform 103"/>
              <p:cNvSpPr/>
              <p:nvPr/>
            </p:nvSpPr>
            <p:spPr bwMode="auto">
              <a:xfrm flipH="1">
                <a:off x="7214" y="2089"/>
                <a:ext cx="0" cy="2"/>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3" name="Freeform 104"/>
              <p:cNvSpPr/>
              <p:nvPr/>
            </p:nvSpPr>
            <p:spPr bwMode="auto">
              <a:xfrm>
                <a:off x="7190" y="2086"/>
                <a:ext cx="2" cy="5"/>
              </a:xfrm>
              <a:custGeom>
                <a:gdLst>
                  <a:gd fmla="*/ 1 w 1" name="T0"/>
                  <a:gd fmla="*/ 1 h 2" name="T1"/>
                  <a:gd fmla="*/ 0 w 1" name="T2"/>
                  <a:gd fmla="*/ 0 h 2" name="T3"/>
                  <a:gd fmla="*/ 1 w 1" name="T4"/>
                  <a:gd fmla="*/ 1 h 2" name="T5"/>
                  <a:gd fmla="*/ 1 w 1" name="T6"/>
                  <a:gd fmla="*/ 1 h 2" name="T7"/>
                </a:gdLst>
                <a:cxnLst>
                  <a:cxn ang="0">
                    <a:pos x="T0" y="T1"/>
                  </a:cxn>
                  <a:cxn ang="0">
                    <a:pos x="T2" y="T3"/>
                  </a:cxn>
                  <a:cxn ang="0">
                    <a:pos x="T4" y="T5"/>
                  </a:cxn>
                  <a:cxn ang="0">
                    <a:pos x="T6" y="T7"/>
                  </a:cxn>
                </a:cxnLst>
                <a:rect b="b" l="0" r="r" t="0"/>
                <a:pathLst>
                  <a:path h="2" w="1">
                    <a:moveTo>
                      <a:pt x="1" y="1"/>
                    </a:moveTo>
                    <a:cubicBezTo>
                      <a:pt x="1" y="1"/>
                      <a:pt x="0" y="0"/>
                      <a:pt x="0" y="0"/>
                    </a:cubicBezTo>
                    <a:cubicBezTo>
                      <a:pt x="1" y="1"/>
                      <a:pt x="1" y="1"/>
                      <a:pt x="1" y="1"/>
                    </a:cubicBezTo>
                    <a:cubicBezTo>
                      <a:pt x="1" y="2"/>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4" name="Freeform 105"/>
              <p:cNvSpPr/>
              <p:nvPr/>
            </p:nvSpPr>
            <p:spPr bwMode="auto">
              <a:xfrm flipH="1">
                <a:off x="5743" y="2352"/>
                <a:ext cx="0" cy="5"/>
              </a:xfrm>
              <a:custGeom>
                <a:gdLst>
                  <a:gd fmla="*/ 2 h 2" name="T0"/>
                  <a:gd fmla="*/ 1 h 2" name="T1"/>
                  <a:gd fmla="*/ 2 h 2" name="T2"/>
                </a:gdLst>
                <a:cxnLst>
                  <a:cxn ang="0">
                    <a:pos x="0" y="T0"/>
                  </a:cxn>
                  <a:cxn ang="0">
                    <a:pos x="0" y="T1"/>
                  </a:cxn>
                  <a:cxn ang="0">
                    <a:pos x="0" y="T2"/>
                  </a:cxn>
                </a:cxnLst>
                <a:rect b="b" l="0" r="r" t="0"/>
                <a:pathLst>
                  <a:path h="2">
                    <a:moveTo>
                      <a:pt x="0" y="2"/>
                    </a:moveTo>
                    <a:cubicBezTo>
                      <a:pt x="0" y="0"/>
                      <a:pt x="0" y="1"/>
                      <a:pt x="0" y="1"/>
                    </a:cubicBezTo>
                    <a:cubicBezTo>
                      <a:pt x="0" y="1"/>
                      <a:pt x="0" y="2"/>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5" name="Freeform 106"/>
              <p:cNvSpPr/>
              <p:nvPr/>
            </p:nvSpPr>
            <p:spPr bwMode="auto">
              <a:xfrm>
                <a:off x="6128" y="1660"/>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6" name="Freeform 107"/>
              <p:cNvSpPr/>
              <p:nvPr/>
            </p:nvSpPr>
            <p:spPr bwMode="auto">
              <a:xfrm>
                <a:off x="6540" y="1520"/>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7" name="Freeform 108"/>
              <p:cNvSpPr/>
              <p:nvPr/>
            </p:nvSpPr>
            <p:spPr bwMode="auto">
              <a:xfrm>
                <a:off x="6543" y="1511"/>
                <a:ext cx="4" cy="2"/>
              </a:xfrm>
              <a:custGeom>
                <a:gdLst>
                  <a:gd fmla="*/ 0 w 2" name="T0"/>
                  <a:gd fmla="*/ 1 h 1" name="T1"/>
                  <a:gd fmla="*/ 1 w 2" name="T2"/>
                  <a:gd fmla="*/ 0 h 1" name="T3"/>
                  <a:gd fmla="*/ 0 w 2" name="T4"/>
                  <a:gd fmla="*/ 1 h 1" name="T5"/>
                </a:gdLst>
                <a:cxnLst>
                  <a:cxn ang="0">
                    <a:pos x="T0" y="T1"/>
                  </a:cxn>
                  <a:cxn ang="0">
                    <a:pos x="T2" y="T3"/>
                  </a:cxn>
                  <a:cxn ang="0">
                    <a:pos x="T4" y="T5"/>
                  </a:cxn>
                </a:cxnLst>
                <a:rect b="b" l="0" r="r" t="0"/>
                <a:pathLst>
                  <a:path h="1" w="2">
                    <a:moveTo>
                      <a:pt x="0" y="1"/>
                    </a:moveTo>
                    <a:cubicBezTo>
                      <a:pt x="2" y="1"/>
                      <a:pt x="0" y="1"/>
                      <a:pt x="1" y="0"/>
                    </a:cubicBezTo>
                    <a:cubicBezTo>
                      <a:pt x="1" y="1"/>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8" name="Freeform 109"/>
              <p:cNvSpPr/>
              <p:nvPr/>
            </p:nvSpPr>
            <p:spPr bwMode="auto">
              <a:xfrm>
                <a:off x="6516" y="1546"/>
                <a:ext cx="5" cy="5"/>
              </a:xfrm>
              <a:custGeom>
                <a:gdLst>
                  <a:gd fmla="*/ 2 w 2" name="T0"/>
                  <a:gd fmla="*/ 1 h 2" name="T1"/>
                  <a:gd fmla="*/ 1 w 2" name="T2"/>
                  <a:gd fmla="*/ 1 h 2" name="T3"/>
                  <a:gd fmla="*/ 2 w 2" name="T4"/>
                  <a:gd fmla="*/ 1 h 2" name="T5"/>
                </a:gdLst>
                <a:cxnLst>
                  <a:cxn ang="0">
                    <a:pos x="T0" y="T1"/>
                  </a:cxn>
                  <a:cxn ang="0">
                    <a:pos x="T2" y="T3"/>
                  </a:cxn>
                  <a:cxn ang="0">
                    <a:pos x="T4" y="T5"/>
                  </a:cxn>
                </a:cxnLst>
                <a:rect b="b" l="0" r="r" t="0"/>
                <a:pathLst>
                  <a:path h="2" w="2">
                    <a:moveTo>
                      <a:pt x="2" y="1"/>
                    </a:moveTo>
                    <a:cubicBezTo>
                      <a:pt x="2" y="0"/>
                      <a:pt x="1" y="1"/>
                      <a:pt x="1" y="1"/>
                    </a:cubicBezTo>
                    <a:cubicBezTo>
                      <a:pt x="0" y="2"/>
                      <a:pt x="1" y="1"/>
                      <a:pt x="2"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9" name="Freeform 110"/>
              <p:cNvSpPr/>
              <p:nvPr/>
            </p:nvSpPr>
            <p:spPr bwMode="auto">
              <a:xfrm>
                <a:off x="6516" y="1541"/>
                <a:ext cx="8" cy="7"/>
              </a:xfrm>
              <a:custGeom>
                <a:gdLst>
                  <a:gd fmla="*/ 0 w 3" name="T0"/>
                  <a:gd fmla="*/ 3 h 3" name="T1"/>
                  <a:gd fmla="*/ 3 w 3" name="T2"/>
                  <a:gd fmla="*/ 0 h 3" name="T3"/>
                  <a:gd fmla="*/ 0 w 3" name="T4"/>
                  <a:gd fmla="*/ 3 h 3" name="T5"/>
                </a:gdLst>
                <a:cxnLst>
                  <a:cxn ang="0">
                    <a:pos x="T0" y="T1"/>
                  </a:cxn>
                  <a:cxn ang="0">
                    <a:pos x="T2" y="T3"/>
                  </a:cxn>
                  <a:cxn ang="0">
                    <a:pos x="T4" y="T5"/>
                  </a:cxn>
                </a:cxnLst>
                <a:rect b="b" l="0" r="r" t="0"/>
                <a:pathLst>
                  <a:path h="3" w="3">
                    <a:moveTo>
                      <a:pt x="0" y="3"/>
                    </a:moveTo>
                    <a:cubicBezTo>
                      <a:pt x="3" y="0"/>
                      <a:pt x="3" y="0"/>
                      <a:pt x="3" y="0"/>
                    </a:cubicBezTo>
                    <a:cubicBezTo>
                      <a:pt x="1" y="1"/>
                      <a:pt x="1" y="2"/>
                      <a:pt x="0" y="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0" name="Freeform 111"/>
              <p:cNvSpPr/>
              <p:nvPr/>
            </p:nvSpPr>
            <p:spPr bwMode="auto">
              <a:xfrm>
                <a:off x="6535" y="1520"/>
                <a:ext cx="5" cy="0"/>
              </a:xfrm>
              <a:custGeom>
                <a:gdLst>
                  <a:gd fmla="*/ 0 w 2" name="T0"/>
                  <a:gd fmla="*/ 2 w 2" name="T1"/>
                  <a:gd fmla="*/ 1 w 2" name="T2"/>
                  <a:gd fmla="*/ 0 w 2" name="T3"/>
                </a:gdLst>
                <a:cxnLst>
                  <a:cxn ang="0">
                    <a:pos x="T0" y="0"/>
                  </a:cxn>
                  <a:cxn ang="0">
                    <a:pos x="T1" y="0"/>
                  </a:cxn>
                  <a:cxn ang="0">
                    <a:pos x="T2" y="0"/>
                  </a:cxn>
                  <a:cxn ang="0">
                    <a:pos x="T3" y="0"/>
                  </a:cxn>
                </a:cxnLst>
                <a:rect b="b" l="0" r="r" t="0"/>
                <a:pathLst>
                  <a:path w="2">
                    <a:moveTo>
                      <a:pt x="0" y="0"/>
                    </a:moveTo>
                    <a:cubicBezTo>
                      <a:pt x="1" y="0"/>
                      <a:pt x="1" y="0"/>
                      <a:pt x="2" y="0"/>
                    </a:cubicBezTo>
                    <a:cubicBezTo>
                      <a:pt x="2" y="0"/>
                      <a:pt x="1" y="0"/>
                      <a:pt x="1" y="0"/>
                    </a:cubicBezTo>
                    <a:cubicBezTo>
                      <a:pt x="1"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1" name="Freeform 112"/>
              <p:cNvSpPr/>
              <p:nvPr/>
            </p:nvSpPr>
            <p:spPr bwMode="auto">
              <a:xfrm>
                <a:off x="6538" y="1518"/>
                <a:ext cx="5" cy="0"/>
              </a:xfrm>
              <a:custGeom>
                <a:gdLst>
                  <a:gd fmla="*/ 2 w 2" name="T0"/>
                  <a:gd fmla="*/ 0 w 2" name="T1"/>
                  <a:gd fmla="*/ 2 w 2" name="T2"/>
                </a:gdLst>
                <a:cxnLst>
                  <a:cxn ang="0">
                    <a:pos x="T0" y="0"/>
                  </a:cxn>
                  <a:cxn ang="0">
                    <a:pos x="T1" y="0"/>
                  </a:cxn>
                  <a:cxn ang="0">
                    <a:pos x="T2" y="0"/>
                  </a:cxn>
                </a:cxnLst>
                <a:rect b="b" l="0" r="r" t="0"/>
                <a:pathLst>
                  <a:path w="2">
                    <a:moveTo>
                      <a:pt x="2" y="0"/>
                    </a:moveTo>
                    <a:cubicBezTo>
                      <a:pt x="2" y="0"/>
                      <a:pt x="1" y="0"/>
                      <a:pt x="0" y="0"/>
                    </a:cubicBezTo>
                    <a:lnTo>
                      <a:pt x="2"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2" name="Freeform 113"/>
              <p:cNvSpPr/>
              <p:nvPr/>
            </p:nvSpPr>
            <p:spPr bwMode="auto">
              <a:xfrm>
                <a:off x="7164" y="1951"/>
                <a:ext cx="261" cy="150"/>
              </a:xfrm>
              <a:custGeom>
                <a:gdLst>
                  <a:gd fmla="*/ 86 w 110" name="T0"/>
                  <a:gd fmla="*/ 5 h 63" name="T1"/>
                  <a:gd fmla="*/ 79 w 110" name="T2"/>
                  <a:gd fmla="*/ 7 h 63" name="T3"/>
                  <a:gd fmla="*/ 58 w 110" name="T4"/>
                  <a:gd fmla="*/ 24 h 63" name="T5"/>
                  <a:gd fmla="*/ 50 w 110" name="T6"/>
                  <a:gd fmla="*/ 26 h 63" name="T7"/>
                  <a:gd fmla="*/ 44 w 110" name="T8"/>
                  <a:gd fmla="*/ 26 h 63" name="T9"/>
                  <a:gd fmla="*/ 34 w 110" name="T10"/>
                  <a:gd fmla="*/ 31 h 63" name="T11"/>
                  <a:gd fmla="*/ 28 w 110" name="T12"/>
                  <a:gd fmla="*/ 33 h 63" name="T13"/>
                  <a:gd fmla="*/ 17 w 110" name="T14"/>
                  <a:gd fmla="*/ 38 h 63" name="T15"/>
                  <a:gd fmla="*/ 13 w 110" name="T16"/>
                  <a:gd fmla="*/ 45 h 63" name="T17"/>
                  <a:gd fmla="*/ 5 w 110" name="T18"/>
                  <a:gd fmla="*/ 47 h 63" name="T19"/>
                  <a:gd fmla="*/ 1 w 110" name="T20"/>
                  <a:gd fmla="*/ 50 h 63" name="T21"/>
                  <a:gd fmla="*/ 3 w 110" name="T22"/>
                  <a:gd fmla="*/ 55 h 63" name="T23"/>
                  <a:gd fmla="*/ 3 w 110" name="T24"/>
                  <a:gd fmla="*/ 56 h 63" name="T25"/>
                  <a:gd fmla="*/ 5 w 110" name="T26"/>
                  <a:gd fmla="*/ 55 h 63" name="T27"/>
                  <a:gd fmla="*/ 9 w 110" name="T28"/>
                  <a:gd fmla="*/ 56 h 63" name="T29"/>
                  <a:gd fmla="*/ 12 w 110" name="T30"/>
                  <a:gd fmla="*/ 58 h 63" name="T31"/>
                  <a:gd fmla="*/ 12 w 110" name="T32"/>
                  <a:gd fmla="*/ 51 h 63" name="T33"/>
                  <a:gd fmla="*/ 15 w 110" name="T34"/>
                  <a:gd fmla="*/ 57 h 63" name="T35"/>
                  <a:gd fmla="*/ 18 w 110" name="T36"/>
                  <a:gd fmla="*/ 61 h 63" name="T37"/>
                  <a:gd fmla="*/ 16 w 110" name="T38"/>
                  <a:gd fmla="*/ 54 h 63" name="T39"/>
                  <a:gd fmla="*/ 19 w 110" name="T40"/>
                  <a:gd fmla="*/ 59 h 63" name="T41"/>
                  <a:gd fmla="*/ 21 w 110" name="T42"/>
                  <a:gd fmla="*/ 60 h 63" name="T43"/>
                  <a:gd fmla="*/ 22 w 110" name="T44"/>
                  <a:gd fmla="*/ 60 h 63" name="T45"/>
                  <a:gd fmla="*/ 23 w 110" name="T46"/>
                  <a:gd fmla="*/ 60 h 63" name="T47"/>
                  <a:gd fmla="*/ 23 w 110" name="T48"/>
                  <a:gd fmla="*/ 55 h 63" name="T49"/>
                  <a:gd fmla="*/ 26 w 110" name="T50"/>
                  <a:gd fmla="*/ 58 h 63" name="T51"/>
                  <a:gd fmla="*/ 26 w 110" name="T52"/>
                  <a:gd fmla="*/ 54 h 63" name="T53"/>
                  <a:gd fmla="*/ 27 w 110" name="T54"/>
                  <a:gd fmla="*/ 54 h 63" name="T55"/>
                  <a:gd fmla="*/ 29 w 110" name="T56"/>
                  <a:gd fmla="*/ 54 h 63" name="T57"/>
                  <a:gd fmla="*/ 34 w 110" name="T58"/>
                  <a:gd fmla="*/ 51 h 63" name="T59"/>
                  <a:gd fmla="*/ 36 w 110" name="T60"/>
                  <a:gd fmla="*/ 51 h 63" name="T61"/>
                  <a:gd fmla="*/ 40 w 110" name="T62"/>
                  <a:gd fmla="*/ 49 h 63" name="T63"/>
                  <a:gd fmla="*/ 44 w 110" name="T64"/>
                  <a:gd fmla="*/ 47 h 63" name="T65"/>
                  <a:gd fmla="*/ 45 w 110" name="T66"/>
                  <a:gd fmla="*/ 45 h 63" name="T67"/>
                  <a:gd fmla="*/ 46 w 110" name="T68"/>
                  <a:gd fmla="*/ 45 h 63" name="T69"/>
                  <a:gd fmla="*/ 46 w 110" name="T70"/>
                  <a:gd fmla="*/ 42 h 63" name="T71"/>
                  <a:gd fmla="*/ 49 w 110" name="T72"/>
                  <a:gd fmla="*/ 42 h 63" name="T73"/>
                  <a:gd fmla="*/ 53 w 110" name="T74"/>
                  <a:gd fmla="*/ 42 h 63" name="T75"/>
                  <a:gd fmla="*/ 55 w 110" name="T76"/>
                  <a:gd fmla="*/ 39 h 63" name="T77"/>
                  <a:gd fmla="*/ 60 w 110" name="T78"/>
                  <a:gd fmla="*/ 39 h 63" name="T79"/>
                  <a:gd fmla="*/ 61 w 110" name="T80"/>
                  <a:gd fmla="*/ 38 h 63" name="T81"/>
                  <a:gd fmla="*/ 62 w 110" name="T82"/>
                  <a:gd fmla="*/ 38 h 63" name="T83"/>
                  <a:gd fmla="*/ 64 w 110" name="T84"/>
                  <a:gd fmla="*/ 40 h 63" name="T85"/>
                  <a:gd fmla="*/ 66 w 110" name="T86"/>
                  <a:gd fmla="*/ 35 h 63" name="T87"/>
                  <a:gd fmla="*/ 68 w 110" name="T88"/>
                  <a:gd fmla="*/ 30 h 63" name="T89"/>
                  <a:gd fmla="*/ 71 w 110" name="T90"/>
                  <a:gd fmla="*/ 31 h 63" name="T91"/>
                  <a:gd fmla="*/ 72 w 110" name="T92"/>
                  <a:gd fmla="*/ 26 h 63" name="T93"/>
                  <a:gd fmla="*/ 76 w 110" name="T94"/>
                  <a:gd fmla="*/ 26 h 63" name="T95"/>
                  <a:gd fmla="*/ 79 w 110" name="T96"/>
                  <a:gd fmla="*/ 24 h 63" name="T97"/>
                  <a:gd fmla="*/ 82 w 110" name="T98"/>
                  <a:gd fmla="*/ 23 h 63" name="T99"/>
                  <a:gd fmla="*/ 88 w 110" name="T100"/>
                  <a:gd fmla="*/ 20 h 63" name="T101"/>
                  <a:gd fmla="*/ 91 w 110" name="T102"/>
                  <a:gd fmla="*/ 16 h 63" name="T103"/>
                  <a:gd fmla="*/ 97 w 110" name="T104"/>
                  <a:gd fmla="*/ 13 h 63" name="T105"/>
                  <a:gd fmla="*/ 105 w 110" name="T106"/>
                  <a:gd fmla="*/ 13 h 63"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62" w="110">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3" name="Freeform 114"/>
              <p:cNvSpPr/>
              <p:nvPr/>
            </p:nvSpPr>
            <p:spPr bwMode="auto">
              <a:xfrm>
                <a:off x="6521" y="1354"/>
                <a:ext cx="7" cy="2"/>
              </a:xfrm>
              <a:custGeom>
                <a:gdLst>
                  <a:gd fmla="*/ 7 w 7" name="T0"/>
                  <a:gd fmla="*/ 0 h 2" name="T1"/>
                  <a:gd fmla="*/ 7 w 7" name="T2"/>
                  <a:gd fmla="*/ 0 h 2" name="T3"/>
                  <a:gd fmla="*/ 0 w 7" name="T4"/>
                  <a:gd fmla="*/ 2 h 2" name="T5"/>
                  <a:gd fmla="*/ 7 w 7" name="T6"/>
                  <a:gd fmla="*/ 0 h 2" name="T7"/>
                </a:gdLst>
                <a:cxnLst>
                  <a:cxn ang="0">
                    <a:pos x="T0" y="T1"/>
                  </a:cxn>
                  <a:cxn ang="0">
                    <a:pos x="T2" y="T3"/>
                  </a:cxn>
                  <a:cxn ang="0">
                    <a:pos x="T4" y="T5"/>
                  </a:cxn>
                  <a:cxn ang="0">
                    <a:pos x="T6" y="T7"/>
                  </a:cxn>
                </a:cxnLst>
                <a:rect b="b" l="0" r="r" t="0"/>
                <a:pathLst>
                  <a:path h="2" w="7">
                    <a:moveTo>
                      <a:pt x="7" y="0"/>
                    </a:moveTo>
                    <a:lnTo>
                      <a:pt x="7" y="0"/>
                    </a:lnTo>
                    <a:lnTo>
                      <a:pt x="0" y="2"/>
                    </a:lnTo>
                    <a:lnTo>
                      <a:pt x="7"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4" name="Freeform 115"/>
              <p:cNvSpPr/>
              <p:nvPr/>
            </p:nvSpPr>
            <p:spPr bwMode="auto">
              <a:xfrm>
                <a:off x="6564" y="1292"/>
                <a:ext cx="88" cy="283"/>
              </a:xfrm>
              <a:custGeom>
                <a:gdLst>
                  <a:gd fmla="*/ 15 w 37" name="T0"/>
                  <a:gd fmla="*/ 54 h 119" name="T1"/>
                  <a:gd fmla="*/ 12 w 37" name="T2"/>
                  <a:gd fmla="*/ 62 h 119" name="T3"/>
                  <a:gd fmla="*/ 8 w 37" name="T4"/>
                  <a:gd fmla="*/ 67 h 119" name="T5"/>
                  <a:gd fmla="*/ 6 w 37" name="T6"/>
                  <a:gd fmla="*/ 78 h 119" name="T7"/>
                  <a:gd fmla="*/ 4 w 37" name="T8"/>
                  <a:gd fmla="*/ 84 h 119" name="T9"/>
                  <a:gd fmla="*/ 2 w 37" name="T10"/>
                  <a:gd fmla="*/ 96 h 119" name="T11"/>
                  <a:gd fmla="*/ 5 w 37" name="T12"/>
                  <a:gd fmla="*/ 103 h 119" name="T13"/>
                  <a:gd fmla="*/ 2 w 37" name="T14"/>
                  <a:gd fmla="*/ 111 h 119" name="T15"/>
                  <a:gd fmla="*/ 2 w 37" name="T16"/>
                  <a:gd fmla="*/ 115 h 119" name="T17"/>
                  <a:gd fmla="*/ 7 w 37" name="T18"/>
                  <a:gd fmla="*/ 117 h 119" name="T19"/>
                  <a:gd fmla="*/ 8 w 37" name="T20"/>
                  <a:gd fmla="*/ 117 h 119" name="T21"/>
                  <a:gd fmla="*/ 9 w 37" name="T22"/>
                  <a:gd fmla="*/ 115 h 119" name="T23"/>
                  <a:gd fmla="*/ 12 w 37" name="T24"/>
                  <a:gd fmla="*/ 113 h 119" name="T25"/>
                  <a:gd fmla="*/ 15 w 37" name="T26"/>
                  <a:gd fmla="*/ 110 h 119" name="T27"/>
                  <a:gd fmla="*/ 17 w 37" name="T28"/>
                  <a:gd fmla="*/ 110 h 119" name="T29"/>
                  <a:gd fmla="*/ 17 w 37" name="T30"/>
                  <a:gd fmla="*/ 108 h 119" name="T31"/>
                  <a:gd fmla="*/ 18 w 37" name="T32"/>
                  <a:gd fmla="*/ 108 h 119" name="T33"/>
                  <a:gd fmla="*/ 21 w 37" name="T34"/>
                  <a:gd fmla="*/ 108 h 119" name="T35"/>
                  <a:gd fmla="*/ 15 w 37" name="T36"/>
                  <a:gd fmla="*/ 104 h 119" name="T37"/>
                  <a:gd fmla="*/ 18 w 37" name="T38"/>
                  <a:gd fmla="*/ 104 h 119" name="T39"/>
                  <a:gd fmla="*/ 20 w 37" name="T40"/>
                  <a:gd fmla="*/ 104 h 119" name="T41"/>
                  <a:gd fmla="*/ 22 w 37" name="T42"/>
                  <a:gd fmla="*/ 102 h 119" name="T43"/>
                  <a:gd fmla="*/ 20 w 37" name="T44"/>
                  <a:gd fmla="*/ 100 h 119" name="T45"/>
                  <a:gd fmla="*/ 22 w 37" name="T46"/>
                  <a:gd fmla="*/ 99 h 119" name="T47"/>
                  <a:gd fmla="*/ 15 w 37" name="T48"/>
                  <a:gd fmla="*/ 95 h 119" name="T49"/>
                  <a:gd fmla="*/ 21 w 37" name="T50"/>
                  <a:gd fmla="*/ 97 h 119" name="T51"/>
                  <a:gd fmla="*/ 24 w 37" name="T52"/>
                  <a:gd fmla="*/ 92 h 119" name="T53"/>
                  <a:gd fmla="*/ 24 w 37" name="T54"/>
                  <a:gd fmla="*/ 89 h 119" name="T55"/>
                  <a:gd fmla="*/ 21 w 37" name="T56"/>
                  <a:gd fmla="*/ 85 h 119" name="T57"/>
                  <a:gd fmla="*/ 26 w 37" name="T58"/>
                  <a:gd fmla="*/ 81 h 119" name="T59"/>
                  <a:gd fmla="*/ 24 w 37" name="T60"/>
                  <a:gd fmla="*/ 78 h 119" name="T61"/>
                  <a:gd fmla="*/ 25 w 37" name="T62"/>
                  <a:gd fmla="*/ 77 h 119" name="T63"/>
                  <a:gd fmla="*/ 23 w 37" name="T64"/>
                  <a:gd fmla="*/ 75 h 119" name="T65"/>
                  <a:gd fmla="*/ 27 w 37" name="T66"/>
                  <a:gd fmla="*/ 75 h 119" name="T67"/>
                  <a:gd fmla="*/ 26 w 37" name="T68"/>
                  <a:gd fmla="*/ 72 h 119" name="T69"/>
                  <a:gd fmla="*/ 25 w 37" name="T70"/>
                  <a:gd fmla="*/ 67 h 119" name="T71"/>
                  <a:gd fmla="*/ 29 w 37" name="T72"/>
                  <a:gd fmla="*/ 65 h 119" name="T73"/>
                  <a:gd fmla="*/ 28 w 37" name="T74"/>
                  <a:gd fmla="*/ 61 h 119" name="T75"/>
                  <a:gd fmla="*/ 29 w 37" name="T76"/>
                  <a:gd fmla="*/ 59 h 119" name="T77"/>
                  <a:gd fmla="*/ 29 w 37" name="T78"/>
                  <a:gd fmla="*/ 59 h 119" name="T79"/>
                  <a:gd fmla="*/ 29 w 37" name="T80"/>
                  <a:gd fmla="*/ 56 h 119" name="T81"/>
                  <a:gd fmla="*/ 27 w 37" name="T82"/>
                  <a:gd fmla="*/ 51 h 119" name="T83"/>
                  <a:gd fmla="*/ 25 w 37" name="T84"/>
                  <a:gd fmla="*/ 49 h 119" name="T85"/>
                  <a:gd fmla="*/ 27 w 37" name="T86"/>
                  <a:gd fmla="*/ 47 h 119" name="T87"/>
                  <a:gd fmla="*/ 29 w 37" name="T88"/>
                  <a:gd fmla="*/ 44 h 119" name="T89"/>
                  <a:gd fmla="*/ 27 w 37" name="T90"/>
                  <a:gd fmla="*/ 39 h 119" name="T91"/>
                  <a:gd fmla="*/ 28 w 37" name="T92"/>
                  <a:gd fmla="*/ 37 h 119" name="T93"/>
                  <a:gd fmla="*/ 31 w 37" name="T94"/>
                  <a:gd fmla="*/ 30 h 119" name="T95"/>
                  <a:gd fmla="*/ 32 w 37" name="T96"/>
                  <a:gd fmla="*/ 27 h 119" name="T97"/>
                  <a:gd fmla="*/ 29 w 37" name="T98"/>
                  <a:gd fmla="*/ 19 h 119" name="T99"/>
                  <a:gd fmla="*/ 30 w 37" name="T100"/>
                  <a:gd fmla="*/ 16 h 119" name="T101"/>
                  <a:gd fmla="*/ 26 w 37" name="T102"/>
                  <a:gd fmla="*/ 0 h 119" name="T103"/>
                  <a:gd fmla="*/ 18 w 37" name="T104"/>
                  <a:gd fmla="*/ 21 h 119" name="T105"/>
                  <a:gd fmla="*/ 11 w 37" name="T106"/>
                  <a:gd fmla="*/ 38 h 119"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9" w="37">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5" name="Freeform 116"/>
              <p:cNvSpPr/>
              <p:nvPr/>
            </p:nvSpPr>
            <p:spPr bwMode="auto">
              <a:xfrm flipH="1">
                <a:off x="6540" y="139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6" name="Freeform 117"/>
              <p:cNvSpPr/>
              <p:nvPr/>
            </p:nvSpPr>
            <p:spPr bwMode="auto">
              <a:xfrm flipH="1">
                <a:off x="5926" y="2696"/>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7" name="Freeform 118"/>
              <p:cNvSpPr/>
              <p:nvPr/>
            </p:nvSpPr>
            <p:spPr bwMode="auto">
              <a:xfrm>
                <a:off x="6547" y="1503"/>
                <a:ext cx="5" cy="3"/>
              </a:xfrm>
              <a:custGeom>
                <a:gdLst>
                  <a:gd fmla="*/ 1 w 2" name="T0"/>
                  <a:gd fmla="*/ 1 h 1" name="T1"/>
                  <a:gd fmla="*/ 1 w 2" name="T2"/>
                  <a:gd fmla="*/ 0 h 1" name="T3"/>
                  <a:gd fmla="*/ 1 w 2" name="T4"/>
                  <a:gd fmla="*/ 1 h 1" name="T5"/>
                </a:gdLst>
                <a:cxnLst>
                  <a:cxn ang="0">
                    <a:pos x="T0" y="T1"/>
                  </a:cxn>
                  <a:cxn ang="0">
                    <a:pos x="T2" y="T3"/>
                  </a:cxn>
                  <a:cxn ang="0">
                    <a:pos x="T4" y="T5"/>
                  </a:cxn>
                </a:cxnLst>
                <a:rect b="b" l="0" r="r" t="0"/>
                <a:pathLst>
                  <a:path h="1" w="2">
                    <a:moveTo>
                      <a:pt x="1" y="1"/>
                    </a:moveTo>
                    <a:cubicBezTo>
                      <a:pt x="2" y="1"/>
                      <a:pt x="0" y="0"/>
                      <a:pt x="1" y="0"/>
                    </a:cubicBezTo>
                    <a:cubicBezTo>
                      <a:pt x="0" y="0"/>
                      <a:pt x="1"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8" name="Freeform 119"/>
              <p:cNvSpPr/>
              <p:nvPr/>
            </p:nvSpPr>
            <p:spPr bwMode="auto">
              <a:xfrm>
                <a:off x="6545" y="1501"/>
                <a:ext cx="5" cy="0"/>
              </a:xfrm>
              <a:custGeom>
                <a:gdLst>
                  <a:gd fmla="*/ 0 w 2" name="T0"/>
                  <a:gd fmla="*/ 2 w 2" name="T1"/>
                  <a:gd fmla="*/ 0 w 2" name="T2"/>
                </a:gdLst>
                <a:cxnLst>
                  <a:cxn ang="0">
                    <a:pos x="T0" y="0"/>
                  </a:cxn>
                  <a:cxn ang="0">
                    <a:pos x="T1" y="0"/>
                  </a:cxn>
                  <a:cxn ang="0">
                    <a:pos x="T2" y="0"/>
                  </a:cxn>
                </a:cxnLst>
                <a:rect b="b" l="0" r="r" t="0"/>
                <a:pathLst>
                  <a:path w="2">
                    <a:moveTo>
                      <a:pt x="0" y="0"/>
                    </a:moveTo>
                    <a:cubicBezTo>
                      <a:pt x="2" y="0"/>
                      <a:pt x="2" y="0"/>
                      <a:pt x="2" y="0"/>
                    </a:cubicBezTo>
                    <a:cubicBezTo>
                      <a:pt x="2"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9" name="Freeform 120"/>
              <p:cNvSpPr/>
              <p:nvPr/>
            </p:nvSpPr>
            <p:spPr bwMode="auto">
              <a:xfrm>
                <a:off x="6547" y="1513"/>
                <a:ext cx="5" cy="0"/>
              </a:xfrm>
              <a:custGeom>
                <a:gdLst>
                  <a:gd fmla="*/ 2 w 2" name="T0"/>
                  <a:gd fmla="*/ 0 w 2" name="T1"/>
                  <a:gd fmla="*/ 2 w 2" name="T2"/>
                </a:gdLst>
                <a:cxnLst>
                  <a:cxn ang="0">
                    <a:pos x="T0" y="0"/>
                  </a:cxn>
                  <a:cxn ang="0">
                    <a:pos x="T1" y="0"/>
                  </a:cxn>
                  <a:cxn ang="0">
                    <a:pos x="T2" y="0"/>
                  </a:cxn>
                </a:cxnLst>
                <a:rect b="b" l="0" r="r" t="0"/>
                <a:pathLst>
                  <a:path w="2">
                    <a:moveTo>
                      <a:pt x="2" y="0"/>
                    </a:moveTo>
                    <a:cubicBezTo>
                      <a:pt x="2" y="0"/>
                      <a:pt x="1" y="0"/>
                      <a:pt x="0" y="0"/>
                    </a:cubicBezTo>
                    <a:lnTo>
                      <a:pt x="2"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0" name="Freeform 121"/>
              <p:cNvSpPr/>
              <p:nvPr/>
            </p:nvSpPr>
            <p:spPr bwMode="auto">
              <a:xfrm flipH="1">
                <a:off x="6052" y="1612"/>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1" name="Freeform 122"/>
              <p:cNvSpPr/>
              <p:nvPr/>
            </p:nvSpPr>
            <p:spPr bwMode="auto">
              <a:xfrm>
                <a:off x="6026" y="1565"/>
                <a:ext cx="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2" name="Freeform 123"/>
              <p:cNvSpPr/>
              <p:nvPr/>
            </p:nvSpPr>
            <p:spPr bwMode="auto">
              <a:xfrm>
                <a:off x="6052" y="1525"/>
                <a:ext cx="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3" name="Freeform 124"/>
              <p:cNvSpPr/>
              <p:nvPr/>
            </p:nvSpPr>
            <p:spPr bwMode="auto">
              <a:xfrm flipH="1">
                <a:off x="7311" y="204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4" name="Freeform 125"/>
              <p:cNvSpPr/>
              <p:nvPr/>
            </p:nvSpPr>
            <p:spPr bwMode="auto">
              <a:xfrm>
                <a:off x="6123" y="1646"/>
                <a:ext cx="5" cy="2"/>
              </a:xfrm>
              <a:custGeom>
                <a:gdLst>
                  <a:gd fmla="*/ 1 w 2" name="T0"/>
                  <a:gd fmla="*/ 1 h 1" name="T1"/>
                  <a:gd fmla="*/ 1 w 2" name="T2"/>
                  <a:gd fmla="*/ 0 h 1" name="T3"/>
                  <a:gd fmla="*/ 1 w 2" name="T4"/>
                  <a:gd fmla="*/ 1 h 1" name="T5"/>
                </a:gdLst>
                <a:cxnLst>
                  <a:cxn ang="0">
                    <a:pos x="T0" y="T1"/>
                  </a:cxn>
                  <a:cxn ang="0">
                    <a:pos x="T2" y="T3"/>
                  </a:cxn>
                  <a:cxn ang="0">
                    <a:pos x="T4" y="T5"/>
                  </a:cxn>
                </a:cxnLst>
                <a:rect b="b" l="0" r="r" t="0"/>
                <a:pathLst>
                  <a:path h="1" w="2">
                    <a:moveTo>
                      <a:pt x="1" y="1"/>
                    </a:moveTo>
                    <a:cubicBezTo>
                      <a:pt x="2" y="0"/>
                      <a:pt x="0" y="0"/>
                      <a:pt x="1" y="0"/>
                    </a:cubicBezTo>
                    <a:cubicBezTo>
                      <a:pt x="0" y="0"/>
                      <a:pt x="1"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5" name="Rectangle 126"/>
              <p:cNvSpPr>
                <a:spLocks noChangeArrowheads="1"/>
              </p:cNvSpPr>
              <p:nvPr/>
            </p:nvSpPr>
            <p:spPr bwMode="auto">
              <a:xfrm>
                <a:off x="6066" y="1546"/>
                <a:ext cx="2" cy="1"/>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6" name="Freeform 127"/>
              <p:cNvSpPr/>
              <p:nvPr/>
            </p:nvSpPr>
            <p:spPr bwMode="auto">
              <a:xfrm>
                <a:off x="5938" y="1399"/>
                <a:ext cx="194" cy="301"/>
              </a:xfrm>
              <a:custGeom>
                <a:gdLst>
                  <a:gd fmla="*/ 11 w 82" name="T0"/>
                  <a:gd fmla="*/ 27 h 127" name="T1"/>
                  <a:gd fmla="*/ 20 w 82" name="T2"/>
                  <a:gd fmla="*/ 47 h 127" name="T3"/>
                  <a:gd fmla="*/ 34 w 82" name="T4"/>
                  <a:gd fmla="*/ 60 h 127" name="T5"/>
                  <a:gd fmla="*/ 37 w 82" name="T6"/>
                  <a:gd fmla="*/ 68 h 127" name="T7"/>
                  <a:gd fmla="*/ 43 w 82" name="T8"/>
                  <a:gd fmla="*/ 80 h 127" name="T9"/>
                  <a:gd fmla="*/ 47 w 82" name="T10"/>
                  <a:gd fmla="*/ 89 h 127" name="T11"/>
                  <a:gd fmla="*/ 53 w 82" name="T12"/>
                  <a:gd fmla="*/ 94 h 127" name="T13"/>
                  <a:gd fmla="*/ 60 w 82" name="T14"/>
                  <a:gd fmla="*/ 105 h 127" name="T15"/>
                  <a:gd fmla="*/ 63 w 82" name="T16"/>
                  <a:gd fmla="*/ 111 h 127" name="T17"/>
                  <a:gd fmla="*/ 63 w 82" name="T18"/>
                  <a:gd fmla="*/ 121 h 127" name="T19"/>
                  <a:gd fmla="*/ 65 w 82" name="T20"/>
                  <a:gd fmla="*/ 124 h 127" name="T21"/>
                  <a:gd fmla="*/ 69 w 82" name="T22"/>
                  <a:gd fmla="*/ 126 h 127" name="T23"/>
                  <a:gd fmla="*/ 72 w 82" name="T24"/>
                  <a:gd fmla="*/ 126 h 127" name="T25"/>
                  <a:gd fmla="*/ 73 w 82" name="T26"/>
                  <a:gd fmla="*/ 123 h 127" name="T27"/>
                  <a:gd fmla="*/ 71 w 82" name="T28"/>
                  <a:gd fmla="*/ 118 h 127" name="T29"/>
                  <a:gd fmla="*/ 73 w 82" name="T30"/>
                  <a:gd fmla="*/ 112 h 127" name="T31"/>
                  <a:gd fmla="*/ 80 w 82" name="T32"/>
                  <a:gd fmla="*/ 112 h 127" name="T33"/>
                  <a:gd fmla="*/ 80 w 82" name="T34"/>
                  <a:gd fmla="*/ 109 h 127" name="T35"/>
                  <a:gd fmla="*/ 76 w 82" name="T36"/>
                  <a:gd fmla="*/ 108 h 127" name="T37"/>
                  <a:gd fmla="*/ 78 w 82" name="T38"/>
                  <a:gd fmla="*/ 107 h 127" name="T39"/>
                  <a:gd fmla="*/ 73 w 82" name="T40"/>
                  <a:gd fmla="*/ 105 h 127" name="T41"/>
                  <a:gd fmla="*/ 77 w 82" name="T42"/>
                  <a:gd fmla="*/ 102 h 127" name="T43"/>
                  <a:gd fmla="*/ 78 w 82" name="T44"/>
                  <a:gd fmla="*/ 100 h 127" name="T45"/>
                  <a:gd fmla="*/ 76 w 82" name="T46"/>
                  <a:gd fmla="*/ 100 h 127" name="T47"/>
                  <a:gd fmla="*/ 76 w 82" name="T48"/>
                  <a:gd fmla="*/ 96 h 127" name="T49"/>
                  <a:gd fmla="*/ 71 w 82" name="T50"/>
                  <a:gd fmla="*/ 96 h 127" name="T51"/>
                  <a:gd fmla="*/ 65 w 82" name="T52"/>
                  <a:gd fmla="*/ 95 h 127" name="T53"/>
                  <a:gd fmla="*/ 70 w 82" name="T54"/>
                  <a:gd fmla="*/ 92 h 127" name="T55"/>
                  <a:gd fmla="*/ 68 w 82" name="T56"/>
                  <a:gd fmla="*/ 86 h 127" name="T57"/>
                  <a:gd fmla="*/ 67 w 82" name="T58"/>
                  <a:gd fmla="*/ 84 h 127" name="T59"/>
                  <a:gd fmla="*/ 65 w 82" name="T60"/>
                  <a:gd fmla="*/ 81 h 127" name="T61"/>
                  <a:gd fmla="*/ 62 w 82" name="T62"/>
                  <a:gd fmla="*/ 75 h 127" name="T63"/>
                  <a:gd fmla="*/ 60 w 82" name="T64"/>
                  <a:gd fmla="*/ 73 h 127" name="T65"/>
                  <a:gd fmla="*/ 59 w 82" name="T66"/>
                  <a:gd fmla="*/ 72 h 127" name="T67"/>
                  <a:gd fmla="*/ 57 w 82" name="T68"/>
                  <a:gd fmla="*/ 71 h 127" name="T69"/>
                  <a:gd fmla="*/ 58 w 82" name="T70"/>
                  <a:gd fmla="*/ 68 h 127" name="T71"/>
                  <a:gd fmla="*/ 55 w 82" name="T72"/>
                  <a:gd fmla="*/ 67 h 127" name="T73"/>
                  <a:gd fmla="*/ 54 w 82" name="T74"/>
                  <a:gd fmla="*/ 62 h 127" name="T75"/>
                  <a:gd fmla="*/ 51 w 82" name="T76"/>
                  <a:gd fmla="*/ 58 h 127" name="T77"/>
                  <a:gd fmla="*/ 51 w 82" name="T78"/>
                  <a:gd fmla="*/ 54 h 127" name="T79"/>
                  <a:gd fmla="*/ 48 w 82" name="T80"/>
                  <a:gd fmla="*/ 53 h 127" name="T81"/>
                  <a:gd fmla="*/ 49 w 82" name="T82"/>
                  <a:gd fmla="*/ 53 h 127" name="T83"/>
                  <a:gd fmla="*/ 45 w 82" name="T84"/>
                  <a:gd fmla="*/ 50 h 127" name="T85"/>
                  <a:gd fmla="*/ 43 w 82" name="T86"/>
                  <a:gd fmla="*/ 46 h 127" name="T87"/>
                  <a:gd fmla="*/ 41 w 82" name="T88"/>
                  <a:gd fmla="*/ 44 h 127" name="T89"/>
                  <a:gd fmla="*/ 32 w 82" name="T90"/>
                  <a:gd fmla="*/ 44 h 127" name="T91"/>
                  <a:gd fmla="*/ 35 w 82" name="T92"/>
                  <a:gd fmla="*/ 39 h 127" name="T93"/>
                  <a:gd fmla="*/ 31 w 82" name="T94"/>
                  <a:gd fmla="*/ 36 h 127" name="T95"/>
                  <a:gd fmla="*/ 30 w 82" name="T96"/>
                  <a:gd fmla="*/ 32 h 127" name="T97"/>
                  <a:gd fmla="*/ 26 w 82" name="T98"/>
                  <a:gd fmla="*/ 24 h 127" name="T99"/>
                  <a:gd fmla="*/ 25 w 82" name="T100"/>
                  <a:gd fmla="*/ 21 h 127" name="T101"/>
                  <a:gd fmla="*/ 15 w 82" name="T102"/>
                  <a:gd fmla="*/ 15 h 127" name="T103"/>
                  <a:gd fmla="*/ 13 w 82" name="T104"/>
                  <a:gd fmla="*/ 13 h 12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27" w="82">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7" name="Freeform 128"/>
              <p:cNvSpPr/>
              <p:nvPr/>
            </p:nvSpPr>
            <p:spPr bwMode="auto">
              <a:xfrm>
                <a:off x="6120" y="1641"/>
                <a:ext cx="3" cy="0"/>
              </a:xfrm>
              <a:custGeom>
                <a:gdLst>
                  <a:gd fmla="*/ 1 w 1" name="T0"/>
                  <a:gd fmla="*/ 0 w 1" name="T1"/>
                  <a:gd fmla="*/ 0 w 1" name="T2"/>
                  <a:gd fmla="*/ 1 w 1" name="T3"/>
                </a:gdLst>
                <a:cxnLst>
                  <a:cxn ang="0">
                    <a:pos x="T0" y="0"/>
                  </a:cxn>
                  <a:cxn ang="0">
                    <a:pos x="T1" y="0"/>
                  </a:cxn>
                  <a:cxn ang="0">
                    <a:pos x="T2" y="0"/>
                  </a:cxn>
                  <a:cxn ang="0">
                    <a:pos x="T3" y="0"/>
                  </a:cxn>
                </a:cxnLst>
                <a:rect b="b" l="0" r="r" t="0"/>
                <a:pathLst>
                  <a:path w="1">
                    <a:moveTo>
                      <a:pt x="1" y="0"/>
                    </a:moveTo>
                    <a:cubicBezTo>
                      <a:pt x="1" y="0"/>
                      <a:pt x="0" y="0"/>
                      <a:pt x="0" y="0"/>
                    </a:cubicBezTo>
                    <a:cubicBezTo>
                      <a:pt x="0" y="0"/>
                      <a:pt x="0" y="0"/>
                      <a:pt x="0" y="0"/>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8" name="Freeform 129"/>
              <p:cNvSpPr/>
              <p:nvPr/>
            </p:nvSpPr>
            <p:spPr bwMode="auto">
              <a:xfrm>
                <a:off x="6033" y="1508"/>
                <a:ext cx="2" cy="3"/>
              </a:xfrm>
              <a:custGeom>
                <a:gdLst>
                  <a:gd fmla="*/ 1 w 1" name="T0"/>
                  <a:gd fmla="*/ 0 h 1" name="T1"/>
                  <a:gd fmla="*/ 1 w 1" name="T2"/>
                  <a:gd fmla="*/ 0 h 1" name="T3"/>
                  <a:gd fmla="*/ 1 w 1" name="T4"/>
                  <a:gd fmla="*/ 0 h 1" name="T5"/>
                </a:gdLst>
                <a:cxnLst>
                  <a:cxn ang="0">
                    <a:pos x="T0" y="T1"/>
                  </a:cxn>
                  <a:cxn ang="0">
                    <a:pos x="T2" y="T3"/>
                  </a:cxn>
                  <a:cxn ang="0">
                    <a:pos x="T4" y="T5"/>
                  </a:cxn>
                </a:cxnLst>
                <a:rect b="b" l="0" r="r" t="0"/>
                <a:pathLst>
                  <a:path h="1" w="1">
                    <a:moveTo>
                      <a:pt x="1" y="0"/>
                    </a:moveTo>
                    <a:cubicBezTo>
                      <a:pt x="1" y="0"/>
                      <a:pt x="1" y="0"/>
                      <a:pt x="1" y="0"/>
                    </a:cubicBezTo>
                    <a:cubicBezTo>
                      <a:pt x="0" y="1"/>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9" name="Freeform 130"/>
              <p:cNvSpPr/>
              <p:nvPr/>
            </p:nvSpPr>
            <p:spPr bwMode="auto">
              <a:xfrm>
                <a:off x="6016" y="1492"/>
                <a:ext cx="5" cy="2"/>
              </a:xfrm>
              <a:custGeom>
                <a:gdLst>
                  <a:gd fmla="*/ 5 w 5" name="T0"/>
                  <a:gd fmla="*/ 0 h 2" name="T1"/>
                  <a:gd fmla="*/ 5 w 5" name="T2"/>
                  <a:gd fmla="*/ 0 h 2" name="T3"/>
                  <a:gd fmla="*/ 0 w 5" name="T4"/>
                  <a:gd fmla="*/ 2 h 2" name="T5"/>
                  <a:gd fmla="*/ 5 w 5" name="T6"/>
                  <a:gd fmla="*/ 0 h 2" name="T7"/>
                </a:gdLst>
                <a:cxnLst>
                  <a:cxn ang="0">
                    <a:pos x="T0" y="T1"/>
                  </a:cxn>
                  <a:cxn ang="0">
                    <a:pos x="T2" y="T3"/>
                  </a:cxn>
                  <a:cxn ang="0">
                    <a:pos x="T4" y="T5"/>
                  </a:cxn>
                  <a:cxn ang="0">
                    <a:pos x="T6" y="T7"/>
                  </a:cxn>
                </a:cxnLst>
                <a:rect b="b" l="0" r="r" t="0"/>
                <a:pathLst>
                  <a:path h="2" w="5">
                    <a:moveTo>
                      <a:pt x="5" y="0"/>
                    </a:moveTo>
                    <a:lnTo>
                      <a:pt x="5" y="0"/>
                    </a:lnTo>
                    <a:lnTo>
                      <a:pt x="0" y="2"/>
                    </a:lnTo>
                    <a:lnTo>
                      <a:pt x="5"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0" name="Freeform 131"/>
              <p:cNvSpPr/>
              <p:nvPr/>
            </p:nvSpPr>
            <p:spPr bwMode="auto">
              <a:xfrm>
                <a:off x="6042" y="1506"/>
                <a:ext cx="5" cy="0"/>
              </a:xfrm>
              <a:custGeom>
                <a:gdLst>
                  <a:gd fmla="*/ 2 w 2" name="T0"/>
                  <a:gd fmla="*/ 1 w 2" name="T1"/>
                  <a:gd fmla="*/ 2 w 2" name="T2"/>
                </a:gdLst>
                <a:cxnLst>
                  <a:cxn ang="0">
                    <a:pos x="T0" y="0"/>
                  </a:cxn>
                  <a:cxn ang="0">
                    <a:pos x="T1" y="0"/>
                  </a:cxn>
                  <a:cxn ang="0">
                    <a:pos x="T2" y="0"/>
                  </a:cxn>
                </a:cxnLst>
                <a:rect b="b" l="0" r="r" t="0"/>
                <a:pathLst>
                  <a:path w="2">
                    <a:moveTo>
                      <a:pt x="2" y="0"/>
                    </a:moveTo>
                    <a:cubicBezTo>
                      <a:pt x="2" y="0"/>
                      <a:pt x="0" y="0"/>
                      <a:pt x="1" y="0"/>
                    </a:cubicBezTo>
                    <a:cubicBezTo>
                      <a:pt x="1" y="0"/>
                      <a:pt x="2" y="0"/>
                      <a:pt x="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1" name="Freeform 132"/>
              <p:cNvSpPr/>
              <p:nvPr/>
            </p:nvSpPr>
            <p:spPr bwMode="auto">
              <a:xfrm flipH="1">
                <a:off x="6094" y="169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2" name="Freeform 133"/>
              <p:cNvSpPr/>
              <p:nvPr/>
            </p:nvSpPr>
            <p:spPr bwMode="auto">
              <a:xfrm>
                <a:off x="6045" y="1508"/>
                <a:ext cx="2" cy="3"/>
              </a:xfrm>
              <a:custGeom>
                <a:gdLst>
                  <a:gd fmla="*/ 0 w 1" name="T0"/>
                  <a:gd fmla="*/ 1 h 1" name="T1"/>
                  <a:gd fmla="*/ 0 w 1" name="T2"/>
                  <a:gd fmla="*/ 1 h 1" name="T3"/>
                  <a:gd fmla="*/ 0 w 1" name="T4"/>
                  <a:gd fmla="*/ 1 h 1" name="T5"/>
                </a:gdLst>
                <a:cxnLst>
                  <a:cxn ang="0">
                    <a:pos x="T0" y="T1"/>
                  </a:cxn>
                  <a:cxn ang="0">
                    <a:pos x="T2" y="T3"/>
                  </a:cxn>
                  <a:cxn ang="0">
                    <a:pos x="T4" y="T5"/>
                  </a:cxn>
                </a:cxnLst>
                <a:rect b="b" l="0" r="r" t="0"/>
                <a:pathLst>
                  <a:path h="1" w="1">
                    <a:moveTo>
                      <a:pt x="0" y="1"/>
                    </a:moveTo>
                    <a:cubicBezTo>
                      <a:pt x="0" y="1"/>
                      <a:pt x="0" y="1"/>
                      <a:pt x="0" y="1"/>
                    </a:cubicBezTo>
                    <a:cubicBezTo>
                      <a:pt x="1" y="0"/>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3" name="Freeform 134"/>
              <p:cNvSpPr/>
              <p:nvPr/>
            </p:nvSpPr>
            <p:spPr bwMode="auto">
              <a:xfrm>
                <a:off x="6035" y="1508"/>
                <a:ext cx="2"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4" name="Freeform 135"/>
              <p:cNvSpPr/>
              <p:nvPr/>
            </p:nvSpPr>
            <p:spPr bwMode="auto">
              <a:xfrm>
                <a:off x="6535" y="1518"/>
                <a:ext cx="12" cy="2"/>
              </a:xfrm>
              <a:custGeom>
                <a:gdLst>
                  <a:gd fmla="*/ 1 w 5" name="T0"/>
                  <a:gd fmla="*/ 1 h 1" name="T1"/>
                  <a:gd fmla="*/ 0 w 5" name="T2"/>
                  <a:gd fmla="*/ 1 h 1" name="T3"/>
                  <a:gd fmla="*/ 2 w 5" name="T4"/>
                  <a:gd fmla="*/ 1 h 1" name="T5"/>
                  <a:gd fmla="*/ 3 w 5" name="T6"/>
                  <a:gd fmla="*/ 1 h 1" name="T7"/>
                  <a:gd fmla="*/ 5 w 5" name="T8"/>
                  <a:gd fmla="*/ 0 h 1" name="T9"/>
                  <a:gd fmla="*/ 1 w 5" name="T10"/>
                  <a:gd fmla="*/ 1 h 1" name="T11"/>
                </a:gdLst>
                <a:cxnLst>
                  <a:cxn ang="0">
                    <a:pos x="T0" y="T1"/>
                  </a:cxn>
                  <a:cxn ang="0">
                    <a:pos x="T2" y="T3"/>
                  </a:cxn>
                  <a:cxn ang="0">
                    <a:pos x="T4" y="T5"/>
                  </a:cxn>
                  <a:cxn ang="0">
                    <a:pos x="T6" y="T7"/>
                  </a:cxn>
                  <a:cxn ang="0">
                    <a:pos x="T8" y="T9"/>
                  </a:cxn>
                  <a:cxn ang="0">
                    <a:pos x="T10" y="T11"/>
                  </a:cxn>
                </a:cxnLst>
                <a:rect b="b" l="0" r="r" t="0"/>
                <a:pathLst>
                  <a:path h="1" w="5">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5" name="Freeform 136"/>
              <p:cNvSpPr/>
              <p:nvPr/>
            </p:nvSpPr>
            <p:spPr bwMode="auto">
              <a:xfrm>
                <a:off x="7185" y="1480"/>
                <a:ext cx="3" cy="4"/>
              </a:xfrm>
              <a:custGeom>
                <a:gdLst>
                  <a:gd fmla="*/ 1 w 1" name="T0"/>
                  <a:gd fmla="*/ 1 h 2" name="T1"/>
                  <a:gd fmla="*/ 0 w 1" name="T2"/>
                  <a:gd fmla="*/ 1 h 2" name="T3"/>
                  <a:gd fmla="*/ 1 w 1" name="T4"/>
                  <a:gd fmla="*/ 1 h 2" name="T5"/>
                </a:gdLst>
                <a:cxnLst>
                  <a:cxn ang="0">
                    <a:pos x="T0" y="T1"/>
                  </a:cxn>
                  <a:cxn ang="0">
                    <a:pos x="T2" y="T3"/>
                  </a:cxn>
                  <a:cxn ang="0">
                    <a:pos x="T4" y="T5"/>
                  </a:cxn>
                </a:cxnLst>
                <a:rect b="b" l="0" r="r" t="0"/>
                <a:pathLst>
                  <a:path h="2" w="1">
                    <a:moveTo>
                      <a:pt x="1" y="1"/>
                    </a:moveTo>
                    <a:cubicBezTo>
                      <a:pt x="0" y="0"/>
                      <a:pt x="1" y="2"/>
                      <a:pt x="0" y="1"/>
                    </a:cubicBezTo>
                    <a:cubicBezTo>
                      <a:pt x="1" y="2"/>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6" name="Freeform 137"/>
              <p:cNvSpPr/>
              <p:nvPr/>
            </p:nvSpPr>
            <p:spPr bwMode="auto">
              <a:xfrm>
                <a:off x="7048" y="1593"/>
                <a:ext cx="2" cy="0"/>
              </a:xfrm>
              <a:custGeom>
                <a:gdLst>
                  <a:gd fmla="*/ 1 w 1" name="T0"/>
                  <a:gd fmla="*/ 1 w 1" name="T1"/>
                  <a:gd fmla="*/ 1 w 1" name="T2"/>
                </a:gdLst>
                <a:cxnLst>
                  <a:cxn ang="0">
                    <a:pos x="T0" y="0"/>
                  </a:cxn>
                  <a:cxn ang="0">
                    <a:pos x="T1" y="0"/>
                  </a:cxn>
                  <a:cxn ang="0">
                    <a:pos x="T2" y="0"/>
                  </a:cxn>
                </a:cxnLst>
                <a:rect b="b" l="0" r="r" t="0"/>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7" name="Freeform 138"/>
              <p:cNvSpPr/>
              <p:nvPr/>
            </p:nvSpPr>
            <p:spPr bwMode="auto">
              <a:xfrm>
                <a:off x="7199" y="1475"/>
                <a:ext cx="3" cy="2"/>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0"/>
                      <a:pt x="0" y="0"/>
                      <a:pt x="1" y="1"/>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8" name="Freeform 139"/>
              <p:cNvSpPr/>
              <p:nvPr/>
            </p:nvSpPr>
            <p:spPr bwMode="auto">
              <a:xfrm flipH="1">
                <a:off x="7202" y="1480"/>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0"/>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9" name="Freeform 140"/>
              <p:cNvSpPr/>
              <p:nvPr/>
            </p:nvSpPr>
            <p:spPr bwMode="auto">
              <a:xfrm flipH="1">
                <a:off x="7048" y="160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0" name="Freeform 141"/>
              <p:cNvSpPr/>
              <p:nvPr/>
            </p:nvSpPr>
            <p:spPr bwMode="auto">
              <a:xfrm>
                <a:off x="7043" y="1593"/>
                <a:ext cx="2" cy="5"/>
              </a:xfrm>
              <a:custGeom>
                <a:gdLst>
                  <a:gd fmla="*/ 1 w 1" name="T0"/>
                  <a:gd fmla="*/ 1 h 2" name="T1"/>
                  <a:gd fmla="*/ 0 w 1" name="T2"/>
                  <a:gd fmla="*/ 0 h 2" name="T3"/>
                  <a:gd fmla="*/ 1 w 1" name="T4"/>
                  <a:gd fmla="*/ 1 h 2" name="T5"/>
                </a:gdLst>
                <a:cxnLst>
                  <a:cxn ang="0">
                    <a:pos x="T0" y="T1"/>
                  </a:cxn>
                  <a:cxn ang="0">
                    <a:pos x="T2" y="T3"/>
                  </a:cxn>
                  <a:cxn ang="0">
                    <a:pos x="T4" y="T5"/>
                  </a:cxn>
                </a:cxnLst>
                <a:rect b="b" l="0" r="r" t="0"/>
                <a:pathLst>
                  <a:path h="2" w="1">
                    <a:moveTo>
                      <a:pt x="1" y="1"/>
                    </a:moveTo>
                    <a:cubicBezTo>
                      <a:pt x="1" y="1"/>
                      <a:pt x="0" y="0"/>
                      <a:pt x="0" y="0"/>
                    </a:cubicBezTo>
                    <a:cubicBezTo>
                      <a:pt x="0" y="0"/>
                      <a:pt x="1" y="2"/>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1" name="Freeform 142"/>
              <p:cNvSpPr/>
              <p:nvPr/>
            </p:nvSpPr>
            <p:spPr bwMode="auto">
              <a:xfrm>
                <a:off x="7048" y="1603"/>
                <a:ext cx="2" cy="2"/>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0" y="1"/>
                      <a:pt x="1" y="1"/>
                    </a:cubicBezTo>
                    <a:cubicBezTo>
                      <a:pt x="1" y="1"/>
                      <a:pt x="1"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2" name="Freeform 143"/>
              <p:cNvSpPr/>
              <p:nvPr/>
            </p:nvSpPr>
            <p:spPr bwMode="auto">
              <a:xfrm>
                <a:off x="7180" y="1487"/>
                <a:ext cx="3" cy="2"/>
              </a:xfrm>
              <a:custGeom>
                <a:gdLst>
                  <a:gd fmla="*/ 1 w 1" name="T0"/>
                  <a:gd fmla="*/ 1 h 1" name="T1"/>
                  <a:gd fmla="*/ 0 w 1" name="T2"/>
                  <a:gd fmla="*/ 0 h 1" name="T3"/>
                  <a:gd fmla="*/ 0 w 1" name="T4"/>
                  <a:gd fmla="*/ 1 h 1" name="T5"/>
                  <a:gd fmla="*/ 1 w 1" name="T6"/>
                  <a:gd fmla="*/ 1 h 1" name="T7"/>
                </a:gdLst>
                <a:cxnLst>
                  <a:cxn ang="0">
                    <a:pos x="T0" y="T1"/>
                  </a:cxn>
                  <a:cxn ang="0">
                    <a:pos x="T2" y="T3"/>
                  </a:cxn>
                  <a:cxn ang="0">
                    <a:pos x="T4" y="T5"/>
                  </a:cxn>
                  <a:cxn ang="0">
                    <a:pos x="T6" y="T7"/>
                  </a:cxn>
                </a:cxnLst>
                <a:rect b="b" l="0" r="r" t="0"/>
                <a:pathLst>
                  <a:path h="1" w="1">
                    <a:moveTo>
                      <a:pt x="1" y="1"/>
                    </a:moveTo>
                    <a:cubicBezTo>
                      <a:pt x="0" y="0"/>
                      <a:pt x="0" y="0"/>
                      <a:pt x="0" y="0"/>
                    </a:cubicBezTo>
                    <a:cubicBezTo>
                      <a:pt x="0" y="0"/>
                      <a:pt x="0" y="1"/>
                      <a:pt x="0" y="1"/>
                    </a:cubicBezTo>
                    <a:cubicBezTo>
                      <a:pt x="0" y="1"/>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3" name="Freeform 144"/>
              <p:cNvSpPr/>
              <p:nvPr/>
            </p:nvSpPr>
            <p:spPr bwMode="auto">
              <a:xfrm>
                <a:off x="7211" y="1480"/>
                <a:ext cx="3" cy="4"/>
              </a:xfrm>
              <a:custGeom>
                <a:gdLst>
                  <a:gd fmla="*/ 0 w 1" name="T0"/>
                  <a:gd fmla="*/ 2 h 2" name="T1"/>
                  <a:gd fmla="*/ 1 w 1" name="T2"/>
                  <a:gd fmla="*/ 0 h 2" name="T3"/>
                  <a:gd fmla="*/ 0 w 1" name="T4"/>
                  <a:gd fmla="*/ 2 h 2" name="T5"/>
                </a:gdLst>
                <a:cxnLst>
                  <a:cxn ang="0">
                    <a:pos x="T0" y="T1"/>
                  </a:cxn>
                  <a:cxn ang="0">
                    <a:pos x="T2" y="T3"/>
                  </a:cxn>
                  <a:cxn ang="0">
                    <a:pos x="T4" y="T5"/>
                  </a:cxn>
                </a:cxnLst>
                <a:rect b="b" l="0" r="r" t="0"/>
                <a:pathLst>
                  <a:path h="2" w="1">
                    <a:moveTo>
                      <a:pt x="0" y="2"/>
                    </a:moveTo>
                    <a:cubicBezTo>
                      <a:pt x="1" y="0"/>
                      <a:pt x="1" y="0"/>
                      <a:pt x="1" y="0"/>
                    </a:cubicBezTo>
                    <a:cubicBezTo>
                      <a:pt x="0" y="0"/>
                      <a:pt x="0" y="1"/>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4" name="Freeform 145"/>
              <p:cNvSpPr/>
              <p:nvPr/>
            </p:nvSpPr>
            <p:spPr bwMode="auto">
              <a:xfrm>
                <a:off x="7249" y="1496"/>
                <a:ext cx="3" cy="7"/>
              </a:xfrm>
              <a:custGeom>
                <a:gdLst>
                  <a:gd fmla="*/ 0 w 1" name="T0"/>
                  <a:gd fmla="*/ 0 h 3" name="T1"/>
                  <a:gd fmla="*/ 1 w 1" name="T2"/>
                  <a:gd fmla="*/ 3 h 3" name="T3"/>
                  <a:gd fmla="*/ 0 w 1" name="T4"/>
                  <a:gd fmla="*/ 0 h 3" name="T5"/>
                </a:gdLst>
                <a:cxnLst>
                  <a:cxn ang="0">
                    <a:pos x="T0" y="T1"/>
                  </a:cxn>
                  <a:cxn ang="0">
                    <a:pos x="T2" y="T3"/>
                  </a:cxn>
                  <a:cxn ang="0">
                    <a:pos x="T4" y="T5"/>
                  </a:cxn>
                </a:cxnLst>
                <a:rect b="b" l="0" r="r" t="0"/>
                <a:pathLst>
                  <a:path h="3" w="1">
                    <a:moveTo>
                      <a:pt x="0" y="0"/>
                    </a:moveTo>
                    <a:cubicBezTo>
                      <a:pt x="0" y="1"/>
                      <a:pt x="1" y="2"/>
                      <a:pt x="1" y="3"/>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5" name="Freeform 146"/>
              <p:cNvSpPr/>
              <p:nvPr/>
            </p:nvSpPr>
            <p:spPr bwMode="auto">
              <a:xfrm>
                <a:off x="7252" y="1499"/>
                <a:ext cx="2" cy="4"/>
              </a:xfrm>
              <a:custGeom>
                <a:gdLst>
                  <a:gd fmla="*/ 1 w 1" name="T0"/>
                  <a:gd fmla="*/ 2 h 2" name="T1"/>
                  <a:gd fmla="*/ 1 w 1" name="T2"/>
                  <a:gd fmla="*/ 1 h 2" name="T3"/>
                  <a:gd fmla="*/ 1 w 1" name="T4"/>
                  <a:gd fmla="*/ 2 h 2" name="T5"/>
                </a:gdLst>
                <a:cxnLst>
                  <a:cxn ang="0">
                    <a:pos x="T0" y="T1"/>
                  </a:cxn>
                  <a:cxn ang="0">
                    <a:pos x="T2" y="T3"/>
                  </a:cxn>
                  <a:cxn ang="0">
                    <a:pos x="T4" y="T5"/>
                  </a:cxn>
                </a:cxnLst>
                <a:rect b="b" l="0" r="r" t="0"/>
                <a:pathLst>
                  <a:path h="2" w="1">
                    <a:moveTo>
                      <a:pt x="1" y="2"/>
                    </a:moveTo>
                    <a:cubicBezTo>
                      <a:pt x="1" y="2"/>
                      <a:pt x="1" y="2"/>
                      <a:pt x="1" y="1"/>
                    </a:cubicBezTo>
                    <a:cubicBezTo>
                      <a:pt x="0" y="0"/>
                      <a:pt x="1" y="1"/>
                      <a:pt x="1"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6" name="Freeform 147"/>
              <p:cNvSpPr/>
              <p:nvPr/>
            </p:nvSpPr>
            <p:spPr bwMode="auto">
              <a:xfrm flipH="1">
                <a:off x="7218" y="1480"/>
                <a:ext cx="0" cy="4"/>
              </a:xfrm>
              <a:custGeom>
                <a:gdLst>
                  <a:gd fmla="*/ 2 h 2" name="T0"/>
                  <a:gd fmla="*/ 1 h 2" name="T1"/>
                  <a:gd fmla="*/ 1 h 2" name="T2"/>
                  <a:gd fmla="*/ 2 h 2" name="T3"/>
                </a:gdLst>
                <a:cxnLst>
                  <a:cxn ang="0">
                    <a:pos x="0" y="T0"/>
                  </a:cxn>
                  <a:cxn ang="0">
                    <a:pos x="0" y="T1"/>
                  </a:cxn>
                  <a:cxn ang="0">
                    <a:pos x="0" y="T2"/>
                  </a:cxn>
                  <a:cxn ang="0">
                    <a:pos x="0" y="T3"/>
                  </a:cxn>
                </a:cxnLst>
                <a:rect b="b" l="0" r="r" t="0"/>
                <a:pathLst>
                  <a:path h="2">
                    <a:moveTo>
                      <a:pt x="0" y="2"/>
                    </a:moveTo>
                    <a:cubicBezTo>
                      <a:pt x="0" y="1"/>
                      <a:pt x="0" y="1"/>
                      <a:pt x="0" y="1"/>
                    </a:cubicBezTo>
                    <a:cubicBezTo>
                      <a:pt x="0" y="0"/>
                      <a:pt x="0" y="1"/>
                      <a:pt x="0" y="1"/>
                    </a:cubicBezTo>
                    <a:cubicBezTo>
                      <a:pt x="0" y="1"/>
                      <a:pt x="0" y="2"/>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7" name="Freeform 148"/>
              <p:cNvSpPr/>
              <p:nvPr/>
            </p:nvSpPr>
            <p:spPr bwMode="auto">
              <a:xfrm>
                <a:off x="7214" y="1475"/>
                <a:ext cx="4" cy="9"/>
              </a:xfrm>
              <a:custGeom>
                <a:gdLst>
                  <a:gd fmla="*/ 2 w 2" name="T0"/>
                  <a:gd fmla="*/ 4 h 4" name="T1"/>
                  <a:gd fmla="*/ 1 w 2" name="T2"/>
                  <a:gd fmla="*/ 2 h 4" name="T3"/>
                  <a:gd fmla="*/ 0 w 2" name="T4"/>
                  <a:gd fmla="*/ 2 h 4" name="T5"/>
                  <a:gd fmla="*/ 0 w 2" name="T6"/>
                  <a:gd fmla="*/ 0 h 4" name="T7"/>
                  <a:gd fmla="*/ 2 w 2" name="T8"/>
                  <a:gd fmla="*/ 4 h 4" name="T9"/>
                  <a:gd fmla="*/ 2 w 2" name="T10"/>
                  <a:gd fmla="*/ 4 h 4" name="T11"/>
                </a:gdLst>
                <a:cxnLst>
                  <a:cxn ang="0">
                    <a:pos x="T0" y="T1"/>
                  </a:cxn>
                  <a:cxn ang="0">
                    <a:pos x="T2" y="T3"/>
                  </a:cxn>
                  <a:cxn ang="0">
                    <a:pos x="T4" y="T5"/>
                  </a:cxn>
                  <a:cxn ang="0">
                    <a:pos x="T6" y="T7"/>
                  </a:cxn>
                  <a:cxn ang="0">
                    <a:pos x="T8" y="T9"/>
                  </a:cxn>
                  <a:cxn ang="0">
                    <a:pos x="T10" y="T11"/>
                  </a:cxn>
                </a:cxnLst>
                <a:rect b="b" l="0" r="r" t="0"/>
                <a:pathLst>
                  <a:path h="4" w="2">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8" name="Freeform 149"/>
              <p:cNvSpPr/>
              <p:nvPr/>
            </p:nvSpPr>
            <p:spPr bwMode="auto">
              <a:xfrm>
                <a:off x="7216" y="1477"/>
                <a:ext cx="2" cy="3"/>
              </a:xfrm>
              <a:custGeom>
                <a:gdLst>
                  <a:gd fmla="*/ 0 w 1" name="T0"/>
                  <a:gd fmla="*/ 0 h 1" name="T1"/>
                  <a:gd fmla="*/ 0 w 1" name="T2"/>
                  <a:gd fmla="*/ 1 h 1" name="T3"/>
                  <a:gd fmla="*/ 0 w 1" name="T4"/>
                  <a:gd fmla="*/ 0 h 1" name="T5"/>
                </a:gdLst>
                <a:cxnLst>
                  <a:cxn ang="0">
                    <a:pos x="T0" y="T1"/>
                  </a:cxn>
                  <a:cxn ang="0">
                    <a:pos x="T2" y="T3"/>
                  </a:cxn>
                  <a:cxn ang="0">
                    <a:pos x="T4" y="T5"/>
                  </a:cxn>
                </a:cxnLst>
                <a:rect b="b" l="0" r="r" t="0"/>
                <a:pathLst>
                  <a:path h="1" w="1">
                    <a:moveTo>
                      <a:pt x="0" y="0"/>
                    </a:moveTo>
                    <a:cubicBezTo>
                      <a:pt x="0" y="1"/>
                      <a:pt x="0" y="1"/>
                      <a:pt x="0" y="1"/>
                    </a:cubicBezTo>
                    <a:cubicBezTo>
                      <a:pt x="0" y="1"/>
                      <a:pt x="1"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9" name="Freeform 150"/>
              <p:cNvSpPr/>
              <p:nvPr/>
            </p:nvSpPr>
            <p:spPr bwMode="auto">
              <a:xfrm flipH="1">
                <a:off x="6497" y="1454"/>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0" name="Freeform 151"/>
              <p:cNvSpPr/>
              <p:nvPr/>
            </p:nvSpPr>
            <p:spPr bwMode="auto">
              <a:xfrm>
                <a:off x="7157" y="2082"/>
                <a:ext cx="5" cy="0"/>
              </a:xfrm>
              <a:custGeom>
                <a:gdLst>
                  <a:gd fmla="*/ 1 w 2" name="T0"/>
                  <a:gd fmla="*/ 1 w 2" name="T1"/>
                  <a:gd fmla="*/ 1 w 2" name="T2"/>
                </a:gdLst>
                <a:cxnLst>
                  <a:cxn ang="0">
                    <a:pos x="T0" y="0"/>
                  </a:cxn>
                  <a:cxn ang="0">
                    <a:pos x="T1" y="0"/>
                  </a:cxn>
                  <a:cxn ang="0">
                    <a:pos x="T2" y="0"/>
                  </a:cxn>
                </a:cxnLst>
                <a:rect b="b" l="0" r="r" t="0"/>
                <a:pathLst>
                  <a:path w="2">
                    <a:moveTo>
                      <a:pt x="1" y="0"/>
                    </a:moveTo>
                    <a:cubicBezTo>
                      <a:pt x="0" y="0"/>
                      <a:pt x="0" y="0"/>
                      <a:pt x="1" y="0"/>
                    </a:cubicBezTo>
                    <a:cubicBezTo>
                      <a:pt x="2"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1" name="Freeform 152"/>
              <p:cNvSpPr/>
              <p:nvPr/>
            </p:nvSpPr>
            <p:spPr bwMode="auto">
              <a:xfrm>
                <a:off x="7159" y="2079"/>
                <a:ext cx="7" cy="5"/>
              </a:xfrm>
              <a:custGeom>
                <a:gdLst>
                  <a:gd fmla="*/ 0 w 3" name="T0"/>
                  <a:gd fmla="*/ 0 h 2" name="T1"/>
                  <a:gd fmla="*/ 3 w 3" name="T2"/>
                  <a:gd fmla="*/ 2 h 2" name="T3"/>
                  <a:gd fmla="*/ 0 w 3" name="T4"/>
                  <a:gd fmla="*/ 0 h 2" name="T5"/>
                </a:gdLst>
                <a:cxnLst>
                  <a:cxn ang="0">
                    <a:pos x="T0" y="T1"/>
                  </a:cxn>
                  <a:cxn ang="0">
                    <a:pos x="T2" y="T3"/>
                  </a:cxn>
                  <a:cxn ang="0">
                    <a:pos x="T4" y="T5"/>
                  </a:cxn>
                </a:cxnLst>
                <a:rect b="b" l="0" r="r" t="0"/>
                <a:pathLst>
                  <a:path h="2" w="3">
                    <a:moveTo>
                      <a:pt x="0" y="0"/>
                    </a:moveTo>
                    <a:cubicBezTo>
                      <a:pt x="3" y="2"/>
                      <a:pt x="3" y="2"/>
                      <a:pt x="3" y="2"/>
                    </a:cubicBezTo>
                    <a:cubicBezTo>
                      <a:pt x="2" y="1"/>
                      <a:pt x="1"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2" name="Freeform 153"/>
              <p:cNvSpPr/>
              <p:nvPr/>
            </p:nvSpPr>
            <p:spPr bwMode="auto">
              <a:xfrm>
                <a:off x="6538" y="1373"/>
                <a:ext cx="5" cy="2"/>
              </a:xfrm>
              <a:custGeom>
                <a:gdLst>
                  <a:gd fmla="*/ 2 w 2" name="T0"/>
                  <a:gd fmla="*/ 0 h 1" name="T1"/>
                  <a:gd fmla="*/ 1 w 2" name="T2"/>
                  <a:gd fmla="*/ 1 h 1" name="T3"/>
                  <a:gd fmla="*/ 2 w 2" name="T4"/>
                  <a:gd fmla="*/ 0 h 1" name="T5"/>
                </a:gdLst>
                <a:cxnLst>
                  <a:cxn ang="0">
                    <a:pos x="T0" y="T1"/>
                  </a:cxn>
                  <a:cxn ang="0">
                    <a:pos x="T2" y="T3"/>
                  </a:cxn>
                  <a:cxn ang="0">
                    <a:pos x="T4" y="T5"/>
                  </a:cxn>
                </a:cxnLst>
                <a:rect b="b" l="0" r="r" t="0"/>
                <a:pathLst>
                  <a:path h="1" w="2">
                    <a:moveTo>
                      <a:pt x="2" y="0"/>
                    </a:moveTo>
                    <a:cubicBezTo>
                      <a:pt x="2" y="1"/>
                      <a:pt x="0" y="1"/>
                      <a:pt x="1" y="1"/>
                    </a:cubicBezTo>
                    <a:cubicBezTo>
                      <a:pt x="1" y="0"/>
                      <a:pt x="2" y="1"/>
                      <a:pt x="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3" name="Freeform 154"/>
              <p:cNvSpPr/>
              <p:nvPr/>
            </p:nvSpPr>
            <p:spPr bwMode="auto">
              <a:xfrm flipH="1">
                <a:off x="6497" y="141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4" name="Rectangle 155"/>
              <p:cNvSpPr>
                <a:spLocks noChangeArrowheads="1"/>
              </p:cNvSpPr>
              <p:nvPr/>
            </p:nvSpPr>
            <p:spPr bwMode="auto">
              <a:xfrm>
                <a:off x="7086" y="1560"/>
                <a:ext cx="1" cy="3"/>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5" name="Freeform 156"/>
              <p:cNvSpPr/>
              <p:nvPr/>
            </p:nvSpPr>
            <p:spPr bwMode="auto">
              <a:xfrm flipH="1">
                <a:off x="7247" y="1501"/>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6" name="Freeform 157"/>
              <p:cNvSpPr/>
              <p:nvPr/>
            </p:nvSpPr>
            <p:spPr bwMode="auto">
              <a:xfrm flipH="1">
                <a:off x="6540" y="137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7" name="Freeform 158"/>
              <p:cNvSpPr/>
              <p:nvPr/>
            </p:nvSpPr>
            <p:spPr bwMode="auto">
              <a:xfrm flipH="1">
                <a:off x="7109" y="159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8" name="Freeform 159"/>
              <p:cNvSpPr/>
              <p:nvPr/>
            </p:nvSpPr>
            <p:spPr bwMode="auto">
              <a:xfrm>
                <a:off x="7157" y="1563"/>
                <a:ext cx="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9" name="Freeform 160"/>
              <p:cNvSpPr/>
              <p:nvPr/>
            </p:nvSpPr>
            <p:spPr bwMode="auto">
              <a:xfrm>
                <a:off x="7033" y="1622"/>
                <a:ext cx="5" cy="5"/>
              </a:xfrm>
              <a:custGeom>
                <a:gdLst>
                  <a:gd fmla="*/ 0 w 5" name="T0"/>
                  <a:gd fmla="*/ 0 h 5" name="T1"/>
                  <a:gd fmla="*/ 0 w 5" name="T2"/>
                  <a:gd fmla="*/ 2 h 5" name="T3"/>
                  <a:gd fmla="*/ 5 w 5" name="T4"/>
                  <a:gd fmla="*/ 5 h 5" name="T5"/>
                  <a:gd fmla="*/ 0 w 5" name="T6"/>
                  <a:gd fmla="*/ 0 h 5" name="T7"/>
                </a:gdLst>
                <a:cxnLst>
                  <a:cxn ang="0">
                    <a:pos x="T0" y="T1"/>
                  </a:cxn>
                  <a:cxn ang="0">
                    <a:pos x="T2" y="T3"/>
                  </a:cxn>
                  <a:cxn ang="0">
                    <a:pos x="T4" y="T5"/>
                  </a:cxn>
                  <a:cxn ang="0">
                    <a:pos x="T6" y="T7"/>
                  </a:cxn>
                </a:cxnLst>
                <a:rect b="b" l="0" r="r" t="0"/>
                <a:pathLst>
                  <a:path h="5" w="5">
                    <a:moveTo>
                      <a:pt x="0" y="0"/>
                    </a:moveTo>
                    <a:lnTo>
                      <a:pt x="0" y="2"/>
                    </a:lnTo>
                    <a:lnTo>
                      <a:pt x="5" y="5"/>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0" name="Freeform 161"/>
              <p:cNvSpPr/>
              <p:nvPr/>
            </p:nvSpPr>
            <p:spPr bwMode="auto">
              <a:xfrm flipH="1">
                <a:off x="7064" y="158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1" name="Freeform 162"/>
              <p:cNvSpPr/>
              <p:nvPr/>
            </p:nvSpPr>
            <p:spPr bwMode="auto">
              <a:xfrm>
                <a:off x="6958" y="1475"/>
                <a:ext cx="291" cy="265"/>
              </a:xfrm>
              <a:custGeom>
                <a:gdLst>
                  <a:gd fmla="*/ 27 w 123" name="T0"/>
                  <a:gd fmla="*/ 92 h 112" name="T1"/>
                  <a:gd fmla="*/ 33 w 123" name="T2"/>
                  <a:gd fmla="*/ 85 h 112" name="T3"/>
                  <a:gd fmla="*/ 52 w 123" name="T4"/>
                  <a:gd fmla="*/ 57 h 112" name="T5"/>
                  <a:gd fmla="*/ 61 w 123" name="T6"/>
                  <a:gd fmla="*/ 52 h 112" name="T7"/>
                  <a:gd fmla="*/ 69 w 123" name="T8"/>
                  <a:gd fmla="*/ 49 h 112" name="T9"/>
                  <a:gd fmla="*/ 81 w 123" name="T10"/>
                  <a:gd fmla="*/ 39 h 112" name="T11"/>
                  <a:gd fmla="*/ 89 w 123" name="T12"/>
                  <a:gd fmla="*/ 34 h 112" name="T13"/>
                  <a:gd fmla="*/ 100 w 123" name="T14"/>
                  <a:gd fmla="*/ 25 h 112" name="T15"/>
                  <a:gd fmla="*/ 105 w 123" name="T16"/>
                  <a:gd fmla="*/ 17 h 112" name="T17"/>
                  <a:gd fmla="*/ 115 w 123" name="T18"/>
                  <a:gd fmla="*/ 15 h 112" name="T19"/>
                  <a:gd fmla="*/ 119 w 123" name="T20"/>
                  <a:gd fmla="*/ 14 h 112" name="T21"/>
                  <a:gd fmla="*/ 121 w 123" name="T22"/>
                  <a:gd fmla="*/ 8 h 112" name="T23"/>
                  <a:gd fmla="*/ 122 w 123" name="T24"/>
                  <a:gd fmla="*/ 7 h 112" name="T25"/>
                  <a:gd fmla="*/ 118 w 123" name="T26"/>
                  <a:gd fmla="*/ 7 h 112" name="T27"/>
                  <a:gd fmla="*/ 113 w 123" name="T28"/>
                  <a:gd fmla="*/ 5 h 112" name="T29"/>
                  <a:gd fmla="*/ 107 w 123" name="T30"/>
                  <a:gd fmla="*/ 4 h 112" name="T31"/>
                  <a:gd fmla="*/ 106 w 123" name="T32"/>
                  <a:gd fmla="*/ 3 h 112" name="T33"/>
                  <a:gd fmla="*/ 102 w 123" name="T34"/>
                  <a:gd fmla="*/ 4 h 112" name="T35"/>
                  <a:gd fmla="*/ 101 w 123" name="T36"/>
                  <a:gd fmla="*/ 4 h 112" name="T37"/>
                  <a:gd fmla="*/ 99 w 123" name="T38"/>
                  <a:gd fmla="*/ 2 h 112" name="T39"/>
                  <a:gd fmla="*/ 98 w 123" name="T40"/>
                  <a:gd fmla="*/ 9 h 112" name="T41"/>
                  <a:gd fmla="*/ 96 w 123" name="T42"/>
                  <a:gd fmla="*/ 8 h 112" name="T43"/>
                  <a:gd fmla="*/ 93 w 123" name="T44"/>
                  <a:gd fmla="*/ 7 h 112" name="T45"/>
                  <a:gd fmla="*/ 91 w 123" name="T46"/>
                  <a:gd fmla="*/ 7 h 112" name="T47"/>
                  <a:gd fmla="*/ 89 w 123" name="T48"/>
                  <a:gd fmla="*/ 10 h 112" name="T49"/>
                  <a:gd fmla="*/ 87 w 123" name="T50"/>
                  <a:gd fmla="*/ 10 h 112" name="T51"/>
                  <a:gd fmla="*/ 89 w 123" name="T52"/>
                  <a:gd fmla="*/ 18 h 112" name="T53"/>
                  <a:gd fmla="*/ 85 w 123" name="T54"/>
                  <a:gd fmla="*/ 12 h 112" name="T55"/>
                  <a:gd fmla="*/ 78 w 123" name="T56"/>
                  <a:gd fmla="*/ 16 h 112" name="T57"/>
                  <a:gd fmla="*/ 75 w 123" name="T58"/>
                  <a:gd fmla="*/ 18 h 112" name="T59"/>
                  <a:gd fmla="*/ 75 w 123" name="T60"/>
                  <a:gd fmla="*/ 24 h 112" name="T61"/>
                  <a:gd fmla="*/ 67 w 123" name="T62"/>
                  <a:gd fmla="*/ 25 h 112" name="T63"/>
                  <a:gd fmla="*/ 65 w 123" name="T64"/>
                  <a:gd fmla="*/ 29 h 112" name="T65"/>
                  <a:gd fmla="*/ 64 w 123" name="T66"/>
                  <a:gd fmla="*/ 29 h 112" name="T67"/>
                  <a:gd fmla="*/ 64 w 123" name="T68"/>
                  <a:gd fmla="*/ 32 h 112" name="T69"/>
                  <a:gd fmla="*/ 60 w 123" name="T70"/>
                  <a:gd fmla="*/ 30 h 112" name="T71"/>
                  <a:gd fmla="*/ 59 w 123" name="T72"/>
                  <a:gd fmla="*/ 34 h 112" name="T73"/>
                  <a:gd fmla="*/ 55 w 123" name="T74"/>
                  <a:gd fmla="*/ 39 h 112" name="T75"/>
                  <a:gd fmla="*/ 50 w 123" name="T76"/>
                  <a:gd fmla="*/ 39 h 112" name="T77"/>
                  <a:gd fmla="*/ 47 w 123" name="T78"/>
                  <a:gd fmla="*/ 43 h 112" name="T79"/>
                  <a:gd fmla="*/ 45 w 123" name="T80"/>
                  <a:gd fmla="*/ 45 h 112" name="T81"/>
                  <a:gd fmla="*/ 44 w 123" name="T82"/>
                  <a:gd fmla="*/ 45 h 112" name="T83"/>
                  <a:gd fmla="*/ 42 w 123" name="T84"/>
                  <a:gd fmla="*/ 48 h 112" name="T85"/>
                  <a:gd fmla="*/ 39 w 123" name="T86"/>
                  <a:gd fmla="*/ 54 h 112" name="T87"/>
                  <a:gd fmla="*/ 38 w 123" name="T88"/>
                  <a:gd fmla="*/ 56 h 112" name="T89"/>
                  <a:gd fmla="*/ 38 w 123" name="T90"/>
                  <a:gd fmla="*/ 63 h 112" name="T91"/>
                  <a:gd fmla="*/ 34 w 123" name="T92"/>
                  <a:gd fmla="*/ 65 h 112" name="T93"/>
                  <a:gd fmla="*/ 30 w 123" name="T94"/>
                  <a:gd fmla="*/ 69 h 112" name="T95"/>
                  <a:gd fmla="*/ 27 w 123" name="T96"/>
                  <a:gd fmla="*/ 71 h 112" name="T97"/>
                  <a:gd fmla="*/ 19 w 123" name="T98"/>
                  <a:gd fmla="*/ 78 h 112" name="T99"/>
                  <a:gd fmla="*/ 17 w 123" name="T100"/>
                  <a:gd fmla="*/ 80 h 112" name="T101"/>
                  <a:gd fmla="*/ 13 w 123" name="T102"/>
                  <a:gd fmla="*/ 88 h 112" name="T103"/>
                  <a:gd fmla="*/ 12 w 123" name="T104"/>
                  <a:gd fmla="*/ 95 h 112"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12" w="123">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2" name="Freeform 163"/>
              <p:cNvSpPr/>
              <p:nvPr/>
            </p:nvSpPr>
            <p:spPr bwMode="auto">
              <a:xfrm>
                <a:off x="7195" y="2086"/>
                <a:ext cx="2" cy="5"/>
              </a:xfrm>
              <a:custGeom>
                <a:gdLst>
                  <a:gd fmla="*/ 0 w 1" name="T0"/>
                  <a:gd fmla="*/ 0 h 2" name="T1"/>
                  <a:gd fmla="*/ 1 w 1" name="T2"/>
                  <a:gd fmla="*/ 2 h 2" name="T3"/>
                  <a:gd fmla="*/ 0 w 1" name="T4"/>
                  <a:gd fmla="*/ 0 h 2" name="T5"/>
                </a:gdLst>
                <a:cxnLst>
                  <a:cxn ang="0">
                    <a:pos x="T0" y="T1"/>
                  </a:cxn>
                  <a:cxn ang="0">
                    <a:pos x="T2" y="T3"/>
                  </a:cxn>
                  <a:cxn ang="0">
                    <a:pos x="T4" y="T5"/>
                  </a:cxn>
                </a:cxnLst>
                <a:rect b="b" l="0" r="r" t="0"/>
                <a:pathLst>
                  <a:path h="2" w="1">
                    <a:moveTo>
                      <a:pt x="0" y="0"/>
                    </a:moveTo>
                    <a:cubicBezTo>
                      <a:pt x="1" y="2"/>
                      <a:pt x="1" y="2"/>
                      <a:pt x="1" y="2"/>
                    </a:cubicBezTo>
                    <a:cubicBezTo>
                      <a:pt x="1" y="2"/>
                      <a:pt x="1"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3" name="Freeform 164"/>
              <p:cNvSpPr/>
              <p:nvPr/>
            </p:nvSpPr>
            <p:spPr bwMode="auto">
              <a:xfrm>
                <a:off x="6540" y="1413"/>
                <a:ext cx="3" cy="0"/>
              </a:xfrm>
              <a:custGeom>
                <a:gdLst>
                  <a:gd fmla="*/ 3 w 3" name="T0"/>
                  <a:gd fmla="*/ 3 w 3" name="T1"/>
                  <a:gd fmla="*/ 0 w 3" name="T2"/>
                  <a:gd fmla="*/ 3 w 3" name="T3"/>
                </a:gdLst>
                <a:cxnLst>
                  <a:cxn ang="0">
                    <a:pos x="T0" y="0"/>
                  </a:cxn>
                  <a:cxn ang="0">
                    <a:pos x="T1" y="0"/>
                  </a:cxn>
                  <a:cxn ang="0">
                    <a:pos x="T2" y="0"/>
                  </a:cxn>
                  <a:cxn ang="0">
                    <a:pos x="T3" y="0"/>
                  </a:cxn>
                </a:cxnLst>
                <a:rect b="b" l="0" r="r" t="0"/>
                <a:pathLst>
                  <a:path w="3">
                    <a:moveTo>
                      <a:pt x="3" y="0"/>
                    </a:moveTo>
                    <a:lnTo>
                      <a:pt x="3" y="0"/>
                    </a:lnTo>
                    <a:lnTo>
                      <a:pt x="0" y="0"/>
                    </a:lnTo>
                    <a:lnTo>
                      <a:pt x="3"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4" name="Freeform 165"/>
              <p:cNvSpPr/>
              <p:nvPr/>
            </p:nvSpPr>
            <p:spPr bwMode="auto">
              <a:xfrm>
                <a:off x="5656" y="2392"/>
                <a:ext cx="2" cy="5"/>
              </a:xfrm>
              <a:custGeom>
                <a:gdLst>
                  <a:gd fmla="*/ 0 w 2" name="T0"/>
                  <a:gd fmla="*/ 0 h 5" name="T1"/>
                  <a:gd fmla="*/ 0 w 2" name="T2"/>
                  <a:gd fmla="*/ 0 h 5" name="T3"/>
                  <a:gd fmla="*/ 2 w 2" name="T4"/>
                  <a:gd fmla="*/ 5 h 5" name="T5"/>
                  <a:gd fmla="*/ 0 w 2" name="T6"/>
                  <a:gd fmla="*/ 0 h 5" name="T7"/>
                </a:gdLst>
                <a:cxnLst>
                  <a:cxn ang="0">
                    <a:pos x="T0" y="T1"/>
                  </a:cxn>
                  <a:cxn ang="0">
                    <a:pos x="T2" y="T3"/>
                  </a:cxn>
                  <a:cxn ang="0">
                    <a:pos x="T4" y="T5"/>
                  </a:cxn>
                  <a:cxn ang="0">
                    <a:pos x="T6" y="T7"/>
                  </a:cxn>
                </a:cxnLst>
                <a:rect b="b" l="0" r="r" t="0"/>
                <a:pathLst>
                  <a:path h="5" w="2">
                    <a:moveTo>
                      <a:pt x="0" y="0"/>
                    </a:moveTo>
                    <a:lnTo>
                      <a:pt x="0" y="0"/>
                    </a:lnTo>
                    <a:lnTo>
                      <a:pt x="2" y="5"/>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5" name="Freeform 166"/>
              <p:cNvSpPr/>
              <p:nvPr/>
            </p:nvSpPr>
            <p:spPr bwMode="auto">
              <a:xfrm>
                <a:off x="5660" y="2376"/>
                <a:ext cx="3" cy="2"/>
              </a:xfrm>
              <a:custGeom>
                <a:gdLst>
                  <a:gd fmla="*/ 0 w 1" name="T0"/>
                  <a:gd fmla="*/ 1 h 1" name="T1"/>
                  <a:gd fmla="*/ 0 w 1" name="T2"/>
                  <a:gd fmla="*/ 0 h 1" name="T3"/>
                  <a:gd fmla="*/ 0 w 1" name="T4"/>
                  <a:gd fmla="*/ 1 h 1" name="T5"/>
                </a:gdLst>
                <a:cxnLst>
                  <a:cxn ang="0">
                    <a:pos x="T0" y="T1"/>
                  </a:cxn>
                  <a:cxn ang="0">
                    <a:pos x="T2" y="T3"/>
                  </a:cxn>
                  <a:cxn ang="0">
                    <a:pos x="T4" y="T5"/>
                  </a:cxn>
                </a:cxnLst>
                <a:rect b="b" l="0" r="r" t="0"/>
                <a:pathLst>
                  <a:path h="1" w="1">
                    <a:moveTo>
                      <a:pt x="0" y="1"/>
                    </a:moveTo>
                    <a:cubicBezTo>
                      <a:pt x="0" y="1"/>
                      <a:pt x="0" y="0"/>
                      <a:pt x="0" y="0"/>
                    </a:cubicBezTo>
                    <a:cubicBezTo>
                      <a:pt x="0" y="0"/>
                      <a:pt x="1"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0040101010101" pitchFamily="2" typeface="华文细黑"/>
                </a:endParaRPr>
              </a:p>
            </p:txBody>
          </p:sp>
          <p:sp>
            <p:nvSpPr>
              <p:cNvPr id="436" name="Freeform 167"/>
              <p:cNvSpPr/>
              <p:nvPr/>
            </p:nvSpPr>
            <p:spPr bwMode="auto">
              <a:xfrm>
                <a:off x="6123" y="1660"/>
                <a:ext cx="2" cy="2"/>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0"/>
                      <a:pt x="0" y="0"/>
                      <a:pt x="1" y="0"/>
                    </a:cubicBezTo>
                    <a:cubicBezTo>
                      <a:pt x="0" y="0"/>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7" name="Freeform 168"/>
              <p:cNvSpPr/>
              <p:nvPr/>
            </p:nvSpPr>
            <p:spPr bwMode="auto">
              <a:xfrm flipH="1">
                <a:off x="5694" y="2414"/>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8" name="Freeform 169"/>
              <p:cNvSpPr/>
              <p:nvPr/>
            </p:nvSpPr>
            <p:spPr bwMode="auto">
              <a:xfrm flipH="1">
                <a:off x="5663" y="2376"/>
                <a:ext cx="0" cy="2"/>
              </a:xfrm>
              <a:custGeom>
                <a:gdLst>
                  <a:gd fmla="*/ 1 h 1" name="T0"/>
                  <a:gd fmla="*/ 1 h 1" name="T1"/>
                  <a:gd fmla="*/ 1 h 1" name="T2"/>
                </a:gdLst>
                <a:cxnLst>
                  <a:cxn ang="0">
                    <a:pos x="0" y="T0"/>
                  </a:cxn>
                  <a:cxn ang="0">
                    <a:pos x="0" y="T1"/>
                  </a:cxn>
                  <a:cxn ang="0">
                    <a:pos x="0" y="T2"/>
                  </a:cxn>
                </a:cxnLst>
                <a:rect b="b" l="0" r="r" t="0"/>
                <a:pathLst>
                  <a:path h="1">
                    <a:moveTo>
                      <a:pt x="0" y="1"/>
                    </a:moveTo>
                    <a:cubicBezTo>
                      <a:pt x="0" y="1"/>
                      <a:pt x="0" y="1"/>
                      <a:pt x="0" y="1"/>
                    </a:cubicBezTo>
                    <a:cubicBezTo>
                      <a:pt x="0" y="0"/>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9" name="Freeform 170"/>
              <p:cNvSpPr/>
              <p:nvPr/>
            </p:nvSpPr>
            <p:spPr bwMode="auto">
              <a:xfrm flipH="1">
                <a:off x="5663" y="238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0" name="Freeform 171"/>
              <p:cNvSpPr/>
              <p:nvPr/>
            </p:nvSpPr>
            <p:spPr bwMode="auto">
              <a:xfrm flipH="1">
                <a:off x="5663" y="2385"/>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1"/>
                      <a:pt x="0" y="1"/>
                    </a:cubicBezTo>
                    <a:cubicBezTo>
                      <a:pt x="0" y="1"/>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1" name="Freeform 172"/>
              <p:cNvSpPr/>
              <p:nvPr/>
            </p:nvSpPr>
            <p:spPr bwMode="auto">
              <a:xfrm>
                <a:off x="5748" y="2352"/>
                <a:ext cx="2" cy="9"/>
              </a:xfrm>
              <a:custGeom>
                <a:gdLst>
                  <a:gd fmla="*/ 1 w 1" name="T0"/>
                  <a:gd fmla="*/ 2 h 4" name="T1"/>
                  <a:gd fmla="*/ 1 w 1" name="T2"/>
                  <a:gd fmla="*/ 0 h 4" name="T3"/>
                  <a:gd fmla="*/ 1 w 1" name="T4"/>
                  <a:gd fmla="*/ 4 h 4" name="T5"/>
                  <a:gd fmla="*/ 1 w 1" name="T6"/>
                  <a:gd fmla="*/ 4 h 4" name="T7"/>
                  <a:gd fmla="*/ 1 w 1" name="T8"/>
                  <a:gd fmla="*/ 3 h 4" name="T9"/>
                  <a:gd fmla="*/ 1 w 1" name="T10"/>
                  <a:gd fmla="*/ 2 h 4" name="T11"/>
                </a:gdLst>
                <a:cxnLst>
                  <a:cxn ang="0">
                    <a:pos x="T0" y="T1"/>
                  </a:cxn>
                  <a:cxn ang="0">
                    <a:pos x="T2" y="T3"/>
                  </a:cxn>
                  <a:cxn ang="0">
                    <a:pos x="T4" y="T5"/>
                  </a:cxn>
                  <a:cxn ang="0">
                    <a:pos x="T6" y="T7"/>
                  </a:cxn>
                  <a:cxn ang="0">
                    <a:pos x="T8" y="T9"/>
                  </a:cxn>
                  <a:cxn ang="0">
                    <a:pos x="T10" y="T11"/>
                  </a:cxn>
                </a:cxnLst>
                <a:rect b="b" l="0" r="r" t="0"/>
                <a:pathLst>
                  <a:path h="4" w="1">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2" name="Freeform 173"/>
              <p:cNvSpPr/>
              <p:nvPr/>
            </p:nvSpPr>
            <p:spPr bwMode="auto">
              <a:xfrm flipH="1">
                <a:off x="5750" y="2357"/>
                <a:ext cx="0" cy="2"/>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cubicBezTo>
                      <a:pt x="0" y="0"/>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3" name="Freeform 174"/>
              <p:cNvSpPr/>
              <p:nvPr/>
            </p:nvSpPr>
            <p:spPr bwMode="auto">
              <a:xfrm flipH="1">
                <a:off x="5750" y="2359"/>
                <a:ext cx="0" cy="5"/>
              </a:xfrm>
              <a:custGeom>
                <a:gdLst>
                  <a:gd fmla="*/ 2 h 2" name="T0"/>
                  <a:gd fmla="*/ 1 h 2" name="T1"/>
                  <a:gd fmla="*/ 1 h 2" name="T2"/>
                  <a:gd fmla="*/ 2 h 2" name="T3"/>
                </a:gdLst>
                <a:cxnLst>
                  <a:cxn ang="0">
                    <a:pos x="0" y="T0"/>
                  </a:cxn>
                  <a:cxn ang="0">
                    <a:pos x="0" y="T1"/>
                  </a:cxn>
                  <a:cxn ang="0">
                    <a:pos x="0" y="T2"/>
                  </a:cxn>
                  <a:cxn ang="0">
                    <a:pos x="0" y="T3"/>
                  </a:cxn>
                </a:cxnLst>
                <a:rect b="b" l="0" r="r" t="0"/>
                <a:pathLst>
                  <a:path h="2">
                    <a:moveTo>
                      <a:pt x="0" y="2"/>
                    </a:moveTo>
                    <a:cubicBezTo>
                      <a:pt x="0" y="1"/>
                      <a:pt x="0" y="1"/>
                      <a:pt x="0" y="1"/>
                    </a:cubicBezTo>
                    <a:cubicBezTo>
                      <a:pt x="0" y="0"/>
                      <a:pt x="0" y="1"/>
                      <a:pt x="0" y="1"/>
                    </a:cubicBezTo>
                    <a:cubicBezTo>
                      <a:pt x="0" y="1"/>
                      <a:pt x="0" y="2"/>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4" name="Freeform 175"/>
              <p:cNvSpPr/>
              <p:nvPr/>
            </p:nvSpPr>
            <p:spPr bwMode="auto">
              <a:xfrm flipH="1">
                <a:off x="5736" y="2345"/>
                <a:ext cx="0" cy="7"/>
              </a:xfrm>
              <a:custGeom>
                <a:gdLst>
                  <a:gd fmla="*/ 2 h 3" name="T0"/>
                  <a:gd fmla="*/ 2 h 3" name="T1"/>
                  <a:gd fmla="*/ 2 h 3" name="T2"/>
                </a:gdLst>
                <a:cxnLst>
                  <a:cxn ang="0">
                    <a:pos x="0" y="T0"/>
                  </a:cxn>
                  <a:cxn ang="0">
                    <a:pos x="0" y="T1"/>
                  </a:cxn>
                  <a:cxn ang="0">
                    <a:pos x="0" y="T2"/>
                  </a:cxn>
                </a:cxnLst>
                <a:rect b="b" l="0" r="r" t="0"/>
                <a:pathLst>
                  <a:path h="3">
                    <a:moveTo>
                      <a:pt x="0" y="2"/>
                    </a:moveTo>
                    <a:cubicBezTo>
                      <a:pt x="0" y="0"/>
                      <a:pt x="0" y="2"/>
                      <a:pt x="0" y="2"/>
                    </a:cubicBezTo>
                    <a:cubicBezTo>
                      <a:pt x="0" y="3"/>
                      <a:pt x="0" y="2"/>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5" name="Freeform 176"/>
              <p:cNvSpPr/>
              <p:nvPr/>
            </p:nvSpPr>
            <p:spPr bwMode="auto">
              <a:xfrm>
                <a:off x="5753" y="2390"/>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0"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6" name="Freeform 177"/>
              <p:cNvSpPr/>
              <p:nvPr/>
            </p:nvSpPr>
            <p:spPr bwMode="auto">
              <a:xfrm flipH="1">
                <a:off x="6047" y="2252"/>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7" name="Freeform 178"/>
              <p:cNvSpPr/>
              <p:nvPr/>
            </p:nvSpPr>
            <p:spPr bwMode="auto">
              <a:xfrm flipH="1">
                <a:off x="5743" y="2347"/>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0"/>
                      <a:pt x="0" y="0"/>
                      <a:pt x="0" y="0"/>
                    </a:cubicBezTo>
                    <a:cubicBezTo>
                      <a:pt x="0" y="0"/>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8" name="Freeform 179"/>
              <p:cNvSpPr/>
              <p:nvPr/>
            </p:nvSpPr>
            <p:spPr bwMode="auto">
              <a:xfrm>
                <a:off x="5755" y="2387"/>
                <a:ext cx="3" cy="5"/>
              </a:xfrm>
              <a:custGeom>
                <a:gdLst>
                  <a:gd fmla="*/ 1 w 1" name="T0"/>
                  <a:gd fmla="*/ 1 h 2" name="T1"/>
                  <a:gd fmla="*/ 0 w 1" name="T2"/>
                  <a:gd fmla="*/ 2 h 2" name="T3"/>
                  <a:gd fmla="*/ 1 w 1" name="T4"/>
                  <a:gd fmla="*/ 1 h 2" name="T5"/>
                </a:gdLst>
                <a:cxnLst>
                  <a:cxn ang="0">
                    <a:pos x="T0" y="T1"/>
                  </a:cxn>
                  <a:cxn ang="0">
                    <a:pos x="T2" y="T3"/>
                  </a:cxn>
                  <a:cxn ang="0">
                    <a:pos x="T4" y="T5"/>
                  </a:cxn>
                </a:cxnLst>
                <a:rect b="b" l="0" r="r" t="0"/>
                <a:pathLst>
                  <a:path h="2" w="1">
                    <a:moveTo>
                      <a:pt x="1" y="1"/>
                    </a:moveTo>
                    <a:cubicBezTo>
                      <a:pt x="1" y="0"/>
                      <a:pt x="1" y="1"/>
                      <a:pt x="0" y="2"/>
                    </a:cubicBezTo>
                    <a:cubicBezTo>
                      <a:pt x="0" y="2"/>
                      <a:pt x="0" y="2"/>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9" name="Freeform 180"/>
              <p:cNvSpPr/>
              <p:nvPr/>
            </p:nvSpPr>
            <p:spPr bwMode="auto">
              <a:xfrm flipH="1">
                <a:off x="5874" y="2798"/>
                <a:ext cx="0" cy="2"/>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0"/>
                    </a:cubicBezTo>
                    <a:cubicBezTo>
                      <a:pt x="0" y="0"/>
                      <a:pt x="0" y="0"/>
                      <a:pt x="0" y="1"/>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0" name="Freeform 181"/>
              <p:cNvSpPr/>
              <p:nvPr/>
            </p:nvSpPr>
            <p:spPr bwMode="auto">
              <a:xfrm>
                <a:off x="5905" y="2769"/>
                <a:ext cx="2" cy="0"/>
              </a:xfrm>
              <a:custGeom>
                <a:gdLst>
                  <a:gd fmla="*/ 1 w 1" name="T0"/>
                  <a:gd fmla="*/ 0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0" y="0"/>
                    </a:cubicBezTo>
                    <a:cubicBezTo>
                      <a:pt x="0" y="0"/>
                      <a:pt x="0" y="0"/>
                      <a:pt x="0" y="0"/>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1" name="Freeform 182"/>
              <p:cNvSpPr/>
              <p:nvPr/>
            </p:nvSpPr>
            <p:spPr bwMode="auto">
              <a:xfrm>
                <a:off x="5755" y="2385"/>
                <a:ext cx="3" cy="7"/>
              </a:xfrm>
              <a:custGeom>
                <a:gdLst>
                  <a:gd fmla="*/ 0 w 1" name="T0"/>
                  <a:gd fmla="*/ 3 h 3" name="T1"/>
                  <a:gd fmla="*/ 1 w 1" name="T2"/>
                  <a:gd fmla="*/ 0 h 3" name="T3"/>
                  <a:gd fmla="*/ 0 w 1" name="T4"/>
                  <a:gd fmla="*/ 3 h 3" name="T5"/>
                </a:gdLst>
                <a:cxnLst>
                  <a:cxn ang="0">
                    <a:pos x="T0" y="T1"/>
                  </a:cxn>
                  <a:cxn ang="0">
                    <a:pos x="T2" y="T3"/>
                  </a:cxn>
                  <a:cxn ang="0">
                    <a:pos x="T4" y="T5"/>
                  </a:cxn>
                </a:cxnLst>
                <a:rect b="b" l="0" r="r" t="0"/>
                <a:pathLst>
                  <a:path h="3" w="1">
                    <a:moveTo>
                      <a:pt x="0" y="3"/>
                    </a:moveTo>
                    <a:cubicBezTo>
                      <a:pt x="1" y="0"/>
                      <a:pt x="1" y="0"/>
                      <a:pt x="1" y="0"/>
                    </a:cubicBezTo>
                    <a:cubicBezTo>
                      <a:pt x="0" y="1"/>
                      <a:pt x="0" y="2"/>
                      <a:pt x="0" y="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2" name="Freeform 183"/>
              <p:cNvSpPr/>
              <p:nvPr/>
            </p:nvSpPr>
            <p:spPr bwMode="auto">
              <a:xfrm>
                <a:off x="5817" y="2783"/>
                <a:ext cx="2" cy="3"/>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0"/>
                      <a:pt x="1" y="1"/>
                      <a:pt x="1" y="1"/>
                    </a:cubicBezTo>
                    <a:cubicBezTo>
                      <a:pt x="1" y="1"/>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3" name="Freeform 184"/>
              <p:cNvSpPr/>
              <p:nvPr/>
            </p:nvSpPr>
            <p:spPr bwMode="auto">
              <a:xfrm flipH="1">
                <a:off x="5822" y="2783"/>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4" name="Freeform 185"/>
              <p:cNvSpPr/>
              <p:nvPr/>
            </p:nvSpPr>
            <p:spPr bwMode="auto">
              <a:xfrm flipH="1">
                <a:off x="5824" y="2793"/>
                <a:ext cx="0" cy="2"/>
              </a:xfrm>
              <a:custGeom>
                <a:gdLst>
                  <a:gd fmla="*/ 0 h 1" name="T0"/>
                  <a:gd fmla="*/ 0 h 1" name="T1"/>
                  <a:gd fmla="*/ 0 h 1" name="T2"/>
                </a:gdLst>
                <a:cxnLst>
                  <a:cxn ang="0">
                    <a:pos x="0" y="T0"/>
                  </a:cxn>
                  <a:cxn ang="0">
                    <a:pos x="0" y="T1"/>
                  </a:cxn>
                  <a:cxn ang="0">
                    <a:pos x="0" y="T2"/>
                  </a:cxn>
                </a:cxnLst>
                <a:rect b="b" l="0" r="r" t="0"/>
                <a:pathLst>
                  <a:path h="1">
                    <a:moveTo>
                      <a:pt x="0" y="0"/>
                    </a:moveTo>
                    <a:cubicBezTo>
                      <a:pt x="0" y="0"/>
                      <a:pt x="0" y="0"/>
                      <a:pt x="0" y="0"/>
                    </a:cubicBezTo>
                    <a:cubicBezTo>
                      <a:pt x="0" y="1"/>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5" name="Freeform 186"/>
              <p:cNvSpPr/>
              <p:nvPr/>
            </p:nvSpPr>
            <p:spPr bwMode="auto">
              <a:xfrm>
                <a:off x="5822" y="2793"/>
                <a:ext cx="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0"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6" name="Freeform 187"/>
              <p:cNvSpPr/>
              <p:nvPr/>
            </p:nvSpPr>
            <p:spPr bwMode="auto">
              <a:xfrm flipH="1">
                <a:off x="7325" y="2037"/>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7" name="Freeform 188"/>
              <p:cNvSpPr/>
              <p:nvPr/>
            </p:nvSpPr>
            <p:spPr bwMode="auto">
              <a:xfrm flipH="1">
                <a:off x="5715" y="2406"/>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cubicBezTo>
                      <a:pt x="0" y="0"/>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8" name="Freeform 189"/>
              <p:cNvSpPr/>
              <p:nvPr/>
            </p:nvSpPr>
            <p:spPr bwMode="auto">
              <a:xfrm flipH="1">
                <a:off x="5672" y="237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9" name="Freeform 190"/>
              <p:cNvSpPr/>
              <p:nvPr/>
            </p:nvSpPr>
            <p:spPr bwMode="auto">
              <a:xfrm>
                <a:off x="5746" y="2357"/>
                <a:ext cx="2" cy="4"/>
              </a:xfrm>
              <a:custGeom>
                <a:gdLst>
                  <a:gd fmla="*/ 1 w 1" name="T0"/>
                  <a:gd fmla="*/ 0 h 2" name="T1"/>
                  <a:gd fmla="*/ 0 w 1" name="T2"/>
                  <a:gd fmla="*/ 2 h 2" name="T3"/>
                  <a:gd fmla="*/ 1 w 1" name="T4"/>
                  <a:gd fmla="*/ 0 h 2" name="T5"/>
                </a:gdLst>
                <a:cxnLst>
                  <a:cxn ang="0">
                    <a:pos x="T0" y="T1"/>
                  </a:cxn>
                  <a:cxn ang="0">
                    <a:pos x="T2" y="T3"/>
                  </a:cxn>
                  <a:cxn ang="0">
                    <a:pos x="T4" y="T5"/>
                  </a:cxn>
                </a:cxnLst>
                <a:rect b="b" l="0" r="r" t="0"/>
                <a:pathLst>
                  <a:path h="2" w="1">
                    <a:moveTo>
                      <a:pt x="1" y="0"/>
                    </a:moveTo>
                    <a:cubicBezTo>
                      <a:pt x="1" y="0"/>
                      <a:pt x="1" y="1"/>
                      <a:pt x="0" y="2"/>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0" name="Freeform 191"/>
              <p:cNvSpPr/>
              <p:nvPr/>
            </p:nvSpPr>
            <p:spPr bwMode="auto">
              <a:xfrm>
                <a:off x="7192" y="2091"/>
                <a:ext cx="3" cy="3"/>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0" y="0"/>
                    </a:cubicBezTo>
                    <a:cubicBezTo>
                      <a:pt x="0" y="0"/>
                      <a:pt x="0"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1" name="Freeform 192"/>
              <p:cNvSpPr/>
              <p:nvPr/>
            </p:nvSpPr>
            <p:spPr bwMode="auto">
              <a:xfrm>
                <a:off x="5611" y="2345"/>
                <a:ext cx="147" cy="102"/>
              </a:xfrm>
              <a:custGeom>
                <a:gdLst>
                  <a:gd fmla="*/ 46 w 62" name="T0"/>
                  <a:gd fmla="*/ 23 h 43" name="T1"/>
                  <a:gd fmla="*/ 51 w 62" name="T2"/>
                  <a:gd fmla="*/ 20 h 43" name="T3"/>
                  <a:gd fmla="*/ 54 w 62" name="T4"/>
                  <a:gd fmla="*/ 19 h 43" name="T5"/>
                  <a:gd fmla="*/ 58 w 62" name="T6"/>
                  <a:gd fmla="*/ 21 h 43" name="T7"/>
                  <a:gd fmla="*/ 60 w 62" name="T8"/>
                  <a:gd fmla="*/ 20 h 43" name="T9"/>
                  <a:gd fmla="*/ 61 w 62" name="T10"/>
                  <a:gd fmla="*/ 16 h 43" name="T11"/>
                  <a:gd fmla="*/ 62 w 62" name="T12"/>
                  <a:gd fmla="*/ 13 h 43" name="T13"/>
                  <a:gd fmla="*/ 62 w 62" name="T14"/>
                  <a:gd fmla="*/ 11 h 43" name="T15"/>
                  <a:gd fmla="*/ 58 w 62" name="T16"/>
                  <a:gd fmla="*/ 12 h 43" name="T17"/>
                  <a:gd fmla="*/ 56 w 62" name="T18"/>
                  <a:gd fmla="*/ 9 h 43" name="T19"/>
                  <a:gd fmla="*/ 57 w 62" name="T20"/>
                  <a:gd fmla="*/ 2 h 43" name="T21"/>
                  <a:gd fmla="*/ 56 w 62" name="T22"/>
                  <a:gd fmla="*/ 2 h 43" name="T23"/>
                  <a:gd fmla="*/ 55 w 62" name="T24"/>
                  <a:gd fmla="*/ 5 h 43" name="T25"/>
                  <a:gd fmla="*/ 54 w 62" name="T26"/>
                  <a:gd fmla="*/ 3 h 43" name="T27"/>
                  <a:gd fmla="*/ 53 w 62" name="T28"/>
                  <a:gd fmla="*/ 8 h 43" name="T29"/>
                  <a:gd fmla="*/ 51 w 62" name="T30"/>
                  <a:gd fmla="*/ 3 h 43" name="T31"/>
                  <a:gd fmla="*/ 51 w 62" name="T32"/>
                  <a:gd fmla="*/ 1 h 43" name="T33"/>
                  <a:gd fmla="*/ 50 w 62" name="T34"/>
                  <a:gd fmla="*/ 4 h 43" name="T35"/>
                  <a:gd fmla="*/ 49 w 62" name="T36"/>
                  <a:gd fmla="*/ 2 h 43" name="T37"/>
                  <a:gd fmla="*/ 48 w 62" name="T38"/>
                  <a:gd fmla="*/ 7 h 43" name="T39"/>
                  <a:gd fmla="*/ 47 w 62" name="T40"/>
                  <a:gd fmla="*/ 12 h 43" name="T41"/>
                  <a:gd fmla="*/ 46 w 62" name="T42"/>
                  <a:gd fmla="*/ 7 h 43" name="T43"/>
                  <a:gd fmla="*/ 43 w 62" name="T44"/>
                  <a:gd fmla="*/ 7 h 43" name="T45"/>
                  <a:gd fmla="*/ 42 w 62" name="T46"/>
                  <a:gd fmla="*/ 7 h 43" name="T47"/>
                  <a:gd fmla="*/ 40 w 62" name="T48"/>
                  <a:gd fmla="*/ 8 h 43" name="T49"/>
                  <a:gd fmla="*/ 37 w 62" name="T50"/>
                  <a:gd fmla="*/ 9 h 43" name="T51"/>
                  <a:gd fmla="*/ 36 w 62" name="T52"/>
                  <a:gd fmla="*/ 10 h 43" name="T53"/>
                  <a:gd fmla="*/ 36 w 62" name="T54"/>
                  <a:gd fmla="*/ 10 h 43" name="T55"/>
                  <a:gd fmla="*/ 35 w 62" name="T56"/>
                  <a:gd fmla="*/ 12 h 43" name="T57"/>
                  <a:gd fmla="*/ 34 w 62" name="T58"/>
                  <a:gd fmla="*/ 10 h 43" name="T59"/>
                  <a:gd fmla="*/ 33 w 62" name="T60"/>
                  <a:gd fmla="*/ 12 h 43" name="T61"/>
                  <a:gd fmla="*/ 30 w 62" name="T62"/>
                  <a:gd fmla="*/ 11 h 43" name="T63"/>
                  <a:gd fmla="*/ 28 w 62" name="T64"/>
                  <a:gd fmla="*/ 12 h 43" name="T65"/>
                  <a:gd fmla="*/ 26 w 62" name="T66"/>
                  <a:gd fmla="*/ 12 h 43" name="T67"/>
                  <a:gd fmla="*/ 26 w 62" name="T68"/>
                  <a:gd fmla="*/ 14 h 43" name="T69"/>
                  <a:gd fmla="*/ 25 w 62" name="T70"/>
                  <a:gd fmla="*/ 13 h 43" name="T71"/>
                  <a:gd fmla="*/ 24 w 62" name="T72"/>
                  <a:gd fmla="*/ 15 h 43" name="T73"/>
                  <a:gd fmla="*/ 22 w 62" name="T74"/>
                  <a:gd fmla="*/ 16 h 43" name="T75"/>
                  <a:gd fmla="*/ 21 w 62" name="T76"/>
                  <a:gd fmla="*/ 17 h 43" name="T77"/>
                  <a:gd fmla="*/ 22 w 62" name="T78"/>
                  <a:gd fmla="*/ 25 h 43" name="T79"/>
                  <a:gd fmla="*/ 19 w 62" name="T80"/>
                  <a:gd fmla="*/ 21 h 43" name="T81"/>
                  <a:gd fmla="*/ 17 w 62" name="T82"/>
                  <a:gd fmla="*/ 23 h 43" name="T83"/>
                  <a:gd fmla="*/ 16 w 62" name="T84"/>
                  <a:gd fmla="*/ 23 h 43" name="T85"/>
                  <a:gd fmla="*/ 11 w 62" name="T86"/>
                  <a:gd fmla="*/ 24 h 43" name="T87"/>
                  <a:gd fmla="*/ 10 w 62" name="T88"/>
                  <a:gd fmla="*/ 24 h 43" name="T89"/>
                  <a:gd fmla="*/ 8 w 62" name="T90"/>
                  <a:gd fmla="*/ 31 h 43" name="T91"/>
                  <a:gd fmla="*/ 7 w 62" name="T92"/>
                  <a:gd fmla="*/ 32 h 43" name="T93"/>
                  <a:gd fmla="*/ 12 w 62" name="T94"/>
                  <a:gd fmla="*/ 41 h 43" name="T95"/>
                  <a:gd fmla="*/ 18 w 62" name="T96"/>
                  <a:gd fmla="*/ 38 h 43" name="T97"/>
                  <a:gd fmla="*/ 28 w 62" name="T98"/>
                  <a:gd fmla="*/ 27 h 43" name="T99"/>
                  <a:gd fmla="*/ 31 w 62" name="T100"/>
                  <a:gd fmla="*/ 31 h 43" name="T101"/>
                  <a:gd fmla="*/ 36 w 62" name="T102"/>
                  <a:gd fmla="*/ 29 h 43" name="T103"/>
                  <a:gd fmla="*/ 41 w 62" name="T104"/>
                  <a:gd fmla="*/ 27 h 43"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43" w="62">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2" name="Freeform 193"/>
              <p:cNvSpPr/>
              <p:nvPr/>
            </p:nvSpPr>
            <p:spPr bwMode="auto">
              <a:xfrm flipH="1">
                <a:off x="5734" y="2350"/>
                <a:ext cx="0" cy="2"/>
              </a:xfrm>
              <a:custGeom>
                <a:gdLst>
                  <a:gd fmla="*/ 1 h 1" name="T0"/>
                  <a:gd fmla="*/ 0 h 1" name="T1"/>
                  <a:gd fmla="*/ 1 h 1" name="T2"/>
                  <a:gd fmla="*/ 1 h 1" name="T3"/>
                </a:gdLst>
                <a:cxnLst>
                  <a:cxn ang="0">
                    <a:pos x="0" y="T0"/>
                  </a:cxn>
                  <a:cxn ang="0">
                    <a:pos x="0" y="T1"/>
                  </a:cxn>
                  <a:cxn ang="0">
                    <a:pos x="0" y="T2"/>
                  </a:cxn>
                  <a:cxn ang="0">
                    <a:pos x="0" y="T3"/>
                  </a:cxn>
                </a:cxnLst>
                <a:rect b="b" l="0" r="r" t="0"/>
                <a:pathLst>
                  <a:path h="1">
                    <a:moveTo>
                      <a:pt x="0" y="1"/>
                    </a:moveTo>
                    <a:cubicBezTo>
                      <a:pt x="0" y="0"/>
                      <a:pt x="0" y="0"/>
                      <a:pt x="0" y="0"/>
                    </a:cubicBezTo>
                    <a:cubicBezTo>
                      <a:pt x="0" y="0"/>
                      <a:pt x="0" y="1"/>
                      <a:pt x="0" y="1"/>
                    </a:cubicBezTo>
                    <a:cubicBezTo>
                      <a:pt x="0" y="1"/>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3" name="Freeform 194"/>
              <p:cNvSpPr/>
              <p:nvPr/>
            </p:nvSpPr>
            <p:spPr bwMode="auto">
              <a:xfrm>
                <a:off x="5682" y="2369"/>
                <a:ext cx="2" cy="2"/>
              </a:xfrm>
              <a:custGeom>
                <a:gdLst>
                  <a:gd fmla="*/ 0 w 2" name="T0"/>
                  <a:gd fmla="*/ 0 h 2" name="T1"/>
                  <a:gd fmla="*/ 0 w 2" name="T2"/>
                  <a:gd fmla="*/ 2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lnTo>
                      <a:pt x="0" y="2"/>
                    </a:lnTo>
                    <a:lnTo>
                      <a:pt x="2" y="2"/>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4" name="Freeform 195"/>
              <p:cNvSpPr/>
              <p:nvPr/>
            </p:nvSpPr>
            <p:spPr bwMode="auto">
              <a:xfrm>
                <a:off x="5814" y="2006"/>
                <a:ext cx="3" cy="5"/>
              </a:xfrm>
              <a:custGeom>
                <a:gdLst>
                  <a:gd fmla="*/ 0 w 1" name="T0"/>
                  <a:gd fmla="*/ 1 h 2" name="T1"/>
                  <a:gd fmla="*/ 0 w 1" name="T2"/>
                  <a:gd fmla="*/ 1 h 2" name="T3"/>
                  <a:gd fmla="*/ 0 w 1" name="T4"/>
                  <a:gd fmla="*/ 1 h 2" name="T5"/>
                </a:gdLst>
                <a:cxnLst>
                  <a:cxn ang="0">
                    <a:pos x="T0" y="T1"/>
                  </a:cxn>
                  <a:cxn ang="0">
                    <a:pos x="T2" y="T3"/>
                  </a:cxn>
                  <a:cxn ang="0">
                    <a:pos x="T4" y="T5"/>
                  </a:cxn>
                </a:cxnLst>
                <a:rect b="b" l="0" r="r" t="0"/>
                <a:pathLst>
                  <a:path h="2" w="1">
                    <a:moveTo>
                      <a:pt x="0" y="1"/>
                    </a:moveTo>
                    <a:cubicBezTo>
                      <a:pt x="1" y="0"/>
                      <a:pt x="0" y="2"/>
                      <a:pt x="0" y="1"/>
                    </a:cubicBezTo>
                    <a:cubicBezTo>
                      <a:pt x="0" y="2"/>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5" name="Freeform 196"/>
              <p:cNvSpPr/>
              <p:nvPr/>
            </p:nvSpPr>
            <p:spPr bwMode="auto">
              <a:xfrm>
                <a:off x="5753" y="1987"/>
                <a:ext cx="2" cy="2"/>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6" name="Freeform 197"/>
              <p:cNvSpPr/>
              <p:nvPr/>
            </p:nvSpPr>
            <p:spPr bwMode="auto">
              <a:xfrm>
                <a:off x="5902" y="2696"/>
                <a:ext cx="3" cy="4"/>
              </a:xfrm>
              <a:custGeom>
                <a:gdLst>
                  <a:gd fmla="*/ 1 w 1" name="T0"/>
                  <a:gd fmla="*/ 1 h 2" name="T1"/>
                  <a:gd fmla="*/ 0 w 1" name="T2"/>
                  <a:gd fmla="*/ 1 h 2" name="T3"/>
                  <a:gd fmla="*/ 1 w 1" name="T4"/>
                  <a:gd fmla="*/ 1 h 2" name="T5"/>
                </a:gdLst>
                <a:cxnLst>
                  <a:cxn ang="0">
                    <a:pos x="T0" y="T1"/>
                  </a:cxn>
                  <a:cxn ang="0">
                    <a:pos x="T2" y="T3"/>
                  </a:cxn>
                  <a:cxn ang="0">
                    <a:pos x="T4" y="T5"/>
                  </a:cxn>
                </a:cxnLst>
                <a:rect b="b" l="0" r="r" t="0"/>
                <a:pathLst>
                  <a:path h="2" w="1">
                    <a:moveTo>
                      <a:pt x="1" y="1"/>
                    </a:moveTo>
                    <a:cubicBezTo>
                      <a:pt x="0" y="0"/>
                      <a:pt x="1" y="2"/>
                      <a:pt x="0" y="1"/>
                    </a:cubicBezTo>
                    <a:cubicBezTo>
                      <a:pt x="1" y="2"/>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7" name="Freeform 198"/>
              <p:cNvSpPr/>
              <p:nvPr/>
            </p:nvSpPr>
            <p:spPr bwMode="auto">
              <a:xfrm flipH="1">
                <a:off x="5727" y="198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8" name="Freeform 199"/>
              <p:cNvSpPr/>
              <p:nvPr/>
            </p:nvSpPr>
            <p:spPr bwMode="auto">
              <a:xfrm>
                <a:off x="5729" y="1975"/>
                <a:ext cx="2" cy="5"/>
              </a:xfrm>
              <a:custGeom>
                <a:gdLst>
                  <a:gd fmla="*/ 1 w 1" name="T0"/>
                  <a:gd fmla="*/ 0 h 2" name="T1"/>
                  <a:gd fmla="*/ 1 w 1" name="T2"/>
                  <a:gd fmla="*/ 1 h 2" name="T3"/>
                  <a:gd fmla="*/ 1 w 1" name="T4"/>
                  <a:gd fmla="*/ 0 h 2" name="T5"/>
                </a:gdLst>
                <a:cxnLst>
                  <a:cxn ang="0">
                    <a:pos x="T0" y="T1"/>
                  </a:cxn>
                  <a:cxn ang="0">
                    <a:pos x="T2" y="T3"/>
                  </a:cxn>
                  <a:cxn ang="0">
                    <a:pos x="T4" y="T5"/>
                  </a:cxn>
                </a:cxnLst>
                <a:rect b="b" l="0" r="r" t="0"/>
                <a:pathLst>
                  <a:path h="2" w="1">
                    <a:moveTo>
                      <a:pt x="1" y="0"/>
                    </a:moveTo>
                    <a:cubicBezTo>
                      <a:pt x="1" y="0"/>
                      <a:pt x="0" y="2"/>
                      <a:pt x="1" y="1"/>
                    </a:cubicBezTo>
                    <a:cubicBezTo>
                      <a:pt x="1" y="1"/>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9" name="Freeform 200"/>
              <p:cNvSpPr/>
              <p:nvPr/>
            </p:nvSpPr>
            <p:spPr bwMode="auto">
              <a:xfrm>
                <a:off x="5724" y="1985"/>
                <a:ext cx="3" cy="2"/>
              </a:xfrm>
              <a:custGeom>
                <a:gdLst>
                  <a:gd fmla="*/ 1 w 1" name="T0"/>
                  <a:gd fmla="*/ 0 h 1" name="T1"/>
                  <a:gd fmla="*/ 0 w 1" name="T2"/>
                  <a:gd fmla="*/ 0 h 1" name="T3"/>
                  <a:gd fmla="*/ 1 w 1" name="T4"/>
                  <a:gd fmla="*/ 0 h 1" name="T5"/>
                </a:gdLst>
                <a:cxnLst>
                  <a:cxn ang="0">
                    <a:pos x="T0" y="T1"/>
                  </a:cxn>
                  <a:cxn ang="0">
                    <a:pos x="T2" y="T3"/>
                  </a:cxn>
                  <a:cxn ang="0">
                    <a:pos x="T4" y="T5"/>
                  </a:cxn>
                </a:cxnLst>
                <a:rect b="b" l="0" r="r" t="0"/>
                <a:pathLst>
                  <a:path h="1" w="1">
                    <a:moveTo>
                      <a:pt x="1" y="0"/>
                    </a:moveTo>
                    <a:cubicBezTo>
                      <a:pt x="1" y="0"/>
                      <a:pt x="1" y="0"/>
                      <a:pt x="0" y="0"/>
                    </a:cubicBezTo>
                    <a:cubicBezTo>
                      <a:pt x="0" y="1"/>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0" name="Freeform 201"/>
              <p:cNvSpPr/>
              <p:nvPr/>
            </p:nvSpPr>
            <p:spPr bwMode="auto">
              <a:xfrm>
                <a:off x="5912" y="2691"/>
                <a:ext cx="2" cy="5"/>
              </a:xfrm>
              <a:custGeom>
                <a:gdLst>
                  <a:gd fmla="*/ 0 w 1" name="T0"/>
                  <a:gd fmla="*/ 0 h 2" name="T1"/>
                  <a:gd fmla="*/ 1 w 1" name="T2"/>
                  <a:gd fmla="*/ 2 h 2" name="T3"/>
                  <a:gd fmla="*/ 0 w 1" name="T4"/>
                  <a:gd fmla="*/ 0 h 2" name="T5"/>
                </a:gdLst>
                <a:cxnLst>
                  <a:cxn ang="0">
                    <a:pos x="T0" y="T1"/>
                  </a:cxn>
                  <a:cxn ang="0">
                    <a:pos x="T2" y="T3"/>
                  </a:cxn>
                  <a:cxn ang="0">
                    <a:pos x="T4" y="T5"/>
                  </a:cxn>
                </a:cxnLst>
                <a:rect b="b" l="0" r="r" t="0"/>
                <a:pathLst>
                  <a:path h="2" w="1">
                    <a:moveTo>
                      <a:pt x="0" y="0"/>
                    </a:moveTo>
                    <a:cubicBezTo>
                      <a:pt x="0" y="0"/>
                      <a:pt x="0" y="1"/>
                      <a:pt x="1" y="2"/>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1" name="Freeform 202"/>
              <p:cNvSpPr/>
              <p:nvPr/>
            </p:nvSpPr>
            <p:spPr bwMode="auto">
              <a:xfrm>
                <a:off x="5712" y="1982"/>
                <a:ext cx="3" cy="5"/>
              </a:xfrm>
              <a:custGeom>
                <a:gdLst>
                  <a:gd fmla="*/ 3 w 3" name="T0"/>
                  <a:gd fmla="*/ 0 h 5" name="T1"/>
                  <a:gd fmla="*/ 3 w 3" name="T2"/>
                  <a:gd fmla="*/ 0 h 5" name="T3"/>
                  <a:gd fmla="*/ 0 w 3" name="T4"/>
                  <a:gd fmla="*/ 5 h 5" name="T5"/>
                  <a:gd fmla="*/ 3 w 3" name="T6"/>
                  <a:gd fmla="*/ 0 h 5" name="T7"/>
                </a:gdLst>
                <a:cxnLst>
                  <a:cxn ang="0">
                    <a:pos x="T0" y="T1"/>
                  </a:cxn>
                  <a:cxn ang="0">
                    <a:pos x="T2" y="T3"/>
                  </a:cxn>
                  <a:cxn ang="0">
                    <a:pos x="T4" y="T5"/>
                  </a:cxn>
                  <a:cxn ang="0">
                    <a:pos x="T6" y="T7"/>
                  </a:cxn>
                </a:cxnLst>
                <a:rect b="b" l="0" r="r" t="0"/>
                <a:pathLst>
                  <a:path h="5" w="3">
                    <a:moveTo>
                      <a:pt x="3" y="0"/>
                    </a:moveTo>
                    <a:lnTo>
                      <a:pt x="3" y="0"/>
                    </a:lnTo>
                    <a:lnTo>
                      <a:pt x="0" y="5"/>
                    </a:lnTo>
                    <a:lnTo>
                      <a:pt x="3"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2" name="Freeform 203"/>
              <p:cNvSpPr/>
              <p:nvPr/>
            </p:nvSpPr>
            <p:spPr bwMode="auto">
              <a:xfrm>
                <a:off x="6118" y="1672"/>
                <a:ext cx="10" cy="2"/>
              </a:xfrm>
              <a:custGeom>
                <a:gdLst>
                  <a:gd fmla="*/ 0 w 4" name="T0"/>
                  <a:gd fmla="*/ 1 h 1" name="T1"/>
                  <a:gd fmla="*/ 0 w 4" name="T2"/>
                  <a:gd fmla="*/ 1 h 1" name="T3"/>
                  <a:gd fmla="*/ 1 w 4" name="T4"/>
                  <a:gd fmla="*/ 1 h 1" name="T5"/>
                  <a:gd fmla="*/ 2 w 4" name="T6"/>
                  <a:gd fmla="*/ 0 h 1" name="T7"/>
                  <a:gd fmla="*/ 4 w 4" name="T8"/>
                  <a:gd fmla="*/ 0 h 1" name="T9"/>
                  <a:gd fmla="*/ 0 w 4" name="T10"/>
                  <a:gd fmla="*/ 1 h 1" name="T11"/>
                </a:gdLst>
                <a:cxnLst>
                  <a:cxn ang="0">
                    <a:pos x="T0" y="T1"/>
                  </a:cxn>
                  <a:cxn ang="0">
                    <a:pos x="T2" y="T3"/>
                  </a:cxn>
                  <a:cxn ang="0">
                    <a:pos x="T4" y="T5"/>
                  </a:cxn>
                  <a:cxn ang="0">
                    <a:pos x="T6" y="T7"/>
                  </a:cxn>
                  <a:cxn ang="0">
                    <a:pos x="T8" y="T9"/>
                  </a:cxn>
                  <a:cxn ang="0">
                    <a:pos x="T10" y="T11"/>
                  </a:cxn>
                </a:cxnLst>
                <a:rect b="b" l="0" r="r" t="0"/>
                <a:pathLst>
                  <a:path h="1" w="4">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3" name="Freeform 204"/>
              <p:cNvSpPr/>
              <p:nvPr/>
            </p:nvSpPr>
            <p:spPr bwMode="auto">
              <a:xfrm>
                <a:off x="6120" y="1674"/>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25" name="Group 406"/>
            <p:cNvGrpSpPr/>
            <p:nvPr/>
          </p:nvGrpSpPr>
          <p:grpSpPr>
            <a:xfrm>
              <a:off x="8959850" y="2649538"/>
              <a:ext cx="2593975" cy="2765425"/>
              <a:chOff x="5644" y="1669"/>
              <a:chExt cx="1634" cy="1742"/>
            </a:xfrm>
          </p:grpSpPr>
          <p:sp>
            <p:nvSpPr>
              <p:cNvPr id="74" name="Freeform 206"/>
              <p:cNvSpPr/>
              <p:nvPr/>
            </p:nvSpPr>
            <p:spPr bwMode="auto">
              <a:xfrm>
                <a:off x="6116" y="1676"/>
                <a:ext cx="4" cy="0"/>
              </a:xfrm>
              <a:custGeom>
                <a:gdLst>
                  <a:gd fmla="*/ 1 w 2" name="T0"/>
                  <a:gd fmla="*/ 2 w 2" name="T1"/>
                  <a:gd fmla="*/ 1 w 2" name="T2"/>
                  <a:gd fmla="*/ 1 w 2" name="T3"/>
                </a:gdLst>
                <a:cxnLst>
                  <a:cxn ang="0">
                    <a:pos x="T0" y="0"/>
                  </a:cxn>
                  <a:cxn ang="0">
                    <a:pos x="T1" y="0"/>
                  </a:cxn>
                  <a:cxn ang="0">
                    <a:pos x="T2" y="0"/>
                  </a:cxn>
                  <a:cxn ang="0">
                    <a:pos x="T3" y="0"/>
                  </a:cxn>
                </a:cxnLst>
                <a:rect b="b" l="0" r="r" t="0"/>
                <a:pathLst>
                  <a:path w="2">
                    <a:moveTo>
                      <a:pt x="1" y="0"/>
                    </a:moveTo>
                    <a:cubicBezTo>
                      <a:pt x="1" y="0"/>
                      <a:pt x="2" y="0"/>
                      <a:pt x="2" y="0"/>
                    </a:cubicBezTo>
                    <a:cubicBezTo>
                      <a:pt x="2" y="0"/>
                      <a:pt x="1" y="0"/>
                      <a:pt x="1" y="0"/>
                    </a:cubicBezTo>
                    <a:cubicBezTo>
                      <a:pt x="1"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typeface="+mn-lt"/>
                </a:endParaRPr>
              </a:p>
            </p:txBody>
          </p:sp>
          <p:sp>
            <p:nvSpPr>
              <p:cNvPr id="75" name="Freeform 207"/>
              <p:cNvSpPr/>
              <p:nvPr/>
            </p:nvSpPr>
            <p:spPr bwMode="auto">
              <a:xfrm>
                <a:off x="6092" y="1703"/>
                <a:ext cx="5" cy="2"/>
              </a:xfrm>
              <a:custGeom>
                <a:gdLst>
                  <a:gd fmla="*/ 1 w 2" name="T0"/>
                  <a:gd fmla="*/ 1 h 1" name="T1"/>
                  <a:gd fmla="*/ 0 w 2" name="T2"/>
                  <a:gd fmla="*/ 0 h 1" name="T3"/>
                  <a:gd fmla="*/ 1 w 2" name="T4"/>
                  <a:gd fmla="*/ 1 h 1" name="T5"/>
                </a:gdLst>
                <a:cxnLst>
                  <a:cxn ang="0">
                    <a:pos x="T0" y="T1"/>
                  </a:cxn>
                  <a:cxn ang="0">
                    <a:pos x="T2" y="T3"/>
                  </a:cxn>
                  <a:cxn ang="0">
                    <a:pos x="T4" y="T5"/>
                  </a:cxn>
                </a:cxnLst>
                <a:rect b="b" l="0" r="r" t="0"/>
                <a:pathLst>
                  <a:path h="1" w="2">
                    <a:moveTo>
                      <a:pt x="1" y="1"/>
                    </a:moveTo>
                    <a:cubicBezTo>
                      <a:pt x="2" y="0"/>
                      <a:pt x="1" y="1"/>
                      <a:pt x="0" y="0"/>
                    </a:cubicBezTo>
                    <a:cubicBezTo>
                      <a:pt x="0" y="1"/>
                      <a:pt x="0"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6" name="Freeform 208"/>
              <p:cNvSpPr/>
              <p:nvPr/>
            </p:nvSpPr>
            <p:spPr bwMode="auto">
              <a:xfrm>
                <a:off x="6092" y="1700"/>
                <a:ext cx="7" cy="3"/>
              </a:xfrm>
              <a:custGeom>
                <a:gdLst>
                  <a:gd fmla="*/ 0 w 3" name="T0"/>
                  <a:gd fmla="*/ 1 h 1" name="T1"/>
                  <a:gd fmla="*/ 3 w 3" name="T2"/>
                  <a:gd fmla="*/ 1 h 1" name="T3"/>
                  <a:gd fmla="*/ 0 w 3" name="T4"/>
                  <a:gd fmla="*/ 1 h 1" name="T5"/>
                </a:gdLst>
                <a:cxnLst>
                  <a:cxn ang="0">
                    <a:pos x="T0" y="T1"/>
                  </a:cxn>
                  <a:cxn ang="0">
                    <a:pos x="T2" y="T3"/>
                  </a:cxn>
                  <a:cxn ang="0">
                    <a:pos x="T4" y="T5"/>
                  </a:cxn>
                </a:cxnLst>
                <a:rect b="b" l="0" r="r" t="0"/>
                <a:pathLst>
                  <a:path h="1" w="3">
                    <a:moveTo>
                      <a:pt x="0" y="1"/>
                    </a:moveTo>
                    <a:cubicBezTo>
                      <a:pt x="3" y="1"/>
                      <a:pt x="3" y="1"/>
                      <a:pt x="3" y="1"/>
                    </a:cubicBezTo>
                    <a:cubicBezTo>
                      <a:pt x="2" y="0"/>
                      <a:pt x="1"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7" name="Freeform 209"/>
              <p:cNvSpPr/>
              <p:nvPr/>
            </p:nvSpPr>
            <p:spPr bwMode="auto">
              <a:xfrm>
                <a:off x="6118" y="1669"/>
                <a:ext cx="5" cy="3"/>
              </a:xfrm>
              <a:custGeom>
                <a:gdLst>
                  <a:gd fmla="*/ 2 w 2" name="T0"/>
                  <a:gd fmla="*/ 1 h 1" name="T1"/>
                  <a:gd fmla="*/ 0 w 2" name="T2"/>
                  <a:gd fmla="*/ 0 h 1" name="T3"/>
                  <a:gd fmla="*/ 2 w 2" name="T4"/>
                  <a:gd fmla="*/ 1 h 1" name="T5"/>
                </a:gdLst>
                <a:cxnLst>
                  <a:cxn ang="0">
                    <a:pos x="T0" y="T1"/>
                  </a:cxn>
                  <a:cxn ang="0">
                    <a:pos x="T2" y="T3"/>
                  </a:cxn>
                  <a:cxn ang="0">
                    <a:pos x="T4" y="T5"/>
                  </a:cxn>
                </a:cxnLst>
                <a:rect b="b" l="0" r="r" t="0"/>
                <a:pathLst>
                  <a:path h="1" w="2">
                    <a:moveTo>
                      <a:pt x="2" y="1"/>
                    </a:moveTo>
                    <a:cubicBezTo>
                      <a:pt x="2" y="0"/>
                      <a:pt x="1" y="0"/>
                      <a:pt x="0" y="0"/>
                    </a:cubicBezTo>
                    <a:lnTo>
                      <a:pt x="2"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8" name="Freeform 210"/>
              <p:cNvSpPr/>
              <p:nvPr/>
            </p:nvSpPr>
            <p:spPr bwMode="auto">
              <a:xfrm>
                <a:off x="5644" y="1958"/>
                <a:ext cx="180" cy="98"/>
              </a:xfrm>
              <a:custGeom>
                <a:gdLst>
                  <a:gd fmla="*/ 12 w 76" name="T0"/>
                  <a:gd fmla="*/ 18 h 41" name="T1"/>
                  <a:gd fmla="*/ 22 w 76" name="T2"/>
                  <a:gd fmla="*/ 26 h 41" name="T3"/>
                  <a:gd fmla="*/ 33 w 76" name="T4"/>
                  <a:gd fmla="*/ 25 h 41" name="T5"/>
                  <a:gd fmla="*/ 37 w 76" name="T6"/>
                  <a:gd fmla="*/ 28 h 41" name="T7"/>
                  <a:gd fmla="*/ 43 w 76" name="T8"/>
                  <a:gd fmla="*/ 32 h 41" name="T9"/>
                  <a:gd fmla="*/ 48 w 76" name="T10"/>
                  <a:gd fmla="*/ 35 h 41" name="T11"/>
                  <a:gd fmla="*/ 53 w 76" name="T12"/>
                  <a:gd fmla="*/ 33 h 41" name="T13"/>
                  <a:gd fmla="*/ 60 w 76" name="T14"/>
                  <a:gd fmla="*/ 35 h 41" name="T15"/>
                  <a:gd fmla="*/ 63 w 76" name="T16"/>
                  <a:gd fmla="*/ 36 h 41" name="T17"/>
                  <a:gd fmla="*/ 67 w 76" name="T18"/>
                  <a:gd fmla="*/ 40 h 41" name="T19"/>
                  <a:gd fmla="*/ 69 w 76" name="T20"/>
                  <a:gd fmla="*/ 40 h 41" name="T21"/>
                  <a:gd fmla="*/ 72 w 76" name="T22"/>
                  <a:gd fmla="*/ 38 h 41" name="T23"/>
                  <a:gd fmla="*/ 74 w 76" name="T24"/>
                  <a:gd fmla="*/ 36 h 41" name="T25"/>
                  <a:gd fmla="*/ 75 w 76" name="T26"/>
                  <a:gd fmla="*/ 34 h 41" name="T27"/>
                  <a:gd fmla="*/ 71 w 76" name="T28"/>
                  <a:gd fmla="*/ 33 h 41" name="T29"/>
                  <a:gd fmla="*/ 72 w 76" name="T30"/>
                  <a:gd fmla="*/ 31 h 41" name="T31"/>
                  <a:gd fmla="*/ 71 w 76" name="T32"/>
                  <a:gd fmla="*/ 29 h 41" name="T33"/>
                  <a:gd fmla="*/ 73 w 76" name="T34"/>
                  <a:gd fmla="*/ 25 h 41" name="T35"/>
                  <a:gd fmla="*/ 75 w 76" name="T36"/>
                  <a:gd fmla="*/ 22 h 41" name="T37"/>
                  <a:gd fmla="*/ 71 w 76" name="T38"/>
                  <a:gd fmla="*/ 25 h 41" name="T39"/>
                  <a:gd fmla="*/ 67 w 76" name="T40"/>
                  <a:gd fmla="*/ 28 h 41" name="T41"/>
                  <a:gd fmla="*/ 70 w 76" name="T42"/>
                  <a:gd fmla="*/ 22 h 41" name="T43"/>
                  <a:gd fmla="*/ 69 w 76" name="T44"/>
                  <a:gd fmla="*/ 23 h 41" name="T45"/>
                  <a:gd fmla="*/ 70 w 76" name="T46"/>
                  <a:gd fmla="*/ 20 h 41" name="T47"/>
                  <a:gd fmla="*/ 68 w 76" name="T48"/>
                  <a:gd fmla="*/ 20 h 41" name="T49"/>
                  <a:gd fmla="*/ 67 w 76" name="T50"/>
                  <a:gd fmla="*/ 19 h 41" name="T51"/>
                  <a:gd fmla="*/ 62 w 76" name="T52"/>
                  <a:gd fmla="*/ 24 h 41" name="T53"/>
                  <a:gd fmla="*/ 66 w 76" name="T54"/>
                  <a:gd fmla="*/ 18 h 41" name="T55"/>
                  <a:gd fmla="*/ 65 w 76" name="T56"/>
                  <a:gd fmla="*/ 18 h 41" name="T57"/>
                  <a:gd fmla="*/ 60 w 76" name="T58"/>
                  <a:gd fmla="*/ 17 h 41" name="T59"/>
                  <a:gd fmla="*/ 58 w 76" name="T60"/>
                  <a:gd fmla="*/ 17 h 41" name="T61"/>
                  <a:gd fmla="*/ 55 w 76" name="T62"/>
                  <a:gd fmla="*/ 15 h 41" name="T63"/>
                  <a:gd fmla="*/ 53 w 76" name="T64"/>
                  <a:gd fmla="*/ 16 h 41" name="T65"/>
                  <a:gd fmla="*/ 53 w 76" name="T66"/>
                  <a:gd fmla="*/ 15 h 41" name="T67"/>
                  <a:gd fmla="*/ 52 w 76" name="T68"/>
                  <a:gd fmla="*/ 14 h 41" name="T69"/>
                  <a:gd fmla="*/ 50 w 76" name="T70"/>
                  <a:gd fmla="*/ 16 h 41" name="T71"/>
                  <a:gd fmla="*/ 49 w 76" name="T72"/>
                  <a:gd fmla="*/ 13 h 41" name="T73"/>
                  <a:gd fmla="*/ 47 w 76" name="T74"/>
                  <a:gd fmla="*/ 12 h 41" name="T75"/>
                  <a:gd fmla="*/ 45 w 76" name="T76"/>
                  <a:gd fmla="*/ 12 h 41" name="T77"/>
                  <a:gd fmla="*/ 43 w 76" name="T78"/>
                  <a:gd fmla="*/ 11 h 41" name="T79"/>
                  <a:gd fmla="*/ 40 w 76" name="T80"/>
                  <a:gd fmla="*/ 13 h 41" name="T81"/>
                  <a:gd fmla="*/ 40 w 76" name="T82"/>
                  <a:gd fmla="*/ 11 h 41" name="T83"/>
                  <a:gd fmla="*/ 40 w 76" name="T84"/>
                  <a:gd fmla="*/ 11 h 41" name="T85"/>
                  <a:gd fmla="*/ 37 w 76" name="T86"/>
                  <a:gd fmla="*/ 10 h 41" name="T87"/>
                  <a:gd fmla="*/ 34 w 76" name="T88"/>
                  <a:gd fmla="*/ 13 h 41" name="T89"/>
                  <a:gd fmla="*/ 31 w 76" name="T90"/>
                  <a:gd fmla="*/ 14 h 41" name="T91"/>
                  <a:gd fmla="*/ 31 w 76" name="T92"/>
                  <a:gd fmla="*/ 10 h 41" name="T93"/>
                  <a:gd fmla="*/ 26 w 76" name="T94"/>
                  <a:gd fmla="*/ 12 h 41" name="T95"/>
                  <a:gd fmla="*/ 24 w 76" name="T96"/>
                  <a:gd fmla="*/ 12 h 41" name="T97"/>
                  <a:gd fmla="*/ 20 w 76" name="T98"/>
                  <a:gd fmla="*/ 9 h 41" name="T99"/>
                  <a:gd fmla="*/ 20 w 76" name="T100"/>
                  <a:gd fmla="*/ 7 h 41" name="T101"/>
                  <a:gd fmla="*/ 18 w 76" name="T102"/>
                  <a:gd fmla="*/ 6 h 41" name="T103"/>
                  <a:gd fmla="*/ 11 w 76" name="T104"/>
                  <a:gd fmla="*/ 8 h 41" name="T105"/>
                  <a:gd fmla="*/ 4 w 76" name="T106"/>
                  <a:gd fmla="*/ 4 h 41"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1" w="76">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9" name="Freeform 211"/>
              <p:cNvSpPr/>
              <p:nvPr/>
            </p:nvSpPr>
            <p:spPr bwMode="auto">
              <a:xfrm>
                <a:off x="5817" y="2022"/>
                <a:ext cx="5" cy="3"/>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2" y="0"/>
                      <a:pt x="1" y="0"/>
                      <a:pt x="0" y="1"/>
                    </a:cubicBezTo>
                    <a:lnTo>
                      <a:pt x="2"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0" name="Freeform 212"/>
              <p:cNvSpPr/>
              <p:nvPr/>
            </p:nvSpPr>
            <p:spPr bwMode="auto">
              <a:xfrm>
                <a:off x="5817" y="2015"/>
                <a:ext cx="2" cy="5"/>
              </a:xfrm>
              <a:custGeom>
                <a:gdLst>
                  <a:gd fmla="*/ 0 w 1" name="T0"/>
                  <a:gd fmla="*/ 2 h 2" name="T1"/>
                  <a:gd fmla="*/ 1 w 1" name="T2"/>
                  <a:gd fmla="*/ 1 h 2" name="T3"/>
                  <a:gd fmla="*/ 0 w 1" name="T4"/>
                  <a:gd fmla="*/ 2 h 2" name="T5"/>
                </a:gdLst>
                <a:cxnLst>
                  <a:cxn ang="0">
                    <a:pos x="T0" y="T1"/>
                  </a:cxn>
                  <a:cxn ang="0">
                    <a:pos x="T2" y="T3"/>
                  </a:cxn>
                  <a:cxn ang="0">
                    <a:pos x="T4" y="T5"/>
                  </a:cxn>
                </a:cxnLst>
                <a:rect b="b" l="0" r="r" t="0"/>
                <a:pathLst>
                  <a:path h="2" w="1">
                    <a:moveTo>
                      <a:pt x="0" y="2"/>
                    </a:moveTo>
                    <a:cubicBezTo>
                      <a:pt x="1" y="0"/>
                      <a:pt x="0" y="1"/>
                      <a:pt x="1" y="1"/>
                    </a:cubicBezTo>
                    <a:cubicBezTo>
                      <a:pt x="0" y="1"/>
                      <a:pt x="0" y="2"/>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1" name="Freeform 213"/>
              <p:cNvSpPr/>
              <p:nvPr/>
            </p:nvSpPr>
            <p:spPr bwMode="auto">
              <a:xfrm>
                <a:off x="5810" y="2008"/>
                <a:ext cx="2" cy="3"/>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0"/>
                      <a:pt x="1" y="0"/>
                      <a:pt x="1" y="0"/>
                    </a:cubicBezTo>
                    <a:cubicBezTo>
                      <a:pt x="1" y="0"/>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2" name="Freeform 214"/>
              <p:cNvSpPr/>
              <p:nvPr/>
            </p:nvSpPr>
            <p:spPr bwMode="auto">
              <a:xfrm>
                <a:off x="5810" y="2051"/>
                <a:ext cx="4" cy="7"/>
              </a:xfrm>
              <a:custGeom>
                <a:gdLst>
                  <a:gd fmla="*/ 0 w 2" name="T0"/>
                  <a:gd fmla="*/ 3 h 3" name="T1"/>
                  <a:gd fmla="*/ 2 w 2" name="T2"/>
                  <a:gd fmla="*/ 0 h 3" name="T3"/>
                  <a:gd fmla="*/ 0 w 2" name="T4"/>
                  <a:gd fmla="*/ 3 h 3" name="T5"/>
                </a:gdLst>
                <a:cxnLst>
                  <a:cxn ang="0">
                    <a:pos x="T0" y="T1"/>
                  </a:cxn>
                  <a:cxn ang="0">
                    <a:pos x="T2" y="T3"/>
                  </a:cxn>
                  <a:cxn ang="0">
                    <a:pos x="T4" y="T5"/>
                  </a:cxn>
                </a:cxnLst>
                <a:rect b="b" l="0" r="r" t="0"/>
                <a:pathLst>
                  <a:path h="3" w="2">
                    <a:moveTo>
                      <a:pt x="0" y="3"/>
                    </a:moveTo>
                    <a:cubicBezTo>
                      <a:pt x="2" y="0"/>
                      <a:pt x="2" y="0"/>
                      <a:pt x="2" y="0"/>
                    </a:cubicBezTo>
                    <a:cubicBezTo>
                      <a:pt x="1" y="1"/>
                      <a:pt x="1" y="2"/>
                      <a:pt x="0" y="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3" name="Freeform 215"/>
              <p:cNvSpPr/>
              <p:nvPr/>
            </p:nvSpPr>
            <p:spPr bwMode="auto">
              <a:xfrm>
                <a:off x="5819" y="2025"/>
                <a:ext cx="3" cy="5"/>
              </a:xfrm>
              <a:custGeom>
                <a:gdLst>
                  <a:gd fmla="*/ 1 w 1" name="T0"/>
                  <a:gd fmla="*/ 1 h 2" name="T1"/>
                  <a:gd fmla="*/ 0 w 1" name="T2"/>
                  <a:gd fmla="*/ 1 h 2" name="T3"/>
                  <a:gd fmla="*/ 0 w 1" name="T4"/>
                  <a:gd fmla="*/ 2 h 2" name="T5"/>
                  <a:gd fmla="*/ 1 w 1" name="T6"/>
                  <a:gd fmla="*/ 1 h 2" name="T7"/>
                </a:gdLst>
                <a:cxnLst>
                  <a:cxn ang="0">
                    <a:pos x="T0" y="T1"/>
                  </a:cxn>
                  <a:cxn ang="0">
                    <a:pos x="T2" y="T3"/>
                  </a:cxn>
                  <a:cxn ang="0">
                    <a:pos x="T4" y="T5"/>
                  </a:cxn>
                  <a:cxn ang="0">
                    <a:pos x="T6" y="T7"/>
                  </a:cxn>
                </a:cxnLst>
                <a:rect b="b" l="0" r="r" t="0"/>
                <a:pathLst>
                  <a:path h="2" w="1">
                    <a:moveTo>
                      <a:pt x="1" y="1"/>
                    </a:moveTo>
                    <a:cubicBezTo>
                      <a:pt x="1" y="0"/>
                      <a:pt x="0" y="1"/>
                      <a:pt x="0" y="1"/>
                    </a:cubicBezTo>
                    <a:cubicBezTo>
                      <a:pt x="0" y="1"/>
                      <a:pt x="0" y="2"/>
                      <a:pt x="0" y="2"/>
                    </a:cubicBezTo>
                    <a:lnTo>
                      <a:pt x="1"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4" name="Freeform 216"/>
              <p:cNvSpPr/>
              <p:nvPr/>
            </p:nvSpPr>
            <p:spPr bwMode="auto">
              <a:xfrm>
                <a:off x="5810" y="2053"/>
                <a:ext cx="4" cy="5"/>
              </a:xfrm>
              <a:custGeom>
                <a:gdLst>
                  <a:gd fmla="*/ 1 w 2" name="T0"/>
                  <a:gd fmla="*/ 1 h 2" name="T1"/>
                  <a:gd fmla="*/ 1 w 2" name="T2"/>
                  <a:gd fmla="*/ 2 h 2" name="T3"/>
                  <a:gd fmla="*/ 1 w 2" name="T4"/>
                  <a:gd fmla="*/ 1 h 2" name="T5"/>
                </a:gdLst>
                <a:cxnLst>
                  <a:cxn ang="0">
                    <a:pos x="T0" y="T1"/>
                  </a:cxn>
                  <a:cxn ang="0">
                    <a:pos x="T2" y="T3"/>
                  </a:cxn>
                  <a:cxn ang="0">
                    <a:pos x="T4" y="T5"/>
                  </a:cxn>
                </a:cxnLst>
                <a:rect b="b" l="0" r="r" t="0"/>
                <a:pathLst>
                  <a:path h="2" w="2">
                    <a:moveTo>
                      <a:pt x="1" y="1"/>
                    </a:moveTo>
                    <a:cubicBezTo>
                      <a:pt x="2" y="0"/>
                      <a:pt x="1" y="2"/>
                      <a:pt x="1" y="2"/>
                    </a:cubicBezTo>
                    <a:cubicBezTo>
                      <a:pt x="0" y="2"/>
                      <a:pt x="1" y="2"/>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5" name="Freeform 217"/>
              <p:cNvSpPr/>
              <p:nvPr/>
            </p:nvSpPr>
            <p:spPr bwMode="auto">
              <a:xfrm flipH="1">
                <a:off x="7237" y="2027"/>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6" name="Freeform 218"/>
              <p:cNvSpPr/>
              <p:nvPr/>
            </p:nvSpPr>
            <p:spPr bwMode="auto">
              <a:xfrm flipH="1">
                <a:off x="5758" y="2039"/>
                <a:ext cx="0" cy="2"/>
              </a:xfrm>
              <a:custGeom>
                <a:gdLst>
                  <a:gd fmla="*/ 1 h 1" name="T0"/>
                  <a:gd fmla="*/ 0 h 1" name="T1"/>
                  <a:gd fmla="*/ 0 h 1" name="T2"/>
                  <a:gd fmla="*/ 1 h 1" name="T3"/>
                </a:gdLst>
                <a:cxnLst>
                  <a:cxn ang="0">
                    <a:pos x="0" y="T0"/>
                  </a:cxn>
                  <a:cxn ang="0">
                    <a:pos x="0" y="T1"/>
                  </a:cxn>
                  <a:cxn ang="0">
                    <a:pos x="0" y="T2"/>
                  </a:cxn>
                  <a:cxn ang="0">
                    <a:pos x="0" y="T3"/>
                  </a:cxn>
                </a:cxnLst>
                <a:rect b="b" l="0" r="r" t="0"/>
                <a:pathLst>
                  <a:path h="1">
                    <a:moveTo>
                      <a:pt x="0" y="1"/>
                    </a:moveTo>
                    <a:cubicBezTo>
                      <a:pt x="0" y="0"/>
                      <a:pt x="0" y="0"/>
                      <a:pt x="0" y="0"/>
                    </a:cubicBezTo>
                    <a:cubicBezTo>
                      <a:pt x="0" y="0"/>
                      <a:pt x="0" y="0"/>
                      <a:pt x="0"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7" name="Freeform 219"/>
              <p:cNvSpPr/>
              <p:nvPr/>
            </p:nvSpPr>
            <p:spPr bwMode="auto">
              <a:xfrm>
                <a:off x="5731" y="1977"/>
                <a:ext cx="3" cy="3"/>
              </a:xfrm>
              <a:custGeom>
                <a:gdLst>
                  <a:gd fmla="*/ 0 w 1" name="T0"/>
                  <a:gd fmla="*/ 1 h 1" name="T1"/>
                  <a:gd fmla="*/ 0 w 1" name="T2"/>
                  <a:gd fmla="*/ 1 h 1" name="T3"/>
                  <a:gd fmla="*/ 0 w 1" name="T4"/>
                  <a:gd fmla="*/ 1 h 1" name="T5"/>
                </a:gdLst>
                <a:cxnLst>
                  <a:cxn ang="0">
                    <a:pos x="T0" y="T1"/>
                  </a:cxn>
                  <a:cxn ang="0">
                    <a:pos x="T2" y="T3"/>
                  </a:cxn>
                  <a:cxn ang="0">
                    <a:pos x="T4" y="T5"/>
                  </a:cxn>
                </a:cxnLst>
                <a:rect b="b" l="0" r="r" t="0"/>
                <a:pathLst>
                  <a:path h="1" w="1">
                    <a:moveTo>
                      <a:pt x="0" y="1"/>
                    </a:moveTo>
                    <a:cubicBezTo>
                      <a:pt x="0" y="1"/>
                      <a:pt x="0" y="1"/>
                      <a:pt x="0" y="1"/>
                    </a:cubicBezTo>
                    <a:cubicBezTo>
                      <a:pt x="1" y="0"/>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8" name="Freeform 220"/>
              <p:cNvSpPr/>
              <p:nvPr/>
            </p:nvSpPr>
            <p:spPr bwMode="auto">
              <a:xfrm>
                <a:off x="5822" y="2025"/>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9" name="Freeform 221"/>
              <p:cNvSpPr/>
              <p:nvPr/>
            </p:nvSpPr>
            <p:spPr bwMode="auto">
              <a:xfrm>
                <a:off x="5731" y="2027"/>
                <a:ext cx="3"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0" name="Freeform 222"/>
              <p:cNvSpPr/>
              <p:nvPr/>
            </p:nvSpPr>
            <p:spPr bwMode="auto">
              <a:xfrm flipH="1">
                <a:off x="7278" y="2008"/>
                <a:ext cx="0" cy="3"/>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1" name="Freeform 223"/>
              <p:cNvSpPr/>
              <p:nvPr/>
            </p:nvSpPr>
            <p:spPr bwMode="auto">
              <a:xfrm flipH="1">
                <a:off x="5741" y="198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2" name="Freeform 224"/>
              <p:cNvSpPr/>
              <p:nvPr/>
            </p:nvSpPr>
            <p:spPr bwMode="auto">
              <a:xfrm>
                <a:off x="5822" y="2013"/>
                <a:ext cx="2" cy="2"/>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0" y="0"/>
                      <a:pt x="0" y="0"/>
                      <a:pt x="0" y="1"/>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3" name="Freeform 225"/>
              <p:cNvSpPr/>
              <p:nvPr/>
            </p:nvSpPr>
            <p:spPr bwMode="auto">
              <a:xfrm>
                <a:off x="6348" y="3295"/>
                <a:ext cx="7" cy="10"/>
              </a:xfrm>
              <a:custGeom>
                <a:gdLst>
                  <a:gd fmla="*/ 3 w 3" name="T0"/>
                  <a:gd fmla="*/ 0 h 4" name="T1"/>
                  <a:gd fmla="*/ 1 w 3" name="T2"/>
                  <a:gd fmla="*/ 1 h 4" name="T3"/>
                  <a:gd fmla="*/ 1 w 3" name="T4"/>
                  <a:gd fmla="*/ 3 h 4" name="T5"/>
                  <a:gd fmla="*/ 0 w 3" name="T6"/>
                  <a:gd fmla="*/ 4 h 4" name="T7"/>
                  <a:gd fmla="*/ 2 w 3" name="T8"/>
                  <a:gd fmla="*/ 1 h 4" name="T9"/>
                  <a:gd fmla="*/ 3 w 3" name="T10"/>
                  <a:gd fmla="*/ 0 h 4" name="T11"/>
                </a:gdLst>
                <a:cxnLst>
                  <a:cxn ang="0">
                    <a:pos x="T0" y="T1"/>
                  </a:cxn>
                  <a:cxn ang="0">
                    <a:pos x="T2" y="T3"/>
                  </a:cxn>
                  <a:cxn ang="0">
                    <a:pos x="T4" y="T5"/>
                  </a:cxn>
                  <a:cxn ang="0">
                    <a:pos x="T6" y="T7"/>
                  </a:cxn>
                  <a:cxn ang="0">
                    <a:pos x="T8" y="T9"/>
                  </a:cxn>
                  <a:cxn ang="0">
                    <a:pos x="T10" y="T11"/>
                  </a:cxn>
                </a:cxnLst>
                <a:rect b="b" l="0" r="r" t="0"/>
                <a:pathLst>
                  <a:path h="4" w="3">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4" name="Freeform 226"/>
              <p:cNvSpPr/>
              <p:nvPr/>
            </p:nvSpPr>
            <p:spPr bwMode="auto">
              <a:xfrm flipH="1">
                <a:off x="6623" y="3309"/>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5" name="Freeform 227"/>
              <p:cNvSpPr/>
              <p:nvPr/>
            </p:nvSpPr>
            <p:spPr bwMode="auto">
              <a:xfrm>
                <a:off x="6348" y="3298"/>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6" name="Rectangle 228"/>
              <p:cNvSpPr>
                <a:spLocks noChangeArrowheads="1"/>
              </p:cNvSpPr>
              <p:nvPr/>
            </p:nvSpPr>
            <p:spPr bwMode="auto">
              <a:xfrm>
                <a:off x="6355" y="3305"/>
                <a:ext cx="5" cy="1"/>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7" name="Freeform 229"/>
              <p:cNvSpPr/>
              <p:nvPr/>
            </p:nvSpPr>
            <p:spPr bwMode="auto">
              <a:xfrm>
                <a:off x="6350" y="3170"/>
                <a:ext cx="3" cy="11"/>
              </a:xfrm>
              <a:custGeom>
                <a:gdLst>
                  <a:gd fmla="*/ 0 w 1" name="T0"/>
                  <a:gd fmla="*/ 2 h 5" name="T1"/>
                  <a:gd fmla="*/ 1 w 1" name="T2"/>
                  <a:gd fmla="*/ 3 h 5" name="T3"/>
                  <a:gd fmla="*/ 0 w 1" name="T4"/>
                  <a:gd fmla="*/ 5 h 5" name="T5"/>
                  <a:gd fmla="*/ 1 w 1" name="T6"/>
                  <a:gd fmla="*/ 1 h 5" name="T7"/>
                  <a:gd fmla="*/ 1 w 1" name="T8"/>
                  <a:gd fmla="*/ 0 h 5" name="T9"/>
                  <a:gd fmla="*/ 0 w 1" name="T10"/>
                  <a:gd fmla="*/ 2 h 5" name="T11"/>
                </a:gdLst>
                <a:cxnLst>
                  <a:cxn ang="0">
                    <a:pos x="T0" y="T1"/>
                  </a:cxn>
                  <a:cxn ang="0">
                    <a:pos x="T2" y="T3"/>
                  </a:cxn>
                  <a:cxn ang="0">
                    <a:pos x="T4" y="T5"/>
                  </a:cxn>
                  <a:cxn ang="0">
                    <a:pos x="T6" y="T7"/>
                  </a:cxn>
                  <a:cxn ang="0">
                    <a:pos x="T8" y="T9"/>
                  </a:cxn>
                  <a:cxn ang="0">
                    <a:pos x="T10" y="T11"/>
                  </a:cxn>
                </a:cxnLst>
                <a:rect b="b" l="0" r="r" t="0"/>
                <a:pathLst>
                  <a:path h="5" w="1">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8" name="Freeform 230"/>
              <p:cNvSpPr/>
              <p:nvPr/>
            </p:nvSpPr>
            <p:spPr bwMode="auto">
              <a:xfrm>
                <a:off x="6350" y="3293"/>
                <a:ext cx="3" cy="2"/>
              </a:xfrm>
              <a:custGeom>
                <a:gdLst>
                  <a:gd fmla="*/ 1 w 1" name="T0"/>
                  <a:gd fmla="*/ 1 h 1" name="T1"/>
                  <a:gd fmla="*/ 1 w 1" name="T2"/>
                  <a:gd fmla="*/ 0 h 1" name="T3"/>
                  <a:gd fmla="*/ 0 w 1" name="T4"/>
                  <a:gd fmla="*/ 1 h 1" name="T5"/>
                  <a:gd fmla="*/ 1 w 1" name="T6"/>
                  <a:gd fmla="*/ 1 h 1" name="T7"/>
                </a:gdLst>
                <a:cxnLst>
                  <a:cxn ang="0">
                    <a:pos x="T0" y="T1"/>
                  </a:cxn>
                  <a:cxn ang="0">
                    <a:pos x="T2" y="T3"/>
                  </a:cxn>
                  <a:cxn ang="0">
                    <a:pos x="T4" y="T5"/>
                  </a:cxn>
                  <a:cxn ang="0">
                    <a:pos x="T6" y="T7"/>
                  </a:cxn>
                </a:cxnLst>
                <a:rect b="b" l="0" r="r" t="0"/>
                <a:pathLst>
                  <a:path h="1" w="1">
                    <a:moveTo>
                      <a:pt x="1" y="1"/>
                    </a:moveTo>
                    <a:cubicBezTo>
                      <a:pt x="1" y="1"/>
                      <a:pt x="1" y="0"/>
                      <a:pt x="1" y="0"/>
                    </a:cubicBezTo>
                    <a:cubicBezTo>
                      <a:pt x="1" y="1"/>
                      <a:pt x="0" y="1"/>
                      <a:pt x="0" y="1"/>
                    </a:cubicBezTo>
                    <a:cubicBezTo>
                      <a:pt x="0" y="1"/>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9" name="Freeform 231"/>
              <p:cNvSpPr/>
              <p:nvPr/>
            </p:nvSpPr>
            <p:spPr bwMode="auto">
              <a:xfrm>
                <a:off x="6348" y="3167"/>
                <a:ext cx="2" cy="5"/>
              </a:xfrm>
              <a:custGeom>
                <a:gdLst>
                  <a:gd fmla="*/ 1 w 1" name="T0"/>
                  <a:gd fmla="*/ 1 h 2" name="T1"/>
                  <a:gd fmla="*/ 0 w 1" name="T2"/>
                  <a:gd fmla="*/ 2 h 2" name="T3"/>
                  <a:gd fmla="*/ 1 w 1" name="T4"/>
                  <a:gd fmla="*/ 1 h 2" name="T5"/>
                  <a:gd fmla="*/ 1 w 1" name="T6"/>
                  <a:gd fmla="*/ 1 h 2" name="T7"/>
                </a:gdLst>
                <a:cxnLst>
                  <a:cxn ang="0">
                    <a:pos x="T0" y="T1"/>
                  </a:cxn>
                  <a:cxn ang="0">
                    <a:pos x="T2" y="T3"/>
                  </a:cxn>
                  <a:cxn ang="0">
                    <a:pos x="T4" y="T5"/>
                  </a:cxn>
                  <a:cxn ang="0">
                    <a:pos x="T6" y="T7"/>
                  </a:cxn>
                </a:cxnLst>
                <a:rect b="b" l="0" r="r" t="0"/>
                <a:pathLst>
                  <a:path h="2" w="1">
                    <a:moveTo>
                      <a:pt x="1" y="1"/>
                    </a:moveTo>
                    <a:cubicBezTo>
                      <a:pt x="1" y="1"/>
                      <a:pt x="1" y="2"/>
                      <a:pt x="0" y="2"/>
                    </a:cubicBezTo>
                    <a:cubicBezTo>
                      <a:pt x="0" y="2"/>
                      <a:pt x="1" y="1"/>
                      <a:pt x="1" y="1"/>
                    </a:cubicBezTo>
                    <a:cubicBezTo>
                      <a:pt x="1" y="1"/>
                      <a:pt x="1"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0" name="Freeform 232"/>
              <p:cNvSpPr/>
              <p:nvPr/>
            </p:nvSpPr>
            <p:spPr bwMode="auto">
              <a:xfrm>
                <a:off x="6381" y="3331"/>
                <a:ext cx="5" cy="5"/>
              </a:xfrm>
              <a:custGeom>
                <a:gdLst>
                  <a:gd fmla="*/ 1 w 2" name="T0"/>
                  <a:gd fmla="*/ 0 h 2" name="T1"/>
                  <a:gd fmla="*/ 2 w 2" name="T2"/>
                  <a:gd fmla="*/ 1 h 2" name="T3"/>
                  <a:gd fmla="*/ 1 w 2" name="T4"/>
                  <a:gd fmla="*/ 0 h 2" name="T5"/>
                </a:gdLst>
                <a:cxnLst>
                  <a:cxn ang="0">
                    <a:pos x="T0" y="T1"/>
                  </a:cxn>
                  <a:cxn ang="0">
                    <a:pos x="T2" y="T3"/>
                  </a:cxn>
                  <a:cxn ang="0">
                    <a:pos x="T4" y="T5"/>
                  </a:cxn>
                </a:cxnLst>
                <a:rect b="b" l="0" r="r" t="0"/>
                <a:pathLst>
                  <a:path h="2" w="2">
                    <a:moveTo>
                      <a:pt x="1" y="0"/>
                    </a:moveTo>
                    <a:cubicBezTo>
                      <a:pt x="0" y="2"/>
                      <a:pt x="2" y="0"/>
                      <a:pt x="2" y="1"/>
                    </a:cubicBezTo>
                    <a:cubicBezTo>
                      <a:pt x="2"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1" name="Freeform 233"/>
              <p:cNvSpPr/>
              <p:nvPr/>
            </p:nvSpPr>
            <p:spPr bwMode="auto">
              <a:xfrm flipH="1">
                <a:off x="6519" y="3381"/>
                <a:ext cx="0" cy="2"/>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0"/>
                      <a:pt x="0" y="0"/>
                    </a:cubicBezTo>
                    <a:cubicBezTo>
                      <a:pt x="0" y="0"/>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2" name="Freeform 234"/>
              <p:cNvSpPr/>
              <p:nvPr/>
            </p:nvSpPr>
            <p:spPr bwMode="auto">
              <a:xfrm flipH="1">
                <a:off x="6192" y="197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3" name="Freeform 235"/>
              <p:cNvSpPr/>
              <p:nvPr/>
            </p:nvSpPr>
            <p:spPr bwMode="auto">
              <a:xfrm>
                <a:off x="6348" y="3174"/>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4" name="Freeform 236"/>
              <p:cNvSpPr/>
              <p:nvPr/>
            </p:nvSpPr>
            <p:spPr bwMode="auto">
              <a:xfrm flipH="1">
                <a:off x="6192" y="1973"/>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5" name="Freeform 237"/>
              <p:cNvSpPr/>
              <p:nvPr/>
            </p:nvSpPr>
            <p:spPr bwMode="auto">
              <a:xfrm>
                <a:off x="6362" y="3319"/>
                <a:ext cx="3" cy="2"/>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0" y="1"/>
                      <a:pt x="0" y="1"/>
                      <a:pt x="0" y="1"/>
                    </a:cubicBezTo>
                    <a:cubicBezTo>
                      <a:pt x="0" y="1"/>
                      <a:pt x="0"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6" name="Oval 238"/>
              <p:cNvSpPr>
                <a:spLocks noChangeArrowheads="1"/>
              </p:cNvSpPr>
              <p:nvPr/>
            </p:nvSpPr>
            <p:spPr bwMode="auto">
              <a:xfrm>
                <a:off x="6192" y="1973"/>
                <a:ext cx="1" cy="1"/>
              </a:xfrm>
              <a:prstGeom prst="ellipse">
                <a:avLst/>
              </a:pr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7" name="Freeform 239"/>
              <p:cNvSpPr/>
              <p:nvPr/>
            </p:nvSpPr>
            <p:spPr bwMode="auto">
              <a:xfrm flipH="1">
                <a:off x="6550" y="3165"/>
                <a:ext cx="0" cy="2"/>
              </a:xfrm>
              <a:custGeom>
                <a:gdLst>
                  <a:gd fmla="*/ 2 h 2" name="T0"/>
                  <a:gd fmla="*/ 0 h 2" name="T1"/>
                  <a:gd fmla="*/ 2 h 2" name="T2"/>
                  <a:gd fmla="*/ 2 h 2" name="T3"/>
                </a:gdLst>
                <a:cxnLst>
                  <a:cxn ang="0">
                    <a:pos x="0" y="T0"/>
                  </a:cxn>
                  <a:cxn ang="0">
                    <a:pos x="0" y="T1"/>
                  </a:cxn>
                  <a:cxn ang="0">
                    <a:pos x="0" y="T2"/>
                  </a:cxn>
                  <a:cxn ang="0">
                    <a:pos x="0" y="T3"/>
                  </a:cxn>
                </a:cxnLst>
                <a:rect b="b" l="0" r="r" t="0"/>
                <a:pathLst>
                  <a:path h="2">
                    <a:moveTo>
                      <a:pt x="0" y="2"/>
                    </a:moveTo>
                    <a:lnTo>
                      <a:pt x="0" y="0"/>
                    </a:lnTo>
                    <a:lnTo>
                      <a:pt x="0" y="2"/>
                    </a:ln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8" name="Freeform 240"/>
              <p:cNvSpPr/>
              <p:nvPr/>
            </p:nvSpPr>
            <p:spPr bwMode="auto">
              <a:xfrm flipH="1">
                <a:off x="6609" y="315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9" name="Freeform 241"/>
              <p:cNvSpPr/>
              <p:nvPr/>
            </p:nvSpPr>
            <p:spPr bwMode="auto">
              <a:xfrm flipH="1">
                <a:off x="6585" y="315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0" name="Freeform 242"/>
              <p:cNvSpPr/>
              <p:nvPr/>
            </p:nvSpPr>
            <p:spPr bwMode="auto">
              <a:xfrm>
                <a:off x="6329" y="3020"/>
                <a:ext cx="446" cy="178"/>
              </a:xfrm>
              <a:custGeom>
                <a:gdLst>
                  <a:gd fmla="*/ 11 w 188" name="T0"/>
                  <a:gd fmla="*/ 59 h 75" name="T1"/>
                  <a:gd fmla="*/ 17 w 188" name="T2"/>
                  <a:gd fmla="*/ 64 h 75" name="T3"/>
                  <a:gd fmla="*/ 14 w 188" name="T4"/>
                  <a:gd fmla="*/ 70 h 75" name="T5"/>
                  <a:gd fmla="*/ 17 w 188" name="T6"/>
                  <a:gd fmla="*/ 71 h 75" name="T7"/>
                  <a:gd fmla="*/ 21 w 188" name="T8"/>
                  <a:gd fmla="*/ 69 h 75" name="T9"/>
                  <a:gd fmla="*/ 22 w 188" name="T10"/>
                  <a:gd fmla="*/ 71 h 75" name="T11"/>
                  <a:gd fmla="*/ 27 w 188" name="T12"/>
                  <a:gd fmla="*/ 67 h 75" name="T13"/>
                  <a:gd fmla="*/ 30 w 188" name="T14"/>
                  <a:gd fmla="*/ 72 h 75" name="T15"/>
                  <a:gd fmla="*/ 31 w 188" name="T16"/>
                  <a:gd fmla="*/ 74 h 75" name="T17"/>
                  <a:gd fmla="*/ 33 w 188" name="T18"/>
                  <a:gd fmla="*/ 72 h 75" name="T19"/>
                  <a:gd fmla="*/ 37 w 188" name="T20"/>
                  <a:gd fmla="*/ 74 h 75" name="T21"/>
                  <a:gd fmla="*/ 40 w 188" name="T22"/>
                  <a:gd fmla="*/ 69 h 75" name="T23"/>
                  <a:gd fmla="*/ 43 w 188" name="T24"/>
                  <a:gd fmla="*/ 64 h 75" name="T25"/>
                  <a:gd fmla="*/ 45 w 188" name="T26"/>
                  <a:gd fmla="*/ 69 h 75" name="T27"/>
                  <a:gd fmla="*/ 54 w 188" name="T28"/>
                  <a:gd fmla="*/ 69 h 75" name="T29"/>
                  <a:gd fmla="*/ 58 w 188" name="T30"/>
                  <a:gd fmla="*/ 69 h 75" name="T31"/>
                  <a:gd fmla="*/ 62 w 188" name="T32"/>
                  <a:gd fmla="*/ 68 h 75" name="T33"/>
                  <a:gd fmla="*/ 73 w 188" name="T34"/>
                  <a:gd fmla="*/ 66 h 75" name="T35"/>
                  <a:gd fmla="*/ 76 w 188" name="T36"/>
                  <a:gd fmla="*/ 65 h 75" name="T37"/>
                  <a:gd fmla="*/ 77 w 188" name="T38"/>
                  <a:gd fmla="*/ 64 h 75" name="T39"/>
                  <a:gd fmla="*/ 80 w 188" name="T40"/>
                  <a:gd fmla="*/ 62 h 75" name="T41"/>
                  <a:gd fmla="*/ 83 w 188" name="T42"/>
                  <a:gd fmla="*/ 63 h 75" name="T43"/>
                  <a:gd fmla="*/ 86 w 188" name="T44"/>
                  <a:gd fmla="*/ 61 h 75" name="T45"/>
                  <a:gd fmla="*/ 94 w 188" name="T46"/>
                  <a:gd fmla="*/ 61 h 75" name="T47"/>
                  <a:gd fmla="*/ 100 w 188" name="T48"/>
                  <a:gd fmla="*/ 59 h 75" name="T49"/>
                  <a:gd fmla="*/ 105 w 188" name="T50"/>
                  <a:gd fmla="*/ 59 h 75" name="T51"/>
                  <a:gd fmla="*/ 108 w 188" name="T52"/>
                  <a:gd fmla="*/ 57 h 75" name="T53"/>
                  <a:gd fmla="*/ 109 w 188" name="T54"/>
                  <a:gd fmla="*/ 57 h 75" name="T55"/>
                  <a:gd fmla="*/ 114 w 188" name="T56"/>
                  <a:gd fmla="*/ 54 h 75" name="T57"/>
                  <a:gd fmla="*/ 120 w 188" name="T58"/>
                  <a:gd fmla="*/ 53 h 75" name="T59"/>
                  <a:gd fmla="*/ 124 w 188" name="T60"/>
                  <a:gd fmla="*/ 50 h 75" name="T61"/>
                  <a:gd fmla="*/ 127 w 188" name="T62"/>
                  <a:gd fmla="*/ 41 h 75" name="T63"/>
                  <a:gd fmla="*/ 133 w 188" name="T64"/>
                  <a:gd fmla="*/ 44 h 75" name="T65"/>
                  <a:gd fmla="*/ 139 w 188" name="T66"/>
                  <a:gd fmla="*/ 41 h 75" name="T67"/>
                  <a:gd fmla="*/ 144 w 188" name="T68"/>
                  <a:gd fmla="*/ 39 h 75" name="T69"/>
                  <a:gd fmla="*/ 156 w 188" name="T70"/>
                  <a:gd fmla="*/ 34 h 75" name="T71"/>
                  <a:gd fmla="*/ 160 w 188" name="T72"/>
                  <a:gd fmla="*/ 33 h 75" name="T73"/>
                  <a:gd fmla="*/ 170 w 188" name="T74"/>
                  <a:gd fmla="*/ 21 h 75" name="T75"/>
                  <a:gd fmla="*/ 173 w 188" name="T76"/>
                  <a:gd fmla="*/ 18 h 75" name="T77"/>
                  <a:gd fmla="*/ 169 w 188" name="T78"/>
                  <a:gd fmla="*/ 9 h 75" name="T79"/>
                  <a:gd fmla="*/ 149 w 188" name="T80"/>
                  <a:gd fmla="*/ 20 h 75" name="T81"/>
                  <a:gd fmla="*/ 110 w 188" name="T82"/>
                  <a:gd fmla="*/ 42 h 75" name="T83"/>
                  <a:gd fmla="*/ 103 w 188" name="T84"/>
                  <a:gd fmla="*/ 39 h 75" name="T85"/>
                  <a:gd fmla="*/ 88 w 188" name="T86"/>
                  <a:gd fmla="*/ 44 h 75" name="T87"/>
                  <a:gd fmla="*/ 69 w 188" name="T88"/>
                  <a:gd fmla="*/ 48 h 75" name="T89"/>
                  <a:gd fmla="*/ 59 w 188" name="T90"/>
                  <a:gd fmla="*/ 49 h 75" name="T91"/>
                  <a:gd fmla="*/ 44 w 188" name="T92"/>
                  <a:gd fmla="*/ 52 h 75" name="T93"/>
                  <a:gd fmla="*/ 29 w 188" name="T94"/>
                  <a:gd fmla="*/ 53 h 75" name="T95"/>
                  <a:gd fmla="*/ 19 w 188" name="T96"/>
                  <a:gd fmla="*/ 53 h 75" name="T97"/>
                  <a:gd fmla="*/ 10 w 188" name="T98"/>
                  <a:gd fmla="*/ 49 h 75" name="T99"/>
                  <a:gd fmla="*/ 7 w 188" name="T100"/>
                  <a:gd fmla="*/ 47 h 75" name="T101"/>
                  <a:gd fmla="*/ 5 w 188" name="T102"/>
                  <a:gd fmla="*/ 47 h 75" name="T103"/>
                  <a:gd fmla="*/ 3 w 188" name="T104"/>
                  <a:gd fmla="*/ 51 h 75"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75" w="188">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1" name="Freeform 243"/>
              <p:cNvSpPr/>
              <p:nvPr/>
            </p:nvSpPr>
            <p:spPr bwMode="auto">
              <a:xfrm>
                <a:off x="6642" y="3122"/>
                <a:ext cx="3" cy="5"/>
              </a:xfrm>
              <a:custGeom>
                <a:gdLst>
                  <a:gd fmla="*/ 3 w 3" name="T0"/>
                  <a:gd fmla="*/ 5 h 5" name="T1"/>
                  <a:gd fmla="*/ 3 w 3" name="T2"/>
                  <a:gd fmla="*/ 5 h 5" name="T3"/>
                  <a:gd fmla="*/ 0 w 3" name="T4"/>
                  <a:gd fmla="*/ 0 h 5" name="T5"/>
                  <a:gd fmla="*/ 3 w 3" name="T6"/>
                  <a:gd fmla="*/ 5 h 5" name="T7"/>
                </a:gdLst>
                <a:cxnLst>
                  <a:cxn ang="0">
                    <a:pos x="T0" y="T1"/>
                  </a:cxn>
                  <a:cxn ang="0">
                    <a:pos x="T2" y="T3"/>
                  </a:cxn>
                  <a:cxn ang="0">
                    <a:pos x="T4" y="T5"/>
                  </a:cxn>
                  <a:cxn ang="0">
                    <a:pos x="T6" y="T7"/>
                  </a:cxn>
                </a:cxnLst>
                <a:rect b="b" l="0" r="r" t="0"/>
                <a:pathLst>
                  <a:path h="5" w="3">
                    <a:moveTo>
                      <a:pt x="3" y="5"/>
                    </a:moveTo>
                    <a:lnTo>
                      <a:pt x="3" y="5"/>
                    </a:lnTo>
                    <a:lnTo>
                      <a:pt x="0" y="0"/>
                    </a:lnTo>
                    <a:lnTo>
                      <a:pt x="3" y="5"/>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2" name="Freeform 244"/>
              <p:cNvSpPr/>
              <p:nvPr/>
            </p:nvSpPr>
            <p:spPr bwMode="auto">
              <a:xfrm>
                <a:off x="6614" y="3139"/>
                <a:ext cx="2" cy="2"/>
              </a:xfrm>
              <a:custGeom>
                <a:gdLst>
                  <a:gd fmla="*/ 1 w 1" name="T0"/>
                  <a:gd fmla="*/ 1 h 1" name="T1"/>
                  <a:gd fmla="*/ 1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1"/>
                      <a:pt x="1" y="0"/>
                    </a:cubicBezTo>
                    <a:cubicBezTo>
                      <a:pt x="0" y="0"/>
                      <a:pt x="1"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3" name="Freeform 245"/>
              <p:cNvSpPr/>
              <p:nvPr/>
            </p:nvSpPr>
            <p:spPr bwMode="auto">
              <a:xfrm flipH="1">
                <a:off x="6616" y="314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4" name="Freeform 246"/>
              <p:cNvSpPr/>
              <p:nvPr/>
            </p:nvSpPr>
            <p:spPr bwMode="auto">
              <a:xfrm>
                <a:off x="6355" y="3174"/>
                <a:ext cx="5" cy="3"/>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0" y="1"/>
                      <a:pt x="0" y="1"/>
                      <a:pt x="0" y="1"/>
                    </a:cubicBezTo>
                    <a:cubicBezTo>
                      <a:pt x="0" y="1"/>
                      <a:pt x="2" y="1"/>
                      <a:pt x="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5" name="Freeform 247"/>
              <p:cNvSpPr/>
              <p:nvPr/>
            </p:nvSpPr>
            <p:spPr bwMode="auto">
              <a:xfrm>
                <a:off x="6614" y="3148"/>
                <a:ext cx="2" cy="5"/>
              </a:xfrm>
              <a:custGeom>
                <a:gdLst>
                  <a:gd fmla="*/ 0 w 1" name="T0"/>
                  <a:gd fmla="*/ 1 h 2" name="T1"/>
                  <a:gd fmla="*/ 1 w 1" name="T2"/>
                  <a:gd fmla="*/ 2 h 2" name="T3"/>
                  <a:gd fmla="*/ 0 w 1" name="T4"/>
                  <a:gd fmla="*/ 1 h 2" name="T5"/>
                </a:gdLst>
                <a:cxnLst>
                  <a:cxn ang="0">
                    <a:pos x="T0" y="T1"/>
                  </a:cxn>
                  <a:cxn ang="0">
                    <a:pos x="T2" y="T3"/>
                  </a:cxn>
                  <a:cxn ang="0">
                    <a:pos x="T4" y="T5"/>
                  </a:cxn>
                </a:cxnLst>
                <a:rect b="b" l="0" r="r" t="0"/>
                <a:pathLst>
                  <a:path h="2" w="1">
                    <a:moveTo>
                      <a:pt x="0" y="1"/>
                    </a:moveTo>
                    <a:cubicBezTo>
                      <a:pt x="1" y="0"/>
                      <a:pt x="0" y="2"/>
                      <a:pt x="1" y="2"/>
                    </a:cubicBezTo>
                    <a:cubicBezTo>
                      <a:pt x="1" y="2"/>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6" name="Freeform 248"/>
              <p:cNvSpPr/>
              <p:nvPr/>
            </p:nvSpPr>
            <p:spPr bwMode="auto">
              <a:xfrm>
                <a:off x="6365" y="3186"/>
                <a:ext cx="2" cy="5"/>
              </a:xfrm>
              <a:custGeom>
                <a:gdLst>
                  <a:gd fmla="*/ 1 w 1" name="T0"/>
                  <a:gd fmla="*/ 0 h 2" name="T1"/>
                  <a:gd fmla="*/ 0 w 1" name="T2"/>
                  <a:gd fmla="*/ 1 h 2" name="T3"/>
                  <a:gd fmla="*/ 1 w 1" name="T4"/>
                  <a:gd fmla="*/ 0 h 2" name="T5"/>
                </a:gdLst>
                <a:cxnLst>
                  <a:cxn ang="0">
                    <a:pos x="T0" y="T1"/>
                  </a:cxn>
                  <a:cxn ang="0">
                    <a:pos x="T2" y="T3"/>
                  </a:cxn>
                  <a:cxn ang="0">
                    <a:pos x="T4" y="T5"/>
                  </a:cxn>
                </a:cxnLst>
                <a:rect b="b" l="0" r="r" t="0"/>
                <a:pathLst>
                  <a:path h="2" w="1">
                    <a:moveTo>
                      <a:pt x="1" y="0"/>
                    </a:moveTo>
                    <a:cubicBezTo>
                      <a:pt x="0" y="1"/>
                      <a:pt x="0" y="1"/>
                      <a:pt x="0" y="1"/>
                    </a:cubicBezTo>
                    <a:cubicBezTo>
                      <a:pt x="1" y="2"/>
                      <a:pt x="1"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7" name="Freeform 249"/>
              <p:cNvSpPr/>
              <p:nvPr/>
            </p:nvSpPr>
            <p:spPr bwMode="auto">
              <a:xfrm>
                <a:off x="6386" y="3191"/>
                <a:ext cx="2" cy="5"/>
              </a:xfrm>
              <a:custGeom>
                <a:gdLst>
                  <a:gd fmla="*/ 0 w 1" name="T0"/>
                  <a:gd fmla="*/ 1 h 2" name="T1"/>
                  <a:gd fmla="*/ 1 w 1" name="T2"/>
                  <a:gd fmla="*/ 1 h 2" name="T3"/>
                  <a:gd fmla="*/ 0 w 1" name="T4"/>
                  <a:gd fmla="*/ 1 h 2" name="T5"/>
                </a:gdLst>
                <a:cxnLst>
                  <a:cxn ang="0">
                    <a:pos x="T0" y="T1"/>
                  </a:cxn>
                  <a:cxn ang="0">
                    <a:pos x="T2" y="T3"/>
                  </a:cxn>
                  <a:cxn ang="0">
                    <a:pos x="T4" y="T5"/>
                  </a:cxn>
                </a:cxnLst>
                <a:rect b="b" l="0" r="r" t="0"/>
                <a:pathLst>
                  <a:path h="2" w="1">
                    <a:moveTo>
                      <a:pt x="0" y="1"/>
                    </a:moveTo>
                    <a:cubicBezTo>
                      <a:pt x="0" y="2"/>
                      <a:pt x="1" y="0"/>
                      <a:pt x="1" y="1"/>
                    </a:cubicBezTo>
                    <a:cubicBezTo>
                      <a:pt x="1" y="0"/>
                      <a:pt x="1"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8" name="Freeform 250"/>
              <p:cNvSpPr/>
              <p:nvPr/>
            </p:nvSpPr>
            <p:spPr bwMode="auto">
              <a:xfrm>
                <a:off x="6367" y="3181"/>
                <a:ext cx="2" cy="5"/>
              </a:xfrm>
              <a:custGeom>
                <a:gdLst>
                  <a:gd fmla="*/ 1 w 1" name="T0"/>
                  <a:gd fmla="*/ 0 h 2" name="T1"/>
                  <a:gd fmla="*/ 1 w 1" name="T2"/>
                  <a:gd fmla="*/ 1 h 2" name="T3"/>
                  <a:gd fmla="*/ 1 w 1" name="T4"/>
                  <a:gd fmla="*/ 0 h 2" name="T5"/>
                </a:gdLst>
                <a:cxnLst>
                  <a:cxn ang="0">
                    <a:pos x="T0" y="T1"/>
                  </a:cxn>
                  <a:cxn ang="0">
                    <a:pos x="T2" y="T3"/>
                  </a:cxn>
                  <a:cxn ang="0">
                    <a:pos x="T4" y="T5"/>
                  </a:cxn>
                </a:cxnLst>
                <a:rect b="b" l="0" r="r" t="0"/>
                <a:pathLst>
                  <a:path h="2" w="1">
                    <a:moveTo>
                      <a:pt x="1" y="0"/>
                    </a:moveTo>
                    <a:cubicBezTo>
                      <a:pt x="0" y="2"/>
                      <a:pt x="1" y="0"/>
                      <a:pt x="1" y="1"/>
                    </a:cubicBezTo>
                    <a:cubicBezTo>
                      <a:pt x="1" y="1"/>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9" name="Freeform 251"/>
              <p:cNvSpPr/>
              <p:nvPr/>
            </p:nvSpPr>
            <p:spPr bwMode="auto">
              <a:xfrm>
                <a:off x="6516" y="3378"/>
                <a:ext cx="5" cy="10"/>
              </a:xfrm>
              <a:custGeom>
                <a:gdLst>
                  <a:gd fmla="*/ 2 w 2" name="T0"/>
                  <a:gd fmla="*/ 0 h 4" name="T1"/>
                  <a:gd fmla="*/ 1 w 2" name="T2"/>
                  <a:gd fmla="*/ 1 h 4" name="T3"/>
                  <a:gd fmla="*/ 1 w 2" name="T4"/>
                  <a:gd fmla="*/ 2 h 4" name="T5"/>
                  <a:gd fmla="*/ 0 w 2" name="T6"/>
                  <a:gd fmla="*/ 4 h 4" name="T7"/>
                  <a:gd fmla="*/ 2 w 2" name="T8"/>
                  <a:gd fmla="*/ 1 h 4" name="T9"/>
                  <a:gd fmla="*/ 2 w 2" name="T10"/>
                  <a:gd fmla="*/ 0 h 4" name="T11"/>
                </a:gdLst>
                <a:cxnLst>
                  <a:cxn ang="0">
                    <a:pos x="T0" y="T1"/>
                  </a:cxn>
                  <a:cxn ang="0">
                    <a:pos x="T2" y="T3"/>
                  </a:cxn>
                  <a:cxn ang="0">
                    <a:pos x="T4" y="T5"/>
                  </a:cxn>
                  <a:cxn ang="0">
                    <a:pos x="T6" y="T7"/>
                  </a:cxn>
                  <a:cxn ang="0">
                    <a:pos x="T8" y="T9"/>
                  </a:cxn>
                  <a:cxn ang="0">
                    <a:pos x="T10" y="T11"/>
                  </a:cxn>
                </a:cxnLst>
                <a:rect b="b" l="0" r="r" t="0"/>
                <a:pathLst>
                  <a:path h="4" w="2">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0" name="Freeform 252"/>
              <p:cNvSpPr/>
              <p:nvPr/>
            </p:nvSpPr>
            <p:spPr bwMode="auto">
              <a:xfrm flipH="1">
                <a:off x="6398" y="3191"/>
                <a:ext cx="0" cy="2"/>
              </a:xfrm>
              <a:custGeom>
                <a:gdLst>
                  <a:gd fmla="*/ 1 h 1" name="T0"/>
                  <a:gd fmla="*/ 0 h 1" name="T1"/>
                  <a:gd fmla="*/ 0 h 1" name="T2"/>
                  <a:gd fmla="*/ 1 h 1" name="T3"/>
                </a:gdLst>
                <a:cxnLst>
                  <a:cxn ang="0">
                    <a:pos x="0" y="T0"/>
                  </a:cxn>
                  <a:cxn ang="0">
                    <a:pos x="0" y="T1"/>
                  </a:cxn>
                  <a:cxn ang="0">
                    <a:pos x="0" y="T2"/>
                  </a:cxn>
                  <a:cxn ang="0">
                    <a:pos x="0" y="T3"/>
                  </a:cxn>
                </a:cxnLst>
                <a:rect b="b" l="0" r="r" t="0"/>
                <a:pathLst>
                  <a:path h="1">
                    <a:moveTo>
                      <a:pt x="0" y="1"/>
                    </a:moveTo>
                    <a:cubicBezTo>
                      <a:pt x="0" y="1"/>
                      <a:pt x="0" y="0"/>
                      <a:pt x="0" y="0"/>
                    </a:cubicBezTo>
                    <a:cubicBezTo>
                      <a:pt x="0" y="0"/>
                      <a:pt x="0" y="0"/>
                      <a:pt x="0"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1" name="Freeform 253"/>
              <p:cNvSpPr/>
              <p:nvPr/>
            </p:nvSpPr>
            <p:spPr bwMode="auto">
              <a:xfrm flipH="1">
                <a:off x="6583" y="3357"/>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2" name="Freeform 254"/>
              <p:cNvSpPr>
                <a:spLocks noEditPoints="1"/>
              </p:cNvSpPr>
              <p:nvPr/>
            </p:nvSpPr>
            <p:spPr bwMode="auto">
              <a:xfrm>
                <a:off x="6519" y="3305"/>
                <a:ext cx="171" cy="106"/>
              </a:xfrm>
              <a:custGeom>
                <a:gdLst>
                  <a:gd fmla="*/ 54 w 72" name="T0"/>
                  <a:gd fmla="*/ 4 h 45" name="T1"/>
                  <a:gd fmla="*/ 55 w 72" name="T2"/>
                  <a:gd fmla="*/ 8 h 45" name="T3"/>
                  <a:gd fmla="*/ 44 w 72" name="T4"/>
                  <a:gd fmla="*/ 20 h 45" name="T5"/>
                  <a:gd fmla="*/ 38 w 72" name="T6"/>
                  <a:gd fmla="*/ 21 h 45" name="T7"/>
                  <a:gd fmla="*/ 35 w 72" name="T8"/>
                  <a:gd fmla="*/ 21 h 45" name="T9"/>
                  <a:gd fmla="*/ 30 w 72" name="T10"/>
                  <a:gd fmla="*/ 22 h 45" name="T11"/>
                  <a:gd fmla="*/ 27 w 72" name="T12"/>
                  <a:gd fmla="*/ 22 h 45" name="T13"/>
                  <a:gd fmla="*/ 21 w 72" name="T14"/>
                  <a:gd fmla="*/ 23 h 45" name="T15"/>
                  <a:gd fmla="*/ 16 w 72" name="T16"/>
                  <a:gd fmla="*/ 23 h 45" name="T17"/>
                  <a:gd fmla="*/ 11 w 72" name="T18"/>
                  <a:gd fmla="*/ 23 h 45" name="T19"/>
                  <a:gd fmla="*/ 9 w 72" name="T20"/>
                  <a:gd fmla="*/ 21 h 45" name="T21"/>
                  <a:gd fmla="*/ 8 w 72" name="T22"/>
                  <a:gd fmla="*/ 20 h 45" name="T23"/>
                  <a:gd fmla="*/ 7 w 72" name="T24"/>
                  <a:gd fmla="*/ 20 h 45" name="T25"/>
                  <a:gd fmla="*/ 4 w 72" name="T26"/>
                  <a:gd fmla="*/ 22 h 45" name="T27"/>
                  <a:gd fmla="*/ 2 w 72" name="T28"/>
                  <a:gd fmla="*/ 25 h 45" name="T29"/>
                  <a:gd fmla="*/ 2 w 72" name="T30"/>
                  <a:gd fmla="*/ 31 h 45" name="T31"/>
                  <a:gd fmla="*/ 8 w 72" name="T32"/>
                  <a:gd fmla="*/ 29 h 45" name="T33"/>
                  <a:gd fmla="*/ 4 w 72" name="T34"/>
                  <a:gd fmla="*/ 34 h 45" name="T35"/>
                  <a:gd fmla="*/ 3 w 72" name="T36"/>
                  <a:gd fmla="*/ 39 h 45" name="T37"/>
                  <a:gd fmla="*/ 8 w 72" name="T38"/>
                  <a:gd fmla="*/ 33 h 45" name="T39"/>
                  <a:gd fmla="*/ 6 w 72" name="T40"/>
                  <a:gd fmla="*/ 39 h 45" name="T41"/>
                  <a:gd fmla="*/ 7 w 72" name="T42"/>
                  <a:gd fmla="*/ 41 h 45" name="T43"/>
                  <a:gd fmla="*/ 8 w 72" name="T44"/>
                  <a:gd fmla="*/ 42 h 45" name="T45"/>
                  <a:gd fmla="*/ 9 w 72" name="T46"/>
                  <a:gd fmla="*/ 43 h 45" name="T47"/>
                  <a:gd fmla="*/ 12 w 72" name="T48"/>
                  <a:gd fmla="*/ 40 h 45" name="T49"/>
                  <a:gd fmla="*/ 13 w 72" name="T50"/>
                  <a:gd fmla="*/ 44 h 45" name="T51"/>
                  <a:gd fmla="*/ 15 w 72" name="T52"/>
                  <a:gd fmla="*/ 40 h 45" name="T53"/>
                  <a:gd fmla="*/ 16 w 72" name="T54"/>
                  <a:gd fmla="*/ 40 h 45" name="T55"/>
                  <a:gd fmla="*/ 17 w 72" name="T56"/>
                  <a:gd fmla="*/ 42 h 45" name="T57"/>
                  <a:gd fmla="*/ 23 w 72" name="T58"/>
                  <a:gd fmla="*/ 41 h 45" name="T59"/>
                  <a:gd fmla="*/ 24 w 72" name="T60"/>
                  <a:gd fmla="*/ 41 h 45" name="T61"/>
                  <a:gd fmla="*/ 28 w 72" name="T62"/>
                  <a:gd fmla="*/ 41 h 45" name="T63"/>
                  <a:gd fmla="*/ 31 w 72" name="T64"/>
                  <a:gd fmla="*/ 40 h 45" name="T65"/>
                  <a:gd fmla="*/ 33 w 72" name="T66"/>
                  <a:gd fmla="*/ 39 h 45" name="T67"/>
                  <a:gd fmla="*/ 34 w 72" name="T68"/>
                  <a:gd fmla="*/ 40 h 45" name="T69"/>
                  <a:gd fmla="*/ 34 w 72" name="T70"/>
                  <a:gd fmla="*/ 37 h 45" name="T71"/>
                  <a:gd fmla="*/ 37 w 72" name="T72"/>
                  <a:gd fmla="*/ 38 h 45" name="T73"/>
                  <a:gd fmla="*/ 41 w 72" name="T74"/>
                  <a:gd fmla="*/ 39 h 45" name="T75"/>
                  <a:gd fmla="*/ 43 w 72" name="T76"/>
                  <a:gd fmla="*/ 35 h 45" name="T77"/>
                  <a:gd fmla="*/ 46 w 72" name="T78"/>
                  <a:gd fmla="*/ 35 h 45" name="T79"/>
                  <a:gd fmla="*/ 47 w 72" name="T80"/>
                  <a:gd fmla="*/ 34 h 45" name="T81"/>
                  <a:gd fmla="*/ 49 w 72" name="T82"/>
                  <a:gd fmla="*/ 34 h 45" name="T83"/>
                  <a:gd fmla="*/ 50 w 72" name="T84"/>
                  <a:gd fmla="*/ 36 h 45" name="T85"/>
                  <a:gd fmla="*/ 51 w 72" name="T86"/>
                  <a:gd fmla="*/ 32 h 45" name="T87"/>
                  <a:gd fmla="*/ 52 w 72" name="T88"/>
                  <a:gd fmla="*/ 27 h 45" name="T89"/>
                  <a:gd fmla="*/ 54 w 72" name="T90"/>
                  <a:gd fmla="*/ 28 h 45" name="T91"/>
                  <a:gd fmla="*/ 54 w 72" name="T92"/>
                  <a:gd fmla="*/ 23 h 45" name="T93"/>
                  <a:gd fmla="*/ 58 w 72" name="T94"/>
                  <a:gd fmla="*/ 23 h 45" name="T95"/>
                  <a:gd fmla="*/ 59 w 72" name="T96"/>
                  <a:gd fmla="*/ 21 h 45" name="T97"/>
                  <a:gd fmla="*/ 61 w 72" name="T98"/>
                  <a:gd fmla="*/ 20 h 45" name="T99"/>
                  <a:gd fmla="*/ 65 w 72" name="T100"/>
                  <a:gd fmla="*/ 17 h 45" name="T101"/>
                  <a:gd fmla="*/ 65 w 72" name="T102"/>
                  <a:gd fmla="*/ 13 h 45" name="T103"/>
                  <a:gd fmla="*/ 67 w 72" name="T104"/>
                  <a:gd fmla="*/ 8 h 45" name="T105"/>
                  <a:gd fmla="*/ 61 w 72" name="T106"/>
                  <a:gd fmla="*/ 9 h 4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5" w="72">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3" name="Freeform 255"/>
              <p:cNvSpPr/>
              <p:nvPr/>
            </p:nvSpPr>
            <p:spPr bwMode="auto">
              <a:xfrm>
                <a:off x="6649" y="3359"/>
                <a:ext cx="5" cy="5"/>
              </a:xfrm>
              <a:custGeom>
                <a:gdLst>
                  <a:gd fmla="*/ 5 w 5" name="T0"/>
                  <a:gd fmla="*/ 5 h 5" name="T1"/>
                  <a:gd fmla="*/ 0 w 5" name="T2"/>
                  <a:gd fmla="*/ 0 h 5" name="T3"/>
                  <a:gd fmla="*/ 3 w 5" name="T4"/>
                  <a:gd fmla="*/ 5 h 5" name="T5"/>
                  <a:gd fmla="*/ 5 w 5" name="T6"/>
                  <a:gd fmla="*/ 5 h 5" name="T7"/>
                </a:gdLst>
                <a:cxnLst>
                  <a:cxn ang="0">
                    <a:pos x="T0" y="T1"/>
                  </a:cxn>
                  <a:cxn ang="0">
                    <a:pos x="T2" y="T3"/>
                  </a:cxn>
                  <a:cxn ang="0">
                    <a:pos x="T4" y="T5"/>
                  </a:cxn>
                  <a:cxn ang="0">
                    <a:pos x="T6" y="T7"/>
                  </a:cxn>
                </a:cxnLst>
                <a:rect b="b" l="0" r="r" t="0"/>
                <a:pathLst>
                  <a:path h="5" w="5">
                    <a:moveTo>
                      <a:pt x="5" y="5"/>
                    </a:moveTo>
                    <a:lnTo>
                      <a:pt x="0" y="0"/>
                    </a:lnTo>
                    <a:lnTo>
                      <a:pt x="3" y="5"/>
                    </a:lnTo>
                    <a:lnTo>
                      <a:pt x="5" y="5"/>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4" name="Freeform 256"/>
              <p:cNvSpPr/>
              <p:nvPr/>
            </p:nvSpPr>
            <p:spPr bwMode="auto">
              <a:xfrm>
                <a:off x="6538" y="3400"/>
                <a:ext cx="2" cy="2"/>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1" y="1"/>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5" name="Freeform 257"/>
              <p:cNvSpPr/>
              <p:nvPr/>
            </p:nvSpPr>
            <p:spPr bwMode="auto">
              <a:xfrm>
                <a:off x="6633" y="3388"/>
                <a:ext cx="2" cy="0"/>
              </a:xfrm>
              <a:custGeom>
                <a:gdLst>
                  <a:gd fmla="*/ 0 w 1" name="T0"/>
                  <a:gd fmla="*/ 1 w 1" name="T1"/>
                  <a:gd fmla="*/ 0 w 1" name="T2"/>
                  <a:gd fmla="*/ 0 w 1" name="T3"/>
                </a:gdLst>
                <a:cxnLst>
                  <a:cxn ang="0">
                    <a:pos x="T0" y="0"/>
                  </a:cxn>
                  <a:cxn ang="0">
                    <a:pos x="T1" y="0"/>
                  </a:cxn>
                  <a:cxn ang="0">
                    <a:pos x="T2" y="0"/>
                  </a:cxn>
                  <a:cxn ang="0">
                    <a:pos x="T3" y="0"/>
                  </a:cxn>
                </a:cxnLst>
                <a:rect b="b" l="0" r="r" t="0"/>
                <a:pathLst>
                  <a:path w="1">
                    <a:moveTo>
                      <a:pt x="0" y="0"/>
                    </a:moveTo>
                    <a:cubicBezTo>
                      <a:pt x="1" y="0"/>
                      <a:pt x="1" y="0"/>
                      <a:pt x="1" y="0"/>
                    </a:cubicBezTo>
                    <a:cubicBezTo>
                      <a:pt x="1"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6" name="Oval 258"/>
              <p:cNvSpPr>
                <a:spLocks noChangeArrowheads="1"/>
              </p:cNvSpPr>
              <p:nvPr/>
            </p:nvSpPr>
            <p:spPr bwMode="auto">
              <a:xfrm>
                <a:off x="6184" y="1975"/>
                <a:ext cx="1" cy="1"/>
              </a:xfrm>
              <a:prstGeom prst="ellipse">
                <a:avLst/>
              </a:pr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7" name="Freeform 259"/>
              <p:cNvSpPr/>
              <p:nvPr/>
            </p:nvSpPr>
            <p:spPr bwMode="auto">
              <a:xfrm>
                <a:off x="6187" y="1975"/>
                <a:ext cx="2" cy="0"/>
              </a:xfrm>
              <a:custGeom>
                <a:gdLst>
                  <a:gd fmla="*/ 1 w 1" name="T0"/>
                  <a:gd fmla="*/ 1 w 1" name="T1"/>
                  <a:gd fmla="*/ 0 w 1" name="T2"/>
                  <a:gd fmla="*/ 0 w 1" name="T3"/>
                  <a:gd fmla="*/ 1 w 1" name="T4"/>
                </a:gdLst>
                <a:cxnLst>
                  <a:cxn ang="0">
                    <a:pos x="T0" y="0"/>
                  </a:cxn>
                  <a:cxn ang="0">
                    <a:pos x="T1" y="0"/>
                  </a:cxn>
                  <a:cxn ang="0">
                    <a:pos x="T2" y="0"/>
                  </a:cxn>
                  <a:cxn ang="0">
                    <a:pos x="T3" y="0"/>
                  </a:cxn>
                  <a:cxn ang="0">
                    <a:pos x="T4" y="0"/>
                  </a:cxn>
                </a:cxnLst>
                <a:rect b="b" l="0" r="r" t="0"/>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8" name="Freeform 260"/>
              <p:cNvSpPr/>
              <p:nvPr/>
            </p:nvSpPr>
            <p:spPr bwMode="auto">
              <a:xfrm flipH="1">
                <a:off x="6545" y="3122"/>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9" name="Freeform 261"/>
              <p:cNvSpPr/>
              <p:nvPr/>
            </p:nvSpPr>
            <p:spPr bwMode="auto">
              <a:xfrm>
                <a:off x="6552" y="3331"/>
                <a:ext cx="2" cy="2"/>
              </a:xfrm>
              <a:custGeom>
                <a:gdLst>
                  <a:gd fmla="*/ 0 w 2" name="T0"/>
                  <a:gd fmla="*/ 0 h 2" name="T1"/>
                  <a:gd fmla="*/ 2 w 2" name="T2"/>
                  <a:gd fmla="*/ 2 h 2" name="T3"/>
                  <a:gd fmla="*/ 2 w 2" name="T4"/>
                  <a:gd fmla="*/ 0 h 2" name="T5"/>
                  <a:gd fmla="*/ 0 w 2" name="T6"/>
                  <a:gd fmla="*/ 0 h 2" name="T7"/>
                </a:gdLst>
                <a:cxnLst>
                  <a:cxn ang="0">
                    <a:pos x="T0" y="T1"/>
                  </a:cxn>
                  <a:cxn ang="0">
                    <a:pos x="T2" y="T3"/>
                  </a:cxn>
                  <a:cxn ang="0">
                    <a:pos x="T4" y="T5"/>
                  </a:cxn>
                  <a:cxn ang="0">
                    <a:pos x="T6" y="T7"/>
                  </a:cxn>
                </a:cxnLst>
                <a:rect b="b" l="0" r="r" t="0"/>
                <a:pathLst>
                  <a:path h="2" w="2">
                    <a:moveTo>
                      <a:pt x="0" y="0"/>
                    </a:moveTo>
                    <a:lnTo>
                      <a:pt x="2" y="2"/>
                    </a:lnTo>
                    <a:lnTo>
                      <a:pt x="2" y="0"/>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0" name="Freeform 262"/>
              <p:cNvSpPr/>
              <p:nvPr/>
            </p:nvSpPr>
            <p:spPr bwMode="auto">
              <a:xfrm>
                <a:off x="6621" y="3319"/>
                <a:ext cx="2" cy="2"/>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0" y="1"/>
                      <a:pt x="0" y="0"/>
                      <a:pt x="0" y="0"/>
                    </a:cubicBezTo>
                    <a:cubicBezTo>
                      <a:pt x="0" y="0"/>
                      <a:pt x="0"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1" name="Freeform 263"/>
              <p:cNvSpPr/>
              <p:nvPr/>
            </p:nvSpPr>
            <p:spPr bwMode="auto">
              <a:xfrm>
                <a:off x="6524" y="3390"/>
                <a:ext cx="2" cy="2"/>
              </a:xfrm>
              <a:custGeom>
                <a:gdLst>
                  <a:gd fmla="*/ 1 w 1" name="T0"/>
                  <a:gd fmla="*/ 0 h 1" name="T1"/>
                  <a:gd fmla="*/ 1 w 1" name="T2"/>
                  <a:gd fmla="*/ 1 h 1" name="T3"/>
                  <a:gd fmla="*/ 1 w 1" name="T4"/>
                  <a:gd fmla="*/ 0 h 1" name="T5"/>
                </a:gdLst>
                <a:cxnLst>
                  <a:cxn ang="0">
                    <a:pos x="T0" y="T1"/>
                  </a:cxn>
                  <a:cxn ang="0">
                    <a:pos x="T2" y="T3"/>
                  </a:cxn>
                  <a:cxn ang="0">
                    <a:pos x="T4" y="T5"/>
                  </a:cxn>
                </a:cxnLst>
                <a:rect b="b" l="0" r="r" t="0"/>
                <a:pathLst>
                  <a:path h="1" w="1">
                    <a:moveTo>
                      <a:pt x="1" y="0"/>
                    </a:moveTo>
                    <a:cubicBezTo>
                      <a:pt x="0" y="1"/>
                      <a:pt x="1" y="0"/>
                      <a:pt x="1" y="1"/>
                    </a:cubicBezTo>
                    <a:cubicBezTo>
                      <a:pt x="1"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2" name="Rectangle 264"/>
              <p:cNvSpPr>
                <a:spLocks noChangeArrowheads="1"/>
              </p:cNvSpPr>
              <p:nvPr/>
            </p:nvSpPr>
            <p:spPr bwMode="auto">
              <a:xfrm>
                <a:off x="6652" y="3293"/>
                <a:ext cx="1" cy="5"/>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3" name="Freeform 265"/>
              <p:cNvSpPr/>
              <p:nvPr/>
            </p:nvSpPr>
            <p:spPr bwMode="auto">
              <a:xfrm>
                <a:off x="6528" y="3350"/>
                <a:ext cx="7" cy="2"/>
              </a:xfrm>
              <a:custGeom>
                <a:gdLst>
                  <a:gd fmla="*/ 3 w 3" name="T0"/>
                  <a:gd fmla="*/ 0 h 1" name="T1"/>
                  <a:gd fmla="*/ 0 w 3" name="T2"/>
                  <a:gd fmla="*/ 1 h 1" name="T3"/>
                  <a:gd fmla="*/ 3 w 3" name="T4"/>
                  <a:gd fmla="*/ 0 h 1" name="T5"/>
                </a:gdLst>
                <a:cxnLst>
                  <a:cxn ang="0">
                    <a:pos x="T0" y="T1"/>
                  </a:cxn>
                  <a:cxn ang="0">
                    <a:pos x="T2" y="T3"/>
                  </a:cxn>
                  <a:cxn ang="0">
                    <a:pos x="T4" y="T5"/>
                  </a:cxn>
                </a:cxnLst>
                <a:rect b="b" l="0" r="r" t="0"/>
                <a:pathLst>
                  <a:path h="1" w="3">
                    <a:moveTo>
                      <a:pt x="3" y="0"/>
                    </a:moveTo>
                    <a:cubicBezTo>
                      <a:pt x="0" y="1"/>
                      <a:pt x="0" y="1"/>
                      <a:pt x="0" y="1"/>
                    </a:cubicBezTo>
                    <a:cubicBezTo>
                      <a:pt x="2" y="1"/>
                      <a:pt x="2" y="0"/>
                      <a:pt x="3"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4" name="Freeform 266"/>
              <p:cNvSpPr/>
              <p:nvPr/>
            </p:nvSpPr>
            <p:spPr bwMode="auto">
              <a:xfrm>
                <a:off x="6531" y="3350"/>
                <a:ext cx="4" cy="0"/>
              </a:xfrm>
              <a:custGeom>
                <a:gdLst>
                  <a:gd fmla="*/ 1 w 2" name="T0"/>
                  <a:gd fmla="*/ 2 w 2" name="T1"/>
                  <a:gd fmla="*/ 1 w 2" name="T2"/>
                </a:gdLst>
                <a:cxnLst>
                  <a:cxn ang="0">
                    <a:pos x="T0" y="0"/>
                  </a:cxn>
                  <a:cxn ang="0">
                    <a:pos x="T1" y="0"/>
                  </a:cxn>
                  <a:cxn ang="0">
                    <a:pos x="T2" y="0"/>
                  </a:cxn>
                </a:cxnLst>
                <a:rect b="b" l="0" r="r" t="0"/>
                <a:pathLst>
                  <a:path w="2">
                    <a:moveTo>
                      <a:pt x="1" y="0"/>
                    </a:moveTo>
                    <a:cubicBezTo>
                      <a:pt x="0" y="0"/>
                      <a:pt x="1" y="0"/>
                      <a:pt x="2" y="0"/>
                    </a:cubicBezTo>
                    <a:cubicBezTo>
                      <a:pt x="2" y="0"/>
                      <a:pt x="2"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5" name="Freeform 267"/>
              <p:cNvSpPr/>
              <p:nvPr/>
            </p:nvSpPr>
            <p:spPr bwMode="auto">
              <a:xfrm>
                <a:off x="6521" y="3383"/>
                <a:ext cx="5" cy="2"/>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0" y="1"/>
                      <a:pt x="0" y="1"/>
                      <a:pt x="0" y="1"/>
                    </a:cubicBezTo>
                    <a:cubicBezTo>
                      <a:pt x="0" y="1"/>
                      <a:pt x="1" y="1"/>
                      <a:pt x="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6" name="Freeform 268"/>
              <p:cNvSpPr/>
              <p:nvPr/>
            </p:nvSpPr>
            <p:spPr bwMode="auto">
              <a:xfrm>
                <a:off x="6521" y="3395"/>
                <a:ext cx="3" cy="2"/>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0" y="1"/>
                      <a:pt x="0" y="0"/>
                      <a:pt x="1"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7" name="Freeform 269"/>
              <p:cNvSpPr/>
              <p:nvPr/>
            </p:nvSpPr>
            <p:spPr bwMode="auto">
              <a:xfrm flipH="1">
                <a:off x="6618" y="3395"/>
                <a:ext cx="0" cy="2"/>
              </a:xfrm>
              <a:custGeom>
                <a:gdLst>
                  <a:gd fmla="*/ 2 h 2" name="T0"/>
                  <a:gd fmla="*/ 2 h 2" name="T1"/>
                  <a:gd fmla="*/ 0 h 2" name="T2"/>
                  <a:gd fmla="*/ 2 h 2" name="T3"/>
                </a:gdLst>
                <a:cxnLst>
                  <a:cxn ang="0">
                    <a:pos x="0" y="T0"/>
                  </a:cxn>
                  <a:cxn ang="0">
                    <a:pos x="0" y="T1"/>
                  </a:cxn>
                  <a:cxn ang="0">
                    <a:pos x="0" y="T2"/>
                  </a:cxn>
                  <a:cxn ang="0">
                    <a:pos x="0" y="T3"/>
                  </a:cxn>
                </a:cxnLst>
                <a:rect b="b" l="0" r="r" t="0"/>
                <a:pathLst>
                  <a:path h="2">
                    <a:moveTo>
                      <a:pt x="0" y="2"/>
                    </a:moveTo>
                    <a:lnTo>
                      <a:pt x="0" y="2"/>
                    </a:lnTo>
                    <a:lnTo>
                      <a:pt x="0" y="0"/>
                    </a:ln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8" name="Freeform 270"/>
              <p:cNvSpPr/>
              <p:nvPr/>
            </p:nvSpPr>
            <p:spPr bwMode="auto">
              <a:xfrm flipH="1">
                <a:off x="6189" y="197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9" name="Freeform 271"/>
              <p:cNvSpPr/>
              <p:nvPr/>
            </p:nvSpPr>
            <p:spPr bwMode="auto">
              <a:xfrm>
                <a:off x="6531" y="3400"/>
                <a:ext cx="4" cy="4"/>
              </a:xfrm>
              <a:custGeom>
                <a:gdLst>
                  <a:gd fmla="*/ 1 w 2" name="T0"/>
                  <a:gd fmla="*/ 0 h 2" name="T1"/>
                  <a:gd fmla="*/ 1 w 2" name="T2"/>
                  <a:gd fmla="*/ 1 h 2" name="T3"/>
                  <a:gd fmla="*/ 1 w 2" name="T4"/>
                  <a:gd fmla="*/ 0 h 2" name="T5"/>
                </a:gdLst>
                <a:cxnLst>
                  <a:cxn ang="0">
                    <a:pos x="T0" y="T1"/>
                  </a:cxn>
                  <a:cxn ang="0">
                    <a:pos x="T2" y="T3"/>
                  </a:cxn>
                  <a:cxn ang="0">
                    <a:pos x="T4" y="T5"/>
                  </a:cxn>
                </a:cxnLst>
                <a:rect b="b" l="0" r="r" t="0"/>
                <a:pathLst>
                  <a:path h="2" w="2">
                    <a:moveTo>
                      <a:pt x="1" y="0"/>
                    </a:moveTo>
                    <a:cubicBezTo>
                      <a:pt x="0" y="2"/>
                      <a:pt x="1" y="0"/>
                      <a:pt x="1" y="1"/>
                    </a:cubicBezTo>
                    <a:cubicBezTo>
                      <a:pt x="2"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0" name="Freeform 272"/>
              <p:cNvSpPr/>
              <p:nvPr/>
            </p:nvSpPr>
            <p:spPr bwMode="auto">
              <a:xfrm>
                <a:off x="6894" y="2707"/>
                <a:ext cx="4" cy="3"/>
              </a:xfrm>
              <a:custGeom>
                <a:gdLst>
                  <a:gd fmla="*/ 1 w 2" name="T0"/>
                  <a:gd fmla="*/ 1 h 1" name="T1"/>
                  <a:gd fmla="*/ 2 w 2" name="T2"/>
                  <a:gd fmla="*/ 1 h 1" name="T3"/>
                  <a:gd fmla="*/ 1 w 2" name="T4"/>
                  <a:gd fmla="*/ 1 h 1" name="T5"/>
                </a:gdLst>
                <a:cxnLst>
                  <a:cxn ang="0">
                    <a:pos x="T0" y="T1"/>
                  </a:cxn>
                  <a:cxn ang="0">
                    <a:pos x="T2" y="T3"/>
                  </a:cxn>
                  <a:cxn ang="0">
                    <a:pos x="T4" y="T5"/>
                  </a:cxn>
                </a:cxnLst>
                <a:rect b="b" l="0" r="r" t="0"/>
                <a:pathLst>
                  <a:path h="1" w="2">
                    <a:moveTo>
                      <a:pt x="1" y="1"/>
                    </a:moveTo>
                    <a:cubicBezTo>
                      <a:pt x="0" y="1"/>
                      <a:pt x="1" y="1"/>
                      <a:pt x="2" y="1"/>
                    </a:cubicBezTo>
                    <a:cubicBezTo>
                      <a:pt x="2" y="0"/>
                      <a:pt x="2"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1" name="Freeform 273"/>
              <p:cNvSpPr/>
              <p:nvPr/>
            </p:nvSpPr>
            <p:spPr bwMode="auto">
              <a:xfrm>
                <a:off x="6519" y="3378"/>
                <a:ext cx="5" cy="3"/>
              </a:xfrm>
              <a:custGeom>
                <a:gdLst>
                  <a:gd fmla="*/ 0 w 2" name="T0"/>
                  <a:gd fmla="*/ 0 h 1" name="T1"/>
                  <a:gd fmla="*/ 1 w 2" name="T2"/>
                  <a:gd fmla="*/ 0 h 1" name="T3"/>
                  <a:gd fmla="*/ 1 w 2" name="T4"/>
                  <a:gd fmla="*/ 0 h 1" name="T5"/>
                  <a:gd fmla="*/ 0 w 2" name="T6"/>
                  <a:gd fmla="*/ 0 h 1" name="T7"/>
                </a:gdLst>
                <a:cxnLst>
                  <a:cxn ang="0">
                    <a:pos x="T0" y="T1"/>
                  </a:cxn>
                  <a:cxn ang="0">
                    <a:pos x="T2" y="T3"/>
                  </a:cxn>
                  <a:cxn ang="0">
                    <a:pos x="T4" y="T5"/>
                  </a:cxn>
                  <a:cxn ang="0">
                    <a:pos x="T6" y="T7"/>
                  </a:cxn>
                </a:cxnLst>
                <a:rect b="b" l="0" r="r" t="0"/>
                <a:pathLst>
                  <a:path h="1" w="2">
                    <a:moveTo>
                      <a:pt x="0" y="0"/>
                    </a:moveTo>
                    <a:cubicBezTo>
                      <a:pt x="0" y="1"/>
                      <a:pt x="1" y="0"/>
                      <a:pt x="1" y="0"/>
                    </a:cubicBezTo>
                    <a:cubicBezTo>
                      <a:pt x="1" y="0"/>
                      <a:pt x="2" y="0"/>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2" name="Freeform 274"/>
              <p:cNvSpPr/>
              <p:nvPr/>
            </p:nvSpPr>
            <p:spPr bwMode="auto">
              <a:xfrm flipH="1">
                <a:off x="6645" y="337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3" name="Freeform 275"/>
              <p:cNvSpPr/>
              <p:nvPr/>
            </p:nvSpPr>
            <p:spPr bwMode="auto">
              <a:xfrm flipH="1">
                <a:off x="6187" y="197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4" name="Freeform 276"/>
              <p:cNvSpPr/>
              <p:nvPr/>
            </p:nvSpPr>
            <p:spPr bwMode="auto">
              <a:xfrm>
                <a:off x="6642" y="3371"/>
                <a:ext cx="3" cy="2"/>
              </a:xfrm>
              <a:custGeom>
                <a:gdLst>
                  <a:gd fmla="*/ 1 w 1" name="T0"/>
                  <a:gd fmla="*/ 1 h 1" name="T1"/>
                  <a:gd fmla="*/ 0 w 1" name="T2"/>
                  <a:gd fmla="*/ 1 h 1" name="T3"/>
                  <a:gd fmla="*/ 1 w 1" name="T4"/>
                  <a:gd fmla="*/ 1 h 1" name="T5"/>
                </a:gdLst>
                <a:cxnLst>
                  <a:cxn ang="0">
                    <a:pos x="T0" y="T1"/>
                  </a:cxn>
                  <a:cxn ang="0">
                    <a:pos x="T2" y="T3"/>
                  </a:cxn>
                  <a:cxn ang="0">
                    <a:pos x="T4" y="T5"/>
                  </a:cxn>
                </a:cxnLst>
                <a:rect b="b" l="0" r="r" t="0"/>
                <a:pathLst>
                  <a:path h="1" w="1">
                    <a:moveTo>
                      <a:pt x="1" y="1"/>
                    </a:moveTo>
                    <a:cubicBezTo>
                      <a:pt x="1" y="1"/>
                      <a:pt x="1" y="1"/>
                      <a:pt x="0" y="1"/>
                    </a:cubicBezTo>
                    <a:cubicBezTo>
                      <a:pt x="0" y="0"/>
                      <a:pt x="0"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5" name="Freeform 277"/>
              <p:cNvSpPr/>
              <p:nvPr/>
            </p:nvSpPr>
            <p:spPr bwMode="auto">
              <a:xfrm flipH="1">
                <a:off x="6645" y="3383"/>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6" name="Freeform 278"/>
              <p:cNvSpPr/>
              <p:nvPr/>
            </p:nvSpPr>
            <p:spPr bwMode="auto">
              <a:xfrm>
                <a:off x="6187" y="1973"/>
                <a:ext cx="2" cy="0"/>
              </a:xfrm>
              <a:custGeom>
                <a:gdLst>
                  <a:gd fmla="*/ 1 w 1" name="T0"/>
                  <a:gd fmla="*/ 1 w 1" name="T1"/>
                  <a:gd fmla="*/ 1 w 1" name="T2"/>
                </a:gdLst>
                <a:cxnLst>
                  <a:cxn ang="0">
                    <a:pos x="T0" y="0"/>
                  </a:cxn>
                  <a:cxn ang="0">
                    <a:pos x="T1" y="0"/>
                  </a:cxn>
                  <a:cxn ang="0">
                    <a:pos x="T2" y="0"/>
                  </a:cxn>
                </a:cxnLst>
                <a:rect b="b" l="0" r="r" t="0"/>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7" name="Freeform 279"/>
              <p:cNvSpPr/>
              <p:nvPr/>
            </p:nvSpPr>
            <p:spPr bwMode="auto">
              <a:xfrm>
                <a:off x="6187" y="1973"/>
                <a:ext cx="2" cy="0"/>
              </a:xfrm>
              <a:custGeom>
                <a:gdLst>
                  <a:gd fmla="*/ 1 w 1" name="T0"/>
                  <a:gd fmla="*/ 1 w 1" name="T1"/>
                  <a:gd fmla="*/ 0 w 1" name="T2"/>
                  <a:gd fmla="*/ 0 w 1" name="T3"/>
                  <a:gd fmla="*/ 0 w 1" name="T4"/>
                  <a:gd fmla="*/ 1 w 1" name="T5"/>
                </a:gdLst>
                <a:cxnLst>
                  <a:cxn ang="0">
                    <a:pos x="T0" y="0"/>
                  </a:cxn>
                  <a:cxn ang="0">
                    <a:pos x="T1" y="0"/>
                  </a:cxn>
                  <a:cxn ang="0">
                    <a:pos x="T2" y="0"/>
                  </a:cxn>
                  <a:cxn ang="0">
                    <a:pos x="T3" y="0"/>
                  </a:cxn>
                  <a:cxn ang="0">
                    <a:pos x="T4" y="0"/>
                  </a:cxn>
                  <a:cxn ang="0">
                    <a:pos x="T5" y="0"/>
                  </a:cxn>
                </a:cxnLst>
                <a:rect b="b" l="0" r="r" t="0"/>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8" name="Freeform 280"/>
              <p:cNvSpPr/>
              <p:nvPr/>
            </p:nvSpPr>
            <p:spPr bwMode="auto">
              <a:xfrm flipH="1">
                <a:off x="6647" y="3381"/>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1"/>
                      <a:pt x="0" y="1"/>
                    </a:cubicBezTo>
                    <a:cubicBezTo>
                      <a:pt x="0" y="1"/>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9" name="Freeform 281"/>
              <p:cNvSpPr/>
              <p:nvPr/>
            </p:nvSpPr>
            <p:spPr bwMode="auto">
              <a:xfrm flipH="1">
                <a:off x="6192" y="197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0" name="Freeform 282"/>
              <p:cNvSpPr/>
              <p:nvPr/>
            </p:nvSpPr>
            <p:spPr bwMode="auto">
              <a:xfrm>
                <a:off x="6557" y="2025"/>
                <a:ext cx="5" cy="9"/>
              </a:xfrm>
              <a:custGeom>
                <a:gdLst>
                  <a:gd fmla="*/ 2 w 2" name="T0"/>
                  <a:gd fmla="*/ 1 h 4" name="T1"/>
                  <a:gd fmla="*/ 1 w 2" name="T2"/>
                  <a:gd fmla="*/ 4 h 4" name="T3"/>
                  <a:gd fmla="*/ 2 w 2" name="T4"/>
                  <a:gd fmla="*/ 1 h 4" name="T5"/>
                </a:gdLst>
                <a:cxnLst>
                  <a:cxn ang="0">
                    <a:pos x="T0" y="T1"/>
                  </a:cxn>
                  <a:cxn ang="0">
                    <a:pos x="T2" y="T3"/>
                  </a:cxn>
                  <a:cxn ang="0">
                    <a:pos x="T4" y="T5"/>
                  </a:cxn>
                </a:cxnLst>
                <a:rect b="b" l="0" r="r" t="0"/>
                <a:pathLst>
                  <a:path h="4" w="2">
                    <a:moveTo>
                      <a:pt x="2" y="1"/>
                    </a:moveTo>
                    <a:cubicBezTo>
                      <a:pt x="2" y="1"/>
                      <a:pt x="0" y="1"/>
                      <a:pt x="1" y="4"/>
                    </a:cubicBezTo>
                    <a:cubicBezTo>
                      <a:pt x="1" y="0"/>
                      <a:pt x="2" y="4"/>
                      <a:pt x="2"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b0503020204020204" pitchFamily="34" typeface="微软雅黑"/>
                </a:endParaRPr>
              </a:p>
            </p:txBody>
          </p:sp>
          <p:sp>
            <p:nvSpPr>
              <p:cNvPr id="151" name="Freeform 283"/>
              <p:cNvSpPr/>
              <p:nvPr/>
            </p:nvSpPr>
            <p:spPr bwMode="auto">
              <a:xfrm>
                <a:off x="6286" y="1700"/>
                <a:ext cx="5" cy="5"/>
              </a:xfrm>
              <a:custGeom>
                <a:gdLst>
                  <a:gd fmla="*/ 0 w 5" name="T0"/>
                  <a:gd fmla="*/ 5 h 5" name="T1"/>
                  <a:gd fmla="*/ 5 w 5" name="T2"/>
                  <a:gd fmla="*/ 0 h 5" name="T3"/>
                  <a:gd fmla="*/ 0 w 5" name="T4"/>
                  <a:gd fmla="*/ 3 h 5" name="T5"/>
                  <a:gd fmla="*/ 0 w 5" name="T6"/>
                  <a:gd fmla="*/ 5 h 5" name="T7"/>
                </a:gdLst>
                <a:cxnLst>
                  <a:cxn ang="0">
                    <a:pos x="T0" y="T1"/>
                  </a:cxn>
                  <a:cxn ang="0">
                    <a:pos x="T2" y="T3"/>
                  </a:cxn>
                  <a:cxn ang="0">
                    <a:pos x="T4" y="T5"/>
                  </a:cxn>
                  <a:cxn ang="0">
                    <a:pos x="T6" y="T7"/>
                  </a:cxn>
                </a:cxnLst>
                <a:rect b="b" l="0" r="r" t="0"/>
                <a:pathLst>
                  <a:path h="5" w="5">
                    <a:moveTo>
                      <a:pt x="0" y="5"/>
                    </a:moveTo>
                    <a:lnTo>
                      <a:pt x="5" y="0"/>
                    </a:lnTo>
                    <a:lnTo>
                      <a:pt x="0" y="3"/>
                    </a:lnTo>
                    <a:lnTo>
                      <a:pt x="0" y="5"/>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2" name="Freeform 284"/>
              <p:cNvSpPr/>
              <p:nvPr/>
            </p:nvSpPr>
            <p:spPr bwMode="auto">
              <a:xfrm>
                <a:off x="6732" y="1705"/>
                <a:ext cx="10" cy="5"/>
              </a:xfrm>
              <a:custGeom>
                <a:gdLst>
                  <a:gd fmla="*/ 2 w 4" name="T0"/>
                  <a:gd fmla="*/ 2 h 2" name="T1"/>
                  <a:gd fmla="*/ 1 w 4" name="T2"/>
                  <a:gd fmla="*/ 0 h 2" name="T3"/>
                  <a:gd fmla="*/ 2 w 4" name="T4"/>
                  <a:gd fmla="*/ 2 h 2" name="T5"/>
                </a:gdLst>
                <a:cxnLst>
                  <a:cxn ang="0">
                    <a:pos x="T0" y="T1"/>
                  </a:cxn>
                  <a:cxn ang="0">
                    <a:pos x="T2" y="T3"/>
                  </a:cxn>
                  <a:cxn ang="0">
                    <a:pos x="T4" y="T5"/>
                  </a:cxn>
                </a:cxnLst>
                <a:rect b="b" l="0" r="r" t="0"/>
                <a:pathLst>
                  <a:path h="2" w="4">
                    <a:moveTo>
                      <a:pt x="2" y="2"/>
                    </a:moveTo>
                    <a:cubicBezTo>
                      <a:pt x="2" y="2"/>
                      <a:pt x="3" y="1"/>
                      <a:pt x="1" y="0"/>
                    </a:cubicBezTo>
                    <a:cubicBezTo>
                      <a:pt x="4" y="2"/>
                      <a:pt x="0" y="1"/>
                      <a:pt x="2"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3" name="Freeform 285"/>
              <p:cNvSpPr/>
              <p:nvPr/>
            </p:nvSpPr>
            <p:spPr bwMode="auto">
              <a:xfrm>
                <a:off x="6161" y="2072"/>
                <a:ext cx="2" cy="24"/>
              </a:xfrm>
              <a:custGeom>
                <a:gdLst>
                  <a:gd fmla="*/ 0 w 1" name="T0"/>
                  <a:gd fmla="*/ 0 h 10" name="T1"/>
                  <a:gd fmla="*/ 1 w 1" name="T2"/>
                  <a:gd fmla="*/ 10 h 10" name="T3"/>
                  <a:gd fmla="*/ 0 w 1" name="T4"/>
                  <a:gd fmla="*/ 0 h 10" name="T5"/>
                </a:gdLst>
                <a:cxnLst>
                  <a:cxn ang="0">
                    <a:pos x="T0" y="T1"/>
                  </a:cxn>
                  <a:cxn ang="0">
                    <a:pos x="T2" y="T3"/>
                  </a:cxn>
                  <a:cxn ang="0">
                    <a:pos x="T4" y="T5"/>
                  </a:cxn>
                </a:cxnLst>
                <a:rect b="b" l="0" r="r" t="0"/>
                <a:pathLst>
                  <a:path h="10" w="1">
                    <a:moveTo>
                      <a:pt x="0" y="0"/>
                    </a:moveTo>
                    <a:cubicBezTo>
                      <a:pt x="0" y="4"/>
                      <a:pt x="0" y="10"/>
                      <a:pt x="1" y="1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4" name="Freeform 286"/>
              <p:cNvSpPr>
                <a:spLocks noEditPoints="1"/>
              </p:cNvSpPr>
              <p:nvPr/>
            </p:nvSpPr>
            <p:spPr bwMode="auto">
              <a:xfrm>
                <a:off x="6144" y="1918"/>
                <a:ext cx="85" cy="102"/>
              </a:xfrm>
              <a:custGeom>
                <a:gdLst>
                  <a:gd fmla="*/ 32 w 36" name="T0"/>
                  <a:gd fmla="*/ 19 h 43" name="T1"/>
                  <a:gd fmla="*/ 27 w 36" name="T2"/>
                  <a:gd fmla="*/ 2 h 43" name="T3"/>
                  <a:gd fmla="*/ 8 w 36" name="T4"/>
                  <a:gd fmla="*/ 14 h 43" name="T5"/>
                  <a:gd fmla="*/ 16 w 36" name="T6"/>
                  <a:gd fmla="*/ 25 h 43" name="T7"/>
                  <a:gd fmla="*/ 16 w 36" name="T8"/>
                  <a:gd fmla="*/ 24 h 43" name="T9"/>
                  <a:gd fmla="*/ 17 w 36" name="T10"/>
                  <a:gd fmla="*/ 24 h 43" name="T11"/>
                  <a:gd fmla="*/ 17 w 36" name="T12"/>
                  <a:gd fmla="*/ 23 h 43" name="T13"/>
                  <a:gd fmla="*/ 17 w 36" name="T14"/>
                  <a:gd fmla="*/ 24 h 43" name="T15"/>
                  <a:gd fmla="*/ 19 w 36" name="T16"/>
                  <a:gd fmla="*/ 23 h 43" name="T17"/>
                  <a:gd fmla="*/ 18 w 36" name="T18"/>
                  <a:gd fmla="*/ 24 h 43" name="T19"/>
                  <a:gd fmla="*/ 17 w 36" name="T20"/>
                  <a:gd fmla="*/ 24 h 43" name="T21"/>
                  <a:gd fmla="*/ 19 w 36" name="T22"/>
                  <a:gd fmla="*/ 23 h 43" name="T23"/>
                  <a:gd fmla="*/ 20 w 36" name="T24"/>
                  <a:gd fmla="*/ 23 h 43" name="T25"/>
                  <a:gd fmla="*/ 21 w 36" name="T26"/>
                  <a:gd fmla="*/ 24 h 43" name="T27"/>
                  <a:gd fmla="*/ 21 w 36" name="T28"/>
                  <a:gd fmla="*/ 23 h 43" name="T29"/>
                  <a:gd fmla="*/ 21 w 36" name="T30"/>
                  <a:gd fmla="*/ 23 h 43" name="T31"/>
                  <a:gd fmla="*/ 21 w 36" name="T32"/>
                  <a:gd fmla="*/ 23 h 43" name="T33"/>
                  <a:gd fmla="*/ 21 w 36" name="T34"/>
                  <a:gd fmla="*/ 24 h 43" name="T35"/>
                  <a:gd fmla="*/ 22 w 36" name="T36"/>
                  <a:gd fmla="*/ 24 h 43" name="T37"/>
                  <a:gd fmla="*/ 22 w 36" name="T38"/>
                  <a:gd fmla="*/ 24 h 43" name="T39"/>
                  <a:gd fmla="*/ 22 w 36" name="T40"/>
                  <a:gd fmla="*/ 19 h 43" name="T41"/>
                  <a:gd fmla="*/ 22 w 36" name="T42"/>
                  <a:gd fmla="*/ 19 h 43" name="T43"/>
                  <a:gd fmla="*/ 23 w 36" name="T44"/>
                  <a:gd fmla="*/ 23 h 43" name="T45"/>
                  <a:gd fmla="*/ 27 w 36" name="T46"/>
                  <a:gd fmla="*/ 24 h 43" name="T47"/>
                  <a:gd fmla="*/ 25 w 36" name="T48"/>
                  <a:gd fmla="*/ 24 h 43" name="T49"/>
                  <a:gd fmla="*/ 25 w 36" name="T50"/>
                  <a:gd fmla="*/ 24 h 43" name="T51"/>
                  <a:gd fmla="*/ 26 w 36" name="T52"/>
                  <a:gd fmla="*/ 23 h 43" name="T53"/>
                  <a:gd fmla="*/ 25 w 36" name="T54"/>
                  <a:gd fmla="*/ 24 h 43" name="T55"/>
                  <a:gd fmla="*/ 24 w 36" name="T56"/>
                  <a:gd fmla="*/ 24 h 43" name="T57"/>
                  <a:gd fmla="*/ 24 w 36" name="T58"/>
                  <a:gd fmla="*/ 22 h 43" name="T59"/>
                  <a:gd fmla="*/ 24 w 36" name="T60"/>
                  <a:gd fmla="*/ 24 h 43" name="T61"/>
                  <a:gd fmla="*/ 23 w 36" name="T62"/>
                  <a:gd fmla="*/ 24 h 43" name="T63"/>
                  <a:gd fmla="*/ 23 w 36" name="T64"/>
                  <a:gd fmla="*/ 24 h 43" name="T65"/>
                  <a:gd fmla="*/ 24 w 36" name="T66"/>
                  <a:gd fmla="*/ 24 h 43" name="T67"/>
                  <a:gd fmla="*/ 24 w 36" name="T68"/>
                  <a:gd fmla="*/ 24 h 43" name="T69"/>
                  <a:gd fmla="*/ 25 w 36" name="T70"/>
                  <a:gd fmla="*/ 24 h 43" name="T71"/>
                  <a:gd fmla="*/ 29 w 36" name="T72"/>
                  <a:gd fmla="*/ 24 h 43" name="T73"/>
                  <a:gd fmla="*/ 26 w 36" name="T74"/>
                  <a:gd fmla="*/ 24 h 43" name="T75"/>
                  <a:gd fmla="*/ 24 w 36" name="T76"/>
                  <a:gd fmla="*/ 22 h 43" name="T77"/>
                  <a:gd fmla="*/ 23 w 36" name="T78"/>
                  <a:gd fmla="*/ 21 h 43" name="T79"/>
                  <a:gd fmla="*/ 24 w 36" name="T80"/>
                  <a:gd fmla="*/ 21 h 43" name="T81"/>
                  <a:gd fmla="*/ 24 w 36" name="T82"/>
                  <a:gd fmla="*/ 21 h 43" name="T83"/>
                  <a:gd fmla="*/ 23 w 36" name="T84"/>
                  <a:gd fmla="*/ 20 h 43" name="T85"/>
                  <a:gd fmla="*/ 22 w 36" name="T86"/>
                  <a:gd fmla="*/ 19 h 43" name="T87"/>
                  <a:gd fmla="*/ 22 w 36" name="T88"/>
                  <a:gd fmla="*/ 20 h 43" name="T89"/>
                  <a:gd fmla="*/ 21 w 36" name="T90"/>
                  <a:gd fmla="*/ 19 h 43" name="T91"/>
                  <a:gd fmla="*/ 22 w 36" name="T92"/>
                  <a:gd fmla="*/ 21 h 43" name="T93"/>
                  <a:gd fmla="*/ 20 w 36" name="T94"/>
                  <a:gd fmla="*/ 21 h 43" name="T95"/>
                  <a:gd fmla="*/ 17 w 36" name="T96"/>
                  <a:gd fmla="*/ 20 h 43" name="T97"/>
                  <a:gd fmla="*/ 20 w 36" name="T98"/>
                  <a:gd fmla="*/ 19 h 43" name="T99"/>
                  <a:gd fmla="*/ 18 w 36" name="T100"/>
                  <a:gd fmla="*/ 18 h 43" name="T101"/>
                  <a:gd fmla="*/ 19 w 36" name="T102"/>
                  <a:gd fmla="*/ 18 h 43" name="T103"/>
                  <a:gd fmla="*/ 20 w 36" name="T104"/>
                  <a:gd fmla="*/ 18 h 43" name="T105"/>
                  <a:gd fmla="*/ 21 w 36" name="T106"/>
                  <a:gd fmla="*/ 19 h 43" name="T107"/>
                  <a:gd fmla="*/ 20 w 36" name="T108"/>
                  <a:gd fmla="*/ 18 h 43" name="T109"/>
                  <a:gd fmla="*/ 18 w 36" name="T110"/>
                  <a:gd fmla="*/ 18 h 43" name="T111"/>
                  <a:gd fmla="*/ 18 w 36" name="T112"/>
                  <a:gd fmla="*/ 18 h 43" name="T113"/>
                  <a:gd fmla="*/ 15 w 36" name="T114"/>
                  <a:gd fmla="*/ 18 h 43" name="T115"/>
                  <a:gd fmla="*/ 18 w 36" name="T116"/>
                  <a:gd fmla="*/ 18 h 43" name="T117"/>
                  <a:gd fmla="*/ 18 w 36" name="T118"/>
                  <a:gd fmla="*/ 18 h 43" name="T119"/>
                  <a:gd fmla="*/ 17 w 36" name="T120"/>
                  <a:gd fmla="*/ 19 h 43" name="T121"/>
                  <a:gd fmla="*/ 16 w 36" name="T122"/>
                  <a:gd fmla="*/ 25 h 43" name="T123"/>
                  <a:gd fmla="*/ 14 w 36" name="T124"/>
                  <a:gd fmla="*/ 29 h 4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3" w="36">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5" name="Freeform 287"/>
              <p:cNvSpPr/>
              <p:nvPr/>
            </p:nvSpPr>
            <p:spPr bwMode="auto">
              <a:xfrm>
                <a:off x="6199" y="2068"/>
                <a:ext cx="4" cy="7"/>
              </a:xfrm>
              <a:custGeom>
                <a:gdLst>
                  <a:gd fmla="*/ 1 w 2" name="T0"/>
                  <a:gd fmla="*/ 0 h 3" name="T1"/>
                  <a:gd fmla="*/ 0 w 2" name="T2"/>
                  <a:gd fmla="*/ 2 h 3" name="T3"/>
                  <a:gd fmla="*/ 1 w 2" name="T4"/>
                  <a:gd fmla="*/ 3 h 3" name="T5"/>
                  <a:gd fmla="*/ 1 w 2" name="T6"/>
                  <a:gd fmla="*/ 0 h 3" name="T7"/>
                </a:gdLst>
                <a:cxnLst>
                  <a:cxn ang="0">
                    <a:pos x="T0" y="T1"/>
                  </a:cxn>
                  <a:cxn ang="0">
                    <a:pos x="T2" y="T3"/>
                  </a:cxn>
                  <a:cxn ang="0">
                    <a:pos x="T4" y="T5"/>
                  </a:cxn>
                  <a:cxn ang="0">
                    <a:pos x="T6" y="T7"/>
                  </a:cxn>
                </a:cxnLst>
                <a:rect b="b" l="0" r="r" t="0"/>
                <a:pathLst>
                  <a:path h="3" w="2">
                    <a:moveTo>
                      <a:pt x="1" y="0"/>
                    </a:moveTo>
                    <a:cubicBezTo>
                      <a:pt x="1" y="0"/>
                      <a:pt x="0" y="1"/>
                      <a:pt x="0" y="2"/>
                    </a:cubicBezTo>
                    <a:cubicBezTo>
                      <a:pt x="1" y="2"/>
                      <a:pt x="1" y="2"/>
                      <a:pt x="1" y="3"/>
                    </a:cubicBezTo>
                    <a:cubicBezTo>
                      <a:pt x="2" y="2"/>
                      <a:pt x="1"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6" name="Freeform 288"/>
              <p:cNvSpPr/>
              <p:nvPr/>
            </p:nvSpPr>
            <p:spPr bwMode="auto">
              <a:xfrm>
                <a:off x="6763" y="1710"/>
                <a:ext cx="5" cy="4"/>
              </a:xfrm>
              <a:custGeom>
                <a:gdLst>
                  <a:gd fmla="*/ 0 w 2" name="T0"/>
                  <a:gd fmla="*/ 2 h 2" name="T1"/>
                  <a:gd fmla="*/ 2 w 2" name="T2"/>
                  <a:gd fmla="*/ 2 h 2" name="T3"/>
                  <a:gd fmla="*/ 0 w 2" name="T4"/>
                  <a:gd fmla="*/ 2 h 2" name="T5"/>
                </a:gdLst>
                <a:cxnLst>
                  <a:cxn ang="0">
                    <a:pos x="T0" y="T1"/>
                  </a:cxn>
                  <a:cxn ang="0">
                    <a:pos x="T2" y="T3"/>
                  </a:cxn>
                  <a:cxn ang="0">
                    <a:pos x="T4" y="T5"/>
                  </a:cxn>
                </a:cxnLst>
                <a:rect b="b" l="0" r="r" t="0"/>
                <a:pathLst>
                  <a:path h="2" w="2">
                    <a:moveTo>
                      <a:pt x="0" y="2"/>
                    </a:moveTo>
                    <a:cubicBezTo>
                      <a:pt x="1" y="2"/>
                      <a:pt x="1" y="2"/>
                      <a:pt x="2" y="2"/>
                    </a:cubicBezTo>
                    <a:cubicBezTo>
                      <a:pt x="0" y="0"/>
                      <a:pt x="1" y="2"/>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7" name="Freeform 289"/>
              <p:cNvSpPr/>
              <p:nvPr/>
            </p:nvSpPr>
            <p:spPr bwMode="auto">
              <a:xfrm flipH="1">
                <a:off x="6182" y="197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8" name="Freeform 290"/>
              <p:cNvSpPr/>
              <p:nvPr/>
            </p:nvSpPr>
            <p:spPr bwMode="auto">
              <a:xfrm>
                <a:off x="6917" y="1868"/>
                <a:ext cx="5" cy="5"/>
              </a:xfrm>
              <a:custGeom>
                <a:gdLst>
                  <a:gd fmla="*/ 0 w 5" name="T0"/>
                  <a:gd fmla="*/ 3 h 5" name="T1"/>
                  <a:gd fmla="*/ 3 w 5" name="T2"/>
                  <a:gd fmla="*/ 5 h 5" name="T3"/>
                  <a:gd fmla="*/ 5 w 5" name="T4"/>
                  <a:gd fmla="*/ 0 h 5" name="T5"/>
                  <a:gd fmla="*/ 0 w 5" name="T6"/>
                  <a:gd fmla="*/ 3 h 5" name="T7"/>
                </a:gdLst>
                <a:cxnLst>
                  <a:cxn ang="0">
                    <a:pos x="T0" y="T1"/>
                  </a:cxn>
                  <a:cxn ang="0">
                    <a:pos x="T2" y="T3"/>
                  </a:cxn>
                  <a:cxn ang="0">
                    <a:pos x="T4" y="T5"/>
                  </a:cxn>
                  <a:cxn ang="0">
                    <a:pos x="T6" y="T7"/>
                  </a:cxn>
                </a:cxnLst>
                <a:rect b="b" l="0" r="r" t="0"/>
                <a:pathLst>
                  <a:path h="5" w="5">
                    <a:moveTo>
                      <a:pt x="0" y="3"/>
                    </a:moveTo>
                    <a:lnTo>
                      <a:pt x="3" y="5"/>
                    </a:lnTo>
                    <a:lnTo>
                      <a:pt x="5" y="0"/>
                    </a:lnTo>
                    <a:lnTo>
                      <a:pt x="0" y="3"/>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9" name="Freeform 291"/>
              <p:cNvSpPr/>
              <p:nvPr/>
            </p:nvSpPr>
            <p:spPr bwMode="auto">
              <a:xfrm>
                <a:off x="6614" y="2658"/>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0" name="Freeform 292"/>
              <p:cNvSpPr/>
              <p:nvPr/>
            </p:nvSpPr>
            <p:spPr bwMode="auto">
              <a:xfrm>
                <a:off x="6614" y="2670"/>
                <a:ext cx="4" cy="4"/>
              </a:xfrm>
              <a:custGeom>
                <a:gdLst>
                  <a:gd fmla="*/ 1 w 2" name="T0"/>
                  <a:gd fmla="*/ 1 h 2" name="T1"/>
                  <a:gd fmla="*/ 1 w 2" name="T2"/>
                  <a:gd fmla="*/ 0 h 2" name="T3"/>
                  <a:gd fmla="*/ 1 w 2" name="T4"/>
                  <a:gd fmla="*/ 1 h 2" name="T5"/>
                </a:gdLst>
                <a:cxnLst>
                  <a:cxn ang="0">
                    <a:pos x="T0" y="T1"/>
                  </a:cxn>
                  <a:cxn ang="0">
                    <a:pos x="T2" y="T3"/>
                  </a:cxn>
                  <a:cxn ang="0">
                    <a:pos x="T4" y="T5"/>
                  </a:cxn>
                </a:cxnLst>
                <a:rect b="b" l="0" r="r" t="0"/>
                <a:pathLst>
                  <a:path h="2" w="2">
                    <a:moveTo>
                      <a:pt x="1" y="1"/>
                    </a:moveTo>
                    <a:cubicBezTo>
                      <a:pt x="2" y="2"/>
                      <a:pt x="0" y="0"/>
                      <a:pt x="1" y="0"/>
                    </a:cubicBezTo>
                    <a:cubicBezTo>
                      <a:pt x="0" y="0"/>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1" name="Freeform 293"/>
              <p:cNvSpPr/>
              <p:nvPr/>
            </p:nvSpPr>
            <p:spPr bwMode="auto">
              <a:xfrm flipH="1">
                <a:off x="6706" y="2454"/>
                <a:ext cx="0" cy="2"/>
              </a:xfrm>
              <a:custGeom>
                <a:gdLst>
                  <a:gd fmla="*/ 0 h 2" name="T0"/>
                  <a:gd fmla="*/ 0 h 2" name="T1"/>
                  <a:gd fmla="*/ 2 h 2" name="T2"/>
                  <a:gd fmla="*/ 0 h 2" name="T3"/>
                </a:gdLst>
                <a:cxnLst>
                  <a:cxn ang="0">
                    <a:pos x="0" y="T0"/>
                  </a:cxn>
                  <a:cxn ang="0">
                    <a:pos x="0" y="T1"/>
                  </a:cxn>
                  <a:cxn ang="0">
                    <a:pos x="0" y="T2"/>
                  </a:cxn>
                  <a:cxn ang="0">
                    <a:pos x="0" y="T3"/>
                  </a:cxn>
                </a:cxnLst>
                <a:rect b="b" l="0" r="r" t="0"/>
                <a:pathLst>
                  <a:path h="2">
                    <a:moveTo>
                      <a:pt x="0" y="0"/>
                    </a:moveTo>
                    <a:lnTo>
                      <a:pt x="0" y="0"/>
                    </a:lnTo>
                    <a:lnTo>
                      <a:pt x="0" y="2"/>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2" name="Freeform 294"/>
              <p:cNvSpPr/>
              <p:nvPr/>
            </p:nvSpPr>
            <p:spPr bwMode="auto">
              <a:xfrm>
                <a:off x="6818" y="2395"/>
                <a:ext cx="2" cy="4"/>
              </a:xfrm>
              <a:custGeom>
                <a:gdLst>
                  <a:gd fmla="*/ 0 w 1" name="T0"/>
                  <a:gd fmla="*/ 1 h 2" name="T1"/>
                  <a:gd fmla="*/ 1 w 1" name="T2"/>
                  <a:gd fmla="*/ 1 h 2" name="T3"/>
                  <a:gd fmla="*/ 0 w 1" name="T4"/>
                  <a:gd fmla="*/ 1 h 2" name="T5"/>
                </a:gdLst>
                <a:cxnLst>
                  <a:cxn ang="0">
                    <a:pos x="T0" y="T1"/>
                  </a:cxn>
                  <a:cxn ang="0">
                    <a:pos x="T2" y="T3"/>
                  </a:cxn>
                  <a:cxn ang="0">
                    <a:pos x="T4" y="T5"/>
                  </a:cxn>
                </a:cxnLst>
                <a:rect b="b" l="0" r="r" t="0"/>
                <a:pathLst>
                  <a:path h="2" w="1">
                    <a:moveTo>
                      <a:pt x="0" y="1"/>
                    </a:moveTo>
                    <a:cubicBezTo>
                      <a:pt x="0" y="0"/>
                      <a:pt x="1" y="2"/>
                      <a:pt x="1" y="1"/>
                    </a:cubicBezTo>
                    <a:cubicBezTo>
                      <a:pt x="1" y="1"/>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3" name="Freeform 295"/>
              <p:cNvSpPr/>
              <p:nvPr/>
            </p:nvSpPr>
            <p:spPr bwMode="auto">
              <a:xfrm>
                <a:off x="6820" y="2326"/>
                <a:ext cx="5" cy="2"/>
              </a:xfrm>
              <a:custGeom>
                <a:gdLst>
                  <a:gd fmla="*/ 5 w 5" name="T0"/>
                  <a:gd fmla="*/ 2 h 2" name="T1"/>
                  <a:gd fmla="*/ 5 w 5" name="T2"/>
                  <a:gd fmla="*/ 0 h 2" name="T3"/>
                  <a:gd fmla="*/ 0 w 5" name="T4"/>
                  <a:gd fmla="*/ 2 h 2" name="T5"/>
                  <a:gd fmla="*/ 5 w 5" name="T6"/>
                  <a:gd fmla="*/ 2 h 2" name="T7"/>
                </a:gdLst>
                <a:cxnLst>
                  <a:cxn ang="0">
                    <a:pos x="T0" y="T1"/>
                  </a:cxn>
                  <a:cxn ang="0">
                    <a:pos x="T2" y="T3"/>
                  </a:cxn>
                  <a:cxn ang="0">
                    <a:pos x="T4" y="T5"/>
                  </a:cxn>
                  <a:cxn ang="0">
                    <a:pos x="T6" y="T7"/>
                  </a:cxn>
                </a:cxnLst>
                <a:rect b="b" l="0" r="r" t="0"/>
                <a:pathLst>
                  <a:path h="2" w="5">
                    <a:moveTo>
                      <a:pt x="5" y="2"/>
                    </a:moveTo>
                    <a:lnTo>
                      <a:pt x="5" y="0"/>
                    </a:lnTo>
                    <a:lnTo>
                      <a:pt x="0" y="2"/>
                    </a:lnTo>
                    <a:lnTo>
                      <a:pt x="5"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4" name="Freeform 296"/>
              <p:cNvSpPr/>
              <p:nvPr/>
            </p:nvSpPr>
            <p:spPr bwMode="auto">
              <a:xfrm>
                <a:off x="6196" y="1968"/>
                <a:ext cx="3"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1" y="0"/>
                    </a:cubicBezTo>
                    <a:cubicBezTo>
                      <a:pt x="1" y="0"/>
                      <a:pt x="1" y="0"/>
                      <a:pt x="1"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5" name="Oval 297"/>
              <p:cNvSpPr>
                <a:spLocks noChangeArrowheads="1"/>
              </p:cNvSpPr>
              <p:nvPr/>
            </p:nvSpPr>
            <p:spPr bwMode="auto">
              <a:xfrm>
                <a:off x="6187" y="1966"/>
                <a:ext cx="1" cy="1"/>
              </a:xfrm>
              <a:prstGeom prst="ellipse">
                <a:avLst/>
              </a:pr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6" name="Oval 298"/>
              <p:cNvSpPr>
                <a:spLocks noChangeArrowheads="1"/>
              </p:cNvSpPr>
              <p:nvPr/>
            </p:nvSpPr>
            <p:spPr bwMode="auto">
              <a:xfrm>
                <a:off x="6189" y="1966"/>
                <a:ext cx="1" cy="1"/>
              </a:xfrm>
              <a:prstGeom prst="ellipse">
                <a:avLst/>
              </a:pr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7" name="Freeform 299"/>
              <p:cNvSpPr/>
              <p:nvPr/>
            </p:nvSpPr>
            <p:spPr bwMode="auto">
              <a:xfrm>
                <a:off x="6187" y="1966"/>
                <a:ext cx="2" cy="0"/>
              </a:xfrm>
              <a:custGeom>
                <a:gdLst>
                  <a:gd fmla="*/ 0 w 1" name="T0"/>
                  <a:gd fmla="*/ 0 w 1" name="T1"/>
                  <a:gd fmla="*/ 0 w 1" name="T2"/>
                  <a:gd fmla="*/ 0 w 1" name="T3"/>
                  <a:gd fmla="*/ 0 w 1" name="T4"/>
                  <a:gd fmla="*/ 1 w 1" name="T5"/>
                  <a:gd fmla="*/ 1 w 1" name="T6"/>
                  <a:gd fmla="*/ 0 w 1" name="T7"/>
                </a:gdLst>
                <a:cxnLst>
                  <a:cxn ang="0">
                    <a:pos x="T0" y="0"/>
                  </a:cxn>
                  <a:cxn ang="0">
                    <a:pos x="T1" y="0"/>
                  </a:cxn>
                  <a:cxn ang="0">
                    <a:pos x="T2" y="0"/>
                  </a:cxn>
                  <a:cxn ang="0">
                    <a:pos x="T3" y="0"/>
                  </a:cxn>
                  <a:cxn ang="0">
                    <a:pos x="T4" y="0"/>
                  </a:cxn>
                  <a:cxn ang="0">
                    <a:pos x="T5" y="0"/>
                  </a:cxn>
                  <a:cxn ang="0">
                    <a:pos x="T6" y="0"/>
                  </a:cxn>
                  <a:cxn ang="0">
                    <a:pos x="T7" y="0"/>
                  </a:cxn>
                </a:cxnLst>
                <a:rect b="b" l="0" r="r" t="0"/>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8" name="Oval 300"/>
              <p:cNvSpPr>
                <a:spLocks noChangeArrowheads="1"/>
              </p:cNvSpPr>
              <p:nvPr/>
            </p:nvSpPr>
            <p:spPr bwMode="auto">
              <a:xfrm>
                <a:off x="6192" y="1968"/>
                <a:ext cx="1" cy="1"/>
              </a:xfrm>
              <a:prstGeom prst="ellipse">
                <a:avLst/>
              </a:pr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9" name="Freeform 301"/>
              <p:cNvSpPr/>
              <p:nvPr/>
            </p:nvSpPr>
            <p:spPr bwMode="auto">
              <a:xfrm flipH="1">
                <a:off x="6192" y="1966"/>
                <a:ext cx="0" cy="2"/>
              </a:xfrm>
              <a:custGeom>
                <a:gdLst>
                  <a:gd fmla="*/ 0 h 1" name="T0"/>
                  <a:gd fmla="*/ 0 h 1" name="T1"/>
                  <a:gd fmla="*/ 1 h 1" name="T2"/>
                  <a:gd fmla="*/ 1 h 1" name="T3"/>
                  <a:gd fmla="*/ 0 h 1" name="T4"/>
                  <a:gd fmla="*/ 0 h 1" name="T5"/>
                </a:gdLst>
                <a:cxnLst>
                  <a:cxn ang="0">
                    <a:pos x="0" y="T0"/>
                  </a:cxn>
                  <a:cxn ang="0">
                    <a:pos x="0" y="T1"/>
                  </a:cxn>
                  <a:cxn ang="0">
                    <a:pos x="0" y="T2"/>
                  </a:cxn>
                  <a:cxn ang="0">
                    <a:pos x="0" y="T3"/>
                  </a:cxn>
                  <a:cxn ang="0">
                    <a:pos x="0" y="T4"/>
                  </a:cxn>
                  <a:cxn ang="0">
                    <a:pos x="0" y="T5"/>
                  </a:cxn>
                </a:cxnLst>
                <a:rect b="b" l="0" r="r" t="0"/>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0" name="Freeform 302"/>
              <p:cNvSpPr/>
              <p:nvPr/>
            </p:nvSpPr>
            <p:spPr bwMode="auto">
              <a:xfrm flipH="1">
                <a:off x="6192" y="1966"/>
                <a:ext cx="0" cy="2"/>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1" name="Oval 303"/>
              <p:cNvSpPr>
                <a:spLocks noChangeArrowheads="1"/>
              </p:cNvSpPr>
              <p:nvPr/>
            </p:nvSpPr>
            <p:spPr bwMode="auto">
              <a:xfrm>
                <a:off x="6182" y="1963"/>
                <a:ext cx="1" cy="1"/>
              </a:xfrm>
              <a:prstGeom prst="ellipse">
                <a:avLst/>
              </a:pr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2" name="Freeform 304"/>
              <p:cNvSpPr/>
              <p:nvPr/>
            </p:nvSpPr>
            <p:spPr bwMode="auto">
              <a:xfrm flipH="1">
                <a:off x="6187" y="1963"/>
                <a:ext cx="0" cy="3"/>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0"/>
                    </a:cubicBezTo>
                    <a:cubicBezTo>
                      <a:pt x="0" y="1"/>
                      <a:pt x="0" y="1"/>
                      <a:pt x="0" y="1"/>
                    </a:cubicBezTo>
                    <a:cubicBezTo>
                      <a:pt x="0" y="0"/>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3" name="Freeform 305"/>
              <p:cNvSpPr/>
              <p:nvPr/>
            </p:nvSpPr>
            <p:spPr bwMode="auto">
              <a:xfrm flipH="1">
                <a:off x="6187" y="196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4" name="Oval 306"/>
              <p:cNvSpPr>
                <a:spLocks noChangeArrowheads="1"/>
              </p:cNvSpPr>
              <p:nvPr/>
            </p:nvSpPr>
            <p:spPr bwMode="auto">
              <a:xfrm>
                <a:off x="6203" y="1970"/>
                <a:ext cx="1" cy="1"/>
              </a:xfrm>
              <a:prstGeom prst="ellipse">
                <a:avLst/>
              </a:pr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5" name="Freeform 307"/>
              <p:cNvSpPr/>
              <p:nvPr/>
            </p:nvSpPr>
            <p:spPr bwMode="auto">
              <a:xfrm>
                <a:off x="6611" y="2705"/>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6" name="Freeform 308"/>
              <p:cNvSpPr/>
              <p:nvPr/>
            </p:nvSpPr>
            <p:spPr bwMode="auto">
              <a:xfrm>
                <a:off x="6184" y="1961"/>
                <a:ext cx="3"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1" y="0"/>
                      <a:pt x="0" y="0"/>
                    </a:cubicBezTo>
                    <a:cubicBezTo>
                      <a:pt x="0" y="0"/>
                      <a:pt x="1" y="0"/>
                      <a:pt x="1" y="0"/>
                    </a:cubicBezTo>
                    <a:cubicBezTo>
                      <a:pt x="1"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7" name="Freeform 309"/>
              <p:cNvSpPr/>
              <p:nvPr/>
            </p:nvSpPr>
            <p:spPr bwMode="auto">
              <a:xfrm flipH="1">
                <a:off x="6187" y="1963"/>
                <a:ext cx="0" cy="3"/>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8" name="Freeform 310"/>
              <p:cNvSpPr/>
              <p:nvPr/>
            </p:nvSpPr>
            <p:spPr bwMode="auto">
              <a:xfrm>
                <a:off x="6599" y="2719"/>
                <a:ext cx="5" cy="5"/>
              </a:xfrm>
              <a:custGeom>
                <a:gdLst>
                  <a:gd fmla="*/ 0 w 2" name="T0"/>
                  <a:gd fmla="*/ 0 h 2" name="T1"/>
                  <a:gd fmla="*/ 2 w 2" name="T2"/>
                  <a:gd fmla="*/ 2 h 2" name="T3"/>
                  <a:gd fmla="*/ 0 w 2" name="T4"/>
                  <a:gd fmla="*/ 0 h 2" name="T5"/>
                </a:gdLst>
                <a:cxnLst>
                  <a:cxn ang="0">
                    <a:pos x="T0" y="T1"/>
                  </a:cxn>
                  <a:cxn ang="0">
                    <a:pos x="T2" y="T3"/>
                  </a:cxn>
                  <a:cxn ang="0">
                    <a:pos x="T4" y="T5"/>
                  </a:cxn>
                </a:cxnLst>
                <a:rect b="b" l="0" r="r" t="0"/>
                <a:pathLst>
                  <a:path h="2" w="2">
                    <a:moveTo>
                      <a:pt x="0" y="0"/>
                    </a:moveTo>
                    <a:cubicBezTo>
                      <a:pt x="2" y="2"/>
                      <a:pt x="2" y="2"/>
                      <a:pt x="2" y="2"/>
                    </a:cubicBezTo>
                    <a:cubicBezTo>
                      <a:pt x="2" y="1"/>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9" name="Freeform 311"/>
              <p:cNvSpPr/>
              <p:nvPr/>
            </p:nvSpPr>
            <p:spPr bwMode="auto">
              <a:xfrm>
                <a:off x="6441" y="2470"/>
                <a:ext cx="2" cy="3"/>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0"/>
                    </a:cubicBezTo>
                    <a:cubicBezTo>
                      <a:pt x="1" y="1"/>
                      <a:pt x="1" y="1"/>
                      <a:pt x="1" y="1"/>
                    </a:cubicBezTo>
                    <a:cubicBezTo>
                      <a:pt x="1" y="1"/>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0" name="Freeform 312"/>
              <p:cNvSpPr/>
              <p:nvPr/>
            </p:nvSpPr>
            <p:spPr bwMode="auto">
              <a:xfrm>
                <a:off x="6424" y="2470"/>
                <a:ext cx="9" cy="3"/>
              </a:xfrm>
              <a:custGeom>
                <a:gdLst>
                  <a:gd fmla="*/ 4 w 4" name="T0"/>
                  <a:gd fmla="*/ 0 h 1" name="T1"/>
                  <a:gd fmla="*/ 0 w 4" name="T2"/>
                  <a:gd fmla="*/ 0 h 1" name="T3"/>
                  <a:gd fmla="*/ 4 w 4" name="T4"/>
                  <a:gd fmla="*/ 0 h 1" name="T5"/>
                </a:gdLst>
                <a:cxnLst>
                  <a:cxn ang="0">
                    <a:pos x="T0" y="T1"/>
                  </a:cxn>
                  <a:cxn ang="0">
                    <a:pos x="T2" y="T3"/>
                  </a:cxn>
                  <a:cxn ang="0">
                    <a:pos x="T4" y="T5"/>
                  </a:cxn>
                </a:cxnLst>
                <a:rect b="b" l="0" r="r" t="0"/>
                <a:pathLst>
                  <a:path h="1" w="4">
                    <a:moveTo>
                      <a:pt x="4" y="0"/>
                    </a:moveTo>
                    <a:cubicBezTo>
                      <a:pt x="0" y="0"/>
                      <a:pt x="0" y="0"/>
                      <a:pt x="0" y="0"/>
                    </a:cubicBezTo>
                    <a:cubicBezTo>
                      <a:pt x="2" y="1"/>
                      <a:pt x="2" y="0"/>
                      <a:pt x="4"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1" name="Freeform 313"/>
              <p:cNvSpPr/>
              <p:nvPr/>
            </p:nvSpPr>
            <p:spPr bwMode="auto">
              <a:xfrm>
                <a:off x="6452" y="2478"/>
                <a:ext cx="3" cy="2"/>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1" y="1"/>
                      <a:pt x="1" y="1"/>
                      <a:pt x="1" y="1"/>
                    </a:cubicBezTo>
                    <a:cubicBezTo>
                      <a:pt x="1" y="1"/>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2" name="Freeform 314"/>
              <p:cNvSpPr/>
              <p:nvPr/>
            </p:nvSpPr>
            <p:spPr bwMode="auto">
              <a:xfrm>
                <a:off x="6450" y="2470"/>
                <a:ext cx="2" cy="5"/>
              </a:xfrm>
              <a:custGeom>
                <a:gdLst>
                  <a:gd fmla="*/ 1 w 1" name="T0"/>
                  <a:gd fmla="*/ 1 h 2" name="T1"/>
                  <a:gd fmla="*/ 0 w 1" name="T2"/>
                  <a:gd fmla="*/ 1 h 2" name="T3"/>
                  <a:gd fmla="*/ 1 w 1" name="T4"/>
                  <a:gd fmla="*/ 1 h 2" name="T5"/>
                </a:gdLst>
                <a:cxnLst>
                  <a:cxn ang="0">
                    <a:pos x="T0" y="T1"/>
                  </a:cxn>
                  <a:cxn ang="0">
                    <a:pos x="T2" y="T3"/>
                  </a:cxn>
                  <a:cxn ang="0">
                    <a:pos x="T4" y="T5"/>
                  </a:cxn>
                </a:cxnLst>
                <a:rect b="b" l="0" r="r" t="0"/>
                <a:pathLst>
                  <a:path h="2" w="1">
                    <a:moveTo>
                      <a:pt x="1" y="1"/>
                    </a:moveTo>
                    <a:cubicBezTo>
                      <a:pt x="0" y="1"/>
                      <a:pt x="0" y="0"/>
                      <a:pt x="0" y="1"/>
                    </a:cubicBezTo>
                    <a:cubicBezTo>
                      <a:pt x="1" y="2"/>
                      <a:pt x="0"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3" name="Freeform 315"/>
              <p:cNvSpPr/>
              <p:nvPr/>
            </p:nvSpPr>
            <p:spPr bwMode="auto">
              <a:xfrm>
                <a:off x="6450" y="2537"/>
                <a:ext cx="10" cy="2"/>
              </a:xfrm>
              <a:custGeom>
                <a:gdLst>
                  <a:gd fmla="*/ 0 w 4" name="T0"/>
                  <a:gd fmla="*/ 1 h 1" name="T1"/>
                  <a:gd fmla="*/ 4 w 4" name="T2"/>
                  <a:gd fmla="*/ 0 h 1" name="T3"/>
                  <a:gd fmla="*/ 4 w 4" name="T4"/>
                  <a:gd fmla="*/ 0 h 1" name="T5"/>
                  <a:gd fmla="*/ 3 w 4" name="T6"/>
                  <a:gd fmla="*/ 0 h 1" name="T7"/>
                  <a:gd fmla="*/ 2 w 4" name="T8"/>
                  <a:gd fmla="*/ 0 h 1" name="T9"/>
                  <a:gd fmla="*/ 0 w 4" name="T10"/>
                  <a:gd fmla="*/ 1 h 1" name="T11"/>
                </a:gdLst>
                <a:cxnLst>
                  <a:cxn ang="0">
                    <a:pos x="T0" y="T1"/>
                  </a:cxn>
                  <a:cxn ang="0">
                    <a:pos x="T2" y="T3"/>
                  </a:cxn>
                  <a:cxn ang="0">
                    <a:pos x="T4" y="T5"/>
                  </a:cxn>
                  <a:cxn ang="0">
                    <a:pos x="T6" y="T7"/>
                  </a:cxn>
                  <a:cxn ang="0">
                    <a:pos x="T8" y="T9"/>
                  </a:cxn>
                  <a:cxn ang="0">
                    <a:pos x="T10" y="T11"/>
                  </a:cxn>
                </a:cxnLst>
                <a:rect b="b" l="0" r="r" t="0"/>
                <a:pathLst>
                  <a:path h="1" w="4">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4" name="Freeform 316"/>
              <p:cNvSpPr/>
              <p:nvPr/>
            </p:nvSpPr>
            <p:spPr bwMode="auto">
              <a:xfrm>
                <a:off x="6455" y="2539"/>
                <a:ext cx="5" cy="3"/>
              </a:xfrm>
              <a:custGeom>
                <a:gdLst>
                  <a:gd fmla="*/ 0 w 2" name="T0"/>
                  <a:gd fmla="*/ 0 h 1" name="T1"/>
                  <a:gd fmla="*/ 2 w 2" name="T2"/>
                  <a:gd fmla="*/ 1 h 1" name="T3"/>
                  <a:gd fmla="*/ 0 w 2" name="T4"/>
                  <a:gd fmla="*/ 0 h 1" name="T5"/>
                </a:gdLst>
                <a:cxnLst>
                  <a:cxn ang="0">
                    <a:pos x="T0" y="T1"/>
                  </a:cxn>
                  <a:cxn ang="0">
                    <a:pos x="T2" y="T3"/>
                  </a:cxn>
                  <a:cxn ang="0">
                    <a:pos x="T4" y="T5"/>
                  </a:cxn>
                </a:cxnLst>
                <a:rect b="b" l="0" r="r" t="0"/>
                <a:pathLst>
                  <a:path h="1" w="2">
                    <a:moveTo>
                      <a:pt x="0" y="0"/>
                    </a:moveTo>
                    <a:cubicBezTo>
                      <a:pt x="0" y="0"/>
                      <a:pt x="1" y="1"/>
                      <a:pt x="2" y="1"/>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5" name="Freeform 317"/>
              <p:cNvSpPr/>
              <p:nvPr/>
            </p:nvSpPr>
            <p:spPr bwMode="auto">
              <a:xfrm>
                <a:off x="6457" y="2537"/>
                <a:ext cx="5" cy="0"/>
              </a:xfrm>
              <a:custGeom>
                <a:gdLst>
                  <a:gd fmla="*/ 1 w 2" name="T0"/>
                  <a:gd fmla="*/ 0 w 2" name="T1"/>
                  <a:gd fmla="*/ 1 w 2" name="T2"/>
                  <a:gd fmla="*/ 1 w 2" name="T3"/>
                </a:gdLst>
                <a:cxnLst>
                  <a:cxn ang="0">
                    <a:pos x="T0" y="0"/>
                  </a:cxn>
                  <a:cxn ang="0">
                    <a:pos x="T1" y="0"/>
                  </a:cxn>
                  <a:cxn ang="0">
                    <a:pos x="T2" y="0"/>
                  </a:cxn>
                  <a:cxn ang="0">
                    <a:pos x="T3" y="0"/>
                  </a:cxn>
                </a:cxnLst>
                <a:rect b="b" l="0" r="r" t="0"/>
                <a:pathLst>
                  <a:path w="2">
                    <a:moveTo>
                      <a:pt x="1" y="0"/>
                    </a:moveTo>
                    <a:cubicBezTo>
                      <a:pt x="1" y="0"/>
                      <a:pt x="0" y="0"/>
                      <a:pt x="0" y="0"/>
                    </a:cubicBezTo>
                    <a:cubicBezTo>
                      <a:pt x="0" y="0"/>
                      <a:pt x="1" y="0"/>
                      <a:pt x="1" y="0"/>
                    </a:cubicBezTo>
                    <a:cubicBezTo>
                      <a:pt x="1" y="0"/>
                      <a:pt x="2"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6" name="Freeform 318"/>
              <p:cNvSpPr/>
              <p:nvPr/>
            </p:nvSpPr>
            <p:spPr bwMode="auto">
              <a:xfrm>
                <a:off x="6443" y="2470"/>
                <a:ext cx="2" cy="5"/>
              </a:xfrm>
              <a:custGeom>
                <a:gdLst>
                  <a:gd fmla="*/ 1 w 1" name="T0"/>
                  <a:gd fmla="*/ 2 h 2" name="T1"/>
                  <a:gd fmla="*/ 0 w 1" name="T2"/>
                  <a:gd fmla="*/ 0 h 2" name="T3"/>
                  <a:gd fmla="*/ 1 w 1" name="T4"/>
                  <a:gd fmla="*/ 2 h 2" name="T5"/>
                </a:gdLst>
                <a:cxnLst>
                  <a:cxn ang="0">
                    <a:pos x="T0" y="T1"/>
                  </a:cxn>
                  <a:cxn ang="0">
                    <a:pos x="T2" y="T3"/>
                  </a:cxn>
                  <a:cxn ang="0">
                    <a:pos x="T4" y="T5"/>
                  </a:cxn>
                </a:cxnLst>
                <a:rect b="b" l="0" r="r" t="0"/>
                <a:pathLst>
                  <a:path h="2" w="1">
                    <a:moveTo>
                      <a:pt x="1" y="2"/>
                    </a:moveTo>
                    <a:cubicBezTo>
                      <a:pt x="1" y="1"/>
                      <a:pt x="1" y="1"/>
                      <a:pt x="0" y="0"/>
                    </a:cubicBezTo>
                    <a:lnTo>
                      <a:pt x="1"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7" name="Freeform 319"/>
              <p:cNvSpPr/>
              <p:nvPr/>
            </p:nvSpPr>
            <p:spPr bwMode="auto">
              <a:xfrm>
                <a:off x="6334" y="3127"/>
                <a:ext cx="7" cy="5"/>
              </a:xfrm>
              <a:custGeom>
                <a:gdLst>
                  <a:gd fmla="*/ 3 w 3" name="T0"/>
                  <a:gd fmla="*/ 0 h 2" name="T1"/>
                  <a:gd fmla="*/ 0 w 3" name="T2"/>
                  <a:gd fmla="*/ 2 h 2" name="T3"/>
                  <a:gd fmla="*/ 3 w 3" name="T4"/>
                  <a:gd fmla="*/ 0 h 2" name="T5"/>
                </a:gdLst>
                <a:cxnLst>
                  <a:cxn ang="0">
                    <a:pos x="T0" y="T1"/>
                  </a:cxn>
                  <a:cxn ang="0">
                    <a:pos x="T2" y="T3"/>
                  </a:cxn>
                  <a:cxn ang="0">
                    <a:pos x="T4" y="T5"/>
                  </a:cxn>
                </a:cxnLst>
                <a:rect b="b" l="0" r="r" t="0"/>
                <a:pathLst>
                  <a:path h="2" w="3">
                    <a:moveTo>
                      <a:pt x="3" y="0"/>
                    </a:moveTo>
                    <a:cubicBezTo>
                      <a:pt x="0" y="2"/>
                      <a:pt x="0" y="2"/>
                      <a:pt x="0" y="2"/>
                    </a:cubicBezTo>
                    <a:cubicBezTo>
                      <a:pt x="2" y="1"/>
                      <a:pt x="2" y="1"/>
                      <a:pt x="3"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8" name="Freeform 320"/>
              <p:cNvSpPr/>
              <p:nvPr/>
            </p:nvSpPr>
            <p:spPr bwMode="auto">
              <a:xfrm>
                <a:off x="6336" y="3125"/>
                <a:ext cx="3" cy="4"/>
              </a:xfrm>
              <a:custGeom>
                <a:gdLst>
                  <a:gd fmla="*/ 0 w 1" name="T0"/>
                  <a:gd fmla="*/ 0 h 2" name="T1"/>
                  <a:gd fmla="*/ 1 w 1" name="T2"/>
                  <a:gd fmla="*/ 0 h 2" name="T3"/>
                  <a:gd fmla="*/ 0 w 1" name="T4"/>
                  <a:gd fmla="*/ 0 h 2" name="T5"/>
                </a:gdLst>
                <a:cxnLst>
                  <a:cxn ang="0">
                    <a:pos x="T0" y="T1"/>
                  </a:cxn>
                  <a:cxn ang="0">
                    <a:pos x="T2" y="T3"/>
                  </a:cxn>
                  <a:cxn ang="0">
                    <a:pos x="T4" y="T5"/>
                  </a:cxn>
                </a:cxnLst>
                <a:rect b="b" l="0" r="r" t="0"/>
                <a:pathLst>
                  <a:path h="2" w="1">
                    <a:moveTo>
                      <a:pt x="0" y="0"/>
                    </a:moveTo>
                    <a:cubicBezTo>
                      <a:pt x="0" y="2"/>
                      <a:pt x="0" y="0"/>
                      <a:pt x="1" y="0"/>
                    </a:cubicBezTo>
                    <a:cubicBezTo>
                      <a:pt x="1"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9" name="Freeform 321"/>
              <p:cNvSpPr/>
              <p:nvPr/>
            </p:nvSpPr>
            <p:spPr bwMode="auto">
              <a:xfrm flipH="1">
                <a:off x="6521" y="3089"/>
                <a:ext cx="0" cy="2"/>
              </a:xfrm>
              <a:custGeom>
                <a:gdLst>
                  <a:gd fmla="*/ 2 h 2" name="T0"/>
                  <a:gd fmla="*/ 2 h 2" name="T1"/>
                  <a:gd fmla="*/ 0 h 2" name="T2"/>
                  <a:gd fmla="*/ 2 h 2" name="T3"/>
                </a:gdLst>
                <a:cxnLst>
                  <a:cxn ang="0">
                    <a:pos x="0" y="T0"/>
                  </a:cxn>
                  <a:cxn ang="0">
                    <a:pos x="0" y="T1"/>
                  </a:cxn>
                  <a:cxn ang="0">
                    <a:pos x="0" y="T2"/>
                  </a:cxn>
                  <a:cxn ang="0">
                    <a:pos x="0" y="T3"/>
                  </a:cxn>
                </a:cxnLst>
                <a:rect b="b" l="0" r="r" t="0"/>
                <a:pathLst>
                  <a:path h="2">
                    <a:moveTo>
                      <a:pt x="0" y="2"/>
                    </a:moveTo>
                    <a:lnTo>
                      <a:pt x="0" y="2"/>
                    </a:lnTo>
                    <a:lnTo>
                      <a:pt x="0" y="0"/>
                    </a:ln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0" name="Freeform 322"/>
              <p:cNvSpPr/>
              <p:nvPr/>
            </p:nvSpPr>
            <p:spPr bwMode="auto">
              <a:xfrm>
                <a:off x="6645" y="3053"/>
                <a:ext cx="2" cy="5"/>
              </a:xfrm>
              <a:custGeom>
                <a:gdLst>
                  <a:gd fmla="*/ 2 w 2" name="T0"/>
                  <a:gd fmla="*/ 5 h 5" name="T1"/>
                  <a:gd fmla="*/ 2 w 2" name="T2"/>
                  <a:gd fmla="*/ 5 h 5" name="T3"/>
                  <a:gd fmla="*/ 0 w 2" name="T4"/>
                  <a:gd fmla="*/ 0 h 5" name="T5"/>
                  <a:gd fmla="*/ 2 w 2" name="T6"/>
                  <a:gd fmla="*/ 5 h 5" name="T7"/>
                </a:gdLst>
                <a:cxnLst>
                  <a:cxn ang="0">
                    <a:pos x="T0" y="T1"/>
                  </a:cxn>
                  <a:cxn ang="0">
                    <a:pos x="T2" y="T3"/>
                  </a:cxn>
                  <a:cxn ang="0">
                    <a:pos x="T4" y="T5"/>
                  </a:cxn>
                  <a:cxn ang="0">
                    <a:pos x="T6" y="T7"/>
                  </a:cxn>
                </a:cxnLst>
                <a:rect b="b" l="0" r="r" t="0"/>
                <a:pathLst>
                  <a:path h="5" w="2">
                    <a:moveTo>
                      <a:pt x="2" y="5"/>
                    </a:moveTo>
                    <a:lnTo>
                      <a:pt x="2" y="5"/>
                    </a:lnTo>
                    <a:lnTo>
                      <a:pt x="0" y="0"/>
                    </a:lnTo>
                    <a:lnTo>
                      <a:pt x="2" y="5"/>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1" name="Freeform 323"/>
              <p:cNvSpPr/>
              <p:nvPr/>
            </p:nvSpPr>
            <p:spPr bwMode="auto">
              <a:xfrm>
                <a:off x="6604" y="3080"/>
                <a:ext cx="3" cy="4"/>
              </a:xfrm>
              <a:custGeom>
                <a:gdLst>
                  <a:gd fmla="*/ 0 w 1" name="T0"/>
                  <a:gd fmla="*/ 0 h 2" name="T1"/>
                  <a:gd fmla="*/ 1 w 1" name="T2"/>
                  <a:gd fmla="*/ 1 h 2" name="T3"/>
                  <a:gd fmla="*/ 0 w 1" name="T4"/>
                  <a:gd fmla="*/ 0 h 2" name="T5"/>
                </a:gdLst>
                <a:cxnLst>
                  <a:cxn ang="0">
                    <a:pos x="T0" y="T1"/>
                  </a:cxn>
                  <a:cxn ang="0">
                    <a:pos x="T2" y="T3"/>
                  </a:cxn>
                  <a:cxn ang="0">
                    <a:pos x="T4" y="T5"/>
                  </a:cxn>
                </a:cxnLst>
                <a:rect b="b" l="0" r="r" t="0"/>
                <a:pathLst>
                  <a:path h="2" w="1">
                    <a:moveTo>
                      <a:pt x="0" y="0"/>
                    </a:moveTo>
                    <a:cubicBezTo>
                      <a:pt x="1" y="0"/>
                      <a:pt x="0" y="2"/>
                      <a:pt x="1" y="1"/>
                    </a:cubicBezTo>
                    <a:cubicBezTo>
                      <a:pt x="1" y="1"/>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2" name="Freeform 324"/>
              <p:cNvSpPr/>
              <p:nvPr/>
            </p:nvSpPr>
            <p:spPr bwMode="auto">
              <a:xfrm>
                <a:off x="6602" y="2731"/>
                <a:ext cx="2" cy="3"/>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1"/>
                      <a:pt x="0" y="0"/>
                      <a:pt x="0" y="0"/>
                    </a:cubicBezTo>
                    <a:cubicBezTo>
                      <a:pt x="0" y="0"/>
                      <a:pt x="0"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3" name="Freeform 325"/>
              <p:cNvSpPr/>
              <p:nvPr/>
            </p:nvSpPr>
            <p:spPr bwMode="auto">
              <a:xfrm flipH="1">
                <a:off x="6469" y="3136"/>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4" name="Freeform 326"/>
              <p:cNvSpPr/>
              <p:nvPr/>
            </p:nvSpPr>
            <p:spPr bwMode="auto">
              <a:xfrm>
                <a:off x="6265" y="2238"/>
                <a:ext cx="10" cy="19"/>
              </a:xfrm>
              <a:custGeom>
                <a:gdLst>
                  <a:gd fmla="*/ 4 w 4" name="T0"/>
                  <a:gd fmla="*/ 0 h 8" name="T1"/>
                  <a:gd fmla="*/ 0 w 4" name="T2"/>
                  <a:gd fmla="*/ 6 h 8" name="T3"/>
                  <a:gd fmla="*/ 4 w 4" name="T4"/>
                  <a:gd fmla="*/ 0 h 8" name="T5"/>
                </a:gdLst>
                <a:cxnLst>
                  <a:cxn ang="0">
                    <a:pos x="T0" y="T1"/>
                  </a:cxn>
                  <a:cxn ang="0">
                    <a:pos x="T2" y="T3"/>
                  </a:cxn>
                  <a:cxn ang="0">
                    <a:pos x="T4" y="T5"/>
                  </a:cxn>
                </a:cxnLst>
                <a:rect b="b" l="0" r="r" t="0"/>
                <a:pathLst>
                  <a:path h="8" w="4">
                    <a:moveTo>
                      <a:pt x="4" y="0"/>
                    </a:moveTo>
                    <a:cubicBezTo>
                      <a:pt x="2" y="1"/>
                      <a:pt x="1" y="5"/>
                      <a:pt x="0" y="6"/>
                    </a:cubicBezTo>
                    <a:cubicBezTo>
                      <a:pt x="1" y="8"/>
                      <a:pt x="3" y="1"/>
                      <a:pt x="4"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5" name="Freeform 327"/>
              <p:cNvSpPr/>
              <p:nvPr/>
            </p:nvSpPr>
            <p:spPr bwMode="auto">
              <a:xfrm>
                <a:off x="6455" y="2537"/>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1"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6" name="Freeform 328"/>
              <p:cNvSpPr/>
              <p:nvPr/>
            </p:nvSpPr>
            <p:spPr bwMode="auto">
              <a:xfrm>
                <a:off x="6597" y="2734"/>
                <a:ext cx="5" cy="2"/>
              </a:xfrm>
              <a:custGeom>
                <a:gdLst>
                  <a:gd fmla="*/ 1 w 2" name="T0"/>
                  <a:gd fmla="*/ 0 h 1" name="T1"/>
                  <a:gd fmla="*/ 0 w 2" name="T2"/>
                  <a:gd fmla="*/ 0 h 1" name="T3"/>
                  <a:gd fmla="*/ 1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0" y="0"/>
                      <a:pt x="0" y="0"/>
                    </a:cubicBezTo>
                    <a:cubicBezTo>
                      <a:pt x="1" y="0"/>
                      <a:pt x="1" y="0"/>
                      <a:pt x="1" y="1"/>
                    </a:cubicBezTo>
                    <a:cubicBezTo>
                      <a:pt x="2"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7" name="Freeform 329"/>
              <p:cNvSpPr/>
              <p:nvPr/>
            </p:nvSpPr>
            <p:spPr bwMode="auto">
              <a:xfrm>
                <a:off x="6607" y="2703"/>
                <a:ext cx="2" cy="2"/>
              </a:xfrm>
              <a:custGeom>
                <a:gdLst>
                  <a:gd fmla="*/ 0 w 1" name="T0"/>
                  <a:gd fmla="*/ 0 h 1" name="T1"/>
                  <a:gd fmla="*/ 1 w 1" name="T2"/>
                  <a:gd fmla="*/ 0 h 1" name="T3"/>
                  <a:gd fmla="*/ 0 w 1" name="T4"/>
                  <a:gd fmla="*/ 0 h 1" name="T5"/>
                </a:gdLst>
                <a:cxnLst>
                  <a:cxn ang="0">
                    <a:pos x="T0" y="T1"/>
                  </a:cxn>
                  <a:cxn ang="0">
                    <a:pos x="T2" y="T3"/>
                  </a:cxn>
                  <a:cxn ang="0">
                    <a:pos x="T4" y="T5"/>
                  </a:cxn>
                </a:cxnLst>
                <a:rect b="b" l="0" r="r" t="0"/>
                <a:pathLst>
                  <a:path h="1" w="1">
                    <a:moveTo>
                      <a:pt x="0" y="0"/>
                    </a:moveTo>
                    <a:cubicBezTo>
                      <a:pt x="1" y="1"/>
                      <a:pt x="0" y="0"/>
                      <a:pt x="1"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8" name="Freeform 330"/>
              <p:cNvSpPr/>
              <p:nvPr/>
            </p:nvSpPr>
            <p:spPr bwMode="auto">
              <a:xfrm>
                <a:off x="6597" y="2726"/>
                <a:ext cx="12" cy="5"/>
              </a:xfrm>
              <a:custGeom>
                <a:gdLst>
                  <a:gd fmla="*/ 5 w 5" name="T0"/>
                  <a:gd fmla="*/ 1 h 2" name="T1"/>
                  <a:gd fmla="*/ 1 w 5" name="T2"/>
                  <a:gd fmla="*/ 2 h 2" name="T3"/>
                  <a:gd fmla="*/ 0 w 5" name="T4"/>
                  <a:gd fmla="*/ 2 h 2" name="T5"/>
                  <a:gd fmla="*/ 2 w 5" name="T6"/>
                  <a:gd fmla="*/ 2 h 2" name="T7"/>
                  <a:gd fmla="*/ 3 w 5" name="T8"/>
                  <a:gd fmla="*/ 1 h 2" name="T9"/>
                  <a:gd fmla="*/ 5 w 5" name="T10"/>
                  <a:gd fmla="*/ 1 h 2" name="T11"/>
                </a:gdLst>
                <a:cxnLst>
                  <a:cxn ang="0">
                    <a:pos x="T0" y="T1"/>
                  </a:cxn>
                  <a:cxn ang="0">
                    <a:pos x="T2" y="T3"/>
                  </a:cxn>
                  <a:cxn ang="0">
                    <a:pos x="T4" y="T5"/>
                  </a:cxn>
                  <a:cxn ang="0">
                    <a:pos x="T6" y="T7"/>
                  </a:cxn>
                  <a:cxn ang="0">
                    <a:pos x="T8" y="T9"/>
                  </a:cxn>
                  <a:cxn ang="0">
                    <a:pos x="T10" y="T11"/>
                  </a:cxn>
                </a:cxnLst>
                <a:rect b="b" l="0" r="r" t="0"/>
                <a:pathLst>
                  <a:path h="2" w="5">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9" name="Freeform 331"/>
              <p:cNvSpPr/>
              <p:nvPr/>
            </p:nvSpPr>
            <p:spPr bwMode="auto">
              <a:xfrm>
                <a:off x="6452" y="2700"/>
                <a:ext cx="5" cy="0"/>
              </a:xfrm>
              <a:custGeom>
                <a:gdLst>
                  <a:gd fmla="*/ 0 w 2" name="T0"/>
                  <a:gd fmla="*/ 1 w 2" name="T1"/>
                  <a:gd fmla="*/ 0 w 2" name="T2"/>
                </a:gdLst>
                <a:cxnLst>
                  <a:cxn ang="0">
                    <a:pos x="T0" y="0"/>
                  </a:cxn>
                  <a:cxn ang="0">
                    <a:pos x="T1" y="0"/>
                  </a:cxn>
                  <a:cxn ang="0">
                    <a:pos x="T2" y="0"/>
                  </a:cxn>
                </a:cxnLst>
                <a:rect b="b" l="0" r="r" t="0"/>
                <a:pathLst>
                  <a:path w="2">
                    <a:moveTo>
                      <a:pt x="0" y="0"/>
                    </a:moveTo>
                    <a:cubicBezTo>
                      <a:pt x="0" y="0"/>
                      <a:pt x="2" y="0"/>
                      <a:pt x="1" y="0"/>
                    </a:cubicBezTo>
                    <a:cubicBezTo>
                      <a:pt x="1"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0" name="Freeform 332"/>
              <p:cNvSpPr/>
              <p:nvPr/>
            </p:nvSpPr>
            <p:spPr bwMode="auto">
              <a:xfrm>
                <a:off x="6445" y="2556"/>
                <a:ext cx="5" cy="0"/>
              </a:xfrm>
              <a:custGeom>
                <a:gdLst>
                  <a:gd fmla="*/ 1 w 2" name="T0"/>
                  <a:gd fmla="*/ 1 w 2" name="T1"/>
                  <a:gd fmla="*/ 1 w 2" name="T2"/>
                </a:gdLst>
                <a:cxnLst>
                  <a:cxn ang="0">
                    <a:pos x="T0" y="0"/>
                  </a:cxn>
                  <a:cxn ang="0">
                    <a:pos x="T1" y="0"/>
                  </a:cxn>
                  <a:cxn ang="0">
                    <a:pos x="T2" y="0"/>
                  </a:cxn>
                </a:cxnLst>
                <a:rect b="b" l="0" r="r" t="0"/>
                <a:pathLst>
                  <a:path w="2">
                    <a:moveTo>
                      <a:pt x="1" y="0"/>
                    </a:moveTo>
                    <a:cubicBezTo>
                      <a:pt x="0" y="0"/>
                      <a:pt x="2" y="0"/>
                      <a:pt x="1" y="0"/>
                    </a:cubicBezTo>
                    <a:cubicBezTo>
                      <a:pt x="2"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1" name="Freeform 333"/>
              <p:cNvSpPr/>
              <p:nvPr/>
            </p:nvSpPr>
            <p:spPr bwMode="auto">
              <a:xfrm>
                <a:off x="6448" y="2546"/>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2" name="Freeform 334"/>
              <p:cNvSpPr/>
              <p:nvPr/>
            </p:nvSpPr>
            <p:spPr bwMode="auto">
              <a:xfrm>
                <a:off x="6469" y="2719"/>
                <a:ext cx="5" cy="3"/>
              </a:xfrm>
              <a:custGeom>
                <a:gdLst>
                  <a:gd fmla="*/ 0 w 5" name="T0"/>
                  <a:gd fmla="*/ 3 h 3" name="T1"/>
                  <a:gd fmla="*/ 0 w 5" name="T2"/>
                  <a:gd fmla="*/ 3 h 3" name="T3"/>
                  <a:gd fmla="*/ 5 w 5" name="T4"/>
                  <a:gd fmla="*/ 0 h 3" name="T5"/>
                  <a:gd fmla="*/ 0 w 5" name="T6"/>
                  <a:gd fmla="*/ 3 h 3" name="T7"/>
                </a:gdLst>
                <a:cxnLst>
                  <a:cxn ang="0">
                    <a:pos x="T0" y="T1"/>
                  </a:cxn>
                  <a:cxn ang="0">
                    <a:pos x="T2" y="T3"/>
                  </a:cxn>
                  <a:cxn ang="0">
                    <a:pos x="T4" y="T5"/>
                  </a:cxn>
                  <a:cxn ang="0">
                    <a:pos x="T6" y="T7"/>
                  </a:cxn>
                </a:cxnLst>
                <a:rect b="b" l="0" r="r" t="0"/>
                <a:pathLst>
                  <a:path h="3" w="5">
                    <a:moveTo>
                      <a:pt x="0" y="3"/>
                    </a:moveTo>
                    <a:lnTo>
                      <a:pt x="0" y="3"/>
                    </a:lnTo>
                    <a:lnTo>
                      <a:pt x="5" y="0"/>
                    </a:lnTo>
                    <a:lnTo>
                      <a:pt x="0" y="3"/>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3" name="Freeform 335"/>
              <p:cNvSpPr/>
              <p:nvPr/>
            </p:nvSpPr>
            <p:spPr bwMode="auto">
              <a:xfrm>
                <a:off x="6452" y="2546"/>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1" y="0"/>
                      <a:pt x="0" y="0"/>
                    </a:cubicBezTo>
                    <a:cubicBezTo>
                      <a:pt x="1"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4" name="Rectangle 336"/>
              <p:cNvSpPr>
                <a:spLocks noChangeArrowheads="1"/>
              </p:cNvSpPr>
              <p:nvPr/>
            </p:nvSpPr>
            <p:spPr bwMode="auto">
              <a:xfrm>
                <a:off x="6452" y="2655"/>
                <a:ext cx="3" cy="1"/>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5" name="Freeform 337"/>
              <p:cNvSpPr/>
              <p:nvPr/>
            </p:nvSpPr>
            <p:spPr bwMode="auto">
              <a:xfrm>
                <a:off x="6448" y="2560"/>
                <a:ext cx="4" cy="0"/>
              </a:xfrm>
              <a:custGeom>
                <a:gdLst>
                  <a:gd fmla="*/ 0 w 2" name="T0"/>
                  <a:gd fmla="*/ 2 w 2" name="T1"/>
                  <a:gd fmla="*/ 2 w 2" name="T2"/>
                  <a:gd fmla="*/ 0 w 2" name="T3"/>
                </a:gdLst>
                <a:cxnLst>
                  <a:cxn ang="0">
                    <a:pos x="T0" y="0"/>
                  </a:cxn>
                  <a:cxn ang="0">
                    <a:pos x="T1" y="0"/>
                  </a:cxn>
                  <a:cxn ang="0">
                    <a:pos x="T2" y="0"/>
                  </a:cxn>
                  <a:cxn ang="0">
                    <a:pos x="T3" y="0"/>
                  </a:cxn>
                </a:cxnLst>
                <a:rect b="b" l="0" r="r" t="0"/>
                <a:pathLst>
                  <a:path w="2">
                    <a:moveTo>
                      <a:pt x="0" y="0"/>
                    </a:moveTo>
                    <a:cubicBezTo>
                      <a:pt x="1" y="0"/>
                      <a:pt x="1" y="0"/>
                      <a:pt x="2" y="0"/>
                    </a:cubicBezTo>
                    <a:cubicBezTo>
                      <a:pt x="1" y="0"/>
                      <a:pt x="2" y="0"/>
                      <a:pt x="2"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6" name="Freeform 338"/>
              <p:cNvSpPr/>
              <p:nvPr/>
            </p:nvSpPr>
            <p:spPr bwMode="auto">
              <a:xfrm>
                <a:off x="6192" y="1973"/>
                <a:ext cx="2" cy="0"/>
              </a:xfrm>
              <a:custGeom>
                <a:gdLst>
                  <a:gd fmla="*/ 1 w 1" name="T0"/>
                  <a:gd fmla="*/ 1 w 1" name="T1"/>
                  <a:gd fmla="*/ 0 w 1" name="T2"/>
                  <a:gd fmla="*/ 0 w 1" name="T3"/>
                  <a:gd fmla="*/ 1 w 1" name="T4"/>
                </a:gdLst>
                <a:cxnLst>
                  <a:cxn ang="0">
                    <a:pos x="T0" y="0"/>
                  </a:cxn>
                  <a:cxn ang="0">
                    <a:pos x="T1" y="0"/>
                  </a:cxn>
                  <a:cxn ang="0">
                    <a:pos x="T2" y="0"/>
                  </a:cxn>
                  <a:cxn ang="0">
                    <a:pos x="T3" y="0"/>
                  </a:cxn>
                  <a:cxn ang="0">
                    <a:pos x="T4" y="0"/>
                  </a:cxn>
                </a:cxnLst>
                <a:rect b="b" l="0" r="r" t="0"/>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7" name="Freeform 339"/>
              <p:cNvSpPr/>
              <p:nvPr/>
            </p:nvSpPr>
            <p:spPr bwMode="auto">
              <a:xfrm flipH="1">
                <a:off x="6531" y="247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8" name="Freeform 340"/>
              <p:cNvSpPr/>
              <p:nvPr/>
            </p:nvSpPr>
            <p:spPr bwMode="auto">
              <a:xfrm>
                <a:off x="6388" y="3264"/>
                <a:ext cx="3" cy="3"/>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0" y="0"/>
                    </a:cubicBezTo>
                    <a:cubicBezTo>
                      <a:pt x="0" y="1"/>
                      <a:pt x="1"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9" name="Freeform 341"/>
              <p:cNvSpPr/>
              <p:nvPr/>
            </p:nvSpPr>
            <p:spPr bwMode="auto">
              <a:xfrm>
                <a:off x="6353" y="3094"/>
                <a:ext cx="446" cy="187"/>
              </a:xfrm>
              <a:custGeom>
                <a:gdLst>
                  <a:gd fmla="*/ 154 w 188" name="T0"/>
                  <a:gd fmla="*/ 20 h 79" name="T1"/>
                  <a:gd fmla="*/ 145 w 188" name="T2"/>
                  <a:gd fmla="*/ 25 h 79" name="T3"/>
                  <a:gd fmla="*/ 108 w 188" name="T4"/>
                  <a:gd fmla="*/ 47 h 79" name="T5"/>
                  <a:gd fmla="*/ 94 w 188" name="T6"/>
                  <a:gd fmla="*/ 49 h 79" name="T7"/>
                  <a:gd fmla="*/ 84 w 188" name="T8"/>
                  <a:gd fmla="*/ 48 h 79" name="T9"/>
                  <a:gd fmla="*/ 64 w 188" name="T10"/>
                  <a:gd fmla="*/ 52 h 79" name="T11"/>
                  <a:gd fmla="*/ 52 w 188" name="T12"/>
                  <a:gd fmla="*/ 54 h 79" name="T13"/>
                  <a:gd fmla="*/ 33 w 188" name="T14"/>
                  <a:gd fmla="*/ 56 h 79" name="T15"/>
                  <a:gd fmla="*/ 23 w 188" name="T16"/>
                  <a:gd fmla="*/ 60 h 79" name="T17"/>
                  <a:gd fmla="*/ 12 w 188" name="T18"/>
                  <a:gd fmla="*/ 55 h 79" name="T19"/>
                  <a:gd fmla="*/ 5 w 188" name="T20"/>
                  <a:gd fmla="*/ 55 h 79" name="T21"/>
                  <a:gd fmla="*/ 5 w 188" name="T22"/>
                  <a:gd fmla="*/ 53 h 79" name="T23"/>
                  <a:gd fmla="*/ 4 w 188" name="T24"/>
                  <a:gd fmla="*/ 51 h 79" name="T25"/>
                  <a:gd fmla="*/ 3 w 188" name="T26"/>
                  <a:gd fmla="*/ 53 h 79" name="T27"/>
                  <a:gd fmla="*/ 3 w 188" name="T28"/>
                  <a:gd fmla="*/ 56 h 79" name="T29"/>
                  <a:gd fmla="*/ 0 w 188" name="T30"/>
                  <a:gd fmla="*/ 58 h 79" name="T31"/>
                  <a:gd fmla="*/ 2 w 188" name="T32"/>
                  <a:gd fmla="*/ 61 h 79" name="T33"/>
                  <a:gd fmla="*/ 13 w 188" name="T34"/>
                  <a:gd fmla="*/ 66 h 79" name="T35"/>
                  <a:gd fmla="*/ 15 w 188" name="T36"/>
                  <a:gd fmla="*/ 70 h 79" name="T37"/>
                  <a:gd fmla="*/ 16 w 188" name="T38"/>
                  <a:gd fmla="*/ 72 h 79" name="T39"/>
                  <a:gd fmla="*/ 18 w 188" name="T40"/>
                  <a:gd fmla="*/ 76 h 79" name="T41"/>
                  <a:gd fmla="*/ 21 w 188" name="T42"/>
                  <a:gd fmla="*/ 71 h 79" name="T43"/>
                  <a:gd fmla="*/ 26 w 188" name="T44"/>
                  <a:gd fmla="*/ 67 h 79" name="T45"/>
                  <a:gd fmla="*/ 27 w 188" name="T46"/>
                  <a:gd fmla="*/ 76 h 79" name="T47"/>
                  <a:gd fmla="*/ 30 w 188" name="T48"/>
                  <a:gd fmla="*/ 74 h 79" name="T49"/>
                  <a:gd fmla="*/ 31 w 188" name="T50"/>
                  <a:gd fmla="*/ 78 h 79" name="T51"/>
                  <a:gd fmla="*/ 35 w 188" name="T52"/>
                  <a:gd fmla="*/ 74 h 79" name="T53"/>
                  <a:gd fmla="*/ 38 w 188" name="T54"/>
                  <a:gd fmla="*/ 73 h 79" name="T55"/>
                  <a:gd fmla="*/ 42 w 188" name="T56"/>
                  <a:gd fmla="*/ 64 h 79" name="T57"/>
                  <a:gd fmla="*/ 43 w 188" name="T58"/>
                  <a:gd fmla="*/ 76 h 79" name="T59"/>
                  <a:gd fmla="*/ 51 w 188" name="T60"/>
                  <a:gd fmla="*/ 72 h 79" name="T61"/>
                  <a:gd fmla="*/ 57 w 188" name="T62"/>
                  <a:gd fmla="*/ 72 h 79" name="T63"/>
                  <a:gd fmla="*/ 61 w 188" name="T64"/>
                  <a:gd fmla="*/ 70 h 79" name="T65"/>
                  <a:gd fmla="*/ 70 w 188" name="T66"/>
                  <a:gd fmla="*/ 68 h 79" name="T67"/>
                  <a:gd fmla="*/ 75 w 188" name="T68"/>
                  <a:gd fmla="*/ 71 h 79" name="T69"/>
                  <a:gd fmla="*/ 77 w 188" name="T70"/>
                  <a:gd fmla="*/ 68 h 79" name="T71"/>
                  <a:gd fmla="*/ 80 w 188" name="T72"/>
                  <a:gd fmla="*/ 68 h 79" name="T73"/>
                  <a:gd fmla="*/ 81 w 188" name="T74"/>
                  <a:gd fmla="*/ 66 h 79" name="T75"/>
                  <a:gd fmla="*/ 86 w 188" name="T76"/>
                  <a:gd fmla="*/ 67 h 79" name="T77"/>
                  <a:gd fmla="*/ 92 w 188" name="T78"/>
                  <a:gd fmla="*/ 65 h 79" name="T79"/>
                  <a:gd fmla="*/ 98 w 188" name="T80"/>
                  <a:gd fmla="*/ 64 h 79" name="T81"/>
                  <a:gd fmla="*/ 104 w 188" name="T82"/>
                  <a:gd fmla="*/ 60 h 79" name="T83"/>
                  <a:gd fmla="*/ 107 w 188" name="T84"/>
                  <a:gd fmla="*/ 62 h 79" name="T85"/>
                  <a:gd fmla="*/ 108 w 188" name="T86"/>
                  <a:gd fmla="*/ 62 h 79" name="T87"/>
                  <a:gd fmla="*/ 114 w 188" name="T88"/>
                  <a:gd fmla="*/ 59 h 79" name="T89"/>
                  <a:gd fmla="*/ 119 w 188" name="T90"/>
                  <a:gd fmla="*/ 59 h 79" name="T91"/>
                  <a:gd fmla="*/ 122 w 188" name="T92"/>
                  <a:gd fmla="*/ 52 h 79" name="T93"/>
                  <a:gd fmla="*/ 126 w 188" name="T94"/>
                  <a:gd fmla="*/ 52 h 79" name="T95"/>
                  <a:gd fmla="*/ 132 w 188" name="T96"/>
                  <a:gd fmla="*/ 50 h 79" name="T97"/>
                  <a:gd fmla="*/ 139 w 188" name="T98"/>
                  <a:gd fmla="*/ 45 h 79" name="T99"/>
                  <a:gd fmla="*/ 143 w 188" name="T100"/>
                  <a:gd fmla="*/ 43 h 79" name="T101"/>
                  <a:gd fmla="*/ 156 w 188" name="T102"/>
                  <a:gd fmla="*/ 39 h 79" name="T103"/>
                  <a:gd fmla="*/ 160 w 188" name="T104"/>
                  <a:gd fmla="*/ 37 h 79" name="T105"/>
                  <a:gd fmla="*/ 167 w 188" name="T106"/>
                  <a:gd fmla="*/ 26 h 79" name="T107"/>
                  <a:gd fmla="*/ 172 w 188" name="T108"/>
                  <a:gd fmla="*/ 21 h 79" name="T109"/>
                  <a:gd fmla="*/ 180 w 188" name="T110"/>
                  <a:gd fmla="*/ 0 h 79"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79" w="188">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0" name="Freeform 342"/>
              <p:cNvSpPr/>
              <p:nvPr/>
            </p:nvSpPr>
            <p:spPr bwMode="auto">
              <a:xfrm>
                <a:off x="6365" y="3215"/>
                <a:ext cx="2" cy="2"/>
              </a:xfrm>
              <a:custGeom>
                <a:gdLst>
                  <a:gd fmla="*/ 0 w 1" name="T0"/>
                  <a:gd fmla="*/ 0 h 1" name="T1"/>
                  <a:gd fmla="*/ 1 w 1" name="T2"/>
                  <a:gd fmla="*/ 0 h 1" name="T3"/>
                  <a:gd fmla="*/ 0 w 1" name="T4"/>
                  <a:gd fmla="*/ 1 h 1" name="T5"/>
                  <a:gd fmla="*/ 0 w 1" name="T6"/>
                  <a:gd fmla="*/ 1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0"/>
                      <a:pt x="1" y="0"/>
                    </a:cubicBezTo>
                    <a:cubicBezTo>
                      <a:pt x="0" y="0"/>
                      <a:pt x="0" y="0"/>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1" name="Freeform 343"/>
              <p:cNvSpPr/>
              <p:nvPr/>
            </p:nvSpPr>
            <p:spPr bwMode="auto">
              <a:xfrm>
                <a:off x="6889" y="2757"/>
                <a:ext cx="2" cy="3"/>
              </a:xfrm>
              <a:custGeom>
                <a:gdLst>
                  <a:gd fmla="*/ 1 w 1" name="T0"/>
                  <a:gd fmla="*/ 0 h 1" name="T1"/>
                  <a:gd fmla="*/ 1 w 1" name="T2"/>
                  <a:gd fmla="*/ 1 h 1" name="T3"/>
                  <a:gd fmla="*/ 1 w 1" name="T4"/>
                  <a:gd fmla="*/ 0 h 1" name="T5"/>
                </a:gdLst>
                <a:cxnLst>
                  <a:cxn ang="0">
                    <a:pos x="T0" y="T1"/>
                  </a:cxn>
                  <a:cxn ang="0">
                    <a:pos x="T2" y="T3"/>
                  </a:cxn>
                  <a:cxn ang="0">
                    <a:pos x="T4" y="T5"/>
                  </a:cxn>
                </a:cxnLst>
                <a:rect b="b" l="0" r="r" t="0"/>
                <a:pathLst>
                  <a:path h="1" w="1">
                    <a:moveTo>
                      <a:pt x="1" y="0"/>
                    </a:moveTo>
                    <a:cubicBezTo>
                      <a:pt x="0" y="1"/>
                      <a:pt x="1" y="0"/>
                      <a:pt x="1" y="1"/>
                    </a:cubicBezTo>
                    <a:cubicBezTo>
                      <a:pt x="1"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2" name="Freeform 344"/>
              <p:cNvSpPr/>
              <p:nvPr/>
            </p:nvSpPr>
            <p:spPr bwMode="auto">
              <a:xfrm>
                <a:off x="6360" y="3222"/>
                <a:ext cx="2" cy="2"/>
              </a:xfrm>
              <a:custGeom>
                <a:gdLst>
                  <a:gd fmla="*/ 0 w 1" name="T0"/>
                  <a:gd fmla="*/ 0 h 1" name="T1"/>
                  <a:gd fmla="*/ 0 w 1" name="T2"/>
                  <a:gd fmla="*/ 1 h 1" name="T3"/>
                  <a:gd fmla="*/ 0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0" y="1"/>
                      <a:pt x="0" y="1"/>
                      <a:pt x="0" y="1"/>
                    </a:cubicBezTo>
                    <a:cubicBezTo>
                      <a:pt x="1"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3" name="Freeform 345"/>
              <p:cNvSpPr/>
              <p:nvPr/>
            </p:nvSpPr>
            <p:spPr bwMode="auto">
              <a:xfrm flipH="1">
                <a:off x="6609" y="324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4" name="Freeform 346"/>
              <p:cNvSpPr/>
              <p:nvPr/>
            </p:nvSpPr>
            <p:spPr bwMode="auto">
              <a:xfrm flipH="1">
                <a:off x="6531" y="247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5" name="Freeform 347"/>
              <p:cNvSpPr/>
              <p:nvPr/>
            </p:nvSpPr>
            <p:spPr bwMode="auto">
              <a:xfrm>
                <a:off x="6960" y="2793"/>
                <a:ext cx="2" cy="2"/>
              </a:xfrm>
              <a:custGeom>
                <a:gdLst>
                  <a:gd fmla="*/ 0 w 1" name="T0"/>
                  <a:gd fmla="*/ 1 h 1" name="T1"/>
                  <a:gd fmla="*/ 0 w 1" name="T2"/>
                  <a:gd fmla="*/ 1 h 1" name="T3"/>
                  <a:gd fmla="*/ 0 w 1" name="T4"/>
                  <a:gd fmla="*/ 1 h 1" name="T5"/>
                </a:gdLst>
                <a:cxnLst>
                  <a:cxn ang="0">
                    <a:pos x="T0" y="T1"/>
                  </a:cxn>
                  <a:cxn ang="0">
                    <a:pos x="T2" y="T3"/>
                  </a:cxn>
                  <a:cxn ang="0">
                    <a:pos x="T4" y="T5"/>
                  </a:cxn>
                </a:cxnLst>
                <a:rect b="b" l="0" r="r" t="0"/>
                <a:pathLst>
                  <a:path h="1" w="1">
                    <a:moveTo>
                      <a:pt x="0" y="1"/>
                    </a:moveTo>
                    <a:cubicBezTo>
                      <a:pt x="0" y="1"/>
                      <a:pt x="1" y="0"/>
                      <a:pt x="0" y="1"/>
                    </a:cubicBezTo>
                    <a:cubicBezTo>
                      <a:pt x="1" y="1"/>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6" name="Freeform 348"/>
              <p:cNvSpPr/>
              <p:nvPr/>
            </p:nvSpPr>
            <p:spPr bwMode="auto">
              <a:xfrm>
                <a:off x="6524" y="2463"/>
                <a:ext cx="2" cy="3"/>
              </a:xfrm>
              <a:custGeom>
                <a:gdLst>
                  <a:gd fmla="*/ 2 w 2" name="T0"/>
                  <a:gd fmla="*/ 0 h 3" name="T1"/>
                  <a:gd fmla="*/ 0 w 2" name="T2"/>
                  <a:gd fmla="*/ 3 h 3" name="T3"/>
                  <a:gd fmla="*/ 0 w 2" name="T4"/>
                  <a:gd fmla="*/ 0 h 3" name="T5"/>
                  <a:gd fmla="*/ 2 w 2" name="T6"/>
                  <a:gd fmla="*/ 0 h 3" name="T7"/>
                </a:gdLst>
                <a:cxnLst>
                  <a:cxn ang="0">
                    <a:pos x="T0" y="T1"/>
                  </a:cxn>
                  <a:cxn ang="0">
                    <a:pos x="T2" y="T3"/>
                  </a:cxn>
                  <a:cxn ang="0">
                    <a:pos x="T4" y="T5"/>
                  </a:cxn>
                  <a:cxn ang="0">
                    <a:pos x="T6" y="T7"/>
                  </a:cxn>
                </a:cxnLst>
                <a:rect b="b" l="0" r="r" t="0"/>
                <a:pathLst>
                  <a:path h="3" w="2">
                    <a:moveTo>
                      <a:pt x="2" y="0"/>
                    </a:moveTo>
                    <a:lnTo>
                      <a:pt x="0" y="3"/>
                    </a:lnTo>
                    <a:lnTo>
                      <a:pt x="0" y="0"/>
                    </a:lnTo>
                    <a:lnTo>
                      <a:pt x="2"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7" name="Freeform 349"/>
              <p:cNvSpPr/>
              <p:nvPr/>
            </p:nvSpPr>
            <p:spPr bwMode="auto">
              <a:xfrm flipH="1">
                <a:off x="6569" y="3205"/>
                <a:ext cx="0" cy="3"/>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0"/>
                      <a:pt x="0" y="0"/>
                      <a:pt x="0"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8" name="Freeform 350"/>
              <p:cNvSpPr/>
              <p:nvPr/>
            </p:nvSpPr>
            <p:spPr bwMode="auto">
              <a:xfrm>
                <a:off x="6512" y="2485"/>
                <a:ext cx="2" cy="4"/>
              </a:xfrm>
              <a:custGeom>
                <a:gdLst>
                  <a:gd fmla="*/ 2 w 2" name="T0"/>
                  <a:gd fmla="*/ 0 h 4" name="T1"/>
                  <a:gd fmla="*/ 2 w 2" name="T2"/>
                  <a:gd fmla="*/ 0 h 4" name="T3"/>
                  <a:gd fmla="*/ 0 w 2" name="T4"/>
                  <a:gd fmla="*/ 4 h 4" name="T5"/>
                  <a:gd fmla="*/ 2 w 2" name="T6"/>
                  <a:gd fmla="*/ 0 h 4" name="T7"/>
                </a:gdLst>
                <a:cxnLst>
                  <a:cxn ang="0">
                    <a:pos x="T0" y="T1"/>
                  </a:cxn>
                  <a:cxn ang="0">
                    <a:pos x="T2" y="T3"/>
                  </a:cxn>
                  <a:cxn ang="0">
                    <a:pos x="T4" y="T5"/>
                  </a:cxn>
                  <a:cxn ang="0">
                    <a:pos x="T6" y="T7"/>
                  </a:cxn>
                </a:cxnLst>
                <a:rect b="b" l="0" r="r" t="0"/>
                <a:pathLst>
                  <a:path h="4" w="2">
                    <a:moveTo>
                      <a:pt x="2" y="0"/>
                    </a:moveTo>
                    <a:lnTo>
                      <a:pt x="2" y="0"/>
                    </a:lnTo>
                    <a:lnTo>
                      <a:pt x="0" y="4"/>
                    </a:lnTo>
                    <a:lnTo>
                      <a:pt x="2"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typeface="+mn-ea"/>
                </a:endParaRPr>
              </a:p>
            </p:txBody>
          </p:sp>
          <p:sp>
            <p:nvSpPr>
              <p:cNvPr id="219" name="Freeform 351"/>
              <p:cNvSpPr/>
              <p:nvPr/>
            </p:nvSpPr>
            <p:spPr bwMode="auto">
              <a:xfrm>
                <a:off x="6460" y="2473"/>
                <a:ext cx="2" cy="5"/>
              </a:xfrm>
              <a:custGeom>
                <a:gdLst>
                  <a:gd fmla="*/ 0 w 1" name="T0"/>
                  <a:gd fmla="*/ 1 h 2" name="T1"/>
                  <a:gd fmla="*/ 1 w 1" name="T2"/>
                  <a:gd fmla="*/ 1 h 2" name="T3"/>
                  <a:gd fmla="*/ 0 w 1" name="T4"/>
                  <a:gd fmla="*/ 1 h 2" name="T5"/>
                </a:gdLst>
                <a:cxnLst>
                  <a:cxn ang="0">
                    <a:pos x="T0" y="T1"/>
                  </a:cxn>
                  <a:cxn ang="0">
                    <a:pos x="T2" y="T3"/>
                  </a:cxn>
                  <a:cxn ang="0">
                    <a:pos x="T4" y="T5"/>
                  </a:cxn>
                </a:cxnLst>
                <a:rect b="b" l="0" r="r" t="0"/>
                <a:pathLst>
                  <a:path h="2" w="1">
                    <a:moveTo>
                      <a:pt x="0" y="1"/>
                    </a:moveTo>
                    <a:cubicBezTo>
                      <a:pt x="1" y="2"/>
                      <a:pt x="0" y="0"/>
                      <a:pt x="1" y="1"/>
                    </a:cubicBezTo>
                    <a:cubicBezTo>
                      <a:pt x="0" y="0"/>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0" name="Freeform 352"/>
              <p:cNvSpPr/>
              <p:nvPr/>
            </p:nvSpPr>
            <p:spPr bwMode="auto">
              <a:xfrm>
                <a:off x="6462" y="2470"/>
                <a:ext cx="2" cy="3"/>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1" y="1"/>
                      <a:pt x="1" y="1"/>
                      <a:pt x="1" y="1"/>
                    </a:cubicBezTo>
                    <a:cubicBezTo>
                      <a:pt x="1" y="1"/>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1" name="Freeform 353"/>
              <p:cNvSpPr/>
              <p:nvPr/>
            </p:nvSpPr>
            <p:spPr bwMode="auto">
              <a:xfrm>
                <a:off x="6524" y="2475"/>
                <a:ext cx="4" cy="0"/>
              </a:xfrm>
              <a:custGeom>
                <a:gdLst>
                  <a:gd fmla="*/ 0 w 2" name="T0"/>
                  <a:gd fmla="*/ 2 w 2" name="T1"/>
                  <a:gd fmla="*/ 2 w 2" name="T2"/>
                  <a:gd fmla="*/ 0 w 2" name="T3"/>
                </a:gdLst>
                <a:cxnLst>
                  <a:cxn ang="0">
                    <a:pos x="T0" y="0"/>
                  </a:cxn>
                  <a:cxn ang="0">
                    <a:pos x="T1" y="0"/>
                  </a:cxn>
                  <a:cxn ang="0">
                    <a:pos x="T2" y="0"/>
                  </a:cxn>
                  <a:cxn ang="0">
                    <a:pos x="T3" y="0"/>
                  </a:cxn>
                </a:cxnLst>
                <a:rect b="b" l="0" r="r" t="0"/>
                <a:pathLst>
                  <a:path w="2">
                    <a:moveTo>
                      <a:pt x="0" y="0"/>
                    </a:moveTo>
                    <a:cubicBezTo>
                      <a:pt x="2" y="0"/>
                      <a:pt x="2" y="0"/>
                      <a:pt x="2" y="0"/>
                    </a:cubicBezTo>
                    <a:cubicBezTo>
                      <a:pt x="2" y="0"/>
                      <a:pt x="2" y="0"/>
                      <a:pt x="2" y="0"/>
                    </a:cubicBezTo>
                    <a:cubicBezTo>
                      <a:pt x="1"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2" name="Freeform 354"/>
              <p:cNvSpPr/>
              <p:nvPr/>
            </p:nvSpPr>
            <p:spPr bwMode="auto">
              <a:xfrm flipH="1">
                <a:off x="6386" y="3269"/>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3" name="Freeform 355"/>
              <p:cNvSpPr/>
              <p:nvPr/>
            </p:nvSpPr>
            <p:spPr bwMode="auto">
              <a:xfrm>
                <a:off x="6407" y="3272"/>
                <a:ext cx="3" cy="7"/>
              </a:xfrm>
              <a:custGeom>
                <a:gdLst>
                  <a:gd fmla="*/ 1 w 1" name="T0"/>
                  <a:gd fmla="*/ 2 h 3" name="T1"/>
                  <a:gd fmla="*/ 0 w 1" name="T2"/>
                  <a:gd fmla="*/ 1 h 3" name="T3"/>
                  <a:gd fmla="*/ 1 w 1" name="T4"/>
                  <a:gd fmla="*/ 2 h 3" name="T5"/>
                </a:gdLst>
                <a:cxnLst>
                  <a:cxn ang="0">
                    <a:pos x="T0" y="T1"/>
                  </a:cxn>
                  <a:cxn ang="0">
                    <a:pos x="T2" y="T3"/>
                  </a:cxn>
                  <a:cxn ang="0">
                    <a:pos x="T4" y="T5"/>
                  </a:cxn>
                </a:cxnLst>
                <a:rect b="b" l="0" r="r" t="0"/>
                <a:pathLst>
                  <a:path h="3" w="1">
                    <a:moveTo>
                      <a:pt x="1" y="2"/>
                    </a:moveTo>
                    <a:cubicBezTo>
                      <a:pt x="1" y="0"/>
                      <a:pt x="0" y="1"/>
                      <a:pt x="0" y="1"/>
                    </a:cubicBezTo>
                    <a:cubicBezTo>
                      <a:pt x="0" y="3"/>
                      <a:pt x="1" y="1"/>
                      <a:pt x="1"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4" name="Freeform 356"/>
              <p:cNvSpPr/>
              <p:nvPr/>
            </p:nvSpPr>
            <p:spPr bwMode="auto">
              <a:xfrm>
                <a:off x="6374" y="3257"/>
                <a:ext cx="7" cy="3"/>
              </a:xfrm>
              <a:custGeom>
                <a:gdLst>
                  <a:gd fmla="*/ 0 w 3" name="T0"/>
                  <a:gd fmla="*/ 1 h 1" name="T1"/>
                  <a:gd fmla="*/ 3 w 3" name="T2"/>
                  <a:gd fmla="*/ 0 h 1" name="T3"/>
                  <a:gd fmla="*/ 0 w 3" name="T4"/>
                  <a:gd fmla="*/ 1 h 1" name="T5"/>
                </a:gdLst>
                <a:cxnLst>
                  <a:cxn ang="0">
                    <a:pos x="T0" y="T1"/>
                  </a:cxn>
                  <a:cxn ang="0">
                    <a:pos x="T2" y="T3"/>
                  </a:cxn>
                  <a:cxn ang="0">
                    <a:pos x="T4" y="T5"/>
                  </a:cxn>
                </a:cxnLst>
                <a:rect b="b" l="0" r="r" t="0"/>
                <a:pathLst>
                  <a:path h="1" w="3">
                    <a:moveTo>
                      <a:pt x="0" y="1"/>
                    </a:moveTo>
                    <a:cubicBezTo>
                      <a:pt x="1" y="1"/>
                      <a:pt x="2" y="1"/>
                      <a:pt x="3"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5" name="Freeform 357"/>
              <p:cNvSpPr/>
              <p:nvPr/>
            </p:nvSpPr>
            <p:spPr bwMode="auto">
              <a:xfrm>
                <a:off x="6417" y="3272"/>
                <a:ext cx="2" cy="2"/>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1" y="1"/>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6" name="Freeform 358"/>
              <p:cNvSpPr/>
              <p:nvPr/>
            </p:nvSpPr>
            <p:spPr bwMode="auto">
              <a:xfrm flipH="1">
                <a:off x="6054" y="225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7" name="Freeform 359"/>
              <p:cNvSpPr/>
              <p:nvPr/>
            </p:nvSpPr>
            <p:spPr bwMode="auto">
              <a:xfrm>
                <a:off x="6369" y="3250"/>
                <a:ext cx="3" cy="5"/>
              </a:xfrm>
              <a:custGeom>
                <a:gdLst>
                  <a:gd fmla="*/ 1 w 1" name="T0"/>
                  <a:gd fmla="*/ 0 h 2" name="T1"/>
                  <a:gd fmla="*/ 0 w 1" name="T2"/>
                  <a:gd fmla="*/ 1 h 2" name="T3"/>
                  <a:gd fmla="*/ 1 w 1" name="T4"/>
                  <a:gd fmla="*/ 1 h 2" name="T5"/>
                  <a:gd fmla="*/ 1 w 1" name="T6"/>
                  <a:gd fmla="*/ 0 h 2" name="T7"/>
                </a:gdLst>
                <a:cxnLst>
                  <a:cxn ang="0">
                    <a:pos x="T0" y="T1"/>
                  </a:cxn>
                  <a:cxn ang="0">
                    <a:pos x="T2" y="T3"/>
                  </a:cxn>
                  <a:cxn ang="0">
                    <a:pos x="T4" y="T5"/>
                  </a:cxn>
                  <a:cxn ang="0">
                    <a:pos x="T6" y="T7"/>
                  </a:cxn>
                </a:cxnLst>
                <a:rect b="b" l="0" r="r" t="0"/>
                <a:pathLst>
                  <a:path h="2" w="1">
                    <a:moveTo>
                      <a:pt x="1" y="0"/>
                    </a:moveTo>
                    <a:cubicBezTo>
                      <a:pt x="0" y="1"/>
                      <a:pt x="0" y="1"/>
                      <a:pt x="0" y="1"/>
                    </a:cubicBezTo>
                    <a:cubicBezTo>
                      <a:pt x="0" y="2"/>
                      <a:pt x="0" y="1"/>
                      <a:pt x="1" y="1"/>
                    </a:cubicBezTo>
                    <a:cubicBezTo>
                      <a:pt x="1" y="1"/>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8" name="Freeform 360"/>
              <p:cNvSpPr/>
              <p:nvPr/>
            </p:nvSpPr>
            <p:spPr bwMode="auto">
              <a:xfrm flipH="1">
                <a:off x="6573" y="3250"/>
                <a:ext cx="0" cy="3"/>
              </a:xfrm>
              <a:custGeom>
                <a:gdLst>
                  <a:gd fmla="*/ 0 h 3" name="T0"/>
                  <a:gd fmla="*/ 3 h 3" name="T1"/>
                  <a:gd fmla="*/ 0 h 3" name="T2"/>
                  <a:gd fmla="*/ 0 h 3" name="T3"/>
                </a:gdLst>
                <a:cxnLst>
                  <a:cxn ang="0">
                    <a:pos x="0" y="T0"/>
                  </a:cxn>
                  <a:cxn ang="0">
                    <a:pos x="0" y="T1"/>
                  </a:cxn>
                  <a:cxn ang="0">
                    <a:pos x="0" y="T2"/>
                  </a:cxn>
                  <a:cxn ang="0">
                    <a:pos x="0" y="T3"/>
                  </a:cxn>
                </a:cxnLst>
                <a:rect b="b" l="0" r="r" t="0"/>
                <a:pathLst>
                  <a:path h="3">
                    <a:moveTo>
                      <a:pt x="0" y="0"/>
                    </a:moveTo>
                    <a:lnTo>
                      <a:pt x="0" y="3"/>
                    </a:lnTo>
                    <a:lnTo>
                      <a:pt x="0" y="0"/>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9" name="Freeform 361"/>
              <p:cNvSpPr/>
              <p:nvPr/>
            </p:nvSpPr>
            <p:spPr bwMode="auto">
              <a:xfrm flipH="1">
                <a:off x="6640" y="3222"/>
                <a:ext cx="0" cy="2"/>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cubicBezTo>
                      <a:pt x="0" y="0"/>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0" name="Freeform 362"/>
              <p:cNvSpPr/>
              <p:nvPr/>
            </p:nvSpPr>
            <p:spPr bwMode="auto">
              <a:xfrm flipH="1">
                <a:off x="6640" y="3224"/>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1" name="Freeform 363"/>
              <p:cNvSpPr/>
              <p:nvPr/>
            </p:nvSpPr>
            <p:spPr bwMode="auto">
              <a:xfrm>
                <a:off x="6633" y="3234"/>
                <a:ext cx="2" cy="2"/>
              </a:xfrm>
              <a:custGeom>
                <a:gdLst>
                  <a:gd fmla="*/ 1 w 1" name="T0"/>
                  <a:gd fmla="*/ 0 h 1" name="T1"/>
                  <a:gd fmla="*/ 0 w 1" name="T2"/>
                  <a:gd fmla="*/ 0 h 1" name="T3"/>
                  <a:gd fmla="*/ 1 w 1" name="T4"/>
                  <a:gd fmla="*/ 0 h 1" name="T5"/>
                </a:gdLst>
                <a:cxnLst>
                  <a:cxn ang="0">
                    <a:pos x="T0" y="T1"/>
                  </a:cxn>
                  <a:cxn ang="0">
                    <a:pos x="T2" y="T3"/>
                  </a:cxn>
                  <a:cxn ang="0">
                    <a:pos x="T4" y="T5"/>
                  </a:cxn>
                </a:cxnLst>
                <a:rect b="b" l="0" r="r" t="0"/>
                <a:pathLst>
                  <a:path h="1" w="1">
                    <a:moveTo>
                      <a:pt x="1" y="0"/>
                    </a:moveTo>
                    <a:cubicBezTo>
                      <a:pt x="0" y="0"/>
                      <a:pt x="0" y="0"/>
                      <a:pt x="0" y="0"/>
                    </a:cubicBezTo>
                    <a:cubicBezTo>
                      <a:pt x="1" y="1"/>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2" name="Freeform 364"/>
              <p:cNvSpPr/>
              <p:nvPr/>
            </p:nvSpPr>
            <p:spPr bwMode="auto">
              <a:xfrm>
                <a:off x="6365" y="3314"/>
                <a:ext cx="4" cy="5"/>
              </a:xfrm>
              <a:custGeom>
                <a:gdLst>
                  <a:gd fmla="*/ 1 w 2" name="T0"/>
                  <a:gd fmla="*/ 0 h 2" name="T1"/>
                  <a:gd fmla="*/ 1 w 2" name="T2"/>
                  <a:gd fmla="*/ 2 h 2" name="T3"/>
                  <a:gd fmla="*/ 1 w 2" name="T4"/>
                  <a:gd fmla="*/ 0 h 2" name="T5"/>
                </a:gdLst>
                <a:cxnLst>
                  <a:cxn ang="0">
                    <a:pos x="T0" y="T1"/>
                  </a:cxn>
                  <a:cxn ang="0">
                    <a:pos x="T2" y="T3"/>
                  </a:cxn>
                  <a:cxn ang="0">
                    <a:pos x="T4" y="T5"/>
                  </a:cxn>
                </a:cxnLst>
                <a:rect b="b" l="0" r="r" t="0"/>
                <a:pathLst>
                  <a:path h="2" w="2">
                    <a:moveTo>
                      <a:pt x="1" y="0"/>
                    </a:moveTo>
                    <a:cubicBezTo>
                      <a:pt x="0" y="2"/>
                      <a:pt x="2" y="1"/>
                      <a:pt x="1" y="2"/>
                    </a:cubicBezTo>
                    <a:cubicBezTo>
                      <a:pt x="1" y="1"/>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3" name="Freeform 365"/>
              <p:cNvSpPr/>
              <p:nvPr/>
            </p:nvSpPr>
            <p:spPr bwMode="auto">
              <a:xfrm flipH="1">
                <a:off x="6640" y="3231"/>
                <a:ext cx="0" cy="5"/>
              </a:xfrm>
              <a:custGeom>
                <a:gdLst>
                  <a:gd fmla="*/ 2 h 2" name="T0"/>
                  <a:gd fmla="*/ 1 h 2" name="T1"/>
                  <a:gd fmla="*/ 2 h 2" name="T2"/>
                </a:gdLst>
                <a:cxnLst>
                  <a:cxn ang="0">
                    <a:pos x="0" y="T0"/>
                  </a:cxn>
                  <a:cxn ang="0">
                    <a:pos x="0" y="T1"/>
                  </a:cxn>
                  <a:cxn ang="0">
                    <a:pos x="0" y="T2"/>
                  </a:cxn>
                </a:cxnLst>
                <a:rect b="b" l="0" r="r" t="0"/>
                <a:pathLst>
                  <a:path h="2">
                    <a:moveTo>
                      <a:pt x="0" y="2"/>
                    </a:moveTo>
                    <a:cubicBezTo>
                      <a:pt x="0" y="2"/>
                      <a:pt x="0" y="0"/>
                      <a:pt x="0" y="1"/>
                    </a:cubicBezTo>
                    <a:cubicBezTo>
                      <a:pt x="0" y="1"/>
                      <a:pt x="0" y="2"/>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4" name="Freeform 366"/>
              <p:cNvSpPr/>
              <p:nvPr/>
            </p:nvSpPr>
            <p:spPr bwMode="auto">
              <a:xfrm>
                <a:off x="6490" y="3219"/>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5" name="Freeform 367"/>
              <p:cNvSpPr/>
              <p:nvPr/>
            </p:nvSpPr>
            <p:spPr bwMode="auto">
              <a:xfrm>
                <a:off x="6666" y="3205"/>
                <a:ext cx="2" cy="5"/>
              </a:xfrm>
              <a:custGeom>
                <a:gdLst>
                  <a:gd fmla="*/ 0 w 2" name="T0"/>
                  <a:gd fmla="*/ 0 h 5" name="T1"/>
                  <a:gd fmla="*/ 2 w 2" name="T2"/>
                  <a:gd fmla="*/ 5 h 5" name="T3"/>
                  <a:gd fmla="*/ 2 w 2" name="T4"/>
                  <a:gd fmla="*/ 5 h 5" name="T5"/>
                  <a:gd fmla="*/ 0 w 2" name="T6"/>
                  <a:gd fmla="*/ 0 h 5" name="T7"/>
                </a:gdLst>
                <a:cxnLst>
                  <a:cxn ang="0">
                    <a:pos x="T0" y="T1"/>
                  </a:cxn>
                  <a:cxn ang="0">
                    <a:pos x="T2" y="T3"/>
                  </a:cxn>
                  <a:cxn ang="0">
                    <a:pos x="T4" y="T5"/>
                  </a:cxn>
                  <a:cxn ang="0">
                    <a:pos x="T6" y="T7"/>
                  </a:cxn>
                </a:cxnLst>
                <a:rect b="b" l="0" r="r" t="0"/>
                <a:pathLst>
                  <a:path h="5" w="2">
                    <a:moveTo>
                      <a:pt x="0" y="0"/>
                    </a:moveTo>
                    <a:lnTo>
                      <a:pt x="2" y="5"/>
                    </a:lnTo>
                    <a:lnTo>
                      <a:pt x="2" y="5"/>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6" name="Rectangle 368"/>
              <p:cNvSpPr>
                <a:spLocks noChangeArrowheads="1"/>
              </p:cNvSpPr>
              <p:nvPr/>
            </p:nvSpPr>
            <p:spPr bwMode="auto">
              <a:xfrm>
                <a:off x="6943" y="2776"/>
                <a:ext cx="1" cy="3"/>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7" name="Oval 369"/>
              <p:cNvSpPr>
                <a:spLocks noChangeArrowheads="1"/>
              </p:cNvSpPr>
              <p:nvPr/>
            </p:nvSpPr>
            <p:spPr bwMode="auto">
              <a:xfrm>
                <a:off x="6047" y="2255"/>
                <a:ext cx="1" cy="1"/>
              </a:xfrm>
              <a:prstGeom prst="ellipse">
                <a:avLst/>
              </a:pr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8" name="Freeform 370"/>
              <p:cNvSpPr/>
              <p:nvPr/>
            </p:nvSpPr>
            <p:spPr bwMode="auto">
              <a:xfrm>
                <a:off x="6882" y="2750"/>
                <a:ext cx="2" cy="2"/>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0" y="1"/>
                      <a:pt x="0" y="1"/>
                      <a:pt x="0" y="1"/>
                    </a:cubicBezTo>
                    <a:cubicBezTo>
                      <a:pt x="0" y="1"/>
                      <a:pt x="0"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9" name="Freeform 371"/>
              <p:cNvSpPr/>
              <p:nvPr/>
            </p:nvSpPr>
            <p:spPr bwMode="auto">
              <a:xfrm>
                <a:off x="6894" y="2757"/>
                <a:ext cx="2" cy="3"/>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0" y="1"/>
                      <a:pt x="0" y="1"/>
                      <a:pt x="0" y="1"/>
                    </a:cubicBezTo>
                    <a:cubicBezTo>
                      <a:pt x="0" y="1"/>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0" name="Freeform 372"/>
              <p:cNvSpPr/>
              <p:nvPr/>
            </p:nvSpPr>
            <p:spPr bwMode="auto">
              <a:xfrm flipH="1">
                <a:off x="6047" y="225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1" name="Freeform 373"/>
              <p:cNvSpPr/>
              <p:nvPr/>
            </p:nvSpPr>
            <p:spPr bwMode="auto">
              <a:xfrm>
                <a:off x="6879" y="2710"/>
                <a:ext cx="162" cy="130"/>
              </a:xfrm>
              <a:custGeom>
                <a:gdLst>
                  <a:gd fmla="*/ 63 w 68" name="T0"/>
                  <a:gd fmla="*/ 35 h 55" name="T1"/>
                  <a:gd fmla="*/ 47 w 68" name="T2"/>
                  <a:gd fmla="*/ 21 h 55" name="T3"/>
                  <a:gd fmla="*/ 43 w 68" name="T4"/>
                  <a:gd fmla="*/ 21 h 55" name="T5"/>
                  <a:gd fmla="*/ 40 w 68" name="T6"/>
                  <a:gd fmla="*/ 15 h 55" name="T7"/>
                  <a:gd fmla="*/ 35 w 68" name="T8"/>
                  <a:gd fmla="*/ 11 h 55" name="T9"/>
                  <a:gd fmla="*/ 29 w 68" name="T10"/>
                  <a:gd fmla="*/ 6 h 55" name="T11"/>
                  <a:gd fmla="*/ 24 w 68" name="T12"/>
                  <a:gd fmla="*/ 7 h 55" name="T13"/>
                  <a:gd fmla="*/ 16 w 68" name="T14"/>
                  <a:gd fmla="*/ 6 h 55" name="T15"/>
                  <a:gd fmla="*/ 13 w 68" name="T16"/>
                  <a:gd fmla="*/ 5 h 55" name="T17"/>
                  <a:gd fmla="*/ 10 w 68" name="T18"/>
                  <a:gd fmla="*/ 1 h 55" name="T19"/>
                  <a:gd fmla="*/ 9 w 68" name="T20"/>
                  <a:gd fmla="*/ 1 h 55" name="T21"/>
                  <a:gd fmla="*/ 5 w 68" name="T22"/>
                  <a:gd fmla="*/ 2 h 55" name="T23"/>
                  <a:gd fmla="*/ 2 w 68" name="T24"/>
                  <a:gd fmla="*/ 3 h 55" name="T25"/>
                  <a:gd fmla="*/ 2 w 68" name="T26"/>
                  <a:gd fmla="*/ 6 h 55" name="T27"/>
                  <a:gd fmla="*/ 5 w 68" name="T28"/>
                  <a:gd fmla="*/ 8 h 55" name="T29"/>
                  <a:gd fmla="*/ 4 w 68" name="T30"/>
                  <a:gd fmla="*/ 10 h 55" name="T31"/>
                  <a:gd fmla="*/ 6 w 68" name="T32"/>
                  <a:gd fmla="*/ 13 h 55" name="T33"/>
                  <a:gd fmla="*/ 4 w 68" name="T34"/>
                  <a:gd fmla="*/ 16 h 55" name="T35"/>
                  <a:gd fmla="*/ 2 w 68" name="T36"/>
                  <a:gd fmla="*/ 19 h 55" name="T37"/>
                  <a:gd fmla="*/ 6 w 68" name="T38"/>
                  <a:gd fmla="*/ 16 h 55" name="T39"/>
                  <a:gd fmla="*/ 9 w 68" name="T40"/>
                  <a:gd fmla="*/ 13 h 55" name="T41"/>
                  <a:gd fmla="*/ 7 w 68" name="T42"/>
                  <a:gd fmla="*/ 19 h 55" name="T43"/>
                  <a:gd fmla="*/ 8 w 68" name="T44"/>
                  <a:gd fmla="*/ 18 h 55" name="T45"/>
                  <a:gd fmla="*/ 8 w 68" name="T46"/>
                  <a:gd fmla="*/ 21 h 55" name="T47"/>
                  <a:gd fmla="*/ 9 w 68" name="T48"/>
                  <a:gd fmla="*/ 21 h 55" name="T49"/>
                  <a:gd fmla="*/ 10 w 68" name="T50"/>
                  <a:gd fmla="*/ 22 h 55" name="T51"/>
                  <a:gd fmla="*/ 15 w 68" name="T52"/>
                  <a:gd fmla="*/ 17 h 55" name="T53"/>
                  <a:gd fmla="*/ 11 w 68" name="T54"/>
                  <a:gd fmla="*/ 23 h 55" name="T55"/>
                  <a:gd fmla="*/ 13 w 68" name="T56"/>
                  <a:gd fmla="*/ 23 h 55" name="T57"/>
                  <a:gd fmla="*/ 16 w 68" name="T58"/>
                  <a:gd fmla="*/ 23 h 55" name="T59"/>
                  <a:gd fmla="*/ 18 w 68" name="T60"/>
                  <a:gd fmla="*/ 24 h 55" name="T61"/>
                  <a:gd fmla="*/ 18 w 68" name="T62"/>
                  <a:gd fmla="*/ 24 h 55" name="T63"/>
                  <a:gd fmla="*/ 21 w 68" name="T64"/>
                  <a:gd fmla="*/ 24 h 55" name="T65"/>
                  <a:gd fmla="*/ 23 w 68" name="T66"/>
                  <a:gd fmla="*/ 23 h 55" name="T67"/>
                  <a:gd fmla="*/ 22 w 68" name="T68"/>
                  <a:gd fmla="*/ 26 h 55" name="T69"/>
                  <a:gd fmla="*/ 25 w 68" name="T70"/>
                  <a:gd fmla="*/ 24 h 55" name="T71"/>
                  <a:gd fmla="*/ 24 w 68" name="T72"/>
                  <a:gd fmla="*/ 27 h 55" name="T73"/>
                  <a:gd fmla="*/ 26 w 68" name="T74"/>
                  <a:gd fmla="*/ 29 h 55" name="T75"/>
                  <a:gd fmla="*/ 28 w 68" name="T76"/>
                  <a:gd fmla="*/ 30 h 55" name="T77"/>
                  <a:gd fmla="*/ 29 w 68" name="T78"/>
                  <a:gd fmla="*/ 32 h 55" name="T79"/>
                  <a:gd fmla="*/ 31 w 68" name="T80"/>
                  <a:gd fmla="*/ 31 h 55" name="T81"/>
                  <a:gd fmla="*/ 32 w 68" name="T82"/>
                  <a:gd fmla="*/ 32 h 55" name="T83"/>
                  <a:gd fmla="*/ 31 w 68" name="T84"/>
                  <a:gd fmla="*/ 33 h 55" name="T85"/>
                  <a:gd fmla="*/ 34 w 68" name="T86"/>
                  <a:gd fmla="*/ 34 h 55" name="T87"/>
                  <a:gd fmla="*/ 37 w 68" name="T88"/>
                  <a:gd fmla="*/ 34 h 55" name="T89"/>
                  <a:gd fmla="*/ 39 w 68" name="T90"/>
                  <a:gd fmla="*/ 34 h 55" name="T91"/>
                  <a:gd fmla="*/ 44 w 68" name="T92"/>
                  <a:gd fmla="*/ 32 h 55" name="T93"/>
                  <a:gd fmla="*/ 43 w 68" name="T94"/>
                  <a:gd fmla="*/ 36 h 55" name="T95"/>
                  <a:gd fmla="*/ 46 w 68" name="T96"/>
                  <a:gd fmla="*/ 36 h 55" name="T97"/>
                  <a:gd fmla="*/ 47 w 68" name="T98"/>
                  <a:gd fmla="*/ 38 h 55" name="T99"/>
                  <a:gd fmla="*/ 48 w 68" name="T100"/>
                  <a:gd fmla="*/ 43 h 55" name="T101"/>
                  <a:gd fmla="*/ 50 w 68" name="T102"/>
                  <a:gd fmla="*/ 44 h 55" name="T103"/>
                  <a:gd fmla="*/ 58 w 68" name="T104"/>
                  <a:gd fmla="*/ 45 h 55" name="T105"/>
                  <a:gd fmla="*/ 58 w 68" name="T106"/>
                  <a:gd fmla="*/ 51 h 5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55" w="68">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2" name="Freeform 374"/>
              <p:cNvSpPr/>
              <p:nvPr/>
            </p:nvSpPr>
            <p:spPr bwMode="auto">
              <a:xfrm flipH="1">
                <a:off x="6047" y="2257"/>
                <a:ext cx="0" cy="2"/>
              </a:xfrm>
              <a:custGeom>
                <a:gdLst>
                  <a:gd fmla="*/ 0 h 1" name="T0"/>
                  <a:gd fmla="*/ 1 h 1" name="T1"/>
                  <a:gd fmla="*/ 0 h 1" name="T2"/>
                  <a:gd fmla="*/ 0 h 1" name="T3"/>
                  <a:gd fmla="*/ 0 h 1" name="T4"/>
                </a:gdLst>
                <a:cxnLst>
                  <a:cxn ang="0">
                    <a:pos x="0" y="T0"/>
                  </a:cxn>
                  <a:cxn ang="0">
                    <a:pos x="0" y="T1"/>
                  </a:cxn>
                  <a:cxn ang="0">
                    <a:pos x="0" y="T2"/>
                  </a:cxn>
                  <a:cxn ang="0">
                    <a:pos x="0" y="T3"/>
                  </a:cxn>
                  <a:cxn ang="0">
                    <a:pos x="0" y="T4"/>
                  </a:cxn>
                </a:cxnLst>
                <a:rect b="b" l="0" r="r" t="0"/>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3" name="Freeform 375"/>
              <p:cNvSpPr/>
              <p:nvPr/>
            </p:nvSpPr>
            <p:spPr bwMode="auto">
              <a:xfrm>
                <a:off x="6882" y="2736"/>
                <a:ext cx="2" cy="5"/>
              </a:xfrm>
              <a:custGeom>
                <a:gdLst>
                  <a:gd fmla="*/ 0 w 1" name="T0"/>
                  <a:gd fmla="*/ 1 h 2" name="T1"/>
                  <a:gd fmla="*/ 1 w 1" name="T2"/>
                  <a:gd fmla="*/ 1 h 2" name="T3"/>
                  <a:gd fmla="*/ 1 w 1" name="T4"/>
                  <a:gd fmla="*/ 0 h 2" name="T5"/>
                  <a:gd fmla="*/ 0 w 1" name="T6"/>
                  <a:gd fmla="*/ 1 h 2" name="T7"/>
                </a:gdLst>
                <a:cxnLst>
                  <a:cxn ang="0">
                    <a:pos x="T0" y="T1"/>
                  </a:cxn>
                  <a:cxn ang="0">
                    <a:pos x="T2" y="T3"/>
                  </a:cxn>
                  <a:cxn ang="0">
                    <a:pos x="T4" y="T5"/>
                  </a:cxn>
                  <a:cxn ang="0">
                    <a:pos x="T6" y="T7"/>
                  </a:cxn>
                </a:cxnLst>
                <a:rect b="b" l="0" r="r" t="0"/>
                <a:pathLst>
                  <a:path h="2" w="1">
                    <a:moveTo>
                      <a:pt x="0" y="1"/>
                    </a:moveTo>
                    <a:cubicBezTo>
                      <a:pt x="0" y="2"/>
                      <a:pt x="1" y="1"/>
                      <a:pt x="1" y="1"/>
                    </a:cubicBezTo>
                    <a:cubicBezTo>
                      <a:pt x="1" y="1"/>
                      <a:pt x="1" y="0"/>
                      <a:pt x="1"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4" name="Freeform 376"/>
              <p:cNvSpPr/>
              <p:nvPr/>
            </p:nvSpPr>
            <p:spPr bwMode="auto">
              <a:xfrm>
                <a:off x="6891" y="2710"/>
                <a:ext cx="7" cy="2"/>
              </a:xfrm>
              <a:custGeom>
                <a:gdLst>
                  <a:gd fmla="*/ 3 w 3" name="T0"/>
                  <a:gd fmla="*/ 0 h 1" name="T1"/>
                  <a:gd fmla="*/ 0 w 3" name="T2"/>
                  <a:gd fmla="*/ 1 h 1" name="T3"/>
                  <a:gd fmla="*/ 3 w 3" name="T4"/>
                  <a:gd fmla="*/ 0 h 1" name="T5"/>
                </a:gdLst>
                <a:cxnLst>
                  <a:cxn ang="0">
                    <a:pos x="T0" y="T1"/>
                  </a:cxn>
                  <a:cxn ang="0">
                    <a:pos x="T2" y="T3"/>
                  </a:cxn>
                  <a:cxn ang="0">
                    <a:pos x="T4" y="T5"/>
                  </a:cxn>
                </a:cxnLst>
                <a:rect b="b" l="0" r="r" t="0"/>
                <a:pathLst>
                  <a:path h="1" w="3">
                    <a:moveTo>
                      <a:pt x="3" y="0"/>
                    </a:moveTo>
                    <a:cubicBezTo>
                      <a:pt x="0" y="1"/>
                      <a:pt x="0" y="1"/>
                      <a:pt x="0" y="1"/>
                    </a:cubicBezTo>
                    <a:cubicBezTo>
                      <a:pt x="2" y="1"/>
                      <a:pt x="2" y="0"/>
                      <a:pt x="3"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5" name="Freeform 377"/>
              <p:cNvSpPr/>
              <p:nvPr/>
            </p:nvSpPr>
            <p:spPr bwMode="auto">
              <a:xfrm flipH="1">
                <a:off x="6047" y="2252"/>
                <a:ext cx="0" cy="3"/>
              </a:xfrm>
              <a:custGeom>
                <a:gdLst>
                  <a:gd fmla="*/ 0 h 1" name="T0"/>
                  <a:gd fmla="*/ 0 h 1" name="T1"/>
                  <a:gd fmla="*/ 0 h 1" name="T2"/>
                  <a:gd fmla="*/ 1 h 1" name="T3"/>
                  <a:gd fmla="*/ 1 h 1" name="T4"/>
                  <a:gd fmla="*/ 0 h 1" name="T5"/>
                </a:gdLst>
                <a:cxnLst>
                  <a:cxn ang="0">
                    <a:pos x="0" y="T0"/>
                  </a:cxn>
                  <a:cxn ang="0">
                    <a:pos x="0" y="T1"/>
                  </a:cxn>
                  <a:cxn ang="0">
                    <a:pos x="0" y="T2"/>
                  </a:cxn>
                  <a:cxn ang="0">
                    <a:pos x="0" y="T3"/>
                  </a:cxn>
                  <a:cxn ang="0">
                    <a:pos x="0" y="T4"/>
                  </a:cxn>
                  <a:cxn ang="0">
                    <a:pos x="0" y="T5"/>
                  </a:cxn>
                </a:cxnLst>
                <a:rect b="b" l="0" r="r" t="0"/>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6" name="Freeform 378"/>
              <p:cNvSpPr/>
              <p:nvPr/>
            </p:nvSpPr>
            <p:spPr bwMode="auto">
              <a:xfrm flipH="1">
                <a:off x="6047" y="225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7" name="Freeform 379"/>
              <p:cNvSpPr/>
              <p:nvPr/>
            </p:nvSpPr>
            <p:spPr bwMode="auto">
              <a:xfrm>
                <a:off x="6882" y="2741"/>
                <a:ext cx="4" cy="2"/>
              </a:xfrm>
              <a:custGeom>
                <a:gdLst>
                  <a:gd fmla="*/ 0 w 2" name="T0"/>
                  <a:gd fmla="*/ 1 h 1" name="T1"/>
                  <a:gd fmla="*/ 2 w 2" name="T2"/>
                  <a:gd fmla="*/ 0 h 1" name="T3"/>
                  <a:gd fmla="*/ 0 w 2" name="T4"/>
                  <a:gd fmla="*/ 1 h 1" name="T5"/>
                </a:gdLst>
                <a:cxnLst>
                  <a:cxn ang="0">
                    <a:pos x="T0" y="T1"/>
                  </a:cxn>
                  <a:cxn ang="0">
                    <a:pos x="T2" y="T3"/>
                  </a:cxn>
                  <a:cxn ang="0">
                    <a:pos x="T4" y="T5"/>
                  </a:cxn>
                </a:cxnLst>
                <a:rect b="b" l="0" r="r" t="0"/>
                <a:pathLst>
                  <a:path h="1" w="2">
                    <a:moveTo>
                      <a:pt x="0" y="1"/>
                    </a:moveTo>
                    <a:cubicBezTo>
                      <a:pt x="0" y="1"/>
                      <a:pt x="1" y="1"/>
                      <a:pt x="2"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8" name="Freeform 380"/>
              <p:cNvSpPr/>
              <p:nvPr/>
            </p:nvSpPr>
            <p:spPr bwMode="auto">
              <a:xfrm>
                <a:off x="6884" y="2745"/>
                <a:ext cx="2" cy="5"/>
              </a:xfrm>
              <a:custGeom>
                <a:gdLst>
                  <a:gd fmla="*/ 1 w 1" name="T0"/>
                  <a:gd fmla="*/ 0 h 2" name="T1"/>
                  <a:gd fmla="*/ 1 w 1" name="T2"/>
                  <a:gd fmla="*/ 2 h 2" name="T3"/>
                  <a:gd fmla="*/ 1 w 1" name="T4"/>
                  <a:gd fmla="*/ 0 h 2" name="T5"/>
                </a:gdLst>
                <a:cxnLst>
                  <a:cxn ang="0">
                    <a:pos x="T0" y="T1"/>
                  </a:cxn>
                  <a:cxn ang="0">
                    <a:pos x="T2" y="T3"/>
                  </a:cxn>
                  <a:cxn ang="0">
                    <a:pos x="T4" y="T5"/>
                  </a:cxn>
                </a:cxnLst>
                <a:rect b="b" l="0" r="r" t="0"/>
                <a:pathLst>
                  <a:path h="2" w="1">
                    <a:moveTo>
                      <a:pt x="1" y="0"/>
                    </a:moveTo>
                    <a:cubicBezTo>
                      <a:pt x="0" y="2"/>
                      <a:pt x="1" y="1"/>
                      <a:pt x="1" y="2"/>
                    </a:cubicBezTo>
                    <a:cubicBezTo>
                      <a:pt x="1" y="1"/>
                      <a:pt x="1"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9" name="Oval 381"/>
              <p:cNvSpPr>
                <a:spLocks noChangeArrowheads="1"/>
              </p:cNvSpPr>
              <p:nvPr/>
            </p:nvSpPr>
            <p:spPr bwMode="auto">
              <a:xfrm>
                <a:off x="6531" y="2478"/>
                <a:ext cx="1" cy="1"/>
              </a:xfrm>
              <a:prstGeom prst="ellipse">
                <a:avLst/>
              </a:pr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0" name="Freeform 382"/>
              <p:cNvSpPr/>
              <p:nvPr/>
            </p:nvSpPr>
            <p:spPr bwMode="auto">
              <a:xfrm>
                <a:off x="6879" y="2741"/>
                <a:ext cx="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1" name="Freeform 383"/>
              <p:cNvSpPr/>
              <p:nvPr/>
            </p:nvSpPr>
            <p:spPr bwMode="auto">
              <a:xfrm flipH="1">
                <a:off x="6967" y="2788"/>
                <a:ext cx="0" cy="2"/>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2" name="Freeform 384"/>
              <p:cNvSpPr/>
              <p:nvPr/>
            </p:nvSpPr>
            <p:spPr bwMode="auto">
              <a:xfrm flipH="1">
                <a:off x="6960" y="2793"/>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3" name="Freeform 385"/>
              <p:cNvSpPr/>
              <p:nvPr/>
            </p:nvSpPr>
            <p:spPr bwMode="auto">
              <a:xfrm>
                <a:off x="6967" y="2788"/>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1"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4" name="Freeform 386"/>
              <p:cNvSpPr/>
              <p:nvPr/>
            </p:nvSpPr>
            <p:spPr bwMode="auto">
              <a:xfrm>
                <a:off x="6979" y="2790"/>
                <a:ext cx="2" cy="5"/>
              </a:xfrm>
              <a:custGeom>
                <a:gdLst>
                  <a:gd fmla="*/ 0 w 2" name="T0"/>
                  <a:gd fmla="*/ 5 h 5" name="T1"/>
                  <a:gd fmla="*/ 0 w 2" name="T2"/>
                  <a:gd fmla="*/ 5 h 5" name="T3"/>
                  <a:gd fmla="*/ 2 w 2" name="T4"/>
                  <a:gd fmla="*/ 0 h 5" name="T5"/>
                  <a:gd fmla="*/ 0 w 2" name="T6"/>
                  <a:gd fmla="*/ 5 h 5" name="T7"/>
                </a:gdLst>
                <a:cxnLst>
                  <a:cxn ang="0">
                    <a:pos x="T0" y="T1"/>
                  </a:cxn>
                  <a:cxn ang="0">
                    <a:pos x="T2" y="T3"/>
                  </a:cxn>
                  <a:cxn ang="0">
                    <a:pos x="T4" y="T5"/>
                  </a:cxn>
                  <a:cxn ang="0">
                    <a:pos x="T6" y="T7"/>
                  </a:cxn>
                </a:cxnLst>
                <a:rect b="b" l="0" r="r" t="0"/>
                <a:pathLst>
                  <a:path h="5" w="2">
                    <a:moveTo>
                      <a:pt x="0" y="5"/>
                    </a:moveTo>
                    <a:lnTo>
                      <a:pt x="0" y="5"/>
                    </a:lnTo>
                    <a:lnTo>
                      <a:pt x="2" y="0"/>
                    </a:lnTo>
                    <a:lnTo>
                      <a:pt x="0" y="5"/>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5" name="Freeform 387"/>
              <p:cNvSpPr/>
              <p:nvPr/>
            </p:nvSpPr>
            <p:spPr bwMode="auto">
              <a:xfrm>
                <a:off x="6528" y="2478"/>
                <a:ext cx="3" cy="0"/>
              </a:xfrm>
              <a:custGeom>
                <a:gdLst>
                  <a:gd fmla="*/ 1 w 1" name="T0"/>
                  <a:gd fmla="*/ 1 w 1" name="T1"/>
                  <a:gd fmla="*/ 1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1" y="0"/>
                    </a:cubicBezTo>
                    <a:cubicBezTo>
                      <a:pt x="1"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6" name="Freeform 388"/>
              <p:cNvSpPr/>
              <p:nvPr/>
            </p:nvSpPr>
            <p:spPr bwMode="auto">
              <a:xfrm flipH="1">
                <a:off x="6526" y="280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7" name="Freeform 389"/>
              <p:cNvSpPr/>
              <p:nvPr/>
            </p:nvSpPr>
            <p:spPr bwMode="auto">
              <a:xfrm flipH="1">
                <a:off x="6955" y="278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8" name="Freeform 390"/>
              <p:cNvSpPr/>
              <p:nvPr/>
            </p:nvSpPr>
            <p:spPr bwMode="auto">
              <a:xfrm flipH="1">
                <a:off x="6047" y="225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9" name="Rectangle 391"/>
              <p:cNvSpPr>
                <a:spLocks noChangeArrowheads="1"/>
              </p:cNvSpPr>
              <p:nvPr/>
            </p:nvSpPr>
            <p:spPr bwMode="auto">
              <a:xfrm>
                <a:off x="6047" y="2259"/>
                <a:ext cx="1" cy="1"/>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0" name="Freeform 392"/>
              <p:cNvSpPr/>
              <p:nvPr/>
            </p:nvSpPr>
            <p:spPr bwMode="auto">
              <a:xfrm>
                <a:off x="6946" y="2724"/>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1" name="Freeform 393"/>
              <p:cNvSpPr/>
              <p:nvPr/>
            </p:nvSpPr>
            <p:spPr bwMode="auto">
              <a:xfrm flipH="1">
                <a:off x="6047" y="225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2" name="Freeform 394"/>
              <p:cNvSpPr/>
              <p:nvPr/>
            </p:nvSpPr>
            <p:spPr bwMode="auto">
              <a:xfrm flipH="1">
                <a:off x="6922" y="276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3" name="Freeform 395"/>
              <p:cNvSpPr/>
              <p:nvPr/>
            </p:nvSpPr>
            <p:spPr bwMode="auto">
              <a:xfrm>
                <a:off x="6277" y="2686"/>
                <a:ext cx="21" cy="14"/>
              </a:xfrm>
              <a:custGeom>
                <a:gdLst>
                  <a:gd fmla="*/ 0 w 9" name="T0"/>
                  <a:gd fmla="*/ 0 h 6" name="T1"/>
                  <a:gd fmla="*/ 9 w 9" name="T2"/>
                  <a:gd fmla="*/ 6 h 6" name="T3"/>
                  <a:gd fmla="*/ 0 w 9" name="T4"/>
                  <a:gd fmla="*/ 0 h 6" name="T5"/>
                </a:gdLst>
                <a:cxnLst>
                  <a:cxn ang="0">
                    <a:pos x="T0" y="T1"/>
                  </a:cxn>
                  <a:cxn ang="0">
                    <a:pos x="T2" y="T3"/>
                  </a:cxn>
                  <a:cxn ang="0">
                    <a:pos x="T4" y="T5"/>
                  </a:cxn>
                </a:cxnLst>
                <a:rect b="b" l="0" r="r" t="0"/>
                <a:pathLst>
                  <a:path h="6" w="9">
                    <a:moveTo>
                      <a:pt x="0" y="0"/>
                    </a:moveTo>
                    <a:cubicBezTo>
                      <a:pt x="9" y="6"/>
                      <a:pt x="9" y="6"/>
                      <a:pt x="9" y="6"/>
                    </a:cubicBezTo>
                    <a:cubicBezTo>
                      <a:pt x="6" y="3"/>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4" name="Freeform 396"/>
              <p:cNvSpPr/>
              <p:nvPr/>
            </p:nvSpPr>
            <p:spPr bwMode="auto">
              <a:xfrm>
                <a:off x="6073" y="2527"/>
                <a:ext cx="5" cy="7"/>
              </a:xfrm>
              <a:custGeom>
                <a:gdLst>
                  <a:gd fmla="*/ 1 w 2" name="T0"/>
                  <a:gd fmla="*/ 1 h 3" name="T1"/>
                  <a:gd fmla="*/ 2 w 2" name="T2"/>
                  <a:gd fmla="*/ 3 h 3" name="T3"/>
                  <a:gd fmla="*/ 2 w 2" name="T4"/>
                  <a:gd fmla="*/ 1 h 3" name="T5"/>
                  <a:gd fmla="*/ 1 w 2" name="T6"/>
                  <a:gd fmla="*/ 1 h 3" name="T7"/>
                </a:gdLst>
                <a:cxnLst>
                  <a:cxn ang="0">
                    <a:pos x="T0" y="T1"/>
                  </a:cxn>
                  <a:cxn ang="0">
                    <a:pos x="T2" y="T3"/>
                  </a:cxn>
                  <a:cxn ang="0">
                    <a:pos x="T4" y="T5"/>
                  </a:cxn>
                  <a:cxn ang="0">
                    <a:pos x="T6" y="T7"/>
                  </a:cxn>
                </a:cxnLst>
                <a:rect b="b" l="0" r="r" t="0"/>
                <a:pathLst>
                  <a:path h="3" w="2">
                    <a:moveTo>
                      <a:pt x="1" y="1"/>
                    </a:moveTo>
                    <a:cubicBezTo>
                      <a:pt x="2" y="2"/>
                      <a:pt x="2" y="2"/>
                      <a:pt x="2" y="3"/>
                    </a:cubicBezTo>
                    <a:cubicBezTo>
                      <a:pt x="2" y="1"/>
                      <a:pt x="2" y="1"/>
                      <a:pt x="2" y="1"/>
                    </a:cubicBezTo>
                    <a:cubicBezTo>
                      <a:pt x="2" y="0"/>
                      <a:pt x="0"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5" name="Freeform 397"/>
              <p:cNvSpPr/>
              <p:nvPr/>
            </p:nvSpPr>
            <p:spPr bwMode="auto">
              <a:xfrm>
                <a:off x="6059" y="2345"/>
                <a:ext cx="7" cy="5"/>
              </a:xfrm>
              <a:custGeom>
                <a:gdLst>
                  <a:gd fmla="*/ 2 w 3" name="T0"/>
                  <a:gd fmla="*/ 1 h 2" name="T1"/>
                  <a:gd fmla="*/ 1 w 3" name="T2"/>
                  <a:gd fmla="*/ 2 h 2" name="T3"/>
                  <a:gd fmla="*/ 2 w 3" name="T4"/>
                  <a:gd fmla="*/ 1 h 2" name="T5"/>
                </a:gdLst>
                <a:cxnLst>
                  <a:cxn ang="0">
                    <a:pos x="T0" y="T1"/>
                  </a:cxn>
                  <a:cxn ang="0">
                    <a:pos x="T2" y="T3"/>
                  </a:cxn>
                  <a:cxn ang="0">
                    <a:pos x="T4" y="T5"/>
                  </a:cxn>
                </a:cxnLst>
                <a:rect b="b" l="0" r="r" t="0"/>
                <a:pathLst>
                  <a:path h="2" w="3">
                    <a:moveTo>
                      <a:pt x="2" y="1"/>
                    </a:moveTo>
                    <a:cubicBezTo>
                      <a:pt x="0" y="0"/>
                      <a:pt x="3" y="1"/>
                      <a:pt x="1" y="2"/>
                    </a:cubicBezTo>
                    <a:cubicBezTo>
                      <a:pt x="2" y="2"/>
                      <a:pt x="2" y="2"/>
                      <a:pt x="2"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6" name="Freeform 398"/>
              <p:cNvSpPr/>
              <p:nvPr/>
            </p:nvSpPr>
            <p:spPr bwMode="auto">
              <a:xfrm>
                <a:off x="6116" y="2558"/>
                <a:ext cx="14" cy="7"/>
              </a:xfrm>
              <a:custGeom>
                <a:gdLst>
                  <a:gd fmla="*/ 0 w 6" name="T0"/>
                  <a:gd fmla="*/ 0 h 3" name="T1"/>
                  <a:gd fmla="*/ 4 w 6" name="T2"/>
                  <a:gd fmla="*/ 3 h 3" name="T3"/>
                  <a:gd fmla="*/ 0 w 6" name="T4"/>
                  <a:gd fmla="*/ 0 h 3" name="T5"/>
                </a:gdLst>
                <a:cxnLst>
                  <a:cxn ang="0">
                    <a:pos x="T0" y="T1"/>
                  </a:cxn>
                  <a:cxn ang="0">
                    <a:pos x="T2" y="T3"/>
                  </a:cxn>
                  <a:cxn ang="0">
                    <a:pos x="T4" y="T5"/>
                  </a:cxn>
                </a:cxnLst>
                <a:rect b="b" l="0" r="r" t="0"/>
                <a:pathLst>
                  <a:path h="3" w="6">
                    <a:moveTo>
                      <a:pt x="0" y="0"/>
                    </a:moveTo>
                    <a:cubicBezTo>
                      <a:pt x="0" y="2"/>
                      <a:pt x="3" y="3"/>
                      <a:pt x="4" y="3"/>
                    </a:cubicBezTo>
                    <a:cubicBezTo>
                      <a:pt x="6" y="3"/>
                      <a:pt x="1" y="2"/>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7" name="Freeform 399"/>
              <p:cNvSpPr/>
              <p:nvPr/>
            </p:nvSpPr>
            <p:spPr bwMode="auto">
              <a:xfrm>
                <a:off x="6040" y="2271"/>
                <a:ext cx="5" cy="5"/>
              </a:xfrm>
              <a:custGeom>
                <a:gdLst>
                  <a:gd fmla="*/ 0 w 2" name="T0"/>
                  <a:gd fmla="*/ 0 h 2" name="T1"/>
                  <a:gd fmla="*/ 2 w 2" name="T2"/>
                  <a:gd fmla="*/ 2 h 2" name="T3"/>
                  <a:gd fmla="*/ 0 w 2" name="T4"/>
                  <a:gd fmla="*/ 0 h 2" name="T5"/>
                </a:gdLst>
                <a:cxnLst>
                  <a:cxn ang="0">
                    <a:pos x="T0" y="T1"/>
                  </a:cxn>
                  <a:cxn ang="0">
                    <a:pos x="T2" y="T3"/>
                  </a:cxn>
                  <a:cxn ang="0">
                    <a:pos x="T4" y="T5"/>
                  </a:cxn>
                </a:cxnLst>
                <a:rect b="b" l="0" r="r" t="0"/>
                <a:pathLst>
                  <a:path h="2" w="2">
                    <a:moveTo>
                      <a:pt x="0" y="0"/>
                    </a:moveTo>
                    <a:cubicBezTo>
                      <a:pt x="2" y="2"/>
                      <a:pt x="2" y="2"/>
                      <a:pt x="2" y="2"/>
                    </a:cubicBezTo>
                    <a:cubicBezTo>
                      <a:pt x="2" y="1"/>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8" name="Freeform 400"/>
              <p:cNvSpPr/>
              <p:nvPr/>
            </p:nvSpPr>
            <p:spPr bwMode="auto">
              <a:xfrm>
                <a:off x="6040" y="2286"/>
                <a:ext cx="5" cy="0"/>
              </a:xfrm>
              <a:custGeom>
                <a:gdLst>
                  <a:gd fmla="*/ 0 w 2" name="T0"/>
                  <a:gd fmla="*/ 1 w 2" name="T1"/>
                  <a:gd fmla="*/ 1 w 2" name="T2"/>
                  <a:gd fmla="*/ 0 w 2" name="T3"/>
                </a:gdLst>
                <a:cxnLst>
                  <a:cxn ang="0">
                    <a:pos x="T0" y="0"/>
                  </a:cxn>
                  <a:cxn ang="0">
                    <a:pos x="T1" y="0"/>
                  </a:cxn>
                  <a:cxn ang="0">
                    <a:pos x="T2" y="0"/>
                  </a:cxn>
                  <a:cxn ang="0">
                    <a:pos x="T3" y="0"/>
                  </a:cxn>
                </a:cxnLst>
                <a:rect b="b" l="0" r="r" t="0"/>
                <a:pathLst>
                  <a:path w="2">
                    <a:moveTo>
                      <a:pt x="0" y="0"/>
                    </a:moveTo>
                    <a:cubicBezTo>
                      <a:pt x="1" y="0"/>
                      <a:pt x="1" y="0"/>
                      <a:pt x="1" y="0"/>
                    </a:cubicBezTo>
                    <a:cubicBezTo>
                      <a:pt x="2" y="0"/>
                      <a:pt x="1" y="0"/>
                      <a:pt x="1" y="0"/>
                    </a:cubicBezTo>
                    <a:cubicBezTo>
                      <a:pt x="1"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9" name="Freeform 401"/>
              <p:cNvSpPr/>
              <p:nvPr/>
            </p:nvSpPr>
            <p:spPr bwMode="auto">
              <a:xfrm>
                <a:off x="6052" y="2340"/>
                <a:ext cx="4" cy="10"/>
              </a:xfrm>
              <a:custGeom>
                <a:gdLst>
                  <a:gd fmla="*/ 2 w 2" name="T0"/>
                  <a:gd fmla="*/ 4 h 4" name="T1"/>
                  <a:gd fmla="*/ 1 w 2" name="T2"/>
                  <a:gd fmla="*/ 0 h 4" name="T3"/>
                  <a:gd fmla="*/ 2 w 2" name="T4"/>
                  <a:gd fmla="*/ 4 h 4" name="T5"/>
                </a:gdLst>
                <a:cxnLst>
                  <a:cxn ang="0">
                    <a:pos x="T0" y="T1"/>
                  </a:cxn>
                  <a:cxn ang="0">
                    <a:pos x="T2" y="T3"/>
                  </a:cxn>
                  <a:cxn ang="0">
                    <a:pos x="T4" y="T5"/>
                  </a:cxn>
                </a:cxnLst>
                <a:rect b="b" l="0" r="r" t="0"/>
                <a:pathLst>
                  <a:path h="4" w="2">
                    <a:moveTo>
                      <a:pt x="2" y="4"/>
                    </a:moveTo>
                    <a:cubicBezTo>
                      <a:pt x="2" y="3"/>
                      <a:pt x="1" y="1"/>
                      <a:pt x="1" y="0"/>
                    </a:cubicBezTo>
                    <a:cubicBezTo>
                      <a:pt x="0" y="2"/>
                      <a:pt x="1" y="2"/>
                      <a:pt x="2" y="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0" name="Freeform 402"/>
              <p:cNvSpPr/>
              <p:nvPr/>
            </p:nvSpPr>
            <p:spPr bwMode="auto">
              <a:xfrm>
                <a:off x="6040" y="2278"/>
                <a:ext cx="9" cy="5"/>
              </a:xfrm>
              <a:custGeom>
                <a:gdLst>
                  <a:gd fmla="*/ 0 w 4" name="T0"/>
                  <a:gd fmla="*/ 2 h 2" name="T1"/>
                  <a:gd fmla="*/ 0 w 4" name="T2"/>
                  <a:gd fmla="*/ 2 h 2" name="T3"/>
                  <a:gd fmla="*/ 2 w 4" name="T4"/>
                  <a:gd fmla="*/ 2 h 2" name="T5"/>
                  <a:gd fmla="*/ 2 w 4" name="T6"/>
                  <a:gd fmla="*/ 1 h 2" name="T7"/>
                  <a:gd fmla="*/ 4 w 4" name="T8"/>
                  <a:gd fmla="*/ 0 h 2" name="T9"/>
                  <a:gd fmla="*/ 0 w 4" name="T10"/>
                  <a:gd fmla="*/ 2 h 2" name="T11"/>
                </a:gdLst>
                <a:cxnLst>
                  <a:cxn ang="0">
                    <a:pos x="T0" y="T1"/>
                  </a:cxn>
                  <a:cxn ang="0">
                    <a:pos x="T2" y="T3"/>
                  </a:cxn>
                  <a:cxn ang="0">
                    <a:pos x="T4" y="T5"/>
                  </a:cxn>
                  <a:cxn ang="0">
                    <a:pos x="T6" y="T7"/>
                  </a:cxn>
                  <a:cxn ang="0">
                    <a:pos x="T8" y="T9"/>
                  </a:cxn>
                  <a:cxn ang="0">
                    <a:pos x="T10" y="T11"/>
                  </a:cxn>
                </a:cxnLst>
                <a:rect b="b" l="0" r="r" t="0"/>
                <a:pathLst>
                  <a:path h="2" w="4">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1" name="Freeform 403"/>
              <p:cNvSpPr/>
              <p:nvPr/>
            </p:nvSpPr>
            <p:spPr bwMode="auto">
              <a:xfrm>
                <a:off x="6045" y="2283"/>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2" name="Freeform 404"/>
              <p:cNvSpPr/>
              <p:nvPr/>
            </p:nvSpPr>
            <p:spPr bwMode="auto">
              <a:xfrm>
                <a:off x="6322" y="2731"/>
                <a:ext cx="5" cy="5"/>
              </a:xfrm>
              <a:custGeom>
                <a:gdLst>
                  <a:gd fmla="*/ 0 w 2" name="T0"/>
                  <a:gd fmla="*/ 2 h 2" name="T1"/>
                  <a:gd fmla="*/ 2 w 2" name="T2"/>
                  <a:gd fmla="*/ 2 h 2" name="T3"/>
                  <a:gd fmla="*/ 0 w 2" name="T4"/>
                  <a:gd fmla="*/ 0 h 2" name="T5"/>
                  <a:gd fmla="*/ 0 w 2" name="T6"/>
                  <a:gd fmla="*/ 2 h 2" name="T7"/>
                </a:gdLst>
                <a:cxnLst>
                  <a:cxn ang="0">
                    <a:pos x="T0" y="T1"/>
                  </a:cxn>
                  <a:cxn ang="0">
                    <a:pos x="T2" y="T3"/>
                  </a:cxn>
                  <a:cxn ang="0">
                    <a:pos x="T4" y="T5"/>
                  </a:cxn>
                  <a:cxn ang="0">
                    <a:pos x="T6" y="T7"/>
                  </a:cxn>
                </a:cxnLst>
                <a:rect b="b" l="0" r="r" t="0"/>
                <a:pathLst>
                  <a:path h="2" w="2">
                    <a:moveTo>
                      <a:pt x="0" y="2"/>
                    </a:moveTo>
                    <a:cubicBezTo>
                      <a:pt x="1" y="2"/>
                      <a:pt x="2" y="1"/>
                      <a:pt x="2" y="2"/>
                    </a:cubicBezTo>
                    <a:cubicBezTo>
                      <a:pt x="2" y="1"/>
                      <a:pt x="1" y="1"/>
                      <a:pt x="0" y="0"/>
                    </a:cubicBezTo>
                    <a:cubicBezTo>
                      <a:pt x="0" y="0"/>
                      <a:pt x="0" y="2"/>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3" name="Freeform 405"/>
              <p:cNvSpPr/>
              <p:nvPr/>
            </p:nvSpPr>
            <p:spPr bwMode="auto">
              <a:xfrm>
                <a:off x="6222" y="2636"/>
                <a:ext cx="7" cy="7"/>
              </a:xfrm>
              <a:custGeom>
                <a:gdLst>
                  <a:gd fmla="*/ 2 w 3" name="T0"/>
                  <a:gd fmla="*/ 3 h 3" name="T1"/>
                  <a:gd fmla="*/ 0 w 3" name="T2"/>
                  <a:gd fmla="*/ 0 h 3" name="T3"/>
                  <a:gd fmla="*/ 2 w 3" name="T4"/>
                  <a:gd fmla="*/ 3 h 3" name="T5"/>
                </a:gdLst>
                <a:cxnLst>
                  <a:cxn ang="0">
                    <a:pos x="T0" y="T1"/>
                  </a:cxn>
                  <a:cxn ang="0">
                    <a:pos x="T2" y="T3"/>
                  </a:cxn>
                  <a:cxn ang="0">
                    <a:pos x="T4" y="T5"/>
                  </a:cxn>
                </a:cxnLst>
                <a:rect b="b" l="0" r="r" t="0"/>
                <a:pathLst>
                  <a:path h="3" w="3">
                    <a:moveTo>
                      <a:pt x="2" y="3"/>
                    </a:moveTo>
                    <a:cubicBezTo>
                      <a:pt x="3" y="2"/>
                      <a:pt x="1" y="1"/>
                      <a:pt x="0" y="0"/>
                    </a:cubicBezTo>
                    <a:cubicBezTo>
                      <a:pt x="0" y="1"/>
                      <a:pt x="1" y="2"/>
                      <a:pt x="2" y="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sp>
          <p:nvSpPr>
            <p:cNvPr id="26" name="Freeform 407"/>
            <p:cNvSpPr/>
            <p:nvPr/>
          </p:nvSpPr>
          <p:spPr bwMode="auto">
            <a:xfrm>
              <a:off x="10033000" y="4324350"/>
              <a:ext cx="6350" cy="7938"/>
            </a:xfrm>
            <a:custGeom>
              <a:gdLst>
                <a:gd fmla="*/ 2 w 2" name="T0"/>
                <a:gd fmla="*/ 2 h 2" name="T1"/>
                <a:gd fmla="*/ 0 w 2" name="T2"/>
                <a:gd fmla="*/ 0 h 2" name="T3"/>
                <a:gd fmla="*/ 2 w 2" name="T4"/>
                <a:gd fmla="*/ 2 h 2" name="T5"/>
              </a:gdLst>
              <a:cxnLst>
                <a:cxn ang="0">
                  <a:pos x="T0" y="T1"/>
                </a:cxn>
                <a:cxn ang="0">
                  <a:pos x="T2" y="T3"/>
                </a:cxn>
                <a:cxn ang="0">
                  <a:pos x="T4" y="T5"/>
                </a:cxn>
              </a:cxnLst>
              <a:rect b="b" l="0" r="r" t="0"/>
              <a:pathLst>
                <a:path h="2" w="2">
                  <a:moveTo>
                    <a:pt x="2" y="2"/>
                  </a:moveTo>
                  <a:cubicBezTo>
                    <a:pt x="1" y="1"/>
                    <a:pt x="1" y="0"/>
                    <a:pt x="0" y="0"/>
                  </a:cubicBezTo>
                  <a:cubicBezTo>
                    <a:pt x="1" y="1"/>
                    <a:pt x="1" y="1"/>
                    <a:pt x="2"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 name="Freeform 408"/>
            <p:cNvSpPr/>
            <p:nvPr/>
          </p:nvSpPr>
          <p:spPr bwMode="auto">
            <a:xfrm>
              <a:off x="10013950" y="4297363"/>
              <a:ext cx="19050" cy="26988"/>
            </a:xfrm>
            <a:custGeom>
              <a:gdLst>
                <a:gd fmla="*/ 5 w 5" name="T0"/>
                <a:gd fmla="*/ 7 h 7" name="T1"/>
                <a:gd fmla="*/ 2 w 5" name="T2"/>
                <a:gd fmla="*/ 3 h 7" name="T3"/>
                <a:gd fmla="*/ 2 w 5" name="T4"/>
                <a:gd fmla="*/ 1 h 7" name="T5"/>
                <a:gd fmla="*/ 3 w 5" name="T6"/>
                <a:gd fmla="*/ 7 h 7" name="T7"/>
                <a:gd fmla="*/ 3 w 5" name="T8"/>
                <a:gd fmla="*/ 7 h 7" name="T9"/>
                <a:gd fmla="*/ 5 w 5" name="T10"/>
                <a:gd fmla="*/ 7 h 7" name="T11"/>
              </a:gdLst>
              <a:cxnLst>
                <a:cxn ang="0">
                  <a:pos x="T0" y="T1"/>
                </a:cxn>
                <a:cxn ang="0">
                  <a:pos x="T2" y="T3"/>
                </a:cxn>
                <a:cxn ang="0">
                  <a:pos x="T4" y="T5"/>
                </a:cxn>
                <a:cxn ang="0">
                  <a:pos x="T6" y="T7"/>
                </a:cxn>
                <a:cxn ang="0">
                  <a:pos x="T8" y="T9"/>
                </a:cxn>
                <a:cxn ang="0">
                  <a:pos x="T10" y="T11"/>
                </a:cxn>
              </a:cxnLst>
              <a:rect b="b" l="0" r="r" t="0"/>
              <a:pathLst>
                <a:path h="7" w="5">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 name="Freeform 409"/>
            <p:cNvSpPr/>
            <p:nvPr/>
          </p:nvSpPr>
          <p:spPr bwMode="auto">
            <a:xfrm>
              <a:off x="10148888" y="5287963"/>
              <a:ext cx="3175" cy="7938"/>
            </a:xfrm>
            <a:custGeom>
              <a:gdLst>
                <a:gd fmla="*/ 0 w 1" name="T0"/>
                <a:gd fmla="*/ 0 h 2" name="T1"/>
                <a:gd fmla="*/ 0 w 1" name="T2"/>
                <a:gd fmla="*/ 2 h 2" name="T3"/>
                <a:gd fmla="*/ 1 w 1" name="T4"/>
                <a:gd fmla="*/ 1 h 2" name="T5"/>
                <a:gd fmla="*/ 0 w 1" name="T6"/>
                <a:gd fmla="*/ 0 h 2" name="T7"/>
              </a:gdLst>
              <a:cxnLst>
                <a:cxn ang="0">
                  <a:pos x="T0" y="T1"/>
                </a:cxn>
                <a:cxn ang="0">
                  <a:pos x="T2" y="T3"/>
                </a:cxn>
                <a:cxn ang="0">
                  <a:pos x="T4" y="T5"/>
                </a:cxn>
                <a:cxn ang="0">
                  <a:pos x="T6" y="T7"/>
                </a:cxn>
              </a:cxnLst>
              <a:rect b="b" l="0" r="r" t="0"/>
              <a:pathLst>
                <a:path h="2" w="1">
                  <a:moveTo>
                    <a:pt x="0" y="0"/>
                  </a:moveTo>
                  <a:cubicBezTo>
                    <a:pt x="0" y="2"/>
                    <a:pt x="0" y="2"/>
                    <a:pt x="0" y="2"/>
                  </a:cubicBezTo>
                  <a:cubicBezTo>
                    <a:pt x="0" y="2"/>
                    <a:pt x="1" y="1"/>
                    <a:pt x="1" y="1"/>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 name="Freeform 410"/>
            <p:cNvSpPr/>
            <p:nvPr/>
          </p:nvSpPr>
          <p:spPr bwMode="auto">
            <a:xfrm>
              <a:off x="9882188" y="3887788"/>
              <a:ext cx="3175" cy="317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 name="Freeform 411"/>
            <p:cNvSpPr/>
            <p:nvPr/>
          </p:nvSpPr>
          <p:spPr bwMode="auto">
            <a:xfrm flipH="1">
              <a:off x="10514013" y="5253038"/>
              <a:ext cx="0" cy="4763"/>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 name="Freeform 412"/>
            <p:cNvSpPr/>
            <p:nvPr/>
          </p:nvSpPr>
          <p:spPr bwMode="auto">
            <a:xfrm flipH="1">
              <a:off x="10280650" y="5222875"/>
              <a:ext cx="0" cy="4763"/>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 name="Freeform 413"/>
            <p:cNvSpPr/>
            <p:nvPr/>
          </p:nvSpPr>
          <p:spPr bwMode="auto">
            <a:xfrm>
              <a:off x="10401300" y="5216525"/>
              <a:ext cx="3175" cy="3175"/>
            </a:xfrm>
            <a:custGeom>
              <a:gdLst>
                <a:gd fmla="*/ 0 w 1" name="T0"/>
                <a:gd fmla="*/ 1 h 1" name="T1"/>
                <a:gd fmla="*/ 0 w 1" name="T2"/>
                <a:gd fmla="*/ 1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0" y="1"/>
                    <a:pt x="0" y="1"/>
                  </a:cubicBezTo>
                  <a:cubicBezTo>
                    <a:pt x="0" y="0"/>
                    <a:pt x="0" y="0"/>
                    <a:pt x="1"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 name="Freeform 414"/>
            <p:cNvSpPr/>
            <p:nvPr/>
          </p:nvSpPr>
          <p:spPr bwMode="auto">
            <a:xfrm>
              <a:off x="9756775" y="3429000"/>
              <a:ext cx="4762" cy="14288"/>
            </a:xfrm>
            <a:custGeom>
              <a:gdLst>
                <a:gd fmla="*/ 1 w 1" name="T0"/>
                <a:gd fmla="*/ 1 h 4" name="T1"/>
                <a:gd fmla="*/ 0 w 1" name="T2"/>
                <a:gd fmla="*/ 0 h 4" name="T3"/>
                <a:gd fmla="*/ 1 w 1" name="T4"/>
                <a:gd fmla="*/ 1 h 4" name="T5"/>
              </a:gdLst>
              <a:cxnLst>
                <a:cxn ang="0">
                  <a:pos x="T0" y="T1"/>
                </a:cxn>
                <a:cxn ang="0">
                  <a:pos x="T2" y="T3"/>
                </a:cxn>
                <a:cxn ang="0">
                  <a:pos x="T4" y="T5"/>
                </a:cxn>
              </a:cxnLst>
              <a:rect b="b" l="0" r="r" t="0"/>
              <a:pathLst>
                <a:path h="4" w="1">
                  <a:moveTo>
                    <a:pt x="1" y="1"/>
                  </a:moveTo>
                  <a:cubicBezTo>
                    <a:pt x="1" y="1"/>
                    <a:pt x="0" y="0"/>
                    <a:pt x="0" y="0"/>
                  </a:cubicBezTo>
                  <a:cubicBezTo>
                    <a:pt x="0" y="3"/>
                    <a:pt x="0" y="4"/>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 name="Freeform 415"/>
            <p:cNvSpPr/>
            <p:nvPr/>
          </p:nvSpPr>
          <p:spPr bwMode="auto">
            <a:xfrm>
              <a:off x="10171113" y="5291138"/>
              <a:ext cx="4762" cy="4763"/>
            </a:xfrm>
            <a:custGeom>
              <a:gdLst>
                <a:gd fmla="*/ 0 w 1" name="T0"/>
                <a:gd fmla="*/ 0 h 1" name="T1"/>
                <a:gd fmla="*/ 0 w 1" name="T2"/>
                <a:gd fmla="*/ 0 h 1" name="T3"/>
              </a:gdLst>
              <a:cxnLst>
                <a:cxn ang="0">
                  <a:pos x="T0" y="T1"/>
                </a:cxn>
                <a:cxn ang="0">
                  <a:pos x="T2" y="T3"/>
                </a:cxn>
              </a:cxnLst>
              <a:rect b="b" l="0" r="r" t="0"/>
              <a:pathLst>
                <a:path h="1" w="1">
                  <a:moveTo>
                    <a:pt x="0" y="0"/>
                  </a:moveTo>
                  <a:cubicBezTo>
                    <a:pt x="0" y="0"/>
                    <a:pt x="1"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 name="Freeform 416"/>
            <p:cNvSpPr/>
            <p:nvPr/>
          </p:nvSpPr>
          <p:spPr bwMode="auto">
            <a:xfrm flipH="1">
              <a:off x="10461625" y="5276850"/>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 name="Freeform 417"/>
            <p:cNvSpPr/>
            <p:nvPr/>
          </p:nvSpPr>
          <p:spPr bwMode="auto">
            <a:xfrm flipH="1">
              <a:off x="10502900" y="5268913"/>
              <a:ext cx="0" cy="3175"/>
            </a:xfrm>
            <a:custGeom>
              <a:gdLst>
                <a:gd fmla="*/ 0 h 1" name="T0"/>
                <a:gd fmla="*/ 0 h 1" name="T1"/>
                <a:gd fmla="*/ 0 h 1" name="T2"/>
              </a:gdLst>
              <a:cxnLst>
                <a:cxn ang="0">
                  <a:pos x="0" y="T0"/>
                </a:cxn>
                <a:cxn ang="0">
                  <a:pos x="0" y="T1"/>
                </a:cxn>
                <a:cxn ang="0">
                  <a:pos x="0" y="T2"/>
                </a:cxn>
              </a:cxnLst>
              <a:rect b="b" l="0" r="r" t="0"/>
              <a:pathLst>
                <a:path h="1">
                  <a:moveTo>
                    <a:pt x="0" y="0"/>
                  </a:moveTo>
                  <a:cubicBezTo>
                    <a:pt x="0" y="0"/>
                    <a:pt x="0" y="0"/>
                    <a:pt x="0" y="0"/>
                  </a:cubicBezTo>
                  <a:cubicBezTo>
                    <a:pt x="0" y="1"/>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 name="Freeform 418"/>
            <p:cNvSpPr/>
            <p:nvPr/>
          </p:nvSpPr>
          <p:spPr bwMode="auto">
            <a:xfrm flipH="1">
              <a:off x="9817100" y="31353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 name="Freeform 419"/>
            <p:cNvSpPr/>
            <p:nvPr/>
          </p:nvSpPr>
          <p:spPr bwMode="auto">
            <a:xfrm>
              <a:off x="10104438" y="5186363"/>
              <a:ext cx="3175" cy="3175"/>
            </a:xfrm>
            <a:custGeom>
              <a:gdLst>
                <a:gd fmla="*/ 1 w 1" name="T0"/>
                <a:gd fmla="*/ 0 h 1" name="T1"/>
                <a:gd fmla="*/ 0 w 1" name="T2"/>
                <a:gd fmla="*/ 0 h 1" name="T3"/>
                <a:gd fmla="*/ 1 w 1" name="T4"/>
                <a:gd fmla="*/ 0 h 1" name="T5"/>
              </a:gdLst>
              <a:cxnLst>
                <a:cxn ang="0">
                  <a:pos x="T0" y="T1"/>
                </a:cxn>
                <a:cxn ang="0">
                  <a:pos x="T2" y="T3"/>
                </a:cxn>
                <a:cxn ang="0">
                  <a:pos x="T4" y="T5"/>
                </a:cxn>
              </a:cxnLst>
              <a:rect b="b" l="0" r="r" t="0"/>
              <a:pathLst>
                <a:path h="1" w="1">
                  <a:moveTo>
                    <a:pt x="1" y="0"/>
                  </a:moveTo>
                  <a:cubicBezTo>
                    <a:pt x="0" y="0"/>
                    <a:pt x="0" y="0"/>
                    <a:pt x="0" y="0"/>
                  </a:cubicBezTo>
                  <a:cubicBezTo>
                    <a:pt x="0" y="1"/>
                    <a:pt x="0"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 name="Freeform 420"/>
            <p:cNvSpPr/>
            <p:nvPr/>
          </p:nvSpPr>
          <p:spPr bwMode="auto">
            <a:xfrm>
              <a:off x="9874250" y="3071813"/>
              <a:ext cx="3175"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 name="Freeform 421"/>
            <p:cNvSpPr/>
            <p:nvPr/>
          </p:nvSpPr>
          <p:spPr bwMode="auto">
            <a:xfrm flipH="1">
              <a:off x="9786938" y="30749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 name="Rectangle 422"/>
            <p:cNvSpPr>
              <a:spLocks noChangeArrowheads="1"/>
            </p:cNvSpPr>
            <p:nvPr/>
          </p:nvSpPr>
          <p:spPr bwMode="auto">
            <a:xfrm>
              <a:off x="9813925" y="3135313"/>
              <a:ext cx="1587" cy="1588"/>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 name="Freeform 423"/>
            <p:cNvSpPr/>
            <p:nvPr/>
          </p:nvSpPr>
          <p:spPr bwMode="auto">
            <a:xfrm flipH="1">
              <a:off x="9813925" y="3135313"/>
              <a:ext cx="0" cy="3175"/>
            </a:xfrm>
            <a:custGeom>
              <a:gdLst>
                <a:gd fmla="*/ 0 h 2" name="T0"/>
                <a:gd fmla="*/ 0 h 2" name="T1"/>
                <a:gd fmla="*/ 2 h 2" name="T2"/>
                <a:gd fmla="*/ 0 h 2" name="T3"/>
              </a:gdLst>
              <a:cxnLst>
                <a:cxn ang="0">
                  <a:pos x="0" y="T0"/>
                </a:cxn>
                <a:cxn ang="0">
                  <a:pos x="0" y="T1"/>
                </a:cxn>
                <a:cxn ang="0">
                  <a:pos x="0" y="T2"/>
                </a:cxn>
                <a:cxn ang="0">
                  <a:pos x="0" y="T3"/>
                </a:cxn>
              </a:cxnLst>
              <a:rect b="b" l="0" r="r" t="0"/>
              <a:pathLst>
                <a:path h="2">
                  <a:moveTo>
                    <a:pt x="0" y="0"/>
                  </a:moveTo>
                  <a:lnTo>
                    <a:pt x="0" y="0"/>
                  </a:lnTo>
                  <a:lnTo>
                    <a:pt x="0" y="2"/>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 name="Freeform 424"/>
            <p:cNvSpPr/>
            <p:nvPr/>
          </p:nvSpPr>
          <p:spPr bwMode="auto">
            <a:xfrm flipH="1">
              <a:off x="9813925" y="3135313"/>
              <a:ext cx="0" cy="3175"/>
            </a:xfrm>
            <a:custGeom>
              <a:gdLst>
                <a:gd fmla="*/ 0 h 1" name="T0"/>
                <a:gd fmla="*/ 1 h 1" name="T1"/>
                <a:gd fmla="*/ 1 h 1" name="T2"/>
                <a:gd fmla="*/ 1 h 1" name="T3"/>
                <a:gd fmla="*/ 0 h 1" name="T4"/>
              </a:gdLst>
              <a:cxnLst>
                <a:cxn ang="0">
                  <a:pos x="0" y="T0"/>
                </a:cxn>
                <a:cxn ang="0">
                  <a:pos x="0" y="T1"/>
                </a:cxn>
                <a:cxn ang="0">
                  <a:pos x="0" y="T2"/>
                </a:cxn>
                <a:cxn ang="0">
                  <a:pos x="0" y="T3"/>
                </a:cxn>
                <a:cxn ang="0">
                  <a:pos x="0" y="T4"/>
                </a:cxn>
              </a:cxnLst>
              <a:rect b="b" l="0" r="r" t="0"/>
              <a:pathLst>
                <a:path h="1">
                  <a:moveTo>
                    <a:pt x="0" y="0"/>
                  </a:moveTo>
                  <a:cubicBezTo>
                    <a:pt x="0" y="1"/>
                    <a:pt x="0" y="1"/>
                    <a:pt x="0" y="1"/>
                  </a:cubicBezTo>
                  <a:cubicBezTo>
                    <a:pt x="0" y="1"/>
                    <a:pt x="0" y="1"/>
                    <a:pt x="0" y="1"/>
                  </a:cubicBezTo>
                  <a:cubicBezTo>
                    <a:pt x="0" y="1"/>
                    <a:pt x="0" y="1"/>
                    <a:pt x="0" y="1"/>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 name="Freeform 425"/>
            <p:cNvSpPr/>
            <p:nvPr/>
          </p:nvSpPr>
          <p:spPr bwMode="auto">
            <a:xfrm>
              <a:off x="9893300" y="4184650"/>
              <a:ext cx="11112" cy="11113"/>
            </a:xfrm>
            <a:custGeom>
              <a:gdLst>
                <a:gd fmla="*/ 1 w 3" name="T0"/>
                <a:gd fmla="*/ 2 h 3" name="T1"/>
                <a:gd fmla="*/ 3 w 3" name="T2"/>
                <a:gd fmla="*/ 2 h 3" name="T3"/>
                <a:gd fmla="*/ 1 w 3" name="T4"/>
                <a:gd fmla="*/ 2 h 3" name="T5"/>
              </a:gdLst>
              <a:cxnLst>
                <a:cxn ang="0">
                  <a:pos x="T0" y="T1"/>
                </a:cxn>
                <a:cxn ang="0">
                  <a:pos x="T2" y="T3"/>
                </a:cxn>
                <a:cxn ang="0">
                  <a:pos x="T4" y="T5"/>
                </a:cxn>
              </a:cxnLst>
              <a:rect b="b" l="0" r="r" t="0"/>
              <a:pathLst>
                <a:path h="3" w="3">
                  <a:moveTo>
                    <a:pt x="1" y="2"/>
                  </a:moveTo>
                  <a:cubicBezTo>
                    <a:pt x="2" y="2"/>
                    <a:pt x="3" y="3"/>
                    <a:pt x="3" y="2"/>
                  </a:cubicBezTo>
                  <a:cubicBezTo>
                    <a:pt x="0" y="0"/>
                    <a:pt x="0" y="0"/>
                    <a:pt x="1"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 name="Freeform 426"/>
            <p:cNvSpPr/>
            <p:nvPr/>
          </p:nvSpPr>
          <p:spPr bwMode="auto">
            <a:xfrm>
              <a:off x="10017125" y="4764088"/>
              <a:ext cx="3175" cy="11113"/>
            </a:xfrm>
            <a:custGeom>
              <a:gdLst>
                <a:gd fmla="*/ 1 w 1" name="T0"/>
                <a:gd fmla="*/ 3 h 3" name="T1"/>
                <a:gd fmla="*/ 0 w 1" name="T2"/>
                <a:gd fmla="*/ 0 h 3" name="T3"/>
                <a:gd fmla="*/ 1 w 1" name="T4"/>
                <a:gd fmla="*/ 3 h 3" name="T5"/>
              </a:gdLst>
              <a:cxnLst>
                <a:cxn ang="0">
                  <a:pos x="T0" y="T1"/>
                </a:cxn>
                <a:cxn ang="0">
                  <a:pos x="T2" y="T3"/>
                </a:cxn>
                <a:cxn ang="0">
                  <a:pos x="T4" y="T5"/>
                </a:cxn>
              </a:cxnLst>
              <a:rect b="b" l="0" r="r" t="0"/>
              <a:pathLst>
                <a:path h="3" w="1">
                  <a:moveTo>
                    <a:pt x="1" y="3"/>
                  </a:moveTo>
                  <a:cubicBezTo>
                    <a:pt x="1" y="3"/>
                    <a:pt x="1" y="0"/>
                    <a:pt x="0" y="0"/>
                  </a:cubicBezTo>
                  <a:cubicBezTo>
                    <a:pt x="0" y="0"/>
                    <a:pt x="0" y="3"/>
                    <a:pt x="1" y="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 name="Freeform 427"/>
            <p:cNvSpPr/>
            <p:nvPr/>
          </p:nvSpPr>
          <p:spPr bwMode="auto">
            <a:xfrm>
              <a:off x="10028238" y="4752975"/>
              <a:ext cx="7937" cy="4763"/>
            </a:xfrm>
            <a:custGeom>
              <a:gdLst>
                <a:gd fmla="*/ 1 w 2" name="T0"/>
                <a:gd fmla="*/ 1 h 1" name="T1"/>
                <a:gd fmla="*/ 0 w 2" name="T2"/>
                <a:gd fmla="*/ 0 h 1" name="T3"/>
                <a:gd fmla="*/ 1 w 2" name="T4"/>
                <a:gd fmla="*/ 1 h 1" name="T5"/>
                <a:gd fmla="*/ 1 w 2" name="T6"/>
                <a:gd fmla="*/ 1 h 1" name="T7"/>
              </a:gdLst>
              <a:cxnLst>
                <a:cxn ang="0">
                  <a:pos x="T0" y="T1"/>
                </a:cxn>
                <a:cxn ang="0">
                  <a:pos x="T2" y="T3"/>
                </a:cxn>
                <a:cxn ang="0">
                  <a:pos x="T4" y="T5"/>
                </a:cxn>
                <a:cxn ang="0">
                  <a:pos x="T6" y="T7"/>
                </a:cxn>
              </a:cxnLst>
              <a:rect b="b" l="0" r="r" t="0"/>
              <a:pathLst>
                <a:path h="1" w="2">
                  <a:moveTo>
                    <a:pt x="1" y="1"/>
                  </a:moveTo>
                  <a:cubicBezTo>
                    <a:pt x="1" y="0"/>
                    <a:pt x="0" y="0"/>
                    <a:pt x="0" y="0"/>
                  </a:cubicBezTo>
                  <a:cubicBezTo>
                    <a:pt x="0" y="0"/>
                    <a:pt x="1" y="1"/>
                    <a:pt x="1" y="1"/>
                  </a:cubicBezTo>
                  <a:cubicBezTo>
                    <a:pt x="1" y="1"/>
                    <a:pt x="2"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9" name="Freeform 428"/>
            <p:cNvSpPr/>
            <p:nvPr/>
          </p:nvSpPr>
          <p:spPr bwMode="auto">
            <a:xfrm>
              <a:off x="10013950" y="4752975"/>
              <a:ext cx="19050" cy="7938"/>
            </a:xfrm>
            <a:custGeom>
              <a:gdLst>
                <a:gd fmla="*/ 0 w 5" name="T0"/>
                <a:gd fmla="*/ 1 h 2" name="T1"/>
                <a:gd fmla="*/ 4 w 5" name="T2"/>
                <a:gd fmla="*/ 1 h 2" name="T3"/>
                <a:gd fmla="*/ 5 w 5" name="T4"/>
                <a:gd fmla="*/ 2 h 2" name="T5"/>
                <a:gd fmla="*/ 3 w 5" name="T6"/>
                <a:gd fmla="*/ 1 h 2" name="T7"/>
                <a:gd fmla="*/ 2 w 5" name="T8"/>
                <a:gd fmla="*/ 1 h 2" name="T9"/>
                <a:gd fmla="*/ 0 w 5" name="T10"/>
                <a:gd fmla="*/ 1 h 2" name="T11"/>
              </a:gdLst>
              <a:cxnLst>
                <a:cxn ang="0">
                  <a:pos x="T0" y="T1"/>
                </a:cxn>
                <a:cxn ang="0">
                  <a:pos x="T2" y="T3"/>
                </a:cxn>
                <a:cxn ang="0">
                  <a:pos x="T4" y="T5"/>
                </a:cxn>
                <a:cxn ang="0">
                  <a:pos x="T6" y="T7"/>
                </a:cxn>
                <a:cxn ang="0">
                  <a:pos x="T8" y="T9"/>
                </a:cxn>
                <a:cxn ang="0">
                  <a:pos x="T10" y="T11"/>
                </a:cxn>
              </a:cxnLst>
              <a:rect b="b" l="0" r="r" t="0"/>
              <a:pathLst>
                <a:path h="2" w="5">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0" name="Freeform 429"/>
            <p:cNvSpPr/>
            <p:nvPr/>
          </p:nvSpPr>
          <p:spPr bwMode="auto">
            <a:xfrm>
              <a:off x="10099675" y="4719638"/>
              <a:ext cx="7937" cy="11113"/>
            </a:xfrm>
            <a:custGeom>
              <a:gdLst>
                <a:gd fmla="*/ 2 w 2" name="T0"/>
                <a:gd fmla="*/ 3 h 3" name="T1"/>
                <a:gd fmla="*/ 0 w 2" name="T2"/>
                <a:gd fmla="*/ 0 h 3" name="T3"/>
                <a:gd fmla="*/ 2 w 2" name="T4"/>
                <a:gd fmla="*/ 3 h 3" name="T5"/>
              </a:gdLst>
              <a:cxnLst>
                <a:cxn ang="0">
                  <a:pos x="T0" y="T1"/>
                </a:cxn>
                <a:cxn ang="0">
                  <a:pos x="T2" y="T3"/>
                </a:cxn>
                <a:cxn ang="0">
                  <a:pos x="T4" y="T5"/>
                </a:cxn>
              </a:cxnLst>
              <a:rect b="b" l="0" r="r" t="0"/>
              <a:pathLst>
                <a:path h="3" w="2">
                  <a:moveTo>
                    <a:pt x="2" y="3"/>
                  </a:moveTo>
                  <a:cubicBezTo>
                    <a:pt x="0" y="0"/>
                    <a:pt x="0" y="0"/>
                    <a:pt x="0" y="0"/>
                  </a:cubicBezTo>
                  <a:cubicBezTo>
                    <a:pt x="1" y="2"/>
                    <a:pt x="1" y="2"/>
                    <a:pt x="2" y="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1" name="Freeform 430"/>
            <p:cNvSpPr/>
            <p:nvPr/>
          </p:nvSpPr>
          <p:spPr bwMode="auto">
            <a:xfrm>
              <a:off x="10110788" y="4745038"/>
              <a:ext cx="7937" cy="30163"/>
            </a:xfrm>
            <a:custGeom>
              <a:gdLst>
                <a:gd fmla="*/ 1 w 2" name="T0"/>
                <a:gd fmla="*/ 7 h 8" name="T1"/>
                <a:gd fmla="*/ 0 w 2" name="T2"/>
                <a:gd fmla="*/ 3 h 8" name="T3"/>
                <a:gd fmla="*/ 1 w 2" name="T4"/>
                <a:gd fmla="*/ 7 h 8" name="T5"/>
              </a:gdLst>
              <a:cxnLst>
                <a:cxn ang="0">
                  <a:pos x="T0" y="T1"/>
                </a:cxn>
                <a:cxn ang="0">
                  <a:pos x="T2" y="T3"/>
                </a:cxn>
                <a:cxn ang="0">
                  <a:pos x="T4" y="T5"/>
                </a:cxn>
              </a:cxnLst>
              <a:rect b="b" l="0" r="r" t="0"/>
              <a:pathLst>
                <a:path h="8" w="2">
                  <a:moveTo>
                    <a:pt x="1" y="7"/>
                  </a:moveTo>
                  <a:cubicBezTo>
                    <a:pt x="2" y="0"/>
                    <a:pt x="1" y="8"/>
                    <a:pt x="0" y="3"/>
                  </a:cubicBezTo>
                  <a:cubicBezTo>
                    <a:pt x="0" y="5"/>
                    <a:pt x="0" y="6"/>
                    <a:pt x="1" y="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2" name="Freeform 431"/>
            <p:cNvSpPr/>
            <p:nvPr/>
          </p:nvSpPr>
          <p:spPr bwMode="auto">
            <a:xfrm>
              <a:off x="10107613" y="4722813"/>
              <a:ext cx="3175" cy="4763"/>
            </a:xfrm>
            <a:custGeom>
              <a:gdLst>
                <a:gd fmla="*/ 1 w 1" name="T0"/>
                <a:gd fmla="*/ 1 h 1" name="T1"/>
                <a:gd fmla="*/ 1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1"/>
                    <a:pt x="1" y="0"/>
                  </a:cubicBezTo>
                  <a:cubicBezTo>
                    <a:pt x="0" y="0"/>
                    <a:pt x="1"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3" name="Freeform 432"/>
            <p:cNvSpPr/>
            <p:nvPr/>
          </p:nvSpPr>
          <p:spPr bwMode="auto">
            <a:xfrm>
              <a:off x="10110788" y="4711700"/>
              <a:ext cx="12700" cy="22225"/>
            </a:xfrm>
            <a:custGeom>
              <a:gdLst>
                <a:gd fmla="*/ 0 w 3" name="T0"/>
                <a:gd fmla="*/ 5 h 6" name="T1"/>
                <a:gd fmla="*/ 3 w 3" name="T2"/>
                <a:gd fmla="*/ 3 h 6" name="T3"/>
                <a:gd fmla="*/ 0 w 3" name="T4"/>
                <a:gd fmla="*/ 5 h 6" name="T5"/>
              </a:gdLst>
              <a:cxnLst>
                <a:cxn ang="0">
                  <a:pos x="T0" y="T1"/>
                </a:cxn>
                <a:cxn ang="0">
                  <a:pos x="T2" y="T3"/>
                </a:cxn>
                <a:cxn ang="0">
                  <a:pos x="T4" y="T5"/>
                </a:cxn>
              </a:cxnLst>
              <a:rect b="b" l="0" r="r" t="0"/>
              <a:pathLst>
                <a:path h="6" w="3">
                  <a:moveTo>
                    <a:pt x="0" y="5"/>
                  </a:moveTo>
                  <a:cubicBezTo>
                    <a:pt x="1" y="6"/>
                    <a:pt x="2" y="3"/>
                    <a:pt x="3" y="3"/>
                  </a:cubicBezTo>
                  <a:cubicBezTo>
                    <a:pt x="2" y="0"/>
                    <a:pt x="1" y="4"/>
                    <a:pt x="0" y="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4" name="Freeform 433"/>
            <p:cNvSpPr/>
            <p:nvPr/>
          </p:nvSpPr>
          <p:spPr bwMode="auto">
            <a:xfrm flipH="1">
              <a:off x="10025063" y="4752975"/>
              <a:ext cx="0" cy="4763"/>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0"/>
                    <a:pt x="0" y="1"/>
                  </a:cubicBezTo>
                  <a:cubicBezTo>
                    <a:pt x="0" y="1"/>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5" name="Freeform 434"/>
            <p:cNvSpPr>
              <a:spLocks noEditPoints="1"/>
            </p:cNvSpPr>
            <p:nvPr/>
          </p:nvSpPr>
          <p:spPr bwMode="auto">
            <a:xfrm>
              <a:off x="10077450" y="5054600"/>
              <a:ext cx="681037" cy="258763"/>
            </a:xfrm>
            <a:custGeom>
              <a:gdLst>
                <a:gd fmla="*/ 150 w 181" name="T0"/>
                <a:gd fmla="*/ 21 h 69" name="T1"/>
                <a:gd fmla="*/ 144 w 181" name="T2"/>
                <a:gd fmla="*/ 25 h 69" name="T3"/>
                <a:gd fmla="*/ 103 w 181" name="T4"/>
                <a:gd fmla="*/ 42 h 69" name="T5"/>
                <a:gd fmla="*/ 91 w 181" name="T6"/>
                <a:gd fmla="*/ 45 h 69" name="T7"/>
                <a:gd fmla="*/ 79 w 181" name="T8"/>
                <a:gd fmla="*/ 44 h 69" name="T9"/>
                <a:gd fmla="*/ 60 w 181" name="T10"/>
                <a:gd fmla="*/ 44 h 69" name="T11"/>
                <a:gd fmla="*/ 50 w 181" name="T12"/>
                <a:gd fmla="*/ 47 h 69" name="T13"/>
                <a:gd fmla="*/ 32 w 181" name="T14"/>
                <a:gd fmla="*/ 47 h 69" name="T15"/>
                <a:gd fmla="*/ 22 w 181" name="T16"/>
                <a:gd fmla="*/ 44 h 69" name="T17"/>
                <a:gd fmla="*/ 10 w 181" name="T18"/>
                <a:gd fmla="*/ 39 h 69" name="T19"/>
                <a:gd fmla="*/ 10 w 181" name="T20"/>
                <a:gd fmla="*/ 37 h 69" name="T21"/>
                <a:gd fmla="*/ 10 w 181" name="T22"/>
                <a:gd fmla="*/ 35 h 69" name="T23"/>
                <a:gd fmla="*/ 10 w 181" name="T24"/>
                <a:gd fmla="*/ 34 h 69" name="T25"/>
                <a:gd fmla="*/ 10 w 181" name="T26"/>
                <a:gd fmla="*/ 30 h 69" name="T27"/>
                <a:gd fmla="*/ 2 w 181" name="T28"/>
                <a:gd fmla="*/ 32 h 69" name="T29"/>
                <a:gd fmla="*/ 6 w 181" name="T30"/>
                <a:gd fmla="*/ 44 h 69" name="T31"/>
                <a:gd fmla="*/ 10 w 181" name="T32"/>
                <a:gd fmla="*/ 51 h 69" name="T33"/>
                <a:gd fmla="*/ 4 w 181" name="T34"/>
                <a:gd fmla="*/ 55 h 69" name="T35"/>
                <a:gd fmla="*/ 8 w 181" name="T36"/>
                <a:gd fmla="*/ 58 h 69" name="T37"/>
                <a:gd fmla="*/ 13 w 181" name="T38"/>
                <a:gd fmla="*/ 57 h 69" name="T39"/>
                <a:gd fmla="*/ 13 w 181" name="T40"/>
                <a:gd fmla="*/ 60 h 69" name="T41"/>
                <a:gd fmla="*/ 19 w 181" name="T42"/>
                <a:gd fmla="*/ 57 h 69" name="T43"/>
                <a:gd fmla="*/ 20 w 181" name="T44"/>
                <a:gd fmla="*/ 63 h 69" name="T45"/>
                <a:gd fmla="*/ 22 w 181" name="T46"/>
                <a:gd fmla="*/ 66 h 69" name="T47"/>
                <a:gd fmla="*/ 24 w 181" name="T48"/>
                <a:gd fmla="*/ 64 h 69" name="T49"/>
                <a:gd fmla="*/ 28 w 181" name="T50"/>
                <a:gd fmla="*/ 64 h 69" name="T51"/>
                <a:gd fmla="*/ 31 w 181" name="T52"/>
                <a:gd fmla="*/ 66 h 69" name="T53"/>
                <a:gd fmla="*/ 36 w 181" name="T54"/>
                <a:gd fmla="*/ 58 h 69" name="T55"/>
                <a:gd fmla="*/ 36 w 181" name="T56"/>
                <a:gd fmla="*/ 65 h 69" name="T57"/>
                <a:gd fmla="*/ 46 w 181" name="T58"/>
                <a:gd fmla="*/ 67 h 69" name="T59"/>
                <a:gd fmla="*/ 50 w 181" name="T60"/>
                <a:gd fmla="*/ 66 h 69" name="T61"/>
                <a:gd fmla="*/ 55 w 181" name="T62"/>
                <a:gd fmla="*/ 62 h 69" name="T63"/>
                <a:gd fmla="*/ 65 w 181" name="T64"/>
                <a:gd fmla="*/ 66 h 69" name="T65"/>
                <a:gd fmla="*/ 69 w 181" name="T66"/>
                <a:gd fmla="*/ 63 h 69" name="T67"/>
                <a:gd fmla="*/ 71 w 181" name="T68"/>
                <a:gd fmla="*/ 63 h 69" name="T69"/>
                <a:gd fmla="*/ 72 w 181" name="T70"/>
                <a:gd fmla="*/ 61 h 69" name="T71"/>
                <a:gd fmla="*/ 76 w 181" name="T72"/>
                <a:gd fmla="*/ 65 h 69" name="T73"/>
                <a:gd fmla="*/ 79 w 181" name="T74"/>
                <a:gd fmla="*/ 63 h 69" name="T75"/>
                <a:gd fmla="*/ 88 w 181" name="T76"/>
                <a:gd fmla="*/ 60 h 69" name="T77"/>
                <a:gd fmla="*/ 92 w 181" name="T78"/>
                <a:gd fmla="*/ 62 h 69" name="T79"/>
                <a:gd fmla="*/ 98 w 181" name="T80"/>
                <a:gd fmla="*/ 60 h 69" name="T81"/>
                <a:gd fmla="*/ 102 w 181" name="T82"/>
                <a:gd fmla="*/ 59 h 69" name="T83"/>
                <a:gd fmla="*/ 103 w 181" name="T84"/>
                <a:gd fmla="*/ 59 h 69" name="T85"/>
                <a:gd fmla="*/ 108 w 181" name="T86"/>
                <a:gd fmla="*/ 58 h 69" name="T87"/>
                <a:gd fmla="*/ 115 w 181" name="T88"/>
                <a:gd fmla="*/ 53 h 69" name="T89"/>
                <a:gd fmla="*/ 117 w 181" name="T90"/>
                <a:gd fmla="*/ 52 h 69" name="T91"/>
                <a:gd fmla="*/ 122 w 181" name="T92"/>
                <a:gd fmla="*/ 45 h 69" name="T93"/>
                <a:gd fmla="*/ 127 w 181" name="T94"/>
                <a:gd fmla="*/ 45 h 69" name="T95"/>
                <a:gd fmla="*/ 134 w 181" name="T96"/>
                <a:gd fmla="*/ 43 h 69" name="T97"/>
                <a:gd fmla="*/ 139 w 181" name="T98"/>
                <a:gd fmla="*/ 41 h 69" name="T99"/>
                <a:gd fmla="*/ 152 w 181" name="T100"/>
                <a:gd fmla="*/ 37 h 69" name="T101"/>
                <a:gd fmla="*/ 156 w 181" name="T102"/>
                <a:gd fmla="*/ 35 h 69" name="T103"/>
                <a:gd fmla="*/ 163 w 181" name="T104"/>
                <a:gd fmla="*/ 27 h 69" name="T105"/>
                <a:gd fmla="*/ 167 w 181" name="T106"/>
                <a:gd fmla="*/ 19 h 69" name="T107"/>
                <a:gd fmla="*/ 10 w 181" name="T108"/>
                <a:gd fmla="*/ 31 h 69" name="T109"/>
                <a:gd fmla="*/ 10 w 181" name="T110"/>
                <a:gd fmla="*/ 35 h 69" name="T111"/>
                <a:gd fmla="*/ 9 w 181" name="T112"/>
                <a:gd fmla="*/ 34 h 69" name="T113"/>
                <a:gd fmla="*/ 7 w 181" name="T114"/>
                <a:gd fmla="*/ 35 h 69" name="T115"/>
                <a:gd fmla="*/ 8 w 181" name="T116"/>
                <a:gd fmla="*/ 36 h 69" name="T117"/>
                <a:gd fmla="*/ 10 w 181" name="T118"/>
                <a:gd fmla="*/ 36 h 6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69" w="181">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6" name="Freeform 435"/>
            <p:cNvSpPr/>
            <p:nvPr/>
          </p:nvSpPr>
          <p:spPr bwMode="auto">
            <a:xfrm>
              <a:off x="10025063" y="4881563"/>
              <a:ext cx="7937" cy="3175"/>
            </a:xfrm>
            <a:custGeom>
              <a:gdLst>
                <a:gd fmla="*/ 1 w 2" name="T0"/>
                <a:gd fmla="*/ 0 h 1" name="T1"/>
                <a:gd fmla="*/ 0 w 2" name="T2"/>
                <a:gd fmla="*/ 1 h 1" name="T3"/>
                <a:gd fmla="*/ 2 w 2" name="T4"/>
                <a:gd fmla="*/ 0 h 1" name="T5"/>
                <a:gd fmla="*/ 1 w 2" name="T6"/>
                <a:gd fmla="*/ 0 h 1" name="T7"/>
              </a:gdLst>
              <a:cxnLst>
                <a:cxn ang="0">
                  <a:pos x="T0" y="T1"/>
                </a:cxn>
                <a:cxn ang="0">
                  <a:pos x="T2" y="T3"/>
                </a:cxn>
                <a:cxn ang="0">
                  <a:pos x="T4" y="T5"/>
                </a:cxn>
                <a:cxn ang="0">
                  <a:pos x="T6" y="T7"/>
                </a:cxn>
              </a:cxnLst>
              <a:rect b="b" l="0" r="r" t="0"/>
              <a:pathLst>
                <a:path h="1" w="2">
                  <a:moveTo>
                    <a:pt x="1" y="0"/>
                  </a:moveTo>
                  <a:cubicBezTo>
                    <a:pt x="0" y="1"/>
                    <a:pt x="0" y="1"/>
                    <a:pt x="0" y="1"/>
                  </a:cubicBezTo>
                  <a:cubicBezTo>
                    <a:pt x="1" y="1"/>
                    <a:pt x="2" y="1"/>
                    <a:pt x="2" y="0"/>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7" name="Freeform 436"/>
            <p:cNvSpPr>
              <a:spLocks noEditPoints="1"/>
            </p:cNvSpPr>
            <p:nvPr/>
          </p:nvSpPr>
          <p:spPr bwMode="auto">
            <a:xfrm>
              <a:off x="9531350" y="2778125"/>
              <a:ext cx="1528762" cy="2152650"/>
            </a:xfrm>
            <a:custGeom>
              <a:gdLst>
                <a:gd fmla="*/ 172 w 406" name="T0"/>
                <a:gd fmla="*/ 570 h 572" name="T1"/>
                <a:gd fmla="*/ 205 w 406" name="T2"/>
                <a:gd fmla="*/ 568 h 572" name="T3"/>
                <a:gd fmla="*/ 239 w 406" name="T4"/>
                <a:gd fmla="*/ 564 h 572" name="T5"/>
                <a:gd fmla="*/ 281 w 406" name="T6"/>
                <a:gd fmla="*/ 547 h 572" name="T7"/>
                <a:gd fmla="*/ 300 w 406" name="T8"/>
                <a:gd fmla="*/ 522 h 572" name="T9"/>
                <a:gd fmla="*/ 204 w 406" name="T10"/>
                <a:gd fmla="*/ 395 h 572" name="T11"/>
                <a:gd fmla="*/ 207 w 406" name="T12"/>
                <a:gd fmla="*/ 339 h 572" name="T13"/>
                <a:gd fmla="*/ 214 w 406" name="T14"/>
                <a:gd fmla="*/ 279 h 572" name="T15"/>
                <a:gd fmla="*/ 177 w 406" name="T16"/>
                <a:gd fmla="*/ 304 h 572" name="T17"/>
                <a:gd fmla="*/ 184 w 406" name="T18"/>
                <a:gd fmla="*/ 298 h 572" name="T19"/>
                <a:gd fmla="*/ 197 w 406" name="T20"/>
                <a:gd fmla="*/ 321 h 572" name="T21"/>
                <a:gd fmla="*/ 186 w 406" name="T22"/>
                <a:gd fmla="*/ 337 h 572" name="T23"/>
                <a:gd fmla="*/ 190 w 406" name="T24"/>
                <a:gd fmla="*/ 347 h 572" name="T25"/>
                <a:gd fmla="*/ 189 w 406" name="T26"/>
                <a:gd fmla="*/ 365 h 572" name="T27"/>
                <a:gd fmla="*/ 189 w 406" name="T28"/>
                <a:gd fmla="*/ 382 h 572" name="T29"/>
                <a:gd fmla="*/ 194 w 406" name="T30"/>
                <a:gd fmla="*/ 401 h 572" name="T31"/>
                <a:gd fmla="*/ 198 w 406" name="T32"/>
                <a:gd fmla="*/ 426 h 572" name="T33"/>
                <a:gd fmla="*/ 92 w 406" name="T34"/>
                <a:gd fmla="*/ 277 h 572" name="T35"/>
                <a:gd fmla="*/ 68 w 406" name="T36"/>
                <a:gd fmla="*/ 218 h 572" name="T37"/>
                <a:gd fmla="*/ 189 w 406" name="T38"/>
                <a:gd fmla="*/ 198 h 572" name="T39"/>
                <a:gd fmla="*/ 299 w 406" name="T40"/>
                <a:gd fmla="*/ 279 h 572" name="T41"/>
                <a:gd fmla="*/ 240 w 406" name="T42"/>
                <a:gd fmla="*/ 425 h 572" name="T43"/>
                <a:gd fmla="*/ 250 w 406" name="T44"/>
                <a:gd fmla="*/ 401 h 572" name="T45"/>
                <a:gd fmla="*/ 257 w 406" name="T46"/>
                <a:gd fmla="*/ 380 h 572" name="T47"/>
                <a:gd fmla="*/ 262 w 406" name="T48"/>
                <a:gd fmla="*/ 342 h 572" name="T49"/>
                <a:gd fmla="*/ 279 w 406" name="T50"/>
                <a:gd fmla="*/ 305 h 572" name="T51"/>
                <a:gd fmla="*/ 323 w 406" name="T52"/>
                <a:gd fmla="*/ 287 h 572" name="T53"/>
                <a:gd fmla="*/ 345 w 406" name="T54"/>
                <a:gd fmla="*/ 231 h 572" name="T55"/>
                <a:gd fmla="*/ 313 w 406" name="T56"/>
                <a:gd fmla="*/ 163 h 572" name="T57"/>
                <a:gd fmla="*/ 199 w 406" name="T58"/>
                <a:gd fmla="*/ 120 h 572" name="T59"/>
                <a:gd fmla="*/ 99 w 406" name="T60"/>
                <a:gd fmla="*/ 189 h 572" name="T61"/>
                <a:gd fmla="*/ 67 w 406" name="T62"/>
                <a:gd fmla="*/ 156 h 572" name="T63"/>
                <a:gd fmla="*/ 18 w 406" name="T64"/>
                <a:gd fmla="*/ 247 h 572" name="T65"/>
                <a:gd fmla="*/ 17 w 406" name="T66"/>
                <a:gd fmla="*/ 216 h 572" name="T67"/>
                <a:gd fmla="*/ 18 w 406" name="T68"/>
                <a:gd fmla="*/ 212 h 572" name="T69"/>
                <a:gd fmla="*/ 18 w 406" name="T70"/>
                <a:gd fmla="*/ 213 h 572" name="T71"/>
                <a:gd fmla="*/ 20 w 406" name="T72"/>
                <a:gd fmla="*/ 216 h 572" name="T73"/>
                <a:gd fmla="*/ 36 w 406" name="T74"/>
                <a:gd fmla="*/ 256 h 572" name="T75"/>
                <a:gd fmla="*/ 80 w 406" name="T76"/>
                <a:gd fmla="*/ 293 h 572" name="T77"/>
                <a:gd fmla="*/ 143 w 406" name="T78"/>
                <a:gd fmla="*/ 304 h 572" name="T79"/>
                <a:gd fmla="*/ 162 w 406" name="T80"/>
                <a:gd fmla="*/ 375 h 572" name="T81"/>
                <a:gd fmla="*/ 177 w 406" name="T82"/>
                <a:gd fmla="*/ 504 h 572" name="T83"/>
                <a:gd fmla="*/ 192 w 406" name="T84"/>
                <a:gd fmla="*/ 530 h 572" name="T85"/>
                <a:gd fmla="*/ 191 w 406" name="T86"/>
                <a:gd fmla="*/ 504 h 572" name="T87"/>
                <a:gd fmla="*/ 192 w 406" name="T88"/>
                <a:gd fmla="*/ 486 h 572" name="T89"/>
                <a:gd fmla="*/ 194 w 406" name="T90"/>
                <a:gd fmla="*/ 451 h 572" name="T91"/>
                <a:gd fmla="*/ 220 w 406" name="T92"/>
                <a:gd fmla="*/ 447 h 572" name="T93"/>
                <a:gd fmla="*/ 240 w 406" name="T94"/>
                <a:gd fmla="*/ 469 h 572" name="T95"/>
                <a:gd fmla="*/ 247 w 406" name="T96"/>
                <a:gd fmla="*/ 543 h 572" name="T97"/>
                <a:gd fmla="*/ 146 w 406" name="T98"/>
                <a:gd fmla="*/ 545 h 572" name="T99"/>
                <a:gd fmla="*/ 137 w 406" name="T100"/>
                <a:gd fmla="*/ 524 h 572" name="T101"/>
                <a:gd fmla="*/ 130 w 406" name="T102"/>
                <a:gd fmla="*/ 553 h 572" name="T103"/>
                <a:gd fmla="*/ 193 w 406" name="T104"/>
                <a:gd fmla="*/ 309 h 572" name="T105"/>
                <a:gd fmla="*/ 196 w 406" name="T106"/>
                <a:gd fmla="*/ 303 h 572" name="T107"/>
                <a:gd fmla="*/ 209 w 406" name="T108"/>
                <a:gd fmla="*/ 295 h 572" name="T109"/>
                <a:gd fmla="*/ 218 w 406" name="T110"/>
                <a:gd fmla="*/ 301 h 572" name="T111"/>
                <a:gd fmla="*/ 221 w 406" name="T112"/>
                <a:gd fmla="*/ 307 h 572" name="T113"/>
                <a:gd fmla="*/ 211 w 406" name="T114"/>
                <a:gd fmla="*/ 310 h 572" name="T115"/>
                <a:gd fmla="*/ 222 w 406" name="T116"/>
                <a:gd fmla="*/ 307 h 572" name="T117"/>
                <a:gd fmla="*/ 191 w 406" name="T118"/>
                <a:gd fmla="*/ 185 h 572" name="T119"/>
                <a:gd fmla="*/ 63 w 406" name="T120"/>
                <a:gd fmla="*/ 186 h 572" name="T121"/>
                <a:gd fmla="*/ 22 w 406" name="T122"/>
                <a:gd fmla="*/ 214 h 572"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572" w="406">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8" name="Freeform 437"/>
            <p:cNvSpPr/>
            <p:nvPr/>
          </p:nvSpPr>
          <p:spPr bwMode="auto">
            <a:xfrm>
              <a:off x="9994900" y="4794250"/>
              <a:ext cx="7937" cy="4763"/>
            </a:xfrm>
            <a:custGeom>
              <a:gdLst>
                <a:gd fmla="*/ 1 w 2" name="T0"/>
                <a:gd fmla="*/ 0 h 1" name="T1"/>
                <a:gd fmla="*/ 2 w 2" name="T2"/>
                <a:gd fmla="*/ 0 h 1" name="T3"/>
                <a:gd fmla="*/ 1 w 2" name="T4"/>
                <a:gd fmla="*/ 0 h 1" name="T5"/>
              </a:gdLst>
              <a:cxnLst>
                <a:cxn ang="0">
                  <a:pos x="T0" y="T1"/>
                </a:cxn>
                <a:cxn ang="0">
                  <a:pos x="T2" y="T3"/>
                </a:cxn>
                <a:cxn ang="0">
                  <a:pos x="T4" y="T5"/>
                </a:cxn>
              </a:cxnLst>
              <a:rect b="b" l="0" r="r" t="0"/>
              <a:pathLst>
                <a:path h="1" w="2">
                  <a:moveTo>
                    <a:pt x="1" y="0"/>
                  </a:moveTo>
                  <a:cubicBezTo>
                    <a:pt x="0" y="0"/>
                    <a:pt x="1" y="1"/>
                    <a:pt x="2" y="0"/>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9" name="Freeform 438"/>
            <p:cNvSpPr/>
            <p:nvPr/>
          </p:nvSpPr>
          <p:spPr bwMode="auto">
            <a:xfrm>
              <a:off x="10002838" y="4794250"/>
              <a:ext cx="6350" cy="7938"/>
            </a:xfrm>
            <a:custGeom>
              <a:gdLst>
                <a:gd fmla="*/ 1 w 2" name="T0"/>
                <a:gd fmla="*/ 2 h 2" name="T1"/>
                <a:gd fmla="*/ 2 w 2" name="T2"/>
                <a:gd fmla="*/ 1 h 2" name="T3"/>
                <a:gd fmla="*/ 1 w 2" name="T4"/>
                <a:gd fmla="*/ 2 h 2" name="T5"/>
              </a:gdLst>
              <a:cxnLst>
                <a:cxn ang="0">
                  <a:pos x="T0" y="T1"/>
                </a:cxn>
                <a:cxn ang="0">
                  <a:pos x="T2" y="T3"/>
                </a:cxn>
                <a:cxn ang="0">
                  <a:pos x="T4" y="T5"/>
                </a:cxn>
              </a:cxnLst>
              <a:rect b="b" l="0" r="r" t="0"/>
              <a:pathLst>
                <a:path h="2" w="2">
                  <a:moveTo>
                    <a:pt x="1" y="2"/>
                  </a:moveTo>
                  <a:cubicBezTo>
                    <a:pt x="1" y="2"/>
                    <a:pt x="2" y="1"/>
                    <a:pt x="2" y="1"/>
                  </a:cubicBezTo>
                  <a:cubicBezTo>
                    <a:pt x="0" y="0"/>
                    <a:pt x="2" y="2"/>
                    <a:pt x="1"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0" name="Freeform 439"/>
            <p:cNvSpPr/>
            <p:nvPr/>
          </p:nvSpPr>
          <p:spPr bwMode="auto">
            <a:xfrm>
              <a:off x="10387013" y="4486275"/>
              <a:ext cx="6350" cy="3175"/>
            </a:xfrm>
            <a:custGeom>
              <a:gdLst>
                <a:gd fmla="*/ 0 w 2" name="T0"/>
                <a:gd fmla="*/ 1 h 1" name="T1"/>
                <a:gd fmla="*/ 1 w 2" name="T2"/>
                <a:gd fmla="*/ 0 h 1" name="T3"/>
                <a:gd fmla="*/ 0 w 2" name="T4"/>
                <a:gd fmla="*/ 1 h 1" name="T5"/>
              </a:gdLst>
              <a:cxnLst>
                <a:cxn ang="0">
                  <a:pos x="T0" y="T1"/>
                </a:cxn>
                <a:cxn ang="0">
                  <a:pos x="T2" y="T3"/>
                </a:cxn>
                <a:cxn ang="0">
                  <a:pos x="T4" y="T5"/>
                </a:cxn>
              </a:cxnLst>
              <a:rect b="b" l="0" r="r" t="0"/>
              <a:pathLst>
                <a:path h="1" w="2">
                  <a:moveTo>
                    <a:pt x="0" y="1"/>
                  </a:moveTo>
                  <a:cubicBezTo>
                    <a:pt x="0" y="0"/>
                    <a:pt x="2" y="0"/>
                    <a:pt x="1" y="0"/>
                  </a:cubicBezTo>
                  <a:cubicBezTo>
                    <a:pt x="1" y="0"/>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1" name="Freeform 440"/>
            <p:cNvSpPr/>
            <p:nvPr/>
          </p:nvSpPr>
          <p:spPr bwMode="auto">
            <a:xfrm>
              <a:off x="10431463" y="4527550"/>
              <a:ext cx="7937" cy="0"/>
            </a:xfrm>
            <a:custGeom>
              <a:gdLst>
                <a:gd fmla="*/ 0 w 5" name="T0"/>
                <a:gd fmla="*/ 0 w 5" name="T1"/>
                <a:gd fmla="*/ 5 w 5" name="T2"/>
                <a:gd fmla="*/ 0 w 5" name="T3"/>
              </a:gdLst>
              <a:cxnLst>
                <a:cxn ang="0">
                  <a:pos x="T0" y="0"/>
                </a:cxn>
                <a:cxn ang="0">
                  <a:pos x="T1" y="0"/>
                </a:cxn>
                <a:cxn ang="0">
                  <a:pos x="T2" y="0"/>
                </a:cxn>
                <a:cxn ang="0">
                  <a:pos x="T3" y="0"/>
                </a:cxn>
              </a:cxnLst>
              <a:rect b="b" l="0" r="r" t="0"/>
              <a:pathLst>
                <a:path w="5">
                  <a:moveTo>
                    <a:pt x="0" y="0"/>
                  </a:moveTo>
                  <a:lnTo>
                    <a:pt x="0" y="0"/>
                  </a:lnTo>
                  <a:lnTo>
                    <a:pt x="5" y="0"/>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2" name="Freeform 441"/>
            <p:cNvSpPr/>
            <p:nvPr/>
          </p:nvSpPr>
          <p:spPr bwMode="auto">
            <a:xfrm>
              <a:off x="10055225" y="3929063"/>
              <a:ext cx="3175" cy="7938"/>
            </a:xfrm>
            <a:custGeom>
              <a:gdLst>
                <a:gd fmla="*/ 0 w 1" name="T0"/>
                <a:gd fmla="*/ 2 h 2" name="T1"/>
                <a:gd fmla="*/ 1 w 1" name="T2"/>
                <a:gd fmla="*/ 1 h 2" name="T3"/>
                <a:gd fmla="*/ 0 w 1" name="T4"/>
                <a:gd fmla="*/ 2 h 2" name="T5"/>
              </a:gdLst>
              <a:cxnLst>
                <a:cxn ang="0">
                  <a:pos x="T0" y="T1"/>
                </a:cxn>
                <a:cxn ang="0">
                  <a:pos x="T2" y="T3"/>
                </a:cxn>
                <a:cxn ang="0">
                  <a:pos x="T4" y="T5"/>
                </a:cxn>
              </a:cxnLst>
              <a:rect b="b" l="0" r="r" t="0"/>
              <a:pathLst>
                <a:path h="2" w="1">
                  <a:moveTo>
                    <a:pt x="0" y="2"/>
                  </a:moveTo>
                  <a:cubicBezTo>
                    <a:pt x="0" y="1"/>
                    <a:pt x="1" y="0"/>
                    <a:pt x="1" y="1"/>
                  </a:cubicBezTo>
                  <a:cubicBezTo>
                    <a:pt x="1" y="1"/>
                    <a:pt x="0" y="1"/>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3" name="Freeform 442"/>
            <p:cNvSpPr/>
            <p:nvPr/>
          </p:nvSpPr>
          <p:spPr bwMode="auto">
            <a:xfrm>
              <a:off x="10272713" y="4711700"/>
              <a:ext cx="4762"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4" name="Freeform 443"/>
            <p:cNvSpPr/>
            <p:nvPr/>
          </p:nvSpPr>
          <p:spPr bwMode="auto">
            <a:xfrm>
              <a:off x="10269538" y="4673600"/>
              <a:ext cx="7937" cy="4763"/>
            </a:xfrm>
            <a:custGeom>
              <a:gdLst>
                <a:gd fmla="*/ 1 w 2" name="T0"/>
                <a:gd fmla="*/ 1 h 1" name="T1"/>
                <a:gd fmla="*/ 1 w 2" name="T2"/>
                <a:gd fmla="*/ 0 h 1" name="T3"/>
                <a:gd fmla="*/ 1 w 2" name="T4"/>
                <a:gd fmla="*/ 1 h 1" name="T5"/>
              </a:gdLst>
              <a:cxnLst>
                <a:cxn ang="0">
                  <a:pos x="T0" y="T1"/>
                </a:cxn>
                <a:cxn ang="0">
                  <a:pos x="T2" y="T3"/>
                </a:cxn>
                <a:cxn ang="0">
                  <a:pos x="T4" y="T5"/>
                </a:cxn>
              </a:cxnLst>
              <a:rect b="b" l="0" r="r" t="0"/>
              <a:pathLst>
                <a:path h="1" w="2">
                  <a:moveTo>
                    <a:pt x="1" y="1"/>
                  </a:moveTo>
                  <a:cubicBezTo>
                    <a:pt x="2" y="1"/>
                    <a:pt x="0" y="1"/>
                    <a:pt x="1" y="0"/>
                  </a:cubicBezTo>
                  <a:cubicBezTo>
                    <a:pt x="0" y="1"/>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5" name="Freeform 444"/>
            <p:cNvSpPr/>
            <p:nvPr/>
          </p:nvSpPr>
          <p:spPr bwMode="auto">
            <a:xfrm>
              <a:off x="10266363" y="4662488"/>
              <a:ext cx="3175" cy="4763"/>
            </a:xfrm>
            <a:custGeom>
              <a:gdLst>
                <a:gd fmla="*/ 1 w 1" name="T0"/>
                <a:gd fmla="*/ 1 h 1" name="T1"/>
                <a:gd fmla="*/ 0 w 1" name="T2"/>
                <a:gd fmla="*/ 0 h 1" name="T3"/>
                <a:gd fmla="*/ 0 w 1" name="T4"/>
                <a:gd fmla="*/ 1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1"/>
                    <a:pt x="0" y="1"/>
                    <a:pt x="0" y="1"/>
                  </a:cubicBezTo>
                  <a:lnTo>
                    <a:pt x="1"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6" name="Freeform 445"/>
            <p:cNvSpPr/>
            <p:nvPr/>
          </p:nvSpPr>
          <p:spPr bwMode="auto">
            <a:xfrm>
              <a:off x="10261600" y="4708525"/>
              <a:ext cx="7937" cy="3175"/>
            </a:xfrm>
            <a:custGeom>
              <a:gdLst>
                <a:gd fmla="*/ 0 w 2" name="T0"/>
                <a:gd fmla="*/ 1 h 1" name="T1"/>
                <a:gd fmla="*/ 2 w 2" name="T2"/>
                <a:gd fmla="*/ 0 h 1" name="T3"/>
                <a:gd fmla="*/ 0 w 2" name="T4"/>
                <a:gd fmla="*/ 1 h 1" name="T5"/>
              </a:gdLst>
              <a:cxnLst>
                <a:cxn ang="0">
                  <a:pos x="T0" y="T1"/>
                </a:cxn>
                <a:cxn ang="0">
                  <a:pos x="T2" y="T3"/>
                </a:cxn>
                <a:cxn ang="0">
                  <a:pos x="T4" y="T5"/>
                </a:cxn>
              </a:cxnLst>
              <a:rect b="b" l="0" r="r" t="0"/>
              <a:pathLst>
                <a:path h="1" w="2">
                  <a:moveTo>
                    <a:pt x="0" y="1"/>
                  </a:moveTo>
                  <a:cubicBezTo>
                    <a:pt x="2" y="1"/>
                    <a:pt x="1" y="0"/>
                    <a:pt x="2" y="0"/>
                  </a:cubicBezTo>
                  <a:cubicBezTo>
                    <a:pt x="1" y="1"/>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7" name="Freeform 446"/>
            <p:cNvSpPr/>
            <p:nvPr/>
          </p:nvSpPr>
          <p:spPr bwMode="auto">
            <a:xfrm>
              <a:off x="10220325" y="4818063"/>
              <a:ext cx="7937" cy="3175"/>
            </a:xfrm>
            <a:custGeom>
              <a:gdLst>
                <a:gd fmla="*/ 1 w 2" name="T0"/>
                <a:gd fmla="*/ 1 h 1" name="T1"/>
                <a:gd fmla="*/ 0 w 2" name="T2"/>
                <a:gd fmla="*/ 0 h 1" name="T3"/>
                <a:gd fmla="*/ 1 w 2" name="T4"/>
                <a:gd fmla="*/ 1 h 1" name="T5"/>
              </a:gdLst>
              <a:cxnLst>
                <a:cxn ang="0">
                  <a:pos x="T0" y="T1"/>
                </a:cxn>
                <a:cxn ang="0">
                  <a:pos x="T2" y="T3"/>
                </a:cxn>
                <a:cxn ang="0">
                  <a:pos x="T4" y="T5"/>
                </a:cxn>
              </a:cxnLst>
              <a:rect b="b" l="0" r="r" t="0"/>
              <a:pathLst>
                <a:path h="1" w="2">
                  <a:moveTo>
                    <a:pt x="1" y="1"/>
                  </a:moveTo>
                  <a:cubicBezTo>
                    <a:pt x="2" y="0"/>
                    <a:pt x="1" y="1"/>
                    <a:pt x="0" y="0"/>
                  </a:cubicBezTo>
                  <a:cubicBezTo>
                    <a:pt x="0" y="1"/>
                    <a:pt x="0"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8" name="Freeform 447"/>
            <p:cNvSpPr/>
            <p:nvPr/>
          </p:nvSpPr>
          <p:spPr bwMode="auto">
            <a:xfrm>
              <a:off x="10118725" y="4005263"/>
              <a:ext cx="7937" cy="0"/>
            </a:xfrm>
            <a:custGeom>
              <a:gdLst>
                <a:gd fmla="*/ 0 w 5" name="T0"/>
                <a:gd fmla="*/ 0 w 5" name="T1"/>
                <a:gd fmla="*/ 5 w 5" name="T2"/>
                <a:gd fmla="*/ 0 w 5" name="T3"/>
              </a:gdLst>
              <a:cxnLst>
                <a:cxn ang="0">
                  <a:pos x="T0" y="0"/>
                </a:cxn>
                <a:cxn ang="0">
                  <a:pos x="T1" y="0"/>
                </a:cxn>
                <a:cxn ang="0">
                  <a:pos x="T2" y="0"/>
                </a:cxn>
                <a:cxn ang="0">
                  <a:pos x="T3" y="0"/>
                </a:cxn>
              </a:cxnLst>
              <a:rect b="b" l="0" r="r" t="0"/>
              <a:pathLst>
                <a:path w="5">
                  <a:moveTo>
                    <a:pt x="0" y="0"/>
                  </a:moveTo>
                  <a:lnTo>
                    <a:pt x="0" y="0"/>
                  </a:lnTo>
                  <a:lnTo>
                    <a:pt x="5" y="0"/>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9" name="Freeform 448"/>
            <p:cNvSpPr/>
            <p:nvPr/>
          </p:nvSpPr>
          <p:spPr bwMode="auto">
            <a:xfrm>
              <a:off x="10255250" y="4745038"/>
              <a:ext cx="6350" cy="0"/>
            </a:xfrm>
            <a:custGeom>
              <a:gdLst>
                <a:gd fmla="*/ 1 w 2" name="T0"/>
                <a:gd fmla="*/ 2 w 2" name="T1"/>
                <a:gd fmla="*/ 1 w 2" name="T2"/>
                <a:gd fmla="*/ 1 w 2" name="T3"/>
              </a:gdLst>
              <a:cxnLst>
                <a:cxn ang="0">
                  <a:pos x="T0" y="0"/>
                </a:cxn>
                <a:cxn ang="0">
                  <a:pos x="T1" y="0"/>
                </a:cxn>
                <a:cxn ang="0">
                  <a:pos x="T2" y="0"/>
                </a:cxn>
                <a:cxn ang="0">
                  <a:pos x="T3" y="0"/>
                </a:cxn>
              </a:cxnLst>
              <a:rect b="b" l="0" r="r" t="0"/>
              <a:pathLst>
                <a:path w="2">
                  <a:moveTo>
                    <a:pt x="1" y="0"/>
                  </a:moveTo>
                  <a:cubicBezTo>
                    <a:pt x="1" y="0"/>
                    <a:pt x="2" y="0"/>
                    <a:pt x="2" y="0"/>
                  </a:cubicBezTo>
                  <a:cubicBezTo>
                    <a:pt x="2" y="0"/>
                    <a:pt x="1" y="0"/>
                    <a:pt x="1" y="0"/>
                  </a:cubicBezTo>
                  <a:cubicBezTo>
                    <a:pt x="1"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0" name="Freeform 449"/>
            <p:cNvSpPr/>
            <p:nvPr/>
          </p:nvSpPr>
          <p:spPr bwMode="auto">
            <a:xfrm>
              <a:off x="10220325" y="4810125"/>
              <a:ext cx="11112" cy="3175"/>
            </a:xfrm>
            <a:custGeom>
              <a:gdLst>
                <a:gd fmla="*/ 0 w 3" name="T0"/>
                <a:gd fmla="*/ 1 h 1" name="T1"/>
                <a:gd fmla="*/ 3 w 3" name="T2"/>
                <a:gd fmla="*/ 1 h 1" name="T3"/>
                <a:gd fmla="*/ 0 w 3" name="T4"/>
                <a:gd fmla="*/ 1 h 1" name="T5"/>
              </a:gdLst>
              <a:cxnLst>
                <a:cxn ang="0">
                  <a:pos x="T0" y="T1"/>
                </a:cxn>
                <a:cxn ang="0">
                  <a:pos x="T2" y="T3"/>
                </a:cxn>
                <a:cxn ang="0">
                  <a:pos x="T4" y="T5"/>
                </a:cxn>
              </a:cxnLst>
              <a:rect b="b" l="0" r="r" t="0"/>
              <a:pathLst>
                <a:path h="1" w="3">
                  <a:moveTo>
                    <a:pt x="0" y="1"/>
                  </a:moveTo>
                  <a:cubicBezTo>
                    <a:pt x="3" y="1"/>
                    <a:pt x="3" y="1"/>
                    <a:pt x="3" y="1"/>
                  </a:cubicBezTo>
                  <a:cubicBezTo>
                    <a:pt x="2" y="0"/>
                    <a:pt x="1"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1" name="Freeform 450"/>
            <p:cNvSpPr/>
            <p:nvPr/>
          </p:nvSpPr>
          <p:spPr bwMode="auto">
            <a:xfrm>
              <a:off x="10261600" y="4741863"/>
              <a:ext cx="476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2" name="Freeform 451"/>
            <p:cNvSpPr/>
            <p:nvPr/>
          </p:nvSpPr>
          <p:spPr bwMode="auto">
            <a:xfrm>
              <a:off x="10258425" y="4730750"/>
              <a:ext cx="7937" cy="3175"/>
            </a:xfrm>
            <a:custGeom>
              <a:gdLst>
                <a:gd fmla="*/ 0 w 2" name="T0"/>
                <a:gd fmla="*/ 0 h 1" name="T1"/>
                <a:gd fmla="*/ 2 w 2" name="T2"/>
                <a:gd fmla="*/ 1 h 1" name="T3"/>
                <a:gd fmla="*/ 0 w 2" name="T4"/>
                <a:gd fmla="*/ 0 h 1" name="T5"/>
              </a:gdLst>
              <a:cxnLst>
                <a:cxn ang="0">
                  <a:pos x="T0" y="T1"/>
                </a:cxn>
                <a:cxn ang="0">
                  <a:pos x="T2" y="T3"/>
                </a:cxn>
                <a:cxn ang="0">
                  <a:pos x="T4" y="T5"/>
                </a:cxn>
              </a:cxnLst>
              <a:rect b="b" l="0" r="r" t="0"/>
              <a:pathLst>
                <a:path h="1" w="2">
                  <a:moveTo>
                    <a:pt x="0" y="0"/>
                  </a:moveTo>
                  <a:cubicBezTo>
                    <a:pt x="2" y="1"/>
                    <a:pt x="2" y="1"/>
                    <a:pt x="2" y="1"/>
                  </a:cubicBezTo>
                  <a:cubicBezTo>
                    <a:pt x="2"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3" name="Freeform 452"/>
            <p:cNvSpPr/>
            <p:nvPr/>
          </p:nvSpPr>
          <p:spPr bwMode="auto">
            <a:xfrm>
              <a:off x="10258425" y="4738688"/>
              <a:ext cx="14287" cy="3175"/>
            </a:xfrm>
            <a:custGeom>
              <a:gdLst>
                <a:gd fmla="*/ 0 w 4" name="T0"/>
                <a:gd fmla="*/ 1 h 1" name="T1"/>
                <a:gd fmla="*/ 1 w 4" name="T2"/>
                <a:gd fmla="*/ 1 h 1" name="T3"/>
                <a:gd fmla="*/ 2 w 4" name="T4"/>
                <a:gd fmla="*/ 0 h 1" name="T5"/>
                <a:gd fmla="*/ 4 w 4" name="T6"/>
                <a:gd fmla="*/ 0 h 1" name="T7"/>
                <a:gd fmla="*/ 0 w 4" name="T8"/>
                <a:gd fmla="*/ 1 h 1" name="T9"/>
                <a:gd fmla="*/ 0 w 4" name="T10"/>
                <a:gd fmla="*/ 1 h 1" name="T11"/>
              </a:gdLst>
              <a:cxnLst>
                <a:cxn ang="0">
                  <a:pos x="T0" y="T1"/>
                </a:cxn>
                <a:cxn ang="0">
                  <a:pos x="T2" y="T3"/>
                </a:cxn>
                <a:cxn ang="0">
                  <a:pos x="T4" y="T5"/>
                </a:cxn>
                <a:cxn ang="0">
                  <a:pos x="T6" y="T7"/>
                </a:cxn>
                <a:cxn ang="0">
                  <a:pos x="T8" y="T9"/>
                </a:cxn>
                <a:cxn ang="0">
                  <a:pos x="T10" y="T11"/>
                </a:cxn>
              </a:cxnLst>
              <a:rect b="b" l="0" r="r" t="0"/>
              <a:pathLst>
                <a:path h="1" w="4">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11" name="组合 10"/>
          <p:cNvGrpSpPr/>
          <p:nvPr/>
        </p:nvGrpSpPr>
        <p:grpSpPr>
          <a:xfrm>
            <a:off x="1215257" y="209837"/>
            <a:ext cx="5248277" cy="1516609"/>
            <a:chOff x="44026" y="-204402"/>
            <a:chExt cx="5248277" cy="1516609"/>
          </a:xfrm>
        </p:grpSpPr>
        <p:grpSp>
          <p:nvGrpSpPr>
            <p:cNvPr id="9" name="组合 8"/>
            <p:cNvGrpSpPr/>
            <p:nvPr/>
          </p:nvGrpSpPr>
          <p:grpSpPr>
            <a:xfrm>
              <a:off x="827584" y="1036143"/>
              <a:ext cx="4464719" cy="140996"/>
              <a:chOff x="617922" y="1097616"/>
              <a:chExt cx="4464719" cy="140996"/>
            </a:xfrm>
          </p:grpSpPr>
          <p:sp>
            <p:nvSpPr>
              <p:cNvPr id="478"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479"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pic>
          <p:nvPicPr>
            <p:cNvPr id="480" name="图片 479"/>
            <p:cNvPicPr>
              <a:picLocks noChangeAspect="1"/>
            </p:cNvPicPr>
            <p:nvPr/>
          </p:nvPicPr>
          <p:blipFill>
            <a:blip r:embed="rId4"/>
            <a:stretch>
              <a:fillRect/>
            </a:stretch>
          </p:blipFill>
          <p:spPr>
            <a:xfrm flipH="1" flipV="1" rot="19350942">
              <a:off x="44026" y="-204402"/>
              <a:ext cx="620092" cy="1516609"/>
            </a:xfrm>
            <a:prstGeom prst="rect">
              <a:avLst/>
            </a:prstGeom>
          </p:spPr>
        </p:pic>
      </p:grpSp>
      <p:sp>
        <p:nvSpPr>
          <p:cNvPr id="481" name="文本框 480"/>
          <p:cNvSpPr txBox="1"/>
          <p:nvPr/>
        </p:nvSpPr>
        <p:spPr>
          <a:xfrm>
            <a:off x="2675665" y="370726"/>
            <a:ext cx="2542279" cy="1005840"/>
          </a:xfrm>
          <a:prstGeom prst="rect">
            <a:avLst/>
          </a:prstGeom>
          <a:noFill/>
        </p:spPr>
        <p:txBody>
          <a:bodyPr rtlCol="0" wrap="square">
            <a:spAutoFit/>
          </a:bodyPr>
          <a:lstStyle/>
          <a:p>
            <a:r>
              <a:rPr altLang="en-US" lang="zh-CN" sz="6000">
                <a:blipFill>
                  <a:blip r:embed="rId3"/>
                  <a:stretch>
                    <a:fillRect/>
                  </a:stretch>
                </a:blipFill>
                <a:ea charset="-122" panose="02010604000101010101" pitchFamily="2" typeface="汉仪丫丫体简"/>
              </a:rPr>
              <a:t>目录</a:t>
            </a:r>
          </a:p>
        </p:txBody>
      </p:sp>
    </p:spTree>
  </p:cSld>
  <p:clrMapOvr>
    <a:masterClrMapping/>
  </p:clrMapOvr>
  <p:transition/>
  <p:timing/>
</p:sld>
</file>

<file path=ppt/slides/slide2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3">
            <a:lum/>
          </a:blip>
          <a:stretch>
            <a:fillRect/>
          </a:stretch>
        </a:blipFill>
        <a:effectLst/>
      </p:bgPr>
    </p:bg>
    <p:spTree>
      <p:nvGrpSpPr>
        <p:cNvPr id="1" name=""/>
        <p:cNvGrpSpPr/>
        <p:nvPr/>
      </p:nvGrpSpPr>
      <p:grpSpPr>
        <a:xfrm>
          <a:off x="0" y="0"/>
          <a:ext cx="0" cy="0"/>
        </a:xfrm>
      </p:grpSpPr>
      <p:grpSp>
        <p:nvGrpSpPr>
          <p:cNvPr id="5" name="组合 4"/>
          <p:cNvGrpSpPr/>
          <p:nvPr/>
        </p:nvGrpSpPr>
        <p:grpSpPr>
          <a:xfrm flipV="1">
            <a:off x="2063552" y="1"/>
            <a:ext cx="2014314" cy="2865439"/>
            <a:chOff x="8412163" y="1649413"/>
            <a:chExt cx="1909762" cy="2865439"/>
          </a:xfrm>
        </p:grpSpPr>
        <p:sp>
          <p:nvSpPr>
            <p:cNvPr id="6" name="Freeform 5"/>
            <p:cNvSpPr/>
            <p:nvPr/>
          </p:nvSpPr>
          <p:spPr bwMode="auto">
            <a:xfrm>
              <a:off x="9121775" y="3165476"/>
              <a:ext cx="7937" cy="15875"/>
            </a:xfrm>
            <a:custGeom>
              <a:gdLst>
                <a:gd fmla="*/ 1 w 2" name="T0"/>
                <a:gd fmla="*/ 1 h 4" name="T1"/>
                <a:gd fmla="*/ 1 w 2" name="T2"/>
                <a:gd fmla="*/ 3 h 4" name="T3"/>
                <a:gd fmla="*/ 1 w 2" name="T4"/>
                <a:gd fmla="*/ 1 h 4" name="T5"/>
              </a:gdLst>
              <a:cxnLst>
                <a:cxn ang="0">
                  <a:pos x="T0" y="T1"/>
                </a:cxn>
                <a:cxn ang="0">
                  <a:pos x="T2" y="T3"/>
                </a:cxn>
                <a:cxn ang="0">
                  <a:pos x="T4" y="T5"/>
                </a:cxn>
              </a:cxnLst>
              <a:rect b="b" l="0" r="r" t="0"/>
              <a:pathLst>
                <a:path h="4" w="2">
                  <a:moveTo>
                    <a:pt x="1" y="1"/>
                  </a:moveTo>
                  <a:cubicBezTo>
                    <a:pt x="1" y="4"/>
                    <a:pt x="2" y="0"/>
                    <a:pt x="1" y="3"/>
                  </a:cubicBezTo>
                  <a:cubicBezTo>
                    <a:pt x="1" y="3"/>
                    <a:pt x="0" y="2"/>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 name="Freeform 6"/>
            <p:cNvSpPr/>
            <p:nvPr/>
          </p:nvSpPr>
          <p:spPr bwMode="auto">
            <a:xfrm>
              <a:off x="8896350" y="2154238"/>
              <a:ext cx="922337" cy="1030288"/>
            </a:xfrm>
            <a:custGeom>
              <a:gdLst>
                <a:gd fmla="*/ 183 w 245" name="T0"/>
                <a:gd fmla="*/ 210 h 274" name="T1"/>
                <a:gd fmla="*/ 197 w 245" name="T2"/>
                <a:gd fmla="*/ 195 h 274" name="T3"/>
                <a:gd fmla="*/ 217 w 245" name="T4"/>
                <a:gd fmla="*/ 160 h 274" name="T5"/>
                <a:gd fmla="*/ 222 w 245" name="T6"/>
                <a:gd fmla="*/ 147 h 274" name="T7"/>
                <a:gd fmla="*/ 227 w 245" name="T8"/>
                <a:gd fmla="*/ 104 h 274" name="T9"/>
                <a:gd fmla="*/ 224 w 245" name="T10"/>
                <a:gd fmla="*/ 91 h 274" name="T11"/>
                <a:gd fmla="*/ 214 w 245" name="T12"/>
                <a:gd fmla="*/ 69 h 274" name="T13"/>
                <a:gd fmla="*/ 204 w 245" name="T14"/>
                <a:gd fmla="*/ 51 h 274" name="T15"/>
                <a:gd fmla="*/ 197 w 245" name="T16"/>
                <a:gd fmla="*/ 42 h 274" name="T17"/>
                <a:gd fmla="*/ 188 w 245" name="T18"/>
                <a:gd fmla="*/ 37 h 274" name="T19"/>
                <a:gd fmla="*/ 168 w 245" name="T20"/>
                <a:gd fmla="*/ 26 h 274" name="T21"/>
                <a:gd fmla="*/ 156 w 245" name="T22"/>
                <a:gd fmla="*/ 22 h 274" name="T23"/>
                <a:gd fmla="*/ 142 w 245" name="T24"/>
                <a:gd fmla="*/ 20 h 274" name="T25"/>
                <a:gd fmla="*/ 125 w 245" name="T26"/>
                <a:gd fmla="*/ 16 h 274" name="T27"/>
                <a:gd fmla="*/ 106 w 245" name="T28"/>
                <a:gd fmla="*/ 17 h 274" name="T29"/>
                <a:gd fmla="*/ 83 w 245" name="T30"/>
                <a:gd fmla="*/ 21 h 274" name="T31"/>
                <a:gd fmla="*/ 75 w 245" name="T32"/>
                <a:gd fmla="*/ 26 h 274" name="T33"/>
                <a:gd fmla="*/ 66 w 245" name="T34"/>
                <a:gd fmla="*/ 29 h 274" name="T35"/>
                <a:gd fmla="*/ 60 w 245" name="T36"/>
                <a:gd fmla="*/ 35 h 274" name="T37"/>
                <a:gd fmla="*/ 57 w 245" name="T38"/>
                <a:gd fmla="*/ 38 h 274" name="T39"/>
                <a:gd fmla="*/ 50 w 245" name="T40"/>
                <a:gd fmla="*/ 46 h 274" name="T41"/>
                <a:gd fmla="*/ 31 w 245" name="T42"/>
                <a:gd fmla="*/ 72 h 274" name="T43"/>
                <a:gd fmla="*/ 26 w 245" name="T44"/>
                <a:gd fmla="*/ 84 h 274" name="T45"/>
                <a:gd fmla="*/ 22 w 245" name="T46"/>
                <a:gd fmla="*/ 94 h 274" name="T47"/>
                <a:gd fmla="*/ 18 w 245" name="T48"/>
                <a:gd fmla="*/ 120 h 274" name="T49"/>
                <a:gd fmla="*/ 14 w 245" name="T50"/>
                <a:gd fmla="*/ 126 h 274" name="T51"/>
                <a:gd fmla="*/ 19 w 245" name="T52"/>
                <a:gd fmla="*/ 135 h 274" name="T53"/>
                <a:gd fmla="*/ 25 w 245" name="T54"/>
                <a:gd fmla="*/ 142 h 274" name="T55"/>
                <a:gd fmla="*/ 27 w 245" name="T56"/>
                <a:gd fmla="*/ 153 h 274" name="T57"/>
                <a:gd fmla="*/ 31 w 245" name="T58"/>
                <a:gd fmla="*/ 156 h 274" name="T59"/>
                <a:gd fmla="*/ 31 w 245" name="T60"/>
                <a:gd fmla="*/ 162 h 274" name="T61"/>
                <a:gd fmla="*/ 32 w 245" name="T62"/>
                <a:gd fmla="*/ 173 h 274" name="T63"/>
                <a:gd fmla="*/ 40 w 245" name="T64"/>
                <a:gd fmla="*/ 180 h 274" name="T65"/>
                <a:gd fmla="*/ 41 w 245" name="T66"/>
                <a:gd fmla="*/ 186 h 274" name="T67"/>
                <a:gd fmla="*/ 48 w 245" name="T68"/>
                <a:gd fmla="*/ 193 h 274" name="T69"/>
                <a:gd fmla="*/ 53 w 245" name="T70"/>
                <a:gd fmla="*/ 202 h 274" name="T71"/>
                <a:gd fmla="*/ 46 w 245" name="T72"/>
                <a:gd fmla="*/ 200 h 274" name="T73"/>
                <a:gd fmla="*/ 57 w 245" name="T74"/>
                <a:gd fmla="*/ 214 h 274" name="T75"/>
                <a:gd fmla="*/ 61 w 245" name="T76"/>
                <a:gd fmla="*/ 241 h 274" name="T77"/>
                <a:gd fmla="*/ 62 w 245" name="T78"/>
                <a:gd fmla="*/ 248 h 274" name="T79"/>
                <a:gd fmla="*/ 64 w 245" name="T80"/>
                <a:gd fmla="*/ 265 h 274" name="T81"/>
                <a:gd fmla="*/ 61 w 245" name="T82"/>
                <a:gd fmla="*/ 259 h 274" name="T83"/>
                <a:gd fmla="*/ 60 w 245" name="T84"/>
                <a:gd fmla="*/ 243 h 274" name="T85"/>
                <a:gd fmla="*/ 44 w 245" name="T86"/>
                <a:gd fmla="*/ 219 h 274" name="T87"/>
                <a:gd fmla="*/ 19 w 245" name="T88"/>
                <a:gd fmla="*/ 177 h 274" name="T89"/>
                <a:gd fmla="*/ 2 w 245" name="T90"/>
                <a:gd fmla="*/ 123 h 274" name="T91"/>
                <a:gd fmla="*/ 10 w 245" name="T92"/>
                <a:gd fmla="*/ 78 h 274" name="T93"/>
                <a:gd fmla="*/ 25 w 245" name="T94"/>
                <a:gd fmla="*/ 48 h 274" name="T95"/>
                <a:gd fmla="*/ 82 w 245" name="T96"/>
                <a:gd fmla="*/ 6 h 274" name="T97"/>
                <a:gd fmla="*/ 120 w 245" name="T98"/>
                <a:gd fmla="*/ 2 h 274" name="T99"/>
                <a:gd fmla="*/ 166 w 245" name="T100"/>
                <a:gd fmla="*/ 13 h 274" name="T101"/>
                <a:gd fmla="*/ 239 w 245" name="T102"/>
                <a:gd fmla="*/ 141 h 274" name="T103"/>
                <a:gd fmla="*/ 221 w 245" name="T104"/>
                <a:gd fmla="*/ 181 h 274" name="T105"/>
                <a:gd fmla="*/ 148 w 245" name="T106"/>
                <a:gd fmla="*/ 266 h 274"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274" w="245">
                  <a:moveTo>
                    <a:pt x="148" y="266"/>
                  </a:moveTo>
                  <a:cubicBezTo>
                    <a:pt x="144" y="256"/>
                    <a:pt x="154" y="248"/>
                    <a:pt x="155" y="239"/>
                  </a:cubicBezTo>
                  <a:cubicBezTo>
                    <a:pt x="156" y="238"/>
                    <a:pt x="157" y="241"/>
                    <a:pt x="158" y="239"/>
                  </a:cubicBezTo>
                  <a:cubicBezTo>
                    <a:pt x="160" y="229"/>
                    <a:pt x="170" y="220"/>
                    <a:pt x="180" y="214"/>
                  </a:cubicBezTo>
                  <a:cubicBezTo>
                    <a:pt x="180" y="215"/>
                    <a:pt x="180" y="215"/>
                    <a:pt x="180" y="215"/>
                  </a:cubicBezTo>
                  <a:cubicBezTo>
                    <a:pt x="182" y="214"/>
                    <a:pt x="182" y="211"/>
                    <a:pt x="183" y="210"/>
                  </a:cubicBezTo>
                  <a:cubicBezTo>
                    <a:pt x="184" y="210"/>
                    <a:pt x="183" y="211"/>
                    <a:pt x="184" y="211"/>
                  </a:cubicBezTo>
                  <a:cubicBezTo>
                    <a:pt x="183" y="209"/>
                    <a:pt x="186" y="207"/>
                    <a:pt x="186" y="206"/>
                  </a:cubicBezTo>
                  <a:cubicBezTo>
                    <a:pt x="187" y="206"/>
                    <a:pt x="188" y="207"/>
                    <a:pt x="189" y="206"/>
                  </a:cubicBezTo>
                  <a:cubicBezTo>
                    <a:pt x="189" y="204"/>
                    <a:pt x="189" y="204"/>
                    <a:pt x="189" y="204"/>
                  </a:cubicBezTo>
                  <a:cubicBezTo>
                    <a:pt x="188" y="199"/>
                    <a:pt x="195" y="199"/>
                    <a:pt x="196" y="194"/>
                  </a:cubicBezTo>
                  <a:cubicBezTo>
                    <a:pt x="197" y="194"/>
                    <a:pt x="196" y="195"/>
                    <a:pt x="197" y="195"/>
                  </a:cubicBezTo>
                  <a:cubicBezTo>
                    <a:pt x="200" y="188"/>
                    <a:pt x="207" y="181"/>
                    <a:pt x="210" y="174"/>
                  </a:cubicBezTo>
                  <a:cubicBezTo>
                    <a:pt x="211" y="174"/>
                    <a:pt x="211" y="175"/>
                    <a:pt x="212" y="175"/>
                  </a:cubicBezTo>
                  <a:cubicBezTo>
                    <a:pt x="211" y="174"/>
                    <a:pt x="212" y="171"/>
                    <a:pt x="213" y="169"/>
                  </a:cubicBezTo>
                  <a:cubicBezTo>
                    <a:pt x="215" y="169"/>
                    <a:pt x="214" y="165"/>
                    <a:pt x="216" y="164"/>
                  </a:cubicBezTo>
                  <a:cubicBezTo>
                    <a:pt x="216" y="164"/>
                    <a:pt x="216" y="164"/>
                    <a:pt x="216" y="164"/>
                  </a:cubicBezTo>
                  <a:cubicBezTo>
                    <a:pt x="215" y="162"/>
                    <a:pt x="219" y="162"/>
                    <a:pt x="217" y="160"/>
                  </a:cubicBezTo>
                  <a:cubicBezTo>
                    <a:pt x="219" y="159"/>
                    <a:pt x="219" y="159"/>
                    <a:pt x="219" y="159"/>
                  </a:cubicBezTo>
                  <a:cubicBezTo>
                    <a:pt x="217" y="158"/>
                    <a:pt x="221" y="157"/>
                    <a:pt x="221" y="155"/>
                  </a:cubicBezTo>
                  <a:cubicBezTo>
                    <a:pt x="220" y="155"/>
                    <a:pt x="220" y="155"/>
                    <a:pt x="220" y="155"/>
                  </a:cubicBezTo>
                  <a:cubicBezTo>
                    <a:pt x="220" y="154"/>
                    <a:pt x="222" y="153"/>
                    <a:pt x="222" y="152"/>
                  </a:cubicBezTo>
                  <a:cubicBezTo>
                    <a:pt x="222" y="152"/>
                    <a:pt x="222" y="152"/>
                    <a:pt x="222" y="152"/>
                  </a:cubicBezTo>
                  <a:cubicBezTo>
                    <a:pt x="223" y="149"/>
                    <a:pt x="224" y="147"/>
                    <a:pt x="222" y="147"/>
                  </a:cubicBezTo>
                  <a:cubicBezTo>
                    <a:pt x="224" y="146"/>
                    <a:pt x="222" y="150"/>
                    <a:pt x="225" y="149"/>
                  </a:cubicBezTo>
                  <a:cubicBezTo>
                    <a:pt x="226" y="138"/>
                    <a:pt x="228" y="128"/>
                    <a:pt x="228" y="117"/>
                  </a:cubicBezTo>
                  <a:cubicBezTo>
                    <a:pt x="229" y="116"/>
                    <a:pt x="229" y="115"/>
                    <a:pt x="230" y="115"/>
                  </a:cubicBezTo>
                  <a:cubicBezTo>
                    <a:pt x="229" y="114"/>
                    <a:pt x="229" y="111"/>
                    <a:pt x="228" y="110"/>
                  </a:cubicBezTo>
                  <a:cubicBezTo>
                    <a:pt x="228" y="110"/>
                    <a:pt x="229" y="109"/>
                    <a:pt x="229" y="109"/>
                  </a:cubicBezTo>
                  <a:cubicBezTo>
                    <a:pt x="229" y="106"/>
                    <a:pt x="226" y="107"/>
                    <a:pt x="227" y="104"/>
                  </a:cubicBezTo>
                  <a:cubicBezTo>
                    <a:pt x="228" y="105"/>
                    <a:pt x="228" y="105"/>
                    <a:pt x="229" y="105"/>
                  </a:cubicBezTo>
                  <a:cubicBezTo>
                    <a:pt x="227" y="103"/>
                    <a:pt x="227" y="101"/>
                    <a:pt x="226" y="99"/>
                  </a:cubicBezTo>
                  <a:cubicBezTo>
                    <a:pt x="226" y="99"/>
                    <a:pt x="227" y="100"/>
                    <a:pt x="227" y="100"/>
                  </a:cubicBezTo>
                  <a:cubicBezTo>
                    <a:pt x="225" y="98"/>
                    <a:pt x="227" y="95"/>
                    <a:pt x="225" y="93"/>
                  </a:cubicBezTo>
                  <a:cubicBezTo>
                    <a:pt x="227" y="94"/>
                    <a:pt x="227" y="94"/>
                    <a:pt x="227" y="94"/>
                  </a:cubicBezTo>
                  <a:cubicBezTo>
                    <a:pt x="227" y="90"/>
                    <a:pt x="224" y="93"/>
                    <a:pt x="224" y="91"/>
                  </a:cubicBezTo>
                  <a:cubicBezTo>
                    <a:pt x="225" y="91"/>
                    <a:pt x="225" y="91"/>
                    <a:pt x="226" y="91"/>
                  </a:cubicBezTo>
                  <a:cubicBezTo>
                    <a:pt x="223" y="89"/>
                    <a:pt x="222" y="84"/>
                    <a:pt x="221" y="82"/>
                  </a:cubicBezTo>
                  <a:cubicBezTo>
                    <a:pt x="221" y="82"/>
                    <a:pt x="221" y="82"/>
                    <a:pt x="221" y="82"/>
                  </a:cubicBezTo>
                  <a:cubicBezTo>
                    <a:pt x="220" y="79"/>
                    <a:pt x="220" y="76"/>
                    <a:pt x="218" y="74"/>
                  </a:cubicBezTo>
                  <a:cubicBezTo>
                    <a:pt x="218" y="72"/>
                    <a:pt x="220" y="73"/>
                    <a:pt x="219" y="70"/>
                  </a:cubicBezTo>
                  <a:cubicBezTo>
                    <a:pt x="217" y="71"/>
                    <a:pt x="215" y="66"/>
                    <a:pt x="214" y="69"/>
                  </a:cubicBezTo>
                  <a:cubicBezTo>
                    <a:pt x="213" y="66"/>
                    <a:pt x="212" y="62"/>
                    <a:pt x="210" y="61"/>
                  </a:cubicBezTo>
                  <a:cubicBezTo>
                    <a:pt x="212" y="62"/>
                    <a:pt x="212" y="59"/>
                    <a:pt x="213" y="60"/>
                  </a:cubicBezTo>
                  <a:cubicBezTo>
                    <a:pt x="214" y="58"/>
                    <a:pt x="214" y="58"/>
                    <a:pt x="214" y="58"/>
                  </a:cubicBezTo>
                  <a:cubicBezTo>
                    <a:pt x="215" y="58"/>
                    <a:pt x="214" y="60"/>
                    <a:pt x="215" y="59"/>
                  </a:cubicBezTo>
                  <a:cubicBezTo>
                    <a:pt x="214" y="58"/>
                    <a:pt x="212" y="55"/>
                    <a:pt x="212" y="55"/>
                  </a:cubicBezTo>
                  <a:cubicBezTo>
                    <a:pt x="209" y="54"/>
                    <a:pt x="206" y="54"/>
                    <a:pt x="204" y="51"/>
                  </a:cubicBezTo>
                  <a:cubicBezTo>
                    <a:pt x="205" y="52"/>
                    <a:pt x="205" y="49"/>
                    <a:pt x="206" y="50"/>
                  </a:cubicBezTo>
                  <a:cubicBezTo>
                    <a:pt x="200" y="49"/>
                    <a:pt x="200" y="49"/>
                    <a:pt x="200" y="49"/>
                  </a:cubicBezTo>
                  <a:cubicBezTo>
                    <a:pt x="199" y="48"/>
                    <a:pt x="201" y="47"/>
                    <a:pt x="200" y="47"/>
                  </a:cubicBezTo>
                  <a:cubicBezTo>
                    <a:pt x="199" y="47"/>
                    <a:pt x="199" y="47"/>
                    <a:pt x="198" y="47"/>
                  </a:cubicBezTo>
                  <a:cubicBezTo>
                    <a:pt x="198" y="46"/>
                    <a:pt x="195" y="44"/>
                    <a:pt x="196" y="42"/>
                  </a:cubicBezTo>
                  <a:cubicBezTo>
                    <a:pt x="196" y="41"/>
                    <a:pt x="197" y="43"/>
                    <a:pt x="197" y="42"/>
                  </a:cubicBezTo>
                  <a:cubicBezTo>
                    <a:pt x="196" y="40"/>
                    <a:pt x="195" y="41"/>
                    <a:pt x="194" y="39"/>
                  </a:cubicBezTo>
                  <a:cubicBezTo>
                    <a:pt x="194" y="39"/>
                    <a:pt x="194" y="39"/>
                    <a:pt x="194" y="39"/>
                  </a:cubicBezTo>
                  <a:cubicBezTo>
                    <a:pt x="193" y="38"/>
                    <a:pt x="190" y="37"/>
                    <a:pt x="190" y="39"/>
                  </a:cubicBezTo>
                  <a:cubicBezTo>
                    <a:pt x="191" y="40"/>
                    <a:pt x="191" y="38"/>
                    <a:pt x="192" y="39"/>
                  </a:cubicBezTo>
                  <a:cubicBezTo>
                    <a:pt x="190" y="40"/>
                    <a:pt x="188" y="38"/>
                    <a:pt x="187" y="37"/>
                  </a:cubicBezTo>
                  <a:cubicBezTo>
                    <a:pt x="188" y="37"/>
                    <a:pt x="188" y="37"/>
                    <a:pt x="188" y="37"/>
                  </a:cubicBezTo>
                  <a:cubicBezTo>
                    <a:pt x="186" y="36"/>
                    <a:pt x="183" y="35"/>
                    <a:pt x="180" y="34"/>
                  </a:cubicBezTo>
                  <a:cubicBezTo>
                    <a:pt x="179" y="35"/>
                    <a:pt x="182" y="33"/>
                    <a:pt x="182" y="34"/>
                  </a:cubicBezTo>
                  <a:cubicBezTo>
                    <a:pt x="180" y="31"/>
                    <a:pt x="175" y="31"/>
                    <a:pt x="173" y="28"/>
                  </a:cubicBezTo>
                  <a:cubicBezTo>
                    <a:pt x="173" y="28"/>
                    <a:pt x="172" y="30"/>
                    <a:pt x="173" y="29"/>
                  </a:cubicBezTo>
                  <a:cubicBezTo>
                    <a:pt x="171" y="28"/>
                    <a:pt x="172" y="27"/>
                    <a:pt x="170" y="27"/>
                  </a:cubicBezTo>
                  <a:cubicBezTo>
                    <a:pt x="171" y="26"/>
                    <a:pt x="169" y="27"/>
                    <a:pt x="168" y="26"/>
                  </a:cubicBezTo>
                  <a:cubicBezTo>
                    <a:pt x="167" y="27"/>
                    <a:pt x="168" y="26"/>
                    <a:pt x="169" y="26"/>
                  </a:cubicBezTo>
                  <a:cubicBezTo>
                    <a:pt x="167" y="26"/>
                    <a:pt x="160" y="24"/>
                    <a:pt x="157" y="22"/>
                  </a:cubicBezTo>
                  <a:cubicBezTo>
                    <a:pt x="157" y="23"/>
                    <a:pt x="154" y="24"/>
                    <a:pt x="153" y="23"/>
                  </a:cubicBezTo>
                  <a:cubicBezTo>
                    <a:pt x="154" y="22"/>
                    <a:pt x="154" y="22"/>
                    <a:pt x="154" y="22"/>
                  </a:cubicBezTo>
                  <a:cubicBezTo>
                    <a:pt x="153" y="21"/>
                    <a:pt x="151" y="22"/>
                    <a:pt x="151" y="20"/>
                  </a:cubicBezTo>
                  <a:cubicBezTo>
                    <a:pt x="149" y="21"/>
                    <a:pt x="159" y="21"/>
                    <a:pt x="156" y="22"/>
                  </a:cubicBezTo>
                  <a:cubicBezTo>
                    <a:pt x="156" y="20"/>
                    <a:pt x="152" y="23"/>
                    <a:pt x="153" y="21"/>
                  </a:cubicBezTo>
                  <a:cubicBezTo>
                    <a:pt x="151" y="21"/>
                    <a:pt x="149" y="22"/>
                    <a:pt x="148" y="20"/>
                  </a:cubicBezTo>
                  <a:cubicBezTo>
                    <a:pt x="148" y="20"/>
                    <a:pt x="150" y="18"/>
                    <a:pt x="148" y="18"/>
                  </a:cubicBezTo>
                  <a:cubicBezTo>
                    <a:pt x="146" y="18"/>
                    <a:pt x="147" y="18"/>
                    <a:pt x="145" y="18"/>
                  </a:cubicBezTo>
                  <a:cubicBezTo>
                    <a:pt x="144" y="19"/>
                    <a:pt x="144" y="19"/>
                    <a:pt x="144" y="19"/>
                  </a:cubicBezTo>
                  <a:cubicBezTo>
                    <a:pt x="143" y="20"/>
                    <a:pt x="142" y="18"/>
                    <a:pt x="142" y="20"/>
                  </a:cubicBezTo>
                  <a:cubicBezTo>
                    <a:pt x="142" y="19"/>
                    <a:pt x="138" y="20"/>
                    <a:pt x="139" y="18"/>
                  </a:cubicBezTo>
                  <a:cubicBezTo>
                    <a:pt x="140" y="16"/>
                    <a:pt x="140" y="16"/>
                    <a:pt x="140" y="16"/>
                  </a:cubicBezTo>
                  <a:cubicBezTo>
                    <a:pt x="139" y="16"/>
                    <a:pt x="138" y="18"/>
                    <a:pt x="137" y="18"/>
                  </a:cubicBezTo>
                  <a:cubicBezTo>
                    <a:pt x="136" y="17"/>
                    <a:pt x="136" y="17"/>
                    <a:pt x="136" y="17"/>
                  </a:cubicBezTo>
                  <a:cubicBezTo>
                    <a:pt x="136" y="20"/>
                    <a:pt x="134" y="17"/>
                    <a:pt x="132" y="18"/>
                  </a:cubicBezTo>
                  <a:cubicBezTo>
                    <a:pt x="130" y="17"/>
                    <a:pt x="126" y="18"/>
                    <a:pt x="125" y="16"/>
                  </a:cubicBezTo>
                  <a:cubicBezTo>
                    <a:pt x="124" y="17"/>
                    <a:pt x="122" y="18"/>
                    <a:pt x="120" y="17"/>
                  </a:cubicBezTo>
                  <a:cubicBezTo>
                    <a:pt x="120" y="17"/>
                    <a:pt x="121" y="17"/>
                    <a:pt x="121" y="16"/>
                  </a:cubicBezTo>
                  <a:cubicBezTo>
                    <a:pt x="120" y="15"/>
                    <a:pt x="119" y="16"/>
                    <a:pt x="118" y="16"/>
                  </a:cubicBezTo>
                  <a:cubicBezTo>
                    <a:pt x="119" y="16"/>
                    <a:pt x="116" y="15"/>
                    <a:pt x="114" y="14"/>
                  </a:cubicBezTo>
                  <a:cubicBezTo>
                    <a:pt x="113" y="15"/>
                    <a:pt x="113" y="16"/>
                    <a:pt x="113" y="17"/>
                  </a:cubicBezTo>
                  <a:cubicBezTo>
                    <a:pt x="111" y="15"/>
                    <a:pt x="108" y="19"/>
                    <a:pt x="106" y="17"/>
                  </a:cubicBezTo>
                  <a:cubicBezTo>
                    <a:pt x="107" y="16"/>
                    <a:pt x="109" y="15"/>
                    <a:pt x="107" y="15"/>
                  </a:cubicBezTo>
                  <a:cubicBezTo>
                    <a:pt x="105" y="12"/>
                    <a:pt x="104" y="17"/>
                    <a:pt x="101" y="16"/>
                  </a:cubicBezTo>
                  <a:cubicBezTo>
                    <a:pt x="102" y="18"/>
                    <a:pt x="102" y="18"/>
                    <a:pt x="102" y="18"/>
                  </a:cubicBezTo>
                  <a:cubicBezTo>
                    <a:pt x="101" y="17"/>
                    <a:pt x="99" y="20"/>
                    <a:pt x="99" y="18"/>
                  </a:cubicBezTo>
                  <a:cubicBezTo>
                    <a:pt x="98" y="19"/>
                    <a:pt x="96" y="18"/>
                    <a:pt x="96" y="20"/>
                  </a:cubicBezTo>
                  <a:cubicBezTo>
                    <a:pt x="92" y="19"/>
                    <a:pt x="87" y="24"/>
                    <a:pt x="83" y="21"/>
                  </a:cubicBezTo>
                  <a:cubicBezTo>
                    <a:pt x="83" y="21"/>
                    <a:pt x="81" y="22"/>
                    <a:pt x="82" y="22"/>
                  </a:cubicBezTo>
                  <a:cubicBezTo>
                    <a:pt x="84" y="23"/>
                    <a:pt x="83" y="21"/>
                    <a:pt x="84" y="22"/>
                  </a:cubicBezTo>
                  <a:cubicBezTo>
                    <a:pt x="83" y="22"/>
                    <a:pt x="83" y="23"/>
                    <a:pt x="83" y="23"/>
                  </a:cubicBezTo>
                  <a:cubicBezTo>
                    <a:pt x="82" y="23"/>
                    <a:pt x="81" y="23"/>
                    <a:pt x="82" y="21"/>
                  </a:cubicBezTo>
                  <a:cubicBezTo>
                    <a:pt x="78" y="21"/>
                    <a:pt x="80" y="26"/>
                    <a:pt x="77" y="27"/>
                  </a:cubicBezTo>
                  <a:cubicBezTo>
                    <a:pt x="76" y="26"/>
                    <a:pt x="76" y="26"/>
                    <a:pt x="75" y="26"/>
                  </a:cubicBezTo>
                  <a:cubicBezTo>
                    <a:pt x="74" y="28"/>
                    <a:pt x="74" y="28"/>
                    <a:pt x="74" y="28"/>
                  </a:cubicBezTo>
                  <a:cubicBezTo>
                    <a:pt x="72" y="29"/>
                    <a:pt x="72" y="27"/>
                    <a:pt x="71" y="26"/>
                  </a:cubicBezTo>
                  <a:cubicBezTo>
                    <a:pt x="70" y="27"/>
                    <a:pt x="69" y="27"/>
                    <a:pt x="69" y="29"/>
                  </a:cubicBezTo>
                  <a:cubicBezTo>
                    <a:pt x="66" y="28"/>
                    <a:pt x="66" y="28"/>
                    <a:pt x="66" y="28"/>
                  </a:cubicBezTo>
                  <a:cubicBezTo>
                    <a:pt x="68" y="29"/>
                    <a:pt x="66" y="29"/>
                    <a:pt x="66" y="30"/>
                  </a:cubicBezTo>
                  <a:cubicBezTo>
                    <a:pt x="66" y="29"/>
                    <a:pt x="66" y="29"/>
                    <a:pt x="66" y="29"/>
                  </a:cubicBezTo>
                  <a:cubicBezTo>
                    <a:pt x="65" y="29"/>
                    <a:pt x="64" y="30"/>
                    <a:pt x="64" y="31"/>
                  </a:cubicBezTo>
                  <a:cubicBezTo>
                    <a:pt x="65" y="31"/>
                    <a:pt x="66" y="31"/>
                    <a:pt x="67" y="31"/>
                  </a:cubicBezTo>
                  <a:cubicBezTo>
                    <a:pt x="67" y="32"/>
                    <a:pt x="66" y="32"/>
                    <a:pt x="65" y="33"/>
                  </a:cubicBezTo>
                  <a:cubicBezTo>
                    <a:pt x="65" y="32"/>
                    <a:pt x="63" y="33"/>
                    <a:pt x="62" y="34"/>
                  </a:cubicBezTo>
                  <a:cubicBezTo>
                    <a:pt x="61" y="34"/>
                    <a:pt x="62" y="36"/>
                    <a:pt x="62" y="36"/>
                  </a:cubicBezTo>
                  <a:cubicBezTo>
                    <a:pt x="61" y="35"/>
                    <a:pt x="60" y="37"/>
                    <a:pt x="60" y="35"/>
                  </a:cubicBezTo>
                  <a:cubicBezTo>
                    <a:pt x="60" y="35"/>
                    <a:pt x="61" y="36"/>
                    <a:pt x="61" y="35"/>
                  </a:cubicBezTo>
                  <a:cubicBezTo>
                    <a:pt x="60" y="35"/>
                    <a:pt x="60" y="33"/>
                    <a:pt x="59" y="35"/>
                  </a:cubicBezTo>
                  <a:cubicBezTo>
                    <a:pt x="58" y="37"/>
                    <a:pt x="61" y="37"/>
                    <a:pt x="59" y="38"/>
                  </a:cubicBezTo>
                  <a:cubicBezTo>
                    <a:pt x="59" y="37"/>
                    <a:pt x="59" y="37"/>
                    <a:pt x="59" y="36"/>
                  </a:cubicBezTo>
                  <a:cubicBezTo>
                    <a:pt x="57" y="37"/>
                    <a:pt x="57" y="37"/>
                    <a:pt x="57" y="37"/>
                  </a:cubicBezTo>
                  <a:cubicBezTo>
                    <a:pt x="57" y="38"/>
                    <a:pt x="57" y="38"/>
                    <a:pt x="57" y="38"/>
                  </a:cubicBezTo>
                  <a:cubicBezTo>
                    <a:pt x="57" y="38"/>
                    <a:pt x="57" y="38"/>
                    <a:pt x="57" y="38"/>
                  </a:cubicBezTo>
                  <a:cubicBezTo>
                    <a:pt x="57" y="39"/>
                    <a:pt x="55" y="40"/>
                    <a:pt x="55" y="42"/>
                  </a:cubicBezTo>
                  <a:cubicBezTo>
                    <a:pt x="55" y="43"/>
                    <a:pt x="53" y="43"/>
                    <a:pt x="52" y="43"/>
                  </a:cubicBezTo>
                  <a:cubicBezTo>
                    <a:pt x="52" y="43"/>
                    <a:pt x="52" y="43"/>
                    <a:pt x="52" y="43"/>
                  </a:cubicBezTo>
                  <a:cubicBezTo>
                    <a:pt x="51" y="43"/>
                    <a:pt x="50" y="45"/>
                    <a:pt x="50" y="46"/>
                  </a:cubicBezTo>
                  <a:cubicBezTo>
                    <a:pt x="50" y="46"/>
                    <a:pt x="50" y="46"/>
                    <a:pt x="50" y="46"/>
                  </a:cubicBezTo>
                  <a:cubicBezTo>
                    <a:pt x="49" y="46"/>
                    <a:pt x="48" y="48"/>
                    <a:pt x="48" y="49"/>
                  </a:cubicBezTo>
                  <a:cubicBezTo>
                    <a:pt x="46" y="50"/>
                    <a:pt x="44" y="46"/>
                    <a:pt x="44" y="49"/>
                  </a:cubicBezTo>
                  <a:cubicBezTo>
                    <a:pt x="43" y="50"/>
                    <a:pt x="44" y="52"/>
                    <a:pt x="45" y="52"/>
                  </a:cubicBezTo>
                  <a:cubicBezTo>
                    <a:pt x="42" y="54"/>
                    <a:pt x="42" y="58"/>
                    <a:pt x="39" y="59"/>
                  </a:cubicBezTo>
                  <a:cubicBezTo>
                    <a:pt x="39" y="60"/>
                    <a:pt x="39" y="60"/>
                    <a:pt x="39" y="61"/>
                  </a:cubicBezTo>
                  <a:cubicBezTo>
                    <a:pt x="35" y="64"/>
                    <a:pt x="35" y="70"/>
                    <a:pt x="31" y="72"/>
                  </a:cubicBezTo>
                  <a:cubicBezTo>
                    <a:pt x="31" y="71"/>
                    <a:pt x="30" y="71"/>
                    <a:pt x="29" y="71"/>
                  </a:cubicBezTo>
                  <a:cubicBezTo>
                    <a:pt x="30" y="73"/>
                    <a:pt x="27" y="72"/>
                    <a:pt x="29" y="73"/>
                  </a:cubicBezTo>
                  <a:cubicBezTo>
                    <a:pt x="30" y="73"/>
                    <a:pt x="31" y="74"/>
                    <a:pt x="32" y="73"/>
                  </a:cubicBezTo>
                  <a:cubicBezTo>
                    <a:pt x="31" y="75"/>
                    <a:pt x="29" y="79"/>
                    <a:pt x="28" y="80"/>
                  </a:cubicBezTo>
                  <a:cubicBezTo>
                    <a:pt x="28" y="80"/>
                    <a:pt x="29" y="81"/>
                    <a:pt x="29" y="81"/>
                  </a:cubicBezTo>
                  <a:cubicBezTo>
                    <a:pt x="27" y="80"/>
                    <a:pt x="26" y="82"/>
                    <a:pt x="26" y="84"/>
                  </a:cubicBezTo>
                  <a:cubicBezTo>
                    <a:pt x="27" y="84"/>
                    <a:pt x="27" y="84"/>
                    <a:pt x="27" y="84"/>
                  </a:cubicBezTo>
                  <a:cubicBezTo>
                    <a:pt x="25" y="85"/>
                    <a:pt x="25" y="85"/>
                    <a:pt x="25" y="85"/>
                  </a:cubicBezTo>
                  <a:cubicBezTo>
                    <a:pt x="25" y="86"/>
                    <a:pt x="27" y="86"/>
                    <a:pt x="26" y="87"/>
                  </a:cubicBezTo>
                  <a:cubicBezTo>
                    <a:pt x="25" y="87"/>
                    <a:pt x="25" y="87"/>
                    <a:pt x="25" y="87"/>
                  </a:cubicBezTo>
                  <a:cubicBezTo>
                    <a:pt x="25" y="89"/>
                    <a:pt x="26" y="92"/>
                    <a:pt x="24" y="93"/>
                  </a:cubicBezTo>
                  <a:cubicBezTo>
                    <a:pt x="22" y="94"/>
                    <a:pt x="22" y="94"/>
                    <a:pt x="22" y="94"/>
                  </a:cubicBezTo>
                  <a:cubicBezTo>
                    <a:pt x="22" y="95"/>
                    <a:pt x="23" y="96"/>
                    <a:pt x="24" y="95"/>
                  </a:cubicBezTo>
                  <a:cubicBezTo>
                    <a:pt x="22" y="98"/>
                    <a:pt x="22" y="100"/>
                    <a:pt x="20" y="100"/>
                  </a:cubicBezTo>
                  <a:cubicBezTo>
                    <a:pt x="22" y="106"/>
                    <a:pt x="21" y="113"/>
                    <a:pt x="21" y="119"/>
                  </a:cubicBezTo>
                  <a:cubicBezTo>
                    <a:pt x="20" y="118"/>
                    <a:pt x="20" y="118"/>
                    <a:pt x="20" y="118"/>
                  </a:cubicBezTo>
                  <a:cubicBezTo>
                    <a:pt x="19" y="120"/>
                    <a:pt x="21" y="119"/>
                    <a:pt x="21" y="120"/>
                  </a:cubicBezTo>
                  <a:cubicBezTo>
                    <a:pt x="20" y="120"/>
                    <a:pt x="19" y="121"/>
                    <a:pt x="18" y="120"/>
                  </a:cubicBezTo>
                  <a:cubicBezTo>
                    <a:pt x="17" y="122"/>
                    <a:pt x="20" y="123"/>
                    <a:pt x="20" y="124"/>
                  </a:cubicBezTo>
                  <a:cubicBezTo>
                    <a:pt x="21" y="125"/>
                    <a:pt x="19" y="123"/>
                    <a:pt x="21" y="124"/>
                  </a:cubicBezTo>
                  <a:cubicBezTo>
                    <a:pt x="21" y="124"/>
                    <a:pt x="20" y="127"/>
                    <a:pt x="22" y="127"/>
                  </a:cubicBezTo>
                  <a:cubicBezTo>
                    <a:pt x="21" y="127"/>
                    <a:pt x="20" y="127"/>
                    <a:pt x="19" y="127"/>
                  </a:cubicBezTo>
                  <a:cubicBezTo>
                    <a:pt x="20" y="128"/>
                    <a:pt x="20" y="128"/>
                    <a:pt x="20" y="128"/>
                  </a:cubicBezTo>
                  <a:cubicBezTo>
                    <a:pt x="18" y="130"/>
                    <a:pt x="16" y="125"/>
                    <a:pt x="14" y="126"/>
                  </a:cubicBezTo>
                  <a:cubicBezTo>
                    <a:pt x="14" y="128"/>
                    <a:pt x="14" y="128"/>
                    <a:pt x="14" y="128"/>
                  </a:cubicBezTo>
                  <a:cubicBezTo>
                    <a:pt x="12" y="129"/>
                    <a:pt x="12" y="124"/>
                    <a:pt x="11" y="128"/>
                  </a:cubicBezTo>
                  <a:cubicBezTo>
                    <a:pt x="12" y="129"/>
                    <a:pt x="15" y="130"/>
                    <a:pt x="16" y="129"/>
                  </a:cubicBezTo>
                  <a:cubicBezTo>
                    <a:pt x="16" y="132"/>
                    <a:pt x="20" y="130"/>
                    <a:pt x="20" y="133"/>
                  </a:cubicBezTo>
                  <a:cubicBezTo>
                    <a:pt x="19" y="134"/>
                    <a:pt x="19" y="131"/>
                    <a:pt x="18" y="131"/>
                  </a:cubicBezTo>
                  <a:cubicBezTo>
                    <a:pt x="17" y="133"/>
                    <a:pt x="19" y="134"/>
                    <a:pt x="19" y="135"/>
                  </a:cubicBezTo>
                  <a:cubicBezTo>
                    <a:pt x="19" y="134"/>
                    <a:pt x="21" y="135"/>
                    <a:pt x="22" y="136"/>
                  </a:cubicBezTo>
                  <a:cubicBezTo>
                    <a:pt x="21" y="137"/>
                    <a:pt x="20" y="135"/>
                    <a:pt x="20" y="137"/>
                  </a:cubicBezTo>
                  <a:cubicBezTo>
                    <a:pt x="21" y="137"/>
                    <a:pt x="22" y="139"/>
                    <a:pt x="23" y="137"/>
                  </a:cubicBezTo>
                  <a:cubicBezTo>
                    <a:pt x="25" y="138"/>
                    <a:pt x="23" y="140"/>
                    <a:pt x="24" y="140"/>
                  </a:cubicBezTo>
                  <a:cubicBezTo>
                    <a:pt x="23" y="141"/>
                    <a:pt x="20" y="139"/>
                    <a:pt x="20" y="141"/>
                  </a:cubicBezTo>
                  <a:cubicBezTo>
                    <a:pt x="21" y="141"/>
                    <a:pt x="23" y="144"/>
                    <a:pt x="25" y="142"/>
                  </a:cubicBezTo>
                  <a:cubicBezTo>
                    <a:pt x="25" y="143"/>
                    <a:pt x="23" y="143"/>
                    <a:pt x="22" y="143"/>
                  </a:cubicBezTo>
                  <a:cubicBezTo>
                    <a:pt x="22" y="145"/>
                    <a:pt x="26" y="145"/>
                    <a:pt x="23" y="146"/>
                  </a:cubicBezTo>
                  <a:cubicBezTo>
                    <a:pt x="25" y="146"/>
                    <a:pt x="25" y="146"/>
                    <a:pt x="25" y="146"/>
                  </a:cubicBezTo>
                  <a:cubicBezTo>
                    <a:pt x="25" y="147"/>
                    <a:pt x="24" y="148"/>
                    <a:pt x="24" y="149"/>
                  </a:cubicBezTo>
                  <a:cubicBezTo>
                    <a:pt x="24" y="150"/>
                    <a:pt x="27" y="151"/>
                    <a:pt x="25" y="152"/>
                  </a:cubicBezTo>
                  <a:cubicBezTo>
                    <a:pt x="25" y="152"/>
                    <a:pt x="26" y="155"/>
                    <a:pt x="27" y="153"/>
                  </a:cubicBezTo>
                  <a:cubicBezTo>
                    <a:pt x="27" y="151"/>
                    <a:pt x="25" y="152"/>
                    <a:pt x="27" y="150"/>
                  </a:cubicBezTo>
                  <a:cubicBezTo>
                    <a:pt x="26" y="152"/>
                    <a:pt x="28" y="153"/>
                    <a:pt x="29" y="153"/>
                  </a:cubicBezTo>
                  <a:cubicBezTo>
                    <a:pt x="28" y="154"/>
                    <a:pt x="28" y="154"/>
                    <a:pt x="28" y="154"/>
                  </a:cubicBezTo>
                  <a:cubicBezTo>
                    <a:pt x="29" y="154"/>
                    <a:pt x="29" y="156"/>
                    <a:pt x="30" y="156"/>
                  </a:cubicBezTo>
                  <a:cubicBezTo>
                    <a:pt x="30" y="155"/>
                    <a:pt x="29" y="156"/>
                    <a:pt x="29" y="156"/>
                  </a:cubicBezTo>
                  <a:cubicBezTo>
                    <a:pt x="31" y="156"/>
                    <a:pt x="31" y="156"/>
                    <a:pt x="31" y="156"/>
                  </a:cubicBezTo>
                  <a:cubicBezTo>
                    <a:pt x="32" y="158"/>
                    <a:pt x="29" y="158"/>
                    <a:pt x="30" y="160"/>
                  </a:cubicBezTo>
                  <a:cubicBezTo>
                    <a:pt x="28" y="159"/>
                    <a:pt x="28" y="159"/>
                    <a:pt x="28" y="159"/>
                  </a:cubicBezTo>
                  <a:cubicBezTo>
                    <a:pt x="29" y="159"/>
                    <a:pt x="28" y="160"/>
                    <a:pt x="29" y="161"/>
                  </a:cubicBezTo>
                  <a:cubicBezTo>
                    <a:pt x="30" y="161"/>
                    <a:pt x="32" y="161"/>
                    <a:pt x="33" y="161"/>
                  </a:cubicBezTo>
                  <a:cubicBezTo>
                    <a:pt x="34" y="162"/>
                    <a:pt x="32" y="162"/>
                    <a:pt x="34" y="163"/>
                  </a:cubicBezTo>
                  <a:cubicBezTo>
                    <a:pt x="31" y="162"/>
                    <a:pt x="31" y="162"/>
                    <a:pt x="31" y="162"/>
                  </a:cubicBezTo>
                  <a:cubicBezTo>
                    <a:pt x="31" y="162"/>
                    <a:pt x="30" y="164"/>
                    <a:pt x="31" y="166"/>
                  </a:cubicBezTo>
                  <a:cubicBezTo>
                    <a:pt x="32" y="167"/>
                    <a:pt x="34" y="167"/>
                    <a:pt x="34" y="165"/>
                  </a:cubicBezTo>
                  <a:cubicBezTo>
                    <a:pt x="34" y="166"/>
                    <a:pt x="34" y="168"/>
                    <a:pt x="33" y="168"/>
                  </a:cubicBezTo>
                  <a:cubicBezTo>
                    <a:pt x="34" y="169"/>
                    <a:pt x="34" y="167"/>
                    <a:pt x="36" y="168"/>
                  </a:cubicBezTo>
                  <a:cubicBezTo>
                    <a:pt x="35" y="169"/>
                    <a:pt x="35" y="172"/>
                    <a:pt x="35" y="173"/>
                  </a:cubicBezTo>
                  <a:cubicBezTo>
                    <a:pt x="32" y="173"/>
                    <a:pt x="32" y="173"/>
                    <a:pt x="32" y="173"/>
                  </a:cubicBezTo>
                  <a:cubicBezTo>
                    <a:pt x="32" y="174"/>
                    <a:pt x="32" y="174"/>
                    <a:pt x="32" y="174"/>
                  </a:cubicBezTo>
                  <a:cubicBezTo>
                    <a:pt x="30" y="173"/>
                    <a:pt x="32" y="175"/>
                    <a:pt x="30" y="175"/>
                  </a:cubicBezTo>
                  <a:cubicBezTo>
                    <a:pt x="30" y="176"/>
                    <a:pt x="31" y="177"/>
                    <a:pt x="32" y="177"/>
                  </a:cubicBezTo>
                  <a:cubicBezTo>
                    <a:pt x="33" y="174"/>
                    <a:pt x="36" y="178"/>
                    <a:pt x="38" y="176"/>
                  </a:cubicBezTo>
                  <a:cubicBezTo>
                    <a:pt x="41" y="179"/>
                    <a:pt x="34" y="181"/>
                    <a:pt x="39" y="182"/>
                  </a:cubicBezTo>
                  <a:cubicBezTo>
                    <a:pt x="39" y="181"/>
                    <a:pt x="42" y="182"/>
                    <a:pt x="40" y="180"/>
                  </a:cubicBezTo>
                  <a:cubicBezTo>
                    <a:pt x="41" y="182"/>
                    <a:pt x="43" y="180"/>
                    <a:pt x="44" y="183"/>
                  </a:cubicBezTo>
                  <a:cubicBezTo>
                    <a:pt x="42" y="182"/>
                    <a:pt x="42" y="186"/>
                    <a:pt x="39" y="185"/>
                  </a:cubicBezTo>
                  <a:cubicBezTo>
                    <a:pt x="40" y="184"/>
                    <a:pt x="39" y="183"/>
                    <a:pt x="39" y="183"/>
                  </a:cubicBezTo>
                  <a:cubicBezTo>
                    <a:pt x="38" y="184"/>
                    <a:pt x="36" y="184"/>
                    <a:pt x="37" y="186"/>
                  </a:cubicBezTo>
                  <a:cubicBezTo>
                    <a:pt x="38" y="187"/>
                    <a:pt x="39" y="188"/>
                    <a:pt x="40" y="188"/>
                  </a:cubicBezTo>
                  <a:cubicBezTo>
                    <a:pt x="42" y="187"/>
                    <a:pt x="39" y="186"/>
                    <a:pt x="41" y="186"/>
                  </a:cubicBezTo>
                  <a:cubicBezTo>
                    <a:pt x="43" y="188"/>
                    <a:pt x="41" y="189"/>
                    <a:pt x="44" y="189"/>
                  </a:cubicBezTo>
                  <a:cubicBezTo>
                    <a:pt x="43" y="188"/>
                    <a:pt x="44" y="187"/>
                    <a:pt x="45" y="186"/>
                  </a:cubicBezTo>
                  <a:cubicBezTo>
                    <a:pt x="47" y="188"/>
                    <a:pt x="47" y="188"/>
                    <a:pt x="47" y="188"/>
                  </a:cubicBezTo>
                  <a:cubicBezTo>
                    <a:pt x="45" y="188"/>
                    <a:pt x="45" y="188"/>
                    <a:pt x="45" y="188"/>
                  </a:cubicBezTo>
                  <a:cubicBezTo>
                    <a:pt x="46" y="191"/>
                    <a:pt x="48" y="188"/>
                    <a:pt x="49" y="190"/>
                  </a:cubicBezTo>
                  <a:cubicBezTo>
                    <a:pt x="48" y="193"/>
                    <a:pt x="48" y="193"/>
                    <a:pt x="48" y="193"/>
                  </a:cubicBezTo>
                  <a:cubicBezTo>
                    <a:pt x="46" y="193"/>
                    <a:pt x="46" y="188"/>
                    <a:pt x="44" y="190"/>
                  </a:cubicBezTo>
                  <a:cubicBezTo>
                    <a:pt x="45" y="192"/>
                    <a:pt x="46" y="192"/>
                    <a:pt x="47" y="194"/>
                  </a:cubicBezTo>
                  <a:cubicBezTo>
                    <a:pt x="46" y="193"/>
                    <a:pt x="46" y="193"/>
                    <a:pt x="46" y="193"/>
                  </a:cubicBezTo>
                  <a:cubicBezTo>
                    <a:pt x="46" y="194"/>
                    <a:pt x="43" y="196"/>
                    <a:pt x="46" y="198"/>
                  </a:cubicBezTo>
                  <a:cubicBezTo>
                    <a:pt x="48" y="198"/>
                    <a:pt x="47" y="197"/>
                    <a:pt x="48" y="197"/>
                  </a:cubicBezTo>
                  <a:cubicBezTo>
                    <a:pt x="50" y="200"/>
                    <a:pt x="52" y="200"/>
                    <a:pt x="53" y="202"/>
                  </a:cubicBezTo>
                  <a:cubicBezTo>
                    <a:pt x="51" y="202"/>
                    <a:pt x="54" y="205"/>
                    <a:pt x="51" y="204"/>
                  </a:cubicBezTo>
                  <a:cubicBezTo>
                    <a:pt x="52" y="203"/>
                    <a:pt x="49" y="198"/>
                    <a:pt x="47" y="198"/>
                  </a:cubicBezTo>
                  <a:cubicBezTo>
                    <a:pt x="46" y="201"/>
                    <a:pt x="46" y="196"/>
                    <a:pt x="44" y="197"/>
                  </a:cubicBezTo>
                  <a:cubicBezTo>
                    <a:pt x="45" y="199"/>
                    <a:pt x="43" y="200"/>
                    <a:pt x="42" y="201"/>
                  </a:cubicBezTo>
                  <a:cubicBezTo>
                    <a:pt x="42" y="202"/>
                    <a:pt x="43" y="202"/>
                    <a:pt x="43" y="202"/>
                  </a:cubicBezTo>
                  <a:cubicBezTo>
                    <a:pt x="45" y="202"/>
                    <a:pt x="44" y="201"/>
                    <a:pt x="46" y="200"/>
                  </a:cubicBezTo>
                  <a:cubicBezTo>
                    <a:pt x="47" y="203"/>
                    <a:pt x="49" y="205"/>
                    <a:pt x="51" y="206"/>
                  </a:cubicBezTo>
                  <a:cubicBezTo>
                    <a:pt x="51" y="207"/>
                    <a:pt x="49" y="208"/>
                    <a:pt x="48" y="207"/>
                  </a:cubicBezTo>
                  <a:cubicBezTo>
                    <a:pt x="50" y="209"/>
                    <a:pt x="52" y="213"/>
                    <a:pt x="53" y="216"/>
                  </a:cubicBezTo>
                  <a:cubicBezTo>
                    <a:pt x="54" y="213"/>
                    <a:pt x="55" y="219"/>
                    <a:pt x="57" y="217"/>
                  </a:cubicBezTo>
                  <a:cubicBezTo>
                    <a:pt x="56" y="215"/>
                    <a:pt x="57" y="213"/>
                    <a:pt x="58" y="213"/>
                  </a:cubicBezTo>
                  <a:cubicBezTo>
                    <a:pt x="59" y="214"/>
                    <a:pt x="57" y="214"/>
                    <a:pt x="57" y="214"/>
                  </a:cubicBezTo>
                  <a:cubicBezTo>
                    <a:pt x="59" y="215"/>
                    <a:pt x="56" y="217"/>
                    <a:pt x="59" y="218"/>
                  </a:cubicBezTo>
                  <a:cubicBezTo>
                    <a:pt x="57" y="215"/>
                    <a:pt x="56" y="218"/>
                    <a:pt x="54" y="219"/>
                  </a:cubicBezTo>
                  <a:cubicBezTo>
                    <a:pt x="56" y="220"/>
                    <a:pt x="53" y="219"/>
                    <a:pt x="54" y="221"/>
                  </a:cubicBezTo>
                  <a:cubicBezTo>
                    <a:pt x="56" y="223"/>
                    <a:pt x="58" y="225"/>
                    <a:pt x="59" y="227"/>
                  </a:cubicBezTo>
                  <a:cubicBezTo>
                    <a:pt x="59" y="231"/>
                    <a:pt x="63" y="235"/>
                    <a:pt x="63" y="238"/>
                  </a:cubicBezTo>
                  <a:cubicBezTo>
                    <a:pt x="63" y="240"/>
                    <a:pt x="61" y="239"/>
                    <a:pt x="61" y="241"/>
                  </a:cubicBezTo>
                  <a:cubicBezTo>
                    <a:pt x="61" y="243"/>
                    <a:pt x="62" y="239"/>
                    <a:pt x="62" y="242"/>
                  </a:cubicBezTo>
                  <a:cubicBezTo>
                    <a:pt x="62" y="242"/>
                    <a:pt x="62" y="242"/>
                    <a:pt x="62" y="242"/>
                  </a:cubicBezTo>
                  <a:cubicBezTo>
                    <a:pt x="63" y="243"/>
                    <a:pt x="62" y="247"/>
                    <a:pt x="65" y="247"/>
                  </a:cubicBezTo>
                  <a:cubicBezTo>
                    <a:pt x="63" y="247"/>
                    <a:pt x="63" y="247"/>
                    <a:pt x="63" y="247"/>
                  </a:cubicBezTo>
                  <a:cubicBezTo>
                    <a:pt x="63" y="248"/>
                    <a:pt x="63" y="248"/>
                    <a:pt x="64" y="248"/>
                  </a:cubicBezTo>
                  <a:cubicBezTo>
                    <a:pt x="63" y="248"/>
                    <a:pt x="62" y="249"/>
                    <a:pt x="62" y="248"/>
                  </a:cubicBezTo>
                  <a:cubicBezTo>
                    <a:pt x="60" y="251"/>
                    <a:pt x="63" y="252"/>
                    <a:pt x="63" y="254"/>
                  </a:cubicBezTo>
                  <a:cubicBezTo>
                    <a:pt x="64" y="252"/>
                    <a:pt x="64" y="252"/>
                    <a:pt x="64" y="252"/>
                  </a:cubicBezTo>
                  <a:cubicBezTo>
                    <a:pt x="66" y="255"/>
                    <a:pt x="65" y="258"/>
                    <a:pt x="66" y="261"/>
                  </a:cubicBezTo>
                  <a:cubicBezTo>
                    <a:pt x="64" y="261"/>
                    <a:pt x="64" y="261"/>
                    <a:pt x="64" y="261"/>
                  </a:cubicBezTo>
                  <a:cubicBezTo>
                    <a:pt x="65" y="263"/>
                    <a:pt x="65" y="263"/>
                    <a:pt x="65" y="263"/>
                  </a:cubicBezTo>
                  <a:cubicBezTo>
                    <a:pt x="64" y="262"/>
                    <a:pt x="63" y="264"/>
                    <a:pt x="64" y="265"/>
                  </a:cubicBezTo>
                  <a:cubicBezTo>
                    <a:pt x="61" y="261"/>
                    <a:pt x="61" y="261"/>
                    <a:pt x="61" y="261"/>
                  </a:cubicBezTo>
                  <a:cubicBezTo>
                    <a:pt x="61" y="259"/>
                    <a:pt x="62" y="262"/>
                    <a:pt x="64" y="261"/>
                  </a:cubicBezTo>
                  <a:cubicBezTo>
                    <a:pt x="65" y="260"/>
                    <a:pt x="64" y="257"/>
                    <a:pt x="63" y="257"/>
                  </a:cubicBezTo>
                  <a:cubicBezTo>
                    <a:pt x="63" y="258"/>
                    <a:pt x="63" y="258"/>
                    <a:pt x="64" y="259"/>
                  </a:cubicBezTo>
                  <a:cubicBezTo>
                    <a:pt x="62" y="259"/>
                    <a:pt x="62" y="258"/>
                    <a:pt x="60" y="257"/>
                  </a:cubicBezTo>
                  <a:cubicBezTo>
                    <a:pt x="60" y="258"/>
                    <a:pt x="60" y="259"/>
                    <a:pt x="61" y="259"/>
                  </a:cubicBezTo>
                  <a:cubicBezTo>
                    <a:pt x="60" y="258"/>
                    <a:pt x="59" y="257"/>
                    <a:pt x="59" y="255"/>
                  </a:cubicBezTo>
                  <a:cubicBezTo>
                    <a:pt x="60" y="256"/>
                    <a:pt x="60" y="254"/>
                    <a:pt x="60" y="254"/>
                  </a:cubicBezTo>
                  <a:cubicBezTo>
                    <a:pt x="59" y="254"/>
                    <a:pt x="58" y="253"/>
                    <a:pt x="58" y="251"/>
                  </a:cubicBezTo>
                  <a:cubicBezTo>
                    <a:pt x="60" y="249"/>
                    <a:pt x="56" y="247"/>
                    <a:pt x="56" y="244"/>
                  </a:cubicBezTo>
                  <a:cubicBezTo>
                    <a:pt x="57" y="245"/>
                    <a:pt x="59" y="246"/>
                    <a:pt x="60" y="247"/>
                  </a:cubicBezTo>
                  <a:cubicBezTo>
                    <a:pt x="61" y="245"/>
                    <a:pt x="60" y="245"/>
                    <a:pt x="60" y="243"/>
                  </a:cubicBezTo>
                  <a:cubicBezTo>
                    <a:pt x="59" y="243"/>
                    <a:pt x="57" y="243"/>
                    <a:pt x="55" y="241"/>
                  </a:cubicBezTo>
                  <a:cubicBezTo>
                    <a:pt x="56" y="241"/>
                    <a:pt x="56" y="241"/>
                    <a:pt x="56" y="241"/>
                  </a:cubicBezTo>
                  <a:cubicBezTo>
                    <a:pt x="55" y="239"/>
                    <a:pt x="54" y="240"/>
                    <a:pt x="53" y="237"/>
                  </a:cubicBezTo>
                  <a:cubicBezTo>
                    <a:pt x="52" y="233"/>
                    <a:pt x="50" y="229"/>
                    <a:pt x="49" y="226"/>
                  </a:cubicBezTo>
                  <a:cubicBezTo>
                    <a:pt x="50" y="225"/>
                    <a:pt x="50" y="225"/>
                    <a:pt x="50" y="225"/>
                  </a:cubicBezTo>
                  <a:cubicBezTo>
                    <a:pt x="47" y="225"/>
                    <a:pt x="46" y="220"/>
                    <a:pt x="44" y="219"/>
                  </a:cubicBezTo>
                  <a:cubicBezTo>
                    <a:pt x="43" y="214"/>
                    <a:pt x="39" y="211"/>
                    <a:pt x="40" y="208"/>
                  </a:cubicBezTo>
                  <a:cubicBezTo>
                    <a:pt x="35" y="202"/>
                    <a:pt x="31" y="197"/>
                    <a:pt x="28" y="190"/>
                  </a:cubicBezTo>
                  <a:cubicBezTo>
                    <a:pt x="30" y="190"/>
                    <a:pt x="30" y="190"/>
                    <a:pt x="30" y="190"/>
                  </a:cubicBezTo>
                  <a:cubicBezTo>
                    <a:pt x="28" y="189"/>
                    <a:pt x="30" y="189"/>
                    <a:pt x="30" y="188"/>
                  </a:cubicBezTo>
                  <a:cubicBezTo>
                    <a:pt x="29" y="190"/>
                    <a:pt x="27" y="187"/>
                    <a:pt x="26" y="187"/>
                  </a:cubicBezTo>
                  <a:cubicBezTo>
                    <a:pt x="25" y="183"/>
                    <a:pt x="22" y="179"/>
                    <a:pt x="19" y="177"/>
                  </a:cubicBezTo>
                  <a:cubicBezTo>
                    <a:pt x="20" y="177"/>
                    <a:pt x="20" y="177"/>
                    <a:pt x="20" y="177"/>
                  </a:cubicBezTo>
                  <a:cubicBezTo>
                    <a:pt x="17" y="175"/>
                    <a:pt x="17" y="170"/>
                    <a:pt x="16" y="167"/>
                  </a:cubicBezTo>
                  <a:cubicBezTo>
                    <a:pt x="16" y="166"/>
                    <a:pt x="17" y="165"/>
                    <a:pt x="16" y="164"/>
                  </a:cubicBezTo>
                  <a:cubicBezTo>
                    <a:pt x="14" y="163"/>
                    <a:pt x="13" y="162"/>
                    <a:pt x="11" y="159"/>
                  </a:cubicBezTo>
                  <a:cubicBezTo>
                    <a:pt x="10" y="157"/>
                    <a:pt x="9" y="153"/>
                    <a:pt x="9" y="151"/>
                  </a:cubicBezTo>
                  <a:cubicBezTo>
                    <a:pt x="4" y="143"/>
                    <a:pt x="4" y="133"/>
                    <a:pt x="2" y="123"/>
                  </a:cubicBezTo>
                  <a:cubicBezTo>
                    <a:pt x="4" y="123"/>
                    <a:pt x="4" y="123"/>
                    <a:pt x="4" y="123"/>
                  </a:cubicBezTo>
                  <a:cubicBezTo>
                    <a:pt x="0" y="113"/>
                    <a:pt x="5" y="102"/>
                    <a:pt x="5" y="95"/>
                  </a:cubicBezTo>
                  <a:cubicBezTo>
                    <a:pt x="7" y="96"/>
                    <a:pt x="7" y="96"/>
                    <a:pt x="7" y="96"/>
                  </a:cubicBezTo>
                  <a:cubicBezTo>
                    <a:pt x="9" y="94"/>
                    <a:pt x="8" y="90"/>
                    <a:pt x="6" y="90"/>
                  </a:cubicBezTo>
                  <a:cubicBezTo>
                    <a:pt x="8" y="88"/>
                    <a:pt x="7" y="84"/>
                    <a:pt x="9" y="83"/>
                  </a:cubicBezTo>
                  <a:cubicBezTo>
                    <a:pt x="11" y="81"/>
                    <a:pt x="9" y="80"/>
                    <a:pt x="10" y="78"/>
                  </a:cubicBezTo>
                  <a:cubicBezTo>
                    <a:pt x="13" y="74"/>
                    <a:pt x="13" y="72"/>
                    <a:pt x="15" y="67"/>
                  </a:cubicBezTo>
                  <a:cubicBezTo>
                    <a:pt x="14" y="68"/>
                    <a:pt x="14" y="68"/>
                    <a:pt x="14" y="68"/>
                  </a:cubicBezTo>
                  <a:cubicBezTo>
                    <a:pt x="14" y="69"/>
                    <a:pt x="15" y="70"/>
                    <a:pt x="16" y="69"/>
                  </a:cubicBezTo>
                  <a:cubicBezTo>
                    <a:pt x="16" y="67"/>
                    <a:pt x="20" y="63"/>
                    <a:pt x="16" y="63"/>
                  </a:cubicBezTo>
                  <a:cubicBezTo>
                    <a:pt x="20" y="60"/>
                    <a:pt x="21" y="52"/>
                    <a:pt x="26" y="50"/>
                  </a:cubicBezTo>
                  <a:cubicBezTo>
                    <a:pt x="25" y="50"/>
                    <a:pt x="25" y="48"/>
                    <a:pt x="25" y="48"/>
                  </a:cubicBezTo>
                  <a:cubicBezTo>
                    <a:pt x="28" y="44"/>
                    <a:pt x="32" y="41"/>
                    <a:pt x="33" y="38"/>
                  </a:cubicBezTo>
                  <a:cubicBezTo>
                    <a:pt x="34" y="38"/>
                    <a:pt x="34" y="40"/>
                    <a:pt x="35" y="38"/>
                  </a:cubicBezTo>
                  <a:cubicBezTo>
                    <a:pt x="35" y="37"/>
                    <a:pt x="34" y="38"/>
                    <a:pt x="35" y="36"/>
                  </a:cubicBezTo>
                  <a:cubicBezTo>
                    <a:pt x="38" y="30"/>
                    <a:pt x="47" y="27"/>
                    <a:pt x="51" y="23"/>
                  </a:cubicBezTo>
                  <a:cubicBezTo>
                    <a:pt x="60" y="15"/>
                    <a:pt x="71" y="9"/>
                    <a:pt x="82" y="5"/>
                  </a:cubicBezTo>
                  <a:cubicBezTo>
                    <a:pt x="82" y="6"/>
                    <a:pt x="82" y="6"/>
                    <a:pt x="82" y="6"/>
                  </a:cubicBezTo>
                  <a:cubicBezTo>
                    <a:pt x="85" y="2"/>
                    <a:pt x="91" y="5"/>
                    <a:pt x="94" y="2"/>
                  </a:cubicBezTo>
                  <a:cubicBezTo>
                    <a:pt x="95" y="2"/>
                    <a:pt x="97" y="1"/>
                    <a:pt x="97" y="2"/>
                  </a:cubicBezTo>
                  <a:cubicBezTo>
                    <a:pt x="99" y="0"/>
                    <a:pt x="105" y="2"/>
                    <a:pt x="109" y="0"/>
                  </a:cubicBezTo>
                  <a:cubicBezTo>
                    <a:pt x="108" y="1"/>
                    <a:pt x="108" y="1"/>
                    <a:pt x="108" y="1"/>
                  </a:cubicBezTo>
                  <a:cubicBezTo>
                    <a:pt x="113" y="2"/>
                    <a:pt x="117" y="0"/>
                    <a:pt x="121" y="1"/>
                  </a:cubicBezTo>
                  <a:cubicBezTo>
                    <a:pt x="121" y="1"/>
                    <a:pt x="120" y="1"/>
                    <a:pt x="120" y="2"/>
                  </a:cubicBezTo>
                  <a:cubicBezTo>
                    <a:pt x="121" y="3"/>
                    <a:pt x="124" y="0"/>
                    <a:pt x="125" y="3"/>
                  </a:cubicBezTo>
                  <a:cubicBezTo>
                    <a:pt x="126" y="3"/>
                    <a:pt x="125" y="1"/>
                    <a:pt x="125" y="1"/>
                  </a:cubicBezTo>
                  <a:cubicBezTo>
                    <a:pt x="135" y="3"/>
                    <a:pt x="145" y="3"/>
                    <a:pt x="156" y="5"/>
                  </a:cubicBezTo>
                  <a:cubicBezTo>
                    <a:pt x="162" y="9"/>
                    <a:pt x="155" y="10"/>
                    <a:pt x="161" y="10"/>
                  </a:cubicBezTo>
                  <a:cubicBezTo>
                    <a:pt x="161" y="10"/>
                    <a:pt x="162" y="9"/>
                    <a:pt x="161" y="9"/>
                  </a:cubicBezTo>
                  <a:cubicBezTo>
                    <a:pt x="164" y="9"/>
                    <a:pt x="164" y="13"/>
                    <a:pt x="166" y="13"/>
                  </a:cubicBezTo>
                  <a:cubicBezTo>
                    <a:pt x="166" y="11"/>
                    <a:pt x="167" y="12"/>
                    <a:pt x="167" y="11"/>
                  </a:cubicBezTo>
                  <a:cubicBezTo>
                    <a:pt x="171" y="14"/>
                    <a:pt x="171" y="16"/>
                    <a:pt x="175" y="16"/>
                  </a:cubicBezTo>
                  <a:cubicBezTo>
                    <a:pt x="174" y="17"/>
                    <a:pt x="174" y="17"/>
                    <a:pt x="174" y="17"/>
                  </a:cubicBezTo>
                  <a:cubicBezTo>
                    <a:pt x="180" y="16"/>
                    <a:pt x="183" y="20"/>
                    <a:pt x="188" y="19"/>
                  </a:cubicBezTo>
                  <a:cubicBezTo>
                    <a:pt x="208" y="32"/>
                    <a:pt x="224" y="51"/>
                    <a:pt x="233" y="72"/>
                  </a:cubicBezTo>
                  <a:cubicBezTo>
                    <a:pt x="241" y="94"/>
                    <a:pt x="245" y="117"/>
                    <a:pt x="239" y="141"/>
                  </a:cubicBezTo>
                  <a:cubicBezTo>
                    <a:pt x="236" y="146"/>
                    <a:pt x="236" y="146"/>
                    <a:pt x="235" y="152"/>
                  </a:cubicBezTo>
                  <a:cubicBezTo>
                    <a:pt x="235" y="152"/>
                    <a:pt x="235" y="151"/>
                    <a:pt x="234" y="152"/>
                  </a:cubicBezTo>
                  <a:cubicBezTo>
                    <a:pt x="236" y="153"/>
                    <a:pt x="233" y="156"/>
                    <a:pt x="234" y="157"/>
                  </a:cubicBezTo>
                  <a:cubicBezTo>
                    <a:pt x="231" y="165"/>
                    <a:pt x="227" y="172"/>
                    <a:pt x="222" y="180"/>
                  </a:cubicBezTo>
                  <a:cubicBezTo>
                    <a:pt x="223" y="179"/>
                    <a:pt x="222" y="177"/>
                    <a:pt x="221" y="179"/>
                  </a:cubicBezTo>
                  <a:cubicBezTo>
                    <a:pt x="221" y="181"/>
                    <a:pt x="221" y="181"/>
                    <a:pt x="221" y="181"/>
                  </a:cubicBezTo>
                  <a:cubicBezTo>
                    <a:pt x="221" y="181"/>
                    <a:pt x="221" y="181"/>
                    <a:pt x="221" y="181"/>
                  </a:cubicBezTo>
                  <a:cubicBezTo>
                    <a:pt x="220" y="182"/>
                    <a:pt x="221" y="183"/>
                    <a:pt x="222" y="183"/>
                  </a:cubicBezTo>
                  <a:cubicBezTo>
                    <a:pt x="210" y="202"/>
                    <a:pt x="192" y="213"/>
                    <a:pt x="179" y="228"/>
                  </a:cubicBezTo>
                  <a:cubicBezTo>
                    <a:pt x="176" y="230"/>
                    <a:pt x="172" y="236"/>
                    <a:pt x="170" y="240"/>
                  </a:cubicBezTo>
                  <a:cubicBezTo>
                    <a:pt x="159" y="249"/>
                    <a:pt x="153" y="260"/>
                    <a:pt x="152" y="274"/>
                  </a:cubicBezTo>
                  <a:cubicBezTo>
                    <a:pt x="152" y="274"/>
                    <a:pt x="148" y="272"/>
                    <a:pt x="148" y="26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 name="Freeform 7"/>
            <p:cNvSpPr/>
            <p:nvPr/>
          </p:nvSpPr>
          <p:spPr bwMode="auto">
            <a:xfrm>
              <a:off x="9121775" y="3151188"/>
              <a:ext cx="11112" cy="11113"/>
            </a:xfrm>
            <a:custGeom>
              <a:gdLst>
                <a:gd fmla="*/ 0 w 3" name="T0"/>
                <a:gd fmla="*/ 2 h 3" name="T1"/>
                <a:gd fmla="*/ 3 w 3" name="T2"/>
                <a:gd fmla="*/ 1 h 3" name="T3"/>
                <a:gd fmla="*/ 0 w 3" name="T4"/>
                <a:gd fmla="*/ 2 h 3" name="T5"/>
              </a:gdLst>
              <a:cxnLst>
                <a:cxn ang="0">
                  <a:pos x="T0" y="T1"/>
                </a:cxn>
                <a:cxn ang="0">
                  <a:pos x="T2" y="T3"/>
                </a:cxn>
                <a:cxn ang="0">
                  <a:pos x="T4" y="T5"/>
                </a:cxn>
              </a:cxnLst>
              <a:rect b="b" l="0" r="r" t="0"/>
              <a:pathLst>
                <a:path h="3" w="3">
                  <a:moveTo>
                    <a:pt x="0" y="2"/>
                  </a:moveTo>
                  <a:cubicBezTo>
                    <a:pt x="1" y="2"/>
                    <a:pt x="2" y="0"/>
                    <a:pt x="3" y="1"/>
                  </a:cubicBezTo>
                  <a:cubicBezTo>
                    <a:pt x="2" y="2"/>
                    <a:pt x="1" y="3"/>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 name="Freeform 8"/>
            <p:cNvSpPr/>
            <p:nvPr/>
          </p:nvSpPr>
          <p:spPr bwMode="auto">
            <a:xfrm>
              <a:off x="9110663" y="2973388"/>
              <a:ext cx="7937" cy="4763"/>
            </a:xfrm>
            <a:custGeom>
              <a:gdLst>
                <a:gd fmla="*/ 0 w 2" name="T0"/>
                <a:gd fmla="*/ 1 h 1" name="T1"/>
                <a:gd fmla="*/ 0 w 2" name="T2"/>
                <a:gd fmla="*/ 0 h 1" name="T3"/>
                <a:gd fmla="*/ 1 w 2" name="T4"/>
                <a:gd fmla="*/ 1 h 1" name="T5"/>
                <a:gd fmla="*/ 0 w 2" name="T6"/>
                <a:gd fmla="*/ 1 h 1" name="T7"/>
              </a:gdLst>
              <a:cxnLst>
                <a:cxn ang="0">
                  <a:pos x="T0" y="T1"/>
                </a:cxn>
                <a:cxn ang="0">
                  <a:pos x="T2" y="T3"/>
                </a:cxn>
                <a:cxn ang="0">
                  <a:pos x="T4" y="T5"/>
                </a:cxn>
                <a:cxn ang="0">
                  <a:pos x="T6" y="T7"/>
                </a:cxn>
              </a:cxnLst>
              <a:rect b="b" l="0" r="r" t="0"/>
              <a:pathLst>
                <a:path h="1" w="2">
                  <a:moveTo>
                    <a:pt x="0" y="1"/>
                  </a:moveTo>
                  <a:cubicBezTo>
                    <a:pt x="0" y="1"/>
                    <a:pt x="0" y="0"/>
                    <a:pt x="0" y="0"/>
                  </a:cubicBezTo>
                  <a:cubicBezTo>
                    <a:pt x="1" y="1"/>
                    <a:pt x="2" y="1"/>
                    <a:pt x="1" y="1"/>
                  </a:cubicBezTo>
                  <a:cubicBezTo>
                    <a:pt x="1" y="1"/>
                    <a:pt x="1"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 name="Freeform 9"/>
            <p:cNvSpPr/>
            <p:nvPr/>
          </p:nvSpPr>
          <p:spPr bwMode="auto">
            <a:xfrm>
              <a:off x="9091613" y="2936876"/>
              <a:ext cx="15875" cy="11113"/>
            </a:xfrm>
            <a:custGeom>
              <a:gdLst>
                <a:gd fmla="*/ 0 w 4" name="T0"/>
                <a:gd fmla="*/ 0 h 3" name="T1"/>
                <a:gd fmla="*/ 4 w 4" name="T2"/>
                <a:gd fmla="*/ 3 h 3" name="T3"/>
                <a:gd fmla="*/ 0 w 4" name="T4"/>
                <a:gd fmla="*/ 0 h 3" name="T5"/>
              </a:gdLst>
              <a:cxnLst>
                <a:cxn ang="0">
                  <a:pos x="T0" y="T1"/>
                </a:cxn>
                <a:cxn ang="0">
                  <a:pos x="T2" y="T3"/>
                </a:cxn>
                <a:cxn ang="0">
                  <a:pos x="T4" y="T5"/>
                </a:cxn>
              </a:cxnLst>
              <a:rect b="b" l="0" r="r" t="0"/>
              <a:pathLst>
                <a:path h="3" w="4">
                  <a:moveTo>
                    <a:pt x="0" y="0"/>
                  </a:moveTo>
                  <a:cubicBezTo>
                    <a:pt x="1" y="0"/>
                    <a:pt x="3" y="2"/>
                    <a:pt x="4" y="3"/>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 name="Freeform 10"/>
            <p:cNvSpPr/>
            <p:nvPr/>
          </p:nvSpPr>
          <p:spPr bwMode="auto">
            <a:xfrm>
              <a:off x="9085263" y="2887663"/>
              <a:ext cx="3175" cy="7938"/>
            </a:xfrm>
            <a:custGeom>
              <a:gdLst>
                <a:gd fmla="*/ 0 w 1" name="T0"/>
                <a:gd fmla="*/ 1 h 2" name="T1"/>
                <a:gd fmla="*/ 1 w 1" name="T2"/>
                <a:gd fmla="*/ 1 h 2" name="T3"/>
                <a:gd fmla="*/ 0 w 1" name="T4"/>
                <a:gd fmla="*/ 1 h 2" name="T5"/>
              </a:gdLst>
              <a:cxnLst>
                <a:cxn ang="0">
                  <a:pos x="T0" y="T1"/>
                </a:cxn>
                <a:cxn ang="0">
                  <a:pos x="T2" y="T3"/>
                </a:cxn>
                <a:cxn ang="0">
                  <a:pos x="T4" y="T5"/>
                </a:cxn>
              </a:cxnLst>
              <a:rect b="b" l="0" r="r" t="0"/>
              <a:pathLst>
                <a:path h="2" w="1">
                  <a:moveTo>
                    <a:pt x="0" y="1"/>
                  </a:moveTo>
                  <a:cubicBezTo>
                    <a:pt x="0" y="0"/>
                    <a:pt x="0" y="0"/>
                    <a:pt x="1" y="1"/>
                  </a:cubicBezTo>
                  <a:cubicBezTo>
                    <a:pt x="1" y="2"/>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 name="Freeform 11"/>
            <p:cNvSpPr/>
            <p:nvPr/>
          </p:nvSpPr>
          <p:spPr bwMode="auto">
            <a:xfrm>
              <a:off x="9072563" y="2882901"/>
              <a:ext cx="7937" cy="12700"/>
            </a:xfrm>
            <a:custGeom>
              <a:gdLst>
                <a:gd fmla="*/ 1 w 2" name="T0"/>
                <a:gd fmla="*/ 3 h 3" name="T1"/>
                <a:gd fmla="*/ 1 w 2" name="T2"/>
                <a:gd fmla="*/ 0 h 3" name="T3"/>
                <a:gd fmla="*/ 1 w 2" name="T4"/>
                <a:gd fmla="*/ 3 h 3" name="T5"/>
              </a:gdLst>
              <a:cxnLst>
                <a:cxn ang="0">
                  <a:pos x="T0" y="T1"/>
                </a:cxn>
                <a:cxn ang="0">
                  <a:pos x="T2" y="T3"/>
                </a:cxn>
                <a:cxn ang="0">
                  <a:pos x="T4" y="T5"/>
                </a:cxn>
              </a:cxnLst>
              <a:rect b="b" l="0" r="r" t="0"/>
              <a:pathLst>
                <a:path h="3" w="2">
                  <a:moveTo>
                    <a:pt x="1" y="3"/>
                  </a:moveTo>
                  <a:cubicBezTo>
                    <a:pt x="0" y="2"/>
                    <a:pt x="0" y="1"/>
                    <a:pt x="1" y="0"/>
                  </a:cubicBezTo>
                  <a:cubicBezTo>
                    <a:pt x="0" y="1"/>
                    <a:pt x="2" y="2"/>
                    <a:pt x="1" y="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 name="Freeform 12"/>
            <p:cNvSpPr/>
            <p:nvPr/>
          </p:nvSpPr>
          <p:spPr bwMode="auto">
            <a:xfrm>
              <a:off x="9036050" y="2800351"/>
              <a:ext cx="11112" cy="7938"/>
            </a:xfrm>
            <a:custGeom>
              <a:gdLst>
                <a:gd fmla="*/ 1 w 3" name="T0"/>
                <a:gd fmla="*/ 2 h 2" name="T1"/>
                <a:gd fmla="*/ 1 w 3" name="T2"/>
                <a:gd fmla="*/ 0 h 2" name="T3"/>
                <a:gd fmla="*/ 1 w 3" name="T4"/>
                <a:gd fmla="*/ 2 h 2" name="T5"/>
              </a:gdLst>
              <a:cxnLst>
                <a:cxn ang="0">
                  <a:pos x="T0" y="T1"/>
                </a:cxn>
                <a:cxn ang="0">
                  <a:pos x="T2" y="T3"/>
                </a:cxn>
                <a:cxn ang="0">
                  <a:pos x="T4" y="T5"/>
                </a:cxn>
              </a:cxnLst>
              <a:rect b="b" l="0" r="r" t="0"/>
              <a:pathLst>
                <a:path h="2" w="3">
                  <a:moveTo>
                    <a:pt x="1" y="2"/>
                  </a:moveTo>
                  <a:cubicBezTo>
                    <a:pt x="1" y="2"/>
                    <a:pt x="0" y="1"/>
                    <a:pt x="1" y="0"/>
                  </a:cubicBezTo>
                  <a:cubicBezTo>
                    <a:pt x="0" y="1"/>
                    <a:pt x="3" y="2"/>
                    <a:pt x="1"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 name="Freeform 13"/>
            <p:cNvSpPr/>
            <p:nvPr/>
          </p:nvSpPr>
          <p:spPr bwMode="auto">
            <a:xfrm>
              <a:off x="9017000" y="2767013"/>
              <a:ext cx="3175" cy="7938"/>
            </a:xfrm>
            <a:custGeom>
              <a:gdLst>
                <a:gd fmla="*/ 0 w 1" name="T0"/>
                <a:gd fmla="*/ 2 h 2" name="T1"/>
                <a:gd fmla="*/ 0 w 1" name="T2"/>
                <a:gd fmla="*/ 1 h 2" name="T3"/>
                <a:gd fmla="*/ 1 w 1" name="T4"/>
                <a:gd fmla="*/ 1 h 2" name="T5"/>
                <a:gd fmla="*/ 0 w 1" name="T6"/>
                <a:gd fmla="*/ 2 h 2" name="T7"/>
              </a:gdLst>
              <a:cxnLst>
                <a:cxn ang="0">
                  <a:pos x="T0" y="T1"/>
                </a:cxn>
                <a:cxn ang="0">
                  <a:pos x="T2" y="T3"/>
                </a:cxn>
                <a:cxn ang="0">
                  <a:pos x="T4" y="T5"/>
                </a:cxn>
                <a:cxn ang="0">
                  <a:pos x="T6" y="T7"/>
                </a:cxn>
              </a:cxnLst>
              <a:rect b="b" l="0" r="r" t="0"/>
              <a:pathLst>
                <a:path h="2" w="1">
                  <a:moveTo>
                    <a:pt x="0" y="2"/>
                  </a:moveTo>
                  <a:cubicBezTo>
                    <a:pt x="0" y="2"/>
                    <a:pt x="0" y="1"/>
                    <a:pt x="0" y="1"/>
                  </a:cubicBezTo>
                  <a:cubicBezTo>
                    <a:pt x="0" y="0"/>
                    <a:pt x="1" y="1"/>
                    <a:pt x="1" y="1"/>
                  </a:cubicBez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5" name="Freeform 14"/>
            <p:cNvSpPr/>
            <p:nvPr/>
          </p:nvSpPr>
          <p:spPr bwMode="auto">
            <a:xfrm>
              <a:off x="9283700" y="2217738"/>
              <a:ext cx="4762" cy="3175"/>
            </a:xfrm>
            <a:custGeom>
              <a:gdLst>
                <a:gd fmla="*/ 3 w 3" name="T0"/>
                <a:gd fmla="*/ 0 h 2" name="T1"/>
                <a:gd fmla="*/ 0 w 3" name="T2"/>
                <a:gd fmla="*/ 2 h 2" name="T3"/>
                <a:gd fmla="*/ 0 w 3" name="T4"/>
                <a:gd fmla="*/ 0 h 2" name="T5"/>
                <a:gd fmla="*/ 3 w 3" name="T6"/>
                <a:gd fmla="*/ 0 h 2" name="T7"/>
              </a:gdLst>
              <a:cxnLst>
                <a:cxn ang="0">
                  <a:pos x="T0" y="T1"/>
                </a:cxn>
                <a:cxn ang="0">
                  <a:pos x="T2" y="T3"/>
                </a:cxn>
                <a:cxn ang="0">
                  <a:pos x="T4" y="T5"/>
                </a:cxn>
                <a:cxn ang="0">
                  <a:pos x="T6" y="T7"/>
                </a:cxn>
              </a:cxnLst>
              <a:rect b="b" l="0" r="r" t="0"/>
              <a:pathLst>
                <a:path h="2" w="3">
                  <a:moveTo>
                    <a:pt x="3" y="0"/>
                  </a:moveTo>
                  <a:lnTo>
                    <a:pt x="0" y="2"/>
                  </a:lnTo>
                  <a:lnTo>
                    <a:pt x="0" y="0"/>
                  </a:lnTo>
                  <a:lnTo>
                    <a:pt x="3"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6" name="Freeform 15"/>
            <p:cNvSpPr/>
            <p:nvPr/>
          </p:nvSpPr>
          <p:spPr bwMode="auto">
            <a:xfrm>
              <a:off x="9588500" y="2297113"/>
              <a:ext cx="7937" cy="3175"/>
            </a:xfrm>
            <a:custGeom>
              <a:gdLst>
                <a:gd fmla="*/ 1 w 2" name="T0"/>
                <a:gd fmla="*/ 0 h 1" name="T1"/>
                <a:gd fmla="*/ 1 w 2" name="T2"/>
                <a:gd fmla="*/ 1 h 1" name="T3"/>
                <a:gd fmla="*/ 1 w 2" name="T4"/>
                <a:gd fmla="*/ 0 h 1" name="T5"/>
              </a:gdLst>
              <a:cxnLst>
                <a:cxn ang="0">
                  <a:pos x="T0" y="T1"/>
                </a:cxn>
                <a:cxn ang="0">
                  <a:pos x="T2" y="T3"/>
                </a:cxn>
                <a:cxn ang="0">
                  <a:pos x="T4" y="T5"/>
                </a:cxn>
              </a:cxnLst>
              <a:rect b="b" l="0" r="r" t="0"/>
              <a:pathLst>
                <a:path h="1" w="2">
                  <a:moveTo>
                    <a:pt x="1" y="0"/>
                  </a:moveTo>
                  <a:cubicBezTo>
                    <a:pt x="2" y="0"/>
                    <a:pt x="1" y="1"/>
                    <a:pt x="1" y="1"/>
                  </a:cubicBezTo>
                  <a:cubicBezTo>
                    <a:pt x="0" y="1"/>
                    <a:pt x="2"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 name="Freeform 16"/>
            <p:cNvSpPr/>
            <p:nvPr/>
          </p:nvSpPr>
          <p:spPr bwMode="auto">
            <a:xfrm>
              <a:off x="9709150" y="2420938"/>
              <a:ext cx="7937" cy="3175"/>
            </a:xfrm>
            <a:custGeom>
              <a:gdLst>
                <a:gd fmla="*/ 0 w 5" name="T0"/>
                <a:gd fmla="*/ 2 h 2" name="T1"/>
                <a:gd fmla="*/ 0 w 5" name="T2"/>
                <a:gd fmla="*/ 0 h 2" name="T3"/>
                <a:gd fmla="*/ 5 w 5" name="T4"/>
                <a:gd fmla="*/ 0 h 2" name="T5"/>
                <a:gd fmla="*/ 0 w 5" name="T6"/>
                <a:gd fmla="*/ 2 h 2" name="T7"/>
              </a:gdLst>
              <a:cxnLst>
                <a:cxn ang="0">
                  <a:pos x="T0" y="T1"/>
                </a:cxn>
                <a:cxn ang="0">
                  <a:pos x="T2" y="T3"/>
                </a:cxn>
                <a:cxn ang="0">
                  <a:pos x="T4" y="T5"/>
                </a:cxn>
                <a:cxn ang="0">
                  <a:pos x="T6" y="T7"/>
                </a:cxn>
              </a:cxnLst>
              <a:rect b="b" l="0" r="r" t="0"/>
              <a:pathLst>
                <a:path h="2" w="5">
                  <a:moveTo>
                    <a:pt x="0" y="2"/>
                  </a:moveTo>
                  <a:lnTo>
                    <a:pt x="0" y="0"/>
                  </a:lnTo>
                  <a:lnTo>
                    <a:pt x="5" y="0"/>
                  </a:ln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 name="Freeform 17"/>
            <p:cNvSpPr/>
            <p:nvPr/>
          </p:nvSpPr>
          <p:spPr bwMode="auto">
            <a:xfrm>
              <a:off x="9107488" y="3151188"/>
              <a:ext cx="22225" cy="6350"/>
            </a:xfrm>
            <a:custGeom>
              <a:gdLst>
                <a:gd fmla="*/ 4 w 6" name="T0"/>
                <a:gd fmla="*/ 0 h 2" name="T1"/>
                <a:gd fmla="*/ 2 w 6" name="T2"/>
                <a:gd fmla="*/ 1 h 2" name="T3"/>
                <a:gd fmla="*/ 4 w 6" name="T4"/>
                <a:gd fmla="*/ 0 h 2" name="T5"/>
              </a:gdLst>
              <a:cxnLst>
                <a:cxn ang="0">
                  <a:pos x="T0" y="T1"/>
                </a:cxn>
                <a:cxn ang="0">
                  <a:pos x="T2" y="T3"/>
                </a:cxn>
                <a:cxn ang="0">
                  <a:pos x="T4" y="T5"/>
                </a:cxn>
              </a:cxnLst>
              <a:rect b="b" l="0" r="r" t="0"/>
              <a:pathLst>
                <a:path h="2" w="6">
                  <a:moveTo>
                    <a:pt x="4" y="0"/>
                  </a:moveTo>
                  <a:cubicBezTo>
                    <a:pt x="0" y="1"/>
                    <a:pt x="6" y="2"/>
                    <a:pt x="2" y="1"/>
                  </a:cubicBezTo>
                  <a:cubicBezTo>
                    <a:pt x="2" y="0"/>
                    <a:pt x="3" y="0"/>
                    <a:pt x="4"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 name="Freeform 18"/>
            <p:cNvSpPr/>
            <p:nvPr/>
          </p:nvSpPr>
          <p:spPr bwMode="auto">
            <a:xfrm>
              <a:off x="8783638" y="3152777"/>
              <a:ext cx="703262" cy="1362075"/>
            </a:xfrm>
            <a:custGeom>
              <a:gdLst>
                <a:gd fmla="*/ 73 w 187" name="T0"/>
                <a:gd fmla="*/ 274 h 362" name="T1"/>
                <a:gd fmla="*/ 105 w 187" name="T2"/>
                <a:gd fmla="*/ 211 h 362" name="T3"/>
                <a:gd fmla="*/ 107 w 187" name="T4"/>
                <a:gd fmla="*/ 187 h 362" name="T5"/>
                <a:gd fmla="*/ 105 w 187" name="T6"/>
                <a:gd fmla="*/ 126 h 362" name="T7"/>
                <a:gd fmla="*/ 135 w 187" name="T8"/>
                <a:gd fmla="*/ 109 h 362" name="T9"/>
                <a:gd fmla="*/ 98 w 187" name="T10"/>
                <a:gd fmla="*/ 101 h 362" name="T11"/>
                <a:gd fmla="*/ 110 w 187" name="T12"/>
                <a:gd fmla="*/ 86 h 362" name="T13"/>
                <a:gd fmla="*/ 143 w 187" name="T14"/>
                <a:gd fmla="*/ 78 h 362" name="T15"/>
                <a:gd fmla="*/ 169 w 187" name="T16"/>
                <a:gd fmla="*/ 72 h 362" name="T17"/>
                <a:gd fmla="*/ 166 w 187" name="T18"/>
                <a:gd fmla="*/ 85 h 362" name="T19"/>
                <a:gd fmla="*/ 168 w 187" name="T20"/>
                <a:gd fmla="*/ 83 h 362" name="T21"/>
                <a:gd fmla="*/ 168 w 187" name="T22"/>
                <a:gd fmla="*/ 75 h 362" name="T23"/>
                <a:gd fmla="*/ 168 w 187" name="T24"/>
                <a:gd fmla="*/ 83 h 362" name="T25"/>
                <a:gd fmla="*/ 157 w 187" name="T26"/>
                <a:gd fmla="*/ 79 h 362" name="T27"/>
                <a:gd fmla="*/ 131 w 187" name="T28"/>
                <a:gd fmla="*/ 79 h 362" name="T29"/>
                <a:gd fmla="*/ 95 w 187" name="T30"/>
                <a:gd fmla="*/ 80 h 362" name="T31"/>
                <a:gd fmla="*/ 70 w 187" name="T32"/>
                <a:gd fmla="*/ 73 h 362" name="T33"/>
                <a:gd fmla="*/ 74 w 187" name="T34"/>
                <a:gd fmla="*/ 61 h 362" name="T35"/>
                <a:gd fmla="*/ 94 w 187" name="T36"/>
                <a:gd fmla="*/ 54 h 362" name="T37"/>
                <a:gd fmla="*/ 110 w 187" name="T38"/>
                <a:gd fmla="*/ 48 h 362" name="T39"/>
                <a:gd fmla="*/ 119 w 187" name="T40"/>
                <a:gd fmla="*/ 46 h 362" name="T41"/>
                <a:gd fmla="*/ 144 w 187" name="T42"/>
                <a:gd fmla="*/ 43 h 362" name="T43"/>
                <a:gd fmla="*/ 169 w 187" name="T44"/>
                <a:gd fmla="*/ 33 h 362" name="T45"/>
                <a:gd fmla="*/ 161 w 187" name="T46"/>
                <a:gd fmla="*/ 45 h 362" name="T47"/>
                <a:gd fmla="*/ 143 w 187" name="T48"/>
                <a:gd fmla="*/ 44 h 362" name="T49"/>
                <a:gd fmla="*/ 92 w 187" name="T50"/>
                <a:gd fmla="*/ 49 h 362" name="T51"/>
                <a:gd fmla="*/ 80 w 187" name="T52"/>
                <a:gd fmla="*/ 42 h 362" name="T53"/>
                <a:gd fmla="*/ 83 w 187" name="T54"/>
                <a:gd fmla="*/ 27 h 362" name="T55"/>
                <a:gd fmla="*/ 101 w 187" name="T56"/>
                <a:gd fmla="*/ 21 h 362" name="T57"/>
                <a:gd fmla="*/ 117 w 187" name="T58"/>
                <a:gd fmla="*/ 15 h 362" name="T59"/>
                <a:gd fmla="*/ 127 w 187" name="T60"/>
                <a:gd fmla="*/ 15 h 362" name="T61"/>
                <a:gd fmla="*/ 143 w 187" name="T62"/>
                <a:gd fmla="*/ 19 h 362" name="T63"/>
                <a:gd fmla="*/ 160 w 187" name="T64"/>
                <a:gd fmla="*/ 14 h 362" name="T65"/>
                <a:gd fmla="*/ 173 w 187" name="T66"/>
                <a:gd fmla="*/ 4 h 362" name="T67"/>
                <a:gd fmla="*/ 181 w 187" name="T68"/>
                <a:gd fmla="*/ 3 h 362" name="T69"/>
                <a:gd fmla="*/ 178 w 187" name="T70"/>
                <a:gd fmla="*/ 21 h 362" name="T71"/>
                <a:gd fmla="*/ 181 w 187" name="T72"/>
                <a:gd fmla="*/ 4 h 362" name="T73"/>
                <a:gd fmla="*/ 180 w 187" name="T74"/>
                <a:gd fmla="*/ 6 h 362" name="T75"/>
                <a:gd fmla="*/ 183 w 187" name="T76"/>
                <a:gd fmla="*/ 8 h 362" name="T77"/>
                <a:gd fmla="*/ 180 w 187" name="T78"/>
                <a:gd fmla="*/ 16 h 362" name="T79"/>
                <a:gd fmla="*/ 156 w 187" name="T80"/>
                <a:gd fmla="*/ 15 h 362" name="T81"/>
                <a:gd fmla="*/ 118 w 187" name="T82"/>
                <a:gd fmla="*/ 12 h 362" name="T83"/>
                <a:gd fmla="*/ 97 w 187" name="T84"/>
                <a:gd fmla="*/ 11 h 362" name="T85"/>
                <a:gd fmla="*/ 109 w 187" name="T86"/>
                <a:gd fmla="*/ 5 h 362" name="T87"/>
                <a:gd fmla="*/ 135 w 187" name="T88"/>
                <a:gd fmla="*/ 2 h 362" name="T89"/>
                <a:gd fmla="*/ 186 w 187" name="T90"/>
                <a:gd fmla="*/ 9 h 362" name="T91"/>
                <a:gd fmla="*/ 176 w 187" name="T92"/>
                <a:gd fmla="*/ 20 h 362" name="T93"/>
                <a:gd fmla="*/ 123 w 187" name="T94"/>
                <a:gd fmla="*/ 30 h 362" name="T95"/>
                <a:gd fmla="*/ 78 w 187" name="T96"/>
                <a:gd fmla="*/ 31 h 362" name="T97"/>
                <a:gd fmla="*/ 86 w 187" name="T98"/>
                <a:gd fmla="*/ 33 h 362" name="T99"/>
                <a:gd fmla="*/ 159 w 187" name="T100"/>
                <a:gd fmla="*/ 30 h 362" name="T101"/>
                <a:gd fmla="*/ 176 w 187" name="T102"/>
                <a:gd fmla="*/ 50 h 362" name="T103"/>
                <a:gd fmla="*/ 145 w 187" name="T104"/>
                <a:gd fmla="*/ 58 h 362" name="T105"/>
                <a:gd fmla="*/ 82 w 187" name="T106"/>
                <a:gd fmla="*/ 74 h 362" name="T107"/>
                <a:gd fmla="*/ 81 w 187" name="T108"/>
                <a:gd fmla="*/ 60 h 362" name="T109"/>
                <a:gd fmla="*/ 127 w 187" name="T110"/>
                <a:gd fmla="*/ 66 h 362" name="T111"/>
                <a:gd fmla="*/ 176 w 187" name="T112"/>
                <a:gd fmla="*/ 75 h 362" name="T113"/>
                <a:gd fmla="*/ 170 w 187" name="T114"/>
                <a:gd fmla="*/ 88 h 362" name="T115"/>
                <a:gd fmla="*/ 105 w 187" name="T116"/>
                <a:gd fmla="*/ 104 h 362" name="T117"/>
                <a:gd fmla="*/ 104 w 187" name="T118"/>
                <a:gd fmla="*/ 88 h 362" name="T119"/>
                <a:gd fmla="*/ 144 w 187" name="T120"/>
                <a:gd fmla="*/ 117 h 362" name="T121"/>
                <a:gd fmla="*/ 118 w 187" name="T122"/>
                <a:gd fmla="*/ 169 h 362" name="T123"/>
                <a:gd fmla="*/ 112 w 187" name="T124"/>
                <a:gd fmla="*/ 233 h 36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62" w="187">
                  <a:moveTo>
                    <a:pt x="6" y="350"/>
                  </a:moveTo>
                  <a:cubicBezTo>
                    <a:pt x="10" y="338"/>
                    <a:pt x="24" y="331"/>
                    <a:pt x="30" y="320"/>
                  </a:cubicBezTo>
                  <a:cubicBezTo>
                    <a:pt x="31" y="319"/>
                    <a:pt x="31" y="322"/>
                    <a:pt x="33" y="319"/>
                  </a:cubicBezTo>
                  <a:cubicBezTo>
                    <a:pt x="39" y="308"/>
                    <a:pt x="53" y="296"/>
                    <a:pt x="64" y="286"/>
                  </a:cubicBezTo>
                  <a:cubicBezTo>
                    <a:pt x="64" y="287"/>
                    <a:pt x="64" y="287"/>
                    <a:pt x="64" y="287"/>
                  </a:cubicBezTo>
                  <a:cubicBezTo>
                    <a:pt x="67" y="286"/>
                    <a:pt x="67" y="282"/>
                    <a:pt x="69" y="279"/>
                  </a:cubicBezTo>
                  <a:cubicBezTo>
                    <a:pt x="69" y="280"/>
                    <a:pt x="69" y="281"/>
                    <a:pt x="70" y="280"/>
                  </a:cubicBezTo>
                  <a:cubicBezTo>
                    <a:pt x="69" y="279"/>
                    <a:pt x="73" y="276"/>
                    <a:pt x="73" y="274"/>
                  </a:cubicBezTo>
                  <a:cubicBezTo>
                    <a:pt x="74" y="274"/>
                    <a:pt x="74" y="274"/>
                    <a:pt x="76" y="274"/>
                  </a:cubicBezTo>
                  <a:cubicBezTo>
                    <a:pt x="76" y="271"/>
                    <a:pt x="76" y="271"/>
                    <a:pt x="76" y="271"/>
                  </a:cubicBezTo>
                  <a:cubicBezTo>
                    <a:pt x="75" y="265"/>
                    <a:pt x="83" y="262"/>
                    <a:pt x="85" y="256"/>
                  </a:cubicBezTo>
                  <a:cubicBezTo>
                    <a:pt x="85" y="256"/>
                    <a:pt x="85" y="257"/>
                    <a:pt x="85" y="257"/>
                  </a:cubicBezTo>
                  <a:cubicBezTo>
                    <a:pt x="89" y="247"/>
                    <a:pt x="96" y="236"/>
                    <a:pt x="100" y="226"/>
                  </a:cubicBezTo>
                  <a:cubicBezTo>
                    <a:pt x="100" y="226"/>
                    <a:pt x="101" y="227"/>
                    <a:pt x="102" y="227"/>
                  </a:cubicBezTo>
                  <a:cubicBezTo>
                    <a:pt x="100" y="226"/>
                    <a:pt x="102" y="222"/>
                    <a:pt x="103" y="219"/>
                  </a:cubicBezTo>
                  <a:cubicBezTo>
                    <a:pt x="105" y="219"/>
                    <a:pt x="103" y="214"/>
                    <a:pt x="105" y="211"/>
                  </a:cubicBezTo>
                  <a:cubicBezTo>
                    <a:pt x="105" y="211"/>
                    <a:pt x="105" y="211"/>
                    <a:pt x="105" y="211"/>
                  </a:cubicBezTo>
                  <a:cubicBezTo>
                    <a:pt x="104" y="208"/>
                    <a:pt x="107" y="208"/>
                    <a:pt x="106" y="205"/>
                  </a:cubicBezTo>
                  <a:cubicBezTo>
                    <a:pt x="107" y="204"/>
                    <a:pt x="107" y="204"/>
                    <a:pt x="107" y="204"/>
                  </a:cubicBezTo>
                  <a:cubicBezTo>
                    <a:pt x="105" y="203"/>
                    <a:pt x="110" y="201"/>
                    <a:pt x="109" y="198"/>
                  </a:cubicBezTo>
                  <a:cubicBezTo>
                    <a:pt x="108" y="198"/>
                    <a:pt x="108" y="198"/>
                    <a:pt x="108" y="198"/>
                  </a:cubicBezTo>
                  <a:cubicBezTo>
                    <a:pt x="108" y="196"/>
                    <a:pt x="109" y="196"/>
                    <a:pt x="109" y="194"/>
                  </a:cubicBezTo>
                  <a:cubicBezTo>
                    <a:pt x="109" y="193"/>
                    <a:pt x="109" y="193"/>
                    <a:pt x="109" y="193"/>
                  </a:cubicBezTo>
                  <a:cubicBezTo>
                    <a:pt x="108" y="189"/>
                    <a:pt x="109" y="187"/>
                    <a:pt x="107" y="187"/>
                  </a:cubicBezTo>
                  <a:cubicBezTo>
                    <a:pt x="109" y="185"/>
                    <a:pt x="108" y="191"/>
                    <a:pt x="111" y="188"/>
                  </a:cubicBezTo>
                  <a:cubicBezTo>
                    <a:pt x="109" y="173"/>
                    <a:pt x="96" y="164"/>
                    <a:pt x="91" y="148"/>
                  </a:cubicBezTo>
                  <a:cubicBezTo>
                    <a:pt x="92" y="146"/>
                    <a:pt x="92" y="145"/>
                    <a:pt x="93" y="145"/>
                  </a:cubicBezTo>
                  <a:cubicBezTo>
                    <a:pt x="93" y="144"/>
                    <a:pt x="95" y="140"/>
                    <a:pt x="95" y="138"/>
                  </a:cubicBezTo>
                  <a:cubicBezTo>
                    <a:pt x="94" y="139"/>
                    <a:pt x="96" y="138"/>
                    <a:pt x="96" y="137"/>
                  </a:cubicBezTo>
                  <a:cubicBezTo>
                    <a:pt x="99" y="136"/>
                    <a:pt x="96" y="134"/>
                    <a:pt x="99" y="132"/>
                  </a:cubicBezTo>
                  <a:cubicBezTo>
                    <a:pt x="98" y="133"/>
                    <a:pt x="99" y="134"/>
                    <a:pt x="100" y="134"/>
                  </a:cubicBezTo>
                  <a:cubicBezTo>
                    <a:pt x="100" y="131"/>
                    <a:pt x="103" y="129"/>
                    <a:pt x="105" y="126"/>
                  </a:cubicBezTo>
                  <a:cubicBezTo>
                    <a:pt x="104" y="127"/>
                    <a:pt x="104" y="128"/>
                    <a:pt x="105" y="128"/>
                  </a:cubicBezTo>
                  <a:cubicBezTo>
                    <a:pt x="106" y="124"/>
                    <a:pt x="109" y="124"/>
                    <a:pt x="111" y="122"/>
                  </a:cubicBezTo>
                  <a:cubicBezTo>
                    <a:pt x="111" y="123"/>
                    <a:pt x="111" y="123"/>
                    <a:pt x="111" y="123"/>
                  </a:cubicBezTo>
                  <a:cubicBezTo>
                    <a:pt x="115" y="122"/>
                    <a:pt x="111" y="121"/>
                    <a:pt x="114" y="119"/>
                  </a:cubicBezTo>
                  <a:cubicBezTo>
                    <a:pt x="114" y="120"/>
                    <a:pt x="114" y="120"/>
                    <a:pt x="114" y="121"/>
                  </a:cubicBezTo>
                  <a:cubicBezTo>
                    <a:pt x="116" y="117"/>
                    <a:pt x="122" y="115"/>
                    <a:pt x="125" y="112"/>
                  </a:cubicBezTo>
                  <a:cubicBezTo>
                    <a:pt x="125" y="113"/>
                    <a:pt x="125" y="113"/>
                    <a:pt x="125" y="113"/>
                  </a:cubicBezTo>
                  <a:cubicBezTo>
                    <a:pt x="128" y="112"/>
                    <a:pt x="133" y="105"/>
                    <a:pt x="135" y="109"/>
                  </a:cubicBezTo>
                  <a:cubicBezTo>
                    <a:pt x="133" y="108"/>
                    <a:pt x="136" y="106"/>
                    <a:pt x="132" y="105"/>
                  </a:cubicBezTo>
                  <a:cubicBezTo>
                    <a:pt x="132" y="107"/>
                    <a:pt x="125" y="105"/>
                    <a:pt x="127" y="108"/>
                  </a:cubicBezTo>
                  <a:cubicBezTo>
                    <a:pt x="124" y="107"/>
                    <a:pt x="118" y="105"/>
                    <a:pt x="115" y="106"/>
                  </a:cubicBezTo>
                  <a:cubicBezTo>
                    <a:pt x="117" y="105"/>
                    <a:pt x="114" y="103"/>
                    <a:pt x="117" y="103"/>
                  </a:cubicBezTo>
                  <a:cubicBezTo>
                    <a:pt x="115" y="102"/>
                    <a:pt x="115" y="102"/>
                    <a:pt x="115" y="102"/>
                  </a:cubicBezTo>
                  <a:cubicBezTo>
                    <a:pt x="115" y="101"/>
                    <a:pt x="117" y="102"/>
                    <a:pt x="116" y="101"/>
                  </a:cubicBezTo>
                  <a:cubicBezTo>
                    <a:pt x="115" y="101"/>
                    <a:pt x="110" y="101"/>
                    <a:pt x="109" y="101"/>
                  </a:cubicBezTo>
                  <a:cubicBezTo>
                    <a:pt x="106" y="101"/>
                    <a:pt x="103" y="103"/>
                    <a:pt x="98" y="101"/>
                  </a:cubicBezTo>
                  <a:cubicBezTo>
                    <a:pt x="101" y="102"/>
                    <a:pt x="98" y="99"/>
                    <a:pt x="100" y="99"/>
                  </a:cubicBezTo>
                  <a:cubicBezTo>
                    <a:pt x="99" y="97"/>
                    <a:pt x="93" y="104"/>
                    <a:pt x="94" y="93"/>
                  </a:cubicBezTo>
                  <a:cubicBezTo>
                    <a:pt x="95" y="92"/>
                    <a:pt x="95" y="94"/>
                    <a:pt x="97" y="92"/>
                  </a:cubicBezTo>
                  <a:cubicBezTo>
                    <a:pt x="96" y="92"/>
                    <a:pt x="97" y="91"/>
                    <a:pt x="97" y="90"/>
                  </a:cubicBezTo>
                  <a:cubicBezTo>
                    <a:pt x="98" y="89"/>
                    <a:pt x="103" y="86"/>
                    <a:pt x="105" y="88"/>
                  </a:cubicBezTo>
                  <a:cubicBezTo>
                    <a:pt x="106" y="88"/>
                    <a:pt x="103" y="89"/>
                    <a:pt x="105" y="89"/>
                  </a:cubicBezTo>
                  <a:cubicBezTo>
                    <a:pt x="107" y="88"/>
                    <a:pt x="107" y="87"/>
                    <a:pt x="110" y="86"/>
                  </a:cubicBezTo>
                  <a:cubicBezTo>
                    <a:pt x="110" y="86"/>
                    <a:pt x="110" y="86"/>
                    <a:pt x="110" y="86"/>
                  </a:cubicBezTo>
                  <a:cubicBezTo>
                    <a:pt x="112" y="86"/>
                    <a:pt x="115" y="84"/>
                    <a:pt x="113" y="83"/>
                  </a:cubicBezTo>
                  <a:cubicBezTo>
                    <a:pt x="112" y="84"/>
                    <a:pt x="114" y="85"/>
                    <a:pt x="112" y="84"/>
                  </a:cubicBezTo>
                  <a:cubicBezTo>
                    <a:pt x="113" y="83"/>
                    <a:pt x="116" y="82"/>
                    <a:pt x="119" y="81"/>
                  </a:cubicBezTo>
                  <a:cubicBezTo>
                    <a:pt x="118" y="82"/>
                    <a:pt x="118" y="82"/>
                    <a:pt x="118" y="83"/>
                  </a:cubicBezTo>
                  <a:cubicBezTo>
                    <a:pt x="122" y="81"/>
                    <a:pt x="126" y="80"/>
                    <a:pt x="130" y="78"/>
                  </a:cubicBezTo>
                  <a:cubicBezTo>
                    <a:pt x="130" y="77"/>
                    <a:pt x="128" y="81"/>
                    <a:pt x="128" y="80"/>
                  </a:cubicBezTo>
                  <a:cubicBezTo>
                    <a:pt x="133" y="81"/>
                    <a:pt x="139" y="77"/>
                    <a:pt x="143" y="79"/>
                  </a:cubicBezTo>
                  <a:cubicBezTo>
                    <a:pt x="143" y="79"/>
                    <a:pt x="143" y="77"/>
                    <a:pt x="143" y="78"/>
                  </a:cubicBezTo>
                  <a:cubicBezTo>
                    <a:pt x="146" y="77"/>
                    <a:pt x="146" y="79"/>
                    <a:pt x="147" y="78"/>
                  </a:cubicBezTo>
                  <a:cubicBezTo>
                    <a:pt x="147" y="79"/>
                    <a:pt x="149" y="78"/>
                    <a:pt x="151" y="77"/>
                  </a:cubicBezTo>
                  <a:cubicBezTo>
                    <a:pt x="152" y="77"/>
                    <a:pt x="151" y="78"/>
                    <a:pt x="150" y="78"/>
                  </a:cubicBezTo>
                  <a:cubicBezTo>
                    <a:pt x="152" y="77"/>
                    <a:pt x="162" y="75"/>
                    <a:pt x="167" y="75"/>
                  </a:cubicBezTo>
                  <a:cubicBezTo>
                    <a:pt x="166" y="74"/>
                    <a:pt x="167" y="74"/>
                    <a:pt x="168" y="73"/>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70" y="69"/>
                    <a:pt x="164" y="97"/>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5" y="85"/>
                    <a:pt x="165" y="85"/>
                    <a:pt x="165" y="85"/>
                  </a:cubicBezTo>
                  <a:cubicBezTo>
                    <a:pt x="167" y="84"/>
                    <a:pt x="167" y="84"/>
                    <a:pt x="167" y="84"/>
                  </a:cubicBezTo>
                  <a:cubicBezTo>
                    <a:pt x="166" y="83"/>
                    <a:pt x="164" y="83"/>
                    <a:pt x="164" y="82"/>
                  </a:cubicBezTo>
                  <a:cubicBezTo>
                    <a:pt x="163" y="82"/>
                    <a:pt x="165" y="83"/>
                    <a:pt x="167" y="83"/>
                  </a:cubicBezTo>
                  <a:cubicBezTo>
                    <a:pt x="167" y="83"/>
                    <a:pt x="167" y="83"/>
                    <a:pt x="167"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5"/>
                    <a:pt x="172" y="67"/>
                    <a:pt x="170" y="75"/>
                  </a:cubicBezTo>
                  <a:cubicBezTo>
                    <a:pt x="170" y="75"/>
                    <a:pt x="170" y="75"/>
                    <a:pt x="170" y="75"/>
                  </a:cubicBezTo>
                  <a:cubicBezTo>
                    <a:pt x="169" y="75"/>
                    <a:pt x="169" y="75"/>
                    <a:pt x="169" y="75"/>
                  </a:cubicBezTo>
                  <a:cubicBezTo>
                    <a:pt x="168" y="75"/>
                    <a:pt x="168" y="75"/>
                    <a:pt x="168" y="75"/>
                  </a:cubicBezTo>
                  <a:cubicBezTo>
                    <a:pt x="168" y="75"/>
                    <a:pt x="168" y="75"/>
                    <a:pt x="168" y="75"/>
                  </a:cubicBezTo>
                  <a:cubicBezTo>
                    <a:pt x="169" y="75"/>
                    <a:pt x="169" y="75"/>
                    <a:pt x="169"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69" y="78"/>
                    <a:pt x="172" y="66"/>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3"/>
                    <a:pt x="167" y="83"/>
                    <a:pt x="167" y="83"/>
                  </a:cubicBezTo>
                  <a:cubicBezTo>
                    <a:pt x="166" y="83"/>
                    <a:pt x="165" y="83"/>
                    <a:pt x="166" y="83"/>
                  </a:cubicBezTo>
                  <a:cubicBezTo>
                    <a:pt x="164" y="82"/>
                    <a:pt x="162" y="82"/>
                    <a:pt x="161" y="80"/>
                  </a:cubicBezTo>
                  <a:cubicBezTo>
                    <a:pt x="161" y="80"/>
                    <a:pt x="163" y="79"/>
                    <a:pt x="161" y="78"/>
                  </a:cubicBezTo>
                  <a:cubicBezTo>
                    <a:pt x="158" y="78"/>
                    <a:pt x="160" y="79"/>
                    <a:pt x="157" y="79"/>
                  </a:cubicBezTo>
                  <a:cubicBezTo>
                    <a:pt x="156" y="79"/>
                    <a:pt x="156" y="79"/>
                    <a:pt x="156" y="79"/>
                  </a:cubicBezTo>
                  <a:cubicBezTo>
                    <a:pt x="155" y="80"/>
                    <a:pt x="153" y="78"/>
                    <a:pt x="154" y="80"/>
                  </a:cubicBezTo>
                  <a:cubicBezTo>
                    <a:pt x="154" y="79"/>
                    <a:pt x="149" y="80"/>
                    <a:pt x="150" y="78"/>
                  </a:cubicBezTo>
                  <a:cubicBezTo>
                    <a:pt x="150" y="76"/>
                    <a:pt x="150" y="76"/>
                    <a:pt x="150" y="76"/>
                  </a:cubicBezTo>
                  <a:cubicBezTo>
                    <a:pt x="149" y="76"/>
                    <a:pt x="148" y="78"/>
                    <a:pt x="147" y="79"/>
                  </a:cubicBezTo>
                  <a:cubicBezTo>
                    <a:pt x="146" y="78"/>
                    <a:pt x="146" y="78"/>
                    <a:pt x="146" y="78"/>
                  </a:cubicBezTo>
                  <a:cubicBezTo>
                    <a:pt x="146" y="80"/>
                    <a:pt x="142" y="78"/>
                    <a:pt x="141" y="80"/>
                  </a:cubicBezTo>
                  <a:cubicBezTo>
                    <a:pt x="138" y="79"/>
                    <a:pt x="133" y="80"/>
                    <a:pt x="131" y="79"/>
                  </a:cubicBezTo>
                  <a:cubicBezTo>
                    <a:pt x="128" y="80"/>
                    <a:pt x="126" y="81"/>
                    <a:pt x="123" y="80"/>
                  </a:cubicBezTo>
                  <a:cubicBezTo>
                    <a:pt x="124" y="80"/>
                    <a:pt x="125" y="80"/>
                    <a:pt x="125" y="79"/>
                  </a:cubicBezTo>
                  <a:cubicBezTo>
                    <a:pt x="123" y="79"/>
                    <a:pt x="122" y="79"/>
                    <a:pt x="121" y="80"/>
                  </a:cubicBezTo>
                  <a:cubicBezTo>
                    <a:pt x="121" y="80"/>
                    <a:pt x="117" y="79"/>
                    <a:pt x="115" y="78"/>
                  </a:cubicBezTo>
                  <a:cubicBezTo>
                    <a:pt x="112" y="79"/>
                    <a:pt x="113" y="80"/>
                    <a:pt x="113" y="81"/>
                  </a:cubicBezTo>
                  <a:cubicBezTo>
                    <a:pt x="111" y="79"/>
                    <a:pt x="106" y="83"/>
                    <a:pt x="102" y="81"/>
                  </a:cubicBezTo>
                  <a:cubicBezTo>
                    <a:pt x="103" y="81"/>
                    <a:pt x="106" y="80"/>
                    <a:pt x="104" y="79"/>
                  </a:cubicBezTo>
                  <a:cubicBezTo>
                    <a:pt x="102" y="76"/>
                    <a:pt x="99" y="81"/>
                    <a:pt x="95" y="80"/>
                  </a:cubicBezTo>
                  <a:cubicBezTo>
                    <a:pt x="96" y="82"/>
                    <a:pt x="96" y="82"/>
                    <a:pt x="96" y="82"/>
                  </a:cubicBezTo>
                  <a:cubicBezTo>
                    <a:pt x="94" y="80"/>
                    <a:pt x="90" y="82"/>
                    <a:pt x="90" y="80"/>
                  </a:cubicBezTo>
                  <a:cubicBezTo>
                    <a:pt x="89" y="81"/>
                    <a:pt x="86" y="79"/>
                    <a:pt x="86" y="81"/>
                  </a:cubicBezTo>
                  <a:cubicBezTo>
                    <a:pt x="82" y="80"/>
                    <a:pt x="78" y="78"/>
                    <a:pt x="74" y="76"/>
                  </a:cubicBezTo>
                  <a:cubicBezTo>
                    <a:pt x="72" y="74"/>
                    <a:pt x="72" y="74"/>
                    <a:pt x="72" y="74"/>
                  </a:cubicBezTo>
                  <a:cubicBezTo>
                    <a:pt x="70" y="74"/>
                    <a:pt x="70" y="74"/>
                    <a:pt x="70" y="74"/>
                  </a:cubicBezTo>
                  <a:cubicBezTo>
                    <a:pt x="70" y="73"/>
                    <a:pt x="70" y="73"/>
                    <a:pt x="70" y="73"/>
                  </a:cubicBezTo>
                  <a:cubicBezTo>
                    <a:pt x="70" y="73"/>
                    <a:pt x="70" y="73"/>
                    <a:pt x="70" y="73"/>
                  </a:cubicBezTo>
                  <a:cubicBezTo>
                    <a:pt x="70" y="73"/>
                    <a:pt x="70" y="73"/>
                    <a:pt x="70" y="73"/>
                  </a:cubicBezTo>
                  <a:cubicBezTo>
                    <a:pt x="70" y="73"/>
                    <a:pt x="70" y="73"/>
                    <a:pt x="70" y="73"/>
                  </a:cubicBezTo>
                  <a:cubicBezTo>
                    <a:pt x="71" y="82"/>
                    <a:pt x="68" y="61"/>
                    <a:pt x="68" y="64"/>
                  </a:cubicBezTo>
                  <a:cubicBezTo>
                    <a:pt x="69" y="64"/>
                    <a:pt x="69" y="64"/>
                    <a:pt x="69" y="64"/>
                  </a:cubicBezTo>
                  <a:cubicBezTo>
                    <a:pt x="69" y="64"/>
                    <a:pt x="69" y="64"/>
                    <a:pt x="69" y="64"/>
                  </a:cubicBezTo>
                  <a:cubicBezTo>
                    <a:pt x="69" y="63"/>
                    <a:pt x="69" y="63"/>
                    <a:pt x="69" y="63"/>
                  </a:cubicBezTo>
                  <a:cubicBezTo>
                    <a:pt x="69" y="63"/>
                    <a:pt x="69" y="63"/>
                    <a:pt x="69" y="63"/>
                  </a:cubicBezTo>
                  <a:cubicBezTo>
                    <a:pt x="71" y="62"/>
                    <a:pt x="72" y="61"/>
                    <a:pt x="74" y="61"/>
                  </a:cubicBezTo>
                  <a:cubicBezTo>
                    <a:pt x="75" y="60"/>
                    <a:pt x="77" y="59"/>
                    <a:pt x="76" y="58"/>
                  </a:cubicBezTo>
                  <a:cubicBezTo>
                    <a:pt x="74" y="58"/>
                    <a:pt x="74" y="60"/>
                    <a:pt x="73" y="60"/>
                  </a:cubicBezTo>
                  <a:cubicBezTo>
                    <a:pt x="74" y="59"/>
                    <a:pt x="74" y="59"/>
                    <a:pt x="74" y="59"/>
                  </a:cubicBezTo>
                  <a:cubicBezTo>
                    <a:pt x="76" y="58"/>
                    <a:pt x="78" y="57"/>
                    <a:pt x="77" y="60"/>
                  </a:cubicBezTo>
                  <a:cubicBezTo>
                    <a:pt x="82" y="58"/>
                    <a:pt x="80" y="54"/>
                    <a:pt x="86" y="53"/>
                  </a:cubicBezTo>
                  <a:cubicBezTo>
                    <a:pt x="86" y="53"/>
                    <a:pt x="86" y="54"/>
                    <a:pt x="88" y="53"/>
                  </a:cubicBezTo>
                  <a:cubicBezTo>
                    <a:pt x="91" y="51"/>
                    <a:pt x="91" y="51"/>
                    <a:pt x="91" y="51"/>
                  </a:cubicBezTo>
                  <a:cubicBezTo>
                    <a:pt x="95" y="50"/>
                    <a:pt x="93" y="52"/>
                    <a:pt x="94" y="54"/>
                  </a:cubicBezTo>
                  <a:cubicBezTo>
                    <a:pt x="96" y="53"/>
                    <a:pt x="98" y="52"/>
                    <a:pt x="99" y="51"/>
                  </a:cubicBezTo>
                  <a:cubicBezTo>
                    <a:pt x="101" y="52"/>
                    <a:pt x="101" y="52"/>
                    <a:pt x="101" y="52"/>
                  </a:cubicBezTo>
                  <a:cubicBezTo>
                    <a:pt x="99" y="51"/>
                    <a:pt x="103" y="51"/>
                    <a:pt x="103" y="51"/>
                  </a:cubicBezTo>
                  <a:cubicBezTo>
                    <a:pt x="102" y="51"/>
                    <a:pt x="102" y="51"/>
                    <a:pt x="102" y="51"/>
                  </a:cubicBezTo>
                  <a:cubicBezTo>
                    <a:pt x="103" y="52"/>
                    <a:pt x="105" y="51"/>
                    <a:pt x="106" y="51"/>
                  </a:cubicBezTo>
                  <a:cubicBezTo>
                    <a:pt x="106" y="50"/>
                    <a:pt x="103" y="50"/>
                    <a:pt x="102" y="50"/>
                  </a:cubicBezTo>
                  <a:cubicBezTo>
                    <a:pt x="103" y="49"/>
                    <a:pt x="104" y="49"/>
                    <a:pt x="105" y="48"/>
                  </a:cubicBezTo>
                  <a:cubicBezTo>
                    <a:pt x="105" y="49"/>
                    <a:pt x="108" y="48"/>
                    <a:pt x="110" y="48"/>
                  </a:cubicBezTo>
                  <a:cubicBezTo>
                    <a:pt x="112" y="48"/>
                    <a:pt x="112" y="46"/>
                    <a:pt x="112" y="46"/>
                  </a:cubicBezTo>
                  <a:cubicBezTo>
                    <a:pt x="112" y="47"/>
                    <a:pt x="115" y="46"/>
                    <a:pt x="114" y="47"/>
                  </a:cubicBezTo>
                  <a:cubicBezTo>
                    <a:pt x="113" y="47"/>
                    <a:pt x="112" y="47"/>
                    <a:pt x="111" y="47"/>
                  </a:cubicBezTo>
                  <a:cubicBezTo>
                    <a:pt x="113" y="48"/>
                    <a:pt x="113" y="49"/>
                    <a:pt x="115" y="48"/>
                  </a:cubicBezTo>
                  <a:cubicBezTo>
                    <a:pt x="117" y="47"/>
                    <a:pt x="114" y="45"/>
                    <a:pt x="118" y="45"/>
                  </a:cubicBezTo>
                  <a:cubicBezTo>
                    <a:pt x="117" y="46"/>
                    <a:pt x="117" y="46"/>
                    <a:pt x="116" y="47"/>
                  </a:cubicBezTo>
                  <a:cubicBezTo>
                    <a:pt x="119" y="47"/>
                    <a:pt x="119" y="47"/>
                    <a:pt x="119" y="47"/>
                  </a:cubicBezTo>
                  <a:cubicBezTo>
                    <a:pt x="119" y="46"/>
                    <a:pt x="119" y="46"/>
                    <a:pt x="119" y="46"/>
                  </a:cubicBezTo>
                  <a:cubicBezTo>
                    <a:pt x="120" y="46"/>
                    <a:pt x="120" y="46"/>
                    <a:pt x="120" y="46"/>
                  </a:cubicBezTo>
                  <a:cubicBezTo>
                    <a:pt x="120" y="45"/>
                    <a:pt x="125" y="45"/>
                    <a:pt x="125" y="43"/>
                  </a:cubicBezTo>
                  <a:cubicBezTo>
                    <a:pt x="127" y="43"/>
                    <a:pt x="129" y="43"/>
                    <a:pt x="130" y="43"/>
                  </a:cubicBezTo>
                  <a:cubicBezTo>
                    <a:pt x="130" y="44"/>
                    <a:pt x="130" y="44"/>
                    <a:pt x="130" y="44"/>
                  </a:cubicBezTo>
                  <a:cubicBezTo>
                    <a:pt x="132" y="44"/>
                    <a:pt x="134" y="43"/>
                    <a:pt x="135" y="42"/>
                  </a:cubicBezTo>
                  <a:cubicBezTo>
                    <a:pt x="135" y="42"/>
                    <a:pt x="135" y="42"/>
                    <a:pt x="135" y="42"/>
                  </a:cubicBezTo>
                  <a:cubicBezTo>
                    <a:pt x="136" y="42"/>
                    <a:pt x="139" y="42"/>
                    <a:pt x="140" y="41"/>
                  </a:cubicBezTo>
                  <a:cubicBezTo>
                    <a:pt x="143" y="41"/>
                    <a:pt x="142" y="46"/>
                    <a:pt x="144" y="43"/>
                  </a:cubicBezTo>
                  <a:cubicBezTo>
                    <a:pt x="147" y="43"/>
                    <a:pt x="147" y="40"/>
                    <a:pt x="146" y="40"/>
                  </a:cubicBezTo>
                  <a:cubicBezTo>
                    <a:pt x="151" y="39"/>
                    <a:pt x="156" y="37"/>
                    <a:pt x="160" y="37"/>
                  </a:cubicBezTo>
                  <a:cubicBezTo>
                    <a:pt x="160" y="37"/>
                    <a:pt x="160" y="37"/>
                    <a:pt x="161" y="36"/>
                  </a:cubicBezTo>
                  <a:cubicBezTo>
                    <a:pt x="166" y="35"/>
                    <a:pt x="166" y="35"/>
                    <a:pt x="166" y="35"/>
                  </a:cubicBezTo>
                  <a:cubicBezTo>
                    <a:pt x="168" y="34"/>
                    <a:pt x="168" y="34"/>
                    <a:pt x="168" y="34"/>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0"/>
                    <a:pt x="169" y="63"/>
                    <a:pt x="169" y="49"/>
                  </a:cubicBezTo>
                  <a:cubicBezTo>
                    <a:pt x="169" y="49"/>
                    <a:pt x="169" y="49"/>
                    <a:pt x="169" y="49"/>
                  </a:cubicBezTo>
                  <a:cubicBezTo>
                    <a:pt x="169" y="49"/>
                    <a:pt x="169" y="49"/>
                    <a:pt x="169" y="49"/>
                  </a:cubicBezTo>
                  <a:cubicBezTo>
                    <a:pt x="168" y="49"/>
                    <a:pt x="168" y="49"/>
                    <a:pt x="168" y="49"/>
                  </a:cubicBezTo>
                  <a:cubicBezTo>
                    <a:pt x="165" y="48"/>
                    <a:pt x="163" y="47"/>
                    <a:pt x="161" y="45"/>
                  </a:cubicBezTo>
                  <a:cubicBezTo>
                    <a:pt x="163" y="45"/>
                    <a:pt x="162" y="44"/>
                    <a:pt x="162" y="43"/>
                  </a:cubicBezTo>
                  <a:cubicBezTo>
                    <a:pt x="160" y="44"/>
                    <a:pt x="160" y="41"/>
                    <a:pt x="159" y="43"/>
                  </a:cubicBezTo>
                  <a:cubicBezTo>
                    <a:pt x="159" y="45"/>
                    <a:pt x="159" y="45"/>
                    <a:pt x="160" y="46"/>
                  </a:cubicBezTo>
                  <a:cubicBezTo>
                    <a:pt x="157" y="46"/>
                    <a:pt x="151" y="45"/>
                    <a:pt x="149" y="44"/>
                  </a:cubicBezTo>
                  <a:cubicBezTo>
                    <a:pt x="150" y="45"/>
                    <a:pt x="150" y="45"/>
                    <a:pt x="149" y="45"/>
                  </a:cubicBezTo>
                  <a:cubicBezTo>
                    <a:pt x="149" y="43"/>
                    <a:pt x="146" y="43"/>
                    <a:pt x="144" y="44"/>
                  </a:cubicBezTo>
                  <a:cubicBezTo>
                    <a:pt x="144" y="45"/>
                    <a:pt x="144" y="45"/>
                    <a:pt x="144" y="45"/>
                  </a:cubicBezTo>
                  <a:cubicBezTo>
                    <a:pt x="143" y="44"/>
                    <a:pt x="143" y="44"/>
                    <a:pt x="143" y="44"/>
                  </a:cubicBezTo>
                  <a:cubicBezTo>
                    <a:pt x="142" y="44"/>
                    <a:pt x="142" y="46"/>
                    <a:pt x="140" y="45"/>
                  </a:cubicBezTo>
                  <a:cubicBezTo>
                    <a:pt x="139" y="44"/>
                    <a:pt x="139" y="44"/>
                    <a:pt x="139" y="44"/>
                  </a:cubicBezTo>
                  <a:cubicBezTo>
                    <a:pt x="137" y="45"/>
                    <a:pt x="134" y="47"/>
                    <a:pt x="131" y="46"/>
                  </a:cubicBezTo>
                  <a:cubicBezTo>
                    <a:pt x="129" y="45"/>
                    <a:pt x="129" y="45"/>
                    <a:pt x="129" y="45"/>
                  </a:cubicBezTo>
                  <a:cubicBezTo>
                    <a:pt x="128" y="45"/>
                    <a:pt x="126" y="46"/>
                    <a:pt x="128" y="46"/>
                  </a:cubicBezTo>
                  <a:cubicBezTo>
                    <a:pt x="124" y="46"/>
                    <a:pt x="121" y="46"/>
                    <a:pt x="119" y="45"/>
                  </a:cubicBezTo>
                  <a:cubicBezTo>
                    <a:pt x="113" y="49"/>
                    <a:pt x="101" y="51"/>
                    <a:pt x="92" y="50"/>
                  </a:cubicBezTo>
                  <a:cubicBezTo>
                    <a:pt x="92" y="49"/>
                    <a:pt x="92" y="49"/>
                    <a:pt x="92" y="49"/>
                  </a:cubicBezTo>
                  <a:cubicBezTo>
                    <a:pt x="89" y="49"/>
                    <a:pt x="91" y="51"/>
                    <a:pt x="89" y="50"/>
                  </a:cubicBezTo>
                  <a:cubicBezTo>
                    <a:pt x="90" y="50"/>
                    <a:pt x="87" y="49"/>
                    <a:pt x="89" y="48"/>
                  </a:cubicBezTo>
                  <a:cubicBezTo>
                    <a:pt x="85" y="47"/>
                    <a:pt x="84" y="49"/>
                    <a:pt x="82" y="49"/>
                  </a:cubicBezTo>
                  <a:cubicBezTo>
                    <a:pt x="81" y="50"/>
                    <a:pt x="84" y="48"/>
                    <a:pt x="83" y="50"/>
                  </a:cubicBezTo>
                  <a:cubicBezTo>
                    <a:pt x="83" y="50"/>
                    <a:pt x="78" y="48"/>
                    <a:pt x="77" y="50"/>
                  </a:cubicBezTo>
                  <a:cubicBezTo>
                    <a:pt x="76" y="49"/>
                    <a:pt x="77" y="48"/>
                    <a:pt x="78" y="47"/>
                  </a:cubicBezTo>
                  <a:cubicBezTo>
                    <a:pt x="75" y="48"/>
                    <a:pt x="75" y="48"/>
                    <a:pt x="75" y="48"/>
                  </a:cubicBezTo>
                  <a:cubicBezTo>
                    <a:pt x="73" y="46"/>
                    <a:pt x="82" y="45"/>
                    <a:pt x="80" y="42"/>
                  </a:cubicBezTo>
                  <a:cubicBezTo>
                    <a:pt x="78" y="42"/>
                    <a:pt x="78" y="42"/>
                    <a:pt x="78" y="42"/>
                  </a:cubicBezTo>
                  <a:cubicBezTo>
                    <a:pt x="76" y="40"/>
                    <a:pt x="83" y="41"/>
                    <a:pt x="79" y="40"/>
                  </a:cubicBezTo>
                  <a:cubicBezTo>
                    <a:pt x="77" y="40"/>
                    <a:pt x="77" y="40"/>
                    <a:pt x="77" y="40"/>
                  </a:cubicBezTo>
                  <a:cubicBezTo>
                    <a:pt x="75" y="37"/>
                    <a:pt x="76" y="38"/>
                    <a:pt x="76" y="37"/>
                  </a:cubicBezTo>
                  <a:cubicBezTo>
                    <a:pt x="75" y="36"/>
                    <a:pt x="75" y="36"/>
                    <a:pt x="74" y="36"/>
                  </a:cubicBezTo>
                  <a:cubicBezTo>
                    <a:pt x="78" y="32"/>
                    <a:pt x="73" y="30"/>
                    <a:pt x="79" y="28"/>
                  </a:cubicBezTo>
                  <a:cubicBezTo>
                    <a:pt x="81" y="28"/>
                    <a:pt x="74" y="30"/>
                    <a:pt x="76" y="31"/>
                  </a:cubicBezTo>
                  <a:cubicBezTo>
                    <a:pt x="79" y="31"/>
                    <a:pt x="81" y="28"/>
                    <a:pt x="83" y="27"/>
                  </a:cubicBezTo>
                  <a:cubicBezTo>
                    <a:pt x="81" y="27"/>
                    <a:pt x="82" y="25"/>
                    <a:pt x="84" y="24"/>
                  </a:cubicBezTo>
                  <a:cubicBezTo>
                    <a:pt x="87" y="24"/>
                    <a:pt x="83" y="26"/>
                    <a:pt x="86" y="26"/>
                  </a:cubicBezTo>
                  <a:cubicBezTo>
                    <a:pt x="87" y="24"/>
                    <a:pt x="90" y="23"/>
                    <a:pt x="87" y="23"/>
                  </a:cubicBezTo>
                  <a:cubicBezTo>
                    <a:pt x="88" y="20"/>
                    <a:pt x="90" y="23"/>
                    <a:pt x="91" y="20"/>
                  </a:cubicBezTo>
                  <a:cubicBezTo>
                    <a:pt x="93" y="22"/>
                    <a:pt x="89" y="25"/>
                    <a:pt x="93" y="25"/>
                  </a:cubicBezTo>
                  <a:cubicBezTo>
                    <a:pt x="92" y="23"/>
                    <a:pt x="97" y="22"/>
                    <a:pt x="95" y="20"/>
                  </a:cubicBezTo>
                  <a:cubicBezTo>
                    <a:pt x="96" y="20"/>
                    <a:pt x="97" y="21"/>
                    <a:pt x="96" y="22"/>
                  </a:cubicBezTo>
                  <a:cubicBezTo>
                    <a:pt x="98" y="23"/>
                    <a:pt x="100" y="18"/>
                    <a:pt x="101" y="21"/>
                  </a:cubicBezTo>
                  <a:cubicBezTo>
                    <a:pt x="102" y="20"/>
                    <a:pt x="102" y="20"/>
                    <a:pt x="102" y="20"/>
                  </a:cubicBezTo>
                  <a:cubicBezTo>
                    <a:pt x="102" y="20"/>
                    <a:pt x="103" y="20"/>
                    <a:pt x="105" y="21"/>
                  </a:cubicBezTo>
                  <a:cubicBezTo>
                    <a:pt x="106" y="21"/>
                    <a:pt x="110" y="18"/>
                    <a:pt x="110" y="20"/>
                  </a:cubicBezTo>
                  <a:cubicBezTo>
                    <a:pt x="111" y="20"/>
                    <a:pt x="115" y="19"/>
                    <a:pt x="113" y="18"/>
                  </a:cubicBezTo>
                  <a:cubicBezTo>
                    <a:pt x="110" y="17"/>
                    <a:pt x="110" y="19"/>
                    <a:pt x="109" y="17"/>
                  </a:cubicBezTo>
                  <a:cubicBezTo>
                    <a:pt x="111" y="19"/>
                    <a:pt x="112" y="16"/>
                    <a:pt x="114" y="16"/>
                  </a:cubicBezTo>
                  <a:cubicBezTo>
                    <a:pt x="114" y="16"/>
                    <a:pt x="114" y="16"/>
                    <a:pt x="114" y="16"/>
                  </a:cubicBezTo>
                  <a:cubicBezTo>
                    <a:pt x="115" y="16"/>
                    <a:pt x="117" y="16"/>
                    <a:pt x="117" y="15"/>
                  </a:cubicBezTo>
                  <a:cubicBezTo>
                    <a:pt x="117" y="15"/>
                    <a:pt x="117" y="16"/>
                    <a:pt x="118" y="16"/>
                  </a:cubicBezTo>
                  <a:cubicBezTo>
                    <a:pt x="119" y="14"/>
                    <a:pt x="119" y="14"/>
                    <a:pt x="119" y="14"/>
                  </a:cubicBezTo>
                  <a:cubicBezTo>
                    <a:pt x="122" y="13"/>
                    <a:pt x="120" y="17"/>
                    <a:pt x="123" y="16"/>
                  </a:cubicBezTo>
                  <a:cubicBezTo>
                    <a:pt x="121" y="17"/>
                    <a:pt x="121" y="17"/>
                    <a:pt x="121" y="17"/>
                  </a:cubicBezTo>
                  <a:cubicBezTo>
                    <a:pt x="121" y="17"/>
                    <a:pt x="123" y="18"/>
                    <a:pt x="124" y="17"/>
                  </a:cubicBezTo>
                  <a:cubicBezTo>
                    <a:pt x="125" y="16"/>
                    <a:pt x="126" y="14"/>
                    <a:pt x="126" y="13"/>
                  </a:cubicBezTo>
                  <a:cubicBezTo>
                    <a:pt x="128" y="12"/>
                    <a:pt x="127" y="14"/>
                    <a:pt x="129" y="13"/>
                  </a:cubicBezTo>
                  <a:cubicBezTo>
                    <a:pt x="127" y="15"/>
                    <a:pt x="127" y="15"/>
                    <a:pt x="127" y="15"/>
                  </a:cubicBezTo>
                  <a:cubicBezTo>
                    <a:pt x="126" y="15"/>
                    <a:pt x="129" y="17"/>
                    <a:pt x="131" y="16"/>
                  </a:cubicBezTo>
                  <a:cubicBezTo>
                    <a:pt x="133" y="15"/>
                    <a:pt x="135" y="13"/>
                    <a:pt x="132" y="13"/>
                  </a:cubicBezTo>
                  <a:cubicBezTo>
                    <a:pt x="133" y="13"/>
                    <a:pt x="135" y="13"/>
                    <a:pt x="135" y="14"/>
                  </a:cubicBezTo>
                  <a:cubicBezTo>
                    <a:pt x="137" y="13"/>
                    <a:pt x="134" y="13"/>
                    <a:pt x="136" y="12"/>
                  </a:cubicBezTo>
                  <a:cubicBezTo>
                    <a:pt x="138" y="12"/>
                    <a:pt x="141" y="13"/>
                    <a:pt x="143" y="14"/>
                  </a:cubicBezTo>
                  <a:cubicBezTo>
                    <a:pt x="141" y="16"/>
                    <a:pt x="141" y="16"/>
                    <a:pt x="141" y="16"/>
                  </a:cubicBezTo>
                  <a:cubicBezTo>
                    <a:pt x="143" y="16"/>
                    <a:pt x="143" y="16"/>
                    <a:pt x="143" y="16"/>
                  </a:cubicBezTo>
                  <a:cubicBezTo>
                    <a:pt x="141" y="18"/>
                    <a:pt x="144" y="17"/>
                    <a:pt x="143" y="19"/>
                  </a:cubicBezTo>
                  <a:cubicBezTo>
                    <a:pt x="144" y="19"/>
                    <a:pt x="146" y="18"/>
                    <a:pt x="147" y="18"/>
                  </a:cubicBezTo>
                  <a:cubicBezTo>
                    <a:pt x="143" y="15"/>
                    <a:pt x="150" y="13"/>
                    <a:pt x="148" y="11"/>
                  </a:cubicBezTo>
                  <a:cubicBezTo>
                    <a:pt x="153" y="9"/>
                    <a:pt x="152" y="16"/>
                    <a:pt x="156" y="11"/>
                  </a:cubicBezTo>
                  <a:cubicBezTo>
                    <a:pt x="155" y="11"/>
                    <a:pt x="157" y="8"/>
                    <a:pt x="155" y="10"/>
                  </a:cubicBezTo>
                  <a:cubicBezTo>
                    <a:pt x="158" y="9"/>
                    <a:pt x="156" y="7"/>
                    <a:pt x="160" y="7"/>
                  </a:cubicBezTo>
                  <a:cubicBezTo>
                    <a:pt x="157" y="9"/>
                    <a:pt x="163" y="9"/>
                    <a:pt x="160" y="11"/>
                  </a:cubicBezTo>
                  <a:cubicBezTo>
                    <a:pt x="160" y="11"/>
                    <a:pt x="157" y="11"/>
                    <a:pt x="157" y="12"/>
                  </a:cubicBezTo>
                  <a:cubicBezTo>
                    <a:pt x="158" y="12"/>
                    <a:pt x="157" y="14"/>
                    <a:pt x="160" y="14"/>
                  </a:cubicBezTo>
                  <a:cubicBezTo>
                    <a:pt x="162" y="13"/>
                    <a:pt x="164" y="12"/>
                    <a:pt x="164" y="11"/>
                  </a:cubicBezTo>
                  <a:cubicBezTo>
                    <a:pt x="163" y="10"/>
                    <a:pt x="161" y="12"/>
                    <a:pt x="162" y="10"/>
                  </a:cubicBezTo>
                  <a:cubicBezTo>
                    <a:pt x="165" y="9"/>
                    <a:pt x="166" y="11"/>
                    <a:pt x="167" y="8"/>
                  </a:cubicBezTo>
                  <a:cubicBezTo>
                    <a:pt x="165" y="9"/>
                    <a:pt x="164" y="7"/>
                    <a:pt x="164" y="6"/>
                  </a:cubicBezTo>
                  <a:cubicBezTo>
                    <a:pt x="166" y="5"/>
                    <a:pt x="166" y="5"/>
                    <a:pt x="166" y="5"/>
                  </a:cubicBezTo>
                  <a:cubicBezTo>
                    <a:pt x="166" y="6"/>
                    <a:pt x="166" y="6"/>
                    <a:pt x="166" y="6"/>
                  </a:cubicBezTo>
                  <a:cubicBezTo>
                    <a:pt x="170" y="5"/>
                    <a:pt x="167" y="4"/>
                    <a:pt x="171" y="3"/>
                  </a:cubicBezTo>
                  <a:cubicBezTo>
                    <a:pt x="173" y="4"/>
                    <a:pt x="173" y="4"/>
                    <a:pt x="173" y="4"/>
                  </a:cubicBezTo>
                  <a:cubicBezTo>
                    <a:pt x="173" y="6"/>
                    <a:pt x="167" y="5"/>
                    <a:pt x="169" y="8"/>
                  </a:cubicBezTo>
                  <a:cubicBezTo>
                    <a:pt x="171" y="7"/>
                    <a:pt x="172" y="6"/>
                    <a:pt x="174" y="6"/>
                  </a:cubicBezTo>
                  <a:cubicBezTo>
                    <a:pt x="173" y="7"/>
                    <a:pt x="173" y="7"/>
                    <a:pt x="173" y="7"/>
                  </a:cubicBezTo>
                  <a:cubicBezTo>
                    <a:pt x="174" y="6"/>
                    <a:pt x="176" y="10"/>
                    <a:pt x="179" y="7"/>
                  </a:cubicBezTo>
                  <a:cubicBezTo>
                    <a:pt x="180" y="5"/>
                    <a:pt x="179" y="6"/>
                    <a:pt x="179" y="4"/>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2" y="0"/>
                    <a:pt x="178" y="37"/>
                    <a:pt x="179" y="21"/>
                  </a:cubicBezTo>
                  <a:cubicBezTo>
                    <a:pt x="179" y="21"/>
                    <a:pt x="179" y="21"/>
                    <a:pt x="179" y="21"/>
                  </a:cubicBezTo>
                  <a:cubicBezTo>
                    <a:pt x="179" y="21"/>
                    <a:pt x="179" y="21"/>
                    <a:pt x="179" y="21"/>
                  </a:cubicBezTo>
                  <a:cubicBezTo>
                    <a:pt x="179" y="21"/>
                    <a:pt x="179" y="21"/>
                    <a:pt x="179" y="21"/>
                  </a:cubicBezTo>
                  <a:cubicBezTo>
                    <a:pt x="178" y="21"/>
                    <a:pt x="178" y="21"/>
                    <a:pt x="178" y="21"/>
                  </a:cubicBezTo>
                  <a:cubicBezTo>
                    <a:pt x="178" y="21"/>
                    <a:pt x="178" y="21"/>
                    <a:pt x="178" y="21"/>
                  </a:cubicBezTo>
                  <a:cubicBezTo>
                    <a:pt x="177" y="21"/>
                    <a:pt x="176" y="21"/>
                    <a:pt x="175" y="20"/>
                  </a:cubicBezTo>
                  <a:cubicBezTo>
                    <a:pt x="176" y="19"/>
                    <a:pt x="171" y="19"/>
                    <a:pt x="174" y="18"/>
                  </a:cubicBezTo>
                  <a:cubicBezTo>
                    <a:pt x="175" y="18"/>
                    <a:pt x="176" y="19"/>
                    <a:pt x="177" y="20"/>
                  </a:cubicBezTo>
                  <a:cubicBezTo>
                    <a:pt x="180" y="20"/>
                    <a:pt x="180" y="20"/>
                    <a:pt x="180" y="20"/>
                  </a:cubicBezTo>
                  <a:cubicBezTo>
                    <a:pt x="180" y="20"/>
                    <a:pt x="180" y="20"/>
                    <a:pt x="180" y="20"/>
                  </a:cubicBezTo>
                  <a:cubicBezTo>
                    <a:pt x="180" y="20"/>
                    <a:pt x="180" y="20"/>
                    <a:pt x="180" y="20"/>
                  </a:cubicBezTo>
                  <a:cubicBezTo>
                    <a:pt x="180" y="13"/>
                    <a:pt x="178" y="36"/>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5"/>
                    <a:pt x="181" y="5"/>
                    <a:pt x="181" y="5"/>
                  </a:cubicBezTo>
                  <a:cubicBezTo>
                    <a:pt x="181" y="5"/>
                    <a:pt x="181" y="5"/>
                    <a:pt x="181" y="5"/>
                  </a:cubicBezTo>
                  <a:cubicBezTo>
                    <a:pt x="180" y="6"/>
                    <a:pt x="180" y="6"/>
                    <a:pt x="180" y="6"/>
                  </a:cubicBezTo>
                  <a:cubicBezTo>
                    <a:pt x="182" y="8"/>
                    <a:pt x="177" y="6"/>
                    <a:pt x="176" y="9"/>
                  </a:cubicBezTo>
                  <a:cubicBezTo>
                    <a:pt x="180" y="8"/>
                    <a:pt x="180" y="10"/>
                    <a:pt x="182" y="12"/>
                  </a:cubicBezTo>
                  <a:cubicBezTo>
                    <a:pt x="182" y="13"/>
                    <a:pt x="184" y="6"/>
                    <a:pt x="183" y="15"/>
                  </a:cubicBezTo>
                  <a:cubicBezTo>
                    <a:pt x="183" y="12"/>
                    <a:pt x="182" y="22"/>
                    <a:pt x="183" y="9"/>
                  </a:cubicBezTo>
                  <a:cubicBezTo>
                    <a:pt x="183" y="9"/>
                    <a:pt x="182" y="8"/>
                    <a:pt x="182" y="8"/>
                  </a:cubicBezTo>
                  <a:cubicBezTo>
                    <a:pt x="183" y="8"/>
                    <a:pt x="183" y="8"/>
                    <a:pt x="183" y="8"/>
                  </a:cubicBezTo>
                  <a:cubicBezTo>
                    <a:pt x="183" y="8"/>
                    <a:pt x="183" y="8"/>
                    <a:pt x="183" y="8"/>
                  </a:cubicBezTo>
                  <a:cubicBezTo>
                    <a:pt x="183" y="8"/>
                    <a:pt x="183" y="8"/>
                    <a:pt x="183" y="8"/>
                  </a:cubicBezTo>
                  <a:cubicBezTo>
                    <a:pt x="183" y="8"/>
                    <a:pt x="183" y="8"/>
                    <a:pt x="183" y="8"/>
                  </a:cubicBezTo>
                  <a:cubicBezTo>
                    <a:pt x="183" y="5"/>
                    <a:pt x="181" y="26"/>
                    <a:pt x="182" y="17"/>
                  </a:cubicBezTo>
                  <a:cubicBezTo>
                    <a:pt x="182" y="17"/>
                    <a:pt x="182" y="17"/>
                    <a:pt x="182" y="17"/>
                  </a:cubicBezTo>
                  <a:cubicBezTo>
                    <a:pt x="182" y="17"/>
                    <a:pt x="182" y="17"/>
                    <a:pt x="182" y="17"/>
                  </a:cubicBezTo>
                  <a:cubicBezTo>
                    <a:pt x="181" y="17"/>
                    <a:pt x="181" y="17"/>
                    <a:pt x="181" y="17"/>
                  </a:cubicBezTo>
                  <a:cubicBezTo>
                    <a:pt x="181" y="17"/>
                    <a:pt x="181" y="17"/>
                    <a:pt x="181" y="17"/>
                  </a:cubicBezTo>
                  <a:cubicBezTo>
                    <a:pt x="181" y="17"/>
                    <a:pt x="181" y="17"/>
                    <a:pt x="181" y="17"/>
                  </a:cubicBezTo>
                  <a:cubicBezTo>
                    <a:pt x="180" y="16"/>
                    <a:pt x="180" y="16"/>
                    <a:pt x="180" y="16"/>
                  </a:cubicBezTo>
                  <a:cubicBezTo>
                    <a:pt x="177" y="16"/>
                    <a:pt x="177" y="16"/>
                    <a:pt x="177" y="16"/>
                  </a:cubicBezTo>
                  <a:cubicBezTo>
                    <a:pt x="176" y="15"/>
                    <a:pt x="175" y="16"/>
                    <a:pt x="174" y="16"/>
                  </a:cubicBezTo>
                  <a:cubicBezTo>
                    <a:pt x="173" y="15"/>
                    <a:pt x="173" y="13"/>
                    <a:pt x="175" y="14"/>
                  </a:cubicBezTo>
                  <a:cubicBezTo>
                    <a:pt x="171" y="13"/>
                    <a:pt x="166" y="12"/>
                    <a:pt x="162" y="11"/>
                  </a:cubicBezTo>
                  <a:cubicBezTo>
                    <a:pt x="164" y="13"/>
                    <a:pt x="157" y="11"/>
                    <a:pt x="159" y="13"/>
                  </a:cubicBezTo>
                  <a:cubicBezTo>
                    <a:pt x="161" y="14"/>
                    <a:pt x="163" y="16"/>
                    <a:pt x="161" y="17"/>
                  </a:cubicBezTo>
                  <a:cubicBezTo>
                    <a:pt x="160" y="17"/>
                    <a:pt x="161" y="16"/>
                    <a:pt x="161" y="15"/>
                  </a:cubicBezTo>
                  <a:cubicBezTo>
                    <a:pt x="159" y="16"/>
                    <a:pt x="158" y="13"/>
                    <a:pt x="156" y="15"/>
                  </a:cubicBezTo>
                  <a:cubicBezTo>
                    <a:pt x="160" y="14"/>
                    <a:pt x="157" y="12"/>
                    <a:pt x="158" y="10"/>
                  </a:cubicBezTo>
                  <a:cubicBezTo>
                    <a:pt x="155" y="11"/>
                    <a:pt x="158" y="9"/>
                    <a:pt x="155" y="9"/>
                  </a:cubicBezTo>
                  <a:cubicBezTo>
                    <a:pt x="152" y="10"/>
                    <a:pt x="149" y="10"/>
                    <a:pt x="145" y="11"/>
                  </a:cubicBezTo>
                  <a:cubicBezTo>
                    <a:pt x="141" y="9"/>
                    <a:pt x="134" y="11"/>
                    <a:pt x="131" y="12"/>
                  </a:cubicBezTo>
                  <a:cubicBezTo>
                    <a:pt x="128" y="11"/>
                    <a:pt x="130" y="9"/>
                    <a:pt x="127" y="8"/>
                  </a:cubicBezTo>
                  <a:cubicBezTo>
                    <a:pt x="125" y="9"/>
                    <a:pt x="130" y="10"/>
                    <a:pt x="126" y="10"/>
                  </a:cubicBezTo>
                  <a:cubicBezTo>
                    <a:pt x="126" y="9"/>
                    <a:pt x="126" y="9"/>
                    <a:pt x="126" y="9"/>
                  </a:cubicBezTo>
                  <a:cubicBezTo>
                    <a:pt x="125" y="10"/>
                    <a:pt x="119" y="8"/>
                    <a:pt x="118" y="12"/>
                  </a:cubicBezTo>
                  <a:cubicBezTo>
                    <a:pt x="119" y="9"/>
                    <a:pt x="119" y="9"/>
                    <a:pt x="119" y="9"/>
                  </a:cubicBezTo>
                  <a:cubicBezTo>
                    <a:pt x="118" y="9"/>
                    <a:pt x="118" y="10"/>
                    <a:pt x="117" y="10"/>
                  </a:cubicBezTo>
                  <a:cubicBezTo>
                    <a:pt x="117" y="9"/>
                    <a:pt x="116" y="9"/>
                    <a:pt x="117" y="8"/>
                  </a:cubicBezTo>
                  <a:cubicBezTo>
                    <a:pt x="115" y="7"/>
                    <a:pt x="112" y="9"/>
                    <a:pt x="110" y="9"/>
                  </a:cubicBezTo>
                  <a:cubicBezTo>
                    <a:pt x="111" y="10"/>
                    <a:pt x="111" y="10"/>
                    <a:pt x="111" y="10"/>
                  </a:cubicBezTo>
                  <a:cubicBezTo>
                    <a:pt x="107" y="12"/>
                    <a:pt x="104" y="11"/>
                    <a:pt x="100" y="12"/>
                  </a:cubicBezTo>
                  <a:cubicBezTo>
                    <a:pt x="100" y="10"/>
                    <a:pt x="100" y="10"/>
                    <a:pt x="100" y="10"/>
                  </a:cubicBezTo>
                  <a:cubicBezTo>
                    <a:pt x="97" y="11"/>
                    <a:pt x="97" y="11"/>
                    <a:pt x="97" y="11"/>
                  </a:cubicBezTo>
                  <a:cubicBezTo>
                    <a:pt x="98" y="10"/>
                    <a:pt x="95" y="10"/>
                    <a:pt x="94" y="11"/>
                  </a:cubicBezTo>
                  <a:cubicBezTo>
                    <a:pt x="100" y="7"/>
                    <a:pt x="100" y="7"/>
                    <a:pt x="100" y="7"/>
                  </a:cubicBezTo>
                  <a:cubicBezTo>
                    <a:pt x="102" y="7"/>
                    <a:pt x="99" y="9"/>
                    <a:pt x="100" y="10"/>
                  </a:cubicBezTo>
                  <a:cubicBezTo>
                    <a:pt x="101" y="11"/>
                    <a:pt x="105" y="10"/>
                    <a:pt x="105" y="9"/>
                  </a:cubicBezTo>
                  <a:cubicBezTo>
                    <a:pt x="104" y="9"/>
                    <a:pt x="104" y="9"/>
                    <a:pt x="103" y="10"/>
                  </a:cubicBezTo>
                  <a:cubicBezTo>
                    <a:pt x="102" y="8"/>
                    <a:pt x="104" y="8"/>
                    <a:pt x="105" y="6"/>
                  </a:cubicBezTo>
                  <a:cubicBezTo>
                    <a:pt x="105" y="6"/>
                    <a:pt x="103" y="6"/>
                    <a:pt x="103" y="7"/>
                  </a:cubicBezTo>
                  <a:cubicBezTo>
                    <a:pt x="105" y="6"/>
                    <a:pt x="106" y="5"/>
                    <a:pt x="109" y="5"/>
                  </a:cubicBezTo>
                  <a:cubicBezTo>
                    <a:pt x="107" y="6"/>
                    <a:pt x="110" y="6"/>
                    <a:pt x="109" y="7"/>
                  </a:cubicBezTo>
                  <a:cubicBezTo>
                    <a:pt x="109" y="5"/>
                    <a:pt x="112" y="4"/>
                    <a:pt x="115" y="4"/>
                  </a:cubicBezTo>
                  <a:cubicBezTo>
                    <a:pt x="118" y="6"/>
                    <a:pt x="121" y="2"/>
                    <a:pt x="125" y="3"/>
                  </a:cubicBezTo>
                  <a:cubicBezTo>
                    <a:pt x="123" y="4"/>
                    <a:pt x="122" y="6"/>
                    <a:pt x="119" y="7"/>
                  </a:cubicBezTo>
                  <a:cubicBezTo>
                    <a:pt x="122" y="7"/>
                    <a:pt x="122" y="7"/>
                    <a:pt x="124" y="7"/>
                  </a:cubicBezTo>
                  <a:cubicBezTo>
                    <a:pt x="125" y="6"/>
                    <a:pt x="126" y="4"/>
                    <a:pt x="129" y="3"/>
                  </a:cubicBezTo>
                  <a:cubicBezTo>
                    <a:pt x="129" y="4"/>
                    <a:pt x="129" y="4"/>
                    <a:pt x="129" y="4"/>
                  </a:cubicBezTo>
                  <a:cubicBezTo>
                    <a:pt x="132" y="3"/>
                    <a:pt x="132" y="1"/>
                    <a:pt x="135" y="2"/>
                  </a:cubicBezTo>
                  <a:cubicBezTo>
                    <a:pt x="142" y="2"/>
                    <a:pt x="148" y="2"/>
                    <a:pt x="153" y="2"/>
                  </a:cubicBezTo>
                  <a:cubicBezTo>
                    <a:pt x="153" y="3"/>
                    <a:pt x="153" y="3"/>
                    <a:pt x="153" y="3"/>
                  </a:cubicBezTo>
                  <a:cubicBezTo>
                    <a:pt x="156" y="1"/>
                    <a:pt x="162" y="2"/>
                    <a:pt x="165" y="2"/>
                  </a:cubicBezTo>
                  <a:cubicBezTo>
                    <a:pt x="171" y="4"/>
                    <a:pt x="179" y="4"/>
                    <a:pt x="181" y="7"/>
                  </a:cubicBezTo>
                  <a:cubicBezTo>
                    <a:pt x="185" y="9"/>
                    <a:pt x="185" y="9"/>
                    <a:pt x="185" y="9"/>
                  </a:cubicBezTo>
                  <a:cubicBezTo>
                    <a:pt x="186" y="9"/>
                    <a:pt x="186" y="9"/>
                    <a:pt x="186" y="9"/>
                  </a:cubicBezTo>
                  <a:cubicBezTo>
                    <a:pt x="186" y="9"/>
                    <a:pt x="186" y="9"/>
                    <a:pt x="186" y="9"/>
                  </a:cubicBezTo>
                  <a:cubicBezTo>
                    <a:pt x="186" y="9"/>
                    <a:pt x="186" y="9"/>
                    <a:pt x="186" y="9"/>
                  </a:cubicBezTo>
                  <a:cubicBezTo>
                    <a:pt x="186" y="9"/>
                    <a:pt x="186" y="9"/>
                    <a:pt x="186" y="9"/>
                  </a:cubicBezTo>
                  <a:cubicBezTo>
                    <a:pt x="186" y="9"/>
                    <a:pt x="186" y="9"/>
                    <a:pt x="186" y="9"/>
                  </a:cubicBezTo>
                  <a:cubicBezTo>
                    <a:pt x="187" y="2"/>
                    <a:pt x="185" y="18"/>
                    <a:pt x="186" y="16"/>
                  </a:cubicBezTo>
                  <a:cubicBezTo>
                    <a:pt x="186" y="17"/>
                    <a:pt x="186" y="17"/>
                    <a:pt x="186" y="17"/>
                  </a:cubicBezTo>
                  <a:cubicBezTo>
                    <a:pt x="185" y="17"/>
                    <a:pt x="185" y="17"/>
                    <a:pt x="185" y="17"/>
                  </a:cubicBezTo>
                  <a:cubicBezTo>
                    <a:pt x="185" y="17"/>
                    <a:pt x="185" y="17"/>
                    <a:pt x="185" y="17"/>
                  </a:cubicBezTo>
                  <a:cubicBezTo>
                    <a:pt x="183" y="17"/>
                    <a:pt x="183" y="17"/>
                    <a:pt x="183" y="17"/>
                  </a:cubicBezTo>
                  <a:cubicBezTo>
                    <a:pt x="176" y="20"/>
                    <a:pt x="176" y="20"/>
                    <a:pt x="176" y="20"/>
                  </a:cubicBezTo>
                  <a:cubicBezTo>
                    <a:pt x="171" y="22"/>
                    <a:pt x="166" y="23"/>
                    <a:pt x="161" y="24"/>
                  </a:cubicBezTo>
                  <a:cubicBezTo>
                    <a:pt x="162" y="22"/>
                    <a:pt x="162" y="22"/>
                    <a:pt x="162" y="22"/>
                  </a:cubicBezTo>
                  <a:cubicBezTo>
                    <a:pt x="161" y="24"/>
                    <a:pt x="161" y="21"/>
                    <a:pt x="159" y="22"/>
                  </a:cubicBezTo>
                  <a:cubicBezTo>
                    <a:pt x="162" y="23"/>
                    <a:pt x="157" y="24"/>
                    <a:pt x="156" y="26"/>
                  </a:cubicBezTo>
                  <a:cubicBezTo>
                    <a:pt x="151" y="25"/>
                    <a:pt x="145" y="28"/>
                    <a:pt x="141" y="30"/>
                  </a:cubicBezTo>
                  <a:cubicBezTo>
                    <a:pt x="141" y="29"/>
                    <a:pt x="141" y="29"/>
                    <a:pt x="141" y="29"/>
                  </a:cubicBezTo>
                  <a:cubicBezTo>
                    <a:pt x="137" y="32"/>
                    <a:pt x="132" y="31"/>
                    <a:pt x="126" y="31"/>
                  </a:cubicBezTo>
                  <a:cubicBezTo>
                    <a:pt x="126" y="31"/>
                    <a:pt x="124" y="30"/>
                    <a:pt x="123" y="30"/>
                  </a:cubicBezTo>
                  <a:cubicBezTo>
                    <a:pt x="120" y="33"/>
                    <a:pt x="119" y="33"/>
                    <a:pt x="115" y="35"/>
                  </a:cubicBezTo>
                  <a:cubicBezTo>
                    <a:pt x="112" y="35"/>
                    <a:pt x="107" y="36"/>
                    <a:pt x="104" y="36"/>
                  </a:cubicBezTo>
                  <a:cubicBezTo>
                    <a:pt x="99" y="38"/>
                    <a:pt x="93" y="40"/>
                    <a:pt x="88" y="41"/>
                  </a:cubicBezTo>
                  <a:cubicBezTo>
                    <a:pt x="86" y="42"/>
                    <a:pt x="84" y="43"/>
                    <a:pt x="83" y="44"/>
                  </a:cubicBezTo>
                  <a:cubicBezTo>
                    <a:pt x="83" y="44"/>
                    <a:pt x="83" y="44"/>
                    <a:pt x="83" y="44"/>
                  </a:cubicBezTo>
                  <a:cubicBezTo>
                    <a:pt x="83" y="44"/>
                    <a:pt x="83" y="44"/>
                    <a:pt x="83" y="44"/>
                  </a:cubicBezTo>
                  <a:cubicBezTo>
                    <a:pt x="84" y="47"/>
                    <a:pt x="74" y="20"/>
                    <a:pt x="78" y="31"/>
                  </a:cubicBezTo>
                  <a:cubicBezTo>
                    <a:pt x="78" y="31"/>
                    <a:pt x="78" y="31"/>
                    <a:pt x="78" y="31"/>
                  </a:cubicBezTo>
                  <a:cubicBezTo>
                    <a:pt x="78" y="31"/>
                    <a:pt x="78" y="31"/>
                    <a:pt x="78" y="31"/>
                  </a:cubicBezTo>
                  <a:cubicBezTo>
                    <a:pt x="79" y="31"/>
                    <a:pt x="79" y="31"/>
                    <a:pt x="79" y="31"/>
                  </a:cubicBezTo>
                  <a:cubicBezTo>
                    <a:pt x="79" y="31"/>
                    <a:pt x="79" y="31"/>
                    <a:pt x="79" y="31"/>
                  </a:cubicBezTo>
                  <a:cubicBezTo>
                    <a:pt x="79" y="31"/>
                    <a:pt x="79" y="31"/>
                    <a:pt x="79" y="31"/>
                  </a:cubicBezTo>
                  <a:cubicBezTo>
                    <a:pt x="79" y="31"/>
                    <a:pt x="79" y="31"/>
                    <a:pt x="79" y="31"/>
                  </a:cubicBezTo>
                  <a:cubicBezTo>
                    <a:pt x="81" y="32"/>
                    <a:pt x="81" y="32"/>
                    <a:pt x="81" y="32"/>
                  </a:cubicBezTo>
                  <a:cubicBezTo>
                    <a:pt x="85" y="31"/>
                    <a:pt x="85" y="31"/>
                    <a:pt x="85" y="31"/>
                  </a:cubicBezTo>
                  <a:cubicBezTo>
                    <a:pt x="86" y="33"/>
                    <a:pt x="86" y="33"/>
                    <a:pt x="86" y="33"/>
                  </a:cubicBezTo>
                  <a:cubicBezTo>
                    <a:pt x="97" y="31"/>
                    <a:pt x="111" y="32"/>
                    <a:pt x="121" y="29"/>
                  </a:cubicBezTo>
                  <a:cubicBezTo>
                    <a:pt x="120" y="32"/>
                    <a:pt x="120" y="32"/>
                    <a:pt x="120" y="32"/>
                  </a:cubicBezTo>
                  <a:cubicBezTo>
                    <a:pt x="123" y="32"/>
                    <a:pt x="127" y="30"/>
                    <a:pt x="126" y="29"/>
                  </a:cubicBezTo>
                  <a:cubicBezTo>
                    <a:pt x="129" y="29"/>
                    <a:pt x="134" y="27"/>
                    <a:pt x="136" y="28"/>
                  </a:cubicBezTo>
                  <a:cubicBezTo>
                    <a:pt x="140" y="29"/>
                    <a:pt x="140" y="27"/>
                    <a:pt x="143" y="27"/>
                  </a:cubicBezTo>
                  <a:cubicBezTo>
                    <a:pt x="150" y="27"/>
                    <a:pt x="153" y="28"/>
                    <a:pt x="160" y="28"/>
                  </a:cubicBezTo>
                  <a:cubicBezTo>
                    <a:pt x="158" y="28"/>
                    <a:pt x="158" y="28"/>
                    <a:pt x="158" y="28"/>
                  </a:cubicBezTo>
                  <a:cubicBezTo>
                    <a:pt x="157" y="28"/>
                    <a:pt x="157" y="29"/>
                    <a:pt x="159" y="30"/>
                  </a:cubicBezTo>
                  <a:cubicBezTo>
                    <a:pt x="161" y="29"/>
                    <a:pt x="168" y="32"/>
                    <a:pt x="166" y="29"/>
                  </a:cubicBezTo>
                  <a:cubicBezTo>
                    <a:pt x="172" y="31"/>
                    <a:pt x="172" y="31"/>
                    <a:pt x="172" y="31"/>
                  </a:cubicBezTo>
                  <a:cubicBezTo>
                    <a:pt x="175" y="32"/>
                    <a:pt x="175" y="32"/>
                    <a:pt x="175" y="32"/>
                  </a:cubicBezTo>
                  <a:cubicBezTo>
                    <a:pt x="176" y="32"/>
                    <a:pt x="176" y="32"/>
                    <a:pt x="176" y="32"/>
                  </a:cubicBezTo>
                  <a:cubicBezTo>
                    <a:pt x="176" y="32"/>
                    <a:pt x="176" y="32"/>
                    <a:pt x="176" y="32"/>
                  </a:cubicBezTo>
                  <a:cubicBezTo>
                    <a:pt x="177" y="28"/>
                    <a:pt x="176" y="66"/>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5" y="50"/>
                    <a:pt x="175" y="50"/>
                    <a:pt x="175" y="50"/>
                  </a:cubicBezTo>
                  <a:cubicBezTo>
                    <a:pt x="175" y="51"/>
                    <a:pt x="175" y="51"/>
                    <a:pt x="175" y="51"/>
                  </a:cubicBezTo>
                  <a:cubicBezTo>
                    <a:pt x="171" y="52"/>
                    <a:pt x="167" y="53"/>
                    <a:pt x="163" y="53"/>
                  </a:cubicBezTo>
                  <a:cubicBezTo>
                    <a:pt x="164" y="54"/>
                    <a:pt x="162" y="55"/>
                    <a:pt x="162" y="55"/>
                  </a:cubicBezTo>
                  <a:cubicBezTo>
                    <a:pt x="156" y="57"/>
                    <a:pt x="149" y="56"/>
                    <a:pt x="145" y="58"/>
                  </a:cubicBezTo>
                  <a:cubicBezTo>
                    <a:pt x="144" y="58"/>
                    <a:pt x="146" y="57"/>
                    <a:pt x="144" y="57"/>
                  </a:cubicBezTo>
                  <a:cubicBezTo>
                    <a:pt x="143" y="58"/>
                    <a:pt x="144" y="58"/>
                    <a:pt x="142" y="59"/>
                  </a:cubicBezTo>
                  <a:cubicBezTo>
                    <a:pt x="134" y="62"/>
                    <a:pt x="124" y="60"/>
                    <a:pt x="116" y="62"/>
                  </a:cubicBezTo>
                  <a:cubicBezTo>
                    <a:pt x="109" y="65"/>
                    <a:pt x="101" y="67"/>
                    <a:pt x="95" y="68"/>
                  </a:cubicBezTo>
                  <a:cubicBezTo>
                    <a:pt x="92" y="69"/>
                    <a:pt x="89" y="70"/>
                    <a:pt x="86" y="71"/>
                  </a:cubicBezTo>
                  <a:cubicBezTo>
                    <a:pt x="83" y="73"/>
                    <a:pt x="83" y="73"/>
                    <a:pt x="83" y="73"/>
                  </a:cubicBezTo>
                  <a:cubicBezTo>
                    <a:pt x="82" y="74"/>
                    <a:pt x="82" y="74"/>
                    <a:pt x="82" y="74"/>
                  </a:cubicBezTo>
                  <a:cubicBezTo>
                    <a:pt x="82" y="74"/>
                    <a:pt x="82" y="74"/>
                    <a:pt x="82" y="74"/>
                  </a:cubicBezTo>
                  <a:cubicBezTo>
                    <a:pt x="82" y="74"/>
                    <a:pt x="82" y="74"/>
                    <a:pt x="82" y="74"/>
                  </a:cubicBezTo>
                  <a:cubicBezTo>
                    <a:pt x="82" y="74"/>
                    <a:pt x="82" y="74"/>
                    <a:pt x="82" y="74"/>
                  </a:cubicBezTo>
                  <a:cubicBezTo>
                    <a:pt x="82" y="77"/>
                    <a:pt x="78" y="47"/>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5" y="59"/>
                    <a:pt x="86" y="66"/>
                    <a:pt x="91" y="63"/>
                  </a:cubicBezTo>
                  <a:cubicBezTo>
                    <a:pt x="92" y="64"/>
                    <a:pt x="94" y="64"/>
                    <a:pt x="94" y="65"/>
                  </a:cubicBezTo>
                  <a:cubicBezTo>
                    <a:pt x="96" y="64"/>
                    <a:pt x="103" y="67"/>
                    <a:pt x="108" y="65"/>
                  </a:cubicBezTo>
                  <a:cubicBezTo>
                    <a:pt x="107" y="65"/>
                    <a:pt x="107" y="65"/>
                    <a:pt x="107" y="65"/>
                  </a:cubicBezTo>
                  <a:cubicBezTo>
                    <a:pt x="112" y="66"/>
                    <a:pt x="117" y="64"/>
                    <a:pt x="122" y="65"/>
                  </a:cubicBezTo>
                  <a:cubicBezTo>
                    <a:pt x="122" y="65"/>
                    <a:pt x="121" y="65"/>
                    <a:pt x="121" y="66"/>
                  </a:cubicBezTo>
                  <a:cubicBezTo>
                    <a:pt x="123" y="67"/>
                    <a:pt x="126" y="63"/>
                    <a:pt x="127" y="66"/>
                  </a:cubicBezTo>
                  <a:cubicBezTo>
                    <a:pt x="129" y="65"/>
                    <a:pt x="128" y="64"/>
                    <a:pt x="127" y="64"/>
                  </a:cubicBezTo>
                  <a:cubicBezTo>
                    <a:pt x="140" y="64"/>
                    <a:pt x="155" y="60"/>
                    <a:pt x="172" y="68"/>
                  </a:cubicBezTo>
                  <a:cubicBezTo>
                    <a:pt x="178" y="73"/>
                    <a:pt x="177" y="74"/>
                    <a:pt x="176" y="74"/>
                  </a:cubicBezTo>
                  <a:cubicBezTo>
                    <a:pt x="176" y="74"/>
                    <a:pt x="176" y="74"/>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8" y="65"/>
                    <a:pt x="173" y="88"/>
                    <a:pt x="174" y="86"/>
                  </a:cubicBezTo>
                  <a:cubicBezTo>
                    <a:pt x="174" y="86"/>
                    <a:pt x="174" y="86"/>
                    <a:pt x="174" y="86"/>
                  </a:cubicBezTo>
                  <a:cubicBezTo>
                    <a:pt x="174" y="86"/>
                    <a:pt x="174" y="86"/>
                    <a:pt x="174" y="86"/>
                  </a:cubicBezTo>
                  <a:cubicBezTo>
                    <a:pt x="173" y="86"/>
                    <a:pt x="173" y="86"/>
                    <a:pt x="173" y="86"/>
                  </a:cubicBezTo>
                  <a:cubicBezTo>
                    <a:pt x="173" y="86"/>
                    <a:pt x="173" y="86"/>
                    <a:pt x="173" y="86"/>
                  </a:cubicBezTo>
                  <a:cubicBezTo>
                    <a:pt x="172" y="87"/>
                    <a:pt x="171" y="87"/>
                    <a:pt x="171" y="88"/>
                  </a:cubicBezTo>
                  <a:cubicBezTo>
                    <a:pt x="170" y="87"/>
                    <a:pt x="170" y="89"/>
                    <a:pt x="170" y="88"/>
                  </a:cubicBezTo>
                  <a:cubicBezTo>
                    <a:pt x="167" y="90"/>
                    <a:pt x="164" y="86"/>
                    <a:pt x="163" y="88"/>
                  </a:cubicBezTo>
                  <a:cubicBezTo>
                    <a:pt x="164" y="90"/>
                    <a:pt x="161" y="89"/>
                    <a:pt x="161" y="90"/>
                  </a:cubicBezTo>
                  <a:cubicBezTo>
                    <a:pt x="155" y="90"/>
                    <a:pt x="154" y="89"/>
                    <a:pt x="149" y="90"/>
                  </a:cubicBezTo>
                  <a:cubicBezTo>
                    <a:pt x="149" y="89"/>
                    <a:pt x="149" y="89"/>
                    <a:pt x="149" y="89"/>
                  </a:cubicBezTo>
                  <a:cubicBezTo>
                    <a:pt x="144" y="92"/>
                    <a:pt x="138" y="91"/>
                    <a:pt x="134" y="95"/>
                  </a:cubicBezTo>
                  <a:cubicBezTo>
                    <a:pt x="126" y="95"/>
                    <a:pt x="120" y="97"/>
                    <a:pt x="114" y="98"/>
                  </a:cubicBezTo>
                  <a:cubicBezTo>
                    <a:pt x="111" y="100"/>
                    <a:pt x="108" y="100"/>
                    <a:pt x="107" y="102"/>
                  </a:cubicBezTo>
                  <a:cubicBezTo>
                    <a:pt x="105" y="104"/>
                    <a:pt x="105" y="104"/>
                    <a:pt x="105" y="104"/>
                  </a:cubicBezTo>
                  <a:cubicBezTo>
                    <a:pt x="104" y="104"/>
                    <a:pt x="104" y="104"/>
                    <a:pt x="104" y="104"/>
                  </a:cubicBezTo>
                  <a:cubicBezTo>
                    <a:pt x="104" y="104"/>
                    <a:pt x="104" y="104"/>
                    <a:pt x="104" y="104"/>
                  </a:cubicBezTo>
                  <a:cubicBezTo>
                    <a:pt x="104" y="104"/>
                    <a:pt x="104" y="104"/>
                    <a:pt x="104" y="104"/>
                  </a:cubicBezTo>
                  <a:cubicBezTo>
                    <a:pt x="104" y="104"/>
                    <a:pt x="104" y="104"/>
                    <a:pt x="104" y="104"/>
                  </a:cubicBezTo>
                  <a:cubicBezTo>
                    <a:pt x="104" y="107"/>
                    <a:pt x="103" y="74"/>
                    <a:pt x="104" y="88"/>
                  </a:cubicBezTo>
                  <a:cubicBezTo>
                    <a:pt x="104" y="88"/>
                    <a:pt x="104" y="88"/>
                    <a:pt x="104" y="88"/>
                  </a:cubicBezTo>
                  <a:cubicBezTo>
                    <a:pt x="104" y="88"/>
                    <a:pt x="104" y="88"/>
                    <a:pt x="104" y="88"/>
                  </a:cubicBezTo>
                  <a:cubicBezTo>
                    <a:pt x="104" y="88"/>
                    <a:pt x="104" y="88"/>
                    <a:pt x="104" y="88"/>
                  </a:cubicBezTo>
                  <a:cubicBezTo>
                    <a:pt x="105" y="89"/>
                    <a:pt x="105" y="89"/>
                    <a:pt x="105" y="89"/>
                  </a:cubicBezTo>
                  <a:cubicBezTo>
                    <a:pt x="108" y="91"/>
                    <a:pt x="114" y="91"/>
                    <a:pt x="121" y="91"/>
                  </a:cubicBezTo>
                  <a:cubicBezTo>
                    <a:pt x="125" y="92"/>
                    <a:pt x="129" y="92"/>
                    <a:pt x="134" y="93"/>
                  </a:cubicBezTo>
                  <a:cubicBezTo>
                    <a:pt x="137" y="94"/>
                    <a:pt x="139" y="95"/>
                    <a:pt x="142" y="96"/>
                  </a:cubicBezTo>
                  <a:cubicBezTo>
                    <a:pt x="140" y="77"/>
                    <a:pt x="145" y="122"/>
                    <a:pt x="144" y="117"/>
                  </a:cubicBezTo>
                  <a:cubicBezTo>
                    <a:pt x="144" y="117"/>
                    <a:pt x="144" y="117"/>
                    <a:pt x="144" y="117"/>
                  </a:cubicBezTo>
                  <a:cubicBezTo>
                    <a:pt x="144" y="117"/>
                    <a:pt x="144" y="117"/>
                    <a:pt x="144" y="117"/>
                  </a:cubicBezTo>
                  <a:cubicBezTo>
                    <a:pt x="144" y="117"/>
                    <a:pt x="144" y="117"/>
                    <a:pt x="144" y="117"/>
                  </a:cubicBezTo>
                  <a:cubicBezTo>
                    <a:pt x="144" y="117"/>
                    <a:pt x="144" y="117"/>
                    <a:pt x="144" y="117"/>
                  </a:cubicBezTo>
                  <a:cubicBezTo>
                    <a:pt x="143" y="117"/>
                    <a:pt x="143" y="117"/>
                    <a:pt x="143" y="117"/>
                  </a:cubicBezTo>
                  <a:cubicBezTo>
                    <a:pt x="143" y="118"/>
                    <a:pt x="143" y="118"/>
                    <a:pt x="143" y="118"/>
                  </a:cubicBezTo>
                  <a:cubicBezTo>
                    <a:pt x="141" y="119"/>
                    <a:pt x="141" y="119"/>
                    <a:pt x="141" y="119"/>
                  </a:cubicBezTo>
                  <a:cubicBezTo>
                    <a:pt x="139" y="121"/>
                    <a:pt x="139" y="121"/>
                    <a:pt x="139" y="121"/>
                  </a:cubicBezTo>
                  <a:cubicBezTo>
                    <a:pt x="124" y="130"/>
                    <a:pt x="114" y="134"/>
                    <a:pt x="108" y="143"/>
                  </a:cubicBezTo>
                  <a:cubicBezTo>
                    <a:pt x="105" y="150"/>
                    <a:pt x="103" y="147"/>
                    <a:pt x="106" y="149"/>
                  </a:cubicBezTo>
                  <a:cubicBezTo>
                    <a:pt x="108" y="152"/>
                    <a:pt x="115" y="161"/>
                    <a:pt x="118" y="169"/>
                  </a:cubicBezTo>
                  <a:cubicBezTo>
                    <a:pt x="118" y="178"/>
                    <a:pt x="119" y="178"/>
                    <a:pt x="121" y="187"/>
                  </a:cubicBezTo>
                  <a:cubicBezTo>
                    <a:pt x="120" y="187"/>
                    <a:pt x="120" y="186"/>
                    <a:pt x="120" y="187"/>
                  </a:cubicBezTo>
                  <a:cubicBezTo>
                    <a:pt x="122" y="187"/>
                    <a:pt x="121" y="193"/>
                    <a:pt x="122" y="194"/>
                  </a:cubicBezTo>
                  <a:cubicBezTo>
                    <a:pt x="121" y="208"/>
                    <a:pt x="118" y="218"/>
                    <a:pt x="113" y="229"/>
                  </a:cubicBezTo>
                  <a:cubicBezTo>
                    <a:pt x="114" y="228"/>
                    <a:pt x="113" y="226"/>
                    <a:pt x="112" y="228"/>
                  </a:cubicBezTo>
                  <a:cubicBezTo>
                    <a:pt x="112" y="231"/>
                    <a:pt x="112" y="231"/>
                    <a:pt x="112" y="231"/>
                  </a:cubicBezTo>
                  <a:cubicBezTo>
                    <a:pt x="111" y="231"/>
                    <a:pt x="111" y="231"/>
                    <a:pt x="111" y="231"/>
                  </a:cubicBezTo>
                  <a:cubicBezTo>
                    <a:pt x="111" y="232"/>
                    <a:pt x="111" y="234"/>
                    <a:pt x="112" y="233"/>
                  </a:cubicBezTo>
                  <a:cubicBezTo>
                    <a:pt x="101" y="261"/>
                    <a:pt x="80" y="281"/>
                    <a:pt x="62" y="303"/>
                  </a:cubicBezTo>
                  <a:cubicBezTo>
                    <a:pt x="57" y="307"/>
                    <a:pt x="51" y="315"/>
                    <a:pt x="47" y="320"/>
                  </a:cubicBezTo>
                  <a:cubicBezTo>
                    <a:pt x="30" y="334"/>
                    <a:pt x="15" y="346"/>
                    <a:pt x="2" y="362"/>
                  </a:cubicBezTo>
                  <a:cubicBezTo>
                    <a:pt x="2" y="362"/>
                    <a:pt x="0" y="357"/>
                    <a:pt x="6" y="35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 name="Freeform 19"/>
            <p:cNvSpPr/>
            <p:nvPr/>
          </p:nvSpPr>
          <p:spPr bwMode="auto">
            <a:xfrm>
              <a:off x="9137650" y="3151188"/>
              <a:ext cx="11112" cy="6350"/>
            </a:xfrm>
            <a:custGeom>
              <a:gdLst>
                <a:gd fmla="*/ 0 w 3" name="T0"/>
                <a:gd fmla="*/ 0 h 2" name="T1"/>
                <a:gd fmla="*/ 1 w 3" name="T2"/>
                <a:gd fmla="*/ 2 h 2" name="T3"/>
                <a:gd fmla="*/ 0 w 3" name="T4"/>
                <a:gd fmla="*/ 0 h 2" name="T5"/>
              </a:gdLst>
              <a:cxnLst>
                <a:cxn ang="0">
                  <a:pos x="T0" y="T1"/>
                </a:cxn>
                <a:cxn ang="0">
                  <a:pos x="T2" y="T3"/>
                </a:cxn>
                <a:cxn ang="0">
                  <a:pos x="T4" y="T5"/>
                </a:cxn>
              </a:cxnLst>
              <a:rect b="b" l="0" r="r" t="0"/>
              <a:pathLst>
                <a:path h="2" w="3">
                  <a:moveTo>
                    <a:pt x="0" y="0"/>
                  </a:moveTo>
                  <a:cubicBezTo>
                    <a:pt x="1" y="1"/>
                    <a:pt x="3" y="1"/>
                    <a:pt x="1" y="2"/>
                  </a:cubicBezTo>
                  <a:cubicBezTo>
                    <a:pt x="1" y="2"/>
                    <a:pt x="0"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 name="Freeform 20"/>
            <p:cNvSpPr/>
            <p:nvPr/>
          </p:nvSpPr>
          <p:spPr bwMode="auto">
            <a:xfrm>
              <a:off x="9377363" y="3168651"/>
              <a:ext cx="7937" cy="7938"/>
            </a:xfrm>
            <a:custGeom>
              <a:gdLst>
                <a:gd fmla="*/ 1 w 2" name="T0"/>
                <a:gd fmla="*/ 1 h 2" name="T1"/>
                <a:gd fmla="*/ 2 w 2" name="T2"/>
                <a:gd fmla="*/ 1 h 2" name="T3"/>
                <a:gd fmla="*/ 0 w 2" name="T4"/>
                <a:gd fmla="*/ 2 h 2" name="T5"/>
                <a:gd fmla="*/ 1 w 2" name="T6"/>
                <a:gd fmla="*/ 1 h 2" name="T7"/>
              </a:gdLst>
              <a:cxnLst>
                <a:cxn ang="0">
                  <a:pos x="T0" y="T1"/>
                </a:cxn>
                <a:cxn ang="0">
                  <a:pos x="T2" y="T3"/>
                </a:cxn>
                <a:cxn ang="0">
                  <a:pos x="T4" y="T5"/>
                </a:cxn>
                <a:cxn ang="0">
                  <a:pos x="T6" y="T7"/>
                </a:cxn>
              </a:cxnLst>
              <a:rect b="b" l="0" r="r" t="0"/>
              <a:pathLst>
                <a:path h="2" w="2">
                  <a:moveTo>
                    <a:pt x="1" y="1"/>
                  </a:moveTo>
                  <a:cubicBezTo>
                    <a:pt x="1" y="0"/>
                    <a:pt x="1" y="1"/>
                    <a:pt x="2" y="1"/>
                  </a:cubicBezTo>
                  <a:cubicBezTo>
                    <a:pt x="1" y="1"/>
                    <a:pt x="0" y="2"/>
                    <a:pt x="0" y="2"/>
                  </a:cubicBezTo>
                  <a:cubicBezTo>
                    <a:pt x="0" y="2"/>
                    <a:pt x="0"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2" name="Freeform 21"/>
            <p:cNvSpPr/>
            <p:nvPr/>
          </p:nvSpPr>
          <p:spPr bwMode="auto">
            <a:xfrm>
              <a:off x="9415463" y="3181351"/>
              <a:ext cx="22225" cy="3175"/>
            </a:xfrm>
            <a:custGeom>
              <a:gdLst>
                <a:gd fmla="*/ 6 w 6" name="T0"/>
                <a:gd fmla="*/ 0 h 1" name="T1"/>
                <a:gd fmla="*/ 0 w 6" name="T2"/>
                <a:gd fmla="*/ 1 h 1" name="T3"/>
                <a:gd fmla="*/ 6 w 6" name="T4"/>
                <a:gd fmla="*/ 0 h 1" name="T5"/>
              </a:gdLst>
              <a:cxnLst>
                <a:cxn ang="0">
                  <a:pos x="T0" y="T1"/>
                </a:cxn>
                <a:cxn ang="0">
                  <a:pos x="T2" y="T3"/>
                </a:cxn>
                <a:cxn ang="0">
                  <a:pos x="T4" y="T5"/>
                </a:cxn>
              </a:cxnLst>
              <a:rect b="b" l="0" r="r" t="0"/>
              <a:pathLst>
                <a:path h="1" w="6">
                  <a:moveTo>
                    <a:pt x="6" y="0"/>
                  </a:moveTo>
                  <a:cubicBezTo>
                    <a:pt x="5" y="1"/>
                    <a:pt x="2" y="1"/>
                    <a:pt x="0" y="1"/>
                  </a:cubicBezTo>
                  <a:lnTo>
                    <a:pt x="6"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3" name="Freeform 22"/>
            <p:cNvSpPr/>
            <p:nvPr/>
          </p:nvSpPr>
          <p:spPr bwMode="auto">
            <a:xfrm>
              <a:off x="9461500" y="3132138"/>
              <a:ext cx="6350" cy="3175"/>
            </a:xfrm>
            <a:custGeom>
              <a:gdLst>
                <a:gd fmla="*/ 1 w 2" name="T0"/>
                <a:gd fmla="*/ 1 h 1" name="T1"/>
                <a:gd fmla="*/ 2 w 2" name="T2"/>
                <a:gd fmla="*/ 0 h 1" name="T3"/>
                <a:gd fmla="*/ 1 w 2" name="T4"/>
                <a:gd fmla="*/ 1 h 1" name="T5"/>
              </a:gdLst>
              <a:cxnLst>
                <a:cxn ang="0">
                  <a:pos x="T0" y="T1"/>
                </a:cxn>
                <a:cxn ang="0">
                  <a:pos x="T2" y="T3"/>
                </a:cxn>
                <a:cxn ang="0">
                  <a:pos x="T4" y="T5"/>
                </a:cxn>
              </a:cxnLst>
              <a:rect b="b" l="0" r="r" t="0"/>
              <a:pathLst>
                <a:path h="1" w="2">
                  <a:moveTo>
                    <a:pt x="1" y="1"/>
                  </a:moveTo>
                  <a:cubicBezTo>
                    <a:pt x="0" y="1"/>
                    <a:pt x="0" y="0"/>
                    <a:pt x="2" y="0"/>
                  </a:cubicBezTo>
                  <a:cubicBezTo>
                    <a:pt x="2" y="0"/>
                    <a:pt x="1"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4" name="Freeform 23"/>
            <p:cNvSpPr/>
            <p:nvPr/>
          </p:nvSpPr>
          <p:spPr bwMode="auto">
            <a:xfrm>
              <a:off x="9453563" y="3140076"/>
              <a:ext cx="11112" cy="3175"/>
            </a:xfrm>
            <a:custGeom>
              <a:gdLst>
                <a:gd fmla="*/ 3 w 3" name="T0"/>
                <a:gd fmla="*/ 1 h 1" name="T1"/>
                <a:gd fmla="*/ 0 w 3" name="T2"/>
                <a:gd fmla="*/ 1 h 1" name="T3"/>
                <a:gd fmla="*/ 3 w 3" name="T4"/>
                <a:gd fmla="*/ 1 h 1" name="T5"/>
              </a:gdLst>
              <a:cxnLst>
                <a:cxn ang="0">
                  <a:pos x="T0" y="T1"/>
                </a:cxn>
                <a:cxn ang="0">
                  <a:pos x="T2" y="T3"/>
                </a:cxn>
                <a:cxn ang="0">
                  <a:pos x="T4" y="T5"/>
                </a:cxn>
              </a:cxnLst>
              <a:rect b="b" l="0" r="r" t="0"/>
              <a:pathLst>
                <a:path h="1" w="3">
                  <a:moveTo>
                    <a:pt x="3" y="1"/>
                  </a:moveTo>
                  <a:cubicBezTo>
                    <a:pt x="2" y="1"/>
                    <a:pt x="1" y="1"/>
                    <a:pt x="0" y="1"/>
                  </a:cubicBezTo>
                  <a:cubicBezTo>
                    <a:pt x="0" y="1"/>
                    <a:pt x="3" y="0"/>
                    <a:pt x="3"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5" name="Freeform 24"/>
            <p:cNvSpPr/>
            <p:nvPr/>
          </p:nvSpPr>
          <p:spPr bwMode="auto">
            <a:xfrm>
              <a:off x="9332913" y="3157538"/>
              <a:ext cx="11112" cy="7938"/>
            </a:xfrm>
            <a:custGeom>
              <a:gdLst>
                <a:gd fmla="*/ 3 w 3" name="T0"/>
                <a:gd fmla="*/ 1 h 2" name="T1"/>
                <a:gd fmla="*/ 0 w 3" name="T2"/>
                <a:gd fmla="*/ 2 h 2" name="T3"/>
                <a:gd fmla="*/ 3 w 3" name="T4"/>
                <a:gd fmla="*/ 1 h 2" name="T5"/>
              </a:gdLst>
              <a:cxnLst>
                <a:cxn ang="0">
                  <a:pos x="T0" y="T1"/>
                </a:cxn>
                <a:cxn ang="0">
                  <a:pos x="T2" y="T3"/>
                </a:cxn>
                <a:cxn ang="0">
                  <a:pos x="T4" y="T5"/>
                </a:cxn>
              </a:cxnLst>
              <a:rect b="b" l="0" r="r" t="0"/>
              <a:pathLst>
                <a:path h="2" w="3">
                  <a:moveTo>
                    <a:pt x="3" y="1"/>
                  </a:moveTo>
                  <a:cubicBezTo>
                    <a:pt x="2" y="1"/>
                    <a:pt x="0" y="2"/>
                    <a:pt x="0" y="2"/>
                  </a:cubicBezTo>
                  <a:cubicBezTo>
                    <a:pt x="0" y="2"/>
                    <a:pt x="3" y="0"/>
                    <a:pt x="3"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 name="Freeform 25"/>
            <p:cNvSpPr/>
            <p:nvPr/>
          </p:nvSpPr>
          <p:spPr bwMode="auto">
            <a:xfrm>
              <a:off x="9280525" y="3173413"/>
              <a:ext cx="7937" cy="7938"/>
            </a:xfrm>
            <a:custGeom>
              <a:gdLst>
                <a:gd fmla="*/ 2 w 2" name="T0"/>
                <a:gd fmla="*/ 1 h 2" name="T1"/>
                <a:gd fmla="*/ 1 w 2" name="T2"/>
                <a:gd fmla="*/ 2 h 2" name="T3"/>
                <a:gd fmla="*/ 1 w 2" name="T4"/>
                <a:gd fmla="*/ 0 h 2" name="T5"/>
                <a:gd fmla="*/ 2 w 2" name="T6"/>
                <a:gd fmla="*/ 1 h 2" name="T7"/>
              </a:gdLst>
              <a:cxnLst>
                <a:cxn ang="0">
                  <a:pos x="T0" y="T1"/>
                </a:cxn>
                <a:cxn ang="0">
                  <a:pos x="T2" y="T3"/>
                </a:cxn>
                <a:cxn ang="0">
                  <a:pos x="T4" y="T5"/>
                </a:cxn>
                <a:cxn ang="0">
                  <a:pos x="T6" y="T7"/>
                </a:cxn>
              </a:cxnLst>
              <a:rect b="b" l="0" r="r" t="0"/>
              <a:pathLst>
                <a:path h="2" w="2">
                  <a:moveTo>
                    <a:pt x="2" y="1"/>
                  </a:moveTo>
                  <a:cubicBezTo>
                    <a:pt x="1" y="1"/>
                    <a:pt x="1" y="1"/>
                    <a:pt x="1" y="2"/>
                  </a:cubicBezTo>
                  <a:cubicBezTo>
                    <a:pt x="0" y="1"/>
                    <a:pt x="0" y="0"/>
                    <a:pt x="1" y="0"/>
                  </a:cubicBezTo>
                  <a:lnTo>
                    <a:pt x="2"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 name="Freeform 26"/>
            <p:cNvSpPr/>
            <p:nvPr/>
          </p:nvSpPr>
          <p:spPr bwMode="auto">
            <a:xfrm>
              <a:off x="9159875" y="3429001"/>
              <a:ext cx="7937" cy="3175"/>
            </a:xfrm>
            <a:custGeom>
              <a:gdLst>
                <a:gd fmla="*/ 5 w 5" name="T0"/>
                <a:gd fmla="*/ 0 h 2" name="T1"/>
                <a:gd fmla="*/ 0 w 5" name="T2"/>
                <a:gd fmla="*/ 2 h 2" name="T3"/>
                <a:gd fmla="*/ 2 w 5" name="T4"/>
                <a:gd fmla="*/ 0 h 2" name="T5"/>
                <a:gd fmla="*/ 5 w 5" name="T6"/>
                <a:gd fmla="*/ 0 h 2" name="T7"/>
              </a:gdLst>
              <a:cxnLst>
                <a:cxn ang="0">
                  <a:pos x="T0" y="T1"/>
                </a:cxn>
                <a:cxn ang="0">
                  <a:pos x="T2" y="T3"/>
                </a:cxn>
                <a:cxn ang="0">
                  <a:pos x="T4" y="T5"/>
                </a:cxn>
                <a:cxn ang="0">
                  <a:pos x="T6" y="T7"/>
                </a:cxn>
              </a:cxnLst>
              <a:rect b="b" l="0" r="r" t="0"/>
              <a:pathLst>
                <a:path h="2" w="5">
                  <a:moveTo>
                    <a:pt x="5" y="0"/>
                  </a:moveTo>
                  <a:lnTo>
                    <a:pt x="0" y="2"/>
                  </a:lnTo>
                  <a:lnTo>
                    <a:pt x="2" y="0"/>
                  </a:lnTo>
                  <a:lnTo>
                    <a:pt x="5"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 name="Freeform 27"/>
            <p:cNvSpPr/>
            <p:nvPr/>
          </p:nvSpPr>
          <p:spPr bwMode="auto">
            <a:xfrm>
              <a:off x="9239250" y="3417888"/>
              <a:ext cx="6350" cy="7938"/>
            </a:xfrm>
            <a:custGeom>
              <a:gdLst>
                <a:gd fmla="*/ 2 w 2" name="T0"/>
                <a:gd fmla="*/ 1 h 2" name="T1"/>
                <a:gd fmla="*/ 1 w 2" name="T2"/>
                <a:gd fmla="*/ 1 h 2" name="T3"/>
                <a:gd fmla="*/ 2 w 2" name="T4"/>
                <a:gd fmla="*/ 1 h 2" name="T5"/>
              </a:gdLst>
              <a:cxnLst>
                <a:cxn ang="0">
                  <a:pos x="T0" y="T1"/>
                </a:cxn>
                <a:cxn ang="0">
                  <a:pos x="T2" y="T3"/>
                </a:cxn>
                <a:cxn ang="0">
                  <a:pos x="T4" y="T5"/>
                </a:cxn>
              </a:cxnLst>
              <a:rect b="b" l="0" r="r" t="0"/>
              <a:pathLst>
                <a:path h="2" w="2">
                  <a:moveTo>
                    <a:pt x="2" y="1"/>
                  </a:moveTo>
                  <a:cubicBezTo>
                    <a:pt x="1" y="2"/>
                    <a:pt x="1" y="1"/>
                    <a:pt x="1" y="1"/>
                  </a:cubicBezTo>
                  <a:cubicBezTo>
                    <a:pt x="2" y="0"/>
                    <a:pt x="0" y="2"/>
                    <a:pt x="2"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 name="Freeform 28"/>
            <p:cNvSpPr/>
            <p:nvPr/>
          </p:nvSpPr>
          <p:spPr bwMode="auto">
            <a:xfrm flipH="1">
              <a:off x="9291638" y="3522663"/>
              <a:ext cx="0" cy="7938"/>
            </a:xfrm>
            <a:custGeom>
              <a:gdLst>
                <a:gd fmla="*/ 5 h 5" name="T0"/>
                <a:gd fmla="*/ 5 h 5" name="T1"/>
                <a:gd fmla="*/ 0 h 5" name="T2"/>
                <a:gd fmla="*/ 5 h 5" name="T3"/>
              </a:gdLst>
              <a:cxnLst>
                <a:cxn ang="0">
                  <a:pos x="0" y="T0"/>
                </a:cxn>
                <a:cxn ang="0">
                  <a:pos x="0" y="T1"/>
                </a:cxn>
                <a:cxn ang="0">
                  <a:pos x="0" y="T2"/>
                </a:cxn>
                <a:cxn ang="0">
                  <a:pos x="0" y="T3"/>
                </a:cxn>
              </a:cxnLst>
              <a:rect b="b" l="0" r="r" t="0"/>
              <a:pathLst>
                <a:path h="5">
                  <a:moveTo>
                    <a:pt x="0" y="5"/>
                  </a:moveTo>
                  <a:lnTo>
                    <a:pt x="0" y="5"/>
                  </a:lnTo>
                  <a:lnTo>
                    <a:pt x="0" y="0"/>
                  </a:lnTo>
                  <a:lnTo>
                    <a:pt x="0" y="5"/>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 name="Freeform 29"/>
            <p:cNvSpPr/>
            <p:nvPr/>
          </p:nvSpPr>
          <p:spPr bwMode="auto">
            <a:xfrm>
              <a:off x="9261475" y="2627313"/>
              <a:ext cx="7937" cy="0"/>
            </a:xfrm>
            <a:custGeom>
              <a:gdLst>
                <a:gd fmla="*/ 1 w 2" name="T0"/>
                <a:gd fmla="*/ 1 w 2" name="T1"/>
                <a:gd fmla="*/ 1 w 2" name="T2"/>
              </a:gdLst>
              <a:cxnLst>
                <a:cxn ang="0">
                  <a:pos x="T0" y="0"/>
                </a:cxn>
                <a:cxn ang="0">
                  <a:pos x="T1" y="0"/>
                </a:cxn>
                <a:cxn ang="0">
                  <a:pos x="T2" y="0"/>
                </a:cxn>
              </a:cxnLst>
              <a:rect b="b" l="0" r="r" t="0"/>
              <a:pathLst>
                <a:path w="2">
                  <a:moveTo>
                    <a:pt x="1" y="0"/>
                  </a:moveTo>
                  <a:cubicBezTo>
                    <a:pt x="1" y="0"/>
                    <a:pt x="0" y="0"/>
                    <a:pt x="1" y="0"/>
                  </a:cubicBezTo>
                  <a:cubicBezTo>
                    <a:pt x="1" y="0"/>
                    <a:pt x="2"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 name="Freeform 30"/>
            <p:cNvSpPr/>
            <p:nvPr/>
          </p:nvSpPr>
          <p:spPr bwMode="auto">
            <a:xfrm>
              <a:off x="9234488" y="2605088"/>
              <a:ext cx="298450" cy="488950"/>
            </a:xfrm>
            <a:custGeom>
              <a:gdLst>
                <a:gd fmla="*/ 21 w 79" name="T0"/>
                <a:gd fmla="*/ 105 h 130" name="T1"/>
                <a:gd fmla="*/ 21 w 79" name="T2"/>
                <a:gd fmla="*/ 99 h 130" name="T3"/>
                <a:gd fmla="*/ 18 w 79" name="T4"/>
                <a:gd fmla="*/ 86 h 130" name="T5"/>
                <a:gd fmla="*/ 19 w 79" name="T6"/>
                <a:gd fmla="*/ 81 h 130" name="T7"/>
                <a:gd fmla="*/ 23 w 79" name="T8"/>
                <a:gd fmla="*/ 67 h 130" name="T9"/>
                <a:gd fmla="*/ 24 w 79" name="T10"/>
                <a:gd fmla="*/ 63 h 130" name="T11"/>
                <a:gd fmla="*/ 24 w 79" name="T12"/>
                <a:gd fmla="*/ 55 h 130" name="T13"/>
                <a:gd fmla="*/ 26 w 79" name="T14"/>
                <a:gd fmla="*/ 49 h 130" name="T15"/>
                <a:gd fmla="*/ 29 w 79" name="T16"/>
                <a:gd fmla="*/ 45 h 130" name="T17"/>
                <a:gd fmla="*/ 28 w 79" name="T18"/>
                <a:gd fmla="*/ 41 h 130" name="T19"/>
                <a:gd fmla="*/ 29 w 79" name="T20"/>
                <a:gd fmla="*/ 33 h 130" name="T21"/>
                <a:gd fmla="*/ 32 w 79" name="T22"/>
                <a:gd fmla="*/ 29 h 130" name="T23"/>
                <a:gd fmla="*/ 33 w 79" name="T24"/>
                <a:gd fmla="*/ 24 h 130" name="T25"/>
                <a:gd fmla="*/ 38 w 79" name="T26"/>
                <a:gd fmla="*/ 20 h 130" name="T27"/>
                <a:gd fmla="*/ 43 w 79" name="T28"/>
                <a:gd fmla="*/ 14 h 130" name="T29"/>
                <a:gd fmla="*/ 52 w 79" name="T30"/>
                <a:gd fmla="*/ 11 h 130" name="T31"/>
                <a:gd fmla="*/ 56 w 79" name="T32"/>
                <a:gd fmla="*/ 8 h 130" name="T33"/>
                <a:gd fmla="*/ 60 w 79" name="T34"/>
                <a:gd fmla="*/ 9 h 130" name="T35"/>
                <a:gd fmla="*/ 63 w 79" name="T36"/>
                <a:gd fmla="*/ 7 h 130" name="T37"/>
                <a:gd fmla="*/ 64 w 79" name="T38"/>
                <a:gd fmla="*/ 7 h 130" name="T39"/>
                <a:gd fmla="*/ 68 w 79" name="T40"/>
                <a:gd fmla="*/ 7 h 130" name="T41"/>
                <a:gd fmla="*/ 73 w 79" name="T42"/>
                <a:gd fmla="*/ 15 h 130" name="T43"/>
                <a:gd fmla="*/ 74 w 79" name="T44"/>
                <a:gd fmla="*/ 17 h 130" name="T45"/>
                <a:gd fmla="*/ 62 w 79" name="T46"/>
                <a:gd fmla="*/ 28 h 130" name="T47"/>
                <a:gd fmla="*/ 57 w 79" name="T48"/>
                <a:gd fmla="*/ 30 h 130" name="T49"/>
                <a:gd fmla="*/ 53 w 79" name="T50"/>
                <a:gd fmla="*/ 31 h 130" name="T51"/>
                <a:gd fmla="*/ 43 w 79" name="T52"/>
                <a:gd fmla="*/ 33 h 130" name="T53"/>
                <a:gd fmla="*/ 41 w 79" name="T54"/>
                <a:gd fmla="*/ 28 h 130" name="T55"/>
                <a:gd fmla="*/ 38 w 79" name="T56"/>
                <a:gd fmla="*/ 33 h 130" name="T57"/>
                <a:gd fmla="*/ 35 w 79" name="T58"/>
                <a:gd fmla="*/ 38 h 130" name="T59"/>
                <a:gd fmla="*/ 30 w 79" name="T60"/>
                <a:gd fmla="*/ 36 h 130" name="T61"/>
                <a:gd fmla="*/ 28 w 79" name="T62"/>
                <a:gd fmla="*/ 38 h 130" name="T63"/>
                <a:gd fmla="*/ 26 w 79" name="T64"/>
                <a:gd fmla="*/ 36 h 130" name="T65"/>
                <a:gd fmla="*/ 23 w 79" name="T66"/>
                <a:gd fmla="*/ 32 h 130" name="T67"/>
                <a:gd fmla="*/ 18 w 79" name="T68"/>
                <a:gd fmla="*/ 35 h 130" name="T69"/>
                <a:gd fmla="*/ 17 w 79" name="T70"/>
                <a:gd fmla="*/ 33 h 130" name="T71"/>
                <a:gd fmla="*/ 13 w 79" name="T72"/>
                <a:gd fmla="*/ 34 h 130" name="T73"/>
                <a:gd fmla="*/ 9 w 79" name="T74"/>
                <a:gd fmla="*/ 32 h 130" name="T75"/>
                <a:gd fmla="*/ 12 w 79" name="T76"/>
                <a:gd fmla="*/ 28 h 130" name="T77"/>
                <a:gd fmla="*/ 4 w 79" name="T78"/>
                <a:gd fmla="*/ 28 h 130" name="T79"/>
                <a:gd fmla="*/ 3 w 79" name="T80"/>
                <a:gd fmla="*/ 15 h 130" name="T81"/>
                <a:gd fmla="*/ 4 w 79" name="T82"/>
                <a:gd fmla="*/ 12 h 130" name="T83"/>
                <a:gd fmla="*/ 4 w 79" name="T84"/>
                <a:gd fmla="*/ 7 h 130" name="T85"/>
                <a:gd fmla="*/ 6 w 79" name="T86"/>
                <a:gd fmla="*/ 9 h 130" name="T87"/>
                <a:gd fmla="*/ 4 w 79" name="T88"/>
                <a:gd fmla="*/ 14 h 130" name="T89"/>
                <a:gd fmla="*/ 13 w 79" name="T90"/>
                <a:gd fmla="*/ 17 h 130" name="T91"/>
                <a:gd fmla="*/ 25 w 79" name="T92"/>
                <a:gd fmla="*/ 19 h 130" name="T93"/>
                <a:gd fmla="*/ 41 w 79" name="T94"/>
                <a:gd fmla="*/ 17 h 130" name="T95"/>
                <a:gd fmla="*/ 52 w 79" name="T96"/>
                <a:gd fmla="*/ 14 h 130" name="T97"/>
                <a:gd fmla="*/ 57 w 79" name="T98"/>
                <a:gd fmla="*/ 10 h 130" name="T99"/>
                <a:gd fmla="*/ 61 w 79" name="T100"/>
                <a:gd fmla="*/ 12 h 130" name="T101"/>
                <a:gd fmla="*/ 66 w 79" name="T102"/>
                <a:gd fmla="*/ 24 h 130" name="T103"/>
                <a:gd fmla="*/ 57 w 79" name="T104"/>
                <a:gd fmla="*/ 25 h 130" name="T105"/>
                <a:gd fmla="*/ 49 w 79" name="T106"/>
                <a:gd fmla="*/ 28 h 130" name="T107"/>
                <a:gd fmla="*/ 41 w 79" name="T108"/>
                <a:gd fmla="*/ 37 h 130" name="T109"/>
                <a:gd fmla="*/ 34 w 79" name="T110"/>
                <a:gd fmla="*/ 80 h 130" name="T111"/>
                <a:gd fmla="*/ 32 w 79" name="T112"/>
                <a:gd fmla="*/ 92 h 130" name="T113"/>
                <a:gd fmla="*/ 20 w 79" name="T114"/>
                <a:gd fmla="*/ 127 h 130"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0" w="79">
                  <a:moveTo>
                    <a:pt x="20" y="127"/>
                  </a:moveTo>
                  <a:cubicBezTo>
                    <a:pt x="16" y="125"/>
                    <a:pt x="20" y="121"/>
                    <a:pt x="18" y="118"/>
                  </a:cubicBezTo>
                  <a:cubicBezTo>
                    <a:pt x="17" y="118"/>
                    <a:pt x="20" y="118"/>
                    <a:pt x="20" y="118"/>
                  </a:cubicBezTo>
                  <a:cubicBezTo>
                    <a:pt x="16" y="115"/>
                    <a:pt x="18" y="111"/>
                    <a:pt x="21" y="107"/>
                  </a:cubicBezTo>
                  <a:cubicBezTo>
                    <a:pt x="22" y="108"/>
                    <a:pt x="22" y="108"/>
                    <a:pt x="22" y="108"/>
                  </a:cubicBezTo>
                  <a:cubicBezTo>
                    <a:pt x="23" y="107"/>
                    <a:pt x="20" y="106"/>
                    <a:pt x="21" y="105"/>
                  </a:cubicBezTo>
                  <a:cubicBezTo>
                    <a:pt x="21" y="105"/>
                    <a:pt x="21" y="106"/>
                    <a:pt x="22" y="106"/>
                  </a:cubicBezTo>
                  <a:cubicBezTo>
                    <a:pt x="21" y="105"/>
                    <a:pt x="21" y="104"/>
                    <a:pt x="20" y="104"/>
                  </a:cubicBezTo>
                  <a:cubicBezTo>
                    <a:pt x="21" y="104"/>
                    <a:pt x="22" y="104"/>
                    <a:pt x="23" y="104"/>
                  </a:cubicBezTo>
                  <a:cubicBezTo>
                    <a:pt x="21" y="103"/>
                    <a:pt x="21" y="103"/>
                    <a:pt x="21" y="103"/>
                  </a:cubicBezTo>
                  <a:cubicBezTo>
                    <a:pt x="17" y="102"/>
                    <a:pt x="22" y="100"/>
                    <a:pt x="20" y="99"/>
                  </a:cubicBezTo>
                  <a:cubicBezTo>
                    <a:pt x="21" y="99"/>
                    <a:pt x="21" y="99"/>
                    <a:pt x="21" y="99"/>
                  </a:cubicBezTo>
                  <a:cubicBezTo>
                    <a:pt x="19" y="97"/>
                    <a:pt x="19" y="94"/>
                    <a:pt x="19" y="91"/>
                  </a:cubicBezTo>
                  <a:cubicBezTo>
                    <a:pt x="19" y="91"/>
                    <a:pt x="20" y="91"/>
                    <a:pt x="21" y="91"/>
                  </a:cubicBezTo>
                  <a:cubicBezTo>
                    <a:pt x="19" y="91"/>
                    <a:pt x="19" y="90"/>
                    <a:pt x="19" y="89"/>
                  </a:cubicBezTo>
                  <a:cubicBezTo>
                    <a:pt x="21" y="89"/>
                    <a:pt x="17" y="88"/>
                    <a:pt x="18" y="87"/>
                  </a:cubicBezTo>
                  <a:cubicBezTo>
                    <a:pt x="19" y="87"/>
                    <a:pt x="19" y="87"/>
                    <a:pt x="19" y="87"/>
                  </a:cubicBezTo>
                  <a:cubicBezTo>
                    <a:pt x="17" y="86"/>
                    <a:pt x="20" y="86"/>
                    <a:pt x="18" y="86"/>
                  </a:cubicBezTo>
                  <a:cubicBezTo>
                    <a:pt x="19" y="85"/>
                    <a:pt x="19" y="85"/>
                    <a:pt x="19" y="85"/>
                  </a:cubicBezTo>
                  <a:cubicBezTo>
                    <a:pt x="17" y="85"/>
                    <a:pt x="21" y="85"/>
                    <a:pt x="19" y="84"/>
                  </a:cubicBezTo>
                  <a:cubicBezTo>
                    <a:pt x="19" y="84"/>
                    <a:pt x="19" y="84"/>
                    <a:pt x="19" y="84"/>
                  </a:cubicBezTo>
                  <a:cubicBezTo>
                    <a:pt x="18" y="83"/>
                    <a:pt x="20" y="83"/>
                    <a:pt x="19" y="83"/>
                  </a:cubicBezTo>
                  <a:cubicBezTo>
                    <a:pt x="20" y="83"/>
                    <a:pt x="20" y="83"/>
                    <a:pt x="20" y="83"/>
                  </a:cubicBezTo>
                  <a:cubicBezTo>
                    <a:pt x="19" y="82"/>
                    <a:pt x="21" y="81"/>
                    <a:pt x="19" y="81"/>
                  </a:cubicBezTo>
                  <a:cubicBezTo>
                    <a:pt x="20" y="81"/>
                    <a:pt x="19" y="82"/>
                    <a:pt x="22" y="82"/>
                  </a:cubicBezTo>
                  <a:cubicBezTo>
                    <a:pt x="20" y="78"/>
                    <a:pt x="21" y="75"/>
                    <a:pt x="22" y="71"/>
                  </a:cubicBezTo>
                  <a:cubicBezTo>
                    <a:pt x="22" y="71"/>
                    <a:pt x="23" y="71"/>
                    <a:pt x="23" y="71"/>
                  </a:cubicBezTo>
                  <a:cubicBezTo>
                    <a:pt x="23" y="71"/>
                    <a:pt x="23" y="70"/>
                    <a:pt x="22" y="69"/>
                  </a:cubicBezTo>
                  <a:cubicBezTo>
                    <a:pt x="22" y="69"/>
                    <a:pt x="23" y="69"/>
                    <a:pt x="24" y="69"/>
                  </a:cubicBezTo>
                  <a:cubicBezTo>
                    <a:pt x="24" y="69"/>
                    <a:pt x="22" y="68"/>
                    <a:pt x="23" y="67"/>
                  </a:cubicBezTo>
                  <a:cubicBezTo>
                    <a:pt x="24" y="68"/>
                    <a:pt x="24" y="68"/>
                    <a:pt x="24" y="68"/>
                  </a:cubicBezTo>
                  <a:cubicBezTo>
                    <a:pt x="23" y="67"/>
                    <a:pt x="23" y="66"/>
                    <a:pt x="23" y="66"/>
                  </a:cubicBezTo>
                  <a:cubicBezTo>
                    <a:pt x="23" y="66"/>
                    <a:pt x="24" y="66"/>
                    <a:pt x="24" y="66"/>
                  </a:cubicBezTo>
                  <a:cubicBezTo>
                    <a:pt x="23" y="65"/>
                    <a:pt x="25" y="65"/>
                    <a:pt x="24" y="64"/>
                  </a:cubicBezTo>
                  <a:cubicBezTo>
                    <a:pt x="25" y="65"/>
                    <a:pt x="25" y="65"/>
                    <a:pt x="25" y="65"/>
                  </a:cubicBezTo>
                  <a:cubicBezTo>
                    <a:pt x="27" y="64"/>
                    <a:pt x="23" y="64"/>
                    <a:pt x="24" y="63"/>
                  </a:cubicBezTo>
                  <a:cubicBezTo>
                    <a:pt x="25" y="63"/>
                    <a:pt x="25" y="63"/>
                    <a:pt x="25" y="63"/>
                  </a:cubicBezTo>
                  <a:cubicBezTo>
                    <a:pt x="23" y="62"/>
                    <a:pt x="24" y="61"/>
                    <a:pt x="24" y="60"/>
                  </a:cubicBezTo>
                  <a:cubicBezTo>
                    <a:pt x="24" y="60"/>
                    <a:pt x="24" y="60"/>
                    <a:pt x="24" y="60"/>
                  </a:cubicBezTo>
                  <a:cubicBezTo>
                    <a:pt x="24" y="59"/>
                    <a:pt x="25" y="58"/>
                    <a:pt x="24" y="57"/>
                  </a:cubicBezTo>
                  <a:cubicBezTo>
                    <a:pt x="25" y="57"/>
                    <a:pt x="27" y="58"/>
                    <a:pt x="27" y="57"/>
                  </a:cubicBezTo>
                  <a:cubicBezTo>
                    <a:pt x="25" y="56"/>
                    <a:pt x="26" y="55"/>
                    <a:pt x="24" y="55"/>
                  </a:cubicBezTo>
                  <a:cubicBezTo>
                    <a:pt x="24" y="54"/>
                    <a:pt x="26" y="53"/>
                    <a:pt x="25" y="52"/>
                  </a:cubicBezTo>
                  <a:cubicBezTo>
                    <a:pt x="26" y="53"/>
                    <a:pt x="28" y="53"/>
                    <a:pt x="28" y="53"/>
                  </a:cubicBezTo>
                  <a:cubicBezTo>
                    <a:pt x="29" y="53"/>
                    <a:pt x="29" y="53"/>
                    <a:pt x="29" y="53"/>
                  </a:cubicBezTo>
                  <a:cubicBezTo>
                    <a:pt x="30" y="54"/>
                    <a:pt x="29" y="54"/>
                    <a:pt x="30" y="54"/>
                  </a:cubicBezTo>
                  <a:cubicBezTo>
                    <a:pt x="30" y="53"/>
                    <a:pt x="29" y="52"/>
                    <a:pt x="30" y="52"/>
                  </a:cubicBezTo>
                  <a:cubicBezTo>
                    <a:pt x="29" y="51"/>
                    <a:pt x="26" y="50"/>
                    <a:pt x="26" y="49"/>
                  </a:cubicBezTo>
                  <a:cubicBezTo>
                    <a:pt x="27" y="49"/>
                    <a:pt x="29" y="49"/>
                    <a:pt x="29" y="50"/>
                  </a:cubicBezTo>
                  <a:cubicBezTo>
                    <a:pt x="26" y="47"/>
                    <a:pt x="26" y="47"/>
                    <a:pt x="26" y="47"/>
                  </a:cubicBezTo>
                  <a:cubicBezTo>
                    <a:pt x="26" y="46"/>
                    <a:pt x="27" y="47"/>
                    <a:pt x="27" y="47"/>
                  </a:cubicBezTo>
                  <a:cubicBezTo>
                    <a:pt x="26" y="46"/>
                    <a:pt x="26" y="46"/>
                    <a:pt x="26" y="46"/>
                  </a:cubicBezTo>
                  <a:cubicBezTo>
                    <a:pt x="26" y="46"/>
                    <a:pt x="26" y="44"/>
                    <a:pt x="28" y="45"/>
                  </a:cubicBezTo>
                  <a:cubicBezTo>
                    <a:pt x="29" y="45"/>
                    <a:pt x="28" y="45"/>
                    <a:pt x="29" y="45"/>
                  </a:cubicBezTo>
                  <a:cubicBezTo>
                    <a:pt x="29" y="45"/>
                    <a:pt x="28" y="44"/>
                    <a:pt x="29" y="44"/>
                  </a:cubicBezTo>
                  <a:cubicBezTo>
                    <a:pt x="29" y="44"/>
                    <a:pt x="29" y="44"/>
                    <a:pt x="29" y="44"/>
                  </a:cubicBezTo>
                  <a:cubicBezTo>
                    <a:pt x="29" y="44"/>
                    <a:pt x="28" y="42"/>
                    <a:pt x="27" y="42"/>
                  </a:cubicBezTo>
                  <a:cubicBezTo>
                    <a:pt x="27" y="43"/>
                    <a:pt x="28" y="43"/>
                    <a:pt x="28" y="43"/>
                  </a:cubicBezTo>
                  <a:cubicBezTo>
                    <a:pt x="27" y="42"/>
                    <a:pt x="27" y="41"/>
                    <a:pt x="27" y="41"/>
                  </a:cubicBezTo>
                  <a:cubicBezTo>
                    <a:pt x="27" y="41"/>
                    <a:pt x="28" y="41"/>
                    <a:pt x="28" y="41"/>
                  </a:cubicBezTo>
                  <a:cubicBezTo>
                    <a:pt x="27" y="40"/>
                    <a:pt x="27" y="39"/>
                    <a:pt x="26" y="38"/>
                  </a:cubicBezTo>
                  <a:cubicBezTo>
                    <a:pt x="25" y="37"/>
                    <a:pt x="28" y="39"/>
                    <a:pt x="27" y="39"/>
                  </a:cubicBezTo>
                  <a:cubicBezTo>
                    <a:pt x="29" y="38"/>
                    <a:pt x="27" y="35"/>
                    <a:pt x="29" y="35"/>
                  </a:cubicBezTo>
                  <a:cubicBezTo>
                    <a:pt x="29" y="35"/>
                    <a:pt x="28" y="35"/>
                    <a:pt x="28" y="35"/>
                  </a:cubicBezTo>
                  <a:cubicBezTo>
                    <a:pt x="28" y="34"/>
                    <a:pt x="30" y="35"/>
                    <a:pt x="29" y="34"/>
                  </a:cubicBezTo>
                  <a:cubicBezTo>
                    <a:pt x="30" y="35"/>
                    <a:pt x="29" y="34"/>
                    <a:pt x="29" y="33"/>
                  </a:cubicBezTo>
                  <a:cubicBezTo>
                    <a:pt x="29" y="33"/>
                    <a:pt x="30" y="33"/>
                    <a:pt x="30" y="34"/>
                  </a:cubicBezTo>
                  <a:cubicBezTo>
                    <a:pt x="29" y="33"/>
                    <a:pt x="29" y="30"/>
                    <a:pt x="31" y="29"/>
                  </a:cubicBezTo>
                  <a:cubicBezTo>
                    <a:pt x="31" y="29"/>
                    <a:pt x="30" y="28"/>
                    <a:pt x="30" y="27"/>
                  </a:cubicBezTo>
                  <a:cubicBezTo>
                    <a:pt x="31" y="28"/>
                    <a:pt x="31" y="28"/>
                    <a:pt x="31" y="28"/>
                  </a:cubicBezTo>
                  <a:cubicBezTo>
                    <a:pt x="32" y="28"/>
                    <a:pt x="32" y="27"/>
                    <a:pt x="33" y="28"/>
                  </a:cubicBezTo>
                  <a:cubicBezTo>
                    <a:pt x="32" y="26"/>
                    <a:pt x="32" y="31"/>
                    <a:pt x="32" y="29"/>
                  </a:cubicBezTo>
                  <a:cubicBezTo>
                    <a:pt x="33" y="30"/>
                    <a:pt x="31" y="27"/>
                    <a:pt x="32" y="28"/>
                  </a:cubicBezTo>
                  <a:cubicBezTo>
                    <a:pt x="32" y="28"/>
                    <a:pt x="31" y="26"/>
                    <a:pt x="33" y="26"/>
                  </a:cubicBezTo>
                  <a:cubicBezTo>
                    <a:pt x="33" y="26"/>
                    <a:pt x="34" y="28"/>
                    <a:pt x="34" y="27"/>
                  </a:cubicBezTo>
                  <a:cubicBezTo>
                    <a:pt x="35" y="26"/>
                    <a:pt x="34" y="27"/>
                    <a:pt x="34" y="26"/>
                  </a:cubicBezTo>
                  <a:cubicBezTo>
                    <a:pt x="34" y="25"/>
                    <a:pt x="34" y="25"/>
                    <a:pt x="34" y="25"/>
                  </a:cubicBezTo>
                  <a:cubicBezTo>
                    <a:pt x="33" y="24"/>
                    <a:pt x="34" y="25"/>
                    <a:pt x="33" y="24"/>
                  </a:cubicBezTo>
                  <a:cubicBezTo>
                    <a:pt x="34" y="25"/>
                    <a:pt x="33" y="22"/>
                    <a:pt x="35" y="24"/>
                  </a:cubicBezTo>
                  <a:cubicBezTo>
                    <a:pt x="36" y="25"/>
                    <a:pt x="36" y="25"/>
                    <a:pt x="36" y="25"/>
                  </a:cubicBezTo>
                  <a:cubicBezTo>
                    <a:pt x="36" y="25"/>
                    <a:pt x="35" y="23"/>
                    <a:pt x="35" y="23"/>
                  </a:cubicBezTo>
                  <a:cubicBezTo>
                    <a:pt x="36" y="23"/>
                    <a:pt x="36" y="23"/>
                    <a:pt x="36" y="23"/>
                  </a:cubicBezTo>
                  <a:cubicBezTo>
                    <a:pt x="33" y="21"/>
                    <a:pt x="36" y="22"/>
                    <a:pt x="35" y="21"/>
                  </a:cubicBezTo>
                  <a:cubicBezTo>
                    <a:pt x="36" y="21"/>
                    <a:pt x="37" y="19"/>
                    <a:pt x="38" y="20"/>
                  </a:cubicBezTo>
                  <a:cubicBezTo>
                    <a:pt x="38" y="19"/>
                    <a:pt x="38" y="18"/>
                    <a:pt x="39" y="17"/>
                  </a:cubicBezTo>
                  <a:cubicBezTo>
                    <a:pt x="39" y="18"/>
                    <a:pt x="39" y="18"/>
                    <a:pt x="39" y="18"/>
                  </a:cubicBezTo>
                  <a:cubicBezTo>
                    <a:pt x="40" y="19"/>
                    <a:pt x="40" y="18"/>
                    <a:pt x="40" y="17"/>
                  </a:cubicBezTo>
                  <a:cubicBezTo>
                    <a:pt x="40" y="18"/>
                    <a:pt x="41" y="18"/>
                    <a:pt x="42" y="18"/>
                  </a:cubicBezTo>
                  <a:cubicBezTo>
                    <a:pt x="42" y="17"/>
                    <a:pt x="41" y="16"/>
                    <a:pt x="41" y="15"/>
                  </a:cubicBezTo>
                  <a:cubicBezTo>
                    <a:pt x="43" y="17"/>
                    <a:pt x="41" y="13"/>
                    <a:pt x="43" y="14"/>
                  </a:cubicBezTo>
                  <a:cubicBezTo>
                    <a:pt x="43" y="15"/>
                    <a:pt x="43" y="16"/>
                    <a:pt x="44" y="16"/>
                  </a:cubicBezTo>
                  <a:cubicBezTo>
                    <a:pt x="46" y="18"/>
                    <a:pt x="44" y="14"/>
                    <a:pt x="46" y="14"/>
                  </a:cubicBezTo>
                  <a:cubicBezTo>
                    <a:pt x="44" y="13"/>
                    <a:pt x="44" y="13"/>
                    <a:pt x="44" y="13"/>
                  </a:cubicBezTo>
                  <a:cubicBezTo>
                    <a:pt x="45" y="13"/>
                    <a:pt x="45" y="11"/>
                    <a:pt x="46" y="13"/>
                  </a:cubicBezTo>
                  <a:cubicBezTo>
                    <a:pt x="46" y="12"/>
                    <a:pt x="47" y="12"/>
                    <a:pt x="46" y="11"/>
                  </a:cubicBezTo>
                  <a:cubicBezTo>
                    <a:pt x="48" y="11"/>
                    <a:pt x="50" y="7"/>
                    <a:pt x="52" y="11"/>
                  </a:cubicBezTo>
                  <a:cubicBezTo>
                    <a:pt x="52" y="10"/>
                    <a:pt x="53" y="11"/>
                    <a:pt x="52" y="10"/>
                  </a:cubicBezTo>
                  <a:cubicBezTo>
                    <a:pt x="52" y="9"/>
                    <a:pt x="52" y="11"/>
                    <a:pt x="52" y="10"/>
                  </a:cubicBezTo>
                  <a:cubicBezTo>
                    <a:pt x="52" y="10"/>
                    <a:pt x="52" y="9"/>
                    <a:pt x="52" y="9"/>
                  </a:cubicBezTo>
                  <a:cubicBezTo>
                    <a:pt x="52" y="9"/>
                    <a:pt x="53" y="9"/>
                    <a:pt x="53" y="11"/>
                  </a:cubicBezTo>
                  <a:cubicBezTo>
                    <a:pt x="55" y="12"/>
                    <a:pt x="53" y="7"/>
                    <a:pt x="55" y="7"/>
                  </a:cubicBezTo>
                  <a:cubicBezTo>
                    <a:pt x="55" y="8"/>
                    <a:pt x="55" y="9"/>
                    <a:pt x="56" y="8"/>
                  </a:cubicBezTo>
                  <a:cubicBezTo>
                    <a:pt x="56" y="7"/>
                    <a:pt x="56" y="7"/>
                    <a:pt x="56" y="7"/>
                  </a:cubicBezTo>
                  <a:cubicBezTo>
                    <a:pt x="57" y="7"/>
                    <a:pt x="57" y="8"/>
                    <a:pt x="57" y="10"/>
                  </a:cubicBezTo>
                  <a:cubicBezTo>
                    <a:pt x="58" y="9"/>
                    <a:pt x="58" y="9"/>
                    <a:pt x="59" y="8"/>
                  </a:cubicBezTo>
                  <a:cubicBezTo>
                    <a:pt x="59" y="10"/>
                    <a:pt x="59" y="10"/>
                    <a:pt x="59" y="10"/>
                  </a:cubicBezTo>
                  <a:cubicBezTo>
                    <a:pt x="59" y="9"/>
                    <a:pt x="60" y="9"/>
                    <a:pt x="60" y="9"/>
                  </a:cubicBezTo>
                  <a:cubicBezTo>
                    <a:pt x="60" y="9"/>
                    <a:pt x="60" y="9"/>
                    <a:pt x="60" y="9"/>
                  </a:cubicBezTo>
                  <a:cubicBezTo>
                    <a:pt x="60" y="10"/>
                    <a:pt x="60" y="9"/>
                    <a:pt x="61" y="9"/>
                  </a:cubicBezTo>
                  <a:cubicBezTo>
                    <a:pt x="61" y="8"/>
                    <a:pt x="60" y="8"/>
                    <a:pt x="59" y="8"/>
                  </a:cubicBezTo>
                  <a:cubicBezTo>
                    <a:pt x="60" y="7"/>
                    <a:pt x="60" y="7"/>
                    <a:pt x="60" y="6"/>
                  </a:cubicBezTo>
                  <a:cubicBezTo>
                    <a:pt x="60" y="8"/>
                    <a:pt x="61" y="7"/>
                    <a:pt x="62" y="7"/>
                  </a:cubicBezTo>
                  <a:cubicBezTo>
                    <a:pt x="62" y="8"/>
                    <a:pt x="62" y="6"/>
                    <a:pt x="62" y="6"/>
                  </a:cubicBezTo>
                  <a:cubicBezTo>
                    <a:pt x="62" y="7"/>
                    <a:pt x="63" y="6"/>
                    <a:pt x="63" y="7"/>
                  </a:cubicBezTo>
                  <a:cubicBezTo>
                    <a:pt x="63" y="8"/>
                    <a:pt x="62" y="7"/>
                    <a:pt x="62" y="7"/>
                  </a:cubicBezTo>
                  <a:cubicBezTo>
                    <a:pt x="63" y="8"/>
                    <a:pt x="63" y="9"/>
                    <a:pt x="63" y="8"/>
                  </a:cubicBezTo>
                  <a:cubicBezTo>
                    <a:pt x="64" y="7"/>
                    <a:pt x="63" y="5"/>
                    <a:pt x="64" y="6"/>
                  </a:cubicBezTo>
                  <a:cubicBezTo>
                    <a:pt x="64" y="8"/>
                    <a:pt x="64" y="8"/>
                    <a:pt x="64" y="8"/>
                  </a:cubicBezTo>
                  <a:cubicBezTo>
                    <a:pt x="64" y="8"/>
                    <a:pt x="64" y="8"/>
                    <a:pt x="64" y="8"/>
                  </a:cubicBezTo>
                  <a:cubicBezTo>
                    <a:pt x="64" y="7"/>
                    <a:pt x="64" y="7"/>
                    <a:pt x="64" y="7"/>
                  </a:cubicBezTo>
                  <a:cubicBezTo>
                    <a:pt x="65" y="8"/>
                    <a:pt x="65" y="8"/>
                    <a:pt x="65" y="8"/>
                  </a:cubicBezTo>
                  <a:cubicBezTo>
                    <a:pt x="65" y="6"/>
                    <a:pt x="66" y="7"/>
                    <a:pt x="66" y="6"/>
                  </a:cubicBezTo>
                  <a:cubicBezTo>
                    <a:pt x="67" y="6"/>
                    <a:pt x="67" y="7"/>
                    <a:pt x="67" y="7"/>
                  </a:cubicBezTo>
                  <a:cubicBezTo>
                    <a:pt x="67" y="7"/>
                    <a:pt x="67" y="7"/>
                    <a:pt x="67" y="7"/>
                  </a:cubicBezTo>
                  <a:cubicBezTo>
                    <a:pt x="68" y="7"/>
                    <a:pt x="68" y="7"/>
                    <a:pt x="68" y="7"/>
                  </a:cubicBezTo>
                  <a:cubicBezTo>
                    <a:pt x="68" y="7"/>
                    <a:pt x="68" y="7"/>
                    <a:pt x="68" y="7"/>
                  </a:cubicBezTo>
                  <a:cubicBezTo>
                    <a:pt x="68" y="7"/>
                    <a:pt x="68" y="7"/>
                    <a:pt x="68" y="7"/>
                  </a:cubicBezTo>
                  <a:cubicBezTo>
                    <a:pt x="68" y="7"/>
                    <a:pt x="68" y="7"/>
                    <a:pt x="68" y="7"/>
                  </a:cubicBezTo>
                  <a:cubicBezTo>
                    <a:pt x="68" y="7"/>
                    <a:pt x="68" y="7"/>
                    <a:pt x="68" y="7"/>
                  </a:cubicBezTo>
                  <a:cubicBezTo>
                    <a:pt x="79" y="23"/>
                    <a:pt x="71" y="12"/>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4" y="17"/>
                    <a:pt x="74" y="17"/>
                  </a:cubicBezTo>
                  <a:cubicBezTo>
                    <a:pt x="73" y="17"/>
                    <a:pt x="73" y="18"/>
                    <a:pt x="74" y="19"/>
                  </a:cubicBezTo>
                  <a:cubicBezTo>
                    <a:pt x="72" y="19"/>
                    <a:pt x="69" y="17"/>
                    <a:pt x="70" y="19"/>
                  </a:cubicBezTo>
                  <a:cubicBezTo>
                    <a:pt x="69" y="19"/>
                    <a:pt x="71" y="21"/>
                    <a:pt x="72" y="22"/>
                  </a:cubicBezTo>
                  <a:cubicBezTo>
                    <a:pt x="70" y="22"/>
                    <a:pt x="70" y="25"/>
                    <a:pt x="68" y="24"/>
                  </a:cubicBezTo>
                  <a:cubicBezTo>
                    <a:pt x="68" y="25"/>
                    <a:pt x="68" y="25"/>
                    <a:pt x="68" y="26"/>
                  </a:cubicBezTo>
                  <a:cubicBezTo>
                    <a:pt x="66" y="26"/>
                    <a:pt x="65" y="30"/>
                    <a:pt x="62" y="28"/>
                  </a:cubicBezTo>
                  <a:cubicBezTo>
                    <a:pt x="62" y="27"/>
                    <a:pt x="62" y="27"/>
                    <a:pt x="61" y="26"/>
                  </a:cubicBezTo>
                  <a:cubicBezTo>
                    <a:pt x="61" y="27"/>
                    <a:pt x="60" y="25"/>
                    <a:pt x="61" y="27"/>
                  </a:cubicBezTo>
                  <a:cubicBezTo>
                    <a:pt x="61" y="28"/>
                    <a:pt x="62" y="29"/>
                    <a:pt x="62" y="29"/>
                  </a:cubicBezTo>
                  <a:cubicBezTo>
                    <a:pt x="62" y="30"/>
                    <a:pt x="60" y="31"/>
                    <a:pt x="59" y="30"/>
                  </a:cubicBezTo>
                  <a:cubicBezTo>
                    <a:pt x="59" y="30"/>
                    <a:pt x="59" y="31"/>
                    <a:pt x="59" y="31"/>
                  </a:cubicBezTo>
                  <a:cubicBezTo>
                    <a:pt x="59" y="29"/>
                    <a:pt x="58" y="29"/>
                    <a:pt x="57" y="30"/>
                  </a:cubicBezTo>
                  <a:cubicBezTo>
                    <a:pt x="58" y="31"/>
                    <a:pt x="58" y="31"/>
                    <a:pt x="58" y="31"/>
                  </a:cubicBezTo>
                  <a:cubicBezTo>
                    <a:pt x="57" y="30"/>
                    <a:pt x="57" y="30"/>
                    <a:pt x="57" y="30"/>
                  </a:cubicBezTo>
                  <a:cubicBezTo>
                    <a:pt x="57" y="31"/>
                    <a:pt x="57" y="33"/>
                    <a:pt x="57" y="32"/>
                  </a:cubicBezTo>
                  <a:cubicBezTo>
                    <a:pt x="56" y="31"/>
                    <a:pt x="56" y="31"/>
                    <a:pt x="56" y="31"/>
                  </a:cubicBezTo>
                  <a:cubicBezTo>
                    <a:pt x="56" y="32"/>
                    <a:pt x="55" y="34"/>
                    <a:pt x="54" y="33"/>
                  </a:cubicBezTo>
                  <a:cubicBezTo>
                    <a:pt x="53" y="31"/>
                    <a:pt x="53" y="31"/>
                    <a:pt x="53" y="31"/>
                  </a:cubicBezTo>
                  <a:cubicBezTo>
                    <a:pt x="53" y="31"/>
                    <a:pt x="53" y="33"/>
                    <a:pt x="54" y="33"/>
                  </a:cubicBezTo>
                  <a:cubicBezTo>
                    <a:pt x="52" y="32"/>
                    <a:pt x="51" y="32"/>
                    <a:pt x="51" y="31"/>
                  </a:cubicBezTo>
                  <a:cubicBezTo>
                    <a:pt x="50" y="35"/>
                    <a:pt x="47" y="35"/>
                    <a:pt x="44" y="36"/>
                  </a:cubicBezTo>
                  <a:cubicBezTo>
                    <a:pt x="44" y="35"/>
                    <a:pt x="44" y="35"/>
                    <a:pt x="44" y="35"/>
                  </a:cubicBezTo>
                  <a:cubicBezTo>
                    <a:pt x="44" y="34"/>
                    <a:pt x="44" y="36"/>
                    <a:pt x="44" y="36"/>
                  </a:cubicBezTo>
                  <a:cubicBezTo>
                    <a:pt x="44" y="35"/>
                    <a:pt x="43" y="34"/>
                    <a:pt x="43" y="33"/>
                  </a:cubicBezTo>
                  <a:cubicBezTo>
                    <a:pt x="42" y="32"/>
                    <a:pt x="42" y="34"/>
                    <a:pt x="42" y="35"/>
                  </a:cubicBezTo>
                  <a:cubicBezTo>
                    <a:pt x="42" y="36"/>
                    <a:pt x="42" y="34"/>
                    <a:pt x="42" y="36"/>
                  </a:cubicBezTo>
                  <a:cubicBezTo>
                    <a:pt x="42" y="36"/>
                    <a:pt x="41" y="35"/>
                    <a:pt x="41" y="37"/>
                  </a:cubicBezTo>
                  <a:cubicBezTo>
                    <a:pt x="41" y="36"/>
                    <a:pt x="41" y="35"/>
                    <a:pt x="41" y="34"/>
                  </a:cubicBezTo>
                  <a:cubicBezTo>
                    <a:pt x="40" y="35"/>
                    <a:pt x="40" y="35"/>
                    <a:pt x="40" y="35"/>
                  </a:cubicBezTo>
                  <a:cubicBezTo>
                    <a:pt x="40" y="33"/>
                    <a:pt x="42" y="31"/>
                    <a:pt x="41" y="28"/>
                  </a:cubicBezTo>
                  <a:cubicBezTo>
                    <a:pt x="40" y="29"/>
                    <a:pt x="40" y="29"/>
                    <a:pt x="40" y="29"/>
                  </a:cubicBezTo>
                  <a:cubicBezTo>
                    <a:pt x="40" y="27"/>
                    <a:pt x="41" y="27"/>
                    <a:pt x="40" y="26"/>
                  </a:cubicBezTo>
                  <a:cubicBezTo>
                    <a:pt x="40" y="27"/>
                    <a:pt x="39" y="30"/>
                    <a:pt x="40" y="30"/>
                  </a:cubicBezTo>
                  <a:cubicBezTo>
                    <a:pt x="39" y="31"/>
                    <a:pt x="40" y="35"/>
                    <a:pt x="39" y="34"/>
                  </a:cubicBezTo>
                  <a:cubicBezTo>
                    <a:pt x="38" y="33"/>
                    <a:pt x="40" y="34"/>
                    <a:pt x="39" y="33"/>
                  </a:cubicBezTo>
                  <a:cubicBezTo>
                    <a:pt x="39" y="31"/>
                    <a:pt x="38" y="34"/>
                    <a:pt x="38" y="33"/>
                  </a:cubicBezTo>
                  <a:cubicBezTo>
                    <a:pt x="38" y="34"/>
                    <a:pt x="38" y="36"/>
                    <a:pt x="38" y="36"/>
                  </a:cubicBezTo>
                  <a:cubicBezTo>
                    <a:pt x="37" y="35"/>
                    <a:pt x="38" y="34"/>
                    <a:pt x="37" y="34"/>
                  </a:cubicBezTo>
                  <a:cubicBezTo>
                    <a:pt x="37" y="35"/>
                    <a:pt x="36" y="36"/>
                    <a:pt x="37" y="37"/>
                  </a:cubicBezTo>
                  <a:cubicBezTo>
                    <a:pt x="37" y="39"/>
                    <a:pt x="36" y="36"/>
                    <a:pt x="35" y="38"/>
                  </a:cubicBezTo>
                  <a:cubicBezTo>
                    <a:pt x="35" y="36"/>
                    <a:pt x="36" y="34"/>
                    <a:pt x="35" y="33"/>
                  </a:cubicBezTo>
                  <a:cubicBezTo>
                    <a:pt x="35" y="35"/>
                    <a:pt x="34" y="35"/>
                    <a:pt x="35" y="38"/>
                  </a:cubicBezTo>
                  <a:cubicBezTo>
                    <a:pt x="34" y="37"/>
                    <a:pt x="34" y="36"/>
                    <a:pt x="35" y="35"/>
                  </a:cubicBezTo>
                  <a:cubicBezTo>
                    <a:pt x="34" y="34"/>
                    <a:pt x="33" y="38"/>
                    <a:pt x="33" y="35"/>
                  </a:cubicBezTo>
                  <a:cubicBezTo>
                    <a:pt x="33" y="36"/>
                    <a:pt x="33" y="36"/>
                    <a:pt x="33" y="36"/>
                  </a:cubicBezTo>
                  <a:cubicBezTo>
                    <a:pt x="33" y="36"/>
                    <a:pt x="32" y="35"/>
                    <a:pt x="32" y="35"/>
                  </a:cubicBezTo>
                  <a:cubicBezTo>
                    <a:pt x="32" y="35"/>
                    <a:pt x="31" y="37"/>
                    <a:pt x="31" y="34"/>
                  </a:cubicBezTo>
                  <a:cubicBezTo>
                    <a:pt x="31" y="35"/>
                    <a:pt x="30" y="34"/>
                    <a:pt x="30" y="36"/>
                  </a:cubicBezTo>
                  <a:cubicBezTo>
                    <a:pt x="31" y="37"/>
                    <a:pt x="31" y="35"/>
                    <a:pt x="31" y="37"/>
                  </a:cubicBezTo>
                  <a:cubicBezTo>
                    <a:pt x="31" y="35"/>
                    <a:pt x="30" y="37"/>
                    <a:pt x="30" y="38"/>
                  </a:cubicBezTo>
                  <a:cubicBezTo>
                    <a:pt x="30" y="37"/>
                    <a:pt x="30" y="37"/>
                    <a:pt x="30" y="37"/>
                  </a:cubicBezTo>
                  <a:cubicBezTo>
                    <a:pt x="29" y="37"/>
                    <a:pt x="29" y="37"/>
                    <a:pt x="29" y="38"/>
                  </a:cubicBezTo>
                  <a:cubicBezTo>
                    <a:pt x="29" y="38"/>
                    <a:pt x="29" y="37"/>
                    <a:pt x="29" y="37"/>
                  </a:cubicBezTo>
                  <a:cubicBezTo>
                    <a:pt x="28" y="38"/>
                    <a:pt x="28" y="38"/>
                    <a:pt x="28" y="38"/>
                  </a:cubicBezTo>
                  <a:cubicBezTo>
                    <a:pt x="27" y="39"/>
                    <a:pt x="28" y="36"/>
                    <a:pt x="27" y="36"/>
                  </a:cubicBezTo>
                  <a:cubicBezTo>
                    <a:pt x="28" y="35"/>
                    <a:pt x="28" y="35"/>
                    <a:pt x="28" y="35"/>
                  </a:cubicBezTo>
                  <a:cubicBezTo>
                    <a:pt x="28" y="35"/>
                    <a:pt x="28" y="34"/>
                    <a:pt x="27" y="34"/>
                  </a:cubicBezTo>
                  <a:cubicBezTo>
                    <a:pt x="27" y="35"/>
                    <a:pt x="26" y="37"/>
                    <a:pt x="26" y="38"/>
                  </a:cubicBezTo>
                  <a:cubicBezTo>
                    <a:pt x="26" y="39"/>
                    <a:pt x="26" y="37"/>
                    <a:pt x="25" y="38"/>
                  </a:cubicBezTo>
                  <a:cubicBezTo>
                    <a:pt x="26" y="36"/>
                    <a:pt x="26" y="36"/>
                    <a:pt x="26" y="36"/>
                  </a:cubicBezTo>
                  <a:cubicBezTo>
                    <a:pt x="26" y="36"/>
                    <a:pt x="26" y="34"/>
                    <a:pt x="25" y="34"/>
                  </a:cubicBezTo>
                  <a:cubicBezTo>
                    <a:pt x="25" y="35"/>
                    <a:pt x="24" y="36"/>
                    <a:pt x="25" y="37"/>
                  </a:cubicBezTo>
                  <a:cubicBezTo>
                    <a:pt x="24" y="37"/>
                    <a:pt x="24" y="36"/>
                    <a:pt x="24" y="35"/>
                  </a:cubicBezTo>
                  <a:cubicBezTo>
                    <a:pt x="23" y="36"/>
                    <a:pt x="24" y="37"/>
                    <a:pt x="23" y="37"/>
                  </a:cubicBezTo>
                  <a:cubicBezTo>
                    <a:pt x="23" y="37"/>
                    <a:pt x="22" y="35"/>
                    <a:pt x="22" y="34"/>
                  </a:cubicBezTo>
                  <a:cubicBezTo>
                    <a:pt x="23" y="32"/>
                    <a:pt x="23" y="32"/>
                    <a:pt x="23" y="32"/>
                  </a:cubicBezTo>
                  <a:cubicBezTo>
                    <a:pt x="23" y="32"/>
                    <a:pt x="23" y="32"/>
                    <a:pt x="23" y="32"/>
                  </a:cubicBezTo>
                  <a:cubicBezTo>
                    <a:pt x="24" y="30"/>
                    <a:pt x="23" y="30"/>
                    <a:pt x="23" y="29"/>
                  </a:cubicBezTo>
                  <a:cubicBezTo>
                    <a:pt x="23" y="28"/>
                    <a:pt x="22" y="29"/>
                    <a:pt x="22" y="29"/>
                  </a:cubicBezTo>
                  <a:cubicBezTo>
                    <a:pt x="23" y="32"/>
                    <a:pt x="20" y="33"/>
                    <a:pt x="20" y="36"/>
                  </a:cubicBezTo>
                  <a:cubicBezTo>
                    <a:pt x="19" y="36"/>
                    <a:pt x="21" y="29"/>
                    <a:pt x="18" y="33"/>
                  </a:cubicBezTo>
                  <a:cubicBezTo>
                    <a:pt x="19" y="34"/>
                    <a:pt x="17" y="36"/>
                    <a:pt x="18" y="35"/>
                  </a:cubicBezTo>
                  <a:cubicBezTo>
                    <a:pt x="18" y="35"/>
                    <a:pt x="17" y="37"/>
                    <a:pt x="17" y="36"/>
                  </a:cubicBezTo>
                  <a:cubicBezTo>
                    <a:pt x="17" y="35"/>
                    <a:pt x="16" y="33"/>
                    <a:pt x="18" y="32"/>
                  </a:cubicBezTo>
                  <a:cubicBezTo>
                    <a:pt x="18" y="33"/>
                    <a:pt x="18" y="33"/>
                    <a:pt x="18" y="33"/>
                  </a:cubicBezTo>
                  <a:cubicBezTo>
                    <a:pt x="18" y="32"/>
                    <a:pt x="19" y="30"/>
                    <a:pt x="18" y="30"/>
                  </a:cubicBezTo>
                  <a:cubicBezTo>
                    <a:pt x="18" y="30"/>
                    <a:pt x="17" y="30"/>
                    <a:pt x="17" y="31"/>
                  </a:cubicBezTo>
                  <a:cubicBezTo>
                    <a:pt x="16" y="33"/>
                    <a:pt x="18" y="31"/>
                    <a:pt x="17" y="33"/>
                  </a:cubicBezTo>
                  <a:cubicBezTo>
                    <a:pt x="16" y="33"/>
                    <a:pt x="16" y="31"/>
                    <a:pt x="15" y="33"/>
                  </a:cubicBezTo>
                  <a:cubicBezTo>
                    <a:pt x="16" y="33"/>
                    <a:pt x="16" y="35"/>
                    <a:pt x="15" y="36"/>
                  </a:cubicBezTo>
                  <a:cubicBezTo>
                    <a:pt x="14" y="36"/>
                    <a:pt x="14" y="36"/>
                    <a:pt x="14" y="36"/>
                  </a:cubicBezTo>
                  <a:cubicBezTo>
                    <a:pt x="15" y="35"/>
                    <a:pt x="15" y="35"/>
                    <a:pt x="15" y="35"/>
                  </a:cubicBezTo>
                  <a:cubicBezTo>
                    <a:pt x="14" y="34"/>
                    <a:pt x="14" y="37"/>
                    <a:pt x="13" y="36"/>
                  </a:cubicBezTo>
                  <a:cubicBezTo>
                    <a:pt x="13" y="34"/>
                    <a:pt x="13" y="34"/>
                    <a:pt x="13" y="34"/>
                  </a:cubicBezTo>
                  <a:cubicBezTo>
                    <a:pt x="13" y="32"/>
                    <a:pt x="14" y="35"/>
                    <a:pt x="15" y="33"/>
                  </a:cubicBezTo>
                  <a:cubicBezTo>
                    <a:pt x="14" y="32"/>
                    <a:pt x="13" y="33"/>
                    <a:pt x="13" y="33"/>
                  </a:cubicBezTo>
                  <a:cubicBezTo>
                    <a:pt x="14" y="32"/>
                    <a:pt x="14" y="32"/>
                    <a:pt x="14" y="32"/>
                  </a:cubicBezTo>
                  <a:cubicBezTo>
                    <a:pt x="13" y="32"/>
                    <a:pt x="14" y="28"/>
                    <a:pt x="12" y="30"/>
                  </a:cubicBezTo>
                  <a:cubicBezTo>
                    <a:pt x="12" y="31"/>
                    <a:pt x="12" y="31"/>
                    <a:pt x="12" y="32"/>
                  </a:cubicBezTo>
                  <a:cubicBezTo>
                    <a:pt x="10" y="32"/>
                    <a:pt x="9" y="33"/>
                    <a:pt x="9" y="32"/>
                  </a:cubicBezTo>
                  <a:cubicBezTo>
                    <a:pt x="10" y="31"/>
                    <a:pt x="7" y="31"/>
                    <a:pt x="9" y="30"/>
                  </a:cubicBezTo>
                  <a:cubicBezTo>
                    <a:pt x="9" y="31"/>
                    <a:pt x="11" y="32"/>
                    <a:pt x="12" y="30"/>
                  </a:cubicBezTo>
                  <a:cubicBezTo>
                    <a:pt x="12" y="28"/>
                    <a:pt x="13" y="31"/>
                    <a:pt x="14" y="29"/>
                  </a:cubicBezTo>
                  <a:cubicBezTo>
                    <a:pt x="13" y="28"/>
                    <a:pt x="14" y="26"/>
                    <a:pt x="14" y="25"/>
                  </a:cubicBezTo>
                  <a:cubicBezTo>
                    <a:pt x="14" y="24"/>
                    <a:pt x="14" y="25"/>
                    <a:pt x="13" y="25"/>
                  </a:cubicBezTo>
                  <a:cubicBezTo>
                    <a:pt x="13" y="27"/>
                    <a:pt x="13" y="27"/>
                    <a:pt x="12" y="28"/>
                  </a:cubicBezTo>
                  <a:cubicBezTo>
                    <a:pt x="12" y="27"/>
                    <a:pt x="10" y="28"/>
                    <a:pt x="9" y="29"/>
                  </a:cubicBezTo>
                  <a:cubicBezTo>
                    <a:pt x="9" y="28"/>
                    <a:pt x="10" y="26"/>
                    <a:pt x="10" y="27"/>
                  </a:cubicBezTo>
                  <a:cubicBezTo>
                    <a:pt x="9" y="26"/>
                    <a:pt x="8" y="25"/>
                    <a:pt x="7" y="24"/>
                  </a:cubicBezTo>
                  <a:cubicBezTo>
                    <a:pt x="6" y="27"/>
                    <a:pt x="5" y="24"/>
                    <a:pt x="5" y="26"/>
                  </a:cubicBezTo>
                  <a:cubicBezTo>
                    <a:pt x="5" y="27"/>
                    <a:pt x="5" y="29"/>
                    <a:pt x="4" y="29"/>
                  </a:cubicBezTo>
                  <a:cubicBezTo>
                    <a:pt x="3" y="29"/>
                    <a:pt x="4" y="28"/>
                    <a:pt x="4" y="28"/>
                  </a:cubicBezTo>
                  <a:cubicBezTo>
                    <a:pt x="3" y="29"/>
                    <a:pt x="5" y="26"/>
                    <a:pt x="3" y="27"/>
                  </a:cubicBezTo>
                  <a:cubicBezTo>
                    <a:pt x="5" y="27"/>
                    <a:pt x="5" y="25"/>
                    <a:pt x="6" y="23"/>
                  </a:cubicBezTo>
                  <a:cubicBezTo>
                    <a:pt x="5" y="24"/>
                    <a:pt x="7" y="22"/>
                    <a:pt x="7" y="22"/>
                  </a:cubicBezTo>
                  <a:cubicBezTo>
                    <a:pt x="5" y="22"/>
                    <a:pt x="4" y="22"/>
                    <a:pt x="3" y="21"/>
                  </a:cubicBezTo>
                  <a:cubicBezTo>
                    <a:pt x="3" y="19"/>
                    <a:pt x="1" y="18"/>
                    <a:pt x="0" y="17"/>
                  </a:cubicBezTo>
                  <a:cubicBezTo>
                    <a:pt x="1" y="16"/>
                    <a:pt x="3" y="16"/>
                    <a:pt x="3" y="15"/>
                  </a:cubicBezTo>
                  <a:cubicBezTo>
                    <a:pt x="3" y="14"/>
                    <a:pt x="1" y="16"/>
                    <a:pt x="1" y="15"/>
                  </a:cubicBezTo>
                  <a:cubicBezTo>
                    <a:pt x="2" y="15"/>
                    <a:pt x="2" y="15"/>
                    <a:pt x="2" y="15"/>
                  </a:cubicBezTo>
                  <a:cubicBezTo>
                    <a:pt x="1" y="15"/>
                    <a:pt x="3" y="13"/>
                    <a:pt x="0" y="13"/>
                  </a:cubicBezTo>
                  <a:cubicBezTo>
                    <a:pt x="2" y="13"/>
                    <a:pt x="2" y="13"/>
                    <a:pt x="2" y="13"/>
                  </a:cubicBezTo>
                  <a:cubicBezTo>
                    <a:pt x="3" y="12"/>
                    <a:pt x="2" y="12"/>
                    <a:pt x="2" y="12"/>
                  </a:cubicBezTo>
                  <a:cubicBezTo>
                    <a:pt x="2" y="12"/>
                    <a:pt x="3" y="12"/>
                    <a:pt x="4" y="12"/>
                  </a:cubicBezTo>
                  <a:cubicBezTo>
                    <a:pt x="5" y="11"/>
                    <a:pt x="3" y="11"/>
                    <a:pt x="3" y="10"/>
                  </a:cubicBezTo>
                  <a:cubicBezTo>
                    <a:pt x="2" y="11"/>
                    <a:pt x="2" y="11"/>
                    <a:pt x="2" y="11"/>
                  </a:cubicBezTo>
                  <a:cubicBezTo>
                    <a:pt x="1" y="9"/>
                    <a:pt x="2" y="9"/>
                    <a:pt x="2" y="8"/>
                  </a:cubicBezTo>
                  <a:cubicBezTo>
                    <a:pt x="3" y="8"/>
                    <a:pt x="3" y="8"/>
                    <a:pt x="3" y="8"/>
                  </a:cubicBezTo>
                  <a:cubicBezTo>
                    <a:pt x="3" y="7"/>
                    <a:pt x="3" y="7"/>
                    <a:pt x="3" y="7"/>
                  </a:cubicBezTo>
                  <a:cubicBezTo>
                    <a:pt x="4" y="8"/>
                    <a:pt x="5" y="7"/>
                    <a:pt x="4" y="7"/>
                  </a:cubicBezTo>
                  <a:cubicBezTo>
                    <a:pt x="7" y="9"/>
                    <a:pt x="7" y="9"/>
                    <a:pt x="7" y="9"/>
                  </a:cubicBezTo>
                  <a:cubicBezTo>
                    <a:pt x="6" y="9"/>
                    <a:pt x="5" y="8"/>
                    <a:pt x="4" y="8"/>
                  </a:cubicBezTo>
                  <a:cubicBezTo>
                    <a:pt x="3" y="8"/>
                    <a:pt x="3" y="9"/>
                    <a:pt x="4" y="9"/>
                  </a:cubicBezTo>
                  <a:cubicBezTo>
                    <a:pt x="4" y="9"/>
                    <a:pt x="4" y="9"/>
                    <a:pt x="4" y="9"/>
                  </a:cubicBezTo>
                  <a:cubicBezTo>
                    <a:pt x="6" y="9"/>
                    <a:pt x="5" y="9"/>
                    <a:pt x="6" y="10"/>
                  </a:cubicBezTo>
                  <a:cubicBezTo>
                    <a:pt x="6" y="9"/>
                    <a:pt x="7" y="9"/>
                    <a:pt x="6" y="9"/>
                  </a:cubicBezTo>
                  <a:cubicBezTo>
                    <a:pt x="7" y="10"/>
                    <a:pt x="7" y="10"/>
                    <a:pt x="7" y="10"/>
                  </a:cubicBezTo>
                  <a:cubicBezTo>
                    <a:pt x="7" y="10"/>
                    <a:pt x="6" y="10"/>
                    <a:pt x="6" y="10"/>
                  </a:cubicBezTo>
                  <a:cubicBezTo>
                    <a:pt x="7" y="10"/>
                    <a:pt x="8" y="11"/>
                    <a:pt x="8" y="11"/>
                  </a:cubicBezTo>
                  <a:cubicBezTo>
                    <a:pt x="6" y="12"/>
                    <a:pt x="9" y="12"/>
                    <a:pt x="8" y="13"/>
                  </a:cubicBezTo>
                  <a:cubicBezTo>
                    <a:pt x="7" y="13"/>
                    <a:pt x="5" y="13"/>
                    <a:pt x="5" y="12"/>
                  </a:cubicBezTo>
                  <a:cubicBezTo>
                    <a:pt x="4" y="13"/>
                    <a:pt x="5" y="13"/>
                    <a:pt x="4" y="14"/>
                  </a:cubicBezTo>
                  <a:cubicBezTo>
                    <a:pt x="5" y="14"/>
                    <a:pt x="7" y="13"/>
                    <a:pt x="8" y="13"/>
                  </a:cubicBezTo>
                  <a:cubicBezTo>
                    <a:pt x="7" y="14"/>
                    <a:pt x="7" y="14"/>
                    <a:pt x="7" y="14"/>
                  </a:cubicBezTo>
                  <a:cubicBezTo>
                    <a:pt x="8" y="14"/>
                    <a:pt x="9" y="13"/>
                    <a:pt x="9" y="14"/>
                  </a:cubicBezTo>
                  <a:cubicBezTo>
                    <a:pt x="9" y="15"/>
                    <a:pt x="10" y="16"/>
                    <a:pt x="10" y="16"/>
                  </a:cubicBezTo>
                  <a:cubicBezTo>
                    <a:pt x="10" y="17"/>
                    <a:pt x="10" y="17"/>
                    <a:pt x="10" y="17"/>
                  </a:cubicBezTo>
                  <a:cubicBezTo>
                    <a:pt x="12" y="16"/>
                    <a:pt x="11" y="18"/>
                    <a:pt x="13" y="17"/>
                  </a:cubicBezTo>
                  <a:cubicBezTo>
                    <a:pt x="13" y="18"/>
                    <a:pt x="15" y="17"/>
                    <a:pt x="15" y="19"/>
                  </a:cubicBezTo>
                  <a:cubicBezTo>
                    <a:pt x="17" y="19"/>
                    <a:pt x="19" y="19"/>
                    <a:pt x="21" y="20"/>
                  </a:cubicBezTo>
                  <a:cubicBezTo>
                    <a:pt x="20" y="21"/>
                    <a:pt x="20" y="21"/>
                    <a:pt x="20" y="21"/>
                  </a:cubicBezTo>
                  <a:cubicBezTo>
                    <a:pt x="21" y="20"/>
                    <a:pt x="20" y="22"/>
                    <a:pt x="21" y="22"/>
                  </a:cubicBezTo>
                  <a:cubicBezTo>
                    <a:pt x="21" y="21"/>
                    <a:pt x="22" y="21"/>
                    <a:pt x="22" y="20"/>
                  </a:cubicBezTo>
                  <a:cubicBezTo>
                    <a:pt x="23" y="21"/>
                    <a:pt x="24" y="20"/>
                    <a:pt x="25" y="19"/>
                  </a:cubicBezTo>
                  <a:cubicBezTo>
                    <a:pt x="25" y="20"/>
                    <a:pt x="25" y="20"/>
                    <a:pt x="25" y="20"/>
                  </a:cubicBezTo>
                  <a:cubicBezTo>
                    <a:pt x="26" y="18"/>
                    <a:pt x="27" y="20"/>
                    <a:pt x="28" y="20"/>
                  </a:cubicBezTo>
                  <a:cubicBezTo>
                    <a:pt x="28" y="21"/>
                    <a:pt x="29" y="22"/>
                    <a:pt x="29" y="22"/>
                  </a:cubicBezTo>
                  <a:cubicBezTo>
                    <a:pt x="30" y="20"/>
                    <a:pt x="30" y="20"/>
                    <a:pt x="31" y="19"/>
                  </a:cubicBezTo>
                  <a:cubicBezTo>
                    <a:pt x="32" y="19"/>
                    <a:pt x="33" y="19"/>
                    <a:pt x="33" y="20"/>
                  </a:cubicBezTo>
                  <a:cubicBezTo>
                    <a:pt x="36" y="18"/>
                    <a:pt x="38" y="19"/>
                    <a:pt x="41" y="17"/>
                  </a:cubicBezTo>
                  <a:cubicBezTo>
                    <a:pt x="41" y="19"/>
                    <a:pt x="41" y="19"/>
                    <a:pt x="41" y="19"/>
                  </a:cubicBezTo>
                  <a:cubicBezTo>
                    <a:pt x="43" y="15"/>
                    <a:pt x="46" y="18"/>
                    <a:pt x="48" y="16"/>
                  </a:cubicBezTo>
                  <a:cubicBezTo>
                    <a:pt x="48" y="18"/>
                    <a:pt x="48" y="18"/>
                    <a:pt x="48" y="18"/>
                  </a:cubicBezTo>
                  <a:cubicBezTo>
                    <a:pt x="49" y="19"/>
                    <a:pt x="50" y="17"/>
                    <a:pt x="49" y="15"/>
                  </a:cubicBezTo>
                  <a:cubicBezTo>
                    <a:pt x="50" y="16"/>
                    <a:pt x="50" y="14"/>
                    <a:pt x="51" y="16"/>
                  </a:cubicBezTo>
                  <a:cubicBezTo>
                    <a:pt x="52" y="16"/>
                    <a:pt x="52" y="14"/>
                    <a:pt x="52" y="14"/>
                  </a:cubicBezTo>
                  <a:cubicBezTo>
                    <a:pt x="53" y="14"/>
                    <a:pt x="54" y="14"/>
                    <a:pt x="54" y="13"/>
                  </a:cubicBezTo>
                  <a:cubicBezTo>
                    <a:pt x="54" y="13"/>
                    <a:pt x="54" y="13"/>
                    <a:pt x="54" y="13"/>
                  </a:cubicBezTo>
                  <a:cubicBezTo>
                    <a:pt x="54" y="14"/>
                    <a:pt x="55" y="15"/>
                    <a:pt x="55" y="15"/>
                  </a:cubicBezTo>
                  <a:cubicBezTo>
                    <a:pt x="55" y="14"/>
                    <a:pt x="57" y="15"/>
                    <a:pt x="55" y="12"/>
                  </a:cubicBezTo>
                  <a:cubicBezTo>
                    <a:pt x="56" y="13"/>
                    <a:pt x="56" y="10"/>
                    <a:pt x="58" y="12"/>
                  </a:cubicBezTo>
                  <a:cubicBezTo>
                    <a:pt x="57" y="11"/>
                    <a:pt x="57" y="11"/>
                    <a:pt x="57" y="10"/>
                  </a:cubicBezTo>
                  <a:cubicBezTo>
                    <a:pt x="57" y="11"/>
                    <a:pt x="58" y="10"/>
                    <a:pt x="58" y="11"/>
                  </a:cubicBezTo>
                  <a:cubicBezTo>
                    <a:pt x="59" y="11"/>
                    <a:pt x="58" y="11"/>
                    <a:pt x="59" y="11"/>
                  </a:cubicBezTo>
                  <a:cubicBezTo>
                    <a:pt x="59" y="11"/>
                    <a:pt x="59" y="11"/>
                    <a:pt x="59" y="11"/>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3" y="17"/>
                    <a:pt x="56" y="0"/>
                    <a:pt x="66" y="24"/>
                  </a:cubicBezTo>
                  <a:cubicBezTo>
                    <a:pt x="66" y="24"/>
                    <a:pt x="66" y="24"/>
                    <a:pt x="66" y="24"/>
                  </a:cubicBezTo>
                  <a:cubicBezTo>
                    <a:pt x="66" y="24"/>
                    <a:pt x="66" y="24"/>
                    <a:pt x="66" y="24"/>
                  </a:cubicBezTo>
                  <a:cubicBezTo>
                    <a:pt x="65" y="24"/>
                    <a:pt x="65" y="24"/>
                    <a:pt x="65" y="24"/>
                  </a:cubicBezTo>
                  <a:cubicBezTo>
                    <a:pt x="65" y="23"/>
                    <a:pt x="64" y="23"/>
                    <a:pt x="63" y="23"/>
                  </a:cubicBezTo>
                  <a:cubicBezTo>
                    <a:pt x="61" y="24"/>
                    <a:pt x="59" y="25"/>
                    <a:pt x="57" y="25"/>
                  </a:cubicBezTo>
                  <a:cubicBezTo>
                    <a:pt x="57" y="25"/>
                    <a:pt x="57" y="25"/>
                    <a:pt x="57" y="25"/>
                  </a:cubicBezTo>
                  <a:cubicBezTo>
                    <a:pt x="57" y="27"/>
                    <a:pt x="54" y="24"/>
                    <a:pt x="55" y="27"/>
                  </a:cubicBezTo>
                  <a:cubicBezTo>
                    <a:pt x="55" y="26"/>
                    <a:pt x="55" y="27"/>
                    <a:pt x="54" y="26"/>
                  </a:cubicBezTo>
                  <a:cubicBezTo>
                    <a:pt x="55" y="27"/>
                    <a:pt x="52" y="26"/>
                    <a:pt x="52" y="28"/>
                  </a:cubicBezTo>
                  <a:cubicBezTo>
                    <a:pt x="52" y="27"/>
                    <a:pt x="52" y="27"/>
                    <a:pt x="52" y="27"/>
                  </a:cubicBezTo>
                  <a:cubicBezTo>
                    <a:pt x="51" y="27"/>
                    <a:pt x="51" y="29"/>
                    <a:pt x="50" y="29"/>
                  </a:cubicBezTo>
                  <a:cubicBezTo>
                    <a:pt x="50" y="29"/>
                    <a:pt x="50" y="28"/>
                    <a:pt x="49" y="28"/>
                  </a:cubicBezTo>
                  <a:cubicBezTo>
                    <a:pt x="48" y="27"/>
                    <a:pt x="50" y="30"/>
                    <a:pt x="48" y="28"/>
                  </a:cubicBezTo>
                  <a:cubicBezTo>
                    <a:pt x="48" y="29"/>
                    <a:pt x="49" y="30"/>
                    <a:pt x="49" y="29"/>
                  </a:cubicBezTo>
                  <a:cubicBezTo>
                    <a:pt x="47" y="30"/>
                    <a:pt x="47" y="34"/>
                    <a:pt x="46" y="36"/>
                  </a:cubicBezTo>
                  <a:cubicBezTo>
                    <a:pt x="43" y="37"/>
                    <a:pt x="42" y="34"/>
                    <a:pt x="43" y="36"/>
                  </a:cubicBezTo>
                  <a:cubicBezTo>
                    <a:pt x="42" y="36"/>
                    <a:pt x="44" y="37"/>
                    <a:pt x="43" y="36"/>
                  </a:cubicBezTo>
                  <a:cubicBezTo>
                    <a:pt x="43" y="37"/>
                    <a:pt x="40" y="36"/>
                    <a:pt x="41" y="37"/>
                  </a:cubicBezTo>
                  <a:cubicBezTo>
                    <a:pt x="42" y="37"/>
                    <a:pt x="42" y="37"/>
                    <a:pt x="43" y="38"/>
                  </a:cubicBezTo>
                  <a:cubicBezTo>
                    <a:pt x="41" y="39"/>
                    <a:pt x="39" y="38"/>
                    <a:pt x="40" y="40"/>
                  </a:cubicBezTo>
                  <a:cubicBezTo>
                    <a:pt x="39" y="39"/>
                    <a:pt x="39" y="39"/>
                    <a:pt x="39" y="39"/>
                  </a:cubicBezTo>
                  <a:cubicBezTo>
                    <a:pt x="41" y="41"/>
                    <a:pt x="39" y="42"/>
                    <a:pt x="42" y="44"/>
                  </a:cubicBezTo>
                  <a:cubicBezTo>
                    <a:pt x="40" y="50"/>
                    <a:pt x="40" y="56"/>
                    <a:pt x="38" y="62"/>
                  </a:cubicBezTo>
                  <a:cubicBezTo>
                    <a:pt x="36" y="68"/>
                    <a:pt x="36" y="74"/>
                    <a:pt x="34" y="80"/>
                  </a:cubicBezTo>
                  <a:cubicBezTo>
                    <a:pt x="31" y="81"/>
                    <a:pt x="31" y="82"/>
                    <a:pt x="32" y="83"/>
                  </a:cubicBezTo>
                  <a:cubicBezTo>
                    <a:pt x="31" y="83"/>
                    <a:pt x="31" y="83"/>
                    <a:pt x="31" y="83"/>
                  </a:cubicBezTo>
                  <a:cubicBezTo>
                    <a:pt x="33" y="84"/>
                    <a:pt x="31" y="84"/>
                    <a:pt x="33" y="85"/>
                  </a:cubicBezTo>
                  <a:cubicBezTo>
                    <a:pt x="32" y="87"/>
                    <a:pt x="32" y="89"/>
                    <a:pt x="32" y="92"/>
                  </a:cubicBezTo>
                  <a:cubicBezTo>
                    <a:pt x="32" y="91"/>
                    <a:pt x="30" y="91"/>
                    <a:pt x="31" y="92"/>
                  </a:cubicBezTo>
                  <a:cubicBezTo>
                    <a:pt x="32" y="92"/>
                    <a:pt x="32" y="92"/>
                    <a:pt x="32" y="92"/>
                  </a:cubicBezTo>
                  <a:cubicBezTo>
                    <a:pt x="31" y="92"/>
                    <a:pt x="31" y="92"/>
                    <a:pt x="31" y="92"/>
                  </a:cubicBezTo>
                  <a:cubicBezTo>
                    <a:pt x="31" y="93"/>
                    <a:pt x="32" y="93"/>
                    <a:pt x="33" y="93"/>
                  </a:cubicBezTo>
                  <a:cubicBezTo>
                    <a:pt x="34" y="99"/>
                    <a:pt x="30" y="105"/>
                    <a:pt x="30" y="111"/>
                  </a:cubicBezTo>
                  <a:cubicBezTo>
                    <a:pt x="29" y="112"/>
                    <a:pt x="30" y="115"/>
                    <a:pt x="30" y="116"/>
                  </a:cubicBezTo>
                  <a:cubicBezTo>
                    <a:pt x="27" y="121"/>
                    <a:pt x="25" y="125"/>
                    <a:pt x="27" y="130"/>
                  </a:cubicBezTo>
                  <a:cubicBezTo>
                    <a:pt x="27" y="130"/>
                    <a:pt x="21" y="129"/>
                    <a:pt x="20" y="12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 name="Freeform 31"/>
            <p:cNvSpPr/>
            <p:nvPr/>
          </p:nvSpPr>
          <p:spPr bwMode="auto">
            <a:xfrm>
              <a:off x="9253538" y="2632076"/>
              <a:ext cx="11112" cy="0"/>
            </a:xfrm>
            <a:custGeom>
              <a:gdLst>
                <a:gd fmla="*/ 3 w 3" name="T0"/>
                <a:gd fmla="*/ 0 w 3" name="T1"/>
                <a:gd fmla="*/ 3 w 3" name="T2"/>
              </a:gdLst>
              <a:cxnLst>
                <a:cxn ang="0">
                  <a:pos x="T0" y="0"/>
                </a:cxn>
                <a:cxn ang="0">
                  <a:pos x="T1" y="0"/>
                </a:cxn>
                <a:cxn ang="0">
                  <a:pos x="T2" y="0"/>
                </a:cxn>
              </a:cxnLst>
              <a:rect b="b" l="0" r="r" t="0"/>
              <a:pathLst>
                <a:path w="3">
                  <a:moveTo>
                    <a:pt x="3" y="0"/>
                  </a:moveTo>
                  <a:cubicBezTo>
                    <a:pt x="2" y="0"/>
                    <a:pt x="2" y="0"/>
                    <a:pt x="0" y="0"/>
                  </a:cubicBezTo>
                  <a:lnTo>
                    <a:pt x="3"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 name="Freeform 32"/>
            <p:cNvSpPr/>
            <p:nvPr/>
          </p:nvSpPr>
          <p:spPr bwMode="auto">
            <a:xfrm>
              <a:off x="9245600" y="2698751"/>
              <a:ext cx="4762" cy="4763"/>
            </a:xfrm>
            <a:custGeom>
              <a:gdLst>
                <a:gd fmla="*/ 1 w 1" name="T0"/>
                <a:gd fmla="*/ 0 h 1" name="T1"/>
                <a:gd fmla="*/ 1 w 1" name="T2"/>
                <a:gd fmla="*/ 1 h 1" name="T3"/>
                <a:gd fmla="*/ 0 w 1" name="T4"/>
                <a:gd fmla="*/ 0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1" y="1"/>
                  </a:cubicBezTo>
                  <a:cubicBezTo>
                    <a:pt x="1" y="0"/>
                    <a:pt x="0" y="1"/>
                    <a:pt x="0" y="0"/>
                  </a:cubicBezTo>
                  <a:cubicBezTo>
                    <a:pt x="0"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 name="Freeform 33"/>
            <p:cNvSpPr/>
            <p:nvPr/>
          </p:nvSpPr>
          <p:spPr bwMode="auto">
            <a:xfrm>
              <a:off x="9258300" y="2709863"/>
              <a:ext cx="6350" cy="4763"/>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2" y="1"/>
                    <a:pt x="0" y="1"/>
                    <a:pt x="0" y="1"/>
                  </a:cubicBezTo>
                  <a:lnTo>
                    <a:pt x="2"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 name="Freeform 34"/>
            <p:cNvSpPr/>
            <p:nvPr/>
          </p:nvSpPr>
          <p:spPr bwMode="auto">
            <a:xfrm>
              <a:off x="9272588" y="2733676"/>
              <a:ext cx="3175" cy="3175"/>
            </a:xfrm>
            <a:custGeom>
              <a:gdLst>
                <a:gd fmla="*/ 1 w 1" name="T0"/>
                <a:gd fmla="*/ 0 h 1" name="T1"/>
                <a:gd fmla="*/ 0 w 1" name="T2"/>
                <a:gd fmla="*/ 0 h 1" name="T3"/>
                <a:gd fmla="*/ 1 w 1" name="T4"/>
                <a:gd fmla="*/ 0 h 1" name="T5"/>
              </a:gdLst>
              <a:cxnLst>
                <a:cxn ang="0">
                  <a:pos x="T0" y="T1"/>
                </a:cxn>
                <a:cxn ang="0">
                  <a:pos x="T2" y="T3"/>
                </a:cxn>
                <a:cxn ang="0">
                  <a:pos x="T4" y="T5"/>
                </a:cxn>
              </a:cxnLst>
              <a:rect b="b" l="0" r="r" t="0"/>
              <a:pathLst>
                <a:path h="1" w="1">
                  <a:moveTo>
                    <a:pt x="1" y="0"/>
                  </a:moveTo>
                  <a:cubicBezTo>
                    <a:pt x="1" y="0"/>
                    <a:pt x="1" y="1"/>
                    <a:pt x="0" y="0"/>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 name="Freeform 35"/>
            <p:cNvSpPr/>
            <p:nvPr/>
          </p:nvSpPr>
          <p:spPr bwMode="auto">
            <a:xfrm>
              <a:off x="9275763" y="2725738"/>
              <a:ext cx="7937" cy="3175"/>
            </a:xfrm>
            <a:custGeom>
              <a:gdLst>
                <a:gd fmla="*/ 1 w 2" name="T0"/>
                <a:gd fmla="*/ 0 h 1" name="T1"/>
                <a:gd fmla="*/ 1 w 2" name="T2"/>
                <a:gd fmla="*/ 1 h 1" name="T3"/>
                <a:gd fmla="*/ 1 w 2" name="T4"/>
                <a:gd fmla="*/ 0 h 1" name="T5"/>
              </a:gdLst>
              <a:cxnLst>
                <a:cxn ang="0">
                  <a:pos x="T0" y="T1"/>
                </a:cxn>
                <a:cxn ang="0">
                  <a:pos x="T2" y="T3"/>
                </a:cxn>
                <a:cxn ang="0">
                  <a:pos x="T4" y="T5"/>
                </a:cxn>
              </a:cxnLst>
              <a:rect b="b" l="0" r="r" t="0"/>
              <a:pathLst>
                <a:path h="1" w="2">
                  <a:moveTo>
                    <a:pt x="1" y="0"/>
                  </a:moveTo>
                  <a:cubicBezTo>
                    <a:pt x="1" y="0"/>
                    <a:pt x="1" y="0"/>
                    <a:pt x="1" y="1"/>
                  </a:cubicBezTo>
                  <a:cubicBezTo>
                    <a:pt x="2" y="0"/>
                    <a:pt x="0"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 name="Freeform 36"/>
            <p:cNvSpPr/>
            <p:nvPr/>
          </p:nvSpPr>
          <p:spPr bwMode="auto">
            <a:xfrm>
              <a:off x="9310688" y="2740026"/>
              <a:ext cx="6350" cy="7938"/>
            </a:xfrm>
            <a:custGeom>
              <a:gdLst>
                <a:gd fmla="*/ 1 w 2" name="T0"/>
                <a:gd fmla="*/ 1 h 2" name="T1"/>
                <a:gd fmla="*/ 2 w 2" name="T2"/>
                <a:gd fmla="*/ 1 h 2" name="T3"/>
                <a:gd fmla="*/ 1 w 2" name="T4"/>
                <a:gd fmla="*/ 1 h 2" name="T5"/>
              </a:gdLst>
              <a:cxnLst>
                <a:cxn ang="0">
                  <a:pos x="T0" y="T1"/>
                </a:cxn>
                <a:cxn ang="0">
                  <a:pos x="T2" y="T3"/>
                </a:cxn>
                <a:cxn ang="0">
                  <a:pos x="T4" y="T5"/>
                </a:cxn>
              </a:cxnLst>
              <a:rect b="b" l="0" r="r" t="0"/>
              <a:pathLst>
                <a:path h="2" w="2">
                  <a:moveTo>
                    <a:pt x="1" y="1"/>
                  </a:moveTo>
                  <a:cubicBezTo>
                    <a:pt x="1" y="1"/>
                    <a:pt x="2" y="0"/>
                    <a:pt x="2" y="1"/>
                  </a:cubicBezTo>
                  <a:cubicBezTo>
                    <a:pt x="1" y="0"/>
                    <a:pt x="0" y="2"/>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8" name="Freeform 37"/>
            <p:cNvSpPr/>
            <p:nvPr/>
          </p:nvSpPr>
          <p:spPr bwMode="auto">
            <a:xfrm>
              <a:off x="9329738" y="2740026"/>
              <a:ext cx="3175" cy="4763"/>
            </a:xfrm>
            <a:custGeom>
              <a:gdLst>
                <a:gd fmla="*/ 0 w 1" name="T0"/>
                <a:gd fmla="*/ 0 h 1" name="T1"/>
                <a:gd fmla="*/ 0 w 1" name="T2"/>
                <a:gd fmla="*/ 0 h 1" name="T3"/>
                <a:gd fmla="*/ 0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0"/>
                    <a:pt x="0" y="0"/>
                  </a:cubicBezTo>
                  <a:cubicBezTo>
                    <a:pt x="1" y="0"/>
                    <a:pt x="0" y="1"/>
                    <a:pt x="0" y="1"/>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 name="Freeform 38"/>
            <p:cNvSpPr/>
            <p:nvPr/>
          </p:nvSpPr>
          <p:spPr bwMode="auto">
            <a:xfrm>
              <a:off x="9401175" y="2654301"/>
              <a:ext cx="3175" cy="3175"/>
            </a:xfrm>
            <a:custGeom>
              <a:gdLst>
                <a:gd fmla="*/ 0 w 2" name="T0"/>
                <a:gd fmla="*/ 0 h 2" name="T1"/>
                <a:gd fmla="*/ 0 w 2" name="T2"/>
                <a:gd fmla="*/ 0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lnTo>
                    <a:pt x="0" y="0"/>
                  </a:lnTo>
                  <a:lnTo>
                    <a:pt x="2" y="2"/>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 name="Freeform 39"/>
            <p:cNvSpPr/>
            <p:nvPr/>
          </p:nvSpPr>
          <p:spPr bwMode="auto">
            <a:xfrm>
              <a:off x="9324975" y="2752726"/>
              <a:ext cx="7937" cy="3175"/>
            </a:xfrm>
            <a:custGeom>
              <a:gdLst>
                <a:gd fmla="*/ 1 w 2" name="T0"/>
                <a:gd fmla="*/ 1 h 1" name="T1"/>
                <a:gd fmla="*/ 0 w 2" name="T2"/>
                <a:gd fmla="*/ 1 h 1" name="T3"/>
                <a:gd fmla="*/ 1 w 2" name="T4"/>
                <a:gd fmla="*/ 1 h 1" name="T5"/>
              </a:gdLst>
              <a:cxnLst>
                <a:cxn ang="0">
                  <a:pos x="T0" y="T1"/>
                </a:cxn>
                <a:cxn ang="0">
                  <a:pos x="T2" y="T3"/>
                </a:cxn>
                <a:cxn ang="0">
                  <a:pos x="T4" y="T5"/>
                </a:cxn>
              </a:cxnLst>
              <a:rect b="b" l="0" r="r" t="0"/>
              <a:pathLst>
                <a:path h="1" w="2">
                  <a:moveTo>
                    <a:pt x="1" y="1"/>
                  </a:moveTo>
                  <a:cubicBezTo>
                    <a:pt x="2" y="1"/>
                    <a:pt x="0" y="1"/>
                    <a:pt x="0" y="1"/>
                  </a:cubicBezTo>
                  <a:cubicBezTo>
                    <a:pt x="0" y="0"/>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 name="Freeform 40"/>
            <p:cNvSpPr/>
            <p:nvPr/>
          </p:nvSpPr>
          <p:spPr bwMode="auto">
            <a:xfrm>
              <a:off x="9324975" y="2816226"/>
              <a:ext cx="7937" cy="3175"/>
            </a:xfrm>
            <a:custGeom>
              <a:gdLst>
                <a:gd fmla="*/ 0 w 5" name="T0"/>
                <a:gd fmla="*/ 0 h 2" name="T1"/>
                <a:gd fmla="*/ 0 w 5" name="T2"/>
                <a:gd fmla="*/ 0 h 2" name="T3"/>
                <a:gd fmla="*/ 5 w 5" name="T4"/>
                <a:gd fmla="*/ 2 h 2" name="T5"/>
                <a:gd fmla="*/ 0 w 5" name="T6"/>
                <a:gd fmla="*/ 0 h 2" name="T7"/>
              </a:gdLst>
              <a:cxnLst>
                <a:cxn ang="0">
                  <a:pos x="T0" y="T1"/>
                </a:cxn>
                <a:cxn ang="0">
                  <a:pos x="T2" y="T3"/>
                </a:cxn>
                <a:cxn ang="0">
                  <a:pos x="T4" y="T5"/>
                </a:cxn>
                <a:cxn ang="0">
                  <a:pos x="T6" y="T7"/>
                </a:cxn>
              </a:cxnLst>
              <a:rect b="b" l="0" r="r" t="0"/>
              <a:pathLst>
                <a:path h="2" w="5">
                  <a:moveTo>
                    <a:pt x="0" y="0"/>
                  </a:moveTo>
                  <a:lnTo>
                    <a:pt x="0" y="0"/>
                  </a:lnTo>
                  <a:lnTo>
                    <a:pt x="5" y="2"/>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 name="Freeform 41"/>
            <p:cNvSpPr/>
            <p:nvPr/>
          </p:nvSpPr>
          <p:spPr bwMode="auto">
            <a:xfrm flipH="1">
              <a:off x="8912225" y="2943226"/>
              <a:ext cx="0" cy="7938"/>
            </a:xfrm>
            <a:custGeom>
              <a:gdLst>
                <a:gd fmla="*/ 2 h 2" name="T0"/>
                <a:gd fmla="*/ 1 h 2" name="T1"/>
                <a:gd fmla="*/ 2 h 2" name="T2"/>
              </a:gdLst>
              <a:cxnLst>
                <a:cxn ang="0">
                  <a:pos x="0" y="T0"/>
                </a:cxn>
                <a:cxn ang="0">
                  <a:pos x="0" y="T1"/>
                </a:cxn>
                <a:cxn ang="0">
                  <a:pos x="0" y="T2"/>
                </a:cxn>
              </a:cxnLst>
              <a:rect b="b" l="0" r="r" t="0"/>
              <a:pathLst>
                <a:path h="2">
                  <a:moveTo>
                    <a:pt x="0" y="2"/>
                  </a:moveTo>
                  <a:cubicBezTo>
                    <a:pt x="0" y="1"/>
                    <a:pt x="0" y="0"/>
                    <a:pt x="0" y="1"/>
                  </a:cubicBezTo>
                  <a:cubicBezTo>
                    <a:pt x="0" y="2"/>
                    <a:pt x="0" y="2"/>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 name="Freeform 42"/>
            <p:cNvSpPr/>
            <p:nvPr/>
          </p:nvSpPr>
          <p:spPr bwMode="auto">
            <a:xfrm>
              <a:off x="8569325" y="2898776"/>
              <a:ext cx="338137" cy="146050"/>
            </a:xfrm>
            <a:custGeom>
              <a:gdLst>
                <a:gd fmla="*/ 9 w 90" name="T0"/>
                <a:gd fmla="*/ 27 h 39" name="T1"/>
                <a:gd fmla="*/ 12 w 90" name="T2"/>
                <a:gd fmla="*/ 26 h 39" name="T3"/>
                <a:gd fmla="*/ 17 w 90" name="T4"/>
                <a:gd fmla="*/ 21 h 39" name="T5"/>
                <a:gd fmla="*/ 19 w 90" name="T6"/>
                <a:gd fmla="*/ 21 h 39" name="T7"/>
                <a:gd fmla="*/ 25 w 90" name="T8"/>
                <a:gd fmla="*/ 21 h 39" name="T9"/>
                <a:gd fmla="*/ 27 w 90" name="T10"/>
                <a:gd fmla="*/ 21 h 39" name="T11"/>
                <a:gd fmla="*/ 30 w 90" name="T12"/>
                <a:gd fmla="*/ 19 h 39" name="T13"/>
                <a:gd fmla="*/ 33 w 90" name="T14"/>
                <a:gd fmla="*/ 19 h 39" name="T15"/>
                <a:gd fmla="*/ 35 w 90" name="T16"/>
                <a:gd fmla="*/ 20 h 39" name="T17"/>
                <a:gd fmla="*/ 36 w 90" name="T18"/>
                <a:gd fmla="*/ 18 h 39" name="T19"/>
                <a:gd fmla="*/ 38 w 90" name="T20"/>
                <a:gd fmla="*/ 15 h 39" name="T21"/>
                <a:gd fmla="*/ 40 w 90" name="T22"/>
                <a:gd fmla="*/ 15 h 39" name="T23"/>
                <a:gd fmla="*/ 42 w 90" name="T24"/>
                <a:gd fmla="*/ 13 h 39" name="T25"/>
                <a:gd fmla="*/ 44 w 90" name="T26"/>
                <a:gd fmla="*/ 14 h 39" name="T27"/>
                <a:gd fmla="*/ 47 w 90" name="T28"/>
                <a:gd fmla="*/ 13 h 39" name="T29"/>
                <a:gd fmla="*/ 50 w 90" name="T30"/>
                <a:gd fmla="*/ 14 h 39" name="T31"/>
                <a:gd fmla="*/ 52 w 90" name="T32"/>
                <a:gd fmla="*/ 12 h 39" name="T33"/>
                <a:gd fmla="*/ 53 w 90" name="T34"/>
                <a:gd fmla="*/ 13 h 39" name="T35"/>
                <a:gd fmla="*/ 54 w 90" name="T36"/>
                <a:gd fmla="*/ 11 h 39" name="T37"/>
                <a:gd fmla="*/ 55 w 90" name="T38"/>
                <a:gd fmla="*/ 11 h 39" name="T39"/>
                <a:gd fmla="*/ 56 w 90" name="T40"/>
                <a:gd fmla="*/ 10 h 39" name="T41"/>
                <a:gd fmla="*/ 60 w 90" name="T42"/>
                <a:gd fmla="*/ 9 h 39" name="T43"/>
                <a:gd fmla="*/ 62 w 90" name="T44"/>
                <a:gd fmla="*/ 9 h 39" name="T45"/>
                <a:gd fmla="*/ 64 w 90" name="T46"/>
                <a:gd fmla="*/ 8 h 39" name="T47"/>
                <a:gd fmla="*/ 68 w 90" name="T48"/>
                <a:gd fmla="*/ 8 h 39" name="T49"/>
                <a:gd fmla="*/ 69 w 90" name="T50"/>
                <a:gd fmla="*/ 12 h 39" name="T51"/>
                <a:gd fmla="*/ 70 w 90" name="T52"/>
                <a:gd fmla="*/ 8 h 39" name="T53"/>
                <a:gd fmla="*/ 70 w 90" name="T54"/>
                <a:gd fmla="*/ 3 h 39" name="T55"/>
                <a:gd fmla="*/ 72 w 90" name="T56"/>
                <a:gd fmla="*/ 4 h 39" name="T57"/>
                <a:gd fmla="*/ 72 w 90" name="T58"/>
                <a:gd fmla="*/ 2 h 39" name="T59"/>
                <a:gd fmla="*/ 73 w 90" name="T60"/>
                <a:gd fmla="*/ 3 h 39" name="T61"/>
                <a:gd fmla="*/ 75 w 90" name="T62"/>
                <a:gd fmla="*/ 7 h 39" name="T63"/>
                <a:gd fmla="*/ 76 w 90" name="T64"/>
                <a:gd fmla="*/ 3 h 39" name="T65"/>
                <a:gd fmla="*/ 77 w 90" name="T66"/>
                <a:gd fmla="*/ 5 h 39" name="T67"/>
                <a:gd fmla="*/ 78 w 90" name="T68"/>
                <a:gd fmla="*/ 2 h 39" name="T69"/>
                <a:gd fmla="*/ 79 w 90" name="T70"/>
                <a:gd fmla="*/ 2 h 39" name="T71"/>
                <a:gd fmla="*/ 80 w 90" name="T72"/>
                <a:gd fmla="*/ 7 h 39" name="T73"/>
                <a:gd fmla="*/ 81 w 90" name="T74"/>
                <a:gd fmla="*/ 3 h 39" name="T75"/>
                <a:gd fmla="*/ 86 w 90" name="T76"/>
                <a:gd fmla="*/ 10 h 39" name="T77"/>
                <a:gd fmla="*/ 87 w 90" name="T78"/>
                <a:gd fmla="*/ 11 h 39" name="T79"/>
                <a:gd fmla="*/ 89 w 90" name="T80"/>
                <a:gd fmla="*/ 10 h 39" name="T81"/>
                <a:gd fmla="*/ 89 w 90" name="T82"/>
                <a:gd fmla="*/ 13 h 39" name="T83"/>
                <a:gd fmla="*/ 87 w 90" name="T84"/>
                <a:gd fmla="*/ 11 h 39" name="T85"/>
                <a:gd fmla="*/ 84 w 90" name="T86"/>
                <a:gd fmla="*/ 17 h 39" name="T87"/>
                <a:gd fmla="*/ 78 w 90" name="T88"/>
                <a:gd fmla="*/ 20 h 39" name="T89"/>
                <a:gd fmla="*/ 71 w 90" name="T90"/>
                <a:gd fmla="*/ 23 h 39" name="T91"/>
                <a:gd fmla="*/ 66 w 90" name="T92"/>
                <a:gd fmla="*/ 25 h 39" name="T93"/>
                <a:gd fmla="*/ 62 w 90" name="T94"/>
                <a:gd fmla="*/ 27 h 39" name="T95"/>
                <a:gd fmla="*/ 53 w 90" name="T96"/>
                <a:gd fmla="*/ 28 h 39" name="T97"/>
                <a:gd fmla="*/ 48 w 90" name="T98"/>
                <a:gd fmla="*/ 27 h 39" name="T99"/>
                <a:gd fmla="*/ 41 w 90" name="T100"/>
                <a:gd fmla="*/ 27 h 39" name="T101"/>
                <a:gd fmla="*/ 22 w 90" name="T102"/>
                <a:gd fmla="*/ 35 h 39" name="T103"/>
                <a:gd fmla="*/ 17 w 90" name="T104"/>
                <a:gd fmla="*/ 35 h 39" name="T105"/>
                <a:gd fmla="*/ 0 w 90" name="T106"/>
                <a:gd fmla="*/ 28 h 39"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39" w="90">
                  <a:moveTo>
                    <a:pt x="0" y="28"/>
                  </a:moveTo>
                  <a:cubicBezTo>
                    <a:pt x="1" y="24"/>
                    <a:pt x="3" y="28"/>
                    <a:pt x="4" y="25"/>
                  </a:cubicBezTo>
                  <a:cubicBezTo>
                    <a:pt x="4" y="25"/>
                    <a:pt x="4" y="27"/>
                    <a:pt x="4" y="27"/>
                  </a:cubicBezTo>
                  <a:cubicBezTo>
                    <a:pt x="5" y="23"/>
                    <a:pt x="7" y="25"/>
                    <a:pt x="9" y="28"/>
                  </a:cubicBezTo>
                  <a:cubicBezTo>
                    <a:pt x="9" y="28"/>
                    <a:pt x="9" y="28"/>
                    <a:pt x="9" y="28"/>
                  </a:cubicBezTo>
                  <a:cubicBezTo>
                    <a:pt x="9" y="29"/>
                    <a:pt x="9" y="26"/>
                    <a:pt x="9" y="27"/>
                  </a:cubicBezTo>
                  <a:cubicBezTo>
                    <a:pt x="9" y="27"/>
                    <a:pt x="9" y="27"/>
                    <a:pt x="10" y="28"/>
                  </a:cubicBezTo>
                  <a:cubicBezTo>
                    <a:pt x="9" y="26"/>
                    <a:pt x="10" y="27"/>
                    <a:pt x="10" y="26"/>
                  </a:cubicBezTo>
                  <a:cubicBezTo>
                    <a:pt x="10" y="27"/>
                    <a:pt x="10" y="28"/>
                    <a:pt x="10" y="28"/>
                  </a:cubicBezTo>
                  <a:cubicBezTo>
                    <a:pt x="10" y="27"/>
                    <a:pt x="10" y="27"/>
                    <a:pt x="10" y="27"/>
                  </a:cubicBezTo>
                  <a:cubicBezTo>
                    <a:pt x="10" y="23"/>
                    <a:pt x="12" y="27"/>
                    <a:pt x="12" y="25"/>
                  </a:cubicBezTo>
                  <a:cubicBezTo>
                    <a:pt x="12" y="26"/>
                    <a:pt x="12" y="26"/>
                    <a:pt x="12" y="26"/>
                  </a:cubicBezTo>
                  <a:cubicBezTo>
                    <a:pt x="13" y="23"/>
                    <a:pt x="14" y="24"/>
                    <a:pt x="15" y="23"/>
                  </a:cubicBezTo>
                  <a:cubicBezTo>
                    <a:pt x="15" y="25"/>
                    <a:pt x="15" y="25"/>
                    <a:pt x="15" y="25"/>
                  </a:cubicBezTo>
                  <a:cubicBezTo>
                    <a:pt x="15" y="23"/>
                    <a:pt x="15" y="23"/>
                    <a:pt x="16" y="22"/>
                  </a:cubicBezTo>
                  <a:cubicBezTo>
                    <a:pt x="16" y="24"/>
                    <a:pt x="16" y="21"/>
                    <a:pt x="16" y="22"/>
                  </a:cubicBezTo>
                  <a:cubicBezTo>
                    <a:pt x="17" y="22"/>
                    <a:pt x="17" y="22"/>
                    <a:pt x="17" y="22"/>
                  </a:cubicBezTo>
                  <a:cubicBezTo>
                    <a:pt x="17" y="20"/>
                    <a:pt x="17" y="23"/>
                    <a:pt x="17" y="21"/>
                  </a:cubicBezTo>
                  <a:cubicBezTo>
                    <a:pt x="17" y="22"/>
                    <a:pt x="17" y="22"/>
                    <a:pt x="17" y="22"/>
                  </a:cubicBezTo>
                  <a:cubicBezTo>
                    <a:pt x="17" y="20"/>
                    <a:pt x="18" y="23"/>
                    <a:pt x="18" y="22"/>
                  </a:cubicBezTo>
                  <a:cubicBezTo>
                    <a:pt x="18" y="21"/>
                    <a:pt x="18" y="21"/>
                    <a:pt x="18" y="21"/>
                  </a:cubicBezTo>
                  <a:cubicBezTo>
                    <a:pt x="18" y="21"/>
                    <a:pt x="18" y="22"/>
                    <a:pt x="18" y="22"/>
                  </a:cubicBezTo>
                  <a:cubicBezTo>
                    <a:pt x="18" y="22"/>
                    <a:pt x="18" y="22"/>
                    <a:pt x="18" y="22"/>
                  </a:cubicBezTo>
                  <a:cubicBezTo>
                    <a:pt x="19" y="21"/>
                    <a:pt x="19" y="23"/>
                    <a:pt x="19" y="21"/>
                  </a:cubicBezTo>
                  <a:cubicBezTo>
                    <a:pt x="19" y="22"/>
                    <a:pt x="19" y="21"/>
                    <a:pt x="19" y="24"/>
                  </a:cubicBezTo>
                  <a:cubicBezTo>
                    <a:pt x="20" y="21"/>
                    <a:pt x="22" y="22"/>
                    <a:pt x="23" y="21"/>
                  </a:cubicBezTo>
                  <a:cubicBezTo>
                    <a:pt x="24" y="23"/>
                    <a:pt x="24" y="23"/>
                    <a:pt x="24" y="23"/>
                  </a:cubicBezTo>
                  <a:cubicBezTo>
                    <a:pt x="24" y="23"/>
                    <a:pt x="24" y="23"/>
                    <a:pt x="24" y="22"/>
                  </a:cubicBezTo>
                  <a:cubicBezTo>
                    <a:pt x="24" y="22"/>
                    <a:pt x="24" y="23"/>
                    <a:pt x="25" y="23"/>
                  </a:cubicBezTo>
                  <a:cubicBezTo>
                    <a:pt x="25" y="23"/>
                    <a:pt x="25" y="21"/>
                    <a:pt x="25" y="21"/>
                  </a:cubicBezTo>
                  <a:cubicBezTo>
                    <a:pt x="25" y="23"/>
                    <a:pt x="25" y="23"/>
                    <a:pt x="25" y="23"/>
                  </a:cubicBezTo>
                  <a:cubicBezTo>
                    <a:pt x="25" y="22"/>
                    <a:pt x="26" y="22"/>
                    <a:pt x="26" y="21"/>
                  </a:cubicBezTo>
                  <a:cubicBezTo>
                    <a:pt x="26" y="22"/>
                    <a:pt x="26" y="22"/>
                    <a:pt x="26" y="22"/>
                  </a:cubicBezTo>
                  <a:cubicBezTo>
                    <a:pt x="26" y="21"/>
                    <a:pt x="26" y="23"/>
                    <a:pt x="27" y="22"/>
                  </a:cubicBezTo>
                  <a:cubicBezTo>
                    <a:pt x="27" y="23"/>
                    <a:pt x="27" y="23"/>
                    <a:pt x="27" y="23"/>
                  </a:cubicBezTo>
                  <a:cubicBezTo>
                    <a:pt x="27" y="24"/>
                    <a:pt x="26" y="20"/>
                    <a:pt x="27" y="21"/>
                  </a:cubicBezTo>
                  <a:cubicBezTo>
                    <a:pt x="27" y="22"/>
                    <a:pt x="27" y="22"/>
                    <a:pt x="27" y="22"/>
                  </a:cubicBezTo>
                  <a:cubicBezTo>
                    <a:pt x="27" y="20"/>
                    <a:pt x="28" y="21"/>
                    <a:pt x="28" y="20"/>
                  </a:cubicBezTo>
                  <a:cubicBezTo>
                    <a:pt x="28" y="21"/>
                    <a:pt x="28" y="21"/>
                    <a:pt x="28" y="21"/>
                  </a:cubicBezTo>
                  <a:cubicBezTo>
                    <a:pt x="28" y="20"/>
                    <a:pt x="29" y="21"/>
                    <a:pt x="29" y="20"/>
                  </a:cubicBezTo>
                  <a:cubicBezTo>
                    <a:pt x="29" y="20"/>
                    <a:pt x="30" y="23"/>
                    <a:pt x="30" y="22"/>
                  </a:cubicBezTo>
                  <a:cubicBezTo>
                    <a:pt x="30" y="20"/>
                    <a:pt x="30" y="21"/>
                    <a:pt x="30" y="19"/>
                  </a:cubicBezTo>
                  <a:cubicBezTo>
                    <a:pt x="30" y="19"/>
                    <a:pt x="31" y="20"/>
                    <a:pt x="31" y="19"/>
                  </a:cubicBezTo>
                  <a:cubicBezTo>
                    <a:pt x="31" y="20"/>
                    <a:pt x="32" y="22"/>
                    <a:pt x="31" y="22"/>
                  </a:cubicBezTo>
                  <a:cubicBezTo>
                    <a:pt x="32" y="23"/>
                    <a:pt x="32" y="23"/>
                    <a:pt x="32" y="23"/>
                  </a:cubicBezTo>
                  <a:cubicBezTo>
                    <a:pt x="32" y="24"/>
                    <a:pt x="32" y="23"/>
                    <a:pt x="32" y="24"/>
                  </a:cubicBezTo>
                  <a:cubicBezTo>
                    <a:pt x="32" y="24"/>
                    <a:pt x="32" y="23"/>
                    <a:pt x="32" y="23"/>
                  </a:cubicBezTo>
                  <a:cubicBezTo>
                    <a:pt x="32" y="22"/>
                    <a:pt x="32" y="19"/>
                    <a:pt x="33" y="19"/>
                  </a:cubicBezTo>
                  <a:cubicBezTo>
                    <a:pt x="33" y="20"/>
                    <a:pt x="33" y="22"/>
                    <a:pt x="33" y="22"/>
                  </a:cubicBezTo>
                  <a:cubicBezTo>
                    <a:pt x="33" y="18"/>
                    <a:pt x="33" y="18"/>
                    <a:pt x="33" y="18"/>
                  </a:cubicBezTo>
                  <a:cubicBezTo>
                    <a:pt x="33" y="17"/>
                    <a:pt x="33" y="19"/>
                    <a:pt x="34" y="19"/>
                  </a:cubicBezTo>
                  <a:cubicBezTo>
                    <a:pt x="33" y="17"/>
                    <a:pt x="33" y="17"/>
                    <a:pt x="33" y="17"/>
                  </a:cubicBezTo>
                  <a:cubicBezTo>
                    <a:pt x="34" y="18"/>
                    <a:pt x="34" y="17"/>
                    <a:pt x="34" y="19"/>
                  </a:cubicBezTo>
                  <a:cubicBezTo>
                    <a:pt x="35" y="20"/>
                    <a:pt x="34" y="19"/>
                    <a:pt x="35" y="20"/>
                  </a:cubicBezTo>
                  <a:cubicBezTo>
                    <a:pt x="35" y="20"/>
                    <a:pt x="35" y="19"/>
                    <a:pt x="35" y="19"/>
                  </a:cubicBezTo>
                  <a:cubicBezTo>
                    <a:pt x="35" y="19"/>
                    <a:pt x="35" y="19"/>
                    <a:pt x="35" y="19"/>
                  </a:cubicBezTo>
                  <a:cubicBezTo>
                    <a:pt x="35" y="20"/>
                    <a:pt x="35" y="18"/>
                    <a:pt x="35" y="17"/>
                  </a:cubicBezTo>
                  <a:cubicBezTo>
                    <a:pt x="35" y="17"/>
                    <a:pt x="35" y="19"/>
                    <a:pt x="35" y="18"/>
                  </a:cubicBezTo>
                  <a:cubicBezTo>
                    <a:pt x="35" y="17"/>
                    <a:pt x="35" y="16"/>
                    <a:pt x="35" y="16"/>
                  </a:cubicBezTo>
                  <a:cubicBezTo>
                    <a:pt x="36" y="18"/>
                    <a:pt x="36" y="18"/>
                    <a:pt x="36" y="18"/>
                  </a:cubicBezTo>
                  <a:cubicBezTo>
                    <a:pt x="36" y="16"/>
                    <a:pt x="36" y="15"/>
                    <a:pt x="36" y="15"/>
                  </a:cubicBezTo>
                  <a:cubicBezTo>
                    <a:pt x="36" y="14"/>
                    <a:pt x="36" y="17"/>
                    <a:pt x="36" y="16"/>
                  </a:cubicBezTo>
                  <a:cubicBezTo>
                    <a:pt x="37" y="17"/>
                    <a:pt x="37" y="14"/>
                    <a:pt x="38" y="16"/>
                  </a:cubicBezTo>
                  <a:cubicBezTo>
                    <a:pt x="38" y="16"/>
                    <a:pt x="37" y="14"/>
                    <a:pt x="38" y="15"/>
                  </a:cubicBezTo>
                  <a:cubicBezTo>
                    <a:pt x="38" y="15"/>
                    <a:pt x="38" y="16"/>
                    <a:pt x="38" y="16"/>
                  </a:cubicBezTo>
                  <a:cubicBezTo>
                    <a:pt x="38" y="17"/>
                    <a:pt x="38" y="15"/>
                    <a:pt x="38" y="15"/>
                  </a:cubicBezTo>
                  <a:cubicBezTo>
                    <a:pt x="38" y="14"/>
                    <a:pt x="38" y="16"/>
                    <a:pt x="38" y="16"/>
                  </a:cubicBezTo>
                  <a:cubicBezTo>
                    <a:pt x="38" y="15"/>
                    <a:pt x="39" y="13"/>
                    <a:pt x="40" y="15"/>
                  </a:cubicBezTo>
                  <a:cubicBezTo>
                    <a:pt x="40" y="14"/>
                    <a:pt x="40" y="12"/>
                    <a:pt x="40" y="12"/>
                  </a:cubicBezTo>
                  <a:cubicBezTo>
                    <a:pt x="40" y="14"/>
                    <a:pt x="40" y="14"/>
                    <a:pt x="40" y="14"/>
                  </a:cubicBezTo>
                  <a:cubicBezTo>
                    <a:pt x="40" y="15"/>
                    <a:pt x="41" y="14"/>
                    <a:pt x="41" y="15"/>
                  </a:cubicBezTo>
                  <a:cubicBezTo>
                    <a:pt x="41" y="13"/>
                    <a:pt x="40" y="16"/>
                    <a:pt x="40" y="15"/>
                  </a:cubicBezTo>
                  <a:cubicBezTo>
                    <a:pt x="40" y="16"/>
                    <a:pt x="40" y="13"/>
                    <a:pt x="41" y="15"/>
                  </a:cubicBezTo>
                  <a:cubicBezTo>
                    <a:pt x="41" y="15"/>
                    <a:pt x="41" y="13"/>
                    <a:pt x="41" y="14"/>
                  </a:cubicBezTo>
                  <a:cubicBezTo>
                    <a:pt x="41" y="14"/>
                    <a:pt x="41" y="16"/>
                    <a:pt x="42" y="16"/>
                  </a:cubicBezTo>
                  <a:cubicBezTo>
                    <a:pt x="42" y="16"/>
                    <a:pt x="42" y="15"/>
                    <a:pt x="42" y="15"/>
                  </a:cubicBezTo>
                  <a:cubicBezTo>
                    <a:pt x="42" y="14"/>
                    <a:pt x="42" y="14"/>
                    <a:pt x="42" y="14"/>
                  </a:cubicBezTo>
                  <a:cubicBezTo>
                    <a:pt x="42" y="13"/>
                    <a:pt x="42" y="14"/>
                    <a:pt x="42" y="13"/>
                  </a:cubicBezTo>
                  <a:cubicBezTo>
                    <a:pt x="42" y="14"/>
                    <a:pt x="42" y="12"/>
                    <a:pt x="43" y="14"/>
                  </a:cubicBezTo>
                  <a:cubicBezTo>
                    <a:pt x="43" y="16"/>
                    <a:pt x="43" y="16"/>
                    <a:pt x="43" y="16"/>
                  </a:cubicBezTo>
                  <a:cubicBezTo>
                    <a:pt x="43" y="16"/>
                    <a:pt x="43" y="14"/>
                    <a:pt x="43" y="14"/>
                  </a:cubicBezTo>
                  <a:cubicBezTo>
                    <a:pt x="43" y="14"/>
                    <a:pt x="43" y="14"/>
                    <a:pt x="43" y="14"/>
                  </a:cubicBezTo>
                  <a:cubicBezTo>
                    <a:pt x="42" y="12"/>
                    <a:pt x="43" y="14"/>
                    <a:pt x="43" y="12"/>
                  </a:cubicBezTo>
                  <a:cubicBezTo>
                    <a:pt x="44" y="13"/>
                    <a:pt x="44" y="12"/>
                    <a:pt x="44" y="14"/>
                  </a:cubicBezTo>
                  <a:cubicBezTo>
                    <a:pt x="44" y="13"/>
                    <a:pt x="45" y="12"/>
                    <a:pt x="45" y="13"/>
                  </a:cubicBezTo>
                  <a:cubicBezTo>
                    <a:pt x="45" y="13"/>
                    <a:pt x="45" y="13"/>
                    <a:pt x="45" y="14"/>
                  </a:cubicBezTo>
                  <a:cubicBezTo>
                    <a:pt x="45" y="14"/>
                    <a:pt x="45" y="14"/>
                    <a:pt x="45" y="13"/>
                  </a:cubicBezTo>
                  <a:cubicBezTo>
                    <a:pt x="45" y="14"/>
                    <a:pt x="46" y="15"/>
                    <a:pt x="46" y="16"/>
                  </a:cubicBezTo>
                  <a:cubicBezTo>
                    <a:pt x="46" y="15"/>
                    <a:pt x="46" y="13"/>
                    <a:pt x="46" y="12"/>
                  </a:cubicBezTo>
                  <a:cubicBezTo>
                    <a:pt x="47" y="15"/>
                    <a:pt x="46" y="11"/>
                    <a:pt x="47" y="13"/>
                  </a:cubicBezTo>
                  <a:cubicBezTo>
                    <a:pt x="47" y="13"/>
                    <a:pt x="47" y="14"/>
                    <a:pt x="47" y="15"/>
                  </a:cubicBezTo>
                  <a:cubicBezTo>
                    <a:pt x="48" y="17"/>
                    <a:pt x="47" y="13"/>
                    <a:pt x="48" y="14"/>
                  </a:cubicBezTo>
                  <a:cubicBezTo>
                    <a:pt x="47" y="12"/>
                    <a:pt x="47" y="12"/>
                    <a:pt x="47" y="12"/>
                  </a:cubicBezTo>
                  <a:cubicBezTo>
                    <a:pt x="48" y="13"/>
                    <a:pt x="48" y="10"/>
                    <a:pt x="48" y="13"/>
                  </a:cubicBezTo>
                  <a:cubicBezTo>
                    <a:pt x="48" y="12"/>
                    <a:pt x="49" y="13"/>
                    <a:pt x="48" y="11"/>
                  </a:cubicBezTo>
                  <a:cubicBezTo>
                    <a:pt x="49" y="13"/>
                    <a:pt x="49" y="10"/>
                    <a:pt x="50" y="14"/>
                  </a:cubicBezTo>
                  <a:cubicBezTo>
                    <a:pt x="50" y="13"/>
                    <a:pt x="51" y="14"/>
                    <a:pt x="51" y="12"/>
                  </a:cubicBezTo>
                  <a:cubicBezTo>
                    <a:pt x="50" y="11"/>
                    <a:pt x="50" y="13"/>
                    <a:pt x="50" y="13"/>
                  </a:cubicBezTo>
                  <a:cubicBezTo>
                    <a:pt x="50" y="12"/>
                    <a:pt x="50" y="12"/>
                    <a:pt x="50" y="12"/>
                  </a:cubicBezTo>
                  <a:cubicBezTo>
                    <a:pt x="50" y="12"/>
                    <a:pt x="51" y="12"/>
                    <a:pt x="51" y="14"/>
                  </a:cubicBezTo>
                  <a:cubicBezTo>
                    <a:pt x="51" y="15"/>
                    <a:pt x="51" y="10"/>
                    <a:pt x="51" y="11"/>
                  </a:cubicBezTo>
                  <a:cubicBezTo>
                    <a:pt x="51" y="12"/>
                    <a:pt x="51" y="12"/>
                    <a:pt x="52" y="12"/>
                  </a:cubicBezTo>
                  <a:cubicBezTo>
                    <a:pt x="52" y="10"/>
                    <a:pt x="52" y="10"/>
                    <a:pt x="52" y="10"/>
                  </a:cubicBezTo>
                  <a:cubicBezTo>
                    <a:pt x="52" y="11"/>
                    <a:pt x="52" y="12"/>
                    <a:pt x="52" y="14"/>
                  </a:cubicBezTo>
                  <a:cubicBezTo>
                    <a:pt x="53" y="14"/>
                    <a:pt x="53" y="14"/>
                    <a:pt x="53" y="12"/>
                  </a:cubicBezTo>
                  <a:cubicBezTo>
                    <a:pt x="53" y="14"/>
                    <a:pt x="53" y="14"/>
                    <a:pt x="53" y="14"/>
                  </a:cubicBezTo>
                  <a:cubicBezTo>
                    <a:pt x="53" y="13"/>
                    <a:pt x="53" y="13"/>
                    <a:pt x="53" y="13"/>
                  </a:cubicBezTo>
                  <a:cubicBezTo>
                    <a:pt x="53" y="13"/>
                    <a:pt x="53" y="13"/>
                    <a:pt x="53" y="13"/>
                  </a:cubicBezTo>
                  <a:cubicBezTo>
                    <a:pt x="53" y="14"/>
                    <a:pt x="54" y="14"/>
                    <a:pt x="54" y="13"/>
                  </a:cubicBezTo>
                  <a:cubicBezTo>
                    <a:pt x="53" y="12"/>
                    <a:pt x="53" y="12"/>
                    <a:pt x="53" y="12"/>
                  </a:cubicBezTo>
                  <a:cubicBezTo>
                    <a:pt x="53" y="11"/>
                    <a:pt x="53" y="11"/>
                    <a:pt x="53" y="11"/>
                  </a:cubicBezTo>
                  <a:cubicBezTo>
                    <a:pt x="53" y="12"/>
                    <a:pt x="54" y="12"/>
                    <a:pt x="54" y="12"/>
                  </a:cubicBezTo>
                  <a:cubicBezTo>
                    <a:pt x="54" y="12"/>
                    <a:pt x="54" y="10"/>
                    <a:pt x="54" y="10"/>
                  </a:cubicBezTo>
                  <a:cubicBezTo>
                    <a:pt x="54" y="11"/>
                    <a:pt x="54" y="10"/>
                    <a:pt x="54" y="11"/>
                  </a:cubicBezTo>
                  <a:cubicBezTo>
                    <a:pt x="54" y="12"/>
                    <a:pt x="54" y="11"/>
                    <a:pt x="54" y="11"/>
                  </a:cubicBezTo>
                  <a:cubicBezTo>
                    <a:pt x="54" y="12"/>
                    <a:pt x="54" y="13"/>
                    <a:pt x="54" y="12"/>
                  </a:cubicBezTo>
                  <a:cubicBezTo>
                    <a:pt x="54" y="12"/>
                    <a:pt x="54" y="9"/>
                    <a:pt x="54" y="10"/>
                  </a:cubicBezTo>
                  <a:cubicBezTo>
                    <a:pt x="54" y="12"/>
                    <a:pt x="54" y="12"/>
                    <a:pt x="54" y="12"/>
                  </a:cubicBezTo>
                  <a:cubicBezTo>
                    <a:pt x="55" y="13"/>
                    <a:pt x="55" y="13"/>
                    <a:pt x="55" y="13"/>
                  </a:cubicBezTo>
                  <a:cubicBezTo>
                    <a:pt x="55" y="11"/>
                    <a:pt x="55" y="11"/>
                    <a:pt x="55" y="11"/>
                  </a:cubicBezTo>
                  <a:cubicBezTo>
                    <a:pt x="55" y="12"/>
                    <a:pt x="55" y="12"/>
                    <a:pt x="55" y="12"/>
                  </a:cubicBezTo>
                  <a:cubicBezTo>
                    <a:pt x="55" y="10"/>
                    <a:pt x="55" y="11"/>
                    <a:pt x="55" y="10"/>
                  </a:cubicBezTo>
                  <a:cubicBezTo>
                    <a:pt x="55" y="10"/>
                    <a:pt x="55" y="11"/>
                    <a:pt x="56" y="11"/>
                  </a:cubicBezTo>
                  <a:cubicBezTo>
                    <a:pt x="56" y="11"/>
                    <a:pt x="56" y="11"/>
                    <a:pt x="56" y="11"/>
                  </a:cubicBezTo>
                  <a:cubicBezTo>
                    <a:pt x="56" y="12"/>
                    <a:pt x="56" y="11"/>
                    <a:pt x="56" y="10"/>
                  </a:cubicBezTo>
                  <a:cubicBezTo>
                    <a:pt x="56" y="10"/>
                    <a:pt x="56" y="10"/>
                    <a:pt x="56" y="10"/>
                  </a:cubicBezTo>
                  <a:cubicBezTo>
                    <a:pt x="56" y="10"/>
                    <a:pt x="56" y="10"/>
                    <a:pt x="56" y="9"/>
                  </a:cubicBezTo>
                  <a:cubicBezTo>
                    <a:pt x="57" y="10"/>
                    <a:pt x="57" y="14"/>
                    <a:pt x="57" y="13"/>
                  </a:cubicBezTo>
                  <a:cubicBezTo>
                    <a:pt x="58" y="13"/>
                    <a:pt x="57" y="10"/>
                    <a:pt x="57" y="9"/>
                  </a:cubicBezTo>
                  <a:cubicBezTo>
                    <a:pt x="58" y="10"/>
                    <a:pt x="58" y="8"/>
                    <a:pt x="58" y="10"/>
                  </a:cubicBezTo>
                  <a:cubicBezTo>
                    <a:pt x="58" y="9"/>
                    <a:pt x="58" y="9"/>
                    <a:pt x="58" y="9"/>
                  </a:cubicBezTo>
                  <a:cubicBezTo>
                    <a:pt x="59" y="9"/>
                    <a:pt x="59" y="7"/>
                    <a:pt x="60" y="9"/>
                  </a:cubicBezTo>
                  <a:cubicBezTo>
                    <a:pt x="60" y="10"/>
                    <a:pt x="61" y="11"/>
                    <a:pt x="61" y="11"/>
                  </a:cubicBezTo>
                  <a:cubicBezTo>
                    <a:pt x="61" y="10"/>
                    <a:pt x="61" y="13"/>
                    <a:pt x="61" y="10"/>
                  </a:cubicBezTo>
                  <a:cubicBezTo>
                    <a:pt x="61" y="9"/>
                    <a:pt x="61" y="9"/>
                    <a:pt x="60" y="8"/>
                  </a:cubicBezTo>
                  <a:cubicBezTo>
                    <a:pt x="61" y="8"/>
                    <a:pt x="61" y="7"/>
                    <a:pt x="62" y="8"/>
                  </a:cubicBezTo>
                  <a:cubicBezTo>
                    <a:pt x="61" y="7"/>
                    <a:pt x="61" y="7"/>
                    <a:pt x="61" y="7"/>
                  </a:cubicBezTo>
                  <a:cubicBezTo>
                    <a:pt x="62" y="9"/>
                    <a:pt x="62" y="9"/>
                    <a:pt x="62" y="9"/>
                  </a:cubicBezTo>
                  <a:cubicBezTo>
                    <a:pt x="62" y="7"/>
                    <a:pt x="62" y="7"/>
                    <a:pt x="62" y="7"/>
                  </a:cubicBezTo>
                  <a:cubicBezTo>
                    <a:pt x="62" y="9"/>
                    <a:pt x="62" y="9"/>
                    <a:pt x="62" y="9"/>
                  </a:cubicBezTo>
                  <a:cubicBezTo>
                    <a:pt x="62" y="8"/>
                    <a:pt x="62" y="6"/>
                    <a:pt x="62" y="7"/>
                  </a:cubicBezTo>
                  <a:cubicBezTo>
                    <a:pt x="63" y="8"/>
                    <a:pt x="63" y="8"/>
                    <a:pt x="63" y="8"/>
                  </a:cubicBezTo>
                  <a:cubicBezTo>
                    <a:pt x="63" y="7"/>
                    <a:pt x="63" y="6"/>
                    <a:pt x="63" y="7"/>
                  </a:cubicBezTo>
                  <a:cubicBezTo>
                    <a:pt x="64" y="8"/>
                    <a:pt x="64" y="8"/>
                    <a:pt x="64" y="8"/>
                  </a:cubicBezTo>
                  <a:cubicBezTo>
                    <a:pt x="64" y="8"/>
                    <a:pt x="64" y="7"/>
                    <a:pt x="64" y="7"/>
                  </a:cubicBezTo>
                  <a:cubicBezTo>
                    <a:pt x="64" y="8"/>
                    <a:pt x="64" y="8"/>
                    <a:pt x="65" y="9"/>
                  </a:cubicBezTo>
                  <a:cubicBezTo>
                    <a:pt x="65" y="5"/>
                    <a:pt x="66" y="5"/>
                    <a:pt x="67" y="5"/>
                  </a:cubicBezTo>
                  <a:cubicBezTo>
                    <a:pt x="67" y="6"/>
                    <a:pt x="67" y="6"/>
                    <a:pt x="67" y="6"/>
                  </a:cubicBezTo>
                  <a:cubicBezTo>
                    <a:pt x="67" y="7"/>
                    <a:pt x="67" y="4"/>
                    <a:pt x="67" y="5"/>
                  </a:cubicBezTo>
                  <a:cubicBezTo>
                    <a:pt x="68" y="8"/>
                    <a:pt x="68" y="8"/>
                    <a:pt x="68" y="8"/>
                  </a:cubicBezTo>
                  <a:cubicBezTo>
                    <a:pt x="68" y="9"/>
                    <a:pt x="68" y="6"/>
                    <a:pt x="68" y="6"/>
                  </a:cubicBezTo>
                  <a:cubicBezTo>
                    <a:pt x="68" y="5"/>
                    <a:pt x="68" y="7"/>
                    <a:pt x="67" y="5"/>
                  </a:cubicBezTo>
                  <a:cubicBezTo>
                    <a:pt x="67" y="5"/>
                    <a:pt x="68" y="6"/>
                    <a:pt x="68" y="4"/>
                  </a:cubicBezTo>
                  <a:cubicBezTo>
                    <a:pt x="68" y="5"/>
                    <a:pt x="68" y="6"/>
                    <a:pt x="68" y="7"/>
                  </a:cubicBezTo>
                  <a:cubicBezTo>
                    <a:pt x="68" y="6"/>
                    <a:pt x="68" y="6"/>
                    <a:pt x="68" y="6"/>
                  </a:cubicBezTo>
                  <a:cubicBezTo>
                    <a:pt x="69" y="8"/>
                    <a:pt x="69" y="10"/>
                    <a:pt x="69" y="12"/>
                  </a:cubicBezTo>
                  <a:cubicBezTo>
                    <a:pt x="69" y="12"/>
                    <a:pt x="69" y="12"/>
                    <a:pt x="69" y="12"/>
                  </a:cubicBezTo>
                  <a:cubicBezTo>
                    <a:pt x="70" y="14"/>
                    <a:pt x="69" y="14"/>
                    <a:pt x="70" y="14"/>
                  </a:cubicBezTo>
                  <a:cubicBezTo>
                    <a:pt x="70" y="14"/>
                    <a:pt x="70" y="11"/>
                    <a:pt x="69" y="10"/>
                  </a:cubicBezTo>
                  <a:cubicBezTo>
                    <a:pt x="70" y="10"/>
                    <a:pt x="69" y="6"/>
                    <a:pt x="69" y="6"/>
                  </a:cubicBezTo>
                  <a:cubicBezTo>
                    <a:pt x="69" y="7"/>
                    <a:pt x="69" y="7"/>
                    <a:pt x="69" y="8"/>
                  </a:cubicBezTo>
                  <a:cubicBezTo>
                    <a:pt x="70" y="9"/>
                    <a:pt x="69" y="7"/>
                    <a:pt x="70" y="8"/>
                  </a:cubicBezTo>
                  <a:cubicBezTo>
                    <a:pt x="69" y="7"/>
                    <a:pt x="69" y="5"/>
                    <a:pt x="69" y="5"/>
                  </a:cubicBezTo>
                  <a:cubicBezTo>
                    <a:pt x="70" y="6"/>
                    <a:pt x="69" y="6"/>
                    <a:pt x="70" y="7"/>
                  </a:cubicBezTo>
                  <a:cubicBezTo>
                    <a:pt x="70" y="6"/>
                    <a:pt x="70" y="5"/>
                    <a:pt x="69" y="4"/>
                  </a:cubicBezTo>
                  <a:cubicBezTo>
                    <a:pt x="69" y="2"/>
                    <a:pt x="70" y="5"/>
                    <a:pt x="70" y="3"/>
                  </a:cubicBezTo>
                  <a:cubicBezTo>
                    <a:pt x="70" y="4"/>
                    <a:pt x="70" y="7"/>
                    <a:pt x="71" y="7"/>
                  </a:cubicBezTo>
                  <a:cubicBezTo>
                    <a:pt x="70" y="6"/>
                    <a:pt x="71" y="5"/>
                    <a:pt x="70" y="3"/>
                  </a:cubicBezTo>
                  <a:cubicBezTo>
                    <a:pt x="70" y="3"/>
                    <a:pt x="70" y="5"/>
                    <a:pt x="71" y="5"/>
                  </a:cubicBezTo>
                  <a:cubicBezTo>
                    <a:pt x="71" y="6"/>
                    <a:pt x="70" y="3"/>
                    <a:pt x="71" y="6"/>
                  </a:cubicBezTo>
                  <a:cubicBezTo>
                    <a:pt x="71" y="4"/>
                    <a:pt x="71" y="4"/>
                    <a:pt x="71" y="4"/>
                  </a:cubicBezTo>
                  <a:cubicBezTo>
                    <a:pt x="71" y="5"/>
                    <a:pt x="71" y="5"/>
                    <a:pt x="71" y="6"/>
                  </a:cubicBezTo>
                  <a:cubicBezTo>
                    <a:pt x="72" y="6"/>
                    <a:pt x="72" y="4"/>
                    <a:pt x="72" y="6"/>
                  </a:cubicBezTo>
                  <a:cubicBezTo>
                    <a:pt x="72" y="6"/>
                    <a:pt x="72" y="6"/>
                    <a:pt x="72" y="4"/>
                  </a:cubicBezTo>
                  <a:cubicBezTo>
                    <a:pt x="72" y="3"/>
                    <a:pt x="72" y="5"/>
                    <a:pt x="71" y="3"/>
                  </a:cubicBezTo>
                  <a:cubicBezTo>
                    <a:pt x="72" y="5"/>
                    <a:pt x="72" y="3"/>
                    <a:pt x="72" y="2"/>
                  </a:cubicBezTo>
                  <a:cubicBezTo>
                    <a:pt x="72" y="3"/>
                    <a:pt x="72" y="3"/>
                    <a:pt x="72" y="3"/>
                  </a:cubicBezTo>
                  <a:cubicBezTo>
                    <a:pt x="72" y="3"/>
                    <a:pt x="72" y="3"/>
                    <a:pt x="72" y="2"/>
                  </a:cubicBezTo>
                  <a:cubicBezTo>
                    <a:pt x="72" y="2"/>
                    <a:pt x="72" y="3"/>
                    <a:pt x="72" y="3"/>
                  </a:cubicBezTo>
                  <a:cubicBezTo>
                    <a:pt x="72" y="2"/>
                    <a:pt x="72" y="2"/>
                    <a:pt x="72" y="2"/>
                  </a:cubicBezTo>
                  <a:cubicBezTo>
                    <a:pt x="72" y="1"/>
                    <a:pt x="73" y="4"/>
                    <a:pt x="73" y="4"/>
                  </a:cubicBezTo>
                  <a:cubicBezTo>
                    <a:pt x="73" y="5"/>
                    <a:pt x="73" y="5"/>
                    <a:pt x="73" y="5"/>
                  </a:cubicBezTo>
                  <a:cubicBezTo>
                    <a:pt x="73" y="5"/>
                    <a:pt x="73" y="6"/>
                    <a:pt x="73" y="5"/>
                  </a:cubicBezTo>
                  <a:cubicBezTo>
                    <a:pt x="73" y="4"/>
                    <a:pt x="73" y="3"/>
                    <a:pt x="73" y="2"/>
                  </a:cubicBezTo>
                  <a:cubicBezTo>
                    <a:pt x="73" y="1"/>
                    <a:pt x="73" y="3"/>
                    <a:pt x="73" y="2"/>
                  </a:cubicBezTo>
                  <a:cubicBezTo>
                    <a:pt x="73" y="3"/>
                    <a:pt x="73" y="3"/>
                    <a:pt x="73" y="3"/>
                  </a:cubicBezTo>
                  <a:cubicBezTo>
                    <a:pt x="73" y="4"/>
                    <a:pt x="74" y="5"/>
                    <a:pt x="74" y="5"/>
                  </a:cubicBezTo>
                  <a:cubicBezTo>
                    <a:pt x="74" y="5"/>
                    <a:pt x="74" y="3"/>
                    <a:pt x="74" y="2"/>
                  </a:cubicBezTo>
                  <a:cubicBezTo>
                    <a:pt x="74" y="2"/>
                    <a:pt x="74" y="3"/>
                    <a:pt x="74" y="4"/>
                  </a:cubicBezTo>
                  <a:cubicBezTo>
                    <a:pt x="74" y="3"/>
                    <a:pt x="74" y="3"/>
                    <a:pt x="74" y="2"/>
                  </a:cubicBezTo>
                  <a:cubicBezTo>
                    <a:pt x="74" y="3"/>
                    <a:pt x="75" y="4"/>
                    <a:pt x="75" y="5"/>
                  </a:cubicBezTo>
                  <a:cubicBezTo>
                    <a:pt x="75" y="7"/>
                    <a:pt x="75" y="7"/>
                    <a:pt x="75" y="7"/>
                  </a:cubicBezTo>
                  <a:cubicBezTo>
                    <a:pt x="76" y="7"/>
                    <a:pt x="76" y="7"/>
                    <a:pt x="76" y="7"/>
                  </a:cubicBezTo>
                  <a:cubicBezTo>
                    <a:pt x="76" y="9"/>
                    <a:pt x="76" y="8"/>
                    <a:pt x="76" y="10"/>
                  </a:cubicBezTo>
                  <a:cubicBezTo>
                    <a:pt x="76" y="10"/>
                    <a:pt x="76" y="10"/>
                    <a:pt x="76" y="9"/>
                  </a:cubicBezTo>
                  <a:cubicBezTo>
                    <a:pt x="75" y="6"/>
                    <a:pt x="76" y="5"/>
                    <a:pt x="75" y="3"/>
                  </a:cubicBezTo>
                  <a:cubicBezTo>
                    <a:pt x="76" y="2"/>
                    <a:pt x="77" y="9"/>
                    <a:pt x="77" y="5"/>
                  </a:cubicBezTo>
                  <a:cubicBezTo>
                    <a:pt x="76" y="4"/>
                    <a:pt x="76" y="2"/>
                    <a:pt x="76" y="3"/>
                  </a:cubicBezTo>
                  <a:cubicBezTo>
                    <a:pt x="76" y="3"/>
                    <a:pt x="76" y="0"/>
                    <a:pt x="76" y="1"/>
                  </a:cubicBezTo>
                  <a:cubicBezTo>
                    <a:pt x="76" y="2"/>
                    <a:pt x="77" y="4"/>
                    <a:pt x="77" y="5"/>
                  </a:cubicBezTo>
                  <a:cubicBezTo>
                    <a:pt x="77" y="5"/>
                    <a:pt x="77" y="5"/>
                    <a:pt x="77" y="5"/>
                  </a:cubicBezTo>
                  <a:cubicBezTo>
                    <a:pt x="77" y="6"/>
                    <a:pt x="77" y="8"/>
                    <a:pt x="77" y="8"/>
                  </a:cubicBezTo>
                  <a:cubicBezTo>
                    <a:pt x="78" y="7"/>
                    <a:pt x="78" y="7"/>
                    <a:pt x="78" y="6"/>
                  </a:cubicBezTo>
                  <a:cubicBezTo>
                    <a:pt x="77" y="4"/>
                    <a:pt x="77" y="6"/>
                    <a:pt x="77" y="5"/>
                  </a:cubicBezTo>
                  <a:cubicBezTo>
                    <a:pt x="77" y="4"/>
                    <a:pt x="78" y="6"/>
                    <a:pt x="77" y="4"/>
                  </a:cubicBezTo>
                  <a:cubicBezTo>
                    <a:pt x="77" y="4"/>
                    <a:pt x="77" y="2"/>
                    <a:pt x="77" y="1"/>
                  </a:cubicBezTo>
                  <a:cubicBezTo>
                    <a:pt x="77" y="1"/>
                    <a:pt x="77" y="1"/>
                    <a:pt x="77" y="1"/>
                  </a:cubicBezTo>
                  <a:cubicBezTo>
                    <a:pt x="77" y="2"/>
                    <a:pt x="77" y="2"/>
                    <a:pt x="77" y="2"/>
                  </a:cubicBezTo>
                  <a:cubicBezTo>
                    <a:pt x="78" y="2"/>
                    <a:pt x="77" y="0"/>
                    <a:pt x="77" y="0"/>
                  </a:cubicBezTo>
                  <a:cubicBezTo>
                    <a:pt x="78" y="2"/>
                    <a:pt x="78" y="2"/>
                    <a:pt x="78" y="2"/>
                  </a:cubicBezTo>
                  <a:cubicBezTo>
                    <a:pt x="78" y="4"/>
                    <a:pt x="77" y="1"/>
                    <a:pt x="78" y="4"/>
                  </a:cubicBezTo>
                  <a:cubicBezTo>
                    <a:pt x="78" y="4"/>
                    <a:pt x="78" y="3"/>
                    <a:pt x="78" y="3"/>
                  </a:cubicBezTo>
                  <a:cubicBezTo>
                    <a:pt x="78" y="4"/>
                    <a:pt x="78" y="4"/>
                    <a:pt x="78" y="4"/>
                  </a:cubicBezTo>
                  <a:cubicBezTo>
                    <a:pt x="78" y="4"/>
                    <a:pt x="79" y="8"/>
                    <a:pt x="79" y="5"/>
                  </a:cubicBezTo>
                  <a:cubicBezTo>
                    <a:pt x="79" y="5"/>
                    <a:pt x="79" y="4"/>
                    <a:pt x="79" y="3"/>
                  </a:cubicBezTo>
                  <a:cubicBezTo>
                    <a:pt x="79" y="3"/>
                    <a:pt x="79" y="2"/>
                    <a:pt x="79" y="2"/>
                  </a:cubicBezTo>
                  <a:cubicBezTo>
                    <a:pt x="79" y="4"/>
                    <a:pt x="80" y="2"/>
                    <a:pt x="80" y="4"/>
                  </a:cubicBezTo>
                  <a:cubicBezTo>
                    <a:pt x="79" y="3"/>
                    <a:pt x="79" y="3"/>
                    <a:pt x="79" y="5"/>
                  </a:cubicBezTo>
                  <a:cubicBezTo>
                    <a:pt x="80" y="7"/>
                    <a:pt x="79" y="5"/>
                    <a:pt x="79" y="7"/>
                  </a:cubicBezTo>
                  <a:cubicBezTo>
                    <a:pt x="79" y="7"/>
                    <a:pt x="80" y="9"/>
                    <a:pt x="80" y="11"/>
                  </a:cubicBezTo>
                  <a:cubicBezTo>
                    <a:pt x="80" y="11"/>
                    <a:pt x="80" y="10"/>
                    <a:pt x="80" y="10"/>
                  </a:cubicBezTo>
                  <a:cubicBezTo>
                    <a:pt x="80" y="9"/>
                    <a:pt x="80" y="9"/>
                    <a:pt x="80" y="7"/>
                  </a:cubicBezTo>
                  <a:cubicBezTo>
                    <a:pt x="80" y="8"/>
                    <a:pt x="80" y="7"/>
                    <a:pt x="80" y="5"/>
                  </a:cubicBezTo>
                  <a:cubicBezTo>
                    <a:pt x="81" y="6"/>
                    <a:pt x="81" y="7"/>
                    <a:pt x="81" y="8"/>
                  </a:cubicBezTo>
                  <a:cubicBezTo>
                    <a:pt x="81" y="7"/>
                    <a:pt x="82" y="7"/>
                    <a:pt x="82" y="7"/>
                  </a:cubicBezTo>
                  <a:cubicBezTo>
                    <a:pt x="81" y="5"/>
                    <a:pt x="82" y="7"/>
                    <a:pt x="82" y="5"/>
                  </a:cubicBezTo>
                  <a:cubicBezTo>
                    <a:pt x="81" y="4"/>
                    <a:pt x="81" y="3"/>
                    <a:pt x="81" y="2"/>
                  </a:cubicBezTo>
                  <a:cubicBezTo>
                    <a:pt x="81" y="2"/>
                    <a:pt x="81" y="3"/>
                    <a:pt x="81" y="3"/>
                  </a:cubicBezTo>
                  <a:cubicBezTo>
                    <a:pt x="81" y="2"/>
                    <a:pt x="82" y="5"/>
                    <a:pt x="82" y="3"/>
                  </a:cubicBezTo>
                  <a:cubicBezTo>
                    <a:pt x="81" y="4"/>
                    <a:pt x="82" y="6"/>
                    <a:pt x="83" y="8"/>
                  </a:cubicBezTo>
                  <a:cubicBezTo>
                    <a:pt x="83" y="7"/>
                    <a:pt x="83" y="9"/>
                    <a:pt x="83" y="9"/>
                  </a:cubicBezTo>
                  <a:cubicBezTo>
                    <a:pt x="83" y="8"/>
                    <a:pt x="83" y="7"/>
                    <a:pt x="84" y="7"/>
                  </a:cubicBezTo>
                  <a:cubicBezTo>
                    <a:pt x="84" y="8"/>
                    <a:pt x="85" y="7"/>
                    <a:pt x="85" y="6"/>
                  </a:cubicBezTo>
                  <a:cubicBezTo>
                    <a:pt x="85" y="7"/>
                    <a:pt x="86" y="9"/>
                    <a:pt x="86" y="10"/>
                  </a:cubicBezTo>
                  <a:cubicBezTo>
                    <a:pt x="86" y="10"/>
                    <a:pt x="85" y="7"/>
                    <a:pt x="86" y="8"/>
                  </a:cubicBezTo>
                  <a:cubicBezTo>
                    <a:pt x="86" y="9"/>
                    <a:pt x="86" y="9"/>
                    <a:pt x="86" y="9"/>
                  </a:cubicBezTo>
                  <a:cubicBezTo>
                    <a:pt x="86" y="8"/>
                    <a:pt x="87" y="10"/>
                    <a:pt x="86" y="7"/>
                  </a:cubicBezTo>
                  <a:cubicBezTo>
                    <a:pt x="87" y="9"/>
                    <a:pt x="87" y="9"/>
                    <a:pt x="87" y="9"/>
                  </a:cubicBezTo>
                  <a:cubicBezTo>
                    <a:pt x="87" y="10"/>
                    <a:pt x="87" y="9"/>
                    <a:pt x="87" y="9"/>
                  </a:cubicBezTo>
                  <a:cubicBezTo>
                    <a:pt x="87" y="11"/>
                    <a:pt x="87" y="11"/>
                    <a:pt x="87" y="11"/>
                  </a:cubicBezTo>
                  <a:cubicBezTo>
                    <a:pt x="88" y="12"/>
                    <a:pt x="88" y="10"/>
                    <a:pt x="88" y="10"/>
                  </a:cubicBezTo>
                  <a:cubicBezTo>
                    <a:pt x="88" y="9"/>
                    <a:pt x="88" y="9"/>
                    <a:pt x="88" y="9"/>
                  </a:cubicBezTo>
                  <a:cubicBezTo>
                    <a:pt x="88" y="8"/>
                    <a:pt x="88" y="9"/>
                    <a:pt x="89" y="8"/>
                  </a:cubicBezTo>
                  <a:cubicBezTo>
                    <a:pt x="89" y="10"/>
                    <a:pt x="89" y="10"/>
                    <a:pt x="89" y="10"/>
                  </a:cubicBezTo>
                  <a:cubicBezTo>
                    <a:pt x="89" y="9"/>
                    <a:pt x="89" y="9"/>
                    <a:pt x="89" y="9"/>
                  </a:cubicBezTo>
                  <a:cubicBezTo>
                    <a:pt x="89" y="10"/>
                    <a:pt x="90" y="11"/>
                    <a:pt x="89" y="10"/>
                  </a:cubicBezTo>
                  <a:cubicBezTo>
                    <a:pt x="90" y="13"/>
                    <a:pt x="90" y="13"/>
                    <a:pt x="90" y="13"/>
                  </a:cubicBezTo>
                  <a:cubicBezTo>
                    <a:pt x="89" y="13"/>
                    <a:pt x="89" y="12"/>
                    <a:pt x="89" y="10"/>
                  </a:cubicBezTo>
                  <a:cubicBezTo>
                    <a:pt x="89" y="9"/>
                    <a:pt x="88" y="10"/>
                    <a:pt x="89" y="11"/>
                  </a:cubicBezTo>
                  <a:cubicBezTo>
                    <a:pt x="89" y="11"/>
                    <a:pt x="89" y="11"/>
                    <a:pt x="89" y="10"/>
                  </a:cubicBezTo>
                  <a:cubicBezTo>
                    <a:pt x="89" y="12"/>
                    <a:pt x="89" y="12"/>
                    <a:pt x="89" y="13"/>
                  </a:cubicBezTo>
                  <a:cubicBezTo>
                    <a:pt x="89" y="13"/>
                    <a:pt x="89" y="14"/>
                    <a:pt x="89" y="13"/>
                  </a:cubicBezTo>
                  <a:cubicBezTo>
                    <a:pt x="89" y="14"/>
                    <a:pt x="89" y="14"/>
                    <a:pt x="89" y="14"/>
                  </a:cubicBezTo>
                  <a:cubicBezTo>
                    <a:pt x="89" y="14"/>
                    <a:pt x="89" y="13"/>
                    <a:pt x="89" y="13"/>
                  </a:cubicBezTo>
                  <a:cubicBezTo>
                    <a:pt x="89" y="14"/>
                    <a:pt x="89" y="15"/>
                    <a:pt x="88" y="14"/>
                  </a:cubicBezTo>
                  <a:cubicBezTo>
                    <a:pt x="88" y="13"/>
                    <a:pt x="88" y="16"/>
                    <a:pt x="88" y="15"/>
                  </a:cubicBezTo>
                  <a:cubicBezTo>
                    <a:pt x="87" y="14"/>
                    <a:pt x="87" y="12"/>
                    <a:pt x="87" y="12"/>
                  </a:cubicBezTo>
                  <a:cubicBezTo>
                    <a:pt x="87" y="11"/>
                    <a:pt x="87" y="12"/>
                    <a:pt x="87" y="11"/>
                  </a:cubicBezTo>
                  <a:cubicBezTo>
                    <a:pt x="87" y="12"/>
                    <a:pt x="87" y="14"/>
                    <a:pt x="87" y="15"/>
                  </a:cubicBezTo>
                  <a:cubicBezTo>
                    <a:pt x="87" y="14"/>
                    <a:pt x="87" y="14"/>
                    <a:pt x="87" y="14"/>
                  </a:cubicBezTo>
                  <a:cubicBezTo>
                    <a:pt x="87" y="14"/>
                    <a:pt x="87" y="16"/>
                    <a:pt x="87" y="16"/>
                  </a:cubicBezTo>
                  <a:cubicBezTo>
                    <a:pt x="86" y="15"/>
                    <a:pt x="85" y="16"/>
                    <a:pt x="85" y="15"/>
                  </a:cubicBezTo>
                  <a:cubicBezTo>
                    <a:pt x="85" y="14"/>
                    <a:pt x="85" y="14"/>
                    <a:pt x="85" y="14"/>
                  </a:cubicBezTo>
                  <a:cubicBezTo>
                    <a:pt x="85" y="17"/>
                    <a:pt x="84" y="15"/>
                    <a:pt x="84" y="17"/>
                  </a:cubicBezTo>
                  <a:cubicBezTo>
                    <a:pt x="83" y="16"/>
                    <a:pt x="83" y="18"/>
                    <a:pt x="82" y="16"/>
                  </a:cubicBezTo>
                  <a:cubicBezTo>
                    <a:pt x="81" y="17"/>
                    <a:pt x="81" y="18"/>
                    <a:pt x="80" y="18"/>
                  </a:cubicBezTo>
                  <a:cubicBezTo>
                    <a:pt x="79" y="16"/>
                    <a:pt x="79" y="16"/>
                    <a:pt x="79" y="16"/>
                  </a:cubicBezTo>
                  <a:cubicBezTo>
                    <a:pt x="79" y="18"/>
                    <a:pt x="79" y="15"/>
                    <a:pt x="79" y="15"/>
                  </a:cubicBezTo>
                  <a:cubicBezTo>
                    <a:pt x="79" y="17"/>
                    <a:pt x="79" y="17"/>
                    <a:pt x="79" y="18"/>
                  </a:cubicBezTo>
                  <a:cubicBezTo>
                    <a:pt x="78" y="17"/>
                    <a:pt x="78" y="19"/>
                    <a:pt x="78" y="20"/>
                  </a:cubicBezTo>
                  <a:cubicBezTo>
                    <a:pt x="78" y="19"/>
                    <a:pt x="78" y="19"/>
                    <a:pt x="78" y="19"/>
                  </a:cubicBezTo>
                  <a:cubicBezTo>
                    <a:pt x="78" y="21"/>
                    <a:pt x="77" y="19"/>
                    <a:pt x="76" y="19"/>
                  </a:cubicBezTo>
                  <a:cubicBezTo>
                    <a:pt x="76" y="19"/>
                    <a:pt x="76" y="18"/>
                    <a:pt x="76" y="18"/>
                  </a:cubicBezTo>
                  <a:cubicBezTo>
                    <a:pt x="76" y="20"/>
                    <a:pt x="76" y="20"/>
                    <a:pt x="75" y="21"/>
                  </a:cubicBezTo>
                  <a:cubicBezTo>
                    <a:pt x="75" y="21"/>
                    <a:pt x="74" y="21"/>
                    <a:pt x="74" y="20"/>
                  </a:cubicBezTo>
                  <a:cubicBezTo>
                    <a:pt x="73" y="23"/>
                    <a:pt x="72" y="21"/>
                    <a:pt x="71" y="23"/>
                  </a:cubicBezTo>
                  <a:cubicBezTo>
                    <a:pt x="71" y="22"/>
                    <a:pt x="71" y="22"/>
                    <a:pt x="71" y="22"/>
                  </a:cubicBezTo>
                  <a:cubicBezTo>
                    <a:pt x="70" y="25"/>
                    <a:pt x="68" y="23"/>
                    <a:pt x="68" y="24"/>
                  </a:cubicBezTo>
                  <a:cubicBezTo>
                    <a:pt x="67" y="22"/>
                    <a:pt x="67" y="22"/>
                    <a:pt x="67" y="22"/>
                  </a:cubicBezTo>
                  <a:cubicBezTo>
                    <a:pt x="67" y="21"/>
                    <a:pt x="67" y="23"/>
                    <a:pt x="67" y="24"/>
                  </a:cubicBezTo>
                  <a:cubicBezTo>
                    <a:pt x="67" y="24"/>
                    <a:pt x="67" y="26"/>
                    <a:pt x="66" y="24"/>
                  </a:cubicBezTo>
                  <a:cubicBezTo>
                    <a:pt x="66" y="23"/>
                    <a:pt x="66" y="25"/>
                    <a:pt x="66" y="25"/>
                  </a:cubicBezTo>
                  <a:cubicBezTo>
                    <a:pt x="65" y="25"/>
                    <a:pt x="65" y="25"/>
                    <a:pt x="64" y="25"/>
                  </a:cubicBezTo>
                  <a:cubicBezTo>
                    <a:pt x="64" y="25"/>
                    <a:pt x="64" y="25"/>
                    <a:pt x="64" y="25"/>
                  </a:cubicBezTo>
                  <a:cubicBezTo>
                    <a:pt x="64" y="25"/>
                    <a:pt x="64" y="24"/>
                    <a:pt x="64" y="24"/>
                  </a:cubicBezTo>
                  <a:cubicBezTo>
                    <a:pt x="64" y="25"/>
                    <a:pt x="63" y="23"/>
                    <a:pt x="64" y="26"/>
                  </a:cubicBezTo>
                  <a:cubicBezTo>
                    <a:pt x="63" y="25"/>
                    <a:pt x="62" y="28"/>
                    <a:pt x="61" y="26"/>
                  </a:cubicBezTo>
                  <a:cubicBezTo>
                    <a:pt x="62" y="26"/>
                    <a:pt x="62" y="27"/>
                    <a:pt x="62" y="27"/>
                  </a:cubicBezTo>
                  <a:cubicBezTo>
                    <a:pt x="61" y="27"/>
                    <a:pt x="60" y="26"/>
                    <a:pt x="60" y="27"/>
                  </a:cubicBezTo>
                  <a:cubicBezTo>
                    <a:pt x="60" y="27"/>
                    <a:pt x="60" y="26"/>
                    <a:pt x="60" y="26"/>
                  </a:cubicBezTo>
                  <a:cubicBezTo>
                    <a:pt x="60" y="27"/>
                    <a:pt x="60" y="27"/>
                    <a:pt x="60" y="27"/>
                  </a:cubicBezTo>
                  <a:cubicBezTo>
                    <a:pt x="59" y="29"/>
                    <a:pt x="58" y="26"/>
                    <a:pt x="57" y="27"/>
                  </a:cubicBezTo>
                  <a:cubicBezTo>
                    <a:pt x="56" y="29"/>
                    <a:pt x="54" y="28"/>
                    <a:pt x="53" y="29"/>
                  </a:cubicBezTo>
                  <a:cubicBezTo>
                    <a:pt x="53" y="28"/>
                    <a:pt x="53" y="28"/>
                    <a:pt x="53" y="28"/>
                  </a:cubicBezTo>
                  <a:cubicBezTo>
                    <a:pt x="53" y="30"/>
                    <a:pt x="51" y="26"/>
                    <a:pt x="51" y="29"/>
                  </a:cubicBezTo>
                  <a:cubicBezTo>
                    <a:pt x="51" y="29"/>
                    <a:pt x="51" y="29"/>
                    <a:pt x="51" y="28"/>
                  </a:cubicBezTo>
                  <a:cubicBezTo>
                    <a:pt x="51" y="30"/>
                    <a:pt x="49" y="27"/>
                    <a:pt x="49" y="29"/>
                  </a:cubicBezTo>
                  <a:cubicBezTo>
                    <a:pt x="49" y="29"/>
                    <a:pt x="49" y="29"/>
                    <a:pt x="49" y="29"/>
                  </a:cubicBezTo>
                  <a:cubicBezTo>
                    <a:pt x="49" y="27"/>
                    <a:pt x="48" y="29"/>
                    <a:pt x="48" y="28"/>
                  </a:cubicBezTo>
                  <a:cubicBezTo>
                    <a:pt x="48" y="28"/>
                    <a:pt x="48" y="28"/>
                    <a:pt x="48" y="27"/>
                  </a:cubicBezTo>
                  <a:cubicBezTo>
                    <a:pt x="47" y="26"/>
                    <a:pt x="48" y="30"/>
                    <a:pt x="47" y="27"/>
                  </a:cubicBezTo>
                  <a:cubicBezTo>
                    <a:pt x="47" y="27"/>
                    <a:pt x="47" y="28"/>
                    <a:pt x="47" y="28"/>
                  </a:cubicBezTo>
                  <a:cubicBezTo>
                    <a:pt x="46" y="28"/>
                    <a:pt x="45" y="29"/>
                    <a:pt x="43" y="30"/>
                  </a:cubicBezTo>
                  <a:cubicBezTo>
                    <a:pt x="42" y="29"/>
                    <a:pt x="43" y="26"/>
                    <a:pt x="42" y="28"/>
                  </a:cubicBezTo>
                  <a:cubicBezTo>
                    <a:pt x="42" y="27"/>
                    <a:pt x="42" y="29"/>
                    <a:pt x="42" y="28"/>
                  </a:cubicBezTo>
                  <a:cubicBezTo>
                    <a:pt x="42" y="29"/>
                    <a:pt x="41" y="25"/>
                    <a:pt x="41" y="27"/>
                  </a:cubicBezTo>
                  <a:cubicBezTo>
                    <a:pt x="42" y="28"/>
                    <a:pt x="41" y="28"/>
                    <a:pt x="42" y="29"/>
                  </a:cubicBezTo>
                  <a:cubicBezTo>
                    <a:pt x="41" y="28"/>
                    <a:pt x="40" y="26"/>
                    <a:pt x="40" y="28"/>
                  </a:cubicBezTo>
                  <a:cubicBezTo>
                    <a:pt x="40" y="27"/>
                    <a:pt x="40" y="27"/>
                    <a:pt x="40" y="27"/>
                  </a:cubicBezTo>
                  <a:cubicBezTo>
                    <a:pt x="40" y="29"/>
                    <a:pt x="39" y="28"/>
                    <a:pt x="39" y="31"/>
                  </a:cubicBezTo>
                  <a:cubicBezTo>
                    <a:pt x="36" y="32"/>
                    <a:pt x="34" y="34"/>
                    <a:pt x="31" y="35"/>
                  </a:cubicBezTo>
                  <a:cubicBezTo>
                    <a:pt x="28" y="35"/>
                    <a:pt x="25" y="36"/>
                    <a:pt x="22" y="35"/>
                  </a:cubicBezTo>
                  <a:cubicBezTo>
                    <a:pt x="21" y="33"/>
                    <a:pt x="21" y="33"/>
                    <a:pt x="20" y="34"/>
                  </a:cubicBezTo>
                  <a:cubicBezTo>
                    <a:pt x="20" y="33"/>
                    <a:pt x="20" y="33"/>
                    <a:pt x="20" y="33"/>
                  </a:cubicBezTo>
                  <a:cubicBezTo>
                    <a:pt x="21" y="35"/>
                    <a:pt x="20" y="33"/>
                    <a:pt x="20" y="35"/>
                  </a:cubicBezTo>
                  <a:cubicBezTo>
                    <a:pt x="19" y="35"/>
                    <a:pt x="18" y="36"/>
                    <a:pt x="17" y="36"/>
                  </a:cubicBezTo>
                  <a:cubicBezTo>
                    <a:pt x="17" y="36"/>
                    <a:pt x="17" y="34"/>
                    <a:pt x="17" y="34"/>
                  </a:cubicBezTo>
                  <a:cubicBezTo>
                    <a:pt x="17" y="35"/>
                    <a:pt x="17" y="35"/>
                    <a:pt x="17" y="35"/>
                  </a:cubicBezTo>
                  <a:cubicBezTo>
                    <a:pt x="17" y="35"/>
                    <a:pt x="17" y="35"/>
                    <a:pt x="17" y="35"/>
                  </a:cubicBezTo>
                  <a:cubicBezTo>
                    <a:pt x="17" y="35"/>
                    <a:pt x="16" y="36"/>
                    <a:pt x="17" y="37"/>
                  </a:cubicBezTo>
                  <a:cubicBezTo>
                    <a:pt x="14" y="39"/>
                    <a:pt x="11" y="35"/>
                    <a:pt x="8" y="36"/>
                  </a:cubicBezTo>
                  <a:cubicBezTo>
                    <a:pt x="8" y="35"/>
                    <a:pt x="7" y="36"/>
                    <a:pt x="6" y="37"/>
                  </a:cubicBezTo>
                  <a:cubicBezTo>
                    <a:pt x="4" y="35"/>
                    <a:pt x="2" y="33"/>
                    <a:pt x="0" y="35"/>
                  </a:cubicBezTo>
                  <a:cubicBezTo>
                    <a:pt x="0" y="35"/>
                    <a:pt x="0" y="30"/>
                    <a:pt x="0" y="2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 name="Freeform 43"/>
            <p:cNvSpPr/>
            <p:nvPr/>
          </p:nvSpPr>
          <p:spPr bwMode="auto">
            <a:xfrm>
              <a:off x="8907463" y="2940051"/>
              <a:ext cx="4762" cy="11113"/>
            </a:xfrm>
            <a:custGeom>
              <a:gdLst>
                <a:gd fmla="*/ 1 w 1" name="T0"/>
                <a:gd fmla="*/ 3 h 3" name="T1"/>
                <a:gd fmla="*/ 0 w 1" name="T2"/>
                <a:gd fmla="*/ 0 h 3" name="T3"/>
                <a:gd fmla="*/ 1 w 1" name="T4"/>
                <a:gd fmla="*/ 3 h 3" name="T5"/>
              </a:gdLst>
              <a:cxnLst>
                <a:cxn ang="0">
                  <a:pos x="T0" y="T1"/>
                </a:cxn>
                <a:cxn ang="0">
                  <a:pos x="T2" y="T3"/>
                </a:cxn>
                <a:cxn ang="0">
                  <a:pos x="T4" y="T5"/>
                </a:cxn>
              </a:cxnLst>
              <a:rect b="b" l="0" r="r" t="0"/>
              <a:pathLst>
                <a:path h="3" w="1">
                  <a:moveTo>
                    <a:pt x="1" y="3"/>
                  </a:moveTo>
                  <a:cubicBezTo>
                    <a:pt x="0" y="2"/>
                    <a:pt x="0" y="2"/>
                    <a:pt x="0" y="0"/>
                  </a:cubicBezTo>
                  <a:lnTo>
                    <a:pt x="1" y="3"/>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 name="Freeform 44"/>
            <p:cNvSpPr/>
            <p:nvPr/>
          </p:nvSpPr>
          <p:spPr bwMode="auto">
            <a:xfrm flipH="1">
              <a:off x="8877300" y="2913063"/>
              <a:ext cx="0" cy="7938"/>
            </a:xfrm>
            <a:custGeom>
              <a:gdLst>
                <a:gd fmla="*/ 1 h 2" name="T0"/>
                <a:gd fmla="*/ 1 h 2" name="T1"/>
                <a:gd fmla="*/ 0 h 2" name="T2"/>
                <a:gd fmla="*/ 1 h 2" name="T3"/>
              </a:gdLst>
              <a:cxnLst>
                <a:cxn ang="0">
                  <a:pos x="0" y="T0"/>
                </a:cxn>
                <a:cxn ang="0">
                  <a:pos x="0" y="T1"/>
                </a:cxn>
                <a:cxn ang="0">
                  <a:pos x="0" y="T2"/>
                </a:cxn>
                <a:cxn ang="0">
                  <a:pos x="0" y="T3"/>
                </a:cxn>
              </a:cxnLst>
              <a:rect b="b" l="0" r="r" t="0"/>
              <a:pathLst>
                <a:path h="2">
                  <a:moveTo>
                    <a:pt x="0" y="1"/>
                  </a:moveTo>
                  <a:cubicBezTo>
                    <a:pt x="0" y="2"/>
                    <a:pt x="0" y="1"/>
                    <a:pt x="0" y="1"/>
                  </a:cubicBezTo>
                  <a:cubicBezTo>
                    <a:pt x="0" y="1"/>
                    <a:pt x="0" y="0"/>
                    <a:pt x="0" y="0"/>
                  </a:cubicBezTo>
                  <a:cubicBezTo>
                    <a:pt x="0" y="0"/>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 name="Freeform 45"/>
            <p:cNvSpPr/>
            <p:nvPr/>
          </p:nvSpPr>
          <p:spPr bwMode="auto">
            <a:xfrm>
              <a:off x="8870950" y="2909888"/>
              <a:ext cx="3175" cy="7938"/>
            </a:xfrm>
            <a:custGeom>
              <a:gdLst>
                <a:gd fmla="*/ 1 w 1" name="T0"/>
                <a:gd fmla="*/ 2 h 2" name="T1"/>
                <a:gd fmla="*/ 1 w 1" name="T2"/>
                <a:gd fmla="*/ 0 h 2" name="T3"/>
                <a:gd fmla="*/ 1 w 1" name="T4"/>
                <a:gd fmla="*/ 2 h 2" name="T5"/>
              </a:gdLst>
              <a:cxnLst>
                <a:cxn ang="0">
                  <a:pos x="T0" y="T1"/>
                </a:cxn>
                <a:cxn ang="0">
                  <a:pos x="T2" y="T3"/>
                </a:cxn>
                <a:cxn ang="0">
                  <a:pos x="T4" y="T5"/>
                </a:cxn>
              </a:cxnLst>
              <a:rect b="b" l="0" r="r" t="0"/>
              <a:pathLst>
                <a:path h="2" w="1">
                  <a:moveTo>
                    <a:pt x="1" y="2"/>
                  </a:moveTo>
                  <a:cubicBezTo>
                    <a:pt x="0" y="1"/>
                    <a:pt x="1" y="0"/>
                    <a:pt x="1" y="0"/>
                  </a:cubicBezTo>
                  <a:lnTo>
                    <a:pt x="1"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 name="Freeform 46"/>
            <p:cNvSpPr/>
            <p:nvPr/>
          </p:nvSpPr>
          <p:spPr bwMode="auto">
            <a:xfrm flipH="1">
              <a:off x="8863013" y="2901951"/>
              <a:ext cx="0" cy="4763"/>
            </a:xfrm>
            <a:custGeom>
              <a:gdLst>
                <a:gd fmla="*/ 1 h 1" name="T0"/>
                <a:gd fmla="*/ 0 h 1" name="T1"/>
                <a:gd fmla="*/ 1 h 1" name="T2"/>
              </a:gdLst>
              <a:cxnLst>
                <a:cxn ang="0">
                  <a:pos x="0" y="T0"/>
                </a:cxn>
                <a:cxn ang="0">
                  <a:pos x="0" y="T1"/>
                </a:cxn>
                <a:cxn ang="0">
                  <a:pos x="0" y="T2"/>
                </a:cxn>
              </a:cxnLst>
              <a:rect b="b" l="0" r="r" t="0"/>
              <a:pathLst>
                <a:path h="1">
                  <a:moveTo>
                    <a:pt x="0" y="1"/>
                  </a:moveTo>
                  <a:cubicBezTo>
                    <a:pt x="0" y="0"/>
                    <a:pt x="0" y="0"/>
                    <a:pt x="0"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 name="Freeform 47"/>
            <p:cNvSpPr/>
            <p:nvPr/>
          </p:nvSpPr>
          <p:spPr bwMode="auto">
            <a:xfrm>
              <a:off x="8863013" y="2906713"/>
              <a:ext cx="3175" cy="6350"/>
            </a:xfrm>
            <a:custGeom>
              <a:gdLst>
                <a:gd fmla="*/ 1 w 1" name="T0"/>
                <a:gd fmla="*/ 2 h 2" name="T1"/>
                <a:gd fmla="*/ 0 w 1" name="T2"/>
                <a:gd fmla="*/ 1 h 2" name="T3"/>
                <a:gd fmla="*/ 1 w 1" name="T4"/>
                <a:gd fmla="*/ 2 h 2" name="T5"/>
              </a:gdLst>
              <a:cxnLst>
                <a:cxn ang="0">
                  <a:pos x="T0" y="T1"/>
                </a:cxn>
                <a:cxn ang="0">
                  <a:pos x="T2" y="T3"/>
                </a:cxn>
                <a:cxn ang="0">
                  <a:pos x="T4" y="T5"/>
                </a:cxn>
              </a:cxnLst>
              <a:rect b="b" l="0" r="r" t="0"/>
              <a:pathLst>
                <a:path h="2" w="1">
                  <a:moveTo>
                    <a:pt x="1" y="2"/>
                  </a:moveTo>
                  <a:cubicBezTo>
                    <a:pt x="0" y="2"/>
                    <a:pt x="0" y="1"/>
                    <a:pt x="0" y="1"/>
                  </a:cubicBezTo>
                  <a:cubicBezTo>
                    <a:pt x="0" y="2"/>
                    <a:pt x="0" y="0"/>
                    <a:pt x="1"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9" name="Freeform 48"/>
            <p:cNvSpPr/>
            <p:nvPr/>
          </p:nvSpPr>
          <p:spPr bwMode="auto">
            <a:xfrm flipH="1">
              <a:off x="8851900" y="2901951"/>
              <a:ext cx="0" cy="7938"/>
            </a:xfrm>
            <a:custGeom>
              <a:gdLst>
                <a:gd fmla="*/ 1 h 2" name="T0"/>
                <a:gd fmla="*/ 1 h 2" name="T1"/>
                <a:gd fmla="*/ 1 h 2" name="T2"/>
              </a:gdLst>
              <a:cxnLst>
                <a:cxn ang="0">
                  <a:pos x="0" y="T0"/>
                </a:cxn>
                <a:cxn ang="0">
                  <a:pos x="0" y="T1"/>
                </a:cxn>
                <a:cxn ang="0">
                  <a:pos x="0" y="T2"/>
                </a:cxn>
              </a:cxnLst>
              <a:rect b="b" l="0" r="r" t="0"/>
              <a:pathLst>
                <a:path h="2">
                  <a:moveTo>
                    <a:pt x="0" y="1"/>
                  </a:moveTo>
                  <a:cubicBezTo>
                    <a:pt x="0" y="1"/>
                    <a:pt x="0" y="2"/>
                    <a:pt x="0" y="1"/>
                  </a:cubicBezTo>
                  <a:cubicBezTo>
                    <a:pt x="0" y="1"/>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0" name="Freeform 49"/>
            <p:cNvSpPr/>
            <p:nvPr/>
          </p:nvSpPr>
          <p:spPr bwMode="auto">
            <a:xfrm>
              <a:off x="8843963" y="2906713"/>
              <a:ext cx="3175" cy="6350"/>
            </a:xfrm>
            <a:custGeom>
              <a:gdLst>
                <a:gd fmla="*/ 1 w 1" name="T0"/>
                <a:gd fmla="*/ 1 h 2" name="T1"/>
                <a:gd fmla="*/ 1 w 1" name="T2"/>
                <a:gd fmla="*/ 2 h 2" name="T3"/>
                <a:gd fmla="*/ 0 w 1" name="T4"/>
                <a:gd fmla="*/ 0 h 2" name="T5"/>
                <a:gd fmla="*/ 1 w 1" name="T6"/>
                <a:gd fmla="*/ 1 h 2" name="T7"/>
              </a:gdLst>
              <a:cxnLst>
                <a:cxn ang="0">
                  <a:pos x="T0" y="T1"/>
                </a:cxn>
                <a:cxn ang="0">
                  <a:pos x="T2" y="T3"/>
                </a:cxn>
                <a:cxn ang="0">
                  <a:pos x="T4" y="T5"/>
                </a:cxn>
                <a:cxn ang="0">
                  <a:pos x="T6" y="T7"/>
                </a:cxn>
              </a:cxnLst>
              <a:rect b="b" l="0" r="r" t="0"/>
              <a:pathLst>
                <a:path h="2" w="1">
                  <a:moveTo>
                    <a:pt x="1" y="1"/>
                  </a:moveTo>
                  <a:cubicBezTo>
                    <a:pt x="1" y="1"/>
                    <a:pt x="1" y="1"/>
                    <a:pt x="1" y="2"/>
                  </a:cubicBezTo>
                  <a:cubicBezTo>
                    <a:pt x="0" y="1"/>
                    <a:pt x="0" y="1"/>
                    <a:pt x="0" y="0"/>
                  </a:cubicBezTo>
                  <a:lnTo>
                    <a:pt x="1"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1" name="Freeform 50"/>
            <p:cNvSpPr/>
            <p:nvPr/>
          </p:nvSpPr>
          <p:spPr bwMode="auto">
            <a:xfrm flipH="1">
              <a:off x="8745538" y="2943226"/>
              <a:ext cx="0" cy="4763"/>
            </a:xfrm>
            <a:custGeom>
              <a:gdLst>
                <a:gd fmla="*/ 3 h 3" name="T0"/>
                <a:gd fmla="*/ 0 h 3" name="T1"/>
                <a:gd fmla="*/ 3 h 3" name="T2"/>
                <a:gd fmla="*/ 3 h 3" name="T3"/>
              </a:gdLst>
              <a:cxnLst>
                <a:cxn ang="0">
                  <a:pos x="0" y="T0"/>
                </a:cxn>
                <a:cxn ang="0">
                  <a:pos x="0" y="T1"/>
                </a:cxn>
                <a:cxn ang="0">
                  <a:pos x="0" y="T2"/>
                </a:cxn>
                <a:cxn ang="0">
                  <a:pos x="0" y="T3"/>
                </a:cxn>
              </a:cxnLst>
              <a:rect b="b" l="0" r="r" t="0"/>
              <a:pathLst>
                <a:path h="3">
                  <a:moveTo>
                    <a:pt x="0" y="3"/>
                  </a:moveTo>
                  <a:lnTo>
                    <a:pt x="0" y="0"/>
                  </a:lnTo>
                  <a:lnTo>
                    <a:pt x="0" y="3"/>
                  </a:lnTo>
                  <a:lnTo>
                    <a:pt x="0" y="3"/>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2" name="Freeform 51"/>
            <p:cNvSpPr/>
            <p:nvPr/>
          </p:nvSpPr>
          <p:spPr bwMode="auto">
            <a:xfrm flipH="1">
              <a:off x="8701088" y="2947988"/>
              <a:ext cx="0" cy="6350"/>
            </a:xfrm>
            <a:custGeom>
              <a:gdLst>
                <a:gd fmla="*/ 1 h 2" name="T0"/>
                <a:gd fmla="*/ 1 h 2" name="T1"/>
                <a:gd fmla="*/ 1 h 2" name="T2"/>
              </a:gdLst>
              <a:cxnLst>
                <a:cxn ang="0">
                  <a:pos x="0" y="T0"/>
                </a:cxn>
                <a:cxn ang="0">
                  <a:pos x="0" y="T1"/>
                </a:cxn>
                <a:cxn ang="0">
                  <a:pos x="0" y="T2"/>
                </a:cxn>
              </a:cxnLst>
              <a:rect b="b" l="0" r="r" t="0"/>
              <a:pathLst>
                <a:path h="2">
                  <a:moveTo>
                    <a:pt x="0" y="1"/>
                  </a:moveTo>
                  <a:cubicBezTo>
                    <a:pt x="0" y="2"/>
                    <a:pt x="0" y="1"/>
                    <a:pt x="0" y="1"/>
                  </a:cubicBezTo>
                  <a:cubicBezTo>
                    <a:pt x="0" y="0"/>
                    <a:pt x="0" y="2"/>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3" name="Freeform 52"/>
            <p:cNvSpPr/>
            <p:nvPr/>
          </p:nvSpPr>
          <p:spPr bwMode="auto">
            <a:xfrm>
              <a:off x="8678863" y="2973388"/>
              <a:ext cx="3175" cy="7938"/>
            </a:xfrm>
            <a:custGeom>
              <a:gdLst>
                <a:gd fmla="*/ 0 w 2" name="T0"/>
                <a:gd fmla="*/ 0 h 5" name="T1"/>
                <a:gd fmla="*/ 2 w 2" name="T2"/>
                <a:gd fmla="*/ 0 h 5" name="T3"/>
                <a:gd fmla="*/ 2 w 2" name="T4"/>
                <a:gd fmla="*/ 5 h 5" name="T5"/>
                <a:gd fmla="*/ 0 w 2" name="T6"/>
                <a:gd fmla="*/ 0 h 5" name="T7"/>
              </a:gdLst>
              <a:cxnLst>
                <a:cxn ang="0">
                  <a:pos x="T0" y="T1"/>
                </a:cxn>
                <a:cxn ang="0">
                  <a:pos x="T2" y="T3"/>
                </a:cxn>
                <a:cxn ang="0">
                  <a:pos x="T4" y="T5"/>
                </a:cxn>
                <a:cxn ang="0">
                  <a:pos x="T6" y="T7"/>
                </a:cxn>
              </a:cxnLst>
              <a:rect b="b" l="0" r="r" t="0"/>
              <a:pathLst>
                <a:path h="5" w="2">
                  <a:moveTo>
                    <a:pt x="0" y="0"/>
                  </a:moveTo>
                  <a:lnTo>
                    <a:pt x="2" y="0"/>
                  </a:lnTo>
                  <a:lnTo>
                    <a:pt x="2" y="5"/>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4" name="Freeform 53"/>
            <p:cNvSpPr/>
            <p:nvPr/>
          </p:nvSpPr>
          <p:spPr bwMode="auto">
            <a:xfrm>
              <a:off x="8799513" y="2439988"/>
              <a:ext cx="3175" cy="7938"/>
            </a:xfrm>
            <a:custGeom>
              <a:gdLst>
                <a:gd fmla="*/ 0 w 1" name="T0"/>
                <a:gd fmla="*/ 1 h 2" name="T1"/>
                <a:gd fmla="*/ 1 w 1" name="T2"/>
                <a:gd fmla="*/ 1 h 2" name="T3"/>
                <a:gd fmla="*/ 0 w 1" name="T4"/>
                <a:gd fmla="*/ 1 h 2" name="T5"/>
              </a:gdLst>
              <a:cxnLst>
                <a:cxn ang="0">
                  <a:pos x="T0" y="T1"/>
                </a:cxn>
                <a:cxn ang="0">
                  <a:pos x="T2" y="T3"/>
                </a:cxn>
                <a:cxn ang="0">
                  <a:pos x="T4" y="T5"/>
                </a:cxn>
              </a:cxnLst>
              <a:rect b="b" l="0" r="r" t="0"/>
              <a:pathLst>
                <a:path h="2" w="1">
                  <a:moveTo>
                    <a:pt x="0" y="1"/>
                  </a:moveTo>
                  <a:cubicBezTo>
                    <a:pt x="1" y="1"/>
                    <a:pt x="1" y="0"/>
                    <a:pt x="1" y="1"/>
                  </a:cubicBezTo>
                  <a:cubicBezTo>
                    <a:pt x="0" y="1"/>
                    <a:pt x="0" y="2"/>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5" name="Freeform 54"/>
            <p:cNvSpPr/>
            <p:nvPr/>
          </p:nvSpPr>
          <p:spPr bwMode="auto">
            <a:xfrm>
              <a:off x="8412163" y="2289176"/>
              <a:ext cx="393700" cy="153988"/>
            </a:xfrm>
            <a:custGeom>
              <a:gdLst>
                <a:gd fmla="*/ 14 w 105" name="T0"/>
                <a:gd fmla="*/ 7 h 41" name="T1"/>
                <a:gd fmla="*/ 17 w 105" name="T2"/>
                <a:gd fmla="*/ 8 h 41" name="T3"/>
                <a:gd fmla="*/ 24 w 105" name="T4"/>
                <a:gd fmla="*/ 5 h 41" name="T5"/>
                <a:gd fmla="*/ 26 w 105" name="T6"/>
                <a:gd fmla="*/ 6 h 41" name="T7"/>
                <a:gd fmla="*/ 33 w 105" name="T8"/>
                <a:gd fmla="*/ 10 h 41" name="T9"/>
                <a:gd fmla="*/ 35 w 105" name="T10"/>
                <a:gd fmla="*/ 11 h 41" name="T11"/>
                <a:gd fmla="*/ 39 w 105" name="T12"/>
                <a:gd fmla="*/ 10 h 41" name="T13"/>
                <a:gd fmla="*/ 42 w 105" name="T14"/>
                <a:gd fmla="*/ 11 h 41" name="T15"/>
                <a:gd fmla="*/ 43 w 105" name="T16"/>
                <a:gd fmla="*/ 13 h 41" name="T17"/>
                <a:gd fmla="*/ 46 w 105" name="T18"/>
                <a:gd fmla="*/ 12 h 41" name="T19"/>
                <a:gd fmla="*/ 50 w 105" name="T20"/>
                <a:gd fmla="*/ 10 h 41" name="T21"/>
                <a:gd fmla="*/ 52 w 105" name="T22"/>
                <a:gd fmla="*/ 11 h 41" name="T23"/>
                <a:gd fmla="*/ 55 w 105" name="T24"/>
                <a:gd fmla="*/ 10 h 41" name="T25"/>
                <a:gd fmla="*/ 57 w 105" name="T26"/>
                <a:gd fmla="*/ 12 h 41" name="T27"/>
                <a:gd fmla="*/ 60 w 105" name="T28"/>
                <a:gd fmla="*/ 13 h 41" name="T29"/>
                <a:gd fmla="*/ 63 w 105" name="T30"/>
                <a:gd fmla="*/ 16 h 41" name="T31"/>
                <a:gd fmla="*/ 65 w 105" name="T32"/>
                <a:gd fmla="*/ 15 h 41" name="T33"/>
                <a:gd fmla="*/ 66 w 105" name="T34"/>
                <a:gd fmla="*/ 17 h 41" name="T35"/>
                <a:gd fmla="*/ 68 w 105" name="T36"/>
                <a:gd fmla="*/ 16 h 41" name="T37"/>
                <a:gd fmla="*/ 69 w 105" name="T38"/>
                <a:gd fmla="*/ 16 h 41" name="T39"/>
                <a:gd fmla="*/ 71 w 105" name="T40"/>
                <a:gd fmla="*/ 16 h 41" name="T41"/>
                <a:gd fmla="*/ 76 w 105" name="T42"/>
                <a:gd fmla="*/ 18 h 41" name="T43"/>
                <a:gd fmla="*/ 78 w 105" name="T44"/>
                <a:gd fmla="*/ 18 h 41" name="T45"/>
                <a:gd fmla="*/ 80 w 105" name="T46"/>
                <a:gd fmla="*/ 19 h 41" name="T47"/>
                <a:gd fmla="*/ 84 w 105" name="T48"/>
                <a:gd fmla="*/ 21 h 41" name="T49"/>
                <a:gd fmla="*/ 84 w 105" name="T50"/>
                <a:gd fmla="*/ 25 h 41" name="T51"/>
                <a:gd fmla="*/ 87 w 105" name="T52"/>
                <a:gd fmla="*/ 22 h 41" name="T53"/>
                <a:gd fmla="*/ 90 w 105" name="T54"/>
                <a:gd fmla="*/ 19 h 41" name="T55"/>
                <a:gd fmla="*/ 91 w 105" name="T56"/>
                <a:gd fmla="*/ 21 h 41" name="T57"/>
                <a:gd fmla="*/ 93 w 105" name="T58"/>
                <a:gd fmla="*/ 19 h 41" name="T59"/>
                <a:gd fmla="*/ 93 w 105" name="T60"/>
                <a:gd fmla="*/ 21 h 41" name="T61"/>
                <a:gd fmla="*/ 93 w 105" name="T62"/>
                <a:gd fmla="*/ 26 h 41" name="T63"/>
                <a:gd fmla="*/ 96 w 105" name="T64"/>
                <a:gd fmla="*/ 23 h 41" name="T65"/>
                <a:gd fmla="*/ 96 w 105" name="T66"/>
                <a:gd fmla="*/ 25 h 41" name="T67"/>
                <a:gd fmla="*/ 98 w 105" name="T68"/>
                <a:gd fmla="*/ 23 h 41" name="T69"/>
                <a:gd fmla="*/ 100 w 105" name="T70"/>
                <a:gd fmla="*/ 24 h 41" name="T71"/>
                <a:gd fmla="*/ 97 w 105" name="T72"/>
                <a:gd fmla="*/ 29 h 41" name="T73"/>
                <a:gd fmla="*/ 101 w 105" name="T74"/>
                <a:gd fmla="*/ 27 h 41" name="T75"/>
                <a:gd fmla="*/ 101 w 105" name="T76"/>
                <a:gd fmla="*/ 35 h 41" name="T77"/>
                <a:gd fmla="*/ 102 w 105" name="T78"/>
                <a:gd fmla="*/ 36 h 41" name="T79"/>
                <a:gd fmla="*/ 104 w 105" name="T80"/>
                <a:gd fmla="*/ 37 h 41" name="T81"/>
                <a:gd fmla="*/ 102 w 105" name="T82"/>
                <a:gd fmla="*/ 40 h 41" name="T83"/>
                <a:gd fmla="*/ 101 w 105" name="T84"/>
                <a:gd fmla="*/ 36 h 41" name="T85"/>
                <a:gd fmla="*/ 95 w 105" name="T86"/>
                <a:gd fmla="*/ 39 h 41" name="T87"/>
                <a:gd fmla="*/ 87 w 105" name="T88"/>
                <a:gd fmla="*/ 38 h 41" name="T89"/>
                <a:gd fmla="*/ 79 w 105" name="T90"/>
                <a:gd fmla="*/ 36 h 41" name="T91"/>
                <a:gd fmla="*/ 72 w 105" name="T92"/>
                <a:gd fmla="*/ 34 h 41" name="T93"/>
                <a:gd fmla="*/ 67 w 105" name="T94"/>
                <a:gd fmla="*/ 33 h 41" name="T95"/>
                <a:gd fmla="*/ 58 w 105" name="T96"/>
                <a:gd fmla="*/ 29 h 41" name="T97"/>
                <a:gd fmla="*/ 54 w 105" name="T98"/>
                <a:gd fmla="*/ 26 h 41" name="T99"/>
                <a:gd fmla="*/ 47 w 105" name="T100"/>
                <a:gd fmla="*/ 22 h 41" name="T101"/>
                <a:gd fmla="*/ 24 w 105" name="T102"/>
                <a:gd fmla="*/ 21 h 41" name="T103"/>
                <a:gd fmla="*/ 18 w 105" name="T104"/>
                <a:gd fmla="*/ 19 h 41" name="T105"/>
                <a:gd fmla="*/ 3 w 105" name="T106"/>
                <a:gd fmla="*/ 5 h 41"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1" w="105">
                  <a:moveTo>
                    <a:pt x="3" y="5"/>
                  </a:moveTo>
                  <a:cubicBezTo>
                    <a:pt x="6" y="0"/>
                    <a:pt x="6" y="5"/>
                    <a:pt x="8" y="3"/>
                  </a:cubicBezTo>
                  <a:cubicBezTo>
                    <a:pt x="8" y="3"/>
                    <a:pt x="7" y="5"/>
                    <a:pt x="8" y="5"/>
                  </a:cubicBezTo>
                  <a:cubicBezTo>
                    <a:pt x="10" y="2"/>
                    <a:pt x="12" y="5"/>
                    <a:pt x="12" y="8"/>
                  </a:cubicBezTo>
                  <a:cubicBezTo>
                    <a:pt x="12" y="8"/>
                    <a:pt x="12" y="8"/>
                    <a:pt x="12" y="8"/>
                  </a:cubicBezTo>
                  <a:cubicBezTo>
                    <a:pt x="12" y="9"/>
                    <a:pt x="13" y="7"/>
                    <a:pt x="14" y="7"/>
                  </a:cubicBezTo>
                  <a:cubicBezTo>
                    <a:pt x="13" y="8"/>
                    <a:pt x="13" y="8"/>
                    <a:pt x="13" y="8"/>
                  </a:cubicBezTo>
                  <a:cubicBezTo>
                    <a:pt x="14" y="7"/>
                    <a:pt x="14" y="8"/>
                    <a:pt x="14" y="7"/>
                  </a:cubicBezTo>
                  <a:cubicBezTo>
                    <a:pt x="14" y="8"/>
                    <a:pt x="14" y="9"/>
                    <a:pt x="14" y="9"/>
                  </a:cubicBezTo>
                  <a:cubicBezTo>
                    <a:pt x="15" y="8"/>
                    <a:pt x="15" y="8"/>
                    <a:pt x="15" y="8"/>
                  </a:cubicBezTo>
                  <a:cubicBezTo>
                    <a:pt x="16" y="4"/>
                    <a:pt x="16" y="8"/>
                    <a:pt x="17" y="7"/>
                  </a:cubicBezTo>
                  <a:cubicBezTo>
                    <a:pt x="17" y="8"/>
                    <a:pt x="17" y="8"/>
                    <a:pt x="17" y="8"/>
                  </a:cubicBezTo>
                  <a:cubicBezTo>
                    <a:pt x="19" y="6"/>
                    <a:pt x="20" y="7"/>
                    <a:pt x="21" y="6"/>
                  </a:cubicBezTo>
                  <a:cubicBezTo>
                    <a:pt x="21" y="8"/>
                    <a:pt x="21" y="8"/>
                    <a:pt x="21" y="8"/>
                  </a:cubicBezTo>
                  <a:cubicBezTo>
                    <a:pt x="21" y="7"/>
                    <a:pt x="22" y="6"/>
                    <a:pt x="22" y="6"/>
                  </a:cubicBezTo>
                  <a:cubicBezTo>
                    <a:pt x="22" y="8"/>
                    <a:pt x="23" y="5"/>
                    <a:pt x="23" y="6"/>
                  </a:cubicBezTo>
                  <a:cubicBezTo>
                    <a:pt x="23" y="6"/>
                    <a:pt x="23" y="6"/>
                    <a:pt x="23" y="6"/>
                  </a:cubicBezTo>
                  <a:cubicBezTo>
                    <a:pt x="24" y="5"/>
                    <a:pt x="23" y="7"/>
                    <a:pt x="24" y="5"/>
                  </a:cubicBezTo>
                  <a:cubicBezTo>
                    <a:pt x="24" y="7"/>
                    <a:pt x="24" y="7"/>
                    <a:pt x="24" y="7"/>
                  </a:cubicBezTo>
                  <a:cubicBezTo>
                    <a:pt x="25" y="4"/>
                    <a:pt x="24" y="8"/>
                    <a:pt x="25" y="7"/>
                  </a:cubicBezTo>
                  <a:cubicBezTo>
                    <a:pt x="25" y="7"/>
                    <a:pt x="25" y="7"/>
                    <a:pt x="25" y="7"/>
                  </a:cubicBezTo>
                  <a:cubicBezTo>
                    <a:pt x="25" y="6"/>
                    <a:pt x="25" y="7"/>
                    <a:pt x="25" y="7"/>
                  </a:cubicBezTo>
                  <a:cubicBezTo>
                    <a:pt x="25" y="7"/>
                    <a:pt x="25" y="7"/>
                    <a:pt x="25" y="7"/>
                  </a:cubicBezTo>
                  <a:cubicBezTo>
                    <a:pt x="26" y="7"/>
                    <a:pt x="26" y="8"/>
                    <a:pt x="26" y="6"/>
                  </a:cubicBezTo>
                  <a:cubicBezTo>
                    <a:pt x="26" y="8"/>
                    <a:pt x="26" y="7"/>
                    <a:pt x="25" y="9"/>
                  </a:cubicBezTo>
                  <a:cubicBezTo>
                    <a:pt x="27" y="8"/>
                    <a:pt x="29" y="9"/>
                    <a:pt x="31" y="9"/>
                  </a:cubicBezTo>
                  <a:cubicBezTo>
                    <a:pt x="31" y="10"/>
                    <a:pt x="31" y="10"/>
                    <a:pt x="30" y="11"/>
                  </a:cubicBezTo>
                  <a:cubicBezTo>
                    <a:pt x="31" y="10"/>
                    <a:pt x="31" y="11"/>
                    <a:pt x="32" y="10"/>
                  </a:cubicBezTo>
                  <a:cubicBezTo>
                    <a:pt x="32" y="10"/>
                    <a:pt x="31" y="11"/>
                    <a:pt x="32" y="11"/>
                  </a:cubicBezTo>
                  <a:cubicBezTo>
                    <a:pt x="32" y="12"/>
                    <a:pt x="32" y="9"/>
                    <a:pt x="33" y="10"/>
                  </a:cubicBezTo>
                  <a:cubicBezTo>
                    <a:pt x="32" y="12"/>
                    <a:pt x="32" y="12"/>
                    <a:pt x="32" y="12"/>
                  </a:cubicBezTo>
                  <a:cubicBezTo>
                    <a:pt x="33" y="10"/>
                    <a:pt x="33" y="10"/>
                    <a:pt x="33" y="10"/>
                  </a:cubicBezTo>
                  <a:cubicBezTo>
                    <a:pt x="33" y="10"/>
                    <a:pt x="33" y="11"/>
                    <a:pt x="33" y="11"/>
                  </a:cubicBezTo>
                  <a:cubicBezTo>
                    <a:pt x="34" y="10"/>
                    <a:pt x="33" y="12"/>
                    <a:pt x="34" y="11"/>
                  </a:cubicBezTo>
                  <a:cubicBezTo>
                    <a:pt x="34" y="12"/>
                    <a:pt x="34" y="12"/>
                    <a:pt x="34" y="12"/>
                  </a:cubicBezTo>
                  <a:cubicBezTo>
                    <a:pt x="34" y="13"/>
                    <a:pt x="34" y="10"/>
                    <a:pt x="35" y="11"/>
                  </a:cubicBezTo>
                  <a:cubicBezTo>
                    <a:pt x="34" y="12"/>
                    <a:pt x="34" y="12"/>
                    <a:pt x="34" y="12"/>
                  </a:cubicBezTo>
                  <a:cubicBezTo>
                    <a:pt x="35" y="10"/>
                    <a:pt x="36" y="11"/>
                    <a:pt x="36" y="10"/>
                  </a:cubicBezTo>
                  <a:cubicBezTo>
                    <a:pt x="36" y="11"/>
                    <a:pt x="36" y="11"/>
                    <a:pt x="36" y="11"/>
                  </a:cubicBezTo>
                  <a:cubicBezTo>
                    <a:pt x="37" y="10"/>
                    <a:pt x="37" y="11"/>
                    <a:pt x="38" y="11"/>
                  </a:cubicBezTo>
                  <a:cubicBezTo>
                    <a:pt x="38" y="11"/>
                    <a:pt x="37" y="13"/>
                    <a:pt x="37" y="13"/>
                  </a:cubicBezTo>
                  <a:cubicBezTo>
                    <a:pt x="38" y="11"/>
                    <a:pt x="39" y="12"/>
                    <a:pt x="39" y="10"/>
                  </a:cubicBezTo>
                  <a:cubicBezTo>
                    <a:pt x="39" y="10"/>
                    <a:pt x="40" y="11"/>
                    <a:pt x="40" y="11"/>
                  </a:cubicBezTo>
                  <a:cubicBezTo>
                    <a:pt x="40" y="11"/>
                    <a:pt x="40" y="13"/>
                    <a:pt x="39" y="13"/>
                  </a:cubicBezTo>
                  <a:cubicBezTo>
                    <a:pt x="39" y="15"/>
                    <a:pt x="39" y="15"/>
                    <a:pt x="39" y="15"/>
                  </a:cubicBezTo>
                  <a:cubicBezTo>
                    <a:pt x="39" y="16"/>
                    <a:pt x="39" y="14"/>
                    <a:pt x="39" y="15"/>
                  </a:cubicBezTo>
                  <a:cubicBezTo>
                    <a:pt x="39" y="15"/>
                    <a:pt x="40" y="15"/>
                    <a:pt x="40" y="15"/>
                  </a:cubicBezTo>
                  <a:cubicBezTo>
                    <a:pt x="40" y="14"/>
                    <a:pt x="41" y="11"/>
                    <a:pt x="42" y="11"/>
                  </a:cubicBezTo>
                  <a:cubicBezTo>
                    <a:pt x="41" y="12"/>
                    <a:pt x="41" y="14"/>
                    <a:pt x="41" y="14"/>
                  </a:cubicBezTo>
                  <a:cubicBezTo>
                    <a:pt x="43" y="10"/>
                    <a:pt x="43" y="10"/>
                    <a:pt x="43" y="10"/>
                  </a:cubicBezTo>
                  <a:cubicBezTo>
                    <a:pt x="43" y="10"/>
                    <a:pt x="43" y="12"/>
                    <a:pt x="43" y="11"/>
                  </a:cubicBezTo>
                  <a:cubicBezTo>
                    <a:pt x="44" y="10"/>
                    <a:pt x="44" y="10"/>
                    <a:pt x="44" y="10"/>
                  </a:cubicBezTo>
                  <a:cubicBezTo>
                    <a:pt x="44" y="10"/>
                    <a:pt x="44" y="10"/>
                    <a:pt x="44" y="12"/>
                  </a:cubicBezTo>
                  <a:cubicBezTo>
                    <a:pt x="44" y="13"/>
                    <a:pt x="43" y="12"/>
                    <a:pt x="43" y="13"/>
                  </a:cubicBezTo>
                  <a:cubicBezTo>
                    <a:pt x="44" y="13"/>
                    <a:pt x="44" y="12"/>
                    <a:pt x="44" y="12"/>
                  </a:cubicBezTo>
                  <a:cubicBezTo>
                    <a:pt x="44" y="13"/>
                    <a:pt x="44" y="13"/>
                    <a:pt x="44" y="13"/>
                  </a:cubicBezTo>
                  <a:cubicBezTo>
                    <a:pt x="44" y="13"/>
                    <a:pt x="45" y="12"/>
                    <a:pt x="45" y="11"/>
                  </a:cubicBezTo>
                  <a:cubicBezTo>
                    <a:pt x="45" y="11"/>
                    <a:pt x="45" y="12"/>
                    <a:pt x="45" y="11"/>
                  </a:cubicBezTo>
                  <a:cubicBezTo>
                    <a:pt x="45" y="10"/>
                    <a:pt x="46" y="10"/>
                    <a:pt x="46" y="10"/>
                  </a:cubicBezTo>
                  <a:cubicBezTo>
                    <a:pt x="46" y="12"/>
                    <a:pt x="46" y="12"/>
                    <a:pt x="46" y="12"/>
                  </a:cubicBezTo>
                  <a:cubicBezTo>
                    <a:pt x="46" y="10"/>
                    <a:pt x="47" y="10"/>
                    <a:pt x="48" y="9"/>
                  </a:cubicBezTo>
                  <a:cubicBezTo>
                    <a:pt x="48" y="8"/>
                    <a:pt x="47" y="11"/>
                    <a:pt x="47" y="10"/>
                  </a:cubicBezTo>
                  <a:cubicBezTo>
                    <a:pt x="47" y="12"/>
                    <a:pt x="49" y="9"/>
                    <a:pt x="49" y="11"/>
                  </a:cubicBezTo>
                  <a:cubicBezTo>
                    <a:pt x="49" y="11"/>
                    <a:pt x="49" y="9"/>
                    <a:pt x="49" y="10"/>
                  </a:cubicBezTo>
                  <a:cubicBezTo>
                    <a:pt x="49" y="10"/>
                    <a:pt x="49" y="11"/>
                    <a:pt x="49" y="11"/>
                  </a:cubicBezTo>
                  <a:cubicBezTo>
                    <a:pt x="49" y="12"/>
                    <a:pt x="50" y="11"/>
                    <a:pt x="50" y="10"/>
                  </a:cubicBezTo>
                  <a:cubicBezTo>
                    <a:pt x="50" y="10"/>
                    <a:pt x="50" y="11"/>
                    <a:pt x="50" y="11"/>
                  </a:cubicBezTo>
                  <a:cubicBezTo>
                    <a:pt x="50" y="10"/>
                    <a:pt x="52" y="9"/>
                    <a:pt x="52" y="11"/>
                  </a:cubicBezTo>
                  <a:cubicBezTo>
                    <a:pt x="52" y="10"/>
                    <a:pt x="53" y="9"/>
                    <a:pt x="53" y="9"/>
                  </a:cubicBezTo>
                  <a:cubicBezTo>
                    <a:pt x="52" y="10"/>
                    <a:pt x="52" y="10"/>
                    <a:pt x="52" y="10"/>
                  </a:cubicBezTo>
                  <a:cubicBezTo>
                    <a:pt x="52" y="11"/>
                    <a:pt x="53" y="10"/>
                    <a:pt x="53" y="11"/>
                  </a:cubicBezTo>
                  <a:cubicBezTo>
                    <a:pt x="53" y="10"/>
                    <a:pt x="51" y="12"/>
                    <a:pt x="52" y="11"/>
                  </a:cubicBezTo>
                  <a:cubicBezTo>
                    <a:pt x="52" y="12"/>
                    <a:pt x="53" y="9"/>
                    <a:pt x="52" y="11"/>
                  </a:cubicBezTo>
                  <a:cubicBezTo>
                    <a:pt x="53" y="11"/>
                    <a:pt x="53" y="10"/>
                    <a:pt x="53" y="11"/>
                  </a:cubicBezTo>
                  <a:cubicBezTo>
                    <a:pt x="53" y="11"/>
                    <a:pt x="53" y="13"/>
                    <a:pt x="53" y="13"/>
                  </a:cubicBezTo>
                  <a:cubicBezTo>
                    <a:pt x="53" y="13"/>
                    <a:pt x="53" y="12"/>
                    <a:pt x="54" y="12"/>
                  </a:cubicBezTo>
                  <a:cubicBezTo>
                    <a:pt x="54" y="11"/>
                    <a:pt x="54" y="11"/>
                    <a:pt x="54" y="11"/>
                  </a:cubicBezTo>
                  <a:cubicBezTo>
                    <a:pt x="54" y="10"/>
                    <a:pt x="54" y="12"/>
                    <a:pt x="55" y="10"/>
                  </a:cubicBezTo>
                  <a:cubicBezTo>
                    <a:pt x="54" y="11"/>
                    <a:pt x="55" y="10"/>
                    <a:pt x="55" y="12"/>
                  </a:cubicBezTo>
                  <a:cubicBezTo>
                    <a:pt x="54" y="13"/>
                    <a:pt x="54" y="13"/>
                    <a:pt x="54" y="13"/>
                  </a:cubicBezTo>
                  <a:cubicBezTo>
                    <a:pt x="54" y="13"/>
                    <a:pt x="55" y="12"/>
                    <a:pt x="55" y="11"/>
                  </a:cubicBezTo>
                  <a:cubicBezTo>
                    <a:pt x="55" y="12"/>
                    <a:pt x="55" y="12"/>
                    <a:pt x="55" y="12"/>
                  </a:cubicBezTo>
                  <a:cubicBezTo>
                    <a:pt x="56" y="9"/>
                    <a:pt x="55" y="12"/>
                    <a:pt x="56" y="10"/>
                  </a:cubicBezTo>
                  <a:cubicBezTo>
                    <a:pt x="56" y="11"/>
                    <a:pt x="57" y="11"/>
                    <a:pt x="57" y="12"/>
                  </a:cubicBezTo>
                  <a:cubicBezTo>
                    <a:pt x="57" y="12"/>
                    <a:pt x="58" y="11"/>
                    <a:pt x="58" y="11"/>
                  </a:cubicBezTo>
                  <a:cubicBezTo>
                    <a:pt x="58" y="12"/>
                    <a:pt x="58" y="12"/>
                    <a:pt x="58" y="12"/>
                  </a:cubicBezTo>
                  <a:cubicBezTo>
                    <a:pt x="58" y="13"/>
                    <a:pt x="58" y="12"/>
                    <a:pt x="58" y="12"/>
                  </a:cubicBezTo>
                  <a:cubicBezTo>
                    <a:pt x="58" y="12"/>
                    <a:pt x="58" y="14"/>
                    <a:pt x="58" y="15"/>
                  </a:cubicBezTo>
                  <a:cubicBezTo>
                    <a:pt x="59" y="14"/>
                    <a:pt x="59" y="13"/>
                    <a:pt x="59" y="12"/>
                  </a:cubicBezTo>
                  <a:cubicBezTo>
                    <a:pt x="59" y="14"/>
                    <a:pt x="61" y="10"/>
                    <a:pt x="60" y="13"/>
                  </a:cubicBezTo>
                  <a:cubicBezTo>
                    <a:pt x="60" y="13"/>
                    <a:pt x="59" y="14"/>
                    <a:pt x="59" y="15"/>
                  </a:cubicBezTo>
                  <a:cubicBezTo>
                    <a:pt x="59" y="17"/>
                    <a:pt x="61" y="13"/>
                    <a:pt x="61" y="14"/>
                  </a:cubicBezTo>
                  <a:cubicBezTo>
                    <a:pt x="61" y="12"/>
                    <a:pt x="61" y="12"/>
                    <a:pt x="61" y="12"/>
                  </a:cubicBezTo>
                  <a:cubicBezTo>
                    <a:pt x="61" y="14"/>
                    <a:pt x="62" y="11"/>
                    <a:pt x="61" y="13"/>
                  </a:cubicBezTo>
                  <a:cubicBezTo>
                    <a:pt x="62" y="13"/>
                    <a:pt x="62" y="14"/>
                    <a:pt x="62" y="12"/>
                  </a:cubicBezTo>
                  <a:cubicBezTo>
                    <a:pt x="62" y="14"/>
                    <a:pt x="64" y="12"/>
                    <a:pt x="63" y="16"/>
                  </a:cubicBezTo>
                  <a:cubicBezTo>
                    <a:pt x="64" y="15"/>
                    <a:pt x="64" y="16"/>
                    <a:pt x="64" y="15"/>
                  </a:cubicBezTo>
                  <a:cubicBezTo>
                    <a:pt x="64" y="13"/>
                    <a:pt x="64" y="15"/>
                    <a:pt x="64" y="15"/>
                  </a:cubicBezTo>
                  <a:cubicBezTo>
                    <a:pt x="64" y="14"/>
                    <a:pt x="64" y="14"/>
                    <a:pt x="64" y="14"/>
                  </a:cubicBezTo>
                  <a:cubicBezTo>
                    <a:pt x="64" y="14"/>
                    <a:pt x="64" y="14"/>
                    <a:pt x="64" y="16"/>
                  </a:cubicBezTo>
                  <a:cubicBezTo>
                    <a:pt x="64" y="17"/>
                    <a:pt x="65" y="13"/>
                    <a:pt x="66" y="14"/>
                  </a:cubicBezTo>
                  <a:cubicBezTo>
                    <a:pt x="65" y="15"/>
                    <a:pt x="65" y="15"/>
                    <a:pt x="65" y="15"/>
                  </a:cubicBezTo>
                  <a:cubicBezTo>
                    <a:pt x="66" y="14"/>
                    <a:pt x="66" y="14"/>
                    <a:pt x="66" y="14"/>
                  </a:cubicBezTo>
                  <a:cubicBezTo>
                    <a:pt x="67" y="14"/>
                    <a:pt x="66" y="16"/>
                    <a:pt x="65" y="17"/>
                  </a:cubicBezTo>
                  <a:cubicBezTo>
                    <a:pt x="66" y="17"/>
                    <a:pt x="66" y="17"/>
                    <a:pt x="66" y="16"/>
                  </a:cubicBezTo>
                  <a:cubicBezTo>
                    <a:pt x="66" y="18"/>
                    <a:pt x="66" y="18"/>
                    <a:pt x="66" y="18"/>
                  </a:cubicBezTo>
                  <a:cubicBezTo>
                    <a:pt x="66" y="16"/>
                    <a:pt x="66" y="17"/>
                    <a:pt x="67" y="17"/>
                  </a:cubicBezTo>
                  <a:cubicBezTo>
                    <a:pt x="66" y="17"/>
                    <a:pt x="66" y="17"/>
                    <a:pt x="66" y="17"/>
                  </a:cubicBezTo>
                  <a:cubicBezTo>
                    <a:pt x="66" y="18"/>
                    <a:pt x="67" y="17"/>
                    <a:pt x="67" y="17"/>
                  </a:cubicBezTo>
                  <a:cubicBezTo>
                    <a:pt x="67" y="16"/>
                    <a:pt x="67" y="16"/>
                    <a:pt x="67" y="16"/>
                  </a:cubicBezTo>
                  <a:cubicBezTo>
                    <a:pt x="67" y="15"/>
                    <a:pt x="67" y="15"/>
                    <a:pt x="68" y="14"/>
                  </a:cubicBezTo>
                  <a:cubicBezTo>
                    <a:pt x="67" y="16"/>
                    <a:pt x="68" y="16"/>
                    <a:pt x="68" y="16"/>
                  </a:cubicBezTo>
                  <a:cubicBezTo>
                    <a:pt x="68" y="16"/>
                    <a:pt x="69" y="15"/>
                    <a:pt x="69" y="15"/>
                  </a:cubicBezTo>
                  <a:cubicBezTo>
                    <a:pt x="68" y="15"/>
                    <a:pt x="69" y="15"/>
                    <a:pt x="68" y="16"/>
                  </a:cubicBezTo>
                  <a:cubicBezTo>
                    <a:pt x="68" y="16"/>
                    <a:pt x="68" y="15"/>
                    <a:pt x="68" y="16"/>
                  </a:cubicBezTo>
                  <a:cubicBezTo>
                    <a:pt x="68" y="16"/>
                    <a:pt x="68" y="18"/>
                    <a:pt x="68" y="17"/>
                  </a:cubicBezTo>
                  <a:cubicBezTo>
                    <a:pt x="69" y="16"/>
                    <a:pt x="69" y="14"/>
                    <a:pt x="69" y="15"/>
                  </a:cubicBezTo>
                  <a:cubicBezTo>
                    <a:pt x="68" y="16"/>
                    <a:pt x="68" y="16"/>
                    <a:pt x="68" y="16"/>
                  </a:cubicBezTo>
                  <a:cubicBezTo>
                    <a:pt x="69" y="17"/>
                    <a:pt x="69" y="17"/>
                    <a:pt x="69" y="17"/>
                  </a:cubicBezTo>
                  <a:cubicBezTo>
                    <a:pt x="69" y="16"/>
                    <a:pt x="69" y="16"/>
                    <a:pt x="69" y="16"/>
                  </a:cubicBezTo>
                  <a:cubicBezTo>
                    <a:pt x="69" y="16"/>
                    <a:pt x="69" y="16"/>
                    <a:pt x="69" y="16"/>
                  </a:cubicBezTo>
                  <a:cubicBezTo>
                    <a:pt x="69" y="15"/>
                    <a:pt x="70" y="16"/>
                    <a:pt x="70" y="15"/>
                  </a:cubicBezTo>
                  <a:cubicBezTo>
                    <a:pt x="70" y="15"/>
                    <a:pt x="70" y="16"/>
                    <a:pt x="70" y="16"/>
                  </a:cubicBezTo>
                  <a:cubicBezTo>
                    <a:pt x="70" y="16"/>
                    <a:pt x="70" y="16"/>
                    <a:pt x="70" y="16"/>
                  </a:cubicBezTo>
                  <a:cubicBezTo>
                    <a:pt x="70" y="17"/>
                    <a:pt x="71" y="17"/>
                    <a:pt x="71" y="16"/>
                  </a:cubicBezTo>
                  <a:cubicBezTo>
                    <a:pt x="71" y="16"/>
                    <a:pt x="71" y="16"/>
                    <a:pt x="71" y="16"/>
                  </a:cubicBezTo>
                  <a:cubicBezTo>
                    <a:pt x="71" y="16"/>
                    <a:pt x="71" y="16"/>
                    <a:pt x="72" y="15"/>
                  </a:cubicBezTo>
                  <a:cubicBezTo>
                    <a:pt x="72" y="16"/>
                    <a:pt x="70" y="20"/>
                    <a:pt x="71" y="19"/>
                  </a:cubicBezTo>
                  <a:cubicBezTo>
                    <a:pt x="71" y="19"/>
                    <a:pt x="72" y="17"/>
                    <a:pt x="73" y="16"/>
                  </a:cubicBezTo>
                  <a:cubicBezTo>
                    <a:pt x="73" y="17"/>
                    <a:pt x="74" y="15"/>
                    <a:pt x="74" y="17"/>
                  </a:cubicBezTo>
                  <a:cubicBezTo>
                    <a:pt x="74" y="16"/>
                    <a:pt x="74" y="16"/>
                    <a:pt x="74" y="16"/>
                  </a:cubicBezTo>
                  <a:cubicBezTo>
                    <a:pt x="75" y="17"/>
                    <a:pt x="77" y="15"/>
                    <a:pt x="76" y="18"/>
                  </a:cubicBezTo>
                  <a:cubicBezTo>
                    <a:pt x="76" y="18"/>
                    <a:pt x="76" y="19"/>
                    <a:pt x="75" y="20"/>
                  </a:cubicBezTo>
                  <a:cubicBezTo>
                    <a:pt x="76" y="19"/>
                    <a:pt x="75" y="21"/>
                    <a:pt x="76" y="19"/>
                  </a:cubicBezTo>
                  <a:cubicBezTo>
                    <a:pt x="76" y="18"/>
                    <a:pt x="77" y="17"/>
                    <a:pt x="77" y="17"/>
                  </a:cubicBezTo>
                  <a:cubicBezTo>
                    <a:pt x="77" y="16"/>
                    <a:pt x="78" y="17"/>
                    <a:pt x="78" y="18"/>
                  </a:cubicBezTo>
                  <a:cubicBezTo>
                    <a:pt x="78" y="16"/>
                    <a:pt x="78" y="16"/>
                    <a:pt x="78" y="16"/>
                  </a:cubicBezTo>
                  <a:cubicBezTo>
                    <a:pt x="78" y="18"/>
                    <a:pt x="78" y="19"/>
                    <a:pt x="78" y="18"/>
                  </a:cubicBezTo>
                  <a:cubicBezTo>
                    <a:pt x="79" y="17"/>
                    <a:pt x="79" y="17"/>
                    <a:pt x="79" y="17"/>
                  </a:cubicBezTo>
                  <a:cubicBezTo>
                    <a:pt x="79" y="18"/>
                    <a:pt x="79" y="18"/>
                    <a:pt x="79" y="18"/>
                  </a:cubicBezTo>
                  <a:cubicBezTo>
                    <a:pt x="79" y="18"/>
                    <a:pt x="80" y="16"/>
                    <a:pt x="79" y="17"/>
                  </a:cubicBezTo>
                  <a:cubicBezTo>
                    <a:pt x="79" y="18"/>
                    <a:pt x="79" y="18"/>
                    <a:pt x="79" y="18"/>
                  </a:cubicBezTo>
                  <a:cubicBezTo>
                    <a:pt x="80" y="18"/>
                    <a:pt x="81" y="16"/>
                    <a:pt x="81" y="17"/>
                  </a:cubicBezTo>
                  <a:cubicBezTo>
                    <a:pt x="80" y="19"/>
                    <a:pt x="80" y="19"/>
                    <a:pt x="80" y="19"/>
                  </a:cubicBezTo>
                  <a:cubicBezTo>
                    <a:pt x="80" y="19"/>
                    <a:pt x="81" y="18"/>
                    <a:pt x="81" y="17"/>
                  </a:cubicBezTo>
                  <a:cubicBezTo>
                    <a:pt x="81" y="18"/>
                    <a:pt x="81" y="19"/>
                    <a:pt x="81" y="20"/>
                  </a:cubicBezTo>
                  <a:cubicBezTo>
                    <a:pt x="83" y="17"/>
                    <a:pt x="84" y="17"/>
                    <a:pt x="85" y="18"/>
                  </a:cubicBezTo>
                  <a:cubicBezTo>
                    <a:pt x="85" y="19"/>
                    <a:pt x="85" y="19"/>
                    <a:pt x="85" y="19"/>
                  </a:cubicBezTo>
                  <a:cubicBezTo>
                    <a:pt x="85" y="20"/>
                    <a:pt x="86" y="17"/>
                    <a:pt x="85" y="18"/>
                  </a:cubicBezTo>
                  <a:cubicBezTo>
                    <a:pt x="85" y="19"/>
                    <a:pt x="85" y="20"/>
                    <a:pt x="84" y="21"/>
                  </a:cubicBezTo>
                  <a:cubicBezTo>
                    <a:pt x="84" y="22"/>
                    <a:pt x="85" y="20"/>
                    <a:pt x="86" y="19"/>
                  </a:cubicBezTo>
                  <a:cubicBezTo>
                    <a:pt x="86" y="18"/>
                    <a:pt x="85" y="20"/>
                    <a:pt x="86" y="19"/>
                  </a:cubicBezTo>
                  <a:cubicBezTo>
                    <a:pt x="86" y="18"/>
                    <a:pt x="86" y="20"/>
                    <a:pt x="87" y="18"/>
                  </a:cubicBezTo>
                  <a:cubicBezTo>
                    <a:pt x="86" y="20"/>
                    <a:pt x="86" y="20"/>
                    <a:pt x="86" y="20"/>
                  </a:cubicBezTo>
                  <a:cubicBezTo>
                    <a:pt x="86" y="20"/>
                    <a:pt x="86" y="20"/>
                    <a:pt x="86" y="20"/>
                  </a:cubicBezTo>
                  <a:cubicBezTo>
                    <a:pt x="86" y="22"/>
                    <a:pt x="84" y="23"/>
                    <a:pt x="84" y="25"/>
                  </a:cubicBezTo>
                  <a:cubicBezTo>
                    <a:pt x="84" y="25"/>
                    <a:pt x="84" y="25"/>
                    <a:pt x="84" y="25"/>
                  </a:cubicBezTo>
                  <a:cubicBezTo>
                    <a:pt x="83" y="27"/>
                    <a:pt x="83" y="27"/>
                    <a:pt x="83" y="28"/>
                  </a:cubicBezTo>
                  <a:cubicBezTo>
                    <a:pt x="83" y="27"/>
                    <a:pt x="85" y="25"/>
                    <a:pt x="85" y="24"/>
                  </a:cubicBezTo>
                  <a:cubicBezTo>
                    <a:pt x="85" y="24"/>
                    <a:pt x="86" y="20"/>
                    <a:pt x="87" y="21"/>
                  </a:cubicBezTo>
                  <a:cubicBezTo>
                    <a:pt x="87" y="22"/>
                    <a:pt x="86" y="21"/>
                    <a:pt x="86" y="22"/>
                  </a:cubicBezTo>
                  <a:cubicBezTo>
                    <a:pt x="86" y="23"/>
                    <a:pt x="87" y="21"/>
                    <a:pt x="87" y="22"/>
                  </a:cubicBezTo>
                  <a:cubicBezTo>
                    <a:pt x="87" y="21"/>
                    <a:pt x="88" y="20"/>
                    <a:pt x="88" y="19"/>
                  </a:cubicBezTo>
                  <a:cubicBezTo>
                    <a:pt x="88" y="20"/>
                    <a:pt x="87" y="21"/>
                    <a:pt x="87" y="21"/>
                  </a:cubicBezTo>
                  <a:cubicBezTo>
                    <a:pt x="88" y="20"/>
                    <a:pt x="89" y="20"/>
                    <a:pt x="89" y="19"/>
                  </a:cubicBezTo>
                  <a:cubicBezTo>
                    <a:pt x="90" y="17"/>
                    <a:pt x="89" y="20"/>
                    <a:pt x="90" y="18"/>
                  </a:cubicBezTo>
                  <a:cubicBezTo>
                    <a:pt x="89" y="20"/>
                    <a:pt x="88" y="22"/>
                    <a:pt x="88" y="22"/>
                  </a:cubicBezTo>
                  <a:cubicBezTo>
                    <a:pt x="88" y="21"/>
                    <a:pt x="89" y="21"/>
                    <a:pt x="90" y="19"/>
                  </a:cubicBezTo>
                  <a:cubicBezTo>
                    <a:pt x="90" y="19"/>
                    <a:pt x="89" y="20"/>
                    <a:pt x="89" y="21"/>
                  </a:cubicBezTo>
                  <a:cubicBezTo>
                    <a:pt x="89" y="22"/>
                    <a:pt x="90" y="19"/>
                    <a:pt x="89" y="21"/>
                  </a:cubicBezTo>
                  <a:cubicBezTo>
                    <a:pt x="90" y="20"/>
                    <a:pt x="90" y="20"/>
                    <a:pt x="90" y="20"/>
                  </a:cubicBezTo>
                  <a:cubicBezTo>
                    <a:pt x="90" y="21"/>
                    <a:pt x="90" y="21"/>
                    <a:pt x="90" y="22"/>
                  </a:cubicBezTo>
                  <a:cubicBezTo>
                    <a:pt x="90" y="22"/>
                    <a:pt x="91" y="20"/>
                    <a:pt x="90" y="22"/>
                  </a:cubicBezTo>
                  <a:cubicBezTo>
                    <a:pt x="90" y="22"/>
                    <a:pt x="91" y="22"/>
                    <a:pt x="91" y="21"/>
                  </a:cubicBezTo>
                  <a:cubicBezTo>
                    <a:pt x="91" y="20"/>
                    <a:pt x="90" y="22"/>
                    <a:pt x="91" y="20"/>
                  </a:cubicBezTo>
                  <a:cubicBezTo>
                    <a:pt x="91" y="21"/>
                    <a:pt x="92" y="20"/>
                    <a:pt x="92" y="19"/>
                  </a:cubicBezTo>
                  <a:cubicBezTo>
                    <a:pt x="92" y="20"/>
                    <a:pt x="92" y="20"/>
                    <a:pt x="92" y="20"/>
                  </a:cubicBezTo>
                  <a:cubicBezTo>
                    <a:pt x="92" y="20"/>
                    <a:pt x="92" y="20"/>
                    <a:pt x="93" y="19"/>
                  </a:cubicBezTo>
                  <a:cubicBezTo>
                    <a:pt x="92" y="20"/>
                    <a:pt x="92" y="20"/>
                    <a:pt x="92" y="20"/>
                  </a:cubicBezTo>
                  <a:cubicBezTo>
                    <a:pt x="93" y="19"/>
                    <a:pt x="93" y="19"/>
                    <a:pt x="93" y="19"/>
                  </a:cubicBezTo>
                  <a:cubicBezTo>
                    <a:pt x="93" y="19"/>
                    <a:pt x="92" y="21"/>
                    <a:pt x="92" y="21"/>
                  </a:cubicBezTo>
                  <a:cubicBezTo>
                    <a:pt x="92" y="22"/>
                    <a:pt x="92" y="22"/>
                    <a:pt x="92" y="22"/>
                  </a:cubicBezTo>
                  <a:cubicBezTo>
                    <a:pt x="92" y="22"/>
                    <a:pt x="91" y="23"/>
                    <a:pt x="92" y="23"/>
                  </a:cubicBezTo>
                  <a:cubicBezTo>
                    <a:pt x="92" y="22"/>
                    <a:pt x="93" y="20"/>
                    <a:pt x="94" y="20"/>
                  </a:cubicBezTo>
                  <a:cubicBezTo>
                    <a:pt x="94" y="19"/>
                    <a:pt x="93" y="21"/>
                    <a:pt x="94" y="20"/>
                  </a:cubicBezTo>
                  <a:cubicBezTo>
                    <a:pt x="93" y="21"/>
                    <a:pt x="93" y="21"/>
                    <a:pt x="93" y="21"/>
                  </a:cubicBezTo>
                  <a:cubicBezTo>
                    <a:pt x="93" y="21"/>
                    <a:pt x="92" y="23"/>
                    <a:pt x="92" y="23"/>
                  </a:cubicBezTo>
                  <a:cubicBezTo>
                    <a:pt x="93" y="23"/>
                    <a:pt x="94" y="21"/>
                    <a:pt x="94" y="21"/>
                  </a:cubicBezTo>
                  <a:cubicBezTo>
                    <a:pt x="94" y="21"/>
                    <a:pt x="94" y="21"/>
                    <a:pt x="93" y="22"/>
                  </a:cubicBezTo>
                  <a:cubicBezTo>
                    <a:pt x="94" y="22"/>
                    <a:pt x="94" y="21"/>
                    <a:pt x="95" y="20"/>
                  </a:cubicBezTo>
                  <a:cubicBezTo>
                    <a:pt x="94" y="21"/>
                    <a:pt x="94" y="22"/>
                    <a:pt x="94" y="24"/>
                  </a:cubicBezTo>
                  <a:cubicBezTo>
                    <a:pt x="93" y="26"/>
                    <a:pt x="93" y="26"/>
                    <a:pt x="93" y="26"/>
                  </a:cubicBezTo>
                  <a:cubicBezTo>
                    <a:pt x="93" y="26"/>
                    <a:pt x="93" y="26"/>
                    <a:pt x="93" y="26"/>
                  </a:cubicBezTo>
                  <a:cubicBezTo>
                    <a:pt x="92" y="27"/>
                    <a:pt x="92" y="27"/>
                    <a:pt x="91" y="29"/>
                  </a:cubicBezTo>
                  <a:cubicBezTo>
                    <a:pt x="91" y="29"/>
                    <a:pt x="92" y="28"/>
                    <a:pt x="92" y="28"/>
                  </a:cubicBezTo>
                  <a:cubicBezTo>
                    <a:pt x="93" y="25"/>
                    <a:pt x="94" y="25"/>
                    <a:pt x="95" y="22"/>
                  </a:cubicBezTo>
                  <a:cubicBezTo>
                    <a:pt x="96" y="22"/>
                    <a:pt x="93" y="28"/>
                    <a:pt x="95" y="25"/>
                  </a:cubicBezTo>
                  <a:cubicBezTo>
                    <a:pt x="95" y="24"/>
                    <a:pt x="97" y="22"/>
                    <a:pt x="96" y="23"/>
                  </a:cubicBezTo>
                  <a:cubicBezTo>
                    <a:pt x="96" y="23"/>
                    <a:pt x="97" y="20"/>
                    <a:pt x="97" y="22"/>
                  </a:cubicBezTo>
                  <a:cubicBezTo>
                    <a:pt x="96" y="22"/>
                    <a:pt x="96" y="24"/>
                    <a:pt x="95" y="25"/>
                  </a:cubicBezTo>
                  <a:cubicBezTo>
                    <a:pt x="96" y="25"/>
                    <a:pt x="95" y="25"/>
                    <a:pt x="95" y="25"/>
                  </a:cubicBezTo>
                  <a:cubicBezTo>
                    <a:pt x="95" y="26"/>
                    <a:pt x="94" y="27"/>
                    <a:pt x="94" y="27"/>
                  </a:cubicBezTo>
                  <a:cubicBezTo>
                    <a:pt x="95" y="27"/>
                    <a:pt x="95" y="27"/>
                    <a:pt x="95" y="26"/>
                  </a:cubicBezTo>
                  <a:cubicBezTo>
                    <a:pt x="96" y="25"/>
                    <a:pt x="95" y="26"/>
                    <a:pt x="96" y="25"/>
                  </a:cubicBezTo>
                  <a:cubicBezTo>
                    <a:pt x="97" y="25"/>
                    <a:pt x="96" y="27"/>
                    <a:pt x="97" y="24"/>
                  </a:cubicBezTo>
                  <a:cubicBezTo>
                    <a:pt x="97" y="24"/>
                    <a:pt x="97" y="23"/>
                    <a:pt x="98" y="22"/>
                  </a:cubicBezTo>
                  <a:cubicBezTo>
                    <a:pt x="98" y="22"/>
                    <a:pt x="98" y="22"/>
                    <a:pt x="98" y="22"/>
                  </a:cubicBezTo>
                  <a:cubicBezTo>
                    <a:pt x="98" y="22"/>
                    <a:pt x="98" y="22"/>
                    <a:pt x="98" y="22"/>
                  </a:cubicBezTo>
                  <a:cubicBezTo>
                    <a:pt x="98" y="23"/>
                    <a:pt x="99" y="21"/>
                    <a:pt x="99" y="21"/>
                  </a:cubicBezTo>
                  <a:cubicBezTo>
                    <a:pt x="98" y="23"/>
                    <a:pt x="98" y="23"/>
                    <a:pt x="98" y="23"/>
                  </a:cubicBezTo>
                  <a:cubicBezTo>
                    <a:pt x="98" y="25"/>
                    <a:pt x="98" y="22"/>
                    <a:pt x="97" y="25"/>
                  </a:cubicBezTo>
                  <a:cubicBezTo>
                    <a:pt x="97" y="25"/>
                    <a:pt x="98" y="24"/>
                    <a:pt x="98" y="25"/>
                  </a:cubicBezTo>
                  <a:cubicBezTo>
                    <a:pt x="97" y="25"/>
                    <a:pt x="97" y="25"/>
                    <a:pt x="97" y="25"/>
                  </a:cubicBezTo>
                  <a:cubicBezTo>
                    <a:pt x="97" y="25"/>
                    <a:pt x="96" y="29"/>
                    <a:pt x="97" y="27"/>
                  </a:cubicBezTo>
                  <a:cubicBezTo>
                    <a:pt x="98" y="26"/>
                    <a:pt x="98" y="26"/>
                    <a:pt x="98" y="25"/>
                  </a:cubicBezTo>
                  <a:cubicBezTo>
                    <a:pt x="99" y="25"/>
                    <a:pt x="100" y="24"/>
                    <a:pt x="100" y="24"/>
                  </a:cubicBezTo>
                  <a:cubicBezTo>
                    <a:pt x="99" y="26"/>
                    <a:pt x="100" y="24"/>
                    <a:pt x="99" y="26"/>
                  </a:cubicBezTo>
                  <a:cubicBezTo>
                    <a:pt x="99" y="25"/>
                    <a:pt x="99" y="25"/>
                    <a:pt x="98" y="26"/>
                  </a:cubicBezTo>
                  <a:cubicBezTo>
                    <a:pt x="97" y="29"/>
                    <a:pt x="97" y="26"/>
                    <a:pt x="96" y="28"/>
                  </a:cubicBezTo>
                  <a:cubicBezTo>
                    <a:pt x="97" y="28"/>
                    <a:pt x="96" y="31"/>
                    <a:pt x="95" y="32"/>
                  </a:cubicBezTo>
                  <a:cubicBezTo>
                    <a:pt x="95" y="32"/>
                    <a:pt x="95" y="32"/>
                    <a:pt x="96" y="31"/>
                  </a:cubicBezTo>
                  <a:cubicBezTo>
                    <a:pt x="96" y="30"/>
                    <a:pt x="96" y="30"/>
                    <a:pt x="97" y="29"/>
                  </a:cubicBezTo>
                  <a:cubicBezTo>
                    <a:pt x="97" y="29"/>
                    <a:pt x="98" y="29"/>
                    <a:pt x="99" y="27"/>
                  </a:cubicBezTo>
                  <a:cubicBezTo>
                    <a:pt x="98" y="28"/>
                    <a:pt x="98" y="30"/>
                    <a:pt x="98" y="30"/>
                  </a:cubicBezTo>
                  <a:cubicBezTo>
                    <a:pt x="98" y="29"/>
                    <a:pt x="99" y="30"/>
                    <a:pt x="99" y="30"/>
                  </a:cubicBezTo>
                  <a:cubicBezTo>
                    <a:pt x="100" y="28"/>
                    <a:pt x="100" y="30"/>
                    <a:pt x="100" y="28"/>
                  </a:cubicBezTo>
                  <a:cubicBezTo>
                    <a:pt x="100" y="28"/>
                    <a:pt x="101" y="26"/>
                    <a:pt x="102" y="25"/>
                  </a:cubicBezTo>
                  <a:cubicBezTo>
                    <a:pt x="102" y="25"/>
                    <a:pt x="101" y="26"/>
                    <a:pt x="101" y="27"/>
                  </a:cubicBezTo>
                  <a:cubicBezTo>
                    <a:pt x="102" y="26"/>
                    <a:pt x="100" y="29"/>
                    <a:pt x="102" y="27"/>
                  </a:cubicBezTo>
                  <a:cubicBezTo>
                    <a:pt x="101" y="27"/>
                    <a:pt x="100" y="29"/>
                    <a:pt x="99" y="31"/>
                  </a:cubicBezTo>
                  <a:cubicBezTo>
                    <a:pt x="100" y="30"/>
                    <a:pt x="99" y="32"/>
                    <a:pt x="99" y="32"/>
                  </a:cubicBezTo>
                  <a:cubicBezTo>
                    <a:pt x="100" y="32"/>
                    <a:pt x="100" y="31"/>
                    <a:pt x="101" y="31"/>
                  </a:cubicBezTo>
                  <a:cubicBezTo>
                    <a:pt x="101" y="33"/>
                    <a:pt x="102" y="32"/>
                    <a:pt x="103" y="32"/>
                  </a:cubicBezTo>
                  <a:cubicBezTo>
                    <a:pt x="102" y="33"/>
                    <a:pt x="101" y="34"/>
                    <a:pt x="101" y="35"/>
                  </a:cubicBezTo>
                  <a:cubicBezTo>
                    <a:pt x="102" y="35"/>
                    <a:pt x="102" y="33"/>
                    <a:pt x="102" y="34"/>
                  </a:cubicBezTo>
                  <a:cubicBezTo>
                    <a:pt x="102" y="34"/>
                    <a:pt x="102" y="34"/>
                    <a:pt x="102" y="34"/>
                  </a:cubicBezTo>
                  <a:cubicBezTo>
                    <a:pt x="102" y="34"/>
                    <a:pt x="102" y="36"/>
                    <a:pt x="104" y="33"/>
                  </a:cubicBezTo>
                  <a:cubicBezTo>
                    <a:pt x="102" y="35"/>
                    <a:pt x="102" y="35"/>
                    <a:pt x="102" y="35"/>
                  </a:cubicBezTo>
                  <a:cubicBezTo>
                    <a:pt x="102" y="35"/>
                    <a:pt x="103" y="35"/>
                    <a:pt x="103" y="35"/>
                  </a:cubicBezTo>
                  <a:cubicBezTo>
                    <a:pt x="102" y="36"/>
                    <a:pt x="102" y="36"/>
                    <a:pt x="102" y="36"/>
                  </a:cubicBezTo>
                  <a:cubicBezTo>
                    <a:pt x="101" y="38"/>
                    <a:pt x="102" y="36"/>
                    <a:pt x="103" y="37"/>
                  </a:cubicBezTo>
                  <a:cubicBezTo>
                    <a:pt x="103" y="35"/>
                    <a:pt x="103" y="35"/>
                    <a:pt x="103" y="35"/>
                  </a:cubicBezTo>
                  <a:cubicBezTo>
                    <a:pt x="104" y="35"/>
                    <a:pt x="104" y="36"/>
                    <a:pt x="105" y="36"/>
                  </a:cubicBezTo>
                  <a:cubicBezTo>
                    <a:pt x="104" y="37"/>
                    <a:pt x="104" y="37"/>
                    <a:pt x="104" y="37"/>
                  </a:cubicBezTo>
                  <a:cubicBezTo>
                    <a:pt x="105" y="36"/>
                    <a:pt x="105" y="36"/>
                    <a:pt x="105" y="36"/>
                  </a:cubicBezTo>
                  <a:cubicBezTo>
                    <a:pt x="104" y="37"/>
                    <a:pt x="104" y="38"/>
                    <a:pt x="104" y="37"/>
                  </a:cubicBezTo>
                  <a:cubicBezTo>
                    <a:pt x="102" y="40"/>
                    <a:pt x="102" y="40"/>
                    <a:pt x="102" y="40"/>
                  </a:cubicBezTo>
                  <a:cubicBezTo>
                    <a:pt x="102" y="39"/>
                    <a:pt x="103" y="39"/>
                    <a:pt x="104" y="37"/>
                  </a:cubicBezTo>
                  <a:cubicBezTo>
                    <a:pt x="104" y="36"/>
                    <a:pt x="103" y="36"/>
                    <a:pt x="103" y="37"/>
                  </a:cubicBezTo>
                  <a:cubicBezTo>
                    <a:pt x="103" y="38"/>
                    <a:pt x="103" y="37"/>
                    <a:pt x="103" y="37"/>
                  </a:cubicBezTo>
                  <a:cubicBezTo>
                    <a:pt x="103" y="39"/>
                    <a:pt x="102" y="39"/>
                    <a:pt x="102" y="40"/>
                  </a:cubicBezTo>
                  <a:cubicBezTo>
                    <a:pt x="102" y="40"/>
                    <a:pt x="102" y="40"/>
                    <a:pt x="102" y="40"/>
                  </a:cubicBezTo>
                  <a:cubicBezTo>
                    <a:pt x="101" y="40"/>
                    <a:pt x="101" y="40"/>
                    <a:pt x="101" y="40"/>
                  </a:cubicBezTo>
                  <a:cubicBezTo>
                    <a:pt x="101" y="40"/>
                    <a:pt x="101" y="39"/>
                    <a:pt x="102" y="39"/>
                  </a:cubicBezTo>
                  <a:cubicBezTo>
                    <a:pt x="101" y="40"/>
                    <a:pt x="100" y="41"/>
                    <a:pt x="100" y="40"/>
                  </a:cubicBezTo>
                  <a:cubicBezTo>
                    <a:pt x="101" y="38"/>
                    <a:pt x="99" y="41"/>
                    <a:pt x="99" y="40"/>
                  </a:cubicBezTo>
                  <a:cubicBezTo>
                    <a:pt x="100" y="39"/>
                    <a:pt x="101" y="38"/>
                    <a:pt x="101" y="37"/>
                  </a:cubicBezTo>
                  <a:cubicBezTo>
                    <a:pt x="101" y="36"/>
                    <a:pt x="101" y="37"/>
                    <a:pt x="101" y="36"/>
                  </a:cubicBezTo>
                  <a:cubicBezTo>
                    <a:pt x="100" y="37"/>
                    <a:pt x="99" y="39"/>
                    <a:pt x="99" y="39"/>
                  </a:cubicBezTo>
                  <a:cubicBezTo>
                    <a:pt x="99" y="38"/>
                    <a:pt x="99" y="38"/>
                    <a:pt x="99" y="38"/>
                  </a:cubicBezTo>
                  <a:cubicBezTo>
                    <a:pt x="99" y="39"/>
                    <a:pt x="98" y="40"/>
                    <a:pt x="98" y="40"/>
                  </a:cubicBezTo>
                  <a:cubicBezTo>
                    <a:pt x="97" y="39"/>
                    <a:pt x="97" y="39"/>
                    <a:pt x="96" y="38"/>
                  </a:cubicBezTo>
                  <a:cubicBezTo>
                    <a:pt x="97" y="37"/>
                    <a:pt x="97" y="37"/>
                    <a:pt x="97" y="37"/>
                  </a:cubicBezTo>
                  <a:cubicBezTo>
                    <a:pt x="95" y="40"/>
                    <a:pt x="95" y="38"/>
                    <a:pt x="95" y="39"/>
                  </a:cubicBezTo>
                  <a:cubicBezTo>
                    <a:pt x="94" y="37"/>
                    <a:pt x="93" y="39"/>
                    <a:pt x="93" y="37"/>
                  </a:cubicBezTo>
                  <a:cubicBezTo>
                    <a:pt x="92" y="37"/>
                    <a:pt x="91" y="38"/>
                    <a:pt x="90" y="37"/>
                  </a:cubicBezTo>
                  <a:cubicBezTo>
                    <a:pt x="91" y="35"/>
                    <a:pt x="91" y="35"/>
                    <a:pt x="91" y="35"/>
                  </a:cubicBezTo>
                  <a:cubicBezTo>
                    <a:pt x="90" y="36"/>
                    <a:pt x="91" y="34"/>
                    <a:pt x="91" y="35"/>
                  </a:cubicBezTo>
                  <a:cubicBezTo>
                    <a:pt x="90" y="36"/>
                    <a:pt x="90" y="36"/>
                    <a:pt x="89" y="37"/>
                  </a:cubicBezTo>
                  <a:cubicBezTo>
                    <a:pt x="89" y="35"/>
                    <a:pt x="88" y="37"/>
                    <a:pt x="87" y="38"/>
                  </a:cubicBezTo>
                  <a:cubicBezTo>
                    <a:pt x="87" y="36"/>
                    <a:pt x="87" y="36"/>
                    <a:pt x="87" y="36"/>
                  </a:cubicBezTo>
                  <a:cubicBezTo>
                    <a:pt x="86" y="38"/>
                    <a:pt x="86" y="36"/>
                    <a:pt x="86" y="36"/>
                  </a:cubicBezTo>
                  <a:cubicBezTo>
                    <a:pt x="86" y="35"/>
                    <a:pt x="86" y="34"/>
                    <a:pt x="86" y="34"/>
                  </a:cubicBezTo>
                  <a:cubicBezTo>
                    <a:pt x="85" y="36"/>
                    <a:pt x="85" y="36"/>
                    <a:pt x="84" y="36"/>
                  </a:cubicBezTo>
                  <a:cubicBezTo>
                    <a:pt x="84" y="36"/>
                    <a:pt x="83" y="36"/>
                    <a:pt x="83" y="35"/>
                  </a:cubicBezTo>
                  <a:cubicBezTo>
                    <a:pt x="81" y="37"/>
                    <a:pt x="81" y="35"/>
                    <a:pt x="79" y="36"/>
                  </a:cubicBezTo>
                  <a:cubicBezTo>
                    <a:pt x="79" y="34"/>
                    <a:pt x="79" y="34"/>
                    <a:pt x="79" y="34"/>
                  </a:cubicBezTo>
                  <a:cubicBezTo>
                    <a:pt x="77" y="36"/>
                    <a:pt x="77" y="33"/>
                    <a:pt x="75" y="34"/>
                  </a:cubicBezTo>
                  <a:cubicBezTo>
                    <a:pt x="76" y="32"/>
                    <a:pt x="76" y="32"/>
                    <a:pt x="76" y="32"/>
                  </a:cubicBezTo>
                  <a:cubicBezTo>
                    <a:pt x="76" y="31"/>
                    <a:pt x="75" y="32"/>
                    <a:pt x="74" y="34"/>
                  </a:cubicBezTo>
                  <a:cubicBezTo>
                    <a:pt x="74" y="33"/>
                    <a:pt x="73" y="35"/>
                    <a:pt x="74" y="33"/>
                  </a:cubicBezTo>
                  <a:cubicBezTo>
                    <a:pt x="73" y="32"/>
                    <a:pt x="73" y="34"/>
                    <a:pt x="72" y="34"/>
                  </a:cubicBezTo>
                  <a:cubicBezTo>
                    <a:pt x="72" y="33"/>
                    <a:pt x="72" y="33"/>
                    <a:pt x="71" y="33"/>
                  </a:cubicBezTo>
                  <a:cubicBezTo>
                    <a:pt x="71" y="33"/>
                    <a:pt x="71" y="33"/>
                    <a:pt x="71" y="33"/>
                  </a:cubicBezTo>
                  <a:cubicBezTo>
                    <a:pt x="71" y="33"/>
                    <a:pt x="72" y="32"/>
                    <a:pt x="72" y="32"/>
                  </a:cubicBezTo>
                  <a:cubicBezTo>
                    <a:pt x="71" y="32"/>
                    <a:pt x="71" y="31"/>
                    <a:pt x="70" y="34"/>
                  </a:cubicBezTo>
                  <a:cubicBezTo>
                    <a:pt x="70" y="32"/>
                    <a:pt x="68" y="34"/>
                    <a:pt x="68" y="32"/>
                  </a:cubicBezTo>
                  <a:cubicBezTo>
                    <a:pt x="68" y="33"/>
                    <a:pt x="68" y="33"/>
                    <a:pt x="67" y="33"/>
                  </a:cubicBezTo>
                  <a:cubicBezTo>
                    <a:pt x="67" y="33"/>
                    <a:pt x="67" y="31"/>
                    <a:pt x="66" y="33"/>
                  </a:cubicBezTo>
                  <a:cubicBezTo>
                    <a:pt x="66" y="32"/>
                    <a:pt x="66" y="31"/>
                    <a:pt x="66" y="31"/>
                  </a:cubicBezTo>
                  <a:cubicBezTo>
                    <a:pt x="66" y="31"/>
                    <a:pt x="66" y="32"/>
                    <a:pt x="65" y="33"/>
                  </a:cubicBezTo>
                  <a:cubicBezTo>
                    <a:pt x="64" y="34"/>
                    <a:pt x="64" y="30"/>
                    <a:pt x="63" y="30"/>
                  </a:cubicBezTo>
                  <a:cubicBezTo>
                    <a:pt x="61" y="31"/>
                    <a:pt x="60" y="30"/>
                    <a:pt x="58" y="30"/>
                  </a:cubicBezTo>
                  <a:cubicBezTo>
                    <a:pt x="58" y="29"/>
                    <a:pt x="58" y="29"/>
                    <a:pt x="58" y="29"/>
                  </a:cubicBezTo>
                  <a:cubicBezTo>
                    <a:pt x="57" y="31"/>
                    <a:pt x="58" y="27"/>
                    <a:pt x="56" y="30"/>
                  </a:cubicBezTo>
                  <a:cubicBezTo>
                    <a:pt x="56" y="29"/>
                    <a:pt x="56" y="29"/>
                    <a:pt x="56" y="28"/>
                  </a:cubicBezTo>
                  <a:cubicBezTo>
                    <a:pt x="55" y="30"/>
                    <a:pt x="56" y="26"/>
                    <a:pt x="54" y="28"/>
                  </a:cubicBezTo>
                  <a:cubicBezTo>
                    <a:pt x="55" y="28"/>
                    <a:pt x="55" y="28"/>
                    <a:pt x="55" y="28"/>
                  </a:cubicBezTo>
                  <a:cubicBezTo>
                    <a:pt x="55" y="26"/>
                    <a:pt x="53" y="28"/>
                    <a:pt x="53" y="27"/>
                  </a:cubicBezTo>
                  <a:cubicBezTo>
                    <a:pt x="53" y="26"/>
                    <a:pt x="54" y="26"/>
                    <a:pt x="54" y="26"/>
                  </a:cubicBezTo>
                  <a:cubicBezTo>
                    <a:pt x="54" y="24"/>
                    <a:pt x="52" y="28"/>
                    <a:pt x="53" y="25"/>
                  </a:cubicBezTo>
                  <a:cubicBezTo>
                    <a:pt x="53" y="25"/>
                    <a:pt x="53" y="26"/>
                    <a:pt x="53" y="26"/>
                  </a:cubicBezTo>
                  <a:cubicBezTo>
                    <a:pt x="52" y="25"/>
                    <a:pt x="50" y="26"/>
                    <a:pt x="48" y="26"/>
                  </a:cubicBezTo>
                  <a:cubicBezTo>
                    <a:pt x="47" y="24"/>
                    <a:pt x="49" y="22"/>
                    <a:pt x="48" y="23"/>
                  </a:cubicBezTo>
                  <a:cubicBezTo>
                    <a:pt x="48" y="23"/>
                    <a:pt x="47" y="24"/>
                    <a:pt x="48" y="24"/>
                  </a:cubicBezTo>
                  <a:cubicBezTo>
                    <a:pt x="47" y="25"/>
                    <a:pt x="48" y="21"/>
                    <a:pt x="47" y="22"/>
                  </a:cubicBezTo>
                  <a:cubicBezTo>
                    <a:pt x="47" y="24"/>
                    <a:pt x="47" y="23"/>
                    <a:pt x="47" y="24"/>
                  </a:cubicBezTo>
                  <a:cubicBezTo>
                    <a:pt x="46" y="23"/>
                    <a:pt x="47" y="21"/>
                    <a:pt x="46" y="22"/>
                  </a:cubicBezTo>
                  <a:cubicBezTo>
                    <a:pt x="46" y="21"/>
                    <a:pt x="46" y="21"/>
                    <a:pt x="46" y="21"/>
                  </a:cubicBezTo>
                  <a:cubicBezTo>
                    <a:pt x="45" y="24"/>
                    <a:pt x="44" y="22"/>
                    <a:pt x="43" y="25"/>
                  </a:cubicBezTo>
                  <a:cubicBezTo>
                    <a:pt x="40" y="24"/>
                    <a:pt x="36" y="25"/>
                    <a:pt x="33" y="25"/>
                  </a:cubicBezTo>
                  <a:cubicBezTo>
                    <a:pt x="30" y="23"/>
                    <a:pt x="26" y="23"/>
                    <a:pt x="24" y="21"/>
                  </a:cubicBezTo>
                  <a:cubicBezTo>
                    <a:pt x="24" y="18"/>
                    <a:pt x="23" y="18"/>
                    <a:pt x="22" y="19"/>
                  </a:cubicBezTo>
                  <a:cubicBezTo>
                    <a:pt x="23" y="18"/>
                    <a:pt x="23" y="18"/>
                    <a:pt x="23" y="18"/>
                  </a:cubicBezTo>
                  <a:cubicBezTo>
                    <a:pt x="22" y="20"/>
                    <a:pt x="22" y="18"/>
                    <a:pt x="21" y="20"/>
                  </a:cubicBezTo>
                  <a:cubicBezTo>
                    <a:pt x="20" y="19"/>
                    <a:pt x="19" y="20"/>
                    <a:pt x="18" y="19"/>
                  </a:cubicBezTo>
                  <a:cubicBezTo>
                    <a:pt x="18" y="19"/>
                    <a:pt x="19" y="18"/>
                    <a:pt x="18" y="18"/>
                  </a:cubicBezTo>
                  <a:cubicBezTo>
                    <a:pt x="18" y="19"/>
                    <a:pt x="18" y="19"/>
                    <a:pt x="18" y="19"/>
                  </a:cubicBezTo>
                  <a:cubicBezTo>
                    <a:pt x="18" y="18"/>
                    <a:pt x="18" y="18"/>
                    <a:pt x="18" y="18"/>
                  </a:cubicBezTo>
                  <a:cubicBezTo>
                    <a:pt x="18" y="18"/>
                    <a:pt x="17" y="19"/>
                    <a:pt x="17" y="20"/>
                  </a:cubicBezTo>
                  <a:cubicBezTo>
                    <a:pt x="13" y="21"/>
                    <a:pt x="12" y="16"/>
                    <a:pt x="8" y="15"/>
                  </a:cubicBezTo>
                  <a:cubicBezTo>
                    <a:pt x="8" y="14"/>
                    <a:pt x="7" y="15"/>
                    <a:pt x="6" y="15"/>
                  </a:cubicBezTo>
                  <a:cubicBezTo>
                    <a:pt x="4" y="12"/>
                    <a:pt x="3" y="9"/>
                    <a:pt x="0" y="10"/>
                  </a:cubicBezTo>
                  <a:cubicBezTo>
                    <a:pt x="0" y="10"/>
                    <a:pt x="2" y="5"/>
                    <a:pt x="3" y="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6" name="Freeform 55"/>
            <p:cNvSpPr/>
            <p:nvPr/>
          </p:nvSpPr>
          <p:spPr bwMode="auto">
            <a:xfrm>
              <a:off x="8799513" y="2435226"/>
              <a:ext cx="3175" cy="7938"/>
            </a:xfrm>
            <a:custGeom>
              <a:gdLst>
                <a:gd fmla="*/ 0 w 1" name="T0"/>
                <a:gd fmla="*/ 2 h 2" name="T1"/>
                <a:gd fmla="*/ 1 w 1" name="T2"/>
                <a:gd fmla="*/ 0 h 2" name="T3"/>
                <a:gd fmla="*/ 0 w 1" name="T4"/>
                <a:gd fmla="*/ 2 h 2" name="T5"/>
              </a:gdLst>
              <a:cxnLst>
                <a:cxn ang="0">
                  <a:pos x="T0" y="T1"/>
                </a:cxn>
                <a:cxn ang="0">
                  <a:pos x="T2" y="T3"/>
                </a:cxn>
                <a:cxn ang="0">
                  <a:pos x="T4" y="T5"/>
                </a:cxn>
              </a:cxnLst>
              <a:rect b="b" l="0" r="r" t="0"/>
              <a:pathLst>
                <a:path h="2" w="1">
                  <a:moveTo>
                    <a:pt x="0" y="2"/>
                  </a:moveTo>
                  <a:cubicBezTo>
                    <a:pt x="0" y="1"/>
                    <a:pt x="0" y="1"/>
                    <a:pt x="1" y="0"/>
                  </a:cubicBez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7" name="Freeform 56"/>
            <p:cNvSpPr/>
            <p:nvPr/>
          </p:nvSpPr>
          <p:spPr bwMode="auto">
            <a:xfrm>
              <a:off x="8786813" y="2393951"/>
              <a:ext cx="4762" cy="4763"/>
            </a:xfrm>
            <a:custGeom>
              <a:gdLst>
                <a:gd fmla="*/ 1 w 1" name="T0"/>
                <a:gd fmla="*/ 1 h 1" name="T1"/>
                <a:gd fmla="*/ 1 w 1" name="T2"/>
                <a:gd fmla="*/ 0 h 1" name="T3"/>
                <a:gd fmla="*/ 1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0" y="1"/>
                    <a:pt x="1" y="1"/>
                    <a:pt x="1" y="0"/>
                  </a:cubicBezTo>
                  <a:cubicBezTo>
                    <a:pt x="1" y="0"/>
                    <a:pt x="1" y="0"/>
                    <a:pt x="1" y="0"/>
                  </a:cubicBezTo>
                  <a:cubicBezTo>
                    <a:pt x="1" y="0"/>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8" name="Freeform 57"/>
            <p:cNvSpPr/>
            <p:nvPr/>
          </p:nvSpPr>
          <p:spPr bwMode="auto">
            <a:xfrm>
              <a:off x="8783638" y="2387601"/>
              <a:ext cx="3175" cy="6350"/>
            </a:xfrm>
            <a:custGeom>
              <a:gdLst>
                <a:gd fmla="*/ 0 w 1" name="T0"/>
                <a:gd fmla="*/ 2 h 2" name="T1"/>
                <a:gd fmla="*/ 1 w 1" name="T2"/>
                <a:gd fmla="*/ 0 h 2" name="T3"/>
                <a:gd fmla="*/ 0 w 1" name="T4"/>
                <a:gd fmla="*/ 2 h 2" name="T5"/>
              </a:gdLst>
              <a:cxnLst>
                <a:cxn ang="0">
                  <a:pos x="T0" y="T1"/>
                </a:cxn>
                <a:cxn ang="0">
                  <a:pos x="T2" y="T3"/>
                </a:cxn>
                <a:cxn ang="0">
                  <a:pos x="T4" y="T5"/>
                </a:cxn>
              </a:cxnLst>
              <a:rect b="b" l="0" r="r" t="0"/>
              <a:pathLst>
                <a:path h="2" w="1">
                  <a:moveTo>
                    <a:pt x="0" y="2"/>
                  </a:moveTo>
                  <a:cubicBezTo>
                    <a:pt x="1" y="1"/>
                    <a:pt x="1" y="0"/>
                    <a:pt x="1" y="0"/>
                  </a:cubicBez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9" name="Freeform 58"/>
            <p:cNvSpPr/>
            <p:nvPr/>
          </p:nvSpPr>
          <p:spPr bwMode="auto">
            <a:xfrm>
              <a:off x="8783638" y="2371726"/>
              <a:ext cx="3175" cy="4763"/>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0" y="1"/>
                    <a:pt x="0" y="0"/>
                    <a:pt x="1"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0" name="Freeform 59"/>
            <p:cNvSpPr/>
            <p:nvPr/>
          </p:nvSpPr>
          <p:spPr bwMode="auto">
            <a:xfrm>
              <a:off x="8780463" y="2379663"/>
              <a:ext cx="3175" cy="3175"/>
            </a:xfrm>
            <a:custGeom>
              <a:gdLst>
                <a:gd fmla="*/ 0 w 1" name="T0"/>
                <a:gd fmla="*/ 1 h 1" name="T1"/>
                <a:gd fmla="*/ 0 w 1" name="T2"/>
                <a:gd fmla="*/ 0 h 1" name="T3"/>
                <a:gd fmla="*/ 0 w 1" name="T4"/>
                <a:gd fmla="*/ 1 h 1" name="T5"/>
              </a:gdLst>
              <a:cxnLst>
                <a:cxn ang="0">
                  <a:pos x="T0" y="T1"/>
                </a:cxn>
                <a:cxn ang="0">
                  <a:pos x="T2" y="T3"/>
                </a:cxn>
                <a:cxn ang="0">
                  <a:pos x="T4" y="T5"/>
                </a:cxn>
              </a:cxnLst>
              <a:rect b="b" l="0" r="r" t="0"/>
              <a:pathLst>
                <a:path h="1" w="1">
                  <a:moveTo>
                    <a:pt x="0" y="1"/>
                  </a:moveTo>
                  <a:cubicBezTo>
                    <a:pt x="0" y="1"/>
                    <a:pt x="0" y="1"/>
                    <a:pt x="0" y="0"/>
                  </a:cubicBezTo>
                  <a:cubicBezTo>
                    <a:pt x="0" y="1"/>
                    <a:pt x="1"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1" name="Freeform 60"/>
            <p:cNvSpPr/>
            <p:nvPr/>
          </p:nvSpPr>
          <p:spPr bwMode="auto">
            <a:xfrm>
              <a:off x="8769350" y="2363788"/>
              <a:ext cx="3175" cy="7938"/>
            </a:xfrm>
            <a:custGeom>
              <a:gdLst>
                <a:gd fmla="*/ 0 w 1" name="T0"/>
                <a:gd fmla="*/ 1 h 2" name="T1"/>
                <a:gd fmla="*/ 0 w 1" name="T2"/>
                <a:gd fmla="*/ 1 h 2" name="T3"/>
                <a:gd fmla="*/ 0 w 1" name="T4"/>
                <a:gd fmla="*/ 1 h 2" name="T5"/>
              </a:gdLst>
              <a:cxnLst>
                <a:cxn ang="0">
                  <a:pos x="T0" y="T1"/>
                </a:cxn>
                <a:cxn ang="0">
                  <a:pos x="T2" y="T3"/>
                </a:cxn>
                <a:cxn ang="0">
                  <a:pos x="T4" y="T5"/>
                </a:cxn>
              </a:cxnLst>
              <a:rect b="b" l="0" r="r" t="0"/>
              <a:pathLst>
                <a:path h="2" w="1">
                  <a:moveTo>
                    <a:pt x="0" y="1"/>
                  </a:moveTo>
                  <a:cubicBezTo>
                    <a:pt x="0" y="1"/>
                    <a:pt x="0" y="2"/>
                    <a:pt x="0" y="1"/>
                  </a:cubicBezTo>
                  <a:cubicBezTo>
                    <a:pt x="0" y="1"/>
                    <a:pt x="1"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2" name="Freeform 61"/>
            <p:cNvSpPr/>
            <p:nvPr/>
          </p:nvSpPr>
          <p:spPr bwMode="auto">
            <a:xfrm>
              <a:off x="8761413" y="2368551"/>
              <a:ext cx="3175" cy="3175"/>
            </a:xfrm>
            <a:custGeom>
              <a:gdLst>
                <a:gd fmla="*/ 0 w 1" name="T0"/>
                <a:gd fmla="*/ 1 h 1" name="T1"/>
                <a:gd fmla="*/ 0 w 1" name="T2"/>
                <a:gd fmla="*/ 1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0"/>
                    <a:pt x="0" y="0"/>
                    <a:pt x="0" y="1"/>
                  </a:cubicBezTo>
                  <a:cubicBezTo>
                    <a:pt x="0" y="0"/>
                    <a:pt x="0" y="0"/>
                    <a:pt x="1"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3" name="Freeform 62"/>
            <p:cNvSpPr/>
            <p:nvPr/>
          </p:nvSpPr>
          <p:spPr bwMode="auto">
            <a:xfrm flipH="1">
              <a:off x="8640763" y="2335213"/>
              <a:ext cx="0" cy="3175"/>
            </a:xfrm>
            <a:custGeom>
              <a:gdLst>
                <a:gd fmla="*/ 2 h 2" name="T0"/>
                <a:gd fmla="*/ 0 h 2" name="T1"/>
                <a:gd fmla="*/ 2 h 2" name="T2"/>
                <a:gd fmla="*/ 2 h 2" name="T3"/>
              </a:gdLst>
              <a:cxnLst>
                <a:cxn ang="0">
                  <a:pos x="0" y="T0"/>
                </a:cxn>
                <a:cxn ang="0">
                  <a:pos x="0" y="T1"/>
                </a:cxn>
                <a:cxn ang="0">
                  <a:pos x="0" y="T2"/>
                </a:cxn>
                <a:cxn ang="0">
                  <a:pos x="0" y="T3"/>
                </a:cxn>
              </a:cxnLst>
              <a:rect b="b" l="0" r="r" t="0"/>
              <a:pathLst>
                <a:path h="2">
                  <a:moveTo>
                    <a:pt x="0" y="2"/>
                  </a:moveTo>
                  <a:lnTo>
                    <a:pt x="0" y="0"/>
                  </a:lnTo>
                  <a:lnTo>
                    <a:pt x="0" y="2"/>
                  </a:ln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4" name="Freeform 63"/>
            <p:cNvSpPr/>
            <p:nvPr/>
          </p:nvSpPr>
          <p:spPr bwMode="auto">
            <a:xfrm>
              <a:off x="8583613" y="2316163"/>
              <a:ext cx="4762" cy="6350"/>
            </a:xfrm>
            <a:custGeom>
              <a:gdLst>
                <a:gd fmla="*/ 1 w 1" name="T0"/>
                <a:gd fmla="*/ 1 h 2" name="T1"/>
                <a:gd fmla="*/ 1 w 1" name="T2"/>
                <a:gd fmla="*/ 0 h 2" name="T3"/>
                <a:gd fmla="*/ 1 w 1" name="T4"/>
                <a:gd fmla="*/ 1 h 2" name="T5"/>
              </a:gdLst>
              <a:cxnLst>
                <a:cxn ang="0">
                  <a:pos x="T0" y="T1"/>
                </a:cxn>
                <a:cxn ang="0">
                  <a:pos x="T2" y="T3"/>
                </a:cxn>
                <a:cxn ang="0">
                  <a:pos x="T4" y="T5"/>
                </a:cxn>
              </a:cxnLst>
              <a:rect b="b" l="0" r="r" t="0"/>
              <a:pathLst>
                <a:path h="2" w="1">
                  <a:moveTo>
                    <a:pt x="1" y="1"/>
                  </a:moveTo>
                  <a:cubicBezTo>
                    <a:pt x="0" y="2"/>
                    <a:pt x="1" y="1"/>
                    <a:pt x="1" y="0"/>
                  </a:cubicBezTo>
                  <a:cubicBezTo>
                    <a:pt x="1" y="0"/>
                    <a:pt x="1" y="1"/>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5" name="Freeform 64"/>
            <p:cNvSpPr/>
            <p:nvPr/>
          </p:nvSpPr>
          <p:spPr bwMode="auto">
            <a:xfrm flipH="1">
              <a:off x="8555038" y="2327276"/>
              <a:ext cx="0" cy="7938"/>
            </a:xfrm>
            <a:custGeom>
              <a:gdLst>
                <a:gd fmla="*/ 0 h 5" name="T0"/>
                <a:gd fmla="*/ 0 h 5" name="T1"/>
                <a:gd fmla="*/ 5 h 5" name="T2"/>
                <a:gd fmla="*/ 0 h 5" name="T3"/>
              </a:gdLst>
              <a:cxnLst>
                <a:cxn ang="0">
                  <a:pos x="0" y="T0"/>
                </a:cxn>
                <a:cxn ang="0">
                  <a:pos x="0" y="T1"/>
                </a:cxn>
                <a:cxn ang="0">
                  <a:pos x="0" y="T2"/>
                </a:cxn>
                <a:cxn ang="0">
                  <a:pos x="0" y="T3"/>
                </a:cxn>
              </a:cxnLst>
              <a:rect b="b" l="0" r="r" t="0"/>
              <a:pathLst>
                <a:path h="5">
                  <a:moveTo>
                    <a:pt x="0" y="0"/>
                  </a:moveTo>
                  <a:lnTo>
                    <a:pt x="0" y="0"/>
                  </a:lnTo>
                  <a:lnTo>
                    <a:pt x="0" y="5"/>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6" name="Freeform 65"/>
            <p:cNvSpPr/>
            <p:nvPr/>
          </p:nvSpPr>
          <p:spPr bwMode="auto">
            <a:xfrm>
              <a:off x="9099550" y="2047876"/>
              <a:ext cx="3175" cy="4763"/>
            </a:xfrm>
            <a:custGeom>
              <a:gdLst>
                <a:gd fmla="*/ 0 w 1" name="T0"/>
                <a:gd fmla="*/ 1 h 1" name="T1"/>
                <a:gd fmla="*/ 1 w 1" name="T2"/>
                <a:gd fmla="*/ 1 h 1" name="T3"/>
                <a:gd fmla="*/ 0 w 1" name="T4"/>
                <a:gd fmla="*/ 1 h 1" name="T5"/>
              </a:gdLst>
              <a:cxnLst>
                <a:cxn ang="0">
                  <a:pos x="T0" y="T1"/>
                </a:cxn>
                <a:cxn ang="0">
                  <a:pos x="T2" y="T3"/>
                </a:cxn>
                <a:cxn ang="0">
                  <a:pos x="T4" y="T5"/>
                </a:cxn>
              </a:cxnLst>
              <a:rect b="b" l="0" r="r" t="0"/>
              <a:pathLst>
                <a:path h="1" w="1">
                  <a:moveTo>
                    <a:pt x="0" y="1"/>
                  </a:moveTo>
                  <a:cubicBezTo>
                    <a:pt x="1" y="1"/>
                    <a:pt x="1" y="0"/>
                    <a:pt x="1" y="1"/>
                  </a:cubicBezTo>
                  <a:cubicBezTo>
                    <a:pt x="0" y="1"/>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7" name="Freeform 66"/>
            <p:cNvSpPr/>
            <p:nvPr/>
          </p:nvSpPr>
          <p:spPr bwMode="auto">
            <a:xfrm>
              <a:off x="8926513" y="1736726"/>
              <a:ext cx="200025" cy="307975"/>
            </a:xfrm>
            <a:custGeom>
              <a:gdLst>
                <a:gd fmla="*/ 11 w 53" name="T0"/>
                <a:gd fmla="*/ 10 h 82" name="T1"/>
                <a:gd fmla="*/ 12 w 53" name="T2"/>
                <a:gd fmla="*/ 12 h 82" name="T3"/>
                <a:gd fmla="*/ 18 w 53" name="T4"/>
                <a:gd fmla="*/ 16 h 82" name="T5"/>
                <a:gd fmla="*/ 19 w 53" name="T6"/>
                <a:gd fmla="*/ 18 h 82" name="T7"/>
                <a:gd fmla="*/ 19 w 53" name="T8"/>
                <a:gd fmla="*/ 24 h 82" name="T9"/>
                <a:gd fmla="*/ 20 w 53" name="T10"/>
                <a:gd fmla="*/ 25 h 82" name="T11"/>
                <a:gd fmla="*/ 23 w 53" name="T12"/>
                <a:gd fmla="*/ 28 h 82" name="T13"/>
                <a:gd fmla="*/ 23 w 53" name="T14"/>
                <a:gd fmla="*/ 31 h 82" name="T15"/>
                <a:gd fmla="*/ 23 w 53" name="T16"/>
                <a:gd fmla="*/ 32 h 82" name="T17"/>
                <a:gd fmla="*/ 25 w 53" name="T18"/>
                <a:gd fmla="*/ 33 h 82" name="T19"/>
                <a:gd fmla="*/ 28 w 53" name="T20"/>
                <a:gd fmla="*/ 35 h 82" name="T21"/>
                <a:gd fmla="*/ 29 w 53" name="T22"/>
                <a:gd fmla="*/ 37 h 82" name="T23"/>
                <a:gd fmla="*/ 31 w 53" name="T24"/>
                <a:gd fmla="*/ 38 h 82" name="T25"/>
                <a:gd fmla="*/ 31 w 53" name="T26"/>
                <a:gd fmla="*/ 41 h 82" name="T27"/>
                <a:gd fmla="*/ 32 w 53" name="T28"/>
                <a:gd fmla="*/ 43 h 82" name="T29"/>
                <a:gd fmla="*/ 33 w 53" name="T30"/>
                <a:gd fmla="*/ 46 h 82" name="T31"/>
                <a:gd fmla="*/ 34 w 53" name="T32"/>
                <a:gd fmla="*/ 47 h 82" name="T33"/>
                <a:gd fmla="*/ 33 w 53" name="T34"/>
                <a:gd fmla="*/ 49 h 82" name="T35"/>
                <a:gd fmla="*/ 35 w 53" name="T36"/>
                <a:gd fmla="*/ 49 h 82" name="T37"/>
                <a:gd fmla="*/ 36 w 53" name="T38"/>
                <a:gd fmla="*/ 49 h 82" name="T39"/>
                <a:gd fmla="*/ 37 w 53" name="T40"/>
                <a:gd fmla="*/ 50 h 82" name="T41"/>
                <a:gd fmla="*/ 39 w 53" name="T42"/>
                <a:gd fmla="*/ 54 h 82" name="T43"/>
                <a:gd fmla="*/ 40 w 53" name="T44"/>
                <a:gd fmla="*/ 56 h 82" name="T45"/>
                <a:gd fmla="*/ 41 w 53" name="T46"/>
                <a:gd fmla="*/ 57 h 82" name="T47"/>
                <a:gd fmla="*/ 42 w 53" name="T48"/>
                <a:gd fmla="*/ 60 h 82" name="T49"/>
                <a:gd fmla="*/ 39 w 53" name="T50"/>
                <a:gd fmla="*/ 63 h 82" name="T51"/>
                <a:gd fmla="*/ 44 w 53" name="T52"/>
                <a:gd fmla="*/ 62 h 82" name="T53"/>
                <a:gd fmla="*/ 48 w 53" name="T54"/>
                <a:gd fmla="*/ 61 h 82" name="T55"/>
                <a:gd fmla="*/ 48 w 53" name="T56"/>
                <a:gd fmla="*/ 63 h 82" name="T57"/>
                <a:gd fmla="*/ 50 w 53" name="T58"/>
                <a:gd fmla="*/ 62 h 82" name="T59"/>
                <a:gd fmla="*/ 49 w 53" name="T60"/>
                <a:gd fmla="*/ 64 h 82" name="T61"/>
                <a:gd fmla="*/ 46 w 53" name="T62"/>
                <a:gd fmla="*/ 67 h 82" name="T63"/>
                <a:gd fmla="*/ 50 w 53" name="T64"/>
                <a:gd fmla="*/ 66 h 82" name="T65"/>
                <a:gd fmla="*/ 49 w 53" name="T66"/>
                <a:gd fmla="*/ 67 h 82" name="T67"/>
                <a:gd fmla="*/ 52 w 53" name="T68"/>
                <a:gd fmla="*/ 67 h 82" name="T69"/>
                <a:gd fmla="*/ 52 w 53" name="T70"/>
                <a:gd fmla="*/ 68 h 82" name="T71"/>
                <a:gd fmla="*/ 47 w 53" name="T72"/>
                <a:gd fmla="*/ 71 h 82" name="T73"/>
                <a:gd fmla="*/ 52 w 53" name="T74"/>
                <a:gd fmla="*/ 70 h 82" name="T75"/>
                <a:gd fmla="*/ 48 w 53" name="T76"/>
                <a:gd fmla="*/ 78 h 82" name="T77"/>
                <a:gd fmla="*/ 47 w 53" name="T78"/>
                <a:gd fmla="*/ 79 h 82" name="T79"/>
                <a:gd fmla="*/ 49 w 53" name="T80"/>
                <a:gd fmla="*/ 81 h 82" name="T81"/>
                <a:gd fmla="*/ 46 w 53" name="T82"/>
                <a:gd fmla="*/ 82 h 82" name="T83"/>
                <a:gd fmla="*/ 47 w 53" name="T84"/>
                <a:gd fmla="*/ 79 h 82" name="T85"/>
                <a:gd fmla="*/ 41 w 53" name="T86"/>
                <a:gd fmla="*/ 78 h 82" name="T87"/>
                <a:gd fmla="*/ 35 w 53" name="T88"/>
                <a:gd fmla="*/ 74 h 82" name="T89"/>
                <a:gd fmla="*/ 29 w 53" name="T90"/>
                <a:gd fmla="*/ 69 h 82" name="T91"/>
                <a:gd fmla="*/ 25 w 53" name="T92"/>
                <a:gd fmla="*/ 64 h 82" name="T93"/>
                <a:gd fmla="*/ 22 w 53" name="T94"/>
                <a:gd fmla="*/ 61 h 82" name="T95"/>
                <a:gd fmla="*/ 19 w 53" name="T96"/>
                <a:gd fmla="*/ 52 h 82" name="T97"/>
                <a:gd fmla="*/ 19 w 53" name="T98"/>
                <a:gd fmla="*/ 47 h 82" name="T99"/>
                <a:gd fmla="*/ 18 w 53" name="T100"/>
                <a:gd fmla="*/ 41 h 82" name="T101"/>
                <a:gd fmla="*/ 5 w 53" name="T102"/>
                <a:gd fmla="*/ 24 h 82" name="T103"/>
                <a:gd fmla="*/ 4 w 53" name="T104"/>
                <a:gd fmla="*/ 19 h 82" name="T105"/>
                <a:gd fmla="*/ 8 w 53" name="T106"/>
                <a:gd fmla="*/ 1 h 8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82" w="52">
                  <a:moveTo>
                    <a:pt x="8" y="1"/>
                  </a:moveTo>
                  <a:cubicBezTo>
                    <a:pt x="12" y="0"/>
                    <a:pt x="8" y="3"/>
                    <a:pt x="12" y="4"/>
                  </a:cubicBezTo>
                  <a:cubicBezTo>
                    <a:pt x="12" y="4"/>
                    <a:pt x="9" y="4"/>
                    <a:pt x="10" y="4"/>
                  </a:cubicBezTo>
                  <a:cubicBezTo>
                    <a:pt x="14" y="4"/>
                    <a:pt x="12" y="7"/>
                    <a:pt x="10" y="9"/>
                  </a:cubicBezTo>
                  <a:cubicBezTo>
                    <a:pt x="9" y="9"/>
                    <a:pt x="9" y="9"/>
                    <a:pt x="9" y="9"/>
                  </a:cubicBezTo>
                  <a:cubicBezTo>
                    <a:pt x="9" y="10"/>
                    <a:pt x="11" y="9"/>
                    <a:pt x="11" y="10"/>
                  </a:cubicBezTo>
                  <a:cubicBezTo>
                    <a:pt x="10" y="10"/>
                    <a:pt x="10" y="10"/>
                    <a:pt x="10" y="10"/>
                  </a:cubicBezTo>
                  <a:cubicBezTo>
                    <a:pt x="11" y="10"/>
                    <a:pt x="11" y="10"/>
                    <a:pt x="12" y="10"/>
                  </a:cubicBezTo>
                  <a:cubicBezTo>
                    <a:pt x="11" y="10"/>
                    <a:pt x="10" y="11"/>
                    <a:pt x="9" y="11"/>
                  </a:cubicBezTo>
                  <a:cubicBezTo>
                    <a:pt x="11" y="11"/>
                    <a:pt x="11" y="11"/>
                    <a:pt x="11" y="11"/>
                  </a:cubicBezTo>
                  <a:cubicBezTo>
                    <a:pt x="15" y="10"/>
                    <a:pt x="11" y="12"/>
                    <a:pt x="13" y="12"/>
                  </a:cubicBezTo>
                  <a:cubicBezTo>
                    <a:pt x="12" y="12"/>
                    <a:pt x="12" y="12"/>
                    <a:pt x="12" y="12"/>
                  </a:cubicBezTo>
                  <a:cubicBezTo>
                    <a:pt x="15" y="12"/>
                    <a:pt x="15" y="13"/>
                    <a:pt x="16" y="14"/>
                  </a:cubicBezTo>
                  <a:cubicBezTo>
                    <a:pt x="14" y="15"/>
                    <a:pt x="14" y="15"/>
                    <a:pt x="14" y="15"/>
                  </a:cubicBezTo>
                  <a:cubicBezTo>
                    <a:pt x="15" y="14"/>
                    <a:pt x="16" y="15"/>
                    <a:pt x="16" y="15"/>
                  </a:cubicBezTo>
                  <a:cubicBezTo>
                    <a:pt x="15" y="15"/>
                    <a:pt x="18" y="15"/>
                    <a:pt x="17" y="15"/>
                  </a:cubicBezTo>
                  <a:cubicBezTo>
                    <a:pt x="17" y="15"/>
                    <a:pt x="17" y="15"/>
                    <a:pt x="17" y="15"/>
                  </a:cubicBezTo>
                  <a:cubicBezTo>
                    <a:pt x="19" y="15"/>
                    <a:pt x="16" y="16"/>
                    <a:pt x="18" y="16"/>
                  </a:cubicBezTo>
                  <a:cubicBezTo>
                    <a:pt x="17" y="16"/>
                    <a:pt x="17" y="16"/>
                    <a:pt x="17" y="16"/>
                  </a:cubicBezTo>
                  <a:cubicBezTo>
                    <a:pt x="19" y="16"/>
                    <a:pt x="16" y="17"/>
                    <a:pt x="17" y="17"/>
                  </a:cubicBezTo>
                  <a:cubicBezTo>
                    <a:pt x="18" y="17"/>
                    <a:pt x="18" y="17"/>
                    <a:pt x="18" y="17"/>
                  </a:cubicBezTo>
                  <a:cubicBezTo>
                    <a:pt x="18" y="17"/>
                    <a:pt x="17" y="17"/>
                    <a:pt x="18" y="17"/>
                  </a:cubicBezTo>
                  <a:cubicBezTo>
                    <a:pt x="17" y="17"/>
                    <a:pt x="17" y="17"/>
                    <a:pt x="17" y="17"/>
                  </a:cubicBezTo>
                  <a:cubicBezTo>
                    <a:pt x="18" y="17"/>
                    <a:pt x="17" y="18"/>
                    <a:pt x="19" y="18"/>
                  </a:cubicBezTo>
                  <a:cubicBezTo>
                    <a:pt x="17" y="18"/>
                    <a:pt x="18" y="17"/>
                    <a:pt x="16" y="18"/>
                  </a:cubicBezTo>
                  <a:cubicBezTo>
                    <a:pt x="18" y="19"/>
                    <a:pt x="18" y="21"/>
                    <a:pt x="19" y="22"/>
                  </a:cubicBezTo>
                  <a:cubicBezTo>
                    <a:pt x="17" y="23"/>
                    <a:pt x="17" y="23"/>
                    <a:pt x="17" y="23"/>
                  </a:cubicBezTo>
                  <a:cubicBezTo>
                    <a:pt x="18" y="23"/>
                    <a:pt x="18" y="23"/>
                    <a:pt x="19" y="23"/>
                  </a:cubicBezTo>
                  <a:cubicBezTo>
                    <a:pt x="19" y="23"/>
                    <a:pt x="18" y="23"/>
                    <a:pt x="18" y="23"/>
                  </a:cubicBezTo>
                  <a:cubicBezTo>
                    <a:pt x="17" y="24"/>
                    <a:pt x="20" y="23"/>
                    <a:pt x="19" y="24"/>
                  </a:cubicBezTo>
                  <a:cubicBezTo>
                    <a:pt x="17" y="24"/>
                    <a:pt x="17" y="24"/>
                    <a:pt x="17" y="24"/>
                  </a:cubicBezTo>
                  <a:cubicBezTo>
                    <a:pt x="19" y="24"/>
                    <a:pt x="19" y="24"/>
                    <a:pt x="19" y="24"/>
                  </a:cubicBezTo>
                  <a:cubicBezTo>
                    <a:pt x="19" y="24"/>
                    <a:pt x="19" y="24"/>
                    <a:pt x="18" y="25"/>
                  </a:cubicBezTo>
                  <a:cubicBezTo>
                    <a:pt x="20" y="24"/>
                    <a:pt x="18" y="25"/>
                    <a:pt x="19" y="25"/>
                  </a:cubicBezTo>
                  <a:cubicBezTo>
                    <a:pt x="18" y="25"/>
                    <a:pt x="18" y="25"/>
                    <a:pt x="18" y="25"/>
                  </a:cubicBezTo>
                  <a:cubicBezTo>
                    <a:pt x="17" y="26"/>
                    <a:pt x="20" y="25"/>
                    <a:pt x="20" y="25"/>
                  </a:cubicBezTo>
                  <a:cubicBezTo>
                    <a:pt x="19" y="26"/>
                    <a:pt x="19" y="26"/>
                    <a:pt x="19" y="26"/>
                  </a:cubicBezTo>
                  <a:cubicBezTo>
                    <a:pt x="21" y="25"/>
                    <a:pt x="20" y="26"/>
                    <a:pt x="21" y="26"/>
                  </a:cubicBezTo>
                  <a:cubicBezTo>
                    <a:pt x="21" y="26"/>
                    <a:pt x="21" y="26"/>
                    <a:pt x="21" y="26"/>
                  </a:cubicBezTo>
                  <a:cubicBezTo>
                    <a:pt x="21" y="27"/>
                    <a:pt x="20" y="27"/>
                    <a:pt x="21" y="27"/>
                  </a:cubicBezTo>
                  <a:cubicBezTo>
                    <a:pt x="21" y="28"/>
                    <a:pt x="19" y="28"/>
                    <a:pt x="19" y="28"/>
                  </a:cubicBezTo>
                  <a:cubicBezTo>
                    <a:pt x="22" y="28"/>
                    <a:pt x="21" y="29"/>
                    <a:pt x="23" y="28"/>
                  </a:cubicBezTo>
                  <a:cubicBezTo>
                    <a:pt x="23" y="28"/>
                    <a:pt x="22" y="29"/>
                    <a:pt x="23" y="29"/>
                  </a:cubicBezTo>
                  <a:cubicBezTo>
                    <a:pt x="22" y="29"/>
                    <a:pt x="20" y="30"/>
                    <a:pt x="20" y="30"/>
                  </a:cubicBezTo>
                  <a:cubicBezTo>
                    <a:pt x="19" y="31"/>
                    <a:pt x="19" y="31"/>
                    <a:pt x="19" y="31"/>
                  </a:cubicBezTo>
                  <a:cubicBezTo>
                    <a:pt x="18" y="31"/>
                    <a:pt x="19" y="30"/>
                    <a:pt x="18" y="31"/>
                  </a:cubicBezTo>
                  <a:cubicBezTo>
                    <a:pt x="18" y="31"/>
                    <a:pt x="19" y="31"/>
                    <a:pt x="19" y="31"/>
                  </a:cubicBezTo>
                  <a:cubicBezTo>
                    <a:pt x="20" y="31"/>
                    <a:pt x="23" y="30"/>
                    <a:pt x="23" y="31"/>
                  </a:cubicBezTo>
                  <a:cubicBezTo>
                    <a:pt x="22" y="31"/>
                    <a:pt x="21" y="32"/>
                    <a:pt x="20" y="32"/>
                  </a:cubicBezTo>
                  <a:cubicBezTo>
                    <a:pt x="25" y="31"/>
                    <a:pt x="25" y="31"/>
                    <a:pt x="25" y="31"/>
                  </a:cubicBezTo>
                  <a:cubicBezTo>
                    <a:pt x="25" y="31"/>
                    <a:pt x="23" y="31"/>
                    <a:pt x="24" y="31"/>
                  </a:cubicBezTo>
                  <a:cubicBezTo>
                    <a:pt x="25" y="31"/>
                    <a:pt x="25" y="31"/>
                    <a:pt x="25" y="31"/>
                  </a:cubicBezTo>
                  <a:cubicBezTo>
                    <a:pt x="25" y="31"/>
                    <a:pt x="26" y="31"/>
                    <a:pt x="24" y="32"/>
                  </a:cubicBezTo>
                  <a:cubicBezTo>
                    <a:pt x="23" y="32"/>
                    <a:pt x="23" y="32"/>
                    <a:pt x="23" y="32"/>
                  </a:cubicBezTo>
                  <a:cubicBezTo>
                    <a:pt x="23" y="33"/>
                    <a:pt x="23" y="32"/>
                    <a:pt x="24" y="33"/>
                  </a:cubicBezTo>
                  <a:cubicBezTo>
                    <a:pt x="23" y="33"/>
                    <a:pt x="23" y="33"/>
                    <a:pt x="23" y="33"/>
                  </a:cubicBezTo>
                  <a:cubicBezTo>
                    <a:pt x="23" y="33"/>
                    <a:pt x="24" y="33"/>
                    <a:pt x="25" y="32"/>
                  </a:cubicBezTo>
                  <a:cubicBezTo>
                    <a:pt x="25" y="32"/>
                    <a:pt x="24" y="33"/>
                    <a:pt x="25" y="32"/>
                  </a:cubicBezTo>
                  <a:cubicBezTo>
                    <a:pt x="26" y="32"/>
                    <a:pt x="26" y="32"/>
                    <a:pt x="27" y="32"/>
                  </a:cubicBezTo>
                  <a:cubicBezTo>
                    <a:pt x="25" y="33"/>
                    <a:pt x="25" y="33"/>
                    <a:pt x="25" y="33"/>
                  </a:cubicBezTo>
                  <a:cubicBezTo>
                    <a:pt x="27" y="33"/>
                    <a:pt x="27" y="33"/>
                    <a:pt x="28" y="33"/>
                  </a:cubicBezTo>
                  <a:cubicBezTo>
                    <a:pt x="29" y="32"/>
                    <a:pt x="26" y="33"/>
                    <a:pt x="27" y="33"/>
                  </a:cubicBezTo>
                  <a:cubicBezTo>
                    <a:pt x="26" y="34"/>
                    <a:pt x="29" y="33"/>
                    <a:pt x="27" y="35"/>
                  </a:cubicBezTo>
                  <a:cubicBezTo>
                    <a:pt x="27" y="35"/>
                    <a:pt x="29" y="34"/>
                    <a:pt x="28" y="34"/>
                  </a:cubicBezTo>
                  <a:cubicBezTo>
                    <a:pt x="28" y="34"/>
                    <a:pt x="27" y="35"/>
                    <a:pt x="28" y="35"/>
                  </a:cubicBezTo>
                  <a:cubicBezTo>
                    <a:pt x="27" y="35"/>
                    <a:pt x="28" y="35"/>
                    <a:pt x="28" y="35"/>
                  </a:cubicBezTo>
                  <a:cubicBezTo>
                    <a:pt x="29" y="35"/>
                    <a:pt x="28" y="35"/>
                    <a:pt x="28" y="35"/>
                  </a:cubicBezTo>
                  <a:cubicBezTo>
                    <a:pt x="29" y="35"/>
                    <a:pt x="30" y="35"/>
                    <a:pt x="29" y="36"/>
                  </a:cubicBezTo>
                  <a:cubicBezTo>
                    <a:pt x="30" y="36"/>
                    <a:pt x="31" y="36"/>
                    <a:pt x="31" y="36"/>
                  </a:cubicBezTo>
                  <a:cubicBezTo>
                    <a:pt x="30" y="37"/>
                    <a:pt x="30" y="37"/>
                    <a:pt x="30" y="37"/>
                  </a:cubicBezTo>
                  <a:cubicBezTo>
                    <a:pt x="29" y="37"/>
                    <a:pt x="30" y="37"/>
                    <a:pt x="29" y="37"/>
                  </a:cubicBezTo>
                  <a:cubicBezTo>
                    <a:pt x="31" y="37"/>
                    <a:pt x="27" y="37"/>
                    <a:pt x="29" y="37"/>
                  </a:cubicBezTo>
                  <a:cubicBezTo>
                    <a:pt x="28" y="37"/>
                    <a:pt x="31" y="36"/>
                    <a:pt x="29" y="37"/>
                  </a:cubicBezTo>
                  <a:cubicBezTo>
                    <a:pt x="29" y="37"/>
                    <a:pt x="31" y="37"/>
                    <a:pt x="30" y="38"/>
                  </a:cubicBezTo>
                  <a:cubicBezTo>
                    <a:pt x="30" y="37"/>
                    <a:pt x="28" y="38"/>
                    <a:pt x="28" y="38"/>
                  </a:cubicBezTo>
                  <a:cubicBezTo>
                    <a:pt x="28" y="39"/>
                    <a:pt x="29" y="38"/>
                    <a:pt x="29" y="38"/>
                  </a:cubicBezTo>
                  <a:cubicBezTo>
                    <a:pt x="30" y="38"/>
                    <a:pt x="30" y="38"/>
                    <a:pt x="30" y="38"/>
                  </a:cubicBezTo>
                  <a:cubicBezTo>
                    <a:pt x="31" y="38"/>
                    <a:pt x="30" y="39"/>
                    <a:pt x="31" y="38"/>
                  </a:cubicBezTo>
                  <a:cubicBezTo>
                    <a:pt x="30" y="38"/>
                    <a:pt x="32" y="38"/>
                    <a:pt x="30" y="39"/>
                  </a:cubicBezTo>
                  <a:cubicBezTo>
                    <a:pt x="28" y="40"/>
                    <a:pt x="28" y="40"/>
                    <a:pt x="28" y="40"/>
                  </a:cubicBezTo>
                  <a:cubicBezTo>
                    <a:pt x="28" y="40"/>
                    <a:pt x="30" y="39"/>
                    <a:pt x="31" y="39"/>
                  </a:cubicBezTo>
                  <a:cubicBezTo>
                    <a:pt x="30" y="39"/>
                    <a:pt x="30" y="39"/>
                    <a:pt x="30" y="39"/>
                  </a:cubicBezTo>
                  <a:cubicBezTo>
                    <a:pt x="33" y="38"/>
                    <a:pt x="30" y="40"/>
                    <a:pt x="32" y="39"/>
                  </a:cubicBezTo>
                  <a:cubicBezTo>
                    <a:pt x="31" y="40"/>
                    <a:pt x="32" y="40"/>
                    <a:pt x="31" y="41"/>
                  </a:cubicBezTo>
                  <a:cubicBezTo>
                    <a:pt x="32" y="40"/>
                    <a:pt x="33" y="40"/>
                    <a:pt x="32" y="41"/>
                  </a:cubicBezTo>
                  <a:cubicBezTo>
                    <a:pt x="32" y="41"/>
                    <a:pt x="32" y="41"/>
                    <a:pt x="31" y="41"/>
                  </a:cubicBezTo>
                  <a:cubicBezTo>
                    <a:pt x="31" y="41"/>
                    <a:pt x="31" y="41"/>
                    <a:pt x="32" y="41"/>
                  </a:cubicBezTo>
                  <a:cubicBezTo>
                    <a:pt x="31" y="41"/>
                    <a:pt x="30" y="42"/>
                    <a:pt x="30" y="43"/>
                  </a:cubicBezTo>
                  <a:cubicBezTo>
                    <a:pt x="31" y="43"/>
                    <a:pt x="32" y="42"/>
                    <a:pt x="33" y="42"/>
                  </a:cubicBezTo>
                  <a:cubicBezTo>
                    <a:pt x="30" y="43"/>
                    <a:pt x="35" y="41"/>
                    <a:pt x="32" y="43"/>
                  </a:cubicBezTo>
                  <a:cubicBezTo>
                    <a:pt x="32" y="43"/>
                    <a:pt x="31" y="43"/>
                    <a:pt x="31" y="43"/>
                  </a:cubicBezTo>
                  <a:cubicBezTo>
                    <a:pt x="28" y="45"/>
                    <a:pt x="33" y="43"/>
                    <a:pt x="32" y="44"/>
                  </a:cubicBezTo>
                  <a:cubicBezTo>
                    <a:pt x="34" y="43"/>
                    <a:pt x="34" y="43"/>
                    <a:pt x="34" y="43"/>
                  </a:cubicBezTo>
                  <a:cubicBezTo>
                    <a:pt x="32" y="43"/>
                    <a:pt x="35" y="43"/>
                    <a:pt x="33" y="44"/>
                  </a:cubicBezTo>
                  <a:cubicBezTo>
                    <a:pt x="34" y="43"/>
                    <a:pt x="32" y="44"/>
                    <a:pt x="34" y="43"/>
                  </a:cubicBezTo>
                  <a:cubicBezTo>
                    <a:pt x="33" y="45"/>
                    <a:pt x="36" y="44"/>
                    <a:pt x="33" y="46"/>
                  </a:cubicBezTo>
                  <a:cubicBezTo>
                    <a:pt x="33" y="46"/>
                    <a:pt x="33" y="46"/>
                    <a:pt x="34" y="46"/>
                  </a:cubicBezTo>
                  <a:cubicBezTo>
                    <a:pt x="35" y="45"/>
                    <a:pt x="33" y="46"/>
                    <a:pt x="34" y="46"/>
                  </a:cubicBezTo>
                  <a:cubicBezTo>
                    <a:pt x="34" y="46"/>
                    <a:pt x="34" y="45"/>
                    <a:pt x="34" y="45"/>
                  </a:cubicBezTo>
                  <a:cubicBezTo>
                    <a:pt x="34" y="46"/>
                    <a:pt x="34" y="46"/>
                    <a:pt x="32" y="47"/>
                  </a:cubicBezTo>
                  <a:cubicBezTo>
                    <a:pt x="31" y="47"/>
                    <a:pt x="36" y="45"/>
                    <a:pt x="35" y="46"/>
                  </a:cubicBezTo>
                  <a:cubicBezTo>
                    <a:pt x="34" y="47"/>
                    <a:pt x="34" y="47"/>
                    <a:pt x="34" y="47"/>
                  </a:cubicBezTo>
                  <a:cubicBezTo>
                    <a:pt x="36" y="46"/>
                    <a:pt x="36" y="46"/>
                    <a:pt x="36" y="46"/>
                  </a:cubicBezTo>
                  <a:cubicBezTo>
                    <a:pt x="36" y="47"/>
                    <a:pt x="34" y="47"/>
                    <a:pt x="33" y="48"/>
                  </a:cubicBezTo>
                  <a:cubicBezTo>
                    <a:pt x="33" y="48"/>
                    <a:pt x="33" y="48"/>
                    <a:pt x="34" y="48"/>
                  </a:cubicBezTo>
                  <a:cubicBezTo>
                    <a:pt x="33" y="49"/>
                    <a:pt x="33" y="49"/>
                    <a:pt x="33" y="49"/>
                  </a:cubicBezTo>
                  <a:cubicBezTo>
                    <a:pt x="34" y="48"/>
                    <a:pt x="33" y="49"/>
                    <a:pt x="34" y="49"/>
                  </a:cubicBezTo>
                  <a:cubicBezTo>
                    <a:pt x="33" y="49"/>
                    <a:pt x="33" y="49"/>
                    <a:pt x="33" y="49"/>
                  </a:cubicBezTo>
                  <a:cubicBezTo>
                    <a:pt x="33" y="49"/>
                    <a:pt x="33" y="49"/>
                    <a:pt x="34" y="49"/>
                  </a:cubicBezTo>
                  <a:cubicBezTo>
                    <a:pt x="34" y="49"/>
                    <a:pt x="35" y="48"/>
                    <a:pt x="35" y="48"/>
                  </a:cubicBezTo>
                  <a:cubicBezTo>
                    <a:pt x="35" y="48"/>
                    <a:pt x="35" y="48"/>
                    <a:pt x="36" y="48"/>
                  </a:cubicBezTo>
                  <a:cubicBezTo>
                    <a:pt x="35" y="48"/>
                    <a:pt x="35" y="48"/>
                    <a:pt x="35" y="49"/>
                  </a:cubicBezTo>
                  <a:cubicBezTo>
                    <a:pt x="35" y="49"/>
                    <a:pt x="37" y="48"/>
                    <a:pt x="37" y="48"/>
                  </a:cubicBezTo>
                  <a:cubicBezTo>
                    <a:pt x="36" y="49"/>
                    <a:pt x="37" y="49"/>
                    <a:pt x="35" y="49"/>
                  </a:cubicBezTo>
                  <a:cubicBezTo>
                    <a:pt x="35" y="49"/>
                    <a:pt x="36" y="49"/>
                    <a:pt x="35" y="49"/>
                  </a:cubicBezTo>
                  <a:cubicBezTo>
                    <a:pt x="35" y="49"/>
                    <a:pt x="34" y="50"/>
                    <a:pt x="35" y="49"/>
                  </a:cubicBezTo>
                  <a:cubicBezTo>
                    <a:pt x="35" y="49"/>
                    <a:pt x="37" y="48"/>
                    <a:pt x="37" y="49"/>
                  </a:cubicBezTo>
                  <a:cubicBezTo>
                    <a:pt x="35" y="49"/>
                    <a:pt x="35" y="49"/>
                    <a:pt x="35" y="49"/>
                  </a:cubicBezTo>
                  <a:cubicBezTo>
                    <a:pt x="35" y="50"/>
                    <a:pt x="35" y="50"/>
                    <a:pt x="35" y="50"/>
                  </a:cubicBezTo>
                  <a:cubicBezTo>
                    <a:pt x="36" y="49"/>
                    <a:pt x="36" y="49"/>
                    <a:pt x="36" y="49"/>
                  </a:cubicBezTo>
                  <a:cubicBezTo>
                    <a:pt x="35" y="50"/>
                    <a:pt x="35" y="50"/>
                    <a:pt x="35" y="50"/>
                  </a:cubicBezTo>
                  <a:cubicBezTo>
                    <a:pt x="37" y="49"/>
                    <a:pt x="36" y="50"/>
                    <a:pt x="37" y="49"/>
                  </a:cubicBezTo>
                  <a:cubicBezTo>
                    <a:pt x="38" y="49"/>
                    <a:pt x="37" y="50"/>
                    <a:pt x="37" y="50"/>
                  </a:cubicBezTo>
                  <a:cubicBezTo>
                    <a:pt x="37" y="50"/>
                    <a:pt x="37" y="50"/>
                    <a:pt x="37" y="50"/>
                  </a:cubicBezTo>
                  <a:cubicBezTo>
                    <a:pt x="36" y="51"/>
                    <a:pt x="36" y="51"/>
                    <a:pt x="37" y="50"/>
                  </a:cubicBezTo>
                  <a:cubicBezTo>
                    <a:pt x="37" y="50"/>
                    <a:pt x="37" y="50"/>
                    <a:pt x="37" y="50"/>
                  </a:cubicBezTo>
                  <a:cubicBezTo>
                    <a:pt x="37" y="51"/>
                    <a:pt x="37" y="51"/>
                    <a:pt x="38" y="50"/>
                  </a:cubicBezTo>
                  <a:cubicBezTo>
                    <a:pt x="37" y="51"/>
                    <a:pt x="34" y="53"/>
                    <a:pt x="35" y="52"/>
                  </a:cubicBezTo>
                  <a:cubicBezTo>
                    <a:pt x="35" y="52"/>
                    <a:pt x="38" y="51"/>
                    <a:pt x="38" y="51"/>
                  </a:cubicBezTo>
                  <a:cubicBezTo>
                    <a:pt x="38" y="52"/>
                    <a:pt x="40" y="51"/>
                    <a:pt x="38" y="53"/>
                  </a:cubicBezTo>
                  <a:cubicBezTo>
                    <a:pt x="39" y="52"/>
                    <a:pt x="39" y="52"/>
                    <a:pt x="39" y="52"/>
                  </a:cubicBezTo>
                  <a:cubicBezTo>
                    <a:pt x="39" y="53"/>
                    <a:pt x="41" y="53"/>
                    <a:pt x="39" y="54"/>
                  </a:cubicBezTo>
                  <a:cubicBezTo>
                    <a:pt x="39" y="54"/>
                    <a:pt x="38" y="55"/>
                    <a:pt x="37" y="55"/>
                  </a:cubicBezTo>
                  <a:cubicBezTo>
                    <a:pt x="38" y="55"/>
                    <a:pt x="36" y="56"/>
                    <a:pt x="38" y="55"/>
                  </a:cubicBezTo>
                  <a:cubicBezTo>
                    <a:pt x="39" y="55"/>
                    <a:pt x="40" y="54"/>
                    <a:pt x="40" y="54"/>
                  </a:cubicBezTo>
                  <a:cubicBezTo>
                    <a:pt x="41" y="54"/>
                    <a:pt x="41" y="54"/>
                    <a:pt x="40" y="55"/>
                  </a:cubicBezTo>
                  <a:cubicBezTo>
                    <a:pt x="41" y="55"/>
                    <a:pt x="41" y="55"/>
                    <a:pt x="41" y="55"/>
                  </a:cubicBezTo>
                  <a:cubicBezTo>
                    <a:pt x="40" y="55"/>
                    <a:pt x="40" y="56"/>
                    <a:pt x="40" y="56"/>
                  </a:cubicBezTo>
                  <a:cubicBezTo>
                    <a:pt x="41" y="55"/>
                    <a:pt x="41" y="55"/>
                    <a:pt x="41" y="55"/>
                  </a:cubicBezTo>
                  <a:cubicBezTo>
                    <a:pt x="40" y="56"/>
                    <a:pt x="40" y="56"/>
                    <a:pt x="40" y="56"/>
                  </a:cubicBezTo>
                  <a:cubicBezTo>
                    <a:pt x="41" y="56"/>
                    <a:pt x="42" y="55"/>
                    <a:pt x="42" y="56"/>
                  </a:cubicBezTo>
                  <a:cubicBezTo>
                    <a:pt x="40" y="56"/>
                    <a:pt x="40" y="56"/>
                    <a:pt x="40" y="56"/>
                  </a:cubicBezTo>
                  <a:cubicBezTo>
                    <a:pt x="41" y="56"/>
                    <a:pt x="43" y="55"/>
                    <a:pt x="42" y="56"/>
                  </a:cubicBezTo>
                  <a:cubicBezTo>
                    <a:pt x="41" y="57"/>
                    <a:pt x="41" y="57"/>
                    <a:pt x="41" y="57"/>
                  </a:cubicBezTo>
                  <a:cubicBezTo>
                    <a:pt x="41" y="57"/>
                    <a:pt x="42" y="57"/>
                    <a:pt x="42" y="56"/>
                  </a:cubicBezTo>
                  <a:cubicBezTo>
                    <a:pt x="42" y="57"/>
                    <a:pt x="42" y="58"/>
                    <a:pt x="40" y="58"/>
                  </a:cubicBezTo>
                  <a:cubicBezTo>
                    <a:pt x="44" y="57"/>
                    <a:pt x="44" y="58"/>
                    <a:pt x="45" y="59"/>
                  </a:cubicBezTo>
                  <a:cubicBezTo>
                    <a:pt x="44" y="59"/>
                    <a:pt x="44" y="59"/>
                    <a:pt x="44" y="59"/>
                  </a:cubicBezTo>
                  <a:cubicBezTo>
                    <a:pt x="43" y="60"/>
                    <a:pt x="45" y="58"/>
                    <a:pt x="45" y="59"/>
                  </a:cubicBezTo>
                  <a:cubicBezTo>
                    <a:pt x="42" y="60"/>
                    <a:pt x="42" y="60"/>
                    <a:pt x="42" y="60"/>
                  </a:cubicBezTo>
                  <a:cubicBezTo>
                    <a:pt x="42" y="61"/>
                    <a:pt x="44" y="60"/>
                    <a:pt x="44" y="60"/>
                  </a:cubicBezTo>
                  <a:cubicBezTo>
                    <a:pt x="45" y="59"/>
                    <a:pt x="44" y="60"/>
                    <a:pt x="45" y="59"/>
                  </a:cubicBezTo>
                  <a:cubicBezTo>
                    <a:pt x="45" y="59"/>
                    <a:pt x="44" y="60"/>
                    <a:pt x="46" y="59"/>
                  </a:cubicBezTo>
                  <a:cubicBezTo>
                    <a:pt x="45" y="60"/>
                    <a:pt x="44" y="60"/>
                    <a:pt x="44" y="61"/>
                  </a:cubicBezTo>
                  <a:cubicBezTo>
                    <a:pt x="45" y="60"/>
                    <a:pt x="45" y="60"/>
                    <a:pt x="45" y="60"/>
                  </a:cubicBezTo>
                  <a:cubicBezTo>
                    <a:pt x="43" y="62"/>
                    <a:pt x="41" y="62"/>
                    <a:pt x="39" y="63"/>
                  </a:cubicBezTo>
                  <a:cubicBezTo>
                    <a:pt x="39" y="63"/>
                    <a:pt x="39" y="63"/>
                    <a:pt x="39" y="63"/>
                  </a:cubicBezTo>
                  <a:cubicBezTo>
                    <a:pt x="38" y="65"/>
                    <a:pt x="37" y="64"/>
                    <a:pt x="37" y="65"/>
                  </a:cubicBezTo>
                  <a:cubicBezTo>
                    <a:pt x="38" y="65"/>
                    <a:pt x="40" y="63"/>
                    <a:pt x="41" y="63"/>
                  </a:cubicBezTo>
                  <a:cubicBezTo>
                    <a:pt x="41" y="63"/>
                    <a:pt x="44" y="61"/>
                    <a:pt x="45" y="61"/>
                  </a:cubicBezTo>
                  <a:cubicBezTo>
                    <a:pt x="44" y="62"/>
                    <a:pt x="44" y="61"/>
                    <a:pt x="43" y="62"/>
                  </a:cubicBezTo>
                  <a:cubicBezTo>
                    <a:pt x="42" y="63"/>
                    <a:pt x="44" y="62"/>
                    <a:pt x="44" y="62"/>
                  </a:cubicBezTo>
                  <a:cubicBezTo>
                    <a:pt x="44" y="62"/>
                    <a:pt x="46" y="61"/>
                    <a:pt x="46" y="61"/>
                  </a:cubicBezTo>
                  <a:cubicBezTo>
                    <a:pt x="45" y="61"/>
                    <a:pt x="44" y="62"/>
                    <a:pt x="44" y="62"/>
                  </a:cubicBezTo>
                  <a:cubicBezTo>
                    <a:pt x="45" y="61"/>
                    <a:pt x="46" y="61"/>
                    <a:pt x="47" y="61"/>
                  </a:cubicBezTo>
                  <a:cubicBezTo>
                    <a:pt x="49" y="59"/>
                    <a:pt x="46" y="61"/>
                    <a:pt x="48" y="60"/>
                  </a:cubicBezTo>
                  <a:cubicBezTo>
                    <a:pt x="47" y="61"/>
                    <a:pt x="45" y="62"/>
                    <a:pt x="44" y="63"/>
                  </a:cubicBezTo>
                  <a:cubicBezTo>
                    <a:pt x="45" y="62"/>
                    <a:pt x="46" y="62"/>
                    <a:pt x="48" y="61"/>
                  </a:cubicBezTo>
                  <a:cubicBezTo>
                    <a:pt x="48" y="61"/>
                    <a:pt x="47" y="62"/>
                    <a:pt x="46" y="62"/>
                  </a:cubicBezTo>
                  <a:cubicBezTo>
                    <a:pt x="45" y="63"/>
                    <a:pt x="48" y="61"/>
                    <a:pt x="46" y="63"/>
                  </a:cubicBezTo>
                  <a:cubicBezTo>
                    <a:pt x="47" y="62"/>
                    <a:pt x="47" y="62"/>
                    <a:pt x="47" y="62"/>
                  </a:cubicBezTo>
                  <a:cubicBezTo>
                    <a:pt x="47" y="62"/>
                    <a:pt x="46" y="62"/>
                    <a:pt x="46" y="63"/>
                  </a:cubicBezTo>
                  <a:cubicBezTo>
                    <a:pt x="46" y="63"/>
                    <a:pt x="48" y="62"/>
                    <a:pt x="46" y="64"/>
                  </a:cubicBezTo>
                  <a:cubicBezTo>
                    <a:pt x="46" y="63"/>
                    <a:pt x="46" y="64"/>
                    <a:pt x="48" y="63"/>
                  </a:cubicBezTo>
                  <a:cubicBezTo>
                    <a:pt x="48" y="62"/>
                    <a:pt x="46" y="63"/>
                    <a:pt x="48" y="62"/>
                  </a:cubicBezTo>
                  <a:cubicBezTo>
                    <a:pt x="47" y="63"/>
                    <a:pt x="49" y="62"/>
                    <a:pt x="49" y="62"/>
                  </a:cubicBezTo>
                  <a:cubicBezTo>
                    <a:pt x="48" y="62"/>
                    <a:pt x="48" y="62"/>
                    <a:pt x="48" y="62"/>
                  </a:cubicBezTo>
                  <a:cubicBezTo>
                    <a:pt x="49" y="62"/>
                    <a:pt x="49" y="62"/>
                    <a:pt x="50" y="62"/>
                  </a:cubicBezTo>
                  <a:cubicBezTo>
                    <a:pt x="49" y="62"/>
                    <a:pt x="49" y="63"/>
                    <a:pt x="48" y="63"/>
                  </a:cubicBezTo>
                  <a:cubicBezTo>
                    <a:pt x="50" y="62"/>
                    <a:pt x="50" y="62"/>
                    <a:pt x="50" y="62"/>
                  </a:cubicBezTo>
                  <a:cubicBezTo>
                    <a:pt x="50" y="62"/>
                    <a:pt x="48" y="63"/>
                    <a:pt x="48" y="64"/>
                  </a:cubicBezTo>
                  <a:cubicBezTo>
                    <a:pt x="47" y="64"/>
                    <a:pt x="47" y="64"/>
                    <a:pt x="47" y="64"/>
                  </a:cubicBezTo>
                  <a:cubicBezTo>
                    <a:pt x="47" y="64"/>
                    <a:pt x="46" y="65"/>
                    <a:pt x="47" y="65"/>
                  </a:cubicBezTo>
                  <a:cubicBezTo>
                    <a:pt x="48" y="64"/>
                    <a:pt x="49" y="63"/>
                    <a:pt x="50" y="63"/>
                  </a:cubicBezTo>
                  <a:cubicBezTo>
                    <a:pt x="51" y="62"/>
                    <a:pt x="49" y="63"/>
                    <a:pt x="50" y="63"/>
                  </a:cubicBezTo>
                  <a:cubicBezTo>
                    <a:pt x="49" y="64"/>
                    <a:pt x="49" y="64"/>
                    <a:pt x="49" y="64"/>
                  </a:cubicBezTo>
                  <a:cubicBezTo>
                    <a:pt x="48" y="64"/>
                    <a:pt x="47" y="65"/>
                    <a:pt x="47" y="65"/>
                  </a:cubicBezTo>
                  <a:cubicBezTo>
                    <a:pt x="48" y="65"/>
                    <a:pt x="49" y="64"/>
                    <a:pt x="50" y="63"/>
                  </a:cubicBezTo>
                  <a:cubicBezTo>
                    <a:pt x="50" y="64"/>
                    <a:pt x="49" y="64"/>
                    <a:pt x="48" y="65"/>
                  </a:cubicBezTo>
                  <a:cubicBezTo>
                    <a:pt x="49" y="65"/>
                    <a:pt x="50" y="64"/>
                    <a:pt x="50" y="63"/>
                  </a:cubicBezTo>
                  <a:cubicBezTo>
                    <a:pt x="50" y="64"/>
                    <a:pt x="49" y="65"/>
                    <a:pt x="48" y="66"/>
                  </a:cubicBezTo>
                  <a:cubicBezTo>
                    <a:pt x="46" y="67"/>
                    <a:pt x="46" y="67"/>
                    <a:pt x="46" y="67"/>
                  </a:cubicBezTo>
                  <a:cubicBezTo>
                    <a:pt x="46" y="67"/>
                    <a:pt x="46" y="67"/>
                    <a:pt x="46" y="67"/>
                  </a:cubicBezTo>
                  <a:cubicBezTo>
                    <a:pt x="45" y="68"/>
                    <a:pt x="45" y="68"/>
                    <a:pt x="43" y="69"/>
                  </a:cubicBezTo>
                  <a:cubicBezTo>
                    <a:pt x="43" y="69"/>
                    <a:pt x="44" y="69"/>
                    <a:pt x="44" y="69"/>
                  </a:cubicBezTo>
                  <a:cubicBezTo>
                    <a:pt x="47" y="67"/>
                    <a:pt x="48" y="67"/>
                    <a:pt x="50" y="65"/>
                  </a:cubicBezTo>
                  <a:cubicBezTo>
                    <a:pt x="51" y="65"/>
                    <a:pt x="45" y="69"/>
                    <a:pt x="49" y="67"/>
                  </a:cubicBezTo>
                  <a:cubicBezTo>
                    <a:pt x="49" y="67"/>
                    <a:pt x="51" y="66"/>
                    <a:pt x="50" y="66"/>
                  </a:cubicBezTo>
                  <a:cubicBezTo>
                    <a:pt x="50" y="66"/>
                    <a:pt x="52" y="64"/>
                    <a:pt x="52" y="65"/>
                  </a:cubicBezTo>
                  <a:cubicBezTo>
                    <a:pt x="51" y="66"/>
                    <a:pt x="50" y="67"/>
                    <a:pt x="48" y="68"/>
                  </a:cubicBezTo>
                  <a:cubicBezTo>
                    <a:pt x="49" y="67"/>
                    <a:pt x="49" y="67"/>
                    <a:pt x="48" y="67"/>
                  </a:cubicBezTo>
                  <a:cubicBezTo>
                    <a:pt x="47" y="68"/>
                    <a:pt x="46" y="69"/>
                    <a:pt x="46" y="69"/>
                  </a:cubicBezTo>
                  <a:cubicBezTo>
                    <a:pt x="47" y="69"/>
                    <a:pt x="47" y="69"/>
                    <a:pt x="48" y="68"/>
                  </a:cubicBezTo>
                  <a:cubicBezTo>
                    <a:pt x="49" y="67"/>
                    <a:pt x="48" y="68"/>
                    <a:pt x="49" y="67"/>
                  </a:cubicBezTo>
                  <a:cubicBezTo>
                    <a:pt x="50" y="67"/>
                    <a:pt x="48" y="69"/>
                    <a:pt x="50" y="67"/>
                  </a:cubicBezTo>
                  <a:cubicBezTo>
                    <a:pt x="50" y="67"/>
                    <a:pt x="51" y="66"/>
                    <a:pt x="52" y="66"/>
                  </a:cubicBezTo>
                  <a:cubicBezTo>
                    <a:pt x="52" y="65"/>
                    <a:pt x="52" y="65"/>
                    <a:pt x="52" y="65"/>
                  </a:cubicBezTo>
                  <a:cubicBezTo>
                    <a:pt x="52" y="66"/>
                    <a:pt x="52" y="66"/>
                    <a:pt x="52" y="66"/>
                  </a:cubicBezTo>
                  <a:cubicBezTo>
                    <a:pt x="51" y="67"/>
                    <a:pt x="53" y="65"/>
                    <a:pt x="53" y="66"/>
                  </a:cubicBezTo>
                  <a:cubicBezTo>
                    <a:pt x="52" y="67"/>
                    <a:pt x="52" y="67"/>
                    <a:pt x="52" y="67"/>
                  </a:cubicBezTo>
                  <a:cubicBezTo>
                    <a:pt x="50" y="68"/>
                    <a:pt x="52" y="66"/>
                    <a:pt x="50" y="68"/>
                  </a:cubicBezTo>
                  <a:cubicBezTo>
                    <a:pt x="50" y="68"/>
                    <a:pt x="51" y="67"/>
                    <a:pt x="50" y="68"/>
                  </a:cubicBezTo>
                  <a:cubicBezTo>
                    <a:pt x="50" y="68"/>
                    <a:pt x="50" y="68"/>
                    <a:pt x="50" y="68"/>
                  </a:cubicBezTo>
                  <a:cubicBezTo>
                    <a:pt x="50" y="68"/>
                    <a:pt x="47" y="70"/>
                    <a:pt x="49" y="69"/>
                  </a:cubicBezTo>
                  <a:cubicBezTo>
                    <a:pt x="50" y="69"/>
                    <a:pt x="50" y="69"/>
                    <a:pt x="51" y="68"/>
                  </a:cubicBezTo>
                  <a:cubicBezTo>
                    <a:pt x="51" y="68"/>
                    <a:pt x="52" y="68"/>
                    <a:pt x="52" y="68"/>
                  </a:cubicBezTo>
                  <a:cubicBezTo>
                    <a:pt x="51" y="69"/>
                    <a:pt x="52" y="68"/>
                    <a:pt x="51" y="69"/>
                  </a:cubicBezTo>
                  <a:cubicBezTo>
                    <a:pt x="51" y="69"/>
                    <a:pt x="51" y="68"/>
                    <a:pt x="49" y="69"/>
                  </a:cubicBezTo>
                  <a:cubicBezTo>
                    <a:pt x="47" y="71"/>
                    <a:pt x="49" y="69"/>
                    <a:pt x="47" y="70"/>
                  </a:cubicBezTo>
                  <a:cubicBezTo>
                    <a:pt x="47" y="70"/>
                    <a:pt x="46" y="72"/>
                    <a:pt x="44" y="73"/>
                  </a:cubicBezTo>
                  <a:cubicBezTo>
                    <a:pt x="44" y="73"/>
                    <a:pt x="45" y="73"/>
                    <a:pt x="45" y="73"/>
                  </a:cubicBezTo>
                  <a:cubicBezTo>
                    <a:pt x="46" y="72"/>
                    <a:pt x="46" y="72"/>
                    <a:pt x="47" y="71"/>
                  </a:cubicBezTo>
                  <a:cubicBezTo>
                    <a:pt x="47" y="71"/>
                    <a:pt x="48" y="71"/>
                    <a:pt x="49" y="70"/>
                  </a:cubicBezTo>
                  <a:cubicBezTo>
                    <a:pt x="49" y="71"/>
                    <a:pt x="48" y="72"/>
                    <a:pt x="48" y="72"/>
                  </a:cubicBezTo>
                  <a:cubicBezTo>
                    <a:pt x="48" y="72"/>
                    <a:pt x="48" y="72"/>
                    <a:pt x="48" y="73"/>
                  </a:cubicBezTo>
                  <a:cubicBezTo>
                    <a:pt x="50" y="71"/>
                    <a:pt x="49" y="73"/>
                    <a:pt x="50" y="72"/>
                  </a:cubicBezTo>
                  <a:cubicBezTo>
                    <a:pt x="51" y="71"/>
                    <a:pt x="52" y="70"/>
                    <a:pt x="53" y="69"/>
                  </a:cubicBezTo>
                  <a:cubicBezTo>
                    <a:pt x="53" y="70"/>
                    <a:pt x="52" y="70"/>
                    <a:pt x="52" y="70"/>
                  </a:cubicBezTo>
                  <a:cubicBezTo>
                    <a:pt x="53" y="70"/>
                    <a:pt x="50" y="72"/>
                    <a:pt x="52" y="71"/>
                  </a:cubicBezTo>
                  <a:cubicBezTo>
                    <a:pt x="51" y="71"/>
                    <a:pt x="49" y="72"/>
                    <a:pt x="48" y="74"/>
                  </a:cubicBezTo>
                  <a:cubicBezTo>
                    <a:pt x="49" y="73"/>
                    <a:pt x="47" y="74"/>
                    <a:pt x="47" y="75"/>
                  </a:cubicBezTo>
                  <a:cubicBezTo>
                    <a:pt x="48" y="74"/>
                    <a:pt x="49" y="74"/>
                    <a:pt x="49" y="74"/>
                  </a:cubicBezTo>
                  <a:cubicBezTo>
                    <a:pt x="48" y="75"/>
                    <a:pt x="50" y="75"/>
                    <a:pt x="50" y="75"/>
                  </a:cubicBezTo>
                  <a:cubicBezTo>
                    <a:pt x="50" y="76"/>
                    <a:pt x="48" y="77"/>
                    <a:pt x="48" y="78"/>
                  </a:cubicBezTo>
                  <a:cubicBezTo>
                    <a:pt x="48" y="78"/>
                    <a:pt x="49" y="76"/>
                    <a:pt x="49" y="77"/>
                  </a:cubicBezTo>
                  <a:cubicBezTo>
                    <a:pt x="48" y="77"/>
                    <a:pt x="48" y="77"/>
                    <a:pt x="48" y="77"/>
                  </a:cubicBezTo>
                  <a:cubicBezTo>
                    <a:pt x="49" y="77"/>
                    <a:pt x="48" y="79"/>
                    <a:pt x="50" y="77"/>
                  </a:cubicBezTo>
                  <a:cubicBezTo>
                    <a:pt x="48" y="78"/>
                    <a:pt x="48" y="78"/>
                    <a:pt x="48" y="78"/>
                  </a:cubicBezTo>
                  <a:cubicBezTo>
                    <a:pt x="48" y="78"/>
                    <a:pt x="49" y="78"/>
                    <a:pt x="49" y="78"/>
                  </a:cubicBezTo>
                  <a:cubicBezTo>
                    <a:pt x="47" y="79"/>
                    <a:pt x="47" y="79"/>
                    <a:pt x="47" y="79"/>
                  </a:cubicBezTo>
                  <a:cubicBezTo>
                    <a:pt x="46" y="80"/>
                    <a:pt x="48" y="79"/>
                    <a:pt x="48" y="79"/>
                  </a:cubicBezTo>
                  <a:cubicBezTo>
                    <a:pt x="49" y="78"/>
                    <a:pt x="49" y="78"/>
                    <a:pt x="49" y="78"/>
                  </a:cubicBezTo>
                  <a:cubicBezTo>
                    <a:pt x="50" y="78"/>
                    <a:pt x="49" y="79"/>
                    <a:pt x="50" y="79"/>
                  </a:cubicBezTo>
                  <a:cubicBezTo>
                    <a:pt x="49" y="80"/>
                    <a:pt x="49" y="80"/>
                    <a:pt x="49" y="80"/>
                  </a:cubicBezTo>
                  <a:cubicBezTo>
                    <a:pt x="49" y="80"/>
                    <a:pt x="49" y="80"/>
                    <a:pt x="49" y="80"/>
                  </a:cubicBezTo>
                  <a:cubicBezTo>
                    <a:pt x="48" y="81"/>
                    <a:pt x="48" y="81"/>
                    <a:pt x="49" y="81"/>
                  </a:cubicBezTo>
                  <a:cubicBezTo>
                    <a:pt x="46" y="82"/>
                    <a:pt x="46" y="82"/>
                    <a:pt x="46" y="82"/>
                  </a:cubicBezTo>
                  <a:cubicBezTo>
                    <a:pt x="46" y="82"/>
                    <a:pt x="47" y="81"/>
                    <a:pt x="48" y="80"/>
                  </a:cubicBezTo>
                  <a:cubicBezTo>
                    <a:pt x="49" y="80"/>
                    <a:pt x="49" y="80"/>
                    <a:pt x="48" y="80"/>
                  </a:cubicBezTo>
                  <a:cubicBezTo>
                    <a:pt x="48" y="81"/>
                    <a:pt x="48" y="80"/>
                    <a:pt x="48" y="80"/>
                  </a:cubicBezTo>
                  <a:cubicBezTo>
                    <a:pt x="47" y="81"/>
                    <a:pt x="47" y="81"/>
                    <a:pt x="46" y="82"/>
                  </a:cubicBezTo>
                  <a:cubicBezTo>
                    <a:pt x="46" y="82"/>
                    <a:pt x="45" y="82"/>
                    <a:pt x="46" y="82"/>
                  </a:cubicBezTo>
                  <a:cubicBezTo>
                    <a:pt x="45" y="82"/>
                    <a:pt x="45" y="82"/>
                    <a:pt x="45" y="82"/>
                  </a:cubicBezTo>
                  <a:cubicBezTo>
                    <a:pt x="45" y="82"/>
                    <a:pt x="46" y="81"/>
                    <a:pt x="46" y="81"/>
                  </a:cubicBezTo>
                  <a:cubicBezTo>
                    <a:pt x="45" y="82"/>
                    <a:pt x="44" y="82"/>
                    <a:pt x="44" y="82"/>
                  </a:cubicBezTo>
                  <a:cubicBezTo>
                    <a:pt x="46" y="80"/>
                    <a:pt x="43" y="82"/>
                    <a:pt x="43" y="81"/>
                  </a:cubicBezTo>
                  <a:cubicBezTo>
                    <a:pt x="45" y="80"/>
                    <a:pt x="46" y="80"/>
                    <a:pt x="46" y="80"/>
                  </a:cubicBezTo>
                  <a:cubicBezTo>
                    <a:pt x="47" y="79"/>
                    <a:pt x="46" y="79"/>
                    <a:pt x="47" y="79"/>
                  </a:cubicBezTo>
                  <a:cubicBezTo>
                    <a:pt x="46" y="79"/>
                    <a:pt x="44" y="80"/>
                    <a:pt x="43" y="81"/>
                  </a:cubicBezTo>
                  <a:cubicBezTo>
                    <a:pt x="44" y="80"/>
                    <a:pt x="44" y="80"/>
                    <a:pt x="44" y="80"/>
                  </a:cubicBezTo>
                  <a:cubicBezTo>
                    <a:pt x="44" y="80"/>
                    <a:pt x="42" y="81"/>
                    <a:pt x="42" y="81"/>
                  </a:cubicBezTo>
                  <a:cubicBezTo>
                    <a:pt x="43" y="80"/>
                    <a:pt x="42" y="79"/>
                    <a:pt x="42" y="79"/>
                  </a:cubicBezTo>
                  <a:cubicBezTo>
                    <a:pt x="43" y="78"/>
                    <a:pt x="43" y="78"/>
                    <a:pt x="43" y="78"/>
                  </a:cubicBezTo>
                  <a:cubicBezTo>
                    <a:pt x="41" y="79"/>
                    <a:pt x="42" y="78"/>
                    <a:pt x="41" y="78"/>
                  </a:cubicBezTo>
                  <a:cubicBezTo>
                    <a:pt x="41" y="77"/>
                    <a:pt x="39" y="78"/>
                    <a:pt x="40" y="76"/>
                  </a:cubicBezTo>
                  <a:cubicBezTo>
                    <a:pt x="39" y="76"/>
                    <a:pt x="38" y="76"/>
                    <a:pt x="38" y="75"/>
                  </a:cubicBezTo>
                  <a:cubicBezTo>
                    <a:pt x="39" y="74"/>
                    <a:pt x="39" y="74"/>
                    <a:pt x="39" y="74"/>
                  </a:cubicBezTo>
                  <a:cubicBezTo>
                    <a:pt x="38" y="75"/>
                    <a:pt x="40" y="73"/>
                    <a:pt x="40" y="73"/>
                  </a:cubicBezTo>
                  <a:cubicBezTo>
                    <a:pt x="39" y="74"/>
                    <a:pt x="38" y="74"/>
                    <a:pt x="37" y="75"/>
                  </a:cubicBezTo>
                  <a:cubicBezTo>
                    <a:pt x="38" y="73"/>
                    <a:pt x="36" y="74"/>
                    <a:pt x="35" y="74"/>
                  </a:cubicBezTo>
                  <a:cubicBezTo>
                    <a:pt x="36" y="73"/>
                    <a:pt x="36" y="73"/>
                    <a:pt x="36" y="73"/>
                  </a:cubicBezTo>
                  <a:cubicBezTo>
                    <a:pt x="34" y="74"/>
                    <a:pt x="35" y="73"/>
                    <a:pt x="35" y="72"/>
                  </a:cubicBezTo>
                  <a:cubicBezTo>
                    <a:pt x="36" y="72"/>
                    <a:pt x="36" y="71"/>
                    <a:pt x="36" y="71"/>
                  </a:cubicBezTo>
                  <a:cubicBezTo>
                    <a:pt x="34" y="72"/>
                    <a:pt x="34" y="72"/>
                    <a:pt x="33" y="72"/>
                  </a:cubicBezTo>
                  <a:cubicBezTo>
                    <a:pt x="33" y="72"/>
                    <a:pt x="33" y="71"/>
                    <a:pt x="34" y="70"/>
                  </a:cubicBezTo>
                  <a:cubicBezTo>
                    <a:pt x="31" y="71"/>
                    <a:pt x="31" y="69"/>
                    <a:pt x="29" y="69"/>
                  </a:cubicBezTo>
                  <a:cubicBezTo>
                    <a:pt x="30" y="68"/>
                    <a:pt x="30" y="68"/>
                    <a:pt x="30" y="68"/>
                  </a:cubicBezTo>
                  <a:cubicBezTo>
                    <a:pt x="27" y="69"/>
                    <a:pt x="29" y="66"/>
                    <a:pt x="27" y="66"/>
                  </a:cubicBezTo>
                  <a:cubicBezTo>
                    <a:pt x="29" y="65"/>
                    <a:pt x="29" y="65"/>
                    <a:pt x="29" y="65"/>
                  </a:cubicBezTo>
                  <a:cubicBezTo>
                    <a:pt x="30" y="64"/>
                    <a:pt x="28" y="64"/>
                    <a:pt x="27" y="65"/>
                  </a:cubicBezTo>
                  <a:cubicBezTo>
                    <a:pt x="27" y="65"/>
                    <a:pt x="25" y="65"/>
                    <a:pt x="27" y="64"/>
                  </a:cubicBezTo>
                  <a:cubicBezTo>
                    <a:pt x="27" y="63"/>
                    <a:pt x="26" y="64"/>
                    <a:pt x="25" y="64"/>
                  </a:cubicBezTo>
                  <a:cubicBezTo>
                    <a:pt x="26" y="63"/>
                    <a:pt x="26" y="63"/>
                    <a:pt x="25" y="63"/>
                  </a:cubicBezTo>
                  <a:cubicBezTo>
                    <a:pt x="25" y="63"/>
                    <a:pt x="25" y="63"/>
                    <a:pt x="25" y="63"/>
                  </a:cubicBezTo>
                  <a:cubicBezTo>
                    <a:pt x="25" y="63"/>
                    <a:pt x="26" y="62"/>
                    <a:pt x="26" y="62"/>
                  </a:cubicBezTo>
                  <a:cubicBezTo>
                    <a:pt x="26" y="62"/>
                    <a:pt x="27" y="61"/>
                    <a:pt x="24" y="62"/>
                  </a:cubicBezTo>
                  <a:cubicBezTo>
                    <a:pt x="25" y="61"/>
                    <a:pt x="22" y="62"/>
                    <a:pt x="24" y="60"/>
                  </a:cubicBezTo>
                  <a:cubicBezTo>
                    <a:pt x="23" y="60"/>
                    <a:pt x="23" y="60"/>
                    <a:pt x="22" y="61"/>
                  </a:cubicBezTo>
                  <a:cubicBezTo>
                    <a:pt x="22" y="60"/>
                    <a:pt x="23" y="59"/>
                    <a:pt x="22" y="59"/>
                  </a:cubicBezTo>
                  <a:cubicBezTo>
                    <a:pt x="22" y="59"/>
                    <a:pt x="23" y="59"/>
                    <a:pt x="23" y="58"/>
                  </a:cubicBezTo>
                  <a:cubicBezTo>
                    <a:pt x="22" y="59"/>
                    <a:pt x="22" y="59"/>
                    <a:pt x="22" y="59"/>
                  </a:cubicBezTo>
                  <a:cubicBezTo>
                    <a:pt x="20" y="59"/>
                    <a:pt x="22" y="56"/>
                    <a:pt x="22" y="56"/>
                  </a:cubicBezTo>
                  <a:cubicBezTo>
                    <a:pt x="19" y="55"/>
                    <a:pt x="19" y="53"/>
                    <a:pt x="19" y="52"/>
                  </a:cubicBezTo>
                  <a:cubicBezTo>
                    <a:pt x="19" y="52"/>
                    <a:pt x="19" y="52"/>
                    <a:pt x="19" y="52"/>
                  </a:cubicBezTo>
                  <a:cubicBezTo>
                    <a:pt x="17" y="52"/>
                    <a:pt x="21" y="50"/>
                    <a:pt x="17" y="51"/>
                  </a:cubicBezTo>
                  <a:cubicBezTo>
                    <a:pt x="18" y="51"/>
                    <a:pt x="17" y="50"/>
                    <a:pt x="19" y="50"/>
                  </a:cubicBezTo>
                  <a:cubicBezTo>
                    <a:pt x="17" y="50"/>
                    <a:pt x="19" y="48"/>
                    <a:pt x="17" y="49"/>
                  </a:cubicBezTo>
                  <a:cubicBezTo>
                    <a:pt x="18" y="49"/>
                    <a:pt x="18" y="49"/>
                    <a:pt x="18" y="49"/>
                  </a:cubicBezTo>
                  <a:cubicBezTo>
                    <a:pt x="19" y="48"/>
                    <a:pt x="17" y="48"/>
                    <a:pt x="18" y="47"/>
                  </a:cubicBezTo>
                  <a:cubicBezTo>
                    <a:pt x="18" y="47"/>
                    <a:pt x="18" y="47"/>
                    <a:pt x="19" y="47"/>
                  </a:cubicBezTo>
                  <a:cubicBezTo>
                    <a:pt x="20" y="46"/>
                    <a:pt x="16" y="47"/>
                    <a:pt x="19" y="46"/>
                  </a:cubicBezTo>
                  <a:cubicBezTo>
                    <a:pt x="19" y="46"/>
                    <a:pt x="17" y="47"/>
                    <a:pt x="17" y="47"/>
                  </a:cubicBezTo>
                  <a:cubicBezTo>
                    <a:pt x="18" y="45"/>
                    <a:pt x="16" y="44"/>
                    <a:pt x="15" y="43"/>
                  </a:cubicBezTo>
                  <a:cubicBezTo>
                    <a:pt x="16" y="42"/>
                    <a:pt x="19" y="42"/>
                    <a:pt x="17" y="42"/>
                  </a:cubicBezTo>
                  <a:cubicBezTo>
                    <a:pt x="17" y="41"/>
                    <a:pt x="16" y="42"/>
                    <a:pt x="16" y="42"/>
                  </a:cubicBezTo>
                  <a:cubicBezTo>
                    <a:pt x="15" y="42"/>
                    <a:pt x="19" y="40"/>
                    <a:pt x="18" y="41"/>
                  </a:cubicBezTo>
                  <a:cubicBezTo>
                    <a:pt x="16" y="41"/>
                    <a:pt x="17" y="41"/>
                    <a:pt x="16" y="41"/>
                  </a:cubicBezTo>
                  <a:cubicBezTo>
                    <a:pt x="17" y="40"/>
                    <a:pt x="18" y="39"/>
                    <a:pt x="17" y="40"/>
                  </a:cubicBezTo>
                  <a:cubicBezTo>
                    <a:pt x="17" y="39"/>
                    <a:pt x="17" y="39"/>
                    <a:pt x="17" y="39"/>
                  </a:cubicBezTo>
                  <a:cubicBezTo>
                    <a:pt x="15" y="40"/>
                    <a:pt x="16" y="39"/>
                    <a:pt x="13" y="39"/>
                  </a:cubicBezTo>
                  <a:cubicBezTo>
                    <a:pt x="11" y="37"/>
                    <a:pt x="9" y="35"/>
                    <a:pt x="7" y="32"/>
                  </a:cubicBezTo>
                  <a:cubicBezTo>
                    <a:pt x="7" y="29"/>
                    <a:pt x="5" y="27"/>
                    <a:pt x="5" y="24"/>
                  </a:cubicBezTo>
                  <a:cubicBezTo>
                    <a:pt x="7" y="22"/>
                    <a:pt x="7" y="22"/>
                    <a:pt x="6" y="22"/>
                  </a:cubicBezTo>
                  <a:cubicBezTo>
                    <a:pt x="7" y="22"/>
                    <a:pt x="7" y="22"/>
                    <a:pt x="7" y="22"/>
                  </a:cubicBezTo>
                  <a:cubicBezTo>
                    <a:pt x="5" y="22"/>
                    <a:pt x="6" y="21"/>
                    <a:pt x="5" y="22"/>
                  </a:cubicBezTo>
                  <a:cubicBezTo>
                    <a:pt x="5" y="21"/>
                    <a:pt x="4" y="20"/>
                    <a:pt x="3" y="19"/>
                  </a:cubicBezTo>
                  <a:cubicBezTo>
                    <a:pt x="4" y="19"/>
                    <a:pt x="5" y="18"/>
                    <a:pt x="5" y="18"/>
                  </a:cubicBezTo>
                  <a:cubicBezTo>
                    <a:pt x="4" y="19"/>
                    <a:pt x="4" y="19"/>
                    <a:pt x="4" y="19"/>
                  </a:cubicBezTo>
                  <a:cubicBezTo>
                    <a:pt x="4" y="18"/>
                    <a:pt x="4" y="18"/>
                    <a:pt x="4" y="18"/>
                  </a:cubicBezTo>
                  <a:cubicBezTo>
                    <a:pt x="4" y="18"/>
                    <a:pt x="3" y="18"/>
                    <a:pt x="2" y="19"/>
                  </a:cubicBezTo>
                  <a:cubicBezTo>
                    <a:pt x="0" y="17"/>
                    <a:pt x="3" y="13"/>
                    <a:pt x="1" y="11"/>
                  </a:cubicBezTo>
                  <a:cubicBezTo>
                    <a:pt x="2" y="10"/>
                    <a:pt x="1" y="9"/>
                    <a:pt x="0" y="9"/>
                  </a:cubicBezTo>
                  <a:cubicBezTo>
                    <a:pt x="2" y="6"/>
                    <a:pt x="4" y="3"/>
                    <a:pt x="1" y="2"/>
                  </a:cubicBezTo>
                  <a:cubicBezTo>
                    <a:pt x="1" y="2"/>
                    <a:pt x="6" y="1"/>
                    <a:pt x="8"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8" name="Freeform 67"/>
            <p:cNvSpPr/>
            <p:nvPr/>
          </p:nvSpPr>
          <p:spPr bwMode="auto">
            <a:xfrm>
              <a:off x="9099550" y="2044701"/>
              <a:ext cx="7937" cy="7938"/>
            </a:xfrm>
            <a:custGeom>
              <a:gdLst>
                <a:gd fmla="*/ 0 w 2" name="T0"/>
                <a:gd fmla="*/ 2 h 2" name="T1"/>
                <a:gd fmla="*/ 2 w 2" name="T2"/>
                <a:gd fmla="*/ 0 h 2" name="T3"/>
                <a:gd fmla="*/ 0 w 2" name="T4"/>
                <a:gd fmla="*/ 2 h 2" name="T5"/>
              </a:gdLst>
              <a:cxnLst>
                <a:cxn ang="0">
                  <a:pos x="T0" y="T1"/>
                </a:cxn>
                <a:cxn ang="0">
                  <a:pos x="T2" y="T3"/>
                </a:cxn>
                <a:cxn ang="0">
                  <a:pos x="T4" y="T5"/>
                </a:cxn>
              </a:cxnLst>
              <a:rect b="b" l="0" r="r" t="0"/>
              <a:pathLst>
                <a:path h="2" w="2">
                  <a:moveTo>
                    <a:pt x="0" y="2"/>
                  </a:moveTo>
                  <a:cubicBezTo>
                    <a:pt x="0" y="1"/>
                    <a:pt x="1" y="0"/>
                    <a:pt x="2" y="0"/>
                  </a:cubicBez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9" name="Freeform 68"/>
            <p:cNvSpPr/>
            <p:nvPr/>
          </p:nvSpPr>
          <p:spPr bwMode="auto">
            <a:xfrm>
              <a:off x="9115425" y="2003426"/>
              <a:ext cx="3175" cy="3175"/>
            </a:xfrm>
            <a:custGeom>
              <a:gdLst>
                <a:gd fmla="*/ 0 w 1" name="T0"/>
                <a:gd fmla="*/ 1 h 1" name="T1"/>
                <a:gd fmla="*/ 1 w 1" name="T2"/>
                <a:gd fmla="*/ 1 h 1" name="T3"/>
                <a:gd fmla="*/ 1 w 1" name="T4"/>
                <a:gd fmla="*/ 1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0" y="1"/>
                    <a:pt x="1" y="1"/>
                  </a:cubicBezTo>
                  <a:cubicBezTo>
                    <a:pt x="1" y="1"/>
                    <a:pt x="1" y="0"/>
                    <a:pt x="1" y="1"/>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0" name="Freeform 69"/>
            <p:cNvSpPr/>
            <p:nvPr/>
          </p:nvSpPr>
          <p:spPr bwMode="auto">
            <a:xfrm>
              <a:off x="9115425" y="2000251"/>
              <a:ext cx="3175" cy="3175"/>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0" y="0"/>
                    <a:pt x="1" y="0"/>
                    <a:pt x="1"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1" name="Rectangle 70"/>
            <p:cNvSpPr>
              <a:spLocks noChangeArrowheads="1"/>
            </p:cNvSpPr>
            <p:nvPr/>
          </p:nvSpPr>
          <p:spPr bwMode="auto">
            <a:xfrm>
              <a:off x="9121775" y="1989138"/>
              <a:ext cx="4762" cy="1588"/>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2" name="Freeform 71"/>
            <p:cNvSpPr/>
            <p:nvPr/>
          </p:nvSpPr>
          <p:spPr bwMode="auto">
            <a:xfrm>
              <a:off x="9115425" y="1992313"/>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1" y="0"/>
                    <a:pt x="1" y="0"/>
                  </a:cubicBezTo>
                  <a:cubicBezTo>
                    <a:pt x="0" y="0"/>
                    <a:pt x="1"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3" name="Freeform 72"/>
            <p:cNvSpPr/>
            <p:nvPr/>
          </p:nvSpPr>
          <p:spPr bwMode="auto">
            <a:xfrm>
              <a:off x="9115425" y="1976438"/>
              <a:ext cx="6350" cy="4763"/>
            </a:xfrm>
            <a:custGeom>
              <a:gdLst>
                <a:gd fmla="*/ 1 w 2" name="T0"/>
                <a:gd fmla="*/ 0 h 1" name="T1"/>
                <a:gd fmla="*/ 1 w 2" name="T2"/>
                <a:gd fmla="*/ 0 h 1" name="T3"/>
                <a:gd fmla="*/ 1 w 2" name="T4"/>
                <a:gd fmla="*/ 0 h 1" name="T5"/>
              </a:gdLst>
              <a:cxnLst>
                <a:cxn ang="0">
                  <a:pos x="T0" y="T1"/>
                </a:cxn>
                <a:cxn ang="0">
                  <a:pos x="T2" y="T3"/>
                </a:cxn>
                <a:cxn ang="0">
                  <a:pos x="T4" y="T5"/>
                </a:cxn>
              </a:cxnLst>
              <a:rect b="b" l="0" r="r" t="0"/>
              <a:pathLst>
                <a:path h="1" w="2">
                  <a:moveTo>
                    <a:pt x="1" y="0"/>
                  </a:moveTo>
                  <a:cubicBezTo>
                    <a:pt x="0" y="0"/>
                    <a:pt x="0" y="1"/>
                    <a:pt x="1" y="0"/>
                  </a:cubicBezTo>
                  <a:cubicBezTo>
                    <a:pt x="0" y="1"/>
                    <a:pt x="2"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4" name="Freeform 73"/>
            <p:cNvSpPr/>
            <p:nvPr/>
          </p:nvSpPr>
          <p:spPr bwMode="auto">
            <a:xfrm>
              <a:off x="9110663" y="1973263"/>
              <a:ext cx="4762" cy="3175"/>
            </a:xfrm>
            <a:custGeom>
              <a:gdLst>
                <a:gd fmla="*/ 0 w 1" name="T0"/>
                <a:gd fmla="*/ 1 h 1" name="T1"/>
                <a:gd fmla="*/ 0 w 1" name="T2"/>
                <a:gd fmla="*/ 1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0" y="1"/>
                    <a:pt x="0" y="1"/>
                  </a:cubicBezTo>
                  <a:cubicBezTo>
                    <a:pt x="0" y="1"/>
                    <a:pt x="0" y="0"/>
                    <a:pt x="1" y="0"/>
                  </a:cubicBezTo>
                  <a:lnTo>
                    <a:pt x="0" y="1"/>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5" name="Freeform 74"/>
            <p:cNvSpPr/>
            <p:nvPr/>
          </p:nvSpPr>
          <p:spPr bwMode="auto">
            <a:xfrm>
              <a:off x="9047163" y="1898651"/>
              <a:ext cx="3175" cy="0"/>
            </a:xfrm>
            <a:custGeom>
              <a:gdLst>
                <a:gd fmla="*/ 2 w 2" name="T0"/>
                <a:gd fmla="*/ 2 w 2" name="T1"/>
                <a:gd fmla="*/ 0 w 2" name="T2"/>
                <a:gd fmla="*/ 2 w 2" name="T3"/>
              </a:gdLst>
              <a:cxnLst>
                <a:cxn ang="0">
                  <a:pos x="T0" y="0"/>
                </a:cxn>
                <a:cxn ang="0">
                  <a:pos x="T1" y="0"/>
                </a:cxn>
                <a:cxn ang="0">
                  <a:pos x="T2" y="0"/>
                </a:cxn>
                <a:cxn ang="0">
                  <a:pos x="T3" y="0"/>
                </a:cxn>
              </a:cxnLst>
              <a:rect b="b" l="0" r="r" t="0"/>
              <a:pathLst>
                <a:path w="2">
                  <a:moveTo>
                    <a:pt x="2" y="0"/>
                  </a:moveTo>
                  <a:lnTo>
                    <a:pt x="2" y="0"/>
                  </a:lnTo>
                  <a:lnTo>
                    <a:pt x="0" y="0"/>
                  </a:lnTo>
                  <a:lnTo>
                    <a:pt x="2"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6" name="Freeform 75"/>
            <p:cNvSpPr/>
            <p:nvPr/>
          </p:nvSpPr>
          <p:spPr bwMode="auto">
            <a:xfrm>
              <a:off x="9031288" y="1852613"/>
              <a:ext cx="4762" cy="4763"/>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0" y="1"/>
                    <a:pt x="1" y="1"/>
                    <a:pt x="1" y="0"/>
                  </a:cubicBezTo>
                  <a:cubicBezTo>
                    <a:pt x="1" y="1"/>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7" name="Freeform 76"/>
            <p:cNvSpPr/>
            <p:nvPr/>
          </p:nvSpPr>
          <p:spPr bwMode="auto">
            <a:xfrm>
              <a:off x="9001125" y="1841501"/>
              <a:ext cx="7937" cy="0"/>
            </a:xfrm>
            <a:custGeom>
              <a:gdLst>
                <a:gd fmla="*/ 5 w 5" name="T0"/>
                <a:gd fmla="*/ 5 w 5" name="T1"/>
                <a:gd fmla="*/ 0 w 5" name="T2"/>
                <a:gd fmla="*/ 5 w 5" name="T3"/>
              </a:gdLst>
              <a:cxnLst>
                <a:cxn ang="0">
                  <a:pos x="T0" y="0"/>
                </a:cxn>
                <a:cxn ang="0">
                  <a:pos x="T1" y="0"/>
                </a:cxn>
                <a:cxn ang="0">
                  <a:pos x="T2" y="0"/>
                </a:cxn>
                <a:cxn ang="0">
                  <a:pos x="T3" y="0"/>
                </a:cxn>
              </a:cxnLst>
              <a:rect b="b" l="0" r="r" t="0"/>
              <a:pathLst>
                <a:path w="5">
                  <a:moveTo>
                    <a:pt x="5" y="0"/>
                  </a:moveTo>
                  <a:lnTo>
                    <a:pt x="5" y="0"/>
                  </a:lnTo>
                  <a:lnTo>
                    <a:pt x="0" y="0"/>
                  </a:lnTo>
                  <a:lnTo>
                    <a:pt x="5"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8" name="Freeform 77"/>
            <p:cNvSpPr/>
            <p:nvPr/>
          </p:nvSpPr>
          <p:spPr bwMode="auto">
            <a:xfrm>
              <a:off x="9637713" y="2033588"/>
              <a:ext cx="7937" cy="3175"/>
            </a:xfrm>
            <a:custGeom>
              <a:gdLst>
                <a:gd fmla="*/ 1 w 2" name="T0"/>
                <a:gd fmla="*/ 0 h 1" name="T1"/>
                <a:gd fmla="*/ 1 w 2" name="T2"/>
                <a:gd fmla="*/ 1 h 1" name="T3"/>
                <a:gd fmla="*/ 1 w 2" name="T4"/>
                <a:gd fmla="*/ 0 h 1" name="T5"/>
              </a:gdLst>
              <a:cxnLst>
                <a:cxn ang="0">
                  <a:pos x="T0" y="T1"/>
                </a:cxn>
                <a:cxn ang="0">
                  <a:pos x="T2" y="T3"/>
                </a:cxn>
                <a:cxn ang="0">
                  <a:pos x="T4" y="T5"/>
                </a:cxn>
              </a:cxnLst>
              <a:rect b="b" l="0" r="r" t="0"/>
              <a:pathLst>
                <a:path h="1" w="2">
                  <a:moveTo>
                    <a:pt x="1" y="0"/>
                  </a:moveTo>
                  <a:cubicBezTo>
                    <a:pt x="1" y="1"/>
                    <a:pt x="2" y="1"/>
                    <a:pt x="1" y="1"/>
                  </a:cubicBezTo>
                  <a:cubicBezTo>
                    <a:pt x="1" y="0"/>
                    <a:pt x="0"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9" name="Freeform 78"/>
            <p:cNvSpPr/>
            <p:nvPr/>
          </p:nvSpPr>
          <p:spPr bwMode="auto">
            <a:xfrm>
              <a:off x="9645650" y="1649413"/>
              <a:ext cx="225425" cy="392113"/>
            </a:xfrm>
            <a:custGeom>
              <a:gdLst>
                <a:gd fmla="*/ 51 w 60" name="T0"/>
                <a:gd fmla="*/ 14 h 104" name="T1"/>
                <a:gd fmla="*/ 50 w 60" name="T2"/>
                <a:gd fmla="*/ 17 h 104" name="T3"/>
                <a:gd fmla="*/ 51 w 60" name="T4"/>
                <a:gd fmla="*/ 25 h 104" name="T5"/>
                <a:gd fmla="*/ 49 w 60" name="T6"/>
                <a:gd fmla="*/ 27 h 104" name="T7"/>
                <a:gd fmla="*/ 44 w 60" name="T8"/>
                <a:gd fmla="*/ 33 h 104" name="T9"/>
                <a:gd fmla="*/ 43 w 60" name="T10"/>
                <a:gd fmla="*/ 35 h 104" name="T11"/>
                <a:gd fmla="*/ 43 w 60" name="T12"/>
                <a:gd fmla="*/ 40 h 104" name="T13"/>
                <a:gd fmla="*/ 40 w 60" name="T14"/>
                <a:gd fmla="*/ 42 h 104" name="T15"/>
                <a:gd fmla="*/ 38 w 60" name="T16"/>
                <a:gd fmla="*/ 43 h 104" name="T17"/>
                <a:gd fmla="*/ 39 w 60" name="T18"/>
                <a:gd fmla="*/ 46 h 104" name="T19"/>
                <a:gd fmla="*/ 39 w 60" name="T20"/>
                <a:gd fmla="*/ 51 h 104" name="T21"/>
                <a:gd fmla="*/ 38 w 60" name="T22"/>
                <a:gd fmla="*/ 53 h 104" name="T23"/>
                <a:gd fmla="*/ 38 w 60" name="T24"/>
                <a:gd fmla="*/ 56 h 104" name="T25"/>
                <a:gd fmla="*/ 36 w 60" name="T26"/>
                <a:gd fmla="*/ 57 h 104" name="T27"/>
                <a:gd fmla="*/ 34 w 60" name="T28"/>
                <a:gd fmla="*/ 61 h 104" name="T29"/>
                <a:gd fmla="*/ 31 w 60" name="T30"/>
                <a:gd fmla="*/ 64 h 104" name="T31"/>
                <a:gd fmla="*/ 31 w 60" name="T32"/>
                <a:gd fmla="*/ 66 h 104" name="T33"/>
                <a:gd fmla="*/ 29 w 60" name="T34"/>
                <a:gd fmla="*/ 66 h 104" name="T35"/>
                <a:gd fmla="*/ 30 w 60" name="T36"/>
                <a:gd fmla="*/ 68 h 104" name="T37"/>
                <a:gd fmla="*/ 29 w 60" name="T38"/>
                <a:gd fmla="*/ 69 h 104" name="T39"/>
                <a:gd fmla="*/ 29 w 60" name="T40"/>
                <a:gd fmla="*/ 71 h 104" name="T41"/>
                <a:gd fmla="*/ 26 w 60" name="T42"/>
                <a:gd fmla="*/ 76 h 104" name="T43"/>
                <a:gd fmla="*/ 25 w 60" name="T44"/>
                <a:gd fmla="*/ 78 h 104" name="T45"/>
                <a:gd fmla="*/ 24 w 60" name="T46"/>
                <a:gd fmla="*/ 80 h 104" name="T47"/>
                <a:gd fmla="*/ 21 w 60" name="T48"/>
                <a:gd fmla="*/ 84 h 104" name="T49"/>
                <a:gd fmla="*/ 17 w 60" name="T50"/>
                <a:gd fmla="*/ 82 h 104" name="T51"/>
                <a:gd fmla="*/ 20 w 60" name="T52"/>
                <a:gd fmla="*/ 86 h 104" name="T53"/>
                <a:gd fmla="*/ 23 w 60" name="T54"/>
                <a:gd fmla="*/ 90 h 104" name="T55"/>
                <a:gd fmla="*/ 21 w 60" name="T56"/>
                <a:gd fmla="*/ 91 h 104" name="T57"/>
                <a:gd fmla="*/ 22 w 60" name="T58"/>
                <a:gd fmla="*/ 92 h 104" name="T59"/>
                <a:gd fmla="*/ 20 w 60" name="T60"/>
                <a:gd fmla="*/ 92 h 104" name="T61"/>
                <a:gd fmla="*/ 16 w 60" name="T62"/>
                <a:gd fmla="*/ 92 h 104" name="T63"/>
                <a:gd fmla="*/ 18 w 60" name="T64"/>
                <a:gd fmla="*/ 95 h 104" name="T65"/>
                <a:gd fmla="*/ 16 w 60" name="T66"/>
                <a:gd fmla="*/ 95 h 104" name="T67"/>
                <a:gd fmla="*/ 18 w 60" name="T68"/>
                <a:gd fmla="*/ 98 h 104" name="T69"/>
                <a:gd fmla="*/ 17 w 60" name="T70"/>
                <a:gd fmla="*/ 99 h 104" name="T71"/>
                <a:gd fmla="*/ 12 w 60" name="T72"/>
                <a:gd fmla="*/ 96 h 104" name="T73"/>
                <a:gd fmla="*/ 14 w 60" name="T74"/>
                <a:gd fmla="*/ 100 h 104" name="T75"/>
                <a:gd fmla="*/ 6 w 60" name="T76"/>
                <a:gd fmla="*/ 100 h 104" name="T77"/>
                <a:gd fmla="*/ 4 w 60" name="T78"/>
                <a:gd fmla="*/ 101 h 104" name="T79"/>
                <a:gd fmla="*/ 3 w 60" name="T80"/>
                <a:gd fmla="*/ 103 h 104" name="T81"/>
                <a:gd fmla="*/ 1 w 60" name="T82"/>
                <a:gd fmla="*/ 101 h 104" name="T83"/>
                <a:gd fmla="*/ 4 w 60" name="T84"/>
                <a:gd fmla="*/ 100 h 104" name="T85"/>
                <a:gd fmla="*/ 2 w 60" name="T86"/>
                <a:gd fmla="*/ 93 h 104" name="T87"/>
                <a:gd fmla="*/ 5 w 60" name="T88"/>
                <a:gd fmla="*/ 85 h 104" name="T89"/>
                <a:gd fmla="*/ 8 w 60" name="T90"/>
                <a:gd fmla="*/ 76 h 104" name="T91"/>
                <a:gd fmla="*/ 10 w 60" name="T92"/>
                <a:gd fmla="*/ 70 h 104" name="T93"/>
                <a:gd fmla="*/ 12 w 60" name="T94"/>
                <a:gd fmla="*/ 65 h 104" name="T95"/>
                <a:gd fmla="*/ 19 w 60" name="T96"/>
                <a:gd fmla="*/ 55 h 104" name="T97"/>
                <a:gd fmla="*/ 23 w 60" name="T98"/>
                <a:gd fmla="*/ 51 h 104" name="T99"/>
                <a:gd fmla="*/ 28 w 60" name="T100"/>
                <a:gd fmla="*/ 46 h 104" name="T101"/>
                <a:gd fmla="*/ 36 w 60" name="T102"/>
                <a:gd fmla="*/ 22 h 104" name="T103"/>
                <a:gd fmla="*/ 39 w 60" name="T104"/>
                <a:gd fmla="*/ 16 h 104" name="T105"/>
                <a:gd fmla="*/ 56 w 60" name="T106"/>
                <a:gd fmla="*/ 4 h 104"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04" w="60">
                  <a:moveTo>
                    <a:pt x="56" y="4"/>
                  </a:moveTo>
                  <a:cubicBezTo>
                    <a:pt x="60" y="7"/>
                    <a:pt x="55" y="6"/>
                    <a:pt x="57" y="9"/>
                  </a:cubicBezTo>
                  <a:cubicBezTo>
                    <a:pt x="57" y="9"/>
                    <a:pt x="54" y="8"/>
                    <a:pt x="55" y="9"/>
                  </a:cubicBezTo>
                  <a:cubicBezTo>
                    <a:pt x="57" y="11"/>
                    <a:pt x="54" y="13"/>
                    <a:pt x="51" y="13"/>
                  </a:cubicBezTo>
                  <a:cubicBezTo>
                    <a:pt x="50" y="12"/>
                    <a:pt x="50" y="12"/>
                    <a:pt x="50" y="12"/>
                  </a:cubicBezTo>
                  <a:cubicBezTo>
                    <a:pt x="50" y="12"/>
                    <a:pt x="52" y="14"/>
                    <a:pt x="51" y="14"/>
                  </a:cubicBezTo>
                  <a:cubicBezTo>
                    <a:pt x="51" y="14"/>
                    <a:pt x="51" y="14"/>
                    <a:pt x="50" y="13"/>
                  </a:cubicBezTo>
                  <a:cubicBezTo>
                    <a:pt x="51" y="14"/>
                    <a:pt x="50" y="14"/>
                    <a:pt x="51" y="15"/>
                  </a:cubicBezTo>
                  <a:cubicBezTo>
                    <a:pt x="49" y="14"/>
                    <a:pt x="49" y="14"/>
                    <a:pt x="49" y="14"/>
                  </a:cubicBezTo>
                  <a:cubicBezTo>
                    <a:pt x="50" y="15"/>
                    <a:pt x="50" y="15"/>
                    <a:pt x="50" y="15"/>
                  </a:cubicBezTo>
                  <a:cubicBezTo>
                    <a:pt x="54" y="17"/>
                    <a:pt x="49" y="16"/>
                    <a:pt x="51" y="18"/>
                  </a:cubicBezTo>
                  <a:cubicBezTo>
                    <a:pt x="50" y="17"/>
                    <a:pt x="50" y="17"/>
                    <a:pt x="50" y="17"/>
                  </a:cubicBezTo>
                  <a:cubicBezTo>
                    <a:pt x="52" y="19"/>
                    <a:pt x="50" y="21"/>
                    <a:pt x="51" y="22"/>
                  </a:cubicBezTo>
                  <a:cubicBezTo>
                    <a:pt x="49" y="21"/>
                    <a:pt x="49" y="21"/>
                    <a:pt x="49" y="21"/>
                  </a:cubicBezTo>
                  <a:cubicBezTo>
                    <a:pt x="50" y="22"/>
                    <a:pt x="50" y="23"/>
                    <a:pt x="50" y="23"/>
                  </a:cubicBezTo>
                  <a:cubicBezTo>
                    <a:pt x="49" y="22"/>
                    <a:pt x="51" y="24"/>
                    <a:pt x="50" y="24"/>
                  </a:cubicBezTo>
                  <a:cubicBezTo>
                    <a:pt x="50" y="24"/>
                    <a:pt x="50" y="24"/>
                    <a:pt x="50" y="24"/>
                  </a:cubicBezTo>
                  <a:cubicBezTo>
                    <a:pt x="51" y="25"/>
                    <a:pt x="49" y="24"/>
                    <a:pt x="51" y="25"/>
                  </a:cubicBezTo>
                  <a:cubicBezTo>
                    <a:pt x="49" y="25"/>
                    <a:pt x="49" y="25"/>
                    <a:pt x="49" y="25"/>
                  </a:cubicBezTo>
                  <a:cubicBezTo>
                    <a:pt x="51" y="26"/>
                    <a:pt x="48" y="25"/>
                    <a:pt x="49" y="25"/>
                  </a:cubicBezTo>
                  <a:cubicBezTo>
                    <a:pt x="49" y="26"/>
                    <a:pt x="49" y="26"/>
                    <a:pt x="49" y="26"/>
                  </a:cubicBezTo>
                  <a:cubicBezTo>
                    <a:pt x="50" y="26"/>
                    <a:pt x="49" y="26"/>
                    <a:pt x="49" y="26"/>
                  </a:cubicBezTo>
                  <a:cubicBezTo>
                    <a:pt x="49" y="26"/>
                    <a:pt x="49" y="26"/>
                    <a:pt x="49" y="26"/>
                  </a:cubicBezTo>
                  <a:cubicBezTo>
                    <a:pt x="49" y="27"/>
                    <a:pt x="48" y="26"/>
                    <a:pt x="49" y="27"/>
                  </a:cubicBezTo>
                  <a:cubicBezTo>
                    <a:pt x="48" y="27"/>
                    <a:pt x="49" y="27"/>
                    <a:pt x="47" y="26"/>
                  </a:cubicBezTo>
                  <a:cubicBezTo>
                    <a:pt x="48" y="28"/>
                    <a:pt x="47" y="30"/>
                    <a:pt x="46" y="31"/>
                  </a:cubicBezTo>
                  <a:cubicBezTo>
                    <a:pt x="45" y="31"/>
                    <a:pt x="45" y="31"/>
                    <a:pt x="44" y="31"/>
                  </a:cubicBezTo>
                  <a:cubicBezTo>
                    <a:pt x="44" y="31"/>
                    <a:pt x="44" y="32"/>
                    <a:pt x="45" y="32"/>
                  </a:cubicBezTo>
                  <a:cubicBezTo>
                    <a:pt x="45" y="32"/>
                    <a:pt x="44" y="32"/>
                    <a:pt x="44" y="32"/>
                  </a:cubicBezTo>
                  <a:cubicBezTo>
                    <a:pt x="43" y="32"/>
                    <a:pt x="45" y="33"/>
                    <a:pt x="44" y="33"/>
                  </a:cubicBezTo>
                  <a:cubicBezTo>
                    <a:pt x="43" y="32"/>
                    <a:pt x="43" y="32"/>
                    <a:pt x="43" y="32"/>
                  </a:cubicBezTo>
                  <a:cubicBezTo>
                    <a:pt x="44" y="33"/>
                    <a:pt x="44" y="33"/>
                    <a:pt x="44" y="34"/>
                  </a:cubicBezTo>
                  <a:cubicBezTo>
                    <a:pt x="44" y="34"/>
                    <a:pt x="43" y="33"/>
                    <a:pt x="43" y="33"/>
                  </a:cubicBezTo>
                  <a:cubicBezTo>
                    <a:pt x="44" y="34"/>
                    <a:pt x="42" y="34"/>
                    <a:pt x="43" y="34"/>
                  </a:cubicBezTo>
                  <a:cubicBezTo>
                    <a:pt x="42" y="34"/>
                    <a:pt x="42" y="34"/>
                    <a:pt x="42" y="34"/>
                  </a:cubicBezTo>
                  <a:cubicBezTo>
                    <a:pt x="41" y="34"/>
                    <a:pt x="44" y="35"/>
                    <a:pt x="43" y="35"/>
                  </a:cubicBezTo>
                  <a:cubicBezTo>
                    <a:pt x="42" y="34"/>
                    <a:pt x="42" y="34"/>
                    <a:pt x="42" y="34"/>
                  </a:cubicBezTo>
                  <a:cubicBezTo>
                    <a:pt x="44" y="36"/>
                    <a:pt x="43" y="36"/>
                    <a:pt x="43" y="37"/>
                  </a:cubicBezTo>
                  <a:cubicBezTo>
                    <a:pt x="43" y="37"/>
                    <a:pt x="43" y="37"/>
                    <a:pt x="43" y="37"/>
                  </a:cubicBezTo>
                  <a:cubicBezTo>
                    <a:pt x="43" y="37"/>
                    <a:pt x="42" y="37"/>
                    <a:pt x="42" y="38"/>
                  </a:cubicBezTo>
                  <a:cubicBezTo>
                    <a:pt x="42" y="38"/>
                    <a:pt x="40" y="37"/>
                    <a:pt x="40" y="37"/>
                  </a:cubicBezTo>
                  <a:cubicBezTo>
                    <a:pt x="42" y="39"/>
                    <a:pt x="40" y="39"/>
                    <a:pt x="43" y="40"/>
                  </a:cubicBezTo>
                  <a:cubicBezTo>
                    <a:pt x="42" y="40"/>
                    <a:pt x="41" y="40"/>
                    <a:pt x="42" y="41"/>
                  </a:cubicBezTo>
                  <a:cubicBezTo>
                    <a:pt x="41" y="40"/>
                    <a:pt x="39" y="40"/>
                    <a:pt x="39" y="39"/>
                  </a:cubicBezTo>
                  <a:cubicBezTo>
                    <a:pt x="38" y="39"/>
                    <a:pt x="38" y="39"/>
                    <a:pt x="38" y="39"/>
                  </a:cubicBezTo>
                  <a:cubicBezTo>
                    <a:pt x="37" y="38"/>
                    <a:pt x="38" y="39"/>
                    <a:pt x="37" y="38"/>
                  </a:cubicBezTo>
                  <a:cubicBezTo>
                    <a:pt x="37" y="38"/>
                    <a:pt x="38" y="39"/>
                    <a:pt x="37" y="39"/>
                  </a:cubicBezTo>
                  <a:cubicBezTo>
                    <a:pt x="38" y="40"/>
                    <a:pt x="40" y="42"/>
                    <a:pt x="40" y="42"/>
                  </a:cubicBezTo>
                  <a:cubicBezTo>
                    <a:pt x="40" y="42"/>
                    <a:pt x="38" y="41"/>
                    <a:pt x="38" y="41"/>
                  </a:cubicBezTo>
                  <a:cubicBezTo>
                    <a:pt x="41" y="44"/>
                    <a:pt x="41" y="44"/>
                    <a:pt x="41" y="44"/>
                  </a:cubicBezTo>
                  <a:cubicBezTo>
                    <a:pt x="41" y="44"/>
                    <a:pt x="40" y="43"/>
                    <a:pt x="40" y="43"/>
                  </a:cubicBezTo>
                  <a:cubicBezTo>
                    <a:pt x="41" y="44"/>
                    <a:pt x="41" y="44"/>
                    <a:pt x="41" y="44"/>
                  </a:cubicBezTo>
                  <a:cubicBezTo>
                    <a:pt x="41" y="44"/>
                    <a:pt x="41" y="45"/>
                    <a:pt x="39" y="44"/>
                  </a:cubicBezTo>
                  <a:cubicBezTo>
                    <a:pt x="39" y="44"/>
                    <a:pt x="39" y="44"/>
                    <a:pt x="38" y="43"/>
                  </a:cubicBezTo>
                  <a:cubicBezTo>
                    <a:pt x="38" y="44"/>
                    <a:pt x="39" y="44"/>
                    <a:pt x="39" y="44"/>
                  </a:cubicBezTo>
                  <a:cubicBezTo>
                    <a:pt x="38" y="44"/>
                    <a:pt x="38" y="44"/>
                    <a:pt x="38" y="44"/>
                  </a:cubicBezTo>
                  <a:cubicBezTo>
                    <a:pt x="38" y="44"/>
                    <a:pt x="39" y="45"/>
                    <a:pt x="40" y="46"/>
                  </a:cubicBezTo>
                  <a:cubicBezTo>
                    <a:pt x="40" y="46"/>
                    <a:pt x="39" y="45"/>
                    <a:pt x="40" y="45"/>
                  </a:cubicBezTo>
                  <a:cubicBezTo>
                    <a:pt x="41" y="46"/>
                    <a:pt x="41" y="47"/>
                    <a:pt x="41" y="47"/>
                  </a:cubicBezTo>
                  <a:cubicBezTo>
                    <a:pt x="39" y="46"/>
                    <a:pt x="39" y="46"/>
                    <a:pt x="39" y="46"/>
                  </a:cubicBezTo>
                  <a:cubicBezTo>
                    <a:pt x="41" y="47"/>
                    <a:pt x="41" y="48"/>
                    <a:pt x="41" y="49"/>
                  </a:cubicBezTo>
                  <a:cubicBezTo>
                    <a:pt x="42" y="49"/>
                    <a:pt x="40" y="48"/>
                    <a:pt x="40" y="48"/>
                  </a:cubicBezTo>
                  <a:cubicBezTo>
                    <a:pt x="39" y="48"/>
                    <a:pt x="41" y="50"/>
                    <a:pt x="39" y="50"/>
                  </a:cubicBezTo>
                  <a:cubicBezTo>
                    <a:pt x="39" y="49"/>
                    <a:pt x="40" y="50"/>
                    <a:pt x="40" y="50"/>
                  </a:cubicBezTo>
                  <a:cubicBezTo>
                    <a:pt x="40" y="50"/>
                    <a:pt x="39" y="49"/>
                    <a:pt x="39" y="50"/>
                  </a:cubicBezTo>
                  <a:cubicBezTo>
                    <a:pt x="38" y="50"/>
                    <a:pt x="39" y="50"/>
                    <a:pt x="39" y="51"/>
                  </a:cubicBezTo>
                  <a:cubicBezTo>
                    <a:pt x="40" y="51"/>
                    <a:pt x="39" y="50"/>
                    <a:pt x="39" y="50"/>
                  </a:cubicBezTo>
                  <a:cubicBezTo>
                    <a:pt x="39" y="51"/>
                    <a:pt x="40" y="53"/>
                    <a:pt x="38" y="53"/>
                  </a:cubicBezTo>
                  <a:cubicBezTo>
                    <a:pt x="39" y="53"/>
                    <a:pt x="40" y="54"/>
                    <a:pt x="40" y="54"/>
                  </a:cubicBezTo>
                  <a:cubicBezTo>
                    <a:pt x="39" y="53"/>
                    <a:pt x="39" y="53"/>
                    <a:pt x="39" y="53"/>
                  </a:cubicBezTo>
                  <a:cubicBezTo>
                    <a:pt x="38" y="53"/>
                    <a:pt x="39" y="54"/>
                    <a:pt x="38" y="53"/>
                  </a:cubicBezTo>
                  <a:cubicBezTo>
                    <a:pt x="39" y="54"/>
                    <a:pt x="37" y="51"/>
                    <a:pt x="38" y="53"/>
                  </a:cubicBezTo>
                  <a:cubicBezTo>
                    <a:pt x="37" y="52"/>
                    <a:pt x="39" y="54"/>
                    <a:pt x="38" y="53"/>
                  </a:cubicBezTo>
                  <a:cubicBezTo>
                    <a:pt x="38" y="53"/>
                    <a:pt x="39" y="55"/>
                    <a:pt x="38" y="54"/>
                  </a:cubicBezTo>
                  <a:cubicBezTo>
                    <a:pt x="38" y="54"/>
                    <a:pt x="36" y="53"/>
                    <a:pt x="36" y="53"/>
                  </a:cubicBezTo>
                  <a:cubicBezTo>
                    <a:pt x="36" y="54"/>
                    <a:pt x="37" y="54"/>
                    <a:pt x="37" y="54"/>
                  </a:cubicBezTo>
                  <a:cubicBezTo>
                    <a:pt x="37" y="55"/>
                    <a:pt x="37" y="55"/>
                    <a:pt x="37" y="55"/>
                  </a:cubicBezTo>
                  <a:cubicBezTo>
                    <a:pt x="38" y="55"/>
                    <a:pt x="37" y="55"/>
                    <a:pt x="38" y="56"/>
                  </a:cubicBezTo>
                  <a:cubicBezTo>
                    <a:pt x="37" y="55"/>
                    <a:pt x="38" y="56"/>
                    <a:pt x="37" y="55"/>
                  </a:cubicBezTo>
                  <a:cubicBezTo>
                    <a:pt x="35" y="54"/>
                    <a:pt x="35" y="54"/>
                    <a:pt x="35" y="54"/>
                  </a:cubicBezTo>
                  <a:cubicBezTo>
                    <a:pt x="35" y="55"/>
                    <a:pt x="37" y="56"/>
                    <a:pt x="37" y="56"/>
                  </a:cubicBezTo>
                  <a:cubicBezTo>
                    <a:pt x="36" y="56"/>
                    <a:pt x="36" y="56"/>
                    <a:pt x="36" y="56"/>
                  </a:cubicBezTo>
                  <a:cubicBezTo>
                    <a:pt x="39" y="57"/>
                    <a:pt x="36" y="56"/>
                    <a:pt x="38" y="57"/>
                  </a:cubicBezTo>
                  <a:cubicBezTo>
                    <a:pt x="37" y="57"/>
                    <a:pt x="37" y="58"/>
                    <a:pt x="36" y="57"/>
                  </a:cubicBezTo>
                  <a:cubicBezTo>
                    <a:pt x="36" y="58"/>
                    <a:pt x="37" y="59"/>
                    <a:pt x="36" y="59"/>
                  </a:cubicBezTo>
                  <a:cubicBezTo>
                    <a:pt x="36" y="59"/>
                    <a:pt x="36" y="59"/>
                    <a:pt x="35" y="58"/>
                  </a:cubicBezTo>
                  <a:cubicBezTo>
                    <a:pt x="35" y="58"/>
                    <a:pt x="35" y="58"/>
                    <a:pt x="35" y="59"/>
                  </a:cubicBezTo>
                  <a:cubicBezTo>
                    <a:pt x="35" y="59"/>
                    <a:pt x="34" y="58"/>
                    <a:pt x="33" y="58"/>
                  </a:cubicBezTo>
                  <a:cubicBezTo>
                    <a:pt x="33" y="59"/>
                    <a:pt x="35" y="60"/>
                    <a:pt x="35" y="60"/>
                  </a:cubicBezTo>
                  <a:cubicBezTo>
                    <a:pt x="33" y="59"/>
                    <a:pt x="37" y="62"/>
                    <a:pt x="34" y="61"/>
                  </a:cubicBezTo>
                  <a:cubicBezTo>
                    <a:pt x="34" y="60"/>
                    <a:pt x="33" y="60"/>
                    <a:pt x="33" y="60"/>
                  </a:cubicBezTo>
                  <a:cubicBezTo>
                    <a:pt x="30" y="58"/>
                    <a:pt x="34" y="61"/>
                    <a:pt x="33" y="61"/>
                  </a:cubicBezTo>
                  <a:cubicBezTo>
                    <a:pt x="35" y="62"/>
                    <a:pt x="35" y="62"/>
                    <a:pt x="35" y="62"/>
                  </a:cubicBezTo>
                  <a:cubicBezTo>
                    <a:pt x="33" y="61"/>
                    <a:pt x="35" y="63"/>
                    <a:pt x="34" y="62"/>
                  </a:cubicBezTo>
                  <a:cubicBezTo>
                    <a:pt x="34" y="62"/>
                    <a:pt x="33" y="62"/>
                    <a:pt x="34" y="63"/>
                  </a:cubicBezTo>
                  <a:cubicBezTo>
                    <a:pt x="33" y="63"/>
                    <a:pt x="34" y="65"/>
                    <a:pt x="31" y="64"/>
                  </a:cubicBezTo>
                  <a:cubicBezTo>
                    <a:pt x="31" y="64"/>
                    <a:pt x="31" y="64"/>
                    <a:pt x="32" y="64"/>
                  </a:cubicBezTo>
                  <a:cubicBezTo>
                    <a:pt x="33" y="65"/>
                    <a:pt x="31" y="64"/>
                    <a:pt x="32" y="64"/>
                  </a:cubicBezTo>
                  <a:cubicBezTo>
                    <a:pt x="32" y="64"/>
                    <a:pt x="32" y="65"/>
                    <a:pt x="33" y="65"/>
                  </a:cubicBezTo>
                  <a:cubicBezTo>
                    <a:pt x="32" y="65"/>
                    <a:pt x="32" y="65"/>
                    <a:pt x="30" y="64"/>
                  </a:cubicBezTo>
                  <a:cubicBezTo>
                    <a:pt x="29" y="63"/>
                    <a:pt x="33" y="66"/>
                    <a:pt x="32" y="66"/>
                  </a:cubicBezTo>
                  <a:cubicBezTo>
                    <a:pt x="31" y="66"/>
                    <a:pt x="31" y="65"/>
                    <a:pt x="31" y="66"/>
                  </a:cubicBezTo>
                  <a:cubicBezTo>
                    <a:pt x="32" y="67"/>
                    <a:pt x="32" y="67"/>
                    <a:pt x="32" y="67"/>
                  </a:cubicBezTo>
                  <a:cubicBezTo>
                    <a:pt x="32" y="67"/>
                    <a:pt x="30" y="66"/>
                    <a:pt x="29" y="65"/>
                  </a:cubicBezTo>
                  <a:cubicBezTo>
                    <a:pt x="29" y="66"/>
                    <a:pt x="29" y="66"/>
                    <a:pt x="30" y="66"/>
                  </a:cubicBezTo>
                  <a:cubicBezTo>
                    <a:pt x="28" y="66"/>
                    <a:pt x="28" y="66"/>
                    <a:pt x="28" y="66"/>
                  </a:cubicBezTo>
                  <a:cubicBezTo>
                    <a:pt x="29" y="66"/>
                    <a:pt x="29" y="66"/>
                    <a:pt x="29" y="67"/>
                  </a:cubicBezTo>
                  <a:cubicBezTo>
                    <a:pt x="29" y="66"/>
                    <a:pt x="29" y="66"/>
                    <a:pt x="29" y="66"/>
                  </a:cubicBezTo>
                  <a:cubicBezTo>
                    <a:pt x="28" y="66"/>
                    <a:pt x="28" y="66"/>
                    <a:pt x="29" y="67"/>
                  </a:cubicBezTo>
                  <a:cubicBezTo>
                    <a:pt x="29" y="67"/>
                    <a:pt x="30" y="67"/>
                    <a:pt x="30" y="67"/>
                  </a:cubicBezTo>
                  <a:cubicBezTo>
                    <a:pt x="31" y="68"/>
                    <a:pt x="30" y="68"/>
                    <a:pt x="31" y="68"/>
                  </a:cubicBezTo>
                  <a:cubicBezTo>
                    <a:pt x="30" y="67"/>
                    <a:pt x="30" y="68"/>
                    <a:pt x="30" y="68"/>
                  </a:cubicBezTo>
                  <a:cubicBezTo>
                    <a:pt x="29" y="68"/>
                    <a:pt x="31" y="69"/>
                    <a:pt x="31" y="69"/>
                  </a:cubicBezTo>
                  <a:cubicBezTo>
                    <a:pt x="30" y="69"/>
                    <a:pt x="30" y="69"/>
                    <a:pt x="30" y="68"/>
                  </a:cubicBezTo>
                  <a:cubicBezTo>
                    <a:pt x="29" y="68"/>
                    <a:pt x="30" y="69"/>
                    <a:pt x="30" y="68"/>
                  </a:cubicBezTo>
                  <a:cubicBezTo>
                    <a:pt x="29" y="68"/>
                    <a:pt x="28" y="67"/>
                    <a:pt x="29" y="68"/>
                  </a:cubicBezTo>
                  <a:cubicBezTo>
                    <a:pt x="29" y="69"/>
                    <a:pt x="31" y="70"/>
                    <a:pt x="30" y="69"/>
                  </a:cubicBezTo>
                  <a:cubicBezTo>
                    <a:pt x="29" y="68"/>
                    <a:pt x="29" y="68"/>
                    <a:pt x="29" y="68"/>
                  </a:cubicBezTo>
                  <a:cubicBezTo>
                    <a:pt x="28" y="68"/>
                    <a:pt x="28" y="68"/>
                    <a:pt x="28" y="68"/>
                  </a:cubicBezTo>
                  <a:cubicBezTo>
                    <a:pt x="29" y="69"/>
                    <a:pt x="29" y="69"/>
                    <a:pt x="29" y="69"/>
                  </a:cubicBezTo>
                  <a:cubicBezTo>
                    <a:pt x="29" y="69"/>
                    <a:pt x="29" y="69"/>
                    <a:pt x="29" y="69"/>
                  </a:cubicBezTo>
                  <a:cubicBezTo>
                    <a:pt x="30" y="70"/>
                    <a:pt x="29" y="70"/>
                    <a:pt x="30" y="70"/>
                  </a:cubicBezTo>
                  <a:cubicBezTo>
                    <a:pt x="30" y="71"/>
                    <a:pt x="29" y="70"/>
                    <a:pt x="29" y="70"/>
                  </a:cubicBezTo>
                  <a:cubicBezTo>
                    <a:pt x="29" y="70"/>
                    <a:pt x="29" y="70"/>
                    <a:pt x="29" y="70"/>
                  </a:cubicBezTo>
                  <a:cubicBezTo>
                    <a:pt x="28" y="70"/>
                    <a:pt x="28" y="71"/>
                    <a:pt x="29" y="71"/>
                  </a:cubicBezTo>
                  <a:cubicBezTo>
                    <a:pt x="29" y="71"/>
                    <a:pt x="29" y="71"/>
                    <a:pt x="29" y="71"/>
                  </a:cubicBezTo>
                  <a:cubicBezTo>
                    <a:pt x="29" y="71"/>
                    <a:pt x="29" y="71"/>
                    <a:pt x="29" y="72"/>
                  </a:cubicBezTo>
                  <a:cubicBezTo>
                    <a:pt x="28" y="72"/>
                    <a:pt x="25" y="70"/>
                    <a:pt x="26" y="71"/>
                  </a:cubicBezTo>
                  <a:cubicBezTo>
                    <a:pt x="26" y="71"/>
                    <a:pt x="28" y="72"/>
                    <a:pt x="29" y="73"/>
                  </a:cubicBezTo>
                  <a:cubicBezTo>
                    <a:pt x="28" y="73"/>
                    <a:pt x="29" y="74"/>
                    <a:pt x="27" y="74"/>
                  </a:cubicBezTo>
                  <a:cubicBezTo>
                    <a:pt x="28" y="75"/>
                    <a:pt x="28" y="75"/>
                    <a:pt x="28" y="75"/>
                  </a:cubicBezTo>
                  <a:cubicBezTo>
                    <a:pt x="27" y="75"/>
                    <a:pt x="29" y="77"/>
                    <a:pt x="26" y="76"/>
                  </a:cubicBezTo>
                  <a:cubicBezTo>
                    <a:pt x="26" y="76"/>
                    <a:pt x="25" y="75"/>
                    <a:pt x="24" y="75"/>
                  </a:cubicBezTo>
                  <a:cubicBezTo>
                    <a:pt x="25" y="76"/>
                    <a:pt x="23" y="75"/>
                    <a:pt x="25" y="76"/>
                  </a:cubicBezTo>
                  <a:cubicBezTo>
                    <a:pt x="26" y="76"/>
                    <a:pt x="26" y="77"/>
                    <a:pt x="27" y="77"/>
                  </a:cubicBezTo>
                  <a:cubicBezTo>
                    <a:pt x="27" y="77"/>
                    <a:pt x="27" y="78"/>
                    <a:pt x="26" y="78"/>
                  </a:cubicBezTo>
                  <a:cubicBezTo>
                    <a:pt x="26" y="78"/>
                    <a:pt x="26" y="78"/>
                    <a:pt x="27" y="78"/>
                  </a:cubicBezTo>
                  <a:cubicBezTo>
                    <a:pt x="25" y="77"/>
                    <a:pt x="25" y="78"/>
                    <a:pt x="25" y="78"/>
                  </a:cubicBezTo>
                  <a:cubicBezTo>
                    <a:pt x="26" y="79"/>
                    <a:pt x="26" y="79"/>
                    <a:pt x="26" y="79"/>
                  </a:cubicBezTo>
                  <a:cubicBezTo>
                    <a:pt x="25" y="78"/>
                    <a:pt x="25" y="78"/>
                    <a:pt x="25" y="78"/>
                  </a:cubicBezTo>
                  <a:cubicBezTo>
                    <a:pt x="25" y="79"/>
                    <a:pt x="27" y="80"/>
                    <a:pt x="26" y="79"/>
                  </a:cubicBezTo>
                  <a:cubicBezTo>
                    <a:pt x="25" y="79"/>
                    <a:pt x="25" y="79"/>
                    <a:pt x="25" y="79"/>
                  </a:cubicBezTo>
                  <a:cubicBezTo>
                    <a:pt x="25" y="80"/>
                    <a:pt x="27" y="81"/>
                    <a:pt x="26" y="80"/>
                  </a:cubicBezTo>
                  <a:cubicBezTo>
                    <a:pt x="24" y="80"/>
                    <a:pt x="24" y="80"/>
                    <a:pt x="24" y="80"/>
                  </a:cubicBezTo>
                  <a:cubicBezTo>
                    <a:pt x="24" y="80"/>
                    <a:pt x="25" y="81"/>
                    <a:pt x="25" y="81"/>
                  </a:cubicBezTo>
                  <a:cubicBezTo>
                    <a:pt x="24" y="81"/>
                    <a:pt x="24" y="81"/>
                    <a:pt x="23" y="80"/>
                  </a:cubicBezTo>
                  <a:cubicBezTo>
                    <a:pt x="25" y="83"/>
                    <a:pt x="25" y="84"/>
                    <a:pt x="24" y="85"/>
                  </a:cubicBezTo>
                  <a:cubicBezTo>
                    <a:pt x="23" y="85"/>
                    <a:pt x="23" y="85"/>
                    <a:pt x="23" y="85"/>
                  </a:cubicBezTo>
                  <a:cubicBezTo>
                    <a:pt x="22" y="84"/>
                    <a:pt x="25" y="85"/>
                    <a:pt x="24" y="85"/>
                  </a:cubicBezTo>
                  <a:cubicBezTo>
                    <a:pt x="23" y="85"/>
                    <a:pt x="22" y="85"/>
                    <a:pt x="21" y="84"/>
                  </a:cubicBezTo>
                  <a:cubicBezTo>
                    <a:pt x="20" y="84"/>
                    <a:pt x="22" y="85"/>
                    <a:pt x="23" y="85"/>
                  </a:cubicBezTo>
                  <a:cubicBezTo>
                    <a:pt x="24" y="86"/>
                    <a:pt x="22" y="85"/>
                    <a:pt x="23" y="86"/>
                  </a:cubicBezTo>
                  <a:cubicBezTo>
                    <a:pt x="24" y="86"/>
                    <a:pt x="22" y="86"/>
                    <a:pt x="24" y="87"/>
                  </a:cubicBezTo>
                  <a:cubicBezTo>
                    <a:pt x="23" y="86"/>
                    <a:pt x="22" y="86"/>
                    <a:pt x="22" y="85"/>
                  </a:cubicBezTo>
                  <a:cubicBezTo>
                    <a:pt x="22" y="86"/>
                    <a:pt x="22" y="86"/>
                    <a:pt x="22" y="86"/>
                  </a:cubicBezTo>
                  <a:cubicBezTo>
                    <a:pt x="20" y="85"/>
                    <a:pt x="19" y="83"/>
                    <a:pt x="17" y="82"/>
                  </a:cubicBezTo>
                  <a:cubicBezTo>
                    <a:pt x="17" y="83"/>
                    <a:pt x="17" y="83"/>
                    <a:pt x="17" y="83"/>
                  </a:cubicBezTo>
                  <a:cubicBezTo>
                    <a:pt x="15" y="82"/>
                    <a:pt x="16" y="81"/>
                    <a:pt x="15" y="81"/>
                  </a:cubicBezTo>
                  <a:cubicBezTo>
                    <a:pt x="15" y="82"/>
                    <a:pt x="17" y="84"/>
                    <a:pt x="18" y="84"/>
                  </a:cubicBezTo>
                  <a:cubicBezTo>
                    <a:pt x="18" y="84"/>
                    <a:pt x="22" y="86"/>
                    <a:pt x="21" y="86"/>
                  </a:cubicBezTo>
                  <a:cubicBezTo>
                    <a:pt x="20" y="86"/>
                    <a:pt x="21" y="86"/>
                    <a:pt x="20" y="85"/>
                  </a:cubicBezTo>
                  <a:cubicBezTo>
                    <a:pt x="19" y="85"/>
                    <a:pt x="21" y="86"/>
                    <a:pt x="20" y="86"/>
                  </a:cubicBezTo>
                  <a:cubicBezTo>
                    <a:pt x="21" y="86"/>
                    <a:pt x="22" y="87"/>
                    <a:pt x="22" y="88"/>
                  </a:cubicBezTo>
                  <a:cubicBezTo>
                    <a:pt x="21" y="87"/>
                    <a:pt x="21" y="87"/>
                    <a:pt x="21" y="87"/>
                  </a:cubicBezTo>
                  <a:cubicBezTo>
                    <a:pt x="21" y="87"/>
                    <a:pt x="22" y="88"/>
                    <a:pt x="23" y="88"/>
                  </a:cubicBezTo>
                  <a:cubicBezTo>
                    <a:pt x="25" y="90"/>
                    <a:pt x="22" y="88"/>
                    <a:pt x="23" y="89"/>
                  </a:cubicBezTo>
                  <a:cubicBezTo>
                    <a:pt x="22" y="89"/>
                    <a:pt x="20" y="87"/>
                    <a:pt x="19" y="87"/>
                  </a:cubicBezTo>
                  <a:cubicBezTo>
                    <a:pt x="21" y="88"/>
                    <a:pt x="21" y="89"/>
                    <a:pt x="23" y="90"/>
                  </a:cubicBezTo>
                  <a:cubicBezTo>
                    <a:pt x="23" y="90"/>
                    <a:pt x="22" y="89"/>
                    <a:pt x="21" y="88"/>
                  </a:cubicBezTo>
                  <a:cubicBezTo>
                    <a:pt x="20" y="88"/>
                    <a:pt x="23" y="90"/>
                    <a:pt x="20" y="89"/>
                  </a:cubicBezTo>
                  <a:cubicBezTo>
                    <a:pt x="22" y="90"/>
                    <a:pt x="22" y="90"/>
                    <a:pt x="22" y="90"/>
                  </a:cubicBezTo>
                  <a:cubicBezTo>
                    <a:pt x="21" y="89"/>
                    <a:pt x="21" y="89"/>
                    <a:pt x="20" y="89"/>
                  </a:cubicBezTo>
                  <a:cubicBezTo>
                    <a:pt x="20" y="89"/>
                    <a:pt x="21" y="91"/>
                    <a:pt x="19" y="90"/>
                  </a:cubicBezTo>
                  <a:cubicBezTo>
                    <a:pt x="20" y="90"/>
                    <a:pt x="19" y="90"/>
                    <a:pt x="21" y="91"/>
                  </a:cubicBezTo>
                  <a:cubicBezTo>
                    <a:pt x="22" y="91"/>
                    <a:pt x="20" y="90"/>
                    <a:pt x="22" y="91"/>
                  </a:cubicBezTo>
                  <a:cubicBezTo>
                    <a:pt x="20" y="90"/>
                    <a:pt x="22" y="91"/>
                    <a:pt x="22" y="92"/>
                  </a:cubicBezTo>
                  <a:cubicBezTo>
                    <a:pt x="21" y="91"/>
                    <a:pt x="21" y="91"/>
                    <a:pt x="21" y="91"/>
                  </a:cubicBezTo>
                  <a:cubicBezTo>
                    <a:pt x="22" y="92"/>
                    <a:pt x="21" y="92"/>
                    <a:pt x="22" y="92"/>
                  </a:cubicBezTo>
                  <a:cubicBezTo>
                    <a:pt x="21" y="92"/>
                    <a:pt x="21" y="92"/>
                    <a:pt x="21" y="92"/>
                  </a:cubicBezTo>
                  <a:cubicBezTo>
                    <a:pt x="22" y="92"/>
                    <a:pt x="22" y="92"/>
                    <a:pt x="22" y="92"/>
                  </a:cubicBezTo>
                  <a:cubicBezTo>
                    <a:pt x="23" y="93"/>
                    <a:pt x="20" y="91"/>
                    <a:pt x="20" y="92"/>
                  </a:cubicBezTo>
                  <a:cubicBezTo>
                    <a:pt x="19" y="91"/>
                    <a:pt x="19" y="91"/>
                    <a:pt x="19" y="91"/>
                  </a:cubicBezTo>
                  <a:cubicBezTo>
                    <a:pt x="20" y="91"/>
                    <a:pt x="18" y="91"/>
                    <a:pt x="19" y="91"/>
                  </a:cubicBezTo>
                  <a:cubicBezTo>
                    <a:pt x="20" y="92"/>
                    <a:pt x="21" y="93"/>
                    <a:pt x="22" y="93"/>
                  </a:cubicBezTo>
                  <a:cubicBezTo>
                    <a:pt x="22" y="94"/>
                    <a:pt x="20" y="93"/>
                    <a:pt x="22" y="93"/>
                  </a:cubicBezTo>
                  <a:cubicBezTo>
                    <a:pt x="20" y="92"/>
                    <a:pt x="20" y="92"/>
                    <a:pt x="20" y="92"/>
                  </a:cubicBezTo>
                  <a:cubicBezTo>
                    <a:pt x="20" y="92"/>
                    <a:pt x="18" y="92"/>
                    <a:pt x="18" y="92"/>
                  </a:cubicBezTo>
                  <a:cubicBezTo>
                    <a:pt x="19" y="92"/>
                    <a:pt x="20" y="93"/>
                    <a:pt x="21" y="94"/>
                  </a:cubicBezTo>
                  <a:cubicBezTo>
                    <a:pt x="21" y="94"/>
                    <a:pt x="20" y="93"/>
                    <a:pt x="19" y="93"/>
                  </a:cubicBezTo>
                  <a:cubicBezTo>
                    <a:pt x="19" y="93"/>
                    <a:pt x="20" y="94"/>
                    <a:pt x="21" y="94"/>
                  </a:cubicBezTo>
                  <a:cubicBezTo>
                    <a:pt x="20" y="94"/>
                    <a:pt x="19" y="94"/>
                    <a:pt x="18" y="93"/>
                  </a:cubicBezTo>
                  <a:cubicBezTo>
                    <a:pt x="16" y="92"/>
                    <a:pt x="16" y="92"/>
                    <a:pt x="16" y="92"/>
                  </a:cubicBezTo>
                  <a:cubicBezTo>
                    <a:pt x="16" y="92"/>
                    <a:pt x="16" y="92"/>
                    <a:pt x="16" y="92"/>
                  </a:cubicBezTo>
                  <a:cubicBezTo>
                    <a:pt x="14" y="91"/>
                    <a:pt x="15" y="91"/>
                    <a:pt x="13" y="90"/>
                  </a:cubicBezTo>
                  <a:cubicBezTo>
                    <a:pt x="13" y="90"/>
                    <a:pt x="13" y="91"/>
                    <a:pt x="14" y="91"/>
                  </a:cubicBezTo>
                  <a:cubicBezTo>
                    <a:pt x="16" y="92"/>
                    <a:pt x="17" y="94"/>
                    <a:pt x="19" y="95"/>
                  </a:cubicBezTo>
                  <a:cubicBezTo>
                    <a:pt x="20" y="96"/>
                    <a:pt x="13" y="92"/>
                    <a:pt x="17" y="95"/>
                  </a:cubicBezTo>
                  <a:cubicBezTo>
                    <a:pt x="17" y="95"/>
                    <a:pt x="19" y="96"/>
                    <a:pt x="18" y="95"/>
                  </a:cubicBezTo>
                  <a:cubicBezTo>
                    <a:pt x="18" y="96"/>
                    <a:pt x="21" y="97"/>
                    <a:pt x="20" y="97"/>
                  </a:cubicBezTo>
                  <a:cubicBezTo>
                    <a:pt x="19" y="96"/>
                    <a:pt x="17" y="96"/>
                    <a:pt x="16" y="95"/>
                  </a:cubicBezTo>
                  <a:cubicBezTo>
                    <a:pt x="17" y="95"/>
                    <a:pt x="17" y="95"/>
                    <a:pt x="16" y="94"/>
                  </a:cubicBezTo>
                  <a:cubicBezTo>
                    <a:pt x="15" y="94"/>
                    <a:pt x="14" y="93"/>
                    <a:pt x="14" y="93"/>
                  </a:cubicBezTo>
                  <a:cubicBezTo>
                    <a:pt x="14" y="94"/>
                    <a:pt x="14" y="94"/>
                    <a:pt x="15" y="95"/>
                  </a:cubicBezTo>
                  <a:cubicBezTo>
                    <a:pt x="16" y="95"/>
                    <a:pt x="15" y="94"/>
                    <a:pt x="16" y="95"/>
                  </a:cubicBezTo>
                  <a:cubicBezTo>
                    <a:pt x="17" y="96"/>
                    <a:pt x="15" y="95"/>
                    <a:pt x="17" y="96"/>
                  </a:cubicBezTo>
                  <a:cubicBezTo>
                    <a:pt x="17" y="96"/>
                    <a:pt x="18" y="97"/>
                    <a:pt x="19" y="97"/>
                  </a:cubicBezTo>
                  <a:cubicBezTo>
                    <a:pt x="19" y="98"/>
                    <a:pt x="19" y="98"/>
                    <a:pt x="19" y="98"/>
                  </a:cubicBezTo>
                  <a:cubicBezTo>
                    <a:pt x="19" y="97"/>
                    <a:pt x="19" y="97"/>
                    <a:pt x="19" y="97"/>
                  </a:cubicBezTo>
                  <a:cubicBezTo>
                    <a:pt x="18" y="97"/>
                    <a:pt x="20" y="98"/>
                    <a:pt x="20" y="99"/>
                  </a:cubicBezTo>
                  <a:cubicBezTo>
                    <a:pt x="18" y="98"/>
                    <a:pt x="18" y="98"/>
                    <a:pt x="18" y="98"/>
                  </a:cubicBezTo>
                  <a:cubicBezTo>
                    <a:pt x="16" y="97"/>
                    <a:pt x="19" y="97"/>
                    <a:pt x="16" y="96"/>
                  </a:cubicBezTo>
                  <a:cubicBezTo>
                    <a:pt x="16" y="96"/>
                    <a:pt x="17" y="97"/>
                    <a:pt x="16" y="97"/>
                  </a:cubicBezTo>
                  <a:cubicBezTo>
                    <a:pt x="16" y="97"/>
                    <a:pt x="16" y="97"/>
                    <a:pt x="16" y="97"/>
                  </a:cubicBezTo>
                  <a:cubicBezTo>
                    <a:pt x="16" y="97"/>
                    <a:pt x="13" y="95"/>
                    <a:pt x="14" y="96"/>
                  </a:cubicBezTo>
                  <a:cubicBezTo>
                    <a:pt x="15" y="97"/>
                    <a:pt x="15" y="97"/>
                    <a:pt x="16" y="98"/>
                  </a:cubicBezTo>
                  <a:cubicBezTo>
                    <a:pt x="16" y="98"/>
                    <a:pt x="17" y="99"/>
                    <a:pt x="17" y="99"/>
                  </a:cubicBezTo>
                  <a:cubicBezTo>
                    <a:pt x="15" y="98"/>
                    <a:pt x="16" y="100"/>
                    <a:pt x="15" y="98"/>
                  </a:cubicBezTo>
                  <a:cubicBezTo>
                    <a:pt x="16" y="99"/>
                    <a:pt x="16" y="98"/>
                    <a:pt x="15" y="97"/>
                  </a:cubicBezTo>
                  <a:cubicBezTo>
                    <a:pt x="12" y="96"/>
                    <a:pt x="15" y="97"/>
                    <a:pt x="13" y="95"/>
                  </a:cubicBezTo>
                  <a:cubicBezTo>
                    <a:pt x="13" y="96"/>
                    <a:pt x="11" y="95"/>
                    <a:pt x="9" y="94"/>
                  </a:cubicBezTo>
                  <a:cubicBezTo>
                    <a:pt x="9" y="94"/>
                    <a:pt x="10" y="94"/>
                    <a:pt x="10" y="94"/>
                  </a:cubicBezTo>
                  <a:cubicBezTo>
                    <a:pt x="11" y="95"/>
                    <a:pt x="11" y="95"/>
                    <a:pt x="12" y="96"/>
                  </a:cubicBezTo>
                  <a:cubicBezTo>
                    <a:pt x="12" y="96"/>
                    <a:pt x="12" y="97"/>
                    <a:pt x="13" y="98"/>
                  </a:cubicBezTo>
                  <a:cubicBezTo>
                    <a:pt x="13" y="98"/>
                    <a:pt x="11" y="97"/>
                    <a:pt x="11" y="97"/>
                  </a:cubicBezTo>
                  <a:cubicBezTo>
                    <a:pt x="12" y="97"/>
                    <a:pt x="11" y="98"/>
                    <a:pt x="10" y="98"/>
                  </a:cubicBezTo>
                  <a:cubicBezTo>
                    <a:pt x="13" y="99"/>
                    <a:pt x="11" y="99"/>
                    <a:pt x="12" y="100"/>
                  </a:cubicBezTo>
                  <a:cubicBezTo>
                    <a:pt x="13" y="100"/>
                    <a:pt x="15" y="100"/>
                    <a:pt x="16" y="101"/>
                  </a:cubicBezTo>
                  <a:cubicBezTo>
                    <a:pt x="15" y="101"/>
                    <a:pt x="15" y="100"/>
                    <a:pt x="14" y="100"/>
                  </a:cubicBezTo>
                  <a:cubicBezTo>
                    <a:pt x="15" y="101"/>
                    <a:pt x="12" y="99"/>
                    <a:pt x="14" y="101"/>
                  </a:cubicBezTo>
                  <a:cubicBezTo>
                    <a:pt x="13" y="100"/>
                    <a:pt x="11" y="99"/>
                    <a:pt x="10" y="98"/>
                  </a:cubicBezTo>
                  <a:cubicBezTo>
                    <a:pt x="10" y="99"/>
                    <a:pt x="9" y="97"/>
                    <a:pt x="8" y="98"/>
                  </a:cubicBezTo>
                  <a:cubicBezTo>
                    <a:pt x="9" y="99"/>
                    <a:pt x="10" y="99"/>
                    <a:pt x="10" y="100"/>
                  </a:cubicBezTo>
                  <a:cubicBezTo>
                    <a:pt x="8" y="100"/>
                    <a:pt x="9" y="101"/>
                    <a:pt x="9" y="102"/>
                  </a:cubicBezTo>
                  <a:cubicBezTo>
                    <a:pt x="8" y="101"/>
                    <a:pt x="6" y="100"/>
                    <a:pt x="6" y="100"/>
                  </a:cubicBezTo>
                  <a:cubicBezTo>
                    <a:pt x="6" y="101"/>
                    <a:pt x="8" y="101"/>
                    <a:pt x="7" y="101"/>
                  </a:cubicBezTo>
                  <a:cubicBezTo>
                    <a:pt x="6" y="101"/>
                    <a:pt x="6" y="101"/>
                    <a:pt x="6" y="101"/>
                  </a:cubicBezTo>
                  <a:cubicBezTo>
                    <a:pt x="7" y="101"/>
                    <a:pt x="5" y="101"/>
                    <a:pt x="7" y="102"/>
                  </a:cubicBezTo>
                  <a:cubicBezTo>
                    <a:pt x="5" y="101"/>
                    <a:pt x="5" y="101"/>
                    <a:pt x="5" y="101"/>
                  </a:cubicBezTo>
                  <a:cubicBezTo>
                    <a:pt x="5" y="101"/>
                    <a:pt x="6" y="102"/>
                    <a:pt x="6" y="102"/>
                  </a:cubicBezTo>
                  <a:cubicBezTo>
                    <a:pt x="5" y="101"/>
                    <a:pt x="4" y="101"/>
                    <a:pt x="4" y="101"/>
                  </a:cubicBezTo>
                  <a:cubicBezTo>
                    <a:pt x="2" y="100"/>
                    <a:pt x="4" y="101"/>
                    <a:pt x="4" y="102"/>
                  </a:cubicBezTo>
                  <a:cubicBezTo>
                    <a:pt x="5" y="102"/>
                    <a:pt x="5" y="102"/>
                    <a:pt x="5" y="102"/>
                  </a:cubicBezTo>
                  <a:cubicBezTo>
                    <a:pt x="6" y="103"/>
                    <a:pt x="4" y="103"/>
                    <a:pt x="5" y="104"/>
                  </a:cubicBezTo>
                  <a:cubicBezTo>
                    <a:pt x="3" y="103"/>
                    <a:pt x="3" y="103"/>
                    <a:pt x="3" y="103"/>
                  </a:cubicBezTo>
                  <a:cubicBezTo>
                    <a:pt x="4" y="104"/>
                    <a:pt x="4" y="104"/>
                    <a:pt x="4" y="104"/>
                  </a:cubicBezTo>
                  <a:cubicBezTo>
                    <a:pt x="3" y="103"/>
                    <a:pt x="2" y="103"/>
                    <a:pt x="3" y="103"/>
                  </a:cubicBezTo>
                  <a:cubicBezTo>
                    <a:pt x="0" y="101"/>
                    <a:pt x="0" y="101"/>
                    <a:pt x="0" y="101"/>
                  </a:cubicBezTo>
                  <a:cubicBezTo>
                    <a:pt x="1" y="101"/>
                    <a:pt x="2" y="102"/>
                    <a:pt x="3" y="103"/>
                  </a:cubicBezTo>
                  <a:cubicBezTo>
                    <a:pt x="4" y="103"/>
                    <a:pt x="4" y="102"/>
                    <a:pt x="3" y="102"/>
                  </a:cubicBezTo>
                  <a:cubicBezTo>
                    <a:pt x="3" y="102"/>
                    <a:pt x="3" y="102"/>
                    <a:pt x="3" y="102"/>
                  </a:cubicBezTo>
                  <a:cubicBezTo>
                    <a:pt x="2" y="101"/>
                    <a:pt x="2" y="101"/>
                    <a:pt x="1" y="101"/>
                  </a:cubicBezTo>
                  <a:cubicBezTo>
                    <a:pt x="1" y="101"/>
                    <a:pt x="0" y="101"/>
                    <a:pt x="1" y="101"/>
                  </a:cubicBezTo>
                  <a:cubicBezTo>
                    <a:pt x="0" y="100"/>
                    <a:pt x="0" y="100"/>
                    <a:pt x="0" y="100"/>
                  </a:cubicBezTo>
                  <a:cubicBezTo>
                    <a:pt x="1" y="100"/>
                    <a:pt x="1" y="100"/>
                    <a:pt x="2" y="100"/>
                  </a:cubicBezTo>
                  <a:cubicBezTo>
                    <a:pt x="0" y="100"/>
                    <a:pt x="0" y="99"/>
                    <a:pt x="0" y="99"/>
                  </a:cubicBezTo>
                  <a:cubicBezTo>
                    <a:pt x="2" y="100"/>
                    <a:pt x="0" y="98"/>
                    <a:pt x="0" y="98"/>
                  </a:cubicBezTo>
                  <a:cubicBezTo>
                    <a:pt x="2" y="99"/>
                    <a:pt x="3" y="99"/>
                    <a:pt x="3" y="100"/>
                  </a:cubicBezTo>
                  <a:cubicBezTo>
                    <a:pt x="4" y="100"/>
                    <a:pt x="3" y="100"/>
                    <a:pt x="4" y="100"/>
                  </a:cubicBezTo>
                  <a:cubicBezTo>
                    <a:pt x="3" y="99"/>
                    <a:pt x="2" y="98"/>
                    <a:pt x="1" y="97"/>
                  </a:cubicBezTo>
                  <a:cubicBezTo>
                    <a:pt x="2" y="98"/>
                    <a:pt x="2" y="98"/>
                    <a:pt x="2" y="98"/>
                  </a:cubicBezTo>
                  <a:cubicBezTo>
                    <a:pt x="2" y="97"/>
                    <a:pt x="0" y="97"/>
                    <a:pt x="1" y="96"/>
                  </a:cubicBezTo>
                  <a:cubicBezTo>
                    <a:pt x="2" y="96"/>
                    <a:pt x="2" y="95"/>
                    <a:pt x="3" y="95"/>
                  </a:cubicBezTo>
                  <a:cubicBezTo>
                    <a:pt x="4" y="96"/>
                    <a:pt x="4" y="96"/>
                    <a:pt x="4" y="96"/>
                  </a:cubicBezTo>
                  <a:cubicBezTo>
                    <a:pt x="1" y="94"/>
                    <a:pt x="3" y="94"/>
                    <a:pt x="2" y="93"/>
                  </a:cubicBezTo>
                  <a:cubicBezTo>
                    <a:pt x="4" y="93"/>
                    <a:pt x="2" y="91"/>
                    <a:pt x="4" y="92"/>
                  </a:cubicBezTo>
                  <a:cubicBezTo>
                    <a:pt x="4" y="90"/>
                    <a:pt x="4" y="89"/>
                    <a:pt x="5" y="88"/>
                  </a:cubicBezTo>
                  <a:cubicBezTo>
                    <a:pt x="6" y="89"/>
                    <a:pt x="6" y="89"/>
                    <a:pt x="6" y="89"/>
                  </a:cubicBezTo>
                  <a:cubicBezTo>
                    <a:pt x="5" y="88"/>
                    <a:pt x="7" y="90"/>
                    <a:pt x="7" y="89"/>
                  </a:cubicBezTo>
                  <a:cubicBezTo>
                    <a:pt x="6" y="89"/>
                    <a:pt x="6" y="88"/>
                    <a:pt x="5" y="87"/>
                  </a:cubicBezTo>
                  <a:cubicBezTo>
                    <a:pt x="6" y="87"/>
                    <a:pt x="5" y="86"/>
                    <a:pt x="5" y="85"/>
                  </a:cubicBezTo>
                  <a:cubicBezTo>
                    <a:pt x="6" y="86"/>
                    <a:pt x="6" y="86"/>
                    <a:pt x="6" y="86"/>
                  </a:cubicBezTo>
                  <a:cubicBezTo>
                    <a:pt x="4" y="84"/>
                    <a:pt x="6" y="84"/>
                    <a:pt x="7" y="84"/>
                  </a:cubicBezTo>
                  <a:cubicBezTo>
                    <a:pt x="7" y="84"/>
                    <a:pt x="8" y="85"/>
                    <a:pt x="8" y="85"/>
                  </a:cubicBezTo>
                  <a:cubicBezTo>
                    <a:pt x="7" y="83"/>
                    <a:pt x="7" y="83"/>
                    <a:pt x="6" y="82"/>
                  </a:cubicBezTo>
                  <a:cubicBezTo>
                    <a:pt x="6" y="82"/>
                    <a:pt x="7" y="81"/>
                    <a:pt x="8" y="81"/>
                  </a:cubicBezTo>
                  <a:cubicBezTo>
                    <a:pt x="6" y="79"/>
                    <a:pt x="8" y="78"/>
                    <a:pt x="8" y="76"/>
                  </a:cubicBezTo>
                  <a:cubicBezTo>
                    <a:pt x="9" y="77"/>
                    <a:pt x="9" y="77"/>
                    <a:pt x="9" y="77"/>
                  </a:cubicBezTo>
                  <a:cubicBezTo>
                    <a:pt x="7" y="74"/>
                    <a:pt x="10" y="74"/>
                    <a:pt x="9" y="72"/>
                  </a:cubicBezTo>
                  <a:cubicBezTo>
                    <a:pt x="12" y="74"/>
                    <a:pt x="12" y="74"/>
                    <a:pt x="12" y="74"/>
                  </a:cubicBezTo>
                  <a:cubicBezTo>
                    <a:pt x="12" y="74"/>
                    <a:pt x="11" y="72"/>
                    <a:pt x="10" y="72"/>
                  </a:cubicBezTo>
                  <a:cubicBezTo>
                    <a:pt x="11" y="72"/>
                    <a:pt x="9" y="70"/>
                    <a:pt x="11" y="71"/>
                  </a:cubicBezTo>
                  <a:cubicBezTo>
                    <a:pt x="12" y="71"/>
                    <a:pt x="10" y="70"/>
                    <a:pt x="10" y="70"/>
                  </a:cubicBezTo>
                  <a:cubicBezTo>
                    <a:pt x="12" y="69"/>
                    <a:pt x="12" y="69"/>
                    <a:pt x="12" y="68"/>
                  </a:cubicBezTo>
                  <a:cubicBezTo>
                    <a:pt x="11" y="68"/>
                    <a:pt x="11" y="68"/>
                    <a:pt x="11" y="68"/>
                  </a:cubicBezTo>
                  <a:cubicBezTo>
                    <a:pt x="12" y="69"/>
                    <a:pt x="13" y="69"/>
                    <a:pt x="13" y="69"/>
                  </a:cubicBezTo>
                  <a:cubicBezTo>
                    <a:pt x="12" y="68"/>
                    <a:pt x="14" y="69"/>
                    <a:pt x="11" y="67"/>
                  </a:cubicBezTo>
                  <a:cubicBezTo>
                    <a:pt x="13" y="67"/>
                    <a:pt x="11" y="65"/>
                    <a:pt x="13" y="65"/>
                  </a:cubicBezTo>
                  <a:cubicBezTo>
                    <a:pt x="13" y="65"/>
                    <a:pt x="13" y="65"/>
                    <a:pt x="12" y="65"/>
                  </a:cubicBezTo>
                  <a:cubicBezTo>
                    <a:pt x="13" y="64"/>
                    <a:pt x="14" y="64"/>
                    <a:pt x="13" y="63"/>
                  </a:cubicBezTo>
                  <a:cubicBezTo>
                    <a:pt x="14" y="63"/>
                    <a:pt x="15" y="64"/>
                    <a:pt x="15" y="64"/>
                  </a:cubicBezTo>
                  <a:cubicBezTo>
                    <a:pt x="15" y="63"/>
                    <a:pt x="14" y="63"/>
                    <a:pt x="14" y="63"/>
                  </a:cubicBezTo>
                  <a:cubicBezTo>
                    <a:pt x="13" y="61"/>
                    <a:pt x="16" y="61"/>
                    <a:pt x="16" y="60"/>
                  </a:cubicBezTo>
                  <a:cubicBezTo>
                    <a:pt x="16" y="58"/>
                    <a:pt x="17" y="57"/>
                    <a:pt x="18" y="55"/>
                  </a:cubicBezTo>
                  <a:cubicBezTo>
                    <a:pt x="19" y="55"/>
                    <a:pt x="19" y="55"/>
                    <a:pt x="19" y="55"/>
                  </a:cubicBezTo>
                  <a:cubicBezTo>
                    <a:pt x="17" y="54"/>
                    <a:pt x="21" y="55"/>
                    <a:pt x="19" y="53"/>
                  </a:cubicBezTo>
                  <a:cubicBezTo>
                    <a:pt x="19" y="54"/>
                    <a:pt x="19" y="53"/>
                    <a:pt x="20" y="54"/>
                  </a:cubicBezTo>
                  <a:cubicBezTo>
                    <a:pt x="19" y="52"/>
                    <a:pt x="22" y="53"/>
                    <a:pt x="21" y="52"/>
                  </a:cubicBezTo>
                  <a:cubicBezTo>
                    <a:pt x="21" y="52"/>
                    <a:pt x="21" y="52"/>
                    <a:pt x="21" y="52"/>
                  </a:cubicBezTo>
                  <a:cubicBezTo>
                    <a:pt x="22" y="52"/>
                    <a:pt x="21" y="51"/>
                    <a:pt x="22" y="51"/>
                  </a:cubicBezTo>
                  <a:cubicBezTo>
                    <a:pt x="23" y="51"/>
                    <a:pt x="23" y="51"/>
                    <a:pt x="23" y="51"/>
                  </a:cubicBezTo>
                  <a:cubicBezTo>
                    <a:pt x="24" y="52"/>
                    <a:pt x="21" y="50"/>
                    <a:pt x="24" y="51"/>
                  </a:cubicBezTo>
                  <a:cubicBezTo>
                    <a:pt x="24" y="51"/>
                    <a:pt x="23" y="50"/>
                    <a:pt x="23" y="50"/>
                  </a:cubicBezTo>
                  <a:cubicBezTo>
                    <a:pt x="25" y="49"/>
                    <a:pt x="24" y="47"/>
                    <a:pt x="24" y="45"/>
                  </a:cubicBezTo>
                  <a:cubicBezTo>
                    <a:pt x="26" y="45"/>
                    <a:pt x="28" y="48"/>
                    <a:pt x="27" y="46"/>
                  </a:cubicBezTo>
                  <a:cubicBezTo>
                    <a:pt x="27" y="46"/>
                    <a:pt x="26" y="45"/>
                    <a:pt x="26" y="46"/>
                  </a:cubicBezTo>
                  <a:cubicBezTo>
                    <a:pt x="26" y="45"/>
                    <a:pt x="30" y="47"/>
                    <a:pt x="28" y="46"/>
                  </a:cubicBezTo>
                  <a:cubicBezTo>
                    <a:pt x="27" y="45"/>
                    <a:pt x="28" y="45"/>
                    <a:pt x="27" y="45"/>
                  </a:cubicBezTo>
                  <a:cubicBezTo>
                    <a:pt x="28" y="44"/>
                    <a:pt x="29" y="45"/>
                    <a:pt x="29" y="44"/>
                  </a:cubicBezTo>
                  <a:cubicBezTo>
                    <a:pt x="29" y="45"/>
                    <a:pt x="29" y="45"/>
                    <a:pt x="29" y="45"/>
                  </a:cubicBezTo>
                  <a:cubicBezTo>
                    <a:pt x="27" y="43"/>
                    <a:pt x="29" y="43"/>
                    <a:pt x="27" y="41"/>
                  </a:cubicBezTo>
                  <a:cubicBezTo>
                    <a:pt x="28" y="37"/>
                    <a:pt x="28" y="33"/>
                    <a:pt x="30" y="30"/>
                  </a:cubicBezTo>
                  <a:cubicBezTo>
                    <a:pt x="32" y="28"/>
                    <a:pt x="33" y="24"/>
                    <a:pt x="36" y="22"/>
                  </a:cubicBezTo>
                  <a:cubicBezTo>
                    <a:pt x="38" y="22"/>
                    <a:pt x="38" y="22"/>
                    <a:pt x="38" y="21"/>
                  </a:cubicBezTo>
                  <a:cubicBezTo>
                    <a:pt x="38" y="21"/>
                    <a:pt x="38" y="21"/>
                    <a:pt x="38" y="21"/>
                  </a:cubicBezTo>
                  <a:cubicBezTo>
                    <a:pt x="37" y="20"/>
                    <a:pt x="39" y="21"/>
                    <a:pt x="37" y="20"/>
                  </a:cubicBezTo>
                  <a:cubicBezTo>
                    <a:pt x="38" y="19"/>
                    <a:pt x="38" y="17"/>
                    <a:pt x="39" y="16"/>
                  </a:cubicBezTo>
                  <a:cubicBezTo>
                    <a:pt x="39" y="16"/>
                    <a:pt x="40" y="17"/>
                    <a:pt x="40" y="17"/>
                  </a:cubicBezTo>
                  <a:cubicBezTo>
                    <a:pt x="39" y="16"/>
                    <a:pt x="39" y="16"/>
                    <a:pt x="39" y="16"/>
                  </a:cubicBezTo>
                  <a:cubicBezTo>
                    <a:pt x="40" y="16"/>
                    <a:pt x="40" y="16"/>
                    <a:pt x="40" y="16"/>
                  </a:cubicBezTo>
                  <a:cubicBezTo>
                    <a:pt x="39" y="16"/>
                    <a:pt x="39" y="15"/>
                    <a:pt x="38" y="15"/>
                  </a:cubicBezTo>
                  <a:cubicBezTo>
                    <a:pt x="38" y="12"/>
                    <a:pt x="43" y="11"/>
                    <a:pt x="44" y="7"/>
                  </a:cubicBezTo>
                  <a:cubicBezTo>
                    <a:pt x="45" y="7"/>
                    <a:pt x="45" y="6"/>
                    <a:pt x="45" y="5"/>
                  </a:cubicBezTo>
                  <a:cubicBezTo>
                    <a:pt x="49" y="4"/>
                    <a:pt x="52" y="3"/>
                    <a:pt x="51" y="0"/>
                  </a:cubicBezTo>
                  <a:cubicBezTo>
                    <a:pt x="51" y="0"/>
                    <a:pt x="56" y="2"/>
                    <a:pt x="56" y="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0" name="Freeform 79"/>
            <p:cNvSpPr/>
            <p:nvPr/>
          </p:nvSpPr>
          <p:spPr bwMode="auto">
            <a:xfrm>
              <a:off x="9640888" y="2033588"/>
              <a:ext cx="11112"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1" name="Freeform 80"/>
            <p:cNvSpPr/>
            <p:nvPr/>
          </p:nvSpPr>
          <p:spPr bwMode="auto">
            <a:xfrm>
              <a:off x="9690100" y="2025651"/>
              <a:ext cx="3175"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1" y="0"/>
                    <a:pt x="1" y="0"/>
                  </a:cubicBezTo>
                  <a:cubicBezTo>
                    <a:pt x="1"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2" name="Freeform 81"/>
            <p:cNvSpPr/>
            <p:nvPr/>
          </p:nvSpPr>
          <p:spPr bwMode="auto">
            <a:xfrm>
              <a:off x="9693275" y="2019301"/>
              <a:ext cx="7937" cy="6350"/>
            </a:xfrm>
            <a:custGeom>
              <a:gdLst>
                <a:gd fmla="*/ 0 w 2" name="T0"/>
                <a:gd fmla="*/ 0 h 2" name="T1"/>
                <a:gd fmla="*/ 2 w 2" name="T2"/>
                <a:gd fmla="*/ 2 h 2" name="T3"/>
                <a:gd fmla="*/ 0 w 2" name="T4"/>
                <a:gd fmla="*/ 0 h 2" name="T5"/>
              </a:gdLst>
              <a:cxnLst>
                <a:cxn ang="0">
                  <a:pos x="T0" y="T1"/>
                </a:cxn>
                <a:cxn ang="0">
                  <a:pos x="T2" y="T3"/>
                </a:cxn>
                <a:cxn ang="0">
                  <a:pos x="T4" y="T5"/>
                </a:cxn>
              </a:cxnLst>
              <a:rect b="b" l="0" r="r" t="0"/>
              <a:pathLst>
                <a:path h="2" w="2">
                  <a:moveTo>
                    <a:pt x="0" y="0"/>
                  </a:moveTo>
                  <a:cubicBezTo>
                    <a:pt x="1" y="1"/>
                    <a:pt x="2" y="1"/>
                    <a:pt x="2" y="2"/>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3" name="Freeform 82"/>
            <p:cNvSpPr/>
            <p:nvPr/>
          </p:nvSpPr>
          <p:spPr bwMode="auto">
            <a:xfrm>
              <a:off x="9712325" y="2019301"/>
              <a:ext cx="4762" cy="3175"/>
            </a:xfrm>
            <a:custGeom>
              <a:gdLst>
                <a:gd fmla="*/ 0 w 1" name="T0"/>
                <a:gd fmla="*/ 0 h 1" name="T1"/>
                <a:gd fmla="*/ 0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0" y="1"/>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4" name="Freeform 83"/>
            <p:cNvSpPr/>
            <p:nvPr/>
          </p:nvSpPr>
          <p:spPr bwMode="auto">
            <a:xfrm>
              <a:off x="9705975" y="2014538"/>
              <a:ext cx="3175" cy="4763"/>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0"/>
                    <a:pt x="0" y="0"/>
                    <a:pt x="1" y="1"/>
                  </a:cubicBezTo>
                  <a:cubicBezTo>
                    <a:pt x="0" y="0"/>
                    <a:pt x="1"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5" name="Freeform 84"/>
            <p:cNvSpPr/>
            <p:nvPr/>
          </p:nvSpPr>
          <p:spPr bwMode="auto">
            <a:xfrm>
              <a:off x="9720263" y="2003426"/>
              <a:ext cx="3175" cy="7938"/>
            </a:xfrm>
            <a:custGeom>
              <a:gdLst>
                <a:gd fmla="*/ 0 w 1" name="T0"/>
                <a:gd fmla="*/ 1 h 2" name="T1"/>
                <a:gd fmla="*/ 0 w 1" name="T2"/>
                <a:gd fmla="*/ 1 h 2" name="T3"/>
                <a:gd fmla="*/ 0 w 1" name="T4"/>
                <a:gd fmla="*/ 1 h 2" name="T5"/>
              </a:gdLst>
              <a:cxnLst>
                <a:cxn ang="0">
                  <a:pos x="T0" y="T1"/>
                </a:cxn>
                <a:cxn ang="0">
                  <a:pos x="T2" y="T3"/>
                </a:cxn>
                <a:cxn ang="0">
                  <a:pos x="T4" y="T5"/>
                </a:cxn>
              </a:cxnLst>
              <a:rect b="b" l="0" r="r" t="0"/>
              <a:pathLst>
                <a:path h="2" w="1">
                  <a:moveTo>
                    <a:pt x="0" y="1"/>
                  </a:moveTo>
                  <a:cubicBezTo>
                    <a:pt x="0" y="1"/>
                    <a:pt x="0" y="0"/>
                    <a:pt x="0" y="1"/>
                  </a:cubicBezTo>
                  <a:cubicBezTo>
                    <a:pt x="0" y="1"/>
                    <a:pt x="1" y="2"/>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6" name="Freeform 85"/>
            <p:cNvSpPr/>
            <p:nvPr/>
          </p:nvSpPr>
          <p:spPr bwMode="auto">
            <a:xfrm>
              <a:off x="9720263" y="2000251"/>
              <a:ext cx="3175"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1" y="0"/>
                    <a:pt x="1" y="0"/>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7" name="Freeform 86"/>
            <p:cNvSpPr/>
            <p:nvPr/>
          </p:nvSpPr>
          <p:spPr bwMode="auto">
            <a:xfrm>
              <a:off x="9772650" y="1879601"/>
              <a:ext cx="4762" cy="3175"/>
            </a:xfrm>
            <a:custGeom>
              <a:gdLst>
                <a:gd fmla="*/ 0 w 3" name="T0"/>
                <a:gd fmla="*/ 0 h 2" name="T1"/>
                <a:gd fmla="*/ 3 w 3" name="T2"/>
                <a:gd fmla="*/ 2 h 2" name="T3"/>
                <a:gd fmla="*/ 0 w 3" name="T4"/>
                <a:gd fmla="*/ 0 h 2" name="T5"/>
                <a:gd fmla="*/ 0 w 3" name="T6"/>
                <a:gd fmla="*/ 0 h 2" name="T7"/>
              </a:gdLst>
              <a:cxnLst>
                <a:cxn ang="0">
                  <a:pos x="T0" y="T1"/>
                </a:cxn>
                <a:cxn ang="0">
                  <a:pos x="T2" y="T3"/>
                </a:cxn>
                <a:cxn ang="0">
                  <a:pos x="T4" y="T5"/>
                </a:cxn>
                <a:cxn ang="0">
                  <a:pos x="T6" y="T7"/>
                </a:cxn>
              </a:cxnLst>
              <a:rect b="b" l="0" r="r" t="0"/>
              <a:pathLst>
                <a:path h="2" w="3">
                  <a:moveTo>
                    <a:pt x="0" y="0"/>
                  </a:moveTo>
                  <a:lnTo>
                    <a:pt x="3" y="2"/>
                  </a:lnTo>
                  <a:lnTo>
                    <a:pt x="0" y="0"/>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8" name="Freeform 87"/>
            <p:cNvSpPr/>
            <p:nvPr/>
          </p:nvSpPr>
          <p:spPr bwMode="auto">
            <a:xfrm>
              <a:off x="9802813" y="1830388"/>
              <a:ext cx="3175" cy="3175"/>
            </a:xfrm>
            <a:custGeom>
              <a:gdLst>
                <a:gd fmla="*/ 0 w 1" name="T0"/>
                <a:gd fmla="*/ 0 h 1" name="T1"/>
                <a:gd fmla="*/ 1 w 1" name="T2"/>
                <a:gd fmla="*/ 0 h 1" name="T3"/>
                <a:gd fmla="*/ 0 w 1" name="T4"/>
                <a:gd fmla="*/ 0 h 1" name="T5"/>
              </a:gdLst>
              <a:cxnLst>
                <a:cxn ang="0">
                  <a:pos x="T0" y="T1"/>
                </a:cxn>
                <a:cxn ang="0">
                  <a:pos x="T2" y="T3"/>
                </a:cxn>
                <a:cxn ang="0">
                  <a:pos x="T4" y="T5"/>
                </a:cxn>
              </a:cxnLst>
              <a:rect b="b" l="0" r="r" t="0"/>
              <a:pathLst>
                <a:path h="1" w="1">
                  <a:moveTo>
                    <a:pt x="0" y="0"/>
                  </a:moveTo>
                  <a:cubicBezTo>
                    <a:pt x="0" y="0"/>
                    <a:pt x="1" y="0"/>
                    <a:pt x="1" y="0"/>
                  </a:cubicBezTo>
                  <a:cubicBezTo>
                    <a:pt x="1" y="1"/>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9" name="Freeform 88"/>
            <p:cNvSpPr/>
            <p:nvPr/>
          </p:nvSpPr>
          <p:spPr bwMode="auto">
            <a:xfrm>
              <a:off x="9799638" y="1792288"/>
              <a:ext cx="3175" cy="4763"/>
            </a:xfrm>
            <a:custGeom>
              <a:gdLst>
                <a:gd fmla="*/ 2 w 2" name="T0"/>
                <a:gd fmla="*/ 3 h 3" name="T1"/>
                <a:gd fmla="*/ 2 w 2" name="T2"/>
                <a:gd fmla="*/ 3 h 3" name="T3"/>
                <a:gd fmla="*/ 0 w 2" name="T4"/>
                <a:gd fmla="*/ 0 h 3" name="T5"/>
                <a:gd fmla="*/ 2 w 2" name="T6"/>
                <a:gd fmla="*/ 3 h 3" name="T7"/>
              </a:gdLst>
              <a:cxnLst>
                <a:cxn ang="0">
                  <a:pos x="T0" y="T1"/>
                </a:cxn>
                <a:cxn ang="0">
                  <a:pos x="T2" y="T3"/>
                </a:cxn>
                <a:cxn ang="0">
                  <a:pos x="T4" y="T5"/>
                </a:cxn>
                <a:cxn ang="0">
                  <a:pos x="T6" y="T7"/>
                </a:cxn>
              </a:cxnLst>
              <a:rect b="b" l="0" r="r" t="0"/>
              <a:pathLst>
                <a:path h="3" w="2">
                  <a:moveTo>
                    <a:pt x="2" y="3"/>
                  </a:moveTo>
                  <a:lnTo>
                    <a:pt x="2" y="3"/>
                  </a:lnTo>
                  <a:lnTo>
                    <a:pt x="0" y="0"/>
                  </a:lnTo>
                  <a:lnTo>
                    <a:pt x="2" y="3"/>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0" name="Freeform 89"/>
            <p:cNvSpPr/>
            <p:nvPr/>
          </p:nvSpPr>
          <p:spPr bwMode="auto">
            <a:xfrm>
              <a:off x="9937750" y="2360613"/>
              <a:ext cx="4762" cy="7938"/>
            </a:xfrm>
            <a:custGeom>
              <a:gdLst>
                <a:gd fmla="*/ 0 w 1" name="T0"/>
                <a:gd fmla="*/ 0 h 2" name="T1"/>
                <a:gd fmla="*/ 0 w 1" name="T2"/>
                <a:gd fmla="*/ 1 h 2" name="T3"/>
                <a:gd fmla="*/ 0 w 1" name="T4"/>
                <a:gd fmla="*/ 0 h 2" name="T5"/>
              </a:gdLst>
              <a:cxnLst>
                <a:cxn ang="0">
                  <a:pos x="T0" y="T1"/>
                </a:cxn>
                <a:cxn ang="0">
                  <a:pos x="T2" y="T3"/>
                </a:cxn>
                <a:cxn ang="0">
                  <a:pos x="T4" y="T5"/>
                </a:cxn>
              </a:cxnLst>
              <a:rect b="b" l="0" r="r" t="0"/>
              <a:pathLst>
                <a:path h="2" w="1">
                  <a:moveTo>
                    <a:pt x="0" y="0"/>
                  </a:moveTo>
                  <a:cubicBezTo>
                    <a:pt x="0" y="1"/>
                    <a:pt x="1" y="2"/>
                    <a:pt x="0" y="1"/>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1" name="Freeform 90"/>
            <p:cNvSpPr/>
            <p:nvPr/>
          </p:nvSpPr>
          <p:spPr bwMode="auto">
            <a:xfrm>
              <a:off x="9945688" y="2259013"/>
              <a:ext cx="376237" cy="158750"/>
            </a:xfrm>
            <a:custGeom>
              <a:gdLst>
                <a:gd fmla="*/ 89 w 100" name="T0"/>
                <a:gd fmla="*/ 12 h 42" name="T1"/>
                <a:gd fmla="*/ 86 w 100" name="T2"/>
                <a:gd fmla="*/ 13 h 42" name="T3"/>
                <a:gd fmla="*/ 81 w 100" name="T4"/>
                <a:gd fmla="*/ 19 h 42" name="T5"/>
                <a:gd fmla="*/ 79 w 100" name="T6"/>
                <a:gd fmla="*/ 19 h 42" name="T7"/>
                <a:gd fmla="*/ 72 w 100" name="T8"/>
                <a:gd fmla="*/ 19 h 42" name="T9"/>
                <a:gd fmla="*/ 70 w 100" name="T10"/>
                <a:gd fmla="*/ 19 h 42" name="T11"/>
                <a:gd fmla="*/ 67 w 100" name="T12"/>
                <a:gd fmla="*/ 22 h 42" name="T13"/>
                <a:gd fmla="*/ 64 w 100" name="T14"/>
                <a:gd fmla="*/ 22 h 42" name="T15"/>
                <a:gd fmla="*/ 62 w 100" name="T16"/>
                <a:gd fmla="*/ 21 h 42" name="T17"/>
                <a:gd fmla="*/ 61 w 100" name="T18"/>
                <a:gd fmla="*/ 23 h 42" name="T19"/>
                <a:gd fmla="*/ 57 w 100" name="T20"/>
                <a:gd fmla="*/ 26 h 42" name="T21"/>
                <a:gd fmla="*/ 55 w 100" name="T22"/>
                <a:gd fmla="*/ 26 h 42" name="T23"/>
                <a:gd fmla="*/ 53 w 100" name="T24"/>
                <a:gd fmla="*/ 29 h 42" name="T25"/>
                <a:gd fmla="*/ 51 w 100" name="T26"/>
                <a:gd fmla="*/ 28 h 42" name="T27"/>
                <a:gd fmla="*/ 48 w 100" name="T28"/>
                <a:gd fmla="*/ 29 h 42" name="T29"/>
                <a:gd fmla="*/ 44 w 100" name="T30"/>
                <a:gd fmla="*/ 28 h 42" name="T31"/>
                <a:gd fmla="*/ 42 w 100" name="T32"/>
                <a:gd fmla="*/ 30 h 42" name="T33"/>
                <a:gd fmla="*/ 41 w 100" name="T34"/>
                <a:gd fmla="*/ 28 h 42" name="T35"/>
                <a:gd fmla="*/ 39 w 100" name="T36"/>
                <a:gd fmla="*/ 30 h 42" name="T37"/>
                <a:gd fmla="*/ 39 w 100" name="T38"/>
                <a:gd fmla="*/ 30 h 42" name="T39"/>
                <a:gd fmla="*/ 37 w 100" name="T40"/>
                <a:gd fmla="*/ 31 h 42" name="T41"/>
                <a:gd fmla="*/ 32 w 100" name="T42"/>
                <a:gd fmla="*/ 32 h 42" name="T43"/>
                <a:gd fmla="*/ 30 w 100" name="T44"/>
                <a:gd fmla="*/ 33 h 42" name="T45"/>
                <a:gd fmla="*/ 28 w 100" name="T46"/>
                <a:gd fmla="*/ 33 h 42" name="T47"/>
                <a:gd fmla="*/ 24 w 100" name="T48"/>
                <a:gd fmla="*/ 34 h 42" name="T49"/>
                <a:gd fmla="*/ 22 w 100" name="T50"/>
                <a:gd fmla="*/ 29 h 42" name="T51"/>
                <a:gd fmla="*/ 22 w 100" name="T52"/>
                <a:gd fmla="*/ 34 h 42" name="T53"/>
                <a:gd fmla="*/ 21 w 100" name="T54"/>
                <a:gd fmla="*/ 39 h 42" name="T55"/>
                <a:gd fmla="*/ 19 w 100" name="T56"/>
                <a:gd fmla="*/ 37 h 42" name="T57"/>
                <a:gd fmla="*/ 19 w 100" name="T58"/>
                <a:gd fmla="*/ 40 h 42" name="T59"/>
                <a:gd fmla="*/ 17 w 100" name="T60"/>
                <a:gd fmla="*/ 38 h 42" name="T61"/>
                <a:gd fmla="*/ 15 w 100" name="T62"/>
                <a:gd fmla="*/ 34 h 42" name="T63"/>
                <a:gd fmla="*/ 14 w 100" name="T64"/>
                <a:gd fmla="*/ 39 h 42" name="T65"/>
                <a:gd fmla="*/ 13 w 100" name="T66"/>
                <a:gd fmla="*/ 37 h 42" name="T67"/>
                <a:gd fmla="*/ 12 w 100" name="T68"/>
                <a:gd fmla="*/ 39 h 42" name="T69"/>
                <a:gd fmla="*/ 11 w 100" name="T70"/>
                <a:gd fmla="*/ 40 h 42" name="T71"/>
                <a:gd fmla="*/ 10 w 100" name="T72"/>
                <a:gd fmla="*/ 34 h 42" name="T73"/>
                <a:gd fmla="*/ 8 w 100" name="T74"/>
                <a:gd fmla="*/ 38 h 42" name="T75"/>
                <a:gd fmla="*/ 3 w 100" name="T76"/>
                <a:gd fmla="*/ 32 h 42" name="T77"/>
                <a:gd fmla="*/ 2 w 100" name="T78"/>
                <a:gd fmla="*/ 31 h 42" name="T79"/>
                <a:gd fmla="*/ 0 w 100" name="T80"/>
                <a:gd fmla="*/ 31 h 42" name="T81"/>
                <a:gd fmla="*/ 0 w 100" name="T82"/>
                <a:gd fmla="*/ 28 h 42" name="T83"/>
                <a:gd fmla="*/ 3 w 100" name="T84"/>
                <a:gd fmla="*/ 30 h 42" name="T85"/>
                <a:gd fmla="*/ 6 w 100" name="T86"/>
                <a:gd fmla="*/ 25 h 42" name="T87"/>
                <a:gd fmla="*/ 13 w 100" name="T88"/>
                <a:gd fmla="*/ 21 h 42" name="T89"/>
                <a:gd fmla="*/ 21 w 100" name="T90"/>
                <a:gd fmla="*/ 18 h 42" name="T91"/>
                <a:gd fmla="*/ 27 w 100" name="T92"/>
                <a:gd fmla="*/ 16 h 42" name="T93"/>
                <a:gd fmla="*/ 32 w 100" name="T94"/>
                <a:gd fmla="*/ 14 h 42" name="T95"/>
                <a:gd fmla="*/ 42 w 100" name="T96"/>
                <a:gd fmla="*/ 14 h 42" name="T97"/>
                <a:gd fmla="*/ 47 w 100" name="T98"/>
                <a:gd fmla="*/ 15 h 42" name="T99"/>
                <a:gd fmla="*/ 54 w 100" name="T100"/>
                <a:gd fmla="*/ 15 h 42" name="T101"/>
                <a:gd fmla="*/ 75 w 100" name="T102"/>
                <a:gd fmla="*/ 5 h 42" name="T103"/>
                <a:gd fmla="*/ 80 w 100" name="T104"/>
                <a:gd fmla="*/ 4 h 42" name="T105"/>
                <a:gd fmla="*/ 99 w 100" name="T106"/>
                <a:gd fmla="*/ 9 h 4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2" w="100">
                  <a:moveTo>
                    <a:pt x="99" y="9"/>
                  </a:moveTo>
                  <a:cubicBezTo>
                    <a:pt x="99" y="14"/>
                    <a:pt x="96" y="10"/>
                    <a:pt x="96" y="13"/>
                  </a:cubicBezTo>
                  <a:cubicBezTo>
                    <a:pt x="96" y="13"/>
                    <a:pt x="95" y="10"/>
                    <a:pt x="95" y="11"/>
                  </a:cubicBezTo>
                  <a:cubicBezTo>
                    <a:pt x="95" y="15"/>
                    <a:pt x="92" y="13"/>
                    <a:pt x="90" y="11"/>
                  </a:cubicBezTo>
                  <a:cubicBezTo>
                    <a:pt x="90" y="10"/>
                    <a:pt x="90" y="10"/>
                    <a:pt x="90" y="10"/>
                  </a:cubicBezTo>
                  <a:cubicBezTo>
                    <a:pt x="89" y="10"/>
                    <a:pt x="90" y="12"/>
                    <a:pt x="89" y="12"/>
                  </a:cubicBezTo>
                  <a:cubicBezTo>
                    <a:pt x="89" y="11"/>
                    <a:pt x="89" y="11"/>
                    <a:pt x="89" y="11"/>
                  </a:cubicBezTo>
                  <a:cubicBezTo>
                    <a:pt x="89" y="12"/>
                    <a:pt x="89" y="11"/>
                    <a:pt x="89" y="12"/>
                  </a:cubicBezTo>
                  <a:cubicBezTo>
                    <a:pt x="88" y="12"/>
                    <a:pt x="88" y="11"/>
                    <a:pt x="88" y="10"/>
                  </a:cubicBezTo>
                  <a:cubicBezTo>
                    <a:pt x="88" y="12"/>
                    <a:pt x="88" y="12"/>
                    <a:pt x="88" y="12"/>
                  </a:cubicBezTo>
                  <a:cubicBezTo>
                    <a:pt x="88" y="16"/>
                    <a:pt x="87" y="12"/>
                    <a:pt x="87" y="14"/>
                  </a:cubicBezTo>
                  <a:cubicBezTo>
                    <a:pt x="86" y="13"/>
                    <a:pt x="86" y="13"/>
                    <a:pt x="86" y="13"/>
                  </a:cubicBezTo>
                  <a:cubicBezTo>
                    <a:pt x="86" y="16"/>
                    <a:pt x="84" y="15"/>
                    <a:pt x="83" y="17"/>
                  </a:cubicBezTo>
                  <a:cubicBezTo>
                    <a:pt x="83" y="14"/>
                    <a:pt x="83" y="14"/>
                    <a:pt x="83" y="14"/>
                  </a:cubicBezTo>
                  <a:cubicBezTo>
                    <a:pt x="83" y="16"/>
                    <a:pt x="83" y="17"/>
                    <a:pt x="83" y="17"/>
                  </a:cubicBezTo>
                  <a:cubicBezTo>
                    <a:pt x="82" y="15"/>
                    <a:pt x="82" y="19"/>
                    <a:pt x="82" y="18"/>
                  </a:cubicBezTo>
                  <a:cubicBezTo>
                    <a:pt x="82" y="17"/>
                    <a:pt x="82" y="17"/>
                    <a:pt x="82" y="17"/>
                  </a:cubicBezTo>
                  <a:cubicBezTo>
                    <a:pt x="82" y="19"/>
                    <a:pt x="81" y="16"/>
                    <a:pt x="81" y="19"/>
                  </a:cubicBezTo>
                  <a:cubicBezTo>
                    <a:pt x="81" y="17"/>
                    <a:pt x="81" y="17"/>
                    <a:pt x="81" y="17"/>
                  </a:cubicBezTo>
                  <a:cubicBezTo>
                    <a:pt x="81" y="20"/>
                    <a:pt x="80" y="16"/>
                    <a:pt x="80" y="18"/>
                  </a:cubicBezTo>
                  <a:cubicBezTo>
                    <a:pt x="80" y="18"/>
                    <a:pt x="80" y="18"/>
                    <a:pt x="80" y="18"/>
                  </a:cubicBezTo>
                  <a:cubicBezTo>
                    <a:pt x="80" y="19"/>
                    <a:pt x="80" y="17"/>
                    <a:pt x="80" y="18"/>
                  </a:cubicBezTo>
                  <a:cubicBezTo>
                    <a:pt x="80" y="18"/>
                    <a:pt x="80" y="18"/>
                    <a:pt x="80" y="18"/>
                  </a:cubicBezTo>
                  <a:cubicBezTo>
                    <a:pt x="79" y="18"/>
                    <a:pt x="79" y="17"/>
                    <a:pt x="79" y="19"/>
                  </a:cubicBezTo>
                  <a:cubicBezTo>
                    <a:pt x="79" y="18"/>
                    <a:pt x="80" y="18"/>
                    <a:pt x="79" y="16"/>
                  </a:cubicBezTo>
                  <a:cubicBezTo>
                    <a:pt x="78" y="18"/>
                    <a:pt x="76" y="18"/>
                    <a:pt x="74" y="19"/>
                  </a:cubicBezTo>
                  <a:cubicBezTo>
                    <a:pt x="74" y="17"/>
                    <a:pt x="74" y="17"/>
                    <a:pt x="74" y="17"/>
                  </a:cubicBezTo>
                  <a:cubicBezTo>
                    <a:pt x="74" y="17"/>
                    <a:pt x="73" y="18"/>
                    <a:pt x="73" y="19"/>
                  </a:cubicBezTo>
                  <a:cubicBezTo>
                    <a:pt x="73" y="18"/>
                    <a:pt x="73" y="18"/>
                    <a:pt x="73" y="18"/>
                  </a:cubicBezTo>
                  <a:cubicBezTo>
                    <a:pt x="72" y="17"/>
                    <a:pt x="73" y="20"/>
                    <a:pt x="72" y="19"/>
                  </a:cubicBezTo>
                  <a:cubicBezTo>
                    <a:pt x="72" y="17"/>
                    <a:pt x="72" y="17"/>
                    <a:pt x="72" y="17"/>
                  </a:cubicBezTo>
                  <a:cubicBezTo>
                    <a:pt x="72" y="19"/>
                    <a:pt x="72" y="18"/>
                    <a:pt x="71" y="19"/>
                  </a:cubicBezTo>
                  <a:cubicBezTo>
                    <a:pt x="71" y="19"/>
                    <a:pt x="71" y="18"/>
                    <a:pt x="71" y="18"/>
                  </a:cubicBezTo>
                  <a:cubicBezTo>
                    <a:pt x="71" y="20"/>
                    <a:pt x="71" y="18"/>
                    <a:pt x="71" y="19"/>
                  </a:cubicBezTo>
                  <a:cubicBezTo>
                    <a:pt x="70" y="18"/>
                    <a:pt x="70" y="18"/>
                    <a:pt x="70" y="18"/>
                  </a:cubicBezTo>
                  <a:cubicBezTo>
                    <a:pt x="70" y="16"/>
                    <a:pt x="71" y="20"/>
                    <a:pt x="70" y="19"/>
                  </a:cubicBezTo>
                  <a:cubicBezTo>
                    <a:pt x="70" y="18"/>
                    <a:pt x="70" y="18"/>
                    <a:pt x="70" y="18"/>
                  </a:cubicBezTo>
                  <a:cubicBezTo>
                    <a:pt x="70" y="20"/>
                    <a:pt x="69" y="19"/>
                    <a:pt x="69" y="20"/>
                  </a:cubicBezTo>
                  <a:cubicBezTo>
                    <a:pt x="69" y="20"/>
                    <a:pt x="69" y="20"/>
                    <a:pt x="69" y="20"/>
                  </a:cubicBezTo>
                  <a:cubicBezTo>
                    <a:pt x="68" y="20"/>
                    <a:pt x="68" y="20"/>
                    <a:pt x="68" y="21"/>
                  </a:cubicBezTo>
                  <a:cubicBezTo>
                    <a:pt x="67" y="20"/>
                    <a:pt x="67" y="18"/>
                    <a:pt x="67" y="18"/>
                  </a:cubicBezTo>
                  <a:cubicBezTo>
                    <a:pt x="67" y="21"/>
                    <a:pt x="66" y="19"/>
                    <a:pt x="67" y="22"/>
                  </a:cubicBezTo>
                  <a:cubicBezTo>
                    <a:pt x="66" y="22"/>
                    <a:pt x="66" y="21"/>
                    <a:pt x="66" y="22"/>
                  </a:cubicBezTo>
                  <a:cubicBezTo>
                    <a:pt x="66" y="21"/>
                    <a:pt x="65" y="19"/>
                    <a:pt x="65" y="19"/>
                  </a:cubicBezTo>
                  <a:cubicBezTo>
                    <a:pt x="65" y="17"/>
                    <a:pt x="65" y="17"/>
                    <a:pt x="65" y="17"/>
                  </a:cubicBezTo>
                  <a:cubicBezTo>
                    <a:pt x="64" y="17"/>
                    <a:pt x="65" y="18"/>
                    <a:pt x="65" y="17"/>
                  </a:cubicBezTo>
                  <a:cubicBezTo>
                    <a:pt x="64" y="17"/>
                    <a:pt x="64" y="18"/>
                    <a:pt x="64" y="17"/>
                  </a:cubicBezTo>
                  <a:cubicBezTo>
                    <a:pt x="64" y="19"/>
                    <a:pt x="64" y="21"/>
                    <a:pt x="64" y="22"/>
                  </a:cubicBezTo>
                  <a:cubicBezTo>
                    <a:pt x="64" y="21"/>
                    <a:pt x="63" y="19"/>
                    <a:pt x="63" y="19"/>
                  </a:cubicBezTo>
                  <a:cubicBezTo>
                    <a:pt x="63" y="23"/>
                    <a:pt x="63" y="23"/>
                    <a:pt x="63" y="23"/>
                  </a:cubicBezTo>
                  <a:cubicBezTo>
                    <a:pt x="63" y="23"/>
                    <a:pt x="63" y="22"/>
                    <a:pt x="63" y="22"/>
                  </a:cubicBezTo>
                  <a:cubicBezTo>
                    <a:pt x="63" y="24"/>
                    <a:pt x="63" y="24"/>
                    <a:pt x="63" y="24"/>
                  </a:cubicBezTo>
                  <a:cubicBezTo>
                    <a:pt x="63" y="23"/>
                    <a:pt x="62" y="24"/>
                    <a:pt x="62" y="22"/>
                  </a:cubicBezTo>
                  <a:cubicBezTo>
                    <a:pt x="62" y="21"/>
                    <a:pt x="62" y="22"/>
                    <a:pt x="62" y="21"/>
                  </a:cubicBezTo>
                  <a:cubicBezTo>
                    <a:pt x="61" y="21"/>
                    <a:pt x="61" y="22"/>
                    <a:pt x="61" y="22"/>
                  </a:cubicBezTo>
                  <a:cubicBezTo>
                    <a:pt x="61" y="22"/>
                    <a:pt x="61" y="22"/>
                    <a:pt x="61" y="22"/>
                  </a:cubicBezTo>
                  <a:cubicBezTo>
                    <a:pt x="61" y="21"/>
                    <a:pt x="61" y="23"/>
                    <a:pt x="61" y="24"/>
                  </a:cubicBezTo>
                  <a:cubicBezTo>
                    <a:pt x="61" y="24"/>
                    <a:pt x="61" y="22"/>
                    <a:pt x="61" y="23"/>
                  </a:cubicBezTo>
                  <a:cubicBezTo>
                    <a:pt x="61" y="24"/>
                    <a:pt x="61" y="25"/>
                    <a:pt x="61" y="25"/>
                  </a:cubicBezTo>
                  <a:cubicBezTo>
                    <a:pt x="61" y="23"/>
                    <a:pt x="61" y="23"/>
                    <a:pt x="61" y="23"/>
                  </a:cubicBezTo>
                  <a:cubicBezTo>
                    <a:pt x="60" y="25"/>
                    <a:pt x="60" y="26"/>
                    <a:pt x="60" y="26"/>
                  </a:cubicBezTo>
                  <a:cubicBezTo>
                    <a:pt x="60" y="28"/>
                    <a:pt x="60" y="25"/>
                    <a:pt x="60" y="25"/>
                  </a:cubicBezTo>
                  <a:cubicBezTo>
                    <a:pt x="59" y="24"/>
                    <a:pt x="59" y="27"/>
                    <a:pt x="58" y="25"/>
                  </a:cubicBezTo>
                  <a:cubicBezTo>
                    <a:pt x="58" y="25"/>
                    <a:pt x="58" y="27"/>
                    <a:pt x="58" y="27"/>
                  </a:cubicBezTo>
                  <a:cubicBezTo>
                    <a:pt x="58" y="26"/>
                    <a:pt x="58" y="25"/>
                    <a:pt x="58" y="26"/>
                  </a:cubicBezTo>
                  <a:cubicBezTo>
                    <a:pt x="58" y="25"/>
                    <a:pt x="58" y="26"/>
                    <a:pt x="57" y="26"/>
                  </a:cubicBezTo>
                  <a:cubicBezTo>
                    <a:pt x="57" y="27"/>
                    <a:pt x="57" y="26"/>
                    <a:pt x="57" y="26"/>
                  </a:cubicBezTo>
                  <a:cubicBezTo>
                    <a:pt x="57" y="26"/>
                    <a:pt x="56" y="28"/>
                    <a:pt x="56" y="27"/>
                  </a:cubicBezTo>
                  <a:cubicBezTo>
                    <a:pt x="56" y="27"/>
                    <a:pt x="56" y="29"/>
                    <a:pt x="55" y="29"/>
                  </a:cubicBezTo>
                  <a:cubicBezTo>
                    <a:pt x="55" y="28"/>
                    <a:pt x="55" y="28"/>
                    <a:pt x="55" y="28"/>
                  </a:cubicBezTo>
                  <a:cubicBezTo>
                    <a:pt x="55" y="27"/>
                    <a:pt x="55" y="28"/>
                    <a:pt x="55" y="27"/>
                  </a:cubicBezTo>
                  <a:cubicBezTo>
                    <a:pt x="55" y="28"/>
                    <a:pt x="55" y="25"/>
                    <a:pt x="55" y="26"/>
                  </a:cubicBezTo>
                  <a:cubicBezTo>
                    <a:pt x="55" y="25"/>
                    <a:pt x="55" y="29"/>
                    <a:pt x="55" y="27"/>
                  </a:cubicBezTo>
                  <a:cubicBezTo>
                    <a:pt x="55" y="27"/>
                    <a:pt x="55" y="28"/>
                    <a:pt x="54" y="27"/>
                  </a:cubicBezTo>
                  <a:cubicBezTo>
                    <a:pt x="54" y="27"/>
                    <a:pt x="54" y="25"/>
                    <a:pt x="54" y="25"/>
                  </a:cubicBezTo>
                  <a:cubicBezTo>
                    <a:pt x="53" y="26"/>
                    <a:pt x="54" y="26"/>
                    <a:pt x="54" y="27"/>
                  </a:cubicBezTo>
                  <a:cubicBezTo>
                    <a:pt x="53" y="27"/>
                    <a:pt x="53" y="27"/>
                    <a:pt x="53" y="27"/>
                  </a:cubicBezTo>
                  <a:cubicBezTo>
                    <a:pt x="54" y="29"/>
                    <a:pt x="53" y="27"/>
                    <a:pt x="53" y="29"/>
                  </a:cubicBezTo>
                  <a:cubicBezTo>
                    <a:pt x="53" y="28"/>
                    <a:pt x="53" y="29"/>
                    <a:pt x="53" y="27"/>
                  </a:cubicBezTo>
                  <a:cubicBezTo>
                    <a:pt x="52" y="25"/>
                    <a:pt x="52" y="25"/>
                    <a:pt x="52" y="25"/>
                  </a:cubicBezTo>
                  <a:cubicBezTo>
                    <a:pt x="52" y="26"/>
                    <a:pt x="52" y="27"/>
                    <a:pt x="52" y="28"/>
                  </a:cubicBezTo>
                  <a:cubicBezTo>
                    <a:pt x="52" y="27"/>
                    <a:pt x="52" y="27"/>
                    <a:pt x="52" y="27"/>
                  </a:cubicBezTo>
                  <a:cubicBezTo>
                    <a:pt x="53" y="30"/>
                    <a:pt x="52" y="27"/>
                    <a:pt x="52" y="29"/>
                  </a:cubicBezTo>
                  <a:cubicBezTo>
                    <a:pt x="51" y="28"/>
                    <a:pt x="51" y="29"/>
                    <a:pt x="51" y="28"/>
                  </a:cubicBezTo>
                  <a:cubicBezTo>
                    <a:pt x="50" y="29"/>
                    <a:pt x="50" y="30"/>
                    <a:pt x="50" y="29"/>
                  </a:cubicBezTo>
                  <a:cubicBezTo>
                    <a:pt x="50" y="29"/>
                    <a:pt x="50" y="29"/>
                    <a:pt x="50" y="28"/>
                  </a:cubicBezTo>
                  <a:cubicBezTo>
                    <a:pt x="50" y="27"/>
                    <a:pt x="50" y="28"/>
                    <a:pt x="50" y="29"/>
                  </a:cubicBezTo>
                  <a:cubicBezTo>
                    <a:pt x="50" y="28"/>
                    <a:pt x="49" y="27"/>
                    <a:pt x="48" y="26"/>
                  </a:cubicBezTo>
                  <a:cubicBezTo>
                    <a:pt x="48" y="27"/>
                    <a:pt x="49" y="28"/>
                    <a:pt x="49" y="29"/>
                  </a:cubicBezTo>
                  <a:cubicBezTo>
                    <a:pt x="48" y="27"/>
                    <a:pt x="48" y="31"/>
                    <a:pt x="48" y="29"/>
                  </a:cubicBezTo>
                  <a:cubicBezTo>
                    <a:pt x="48" y="28"/>
                    <a:pt x="48" y="27"/>
                    <a:pt x="47" y="27"/>
                  </a:cubicBezTo>
                  <a:cubicBezTo>
                    <a:pt x="47" y="24"/>
                    <a:pt x="47" y="29"/>
                    <a:pt x="47" y="28"/>
                  </a:cubicBezTo>
                  <a:cubicBezTo>
                    <a:pt x="47" y="30"/>
                    <a:pt x="47" y="30"/>
                    <a:pt x="47" y="30"/>
                  </a:cubicBezTo>
                  <a:cubicBezTo>
                    <a:pt x="47" y="29"/>
                    <a:pt x="47" y="31"/>
                    <a:pt x="46" y="29"/>
                  </a:cubicBezTo>
                  <a:cubicBezTo>
                    <a:pt x="46" y="30"/>
                    <a:pt x="46" y="28"/>
                    <a:pt x="46" y="30"/>
                  </a:cubicBezTo>
                  <a:cubicBezTo>
                    <a:pt x="45" y="29"/>
                    <a:pt x="45" y="32"/>
                    <a:pt x="44" y="28"/>
                  </a:cubicBezTo>
                  <a:cubicBezTo>
                    <a:pt x="44" y="28"/>
                    <a:pt x="43" y="28"/>
                    <a:pt x="44" y="29"/>
                  </a:cubicBezTo>
                  <a:cubicBezTo>
                    <a:pt x="44" y="30"/>
                    <a:pt x="44" y="28"/>
                    <a:pt x="44" y="29"/>
                  </a:cubicBezTo>
                  <a:cubicBezTo>
                    <a:pt x="44" y="29"/>
                    <a:pt x="44" y="30"/>
                    <a:pt x="44" y="30"/>
                  </a:cubicBezTo>
                  <a:cubicBezTo>
                    <a:pt x="44" y="30"/>
                    <a:pt x="43" y="30"/>
                    <a:pt x="43" y="28"/>
                  </a:cubicBezTo>
                  <a:cubicBezTo>
                    <a:pt x="43" y="26"/>
                    <a:pt x="43" y="31"/>
                    <a:pt x="43" y="31"/>
                  </a:cubicBezTo>
                  <a:cubicBezTo>
                    <a:pt x="43" y="30"/>
                    <a:pt x="42" y="29"/>
                    <a:pt x="42" y="30"/>
                  </a:cubicBezTo>
                  <a:cubicBezTo>
                    <a:pt x="42" y="31"/>
                    <a:pt x="42" y="31"/>
                    <a:pt x="42" y="31"/>
                  </a:cubicBezTo>
                  <a:cubicBezTo>
                    <a:pt x="42" y="31"/>
                    <a:pt x="42" y="29"/>
                    <a:pt x="41" y="28"/>
                  </a:cubicBezTo>
                  <a:cubicBezTo>
                    <a:pt x="41" y="28"/>
                    <a:pt x="41" y="28"/>
                    <a:pt x="41" y="29"/>
                  </a:cubicBezTo>
                  <a:cubicBezTo>
                    <a:pt x="41" y="27"/>
                    <a:pt x="41" y="27"/>
                    <a:pt x="41" y="27"/>
                  </a:cubicBezTo>
                  <a:cubicBezTo>
                    <a:pt x="41" y="29"/>
                    <a:pt x="41" y="28"/>
                    <a:pt x="40" y="29"/>
                  </a:cubicBezTo>
                  <a:cubicBezTo>
                    <a:pt x="41" y="28"/>
                    <a:pt x="41" y="28"/>
                    <a:pt x="41" y="28"/>
                  </a:cubicBezTo>
                  <a:cubicBezTo>
                    <a:pt x="40" y="28"/>
                    <a:pt x="40" y="28"/>
                    <a:pt x="40" y="28"/>
                  </a:cubicBezTo>
                  <a:cubicBezTo>
                    <a:pt x="40" y="29"/>
                    <a:pt x="41" y="30"/>
                    <a:pt x="41" y="30"/>
                  </a:cubicBezTo>
                  <a:cubicBezTo>
                    <a:pt x="41" y="30"/>
                    <a:pt x="41" y="30"/>
                    <a:pt x="41" y="31"/>
                  </a:cubicBezTo>
                  <a:cubicBezTo>
                    <a:pt x="40" y="30"/>
                    <a:pt x="40" y="30"/>
                    <a:pt x="40" y="30"/>
                  </a:cubicBezTo>
                  <a:cubicBezTo>
                    <a:pt x="40" y="30"/>
                    <a:pt x="40" y="31"/>
                    <a:pt x="40" y="31"/>
                  </a:cubicBezTo>
                  <a:cubicBezTo>
                    <a:pt x="40" y="31"/>
                    <a:pt x="40" y="31"/>
                    <a:pt x="39" y="30"/>
                  </a:cubicBezTo>
                  <a:cubicBezTo>
                    <a:pt x="40" y="30"/>
                    <a:pt x="40" y="31"/>
                    <a:pt x="40" y="30"/>
                  </a:cubicBezTo>
                  <a:cubicBezTo>
                    <a:pt x="40" y="30"/>
                    <a:pt x="39" y="28"/>
                    <a:pt x="39" y="29"/>
                  </a:cubicBezTo>
                  <a:cubicBezTo>
                    <a:pt x="39" y="30"/>
                    <a:pt x="40" y="32"/>
                    <a:pt x="39" y="31"/>
                  </a:cubicBezTo>
                  <a:cubicBezTo>
                    <a:pt x="39" y="30"/>
                    <a:pt x="39" y="30"/>
                    <a:pt x="39" y="30"/>
                  </a:cubicBezTo>
                  <a:cubicBezTo>
                    <a:pt x="39" y="29"/>
                    <a:pt x="39" y="29"/>
                    <a:pt x="39" y="29"/>
                  </a:cubicBezTo>
                  <a:cubicBezTo>
                    <a:pt x="39" y="30"/>
                    <a:pt x="39" y="30"/>
                    <a:pt x="39" y="30"/>
                  </a:cubicBezTo>
                  <a:cubicBezTo>
                    <a:pt x="39" y="30"/>
                    <a:pt x="39" y="30"/>
                    <a:pt x="39" y="30"/>
                  </a:cubicBezTo>
                  <a:cubicBezTo>
                    <a:pt x="39" y="31"/>
                    <a:pt x="38" y="30"/>
                    <a:pt x="39" y="32"/>
                  </a:cubicBezTo>
                  <a:cubicBezTo>
                    <a:pt x="38" y="32"/>
                    <a:pt x="38" y="31"/>
                    <a:pt x="38" y="31"/>
                  </a:cubicBezTo>
                  <a:cubicBezTo>
                    <a:pt x="38" y="31"/>
                    <a:pt x="38" y="31"/>
                    <a:pt x="38" y="31"/>
                  </a:cubicBezTo>
                  <a:cubicBezTo>
                    <a:pt x="37" y="30"/>
                    <a:pt x="37" y="31"/>
                    <a:pt x="37" y="32"/>
                  </a:cubicBezTo>
                  <a:cubicBezTo>
                    <a:pt x="37" y="31"/>
                    <a:pt x="37" y="31"/>
                    <a:pt x="37" y="31"/>
                  </a:cubicBezTo>
                  <a:cubicBezTo>
                    <a:pt x="37" y="31"/>
                    <a:pt x="37" y="31"/>
                    <a:pt x="37" y="32"/>
                  </a:cubicBezTo>
                  <a:cubicBezTo>
                    <a:pt x="36" y="31"/>
                    <a:pt x="36" y="27"/>
                    <a:pt x="36" y="29"/>
                  </a:cubicBezTo>
                  <a:cubicBezTo>
                    <a:pt x="36" y="29"/>
                    <a:pt x="36" y="31"/>
                    <a:pt x="36" y="32"/>
                  </a:cubicBezTo>
                  <a:cubicBezTo>
                    <a:pt x="35" y="32"/>
                    <a:pt x="35" y="34"/>
                    <a:pt x="34" y="32"/>
                  </a:cubicBezTo>
                  <a:cubicBezTo>
                    <a:pt x="34" y="33"/>
                    <a:pt x="34" y="33"/>
                    <a:pt x="34" y="33"/>
                  </a:cubicBezTo>
                  <a:cubicBezTo>
                    <a:pt x="34" y="33"/>
                    <a:pt x="33" y="35"/>
                    <a:pt x="32" y="32"/>
                  </a:cubicBezTo>
                  <a:cubicBezTo>
                    <a:pt x="32" y="32"/>
                    <a:pt x="32" y="31"/>
                    <a:pt x="32" y="30"/>
                  </a:cubicBezTo>
                  <a:cubicBezTo>
                    <a:pt x="32" y="31"/>
                    <a:pt x="31" y="29"/>
                    <a:pt x="32" y="31"/>
                  </a:cubicBezTo>
                  <a:cubicBezTo>
                    <a:pt x="32" y="32"/>
                    <a:pt x="32" y="33"/>
                    <a:pt x="32" y="33"/>
                  </a:cubicBezTo>
                  <a:cubicBezTo>
                    <a:pt x="32" y="34"/>
                    <a:pt x="31" y="34"/>
                    <a:pt x="31" y="33"/>
                  </a:cubicBezTo>
                  <a:cubicBezTo>
                    <a:pt x="31" y="34"/>
                    <a:pt x="31" y="34"/>
                    <a:pt x="31" y="34"/>
                  </a:cubicBezTo>
                  <a:cubicBezTo>
                    <a:pt x="31" y="32"/>
                    <a:pt x="30" y="32"/>
                    <a:pt x="30" y="33"/>
                  </a:cubicBezTo>
                  <a:cubicBezTo>
                    <a:pt x="30" y="34"/>
                    <a:pt x="30" y="34"/>
                    <a:pt x="30" y="34"/>
                  </a:cubicBezTo>
                  <a:cubicBezTo>
                    <a:pt x="30" y="33"/>
                    <a:pt x="30" y="33"/>
                    <a:pt x="30" y="33"/>
                  </a:cubicBezTo>
                  <a:cubicBezTo>
                    <a:pt x="30" y="33"/>
                    <a:pt x="30" y="35"/>
                    <a:pt x="30" y="34"/>
                  </a:cubicBezTo>
                  <a:cubicBezTo>
                    <a:pt x="30" y="33"/>
                    <a:pt x="30" y="33"/>
                    <a:pt x="30" y="33"/>
                  </a:cubicBezTo>
                  <a:cubicBezTo>
                    <a:pt x="29" y="34"/>
                    <a:pt x="29" y="36"/>
                    <a:pt x="29" y="35"/>
                  </a:cubicBezTo>
                  <a:cubicBezTo>
                    <a:pt x="28" y="33"/>
                    <a:pt x="28" y="33"/>
                    <a:pt x="28" y="33"/>
                  </a:cubicBezTo>
                  <a:cubicBezTo>
                    <a:pt x="28" y="33"/>
                    <a:pt x="28" y="34"/>
                    <a:pt x="29" y="35"/>
                  </a:cubicBezTo>
                  <a:cubicBezTo>
                    <a:pt x="28" y="34"/>
                    <a:pt x="28" y="34"/>
                    <a:pt x="27" y="32"/>
                  </a:cubicBezTo>
                  <a:cubicBezTo>
                    <a:pt x="27" y="36"/>
                    <a:pt x="26" y="37"/>
                    <a:pt x="25" y="36"/>
                  </a:cubicBezTo>
                  <a:cubicBezTo>
                    <a:pt x="25" y="36"/>
                    <a:pt x="25" y="36"/>
                    <a:pt x="25" y="36"/>
                  </a:cubicBezTo>
                  <a:cubicBezTo>
                    <a:pt x="24" y="35"/>
                    <a:pt x="25" y="37"/>
                    <a:pt x="25" y="37"/>
                  </a:cubicBezTo>
                  <a:cubicBezTo>
                    <a:pt x="24" y="34"/>
                    <a:pt x="24" y="34"/>
                    <a:pt x="24" y="34"/>
                  </a:cubicBezTo>
                  <a:cubicBezTo>
                    <a:pt x="24" y="33"/>
                    <a:pt x="24" y="35"/>
                    <a:pt x="24" y="36"/>
                  </a:cubicBezTo>
                  <a:cubicBezTo>
                    <a:pt x="24" y="37"/>
                    <a:pt x="24" y="35"/>
                    <a:pt x="24" y="36"/>
                  </a:cubicBezTo>
                  <a:cubicBezTo>
                    <a:pt x="24" y="37"/>
                    <a:pt x="23" y="36"/>
                    <a:pt x="24" y="37"/>
                  </a:cubicBezTo>
                  <a:cubicBezTo>
                    <a:pt x="23" y="37"/>
                    <a:pt x="23" y="35"/>
                    <a:pt x="23" y="35"/>
                  </a:cubicBezTo>
                  <a:cubicBezTo>
                    <a:pt x="23" y="36"/>
                    <a:pt x="23" y="36"/>
                    <a:pt x="23" y="36"/>
                  </a:cubicBezTo>
                  <a:cubicBezTo>
                    <a:pt x="22" y="34"/>
                    <a:pt x="23" y="32"/>
                    <a:pt x="22" y="29"/>
                  </a:cubicBezTo>
                  <a:cubicBezTo>
                    <a:pt x="22" y="30"/>
                    <a:pt x="22" y="30"/>
                    <a:pt x="22" y="30"/>
                  </a:cubicBezTo>
                  <a:cubicBezTo>
                    <a:pt x="22" y="28"/>
                    <a:pt x="22" y="28"/>
                    <a:pt x="22" y="27"/>
                  </a:cubicBezTo>
                  <a:cubicBezTo>
                    <a:pt x="22" y="28"/>
                    <a:pt x="22" y="30"/>
                    <a:pt x="22" y="31"/>
                  </a:cubicBezTo>
                  <a:cubicBezTo>
                    <a:pt x="22" y="32"/>
                    <a:pt x="23" y="35"/>
                    <a:pt x="22" y="35"/>
                  </a:cubicBezTo>
                  <a:cubicBezTo>
                    <a:pt x="22" y="34"/>
                    <a:pt x="23" y="35"/>
                    <a:pt x="22" y="34"/>
                  </a:cubicBezTo>
                  <a:cubicBezTo>
                    <a:pt x="22" y="32"/>
                    <a:pt x="22" y="34"/>
                    <a:pt x="22" y="34"/>
                  </a:cubicBezTo>
                  <a:cubicBezTo>
                    <a:pt x="22" y="35"/>
                    <a:pt x="22" y="36"/>
                    <a:pt x="22" y="37"/>
                  </a:cubicBezTo>
                  <a:cubicBezTo>
                    <a:pt x="22" y="36"/>
                    <a:pt x="22" y="35"/>
                    <a:pt x="21" y="35"/>
                  </a:cubicBezTo>
                  <a:cubicBezTo>
                    <a:pt x="22" y="36"/>
                    <a:pt x="21" y="37"/>
                    <a:pt x="22" y="37"/>
                  </a:cubicBezTo>
                  <a:cubicBezTo>
                    <a:pt x="22" y="40"/>
                    <a:pt x="21" y="37"/>
                    <a:pt x="21" y="39"/>
                  </a:cubicBezTo>
                  <a:cubicBezTo>
                    <a:pt x="21" y="37"/>
                    <a:pt x="21" y="35"/>
                    <a:pt x="21" y="34"/>
                  </a:cubicBezTo>
                  <a:cubicBezTo>
                    <a:pt x="21" y="36"/>
                    <a:pt x="20" y="36"/>
                    <a:pt x="21" y="39"/>
                  </a:cubicBezTo>
                  <a:cubicBezTo>
                    <a:pt x="21" y="38"/>
                    <a:pt x="21" y="37"/>
                    <a:pt x="21" y="36"/>
                  </a:cubicBezTo>
                  <a:cubicBezTo>
                    <a:pt x="20" y="35"/>
                    <a:pt x="21" y="39"/>
                    <a:pt x="20" y="36"/>
                  </a:cubicBezTo>
                  <a:cubicBezTo>
                    <a:pt x="20" y="37"/>
                    <a:pt x="20" y="37"/>
                    <a:pt x="20" y="37"/>
                  </a:cubicBezTo>
                  <a:cubicBezTo>
                    <a:pt x="20" y="37"/>
                    <a:pt x="20" y="37"/>
                    <a:pt x="20" y="36"/>
                  </a:cubicBezTo>
                  <a:cubicBezTo>
                    <a:pt x="19" y="36"/>
                    <a:pt x="19" y="38"/>
                    <a:pt x="19" y="36"/>
                  </a:cubicBezTo>
                  <a:cubicBezTo>
                    <a:pt x="19" y="36"/>
                    <a:pt x="18" y="36"/>
                    <a:pt x="19" y="37"/>
                  </a:cubicBezTo>
                  <a:cubicBezTo>
                    <a:pt x="19" y="38"/>
                    <a:pt x="19" y="36"/>
                    <a:pt x="19" y="38"/>
                  </a:cubicBezTo>
                  <a:cubicBezTo>
                    <a:pt x="19" y="37"/>
                    <a:pt x="19" y="39"/>
                    <a:pt x="19" y="39"/>
                  </a:cubicBezTo>
                  <a:cubicBezTo>
                    <a:pt x="19" y="38"/>
                    <a:pt x="19" y="38"/>
                    <a:pt x="19" y="38"/>
                  </a:cubicBezTo>
                  <a:cubicBezTo>
                    <a:pt x="19" y="39"/>
                    <a:pt x="19" y="39"/>
                    <a:pt x="19" y="40"/>
                  </a:cubicBezTo>
                  <a:cubicBezTo>
                    <a:pt x="19" y="39"/>
                    <a:pt x="19" y="38"/>
                    <a:pt x="18" y="38"/>
                  </a:cubicBezTo>
                  <a:cubicBezTo>
                    <a:pt x="19" y="40"/>
                    <a:pt x="19" y="40"/>
                    <a:pt x="19" y="40"/>
                  </a:cubicBezTo>
                  <a:cubicBezTo>
                    <a:pt x="18" y="40"/>
                    <a:pt x="18" y="37"/>
                    <a:pt x="18" y="38"/>
                  </a:cubicBezTo>
                  <a:cubicBezTo>
                    <a:pt x="18" y="37"/>
                    <a:pt x="18" y="37"/>
                    <a:pt x="18" y="37"/>
                  </a:cubicBezTo>
                  <a:cubicBezTo>
                    <a:pt x="18" y="37"/>
                    <a:pt x="18" y="35"/>
                    <a:pt x="17" y="36"/>
                  </a:cubicBezTo>
                  <a:cubicBezTo>
                    <a:pt x="18" y="37"/>
                    <a:pt x="18" y="39"/>
                    <a:pt x="18" y="40"/>
                  </a:cubicBezTo>
                  <a:cubicBezTo>
                    <a:pt x="18" y="40"/>
                    <a:pt x="17" y="38"/>
                    <a:pt x="17" y="40"/>
                  </a:cubicBezTo>
                  <a:cubicBezTo>
                    <a:pt x="17" y="38"/>
                    <a:pt x="17" y="38"/>
                    <a:pt x="17" y="38"/>
                  </a:cubicBezTo>
                  <a:cubicBezTo>
                    <a:pt x="17" y="38"/>
                    <a:pt x="17" y="36"/>
                    <a:pt x="17" y="36"/>
                  </a:cubicBezTo>
                  <a:cubicBezTo>
                    <a:pt x="17" y="37"/>
                    <a:pt x="17" y="39"/>
                    <a:pt x="17" y="39"/>
                  </a:cubicBezTo>
                  <a:cubicBezTo>
                    <a:pt x="17" y="39"/>
                    <a:pt x="17" y="38"/>
                    <a:pt x="16" y="38"/>
                  </a:cubicBezTo>
                  <a:cubicBezTo>
                    <a:pt x="16" y="38"/>
                    <a:pt x="17" y="39"/>
                    <a:pt x="17" y="40"/>
                  </a:cubicBezTo>
                  <a:cubicBezTo>
                    <a:pt x="16" y="39"/>
                    <a:pt x="16" y="38"/>
                    <a:pt x="15" y="37"/>
                  </a:cubicBezTo>
                  <a:cubicBezTo>
                    <a:pt x="15" y="34"/>
                    <a:pt x="15" y="34"/>
                    <a:pt x="15" y="34"/>
                  </a:cubicBezTo>
                  <a:cubicBezTo>
                    <a:pt x="15" y="34"/>
                    <a:pt x="15" y="34"/>
                    <a:pt x="15" y="34"/>
                  </a:cubicBezTo>
                  <a:cubicBezTo>
                    <a:pt x="15" y="33"/>
                    <a:pt x="15" y="33"/>
                    <a:pt x="15" y="31"/>
                  </a:cubicBezTo>
                  <a:cubicBezTo>
                    <a:pt x="14" y="31"/>
                    <a:pt x="14" y="32"/>
                    <a:pt x="14" y="32"/>
                  </a:cubicBezTo>
                  <a:cubicBezTo>
                    <a:pt x="15" y="35"/>
                    <a:pt x="15" y="36"/>
                    <a:pt x="15" y="39"/>
                  </a:cubicBezTo>
                  <a:cubicBezTo>
                    <a:pt x="15" y="40"/>
                    <a:pt x="14" y="32"/>
                    <a:pt x="14" y="37"/>
                  </a:cubicBezTo>
                  <a:cubicBezTo>
                    <a:pt x="14" y="37"/>
                    <a:pt x="14" y="39"/>
                    <a:pt x="14" y="39"/>
                  </a:cubicBezTo>
                  <a:cubicBezTo>
                    <a:pt x="14" y="38"/>
                    <a:pt x="15" y="41"/>
                    <a:pt x="14" y="40"/>
                  </a:cubicBezTo>
                  <a:cubicBezTo>
                    <a:pt x="14" y="39"/>
                    <a:pt x="13" y="38"/>
                    <a:pt x="13" y="36"/>
                  </a:cubicBezTo>
                  <a:cubicBezTo>
                    <a:pt x="13" y="37"/>
                    <a:pt x="14" y="37"/>
                    <a:pt x="14" y="36"/>
                  </a:cubicBezTo>
                  <a:cubicBezTo>
                    <a:pt x="13" y="35"/>
                    <a:pt x="13" y="34"/>
                    <a:pt x="13" y="34"/>
                  </a:cubicBezTo>
                  <a:cubicBezTo>
                    <a:pt x="13" y="34"/>
                    <a:pt x="13" y="34"/>
                    <a:pt x="13" y="35"/>
                  </a:cubicBezTo>
                  <a:cubicBezTo>
                    <a:pt x="13" y="37"/>
                    <a:pt x="13" y="35"/>
                    <a:pt x="13" y="37"/>
                  </a:cubicBezTo>
                  <a:cubicBezTo>
                    <a:pt x="13" y="37"/>
                    <a:pt x="12" y="35"/>
                    <a:pt x="13" y="38"/>
                  </a:cubicBezTo>
                  <a:cubicBezTo>
                    <a:pt x="13" y="38"/>
                    <a:pt x="13" y="39"/>
                    <a:pt x="13" y="40"/>
                  </a:cubicBezTo>
                  <a:cubicBezTo>
                    <a:pt x="13" y="41"/>
                    <a:pt x="13" y="41"/>
                    <a:pt x="13" y="41"/>
                  </a:cubicBezTo>
                  <a:cubicBezTo>
                    <a:pt x="13" y="40"/>
                    <a:pt x="13" y="40"/>
                    <a:pt x="13" y="40"/>
                  </a:cubicBezTo>
                  <a:cubicBezTo>
                    <a:pt x="13" y="39"/>
                    <a:pt x="13" y="42"/>
                    <a:pt x="13" y="41"/>
                  </a:cubicBezTo>
                  <a:cubicBezTo>
                    <a:pt x="12" y="39"/>
                    <a:pt x="12" y="39"/>
                    <a:pt x="12" y="39"/>
                  </a:cubicBezTo>
                  <a:cubicBezTo>
                    <a:pt x="12" y="38"/>
                    <a:pt x="13" y="40"/>
                    <a:pt x="12" y="37"/>
                  </a:cubicBezTo>
                  <a:cubicBezTo>
                    <a:pt x="12" y="37"/>
                    <a:pt x="12" y="39"/>
                    <a:pt x="12" y="38"/>
                  </a:cubicBezTo>
                  <a:cubicBezTo>
                    <a:pt x="12" y="37"/>
                    <a:pt x="12" y="37"/>
                    <a:pt x="12" y="37"/>
                  </a:cubicBezTo>
                  <a:cubicBezTo>
                    <a:pt x="12" y="37"/>
                    <a:pt x="11" y="34"/>
                    <a:pt x="11" y="36"/>
                  </a:cubicBezTo>
                  <a:cubicBezTo>
                    <a:pt x="11" y="37"/>
                    <a:pt x="11" y="37"/>
                    <a:pt x="11" y="38"/>
                  </a:cubicBezTo>
                  <a:cubicBezTo>
                    <a:pt x="11" y="38"/>
                    <a:pt x="11" y="39"/>
                    <a:pt x="11" y="40"/>
                  </a:cubicBezTo>
                  <a:cubicBezTo>
                    <a:pt x="10" y="38"/>
                    <a:pt x="10" y="40"/>
                    <a:pt x="10" y="37"/>
                  </a:cubicBezTo>
                  <a:cubicBezTo>
                    <a:pt x="10" y="39"/>
                    <a:pt x="11" y="38"/>
                    <a:pt x="11" y="36"/>
                  </a:cubicBezTo>
                  <a:cubicBezTo>
                    <a:pt x="10" y="34"/>
                    <a:pt x="11" y="37"/>
                    <a:pt x="11" y="34"/>
                  </a:cubicBezTo>
                  <a:cubicBezTo>
                    <a:pt x="11" y="34"/>
                    <a:pt x="10" y="32"/>
                    <a:pt x="10" y="30"/>
                  </a:cubicBezTo>
                  <a:cubicBezTo>
                    <a:pt x="10" y="30"/>
                    <a:pt x="10" y="31"/>
                    <a:pt x="10" y="31"/>
                  </a:cubicBezTo>
                  <a:cubicBezTo>
                    <a:pt x="10" y="33"/>
                    <a:pt x="10" y="33"/>
                    <a:pt x="10" y="34"/>
                  </a:cubicBezTo>
                  <a:cubicBezTo>
                    <a:pt x="10" y="34"/>
                    <a:pt x="10" y="35"/>
                    <a:pt x="10" y="36"/>
                  </a:cubicBezTo>
                  <a:cubicBezTo>
                    <a:pt x="9" y="35"/>
                    <a:pt x="9" y="34"/>
                    <a:pt x="9" y="34"/>
                  </a:cubicBezTo>
                  <a:cubicBezTo>
                    <a:pt x="9" y="34"/>
                    <a:pt x="8" y="34"/>
                    <a:pt x="8" y="34"/>
                  </a:cubicBezTo>
                  <a:cubicBezTo>
                    <a:pt x="8" y="36"/>
                    <a:pt x="7" y="34"/>
                    <a:pt x="8" y="36"/>
                  </a:cubicBezTo>
                  <a:cubicBezTo>
                    <a:pt x="8" y="37"/>
                    <a:pt x="9" y="39"/>
                    <a:pt x="9" y="40"/>
                  </a:cubicBezTo>
                  <a:cubicBezTo>
                    <a:pt x="9" y="40"/>
                    <a:pt x="9" y="39"/>
                    <a:pt x="8" y="38"/>
                  </a:cubicBezTo>
                  <a:cubicBezTo>
                    <a:pt x="8" y="39"/>
                    <a:pt x="8" y="36"/>
                    <a:pt x="8" y="38"/>
                  </a:cubicBezTo>
                  <a:cubicBezTo>
                    <a:pt x="8" y="37"/>
                    <a:pt x="8" y="35"/>
                    <a:pt x="7" y="33"/>
                  </a:cubicBezTo>
                  <a:cubicBezTo>
                    <a:pt x="7" y="34"/>
                    <a:pt x="7" y="32"/>
                    <a:pt x="7" y="32"/>
                  </a:cubicBezTo>
                  <a:cubicBezTo>
                    <a:pt x="7" y="33"/>
                    <a:pt x="6" y="34"/>
                    <a:pt x="6" y="35"/>
                  </a:cubicBezTo>
                  <a:cubicBezTo>
                    <a:pt x="5" y="33"/>
                    <a:pt x="5" y="35"/>
                    <a:pt x="4" y="35"/>
                  </a:cubicBezTo>
                  <a:cubicBezTo>
                    <a:pt x="4" y="34"/>
                    <a:pt x="4" y="32"/>
                    <a:pt x="3" y="32"/>
                  </a:cubicBezTo>
                  <a:cubicBezTo>
                    <a:pt x="3" y="32"/>
                    <a:pt x="4" y="34"/>
                    <a:pt x="3" y="33"/>
                  </a:cubicBezTo>
                  <a:cubicBezTo>
                    <a:pt x="3" y="32"/>
                    <a:pt x="3" y="32"/>
                    <a:pt x="3" y="32"/>
                  </a:cubicBezTo>
                  <a:cubicBezTo>
                    <a:pt x="3" y="33"/>
                    <a:pt x="2" y="31"/>
                    <a:pt x="3" y="34"/>
                  </a:cubicBezTo>
                  <a:cubicBezTo>
                    <a:pt x="3" y="32"/>
                    <a:pt x="3" y="32"/>
                    <a:pt x="3" y="32"/>
                  </a:cubicBezTo>
                  <a:cubicBezTo>
                    <a:pt x="2" y="32"/>
                    <a:pt x="2" y="32"/>
                    <a:pt x="2" y="32"/>
                  </a:cubicBezTo>
                  <a:cubicBezTo>
                    <a:pt x="2" y="31"/>
                    <a:pt x="2" y="31"/>
                    <a:pt x="2" y="31"/>
                  </a:cubicBezTo>
                  <a:cubicBezTo>
                    <a:pt x="2" y="29"/>
                    <a:pt x="2" y="31"/>
                    <a:pt x="1" y="31"/>
                  </a:cubicBezTo>
                  <a:cubicBezTo>
                    <a:pt x="2" y="32"/>
                    <a:pt x="2" y="32"/>
                    <a:pt x="2" y="32"/>
                  </a:cubicBezTo>
                  <a:cubicBezTo>
                    <a:pt x="1" y="33"/>
                    <a:pt x="1" y="32"/>
                    <a:pt x="1" y="33"/>
                  </a:cubicBezTo>
                  <a:cubicBezTo>
                    <a:pt x="0" y="31"/>
                    <a:pt x="0" y="31"/>
                    <a:pt x="0" y="31"/>
                  </a:cubicBezTo>
                  <a:cubicBezTo>
                    <a:pt x="0" y="32"/>
                    <a:pt x="0" y="32"/>
                    <a:pt x="0" y="32"/>
                  </a:cubicBezTo>
                  <a:cubicBezTo>
                    <a:pt x="0" y="31"/>
                    <a:pt x="0" y="30"/>
                    <a:pt x="0" y="31"/>
                  </a:cubicBezTo>
                  <a:cubicBezTo>
                    <a:pt x="0" y="28"/>
                    <a:pt x="0" y="28"/>
                    <a:pt x="0" y="28"/>
                  </a:cubicBezTo>
                  <a:cubicBezTo>
                    <a:pt x="0" y="29"/>
                    <a:pt x="0" y="30"/>
                    <a:pt x="0" y="31"/>
                  </a:cubicBezTo>
                  <a:cubicBezTo>
                    <a:pt x="1" y="32"/>
                    <a:pt x="1" y="31"/>
                    <a:pt x="1" y="30"/>
                  </a:cubicBezTo>
                  <a:cubicBezTo>
                    <a:pt x="1" y="30"/>
                    <a:pt x="1" y="30"/>
                    <a:pt x="1" y="31"/>
                  </a:cubicBezTo>
                  <a:cubicBezTo>
                    <a:pt x="0" y="29"/>
                    <a:pt x="0" y="29"/>
                    <a:pt x="0" y="28"/>
                  </a:cubicBezTo>
                  <a:cubicBezTo>
                    <a:pt x="0" y="28"/>
                    <a:pt x="0" y="27"/>
                    <a:pt x="0" y="28"/>
                  </a:cubicBezTo>
                  <a:cubicBezTo>
                    <a:pt x="0" y="27"/>
                    <a:pt x="0" y="27"/>
                    <a:pt x="1" y="27"/>
                  </a:cubicBezTo>
                  <a:cubicBezTo>
                    <a:pt x="1" y="28"/>
                    <a:pt x="1" y="28"/>
                    <a:pt x="1" y="28"/>
                  </a:cubicBezTo>
                  <a:cubicBezTo>
                    <a:pt x="1" y="27"/>
                    <a:pt x="1" y="26"/>
                    <a:pt x="1" y="27"/>
                  </a:cubicBezTo>
                  <a:cubicBezTo>
                    <a:pt x="2" y="28"/>
                    <a:pt x="2" y="25"/>
                    <a:pt x="2" y="26"/>
                  </a:cubicBezTo>
                  <a:cubicBezTo>
                    <a:pt x="2" y="27"/>
                    <a:pt x="2" y="29"/>
                    <a:pt x="2" y="30"/>
                  </a:cubicBezTo>
                  <a:cubicBezTo>
                    <a:pt x="3" y="30"/>
                    <a:pt x="3" y="29"/>
                    <a:pt x="3" y="30"/>
                  </a:cubicBezTo>
                  <a:cubicBezTo>
                    <a:pt x="3" y="29"/>
                    <a:pt x="3" y="27"/>
                    <a:pt x="3" y="26"/>
                  </a:cubicBezTo>
                  <a:cubicBezTo>
                    <a:pt x="3" y="27"/>
                    <a:pt x="3" y="27"/>
                    <a:pt x="3" y="27"/>
                  </a:cubicBezTo>
                  <a:cubicBezTo>
                    <a:pt x="3" y="27"/>
                    <a:pt x="3" y="25"/>
                    <a:pt x="3" y="25"/>
                  </a:cubicBezTo>
                  <a:cubicBezTo>
                    <a:pt x="4" y="26"/>
                    <a:pt x="5" y="26"/>
                    <a:pt x="5" y="26"/>
                  </a:cubicBezTo>
                  <a:cubicBezTo>
                    <a:pt x="6" y="27"/>
                    <a:pt x="6" y="27"/>
                    <a:pt x="6" y="27"/>
                  </a:cubicBezTo>
                  <a:cubicBezTo>
                    <a:pt x="5" y="24"/>
                    <a:pt x="6" y="26"/>
                    <a:pt x="6" y="25"/>
                  </a:cubicBezTo>
                  <a:cubicBezTo>
                    <a:pt x="7" y="26"/>
                    <a:pt x="8" y="23"/>
                    <a:pt x="8" y="25"/>
                  </a:cubicBezTo>
                  <a:cubicBezTo>
                    <a:pt x="9" y="24"/>
                    <a:pt x="10" y="23"/>
                    <a:pt x="11" y="23"/>
                  </a:cubicBezTo>
                  <a:cubicBezTo>
                    <a:pt x="11" y="25"/>
                    <a:pt x="11" y="25"/>
                    <a:pt x="11" y="25"/>
                  </a:cubicBezTo>
                  <a:cubicBezTo>
                    <a:pt x="11" y="24"/>
                    <a:pt x="12" y="26"/>
                    <a:pt x="12" y="26"/>
                  </a:cubicBezTo>
                  <a:cubicBezTo>
                    <a:pt x="11" y="24"/>
                    <a:pt x="12" y="24"/>
                    <a:pt x="12" y="23"/>
                  </a:cubicBezTo>
                  <a:cubicBezTo>
                    <a:pt x="13" y="24"/>
                    <a:pt x="13" y="23"/>
                    <a:pt x="13" y="21"/>
                  </a:cubicBezTo>
                  <a:cubicBezTo>
                    <a:pt x="14" y="22"/>
                    <a:pt x="14" y="22"/>
                    <a:pt x="14" y="22"/>
                  </a:cubicBezTo>
                  <a:cubicBezTo>
                    <a:pt x="14" y="20"/>
                    <a:pt x="14" y="22"/>
                    <a:pt x="15" y="22"/>
                  </a:cubicBezTo>
                  <a:cubicBezTo>
                    <a:pt x="15" y="23"/>
                    <a:pt x="16" y="24"/>
                    <a:pt x="16" y="24"/>
                  </a:cubicBezTo>
                  <a:cubicBezTo>
                    <a:pt x="16" y="22"/>
                    <a:pt x="16" y="22"/>
                    <a:pt x="16" y="20"/>
                  </a:cubicBezTo>
                  <a:cubicBezTo>
                    <a:pt x="16" y="20"/>
                    <a:pt x="17" y="21"/>
                    <a:pt x="18" y="22"/>
                  </a:cubicBezTo>
                  <a:cubicBezTo>
                    <a:pt x="18" y="19"/>
                    <a:pt x="20" y="20"/>
                    <a:pt x="21" y="18"/>
                  </a:cubicBezTo>
                  <a:cubicBezTo>
                    <a:pt x="21" y="20"/>
                    <a:pt x="21" y="20"/>
                    <a:pt x="21" y="20"/>
                  </a:cubicBezTo>
                  <a:cubicBezTo>
                    <a:pt x="22" y="16"/>
                    <a:pt x="24" y="19"/>
                    <a:pt x="25" y="17"/>
                  </a:cubicBezTo>
                  <a:cubicBezTo>
                    <a:pt x="25" y="20"/>
                    <a:pt x="25" y="20"/>
                    <a:pt x="25" y="20"/>
                  </a:cubicBezTo>
                  <a:cubicBezTo>
                    <a:pt x="26" y="20"/>
                    <a:pt x="26" y="19"/>
                    <a:pt x="26" y="17"/>
                  </a:cubicBezTo>
                  <a:cubicBezTo>
                    <a:pt x="26" y="18"/>
                    <a:pt x="26" y="16"/>
                    <a:pt x="27" y="18"/>
                  </a:cubicBezTo>
                  <a:cubicBezTo>
                    <a:pt x="27" y="18"/>
                    <a:pt x="27" y="17"/>
                    <a:pt x="27" y="16"/>
                  </a:cubicBezTo>
                  <a:cubicBezTo>
                    <a:pt x="28" y="17"/>
                    <a:pt x="28" y="17"/>
                    <a:pt x="29" y="16"/>
                  </a:cubicBezTo>
                  <a:cubicBezTo>
                    <a:pt x="29" y="16"/>
                    <a:pt x="29" y="16"/>
                    <a:pt x="29" y="16"/>
                  </a:cubicBezTo>
                  <a:cubicBezTo>
                    <a:pt x="29" y="17"/>
                    <a:pt x="29" y="18"/>
                    <a:pt x="29" y="18"/>
                  </a:cubicBezTo>
                  <a:cubicBezTo>
                    <a:pt x="29" y="17"/>
                    <a:pt x="30" y="18"/>
                    <a:pt x="29" y="15"/>
                  </a:cubicBezTo>
                  <a:cubicBezTo>
                    <a:pt x="30" y="17"/>
                    <a:pt x="31" y="14"/>
                    <a:pt x="32" y="16"/>
                  </a:cubicBezTo>
                  <a:cubicBezTo>
                    <a:pt x="32" y="15"/>
                    <a:pt x="32" y="15"/>
                    <a:pt x="32" y="14"/>
                  </a:cubicBezTo>
                  <a:cubicBezTo>
                    <a:pt x="32" y="14"/>
                    <a:pt x="33" y="16"/>
                    <a:pt x="34" y="14"/>
                  </a:cubicBezTo>
                  <a:cubicBezTo>
                    <a:pt x="34" y="15"/>
                    <a:pt x="34" y="16"/>
                    <a:pt x="34" y="16"/>
                  </a:cubicBezTo>
                  <a:cubicBezTo>
                    <a:pt x="34" y="14"/>
                    <a:pt x="34" y="14"/>
                    <a:pt x="34" y="14"/>
                  </a:cubicBezTo>
                  <a:cubicBezTo>
                    <a:pt x="35" y="13"/>
                    <a:pt x="36" y="15"/>
                    <a:pt x="37" y="15"/>
                  </a:cubicBezTo>
                  <a:cubicBezTo>
                    <a:pt x="38" y="13"/>
                    <a:pt x="40" y="14"/>
                    <a:pt x="42" y="13"/>
                  </a:cubicBezTo>
                  <a:cubicBezTo>
                    <a:pt x="42" y="14"/>
                    <a:pt x="42" y="14"/>
                    <a:pt x="42" y="14"/>
                  </a:cubicBezTo>
                  <a:cubicBezTo>
                    <a:pt x="42" y="11"/>
                    <a:pt x="43" y="16"/>
                    <a:pt x="43" y="12"/>
                  </a:cubicBezTo>
                  <a:cubicBezTo>
                    <a:pt x="43" y="13"/>
                    <a:pt x="44" y="12"/>
                    <a:pt x="44" y="14"/>
                  </a:cubicBezTo>
                  <a:cubicBezTo>
                    <a:pt x="44" y="12"/>
                    <a:pt x="45" y="15"/>
                    <a:pt x="45" y="13"/>
                  </a:cubicBezTo>
                  <a:cubicBezTo>
                    <a:pt x="45" y="13"/>
                    <a:pt x="45" y="13"/>
                    <a:pt x="45" y="13"/>
                  </a:cubicBezTo>
                  <a:cubicBezTo>
                    <a:pt x="46" y="14"/>
                    <a:pt x="46" y="12"/>
                    <a:pt x="47" y="13"/>
                  </a:cubicBezTo>
                  <a:cubicBezTo>
                    <a:pt x="47" y="14"/>
                    <a:pt x="47" y="14"/>
                    <a:pt x="47" y="15"/>
                  </a:cubicBezTo>
                  <a:cubicBezTo>
                    <a:pt x="48" y="16"/>
                    <a:pt x="47" y="12"/>
                    <a:pt x="48" y="15"/>
                  </a:cubicBezTo>
                  <a:cubicBezTo>
                    <a:pt x="48" y="15"/>
                    <a:pt x="48" y="13"/>
                    <a:pt x="48" y="13"/>
                  </a:cubicBezTo>
                  <a:cubicBezTo>
                    <a:pt x="49" y="14"/>
                    <a:pt x="50" y="12"/>
                    <a:pt x="52" y="11"/>
                  </a:cubicBezTo>
                  <a:cubicBezTo>
                    <a:pt x="53" y="13"/>
                    <a:pt x="53" y="16"/>
                    <a:pt x="53" y="14"/>
                  </a:cubicBezTo>
                  <a:cubicBezTo>
                    <a:pt x="53" y="14"/>
                    <a:pt x="53" y="13"/>
                    <a:pt x="53" y="13"/>
                  </a:cubicBezTo>
                  <a:cubicBezTo>
                    <a:pt x="53" y="12"/>
                    <a:pt x="54" y="16"/>
                    <a:pt x="54" y="15"/>
                  </a:cubicBezTo>
                  <a:cubicBezTo>
                    <a:pt x="54" y="13"/>
                    <a:pt x="54" y="14"/>
                    <a:pt x="54" y="13"/>
                  </a:cubicBezTo>
                  <a:cubicBezTo>
                    <a:pt x="55" y="14"/>
                    <a:pt x="55" y="15"/>
                    <a:pt x="55" y="14"/>
                  </a:cubicBezTo>
                  <a:cubicBezTo>
                    <a:pt x="56" y="15"/>
                    <a:pt x="56" y="15"/>
                    <a:pt x="56" y="15"/>
                  </a:cubicBezTo>
                  <a:cubicBezTo>
                    <a:pt x="56" y="12"/>
                    <a:pt x="57" y="13"/>
                    <a:pt x="56" y="10"/>
                  </a:cubicBezTo>
                  <a:cubicBezTo>
                    <a:pt x="60" y="9"/>
                    <a:pt x="62" y="7"/>
                    <a:pt x="65" y="6"/>
                  </a:cubicBezTo>
                  <a:cubicBezTo>
                    <a:pt x="68" y="6"/>
                    <a:pt x="71" y="4"/>
                    <a:pt x="75" y="5"/>
                  </a:cubicBezTo>
                  <a:cubicBezTo>
                    <a:pt x="76" y="7"/>
                    <a:pt x="76" y="7"/>
                    <a:pt x="76" y="6"/>
                  </a:cubicBezTo>
                  <a:cubicBezTo>
                    <a:pt x="77" y="7"/>
                    <a:pt x="77" y="7"/>
                    <a:pt x="77" y="7"/>
                  </a:cubicBezTo>
                  <a:cubicBezTo>
                    <a:pt x="76" y="5"/>
                    <a:pt x="77" y="6"/>
                    <a:pt x="77" y="5"/>
                  </a:cubicBezTo>
                  <a:cubicBezTo>
                    <a:pt x="78" y="5"/>
                    <a:pt x="79" y="4"/>
                    <a:pt x="80" y="4"/>
                  </a:cubicBezTo>
                  <a:cubicBezTo>
                    <a:pt x="80" y="4"/>
                    <a:pt x="80" y="5"/>
                    <a:pt x="80" y="5"/>
                  </a:cubicBezTo>
                  <a:cubicBezTo>
                    <a:pt x="80" y="4"/>
                    <a:pt x="80" y="4"/>
                    <a:pt x="80" y="4"/>
                  </a:cubicBezTo>
                  <a:cubicBezTo>
                    <a:pt x="81" y="4"/>
                    <a:pt x="81" y="4"/>
                    <a:pt x="81" y="4"/>
                  </a:cubicBezTo>
                  <a:cubicBezTo>
                    <a:pt x="81" y="4"/>
                    <a:pt x="81" y="3"/>
                    <a:pt x="80" y="3"/>
                  </a:cubicBezTo>
                  <a:cubicBezTo>
                    <a:pt x="83" y="0"/>
                    <a:pt x="87" y="3"/>
                    <a:pt x="89" y="2"/>
                  </a:cubicBezTo>
                  <a:cubicBezTo>
                    <a:pt x="90" y="3"/>
                    <a:pt x="91" y="2"/>
                    <a:pt x="92" y="1"/>
                  </a:cubicBezTo>
                  <a:cubicBezTo>
                    <a:pt x="95" y="3"/>
                    <a:pt x="97" y="5"/>
                    <a:pt x="99" y="3"/>
                  </a:cubicBezTo>
                  <a:cubicBezTo>
                    <a:pt x="99" y="3"/>
                    <a:pt x="100" y="8"/>
                    <a:pt x="99" y="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2" name="Freeform 91"/>
            <p:cNvSpPr/>
            <p:nvPr/>
          </p:nvSpPr>
          <p:spPr bwMode="auto">
            <a:xfrm flipH="1">
              <a:off x="9942513" y="2360613"/>
              <a:ext cx="0" cy="11113"/>
            </a:xfrm>
            <a:custGeom>
              <a:gdLst>
                <a:gd fmla="*/ 0 h 3" name="T0"/>
                <a:gd fmla="*/ 3 h 3" name="T1"/>
                <a:gd fmla="*/ 0 h 3" name="T2"/>
              </a:gdLst>
              <a:cxnLst>
                <a:cxn ang="0">
                  <a:pos x="0" y="T0"/>
                </a:cxn>
                <a:cxn ang="0">
                  <a:pos x="0" y="T1"/>
                </a:cxn>
                <a:cxn ang="0">
                  <a:pos x="0" y="T2"/>
                </a:cxn>
              </a:cxnLst>
              <a:rect b="b" l="0" r="r" t="0"/>
              <a:pathLst>
                <a:path h="3">
                  <a:moveTo>
                    <a:pt x="0" y="0"/>
                  </a:moveTo>
                  <a:cubicBezTo>
                    <a:pt x="0" y="1"/>
                    <a:pt x="0" y="2"/>
                    <a:pt x="0" y="3"/>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3" name="Freeform 92"/>
            <p:cNvSpPr/>
            <p:nvPr/>
          </p:nvSpPr>
          <p:spPr bwMode="auto">
            <a:xfrm>
              <a:off x="9972675" y="2393951"/>
              <a:ext cx="3175" cy="4763"/>
            </a:xfrm>
            <a:custGeom>
              <a:gdLst>
                <a:gd fmla="*/ 0 w 1" name="T0"/>
                <a:gd fmla="*/ 0 h 1" name="T1"/>
                <a:gd fmla="*/ 1 w 1" name="T2"/>
                <a:gd fmla="*/ 1 h 1" name="T3"/>
                <a:gd fmla="*/ 0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1" y="0"/>
                    <a:pt x="1" y="1"/>
                  </a:cubicBezTo>
                  <a:cubicBezTo>
                    <a:pt x="1" y="1"/>
                    <a:pt x="1" y="1"/>
                    <a:pt x="0" y="1"/>
                  </a:cubicBezTo>
                  <a:cubicBezTo>
                    <a:pt x="1" y="1"/>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4" name="Freeform 93"/>
            <p:cNvSpPr/>
            <p:nvPr/>
          </p:nvSpPr>
          <p:spPr bwMode="auto">
            <a:xfrm flipH="1">
              <a:off x="9979025" y="2393951"/>
              <a:ext cx="0" cy="7938"/>
            </a:xfrm>
            <a:custGeom>
              <a:gdLst>
                <a:gd fmla="*/ 0 h 2" name="T0"/>
                <a:gd fmla="*/ 2 h 2" name="T1"/>
                <a:gd fmla="*/ 0 h 2" name="T2"/>
              </a:gdLst>
              <a:cxnLst>
                <a:cxn ang="0">
                  <a:pos x="0" y="T0"/>
                </a:cxn>
                <a:cxn ang="0">
                  <a:pos x="0" y="T1"/>
                </a:cxn>
                <a:cxn ang="0">
                  <a:pos x="0" y="T2"/>
                </a:cxn>
              </a:cxnLst>
              <a:rect b="b" l="0" r="r" t="0"/>
              <a:pathLst>
                <a:path h="2">
                  <a:moveTo>
                    <a:pt x="0" y="0"/>
                  </a:moveTo>
                  <a:cubicBezTo>
                    <a:pt x="0" y="1"/>
                    <a:pt x="0" y="2"/>
                    <a:pt x="0" y="2"/>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5" name="Rectangle 94"/>
            <p:cNvSpPr>
              <a:spLocks noChangeArrowheads="1"/>
            </p:cNvSpPr>
            <p:nvPr/>
          </p:nvSpPr>
          <p:spPr bwMode="auto">
            <a:xfrm>
              <a:off x="9991725" y="2409826"/>
              <a:ext cx="1587" cy="3175"/>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6" name="Freeform 95"/>
            <p:cNvSpPr/>
            <p:nvPr/>
          </p:nvSpPr>
          <p:spPr bwMode="auto">
            <a:xfrm>
              <a:off x="9986963" y="2401888"/>
              <a:ext cx="4762" cy="4763"/>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1" y="0"/>
                    <a:pt x="1" y="0"/>
                    <a:pt x="1" y="1"/>
                  </a:cubicBezTo>
                  <a:cubicBezTo>
                    <a:pt x="1" y="0"/>
                    <a:pt x="1" y="1"/>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7" name="Freeform 96"/>
            <p:cNvSpPr/>
            <p:nvPr/>
          </p:nvSpPr>
          <p:spPr bwMode="auto">
            <a:xfrm>
              <a:off x="10002838" y="2406651"/>
              <a:ext cx="3175" cy="6350"/>
            </a:xfrm>
            <a:custGeom>
              <a:gdLst>
                <a:gd fmla="*/ 0 w 1" name="T0"/>
                <a:gd fmla="*/ 1 h 2" name="T1"/>
                <a:gd fmla="*/ 1 w 1" name="T2"/>
                <a:gd fmla="*/ 1 h 2" name="T3"/>
                <a:gd fmla="*/ 0 w 1" name="T4"/>
                <a:gd fmla="*/ 1 h 2" name="T5"/>
              </a:gdLst>
              <a:cxnLst>
                <a:cxn ang="0">
                  <a:pos x="T0" y="T1"/>
                </a:cxn>
                <a:cxn ang="0">
                  <a:pos x="T2" y="T3"/>
                </a:cxn>
                <a:cxn ang="0">
                  <a:pos x="T4" y="T5"/>
                </a:cxn>
              </a:cxnLst>
              <a:rect b="b" l="0" r="r" t="0"/>
              <a:pathLst>
                <a:path h="2" w="1">
                  <a:moveTo>
                    <a:pt x="0" y="1"/>
                  </a:moveTo>
                  <a:cubicBezTo>
                    <a:pt x="1" y="0"/>
                    <a:pt x="1" y="0"/>
                    <a:pt x="1" y="1"/>
                  </a:cubicBezTo>
                  <a:cubicBezTo>
                    <a:pt x="1" y="0"/>
                    <a:pt x="1" y="2"/>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8" name="Freeform 97"/>
            <p:cNvSpPr/>
            <p:nvPr/>
          </p:nvSpPr>
          <p:spPr bwMode="auto">
            <a:xfrm flipH="1">
              <a:off x="10009188" y="2401888"/>
              <a:ext cx="0" cy="4763"/>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0"/>
                  </a:cubicBezTo>
                  <a:cubicBezTo>
                    <a:pt x="0" y="0"/>
                    <a:pt x="0" y="1"/>
                    <a:pt x="0" y="1"/>
                  </a:cubicBez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9" name="Freeform 98"/>
            <p:cNvSpPr/>
            <p:nvPr/>
          </p:nvSpPr>
          <p:spPr bwMode="auto">
            <a:xfrm flipH="1">
              <a:off x="10123488" y="2368551"/>
              <a:ext cx="0" cy="3175"/>
            </a:xfrm>
            <a:custGeom>
              <a:gdLst>
                <a:gd fmla="*/ 0 h 2" name="T0"/>
                <a:gd fmla="*/ 2 h 2" name="T1"/>
                <a:gd fmla="*/ 0 h 2" name="T2"/>
                <a:gd fmla="*/ 0 h 2" name="T3"/>
              </a:gdLst>
              <a:cxnLst>
                <a:cxn ang="0">
                  <a:pos x="0" y="T0"/>
                </a:cxn>
                <a:cxn ang="0">
                  <a:pos x="0" y="T1"/>
                </a:cxn>
                <a:cxn ang="0">
                  <a:pos x="0" y="T2"/>
                </a:cxn>
                <a:cxn ang="0">
                  <a:pos x="0" y="T3"/>
                </a:cxn>
              </a:cxnLst>
              <a:rect b="b" l="0" r="r" t="0"/>
              <a:pathLst>
                <a:path h="2">
                  <a:moveTo>
                    <a:pt x="0" y="0"/>
                  </a:moveTo>
                  <a:lnTo>
                    <a:pt x="0" y="2"/>
                  </a:lnTo>
                  <a:lnTo>
                    <a:pt x="0" y="0"/>
                  </a:lnTo>
                  <a:lnTo>
                    <a:pt x="0"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0" name="Freeform 99"/>
            <p:cNvSpPr/>
            <p:nvPr/>
          </p:nvSpPr>
          <p:spPr bwMode="auto">
            <a:xfrm flipH="1">
              <a:off x="10175875" y="2357438"/>
              <a:ext cx="0" cy="6350"/>
            </a:xfrm>
            <a:custGeom>
              <a:gdLst>
                <a:gd fmla="*/ 1 h 2" name="T0"/>
                <a:gd fmla="*/ 1 h 2" name="T1"/>
                <a:gd fmla="*/ 1 h 2" name="T2"/>
              </a:gdLst>
              <a:cxnLst>
                <a:cxn ang="0">
                  <a:pos x="0" y="T0"/>
                </a:cxn>
                <a:cxn ang="0">
                  <a:pos x="0" y="T1"/>
                </a:cxn>
                <a:cxn ang="0">
                  <a:pos x="0" y="T2"/>
                </a:cxn>
              </a:cxnLst>
              <a:rect b="b" l="0" r="r" t="0"/>
              <a:pathLst>
                <a:path h="2">
                  <a:moveTo>
                    <a:pt x="0" y="1"/>
                  </a:moveTo>
                  <a:cubicBezTo>
                    <a:pt x="0" y="0"/>
                    <a:pt x="0" y="1"/>
                    <a:pt x="0" y="1"/>
                  </a:cubicBezTo>
                  <a:cubicBezTo>
                    <a:pt x="0" y="2"/>
                    <a:pt x="0" y="0"/>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1" name="Freeform 100"/>
            <p:cNvSpPr/>
            <p:nvPr/>
          </p:nvSpPr>
          <p:spPr bwMode="auto">
            <a:xfrm flipH="1">
              <a:off x="10198100" y="2330451"/>
              <a:ext cx="0" cy="7938"/>
            </a:xfrm>
            <a:custGeom>
              <a:gdLst>
                <a:gd fmla="*/ 5 h 5" name="T0"/>
                <a:gd fmla="*/ 5 h 5" name="T1"/>
                <a:gd fmla="*/ 0 h 5" name="T2"/>
                <a:gd fmla="*/ 5 h 5" name="T3"/>
              </a:gdLst>
              <a:cxnLst>
                <a:cxn ang="0">
                  <a:pos x="0" y="T0"/>
                </a:cxn>
                <a:cxn ang="0">
                  <a:pos x="0" y="T1"/>
                </a:cxn>
                <a:cxn ang="0">
                  <a:pos x="0" y="T2"/>
                </a:cxn>
                <a:cxn ang="0">
                  <a:pos x="0" y="T3"/>
                </a:cxn>
              </a:cxnLst>
              <a:rect b="b" l="0" r="r" t="0"/>
              <a:pathLst>
                <a:path h="5">
                  <a:moveTo>
                    <a:pt x="0" y="5"/>
                  </a:moveTo>
                  <a:lnTo>
                    <a:pt x="0" y="5"/>
                  </a:lnTo>
                  <a:lnTo>
                    <a:pt x="0" y="0"/>
                  </a:lnTo>
                  <a:lnTo>
                    <a:pt x="0" y="5"/>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2" name="Freeform 101"/>
            <p:cNvSpPr/>
            <p:nvPr/>
          </p:nvSpPr>
          <p:spPr bwMode="auto">
            <a:xfrm>
              <a:off x="9825038" y="2924176"/>
              <a:ext cx="4762" cy="7938"/>
            </a:xfrm>
            <a:custGeom>
              <a:gdLst>
                <a:gd fmla="*/ 1 w 1" name="T0"/>
                <a:gd fmla="*/ 1 h 2" name="T1"/>
                <a:gd fmla="*/ 0 w 1" name="T2"/>
                <a:gd fmla="*/ 1 h 2" name="T3"/>
                <a:gd fmla="*/ 1 w 1" name="T4"/>
                <a:gd fmla="*/ 1 h 2" name="T5"/>
              </a:gdLst>
              <a:cxnLst>
                <a:cxn ang="0">
                  <a:pos x="T0" y="T1"/>
                </a:cxn>
                <a:cxn ang="0">
                  <a:pos x="T2" y="T3"/>
                </a:cxn>
                <a:cxn ang="0">
                  <a:pos x="T4" y="T5"/>
                </a:cxn>
              </a:cxnLst>
              <a:rect b="b" l="0" r="r" t="0"/>
              <a:pathLst>
                <a:path h="2" w="1">
                  <a:moveTo>
                    <a:pt x="1" y="1"/>
                  </a:moveTo>
                  <a:cubicBezTo>
                    <a:pt x="0" y="1"/>
                    <a:pt x="0" y="2"/>
                    <a:pt x="0" y="1"/>
                  </a:cubicBezTo>
                  <a:cubicBezTo>
                    <a:pt x="0" y="1"/>
                    <a:pt x="1" y="0"/>
                    <a:pt x="1"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3" name="Freeform 102"/>
            <p:cNvSpPr/>
            <p:nvPr/>
          </p:nvSpPr>
          <p:spPr bwMode="auto">
            <a:xfrm>
              <a:off x="9825038" y="2932113"/>
              <a:ext cx="395287" cy="307975"/>
            </a:xfrm>
            <a:custGeom>
              <a:gdLst>
                <a:gd fmla="*/ 90 w 105" name="T0"/>
                <a:gd fmla="*/ 71 h 82" name="T1"/>
                <a:gd fmla="*/ 87 w 105" name="T2"/>
                <a:gd fmla="*/ 69 h 82" name="T3"/>
                <a:gd fmla="*/ 78 w 105" name="T4"/>
                <a:gd fmla="*/ 66 h 82" name="T5"/>
                <a:gd fmla="*/ 76 w 105" name="T6"/>
                <a:gd fmla="*/ 64 h 82" name="T7"/>
                <a:gd fmla="*/ 71 w 105" name="T8"/>
                <a:gd fmla="*/ 57 h 82" name="T9"/>
                <a:gd fmla="*/ 70 w 105" name="T10"/>
                <a:gd fmla="*/ 56 h 82" name="T11"/>
                <a:gd fmla="*/ 65 w 105" name="T12"/>
                <a:gd fmla="*/ 54 h 82" name="T13"/>
                <a:gd fmla="*/ 63 w 105" name="T14"/>
                <a:gd fmla="*/ 51 h 82" name="T15"/>
                <a:gd fmla="*/ 62 w 105" name="T16"/>
                <a:gd fmla="*/ 48 h 82" name="T17"/>
                <a:gd fmla="*/ 59 w 105" name="T18"/>
                <a:gd fmla="*/ 49 h 82" name="T19"/>
                <a:gd fmla="*/ 54 w 105" name="T20"/>
                <a:gd fmla="*/ 47 h 82" name="T21"/>
                <a:gd fmla="*/ 52 w 105" name="T22"/>
                <a:gd fmla="*/ 45 h 82" name="T23"/>
                <a:gd fmla="*/ 49 w 105" name="T24"/>
                <a:gd fmla="*/ 45 h 82" name="T25"/>
                <a:gd fmla="*/ 48 w 105" name="T26"/>
                <a:gd fmla="*/ 42 h 82" name="T27"/>
                <a:gd fmla="*/ 44 w 105" name="T28"/>
                <a:gd fmla="*/ 40 h 82" name="T29"/>
                <a:gd fmla="*/ 42 w 105" name="T30"/>
                <a:gd fmla="*/ 36 h 82" name="T31"/>
                <a:gd fmla="*/ 40 w 105" name="T32"/>
                <a:gd fmla="*/ 35 h 82" name="T33"/>
                <a:gd fmla="*/ 39 w 105" name="T34"/>
                <a:gd fmla="*/ 33 h 82" name="T35"/>
                <a:gd fmla="*/ 37 w 105" name="T36"/>
                <a:gd fmla="*/ 33 h 82" name="T37"/>
                <a:gd fmla="*/ 36 w 105" name="T38"/>
                <a:gd fmla="*/ 33 h 82" name="T39"/>
                <a:gd fmla="*/ 34 w 105" name="T40"/>
                <a:gd fmla="*/ 32 h 82" name="T41"/>
                <a:gd fmla="*/ 29 w 105" name="T42"/>
                <a:gd fmla="*/ 28 h 82" name="T43"/>
                <a:gd fmla="*/ 27 w 105" name="T44"/>
                <a:gd fmla="*/ 27 h 82" name="T45"/>
                <a:gd fmla="*/ 25 w 105" name="T46"/>
                <a:gd fmla="*/ 26 h 82" name="T47"/>
                <a:gd fmla="*/ 21 w 105" name="T48"/>
                <a:gd fmla="*/ 23 h 82" name="T49"/>
                <a:gd fmla="*/ 23 w 105" name="T50"/>
                <a:gd fmla="*/ 18 h 82" name="T51"/>
                <a:gd fmla="*/ 19 w 105" name="T52"/>
                <a:gd fmla="*/ 21 h 82" name="T53"/>
                <a:gd fmla="*/ 15 w 105" name="T54"/>
                <a:gd fmla="*/ 24 h 82" name="T55"/>
                <a:gd fmla="*/ 14 w 105" name="T56"/>
                <a:gd fmla="*/ 21 h 82" name="T57"/>
                <a:gd fmla="*/ 12 w 105" name="T58"/>
                <a:gd fmla="*/ 23 h 82" name="T59"/>
                <a:gd fmla="*/ 12 w 105" name="T60"/>
                <a:gd fmla="*/ 21 h 82" name="T61"/>
                <a:gd fmla="*/ 13 w 105" name="T62"/>
                <a:gd fmla="*/ 16 h 82" name="T63"/>
                <a:gd fmla="*/ 9 w 105" name="T64"/>
                <a:gd fmla="*/ 19 h 82" name="T65"/>
                <a:gd fmla="*/ 9 w 105" name="T66"/>
                <a:gd fmla="*/ 16 h 82" name="T67"/>
                <a:gd fmla="*/ 7 w 105" name="T68"/>
                <a:gd fmla="*/ 18 h 82" name="T69"/>
                <a:gd fmla="*/ 5 w 105" name="T70"/>
                <a:gd fmla="*/ 17 h 82" name="T71"/>
                <a:gd fmla="*/ 9 w 105" name="T72"/>
                <a:gd fmla="*/ 13 h 82" name="T73"/>
                <a:gd fmla="*/ 4 w 105" name="T74"/>
                <a:gd fmla="*/ 14 h 82" name="T75"/>
                <a:gd fmla="*/ 3 w 105" name="T76"/>
                <a:gd fmla="*/ 6 h 82" name="T77"/>
                <a:gd fmla="*/ 3 w 105" name="T78"/>
                <a:gd fmla="*/ 4 h 82" name="T79"/>
                <a:gd fmla="*/ 0 w 105" name="T80"/>
                <a:gd fmla="*/ 3 h 82" name="T81"/>
                <a:gd fmla="*/ 2 w 105" name="T82"/>
                <a:gd fmla="*/ 0 h 82" name="T83"/>
                <a:gd fmla="*/ 4 w 105" name="T84"/>
                <a:gd fmla="*/ 4 h 82" name="T85"/>
                <a:gd fmla="*/ 11 w 105" name="T86"/>
                <a:gd fmla="*/ 2 h 82" name="T87"/>
                <a:gd fmla="*/ 20 w 105" name="T88"/>
                <a:gd fmla="*/ 5 h 82" name="T89"/>
                <a:gd fmla="*/ 30 w 105" name="T90"/>
                <a:gd fmla="*/ 9 h 82" name="T91"/>
                <a:gd fmla="*/ 37 w 105" name="T92"/>
                <a:gd fmla="*/ 13 h 82" name="T93"/>
                <a:gd fmla="*/ 43 w 105" name="T94"/>
                <a:gd fmla="*/ 16 h 82" name="T95"/>
                <a:gd fmla="*/ 52 w 105" name="T96"/>
                <a:gd fmla="*/ 25 h 82" name="T97"/>
                <a:gd fmla="*/ 56 w 105" name="T98"/>
                <a:gd fmla="*/ 31 h 82" name="T99"/>
                <a:gd fmla="*/ 61 w 105" name="T100"/>
                <a:gd fmla="*/ 37 h 82" name="T101"/>
                <a:gd fmla="*/ 85 w 105" name="T102"/>
                <a:gd fmla="*/ 53 h 82" name="T103"/>
                <a:gd fmla="*/ 90 w 105" name="T104"/>
                <a:gd fmla="*/ 58 h 82" name="T105"/>
                <a:gd fmla="*/ 99 w 105" name="T106"/>
                <a:gd fmla="*/ 80 h 8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82" w="105">
                  <a:moveTo>
                    <a:pt x="99" y="80"/>
                  </a:moveTo>
                  <a:cubicBezTo>
                    <a:pt x="95" y="82"/>
                    <a:pt x="97" y="77"/>
                    <a:pt x="93" y="78"/>
                  </a:cubicBezTo>
                  <a:cubicBezTo>
                    <a:pt x="93" y="78"/>
                    <a:pt x="95" y="76"/>
                    <a:pt x="94" y="76"/>
                  </a:cubicBezTo>
                  <a:cubicBezTo>
                    <a:pt x="91" y="78"/>
                    <a:pt x="90" y="74"/>
                    <a:pt x="91" y="71"/>
                  </a:cubicBezTo>
                  <a:cubicBezTo>
                    <a:pt x="91" y="71"/>
                    <a:pt x="91" y="71"/>
                    <a:pt x="91" y="71"/>
                  </a:cubicBezTo>
                  <a:cubicBezTo>
                    <a:pt x="92" y="70"/>
                    <a:pt x="90" y="71"/>
                    <a:pt x="90" y="71"/>
                  </a:cubicBezTo>
                  <a:cubicBezTo>
                    <a:pt x="90" y="71"/>
                    <a:pt x="90" y="71"/>
                    <a:pt x="90" y="70"/>
                  </a:cubicBezTo>
                  <a:cubicBezTo>
                    <a:pt x="89" y="71"/>
                    <a:pt x="89" y="70"/>
                    <a:pt x="89" y="71"/>
                  </a:cubicBezTo>
                  <a:cubicBezTo>
                    <a:pt x="90" y="69"/>
                    <a:pt x="90" y="69"/>
                    <a:pt x="90" y="69"/>
                  </a:cubicBezTo>
                  <a:cubicBezTo>
                    <a:pt x="89" y="70"/>
                    <a:pt x="89" y="70"/>
                    <a:pt x="89" y="70"/>
                  </a:cubicBezTo>
                  <a:cubicBezTo>
                    <a:pt x="86" y="72"/>
                    <a:pt x="88" y="68"/>
                    <a:pt x="86" y="69"/>
                  </a:cubicBezTo>
                  <a:cubicBezTo>
                    <a:pt x="87" y="69"/>
                    <a:pt x="87" y="69"/>
                    <a:pt x="87" y="69"/>
                  </a:cubicBezTo>
                  <a:cubicBezTo>
                    <a:pt x="84" y="69"/>
                    <a:pt x="83" y="68"/>
                    <a:pt x="81" y="67"/>
                  </a:cubicBezTo>
                  <a:cubicBezTo>
                    <a:pt x="83" y="66"/>
                    <a:pt x="83" y="66"/>
                    <a:pt x="83" y="66"/>
                  </a:cubicBezTo>
                  <a:cubicBezTo>
                    <a:pt x="82" y="67"/>
                    <a:pt x="81" y="67"/>
                    <a:pt x="80" y="67"/>
                  </a:cubicBezTo>
                  <a:cubicBezTo>
                    <a:pt x="82" y="65"/>
                    <a:pt x="79" y="67"/>
                    <a:pt x="79" y="66"/>
                  </a:cubicBezTo>
                  <a:cubicBezTo>
                    <a:pt x="79" y="66"/>
                    <a:pt x="79" y="66"/>
                    <a:pt x="79" y="66"/>
                  </a:cubicBezTo>
                  <a:cubicBezTo>
                    <a:pt x="78" y="67"/>
                    <a:pt x="80" y="65"/>
                    <a:pt x="78" y="66"/>
                  </a:cubicBezTo>
                  <a:cubicBezTo>
                    <a:pt x="79" y="65"/>
                    <a:pt x="79" y="65"/>
                    <a:pt x="79" y="65"/>
                  </a:cubicBezTo>
                  <a:cubicBezTo>
                    <a:pt x="77" y="67"/>
                    <a:pt x="79" y="64"/>
                    <a:pt x="78" y="65"/>
                  </a:cubicBezTo>
                  <a:cubicBezTo>
                    <a:pt x="78" y="65"/>
                    <a:pt x="78" y="65"/>
                    <a:pt x="78" y="65"/>
                  </a:cubicBezTo>
                  <a:cubicBezTo>
                    <a:pt x="77" y="65"/>
                    <a:pt x="78" y="64"/>
                    <a:pt x="78" y="64"/>
                  </a:cubicBezTo>
                  <a:cubicBezTo>
                    <a:pt x="78" y="64"/>
                    <a:pt x="78" y="64"/>
                    <a:pt x="78" y="64"/>
                  </a:cubicBezTo>
                  <a:cubicBezTo>
                    <a:pt x="77" y="64"/>
                    <a:pt x="78" y="63"/>
                    <a:pt x="76" y="64"/>
                  </a:cubicBezTo>
                  <a:cubicBezTo>
                    <a:pt x="77" y="63"/>
                    <a:pt x="77" y="64"/>
                    <a:pt x="79" y="62"/>
                  </a:cubicBezTo>
                  <a:cubicBezTo>
                    <a:pt x="76" y="62"/>
                    <a:pt x="75" y="61"/>
                    <a:pt x="73" y="59"/>
                  </a:cubicBezTo>
                  <a:cubicBezTo>
                    <a:pt x="73" y="59"/>
                    <a:pt x="73" y="58"/>
                    <a:pt x="74" y="58"/>
                  </a:cubicBezTo>
                  <a:cubicBezTo>
                    <a:pt x="74" y="58"/>
                    <a:pt x="73" y="58"/>
                    <a:pt x="72" y="58"/>
                  </a:cubicBezTo>
                  <a:cubicBezTo>
                    <a:pt x="72" y="58"/>
                    <a:pt x="73" y="57"/>
                    <a:pt x="73" y="57"/>
                  </a:cubicBezTo>
                  <a:cubicBezTo>
                    <a:pt x="73" y="56"/>
                    <a:pt x="71" y="58"/>
                    <a:pt x="71" y="57"/>
                  </a:cubicBezTo>
                  <a:cubicBezTo>
                    <a:pt x="73" y="56"/>
                    <a:pt x="73" y="56"/>
                    <a:pt x="73" y="56"/>
                  </a:cubicBezTo>
                  <a:cubicBezTo>
                    <a:pt x="72" y="57"/>
                    <a:pt x="71" y="57"/>
                    <a:pt x="71" y="57"/>
                  </a:cubicBezTo>
                  <a:cubicBezTo>
                    <a:pt x="71" y="57"/>
                    <a:pt x="71" y="56"/>
                    <a:pt x="72" y="56"/>
                  </a:cubicBezTo>
                  <a:cubicBezTo>
                    <a:pt x="70" y="57"/>
                    <a:pt x="71" y="55"/>
                    <a:pt x="70" y="56"/>
                  </a:cubicBezTo>
                  <a:cubicBezTo>
                    <a:pt x="71" y="55"/>
                    <a:pt x="71" y="55"/>
                    <a:pt x="71" y="55"/>
                  </a:cubicBezTo>
                  <a:cubicBezTo>
                    <a:pt x="72" y="54"/>
                    <a:pt x="69" y="57"/>
                    <a:pt x="70" y="56"/>
                  </a:cubicBezTo>
                  <a:cubicBezTo>
                    <a:pt x="71" y="55"/>
                    <a:pt x="71" y="55"/>
                    <a:pt x="71" y="55"/>
                  </a:cubicBezTo>
                  <a:cubicBezTo>
                    <a:pt x="69" y="56"/>
                    <a:pt x="69" y="55"/>
                    <a:pt x="68" y="55"/>
                  </a:cubicBezTo>
                  <a:cubicBezTo>
                    <a:pt x="68" y="55"/>
                    <a:pt x="68" y="55"/>
                    <a:pt x="68" y="55"/>
                  </a:cubicBezTo>
                  <a:cubicBezTo>
                    <a:pt x="68" y="54"/>
                    <a:pt x="68" y="54"/>
                    <a:pt x="67" y="54"/>
                  </a:cubicBezTo>
                  <a:cubicBezTo>
                    <a:pt x="67" y="53"/>
                    <a:pt x="68" y="52"/>
                    <a:pt x="68" y="52"/>
                  </a:cubicBezTo>
                  <a:cubicBezTo>
                    <a:pt x="66" y="53"/>
                    <a:pt x="66" y="52"/>
                    <a:pt x="65" y="54"/>
                  </a:cubicBezTo>
                  <a:cubicBezTo>
                    <a:pt x="65" y="53"/>
                    <a:pt x="65" y="52"/>
                    <a:pt x="64" y="52"/>
                  </a:cubicBezTo>
                  <a:cubicBezTo>
                    <a:pt x="65" y="52"/>
                    <a:pt x="66" y="50"/>
                    <a:pt x="66" y="50"/>
                  </a:cubicBezTo>
                  <a:cubicBezTo>
                    <a:pt x="67" y="49"/>
                    <a:pt x="67" y="49"/>
                    <a:pt x="67" y="49"/>
                  </a:cubicBezTo>
                  <a:cubicBezTo>
                    <a:pt x="68" y="49"/>
                    <a:pt x="67" y="50"/>
                    <a:pt x="68" y="49"/>
                  </a:cubicBezTo>
                  <a:cubicBezTo>
                    <a:pt x="67" y="49"/>
                    <a:pt x="66" y="49"/>
                    <a:pt x="67" y="48"/>
                  </a:cubicBezTo>
                  <a:cubicBezTo>
                    <a:pt x="65" y="49"/>
                    <a:pt x="63" y="51"/>
                    <a:pt x="63" y="51"/>
                  </a:cubicBezTo>
                  <a:cubicBezTo>
                    <a:pt x="63" y="50"/>
                    <a:pt x="64" y="49"/>
                    <a:pt x="65" y="49"/>
                  </a:cubicBezTo>
                  <a:cubicBezTo>
                    <a:pt x="61" y="51"/>
                    <a:pt x="61" y="51"/>
                    <a:pt x="61" y="51"/>
                  </a:cubicBezTo>
                  <a:cubicBezTo>
                    <a:pt x="61" y="51"/>
                    <a:pt x="62" y="50"/>
                    <a:pt x="62" y="50"/>
                  </a:cubicBezTo>
                  <a:cubicBezTo>
                    <a:pt x="60" y="51"/>
                    <a:pt x="60" y="51"/>
                    <a:pt x="60" y="51"/>
                  </a:cubicBezTo>
                  <a:cubicBezTo>
                    <a:pt x="61" y="51"/>
                    <a:pt x="59" y="51"/>
                    <a:pt x="61" y="49"/>
                  </a:cubicBezTo>
                  <a:cubicBezTo>
                    <a:pt x="61" y="48"/>
                    <a:pt x="61" y="49"/>
                    <a:pt x="62" y="48"/>
                  </a:cubicBezTo>
                  <a:cubicBezTo>
                    <a:pt x="62" y="48"/>
                    <a:pt x="61" y="49"/>
                    <a:pt x="61" y="48"/>
                  </a:cubicBezTo>
                  <a:cubicBezTo>
                    <a:pt x="61" y="48"/>
                    <a:pt x="61" y="48"/>
                    <a:pt x="61" y="48"/>
                  </a:cubicBezTo>
                  <a:cubicBezTo>
                    <a:pt x="61" y="48"/>
                    <a:pt x="60" y="48"/>
                    <a:pt x="59" y="49"/>
                  </a:cubicBezTo>
                  <a:cubicBezTo>
                    <a:pt x="59" y="50"/>
                    <a:pt x="60" y="48"/>
                    <a:pt x="60" y="49"/>
                  </a:cubicBezTo>
                  <a:cubicBezTo>
                    <a:pt x="59" y="50"/>
                    <a:pt x="58" y="50"/>
                    <a:pt x="58" y="50"/>
                  </a:cubicBezTo>
                  <a:cubicBezTo>
                    <a:pt x="59" y="49"/>
                    <a:pt x="59" y="49"/>
                    <a:pt x="59" y="49"/>
                  </a:cubicBezTo>
                  <a:cubicBezTo>
                    <a:pt x="57" y="49"/>
                    <a:pt x="57" y="49"/>
                    <a:pt x="56" y="50"/>
                  </a:cubicBezTo>
                  <a:cubicBezTo>
                    <a:pt x="55" y="50"/>
                    <a:pt x="57" y="48"/>
                    <a:pt x="57" y="49"/>
                  </a:cubicBezTo>
                  <a:cubicBezTo>
                    <a:pt x="57" y="47"/>
                    <a:pt x="54" y="49"/>
                    <a:pt x="55" y="47"/>
                  </a:cubicBezTo>
                  <a:cubicBezTo>
                    <a:pt x="56" y="47"/>
                    <a:pt x="54" y="49"/>
                    <a:pt x="55" y="48"/>
                  </a:cubicBezTo>
                  <a:cubicBezTo>
                    <a:pt x="54" y="48"/>
                    <a:pt x="55" y="47"/>
                    <a:pt x="55" y="47"/>
                  </a:cubicBezTo>
                  <a:cubicBezTo>
                    <a:pt x="56" y="46"/>
                    <a:pt x="55" y="47"/>
                    <a:pt x="54" y="47"/>
                  </a:cubicBezTo>
                  <a:cubicBezTo>
                    <a:pt x="54" y="48"/>
                    <a:pt x="54" y="47"/>
                    <a:pt x="55" y="47"/>
                  </a:cubicBezTo>
                  <a:cubicBezTo>
                    <a:pt x="54" y="47"/>
                    <a:pt x="52" y="47"/>
                    <a:pt x="52" y="46"/>
                  </a:cubicBezTo>
                  <a:cubicBezTo>
                    <a:pt x="52" y="46"/>
                    <a:pt x="51" y="47"/>
                    <a:pt x="50" y="47"/>
                  </a:cubicBezTo>
                  <a:cubicBezTo>
                    <a:pt x="51" y="46"/>
                    <a:pt x="51" y="46"/>
                    <a:pt x="51" y="46"/>
                  </a:cubicBezTo>
                  <a:cubicBezTo>
                    <a:pt x="52" y="45"/>
                    <a:pt x="51" y="46"/>
                    <a:pt x="52" y="45"/>
                  </a:cubicBezTo>
                  <a:cubicBezTo>
                    <a:pt x="50" y="46"/>
                    <a:pt x="54" y="45"/>
                    <a:pt x="52" y="45"/>
                  </a:cubicBezTo>
                  <a:cubicBezTo>
                    <a:pt x="53" y="44"/>
                    <a:pt x="50" y="47"/>
                    <a:pt x="52" y="45"/>
                  </a:cubicBezTo>
                  <a:cubicBezTo>
                    <a:pt x="52" y="45"/>
                    <a:pt x="50" y="46"/>
                    <a:pt x="51" y="45"/>
                  </a:cubicBezTo>
                  <a:cubicBezTo>
                    <a:pt x="51" y="45"/>
                    <a:pt x="52" y="43"/>
                    <a:pt x="52" y="43"/>
                  </a:cubicBezTo>
                  <a:cubicBezTo>
                    <a:pt x="52" y="43"/>
                    <a:pt x="52" y="44"/>
                    <a:pt x="51" y="44"/>
                  </a:cubicBezTo>
                  <a:cubicBezTo>
                    <a:pt x="50" y="44"/>
                    <a:pt x="50" y="44"/>
                    <a:pt x="50" y="44"/>
                  </a:cubicBezTo>
                  <a:cubicBezTo>
                    <a:pt x="49" y="45"/>
                    <a:pt x="50" y="44"/>
                    <a:pt x="49" y="45"/>
                  </a:cubicBezTo>
                  <a:cubicBezTo>
                    <a:pt x="50" y="44"/>
                    <a:pt x="48" y="45"/>
                    <a:pt x="50" y="43"/>
                  </a:cubicBezTo>
                  <a:cubicBezTo>
                    <a:pt x="51" y="42"/>
                    <a:pt x="51" y="42"/>
                    <a:pt x="51" y="42"/>
                  </a:cubicBezTo>
                  <a:cubicBezTo>
                    <a:pt x="51" y="42"/>
                    <a:pt x="50" y="43"/>
                    <a:pt x="49" y="44"/>
                  </a:cubicBezTo>
                  <a:cubicBezTo>
                    <a:pt x="49" y="43"/>
                    <a:pt x="49" y="43"/>
                    <a:pt x="49" y="43"/>
                  </a:cubicBezTo>
                  <a:cubicBezTo>
                    <a:pt x="48" y="45"/>
                    <a:pt x="49" y="43"/>
                    <a:pt x="48" y="44"/>
                  </a:cubicBezTo>
                  <a:cubicBezTo>
                    <a:pt x="48" y="43"/>
                    <a:pt x="47" y="43"/>
                    <a:pt x="48" y="42"/>
                  </a:cubicBezTo>
                  <a:cubicBezTo>
                    <a:pt x="47" y="42"/>
                    <a:pt x="46" y="43"/>
                    <a:pt x="46" y="42"/>
                  </a:cubicBezTo>
                  <a:cubicBezTo>
                    <a:pt x="46" y="42"/>
                    <a:pt x="46" y="42"/>
                    <a:pt x="47" y="41"/>
                  </a:cubicBezTo>
                  <a:cubicBezTo>
                    <a:pt x="47" y="41"/>
                    <a:pt x="47" y="41"/>
                    <a:pt x="46" y="41"/>
                  </a:cubicBezTo>
                  <a:cubicBezTo>
                    <a:pt x="47" y="41"/>
                    <a:pt x="47" y="40"/>
                    <a:pt x="47" y="39"/>
                  </a:cubicBezTo>
                  <a:cubicBezTo>
                    <a:pt x="47" y="39"/>
                    <a:pt x="46" y="40"/>
                    <a:pt x="45" y="41"/>
                  </a:cubicBezTo>
                  <a:cubicBezTo>
                    <a:pt x="47" y="39"/>
                    <a:pt x="43" y="42"/>
                    <a:pt x="44" y="40"/>
                  </a:cubicBezTo>
                  <a:cubicBezTo>
                    <a:pt x="45" y="39"/>
                    <a:pt x="46" y="39"/>
                    <a:pt x="46" y="38"/>
                  </a:cubicBezTo>
                  <a:cubicBezTo>
                    <a:pt x="47" y="36"/>
                    <a:pt x="44" y="39"/>
                    <a:pt x="45" y="38"/>
                  </a:cubicBezTo>
                  <a:cubicBezTo>
                    <a:pt x="43" y="40"/>
                    <a:pt x="43" y="40"/>
                    <a:pt x="43" y="40"/>
                  </a:cubicBezTo>
                  <a:cubicBezTo>
                    <a:pt x="44" y="39"/>
                    <a:pt x="42" y="40"/>
                    <a:pt x="43" y="39"/>
                  </a:cubicBezTo>
                  <a:cubicBezTo>
                    <a:pt x="43" y="39"/>
                    <a:pt x="43" y="38"/>
                    <a:pt x="42" y="39"/>
                  </a:cubicBezTo>
                  <a:cubicBezTo>
                    <a:pt x="43" y="38"/>
                    <a:pt x="40" y="39"/>
                    <a:pt x="42" y="36"/>
                  </a:cubicBezTo>
                  <a:cubicBezTo>
                    <a:pt x="42" y="36"/>
                    <a:pt x="42" y="35"/>
                    <a:pt x="41" y="36"/>
                  </a:cubicBezTo>
                  <a:cubicBezTo>
                    <a:pt x="40" y="37"/>
                    <a:pt x="42" y="36"/>
                    <a:pt x="41" y="37"/>
                  </a:cubicBezTo>
                  <a:cubicBezTo>
                    <a:pt x="41" y="37"/>
                    <a:pt x="41" y="37"/>
                    <a:pt x="41" y="37"/>
                  </a:cubicBezTo>
                  <a:cubicBezTo>
                    <a:pt x="41" y="37"/>
                    <a:pt x="41" y="36"/>
                    <a:pt x="42" y="35"/>
                  </a:cubicBezTo>
                  <a:cubicBezTo>
                    <a:pt x="42" y="34"/>
                    <a:pt x="39" y="38"/>
                    <a:pt x="39" y="36"/>
                  </a:cubicBezTo>
                  <a:cubicBezTo>
                    <a:pt x="40" y="36"/>
                    <a:pt x="40" y="36"/>
                    <a:pt x="40" y="35"/>
                  </a:cubicBezTo>
                  <a:cubicBezTo>
                    <a:pt x="38" y="36"/>
                    <a:pt x="38" y="36"/>
                    <a:pt x="38" y="36"/>
                  </a:cubicBezTo>
                  <a:cubicBezTo>
                    <a:pt x="38" y="36"/>
                    <a:pt x="39" y="35"/>
                    <a:pt x="40" y="33"/>
                  </a:cubicBezTo>
                  <a:cubicBezTo>
                    <a:pt x="40" y="34"/>
                    <a:pt x="40" y="33"/>
                    <a:pt x="39" y="34"/>
                  </a:cubicBezTo>
                  <a:cubicBezTo>
                    <a:pt x="40" y="32"/>
                    <a:pt x="40" y="32"/>
                    <a:pt x="40" y="32"/>
                  </a:cubicBezTo>
                  <a:cubicBezTo>
                    <a:pt x="39" y="34"/>
                    <a:pt x="39" y="33"/>
                    <a:pt x="39" y="33"/>
                  </a:cubicBezTo>
                  <a:cubicBezTo>
                    <a:pt x="39" y="33"/>
                    <a:pt x="39" y="33"/>
                    <a:pt x="39" y="33"/>
                  </a:cubicBezTo>
                  <a:cubicBezTo>
                    <a:pt x="40" y="32"/>
                    <a:pt x="39" y="33"/>
                    <a:pt x="39" y="33"/>
                  </a:cubicBezTo>
                  <a:cubicBezTo>
                    <a:pt x="38" y="33"/>
                    <a:pt x="38" y="34"/>
                    <a:pt x="38" y="34"/>
                  </a:cubicBezTo>
                  <a:cubicBezTo>
                    <a:pt x="38" y="35"/>
                    <a:pt x="38" y="34"/>
                    <a:pt x="37" y="35"/>
                  </a:cubicBezTo>
                  <a:cubicBezTo>
                    <a:pt x="38" y="34"/>
                    <a:pt x="37" y="34"/>
                    <a:pt x="37" y="34"/>
                  </a:cubicBezTo>
                  <a:cubicBezTo>
                    <a:pt x="37" y="33"/>
                    <a:pt x="36" y="34"/>
                    <a:pt x="36" y="34"/>
                  </a:cubicBezTo>
                  <a:cubicBezTo>
                    <a:pt x="37" y="34"/>
                    <a:pt x="36" y="34"/>
                    <a:pt x="37" y="33"/>
                  </a:cubicBezTo>
                  <a:cubicBezTo>
                    <a:pt x="37" y="33"/>
                    <a:pt x="37" y="34"/>
                    <a:pt x="37" y="34"/>
                  </a:cubicBezTo>
                  <a:cubicBezTo>
                    <a:pt x="37" y="33"/>
                    <a:pt x="38" y="32"/>
                    <a:pt x="37" y="32"/>
                  </a:cubicBezTo>
                  <a:cubicBezTo>
                    <a:pt x="37" y="33"/>
                    <a:pt x="36" y="35"/>
                    <a:pt x="36" y="34"/>
                  </a:cubicBezTo>
                  <a:cubicBezTo>
                    <a:pt x="37" y="33"/>
                    <a:pt x="37" y="33"/>
                    <a:pt x="37" y="33"/>
                  </a:cubicBezTo>
                  <a:cubicBezTo>
                    <a:pt x="37" y="32"/>
                    <a:pt x="37" y="32"/>
                    <a:pt x="37" y="32"/>
                  </a:cubicBezTo>
                  <a:cubicBezTo>
                    <a:pt x="36" y="33"/>
                    <a:pt x="36" y="33"/>
                    <a:pt x="36" y="33"/>
                  </a:cubicBezTo>
                  <a:cubicBezTo>
                    <a:pt x="37" y="32"/>
                    <a:pt x="37" y="32"/>
                    <a:pt x="37" y="32"/>
                  </a:cubicBezTo>
                  <a:cubicBezTo>
                    <a:pt x="36" y="33"/>
                    <a:pt x="36" y="32"/>
                    <a:pt x="35" y="34"/>
                  </a:cubicBezTo>
                  <a:cubicBezTo>
                    <a:pt x="35" y="34"/>
                    <a:pt x="35" y="33"/>
                    <a:pt x="35" y="32"/>
                  </a:cubicBezTo>
                  <a:cubicBezTo>
                    <a:pt x="35" y="32"/>
                    <a:pt x="35" y="32"/>
                    <a:pt x="35" y="32"/>
                  </a:cubicBezTo>
                  <a:cubicBezTo>
                    <a:pt x="35" y="31"/>
                    <a:pt x="35" y="32"/>
                    <a:pt x="34" y="32"/>
                  </a:cubicBezTo>
                  <a:cubicBezTo>
                    <a:pt x="34" y="32"/>
                    <a:pt x="34" y="32"/>
                    <a:pt x="34" y="32"/>
                  </a:cubicBezTo>
                  <a:cubicBezTo>
                    <a:pt x="34" y="32"/>
                    <a:pt x="34" y="32"/>
                    <a:pt x="33" y="32"/>
                  </a:cubicBezTo>
                  <a:cubicBezTo>
                    <a:pt x="34" y="31"/>
                    <a:pt x="36" y="28"/>
                    <a:pt x="35" y="29"/>
                  </a:cubicBezTo>
                  <a:cubicBezTo>
                    <a:pt x="35" y="29"/>
                    <a:pt x="33" y="31"/>
                    <a:pt x="33" y="32"/>
                  </a:cubicBezTo>
                  <a:cubicBezTo>
                    <a:pt x="33" y="31"/>
                    <a:pt x="31" y="32"/>
                    <a:pt x="32" y="30"/>
                  </a:cubicBezTo>
                  <a:cubicBezTo>
                    <a:pt x="31" y="31"/>
                    <a:pt x="31" y="31"/>
                    <a:pt x="31" y="31"/>
                  </a:cubicBezTo>
                  <a:cubicBezTo>
                    <a:pt x="30" y="30"/>
                    <a:pt x="28" y="31"/>
                    <a:pt x="29" y="28"/>
                  </a:cubicBezTo>
                  <a:cubicBezTo>
                    <a:pt x="30" y="28"/>
                    <a:pt x="30" y="27"/>
                    <a:pt x="30" y="27"/>
                  </a:cubicBezTo>
                  <a:cubicBezTo>
                    <a:pt x="30" y="28"/>
                    <a:pt x="31" y="26"/>
                    <a:pt x="30" y="27"/>
                  </a:cubicBezTo>
                  <a:cubicBezTo>
                    <a:pt x="29" y="28"/>
                    <a:pt x="29" y="29"/>
                    <a:pt x="28" y="29"/>
                  </a:cubicBezTo>
                  <a:cubicBezTo>
                    <a:pt x="28" y="29"/>
                    <a:pt x="27" y="29"/>
                    <a:pt x="27" y="28"/>
                  </a:cubicBezTo>
                  <a:cubicBezTo>
                    <a:pt x="27" y="28"/>
                    <a:pt x="27" y="29"/>
                    <a:pt x="27" y="29"/>
                  </a:cubicBezTo>
                  <a:cubicBezTo>
                    <a:pt x="28" y="27"/>
                    <a:pt x="28" y="27"/>
                    <a:pt x="27" y="27"/>
                  </a:cubicBezTo>
                  <a:cubicBezTo>
                    <a:pt x="26" y="28"/>
                    <a:pt x="26" y="28"/>
                    <a:pt x="26" y="28"/>
                  </a:cubicBezTo>
                  <a:cubicBezTo>
                    <a:pt x="27" y="27"/>
                    <a:pt x="27" y="27"/>
                    <a:pt x="27" y="27"/>
                  </a:cubicBezTo>
                  <a:cubicBezTo>
                    <a:pt x="27" y="27"/>
                    <a:pt x="25" y="29"/>
                    <a:pt x="26" y="28"/>
                  </a:cubicBezTo>
                  <a:cubicBezTo>
                    <a:pt x="26" y="27"/>
                    <a:pt x="26" y="27"/>
                    <a:pt x="26" y="27"/>
                  </a:cubicBezTo>
                  <a:cubicBezTo>
                    <a:pt x="26" y="27"/>
                    <a:pt x="24" y="28"/>
                    <a:pt x="25" y="27"/>
                  </a:cubicBezTo>
                  <a:cubicBezTo>
                    <a:pt x="25" y="26"/>
                    <a:pt x="25" y="26"/>
                    <a:pt x="25" y="26"/>
                  </a:cubicBezTo>
                  <a:cubicBezTo>
                    <a:pt x="25" y="26"/>
                    <a:pt x="24" y="27"/>
                    <a:pt x="24" y="27"/>
                  </a:cubicBezTo>
                  <a:cubicBezTo>
                    <a:pt x="24" y="26"/>
                    <a:pt x="24" y="26"/>
                    <a:pt x="25" y="24"/>
                  </a:cubicBezTo>
                  <a:cubicBezTo>
                    <a:pt x="22" y="27"/>
                    <a:pt x="21" y="26"/>
                    <a:pt x="20" y="25"/>
                  </a:cubicBezTo>
                  <a:cubicBezTo>
                    <a:pt x="21" y="24"/>
                    <a:pt x="21" y="24"/>
                    <a:pt x="21" y="24"/>
                  </a:cubicBezTo>
                  <a:cubicBezTo>
                    <a:pt x="21" y="24"/>
                    <a:pt x="20" y="26"/>
                    <a:pt x="20" y="25"/>
                  </a:cubicBezTo>
                  <a:cubicBezTo>
                    <a:pt x="20" y="24"/>
                    <a:pt x="21" y="23"/>
                    <a:pt x="21" y="23"/>
                  </a:cubicBezTo>
                  <a:cubicBezTo>
                    <a:pt x="21" y="22"/>
                    <a:pt x="20" y="24"/>
                    <a:pt x="20" y="24"/>
                  </a:cubicBezTo>
                  <a:cubicBezTo>
                    <a:pt x="19" y="25"/>
                    <a:pt x="20" y="23"/>
                    <a:pt x="19" y="25"/>
                  </a:cubicBezTo>
                  <a:cubicBezTo>
                    <a:pt x="19" y="25"/>
                    <a:pt x="19" y="23"/>
                    <a:pt x="18" y="25"/>
                  </a:cubicBezTo>
                  <a:cubicBezTo>
                    <a:pt x="19" y="24"/>
                    <a:pt x="19" y="23"/>
                    <a:pt x="20" y="23"/>
                  </a:cubicBezTo>
                  <a:cubicBezTo>
                    <a:pt x="19" y="23"/>
                    <a:pt x="19" y="23"/>
                    <a:pt x="19" y="23"/>
                  </a:cubicBezTo>
                  <a:cubicBezTo>
                    <a:pt x="20" y="21"/>
                    <a:pt x="22" y="21"/>
                    <a:pt x="23" y="18"/>
                  </a:cubicBezTo>
                  <a:cubicBezTo>
                    <a:pt x="23" y="18"/>
                    <a:pt x="23" y="18"/>
                    <a:pt x="23" y="18"/>
                  </a:cubicBezTo>
                  <a:cubicBezTo>
                    <a:pt x="23" y="17"/>
                    <a:pt x="24" y="17"/>
                    <a:pt x="24" y="16"/>
                  </a:cubicBezTo>
                  <a:cubicBezTo>
                    <a:pt x="23" y="17"/>
                    <a:pt x="22" y="19"/>
                    <a:pt x="21" y="19"/>
                  </a:cubicBezTo>
                  <a:cubicBezTo>
                    <a:pt x="21" y="20"/>
                    <a:pt x="19" y="23"/>
                    <a:pt x="18" y="22"/>
                  </a:cubicBezTo>
                  <a:cubicBezTo>
                    <a:pt x="19" y="21"/>
                    <a:pt x="19" y="22"/>
                    <a:pt x="20" y="21"/>
                  </a:cubicBezTo>
                  <a:cubicBezTo>
                    <a:pt x="20" y="20"/>
                    <a:pt x="19" y="22"/>
                    <a:pt x="19" y="21"/>
                  </a:cubicBezTo>
                  <a:cubicBezTo>
                    <a:pt x="19" y="22"/>
                    <a:pt x="18" y="23"/>
                    <a:pt x="17" y="23"/>
                  </a:cubicBezTo>
                  <a:cubicBezTo>
                    <a:pt x="17" y="22"/>
                    <a:pt x="18" y="22"/>
                    <a:pt x="18" y="22"/>
                  </a:cubicBezTo>
                  <a:cubicBezTo>
                    <a:pt x="17" y="22"/>
                    <a:pt x="17" y="23"/>
                    <a:pt x="17" y="24"/>
                  </a:cubicBezTo>
                  <a:cubicBezTo>
                    <a:pt x="15" y="25"/>
                    <a:pt x="17" y="23"/>
                    <a:pt x="15" y="24"/>
                  </a:cubicBezTo>
                  <a:cubicBezTo>
                    <a:pt x="16" y="23"/>
                    <a:pt x="18" y="21"/>
                    <a:pt x="18" y="20"/>
                  </a:cubicBezTo>
                  <a:cubicBezTo>
                    <a:pt x="17" y="22"/>
                    <a:pt x="16" y="22"/>
                    <a:pt x="15" y="24"/>
                  </a:cubicBezTo>
                  <a:cubicBezTo>
                    <a:pt x="15" y="23"/>
                    <a:pt x="16" y="22"/>
                    <a:pt x="17" y="22"/>
                  </a:cubicBezTo>
                  <a:cubicBezTo>
                    <a:pt x="17" y="21"/>
                    <a:pt x="14" y="24"/>
                    <a:pt x="16" y="21"/>
                  </a:cubicBezTo>
                  <a:cubicBezTo>
                    <a:pt x="15" y="22"/>
                    <a:pt x="15" y="22"/>
                    <a:pt x="15" y="22"/>
                  </a:cubicBezTo>
                  <a:cubicBezTo>
                    <a:pt x="15" y="22"/>
                    <a:pt x="15" y="21"/>
                    <a:pt x="16" y="21"/>
                  </a:cubicBezTo>
                  <a:cubicBezTo>
                    <a:pt x="16" y="20"/>
                    <a:pt x="14" y="22"/>
                    <a:pt x="15" y="20"/>
                  </a:cubicBezTo>
                  <a:cubicBezTo>
                    <a:pt x="15" y="20"/>
                    <a:pt x="15" y="20"/>
                    <a:pt x="14" y="21"/>
                  </a:cubicBezTo>
                  <a:cubicBezTo>
                    <a:pt x="14" y="22"/>
                    <a:pt x="15" y="20"/>
                    <a:pt x="14" y="22"/>
                  </a:cubicBezTo>
                  <a:cubicBezTo>
                    <a:pt x="15" y="21"/>
                    <a:pt x="13" y="22"/>
                    <a:pt x="13" y="23"/>
                  </a:cubicBezTo>
                  <a:cubicBezTo>
                    <a:pt x="13" y="22"/>
                    <a:pt x="13" y="22"/>
                    <a:pt x="13" y="22"/>
                  </a:cubicBezTo>
                  <a:cubicBezTo>
                    <a:pt x="13" y="22"/>
                    <a:pt x="13" y="22"/>
                    <a:pt x="12" y="23"/>
                  </a:cubicBezTo>
                  <a:cubicBezTo>
                    <a:pt x="13" y="22"/>
                    <a:pt x="13" y="22"/>
                    <a:pt x="13" y="22"/>
                  </a:cubicBezTo>
                  <a:cubicBezTo>
                    <a:pt x="12" y="23"/>
                    <a:pt x="12" y="23"/>
                    <a:pt x="12" y="23"/>
                  </a:cubicBezTo>
                  <a:cubicBezTo>
                    <a:pt x="11" y="23"/>
                    <a:pt x="13" y="21"/>
                    <a:pt x="13" y="21"/>
                  </a:cubicBezTo>
                  <a:cubicBezTo>
                    <a:pt x="14" y="20"/>
                    <a:pt x="14" y="20"/>
                    <a:pt x="14" y="20"/>
                  </a:cubicBezTo>
                  <a:cubicBezTo>
                    <a:pt x="14" y="20"/>
                    <a:pt x="14" y="19"/>
                    <a:pt x="14" y="19"/>
                  </a:cubicBezTo>
                  <a:cubicBezTo>
                    <a:pt x="13" y="20"/>
                    <a:pt x="12" y="21"/>
                    <a:pt x="11" y="22"/>
                  </a:cubicBezTo>
                  <a:cubicBezTo>
                    <a:pt x="11" y="23"/>
                    <a:pt x="12" y="21"/>
                    <a:pt x="11" y="22"/>
                  </a:cubicBezTo>
                  <a:cubicBezTo>
                    <a:pt x="12" y="21"/>
                    <a:pt x="12" y="21"/>
                    <a:pt x="12" y="21"/>
                  </a:cubicBezTo>
                  <a:cubicBezTo>
                    <a:pt x="13" y="20"/>
                    <a:pt x="13" y="19"/>
                    <a:pt x="13" y="19"/>
                  </a:cubicBezTo>
                  <a:cubicBezTo>
                    <a:pt x="12" y="19"/>
                    <a:pt x="11" y="20"/>
                    <a:pt x="11" y="21"/>
                  </a:cubicBezTo>
                  <a:cubicBezTo>
                    <a:pt x="11" y="21"/>
                    <a:pt x="11" y="20"/>
                    <a:pt x="12" y="20"/>
                  </a:cubicBezTo>
                  <a:cubicBezTo>
                    <a:pt x="11" y="20"/>
                    <a:pt x="11" y="21"/>
                    <a:pt x="10" y="21"/>
                  </a:cubicBezTo>
                  <a:cubicBezTo>
                    <a:pt x="11" y="20"/>
                    <a:pt x="11" y="19"/>
                    <a:pt x="11" y="18"/>
                  </a:cubicBezTo>
                  <a:cubicBezTo>
                    <a:pt x="13" y="16"/>
                    <a:pt x="13" y="16"/>
                    <a:pt x="13" y="16"/>
                  </a:cubicBezTo>
                  <a:cubicBezTo>
                    <a:pt x="13" y="16"/>
                    <a:pt x="13" y="16"/>
                    <a:pt x="13" y="16"/>
                  </a:cubicBezTo>
                  <a:cubicBezTo>
                    <a:pt x="14" y="15"/>
                    <a:pt x="13" y="15"/>
                    <a:pt x="14" y="13"/>
                  </a:cubicBezTo>
                  <a:cubicBezTo>
                    <a:pt x="14" y="13"/>
                    <a:pt x="14" y="14"/>
                    <a:pt x="14" y="14"/>
                  </a:cubicBezTo>
                  <a:cubicBezTo>
                    <a:pt x="12" y="17"/>
                    <a:pt x="11" y="17"/>
                    <a:pt x="10" y="19"/>
                  </a:cubicBezTo>
                  <a:cubicBezTo>
                    <a:pt x="9" y="20"/>
                    <a:pt x="13" y="14"/>
                    <a:pt x="10" y="17"/>
                  </a:cubicBezTo>
                  <a:cubicBezTo>
                    <a:pt x="10" y="18"/>
                    <a:pt x="8" y="19"/>
                    <a:pt x="9" y="19"/>
                  </a:cubicBezTo>
                  <a:cubicBezTo>
                    <a:pt x="9" y="18"/>
                    <a:pt x="8" y="21"/>
                    <a:pt x="8" y="20"/>
                  </a:cubicBezTo>
                  <a:cubicBezTo>
                    <a:pt x="9" y="19"/>
                    <a:pt x="9" y="17"/>
                    <a:pt x="10" y="16"/>
                  </a:cubicBezTo>
                  <a:cubicBezTo>
                    <a:pt x="10" y="17"/>
                    <a:pt x="10" y="17"/>
                    <a:pt x="10" y="17"/>
                  </a:cubicBezTo>
                  <a:cubicBezTo>
                    <a:pt x="11" y="16"/>
                    <a:pt x="12" y="14"/>
                    <a:pt x="11" y="14"/>
                  </a:cubicBezTo>
                  <a:cubicBezTo>
                    <a:pt x="11" y="14"/>
                    <a:pt x="11" y="14"/>
                    <a:pt x="10" y="15"/>
                  </a:cubicBezTo>
                  <a:cubicBezTo>
                    <a:pt x="9" y="17"/>
                    <a:pt x="10" y="15"/>
                    <a:pt x="9" y="16"/>
                  </a:cubicBezTo>
                  <a:cubicBezTo>
                    <a:pt x="9" y="17"/>
                    <a:pt x="10" y="15"/>
                    <a:pt x="8" y="17"/>
                  </a:cubicBezTo>
                  <a:cubicBezTo>
                    <a:pt x="9" y="17"/>
                    <a:pt x="8" y="18"/>
                    <a:pt x="7" y="19"/>
                  </a:cubicBezTo>
                  <a:cubicBezTo>
                    <a:pt x="7" y="20"/>
                    <a:pt x="7" y="20"/>
                    <a:pt x="7" y="20"/>
                  </a:cubicBezTo>
                  <a:cubicBezTo>
                    <a:pt x="7" y="19"/>
                    <a:pt x="7" y="19"/>
                    <a:pt x="7" y="19"/>
                  </a:cubicBezTo>
                  <a:cubicBezTo>
                    <a:pt x="7" y="18"/>
                    <a:pt x="6" y="20"/>
                    <a:pt x="6" y="20"/>
                  </a:cubicBezTo>
                  <a:cubicBezTo>
                    <a:pt x="7" y="18"/>
                    <a:pt x="7" y="18"/>
                    <a:pt x="7" y="18"/>
                  </a:cubicBezTo>
                  <a:cubicBezTo>
                    <a:pt x="8" y="16"/>
                    <a:pt x="7" y="19"/>
                    <a:pt x="8" y="16"/>
                  </a:cubicBezTo>
                  <a:cubicBezTo>
                    <a:pt x="8" y="16"/>
                    <a:pt x="7" y="17"/>
                    <a:pt x="7" y="17"/>
                  </a:cubicBezTo>
                  <a:cubicBezTo>
                    <a:pt x="8" y="16"/>
                    <a:pt x="8" y="16"/>
                    <a:pt x="8" y="16"/>
                  </a:cubicBezTo>
                  <a:cubicBezTo>
                    <a:pt x="8" y="16"/>
                    <a:pt x="10" y="13"/>
                    <a:pt x="8" y="14"/>
                  </a:cubicBezTo>
                  <a:cubicBezTo>
                    <a:pt x="7" y="15"/>
                    <a:pt x="7" y="15"/>
                    <a:pt x="7" y="16"/>
                  </a:cubicBezTo>
                  <a:cubicBezTo>
                    <a:pt x="6" y="16"/>
                    <a:pt x="6" y="17"/>
                    <a:pt x="5" y="17"/>
                  </a:cubicBezTo>
                  <a:cubicBezTo>
                    <a:pt x="6" y="15"/>
                    <a:pt x="5" y="16"/>
                    <a:pt x="6" y="15"/>
                  </a:cubicBezTo>
                  <a:cubicBezTo>
                    <a:pt x="6" y="16"/>
                    <a:pt x="6" y="16"/>
                    <a:pt x="8" y="15"/>
                  </a:cubicBezTo>
                  <a:cubicBezTo>
                    <a:pt x="9" y="12"/>
                    <a:pt x="8" y="15"/>
                    <a:pt x="9" y="13"/>
                  </a:cubicBezTo>
                  <a:cubicBezTo>
                    <a:pt x="9" y="13"/>
                    <a:pt x="10" y="11"/>
                    <a:pt x="11" y="9"/>
                  </a:cubicBezTo>
                  <a:cubicBezTo>
                    <a:pt x="11" y="9"/>
                    <a:pt x="10" y="10"/>
                    <a:pt x="10" y="10"/>
                  </a:cubicBezTo>
                  <a:cubicBezTo>
                    <a:pt x="9" y="11"/>
                    <a:pt x="9" y="11"/>
                    <a:pt x="9" y="13"/>
                  </a:cubicBezTo>
                  <a:cubicBezTo>
                    <a:pt x="8" y="12"/>
                    <a:pt x="7" y="12"/>
                    <a:pt x="7" y="14"/>
                  </a:cubicBezTo>
                  <a:cubicBezTo>
                    <a:pt x="7" y="13"/>
                    <a:pt x="7" y="12"/>
                    <a:pt x="8" y="12"/>
                  </a:cubicBezTo>
                  <a:cubicBezTo>
                    <a:pt x="7" y="12"/>
                    <a:pt x="6" y="11"/>
                    <a:pt x="6" y="10"/>
                  </a:cubicBezTo>
                  <a:cubicBezTo>
                    <a:pt x="5" y="13"/>
                    <a:pt x="5" y="11"/>
                    <a:pt x="5" y="13"/>
                  </a:cubicBezTo>
                  <a:cubicBezTo>
                    <a:pt x="5" y="13"/>
                    <a:pt x="4" y="15"/>
                    <a:pt x="3" y="16"/>
                  </a:cubicBezTo>
                  <a:cubicBezTo>
                    <a:pt x="3" y="15"/>
                    <a:pt x="4" y="15"/>
                    <a:pt x="4" y="14"/>
                  </a:cubicBezTo>
                  <a:cubicBezTo>
                    <a:pt x="3" y="15"/>
                    <a:pt x="5" y="12"/>
                    <a:pt x="3" y="14"/>
                  </a:cubicBezTo>
                  <a:cubicBezTo>
                    <a:pt x="4" y="14"/>
                    <a:pt x="5" y="11"/>
                    <a:pt x="6" y="10"/>
                  </a:cubicBezTo>
                  <a:cubicBezTo>
                    <a:pt x="5" y="11"/>
                    <a:pt x="7" y="9"/>
                    <a:pt x="6" y="8"/>
                  </a:cubicBezTo>
                  <a:cubicBezTo>
                    <a:pt x="5" y="9"/>
                    <a:pt x="5" y="10"/>
                    <a:pt x="4" y="10"/>
                  </a:cubicBezTo>
                  <a:cubicBezTo>
                    <a:pt x="4" y="8"/>
                    <a:pt x="3" y="9"/>
                    <a:pt x="2" y="9"/>
                  </a:cubicBezTo>
                  <a:cubicBezTo>
                    <a:pt x="2" y="8"/>
                    <a:pt x="4" y="6"/>
                    <a:pt x="3" y="6"/>
                  </a:cubicBezTo>
                  <a:cubicBezTo>
                    <a:pt x="3" y="5"/>
                    <a:pt x="3" y="8"/>
                    <a:pt x="3" y="7"/>
                  </a:cubicBezTo>
                  <a:cubicBezTo>
                    <a:pt x="3" y="6"/>
                    <a:pt x="3" y="6"/>
                    <a:pt x="3" y="6"/>
                  </a:cubicBezTo>
                  <a:cubicBezTo>
                    <a:pt x="2" y="7"/>
                    <a:pt x="3" y="5"/>
                    <a:pt x="1" y="7"/>
                  </a:cubicBezTo>
                  <a:cubicBezTo>
                    <a:pt x="2" y="5"/>
                    <a:pt x="2" y="5"/>
                    <a:pt x="2" y="5"/>
                  </a:cubicBezTo>
                  <a:cubicBezTo>
                    <a:pt x="2" y="5"/>
                    <a:pt x="2" y="5"/>
                    <a:pt x="2" y="6"/>
                  </a:cubicBezTo>
                  <a:cubicBezTo>
                    <a:pt x="2" y="5"/>
                    <a:pt x="2" y="4"/>
                    <a:pt x="3" y="4"/>
                  </a:cubicBezTo>
                  <a:cubicBezTo>
                    <a:pt x="3" y="2"/>
                    <a:pt x="2" y="4"/>
                    <a:pt x="2" y="4"/>
                  </a:cubicBezTo>
                  <a:cubicBezTo>
                    <a:pt x="1" y="5"/>
                    <a:pt x="1" y="5"/>
                    <a:pt x="1" y="5"/>
                  </a:cubicBezTo>
                  <a:cubicBezTo>
                    <a:pt x="0" y="6"/>
                    <a:pt x="1" y="4"/>
                    <a:pt x="0" y="5"/>
                  </a:cubicBezTo>
                  <a:cubicBezTo>
                    <a:pt x="0" y="3"/>
                    <a:pt x="0" y="3"/>
                    <a:pt x="0" y="3"/>
                  </a:cubicBezTo>
                  <a:cubicBezTo>
                    <a:pt x="0" y="4"/>
                    <a:pt x="0" y="4"/>
                    <a:pt x="0" y="4"/>
                  </a:cubicBezTo>
                  <a:cubicBezTo>
                    <a:pt x="0" y="3"/>
                    <a:pt x="0" y="2"/>
                    <a:pt x="0" y="3"/>
                  </a:cubicBezTo>
                  <a:cubicBezTo>
                    <a:pt x="2" y="0"/>
                    <a:pt x="2" y="0"/>
                    <a:pt x="2" y="0"/>
                  </a:cubicBezTo>
                  <a:cubicBezTo>
                    <a:pt x="2" y="1"/>
                    <a:pt x="1" y="2"/>
                    <a:pt x="1" y="3"/>
                  </a:cubicBezTo>
                  <a:cubicBezTo>
                    <a:pt x="0" y="4"/>
                    <a:pt x="1" y="4"/>
                    <a:pt x="2" y="3"/>
                  </a:cubicBezTo>
                  <a:cubicBezTo>
                    <a:pt x="1" y="2"/>
                    <a:pt x="1" y="3"/>
                    <a:pt x="1" y="3"/>
                  </a:cubicBezTo>
                  <a:cubicBezTo>
                    <a:pt x="2" y="1"/>
                    <a:pt x="2" y="2"/>
                    <a:pt x="3" y="1"/>
                  </a:cubicBezTo>
                  <a:cubicBezTo>
                    <a:pt x="2" y="1"/>
                    <a:pt x="3" y="0"/>
                    <a:pt x="2" y="0"/>
                  </a:cubicBezTo>
                  <a:cubicBezTo>
                    <a:pt x="3" y="0"/>
                    <a:pt x="3" y="0"/>
                    <a:pt x="3" y="0"/>
                  </a:cubicBezTo>
                  <a:cubicBezTo>
                    <a:pt x="3" y="0"/>
                    <a:pt x="3" y="1"/>
                    <a:pt x="3" y="1"/>
                  </a:cubicBezTo>
                  <a:cubicBezTo>
                    <a:pt x="4" y="0"/>
                    <a:pt x="4" y="0"/>
                    <a:pt x="4" y="0"/>
                  </a:cubicBezTo>
                  <a:cubicBezTo>
                    <a:pt x="4" y="2"/>
                    <a:pt x="6" y="0"/>
                    <a:pt x="6" y="0"/>
                  </a:cubicBezTo>
                  <a:cubicBezTo>
                    <a:pt x="5" y="2"/>
                    <a:pt x="4" y="3"/>
                    <a:pt x="3" y="3"/>
                  </a:cubicBezTo>
                  <a:cubicBezTo>
                    <a:pt x="3" y="4"/>
                    <a:pt x="4" y="3"/>
                    <a:pt x="4" y="4"/>
                  </a:cubicBezTo>
                  <a:cubicBezTo>
                    <a:pt x="4" y="3"/>
                    <a:pt x="5" y="2"/>
                    <a:pt x="6" y="1"/>
                  </a:cubicBezTo>
                  <a:cubicBezTo>
                    <a:pt x="5" y="2"/>
                    <a:pt x="5" y="2"/>
                    <a:pt x="5" y="2"/>
                  </a:cubicBezTo>
                  <a:cubicBezTo>
                    <a:pt x="6" y="2"/>
                    <a:pt x="7" y="0"/>
                    <a:pt x="7" y="1"/>
                  </a:cubicBezTo>
                  <a:cubicBezTo>
                    <a:pt x="8" y="2"/>
                    <a:pt x="8" y="2"/>
                    <a:pt x="9" y="2"/>
                  </a:cubicBezTo>
                  <a:cubicBezTo>
                    <a:pt x="8" y="4"/>
                    <a:pt x="8" y="4"/>
                    <a:pt x="8" y="4"/>
                  </a:cubicBezTo>
                  <a:cubicBezTo>
                    <a:pt x="10" y="1"/>
                    <a:pt x="10" y="3"/>
                    <a:pt x="11" y="2"/>
                  </a:cubicBezTo>
                  <a:cubicBezTo>
                    <a:pt x="11" y="4"/>
                    <a:pt x="13" y="2"/>
                    <a:pt x="12" y="4"/>
                  </a:cubicBezTo>
                  <a:cubicBezTo>
                    <a:pt x="14" y="4"/>
                    <a:pt x="16" y="4"/>
                    <a:pt x="17" y="5"/>
                  </a:cubicBezTo>
                  <a:cubicBezTo>
                    <a:pt x="16" y="6"/>
                    <a:pt x="16" y="6"/>
                    <a:pt x="16" y="6"/>
                  </a:cubicBezTo>
                  <a:cubicBezTo>
                    <a:pt x="17" y="6"/>
                    <a:pt x="15" y="7"/>
                    <a:pt x="16" y="7"/>
                  </a:cubicBezTo>
                  <a:cubicBezTo>
                    <a:pt x="16" y="6"/>
                    <a:pt x="17" y="6"/>
                    <a:pt x="18" y="5"/>
                  </a:cubicBezTo>
                  <a:cubicBezTo>
                    <a:pt x="17" y="7"/>
                    <a:pt x="19" y="6"/>
                    <a:pt x="20" y="5"/>
                  </a:cubicBezTo>
                  <a:cubicBezTo>
                    <a:pt x="19" y="6"/>
                    <a:pt x="19" y="6"/>
                    <a:pt x="19" y="6"/>
                  </a:cubicBezTo>
                  <a:cubicBezTo>
                    <a:pt x="21" y="5"/>
                    <a:pt x="21" y="7"/>
                    <a:pt x="21" y="7"/>
                  </a:cubicBezTo>
                  <a:cubicBezTo>
                    <a:pt x="21" y="8"/>
                    <a:pt x="20" y="9"/>
                    <a:pt x="21" y="9"/>
                  </a:cubicBezTo>
                  <a:cubicBezTo>
                    <a:pt x="22" y="7"/>
                    <a:pt x="22" y="8"/>
                    <a:pt x="23" y="7"/>
                  </a:cubicBezTo>
                  <a:cubicBezTo>
                    <a:pt x="24" y="7"/>
                    <a:pt x="24" y="8"/>
                    <a:pt x="24" y="9"/>
                  </a:cubicBezTo>
                  <a:cubicBezTo>
                    <a:pt x="27" y="7"/>
                    <a:pt x="27" y="10"/>
                    <a:pt x="30" y="9"/>
                  </a:cubicBezTo>
                  <a:cubicBezTo>
                    <a:pt x="29" y="11"/>
                    <a:pt x="29" y="11"/>
                    <a:pt x="29" y="11"/>
                  </a:cubicBezTo>
                  <a:cubicBezTo>
                    <a:pt x="32" y="9"/>
                    <a:pt x="32" y="12"/>
                    <a:pt x="34" y="12"/>
                  </a:cubicBezTo>
                  <a:cubicBezTo>
                    <a:pt x="33" y="14"/>
                    <a:pt x="33" y="14"/>
                    <a:pt x="33" y="14"/>
                  </a:cubicBezTo>
                  <a:cubicBezTo>
                    <a:pt x="33" y="15"/>
                    <a:pt x="34" y="14"/>
                    <a:pt x="35" y="13"/>
                  </a:cubicBezTo>
                  <a:cubicBezTo>
                    <a:pt x="35" y="13"/>
                    <a:pt x="36" y="12"/>
                    <a:pt x="35" y="14"/>
                  </a:cubicBezTo>
                  <a:cubicBezTo>
                    <a:pt x="36" y="15"/>
                    <a:pt x="37" y="13"/>
                    <a:pt x="37" y="13"/>
                  </a:cubicBezTo>
                  <a:cubicBezTo>
                    <a:pt x="37" y="15"/>
                    <a:pt x="38" y="15"/>
                    <a:pt x="39" y="15"/>
                  </a:cubicBezTo>
                  <a:cubicBezTo>
                    <a:pt x="38" y="15"/>
                    <a:pt x="38" y="15"/>
                    <a:pt x="38" y="15"/>
                  </a:cubicBezTo>
                  <a:cubicBezTo>
                    <a:pt x="38" y="15"/>
                    <a:pt x="37" y="16"/>
                    <a:pt x="38" y="16"/>
                  </a:cubicBezTo>
                  <a:cubicBezTo>
                    <a:pt x="38" y="16"/>
                    <a:pt x="38" y="17"/>
                    <a:pt x="40" y="15"/>
                  </a:cubicBezTo>
                  <a:cubicBezTo>
                    <a:pt x="39" y="17"/>
                    <a:pt x="42" y="15"/>
                    <a:pt x="41" y="17"/>
                  </a:cubicBezTo>
                  <a:cubicBezTo>
                    <a:pt x="42" y="17"/>
                    <a:pt x="42" y="17"/>
                    <a:pt x="43" y="16"/>
                  </a:cubicBezTo>
                  <a:cubicBezTo>
                    <a:pt x="43" y="17"/>
                    <a:pt x="43" y="19"/>
                    <a:pt x="44" y="18"/>
                  </a:cubicBezTo>
                  <a:cubicBezTo>
                    <a:pt x="44" y="18"/>
                    <a:pt x="43" y="19"/>
                    <a:pt x="43" y="19"/>
                  </a:cubicBezTo>
                  <a:cubicBezTo>
                    <a:pt x="44" y="19"/>
                    <a:pt x="44" y="18"/>
                    <a:pt x="45" y="18"/>
                  </a:cubicBezTo>
                  <a:cubicBezTo>
                    <a:pt x="47" y="18"/>
                    <a:pt x="46" y="21"/>
                    <a:pt x="47" y="21"/>
                  </a:cubicBezTo>
                  <a:cubicBezTo>
                    <a:pt x="49" y="21"/>
                    <a:pt x="51" y="23"/>
                    <a:pt x="52" y="24"/>
                  </a:cubicBezTo>
                  <a:cubicBezTo>
                    <a:pt x="52" y="25"/>
                    <a:pt x="52" y="25"/>
                    <a:pt x="52" y="25"/>
                  </a:cubicBezTo>
                  <a:cubicBezTo>
                    <a:pt x="54" y="24"/>
                    <a:pt x="52" y="28"/>
                    <a:pt x="54" y="25"/>
                  </a:cubicBezTo>
                  <a:cubicBezTo>
                    <a:pt x="54" y="26"/>
                    <a:pt x="54" y="26"/>
                    <a:pt x="54" y="27"/>
                  </a:cubicBezTo>
                  <a:cubicBezTo>
                    <a:pt x="55" y="26"/>
                    <a:pt x="54" y="29"/>
                    <a:pt x="56" y="28"/>
                  </a:cubicBezTo>
                  <a:cubicBezTo>
                    <a:pt x="55" y="28"/>
                    <a:pt x="55" y="28"/>
                    <a:pt x="55" y="28"/>
                  </a:cubicBezTo>
                  <a:cubicBezTo>
                    <a:pt x="55" y="30"/>
                    <a:pt x="57" y="29"/>
                    <a:pt x="57" y="30"/>
                  </a:cubicBezTo>
                  <a:cubicBezTo>
                    <a:pt x="56" y="30"/>
                    <a:pt x="56" y="30"/>
                    <a:pt x="56" y="31"/>
                  </a:cubicBezTo>
                  <a:cubicBezTo>
                    <a:pt x="55" y="32"/>
                    <a:pt x="58" y="29"/>
                    <a:pt x="56" y="31"/>
                  </a:cubicBezTo>
                  <a:cubicBezTo>
                    <a:pt x="56" y="32"/>
                    <a:pt x="57" y="30"/>
                    <a:pt x="57" y="30"/>
                  </a:cubicBezTo>
                  <a:cubicBezTo>
                    <a:pt x="58" y="32"/>
                    <a:pt x="60" y="32"/>
                    <a:pt x="62" y="33"/>
                  </a:cubicBezTo>
                  <a:cubicBezTo>
                    <a:pt x="62" y="35"/>
                    <a:pt x="59" y="37"/>
                    <a:pt x="61" y="36"/>
                  </a:cubicBezTo>
                  <a:cubicBezTo>
                    <a:pt x="61" y="36"/>
                    <a:pt x="62" y="35"/>
                    <a:pt x="62" y="36"/>
                  </a:cubicBezTo>
                  <a:cubicBezTo>
                    <a:pt x="62" y="35"/>
                    <a:pt x="60" y="38"/>
                    <a:pt x="61" y="37"/>
                  </a:cubicBezTo>
                  <a:cubicBezTo>
                    <a:pt x="62" y="36"/>
                    <a:pt x="62" y="37"/>
                    <a:pt x="63" y="36"/>
                  </a:cubicBezTo>
                  <a:cubicBezTo>
                    <a:pt x="62" y="37"/>
                    <a:pt x="62" y="39"/>
                    <a:pt x="63" y="38"/>
                  </a:cubicBezTo>
                  <a:cubicBezTo>
                    <a:pt x="62" y="39"/>
                    <a:pt x="62" y="39"/>
                    <a:pt x="62" y="39"/>
                  </a:cubicBezTo>
                  <a:cubicBezTo>
                    <a:pt x="65" y="37"/>
                    <a:pt x="64" y="39"/>
                    <a:pt x="67" y="37"/>
                  </a:cubicBezTo>
                  <a:cubicBezTo>
                    <a:pt x="70" y="40"/>
                    <a:pt x="74" y="41"/>
                    <a:pt x="77" y="44"/>
                  </a:cubicBezTo>
                  <a:cubicBezTo>
                    <a:pt x="80" y="47"/>
                    <a:pt x="84" y="49"/>
                    <a:pt x="85" y="53"/>
                  </a:cubicBezTo>
                  <a:cubicBezTo>
                    <a:pt x="84" y="55"/>
                    <a:pt x="84" y="55"/>
                    <a:pt x="86" y="55"/>
                  </a:cubicBezTo>
                  <a:cubicBezTo>
                    <a:pt x="85" y="55"/>
                    <a:pt x="85" y="55"/>
                    <a:pt x="85" y="55"/>
                  </a:cubicBezTo>
                  <a:cubicBezTo>
                    <a:pt x="87" y="54"/>
                    <a:pt x="86" y="56"/>
                    <a:pt x="87" y="55"/>
                  </a:cubicBezTo>
                  <a:cubicBezTo>
                    <a:pt x="88" y="56"/>
                    <a:pt x="89" y="56"/>
                    <a:pt x="90" y="57"/>
                  </a:cubicBezTo>
                  <a:cubicBezTo>
                    <a:pt x="90" y="57"/>
                    <a:pt x="89" y="59"/>
                    <a:pt x="89" y="59"/>
                  </a:cubicBezTo>
                  <a:cubicBezTo>
                    <a:pt x="90" y="58"/>
                    <a:pt x="90" y="58"/>
                    <a:pt x="90" y="58"/>
                  </a:cubicBezTo>
                  <a:cubicBezTo>
                    <a:pt x="90" y="58"/>
                    <a:pt x="90" y="58"/>
                    <a:pt x="90" y="58"/>
                  </a:cubicBezTo>
                  <a:cubicBezTo>
                    <a:pt x="90" y="58"/>
                    <a:pt x="91" y="58"/>
                    <a:pt x="91" y="57"/>
                  </a:cubicBezTo>
                  <a:cubicBezTo>
                    <a:pt x="95" y="59"/>
                    <a:pt x="95" y="64"/>
                    <a:pt x="98" y="66"/>
                  </a:cubicBezTo>
                  <a:cubicBezTo>
                    <a:pt x="98" y="68"/>
                    <a:pt x="100" y="68"/>
                    <a:pt x="101" y="68"/>
                  </a:cubicBezTo>
                  <a:cubicBezTo>
                    <a:pt x="101" y="72"/>
                    <a:pt x="101" y="75"/>
                    <a:pt x="105" y="76"/>
                  </a:cubicBezTo>
                  <a:cubicBezTo>
                    <a:pt x="105" y="76"/>
                    <a:pt x="101" y="80"/>
                    <a:pt x="99" y="8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4" name="Freeform 103"/>
            <p:cNvSpPr/>
            <p:nvPr/>
          </p:nvSpPr>
          <p:spPr bwMode="auto">
            <a:xfrm>
              <a:off x="9825038" y="2928938"/>
              <a:ext cx="4762" cy="7938"/>
            </a:xfrm>
            <a:custGeom>
              <a:gdLst>
                <a:gd fmla="*/ 1 w 1" name="T0"/>
                <a:gd fmla="*/ 0 h 2" name="T1"/>
                <a:gd fmla="*/ 0 w 1" name="T2"/>
                <a:gd fmla="*/ 2 h 2" name="T3"/>
                <a:gd fmla="*/ 1 w 1" name="T4"/>
                <a:gd fmla="*/ 0 h 2" name="T5"/>
              </a:gdLst>
              <a:cxnLst>
                <a:cxn ang="0">
                  <a:pos x="T0" y="T1"/>
                </a:cxn>
                <a:cxn ang="0">
                  <a:pos x="T2" y="T3"/>
                </a:cxn>
                <a:cxn ang="0">
                  <a:pos x="T4" y="T5"/>
                </a:cxn>
              </a:cxnLst>
              <a:rect b="b" l="0" r="r" t="0"/>
              <a:pathLst>
                <a:path h="2" w="1">
                  <a:moveTo>
                    <a:pt x="1" y="0"/>
                  </a:moveTo>
                  <a:cubicBezTo>
                    <a:pt x="1" y="1"/>
                    <a:pt x="1" y="1"/>
                    <a:pt x="0" y="2"/>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5" name="Freeform 104"/>
            <p:cNvSpPr/>
            <p:nvPr/>
          </p:nvSpPr>
          <p:spPr bwMode="auto">
            <a:xfrm>
              <a:off x="9840913" y="2978151"/>
              <a:ext cx="3175" cy="3175"/>
            </a:xfrm>
            <a:custGeom>
              <a:gdLst>
                <a:gd fmla="*/ 0 w 1" name="T0"/>
                <a:gd fmla="*/ 0 h 1" name="T1"/>
                <a:gd fmla="*/ 0 w 1" name="T2"/>
                <a:gd fmla="*/ 0 h 1" name="T3"/>
                <a:gd fmla="*/ 0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1" y="0"/>
                    <a:pt x="0" y="0"/>
                    <a:pt x="0" y="0"/>
                  </a:cubicBezTo>
                  <a:cubicBezTo>
                    <a:pt x="0" y="1"/>
                    <a:pt x="0" y="1"/>
                    <a:pt x="0" y="1"/>
                  </a:cubicBezTo>
                  <a:cubicBezTo>
                    <a:pt x="0" y="1"/>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6" name="Freeform 105"/>
            <p:cNvSpPr/>
            <p:nvPr/>
          </p:nvSpPr>
          <p:spPr bwMode="auto">
            <a:xfrm>
              <a:off x="9844088" y="2981326"/>
              <a:ext cx="4762" cy="7938"/>
            </a:xfrm>
            <a:custGeom>
              <a:gdLst>
                <a:gd fmla="*/ 1 w 1" name="T0"/>
                <a:gd fmla="*/ 0 h 2" name="T1"/>
                <a:gd fmla="*/ 0 w 1" name="T2"/>
                <a:gd fmla="*/ 2 h 2" name="T3"/>
                <a:gd fmla="*/ 1 w 1" name="T4"/>
                <a:gd fmla="*/ 0 h 2" name="T5"/>
              </a:gdLst>
              <a:cxnLst>
                <a:cxn ang="0">
                  <a:pos x="T0" y="T1"/>
                </a:cxn>
                <a:cxn ang="0">
                  <a:pos x="T2" y="T3"/>
                </a:cxn>
                <a:cxn ang="0">
                  <a:pos x="T4" y="T5"/>
                </a:cxn>
              </a:cxnLst>
              <a:rect b="b" l="0" r="r" t="0"/>
              <a:pathLst>
                <a:path h="2" w="1">
                  <a:moveTo>
                    <a:pt x="1" y="0"/>
                  </a:moveTo>
                  <a:cubicBezTo>
                    <a:pt x="1" y="1"/>
                    <a:pt x="0" y="2"/>
                    <a:pt x="0" y="2"/>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7" name="Freeform 106"/>
            <p:cNvSpPr/>
            <p:nvPr/>
          </p:nvSpPr>
          <p:spPr bwMode="auto">
            <a:xfrm>
              <a:off x="9844088" y="3000376"/>
              <a:ext cx="4762" cy="3175"/>
            </a:xfrm>
            <a:custGeom>
              <a:gdLst>
                <a:gd fmla="*/ 1 w 1" name="T0"/>
                <a:gd fmla="*/ 0 h 1" name="T1"/>
                <a:gd fmla="*/ 0 w 1" name="T2"/>
                <a:gd fmla="*/ 0 h 1" name="T3"/>
                <a:gd fmla="*/ 1 w 1" name="T4"/>
                <a:gd fmla="*/ 0 h 1" name="T5"/>
              </a:gdLst>
              <a:cxnLst>
                <a:cxn ang="0">
                  <a:pos x="T0" y="T1"/>
                </a:cxn>
                <a:cxn ang="0">
                  <a:pos x="T2" y="T3"/>
                </a:cxn>
                <a:cxn ang="0">
                  <a:pos x="T4" y="T5"/>
                </a:cxn>
              </a:cxnLst>
              <a:rect b="b" l="0" r="r" t="0"/>
              <a:pathLst>
                <a:path h="1" w="1">
                  <a:moveTo>
                    <a:pt x="1" y="0"/>
                  </a:moveTo>
                  <a:cubicBezTo>
                    <a:pt x="1" y="0"/>
                    <a:pt x="1" y="1"/>
                    <a:pt x="0" y="0"/>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8" name="Freeform 107"/>
            <p:cNvSpPr/>
            <p:nvPr/>
          </p:nvSpPr>
          <p:spPr bwMode="auto">
            <a:xfrm>
              <a:off x="9848850" y="2992438"/>
              <a:ext cx="3175" cy="4763"/>
            </a:xfrm>
            <a:custGeom>
              <a:gdLst>
                <a:gd fmla="*/ 1 w 1" name="T0"/>
                <a:gd fmla="*/ 0 h 1" name="T1"/>
                <a:gd fmla="*/ 1 w 1" name="T2"/>
                <a:gd fmla="*/ 1 h 1" name="T3"/>
                <a:gd fmla="*/ 1 w 1" name="T4"/>
                <a:gd fmla="*/ 0 h 1" name="T5"/>
              </a:gdLst>
              <a:cxnLst>
                <a:cxn ang="0">
                  <a:pos x="T0" y="T1"/>
                </a:cxn>
                <a:cxn ang="0">
                  <a:pos x="T2" y="T3"/>
                </a:cxn>
                <a:cxn ang="0">
                  <a:pos x="T4" y="T5"/>
                </a:cxn>
              </a:cxnLst>
              <a:rect b="b" l="0" r="r" t="0"/>
              <a:pathLst>
                <a:path h="1" w="1">
                  <a:moveTo>
                    <a:pt x="1" y="0"/>
                  </a:moveTo>
                  <a:cubicBezTo>
                    <a:pt x="1" y="0"/>
                    <a:pt x="1" y="0"/>
                    <a:pt x="1" y="1"/>
                  </a:cubicBezTo>
                  <a:cubicBezTo>
                    <a:pt x="1" y="0"/>
                    <a:pt x="0"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9" name="Freeform 108"/>
            <p:cNvSpPr/>
            <p:nvPr/>
          </p:nvSpPr>
          <p:spPr bwMode="auto">
            <a:xfrm>
              <a:off x="9859963" y="3008313"/>
              <a:ext cx="3175" cy="3175"/>
            </a:xfrm>
            <a:custGeom>
              <a:gdLst>
                <a:gd fmla="*/ 1 w 1" name="T0"/>
                <a:gd fmla="*/ 0 h 1" name="T1"/>
                <a:gd fmla="*/ 1 w 1" name="T2"/>
                <a:gd fmla="*/ 1 h 1" name="T3"/>
                <a:gd fmla="*/ 1 w 1" name="T4"/>
                <a:gd fmla="*/ 0 h 1" name="T5"/>
              </a:gdLst>
              <a:cxnLst>
                <a:cxn ang="0">
                  <a:pos x="T0" y="T1"/>
                </a:cxn>
                <a:cxn ang="0">
                  <a:pos x="T2" y="T3"/>
                </a:cxn>
                <a:cxn ang="0">
                  <a:pos x="T4" y="T5"/>
                </a:cxn>
              </a:cxnLst>
              <a:rect b="b" l="0" r="r" t="0"/>
              <a:pathLst>
                <a:path h="1" w="1">
                  <a:moveTo>
                    <a:pt x="1" y="0"/>
                  </a:moveTo>
                  <a:cubicBezTo>
                    <a:pt x="1" y="0"/>
                    <a:pt x="1" y="0"/>
                    <a:pt x="1" y="1"/>
                  </a:cubicBezTo>
                  <a:cubicBezTo>
                    <a:pt x="1" y="0"/>
                    <a:pt x="0" y="1"/>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0" name="Freeform 109"/>
            <p:cNvSpPr/>
            <p:nvPr/>
          </p:nvSpPr>
          <p:spPr bwMode="auto">
            <a:xfrm>
              <a:off x="9866313" y="3008313"/>
              <a:ext cx="4762" cy="3175"/>
            </a:xfrm>
            <a:custGeom>
              <a:gdLst>
                <a:gd fmla="*/ 1 w 1" name="T0"/>
                <a:gd fmla="*/ 0 h 1" name="T1"/>
                <a:gd fmla="*/ 1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1" y="0"/>
                  </a:cubicBezTo>
                  <a:cubicBezTo>
                    <a:pt x="1" y="1"/>
                    <a:pt x="1" y="1"/>
                    <a:pt x="0" y="1"/>
                  </a:cubicBezTo>
                  <a:lnTo>
                    <a:pt x="1" y="0"/>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1" name="Freeform 110"/>
            <p:cNvSpPr/>
            <p:nvPr/>
          </p:nvSpPr>
          <p:spPr bwMode="auto">
            <a:xfrm flipH="1">
              <a:off x="9991725" y="3079751"/>
              <a:ext cx="0" cy="3175"/>
            </a:xfrm>
            <a:custGeom>
              <a:gdLst>
                <a:gd fmla="*/ 2 h 2" name="T0"/>
                <a:gd fmla="*/ 2 h 2" name="T1"/>
                <a:gd fmla="*/ 0 h 2" name="T2"/>
                <a:gd fmla="*/ 2 h 2" name="T3"/>
              </a:gdLst>
              <a:cxnLst>
                <a:cxn ang="0">
                  <a:pos x="0" y="T0"/>
                </a:cxn>
                <a:cxn ang="0">
                  <a:pos x="0" y="T1"/>
                </a:cxn>
                <a:cxn ang="0">
                  <a:pos x="0" y="T2"/>
                </a:cxn>
                <a:cxn ang="0">
                  <a:pos x="0" y="T3"/>
                </a:cxn>
              </a:cxnLst>
              <a:rect b="b" l="0" r="r" t="0"/>
              <a:pathLst>
                <a:path h="2">
                  <a:moveTo>
                    <a:pt x="0" y="2"/>
                  </a:moveTo>
                  <a:lnTo>
                    <a:pt x="0" y="2"/>
                  </a:lnTo>
                  <a:lnTo>
                    <a:pt x="0" y="0"/>
                  </a:lnTo>
                  <a:lnTo>
                    <a:pt x="0" y="2"/>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2" name="Freeform 111"/>
            <p:cNvSpPr/>
            <p:nvPr/>
          </p:nvSpPr>
          <p:spPr bwMode="auto">
            <a:xfrm>
              <a:off x="10036175" y="3121026"/>
              <a:ext cx="3175" cy="6350"/>
            </a:xfrm>
            <a:custGeom>
              <a:gdLst>
                <a:gd fmla="*/ 0 w 1" name="T0"/>
                <a:gd fmla="*/ 1 h 2" name="T1"/>
                <a:gd fmla="*/ 0 w 1" name="T2"/>
                <a:gd fmla="*/ 2 h 2" name="T3"/>
                <a:gd fmla="*/ 0 w 1" name="T4"/>
                <a:gd fmla="*/ 1 h 2" name="T5"/>
              </a:gdLst>
              <a:cxnLst>
                <a:cxn ang="0">
                  <a:pos x="T0" y="T1"/>
                </a:cxn>
                <a:cxn ang="0">
                  <a:pos x="T2" y="T3"/>
                </a:cxn>
                <a:cxn ang="0">
                  <a:pos x="T4" y="T5"/>
                </a:cxn>
              </a:cxnLst>
              <a:rect b="b" l="0" r="r" t="0"/>
              <a:pathLst>
                <a:path h="2" w="1">
                  <a:moveTo>
                    <a:pt x="0" y="1"/>
                  </a:moveTo>
                  <a:cubicBezTo>
                    <a:pt x="1" y="0"/>
                    <a:pt x="0" y="1"/>
                    <a:pt x="0" y="2"/>
                  </a:cubicBezTo>
                  <a:cubicBezTo>
                    <a:pt x="0" y="1"/>
                    <a:pt x="1"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3" name="Freeform 112"/>
            <p:cNvSpPr/>
            <p:nvPr/>
          </p:nvSpPr>
          <p:spPr bwMode="auto">
            <a:xfrm>
              <a:off x="10074275" y="3127376"/>
              <a:ext cx="3175" cy="7938"/>
            </a:xfrm>
            <a:custGeom>
              <a:gdLst>
                <a:gd fmla="*/ 0 w 2" name="T0"/>
                <a:gd fmla="*/ 5 h 5" name="T1"/>
                <a:gd fmla="*/ 0 w 2" name="T2"/>
                <a:gd fmla="*/ 5 h 5" name="T3"/>
                <a:gd fmla="*/ 2 w 2" name="T4"/>
                <a:gd fmla="*/ 0 h 5" name="T5"/>
                <a:gd fmla="*/ 0 w 2" name="T6"/>
                <a:gd fmla="*/ 5 h 5" name="T7"/>
              </a:gdLst>
              <a:cxnLst>
                <a:cxn ang="0">
                  <a:pos x="T0" y="T1"/>
                </a:cxn>
                <a:cxn ang="0">
                  <a:pos x="T2" y="T3"/>
                </a:cxn>
                <a:cxn ang="0">
                  <a:pos x="T4" y="T5"/>
                </a:cxn>
                <a:cxn ang="0">
                  <a:pos x="T6" y="T7"/>
                </a:cxn>
              </a:cxnLst>
              <a:rect b="b" l="0" r="r" t="0"/>
              <a:pathLst>
                <a:path h="5" w="2">
                  <a:moveTo>
                    <a:pt x="0" y="5"/>
                  </a:moveTo>
                  <a:lnTo>
                    <a:pt x="0" y="5"/>
                  </a:lnTo>
                  <a:lnTo>
                    <a:pt x="2" y="0"/>
                  </a:lnTo>
                  <a:lnTo>
                    <a:pt x="0" y="5"/>
                  </a:ln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sp>
        <p:nvSpPr>
          <p:cNvPr id="114" name="文本框 113"/>
          <p:cNvSpPr txBox="1"/>
          <p:nvPr/>
        </p:nvSpPr>
        <p:spPr>
          <a:xfrm>
            <a:off x="3855234" y="2740682"/>
            <a:ext cx="6345222" cy="1005840"/>
          </a:xfrm>
          <a:prstGeom prst="rect">
            <a:avLst/>
          </a:prstGeom>
          <a:noFill/>
        </p:spPr>
        <p:txBody>
          <a:bodyPr rtlCol="0" wrap="square">
            <a:spAutoFit/>
          </a:bodyPr>
          <a:lstStyle/>
          <a:p>
            <a:r>
              <a:rPr altLang="en-US" lang="zh-CN" sz="6000">
                <a:blipFill>
                  <a:blip r:embed="rId2"/>
                  <a:stretch>
                    <a:fillRect/>
                  </a:stretch>
                </a:blipFill>
                <a:ea charset="-122" panose="02010604000101010101" pitchFamily="2" typeface="汉仪丫丫体简"/>
              </a:rPr>
              <a:t>谢谢您的聆听</a:t>
            </a:r>
          </a:p>
        </p:txBody>
      </p:sp>
    </p:spTree>
  </p:cSld>
  <p:clrMapOvr>
    <a:masterClrMapping/>
  </p:clrMapOvr>
  <p:transition/>
  <p:timing/>
</p:sld>
</file>

<file path=ppt/slides/slide2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2">
            <a:lum/>
          </a:blip>
          <a:stretch>
            <a:fillRect/>
          </a:stretch>
        </a:blipFill>
        <a:effectLst/>
      </p:bgPr>
    </p:bg>
    <p:spTree>
      <p:nvGrpSpPr>
        <p:cNvPr id="1" name=""/>
        <p:cNvGrpSpPr/>
        <p:nvPr/>
      </p:nvGrpSpPr>
      <p:grpSpPr>
        <a:xfrm>
          <a:off x="0" y="0"/>
          <a:ext cx="0" cy="0"/>
        </a:xfrm>
      </p:grpSpPr>
      <p:sp>
        <p:nvSpPr>
          <p:cNvPr id="87" name="Freeform 5"/>
          <p:cNvSpPr>
            <a:spLocks noEditPoints="1"/>
          </p:cNvSpPr>
          <p:nvPr/>
        </p:nvSpPr>
        <p:spPr bwMode="auto">
          <a:xfrm>
            <a:off x="650080" y="1548165"/>
            <a:ext cx="694145" cy="485616"/>
          </a:xfrm>
          <a:custGeom>
            <a:gdLst>
              <a:gd fmla="*/ 254 w 267" name="T0"/>
              <a:gd fmla="*/ 176 h 187" name="T1"/>
              <a:gd fmla="*/ 178 w 267" name="T2"/>
              <a:gd fmla="*/ 186 h 187" name="T3"/>
              <a:gd fmla="*/ 138 w 267" name="T4"/>
              <a:gd fmla="*/ 154 h 187" name="T5"/>
              <a:gd fmla="*/ 129 w 267" name="T6"/>
              <a:gd fmla="*/ 152 h 187" name="T7"/>
              <a:gd fmla="*/ 82 w 267" name="T8"/>
              <a:gd fmla="*/ 183 h 187" name="T9"/>
              <a:gd fmla="*/ 5 w 267" name="T10"/>
              <a:gd fmla="*/ 170 h 187" name="T11"/>
              <a:gd fmla="*/ 0 w 267" name="T12"/>
              <a:gd fmla="*/ 132 h 187" name="T13"/>
              <a:gd fmla="*/ 1 w 267" name="T14"/>
              <a:gd fmla="*/ 115 h 187" name="T15"/>
              <a:gd fmla="*/ 59 w 267" name="T16"/>
              <a:gd fmla="*/ 18 h 187" name="T17"/>
              <a:gd fmla="*/ 94 w 267" name="T18"/>
              <a:gd fmla="*/ 7 h 187" name="T19"/>
              <a:gd fmla="*/ 102 w 267" name="T20"/>
              <a:gd fmla="*/ 13 h 187" name="T21"/>
              <a:gd fmla="*/ 15 w 267" name="T22"/>
              <a:gd fmla="*/ 97 h 187" name="T23"/>
              <a:gd fmla="*/ 5 w 267" name="T24"/>
              <a:gd fmla="*/ 128 h 187" name="T25"/>
              <a:gd fmla="*/ 69 w 267" name="T26"/>
              <a:gd fmla="*/ 114 h 187" name="T27"/>
              <a:gd fmla="*/ 130 w 267" name="T28"/>
              <a:gd fmla="*/ 129 h 187" name="T29"/>
              <a:gd fmla="*/ 148 w 267" name="T30"/>
              <a:gd fmla="*/ 117 h 187" name="T31"/>
              <a:gd fmla="*/ 219 w 267" name="T32"/>
              <a:gd fmla="*/ 116 h 187" name="T33"/>
              <a:gd fmla="*/ 260 w 267" name="T34"/>
              <a:gd fmla="*/ 123 h 187" name="T35"/>
              <a:gd fmla="*/ 235 w 267" name="T36"/>
              <a:gd fmla="*/ 45 h 187" name="T37"/>
              <a:gd fmla="*/ 173 w 267" name="T38"/>
              <a:gd fmla="*/ 13 h 187" name="T39"/>
              <a:gd fmla="*/ 175 w 267" name="T40"/>
              <a:gd fmla="*/ 7 h 187" name="T41"/>
              <a:gd fmla="*/ 233 w 267" name="T42"/>
              <a:gd fmla="*/ 30 h 187" name="T43"/>
              <a:gd fmla="*/ 265 w 267" name="T44"/>
              <a:gd fmla="*/ 130 h 187" name="T45"/>
              <a:gd fmla="*/ 48 w 267" name="T46"/>
              <a:gd fmla="*/ 178 h 187" name="T47"/>
              <a:gd fmla="*/ 196 w 267" name="T48"/>
              <a:gd fmla="*/ 123 h 187" name="T49"/>
              <a:gd fmla="*/ 146 w 267" name="T50"/>
              <a:gd fmla="*/ 163 h 187" name="T51"/>
              <a:gd fmla="*/ 246 w 267" name="T52"/>
              <a:gd fmla="*/ 171 h 187" name="T53"/>
              <a:gd fmla="*/ 196 w 267" name="T54"/>
              <a:gd fmla="*/ 123 h 187" name="T55"/>
              <a:gd fmla="*/ 24 w 267" name="T56"/>
              <a:gd fmla="*/ 124 h 187" name="T57"/>
              <a:gd fmla="*/ 45 w 267" name="T58"/>
              <a:gd fmla="*/ 175 h 187" name="T59"/>
              <a:gd fmla="*/ 121 w 267" name="T60"/>
              <a:gd fmla="*/ 153 h 187" name="T61"/>
              <a:gd fmla="*/ 106 w 267" name="T62"/>
              <a:gd fmla="*/ 129 h 187" name="T63"/>
              <a:gd fmla="*/ 166 w 267" name="T64"/>
              <a:gd fmla="*/ 118 h 187" name="T65"/>
              <a:gd fmla="*/ 232 w 267" name="T66"/>
              <a:gd fmla="*/ 33 h 187" name="T67"/>
              <a:gd fmla="*/ 199 w 267" name="T68"/>
              <a:gd fmla="*/ 5 h 187" name="T69"/>
              <a:gd fmla="*/ 110 w 267" name="T70"/>
              <a:gd fmla="*/ 126 h 187" name="T71"/>
              <a:gd fmla="*/ 101 w 267" name="T72"/>
              <a:gd fmla="*/ 123 h 187" name="T73"/>
              <a:gd fmla="*/ 120 w 267" name="T74"/>
              <a:gd fmla="*/ 175 h 187" name="T75"/>
              <a:gd fmla="*/ 80 w 267" name="T76"/>
              <a:gd fmla="*/ 119 h 187" name="T77"/>
              <a:gd fmla="*/ 73 w 267" name="T78"/>
              <a:gd fmla="*/ 117 h 187" name="T79"/>
              <a:gd fmla="*/ 31 w 267" name="T80"/>
              <a:gd fmla="*/ 61 h 187" name="T81"/>
              <a:gd fmla="*/ 30 w 267" name="T82"/>
              <a:gd fmla="*/ 119 h 187" name="T83"/>
              <a:gd fmla="*/ 13 w 267" name="T84"/>
              <a:gd fmla="*/ 132 h 187" name="T85"/>
              <a:gd fmla="*/ 252 w 267" name="T86"/>
              <a:gd fmla="*/ 137 h 187" name="T87"/>
              <a:gd fmla="*/ 140 w 267" name="T88"/>
              <a:gd fmla="*/ 165 h 187" name="T89"/>
              <a:gd fmla="*/ 121 w 267" name="T90"/>
              <a:gd fmla="*/ 117 h 187" name="T91"/>
              <a:gd fmla="*/ 241 w 267" name="T92"/>
              <a:gd fmla="*/ 180 h 187" name="T93"/>
              <a:gd fmla="*/ 246 w 267" name="T94"/>
              <a:gd fmla="*/ 123 h 187" name="T95"/>
              <a:gd fmla="*/ 152 w 267" name="T96"/>
              <a:gd fmla="*/ 120 h 187" name="T97"/>
              <a:gd fmla="*/ 9 w 267" name="T98"/>
              <a:gd fmla="*/ 175 h 187" name="T99"/>
              <a:gd fmla="*/ 136 w 267" name="T100"/>
              <a:gd fmla="*/ 131 h 187" name="T101"/>
              <a:gd fmla="*/ 245 w 267" name="T102"/>
              <a:gd fmla="*/ 120 h 187" name="T103"/>
              <a:gd fmla="*/ 261 w 267" name="T104"/>
              <a:gd fmla="*/ 133 h 187" name="T105"/>
              <a:gd fmla="*/ 120 w 267" name="T106"/>
              <a:gd fmla="*/ 167 h 187" name="T107"/>
              <a:gd fmla="*/ 143 w 267" name="T108"/>
              <a:gd fmla="*/ 167 h 187" name="T109"/>
              <a:gd fmla="*/ 156 w 267" name="T110"/>
              <a:gd fmla="*/ 119 h 187" name="T111"/>
              <a:gd fmla="*/ 102 w 267" name="T112"/>
              <a:gd fmla="*/ 182 h 187" name="T113"/>
              <a:gd fmla="*/ 56 w 267" name="T114"/>
              <a:gd fmla="*/ 25 h 187"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87" w="267">
                <a:moveTo>
                  <a:pt x="256" y="135"/>
                </a:moveTo>
                <a:cubicBezTo>
                  <a:pt x="256" y="136"/>
                  <a:pt x="256" y="137"/>
                  <a:pt x="256" y="138"/>
                </a:cubicBezTo>
                <a:cubicBezTo>
                  <a:pt x="257" y="141"/>
                  <a:pt x="257" y="145"/>
                  <a:pt x="257" y="149"/>
                </a:cubicBezTo>
                <a:cubicBezTo>
                  <a:pt x="257" y="153"/>
                  <a:pt x="257" y="157"/>
                  <a:pt x="256" y="161"/>
                </a:cubicBezTo>
                <a:cubicBezTo>
                  <a:pt x="256" y="165"/>
                  <a:pt x="256" y="168"/>
                  <a:pt x="254" y="171"/>
                </a:cubicBezTo>
                <a:cubicBezTo>
                  <a:pt x="254" y="172"/>
                  <a:pt x="254" y="173"/>
                  <a:pt x="254" y="174"/>
                </a:cubicBezTo>
                <a:cubicBezTo>
                  <a:pt x="254" y="174"/>
                  <a:pt x="254" y="175"/>
                  <a:pt x="254" y="175"/>
                </a:cubicBezTo>
                <a:cubicBezTo>
                  <a:pt x="253" y="175"/>
                  <a:pt x="253" y="176"/>
                  <a:pt x="254" y="176"/>
                </a:cubicBezTo>
                <a:cubicBezTo>
                  <a:pt x="255" y="178"/>
                  <a:pt x="254" y="179"/>
                  <a:pt x="253" y="180"/>
                </a:cubicBezTo>
                <a:cubicBezTo>
                  <a:pt x="252" y="181"/>
                  <a:pt x="251" y="181"/>
                  <a:pt x="249" y="182"/>
                </a:cubicBezTo>
                <a:cubicBezTo>
                  <a:pt x="247" y="182"/>
                  <a:pt x="245" y="183"/>
                  <a:pt x="243" y="183"/>
                </a:cubicBezTo>
                <a:cubicBezTo>
                  <a:pt x="242" y="184"/>
                  <a:pt x="242" y="184"/>
                  <a:pt x="241" y="184"/>
                </a:cubicBezTo>
                <a:cubicBezTo>
                  <a:pt x="238" y="186"/>
                  <a:pt x="235" y="187"/>
                  <a:pt x="232" y="186"/>
                </a:cubicBezTo>
                <a:cubicBezTo>
                  <a:pt x="228" y="186"/>
                  <a:pt x="224" y="186"/>
                  <a:pt x="220" y="186"/>
                </a:cubicBezTo>
                <a:cubicBezTo>
                  <a:pt x="219" y="185"/>
                  <a:pt x="217" y="185"/>
                  <a:pt x="215" y="185"/>
                </a:cubicBezTo>
                <a:cubicBezTo>
                  <a:pt x="203" y="186"/>
                  <a:pt x="190" y="186"/>
                  <a:pt x="178" y="186"/>
                </a:cubicBezTo>
                <a:cubicBezTo>
                  <a:pt x="173" y="185"/>
                  <a:pt x="168" y="185"/>
                  <a:pt x="164" y="185"/>
                </a:cubicBezTo>
                <a:cubicBezTo>
                  <a:pt x="161" y="185"/>
                  <a:pt x="157" y="185"/>
                  <a:pt x="154" y="184"/>
                </a:cubicBezTo>
                <a:cubicBezTo>
                  <a:pt x="152" y="184"/>
                  <a:pt x="150" y="184"/>
                  <a:pt x="148" y="184"/>
                </a:cubicBezTo>
                <a:cubicBezTo>
                  <a:pt x="145" y="183"/>
                  <a:pt x="143" y="182"/>
                  <a:pt x="141" y="181"/>
                </a:cubicBezTo>
                <a:cubicBezTo>
                  <a:pt x="141" y="180"/>
                  <a:pt x="140" y="179"/>
                  <a:pt x="139" y="178"/>
                </a:cubicBezTo>
                <a:cubicBezTo>
                  <a:pt x="137" y="176"/>
                  <a:pt x="136" y="173"/>
                  <a:pt x="136" y="171"/>
                </a:cubicBezTo>
                <a:cubicBezTo>
                  <a:pt x="136" y="168"/>
                  <a:pt x="137" y="165"/>
                  <a:pt x="137" y="163"/>
                </a:cubicBezTo>
                <a:cubicBezTo>
                  <a:pt x="137" y="160"/>
                  <a:pt x="138" y="157"/>
                  <a:pt x="138" y="154"/>
                </a:cubicBezTo>
                <a:cubicBezTo>
                  <a:pt x="138" y="154"/>
                  <a:pt x="138" y="154"/>
                  <a:pt x="138" y="154"/>
                </a:cubicBezTo>
                <a:cubicBezTo>
                  <a:pt x="138" y="148"/>
                  <a:pt x="138" y="143"/>
                  <a:pt x="139" y="138"/>
                </a:cubicBezTo>
                <a:cubicBezTo>
                  <a:pt x="139" y="138"/>
                  <a:pt x="139" y="137"/>
                  <a:pt x="139" y="137"/>
                </a:cubicBezTo>
                <a:cubicBezTo>
                  <a:pt x="138" y="137"/>
                  <a:pt x="138" y="137"/>
                  <a:pt x="138" y="138"/>
                </a:cubicBezTo>
                <a:cubicBezTo>
                  <a:pt x="137" y="138"/>
                  <a:pt x="136" y="139"/>
                  <a:pt x="135" y="138"/>
                </a:cubicBezTo>
                <a:cubicBezTo>
                  <a:pt x="133" y="137"/>
                  <a:pt x="131" y="138"/>
                  <a:pt x="130" y="139"/>
                </a:cubicBezTo>
                <a:cubicBezTo>
                  <a:pt x="130" y="140"/>
                  <a:pt x="130" y="140"/>
                  <a:pt x="130" y="140"/>
                </a:cubicBezTo>
                <a:cubicBezTo>
                  <a:pt x="130" y="144"/>
                  <a:pt x="129" y="148"/>
                  <a:pt x="129" y="152"/>
                </a:cubicBezTo>
                <a:cubicBezTo>
                  <a:pt x="129" y="157"/>
                  <a:pt x="128" y="161"/>
                  <a:pt x="127" y="166"/>
                </a:cubicBezTo>
                <a:cubicBezTo>
                  <a:pt x="127" y="167"/>
                  <a:pt x="127" y="169"/>
                  <a:pt x="126" y="171"/>
                </a:cubicBezTo>
                <a:cubicBezTo>
                  <a:pt x="125" y="174"/>
                  <a:pt x="124" y="176"/>
                  <a:pt x="122" y="179"/>
                </a:cubicBezTo>
                <a:cubicBezTo>
                  <a:pt x="120" y="180"/>
                  <a:pt x="118" y="181"/>
                  <a:pt x="116" y="181"/>
                </a:cubicBezTo>
                <a:cubicBezTo>
                  <a:pt x="116" y="182"/>
                  <a:pt x="116" y="182"/>
                  <a:pt x="115" y="182"/>
                </a:cubicBezTo>
                <a:cubicBezTo>
                  <a:pt x="114" y="182"/>
                  <a:pt x="112" y="182"/>
                  <a:pt x="111" y="183"/>
                </a:cubicBezTo>
                <a:cubicBezTo>
                  <a:pt x="109" y="184"/>
                  <a:pt x="106" y="184"/>
                  <a:pt x="104" y="184"/>
                </a:cubicBezTo>
                <a:cubicBezTo>
                  <a:pt x="97" y="184"/>
                  <a:pt x="89" y="184"/>
                  <a:pt x="82" y="183"/>
                </a:cubicBezTo>
                <a:cubicBezTo>
                  <a:pt x="77" y="182"/>
                  <a:pt x="72" y="181"/>
                  <a:pt x="67" y="181"/>
                </a:cubicBezTo>
                <a:cubicBezTo>
                  <a:pt x="62" y="181"/>
                  <a:pt x="57" y="181"/>
                  <a:pt x="51" y="181"/>
                </a:cubicBezTo>
                <a:cubicBezTo>
                  <a:pt x="47" y="181"/>
                  <a:pt x="44" y="180"/>
                  <a:pt x="40" y="180"/>
                </a:cubicBezTo>
                <a:cubicBezTo>
                  <a:pt x="35" y="180"/>
                  <a:pt x="30" y="180"/>
                  <a:pt x="25" y="180"/>
                </a:cubicBezTo>
                <a:cubicBezTo>
                  <a:pt x="21" y="180"/>
                  <a:pt x="17" y="180"/>
                  <a:pt x="14" y="179"/>
                </a:cubicBezTo>
                <a:cubicBezTo>
                  <a:pt x="12" y="179"/>
                  <a:pt x="11" y="179"/>
                  <a:pt x="10" y="178"/>
                </a:cubicBezTo>
                <a:cubicBezTo>
                  <a:pt x="7" y="177"/>
                  <a:pt x="5" y="175"/>
                  <a:pt x="5" y="172"/>
                </a:cubicBezTo>
                <a:cubicBezTo>
                  <a:pt x="5" y="171"/>
                  <a:pt x="5" y="171"/>
                  <a:pt x="5" y="170"/>
                </a:cubicBezTo>
                <a:cubicBezTo>
                  <a:pt x="5" y="164"/>
                  <a:pt x="5" y="158"/>
                  <a:pt x="6" y="153"/>
                </a:cubicBezTo>
                <a:cubicBezTo>
                  <a:pt x="6" y="148"/>
                  <a:pt x="7" y="143"/>
                  <a:pt x="7" y="139"/>
                </a:cubicBezTo>
                <a:cubicBezTo>
                  <a:pt x="7" y="138"/>
                  <a:pt x="7" y="138"/>
                  <a:pt x="7" y="138"/>
                </a:cubicBezTo>
                <a:cubicBezTo>
                  <a:pt x="7" y="138"/>
                  <a:pt x="7" y="138"/>
                  <a:pt x="7" y="138"/>
                </a:cubicBezTo>
                <a:cubicBezTo>
                  <a:pt x="6" y="139"/>
                  <a:pt x="4" y="138"/>
                  <a:pt x="3" y="138"/>
                </a:cubicBezTo>
                <a:cubicBezTo>
                  <a:pt x="2" y="137"/>
                  <a:pt x="1" y="137"/>
                  <a:pt x="0" y="136"/>
                </a:cubicBezTo>
                <a:cubicBezTo>
                  <a:pt x="0" y="136"/>
                  <a:pt x="0" y="135"/>
                  <a:pt x="0" y="134"/>
                </a:cubicBezTo>
                <a:cubicBezTo>
                  <a:pt x="0" y="133"/>
                  <a:pt x="0" y="132"/>
                  <a:pt x="0" y="132"/>
                </a:cubicBezTo>
                <a:cubicBezTo>
                  <a:pt x="0" y="131"/>
                  <a:pt x="0" y="131"/>
                  <a:pt x="0" y="131"/>
                </a:cubicBezTo>
                <a:cubicBezTo>
                  <a:pt x="0" y="130"/>
                  <a:pt x="0" y="130"/>
                  <a:pt x="0" y="129"/>
                </a:cubicBezTo>
                <a:cubicBezTo>
                  <a:pt x="1" y="128"/>
                  <a:pt x="1" y="127"/>
                  <a:pt x="1" y="126"/>
                </a:cubicBezTo>
                <a:cubicBezTo>
                  <a:pt x="1" y="125"/>
                  <a:pt x="1" y="125"/>
                  <a:pt x="1" y="125"/>
                </a:cubicBezTo>
                <a:cubicBezTo>
                  <a:pt x="0" y="124"/>
                  <a:pt x="0" y="123"/>
                  <a:pt x="0" y="122"/>
                </a:cubicBezTo>
                <a:cubicBezTo>
                  <a:pt x="1" y="121"/>
                  <a:pt x="2" y="120"/>
                  <a:pt x="2" y="118"/>
                </a:cubicBezTo>
                <a:cubicBezTo>
                  <a:pt x="2" y="118"/>
                  <a:pt x="2" y="118"/>
                  <a:pt x="1" y="118"/>
                </a:cubicBezTo>
                <a:cubicBezTo>
                  <a:pt x="1" y="117"/>
                  <a:pt x="0" y="116"/>
                  <a:pt x="1" y="115"/>
                </a:cubicBezTo>
                <a:cubicBezTo>
                  <a:pt x="1" y="115"/>
                  <a:pt x="1" y="115"/>
                  <a:pt x="1" y="115"/>
                </a:cubicBezTo>
                <a:cubicBezTo>
                  <a:pt x="3" y="110"/>
                  <a:pt x="5" y="105"/>
                  <a:pt x="7" y="101"/>
                </a:cubicBezTo>
                <a:cubicBezTo>
                  <a:pt x="7" y="100"/>
                  <a:pt x="8" y="99"/>
                  <a:pt x="8" y="99"/>
                </a:cubicBezTo>
                <a:cubicBezTo>
                  <a:pt x="12" y="86"/>
                  <a:pt x="18" y="75"/>
                  <a:pt x="24" y="63"/>
                </a:cubicBezTo>
                <a:cubicBezTo>
                  <a:pt x="26" y="60"/>
                  <a:pt x="28" y="56"/>
                  <a:pt x="30" y="53"/>
                </a:cubicBezTo>
                <a:cubicBezTo>
                  <a:pt x="34" y="48"/>
                  <a:pt x="37" y="43"/>
                  <a:pt x="41" y="38"/>
                </a:cubicBezTo>
                <a:cubicBezTo>
                  <a:pt x="44" y="33"/>
                  <a:pt x="48" y="29"/>
                  <a:pt x="52" y="25"/>
                </a:cubicBezTo>
                <a:cubicBezTo>
                  <a:pt x="54" y="23"/>
                  <a:pt x="56" y="20"/>
                  <a:pt x="59" y="18"/>
                </a:cubicBezTo>
                <a:cubicBezTo>
                  <a:pt x="61" y="16"/>
                  <a:pt x="63" y="15"/>
                  <a:pt x="65" y="13"/>
                </a:cubicBezTo>
                <a:cubicBezTo>
                  <a:pt x="66" y="12"/>
                  <a:pt x="68" y="11"/>
                  <a:pt x="69" y="11"/>
                </a:cubicBezTo>
                <a:cubicBezTo>
                  <a:pt x="70" y="10"/>
                  <a:pt x="71" y="10"/>
                  <a:pt x="71" y="10"/>
                </a:cubicBezTo>
                <a:cubicBezTo>
                  <a:pt x="73" y="9"/>
                  <a:pt x="75" y="8"/>
                  <a:pt x="77" y="7"/>
                </a:cubicBezTo>
                <a:cubicBezTo>
                  <a:pt x="78" y="7"/>
                  <a:pt x="78" y="6"/>
                  <a:pt x="79" y="6"/>
                </a:cubicBezTo>
                <a:cubicBezTo>
                  <a:pt x="82" y="6"/>
                  <a:pt x="84" y="6"/>
                  <a:pt x="86" y="7"/>
                </a:cubicBezTo>
                <a:cubicBezTo>
                  <a:pt x="87" y="7"/>
                  <a:pt x="88" y="7"/>
                  <a:pt x="89" y="7"/>
                </a:cubicBezTo>
                <a:cubicBezTo>
                  <a:pt x="91" y="7"/>
                  <a:pt x="92" y="7"/>
                  <a:pt x="94" y="7"/>
                </a:cubicBezTo>
                <a:cubicBezTo>
                  <a:pt x="97" y="6"/>
                  <a:pt x="101" y="7"/>
                  <a:pt x="104" y="8"/>
                </a:cubicBezTo>
                <a:cubicBezTo>
                  <a:pt x="107" y="8"/>
                  <a:pt x="109" y="9"/>
                  <a:pt x="111" y="10"/>
                </a:cubicBezTo>
                <a:cubicBezTo>
                  <a:pt x="112" y="11"/>
                  <a:pt x="113" y="11"/>
                  <a:pt x="115" y="12"/>
                </a:cubicBezTo>
                <a:cubicBezTo>
                  <a:pt x="115" y="12"/>
                  <a:pt x="115" y="12"/>
                  <a:pt x="115" y="13"/>
                </a:cubicBezTo>
                <a:cubicBezTo>
                  <a:pt x="116" y="13"/>
                  <a:pt x="116" y="13"/>
                  <a:pt x="116" y="14"/>
                </a:cubicBezTo>
                <a:cubicBezTo>
                  <a:pt x="116" y="14"/>
                  <a:pt x="115" y="15"/>
                  <a:pt x="115" y="15"/>
                </a:cubicBezTo>
                <a:cubicBezTo>
                  <a:pt x="114" y="15"/>
                  <a:pt x="113" y="15"/>
                  <a:pt x="113" y="15"/>
                </a:cubicBezTo>
                <a:cubicBezTo>
                  <a:pt x="109" y="14"/>
                  <a:pt x="106" y="13"/>
                  <a:pt x="102" y="13"/>
                </a:cubicBezTo>
                <a:cubicBezTo>
                  <a:pt x="96" y="12"/>
                  <a:pt x="90" y="12"/>
                  <a:pt x="84" y="12"/>
                </a:cubicBezTo>
                <a:cubicBezTo>
                  <a:pt x="82" y="12"/>
                  <a:pt x="80" y="12"/>
                  <a:pt x="79" y="13"/>
                </a:cubicBezTo>
                <a:cubicBezTo>
                  <a:pt x="75" y="14"/>
                  <a:pt x="71" y="16"/>
                  <a:pt x="67" y="18"/>
                </a:cubicBezTo>
                <a:cubicBezTo>
                  <a:pt x="63" y="21"/>
                  <a:pt x="59" y="25"/>
                  <a:pt x="55" y="29"/>
                </a:cubicBezTo>
                <a:cubicBezTo>
                  <a:pt x="49" y="37"/>
                  <a:pt x="44" y="45"/>
                  <a:pt x="39" y="53"/>
                </a:cubicBezTo>
                <a:cubicBezTo>
                  <a:pt x="35" y="59"/>
                  <a:pt x="32" y="65"/>
                  <a:pt x="29" y="71"/>
                </a:cubicBezTo>
                <a:cubicBezTo>
                  <a:pt x="27" y="74"/>
                  <a:pt x="25" y="78"/>
                  <a:pt x="23" y="82"/>
                </a:cubicBezTo>
                <a:cubicBezTo>
                  <a:pt x="21" y="87"/>
                  <a:pt x="18" y="92"/>
                  <a:pt x="15" y="97"/>
                </a:cubicBezTo>
                <a:cubicBezTo>
                  <a:pt x="13" y="101"/>
                  <a:pt x="11" y="105"/>
                  <a:pt x="9" y="110"/>
                </a:cubicBezTo>
                <a:cubicBezTo>
                  <a:pt x="8" y="112"/>
                  <a:pt x="8" y="115"/>
                  <a:pt x="7" y="117"/>
                </a:cubicBezTo>
                <a:cubicBezTo>
                  <a:pt x="7" y="118"/>
                  <a:pt x="7" y="118"/>
                  <a:pt x="7" y="118"/>
                </a:cubicBezTo>
                <a:cubicBezTo>
                  <a:pt x="7" y="119"/>
                  <a:pt x="8" y="120"/>
                  <a:pt x="7" y="121"/>
                </a:cubicBezTo>
                <a:cubicBezTo>
                  <a:pt x="7" y="121"/>
                  <a:pt x="6" y="121"/>
                  <a:pt x="6" y="121"/>
                </a:cubicBezTo>
                <a:cubicBezTo>
                  <a:pt x="6" y="121"/>
                  <a:pt x="6" y="122"/>
                  <a:pt x="6" y="122"/>
                </a:cubicBezTo>
                <a:cubicBezTo>
                  <a:pt x="6" y="123"/>
                  <a:pt x="6" y="124"/>
                  <a:pt x="6" y="126"/>
                </a:cubicBezTo>
                <a:cubicBezTo>
                  <a:pt x="5" y="126"/>
                  <a:pt x="5" y="127"/>
                  <a:pt x="5" y="128"/>
                </a:cubicBezTo>
                <a:cubicBezTo>
                  <a:pt x="7" y="128"/>
                  <a:pt x="8" y="129"/>
                  <a:pt x="9" y="131"/>
                </a:cubicBezTo>
                <a:cubicBezTo>
                  <a:pt x="9" y="130"/>
                  <a:pt x="9" y="130"/>
                  <a:pt x="9" y="130"/>
                </a:cubicBezTo>
                <a:cubicBezTo>
                  <a:pt x="9" y="129"/>
                  <a:pt x="10" y="128"/>
                  <a:pt x="10" y="127"/>
                </a:cubicBezTo>
                <a:cubicBezTo>
                  <a:pt x="11" y="124"/>
                  <a:pt x="12" y="122"/>
                  <a:pt x="14" y="121"/>
                </a:cubicBezTo>
                <a:cubicBezTo>
                  <a:pt x="15" y="120"/>
                  <a:pt x="15" y="119"/>
                  <a:pt x="16" y="119"/>
                </a:cubicBezTo>
                <a:cubicBezTo>
                  <a:pt x="18" y="115"/>
                  <a:pt x="22" y="113"/>
                  <a:pt x="27" y="113"/>
                </a:cubicBezTo>
                <a:cubicBezTo>
                  <a:pt x="34" y="112"/>
                  <a:pt x="42" y="112"/>
                  <a:pt x="50" y="113"/>
                </a:cubicBezTo>
                <a:cubicBezTo>
                  <a:pt x="57" y="113"/>
                  <a:pt x="63" y="113"/>
                  <a:pt x="69" y="114"/>
                </a:cubicBezTo>
                <a:cubicBezTo>
                  <a:pt x="78" y="114"/>
                  <a:pt x="86" y="115"/>
                  <a:pt x="95" y="115"/>
                </a:cubicBezTo>
                <a:cubicBezTo>
                  <a:pt x="100" y="115"/>
                  <a:pt x="104" y="115"/>
                  <a:pt x="109" y="115"/>
                </a:cubicBezTo>
                <a:cubicBezTo>
                  <a:pt x="112" y="114"/>
                  <a:pt x="115" y="114"/>
                  <a:pt x="118" y="114"/>
                </a:cubicBezTo>
                <a:cubicBezTo>
                  <a:pt x="119" y="115"/>
                  <a:pt x="120" y="115"/>
                  <a:pt x="122" y="115"/>
                </a:cubicBezTo>
                <a:cubicBezTo>
                  <a:pt x="124" y="116"/>
                  <a:pt x="125" y="117"/>
                  <a:pt x="126" y="119"/>
                </a:cubicBezTo>
                <a:cubicBezTo>
                  <a:pt x="127" y="122"/>
                  <a:pt x="128" y="125"/>
                  <a:pt x="129" y="128"/>
                </a:cubicBezTo>
                <a:cubicBezTo>
                  <a:pt x="129" y="128"/>
                  <a:pt x="129" y="129"/>
                  <a:pt x="129" y="129"/>
                </a:cubicBezTo>
                <a:cubicBezTo>
                  <a:pt x="129" y="129"/>
                  <a:pt x="129" y="129"/>
                  <a:pt x="130" y="129"/>
                </a:cubicBezTo>
                <a:cubicBezTo>
                  <a:pt x="131" y="128"/>
                  <a:pt x="132" y="128"/>
                  <a:pt x="133" y="128"/>
                </a:cubicBezTo>
                <a:cubicBezTo>
                  <a:pt x="135" y="128"/>
                  <a:pt x="136" y="128"/>
                  <a:pt x="136" y="128"/>
                </a:cubicBezTo>
                <a:cubicBezTo>
                  <a:pt x="137" y="129"/>
                  <a:pt x="138" y="130"/>
                  <a:pt x="138" y="130"/>
                </a:cubicBezTo>
                <a:cubicBezTo>
                  <a:pt x="139" y="130"/>
                  <a:pt x="139" y="131"/>
                  <a:pt x="139" y="131"/>
                </a:cubicBezTo>
                <a:cubicBezTo>
                  <a:pt x="139" y="131"/>
                  <a:pt x="139" y="131"/>
                  <a:pt x="140" y="130"/>
                </a:cubicBezTo>
                <a:cubicBezTo>
                  <a:pt x="140" y="129"/>
                  <a:pt x="140" y="127"/>
                  <a:pt x="140" y="125"/>
                </a:cubicBezTo>
                <a:cubicBezTo>
                  <a:pt x="141" y="124"/>
                  <a:pt x="141" y="123"/>
                  <a:pt x="142" y="122"/>
                </a:cubicBezTo>
                <a:cubicBezTo>
                  <a:pt x="143" y="120"/>
                  <a:pt x="145" y="118"/>
                  <a:pt x="148" y="117"/>
                </a:cubicBezTo>
                <a:cubicBezTo>
                  <a:pt x="149" y="117"/>
                  <a:pt x="150" y="116"/>
                  <a:pt x="151" y="115"/>
                </a:cubicBezTo>
                <a:cubicBezTo>
                  <a:pt x="151" y="115"/>
                  <a:pt x="152" y="115"/>
                  <a:pt x="152" y="115"/>
                </a:cubicBezTo>
                <a:cubicBezTo>
                  <a:pt x="153" y="115"/>
                  <a:pt x="153" y="115"/>
                  <a:pt x="154" y="115"/>
                </a:cubicBezTo>
                <a:cubicBezTo>
                  <a:pt x="155" y="115"/>
                  <a:pt x="156" y="115"/>
                  <a:pt x="156" y="115"/>
                </a:cubicBezTo>
                <a:cubicBezTo>
                  <a:pt x="162" y="115"/>
                  <a:pt x="168" y="114"/>
                  <a:pt x="173" y="115"/>
                </a:cubicBezTo>
                <a:cubicBezTo>
                  <a:pt x="177" y="115"/>
                  <a:pt x="180" y="115"/>
                  <a:pt x="183" y="115"/>
                </a:cubicBezTo>
                <a:cubicBezTo>
                  <a:pt x="190" y="115"/>
                  <a:pt x="198" y="115"/>
                  <a:pt x="205" y="115"/>
                </a:cubicBezTo>
                <a:cubicBezTo>
                  <a:pt x="210" y="115"/>
                  <a:pt x="214" y="116"/>
                  <a:pt x="219" y="116"/>
                </a:cubicBezTo>
                <a:cubicBezTo>
                  <a:pt x="222" y="116"/>
                  <a:pt x="225" y="116"/>
                  <a:pt x="228" y="116"/>
                </a:cubicBezTo>
                <a:cubicBezTo>
                  <a:pt x="233" y="117"/>
                  <a:pt x="239" y="117"/>
                  <a:pt x="244" y="117"/>
                </a:cubicBezTo>
                <a:cubicBezTo>
                  <a:pt x="245" y="117"/>
                  <a:pt x="246" y="118"/>
                  <a:pt x="247" y="118"/>
                </a:cubicBezTo>
                <a:cubicBezTo>
                  <a:pt x="250" y="119"/>
                  <a:pt x="252" y="120"/>
                  <a:pt x="252" y="123"/>
                </a:cubicBezTo>
                <a:cubicBezTo>
                  <a:pt x="253" y="124"/>
                  <a:pt x="253" y="125"/>
                  <a:pt x="254" y="126"/>
                </a:cubicBezTo>
                <a:cubicBezTo>
                  <a:pt x="254" y="126"/>
                  <a:pt x="255" y="127"/>
                  <a:pt x="255" y="128"/>
                </a:cubicBezTo>
                <a:cubicBezTo>
                  <a:pt x="256" y="126"/>
                  <a:pt x="257" y="125"/>
                  <a:pt x="259" y="125"/>
                </a:cubicBezTo>
                <a:cubicBezTo>
                  <a:pt x="259" y="125"/>
                  <a:pt x="260" y="124"/>
                  <a:pt x="260" y="123"/>
                </a:cubicBezTo>
                <a:cubicBezTo>
                  <a:pt x="260" y="123"/>
                  <a:pt x="260" y="123"/>
                  <a:pt x="260" y="123"/>
                </a:cubicBezTo>
                <a:cubicBezTo>
                  <a:pt x="260" y="121"/>
                  <a:pt x="260" y="119"/>
                  <a:pt x="260" y="117"/>
                </a:cubicBezTo>
                <a:cubicBezTo>
                  <a:pt x="260" y="116"/>
                  <a:pt x="260" y="115"/>
                  <a:pt x="260" y="115"/>
                </a:cubicBezTo>
                <a:cubicBezTo>
                  <a:pt x="258" y="110"/>
                  <a:pt x="256" y="105"/>
                  <a:pt x="255" y="100"/>
                </a:cubicBezTo>
                <a:cubicBezTo>
                  <a:pt x="254" y="97"/>
                  <a:pt x="253" y="94"/>
                  <a:pt x="252" y="92"/>
                </a:cubicBezTo>
                <a:cubicBezTo>
                  <a:pt x="251" y="87"/>
                  <a:pt x="249" y="82"/>
                  <a:pt x="247" y="77"/>
                </a:cubicBezTo>
                <a:cubicBezTo>
                  <a:pt x="245" y="69"/>
                  <a:pt x="242" y="62"/>
                  <a:pt x="239" y="54"/>
                </a:cubicBezTo>
                <a:cubicBezTo>
                  <a:pt x="238" y="51"/>
                  <a:pt x="236" y="48"/>
                  <a:pt x="235" y="45"/>
                </a:cubicBezTo>
                <a:cubicBezTo>
                  <a:pt x="233" y="42"/>
                  <a:pt x="231" y="39"/>
                  <a:pt x="230" y="35"/>
                </a:cubicBezTo>
                <a:cubicBezTo>
                  <a:pt x="228" y="31"/>
                  <a:pt x="225" y="27"/>
                  <a:pt x="221" y="24"/>
                </a:cubicBezTo>
                <a:cubicBezTo>
                  <a:pt x="220" y="23"/>
                  <a:pt x="219" y="22"/>
                  <a:pt x="218" y="21"/>
                </a:cubicBezTo>
                <a:cubicBezTo>
                  <a:pt x="213" y="15"/>
                  <a:pt x="207" y="11"/>
                  <a:pt x="200" y="8"/>
                </a:cubicBezTo>
                <a:cubicBezTo>
                  <a:pt x="198" y="7"/>
                  <a:pt x="196" y="7"/>
                  <a:pt x="193" y="7"/>
                </a:cubicBezTo>
                <a:cubicBezTo>
                  <a:pt x="189" y="7"/>
                  <a:pt x="185" y="8"/>
                  <a:pt x="182" y="8"/>
                </a:cubicBezTo>
                <a:cubicBezTo>
                  <a:pt x="179" y="9"/>
                  <a:pt x="177" y="10"/>
                  <a:pt x="175" y="11"/>
                </a:cubicBezTo>
                <a:cubicBezTo>
                  <a:pt x="174" y="11"/>
                  <a:pt x="173" y="12"/>
                  <a:pt x="173" y="13"/>
                </a:cubicBezTo>
                <a:cubicBezTo>
                  <a:pt x="173" y="14"/>
                  <a:pt x="173" y="15"/>
                  <a:pt x="172" y="15"/>
                </a:cubicBezTo>
                <a:cubicBezTo>
                  <a:pt x="171" y="15"/>
                  <a:pt x="170" y="15"/>
                  <a:pt x="169" y="14"/>
                </a:cubicBezTo>
                <a:cubicBezTo>
                  <a:pt x="168" y="14"/>
                  <a:pt x="168" y="13"/>
                  <a:pt x="169" y="12"/>
                </a:cubicBezTo>
                <a:cubicBezTo>
                  <a:pt x="169" y="12"/>
                  <a:pt x="169" y="11"/>
                  <a:pt x="169" y="11"/>
                </a:cubicBezTo>
                <a:cubicBezTo>
                  <a:pt x="170" y="11"/>
                  <a:pt x="170" y="10"/>
                  <a:pt x="171" y="10"/>
                </a:cubicBezTo>
                <a:cubicBezTo>
                  <a:pt x="172" y="10"/>
                  <a:pt x="173" y="9"/>
                  <a:pt x="173" y="9"/>
                </a:cubicBezTo>
                <a:cubicBezTo>
                  <a:pt x="173" y="9"/>
                  <a:pt x="174" y="8"/>
                  <a:pt x="174" y="8"/>
                </a:cubicBezTo>
                <a:cubicBezTo>
                  <a:pt x="174" y="8"/>
                  <a:pt x="174" y="7"/>
                  <a:pt x="175" y="7"/>
                </a:cubicBezTo>
                <a:cubicBezTo>
                  <a:pt x="176" y="6"/>
                  <a:pt x="177" y="6"/>
                  <a:pt x="178" y="5"/>
                </a:cubicBezTo>
                <a:cubicBezTo>
                  <a:pt x="180" y="4"/>
                  <a:pt x="182" y="3"/>
                  <a:pt x="185" y="2"/>
                </a:cubicBezTo>
                <a:cubicBezTo>
                  <a:pt x="186" y="2"/>
                  <a:pt x="188" y="1"/>
                  <a:pt x="190" y="1"/>
                </a:cubicBezTo>
                <a:cubicBezTo>
                  <a:pt x="191" y="1"/>
                  <a:pt x="191" y="1"/>
                  <a:pt x="191" y="1"/>
                </a:cubicBezTo>
                <a:cubicBezTo>
                  <a:pt x="196" y="0"/>
                  <a:pt x="201" y="1"/>
                  <a:pt x="205" y="2"/>
                </a:cubicBezTo>
                <a:cubicBezTo>
                  <a:pt x="212" y="4"/>
                  <a:pt x="217" y="7"/>
                  <a:pt x="221" y="12"/>
                </a:cubicBezTo>
                <a:cubicBezTo>
                  <a:pt x="224" y="16"/>
                  <a:pt x="227" y="19"/>
                  <a:pt x="230" y="23"/>
                </a:cubicBezTo>
                <a:cubicBezTo>
                  <a:pt x="231" y="25"/>
                  <a:pt x="232" y="28"/>
                  <a:pt x="233" y="30"/>
                </a:cubicBezTo>
                <a:cubicBezTo>
                  <a:pt x="236" y="37"/>
                  <a:pt x="239" y="45"/>
                  <a:pt x="242" y="52"/>
                </a:cubicBezTo>
                <a:cubicBezTo>
                  <a:pt x="243" y="57"/>
                  <a:pt x="245" y="61"/>
                  <a:pt x="247" y="66"/>
                </a:cubicBezTo>
                <a:cubicBezTo>
                  <a:pt x="249" y="72"/>
                  <a:pt x="252" y="77"/>
                  <a:pt x="254" y="83"/>
                </a:cubicBezTo>
                <a:cubicBezTo>
                  <a:pt x="255" y="86"/>
                  <a:pt x="257" y="90"/>
                  <a:pt x="257" y="93"/>
                </a:cubicBezTo>
                <a:cubicBezTo>
                  <a:pt x="259" y="98"/>
                  <a:pt x="261" y="103"/>
                  <a:pt x="262" y="108"/>
                </a:cubicBezTo>
                <a:cubicBezTo>
                  <a:pt x="263" y="111"/>
                  <a:pt x="264" y="115"/>
                  <a:pt x="264" y="118"/>
                </a:cubicBezTo>
                <a:cubicBezTo>
                  <a:pt x="264" y="121"/>
                  <a:pt x="265" y="124"/>
                  <a:pt x="266" y="126"/>
                </a:cubicBezTo>
                <a:cubicBezTo>
                  <a:pt x="267" y="128"/>
                  <a:pt x="267" y="129"/>
                  <a:pt x="265" y="130"/>
                </a:cubicBezTo>
                <a:cubicBezTo>
                  <a:pt x="264" y="130"/>
                  <a:pt x="264" y="130"/>
                  <a:pt x="264" y="131"/>
                </a:cubicBezTo>
                <a:cubicBezTo>
                  <a:pt x="264" y="132"/>
                  <a:pt x="264" y="133"/>
                  <a:pt x="263" y="134"/>
                </a:cubicBezTo>
                <a:cubicBezTo>
                  <a:pt x="262" y="136"/>
                  <a:pt x="259" y="137"/>
                  <a:pt x="257" y="136"/>
                </a:cubicBezTo>
                <a:cubicBezTo>
                  <a:pt x="257" y="136"/>
                  <a:pt x="257" y="135"/>
                  <a:pt x="256" y="135"/>
                </a:cubicBezTo>
                <a:close/>
                <a:moveTo>
                  <a:pt x="48" y="178"/>
                </a:moveTo>
                <a:cubicBezTo>
                  <a:pt x="49" y="178"/>
                  <a:pt x="49" y="178"/>
                  <a:pt x="50" y="178"/>
                </a:cubicBezTo>
                <a:cubicBezTo>
                  <a:pt x="50" y="178"/>
                  <a:pt x="50" y="178"/>
                  <a:pt x="50" y="178"/>
                </a:cubicBezTo>
                <a:cubicBezTo>
                  <a:pt x="49" y="178"/>
                  <a:pt x="49" y="178"/>
                  <a:pt x="48" y="178"/>
                </a:cubicBezTo>
                <a:cubicBezTo>
                  <a:pt x="48" y="178"/>
                  <a:pt x="48" y="178"/>
                  <a:pt x="48" y="178"/>
                </a:cubicBezTo>
                <a:cubicBezTo>
                  <a:pt x="47" y="178"/>
                  <a:pt x="46" y="177"/>
                  <a:pt x="45" y="177"/>
                </a:cubicBezTo>
                <a:cubicBezTo>
                  <a:pt x="37" y="177"/>
                  <a:pt x="29" y="177"/>
                  <a:pt x="21" y="177"/>
                </a:cubicBezTo>
                <a:cubicBezTo>
                  <a:pt x="21" y="177"/>
                  <a:pt x="21" y="177"/>
                  <a:pt x="21" y="177"/>
                </a:cubicBezTo>
                <a:cubicBezTo>
                  <a:pt x="24" y="177"/>
                  <a:pt x="26" y="178"/>
                  <a:pt x="29" y="178"/>
                </a:cubicBezTo>
                <a:cubicBezTo>
                  <a:pt x="33" y="178"/>
                  <a:pt x="37" y="178"/>
                  <a:pt x="40" y="178"/>
                </a:cubicBezTo>
                <a:cubicBezTo>
                  <a:pt x="43" y="178"/>
                  <a:pt x="46" y="178"/>
                  <a:pt x="48" y="178"/>
                </a:cubicBezTo>
                <a:close/>
                <a:moveTo>
                  <a:pt x="196" y="123"/>
                </a:moveTo>
                <a:cubicBezTo>
                  <a:pt x="196" y="123"/>
                  <a:pt x="196" y="123"/>
                  <a:pt x="196" y="123"/>
                </a:cubicBezTo>
                <a:cubicBezTo>
                  <a:pt x="189" y="123"/>
                  <a:pt x="181" y="123"/>
                  <a:pt x="174" y="123"/>
                </a:cubicBezTo>
                <a:cubicBezTo>
                  <a:pt x="170" y="123"/>
                  <a:pt x="166" y="123"/>
                  <a:pt x="162" y="123"/>
                </a:cubicBezTo>
                <a:cubicBezTo>
                  <a:pt x="158" y="124"/>
                  <a:pt x="154" y="124"/>
                  <a:pt x="150" y="126"/>
                </a:cubicBezTo>
                <a:cubicBezTo>
                  <a:pt x="147" y="127"/>
                  <a:pt x="148" y="126"/>
                  <a:pt x="147" y="130"/>
                </a:cubicBezTo>
                <a:cubicBezTo>
                  <a:pt x="146" y="133"/>
                  <a:pt x="146" y="135"/>
                  <a:pt x="146" y="138"/>
                </a:cubicBezTo>
                <a:cubicBezTo>
                  <a:pt x="145" y="143"/>
                  <a:pt x="145" y="147"/>
                  <a:pt x="145" y="152"/>
                </a:cubicBezTo>
                <a:cubicBezTo>
                  <a:pt x="145" y="156"/>
                  <a:pt x="146" y="159"/>
                  <a:pt x="146" y="163"/>
                </a:cubicBezTo>
                <a:cubicBezTo>
                  <a:pt x="147" y="168"/>
                  <a:pt x="147" y="172"/>
                  <a:pt x="148" y="177"/>
                </a:cubicBezTo>
                <a:cubicBezTo>
                  <a:pt x="148" y="177"/>
                  <a:pt x="148" y="178"/>
                  <a:pt x="149" y="178"/>
                </a:cubicBezTo>
                <a:cubicBezTo>
                  <a:pt x="151" y="178"/>
                  <a:pt x="153" y="179"/>
                  <a:pt x="155" y="179"/>
                </a:cubicBezTo>
                <a:cubicBezTo>
                  <a:pt x="160" y="179"/>
                  <a:pt x="165" y="179"/>
                  <a:pt x="169" y="179"/>
                </a:cubicBezTo>
                <a:cubicBezTo>
                  <a:pt x="182" y="179"/>
                  <a:pt x="195" y="179"/>
                  <a:pt x="207" y="179"/>
                </a:cubicBezTo>
                <a:cubicBezTo>
                  <a:pt x="215" y="180"/>
                  <a:pt x="224" y="180"/>
                  <a:pt x="232" y="180"/>
                </a:cubicBezTo>
                <a:cubicBezTo>
                  <a:pt x="233" y="180"/>
                  <a:pt x="234" y="180"/>
                  <a:pt x="236" y="180"/>
                </a:cubicBezTo>
                <a:cubicBezTo>
                  <a:pt x="241" y="178"/>
                  <a:pt x="244" y="175"/>
                  <a:pt x="246" y="171"/>
                </a:cubicBezTo>
                <a:cubicBezTo>
                  <a:pt x="248" y="167"/>
                  <a:pt x="249" y="163"/>
                  <a:pt x="249" y="159"/>
                </a:cubicBezTo>
                <a:cubicBezTo>
                  <a:pt x="249" y="155"/>
                  <a:pt x="248" y="151"/>
                  <a:pt x="247" y="147"/>
                </a:cubicBezTo>
                <a:cubicBezTo>
                  <a:pt x="246" y="143"/>
                  <a:pt x="245" y="139"/>
                  <a:pt x="244" y="135"/>
                </a:cubicBezTo>
                <a:cubicBezTo>
                  <a:pt x="244" y="133"/>
                  <a:pt x="243" y="131"/>
                  <a:pt x="243" y="129"/>
                </a:cubicBezTo>
                <a:cubicBezTo>
                  <a:pt x="242" y="128"/>
                  <a:pt x="241" y="127"/>
                  <a:pt x="240" y="126"/>
                </a:cubicBezTo>
                <a:cubicBezTo>
                  <a:pt x="238" y="125"/>
                  <a:pt x="235" y="125"/>
                  <a:pt x="233" y="124"/>
                </a:cubicBezTo>
                <a:cubicBezTo>
                  <a:pt x="229" y="123"/>
                  <a:pt x="225" y="123"/>
                  <a:pt x="221" y="123"/>
                </a:cubicBezTo>
                <a:cubicBezTo>
                  <a:pt x="213" y="123"/>
                  <a:pt x="205" y="123"/>
                  <a:pt x="196" y="123"/>
                </a:cubicBezTo>
                <a:close/>
                <a:moveTo>
                  <a:pt x="91" y="124"/>
                </a:moveTo>
                <a:cubicBezTo>
                  <a:pt x="89" y="124"/>
                  <a:pt x="87" y="124"/>
                  <a:pt x="84" y="124"/>
                </a:cubicBezTo>
                <a:cubicBezTo>
                  <a:pt x="80" y="124"/>
                  <a:pt x="75" y="123"/>
                  <a:pt x="70" y="123"/>
                </a:cubicBezTo>
                <a:cubicBezTo>
                  <a:pt x="65" y="122"/>
                  <a:pt x="59" y="121"/>
                  <a:pt x="54" y="121"/>
                </a:cubicBezTo>
                <a:cubicBezTo>
                  <a:pt x="54" y="121"/>
                  <a:pt x="53" y="120"/>
                  <a:pt x="53" y="120"/>
                </a:cubicBezTo>
                <a:cubicBezTo>
                  <a:pt x="48" y="120"/>
                  <a:pt x="43" y="120"/>
                  <a:pt x="38" y="120"/>
                </a:cubicBezTo>
                <a:cubicBezTo>
                  <a:pt x="36" y="120"/>
                  <a:pt x="34" y="120"/>
                  <a:pt x="32" y="120"/>
                </a:cubicBezTo>
                <a:cubicBezTo>
                  <a:pt x="30" y="121"/>
                  <a:pt x="27" y="122"/>
                  <a:pt x="24" y="124"/>
                </a:cubicBezTo>
                <a:cubicBezTo>
                  <a:pt x="21" y="125"/>
                  <a:pt x="19" y="127"/>
                  <a:pt x="17" y="130"/>
                </a:cubicBezTo>
                <a:cubicBezTo>
                  <a:pt x="13" y="134"/>
                  <a:pt x="11" y="139"/>
                  <a:pt x="11" y="145"/>
                </a:cubicBezTo>
                <a:cubicBezTo>
                  <a:pt x="10" y="149"/>
                  <a:pt x="10" y="153"/>
                  <a:pt x="10" y="158"/>
                </a:cubicBezTo>
                <a:cubicBezTo>
                  <a:pt x="10" y="160"/>
                  <a:pt x="10" y="163"/>
                  <a:pt x="11" y="166"/>
                </a:cubicBezTo>
                <a:cubicBezTo>
                  <a:pt x="11" y="167"/>
                  <a:pt x="11" y="168"/>
                  <a:pt x="12" y="168"/>
                </a:cubicBezTo>
                <a:cubicBezTo>
                  <a:pt x="13" y="169"/>
                  <a:pt x="14" y="169"/>
                  <a:pt x="15" y="169"/>
                </a:cubicBezTo>
                <a:cubicBezTo>
                  <a:pt x="17" y="170"/>
                  <a:pt x="20" y="171"/>
                  <a:pt x="22" y="171"/>
                </a:cubicBezTo>
                <a:cubicBezTo>
                  <a:pt x="30" y="173"/>
                  <a:pt x="38" y="174"/>
                  <a:pt x="45" y="175"/>
                </a:cubicBezTo>
                <a:cubicBezTo>
                  <a:pt x="47" y="175"/>
                  <a:pt x="50" y="175"/>
                  <a:pt x="52" y="175"/>
                </a:cubicBezTo>
                <a:cubicBezTo>
                  <a:pt x="61" y="175"/>
                  <a:pt x="69" y="176"/>
                  <a:pt x="78" y="177"/>
                </a:cubicBezTo>
                <a:cubicBezTo>
                  <a:pt x="81" y="177"/>
                  <a:pt x="84" y="177"/>
                  <a:pt x="87" y="177"/>
                </a:cubicBezTo>
                <a:cubicBezTo>
                  <a:pt x="94" y="177"/>
                  <a:pt x="101" y="177"/>
                  <a:pt x="108" y="177"/>
                </a:cubicBezTo>
                <a:cubicBezTo>
                  <a:pt x="110" y="177"/>
                  <a:pt x="111" y="177"/>
                  <a:pt x="113" y="177"/>
                </a:cubicBezTo>
                <a:cubicBezTo>
                  <a:pt x="113" y="177"/>
                  <a:pt x="114" y="177"/>
                  <a:pt x="114" y="176"/>
                </a:cubicBezTo>
                <a:cubicBezTo>
                  <a:pt x="114" y="175"/>
                  <a:pt x="115" y="174"/>
                  <a:pt x="115" y="172"/>
                </a:cubicBezTo>
                <a:cubicBezTo>
                  <a:pt x="118" y="166"/>
                  <a:pt x="120" y="159"/>
                  <a:pt x="121" y="153"/>
                </a:cubicBezTo>
                <a:cubicBezTo>
                  <a:pt x="122" y="152"/>
                  <a:pt x="122" y="150"/>
                  <a:pt x="122" y="149"/>
                </a:cubicBezTo>
                <a:cubicBezTo>
                  <a:pt x="122" y="145"/>
                  <a:pt x="122" y="141"/>
                  <a:pt x="122" y="137"/>
                </a:cubicBezTo>
                <a:cubicBezTo>
                  <a:pt x="122" y="136"/>
                  <a:pt x="122" y="136"/>
                  <a:pt x="122" y="135"/>
                </a:cubicBezTo>
                <a:cubicBezTo>
                  <a:pt x="121" y="135"/>
                  <a:pt x="120" y="134"/>
                  <a:pt x="119" y="133"/>
                </a:cubicBezTo>
                <a:cubicBezTo>
                  <a:pt x="119" y="134"/>
                  <a:pt x="119" y="134"/>
                  <a:pt x="118" y="134"/>
                </a:cubicBezTo>
                <a:cubicBezTo>
                  <a:pt x="117" y="134"/>
                  <a:pt x="117" y="134"/>
                  <a:pt x="116" y="133"/>
                </a:cubicBezTo>
                <a:cubicBezTo>
                  <a:pt x="115" y="132"/>
                  <a:pt x="114" y="131"/>
                  <a:pt x="113" y="131"/>
                </a:cubicBezTo>
                <a:cubicBezTo>
                  <a:pt x="111" y="130"/>
                  <a:pt x="109" y="129"/>
                  <a:pt x="106" y="129"/>
                </a:cubicBezTo>
                <a:cubicBezTo>
                  <a:pt x="102" y="127"/>
                  <a:pt x="98" y="127"/>
                  <a:pt x="94" y="126"/>
                </a:cubicBezTo>
                <a:cubicBezTo>
                  <a:pt x="92" y="126"/>
                  <a:pt x="91" y="126"/>
                  <a:pt x="91" y="124"/>
                </a:cubicBezTo>
                <a:close/>
                <a:moveTo>
                  <a:pt x="231" y="120"/>
                </a:moveTo>
                <a:cubicBezTo>
                  <a:pt x="231" y="120"/>
                  <a:pt x="231" y="120"/>
                  <a:pt x="231" y="120"/>
                </a:cubicBezTo>
                <a:cubicBezTo>
                  <a:pt x="230" y="120"/>
                  <a:pt x="229" y="119"/>
                  <a:pt x="228" y="119"/>
                </a:cubicBezTo>
                <a:cubicBezTo>
                  <a:pt x="222" y="119"/>
                  <a:pt x="216" y="118"/>
                  <a:pt x="210" y="118"/>
                </a:cubicBezTo>
                <a:cubicBezTo>
                  <a:pt x="196" y="118"/>
                  <a:pt x="183" y="118"/>
                  <a:pt x="169" y="118"/>
                </a:cubicBezTo>
                <a:cubicBezTo>
                  <a:pt x="168" y="118"/>
                  <a:pt x="167" y="118"/>
                  <a:pt x="166" y="118"/>
                </a:cubicBezTo>
                <a:cubicBezTo>
                  <a:pt x="166" y="118"/>
                  <a:pt x="166" y="119"/>
                  <a:pt x="166" y="119"/>
                </a:cubicBezTo>
                <a:cubicBezTo>
                  <a:pt x="166" y="119"/>
                  <a:pt x="167" y="119"/>
                  <a:pt x="167" y="119"/>
                </a:cubicBezTo>
                <a:cubicBezTo>
                  <a:pt x="180" y="119"/>
                  <a:pt x="193" y="119"/>
                  <a:pt x="206" y="119"/>
                </a:cubicBezTo>
                <a:cubicBezTo>
                  <a:pt x="213" y="119"/>
                  <a:pt x="220" y="120"/>
                  <a:pt x="227" y="120"/>
                </a:cubicBezTo>
                <a:cubicBezTo>
                  <a:pt x="228" y="120"/>
                  <a:pt x="230" y="120"/>
                  <a:pt x="231" y="120"/>
                </a:cubicBezTo>
                <a:close/>
                <a:moveTo>
                  <a:pt x="232" y="34"/>
                </a:moveTo>
                <a:cubicBezTo>
                  <a:pt x="232" y="34"/>
                  <a:pt x="232" y="34"/>
                  <a:pt x="232" y="33"/>
                </a:cubicBezTo>
                <a:cubicBezTo>
                  <a:pt x="232" y="33"/>
                  <a:pt x="232" y="33"/>
                  <a:pt x="232" y="33"/>
                </a:cubicBezTo>
                <a:cubicBezTo>
                  <a:pt x="231" y="31"/>
                  <a:pt x="230" y="28"/>
                  <a:pt x="228" y="25"/>
                </a:cubicBezTo>
                <a:cubicBezTo>
                  <a:pt x="226" y="21"/>
                  <a:pt x="223" y="17"/>
                  <a:pt x="219" y="13"/>
                </a:cubicBezTo>
                <a:cubicBezTo>
                  <a:pt x="217" y="10"/>
                  <a:pt x="213" y="8"/>
                  <a:pt x="209" y="6"/>
                </a:cubicBezTo>
                <a:cubicBezTo>
                  <a:pt x="204" y="3"/>
                  <a:pt x="198" y="3"/>
                  <a:pt x="192" y="3"/>
                </a:cubicBezTo>
                <a:cubicBezTo>
                  <a:pt x="190" y="3"/>
                  <a:pt x="189" y="3"/>
                  <a:pt x="188" y="4"/>
                </a:cubicBezTo>
                <a:cubicBezTo>
                  <a:pt x="188" y="4"/>
                  <a:pt x="189" y="4"/>
                  <a:pt x="189" y="4"/>
                </a:cubicBezTo>
                <a:cubicBezTo>
                  <a:pt x="191" y="4"/>
                  <a:pt x="192" y="4"/>
                  <a:pt x="194" y="4"/>
                </a:cubicBezTo>
                <a:cubicBezTo>
                  <a:pt x="196" y="5"/>
                  <a:pt x="198" y="5"/>
                  <a:pt x="199" y="5"/>
                </a:cubicBezTo>
                <a:cubicBezTo>
                  <a:pt x="203" y="5"/>
                  <a:pt x="206" y="6"/>
                  <a:pt x="209" y="8"/>
                </a:cubicBezTo>
                <a:cubicBezTo>
                  <a:pt x="214" y="11"/>
                  <a:pt x="218" y="15"/>
                  <a:pt x="222" y="19"/>
                </a:cubicBezTo>
                <a:cubicBezTo>
                  <a:pt x="225" y="22"/>
                  <a:pt x="228" y="27"/>
                  <a:pt x="230" y="31"/>
                </a:cubicBezTo>
                <a:cubicBezTo>
                  <a:pt x="230" y="32"/>
                  <a:pt x="231" y="33"/>
                  <a:pt x="232" y="34"/>
                </a:cubicBezTo>
                <a:close/>
                <a:moveTo>
                  <a:pt x="101" y="123"/>
                </a:moveTo>
                <a:cubicBezTo>
                  <a:pt x="101" y="123"/>
                  <a:pt x="101" y="123"/>
                  <a:pt x="101" y="123"/>
                </a:cubicBezTo>
                <a:cubicBezTo>
                  <a:pt x="101" y="123"/>
                  <a:pt x="101" y="123"/>
                  <a:pt x="101" y="123"/>
                </a:cubicBezTo>
                <a:cubicBezTo>
                  <a:pt x="104" y="124"/>
                  <a:pt x="107" y="125"/>
                  <a:pt x="110" y="126"/>
                </a:cubicBezTo>
                <a:cubicBezTo>
                  <a:pt x="111" y="127"/>
                  <a:pt x="111" y="127"/>
                  <a:pt x="112" y="128"/>
                </a:cubicBezTo>
                <a:cubicBezTo>
                  <a:pt x="114" y="129"/>
                  <a:pt x="116" y="129"/>
                  <a:pt x="118" y="129"/>
                </a:cubicBezTo>
                <a:cubicBezTo>
                  <a:pt x="119" y="129"/>
                  <a:pt x="119" y="130"/>
                  <a:pt x="120" y="130"/>
                </a:cubicBezTo>
                <a:cubicBezTo>
                  <a:pt x="120" y="131"/>
                  <a:pt x="121" y="132"/>
                  <a:pt x="122" y="132"/>
                </a:cubicBezTo>
                <a:cubicBezTo>
                  <a:pt x="122" y="131"/>
                  <a:pt x="122" y="128"/>
                  <a:pt x="122" y="126"/>
                </a:cubicBezTo>
                <a:cubicBezTo>
                  <a:pt x="121" y="125"/>
                  <a:pt x="120" y="124"/>
                  <a:pt x="119" y="124"/>
                </a:cubicBezTo>
                <a:cubicBezTo>
                  <a:pt x="114" y="124"/>
                  <a:pt x="110" y="123"/>
                  <a:pt x="106" y="123"/>
                </a:cubicBezTo>
                <a:cubicBezTo>
                  <a:pt x="104" y="123"/>
                  <a:pt x="102" y="123"/>
                  <a:pt x="101" y="123"/>
                </a:cubicBezTo>
                <a:close/>
                <a:moveTo>
                  <a:pt x="125" y="143"/>
                </a:moveTo>
                <a:cubicBezTo>
                  <a:pt x="125" y="143"/>
                  <a:pt x="125" y="143"/>
                  <a:pt x="125" y="143"/>
                </a:cubicBezTo>
                <a:cubicBezTo>
                  <a:pt x="125" y="144"/>
                  <a:pt x="125" y="146"/>
                  <a:pt x="125" y="147"/>
                </a:cubicBezTo>
                <a:cubicBezTo>
                  <a:pt x="125" y="149"/>
                  <a:pt x="124" y="150"/>
                  <a:pt x="124" y="152"/>
                </a:cubicBezTo>
                <a:cubicBezTo>
                  <a:pt x="124" y="156"/>
                  <a:pt x="124" y="159"/>
                  <a:pt x="123" y="163"/>
                </a:cubicBezTo>
                <a:cubicBezTo>
                  <a:pt x="123" y="167"/>
                  <a:pt x="121" y="171"/>
                  <a:pt x="119" y="175"/>
                </a:cubicBezTo>
                <a:cubicBezTo>
                  <a:pt x="119" y="175"/>
                  <a:pt x="119" y="175"/>
                  <a:pt x="119" y="176"/>
                </a:cubicBezTo>
                <a:cubicBezTo>
                  <a:pt x="119" y="175"/>
                  <a:pt x="120" y="175"/>
                  <a:pt x="120" y="175"/>
                </a:cubicBezTo>
                <a:cubicBezTo>
                  <a:pt x="122" y="174"/>
                  <a:pt x="123" y="173"/>
                  <a:pt x="123" y="172"/>
                </a:cubicBezTo>
                <a:cubicBezTo>
                  <a:pt x="124" y="170"/>
                  <a:pt x="124" y="169"/>
                  <a:pt x="125" y="168"/>
                </a:cubicBezTo>
                <a:cubicBezTo>
                  <a:pt x="125" y="165"/>
                  <a:pt x="125" y="162"/>
                  <a:pt x="126" y="160"/>
                </a:cubicBezTo>
                <a:cubicBezTo>
                  <a:pt x="126" y="154"/>
                  <a:pt x="126" y="149"/>
                  <a:pt x="125" y="143"/>
                </a:cubicBezTo>
                <a:close/>
                <a:moveTo>
                  <a:pt x="73" y="117"/>
                </a:moveTo>
                <a:cubicBezTo>
                  <a:pt x="73" y="118"/>
                  <a:pt x="73" y="118"/>
                  <a:pt x="73" y="118"/>
                </a:cubicBezTo>
                <a:cubicBezTo>
                  <a:pt x="74" y="118"/>
                  <a:pt x="74" y="118"/>
                  <a:pt x="74" y="118"/>
                </a:cubicBezTo>
                <a:cubicBezTo>
                  <a:pt x="76" y="118"/>
                  <a:pt x="78" y="119"/>
                  <a:pt x="80" y="119"/>
                </a:cubicBezTo>
                <a:cubicBezTo>
                  <a:pt x="81" y="119"/>
                  <a:pt x="82" y="119"/>
                  <a:pt x="84" y="119"/>
                </a:cubicBezTo>
                <a:cubicBezTo>
                  <a:pt x="89" y="119"/>
                  <a:pt x="94" y="119"/>
                  <a:pt x="99" y="119"/>
                </a:cubicBezTo>
                <a:cubicBezTo>
                  <a:pt x="103" y="119"/>
                  <a:pt x="108" y="119"/>
                  <a:pt x="113" y="120"/>
                </a:cubicBezTo>
                <a:cubicBezTo>
                  <a:pt x="113" y="120"/>
                  <a:pt x="114" y="120"/>
                  <a:pt x="114" y="120"/>
                </a:cubicBezTo>
                <a:cubicBezTo>
                  <a:pt x="112" y="119"/>
                  <a:pt x="110" y="119"/>
                  <a:pt x="109" y="118"/>
                </a:cubicBezTo>
                <a:cubicBezTo>
                  <a:pt x="104" y="118"/>
                  <a:pt x="99" y="117"/>
                  <a:pt x="95" y="117"/>
                </a:cubicBezTo>
                <a:cubicBezTo>
                  <a:pt x="88" y="117"/>
                  <a:pt x="81" y="117"/>
                  <a:pt x="74" y="117"/>
                </a:cubicBezTo>
                <a:cubicBezTo>
                  <a:pt x="74" y="117"/>
                  <a:pt x="74" y="117"/>
                  <a:pt x="73" y="117"/>
                </a:cubicBezTo>
                <a:close/>
                <a:moveTo>
                  <a:pt x="10" y="101"/>
                </a:moveTo>
                <a:cubicBezTo>
                  <a:pt x="10" y="101"/>
                  <a:pt x="10" y="101"/>
                  <a:pt x="10" y="101"/>
                </a:cubicBezTo>
                <a:cubicBezTo>
                  <a:pt x="11" y="100"/>
                  <a:pt x="11" y="99"/>
                  <a:pt x="12" y="98"/>
                </a:cubicBezTo>
                <a:cubicBezTo>
                  <a:pt x="13" y="95"/>
                  <a:pt x="15" y="93"/>
                  <a:pt x="16" y="90"/>
                </a:cubicBezTo>
                <a:cubicBezTo>
                  <a:pt x="17" y="89"/>
                  <a:pt x="18" y="87"/>
                  <a:pt x="19" y="85"/>
                </a:cubicBezTo>
                <a:cubicBezTo>
                  <a:pt x="20" y="82"/>
                  <a:pt x="22" y="80"/>
                  <a:pt x="23" y="77"/>
                </a:cubicBezTo>
                <a:cubicBezTo>
                  <a:pt x="24" y="75"/>
                  <a:pt x="25" y="73"/>
                  <a:pt x="26" y="70"/>
                </a:cubicBezTo>
                <a:cubicBezTo>
                  <a:pt x="28" y="67"/>
                  <a:pt x="29" y="64"/>
                  <a:pt x="31" y="61"/>
                </a:cubicBezTo>
                <a:cubicBezTo>
                  <a:pt x="33" y="57"/>
                  <a:pt x="35" y="54"/>
                  <a:pt x="36" y="51"/>
                </a:cubicBezTo>
                <a:cubicBezTo>
                  <a:pt x="36" y="50"/>
                  <a:pt x="37" y="50"/>
                  <a:pt x="37" y="50"/>
                </a:cubicBezTo>
                <a:cubicBezTo>
                  <a:pt x="36" y="50"/>
                  <a:pt x="36" y="50"/>
                  <a:pt x="36" y="50"/>
                </a:cubicBezTo>
                <a:cubicBezTo>
                  <a:pt x="32" y="58"/>
                  <a:pt x="27" y="66"/>
                  <a:pt x="24" y="73"/>
                </a:cubicBezTo>
                <a:cubicBezTo>
                  <a:pt x="21" y="79"/>
                  <a:pt x="18" y="84"/>
                  <a:pt x="15" y="90"/>
                </a:cubicBezTo>
                <a:cubicBezTo>
                  <a:pt x="14" y="92"/>
                  <a:pt x="13" y="95"/>
                  <a:pt x="11" y="98"/>
                </a:cubicBezTo>
                <a:cubicBezTo>
                  <a:pt x="11" y="99"/>
                  <a:pt x="10" y="100"/>
                  <a:pt x="10" y="101"/>
                </a:cubicBezTo>
                <a:close/>
                <a:moveTo>
                  <a:pt x="30" y="119"/>
                </a:moveTo>
                <a:cubicBezTo>
                  <a:pt x="30" y="119"/>
                  <a:pt x="30" y="119"/>
                  <a:pt x="30" y="119"/>
                </a:cubicBezTo>
                <a:cubicBezTo>
                  <a:pt x="29" y="119"/>
                  <a:pt x="29" y="119"/>
                  <a:pt x="29" y="119"/>
                </a:cubicBezTo>
                <a:cubicBezTo>
                  <a:pt x="28" y="119"/>
                  <a:pt x="27" y="119"/>
                  <a:pt x="26" y="118"/>
                </a:cubicBezTo>
                <a:cubicBezTo>
                  <a:pt x="25" y="118"/>
                  <a:pt x="25" y="118"/>
                  <a:pt x="25" y="119"/>
                </a:cubicBezTo>
                <a:cubicBezTo>
                  <a:pt x="22" y="120"/>
                  <a:pt x="20" y="121"/>
                  <a:pt x="17" y="122"/>
                </a:cubicBezTo>
                <a:cubicBezTo>
                  <a:pt x="16" y="123"/>
                  <a:pt x="16" y="124"/>
                  <a:pt x="15" y="125"/>
                </a:cubicBezTo>
                <a:cubicBezTo>
                  <a:pt x="15" y="126"/>
                  <a:pt x="14" y="128"/>
                  <a:pt x="13" y="130"/>
                </a:cubicBezTo>
                <a:cubicBezTo>
                  <a:pt x="13" y="130"/>
                  <a:pt x="13" y="131"/>
                  <a:pt x="13" y="132"/>
                </a:cubicBezTo>
                <a:cubicBezTo>
                  <a:pt x="17" y="126"/>
                  <a:pt x="22" y="121"/>
                  <a:pt x="30" y="119"/>
                </a:cubicBezTo>
                <a:close/>
                <a:moveTo>
                  <a:pt x="247" y="124"/>
                </a:moveTo>
                <a:cubicBezTo>
                  <a:pt x="247" y="124"/>
                  <a:pt x="247" y="124"/>
                  <a:pt x="247" y="124"/>
                </a:cubicBezTo>
                <a:cubicBezTo>
                  <a:pt x="247" y="124"/>
                  <a:pt x="248" y="124"/>
                  <a:pt x="248" y="125"/>
                </a:cubicBezTo>
                <a:cubicBezTo>
                  <a:pt x="250" y="131"/>
                  <a:pt x="251" y="137"/>
                  <a:pt x="251" y="143"/>
                </a:cubicBezTo>
                <a:cubicBezTo>
                  <a:pt x="251" y="146"/>
                  <a:pt x="252" y="149"/>
                  <a:pt x="253" y="152"/>
                </a:cubicBezTo>
                <a:cubicBezTo>
                  <a:pt x="253" y="152"/>
                  <a:pt x="253" y="151"/>
                  <a:pt x="253" y="151"/>
                </a:cubicBezTo>
                <a:cubicBezTo>
                  <a:pt x="252" y="146"/>
                  <a:pt x="252" y="141"/>
                  <a:pt x="252" y="137"/>
                </a:cubicBezTo>
                <a:cubicBezTo>
                  <a:pt x="252" y="133"/>
                  <a:pt x="251" y="130"/>
                  <a:pt x="251" y="127"/>
                </a:cubicBezTo>
                <a:cubicBezTo>
                  <a:pt x="251" y="126"/>
                  <a:pt x="251" y="125"/>
                  <a:pt x="250" y="125"/>
                </a:cubicBezTo>
                <a:cubicBezTo>
                  <a:pt x="249" y="125"/>
                  <a:pt x="248" y="124"/>
                  <a:pt x="247" y="124"/>
                </a:cubicBezTo>
                <a:close/>
                <a:moveTo>
                  <a:pt x="147" y="181"/>
                </a:moveTo>
                <a:cubicBezTo>
                  <a:pt x="146" y="180"/>
                  <a:pt x="145" y="179"/>
                  <a:pt x="145" y="178"/>
                </a:cubicBezTo>
                <a:cubicBezTo>
                  <a:pt x="145" y="178"/>
                  <a:pt x="144" y="178"/>
                  <a:pt x="144" y="178"/>
                </a:cubicBezTo>
                <a:cubicBezTo>
                  <a:pt x="143" y="177"/>
                  <a:pt x="142" y="175"/>
                  <a:pt x="141" y="173"/>
                </a:cubicBezTo>
                <a:cubicBezTo>
                  <a:pt x="141" y="170"/>
                  <a:pt x="140" y="168"/>
                  <a:pt x="140" y="165"/>
                </a:cubicBezTo>
                <a:cubicBezTo>
                  <a:pt x="139" y="165"/>
                  <a:pt x="139" y="165"/>
                  <a:pt x="139" y="165"/>
                </a:cubicBezTo>
                <a:cubicBezTo>
                  <a:pt x="139" y="167"/>
                  <a:pt x="139" y="169"/>
                  <a:pt x="139" y="171"/>
                </a:cubicBezTo>
                <a:cubicBezTo>
                  <a:pt x="139" y="173"/>
                  <a:pt x="139" y="174"/>
                  <a:pt x="140" y="176"/>
                </a:cubicBezTo>
                <a:cubicBezTo>
                  <a:pt x="141" y="177"/>
                  <a:pt x="142" y="178"/>
                  <a:pt x="144" y="179"/>
                </a:cubicBezTo>
                <a:cubicBezTo>
                  <a:pt x="144" y="180"/>
                  <a:pt x="145" y="181"/>
                  <a:pt x="147" y="181"/>
                </a:cubicBezTo>
                <a:close/>
                <a:moveTo>
                  <a:pt x="125" y="124"/>
                </a:moveTo>
                <a:cubicBezTo>
                  <a:pt x="125" y="123"/>
                  <a:pt x="124" y="122"/>
                  <a:pt x="124" y="121"/>
                </a:cubicBezTo>
                <a:cubicBezTo>
                  <a:pt x="123" y="119"/>
                  <a:pt x="122" y="118"/>
                  <a:pt x="121" y="117"/>
                </a:cubicBezTo>
                <a:cubicBezTo>
                  <a:pt x="118" y="117"/>
                  <a:pt x="116" y="117"/>
                  <a:pt x="114" y="117"/>
                </a:cubicBezTo>
                <a:cubicBezTo>
                  <a:pt x="114" y="117"/>
                  <a:pt x="114" y="117"/>
                  <a:pt x="113" y="117"/>
                </a:cubicBezTo>
                <a:cubicBezTo>
                  <a:pt x="116" y="118"/>
                  <a:pt x="118" y="118"/>
                  <a:pt x="121" y="119"/>
                </a:cubicBezTo>
                <a:cubicBezTo>
                  <a:pt x="122" y="119"/>
                  <a:pt x="123" y="120"/>
                  <a:pt x="123" y="121"/>
                </a:cubicBezTo>
                <a:cubicBezTo>
                  <a:pt x="123" y="122"/>
                  <a:pt x="123" y="122"/>
                  <a:pt x="122" y="122"/>
                </a:cubicBezTo>
                <a:cubicBezTo>
                  <a:pt x="123" y="123"/>
                  <a:pt x="124" y="123"/>
                  <a:pt x="125" y="124"/>
                </a:cubicBezTo>
                <a:close/>
                <a:moveTo>
                  <a:pt x="248" y="172"/>
                </a:moveTo>
                <a:cubicBezTo>
                  <a:pt x="246" y="175"/>
                  <a:pt x="244" y="178"/>
                  <a:pt x="241" y="180"/>
                </a:cubicBezTo>
                <a:cubicBezTo>
                  <a:pt x="242" y="180"/>
                  <a:pt x="242" y="180"/>
                  <a:pt x="243" y="180"/>
                </a:cubicBezTo>
                <a:cubicBezTo>
                  <a:pt x="243" y="180"/>
                  <a:pt x="244" y="180"/>
                  <a:pt x="244" y="179"/>
                </a:cubicBezTo>
                <a:cubicBezTo>
                  <a:pt x="246" y="179"/>
                  <a:pt x="247" y="178"/>
                  <a:pt x="247" y="176"/>
                </a:cubicBezTo>
                <a:cubicBezTo>
                  <a:pt x="248" y="175"/>
                  <a:pt x="248" y="173"/>
                  <a:pt x="248" y="172"/>
                </a:cubicBezTo>
                <a:close/>
                <a:moveTo>
                  <a:pt x="108" y="11"/>
                </a:moveTo>
                <a:cubicBezTo>
                  <a:pt x="102" y="9"/>
                  <a:pt x="96" y="8"/>
                  <a:pt x="89" y="10"/>
                </a:cubicBezTo>
                <a:cubicBezTo>
                  <a:pt x="95" y="10"/>
                  <a:pt x="102" y="10"/>
                  <a:pt x="108" y="11"/>
                </a:cubicBezTo>
                <a:close/>
                <a:moveTo>
                  <a:pt x="246" y="123"/>
                </a:moveTo>
                <a:cubicBezTo>
                  <a:pt x="244" y="122"/>
                  <a:pt x="236" y="120"/>
                  <a:pt x="235" y="121"/>
                </a:cubicBezTo>
                <a:cubicBezTo>
                  <a:pt x="238" y="121"/>
                  <a:pt x="241" y="122"/>
                  <a:pt x="243" y="125"/>
                </a:cubicBezTo>
                <a:cubicBezTo>
                  <a:pt x="244" y="124"/>
                  <a:pt x="244" y="123"/>
                  <a:pt x="246" y="123"/>
                </a:cubicBezTo>
                <a:close/>
                <a:moveTo>
                  <a:pt x="27" y="175"/>
                </a:moveTo>
                <a:cubicBezTo>
                  <a:pt x="22" y="174"/>
                  <a:pt x="18" y="173"/>
                  <a:pt x="13" y="172"/>
                </a:cubicBezTo>
                <a:cubicBezTo>
                  <a:pt x="14" y="172"/>
                  <a:pt x="15" y="173"/>
                  <a:pt x="16" y="173"/>
                </a:cubicBezTo>
                <a:cubicBezTo>
                  <a:pt x="20" y="174"/>
                  <a:pt x="23" y="174"/>
                  <a:pt x="27" y="175"/>
                </a:cubicBezTo>
                <a:close/>
                <a:moveTo>
                  <a:pt x="152" y="120"/>
                </a:moveTo>
                <a:cubicBezTo>
                  <a:pt x="150" y="119"/>
                  <a:pt x="145" y="122"/>
                  <a:pt x="145" y="126"/>
                </a:cubicBezTo>
                <a:cubicBezTo>
                  <a:pt x="146" y="126"/>
                  <a:pt x="146" y="125"/>
                  <a:pt x="146" y="125"/>
                </a:cubicBezTo>
                <a:cubicBezTo>
                  <a:pt x="147" y="122"/>
                  <a:pt x="149" y="120"/>
                  <a:pt x="152" y="120"/>
                </a:cubicBezTo>
                <a:cubicBezTo>
                  <a:pt x="152" y="120"/>
                  <a:pt x="152" y="120"/>
                  <a:pt x="152" y="120"/>
                </a:cubicBezTo>
                <a:close/>
                <a:moveTo>
                  <a:pt x="251" y="172"/>
                </a:moveTo>
                <a:cubicBezTo>
                  <a:pt x="252" y="169"/>
                  <a:pt x="252" y="165"/>
                  <a:pt x="251" y="162"/>
                </a:cubicBezTo>
                <a:cubicBezTo>
                  <a:pt x="251" y="165"/>
                  <a:pt x="251" y="169"/>
                  <a:pt x="251" y="172"/>
                </a:cubicBezTo>
                <a:close/>
                <a:moveTo>
                  <a:pt x="9" y="175"/>
                </a:moveTo>
                <a:cubicBezTo>
                  <a:pt x="10" y="176"/>
                  <a:pt x="12" y="177"/>
                  <a:pt x="14" y="177"/>
                </a:cubicBezTo>
                <a:cubicBezTo>
                  <a:pt x="13" y="176"/>
                  <a:pt x="12" y="175"/>
                  <a:pt x="10" y="175"/>
                </a:cubicBezTo>
                <a:cubicBezTo>
                  <a:pt x="10" y="175"/>
                  <a:pt x="9" y="175"/>
                  <a:pt x="9" y="175"/>
                </a:cubicBezTo>
                <a:close/>
                <a:moveTo>
                  <a:pt x="136" y="131"/>
                </a:moveTo>
                <a:cubicBezTo>
                  <a:pt x="136" y="130"/>
                  <a:pt x="135" y="130"/>
                  <a:pt x="133" y="130"/>
                </a:cubicBezTo>
                <a:cubicBezTo>
                  <a:pt x="133" y="130"/>
                  <a:pt x="132" y="131"/>
                  <a:pt x="131" y="131"/>
                </a:cubicBezTo>
                <a:cubicBezTo>
                  <a:pt x="131" y="131"/>
                  <a:pt x="131" y="131"/>
                  <a:pt x="130" y="131"/>
                </a:cubicBezTo>
                <a:cubicBezTo>
                  <a:pt x="132" y="131"/>
                  <a:pt x="134" y="131"/>
                  <a:pt x="136" y="131"/>
                </a:cubicBezTo>
                <a:close/>
                <a:moveTo>
                  <a:pt x="156" y="122"/>
                </a:moveTo>
                <a:cubicBezTo>
                  <a:pt x="153" y="122"/>
                  <a:pt x="151" y="122"/>
                  <a:pt x="150" y="124"/>
                </a:cubicBezTo>
                <a:cubicBezTo>
                  <a:pt x="152" y="123"/>
                  <a:pt x="154" y="122"/>
                  <a:pt x="156" y="122"/>
                </a:cubicBezTo>
                <a:close/>
                <a:moveTo>
                  <a:pt x="125" y="129"/>
                </a:moveTo>
                <a:cubicBezTo>
                  <a:pt x="125" y="131"/>
                  <a:pt x="125" y="133"/>
                  <a:pt x="125" y="135"/>
                </a:cubicBezTo>
                <a:cubicBezTo>
                  <a:pt x="125" y="135"/>
                  <a:pt x="125" y="136"/>
                  <a:pt x="125" y="137"/>
                </a:cubicBezTo>
                <a:cubicBezTo>
                  <a:pt x="125" y="134"/>
                  <a:pt x="125" y="131"/>
                  <a:pt x="125" y="129"/>
                </a:cubicBezTo>
                <a:close/>
                <a:moveTo>
                  <a:pt x="245" y="120"/>
                </a:moveTo>
                <a:cubicBezTo>
                  <a:pt x="246" y="121"/>
                  <a:pt x="248" y="121"/>
                  <a:pt x="249" y="122"/>
                </a:cubicBezTo>
                <a:cubicBezTo>
                  <a:pt x="248" y="121"/>
                  <a:pt x="247" y="120"/>
                  <a:pt x="245" y="120"/>
                </a:cubicBezTo>
                <a:close/>
                <a:moveTo>
                  <a:pt x="257" y="129"/>
                </a:moveTo>
                <a:cubicBezTo>
                  <a:pt x="258" y="129"/>
                  <a:pt x="259" y="129"/>
                  <a:pt x="260" y="128"/>
                </a:cubicBezTo>
                <a:cubicBezTo>
                  <a:pt x="258" y="127"/>
                  <a:pt x="258" y="128"/>
                  <a:pt x="257" y="129"/>
                </a:cubicBezTo>
                <a:close/>
                <a:moveTo>
                  <a:pt x="262" y="130"/>
                </a:moveTo>
                <a:cubicBezTo>
                  <a:pt x="261" y="131"/>
                  <a:pt x="261" y="131"/>
                  <a:pt x="261" y="132"/>
                </a:cubicBezTo>
                <a:cubicBezTo>
                  <a:pt x="260" y="132"/>
                  <a:pt x="261" y="133"/>
                  <a:pt x="261" y="133"/>
                </a:cubicBezTo>
                <a:cubicBezTo>
                  <a:pt x="261" y="132"/>
                  <a:pt x="262" y="131"/>
                  <a:pt x="262" y="130"/>
                </a:cubicBezTo>
                <a:close/>
                <a:moveTo>
                  <a:pt x="96" y="182"/>
                </a:moveTo>
                <a:cubicBezTo>
                  <a:pt x="96" y="182"/>
                  <a:pt x="96" y="182"/>
                  <a:pt x="96" y="182"/>
                </a:cubicBezTo>
                <a:cubicBezTo>
                  <a:pt x="98" y="182"/>
                  <a:pt x="99" y="182"/>
                  <a:pt x="101" y="182"/>
                </a:cubicBezTo>
                <a:cubicBezTo>
                  <a:pt x="101" y="182"/>
                  <a:pt x="101" y="182"/>
                  <a:pt x="101" y="182"/>
                </a:cubicBezTo>
                <a:cubicBezTo>
                  <a:pt x="99" y="182"/>
                  <a:pt x="97" y="182"/>
                  <a:pt x="96" y="182"/>
                </a:cubicBezTo>
                <a:close/>
                <a:moveTo>
                  <a:pt x="119" y="170"/>
                </a:moveTo>
                <a:cubicBezTo>
                  <a:pt x="119" y="169"/>
                  <a:pt x="120" y="168"/>
                  <a:pt x="120" y="167"/>
                </a:cubicBezTo>
                <a:cubicBezTo>
                  <a:pt x="119" y="168"/>
                  <a:pt x="119" y="169"/>
                  <a:pt x="119" y="170"/>
                </a:cubicBezTo>
                <a:close/>
                <a:moveTo>
                  <a:pt x="6" y="136"/>
                </a:moveTo>
                <a:cubicBezTo>
                  <a:pt x="5" y="135"/>
                  <a:pt x="5" y="135"/>
                  <a:pt x="4" y="135"/>
                </a:cubicBezTo>
                <a:cubicBezTo>
                  <a:pt x="4" y="135"/>
                  <a:pt x="4" y="135"/>
                  <a:pt x="4" y="136"/>
                </a:cubicBezTo>
                <a:cubicBezTo>
                  <a:pt x="5" y="136"/>
                  <a:pt x="5" y="136"/>
                  <a:pt x="6" y="136"/>
                </a:cubicBezTo>
                <a:close/>
                <a:moveTo>
                  <a:pt x="143" y="164"/>
                </a:moveTo>
                <a:cubicBezTo>
                  <a:pt x="143" y="164"/>
                  <a:pt x="143" y="164"/>
                  <a:pt x="143" y="164"/>
                </a:cubicBezTo>
                <a:cubicBezTo>
                  <a:pt x="143" y="165"/>
                  <a:pt x="143" y="166"/>
                  <a:pt x="143" y="167"/>
                </a:cubicBezTo>
                <a:cubicBezTo>
                  <a:pt x="143" y="167"/>
                  <a:pt x="143" y="167"/>
                  <a:pt x="143" y="167"/>
                </a:cubicBezTo>
                <a:cubicBezTo>
                  <a:pt x="143" y="166"/>
                  <a:pt x="143" y="165"/>
                  <a:pt x="143" y="164"/>
                </a:cubicBezTo>
                <a:close/>
                <a:moveTo>
                  <a:pt x="7" y="162"/>
                </a:moveTo>
                <a:cubicBezTo>
                  <a:pt x="7" y="162"/>
                  <a:pt x="7" y="162"/>
                  <a:pt x="7" y="162"/>
                </a:cubicBezTo>
                <a:cubicBezTo>
                  <a:pt x="7" y="163"/>
                  <a:pt x="7" y="164"/>
                  <a:pt x="7" y="165"/>
                </a:cubicBezTo>
                <a:cubicBezTo>
                  <a:pt x="7" y="165"/>
                  <a:pt x="7" y="165"/>
                  <a:pt x="7" y="165"/>
                </a:cubicBezTo>
                <a:cubicBezTo>
                  <a:pt x="7" y="164"/>
                  <a:pt x="7" y="163"/>
                  <a:pt x="7" y="162"/>
                </a:cubicBezTo>
                <a:close/>
                <a:moveTo>
                  <a:pt x="156" y="119"/>
                </a:moveTo>
                <a:cubicBezTo>
                  <a:pt x="156" y="119"/>
                  <a:pt x="156" y="119"/>
                  <a:pt x="156" y="119"/>
                </a:cubicBezTo>
                <a:cubicBezTo>
                  <a:pt x="157" y="119"/>
                  <a:pt x="158" y="119"/>
                  <a:pt x="158" y="119"/>
                </a:cubicBezTo>
                <a:cubicBezTo>
                  <a:pt x="158" y="119"/>
                  <a:pt x="158" y="119"/>
                  <a:pt x="158" y="119"/>
                </a:cubicBezTo>
                <a:cubicBezTo>
                  <a:pt x="157" y="119"/>
                  <a:pt x="157" y="119"/>
                  <a:pt x="156" y="119"/>
                </a:cubicBezTo>
                <a:close/>
                <a:moveTo>
                  <a:pt x="104" y="182"/>
                </a:moveTo>
                <a:cubicBezTo>
                  <a:pt x="104" y="182"/>
                  <a:pt x="104" y="182"/>
                  <a:pt x="104" y="182"/>
                </a:cubicBezTo>
                <a:cubicBezTo>
                  <a:pt x="103" y="182"/>
                  <a:pt x="103" y="182"/>
                  <a:pt x="102" y="182"/>
                </a:cubicBezTo>
                <a:cubicBezTo>
                  <a:pt x="102" y="182"/>
                  <a:pt x="102" y="182"/>
                  <a:pt x="102" y="182"/>
                </a:cubicBezTo>
                <a:cubicBezTo>
                  <a:pt x="103" y="182"/>
                  <a:pt x="103" y="182"/>
                  <a:pt x="104" y="182"/>
                </a:cubicBezTo>
                <a:close/>
                <a:moveTo>
                  <a:pt x="117" y="179"/>
                </a:moveTo>
                <a:cubicBezTo>
                  <a:pt x="117" y="179"/>
                  <a:pt x="117" y="179"/>
                  <a:pt x="117" y="179"/>
                </a:cubicBezTo>
                <a:cubicBezTo>
                  <a:pt x="117" y="179"/>
                  <a:pt x="116" y="179"/>
                  <a:pt x="116" y="179"/>
                </a:cubicBezTo>
                <a:cubicBezTo>
                  <a:pt x="116" y="179"/>
                  <a:pt x="116" y="179"/>
                  <a:pt x="116" y="179"/>
                </a:cubicBezTo>
                <a:cubicBezTo>
                  <a:pt x="116" y="179"/>
                  <a:pt x="117" y="179"/>
                  <a:pt x="117" y="179"/>
                </a:cubicBezTo>
                <a:close/>
                <a:moveTo>
                  <a:pt x="56" y="25"/>
                </a:moveTo>
                <a:cubicBezTo>
                  <a:pt x="56" y="25"/>
                  <a:pt x="56" y="25"/>
                  <a:pt x="56" y="25"/>
                </a:cubicBezTo>
                <a:cubicBezTo>
                  <a:pt x="56" y="25"/>
                  <a:pt x="56" y="25"/>
                  <a:pt x="56" y="25"/>
                </a:cubicBezTo>
                <a:cubicBezTo>
                  <a:pt x="56" y="25"/>
                  <a:pt x="56" y="25"/>
                  <a:pt x="56" y="24"/>
                </a:cubicBezTo>
                <a:cubicBezTo>
                  <a:pt x="56" y="25"/>
                  <a:pt x="56" y="25"/>
                  <a:pt x="56" y="2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88" name="Freeform 6"/>
          <p:cNvSpPr>
            <a:spLocks noEditPoints="1"/>
          </p:cNvSpPr>
          <p:nvPr/>
        </p:nvSpPr>
        <p:spPr bwMode="auto">
          <a:xfrm>
            <a:off x="3048165" y="3754860"/>
            <a:ext cx="498470" cy="719854"/>
          </a:xfrm>
          <a:custGeom>
            <a:gdLst>
              <a:gd fmla="*/ 96 w 192" name="T0"/>
              <a:gd fmla="*/ 15 h 277" name="T1"/>
              <a:gd fmla="*/ 151 w 192" name="T2"/>
              <a:gd fmla="*/ 22 h 277" name="T3"/>
              <a:gd fmla="*/ 144 w 192" name="T4"/>
              <a:gd fmla="*/ 149 h 277" name="T5"/>
              <a:gd fmla="*/ 170 w 192" name="T6"/>
              <a:gd fmla="*/ 275 h 277" name="T7"/>
              <a:gd fmla="*/ 137 w 192" name="T8"/>
              <a:gd fmla="*/ 188 h 277" name="T9"/>
              <a:gd fmla="*/ 60 w 192" name="T10"/>
              <a:gd fmla="*/ 176 h 277" name="T11"/>
              <a:gd fmla="*/ 41 w 192" name="T12"/>
              <a:gd fmla="*/ 274 h 277" name="T13"/>
              <a:gd fmla="*/ 39 w 192" name="T14"/>
              <a:gd fmla="*/ 136 h 277" name="T15"/>
              <a:gd fmla="*/ 4 w 192" name="T16"/>
              <a:gd fmla="*/ 7 h 277" name="T17"/>
              <a:gd fmla="*/ 142 w 192" name="T18"/>
              <a:gd fmla="*/ 74 h 277" name="T19"/>
              <a:gd fmla="*/ 149 w 192" name="T20"/>
              <a:gd fmla="*/ 18 h 277" name="T21"/>
              <a:gd fmla="*/ 121 w 192" name="T22"/>
              <a:gd fmla="*/ 80 h 277" name="T23"/>
              <a:gd fmla="*/ 21 w 192" name="T24"/>
              <a:gd fmla="*/ 71 h 277" name="T25"/>
              <a:gd fmla="*/ 56 w 192" name="T26"/>
              <a:gd fmla="*/ 258 h 277" name="T27"/>
              <a:gd fmla="*/ 81 w 192" name="T28"/>
              <a:gd fmla="*/ 44 h 277" name="T29"/>
              <a:gd fmla="*/ 27 w 192" name="T30"/>
              <a:gd fmla="*/ 51 h 277" name="T31"/>
              <a:gd fmla="*/ 168 w 192" name="T32"/>
              <a:gd fmla="*/ 233 h 277" name="T33"/>
              <a:gd fmla="*/ 143 w 192" name="T34"/>
              <a:gd fmla="*/ 83 h 277" name="T35"/>
              <a:gd fmla="*/ 88 w 192" name="T36"/>
              <a:gd fmla="*/ 107 h 277" name="T37"/>
              <a:gd fmla="*/ 161 w 192" name="T38"/>
              <a:gd fmla="*/ 236 h 277" name="T39"/>
              <a:gd fmla="*/ 51 w 192" name="T40"/>
              <a:gd fmla="*/ 41 h 277" name="T41"/>
              <a:gd fmla="*/ 66 w 192" name="T42"/>
              <a:gd fmla="*/ 39 h 277" name="T43"/>
              <a:gd fmla="*/ 62 w 192" name="T44"/>
              <a:gd fmla="*/ 22 h 277" name="T45"/>
              <a:gd fmla="*/ 34 w 192" name="T46"/>
              <a:gd fmla="*/ 33 h 277" name="T47"/>
              <a:gd fmla="*/ 83 w 192" name="T48"/>
              <a:gd fmla="*/ 31 h 277" name="T49"/>
              <a:gd fmla="*/ 78 w 192" name="T50"/>
              <a:gd fmla="*/ 29 h 277" name="T51"/>
              <a:gd fmla="*/ 58 w 192" name="T52"/>
              <a:gd fmla="*/ 35 h 277" name="T53"/>
              <a:gd fmla="*/ 119 w 192" name="T54"/>
              <a:gd fmla="*/ 32 h 277" name="T55"/>
              <a:gd fmla="*/ 92 w 192" name="T56"/>
              <a:gd fmla="*/ 47 h 277" name="T57"/>
              <a:gd fmla="*/ 138 w 192" name="T58"/>
              <a:gd fmla="*/ 29 h 277" name="T59"/>
              <a:gd fmla="*/ 125 w 192" name="T60"/>
              <a:gd fmla="*/ 47 h 277" name="T61"/>
              <a:gd fmla="*/ 5 w 192" name="T62"/>
              <a:gd fmla="*/ 20 h 277" name="T63"/>
              <a:gd fmla="*/ 25 w 192" name="T64"/>
              <a:gd fmla="*/ 32 h 277" name="T65"/>
              <a:gd fmla="*/ 132 w 192" name="T66"/>
              <a:gd fmla="*/ 167 h 277" name="T67"/>
              <a:gd fmla="*/ 50 w 192" name="T68"/>
              <a:gd fmla="*/ 265 h 277" name="T69"/>
              <a:gd fmla="*/ 67 w 192" name="T70"/>
              <a:gd fmla="*/ 271 h 277" name="T71"/>
              <a:gd fmla="*/ 183 w 192" name="T72"/>
              <a:gd fmla="*/ 258 h 277" name="T73"/>
              <a:gd fmla="*/ 145 w 192" name="T74"/>
              <a:gd fmla="*/ 20 h 277" name="T75"/>
              <a:gd fmla="*/ 94 w 192" name="T76"/>
              <a:gd fmla="*/ 44 h 277" name="T77"/>
              <a:gd fmla="*/ 87 w 192" name="T78"/>
              <a:gd fmla="*/ 64 h 277" name="T79"/>
              <a:gd fmla="*/ 87 w 192" name="T80"/>
              <a:gd fmla="*/ 5 h 277" name="T81"/>
              <a:gd fmla="*/ 20 w 192" name="T82"/>
              <a:gd fmla="*/ 90 h 277" name="T83"/>
              <a:gd fmla="*/ 64 w 192" name="T84"/>
              <a:gd fmla="*/ 256 h 277" name="T85"/>
              <a:gd fmla="*/ 65 w 192" name="T86"/>
              <a:gd fmla="*/ 265 h 277" name="T87"/>
              <a:gd fmla="*/ 27 w 192" name="T88"/>
              <a:gd fmla="*/ 29 h 277" name="T89"/>
              <a:gd fmla="*/ 68 w 192" name="T90"/>
              <a:gd fmla="*/ 128 h 277" name="T91"/>
              <a:gd fmla="*/ 169 w 192" name="T92"/>
              <a:gd fmla="*/ 268 h 277" name="T93"/>
              <a:gd fmla="*/ 42 w 192" name="T94"/>
              <a:gd fmla="*/ 81 h 277" name="T95"/>
              <a:gd fmla="*/ 51 w 192" name="T96"/>
              <a:gd fmla="*/ 269 h 277" name="T97"/>
              <a:gd fmla="*/ 166 w 192" name="T98"/>
              <a:gd fmla="*/ 256 h 277" name="T99"/>
              <a:gd fmla="*/ 32 w 192" name="T100"/>
              <a:gd fmla="*/ 20 h 277" name="T101"/>
              <a:gd fmla="*/ 64 w 192" name="T102"/>
              <a:gd fmla="*/ 24 h 277" name="T103"/>
              <a:gd fmla="*/ 86 w 192" name="T104"/>
              <a:gd fmla="*/ 72 h 277" name="T105"/>
              <a:gd fmla="*/ 89 w 192" name="T106"/>
              <a:gd fmla="*/ 50 h 277" name="T107"/>
              <a:gd fmla="*/ 67 w 192" name="T108"/>
              <a:gd fmla="*/ 11 h 277" name="T109"/>
              <a:gd fmla="*/ 2 w 192" name="T110"/>
              <a:gd fmla="*/ 19 h 277" name="T111"/>
              <a:gd fmla="*/ 53 w 192" name="T112"/>
              <a:gd fmla="*/ 17 h 277" name="T113"/>
              <a:gd fmla="*/ 46 w 192" name="T114"/>
              <a:gd fmla="*/ 21 h 277" name="T115"/>
              <a:gd fmla="*/ 10 w 192" name="T116"/>
              <a:gd fmla="*/ 9 h 277" name="T117"/>
              <a:gd fmla="*/ 29 w 192" name="T118"/>
              <a:gd fmla="*/ 16 h 277" name="T119"/>
              <a:gd fmla="*/ 140 w 192" name="T120"/>
              <a:gd fmla="*/ 37 h 277" name="T121"/>
              <a:gd fmla="*/ 67 w 192" name="T122"/>
              <a:gd fmla="*/ 263 h 27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7" w="192">
                <a:moveTo>
                  <a:pt x="22" y="6"/>
                </a:moveTo>
                <a:cubicBezTo>
                  <a:pt x="23" y="6"/>
                  <a:pt x="23" y="7"/>
                  <a:pt x="24" y="7"/>
                </a:cubicBezTo>
                <a:cubicBezTo>
                  <a:pt x="25" y="8"/>
                  <a:pt x="25" y="8"/>
                  <a:pt x="26" y="8"/>
                </a:cubicBezTo>
                <a:cubicBezTo>
                  <a:pt x="27" y="8"/>
                  <a:pt x="27" y="9"/>
                  <a:pt x="27" y="9"/>
                </a:cubicBezTo>
                <a:cubicBezTo>
                  <a:pt x="27" y="10"/>
                  <a:pt x="27" y="10"/>
                  <a:pt x="28" y="11"/>
                </a:cubicBezTo>
                <a:cubicBezTo>
                  <a:pt x="31" y="12"/>
                  <a:pt x="34" y="13"/>
                  <a:pt x="38" y="13"/>
                </a:cubicBezTo>
                <a:cubicBezTo>
                  <a:pt x="42" y="13"/>
                  <a:pt x="47" y="13"/>
                  <a:pt x="51" y="12"/>
                </a:cubicBezTo>
                <a:cubicBezTo>
                  <a:pt x="52" y="12"/>
                  <a:pt x="52" y="12"/>
                  <a:pt x="53" y="12"/>
                </a:cubicBezTo>
                <a:cubicBezTo>
                  <a:pt x="54" y="12"/>
                  <a:pt x="55" y="12"/>
                  <a:pt x="55" y="11"/>
                </a:cubicBezTo>
                <a:cubicBezTo>
                  <a:pt x="56" y="10"/>
                  <a:pt x="57" y="10"/>
                  <a:pt x="58" y="11"/>
                </a:cubicBezTo>
                <a:cubicBezTo>
                  <a:pt x="58" y="11"/>
                  <a:pt x="58" y="11"/>
                  <a:pt x="59" y="11"/>
                </a:cubicBezTo>
                <a:cubicBezTo>
                  <a:pt x="60" y="11"/>
                  <a:pt x="61" y="11"/>
                  <a:pt x="61" y="11"/>
                </a:cubicBezTo>
                <a:cubicBezTo>
                  <a:pt x="63" y="11"/>
                  <a:pt x="64" y="10"/>
                  <a:pt x="65" y="10"/>
                </a:cubicBezTo>
                <a:cubicBezTo>
                  <a:pt x="66" y="10"/>
                  <a:pt x="66" y="9"/>
                  <a:pt x="67" y="9"/>
                </a:cubicBezTo>
                <a:cubicBezTo>
                  <a:pt x="68" y="8"/>
                  <a:pt x="69" y="8"/>
                  <a:pt x="70" y="7"/>
                </a:cubicBezTo>
                <a:cubicBezTo>
                  <a:pt x="72" y="5"/>
                  <a:pt x="74" y="4"/>
                  <a:pt x="76" y="3"/>
                </a:cubicBezTo>
                <a:cubicBezTo>
                  <a:pt x="77" y="3"/>
                  <a:pt x="78" y="2"/>
                  <a:pt x="79" y="2"/>
                </a:cubicBezTo>
                <a:cubicBezTo>
                  <a:pt x="80" y="2"/>
                  <a:pt x="81" y="2"/>
                  <a:pt x="81" y="1"/>
                </a:cubicBezTo>
                <a:cubicBezTo>
                  <a:pt x="84" y="0"/>
                  <a:pt x="87" y="0"/>
                  <a:pt x="89" y="2"/>
                </a:cubicBezTo>
                <a:cubicBezTo>
                  <a:pt x="93" y="4"/>
                  <a:pt x="95" y="6"/>
                  <a:pt x="96" y="10"/>
                </a:cubicBezTo>
                <a:cubicBezTo>
                  <a:pt x="96" y="12"/>
                  <a:pt x="96" y="13"/>
                  <a:pt x="96" y="15"/>
                </a:cubicBezTo>
                <a:cubicBezTo>
                  <a:pt x="95" y="18"/>
                  <a:pt x="95" y="21"/>
                  <a:pt x="93" y="24"/>
                </a:cubicBezTo>
                <a:cubicBezTo>
                  <a:pt x="92" y="26"/>
                  <a:pt x="91" y="28"/>
                  <a:pt x="89" y="30"/>
                </a:cubicBezTo>
                <a:cubicBezTo>
                  <a:pt x="89" y="30"/>
                  <a:pt x="89" y="30"/>
                  <a:pt x="89" y="31"/>
                </a:cubicBezTo>
                <a:cubicBezTo>
                  <a:pt x="90" y="31"/>
                  <a:pt x="90" y="32"/>
                  <a:pt x="90" y="33"/>
                </a:cubicBezTo>
                <a:cubicBezTo>
                  <a:pt x="90" y="34"/>
                  <a:pt x="89" y="34"/>
                  <a:pt x="88" y="35"/>
                </a:cubicBezTo>
                <a:cubicBezTo>
                  <a:pt x="88" y="36"/>
                  <a:pt x="88" y="38"/>
                  <a:pt x="88" y="39"/>
                </a:cubicBezTo>
                <a:cubicBezTo>
                  <a:pt x="89" y="39"/>
                  <a:pt x="89" y="39"/>
                  <a:pt x="89" y="39"/>
                </a:cubicBezTo>
                <a:cubicBezTo>
                  <a:pt x="91" y="38"/>
                  <a:pt x="93" y="37"/>
                  <a:pt x="95" y="36"/>
                </a:cubicBezTo>
                <a:cubicBezTo>
                  <a:pt x="97" y="35"/>
                  <a:pt x="98" y="34"/>
                  <a:pt x="100" y="34"/>
                </a:cubicBezTo>
                <a:cubicBezTo>
                  <a:pt x="103" y="32"/>
                  <a:pt x="106" y="30"/>
                  <a:pt x="110" y="29"/>
                </a:cubicBezTo>
                <a:cubicBezTo>
                  <a:pt x="110" y="28"/>
                  <a:pt x="111" y="28"/>
                  <a:pt x="112" y="27"/>
                </a:cubicBezTo>
                <a:cubicBezTo>
                  <a:pt x="116" y="25"/>
                  <a:pt x="120" y="22"/>
                  <a:pt x="124" y="19"/>
                </a:cubicBezTo>
                <a:cubicBezTo>
                  <a:pt x="126" y="17"/>
                  <a:pt x="129" y="15"/>
                  <a:pt x="132" y="13"/>
                </a:cubicBezTo>
                <a:cubicBezTo>
                  <a:pt x="133" y="12"/>
                  <a:pt x="134" y="11"/>
                  <a:pt x="136" y="10"/>
                </a:cubicBezTo>
                <a:cubicBezTo>
                  <a:pt x="138" y="10"/>
                  <a:pt x="139" y="10"/>
                  <a:pt x="141" y="10"/>
                </a:cubicBezTo>
                <a:cubicBezTo>
                  <a:pt x="141" y="10"/>
                  <a:pt x="142" y="11"/>
                  <a:pt x="142" y="11"/>
                </a:cubicBezTo>
                <a:cubicBezTo>
                  <a:pt x="144" y="10"/>
                  <a:pt x="145" y="11"/>
                  <a:pt x="146" y="12"/>
                </a:cubicBezTo>
                <a:cubicBezTo>
                  <a:pt x="146" y="12"/>
                  <a:pt x="146" y="12"/>
                  <a:pt x="146" y="13"/>
                </a:cubicBezTo>
                <a:cubicBezTo>
                  <a:pt x="147" y="13"/>
                  <a:pt x="147" y="14"/>
                  <a:pt x="148" y="14"/>
                </a:cubicBezTo>
                <a:cubicBezTo>
                  <a:pt x="150" y="15"/>
                  <a:pt x="150" y="16"/>
                  <a:pt x="151" y="18"/>
                </a:cubicBezTo>
                <a:cubicBezTo>
                  <a:pt x="151" y="19"/>
                  <a:pt x="151" y="21"/>
                  <a:pt x="151" y="22"/>
                </a:cubicBezTo>
                <a:cubicBezTo>
                  <a:pt x="152" y="25"/>
                  <a:pt x="152" y="27"/>
                  <a:pt x="151" y="29"/>
                </a:cubicBezTo>
                <a:cubicBezTo>
                  <a:pt x="151" y="30"/>
                  <a:pt x="151" y="30"/>
                  <a:pt x="151" y="31"/>
                </a:cubicBezTo>
                <a:cubicBezTo>
                  <a:pt x="150" y="32"/>
                  <a:pt x="150" y="34"/>
                  <a:pt x="149" y="35"/>
                </a:cubicBezTo>
                <a:cubicBezTo>
                  <a:pt x="149" y="37"/>
                  <a:pt x="148" y="38"/>
                  <a:pt x="147" y="40"/>
                </a:cubicBezTo>
                <a:cubicBezTo>
                  <a:pt x="143" y="43"/>
                  <a:pt x="140" y="46"/>
                  <a:pt x="135" y="48"/>
                </a:cubicBezTo>
                <a:cubicBezTo>
                  <a:pt x="135" y="48"/>
                  <a:pt x="135" y="48"/>
                  <a:pt x="135" y="49"/>
                </a:cubicBezTo>
                <a:cubicBezTo>
                  <a:pt x="135" y="49"/>
                  <a:pt x="135" y="49"/>
                  <a:pt x="135" y="49"/>
                </a:cubicBezTo>
                <a:cubicBezTo>
                  <a:pt x="135" y="50"/>
                  <a:pt x="135" y="51"/>
                  <a:pt x="136" y="52"/>
                </a:cubicBezTo>
                <a:cubicBezTo>
                  <a:pt x="138" y="54"/>
                  <a:pt x="139" y="57"/>
                  <a:pt x="140" y="59"/>
                </a:cubicBezTo>
                <a:cubicBezTo>
                  <a:pt x="141" y="63"/>
                  <a:pt x="142" y="67"/>
                  <a:pt x="144" y="71"/>
                </a:cubicBezTo>
                <a:cubicBezTo>
                  <a:pt x="145" y="75"/>
                  <a:pt x="146" y="79"/>
                  <a:pt x="148" y="82"/>
                </a:cubicBezTo>
                <a:cubicBezTo>
                  <a:pt x="149" y="84"/>
                  <a:pt x="150" y="87"/>
                  <a:pt x="151" y="89"/>
                </a:cubicBezTo>
                <a:cubicBezTo>
                  <a:pt x="151" y="91"/>
                  <a:pt x="152" y="93"/>
                  <a:pt x="153" y="95"/>
                </a:cubicBezTo>
                <a:cubicBezTo>
                  <a:pt x="155" y="99"/>
                  <a:pt x="156" y="103"/>
                  <a:pt x="156" y="107"/>
                </a:cubicBezTo>
                <a:cubicBezTo>
                  <a:pt x="156" y="109"/>
                  <a:pt x="155" y="112"/>
                  <a:pt x="154" y="114"/>
                </a:cubicBezTo>
                <a:cubicBezTo>
                  <a:pt x="153" y="115"/>
                  <a:pt x="153" y="116"/>
                  <a:pt x="152" y="118"/>
                </a:cubicBezTo>
                <a:cubicBezTo>
                  <a:pt x="150" y="120"/>
                  <a:pt x="149" y="123"/>
                  <a:pt x="147" y="125"/>
                </a:cubicBezTo>
                <a:cubicBezTo>
                  <a:pt x="146" y="127"/>
                  <a:pt x="145" y="129"/>
                  <a:pt x="145" y="130"/>
                </a:cubicBezTo>
                <a:cubicBezTo>
                  <a:pt x="144" y="133"/>
                  <a:pt x="143" y="136"/>
                  <a:pt x="143" y="139"/>
                </a:cubicBezTo>
                <a:cubicBezTo>
                  <a:pt x="143" y="140"/>
                  <a:pt x="143" y="141"/>
                  <a:pt x="143" y="142"/>
                </a:cubicBezTo>
                <a:cubicBezTo>
                  <a:pt x="143" y="144"/>
                  <a:pt x="143" y="147"/>
                  <a:pt x="144" y="149"/>
                </a:cubicBezTo>
                <a:cubicBezTo>
                  <a:pt x="144" y="152"/>
                  <a:pt x="145" y="154"/>
                  <a:pt x="146" y="157"/>
                </a:cubicBezTo>
                <a:cubicBezTo>
                  <a:pt x="148" y="161"/>
                  <a:pt x="149" y="165"/>
                  <a:pt x="150" y="169"/>
                </a:cubicBezTo>
                <a:cubicBezTo>
                  <a:pt x="151" y="172"/>
                  <a:pt x="152" y="174"/>
                  <a:pt x="153" y="176"/>
                </a:cubicBezTo>
                <a:cubicBezTo>
                  <a:pt x="154" y="180"/>
                  <a:pt x="156" y="184"/>
                  <a:pt x="157" y="188"/>
                </a:cubicBezTo>
                <a:cubicBezTo>
                  <a:pt x="158" y="192"/>
                  <a:pt x="160" y="195"/>
                  <a:pt x="162" y="199"/>
                </a:cubicBezTo>
                <a:cubicBezTo>
                  <a:pt x="165" y="205"/>
                  <a:pt x="168" y="211"/>
                  <a:pt x="170" y="218"/>
                </a:cubicBezTo>
                <a:cubicBezTo>
                  <a:pt x="171" y="223"/>
                  <a:pt x="173" y="228"/>
                  <a:pt x="175" y="233"/>
                </a:cubicBezTo>
                <a:cubicBezTo>
                  <a:pt x="176" y="235"/>
                  <a:pt x="177" y="238"/>
                  <a:pt x="177" y="240"/>
                </a:cubicBezTo>
                <a:cubicBezTo>
                  <a:pt x="178" y="241"/>
                  <a:pt x="178" y="242"/>
                  <a:pt x="178" y="243"/>
                </a:cubicBezTo>
                <a:cubicBezTo>
                  <a:pt x="179" y="244"/>
                  <a:pt x="179" y="246"/>
                  <a:pt x="179" y="247"/>
                </a:cubicBezTo>
                <a:cubicBezTo>
                  <a:pt x="179" y="249"/>
                  <a:pt x="180" y="250"/>
                  <a:pt x="181" y="250"/>
                </a:cubicBezTo>
                <a:cubicBezTo>
                  <a:pt x="182" y="250"/>
                  <a:pt x="183" y="250"/>
                  <a:pt x="183" y="250"/>
                </a:cubicBezTo>
                <a:cubicBezTo>
                  <a:pt x="185" y="250"/>
                  <a:pt x="186" y="251"/>
                  <a:pt x="187" y="252"/>
                </a:cubicBezTo>
                <a:cubicBezTo>
                  <a:pt x="189" y="253"/>
                  <a:pt x="190" y="255"/>
                  <a:pt x="191" y="257"/>
                </a:cubicBezTo>
                <a:cubicBezTo>
                  <a:pt x="191" y="258"/>
                  <a:pt x="192" y="260"/>
                  <a:pt x="192" y="261"/>
                </a:cubicBezTo>
                <a:cubicBezTo>
                  <a:pt x="192" y="262"/>
                  <a:pt x="192" y="262"/>
                  <a:pt x="191" y="263"/>
                </a:cubicBezTo>
                <a:cubicBezTo>
                  <a:pt x="189" y="265"/>
                  <a:pt x="188" y="266"/>
                  <a:pt x="186" y="267"/>
                </a:cubicBezTo>
                <a:cubicBezTo>
                  <a:pt x="183" y="269"/>
                  <a:pt x="179" y="270"/>
                  <a:pt x="176" y="271"/>
                </a:cubicBezTo>
                <a:cubicBezTo>
                  <a:pt x="175" y="272"/>
                  <a:pt x="173" y="272"/>
                  <a:pt x="172" y="273"/>
                </a:cubicBezTo>
                <a:cubicBezTo>
                  <a:pt x="171" y="273"/>
                  <a:pt x="171" y="274"/>
                  <a:pt x="170" y="274"/>
                </a:cubicBezTo>
                <a:cubicBezTo>
                  <a:pt x="170" y="274"/>
                  <a:pt x="170" y="275"/>
                  <a:pt x="170" y="275"/>
                </a:cubicBezTo>
                <a:cubicBezTo>
                  <a:pt x="170" y="275"/>
                  <a:pt x="170" y="276"/>
                  <a:pt x="170" y="276"/>
                </a:cubicBezTo>
                <a:cubicBezTo>
                  <a:pt x="169" y="277"/>
                  <a:pt x="169" y="277"/>
                  <a:pt x="168" y="277"/>
                </a:cubicBezTo>
                <a:cubicBezTo>
                  <a:pt x="168" y="277"/>
                  <a:pt x="168" y="277"/>
                  <a:pt x="167" y="277"/>
                </a:cubicBezTo>
                <a:cubicBezTo>
                  <a:pt x="167" y="276"/>
                  <a:pt x="167" y="276"/>
                  <a:pt x="167" y="276"/>
                </a:cubicBezTo>
                <a:cubicBezTo>
                  <a:pt x="167" y="277"/>
                  <a:pt x="166" y="277"/>
                  <a:pt x="165" y="277"/>
                </a:cubicBezTo>
                <a:cubicBezTo>
                  <a:pt x="163" y="277"/>
                  <a:pt x="162" y="277"/>
                  <a:pt x="160" y="277"/>
                </a:cubicBezTo>
                <a:cubicBezTo>
                  <a:pt x="159" y="277"/>
                  <a:pt x="158" y="276"/>
                  <a:pt x="158" y="275"/>
                </a:cubicBezTo>
                <a:cubicBezTo>
                  <a:pt x="158" y="274"/>
                  <a:pt x="158" y="273"/>
                  <a:pt x="158" y="272"/>
                </a:cubicBezTo>
                <a:cubicBezTo>
                  <a:pt x="158" y="270"/>
                  <a:pt x="158" y="268"/>
                  <a:pt x="158" y="266"/>
                </a:cubicBezTo>
                <a:cubicBezTo>
                  <a:pt x="158" y="265"/>
                  <a:pt x="158" y="263"/>
                  <a:pt x="159" y="261"/>
                </a:cubicBezTo>
                <a:cubicBezTo>
                  <a:pt x="159" y="260"/>
                  <a:pt x="160" y="259"/>
                  <a:pt x="160" y="258"/>
                </a:cubicBezTo>
                <a:cubicBezTo>
                  <a:pt x="160" y="258"/>
                  <a:pt x="161" y="257"/>
                  <a:pt x="161" y="256"/>
                </a:cubicBezTo>
                <a:cubicBezTo>
                  <a:pt x="161" y="256"/>
                  <a:pt x="162" y="255"/>
                  <a:pt x="162" y="255"/>
                </a:cubicBezTo>
                <a:cubicBezTo>
                  <a:pt x="163" y="254"/>
                  <a:pt x="163" y="253"/>
                  <a:pt x="162" y="253"/>
                </a:cubicBezTo>
                <a:cubicBezTo>
                  <a:pt x="161" y="252"/>
                  <a:pt x="161" y="251"/>
                  <a:pt x="160" y="249"/>
                </a:cubicBezTo>
                <a:cubicBezTo>
                  <a:pt x="160" y="247"/>
                  <a:pt x="159" y="245"/>
                  <a:pt x="158" y="243"/>
                </a:cubicBezTo>
                <a:cubicBezTo>
                  <a:pt x="157" y="242"/>
                  <a:pt x="157" y="240"/>
                  <a:pt x="157" y="239"/>
                </a:cubicBezTo>
                <a:cubicBezTo>
                  <a:pt x="155" y="235"/>
                  <a:pt x="154" y="231"/>
                  <a:pt x="152" y="227"/>
                </a:cubicBezTo>
                <a:cubicBezTo>
                  <a:pt x="150" y="223"/>
                  <a:pt x="148" y="219"/>
                  <a:pt x="147" y="214"/>
                </a:cubicBezTo>
                <a:cubicBezTo>
                  <a:pt x="145" y="208"/>
                  <a:pt x="143" y="203"/>
                  <a:pt x="141" y="198"/>
                </a:cubicBezTo>
                <a:cubicBezTo>
                  <a:pt x="139" y="194"/>
                  <a:pt x="138" y="191"/>
                  <a:pt x="137" y="188"/>
                </a:cubicBezTo>
                <a:cubicBezTo>
                  <a:pt x="135" y="184"/>
                  <a:pt x="133" y="180"/>
                  <a:pt x="132" y="175"/>
                </a:cubicBezTo>
                <a:cubicBezTo>
                  <a:pt x="130" y="170"/>
                  <a:pt x="128" y="166"/>
                  <a:pt x="127" y="161"/>
                </a:cubicBezTo>
                <a:cubicBezTo>
                  <a:pt x="126" y="158"/>
                  <a:pt x="125" y="156"/>
                  <a:pt x="123" y="153"/>
                </a:cubicBezTo>
                <a:cubicBezTo>
                  <a:pt x="123" y="152"/>
                  <a:pt x="123" y="151"/>
                  <a:pt x="122" y="150"/>
                </a:cubicBezTo>
                <a:cubicBezTo>
                  <a:pt x="121" y="148"/>
                  <a:pt x="121" y="147"/>
                  <a:pt x="120" y="146"/>
                </a:cubicBezTo>
                <a:cubicBezTo>
                  <a:pt x="119" y="144"/>
                  <a:pt x="117" y="142"/>
                  <a:pt x="115" y="141"/>
                </a:cubicBezTo>
                <a:cubicBezTo>
                  <a:pt x="115" y="140"/>
                  <a:pt x="114" y="139"/>
                  <a:pt x="113" y="139"/>
                </a:cubicBezTo>
                <a:cubicBezTo>
                  <a:pt x="112" y="138"/>
                  <a:pt x="111" y="137"/>
                  <a:pt x="110" y="137"/>
                </a:cubicBezTo>
                <a:cubicBezTo>
                  <a:pt x="109" y="136"/>
                  <a:pt x="108" y="136"/>
                  <a:pt x="107" y="136"/>
                </a:cubicBezTo>
                <a:cubicBezTo>
                  <a:pt x="104" y="134"/>
                  <a:pt x="102" y="133"/>
                  <a:pt x="100" y="131"/>
                </a:cubicBezTo>
                <a:cubicBezTo>
                  <a:pt x="99" y="130"/>
                  <a:pt x="99" y="130"/>
                  <a:pt x="98" y="129"/>
                </a:cubicBezTo>
                <a:cubicBezTo>
                  <a:pt x="95" y="128"/>
                  <a:pt x="93" y="126"/>
                  <a:pt x="92" y="123"/>
                </a:cubicBezTo>
                <a:cubicBezTo>
                  <a:pt x="91" y="122"/>
                  <a:pt x="90" y="120"/>
                  <a:pt x="89" y="118"/>
                </a:cubicBezTo>
                <a:cubicBezTo>
                  <a:pt x="88" y="117"/>
                  <a:pt x="87" y="115"/>
                  <a:pt x="87" y="114"/>
                </a:cubicBezTo>
                <a:cubicBezTo>
                  <a:pt x="87" y="114"/>
                  <a:pt x="86" y="113"/>
                  <a:pt x="86" y="113"/>
                </a:cubicBezTo>
                <a:cubicBezTo>
                  <a:pt x="86" y="114"/>
                  <a:pt x="86" y="114"/>
                  <a:pt x="86" y="114"/>
                </a:cubicBezTo>
                <a:cubicBezTo>
                  <a:pt x="85" y="117"/>
                  <a:pt x="83" y="120"/>
                  <a:pt x="81" y="122"/>
                </a:cubicBezTo>
                <a:cubicBezTo>
                  <a:pt x="77" y="125"/>
                  <a:pt x="74" y="129"/>
                  <a:pt x="70" y="133"/>
                </a:cubicBezTo>
                <a:cubicBezTo>
                  <a:pt x="68" y="135"/>
                  <a:pt x="66" y="138"/>
                  <a:pt x="65" y="141"/>
                </a:cubicBezTo>
                <a:cubicBezTo>
                  <a:pt x="63" y="146"/>
                  <a:pt x="62" y="151"/>
                  <a:pt x="61" y="157"/>
                </a:cubicBezTo>
                <a:cubicBezTo>
                  <a:pt x="60" y="163"/>
                  <a:pt x="60" y="170"/>
                  <a:pt x="60" y="176"/>
                </a:cubicBezTo>
                <a:cubicBezTo>
                  <a:pt x="60" y="180"/>
                  <a:pt x="60" y="185"/>
                  <a:pt x="61" y="189"/>
                </a:cubicBezTo>
                <a:cubicBezTo>
                  <a:pt x="61" y="193"/>
                  <a:pt x="62" y="198"/>
                  <a:pt x="62" y="202"/>
                </a:cubicBezTo>
                <a:cubicBezTo>
                  <a:pt x="63" y="205"/>
                  <a:pt x="63" y="209"/>
                  <a:pt x="63" y="212"/>
                </a:cubicBezTo>
                <a:cubicBezTo>
                  <a:pt x="63" y="217"/>
                  <a:pt x="63" y="222"/>
                  <a:pt x="64" y="227"/>
                </a:cubicBezTo>
                <a:cubicBezTo>
                  <a:pt x="64" y="231"/>
                  <a:pt x="64" y="234"/>
                  <a:pt x="65" y="238"/>
                </a:cubicBezTo>
                <a:cubicBezTo>
                  <a:pt x="65" y="242"/>
                  <a:pt x="66" y="246"/>
                  <a:pt x="66" y="249"/>
                </a:cubicBezTo>
                <a:cubicBezTo>
                  <a:pt x="67" y="252"/>
                  <a:pt x="67" y="255"/>
                  <a:pt x="67" y="258"/>
                </a:cubicBezTo>
                <a:cubicBezTo>
                  <a:pt x="67" y="258"/>
                  <a:pt x="67" y="259"/>
                  <a:pt x="67" y="259"/>
                </a:cubicBezTo>
                <a:cubicBezTo>
                  <a:pt x="67" y="259"/>
                  <a:pt x="67" y="259"/>
                  <a:pt x="67" y="260"/>
                </a:cubicBezTo>
                <a:cubicBezTo>
                  <a:pt x="67" y="260"/>
                  <a:pt x="67" y="260"/>
                  <a:pt x="67" y="260"/>
                </a:cubicBezTo>
                <a:cubicBezTo>
                  <a:pt x="68" y="261"/>
                  <a:pt x="68" y="261"/>
                  <a:pt x="69" y="262"/>
                </a:cubicBezTo>
                <a:cubicBezTo>
                  <a:pt x="70" y="263"/>
                  <a:pt x="71" y="263"/>
                  <a:pt x="72" y="264"/>
                </a:cubicBezTo>
                <a:cubicBezTo>
                  <a:pt x="73" y="265"/>
                  <a:pt x="74" y="265"/>
                  <a:pt x="75" y="266"/>
                </a:cubicBezTo>
                <a:cubicBezTo>
                  <a:pt x="76" y="267"/>
                  <a:pt x="76" y="269"/>
                  <a:pt x="76" y="270"/>
                </a:cubicBezTo>
                <a:cubicBezTo>
                  <a:pt x="76" y="271"/>
                  <a:pt x="75" y="271"/>
                  <a:pt x="75" y="272"/>
                </a:cubicBezTo>
                <a:cubicBezTo>
                  <a:pt x="75" y="272"/>
                  <a:pt x="74" y="272"/>
                  <a:pt x="74" y="273"/>
                </a:cubicBezTo>
                <a:cubicBezTo>
                  <a:pt x="71" y="274"/>
                  <a:pt x="67" y="276"/>
                  <a:pt x="63" y="276"/>
                </a:cubicBezTo>
                <a:cubicBezTo>
                  <a:pt x="59" y="276"/>
                  <a:pt x="55" y="276"/>
                  <a:pt x="51" y="275"/>
                </a:cubicBezTo>
                <a:cubicBezTo>
                  <a:pt x="49" y="275"/>
                  <a:pt x="46" y="274"/>
                  <a:pt x="44" y="274"/>
                </a:cubicBezTo>
                <a:cubicBezTo>
                  <a:pt x="43" y="274"/>
                  <a:pt x="43" y="274"/>
                  <a:pt x="43" y="274"/>
                </a:cubicBezTo>
                <a:cubicBezTo>
                  <a:pt x="42" y="274"/>
                  <a:pt x="42" y="274"/>
                  <a:pt x="41" y="274"/>
                </a:cubicBezTo>
                <a:cubicBezTo>
                  <a:pt x="41" y="273"/>
                  <a:pt x="41" y="273"/>
                  <a:pt x="40" y="273"/>
                </a:cubicBezTo>
                <a:cubicBezTo>
                  <a:pt x="39" y="273"/>
                  <a:pt x="38" y="273"/>
                  <a:pt x="37" y="273"/>
                </a:cubicBezTo>
                <a:cubicBezTo>
                  <a:pt x="36" y="272"/>
                  <a:pt x="34" y="271"/>
                  <a:pt x="34" y="269"/>
                </a:cubicBezTo>
                <a:cubicBezTo>
                  <a:pt x="33" y="268"/>
                  <a:pt x="33" y="268"/>
                  <a:pt x="33" y="267"/>
                </a:cubicBezTo>
                <a:cubicBezTo>
                  <a:pt x="33" y="265"/>
                  <a:pt x="33" y="263"/>
                  <a:pt x="35" y="262"/>
                </a:cubicBezTo>
                <a:cubicBezTo>
                  <a:pt x="36" y="261"/>
                  <a:pt x="37" y="260"/>
                  <a:pt x="39" y="259"/>
                </a:cubicBezTo>
                <a:cubicBezTo>
                  <a:pt x="39" y="259"/>
                  <a:pt x="40" y="259"/>
                  <a:pt x="40" y="258"/>
                </a:cubicBezTo>
                <a:cubicBezTo>
                  <a:pt x="40" y="258"/>
                  <a:pt x="41" y="257"/>
                  <a:pt x="42" y="257"/>
                </a:cubicBezTo>
                <a:cubicBezTo>
                  <a:pt x="42" y="257"/>
                  <a:pt x="42" y="256"/>
                  <a:pt x="42" y="256"/>
                </a:cubicBezTo>
                <a:cubicBezTo>
                  <a:pt x="42" y="253"/>
                  <a:pt x="42" y="249"/>
                  <a:pt x="42" y="246"/>
                </a:cubicBezTo>
                <a:cubicBezTo>
                  <a:pt x="42" y="244"/>
                  <a:pt x="43" y="242"/>
                  <a:pt x="43" y="241"/>
                </a:cubicBezTo>
                <a:cubicBezTo>
                  <a:pt x="43" y="239"/>
                  <a:pt x="43" y="236"/>
                  <a:pt x="43" y="234"/>
                </a:cubicBezTo>
                <a:cubicBezTo>
                  <a:pt x="44" y="230"/>
                  <a:pt x="44" y="225"/>
                  <a:pt x="44" y="221"/>
                </a:cubicBezTo>
                <a:cubicBezTo>
                  <a:pt x="44" y="221"/>
                  <a:pt x="44" y="220"/>
                  <a:pt x="44" y="220"/>
                </a:cubicBezTo>
                <a:cubicBezTo>
                  <a:pt x="44" y="206"/>
                  <a:pt x="44" y="192"/>
                  <a:pt x="44" y="179"/>
                </a:cubicBezTo>
                <a:cubicBezTo>
                  <a:pt x="44" y="176"/>
                  <a:pt x="44" y="174"/>
                  <a:pt x="44" y="171"/>
                </a:cubicBezTo>
                <a:cubicBezTo>
                  <a:pt x="44" y="168"/>
                  <a:pt x="44" y="165"/>
                  <a:pt x="43" y="162"/>
                </a:cubicBezTo>
                <a:cubicBezTo>
                  <a:pt x="43" y="160"/>
                  <a:pt x="43" y="157"/>
                  <a:pt x="42" y="154"/>
                </a:cubicBezTo>
                <a:cubicBezTo>
                  <a:pt x="42" y="153"/>
                  <a:pt x="42" y="151"/>
                  <a:pt x="42" y="150"/>
                </a:cubicBezTo>
                <a:cubicBezTo>
                  <a:pt x="42" y="148"/>
                  <a:pt x="42" y="145"/>
                  <a:pt x="41" y="143"/>
                </a:cubicBezTo>
                <a:cubicBezTo>
                  <a:pt x="41" y="140"/>
                  <a:pt x="40" y="138"/>
                  <a:pt x="39" y="136"/>
                </a:cubicBezTo>
                <a:cubicBezTo>
                  <a:pt x="38" y="136"/>
                  <a:pt x="37" y="135"/>
                  <a:pt x="36" y="135"/>
                </a:cubicBezTo>
                <a:cubicBezTo>
                  <a:pt x="35" y="134"/>
                  <a:pt x="34" y="134"/>
                  <a:pt x="33" y="134"/>
                </a:cubicBezTo>
                <a:cubicBezTo>
                  <a:pt x="29" y="133"/>
                  <a:pt x="27" y="132"/>
                  <a:pt x="25" y="129"/>
                </a:cubicBezTo>
                <a:cubicBezTo>
                  <a:pt x="23" y="128"/>
                  <a:pt x="22" y="126"/>
                  <a:pt x="21" y="124"/>
                </a:cubicBezTo>
                <a:cubicBezTo>
                  <a:pt x="20" y="122"/>
                  <a:pt x="19" y="121"/>
                  <a:pt x="19" y="119"/>
                </a:cubicBezTo>
                <a:cubicBezTo>
                  <a:pt x="18" y="116"/>
                  <a:pt x="18" y="114"/>
                  <a:pt x="18" y="111"/>
                </a:cubicBezTo>
                <a:cubicBezTo>
                  <a:pt x="18" y="107"/>
                  <a:pt x="18" y="103"/>
                  <a:pt x="18" y="98"/>
                </a:cubicBezTo>
                <a:cubicBezTo>
                  <a:pt x="18" y="95"/>
                  <a:pt x="18" y="91"/>
                  <a:pt x="18" y="87"/>
                </a:cubicBezTo>
                <a:cubicBezTo>
                  <a:pt x="19" y="80"/>
                  <a:pt x="19" y="73"/>
                  <a:pt x="18" y="66"/>
                </a:cubicBezTo>
                <a:cubicBezTo>
                  <a:pt x="18" y="65"/>
                  <a:pt x="18" y="64"/>
                  <a:pt x="18" y="62"/>
                </a:cubicBezTo>
                <a:cubicBezTo>
                  <a:pt x="18" y="61"/>
                  <a:pt x="18" y="59"/>
                  <a:pt x="18" y="58"/>
                </a:cubicBezTo>
                <a:cubicBezTo>
                  <a:pt x="18" y="53"/>
                  <a:pt x="18" y="48"/>
                  <a:pt x="17" y="43"/>
                </a:cubicBezTo>
                <a:cubicBezTo>
                  <a:pt x="17" y="40"/>
                  <a:pt x="17" y="37"/>
                  <a:pt x="17" y="34"/>
                </a:cubicBezTo>
                <a:cubicBezTo>
                  <a:pt x="17" y="33"/>
                  <a:pt x="17" y="33"/>
                  <a:pt x="16" y="33"/>
                </a:cubicBezTo>
                <a:cubicBezTo>
                  <a:pt x="15" y="32"/>
                  <a:pt x="13" y="31"/>
                  <a:pt x="11" y="29"/>
                </a:cubicBezTo>
                <a:cubicBezTo>
                  <a:pt x="8" y="28"/>
                  <a:pt x="6" y="26"/>
                  <a:pt x="3" y="24"/>
                </a:cubicBezTo>
                <a:cubicBezTo>
                  <a:pt x="2" y="24"/>
                  <a:pt x="1" y="23"/>
                  <a:pt x="1" y="23"/>
                </a:cubicBezTo>
                <a:cubicBezTo>
                  <a:pt x="0" y="22"/>
                  <a:pt x="0" y="21"/>
                  <a:pt x="0" y="20"/>
                </a:cubicBezTo>
                <a:cubicBezTo>
                  <a:pt x="0" y="17"/>
                  <a:pt x="0" y="15"/>
                  <a:pt x="1" y="13"/>
                </a:cubicBezTo>
                <a:cubicBezTo>
                  <a:pt x="2" y="11"/>
                  <a:pt x="3" y="10"/>
                  <a:pt x="3" y="9"/>
                </a:cubicBezTo>
                <a:cubicBezTo>
                  <a:pt x="4" y="8"/>
                  <a:pt x="4" y="8"/>
                  <a:pt x="4" y="7"/>
                </a:cubicBezTo>
                <a:cubicBezTo>
                  <a:pt x="5" y="7"/>
                  <a:pt x="5" y="6"/>
                  <a:pt x="5" y="6"/>
                </a:cubicBezTo>
                <a:cubicBezTo>
                  <a:pt x="6" y="5"/>
                  <a:pt x="6" y="5"/>
                  <a:pt x="7" y="5"/>
                </a:cubicBezTo>
                <a:cubicBezTo>
                  <a:pt x="8" y="5"/>
                  <a:pt x="9" y="4"/>
                  <a:pt x="9" y="4"/>
                </a:cubicBezTo>
                <a:cubicBezTo>
                  <a:pt x="10" y="3"/>
                  <a:pt x="11" y="3"/>
                  <a:pt x="12" y="3"/>
                </a:cubicBezTo>
                <a:cubicBezTo>
                  <a:pt x="14" y="2"/>
                  <a:pt x="16" y="2"/>
                  <a:pt x="19" y="3"/>
                </a:cubicBezTo>
                <a:cubicBezTo>
                  <a:pt x="19" y="3"/>
                  <a:pt x="20" y="4"/>
                  <a:pt x="21" y="4"/>
                </a:cubicBezTo>
                <a:cubicBezTo>
                  <a:pt x="22" y="4"/>
                  <a:pt x="22" y="5"/>
                  <a:pt x="22" y="6"/>
                </a:cubicBezTo>
                <a:close/>
                <a:moveTo>
                  <a:pt x="142" y="75"/>
                </a:moveTo>
                <a:cubicBezTo>
                  <a:pt x="142" y="75"/>
                  <a:pt x="142" y="75"/>
                  <a:pt x="142" y="75"/>
                </a:cubicBezTo>
                <a:cubicBezTo>
                  <a:pt x="142" y="76"/>
                  <a:pt x="142" y="76"/>
                  <a:pt x="142" y="76"/>
                </a:cubicBezTo>
                <a:cubicBezTo>
                  <a:pt x="143" y="77"/>
                  <a:pt x="143" y="78"/>
                  <a:pt x="144" y="79"/>
                </a:cubicBezTo>
                <a:cubicBezTo>
                  <a:pt x="145" y="82"/>
                  <a:pt x="146" y="84"/>
                  <a:pt x="147" y="87"/>
                </a:cubicBezTo>
                <a:cubicBezTo>
                  <a:pt x="147" y="87"/>
                  <a:pt x="147" y="88"/>
                  <a:pt x="147" y="88"/>
                </a:cubicBezTo>
                <a:cubicBezTo>
                  <a:pt x="147" y="88"/>
                  <a:pt x="147" y="87"/>
                  <a:pt x="147" y="87"/>
                </a:cubicBezTo>
                <a:cubicBezTo>
                  <a:pt x="146" y="83"/>
                  <a:pt x="144" y="79"/>
                  <a:pt x="143" y="76"/>
                </a:cubicBezTo>
                <a:cubicBezTo>
                  <a:pt x="143" y="76"/>
                  <a:pt x="143" y="76"/>
                  <a:pt x="142" y="75"/>
                </a:cubicBezTo>
                <a:cubicBezTo>
                  <a:pt x="142" y="75"/>
                  <a:pt x="142" y="75"/>
                  <a:pt x="142" y="75"/>
                </a:cubicBezTo>
                <a:cubicBezTo>
                  <a:pt x="142" y="74"/>
                  <a:pt x="142" y="74"/>
                  <a:pt x="142" y="74"/>
                </a:cubicBezTo>
                <a:cubicBezTo>
                  <a:pt x="142" y="73"/>
                  <a:pt x="142" y="73"/>
                  <a:pt x="142" y="73"/>
                </a:cubicBezTo>
                <a:cubicBezTo>
                  <a:pt x="141" y="73"/>
                  <a:pt x="141" y="73"/>
                  <a:pt x="141" y="73"/>
                </a:cubicBezTo>
                <a:cubicBezTo>
                  <a:pt x="141" y="73"/>
                  <a:pt x="142" y="73"/>
                  <a:pt x="142" y="74"/>
                </a:cubicBezTo>
                <a:cubicBezTo>
                  <a:pt x="142" y="74"/>
                  <a:pt x="142" y="74"/>
                  <a:pt x="142" y="75"/>
                </a:cubicBezTo>
                <a:close/>
                <a:moveTo>
                  <a:pt x="64" y="243"/>
                </a:moveTo>
                <a:cubicBezTo>
                  <a:pt x="64" y="242"/>
                  <a:pt x="64" y="242"/>
                  <a:pt x="64" y="242"/>
                </a:cubicBezTo>
                <a:cubicBezTo>
                  <a:pt x="64" y="242"/>
                  <a:pt x="64" y="242"/>
                  <a:pt x="64" y="242"/>
                </a:cubicBezTo>
                <a:cubicBezTo>
                  <a:pt x="64" y="242"/>
                  <a:pt x="64" y="242"/>
                  <a:pt x="64" y="243"/>
                </a:cubicBezTo>
                <a:cubicBezTo>
                  <a:pt x="64" y="243"/>
                  <a:pt x="64" y="243"/>
                  <a:pt x="64" y="244"/>
                </a:cubicBezTo>
                <a:cubicBezTo>
                  <a:pt x="64" y="243"/>
                  <a:pt x="64" y="243"/>
                  <a:pt x="64" y="243"/>
                </a:cubicBezTo>
                <a:close/>
                <a:moveTo>
                  <a:pt x="64" y="247"/>
                </a:moveTo>
                <a:cubicBezTo>
                  <a:pt x="64" y="247"/>
                  <a:pt x="64" y="247"/>
                  <a:pt x="64" y="248"/>
                </a:cubicBezTo>
                <a:cubicBezTo>
                  <a:pt x="64" y="248"/>
                  <a:pt x="64" y="248"/>
                  <a:pt x="64" y="248"/>
                </a:cubicBezTo>
                <a:cubicBezTo>
                  <a:pt x="64" y="247"/>
                  <a:pt x="64" y="247"/>
                  <a:pt x="64" y="247"/>
                </a:cubicBezTo>
                <a:cubicBezTo>
                  <a:pt x="64" y="246"/>
                  <a:pt x="64" y="245"/>
                  <a:pt x="64" y="244"/>
                </a:cubicBezTo>
                <a:cubicBezTo>
                  <a:pt x="64" y="245"/>
                  <a:pt x="64" y="246"/>
                  <a:pt x="64" y="246"/>
                </a:cubicBezTo>
                <a:cubicBezTo>
                  <a:pt x="64" y="247"/>
                  <a:pt x="64" y="247"/>
                  <a:pt x="64" y="247"/>
                </a:cubicBezTo>
                <a:close/>
                <a:moveTo>
                  <a:pt x="149" y="21"/>
                </a:moveTo>
                <a:cubicBezTo>
                  <a:pt x="149" y="22"/>
                  <a:pt x="149" y="22"/>
                  <a:pt x="149" y="23"/>
                </a:cubicBezTo>
                <a:cubicBezTo>
                  <a:pt x="149" y="24"/>
                  <a:pt x="150" y="25"/>
                  <a:pt x="150" y="26"/>
                </a:cubicBezTo>
                <a:cubicBezTo>
                  <a:pt x="150" y="25"/>
                  <a:pt x="150" y="24"/>
                  <a:pt x="150" y="23"/>
                </a:cubicBezTo>
                <a:cubicBezTo>
                  <a:pt x="150" y="23"/>
                  <a:pt x="150" y="23"/>
                  <a:pt x="149" y="23"/>
                </a:cubicBezTo>
                <a:cubicBezTo>
                  <a:pt x="149" y="22"/>
                  <a:pt x="149" y="22"/>
                  <a:pt x="149" y="21"/>
                </a:cubicBezTo>
                <a:cubicBezTo>
                  <a:pt x="149" y="20"/>
                  <a:pt x="149" y="19"/>
                  <a:pt x="149" y="18"/>
                </a:cubicBezTo>
                <a:cubicBezTo>
                  <a:pt x="149" y="18"/>
                  <a:pt x="149" y="18"/>
                  <a:pt x="149" y="18"/>
                </a:cubicBezTo>
                <a:cubicBezTo>
                  <a:pt x="149" y="19"/>
                  <a:pt x="149" y="20"/>
                  <a:pt x="149" y="21"/>
                </a:cubicBezTo>
                <a:cubicBezTo>
                  <a:pt x="149" y="21"/>
                  <a:pt x="149" y="21"/>
                  <a:pt x="149" y="21"/>
                </a:cubicBezTo>
                <a:close/>
                <a:moveTo>
                  <a:pt x="141" y="127"/>
                </a:moveTo>
                <a:cubicBezTo>
                  <a:pt x="141" y="127"/>
                  <a:pt x="141" y="127"/>
                  <a:pt x="141" y="127"/>
                </a:cubicBezTo>
                <a:cubicBezTo>
                  <a:pt x="142" y="127"/>
                  <a:pt x="142" y="126"/>
                  <a:pt x="142" y="125"/>
                </a:cubicBezTo>
                <a:cubicBezTo>
                  <a:pt x="142" y="125"/>
                  <a:pt x="142" y="125"/>
                  <a:pt x="142" y="125"/>
                </a:cubicBezTo>
                <a:cubicBezTo>
                  <a:pt x="142" y="126"/>
                  <a:pt x="141" y="127"/>
                  <a:pt x="141" y="127"/>
                </a:cubicBezTo>
                <a:cubicBezTo>
                  <a:pt x="141" y="128"/>
                  <a:pt x="141" y="129"/>
                  <a:pt x="140" y="130"/>
                </a:cubicBezTo>
                <a:cubicBezTo>
                  <a:pt x="141" y="130"/>
                  <a:pt x="141" y="130"/>
                  <a:pt x="141" y="130"/>
                </a:cubicBezTo>
                <a:cubicBezTo>
                  <a:pt x="141" y="129"/>
                  <a:pt x="141" y="128"/>
                  <a:pt x="141" y="127"/>
                </a:cubicBezTo>
                <a:close/>
                <a:moveTo>
                  <a:pt x="120" y="80"/>
                </a:moveTo>
                <a:cubicBezTo>
                  <a:pt x="120" y="80"/>
                  <a:pt x="120" y="81"/>
                  <a:pt x="119" y="81"/>
                </a:cubicBezTo>
                <a:cubicBezTo>
                  <a:pt x="117" y="83"/>
                  <a:pt x="114" y="85"/>
                  <a:pt x="110" y="86"/>
                </a:cubicBezTo>
                <a:cubicBezTo>
                  <a:pt x="107" y="87"/>
                  <a:pt x="103" y="88"/>
                  <a:pt x="99" y="89"/>
                </a:cubicBezTo>
                <a:cubicBezTo>
                  <a:pt x="99" y="89"/>
                  <a:pt x="99" y="89"/>
                  <a:pt x="98" y="89"/>
                </a:cubicBezTo>
                <a:cubicBezTo>
                  <a:pt x="100" y="90"/>
                  <a:pt x="102" y="90"/>
                  <a:pt x="103" y="90"/>
                </a:cubicBezTo>
                <a:cubicBezTo>
                  <a:pt x="105" y="90"/>
                  <a:pt x="106" y="89"/>
                  <a:pt x="107" y="89"/>
                </a:cubicBezTo>
                <a:cubicBezTo>
                  <a:pt x="112" y="87"/>
                  <a:pt x="116" y="84"/>
                  <a:pt x="120" y="81"/>
                </a:cubicBezTo>
                <a:cubicBezTo>
                  <a:pt x="120" y="80"/>
                  <a:pt x="120" y="80"/>
                  <a:pt x="120" y="80"/>
                </a:cubicBezTo>
                <a:cubicBezTo>
                  <a:pt x="121" y="80"/>
                  <a:pt x="121" y="80"/>
                  <a:pt x="121" y="80"/>
                </a:cubicBezTo>
                <a:cubicBezTo>
                  <a:pt x="121" y="80"/>
                  <a:pt x="121" y="80"/>
                  <a:pt x="121" y="80"/>
                </a:cubicBezTo>
                <a:cubicBezTo>
                  <a:pt x="121" y="80"/>
                  <a:pt x="121" y="80"/>
                  <a:pt x="120" y="80"/>
                </a:cubicBezTo>
                <a:close/>
                <a:moveTo>
                  <a:pt x="172" y="229"/>
                </a:moveTo>
                <a:cubicBezTo>
                  <a:pt x="172" y="230"/>
                  <a:pt x="172" y="230"/>
                  <a:pt x="172" y="230"/>
                </a:cubicBezTo>
                <a:cubicBezTo>
                  <a:pt x="172" y="230"/>
                  <a:pt x="172" y="230"/>
                  <a:pt x="172" y="230"/>
                </a:cubicBezTo>
                <a:cubicBezTo>
                  <a:pt x="172" y="230"/>
                  <a:pt x="172" y="230"/>
                  <a:pt x="172" y="229"/>
                </a:cubicBezTo>
                <a:cubicBezTo>
                  <a:pt x="172" y="229"/>
                  <a:pt x="172" y="229"/>
                  <a:pt x="171" y="228"/>
                </a:cubicBezTo>
                <a:cubicBezTo>
                  <a:pt x="170" y="224"/>
                  <a:pt x="169" y="221"/>
                  <a:pt x="167" y="217"/>
                </a:cubicBezTo>
                <a:cubicBezTo>
                  <a:pt x="166" y="214"/>
                  <a:pt x="165" y="211"/>
                  <a:pt x="164" y="209"/>
                </a:cubicBezTo>
                <a:cubicBezTo>
                  <a:pt x="163" y="205"/>
                  <a:pt x="161" y="201"/>
                  <a:pt x="159" y="198"/>
                </a:cubicBezTo>
                <a:cubicBezTo>
                  <a:pt x="159" y="196"/>
                  <a:pt x="158" y="195"/>
                  <a:pt x="157" y="193"/>
                </a:cubicBezTo>
                <a:cubicBezTo>
                  <a:pt x="157" y="194"/>
                  <a:pt x="157" y="194"/>
                  <a:pt x="157" y="194"/>
                </a:cubicBezTo>
                <a:cubicBezTo>
                  <a:pt x="158" y="196"/>
                  <a:pt x="159" y="199"/>
                  <a:pt x="160" y="202"/>
                </a:cubicBezTo>
                <a:cubicBezTo>
                  <a:pt x="161" y="205"/>
                  <a:pt x="163" y="209"/>
                  <a:pt x="164" y="212"/>
                </a:cubicBezTo>
                <a:cubicBezTo>
                  <a:pt x="166" y="218"/>
                  <a:pt x="169" y="223"/>
                  <a:pt x="171" y="229"/>
                </a:cubicBezTo>
                <a:cubicBezTo>
                  <a:pt x="171" y="229"/>
                  <a:pt x="171" y="229"/>
                  <a:pt x="172" y="229"/>
                </a:cubicBezTo>
                <a:close/>
                <a:moveTo>
                  <a:pt x="21" y="35"/>
                </a:moveTo>
                <a:cubicBezTo>
                  <a:pt x="21" y="35"/>
                  <a:pt x="21" y="35"/>
                  <a:pt x="21" y="35"/>
                </a:cubicBezTo>
                <a:cubicBezTo>
                  <a:pt x="21" y="37"/>
                  <a:pt x="20" y="38"/>
                  <a:pt x="20" y="40"/>
                </a:cubicBezTo>
                <a:cubicBezTo>
                  <a:pt x="20" y="44"/>
                  <a:pt x="21" y="48"/>
                  <a:pt x="21" y="52"/>
                </a:cubicBezTo>
                <a:cubicBezTo>
                  <a:pt x="21" y="58"/>
                  <a:pt x="21" y="65"/>
                  <a:pt x="21" y="71"/>
                </a:cubicBezTo>
                <a:cubicBezTo>
                  <a:pt x="22" y="75"/>
                  <a:pt x="22" y="80"/>
                  <a:pt x="22" y="84"/>
                </a:cubicBezTo>
                <a:cubicBezTo>
                  <a:pt x="22" y="89"/>
                  <a:pt x="22" y="94"/>
                  <a:pt x="22" y="99"/>
                </a:cubicBezTo>
                <a:cubicBezTo>
                  <a:pt x="22" y="103"/>
                  <a:pt x="22" y="108"/>
                  <a:pt x="22" y="112"/>
                </a:cubicBezTo>
                <a:cubicBezTo>
                  <a:pt x="22" y="115"/>
                  <a:pt x="23" y="117"/>
                  <a:pt x="23" y="120"/>
                </a:cubicBezTo>
                <a:cubicBezTo>
                  <a:pt x="23" y="123"/>
                  <a:pt x="24" y="125"/>
                  <a:pt x="26" y="126"/>
                </a:cubicBezTo>
                <a:cubicBezTo>
                  <a:pt x="28" y="127"/>
                  <a:pt x="30" y="128"/>
                  <a:pt x="32" y="129"/>
                </a:cubicBezTo>
                <a:cubicBezTo>
                  <a:pt x="33" y="130"/>
                  <a:pt x="35" y="130"/>
                  <a:pt x="36" y="131"/>
                </a:cubicBezTo>
                <a:cubicBezTo>
                  <a:pt x="38" y="132"/>
                  <a:pt x="39" y="133"/>
                  <a:pt x="40" y="134"/>
                </a:cubicBezTo>
                <a:cubicBezTo>
                  <a:pt x="41" y="137"/>
                  <a:pt x="42" y="139"/>
                  <a:pt x="43" y="142"/>
                </a:cubicBezTo>
                <a:cubicBezTo>
                  <a:pt x="44" y="146"/>
                  <a:pt x="45" y="151"/>
                  <a:pt x="46" y="155"/>
                </a:cubicBezTo>
                <a:cubicBezTo>
                  <a:pt x="47" y="159"/>
                  <a:pt x="47" y="164"/>
                  <a:pt x="48" y="169"/>
                </a:cubicBezTo>
                <a:cubicBezTo>
                  <a:pt x="48" y="174"/>
                  <a:pt x="48" y="180"/>
                  <a:pt x="48" y="186"/>
                </a:cubicBezTo>
                <a:cubicBezTo>
                  <a:pt x="48" y="195"/>
                  <a:pt x="48" y="205"/>
                  <a:pt x="47" y="215"/>
                </a:cubicBezTo>
                <a:cubicBezTo>
                  <a:pt x="47" y="221"/>
                  <a:pt x="47" y="227"/>
                  <a:pt x="46" y="233"/>
                </a:cubicBezTo>
                <a:cubicBezTo>
                  <a:pt x="46" y="234"/>
                  <a:pt x="46" y="236"/>
                  <a:pt x="46" y="237"/>
                </a:cubicBezTo>
                <a:cubicBezTo>
                  <a:pt x="46" y="241"/>
                  <a:pt x="45" y="246"/>
                  <a:pt x="45" y="250"/>
                </a:cubicBezTo>
                <a:cubicBezTo>
                  <a:pt x="45" y="251"/>
                  <a:pt x="45" y="253"/>
                  <a:pt x="45" y="254"/>
                </a:cubicBezTo>
                <a:cubicBezTo>
                  <a:pt x="45" y="256"/>
                  <a:pt x="46" y="256"/>
                  <a:pt x="47" y="257"/>
                </a:cubicBezTo>
                <a:cubicBezTo>
                  <a:pt x="48" y="257"/>
                  <a:pt x="50" y="258"/>
                  <a:pt x="51" y="258"/>
                </a:cubicBezTo>
                <a:cubicBezTo>
                  <a:pt x="52" y="259"/>
                  <a:pt x="53" y="259"/>
                  <a:pt x="54" y="259"/>
                </a:cubicBezTo>
                <a:cubicBezTo>
                  <a:pt x="55" y="259"/>
                  <a:pt x="56" y="259"/>
                  <a:pt x="56" y="258"/>
                </a:cubicBezTo>
                <a:cubicBezTo>
                  <a:pt x="58" y="258"/>
                  <a:pt x="59" y="258"/>
                  <a:pt x="60" y="258"/>
                </a:cubicBezTo>
                <a:cubicBezTo>
                  <a:pt x="62" y="257"/>
                  <a:pt x="62" y="256"/>
                  <a:pt x="62" y="255"/>
                </a:cubicBezTo>
                <a:cubicBezTo>
                  <a:pt x="61" y="254"/>
                  <a:pt x="61" y="254"/>
                  <a:pt x="61" y="253"/>
                </a:cubicBezTo>
                <a:cubicBezTo>
                  <a:pt x="61" y="251"/>
                  <a:pt x="61" y="248"/>
                  <a:pt x="61" y="246"/>
                </a:cubicBezTo>
                <a:cubicBezTo>
                  <a:pt x="61" y="246"/>
                  <a:pt x="61" y="245"/>
                  <a:pt x="61" y="245"/>
                </a:cubicBezTo>
                <a:cubicBezTo>
                  <a:pt x="61" y="241"/>
                  <a:pt x="60" y="237"/>
                  <a:pt x="59" y="233"/>
                </a:cubicBezTo>
                <a:cubicBezTo>
                  <a:pt x="59" y="230"/>
                  <a:pt x="59" y="227"/>
                  <a:pt x="59" y="225"/>
                </a:cubicBezTo>
                <a:cubicBezTo>
                  <a:pt x="58" y="220"/>
                  <a:pt x="58" y="215"/>
                  <a:pt x="58" y="210"/>
                </a:cubicBezTo>
                <a:cubicBezTo>
                  <a:pt x="58" y="204"/>
                  <a:pt x="58" y="199"/>
                  <a:pt x="58" y="193"/>
                </a:cubicBezTo>
                <a:cubicBezTo>
                  <a:pt x="58" y="178"/>
                  <a:pt x="57" y="164"/>
                  <a:pt x="58" y="149"/>
                </a:cubicBezTo>
                <a:cubicBezTo>
                  <a:pt x="58" y="147"/>
                  <a:pt x="58" y="144"/>
                  <a:pt x="59" y="142"/>
                </a:cubicBezTo>
                <a:cubicBezTo>
                  <a:pt x="59" y="139"/>
                  <a:pt x="60" y="137"/>
                  <a:pt x="60" y="134"/>
                </a:cubicBezTo>
                <a:cubicBezTo>
                  <a:pt x="61" y="132"/>
                  <a:pt x="62" y="131"/>
                  <a:pt x="63" y="129"/>
                </a:cubicBezTo>
                <a:cubicBezTo>
                  <a:pt x="66" y="127"/>
                  <a:pt x="68" y="126"/>
                  <a:pt x="70" y="125"/>
                </a:cubicBezTo>
                <a:cubicBezTo>
                  <a:pt x="73" y="124"/>
                  <a:pt x="75" y="122"/>
                  <a:pt x="77" y="120"/>
                </a:cubicBezTo>
                <a:cubicBezTo>
                  <a:pt x="78" y="119"/>
                  <a:pt x="80" y="117"/>
                  <a:pt x="81" y="115"/>
                </a:cubicBezTo>
                <a:cubicBezTo>
                  <a:pt x="81" y="114"/>
                  <a:pt x="81" y="113"/>
                  <a:pt x="82" y="113"/>
                </a:cubicBezTo>
                <a:cubicBezTo>
                  <a:pt x="82" y="110"/>
                  <a:pt x="82" y="108"/>
                  <a:pt x="82" y="106"/>
                </a:cubicBezTo>
                <a:cubicBezTo>
                  <a:pt x="82" y="86"/>
                  <a:pt x="82" y="67"/>
                  <a:pt x="82" y="47"/>
                </a:cubicBezTo>
                <a:cubicBezTo>
                  <a:pt x="82" y="47"/>
                  <a:pt x="82" y="46"/>
                  <a:pt x="82" y="46"/>
                </a:cubicBezTo>
                <a:cubicBezTo>
                  <a:pt x="81" y="46"/>
                  <a:pt x="81" y="45"/>
                  <a:pt x="81" y="44"/>
                </a:cubicBezTo>
                <a:cubicBezTo>
                  <a:pt x="81" y="43"/>
                  <a:pt x="81" y="42"/>
                  <a:pt x="82" y="42"/>
                </a:cubicBezTo>
                <a:cubicBezTo>
                  <a:pt x="82" y="40"/>
                  <a:pt x="82" y="38"/>
                  <a:pt x="83" y="35"/>
                </a:cubicBezTo>
                <a:cubicBezTo>
                  <a:pt x="79" y="37"/>
                  <a:pt x="75" y="39"/>
                  <a:pt x="71" y="39"/>
                </a:cubicBezTo>
                <a:cubicBezTo>
                  <a:pt x="71" y="40"/>
                  <a:pt x="71" y="41"/>
                  <a:pt x="70" y="42"/>
                </a:cubicBezTo>
                <a:cubicBezTo>
                  <a:pt x="70" y="42"/>
                  <a:pt x="70" y="42"/>
                  <a:pt x="70" y="42"/>
                </a:cubicBezTo>
                <a:cubicBezTo>
                  <a:pt x="70" y="43"/>
                  <a:pt x="71" y="43"/>
                  <a:pt x="71" y="44"/>
                </a:cubicBezTo>
                <a:cubicBezTo>
                  <a:pt x="71" y="48"/>
                  <a:pt x="70" y="52"/>
                  <a:pt x="70" y="56"/>
                </a:cubicBezTo>
                <a:cubicBezTo>
                  <a:pt x="70" y="59"/>
                  <a:pt x="71" y="62"/>
                  <a:pt x="71" y="65"/>
                </a:cubicBezTo>
                <a:cubicBezTo>
                  <a:pt x="71" y="67"/>
                  <a:pt x="71" y="68"/>
                  <a:pt x="71" y="70"/>
                </a:cubicBezTo>
                <a:cubicBezTo>
                  <a:pt x="70" y="71"/>
                  <a:pt x="70" y="73"/>
                  <a:pt x="70" y="74"/>
                </a:cubicBezTo>
                <a:cubicBezTo>
                  <a:pt x="70" y="77"/>
                  <a:pt x="68" y="78"/>
                  <a:pt x="66" y="79"/>
                </a:cubicBezTo>
                <a:cubicBezTo>
                  <a:pt x="66" y="79"/>
                  <a:pt x="65" y="80"/>
                  <a:pt x="65" y="80"/>
                </a:cubicBezTo>
                <a:cubicBezTo>
                  <a:pt x="63" y="80"/>
                  <a:pt x="61" y="81"/>
                  <a:pt x="59" y="82"/>
                </a:cubicBezTo>
                <a:cubicBezTo>
                  <a:pt x="58" y="82"/>
                  <a:pt x="57" y="82"/>
                  <a:pt x="56" y="82"/>
                </a:cubicBezTo>
                <a:cubicBezTo>
                  <a:pt x="55" y="82"/>
                  <a:pt x="54" y="82"/>
                  <a:pt x="53" y="82"/>
                </a:cubicBezTo>
                <a:cubicBezTo>
                  <a:pt x="48" y="83"/>
                  <a:pt x="42" y="83"/>
                  <a:pt x="37" y="82"/>
                </a:cubicBezTo>
                <a:cubicBezTo>
                  <a:pt x="35" y="82"/>
                  <a:pt x="34" y="81"/>
                  <a:pt x="32" y="81"/>
                </a:cubicBezTo>
                <a:cubicBezTo>
                  <a:pt x="31" y="80"/>
                  <a:pt x="29" y="79"/>
                  <a:pt x="29" y="77"/>
                </a:cubicBezTo>
                <a:cubicBezTo>
                  <a:pt x="28" y="76"/>
                  <a:pt x="28" y="74"/>
                  <a:pt x="28" y="72"/>
                </a:cubicBezTo>
                <a:cubicBezTo>
                  <a:pt x="28" y="70"/>
                  <a:pt x="28" y="67"/>
                  <a:pt x="28" y="65"/>
                </a:cubicBezTo>
                <a:cubicBezTo>
                  <a:pt x="28" y="60"/>
                  <a:pt x="28" y="55"/>
                  <a:pt x="27" y="51"/>
                </a:cubicBezTo>
                <a:cubicBezTo>
                  <a:pt x="27" y="47"/>
                  <a:pt x="27" y="43"/>
                  <a:pt x="27" y="39"/>
                </a:cubicBezTo>
                <a:cubicBezTo>
                  <a:pt x="27" y="38"/>
                  <a:pt x="27" y="38"/>
                  <a:pt x="27" y="38"/>
                </a:cubicBezTo>
                <a:cubicBezTo>
                  <a:pt x="26" y="37"/>
                  <a:pt x="25" y="37"/>
                  <a:pt x="24" y="36"/>
                </a:cubicBezTo>
                <a:cubicBezTo>
                  <a:pt x="23" y="36"/>
                  <a:pt x="22" y="35"/>
                  <a:pt x="21" y="35"/>
                </a:cubicBezTo>
                <a:close/>
                <a:moveTo>
                  <a:pt x="160" y="206"/>
                </a:moveTo>
                <a:cubicBezTo>
                  <a:pt x="160" y="206"/>
                  <a:pt x="160" y="206"/>
                  <a:pt x="160" y="206"/>
                </a:cubicBezTo>
                <a:cubicBezTo>
                  <a:pt x="160" y="206"/>
                  <a:pt x="160" y="206"/>
                  <a:pt x="160" y="206"/>
                </a:cubicBezTo>
                <a:cubicBezTo>
                  <a:pt x="160" y="209"/>
                  <a:pt x="161" y="211"/>
                  <a:pt x="162" y="213"/>
                </a:cubicBezTo>
                <a:cubicBezTo>
                  <a:pt x="164" y="218"/>
                  <a:pt x="166" y="222"/>
                  <a:pt x="167" y="226"/>
                </a:cubicBezTo>
                <a:cubicBezTo>
                  <a:pt x="167" y="226"/>
                  <a:pt x="167" y="227"/>
                  <a:pt x="167" y="227"/>
                </a:cubicBezTo>
                <a:cubicBezTo>
                  <a:pt x="168" y="230"/>
                  <a:pt x="169" y="232"/>
                  <a:pt x="170" y="235"/>
                </a:cubicBezTo>
                <a:cubicBezTo>
                  <a:pt x="172" y="239"/>
                  <a:pt x="173" y="242"/>
                  <a:pt x="174" y="246"/>
                </a:cubicBezTo>
                <a:cubicBezTo>
                  <a:pt x="175" y="246"/>
                  <a:pt x="175" y="247"/>
                  <a:pt x="175" y="247"/>
                </a:cubicBezTo>
                <a:cubicBezTo>
                  <a:pt x="176" y="247"/>
                  <a:pt x="176" y="248"/>
                  <a:pt x="176" y="248"/>
                </a:cubicBezTo>
                <a:cubicBezTo>
                  <a:pt x="176" y="248"/>
                  <a:pt x="176" y="249"/>
                  <a:pt x="175" y="250"/>
                </a:cubicBezTo>
                <a:cubicBezTo>
                  <a:pt x="175" y="250"/>
                  <a:pt x="174" y="250"/>
                  <a:pt x="173" y="250"/>
                </a:cubicBezTo>
                <a:cubicBezTo>
                  <a:pt x="173" y="250"/>
                  <a:pt x="172" y="249"/>
                  <a:pt x="172" y="248"/>
                </a:cubicBezTo>
                <a:cubicBezTo>
                  <a:pt x="172" y="248"/>
                  <a:pt x="172" y="248"/>
                  <a:pt x="172" y="248"/>
                </a:cubicBezTo>
                <a:cubicBezTo>
                  <a:pt x="173" y="247"/>
                  <a:pt x="173" y="247"/>
                  <a:pt x="173" y="246"/>
                </a:cubicBezTo>
                <a:cubicBezTo>
                  <a:pt x="172" y="245"/>
                  <a:pt x="171" y="243"/>
                  <a:pt x="170" y="241"/>
                </a:cubicBezTo>
                <a:cubicBezTo>
                  <a:pt x="169" y="238"/>
                  <a:pt x="168" y="236"/>
                  <a:pt x="168" y="233"/>
                </a:cubicBezTo>
                <a:cubicBezTo>
                  <a:pt x="167" y="230"/>
                  <a:pt x="166" y="228"/>
                  <a:pt x="165" y="225"/>
                </a:cubicBezTo>
                <a:cubicBezTo>
                  <a:pt x="164" y="223"/>
                  <a:pt x="163" y="220"/>
                  <a:pt x="162" y="218"/>
                </a:cubicBezTo>
                <a:cubicBezTo>
                  <a:pt x="159" y="212"/>
                  <a:pt x="158" y="205"/>
                  <a:pt x="156" y="199"/>
                </a:cubicBezTo>
                <a:cubicBezTo>
                  <a:pt x="155" y="197"/>
                  <a:pt x="154" y="194"/>
                  <a:pt x="154" y="191"/>
                </a:cubicBezTo>
                <a:cubicBezTo>
                  <a:pt x="153" y="188"/>
                  <a:pt x="152" y="185"/>
                  <a:pt x="151" y="182"/>
                </a:cubicBezTo>
                <a:cubicBezTo>
                  <a:pt x="150" y="181"/>
                  <a:pt x="150" y="180"/>
                  <a:pt x="150" y="179"/>
                </a:cubicBezTo>
                <a:cubicBezTo>
                  <a:pt x="149" y="175"/>
                  <a:pt x="147" y="172"/>
                  <a:pt x="147" y="169"/>
                </a:cubicBezTo>
                <a:cubicBezTo>
                  <a:pt x="145" y="164"/>
                  <a:pt x="144" y="159"/>
                  <a:pt x="142" y="154"/>
                </a:cubicBezTo>
                <a:cubicBezTo>
                  <a:pt x="141" y="152"/>
                  <a:pt x="141" y="150"/>
                  <a:pt x="140" y="148"/>
                </a:cubicBezTo>
                <a:cubicBezTo>
                  <a:pt x="140" y="146"/>
                  <a:pt x="140" y="145"/>
                  <a:pt x="139" y="144"/>
                </a:cubicBezTo>
                <a:cubicBezTo>
                  <a:pt x="139" y="142"/>
                  <a:pt x="138" y="139"/>
                  <a:pt x="138" y="137"/>
                </a:cubicBezTo>
                <a:cubicBezTo>
                  <a:pt x="138" y="136"/>
                  <a:pt x="138" y="136"/>
                  <a:pt x="138" y="135"/>
                </a:cubicBezTo>
                <a:cubicBezTo>
                  <a:pt x="138" y="132"/>
                  <a:pt x="139" y="129"/>
                  <a:pt x="139" y="127"/>
                </a:cubicBezTo>
                <a:cubicBezTo>
                  <a:pt x="140" y="125"/>
                  <a:pt x="141" y="124"/>
                  <a:pt x="142" y="122"/>
                </a:cubicBezTo>
                <a:cubicBezTo>
                  <a:pt x="143" y="121"/>
                  <a:pt x="143" y="121"/>
                  <a:pt x="144" y="120"/>
                </a:cubicBezTo>
                <a:cubicBezTo>
                  <a:pt x="145" y="119"/>
                  <a:pt x="146" y="118"/>
                  <a:pt x="146" y="117"/>
                </a:cubicBezTo>
                <a:cubicBezTo>
                  <a:pt x="148" y="114"/>
                  <a:pt x="149" y="111"/>
                  <a:pt x="150" y="108"/>
                </a:cubicBezTo>
                <a:cubicBezTo>
                  <a:pt x="150" y="106"/>
                  <a:pt x="150" y="104"/>
                  <a:pt x="150" y="102"/>
                </a:cubicBezTo>
                <a:cubicBezTo>
                  <a:pt x="150" y="100"/>
                  <a:pt x="149" y="99"/>
                  <a:pt x="149" y="97"/>
                </a:cubicBezTo>
                <a:cubicBezTo>
                  <a:pt x="148" y="95"/>
                  <a:pt x="147" y="92"/>
                  <a:pt x="146" y="90"/>
                </a:cubicBezTo>
                <a:cubicBezTo>
                  <a:pt x="145" y="88"/>
                  <a:pt x="144" y="85"/>
                  <a:pt x="143" y="83"/>
                </a:cubicBezTo>
                <a:cubicBezTo>
                  <a:pt x="143" y="81"/>
                  <a:pt x="142" y="79"/>
                  <a:pt x="141" y="77"/>
                </a:cubicBezTo>
                <a:cubicBezTo>
                  <a:pt x="140" y="74"/>
                  <a:pt x="139" y="72"/>
                  <a:pt x="138" y="69"/>
                </a:cubicBezTo>
                <a:cubicBezTo>
                  <a:pt x="138" y="66"/>
                  <a:pt x="137" y="64"/>
                  <a:pt x="136" y="61"/>
                </a:cubicBezTo>
                <a:cubicBezTo>
                  <a:pt x="135" y="59"/>
                  <a:pt x="134" y="57"/>
                  <a:pt x="133" y="54"/>
                </a:cubicBezTo>
                <a:cubicBezTo>
                  <a:pt x="133" y="53"/>
                  <a:pt x="133" y="51"/>
                  <a:pt x="131" y="50"/>
                </a:cubicBezTo>
                <a:cubicBezTo>
                  <a:pt x="129" y="51"/>
                  <a:pt x="127" y="52"/>
                  <a:pt x="125" y="54"/>
                </a:cubicBezTo>
                <a:cubicBezTo>
                  <a:pt x="124" y="54"/>
                  <a:pt x="124" y="54"/>
                  <a:pt x="124" y="54"/>
                </a:cubicBezTo>
                <a:cubicBezTo>
                  <a:pt x="124" y="57"/>
                  <a:pt x="124" y="59"/>
                  <a:pt x="125" y="61"/>
                </a:cubicBezTo>
                <a:cubicBezTo>
                  <a:pt x="126" y="62"/>
                  <a:pt x="127" y="64"/>
                  <a:pt x="127" y="65"/>
                </a:cubicBezTo>
                <a:cubicBezTo>
                  <a:pt x="128" y="66"/>
                  <a:pt x="128" y="68"/>
                  <a:pt x="128" y="70"/>
                </a:cubicBezTo>
                <a:cubicBezTo>
                  <a:pt x="128" y="74"/>
                  <a:pt x="126" y="77"/>
                  <a:pt x="123" y="80"/>
                </a:cubicBezTo>
                <a:cubicBezTo>
                  <a:pt x="118" y="85"/>
                  <a:pt x="113" y="88"/>
                  <a:pt x="108" y="90"/>
                </a:cubicBezTo>
                <a:cubicBezTo>
                  <a:pt x="106" y="91"/>
                  <a:pt x="105" y="92"/>
                  <a:pt x="103" y="92"/>
                </a:cubicBezTo>
                <a:cubicBezTo>
                  <a:pt x="101" y="92"/>
                  <a:pt x="98" y="91"/>
                  <a:pt x="96" y="90"/>
                </a:cubicBezTo>
                <a:cubicBezTo>
                  <a:pt x="95" y="90"/>
                  <a:pt x="95" y="89"/>
                  <a:pt x="95" y="89"/>
                </a:cubicBezTo>
                <a:cubicBezTo>
                  <a:pt x="93" y="89"/>
                  <a:pt x="91" y="89"/>
                  <a:pt x="90" y="87"/>
                </a:cubicBezTo>
                <a:cubicBezTo>
                  <a:pt x="89" y="87"/>
                  <a:pt x="89" y="87"/>
                  <a:pt x="89" y="87"/>
                </a:cubicBezTo>
                <a:cubicBezTo>
                  <a:pt x="89" y="87"/>
                  <a:pt x="89" y="87"/>
                  <a:pt x="89" y="87"/>
                </a:cubicBezTo>
                <a:cubicBezTo>
                  <a:pt x="89" y="91"/>
                  <a:pt x="88" y="95"/>
                  <a:pt x="88" y="99"/>
                </a:cubicBezTo>
                <a:cubicBezTo>
                  <a:pt x="88" y="101"/>
                  <a:pt x="88" y="104"/>
                  <a:pt x="88" y="106"/>
                </a:cubicBezTo>
                <a:cubicBezTo>
                  <a:pt x="88" y="107"/>
                  <a:pt x="88" y="107"/>
                  <a:pt x="88" y="107"/>
                </a:cubicBezTo>
                <a:cubicBezTo>
                  <a:pt x="88" y="109"/>
                  <a:pt x="89" y="110"/>
                  <a:pt x="89" y="111"/>
                </a:cubicBezTo>
                <a:cubicBezTo>
                  <a:pt x="91" y="114"/>
                  <a:pt x="93" y="117"/>
                  <a:pt x="95" y="121"/>
                </a:cubicBezTo>
                <a:cubicBezTo>
                  <a:pt x="96" y="123"/>
                  <a:pt x="97" y="126"/>
                  <a:pt x="99" y="128"/>
                </a:cubicBezTo>
                <a:cubicBezTo>
                  <a:pt x="100" y="128"/>
                  <a:pt x="100" y="128"/>
                  <a:pt x="101" y="129"/>
                </a:cubicBezTo>
                <a:cubicBezTo>
                  <a:pt x="104" y="130"/>
                  <a:pt x="107" y="132"/>
                  <a:pt x="110" y="133"/>
                </a:cubicBezTo>
                <a:cubicBezTo>
                  <a:pt x="112" y="134"/>
                  <a:pt x="114" y="135"/>
                  <a:pt x="115" y="136"/>
                </a:cubicBezTo>
                <a:cubicBezTo>
                  <a:pt x="116" y="137"/>
                  <a:pt x="117" y="137"/>
                  <a:pt x="118" y="137"/>
                </a:cubicBezTo>
                <a:cubicBezTo>
                  <a:pt x="119" y="137"/>
                  <a:pt x="119" y="138"/>
                  <a:pt x="120" y="138"/>
                </a:cubicBezTo>
                <a:cubicBezTo>
                  <a:pt x="122" y="139"/>
                  <a:pt x="123" y="141"/>
                  <a:pt x="124" y="142"/>
                </a:cubicBezTo>
                <a:cubicBezTo>
                  <a:pt x="125" y="144"/>
                  <a:pt x="126" y="145"/>
                  <a:pt x="127" y="147"/>
                </a:cubicBezTo>
                <a:cubicBezTo>
                  <a:pt x="129" y="150"/>
                  <a:pt x="129" y="153"/>
                  <a:pt x="130" y="156"/>
                </a:cubicBezTo>
                <a:cubicBezTo>
                  <a:pt x="132" y="159"/>
                  <a:pt x="133" y="163"/>
                  <a:pt x="134" y="167"/>
                </a:cubicBezTo>
                <a:cubicBezTo>
                  <a:pt x="135" y="169"/>
                  <a:pt x="136" y="171"/>
                  <a:pt x="136" y="174"/>
                </a:cubicBezTo>
                <a:cubicBezTo>
                  <a:pt x="137" y="176"/>
                  <a:pt x="138" y="179"/>
                  <a:pt x="139" y="182"/>
                </a:cubicBezTo>
                <a:cubicBezTo>
                  <a:pt x="140" y="186"/>
                  <a:pt x="141" y="191"/>
                  <a:pt x="143" y="195"/>
                </a:cubicBezTo>
                <a:cubicBezTo>
                  <a:pt x="145" y="198"/>
                  <a:pt x="146" y="201"/>
                  <a:pt x="147" y="203"/>
                </a:cubicBezTo>
                <a:cubicBezTo>
                  <a:pt x="148" y="206"/>
                  <a:pt x="149" y="210"/>
                  <a:pt x="151" y="213"/>
                </a:cubicBezTo>
                <a:cubicBezTo>
                  <a:pt x="153" y="219"/>
                  <a:pt x="156" y="226"/>
                  <a:pt x="158" y="232"/>
                </a:cubicBezTo>
                <a:cubicBezTo>
                  <a:pt x="158" y="233"/>
                  <a:pt x="158" y="233"/>
                  <a:pt x="159" y="234"/>
                </a:cubicBezTo>
                <a:cubicBezTo>
                  <a:pt x="159" y="234"/>
                  <a:pt x="159" y="234"/>
                  <a:pt x="159" y="234"/>
                </a:cubicBezTo>
                <a:cubicBezTo>
                  <a:pt x="160" y="235"/>
                  <a:pt x="160" y="235"/>
                  <a:pt x="161" y="236"/>
                </a:cubicBezTo>
                <a:cubicBezTo>
                  <a:pt x="161" y="237"/>
                  <a:pt x="161" y="239"/>
                  <a:pt x="162" y="240"/>
                </a:cubicBezTo>
                <a:cubicBezTo>
                  <a:pt x="162" y="241"/>
                  <a:pt x="163" y="242"/>
                  <a:pt x="163" y="243"/>
                </a:cubicBezTo>
                <a:cubicBezTo>
                  <a:pt x="164" y="245"/>
                  <a:pt x="165" y="246"/>
                  <a:pt x="166" y="248"/>
                </a:cubicBezTo>
                <a:cubicBezTo>
                  <a:pt x="166" y="248"/>
                  <a:pt x="166" y="249"/>
                  <a:pt x="166" y="249"/>
                </a:cubicBezTo>
                <a:cubicBezTo>
                  <a:pt x="166" y="250"/>
                  <a:pt x="167" y="250"/>
                  <a:pt x="167" y="251"/>
                </a:cubicBezTo>
                <a:cubicBezTo>
                  <a:pt x="167" y="252"/>
                  <a:pt x="167" y="252"/>
                  <a:pt x="167" y="253"/>
                </a:cubicBezTo>
                <a:cubicBezTo>
                  <a:pt x="167" y="254"/>
                  <a:pt x="167" y="255"/>
                  <a:pt x="168" y="255"/>
                </a:cubicBezTo>
                <a:cubicBezTo>
                  <a:pt x="168" y="256"/>
                  <a:pt x="168" y="256"/>
                  <a:pt x="168" y="256"/>
                </a:cubicBezTo>
                <a:cubicBezTo>
                  <a:pt x="171" y="255"/>
                  <a:pt x="174" y="254"/>
                  <a:pt x="177" y="253"/>
                </a:cubicBezTo>
                <a:cubicBezTo>
                  <a:pt x="177" y="253"/>
                  <a:pt x="178" y="253"/>
                  <a:pt x="178" y="252"/>
                </a:cubicBezTo>
                <a:cubicBezTo>
                  <a:pt x="177" y="252"/>
                  <a:pt x="177" y="251"/>
                  <a:pt x="177" y="250"/>
                </a:cubicBezTo>
                <a:cubicBezTo>
                  <a:pt x="177" y="249"/>
                  <a:pt x="177" y="248"/>
                  <a:pt x="176" y="247"/>
                </a:cubicBezTo>
                <a:cubicBezTo>
                  <a:pt x="175" y="244"/>
                  <a:pt x="174" y="240"/>
                  <a:pt x="173" y="237"/>
                </a:cubicBezTo>
                <a:cubicBezTo>
                  <a:pt x="171" y="234"/>
                  <a:pt x="170" y="231"/>
                  <a:pt x="169" y="228"/>
                </a:cubicBezTo>
                <a:cubicBezTo>
                  <a:pt x="167" y="224"/>
                  <a:pt x="165" y="221"/>
                  <a:pt x="164" y="217"/>
                </a:cubicBezTo>
                <a:cubicBezTo>
                  <a:pt x="163" y="213"/>
                  <a:pt x="161" y="210"/>
                  <a:pt x="160" y="206"/>
                </a:cubicBezTo>
                <a:cubicBezTo>
                  <a:pt x="160" y="206"/>
                  <a:pt x="160" y="206"/>
                  <a:pt x="160" y="206"/>
                </a:cubicBezTo>
                <a:close/>
                <a:moveTo>
                  <a:pt x="66" y="39"/>
                </a:moveTo>
                <a:cubicBezTo>
                  <a:pt x="65" y="39"/>
                  <a:pt x="64" y="39"/>
                  <a:pt x="63" y="39"/>
                </a:cubicBezTo>
                <a:cubicBezTo>
                  <a:pt x="62" y="39"/>
                  <a:pt x="61" y="40"/>
                  <a:pt x="60" y="40"/>
                </a:cubicBezTo>
                <a:cubicBezTo>
                  <a:pt x="57" y="40"/>
                  <a:pt x="54" y="41"/>
                  <a:pt x="51" y="41"/>
                </a:cubicBezTo>
                <a:cubicBezTo>
                  <a:pt x="47" y="41"/>
                  <a:pt x="43" y="41"/>
                  <a:pt x="39" y="41"/>
                </a:cubicBezTo>
                <a:cubicBezTo>
                  <a:pt x="38" y="41"/>
                  <a:pt x="38" y="41"/>
                  <a:pt x="37" y="41"/>
                </a:cubicBezTo>
                <a:cubicBezTo>
                  <a:pt x="36" y="41"/>
                  <a:pt x="35" y="41"/>
                  <a:pt x="34" y="41"/>
                </a:cubicBezTo>
                <a:cubicBezTo>
                  <a:pt x="34" y="41"/>
                  <a:pt x="33" y="42"/>
                  <a:pt x="33" y="42"/>
                </a:cubicBezTo>
                <a:cubicBezTo>
                  <a:pt x="34" y="46"/>
                  <a:pt x="33" y="50"/>
                  <a:pt x="33" y="53"/>
                </a:cubicBezTo>
                <a:cubicBezTo>
                  <a:pt x="33" y="59"/>
                  <a:pt x="33" y="65"/>
                  <a:pt x="33" y="70"/>
                </a:cubicBezTo>
                <a:cubicBezTo>
                  <a:pt x="33" y="72"/>
                  <a:pt x="33" y="73"/>
                  <a:pt x="34" y="74"/>
                </a:cubicBezTo>
                <a:cubicBezTo>
                  <a:pt x="34" y="75"/>
                  <a:pt x="35" y="76"/>
                  <a:pt x="36" y="76"/>
                </a:cubicBezTo>
                <a:cubicBezTo>
                  <a:pt x="38" y="77"/>
                  <a:pt x="39" y="77"/>
                  <a:pt x="41" y="77"/>
                </a:cubicBezTo>
                <a:cubicBezTo>
                  <a:pt x="42" y="77"/>
                  <a:pt x="43" y="77"/>
                  <a:pt x="45" y="77"/>
                </a:cubicBezTo>
                <a:cubicBezTo>
                  <a:pt x="47" y="77"/>
                  <a:pt x="50" y="77"/>
                  <a:pt x="52" y="77"/>
                </a:cubicBezTo>
                <a:cubicBezTo>
                  <a:pt x="53" y="77"/>
                  <a:pt x="53" y="77"/>
                  <a:pt x="53" y="77"/>
                </a:cubicBezTo>
                <a:cubicBezTo>
                  <a:pt x="54" y="77"/>
                  <a:pt x="54" y="77"/>
                  <a:pt x="54" y="77"/>
                </a:cubicBezTo>
                <a:cubicBezTo>
                  <a:pt x="56" y="77"/>
                  <a:pt x="58" y="77"/>
                  <a:pt x="60" y="77"/>
                </a:cubicBezTo>
                <a:cubicBezTo>
                  <a:pt x="60" y="78"/>
                  <a:pt x="61" y="77"/>
                  <a:pt x="62" y="77"/>
                </a:cubicBezTo>
                <a:cubicBezTo>
                  <a:pt x="62" y="77"/>
                  <a:pt x="63" y="77"/>
                  <a:pt x="63" y="77"/>
                </a:cubicBezTo>
                <a:cubicBezTo>
                  <a:pt x="65" y="75"/>
                  <a:pt x="66" y="73"/>
                  <a:pt x="67" y="70"/>
                </a:cubicBezTo>
                <a:cubicBezTo>
                  <a:pt x="67" y="68"/>
                  <a:pt x="68" y="66"/>
                  <a:pt x="68" y="64"/>
                </a:cubicBezTo>
                <a:cubicBezTo>
                  <a:pt x="67" y="61"/>
                  <a:pt x="67" y="58"/>
                  <a:pt x="67" y="55"/>
                </a:cubicBezTo>
                <a:cubicBezTo>
                  <a:pt x="67" y="52"/>
                  <a:pt x="67" y="50"/>
                  <a:pt x="66" y="47"/>
                </a:cubicBezTo>
                <a:cubicBezTo>
                  <a:pt x="66" y="45"/>
                  <a:pt x="66" y="42"/>
                  <a:pt x="66" y="39"/>
                </a:cubicBezTo>
                <a:close/>
                <a:moveTo>
                  <a:pt x="121" y="56"/>
                </a:moveTo>
                <a:cubicBezTo>
                  <a:pt x="121" y="56"/>
                  <a:pt x="121" y="56"/>
                  <a:pt x="120" y="56"/>
                </a:cubicBezTo>
                <a:cubicBezTo>
                  <a:pt x="116" y="58"/>
                  <a:pt x="111" y="61"/>
                  <a:pt x="106" y="63"/>
                </a:cubicBezTo>
                <a:cubicBezTo>
                  <a:pt x="101" y="65"/>
                  <a:pt x="96" y="67"/>
                  <a:pt x="91" y="68"/>
                </a:cubicBezTo>
                <a:cubicBezTo>
                  <a:pt x="90" y="68"/>
                  <a:pt x="90" y="68"/>
                  <a:pt x="89" y="69"/>
                </a:cubicBezTo>
                <a:cubicBezTo>
                  <a:pt x="89" y="69"/>
                  <a:pt x="89" y="69"/>
                  <a:pt x="89" y="69"/>
                </a:cubicBezTo>
                <a:cubicBezTo>
                  <a:pt x="89" y="72"/>
                  <a:pt x="89" y="75"/>
                  <a:pt x="89" y="79"/>
                </a:cubicBezTo>
                <a:cubicBezTo>
                  <a:pt x="89" y="79"/>
                  <a:pt x="89" y="79"/>
                  <a:pt x="89" y="79"/>
                </a:cubicBezTo>
                <a:cubicBezTo>
                  <a:pt x="90" y="81"/>
                  <a:pt x="91" y="82"/>
                  <a:pt x="91" y="83"/>
                </a:cubicBezTo>
                <a:cubicBezTo>
                  <a:pt x="92" y="85"/>
                  <a:pt x="94" y="86"/>
                  <a:pt x="95" y="87"/>
                </a:cubicBezTo>
                <a:cubicBezTo>
                  <a:pt x="95" y="87"/>
                  <a:pt x="96" y="88"/>
                  <a:pt x="96" y="88"/>
                </a:cubicBezTo>
                <a:cubicBezTo>
                  <a:pt x="99" y="87"/>
                  <a:pt x="102" y="86"/>
                  <a:pt x="105" y="85"/>
                </a:cubicBezTo>
                <a:cubicBezTo>
                  <a:pt x="108" y="85"/>
                  <a:pt x="110" y="84"/>
                  <a:pt x="112" y="83"/>
                </a:cubicBezTo>
                <a:cubicBezTo>
                  <a:pt x="115" y="81"/>
                  <a:pt x="118" y="80"/>
                  <a:pt x="120" y="78"/>
                </a:cubicBezTo>
                <a:cubicBezTo>
                  <a:pt x="122" y="76"/>
                  <a:pt x="124" y="75"/>
                  <a:pt x="124" y="73"/>
                </a:cubicBezTo>
                <a:cubicBezTo>
                  <a:pt x="125" y="73"/>
                  <a:pt x="125" y="72"/>
                  <a:pt x="125" y="72"/>
                </a:cubicBezTo>
                <a:cubicBezTo>
                  <a:pt x="125" y="70"/>
                  <a:pt x="125" y="69"/>
                  <a:pt x="124" y="67"/>
                </a:cubicBezTo>
                <a:cubicBezTo>
                  <a:pt x="124" y="65"/>
                  <a:pt x="123" y="63"/>
                  <a:pt x="122" y="61"/>
                </a:cubicBezTo>
                <a:cubicBezTo>
                  <a:pt x="122" y="59"/>
                  <a:pt x="121" y="58"/>
                  <a:pt x="121" y="56"/>
                </a:cubicBezTo>
                <a:close/>
                <a:moveTo>
                  <a:pt x="65" y="20"/>
                </a:moveTo>
                <a:cubicBezTo>
                  <a:pt x="63" y="20"/>
                  <a:pt x="62" y="21"/>
                  <a:pt x="62" y="22"/>
                </a:cubicBezTo>
                <a:cubicBezTo>
                  <a:pt x="60" y="25"/>
                  <a:pt x="57" y="28"/>
                  <a:pt x="55" y="31"/>
                </a:cubicBezTo>
                <a:cubicBezTo>
                  <a:pt x="54" y="32"/>
                  <a:pt x="54" y="33"/>
                  <a:pt x="53" y="34"/>
                </a:cubicBezTo>
                <a:cubicBezTo>
                  <a:pt x="53" y="34"/>
                  <a:pt x="52" y="34"/>
                  <a:pt x="52" y="35"/>
                </a:cubicBezTo>
                <a:cubicBezTo>
                  <a:pt x="51" y="35"/>
                  <a:pt x="50" y="35"/>
                  <a:pt x="50" y="34"/>
                </a:cubicBezTo>
                <a:cubicBezTo>
                  <a:pt x="50" y="33"/>
                  <a:pt x="50" y="33"/>
                  <a:pt x="50" y="33"/>
                </a:cubicBezTo>
                <a:cubicBezTo>
                  <a:pt x="50" y="32"/>
                  <a:pt x="50" y="32"/>
                  <a:pt x="51" y="31"/>
                </a:cubicBezTo>
                <a:cubicBezTo>
                  <a:pt x="52" y="29"/>
                  <a:pt x="53" y="26"/>
                  <a:pt x="54" y="24"/>
                </a:cubicBezTo>
                <a:cubicBezTo>
                  <a:pt x="54" y="24"/>
                  <a:pt x="54" y="23"/>
                  <a:pt x="54" y="23"/>
                </a:cubicBezTo>
                <a:cubicBezTo>
                  <a:pt x="53" y="23"/>
                  <a:pt x="53" y="23"/>
                  <a:pt x="52" y="24"/>
                </a:cubicBezTo>
                <a:cubicBezTo>
                  <a:pt x="51" y="25"/>
                  <a:pt x="51" y="26"/>
                  <a:pt x="50" y="27"/>
                </a:cubicBezTo>
                <a:cubicBezTo>
                  <a:pt x="48" y="29"/>
                  <a:pt x="47" y="31"/>
                  <a:pt x="45" y="33"/>
                </a:cubicBezTo>
                <a:cubicBezTo>
                  <a:pt x="45" y="33"/>
                  <a:pt x="44" y="34"/>
                  <a:pt x="44" y="34"/>
                </a:cubicBezTo>
                <a:cubicBezTo>
                  <a:pt x="43" y="34"/>
                  <a:pt x="43" y="34"/>
                  <a:pt x="42" y="34"/>
                </a:cubicBezTo>
                <a:cubicBezTo>
                  <a:pt x="42" y="34"/>
                  <a:pt x="42" y="33"/>
                  <a:pt x="42" y="33"/>
                </a:cubicBezTo>
                <a:cubicBezTo>
                  <a:pt x="42" y="32"/>
                  <a:pt x="42" y="31"/>
                  <a:pt x="42" y="31"/>
                </a:cubicBezTo>
                <a:cubicBezTo>
                  <a:pt x="43" y="29"/>
                  <a:pt x="44" y="26"/>
                  <a:pt x="45" y="24"/>
                </a:cubicBezTo>
                <a:cubicBezTo>
                  <a:pt x="45" y="24"/>
                  <a:pt x="45" y="24"/>
                  <a:pt x="46" y="23"/>
                </a:cubicBezTo>
                <a:cubicBezTo>
                  <a:pt x="44" y="23"/>
                  <a:pt x="44" y="23"/>
                  <a:pt x="43" y="24"/>
                </a:cubicBezTo>
                <a:cubicBezTo>
                  <a:pt x="41" y="27"/>
                  <a:pt x="39" y="29"/>
                  <a:pt x="37" y="31"/>
                </a:cubicBezTo>
                <a:cubicBezTo>
                  <a:pt x="36" y="32"/>
                  <a:pt x="36" y="32"/>
                  <a:pt x="35" y="33"/>
                </a:cubicBezTo>
                <a:cubicBezTo>
                  <a:pt x="35" y="33"/>
                  <a:pt x="34" y="33"/>
                  <a:pt x="34" y="33"/>
                </a:cubicBezTo>
                <a:cubicBezTo>
                  <a:pt x="33" y="32"/>
                  <a:pt x="33" y="32"/>
                  <a:pt x="33" y="31"/>
                </a:cubicBezTo>
                <a:cubicBezTo>
                  <a:pt x="33" y="31"/>
                  <a:pt x="34" y="30"/>
                  <a:pt x="34" y="30"/>
                </a:cubicBezTo>
                <a:cubicBezTo>
                  <a:pt x="35" y="28"/>
                  <a:pt x="36" y="26"/>
                  <a:pt x="37" y="24"/>
                </a:cubicBezTo>
                <a:cubicBezTo>
                  <a:pt x="37" y="23"/>
                  <a:pt x="37" y="23"/>
                  <a:pt x="37" y="23"/>
                </a:cubicBezTo>
                <a:cubicBezTo>
                  <a:pt x="36" y="23"/>
                  <a:pt x="36" y="23"/>
                  <a:pt x="36" y="23"/>
                </a:cubicBezTo>
                <a:cubicBezTo>
                  <a:pt x="35" y="24"/>
                  <a:pt x="34" y="26"/>
                  <a:pt x="33" y="27"/>
                </a:cubicBezTo>
                <a:cubicBezTo>
                  <a:pt x="31" y="28"/>
                  <a:pt x="30" y="30"/>
                  <a:pt x="29" y="31"/>
                </a:cubicBezTo>
                <a:cubicBezTo>
                  <a:pt x="28" y="31"/>
                  <a:pt x="27" y="32"/>
                  <a:pt x="27" y="32"/>
                </a:cubicBezTo>
                <a:cubicBezTo>
                  <a:pt x="27" y="32"/>
                  <a:pt x="27" y="32"/>
                  <a:pt x="27" y="32"/>
                </a:cubicBezTo>
                <a:cubicBezTo>
                  <a:pt x="30" y="33"/>
                  <a:pt x="32" y="34"/>
                  <a:pt x="35" y="35"/>
                </a:cubicBezTo>
                <a:cubicBezTo>
                  <a:pt x="35" y="35"/>
                  <a:pt x="35" y="35"/>
                  <a:pt x="36" y="35"/>
                </a:cubicBezTo>
                <a:cubicBezTo>
                  <a:pt x="36" y="35"/>
                  <a:pt x="37" y="35"/>
                  <a:pt x="37" y="36"/>
                </a:cubicBezTo>
                <a:cubicBezTo>
                  <a:pt x="39" y="36"/>
                  <a:pt x="41" y="36"/>
                  <a:pt x="43" y="36"/>
                </a:cubicBezTo>
                <a:cubicBezTo>
                  <a:pt x="49" y="37"/>
                  <a:pt x="54" y="37"/>
                  <a:pt x="60" y="37"/>
                </a:cubicBezTo>
                <a:cubicBezTo>
                  <a:pt x="61" y="37"/>
                  <a:pt x="63" y="37"/>
                  <a:pt x="64" y="37"/>
                </a:cubicBezTo>
                <a:cubicBezTo>
                  <a:pt x="65" y="36"/>
                  <a:pt x="67" y="36"/>
                  <a:pt x="68" y="36"/>
                </a:cubicBezTo>
                <a:cubicBezTo>
                  <a:pt x="68" y="36"/>
                  <a:pt x="68" y="35"/>
                  <a:pt x="68" y="35"/>
                </a:cubicBezTo>
                <a:cubicBezTo>
                  <a:pt x="68" y="34"/>
                  <a:pt x="69" y="33"/>
                  <a:pt x="70" y="33"/>
                </a:cubicBezTo>
                <a:cubicBezTo>
                  <a:pt x="71" y="33"/>
                  <a:pt x="72" y="33"/>
                  <a:pt x="72" y="34"/>
                </a:cubicBezTo>
                <a:cubicBezTo>
                  <a:pt x="75" y="33"/>
                  <a:pt x="79" y="32"/>
                  <a:pt x="82" y="31"/>
                </a:cubicBezTo>
                <a:cubicBezTo>
                  <a:pt x="82" y="31"/>
                  <a:pt x="82" y="31"/>
                  <a:pt x="83" y="31"/>
                </a:cubicBezTo>
                <a:cubicBezTo>
                  <a:pt x="85" y="29"/>
                  <a:pt x="86" y="28"/>
                  <a:pt x="88" y="26"/>
                </a:cubicBezTo>
                <a:cubicBezTo>
                  <a:pt x="89" y="25"/>
                  <a:pt x="90" y="24"/>
                  <a:pt x="90" y="23"/>
                </a:cubicBezTo>
                <a:cubicBezTo>
                  <a:pt x="91" y="22"/>
                  <a:pt x="91" y="22"/>
                  <a:pt x="91" y="21"/>
                </a:cubicBezTo>
                <a:cubicBezTo>
                  <a:pt x="91" y="20"/>
                  <a:pt x="91" y="18"/>
                  <a:pt x="91" y="17"/>
                </a:cubicBezTo>
                <a:cubicBezTo>
                  <a:pt x="91" y="16"/>
                  <a:pt x="90" y="14"/>
                  <a:pt x="90" y="13"/>
                </a:cubicBezTo>
                <a:cubicBezTo>
                  <a:pt x="89" y="12"/>
                  <a:pt x="88" y="11"/>
                  <a:pt x="88" y="10"/>
                </a:cubicBezTo>
                <a:cubicBezTo>
                  <a:pt x="88" y="9"/>
                  <a:pt x="88" y="9"/>
                  <a:pt x="87" y="9"/>
                </a:cubicBezTo>
                <a:cubicBezTo>
                  <a:pt x="86" y="14"/>
                  <a:pt x="83" y="18"/>
                  <a:pt x="82" y="22"/>
                </a:cubicBezTo>
                <a:cubicBezTo>
                  <a:pt x="82" y="21"/>
                  <a:pt x="82" y="21"/>
                  <a:pt x="83" y="20"/>
                </a:cubicBezTo>
                <a:cubicBezTo>
                  <a:pt x="83" y="20"/>
                  <a:pt x="84" y="19"/>
                  <a:pt x="84" y="19"/>
                </a:cubicBezTo>
                <a:cubicBezTo>
                  <a:pt x="84" y="19"/>
                  <a:pt x="85" y="18"/>
                  <a:pt x="85" y="18"/>
                </a:cubicBezTo>
                <a:cubicBezTo>
                  <a:pt x="86" y="17"/>
                  <a:pt x="88" y="17"/>
                  <a:pt x="88" y="18"/>
                </a:cubicBezTo>
                <a:cubicBezTo>
                  <a:pt x="89" y="18"/>
                  <a:pt x="89" y="19"/>
                  <a:pt x="89" y="19"/>
                </a:cubicBezTo>
                <a:cubicBezTo>
                  <a:pt x="89" y="20"/>
                  <a:pt x="90" y="20"/>
                  <a:pt x="90" y="21"/>
                </a:cubicBezTo>
                <a:cubicBezTo>
                  <a:pt x="90" y="22"/>
                  <a:pt x="89" y="23"/>
                  <a:pt x="88" y="24"/>
                </a:cubicBezTo>
                <a:cubicBezTo>
                  <a:pt x="87" y="24"/>
                  <a:pt x="86" y="23"/>
                  <a:pt x="86" y="22"/>
                </a:cubicBezTo>
                <a:cubicBezTo>
                  <a:pt x="86" y="22"/>
                  <a:pt x="86" y="21"/>
                  <a:pt x="86" y="21"/>
                </a:cubicBezTo>
                <a:cubicBezTo>
                  <a:pt x="86" y="21"/>
                  <a:pt x="85" y="21"/>
                  <a:pt x="85" y="21"/>
                </a:cubicBezTo>
                <a:cubicBezTo>
                  <a:pt x="84" y="22"/>
                  <a:pt x="83" y="23"/>
                  <a:pt x="82" y="25"/>
                </a:cubicBezTo>
                <a:cubicBezTo>
                  <a:pt x="81" y="26"/>
                  <a:pt x="80" y="27"/>
                  <a:pt x="79" y="28"/>
                </a:cubicBezTo>
                <a:cubicBezTo>
                  <a:pt x="79" y="28"/>
                  <a:pt x="78" y="29"/>
                  <a:pt x="78" y="29"/>
                </a:cubicBezTo>
                <a:cubicBezTo>
                  <a:pt x="77" y="29"/>
                  <a:pt x="77" y="29"/>
                  <a:pt x="77" y="28"/>
                </a:cubicBezTo>
                <a:cubicBezTo>
                  <a:pt x="77" y="28"/>
                  <a:pt x="77" y="28"/>
                  <a:pt x="77" y="27"/>
                </a:cubicBezTo>
                <a:cubicBezTo>
                  <a:pt x="77" y="27"/>
                  <a:pt x="77" y="27"/>
                  <a:pt x="77" y="26"/>
                </a:cubicBezTo>
                <a:cubicBezTo>
                  <a:pt x="80" y="22"/>
                  <a:pt x="82" y="17"/>
                  <a:pt x="84" y="13"/>
                </a:cubicBezTo>
                <a:cubicBezTo>
                  <a:pt x="84" y="12"/>
                  <a:pt x="84" y="12"/>
                  <a:pt x="85" y="11"/>
                </a:cubicBezTo>
                <a:cubicBezTo>
                  <a:pt x="84" y="12"/>
                  <a:pt x="84" y="12"/>
                  <a:pt x="84" y="12"/>
                </a:cubicBezTo>
                <a:cubicBezTo>
                  <a:pt x="83" y="14"/>
                  <a:pt x="81" y="16"/>
                  <a:pt x="80" y="18"/>
                </a:cubicBezTo>
                <a:cubicBezTo>
                  <a:pt x="77" y="21"/>
                  <a:pt x="75" y="25"/>
                  <a:pt x="72" y="29"/>
                </a:cubicBezTo>
                <a:cubicBezTo>
                  <a:pt x="71" y="30"/>
                  <a:pt x="70" y="31"/>
                  <a:pt x="69" y="32"/>
                </a:cubicBezTo>
                <a:cubicBezTo>
                  <a:pt x="69" y="33"/>
                  <a:pt x="69" y="33"/>
                  <a:pt x="68" y="33"/>
                </a:cubicBezTo>
                <a:cubicBezTo>
                  <a:pt x="68" y="33"/>
                  <a:pt x="67" y="33"/>
                  <a:pt x="67" y="32"/>
                </a:cubicBezTo>
                <a:cubicBezTo>
                  <a:pt x="67" y="32"/>
                  <a:pt x="67" y="32"/>
                  <a:pt x="67" y="32"/>
                </a:cubicBezTo>
                <a:cubicBezTo>
                  <a:pt x="67" y="31"/>
                  <a:pt x="67" y="30"/>
                  <a:pt x="68" y="29"/>
                </a:cubicBezTo>
                <a:cubicBezTo>
                  <a:pt x="69" y="27"/>
                  <a:pt x="70" y="24"/>
                  <a:pt x="72" y="21"/>
                </a:cubicBezTo>
                <a:cubicBezTo>
                  <a:pt x="73" y="18"/>
                  <a:pt x="75" y="15"/>
                  <a:pt x="77" y="11"/>
                </a:cubicBezTo>
                <a:cubicBezTo>
                  <a:pt x="77" y="11"/>
                  <a:pt x="77" y="11"/>
                  <a:pt x="78" y="10"/>
                </a:cubicBezTo>
                <a:cubicBezTo>
                  <a:pt x="77" y="10"/>
                  <a:pt x="77" y="10"/>
                  <a:pt x="77" y="11"/>
                </a:cubicBezTo>
                <a:cubicBezTo>
                  <a:pt x="74" y="14"/>
                  <a:pt x="71" y="18"/>
                  <a:pt x="68" y="22"/>
                </a:cubicBezTo>
                <a:cubicBezTo>
                  <a:pt x="66" y="26"/>
                  <a:pt x="63" y="29"/>
                  <a:pt x="61" y="33"/>
                </a:cubicBezTo>
                <a:cubicBezTo>
                  <a:pt x="61" y="33"/>
                  <a:pt x="60" y="34"/>
                  <a:pt x="60" y="34"/>
                </a:cubicBezTo>
                <a:cubicBezTo>
                  <a:pt x="59" y="35"/>
                  <a:pt x="59" y="35"/>
                  <a:pt x="58" y="35"/>
                </a:cubicBezTo>
                <a:cubicBezTo>
                  <a:pt x="58" y="34"/>
                  <a:pt x="58" y="34"/>
                  <a:pt x="58" y="33"/>
                </a:cubicBezTo>
                <a:cubicBezTo>
                  <a:pt x="58" y="33"/>
                  <a:pt x="58" y="32"/>
                  <a:pt x="58" y="32"/>
                </a:cubicBezTo>
                <a:cubicBezTo>
                  <a:pt x="60" y="28"/>
                  <a:pt x="62" y="25"/>
                  <a:pt x="64" y="21"/>
                </a:cubicBezTo>
                <a:cubicBezTo>
                  <a:pt x="64" y="21"/>
                  <a:pt x="64" y="20"/>
                  <a:pt x="65" y="20"/>
                </a:cubicBezTo>
                <a:close/>
                <a:moveTo>
                  <a:pt x="111" y="38"/>
                </a:moveTo>
                <a:cubicBezTo>
                  <a:pt x="111" y="38"/>
                  <a:pt x="111" y="38"/>
                  <a:pt x="111" y="38"/>
                </a:cubicBezTo>
                <a:cubicBezTo>
                  <a:pt x="111" y="38"/>
                  <a:pt x="111" y="38"/>
                  <a:pt x="111" y="38"/>
                </a:cubicBezTo>
                <a:cubicBezTo>
                  <a:pt x="110" y="42"/>
                  <a:pt x="110" y="45"/>
                  <a:pt x="109" y="48"/>
                </a:cubicBezTo>
                <a:cubicBezTo>
                  <a:pt x="109" y="51"/>
                  <a:pt x="109" y="53"/>
                  <a:pt x="108" y="55"/>
                </a:cubicBezTo>
                <a:cubicBezTo>
                  <a:pt x="108" y="56"/>
                  <a:pt x="108" y="56"/>
                  <a:pt x="108" y="56"/>
                </a:cubicBezTo>
                <a:cubicBezTo>
                  <a:pt x="107" y="57"/>
                  <a:pt x="107" y="57"/>
                  <a:pt x="106" y="57"/>
                </a:cubicBezTo>
                <a:cubicBezTo>
                  <a:pt x="106" y="57"/>
                  <a:pt x="105" y="57"/>
                  <a:pt x="105" y="56"/>
                </a:cubicBezTo>
                <a:cubicBezTo>
                  <a:pt x="105" y="56"/>
                  <a:pt x="105" y="55"/>
                  <a:pt x="105" y="55"/>
                </a:cubicBezTo>
                <a:cubicBezTo>
                  <a:pt x="105" y="53"/>
                  <a:pt x="105" y="51"/>
                  <a:pt x="105" y="49"/>
                </a:cubicBezTo>
                <a:cubicBezTo>
                  <a:pt x="105" y="49"/>
                  <a:pt x="104" y="48"/>
                  <a:pt x="104" y="48"/>
                </a:cubicBezTo>
                <a:cubicBezTo>
                  <a:pt x="104" y="48"/>
                  <a:pt x="104" y="48"/>
                  <a:pt x="104" y="48"/>
                </a:cubicBezTo>
                <a:cubicBezTo>
                  <a:pt x="104" y="52"/>
                  <a:pt x="103" y="56"/>
                  <a:pt x="103" y="60"/>
                </a:cubicBezTo>
                <a:cubicBezTo>
                  <a:pt x="106" y="59"/>
                  <a:pt x="120" y="50"/>
                  <a:pt x="122" y="48"/>
                </a:cubicBezTo>
                <a:cubicBezTo>
                  <a:pt x="122" y="48"/>
                  <a:pt x="122" y="47"/>
                  <a:pt x="122" y="46"/>
                </a:cubicBezTo>
                <a:cubicBezTo>
                  <a:pt x="121" y="46"/>
                  <a:pt x="121" y="45"/>
                  <a:pt x="121" y="44"/>
                </a:cubicBezTo>
                <a:cubicBezTo>
                  <a:pt x="120" y="40"/>
                  <a:pt x="120" y="36"/>
                  <a:pt x="119" y="32"/>
                </a:cubicBezTo>
                <a:cubicBezTo>
                  <a:pt x="119" y="32"/>
                  <a:pt x="119" y="32"/>
                  <a:pt x="119" y="32"/>
                </a:cubicBezTo>
                <a:cubicBezTo>
                  <a:pt x="119" y="32"/>
                  <a:pt x="119" y="32"/>
                  <a:pt x="119" y="32"/>
                </a:cubicBezTo>
                <a:cubicBezTo>
                  <a:pt x="118" y="35"/>
                  <a:pt x="118" y="39"/>
                  <a:pt x="118" y="42"/>
                </a:cubicBezTo>
                <a:cubicBezTo>
                  <a:pt x="117" y="45"/>
                  <a:pt x="117" y="47"/>
                  <a:pt x="116" y="49"/>
                </a:cubicBezTo>
                <a:cubicBezTo>
                  <a:pt x="116" y="50"/>
                  <a:pt x="116" y="50"/>
                  <a:pt x="116" y="51"/>
                </a:cubicBezTo>
                <a:cubicBezTo>
                  <a:pt x="116" y="51"/>
                  <a:pt x="115" y="51"/>
                  <a:pt x="115" y="51"/>
                </a:cubicBezTo>
                <a:cubicBezTo>
                  <a:pt x="114" y="51"/>
                  <a:pt x="114" y="51"/>
                  <a:pt x="113" y="51"/>
                </a:cubicBezTo>
                <a:cubicBezTo>
                  <a:pt x="113" y="50"/>
                  <a:pt x="113" y="50"/>
                  <a:pt x="113" y="49"/>
                </a:cubicBezTo>
                <a:cubicBezTo>
                  <a:pt x="113" y="47"/>
                  <a:pt x="112" y="44"/>
                  <a:pt x="111" y="42"/>
                </a:cubicBezTo>
                <a:cubicBezTo>
                  <a:pt x="111" y="41"/>
                  <a:pt x="111" y="39"/>
                  <a:pt x="111" y="38"/>
                </a:cubicBezTo>
                <a:close/>
                <a:moveTo>
                  <a:pt x="98" y="48"/>
                </a:moveTo>
                <a:cubicBezTo>
                  <a:pt x="98" y="48"/>
                  <a:pt x="98" y="48"/>
                  <a:pt x="98" y="48"/>
                </a:cubicBezTo>
                <a:cubicBezTo>
                  <a:pt x="98" y="49"/>
                  <a:pt x="98" y="49"/>
                  <a:pt x="98" y="49"/>
                </a:cubicBezTo>
                <a:cubicBezTo>
                  <a:pt x="97" y="52"/>
                  <a:pt x="97" y="54"/>
                  <a:pt x="96" y="57"/>
                </a:cubicBezTo>
                <a:cubicBezTo>
                  <a:pt x="96" y="58"/>
                  <a:pt x="96" y="59"/>
                  <a:pt x="95" y="60"/>
                </a:cubicBezTo>
                <a:cubicBezTo>
                  <a:pt x="95" y="60"/>
                  <a:pt x="95" y="61"/>
                  <a:pt x="94" y="61"/>
                </a:cubicBezTo>
                <a:cubicBezTo>
                  <a:pt x="94" y="61"/>
                  <a:pt x="93" y="60"/>
                  <a:pt x="93" y="60"/>
                </a:cubicBezTo>
                <a:cubicBezTo>
                  <a:pt x="93" y="59"/>
                  <a:pt x="93" y="58"/>
                  <a:pt x="93" y="57"/>
                </a:cubicBezTo>
                <a:cubicBezTo>
                  <a:pt x="92" y="54"/>
                  <a:pt x="92" y="51"/>
                  <a:pt x="92" y="47"/>
                </a:cubicBezTo>
                <a:cubicBezTo>
                  <a:pt x="92" y="47"/>
                  <a:pt x="92" y="47"/>
                  <a:pt x="92" y="47"/>
                </a:cubicBezTo>
                <a:cubicBezTo>
                  <a:pt x="92" y="47"/>
                  <a:pt x="92" y="47"/>
                  <a:pt x="92" y="47"/>
                </a:cubicBezTo>
                <a:cubicBezTo>
                  <a:pt x="91" y="50"/>
                  <a:pt x="90" y="54"/>
                  <a:pt x="89" y="57"/>
                </a:cubicBezTo>
                <a:cubicBezTo>
                  <a:pt x="89" y="58"/>
                  <a:pt x="89" y="58"/>
                  <a:pt x="89" y="58"/>
                </a:cubicBezTo>
                <a:cubicBezTo>
                  <a:pt x="89" y="60"/>
                  <a:pt x="89" y="62"/>
                  <a:pt x="89" y="65"/>
                </a:cubicBezTo>
                <a:cubicBezTo>
                  <a:pt x="89" y="65"/>
                  <a:pt x="89" y="65"/>
                  <a:pt x="89" y="65"/>
                </a:cubicBezTo>
                <a:cubicBezTo>
                  <a:pt x="89" y="65"/>
                  <a:pt x="90" y="65"/>
                  <a:pt x="90" y="65"/>
                </a:cubicBezTo>
                <a:cubicBezTo>
                  <a:pt x="90" y="64"/>
                  <a:pt x="91" y="63"/>
                  <a:pt x="92" y="63"/>
                </a:cubicBezTo>
                <a:cubicBezTo>
                  <a:pt x="94" y="63"/>
                  <a:pt x="96" y="62"/>
                  <a:pt x="98" y="62"/>
                </a:cubicBezTo>
                <a:cubicBezTo>
                  <a:pt x="99" y="61"/>
                  <a:pt x="99" y="61"/>
                  <a:pt x="99" y="61"/>
                </a:cubicBezTo>
                <a:cubicBezTo>
                  <a:pt x="99" y="57"/>
                  <a:pt x="99" y="53"/>
                  <a:pt x="98" y="48"/>
                </a:cubicBezTo>
                <a:close/>
                <a:moveTo>
                  <a:pt x="131" y="42"/>
                </a:moveTo>
                <a:cubicBezTo>
                  <a:pt x="131" y="41"/>
                  <a:pt x="131" y="41"/>
                  <a:pt x="131" y="41"/>
                </a:cubicBezTo>
                <a:cubicBezTo>
                  <a:pt x="132" y="39"/>
                  <a:pt x="132" y="37"/>
                  <a:pt x="132" y="34"/>
                </a:cubicBezTo>
                <a:cubicBezTo>
                  <a:pt x="132" y="31"/>
                  <a:pt x="133" y="27"/>
                  <a:pt x="133" y="23"/>
                </a:cubicBezTo>
                <a:cubicBezTo>
                  <a:pt x="133" y="22"/>
                  <a:pt x="133" y="22"/>
                  <a:pt x="133" y="21"/>
                </a:cubicBezTo>
                <a:cubicBezTo>
                  <a:pt x="133" y="21"/>
                  <a:pt x="134" y="20"/>
                  <a:pt x="134" y="20"/>
                </a:cubicBezTo>
                <a:cubicBezTo>
                  <a:pt x="135" y="20"/>
                  <a:pt x="135" y="21"/>
                  <a:pt x="135" y="21"/>
                </a:cubicBezTo>
                <a:cubicBezTo>
                  <a:pt x="136" y="22"/>
                  <a:pt x="136" y="22"/>
                  <a:pt x="136" y="22"/>
                </a:cubicBezTo>
                <a:cubicBezTo>
                  <a:pt x="136" y="24"/>
                  <a:pt x="137" y="26"/>
                  <a:pt x="137" y="28"/>
                </a:cubicBezTo>
                <a:cubicBezTo>
                  <a:pt x="137" y="28"/>
                  <a:pt x="137" y="28"/>
                  <a:pt x="137" y="29"/>
                </a:cubicBezTo>
                <a:cubicBezTo>
                  <a:pt x="137" y="29"/>
                  <a:pt x="137" y="29"/>
                  <a:pt x="137" y="29"/>
                </a:cubicBezTo>
                <a:cubicBezTo>
                  <a:pt x="137" y="29"/>
                  <a:pt x="137" y="29"/>
                  <a:pt x="138" y="29"/>
                </a:cubicBezTo>
                <a:cubicBezTo>
                  <a:pt x="138" y="25"/>
                  <a:pt x="138" y="22"/>
                  <a:pt x="138" y="18"/>
                </a:cubicBezTo>
                <a:cubicBezTo>
                  <a:pt x="137" y="18"/>
                  <a:pt x="136" y="18"/>
                  <a:pt x="135" y="19"/>
                </a:cubicBezTo>
                <a:cubicBezTo>
                  <a:pt x="133" y="20"/>
                  <a:pt x="130" y="21"/>
                  <a:pt x="128" y="23"/>
                </a:cubicBezTo>
                <a:cubicBezTo>
                  <a:pt x="127" y="23"/>
                  <a:pt x="127" y="23"/>
                  <a:pt x="127" y="23"/>
                </a:cubicBezTo>
                <a:cubicBezTo>
                  <a:pt x="127" y="24"/>
                  <a:pt x="128" y="25"/>
                  <a:pt x="128" y="25"/>
                </a:cubicBezTo>
                <a:cubicBezTo>
                  <a:pt x="128" y="27"/>
                  <a:pt x="129" y="29"/>
                  <a:pt x="129" y="30"/>
                </a:cubicBezTo>
                <a:cubicBezTo>
                  <a:pt x="130" y="34"/>
                  <a:pt x="130" y="37"/>
                  <a:pt x="131" y="41"/>
                </a:cubicBezTo>
                <a:cubicBezTo>
                  <a:pt x="131" y="41"/>
                  <a:pt x="131" y="41"/>
                  <a:pt x="131" y="42"/>
                </a:cubicBezTo>
                <a:close/>
                <a:moveTo>
                  <a:pt x="115" y="48"/>
                </a:moveTo>
                <a:cubicBezTo>
                  <a:pt x="115" y="48"/>
                  <a:pt x="115" y="48"/>
                  <a:pt x="115" y="48"/>
                </a:cubicBezTo>
                <a:cubicBezTo>
                  <a:pt x="116" y="42"/>
                  <a:pt x="117" y="36"/>
                  <a:pt x="117" y="29"/>
                </a:cubicBezTo>
                <a:cubicBezTo>
                  <a:pt x="117" y="29"/>
                  <a:pt x="117" y="29"/>
                  <a:pt x="117" y="29"/>
                </a:cubicBezTo>
                <a:cubicBezTo>
                  <a:pt x="115" y="31"/>
                  <a:pt x="114" y="32"/>
                  <a:pt x="112" y="33"/>
                </a:cubicBezTo>
                <a:cubicBezTo>
                  <a:pt x="112" y="33"/>
                  <a:pt x="112" y="34"/>
                  <a:pt x="112" y="34"/>
                </a:cubicBezTo>
                <a:cubicBezTo>
                  <a:pt x="112" y="36"/>
                  <a:pt x="113" y="38"/>
                  <a:pt x="113" y="40"/>
                </a:cubicBezTo>
                <a:cubicBezTo>
                  <a:pt x="114" y="43"/>
                  <a:pt x="114" y="45"/>
                  <a:pt x="114" y="47"/>
                </a:cubicBezTo>
                <a:cubicBezTo>
                  <a:pt x="114" y="48"/>
                  <a:pt x="115" y="48"/>
                  <a:pt x="115" y="48"/>
                </a:cubicBezTo>
                <a:close/>
                <a:moveTo>
                  <a:pt x="127" y="27"/>
                </a:moveTo>
                <a:cubicBezTo>
                  <a:pt x="126" y="27"/>
                  <a:pt x="126" y="27"/>
                  <a:pt x="126" y="27"/>
                </a:cubicBezTo>
                <a:cubicBezTo>
                  <a:pt x="126" y="34"/>
                  <a:pt x="125" y="40"/>
                  <a:pt x="124" y="47"/>
                </a:cubicBezTo>
                <a:cubicBezTo>
                  <a:pt x="124" y="47"/>
                  <a:pt x="125" y="47"/>
                  <a:pt x="125" y="47"/>
                </a:cubicBezTo>
                <a:cubicBezTo>
                  <a:pt x="126" y="46"/>
                  <a:pt x="128" y="44"/>
                  <a:pt x="129" y="43"/>
                </a:cubicBezTo>
                <a:cubicBezTo>
                  <a:pt x="130" y="43"/>
                  <a:pt x="130" y="43"/>
                  <a:pt x="130" y="42"/>
                </a:cubicBezTo>
                <a:cubicBezTo>
                  <a:pt x="129" y="41"/>
                  <a:pt x="129" y="39"/>
                  <a:pt x="129" y="37"/>
                </a:cubicBezTo>
                <a:cubicBezTo>
                  <a:pt x="128" y="34"/>
                  <a:pt x="127" y="31"/>
                  <a:pt x="127" y="28"/>
                </a:cubicBezTo>
                <a:cubicBezTo>
                  <a:pt x="127" y="28"/>
                  <a:pt x="127" y="27"/>
                  <a:pt x="127" y="27"/>
                </a:cubicBezTo>
                <a:close/>
                <a:moveTo>
                  <a:pt x="71" y="27"/>
                </a:moveTo>
                <a:cubicBezTo>
                  <a:pt x="71" y="28"/>
                  <a:pt x="71" y="28"/>
                  <a:pt x="71" y="28"/>
                </a:cubicBezTo>
                <a:cubicBezTo>
                  <a:pt x="72" y="26"/>
                  <a:pt x="72" y="25"/>
                  <a:pt x="73" y="24"/>
                </a:cubicBezTo>
                <a:cubicBezTo>
                  <a:pt x="77" y="19"/>
                  <a:pt x="80" y="14"/>
                  <a:pt x="84" y="9"/>
                </a:cubicBezTo>
                <a:cubicBezTo>
                  <a:pt x="84" y="9"/>
                  <a:pt x="85" y="8"/>
                  <a:pt x="86" y="7"/>
                </a:cubicBezTo>
                <a:cubicBezTo>
                  <a:pt x="86" y="6"/>
                  <a:pt x="85" y="6"/>
                  <a:pt x="84" y="6"/>
                </a:cubicBezTo>
                <a:cubicBezTo>
                  <a:pt x="83" y="6"/>
                  <a:pt x="82" y="7"/>
                  <a:pt x="81" y="8"/>
                </a:cubicBezTo>
                <a:cubicBezTo>
                  <a:pt x="80" y="8"/>
                  <a:pt x="80" y="8"/>
                  <a:pt x="80" y="8"/>
                </a:cubicBezTo>
                <a:cubicBezTo>
                  <a:pt x="80" y="9"/>
                  <a:pt x="80" y="10"/>
                  <a:pt x="79" y="11"/>
                </a:cubicBezTo>
                <a:cubicBezTo>
                  <a:pt x="78" y="12"/>
                  <a:pt x="78" y="14"/>
                  <a:pt x="77" y="16"/>
                </a:cubicBezTo>
                <a:cubicBezTo>
                  <a:pt x="75" y="19"/>
                  <a:pt x="73" y="23"/>
                  <a:pt x="71" y="27"/>
                </a:cubicBezTo>
                <a:cubicBezTo>
                  <a:pt x="71" y="27"/>
                  <a:pt x="71" y="27"/>
                  <a:pt x="71" y="27"/>
                </a:cubicBezTo>
                <a:close/>
                <a:moveTo>
                  <a:pt x="9" y="15"/>
                </a:moveTo>
                <a:cubicBezTo>
                  <a:pt x="8" y="15"/>
                  <a:pt x="8" y="15"/>
                  <a:pt x="8" y="15"/>
                </a:cubicBezTo>
                <a:cubicBezTo>
                  <a:pt x="7" y="16"/>
                  <a:pt x="6" y="18"/>
                  <a:pt x="5" y="19"/>
                </a:cubicBezTo>
                <a:cubicBezTo>
                  <a:pt x="4" y="19"/>
                  <a:pt x="5" y="20"/>
                  <a:pt x="5" y="20"/>
                </a:cubicBezTo>
                <a:cubicBezTo>
                  <a:pt x="5" y="20"/>
                  <a:pt x="5" y="21"/>
                  <a:pt x="6" y="22"/>
                </a:cubicBezTo>
                <a:cubicBezTo>
                  <a:pt x="7" y="24"/>
                  <a:pt x="9" y="25"/>
                  <a:pt x="11" y="27"/>
                </a:cubicBezTo>
                <a:cubicBezTo>
                  <a:pt x="11" y="27"/>
                  <a:pt x="12" y="28"/>
                  <a:pt x="12" y="28"/>
                </a:cubicBezTo>
                <a:cubicBezTo>
                  <a:pt x="13" y="28"/>
                  <a:pt x="15" y="29"/>
                  <a:pt x="16" y="29"/>
                </a:cubicBezTo>
                <a:cubicBezTo>
                  <a:pt x="16" y="29"/>
                  <a:pt x="16" y="29"/>
                  <a:pt x="16" y="29"/>
                </a:cubicBezTo>
                <a:cubicBezTo>
                  <a:pt x="16" y="29"/>
                  <a:pt x="16" y="29"/>
                  <a:pt x="16" y="29"/>
                </a:cubicBezTo>
                <a:cubicBezTo>
                  <a:pt x="14" y="26"/>
                  <a:pt x="12" y="24"/>
                  <a:pt x="11" y="21"/>
                </a:cubicBezTo>
                <a:cubicBezTo>
                  <a:pt x="10" y="22"/>
                  <a:pt x="10" y="22"/>
                  <a:pt x="10" y="22"/>
                </a:cubicBezTo>
                <a:cubicBezTo>
                  <a:pt x="9" y="22"/>
                  <a:pt x="8" y="22"/>
                  <a:pt x="8" y="22"/>
                </a:cubicBezTo>
                <a:cubicBezTo>
                  <a:pt x="7" y="22"/>
                  <a:pt x="7" y="21"/>
                  <a:pt x="8" y="21"/>
                </a:cubicBezTo>
                <a:cubicBezTo>
                  <a:pt x="8" y="20"/>
                  <a:pt x="8" y="20"/>
                  <a:pt x="8" y="20"/>
                </a:cubicBezTo>
                <a:cubicBezTo>
                  <a:pt x="8" y="19"/>
                  <a:pt x="9" y="18"/>
                  <a:pt x="9" y="17"/>
                </a:cubicBezTo>
                <a:cubicBezTo>
                  <a:pt x="9" y="17"/>
                  <a:pt x="9" y="17"/>
                  <a:pt x="9" y="17"/>
                </a:cubicBezTo>
                <a:cubicBezTo>
                  <a:pt x="9" y="16"/>
                  <a:pt x="9" y="16"/>
                  <a:pt x="9" y="15"/>
                </a:cubicBezTo>
                <a:close/>
                <a:moveTo>
                  <a:pt x="123" y="43"/>
                </a:moveTo>
                <a:cubicBezTo>
                  <a:pt x="123" y="43"/>
                  <a:pt x="123" y="43"/>
                  <a:pt x="123" y="43"/>
                </a:cubicBezTo>
                <a:cubicBezTo>
                  <a:pt x="124" y="37"/>
                  <a:pt x="124" y="31"/>
                  <a:pt x="125" y="24"/>
                </a:cubicBezTo>
                <a:cubicBezTo>
                  <a:pt x="123" y="25"/>
                  <a:pt x="122" y="26"/>
                  <a:pt x="120" y="27"/>
                </a:cubicBezTo>
                <a:cubicBezTo>
                  <a:pt x="121" y="33"/>
                  <a:pt x="122" y="38"/>
                  <a:pt x="123" y="43"/>
                </a:cubicBezTo>
                <a:close/>
                <a:moveTo>
                  <a:pt x="22" y="31"/>
                </a:moveTo>
                <a:cubicBezTo>
                  <a:pt x="23" y="31"/>
                  <a:pt x="24" y="32"/>
                  <a:pt x="25" y="32"/>
                </a:cubicBezTo>
                <a:cubicBezTo>
                  <a:pt x="25" y="31"/>
                  <a:pt x="25" y="30"/>
                  <a:pt x="25" y="29"/>
                </a:cubicBezTo>
                <a:cubicBezTo>
                  <a:pt x="27" y="27"/>
                  <a:pt x="28" y="25"/>
                  <a:pt x="29" y="22"/>
                </a:cubicBezTo>
                <a:cubicBezTo>
                  <a:pt x="29" y="22"/>
                  <a:pt x="29" y="22"/>
                  <a:pt x="29" y="21"/>
                </a:cubicBezTo>
                <a:cubicBezTo>
                  <a:pt x="29" y="21"/>
                  <a:pt x="28" y="21"/>
                  <a:pt x="28" y="21"/>
                </a:cubicBezTo>
                <a:cubicBezTo>
                  <a:pt x="27" y="22"/>
                  <a:pt x="26" y="23"/>
                  <a:pt x="25" y="24"/>
                </a:cubicBezTo>
                <a:cubicBezTo>
                  <a:pt x="24" y="25"/>
                  <a:pt x="23" y="26"/>
                  <a:pt x="21" y="27"/>
                </a:cubicBezTo>
                <a:cubicBezTo>
                  <a:pt x="21" y="28"/>
                  <a:pt x="20" y="28"/>
                  <a:pt x="19" y="28"/>
                </a:cubicBezTo>
                <a:cubicBezTo>
                  <a:pt x="19" y="29"/>
                  <a:pt x="19" y="29"/>
                  <a:pt x="20" y="29"/>
                </a:cubicBezTo>
                <a:cubicBezTo>
                  <a:pt x="21" y="29"/>
                  <a:pt x="21" y="29"/>
                  <a:pt x="21" y="30"/>
                </a:cubicBezTo>
                <a:cubicBezTo>
                  <a:pt x="21" y="30"/>
                  <a:pt x="21" y="31"/>
                  <a:pt x="22" y="31"/>
                </a:cubicBezTo>
                <a:close/>
                <a:moveTo>
                  <a:pt x="119" y="140"/>
                </a:moveTo>
                <a:cubicBezTo>
                  <a:pt x="119" y="140"/>
                  <a:pt x="119" y="140"/>
                  <a:pt x="119" y="140"/>
                </a:cubicBezTo>
                <a:cubicBezTo>
                  <a:pt x="120" y="140"/>
                  <a:pt x="120" y="141"/>
                  <a:pt x="120" y="142"/>
                </a:cubicBezTo>
                <a:cubicBezTo>
                  <a:pt x="122" y="144"/>
                  <a:pt x="123" y="146"/>
                  <a:pt x="124" y="149"/>
                </a:cubicBezTo>
                <a:cubicBezTo>
                  <a:pt x="124" y="150"/>
                  <a:pt x="124" y="150"/>
                  <a:pt x="125" y="150"/>
                </a:cubicBezTo>
                <a:cubicBezTo>
                  <a:pt x="125" y="152"/>
                  <a:pt x="126" y="153"/>
                  <a:pt x="127" y="154"/>
                </a:cubicBezTo>
                <a:cubicBezTo>
                  <a:pt x="128" y="157"/>
                  <a:pt x="129" y="160"/>
                  <a:pt x="130" y="163"/>
                </a:cubicBezTo>
                <a:cubicBezTo>
                  <a:pt x="131" y="169"/>
                  <a:pt x="133" y="174"/>
                  <a:pt x="136" y="178"/>
                </a:cubicBezTo>
                <a:cubicBezTo>
                  <a:pt x="136" y="178"/>
                  <a:pt x="136" y="178"/>
                  <a:pt x="136" y="178"/>
                </a:cubicBezTo>
                <a:cubicBezTo>
                  <a:pt x="136" y="177"/>
                  <a:pt x="135" y="176"/>
                  <a:pt x="135" y="174"/>
                </a:cubicBezTo>
                <a:cubicBezTo>
                  <a:pt x="134" y="172"/>
                  <a:pt x="133" y="169"/>
                  <a:pt x="132" y="167"/>
                </a:cubicBezTo>
                <a:cubicBezTo>
                  <a:pt x="130" y="162"/>
                  <a:pt x="129" y="157"/>
                  <a:pt x="128" y="152"/>
                </a:cubicBezTo>
                <a:cubicBezTo>
                  <a:pt x="127" y="151"/>
                  <a:pt x="127" y="150"/>
                  <a:pt x="126" y="149"/>
                </a:cubicBezTo>
                <a:cubicBezTo>
                  <a:pt x="125" y="148"/>
                  <a:pt x="124" y="146"/>
                  <a:pt x="124" y="145"/>
                </a:cubicBezTo>
                <a:cubicBezTo>
                  <a:pt x="123" y="143"/>
                  <a:pt x="121" y="141"/>
                  <a:pt x="120" y="140"/>
                </a:cubicBezTo>
                <a:cubicBezTo>
                  <a:pt x="120" y="140"/>
                  <a:pt x="119" y="140"/>
                  <a:pt x="119" y="140"/>
                </a:cubicBezTo>
                <a:close/>
                <a:moveTo>
                  <a:pt x="101" y="58"/>
                </a:moveTo>
                <a:cubicBezTo>
                  <a:pt x="101" y="58"/>
                  <a:pt x="101" y="58"/>
                  <a:pt x="101" y="58"/>
                </a:cubicBezTo>
                <a:cubicBezTo>
                  <a:pt x="102" y="52"/>
                  <a:pt x="103" y="46"/>
                  <a:pt x="104" y="39"/>
                </a:cubicBezTo>
                <a:cubicBezTo>
                  <a:pt x="102" y="40"/>
                  <a:pt x="101" y="41"/>
                  <a:pt x="100" y="42"/>
                </a:cubicBezTo>
                <a:cubicBezTo>
                  <a:pt x="100" y="47"/>
                  <a:pt x="100" y="53"/>
                  <a:pt x="101" y="58"/>
                </a:cubicBezTo>
                <a:close/>
                <a:moveTo>
                  <a:pt x="54" y="274"/>
                </a:moveTo>
                <a:cubicBezTo>
                  <a:pt x="55" y="271"/>
                  <a:pt x="55" y="269"/>
                  <a:pt x="56" y="266"/>
                </a:cubicBezTo>
                <a:cubicBezTo>
                  <a:pt x="56" y="266"/>
                  <a:pt x="55" y="266"/>
                  <a:pt x="55" y="267"/>
                </a:cubicBezTo>
                <a:cubicBezTo>
                  <a:pt x="54" y="268"/>
                  <a:pt x="53" y="269"/>
                  <a:pt x="52" y="271"/>
                </a:cubicBezTo>
                <a:cubicBezTo>
                  <a:pt x="52" y="271"/>
                  <a:pt x="51" y="272"/>
                  <a:pt x="50" y="272"/>
                </a:cubicBezTo>
                <a:cubicBezTo>
                  <a:pt x="50" y="272"/>
                  <a:pt x="50" y="272"/>
                  <a:pt x="49" y="272"/>
                </a:cubicBezTo>
                <a:cubicBezTo>
                  <a:pt x="49" y="272"/>
                  <a:pt x="48" y="271"/>
                  <a:pt x="48" y="271"/>
                </a:cubicBezTo>
                <a:cubicBezTo>
                  <a:pt x="49" y="270"/>
                  <a:pt x="49" y="270"/>
                  <a:pt x="49" y="270"/>
                </a:cubicBezTo>
                <a:cubicBezTo>
                  <a:pt x="49" y="269"/>
                  <a:pt x="49" y="268"/>
                  <a:pt x="50" y="267"/>
                </a:cubicBezTo>
                <a:cubicBezTo>
                  <a:pt x="50" y="266"/>
                  <a:pt x="50" y="265"/>
                  <a:pt x="50" y="265"/>
                </a:cubicBezTo>
                <a:cubicBezTo>
                  <a:pt x="50" y="265"/>
                  <a:pt x="50" y="265"/>
                  <a:pt x="50" y="265"/>
                </a:cubicBezTo>
                <a:cubicBezTo>
                  <a:pt x="48" y="267"/>
                  <a:pt x="46" y="270"/>
                  <a:pt x="44" y="272"/>
                </a:cubicBezTo>
                <a:cubicBezTo>
                  <a:pt x="48" y="273"/>
                  <a:pt x="51" y="273"/>
                  <a:pt x="54" y="274"/>
                </a:cubicBezTo>
                <a:close/>
                <a:moveTo>
                  <a:pt x="60" y="151"/>
                </a:moveTo>
                <a:cubicBezTo>
                  <a:pt x="60" y="151"/>
                  <a:pt x="60" y="151"/>
                  <a:pt x="60" y="151"/>
                </a:cubicBezTo>
                <a:cubicBezTo>
                  <a:pt x="60" y="151"/>
                  <a:pt x="60" y="151"/>
                  <a:pt x="60" y="151"/>
                </a:cubicBezTo>
                <a:cubicBezTo>
                  <a:pt x="61" y="148"/>
                  <a:pt x="61" y="146"/>
                  <a:pt x="62" y="143"/>
                </a:cubicBezTo>
                <a:cubicBezTo>
                  <a:pt x="63" y="141"/>
                  <a:pt x="64" y="139"/>
                  <a:pt x="65" y="136"/>
                </a:cubicBezTo>
                <a:cubicBezTo>
                  <a:pt x="66" y="135"/>
                  <a:pt x="67" y="134"/>
                  <a:pt x="68" y="132"/>
                </a:cubicBezTo>
                <a:cubicBezTo>
                  <a:pt x="68" y="132"/>
                  <a:pt x="68" y="132"/>
                  <a:pt x="69" y="132"/>
                </a:cubicBezTo>
                <a:cubicBezTo>
                  <a:pt x="68" y="132"/>
                  <a:pt x="68" y="132"/>
                  <a:pt x="68" y="132"/>
                </a:cubicBezTo>
                <a:cubicBezTo>
                  <a:pt x="67" y="132"/>
                  <a:pt x="66" y="133"/>
                  <a:pt x="64" y="133"/>
                </a:cubicBezTo>
                <a:cubicBezTo>
                  <a:pt x="63" y="133"/>
                  <a:pt x="63" y="134"/>
                  <a:pt x="62" y="135"/>
                </a:cubicBezTo>
                <a:cubicBezTo>
                  <a:pt x="62" y="136"/>
                  <a:pt x="62" y="137"/>
                  <a:pt x="61" y="138"/>
                </a:cubicBezTo>
                <a:cubicBezTo>
                  <a:pt x="61" y="141"/>
                  <a:pt x="61" y="144"/>
                  <a:pt x="60" y="147"/>
                </a:cubicBezTo>
                <a:cubicBezTo>
                  <a:pt x="60" y="148"/>
                  <a:pt x="60" y="150"/>
                  <a:pt x="60" y="151"/>
                </a:cubicBezTo>
                <a:close/>
                <a:moveTo>
                  <a:pt x="63" y="267"/>
                </a:moveTo>
                <a:cubicBezTo>
                  <a:pt x="63" y="267"/>
                  <a:pt x="63" y="267"/>
                  <a:pt x="63" y="266"/>
                </a:cubicBezTo>
                <a:cubicBezTo>
                  <a:pt x="61" y="269"/>
                  <a:pt x="59" y="271"/>
                  <a:pt x="57" y="274"/>
                </a:cubicBezTo>
                <a:cubicBezTo>
                  <a:pt x="62" y="274"/>
                  <a:pt x="67" y="273"/>
                  <a:pt x="71" y="271"/>
                </a:cubicBezTo>
                <a:cubicBezTo>
                  <a:pt x="71" y="270"/>
                  <a:pt x="70" y="270"/>
                  <a:pt x="70" y="270"/>
                </a:cubicBezTo>
                <a:cubicBezTo>
                  <a:pt x="69" y="270"/>
                  <a:pt x="68" y="270"/>
                  <a:pt x="67" y="271"/>
                </a:cubicBezTo>
                <a:cubicBezTo>
                  <a:pt x="66" y="271"/>
                  <a:pt x="65" y="271"/>
                  <a:pt x="65" y="272"/>
                </a:cubicBezTo>
                <a:cubicBezTo>
                  <a:pt x="64" y="272"/>
                  <a:pt x="64" y="272"/>
                  <a:pt x="64" y="272"/>
                </a:cubicBezTo>
                <a:cubicBezTo>
                  <a:pt x="63" y="272"/>
                  <a:pt x="62" y="272"/>
                  <a:pt x="62" y="271"/>
                </a:cubicBezTo>
                <a:cubicBezTo>
                  <a:pt x="62" y="271"/>
                  <a:pt x="62" y="270"/>
                  <a:pt x="62" y="270"/>
                </a:cubicBezTo>
                <a:cubicBezTo>
                  <a:pt x="62" y="269"/>
                  <a:pt x="63" y="268"/>
                  <a:pt x="63" y="267"/>
                </a:cubicBezTo>
                <a:close/>
                <a:moveTo>
                  <a:pt x="187" y="257"/>
                </a:moveTo>
                <a:cubicBezTo>
                  <a:pt x="187" y="257"/>
                  <a:pt x="187" y="257"/>
                  <a:pt x="187" y="257"/>
                </a:cubicBezTo>
                <a:cubicBezTo>
                  <a:pt x="187" y="256"/>
                  <a:pt x="187" y="256"/>
                  <a:pt x="187" y="256"/>
                </a:cubicBezTo>
                <a:cubicBezTo>
                  <a:pt x="186" y="256"/>
                  <a:pt x="185" y="255"/>
                  <a:pt x="185" y="255"/>
                </a:cubicBezTo>
                <a:cubicBezTo>
                  <a:pt x="184" y="255"/>
                  <a:pt x="183" y="254"/>
                  <a:pt x="182" y="254"/>
                </a:cubicBezTo>
                <a:cubicBezTo>
                  <a:pt x="181" y="253"/>
                  <a:pt x="181" y="253"/>
                  <a:pt x="181" y="252"/>
                </a:cubicBezTo>
                <a:cubicBezTo>
                  <a:pt x="181" y="252"/>
                  <a:pt x="181" y="252"/>
                  <a:pt x="180" y="252"/>
                </a:cubicBezTo>
                <a:cubicBezTo>
                  <a:pt x="180" y="252"/>
                  <a:pt x="180" y="252"/>
                  <a:pt x="180" y="252"/>
                </a:cubicBezTo>
                <a:cubicBezTo>
                  <a:pt x="181" y="253"/>
                  <a:pt x="180" y="253"/>
                  <a:pt x="180" y="254"/>
                </a:cubicBezTo>
                <a:cubicBezTo>
                  <a:pt x="179" y="254"/>
                  <a:pt x="179" y="254"/>
                  <a:pt x="179" y="254"/>
                </a:cubicBezTo>
                <a:cubicBezTo>
                  <a:pt x="178" y="254"/>
                  <a:pt x="178" y="255"/>
                  <a:pt x="177" y="255"/>
                </a:cubicBezTo>
                <a:cubicBezTo>
                  <a:pt x="178" y="256"/>
                  <a:pt x="179" y="257"/>
                  <a:pt x="180" y="257"/>
                </a:cubicBezTo>
                <a:cubicBezTo>
                  <a:pt x="180" y="259"/>
                  <a:pt x="181" y="260"/>
                  <a:pt x="182" y="261"/>
                </a:cubicBezTo>
                <a:cubicBezTo>
                  <a:pt x="182" y="261"/>
                  <a:pt x="182" y="261"/>
                  <a:pt x="182" y="261"/>
                </a:cubicBezTo>
                <a:cubicBezTo>
                  <a:pt x="182" y="261"/>
                  <a:pt x="182" y="260"/>
                  <a:pt x="182" y="259"/>
                </a:cubicBezTo>
                <a:cubicBezTo>
                  <a:pt x="183" y="259"/>
                  <a:pt x="183" y="258"/>
                  <a:pt x="183" y="258"/>
                </a:cubicBezTo>
                <a:cubicBezTo>
                  <a:pt x="184" y="257"/>
                  <a:pt x="184" y="256"/>
                  <a:pt x="186" y="256"/>
                </a:cubicBezTo>
                <a:cubicBezTo>
                  <a:pt x="186" y="256"/>
                  <a:pt x="187" y="257"/>
                  <a:pt x="187" y="257"/>
                </a:cubicBezTo>
                <a:close/>
                <a:moveTo>
                  <a:pt x="143" y="36"/>
                </a:moveTo>
                <a:cubicBezTo>
                  <a:pt x="142" y="37"/>
                  <a:pt x="142" y="38"/>
                  <a:pt x="141" y="39"/>
                </a:cubicBezTo>
                <a:cubicBezTo>
                  <a:pt x="140" y="40"/>
                  <a:pt x="138" y="42"/>
                  <a:pt x="137" y="43"/>
                </a:cubicBezTo>
                <a:cubicBezTo>
                  <a:pt x="137" y="43"/>
                  <a:pt x="137" y="44"/>
                  <a:pt x="137" y="44"/>
                </a:cubicBezTo>
                <a:cubicBezTo>
                  <a:pt x="137" y="44"/>
                  <a:pt x="137" y="44"/>
                  <a:pt x="137" y="44"/>
                </a:cubicBezTo>
                <a:cubicBezTo>
                  <a:pt x="137" y="44"/>
                  <a:pt x="137" y="44"/>
                  <a:pt x="137" y="44"/>
                </a:cubicBezTo>
                <a:cubicBezTo>
                  <a:pt x="141" y="41"/>
                  <a:pt x="145" y="37"/>
                  <a:pt x="147" y="33"/>
                </a:cubicBezTo>
                <a:cubicBezTo>
                  <a:pt x="147" y="33"/>
                  <a:pt x="148" y="33"/>
                  <a:pt x="148" y="33"/>
                </a:cubicBezTo>
                <a:cubicBezTo>
                  <a:pt x="148" y="33"/>
                  <a:pt x="148" y="33"/>
                  <a:pt x="148" y="32"/>
                </a:cubicBezTo>
                <a:cubicBezTo>
                  <a:pt x="148" y="31"/>
                  <a:pt x="148" y="29"/>
                  <a:pt x="148" y="27"/>
                </a:cubicBezTo>
                <a:cubicBezTo>
                  <a:pt x="148" y="27"/>
                  <a:pt x="148" y="27"/>
                  <a:pt x="148" y="27"/>
                </a:cubicBezTo>
                <a:cubicBezTo>
                  <a:pt x="147" y="28"/>
                  <a:pt x="147" y="29"/>
                  <a:pt x="146" y="30"/>
                </a:cubicBezTo>
                <a:cubicBezTo>
                  <a:pt x="146" y="30"/>
                  <a:pt x="146" y="31"/>
                  <a:pt x="146" y="32"/>
                </a:cubicBezTo>
                <a:cubicBezTo>
                  <a:pt x="145" y="33"/>
                  <a:pt x="145" y="34"/>
                  <a:pt x="145" y="35"/>
                </a:cubicBezTo>
                <a:cubicBezTo>
                  <a:pt x="145" y="36"/>
                  <a:pt x="144" y="36"/>
                  <a:pt x="143" y="36"/>
                </a:cubicBezTo>
                <a:close/>
                <a:moveTo>
                  <a:pt x="143" y="30"/>
                </a:moveTo>
                <a:cubicBezTo>
                  <a:pt x="144" y="30"/>
                  <a:pt x="144" y="29"/>
                  <a:pt x="144" y="28"/>
                </a:cubicBezTo>
                <a:cubicBezTo>
                  <a:pt x="144" y="26"/>
                  <a:pt x="144" y="24"/>
                  <a:pt x="144" y="22"/>
                </a:cubicBezTo>
                <a:cubicBezTo>
                  <a:pt x="144" y="21"/>
                  <a:pt x="144" y="20"/>
                  <a:pt x="145" y="20"/>
                </a:cubicBezTo>
                <a:cubicBezTo>
                  <a:pt x="144" y="18"/>
                  <a:pt x="143" y="18"/>
                  <a:pt x="141" y="18"/>
                </a:cubicBezTo>
                <a:cubicBezTo>
                  <a:pt x="141" y="22"/>
                  <a:pt x="142" y="26"/>
                  <a:pt x="143" y="30"/>
                </a:cubicBezTo>
                <a:close/>
                <a:moveTo>
                  <a:pt x="107" y="53"/>
                </a:moveTo>
                <a:cubicBezTo>
                  <a:pt x="108" y="47"/>
                  <a:pt x="108" y="41"/>
                  <a:pt x="109" y="36"/>
                </a:cubicBezTo>
                <a:cubicBezTo>
                  <a:pt x="109" y="36"/>
                  <a:pt x="109" y="36"/>
                  <a:pt x="109" y="35"/>
                </a:cubicBezTo>
                <a:cubicBezTo>
                  <a:pt x="108" y="36"/>
                  <a:pt x="107" y="37"/>
                  <a:pt x="106" y="38"/>
                </a:cubicBezTo>
                <a:cubicBezTo>
                  <a:pt x="106" y="43"/>
                  <a:pt x="106" y="48"/>
                  <a:pt x="107" y="53"/>
                </a:cubicBezTo>
                <a:close/>
                <a:moveTo>
                  <a:pt x="135" y="25"/>
                </a:moveTo>
                <a:cubicBezTo>
                  <a:pt x="135" y="25"/>
                  <a:pt x="135" y="25"/>
                  <a:pt x="135" y="25"/>
                </a:cubicBezTo>
                <a:cubicBezTo>
                  <a:pt x="135" y="25"/>
                  <a:pt x="134" y="25"/>
                  <a:pt x="134" y="25"/>
                </a:cubicBezTo>
                <a:cubicBezTo>
                  <a:pt x="134" y="28"/>
                  <a:pt x="134" y="30"/>
                  <a:pt x="134" y="32"/>
                </a:cubicBezTo>
                <a:cubicBezTo>
                  <a:pt x="134" y="35"/>
                  <a:pt x="134" y="37"/>
                  <a:pt x="133" y="39"/>
                </a:cubicBezTo>
                <a:cubicBezTo>
                  <a:pt x="133" y="39"/>
                  <a:pt x="133" y="39"/>
                  <a:pt x="134" y="40"/>
                </a:cubicBezTo>
                <a:cubicBezTo>
                  <a:pt x="135" y="39"/>
                  <a:pt x="136" y="38"/>
                  <a:pt x="137" y="37"/>
                </a:cubicBezTo>
                <a:cubicBezTo>
                  <a:pt x="137" y="37"/>
                  <a:pt x="137" y="37"/>
                  <a:pt x="137" y="36"/>
                </a:cubicBezTo>
                <a:cubicBezTo>
                  <a:pt x="136" y="34"/>
                  <a:pt x="136" y="32"/>
                  <a:pt x="136" y="29"/>
                </a:cubicBezTo>
                <a:cubicBezTo>
                  <a:pt x="135" y="28"/>
                  <a:pt x="135" y="26"/>
                  <a:pt x="135" y="25"/>
                </a:cubicBezTo>
                <a:close/>
                <a:moveTo>
                  <a:pt x="94" y="44"/>
                </a:moveTo>
                <a:cubicBezTo>
                  <a:pt x="94" y="48"/>
                  <a:pt x="94" y="52"/>
                  <a:pt x="94" y="57"/>
                </a:cubicBezTo>
                <a:cubicBezTo>
                  <a:pt x="96" y="52"/>
                  <a:pt x="96" y="47"/>
                  <a:pt x="97" y="43"/>
                </a:cubicBezTo>
                <a:cubicBezTo>
                  <a:pt x="96" y="43"/>
                  <a:pt x="95" y="43"/>
                  <a:pt x="94" y="44"/>
                </a:cubicBezTo>
                <a:close/>
                <a:moveTo>
                  <a:pt x="18" y="28"/>
                </a:moveTo>
                <a:cubicBezTo>
                  <a:pt x="18" y="26"/>
                  <a:pt x="19" y="26"/>
                  <a:pt x="19" y="25"/>
                </a:cubicBezTo>
                <a:cubicBezTo>
                  <a:pt x="20" y="23"/>
                  <a:pt x="21" y="22"/>
                  <a:pt x="21" y="20"/>
                </a:cubicBezTo>
                <a:cubicBezTo>
                  <a:pt x="22" y="19"/>
                  <a:pt x="22" y="19"/>
                  <a:pt x="22" y="18"/>
                </a:cubicBezTo>
                <a:cubicBezTo>
                  <a:pt x="23" y="17"/>
                  <a:pt x="23" y="17"/>
                  <a:pt x="22" y="17"/>
                </a:cubicBezTo>
                <a:cubicBezTo>
                  <a:pt x="20" y="19"/>
                  <a:pt x="17" y="22"/>
                  <a:pt x="15" y="24"/>
                </a:cubicBezTo>
                <a:cubicBezTo>
                  <a:pt x="16" y="25"/>
                  <a:pt x="17" y="27"/>
                  <a:pt x="18" y="28"/>
                </a:cubicBezTo>
                <a:close/>
                <a:moveTo>
                  <a:pt x="85" y="80"/>
                </a:moveTo>
                <a:cubicBezTo>
                  <a:pt x="85" y="80"/>
                  <a:pt x="85" y="80"/>
                  <a:pt x="85" y="80"/>
                </a:cubicBezTo>
                <a:cubicBezTo>
                  <a:pt x="85" y="81"/>
                  <a:pt x="85" y="81"/>
                  <a:pt x="85" y="82"/>
                </a:cubicBezTo>
                <a:cubicBezTo>
                  <a:pt x="85" y="83"/>
                  <a:pt x="85" y="85"/>
                  <a:pt x="85" y="86"/>
                </a:cubicBezTo>
                <a:cubicBezTo>
                  <a:pt x="85" y="91"/>
                  <a:pt x="86" y="95"/>
                  <a:pt x="86" y="100"/>
                </a:cubicBezTo>
                <a:cubicBezTo>
                  <a:pt x="86" y="101"/>
                  <a:pt x="86" y="101"/>
                  <a:pt x="86" y="101"/>
                </a:cubicBezTo>
                <a:cubicBezTo>
                  <a:pt x="86" y="100"/>
                  <a:pt x="86" y="100"/>
                  <a:pt x="86" y="100"/>
                </a:cubicBezTo>
                <a:cubicBezTo>
                  <a:pt x="86" y="99"/>
                  <a:pt x="87" y="97"/>
                  <a:pt x="87" y="96"/>
                </a:cubicBezTo>
                <a:cubicBezTo>
                  <a:pt x="87" y="92"/>
                  <a:pt x="87" y="88"/>
                  <a:pt x="87" y="84"/>
                </a:cubicBezTo>
                <a:cubicBezTo>
                  <a:pt x="87" y="83"/>
                  <a:pt x="87" y="82"/>
                  <a:pt x="86" y="82"/>
                </a:cubicBezTo>
                <a:cubicBezTo>
                  <a:pt x="86" y="81"/>
                  <a:pt x="86" y="81"/>
                  <a:pt x="85" y="80"/>
                </a:cubicBezTo>
                <a:close/>
                <a:moveTo>
                  <a:pt x="85" y="67"/>
                </a:moveTo>
                <a:cubicBezTo>
                  <a:pt x="86" y="67"/>
                  <a:pt x="86" y="66"/>
                  <a:pt x="87" y="66"/>
                </a:cubicBezTo>
                <a:cubicBezTo>
                  <a:pt x="87" y="65"/>
                  <a:pt x="87" y="65"/>
                  <a:pt x="87" y="64"/>
                </a:cubicBezTo>
                <a:cubicBezTo>
                  <a:pt x="86" y="64"/>
                  <a:pt x="85" y="64"/>
                  <a:pt x="85" y="63"/>
                </a:cubicBezTo>
                <a:cubicBezTo>
                  <a:pt x="85" y="62"/>
                  <a:pt x="85" y="61"/>
                  <a:pt x="86" y="60"/>
                </a:cubicBezTo>
                <a:cubicBezTo>
                  <a:pt x="86" y="55"/>
                  <a:pt x="86" y="51"/>
                  <a:pt x="86" y="47"/>
                </a:cubicBezTo>
                <a:cubicBezTo>
                  <a:pt x="86" y="47"/>
                  <a:pt x="86" y="47"/>
                  <a:pt x="86" y="47"/>
                </a:cubicBezTo>
                <a:cubicBezTo>
                  <a:pt x="85" y="47"/>
                  <a:pt x="85" y="47"/>
                  <a:pt x="85" y="47"/>
                </a:cubicBezTo>
                <a:cubicBezTo>
                  <a:pt x="85" y="47"/>
                  <a:pt x="85" y="48"/>
                  <a:pt x="85" y="48"/>
                </a:cubicBezTo>
                <a:cubicBezTo>
                  <a:pt x="85" y="52"/>
                  <a:pt x="85" y="57"/>
                  <a:pt x="85" y="62"/>
                </a:cubicBezTo>
                <a:cubicBezTo>
                  <a:pt x="85" y="63"/>
                  <a:pt x="85" y="65"/>
                  <a:pt x="85" y="66"/>
                </a:cubicBezTo>
                <a:cubicBezTo>
                  <a:pt x="85" y="66"/>
                  <a:pt x="85" y="66"/>
                  <a:pt x="85" y="67"/>
                </a:cubicBezTo>
                <a:close/>
                <a:moveTo>
                  <a:pt x="12" y="18"/>
                </a:moveTo>
                <a:cubicBezTo>
                  <a:pt x="14" y="17"/>
                  <a:pt x="16" y="15"/>
                  <a:pt x="17" y="13"/>
                </a:cubicBezTo>
                <a:cubicBezTo>
                  <a:pt x="17" y="11"/>
                  <a:pt x="16" y="11"/>
                  <a:pt x="15" y="11"/>
                </a:cubicBezTo>
                <a:cubicBezTo>
                  <a:pt x="15" y="11"/>
                  <a:pt x="15" y="11"/>
                  <a:pt x="15" y="11"/>
                </a:cubicBezTo>
                <a:cubicBezTo>
                  <a:pt x="14" y="13"/>
                  <a:pt x="13" y="14"/>
                  <a:pt x="12" y="16"/>
                </a:cubicBezTo>
                <a:cubicBezTo>
                  <a:pt x="11" y="17"/>
                  <a:pt x="11" y="18"/>
                  <a:pt x="12" y="18"/>
                </a:cubicBezTo>
                <a:close/>
                <a:moveTo>
                  <a:pt x="87" y="5"/>
                </a:moveTo>
                <a:cubicBezTo>
                  <a:pt x="88" y="6"/>
                  <a:pt x="89" y="8"/>
                  <a:pt x="90" y="10"/>
                </a:cubicBezTo>
                <a:cubicBezTo>
                  <a:pt x="91" y="11"/>
                  <a:pt x="92" y="13"/>
                  <a:pt x="93" y="15"/>
                </a:cubicBezTo>
                <a:cubicBezTo>
                  <a:pt x="93" y="14"/>
                  <a:pt x="93" y="13"/>
                  <a:pt x="93" y="13"/>
                </a:cubicBezTo>
                <a:cubicBezTo>
                  <a:pt x="93" y="10"/>
                  <a:pt x="92" y="7"/>
                  <a:pt x="89" y="6"/>
                </a:cubicBezTo>
                <a:cubicBezTo>
                  <a:pt x="88" y="5"/>
                  <a:pt x="88" y="5"/>
                  <a:pt x="87" y="5"/>
                </a:cubicBezTo>
                <a:close/>
                <a:moveTo>
                  <a:pt x="175" y="266"/>
                </a:moveTo>
                <a:cubicBezTo>
                  <a:pt x="175" y="266"/>
                  <a:pt x="175" y="266"/>
                  <a:pt x="175" y="266"/>
                </a:cubicBezTo>
                <a:cubicBezTo>
                  <a:pt x="176" y="263"/>
                  <a:pt x="176" y="260"/>
                  <a:pt x="176" y="256"/>
                </a:cubicBezTo>
                <a:cubicBezTo>
                  <a:pt x="175" y="257"/>
                  <a:pt x="173" y="258"/>
                  <a:pt x="172" y="259"/>
                </a:cubicBezTo>
                <a:cubicBezTo>
                  <a:pt x="173" y="260"/>
                  <a:pt x="173" y="261"/>
                  <a:pt x="174" y="263"/>
                </a:cubicBezTo>
                <a:cubicBezTo>
                  <a:pt x="174" y="264"/>
                  <a:pt x="175" y="265"/>
                  <a:pt x="175" y="266"/>
                </a:cubicBezTo>
                <a:close/>
                <a:moveTo>
                  <a:pt x="57" y="271"/>
                </a:moveTo>
                <a:cubicBezTo>
                  <a:pt x="59" y="268"/>
                  <a:pt x="61" y="266"/>
                  <a:pt x="62" y="264"/>
                </a:cubicBezTo>
                <a:cubicBezTo>
                  <a:pt x="61" y="263"/>
                  <a:pt x="59" y="263"/>
                  <a:pt x="58" y="263"/>
                </a:cubicBezTo>
                <a:cubicBezTo>
                  <a:pt x="58" y="266"/>
                  <a:pt x="57" y="268"/>
                  <a:pt x="57" y="271"/>
                </a:cubicBezTo>
                <a:close/>
                <a:moveTo>
                  <a:pt x="181" y="264"/>
                </a:moveTo>
                <a:cubicBezTo>
                  <a:pt x="180" y="262"/>
                  <a:pt x="179" y="260"/>
                  <a:pt x="178" y="258"/>
                </a:cubicBezTo>
                <a:cubicBezTo>
                  <a:pt x="177" y="261"/>
                  <a:pt x="177" y="263"/>
                  <a:pt x="177" y="266"/>
                </a:cubicBezTo>
                <a:cubicBezTo>
                  <a:pt x="179" y="266"/>
                  <a:pt x="180" y="265"/>
                  <a:pt x="181" y="264"/>
                </a:cubicBezTo>
                <a:close/>
                <a:moveTo>
                  <a:pt x="124" y="51"/>
                </a:moveTo>
                <a:cubicBezTo>
                  <a:pt x="127" y="50"/>
                  <a:pt x="129" y="48"/>
                  <a:pt x="131" y="47"/>
                </a:cubicBezTo>
                <a:cubicBezTo>
                  <a:pt x="131" y="47"/>
                  <a:pt x="131" y="46"/>
                  <a:pt x="130" y="46"/>
                </a:cubicBezTo>
                <a:cubicBezTo>
                  <a:pt x="130" y="46"/>
                  <a:pt x="130" y="45"/>
                  <a:pt x="130" y="45"/>
                </a:cubicBezTo>
                <a:cubicBezTo>
                  <a:pt x="128" y="47"/>
                  <a:pt x="125" y="48"/>
                  <a:pt x="123" y="50"/>
                </a:cubicBezTo>
                <a:cubicBezTo>
                  <a:pt x="124" y="51"/>
                  <a:pt x="124" y="51"/>
                  <a:pt x="124" y="51"/>
                </a:cubicBezTo>
                <a:close/>
                <a:moveTo>
                  <a:pt x="20" y="90"/>
                </a:moveTo>
                <a:cubicBezTo>
                  <a:pt x="20" y="90"/>
                  <a:pt x="20" y="90"/>
                  <a:pt x="20" y="90"/>
                </a:cubicBezTo>
                <a:cubicBezTo>
                  <a:pt x="20" y="93"/>
                  <a:pt x="20" y="96"/>
                  <a:pt x="20" y="99"/>
                </a:cubicBezTo>
                <a:cubicBezTo>
                  <a:pt x="20" y="103"/>
                  <a:pt x="20" y="107"/>
                  <a:pt x="20" y="112"/>
                </a:cubicBezTo>
                <a:cubicBezTo>
                  <a:pt x="20" y="114"/>
                  <a:pt x="20" y="116"/>
                  <a:pt x="20" y="118"/>
                </a:cubicBezTo>
                <a:cubicBezTo>
                  <a:pt x="21" y="119"/>
                  <a:pt x="21" y="119"/>
                  <a:pt x="21" y="119"/>
                </a:cubicBezTo>
                <a:cubicBezTo>
                  <a:pt x="21" y="119"/>
                  <a:pt x="21" y="119"/>
                  <a:pt x="21" y="118"/>
                </a:cubicBezTo>
                <a:cubicBezTo>
                  <a:pt x="21" y="116"/>
                  <a:pt x="21" y="114"/>
                  <a:pt x="20" y="112"/>
                </a:cubicBezTo>
                <a:cubicBezTo>
                  <a:pt x="20" y="106"/>
                  <a:pt x="20" y="100"/>
                  <a:pt x="20" y="94"/>
                </a:cubicBezTo>
                <a:cubicBezTo>
                  <a:pt x="20" y="93"/>
                  <a:pt x="20" y="92"/>
                  <a:pt x="20" y="90"/>
                </a:cubicBezTo>
                <a:close/>
                <a:moveTo>
                  <a:pt x="60" y="22"/>
                </a:moveTo>
                <a:cubicBezTo>
                  <a:pt x="60" y="22"/>
                  <a:pt x="60" y="22"/>
                  <a:pt x="60" y="22"/>
                </a:cubicBezTo>
                <a:cubicBezTo>
                  <a:pt x="59" y="22"/>
                  <a:pt x="58" y="22"/>
                  <a:pt x="57" y="22"/>
                </a:cubicBezTo>
                <a:cubicBezTo>
                  <a:pt x="57" y="22"/>
                  <a:pt x="56" y="22"/>
                  <a:pt x="56" y="23"/>
                </a:cubicBezTo>
                <a:cubicBezTo>
                  <a:pt x="55" y="26"/>
                  <a:pt x="54" y="28"/>
                  <a:pt x="53" y="31"/>
                </a:cubicBezTo>
                <a:cubicBezTo>
                  <a:pt x="53" y="31"/>
                  <a:pt x="53" y="31"/>
                  <a:pt x="53" y="31"/>
                </a:cubicBezTo>
                <a:cubicBezTo>
                  <a:pt x="55" y="28"/>
                  <a:pt x="57" y="25"/>
                  <a:pt x="60" y="22"/>
                </a:cubicBezTo>
                <a:close/>
                <a:moveTo>
                  <a:pt x="54" y="260"/>
                </a:moveTo>
                <a:cubicBezTo>
                  <a:pt x="56" y="261"/>
                  <a:pt x="58" y="261"/>
                  <a:pt x="61" y="261"/>
                </a:cubicBezTo>
                <a:cubicBezTo>
                  <a:pt x="61" y="261"/>
                  <a:pt x="62" y="260"/>
                  <a:pt x="63" y="260"/>
                </a:cubicBezTo>
                <a:cubicBezTo>
                  <a:pt x="64" y="259"/>
                  <a:pt x="65" y="257"/>
                  <a:pt x="65" y="255"/>
                </a:cubicBezTo>
                <a:cubicBezTo>
                  <a:pt x="64" y="255"/>
                  <a:pt x="64" y="255"/>
                  <a:pt x="64" y="256"/>
                </a:cubicBezTo>
                <a:cubicBezTo>
                  <a:pt x="64" y="256"/>
                  <a:pt x="64" y="256"/>
                  <a:pt x="64" y="256"/>
                </a:cubicBezTo>
                <a:cubicBezTo>
                  <a:pt x="63" y="258"/>
                  <a:pt x="62" y="259"/>
                  <a:pt x="61" y="259"/>
                </a:cubicBezTo>
                <a:cubicBezTo>
                  <a:pt x="59" y="260"/>
                  <a:pt x="58" y="260"/>
                  <a:pt x="56" y="260"/>
                </a:cubicBezTo>
                <a:cubicBezTo>
                  <a:pt x="55" y="260"/>
                  <a:pt x="55" y="260"/>
                  <a:pt x="54" y="260"/>
                </a:cubicBezTo>
                <a:close/>
                <a:moveTo>
                  <a:pt x="124" y="21"/>
                </a:moveTo>
                <a:cubicBezTo>
                  <a:pt x="124" y="21"/>
                  <a:pt x="124" y="21"/>
                  <a:pt x="124" y="21"/>
                </a:cubicBezTo>
                <a:cubicBezTo>
                  <a:pt x="125" y="21"/>
                  <a:pt x="125" y="20"/>
                  <a:pt x="125" y="20"/>
                </a:cubicBezTo>
                <a:cubicBezTo>
                  <a:pt x="126" y="20"/>
                  <a:pt x="127" y="19"/>
                  <a:pt x="128" y="18"/>
                </a:cubicBezTo>
                <a:cubicBezTo>
                  <a:pt x="131" y="17"/>
                  <a:pt x="133" y="16"/>
                  <a:pt x="135" y="14"/>
                </a:cubicBezTo>
                <a:cubicBezTo>
                  <a:pt x="136" y="14"/>
                  <a:pt x="136" y="14"/>
                  <a:pt x="136" y="14"/>
                </a:cubicBezTo>
                <a:cubicBezTo>
                  <a:pt x="136" y="13"/>
                  <a:pt x="137" y="12"/>
                  <a:pt x="138" y="12"/>
                </a:cubicBezTo>
                <a:cubicBezTo>
                  <a:pt x="138" y="12"/>
                  <a:pt x="137" y="12"/>
                  <a:pt x="137" y="12"/>
                </a:cubicBezTo>
                <a:cubicBezTo>
                  <a:pt x="135" y="12"/>
                  <a:pt x="134" y="13"/>
                  <a:pt x="133" y="14"/>
                </a:cubicBezTo>
                <a:cubicBezTo>
                  <a:pt x="130" y="16"/>
                  <a:pt x="128" y="18"/>
                  <a:pt x="125" y="20"/>
                </a:cubicBezTo>
                <a:cubicBezTo>
                  <a:pt x="125" y="20"/>
                  <a:pt x="125" y="20"/>
                  <a:pt x="124" y="21"/>
                </a:cubicBezTo>
                <a:close/>
                <a:moveTo>
                  <a:pt x="64" y="270"/>
                </a:moveTo>
                <a:cubicBezTo>
                  <a:pt x="64" y="270"/>
                  <a:pt x="64" y="270"/>
                  <a:pt x="64" y="270"/>
                </a:cubicBezTo>
                <a:cubicBezTo>
                  <a:pt x="65" y="269"/>
                  <a:pt x="67" y="268"/>
                  <a:pt x="68" y="267"/>
                </a:cubicBezTo>
                <a:cubicBezTo>
                  <a:pt x="70" y="267"/>
                  <a:pt x="71" y="267"/>
                  <a:pt x="73" y="267"/>
                </a:cubicBezTo>
                <a:cubicBezTo>
                  <a:pt x="72" y="267"/>
                  <a:pt x="72" y="267"/>
                  <a:pt x="71" y="266"/>
                </a:cubicBezTo>
                <a:cubicBezTo>
                  <a:pt x="69" y="266"/>
                  <a:pt x="67" y="265"/>
                  <a:pt x="65" y="265"/>
                </a:cubicBezTo>
                <a:cubicBezTo>
                  <a:pt x="65" y="264"/>
                  <a:pt x="65" y="264"/>
                  <a:pt x="65" y="264"/>
                </a:cubicBezTo>
                <a:cubicBezTo>
                  <a:pt x="65" y="265"/>
                  <a:pt x="65" y="266"/>
                  <a:pt x="65" y="267"/>
                </a:cubicBezTo>
                <a:cubicBezTo>
                  <a:pt x="64" y="268"/>
                  <a:pt x="64" y="269"/>
                  <a:pt x="64" y="270"/>
                </a:cubicBezTo>
                <a:close/>
                <a:moveTo>
                  <a:pt x="37" y="269"/>
                </a:moveTo>
                <a:cubicBezTo>
                  <a:pt x="38" y="267"/>
                  <a:pt x="40" y="263"/>
                  <a:pt x="40" y="262"/>
                </a:cubicBezTo>
                <a:cubicBezTo>
                  <a:pt x="38" y="262"/>
                  <a:pt x="39" y="262"/>
                  <a:pt x="37" y="263"/>
                </a:cubicBezTo>
                <a:cubicBezTo>
                  <a:pt x="37" y="264"/>
                  <a:pt x="37" y="264"/>
                  <a:pt x="36" y="265"/>
                </a:cubicBezTo>
                <a:cubicBezTo>
                  <a:pt x="36" y="265"/>
                  <a:pt x="35" y="266"/>
                  <a:pt x="35" y="266"/>
                </a:cubicBezTo>
                <a:cubicBezTo>
                  <a:pt x="35" y="267"/>
                  <a:pt x="36" y="268"/>
                  <a:pt x="37" y="269"/>
                </a:cubicBezTo>
                <a:close/>
                <a:moveTo>
                  <a:pt x="140" y="23"/>
                </a:moveTo>
                <a:cubicBezTo>
                  <a:pt x="140" y="23"/>
                  <a:pt x="140" y="23"/>
                  <a:pt x="140" y="23"/>
                </a:cubicBezTo>
                <a:cubicBezTo>
                  <a:pt x="139" y="27"/>
                  <a:pt x="139" y="31"/>
                  <a:pt x="139" y="34"/>
                </a:cubicBezTo>
                <a:cubicBezTo>
                  <a:pt x="139" y="34"/>
                  <a:pt x="139" y="34"/>
                  <a:pt x="139" y="34"/>
                </a:cubicBezTo>
                <a:cubicBezTo>
                  <a:pt x="140" y="34"/>
                  <a:pt x="141" y="33"/>
                  <a:pt x="141" y="33"/>
                </a:cubicBezTo>
                <a:cubicBezTo>
                  <a:pt x="142" y="32"/>
                  <a:pt x="142" y="32"/>
                  <a:pt x="142" y="31"/>
                </a:cubicBezTo>
                <a:cubicBezTo>
                  <a:pt x="141" y="30"/>
                  <a:pt x="141" y="29"/>
                  <a:pt x="141" y="27"/>
                </a:cubicBezTo>
                <a:cubicBezTo>
                  <a:pt x="140" y="26"/>
                  <a:pt x="140" y="24"/>
                  <a:pt x="140" y="23"/>
                </a:cubicBezTo>
                <a:close/>
                <a:moveTo>
                  <a:pt x="27" y="29"/>
                </a:moveTo>
                <a:cubicBezTo>
                  <a:pt x="29" y="28"/>
                  <a:pt x="34" y="23"/>
                  <a:pt x="34" y="22"/>
                </a:cubicBezTo>
                <a:cubicBezTo>
                  <a:pt x="33" y="22"/>
                  <a:pt x="32" y="22"/>
                  <a:pt x="31" y="22"/>
                </a:cubicBezTo>
                <a:cubicBezTo>
                  <a:pt x="30" y="24"/>
                  <a:pt x="29" y="27"/>
                  <a:pt x="27" y="29"/>
                </a:cubicBezTo>
                <a:close/>
                <a:moveTo>
                  <a:pt x="22" y="9"/>
                </a:moveTo>
                <a:cubicBezTo>
                  <a:pt x="21" y="7"/>
                  <a:pt x="16" y="6"/>
                  <a:pt x="14" y="6"/>
                </a:cubicBezTo>
                <a:cubicBezTo>
                  <a:pt x="14" y="6"/>
                  <a:pt x="15" y="6"/>
                  <a:pt x="15" y="6"/>
                </a:cubicBezTo>
                <a:cubicBezTo>
                  <a:pt x="16" y="6"/>
                  <a:pt x="16" y="7"/>
                  <a:pt x="16" y="8"/>
                </a:cubicBezTo>
                <a:cubicBezTo>
                  <a:pt x="16" y="8"/>
                  <a:pt x="16" y="9"/>
                  <a:pt x="16" y="9"/>
                </a:cubicBezTo>
                <a:cubicBezTo>
                  <a:pt x="16" y="9"/>
                  <a:pt x="17" y="10"/>
                  <a:pt x="17" y="10"/>
                </a:cubicBezTo>
                <a:cubicBezTo>
                  <a:pt x="18" y="9"/>
                  <a:pt x="19" y="9"/>
                  <a:pt x="20" y="10"/>
                </a:cubicBezTo>
                <a:cubicBezTo>
                  <a:pt x="20" y="10"/>
                  <a:pt x="21" y="9"/>
                  <a:pt x="21" y="9"/>
                </a:cubicBezTo>
                <a:cubicBezTo>
                  <a:pt x="21" y="9"/>
                  <a:pt x="22" y="9"/>
                  <a:pt x="22" y="9"/>
                </a:cubicBezTo>
                <a:close/>
                <a:moveTo>
                  <a:pt x="8" y="9"/>
                </a:moveTo>
                <a:cubicBezTo>
                  <a:pt x="7" y="9"/>
                  <a:pt x="7" y="10"/>
                  <a:pt x="6" y="10"/>
                </a:cubicBezTo>
                <a:cubicBezTo>
                  <a:pt x="5" y="11"/>
                  <a:pt x="5" y="11"/>
                  <a:pt x="5" y="13"/>
                </a:cubicBezTo>
                <a:cubicBezTo>
                  <a:pt x="4" y="14"/>
                  <a:pt x="4" y="15"/>
                  <a:pt x="4" y="16"/>
                </a:cubicBezTo>
                <a:cubicBezTo>
                  <a:pt x="4" y="16"/>
                  <a:pt x="5" y="16"/>
                  <a:pt x="5" y="16"/>
                </a:cubicBezTo>
                <a:cubicBezTo>
                  <a:pt x="6" y="15"/>
                  <a:pt x="7" y="14"/>
                  <a:pt x="8" y="12"/>
                </a:cubicBezTo>
                <a:cubicBezTo>
                  <a:pt x="8" y="12"/>
                  <a:pt x="8" y="12"/>
                  <a:pt x="8" y="12"/>
                </a:cubicBezTo>
                <a:cubicBezTo>
                  <a:pt x="8" y="11"/>
                  <a:pt x="8" y="10"/>
                  <a:pt x="8" y="9"/>
                </a:cubicBezTo>
                <a:close/>
                <a:moveTo>
                  <a:pt x="64" y="131"/>
                </a:moveTo>
                <a:cubicBezTo>
                  <a:pt x="68" y="130"/>
                  <a:pt x="73" y="128"/>
                  <a:pt x="74" y="125"/>
                </a:cubicBezTo>
                <a:cubicBezTo>
                  <a:pt x="73" y="125"/>
                  <a:pt x="72" y="126"/>
                  <a:pt x="72" y="126"/>
                </a:cubicBezTo>
                <a:cubicBezTo>
                  <a:pt x="70" y="127"/>
                  <a:pt x="69" y="128"/>
                  <a:pt x="68" y="128"/>
                </a:cubicBezTo>
                <a:cubicBezTo>
                  <a:pt x="66" y="129"/>
                  <a:pt x="65" y="130"/>
                  <a:pt x="64" y="131"/>
                </a:cubicBezTo>
                <a:close/>
                <a:moveTo>
                  <a:pt x="64" y="15"/>
                </a:moveTo>
                <a:cubicBezTo>
                  <a:pt x="64" y="15"/>
                  <a:pt x="64" y="15"/>
                  <a:pt x="64" y="15"/>
                </a:cubicBezTo>
                <a:cubicBezTo>
                  <a:pt x="62" y="16"/>
                  <a:pt x="61" y="16"/>
                  <a:pt x="59" y="17"/>
                </a:cubicBezTo>
                <a:cubicBezTo>
                  <a:pt x="59" y="17"/>
                  <a:pt x="59" y="17"/>
                  <a:pt x="59" y="17"/>
                </a:cubicBezTo>
                <a:cubicBezTo>
                  <a:pt x="59" y="18"/>
                  <a:pt x="58" y="19"/>
                  <a:pt x="58" y="20"/>
                </a:cubicBezTo>
                <a:cubicBezTo>
                  <a:pt x="58" y="20"/>
                  <a:pt x="58" y="20"/>
                  <a:pt x="58" y="20"/>
                </a:cubicBezTo>
                <a:cubicBezTo>
                  <a:pt x="59" y="20"/>
                  <a:pt x="60" y="20"/>
                  <a:pt x="61" y="19"/>
                </a:cubicBezTo>
                <a:cubicBezTo>
                  <a:pt x="61" y="19"/>
                  <a:pt x="62" y="19"/>
                  <a:pt x="62" y="19"/>
                </a:cubicBezTo>
                <a:cubicBezTo>
                  <a:pt x="63" y="18"/>
                  <a:pt x="63" y="17"/>
                  <a:pt x="64" y="15"/>
                </a:cubicBezTo>
                <a:close/>
                <a:moveTo>
                  <a:pt x="44" y="31"/>
                </a:moveTo>
                <a:cubicBezTo>
                  <a:pt x="45" y="30"/>
                  <a:pt x="50" y="24"/>
                  <a:pt x="50" y="23"/>
                </a:cubicBezTo>
                <a:cubicBezTo>
                  <a:pt x="49" y="23"/>
                  <a:pt x="49" y="23"/>
                  <a:pt x="48" y="23"/>
                </a:cubicBezTo>
                <a:cubicBezTo>
                  <a:pt x="48" y="23"/>
                  <a:pt x="48" y="23"/>
                  <a:pt x="47" y="24"/>
                </a:cubicBezTo>
                <a:cubicBezTo>
                  <a:pt x="46" y="26"/>
                  <a:pt x="45" y="28"/>
                  <a:pt x="44" y="30"/>
                </a:cubicBezTo>
                <a:cubicBezTo>
                  <a:pt x="44" y="30"/>
                  <a:pt x="44" y="31"/>
                  <a:pt x="44" y="31"/>
                </a:cubicBezTo>
                <a:close/>
                <a:moveTo>
                  <a:pt x="170" y="260"/>
                </a:moveTo>
                <a:cubicBezTo>
                  <a:pt x="169" y="261"/>
                  <a:pt x="168" y="261"/>
                  <a:pt x="167" y="261"/>
                </a:cubicBezTo>
                <a:cubicBezTo>
                  <a:pt x="168" y="263"/>
                  <a:pt x="168" y="264"/>
                  <a:pt x="168" y="265"/>
                </a:cubicBezTo>
                <a:cubicBezTo>
                  <a:pt x="168" y="266"/>
                  <a:pt x="168" y="268"/>
                  <a:pt x="168" y="269"/>
                </a:cubicBezTo>
                <a:cubicBezTo>
                  <a:pt x="169" y="269"/>
                  <a:pt x="169" y="269"/>
                  <a:pt x="169" y="268"/>
                </a:cubicBezTo>
                <a:cubicBezTo>
                  <a:pt x="169" y="266"/>
                  <a:pt x="169" y="265"/>
                  <a:pt x="170" y="263"/>
                </a:cubicBezTo>
                <a:cubicBezTo>
                  <a:pt x="170" y="262"/>
                  <a:pt x="170" y="261"/>
                  <a:pt x="170" y="260"/>
                </a:cubicBezTo>
                <a:close/>
                <a:moveTo>
                  <a:pt x="44" y="270"/>
                </a:moveTo>
                <a:cubicBezTo>
                  <a:pt x="44" y="270"/>
                  <a:pt x="44" y="270"/>
                  <a:pt x="44" y="270"/>
                </a:cubicBezTo>
                <a:cubicBezTo>
                  <a:pt x="46" y="267"/>
                  <a:pt x="47" y="265"/>
                  <a:pt x="49" y="263"/>
                </a:cubicBezTo>
                <a:cubicBezTo>
                  <a:pt x="48" y="262"/>
                  <a:pt x="47" y="262"/>
                  <a:pt x="47" y="262"/>
                </a:cubicBezTo>
                <a:cubicBezTo>
                  <a:pt x="46" y="265"/>
                  <a:pt x="45" y="267"/>
                  <a:pt x="44" y="270"/>
                </a:cubicBezTo>
                <a:close/>
                <a:moveTo>
                  <a:pt x="150" y="116"/>
                </a:moveTo>
                <a:cubicBezTo>
                  <a:pt x="150" y="116"/>
                  <a:pt x="150" y="116"/>
                  <a:pt x="150" y="116"/>
                </a:cubicBezTo>
                <a:cubicBezTo>
                  <a:pt x="150" y="116"/>
                  <a:pt x="150" y="116"/>
                  <a:pt x="150" y="117"/>
                </a:cubicBezTo>
                <a:cubicBezTo>
                  <a:pt x="149" y="118"/>
                  <a:pt x="147" y="120"/>
                  <a:pt x="146" y="122"/>
                </a:cubicBezTo>
                <a:cubicBezTo>
                  <a:pt x="144" y="125"/>
                  <a:pt x="143" y="128"/>
                  <a:pt x="142" y="132"/>
                </a:cubicBezTo>
                <a:cubicBezTo>
                  <a:pt x="142" y="133"/>
                  <a:pt x="142" y="134"/>
                  <a:pt x="142" y="135"/>
                </a:cubicBezTo>
                <a:cubicBezTo>
                  <a:pt x="142" y="135"/>
                  <a:pt x="142" y="135"/>
                  <a:pt x="142" y="135"/>
                </a:cubicBezTo>
                <a:cubicBezTo>
                  <a:pt x="142" y="133"/>
                  <a:pt x="142" y="132"/>
                  <a:pt x="143" y="131"/>
                </a:cubicBezTo>
                <a:cubicBezTo>
                  <a:pt x="143" y="128"/>
                  <a:pt x="145" y="126"/>
                  <a:pt x="146" y="124"/>
                </a:cubicBezTo>
                <a:cubicBezTo>
                  <a:pt x="147" y="121"/>
                  <a:pt x="149" y="119"/>
                  <a:pt x="150" y="117"/>
                </a:cubicBezTo>
                <a:cubicBezTo>
                  <a:pt x="150" y="117"/>
                  <a:pt x="150" y="117"/>
                  <a:pt x="150" y="116"/>
                </a:cubicBezTo>
                <a:close/>
                <a:moveTo>
                  <a:pt x="30" y="76"/>
                </a:moveTo>
                <a:cubicBezTo>
                  <a:pt x="31" y="77"/>
                  <a:pt x="31" y="79"/>
                  <a:pt x="33" y="79"/>
                </a:cubicBezTo>
                <a:cubicBezTo>
                  <a:pt x="36" y="80"/>
                  <a:pt x="39" y="81"/>
                  <a:pt x="42" y="81"/>
                </a:cubicBezTo>
                <a:cubicBezTo>
                  <a:pt x="42" y="81"/>
                  <a:pt x="42" y="80"/>
                  <a:pt x="42" y="80"/>
                </a:cubicBezTo>
                <a:cubicBezTo>
                  <a:pt x="40" y="80"/>
                  <a:pt x="39" y="80"/>
                  <a:pt x="38" y="79"/>
                </a:cubicBezTo>
                <a:cubicBezTo>
                  <a:pt x="37" y="79"/>
                  <a:pt x="37" y="79"/>
                  <a:pt x="36" y="79"/>
                </a:cubicBezTo>
                <a:cubicBezTo>
                  <a:pt x="34" y="79"/>
                  <a:pt x="32" y="78"/>
                  <a:pt x="31" y="76"/>
                </a:cubicBezTo>
                <a:cubicBezTo>
                  <a:pt x="31" y="76"/>
                  <a:pt x="30" y="76"/>
                  <a:pt x="30" y="76"/>
                </a:cubicBezTo>
                <a:close/>
                <a:moveTo>
                  <a:pt x="39" y="23"/>
                </a:moveTo>
                <a:cubicBezTo>
                  <a:pt x="38" y="25"/>
                  <a:pt x="37" y="27"/>
                  <a:pt x="36" y="30"/>
                </a:cubicBezTo>
                <a:cubicBezTo>
                  <a:pt x="37" y="29"/>
                  <a:pt x="41" y="24"/>
                  <a:pt x="41" y="23"/>
                </a:cubicBezTo>
                <a:cubicBezTo>
                  <a:pt x="41" y="23"/>
                  <a:pt x="40" y="23"/>
                  <a:pt x="39" y="23"/>
                </a:cubicBezTo>
                <a:close/>
                <a:moveTo>
                  <a:pt x="49" y="21"/>
                </a:moveTo>
                <a:cubicBezTo>
                  <a:pt x="50" y="21"/>
                  <a:pt x="50" y="21"/>
                  <a:pt x="51" y="21"/>
                </a:cubicBezTo>
                <a:cubicBezTo>
                  <a:pt x="51" y="21"/>
                  <a:pt x="52" y="21"/>
                  <a:pt x="52" y="21"/>
                </a:cubicBezTo>
                <a:cubicBezTo>
                  <a:pt x="53" y="20"/>
                  <a:pt x="53" y="19"/>
                  <a:pt x="54" y="18"/>
                </a:cubicBezTo>
                <a:cubicBezTo>
                  <a:pt x="53" y="18"/>
                  <a:pt x="51" y="19"/>
                  <a:pt x="50" y="19"/>
                </a:cubicBezTo>
                <a:cubicBezTo>
                  <a:pt x="49" y="20"/>
                  <a:pt x="49" y="20"/>
                  <a:pt x="49" y="21"/>
                </a:cubicBezTo>
                <a:close/>
                <a:moveTo>
                  <a:pt x="171" y="262"/>
                </a:moveTo>
                <a:cubicBezTo>
                  <a:pt x="171" y="264"/>
                  <a:pt x="171" y="266"/>
                  <a:pt x="171" y="269"/>
                </a:cubicBezTo>
                <a:cubicBezTo>
                  <a:pt x="172" y="268"/>
                  <a:pt x="173" y="268"/>
                  <a:pt x="174" y="268"/>
                </a:cubicBezTo>
                <a:cubicBezTo>
                  <a:pt x="173" y="266"/>
                  <a:pt x="172" y="264"/>
                  <a:pt x="172" y="262"/>
                </a:cubicBezTo>
                <a:cubicBezTo>
                  <a:pt x="172" y="262"/>
                  <a:pt x="172" y="262"/>
                  <a:pt x="171" y="262"/>
                </a:cubicBezTo>
                <a:close/>
                <a:moveTo>
                  <a:pt x="51" y="269"/>
                </a:moveTo>
                <a:cubicBezTo>
                  <a:pt x="52" y="268"/>
                  <a:pt x="55" y="264"/>
                  <a:pt x="55" y="263"/>
                </a:cubicBezTo>
                <a:cubicBezTo>
                  <a:pt x="54" y="263"/>
                  <a:pt x="53" y="263"/>
                  <a:pt x="52" y="263"/>
                </a:cubicBezTo>
                <a:cubicBezTo>
                  <a:pt x="52" y="265"/>
                  <a:pt x="51" y="267"/>
                  <a:pt x="51" y="269"/>
                </a:cubicBezTo>
                <a:close/>
                <a:moveTo>
                  <a:pt x="34" y="38"/>
                </a:moveTo>
                <a:cubicBezTo>
                  <a:pt x="34" y="39"/>
                  <a:pt x="34" y="39"/>
                  <a:pt x="35" y="39"/>
                </a:cubicBezTo>
                <a:cubicBezTo>
                  <a:pt x="36" y="39"/>
                  <a:pt x="38" y="40"/>
                  <a:pt x="39" y="40"/>
                </a:cubicBezTo>
                <a:cubicBezTo>
                  <a:pt x="42" y="40"/>
                  <a:pt x="46" y="40"/>
                  <a:pt x="49" y="39"/>
                </a:cubicBezTo>
                <a:cubicBezTo>
                  <a:pt x="50" y="39"/>
                  <a:pt x="50" y="39"/>
                  <a:pt x="51" y="39"/>
                </a:cubicBezTo>
                <a:cubicBezTo>
                  <a:pt x="45" y="39"/>
                  <a:pt x="40" y="39"/>
                  <a:pt x="34" y="38"/>
                </a:cubicBezTo>
                <a:close/>
                <a:moveTo>
                  <a:pt x="40" y="21"/>
                </a:moveTo>
                <a:cubicBezTo>
                  <a:pt x="41" y="21"/>
                  <a:pt x="42" y="21"/>
                  <a:pt x="43" y="21"/>
                </a:cubicBezTo>
                <a:cubicBezTo>
                  <a:pt x="43" y="21"/>
                  <a:pt x="43" y="21"/>
                  <a:pt x="43" y="21"/>
                </a:cubicBezTo>
                <a:cubicBezTo>
                  <a:pt x="44" y="20"/>
                  <a:pt x="44" y="20"/>
                  <a:pt x="45" y="19"/>
                </a:cubicBezTo>
                <a:cubicBezTo>
                  <a:pt x="44" y="19"/>
                  <a:pt x="43" y="19"/>
                  <a:pt x="41" y="19"/>
                </a:cubicBezTo>
                <a:cubicBezTo>
                  <a:pt x="41" y="19"/>
                  <a:pt x="41" y="19"/>
                  <a:pt x="41" y="19"/>
                </a:cubicBezTo>
                <a:cubicBezTo>
                  <a:pt x="41" y="20"/>
                  <a:pt x="40" y="20"/>
                  <a:pt x="40" y="21"/>
                </a:cubicBezTo>
                <a:close/>
                <a:moveTo>
                  <a:pt x="171" y="257"/>
                </a:moveTo>
                <a:cubicBezTo>
                  <a:pt x="171" y="257"/>
                  <a:pt x="171" y="257"/>
                  <a:pt x="171" y="257"/>
                </a:cubicBezTo>
                <a:cubicBezTo>
                  <a:pt x="170" y="258"/>
                  <a:pt x="169" y="258"/>
                  <a:pt x="168" y="258"/>
                </a:cubicBezTo>
                <a:cubicBezTo>
                  <a:pt x="167" y="259"/>
                  <a:pt x="166" y="258"/>
                  <a:pt x="166" y="257"/>
                </a:cubicBezTo>
                <a:cubicBezTo>
                  <a:pt x="166" y="257"/>
                  <a:pt x="166" y="256"/>
                  <a:pt x="166" y="256"/>
                </a:cubicBezTo>
                <a:cubicBezTo>
                  <a:pt x="165" y="256"/>
                  <a:pt x="164" y="256"/>
                  <a:pt x="164" y="257"/>
                </a:cubicBezTo>
                <a:cubicBezTo>
                  <a:pt x="164" y="258"/>
                  <a:pt x="164" y="258"/>
                  <a:pt x="164" y="258"/>
                </a:cubicBezTo>
                <a:cubicBezTo>
                  <a:pt x="165" y="259"/>
                  <a:pt x="166" y="260"/>
                  <a:pt x="167" y="259"/>
                </a:cubicBezTo>
                <a:cubicBezTo>
                  <a:pt x="168" y="259"/>
                  <a:pt x="168" y="259"/>
                  <a:pt x="169" y="259"/>
                </a:cubicBezTo>
                <a:cubicBezTo>
                  <a:pt x="170" y="258"/>
                  <a:pt x="170" y="258"/>
                  <a:pt x="171" y="257"/>
                </a:cubicBezTo>
                <a:close/>
                <a:moveTo>
                  <a:pt x="137" y="15"/>
                </a:moveTo>
                <a:cubicBezTo>
                  <a:pt x="139" y="15"/>
                  <a:pt x="141" y="15"/>
                  <a:pt x="144" y="14"/>
                </a:cubicBezTo>
                <a:cubicBezTo>
                  <a:pt x="143" y="14"/>
                  <a:pt x="142" y="13"/>
                  <a:pt x="142" y="13"/>
                </a:cubicBezTo>
                <a:cubicBezTo>
                  <a:pt x="142" y="13"/>
                  <a:pt x="141" y="13"/>
                  <a:pt x="141" y="13"/>
                </a:cubicBezTo>
                <a:cubicBezTo>
                  <a:pt x="139" y="13"/>
                  <a:pt x="138" y="14"/>
                  <a:pt x="137" y="15"/>
                </a:cubicBezTo>
                <a:close/>
                <a:moveTo>
                  <a:pt x="111" y="57"/>
                </a:moveTo>
                <a:cubicBezTo>
                  <a:pt x="111" y="57"/>
                  <a:pt x="111" y="58"/>
                  <a:pt x="111" y="58"/>
                </a:cubicBezTo>
                <a:cubicBezTo>
                  <a:pt x="114" y="56"/>
                  <a:pt x="118" y="55"/>
                  <a:pt x="121" y="53"/>
                </a:cubicBezTo>
                <a:cubicBezTo>
                  <a:pt x="121" y="53"/>
                  <a:pt x="120" y="52"/>
                  <a:pt x="120" y="52"/>
                </a:cubicBezTo>
                <a:cubicBezTo>
                  <a:pt x="117" y="54"/>
                  <a:pt x="114" y="56"/>
                  <a:pt x="111" y="57"/>
                </a:cubicBezTo>
                <a:close/>
                <a:moveTo>
                  <a:pt x="32" y="20"/>
                </a:moveTo>
                <a:cubicBezTo>
                  <a:pt x="33" y="20"/>
                  <a:pt x="34" y="21"/>
                  <a:pt x="35" y="21"/>
                </a:cubicBezTo>
                <a:cubicBezTo>
                  <a:pt x="35" y="21"/>
                  <a:pt x="36" y="21"/>
                  <a:pt x="36" y="21"/>
                </a:cubicBezTo>
                <a:cubicBezTo>
                  <a:pt x="36" y="20"/>
                  <a:pt x="37" y="20"/>
                  <a:pt x="37" y="19"/>
                </a:cubicBezTo>
                <a:cubicBezTo>
                  <a:pt x="36" y="19"/>
                  <a:pt x="34" y="19"/>
                  <a:pt x="33" y="18"/>
                </a:cubicBezTo>
                <a:cubicBezTo>
                  <a:pt x="32" y="19"/>
                  <a:pt x="32" y="19"/>
                  <a:pt x="32" y="20"/>
                </a:cubicBezTo>
                <a:close/>
                <a:moveTo>
                  <a:pt x="21" y="25"/>
                </a:moveTo>
                <a:cubicBezTo>
                  <a:pt x="21" y="25"/>
                  <a:pt x="21" y="25"/>
                  <a:pt x="21" y="25"/>
                </a:cubicBezTo>
                <a:cubicBezTo>
                  <a:pt x="23" y="23"/>
                  <a:pt x="24" y="21"/>
                  <a:pt x="26" y="20"/>
                </a:cubicBezTo>
                <a:cubicBezTo>
                  <a:pt x="25" y="19"/>
                  <a:pt x="25" y="19"/>
                  <a:pt x="24" y="19"/>
                </a:cubicBezTo>
                <a:cubicBezTo>
                  <a:pt x="23" y="21"/>
                  <a:pt x="22" y="23"/>
                  <a:pt x="21" y="25"/>
                </a:cubicBezTo>
                <a:close/>
                <a:moveTo>
                  <a:pt x="133" y="42"/>
                </a:moveTo>
                <a:cubicBezTo>
                  <a:pt x="134" y="43"/>
                  <a:pt x="134" y="43"/>
                  <a:pt x="135" y="43"/>
                </a:cubicBezTo>
                <a:cubicBezTo>
                  <a:pt x="136" y="42"/>
                  <a:pt x="138" y="39"/>
                  <a:pt x="139" y="39"/>
                </a:cubicBezTo>
                <a:cubicBezTo>
                  <a:pt x="138" y="39"/>
                  <a:pt x="138" y="39"/>
                  <a:pt x="137" y="39"/>
                </a:cubicBezTo>
                <a:cubicBezTo>
                  <a:pt x="136" y="40"/>
                  <a:pt x="135" y="41"/>
                  <a:pt x="133" y="42"/>
                </a:cubicBezTo>
                <a:close/>
                <a:moveTo>
                  <a:pt x="31" y="41"/>
                </a:moveTo>
                <a:cubicBezTo>
                  <a:pt x="31" y="41"/>
                  <a:pt x="31" y="54"/>
                  <a:pt x="31" y="57"/>
                </a:cubicBezTo>
                <a:cubicBezTo>
                  <a:pt x="31" y="56"/>
                  <a:pt x="31" y="56"/>
                  <a:pt x="31" y="55"/>
                </a:cubicBezTo>
                <a:cubicBezTo>
                  <a:pt x="32" y="51"/>
                  <a:pt x="32" y="46"/>
                  <a:pt x="32" y="42"/>
                </a:cubicBezTo>
                <a:cubicBezTo>
                  <a:pt x="32" y="42"/>
                  <a:pt x="31" y="41"/>
                  <a:pt x="31" y="41"/>
                </a:cubicBezTo>
                <a:close/>
                <a:moveTo>
                  <a:pt x="64" y="25"/>
                </a:moveTo>
                <a:cubicBezTo>
                  <a:pt x="64" y="25"/>
                  <a:pt x="64" y="25"/>
                  <a:pt x="64" y="25"/>
                </a:cubicBezTo>
                <a:cubicBezTo>
                  <a:pt x="66" y="22"/>
                  <a:pt x="68" y="19"/>
                  <a:pt x="70" y="16"/>
                </a:cubicBezTo>
                <a:cubicBezTo>
                  <a:pt x="70" y="16"/>
                  <a:pt x="69" y="17"/>
                  <a:pt x="69" y="17"/>
                </a:cubicBezTo>
                <a:cubicBezTo>
                  <a:pt x="68" y="17"/>
                  <a:pt x="68" y="18"/>
                  <a:pt x="68" y="18"/>
                </a:cubicBezTo>
                <a:cubicBezTo>
                  <a:pt x="67" y="20"/>
                  <a:pt x="66" y="22"/>
                  <a:pt x="64" y="24"/>
                </a:cubicBezTo>
                <a:cubicBezTo>
                  <a:pt x="64" y="24"/>
                  <a:pt x="64" y="25"/>
                  <a:pt x="64" y="25"/>
                </a:cubicBezTo>
                <a:close/>
                <a:moveTo>
                  <a:pt x="85" y="110"/>
                </a:moveTo>
                <a:cubicBezTo>
                  <a:pt x="84" y="111"/>
                  <a:pt x="84" y="113"/>
                  <a:pt x="83" y="115"/>
                </a:cubicBezTo>
                <a:cubicBezTo>
                  <a:pt x="82" y="116"/>
                  <a:pt x="82" y="118"/>
                  <a:pt x="81" y="119"/>
                </a:cubicBezTo>
                <a:cubicBezTo>
                  <a:pt x="82" y="119"/>
                  <a:pt x="82" y="118"/>
                  <a:pt x="83" y="117"/>
                </a:cubicBezTo>
                <a:cubicBezTo>
                  <a:pt x="84" y="115"/>
                  <a:pt x="84" y="113"/>
                  <a:pt x="85" y="111"/>
                </a:cubicBezTo>
                <a:cubicBezTo>
                  <a:pt x="85" y="111"/>
                  <a:pt x="85" y="110"/>
                  <a:pt x="85" y="110"/>
                </a:cubicBezTo>
                <a:close/>
                <a:moveTo>
                  <a:pt x="44" y="265"/>
                </a:moveTo>
                <a:cubicBezTo>
                  <a:pt x="44" y="265"/>
                  <a:pt x="44" y="265"/>
                  <a:pt x="44" y="265"/>
                </a:cubicBezTo>
                <a:cubicBezTo>
                  <a:pt x="42" y="267"/>
                  <a:pt x="41" y="269"/>
                  <a:pt x="40" y="271"/>
                </a:cubicBezTo>
                <a:cubicBezTo>
                  <a:pt x="40" y="271"/>
                  <a:pt x="41" y="271"/>
                  <a:pt x="41" y="271"/>
                </a:cubicBezTo>
                <a:cubicBezTo>
                  <a:pt x="42" y="269"/>
                  <a:pt x="43" y="267"/>
                  <a:pt x="44" y="265"/>
                </a:cubicBezTo>
                <a:close/>
                <a:moveTo>
                  <a:pt x="13" y="22"/>
                </a:moveTo>
                <a:cubicBezTo>
                  <a:pt x="15" y="20"/>
                  <a:pt x="16" y="18"/>
                  <a:pt x="17" y="16"/>
                </a:cubicBezTo>
                <a:cubicBezTo>
                  <a:pt x="17" y="16"/>
                  <a:pt x="17" y="16"/>
                  <a:pt x="17" y="16"/>
                </a:cubicBezTo>
                <a:cubicBezTo>
                  <a:pt x="15" y="17"/>
                  <a:pt x="14" y="19"/>
                  <a:pt x="12" y="20"/>
                </a:cubicBezTo>
                <a:cubicBezTo>
                  <a:pt x="13" y="21"/>
                  <a:pt x="13" y="21"/>
                  <a:pt x="13" y="22"/>
                </a:cubicBezTo>
                <a:close/>
                <a:moveTo>
                  <a:pt x="87" y="76"/>
                </a:moveTo>
                <a:cubicBezTo>
                  <a:pt x="87" y="75"/>
                  <a:pt x="87" y="71"/>
                  <a:pt x="87" y="70"/>
                </a:cubicBezTo>
                <a:cubicBezTo>
                  <a:pt x="86" y="70"/>
                  <a:pt x="86" y="70"/>
                  <a:pt x="85" y="70"/>
                </a:cubicBezTo>
                <a:cubicBezTo>
                  <a:pt x="85" y="71"/>
                  <a:pt x="85" y="72"/>
                  <a:pt x="86" y="72"/>
                </a:cubicBezTo>
                <a:cubicBezTo>
                  <a:pt x="86" y="72"/>
                  <a:pt x="86" y="72"/>
                  <a:pt x="86" y="73"/>
                </a:cubicBezTo>
                <a:cubicBezTo>
                  <a:pt x="86" y="73"/>
                  <a:pt x="86" y="74"/>
                  <a:pt x="86" y="75"/>
                </a:cubicBezTo>
                <a:cubicBezTo>
                  <a:pt x="87" y="75"/>
                  <a:pt x="87" y="75"/>
                  <a:pt x="87" y="76"/>
                </a:cubicBezTo>
                <a:close/>
                <a:moveTo>
                  <a:pt x="85" y="35"/>
                </a:moveTo>
                <a:cubicBezTo>
                  <a:pt x="85" y="36"/>
                  <a:pt x="85" y="37"/>
                  <a:pt x="85" y="38"/>
                </a:cubicBezTo>
                <a:cubicBezTo>
                  <a:pt x="85" y="38"/>
                  <a:pt x="86" y="38"/>
                  <a:pt x="86" y="38"/>
                </a:cubicBezTo>
                <a:cubicBezTo>
                  <a:pt x="86" y="37"/>
                  <a:pt x="86" y="37"/>
                  <a:pt x="86" y="36"/>
                </a:cubicBezTo>
                <a:cubicBezTo>
                  <a:pt x="86" y="36"/>
                  <a:pt x="86" y="35"/>
                  <a:pt x="86" y="35"/>
                </a:cubicBezTo>
                <a:cubicBezTo>
                  <a:pt x="86" y="34"/>
                  <a:pt x="86" y="33"/>
                  <a:pt x="87" y="33"/>
                </a:cubicBezTo>
                <a:cubicBezTo>
                  <a:pt x="86" y="34"/>
                  <a:pt x="86" y="34"/>
                  <a:pt x="85" y="35"/>
                </a:cubicBezTo>
                <a:close/>
                <a:moveTo>
                  <a:pt x="54" y="79"/>
                </a:moveTo>
                <a:cubicBezTo>
                  <a:pt x="54" y="80"/>
                  <a:pt x="53" y="80"/>
                  <a:pt x="53" y="81"/>
                </a:cubicBezTo>
                <a:cubicBezTo>
                  <a:pt x="55" y="81"/>
                  <a:pt x="57" y="80"/>
                  <a:pt x="60" y="79"/>
                </a:cubicBezTo>
                <a:cubicBezTo>
                  <a:pt x="60" y="79"/>
                  <a:pt x="60" y="79"/>
                  <a:pt x="60" y="79"/>
                </a:cubicBezTo>
                <a:cubicBezTo>
                  <a:pt x="58" y="79"/>
                  <a:pt x="56" y="79"/>
                  <a:pt x="54" y="79"/>
                </a:cubicBezTo>
                <a:close/>
                <a:moveTo>
                  <a:pt x="89" y="46"/>
                </a:moveTo>
                <a:cubicBezTo>
                  <a:pt x="89" y="45"/>
                  <a:pt x="89" y="45"/>
                  <a:pt x="89" y="45"/>
                </a:cubicBezTo>
                <a:cubicBezTo>
                  <a:pt x="88" y="45"/>
                  <a:pt x="89" y="45"/>
                  <a:pt x="89" y="46"/>
                </a:cubicBezTo>
                <a:cubicBezTo>
                  <a:pt x="89" y="47"/>
                  <a:pt x="89" y="48"/>
                  <a:pt x="89" y="50"/>
                </a:cubicBezTo>
                <a:cubicBezTo>
                  <a:pt x="89" y="50"/>
                  <a:pt x="89" y="50"/>
                  <a:pt x="89" y="50"/>
                </a:cubicBezTo>
                <a:cubicBezTo>
                  <a:pt x="89" y="50"/>
                  <a:pt x="89" y="50"/>
                  <a:pt x="89" y="50"/>
                </a:cubicBezTo>
                <a:cubicBezTo>
                  <a:pt x="89" y="49"/>
                  <a:pt x="90" y="47"/>
                  <a:pt x="90" y="46"/>
                </a:cubicBezTo>
                <a:cubicBezTo>
                  <a:pt x="90" y="46"/>
                  <a:pt x="90" y="46"/>
                  <a:pt x="89" y="46"/>
                </a:cubicBezTo>
                <a:close/>
                <a:moveTo>
                  <a:pt x="26" y="128"/>
                </a:moveTo>
                <a:cubicBezTo>
                  <a:pt x="29" y="131"/>
                  <a:pt x="31" y="132"/>
                  <a:pt x="34" y="132"/>
                </a:cubicBezTo>
                <a:cubicBezTo>
                  <a:pt x="31" y="131"/>
                  <a:pt x="29" y="130"/>
                  <a:pt x="26" y="128"/>
                </a:cubicBezTo>
                <a:close/>
                <a:moveTo>
                  <a:pt x="152" y="104"/>
                </a:moveTo>
                <a:cubicBezTo>
                  <a:pt x="152" y="105"/>
                  <a:pt x="152" y="106"/>
                  <a:pt x="152" y="107"/>
                </a:cubicBezTo>
                <a:cubicBezTo>
                  <a:pt x="152" y="108"/>
                  <a:pt x="151" y="109"/>
                  <a:pt x="151" y="110"/>
                </a:cubicBezTo>
                <a:cubicBezTo>
                  <a:pt x="151" y="111"/>
                  <a:pt x="151" y="112"/>
                  <a:pt x="151" y="112"/>
                </a:cubicBezTo>
                <a:cubicBezTo>
                  <a:pt x="153" y="110"/>
                  <a:pt x="152" y="107"/>
                  <a:pt x="152" y="104"/>
                </a:cubicBezTo>
                <a:close/>
                <a:moveTo>
                  <a:pt x="95" y="39"/>
                </a:moveTo>
                <a:cubicBezTo>
                  <a:pt x="92" y="39"/>
                  <a:pt x="91" y="41"/>
                  <a:pt x="88" y="41"/>
                </a:cubicBezTo>
                <a:cubicBezTo>
                  <a:pt x="89" y="42"/>
                  <a:pt x="89" y="42"/>
                  <a:pt x="89" y="42"/>
                </a:cubicBezTo>
                <a:cubicBezTo>
                  <a:pt x="90" y="41"/>
                  <a:pt x="91" y="41"/>
                  <a:pt x="92" y="40"/>
                </a:cubicBezTo>
                <a:cubicBezTo>
                  <a:pt x="93" y="40"/>
                  <a:pt x="94" y="40"/>
                  <a:pt x="95" y="39"/>
                </a:cubicBezTo>
                <a:close/>
                <a:moveTo>
                  <a:pt x="60" y="15"/>
                </a:moveTo>
                <a:cubicBezTo>
                  <a:pt x="60" y="15"/>
                  <a:pt x="60" y="15"/>
                  <a:pt x="60" y="15"/>
                </a:cubicBezTo>
                <a:cubicBezTo>
                  <a:pt x="60" y="15"/>
                  <a:pt x="60" y="15"/>
                  <a:pt x="61" y="15"/>
                </a:cubicBezTo>
                <a:cubicBezTo>
                  <a:pt x="62" y="14"/>
                  <a:pt x="64" y="13"/>
                  <a:pt x="66" y="13"/>
                </a:cubicBezTo>
                <a:cubicBezTo>
                  <a:pt x="67" y="13"/>
                  <a:pt x="67" y="12"/>
                  <a:pt x="68" y="11"/>
                </a:cubicBezTo>
                <a:cubicBezTo>
                  <a:pt x="68" y="11"/>
                  <a:pt x="67" y="11"/>
                  <a:pt x="67" y="11"/>
                </a:cubicBezTo>
                <a:cubicBezTo>
                  <a:pt x="65" y="12"/>
                  <a:pt x="63" y="14"/>
                  <a:pt x="60" y="15"/>
                </a:cubicBezTo>
                <a:close/>
                <a:moveTo>
                  <a:pt x="20" y="14"/>
                </a:moveTo>
                <a:cubicBezTo>
                  <a:pt x="19" y="16"/>
                  <a:pt x="18" y="18"/>
                  <a:pt x="17" y="19"/>
                </a:cubicBezTo>
                <a:cubicBezTo>
                  <a:pt x="17" y="19"/>
                  <a:pt x="17" y="19"/>
                  <a:pt x="17" y="19"/>
                </a:cubicBezTo>
                <a:cubicBezTo>
                  <a:pt x="18" y="18"/>
                  <a:pt x="20" y="17"/>
                  <a:pt x="21" y="16"/>
                </a:cubicBezTo>
                <a:cubicBezTo>
                  <a:pt x="21" y="15"/>
                  <a:pt x="21" y="15"/>
                  <a:pt x="21" y="15"/>
                </a:cubicBezTo>
                <a:cubicBezTo>
                  <a:pt x="20" y="15"/>
                  <a:pt x="20" y="15"/>
                  <a:pt x="20" y="14"/>
                </a:cubicBezTo>
                <a:close/>
                <a:moveTo>
                  <a:pt x="151" y="176"/>
                </a:moveTo>
                <a:cubicBezTo>
                  <a:pt x="152" y="180"/>
                  <a:pt x="153" y="184"/>
                  <a:pt x="155" y="187"/>
                </a:cubicBezTo>
                <a:cubicBezTo>
                  <a:pt x="154" y="183"/>
                  <a:pt x="152" y="180"/>
                  <a:pt x="151" y="176"/>
                </a:cubicBezTo>
                <a:close/>
                <a:moveTo>
                  <a:pt x="154" y="104"/>
                </a:moveTo>
                <a:cubicBezTo>
                  <a:pt x="154" y="101"/>
                  <a:pt x="152" y="96"/>
                  <a:pt x="151" y="95"/>
                </a:cubicBezTo>
                <a:cubicBezTo>
                  <a:pt x="152" y="98"/>
                  <a:pt x="153" y="101"/>
                  <a:pt x="154" y="104"/>
                </a:cubicBezTo>
                <a:close/>
                <a:moveTo>
                  <a:pt x="27" y="18"/>
                </a:moveTo>
                <a:cubicBezTo>
                  <a:pt x="28" y="18"/>
                  <a:pt x="28" y="18"/>
                  <a:pt x="28" y="17"/>
                </a:cubicBezTo>
                <a:cubicBezTo>
                  <a:pt x="27" y="17"/>
                  <a:pt x="26" y="17"/>
                  <a:pt x="25" y="16"/>
                </a:cubicBezTo>
                <a:cubicBezTo>
                  <a:pt x="25" y="16"/>
                  <a:pt x="25" y="16"/>
                  <a:pt x="25" y="17"/>
                </a:cubicBezTo>
                <a:cubicBezTo>
                  <a:pt x="25" y="17"/>
                  <a:pt x="25" y="17"/>
                  <a:pt x="25" y="17"/>
                </a:cubicBezTo>
                <a:cubicBezTo>
                  <a:pt x="26" y="17"/>
                  <a:pt x="26" y="18"/>
                  <a:pt x="27" y="18"/>
                </a:cubicBezTo>
                <a:close/>
                <a:moveTo>
                  <a:pt x="3" y="15"/>
                </a:moveTo>
                <a:cubicBezTo>
                  <a:pt x="2" y="16"/>
                  <a:pt x="1" y="18"/>
                  <a:pt x="2" y="19"/>
                </a:cubicBezTo>
                <a:cubicBezTo>
                  <a:pt x="2" y="19"/>
                  <a:pt x="3" y="19"/>
                  <a:pt x="2" y="18"/>
                </a:cubicBezTo>
                <a:cubicBezTo>
                  <a:pt x="2" y="18"/>
                  <a:pt x="2" y="17"/>
                  <a:pt x="2" y="17"/>
                </a:cubicBezTo>
                <a:cubicBezTo>
                  <a:pt x="2" y="16"/>
                  <a:pt x="3" y="15"/>
                  <a:pt x="3" y="15"/>
                </a:cubicBezTo>
                <a:close/>
                <a:moveTo>
                  <a:pt x="10" y="15"/>
                </a:moveTo>
                <a:cubicBezTo>
                  <a:pt x="11" y="13"/>
                  <a:pt x="12" y="12"/>
                  <a:pt x="13" y="11"/>
                </a:cubicBezTo>
                <a:cubicBezTo>
                  <a:pt x="13" y="11"/>
                  <a:pt x="13" y="11"/>
                  <a:pt x="12" y="11"/>
                </a:cubicBezTo>
                <a:cubicBezTo>
                  <a:pt x="12" y="11"/>
                  <a:pt x="11" y="12"/>
                  <a:pt x="11" y="13"/>
                </a:cubicBezTo>
                <a:cubicBezTo>
                  <a:pt x="10" y="13"/>
                  <a:pt x="10" y="13"/>
                  <a:pt x="10" y="14"/>
                </a:cubicBezTo>
                <a:cubicBezTo>
                  <a:pt x="10" y="14"/>
                  <a:pt x="10" y="14"/>
                  <a:pt x="10" y="15"/>
                </a:cubicBezTo>
                <a:close/>
                <a:moveTo>
                  <a:pt x="164" y="262"/>
                </a:moveTo>
                <a:cubicBezTo>
                  <a:pt x="164" y="264"/>
                  <a:pt x="164" y="265"/>
                  <a:pt x="164" y="267"/>
                </a:cubicBezTo>
                <a:cubicBezTo>
                  <a:pt x="164" y="267"/>
                  <a:pt x="164" y="267"/>
                  <a:pt x="164" y="267"/>
                </a:cubicBezTo>
                <a:cubicBezTo>
                  <a:pt x="164" y="265"/>
                  <a:pt x="165" y="264"/>
                  <a:pt x="165" y="263"/>
                </a:cubicBezTo>
                <a:cubicBezTo>
                  <a:pt x="165" y="263"/>
                  <a:pt x="164" y="262"/>
                  <a:pt x="164" y="262"/>
                </a:cubicBezTo>
                <a:close/>
                <a:moveTo>
                  <a:pt x="70" y="14"/>
                </a:moveTo>
                <a:cubicBezTo>
                  <a:pt x="71" y="13"/>
                  <a:pt x="72" y="12"/>
                  <a:pt x="73" y="11"/>
                </a:cubicBezTo>
                <a:cubicBezTo>
                  <a:pt x="73" y="11"/>
                  <a:pt x="72" y="11"/>
                  <a:pt x="71" y="12"/>
                </a:cubicBezTo>
                <a:cubicBezTo>
                  <a:pt x="71" y="12"/>
                  <a:pt x="70" y="13"/>
                  <a:pt x="70" y="14"/>
                </a:cubicBezTo>
                <a:close/>
                <a:moveTo>
                  <a:pt x="51" y="17"/>
                </a:moveTo>
                <a:cubicBezTo>
                  <a:pt x="51" y="17"/>
                  <a:pt x="51" y="17"/>
                  <a:pt x="51" y="17"/>
                </a:cubicBezTo>
                <a:cubicBezTo>
                  <a:pt x="51" y="17"/>
                  <a:pt x="52" y="17"/>
                  <a:pt x="53" y="17"/>
                </a:cubicBezTo>
                <a:cubicBezTo>
                  <a:pt x="53" y="17"/>
                  <a:pt x="54" y="16"/>
                  <a:pt x="54" y="16"/>
                </a:cubicBezTo>
                <a:cubicBezTo>
                  <a:pt x="55" y="16"/>
                  <a:pt x="56" y="16"/>
                  <a:pt x="56" y="16"/>
                </a:cubicBezTo>
                <a:cubicBezTo>
                  <a:pt x="54" y="16"/>
                  <a:pt x="53" y="16"/>
                  <a:pt x="51" y="16"/>
                </a:cubicBezTo>
                <a:cubicBezTo>
                  <a:pt x="51" y="16"/>
                  <a:pt x="51" y="17"/>
                  <a:pt x="51" y="17"/>
                </a:cubicBezTo>
                <a:close/>
                <a:moveTo>
                  <a:pt x="166" y="266"/>
                </a:moveTo>
                <a:cubicBezTo>
                  <a:pt x="166" y="266"/>
                  <a:pt x="166" y="266"/>
                  <a:pt x="166" y="266"/>
                </a:cubicBezTo>
                <a:cubicBezTo>
                  <a:pt x="166" y="267"/>
                  <a:pt x="166" y="268"/>
                  <a:pt x="165" y="269"/>
                </a:cubicBezTo>
                <a:cubicBezTo>
                  <a:pt x="166" y="269"/>
                  <a:pt x="166" y="269"/>
                  <a:pt x="167" y="269"/>
                </a:cubicBezTo>
                <a:cubicBezTo>
                  <a:pt x="166" y="268"/>
                  <a:pt x="166" y="267"/>
                  <a:pt x="166" y="266"/>
                </a:cubicBezTo>
                <a:close/>
                <a:moveTo>
                  <a:pt x="160" y="274"/>
                </a:moveTo>
                <a:cubicBezTo>
                  <a:pt x="160" y="275"/>
                  <a:pt x="160" y="275"/>
                  <a:pt x="161" y="275"/>
                </a:cubicBezTo>
                <a:cubicBezTo>
                  <a:pt x="161" y="275"/>
                  <a:pt x="162" y="275"/>
                  <a:pt x="163" y="275"/>
                </a:cubicBezTo>
                <a:cubicBezTo>
                  <a:pt x="162" y="274"/>
                  <a:pt x="162" y="274"/>
                  <a:pt x="161" y="274"/>
                </a:cubicBezTo>
                <a:cubicBezTo>
                  <a:pt x="161" y="274"/>
                  <a:pt x="161" y="274"/>
                  <a:pt x="160" y="274"/>
                </a:cubicBezTo>
                <a:close/>
                <a:moveTo>
                  <a:pt x="89" y="82"/>
                </a:moveTo>
                <a:cubicBezTo>
                  <a:pt x="89" y="84"/>
                  <a:pt x="91" y="86"/>
                  <a:pt x="92" y="86"/>
                </a:cubicBezTo>
                <a:cubicBezTo>
                  <a:pt x="91" y="85"/>
                  <a:pt x="90" y="84"/>
                  <a:pt x="89" y="82"/>
                </a:cubicBezTo>
                <a:close/>
                <a:moveTo>
                  <a:pt x="46" y="21"/>
                </a:moveTo>
                <a:cubicBezTo>
                  <a:pt x="47" y="20"/>
                  <a:pt x="48" y="19"/>
                  <a:pt x="48" y="19"/>
                </a:cubicBezTo>
                <a:cubicBezTo>
                  <a:pt x="47" y="20"/>
                  <a:pt x="46" y="20"/>
                  <a:pt x="45" y="21"/>
                </a:cubicBezTo>
                <a:cubicBezTo>
                  <a:pt x="46" y="21"/>
                  <a:pt x="46" y="21"/>
                  <a:pt x="46" y="21"/>
                </a:cubicBezTo>
                <a:close/>
                <a:moveTo>
                  <a:pt x="185" y="259"/>
                </a:moveTo>
                <a:cubicBezTo>
                  <a:pt x="184" y="260"/>
                  <a:pt x="184" y="261"/>
                  <a:pt x="184" y="262"/>
                </a:cubicBezTo>
                <a:cubicBezTo>
                  <a:pt x="184" y="261"/>
                  <a:pt x="185" y="260"/>
                  <a:pt x="186" y="260"/>
                </a:cubicBezTo>
                <a:cubicBezTo>
                  <a:pt x="185" y="259"/>
                  <a:pt x="185" y="259"/>
                  <a:pt x="185" y="259"/>
                </a:cubicBezTo>
                <a:close/>
                <a:moveTo>
                  <a:pt x="86" y="41"/>
                </a:moveTo>
                <a:cubicBezTo>
                  <a:pt x="86" y="41"/>
                  <a:pt x="86" y="41"/>
                  <a:pt x="86" y="41"/>
                </a:cubicBezTo>
                <a:cubicBezTo>
                  <a:pt x="86" y="41"/>
                  <a:pt x="85" y="41"/>
                  <a:pt x="85" y="41"/>
                </a:cubicBezTo>
                <a:cubicBezTo>
                  <a:pt x="85" y="42"/>
                  <a:pt x="85" y="42"/>
                  <a:pt x="85" y="43"/>
                </a:cubicBezTo>
                <a:cubicBezTo>
                  <a:pt x="85" y="43"/>
                  <a:pt x="85" y="43"/>
                  <a:pt x="85" y="43"/>
                </a:cubicBezTo>
                <a:cubicBezTo>
                  <a:pt x="85" y="42"/>
                  <a:pt x="86" y="42"/>
                  <a:pt x="86" y="41"/>
                </a:cubicBezTo>
                <a:close/>
                <a:moveTo>
                  <a:pt x="82" y="5"/>
                </a:moveTo>
                <a:cubicBezTo>
                  <a:pt x="83" y="5"/>
                  <a:pt x="84" y="4"/>
                  <a:pt x="85" y="4"/>
                </a:cubicBezTo>
                <a:cubicBezTo>
                  <a:pt x="83" y="4"/>
                  <a:pt x="82" y="4"/>
                  <a:pt x="81" y="4"/>
                </a:cubicBezTo>
                <a:cubicBezTo>
                  <a:pt x="81" y="4"/>
                  <a:pt x="82" y="4"/>
                  <a:pt x="82" y="5"/>
                </a:cubicBezTo>
                <a:close/>
                <a:moveTo>
                  <a:pt x="163" y="247"/>
                </a:moveTo>
                <a:cubicBezTo>
                  <a:pt x="163" y="249"/>
                  <a:pt x="164" y="251"/>
                  <a:pt x="165" y="251"/>
                </a:cubicBezTo>
                <a:cubicBezTo>
                  <a:pt x="165" y="249"/>
                  <a:pt x="164" y="248"/>
                  <a:pt x="163" y="247"/>
                </a:cubicBezTo>
                <a:close/>
                <a:moveTo>
                  <a:pt x="11" y="8"/>
                </a:moveTo>
                <a:cubicBezTo>
                  <a:pt x="11" y="8"/>
                  <a:pt x="10" y="8"/>
                  <a:pt x="10" y="8"/>
                </a:cubicBezTo>
                <a:cubicBezTo>
                  <a:pt x="10" y="7"/>
                  <a:pt x="10" y="7"/>
                  <a:pt x="10" y="8"/>
                </a:cubicBezTo>
                <a:cubicBezTo>
                  <a:pt x="10" y="9"/>
                  <a:pt x="10" y="9"/>
                  <a:pt x="10" y="9"/>
                </a:cubicBezTo>
                <a:cubicBezTo>
                  <a:pt x="10" y="9"/>
                  <a:pt x="10" y="9"/>
                  <a:pt x="10" y="9"/>
                </a:cubicBezTo>
                <a:cubicBezTo>
                  <a:pt x="10" y="9"/>
                  <a:pt x="10" y="8"/>
                  <a:pt x="11" y="8"/>
                </a:cubicBezTo>
                <a:close/>
                <a:moveTo>
                  <a:pt x="187" y="264"/>
                </a:moveTo>
                <a:cubicBezTo>
                  <a:pt x="189" y="263"/>
                  <a:pt x="190" y="262"/>
                  <a:pt x="190" y="261"/>
                </a:cubicBezTo>
                <a:cubicBezTo>
                  <a:pt x="189" y="262"/>
                  <a:pt x="188" y="263"/>
                  <a:pt x="187" y="264"/>
                </a:cubicBezTo>
                <a:close/>
                <a:moveTo>
                  <a:pt x="68" y="14"/>
                </a:moveTo>
                <a:cubicBezTo>
                  <a:pt x="67" y="15"/>
                  <a:pt x="66" y="16"/>
                  <a:pt x="66" y="17"/>
                </a:cubicBezTo>
                <a:cubicBezTo>
                  <a:pt x="67" y="16"/>
                  <a:pt x="67" y="16"/>
                  <a:pt x="68" y="14"/>
                </a:cubicBezTo>
                <a:close/>
                <a:moveTo>
                  <a:pt x="30" y="20"/>
                </a:moveTo>
                <a:cubicBezTo>
                  <a:pt x="30" y="19"/>
                  <a:pt x="30" y="19"/>
                  <a:pt x="31" y="18"/>
                </a:cubicBezTo>
                <a:cubicBezTo>
                  <a:pt x="31" y="18"/>
                  <a:pt x="31" y="18"/>
                  <a:pt x="30" y="18"/>
                </a:cubicBezTo>
                <a:cubicBezTo>
                  <a:pt x="30" y="18"/>
                  <a:pt x="29" y="19"/>
                  <a:pt x="29" y="19"/>
                </a:cubicBezTo>
                <a:cubicBezTo>
                  <a:pt x="29" y="19"/>
                  <a:pt x="30" y="19"/>
                  <a:pt x="30" y="20"/>
                </a:cubicBezTo>
                <a:close/>
                <a:moveTo>
                  <a:pt x="165" y="272"/>
                </a:moveTo>
                <a:cubicBezTo>
                  <a:pt x="165" y="272"/>
                  <a:pt x="166" y="272"/>
                  <a:pt x="166" y="272"/>
                </a:cubicBezTo>
                <a:cubicBezTo>
                  <a:pt x="166" y="272"/>
                  <a:pt x="166" y="272"/>
                  <a:pt x="167" y="272"/>
                </a:cubicBezTo>
                <a:cubicBezTo>
                  <a:pt x="167" y="272"/>
                  <a:pt x="167" y="271"/>
                  <a:pt x="167" y="271"/>
                </a:cubicBezTo>
                <a:cubicBezTo>
                  <a:pt x="167" y="271"/>
                  <a:pt x="167" y="271"/>
                  <a:pt x="167" y="271"/>
                </a:cubicBezTo>
                <a:cubicBezTo>
                  <a:pt x="165" y="271"/>
                  <a:pt x="165" y="271"/>
                  <a:pt x="165" y="272"/>
                </a:cubicBezTo>
                <a:close/>
                <a:moveTo>
                  <a:pt x="26" y="14"/>
                </a:moveTo>
                <a:cubicBezTo>
                  <a:pt x="27" y="15"/>
                  <a:pt x="29" y="16"/>
                  <a:pt x="29" y="16"/>
                </a:cubicBezTo>
                <a:cubicBezTo>
                  <a:pt x="28" y="15"/>
                  <a:pt x="27" y="15"/>
                  <a:pt x="26" y="14"/>
                </a:cubicBezTo>
                <a:close/>
                <a:moveTo>
                  <a:pt x="88" y="3"/>
                </a:moveTo>
                <a:cubicBezTo>
                  <a:pt x="87" y="2"/>
                  <a:pt x="86" y="2"/>
                  <a:pt x="85" y="2"/>
                </a:cubicBezTo>
                <a:cubicBezTo>
                  <a:pt x="86" y="2"/>
                  <a:pt x="87" y="3"/>
                  <a:pt x="88" y="3"/>
                </a:cubicBezTo>
                <a:close/>
                <a:moveTo>
                  <a:pt x="173" y="270"/>
                </a:moveTo>
                <a:cubicBezTo>
                  <a:pt x="172" y="270"/>
                  <a:pt x="171" y="270"/>
                  <a:pt x="171" y="270"/>
                </a:cubicBezTo>
                <a:cubicBezTo>
                  <a:pt x="171" y="271"/>
                  <a:pt x="172" y="271"/>
                  <a:pt x="173" y="270"/>
                </a:cubicBezTo>
                <a:close/>
                <a:moveTo>
                  <a:pt x="56" y="19"/>
                </a:moveTo>
                <a:cubicBezTo>
                  <a:pt x="56" y="19"/>
                  <a:pt x="56" y="19"/>
                  <a:pt x="56" y="19"/>
                </a:cubicBezTo>
                <a:cubicBezTo>
                  <a:pt x="55" y="20"/>
                  <a:pt x="55" y="20"/>
                  <a:pt x="55" y="21"/>
                </a:cubicBezTo>
                <a:cubicBezTo>
                  <a:pt x="56" y="21"/>
                  <a:pt x="56" y="20"/>
                  <a:pt x="56" y="19"/>
                </a:cubicBezTo>
                <a:close/>
                <a:moveTo>
                  <a:pt x="60" y="224"/>
                </a:moveTo>
                <a:cubicBezTo>
                  <a:pt x="60" y="224"/>
                  <a:pt x="60" y="224"/>
                  <a:pt x="60" y="224"/>
                </a:cubicBezTo>
                <a:cubicBezTo>
                  <a:pt x="60" y="225"/>
                  <a:pt x="60" y="225"/>
                  <a:pt x="60" y="226"/>
                </a:cubicBezTo>
                <a:cubicBezTo>
                  <a:pt x="60" y="226"/>
                  <a:pt x="60" y="227"/>
                  <a:pt x="61" y="227"/>
                </a:cubicBezTo>
                <a:cubicBezTo>
                  <a:pt x="61" y="227"/>
                  <a:pt x="61" y="227"/>
                  <a:pt x="61" y="227"/>
                </a:cubicBezTo>
                <a:cubicBezTo>
                  <a:pt x="61" y="226"/>
                  <a:pt x="61" y="225"/>
                  <a:pt x="60" y="224"/>
                </a:cubicBezTo>
                <a:close/>
                <a:moveTo>
                  <a:pt x="140" y="37"/>
                </a:moveTo>
                <a:cubicBezTo>
                  <a:pt x="140" y="37"/>
                  <a:pt x="140" y="37"/>
                  <a:pt x="140" y="37"/>
                </a:cubicBezTo>
                <a:cubicBezTo>
                  <a:pt x="139" y="37"/>
                  <a:pt x="139" y="37"/>
                  <a:pt x="139" y="38"/>
                </a:cubicBezTo>
                <a:cubicBezTo>
                  <a:pt x="139" y="38"/>
                  <a:pt x="140" y="37"/>
                  <a:pt x="140" y="37"/>
                </a:cubicBezTo>
                <a:close/>
                <a:moveTo>
                  <a:pt x="46" y="15"/>
                </a:moveTo>
                <a:cubicBezTo>
                  <a:pt x="47" y="15"/>
                  <a:pt x="48" y="15"/>
                  <a:pt x="49" y="15"/>
                </a:cubicBezTo>
                <a:cubicBezTo>
                  <a:pt x="49" y="15"/>
                  <a:pt x="49" y="14"/>
                  <a:pt x="49" y="14"/>
                </a:cubicBezTo>
                <a:cubicBezTo>
                  <a:pt x="48" y="14"/>
                  <a:pt x="47" y="15"/>
                  <a:pt x="46" y="15"/>
                </a:cubicBezTo>
                <a:close/>
                <a:moveTo>
                  <a:pt x="72" y="9"/>
                </a:moveTo>
                <a:cubicBezTo>
                  <a:pt x="71" y="9"/>
                  <a:pt x="71" y="9"/>
                  <a:pt x="71" y="10"/>
                </a:cubicBezTo>
                <a:cubicBezTo>
                  <a:pt x="71" y="10"/>
                  <a:pt x="71" y="10"/>
                  <a:pt x="72" y="9"/>
                </a:cubicBezTo>
                <a:close/>
                <a:moveTo>
                  <a:pt x="160" y="272"/>
                </a:moveTo>
                <a:cubicBezTo>
                  <a:pt x="160" y="272"/>
                  <a:pt x="160" y="272"/>
                  <a:pt x="160" y="271"/>
                </a:cubicBezTo>
                <a:cubicBezTo>
                  <a:pt x="160" y="272"/>
                  <a:pt x="160" y="272"/>
                  <a:pt x="160" y="272"/>
                </a:cubicBezTo>
                <a:close/>
                <a:moveTo>
                  <a:pt x="162" y="268"/>
                </a:moveTo>
                <a:cubicBezTo>
                  <a:pt x="162" y="269"/>
                  <a:pt x="162" y="269"/>
                  <a:pt x="162" y="269"/>
                </a:cubicBezTo>
                <a:cubicBezTo>
                  <a:pt x="162" y="269"/>
                  <a:pt x="162" y="269"/>
                  <a:pt x="162" y="269"/>
                </a:cubicBezTo>
                <a:cubicBezTo>
                  <a:pt x="162" y="269"/>
                  <a:pt x="162" y="269"/>
                  <a:pt x="162" y="268"/>
                </a:cubicBezTo>
                <a:close/>
                <a:moveTo>
                  <a:pt x="115" y="27"/>
                </a:moveTo>
                <a:cubicBezTo>
                  <a:pt x="115" y="28"/>
                  <a:pt x="115" y="28"/>
                  <a:pt x="115" y="28"/>
                </a:cubicBezTo>
                <a:cubicBezTo>
                  <a:pt x="116" y="27"/>
                  <a:pt x="116" y="27"/>
                  <a:pt x="116" y="27"/>
                </a:cubicBezTo>
                <a:cubicBezTo>
                  <a:pt x="116" y="27"/>
                  <a:pt x="116" y="27"/>
                  <a:pt x="116" y="27"/>
                </a:cubicBezTo>
                <a:cubicBezTo>
                  <a:pt x="116" y="27"/>
                  <a:pt x="115" y="27"/>
                  <a:pt x="115" y="27"/>
                </a:cubicBezTo>
                <a:close/>
                <a:moveTo>
                  <a:pt x="67" y="263"/>
                </a:moveTo>
                <a:cubicBezTo>
                  <a:pt x="67" y="263"/>
                  <a:pt x="67" y="263"/>
                  <a:pt x="67" y="263"/>
                </a:cubicBezTo>
                <a:cubicBezTo>
                  <a:pt x="67" y="263"/>
                  <a:pt x="66" y="263"/>
                  <a:pt x="66" y="263"/>
                </a:cubicBezTo>
                <a:cubicBezTo>
                  <a:pt x="66" y="263"/>
                  <a:pt x="66" y="263"/>
                  <a:pt x="66" y="263"/>
                </a:cubicBezTo>
                <a:cubicBezTo>
                  <a:pt x="66" y="263"/>
                  <a:pt x="67" y="263"/>
                  <a:pt x="67" y="263"/>
                </a:cubicBezTo>
                <a:close/>
                <a:moveTo>
                  <a:pt x="45" y="15"/>
                </a:moveTo>
                <a:cubicBezTo>
                  <a:pt x="45" y="15"/>
                  <a:pt x="45" y="15"/>
                  <a:pt x="45" y="15"/>
                </a:cubicBezTo>
                <a:cubicBezTo>
                  <a:pt x="44" y="15"/>
                  <a:pt x="44" y="15"/>
                  <a:pt x="44" y="15"/>
                </a:cubicBezTo>
                <a:cubicBezTo>
                  <a:pt x="44" y="15"/>
                  <a:pt x="44" y="15"/>
                  <a:pt x="44" y="15"/>
                </a:cubicBezTo>
                <a:cubicBezTo>
                  <a:pt x="44" y="15"/>
                  <a:pt x="44" y="15"/>
                  <a:pt x="45" y="15"/>
                </a:cubicBezTo>
                <a:close/>
                <a:moveTo>
                  <a:pt x="81" y="34"/>
                </a:moveTo>
                <a:cubicBezTo>
                  <a:pt x="81" y="34"/>
                  <a:pt x="81" y="34"/>
                  <a:pt x="82" y="34"/>
                </a:cubicBezTo>
                <a:cubicBezTo>
                  <a:pt x="82" y="34"/>
                  <a:pt x="82" y="34"/>
                  <a:pt x="82" y="33"/>
                </a:cubicBezTo>
                <a:cubicBezTo>
                  <a:pt x="82" y="33"/>
                  <a:pt x="82" y="33"/>
                  <a:pt x="82" y="33"/>
                </a:cubicBezTo>
                <a:cubicBezTo>
                  <a:pt x="82" y="33"/>
                  <a:pt x="82" y="34"/>
                  <a:pt x="81" y="34"/>
                </a:cubicBezTo>
                <a:close/>
                <a:moveTo>
                  <a:pt x="63" y="239"/>
                </a:moveTo>
                <a:cubicBezTo>
                  <a:pt x="63" y="239"/>
                  <a:pt x="63" y="239"/>
                  <a:pt x="63" y="239"/>
                </a:cubicBezTo>
                <a:cubicBezTo>
                  <a:pt x="63" y="239"/>
                  <a:pt x="63" y="239"/>
                  <a:pt x="63" y="239"/>
                </a:cubicBezTo>
                <a:cubicBezTo>
                  <a:pt x="63" y="239"/>
                  <a:pt x="63" y="239"/>
                  <a:pt x="63" y="239"/>
                </a:cubicBezTo>
                <a:cubicBezTo>
                  <a:pt x="63" y="239"/>
                  <a:pt x="63" y="239"/>
                  <a:pt x="63" y="23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89" name="Freeform 7"/>
          <p:cNvSpPr>
            <a:spLocks noEditPoints="1"/>
          </p:cNvSpPr>
          <p:nvPr/>
        </p:nvSpPr>
        <p:spPr bwMode="auto">
          <a:xfrm>
            <a:off x="3121007" y="3980528"/>
            <a:ext cx="121403" cy="94267"/>
          </a:xfrm>
          <a:custGeom>
            <a:gdLst>
              <a:gd fmla="*/ 1 w 47" name="T0"/>
              <a:gd fmla="*/ 9 h 36" name="T1"/>
              <a:gd fmla="*/ 8 w 47" name="T2"/>
              <a:gd fmla="*/ 2 h 36" name="T3"/>
              <a:gd fmla="*/ 13 w 47" name="T4"/>
              <a:gd fmla="*/ 1 h 36" name="T5"/>
              <a:gd fmla="*/ 24 w 47" name="T6"/>
              <a:gd fmla="*/ 1 h 36" name="T7"/>
              <a:gd fmla="*/ 37 w 47" name="T8"/>
              <a:gd fmla="*/ 1 h 36" name="T9"/>
              <a:gd fmla="*/ 42 w 47" name="T10"/>
              <a:gd fmla="*/ 3 h 36" name="T11"/>
              <a:gd fmla="*/ 45 w 47" name="T12"/>
              <a:gd fmla="*/ 11 h 36" name="T13"/>
              <a:gd fmla="*/ 47 w 47" name="T14"/>
              <a:gd fmla="*/ 24 h 36" name="T15"/>
              <a:gd fmla="*/ 44 w 47" name="T16"/>
              <a:gd fmla="*/ 29 h 36" name="T17"/>
              <a:gd fmla="*/ 38 w 47" name="T18"/>
              <a:gd fmla="*/ 33 h 36" name="T19"/>
              <a:gd fmla="*/ 24 w 47" name="T20"/>
              <a:gd fmla="*/ 35 h 36" name="T21"/>
              <a:gd fmla="*/ 8 w 47" name="T22"/>
              <a:gd fmla="*/ 34 h 36" name="T23"/>
              <a:gd fmla="*/ 2 w 47" name="T24"/>
              <a:gd fmla="*/ 27 h 36" name="T25"/>
              <a:gd fmla="*/ 1 w 47" name="T26"/>
              <a:gd fmla="*/ 17 h 36" name="T27"/>
              <a:gd fmla="*/ 32 w 47" name="T28"/>
              <a:gd fmla="*/ 7 h 36" name="T29"/>
              <a:gd fmla="*/ 28 w 47" name="T30"/>
              <a:gd fmla="*/ 6 h 36" name="T31"/>
              <a:gd fmla="*/ 26 w 47" name="T32"/>
              <a:gd fmla="*/ 6 h 36" name="T33"/>
              <a:gd fmla="*/ 19 w 47" name="T34"/>
              <a:gd fmla="*/ 5 h 36" name="T35"/>
              <a:gd fmla="*/ 12 w 47" name="T36"/>
              <a:gd fmla="*/ 6 h 36" name="T37"/>
              <a:gd fmla="*/ 9 w 47" name="T38"/>
              <a:gd fmla="*/ 4 h 36" name="T39"/>
              <a:gd fmla="*/ 6 w 47" name="T40"/>
              <a:gd fmla="*/ 9 h 36" name="T41"/>
              <a:gd fmla="*/ 5 w 47" name="T42"/>
              <a:gd fmla="*/ 25 h 36" name="T43"/>
              <a:gd fmla="*/ 9 w 47" name="T44"/>
              <a:gd fmla="*/ 29 h 36" name="T45"/>
              <a:gd fmla="*/ 18 w 47" name="T46"/>
              <a:gd fmla="*/ 31 h 36" name="T47"/>
              <a:gd fmla="*/ 39 w 47" name="T48"/>
              <a:gd fmla="*/ 30 h 36" name="T49"/>
              <a:gd fmla="*/ 41 w 47" name="T50"/>
              <a:gd fmla="*/ 27 h 36" name="T51"/>
              <a:gd fmla="*/ 41 w 47" name="T52"/>
              <a:gd fmla="*/ 10 h 36" name="T53"/>
              <a:gd fmla="*/ 35 w 47" name="T54"/>
              <a:gd fmla="*/ 6 h 36" name="T55"/>
              <a:gd fmla="*/ 32 w 47" name="T56"/>
              <a:gd fmla="*/ 8 h 36" name="T57"/>
              <a:gd fmla="*/ 3 w 47" name="T58"/>
              <a:gd fmla="*/ 17 h 36" name="T59"/>
              <a:gd fmla="*/ 3 w 47" name="T60"/>
              <a:gd fmla="*/ 17 h 36" name="T61"/>
              <a:gd fmla="*/ 39 w 47" name="T62"/>
              <a:gd fmla="*/ 5 h 36" name="T63"/>
              <a:gd fmla="*/ 32 w 47" name="T64"/>
              <a:gd fmla="*/ 4 h 36" name="T65"/>
              <a:gd fmla="*/ 32 w 47" name="T66"/>
              <a:gd fmla="*/ 4 h 36" name="T67"/>
              <a:gd fmla="*/ 44 w 47" name="T68"/>
              <a:gd fmla="*/ 19 h 36" name="T69"/>
              <a:gd fmla="*/ 44 w 47" name="T70"/>
              <a:gd fmla="*/ 20 h 36" name="T71"/>
              <a:gd fmla="*/ 43 w 47" name="T72"/>
              <a:gd fmla="*/ 16 h 36" name="T73"/>
              <a:gd fmla="*/ 43 w 47" name="T74"/>
              <a:gd fmla="*/ 15 h 36" name="T75"/>
              <a:gd fmla="*/ 43 w 47" name="T76"/>
              <a:gd fmla="*/ 16 h 36"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36" w="47">
                <a:moveTo>
                  <a:pt x="0" y="17"/>
                </a:moveTo>
                <a:cubicBezTo>
                  <a:pt x="1" y="14"/>
                  <a:pt x="1" y="12"/>
                  <a:pt x="1" y="9"/>
                </a:cubicBezTo>
                <a:cubicBezTo>
                  <a:pt x="1" y="8"/>
                  <a:pt x="1" y="7"/>
                  <a:pt x="2" y="6"/>
                </a:cubicBezTo>
                <a:cubicBezTo>
                  <a:pt x="3" y="4"/>
                  <a:pt x="5" y="2"/>
                  <a:pt x="8" y="2"/>
                </a:cubicBezTo>
                <a:cubicBezTo>
                  <a:pt x="8" y="2"/>
                  <a:pt x="8" y="2"/>
                  <a:pt x="9" y="2"/>
                </a:cubicBezTo>
                <a:cubicBezTo>
                  <a:pt x="10" y="1"/>
                  <a:pt x="12" y="1"/>
                  <a:pt x="13" y="1"/>
                </a:cubicBezTo>
                <a:cubicBezTo>
                  <a:pt x="16" y="1"/>
                  <a:pt x="19" y="1"/>
                  <a:pt x="22" y="1"/>
                </a:cubicBezTo>
                <a:cubicBezTo>
                  <a:pt x="23" y="1"/>
                  <a:pt x="24" y="1"/>
                  <a:pt x="24" y="1"/>
                </a:cubicBezTo>
                <a:cubicBezTo>
                  <a:pt x="26" y="0"/>
                  <a:pt x="28" y="0"/>
                  <a:pt x="29" y="0"/>
                </a:cubicBezTo>
                <a:cubicBezTo>
                  <a:pt x="32" y="0"/>
                  <a:pt x="35" y="0"/>
                  <a:pt x="37" y="1"/>
                </a:cubicBezTo>
                <a:cubicBezTo>
                  <a:pt x="39" y="1"/>
                  <a:pt x="40" y="1"/>
                  <a:pt x="41" y="3"/>
                </a:cubicBezTo>
                <a:cubicBezTo>
                  <a:pt x="42" y="3"/>
                  <a:pt x="42" y="3"/>
                  <a:pt x="42" y="3"/>
                </a:cubicBezTo>
                <a:cubicBezTo>
                  <a:pt x="43" y="4"/>
                  <a:pt x="44" y="5"/>
                  <a:pt x="44" y="6"/>
                </a:cubicBezTo>
                <a:cubicBezTo>
                  <a:pt x="44" y="8"/>
                  <a:pt x="45" y="9"/>
                  <a:pt x="45" y="11"/>
                </a:cubicBezTo>
                <a:cubicBezTo>
                  <a:pt x="45" y="13"/>
                  <a:pt x="45" y="16"/>
                  <a:pt x="46" y="18"/>
                </a:cubicBezTo>
                <a:cubicBezTo>
                  <a:pt x="46" y="20"/>
                  <a:pt x="46" y="22"/>
                  <a:pt x="47" y="24"/>
                </a:cubicBezTo>
                <a:cubicBezTo>
                  <a:pt x="47" y="25"/>
                  <a:pt x="46" y="26"/>
                  <a:pt x="46" y="27"/>
                </a:cubicBezTo>
                <a:cubicBezTo>
                  <a:pt x="46" y="28"/>
                  <a:pt x="45" y="29"/>
                  <a:pt x="44" y="29"/>
                </a:cubicBezTo>
                <a:cubicBezTo>
                  <a:pt x="43" y="30"/>
                  <a:pt x="42" y="31"/>
                  <a:pt x="41" y="32"/>
                </a:cubicBezTo>
                <a:cubicBezTo>
                  <a:pt x="40" y="32"/>
                  <a:pt x="39" y="33"/>
                  <a:pt x="38" y="33"/>
                </a:cubicBezTo>
                <a:cubicBezTo>
                  <a:pt x="37" y="33"/>
                  <a:pt x="37" y="33"/>
                  <a:pt x="36" y="33"/>
                </a:cubicBezTo>
                <a:cubicBezTo>
                  <a:pt x="32" y="35"/>
                  <a:pt x="28" y="36"/>
                  <a:pt x="24" y="35"/>
                </a:cubicBezTo>
                <a:cubicBezTo>
                  <a:pt x="19" y="35"/>
                  <a:pt x="14" y="35"/>
                  <a:pt x="9" y="34"/>
                </a:cubicBezTo>
                <a:cubicBezTo>
                  <a:pt x="8" y="34"/>
                  <a:pt x="8" y="34"/>
                  <a:pt x="8" y="34"/>
                </a:cubicBezTo>
                <a:cubicBezTo>
                  <a:pt x="5" y="33"/>
                  <a:pt x="3" y="31"/>
                  <a:pt x="2" y="28"/>
                </a:cubicBezTo>
                <a:cubicBezTo>
                  <a:pt x="2" y="28"/>
                  <a:pt x="2" y="27"/>
                  <a:pt x="2" y="27"/>
                </a:cubicBezTo>
                <a:cubicBezTo>
                  <a:pt x="1" y="25"/>
                  <a:pt x="1" y="23"/>
                  <a:pt x="1" y="21"/>
                </a:cubicBezTo>
                <a:cubicBezTo>
                  <a:pt x="1" y="20"/>
                  <a:pt x="1" y="18"/>
                  <a:pt x="1" y="17"/>
                </a:cubicBezTo>
                <a:cubicBezTo>
                  <a:pt x="1" y="17"/>
                  <a:pt x="1" y="17"/>
                  <a:pt x="0" y="17"/>
                </a:cubicBezTo>
                <a:close/>
                <a:moveTo>
                  <a:pt x="32" y="7"/>
                </a:moveTo>
                <a:cubicBezTo>
                  <a:pt x="31" y="6"/>
                  <a:pt x="31" y="6"/>
                  <a:pt x="30" y="6"/>
                </a:cubicBezTo>
                <a:cubicBezTo>
                  <a:pt x="29" y="6"/>
                  <a:pt x="29" y="6"/>
                  <a:pt x="28" y="6"/>
                </a:cubicBezTo>
                <a:cubicBezTo>
                  <a:pt x="28" y="6"/>
                  <a:pt x="27" y="6"/>
                  <a:pt x="27" y="6"/>
                </a:cubicBezTo>
                <a:cubicBezTo>
                  <a:pt x="27" y="6"/>
                  <a:pt x="26" y="6"/>
                  <a:pt x="26" y="6"/>
                </a:cubicBezTo>
                <a:cubicBezTo>
                  <a:pt x="24" y="5"/>
                  <a:pt x="23" y="5"/>
                  <a:pt x="21" y="5"/>
                </a:cubicBezTo>
                <a:cubicBezTo>
                  <a:pt x="21" y="5"/>
                  <a:pt x="20" y="5"/>
                  <a:pt x="19" y="5"/>
                </a:cubicBezTo>
                <a:cubicBezTo>
                  <a:pt x="19" y="5"/>
                  <a:pt x="18" y="5"/>
                  <a:pt x="18" y="5"/>
                </a:cubicBezTo>
                <a:cubicBezTo>
                  <a:pt x="16" y="5"/>
                  <a:pt x="14" y="6"/>
                  <a:pt x="12" y="6"/>
                </a:cubicBezTo>
                <a:cubicBezTo>
                  <a:pt x="10" y="6"/>
                  <a:pt x="10" y="6"/>
                  <a:pt x="9" y="5"/>
                </a:cubicBezTo>
                <a:cubicBezTo>
                  <a:pt x="9" y="4"/>
                  <a:pt x="9" y="4"/>
                  <a:pt x="9" y="4"/>
                </a:cubicBezTo>
                <a:cubicBezTo>
                  <a:pt x="9" y="4"/>
                  <a:pt x="8" y="4"/>
                  <a:pt x="8" y="5"/>
                </a:cubicBezTo>
                <a:cubicBezTo>
                  <a:pt x="7" y="6"/>
                  <a:pt x="6" y="7"/>
                  <a:pt x="6" y="9"/>
                </a:cubicBezTo>
                <a:cubicBezTo>
                  <a:pt x="5" y="11"/>
                  <a:pt x="5" y="13"/>
                  <a:pt x="5" y="16"/>
                </a:cubicBezTo>
                <a:cubicBezTo>
                  <a:pt x="5" y="19"/>
                  <a:pt x="5" y="22"/>
                  <a:pt x="5" y="25"/>
                </a:cubicBezTo>
                <a:cubicBezTo>
                  <a:pt x="5" y="26"/>
                  <a:pt x="6" y="27"/>
                  <a:pt x="6" y="28"/>
                </a:cubicBezTo>
                <a:cubicBezTo>
                  <a:pt x="7" y="28"/>
                  <a:pt x="8" y="29"/>
                  <a:pt x="9" y="29"/>
                </a:cubicBezTo>
                <a:cubicBezTo>
                  <a:pt x="9" y="29"/>
                  <a:pt x="10" y="29"/>
                  <a:pt x="11" y="30"/>
                </a:cubicBezTo>
                <a:cubicBezTo>
                  <a:pt x="13" y="30"/>
                  <a:pt x="15" y="30"/>
                  <a:pt x="18" y="31"/>
                </a:cubicBezTo>
                <a:cubicBezTo>
                  <a:pt x="22" y="31"/>
                  <a:pt x="27" y="32"/>
                  <a:pt x="32" y="32"/>
                </a:cubicBezTo>
                <a:cubicBezTo>
                  <a:pt x="34" y="32"/>
                  <a:pt x="37" y="31"/>
                  <a:pt x="39" y="30"/>
                </a:cubicBezTo>
                <a:cubicBezTo>
                  <a:pt x="41" y="29"/>
                  <a:pt x="41" y="29"/>
                  <a:pt x="41" y="27"/>
                </a:cubicBezTo>
                <a:cubicBezTo>
                  <a:pt x="41" y="27"/>
                  <a:pt x="41" y="27"/>
                  <a:pt x="41" y="27"/>
                </a:cubicBezTo>
                <a:cubicBezTo>
                  <a:pt x="41" y="24"/>
                  <a:pt x="42" y="20"/>
                  <a:pt x="42" y="17"/>
                </a:cubicBezTo>
                <a:cubicBezTo>
                  <a:pt x="41" y="15"/>
                  <a:pt x="41" y="12"/>
                  <a:pt x="41" y="10"/>
                </a:cubicBezTo>
                <a:cubicBezTo>
                  <a:pt x="41" y="9"/>
                  <a:pt x="40" y="8"/>
                  <a:pt x="39" y="7"/>
                </a:cubicBezTo>
                <a:cubicBezTo>
                  <a:pt x="38" y="6"/>
                  <a:pt x="37" y="6"/>
                  <a:pt x="35" y="6"/>
                </a:cubicBezTo>
                <a:cubicBezTo>
                  <a:pt x="35" y="6"/>
                  <a:pt x="35" y="7"/>
                  <a:pt x="35" y="7"/>
                </a:cubicBezTo>
                <a:cubicBezTo>
                  <a:pt x="35" y="8"/>
                  <a:pt x="34" y="9"/>
                  <a:pt x="32" y="8"/>
                </a:cubicBezTo>
                <a:cubicBezTo>
                  <a:pt x="32" y="8"/>
                  <a:pt x="32" y="8"/>
                  <a:pt x="32" y="7"/>
                </a:cubicBezTo>
                <a:close/>
                <a:moveTo>
                  <a:pt x="3" y="17"/>
                </a:moveTo>
                <a:cubicBezTo>
                  <a:pt x="3" y="20"/>
                  <a:pt x="3" y="23"/>
                  <a:pt x="3" y="26"/>
                </a:cubicBezTo>
                <a:cubicBezTo>
                  <a:pt x="3" y="23"/>
                  <a:pt x="3" y="20"/>
                  <a:pt x="3" y="17"/>
                </a:cubicBezTo>
                <a:close/>
                <a:moveTo>
                  <a:pt x="41" y="6"/>
                </a:moveTo>
                <a:cubicBezTo>
                  <a:pt x="41" y="5"/>
                  <a:pt x="41" y="5"/>
                  <a:pt x="39" y="5"/>
                </a:cubicBezTo>
                <a:cubicBezTo>
                  <a:pt x="40" y="6"/>
                  <a:pt x="41" y="6"/>
                  <a:pt x="41" y="6"/>
                </a:cubicBezTo>
                <a:close/>
                <a:moveTo>
                  <a:pt x="32" y="4"/>
                </a:moveTo>
                <a:cubicBezTo>
                  <a:pt x="32" y="3"/>
                  <a:pt x="32" y="3"/>
                  <a:pt x="31" y="3"/>
                </a:cubicBezTo>
                <a:cubicBezTo>
                  <a:pt x="31" y="3"/>
                  <a:pt x="32" y="4"/>
                  <a:pt x="32" y="4"/>
                </a:cubicBezTo>
                <a:close/>
                <a:moveTo>
                  <a:pt x="44" y="19"/>
                </a:moveTo>
                <a:cubicBezTo>
                  <a:pt x="44" y="19"/>
                  <a:pt x="44" y="19"/>
                  <a:pt x="44" y="19"/>
                </a:cubicBezTo>
                <a:cubicBezTo>
                  <a:pt x="44" y="20"/>
                  <a:pt x="44" y="20"/>
                  <a:pt x="44" y="20"/>
                </a:cubicBezTo>
                <a:cubicBezTo>
                  <a:pt x="44" y="20"/>
                  <a:pt x="44" y="20"/>
                  <a:pt x="44" y="20"/>
                </a:cubicBezTo>
                <a:cubicBezTo>
                  <a:pt x="44" y="20"/>
                  <a:pt x="44" y="20"/>
                  <a:pt x="44" y="19"/>
                </a:cubicBezTo>
                <a:close/>
                <a:moveTo>
                  <a:pt x="43" y="16"/>
                </a:moveTo>
                <a:cubicBezTo>
                  <a:pt x="43" y="16"/>
                  <a:pt x="43" y="16"/>
                  <a:pt x="43" y="16"/>
                </a:cubicBezTo>
                <a:cubicBezTo>
                  <a:pt x="43" y="15"/>
                  <a:pt x="43" y="15"/>
                  <a:pt x="43" y="15"/>
                </a:cubicBezTo>
                <a:cubicBezTo>
                  <a:pt x="43" y="15"/>
                  <a:pt x="43" y="15"/>
                  <a:pt x="43" y="15"/>
                </a:cubicBezTo>
                <a:cubicBezTo>
                  <a:pt x="43" y="15"/>
                  <a:pt x="43" y="15"/>
                  <a:pt x="43" y="1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90" name="Freeform 8"/>
          <p:cNvSpPr>
            <a:spLocks noEditPoints="1"/>
          </p:cNvSpPr>
          <p:nvPr/>
        </p:nvSpPr>
        <p:spPr bwMode="auto">
          <a:xfrm>
            <a:off x="3305256" y="3973387"/>
            <a:ext cx="108549" cy="95695"/>
          </a:xfrm>
          <a:custGeom>
            <a:gdLst>
              <a:gd fmla="*/ 15 w 42" name="T0"/>
              <a:gd fmla="*/ 7 h 37" name="T1"/>
              <a:gd fmla="*/ 17 w 42" name="T2"/>
              <a:gd fmla="*/ 6 h 37" name="T3"/>
              <a:gd fmla="*/ 20 w 42" name="T4"/>
              <a:gd fmla="*/ 5 h 37" name="T5"/>
              <a:gd fmla="*/ 28 w 42" name="T6"/>
              <a:gd fmla="*/ 3 h 37" name="T7"/>
              <a:gd fmla="*/ 30 w 42" name="T8"/>
              <a:gd fmla="*/ 1 h 37" name="T9"/>
              <a:gd fmla="*/ 33 w 42" name="T10"/>
              <a:gd fmla="*/ 1 h 37" name="T11"/>
              <a:gd fmla="*/ 36 w 42" name="T12"/>
              <a:gd fmla="*/ 4 h 37" name="T13"/>
              <a:gd fmla="*/ 39 w 42" name="T14"/>
              <a:gd fmla="*/ 7 h 37" name="T15"/>
              <a:gd fmla="*/ 41 w 42" name="T16"/>
              <a:gd fmla="*/ 12 h 37" name="T17"/>
              <a:gd fmla="*/ 41 w 42" name="T18"/>
              <a:gd fmla="*/ 18 h 37" name="T19"/>
              <a:gd fmla="*/ 41 w 42" name="T20"/>
              <a:gd fmla="*/ 21 h 37" name="T21"/>
              <a:gd fmla="*/ 40 w 42" name="T22"/>
              <a:gd fmla="*/ 21 h 37" name="T23"/>
              <a:gd fmla="*/ 37 w 42" name="T24"/>
              <a:gd fmla="*/ 26 h 37" name="T25"/>
              <a:gd fmla="*/ 28 w 42" name="T26"/>
              <a:gd fmla="*/ 32 h 37" name="T27"/>
              <a:gd fmla="*/ 22 w 42" name="T28"/>
              <a:gd fmla="*/ 35 h 37" name="T29"/>
              <a:gd fmla="*/ 16 w 42" name="T30"/>
              <a:gd fmla="*/ 37 h 37" name="T31"/>
              <a:gd fmla="*/ 7 w 42" name="T32"/>
              <a:gd fmla="*/ 34 h 37" name="T33"/>
              <a:gd fmla="*/ 3 w 42" name="T34"/>
              <a:gd fmla="*/ 28 h 37" name="T35"/>
              <a:gd fmla="*/ 2 w 42" name="T36"/>
              <a:gd fmla="*/ 26 h 37" name="T37"/>
              <a:gd fmla="*/ 0 w 42" name="T38"/>
              <a:gd fmla="*/ 20 h 37" name="T39"/>
              <a:gd fmla="*/ 1 w 42" name="T40"/>
              <a:gd fmla="*/ 15 h 37" name="T41"/>
              <a:gd fmla="*/ 4 w 42" name="T42"/>
              <a:gd fmla="*/ 12 h 37" name="T43"/>
              <a:gd fmla="*/ 9 w 42" name="T44"/>
              <a:gd fmla="*/ 10 h 37" name="T45"/>
              <a:gd fmla="*/ 13 w 42" name="T46"/>
              <a:gd fmla="*/ 8 h 37" name="T47"/>
              <a:gd fmla="*/ 15 w 42" name="T48"/>
              <a:gd fmla="*/ 7 h 37" name="T49"/>
              <a:gd fmla="*/ 32 w 42" name="T50"/>
              <a:gd fmla="*/ 5 h 37" name="T51"/>
              <a:gd fmla="*/ 25 w 42" name="T52"/>
              <a:gd fmla="*/ 7 h 37" name="T53"/>
              <a:gd fmla="*/ 18 w 42" name="T54"/>
              <a:gd fmla="*/ 10 h 37" name="T55"/>
              <a:gd fmla="*/ 8 w 42" name="T56"/>
              <a:gd fmla="*/ 16 h 37" name="T57"/>
              <a:gd fmla="*/ 4 w 42" name="T58"/>
              <a:gd fmla="*/ 18 h 37" name="T59"/>
              <a:gd fmla="*/ 3 w 42" name="T60"/>
              <a:gd fmla="*/ 18 h 37" name="T61"/>
              <a:gd fmla="*/ 4 w 42" name="T62"/>
              <a:gd fmla="*/ 19 h 37" name="T63"/>
              <a:gd fmla="*/ 5 w 42" name="T64"/>
              <a:gd fmla="*/ 24 h 37" name="T65"/>
              <a:gd fmla="*/ 7 w 42" name="T66"/>
              <a:gd fmla="*/ 29 h 37" name="T67"/>
              <a:gd fmla="*/ 9 w 42" name="T68"/>
              <a:gd fmla="*/ 32 h 37" name="T69"/>
              <a:gd fmla="*/ 13 w 42" name="T70"/>
              <a:gd fmla="*/ 34 h 37" name="T71"/>
              <a:gd fmla="*/ 15 w 42" name="T72"/>
              <a:gd fmla="*/ 33 h 37" name="T73"/>
              <a:gd fmla="*/ 23 w 42" name="T74"/>
              <a:gd fmla="*/ 31 h 37" name="T75"/>
              <a:gd fmla="*/ 27 w 42" name="T76"/>
              <a:gd fmla="*/ 30 h 37" name="T77"/>
              <a:gd fmla="*/ 31 w 42" name="T78"/>
              <a:gd fmla="*/ 27 h 37" name="T79"/>
              <a:gd fmla="*/ 35 w 42" name="T80"/>
              <a:gd fmla="*/ 23 h 37" name="T81"/>
              <a:gd fmla="*/ 38 w 42" name="T82"/>
              <a:gd fmla="*/ 21 h 37" name="T83"/>
              <a:gd fmla="*/ 39 w 42" name="T84"/>
              <a:gd fmla="*/ 20 h 37" name="T85"/>
              <a:gd fmla="*/ 39 w 42" name="T86"/>
              <a:gd fmla="*/ 16 h 37" name="T87"/>
              <a:gd fmla="*/ 38 w 42" name="T88"/>
              <a:gd fmla="*/ 14 h 37" name="T89"/>
              <a:gd fmla="*/ 37 w 42" name="T90"/>
              <a:gd fmla="*/ 11 h 37" name="T91"/>
              <a:gd fmla="*/ 34 w 42" name="T92"/>
              <a:gd fmla="*/ 6 h 37" name="T93"/>
              <a:gd fmla="*/ 32 w 42" name="T94"/>
              <a:gd fmla="*/ 5 h 37" name="T95"/>
              <a:gd fmla="*/ 13 w 42" name="T96"/>
              <a:gd fmla="*/ 11 h 37" name="T97"/>
              <a:gd fmla="*/ 13 w 42" name="T98"/>
              <a:gd fmla="*/ 11 h 37" name="T99"/>
              <a:gd fmla="*/ 6 w 42" name="T100"/>
              <a:gd fmla="*/ 15 h 37" name="T101"/>
              <a:gd fmla="*/ 13 w 42" name="T102"/>
              <a:gd fmla="*/ 11 h 37"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37" w="42">
                <a:moveTo>
                  <a:pt x="15" y="7"/>
                </a:moveTo>
                <a:cubicBezTo>
                  <a:pt x="15" y="6"/>
                  <a:pt x="16" y="6"/>
                  <a:pt x="17" y="6"/>
                </a:cubicBezTo>
                <a:cubicBezTo>
                  <a:pt x="18" y="6"/>
                  <a:pt x="19" y="6"/>
                  <a:pt x="20" y="5"/>
                </a:cubicBezTo>
                <a:cubicBezTo>
                  <a:pt x="22" y="4"/>
                  <a:pt x="25" y="4"/>
                  <a:pt x="28" y="3"/>
                </a:cubicBezTo>
                <a:cubicBezTo>
                  <a:pt x="29" y="2"/>
                  <a:pt x="30" y="2"/>
                  <a:pt x="30" y="1"/>
                </a:cubicBezTo>
                <a:cubicBezTo>
                  <a:pt x="31" y="0"/>
                  <a:pt x="32" y="0"/>
                  <a:pt x="33" y="1"/>
                </a:cubicBezTo>
                <a:cubicBezTo>
                  <a:pt x="34" y="2"/>
                  <a:pt x="35" y="3"/>
                  <a:pt x="36" y="4"/>
                </a:cubicBezTo>
                <a:cubicBezTo>
                  <a:pt x="37" y="5"/>
                  <a:pt x="38" y="6"/>
                  <a:pt x="39" y="7"/>
                </a:cubicBezTo>
                <a:cubicBezTo>
                  <a:pt x="40" y="9"/>
                  <a:pt x="41" y="10"/>
                  <a:pt x="41" y="12"/>
                </a:cubicBezTo>
                <a:cubicBezTo>
                  <a:pt x="42" y="14"/>
                  <a:pt x="42" y="16"/>
                  <a:pt x="41" y="18"/>
                </a:cubicBezTo>
                <a:cubicBezTo>
                  <a:pt x="41" y="19"/>
                  <a:pt x="41" y="20"/>
                  <a:pt x="41" y="21"/>
                </a:cubicBezTo>
                <a:cubicBezTo>
                  <a:pt x="41" y="21"/>
                  <a:pt x="41" y="21"/>
                  <a:pt x="40" y="21"/>
                </a:cubicBezTo>
                <a:cubicBezTo>
                  <a:pt x="39" y="23"/>
                  <a:pt x="38" y="25"/>
                  <a:pt x="37" y="26"/>
                </a:cubicBezTo>
                <a:cubicBezTo>
                  <a:pt x="34" y="29"/>
                  <a:pt x="31" y="31"/>
                  <a:pt x="28" y="32"/>
                </a:cubicBezTo>
                <a:cubicBezTo>
                  <a:pt x="26" y="33"/>
                  <a:pt x="24" y="34"/>
                  <a:pt x="22" y="35"/>
                </a:cubicBezTo>
                <a:cubicBezTo>
                  <a:pt x="20" y="36"/>
                  <a:pt x="18" y="36"/>
                  <a:pt x="16" y="37"/>
                </a:cubicBezTo>
                <a:cubicBezTo>
                  <a:pt x="12" y="37"/>
                  <a:pt x="9" y="36"/>
                  <a:pt x="7" y="34"/>
                </a:cubicBezTo>
                <a:cubicBezTo>
                  <a:pt x="5" y="32"/>
                  <a:pt x="4" y="30"/>
                  <a:pt x="3" y="28"/>
                </a:cubicBezTo>
                <a:cubicBezTo>
                  <a:pt x="2" y="28"/>
                  <a:pt x="2" y="27"/>
                  <a:pt x="2" y="26"/>
                </a:cubicBezTo>
                <a:cubicBezTo>
                  <a:pt x="1" y="24"/>
                  <a:pt x="1" y="22"/>
                  <a:pt x="0" y="20"/>
                </a:cubicBezTo>
                <a:cubicBezTo>
                  <a:pt x="0" y="18"/>
                  <a:pt x="0" y="17"/>
                  <a:pt x="1" y="15"/>
                </a:cubicBezTo>
                <a:cubicBezTo>
                  <a:pt x="2" y="14"/>
                  <a:pt x="3" y="13"/>
                  <a:pt x="4" y="12"/>
                </a:cubicBezTo>
                <a:cubicBezTo>
                  <a:pt x="6" y="12"/>
                  <a:pt x="7" y="11"/>
                  <a:pt x="9" y="10"/>
                </a:cubicBezTo>
                <a:cubicBezTo>
                  <a:pt x="10" y="9"/>
                  <a:pt x="12" y="8"/>
                  <a:pt x="13" y="8"/>
                </a:cubicBezTo>
                <a:cubicBezTo>
                  <a:pt x="14" y="7"/>
                  <a:pt x="14" y="7"/>
                  <a:pt x="15" y="7"/>
                </a:cubicBezTo>
                <a:close/>
                <a:moveTo>
                  <a:pt x="32" y="5"/>
                </a:moveTo>
                <a:cubicBezTo>
                  <a:pt x="30" y="5"/>
                  <a:pt x="27" y="6"/>
                  <a:pt x="25" y="7"/>
                </a:cubicBezTo>
                <a:cubicBezTo>
                  <a:pt x="23" y="8"/>
                  <a:pt x="20" y="9"/>
                  <a:pt x="18" y="10"/>
                </a:cubicBezTo>
                <a:cubicBezTo>
                  <a:pt x="15" y="12"/>
                  <a:pt x="11" y="14"/>
                  <a:pt x="8" y="16"/>
                </a:cubicBezTo>
                <a:cubicBezTo>
                  <a:pt x="7" y="16"/>
                  <a:pt x="6" y="17"/>
                  <a:pt x="4" y="18"/>
                </a:cubicBezTo>
                <a:cubicBezTo>
                  <a:pt x="4" y="18"/>
                  <a:pt x="4" y="18"/>
                  <a:pt x="3" y="18"/>
                </a:cubicBezTo>
                <a:cubicBezTo>
                  <a:pt x="3" y="19"/>
                  <a:pt x="4" y="19"/>
                  <a:pt x="4" y="19"/>
                </a:cubicBezTo>
                <a:cubicBezTo>
                  <a:pt x="4" y="21"/>
                  <a:pt x="5" y="22"/>
                  <a:pt x="5" y="24"/>
                </a:cubicBezTo>
                <a:cubicBezTo>
                  <a:pt x="6" y="25"/>
                  <a:pt x="6" y="27"/>
                  <a:pt x="7" y="29"/>
                </a:cubicBezTo>
                <a:cubicBezTo>
                  <a:pt x="7" y="30"/>
                  <a:pt x="8" y="31"/>
                  <a:pt x="9" y="32"/>
                </a:cubicBezTo>
                <a:cubicBezTo>
                  <a:pt x="10" y="33"/>
                  <a:pt x="11" y="34"/>
                  <a:pt x="13" y="34"/>
                </a:cubicBezTo>
                <a:cubicBezTo>
                  <a:pt x="14" y="33"/>
                  <a:pt x="15" y="33"/>
                  <a:pt x="15" y="33"/>
                </a:cubicBezTo>
                <a:cubicBezTo>
                  <a:pt x="18" y="32"/>
                  <a:pt x="21" y="32"/>
                  <a:pt x="23" y="31"/>
                </a:cubicBezTo>
                <a:cubicBezTo>
                  <a:pt x="25" y="31"/>
                  <a:pt x="26" y="31"/>
                  <a:pt x="27" y="30"/>
                </a:cubicBezTo>
                <a:cubicBezTo>
                  <a:pt x="29" y="29"/>
                  <a:pt x="30" y="28"/>
                  <a:pt x="31" y="27"/>
                </a:cubicBezTo>
                <a:cubicBezTo>
                  <a:pt x="33" y="25"/>
                  <a:pt x="34" y="24"/>
                  <a:pt x="35" y="23"/>
                </a:cubicBezTo>
                <a:cubicBezTo>
                  <a:pt x="36" y="23"/>
                  <a:pt x="37" y="22"/>
                  <a:pt x="38" y="21"/>
                </a:cubicBezTo>
                <a:cubicBezTo>
                  <a:pt x="38" y="21"/>
                  <a:pt x="38" y="20"/>
                  <a:pt x="39" y="20"/>
                </a:cubicBezTo>
                <a:cubicBezTo>
                  <a:pt x="39" y="19"/>
                  <a:pt x="39" y="17"/>
                  <a:pt x="39" y="16"/>
                </a:cubicBezTo>
                <a:cubicBezTo>
                  <a:pt x="39" y="15"/>
                  <a:pt x="39" y="15"/>
                  <a:pt x="38" y="14"/>
                </a:cubicBezTo>
                <a:cubicBezTo>
                  <a:pt x="38" y="13"/>
                  <a:pt x="37" y="12"/>
                  <a:pt x="37" y="11"/>
                </a:cubicBezTo>
                <a:cubicBezTo>
                  <a:pt x="36" y="9"/>
                  <a:pt x="35" y="7"/>
                  <a:pt x="34" y="6"/>
                </a:cubicBezTo>
                <a:cubicBezTo>
                  <a:pt x="34" y="6"/>
                  <a:pt x="33" y="5"/>
                  <a:pt x="32" y="5"/>
                </a:cubicBezTo>
                <a:close/>
                <a:moveTo>
                  <a:pt x="13" y="11"/>
                </a:moveTo>
                <a:cubicBezTo>
                  <a:pt x="13" y="11"/>
                  <a:pt x="13" y="11"/>
                  <a:pt x="13" y="11"/>
                </a:cubicBezTo>
                <a:cubicBezTo>
                  <a:pt x="12" y="11"/>
                  <a:pt x="7" y="14"/>
                  <a:pt x="6" y="15"/>
                </a:cubicBezTo>
                <a:cubicBezTo>
                  <a:pt x="9" y="13"/>
                  <a:pt x="11" y="12"/>
                  <a:pt x="13"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91" name="Freeform 9"/>
          <p:cNvSpPr>
            <a:spLocks noEditPoints="1"/>
          </p:cNvSpPr>
          <p:nvPr/>
        </p:nvSpPr>
        <p:spPr bwMode="auto">
          <a:xfrm>
            <a:off x="3001031" y="1462468"/>
            <a:ext cx="605591" cy="702714"/>
          </a:xfrm>
          <a:custGeom>
            <a:gdLst>
              <a:gd fmla="*/ 119 w 233" name="T0"/>
              <a:gd fmla="*/ 200 h 271" name="T1"/>
              <a:gd fmla="*/ 8 w 233" name="T2"/>
              <a:gd fmla="*/ 250 h 271" name="T3"/>
              <a:gd fmla="*/ 66 w 233" name="T4"/>
              <a:gd fmla="*/ 8 h 271" name="T5"/>
              <a:gd fmla="*/ 151 w 233" name="T6"/>
              <a:gd fmla="*/ 156 h 271" name="T7"/>
              <a:gd fmla="*/ 72 w 233" name="T8"/>
              <a:gd fmla="*/ 143 h 271" name="T9"/>
              <a:gd fmla="*/ 52 w 233" name="T10"/>
              <a:gd fmla="*/ 208 h 271" name="T11"/>
              <a:gd fmla="*/ 56 w 233" name="T12"/>
              <a:gd fmla="*/ 241 h 271" name="T13"/>
              <a:gd fmla="*/ 64 w 233" name="T14"/>
              <a:gd fmla="*/ 257 h 271" name="T15"/>
              <a:gd fmla="*/ 114 w 233" name="T16"/>
              <a:gd fmla="*/ 196 h 271" name="T17"/>
              <a:gd fmla="*/ 132 w 233" name="T18"/>
              <a:gd fmla="*/ 161 h 271" name="T19"/>
              <a:gd fmla="*/ 127 w 233" name="T20"/>
              <a:gd fmla="*/ 146 h 271" name="T21"/>
              <a:gd fmla="*/ 151 w 233" name="T22"/>
              <a:gd fmla="*/ 119 h 271" name="T23"/>
              <a:gd fmla="*/ 157 w 233" name="T24"/>
              <a:gd fmla="*/ 95 h 271" name="T25"/>
              <a:gd fmla="*/ 161 w 233" name="T26"/>
              <a:gd fmla="*/ 75 h 271" name="T27"/>
              <a:gd fmla="*/ 152 w 233" name="T28"/>
              <a:gd fmla="*/ 54 h 271" name="T29"/>
              <a:gd fmla="*/ 141 w 233" name="T30"/>
              <a:gd fmla="*/ 53 h 271" name="T31"/>
              <a:gd fmla="*/ 16 w 233" name="T32"/>
              <a:gd fmla="*/ 256 h 271" name="T33"/>
              <a:gd fmla="*/ 87 w 233" name="T34"/>
              <a:gd fmla="*/ 8 h 271" name="T35"/>
              <a:gd fmla="*/ 83 w 233" name="T36"/>
              <a:gd fmla="*/ 151 h 271" name="T37"/>
              <a:gd fmla="*/ 64 w 233" name="T38"/>
              <a:gd fmla="*/ 97 h 271" name="T39"/>
              <a:gd fmla="*/ 73 w 233" name="T40"/>
              <a:gd fmla="*/ 91 h 271" name="T41"/>
              <a:gd fmla="*/ 94 w 233" name="T42"/>
              <a:gd fmla="*/ 110 h 271" name="T43"/>
              <a:gd fmla="*/ 78 w 233" name="T44"/>
              <a:gd fmla="*/ 50 h 271" name="T45"/>
              <a:gd fmla="*/ 118 w 233" name="T46"/>
              <a:gd fmla="*/ 44 h 271" name="T47"/>
              <a:gd fmla="*/ 153 w 233" name="T48"/>
              <a:gd fmla="*/ 174 h 271" name="T49"/>
              <a:gd fmla="*/ 162 w 233" name="T50"/>
              <a:gd fmla="*/ 211 h 271" name="T51"/>
              <a:gd fmla="*/ 155 w 233" name="T52"/>
              <a:gd fmla="*/ 227 h 271" name="T53"/>
              <a:gd fmla="*/ 199 w 233" name="T54"/>
              <a:gd fmla="*/ 255 h 271" name="T55"/>
              <a:gd fmla="*/ 207 w 233" name="T56"/>
              <a:gd fmla="*/ 243 h 271" name="T57"/>
              <a:gd fmla="*/ 131 w 233" name="T58"/>
              <a:gd fmla="*/ 205 h 271" name="T59"/>
              <a:gd fmla="*/ 109 w 233" name="T60"/>
              <a:gd fmla="*/ 30 h 271" name="T61"/>
              <a:gd fmla="*/ 148 w 233" name="T62"/>
              <a:gd fmla="*/ 237 h 271" name="T63"/>
              <a:gd fmla="*/ 99 w 233" name="T64"/>
              <a:gd fmla="*/ 35 h 271" name="T65"/>
              <a:gd fmla="*/ 161 w 233" name="T66"/>
              <a:gd fmla="*/ 180 h 271" name="T67"/>
              <a:gd fmla="*/ 159 w 233" name="T68"/>
              <a:gd fmla="*/ 261 h 271" name="T69"/>
              <a:gd fmla="*/ 87 w 233" name="T70"/>
              <a:gd fmla="*/ 239 h 271" name="T71"/>
              <a:gd fmla="*/ 24 w 233" name="T72"/>
              <a:gd fmla="*/ 236 h 271" name="T73"/>
              <a:gd fmla="*/ 157 w 233" name="T74"/>
              <a:gd fmla="*/ 214 h 271" name="T75"/>
              <a:gd fmla="*/ 75 w 233" name="T76"/>
              <a:gd fmla="*/ 108 h 271" name="T77"/>
              <a:gd fmla="*/ 13 w 233" name="T78"/>
              <a:gd fmla="*/ 257 h 271" name="T79"/>
              <a:gd fmla="*/ 82 w 233" name="T80"/>
              <a:gd fmla="*/ 110 h 271" name="T81"/>
              <a:gd fmla="*/ 138 w 233" name="T82"/>
              <a:gd fmla="*/ 34 h 271" name="T83"/>
              <a:gd fmla="*/ 154 w 233" name="T84"/>
              <a:gd fmla="*/ 45 h 271" name="T85"/>
              <a:gd fmla="*/ 85 w 233" name="T86"/>
              <a:gd fmla="*/ 117 h 271" name="T87"/>
              <a:gd fmla="*/ 105 w 233" name="T88"/>
              <a:gd fmla="*/ 117 h 271" name="T89"/>
              <a:gd fmla="*/ 86 w 233" name="T90"/>
              <a:gd fmla="*/ 85 h 271" name="T91"/>
              <a:gd fmla="*/ 148 w 233" name="T92"/>
              <a:gd fmla="*/ 23 h 271" name="T93"/>
              <a:gd fmla="*/ 166 w 233" name="T94"/>
              <a:gd fmla="*/ 68 h 271" name="T95"/>
              <a:gd fmla="*/ 152 w 233" name="T96"/>
              <a:gd fmla="*/ 39 h 271" name="T97"/>
              <a:gd fmla="*/ 148 w 233" name="T98"/>
              <a:gd fmla="*/ 165 h 271" name="T99"/>
              <a:gd fmla="*/ 144 w 233" name="T100"/>
              <a:gd fmla="*/ 14 h 271" name="T101"/>
              <a:gd fmla="*/ 163 w 233" name="T102"/>
              <a:gd fmla="*/ 50 h 271" name="T103"/>
              <a:gd fmla="*/ 120 w 233" name="T104"/>
              <a:gd fmla="*/ 100 h 271" name="T105"/>
              <a:gd fmla="*/ 54 w 233" name="T106"/>
              <a:gd fmla="*/ 107 h 271" name="T107"/>
              <a:gd fmla="*/ 90 w 233" name="T108"/>
              <a:gd fmla="*/ 147 h 271" name="T109"/>
              <a:gd fmla="*/ 136 w 233" name="T110"/>
              <a:gd fmla="*/ 11 h 271" name="T111"/>
              <a:gd fmla="*/ 119 w 233" name="T112"/>
              <a:gd fmla="*/ 38 h 271" name="T113"/>
              <a:gd fmla="*/ 156 w 233" name="T114"/>
              <a:gd fmla="*/ 107 h 271" name="T115"/>
              <a:gd fmla="*/ 44 w 233" name="T116"/>
              <a:gd fmla="*/ 50 h 271" name="T117"/>
              <a:gd fmla="*/ 87 w 233" name="T118"/>
              <a:gd fmla="*/ 247 h 271" name="T119"/>
              <a:gd fmla="*/ 159 w 233" name="T120"/>
              <a:gd fmla="*/ 26 h 271" name="T121"/>
              <a:gd fmla="*/ 98 w 233" name="T122"/>
              <a:gd fmla="*/ 134 h 271" name="T123"/>
              <a:gd fmla="*/ 51 w 233" name="T124"/>
              <a:gd fmla="*/ 210 h 27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71" w="233">
                <a:moveTo>
                  <a:pt x="228" y="258"/>
                </a:moveTo>
                <a:cubicBezTo>
                  <a:pt x="227" y="259"/>
                  <a:pt x="227" y="259"/>
                  <a:pt x="227" y="259"/>
                </a:cubicBezTo>
                <a:cubicBezTo>
                  <a:pt x="227" y="260"/>
                  <a:pt x="227" y="260"/>
                  <a:pt x="227" y="260"/>
                </a:cubicBezTo>
                <a:cubicBezTo>
                  <a:pt x="226" y="261"/>
                  <a:pt x="226" y="261"/>
                  <a:pt x="226" y="261"/>
                </a:cubicBezTo>
                <a:cubicBezTo>
                  <a:pt x="225" y="261"/>
                  <a:pt x="224" y="261"/>
                  <a:pt x="224" y="262"/>
                </a:cubicBezTo>
                <a:cubicBezTo>
                  <a:pt x="223" y="262"/>
                  <a:pt x="223" y="262"/>
                  <a:pt x="223" y="262"/>
                </a:cubicBezTo>
                <a:cubicBezTo>
                  <a:pt x="222" y="262"/>
                  <a:pt x="222" y="262"/>
                  <a:pt x="222" y="262"/>
                </a:cubicBezTo>
                <a:cubicBezTo>
                  <a:pt x="220" y="262"/>
                  <a:pt x="218" y="263"/>
                  <a:pt x="216" y="263"/>
                </a:cubicBezTo>
                <a:cubicBezTo>
                  <a:pt x="214" y="263"/>
                  <a:pt x="212" y="263"/>
                  <a:pt x="210" y="264"/>
                </a:cubicBezTo>
                <a:cubicBezTo>
                  <a:pt x="205" y="264"/>
                  <a:pt x="199" y="264"/>
                  <a:pt x="194" y="265"/>
                </a:cubicBezTo>
                <a:cubicBezTo>
                  <a:pt x="191" y="266"/>
                  <a:pt x="189" y="266"/>
                  <a:pt x="186" y="267"/>
                </a:cubicBezTo>
                <a:cubicBezTo>
                  <a:pt x="185" y="267"/>
                  <a:pt x="183" y="267"/>
                  <a:pt x="181" y="267"/>
                </a:cubicBezTo>
                <a:cubicBezTo>
                  <a:pt x="180" y="267"/>
                  <a:pt x="179" y="267"/>
                  <a:pt x="178" y="267"/>
                </a:cubicBezTo>
                <a:cubicBezTo>
                  <a:pt x="175" y="267"/>
                  <a:pt x="173" y="267"/>
                  <a:pt x="170" y="268"/>
                </a:cubicBezTo>
                <a:cubicBezTo>
                  <a:pt x="168" y="268"/>
                  <a:pt x="166" y="268"/>
                  <a:pt x="163" y="268"/>
                </a:cubicBezTo>
                <a:cubicBezTo>
                  <a:pt x="162" y="267"/>
                  <a:pt x="160" y="267"/>
                  <a:pt x="159" y="265"/>
                </a:cubicBezTo>
                <a:cubicBezTo>
                  <a:pt x="159" y="265"/>
                  <a:pt x="158" y="264"/>
                  <a:pt x="157" y="263"/>
                </a:cubicBezTo>
                <a:cubicBezTo>
                  <a:pt x="157" y="263"/>
                  <a:pt x="157" y="263"/>
                  <a:pt x="157" y="263"/>
                </a:cubicBezTo>
                <a:cubicBezTo>
                  <a:pt x="155" y="262"/>
                  <a:pt x="154" y="261"/>
                  <a:pt x="153" y="260"/>
                </a:cubicBezTo>
                <a:cubicBezTo>
                  <a:pt x="153" y="259"/>
                  <a:pt x="152" y="258"/>
                  <a:pt x="151" y="258"/>
                </a:cubicBezTo>
                <a:cubicBezTo>
                  <a:pt x="150" y="255"/>
                  <a:pt x="148" y="252"/>
                  <a:pt x="146" y="249"/>
                </a:cubicBezTo>
                <a:cubicBezTo>
                  <a:pt x="146" y="248"/>
                  <a:pt x="145" y="248"/>
                  <a:pt x="145" y="247"/>
                </a:cubicBezTo>
                <a:cubicBezTo>
                  <a:pt x="143" y="244"/>
                  <a:pt x="141" y="241"/>
                  <a:pt x="140" y="238"/>
                </a:cubicBezTo>
                <a:cubicBezTo>
                  <a:pt x="138" y="234"/>
                  <a:pt x="136" y="231"/>
                  <a:pt x="135" y="228"/>
                </a:cubicBezTo>
                <a:cubicBezTo>
                  <a:pt x="133" y="225"/>
                  <a:pt x="132" y="222"/>
                  <a:pt x="130" y="220"/>
                </a:cubicBezTo>
                <a:cubicBezTo>
                  <a:pt x="129" y="217"/>
                  <a:pt x="127" y="214"/>
                  <a:pt x="125" y="211"/>
                </a:cubicBezTo>
                <a:cubicBezTo>
                  <a:pt x="124" y="208"/>
                  <a:pt x="122" y="206"/>
                  <a:pt x="121" y="204"/>
                </a:cubicBezTo>
                <a:cubicBezTo>
                  <a:pt x="120" y="203"/>
                  <a:pt x="120" y="202"/>
                  <a:pt x="119" y="201"/>
                </a:cubicBezTo>
                <a:cubicBezTo>
                  <a:pt x="119" y="201"/>
                  <a:pt x="119" y="200"/>
                  <a:pt x="119" y="200"/>
                </a:cubicBezTo>
                <a:cubicBezTo>
                  <a:pt x="118" y="201"/>
                  <a:pt x="118" y="201"/>
                  <a:pt x="118" y="201"/>
                </a:cubicBezTo>
                <a:cubicBezTo>
                  <a:pt x="116" y="205"/>
                  <a:pt x="113" y="209"/>
                  <a:pt x="111" y="213"/>
                </a:cubicBezTo>
                <a:cubicBezTo>
                  <a:pt x="109" y="216"/>
                  <a:pt x="107" y="219"/>
                  <a:pt x="105" y="222"/>
                </a:cubicBezTo>
                <a:cubicBezTo>
                  <a:pt x="102" y="226"/>
                  <a:pt x="100" y="230"/>
                  <a:pt x="98" y="234"/>
                </a:cubicBezTo>
                <a:cubicBezTo>
                  <a:pt x="95" y="238"/>
                  <a:pt x="92" y="243"/>
                  <a:pt x="89" y="247"/>
                </a:cubicBezTo>
                <a:cubicBezTo>
                  <a:pt x="87" y="250"/>
                  <a:pt x="86" y="252"/>
                  <a:pt x="84" y="255"/>
                </a:cubicBezTo>
                <a:cubicBezTo>
                  <a:pt x="83" y="256"/>
                  <a:pt x="82" y="258"/>
                  <a:pt x="81" y="259"/>
                </a:cubicBezTo>
                <a:cubicBezTo>
                  <a:pt x="80" y="260"/>
                  <a:pt x="80" y="260"/>
                  <a:pt x="79" y="260"/>
                </a:cubicBezTo>
                <a:cubicBezTo>
                  <a:pt x="79" y="260"/>
                  <a:pt x="78" y="260"/>
                  <a:pt x="78" y="260"/>
                </a:cubicBezTo>
                <a:cubicBezTo>
                  <a:pt x="78" y="261"/>
                  <a:pt x="77" y="261"/>
                  <a:pt x="77" y="262"/>
                </a:cubicBezTo>
                <a:cubicBezTo>
                  <a:pt x="76" y="263"/>
                  <a:pt x="75" y="265"/>
                  <a:pt x="74" y="266"/>
                </a:cubicBezTo>
                <a:cubicBezTo>
                  <a:pt x="74" y="267"/>
                  <a:pt x="73" y="268"/>
                  <a:pt x="72" y="269"/>
                </a:cubicBezTo>
                <a:cubicBezTo>
                  <a:pt x="71" y="270"/>
                  <a:pt x="70" y="271"/>
                  <a:pt x="68" y="271"/>
                </a:cubicBezTo>
                <a:cubicBezTo>
                  <a:pt x="66" y="271"/>
                  <a:pt x="65" y="270"/>
                  <a:pt x="63" y="270"/>
                </a:cubicBezTo>
                <a:cubicBezTo>
                  <a:pt x="60" y="269"/>
                  <a:pt x="56" y="268"/>
                  <a:pt x="53" y="267"/>
                </a:cubicBezTo>
                <a:cubicBezTo>
                  <a:pt x="49" y="267"/>
                  <a:pt x="45" y="266"/>
                  <a:pt x="41" y="265"/>
                </a:cubicBezTo>
                <a:cubicBezTo>
                  <a:pt x="41" y="265"/>
                  <a:pt x="40" y="265"/>
                  <a:pt x="40" y="266"/>
                </a:cubicBezTo>
                <a:cubicBezTo>
                  <a:pt x="40" y="266"/>
                  <a:pt x="39" y="266"/>
                  <a:pt x="39" y="266"/>
                </a:cubicBezTo>
                <a:cubicBezTo>
                  <a:pt x="33" y="265"/>
                  <a:pt x="28" y="264"/>
                  <a:pt x="23" y="263"/>
                </a:cubicBezTo>
                <a:cubicBezTo>
                  <a:pt x="22" y="263"/>
                  <a:pt x="22" y="263"/>
                  <a:pt x="21" y="263"/>
                </a:cubicBezTo>
                <a:cubicBezTo>
                  <a:pt x="17" y="263"/>
                  <a:pt x="14" y="263"/>
                  <a:pt x="10" y="263"/>
                </a:cubicBezTo>
                <a:cubicBezTo>
                  <a:pt x="9" y="263"/>
                  <a:pt x="8" y="263"/>
                  <a:pt x="6" y="263"/>
                </a:cubicBezTo>
                <a:cubicBezTo>
                  <a:pt x="5" y="263"/>
                  <a:pt x="5" y="263"/>
                  <a:pt x="4" y="262"/>
                </a:cubicBezTo>
                <a:cubicBezTo>
                  <a:pt x="4" y="262"/>
                  <a:pt x="4" y="261"/>
                  <a:pt x="3" y="261"/>
                </a:cubicBezTo>
                <a:cubicBezTo>
                  <a:pt x="3" y="261"/>
                  <a:pt x="2" y="261"/>
                  <a:pt x="2" y="261"/>
                </a:cubicBezTo>
                <a:cubicBezTo>
                  <a:pt x="1" y="261"/>
                  <a:pt x="0" y="260"/>
                  <a:pt x="1" y="259"/>
                </a:cubicBezTo>
                <a:cubicBezTo>
                  <a:pt x="3" y="257"/>
                  <a:pt x="4" y="255"/>
                  <a:pt x="5" y="254"/>
                </a:cubicBezTo>
                <a:cubicBezTo>
                  <a:pt x="5" y="254"/>
                  <a:pt x="5" y="254"/>
                  <a:pt x="6" y="254"/>
                </a:cubicBezTo>
                <a:cubicBezTo>
                  <a:pt x="6" y="252"/>
                  <a:pt x="7" y="251"/>
                  <a:pt x="8" y="250"/>
                </a:cubicBezTo>
                <a:cubicBezTo>
                  <a:pt x="11" y="247"/>
                  <a:pt x="13" y="243"/>
                  <a:pt x="16" y="240"/>
                </a:cubicBezTo>
                <a:cubicBezTo>
                  <a:pt x="17" y="239"/>
                  <a:pt x="17" y="238"/>
                  <a:pt x="18" y="238"/>
                </a:cubicBezTo>
                <a:cubicBezTo>
                  <a:pt x="30" y="224"/>
                  <a:pt x="41" y="211"/>
                  <a:pt x="52" y="197"/>
                </a:cubicBezTo>
                <a:cubicBezTo>
                  <a:pt x="56" y="191"/>
                  <a:pt x="60" y="186"/>
                  <a:pt x="64" y="180"/>
                </a:cubicBezTo>
                <a:cubicBezTo>
                  <a:pt x="67" y="175"/>
                  <a:pt x="71" y="170"/>
                  <a:pt x="74" y="165"/>
                </a:cubicBezTo>
                <a:cubicBezTo>
                  <a:pt x="76" y="162"/>
                  <a:pt x="77" y="160"/>
                  <a:pt x="78" y="158"/>
                </a:cubicBezTo>
                <a:cubicBezTo>
                  <a:pt x="79" y="158"/>
                  <a:pt x="79" y="157"/>
                  <a:pt x="78" y="157"/>
                </a:cubicBezTo>
                <a:cubicBezTo>
                  <a:pt x="77" y="156"/>
                  <a:pt x="77" y="154"/>
                  <a:pt x="76" y="153"/>
                </a:cubicBezTo>
                <a:cubicBezTo>
                  <a:pt x="74" y="150"/>
                  <a:pt x="72" y="147"/>
                  <a:pt x="70" y="144"/>
                </a:cubicBezTo>
                <a:cubicBezTo>
                  <a:pt x="68" y="141"/>
                  <a:pt x="67" y="138"/>
                  <a:pt x="65" y="135"/>
                </a:cubicBezTo>
                <a:cubicBezTo>
                  <a:pt x="64" y="134"/>
                  <a:pt x="63" y="132"/>
                  <a:pt x="62" y="130"/>
                </a:cubicBezTo>
                <a:cubicBezTo>
                  <a:pt x="60" y="126"/>
                  <a:pt x="58" y="122"/>
                  <a:pt x="56" y="117"/>
                </a:cubicBezTo>
                <a:cubicBezTo>
                  <a:pt x="53" y="112"/>
                  <a:pt x="51" y="106"/>
                  <a:pt x="49" y="100"/>
                </a:cubicBezTo>
                <a:cubicBezTo>
                  <a:pt x="47" y="95"/>
                  <a:pt x="46" y="90"/>
                  <a:pt x="45" y="85"/>
                </a:cubicBezTo>
                <a:cubicBezTo>
                  <a:pt x="44" y="82"/>
                  <a:pt x="43" y="78"/>
                  <a:pt x="43" y="74"/>
                </a:cubicBezTo>
                <a:cubicBezTo>
                  <a:pt x="42" y="70"/>
                  <a:pt x="42" y="66"/>
                  <a:pt x="42" y="62"/>
                </a:cubicBezTo>
                <a:cubicBezTo>
                  <a:pt x="41" y="58"/>
                  <a:pt x="41" y="53"/>
                  <a:pt x="42" y="48"/>
                </a:cubicBezTo>
                <a:cubicBezTo>
                  <a:pt x="42" y="46"/>
                  <a:pt x="42" y="43"/>
                  <a:pt x="43" y="40"/>
                </a:cubicBezTo>
                <a:cubicBezTo>
                  <a:pt x="43" y="39"/>
                  <a:pt x="43" y="38"/>
                  <a:pt x="43" y="37"/>
                </a:cubicBezTo>
                <a:cubicBezTo>
                  <a:pt x="44" y="36"/>
                  <a:pt x="44" y="36"/>
                  <a:pt x="43" y="36"/>
                </a:cubicBezTo>
                <a:cubicBezTo>
                  <a:pt x="43" y="35"/>
                  <a:pt x="43" y="34"/>
                  <a:pt x="44" y="34"/>
                </a:cubicBezTo>
                <a:cubicBezTo>
                  <a:pt x="44" y="33"/>
                  <a:pt x="44" y="33"/>
                  <a:pt x="44" y="33"/>
                </a:cubicBezTo>
                <a:cubicBezTo>
                  <a:pt x="45" y="31"/>
                  <a:pt x="46" y="29"/>
                  <a:pt x="47" y="27"/>
                </a:cubicBezTo>
                <a:cubicBezTo>
                  <a:pt x="48" y="24"/>
                  <a:pt x="49" y="21"/>
                  <a:pt x="51" y="18"/>
                </a:cubicBezTo>
                <a:cubicBezTo>
                  <a:pt x="52" y="16"/>
                  <a:pt x="54" y="15"/>
                  <a:pt x="55" y="14"/>
                </a:cubicBezTo>
                <a:cubicBezTo>
                  <a:pt x="56" y="13"/>
                  <a:pt x="57" y="12"/>
                  <a:pt x="58" y="11"/>
                </a:cubicBezTo>
                <a:cubicBezTo>
                  <a:pt x="58" y="10"/>
                  <a:pt x="59" y="10"/>
                  <a:pt x="60" y="10"/>
                </a:cubicBezTo>
                <a:cubicBezTo>
                  <a:pt x="60" y="10"/>
                  <a:pt x="60" y="10"/>
                  <a:pt x="61" y="10"/>
                </a:cubicBezTo>
                <a:cubicBezTo>
                  <a:pt x="62" y="9"/>
                  <a:pt x="64" y="9"/>
                  <a:pt x="66" y="8"/>
                </a:cubicBezTo>
                <a:cubicBezTo>
                  <a:pt x="66" y="8"/>
                  <a:pt x="67" y="7"/>
                  <a:pt x="67" y="7"/>
                </a:cubicBezTo>
                <a:cubicBezTo>
                  <a:pt x="71" y="5"/>
                  <a:pt x="76" y="3"/>
                  <a:pt x="81" y="2"/>
                </a:cubicBezTo>
                <a:cubicBezTo>
                  <a:pt x="87" y="1"/>
                  <a:pt x="94" y="0"/>
                  <a:pt x="100" y="0"/>
                </a:cubicBezTo>
                <a:cubicBezTo>
                  <a:pt x="105" y="0"/>
                  <a:pt x="109" y="0"/>
                  <a:pt x="114" y="1"/>
                </a:cubicBezTo>
                <a:cubicBezTo>
                  <a:pt x="119" y="2"/>
                  <a:pt x="125" y="3"/>
                  <a:pt x="130" y="3"/>
                </a:cubicBezTo>
                <a:cubicBezTo>
                  <a:pt x="134" y="4"/>
                  <a:pt x="138" y="5"/>
                  <a:pt x="142" y="6"/>
                </a:cubicBezTo>
                <a:cubicBezTo>
                  <a:pt x="145" y="7"/>
                  <a:pt x="148" y="8"/>
                  <a:pt x="150" y="10"/>
                </a:cubicBezTo>
                <a:cubicBezTo>
                  <a:pt x="152" y="11"/>
                  <a:pt x="153" y="12"/>
                  <a:pt x="155" y="14"/>
                </a:cubicBezTo>
                <a:cubicBezTo>
                  <a:pt x="159" y="18"/>
                  <a:pt x="161" y="22"/>
                  <a:pt x="163" y="28"/>
                </a:cubicBezTo>
                <a:cubicBezTo>
                  <a:pt x="163" y="28"/>
                  <a:pt x="164" y="28"/>
                  <a:pt x="164" y="29"/>
                </a:cubicBezTo>
                <a:cubicBezTo>
                  <a:pt x="164" y="29"/>
                  <a:pt x="164" y="30"/>
                  <a:pt x="165" y="31"/>
                </a:cubicBezTo>
                <a:cubicBezTo>
                  <a:pt x="165" y="32"/>
                  <a:pt x="166" y="33"/>
                  <a:pt x="166" y="35"/>
                </a:cubicBezTo>
                <a:cubicBezTo>
                  <a:pt x="167" y="38"/>
                  <a:pt x="168" y="41"/>
                  <a:pt x="169" y="44"/>
                </a:cubicBezTo>
                <a:cubicBezTo>
                  <a:pt x="169" y="45"/>
                  <a:pt x="169" y="45"/>
                  <a:pt x="169" y="46"/>
                </a:cubicBezTo>
                <a:cubicBezTo>
                  <a:pt x="170" y="46"/>
                  <a:pt x="171" y="46"/>
                  <a:pt x="171" y="46"/>
                </a:cubicBezTo>
                <a:cubicBezTo>
                  <a:pt x="171" y="47"/>
                  <a:pt x="171" y="47"/>
                  <a:pt x="171" y="47"/>
                </a:cubicBezTo>
                <a:cubicBezTo>
                  <a:pt x="172" y="48"/>
                  <a:pt x="171" y="48"/>
                  <a:pt x="170" y="49"/>
                </a:cubicBezTo>
                <a:cubicBezTo>
                  <a:pt x="170" y="49"/>
                  <a:pt x="170" y="49"/>
                  <a:pt x="170" y="49"/>
                </a:cubicBezTo>
                <a:cubicBezTo>
                  <a:pt x="170" y="57"/>
                  <a:pt x="170" y="65"/>
                  <a:pt x="170" y="72"/>
                </a:cubicBezTo>
                <a:cubicBezTo>
                  <a:pt x="170" y="76"/>
                  <a:pt x="169" y="79"/>
                  <a:pt x="169" y="82"/>
                </a:cubicBezTo>
                <a:cubicBezTo>
                  <a:pt x="168" y="87"/>
                  <a:pt x="167" y="91"/>
                  <a:pt x="166" y="95"/>
                </a:cubicBezTo>
                <a:cubicBezTo>
                  <a:pt x="165" y="98"/>
                  <a:pt x="164" y="102"/>
                  <a:pt x="162" y="105"/>
                </a:cubicBezTo>
                <a:cubicBezTo>
                  <a:pt x="161" y="109"/>
                  <a:pt x="159" y="113"/>
                  <a:pt x="158" y="117"/>
                </a:cubicBezTo>
                <a:cubicBezTo>
                  <a:pt x="156" y="122"/>
                  <a:pt x="154" y="126"/>
                  <a:pt x="152" y="130"/>
                </a:cubicBezTo>
                <a:cubicBezTo>
                  <a:pt x="150" y="135"/>
                  <a:pt x="148" y="140"/>
                  <a:pt x="146" y="145"/>
                </a:cubicBezTo>
                <a:cubicBezTo>
                  <a:pt x="146" y="146"/>
                  <a:pt x="146" y="146"/>
                  <a:pt x="146" y="146"/>
                </a:cubicBezTo>
                <a:cubicBezTo>
                  <a:pt x="146" y="147"/>
                  <a:pt x="147" y="147"/>
                  <a:pt x="147" y="148"/>
                </a:cubicBezTo>
                <a:cubicBezTo>
                  <a:pt x="148" y="150"/>
                  <a:pt x="149" y="153"/>
                  <a:pt x="150" y="155"/>
                </a:cubicBezTo>
                <a:cubicBezTo>
                  <a:pt x="151" y="155"/>
                  <a:pt x="151" y="156"/>
                  <a:pt x="151" y="156"/>
                </a:cubicBezTo>
                <a:cubicBezTo>
                  <a:pt x="154" y="162"/>
                  <a:pt x="158" y="166"/>
                  <a:pt x="162" y="171"/>
                </a:cubicBezTo>
                <a:cubicBezTo>
                  <a:pt x="166" y="176"/>
                  <a:pt x="170" y="181"/>
                  <a:pt x="174" y="186"/>
                </a:cubicBezTo>
                <a:cubicBezTo>
                  <a:pt x="176" y="188"/>
                  <a:pt x="178" y="191"/>
                  <a:pt x="180" y="193"/>
                </a:cubicBezTo>
                <a:cubicBezTo>
                  <a:pt x="182" y="195"/>
                  <a:pt x="184" y="197"/>
                  <a:pt x="186" y="199"/>
                </a:cubicBezTo>
                <a:cubicBezTo>
                  <a:pt x="186" y="200"/>
                  <a:pt x="186" y="201"/>
                  <a:pt x="186" y="201"/>
                </a:cubicBezTo>
                <a:cubicBezTo>
                  <a:pt x="186" y="202"/>
                  <a:pt x="186" y="202"/>
                  <a:pt x="186" y="202"/>
                </a:cubicBezTo>
                <a:cubicBezTo>
                  <a:pt x="187" y="203"/>
                  <a:pt x="187" y="203"/>
                  <a:pt x="187" y="204"/>
                </a:cubicBezTo>
                <a:cubicBezTo>
                  <a:pt x="191" y="209"/>
                  <a:pt x="195" y="213"/>
                  <a:pt x="199" y="218"/>
                </a:cubicBezTo>
                <a:cubicBezTo>
                  <a:pt x="200" y="220"/>
                  <a:pt x="201" y="221"/>
                  <a:pt x="202" y="222"/>
                </a:cubicBezTo>
                <a:cubicBezTo>
                  <a:pt x="206" y="227"/>
                  <a:pt x="209" y="231"/>
                  <a:pt x="212" y="236"/>
                </a:cubicBezTo>
                <a:cubicBezTo>
                  <a:pt x="215" y="240"/>
                  <a:pt x="219" y="244"/>
                  <a:pt x="222" y="248"/>
                </a:cubicBezTo>
                <a:cubicBezTo>
                  <a:pt x="223" y="249"/>
                  <a:pt x="223" y="250"/>
                  <a:pt x="224" y="250"/>
                </a:cubicBezTo>
                <a:cubicBezTo>
                  <a:pt x="226" y="252"/>
                  <a:pt x="228" y="254"/>
                  <a:pt x="229" y="256"/>
                </a:cubicBezTo>
                <a:cubicBezTo>
                  <a:pt x="230" y="257"/>
                  <a:pt x="231" y="259"/>
                  <a:pt x="232" y="260"/>
                </a:cubicBezTo>
                <a:cubicBezTo>
                  <a:pt x="232" y="260"/>
                  <a:pt x="232" y="260"/>
                  <a:pt x="232" y="260"/>
                </a:cubicBezTo>
                <a:cubicBezTo>
                  <a:pt x="233" y="261"/>
                  <a:pt x="232" y="261"/>
                  <a:pt x="232" y="262"/>
                </a:cubicBezTo>
                <a:cubicBezTo>
                  <a:pt x="232" y="262"/>
                  <a:pt x="231" y="262"/>
                  <a:pt x="231" y="261"/>
                </a:cubicBezTo>
                <a:cubicBezTo>
                  <a:pt x="230" y="261"/>
                  <a:pt x="230" y="260"/>
                  <a:pt x="229" y="260"/>
                </a:cubicBezTo>
                <a:cubicBezTo>
                  <a:pt x="229" y="259"/>
                  <a:pt x="228" y="259"/>
                  <a:pt x="228" y="258"/>
                </a:cubicBezTo>
                <a:cubicBezTo>
                  <a:pt x="228" y="258"/>
                  <a:pt x="228" y="258"/>
                  <a:pt x="228" y="258"/>
                </a:cubicBezTo>
                <a:close/>
                <a:moveTo>
                  <a:pt x="73" y="145"/>
                </a:moveTo>
                <a:cubicBezTo>
                  <a:pt x="73" y="146"/>
                  <a:pt x="74" y="146"/>
                  <a:pt x="74" y="146"/>
                </a:cubicBezTo>
                <a:cubicBezTo>
                  <a:pt x="74" y="148"/>
                  <a:pt x="75" y="148"/>
                  <a:pt x="75" y="149"/>
                </a:cubicBezTo>
                <a:cubicBezTo>
                  <a:pt x="76" y="149"/>
                  <a:pt x="76" y="149"/>
                  <a:pt x="76" y="149"/>
                </a:cubicBezTo>
                <a:cubicBezTo>
                  <a:pt x="75" y="148"/>
                  <a:pt x="74" y="147"/>
                  <a:pt x="74" y="146"/>
                </a:cubicBezTo>
                <a:cubicBezTo>
                  <a:pt x="74" y="146"/>
                  <a:pt x="73" y="146"/>
                  <a:pt x="73" y="145"/>
                </a:cubicBezTo>
                <a:cubicBezTo>
                  <a:pt x="73" y="145"/>
                  <a:pt x="73" y="145"/>
                  <a:pt x="73" y="145"/>
                </a:cubicBezTo>
                <a:cubicBezTo>
                  <a:pt x="72" y="144"/>
                  <a:pt x="72" y="144"/>
                  <a:pt x="72" y="144"/>
                </a:cubicBezTo>
                <a:cubicBezTo>
                  <a:pt x="72" y="144"/>
                  <a:pt x="72" y="143"/>
                  <a:pt x="72" y="143"/>
                </a:cubicBezTo>
                <a:cubicBezTo>
                  <a:pt x="72" y="143"/>
                  <a:pt x="72" y="143"/>
                  <a:pt x="72" y="143"/>
                </a:cubicBezTo>
                <a:cubicBezTo>
                  <a:pt x="72" y="143"/>
                  <a:pt x="72" y="144"/>
                  <a:pt x="72" y="144"/>
                </a:cubicBezTo>
                <a:cubicBezTo>
                  <a:pt x="72" y="144"/>
                  <a:pt x="72" y="144"/>
                  <a:pt x="73" y="145"/>
                </a:cubicBezTo>
                <a:cubicBezTo>
                  <a:pt x="73" y="145"/>
                  <a:pt x="73" y="145"/>
                  <a:pt x="73" y="145"/>
                </a:cubicBezTo>
                <a:close/>
                <a:moveTo>
                  <a:pt x="70" y="140"/>
                </a:moveTo>
                <a:cubicBezTo>
                  <a:pt x="70" y="140"/>
                  <a:pt x="70" y="140"/>
                  <a:pt x="70" y="141"/>
                </a:cubicBezTo>
                <a:cubicBezTo>
                  <a:pt x="70" y="141"/>
                  <a:pt x="70" y="141"/>
                  <a:pt x="70" y="141"/>
                </a:cubicBezTo>
                <a:cubicBezTo>
                  <a:pt x="70" y="140"/>
                  <a:pt x="70" y="140"/>
                  <a:pt x="70" y="140"/>
                </a:cubicBezTo>
                <a:cubicBezTo>
                  <a:pt x="70" y="140"/>
                  <a:pt x="70" y="139"/>
                  <a:pt x="69" y="139"/>
                </a:cubicBezTo>
                <a:cubicBezTo>
                  <a:pt x="69" y="139"/>
                  <a:pt x="69" y="139"/>
                  <a:pt x="69" y="138"/>
                </a:cubicBezTo>
                <a:cubicBezTo>
                  <a:pt x="69" y="138"/>
                  <a:pt x="69" y="138"/>
                  <a:pt x="69" y="138"/>
                </a:cubicBezTo>
                <a:cubicBezTo>
                  <a:pt x="69" y="139"/>
                  <a:pt x="69" y="139"/>
                  <a:pt x="69" y="139"/>
                </a:cubicBezTo>
                <a:cubicBezTo>
                  <a:pt x="69" y="139"/>
                  <a:pt x="70" y="140"/>
                  <a:pt x="70" y="140"/>
                </a:cubicBezTo>
                <a:close/>
                <a:moveTo>
                  <a:pt x="52" y="208"/>
                </a:moveTo>
                <a:cubicBezTo>
                  <a:pt x="53" y="207"/>
                  <a:pt x="53" y="207"/>
                  <a:pt x="54" y="206"/>
                </a:cubicBezTo>
                <a:cubicBezTo>
                  <a:pt x="54" y="206"/>
                  <a:pt x="54" y="206"/>
                  <a:pt x="54" y="206"/>
                </a:cubicBezTo>
                <a:cubicBezTo>
                  <a:pt x="56" y="203"/>
                  <a:pt x="58" y="200"/>
                  <a:pt x="60" y="198"/>
                </a:cubicBezTo>
                <a:cubicBezTo>
                  <a:pt x="64" y="192"/>
                  <a:pt x="68" y="187"/>
                  <a:pt x="72" y="181"/>
                </a:cubicBezTo>
                <a:cubicBezTo>
                  <a:pt x="75" y="177"/>
                  <a:pt x="78" y="173"/>
                  <a:pt x="81" y="169"/>
                </a:cubicBezTo>
                <a:cubicBezTo>
                  <a:pt x="81" y="169"/>
                  <a:pt x="81" y="169"/>
                  <a:pt x="81" y="168"/>
                </a:cubicBezTo>
                <a:cubicBezTo>
                  <a:pt x="81" y="168"/>
                  <a:pt x="81" y="169"/>
                  <a:pt x="81" y="169"/>
                </a:cubicBezTo>
                <a:cubicBezTo>
                  <a:pt x="79" y="171"/>
                  <a:pt x="77" y="174"/>
                  <a:pt x="75" y="177"/>
                </a:cubicBezTo>
                <a:cubicBezTo>
                  <a:pt x="74" y="177"/>
                  <a:pt x="74" y="177"/>
                  <a:pt x="74" y="178"/>
                </a:cubicBezTo>
                <a:cubicBezTo>
                  <a:pt x="72" y="180"/>
                  <a:pt x="71" y="182"/>
                  <a:pt x="70" y="184"/>
                </a:cubicBezTo>
                <a:cubicBezTo>
                  <a:pt x="68" y="186"/>
                  <a:pt x="66" y="188"/>
                  <a:pt x="65" y="191"/>
                </a:cubicBezTo>
                <a:cubicBezTo>
                  <a:pt x="64" y="192"/>
                  <a:pt x="62" y="194"/>
                  <a:pt x="61" y="196"/>
                </a:cubicBezTo>
                <a:cubicBezTo>
                  <a:pt x="59" y="199"/>
                  <a:pt x="56" y="202"/>
                  <a:pt x="54" y="206"/>
                </a:cubicBezTo>
                <a:cubicBezTo>
                  <a:pt x="54" y="206"/>
                  <a:pt x="54" y="206"/>
                  <a:pt x="53" y="206"/>
                </a:cubicBezTo>
                <a:cubicBezTo>
                  <a:pt x="53" y="207"/>
                  <a:pt x="53" y="207"/>
                  <a:pt x="52" y="208"/>
                </a:cubicBezTo>
                <a:cubicBezTo>
                  <a:pt x="52" y="208"/>
                  <a:pt x="52" y="208"/>
                  <a:pt x="52" y="208"/>
                </a:cubicBezTo>
                <a:cubicBezTo>
                  <a:pt x="52" y="208"/>
                  <a:pt x="52" y="208"/>
                  <a:pt x="52" y="208"/>
                </a:cubicBezTo>
                <a:close/>
                <a:moveTo>
                  <a:pt x="25" y="260"/>
                </a:moveTo>
                <a:cubicBezTo>
                  <a:pt x="25" y="260"/>
                  <a:pt x="25" y="259"/>
                  <a:pt x="25" y="259"/>
                </a:cubicBezTo>
                <a:cubicBezTo>
                  <a:pt x="25" y="258"/>
                  <a:pt x="26" y="257"/>
                  <a:pt x="27" y="258"/>
                </a:cubicBezTo>
                <a:cubicBezTo>
                  <a:pt x="28" y="258"/>
                  <a:pt x="28" y="258"/>
                  <a:pt x="28" y="258"/>
                </a:cubicBezTo>
                <a:cubicBezTo>
                  <a:pt x="29" y="257"/>
                  <a:pt x="31" y="257"/>
                  <a:pt x="32" y="256"/>
                </a:cubicBezTo>
                <a:cubicBezTo>
                  <a:pt x="34" y="255"/>
                  <a:pt x="35" y="254"/>
                  <a:pt x="37" y="252"/>
                </a:cubicBezTo>
                <a:cubicBezTo>
                  <a:pt x="43" y="247"/>
                  <a:pt x="49" y="240"/>
                  <a:pt x="55" y="234"/>
                </a:cubicBezTo>
                <a:cubicBezTo>
                  <a:pt x="56" y="233"/>
                  <a:pt x="56" y="232"/>
                  <a:pt x="57" y="231"/>
                </a:cubicBezTo>
                <a:cubicBezTo>
                  <a:pt x="59" y="228"/>
                  <a:pt x="61" y="226"/>
                  <a:pt x="62" y="223"/>
                </a:cubicBezTo>
                <a:cubicBezTo>
                  <a:pt x="63" y="222"/>
                  <a:pt x="63" y="221"/>
                  <a:pt x="64" y="220"/>
                </a:cubicBezTo>
                <a:cubicBezTo>
                  <a:pt x="64" y="219"/>
                  <a:pt x="65" y="219"/>
                  <a:pt x="66" y="219"/>
                </a:cubicBezTo>
                <a:cubicBezTo>
                  <a:pt x="66" y="219"/>
                  <a:pt x="67" y="220"/>
                  <a:pt x="67" y="220"/>
                </a:cubicBezTo>
                <a:cubicBezTo>
                  <a:pt x="67" y="220"/>
                  <a:pt x="67" y="221"/>
                  <a:pt x="67" y="222"/>
                </a:cubicBezTo>
                <a:cubicBezTo>
                  <a:pt x="67" y="222"/>
                  <a:pt x="66" y="222"/>
                  <a:pt x="66" y="223"/>
                </a:cubicBezTo>
                <a:cubicBezTo>
                  <a:pt x="66" y="223"/>
                  <a:pt x="66" y="223"/>
                  <a:pt x="66" y="223"/>
                </a:cubicBezTo>
                <a:cubicBezTo>
                  <a:pt x="63" y="227"/>
                  <a:pt x="60" y="230"/>
                  <a:pt x="58" y="233"/>
                </a:cubicBezTo>
                <a:cubicBezTo>
                  <a:pt x="52" y="241"/>
                  <a:pt x="45" y="248"/>
                  <a:pt x="38" y="254"/>
                </a:cubicBezTo>
                <a:cubicBezTo>
                  <a:pt x="36" y="255"/>
                  <a:pt x="35" y="256"/>
                  <a:pt x="34" y="257"/>
                </a:cubicBezTo>
                <a:cubicBezTo>
                  <a:pt x="32" y="258"/>
                  <a:pt x="31" y="259"/>
                  <a:pt x="29" y="260"/>
                </a:cubicBezTo>
                <a:cubicBezTo>
                  <a:pt x="29" y="260"/>
                  <a:pt x="29" y="260"/>
                  <a:pt x="29" y="261"/>
                </a:cubicBezTo>
                <a:cubicBezTo>
                  <a:pt x="32" y="261"/>
                  <a:pt x="36" y="261"/>
                  <a:pt x="40" y="261"/>
                </a:cubicBezTo>
                <a:cubicBezTo>
                  <a:pt x="39" y="260"/>
                  <a:pt x="39" y="260"/>
                  <a:pt x="39" y="260"/>
                </a:cubicBezTo>
                <a:cubicBezTo>
                  <a:pt x="38" y="260"/>
                  <a:pt x="38" y="259"/>
                  <a:pt x="38" y="258"/>
                </a:cubicBezTo>
                <a:cubicBezTo>
                  <a:pt x="39" y="258"/>
                  <a:pt x="39" y="257"/>
                  <a:pt x="39" y="257"/>
                </a:cubicBezTo>
                <a:cubicBezTo>
                  <a:pt x="40" y="257"/>
                  <a:pt x="41" y="257"/>
                  <a:pt x="42" y="256"/>
                </a:cubicBezTo>
                <a:cubicBezTo>
                  <a:pt x="45" y="254"/>
                  <a:pt x="47" y="252"/>
                  <a:pt x="49" y="249"/>
                </a:cubicBezTo>
                <a:cubicBezTo>
                  <a:pt x="52" y="247"/>
                  <a:pt x="54" y="244"/>
                  <a:pt x="56" y="241"/>
                </a:cubicBezTo>
                <a:cubicBezTo>
                  <a:pt x="57" y="239"/>
                  <a:pt x="58" y="238"/>
                  <a:pt x="59" y="236"/>
                </a:cubicBezTo>
                <a:cubicBezTo>
                  <a:pt x="59" y="236"/>
                  <a:pt x="60" y="235"/>
                  <a:pt x="61" y="235"/>
                </a:cubicBezTo>
                <a:cubicBezTo>
                  <a:pt x="61" y="235"/>
                  <a:pt x="62" y="236"/>
                  <a:pt x="62" y="237"/>
                </a:cubicBezTo>
                <a:cubicBezTo>
                  <a:pt x="62" y="237"/>
                  <a:pt x="62" y="238"/>
                  <a:pt x="62" y="238"/>
                </a:cubicBezTo>
                <a:cubicBezTo>
                  <a:pt x="61" y="239"/>
                  <a:pt x="61" y="239"/>
                  <a:pt x="61" y="239"/>
                </a:cubicBezTo>
                <a:cubicBezTo>
                  <a:pt x="58" y="243"/>
                  <a:pt x="55" y="246"/>
                  <a:pt x="52" y="249"/>
                </a:cubicBezTo>
                <a:cubicBezTo>
                  <a:pt x="49" y="252"/>
                  <a:pt x="46" y="255"/>
                  <a:pt x="43" y="258"/>
                </a:cubicBezTo>
                <a:cubicBezTo>
                  <a:pt x="43" y="258"/>
                  <a:pt x="42" y="258"/>
                  <a:pt x="42" y="258"/>
                </a:cubicBezTo>
                <a:cubicBezTo>
                  <a:pt x="42" y="259"/>
                  <a:pt x="41" y="260"/>
                  <a:pt x="41" y="261"/>
                </a:cubicBezTo>
                <a:cubicBezTo>
                  <a:pt x="43" y="261"/>
                  <a:pt x="45" y="261"/>
                  <a:pt x="47" y="261"/>
                </a:cubicBezTo>
                <a:cubicBezTo>
                  <a:pt x="50" y="261"/>
                  <a:pt x="50" y="261"/>
                  <a:pt x="51" y="259"/>
                </a:cubicBezTo>
                <a:cubicBezTo>
                  <a:pt x="56" y="255"/>
                  <a:pt x="60" y="251"/>
                  <a:pt x="64" y="246"/>
                </a:cubicBezTo>
                <a:cubicBezTo>
                  <a:pt x="67" y="240"/>
                  <a:pt x="71" y="235"/>
                  <a:pt x="74" y="229"/>
                </a:cubicBezTo>
                <a:cubicBezTo>
                  <a:pt x="77" y="224"/>
                  <a:pt x="80" y="218"/>
                  <a:pt x="84" y="212"/>
                </a:cubicBezTo>
                <a:cubicBezTo>
                  <a:pt x="86" y="208"/>
                  <a:pt x="88" y="204"/>
                  <a:pt x="90" y="199"/>
                </a:cubicBezTo>
                <a:cubicBezTo>
                  <a:pt x="90" y="199"/>
                  <a:pt x="90" y="199"/>
                  <a:pt x="90" y="198"/>
                </a:cubicBezTo>
                <a:cubicBezTo>
                  <a:pt x="91" y="198"/>
                  <a:pt x="91" y="197"/>
                  <a:pt x="92" y="198"/>
                </a:cubicBezTo>
                <a:cubicBezTo>
                  <a:pt x="93" y="198"/>
                  <a:pt x="94" y="199"/>
                  <a:pt x="93" y="200"/>
                </a:cubicBezTo>
                <a:cubicBezTo>
                  <a:pt x="93" y="200"/>
                  <a:pt x="93" y="200"/>
                  <a:pt x="93" y="201"/>
                </a:cubicBezTo>
                <a:cubicBezTo>
                  <a:pt x="91" y="206"/>
                  <a:pt x="88" y="210"/>
                  <a:pt x="85" y="215"/>
                </a:cubicBezTo>
                <a:cubicBezTo>
                  <a:pt x="83" y="218"/>
                  <a:pt x="81" y="221"/>
                  <a:pt x="79" y="225"/>
                </a:cubicBezTo>
                <a:cubicBezTo>
                  <a:pt x="76" y="230"/>
                  <a:pt x="72" y="236"/>
                  <a:pt x="68" y="242"/>
                </a:cubicBezTo>
                <a:cubicBezTo>
                  <a:pt x="64" y="249"/>
                  <a:pt x="59" y="255"/>
                  <a:pt x="53" y="260"/>
                </a:cubicBezTo>
                <a:cubicBezTo>
                  <a:pt x="53" y="260"/>
                  <a:pt x="53" y="260"/>
                  <a:pt x="53" y="261"/>
                </a:cubicBezTo>
                <a:cubicBezTo>
                  <a:pt x="55" y="261"/>
                  <a:pt x="56" y="261"/>
                  <a:pt x="58" y="261"/>
                </a:cubicBezTo>
                <a:cubicBezTo>
                  <a:pt x="58" y="260"/>
                  <a:pt x="58" y="260"/>
                  <a:pt x="59" y="260"/>
                </a:cubicBezTo>
                <a:cubicBezTo>
                  <a:pt x="59" y="259"/>
                  <a:pt x="60" y="259"/>
                  <a:pt x="60" y="259"/>
                </a:cubicBezTo>
                <a:cubicBezTo>
                  <a:pt x="61" y="259"/>
                  <a:pt x="61" y="259"/>
                  <a:pt x="61" y="259"/>
                </a:cubicBezTo>
                <a:cubicBezTo>
                  <a:pt x="62" y="258"/>
                  <a:pt x="63" y="257"/>
                  <a:pt x="64" y="257"/>
                </a:cubicBezTo>
                <a:cubicBezTo>
                  <a:pt x="65" y="256"/>
                  <a:pt x="66" y="255"/>
                  <a:pt x="67" y="254"/>
                </a:cubicBezTo>
                <a:cubicBezTo>
                  <a:pt x="70" y="250"/>
                  <a:pt x="73" y="246"/>
                  <a:pt x="75" y="242"/>
                </a:cubicBezTo>
                <a:cubicBezTo>
                  <a:pt x="77" y="240"/>
                  <a:pt x="78" y="238"/>
                  <a:pt x="80" y="236"/>
                </a:cubicBezTo>
                <a:cubicBezTo>
                  <a:pt x="82" y="232"/>
                  <a:pt x="85" y="228"/>
                  <a:pt x="87" y="224"/>
                </a:cubicBezTo>
                <a:cubicBezTo>
                  <a:pt x="89" y="221"/>
                  <a:pt x="91" y="217"/>
                  <a:pt x="93" y="214"/>
                </a:cubicBezTo>
                <a:cubicBezTo>
                  <a:pt x="93" y="213"/>
                  <a:pt x="93" y="213"/>
                  <a:pt x="94" y="212"/>
                </a:cubicBezTo>
                <a:cubicBezTo>
                  <a:pt x="95" y="212"/>
                  <a:pt x="96" y="212"/>
                  <a:pt x="96" y="213"/>
                </a:cubicBezTo>
                <a:cubicBezTo>
                  <a:pt x="97" y="214"/>
                  <a:pt x="97" y="214"/>
                  <a:pt x="96" y="215"/>
                </a:cubicBezTo>
                <a:cubicBezTo>
                  <a:pt x="96" y="216"/>
                  <a:pt x="95" y="216"/>
                  <a:pt x="95" y="217"/>
                </a:cubicBezTo>
                <a:cubicBezTo>
                  <a:pt x="89" y="226"/>
                  <a:pt x="83" y="234"/>
                  <a:pt x="77" y="243"/>
                </a:cubicBezTo>
                <a:cubicBezTo>
                  <a:pt x="75" y="246"/>
                  <a:pt x="72" y="250"/>
                  <a:pt x="69" y="253"/>
                </a:cubicBezTo>
                <a:cubicBezTo>
                  <a:pt x="68" y="255"/>
                  <a:pt x="67" y="256"/>
                  <a:pt x="65" y="258"/>
                </a:cubicBezTo>
                <a:cubicBezTo>
                  <a:pt x="65" y="259"/>
                  <a:pt x="64" y="259"/>
                  <a:pt x="63" y="260"/>
                </a:cubicBezTo>
                <a:cubicBezTo>
                  <a:pt x="63" y="260"/>
                  <a:pt x="63" y="260"/>
                  <a:pt x="63" y="261"/>
                </a:cubicBezTo>
                <a:cubicBezTo>
                  <a:pt x="65" y="261"/>
                  <a:pt x="67" y="260"/>
                  <a:pt x="69" y="260"/>
                </a:cubicBezTo>
                <a:cubicBezTo>
                  <a:pt x="68" y="259"/>
                  <a:pt x="69" y="258"/>
                  <a:pt x="70" y="258"/>
                </a:cubicBezTo>
                <a:cubicBezTo>
                  <a:pt x="70" y="258"/>
                  <a:pt x="70" y="258"/>
                  <a:pt x="70" y="258"/>
                </a:cubicBezTo>
                <a:cubicBezTo>
                  <a:pt x="73" y="255"/>
                  <a:pt x="75" y="252"/>
                  <a:pt x="77" y="249"/>
                </a:cubicBezTo>
                <a:cubicBezTo>
                  <a:pt x="80" y="244"/>
                  <a:pt x="83" y="240"/>
                  <a:pt x="86" y="236"/>
                </a:cubicBezTo>
                <a:cubicBezTo>
                  <a:pt x="94" y="225"/>
                  <a:pt x="102" y="213"/>
                  <a:pt x="110" y="202"/>
                </a:cubicBezTo>
                <a:cubicBezTo>
                  <a:pt x="110" y="201"/>
                  <a:pt x="111" y="199"/>
                  <a:pt x="112" y="198"/>
                </a:cubicBezTo>
                <a:cubicBezTo>
                  <a:pt x="112" y="198"/>
                  <a:pt x="113" y="197"/>
                  <a:pt x="113" y="197"/>
                </a:cubicBezTo>
                <a:cubicBezTo>
                  <a:pt x="111" y="197"/>
                  <a:pt x="110" y="198"/>
                  <a:pt x="108" y="198"/>
                </a:cubicBezTo>
                <a:cubicBezTo>
                  <a:pt x="108" y="198"/>
                  <a:pt x="108" y="198"/>
                  <a:pt x="108" y="198"/>
                </a:cubicBezTo>
                <a:cubicBezTo>
                  <a:pt x="107" y="198"/>
                  <a:pt x="107" y="197"/>
                  <a:pt x="108" y="197"/>
                </a:cubicBezTo>
                <a:cubicBezTo>
                  <a:pt x="108" y="197"/>
                  <a:pt x="108" y="197"/>
                  <a:pt x="108" y="197"/>
                </a:cubicBezTo>
                <a:cubicBezTo>
                  <a:pt x="109" y="197"/>
                  <a:pt x="110" y="197"/>
                  <a:pt x="111" y="197"/>
                </a:cubicBezTo>
                <a:cubicBezTo>
                  <a:pt x="111" y="197"/>
                  <a:pt x="112" y="196"/>
                  <a:pt x="113" y="196"/>
                </a:cubicBezTo>
                <a:cubicBezTo>
                  <a:pt x="113" y="196"/>
                  <a:pt x="114" y="196"/>
                  <a:pt x="114" y="196"/>
                </a:cubicBezTo>
                <a:cubicBezTo>
                  <a:pt x="114" y="195"/>
                  <a:pt x="115" y="194"/>
                  <a:pt x="115" y="194"/>
                </a:cubicBezTo>
                <a:cubicBezTo>
                  <a:pt x="115" y="193"/>
                  <a:pt x="115" y="193"/>
                  <a:pt x="115" y="193"/>
                </a:cubicBezTo>
                <a:cubicBezTo>
                  <a:pt x="115" y="191"/>
                  <a:pt x="115" y="190"/>
                  <a:pt x="117" y="190"/>
                </a:cubicBezTo>
                <a:cubicBezTo>
                  <a:pt x="117" y="190"/>
                  <a:pt x="117" y="190"/>
                  <a:pt x="117" y="190"/>
                </a:cubicBezTo>
                <a:cubicBezTo>
                  <a:pt x="119" y="187"/>
                  <a:pt x="121" y="184"/>
                  <a:pt x="123" y="180"/>
                </a:cubicBezTo>
                <a:cubicBezTo>
                  <a:pt x="123" y="180"/>
                  <a:pt x="123" y="180"/>
                  <a:pt x="123" y="180"/>
                </a:cubicBezTo>
                <a:cubicBezTo>
                  <a:pt x="123" y="180"/>
                  <a:pt x="123" y="180"/>
                  <a:pt x="123" y="180"/>
                </a:cubicBezTo>
                <a:cubicBezTo>
                  <a:pt x="119" y="182"/>
                  <a:pt x="116" y="182"/>
                  <a:pt x="112" y="182"/>
                </a:cubicBezTo>
                <a:cubicBezTo>
                  <a:pt x="111" y="182"/>
                  <a:pt x="111" y="182"/>
                  <a:pt x="111" y="182"/>
                </a:cubicBezTo>
                <a:cubicBezTo>
                  <a:pt x="110" y="182"/>
                  <a:pt x="110" y="182"/>
                  <a:pt x="110" y="181"/>
                </a:cubicBezTo>
                <a:cubicBezTo>
                  <a:pt x="110" y="180"/>
                  <a:pt x="111" y="180"/>
                  <a:pt x="112" y="180"/>
                </a:cubicBezTo>
                <a:cubicBezTo>
                  <a:pt x="112" y="180"/>
                  <a:pt x="112" y="180"/>
                  <a:pt x="112" y="180"/>
                </a:cubicBezTo>
                <a:cubicBezTo>
                  <a:pt x="112" y="181"/>
                  <a:pt x="113" y="181"/>
                  <a:pt x="113" y="181"/>
                </a:cubicBezTo>
                <a:cubicBezTo>
                  <a:pt x="114" y="181"/>
                  <a:pt x="115" y="181"/>
                  <a:pt x="117" y="181"/>
                </a:cubicBezTo>
                <a:cubicBezTo>
                  <a:pt x="119" y="180"/>
                  <a:pt x="121" y="180"/>
                  <a:pt x="123" y="179"/>
                </a:cubicBezTo>
                <a:cubicBezTo>
                  <a:pt x="123" y="177"/>
                  <a:pt x="123" y="177"/>
                  <a:pt x="124" y="176"/>
                </a:cubicBezTo>
                <a:cubicBezTo>
                  <a:pt x="125" y="176"/>
                  <a:pt x="125" y="176"/>
                  <a:pt x="125" y="176"/>
                </a:cubicBezTo>
                <a:cubicBezTo>
                  <a:pt x="127" y="173"/>
                  <a:pt x="128" y="169"/>
                  <a:pt x="130" y="166"/>
                </a:cubicBezTo>
                <a:cubicBezTo>
                  <a:pt x="130" y="166"/>
                  <a:pt x="130" y="166"/>
                  <a:pt x="130" y="165"/>
                </a:cubicBezTo>
                <a:cubicBezTo>
                  <a:pt x="130" y="166"/>
                  <a:pt x="130" y="166"/>
                  <a:pt x="130" y="166"/>
                </a:cubicBezTo>
                <a:cubicBezTo>
                  <a:pt x="128" y="167"/>
                  <a:pt x="126" y="168"/>
                  <a:pt x="124" y="169"/>
                </a:cubicBezTo>
                <a:cubicBezTo>
                  <a:pt x="122" y="171"/>
                  <a:pt x="120" y="172"/>
                  <a:pt x="117" y="172"/>
                </a:cubicBezTo>
                <a:cubicBezTo>
                  <a:pt x="117" y="173"/>
                  <a:pt x="116" y="173"/>
                  <a:pt x="115" y="173"/>
                </a:cubicBezTo>
                <a:cubicBezTo>
                  <a:pt x="114" y="173"/>
                  <a:pt x="113" y="173"/>
                  <a:pt x="113" y="172"/>
                </a:cubicBezTo>
                <a:cubicBezTo>
                  <a:pt x="113" y="171"/>
                  <a:pt x="114" y="171"/>
                  <a:pt x="115" y="171"/>
                </a:cubicBezTo>
                <a:cubicBezTo>
                  <a:pt x="116" y="171"/>
                  <a:pt x="116" y="171"/>
                  <a:pt x="117" y="171"/>
                </a:cubicBezTo>
                <a:cubicBezTo>
                  <a:pt x="121" y="170"/>
                  <a:pt x="125" y="168"/>
                  <a:pt x="128" y="166"/>
                </a:cubicBezTo>
                <a:cubicBezTo>
                  <a:pt x="129" y="164"/>
                  <a:pt x="131" y="163"/>
                  <a:pt x="132" y="161"/>
                </a:cubicBezTo>
                <a:cubicBezTo>
                  <a:pt x="132" y="161"/>
                  <a:pt x="132" y="161"/>
                  <a:pt x="132" y="161"/>
                </a:cubicBezTo>
                <a:cubicBezTo>
                  <a:pt x="133" y="161"/>
                  <a:pt x="133" y="160"/>
                  <a:pt x="133" y="160"/>
                </a:cubicBezTo>
                <a:cubicBezTo>
                  <a:pt x="134" y="159"/>
                  <a:pt x="135" y="157"/>
                  <a:pt x="135" y="156"/>
                </a:cubicBezTo>
                <a:cubicBezTo>
                  <a:pt x="135" y="156"/>
                  <a:pt x="135" y="156"/>
                  <a:pt x="135" y="156"/>
                </a:cubicBezTo>
                <a:cubicBezTo>
                  <a:pt x="135" y="156"/>
                  <a:pt x="135" y="156"/>
                  <a:pt x="135" y="156"/>
                </a:cubicBezTo>
                <a:cubicBezTo>
                  <a:pt x="135" y="156"/>
                  <a:pt x="135" y="156"/>
                  <a:pt x="135" y="156"/>
                </a:cubicBezTo>
                <a:cubicBezTo>
                  <a:pt x="131" y="158"/>
                  <a:pt x="128" y="159"/>
                  <a:pt x="124" y="161"/>
                </a:cubicBezTo>
                <a:cubicBezTo>
                  <a:pt x="123" y="161"/>
                  <a:pt x="121" y="162"/>
                  <a:pt x="119" y="162"/>
                </a:cubicBezTo>
                <a:cubicBezTo>
                  <a:pt x="119" y="162"/>
                  <a:pt x="118" y="162"/>
                  <a:pt x="118" y="161"/>
                </a:cubicBezTo>
                <a:cubicBezTo>
                  <a:pt x="117" y="161"/>
                  <a:pt x="117" y="161"/>
                  <a:pt x="117" y="160"/>
                </a:cubicBezTo>
                <a:cubicBezTo>
                  <a:pt x="118" y="160"/>
                  <a:pt x="118" y="159"/>
                  <a:pt x="119" y="159"/>
                </a:cubicBezTo>
                <a:cubicBezTo>
                  <a:pt x="119" y="159"/>
                  <a:pt x="120" y="159"/>
                  <a:pt x="120" y="160"/>
                </a:cubicBezTo>
                <a:cubicBezTo>
                  <a:pt x="120" y="160"/>
                  <a:pt x="121" y="160"/>
                  <a:pt x="121" y="160"/>
                </a:cubicBezTo>
                <a:cubicBezTo>
                  <a:pt x="122" y="160"/>
                  <a:pt x="123" y="160"/>
                  <a:pt x="123" y="160"/>
                </a:cubicBezTo>
                <a:cubicBezTo>
                  <a:pt x="125" y="159"/>
                  <a:pt x="128" y="158"/>
                  <a:pt x="130" y="157"/>
                </a:cubicBezTo>
                <a:cubicBezTo>
                  <a:pt x="131" y="157"/>
                  <a:pt x="132" y="156"/>
                  <a:pt x="133" y="156"/>
                </a:cubicBezTo>
                <a:cubicBezTo>
                  <a:pt x="134" y="155"/>
                  <a:pt x="136" y="153"/>
                  <a:pt x="137" y="152"/>
                </a:cubicBezTo>
                <a:cubicBezTo>
                  <a:pt x="137" y="151"/>
                  <a:pt x="137" y="150"/>
                  <a:pt x="138" y="150"/>
                </a:cubicBezTo>
                <a:cubicBezTo>
                  <a:pt x="138" y="150"/>
                  <a:pt x="139" y="149"/>
                  <a:pt x="139" y="149"/>
                </a:cubicBezTo>
                <a:cubicBezTo>
                  <a:pt x="139" y="148"/>
                  <a:pt x="139" y="148"/>
                  <a:pt x="140" y="148"/>
                </a:cubicBezTo>
                <a:cubicBezTo>
                  <a:pt x="140" y="146"/>
                  <a:pt x="141" y="144"/>
                  <a:pt x="142" y="143"/>
                </a:cubicBezTo>
                <a:cubicBezTo>
                  <a:pt x="142" y="142"/>
                  <a:pt x="142" y="142"/>
                  <a:pt x="143" y="142"/>
                </a:cubicBezTo>
                <a:cubicBezTo>
                  <a:pt x="142" y="142"/>
                  <a:pt x="141" y="143"/>
                  <a:pt x="140" y="143"/>
                </a:cubicBezTo>
                <a:cubicBezTo>
                  <a:pt x="137" y="144"/>
                  <a:pt x="134" y="145"/>
                  <a:pt x="131" y="146"/>
                </a:cubicBezTo>
                <a:cubicBezTo>
                  <a:pt x="128" y="147"/>
                  <a:pt x="125" y="148"/>
                  <a:pt x="123" y="148"/>
                </a:cubicBezTo>
                <a:cubicBezTo>
                  <a:pt x="122" y="148"/>
                  <a:pt x="122" y="148"/>
                  <a:pt x="121" y="147"/>
                </a:cubicBezTo>
                <a:cubicBezTo>
                  <a:pt x="121" y="146"/>
                  <a:pt x="122" y="145"/>
                  <a:pt x="123" y="145"/>
                </a:cubicBezTo>
                <a:cubicBezTo>
                  <a:pt x="123" y="145"/>
                  <a:pt x="124" y="145"/>
                  <a:pt x="124" y="145"/>
                </a:cubicBezTo>
                <a:cubicBezTo>
                  <a:pt x="124" y="146"/>
                  <a:pt x="124" y="146"/>
                  <a:pt x="124" y="146"/>
                </a:cubicBezTo>
                <a:cubicBezTo>
                  <a:pt x="125" y="146"/>
                  <a:pt x="126" y="146"/>
                  <a:pt x="127" y="146"/>
                </a:cubicBezTo>
                <a:cubicBezTo>
                  <a:pt x="131" y="145"/>
                  <a:pt x="134" y="144"/>
                  <a:pt x="138" y="142"/>
                </a:cubicBezTo>
                <a:cubicBezTo>
                  <a:pt x="140" y="141"/>
                  <a:pt x="142" y="140"/>
                  <a:pt x="143" y="139"/>
                </a:cubicBezTo>
                <a:cubicBezTo>
                  <a:pt x="144" y="138"/>
                  <a:pt x="145" y="137"/>
                  <a:pt x="145" y="136"/>
                </a:cubicBezTo>
                <a:cubicBezTo>
                  <a:pt x="146" y="135"/>
                  <a:pt x="146" y="134"/>
                  <a:pt x="146" y="133"/>
                </a:cubicBezTo>
                <a:cubicBezTo>
                  <a:pt x="146" y="133"/>
                  <a:pt x="147" y="133"/>
                  <a:pt x="147" y="132"/>
                </a:cubicBezTo>
                <a:cubicBezTo>
                  <a:pt x="146" y="132"/>
                  <a:pt x="146" y="132"/>
                  <a:pt x="146" y="132"/>
                </a:cubicBezTo>
                <a:cubicBezTo>
                  <a:pt x="145" y="133"/>
                  <a:pt x="143" y="134"/>
                  <a:pt x="142" y="135"/>
                </a:cubicBezTo>
                <a:cubicBezTo>
                  <a:pt x="140" y="136"/>
                  <a:pt x="137" y="137"/>
                  <a:pt x="135" y="138"/>
                </a:cubicBezTo>
                <a:cubicBezTo>
                  <a:pt x="134" y="138"/>
                  <a:pt x="133" y="138"/>
                  <a:pt x="132" y="138"/>
                </a:cubicBezTo>
                <a:cubicBezTo>
                  <a:pt x="132" y="138"/>
                  <a:pt x="132" y="138"/>
                  <a:pt x="131" y="138"/>
                </a:cubicBezTo>
                <a:cubicBezTo>
                  <a:pt x="131" y="138"/>
                  <a:pt x="131" y="137"/>
                  <a:pt x="131" y="137"/>
                </a:cubicBezTo>
                <a:cubicBezTo>
                  <a:pt x="131" y="136"/>
                  <a:pt x="132" y="136"/>
                  <a:pt x="132" y="136"/>
                </a:cubicBezTo>
                <a:cubicBezTo>
                  <a:pt x="132" y="136"/>
                  <a:pt x="133" y="136"/>
                  <a:pt x="133" y="136"/>
                </a:cubicBezTo>
                <a:cubicBezTo>
                  <a:pt x="133" y="136"/>
                  <a:pt x="133" y="136"/>
                  <a:pt x="133" y="136"/>
                </a:cubicBezTo>
                <a:cubicBezTo>
                  <a:pt x="134" y="137"/>
                  <a:pt x="135" y="136"/>
                  <a:pt x="135" y="136"/>
                </a:cubicBezTo>
                <a:cubicBezTo>
                  <a:pt x="140" y="135"/>
                  <a:pt x="143" y="133"/>
                  <a:pt x="147" y="130"/>
                </a:cubicBezTo>
                <a:cubicBezTo>
                  <a:pt x="147" y="130"/>
                  <a:pt x="148" y="130"/>
                  <a:pt x="148" y="129"/>
                </a:cubicBezTo>
                <a:cubicBezTo>
                  <a:pt x="149" y="127"/>
                  <a:pt x="150" y="124"/>
                  <a:pt x="151" y="121"/>
                </a:cubicBezTo>
                <a:cubicBezTo>
                  <a:pt x="151" y="121"/>
                  <a:pt x="151" y="121"/>
                  <a:pt x="151" y="121"/>
                </a:cubicBezTo>
                <a:cubicBezTo>
                  <a:pt x="150" y="121"/>
                  <a:pt x="149" y="121"/>
                  <a:pt x="149" y="122"/>
                </a:cubicBezTo>
                <a:cubicBezTo>
                  <a:pt x="147" y="123"/>
                  <a:pt x="144" y="124"/>
                  <a:pt x="142" y="125"/>
                </a:cubicBezTo>
                <a:cubicBezTo>
                  <a:pt x="139" y="127"/>
                  <a:pt x="136" y="128"/>
                  <a:pt x="133" y="128"/>
                </a:cubicBezTo>
                <a:cubicBezTo>
                  <a:pt x="132" y="128"/>
                  <a:pt x="132" y="128"/>
                  <a:pt x="132" y="128"/>
                </a:cubicBezTo>
                <a:cubicBezTo>
                  <a:pt x="132" y="127"/>
                  <a:pt x="132" y="126"/>
                  <a:pt x="132" y="126"/>
                </a:cubicBezTo>
                <a:cubicBezTo>
                  <a:pt x="133" y="126"/>
                  <a:pt x="133" y="126"/>
                  <a:pt x="133" y="126"/>
                </a:cubicBezTo>
                <a:cubicBezTo>
                  <a:pt x="134" y="127"/>
                  <a:pt x="135" y="127"/>
                  <a:pt x="136" y="126"/>
                </a:cubicBezTo>
                <a:cubicBezTo>
                  <a:pt x="137" y="126"/>
                  <a:pt x="139" y="126"/>
                  <a:pt x="140" y="125"/>
                </a:cubicBezTo>
                <a:cubicBezTo>
                  <a:pt x="142" y="124"/>
                  <a:pt x="144" y="123"/>
                  <a:pt x="146" y="122"/>
                </a:cubicBezTo>
                <a:cubicBezTo>
                  <a:pt x="148" y="121"/>
                  <a:pt x="149" y="120"/>
                  <a:pt x="151" y="119"/>
                </a:cubicBezTo>
                <a:cubicBezTo>
                  <a:pt x="151" y="118"/>
                  <a:pt x="152" y="118"/>
                  <a:pt x="152" y="117"/>
                </a:cubicBezTo>
                <a:cubicBezTo>
                  <a:pt x="152" y="116"/>
                  <a:pt x="152" y="115"/>
                  <a:pt x="153" y="114"/>
                </a:cubicBezTo>
                <a:cubicBezTo>
                  <a:pt x="153" y="112"/>
                  <a:pt x="153" y="111"/>
                  <a:pt x="154" y="110"/>
                </a:cubicBezTo>
                <a:cubicBezTo>
                  <a:pt x="153" y="110"/>
                  <a:pt x="153" y="110"/>
                  <a:pt x="153" y="111"/>
                </a:cubicBezTo>
                <a:cubicBezTo>
                  <a:pt x="151" y="111"/>
                  <a:pt x="149" y="112"/>
                  <a:pt x="148" y="113"/>
                </a:cubicBezTo>
                <a:cubicBezTo>
                  <a:pt x="145" y="115"/>
                  <a:pt x="142" y="116"/>
                  <a:pt x="138" y="117"/>
                </a:cubicBezTo>
                <a:cubicBezTo>
                  <a:pt x="138" y="117"/>
                  <a:pt x="137" y="117"/>
                  <a:pt x="136" y="118"/>
                </a:cubicBezTo>
                <a:cubicBezTo>
                  <a:pt x="136" y="118"/>
                  <a:pt x="135" y="118"/>
                  <a:pt x="135" y="118"/>
                </a:cubicBezTo>
                <a:cubicBezTo>
                  <a:pt x="134" y="117"/>
                  <a:pt x="134" y="116"/>
                  <a:pt x="135" y="116"/>
                </a:cubicBezTo>
                <a:cubicBezTo>
                  <a:pt x="135" y="115"/>
                  <a:pt x="135" y="115"/>
                  <a:pt x="136" y="115"/>
                </a:cubicBezTo>
                <a:cubicBezTo>
                  <a:pt x="137" y="116"/>
                  <a:pt x="138" y="116"/>
                  <a:pt x="139" y="115"/>
                </a:cubicBezTo>
                <a:cubicBezTo>
                  <a:pt x="140" y="115"/>
                  <a:pt x="140" y="115"/>
                  <a:pt x="141" y="115"/>
                </a:cubicBezTo>
                <a:cubicBezTo>
                  <a:pt x="144" y="114"/>
                  <a:pt x="147" y="112"/>
                  <a:pt x="150" y="111"/>
                </a:cubicBezTo>
                <a:cubicBezTo>
                  <a:pt x="151" y="110"/>
                  <a:pt x="153" y="109"/>
                  <a:pt x="154" y="107"/>
                </a:cubicBezTo>
                <a:cubicBezTo>
                  <a:pt x="154" y="107"/>
                  <a:pt x="154" y="107"/>
                  <a:pt x="154" y="106"/>
                </a:cubicBezTo>
                <a:cubicBezTo>
                  <a:pt x="155" y="105"/>
                  <a:pt x="155" y="104"/>
                  <a:pt x="155" y="103"/>
                </a:cubicBezTo>
                <a:cubicBezTo>
                  <a:pt x="155" y="103"/>
                  <a:pt x="155" y="103"/>
                  <a:pt x="155" y="102"/>
                </a:cubicBezTo>
                <a:cubicBezTo>
                  <a:pt x="154" y="103"/>
                  <a:pt x="153" y="104"/>
                  <a:pt x="152" y="104"/>
                </a:cubicBezTo>
                <a:cubicBezTo>
                  <a:pt x="148" y="106"/>
                  <a:pt x="144" y="108"/>
                  <a:pt x="139" y="110"/>
                </a:cubicBezTo>
                <a:cubicBezTo>
                  <a:pt x="139" y="110"/>
                  <a:pt x="138" y="110"/>
                  <a:pt x="138" y="110"/>
                </a:cubicBezTo>
                <a:cubicBezTo>
                  <a:pt x="138" y="111"/>
                  <a:pt x="138" y="111"/>
                  <a:pt x="137" y="111"/>
                </a:cubicBezTo>
                <a:cubicBezTo>
                  <a:pt x="137" y="111"/>
                  <a:pt x="137" y="110"/>
                  <a:pt x="136" y="110"/>
                </a:cubicBezTo>
                <a:cubicBezTo>
                  <a:pt x="136" y="109"/>
                  <a:pt x="136" y="109"/>
                  <a:pt x="137" y="109"/>
                </a:cubicBezTo>
                <a:cubicBezTo>
                  <a:pt x="137" y="108"/>
                  <a:pt x="137" y="108"/>
                  <a:pt x="138" y="108"/>
                </a:cubicBezTo>
                <a:cubicBezTo>
                  <a:pt x="139" y="109"/>
                  <a:pt x="140" y="108"/>
                  <a:pt x="141" y="108"/>
                </a:cubicBezTo>
                <a:cubicBezTo>
                  <a:pt x="144" y="107"/>
                  <a:pt x="147" y="105"/>
                  <a:pt x="150" y="104"/>
                </a:cubicBezTo>
                <a:cubicBezTo>
                  <a:pt x="152" y="103"/>
                  <a:pt x="153" y="102"/>
                  <a:pt x="155" y="101"/>
                </a:cubicBezTo>
                <a:cubicBezTo>
                  <a:pt x="156" y="100"/>
                  <a:pt x="156" y="100"/>
                  <a:pt x="156" y="99"/>
                </a:cubicBezTo>
                <a:cubicBezTo>
                  <a:pt x="156" y="98"/>
                  <a:pt x="157" y="97"/>
                  <a:pt x="157" y="95"/>
                </a:cubicBezTo>
                <a:cubicBezTo>
                  <a:pt x="157" y="95"/>
                  <a:pt x="157" y="94"/>
                  <a:pt x="157" y="93"/>
                </a:cubicBezTo>
                <a:cubicBezTo>
                  <a:pt x="157" y="94"/>
                  <a:pt x="157" y="94"/>
                  <a:pt x="156" y="94"/>
                </a:cubicBezTo>
                <a:cubicBezTo>
                  <a:pt x="154" y="95"/>
                  <a:pt x="152" y="96"/>
                  <a:pt x="150" y="97"/>
                </a:cubicBezTo>
                <a:cubicBezTo>
                  <a:pt x="147" y="98"/>
                  <a:pt x="144" y="99"/>
                  <a:pt x="140" y="99"/>
                </a:cubicBezTo>
                <a:cubicBezTo>
                  <a:pt x="139" y="99"/>
                  <a:pt x="139" y="99"/>
                  <a:pt x="138" y="99"/>
                </a:cubicBezTo>
                <a:cubicBezTo>
                  <a:pt x="138" y="99"/>
                  <a:pt x="138" y="98"/>
                  <a:pt x="138" y="98"/>
                </a:cubicBezTo>
                <a:cubicBezTo>
                  <a:pt x="138" y="98"/>
                  <a:pt x="138" y="97"/>
                  <a:pt x="138" y="97"/>
                </a:cubicBezTo>
                <a:cubicBezTo>
                  <a:pt x="139" y="96"/>
                  <a:pt x="139" y="96"/>
                  <a:pt x="140" y="97"/>
                </a:cubicBezTo>
                <a:cubicBezTo>
                  <a:pt x="140" y="97"/>
                  <a:pt x="141" y="97"/>
                  <a:pt x="140" y="97"/>
                </a:cubicBezTo>
                <a:cubicBezTo>
                  <a:pt x="141" y="98"/>
                  <a:pt x="142" y="98"/>
                  <a:pt x="142" y="98"/>
                </a:cubicBezTo>
                <a:cubicBezTo>
                  <a:pt x="143" y="98"/>
                  <a:pt x="144" y="98"/>
                  <a:pt x="144" y="97"/>
                </a:cubicBezTo>
                <a:cubicBezTo>
                  <a:pt x="147" y="97"/>
                  <a:pt x="150" y="95"/>
                  <a:pt x="153" y="94"/>
                </a:cubicBezTo>
                <a:cubicBezTo>
                  <a:pt x="155" y="93"/>
                  <a:pt x="156" y="92"/>
                  <a:pt x="157" y="91"/>
                </a:cubicBezTo>
                <a:cubicBezTo>
                  <a:pt x="158" y="91"/>
                  <a:pt x="158" y="90"/>
                  <a:pt x="158" y="90"/>
                </a:cubicBezTo>
                <a:cubicBezTo>
                  <a:pt x="159" y="88"/>
                  <a:pt x="159" y="86"/>
                  <a:pt x="160" y="83"/>
                </a:cubicBezTo>
                <a:cubicBezTo>
                  <a:pt x="160" y="83"/>
                  <a:pt x="160" y="83"/>
                  <a:pt x="160" y="83"/>
                </a:cubicBezTo>
                <a:cubicBezTo>
                  <a:pt x="159" y="83"/>
                  <a:pt x="158" y="83"/>
                  <a:pt x="157" y="84"/>
                </a:cubicBezTo>
                <a:cubicBezTo>
                  <a:pt x="154" y="85"/>
                  <a:pt x="151" y="86"/>
                  <a:pt x="148" y="87"/>
                </a:cubicBezTo>
                <a:cubicBezTo>
                  <a:pt x="148" y="87"/>
                  <a:pt x="147" y="87"/>
                  <a:pt x="147" y="88"/>
                </a:cubicBezTo>
                <a:cubicBezTo>
                  <a:pt x="146" y="88"/>
                  <a:pt x="146" y="88"/>
                  <a:pt x="146" y="88"/>
                </a:cubicBezTo>
                <a:cubicBezTo>
                  <a:pt x="145" y="88"/>
                  <a:pt x="144" y="86"/>
                  <a:pt x="145" y="86"/>
                </a:cubicBezTo>
                <a:cubicBezTo>
                  <a:pt x="145" y="85"/>
                  <a:pt x="146" y="85"/>
                  <a:pt x="146" y="85"/>
                </a:cubicBezTo>
                <a:cubicBezTo>
                  <a:pt x="147" y="85"/>
                  <a:pt x="147" y="86"/>
                  <a:pt x="148" y="86"/>
                </a:cubicBezTo>
                <a:cubicBezTo>
                  <a:pt x="149" y="85"/>
                  <a:pt x="150" y="85"/>
                  <a:pt x="151" y="85"/>
                </a:cubicBezTo>
                <a:cubicBezTo>
                  <a:pt x="153" y="84"/>
                  <a:pt x="155" y="83"/>
                  <a:pt x="157" y="82"/>
                </a:cubicBezTo>
                <a:cubicBezTo>
                  <a:pt x="158" y="82"/>
                  <a:pt x="159" y="81"/>
                  <a:pt x="160" y="80"/>
                </a:cubicBezTo>
                <a:cubicBezTo>
                  <a:pt x="160" y="80"/>
                  <a:pt x="160" y="80"/>
                  <a:pt x="160" y="80"/>
                </a:cubicBezTo>
                <a:cubicBezTo>
                  <a:pt x="160" y="80"/>
                  <a:pt x="161" y="79"/>
                  <a:pt x="161" y="79"/>
                </a:cubicBezTo>
                <a:cubicBezTo>
                  <a:pt x="161" y="78"/>
                  <a:pt x="161" y="76"/>
                  <a:pt x="161" y="75"/>
                </a:cubicBezTo>
                <a:cubicBezTo>
                  <a:pt x="162" y="74"/>
                  <a:pt x="162" y="73"/>
                  <a:pt x="162" y="73"/>
                </a:cubicBezTo>
                <a:cubicBezTo>
                  <a:pt x="161" y="73"/>
                  <a:pt x="161" y="73"/>
                  <a:pt x="161" y="73"/>
                </a:cubicBezTo>
                <a:cubicBezTo>
                  <a:pt x="160" y="73"/>
                  <a:pt x="159" y="73"/>
                  <a:pt x="157" y="73"/>
                </a:cubicBezTo>
                <a:cubicBezTo>
                  <a:pt x="157" y="73"/>
                  <a:pt x="157" y="74"/>
                  <a:pt x="156" y="74"/>
                </a:cubicBezTo>
                <a:cubicBezTo>
                  <a:pt x="156" y="74"/>
                  <a:pt x="155" y="74"/>
                  <a:pt x="155" y="74"/>
                </a:cubicBezTo>
                <a:cubicBezTo>
                  <a:pt x="154" y="73"/>
                  <a:pt x="155" y="72"/>
                  <a:pt x="156" y="72"/>
                </a:cubicBezTo>
                <a:cubicBezTo>
                  <a:pt x="156" y="72"/>
                  <a:pt x="157" y="72"/>
                  <a:pt x="157" y="72"/>
                </a:cubicBezTo>
                <a:cubicBezTo>
                  <a:pt x="159" y="72"/>
                  <a:pt x="160" y="72"/>
                  <a:pt x="162" y="71"/>
                </a:cubicBezTo>
                <a:cubicBezTo>
                  <a:pt x="162" y="69"/>
                  <a:pt x="163" y="63"/>
                  <a:pt x="162" y="62"/>
                </a:cubicBezTo>
                <a:cubicBezTo>
                  <a:pt x="161" y="62"/>
                  <a:pt x="161" y="62"/>
                  <a:pt x="160" y="62"/>
                </a:cubicBezTo>
                <a:cubicBezTo>
                  <a:pt x="160" y="62"/>
                  <a:pt x="160" y="62"/>
                  <a:pt x="160" y="63"/>
                </a:cubicBezTo>
                <a:cubicBezTo>
                  <a:pt x="159" y="65"/>
                  <a:pt x="159" y="67"/>
                  <a:pt x="159" y="69"/>
                </a:cubicBezTo>
                <a:cubicBezTo>
                  <a:pt x="159" y="70"/>
                  <a:pt x="158" y="71"/>
                  <a:pt x="157" y="71"/>
                </a:cubicBezTo>
                <a:cubicBezTo>
                  <a:pt x="156" y="71"/>
                  <a:pt x="155" y="70"/>
                  <a:pt x="156" y="69"/>
                </a:cubicBezTo>
                <a:cubicBezTo>
                  <a:pt x="156" y="67"/>
                  <a:pt x="157" y="64"/>
                  <a:pt x="157" y="62"/>
                </a:cubicBezTo>
                <a:cubicBezTo>
                  <a:pt x="157" y="62"/>
                  <a:pt x="157" y="62"/>
                  <a:pt x="157" y="61"/>
                </a:cubicBezTo>
                <a:cubicBezTo>
                  <a:pt x="157" y="61"/>
                  <a:pt x="157" y="60"/>
                  <a:pt x="157" y="60"/>
                </a:cubicBezTo>
                <a:cubicBezTo>
                  <a:pt x="158" y="60"/>
                  <a:pt x="158" y="59"/>
                  <a:pt x="158" y="59"/>
                </a:cubicBezTo>
                <a:cubicBezTo>
                  <a:pt x="158" y="58"/>
                  <a:pt x="159" y="56"/>
                  <a:pt x="159" y="55"/>
                </a:cubicBezTo>
                <a:cubicBezTo>
                  <a:pt x="159" y="54"/>
                  <a:pt x="159" y="53"/>
                  <a:pt x="159" y="53"/>
                </a:cubicBezTo>
                <a:cubicBezTo>
                  <a:pt x="157" y="53"/>
                  <a:pt x="156" y="53"/>
                  <a:pt x="154" y="54"/>
                </a:cubicBezTo>
                <a:cubicBezTo>
                  <a:pt x="154" y="54"/>
                  <a:pt x="154" y="54"/>
                  <a:pt x="154" y="55"/>
                </a:cubicBezTo>
                <a:cubicBezTo>
                  <a:pt x="154" y="58"/>
                  <a:pt x="154" y="61"/>
                  <a:pt x="153" y="64"/>
                </a:cubicBezTo>
                <a:cubicBezTo>
                  <a:pt x="153" y="66"/>
                  <a:pt x="153" y="67"/>
                  <a:pt x="152" y="68"/>
                </a:cubicBezTo>
                <a:cubicBezTo>
                  <a:pt x="152" y="69"/>
                  <a:pt x="151" y="69"/>
                  <a:pt x="150" y="69"/>
                </a:cubicBezTo>
                <a:cubicBezTo>
                  <a:pt x="149" y="68"/>
                  <a:pt x="149" y="67"/>
                  <a:pt x="149" y="66"/>
                </a:cubicBezTo>
                <a:cubicBezTo>
                  <a:pt x="150" y="66"/>
                  <a:pt x="150" y="65"/>
                  <a:pt x="150" y="64"/>
                </a:cubicBezTo>
                <a:cubicBezTo>
                  <a:pt x="151" y="61"/>
                  <a:pt x="152" y="58"/>
                  <a:pt x="152" y="56"/>
                </a:cubicBezTo>
                <a:cubicBezTo>
                  <a:pt x="152" y="55"/>
                  <a:pt x="152" y="55"/>
                  <a:pt x="152" y="54"/>
                </a:cubicBezTo>
                <a:cubicBezTo>
                  <a:pt x="152" y="54"/>
                  <a:pt x="152" y="54"/>
                  <a:pt x="151" y="55"/>
                </a:cubicBezTo>
                <a:cubicBezTo>
                  <a:pt x="151" y="55"/>
                  <a:pt x="151" y="55"/>
                  <a:pt x="150" y="54"/>
                </a:cubicBezTo>
                <a:cubicBezTo>
                  <a:pt x="150" y="54"/>
                  <a:pt x="149" y="53"/>
                  <a:pt x="150" y="52"/>
                </a:cubicBezTo>
                <a:cubicBezTo>
                  <a:pt x="150" y="52"/>
                  <a:pt x="151" y="52"/>
                  <a:pt x="151" y="52"/>
                </a:cubicBezTo>
                <a:cubicBezTo>
                  <a:pt x="152" y="52"/>
                  <a:pt x="152" y="52"/>
                  <a:pt x="152" y="52"/>
                </a:cubicBezTo>
                <a:cubicBezTo>
                  <a:pt x="152" y="50"/>
                  <a:pt x="152" y="49"/>
                  <a:pt x="152" y="47"/>
                </a:cubicBezTo>
                <a:cubicBezTo>
                  <a:pt x="151" y="47"/>
                  <a:pt x="151" y="47"/>
                  <a:pt x="150" y="47"/>
                </a:cubicBezTo>
                <a:cubicBezTo>
                  <a:pt x="150" y="48"/>
                  <a:pt x="150" y="49"/>
                  <a:pt x="150" y="50"/>
                </a:cubicBezTo>
                <a:cubicBezTo>
                  <a:pt x="150" y="51"/>
                  <a:pt x="149" y="52"/>
                  <a:pt x="149" y="54"/>
                </a:cubicBezTo>
                <a:cubicBezTo>
                  <a:pt x="149" y="54"/>
                  <a:pt x="148" y="55"/>
                  <a:pt x="147" y="55"/>
                </a:cubicBezTo>
                <a:cubicBezTo>
                  <a:pt x="146" y="55"/>
                  <a:pt x="146" y="54"/>
                  <a:pt x="145" y="53"/>
                </a:cubicBezTo>
                <a:cubicBezTo>
                  <a:pt x="145" y="53"/>
                  <a:pt x="146" y="52"/>
                  <a:pt x="146" y="52"/>
                </a:cubicBezTo>
                <a:cubicBezTo>
                  <a:pt x="146" y="51"/>
                  <a:pt x="147" y="50"/>
                  <a:pt x="147" y="49"/>
                </a:cubicBezTo>
                <a:cubicBezTo>
                  <a:pt x="147" y="46"/>
                  <a:pt x="147" y="44"/>
                  <a:pt x="147" y="41"/>
                </a:cubicBezTo>
                <a:cubicBezTo>
                  <a:pt x="147" y="41"/>
                  <a:pt x="147" y="41"/>
                  <a:pt x="147" y="40"/>
                </a:cubicBezTo>
                <a:cubicBezTo>
                  <a:pt x="145" y="40"/>
                  <a:pt x="144" y="41"/>
                  <a:pt x="143" y="41"/>
                </a:cubicBezTo>
                <a:cubicBezTo>
                  <a:pt x="143" y="42"/>
                  <a:pt x="143" y="42"/>
                  <a:pt x="142" y="42"/>
                </a:cubicBezTo>
                <a:cubicBezTo>
                  <a:pt x="142" y="41"/>
                  <a:pt x="142" y="41"/>
                  <a:pt x="141" y="41"/>
                </a:cubicBezTo>
                <a:cubicBezTo>
                  <a:pt x="141" y="40"/>
                  <a:pt x="141" y="40"/>
                  <a:pt x="142" y="39"/>
                </a:cubicBezTo>
                <a:cubicBezTo>
                  <a:pt x="142" y="39"/>
                  <a:pt x="142" y="39"/>
                  <a:pt x="143" y="39"/>
                </a:cubicBezTo>
                <a:cubicBezTo>
                  <a:pt x="143" y="39"/>
                  <a:pt x="144" y="39"/>
                  <a:pt x="144" y="39"/>
                </a:cubicBezTo>
                <a:cubicBezTo>
                  <a:pt x="145" y="39"/>
                  <a:pt x="146" y="39"/>
                  <a:pt x="147" y="39"/>
                </a:cubicBezTo>
                <a:cubicBezTo>
                  <a:pt x="147" y="37"/>
                  <a:pt x="146" y="35"/>
                  <a:pt x="146" y="34"/>
                </a:cubicBezTo>
                <a:cubicBezTo>
                  <a:pt x="145" y="34"/>
                  <a:pt x="143" y="34"/>
                  <a:pt x="142" y="35"/>
                </a:cubicBezTo>
                <a:cubicBezTo>
                  <a:pt x="141" y="35"/>
                  <a:pt x="140" y="35"/>
                  <a:pt x="139" y="36"/>
                </a:cubicBezTo>
                <a:cubicBezTo>
                  <a:pt x="139" y="36"/>
                  <a:pt x="139" y="36"/>
                  <a:pt x="139" y="37"/>
                </a:cubicBezTo>
                <a:cubicBezTo>
                  <a:pt x="139" y="38"/>
                  <a:pt x="139" y="40"/>
                  <a:pt x="140" y="42"/>
                </a:cubicBezTo>
                <a:cubicBezTo>
                  <a:pt x="140" y="44"/>
                  <a:pt x="140" y="46"/>
                  <a:pt x="140" y="47"/>
                </a:cubicBezTo>
                <a:cubicBezTo>
                  <a:pt x="140" y="49"/>
                  <a:pt x="140" y="51"/>
                  <a:pt x="141" y="53"/>
                </a:cubicBezTo>
                <a:cubicBezTo>
                  <a:pt x="141" y="54"/>
                  <a:pt x="141" y="55"/>
                  <a:pt x="141" y="56"/>
                </a:cubicBezTo>
                <a:cubicBezTo>
                  <a:pt x="140" y="57"/>
                  <a:pt x="139" y="58"/>
                  <a:pt x="138" y="57"/>
                </a:cubicBezTo>
                <a:cubicBezTo>
                  <a:pt x="138" y="57"/>
                  <a:pt x="137" y="57"/>
                  <a:pt x="137" y="56"/>
                </a:cubicBezTo>
                <a:cubicBezTo>
                  <a:pt x="137" y="57"/>
                  <a:pt x="137" y="57"/>
                  <a:pt x="137" y="57"/>
                </a:cubicBezTo>
                <a:cubicBezTo>
                  <a:pt x="137" y="59"/>
                  <a:pt x="136" y="61"/>
                  <a:pt x="136" y="63"/>
                </a:cubicBezTo>
                <a:cubicBezTo>
                  <a:pt x="136" y="64"/>
                  <a:pt x="135" y="64"/>
                  <a:pt x="135" y="65"/>
                </a:cubicBezTo>
                <a:cubicBezTo>
                  <a:pt x="135" y="67"/>
                  <a:pt x="134" y="69"/>
                  <a:pt x="133" y="71"/>
                </a:cubicBezTo>
                <a:cubicBezTo>
                  <a:pt x="132" y="75"/>
                  <a:pt x="131" y="78"/>
                  <a:pt x="130" y="81"/>
                </a:cubicBezTo>
                <a:cubicBezTo>
                  <a:pt x="129" y="82"/>
                  <a:pt x="129" y="83"/>
                  <a:pt x="129" y="84"/>
                </a:cubicBezTo>
                <a:cubicBezTo>
                  <a:pt x="128" y="88"/>
                  <a:pt x="126" y="92"/>
                  <a:pt x="124" y="96"/>
                </a:cubicBezTo>
                <a:cubicBezTo>
                  <a:pt x="122" y="100"/>
                  <a:pt x="121" y="103"/>
                  <a:pt x="119" y="106"/>
                </a:cubicBezTo>
                <a:cubicBezTo>
                  <a:pt x="118" y="109"/>
                  <a:pt x="117" y="111"/>
                  <a:pt x="115" y="112"/>
                </a:cubicBezTo>
                <a:cubicBezTo>
                  <a:pt x="115" y="112"/>
                  <a:pt x="115" y="113"/>
                  <a:pt x="114" y="113"/>
                </a:cubicBezTo>
                <a:cubicBezTo>
                  <a:pt x="113" y="114"/>
                  <a:pt x="112" y="116"/>
                  <a:pt x="111" y="118"/>
                </a:cubicBezTo>
                <a:cubicBezTo>
                  <a:pt x="111" y="118"/>
                  <a:pt x="111" y="119"/>
                  <a:pt x="111" y="120"/>
                </a:cubicBezTo>
                <a:cubicBezTo>
                  <a:pt x="111" y="120"/>
                  <a:pt x="111" y="121"/>
                  <a:pt x="110" y="121"/>
                </a:cubicBezTo>
                <a:cubicBezTo>
                  <a:pt x="110" y="121"/>
                  <a:pt x="109" y="122"/>
                  <a:pt x="109" y="122"/>
                </a:cubicBezTo>
                <a:cubicBezTo>
                  <a:pt x="108" y="126"/>
                  <a:pt x="106" y="129"/>
                  <a:pt x="105" y="132"/>
                </a:cubicBezTo>
                <a:cubicBezTo>
                  <a:pt x="103" y="137"/>
                  <a:pt x="100" y="141"/>
                  <a:pt x="98" y="145"/>
                </a:cubicBezTo>
                <a:cubicBezTo>
                  <a:pt x="95" y="149"/>
                  <a:pt x="93" y="153"/>
                  <a:pt x="90" y="157"/>
                </a:cubicBezTo>
                <a:cubicBezTo>
                  <a:pt x="88" y="160"/>
                  <a:pt x="87" y="163"/>
                  <a:pt x="85" y="166"/>
                </a:cubicBezTo>
                <a:cubicBezTo>
                  <a:pt x="79" y="175"/>
                  <a:pt x="73" y="184"/>
                  <a:pt x="66" y="193"/>
                </a:cubicBezTo>
                <a:cubicBezTo>
                  <a:pt x="59" y="202"/>
                  <a:pt x="51" y="212"/>
                  <a:pt x="44" y="221"/>
                </a:cubicBezTo>
                <a:cubicBezTo>
                  <a:pt x="40" y="226"/>
                  <a:pt x="37" y="230"/>
                  <a:pt x="33" y="234"/>
                </a:cubicBezTo>
                <a:cubicBezTo>
                  <a:pt x="32" y="234"/>
                  <a:pt x="32" y="234"/>
                  <a:pt x="32" y="235"/>
                </a:cubicBezTo>
                <a:cubicBezTo>
                  <a:pt x="29" y="238"/>
                  <a:pt x="26" y="242"/>
                  <a:pt x="23" y="245"/>
                </a:cubicBezTo>
                <a:cubicBezTo>
                  <a:pt x="21" y="248"/>
                  <a:pt x="20" y="250"/>
                  <a:pt x="18" y="252"/>
                </a:cubicBezTo>
                <a:cubicBezTo>
                  <a:pt x="17" y="253"/>
                  <a:pt x="16" y="254"/>
                  <a:pt x="16" y="255"/>
                </a:cubicBezTo>
                <a:cubicBezTo>
                  <a:pt x="16" y="256"/>
                  <a:pt x="16" y="256"/>
                  <a:pt x="16" y="256"/>
                </a:cubicBezTo>
                <a:cubicBezTo>
                  <a:pt x="17" y="256"/>
                  <a:pt x="17" y="257"/>
                  <a:pt x="18" y="257"/>
                </a:cubicBezTo>
                <a:cubicBezTo>
                  <a:pt x="19" y="256"/>
                  <a:pt x="21" y="256"/>
                  <a:pt x="22" y="255"/>
                </a:cubicBezTo>
                <a:cubicBezTo>
                  <a:pt x="24" y="254"/>
                  <a:pt x="25" y="253"/>
                  <a:pt x="27" y="251"/>
                </a:cubicBezTo>
                <a:cubicBezTo>
                  <a:pt x="32" y="248"/>
                  <a:pt x="35" y="244"/>
                  <a:pt x="39" y="240"/>
                </a:cubicBezTo>
                <a:cubicBezTo>
                  <a:pt x="46" y="232"/>
                  <a:pt x="53" y="224"/>
                  <a:pt x="59" y="215"/>
                </a:cubicBezTo>
                <a:cubicBezTo>
                  <a:pt x="61" y="212"/>
                  <a:pt x="63" y="209"/>
                  <a:pt x="65" y="207"/>
                </a:cubicBezTo>
                <a:cubicBezTo>
                  <a:pt x="66" y="206"/>
                  <a:pt x="67" y="205"/>
                  <a:pt x="67" y="206"/>
                </a:cubicBezTo>
                <a:cubicBezTo>
                  <a:pt x="68" y="206"/>
                  <a:pt x="68" y="206"/>
                  <a:pt x="68" y="206"/>
                </a:cubicBezTo>
                <a:cubicBezTo>
                  <a:pt x="68" y="207"/>
                  <a:pt x="68" y="208"/>
                  <a:pt x="68" y="208"/>
                </a:cubicBezTo>
                <a:cubicBezTo>
                  <a:pt x="68" y="209"/>
                  <a:pt x="68" y="209"/>
                  <a:pt x="68" y="209"/>
                </a:cubicBezTo>
                <a:cubicBezTo>
                  <a:pt x="67" y="210"/>
                  <a:pt x="66" y="211"/>
                  <a:pt x="65" y="211"/>
                </a:cubicBezTo>
                <a:cubicBezTo>
                  <a:pt x="62" y="215"/>
                  <a:pt x="59" y="218"/>
                  <a:pt x="56" y="222"/>
                </a:cubicBezTo>
                <a:cubicBezTo>
                  <a:pt x="52" y="227"/>
                  <a:pt x="47" y="233"/>
                  <a:pt x="43" y="239"/>
                </a:cubicBezTo>
                <a:cubicBezTo>
                  <a:pt x="38" y="244"/>
                  <a:pt x="34" y="249"/>
                  <a:pt x="28" y="253"/>
                </a:cubicBezTo>
                <a:cubicBezTo>
                  <a:pt x="25" y="255"/>
                  <a:pt x="21" y="258"/>
                  <a:pt x="17" y="259"/>
                </a:cubicBezTo>
                <a:cubicBezTo>
                  <a:pt x="17" y="259"/>
                  <a:pt x="17" y="259"/>
                  <a:pt x="17" y="260"/>
                </a:cubicBezTo>
                <a:cubicBezTo>
                  <a:pt x="20" y="260"/>
                  <a:pt x="23" y="260"/>
                  <a:pt x="25" y="260"/>
                </a:cubicBezTo>
                <a:close/>
                <a:moveTo>
                  <a:pt x="86" y="92"/>
                </a:moveTo>
                <a:cubicBezTo>
                  <a:pt x="86" y="92"/>
                  <a:pt x="86" y="92"/>
                  <a:pt x="87" y="92"/>
                </a:cubicBezTo>
                <a:cubicBezTo>
                  <a:pt x="86" y="92"/>
                  <a:pt x="86" y="92"/>
                  <a:pt x="86" y="92"/>
                </a:cubicBezTo>
                <a:cubicBezTo>
                  <a:pt x="85" y="88"/>
                  <a:pt x="83" y="85"/>
                  <a:pt x="82" y="81"/>
                </a:cubicBezTo>
                <a:cubicBezTo>
                  <a:pt x="81" y="78"/>
                  <a:pt x="80" y="75"/>
                  <a:pt x="79" y="72"/>
                </a:cubicBezTo>
                <a:cubicBezTo>
                  <a:pt x="77" y="67"/>
                  <a:pt x="75" y="62"/>
                  <a:pt x="74" y="57"/>
                </a:cubicBezTo>
                <a:cubicBezTo>
                  <a:pt x="73" y="51"/>
                  <a:pt x="73" y="45"/>
                  <a:pt x="73" y="39"/>
                </a:cubicBezTo>
                <a:cubicBezTo>
                  <a:pt x="74" y="34"/>
                  <a:pt x="76" y="28"/>
                  <a:pt x="77" y="23"/>
                </a:cubicBezTo>
                <a:cubicBezTo>
                  <a:pt x="78" y="21"/>
                  <a:pt x="79" y="18"/>
                  <a:pt x="80" y="16"/>
                </a:cubicBezTo>
                <a:cubicBezTo>
                  <a:pt x="82" y="14"/>
                  <a:pt x="84" y="12"/>
                  <a:pt x="86" y="10"/>
                </a:cubicBezTo>
                <a:cubicBezTo>
                  <a:pt x="86" y="9"/>
                  <a:pt x="87" y="9"/>
                  <a:pt x="87" y="9"/>
                </a:cubicBezTo>
                <a:cubicBezTo>
                  <a:pt x="87" y="8"/>
                  <a:pt x="87" y="8"/>
                  <a:pt x="87" y="8"/>
                </a:cubicBezTo>
                <a:cubicBezTo>
                  <a:pt x="87" y="7"/>
                  <a:pt x="88" y="7"/>
                  <a:pt x="88" y="7"/>
                </a:cubicBezTo>
                <a:cubicBezTo>
                  <a:pt x="89" y="7"/>
                  <a:pt x="89" y="7"/>
                  <a:pt x="90" y="7"/>
                </a:cubicBezTo>
                <a:cubicBezTo>
                  <a:pt x="90" y="7"/>
                  <a:pt x="90" y="6"/>
                  <a:pt x="91" y="6"/>
                </a:cubicBezTo>
                <a:cubicBezTo>
                  <a:pt x="90" y="6"/>
                  <a:pt x="90" y="6"/>
                  <a:pt x="90" y="6"/>
                </a:cubicBezTo>
                <a:cubicBezTo>
                  <a:pt x="89" y="6"/>
                  <a:pt x="89" y="6"/>
                  <a:pt x="88" y="7"/>
                </a:cubicBezTo>
                <a:cubicBezTo>
                  <a:pt x="87" y="7"/>
                  <a:pt x="87" y="7"/>
                  <a:pt x="86" y="6"/>
                </a:cubicBezTo>
                <a:cubicBezTo>
                  <a:pt x="86" y="6"/>
                  <a:pt x="85" y="6"/>
                  <a:pt x="85" y="6"/>
                </a:cubicBezTo>
                <a:cubicBezTo>
                  <a:pt x="82" y="6"/>
                  <a:pt x="78" y="6"/>
                  <a:pt x="75" y="8"/>
                </a:cubicBezTo>
                <a:cubicBezTo>
                  <a:pt x="73" y="8"/>
                  <a:pt x="72" y="9"/>
                  <a:pt x="70" y="10"/>
                </a:cubicBezTo>
                <a:cubicBezTo>
                  <a:pt x="66" y="11"/>
                  <a:pt x="63" y="14"/>
                  <a:pt x="60" y="17"/>
                </a:cubicBezTo>
                <a:cubicBezTo>
                  <a:pt x="56" y="21"/>
                  <a:pt x="53" y="25"/>
                  <a:pt x="51" y="30"/>
                </a:cubicBezTo>
                <a:cubicBezTo>
                  <a:pt x="50" y="33"/>
                  <a:pt x="49" y="36"/>
                  <a:pt x="49" y="40"/>
                </a:cubicBezTo>
                <a:cubicBezTo>
                  <a:pt x="49" y="41"/>
                  <a:pt x="48" y="43"/>
                  <a:pt x="48" y="45"/>
                </a:cubicBezTo>
                <a:cubicBezTo>
                  <a:pt x="47" y="50"/>
                  <a:pt x="47" y="55"/>
                  <a:pt x="47" y="60"/>
                </a:cubicBezTo>
                <a:cubicBezTo>
                  <a:pt x="47" y="64"/>
                  <a:pt x="47" y="68"/>
                  <a:pt x="48" y="71"/>
                </a:cubicBezTo>
                <a:cubicBezTo>
                  <a:pt x="49" y="74"/>
                  <a:pt x="49" y="77"/>
                  <a:pt x="50" y="80"/>
                </a:cubicBezTo>
                <a:cubicBezTo>
                  <a:pt x="51" y="84"/>
                  <a:pt x="51" y="87"/>
                  <a:pt x="53" y="90"/>
                </a:cubicBezTo>
                <a:cubicBezTo>
                  <a:pt x="55" y="99"/>
                  <a:pt x="58" y="107"/>
                  <a:pt x="61" y="115"/>
                </a:cubicBezTo>
                <a:cubicBezTo>
                  <a:pt x="63" y="119"/>
                  <a:pt x="65" y="124"/>
                  <a:pt x="67" y="128"/>
                </a:cubicBezTo>
                <a:cubicBezTo>
                  <a:pt x="68" y="130"/>
                  <a:pt x="69" y="132"/>
                  <a:pt x="70" y="133"/>
                </a:cubicBezTo>
                <a:cubicBezTo>
                  <a:pt x="73" y="137"/>
                  <a:pt x="75" y="140"/>
                  <a:pt x="77" y="143"/>
                </a:cubicBezTo>
                <a:cubicBezTo>
                  <a:pt x="78" y="144"/>
                  <a:pt x="78" y="145"/>
                  <a:pt x="77" y="145"/>
                </a:cubicBezTo>
                <a:cubicBezTo>
                  <a:pt x="77" y="146"/>
                  <a:pt x="77" y="146"/>
                  <a:pt x="77" y="146"/>
                </a:cubicBezTo>
                <a:cubicBezTo>
                  <a:pt x="77" y="146"/>
                  <a:pt x="77" y="146"/>
                  <a:pt x="77" y="146"/>
                </a:cubicBezTo>
                <a:cubicBezTo>
                  <a:pt x="78" y="147"/>
                  <a:pt x="79" y="148"/>
                  <a:pt x="80" y="149"/>
                </a:cubicBezTo>
                <a:cubicBezTo>
                  <a:pt x="80" y="150"/>
                  <a:pt x="81" y="150"/>
                  <a:pt x="81" y="151"/>
                </a:cubicBezTo>
                <a:cubicBezTo>
                  <a:pt x="81" y="151"/>
                  <a:pt x="81" y="151"/>
                  <a:pt x="81" y="151"/>
                </a:cubicBezTo>
                <a:cubicBezTo>
                  <a:pt x="81" y="152"/>
                  <a:pt x="81" y="152"/>
                  <a:pt x="82" y="153"/>
                </a:cubicBezTo>
                <a:cubicBezTo>
                  <a:pt x="82" y="152"/>
                  <a:pt x="82" y="152"/>
                  <a:pt x="83" y="151"/>
                </a:cubicBezTo>
                <a:cubicBezTo>
                  <a:pt x="82" y="149"/>
                  <a:pt x="80" y="147"/>
                  <a:pt x="79" y="145"/>
                </a:cubicBezTo>
                <a:cubicBezTo>
                  <a:pt x="79" y="144"/>
                  <a:pt x="79" y="143"/>
                  <a:pt x="78" y="142"/>
                </a:cubicBezTo>
                <a:cubicBezTo>
                  <a:pt x="74" y="136"/>
                  <a:pt x="71" y="130"/>
                  <a:pt x="68" y="123"/>
                </a:cubicBezTo>
                <a:cubicBezTo>
                  <a:pt x="65" y="117"/>
                  <a:pt x="62" y="112"/>
                  <a:pt x="60" y="105"/>
                </a:cubicBezTo>
                <a:cubicBezTo>
                  <a:pt x="59" y="102"/>
                  <a:pt x="57" y="98"/>
                  <a:pt x="55" y="94"/>
                </a:cubicBezTo>
                <a:cubicBezTo>
                  <a:pt x="54" y="90"/>
                  <a:pt x="53" y="87"/>
                  <a:pt x="51" y="83"/>
                </a:cubicBezTo>
                <a:cubicBezTo>
                  <a:pt x="51" y="82"/>
                  <a:pt x="50" y="81"/>
                  <a:pt x="50" y="80"/>
                </a:cubicBezTo>
                <a:cubicBezTo>
                  <a:pt x="50" y="80"/>
                  <a:pt x="50" y="79"/>
                  <a:pt x="51" y="79"/>
                </a:cubicBezTo>
                <a:cubicBezTo>
                  <a:pt x="51" y="78"/>
                  <a:pt x="52" y="78"/>
                  <a:pt x="53" y="78"/>
                </a:cubicBezTo>
                <a:cubicBezTo>
                  <a:pt x="53" y="79"/>
                  <a:pt x="54" y="79"/>
                  <a:pt x="54" y="80"/>
                </a:cubicBezTo>
                <a:cubicBezTo>
                  <a:pt x="54" y="81"/>
                  <a:pt x="54" y="82"/>
                  <a:pt x="54" y="83"/>
                </a:cubicBezTo>
                <a:cubicBezTo>
                  <a:pt x="54" y="85"/>
                  <a:pt x="55" y="86"/>
                  <a:pt x="55" y="88"/>
                </a:cubicBezTo>
                <a:cubicBezTo>
                  <a:pt x="55" y="88"/>
                  <a:pt x="56" y="89"/>
                  <a:pt x="56" y="90"/>
                </a:cubicBezTo>
                <a:cubicBezTo>
                  <a:pt x="58" y="97"/>
                  <a:pt x="61" y="103"/>
                  <a:pt x="63" y="109"/>
                </a:cubicBezTo>
                <a:cubicBezTo>
                  <a:pt x="65" y="114"/>
                  <a:pt x="67" y="118"/>
                  <a:pt x="70" y="123"/>
                </a:cubicBezTo>
                <a:cubicBezTo>
                  <a:pt x="70" y="123"/>
                  <a:pt x="70" y="123"/>
                  <a:pt x="70" y="123"/>
                </a:cubicBezTo>
                <a:cubicBezTo>
                  <a:pt x="70" y="123"/>
                  <a:pt x="70" y="123"/>
                  <a:pt x="71" y="123"/>
                </a:cubicBezTo>
                <a:cubicBezTo>
                  <a:pt x="71" y="123"/>
                  <a:pt x="72" y="123"/>
                  <a:pt x="72" y="123"/>
                </a:cubicBezTo>
                <a:cubicBezTo>
                  <a:pt x="73" y="122"/>
                  <a:pt x="73" y="122"/>
                  <a:pt x="73" y="121"/>
                </a:cubicBezTo>
                <a:cubicBezTo>
                  <a:pt x="74" y="121"/>
                  <a:pt x="74" y="121"/>
                  <a:pt x="74" y="120"/>
                </a:cubicBezTo>
                <a:cubicBezTo>
                  <a:pt x="71" y="114"/>
                  <a:pt x="68" y="109"/>
                  <a:pt x="65" y="103"/>
                </a:cubicBezTo>
                <a:cubicBezTo>
                  <a:pt x="64" y="101"/>
                  <a:pt x="63" y="99"/>
                  <a:pt x="63" y="97"/>
                </a:cubicBezTo>
                <a:cubicBezTo>
                  <a:pt x="61" y="94"/>
                  <a:pt x="60" y="91"/>
                  <a:pt x="58" y="88"/>
                </a:cubicBezTo>
                <a:cubicBezTo>
                  <a:pt x="58" y="88"/>
                  <a:pt x="58" y="88"/>
                  <a:pt x="58" y="88"/>
                </a:cubicBezTo>
                <a:cubicBezTo>
                  <a:pt x="58" y="87"/>
                  <a:pt x="59" y="87"/>
                  <a:pt x="59" y="86"/>
                </a:cubicBezTo>
                <a:cubicBezTo>
                  <a:pt x="60" y="86"/>
                  <a:pt x="61" y="86"/>
                  <a:pt x="61" y="86"/>
                </a:cubicBezTo>
                <a:cubicBezTo>
                  <a:pt x="62" y="86"/>
                  <a:pt x="62" y="87"/>
                  <a:pt x="62" y="87"/>
                </a:cubicBezTo>
                <a:cubicBezTo>
                  <a:pt x="62" y="89"/>
                  <a:pt x="62" y="91"/>
                  <a:pt x="63" y="93"/>
                </a:cubicBezTo>
                <a:cubicBezTo>
                  <a:pt x="63" y="94"/>
                  <a:pt x="64" y="95"/>
                  <a:pt x="64" y="97"/>
                </a:cubicBezTo>
                <a:cubicBezTo>
                  <a:pt x="65" y="99"/>
                  <a:pt x="66" y="102"/>
                  <a:pt x="67" y="104"/>
                </a:cubicBezTo>
                <a:cubicBezTo>
                  <a:pt x="68" y="105"/>
                  <a:pt x="68" y="106"/>
                  <a:pt x="68" y="106"/>
                </a:cubicBezTo>
                <a:cubicBezTo>
                  <a:pt x="69" y="106"/>
                  <a:pt x="70" y="107"/>
                  <a:pt x="70" y="107"/>
                </a:cubicBezTo>
                <a:cubicBezTo>
                  <a:pt x="72" y="105"/>
                  <a:pt x="74" y="103"/>
                  <a:pt x="75" y="101"/>
                </a:cubicBezTo>
                <a:cubicBezTo>
                  <a:pt x="74" y="99"/>
                  <a:pt x="73" y="96"/>
                  <a:pt x="72" y="94"/>
                </a:cubicBezTo>
                <a:cubicBezTo>
                  <a:pt x="72" y="94"/>
                  <a:pt x="72" y="94"/>
                  <a:pt x="72" y="94"/>
                </a:cubicBezTo>
                <a:cubicBezTo>
                  <a:pt x="71" y="94"/>
                  <a:pt x="71" y="94"/>
                  <a:pt x="71" y="94"/>
                </a:cubicBezTo>
                <a:cubicBezTo>
                  <a:pt x="70" y="94"/>
                  <a:pt x="70" y="93"/>
                  <a:pt x="71" y="93"/>
                </a:cubicBezTo>
                <a:cubicBezTo>
                  <a:pt x="71" y="93"/>
                  <a:pt x="71" y="92"/>
                  <a:pt x="71" y="92"/>
                </a:cubicBezTo>
                <a:cubicBezTo>
                  <a:pt x="71" y="92"/>
                  <a:pt x="71" y="92"/>
                  <a:pt x="71" y="92"/>
                </a:cubicBezTo>
                <a:cubicBezTo>
                  <a:pt x="70" y="89"/>
                  <a:pt x="69" y="85"/>
                  <a:pt x="67" y="82"/>
                </a:cubicBezTo>
                <a:cubicBezTo>
                  <a:pt x="66" y="78"/>
                  <a:pt x="64" y="74"/>
                  <a:pt x="63" y="69"/>
                </a:cubicBezTo>
                <a:cubicBezTo>
                  <a:pt x="62" y="67"/>
                  <a:pt x="62" y="66"/>
                  <a:pt x="61" y="64"/>
                </a:cubicBezTo>
                <a:cubicBezTo>
                  <a:pt x="60" y="62"/>
                  <a:pt x="60" y="61"/>
                  <a:pt x="59" y="59"/>
                </a:cubicBezTo>
                <a:cubicBezTo>
                  <a:pt x="58" y="59"/>
                  <a:pt x="58" y="59"/>
                  <a:pt x="58" y="59"/>
                </a:cubicBezTo>
                <a:cubicBezTo>
                  <a:pt x="58" y="58"/>
                  <a:pt x="59" y="57"/>
                  <a:pt x="61" y="57"/>
                </a:cubicBezTo>
                <a:cubicBezTo>
                  <a:pt x="61" y="57"/>
                  <a:pt x="62" y="57"/>
                  <a:pt x="62" y="58"/>
                </a:cubicBezTo>
                <a:cubicBezTo>
                  <a:pt x="62" y="59"/>
                  <a:pt x="62" y="60"/>
                  <a:pt x="63" y="62"/>
                </a:cubicBezTo>
                <a:cubicBezTo>
                  <a:pt x="63" y="65"/>
                  <a:pt x="64" y="69"/>
                  <a:pt x="66" y="72"/>
                </a:cubicBezTo>
                <a:cubicBezTo>
                  <a:pt x="68" y="78"/>
                  <a:pt x="70" y="84"/>
                  <a:pt x="72" y="90"/>
                </a:cubicBezTo>
                <a:cubicBezTo>
                  <a:pt x="73" y="90"/>
                  <a:pt x="73" y="90"/>
                  <a:pt x="73" y="91"/>
                </a:cubicBezTo>
                <a:cubicBezTo>
                  <a:pt x="73" y="90"/>
                  <a:pt x="73" y="90"/>
                  <a:pt x="73" y="90"/>
                </a:cubicBezTo>
                <a:cubicBezTo>
                  <a:pt x="74" y="89"/>
                  <a:pt x="74" y="89"/>
                  <a:pt x="75" y="88"/>
                </a:cubicBezTo>
                <a:cubicBezTo>
                  <a:pt x="75" y="88"/>
                  <a:pt x="75" y="88"/>
                  <a:pt x="76" y="88"/>
                </a:cubicBezTo>
                <a:cubicBezTo>
                  <a:pt x="76" y="87"/>
                  <a:pt x="76" y="88"/>
                  <a:pt x="76" y="88"/>
                </a:cubicBezTo>
                <a:cubicBezTo>
                  <a:pt x="76" y="88"/>
                  <a:pt x="76" y="88"/>
                  <a:pt x="76" y="89"/>
                </a:cubicBezTo>
                <a:cubicBezTo>
                  <a:pt x="76" y="89"/>
                  <a:pt x="75" y="89"/>
                  <a:pt x="75" y="89"/>
                </a:cubicBezTo>
                <a:cubicBezTo>
                  <a:pt x="75" y="89"/>
                  <a:pt x="75" y="89"/>
                  <a:pt x="75" y="89"/>
                </a:cubicBezTo>
                <a:cubicBezTo>
                  <a:pt x="74" y="90"/>
                  <a:pt x="74" y="90"/>
                  <a:pt x="73" y="91"/>
                </a:cubicBezTo>
                <a:cubicBezTo>
                  <a:pt x="73" y="91"/>
                  <a:pt x="73" y="92"/>
                  <a:pt x="73" y="92"/>
                </a:cubicBezTo>
                <a:cubicBezTo>
                  <a:pt x="74" y="94"/>
                  <a:pt x="75" y="97"/>
                  <a:pt x="76" y="99"/>
                </a:cubicBezTo>
                <a:cubicBezTo>
                  <a:pt x="76" y="99"/>
                  <a:pt x="76" y="99"/>
                  <a:pt x="76" y="99"/>
                </a:cubicBezTo>
                <a:cubicBezTo>
                  <a:pt x="77" y="99"/>
                  <a:pt x="77" y="99"/>
                  <a:pt x="77" y="99"/>
                </a:cubicBezTo>
                <a:cubicBezTo>
                  <a:pt x="78" y="98"/>
                  <a:pt x="78" y="97"/>
                  <a:pt x="79" y="96"/>
                </a:cubicBezTo>
                <a:cubicBezTo>
                  <a:pt x="79" y="96"/>
                  <a:pt x="79" y="95"/>
                  <a:pt x="79" y="95"/>
                </a:cubicBezTo>
                <a:cubicBezTo>
                  <a:pt x="78" y="93"/>
                  <a:pt x="78" y="90"/>
                  <a:pt x="77" y="88"/>
                </a:cubicBezTo>
                <a:cubicBezTo>
                  <a:pt x="77" y="88"/>
                  <a:pt x="77" y="88"/>
                  <a:pt x="77" y="88"/>
                </a:cubicBezTo>
                <a:cubicBezTo>
                  <a:pt x="77" y="87"/>
                  <a:pt x="77" y="87"/>
                  <a:pt x="78" y="87"/>
                </a:cubicBezTo>
                <a:cubicBezTo>
                  <a:pt x="78" y="86"/>
                  <a:pt x="79" y="86"/>
                  <a:pt x="80" y="87"/>
                </a:cubicBezTo>
                <a:cubicBezTo>
                  <a:pt x="80" y="87"/>
                  <a:pt x="81" y="87"/>
                  <a:pt x="80" y="88"/>
                </a:cubicBezTo>
                <a:cubicBezTo>
                  <a:pt x="80" y="89"/>
                  <a:pt x="80" y="90"/>
                  <a:pt x="80" y="91"/>
                </a:cubicBezTo>
                <a:cubicBezTo>
                  <a:pt x="80" y="92"/>
                  <a:pt x="80" y="92"/>
                  <a:pt x="81" y="93"/>
                </a:cubicBezTo>
                <a:cubicBezTo>
                  <a:pt x="81" y="92"/>
                  <a:pt x="82" y="92"/>
                  <a:pt x="82" y="93"/>
                </a:cubicBezTo>
                <a:cubicBezTo>
                  <a:pt x="83" y="93"/>
                  <a:pt x="83" y="94"/>
                  <a:pt x="83" y="94"/>
                </a:cubicBezTo>
                <a:cubicBezTo>
                  <a:pt x="82" y="94"/>
                  <a:pt x="82" y="94"/>
                  <a:pt x="82" y="95"/>
                </a:cubicBezTo>
                <a:cubicBezTo>
                  <a:pt x="81" y="95"/>
                  <a:pt x="81" y="95"/>
                  <a:pt x="81" y="96"/>
                </a:cubicBezTo>
                <a:cubicBezTo>
                  <a:pt x="82" y="98"/>
                  <a:pt x="83" y="101"/>
                  <a:pt x="85" y="104"/>
                </a:cubicBezTo>
                <a:cubicBezTo>
                  <a:pt x="85" y="104"/>
                  <a:pt x="85" y="105"/>
                  <a:pt x="85" y="105"/>
                </a:cubicBezTo>
                <a:cubicBezTo>
                  <a:pt x="85" y="105"/>
                  <a:pt x="86" y="104"/>
                  <a:pt x="86" y="104"/>
                </a:cubicBezTo>
                <a:cubicBezTo>
                  <a:pt x="86" y="103"/>
                  <a:pt x="87" y="103"/>
                  <a:pt x="87" y="103"/>
                </a:cubicBezTo>
                <a:cubicBezTo>
                  <a:pt x="88" y="104"/>
                  <a:pt x="88" y="104"/>
                  <a:pt x="88" y="105"/>
                </a:cubicBezTo>
                <a:cubicBezTo>
                  <a:pt x="88" y="105"/>
                  <a:pt x="88" y="105"/>
                  <a:pt x="87" y="106"/>
                </a:cubicBezTo>
                <a:cubicBezTo>
                  <a:pt x="87" y="106"/>
                  <a:pt x="86" y="106"/>
                  <a:pt x="86" y="107"/>
                </a:cubicBezTo>
                <a:cubicBezTo>
                  <a:pt x="87" y="109"/>
                  <a:pt x="88" y="111"/>
                  <a:pt x="90" y="113"/>
                </a:cubicBezTo>
                <a:cubicBezTo>
                  <a:pt x="91" y="112"/>
                  <a:pt x="92" y="111"/>
                  <a:pt x="93" y="109"/>
                </a:cubicBezTo>
                <a:cubicBezTo>
                  <a:pt x="93" y="109"/>
                  <a:pt x="93" y="108"/>
                  <a:pt x="94" y="109"/>
                </a:cubicBezTo>
                <a:cubicBezTo>
                  <a:pt x="94" y="109"/>
                  <a:pt x="95" y="109"/>
                  <a:pt x="95" y="110"/>
                </a:cubicBezTo>
                <a:cubicBezTo>
                  <a:pt x="95" y="110"/>
                  <a:pt x="95" y="110"/>
                  <a:pt x="94" y="110"/>
                </a:cubicBezTo>
                <a:cubicBezTo>
                  <a:pt x="93" y="111"/>
                  <a:pt x="92" y="113"/>
                  <a:pt x="91" y="114"/>
                </a:cubicBezTo>
                <a:cubicBezTo>
                  <a:pt x="92" y="116"/>
                  <a:pt x="93" y="118"/>
                  <a:pt x="95" y="120"/>
                </a:cubicBezTo>
                <a:cubicBezTo>
                  <a:pt x="96" y="119"/>
                  <a:pt x="96" y="119"/>
                  <a:pt x="97" y="118"/>
                </a:cubicBezTo>
                <a:cubicBezTo>
                  <a:pt x="97" y="117"/>
                  <a:pt x="98" y="116"/>
                  <a:pt x="98" y="116"/>
                </a:cubicBezTo>
                <a:cubicBezTo>
                  <a:pt x="98" y="115"/>
                  <a:pt x="98" y="114"/>
                  <a:pt x="98" y="114"/>
                </a:cubicBezTo>
                <a:cubicBezTo>
                  <a:pt x="96" y="111"/>
                  <a:pt x="95" y="109"/>
                  <a:pt x="93" y="107"/>
                </a:cubicBezTo>
                <a:cubicBezTo>
                  <a:pt x="91" y="104"/>
                  <a:pt x="90" y="101"/>
                  <a:pt x="88" y="98"/>
                </a:cubicBezTo>
                <a:cubicBezTo>
                  <a:pt x="86" y="96"/>
                  <a:pt x="85" y="93"/>
                  <a:pt x="83" y="91"/>
                </a:cubicBezTo>
                <a:cubicBezTo>
                  <a:pt x="82" y="88"/>
                  <a:pt x="80" y="86"/>
                  <a:pt x="79" y="83"/>
                </a:cubicBezTo>
                <a:cubicBezTo>
                  <a:pt x="77" y="78"/>
                  <a:pt x="74" y="72"/>
                  <a:pt x="72" y="67"/>
                </a:cubicBezTo>
                <a:cubicBezTo>
                  <a:pt x="72" y="66"/>
                  <a:pt x="71" y="65"/>
                  <a:pt x="71" y="65"/>
                </a:cubicBezTo>
                <a:cubicBezTo>
                  <a:pt x="71" y="64"/>
                  <a:pt x="71" y="63"/>
                  <a:pt x="71" y="63"/>
                </a:cubicBezTo>
                <a:cubicBezTo>
                  <a:pt x="72" y="62"/>
                  <a:pt x="73" y="62"/>
                  <a:pt x="73" y="62"/>
                </a:cubicBezTo>
                <a:cubicBezTo>
                  <a:pt x="74" y="63"/>
                  <a:pt x="74" y="63"/>
                  <a:pt x="75" y="64"/>
                </a:cubicBezTo>
                <a:cubicBezTo>
                  <a:pt x="75" y="65"/>
                  <a:pt x="75" y="66"/>
                  <a:pt x="75" y="68"/>
                </a:cubicBezTo>
                <a:cubicBezTo>
                  <a:pt x="76" y="71"/>
                  <a:pt x="77" y="73"/>
                  <a:pt x="78" y="76"/>
                </a:cubicBezTo>
                <a:cubicBezTo>
                  <a:pt x="80" y="81"/>
                  <a:pt x="83" y="86"/>
                  <a:pt x="86" y="91"/>
                </a:cubicBezTo>
                <a:cubicBezTo>
                  <a:pt x="86" y="92"/>
                  <a:pt x="86" y="92"/>
                  <a:pt x="86" y="92"/>
                </a:cubicBezTo>
                <a:close/>
                <a:moveTo>
                  <a:pt x="128" y="45"/>
                </a:moveTo>
                <a:cubicBezTo>
                  <a:pt x="128" y="44"/>
                  <a:pt x="127" y="44"/>
                  <a:pt x="127" y="44"/>
                </a:cubicBezTo>
                <a:cubicBezTo>
                  <a:pt x="123" y="43"/>
                  <a:pt x="120" y="41"/>
                  <a:pt x="116" y="41"/>
                </a:cubicBezTo>
                <a:cubicBezTo>
                  <a:pt x="115" y="41"/>
                  <a:pt x="115" y="40"/>
                  <a:pt x="115" y="40"/>
                </a:cubicBezTo>
                <a:cubicBezTo>
                  <a:pt x="114" y="41"/>
                  <a:pt x="114" y="40"/>
                  <a:pt x="113" y="40"/>
                </a:cubicBezTo>
                <a:cubicBezTo>
                  <a:pt x="113" y="40"/>
                  <a:pt x="113" y="40"/>
                  <a:pt x="112" y="40"/>
                </a:cubicBezTo>
                <a:cubicBezTo>
                  <a:pt x="109" y="40"/>
                  <a:pt x="105" y="39"/>
                  <a:pt x="101" y="39"/>
                </a:cubicBezTo>
                <a:cubicBezTo>
                  <a:pt x="98" y="39"/>
                  <a:pt x="95" y="39"/>
                  <a:pt x="93" y="40"/>
                </a:cubicBezTo>
                <a:cubicBezTo>
                  <a:pt x="89" y="42"/>
                  <a:pt x="85" y="44"/>
                  <a:pt x="81" y="47"/>
                </a:cubicBezTo>
                <a:cubicBezTo>
                  <a:pt x="80" y="47"/>
                  <a:pt x="80" y="48"/>
                  <a:pt x="79" y="49"/>
                </a:cubicBezTo>
                <a:cubicBezTo>
                  <a:pt x="79" y="50"/>
                  <a:pt x="79" y="50"/>
                  <a:pt x="78" y="50"/>
                </a:cubicBezTo>
                <a:cubicBezTo>
                  <a:pt x="78" y="50"/>
                  <a:pt x="78" y="51"/>
                  <a:pt x="78" y="51"/>
                </a:cubicBezTo>
                <a:cubicBezTo>
                  <a:pt x="78" y="54"/>
                  <a:pt x="78" y="56"/>
                  <a:pt x="79" y="59"/>
                </a:cubicBezTo>
                <a:cubicBezTo>
                  <a:pt x="80" y="62"/>
                  <a:pt x="81" y="66"/>
                  <a:pt x="82" y="70"/>
                </a:cubicBezTo>
                <a:cubicBezTo>
                  <a:pt x="84" y="74"/>
                  <a:pt x="85" y="78"/>
                  <a:pt x="87" y="82"/>
                </a:cubicBezTo>
                <a:cubicBezTo>
                  <a:pt x="88" y="83"/>
                  <a:pt x="88" y="83"/>
                  <a:pt x="88" y="84"/>
                </a:cubicBezTo>
                <a:cubicBezTo>
                  <a:pt x="91" y="88"/>
                  <a:pt x="94" y="92"/>
                  <a:pt x="97" y="95"/>
                </a:cubicBezTo>
                <a:cubicBezTo>
                  <a:pt x="98" y="96"/>
                  <a:pt x="98" y="97"/>
                  <a:pt x="98" y="98"/>
                </a:cubicBezTo>
                <a:cubicBezTo>
                  <a:pt x="98" y="98"/>
                  <a:pt x="98" y="98"/>
                  <a:pt x="98" y="98"/>
                </a:cubicBezTo>
                <a:cubicBezTo>
                  <a:pt x="99" y="101"/>
                  <a:pt x="101" y="103"/>
                  <a:pt x="103" y="105"/>
                </a:cubicBezTo>
                <a:cubicBezTo>
                  <a:pt x="104" y="107"/>
                  <a:pt x="106" y="110"/>
                  <a:pt x="108" y="112"/>
                </a:cubicBezTo>
                <a:cubicBezTo>
                  <a:pt x="108" y="112"/>
                  <a:pt x="108" y="111"/>
                  <a:pt x="109" y="111"/>
                </a:cubicBezTo>
                <a:cubicBezTo>
                  <a:pt x="110" y="108"/>
                  <a:pt x="112" y="105"/>
                  <a:pt x="114" y="102"/>
                </a:cubicBezTo>
                <a:cubicBezTo>
                  <a:pt x="114" y="101"/>
                  <a:pt x="115" y="100"/>
                  <a:pt x="115" y="100"/>
                </a:cubicBezTo>
                <a:cubicBezTo>
                  <a:pt x="115" y="99"/>
                  <a:pt x="115" y="99"/>
                  <a:pt x="116" y="99"/>
                </a:cubicBezTo>
                <a:cubicBezTo>
                  <a:pt x="116" y="98"/>
                  <a:pt x="116" y="98"/>
                  <a:pt x="116" y="98"/>
                </a:cubicBezTo>
                <a:cubicBezTo>
                  <a:pt x="117" y="95"/>
                  <a:pt x="118" y="93"/>
                  <a:pt x="119" y="91"/>
                </a:cubicBezTo>
                <a:cubicBezTo>
                  <a:pt x="122" y="85"/>
                  <a:pt x="124" y="80"/>
                  <a:pt x="126" y="75"/>
                </a:cubicBezTo>
                <a:cubicBezTo>
                  <a:pt x="127" y="72"/>
                  <a:pt x="128" y="70"/>
                  <a:pt x="128" y="68"/>
                </a:cubicBezTo>
                <a:cubicBezTo>
                  <a:pt x="128" y="68"/>
                  <a:pt x="128" y="67"/>
                  <a:pt x="128" y="67"/>
                </a:cubicBezTo>
                <a:cubicBezTo>
                  <a:pt x="128" y="67"/>
                  <a:pt x="128" y="66"/>
                  <a:pt x="128" y="66"/>
                </a:cubicBezTo>
                <a:cubicBezTo>
                  <a:pt x="129" y="63"/>
                  <a:pt x="130" y="59"/>
                  <a:pt x="131" y="56"/>
                </a:cubicBezTo>
                <a:cubicBezTo>
                  <a:pt x="131" y="54"/>
                  <a:pt x="131" y="52"/>
                  <a:pt x="132" y="50"/>
                </a:cubicBezTo>
                <a:cubicBezTo>
                  <a:pt x="132" y="50"/>
                  <a:pt x="132" y="50"/>
                  <a:pt x="132" y="49"/>
                </a:cubicBezTo>
                <a:cubicBezTo>
                  <a:pt x="131" y="49"/>
                  <a:pt x="131" y="48"/>
                  <a:pt x="131" y="48"/>
                </a:cubicBezTo>
                <a:cubicBezTo>
                  <a:pt x="130" y="48"/>
                  <a:pt x="130" y="48"/>
                  <a:pt x="129" y="48"/>
                </a:cubicBezTo>
                <a:cubicBezTo>
                  <a:pt x="128" y="47"/>
                  <a:pt x="127" y="47"/>
                  <a:pt x="126" y="47"/>
                </a:cubicBezTo>
                <a:cubicBezTo>
                  <a:pt x="125" y="47"/>
                  <a:pt x="123" y="47"/>
                  <a:pt x="121" y="47"/>
                </a:cubicBezTo>
                <a:cubicBezTo>
                  <a:pt x="121" y="47"/>
                  <a:pt x="120" y="47"/>
                  <a:pt x="120" y="47"/>
                </a:cubicBezTo>
                <a:cubicBezTo>
                  <a:pt x="119" y="46"/>
                  <a:pt x="118" y="45"/>
                  <a:pt x="118" y="44"/>
                </a:cubicBezTo>
                <a:cubicBezTo>
                  <a:pt x="119" y="43"/>
                  <a:pt x="120" y="43"/>
                  <a:pt x="121" y="43"/>
                </a:cubicBezTo>
                <a:cubicBezTo>
                  <a:pt x="122" y="43"/>
                  <a:pt x="123" y="44"/>
                  <a:pt x="123" y="44"/>
                </a:cubicBezTo>
                <a:cubicBezTo>
                  <a:pt x="125" y="45"/>
                  <a:pt x="126" y="45"/>
                  <a:pt x="128" y="45"/>
                </a:cubicBezTo>
                <a:close/>
                <a:moveTo>
                  <a:pt x="216" y="248"/>
                </a:moveTo>
                <a:cubicBezTo>
                  <a:pt x="216" y="248"/>
                  <a:pt x="216" y="248"/>
                  <a:pt x="216" y="248"/>
                </a:cubicBezTo>
                <a:cubicBezTo>
                  <a:pt x="215" y="247"/>
                  <a:pt x="214" y="246"/>
                  <a:pt x="213" y="244"/>
                </a:cubicBezTo>
                <a:cubicBezTo>
                  <a:pt x="210" y="242"/>
                  <a:pt x="207" y="239"/>
                  <a:pt x="204" y="237"/>
                </a:cubicBezTo>
                <a:cubicBezTo>
                  <a:pt x="200" y="232"/>
                  <a:pt x="196" y="228"/>
                  <a:pt x="192" y="223"/>
                </a:cubicBezTo>
                <a:cubicBezTo>
                  <a:pt x="188" y="218"/>
                  <a:pt x="184" y="213"/>
                  <a:pt x="180" y="208"/>
                </a:cubicBezTo>
                <a:cubicBezTo>
                  <a:pt x="178" y="205"/>
                  <a:pt x="176" y="202"/>
                  <a:pt x="174" y="199"/>
                </a:cubicBezTo>
                <a:cubicBezTo>
                  <a:pt x="170" y="195"/>
                  <a:pt x="167" y="191"/>
                  <a:pt x="164" y="186"/>
                </a:cubicBezTo>
                <a:cubicBezTo>
                  <a:pt x="160" y="181"/>
                  <a:pt x="156" y="175"/>
                  <a:pt x="153" y="170"/>
                </a:cubicBezTo>
                <a:cubicBezTo>
                  <a:pt x="152" y="168"/>
                  <a:pt x="151" y="167"/>
                  <a:pt x="150" y="166"/>
                </a:cubicBezTo>
                <a:cubicBezTo>
                  <a:pt x="149" y="166"/>
                  <a:pt x="149" y="167"/>
                  <a:pt x="150" y="167"/>
                </a:cubicBezTo>
                <a:cubicBezTo>
                  <a:pt x="150" y="168"/>
                  <a:pt x="151" y="168"/>
                  <a:pt x="151" y="169"/>
                </a:cubicBezTo>
                <a:cubicBezTo>
                  <a:pt x="153" y="172"/>
                  <a:pt x="155" y="174"/>
                  <a:pt x="156" y="177"/>
                </a:cubicBezTo>
                <a:cubicBezTo>
                  <a:pt x="156" y="177"/>
                  <a:pt x="157" y="177"/>
                  <a:pt x="157" y="177"/>
                </a:cubicBezTo>
                <a:cubicBezTo>
                  <a:pt x="157" y="178"/>
                  <a:pt x="157" y="178"/>
                  <a:pt x="156" y="178"/>
                </a:cubicBezTo>
                <a:cubicBezTo>
                  <a:pt x="156" y="179"/>
                  <a:pt x="155" y="178"/>
                  <a:pt x="155" y="178"/>
                </a:cubicBezTo>
                <a:cubicBezTo>
                  <a:pt x="155" y="178"/>
                  <a:pt x="155" y="178"/>
                  <a:pt x="155" y="177"/>
                </a:cubicBezTo>
                <a:cubicBezTo>
                  <a:pt x="153" y="174"/>
                  <a:pt x="151" y="171"/>
                  <a:pt x="149" y="168"/>
                </a:cubicBezTo>
                <a:cubicBezTo>
                  <a:pt x="149" y="168"/>
                  <a:pt x="149" y="168"/>
                  <a:pt x="149" y="167"/>
                </a:cubicBezTo>
                <a:cubicBezTo>
                  <a:pt x="148" y="168"/>
                  <a:pt x="148" y="169"/>
                  <a:pt x="148" y="169"/>
                </a:cubicBezTo>
                <a:cubicBezTo>
                  <a:pt x="147" y="170"/>
                  <a:pt x="147" y="170"/>
                  <a:pt x="148" y="171"/>
                </a:cubicBezTo>
                <a:cubicBezTo>
                  <a:pt x="148" y="172"/>
                  <a:pt x="149" y="173"/>
                  <a:pt x="150" y="174"/>
                </a:cubicBezTo>
                <a:cubicBezTo>
                  <a:pt x="150" y="174"/>
                  <a:pt x="150" y="175"/>
                  <a:pt x="150" y="175"/>
                </a:cubicBezTo>
                <a:cubicBezTo>
                  <a:pt x="150" y="175"/>
                  <a:pt x="150" y="174"/>
                  <a:pt x="150" y="174"/>
                </a:cubicBezTo>
                <a:cubicBezTo>
                  <a:pt x="151" y="174"/>
                  <a:pt x="151" y="173"/>
                  <a:pt x="152" y="173"/>
                </a:cubicBezTo>
                <a:cubicBezTo>
                  <a:pt x="152" y="174"/>
                  <a:pt x="153" y="174"/>
                  <a:pt x="153" y="174"/>
                </a:cubicBezTo>
                <a:cubicBezTo>
                  <a:pt x="153" y="175"/>
                  <a:pt x="153" y="175"/>
                  <a:pt x="152" y="176"/>
                </a:cubicBezTo>
                <a:cubicBezTo>
                  <a:pt x="152" y="176"/>
                  <a:pt x="152" y="176"/>
                  <a:pt x="151" y="177"/>
                </a:cubicBezTo>
                <a:cubicBezTo>
                  <a:pt x="152" y="178"/>
                  <a:pt x="153" y="180"/>
                  <a:pt x="154" y="181"/>
                </a:cubicBezTo>
                <a:cubicBezTo>
                  <a:pt x="155" y="181"/>
                  <a:pt x="156" y="181"/>
                  <a:pt x="156" y="182"/>
                </a:cubicBezTo>
                <a:cubicBezTo>
                  <a:pt x="157" y="182"/>
                  <a:pt x="156" y="183"/>
                  <a:pt x="156" y="184"/>
                </a:cubicBezTo>
                <a:cubicBezTo>
                  <a:pt x="156" y="184"/>
                  <a:pt x="156" y="184"/>
                  <a:pt x="156" y="184"/>
                </a:cubicBezTo>
                <a:cubicBezTo>
                  <a:pt x="157" y="186"/>
                  <a:pt x="159" y="188"/>
                  <a:pt x="160" y="189"/>
                </a:cubicBezTo>
                <a:cubicBezTo>
                  <a:pt x="160" y="190"/>
                  <a:pt x="160" y="190"/>
                  <a:pt x="161" y="190"/>
                </a:cubicBezTo>
                <a:cubicBezTo>
                  <a:pt x="162" y="190"/>
                  <a:pt x="163" y="191"/>
                  <a:pt x="162" y="191"/>
                </a:cubicBezTo>
                <a:cubicBezTo>
                  <a:pt x="162" y="192"/>
                  <a:pt x="163" y="193"/>
                  <a:pt x="163" y="193"/>
                </a:cubicBezTo>
                <a:cubicBezTo>
                  <a:pt x="163" y="193"/>
                  <a:pt x="164" y="194"/>
                  <a:pt x="164" y="194"/>
                </a:cubicBezTo>
                <a:cubicBezTo>
                  <a:pt x="164" y="194"/>
                  <a:pt x="164" y="194"/>
                  <a:pt x="164" y="195"/>
                </a:cubicBezTo>
                <a:cubicBezTo>
                  <a:pt x="164" y="195"/>
                  <a:pt x="164" y="196"/>
                  <a:pt x="163" y="196"/>
                </a:cubicBezTo>
                <a:cubicBezTo>
                  <a:pt x="163" y="197"/>
                  <a:pt x="162" y="196"/>
                  <a:pt x="161" y="196"/>
                </a:cubicBezTo>
                <a:cubicBezTo>
                  <a:pt x="161" y="195"/>
                  <a:pt x="161" y="195"/>
                  <a:pt x="160" y="194"/>
                </a:cubicBezTo>
                <a:cubicBezTo>
                  <a:pt x="159" y="196"/>
                  <a:pt x="158" y="197"/>
                  <a:pt x="157" y="199"/>
                </a:cubicBezTo>
                <a:cubicBezTo>
                  <a:pt x="159" y="202"/>
                  <a:pt x="161" y="204"/>
                  <a:pt x="163" y="207"/>
                </a:cubicBezTo>
                <a:cubicBezTo>
                  <a:pt x="164" y="205"/>
                  <a:pt x="165" y="204"/>
                  <a:pt x="166" y="202"/>
                </a:cubicBezTo>
                <a:cubicBezTo>
                  <a:pt x="166" y="201"/>
                  <a:pt x="167" y="201"/>
                  <a:pt x="167" y="201"/>
                </a:cubicBezTo>
                <a:cubicBezTo>
                  <a:pt x="168" y="201"/>
                  <a:pt x="168" y="201"/>
                  <a:pt x="168" y="202"/>
                </a:cubicBezTo>
                <a:cubicBezTo>
                  <a:pt x="168" y="202"/>
                  <a:pt x="168" y="203"/>
                  <a:pt x="167" y="203"/>
                </a:cubicBezTo>
                <a:cubicBezTo>
                  <a:pt x="167" y="203"/>
                  <a:pt x="167" y="203"/>
                  <a:pt x="166" y="204"/>
                </a:cubicBezTo>
                <a:cubicBezTo>
                  <a:pt x="165" y="205"/>
                  <a:pt x="165" y="206"/>
                  <a:pt x="164" y="208"/>
                </a:cubicBezTo>
                <a:cubicBezTo>
                  <a:pt x="163" y="208"/>
                  <a:pt x="163" y="208"/>
                  <a:pt x="163" y="208"/>
                </a:cubicBezTo>
                <a:cubicBezTo>
                  <a:pt x="164" y="209"/>
                  <a:pt x="165" y="211"/>
                  <a:pt x="166" y="212"/>
                </a:cubicBezTo>
                <a:cubicBezTo>
                  <a:pt x="167" y="212"/>
                  <a:pt x="167" y="213"/>
                  <a:pt x="167" y="213"/>
                </a:cubicBezTo>
                <a:cubicBezTo>
                  <a:pt x="167" y="214"/>
                  <a:pt x="166" y="215"/>
                  <a:pt x="165" y="215"/>
                </a:cubicBezTo>
                <a:cubicBezTo>
                  <a:pt x="165" y="215"/>
                  <a:pt x="164" y="215"/>
                  <a:pt x="164" y="214"/>
                </a:cubicBezTo>
                <a:cubicBezTo>
                  <a:pt x="163" y="213"/>
                  <a:pt x="163" y="212"/>
                  <a:pt x="162" y="211"/>
                </a:cubicBezTo>
                <a:cubicBezTo>
                  <a:pt x="162" y="211"/>
                  <a:pt x="162" y="211"/>
                  <a:pt x="162" y="210"/>
                </a:cubicBezTo>
                <a:cubicBezTo>
                  <a:pt x="161" y="211"/>
                  <a:pt x="160" y="212"/>
                  <a:pt x="160" y="213"/>
                </a:cubicBezTo>
                <a:cubicBezTo>
                  <a:pt x="159" y="213"/>
                  <a:pt x="159" y="214"/>
                  <a:pt x="159" y="215"/>
                </a:cubicBezTo>
                <a:cubicBezTo>
                  <a:pt x="158" y="216"/>
                  <a:pt x="158" y="216"/>
                  <a:pt x="159" y="216"/>
                </a:cubicBezTo>
                <a:cubicBezTo>
                  <a:pt x="160" y="217"/>
                  <a:pt x="161" y="219"/>
                  <a:pt x="162" y="220"/>
                </a:cubicBezTo>
                <a:cubicBezTo>
                  <a:pt x="162" y="220"/>
                  <a:pt x="162" y="221"/>
                  <a:pt x="162" y="221"/>
                </a:cubicBezTo>
                <a:cubicBezTo>
                  <a:pt x="162" y="222"/>
                  <a:pt x="161" y="223"/>
                  <a:pt x="161" y="223"/>
                </a:cubicBezTo>
                <a:cubicBezTo>
                  <a:pt x="160" y="223"/>
                  <a:pt x="159" y="223"/>
                  <a:pt x="159" y="222"/>
                </a:cubicBezTo>
                <a:cubicBezTo>
                  <a:pt x="158" y="221"/>
                  <a:pt x="158" y="220"/>
                  <a:pt x="157" y="219"/>
                </a:cubicBezTo>
                <a:cubicBezTo>
                  <a:pt x="157" y="219"/>
                  <a:pt x="156" y="218"/>
                  <a:pt x="156" y="218"/>
                </a:cubicBezTo>
                <a:cubicBezTo>
                  <a:pt x="156" y="218"/>
                  <a:pt x="156" y="218"/>
                  <a:pt x="156" y="217"/>
                </a:cubicBezTo>
                <a:cubicBezTo>
                  <a:pt x="156" y="217"/>
                  <a:pt x="155" y="216"/>
                  <a:pt x="155" y="216"/>
                </a:cubicBezTo>
                <a:cubicBezTo>
                  <a:pt x="154" y="214"/>
                  <a:pt x="152" y="211"/>
                  <a:pt x="151" y="209"/>
                </a:cubicBezTo>
                <a:cubicBezTo>
                  <a:pt x="151" y="209"/>
                  <a:pt x="150" y="209"/>
                  <a:pt x="150" y="208"/>
                </a:cubicBezTo>
                <a:cubicBezTo>
                  <a:pt x="150" y="209"/>
                  <a:pt x="150" y="209"/>
                  <a:pt x="150" y="210"/>
                </a:cubicBezTo>
                <a:cubicBezTo>
                  <a:pt x="149" y="210"/>
                  <a:pt x="149" y="211"/>
                  <a:pt x="149" y="211"/>
                </a:cubicBezTo>
                <a:cubicBezTo>
                  <a:pt x="149" y="211"/>
                  <a:pt x="149" y="211"/>
                  <a:pt x="149" y="211"/>
                </a:cubicBezTo>
                <a:cubicBezTo>
                  <a:pt x="150" y="212"/>
                  <a:pt x="150" y="213"/>
                  <a:pt x="149" y="213"/>
                </a:cubicBezTo>
                <a:cubicBezTo>
                  <a:pt x="149" y="214"/>
                  <a:pt x="148" y="214"/>
                  <a:pt x="147" y="213"/>
                </a:cubicBezTo>
                <a:cubicBezTo>
                  <a:pt x="147" y="213"/>
                  <a:pt x="146" y="212"/>
                  <a:pt x="147" y="211"/>
                </a:cubicBezTo>
                <a:cubicBezTo>
                  <a:pt x="147" y="211"/>
                  <a:pt x="148" y="210"/>
                  <a:pt x="148" y="210"/>
                </a:cubicBezTo>
                <a:cubicBezTo>
                  <a:pt x="148" y="209"/>
                  <a:pt x="149" y="208"/>
                  <a:pt x="149" y="207"/>
                </a:cubicBezTo>
                <a:cubicBezTo>
                  <a:pt x="148" y="204"/>
                  <a:pt x="146" y="201"/>
                  <a:pt x="144" y="198"/>
                </a:cubicBezTo>
                <a:cubicBezTo>
                  <a:pt x="143" y="200"/>
                  <a:pt x="142" y="201"/>
                  <a:pt x="141" y="202"/>
                </a:cubicBezTo>
                <a:cubicBezTo>
                  <a:pt x="140" y="203"/>
                  <a:pt x="140" y="203"/>
                  <a:pt x="141" y="204"/>
                </a:cubicBezTo>
                <a:cubicBezTo>
                  <a:pt x="142" y="206"/>
                  <a:pt x="142" y="207"/>
                  <a:pt x="143" y="208"/>
                </a:cubicBezTo>
                <a:cubicBezTo>
                  <a:pt x="146" y="214"/>
                  <a:pt x="150" y="219"/>
                  <a:pt x="154" y="224"/>
                </a:cubicBezTo>
                <a:cubicBezTo>
                  <a:pt x="154" y="225"/>
                  <a:pt x="155" y="225"/>
                  <a:pt x="154" y="226"/>
                </a:cubicBezTo>
                <a:cubicBezTo>
                  <a:pt x="154" y="226"/>
                  <a:pt x="154" y="226"/>
                  <a:pt x="155" y="227"/>
                </a:cubicBezTo>
                <a:cubicBezTo>
                  <a:pt x="156" y="228"/>
                  <a:pt x="156" y="229"/>
                  <a:pt x="157" y="230"/>
                </a:cubicBezTo>
                <a:cubicBezTo>
                  <a:pt x="161" y="235"/>
                  <a:pt x="164" y="239"/>
                  <a:pt x="168" y="244"/>
                </a:cubicBezTo>
                <a:cubicBezTo>
                  <a:pt x="170" y="246"/>
                  <a:pt x="173" y="249"/>
                  <a:pt x="175" y="251"/>
                </a:cubicBezTo>
                <a:cubicBezTo>
                  <a:pt x="178" y="253"/>
                  <a:pt x="181" y="255"/>
                  <a:pt x="183" y="257"/>
                </a:cubicBezTo>
                <a:cubicBezTo>
                  <a:pt x="183" y="257"/>
                  <a:pt x="183" y="258"/>
                  <a:pt x="184" y="258"/>
                </a:cubicBezTo>
                <a:cubicBezTo>
                  <a:pt x="185" y="258"/>
                  <a:pt x="185" y="258"/>
                  <a:pt x="185" y="259"/>
                </a:cubicBezTo>
                <a:cubicBezTo>
                  <a:pt x="185" y="260"/>
                  <a:pt x="185" y="260"/>
                  <a:pt x="185" y="260"/>
                </a:cubicBezTo>
                <a:cubicBezTo>
                  <a:pt x="188" y="260"/>
                  <a:pt x="192" y="260"/>
                  <a:pt x="195" y="260"/>
                </a:cubicBezTo>
                <a:cubicBezTo>
                  <a:pt x="195" y="260"/>
                  <a:pt x="194" y="259"/>
                  <a:pt x="194" y="259"/>
                </a:cubicBezTo>
                <a:cubicBezTo>
                  <a:pt x="190" y="256"/>
                  <a:pt x="187" y="253"/>
                  <a:pt x="184" y="250"/>
                </a:cubicBezTo>
                <a:cubicBezTo>
                  <a:pt x="184" y="249"/>
                  <a:pt x="184" y="249"/>
                  <a:pt x="183" y="248"/>
                </a:cubicBezTo>
                <a:cubicBezTo>
                  <a:pt x="183" y="248"/>
                  <a:pt x="183" y="248"/>
                  <a:pt x="183" y="247"/>
                </a:cubicBezTo>
                <a:cubicBezTo>
                  <a:pt x="183" y="246"/>
                  <a:pt x="185" y="246"/>
                  <a:pt x="185" y="246"/>
                </a:cubicBezTo>
                <a:cubicBezTo>
                  <a:pt x="186" y="247"/>
                  <a:pt x="186" y="247"/>
                  <a:pt x="186" y="248"/>
                </a:cubicBezTo>
                <a:cubicBezTo>
                  <a:pt x="186" y="248"/>
                  <a:pt x="186" y="249"/>
                  <a:pt x="186" y="250"/>
                </a:cubicBezTo>
                <a:cubicBezTo>
                  <a:pt x="187" y="250"/>
                  <a:pt x="188" y="251"/>
                  <a:pt x="188" y="252"/>
                </a:cubicBezTo>
                <a:cubicBezTo>
                  <a:pt x="191" y="255"/>
                  <a:pt x="194" y="257"/>
                  <a:pt x="198" y="259"/>
                </a:cubicBezTo>
                <a:cubicBezTo>
                  <a:pt x="198" y="260"/>
                  <a:pt x="198" y="260"/>
                  <a:pt x="198" y="260"/>
                </a:cubicBezTo>
                <a:cubicBezTo>
                  <a:pt x="199" y="260"/>
                  <a:pt x="200" y="259"/>
                  <a:pt x="202" y="259"/>
                </a:cubicBezTo>
                <a:cubicBezTo>
                  <a:pt x="201" y="259"/>
                  <a:pt x="201" y="259"/>
                  <a:pt x="201" y="258"/>
                </a:cubicBezTo>
                <a:cubicBezTo>
                  <a:pt x="200" y="257"/>
                  <a:pt x="198" y="256"/>
                  <a:pt x="197" y="255"/>
                </a:cubicBezTo>
                <a:cubicBezTo>
                  <a:pt x="195" y="253"/>
                  <a:pt x="193" y="252"/>
                  <a:pt x="190" y="250"/>
                </a:cubicBezTo>
                <a:cubicBezTo>
                  <a:pt x="190" y="250"/>
                  <a:pt x="189" y="249"/>
                  <a:pt x="188" y="249"/>
                </a:cubicBezTo>
                <a:cubicBezTo>
                  <a:pt x="187" y="249"/>
                  <a:pt x="187" y="249"/>
                  <a:pt x="187" y="249"/>
                </a:cubicBezTo>
                <a:cubicBezTo>
                  <a:pt x="187" y="248"/>
                  <a:pt x="187" y="247"/>
                  <a:pt x="187" y="247"/>
                </a:cubicBezTo>
                <a:cubicBezTo>
                  <a:pt x="187" y="246"/>
                  <a:pt x="188" y="246"/>
                  <a:pt x="189" y="246"/>
                </a:cubicBezTo>
                <a:cubicBezTo>
                  <a:pt x="189" y="246"/>
                  <a:pt x="189" y="246"/>
                  <a:pt x="189" y="247"/>
                </a:cubicBezTo>
                <a:cubicBezTo>
                  <a:pt x="190" y="248"/>
                  <a:pt x="191" y="248"/>
                  <a:pt x="192" y="249"/>
                </a:cubicBezTo>
                <a:cubicBezTo>
                  <a:pt x="194" y="251"/>
                  <a:pt x="196" y="253"/>
                  <a:pt x="199" y="255"/>
                </a:cubicBezTo>
                <a:cubicBezTo>
                  <a:pt x="200" y="256"/>
                  <a:pt x="202" y="257"/>
                  <a:pt x="203" y="258"/>
                </a:cubicBezTo>
                <a:cubicBezTo>
                  <a:pt x="204" y="259"/>
                  <a:pt x="204" y="259"/>
                  <a:pt x="205" y="259"/>
                </a:cubicBezTo>
                <a:cubicBezTo>
                  <a:pt x="207" y="258"/>
                  <a:pt x="210" y="258"/>
                  <a:pt x="212" y="258"/>
                </a:cubicBezTo>
                <a:cubicBezTo>
                  <a:pt x="212" y="258"/>
                  <a:pt x="212" y="258"/>
                  <a:pt x="213" y="257"/>
                </a:cubicBezTo>
                <a:cubicBezTo>
                  <a:pt x="212" y="257"/>
                  <a:pt x="211" y="256"/>
                  <a:pt x="211" y="256"/>
                </a:cubicBezTo>
                <a:cubicBezTo>
                  <a:pt x="207" y="254"/>
                  <a:pt x="204" y="252"/>
                  <a:pt x="201" y="249"/>
                </a:cubicBezTo>
                <a:cubicBezTo>
                  <a:pt x="201" y="248"/>
                  <a:pt x="200" y="247"/>
                  <a:pt x="199" y="247"/>
                </a:cubicBezTo>
                <a:cubicBezTo>
                  <a:pt x="198" y="246"/>
                  <a:pt x="197" y="245"/>
                  <a:pt x="197" y="244"/>
                </a:cubicBezTo>
                <a:cubicBezTo>
                  <a:pt x="196" y="243"/>
                  <a:pt x="196" y="243"/>
                  <a:pt x="196" y="243"/>
                </a:cubicBezTo>
                <a:cubicBezTo>
                  <a:pt x="196" y="242"/>
                  <a:pt x="197" y="242"/>
                  <a:pt x="197" y="242"/>
                </a:cubicBezTo>
                <a:cubicBezTo>
                  <a:pt x="198" y="241"/>
                  <a:pt x="199" y="242"/>
                  <a:pt x="199" y="242"/>
                </a:cubicBezTo>
                <a:cubicBezTo>
                  <a:pt x="199" y="242"/>
                  <a:pt x="199" y="242"/>
                  <a:pt x="199" y="243"/>
                </a:cubicBezTo>
                <a:cubicBezTo>
                  <a:pt x="199" y="244"/>
                  <a:pt x="199" y="245"/>
                  <a:pt x="200" y="245"/>
                </a:cubicBezTo>
                <a:cubicBezTo>
                  <a:pt x="201" y="246"/>
                  <a:pt x="201" y="247"/>
                  <a:pt x="202" y="248"/>
                </a:cubicBezTo>
                <a:cubicBezTo>
                  <a:pt x="205" y="250"/>
                  <a:pt x="208" y="253"/>
                  <a:pt x="212" y="255"/>
                </a:cubicBezTo>
                <a:cubicBezTo>
                  <a:pt x="213" y="255"/>
                  <a:pt x="214" y="256"/>
                  <a:pt x="214" y="256"/>
                </a:cubicBezTo>
                <a:cubicBezTo>
                  <a:pt x="215" y="256"/>
                  <a:pt x="215" y="256"/>
                  <a:pt x="215" y="256"/>
                </a:cubicBezTo>
                <a:cubicBezTo>
                  <a:pt x="216" y="256"/>
                  <a:pt x="217" y="256"/>
                  <a:pt x="217" y="257"/>
                </a:cubicBezTo>
                <a:cubicBezTo>
                  <a:pt x="218" y="257"/>
                  <a:pt x="220" y="257"/>
                  <a:pt x="221" y="257"/>
                </a:cubicBezTo>
                <a:cubicBezTo>
                  <a:pt x="221" y="257"/>
                  <a:pt x="221" y="256"/>
                  <a:pt x="221" y="256"/>
                </a:cubicBezTo>
                <a:cubicBezTo>
                  <a:pt x="220" y="255"/>
                  <a:pt x="219" y="254"/>
                  <a:pt x="219" y="252"/>
                </a:cubicBezTo>
                <a:cubicBezTo>
                  <a:pt x="219" y="251"/>
                  <a:pt x="218" y="251"/>
                  <a:pt x="217" y="250"/>
                </a:cubicBezTo>
                <a:cubicBezTo>
                  <a:pt x="215" y="249"/>
                  <a:pt x="213" y="247"/>
                  <a:pt x="211" y="246"/>
                </a:cubicBezTo>
                <a:cubicBezTo>
                  <a:pt x="210" y="245"/>
                  <a:pt x="209" y="245"/>
                  <a:pt x="208" y="244"/>
                </a:cubicBezTo>
                <a:cubicBezTo>
                  <a:pt x="207" y="244"/>
                  <a:pt x="206" y="243"/>
                  <a:pt x="205" y="244"/>
                </a:cubicBezTo>
                <a:cubicBezTo>
                  <a:pt x="204" y="244"/>
                  <a:pt x="204" y="243"/>
                  <a:pt x="204" y="243"/>
                </a:cubicBezTo>
                <a:cubicBezTo>
                  <a:pt x="204" y="242"/>
                  <a:pt x="204" y="242"/>
                  <a:pt x="204" y="242"/>
                </a:cubicBezTo>
                <a:cubicBezTo>
                  <a:pt x="205" y="241"/>
                  <a:pt x="205" y="241"/>
                  <a:pt x="206" y="242"/>
                </a:cubicBezTo>
                <a:cubicBezTo>
                  <a:pt x="206" y="242"/>
                  <a:pt x="207" y="242"/>
                  <a:pt x="207" y="243"/>
                </a:cubicBezTo>
                <a:cubicBezTo>
                  <a:pt x="210" y="244"/>
                  <a:pt x="212" y="245"/>
                  <a:pt x="214" y="247"/>
                </a:cubicBezTo>
                <a:cubicBezTo>
                  <a:pt x="215" y="247"/>
                  <a:pt x="215" y="248"/>
                  <a:pt x="216" y="248"/>
                </a:cubicBezTo>
                <a:close/>
                <a:moveTo>
                  <a:pt x="131" y="205"/>
                </a:moveTo>
                <a:cubicBezTo>
                  <a:pt x="133" y="207"/>
                  <a:pt x="134" y="210"/>
                  <a:pt x="136" y="212"/>
                </a:cubicBezTo>
                <a:cubicBezTo>
                  <a:pt x="139" y="216"/>
                  <a:pt x="142" y="221"/>
                  <a:pt x="146" y="225"/>
                </a:cubicBezTo>
                <a:cubicBezTo>
                  <a:pt x="147" y="227"/>
                  <a:pt x="148" y="228"/>
                  <a:pt x="149" y="229"/>
                </a:cubicBezTo>
                <a:cubicBezTo>
                  <a:pt x="150" y="229"/>
                  <a:pt x="150" y="230"/>
                  <a:pt x="150" y="231"/>
                </a:cubicBezTo>
                <a:cubicBezTo>
                  <a:pt x="150" y="231"/>
                  <a:pt x="149" y="231"/>
                  <a:pt x="149" y="231"/>
                </a:cubicBezTo>
                <a:cubicBezTo>
                  <a:pt x="149" y="231"/>
                  <a:pt x="149" y="232"/>
                  <a:pt x="149" y="232"/>
                </a:cubicBezTo>
                <a:cubicBezTo>
                  <a:pt x="151" y="234"/>
                  <a:pt x="153" y="237"/>
                  <a:pt x="155" y="239"/>
                </a:cubicBezTo>
                <a:cubicBezTo>
                  <a:pt x="161" y="247"/>
                  <a:pt x="167" y="254"/>
                  <a:pt x="173" y="260"/>
                </a:cubicBezTo>
                <a:cubicBezTo>
                  <a:pt x="174" y="261"/>
                  <a:pt x="174" y="261"/>
                  <a:pt x="175" y="262"/>
                </a:cubicBezTo>
                <a:cubicBezTo>
                  <a:pt x="176" y="261"/>
                  <a:pt x="176" y="261"/>
                  <a:pt x="178" y="261"/>
                </a:cubicBezTo>
                <a:cubicBezTo>
                  <a:pt x="178" y="261"/>
                  <a:pt x="179" y="261"/>
                  <a:pt x="179" y="261"/>
                </a:cubicBezTo>
                <a:cubicBezTo>
                  <a:pt x="179" y="260"/>
                  <a:pt x="179" y="260"/>
                  <a:pt x="180" y="259"/>
                </a:cubicBezTo>
                <a:cubicBezTo>
                  <a:pt x="180" y="258"/>
                  <a:pt x="181" y="258"/>
                  <a:pt x="182" y="258"/>
                </a:cubicBezTo>
                <a:cubicBezTo>
                  <a:pt x="181" y="258"/>
                  <a:pt x="181" y="258"/>
                  <a:pt x="181" y="258"/>
                </a:cubicBezTo>
                <a:cubicBezTo>
                  <a:pt x="179" y="256"/>
                  <a:pt x="178" y="255"/>
                  <a:pt x="177" y="254"/>
                </a:cubicBezTo>
                <a:cubicBezTo>
                  <a:pt x="174" y="252"/>
                  <a:pt x="171" y="250"/>
                  <a:pt x="169" y="247"/>
                </a:cubicBezTo>
                <a:cubicBezTo>
                  <a:pt x="165" y="243"/>
                  <a:pt x="162" y="239"/>
                  <a:pt x="159" y="235"/>
                </a:cubicBezTo>
                <a:cubicBezTo>
                  <a:pt x="157" y="233"/>
                  <a:pt x="155" y="230"/>
                  <a:pt x="153" y="228"/>
                </a:cubicBezTo>
                <a:cubicBezTo>
                  <a:pt x="153" y="228"/>
                  <a:pt x="153" y="227"/>
                  <a:pt x="153" y="227"/>
                </a:cubicBezTo>
                <a:cubicBezTo>
                  <a:pt x="152" y="227"/>
                  <a:pt x="151" y="227"/>
                  <a:pt x="151" y="226"/>
                </a:cubicBezTo>
                <a:cubicBezTo>
                  <a:pt x="151" y="226"/>
                  <a:pt x="150" y="225"/>
                  <a:pt x="150" y="224"/>
                </a:cubicBezTo>
                <a:cubicBezTo>
                  <a:pt x="149" y="223"/>
                  <a:pt x="149" y="222"/>
                  <a:pt x="148" y="221"/>
                </a:cubicBezTo>
                <a:cubicBezTo>
                  <a:pt x="147" y="220"/>
                  <a:pt x="146" y="219"/>
                  <a:pt x="145" y="217"/>
                </a:cubicBezTo>
                <a:cubicBezTo>
                  <a:pt x="141" y="212"/>
                  <a:pt x="136" y="208"/>
                  <a:pt x="132" y="203"/>
                </a:cubicBezTo>
                <a:cubicBezTo>
                  <a:pt x="132" y="203"/>
                  <a:pt x="132" y="203"/>
                  <a:pt x="132" y="203"/>
                </a:cubicBezTo>
                <a:cubicBezTo>
                  <a:pt x="132" y="205"/>
                  <a:pt x="132" y="205"/>
                  <a:pt x="131" y="205"/>
                </a:cubicBezTo>
                <a:close/>
                <a:moveTo>
                  <a:pt x="120" y="35"/>
                </a:moveTo>
                <a:cubicBezTo>
                  <a:pt x="120" y="34"/>
                  <a:pt x="120" y="34"/>
                  <a:pt x="120" y="34"/>
                </a:cubicBezTo>
                <a:cubicBezTo>
                  <a:pt x="120" y="30"/>
                  <a:pt x="121" y="26"/>
                  <a:pt x="121" y="22"/>
                </a:cubicBezTo>
                <a:cubicBezTo>
                  <a:pt x="122" y="20"/>
                  <a:pt x="122" y="19"/>
                  <a:pt x="122" y="17"/>
                </a:cubicBezTo>
                <a:cubicBezTo>
                  <a:pt x="122" y="17"/>
                  <a:pt x="122" y="17"/>
                  <a:pt x="121" y="16"/>
                </a:cubicBezTo>
                <a:cubicBezTo>
                  <a:pt x="121" y="16"/>
                  <a:pt x="121" y="16"/>
                  <a:pt x="121" y="15"/>
                </a:cubicBezTo>
                <a:cubicBezTo>
                  <a:pt x="121" y="15"/>
                  <a:pt x="121" y="15"/>
                  <a:pt x="121" y="15"/>
                </a:cubicBezTo>
                <a:cubicBezTo>
                  <a:pt x="121" y="14"/>
                  <a:pt x="121" y="14"/>
                  <a:pt x="122" y="14"/>
                </a:cubicBezTo>
                <a:cubicBezTo>
                  <a:pt x="122" y="13"/>
                  <a:pt x="123" y="14"/>
                  <a:pt x="123" y="14"/>
                </a:cubicBezTo>
                <a:cubicBezTo>
                  <a:pt x="123" y="15"/>
                  <a:pt x="124" y="15"/>
                  <a:pt x="124" y="15"/>
                </a:cubicBezTo>
                <a:cubicBezTo>
                  <a:pt x="124" y="16"/>
                  <a:pt x="124" y="16"/>
                  <a:pt x="124" y="16"/>
                </a:cubicBezTo>
                <a:cubicBezTo>
                  <a:pt x="123" y="16"/>
                  <a:pt x="123" y="17"/>
                  <a:pt x="123" y="17"/>
                </a:cubicBezTo>
                <a:cubicBezTo>
                  <a:pt x="123" y="18"/>
                  <a:pt x="123" y="20"/>
                  <a:pt x="123" y="21"/>
                </a:cubicBezTo>
                <a:cubicBezTo>
                  <a:pt x="123" y="25"/>
                  <a:pt x="122" y="28"/>
                  <a:pt x="122" y="31"/>
                </a:cubicBezTo>
                <a:cubicBezTo>
                  <a:pt x="122" y="32"/>
                  <a:pt x="121" y="34"/>
                  <a:pt x="121" y="35"/>
                </a:cubicBezTo>
                <a:cubicBezTo>
                  <a:pt x="123" y="35"/>
                  <a:pt x="125" y="36"/>
                  <a:pt x="127" y="37"/>
                </a:cubicBezTo>
                <a:cubicBezTo>
                  <a:pt x="127" y="32"/>
                  <a:pt x="128" y="27"/>
                  <a:pt x="127" y="23"/>
                </a:cubicBezTo>
                <a:cubicBezTo>
                  <a:pt x="127" y="22"/>
                  <a:pt x="127" y="22"/>
                  <a:pt x="127" y="22"/>
                </a:cubicBezTo>
                <a:cubicBezTo>
                  <a:pt x="126" y="22"/>
                  <a:pt x="125" y="21"/>
                  <a:pt x="126" y="20"/>
                </a:cubicBezTo>
                <a:cubicBezTo>
                  <a:pt x="126" y="19"/>
                  <a:pt x="127" y="19"/>
                  <a:pt x="127" y="18"/>
                </a:cubicBezTo>
                <a:cubicBezTo>
                  <a:pt x="127" y="18"/>
                  <a:pt x="126" y="17"/>
                  <a:pt x="126" y="17"/>
                </a:cubicBezTo>
                <a:cubicBezTo>
                  <a:pt x="125" y="15"/>
                  <a:pt x="123" y="13"/>
                  <a:pt x="121" y="12"/>
                </a:cubicBezTo>
                <a:cubicBezTo>
                  <a:pt x="121" y="11"/>
                  <a:pt x="120" y="11"/>
                  <a:pt x="119" y="11"/>
                </a:cubicBezTo>
                <a:cubicBezTo>
                  <a:pt x="118" y="10"/>
                  <a:pt x="116" y="10"/>
                  <a:pt x="114" y="9"/>
                </a:cubicBezTo>
                <a:cubicBezTo>
                  <a:pt x="114" y="9"/>
                  <a:pt x="113" y="9"/>
                  <a:pt x="112" y="9"/>
                </a:cubicBezTo>
                <a:cubicBezTo>
                  <a:pt x="112" y="10"/>
                  <a:pt x="112" y="10"/>
                  <a:pt x="112" y="11"/>
                </a:cubicBezTo>
                <a:cubicBezTo>
                  <a:pt x="112" y="11"/>
                  <a:pt x="112" y="12"/>
                  <a:pt x="112" y="13"/>
                </a:cubicBezTo>
                <a:cubicBezTo>
                  <a:pt x="111" y="17"/>
                  <a:pt x="110" y="21"/>
                  <a:pt x="109" y="24"/>
                </a:cubicBezTo>
                <a:cubicBezTo>
                  <a:pt x="109" y="26"/>
                  <a:pt x="109" y="28"/>
                  <a:pt x="109" y="30"/>
                </a:cubicBezTo>
                <a:cubicBezTo>
                  <a:pt x="109" y="32"/>
                  <a:pt x="109" y="33"/>
                  <a:pt x="109" y="34"/>
                </a:cubicBezTo>
                <a:cubicBezTo>
                  <a:pt x="110" y="34"/>
                  <a:pt x="112" y="34"/>
                  <a:pt x="114" y="34"/>
                </a:cubicBezTo>
                <a:cubicBezTo>
                  <a:pt x="114" y="33"/>
                  <a:pt x="114" y="32"/>
                  <a:pt x="115" y="30"/>
                </a:cubicBezTo>
                <a:cubicBezTo>
                  <a:pt x="115" y="26"/>
                  <a:pt x="115" y="22"/>
                  <a:pt x="116" y="17"/>
                </a:cubicBezTo>
                <a:cubicBezTo>
                  <a:pt x="116" y="17"/>
                  <a:pt x="116" y="16"/>
                  <a:pt x="116" y="15"/>
                </a:cubicBezTo>
                <a:cubicBezTo>
                  <a:pt x="116" y="15"/>
                  <a:pt x="115" y="14"/>
                  <a:pt x="115" y="14"/>
                </a:cubicBezTo>
                <a:cubicBezTo>
                  <a:pt x="114" y="14"/>
                  <a:pt x="114" y="13"/>
                  <a:pt x="114" y="13"/>
                </a:cubicBezTo>
                <a:cubicBezTo>
                  <a:pt x="115" y="12"/>
                  <a:pt x="115" y="11"/>
                  <a:pt x="116" y="11"/>
                </a:cubicBezTo>
                <a:cubicBezTo>
                  <a:pt x="117" y="10"/>
                  <a:pt x="117" y="10"/>
                  <a:pt x="117" y="11"/>
                </a:cubicBezTo>
                <a:cubicBezTo>
                  <a:pt x="118" y="12"/>
                  <a:pt x="118" y="12"/>
                  <a:pt x="118" y="13"/>
                </a:cubicBezTo>
                <a:cubicBezTo>
                  <a:pt x="118" y="17"/>
                  <a:pt x="117" y="22"/>
                  <a:pt x="117" y="27"/>
                </a:cubicBezTo>
                <a:cubicBezTo>
                  <a:pt x="116" y="29"/>
                  <a:pt x="116" y="31"/>
                  <a:pt x="116" y="33"/>
                </a:cubicBezTo>
                <a:cubicBezTo>
                  <a:pt x="116" y="34"/>
                  <a:pt x="116" y="34"/>
                  <a:pt x="116" y="34"/>
                </a:cubicBezTo>
                <a:cubicBezTo>
                  <a:pt x="117" y="34"/>
                  <a:pt x="118" y="34"/>
                  <a:pt x="120" y="35"/>
                </a:cubicBezTo>
                <a:close/>
                <a:moveTo>
                  <a:pt x="174" y="263"/>
                </a:moveTo>
                <a:cubicBezTo>
                  <a:pt x="173" y="262"/>
                  <a:pt x="172" y="261"/>
                  <a:pt x="171" y="260"/>
                </a:cubicBezTo>
                <a:cubicBezTo>
                  <a:pt x="165" y="255"/>
                  <a:pt x="160" y="249"/>
                  <a:pt x="155" y="242"/>
                </a:cubicBezTo>
                <a:cubicBezTo>
                  <a:pt x="153" y="239"/>
                  <a:pt x="150" y="236"/>
                  <a:pt x="148" y="233"/>
                </a:cubicBezTo>
                <a:cubicBezTo>
                  <a:pt x="148" y="232"/>
                  <a:pt x="148" y="232"/>
                  <a:pt x="147" y="232"/>
                </a:cubicBezTo>
                <a:cubicBezTo>
                  <a:pt x="147" y="232"/>
                  <a:pt x="146" y="231"/>
                  <a:pt x="146" y="230"/>
                </a:cubicBezTo>
                <a:cubicBezTo>
                  <a:pt x="145" y="229"/>
                  <a:pt x="144" y="227"/>
                  <a:pt x="143" y="226"/>
                </a:cubicBezTo>
                <a:cubicBezTo>
                  <a:pt x="142" y="225"/>
                  <a:pt x="141" y="223"/>
                  <a:pt x="141" y="222"/>
                </a:cubicBezTo>
                <a:cubicBezTo>
                  <a:pt x="138" y="219"/>
                  <a:pt x="135" y="215"/>
                  <a:pt x="133" y="212"/>
                </a:cubicBezTo>
                <a:cubicBezTo>
                  <a:pt x="130" y="209"/>
                  <a:pt x="127" y="206"/>
                  <a:pt x="125" y="202"/>
                </a:cubicBezTo>
                <a:cubicBezTo>
                  <a:pt x="125" y="202"/>
                  <a:pt x="125" y="202"/>
                  <a:pt x="124" y="202"/>
                </a:cubicBezTo>
                <a:cubicBezTo>
                  <a:pt x="125" y="203"/>
                  <a:pt x="125" y="204"/>
                  <a:pt x="126" y="204"/>
                </a:cubicBezTo>
                <a:cubicBezTo>
                  <a:pt x="127" y="207"/>
                  <a:pt x="129" y="209"/>
                  <a:pt x="131" y="211"/>
                </a:cubicBezTo>
                <a:cubicBezTo>
                  <a:pt x="133" y="215"/>
                  <a:pt x="135" y="218"/>
                  <a:pt x="138" y="221"/>
                </a:cubicBezTo>
                <a:cubicBezTo>
                  <a:pt x="141" y="226"/>
                  <a:pt x="145" y="231"/>
                  <a:pt x="148" y="237"/>
                </a:cubicBezTo>
                <a:cubicBezTo>
                  <a:pt x="150" y="241"/>
                  <a:pt x="152" y="245"/>
                  <a:pt x="155" y="248"/>
                </a:cubicBezTo>
                <a:cubicBezTo>
                  <a:pt x="156" y="251"/>
                  <a:pt x="157" y="254"/>
                  <a:pt x="159" y="256"/>
                </a:cubicBezTo>
                <a:cubicBezTo>
                  <a:pt x="160" y="258"/>
                  <a:pt x="161" y="261"/>
                  <a:pt x="163" y="262"/>
                </a:cubicBezTo>
                <a:cubicBezTo>
                  <a:pt x="163" y="263"/>
                  <a:pt x="163" y="263"/>
                  <a:pt x="164" y="263"/>
                </a:cubicBezTo>
                <a:cubicBezTo>
                  <a:pt x="166" y="263"/>
                  <a:pt x="168" y="263"/>
                  <a:pt x="169" y="263"/>
                </a:cubicBezTo>
                <a:cubicBezTo>
                  <a:pt x="171" y="264"/>
                  <a:pt x="172" y="263"/>
                  <a:pt x="174" y="263"/>
                </a:cubicBezTo>
                <a:close/>
                <a:moveTo>
                  <a:pt x="106" y="34"/>
                </a:moveTo>
                <a:cubicBezTo>
                  <a:pt x="107" y="33"/>
                  <a:pt x="107" y="31"/>
                  <a:pt x="107" y="30"/>
                </a:cubicBezTo>
                <a:cubicBezTo>
                  <a:pt x="107" y="27"/>
                  <a:pt x="108" y="24"/>
                  <a:pt x="108" y="22"/>
                </a:cubicBezTo>
                <a:cubicBezTo>
                  <a:pt x="109" y="19"/>
                  <a:pt x="109" y="16"/>
                  <a:pt x="110" y="13"/>
                </a:cubicBezTo>
                <a:cubicBezTo>
                  <a:pt x="110" y="12"/>
                  <a:pt x="110" y="10"/>
                  <a:pt x="111" y="9"/>
                </a:cubicBezTo>
                <a:cubicBezTo>
                  <a:pt x="109" y="9"/>
                  <a:pt x="108" y="8"/>
                  <a:pt x="107" y="8"/>
                </a:cubicBezTo>
                <a:cubicBezTo>
                  <a:pt x="106" y="8"/>
                  <a:pt x="106" y="8"/>
                  <a:pt x="106" y="9"/>
                </a:cubicBezTo>
                <a:cubicBezTo>
                  <a:pt x="105" y="9"/>
                  <a:pt x="105" y="10"/>
                  <a:pt x="105" y="11"/>
                </a:cubicBezTo>
                <a:cubicBezTo>
                  <a:pt x="104" y="12"/>
                  <a:pt x="104" y="13"/>
                  <a:pt x="103" y="14"/>
                </a:cubicBezTo>
                <a:cubicBezTo>
                  <a:pt x="103" y="18"/>
                  <a:pt x="102" y="21"/>
                  <a:pt x="102" y="24"/>
                </a:cubicBezTo>
                <a:cubicBezTo>
                  <a:pt x="102" y="26"/>
                  <a:pt x="102" y="28"/>
                  <a:pt x="102" y="31"/>
                </a:cubicBezTo>
                <a:cubicBezTo>
                  <a:pt x="101" y="32"/>
                  <a:pt x="102" y="33"/>
                  <a:pt x="102" y="35"/>
                </a:cubicBezTo>
                <a:cubicBezTo>
                  <a:pt x="103" y="35"/>
                  <a:pt x="105" y="34"/>
                  <a:pt x="106" y="34"/>
                </a:cubicBezTo>
                <a:close/>
                <a:moveTo>
                  <a:pt x="104" y="8"/>
                </a:moveTo>
                <a:cubicBezTo>
                  <a:pt x="103" y="8"/>
                  <a:pt x="102" y="8"/>
                  <a:pt x="102" y="8"/>
                </a:cubicBezTo>
                <a:cubicBezTo>
                  <a:pt x="101" y="8"/>
                  <a:pt x="101" y="8"/>
                  <a:pt x="101" y="8"/>
                </a:cubicBezTo>
                <a:cubicBezTo>
                  <a:pt x="101" y="8"/>
                  <a:pt x="100" y="8"/>
                  <a:pt x="100" y="8"/>
                </a:cubicBezTo>
                <a:cubicBezTo>
                  <a:pt x="99" y="8"/>
                  <a:pt x="98" y="9"/>
                  <a:pt x="98" y="10"/>
                </a:cubicBezTo>
                <a:cubicBezTo>
                  <a:pt x="98" y="10"/>
                  <a:pt x="97" y="11"/>
                  <a:pt x="97" y="11"/>
                </a:cubicBezTo>
                <a:cubicBezTo>
                  <a:pt x="96" y="14"/>
                  <a:pt x="96" y="16"/>
                  <a:pt x="96" y="19"/>
                </a:cubicBezTo>
                <a:cubicBezTo>
                  <a:pt x="95" y="22"/>
                  <a:pt x="95" y="26"/>
                  <a:pt x="95" y="30"/>
                </a:cubicBezTo>
                <a:cubicBezTo>
                  <a:pt x="95" y="32"/>
                  <a:pt x="95" y="34"/>
                  <a:pt x="95" y="35"/>
                </a:cubicBezTo>
                <a:cubicBezTo>
                  <a:pt x="97" y="36"/>
                  <a:pt x="98" y="36"/>
                  <a:pt x="99" y="35"/>
                </a:cubicBezTo>
                <a:cubicBezTo>
                  <a:pt x="99" y="34"/>
                  <a:pt x="100" y="32"/>
                  <a:pt x="100" y="31"/>
                </a:cubicBezTo>
                <a:cubicBezTo>
                  <a:pt x="100" y="25"/>
                  <a:pt x="101" y="20"/>
                  <a:pt x="102" y="15"/>
                </a:cubicBezTo>
                <a:cubicBezTo>
                  <a:pt x="102" y="13"/>
                  <a:pt x="103" y="11"/>
                  <a:pt x="104" y="9"/>
                </a:cubicBezTo>
                <a:cubicBezTo>
                  <a:pt x="104" y="8"/>
                  <a:pt x="104" y="8"/>
                  <a:pt x="104" y="8"/>
                </a:cubicBezTo>
                <a:close/>
                <a:moveTo>
                  <a:pt x="84" y="150"/>
                </a:moveTo>
                <a:cubicBezTo>
                  <a:pt x="84" y="149"/>
                  <a:pt x="84" y="149"/>
                  <a:pt x="84" y="149"/>
                </a:cubicBezTo>
                <a:cubicBezTo>
                  <a:pt x="85" y="148"/>
                  <a:pt x="86" y="147"/>
                  <a:pt x="86" y="146"/>
                </a:cubicBezTo>
                <a:cubicBezTo>
                  <a:pt x="87" y="146"/>
                  <a:pt x="87" y="145"/>
                  <a:pt x="87" y="145"/>
                </a:cubicBezTo>
                <a:cubicBezTo>
                  <a:pt x="87" y="144"/>
                  <a:pt x="87" y="143"/>
                  <a:pt x="87" y="143"/>
                </a:cubicBezTo>
                <a:cubicBezTo>
                  <a:pt x="87" y="142"/>
                  <a:pt x="87" y="142"/>
                  <a:pt x="87" y="142"/>
                </a:cubicBezTo>
                <a:cubicBezTo>
                  <a:pt x="86" y="141"/>
                  <a:pt x="85" y="140"/>
                  <a:pt x="84" y="138"/>
                </a:cubicBezTo>
                <a:cubicBezTo>
                  <a:pt x="84" y="139"/>
                  <a:pt x="84" y="139"/>
                  <a:pt x="84" y="139"/>
                </a:cubicBezTo>
                <a:cubicBezTo>
                  <a:pt x="83" y="139"/>
                  <a:pt x="83" y="140"/>
                  <a:pt x="82" y="140"/>
                </a:cubicBezTo>
                <a:cubicBezTo>
                  <a:pt x="82" y="140"/>
                  <a:pt x="82" y="140"/>
                  <a:pt x="81" y="140"/>
                </a:cubicBezTo>
                <a:cubicBezTo>
                  <a:pt x="81" y="140"/>
                  <a:pt x="80" y="139"/>
                  <a:pt x="80" y="139"/>
                </a:cubicBezTo>
                <a:cubicBezTo>
                  <a:pt x="81" y="138"/>
                  <a:pt x="81" y="138"/>
                  <a:pt x="82" y="138"/>
                </a:cubicBezTo>
                <a:cubicBezTo>
                  <a:pt x="82" y="137"/>
                  <a:pt x="83" y="137"/>
                  <a:pt x="83" y="137"/>
                </a:cubicBezTo>
                <a:cubicBezTo>
                  <a:pt x="82" y="135"/>
                  <a:pt x="81" y="133"/>
                  <a:pt x="80" y="132"/>
                </a:cubicBezTo>
                <a:cubicBezTo>
                  <a:pt x="80" y="132"/>
                  <a:pt x="80" y="132"/>
                  <a:pt x="79" y="132"/>
                </a:cubicBezTo>
                <a:cubicBezTo>
                  <a:pt x="79" y="133"/>
                  <a:pt x="78" y="133"/>
                  <a:pt x="78" y="132"/>
                </a:cubicBezTo>
                <a:cubicBezTo>
                  <a:pt x="77" y="132"/>
                  <a:pt x="77" y="131"/>
                  <a:pt x="78" y="131"/>
                </a:cubicBezTo>
                <a:cubicBezTo>
                  <a:pt x="78" y="130"/>
                  <a:pt x="79" y="130"/>
                  <a:pt x="79" y="130"/>
                </a:cubicBezTo>
                <a:cubicBezTo>
                  <a:pt x="78" y="128"/>
                  <a:pt x="75" y="123"/>
                  <a:pt x="75" y="122"/>
                </a:cubicBezTo>
                <a:cubicBezTo>
                  <a:pt x="73" y="123"/>
                  <a:pt x="73" y="125"/>
                  <a:pt x="71" y="126"/>
                </a:cubicBezTo>
                <a:cubicBezTo>
                  <a:pt x="71" y="126"/>
                  <a:pt x="71" y="127"/>
                  <a:pt x="72" y="127"/>
                </a:cubicBezTo>
                <a:cubicBezTo>
                  <a:pt x="73" y="129"/>
                  <a:pt x="73" y="131"/>
                  <a:pt x="74" y="132"/>
                </a:cubicBezTo>
                <a:cubicBezTo>
                  <a:pt x="77" y="137"/>
                  <a:pt x="80" y="142"/>
                  <a:pt x="83" y="147"/>
                </a:cubicBezTo>
                <a:cubicBezTo>
                  <a:pt x="83" y="148"/>
                  <a:pt x="83" y="149"/>
                  <a:pt x="84" y="150"/>
                </a:cubicBezTo>
                <a:close/>
                <a:moveTo>
                  <a:pt x="161" y="180"/>
                </a:moveTo>
                <a:cubicBezTo>
                  <a:pt x="161" y="180"/>
                  <a:pt x="161" y="180"/>
                  <a:pt x="161" y="180"/>
                </a:cubicBezTo>
                <a:cubicBezTo>
                  <a:pt x="162" y="180"/>
                  <a:pt x="162" y="180"/>
                  <a:pt x="162" y="181"/>
                </a:cubicBezTo>
                <a:cubicBezTo>
                  <a:pt x="164" y="184"/>
                  <a:pt x="167" y="188"/>
                  <a:pt x="169" y="191"/>
                </a:cubicBezTo>
                <a:cubicBezTo>
                  <a:pt x="174" y="197"/>
                  <a:pt x="179" y="204"/>
                  <a:pt x="184" y="210"/>
                </a:cubicBezTo>
                <a:cubicBezTo>
                  <a:pt x="189" y="216"/>
                  <a:pt x="193" y="221"/>
                  <a:pt x="197" y="226"/>
                </a:cubicBezTo>
                <a:cubicBezTo>
                  <a:pt x="198" y="227"/>
                  <a:pt x="199" y="228"/>
                  <a:pt x="200" y="229"/>
                </a:cubicBezTo>
                <a:cubicBezTo>
                  <a:pt x="203" y="232"/>
                  <a:pt x="206" y="235"/>
                  <a:pt x="209" y="239"/>
                </a:cubicBezTo>
                <a:cubicBezTo>
                  <a:pt x="210" y="239"/>
                  <a:pt x="211" y="240"/>
                  <a:pt x="212" y="241"/>
                </a:cubicBezTo>
                <a:cubicBezTo>
                  <a:pt x="212" y="241"/>
                  <a:pt x="212" y="241"/>
                  <a:pt x="212" y="241"/>
                </a:cubicBezTo>
                <a:cubicBezTo>
                  <a:pt x="211" y="239"/>
                  <a:pt x="210" y="238"/>
                  <a:pt x="208" y="236"/>
                </a:cubicBezTo>
                <a:cubicBezTo>
                  <a:pt x="204" y="232"/>
                  <a:pt x="201" y="227"/>
                  <a:pt x="197" y="222"/>
                </a:cubicBezTo>
                <a:cubicBezTo>
                  <a:pt x="195" y="220"/>
                  <a:pt x="193" y="217"/>
                  <a:pt x="191" y="215"/>
                </a:cubicBezTo>
                <a:cubicBezTo>
                  <a:pt x="190" y="214"/>
                  <a:pt x="189" y="213"/>
                  <a:pt x="188" y="212"/>
                </a:cubicBezTo>
                <a:cubicBezTo>
                  <a:pt x="186" y="209"/>
                  <a:pt x="185" y="207"/>
                  <a:pt x="183" y="205"/>
                </a:cubicBezTo>
                <a:cubicBezTo>
                  <a:pt x="179" y="201"/>
                  <a:pt x="175" y="196"/>
                  <a:pt x="171" y="192"/>
                </a:cubicBezTo>
                <a:cubicBezTo>
                  <a:pt x="168" y="188"/>
                  <a:pt x="165" y="184"/>
                  <a:pt x="162" y="180"/>
                </a:cubicBezTo>
                <a:cubicBezTo>
                  <a:pt x="162" y="180"/>
                  <a:pt x="162" y="180"/>
                  <a:pt x="161" y="180"/>
                </a:cubicBezTo>
                <a:close/>
                <a:moveTo>
                  <a:pt x="130" y="214"/>
                </a:moveTo>
                <a:cubicBezTo>
                  <a:pt x="130" y="214"/>
                  <a:pt x="130" y="214"/>
                  <a:pt x="130" y="214"/>
                </a:cubicBezTo>
                <a:cubicBezTo>
                  <a:pt x="131" y="215"/>
                  <a:pt x="131" y="215"/>
                  <a:pt x="131" y="216"/>
                </a:cubicBezTo>
                <a:cubicBezTo>
                  <a:pt x="133" y="220"/>
                  <a:pt x="135" y="224"/>
                  <a:pt x="138" y="227"/>
                </a:cubicBezTo>
                <a:cubicBezTo>
                  <a:pt x="139" y="229"/>
                  <a:pt x="140" y="230"/>
                  <a:pt x="141" y="232"/>
                </a:cubicBezTo>
                <a:cubicBezTo>
                  <a:pt x="141" y="232"/>
                  <a:pt x="141" y="233"/>
                  <a:pt x="141" y="233"/>
                </a:cubicBezTo>
                <a:cubicBezTo>
                  <a:pt x="141" y="233"/>
                  <a:pt x="141" y="234"/>
                  <a:pt x="142" y="234"/>
                </a:cubicBezTo>
                <a:cubicBezTo>
                  <a:pt x="143" y="236"/>
                  <a:pt x="144" y="238"/>
                  <a:pt x="145" y="240"/>
                </a:cubicBezTo>
                <a:cubicBezTo>
                  <a:pt x="146" y="242"/>
                  <a:pt x="147" y="244"/>
                  <a:pt x="148" y="246"/>
                </a:cubicBezTo>
                <a:cubicBezTo>
                  <a:pt x="151" y="251"/>
                  <a:pt x="155" y="256"/>
                  <a:pt x="158" y="261"/>
                </a:cubicBezTo>
                <a:cubicBezTo>
                  <a:pt x="158" y="262"/>
                  <a:pt x="159" y="262"/>
                  <a:pt x="160" y="262"/>
                </a:cubicBezTo>
                <a:cubicBezTo>
                  <a:pt x="160" y="262"/>
                  <a:pt x="160" y="261"/>
                  <a:pt x="159" y="261"/>
                </a:cubicBezTo>
                <a:cubicBezTo>
                  <a:pt x="159" y="259"/>
                  <a:pt x="158" y="258"/>
                  <a:pt x="157" y="256"/>
                </a:cubicBezTo>
                <a:cubicBezTo>
                  <a:pt x="156" y="254"/>
                  <a:pt x="155" y="252"/>
                  <a:pt x="153" y="250"/>
                </a:cubicBezTo>
                <a:cubicBezTo>
                  <a:pt x="151" y="246"/>
                  <a:pt x="149" y="241"/>
                  <a:pt x="146" y="237"/>
                </a:cubicBezTo>
                <a:cubicBezTo>
                  <a:pt x="144" y="234"/>
                  <a:pt x="142" y="231"/>
                  <a:pt x="140" y="227"/>
                </a:cubicBezTo>
                <a:cubicBezTo>
                  <a:pt x="137" y="223"/>
                  <a:pt x="134" y="219"/>
                  <a:pt x="132" y="216"/>
                </a:cubicBezTo>
                <a:cubicBezTo>
                  <a:pt x="131" y="215"/>
                  <a:pt x="131" y="214"/>
                  <a:pt x="130" y="214"/>
                </a:cubicBezTo>
                <a:close/>
                <a:moveTo>
                  <a:pt x="96" y="9"/>
                </a:moveTo>
                <a:cubicBezTo>
                  <a:pt x="95" y="9"/>
                  <a:pt x="94" y="10"/>
                  <a:pt x="94" y="11"/>
                </a:cubicBezTo>
                <a:cubicBezTo>
                  <a:pt x="92" y="13"/>
                  <a:pt x="91" y="15"/>
                  <a:pt x="90" y="18"/>
                </a:cubicBezTo>
                <a:cubicBezTo>
                  <a:pt x="90" y="21"/>
                  <a:pt x="90" y="23"/>
                  <a:pt x="89" y="25"/>
                </a:cubicBezTo>
                <a:cubicBezTo>
                  <a:pt x="89" y="29"/>
                  <a:pt x="89" y="32"/>
                  <a:pt x="89" y="36"/>
                </a:cubicBezTo>
                <a:cubicBezTo>
                  <a:pt x="89" y="36"/>
                  <a:pt x="89" y="37"/>
                  <a:pt x="89" y="38"/>
                </a:cubicBezTo>
                <a:cubicBezTo>
                  <a:pt x="90" y="37"/>
                  <a:pt x="91" y="37"/>
                  <a:pt x="92" y="37"/>
                </a:cubicBezTo>
                <a:cubicBezTo>
                  <a:pt x="93" y="36"/>
                  <a:pt x="93" y="35"/>
                  <a:pt x="93" y="35"/>
                </a:cubicBezTo>
                <a:cubicBezTo>
                  <a:pt x="93" y="33"/>
                  <a:pt x="93" y="32"/>
                  <a:pt x="93" y="31"/>
                </a:cubicBezTo>
                <a:cubicBezTo>
                  <a:pt x="93" y="26"/>
                  <a:pt x="94" y="22"/>
                  <a:pt x="94" y="18"/>
                </a:cubicBezTo>
                <a:cubicBezTo>
                  <a:pt x="94" y="16"/>
                  <a:pt x="95" y="13"/>
                  <a:pt x="96" y="11"/>
                </a:cubicBezTo>
                <a:cubicBezTo>
                  <a:pt x="96" y="10"/>
                  <a:pt x="96" y="10"/>
                  <a:pt x="96" y="9"/>
                </a:cubicBezTo>
                <a:close/>
                <a:moveTo>
                  <a:pt x="72" y="260"/>
                </a:moveTo>
                <a:cubicBezTo>
                  <a:pt x="73" y="260"/>
                  <a:pt x="74" y="259"/>
                  <a:pt x="75" y="259"/>
                </a:cubicBezTo>
                <a:cubicBezTo>
                  <a:pt x="77" y="258"/>
                  <a:pt x="78" y="256"/>
                  <a:pt x="79" y="254"/>
                </a:cubicBezTo>
                <a:cubicBezTo>
                  <a:pt x="80" y="252"/>
                  <a:pt x="81" y="251"/>
                  <a:pt x="81" y="250"/>
                </a:cubicBezTo>
                <a:cubicBezTo>
                  <a:pt x="83" y="247"/>
                  <a:pt x="85" y="244"/>
                  <a:pt x="87" y="242"/>
                </a:cubicBezTo>
                <a:cubicBezTo>
                  <a:pt x="90" y="236"/>
                  <a:pt x="94" y="231"/>
                  <a:pt x="97" y="225"/>
                </a:cubicBezTo>
                <a:cubicBezTo>
                  <a:pt x="101" y="219"/>
                  <a:pt x="106" y="213"/>
                  <a:pt x="110" y="206"/>
                </a:cubicBezTo>
                <a:cubicBezTo>
                  <a:pt x="111" y="205"/>
                  <a:pt x="112" y="203"/>
                  <a:pt x="113" y="201"/>
                </a:cubicBezTo>
                <a:cubicBezTo>
                  <a:pt x="113" y="201"/>
                  <a:pt x="113" y="201"/>
                  <a:pt x="113" y="201"/>
                </a:cubicBezTo>
                <a:cubicBezTo>
                  <a:pt x="113" y="201"/>
                  <a:pt x="113" y="201"/>
                  <a:pt x="113" y="200"/>
                </a:cubicBezTo>
                <a:cubicBezTo>
                  <a:pt x="104" y="213"/>
                  <a:pt x="95" y="226"/>
                  <a:pt x="87" y="239"/>
                </a:cubicBezTo>
                <a:cubicBezTo>
                  <a:pt x="87" y="239"/>
                  <a:pt x="87" y="239"/>
                  <a:pt x="87" y="239"/>
                </a:cubicBezTo>
                <a:cubicBezTo>
                  <a:pt x="87" y="240"/>
                  <a:pt x="87" y="240"/>
                  <a:pt x="87" y="241"/>
                </a:cubicBezTo>
                <a:cubicBezTo>
                  <a:pt x="87" y="241"/>
                  <a:pt x="87" y="241"/>
                  <a:pt x="87" y="241"/>
                </a:cubicBezTo>
                <a:cubicBezTo>
                  <a:pt x="83" y="245"/>
                  <a:pt x="80" y="250"/>
                  <a:pt x="77" y="254"/>
                </a:cubicBezTo>
                <a:cubicBezTo>
                  <a:pt x="76" y="256"/>
                  <a:pt x="74" y="257"/>
                  <a:pt x="73" y="259"/>
                </a:cubicBezTo>
                <a:cubicBezTo>
                  <a:pt x="73" y="259"/>
                  <a:pt x="72" y="260"/>
                  <a:pt x="72" y="260"/>
                </a:cubicBezTo>
                <a:close/>
                <a:moveTo>
                  <a:pt x="91" y="11"/>
                </a:moveTo>
                <a:cubicBezTo>
                  <a:pt x="91" y="11"/>
                  <a:pt x="91" y="11"/>
                  <a:pt x="91" y="11"/>
                </a:cubicBezTo>
                <a:cubicBezTo>
                  <a:pt x="90" y="11"/>
                  <a:pt x="90" y="12"/>
                  <a:pt x="89" y="12"/>
                </a:cubicBezTo>
                <a:cubicBezTo>
                  <a:pt x="88" y="13"/>
                  <a:pt x="88" y="13"/>
                  <a:pt x="87" y="14"/>
                </a:cubicBezTo>
                <a:cubicBezTo>
                  <a:pt x="86" y="18"/>
                  <a:pt x="85" y="21"/>
                  <a:pt x="85" y="25"/>
                </a:cubicBezTo>
                <a:cubicBezTo>
                  <a:pt x="84" y="28"/>
                  <a:pt x="84" y="31"/>
                  <a:pt x="84" y="35"/>
                </a:cubicBezTo>
                <a:cubicBezTo>
                  <a:pt x="84" y="36"/>
                  <a:pt x="84" y="38"/>
                  <a:pt x="84" y="39"/>
                </a:cubicBezTo>
                <a:cubicBezTo>
                  <a:pt x="84" y="39"/>
                  <a:pt x="84" y="40"/>
                  <a:pt x="84" y="40"/>
                </a:cubicBezTo>
                <a:cubicBezTo>
                  <a:pt x="85" y="39"/>
                  <a:pt x="86" y="39"/>
                  <a:pt x="86" y="39"/>
                </a:cubicBezTo>
                <a:cubicBezTo>
                  <a:pt x="86" y="39"/>
                  <a:pt x="87" y="38"/>
                  <a:pt x="87" y="38"/>
                </a:cubicBezTo>
                <a:cubicBezTo>
                  <a:pt x="87" y="36"/>
                  <a:pt x="87" y="34"/>
                  <a:pt x="87" y="32"/>
                </a:cubicBezTo>
                <a:cubicBezTo>
                  <a:pt x="87" y="28"/>
                  <a:pt x="88" y="24"/>
                  <a:pt x="88" y="20"/>
                </a:cubicBezTo>
                <a:cubicBezTo>
                  <a:pt x="89" y="17"/>
                  <a:pt x="89" y="14"/>
                  <a:pt x="91" y="11"/>
                </a:cubicBezTo>
                <a:cubicBezTo>
                  <a:pt x="91" y="11"/>
                  <a:pt x="91" y="11"/>
                  <a:pt x="91" y="11"/>
                </a:cubicBezTo>
                <a:close/>
                <a:moveTo>
                  <a:pt x="56" y="195"/>
                </a:moveTo>
                <a:cubicBezTo>
                  <a:pt x="56" y="195"/>
                  <a:pt x="56" y="195"/>
                  <a:pt x="56" y="195"/>
                </a:cubicBezTo>
                <a:cubicBezTo>
                  <a:pt x="56" y="195"/>
                  <a:pt x="56" y="195"/>
                  <a:pt x="56" y="195"/>
                </a:cubicBezTo>
                <a:cubicBezTo>
                  <a:pt x="55" y="195"/>
                  <a:pt x="55" y="196"/>
                  <a:pt x="54" y="196"/>
                </a:cubicBezTo>
                <a:cubicBezTo>
                  <a:pt x="43" y="211"/>
                  <a:pt x="32" y="225"/>
                  <a:pt x="20" y="239"/>
                </a:cubicBezTo>
                <a:cubicBezTo>
                  <a:pt x="18" y="241"/>
                  <a:pt x="16" y="243"/>
                  <a:pt x="14" y="245"/>
                </a:cubicBezTo>
                <a:cubicBezTo>
                  <a:pt x="14" y="246"/>
                  <a:pt x="14" y="246"/>
                  <a:pt x="14" y="246"/>
                </a:cubicBezTo>
                <a:cubicBezTo>
                  <a:pt x="14" y="246"/>
                  <a:pt x="14" y="246"/>
                  <a:pt x="14" y="246"/>
                </a:cubicBezTo>
                <a:cubicBezTo>
                  <a:pt x="17" y="243"/>
                  <a:pt x="21" y="239"/>
                  <a:pt x="24" y="236"/>
                </a:cubicBezTo>
                <a:cubicBezTo>
                  <a:pt x="29" y="230"/>
                  <a:pt x="33" y="225"/>
                  <a:pt x="38" y="219"/>
                </a:cubicBezTo>
                <a:cubicBezTo>
                  <a:pt x="40" y="217"/>
                  <a:pt x="43" y="214"/>
                  <a:pt x="45" y="211"/>
                </a:cubicBezTo>
                <a:cubicBezTo>
                  <a:pt x="46" y="209"/>
                  <a:pt x="47" y="208"/>
                  <a:pt x="48" y="207"/>
                </a:cubicBezTo>
                <a:cubicBezTo>
                  <a:pt x="50" y="203"/>
                  <a:pt x="53" y="199"/>
                  <a:pt x="55" y="196"/>
                </a:cubicBezTo>
                <a:cubicBezTo>
                  <a:pt x="55" y="195"/>
                  <a:pt x="56" y="195"/>
                  <a:pt x="56" y="195"/>
                </a:cubicBezTo>
                <a:close/>
                <a:moveTo>
                  <a:pt x="155" y="199"/>
                </a:moveTo>
                <a:cubicBezTo>
                  <a:pt x="153" y="197"/>
                  <a:pt x="151" y="194"/>
                  <a:pt x="149" y="191"/>
                </a:cubicBezTo>
                <a:cubicBezTo>
                  <a:pt x="148" y="193"/>
                  <a:pt x="147" y="195"/>
                  <a:pt x="145" y="197"/>
                </a:cubicBezTo>
                <a:cubicBezTo>
                  <a:pt x="147" y="200"/>
                  <a:pt x="149" y="203"/>
                  <a:pt x="150" y="205"/>
                </a:cubicBezTo>
                <a:cubicBezTo>
                  <a:pt x="152" y="203"/>
                  <a:pt x="153" y="201"/>
                  <a:pt x="155" y="199"/>
                </a:cubicBezTo>
                <a:close/>
                <a:moveTo>
                  <a:pt x="166" y="71"/>
                </a:moveTo>
                <a:cubicBezTo>
                  <a:pt x="165" y="71"/>
                  <a:pt x="165" y="71"/>
                  <a:pt x="164" y="72"/>
                </a:cubicBezTo>
                <a:cubicBezTo>
                  <a:pt x="164" y="72"/>
                  <a:pt x="164" y="72"/>
                  <a:pt x="164" y="72"/>
                </a:cubicBezTo>
                <a:cubicBezTo>
                  <a:pt x="163" y="76"/>
                  <a:pt x="162" y="79"/>
                  <a:pt x="162" y="83"/>
                </a:cubicBezTo>
                <a:cubicBezTo>
                  <a:pt x="162" y="83"/>
                  <a:pt x="161" y="84"/>
                  <a:pt x="161" y="85"/>
                </a:cubicBezTo>
                <a:cubicBezTo>
                  <a:pt x="162" y="85"/>
                  <a:pt x="162" y="85"/>
                  <a:pt x="162" y="85"/>
                </a:cubicBezTo>
                <a:cubicBezTo>
                  <a:pt x="163" y="84"/>
                  <a:pt x="163" y="85"/>
                  <a:pt x="164" y="85"/>
                </a:cubicBezTo>
                <a:cubicBezTo>
                  <a:pt x="164" y="86"/>
                  <a:pt x="165" y="86"/>
                  <a:pt x="164" y="87"/>
                </a:cubicBezTo>
                <a:cubicBezTo>
                  <a:pt x="164" y="87"/>
                  <a:pt x="164" y="87"/>
                  <a:pt x="164" y="88"/>
                </a:cubicBezTo>
                <a:cubicBezTo>
                  <a:pt x="162" y="95"/>
                  <a:pt x="160" y="102"/>
                  <a:pt x="157" y="110"/>
                </a:cubicBezTo>
                <a:cubicBezTo>
                  <a:pt x="157" y="111"/>
                  <a:pt x="157" y="112"/>
                  <a:pt x="156" y="113"/>
                </a:cubicBezTo>
                <a:cubicBezTo>
                  <a:pt x="158" y="112"/>
                  <a:pt x="158" y="110"/>
                  <a:pt x="159" y="108"/>
                </a:cubicBezTo>
                <a:cubicBezTo>
                  <a:pt x="160" y="105"/>
                  <a:pt x="161" y="103"/>
                  <a:pt x="162" y="100"/>
                </a:cubicBezTo>
                <a:cubicBezTo>
                  <a:pt x="163" y="95"/>
                  <a:pt x="164" y="90"/>
                  <a:pt x="165" y="86"/>
                </a:cubicBezTo>
                <a:cubicBezTo>
                  <a:pt x="165" y="82"/>
                  <a:pt x="166" y="78"/>
                  <a:pt x="166" y="74"/>
                </a:cubicBezTo>
                <a:cubicBezTo>
                  <a:pt x="166" y="73"/>
                  <a:pt x="166" y="72"/>
                  <a:pt x="166" y="71"/>
                </a:cubicBezTo>
                <a:close/>
                <a:moveTo>
                  <a:pt x="156" y="201"/>
                </a:moveTo>
                <a:cubicBezTo>
                  <a:pt x="154" y="203"/>
                  <a:pt x="153" y="205"/>
                  <a:pt x="151" y="207"/>
                </a:cubicBezTo>
                <a:cubicBezTo>
                  <a:pt x="152" y="208"/>
                  <a:pt x="157" y="214"/>
                  <a:pt x="157" y="214"/>
                </a:cubicBezTo>
                <a:cubicBezTo>
                  <a:pt x="159" y="213"/>
                  <a:pt x="160" y="211"/>
                  <a:pt x="161" y="210"/>
                </a:cubicBezTo>
                <a:cubicBezTo>
                  <a:pt x="161" y="209"/>
                  <a:pt x="161" y="209"/>
                  <a:pt x="161" y="209"/>
                </a:cubicBezTo>
                <a:cubicBezTo>
                  <a:pt x="159" y="206"/>
                  <a:pt x="158" y="204"/>
                  <a:pt x="156" y="201"/>
                </a:cubicBezTo>
                <a:cubicBezTo>
                  <a:pt x="156" y="201"/>
                  <a:pt x="156" y="201"/>
                  <a:pt x="156" y="201"/>
                </a:cubicBezTo>
                <a:close/>
                <a:moveTo>
                  <a:pt x="77" y="43"/>
                </a:moveTo>
                <a:cubicBezTo>
                  <a:pt x="78" y="43"/>
                  <a:pt x="78" y="43"/>
                  <a:pt x="78" y="43"/>
                </a:cubicBezTo>
                <a:cubicBezTo>
                  <a:pt x="79" y="42"/>
                  <a:pt x="80" y="42"/>
                  <a:pt x="81" y="42"/>
                </a:cubicBezTo>
                <a:cubicBezTo>
                  <a:pt x="81" y="41"/>
                  <a:pt x="81" y="41"/>
                  <a:pt x="81" y="41"/>
                </a:cubicBezTo>
                <a:cubicBezTo>
                  <a:pt x="81" y="40"/>
                  <a:pt x="81" y="40"/>
                  <a:pt x="81" y="39"/>
                </a:cubicBezTo>
                <a:cubicBezTo>
                  <a:pt x="82" y="37"/>
                  <a:pt x="82" y="34"/>
                  <a:pt x="82" y="31"/>
                </a:cubicBezTo>
                <a:cubicBezTo>
                  <a:pt x="83" y="29"/>
                  <a:pt x="83" y="26"/>
                  <a:pt x="83" y="23"/>
                </a:cubicBezTo>
                <a:cubicBezTo>
                  <a:pt x="83" y="22"/>
                  <a:pt x="84" y="20"/>
                  <a:pt x="84" y="18"/>
                </a:cubicBezTo>
                <a:cubicBezTo>
                  <a:pt x="82" y="21"/>
                  <a:pt x="77" y="39"/>
                  <a:pt x="77" y="43"/>
                </a:cubicBezTo>
                <a:close/>
                <a:moveTo>
                  <a:pt x="156" y="198"/>
                </a:moveTo>
                <a:cubicBezTo>
                  <a:pt x="157" y="196"/>
                  <a:pt x="158" y="195"/>
                  <a:pt x="159" y="193"/>
                </a:cubicBezTo>
                <a:cubicBezTo>
                  <a:pt x="159" y="192"/>
                  <a:pt x="159" y="192"/>
                  <a:pt x="159" y="192"/>
                </a:cubicBezTo>
                <a:cubicBezTo>
                  <a:pt x="158" y="190"/>
                  <a:pt x="157" y="188"/>
                  <a:pt x="155" y="186"/>
                </a:cubicBezTo>
                <a:cubicBezTo>
                  <a:pt x="155" y="186"/>
                  <a:pt x="155" y="185"/>
                  <a:pt x="155" y="185"/>
                </a:cubicBezTo>
                <a:cubicBezTo>
                  <a:pt x="153" y="186"/>
                  <a:pt x="151" y="188"/>
                  <a:pt x="151" y="190"/>
                </a:cubicBezTo>
                <a:cubicBezTo>
                  <a:pt x="152" y="192"/>
                  <a:pt x="154" y="195"/>
                  <a:pt x="156" y="198"/>
                </a:cubicBezTo>
                <a:close/>
                <a:moveTo>
                  <a:pt x="77" y="116"/>
                </a:moveTo>
                <a:cubicBezTo>
                  <a:pt x="78" y="115"/>
                  <a:pt x="79" y="113"/>
                  <a:pt x="80" y="112"/>
                </a:cubicBezTo>
                <a:cubicBezTo>
                  <a:pt x="80" y="112"/>
                  <a:pt x="80" y="112"/>
                  <a:pt x="80" y="111"/>
                </a:cubicBezTo>
                <a:cubicBezTo>
                  <a:pt x="79" y="108"/>
                  <a:pt x="77" y="106"/>
                  <a:pt x="76" y="103"/>
                </a:cubicBezTo>
                <a:cubicBezTo>
                  <a:pt x="76" y="103"/>
                  <a:pt x="76" y="102"/>
                  <a:pt x="76" y="102"/>
                </a:cubicBezTo>
                <a:cubicBezTo>
                  <a:pt x="75" y="103"/>
                  <a:pt x="75" y="104"/>
                  <a:pt x="74" y="104"/>
                </a:cubicBezTo>
                <a:cubicBezTo>
                  <a:pt x="74" y="105"/>
                  <a:pt x="73" y="106"/>
                  <a:pt x="72" y="106"/>
                </a:cubicBezTo>
                <a:cubicBezTo>
                  <a:pt x="73" y="106"/>
                  <a:pt x="73" y="106"/>
                  <a:pt x="73" y="106"/>
                </a:cubicBezTo>
                <a:cubicBezTo>
                  <a:pt x="74" y="107"/>
                  <a:pt x="74" y="107"/>
                  <a:pt x="75" y="108"/>
                </a:cubicBezTo>
                <a:cubicBezTo>
                  <a:pt x="75" y="108"/>
                  <a:pt x="75" y="109"/>
                  <a:pt x="75" y="109"/>
                </a:cubicBezTo>
                <a:cubicBezTo>
                  <a:pt x="75" y="111"/>
                  <a:pt x="76" y="113"/>
                  <a:pt x="76" y="115"/>
                </a:cubicBezTo>
                <a:cubicBezTo>
                  <a:pt x="77" y="115"/>
                  <a:pt x="77" y="116"/>
                  <a:pt x="77" y="116"/>
                </a:cubicBezTo>
                <a:close/>
                <a:moveTo>
                  <a:pt x="60" y="192"/>
                </a:moveTo>
                <a:cubicBezTo>
                  <a:pt x="68" y="183"/>
                  <a:pt x="74" y="172"/>
                  <a:pt x="81" y="162"/>
                </a:cubicBezTo>
                <a:cubicBezTo>
                  <a:pt x="81" y="161"/>
                  <a:pt x="80" y="161"/>
                  <a:pt x="80" y="160"/>
                </a:cubicBezTo>
                <a:cubicBezTo>
                  <a:pt x="80" y="161"/>
                  <a:pt x="80" y="161"/>
                  <a:pt x="80" y="161"/>
                </a:cubicBezTo>
                <a:cubicBezTo>
                  <a:pt x="76" y="166"/>
                  <a:pt x="73" y="171"/>
                  <a:pt x="70" y="176"/>
                </a:cubicBezTo>
                <a:cubicBezTo>
                  <a:pt x="69" y="177"/>
                  <a:pt x="69" y="178"/>
                  <a:pt x="68" y="179"/>
                </a:cubicBezTo>
                <a:cubicBezTo>
                  <a:pt x="66" y="183"/>
                  <a:pt x="63" y="187"/>
                  <a:pt x="60" y="191"/>
                </a:cubicBezTo>
                <a:cubicBezTo>
                  <a:pt x="60" y="191"/>
                  <a:pt x="60" y="192"/>
                  <a:pt x="60" y="192"/>
                </a:cubicBezTo>
                <a:close/>
                <a:moveTo>
                  <a:pt x="145" y="184"/>
                </a:moveTo>
                <a:cubicBezTo>
                  <a:pt x="144" y="186"/>
                  <a:pt x="142" y="188"/>
                  <a:pt x="141" y="190"/>
                </a:cubicBezTo>
                <a:cubicBezTo>
                  <a:pt x="142" y="192"/>
                  <a:pt x="143" y="194"/>
                  <a:pt x="144" y="196"/>
                </a:cubicBezTo>
                <a:cubicBezTo>
                  <a:pt x="146" y="194"/>
                  <a:pt x="147" y="192"/>
                  <a:pt x="149" y="190"/>
                </a:cubicBezTo>
                <a:cubicBezTo>
                  <a:pt x="147" y="188"/>
                  <a:pt x="146" y="186"/>
                  <a:pt x="145" y="184"/>
                </a:cubicBezTo>
                <a:close/>
                <a:moveTo>
                  <a:pt x="81" y="113"/>
                </a:moveTo>
                <a:cubicBezTo>
                  <a:pt x="80" y="115"/>
                  <a:pt x="79" y="116"/>
                  <a:pt x="78" y="117"/>
                </a:cubicBezTo>
                <a:cubicBezTo>
                  <a:pt x="79" y="120"/>
                  <a:pt x="81" y="122"/>
                  <a:pt x="83" y="125"/>
                </a:cubicBezTo>
                <a:cubicBezTo>
                  <a:pt x="84" y="123"/>
                  <a:pt x="84" y="122"/>
                  <a:pt x="85" y="120"/>
                </a:cubicBezTo>
                <a:cubicBezTo>
                  <a:pt x="84" y="118"/>
                  <a:pt x="82" y="115"/>
                  <a:pt x="81" y="113"/>
                </a:cubicBezTo>
                <a:close/>
                <a:moveTo>
                  <a:pt x="150" y="189"/>
                </a:moveTo>
                <a:cubicBezTo>
                  <a:pt x="151" y="187"/>
                  <a:pt x="152" y="185"/>
                  <a:pt x="153" y="183"/>
                </a:cubicBezTo>
                <a:cubicBezTo>
                  <a:pt x="152" y="181"/>
                  <a:pt x="151" y="180"/>
                  <a:pt x="150" y="178"/>
                </a:cubicBezTo>
                <a:cubicBezTo>
                  <a:pt x="149" y="180"/>
                  <a:pt x="147" y="181"/>
                  <a:pt x="146" y="183"/>
                </a:cubicBezTo>
                <a:cubicBezTo>
                  <a:pt x="147" y="185"/>
                  <a:pt x="148" y="187"/>
                  <a:pt x="150" y="189"/>
                </a:cubicBezTo>
                <a:close/>
                <a:moveTo>
                  <a:pt x="14" y="258"/>
                </a:moveTo>
                <a:cubicBezTo>
                  <a:pt x="14" y="258"/>
                  <a:pt x="14" y="257"/>
                  <a:pt x="13" y="257"/>
                </a:cubicBezTo>
                <a:cubicBezTo>
                  <a:pt x="13" y="257"/>
                  <a:pt x="13" y="257"/>
                  <a:pt x="13" y="257"/>
                </a:cubicBezTo>
                <a:cubicBezTo>
                  <a:pt x="12" y="256"/>
                  <a:pt x="12" y="256"/>
                  <a:pt x="13" y="255"/>
                </a:cubicBezTo>
                <a:cubicBezTo>
                  <a:pt x="13" y="255"/>
                  <a:pt x="14" y="254"/>
                  <a:pt x="14" y="254"/>
                </a:cubicBezTo>
                <a:cubicBezTo>
                  <a:pt x="15" y="253"/>
                  <a:pt x="15" y="253"/>
                  <a:pt x="16" y="252"/>
                </a:cubicBezTo>
                <a:cubicBezTo>
                  <a:pt x="17" y="250"/>
                  <a:pt x="19" y="248"/>
                  <a:pt x="20" y="246"/>
                </a:cubicBezTo>
                <a:cubicBezTo>
                  <a:pt x="21" y="246"/>
                  <a:pt x="21" y="245"/>
                  <a:pt x="22" y="244"/>
                </a:cubicBezTo>
                <a:cubicBezTo>
                  <a:pt x="22" y="244"/>
                  <a:pt x="22" y="244"/>
                  <a:pt x="22" y="244"/>
                </a:cubicBezTo>
                <a:cubicBezTo>
                  <a:pt x="22" y="244"/>
                  <a:pt x="22" y="244"/>
                  <a:pt x="22" y="244"/>
                </a:cubicBezTo>
                <a:cubicBezTo>
                  <a:pt x="18" y="248"/>
                  <a:pt x="13" y="252"/>
                  <a:pt x="9" y="255"/>
                </a:cubicBezTo>
                <a:cubicBezTo>
                  <a:pt x="9" y="256"/>
                  <a:pt x="9" y="256"/>
                  <a:pt x="9" y="257"/>
                </a:cubicBezTo>
                <a:cubicBezTo>
                  <a:pt x="9" y="257"/>
                  <a:pt x="8" y="257"/>
                  <a:pt x="8" y="258"/>
                </a:cubicBezTo>
                <a:cubicBezTo>
                  <a:pt x="9" y="259"/>
                  <a:pt x="13" y="260"/>
                  <a:pt x="14" y="259"/>
                </a:cubicBezTo>
                <a:cubicBezTo>
                  <a:pt x="14" y="259"/>
                  <a:pt x="14" y="258"/>
                  <a:pt x="14" y="258"/>
                </a:cubicBezTo>
                <a:close/>
                <a:moveTo>
                  <a:pt x="74" y="264"/>
                </a:moveTo>
                <a:cubicBezTo>
                  <a:pt x="73" y="264"/>
                  <a:pt x="73" y="264"/>
                  <a:pt x="73" y="264"/>
                </a:cubicBezTo>
                <a:cubicBezTo>
                  <a:pt x="72" y="264"/>
                  <a:pt x="70" y="265"/>
                  <a:pt x="68" y="265"/>
                </a:cubicBezTo>
                <a:cubicBezTo>
                  <a:pt x="68" y="265"/>
                  <a:pt x="67" y="265"/>
                  <a:pt x="67" y="265"/>
                </a:cubicBezTo>
                <a:cubicBezTo>
                  <a:pt x="67" y="266"/>
                  <a:pt x="67" y="266"/>
                  <a:pt x="67" y="266"/>
                </a:cubicBezTo>
                <a:cubicBezTo>
                  <a:pt x="67" y="267"/>
                  <a:pt x="66" y="267"/>
                  <a:pt x="66" y="267"/>
                </a:cubicBezTo>
                <a:cubicBezTo>
                  <a:pt x="65" y="267"/>
                  <a:pt x="64" y="267"/>
                  <a:pt x="63" y="267"/>
                </a:cubicBezTo>
                <a:cubicBezTo>
                  <a:pt x="61" y="266"/>
                  <a:pt x="60" y="266"/>
                  <a:pt x="58" y="265"/>
                </a:cubicBezTo>
                <a:cubicBezTo>
                  <a:pt x="58" y="265"/>
                  <a:pt x="58" y="265"/>
                  <a:pt x="57" y="265"/>
                </a:cubicBezTo>
                <a:cubicBezTo>
                  <a:pt x="55" y="265"/>
                  <a:pt x="53" y="265"/>
                  <a:pt x="51" y="265"/>
                </a:cubicBezTo>
                <a:cubicBezTo>
                  <a:pt x="51" y="265"/>
                  <a:pt x="50" y="265"/>
                  <a:pt x="50" y="265"/>
                </a:cubicBezTo>
                <a:cubicBezTo>
                  <a:pt x="51" y="265"/>
                  <a:pt x="52" y="265"/>
                  <a:pt x="52" y="266"/>
                </a:cubicBezTo>
                <a:cubicBezTo>
                  <a:pt x="56" y="266"/>
                  <a:pt x="59" y="267"/>
                  <a:pt x="62" y="268"/>
                </a:cubicBezTo>
                <a:cubicBezTo>
                  <a:pt x="64" y="268"/>
                  <a:pt x="66" y="269"/>
                  <a:pt x="67" y="269"/>
                </a:cubicBezTo>
                <a:cubicBezTo>
                  <a:pt x="69" y="269"/>
                  <a:pt x="70" y="269"/>
                  <a:pt x="71" y="267"/>
                </a:cubicBezTo>
                <a:cubicBezTo>
                  <a:pt x="72" y="266"/>
                  <a:pt x="73" y="265"/>
                  <a:pt x="74" y="264"/>
                </a:cubicBezTo>
                <a:close/>
                <a:moveTo>
                  <a:pt x="82" y="110"/>
                </a:moveTo>
                <a:cubicBezTo>
                  <a:pt x="82" y="109"/>
                  <a:pt x="83" y="108"/>
                  <a:pt x="84" y="107"/>
                </a:cubicBezTo>
                <a:cubicBezTo>
                  <a:pt x="84" y="107"/>
                  <a:pt x="84" y="107"/>
                  <a:pt x="84" y="106"/>
                </a:cubicBezTo>
                <a:cubicBezTo>
                  <a:pt x="82" y="103"/>
                  <a:pt x="81" y="100"/>
                  <a:pt x="80" y="97"/>
                </a:cubicBezTo>
                <a:cubicBezTo>
                  <a:pt x="80" y="97"/>
                  <a:pt x="80" y="97"/>
                  <a:pt x="80" y="97"/>
                </a:cubicBezTo>
                <a:cubicBezTo>
                  <a:pt x="79" y="98"/>
                  <a:pt x="78" y="99"/>
                  <a:pt x="77" y="100"/>
                </a:cubicBezTo>
                <a:cubicBezTo>
                  <a:pt x="79" y="104"/>
                  <a:pt x="80" y="107"/>
                  <a:pt x="82" y="110"/>
                </a:cubicBezTo>
                <a:close/>
                <a:moveTo>
                  <a:pt x="143" y="26"/>
                </a:moveTo>
                <a:cubicBezTo>
                  <a:pt x="142" y="24"/>
                  <a:pt x="142" y="22"/>
                  <a:pt x="140" y="20"/>
                </a:cubicBezTo>
                <a:cubicBezTo>
                  <a:pt x="139" y="20"/>
                  <a:pt x="139" y="21"/>
                  <a:pt x="138" y="21"/>
                </a:cubicBezTo>
                <a:cubicBezTo>
                  <a:pt x="137" y="21"/>
                  <a:pt x="136" y="21"/>
                  <a:pt x="135" y="22"/>
                </a:cubicBezTo>
                <a:cubicBezTo>
                  <a:pt x="136" y="24"/>
                  <a:pt x="136" y="26"/>
                  <a:pt x="137" y="28"/>
                </a:cubicBezTo>
                <a:cubicBezTo>
                  <a:pt x="139" y="27"/>
                  <a:pt x="141" y="26"/>
                  <a:pt x="143" y="26"/>
                </a:cubicBezTo>
                <a:close/>
                <a:moveTo>
                  <a:pt x="136" y="196"/>
                </a:moveTo>
                <a:cubicBezTo>
                  <a:pt x="137" y="198"/>
                  <a:pt x="138" y="200"/>
                  <a:pt x="140" y="202"/>
                </a:cubicBezTo>
                <a:cubicBezTo>
                  <a:pt x="141" y="200"/>
                  <a:pt x="142" y="199"/>
                  <a:pt x="143" y="197"/>
                </a:cubicBezTo>
                <a:cubicBezTo>
                  <a:pt x="143" y="196"/>
                  <a:pt x="140" y="192"/>
                  <a:pt x="140" y="192"/>
                </a:cubicBezTo>
                <a:cubicBezTo>
                  <a:pt x="138" y="193"/>
                  <a:pt x="137" y="195"/>
                  <a:pt x="136" y="196"/>
                </a:cubicBezTo>
                <a:close/>
                <a:moveTo>
                  <a:pt x="142" y="178"/>
                </a:moveTo>
                <a:cubicBezTo>
                  <a:pt x="140" y="180"/>
                  <a:pt x="139" y="182"/>
                  <a:pt x="137" y="184"/>
                </a:cubicBezTo>
                <a:cubicBezTo>
                  <a:pt x="138" y="186"/>
                  <a:pt x="139" y="187"/>
                  <a:pt x="140" y="189"/>
                </a:cubicBezTo>
                <a:cubicBezTo>
                  <a:pt x="142" y="187"/>
                  <a:pt x="143" y="185"/>
                  <a:pt x="144" y="183"/>
                </a:cubicBezTo>
                <a:cubicBezTo>
                  <a:pt x="143" y="182"/>
                  <a:pt x="142" y="180"/>
                  <a:pt x="142" y="178"/>
                </a:cubicBezTo>
                <a:close/>
                <a:moveTo>
                  <a:pt x="138" y="34"/>
                </a:moveTo>
                <a:cubicBezTo>
                  <a:pt x="139" y="34"/>
                  <a:pt x="140" y="34"/>
                  <a:pt x="141" y="34"/>
                </a:cubicBezTo>
                <a:cubicBezTo>
                  <a:pt x="142" y="33"/>
                  <a:pt x="144" y="33"/>
                  <a:pt x="145" y="33"/>
                </a:cubicBezTo>
                <a:cubicBezTo>
                  <a:pt x="145" y="33"/>
                  <a:pt x="145" y="32"/>
                  <a:pt x="146" y="32"/>
                </a:cubicBezTo>
                <a:cubicBezTo>
                  <a:pt x="145" y="30"/>
                  <a:pt x="145" y="29"/>
                  <a:pt x="144" y="27"/>
                </a:cubicBezTo>
                <a:cubicBezTo>
                  <a:pt x="142" y="28"/>
                  <a:pt x="140" y="29"/>
                  <a:pt x="138" y="29"/>
                </a:cubicBezTo>
                <a:cubicBezTo>
                  <a:pt x="138" y="31"/>
                  <a:pt x="138" y="32"/>
                  <a:pt x="138" y="34"/>
                </a:cubicBezTo>
                <a:close/>
                <a:moveTo>
                  <a:pt x="145" y="182"/>
                </a:moveTo>
                <a:cubicBezTo>
                  <a:pt x="147" y="180"/>
                  <a:pt x="148" y="178"/>
                  <a:pt x="149" y="176"/>
                </a:cubicBezTo>
                <a:cubicBezTo>
                  <a:pt x="149" y="175"/>
                  <a:pt x="147" y="172"/>
                  <a:pt x="146" y="172"/>
                </a:cubicBezTo>
                <a:cubicBezTo>
                  <a:pt x="145" y="173"/>
                  <a:pt x="144" y="175"/>
                  <a:pt x="143" y="177"/>
                </a:cubicBezTo>
                <a:cubicBezTo>
                  <a:pt x="143" y="177"/>
                  <a:pt x="143" y="177"/>
                  <a:pt x="143" y="177"/>
                </a:cubicBezTo>
                <a:cubicBezTo>
                  <a:pt x="144" y="179"/>
                  <a:pt x="144" y="180"/>
                  <a:pt x="145" y="182"/>
                </a:cubicBezTo>
                <a:close/>
                <a:moveTo>
                  <a:pt x="125" y="8"/>
                </a:moveTo>
                <a:cubicBezTo>
                  <a:pt x="125" y="9"/>
                  <a:pt x="125" y="9"/>
                  <a:pt x="125" y="9"/>
                </a:cubicBezTo>
                <a:cubicBezTo>
                  <a:pt x="126" y="10"/>
                  <a:pt x="127" y="10"/>
                  <a:pt x="127" y="11"/>
                </a:cubicBezTo>
                <a:cubicBezTo>
                  <a:pt x="128" y="13"/>
                  <a:pt x="129" y="14"/>
                  <a:pt x="130" y="15"/>
                </a:cubicBezTo>
                <a:cubicBezTo>
                  <a:pt x="131" y="16"/>
                  <a:pt x="131" y="16"/>
                  <a:pt x="131" y="16"/>
                </a:cubicBezTo>
                <a:cubicBezTo>
                  <a:pt x="132" y="16"/>
                  <a:pt x="132" y="16"/>
                  <a:pt x="133" y="16"/>
                </a:cubicBezTo>
                <a:cubicBezTo>
                  <a:pt x="134" y="16"/>
                  <a:pt x="135" y="15"/>
                  <a:pt x="136" y="15"/>
                </a:cubicBezTo>
                <a:cubicBezTo>
                  <a:pt x="136" y="15"/>
                  <a:pt x="136" y="14"/>
                  <a:pt x="136" y="14"/>
                </a:cubicBezTo>
                <a:cubicBezTo>
                  <a:pt x="135" y="13"/>
                  <a:pt x="133" y="12"/>
                  <a:pt x="132" y="11"/>
                </a:cubicBezTo>
                <a:cubicBezTo>
                  <a:pt x="132" y="10"/>
                  <a:pt x="131" y="10"/>
                  <a:pt x="130" y="10"/>
                </a:cubicBezTo>
                <a:cubicBezTo>
                  <a:pt x="129" y="9"/>
                  <a:pt x="128" y="9"/>
                  <a:pt x="127" y="10"/>
                </a:cubicBezTo>
                <a:cubicBezTo>
                  <a:pt x="127" y="10"/>
                  <a:pt x="126" y="10"/>
                  <a:pt x="126" y="9"/>
                </a:cubicBezTo>
                <a:cubicBezTo>
                  <a:pt x="126" y="9"/>
                  <a:pt x="126" y="9"/>
                  <a:pt x="126" y="9"/>
                </a:cubicBezTo>
                <a:cubicBezTo>
                  <a:pt x="126" y="9"/>
                  <a:pt x="125" y="8"/>
                  <a:pt x="125" y="8"/>
                </a:cubicBezTo>
                <a:close/>
                <a:moveTo>
                  <a:pt x="141" y="177"/>
                </a:moveTo>
                <a:cubicBezTo>
                  <a:pt x="140" y="176"/>
                  <a:pt x="139" y="174"/>
                  <a:pt x="138" y="173"/>
                </a:cubicBezTo>
                <a:cubicBezTo>
                  <a:pt x="138" y="173"/>
                  <a:pt x="138" y="173"/>
                  <a:pt x="138" y="173"/>
                </a:cubicBezTo>
                <a:cubicBezTo>
                  <a:pt x="137" y="175"/>
                  <a:pt x="136" y="176"/>
                  <a:pt x="135" y="178"/>
                </a:cubicBezTo>
                <a:cubicBezTo>
                  <a:pt x="135" y="178"/>
                  <a:pt x="134" y="179"/>
                  <a:pt x="134" y="179"/>
                </a:cubicBezTo>
                <a:cubicBezTo>
                  <a:pt x="134" y="180"/>
                  <a:pt x="135" y="181"/>
                  <a:pt x="135" y="181"/>
                </a:cubicBezTo>
                <a:cubicBezTo>
                  <a:pt x="136" y="182"/>
                  <a:pt x="136" y="183"/>
                  <a:pt x="136" y="183"/>
                </a:cubicBezTo>
                <a:cubicBezTo>
                  <a:pt x="138" y="181"/>
                  <a:pt x="139" y="179"/>
                  <a:pt x="141" y="177"/>
                </a:cubicBezTo>
                <a:close/>
                <a:moveTo>
                  <a:pt x="154" y="45"/>
                </a:moveTo>
                <a:cubicBezTo>
                  <a:pt x="156" y="45"/>
                  <a:pt x="157" y="44"/>
                  <a:pt x="159" y="44"/>
                </a:cubicBezTo>
                <a:cubicBezTo>
                  <a:pt x="159" y="41"/>
                  <a:pt x="158" y="39"/>
                  <a:pt x="157" y="37"/>
                </a:cubicBezTo>
                <a:cubicBezTo>
                  <a:pt x="156" y="37"/>
                  <a:pt x="155" y="38"/>
                  <a:pt x="153" y="38"/>
                </a:cubicBezTo>
                <a:cubicBezTo>
                  <a:pt x="154" y="41"/>
                  <a:pt x="154" y="43"/>
                  <a:pt x="154" y="45"/>
                </a:cubicBezTo>
                <a:close/>
                <a:moveTo>
                  <a:pt x="132" y="200"/>
                </a:moveTo>
                <a:cubicBezTo>
                  <a:pt x="133" y="199"/>
                  <a:pt x="133" y="198"/>
                  <a:pt x="134" y="197"/>
                </a:cubicBezTo>
                <a:cubicBezTo>
                  <a:pt x="134" y="197"/>
                  <a:pt x="134" y="196"/>
                  <a:pt x="134" y="196"/>
                </a:cubicBezTo>
                <a:cubicBezTo>
                  <a:pt x="134" y="195"/>
                  <a:pt x="133" y="195"/>
                  <a:pt x="133" y="194"/>
                </a:cubicBezTo>
                <a:cubicBezTo>
                  <a:pt x="133" y="194"/>
                  <a:pt x="133" y="193"/>
                  <a:pt x="132" y="193"/>
                </a:cubicBezTo>
                <a:cubicBezTo>
                  <a:pt x="132" y="193"/>
                  <a:pt x="132" y="193"/>
                  <a:pt x="132" y="193"/>
                </a:cubicBezTo>
                <a:cubicBezTo>
                  <a:pt x="132" y="194"/>
                  <a:pt x="131" y="195"/>
                  <a:pt x="131" y="196"/>
                </a:cubicBezTo>
                <a:cubicBezTo>
                  <a:pt x="130" y="196"/>
                  <a:pt x="130" y="197"/>
                  <a:pt x="129" y="196"/>
                </a:cubicBezTo>
                <a:cubicBezTo>
                  <a:pt x="128" y="196"/>
                  <a:pt x="128" y="195"/>
                  <a:pt x="129" y="194"/>
                </a:cubicBezTo>
                <a:cubicBezTo>
                  <a:pt x="129" y="194"/>
                  <a:pt x="129" y="194"/>
                  <a:pt x="129" y="194"/>
                </a:cubicBezTo>
                <a:cubicBezTo>
                  <a:pt x="130" y="193"/>
                  <a:pt x="130" y="192"/>
                  <a:pt x="131" y="191"/>
                </a:cubicBezTo>
                <a:cubicBezTo>
                  <a:pt x="130" y="190"/>
                  <a:pt x="130" y="189"/>
                  <a:pt x="129" y="188"/>
                </a:cubicBezTo>
                <a:cubicBezTo>
                  <a:pt x="128" y="190"/>
                  <a:pt x="127" y="192"/>
                  <a:pt x="126" y="194"/>
                </a:cubicBezTo>
                <a:cubicBezTo>
                  <a:pt x="128" y="196"/>
                  <a:pt x="130" y="198"/>
                  <a:pt x="132" y="200"/>
                </a:cubicBezTo>
                <a:close/>
                <a:moveTo>
                  <a:pt x="87" y="131"/>
                </a:moveTo>
                <a:cubicBezTo>
                  <a:pt x="88" y="130"/>
                  <a:pt x="89" y="129"/>
                  <a:pt x="90" y="127"/>
                </a:cubicBezTo>
                <a:cubicBezTo>
                  <a:pt x="89" y="125"/>
                  <a:pt x="87" y="123"/>
                  <a:pt x="86" y="121"/>
                </a:cubicBezTo>
                <a:cubicBezTo>
                  <a:pt x="85" y="123"/>
                  <a:pt x="84" y="124"/>
                  <a:pt x="83" y="126"/>
                </a:cubicBezTo>
                <a:cubicBezTo>
                  <a:pt x="85" y="128"/>
                  <a:pt x="86" y="130"/>
                  <a:pt x="87" y="131"/>
                </a:cubicBezTo>
                <a:close/>
                <a:moveTo>
                  <a:pt x="86" y="119"/>
                </a:moveTo>
                <a:cubicBezTo>
                  <a:pt x="87" y="117"/>
                  <a:pt x="88" y="116"/>
                  <a:pt x="89" y="115"/>
                </a:cubicBezTo>
                <a:cubicBezTo>
                  <a:pt x="87" y="113"/>
                  <a:pt x="86" y="110"/>
                  <a:pt x="84" y="108"/>
                </a:cubicBezTo>
                <a:cubicBezTo>
                  <a:pt x="84" y="109"/>
                  <a:pt x="83" y="110"/>
                  <a:pt x="83" y="111"/>
                </a:cubicBezTo>
                <a:cubicBezTo>
                  <a:pt x="82" y="111"/>
                  <a:pt x="82" y="111"/>
                  <a:pt x="82" y="112"/>
                </a:cubicBezTo>
                <a:cubicBezTo>
                  <a:pt x="83" y="113"/>
                  <a:pt x="84" y="115"/>
                  <a:pt x="85" y="117"/>
                </a:cubicBezTo>
                <a:cubicBezTo>
                  <a:pt x="86" y="117"/>
                  <a:pt x="86" y="118"/>
                  <a:pt x="86" y="119"/>
                </a:cubicBezTo>
                <a:close/>
                <a:moveTo>
                  <a:pt x="143" y="165"/>
                </a:moveTo>
                <a:cubicBezTo>
                  <a:pt x="143" y="166"/>
                  <a:pt x="143" y="166"/>
                  <a:pt x="143" y="166"/>
                </a:cubicBezTo>
                <a:cubicBezTo>
                  <a:pt x="142" y="167"/>
                  <a:pt x="141" y="169"/>
                  <a:pt x="139" y="171"/>
                </a:cubicBezTo>
                <a:cubicBezTo>
                  <a:pt x="139" y="171"/>
                  <a:pt x="139" y="171"/>
                  <a:pt x="139" y="171"/>
                </a:cubicBezTo>
                <a:cubicBezTo>
                  <a:pt x="140" y="173"/>
                  <a:pt x="141" y="174"/>
                  <a:pt x="142" y="175"/>
                </a:cubicBezTo>
                <a:cubicBezTo>
                  <a:pt x="142" y="175"/>
                  <a:pt x="142" y="175"/>
                  <a:pt x="142" y="175"/>
                </a:cubicBezTo>
                <a:cubicBezTo>
                  <a:pt x="143" y="174"/>
                  <a:pt x="144" y="172"/>
                  <a:pt x="146" y="170"/>
                </a:cubicBezTo>
                <a:cubicBezTo>
                  <a:pt x="145" y="169"/>
                  <a:pt x="144" y="167"/>
                  <a:pt x="143" y="165"/>
                </a:cubicBezTo>
                <a:close/>
                <a:moveTo>
                  <a:pt x="94" y="122"/>
                </a:moveTo>
                <a:cubicBezTo>
                  <a:pt x="92" y="120"/>
                  <a:pt x="91" y="118"/>
                  <a:pt x="90" y="116"/>
                </a:cubicBezTo>
                <a:cubicBezTo>
                  <a:pt x="89" y="117"/>
                  <a:pt x="88" y="119"/>
                  <a:pt x="87" y="120"/>
                </a:cubicBezTo>
                <a:cubicBezTo>
                  <a:pt x="88" y="122"/>
                  <a:pt x="90" y="124"/>
                  <a:pt x="91" y="126"/>
                </a:cubicBezTo>
                <a:cubicBezTo>
                  <a:pt x="92" y="124"/>
                  <a:pt x="93" y="123"/>
                  <a:pt x="94" y="122"/>
                </a:cubicBezTo>
                <a:close/>
                <a:moveTo>
                  <a:pt x="154" y="47"/>
                </a:moveTo>
                <a:cubicBezTo>
                  <a:pt x="154" y="49"/>
                  <a:pt x="154" y="50"/>
                  <a:pt x="154" y="52"/>
                </a:cubicBezTo>
                <a:cubicBezTo>
                  <a:pt x="156" y="52"/>
                  <a:pt x="157" y="52"/>
                  <a:pt x="158" y="51"/>
                </a:cubicBezTo>
                <a:cubicBezTo>
                  <a:pt x="159" y="51"/>
                  <a:pt x="159" y="51"/>
                  <a:pt x="159" y="50"/>
                </a:cubicBezTo>
                <a:cubicBezTo>
                  <a:pt x="159" y="49"/>
                  <a:pt x="159" y="47"/>
                  <a:pt x="159" y="45"/>
                </a:cubicBezTo>
                <a:cubicBezTo>
                  <a:pt x="159" y="45"/>
                  <a:pt x="159" y="45"/>
                  <a:pt x="159" y="45"/>
                </a:cubicBezTo>
                <a:cubicBezTo>
                  <a:pt x="157" y="45"/>
                  <a:pt x="156" y="46"/>
                  <a:pt x="154" y="47"/>
                </a:cubicBezTo>
                <a:close/>
                <a:moveTo>
                  <a:pt x="91" y="99"/>
                </a:moveTo>
                <a:cubicBezTo>
                  <a:pt x="90" y="99"/>
                  <a:pt x="90" y="99"/>
                  <a:pt x="90" y="99"/>
                </a:cubicBezTo>
                <a:cubicBezTo>
                  <a:pt x="91" y="99"/>
                  <a:pt x="91" y="99"/>
                  <a:pt x="91" y="100"/>
                </a:cubicBezTo>
                <a:cubicBezTo>
                  <a:pt x="92" y="101"/>
                  <a:pt x="92" y="102"/>
                  <a:pt x="93" y="103"/>
                </a:cubicBezTo>
                <a:cubicBezTo>
                  <a:pt x="95" y="106"/>
                  <a:pt x="96" y="108"/>
                  <a:pt x="97" y="110"/>
                </a:cubicBezTo>
                <a:cubicBezTo>
                  <a:pt x="99" y="113"/>
                  <a:pt x="101" y="115"/>
                  <a:pt x="103" y="118"/>
                </a:cubicBezTo>
                <a:cubicBezTo>
                  <a:pt x="104" y="118"/>
                  <a:pt x="104" y="118"/>
                  <a:pt x="105" y="117"/>
                </a:cubicBezTo>
                <a:cubicBezTo>
                  <a:pt x="105" y="117"/>
                  <a:pt x="105" y="117"/>
                  <a:pt x="105" y="117"/>
                </a:cubicBezTo>
                <a:cubicBezTo>
                  <a:pt x="105" y="117"/>
                  <a:pt x="105" y="116"/>
                  <a:pt x="105" y="116"/>
                </a:cubicBezTo>
                <a:cubicBezTo>
                  <a:pt x="104" y="115"/>
                  <a:pt x="102" y="114"/>
                  <a:pt x="101" y="112"/>
                </a:cubicBezTo>
                <a:cubicBezTo>
                  <a:pt x="100" y="111"/>
                  <a:pt x="99" y="109"/>
                  <a:pt x="97" y="107"/>
                </a:cubicBezTo>
                <a:cubicBezTo>
                  <a:pt x="95" y="104"/>
                  <a:pt x="93" y="102"/>
                  <a:pt x="91" y="99"/>
                </a:cubicBezTo>
                <a:cubicBezTo>
                  <a:pt x="91" y="99"/>
                  <a:pt x="91" y="99"/>
                  <a:pt x="91" y="99"/>
                </a:cubicBezTo>
                <a:close/>
                <a:moveTo>
                  <a:pt x="135" y="195"/>
                </a:moveTo>
                <a:cubicBezTo>
                  <a:pt x="137" y="193"/>
                  <a:pt x="138" y="192"/>
                  <a:pt x="139" y="190"/>
                </a:cubicBezTo>
                <a:cubicBezTo>
                  <a:pt x="138" y="189"/>
                  <a:pt x="137" y="187"/>
                  <a:pt x="136" y="186"/>
                </a:cubicBezTo>
                <a:cubicBezTo>
                  <a:pt x="135" y="187"/>
                  <a:pt x="134" y="189"/>
                  <a:pt x="133" y="191"/>
                </a:cubicBezTo>
                <a:cubicBezTo>
                  <a:pt x="133" y="191"/>
                  <a:pt x="133" y="191"/>
                  <a:pt x="133" y="191"/>
                </a:cubicBezTo>
                <a:cubicBezTo>
                  <a:pt x="134" y="192"/>
                  <a:pt x="135" y="194"/>
                  <a:pt x="135" y="195"/>
                </a:cubicBezTo>
                <a:close/>
                <a:moveTo>
                  <a:pt x="96" y="121"/>
                </a:moveTo>
                <a:cubicBezTo>
                  <a:pt x="97" y="123"/>
                  <a:pt x="98" y="124"/>
                  <a:pt x="99" y="125"/>
                </a:cubicBezTo>
                <a:cubicBezTo>
                  <a:pt x="100" y="124"/>
                  <a:pt x="101" y="123"/>
                  <a:pt x="102" y="121"/>
                </a:cubicBezTo>
                <a:cubicBezTo>
                  <a:pt x="102" y="121"/>
                  <a:pt x="102" y="120"/>
                  <a:pt x="101" y="120"/>
                </a:cubicBezTo>
                <a:cubicBezTo>
                  <a:pt x="101" y="119"/>
                  <a:pt x="100" y="118"/>
                  <a:pt x="100" y="117"/>
                </a:cubicBezTo>
                <a:cubicBezTo>
                  <a:pt x="100" y="117"/>
                  <a:pt x="100" y="117"/>
                  <a:pt x="100" y="117"/>
                </a:cubicBezTo>
                <a:cubicBezTo>
                  <a:pt x="98" y="118"/>
                  <a:pt x="97" y="120"/>
                  <a:pt x="96" y="121"/>
                </a:cubicBezTo>
                <a:close/>
                <a:moveTo>
                  <a:pt x="153" y="29"/>
                </a:moveTo>
                <a:cubicBezTo>
                  <a:pt x="153" y="28"/>
                  <a:pt x="153" y="28"/>
                  <a:pt x="154" y="27"/>
                </a:cubicBezTo>
                <a:cubicBezTo>
                  <a:pt x="155" y="27"/>
                  <a:pt x="156" y="27"/>
                  <a:pt x="156" y="28"/>
                </a:cubicBezTo>
                <a:cubicBezTo>
                  <a:pt x="157" y="28"/>
                  <a:pt x="157" y="27"/>
                  <a:pt x="157" y="27"/>
                </a:cubicBezTo>
                <a:cubicBezTo>
                  <a:pt x="156" y="26"/>
                  <a:pt x="155" y="24"/>
                  <a:pt x="154" y="23"/>
                </a:cubicBezTo>
                <a:cubicBezTo>
                  <a:pt x="153" y="23"/>
                  <a:pt x="152" y="23"/>
                  <a:pt x="150" y="24"/>
                </a:cubicBezTo>
                <a:cubicBezTo>
                  <a:pt x="151" y="26"/>
                  <a:pt x="152" y="28"/>
                  <a:pt x="152" y="30"/>
                </a:cubicBezTo>
                <a:cubicBezTo>
                  <a:pt x="153" y="30"/>
                  <a:pt x="153" y="30"/>
                  <a:pt x="153" y="29"/>
                </a:cubicBezTo>
                <a:close/>
                <a:moveTo>
                  <a:pt x="86" y="85"/>
                </a:moveTo>
                <a:cubicBezTo>
                  <a:pt x="86" y="89"/>
                  <a:pt x="95" y="103"/>
                  <a:pt x="98" y="105"/>
                </a:cubicBezTo>
                <a:cubicBezTo>
                  <a:pt x="94" y="98"/>
                  <a:pt x="90" y="91"/>
                  <a:pt x="86" y="85"/>
                </a:cubicBezTo>
                <a:close/>
                <a:moveTo>
                  <a:pt x="92" y="127"/>
                </a:moveTo>
                <a:cubicBezTo>
                  <a:pt x="93" y="128"/>
                  <a:pt x="94" y="129"/>
                  <a:pt x="95" y="131"/>
                </a:cubicBezTo>
                <a:cubicBezTo>
                  <a:pt x="96" y="129"/>
                  <a:pt x="97" y="128"/>
                  <a:pt x="98" y="127"/>
                </a:cubicBezTo>
                <a:cubicBezTo>
                  <a:pt x="97" y="125"/>
                  <a:pt x="96" y="124"/>
                  <a:pt x="95" y="123"/>
                </a:cubicBezTo>
                <a:cubicBezTo>
                  <a:pt x="94" y="124"/>
                  <a:pt x="93" y="126"/>
                  <a:pt x="92" y="127"/>
                </a:cubicBezTo>
                <a:close/>
                <a:moveTo>
                  <a:pt x="89" y="134"/>
                </a:moveTo>
                <a:cubicBezTo>
                  <a:pt x="91" y="134"/>
                  <a:pt x="91" y="134"/>
                  <a:pt x="92" y="135"/>
                </a:cubicBezTo>
                <a:cubicBezTo>
                  <a:pt x="93" y="134"/>
                  <a:pt x="93" y="133"/>
                  <a:pt x="94" y="132"/>
                </a:cubicBezTo>
                <a:cubicBezTo>
                  <a:pt x="93" y="131"/>
                  <a:pt x="92" y="130"/>
                  <a:pt x="91" y="128"/>
                </a:cubicBezTo>
                <a:cubicBezTo>
                  <a:pt x="90" y="130"/>
                  <a:pt x="89" y="131"/>
                  <a:pt x="88" y="133"/>
                </a:cubicBezTo>
                <a:cubicBezTo>
                  <a:pt x="88" y="133"/>
                  <a:pt x="89" y="134"/>
                  <a:pt x="89" y="134"/>
                </a:cubicBezTo>
                <a:close/>
                <a:moveTo>
                  <a:pt x="161" y="52"/>
                </a:moveTo>
                <a:cubicBezTo>
                  <a:pt x="160" y="55"/>
                  <a:pt x="160" y="58"/>
                  <a:pt x="160" y="60"/>
                </a:cubicBezTo>
                <a:cubicBezTo>
                  <a:pt x="161" y="61"/>
                  <a:pt x="162" y="60"/>
                  <a:pt x="163" y="60"/>
                </a:cubicBezTo>
                <a:cubicBezTo>
                  <a:pt x="163" y="57"/>
                  <a:pt x="163" y="54"/>
                  <a:pt x="163" y="51"/>
                </a:cubicBezTo>
                <a:cubicBezTo>
                  <a:pt x="162" y="52"/>
                  <a:pt x="161" y="52"/>
                  <a:pt x="161" y="52"/>
                </a:cubicBezTo>
                <a:close/>
                <a:moveTo>
                  <a:pt x="145" y="26"/>
                </a:moveTo>
                <a:cubicBezTo>
                  <a:pt x="146" y="28"/>
                  <a:pt x="147" y="30"/>
                  <a:pt x="147" y="32"/>
                </a:cubicBezTo>
                <a:cubicBezTo>
                  <a:pt x="148" y="31"/>
                  <a:pt x="149" y="31"/>
                  <a:pt x="150" y="31"/>
                </a:cubicBezTo>
                <a:cubicBezTo>
                  <a:pt x="150" y="29"/>
                  <a:pt x="150" y="27"/>
                  <a:pt x="149" y="25"/>
                </a:cubicBezTo>
                <a:cubicBezTo>
                  <a:pt x="148" y="25"/>
                  <a:pt x="147" y="26"/>
                  <a:pt x="145" y="26"/>
                </a:cubicBezTo>
                <a:close/>
                <a:moveTo>
                  <a:pt x="135" y="185"/>
                </a:moveTo>
                <a:cubicBezTo>
                  <a:pt x="135" y="184"/>
                  <a:pt x="135" y="184"/>
                  <a:pt x="134" y="183"/>
                </a:cubicBezTo>
                <a:cubicBezTo>
                  <a:pt x="134" y="182"/>
                  <a:pt x="134" y="182"/>
                  <a:pt x="133" y="181"/>
                </a:cubicBezTo>
                <a:cubicBezTo>
                  <a:pt x="132" y="183"/>
                  <a:pt x="131" y="184"/>
                  <a:pt x="130" y="186"/>
                </a:cubicBezTo>
                <a:cubicBezTo>
                  <a:pt x="130" y="186"/>
                  <a:pt x="130" y="186"/>
                  <a:pt x="130" y="187"/>
                </a:cubicBezTo>
                <a:cubicBezTo>
                  <a:pt x="131" y="187"/>
                  <a:pt x="131" y="188"/>
                  <a:pt x="132" y="189"/>
                </a:cubicBezTo>
                <a:cubicBezTo>
                  <a:pt x="133" y="188"/>
                  <a:pt x="134" y="186"/>
                  <a:pt x="135" y="185"/>
                </a:cubicBezTo>
                <a:close/>
                <a:moveTo>
                  <a:pt x="148" y="23"/>
                </a:moveTo>
                <a:cubicBezTo>
                  <a:pt x="148" y="23"/>
                  <a:pt x="148" y="22"/>
                  <a:pt x="147" y="21"/>
                </a:cubicBezTo>
                <a:cubicBezTo>
                  <a:pt x="147" y="20"/>
                  <a:pt x="146" y="20"/>
                  <a:pt x="145" y="19"/>
                </a:cubicBezTo>
                <a:cubicBezTo>
                  <a:pt x="145" y="19"/>
                  <a:pt x="145" y="19"/>
                  <a:pt x="144" y="19"/>
                </a:cubicBezTo>
                <a:cubicBezTo>
                  <a:pt x="144" y="19"/>
                  <a:pt x="143" y="19"/>
                  <a:pt x="142" y="19"/>
                </a:cubicBezTo>
                <a:cubicBezTo>
                  <a:pt x="143" y="21"/>
                  <a:pt x="144" y="23"/>
                  <a:pt x="145" y="25"/>
                </a:cubicBezTo>
                <a:cubicBezTo>
                  <a:pt x="146" y="24"/>
                  <a:pt x="147" y="24"/>
                  <a:pt x="148" y="23"/>
                </a:cubicBezTo>
                <a:close/>
                <a:moveTo>
                  <a:pt x="182" y="201"/>
                </a:moveTo>
                <a:cubicBezTo>
                  <a:pt x="182" y="200"/>
                  <a:pt x="182" y="200"/>
                  <a:pt x="181" y="199"/>
                </a:cubicBezTo>
                <a:cubicBezTo>
                  <a:pt x="177" y="195"/>
                  <a:pt x="174" y="190"/>
                  <a:pt x="170" y="185"/>
                </a:cubicBezTo>
                <a:cubicBezTo>
                  <a:pt x="168" y="183"/>
                  <a:pt x="167" y="182"/>
                  <a:pt x="165" y="180"/>
                </a:cubicBezTo>
                <a:cubicBezTo>
                  <a:pt x="165" y="179"/>
                  <a:pt x="165" y="179"/>
                  <a:pt x="165" y="179"/>
                </a:cubicBezTo>
                <a:cubicBezTo>
                  <a:pt x="166" y="181"/>
                  <a:pt x="168" y="184"/>
                  <a:pt x="169" y="186"/>
                </a:cubicBezTo>
                <a:cubicBezTo>
                  <a:pt x="171" y="189"/>
                  <a:pt x="173" y="191"/>
                  <a:pt x="175" y="193"/>
                </a:cubicBezTo>
                <a:cubicBezTo>
                  <a:pt x="177" y="195"/>
                  <a:pt x="178" y="197"/>
                  <a:pt x="180" y="199"/>
                </a:cubicBezTo>
                <a:cubicBezTo>
                  <a:pt x="181" y="199"/>
                  <a:pt x="181" y="200"/>
                  <a:pt x="182" y="201"/>
                </a:cubicBezTo>
                <a:close/>
                <a:moveTo>
                  <a:pt x="137" y="205"/>
                </a:moveTo>
                <a:cubicBezTo>
                  <a:pt x="137" y="205"/>
                  <a:pt x="138" y="204"/>
                  <a:pt x="138" y="203"/>
                </a:cubicBezTo>
                <a:cubicBezTo>
                  <a:pt x="137" y="202"/>
                  <a:pt x="136" y="200"/>
                  <a:pt x="135" y="198"/>
                </a:cubicBezTo>
                <a:cubicBezTo>
                  <a:pt x="134" y="199"/>
                  <a:pt x="134" y="200"/>
                  <a:pt x="133" y="201"/>
                </a:cubicBezTo>
                <a:cubicBezTo>
                  <a:pt x="134" y="203"/>
                  <a:pt x="135" y="204"/>
                  <a:pt x="137" y="205"/>
                </a:cubicBezTo>
                <a:close/>
                <a:moveTo>
                  <a:pt x="152" y="31"/>
                </a:moveTo>
                <a:cubicBezTo>
                  <a:pt x="153" y="33"/>
                  <a:pt x="153" y="35"/>
                  <a:pt x="153" y="37"/>
                </a:cubicBezTo>
                <a:cubicBezTo>
                  <a:pt x="155" y="36"/>
                  <a:pt x="156" y="36"/>
                  <a:pt x="157" y="35"/>
                </a:cubicBezTo>
                <a:cubicBezTo>
                  <a:pt x="156" y="34"/>
                  <a:pt x="156" y="32"/>
                  <a:pt x="154" y="30"/>
                </a:cubicBezTo>
                <a:cubicBezTo>
                  <a:pt x="154" y="31"/>
                  <a:pt x="153" y="31"/>
                  <a:pt x="152" y="31"/>
                </a:cubicBezTo>
                <a:close/>
                <a:moveTo>
                  <a:pt x="164" y="61"/>
                </a:moveTo>
                <a:cubicBezTo>
                  <a:pt x="164" y="64"/>
                  <a:pt x="164" y="67"/>
                  <a:pt x="164" y="70"/>
                </a:cubicBezTo>
                <a:cubicBezTo>
                  <a:pt x="165" y="70"/>
                  <a:pt x="165" y="70"/>
                  <a:pt x="166" y="70"/>
                </a:cubicBezTo>
                <a:cubicBezTo>
                  <a:pt x="166" y="69"/>
                  <a:pt x="166" y="69"/>
                  <a:pt x="166" y="68"/>
                </a:cubicBezTo>
                <a:cubicBezTo>
                  <a:pt x="166" y="66"/>
                  <a:pt x="166" y="64"/>
                  <a:pt x="166" y="61"/>
                </a:cubicBezTo>
                <a:cubicBezTo>
                  <a:pt x="166" y="61"/>
                  <a:pt x="166" y="61"/>
                  <a:pt x="166" y="61"/>
                </a:cubicBezTo>
                <a:cubicBezTo>
                  <a:pt x="165" y="61"/>
                  <a:pt x="165" y="61"/>
                  <a:pt x="164" y="61"/>
                </a:cubicBezTo>
                <a:close/>
                <a:moveTo>
                  <a:pt x="139" y="9"/>
                </a:moveTo>
                <a:cubicBezTo>
                  <a:pt x="141" y="9"/>
                  <a:pt x="142" y="10"/>
                  <a:pt x="144" y="11"/>
                </a:cubicBezTo>
                <a:cubicBezTo>
                  <a:pt x="144" y="11"/>
                  <a:pt x="145" y="11"/>
                  <a:pt x="145" y="11"/>
                </a:cubicBezTo>
                <a:cubicBezTo>
                  <a:pt x="145" y="10"/>
                  <a:pt x="146" y="10"/>
                  <a:pt x="146" y="10"/>
                </a:cubicBezTo>
                <a:cubicBezTo>
                  <a:pt x="141" y="7"/>
                  <a:pt x="136" y="7"/>
                  <a:pt x="130" y="5"/>
                </a:cubicBezTo>
                <a:cubicBezTo>
                  <a:pt x="130" y="5"/>
                  <a:pt x="130" y="6"/>
                  <a:pt x="130" y="6"/>
                </a:cubicBezTo>
                <a:cubicBezTo>
                  <a:pt x="132" y="6"/>
                  <a:pt x="134" y="7"/>
                  <a:pt x="136" y="8"/>
                </a:cubicBezTo>
                <a:cubicBezTo>
                  <a:pt x="137" y="8"/>
                  <a:pt x="137" y="8"/>
                  <a:pt x="137" y="8"/>
                </a:cubicBezTo>
                <a:cubicBezTo>
                  <a:pt x="138" y="7"/>
                  <a:pt x="138" y="7"/>
                  <a:pt x="139" y="9"/>
                </a:cubicBezTo>
                <a:close/>
                <a:moveTo>
                  <a:pt x="152" y="38"/>
                </a:moveTo>
                <a:cubicBezTo>
                  <a:pt x="151" y="36"/>
                  <a:pt x="151" y="34"/>
                  <a:pt x="151" y="32"/>
                </a:cubicBezTo>
                <a:cubicBezTo>
                  <a:pt x="150" y="32"/>
                  <a:pt x="149" y="33"/>
                  <a:pt x="148" y="33"/>
                </a:cubicBezTo>
                <a:cubicBezTo>
                  <a:pt x="148" y="35"/>
                  <a:pt x="148" y="37"/>
                  <a:pt x="149" y="39"/>
                </a:cubicBezTo>
                <a:cubicBezTo>
                  <a:pt x="150" y="38"/>
                  <a:pt x="151" y="38"/>
                  <a:pt x="152" y="38"/>
                </a:cubicBezTo>
                <a:close/>
                <a:moveTo>
                  <a:pt x="129" y="22"/>
                </a:moveTo>
                <a:cubicBezTo>
                  <a:pt x="129" y="26"/>
                  <a:pt x="129" y="30"/>
                  <a:pt x="129" y="35"/>
                </a:cubicBezTo>
                <a:cubicBezTo>
                  <a:pt x="130" y="33"/>
                  <a:pt x="131" y="31"/>
                  <a:pt x="132" y="30"/>
                </a:cubicBezTo>
                <a:cubicBezTo>
                  <a:pt x="131" y="27"/>
                  <a:pt x="131" y="25"/>
                  <a:pt x="129" y="22"/>
                </a:cubicBezTo>
                <a:close/>
                <a:moveTo>
                  <a:pt x="133" y="178"/>
                </a:moveTo>
                <a:cubicBezTo>
                  <a:pt x="135" y="176"/>
                  <a:pt x="136" y="173"/>
                  <a:pt x="137" y="171"/>
                </a:cubicBezTo>
                <a:cubicBezTo>
                  <a:pt x="137" y="170"/>
                  <a:pt x="136" y="169"/>
                  <a:pt x="136" y="168"/>
                </a:cubicBezTo>
                <a:cubicBezTo>
                  <a:pt x="135" y="170"/>
                  <a:pt x="134" y="173"/>
                  <a:pt x="133" y="175"/>
                </a:cubicBezTo>
                <a:cubicBezTo>
                  <a:pt x="133" y="175"/>
                  <a:pt x="133" y="176"/>
                  <a:pt x="133" y="176"/>
                </a:cubicBezTo>
                <a:cubicBezTo>
                  <a:pt x="133" y="177"/>
                  <a:pt x="133" y="177"/>
                  <a:pt x="133" y="178"/>
                </a:cubicBezTo>
                <a:close/>
                <a:moveTo>
                  <a:pt x="152" y="46"/>
                </a:moveTo>
                <a:cubicBezTo>
                  <a:pt x="152" y="43"/>
                  <a:pt x="152" y="41"/>
                  <a:pt x="152" y="39"/>
                </a:cubicBezTo>
                <a:cubicBezTo>
                  <a:pt x="151" y="39"/>
                  <a:pt x="150" y="40"/>
                  <a:pt x="149" y="40"/>
                </a:cubicBezTo>
                <a:cubicBezTo>
                  <a:pt x="149" y="42"/>
                  <a:pt x="149" y="44"/>
                  <a:pt x="150" y="46"/>
                </a:cubicBezTo>
                <a:cubicBezTo>
                  <a:pt x="150" y="46"/>
                  <a:pt x="151" y="46"/>
                  <a:pt x="152" y="46"/>
                </a:cubicBezTo>
                <a:close/>
                <a:moveTo>
                  <a:pt x="145" y="160"/>
                </a:moveTo>
                <a:cubicBezTo>
                  <a:pt x="144" y="158"/>
                  <a:pt x="144" y="157"/>
                  <a:pt x="143" y="155"/>
                </a:cubicBezTo>
                <a:cubicBezTo>
                  <a:pt x="143" y="155"/>
                  <a:pt x="143" y="155"/>
                  <a:pt x="142" y="154"/>
                </a:cubicBezTo>
                <a:cubicBezTo>
                  <a:pt x="142" y="156"/>
                  <a:pt x="141" y="157"/>
                  <a:pt x="140" y="159"/>
                </a:cubicBezTo>
                <a:cubicBezTo>
                  <a:pt x="141" y="159"/>
                  <a:pt x="141" y="159"/>
                  <a:pt x="141" y="159"/>
                </a:cubicBezTo>
                <a:cubicBezTo>
                  <a:pt x="142" y="159"/>
                  <a:pt x="142" y="159"/>
                  <a:pt x="142" y="160"/>
                </a:cubicBezTo>
                <a:cubicBezTo>
                  <a:pt x="142" y="161"/>
                  <a:pt x="142" y="162"/>
                  <a:pt x="143" y="163"/>
                </a:cubicBezTo>
                <a:cubicBezTo>
                  <a:pt x="143" y="162"/>
                  <a:pt x="144" y="161"/>
                  <a:pt x="145" y="160"/>
                </a:cubicBezTo>
                <a:close/>
                <a:moveTo>
                  <a:pt x="84" y="135"/>
                </a:moveTo>
                <a:cubicBezTo>
                  <a:pt x="85" y="135"/>
                  <a:pt x="86" y="134"/>
                  <a:pt x="86" y="133"/>
                </a:cubicBezTo>
                <a:cubicBezTo>
                  <a:pt x="85" y="131"/>
                  <a:pt x="84" y="129"/>
                  <a:pt x="82" y="128"/>
                </a:cubicBezTo>
                <a:cubicBezTo>
                  <a:pt x="82" y="128"/>
                  <a:pt x="82" y="129"/>
                  <a:pt x="81" y="129"/>
                </a:cubicBezTo>
                <a:cubicBezTo>
                  <a:pt x="81" y="129"/>
                  <a:pt x="81" y="130"/>
                  <a:pt x="81" y="130"/>
                </a:cubicBezTo>
                <a:cubicBezTo>
                  <a:pt x="82" y="132"/>
                  <a:pt x="83" y="133"/>
                  <a:pt x="84" y="134"/>
                </a:cubicBezTo>
                <a:cubicBezTo>
                  <a:pt x="84" y="135"/>
                  <a:pt x="84" y="135"/>
                  <a:pt x="84" y="135"/>
                </a:cubicBezTo>
                <a:close/>
                <a:moveTo>
                  <a:pt x="134" y="17"/>
                </a:moveTo>
                <a:cubicBezTo>
                  <a:pt x="134" y="18"/>
                  <a:pt x="134" y="19"/>
                  <a:pt x="135" y="19"/>
                </a:cubicBezTo>
                <a:cubicBezTo>
                  <a:pt x="135" y="20"/>
                  <a:pt x="135" y="20"/>
                  <a:pt x="136" y="20"/>
                </a:cubicBezTo>
                <a:cubicBezTo>
                  <a:pt x="137" y="20"/>
                  <a:pt x="137" y="20"/>
                  <a:pt x="138" y="19"/>
                </a:cubicBezTo>
                <a:cubicBezTo>
                  <a:pt x="139" y="19"/>
                  <a:pt x="139" y="19"/>
                  <a:pt x="140" y="19"/>
                </a:cubicBezTo>
                <a:cubicBezTo>
                  <a:pt x="139" y="18"/>
                  <a:pt x="138" y="17"/>
                  <a:pt x="137" y="16"/>
                </a:cubicBezTo>
                <a:cubicBezTo>
                  <a:pt x="137" y="16"/>
                  <a:pt x="137" y="16"/>
                  <a:pt x="137" y="16"/>
                </a:cubicBezTo>
                <a:cubicBezTo>
                  <a:pt x="136" y="16"/>
                  <a:pt x="135" y="17"/>
                  <a:pt x="134" y="17"/>
                </a:cubicBezTo>
                <a:close/>
                <a:moveTo>
                  <a:pt x="147" y="169"/>
                </a:moveTo>
                <a:cubicBezTo>
                  <a:pt x="147" y="168"/>
                  <a:pt x="147" y="167"/>
                  <a:pt x="148" y="167"/>
                </a:cubicBezTo>
                <a:cubicBezTo>
                  <a:pt x="148" y="166"/>
                  <a:pt x="148" y="166"/>
                  <a:pt x="148" y="165"/>
                </a:cubicBezTo>
                <a:cubicBezTo>
                  <a:pt x="147" y="164"/>
                  <a:pt x="147" y="163"/>
                  <a:pt x="146" y="162"/>
                </a:cubicBezTo>
                <a:cubicBezTo>
                  <a:pt x="146" y="162"/>
                  <a:pt x="146" y="162"/>
                  <a:pt x="145" y="161"/>
                </a:cubicBezTo>
                <a:cubicBezTo>
                  <a:pt x="145" y="162"/>
                  <a:pt x="144" y="163"/>
                  <a:pt x="144" y="164"/>
                </a:cubicBezTo>
                <a:cubicBezTo>
                  <a:pt x="145" y="166"/>
                  <a:pt x="146" y="167"/>
                  <a:pt x="147" y="169"/>
                </a:cubicBezTo>
                <a:close/>
                <a:moveTo>
                  <a:pt x="139" y="169"/>
                </a:moveTo>
                <a:cubicBezTo>
                  <a:pt x="139" y="169"/>
                  <a:pt x="139" y="169"/>
                  <a:pt x="139" y="169"/>
                </a:cubicBezTo>
                <a:cubicBezTo>
                  <a:pt x="140" y="167"/>
                  <a:pt x="141" y="166"/>
                  <a:pt x="142" y="164"/>
                </a:cubicBezTo>
                <a:cubicBezTo>
                  <a:pt x="141" y="164"/>
                  <a:pt x="141" y="163"/>
                  <a:pt x="141" y="163"/>
                </a:cubicBezTo>
                <a:cubicBezTo>
                  <a:pt x="140" y="162"/>
                  <a:pt x="140" y="162"/>
                  <a:pt x="139" y="161"/>
                </a:cubicBezTo>
                <a:cubicBezTo>
                  <a:pt x="139" y="163"/>
                  <a:pt x="138" y="164"/>
                  <a:pt x="138" y="165"/>
                </a:cubicBezTo>
                <a:cubicBezTo>
                  <a:pt x="138" y="165"/>
                  <a:pt x="139" y="166"/>
                  <a:pt x="138" y="167"/>
                </a:cubicBezTo>
                <a:cubicBezTo>
                  <a:pt x="138" y="168"/>
                  <a:pt x="139" y="168"/>
                  <a:pt x="139" y="169"/>
                </a:cubicBezTo>
                <a:close/>
                <a:moveTo>
                  <a:pt x="67" y="262"/>
                </a:moveTo>
                <a:cubicBezTo>
                  <a:pt x="67" y="262"/>
                  <a:pt x="67" y="262"/>
                  <a:pt x="66" y="262"/>
                </a:cubicBezTo>
                <a:cubicBezTo>
                  <a:pt x="64" y="262"/>
                  <a:pt x="62" y="262"/>
                  <a:pt x="59" y="262"/>
                </a:cubicBezTo>
                <a:cubicBezTo>
                  <a:pt x="57" y="262"/>
                  <a:pt x="54" y="262"/>
                  <a:pt x="51" y="262"/>
                </a:cubicBezTo>
                <a:cubicBezTo>
                  <a:pt x="50" y="262"/>
                  <a:pt x="50" y="262"/>
                  <a:pt x="50" y="263"/>
                </a:cubicBezTo>
                <a:cubicBezTo>
                  <a:pt x="51" y="263"/>
                  <a:pt x="52" y="263"/>
                  <a:pt x="53" y="263"/>
                </a:cubicBezTo>
                <a:cubicBezTo>
                  <a:pt x="54" y="263"/>
                  <a:pt x="56" y="263"/>
                  <a:pt x="58" y="263"/>
                </a:cubicBezTo>
                <a:cubicBezTo>
                  <a:pt x="60" y="263"/>
                  <a:pt x="63" y="263"/>
                  <a:pt x="65" y="263"/>
                </a:cubicBezTo>
                <a:cubicBezTo>
                  <a:pt x="66" y="263"/>
                  <a:pt x="67" y="263"/>
                  <a:pt x="67" y="262"/>
                </a:cubicBezTo>
                <a:close/>
                <a:moveTo>
                  <a:pt x="166" y="59"/>
                </a:moveTo>
                <a:cubicBezTo>
                  <a:pt x="166" y="56"/>
                  <a:pt x="166" y="53"/>
                  <a:pt x="166" y="50"/>
                </a:cubicBezTo>
                <a:cubicBezTo>
                  <a:pt x="165" y="50"/>
                  <a:pt x="164" y="50"/>
                  <a:pt x="164" y="52"/>
                </a:cubicBezTo>
                <a:cubicBezTo>
                  <a:pt x="164" y="54"/>
                  <a:pt x="164" y="57"/>
                  <a:pt x="164" y="59"/>
                </a:cubicBezTo>
                <a:cubicBezTo>
                  <a:pt x="164" y="59"/>
                  <a:pt x="164" y="60"/>
                  <a:pt x="164" y="60"/>
                </a:cubicBezTo>
                <a:cubicBezTo>
                  <a:pt x="165" y="60"/>
                  <a:pt x="166" y="60"/>
                  <a:pt x="166" y="59"/>
                </a:cubicBezTo>
                <a:close/>
                <a:moveTo>
                  <a:pt x="147" y="16"/>
                </a:moveTo>
                <a:cubicBezTo>
                  <a:pt x="146" y="15"/>
                  <a:pt x="145" y="15"/>
                  <a:pt x="144" y="14"/>
                </a:cubicBezTo>
                <a:cubicBezTo>
                  <a:pt x="143" y="14"/>
                  <a:pt x="143" y="14"/>
                  <a:pt x="143" y="14"/>
                </a:cubicBezTo>
                <a:cubicBezTo>
                  <a:pt x="142" y="14"/>
                  <a:pt x="142" y="14"/>
                  <a:pt x="141" y="14"/>
                </a:cubicBezTo>
                <a:cubicBezTo>
                  <a:pt x="141" y="15"/>
                  <a:pt x="140" y="15"/>
                  <a:pt x="139" y="15"/>
                </a:cubicBezTo>
                <a:cubicBezTo>
                  <a:pt x="140" y="16"/>
                  <a:pt x="141" y="17"/>
                  <a:pt x="141" y="18"/>
                </a:cubicBezTo>
                <a:cubicBezTo>
                  <a:pt x="142" y="18"/>
                  <a:pt x="142" y="18"/>
                  <a:pt x="142" y="18"/>
                </a:cubicBezTo>
                <a:cubicBezTo>
                  <a:pt x="143" y="18"/>
                  <a:pt x="143" y="18"/>
                  <a:pt x="143" y="18"/>
                </a:cubicBezTo>
                <a:cubicBezTo>
                  <a:pt x="143" y="17"/>
                  <a:pt x="143" y="17"/>
                  <a:pt x="143" y="17"/>
                </a:cubicBezTo>
                <a:cubicBezTo>
                  <a:pt x="143" y="17"/>
                  <a:pt x="143" y="16"/>
                  <a:pt x="143" y="16"/>
                </a:cubicBezTo>
                <a:cubicBezTo>
                  <a:pt x="144" y="15"/>
                  <a:pt x="144" y="15"/>
                  <a:pt x="145" y="15"/>
                </a:cubicBezTo>
                <a:cubicBezTo>
                  <a:pt x="146" y="15"/>
                  <a:pt x="146" y="15"/>
                  <a:pt x="146" y="16"/>
                </a:cubicBezTo>
                <a:cubicBezTo>
                  <a:pt x="146" y="16"/>
                  <a:pt x="146" y="16"/>
                  <a:pt x="146" y="16"/>
                </a:cubicBezTo>
                <a:cubicBezTo>
                  <a:pt x="147" y="16"/>
                  <a:pt x="147" y="16"/>
                  <a:pt x="147" y="16"/>
                </a:cubicBezTo>
                <a:close/>
                <a:moveTo>
                  <a:pt x="70" y="109"/>
                </a:moveTo>
                <a:cubicBezTo>
                  <a:pt x="72" y="112"/>
                  <a:pt x="73" y="116"/>
                  <a:pt x="75" y="119"/>
                </a:cubicBezTo>
                <a:cubicBezTo>
                  <a:pt x="76" y="119"/>
                  <a:pt x="76" y="118"/>
                  <a:pt x="76" y="118"/>
                </a:cubicBezTo>
                <a:cubicBezTo>
                  <a:pt x="74" y="115"/>
                  <a:pt x="73" y="112"/>
                  <a:pt x="71" y="108"/>
                </a:cubicBezTo>
                <a:cubicBezTo>
                  <a:pt x="70" y="109"/>
                  <a:pt x="70" y="109"/>
                  <a:pt x="70" y="109"/>
                </a:cubicBezTo>
                <a:close/>
                <a:moveTo>
                  <a:pt x="76" y="120"/>
                </a:moveTo>
                <a:cubicBezTo>
                  <a:pt x="77" y="123"/>
                  <a:pt x="79" y="125"/>
                  <a:pt x="80" y="128"/>
                </a:cubicBezTo>
                <a:cubicBezTo>
                  <a:pt x="81" y="128"/>
                  <a:pt x="81" y="127"/>
                  <a:pt x="82" y="127"/>
                </a:cubicBezTo>
                <a:cubicBezTo>
                  <a:pt x="80" y="124"/>
                  <a:pt x="78" y="122"/>
                  <a:pt x="77" y="119"/>
                </a:cubicBezTo>
                <a:cubicBezTo>
                  <a:pt x="76" y="119"/>
                  <a:pt x="76" y="120"/>
                  <a:pt x="76" y="120"/>
                </a:cubicBezTo>
                <a:close/>
                <a:moveTo>
                  <a:pt x="153" y="21"/>
                </a:moveTo>
                <a:cubicBezTo>
                  <a:pt x="152" y="20"/>
                  <a:pt x="151" y="19"/>
                  <a:pt x="150" y="18"/>
                </a:cubicBezTo>
                <a:cubicBezTo>
                  <a:pt x="149" y="17"/>
                  <a:pt x="149" y="17"/>
                  <a:pt x="147" y="17"/>
                </a:cubicBezTo>
                <a:cubicBezTo>
                  <a:pt x="147" y="18"/>
                  <a:pt x="147" y="18"/>
                  <a:pt x="147" y="18"/>
                </a:cubicBezTo>
                <a:cubicBezTo>
                  <a:pt x="148" y="19"/>
                  <a:pt x="149" y="21"/>
                  <a:pt x="150" y="23"/>
                </a:cubicBezTo>
                <a:cubicBezTo>
                  <a:pt x="151" y="22"/>
                  <a:pt x="152" y="22"/>
                  <a:pt x="153" y="21"/>
                </a:cubicBezTo>
                <a:close/>
                <a:moveTo>
                  <a:pt x="163" y="50"/>
                </a:moveTo>
                <a:cubicBezTo>
                  <a:pt x="163" y="48"/>
                  <a:pt x="163" y="45"/>
                  <a:pt x="162" y="43"/>
                </a:cubicBezTo>
                <a:cubicBezTo>
                  <a:pt x="162" y="44"/>
                  <a:pt x="161" y="44"/>
                  <a:pt x="160" y="44"/>
                </a:cubicBezTo>
                <a:cubicBezTo>
                  <a:pt x="161" y="46"/>
                  <a:pt x="161" y="48"/>
                  <a:pt x="161" y="51"/>
                </a:cubicBezTo>
                <a:cubicBezTo>
                  <a:pt x="161" y="50"/>
                  <a:pt x="162" y="50"/>
                  <a:pt x="163" y="50"/>
                </a:cubicBezTo>
                <a:close/>
                <a:moveTo>
                  <a:pt x="160" y="43"/>
                </a:moveTo>
                <a:cubicBezTo>
                  <a:pt x="161" y="42"/>
                  <a:pt x="161" y="42"/>
                  <a:pt x="162" y="42"/>
                </a:cubicBezTo>
                <a:cubicBezTo>
                  <a:pt x="162" y="42"/>
                  <a:pt x="162" y="42"/>
                  <a:pt x="162" y="41"/>
                </a:cubicBezTo>
                <a:cubicBezTo>
                  <a:pt x="161" y="39"/>
                  <a:pt x="161" y="38"/>
                  <a:pt x="161" y="36"/>
                </a:cubicBezTo>
                <a:cubicBezTo>
                  <a:pt x="161" y="36"/>
                  <a:pt x="160" y="36"/>
                  <a:pt x="160" y="35"/>
                </a:cubicBezTo>
                <a:cubicBezTo>
                  <a:pt x="160" y="36"/>
                  <a:pt x="159" y="36"/>
                  <a:pt x="159" y="36"/>
                </a:cubicBezTo>
                <a:cubicBezTo>
                  <a:pt x="159" y="38"/>
                  <a:pt x="160" y="40"/>
                  <a:pt x="160" y="43"/>
                </a:cubicBezTo>
                <a:close/>
                <a:moveTo>
                  <a:pt x="46" y="76"/>
                </a:moveTo>
                <a:cubicBezTo>
                  <a:pt x="46" y="78"/>
                  <a:pt x="46" y="79"/>
                  <a:pt x="46" y="81"/>
                </a:cubicBezTo>
                <a:cubicBezTo>
                  <a:pt x="47" y="86"/>
                  <a:pt x="49" y="91"/>
                  <a:pt x="51" y="95"/>
                </a:cubicBezTo>
                <a:cubicBezTo>
                  <a:pt x="51" y="95"/>
                  <a:pt x="51" y="96"/>
                  <a:pt x="51" y="96"/>
                </a:cubicBezTo>
                <a:cubicBezTo>
                  <a:pt x="49" y="89"/>
                  <a:pt x="47" y="83"/>
                  <a:pt x="46" y="76"/>
                </a:cubicBezTo>
                <a:close/>
                <a:moveTo>
                  <a:pt x="123" y="193"/>
                </a:moveTo>
                <a:cubicBezTo>
                  <a:pt x="123" y="193"/>
                  <a:pt x="123" y="193"/>
                  <a:pt x="123" y="194"/>
                </a:cubicBezTo>
                <a:cubicBezTo>
                  <a:pt x="122" y="194"/>
                  <a:pt x="122" y="194"/>
                  <a:pt x="122" y="195"/>
                </a:cubicBezTo>
                <a:cubicBezTo>
                  <a:pt x="121" y="196"/>
                  <a:pt x="121" y="196"/>
                  <a:pt x="122" y="197"/>
                </a:cubicBezTo>
                <a:cubicBezTo>
                  <a:pt x="123" y="198"/>
                  <a:pt x="125" y="200"/>
                  <a:pt x="126" y="202"/>
                </a:cubicBezTo>
                <a:cubicBezTo>
                  <a:pt x="127" y="202"/>
                  <a:pt x="127" y="202"/>
                  <a:pt x="127" y="202"/>
                </a:cubicBezTo>
                <a:cubicBezTo>
                  <a:pt x="127" y="202"/>
                  <a:pt x="127" y="202"/>
                  <a:pt x="127" y="202"/>
                </a:cubicBezTo>
                <a:cubicBezTo>
                  <a:pt x="125" y="199"/>
                  <a:pt x="124" y="196"/>
                  <a:pt x="123" y="193"/>
                </a:cubicBezTo>
                <a:close/>
                <a:moveTo>
                  <a:pt x="121" y="96"/>
                </a:moveTo>
                <a:cubicBezTo>
                  <a:pt x="119" y="100"/>
                  <a:pt x="117" y="105"/>
                  <a:pt x="115" y="109"/>
                </a:cubicBezTo>
                <a:cubicBezTo>
                  <a:pt x="115" y="109"/>
                  <a:pt x="115" y="109"/>
                  <a:pt x="115" y="109"/>
                </a:cubicBezTo>
                <a:cubicBezTo>
                  <a:pt x="116" y="108"/>
                  <a:pt x="116" y="108"/>
                  <a:pt x="117" y="107"/>
                </a:cubicBezTo>
                <a:cubicBezTo>
                  <a:pt x="118" y="105"/>
                  <a:pt x="119" y="102"/>
                  <a:pt x="120" y="100"/>
                </a:cubicBezTo>
                <a:cubicBezTo>
                  <a:pt x="121" y="99"/>
                  <a:pt x="121" y="98"/>
                  <a:pt x="122" y="97"/>
                </a:cubicBezTo>
                <a:cubicBezTo>
                  <a:pt x="121" y="96"/>
                  <a:pt x="121" y="96"/>
                  <a:pt x="121" y="96"/>
                </a:cubicBezTo>
                <a:close/>
                <a:moveTo>
                  <a:pt x="144" y="214"/>
                </a:moveTo>
                <a:cubicBezTo>
                  <a:pt x="144" y="213"/>
                  <a:pt x="144" y="213"/>
                  <a:pt x="144" y="213"/>
                </a:cubicBezTo>
                <a:cubicBezTo>
                  <a:pt x="142" y="211"/>
                  <a:pt x="141" y="208"/>
                  <a:pt x="139" y="205"/>
                </a:cubicBezTo>
                <a:cubicBezTo>
                  <a:pt x="139" y="206"/>
                  <a:pt x="139" y="207"/>
                  <a:pt x="138" y="208"/>
                </a:cubicBezTo>
                <a:cubicBezTo>
                  <a:pt x="140" y="209"/>
                  <a:pt x="142" y="212"/>
                  <a:pt x="144" y="214"/>
                </a:cubicBezTo>
                <a:close/>
                <a:moveTo>
                  <a:pt x="34" y="228"/>
                </a:moveTo>
                <a:cubicBezTo>
                  <a:pt x="31" y="232"/>
                  <a:pt x="27" y="236"/>
                  <a:pt x="24" y="240"/>
                </a:cubicBezTo>
                <a:cubicBezTo>
                  <a:pt x="25" y="238"/>
                  <a:pt x="27" y="237"/>
                  <a:pt x="28" y="236"/>
                </a:cubicBezTo>
                <a:cubicBezTo>
                  <a:pt x="30" y="234"/>
                  <a:pt x="32" y="231"/>
                  <a:pt x="34" y="229"/>
                </a:cubicBezTo>
                <a:cubicBezTo>
                  <a:pt x="34" y="229"/>
                  <a:pt x="34" y="229"/>
                  <a:pt x="34" y="228"/>
                </a:cubicBezTo>
                <a:close/>
                <a:moveTo>
                  <a:pt x="129" y="185"/>
                </a:moveTo>
                <a:cubicBezTo>
                  <a:pt x="130" y="183"/>
                  <a:pt x="131" y="181"/>
                  <a:pt x="132" y="180"/>
                </a:cubicBezTo>
                <a:cubicBezTo>
                  <a:pt x="132" y="179"/>
                  <a:pt x="131" y="179"/>
                  <a:pt x="131" y="178"/>
                </a:cubicBezTo>
                <a:cubicBezTo>
                  <a:pt x="130" y="180"/>
                  <a:pt x="129" y="182"/>
                  <a:pt x="128" y="183"/>
                </a:cubicBezTo>
                <a:cubicBezTo>
                  <a:pt x="128" y="183"/>
                  <a:pt x="128" y="184"/>
                  <a:pt x="128" y="184"/>
                </a:cubicBezTo>
                <a:cubicBezTo>
                  <a:pt x="129" y="184"/>
                  <a:pt x="129" y="184"/>
                  <a:pt x="129" y="185"/>
                </a:cubicBezTo>
                <a:close/>
                <a:moveTo>
                  <a:pt x="157" y="30"/>
                </a:moveTo>
                <a:cubicBezTo>
                  <a:pt x="157" y="31"/>
                  <a:pt x="158" y="33"/>
                  <a:pt x="158" y="35"/>
                </a:cubicBezTo>
                <a:cubicBezTo>
                  <a:pt x="159" y="34"/>
                  <a:pt x="159" y="34"/>
                  <a:pt x="160" y="34"/>
                </a:cubicBezTo>
                <a:cubicBezTo>
                  <a:pt x="159" y="32"/>
                  <a:pt x="159" y="31"/>
                  <a:pt x="158" y="29"/>
                </a:cubicBezTo>
                <a:cubicBezTo>
                  <a:pt x="157" y="29"/>
                  <a:pt x="157" y="29"/>
                  <a:pt x="157" y="30"/>
                </a:cubicBezTo>
                <a:close/>
                <a:moveTo>
                  <a:pt x="54" y="107"/>
                </a:moveTo>
                <a:cubicBezTo>
                  <a:pt x="56" y="113"/>
                  <a:pt x="59" y="120"/>
                  <a:pt x="63" y="126"/>
                </a:cubicBezTo>
                <a:cubicBezTo>
                  <a:pt x="63" y="126"/>
                  <a:pt x="63" y="126"/>
                  <a:pt x="63" y="126"/>
                </a:cubicBezTo>
                <a:cubicBezTo>
                  <a:pt x="62" y="124"/>
                  <a:pt x="61" y="121"/>
                  <a:pt x="60" y="119"/>
                </a:cubicBezTo>
                <a:cubicBezTo>
                  <a:pt x="58" y="115"/>
                  <a:pt x="56" y="111"/>
                  <a:pt x="54" y="107"/>
                </a:cubicBezTo>
                <a:cubicBezTo>
                  <a:pt x="54" y="107"/>
                  <a:pt x="54" y="107"/>
                  <a:pt x="54" y="107"/>
                </a:cubicBezTo>
                <a:close/>
                <a:moveTo>
                  <a:pt x="151" y="13"/>
                </a:moveTo>
                <a:cubicBezTo>
                  <a:pt x="150" y="12"/>
                  <a:pt x="149" y="11"/>
                  <a:pt x="148" y="11"/>
                </a:cubicBezTo>
                <a:cubicBezTo>
                  <a:pt x="148" y="12"/>
                  <a:pt x="147" y="12"/>
                  <a:pt x="146" y="13"/>
                </a:cubicBezTo>
                <a:cubicBezTo>
                  <a:pt x="147" y="14"/>
                  <a:pt x="148" y="14"/>
                  <a:pt x="149" y="15"/>
                </a:cubicBezTo>
                <a:cubicBezTo>
                  <a:pt x="150" y="14"/>
                  <a:pt x="151" y="14"/>
                  <a:pt x="151" y="13"/>
                </a:cubicBezTo>
                <a:close/>
                <a:moveTo>
                  <a:pt x="155" y="19"/>
                </a:moveTo>
                <a:cubicBezTo>
                  <a:pt x="156" y="19"/>
                  <a:pt x="156" y="19"/>
                  <a:pt x="156" y="19"/>
                </a:cubicBezTo>
                <a:cubicBezTo>
                  <a:pt x="155" y="17"/>
                  <a:pt x="154" y="16"/>
                  <a:pt x="153" y="15"/>
                </a:cubicBezTo>
                <a:cubicBezTo>
                  <a:pt x="153" y="15"/>
                  <a:pt x="152" y="16"/>
                  <a:pt x="151" y="16"/>
                </a:cubicBezTo>
                <a:cubicBezTo>
                  <a:pt x="153" y="17"/>
                  <a:pt x="154" y="18"/>
                  <a:pt x="155" y="19"/>
                </a:cubicBezTo>
                <a:close/>
                <a:moveTo>
                  <a:pt x="87" y="134"/>
                </a:moveTo>
                <a:cubicBezTo>
                  <a:pt x="86" y="135"/>
                  <a:pt x="86" y="136"/>
                  <a:pt x="85" y="136"/>
                </a:cubicBezTo>
                <a:cubicBezTo>
                  <a:pt x="85" y="137"/>
                  <a:pt x="85" y="137"/>
                  <a:pt x="85" y="137"/>
                </a:cubicBezTo>
                <a:cubicBezTo>
                  <a:pt x="86" y="138"/>
                  <a:pt x="86" y="139"/>
                  <a:pt x="87" y="140"/>
                </a:cubicBezTo>
                <a:cubicBezTo>
                  <a:pt x="88" y="139"/>
                  <a:pt x="88" y="138"/>
                  <a:pt x="88" y="137"/>
                </a:cubicBezTo>
                <a:cubicBezTo>
                  <a:pt x="88" y="136"/>
                  <a:pt x="88" y="136"/>
                  <a:pt x="88" y="136"/>
                </a:cubicBezTo>
                <a:cubicBezTo>
                  <a:pt x="88" y="135"/>
                  <a:pt x="87" y="135"/>
                  <a:pt x="87" y="134"/>
                </a:cubicBezTo>
                <a:close/>
                <a:moveTo>
                  <a:pt x="221" y="259"/>
                </a:moveTo>
                <a:cubicBezTo>
                  <a:pt x="219" y="259"/>
                  <a:pt x="208" y="260"/>
                  <a:pt x="207" y="260"/>
                </a:cubicBezTo>
                <a:cubicBezTo>
                  <a:pt x="207" y="260"/>
                  <a:pt x="208" y="260"/>
                  <a:pt x="208" y="260"/>
                </a:cubicBezTo>
                <a:cubicBezTo>
                  <a:pt x="210" y="260"/>
                  <a:pt x="211" y="260"/>
                  <a:pt x="212" y="260"/>
                </a:cubicBezTo>
                <a:cubicBezTo>
                  <a:pt x="214" y="260"/>
                  <a:pt x="216" y="260"/>
                  <a:pt x="217" y="260"/>
                </a:cubicBezTo>
                <a:cubicBezTo>
                  <a:pt x="218" y="259"/>
                  <a:pt x="219" y="259"/>
                  <a:pt x="221" y="259"/>
                </a:cubicBezTo>
                <a:close/>
                <a:moveTo>
                  <a:pt x="89" y="147"/>
                </a:moveTo>
                <a:cubicBezTo>
                  <a:pt x="88" y="149"/>
                  <a:pt x="87" y="151"/>
                  <a:pt x="86" y="152"/>
                </a:cubicBezTo>
                <a:cubicBezTo>
                  <a:pt x="86" y="153"/>
                  <a:pt x="86" y="153"/>
                  <a:pt x="86" y="153"/>
                </a:cubicBezTo>
                <a:cubicBezTo>
                  <a:pt x="86" y="153"/>
                  <a:pt x="87" y="153"/>
                  <a:pt x="87" y="153"/>
                </a:cubicBezTo>
                <a:cubicBezTo>
                  <a:pt x="88" y="151"/>
                  <a:pt x="88" y="150"/>
                  <a:pt x="89" y="149"/>
                </a:cubicBezTo>
                <a:cubicBezTo>
                  <a:pt x="89" y="149"/>
                  <a:pt x="90" y="148"/>
                  <a:pt x="90" y="147"/>
                </a:cubicBezTo>
                <a:cubicBezTo>
                  <a:pt x="90" y="147"/>
                  <a:pt x="90" y="147"/>
                  <a:pt x="90" y="147"/>
                </a:cubicBezTo>
                <a:cubicBezTo>
                  <a:pt x="90" y="147"/>
                  <a:pt x="90" y="147"/>
                  <a:pt x="89" y="147"/>
                </a:cubicBezTo>
                <a:close/>
                <a:moveTo>
                  <a:pt x="126" y="196"/>
                </a:moveTo>
                <a:cubicBezTo>
                  <a:pt x="127" y="199"/>
                  <a:pt x="128" y="201"/>
                  <a:pt x="130" y="203"/>
                </a:cubicBezTo>
                <a:cubicBezTo>
                  <a:pt x="130" y="202"/>
                  <a:pt x="130" y="202"/>
                  <a:pt x="131" y="201"/>
                </a:cubicBezTo>
                <a:cubicBezTo>
                  <a:pt x="129" y="200"/>
                  <a:pt x="128" y="198"/>
                  <a:pt x="126" y="196"/>
                </a:cubicBezTo>
                <a:close/>
                <a:moveTo>
                  <a:pt x="127" y="40"/>
                </a:moveTo>
                <a:cubicBezTo>
                  <a:pt x="127" y="40"/>
                  <a:pt x="127" y="40"/>
                  <a:pt x="127" y="40"/>
                </a:cubicBezTo>
                <a:cubicBezTo>
                  <a:pt x="127" y="39"/>
                  <a:pt x="127" y="39"/>
                  <a:pt x="126" y="38"/>
                </a:cubicBezTo>
                <a:cubicBezTo>
                  <a:pt x="125" y="38"/>
                  <a:pt x="123" y="37"/>
                  <a:pt x="122" y="37"/>
                </a:cubicBezTo>
                <a:cubicBezTo>
                  <a:pt x="122" y="37"/>
                  <a:pt x="122" y="37"/>
                  <a:pt x="122" y="37"/>
                </a:cubicBezTo>
                <a:cubicBezTo>
                  <a:pt x="122" y="37"/>
                  <a:pt x="122" y="38"/>
                  <a:pt x="122" y="38"/>
                </a:cubicBezTo>
                <a:cubicBezTo>
                  <a:pt x="124" y="39"/>
                  <a:pt x="125" y="40"/>
                  <a:pt x="127" y="40"/>
                </a:cubicBezTo>
                <a:close/>
                <a:moveTo>
                  <a:pt x="104" y="219"/>
                </a:moveTo>
                <a:cubicBezTo>
                  <a:pt x="101" y="223"/>
                  <a:pt x="98" y="227"/>
                  <a:pt x="96" y="231"/>
                </a:cubicBezTo>
                <a:cubicBezTo>
                  <a:pt x="99" y="227"/>
                  <a:pt x="102" y="223"/>
                  <a:pt x="104" y="219"/>
                </a:cubicBezTo>
                <a:close/>
                <a:moveTo>
                  <a:pt x="152" y="163"/>
                </a:moveTo>
                <a:cubicBezTo>
                  <a:pt x="151" y="164"/>
                  <a:pt x="151" y="164"/>
                  <a:pt x="151" y="164"/>
                </a:cubicBezTo>
                <a:cubicBezTo>
                  <a:pt x="152" y="165"/>
                  <a:pt x="152" y="165"/>
                  <a:pt x="152" y="166"/>
                </a:cubicBezTo>
                <a:cubicBezTo>
                  <a:pt x="153" y="167"/>
                  <a:pt x="153" y="167"/>
                  <a:pt x="154" y="168"/>
                </a:cubicBezTo>
                <a:cubicBezTo>
                  <a:pt x="155" y="169"/>
                  <a:pt x="156" y="171"/>
                  <a:pt x="157" y="172"/>
                </a:cubicBezTo>
                <a:cubicBezTo>
                  <a:pt x="157" y="172"/>
                  <a:pt x="157" y="172"/>
                  <a:pt x="157" y="172"/>
                </a:cubicBezTo>
                <a:cubicBezTo>
                  <a:pt x="157" y="172"/>
                  <a:pt x="158" y="172"/>
                  <a:pt x="158" y="172"/>
                </a:cubicBezTo>
                <a:cubicBezTo>
                  <a:pt x="156" y="169"/>
                  <a:pt x="154" y="166"/>
                  <a:pt x="152" y="163"/>
                </a:cubicBezTo>
                <a:close/>
                <a:moveTo>
                  <a:pt x="131" y="39"/>
                </a:moveTo>
                <a:cubicBezTo>
                  <a:pt x="132" y="38"/>
                  <a:pt x="132" y="34"/>
                  <a:pt x="131" y="34"/>
                </a:cubicBezTo>
                <a:cubicBezTo>
                  <a:pt x="131" y="35"/>
                  <a:pt x="130" y="37"/>
                  <a:pt x="129" y="38"/>
                </a:cubicBezTo>
                <a:cubicBezTo>
                  <a:pt x="130" y="39"/>
                  <a:pt x="131" y="39"/>
                  <a:pt x="131" y="39"/>
                </a:cubicBezTo>
                <a:close/>
                <a:moveTo>
                  <a:pt x="136" y="11"/>
                </a:moveTo>
                <a:cubicBezTo>
                  <a:pt x="136" y="12"/>
                  <a:pt x="137" y="13"/>
                  <a:pt x="138" y="14"/>
                </a:cubicBezTo>
                <a:cubicBezTo>
                  <a:pt x="139" y="14"/>
                  <a:pt x="140" y="13"/>
                  <a:pt x="141" y="13"/>
                </a:cubicBezTo>
                <a:cubicBezTo>
                  <a:pt x="139" y="12"/>
                  <a:pt x="137" y="12"/>
                  <a:pt x="136" y="11"/>
                </a:cubicBezTo>
                <a:close/>
                <a:moveTo>
                  <a:pt x="165" y="49"/>
                </a:moveTo>
                <a:cubicBezTo>
                  <a:pt x="165" y="49"/>
                  <a:pt x="165" y="49"/>
                  <a:pt x="166" y="49"/>
                </a:cubicBezTo>
                <a:cubicBezTo>
                  <a:pt x="166" y="49"/>
                  <a:pt x="166" y="48"/>
                  <a:pt x="166" y="48"/>
                </a:cubicBezTo>
                <a:cubicBezTo>
                  <a:pt x="165" y="47"/>
                  <a:pt x="165" y="45"/>
                  <a:pt x="165" y="44"/>
                </a:cubicBezTo>
                <a:cubicBezTo>
                  <a:pt x="165" y="43"/>
                  <a:pt x="165" y="43"/>
                  <a:pt x="165" y="42"/>
                </a:cubicBezTo>
                <a:cubicBezTo>
                  <a:pt x="165" y="42"/>
                  <a:pt x="165" y="42"/>
                  <a:pt x="165" y="42"/>
                </a:cubicBezTo>
                <a:cubicBezTo>
                  <a:pt x="164" y="42"/>
                  <a:pt x="164" y="42"/>
                  <a:pt x="164" y="42"/>
                </a:cubicBezTo>
                <a:cubicBezTo>
                  <a:pt x="164" y="45"/>
                  <a:pt x="164" y="47"/>
                  <a:pt x="165" y="49"/>
                </a:cubicBezTo>
                <a:close/>
                <a:moveTo>
                  <a:pt x="161" y="33"/>
                </a:moveTo>
                <a:cubicBezTo>
                  <a:pt x="162" y="32"/>
                  <a:pt x="162" y="32"/>
                  <a:pt x="162" y="32"/>
                </a:cubicBezTo>
                <a:cubicBezTo>
                  <a:pt x="163" y="32"/>
                  <a:pt x="163" y="32"/>
                  <a:pt x="162" y="31"/>
                </a:cubicBezTo>
                <a:cubicBezTo>
                  <a:pt x="162" y="30"/>
                  <a:pt x="161" y="29"/>
                  <a:pt x="161" y="28"/>
                </a:cubicBezTo>
                <a:cubicBezTo>
                  <a:pt x="160" y="28"/>
                  <a:pt x="160" y="28"/>
                  <a:pt x="160" y="28"/>
                </a:cubicBezTo>
                <a:cubicBezTo>
                  <a:pt x="160" y="30"/>
                  <a:pt x="161" y="31"/>
                  <a:pt x="161" y="33"/>
                </a:cubicBezTo>
                <a:close/>
                <a:moveTo>
                  <a:pt x="160" y="92"/>
                </a:moveTo>
                <a:cubicBezTo>
                  <a:pt x="160" y="92"/>
                  <a:pt x="159" y="92"/>
                  <a:pt x="159" y="93"/>
                </a:cubicBezTo>
                <a:cubicBezTo>
                  <a:pt x="159" y="95"/>
                  <a:pt x="159" y="96"/>
                  <a:pt x="158" y="98"/>
                </a:cubicBezTo>
                <a:cubicBezTo>
                  <a:pt x="158" y="98"/>
                  <a:pt x="158" y="98"/>
                  <a:pt x="158" y="98"/>
                </a:cubicBezTo>
                <a:cubicBezTo>
                  <a:pt x="158" y="99"/>
                  <a:pt x="159" y="99"/>
                  <a:pt x="159" y="99"/>
                </a:cubicBezTo>
                <a:cubicBezTo>
                  <a:pt x="160" y="97"/>
                  <a:pt x="160" y="94"/>
                  <a:pt x="160" y="92"/>
                </a:cubicBezTo>
                <a:close/>
                <a:moveTo>
                  <a:pt x="135" y="60"/>
                </a:moveTo>
                <a:cubicBezTo>
                  <a:pt x="135" y="60"/>
                  <a:pt x="135" y="60"/>
                  <a:pt x="135" y="60"/>
                </a:cubicBezTo>
                <a:cubicBezTo>
                  <a:pt x="133" y="64"/>
                  <a:pt x="132" y="69"/>
                  <a:pt x="130" y="73"/>
                </a:cubicBezTo>
                <a:cubicBezTo>
                  <a:pt x="132" y="69"/>
                  <a:pt x="134" y="64"/>
                  <a:pt x="135" y="60"/>
                </a:cubicBezTo>
                <a:close/>
                <a:moveTo>
                  <a:pt x="116" y="37"/>
                </a:moveTo>
                <a:cubicBezTo>
                  <a:pt x="117" y="37"/>
                  <a:pt x="118" y="37"/>
                  <a:pt x="119" y="38"/>
                </a:cubicBezTo>
                <a:cubicBezTo>
                  <a:pt x="119" y="37"/>
                  <a:pt x="119" y="37"/>
                  <a:pt x="120" y="36"/>
                </a:cubicBezTo>
                <a:cubicBezTo>
                  <a:pt x="118" y="36"/>
                  <a:pt x="117" y="36"/>
                  <a:pt x="116" y="36"/>
                </a:cubicBezTo>
                <a:cubicBezTo>
                  <a:pt x="116" y="36"/>
                  <a:pt x="116" y="36"/>
                  <a:pt x="116" y="37"/>
                </a:cubicBezTo>
                <a:close/>
                <a:moveTo>
                  <a:pt x="127" y="185"/>
                </a:moveTo>
                <a:cubicBezTo>
                  <a:pt x="127" y="186"/>
                  <a:pt x="126" y="187"/>
                  <a:pt x="126" y="188"/>
                </a:cubicBezTo>
                <a:cubicBezTo>
                  <a:pt x="125" y="188"/>
                  <a:pt x="126" y="189"/>
                  <a:pt x="126" y="190"/>
                </a:cubicBezTo>
                <a:cubicBezTo>
                  <a:pt x="127" y="188"/>
                  <a:pt x="127" y="187"/>
                  <a:pt x="128" y="186"/>
                </a:cubicBezTo>
                <a:cubicBezTo>
                  <a:pt x="128" y="186"/>
                  <a:pt x="128" y="186"/>
                  <a:pt x="127" y="185"/>
                </a:cubicBezTo>
                <a:close/>
                <a:moveTo>
                  <a:pt x="225" y="257"/>
                </a:moveTo>
                <a:cubicBezTo>
                  <a:pt x="224" y="256"/>
                  <a:pt x="223" y="255"/>
                  <a:pt x="222" y="254"/>
                </a:cubicBezTo>
                <a:cubicBezTo>
                  <a:pt x="222" y="254"/>
                  <a:pt x="222" y="254"/>
                  <a:pt x="222" y="254"/>
                </a:cubicBezTo>
                <a:cubicBezTo>
                  <a:pt x="222" y="255"/>
                  <a:pt x="222" y="256"/>
                  <a:pt x="223" y="257"/>
                </a:cubicBezTo>
                <a:cubicBezTo>
                  <a:pt x="223" y="257"/>
                  <a:pt x="224" y="257"/>
                  <a:pt x="225" y="257"/>
                </a:cubicBezTo>
                <a:close/>
                <a:moveTo>
                  <a:pt x="133" y="44"/>
                </a:moveTo>
                <a:cubicBezTo>
                  <a:pt x="133" y="44"/>
                  <a:pt x="133" y="44"/>
                  <a:pt x="133" y="44"/>
                </a:cubicBezTo>
                <a:cubicBezTo>
                  <a:pt x="132" y="43"/>
                  <a:pt x="130" y="41"/>
                  <a:pt x="129" y="41"/>
                </a:cubicBezTo>
                <a:cubicBezTo>
                  <a:pt x="129" y="41"/>
                  <a:pt x="129" y="41"/>
                  <a:pt x="128" y="41"/>
                </a:cubicBezTo>
                <a:cubicBezTo>
                  <a:pt x="130" y="42"/>
                  <a:pt x="131" y="43"/>
                  <a:pt x="133" y="44"/>
                </a:cubicBezTo>
                <a:close/>
                <a:moveTo>
                  <a:pt x="80" y="156"/>
                </a:moveTo>
                <a:cubicBezTo>
                  <a:pt x="80" y="155"/>
                  <a:pt x="81" y="155"/>
                  <a:pt x="80" y="155"/>
                </a:cubicBezTo>
                <a:cubicBezTo>
                  <a:pt x="80" y="154"/>
                  <a:pt x="79" y="153"/>
                  <a:pt x="79" y="152"/>
                </a:cubicBezTo>
                <a:cubicBezTo>
                  <a:pt x="79" y="152"/>
                  <a:pt x="78" y="152"/>
                  <a:pt x="77" y="152"/>
                </a:cubicBezTo>
                <a:cubicBezTo>
                  <a:pt x="78" y="153"/>
                  <a:pt x="79" y="154"/>
                  <a:pt x="80" y="156"/>
                </a:cubicBezTo>
                <a:close/>
                <a:moveTo>
                  <a:pt x="156" y="107"/>
                </a:moveTo>
                <a:cubicBezTo>
                  <a:pt x="156" y="107"/>
                  <a:pt x="157" y="107"/>
                  <a:pt x="157" y="107"/>
                </a:cubicBezTo>
                <a:cubicBezTo>
                  <a:pt x="157" y="105"/>
                  <a:pt x="158" y="103"/>
                  <a:pt x="158" y="101"/>
                </a:cubicBezTo>
                <a:cubicBezTo>
                  <a:pt x="158" y="101"/>
                  <a:pt x="157" y="101"/>
                  <a:pt x="157" y="102"/>
                </a:cubicBezTo>
                <a:cubicBezTo>
                  <a:pt x="157" y="103"/>
                  <a:pt x="157" y="105"/>
                  <a:pt x="156" y="106"/>
                </a:cubicBezTo>
                <a:cubicBezTo>
                  <a:pt x="156" y="106"/>
                  <a:pt x="156" y="106"/>
                  <a:pt x="156" y="107"/>
                </a:cubicBezTo>
                <a:close/>
                <a:moveTo>
                  <a:pt x="163" y="37"/>
                </a:moveTo>
                <a:cubicBezTo>
                  <a:pt x="163" y="37"/>
                  <a:pt x="163" y="36"/>
                  <a:pt x="164" y="36"/>
                </a:cubicBezTo>
                <a:cubicBezTo>
                  <a:pt x="164" y="35"/>
                  <a:pt x="164" y="35"/>
                  <a:pt x="163" y="34"/>
                </a:cubicBezTo>
                <a:cubicBezTo>
                  <a:pt x="163" y="34"/>
                  <a:pt x="163" y="34"/>
                  <a:pt x="162" y="35"/>
                </a:cubicBezTo>
                <a:cubicBezTo>
                  <a:pt x="162" y="35"/>
                  <a:pt x="163" y="36"/>
                  <a:pt x="163" y="37"/>
                </a:cubicBezTo>
                <a:close/>
                <a:moveTo>
                  <a:pt x="173" y="265"/>
                </a:moveTo>
                <a:cubicBezTo>
                  <a:pt x="171" y="265"/>
                  <a:pt x="169" y="265"/>
                  <a:pt x="166" y="265"/>
                </a:cubicBezTo>
                <a:cubicBezTo>
                  <a:pt x="166" y="265"/>
                  <a:pt x="166" y="265"/>
                  <a:pt x="166" y="265"/>
                </a:cubicBezTo>
                <a:cubicBezTo>
                  <a:pt x="166" y="265"/>
                  <a:pt x="166" y="265"/>
                  <a:pt x="166" y="265"/>
                </a:cubicBezTo>
                <a:cubicBezTo>
                  <a:pt x="169" y="266"/>
                  <a:pt x="171" y="266"/>
                  <a:pt x="173" y="265"/>
                </a:cubicBezTo>
                <a:close/>
                <a:moveTo>
                  <a:pt x="95" y="140"/>
                </a:moveTo>
                <a:cubicBezTo>
                  <a:pt x="95" y="139"/>
                  <a:pt x="96" y="138"/>
                  <a:pt x="96" y="138"/>
                </a:cubicBezTo>
                <a:cubicBezTo>
                  <a:pt x="96" y="138"/>
                  <a:pt x="97" y="137"/>
                  <a:pt x="97" y="137"/>
                </a:cubicBezTo>
                <a:cubicBezTo>
                  <a:pt x="97" y="137"/>
                  <a:pt x="97" y="137"/>
                  <a:pt x="97" y="136"/>
                </a:cubicBezTo>
                <a:cubicBezTo>
                  <a:pt x="97" y="136"/>
                  <a:pt x="97" y="136"/>
                  <a:pt x="97" y="136"/>
                </a:cubicBezTo>
                <a:cubicBezTo>
                  <a:pt x="96" y="137"/>
                  <a:pt x="94" y="139"/>
                  <a:pt x="95" y="140"/>
                </a:cubicBezTo>
                <a:close/>
                <a:moveTo>
                  <a:pt x="48" y="34"/>
                </a:moveTo>
                <a:cubicBezTo>
                  <a:pt x="49" y="32"/>
                  <a:pt x="50" y="30"/>
                  <a:pt x="51" y="28"/>
                </a:cubicBezTo>
                <a:cubicBezTo>
                  <a:pt x="49" y="29"/>
                  <a:pt x="49" y="32"/>
                  <a:pt x="48" y="34"/>
                </a:cubicBezTo>
                <a:close/>
                <a:moveTo>
                  <a:pt x="84" y="154"/>
                </a:moveTo>
                <a:cubicBezTo>
                  <a:pt x="84" y="154"/>
                  <a:pt x="84" y="155"/>
                  <a:pt x="83" y="155"/>
                </a:cubicBezTo>
                <a:cubicBezTo>
                  <a:pt x="84" y="156"/>
                  <a:pt x="84" y="156"/>
                  <a:pt x="84" y="156"/>
                </a:cubicBezTo>
                <a:cubicBezTo>
                  <a:pt x="85" y="155"/>
                  <a:pt x="85" y="155"/>
                  <a:pt x="84" y="154"/>
                </a:cubicBezTo>
                <a:close/>
                <a:moveTo>
                  <a:pt x="73" y="262"/>
                </a:moveTo>
                <a:cubicBezTo>
                  <a:pt x="72" y="262"/>
                  <a:pt x="71" y="262"/>
                  <a:pt x="70" y="262"/>
                </a:cubicBezTo>
                <a:cubicBezTo>
                  <a:pt x="70" y="262"/>
                  <a:pt x="69" y="262"/>
                  <a:pt x="69" y="263"/>
                </a:cubicBezTo>
                <a:cubicBezTo>
                  <a:pt x="70" y="263"/>
                  <a:pt x="72" y="262"/>
                  <a:pt x="73" y="262"/>
                </a:cubicBezTo>
                <a:close/>
                <a:moveTo>
                  <a:pt x="44" y="57"/>
                </a:moveTo>
                <a:cubicBezTo>
                  <a:pt x="44" y="55"/>
                  <a:pt x="44" y="52"/>
                  <a:pt x="44" y="50"/>
                </a:cubicBezTo>
                <a:cubicBezTo>
                  <a:pt x="44" y="52"/>
                  <a:pt x="44" y="55"/>
                  <a:pt x="44" y="57"/>
                </a:cubicBezTo>
                <a:close/>
                <a:moveTo>
                  <a:pt x="123" y="6"/>
                </a:moveTo>
                <a:cubicBezTo>
                  <a:pt x="123" y="6"/>
                  <a:pt x="123" y="6"/>
                  <a:pt x="123" y="6"/>
                </a:cubicBezTo>
                <a:cubicBezTo>
                  <a:pt x="122" y="5"/>
                  <a:pt x="120" y="5"/>
                  <a:pt x="119" y="5"/>
                </a:cubicBezTo>
                <a:cubicBezTo>
                  <a:pt x="120" y="6"/>
                  <a:pt x="122" y="6"/>
                  <a:pt x="123" y="6"/>
                </a:cubicBezTo>
                <a:close/>
                <a:moveTo>
                  <a:pt x="113" y="36"/>
                </a:moveTo>
                <a:cubicBezTo>
                  <a:pt x="113" y="36"/>
                  <a:pt x="113" y="36"/>
                  <a:pt x="113" y="36"/>
                </a:cubicBezTo>
                <a:cubicBezTo>
                  <a:pt x="112" y="36"/>
                  <a:pt x="111" y="36"/>
                  <a:pt x="110" y="36"/>
                </a:cubicBezTo>
                <a:cubicBezTo>
                  <a:pt x="111" y="36"/>
                  <a:pt x="112" y="36"/>
                  <a:pt x="113" y="36"/>
                </a:cubicBezTo>
                <a:cubicBezTo>
                  <a:pt x="113" y="36"/>
                  <a:pt x="113" y="36"/>
                  <a:pt x="113" y="36"/>
                </a:cubicBezTo>
                <a:close/>
                <a:moveTo>
                  <a:pt x="149" y="165"/>
                </a:moveTo>
                <a:cubicBezTo>
                  <a:pt x="149" y="164"/>
                  <a:pt x="148" y="164"/>
                  <a:pt x="148" y="163"/>
                </a:cubicBezTo>
                <a:cubicBezTo>
                  <a:pt x="148" y="163"/>
                  <a:pt x="147" y="162"/>
                  <a:pt x="147" y="162"/>
                </a:cubicBezTo>
                <a:cubicBezTo>
                  <a:pt x="147" y="161"/>
                  <a:pt x="147" y="161"/>
                  <a:pt x="146" y="160"/>
                </a:cubicBezTo>
                <a:cubicBezTo>
                  <a:pt x="146" y="160"/>
                  <a:pt x="146" y="160"/>
                  <a:pt x="146" y="161"/>
                </a:cubicBezTo>
                <a:cubicBezTo>
                  <a:pt x="147" y="162"/>
                  <a:pt x="148" y="163"/>
                  <a:pt x="149" y="165"/>
                </a:cubicBezTo>
                <a:close/>
                <a:moveTo>
                  <a:pt x="102" y="127"/>
                </a:moveTo>
                <a:cubicBezTo>
                  <a:pt x="103" y="127"/>
                  <a:pt x="104" y="126"/>
                  <a:pt x="104" y="125"/>
                </a:cubicBezTo>
                <a:cubicBezTo>
                  <a:pt x="104" y="125"/>
                  <a:pt x="104" y="124"/>
                  <a:pt x="104" y="124"/>
                </a:cubicBezTo>
                <a:cubicBezTo>
                  <a:pt x="104" y="124"/>
                  <a:pt x="104" y="124"/>
                  <a:pt x="104" y="124"/>
                </a:cubicBezTo>
                <a:cubicBezTo>
                  <a:pt x="103" y="125"/>
                  <a:pt x="103" y="126"/>
                  <a:pt x="102" y="127"/>
                </a:cubicBezTo>
                <a:close/>
                <a:moveTo>
                  <a:pt x="158" y="21"/>
                </a:moveTo>
                <a:cubicBezTo>
                  <a:pt x="158" y="21"/>
                  <a:pt x="158" y="21"/>
                  <a:pt x="157" y="21"/>
                </a:cubicBezTo>
                <a:cubicBezTo>
                  <a:pt x="158" y="22"/>
                  <a:pt x="159" y="23"/>
                  <a:pt x="159" y="23"/>
                </a:cubicBezTo>
                <a:cubicBezTo>
                  <a:pt x="159" y="23"/>
                  <a:pt x="159" y="23"/>
                  <a:pt x="159" y="23"/>
                </a:cubicBezTo>
                <a:cubicBezTo>
                  <a:pt x="159" y="23"/>
                  <a:pt x="159" y="23"/>
                  <a:pt x="159" y="23"/>
                </a:cubicBezTo>
                <a:cubicBezTo>
                  <a:pt x="159" y="22"/>
                  <a:pt x="158" y="22"/>
                  <a:pt x="158" y="21"/>
                </a:cubicBezTo>
                <a:close/>
                <a:moveTo>
                  <a:pt x="86" y="247"/>
                </a:moveTo>
                <a:cubicBezTo>
                  <a:pt x="86" y="247"/>
                  <a:pt x="86" y="247"/>
                  <a:pt x="87" y="247"/>
                </a:cubicBezTo>
                <a:cubicBezTo>
                  <a:pt x="87" y="246"/>
                  <a:pt x="88" y="245"/>
                  <a:pt x="89" y="244"/>
                </a:cubicBezTo>
                <a:cubicBezTo>
                  <a:pt x="89" y="244"/>
                  <a:pt x="89" y="244"/>
                  <a:pt x="89" y="243"/>
                </a:cubicBezTo>
                <a:cubicBezTo>
                  <a:pt x="88" y="245"/>
                  <a:pt x="87" y="246"/>
                  <a:pt x="86" y="247"/>
                </a:cubicBezTo>
                <a:close/>
                <a:moveTo>
                  <a:pt x="163" y="266"/>
                </a:moveTo>
                <a:cubicBezTo>
                  <a:pt x="163" y="265"/>
                  <a:pt x="162" y="264"/>
                  <a:pt x="161" y="264"/>
                </a:cubicBezTo>
                <a:cubicBezTo>
                  <a:pt x="161" y="265"/>
                  <a:pt x="162" y="266"/>
                  <a:pt x="163" y="266"/>
                </a:cubicBezTo>
                <a:close/>
                <a:moveTo>
                  <a:pt x="48" y="213"/>
                </a:moveTo>
                <a:cubicBezTo>
                  <a:pt x="48" y="213"/>
                  <a:pt x="48" y="213"/>
                  <a:pt x="48" y="213"/>
                </a:cubicBezTo>
                <a:cubicBezTo>
                  <a:pt x="47" y="214"/>
                  <a:pt x="46" y="215"/>
                  <a:pt x="45" y="216"/>
                </a:cubicBezTo>
                <a:cubicBezTo>
                  <a:pt x="46" y="216"/>
                  <a:pt x="46" y="216"/>
                  <a:pt x="46" y="216"/>
                </a:cubicBezTo>
                <a:cubicBezTo>
                  <a:pt x="46" y="215"/>
                  <a:pt x="47" y="214"/>
                  <a:pt x="48" y="213"/>
                </a:cubicBezTo>
                <a:close/>
                <a:moveTo>
                  <a:pt x="220" y="250"/>
                </a:moveTo>
                <a:cubicBezTo>
                  <a:pt x="221" y="250"/>
                  <a:pt x="221" y="250"/>
                  <a:pt x="221" y="250"/>
                </a:cubicBezTo>
                <a:cubicBezTo>
                  <a:pt x="220" y="250"/>
                  <a:pt x="220" y="249"/>
                  <a:pt x="220" y="249"/>
                </a:cubicBezTo>
                <a:cubicBezTo>
                  <a:pt x="220" y="249"/>
                  <a:pt x="219" y="248"/>
                  <a:pt x="219" y="248"/>
                </a:cubicBezTo>
                <a:cubicBezTo>
                  <a:pt x="219" y="248"/>
                  <a:pt x="219" y="247"/>
                  <a:pt x="218" y="247"/>
                </a:cubicBezTo>
                <a:cubicBezTo>
                  <a:pt x="219" y="248"/>
                  <a:pt x="220" y="249"/>
                  <a:pt x="220" y="250"/>
                </a:cubicBezTo>
                <a:close/>
                <a:moveTo>
                  <a:pt x="138" y="50"/>
                </a:moveTo>
                <a:cubicBezTo>
                  <a:pt x="138" y="50"/>
                  <a:pt x="138" y="51"/>
                  <a:pt x="138" y="52"/>
                </a:cubicBezTo>
                <a:cubicBezTo>
                  <a:pt x="138" y="51"/>
                  <a:pt x="138" y="50"/>
                  <a:pt x="138" y="50"/>
                </a:cubicBezTo>
                <a:close/>
                <a:moveTo>
                  <a:pt x="83" y="159"/>
                </a:moveTo>
                <a:cubicBezTo>
                  <a:pt x="83" y="158"/>
                  <a:pt x="83" y="158"/>
                  <a:pt x="82" y="157"/>
                </a:cubicBezTo>
                <a:cubicBezTo>
                  <a:pt x="82" y="157"/>
                  <a:pt x="82" y="158"/>
                  <a:pt x="82" y="158"/>
                </a:cubicBezTo>
                <a:cubicBezTo>
                  <a:pt x="82" y="158"/>
                  <a:pt x="82" y="158"/>
                  <a:pt x="83" y="159"/>
                </a:cubicBezTo>
                <a:close/>
                <a:moveTo>
                  <a:pt x="159" y="26"/>
                </a:moveTo>
                <a:cubicBezTo>
                  <a:pt x="159" y="26"/>
                  <a:pt x="159" y="26"/>
                  <a:pt x="159" y="26"/>
                </a:cubicBezTo>
                <a:cubicBezTo>
                  <a:pt x="158" y="25"/>
                  <a:pt x="158" y="25"/>
                  <a:pt x="158" y="24"/>
                </a:cubicBezTo>
                <a:cubicBezTo>
                  <a:pt x="158" y="24"/>
                  <a:pt x="158" y="24"/>
                  <a:pt x="158" y="24"/>
                </a:cubicBezTo>
                <a:cubicBezTo>
                  <a:pt x="158" y="25"/>
                  <a:pt x="158" y="26"/>
                  <a:pt x="159" y="26"/>
                </a:cubicBezTo>
                <a:close/>
                <a:moveTo>
                  <a:pt x="107" y="119"/>
                </a:moveTo>
                <a:cubicBezTo>
                  <a:pt x="106" y="120"/>
                  <a:pt x="106" y="120"/>
                  <a:pt x="106" y="121"/>
                </a:cubicBezTo>
                <a:cubicBezTo>
                  <a:pt x="106" y="121"/>
                  <a:pt x="106" y="121"/>
                  <a:pt x="106" y="121"/>
                </a:cubicBezTo>
                <a:cubicBezTo>
                  <a:pt x="106" y="121"/>
                  <a:pt x="107" y="120"/>
                  <a:pt x="107" y="119"/>
                </a:cubicBezTo>
                <a:close/>
                <a:moveTo>
                  <a:pt x="92" y="143"/>
                </a:moveTo>
                <a:cubicBezTo>
                  <a:pt x="92" y="144"/>
                  <a:pt x="92" y="144"/>
                  <a:pt x="92" y="144"/>
                </a:cubicBezTo>
                <a:cubicBezTo>
                  <a:pt x="92" y="144"/>
                  <a:pt x="93" y="143"/>
                  <a:pt x="92" y="143"/>
                </a:cubicBezTo>
                <a:close/>
                <a:moveTo>
                  <a:pt x="113" y="4"/>
                </a:moveTo>
                <a:cubicBezTo>
                  <a:pt x="113" y="4"/>
                  <a:pt x="113" y="4"/>
                  <a:pt x="113" y="4"/>
                </a:cubicBezTo>
                <a:cubicBezTo>
                  <a:pt x="112" y="4"/>
                  <a:pt x="111" y="4"/>
                  <a:pt x="111" y="3"/>
                </a:cubicBezTo>
                <a:cubicBezTo>
                  <a:pt x="111" y="4"/>
                  <a:pt x="111" y="4"/>
                  <a:pt x="111" y="4"/>
                </a:cubicBezTo>
                <a:cubicBezTo>
                  <a:pt x="111" y="4"/>
                  <a:pt x="112" y="4"/>
                  <a:pt x="113" y="4"/>
                </a:cubicBezTo>
                <a:close/>
                <a:moveTo>
                  <a:pt x="160" y="89"/>
                </a:moveTo>
                <a:cubicBezTo>
                  <a:pt x="161" y="89"/>
                  <a:pt x="161" y="89"/>
                  <a:pt x="161" y="89"/>
                </a:cubicBezTo>
                <a:cubicBezTo>
                  <a:pt x="161" y="88"/>
                  <a:pt x="161" y="88"/>
                  <a:pt x="161" y="88"/>
                </a:cubicBezTo>
                <a:cubicBezTo>
                  <a:pt x="161" y="88"/>
                  <a:pt x="161" y="88"/>
                  <a:pt x="161" y="88"/>
                </a:cubicBezTo>
                <a:cubicBezTo>
                  <a:pt x="161" y="88"/>
                  <a:pt x="161" y="88"/>
                  <a:pt x="160" y="89"/>
                </a:cubicBezTo>
                <a:close/>
                <a:moveTo>
                  <a:pt x="163" y="39"/>
                </a:moveTo>
                <a:cubicBezTo>
                  <a:pt x="163" y="39"/>
                  <a:pt x="163" y="40"/>
                  <a:pt x="164" y="40"/>
                </a:cubicBezTo>
                <a:cubicBezTo>
                  <a:pt x="164" y="40"/>
                  <a:pt x="164" y="39"/>
                  <a:pt x="163" y="39"/>
                </a:cubicBezTo>
                <a:close/>
                <a:moveTo>
                  <a:pt x="130" y="74"/>
                </a:moveTo>
                <a:cubicBezTo>
                  <a:pt x="130" y="74"/>
                  <a:pt x="130" y="74"/>
                  <a:pt x="130" y="74"/>
                </a:cubicBezTo>
                <a:cubicBezTo>
                  <a:pt x="130" y="75"/>
                  <a:pt x="130" y="75"/>
                  <a:pt x="130" y="75"/>
                </a:cubicBezTo>
                <a:cubicBezTo>
                  <a:pt x="130" y="75"/>
                  <a:pt x="130" y="75"/>
                  <a:pt x="130" y="75"/>
                </a:cubicBezTo>
                <a:cubicBezTo>
                  <a:pt x="130" y="75"/>
                  <a:pt x="130" y="75"/>
                  <a:pt x="130" y="74"/>
                </a:cubicBezTo>
                <a:close/>
                <a:moveTo>
                  <a:pt x="98" y="134"/>
                </a:moveTo>
                <a:cubicBezTo>
                  <a:pt x="98" y="134"/>
                  <a:pt x="98" y="134"/>
                  <a:pt x="98" y="134"/>
                </a:cubicBezTo>
                <a:cubicBezTo>
                  <a:pt x="98" y="134"/>
                  <a:pt x="98" y="134"/>
                  <a:pt x="98" y="134"/>
                </a:cubicBezTo>
                <a:cubicBezTo>
                  <a:pt x="98" y="134"/>
                  <a:pt x="98" y="134"/>
                  <a:pt x="98" y="134"/>
                </a:cubicBezTo>
                <a:cubicBezTo>
                  <a:pt x="98" y="134"/>
                  <a:pt x="98" y="134"/>
                  <a:pt x="98" y="134"/>
                </a:cubicBezTo>
                <a:close/>
                <a:moveTo>
                  <a:pt x="138" y="46"/>
                </a:moveTo>
                <a:cubicBezTo>
                  <a:pt x="138" y="46"/>
                  <a:pt x="138" y="46"/>
                  <a:pt x="138" y="46"/>
                </a:cubicBezTo>
                <a:cubicBezTo>
                  <a:pt x="138" y="47"/>
                  <a:pt x="138" y="47"/>
                  <a:pt x="138" y="47"/>
                </a:cubicBezTo>
                <a:cubicBezTo>
                  <a:pt x="138" y="47"/>
                  <a:pt x="138" y="47"/>
                  <a:pt x="138" y="47"/>
                </a:cubicBezTo>
                <a:cubicBezTo>
                  <a:pt x="138" y="47"/>
                  <a:pt x="138" y="47"/>
                  <a:pt x="138" y="46"/>
                </a:cubicBezTo>
                <a:close/>
                <a:moveTo>
                  <a:pt x="150" y="161"/>
                </a:moveTo>
                <a:cubicBezTo>
                  <a:pt x="150" y="161"/>
                  <a:pt x="150" y="161"/>
                  <a:pt x="150" y="161"/>
                </a:cubicBezTo>
                <a:cubicBezTo>
                  <a:pt x="150" y="161"/>
                  <a:pt x="150" y="161"/>
                  <a:pt x="150" y="160"/>
                </a:cubicBezTo>
                <a:cubicBezTo>
                  <a:pt x="150" y="160"/>
                  <a:pt x="150" y="160"/>
                  <a:pt x="149" y="161"/>
                </a:cubicBezTo>
                <a:cubicBezTo>
                  <a:pt x="150" y="161"/>
                  <a:pt x="150" y="161"/>
                  <a:pt x="150" y="161"/>
                </a:cubicBezTo>
                <a:close/>
                <a:moveTo>
                  <a:pt x="49" y="212"/>
                </a:moveTo>
                <a:cubicBezTo>
                  <a:pt x="49" y="212"/>
                  <a:pt x="49" y="212"/>
                  <a:pt x="49" y="212"/>
                </a:cubicBezTo>
                <a:cubicBezTo>
                  <a:pt x="49" y="212"/>
                  <a:pt x="48" y="212"/>
                  <a:pt x="48" y="213"/>
                </a:cubicBezTo>
                <a:cubicBezTo>
                  <a:pt x="48" y="213"/>
                  <a:pt x="48" y="213"/>
                  <a:pt x="48" y="213"/>
                </a:cubicBezTo>
                <a:cubicBezTo>
                  <a:pt x="49" y="212"/>
                  <a:pt x="49" y="212"/>
                  <a:pt x="49" y="212"/>
                </a:cubicBezTo>
                <a:close/>
                <a:moveTo>
                  <a:pt x="49" y="211"/>
                </a:moveTo>
                <a:cubicBezTo>
                  <a:pt x="49" y="211"/>
                  <a:pt x="49" y="211"/>
                  <a:pt x="49" y="211"/>
                </a:cubicBezTo>
                <a:cubicBezTo>
                  <a:pt x="49" y="211"/>
                  <a:pt x="49" y="212"/>
                  <a:pt x="49" y="212"/>
                </a:cubicBezTo>
                <a:cubicBezTo>
                  <a:pt x="49" y="212"/>
                  <a:pt x="49" y="212"/>
                  <a:pt x="49" y="212"/>
                </a:cubicBezTo>
                <a:cubicBezTo>
                  <a:pt x="49" y="212"/>
                  <a:pt x="49" y="211"/>
                  <a:pt x="49" y="211"/>
                </a:cubicBezTo>
                <a:close/>
                <a:moveTo>
                  <a:pt x="50" y="210"/>
                </a:moveTo>
                <a:cubicBezTo>
                  <a:pt x="50" y="210"/>
                  <a:pt x="50" y="210"/>
                  <a:pt x="50" y="210"/>
                </a:cubicBezTo>
                <a:cubicBezTo>
                  <a:pt x="50" y="211"/>
                  <a:pt x="50" y="211"/>
                  <a:pt x="50" y="211"/>
                </a:cubicBezTo>
                <a:cubicBezTo>
                  <a:pt x="50" y="211"/>
                  <a:pt x="50" y="211"/>
                  <a:pt x="50" y="211"/>
                </a:cubicBezTo>
                <a:cubicBezTo>
                  <a:pt x="50" y="211"/>
                  <a:pt x="50" y="211"/>
                  <a:pt x="50" y="210"/>
                </a:cubicBezTo>
                <a:close/>
                <a:moveTo>
                  <a:pt x="50" y="210"/>
                </a:moveTo>
                <a:cubicBezTo>
                  <a:pt x="50" y="210"/>
                  <a:pt x="50" y="210"/>
                  <a:pt x="51" y="210"/>
                </a:cubicBezTo>
                <a:cubicBezTo>
                  <a:pt x="51" y="210"/>
                  <a:pt x="51" y="210"/>
                  <a:pt x="51" y="210"/>
                </a:cubicBezTo>
                <a:cubicBezTo>
                  <a:pt x="51" y="210"/>
                  <a:pt x="51" y="210"/>
                  <a:pt x="51" y="209"/>
                </a:cubicBezTo>
                <a:cubicBezTo>
                  <a:pt x="51" y="210"/>
                  <a:pt x="51" y="210"/>
                  <a:pt x="50" y="210"/>
                </a:cubicBezTo>
                <a:close/>
                <a:moveTo>
                  <a:pt x="52" y="209"/>
                </a:moveTo>
                <a:cubicBezTo>
                  <a:pt x="52" y="209"/>
                  <a:pt x="51" y="209"/>
                  <a:pt x="51" y="209"/>
                </a:cubicBezTo>
                <a:cubicBezTo>
                  <a:pt x="51" y="209"/>
                  <a:pt x="51" y="209"/>
                  <a:pt x="51" y="209"/>
                </a:cubicBezTo>
                <a:cubicBezTo>
                  <a:pt x="51" y="209"/>
                  <a:pt x="51" y="209"/>
                  <a:pt x="51" y="209"/>
                </a:cubicBezTo>
                <a:cubicBezTo>
                  <a:pt x="51" y="209"/>
                  <a:pt x="51" y="209"/>
                  <a:pt x="52" y="209"/>
                </a:cubicBezTo>
                <a:close/>
                <a:moveTo>
                  <a:pt x="221" y="250"/>
                </a:moveTo>
                <a:cubicBezTo>
                  <a:pt x="221" y="250"/>
                  <a:pt x="221" y="251"/>
                  <a:pt x="221" y="251"/>
                </a:cubicBezTo>
                <a:cubicBezTo>
                  <a:pt x="221" y="251"/>
                  <a:pt x="221" y="251"/>
                  <a:pt x="221" y="251"/>
                </a:cubicBezTo>
                <a:cubicBezTo>
                  <a:pt x="221" y="250"/>
                  <a:pt x="221" y="250"/>
                  <a:pt x="221" y="250"/>
                </a:cubicBezTo>
                <a:close/>
                <a:moveTo>
                  <a:pt x="132" y="8"/>
                </a:moveTo>
                <a:cubicBezTo>
                  <a:pt x="132" y="8"/>
                  <a:pt x="132" y="8"/>
                  <a:pt x="132" y="8"/>
                </a:cubicBezTo>
                <a:cubicBezTo>
                  <a:pt x="132" y="8"/>
                  <a:pt x="133" y="8"/>
                  <a:pt x="133" y="8"/>
                </a:cubicBezTo>
                <a:cubicBezTo>
                  <a:pt x="133" y="8"/>
                  <a:pt x="133" y="8"/>
                  <a:pt x="133" y="8"/>
                </a:cubicBezTo>
                <a:cubicBezTo>
                  <a:pt x="133" y="8"/>
                  <a:pt x="132" y="8"/>
                  <a:pt x="132"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92" name="Freeform 10"/>
          <p:cNvSpPr/>
          <p:nvPr/>
        </p:nvSpPr>
        <p:spPr bwMode="auto">
          <a:xfrm>
            <a:off x="3423802" y="1999502"/>
            <a:ext cx="34279" cy="51418"/>
          </a:xfrm>
          <a:custGeom>
            <a:gdLst>
              <a:gd fmla="*/ 13 w 13" name="T0"/>
              <a:gd fmla="*/ 2 h 20" name="T1"/>
              <a:gd fmla="*/ 12 w 13" name="T2"/>
              <a:gd fmla="*/ 2 h 20" name="T3"/>
              <a:gd fmla="*/ 10 w 13" name="T4"/>
              <a:gd fmla="*/ 5 h 20" name="T5"/>
              <a:gd fmla="*/ 4 w 13" name="T6"/>
              <a:gd fmla="*/ 16 h 20" name="T7"/>
              <a:gd fmla="*/ 2 w 13" name="T8"/>
              <a:gd fmla="*/ 19 h 20" name="T9"/>
              <a:gd fmla="*/ 2 w 13" name="T10"/>
              <a:gd fmla="*/ 20 h 20" name="T11"/>
              <a:gd fmla="*/ 0 w 13" name="T12"/>
              <a:gd fmla="*/ 19 h 20" name="T13"/>
              <a:gd fmla="*/ 1 w 13" name="T14"/>
              <a:gd fmla="*/ 18 h 20" name="T15"/>
              <a:gd fmla="*/ 4 w 13" name="T16"/>
              <a:gd fmla="*/ 14 h 20" name="T17"/>
              <a:gd fmla="*/ 9 w 13" name="T18"/>
              <a:gd fmla="*/ 5 h 20" name="T19"/>
              <a:gd fmla="*/ 10 w 13" name="T20"/>
              <a:gd fmla="*/ 1 h 20" name="T21"/>
              <a:gd fmla="*/ 12 w 13" name="T22"/>
              <a:gd fmla="*/ 0 h 20" name="T23"/>
              <a:gd fmla="*/ 13 w 13" name="T24"/>
              <a:gd fmla="*/ 2 h 2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 w="13">
                <a:moveTo>
                  <a:pt x="13" y="2"/>
                </a:moveTo>
                <a:cubicBezTo>
                  <a:pt x="13" y="2"/>
                  <a:pt x="12" y="2"/>
                  <a:pt x="12" y="2"/>
                </a:cubicBezTo>
                <a:cubicBezTo>
                  <a:pt x="11" y="3"/>
                  <a:pt x="11" y="4"/>
                  <a:pt x="10" y="5"/>
                </a:cubicBezTo>
                <a:cubicBezTo>
                  <a:pt x="9" y="9"/>
                  <a:pt x="7" y="12"/>
                  <a:pt x="4" y="16"/>
                </a:cubicBezTo>
                <a:cubicBezTo>
                  <a:pt x="4" y="17"/>
                  <a:pt x="3" y="18"/>
                  <a:pt x="2" y="19"/>
                </a:cubicBezTo>
                <a:cubicBezTo>
                  <a:pt x="2" y="19"/>
                  <a:pt x="2" y="19"/>
                  <a:pt x="2" y="20"/>
                </a:cubicBezTo>
                <a:cubicBezTo>
                  <a:pt x="1" y="20"/>
                  <a:pt x="0" y="20"/>
                  <a:pt x="0" y="19"/>
                </a:cubicBezTo>
                <a:cubicBezTo>
                  <a:pt x="0" y="19"/>
                  <a:pt x="0" y="18"/>
                  <a:pt x="1" y="18"/>
                </a:cubicBezTo>
                <a:cubicBezTo>
                  <a:pt x="2" y="17"/>
                  <a:pt x="3" y="16"/>
                  <a:pt x="4" y="14"/>
                </a:cubicBezTo>
                <a:cubicBezTo>
                  <a:pt x="6" y="11"/>
                  <a:pt x="8" y="8"/>
                  <a:pt x="9" y="5"/>
                </a:cubicBezTo>
                <a:cubicBezTo>
                  <a:pt x="10" y="4"/>
                  <a:pt x="10" y="2"/>
                  <a:pt x="10" y="1"/>
                </a:cubicBezTo>
                <a:cubicBezTo>
                  <a:pt x="11" y="1"/>
                  <a:pt x="11" y="0"/>
                  <a:pt x="12" y="0"/>
                </a:cubicBezTo>
                <a:cubicBezTo>
                  <a:pt x="12" y="0"/>
                  <a:pt x="13" y="1"/>
                  <a:pt x="13"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93" name="Freeform 11"/>
          <p:cNvSpPr>
            <a:spLocks noEditPoints="1"/>
          </p:cNvSpPr>
          <p:nvPr/>
        </p:nvSpPr>
        <p:spPr bwMode="auto">
          <a:xfrm>
            <a:off x="5286281" y="1778118"/>
            <a:ext cx="562743" cy="364212"/>
          </a:xfrm>
          <a:custGeom>
            <a:gdLst>
              <a:gd fmla="*/ 19 w 217" name="T0"/>
              <a:gd fmla="*/ 75 h 140" name="T1"/>
              <a:gd fmla="*/ 71 w 217" name="T2"/>
              <a:gd fmla="*/ 59 h 140" name="T3"/>
              <a:gd fmla="*/ 104 w 217" name="T4"/>
              <a:gd fmla="*/ 20 h 140" name="T5"/>
              <a:gd fmla="*/ 131 w 217" name="T6"/>
              <a:gd fmla="*/ 9 h 140" name="T7"/>
              <a:gd fmla="*/ 110 w 217" name="T8"/>
              <a:gd fmla="*/ 54 h 140" name="T9"/>
              <a:gd fmla="*/ 172 w 217" name="T10"/>
              <a:gd fmla="*/ 51 h 140" name="T11"/>
              <a:gd fmla="*/ 197 w 217" name="T12"/>
              <a:gd fmla="*/ 35 h 140" name="T13"/>
              <a:gd fmla="*/ 202 w 217" name="T14"/>
              <a:gd fmla="*/ 42 h 140" name="T15"/>
              <a:gd fmla="*/ 209 w 217" name="T16"/>
              <a:gd fmla="*/ 57 h 140" name="T17"/>
              <a:gd fmla="*/ 211 w 217" name="T18"/>
              <a:gd fmla="*/ 77 h 140" name="T19"/>
              <a:gd fmla="*/ 213 w 217" name="T20"/>
              <a:gd fmla="*/ 90 h 140" name="T21"/>
              <a:gd fmla="*/ 205 w 217" name="T22"/>
              <a:gd fmla="*/ 104 h 140" name="T23"/>
              <a:gd fmla="*/ 122 w 217" name="T24"/>
              <a:gd fmla="*/ 135 h 140" name="T25"/>
              <a:gd fmla="*/ 49 w 217" name="T26"/>
              <a:gd fmla="*/ 138 h 140" name="T27"/>
              <a:gd fmla="*/ 17 w 217" name="T28"/>
              <a:gd fmla="*/ 135 h 140" name="T29"/>
              <a:gd fmla="*/ 44 w 217" name="T30"/>
              <a:gd fmla="*/ 134 h 140" name="T31"/>
              <a:gd fmla="*/ 160 w 217" name="T32"/>
              <a:gd fmla="*/ 120 h 140" name="T33"/>
              <a:gd fmla="*/ 198 w 217" name="T34"/>
              <a:gd fmla="*/ 101 h 140" name="T35"/>
              <a:gd fmla="*/ 190 w 217" name="T36"/>
              <a:gd fmla="*/ 102 h 140" name="T37"/>
              <a:gd fmla="*/ 143 w 217" name="T38"/>
              <a:gd fmla="*/ 116 h 140" name="T39"/>
              <a:gd fmla="*/ 142 w 217" name="T40"/>
              <a:gd fmla="*/ 110 h 140" name="T41"/>
              <a:gd fmla="*/ 190 w 217" name="T42"/>
              <a:gd fmla="*/ 98 h 140" name="T43"/>
              <a:gd fmla="*/ 201 w 217" name="T44"/>
              <a:gd fmla="*/ 86 h 140" name="T45"/>
              <a:gd fmla="*/ 157 w 217" name="T46"/>
              <a:gd fmla="*/ 96 h 140" name="T47"/>
              <a:gd fmla="*/ 132 w 217" name="T48"/>
              <a:gd fmla="*/ 100 h 140" name="T49"/>
              <a:gd fmla="*/ 169 w 217" name="T50"/>
              <a:gd fmla="*/ 90 h 140" name="T51"/>
              <a:gd fmla="*/ 197 w 217" name="T52"/>
              <a:gd fmla="*/ 65 h 140" name="T53"/>
              <a:gd fmla="*/ 183 w 217" name="T54"/>
              <a:gd fmla="*/ 71 h 140" name="T55"/>
              <a:gd fmla="*/ 126 w 217" name="T56"/>
              <a:gd fmla="*/ 84 h 140" name="T57"/>
              <a:gd fmla="*/ 120 w 217" name="T58"/>
              <a:gd fmla="*/ 80 h 140" name="T59"/>
              <a:gd fmla="*/ 159 w 217" name="T60"/>
              <a:gd fmla="*/ 74 h 140" name="T61"/>
              <a:gd fmla="*/ 199 w 217" name="T62"/>
              <a:gd fmla="*/ 56 h 140" name="T63"/>
              <a:gd fmla="*/ 171 w 217" name="T64"/>
              <a:gd fmla="*/ 56 h 140" name="T65"/>
              <a:gd fmla="*/ 106 w 217" name="T66"/>
              <a:gd fmla="*/ 58 h 140" name="T67"/>
              <a:gd fmla="*/ 116 w 217" name="T68"/>
              <a:gd fmla="*/ 35 h 140" name="T69"/>
              <a:gd fmla="*/ 126 w 217" name="T70"/>
              <a:gd fmla="*/ 9 h 140" name="T71"/>
              <a:gd fmla="*/ 104 w 217" name="T72"/>
              <a:gd fmla="*/ 24 h 140" name="T73"/>
              <a:gd fmla="*/ 73 w 217" name="T74"/>
              <a:gd fmla="*/ 63 h 140" name="T75"/>
              <a:gd fmla="*/ 44 w 217" name="T76"/>
              <a:gd fmla="*/ 77 h 140" name="T77"/>
              <a:gd fmla="*/ 2 w 217" name="T78"/>
              <a:gd fmla="*/ 76 h 140" name="T79"/>
              <a:gd fmla="*/ 128 w 217" name="T80"/>
              <a:gd fmla="*/ 7 h 140" name="T81"/>
              <a:gd fmla="*/ 129 w 217" name="T82"/>
              <a:gd fmla="*/ 10 h 140" name="T83"/>
              <a:gd fmla="*/ 116 w 217" name="T84"/>
              <a:gd fmla="*/ 132 h 140" name="T85"/>
              <a:gd fmla="*/ 137 w 217" name="T86"/>
              <a:gd fmla="*/ 130 h 140" name="T87"/>
              <a:gd fmla="*/ 206 w 217" name="T88"/>
              <a:gd fmla="*/ 62 h 140" name="T89"/>
              <a:gd fmla="*/ 212 w 217" name="T90"/>
              <a:gd fmla="*/ 62 h 140" name="T91"/>
              <a:gd fmla="*/ 200 w 217" name="T92"/>
              <a:gd fmla="*/ 44 h 140" name="T93"/>
              <a:gd fmla="*/ 203 w 217" name="T94"/>
              <a:gd fmla="*/ 47 h 140" name="T95"/>
              <a:gd fmla="*/ 206 w 217" name="T96"/>
              <a:gd fmla="*/ 81 h 140" name="T97"/>
              <a:gd fmla="*/ 212 w 217" name="T98"/>
              <a:gd fmla="*/ 85 h 140" name="T99"/>
              <a:gd fmla="*/ 116 w 217" name="T100"/>
              <a:gd fmla="*/ 10 h 140" name="T101"/>
              <a:gd fmla="*/ 202 w 217" name="T102"/>
              <a:gd fmla="*/ 99 h 140" name="T103"/>
              <a:gd fmla="*/ 76 w 217" name="T104"/>
              <a:gd fmla="*/ 137 h 140" name="T105"/>
              <a:gd fmla="*/ 93 w 217" name="T106"/>
              <a:gd fmla="*/ 137 h 140"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40" w="216">
                <a:moveTo>
                  <a:pt x="4" y="76"/>
                </a:moveTo>
                <a:cubicBezTo>
                  <a:pt x="3" y="76"/>
                  <a:pt x="3" y="75"/>
                  <a:pt x="3" y="75"/>
                </a:cubicBezTo>
                <a:cubicBezTo>
                  <a:pt x="2" y="74"/>
                  <a:pt x="4" y="72"/>
                  <a:pt x="5" y="72"/>
                </a:cubicBezTo>
                <a:cubicBezTo>
                  <a:pt x="6" y="72"/>
                  <a:pt x="6" y="72"/>
                  <a:pt x="6" y="72"/>
                </a:cubicBezTo>
                <a:cubicBezTo>
                  <a:pt x="8" y="73"/>
                  <a:pt x="10" y="74"/>
                  <a:pt x="12" y="75"/>
                </a:cubicBezTo>
                <a:cubicBezTo>
                  <a:pt x="14" y="75"/>
                  <a:pt x="16" y="75"/>
                  <a:pt x="19" y="75"/>
                </a:cubicBezTo>
                <a:cubicBezTo>
                  <a:pt x="23" y="76"/>
                  <a:pt x="27" y="75"/>
                  <a:pt x="31" y="75"/>
                </a:cubicBezTo>
                <a:cubicBezTo>
                  <a:pt x="37" y="74"/>
                  <a:pt x="43" y="73"/>
                  <a:pt x="49" y="71"/>
                </a:cubicBezTo>
                <a:cubicBezTo>
                  <a:pt x="54" y="70"/>
                  <a:pt x="60" y="67"/>
                  <a:pt x="65" y="64"/>
                </a:cubicBezTo>
                <a:cubicBezTo>
                  <a:pt x="66" y="64"/>
                  <a:pt x="68" y="63"/>
                  <a:pt x="68" y="62"/>
                </a:cubicBezTo>
                <a:cubicBezTo>
                  <a:pt x="69" y="61"/>
                  <a:pt x="69" y="61"/>
                  <a:pt x="69" y="60"/>
                </a:cubicBezTo>
                <a:cubicBezTo>
                  <a:pt x="69" y="60"/>
                  <a:pt x="70" y="59"/>
                  <a:pt x="71" y="59"/>
                </a:cubicBezTo>
                <a:cubicBezTo>
                  <a:pt x="72" y="59"/>
                  <a:pt x="73" y="59"/>
                  <a:pt x="73" y="58"/>
                </a:cubicBezTo>
                <a:cubicBezTo>
                  <a:pt x="78" y="54"/>
                  <a:pt x="82" y="51"/>
                  <a:pt x="86" y="47"/>
                </a:cubicBezTo>
                <a:cubicBezTo>
                  <a:pt x="89" y="44"/>
                  <a:pt x="91" y="41"/>
                  <a:pt x="93" y="38"/>
                </a:cubicBezTo>
                <a:cubicBezTo>
                  <a:pt x="95" y="35"/>
                  <a:pt x="96" y="32"/>
                  <a:pt x="98" y="29"/>
                </a:cubicBezTo>
                <a:cubicBezTo>
                  <a:pt x="100" y="26"/>
                  <a:pt x="101" y="24"/>
                  <a:pt x="102" y="22"/>
                </a:cubicBezTo>
                <a:cubicBezTo>
                  <a:pt x="103" y="21"/>
                  <a:pt x="103" y="20"/>
                  <a:pt x="104" y="20"/>
                </a:cubicBezTo>
                <a:cubicBezTo>
                  <a:pt x="106" y="15"/>
                  <a:pt x="109" y="11"/>
                  <a:pt x="113" y="7"/>
                </a:cubicBezTo>
                <a:cubicBezTo>
                  <a:pt x="115" y="6"/>
                  <a:pt x="117" y="5"/>
                  <a:pt x="120" y="5"/>
                </a:cubicBezTo>
                <a:cubicBezTo>
                  <a:pt x="121" y="5"/>
                  <a:pt x="122" y="4"/>
                  <a:pt x="123" y="3"/>
                </a:cubicBezTo>
                <a:cubicBezTo>
                  <a:pt x="124" y="2"/>
                  <a:pt x="124" y="2"/>
                  <a:pt x="125" y="1"/>
                </a:cubicBezTo>
                <a:cubicBezTo>
                  <a:pt x="126" y="0"/>
                  <a:pt x="127" y="0"/>
                  <a:pt x="128" y="1"/>
                </a:cubicBezTo>
                <a:cubicBezTo>
                  <a:pt x="130" y="4"/>
                  <a:pt x="131" y="6"/>
                  <a:pt x="131" y="9"/>
                </a:cubicBezTo>
                <a:cubicBezTo>
                  <a:pt x="131" y="11"/>
                  <a:pt x="131" y="12"/>
                  <a:pt x="131" y="13"/>
                </a:cubicBezTo>
                <a:cubicBezTo>
                  <a:pt x="132" y="16"/>
                  <a:pt x="131" y="19"/>
                  <a:pt x="129" y="22"/>
                </a:cubicBezTo>
                <a:cubicBezTo>
                  <a:pt x="128" y="26"/>
                  <a:pt x="125" y="29"/>
                  <a:pt x="123" y="33"/>
                </a:cubicBezTo>
                <a:cubicBezTo>
                  <a:pt x="120" y="36"/>
                  <a:pt x="117" y="40"/>
                  <a:pt x="115" y="44"/>
                </a:cubicBezTo>
                <a:cubicBezTo>
                  <a:pt x="114" y="46"/>
                  <a:pt x="112" y="49"/>
                  <a:pt x="111" y="51"/>
                </a:cubicBezTo>
                <a:cubicBezTo>
                  <a:pt x="111" y="52"/>
                  <a:pt x="110" y="53"/>
                  <a:pt x="110" y="54"/>
                </a:cubicBezTo>
                <a:cubicBezTo>
                  <a:pt x="110" y="55"/>
                  <a:pt x="110" y="55"/>
                  <a:pt x="111" y="56"/>
                </a:cubicBezTo>
                <a:cubicBezTo>
                  <a:pt x="111" y="56"/>
                  <a:pt x="112" y="57"/>
                  <a:pt x="113" y="57"/>
                </a:cubicBezTo>
                <a:cubicBezTo>
                  <a:pt x="115" y="58"/>
                  <a:pt x="117" y="58"/>
                  <a:pt x="119" y="59"/>
                </a:cubicBezTo>
                <a:cubicBezTo>
                  <a:pt x="127" y="59"/>
                  <a:pt x="135" y="59"/>
                  <a:pt x="143" y="59"/>
                </a:cubicBezTo>
                <a:cubicBezTo>
                  <a:pt x="145" y="59"/>
                  <a:pt x="147" y="59"/>
                  <a:pt x="148" y="58"/>
                </a:cubicBezTo>
                <a:cubicBezTo>
                  <a:pt x="157" y="56"/>
                  <a:pt x="165" y="54"/>
                  <a:pt x="172" y="51"/>
                </a:cubicBezTo>
                <a:cubicBezTo>
                  <a:pt x="176" y="50"/>
                  <a:pt x="179" y="48"/>
                  <a:pt x="182" y="47"/>
                </a:cubicBezTo>
                <a:cubicBezTo>
                  <a:pt x="187" y="44"/>
                  <a:pt x="193" y="43"/>
                  <a:pt x="199" y="42"/>
                </a:cubicBezTo>
                <a:cubicBezTo>
                  <a:pt x="199" y="42"/>
                  <a:pt x="199" y="42"/>
                  <a:pt x="199" y="42"/>
                </a:cubicBezTo>
                <a:cubicBezTo>
                  <a:pt x="199" y="42"/>
                  <a:pt x="199" y="41"/>
                  <a:pt x="199" y="41"/>
                </a:cubicBezTo>
                <a:cubicBezTo>
                  <a:pt x="199" y="40"/>
                  <a:pt x="198" y="38"/>
                  <a:pt x="198" y="37"/>
                </a:cubicBezTo>
                <a:cubicBezTo>
                  <a:pt x="198" y="36"/>
                  <a:pt x="198" y="35"/>
                  <a:pt x="197" y="35"/>
                </a:cubicBezTo>
                <a:cubicBezTo>
                  <a:pt x="197" y="34"/>
                  <a:pt x="197" y="34"/>
                  <a:pt x="197" y="33"/>
                </a:cubicBezTo>
                <a:cubicBezTo>
                  <a:pt x="198" y="32"/>
                  <a:pt x="199" y="32"/>
                  <a:pt x="200" y="33"/>
                </a:cubicBezTo>
                <a:cubicBezTo>
                  <a:pt x="200" y="33"/>
                  <a:pt x="200" y="34"/>
                  <a:pt x="200" y="34"/>
                </a:cubicBezTo>
                <a:cubicBezTo>
                  <a:pt x="199" y="36"/>
                  <a:pt x="200" y="38"/>
                  <a:pt x="200" y="40"/>
                </a:cubicBezTo>
                <a:cubicBezTo>
                  <a:pt x="200" y="40"/>
                  <a:pt x="201" y="41"/>
                  <a:pt x="201" y="42"/>
                </a:cubicBezTo>
                <a:cubicBezTo>
                  <a:pt x="201" y="42"/>
                  <a:pt x="202" y="42"/>
                  <a:pt x="202" y="42"/>
                </a:cubicBezTo>
                <a:cubicBezTo>
                  <a:pt x="204" y="42"/>
                  <a:pt x="205" y="43"/>
                  <a:pt x="205" y="45"/>
                </a:cubicBezTo>
                <a:cubicBezTo>
                  <a:pt x="205" y="46"/>
                  <a:pt x="205" y="48"/>
                  <a:pt x="205" y="50"/>
                </a:cubicBezTo>
                <a:cubicBezTo>
                  <a:pt x="206" y="51"/>
                  <a:pt x="205" y="52"/>
                  <a:pt x="204" y="53"/>
                </a:cubicBezTo>
                <a:cubicBezTo>
                  <a:pt x="203" y="54"/>
                  <a:pt x="203" y="56"/>
                  <a:pt x="202" y="57"/>
                </a:cubicBezTo>
                <a:cubicBezTo>
                  <a:pt x="202" y="57"/>
                  <a:pt x="202" y="57"/>
                  <a:pt x="202" y="57"/>
                </a:cubicBezTo>
                <a:cubicBezTo>
                  <a:pt x="205" y="57"/>
                  <a:pt x="207" y="57"/>
                  <a:pt x="209" y="57"/>
                </a:cubicBezTo>
                <a:cubicBezTo>
                  <a:pt x="212" y="57"/>
                  <a:pt x="214" y="59"/>
                  <a:pt x="214" y="61"/>
                </a:cubicBezTo>
                <a:cubicBezTo>
                  <a:pt x="215" y="63"/>
                  <a:pt x="215" y="65"/>
                  <a:pt x="214" y="68"/>
                </a:cubicBezTo>
                <a:cubicBezTo>
                  <a:pt x="213" y="70"/>
                  <a:pt x="213" y="72"/>
                  <a:pt x="211" y="73"/>
                </a:cubicBezTo>
                <a:cubicBezTo>
                  <a:pt x="211" y="74"/>
                  <a:pt x="211" y="74"/>
                  <a:pt x="211" y="74"/>
                </a:cubicBezTo>
                <a:cubicBezTo>
                  <a:pt x="211" y="75"/>
                  <a:pt x="210" y="76"/>
                  <a:pt x="210" y="77"/>
                </a:cubicBezTo>
                <a:cubicBezTo>
                  <a:pt x="210" y="77"/>
                  <a:pt x="210" y="77"/>
                  <a:pt x="211" y="77"/>
                </a:cubicBezTo>
                <a:cubicBezTo>
                  <a:pt x="212" y="77"/>
                  <a:pt x="213" y="77"/>
                  <a:pt x="214" y="77"/>
                </a:cubicBezTo>
                <a:cubicBezTo>
                  <a:pt x="216" y="77"/>
                  <a:pt x="217" y="78"/>
                  <a:pt x="217" y="80"/>
                </a:cubicBezTo>
                <a:cubicBezTo>
                  <a:pt x="217" y="82"/>
                  <a:pt x="216" y="83"/>
                  <a:pt x="215" y="84"/>
                </a:cubicBezTo>
                <a:cubicBezTo>
                  <a:pt x="215" y="84"/>
                  <a:pt x="215" y="85"/>
                  <a:pt x="214" y="85"/>
                </a:cubicBezTo>
                <a:cubicBezTo>
                  <a:pt x="214" y="86"/>
                  <a:pt x="214" y="86"/>
                  <a:pt x="214" y="87"/>
                </a:cubicBezTo>
                <a:cubicBezTo>
                  <a:pt x="214" y="88"/>
                  <a:pt x="214" y="89"/>
                  <a:pt x="213" y="90"/>
                </a:cubicBezTo>
                <a:cubicBezTo>
                  <a:pt x="213" y="91"/>
                  <a:pt x="212" y="92"/>
                  <a:pt x="211" y="92"/>
                </a:cubicBezTo>
                <a:cubicBezTo>
                  <a:pt x="209" y="94"/>
                  <a:pt x="207" y="95"/>
                  <a:pt x="205" y="96"/>
                </a:cubicBezTo>
                <a:cubicBezTo>
                  <a:pt x="205" y="96"/>
                  <a:pt x="204" y="96"/>
                  <a:pt x="204" y="96"/>
                </a:cubicBezTo>
                <a:cubicBezTo>
                  <a:pt x="205" y="97"/>
                  <a:pt x="205" y="97"/>
                  <a:pt x="206" y="98"/>
                </a:cubicBezTo>
                <a:cubicBezTo>
                  <a:pt x="206" y="99"/>
                  <a:pt x="206" y="100"/>
                  <a:pt x="206" y="102"/>
                </a:cubicBezTo>
                <a:cubicBezTo>
                  <a:pt x="206" y="102"/>
                  <a:pt x="205" y="103"/>
                  <a:pt x="205" y="104"/>
                </a:cubicBezTo>
                <a:cubicBezTo>
                  <a:pt x="203" y="106"/>
                  <a:pt x="202" y="108"/>
                  <a:pt x="199" y="110"/>
                </a:cubicBezTo>
                <a:cubicBezTo>
                  <a:pt x="196" y="113"/>
                  <a:pt x="192" y="115"/>
                  <a:pt x="188" y="117"/>
                </a:cubicBezTo>
                <a:cubicBezTo>
                  <a:pt x="183" y="119"/>
                  <a:pt x="178" y="121"/>
                  <a:pt x="173" y="123"/>
                </a:cubicBezTo>
                <a:cubicBezTo>
                  <a:pt x="166" y="125"/>
                  <a:pt x="160" y="127"/>
                  <a:pt x="154" y="129"/>
                </a:cubicBezTo>
                <a:cubicBezTo>
                  <a:pt x="146" y="130"/>
                  <a:pt x="139" y="132"/>
                  <a:pt x="132" y="133"/>
                </a:cubicBezTo>
                <a:cubicBezTo>
                  <a:pt x="129" y="134"/>
                  <a:pt x="125" y="134"/>
                  <a:pt x="122" y="135"/>
                </a:cubicBezTo>
                <a:cubicBezTo>
                  <a:pt x="119" y="135"/>
                  <a:pt x="115" y="136"/>
                  <a:pt x="111" y="137"/>
                </a:cubicBezTo>
                <a:cubicBezTo>
                  <a:pt x="109" y="137"/>
                  <a:pt x="107" y="138"/>
                  <a:pt x="105" y="138"/>
                </a:cubicBezTo>
                <a:cubicBezTo>
                  <a:pt x="100" y="139"/>
                  <a:pt x="96" y="140"/>
                  <a:pt x="91" y="140"/>
                </a:cubicBezTo>
                <a:cubicBezTo>
                  <a:pt x="87" y="140"/>
                  <a:pt x="82" y="140"/>
                  <a:pt x="78" y="140"/>
                </a:cubicBezTo>
                <a:cubicBezTo>
                  <a:pt x="72" y="140"/>
                  <a:pt x="66" y="140"/>
                  <a:pt x="60" y="139"/>
                </a:cubicBezTo>
                <a:cubicBezTo>
                  <a:pt x="56" y="139"/>
                  <a:pt x="53" y="139"/>
                  <a:pt x="49" y="138"/>
                </a:cubicBezTo>
                <a:cubicBezTo>
                  <a:pt x="45" y="138"/>
                  <a:pt x="41" y="137"/>
                  <a:pt x="37" y="138"/>
                </a:cubicBezTo>
                <a:cubicBezTo>
                  <a:pt x="37" y="138"/>
                  <a:pt x="37" y="138"/>
                  <a:pt x="36" y="138"/>
                </a:cubicBezTo>
                <a:cubicBezTo>
                  <a:pt x="35" y="138"/>
                  <a:pt x="34" y="138"/>
                  <a:pt x="33" y="137"/>
                </a:cubicBezTo>
                <a:cubicBezTo>
                  <a:pt x="32" y="137"/>
                  <a:pt x="31" y="137"/>
                  <a:pt x="30" y="136"/>
                </a:cubicBezTo>
                <a:cubicBezTo>
                  <a:pt x="26" y="136"/>
                  <a:pt x="22" y="136"/>
                  <a:pt x="18" y="135"/>
                </a:cubicBezTo>
                <a:cubicBezTo>
                  <a:pt x="18" y="135"/>
                  <a:pt x="17" y="135"/>
                  <a:pt x="17" y="135"/>
                </a:cubicBezTo>
                <a:cubicBezTo>
                  <a:pt x="16" y="135"/>
                  <a:pt x="15" y="134"/>
                  <a:pt x="15" y="132"/>
                </a:cubicBezTo>
                <a:cubicBezTo>
                  <a:pt x="16" y="131"/>
                  <a:pt x="17" y="130"/>
                  <a:pt x="18" y="130"/>
                </a:cubicBezTo>
                <a:cubicBezTo>
                  <a:pt x="20" y="131"/>
                  <a:pt x="22" y="131"/>
                  <a:pt x="24" y="132"/>
                </a:cubicBezTo>
                <a:cubicBezTo>
                  <a:pt x="24" y="132"/>
                  <a:pt x="25" y="132"/>
                  <a:pt x="25" y="132"/>
                </a:cubicBezTo>
                <a:cubicBezTo>
                  <a:pt x="26" y="131"/>
                  <a:pt x="26" y="131"/>
                  <a:pt x="27" y="131"/>
                </a:cubicBezTo>
                <a:cubicBezTo>
                  <a:pt x="33" y="133"/>
                  <a:pt x="38" y="133"/>
                  <a:pt x="44" y="134"/>
                </a:cubicBezTo>
                <a:cubicBezTo>
                  <a:pt x="44" y="134"/>
                  <a:pt x="45" y="134"/>
                  <a:pt x="46" y="134"/>
                </a:cubicBezTo>
                <a:cubicBezTo>
                  <a:pt x="58" y="134"/>
                  <a:pt x="69" y="133"/>
                  <a:pt x="81" y="133"/>
                </a:cubicBezTo>
                <a:cubicBezTo>
                  <a:pt x="88" y="133"/>
                  <a:pt x="94" y="132"/>
                  <a:pt x="101" y="132"/>
                </a:cubicBezTo>
                <a:cubicBezTo>
                  <a:pt x="106" y="131"/>
                  <a:pt x="110" y="131"/>
                  <a:pt x="115" y="130"/>
                </a:cubicBezTo>
                <a:cubicBezTo>
                  <a:pt x="123" y="128"/>
                  <a:pt x="130" y="126"/>
                  <a:pt x="138" y="125"/>
                </a:cubicBezTo>
                <a:cubicBezTo>
                  <a:pt x="145" y="123"/>
                  <a:pt x="152" y="122"/>
                  <a:pt x="160" y="120"/>
                </a:cubicBezTo>
                <a:cubicBezTo>
                  <a:pt x="167" y="118"/>
                  <a:pt x="174" y="117"/>
                  <a:pt x="181" y="114"/>
                </a:cubicBezTo>
                <a:cubicBezTo>
                  <a:pt x="184" y="114"/>
                  <a:pt x="187" y="112"/>
                  <a:pt x="190" y="111"/>
                </a:cubicBezTo>
                <a:cubicBezTo>
                  <a:pt x="192" y="110"/>
                  <a:pt x="194" y="109"/>
                  <a:pt x="196" y="108"/>
                </a:cubicBezTo>
                <a:cubicBezTo>
                  <a:pt x="198" y="107"/>
                  <a:pt x="199" y="106"/>
                  <a:pt x="200" y="104"/>
                </a:cubicBezTo>
                <a:cubicBezTo>
                  <a:pt x="200" y="103"/>
                  <a:pt x="200" y="102"/>
                  <a:pt x="199" y="102"/>
                </a:cubicBezTo>
                <a:cubicBezTo>
                  <a:pt x="199" y="101"/>
                  <a:pt x="199" y="101"/>
                  <a:pt x="198" y="101"/>
                </a:cubicBezTo>
                <a:cubicBezTo>
                  <a:pt x="198" y="101"/>
                  <a:pt x="197" y="101"/>
                  <a:pt x="197" y="101"/>
                </a:cubicBezTo>
                <a:cubicBezTo>
                  <a:pt x="196" y="102"/>
                  <a:pt x="196" y="102"/>
                  <a:pt x="195" y="101"/>
                </a:cubicBezTo>
                <a:cubicBezTo>
                  <a:pt x="195" y="101"/>
                  <a:pt x="195" y="101"/>
                  <a:pt x="195" y="101"/>
                </a:cubicBezTo>
                <a:cubicBezTo>
                  <a:pt x="194" y="101"/>
                  <a:pt x="194" y="101"/>
                  <a:pt x="193" y="102"/>
                </a:cubicBezTo>
                <a:cubicBezTo>
                  <a:pt x="193" y="102"/>
                  <a:pt x="192" y="102"/>
                  <a:pt x="191" y="102"/>
                </a:cubicBezTo>
                <a:cubicBezTo>
                  <a:pt x="191" y="102"/>
                  <a:pt x="190" y="102"/>
                  <a:pt x="190" y="102"/>
                </a:cubicBezTo>
                <a:cubicBezTo>
                  <a:pt x="187" y="103"/>
                  <a:pt x="185" y="104"/>
                  <a:pt x="182" y="105"/>
                </a:cubicBezTo>
                <a:cubicBezTo>
                  <a:pt x="176" y="107"/>
                  <a:pt x="169" y="109"/>
                  <a:pt x="163" y="110"/>
                </a:cubicBezTo>
                <a:cubicBezTo>
                  <a:pt x="160" y="111"/>
                  <a:pt x="158" y="111"/>
                  <a:pt x="155" y="112"/>
                </a:cubicBezTo>
                <a:cubicBezTo>
                  <a:pt x="153" y="112"/>
                  <a:pt x="151" y="113"/>
                  <a:pt x="149" y="114"/>
                </a:cubicBezTo>
                <a:cubicBezTo>
                  <a:pt x="147" y="114"/>
                  <a:pt x="146" y="115"/>
                  <a:pt x="144" y="115"/>
                </a:cubicBezTo>
                <a:cubicBezTo>
                  <a:pt x="144" y="115"/>
                  <a:pt x="143" y="116"/>
                  <a:pt x="143" y="116"/>
                </a:cubicBezTo>
                <a:cubicBezTo>
                  <a:pt x="143" y="116"/>
                  <a:pt x="142" y="116"/>
                  <a:pt x="142" y="116"/>
                </a:cubicBezTo>
                <a:cubicBezTo>
                  <a:pt x="142" y="116"/>
                  <a:pt x="139" y="116"/>
                  <a:pt x="139" y="116"/>
                </a:cubicBezTo>
                <a:cubicBezTo>
                  <a:pt x="138" y="116"/>
                  <a:pt x="137" y="115"/>
                  <a:pt x="137" y="114"/>
                </a:cubicBezTo>
                <a:cubicBezTo>
                  <a:pt x="137" y="112"/>
                  <a:pt x="138" y="112"/>
                  <a:pt x="139" y="111"/>
                </a:cubicBezTo>
                <a:cubicBezTo>
                  <a:pt x="140" y="111"/>
                  <a:pt x="140" y="111"/>
                  <a:pt x="141" y="111"/>
                </a:cubicBezTo>
                <a:cubicBezTo>
                  <a:pt x="141" y="111"/>
                  <a:pt x="142" y="111"/>
                  <a:pt x="142" y="110"/>
                </a:cubicBezTo>
                <a:cubicBezTo>
                  <a:pt x="143" y="110"/>
                  <a:pt x="143" y="111"/>
                  <a:pt x="144" y="111"/>
                </a:cubicBezTo>
                <a:cubicBezTo>
                  <a:pt x="145" y="110"/>
                  <a:pt x="146" y="110"/>
                  <a:pt x="147" y="110"/>
                </a:cubicBezTo>
                <a:cubicBezTo>
                  <a:pt x="153" y="109"/>
                  <a:pt x="160" y="108"/>
                  <a:pt x="165" y="107"/>
                </a:cubicBezTo>
                <a:cubicBezTo>
                  <a:pt x="172" y="105"/>
                  <a:pt x="178" y="103"/>
                  <a:pt x="184" y="101"/>
                </a:cubicBezTo>
                <a:cubicBezTo>
                  <a:pt x="186" y="100"/>
                  <a:pt x="187" y="100"/>
                  <a:pt x="189" y="99"/>
                </a:cubicBezTo>
                <a:cubicBezTo>
                  <a:pt x="189" y="99"/>
                  <a:pt x="190" y="99"/>
                  <a:pt x="190" y="98"/>
                </a:cubicBezTo>
                <a:cubicBezTo>
                  <a:pt x="191" y="97"/>
                  <a:pt x="192" y="97"/>
                  <a:pt x="193" y="96"/>
                </a:cubicBezTo>
                <a:cubicBezTo>
                  <a:pt x="196" y="95"/>
                  <a:pt x="199" y="94"/>
                  <a:pt x="202" y="93"/>
                </a:cubicBezTo>
                <a:cubicBezTo>
                  <a:pt x="204" y="92"/>
                  <a:pt x="206" y="91"/>
                  <a:pt x="208" y="89"/>
                </a:cubicBezTo>
                <a:cubicBezTo>
                  <a:pt x="209" y="89"/>
                  <a:pt x="210" y="87"/>
                  <a:pt x="209" y="86"/>
                </a:cubicBezTo>
                <a:cubicBezTo>
                  <a:pt x="209" y="86"/>
                  <a:pt x="209" y="86"/>
                  <a:pt x="208" y="86"/>
                </a:cubicBezTo>
                <a:cubicBezTo>
                  <a:pt x="206" y="86"/>
                  <a:pt x="204" y="86"/>
                  <a:pt x="201" y="86"/>
                </a:cubicBezTo>
                <a:cubicBezTo>
                  <a:pt x="200" y="86"/>
                  <a:pt x="199" y="86"/>
                  <a:pt x="198" y="87"/>
                </a:cubicBezTo>
                <a:cubicBezTo>
                  <a:pt x="197" y="88"/>
                  <a:pt x="197" y="87"/>
                  <a:pt x="196" y="87"/>
                </a:cubicBezTo>
                <a:cubicBezTo>
                  <a:pt x="195" y="87"/>
                  <a:pt x="195" y="87"/>
                  <a:pt x="195" y="87"/>
                </a:cubicBezTo>
                <a:cubicBezTo>
                  <a:pt x="190" y="89"/>
                  <a:pt x="184" y="90"/>
                  <a:pt x="179" y="91"/>
                </a:cubicBezTo>
                <a:cubicBezTo>
                  <a:pt x="175" y="92"/>
                  <a:pt x="171" y="93"/>
                  <a:pt x="166" y="94"/>
                </a:cubicBezTo>
                <a:cubicBezTo>
                  <a:pt x="163" y="95"/>
                  <a:pt x="160" y="96"/>
                  <a:pt x="157" y="96"/>
                </a:cubicBezTo>
                <a:cubicBezTo>
                  <a:pt x="154" y="98"/>
                  <a:pt x="150" y="99"/>
                  <a:pt x="147" y="100"/>
                </a:cubicBezTo>
                <a:cubicBezTo>
                  <a:pt x="143" y="101"/>
                  <a:pt x="140" y="102"/>
                  <a:pt x="136" y="104"/>
                </a:cubicBezTo>
                <a:cubicBezTo>
                  <a:pt x="135" y="104"/>
                  <a:pt x="134" y="104"/>
                  <a:pt x="132" y="105"/>
                </a:cubicBezTo>
                <a:cubicBezTo>
                  <a:pt x="131" y="105"/>
                  <a:pt x="130" y="104"/>
                  <a:pt x="129" y="103"/>
                </a:cubicBezTo>
                <a:cubicBezTo>
                  <a:pt x="129" y="102"/>
                  <a:pt x="130" y="100"/>
                  <a:pt x="131" y="100"/>
                </a:cubicBezTo>
                <a:cubicBezTo>
                  <a:pt x="131" y="100"/>
                  <a:pt x="132" y="100"/>
                  <a:pt x="132" y="100"/>
                </a:cubicBezTo>
                <a:cubicBezTo>
                  <a:pt x="132" y="100"/>
                  <a:pt x="133" y="99"/>
                  <a:pt x="133" y="99"/>
                </a:cubicBezTo>
                <a:cubicBezTo>
                  <a:pt x="133" y="98"/>
                  <a:pt x="133" y="98"/>
                  <a:pt x="134" y="98"/>
                </a:cubicBezTo>
                <a:cubicBezTo>
                  <a:pt x="135" y="97"/>
                  <a:pt x="137" y="97"/>
                  <a:pt x="138" y="97"/>
                </a:cubicBezTo>
                <a:cubicBezTo>
                  <a:pt x="141" y="98"/>
                  <a:pt x="145" y="97"/>
                  <a:pt x="148" y="96"/>
                </a:cubicBezTo>
                <a:cubicBezTo>
                  <a:pt x="152" y="95"/>
                  <a:pt x="156" y="94"/>
                  <a:pt x="160" y="93"/>
                </a:cubicBezTo>
                <a:cubicBezTo>
                  <a:pt x="163" y="92"/>
                  <a:pt x="166" y="91"/>
                  <a:pt x="169" y="90"/>
                </a:cubicBezTo>
                <a:cubicBezTo>
                  <a:pt x="173" y="88"/>
                  <a:pt x="178" y="86"/>
                  <a:pt x="183" y="85"/>
                </a:cubicBezTo>
                <a:cubicBezTo>
                  <a:pt x="186" y="83"/>
                  <a:pt x="190" y="82"/>
                  <a:pt x="194" y="81"/>
                </a:cubicBezTo>
                <a:cubicBezTo>
                  <a:pt x="199" y="79"/>
                  <a:pt x="203" y="76"/>
                  <a:pt x="207" y="73"/>
                </a:cubicBezTo>
                <a:cubicBezTo>
                  <a:pt x="208" y="72"/>
                  <a:pt x="209" y="71"/>
                  <a:pt x="208" y="69"/>
                </a:cubicBezTo>
                <a:cubicBezTo>
                  <a:pt x="207" y="67"/>
                  <a:pt x="206" y="66"/>
                  <a:pt x="204" y="65"/>
                </a:cubicBezTo>
                <a:cubicBezTo>
                  <a:pt x="202" y="65"/>
                  <a:pt x="199" y="65"/>
                  <a:pt x="197" y="65"/>
                </a:cubicBezTo>
                <a:cubicBezTo>
                  <a:pt x="197" y="65"/>
                  <a:pt x="196" y="66"/>
                  <a:pt x="196" y="66"/>
                </a:cubicBezTo>
                <a:cubicBezTo>
                  <a:pt x="195" y="66"/>
                  <a:pt x="195" y="66"/>
                  <a:pt x="194" y="65"/>
                </a:cubicBezTo>
                <a:cubicBezTo>
                  <a:pt x="193" y="66"/>
                  <a:pt x="193" y="66"/>
                  <a:pt x="193" y="66"/>
                </a:cubicBezTo>
                <a:cubicBezTo>
                  <a:pt x="193" y="67"/>
                  <a:pt x="192" y="67"/>
                  <a:pt x="191" y="67"/>
                </a:cubicBezTo>
                <a:cubicBezTo>
                  <a:pt x="190" y="67"/>
                  <a:pt x="189" y="67"/>
                  <a:pt x="188" y="68"/>
                </a:cubicBezTo>
                <a:cubicBezTo>
                  <a:pt x="186" y="69"/>
                  <a:pt x="185" y="70"/>
                  <a:pt x="183" y="71"/>
                </a:cubicBezTo>
                <a:cubicBezTo>
                  <a:pt x="177" y="73"/>
                  <a:pt x="172" y="75"/>
                  <a:pt x="166" y="77"/>
                </a:cubicBezTo>
                <a:cubicBezTo>
                  <a:pt x="160" y="80"/>
                  <a:pt x="154" y="81"/>
                  <a:pt x="147" y="81"/>
                </a:cubicBezTo>
                <a:cubicBezTo>
                  <a:pt x="143" y="82"/>
                  <a:pt x="140" y="82"/>
                  <a:pt x="136" y="82"/>
                </a:cubicBezTo>
                <a:cubicBezTo>
                  <a:pt x="134" y="83"/>
                  <a:pt x="132" y="83"/>
                  <a:pt x="130" y="84"/>
                </a:cubicBezTo>
                <a:cubicBezTo>
                  <a:pt x="129" y="84"/>
                  <a:pt x="128" y="84"/>
                  <a:pt x="128" y="84"/>
                </a:cubicBezTo>
                <a:cubicBezTo>
                  <a:pt x="127" y="84"/>
                  <a:pt x="126" y="84"/>
                  <a:pt x="126" y="84"/>
                </a:cubicBezTo>
                <a:cubicBezTo>
                  <a:pt x="126" y="84"/>
                  <a:pt x="125" y="84"/>
                  <a:pt x="125" y="84"/>
                </a:cubicBezTo>
                <a:cubicBezTo>
                  <a:pt x="124" y="85"/>
                  <a:pt x="124" y="84"/>
                  <a:pt x="123" y="84"/>
                </a:cubicBezTo>
                <a:cubicBezTo>
                  <a:pt x="123" y="84"/>
                  <a:pt x="122" y="84"/>
                  <a:pt x="122" y="84"/>
                </a:cubicBezTo>
                <a:cubicBezTo>
                  <a:pt x="121" y="84"/>
                  <a:pt x="120" y="84"/>
                  <a:pt x="120" y="84"/>
                </a:cubicBezTo>
                <a:cubicBezTo>
                  <a:pt x="119" y="83"/>
                  <a:pt x="119" y="82"/>
                  <a:pt x="119" y="82"/>
                </a:cubicBezTo>
                <a:cubicBezTo>
                  <a:pt x="119" y="81"/>
                  <a:pt x="119" y="80"/>
                  <a:pt x="120" y="80"/>
                </a:cubicBezTo>
                <a:cubicBezTo>
                  <a:pt x="120" y="79"/>
                  <a:pt x="121" y="79"/>
                  <a:pt x="122" y="80"/>
                </a:cubicBezTo>
                <a:cubicBezTo>
                  <a:pt x="122" y="80"/>
                  <a:pt x="123" y="80"/>
                  <a:pt x="124" y="80"/>
                </a:cubicBezTo>
                <a:cubicBezTo>
                  <a:pt x="125" y="79"/>
                  <a:pt x="126" y="79"/>
                  <a:pt x="127" y="79"/>
                </a:cubicBezTo>
                <a:cubicBezTo>
                  <a:pt x="130" y="80"/>
                  <a:pt x="133" y="79"/>
                  <a:pt x="136" y="78"/>
                </a:cubicBezTo>
                <a:cubicBezTo>
                  <a:pt x="141" y="78"/>
                  <a:pt x="145" y="77"/>
                  <a:pt x="149" y="76"/>
                </a:cubicBezTo>
                <a:cubicBezTo>
                  <a:pt x="153" y="76"/>
                  <a:pt x="156" y="75"/>
                  <a:pt x="159" y="74"/>
                </a:cubicBezTo>
                <a:cubicBezTo>
                  <a:pt x="163" y="73"/>
                  <a:pt x="167" y="72"/>
                  <a:pt x="170" y="70"/>
                </a:cubicBezTo>
                <a:cubicBezTo>
                  <a:pt x="174" y="68"/>
                  <a:pt x="177" y="67"/>
                  <a:pt x="180" y="65"/>
                </a:cubicBezTo>
                <a:cubicBezTo>
                  <a:pt x="181" y="65"/>
                  <a:pt x="181" y="64"/>
                  <a:pt x="182" y="64"/>
                </a:cubicBezTo>
                <a:cubicBezTo>
                  <a:pt x="186" y="62"/>
                  <a:pt x="190" y="60"/>
                  <a:pt x="194" y="59"/>
                </a:cubicBezTo>
                <a:cubicBezTo>
                  <a:pt x="195" y="59"/>
                  <a:pt x="196" y="58"/>
                  <a:pt x="197" y="58"/>
                </a:cubicBezTo>
                <a:cubicBezTo>
                  <a:pt x="197" y="57"/>
                  <a:pt x="198" y="56"/>
                  <a:pt x="199" y="56"/>
                </a:cubicBezTo>
                <a:cubicBezTo>
                  <a:pt x="199" y="55"/>
                  <a:pt x="200" y="55"/>
                  <a:pt x="200" y="54"/>
                </a:cubicBezTo>
                <a:cubicBezTo>
                  <a:pt x="200" y="54"/>
                  <a:pt x="200" y="53"/>
                  <a:pt x="200" y="53"/>
                </a:cubicBezTo>
                <a:cubicBezTo>
                  <a:pt x="199" y="51"/>
                  <a:pt x="199" y="50"/>
                  <a:pt x="197" y="50"/>
                </a:cubicBezTo>
                <a:cubicBezTo>
                  <a:pt x="193" y="50"/>
                  <a:pt x="190" y="50"/>
                  <a:pt x="186" y="51"/>
                </a:cubicBezTo>
                <a:cubicBezTo>
                  <a:pt x="184" y="51"/>
                  <a:pt x="183" y="52"/>
                  <a:pt x="181" y="53"/>
                </a:cubicBezTo>
                <a:cubicBezTo>
                  <a:pt x="178" y="54"/>
                  <a:pt x="175" y="55"/>
                  <a:pt x="171" y="56"/>
                </a:cubicBezTo>
                <a:cubicBezTo>
                  <a:pt x="167" y="58"/>
                  <a:pt x="162" y="59"/>
                  <a:pt x="157" y="60"/>
                </a:cubicBezTo>
                <a:cubicBezTo>
                  <a:pt x="154" y="61"/>
                  <a:pt x="151" y="61"/>
                  <a:pt x="148" y="61"/>
                </a:cubicBezTo>
                <a:cubicBezTo>
                  <a:pt x="145" y="61"/>
                  <a:pt x="142" y="62"/>
                  <a:pt x="140" y="62"/>
                </a:cubicBezTo>
                <a:cubicBezTo>
                  <a:pt x="133" y="63"/>
                  <a:pt x="127" y="63"/>
                  <a:pt x="121" y="63"/>
                </a:cubicBezTo>
                <a:cubicBezTo>
                  <a:pt x="117" y="62"/>
                  <a:pt x="114" y="62"/>
                  <a:pt x="111" y="61"/>
                </a:cubicBezTo>
                <a:cubicBezTo>
                  <a:pt x="109" y="61"/>
                  <a:pt x="107" y="60"/>
                  <a:pt x="106" y="58"/>
                </a:cubicBezTo>
                <a:cubicBezTo>
                  <a:pt x="105" y="58"/>
                  <a:pt x="105" y="57"/>
                  <a:pt x="105" y="56"/>
                </a:cubicBezTo>
                <a:cubicBezTo>
                  <a:pt x="106" y="55"/>
                  <a:pt x="106" y="54"/>
                  <a:pt x="106" y="54"/>
                </a:cubicBezTo>
                <a:cubicBezTo>
                  <a:pt x="107" y="53"/>
                  <a:pt x="108" y="51"/>
                  <a:pt x="108" y="50"/>
                </a:cubicBezTo>
                <a:cubicBezTo>
                  <a:pt x="109" y="49"/>
                  <a:pt x="109" y="48"/>
                  <a:pt x="110" y="48"/>
                </a:cubicBezTo>
                <a:cubicBezTo>
                  <a:pt x="111" y="46"/>
                  <a:pt x="112" y="44"/>
                  <a:pt x="113" y="42"/>
                </a:cubicBezTo>
                <a:cubicBezTo>
                  <a:pt x="114" y="40"/>
                  <a:pt x="115" y="37"/>
                  <a:pt x="116" y="35"/>
                </a:cubicBezTo>
                <a:cubicBezTo>
                  <a:pt x="118" y="31"/>
                  <a:pt x="120" y="27"/>
                  <a:pt x="122" y="24"/>
                </a:cubicBezTo>
                <a:cubicBezTo>
                  <a:pt x="123" y="23"/>
                  <a:pt x="123" y="22"/>
                  <a:pt x="122" y="21"/>
                </a:cubicBezTo>
                <a:cubicBezTo>
                  <a:pt x="122" y="21"/>
                  <a:pt x="122" y="20"/>
                  <a:pt x="122" y="20"/>
                </a:cubicBezTo>
                <a:cubicBezTo>
                  <a:pt x="123" y="20"/>
                  <a:pt x="123" y="19"/>
                  <a:pt x="123" y="19"/>
                </a:cubicBezTo>
                <a:cubicBezTo>
                  <a:pt x="125" y="18"/>
                  <a:pt x="126" y="16"/>
                  <a:pt x="126" y="15"/>
                </a:cubicBezTo>
                <a:cubicBezTo>
                  <a:pt x="127" y="13"/>
                  <a:pt x="126" y="11"/>
                  <a:pt x="126" y="9"/>
                </a:cubicBezTo>
                <a:cubicBezTo>
                  <a:pt x="126" y="8"/>
                  <a:pt x="126" y="7"/>
                  <a:pt x="125" y="7"/>
                </a:cubicBezTo>
                <a:cubicBezTo>
                  <a:pt x="124" y="7"/>
                  <a:pt x="123" y="6"/>
                  <a:pt x="122" y="7"/>
                </a:cubicBezTo>
                <a:cubicBezTo>
                  <a:pt x="121" y="8"/>
                  <a:pt x="120" y="9"/>
                  <a:pt x="119" y="10"/>
                </a:cubicBezTo>
                <a:cubicBezTo>
                  <a:pt x="118" y="11"/>
                  <a:pt x="117" y="12"/>
                  <a:pt x="115" y="13"/>
                </a:cubicBezTo>
                <a:cubicBezTo>
                  <a:pt x="111" y="15"/>
                  <a:pt x="108" y="18"/>
                  <a:pt x="105" y="22"/>
                </a:cubicBezTo>
                <a:cubicBezTo>
                  <a:pt x="105" y="23"/>
                  <a:pt x="105" y="23"/>
                  <a:pt x="104" y="24"/>
                </a:cubicBezTo>
                <a:cubicBezTo>
                  <a:pt x="103" y="27"/>
                  <a:pt x="102" y="30"/>
                  <a:pt x="100" y="34"/>
                </a:cubicBezTo>
                <a:cubicBezTo>
                  <a:pt x="99" y="36"/>
                  <a:pt x="97" y="38"/>
                  <a:pt x="96" y="40"/>
                </a:cubicBezTo>
                <a:cubicBezTo>
                  <a:pt x="92" y="45"/>
                  <a:pt x="89" y="50"/>
                  <a:pt x="84" y="54"/>
                </a:cubicBezTo>
                <a:cubicBezTo>
                  <a:pt x="82" y="55"/>
                  <a:pt x="81" y="56"/>
                  <a:pt x="79" y="57"/>
                </a:cubicBezTo>
                <a:cubicBezTo>
                  <a:pt x="77" y="59"/>
                  <a:pt x="75" y="61"/>
                  <a:pt x="73" y="63"/>
                </a:cubicBezTo>
                <a:cubicBezTo>
                  <a:pt x="73" y="63"/>
                  <a:pt x="73" y="63"/>
                  <a:pt x="73" y="63"/>
                </a:cubicBezTo>
                <a:cubicBezTo>
                  <a:pt x="72" y="64"/>
                  <a:pt x="71" y="64"/>
                  <a:pt x="70" y="64"/>
                </a:cubicBezTo>
                <a:cubicBezTo>
                  <a:pt x="70" y="64"/>
                  <a:pt x="69" y="64"/>
                  <a:pt x="69" y="65"/>
                </a:cubicBezTo>
                <a:cubicBezTo>
                  <a:pt x="67" y="66"/>
                  <a:pt x="66" y="67"/>
                  <a:pt x="65" y="68"/>
                </a:cubicBezTo>
                <a:cubicBezTo>
                  <a:pt x="63" y="69"/>
                  <a:pt x="62" y="71"/>
                  <a:pt x="60" y="72"/>
                </a:cubicBezTo>
                <a:cubicBezTo>
                  <a:pt x="58" y="74"/>
                  <a:pt x="56" y="75"/>
                  <a:pt x="54" y="75"/>
                </a:cubicBezTo>
                <a:cubicBezTo>
                  <a:pt x="50" y="76"/>
                  <a:pt x="47" y="77"/>
                  <a:pt x="44" y="77"/>
                </a:cubicBezTo>
                <a:cubicBezTo>
                  <a:pt x="40" y="78"/>
                  <a:pt x="36" y="78"/>
                  <a:pt x="31" y="78"/>
                </a:cubicBezTo>
                <a:cubicBezTo>
                  <a:pt x="25" y="79"/>
                  <a:pt x="18" y="79"/>
                  <a:pt x="12" y="79"/>
                </a:cubicBezTo>
                <a:cubicBezTo>
                  <a:pt x="9" y="79"/>
                  <a:pt x="6" y="80"/>
                  <a:pt x="3" y="81"/>
                </a:cubicBezTo>
                <a:cubicBezTo>
                  <a:pt x="2" y="81"/>
                  <a:pt x="1" y="81"/>
                  <a:pt x="1" y="80"/>
                </a:cubicBezTo>
                <a:cubicBezTo>
                  <a:pt x="0" y="80"/>
                  <a:pt x="0" y="79"/>
                  <a:pt x="0" y="78"/>
                </a:cubicBezTo>
                <a:cubicBezTo>
                  <a:pt x="0" y="77"/>
                  <a:pt x="1" y="76"/>
                  <a:pt x="2" y="76"/>
                </a:cubicBezTo>
                <a:cubicBezTo>
                  <a:pt x="3" y="76"/>
                  <a:pt x="3" y="76"/>
                  <a:pt x="4" y="76"/>
                </a:cubicBezTo>
                <a:close/>
                <a:moveTo>
                  <a:pt x="128" y="7"/>
                </a:moveTo>
                <a:cubicBezTo>
                  <a:pt x="128" y="6"/>
                  <a:pt x="127" y="4"/>
                  <a:pt x="127" y="3"/>
                </a:cubicBezTo>
                <a:cubicBezTo>
                  <a:pt x="126" y="4"/>
                  <a:pt x="126" y="4"/>
                  <a:pt x="125" y="4"/>
                </a:cubicBezTo>
                <a:cubicBezTo>
                  <a:pt x="127" y="5"/>
                  <a:pt x="127" y="5"/>
                  <a:pt x="128" y="7"/>
                </a:cubicBezTo>
                <a:cubicBezTo>
                  <a:pt x="128" y="7"/>
                  <a:pt x="128" y="7"/>
                  <a:pt x="128" y="7"/>
                </a:cubicBezTo>
                <a:cubicBezTo>
                  <a:pt x="128" y="7"/>
                  <a:pt x="128" y="7"/>
                  <a:pt x="128" y="8"/>
                </a:cubicBezTo>
                <a:cubicBezTo>
                  <a:pt x="128" y="9"/>
                  <a:pt x="129" y="11"/>
                  <a:pt x="129" y="12"/>
                </a:cubicBezTo>
                <a:cubicBezTo>
                  <a:pt x="129" y="14"/>
                  <a:pt x="128" y="16"/>
                  <a:pt x="127" y="18"/>
                </a:cubicBezTo>
                <a:cubicBezTo>
                  <a:pt x="127" y="19"/>
                  <a:pt x="127" y="20"/>
                  <a:pt x="127" y="21"/>
                </a:cubicBezTo>
                <a:cubicBezTo>
                  <a:pt x="128" y="19"/>
                  <a:pt x="129" y="17"/>
                  <a:pt x="129" y="15"/>
                </a:cubicBezTo>
                <a:cubicBezTo>
                  <a:pt x="129" y="13"/>
                  <a:pt x="129" y="11"/>
                  <a:pt x="129" y="10"/>
                </a:cubicBezTo>
                <a:cubicBezTo>
                  <a:pt x="129" y="9"/>
                  <a:pt x="129" y="8"/>
                  <a:pt x="128" y="7"/>
                </a:cubicBezTo>
                <a:close/>
                <a:moveTo>
                  <a:pt x="164" y="122"/>
                </a:moveTo>
                <a:cubicBezTo>
                  <a:pt x="164" y="122"/>
                  <a:pt x="164" y="122"/>
                  <a:pt x="164" y="122"/>
                </a:cubicBezTo>
                <a:cubicBezTo>
                  <a:pt x="163" y="122"/>
                  <a:pt x="162" y="122"/>
                  <a:pt x="161" y="122"/>
                </a:cubicBezTo>
                <a:cubicBezTo>
                  <a:pt x="154" y="124"/>
                  <a:pt x="146" y="125"/>
                  <a:pt x="139" y="127"/>
                </a:cubicBezTo>
                <a:cubicBezTo>
                  <a:pt x="131" y="129"/>
                  <a:pt x="124" y="130"/>
                  <a:pt x="116" y="132"/>
                </a:cubicBezTo>
                <a:cubicBezTo>
                  <a:pt x="111" y="133"/>
                  <a:pt x="106" y="133"/>
                  <a:pt x="101" y="134"/>
                </a:cubicBezTo>
                <a:cubicBezTo>
                  <a:pt x="98" y="134"/>
                  <a:pt x="95" y="134"/>
                  <a:pt x="91" y="135"/>
                </a:cubicBezTo>
                <a:cubicBezTo>
                  <a:pt x="92" y="135"/>
                  <a:pt x="93" y="135"/>
                  <a:pt x="93" y="135"/>
                </a:cubicBezTo>
                <a:cubicBezTo>
                  <a:pt x="98" y="135"/>
                  <a:pt x="102" y="134"/>
                  <a:pt x="107" y="134"/>
                </a:cubicBezTo>
                <a:cubicBezTo>
                  <a:pt x="110" y="134"/>
                  <a:pt x="113" y="134"/>
                  <a:pt x="116" y="133"/>
                </a:cubicBezTo>
                <a:cubicBezTo>
                  <a:pt x="123" y="132"/>
                  <a:pt x="130" y="131"/>
                  <a:pt x="137" y="130"/>
                </a:cubicBezTo>
                <a:cubicBezTo>
                  <a:pt x="139" y="129"/>
                  <a:pt x="142" y="129"/>
                  <a:pt x="144" y="128"/>
                </a:cubicBezTo>
                <a:cubicBezTo>
                  <a:pt x="150" y="126"/>
                  <a:pt x="157" y="124"/>
                  <a:pt x="163" y="122"/>
                </a:cubicBezTo>
                <a:cubicBezTo>
                  <a:pt x="163" y="122"/>
                  <a:pt x="164" y="122"/>
                  <a:pt x="164" y="122"/>
                </a:cubicBezTo>
                <a:close/>
                <a:moveTo>
                  <a:pt x="197" y="63"/>
                </a:moveTo>
                <a:cubicBezTo>
                  <a:pt x="198" y="63"/>
                  <a:pt x="198" y="63"/>
                  <a:pt x="198" y="63"/>
                </a:cubicBezTo>
                <a:cubicBezTo>
                  <a:pt x="201" y="62"/>
                  <a:pt x="203" y="62"/>
                  <a:pt x="206" y="62"/>
                </a:cubicBezTo>
                <a:cubicBezTo>
                  <a:pt x="207" y="62"/>
                  <a:pt x="207" y="63"/>
                  <a:pt x="208" y="63"/>
                </a:cubicBezTo>
                <a:cubicBezTo>
                  <a:pt x="210" y="64"/>
                  <a:pt x="211" y="66"/>
                  <a:pt x="211" y="68"/>
                </a:cubicBezTo>
                <a:cubicBezTo>
                  <a:pt x="211" y="68"/>
                  <a:pt x="211" y="69"/>
                  <a:pt x="211" y="69"/>
                </a:cubicBezTo>
                <a:cubicBezTo>
                  <a:pt x="211" y="69"/>
                  <a:pt x="211" y="69"/>
                  <a:pt x="211" y="69"/>
                </a:cubicBezTo>
                <a:cubicBezTo>
                  <a:pt x="212" y="68"/>
                  <a:pt x="212" y="68"/>
                  <a:pt x="212" y="67"/>
                </a:cubicBezTo>
                <a:cubicBezTo>
                  <a:pt x="213" y="65"/>
                  <a:pt x="213" y="63"/>
                  <a:pt x="212" y="62"/>
                </a:cubicBezTo>
                <a:cubicBezTo>
                  <a:pt x="212" y="60"/>
                  <a:pt x="211" y="59"/>
                  <a:pt x="209" y="59"/>
                </a:cubicBezTo>
                <a:cubicBezTo>
                  <a:pt x="208" y="59"/>
                  <a:pt x="207" y="59"/>
                  <a:pt x="206" y="59"/>
                </a:cubicBezTo>
                <a:cubicBezTo>
                  <a:pt x="204" y="60"/>
                  <a:pt x="202" y="60"/>
                  <a:pt x="201" y="60"/>
                </a:cubicBezTo>
                <a:cubicBezTo>
                  <a:pt x="200" y="60"/>
                  <a:pt x="200" y="60"/>
                  <a:pt x="200" y="60"/>
                </a:cubicBezTo>
                <a:cubicBezTo>
                  <a:pt x="199" y="61"/>
                  <a:pt x="198" y="62"/>
                  <a:pt x="197" y="63"/>
                </a:cubicBezTo>
                <a:close/>
                <a:moveTo>
                  <a:pt x="200" y="44"/>
                </a:moveTo>
                <a:cubicBezTo>
                  <a:pt x="193" y="45"/>
                  <a:pt x="187" y="47"/>
                  <a:pt x="181" y="50"/>
                </a:cubicBezTo>
                <a:cubicBezTo>
                  <a:pt x="182" y="50"/>
                  <a:pt x="182" y="50"/>
                  <a:pt x="182" y="50"/>
                </a:cubicBezTo>
                <a:cubicBezTo>
                  <a:pt x="187" y="48"/>
                  <a:pt x="192" y="47"/>
                  <a:pt x="197" y="47"/>
                </a:cubicBezTo>
                <a:cubicBezTo>
                  <a:pt x="199" y="47"/>
                  <a:pt x="200" y="48"/>
                  <a:pt x="201" y="50"/>
                </a:cubicBezTo>
                <a:cubicBezTo>
                  <a:pt x="202" y="50"/>
                  <a:pt x="202" y="51"/>
                  <a:pt x="202" y="52"/>
                </a:cubicBezTo>
                <a:cubicBezTo>
                  <a:pt x="204" y="50"/>
                  <a:pt x="203" y="49"/>
                  <a:pt x="203" y="47"/>
                </a:cubicBezTo>
                <a:cubicBezTo>
                  <a:pt x="203" y="47"/>
                  <a:pt x="203" y="47"/>
                  <a:pt x="203" y="47"/>
                </a:cubicBezTo>
                <a:cubicBezTo>
                  <a:pt x="201" y="48"/>
                  <a:pt x="200" y="48"/>
                  <a:pt x="200" y="46"/>
                </a:cubicBezTo>
                <a:cubicBezTo>
                  <a:pt x="200" y="46"/>
                  <a:pt x="200" y="45"/>
                  <a:pt x="200" y="44"/>
                </a:cubicBezTo>
                <a:close/>
                <a:moveTo>
                  <a:pt x="214" y="79"/>
                </a:moveTo>
                <a:cubicBezTo>
                  <a:pt x="214" y="79"/>
                  <a:pt x="214" y="79"/>
                  <a:pt x="214" y="79"/>
                </a:cubicBezTo>
                <a:cubicBezTo>
                  <a:pt x="211" y="79"/>
                  <a:pt x="209" y="80"/>
                  <a:pt x="206" y="81"/>
                </a:cubicBezTo>
                <a:cubicBezTo>
                  <a:pt x="206" y="81"/>
                  <a:pt x="206" y="81"/>
                  <a:pt x="206" y="81"/>
                </a:cubicBezTo>
                <a:cubicBezTo>
                  <a:pt x="205" y="82"/>
                  <a:pt x="205" y="82"/>
                  <a:pt x="206" y="82"/>
                </a:cubicBezTo>
                <a:cubicBezTo>
                  <a:pt x="206" y="82"/>
                  <a:pt x="206" y="82"/>
                  <a:pt x="207" y="82"/>
                </a:cubicBezTo>
                <a:cubicBezTo>
                  <a:pt x="208" y="82"/>
                  <a:pt x="209" y="82"/>
                  <a:pt x="210" y="82"/>
                </a:cubicBezTo>
                <a:cubicBezTo>
                  <a:pt x="210" y="82"/>
                  <a:pt x="211" y="83"/>
                  <a:pt x="211" y="84"/>
                </a:cubicBezTo>
                <a:cubicBezTo>
                  <a:pt x="212" y="84"/>
                  <a:pt x="212" y="84"/>
                  <a:pt x="212" y="85"/>
                </a:cubicBezTo>
                <a:cubicBezTo>
                  <a:pt x="213" y="83"/>
                  <a:pt x="214" y="81"/>
                  <a:pt x="214" y="79"/>
                </a:cubicBezTo>
                <a:close/>
                <a:moveTo>
                  <a:pt x="49" y="74"/>
                </a:moveTo>
                <a:cubicBezTo>
                  <a:pt x="53" y="73"/>
                  <a:pt x="56" y="73"/>
                  <a:pt x="59" y="70"/>
                </a:cubicBezTo>
                <a:cubicBezTo>
                  <a:pt x="56" y="71"/>
                  <a:pt x="52" y="72"/>
                  <a:pt x="49" y="74"/>
                </a:cubicBezTo>
                <a:close/>
                <a:moveTo>
                  <a:pt x="111" y="13"/>
                </a:moveTo>
                <a:cubicBezTo>
                  <a:pt x="113" y="12"/>
                  <a:pt x="114" y="11"/>
                  <a:pt x="116" y="10"/>
                </a:cubicBezTo>
                <a:cubicBezTo>
                  <a:pt x="117" y="9"/>
                  <a:pt x="118" y="8"/>
                  <a:pt x="118" y="8"/>
                </a:cubicBezTo>
                <a:cubicBezTo>
                  <a:pt x="118" y="8"/>
                  <a:pt x="118" y="8"/>
                  <a:pt x="118" y="7"/>
                </a:cubicBezTo>
                <a:cubicBezTo>
                  <a:pt x="115" y="8"/>
                  <a:pt x="113" y="11"/>
                  <a:pt x="111" y="13"/>
                </a:cubicBezTo>
                <a:close/>
                <a:moveTo>
                  <a:pt x="203" y="103"/>
                </a:moveTo>
                <a:cubicBezTo>
                  <a:pt x="203" y="102"/>
                  <a:pt x="204" y="101"/>
                  <a:pt x="204" y="101"/>
                </a:cubicBezTo>
                <a:cubicBezTo>
                  <a:pt x="204" y="99"/>
                  <a:pt x="204" y="99"/>
                  <a:pt x="202" y="99"/>
                </a:cubicBezTo>
                <a:cubicBezTo>
                  <a:pt x="202" y="99"/>
                  <a:pt x="202" y="99"/>
                  <a:pt x="201" y="99"/>
                </a:cubicBezTo>
                <a:cubicBezTo>
                  <a:pt x="202" y="100"/>
                  <a:pt x="202" y="102"/>
                  <a:pt x="203" y="103"/>
                </a:cubicBezTo>
                <a:close/>
                <a:moveTo>
                  <a:pt x="167" y="75"/>
                </a:moveTo>
                <a:cubicBezTo>
                  <a:pt x="163" y="76"/>
                  <a:pt x="160" y="77"/>
                  <a:pt x="157" y="78"/>
                </a:cubicBezTo>
                <a:cubicBezTo>
                  <a:pt x="158" y="78"/>
                  <a:pt x="165" y="76"/>
                  <a:pt x="167" y="75"/>
                </a:cubicBezTo>
                <a:close/>
                <a:moveTo>
                  <a:pt x="76" y="137"/>
                </a:moveTo>
                <a:cubicBezTo>
                  <a:pt x="76" y="137"/>
                  <a:pt x="76" y="137"/>
                  <a:pt x="76" y="137"/>
                </a:cubicBezTo>
                <a:cubicBezTo>
                  <a:pt x="79" y="137"/>
                  <a:pt x="82" y="137"/>
                  <a:pt x="84" y="137"/>
                </a:cubicBezTo>
                <a:cubicBezTo>
                  <a:pt x="84" y="137"/>
                  <a:pt x="84" y="137"/>
                  <a:pt x="84" y="137"/>
                </a:cubicBezTo>
                <a:cubicBezTo>
                  <a:pt x="82" y="137"/>
                  <a:pt x="79" y="137"/>
                  <a:pt x="76" y="137"/>
                </a:cubicBezTo>
                <a:close/>
                <a:moveTo>
                  <a:pt x="93" y="137"/>
                </a:moveTo>
                <a:cubicBezTo>
                  <a:pt x="93" y="137"/>
                  <a:pt x="93" y="137"/>
                  <a:pt x="93" y="137"/>
                </a:cubicBezTo>
                <a:cubicBezTo>
                  <a:pt x="92" y="137"/>
                  <a:pt x="91" y="137"/>
                  <a:pt x="91" y="137"/>
                </a:cubicBezTo>
                <a:cubicBezTo>
                  <a:pt x="91" y="137"/>
                  <a:pt x="92" y="137"/>
                  <a:pt x="92" y="137"/>
                </a:cubicBezTo>
                <a:cubicBezTo>
                  <a:pt x="92" y="137"/>
                  <a:pt x="92" y="137"/>
                  <a:pt x="93" y="13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94" name="Freeform 12"/>
          <p:cNvSpPr>
            <a:spLocks noEditPoints="1"/>
          </p:cNvSpPr>
          <p:nvPr/>
        </p:nvSpPr>
        <p:spPr bwMode="auto">
          <a:xfrm>
            <a:off x="5626212" y="1482464"/>
            <a:ext cx="301367" cy="282800"/>
          </a:xfrm>
          <a:custGeom>
            <a:gdLst>
              <a:gd fmla="*/ 23 w 116" name="T0"/>
              <a:gd fmla="*/ 95 h 109" name="T1"/>
              <a:gd fmla="*/ 22 w 116" name="T2"/>
              <a:gd fmla="*/ 90 h 109" name="T3"/>
              <a:gd fmla="*/ 15 w 116" name="T4"/>
              <a:gd fmla="*/ 86 h 109" name="T5"/>
              <a:gd fmla="*/ 10 w 116" name="T6"/>
              <a:gd fmla="*/ 91 h 109" name="T7"/>
              <a:gd fmla="*/ 12 w 116" name="T8"/>
              <a:gd fmla="*/ 81 h 109" name="T9"/>
              <a:gd fmla="*/ 4 w 116" name="T10"/>
              <a:gd fmla="*/ 62 h 109" name="T11"/>
              <a:gd fmla="*/ 18 w 116" name="T12"/>
              <a:gd fmla="*/ 20 h 109" name="T13"/>
              <a:gd fmla="*/ 53 w 116" name="T14"/>
              <a:gd fmla="*/ 1 h 109" name="T15"/>
              <a:gd fmla="*/ 115 w 116" name="T16"/>
              <a:gd fmla="*/ 3 h 109" name="T17"/>
              <a:gd fmla="*/ 109 w 116" name="T18"/>
              <a:gd fmla="*/ 6 h 109" name="T19"/>
              <a:gd fmla="*/ 58 w 116" name="T20"/>
              <a:gd fmla="*/ 5 h 109" name="T21"/>
              <a:gd fmla="*/ 23 w 116" name="T22"/>
              <a:gd fmla="*/ 32 h 109" name="T23"/>
              <a:gd fmla="*/ 45 w 116" name="T24"/>
              <a:gd fmla="*/ 37 h 109" name="T25"/>
              <a:gd fmla="*/ 74 w 116" name="T26"/>
              <a:gd fmla="*/ 22 h 109" name="T27"/>
              <a:gd fmla="*/ 113 w 116" name="T28"/>
              <a:gd fmla="*/ 23 h 109" name="T29"/>
              <a:gd fmla="*/ 108 w 116" name="T30"/>
              <a:gd fmla="*/ 27 h 109" name="T31"/>
              <a:gd fmla="*/ 64 w 116" name="T32"/>
              <a:gd fmla="*/ 27 h 109" name="T33"/>
              <a:gd fmla="*/ 51 w 116" name="T34"/>
              <a:gd fmla="*/ 43 h 109" name="T35"/>
              <a:gd fmla="*/ 66 w 116" name="T36"/>
              <a:gd fmla="*/ 64 h 109" name="T37"/>
              <a:gd fmla="*/ 66 w 116" name="T38"/>
              <a:gd fmla="*/ 76 h 109" name="T39"/>
              <a:gd fmla="*/ 55 w 116" name="T40"/>
              <a:gd fmla="*/ 99 h 109" name="T41"/>
              <a:gd fmla="*/ 52 w 116" name="T42"/>
              <a:gd fmla="*/ 95 h 109" name="T43"/>
              <a:gd fmla="*/ 45 w 116" name="T44"/>
              <a:gd fmla="*/ 82 h 109" name="T45"/>
              <a:gd fmla="*/ 42 w 116" name="T46"/>
              <a:gd fmla="*/ 103 h 109" name="T47"/>
              <a:gd fmla="*/ 42 w 116" name="T48"/>
              <a:gd fmla="*/ 81 h 109" name="T49"/>
              <a:gd fmla="*/ 34 w 116" name="T50"/>
              <a:gd fmla="*/ 102 h 109" name="T51"/>
              <a:gd fmla="*/ 31 w 116" name="T52"/>
              <a:gd fmla="*/ 100 h 109" name="T53"/>
              <a:gd fmla="*/ 59 w 116" name="T54"/>
              <a:gd fmla="*/ 64 h 109" name="T55"/>
              <a:gd fmla="*/ 40 w 116" name="T56"/>
              <a:gd fmla="*/ 53 h 109" name="T57"/>
              <a:gd fmla="*/ 21 w 116" name="T58"/>
              <a:gd fmla="*/ 58 h 109" name="T59"/>
              <a:gd fmla="*/ 10 w 116" name="T60"/>
              <a:gd fmla="*/ 66 h 109" name="T61"/>
              <a:gd fmla="*/ 56 w 116" name="T62"/>
              <a:gd fmla="*/ 66 h 109" name="T63"/>
              <a:gd fmla="*/ 53 w 116" name="T64"/>
              <a:gd fmla="*/ 77 h 109" name="T65"/>
              <a:gd fmla="*/ 29 w 116" name="T66"/>
              <a:gd fmla="*/ 65 h 109" name="T67"/>
              <a:gd fmla="*/ 9 w 116" name="T68"/>
              <a:gd fmla="*/ 76 h 109" name="T69"/>
              <a:gd fmla="*/ 16 w 116" name="T70"/>
              <a:gd fmla="*/ 74 h 109" name="T71"/>
              <a:gd fmla="*/ 17 w 116" name="T72"/>
              <a:gd fmla="*/ 71 h 109" name="T73"/>
              <a:gd fmla="*/ 49 w 116" name="T74"/>
              <a:gd fmla="*/ 69 h 109" name="T75"/>
              <a:gd fmla="*/ 47 w 116" name="T76"/>
              <a:gd fmla="*/ 74 h 109" name="T77"/>
              <a:gd fmla="*/ 47 w 116" name="T78"/>
              <a:gd fmla="*/ 51 h 109" name="T79"/>
              <a:gd fmla="*/ 64 w 116" name="T80"/>
              <a:gd fmla="*/ 66 h 109" name="T81"/>
              <a:gd fmla="*/ 47 w 116" name="T82"/>
              <a:gd fmla="*/ 51 h 109" name="T83"/>
              <a:gd fmla="*/ 20 w 116" name="T84"/>
              <a:gd fmla="*/ 54 h 109" name="T85"/>
              <a:gd fmla="*/ 8 w 116" name="T86"/>
              <a:gd fmla="*/ 64 h 109" name="T87"/>
              <a:gd fmla="*/ 26 w 116" name="T88"/>
              <a:gd fmla="*/ 75 h 109" name="T89"/>
              <a:gd fmla="*/ 26 w 116" name="T90"/>
              <a:gd fmla="*/ 75 h 109" name="T91"/>
              <a:gd fmla="*/ 38 w 116" name="T92"/>
              <a:gd fmla="*/ 76 h 109" name="T93"/>
              <a:gd fmla="*/ 33 w 116" name="T94"/>
              <a:gd fmla="*/ 79 h 109" name="T95"/>
              <a:gd fmla="*/ 29 w 116" name="T96"/>
              <a:gd fmla="*/ 77 h 109" name="T97"/>
              <a:gd fmla="*/ 37 w 116" name="T98"/>
              <a:gd fmla="*/ 48 h 109" name="T99"/>
              <a:gd fmla="*/ 66 w 116" name="T100"/>
              <a:gd fmla="*/ 25 h 109" name="T101"/>
              <a:gd fmla="*/ 4 w 116" name="T102"/>
              <a:gd fmla="*/ 74 h 109" name="T103"/>
              <a:gd fmla="*/ 65 w 116" name="T104"/>
              <a:gd fmla="*/ 74 h 109" name="T105"/>
              <a:gd fmla="*/ 43 w 116" name="T106"/>
              <a:gd fmla="*/ 72 h 109" name="T107"/>
              <a:gd fmla="*/ 25 w 116" name="T108"/>
              <a:gd fmla="*/ 72 h 109" name="T109"/>
              <a:gd fmla="*/ 21 w 116" name="T110"/>
              <a:gd fmla="*/ 48 h 109"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09" w="115">
                <a:moveTo>
                  <a:pt x="33" y="81"/>
                </a:moveTo>
                <a:cubicBezTo>
                  <a:pt x="31" y="81"/>
                  <a:pt x="29" y="81"/>
                  <a:pt x="27" y="81"/>
                </a:cubicBezTo>
                <a:cubicBezTo>
                  <a:pt x="27" y="82"/>
                  <a:pt x="26" y="83"/>
                  <a:pt x="26" y="83"/>
                </a:cubicBezTo>
                <a:cubicBezTo>
                  <a:pt x="25" y="86"/>
                  <a:pt x="25" y="88"/>
                  <a:pt x="24" y="91"/>
                </a:cubicBezTo>
                <a:cubicBezTo>
                  <a:pt x="24" y="92"/>
                  <a:pt x="23" y="93"/>
                  <a:pt x="23" y="95"/>
                </a:cubicBezTo>
                <a:cubicBezTo>
                  <a:pt x="23" y="96"/>
                  <a:pt x="23" y="98"/>
                  <a:pt x="22" y="100"/>
                </a:cubicBezTo>
                <a:cubicBezTo>
                  <a:pt x="22" y="101"/>
                  <a:pt x="21" y="101"/>
                  <a:pt x="20" y="101"/>
                </a:cubicBezTo>
                <a:cubicBezTo>
                  <a:pt x="19" y="101"/>
                  <a:pt x="18" y="101"/>
                  <a:pt x="18" y="100"/>
                </a:cubicBezTo>
                <a:cubicBezTo>
                  <a:pt x="17" y="99"/>
                  <a:pt x="17" y="98"/>
                  <a:pt x="18" y="97"/>
                </a:cubicBezTo>
                <a:cubicBezTo>
                  <a:pt x="20" y="95"/>
                  <a:pt x="21" y="93"/>
                  <a:pt x="22" y="90"/>
                </a:cubicBezTo>
                <a:cubicBezTo>
                  <a:pt x="23" y="87"/>
                  <a:pt x="23" y="84"/>
                  <a:pt x="24" y="82"/>
                </a:cubicBezTo>
                <a:cubicBezTo>
                  <a:pt x="24" y="81"/>
                  <a:pt x="24" y="81"/>
                  <a:pt x="24" y="81"/>
                </a:cubicBezTo>
                <a:cubicBezTo>
                  <a:pt x="23" y="81"/>
                  <a:pt x="22" y="81"/>
                  <a:pt x="20" y="81"/>
                </a:cubicBezTo>
                <a:cubicBezTo>
                  <a:pt x="18" y="81"/>
                  <a:pt x="19" y="81"/>
                  <a:pt x="18" y="82"/>
                </a:cubicBezTo>
                <a:cubicBezTo>
                  <a:pt x="17" y="84"/>
                  <a:pt x="16" y="85"/>
                  <a:pt x="15" y="86"/>
                </a:cubicBezTo>
                <a:cubicBezTo>
                  <a:pt x="15" y="87"/>
                  <a:pt x="15" y="88"/>
                  <a:pt x="15" y="88"/>
                </a:cubicBezTo>
                <a:cubicBezTo>
                  <a:pt x="15" y="89"/>
                  <a:pt x="15" y="89"/>
                  <a:pt x="15" y="89"/>
                </a:cubicBezTo>
                <a:cubicBezTo>
                  <a:pt x="15" y="90"/>
                  <a:pt x="15" y="91"/>
                  <a:pt x="14" y="91"/>
                </a:cubicBezTo>
                <a:cubicBezTo>
                  <a:pt x="14" y="92"/>
                  <a:pt x="13" y="92"/>
                  <a:pt x="12" y="92"/>
                </a:cubicBezTo>
                <a:cubicBezTo>
                  <a:pt x="11" y="92"/>
                  <a:pt x="11" y="91"/>
                  <a:pt x="10" y="91"/>
                </a:cubicBezTo>
                <a:cubicBezTo>
                  <a:pt x="10" y="90"/>
                  <a:pt x="10" y="89"/>
                  <a:pt x="11" y="88"/>
                </a:cubicBezTo>
                <a:cubicBezTo>
                  <a:pt x="11" y="88"/>
                  <a:pt x="11" y="88"/>
                  <a:pt x="12" y="87"/>
                </a:cubicBezTo>
                <a:cubicBezTo>
                  <a:pt x="14" y="86"/>
                  <a:pt x="14" y="83"/>
                  <a:pt x="16" y="81"/>
                </a:cubicBezTo>
                <a:cubicBezTo>
                  <a:pt x="16" y="81"/>
                  <a:pt x="16" y="81"/>
                  <a:pt x="16" y="81"/>
                </a:cubicBezTo>
                <a:cubicBezTo>
                  <a:pt x="15" y="81"/>
                  <a:pt x="13" y="81"/>
                  <a:pt x="12" y="81"/>
                </a:cubicBezTo>
                <a:cubicBezTo>
                  <a:pt x="10" y="80"/>
                  <a:pt x="7" y="80"/>
                  <a:pt x="5" y="79"/>
                </a:cubicBezTo>
                <a:cubicBezTo>
                  <a:pt x="4" y="78"/>
                  <a:pt x="3" y="77"/>
                  <a:pt x="2" y="76"/>
                </a:cubicBezTo>
                <a:cubicBezTo>
                  <a:pt x="1" y="75"/>
                  <a:pt x="1" y="74"/>
                  <a:pt x="1" y="72"/>
                </a:cubicBezTo>
                <a:cubicBezTo>
                  <a:pt x="0" y="71"/>
                  <a:pt x="0" y="69"/>
                  <a:pt x="1" y="68"/>
                </a:cubicBezTo>
                <a:cubicBezTo>
                  <a:pt x="2" y="66"/>
                  <a:pt x="3" y="63"/>
                  <a:pt x="4" y="62"/>
                </a:cubicBezTo>
                <a:cubicBezTo>
                  <a:pt x="8" y="57"/>
                  <a:pt x="12" y="53"/>
                  <a:pt x="17" y="50"/>
                </a:cubicBezTo>
                <a:cubicBezTo>
                  <a:pt x="18" y="50"/>
                  <a:pt x="18" y="49"/>
                  <a:pt x="18" y="49"/>
                </a:cubicBezTo>
                <a:cubicBezTo>
                  <a:pt x="19" y="45"/>
                  <a:pt x="19" y="40"/>
                  <a:pt x="19" y="36"/>
                </a:cubicBezTo>
                <a:cubicBezTo>
                  <a:pt x="19" y="35"/>
                  <a:pt x="18" y="34"/>
                  <a:pt x="18" y="32"/>
                </a:cubicBezTo>
                <a:cubicBezTo>
                  <a:pt x="18" y="28"/>
                  <a:pt x="18" y="24"/>
                  <a:pt x="18" y="20"/>
                </a:cubicBezTo>
                <a:cubicBezTo>
                  <a:pt x="19" y="18"/>
                  <a:pt x="19" y="16"/>
                  <a:pt x="20" y="14"/>
                </a:cubicBezTo>
                <a:cubicBezTo>
                  <a:pt x="21" y="10"/>
                  <a:pt x="22" y="7"/>
                  <a:pt x="25" y="5"/>
                </a:cubicBezTo>
                <a:cubicBezTo>
                  <a:pt x="27" y="3"/>
                  <a:pt x="30" y="2"/>
                  <a:pt x="33" y="2"/>
                </a:cubicBezTo>
                <a:cubicBezTo>
                  <a:pt x="35" y="2"/>
                  <a:pt x="37" y="2"/>
                  <a:pt x="39" y="1"/>
                </a:cubicBezTo>
                <a:cubicBezTo>
                  <a:pt x="44" y="1"/>
                  <a:pt x="48" y="1"/>
                  <a:pt x="53" y="1"/>
                </a:cubicBezTo>
                <a:cubicBezTo>
                  <a:pt x="60" y="1"/>
                  <a:pt x="67" y="1"/>
                  <a:pt x="74" y="1"/>
                </a:cubicBezTo>
                <a:cubicBezTo>
                  <a:pt x="80" y="1"/>
                  <a:pt x="87" y="1"/>
                  <a:pt x="93" y="1"/>
                </a:cubicBezTo>
                <a:cubicBezTo>
                  <a:pt x="99" y="2"/>
                  <a:pt x="105" y="1"/>
                  <a:pt x="111" y="1"/>
                </a:cubicBezTo>
                <a:cubicBezTo>
                  <a:pt x="111" y="1"/>
                  <a:pt x="112" y="1"/>
                  <a:pt x="112" y="1"/>
                </a:cubicBezTo>
                <a:cubicBezTo>
                  <a:pt x="114" y="0"/>
                  <a:pt x="115" y="1"/>
                  <a:pt x="115" y="3"/>
                </a:cubicBezTo>
                <a:cubicBezTo>
                  <a:pt x="115" y="3"/>
                  <a:pt x="115" y="4"/>
                  <a:pt x="115" y="4"/>
                </a:cubicBezTo>
                <a:cubicBezTo>
                  <a:pt x="115" y="6"/>
                  <a:pt x="114" y="7"/>
                  <a:pt x="113" y="7"/>
                </a:cubicBezTo>
                <a:cubicBezTo>
                  <a:pt x="113" y="7"/>
                  <a:pt x="112" y="7"/>
                  <a:pt x="112" y="6"/>
                </a:cubicBezTo>
                <a:cubicBezTo>
                  <a:pt x="111" y="6"/>
                  <a:pt x="111" y="6"/>
                  <a:pt x="110" y="5"/>
                </a:cubicBezTo>
                <a:cubicBezTo>
                  <a:pt x="110" y="6"/>
                  <a:pt x="110" y="6"/>
                  <a:pt x="109" y="6"/>
                </a:cubicBezTo>
                <a:cubicBezTo>
                  <a:pt x="109" y="8"/>
                  <a:pt x="108" y="8"/>
                  <a:pt x="107" y="7"/>
                </a:cubicBezTo>
                <a:cubicBezTo>
                  <a:pt x="106" y="7"/>
                  <a:pt x="105" y="7"/>
                  <a:pt x="105" y="7"/>
                </a:cubicBezTo>
                <a:cubicBezTo>
                  <a:pt x="103" y="7"/>
                  <a:pt x="101" y="6"/>
                  <a:pt x="99" y="6"/>
                </a:cubicBezTo>
                <a:cubicBezTo>
                  <a:pt x="89" y="6"/>
                  <a:pt x="79" y="6"/>
                  <a:pt x="68" y="5"/>
                </a:cubicBezTo>
                <a:cubicBezTo>
                  <a:pt x="65" y="5"/>
                  <a:pt x="61" y="5"/>
                  <a:pt x="58" y="5"/>
                </a:cubicBezTo>
                <a:cubicBezTo>
                  <a:pt x="51" y="4"/>
                  <a:pt x="45" y="4"/>
                  <a:pt x="38" y="4"/>
                </a:cubicBezTo>
                <a:cubicBezTo>
                  <a:pt x="37" y="4"/>
                  <a:pt x="36" y="4"/>
                  <a:pt x="35" y="5"/>
                </a:cubicBezTo>
                <a:cubicBezTo>
                  <a:pt x="32" y="5"/>
                  <a:pt x="29" y="7"/>
                  <a:pt x="28" y="10"/>
                </a:cubicBezTo>
                <a:cubicBezTo>
                  <a:pt x="26" y="13"/>
                  <a:pt x="24" y="17"/>
                  <a:pt x="24" y="20"/>
                </a:cubicBezTo>
                <a:cubicBezTo>
                  <a:pt x="23" y="24"/>
                  <a:pt x="23" y="28"/>
                  <a:pt x="23" y="32"/>
                </a:cubicBezTo>
                <a:cubicBezTo>
                  <a:pt x="23" y="36"/>
                  <a:pt x="23" y="40"/>
                  <a:pt x="23" y="44"/>
                </a:cubicBezTo>
                <a:cubicBezTo>
                  <a:pt x="23" y="45"/>
                  <a:pt x="23" y="46"/>
                  <a:pt x="23" y="48"/>
                </a:cubicBezTo>
                <a:cubicBezTo>
                  <a:pt x="30" y="46"/>
                  <a:pt x="37" y="44"/>
                  <a:pt x="45" y="45"/>
                </a:cubicBezTo>
                <a:cubicBezTo>
                  <a:pt x="45" y="45"/>
                  <a:pt x="45" y="44"/>
                  <a:pt x="45" y="44"/>
                </a:cubicBezTo>
                <a:cubicBezTo>
                  <a:pt x="45" y="42"/>
                  <a:pt x="45" y="40"/>
                  <a:pt x="45" y="37"/>
                </a:cubicBezTo>
                <a:cubicBezTo>
                  <a:pt x="45" y="36"/>
                  <a:pt x="45" y="34"/>
                  <a:pt x="45" y="33"/>
                </a:cubicBezTo>
                <a:cubicBezTo>
                  <a:pt x="45" y="30"/>
                  <a:pt x="47" y="28"/>
                  <a:pt x="49" y="27"/>
                </a:cubicBezTo>
                <a:cubicBezTo>
                  <a:pt x="50" y="27"/>
                  <a:pt x="51" y="26"/>
                  <a:pt x="51" y="26"/>
                </a:cubicBezTo>
                <a:cubicBezTo>
                  <a:pt x="54" y="24"/>
                  <a:pt x="56" y="23"/>
                  <a:pt x="59" y="23"/>
                </a:cubicBezTo>
                <a:cubicBezTo>
                  <a:pt x="64" y="22"/>
                  <a:pt x="69" y="22"/>
                  <a:pt x="74" y="22"/>
                </a:cubicBezTo>
                <a:cubicBezTo>
                  <a:pt x="79" y="22"/>
                  <a:pt x="84" y="23"/>
                  <a:pt x="89" y="23"/>
                </a:cubicBezTo>
                <a:cubicBezTo>
                  <a:pt x="93" y="23"/>
                  <a:pt x="96" y="24"/>
                  <a:pt x="100" y="24"/>
                </a:cubicBezTo>
                <a:cubicBezTo>
                  <a:pt x="103" y="24"/>
                  <a:pt x="106" y="24"/>
                  <a:pt x="109" y="24"/>
                </a:cubicBezTo>
                <a:cubicBezTo>
                  <a:pt x="110" y="24"/>
                  <a:pt x="112" y="24"/>
                  <a:pt x="112" y="23"/>
                </a:cubicBezTo>
                <a:cubicBezTo>
                  <a:pt x="113" y="23"/>
                  <a:pt x="113" y="23"/>
                  <a:pt x="113" y="23"/>
                </a:cubicBezTo>
                <a:cubicBezTo>
                  <a:pt x="114" y="22"/>
                  <a:pt x="115" y="23"/>
                  <a:pt x="116" y="24"/>
                </a:cubicBezTo>
                <a:cubicBezTo>
                  <a:pt x="116" y="25"/>
                  <a:pt x="116" y="26"/>
                  <a:pt x="115" y="27"/>
                </a:cubicBezTo>
                <a:cubicBezTo>
                  <a:pt x="114" y="27"/>
                  <a:pt x="113" y="27"/>
                  <a:pt x="113" y="27"/>
                </a:cubicBezTo>
                <a:cubicBezTo>
                  <a:pt x="111" y="27"/>
                  <a:pt x="110" y="27"/>
                  <a:pt x="109" y="26"/>
                </a:cubicBezTo>
                <a:cubicBezTo>
                  <a:pt x="109" y="26"/>
                  <a:pt x="109" y="26"/>
                  <a:pt x="108" y="27"/>
                </a:cubicBezTo>
                <a:cubicBezTo>
                  <a:pt x="108" y="28"/>
                  <a:pt x="108" y="28"/>
                  <a:pt x="107" y="29"/>
                </a:cubicBezTo>
                <a:cubicBezTo>
                  <a:pt x="106" y="29"/>
                  <a:pt x="105" y="29"/>
                  <a:pt x="104" y="28"/>
                </a:cubicBezTo>
                <a:cubicBezTo>
                  <a:pt x="104" y="28"/>
                  <a:pt x="103" y="28"/>
                  <a:pt x="103" y="28"/>
                </a:cubicBezTo>
                <a:cubicBezTo>
                  <a:pt x="99" y="28"/>
                  <a:pt x="96" y="27"/>
                  <a:pt x="92" y="27"/>
                </a:cubicBezTo>
                <a:cubicBezTo>
                  <a:pt x="83" y="27"/>
                  <a:pt x="74" y="27"/>
                  <a:pt x="64" y="27"/>
                </a:cubicBezTo>
                <a:cubicBezTo>
                  <a:pt x="61" y="27"/>
                  <a:pt x="58" y="28"/>
                  <a:pt x="55" y="28"/>
                </a:cubicBezTo>
                <a:cubicBezTo>
                  <a:pt x="52" y="28"/>
                  <a:pt x="51" y="29"/>
                  <a:pt x="49" y="32"/>
                </a:cubicBezTo>
                <a:cubicBezTo>
                  <a:pt x="49" y="33"/>
                  <a:pt x="48" y="35"/>
                  <a:pt x="49" y="36"/>
                </a:cubicBezTo>
                <a:cubicBezTo>
                  <a:pt x="49" y="37"/>
                  <a:pt x="49" y="38"/>
                  <a:pt x="49" y="40"/>
                </a:cubicBezTo>
                <a:cubicBezTo>
                  <a:pt x="49" y="41"/>
                  <a:pt x="50" y="42"/>
                  <a:pt x="51" y="43"/>
                </a:cubicBezTo>
                <a:cubicBezTo>
                  <a:pt x="52" y="45"/>
                  <a:pt x="52" y="45"/>
                  <a:pt x="51" y="46"/>
                </a:cubicBezTo>
                <a:cubicBezTo>
                  <a:pt x="51" y="47"/>
                  <a:pt x="50" y="47"/>
                  <a:pt x="50" y="47"/>
                </a:cubicBezTo>
                <a:cubicBezTo>
                  <a:pt x="51" y="47"/>
                  <a:pt x="51" y="47"/>
                  <a:pt x="51" y="48"/>
                </a:cubicBezTo>
                <a:cubicBezTo>
                  <a:pt x="55" y="49"/>
                  <a:pt x="58" y="52"/>
                  <a:pt x="61" y="55"/>
                </a:cubicBezTo>
                <a:cubicBezTo>
                  <a:pt x="63" y="58"/>
                  <a:pt x="65" y="61"/>
                  <a:pt x="66" y="64"/>
                </a:cubicBezTo>
                <a:cubicBezTo>
                  <a:pt x="66" y="65"/>
                  <a:pt x="66" y="66"/>
                  <a:pt x="66" y="68"/>
                </a:cubicBezTo>
                <a:cubicBezTo>
                  <a:pt x="67" y="68"/>
                  <a:pt x="67" y="67"/>
                  <a:pt x="67" y="67"/>
                </a:cubicBezTo>
                <a:cubicBezTo>
                  <a:pt x="68" y="67"/>
                  <a:pt x="68" y="68"/>
                  <a:pt x="68" y="68"/>
                </a:cubicBezTo>
                <a:cubicBezTo>
                  <a:pt x="71" y="68"/>
                  <a:pt x="72" y="72"/>
                  <a:pt x="70" y="74"/>
                </a:cubicBezTo>
                <a:cubicBezTo>
                  <a:pt x="69" y="75"/>
                  <a:pt x="68" y="75"/>
                  <a:pt x="66" y="76"/>
                </a:cubicBezTo>
                <a:cubicBezTo>
                  <a:pt x="63" y="78"/>
                  <a:pt x="59" y="79"/>
                  <a:pt x="55" y="80"/>
                </a:cubicBezTo>
                <a:cubicBezTo>
                  <a:pt x="55" y="80"/>
                  <a:pt x="54" y="80"/>
                  <a:pt x="53" y="81"/>
                </a:cubicBezTo>
                <a:cubicBezTo>
                  <a:pt x="53" y="81"/>
                  <a:pt x="53" y="82"/>
                  <a:pt x="53" y="83"/>
                </a:cubicBezTo>
                <a:cubicBezTo>
                  <a:pt x="53" y="87"/>
                  <a:pt x="54" y="90"/>
                  <a:pt x="54" y="94"/>
                </a:cubicBezTo>
                <a:cubicBezTo>
                  <a:pt x="54" y="96"/>
                  <a:pt x="55" y="97"/>
                  <a:pt x="55" y="99"/>
                </a:cubicBezTo>
                <a:cubicBezTo>
                  <a:pt x="55" y="101"/>
                  <a:pt x="56" y="104"/>
                  <a:pt x="58" y="106"/>
                </a:cubicBezTo>
                <a:cubicBezTo>
                  <a:pt x="58" y="107"/>
                  <a:pt x="58" y="108"/>
                  <a:pt x="56" y="109"/>
                </a:cubicBezTo>
                <a:cubicBezTo>
                  <a:pt x="55" y="109"/>
                  <a:pt x="53" y="108"/>
                  <a:pt x="53" y="107"/>
                </a:cubicBezTo>
                <a:cubicBezTo>
                  <a:pt x="53" y="106"/>
                  <a:pt x="53" y="105"/>
                  <a:pt x="53" y="105"/>
                </a:cubicBezTo>
                <a:cubicBezTo>
                  <a:pt x="53" y="101"/>
                  <a:pt x="53" y="98"/>
                  <a:pt x="52" y="95"/>
                </a:cubicBezTo>
                <a:cubicBezTo>
                  <a:pt x="52" y="92"/>
                  <a:pt x="51" y="88"/>
                  <a:pt x="51" y="85"/>
                </a:cubicBezTo>
                <a:cubicBezTo>
                  <a:pt x="51" y="84"/>
                  <a:pt x="51" y="83"/>
                  <a:pt x="51" y="82"/>
                </a:cubicBezTo>
                <a:cubicBezTo>
                  <a:pt x="51" y="82"/>
                  <a:pt x="50" y="81"/>
                  <a:pt x="50" y="81"/>
                </a:cubicBezTo>
                <a:cubicBezTo>
                  <a:pt x="48" y="81"/>
                  <a:pt x="47" y="81"/>
                  <a:pt x="45" y="81"/>
                </a:cubicBezTo>
                <a:cubicBezTo>
                  <a:pt x="45" y="81"/>
                  <a:pt x="45" y="82"/>
                  <a:pt x="45" y="82"/>
                </a:cubicBezTo>
                <a:cubicBezTo>
                  <a:pt x="45" y="86"/>
                  <a:pt x="45" y="90"/>
                  <a:pt x="45" y="94"/>
                </a:cubicBezTo>
                <a:cubicBezTo>
                  <a:pt x="45" y="95"/>
                  <a:pt x="45" y="96"/>
                  <a:pt x="45" y="97"/>
                </a:cubicBezTo>
                <a:cubicBezTo>
                  <a:pt x="45" y="98"/>
                  <a:pt x="45" y="100"/>
                  <a:pt x="46" y="101"/>
                </a:cubicBezTo>
                <a:cubicBezTo>
                  <a:pt x="46" y="102"/>
                  <a:pt x="46" y="102"/>
                  <a:pt x="45" y="103"/>
                </a:cubicBezTo>
                <a:cubicBezTo>
                  <a:pt x="44" y="103"/>
                  <a:pt x="43" y="103"/>
                  <a:pt x="42" y="103"/>
                </a:cubicBezTo>
                <a:cubicBezTo>
                  <a:pt x="42" y="103"/>
                  <a:pt x="41" y="102"/>
                  <a:pt x="41" y="101"/>
                </a:cubicBezTo>
                <a:cubicBezTo>
                  <a:pt x="42" y="99"/>
                  <a:pt x="42" y="97"/>
                  <a:pt x="42" y="96"/>
                </a:cubicBezTo>
                <a:cubicBezTo>
                  <a:pt x="42" y="95"/>
                  <a:pt x="42" y="95"/>
                  <a:pt x="42" y="94"/>
                </a:cubicBezTo>
                <a:cubicBezTo>
                  <a:pt x="42" y="90"/>
                  <a:pt x="42" y="86"/>
                  <a:pt x="42" y="82"/>
                </a:cubicBezTo>
                <a:cubicBezTo>
                  <a:pt x="42" y="82"/>
                  <a:pt x="42" y="82"/>
                  <a:pt x="42" y="81"/>
                </a:cubicBezTo>
                <a:cubicBezTo>
                  <a:pt x="40" y="81"/>
                  <a:pt x="38" y="81"/>
                  <a:pt x="35" y="81"/>
                </a:cubicBezTo>
                <a:cubicBezTo>
                  <a:pt x="35" y="82"/>
                  <a:pt x="35" y="83"/>
                  <a:pt x="35" y="83"/>
                </a:cubicBezTo>
                <a:cubicBezTo>
                  <a:pt x="35" y="86"/>
                  <a:pt x="35" y="89"/>
                  <a:pt x="35" y="91"/>
                </a:cubicBezTo>
                <a:cubicBezTo>
                  <a:pt x="35" y="93"/>
                  <a:pt x="35" y="95"/>
                  <a:pt x="34" y="97"/>
                </a:cubicBezTo>
                <a:cubicBezTo>
                  <a:pt x="34" y="99"/>
                  <a:pt x="34" y="100"/>
                  <a:pt x="34" y="102"/>
                </a:cubicBezTo>
                <a:cubicBezTo>
                  <a:pt x="34" y="103"/>
                  <a:pt x="34" y="105"/>
                  <a:pt x="34" y="106"/>
                </a:cubicBezTo>
                <a:cubicBezTo>
                  <a:pt x="33" y="107"/>
                  <a:pt x="33" y="108"/>
                  <a:pt x="31" y="108"/>
                </a:cubicBezTo>
                <a:cubicBezTo>
                  <a:pt x="31" y="108"/>
                  <a:pt x="30" y="108"/>
                  <a:pt x="29" y="107"/>
                </a:cubicBezTo>
                <a:cubicBezTo>
                  <a:pt x="29" y="106"/>
                  <a:pt x="29" y="105"/>
                  <a:pt x="29" y="105"/>
                </a:cubicBezTo>
                <a:cubicBezTo>
                  <a:pt x="30" y="103"/>
                  <a:pt x="31" y="102"/>
                  <a:pt x="31" y="100"/>
                </a:cubicBezTo>
                <a:cubicBezTo>
                  <a:pt x="32" y="99"/>
                  <a:pt x="32" y="98"/>
                  <a:pt x="32" y="96"/>
                </a:cubicBezTo>
                <a:cubicBezTo>
                  <a:pt x="32" y="94"/>
                  <a:pt x="32" y="92"/>
                  <a:pt x="33" y="91"/>
                </a:cubicBezTo>
                <a:cubicBezTo>
                  <a:pt x="33" y="88"/>
                  <a:pt x="33" y="85"/>
                  <a:pt x="33" y="82"/>
                </a:cubicBezTo>
                <a:cubicBezTo>
                  <a:pt x="33" y="81"/>
                  <a:pt x="33" y="81"/>
                  <a:pt x="33" y="81"/>
                </a:cubicBezTo>
                <a:close/>
                <a:moveTo>
                  <a:pt x="59" y="64"/>
                </a:moveTo>
                <a:cubicBezTo>
                  <a:pt x="56" y="59"/>
                  <a:pt x="52" y="56"/>
                  <a:pt x="47" y="54"/>
                </a:cubicBezTo>
                <a:cubicBezTo>
                  <a:pt x="46" y="56"/>
                  <a:pt x="45" y="56"/>
                  <a:pt x="44" y="54"/>
                </a:cubicBezTo>
                <a:cubicBezTo>
                  <a:pt x="43" y="54"/>
                  <a:pt x="43" y="54"/>
                  <a:pt x="43" y="54"/>
                </a:cubicBezTo>
                <a:cubicBezTo>
                  <a:pt x="42" y="55"/>
                  <a:pt x="41" y="54"/>
                  <a:pt x="40" y="53"/>
                </a:cubicBezTo>
                <a:cubicBezTo>
                  <a:pt x="40" y="53"/>
                  <a:pt x="40" y="53"/>
                  <a:pt x="40" y="53"/>
                </a:cubicBezTo>
                <a:cubicBezTo>
                  <a:pt x="38" y="53"/>
                  <a:pt x="36" y="53"/>
                  <a:pt x="34" y="53"/>
                </a:cubicBezTo>
                <a:cubicBezTo>
                  <a:pt x="31" y="54"/>
                  <a:pt x="28" y="54"/>
                  <a:pt x="24" y="56"/>
                </a:cubicBezTo>
                <a:cubicBezTo>
                  <a:pt x="24" y="56"/>
                  <a:pt x="24" y="56"/>
                  <a:pt x="23" y="56"/>
                </a:cubicBezTo>
                <a:cubicBezTo>
                  <a:pt x="23" y="57"/>
                  <a:pt x="23" y="57"/>
                  <a:pt x="23" y="57"/>
                </a:cubicBezTo>
                <a:cubicBezTo>
                  <a:pt x="22" y="57"/>
                  <a:pt x="21" y="58"/>
                  <a:pt x="21" y="58"/>
                </a:cubicBezTo>
                <a:cubicBezTo>
                  <a:pt x="20" y="58"/>
                  <a:pt x="19" y="58"/>
                  <a:pt x="18" y="58"/>
                </a:cubicBezTo>
                <a:cubicBezTo>
                  <a:pt x="18" y="58"/>
                  <a:pt x="18" y="58"/>
                  <a:pt x="18" y="58"/>
                </a:cubicBezTo>
                <a:cubicBezTo>
                  <a:pt x="17" y="58"/>
                  <a:pt x="17" y="58"/>
                  <a:pt x="16" y="58"/>
                </a:cubicBezTo>
                <a:cubicBezTo>
                  <a:pt x="15" y="59"/>
                  <a:pt x="13" y="61"/>
                  <a:pt x="12" y="62"/>
                </a:cubicBezTo>
                <a:cubicBezTo>
                  <a:pt x="11" y="63"/>
                  <a:pt x="11" y="64"/>
                  <a:pt x="10" y="66"/>
                </a:cubicBezTo>
                <a:cubicBezTo>
                  <a:pt x="11" y="66"/>
                  <a:pt x="11" y="65"/>
                  <a:pt x="11" y="65"/>
                </a:cubicBezTo>
                <a:cubicBezTo>
                  <a:pt x="13" y="65"/>
                  <a:pt x="15" y="64"/>
                  <a:pt x="17" y="64"/>
                </a:cubicBezTo>
                <a:cubicBezTo>
                  <a:pt x="25" y="61"/>
                  <a:pt x="33" y="61"/>
                  <a:pt x="41" y="62"/>
                </a:cubicBezTo>
                <a:cubicBezTo>
                  <a:pt x="45" y="63"/>
                  <a:pt x="49" y="64"/>
                  <a:pt x="53" y="65"/>
                </a:cubicBezTo>
                <a:cubicBezTo>
                  <a:pt x="54" y="65"/>
                  <a:pt x="55" y="66"/>
                  <a:pt x="56" y="66"/>
                </a:cubicBezTo>
                <a:cubicBezTo>
                  <a:pt x="57" y="64"/>
                  <a:pt x="57" y="64"/>
                  <a:pt x="59" y="64"/>
                </a:cubicBezTo>
                <a:close/>
                <a:moveTo>
                  <a:pt x="48" y="78"/>
                </a:moveTo>
                <a:cubicBezTo>
                  <a:pt x="49" y="76"/>
                  <a:pt x="49" y="75"/>
                  <a:pt x="50" y="75"/>
                </a:cubicBezTo>
                <a:cubicBezTo>
                  <a:pt x="51" y="75"/>
                  <a:pt x="51" y="75"/>
                  <a:pt x="52" y="76"/>
                </a:cubicBezTo>
                <a:cubicBezTo>
                  <a:pt x="53" y="76"/>
                  <a:pt x="53" y="76"/>
                  <a:pt x="53" y="77"/>
                </a:cubicBezTo>
                <a:cubicBezTo>
                  <a:pt x="56" y="76"/>
                  <a:pt x="60" y="75"/>
                  <a:pt x="62" y="72"/>
                </a:cubicBezTo>
                <a:cubicBezTo>
                  <a:pt x="61" y="72"/>
                  <a:pt x="60" y="71"/>
                  <a:pt x="59" y="71"/>
                </a:cubicBezTo>
                <a:cubicBezTo>
                  <a:pt x="56" y="69"/>
                  <a:pt x="53" y="68"/>
                  <a:pt x="50" y="67"/>
                </a:cubicBezTo>
                <a:cubicBezTo>
                  <a:pt x="47" y="66"/>
                  <a:pt x="43" y="65"/>
                  <a:pt x="40" y="65"/>
                </a:cubicBezTo>
                <a:cubicBezTo>
                  <a:pt x="36" y="65"/>
                  <a:pt x="33" y="65"/>
                  <a:pt x="29" y="65"/>
                </a:cubicBezTo>
                <a:cubicBezTo>
                  <a:pt x="27" y="65"/>
                  <a:pt x="25" y="65"/>
                  <a:pt x="23" y="66"/>
                </a:cubicBezTo>
                <a:cubicBezTo>
                  <a:pt x="21" y="66"/>
                  <a:pt x="19" y="67"/>
                  <a:pt x="16" y="67"/>
                </a:cubicBezTo>
                <a:cubicBezTo>
                  <a:pt x="14" y="68"/>
                  <a:pt x="13" y="69"/>
                  <a:pt x="11" y="69"/>
                </a:cubicBezTo>
                <a:cubicBezTo>
                  <a:pt x="10" y="70"/>
                  <a:pt x="9" y="71"/>
                  <a:pt x="8" y="72"/>
                </a:cubicBezTo>
                <a:cubicBezTo>
                  <a:pt x="7" y="74"/>
                  <a:pt x="7" y="75"/>
                  <a:pt x="9" y="76"/>
                </a:cubicBezTo>
                <a:cubicBezTo>
                  <a:pt x="10" y="76"/>
                  <a:pt x="10" y="76"/>
                  <a:pt x="10" y="76"/>
                </a:cubicBezTo>
                <a:cubicBezTo>
                  <a:pt x="12" y="76"/>
                  <a:pt x="14" y="77"/>
                  <a:pt x="17" y="77"/>
                </a:cubicBezTo>
                <a:cubicBezTo>
                  <a:pt x="17" y="77"/>
                  <a:pt x="17" y="77"/>
                  <a:pt x="18" y="77"/>
                </a:cubicBezTo>
                <a:cubicBezTo>
                  <a:pt x="18" y="76"/>
                  <a:pt x="17" y="75"/>
                  <a:pt x="17" y="75"/>
                </a:cubicBezTo>
                <a:cubicBezTo>
                  <a:pt x="17" y="75"/>
                  <a:pt x="16" y="74"/>
                  <a:pt x="16" y="74"/>
                </a:cubicBezTo>
                <a:cubicBezTo>
                  <a:pt x="15" y="74"/>
                  <a:pt x="15" y="74"/>
                  <a:pt x="14" y="74"/>
                </a:cubicBezTo>
                <a:cubicBezTo>
                  <a:pt x="14" y="74"/>
                  <a:pt x="13" y="73"/>
                  <a:pt x="13" y="73"/>
                </a:cubicBezTo>
                <a:cubicBezTo>
                  <a:pt x="13" y="72"/>
                  <a:pt x="13" y="72"/>
                  <a:pt x="14" y="71"/>
                </a:cubicBezTo>
                <a:cubicBezTo>
                  <a:pt x="14" y="71"/>
                  <a:pt x="15" y="71"/>
                  <a:pt x="15" y="71"/>
                </a:cubicBezTo>
                <a:cubicBezTo>
                  <a:pt x="16" y="71"/>
                  <a:pt x="16" y="71"/>
                  <a:pt x="17" y="71"/>
                </a:cubicBezTo>
                <a:cubicBezTo>
                  <a:pt x="18" y="70"/>
                  <a:pt x="18" y="70"/>
                  <a:pt x="18" y="70"/>
                </a:cubicBezTo>
                <a:cubicBezTo>
                  <a:pt x="20" y="70"/>
                  <a:pt x="21" y="69"/>
                  <a:pt x="22" y="69"/>
                </a:cubicBezTo>
                <a:cubicBezTo>
                  <a:pt x="23" y="69"/>
                  <a:pt x="23" y="69"/>
                  <a:pt x="24" y="69"/>
                </a:cubicBezTo>
                <a:cubicBezTo>
                  <a:pt x="26" y="69"/>
                  <a:pt x="28" y="68"/>
                  <a:pt x="30" y="68"/>
                </a:cubicBezTo>
                <a:cubicBezTo>
                  <a:pt x="36" y="67"/>
                  <a:pt x="43" y="68"/>
                  <a:pt x="49" y="69"/>
                </a:cubicBezTo>
                <a:cubicBezTo>
                  <a:pt x="51" y="69"/>
                  <a:pt x="52" y="69"/>
                  <a:pt x="54" y="70"/>
                </a:cubicBezTo>
                <a:cubicBezTo>
                  <a:pt x="55" y="70"/>
                  <a:pt x="55" y="70"/>
                  <a:pt x="56" y="70"/>
                </a:cubicBezTo>
                <a:cubicBezTo>
                  <a:pt x="57" y="71"/>
                  <a:pt x="57" y="72"/>
                  <a:pt x="56" y="73"/>
                </a:cubicBezTo>
                <a:cubicBezTo>
                  <a:pt x="55" y="73"/>
                  <a:pt x="54" y="74"/>
                  <a:pt x="54" y="74"/>
                </a:cubicBezTo>
                <a:cubicBezTo>
                  <a:pt x="51" y="74"/>
                  <a:pt x="49" y="74"/>
                  <a:pt x="47" y="74"/>
                </a:cubicBezTo>
                <a:cubicBezTo>
                  <a:pt x="45" y="75"/>
                  <a:pt x="45" y="75"/>
                  <a:pt x="45" y="76"/>
                </a:cubicBezTo>
                <a:cubicBezTo>
                  <a:pt x="45" y="77"/>
                  <a:pt x="45" y="77"/>
                  <a:pt x="45" y="77"/>
                </a:cubicBezTo>
                <a:cubicBezTo>
                  <a:pt x="45" y="78"/>
                  <a:pt x="45" y="78"/>
                  <a:pt x="45" y="79"/>
                </a:cubicBezTo>
                <a:cubicBezTo>
                  <a:pt x="46" y="79"/>
                  <a:pt x="47" y="78"/>
                  <a:pt x="48" y="78"/>
                </a:cubicBezTo>
                <a:close/>
                <a:moveTo>
                  <a:pt x="47" y="51"/>
                </a:moveTo>
                <a:cubicBezTo>
                  <a:pt x="47" y="51"/>
                  <a:pt x="47" y="51"/>
                  <a:pt x="48" y="51"/>
                </a:cubicBezTo>
                <a:cubicBezTo>
                  <a:pt x="50" y="51"/>
                  <a:pt x="52" y="52"/>
                  <a:pt x="54" y="54"/>
                </a:cubicBezTo>
                <a:cubicBezTo>
                  <a:pt x="56" y="56"/>
                  <a:pt x="57" y="57"/>
                  <a:pt x="59" y="59"/>
                </a:cubicBezTo>
                <a:cubicBezTo>
                  <a:pt x="61" y="61"/>
                  <a:pt x="62" y="63"/>
                  <a:pt x="63" y="65"/>
                </a:cubicBezTo>
                <a:cubicBezTo>
                  <a:pt x="63" y="66"/>
                  <a:pt x="63" y="66"/>
                  <a:pt x="64" y="66"/>
                </a:cubicBezTo>
                <a:cubicBezTo>
                  <a:pt x="63" y="62"/>
                  <a:pt x="62" y="59"/>
                  <a:pt x="59" y="56"/>
                </a:cubicBezTo>
                <a:cubicBezTo>
                  <a:pt x="58" y="56"/>
                  <a:pt x="58" y="55"/>
                  <a:pt x="57" y="54"/>
                </a:cubicBezTo>
                <a:cubicBezTo>
                  <a:pt x="54" y="52"/>
                  <a:pt x="52" y="50"/>
                  <a:pt x="48" y="49"/>
                </a:cubicBezTo>
                <a:cubicBezTo>
                  <a:pt x="48" y="49"/>
                  <a:pt x="47" y="49"/>
                  <a:pt x="47" y="48"/>
                </a:cubicBezTo>
                <a:cubicBezTo>
                  <a:pt x="47" y="49"/>
                  <a:pt x="47" y="50"/>
                  <a:pt x="47" y="51"/>
                </a:cubicBezTo>
                <a:close/>
                <a:moveTo>
                  <a:pt x="24" y="53"/>
                </a:moveTo>
                <a:cubicBezTo>
                  <a:pt x="28" y="52"/>
                  <a:pt x="32" y="51"/>
                  <a:pt x="37" y="50"/>
                </a:cubicBezTo>
                <a:cubicBezTo>
                  <a:pt x="36" y="50"/>
                  <a:pt x="34" y="50"/>
                  <a:pt x="33" y="49"/>
                </a:cubicBezTo>
                <a:cubicBezTo>
                  <a:pt x="29" y="49"/>
                  <a:pt x="25" y="49"/>
                  <a:pt x="21" y="51"/>
                </a:cubicBezTo>
                <a:cubicBezTo>
                  <a:pt x="20" y="51"/>
                  <a:pt x="20" y="52"/>
                  <a:pt x="20" y="54"/>
                </a:cubicBezTo>
                <a:cubicBezTo>
                  <a:pt x="20" y="53"/>
                  <a:pt x="21" y="52"/>
                  <a:pt x="22" y="53"/>
                </a:cubicBezTo>
                <a:cubicBezTo>
                  <a:pt x="22" y="53"/>
                  <a:pt x="23" y="53"/>
                  <a:pt x="24" y="53"/>
                </a:cubicBezTo>
                <a:close/>
                <a:moveTo>
                  <a:pt x="7" y="66"/>
                </a:moveTo>
                <a:cubicBezTo>
                  <a:pt x="7" y="67"/>
                  <a:pt x="7" y="67"/>
                  <a:pt x="7" y="67"/>
                </a:cubicBezTo>
                <a:cubicBezTo>
                  <a:pt x="7" y="66"/>
                  <a:pt x="8" y="65"/>
                  <a:pt x="8" y="64"/>
                </a:cubicBezTo>
                <a:cubicBezTo>
                  <a:pt x="10" y="61"/>
                  <a:pt x="12" y="59"/>
                  <a:pt x="15" y="57"/>
                </a:cubicBezTo>
                <a:cubicBezTo>
                  <a:pt x="15" y="56"/>
                  <a:pt x="16" y="56"/>
                  <a:pt x="16" y="55"/>
                </a:cubicBezTo>
                <a:cubicBezTo>
                  <a:pt x="17" y="55"/>
                  <a:pt x="18" y="54"/>
                  <a:pt x="17" y="53"/>
                </a:cubicBezTo>
                <a:cubicBezTo>
                  <a:pt x="12" y="56"/>
                  <a:pt x="8" y="61"/>
                  <a:pt x="7" y="66"/>
                </a:cubicBezTo>
                <a:close/>
                <a:moveTo>
                  <a:pt x="26" y="75"/>
                </a:moveTo>
                <a:cubicBezTo>
                  <a:pt x="25" y="75"/>
                  <a:pt x="24" y="75"/>
                  <a:pt x="23" y="75"/>
                </a:cubicBezTo>
                <a:cubicBezTo>
                  <a:pt x="22" y="75"/>
                  <a:pt x="22" y="75"/>
                  <a:pt x="21" y="75"/>
                </a:cubicBezTo>
                <a:cubicBezTo>
                  <a:pt x="20" y="76"/>
                  <a:pt x="20" y="76"/>
                  <a:pt x="20" y="78"/>
                </a:cubicBezTo>
                <a:cubicBezTo>
                  <a:pt x="22" y="78"/>
                  <a:pt x="24" y="78"/>
                  <a:pt x="25" y="78"/>
                </a:cubicBezTo>
                <a:cubicBezTo>
                  <a:pt x="26" y="77"/>
                  <a:pt x="26" y="76"/>
                  <a:pt x="26" y="75"/>
                </a:cubicBezTo>
                <a:close/>
                <a:moveTo>
                  <a:pt x="36" y="79"/>
                </a:moveTo>
                <a:cubicBezTo>
                  <a:pt x="38" y="79"/>
                  <a:pt x="40" y="79"/>
                  <a:pt x="42" y="79"/>
                </a:cubicBezTo>
                <a:cubicBezTo>
                  <a:pt x="42" y="77"/>
                  <a:pt x="41" y="76"/>
                  <a:pt x="41" y="75"/>
                </a:cubicBezTo>
                <a:cubicBezTo>
                  <a:pt x="40" y="75"/>
                  <a:pt x="39" y="75"/>
                  <a:pt x="38" y="75"/>
                </a:cubicBezTo>
                <a:cubicBezTo>
                  <a:pt x="38" y="75"/>
                  <a:pt x="38" y="76"/>
                  <a:pt x="38" y="76"/>
                </a:cubicBezTo>
                <a:cubicBezTo>
                  <a:pt x="38" y="77"/>
                  <a:pt x="38" y="77"/>
                  <a:pt x="37" y="77"/>
                </a:cubicBezTo>
                <a:cubicBezTo>
                  <a:pt x="36" y="77"/>
                  <a:pt x="36" y="78"/>
                  <a:pt x="36" y="79"/>
                </a:cubicBezTo>
                <a:close/>
                <a:moveTo>
                  <a:pt x="28" y="78"/>
                </a:moveTo>
                <a:cubicBezTo>
                  <a:pt x="28" y="78"/>
                  <a:pt x="28" y="78"/>
                  <a:pt x="28" y="79"/>
                </a:cubicBezTo>
                <a:cubicBezTo>
                  <a:pt x="30" y="79"/>
                  <a:pt x="31" y="79"/>
                  <a:pt x="33" y="79"/>
                </a:cubicBezTo>
                <a:cubicBezTo>
                  <a:pt x="33" y="78"/>
                  <a:pt x="33" y="77"/>
                  <a:pt x="33" y="77"/>
                </a:cubicBezTo>
                <a:cubicBezTo>
                  <a:pt x="33" y="76"/>
                  <a:pt x="33" y="76"/>
                  <a:pt x="34" y="75"/>
                </a:cubicBezTo>
                <a:cubicBezTo>
                  <a:pt x="33" y="75"/>
                  <a:pt x="32" y="75"/>
                  <a:pt x="31" y="75"/>
                </a:cubicBezTo>
                <a:cubicBezTo>
                  <a:pt x="31" y="76"/>
                  <a:pt x="30" y="76"/>
                  <a:pt x="30" y="76"/>
                </a:cubicBezTo>
                <a:cubicBezTo>
                  <a:pt x="29" y="77"/>
                  <a:pt x="29" y="77"/>
                  <a:pt x="29" y="77"/>
                </a:cubicBezTo>
                <a:cubicBezTo>
                  <a:pt x="28" y="78"/>
                  <a:pt x="28" y="78"/>
                  <a:pt x="28" y="78"/>
                </a:cubicBezTo>
                <a:close/>
                <a:moveTo>
                  <a:pt x="37" y="48"/>
                </a:moveTo>
                <a:cubicBezTo>
                  <a:pt x="40" y="48"/>
                  <a:pt x="42" y="49"/>
                  <a:pt x="45" y="50"/>
                </a:cubicBezTo>
                <a:cubicBezTo>
                  <a:pt x="45" y="49"/>
                  <a:pt x="45" y="48"/>
                  <a:pt x="45" y="48"/>
                </a:cubicBezTo>
                <a:cubicBezTo>
                  <a:pt x="42" y="47"/>
                  <a:pt x="40" y="47"/>
                  <a:pt x="37" y="48"/>
                </a:cubicBezTo>
                <a:close/>
                <a:moveTo>
                  <a:pt x="60" y="25"/>
                </a:moveTo>
                <a:cubicBezTo>
                  <a:pt x="60" y="25"/>
                  <a:pt x="60" y="25"/>
                  <a:pt x="60" y="25"/>
                </a:cubicBezTo>
                <a:cubicBezTo>
                  <a:pt x="68" y="25"/>
                  <a:pt x="77" y="25"/>
                  <a:pt x="86" y="25"/>
                </a:cubicBezTo>
                <a:cubicBezTo>
                  <a:pt x="85" y="25"/>
                  <a:pt x="85" y="25"/>
                  <a:pt x="85" y="25"/>
                </a:cubicBezTo>
                <a:cubicBezTo>
                  <a:pt x="79" y="25"/>
                  <a:pt x="72" y="24"/>
                  <a:pt x="66" y="25"/>
                </a:cubicBezTo>
                <a:cubicBezTo>
                  <a:pt x="64" y="25"/>
                  <a:pt x="62" y="25"/>
                  <a:pt x="60" y="25"/>
                </a:cubicBezTo>
                <a:close/>
                <a:moveTo>
                  <a:pt x="6" y="71"/>
                </a:moveTo>
                <a:cubicBezTo>
                  <a:pt x="6" y="71"/>
                  <a:pt x="6" y="71"/>
                  <a:pt x="6" y="71"/>
                </a:cubicBezTo>
                <a:cubicBezTo>
                  <a:pt x="5" y="71"/>
                  <a:pt x="4" y="72"/>
                  <a:pt x="4" y="73"/>
                </a:cubicBezTo>
                <a:cubicBezTo>
                  <a:pt x="3" y="73"/>
                  <a:pt x="3" y="74"/>
                  <a:pt x="4" y="74"/>
                </a:cubicBezTo>
                <a:cubicBezTo>
                  <a:pt x="4" y="75"/>
                  <a:pt x="5" y="76"/>
                  <a:pt x="5" y="76"/>
                </a:cubicBezTo>
                <a:cubicBezTo>
                  <a:pt x="6" y="76"/>
                  <a:pt x="6" y="76"/>
                  <a:pt x="6" y="76"/>
                </a:cubicBezTo>
                <a:cubicBezTo>
                  <a:pt x="4" y="75"/>
                  <a:pt x="5" y="73"/>
                  <a:pt x="6" y="71"/>
                </a:cubicBezTo>
                <a:close/>
                <a:moveTo>
                  <a:pt x="64" y="73"/>
                </a:moveTo>
                <a:cubicBezTo>
                  <a:pt x="64" y="73"/>
                  <a:pt x="64" y="73"/>
                  <a:pt x="65" y="74"/>
                </a:cubicBezTo>
                <a:cubicBezTo>
                  <a:pt x="64" y="74"/>
                  <a:pt x="63" y="75"/>
                  <a:pt x="62" y="75"/>
                </a:cubicBezTo>
                <a:cubicBezTo>
                  <a:pt x="64" y="75"/>
                  <a:pt x="66" y="74"/>
                  <a:pt x="66" y="73"/>
                </a:cubicBezTo>
                <a:cubicBezTo>
                  <a:pt x="66" y="73"/>
                  <a:pt x="65" y="73"/>
                  <a:pt x="64" y="73"/>
                </a:cubicBezTo>
                <a:close/>
                <a:moveTo>
                  <a:pt x="49" y="72"/>
                </a:moveTo>
                <a:cubicBezTo>
                  <a:pt x="46" y="71"/>
                  <a:pt x="43" y="72"/>
                  <a:pt x="43" y="72"/>
                </a:cubicBezTo>
                <a:cubicBezTo>
                  <a:pt x="45" y="72"/>
                  <a:pt x="47" y="72"/>
                  <a:pt x="49" y="72"/>
                </a:cubicBezTo>
                <a:close/>
                <a:moveTo>
                  <a:pt x="3" y="70"/>
                </a:moveTo>
                <a:cubicBezTo>
                  <a:pt x="4" y="69"/>
                  <a:pt x="4" y="68"/>
                  <a:pt x="4" y="66"/>
                </a:cubicBezTo>
                <a:cubicBezTo>
                  <a:pt x="3" y="68"/>
                  <a:pt x="3" y="69"/>
                  <a:pt x="3" y="70"/>
                </a:cubicBezTo>
                <a:close/>
                <a:moveTo>
                  <a:pt x="25" y="72"/>
                </a:moveTo>
                <a:cubicBezTo>
                  <a:pt x="24" y="72"/>
                  <a:pt x="24" y="72"/>
                  <a:pt x="23" y="72"/>
                </a:cubicBezTo>
                <a:cubicBezTo>
                  <a:pt x="24" y="72"/>
                  <a:pt x="24" y="72"/>
                  <a:pt x="25" y="72"/>
                </a:cubicBezTo>
                <a:close/>
                <a:moveTo>
                  <a:pt x="21" y="48"/>
                </a:moveTo>
                <a:cubicBezTo>
                  <a:pt x="21" y="48"/>
                  <a:pt x="21" y="48"/>
                  <a:pt x="21" y="47"/>
                </a:cubicBezTo>
                <a:cubicBezTo>
                  <a:pt x="21" y="48"/>
                  <a:pt x="21" y="48"/>
                  <a:pt x="21" y="4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95" name="Freeform 13"/>
          <p:cNvSpPr/>
          <p:nvPr/>
        </p:nvSpPr>
        <p:spPr bwMode="auto">
          <a:xfrm>
            <a:off x="5774754" y="1690993"/>
            <a:ext cx="41420" cy="98552"/>
          </a:xfrm>
          <a:custGeom>
            <a:gdLst>
              <a:gd fmla="*/ 16 w 16" name="T0"/>
              <a:gd fmla="*/ 36 h 38" name="T1"/>
              <a:gd fmla="*/ 14 w 16" name="T2"/>
              <a:gd fmla="*/ 38 h 38" name="T3"/>
              <a:gd fmla="*/ 12 w 16" name="T4"/>
              <a:gd fmla="*/ 37 h 38" name="T5"/>
              <a:gd fmla="*/ 11 w 16" name="T6"/>
              <a:gd fmla="*/ 35 h 38" name="T7"/>
              <a:gd fmla="*/ 10 w 16" name="T8"/>
              <a:gd fmla="*/ 29 h 38" name="T9"/>
              <a:gd fmla="*/ 10 w 16" name="T10"/>
              <a:gd fmla="*/ 27 h 38" name="T11"/>
              <a:gd fmla="*/ 3 w 16" name="T12"/>
              <a:gd fmla="*/ 7 h 38" name="T13"/>
              <a:gd fmla="*/ 0 w 16" name="T14"/>
              <a:gd fmla="*/ 3 h 38" name="T15"/>
              <a:gd fmla="*/ 0 w 16" name="T16"/>
              <a:gd fmla="*/ 2 h 38" name="T17"/>
              <a:gd fmla="*/ 2 w 16" name="T18"/>
              <a:gd fmla="*/ 0 h 38" name="T19"/>
              <a:gd fmla="*/ 4 w 16" name="T20"/>
              <a:gd fmla="*/ 1 h 38" name="T21"/>
              <a:gd fmla="*/ 4 w 16" name="T22"/>
              <a:gd fmla="*/ 2 h 38" name="T23"/>
              <a:gd fmla="*/ 5 w 16" name="T24"/>
              <a:gd fmla="*/ 8 h 38" name="T25"/>
              <a:gd fmla="*/ 11 w 16" name="T26"/>
              <a:gd fmla="*/ 25 h 38" name="T27"/>
              <a:gd fmla="*/ 15 w 16" name="T28"/>
              <a:gd fmla="*/ 35 h 38" name="T29"/>
              <a:gd fmla="*/ 16 w 16" name="T30"/>
              <a:gd fmla="*/ 36 h 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8" w="16">
                <a:moveTo>
                  <a:pt x="16" y="36"/>
                </a:moveTo>
                <a:cubicBezTo>
                  <a:pt x="16" y="37"/>
                  <a:pt x="15" y="38"/>
                  <a:pt x="14" y="38"/>
                </a:cubicBezTo>
                <a:cubicBezTo>
                  <a:pt x="13" y="38"/>
                  <a:pt x="12" y="38"/>
                  <a:pt x="12" y="37"/>
                </a:cubicBezTo>
                <a:cubicBezTo>
                  <a:pt x="11" y="36"/>
                  <a:pt x="11" y="36"/>
                  <a:pt x="11" y="35"/>
                </a:cubicBezTo>
                <a:cubicBezTo>
                  <a:pt x="11" y="33"/>
                  <a:pt x="11" y="31"/>
                  <a:pt x="10" y="29"/>
                </a:cubicBezTo>
                <a:cubicBezTo>
                  <a:pt x="10" y="28"/>
                  <a:pt x="10" y="27"/>
                  <a:pt x="10" y="27"/>
                </a:cubicBezTo>
                <a:cubicBezTo>
                  <a:pt x="7" y="20"/>
                  <a:pt x="5" y="14"/>
                  <a:pt x="3" y="7"/>
                </a:cubicBezTo>
                <a:cubicBezTo>
                  <a:pt x="2" y="6"/>
                  <a:pt x="1" y="4"/>
                  <a:pt x="0" y="3"/>
                </a:cubicBezTo>
                <a:cubicBezTo>
                  <a:pt x="0" y="3"/>
                  <a:pt x="0" y="2"/>
                  <a:pt x="0" y="2"/>
                </a:cubicBezTo>
                <a:cubicBezTo>
                  <a:pt x="0" y="1"/>
                  <a:pt x="1" y="0"/>
                  <a:pt x="2" y="0"/>
                </a:cubicBezTo>
                <a:cubicBezTo>
                  <a:pt x="3" y="0"/>
                  <a:pt x="4" y="0"/>
                  <a:pt x="4" y="1"/>
                </a:cubicBezTo>
                <a:cubicBezTo>
                  <a:pt x="4" y="1"/>
                  <a:pt x="5" y="2"/>
                  <a:pt x="4" y="2"/>
                </a:cubicBezTo>
                <a:cubicBezTo>
                  <a:pt x="4" y="4"/>
                  <a:pt x="4" y="6"/>
                  <a:pt x="5" y="8"/>
                </a:cubicBezTo>
                <a:cubicBezTo>
                  <a:pt x="7" y="14"/>
                  <a:pt x="9" y="20"/>
                  <a:pt x="11" y="25"/>
                </a:cubicBezTo>
                <a:cubicBezTo>
                  <a:pt x="13" y="28"/>
                  <a:pt x="14" y="32"/>
                  <a:pt x="15" y="35"/>
                </a:cubicBezTo>
                <a:cubicBezTo>
                  <a:pt x="16" y="35"/>
                  <a:pt x="16" y="36"/>
                  <a:pt x="16" y="3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96" name="Freeform 14"/>
          <p:cNvSpPr/>
          <p:nvPr/>
        </p:nvSpPr>
        <p:spPr bwMode="auto">
          <a:xfrm>
            <a:off x="5820459" y="1835249"/>
            <a:ext cx="28566" cy="71414"/>
          </a:xfrm>
          <a:custGeom>
            <a:gdLst>
              <a:gd fmla="*/ 4 w 11" name="T0"/>
              <a:gd fmla="*/ 4 h 27" name="T1"/>
              <a:gd fmla="*/ 5 w 11" name="T2"/>
              <a:gd fmla="*/ 6 h 27" name="T3"/>
              <a:gd fmla="*/ 8 w 11" name="T4"/>
              <a:gd fmla="*/ 18 h 27" name="T5"/>
              <a:gd fmla="*/ 8 w 11" name="T6"/>
              <a:gd fmla="*/ 20 h 27" name="T7"/>
              <a:gd fmla="*/ 10 w 11" name="T8"/>
              <a:gd fmla="*/ 24 h 27" name="T9"/>
              <a:gd fmla="*/ 10 w 11" name="T10"/>
              <a:gd fmla="*/ 26 h 27" name="T11"/>
              <a:gd fmla="*/ 8 w 11" name="T12"/>
              <a:gd fmla="*/ 27 h 27" name="T13"/>
              <a:gd fmla="*/ 6 w 11" name="T14"/>
              <a:gd fmla="*/ 25 h 27" name="T15"/>
              <a:gd fmla="*/ 6 w 11" name="T16"/>
              <a:gd fmla="*/ 21 h 27" name="T17"/>
              <a:gd fmla="*/ 4 w 11" name="T18"/>
              <a:gd fmla="*/ 13 h 27" name="T19"/>
              <a:gd fmla="*/ 3 w 11" name="T20"/>
              <a:gd fmla="*/ 7 h 27" name="T21"/>
              <a:gd fmla="*/ 2 w 11" name="T22"/>
              <a:gd fmla="*/ 5 h 27" name="T23"/>
              <a:gd fmla="*/ 1 w 11" name="T24"/>
              <a:gd fmla="*/ 4 h 27" name="T25"/>
              <a:gd fmla="*/ 0 w 11" name="T26"/>
              <a:gd fmla="*/ 3 h 27" name="T27"/>
              <a:gd fmla="*/ 3 w 11" name="T28"/>
              <a:gd fmla="*/ 1 h 27" name="T29"/>
              <a:gd fmla="*/ 4 w 11" name="T30"/>
              <a:gd fmla="*/ 2 h 27" name="T31"/>
              <a:gd fmla="*/ 5 w 11" name="T32"/>
              <a:gd fmla="*/ 4 h 27" name="T33"/>
              <a:gd fmla="*/ 4 w 11" name="T34"/>
              <a:gd fmla="*/ 4 h 2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7" w="11">
                <a:moveTo>
                  <a:pt x="4" y="4"/>
                </a:moveTo>
                <a:cubicBezTo>
                  <a:pt x="4" y="5"/>
                  <a:pt x="4" y="5"/>
                  <a:pt x="5" y="6"/>
                </a:cubicBezTo>
                <a:cubicBezTo>
                  <a:pt x="6" y="10"/>
                  <a:pt x="7" y="14"/>
                  <a:pt x="8" y="18"/>
                </a:cubicBezTo>
                <a:cubicBezTo>
                  <a:pt x="8" y="19"/>
                  <a:pt x="8" y="19"/>
                  <a:pt x="8" y="20"/>
                </a:cubicBezTo>
                <a:cubicBezTo>
                  <a:pt x="9" y="21"/>
                  <a:pt x="10" y="23"/>
                  <a:pt x="10" y="24"/>
                </a:cubicBezTo>
                <a:cubicBezTo>
                  <a:pt x="11" y="25"/>
                  <a:pt x="11" y="26"/>
                  <a:pt x="10" y="26"/>
                </a:cubicBezTo>
                <a:cubicBezTo>
                  <a:pt x="10" y="27"/>
                  <a:pt x="9" y="27"/>
                  <a:pt x="8" y="27"/>
                </a:cubicBezTo>
                <a:cubicBezTo>
                  <a:pt x="7" y="27"/>
                  <a:pt x="7" y="26"/>
                  <a:pt x="6" y="25"/>
                </a:cubicBezTo>
                <a:cubicBezTo>
                  <a:pt x="6" y="24"/>
                  <a:pt x="6" y="23"/>
                  <a:pt x="6" y="21"/>
                </a:cubicBezTo>
                <a:cubicBezTo>
                  <a:pt x="6" y="19"/>
                  <a:pt x="5" y="16"/>
                  <a:pt x="4" y="13"/>
                </a:cubicBezTo>
                <a:cubicBezTo>
                  <a:pt x="4" y="11"/>
                  <a:pt x="3" y="9"/>
                  <a:pt x="3" y="7"/>
                </a:cubicBezTo>
                <a:cubicBezTo>
                  <a:pt x="3" y="7"/>
                  <a:pt x="2" y="6"/>
                  <a:pt x="2" y="5"/>
                </a:cubicBezTo>
                <a:cubicBezTo>
                  <a:pt x="2" y="5"/>
                  <a:pt x="1" y="4"/>
                  <a:pt x="1" y="4"/>
                </a:cubicBezTo>
                <a:cubicBezTo>
                  <a:pt x="0" y="4"/>
                  <a:pt x="0" y="3"/>
                  <a:pt x="0" y="3"/>
                </a:cubicBezTo>
                <a:cubicBezTo>
                  <a:pt x="0" y="1"/>
                  <a:pt x="2" y="0"/>
                  <a:pt x="3" y="1"/>
                </a:cubicBezTo>
                <a:cubicBezTo>
                  <a:pt x="4" y="1"/>
                  <a:pt x="4" y="2"/>
                  <a:pt x="4" y="2"/>
                </a:cubicBezTo>
                <a:cubicBezTo>
                  <a:pt x="4" y="3"/>
                  <a:pt x="4" y="4"/>
                  <a:pt x="5" y="4"/>
                </a:cubicBezTo>
                <a:cubicBezTo>
                  <a:pt x="4" y="4"/>
                  <a:pt x="4" y="4"/>
                  <a:pt x="4"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97" name="Freeform 15"/>
          <p:cNvSpPr/>
          <p:nvPr/>
        </p:nvSpPr>
        <p:spPr bwMode="auto">
          <a:xfrm>
            <a:off x="5730477" y="1786688"/>
            <a:ext cx="15711" cy="64273"/>
          </a:xfrm>
          <a:custGeom>
            <a:gdLst>
              <a:gd fmla="*/ 3 w 6" name="T0"/>
              <a:gd fmla="*/ 25 h 25" name="T1"/>
              <a:gd fmla="*/ 1 w 6" name="T2"/>
              <a:gd fmla="*/ 22 h 25" name="T3"/>
              <a:gd fmla="*/ 2 w 6" name="T4"/>
              <a:gd fmla="*/ 13 h 25" name="T5"/>
              <a:gd fmla="*/ 2 w 6" name="T6"/>
              <a:gd fmla="*/ 6 h 25" name="T7"/>
              <a:gd fmla="*/ 2 w 6" name="T8"/>
              <a:gd fmla="*/ 3 h 25" name="T9"/>
              <a:gd fmla="*/ 1 w 6" name="T10"/>
              <a:gd fmla="*/ 2 h 25" name="T11"/>
              <a:gd fmla="*/ 2 w 6" name="T12"/>
              <a:gd fmla="*/ 1 h 25" name="T13"/>
              <a:gd fmla="*/ 4 w 6" name="T14"/>
              <a:gd fmla="*/ 0 h 25" name="T15"/>
              <a:gd fmla="*/ 6 w 6" name="T16"/>
              <a:gd fmla="*/ 2 h 25" name="T17"/>
              <a:gd fmla="*/ 5 w 6" name="T18"/>
              <a:gd fmla="*/ 3 h 25" name="T19"/>
              <a:gd fmla="*/ 4 w 6" name="T20"/>
              <a:gd fmla="*/ 6 h 25" name="T21"/>
              <a:gd fmla="*/ 4 w 6" name="T22"/>
              <a:gd fmla="*/ 12 h 25" name="T23"/>
              <a:gd fmla="*/ 4 w 6" name="T24"/>
              <a:gd fmla="*/ 14 h 25" name="T25"/>
              <a:gd fmla="*/ 5 w 6" name="T26"/>
              <a:gd fmla="*/ 22 h 25" name="T27"/>
              <a:gd fmla="*/ 3 w 6" name="T28"/>
              <a:gd fmla="*/ 25 h 2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5" w="6">
                <a:moveTo>
                  <a:pt x="3" y="25"/>
                </a:moveTo>
                <a:cubicBezTo>
                  <a:pt x="2" y="25"/>
                  <a:pt x="0" y="23"/>
                  <a:pt x="1" y="22"/>
                </a:cubicBezTo>
                <a:cubicBezTo>
                  <a:pt x="2" y="19"/>
                  <a:pt x="2" y="16"/>
                  <a:pt x="2" y="13"/>
                </a:cubicBezTo>
                <a:cubicBezTo>
                  <a:pt x="2" y="11"/>
                  <a:pt x="2" y="9"/>
                  <a:pt x="2" y="6"/>
                </a:cubicBezTo>
                <a:cubicBezTo>
                  <a:pt x="2" y="5"/>
                  <a:pt x="2" y="4"/>
                  <a:pt x="2" y="3"/>
                </a:cubicBezTo>
                <a:cubicBezTo>
                  <a:pt x="2" y="3"/>
                  <a:pt x="2" y="2"/>
                  <a:pt x="1" y="2"/>
                </a:cubicBezTo>
                <a:cubicBezTo>
                  <a:pt x="1" y="1"/>
                  <a:pt x="2" y="1"/>
                  <a:pt x="2" y="1"/>
                </a:cubicBezTo>
                <a:cubicBezTo>
                  <a:pt x="2" y="0"/>
                  <a:pt x="3" y="0"/>
                  <a:pt x="4" y="0"/>
                </a:cubicBezTo>
                <a:cubicBezTo>
                  <a:pt x="5" y="0"/>
                  <a:pt x="6" y="1"/>
                  <a:pt x="6" y="2"/>
                </a:cubicBezTo>
                <a:cubicBezTo>
                  <a:pt x="6" y="2"/>
                  <a:pt x="6" y="3"/>
                  <a:pt x="5" y="3"/>
                </a:cubicBezTo>
                <a:cubicBezTo>
                  <a:pt x="5" y="4"/>
                  <a:pt x="4" y="5"/>
                  <a:pt x="4" y="6"/>
                </a:cubicBezTo>
                <a:cubicBezTo>
                  <a:pt x="4" y="8"/>
                  <a:pt x="4" y="10"/>
                  <a:pt x="4" y="12"/>
                </a:cubicBezTo>
                <a:cubicBezTo>
                  <a:pt x="4" y="13"/>
                  <a:pt x="4" y="14"/>
                  <a:pt x="4" y="14"/>
                </a:cubicBezTo>
                <a:cubicBezTo>
                  <a:pt x="4" y="17"/>
                  <a:pt x="4" y="19"/>
                  <a:pt x="5" y="22"/>
                </a:cubicBezTo>
                <a:cubicBezTo>
                  <a:pt x="6" y="23"/>
                  <a:pt x="5" y="25"/>
                  <a:pt x="3" y="2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98" name="Freeform 16"/>
          <p:cNvSpPr/>
          <p:nvPr/>
        </p:nvSpPr>
        <p:spPr bwMode="auto">
          <a:xfrm>
            <a:off x="5691913" y="1789544"/>
            <a:ext cx="17139" cy="61417"/>
          </a:xfrm>
          <a:custGeom>
            <a:gdLst>
              <a:gd fmla="*/ 4 w 7" name="T0"/>
              <a:gd fmla="*/ 0 h 24" name="T1"/>
              <a:gd fmla="*/ 6 w 7" name="T2"/>
              <a:gd fmla="*/ 1 h 24" name="T3"/>
              <a:gd fmla="*/ 6 w 7" name="T4"/>
              <a:gd fmla="*/ 3 h 24" name="T5"/>
              <a:gd fmla="*/ 5 w 7" name="T6"/>
              <a:gd fmla="*/ 7 h 24" name="T7"/>
              <a:gd fmla="*/ 4 w 7" name="T8"/>
              <a:gd fmla="*/ 15 h 24" name="T9"/>
              <a:gd fmla="*/ 5 w 7" name="T10"/>
              <a:gd fmla="*/ 21 h 24" name="T11"/>
              <a:gd fmla="*/ 5 w 7" name="T12"/>
              <a:gd fmla="*/ 22 h 24" name="T13"/>
              <a:gd fmla="*/ 2 w 7" name="T14"/>
              <a:gd fmla="*/ 23 h 24" name="T15"/>
              <a:gd fmla="*/ 0 w 7" name="T16"/>
              <a:gd fmla="*/ 21 h 24" name="T17"/>
              <a:gd fmla="*/ 2 w 7" name="T18"/>
              <a:gd fmla="*/ 17 h 24" name="T19"/>
              <a:gd fmla="*/ 2 w 7" name="T20"/>
              <a:gd fmla="*/ 15 h 24" name="T21"/>
              <a:gd fmla="*/ 3 w 7" name="T22"/>
              <a:gd fmla="*/ 6 h 24" name="T23"/>
              <a:gd fmla="*/ 2 w 7" name="T24"/>
              <a:gd fmla="*/ 2 h 24" name="T25"/>
              <a:gd fmla="*/ 2 w 7" name="T26"/>
              <a:gd fmla="*/ 1 h 24" name="T27"/>
              <a:gd fmla="*/ 4 w 7" name="T28"/>
              <a:gd fmla="*/ 0 h 24" name="T29"/>
              <a:gd fmla="*/ 4 w 7" name="T30"/>
              <a:gd fmla="*/ 0 h 2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4" w="7">
                <a:moveTo>
                  <a:pt x="4" y="0"/>
                </a:moveTo>
                <a:cubicBezTo>
                  <a:pt x="5" y="0"/>
                  <a:pt x="6" y="0"/>
                  <a:pt x="6" y="1"/>
                </a:cubicBezTo>
                <a:cubicBezTo>
                  <a:pt x="6" y="2"/>
                  <a:pt x="7" y="2"/>
                  <a:pt x="6" y="3"/>
                </a:cubicBezTo>
                <a:cubicBezTo>
                  <a:pt x="5" y="4"/>
                  <a:pt x="5" y="5"/>
                  <a:pt x="5" y="7"/>
                </a:cubicBezTo>
                <a:cubicBezTo>
                  <a:pt x="5" y="10"/>
                  <a:pt x="5" y="12"/>
                  <a:pt x="4" y="15"/>
                </a:cubicBezTo>
                <a:cubicBezTo>
                  <a:pt x="4" y="17"/>
                  <a:pt x="5" y="19"/>
                  <a:pt x="5" y="21"/>
                </a:cubicBezTo>
                <a:cubicBezTo>
                  <a:pt x="5" y="21"/>
                  <a:pt x="5" y="22"/>
                  <a:pt x="5" y="22"/>
                </a:cubicBezTo>
                <a:cubicBezTo>
                  <a:pt x="4" y="23"/>
                  <a:pt x="3" y="24"/>
                  <a:pt x="2" y="23"/>
                </a:cubicBezTo>
                <a:cubicBezTo>
                  <a:pt x="1" y="23"/>
                  <a:pt x="0" y="22"/>
                  <a:pt x="0" y="21"/>
                </a:cubicBezTo>
                <a:cubicBezTo>
                  <a:pt x="1" y="19"/>
                  <a:pt x="1" y="18"/>
                  <a:pt x="2" y="17"/>
                </a:cubicBezTo>
                <a:cubicBezTo>
                  <a:pt x="2" y="17"/>
                  <a:pt x="2" y="16"/>
                  <a:pt x="2" y="15"/>
                </a:cubicBezTo>
                <a:cubicBezTo>
                  <a:pt x="2" y="12"/>
                  <a:pt x="3" y="9"/>
                  <a:pt x="3" y="6"/>
                </a:cubicBezTo>
                <a:cubicBezTo>
                  <a:pt x="3" y="5"/>
                  <a:pt x="2" y="4"/>
                  <a:pt x="2" y="2"/>
                </a:cubicBezTo>
                <a:cubicBezTo>
                  <a:pt x="2" y="2"/>
                  <a:pt x="2" y="1"/>
                  <a:pt x="2" y="1"/>
                </a:cubicBezTo>
                <a:cubicBezTo>
                  <a:pt x="2" y="0"/>
                  <a:pt x="3" y="0"/>
                  <a:pt x="4" y="0"/>
                </a:cubicBezTo>
                <a:cubicBezTo>
                  <a:pt x="4" y="0"/>
                  <a:pt x="4" y="0"/>
                  <a:pt x="4"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99" name="Freeform 17"/>
          <p:cNvSpPr/>
          <p:nvPr/>
        </p:nvSpPr>
        <p:spPr bwMode="auto">
          <a:xfrm>
            <a:off x="5651922" y="1762408"/>
            <a:ext cx="28566" cy="59988"/>
          </a:xfrm>
          <a:custGeom>
            <a:gdLst>
              <a:gd fmla="*/ 8 w 11" name="T0"/>
              <a:gd fmla="*/ 0 h 23" name="T1"/>
              <a:gd fmla="*/ 10 w 11" name="T2"/>
              <a:gd fmla="*/ 2 h 23" name="T3"/>
              <a:gd fmla="*/ 10 w 11" name="T4"/>
              <a:gd fmla="*/ 3 h 23" name="T5"/>
              <a:gd fmla="*/ 9 w 11" name="T6"/>
              <a:gd fmla="*/ 6 h 23" name="T7"/>
              <a:gd fmla="*/ 7 w 11" name="T8"/>
              <a:gd fmla="*/ 9 h 23" name="T9"/>
              <a:gd fmla="*/ 5 w 11" name="T10"/>
              <a:gd fmla="*/ 15 h 23" name="T11"/>
              <a:gd fmla="*/ 4 w 11" name="T12"/>
              <a:gd fmla="*/ 21 h 23" name="T13"/>
              <a:gd fmla="*/ 2 w 11" name="T14"/>
              <a:gd fmla="*/ 23 h 23" name="T15"/>
              <a:gd fmla="*/ 0 w 11" name="T16"/>
              <a:gd fmla="*/ 21 h 23" name="T17"/>
              <a:gd fmla="*/ 0 w 11" name="T18"/>
              <a:gd fmla="*/ 19 h 23" name="T19"/>
              <a:gd fmla="*/ 0 w 11" name="T20"/>
              <a:gd fmla="*/ 19 h 23" name="T21"/>
              <a:gd fmla="*/ 4 w 11" name="T22"/>
              <a:gd fmla="*/ 13 h 23" name="T23"/>
              <a:gd fmla="*/ 6 w 11" name="T24"/>
              <a:gd fmla="*/ 6 h 23" name="T25"/>
              <a:gd fmla="*/ 6 w 11" name="T26"/>
              <a:gd fmla="*/ 3 h 23" name="T27"/>
              <a:gd fmla="*/ 6 w 11" name="T28"/>
              <a:gd fmla="*/ 2 h 23" name="T29"/>
              <a:gd fmla="*/ 8 w 11" name="T30"/>
              <a:gd fmla="*/ 0 h 23"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3" w="11">
                <a:moveTo>
                  <a:pt x="8" y="0"/>
                </a:moveTo>
                <a:cubicBezTo>
                  <a:pt x="9" y="0"/>
                  <a:pt x="10" y="1"/>
                  <a:pt x="10" y="2"/>
                </a:cubicBezTo>
                <a:cubicBezTo>
                  <a:pt x="11" y="2"/>
                  <a:pt x="11" y="2"/>
                  <a:pt x="10" y="3"/>
                </a:cubicBezTo>
                <a:cubicBezTo>
                  <a:pt x="10" y="4"/>
                  <a:pt x="9" y="5"/>
                  <a:pt x="9" y="6"/>
                </a:cubicBezTo>
                <a:cubicBezTo>
                  <a:pt x="8" y="7"/>
                  <a:pt x="8" y="8"/>
                  <a:pt x="7" y="9"/>
                </a:cubicBezTo>
                <a:cubicBezTo>
                  <a:pt x="6" y="11"/>
                  <a:pt x="6" y="13"/>
                  <a:pt x="5" y="15"/>
                </a:cubicBezTo>
                <a:cubicBezTo>
                  <a:pt x="5" y="17"/>
                  <a:pt x="5" y="19"/>
                  <a:pt x="4" y="21"/>
                </a:cubicBezTo>
                <a:cubicBezTo>
                  <a:pt x="4" y="22"/>
                  <a:pt x="3" y="23"/>
                  <a:pt x="2" y="23"/>
                </a:cubicBezTo>
                <a:cubicBezTo>
                  <a:pt x="1" y="23"/>
                  <a:pt x="0" y="22"/>
                  <a:pt x="0" y="21"/>
                </a:cubicBezTo>
                <a:cubicBezTo>
                  <a:pt x="0" y="20"/>
                  <a:pt x="0" y="19"/>
                  <a:pt x="0" y="19"/>
                </a:cubicBezTo>
                <a:cubicBezTo>
                  <a:pt x="0" y="19"/>
                  <a:pt x="0" y="19"/>
                  <a:pt x="0" y="19"/>
                </a:cubicBezTo>
                <a:cubicBezTo>
                  <a:pt x="2" y="17"/>
                  <a:pt x="3" y="15"/>
                  <a:pt x="4" y="13"/>
                </a:cubicBezTo>
                <a:cubicBezTo>
                  <a:pt x="4" y="10"/>
                  <a:pt x="5" y="8"/>
                  <a:pt x="6" y="6"/>
                </a:cubicBezTo>
                <a:cubicBezTo>
                  <a:pt x="6" y="5"/>
                  <a:pt x="7" y="4"/>
                  <a:pt x="6" y="3"/>
                </a:cubicBezTo>
                <a:cubicBezTo>
                  <a:pt x="6" y="3"/>
                  <a:pt x="6" y="2"/>
                  <a:pt x="6" y="2"/>
                </a:cubicBezTo>
                <a:cubicBezTo>
                  <a:pt x="6" y="1"/>
                  <a:pt x="7" y="0"/>
                  <a:pt x="8"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00" name="Freeform 18"/>
          <p:cNvSpPr/>
          <p:nvPr/>
        </p:nvSpPr>
        <p:spPr bwMode="auto">
          <a:xfrm>
            <a:off x="5777610" y="1780975"/>
            <a:ext cx="14283" cy="52847"/>
          </a:xfrm>
          <a:custGeom>
            <a:gdLst>
              <a:gd fmla="*/ 2 w 6" name="T0"/>
              <a:gd fmla="*/ 18 h 20" name="T1"/>
              <a:gd fmla="*/ 2 w 6" name="T2"/>
              <a:gd fmla="*/ 15 h 20" name="T3"/>
              <a:gd fmla="*/ 2 w 6" name="T4"/>
              <a:gd fmla="*/ 12 h 20" name="T5"/>
              <a:gd fmla="*/ 1 w 6" name="T6"/>
              <a:gd fmla="*/ 5 h 20" name="T7"/>
              <a:gd fmla="*/ 0 w 6" name="T8"/>
              <a:gd fmla="*/ 2 h 20" name="T9"/>
              <a:gd fmla="*/ 0 w 6" name="T10"/>
              <a:gd fmla="*/ 1 h 20" name="T11"/>
              <a:gd fmla="*/ 2 w 6" name="T12"/>
              <a:gd fmla="*/ 0 h 20" name="T13"/>
              <a:gd fmla="*/ 4 w 6" name="T14"/>
              <a:gd fmla="*/ 1 h 20" name="T15"/>
              <a:gd fmla="*/ 4 w 6" name="T16"/>
              <a:gd fmla="*/ 2 h 20" name="T17"/>
              <a:gd fmla="*/ 4 w 6" name="T18"/>
              <a:gd fmla="*/ 10 h 20" name="T19"/>
              <a:gd fmla="*/ 5 w 6" name="T20"/>
              <a:gd fmla="*/ 16 h 20" name="T21"/>
              <a:gd fmla="*/ 6 w 6" name="T22"/>
              <a:gd fmla="*/ 18 h 20" name="T23"/>
              <a:gd fmla="*/ 4 w 6" name="T24"/>
              <a:gd fmla="*/ 20 h 20" name="T25"/>
              <a:gd fmla="*/ 2 w 6" name="T26"/>
              <a:gd fmla="*/ 18 h 2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0" w="6">
                <a:moveTo>
                  <a:pt x="2" y="18"/>
                </a:moveTo>
                <a:cubicBezTo>
                  <a:pt x="2" y="17"/>
                  <a:pt x="2" y="16"/>
                  <a:pt x="2" y="15"/>
                </a:cubicBezTo>
                <a:cubicBezTo>
                  <a:pt x="3" y="14"/>
                  <a:pt x="3" y="13"/>
                  <a:pt x="2" y="12"/>
                </a:cubicBezTo>
                <a:cubicBezTo>
                  <a:pt x="2" y="10"/>
                  <a:pt x="1" y="7"/>
                  <a:pt x="1" y="5"/>
                </a:cubicBezTo>
                <a:cubicBezTo>
                  <a:pt x="1" y="4"/>
                  <a:pt x="1" y="3"/>
                  <a:pt x="0" y="2"/>
                </a:cubicBezTo>
                <a:cubicBezTo>
                  <a:pt x="0" y="2"/>
                  <a:pt x="0" y="1"/>
                  <a:pt x="0" y="1"/>
                </a:cubicBezTo>
                <a:cubicBezTo>
                  <a:pt x="1" y="0"/>
                  <a:pt x="2" y="0"/>
                  <a:pt x="2" y="0"/>
                </a:cubicBezTo>
                <a:cubicBezTo>
                  <a:pt x="3" y="0"/>
                  <a:pt x="4" y="0"/>
                  <a:pt x="4" y="1"/>
                </a:cubicBezTo>
                <a:cubicBezTo>
                  <a:pt x="4" y="1"/>
                  <a:pt x="4" y="2"/>
                  <a:pt x="4" y="2"/>
                </a:cubicBezTo>
                <a:cubicBezTo>
                  <a:pt x="3" y="5"/>
                  <a:pt x="3" y="7"/>
                  <a:pt x="4" y="10"/>
                </a:cubicBezTo>
                <a:cubicBezTo>
                  <a:pt x="4" y="12"/>
                  <a:pt x="5" y="14"/>
                  <a:pt x="5" y="16"/>
                </a:cubicBezTo>
                <a:cubicBezTo>
                  <a:pt x="6" y="16"/>
                  <a:pt x="6" y="17"/>
                  <a:pt x="6" y="18"/>
                </a:cubicBezTo>
                <a:cubicBezTo>
                  <a:pt x="6" y="19"/>
                  <a:pt x="5" y="20"/>
                  <a:pt x="4" y="20"/>
                </a:cubicBezTo>
                <a:cubicBezTo>
                  <a:pt x="3" y="20"/>
                  <a:pt x="2" y="19"/>
                  <a:pt x="2" y="1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01" name="Freeform 19"/>
          <p:cNvSpPr/>
          <p:nvPr/>
        </p:nvSpPr>
        <p:spPr bwMode="auto">
          <a:xfrm>
            <a:off x="5631926" y="1732413"/>
            <a:ext cx="25709" cy="44277"/>
          </a:xfrm>
          <a:custGeom>
            <a:gdLst>
              <a:gd fmla="*/ 5 w 10" name="T0"/>
              <a:gd fmla="*/ 2 h 17" name="T1"/>
              <a:gd fmla="*/ 8 w 10" name="T2"/>
              <a:gd fmla="*/ 0 h 17" name="T3"/>
              <a:gd fmla="*/ 10 w 10" name="T4"/>
              <a:gd fmla="*/ 2 h 17" name="T5"/>
              <a:gd fmla="*/ 10 w 10" name="T6"/>
              <a:gd fmla="*/ 3 h 17" name="T7"/>
              <a:gd fmla="*/ 8 w 10" name="T8"/>
              <a:gd fmla="*/ 5 h 17" name="T9"/>
              <a:gd fmla="*/ 5 w 10" name="T10"/>
              <a:gd fmla="*/ 11 h 17" name="T11"/>
              <a:gd fmla="*/ 4 w 10" name="T12"/>
              <a:gd fmla="*/ 14 h 17" name="T13"/>
              <a:gd fmla="*/ 2 w 10" name="T14"/>
              <a:gd fmla="*/ 17 h 17" name="T15"/>
              <a:gd fmla="*/ 0 w 10" name="T16"/>
              <a:gd fmla="*/ 15 h 17" name="T17"/>
              <a:gd fmla="*/ 0 w 10" name="T18"/>
              <a:gd fmla="*/ 14 h 17" name="T19"/>
              <a:gd fmla="*/ 2 w 10" name="T20"/>
              <a:gd fmla="*/ 11 h 17" name="T21"/>
              <a:gd fmla="*/ 5 w 10" name="T22"/>
              <a:gd fmla="*/ 7 h 17" name="T23"/>
              <a:gd fmla="*/ 5 w 10" name="T24"/>
              <a:gd fmla="*/ 2 h 1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7" w="10">
                <a:moveTo>
                  <a:pt x="5" y="2"/>
                </a:moveTo>
                <a:cubicBezTo>
                  <a:pt x="6" y="1"/>
                  <a:pt x="7" y="0"/>
                  <a:pt x="8" y="0"/>
                </a:cubicBezTo>
                <a:cubicBezTo>
                  <a:pt x="9" y="1"/>
                  <a:pt x="10" y="1"/>
                  <a:pt x="10" y="2"/>
                </a:cubicBezTo>
                <a:cubicBezTo>
                  <a:pt x="10" y="3"/>
                  <a:pt x="10" y="3"/>
                  <a:pt x="10" y="3"/>
                </a:cubicBezTo>
                <a:cubicBezTo>
                  <a:pt x="9" y="4"/>
                  <a:pt x="9" y="5"/>
                  <a:pt x="8" y="5"/>
                </a:cubicBezTo>
                <a:cubicBezTo>
                  <a:pt x="8" y="8"/>
                  <a:pt x="7" y="9"/>
                  <a:pt x="5" y="11"/>
                </a:cubicBezTo>
                <a:cubicBezTo>
                  <a:pt x="4" y="12"/>
                  <a:pt x="4" y="13"/>
                  <a:pt x="4" y="14"/>
                </a:cubicBezTo>
                <a:cubicBezTo>
                  <a:pt x="4" y="16"/>
                  <a:pt x="4" y="17"/>
                  <a:pt x="2" y="17"/>
                </a:cubicBezTo>
                <a:cubicBezTo>
                  <a:pt x="1" y="17"/>
                  <a:pt x="0" y="16"/>
                  <a:pt x="0" y="15"/>
                </a:cubicBezTo>
                <a:cubicBezTo>
                  <a:pt x="0" y="15"/>
                  <a:pt x="0" y="14"/>
                  <a:pt x="0" y="14"/>
                </a:cubicBezTo>
                <a:cubicBezTo>
                  <a:pt x="0" y="13"/>
                  <a:pt x="1" y="12"/>
                  <a:pt x="2" y="11"/>
                </a:cubicBezTo>
                <a:cubicBezTo>
                  <a:pt x="3" y="10"/>
                  <a:pt x="4" y="9"/>
                  <a:pt x="5" y="7"/>
                </a:cubicBezTo>
                <a:cubicBezTo>
                  <a:pt x="6" y="6"/>
                  <a:pt x="6" y="4"/>
                  <a:pt x="5"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02" name="Freeform 20"/>
          <p:cNvSpPr/>
          <p:nvPr/>
        </p:nvSpPr>
        <p:spPr bwMode="auto">
          <a:xfrm>
            <a:off x="5639067" y="1848104"/>
            <a:ext cx="21424" cy="55703"/>
          </a:xfrm>
          <a:custGeom>
            <a:gdLst>
              <a:gd fmla="*/ 4 w 8" name="T0"/>
              <a:gd fmla="*/ 4 h 21" name="T1"/>
              <a:gd fmla="*/ 4 w 8" name="T2"/>
              <a:gd fmla="*/ 2 h 21" name="T3"/>
              <a:gd fmla="*/ 4 w 8" name="T4"/>
              <a:gd fmla="*/ 0 h 21" name="T5"/>
              <a:gd fmla="*/ 7 w 8" name="T6"/>
              <a:gd fmla="*/ 1 h 21" name="T7"/>
              <a:gd fmla="*/ 7 w 8" name="T8"/>
              <a:gd fmla="*/ 3 h 21" name="T9"/>
              <a:gd fmla="*/ 6 w 8" name="T10"/>
              <a:gd fmla="*/ 5 h 21" name="T11"/>
              <a:gd fmla="*/ 5 w 8" name="T12"/>
              <a:gd fmla="*/ 12 h 21" name="T13"/>
              <a:gd fmla="*/ 4 w 8" name="T14"/>
              <a:gd fmla="*/ 18 h 21" name="T15"/>
              <a:gd fmla="*/ 4 w 8" name="T16"/>
              <a:gd fmla="*/ 20 h 21" name="T17"/>
              <a:gd fmla="*/ 1 w 8" name="T18"/>
              <a:gd fmla="*/ 20 h 21" name="T19"/>
              <a:gd fmla="*/ 1 w 8" name="T20"/>
              <a:gd fmla="*/ 18 h 21" name="T21"/>
              <a:gd fmla="*/ 1 w 8" name="T22"/>
              <a:gd fmla="*/ 17 h 21" name="T23"/>
              <a:gd fmla="*/ 3 w 8" name="T24"/>
              <a:gd fmla="*/ 14 h 21" name="T25"/>
              <a:gd fmla="*/ 4 w 8" name="T26"/>
              <a:gd fmla="*/ 5 h 21" name="T27"/>
              <a:gd fmla="*/ 4 w 8" name="T28"/>
              <a:gd fmla="*/ 4 h 2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1" w="8">
                <a:moveTo>
                  <a:pt x="4" y="4"/>
                </a:moveTo>
                <a:cubicBezTo>
                  <a:pt x="4" y="3"/>
                  <a:pt x="4" y="2"/>
                  <a:pt x="4" y="2"/>
                </a:cubicBezTo>
                <a:cubicBezTo>
                  <a:pt x="4" y="1"/>
                  <a:pt x="4" y="1"/>
                  <a:pt x="4" y="0"/>
                </a:cubicBezTo>
                <a:cubicBezTo>
                  <a:pt x="5" y="0"/>
                  <a:pt x="7" y="0"/>
                  <a:pt x="7" y="1"/>
                </a:cubicBezTo>
                <a:cubicBezTo>
                  <a:pt x="8" y="2"/>
                  <a:pt x="8" y="3"/>
                  <a:pt x="7" y="3"/>
                </a:cubicBezTo>
                <a:cubicBezTo>
                  <a:pt x="6" y="3"/>
                  <a:pt x="6" y="4"/>
                  <a:pt x="6" y="5"/>
                </a:cubicBezTo>
                <a:cubicBezTo>
                  <a:pt x="6" y="7"/>
                  <a:pt x="5" y="10"/>
                  <a:pt x="5" y="12"/>
                </a:cubicBezTo>
                <a:cubicBezTo>
                  <a:pt x="5" y="14"/>
                  <a:pt x="5" y="16"/>
                  <a:pt x="4" y="18"/>
                </a:cubicBezTo>
                <a:cubicBezTo>
                  <a:pt x="4" y="19"/>
                  <a:pt x="4" y="19"/>
                  <a:pt x="4" y="20"/>
                </a:cubicBezTo>
                <a:cubicBezTo>
                  <a:pt x="3" y="21"/>
                  <a:pt x="2" y="21"/>
                  <a:pt x="1" y="20"/>
                </a:cubicBezTo>
                <a:cubicBezTo>
                  <a:pt x="0" y="20"/>
                  <a:pt x="0" y="18"/>
                  <a:pt x="1" y="18"/>
                </a:cubicBezTo>
                <a:cubicBezTo>
                  <a:pt x="1" y="17"/>
                  <a:pt x="1" y="17"/>
                  <a:pt x="1" y="17"/>
                </a:cubicBezTo>
                <a:cubicBezTo>
                  <a:pt x="2" y="17"/>
                  <a:pt x="3" y="15"/>
                  <a:pt x="3" y="14"/>
                </a:cubicBezTo>
                <a:cubicBezTo>
                  <a:pt x="3" y="11"/>
                  <a:pt x="4" y="8"/>
                  <a:pt x="4" y="5"/>
                </a:cubicBezTo>
                <a:cubicBezTo>
                  <a:pt x="4" y="5"/>
                  <a:pt x="4" y="5"/>
                  <a:pt x="4"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03" name="Freeform 21"/>
          <p:cNvSpPr/>
          <p:nvPr/>
        </p:nvSpPr>
        <p:spPr bwMode="auto">
          <a:xfrm>
            <a:off x="5847597" y="1955225"/>
            <a:ext cx="22853" cy="57131"/>
          </a:xfrm>
          <a:custGeom>
            <a:gdLst>
              <a:gd fmla="*/ 2 w 9" name="T0"/>
              <a:gd fmla="*/ 0 h 22" name="T1"/>
              <a:gd fmla="*/ 3 w 9" name="T2"/>
              <a:gd fmla="*/ 2 h 22" name="T3"/>
              <a:gd fmla="*/ 4 w 9" name="T4"/>
              <a:gd fmla="*/ 6 h 22" name="T5"/>
              <a:gd fmla="*/ 7 w 9" name="T6"/>
              <a:gd fmla="*/ 14 h 22" name="T7"/>
              <a:gd fmla="*/ 9 w 9" name="T8"/>
              <a:gd fmla="*/ 20 h 22" name="T9"/>
              <a:gd fmla="*/ 9 w 9" name="T10"/>
              <a:gd fmla="*/ 22 h 22" name="T11"/>
              <a:gd fmla="*/ 7 w 9" name="T12"/>
              <a:gd fmla="*/ 22 h 22" name="T13"/>
              <a:gd fmla="*/ 6 w 9" name="T14"/>
              <a:gd fmla="*/ 21 h 22" name="T15"/>
              <a:gd fmla="*/ 6 w 9" name="T16"/>
              <a:gd fmla="*/ 18 h 22" name="T17"/>
              <a:gd fmla="*/ 5 w 9" name="T18"/>
              <a:gd fmla="*/ 13 h 22" name="T19"/>
              <a:gd fmla="*/ 2 w 9" name="T20"/>
              <a:gd fmla="*/ 6 h 22" name="T21"/>
              <a:gd fmla="*/ 1 w 9" name="T22"/>
              <a:gd fmla="*/ 3 h 22" name="T23"/>
              <a:gd fmla="*/ 0 w 9" name="T24"/>
              <a:gd fmla="*/ 2 h 22" name="T25"/>
              <a:gd fmla="*/ 2 w 9" name="T26"/>
              <a:gd fmla="*/ 0 h 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2" w="9">
                <a:moveTo>
                  <a:pt x="2" y="0"/>
                </a:moveTo>
                <a:cubicBezTo>
                  <a:pt x="2" y="0"/>
                  <a:pt x="3" y="1"/>
                  <a:pt x="3" y="2"/>
                </a:cubicBezTo>
                <a:cubicBezTo>
                  <a:pt x="3" y="3"/>
                  <a:pt x="4" y="4"/>
                  <a:pt x="4" y="6"/>
                </a:cubicBezTo>
                <a:cubicBezTo>
                  <a:pt x="5" y="9"/>
                  <a:pt x="6" y="12"/>
                  <a:pt x="7" y="14"/>
                </a:cubicBezTo>
                <a:cubicBezTo>
                  <a:pt x="8" y="16"/>
                  <a:pt x="8" y="18"/>
                  <a:pt x="9" y="20"/>
                </a:cubicBezTo>
                <a:cubicBezTo>
                  <a:pt x="9" y="21"/>
                  <a:pt x="9" y="21"/>
                  <a:pt x="9" y="22"/>
                </a:cubicBezTo>
                <a:cubicBezTo>
                  <a:pt x="9" y="22"/>
                  <a:pt x="8" y="22"/>
                  <a:pt x="7" y="22"/>
                </a:cubicBezTo>
                <a:cubicBezTo>
                  <a:pt x="7" y="22"/>
                  <a:pt x="6" y="22"/>
                  <a:pt x="6" y="21"/>
                </a:cubicBezTo>
                <a:cubicBezTo>
                  <a:pt x="6" y="20"/>
                  <a:pt x="6" y="19"/>
                  <a:pt x="6" y="18"/>
                </a:cubicBezTo>
                <a:cubicBezTo>
                  <a:pt x="6" y="16"/>
                  <a:pt x="5" y="15"/>
                  <a:pt x="5" y="13"/>
                </a:cubicBezTo>
                <a:cubicBezTo>
                  <a:pt x="4" y="11"/>
                  <a:pt x="3" y="8"/>
                  <a:pt x="2" y="6"/>
                </a:cubicBezTo>
                <a:cubicBezTo>
                  <a:pt x="2" y="5"/>
                  <a:pt x="1" y="4"/>
                  <a:pt x="1" y="3"/>
                </a:cubicBezTo>
                <a:cubicBezTo>
                  <a:pt x="0" y="3"/>
                  <a:pt x="0" y="2"/>
                  <a:pt x="0" y="2"/>
                </a:cubicBezTo>
                <a:cubicBezTo>
                  <a:pt x="0" y="1"/>
                  <a:pt x="1" y="0"/>
                  <a:pt x="2"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04" name="Freeform 22"/>
          <p:cNvSpPr/>
          <p:nvPr/>
        </p:nvSpPr>
        <p:spPr bwMode="auto">
          <a:xfrm>
            <a:off x="5734762" y="1876670"/>
            <a:ext cx="14283" cy="27138"/>
          </a:xfrm>
          <a:custGeom>
            <a:gdLst>
              <a:gd fmla="*/ 2 w 5" name="T0"/>
              <a:gd fmla="*/ 9 h 10" name="T1"/>
              <a:gd fmla="*/ 1 w 5" name="T2"/>
              <a:gd fmla="*/ 3 h 10" name="T3"/>
              <a:gd fmla="*/ 1 w 5" name="T4"/>
              <a:gd fmla="*/ 2 h 10" name="T5"/>
              <a:gd fmla="*/ 0 w 5" name="T6"/>
              <a:gd fmla="*/ 1 h 10" name="T7"/>
              <a:gd fmla="*/ 2 w 5" name="T8"/>
              <a:gd fmla="*/ 0 h 10" name="T9"/>
              <a:gd fmla="*/ 3 w 5" name="T10"/>
              <a:gd fmla="*/ 1 h 10" name="T11"/>
              <a:gd fmla="*/ 3 w 5" name="T12"/>
              <a:gd fmla="*/ 7 h 10" name="T13"/>
              <a:gd fmla="*/ 4 w 5" name="T14"/>
              <a:gd fmla="*/ 8 h 10" name="T15"/>
              <a:gd fmla="*/ 4 w 5" name="T16"/>
              <a:gd fmla="*/ 9 h 10" name="T17"/>
              <a:gd fmla="*/ 3 w 5" name="T18"/>
              <a:gd fmla="*/ 10 h 10" name="T19"/>
              <a:gd fmla="*/ 2 w 5" name="T20"/>
              <a:gd fmla="*/ 9 h 1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 w="5">
                <a:moveTo>
                  <a:pt x="2" y="9"/>
                </a:moveTo>
                <a:cubicBezTo>
                  <a:pt x="2" y="7"/>
                  <a:pt x="1" y="5"/>
                  <a:pt x="1" y="3"/>
                </a:cubicBezTo>
                <a:cubicBezTo>
                  <a:pt x="1" y="3"/>
                  <a:pt x="1" y="3"/>
                  <a:pt x="1" y="2"/>
                </a:cubicBezTo>
                <a:cubicBezTo>
                  <a:pt x="0" y="2"/>
                  <a:pt x="0" y="1"/>
                  <a:pt x="0" y="1"/>
                </a:cubicBezTo>
                <a:cubicBezTo>
                  <a:pt x="1" y="0"/>
                  <a:pt x="2" y="0"/>
                  <a:pt x="2" y="0"/>
                </a:cubicBezTo>
                <a:cubicBezTo>
                  <a:pt x="3" y="1"/>
                  <a:pt x="3" y="1"/>
                  <a:pt x="3" y="1"/>
                </a:cubicBezTo>
                <a:cubicBezTo>
                  <a:pt x="2" y="3"/>
                  <a:pt x="3" y="5"/>
                  <a:pt x="3" y="7"/>
                </a:cubicBezTo>
                <a:cubicBezTo>
                  <a:pt x="3" y="7"/>
                  <a:pt x="4" y="7"/>
                  <a:pt x="4" y="8"/>
                </a:cubicBezTo>
                <a:cubicBezTo>
                  <a:pt x="5" y="9"/>
                  <a:pt x="5" y="9"/>
                  <a:pt x="4" y="9"/>
                </a:cubicBezTo>
                <a:cubicBezTo>
                  <a:pt x="4" y="10"/>
                  <a:pt x="3" y="10"/>
                  <a:pt x="3" y="10"/>
                </a:cubicBezTo>
                <a:cubicBezTo>
                  <a:pt x="2" y="10"/>
                  <a:pt x="2" y="9"/>
                  <a:pt x="2"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05" name="Freeform 23"/>
          <p:cNvSpPr/>
          <p:nvPr/>
        </p:nvSpPr>
        <p:spPr bwMode="auto">
          <a:xfrm>
            <a:off x="5691913" y="1879527"/>
            <a:ext cx="9998" cy="27138"/>
          </a:xfrm>
          <a:custGeom>
            <a:gdLst>
              <a:gd fmla="*/ 0 w 4" name="T0"/>
              <a:gd fmla="*/ 1 h 10" name="T1"/>
              <a:gd fmla="*/ 1 w 4" name="T2"/>
              <a:gd fmla="*/ 0 h 10" name="T3"/>
              <a:gd fmla="*/ 3 w 4" name="T4"/>
              <a:gd fmla="*/ 0 h 10" name="T5"/>
              <a:gd fmla="*/ 3 w 4" name="T6"/>
              <a:gd fmla="*/ 3 h 10" name="T7"/>
              <a:gd fmla="*/ 3 w 4" name="T8"/>
              <a:gd fmla="*/ 5 h 10" name="T9"/>
              <a:gd fmla="*/ 3 w 4" name="T10"/>
              <a:gd fmla="*/ 8 h 10" name="T11"/>
              <a:gd fmla="*/ 3 w 4" name="T12"/>
              <a:gd fmla="*/ 9 h 10" name="T13"/>
              <a:gd fmla="*/ 1 w 4" name="T14"/>
              <a:gd fmla="*/ 9 h 10" name="T15"/>
              <a:gd fmla="*/ 1 w 4" name="T16"/>
              <a:gd fmla="*/ 8 h 10" name="T17"/>
              <a:gd fmla="*/ 1 w 4" name="T18"/>
              <a:gd fmla="*/ 2 h 10" name="T19"/>
              <a:gd fmla="*/ 0 w 4" name="T20"/>
              <a:gd fmla="*/ 1 h 1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 w="4">
                <a:moveTo>
                  <a:pt x="0" y="1"/>
                </a:moveTo>
                <a:cubicBezTo>
                  <a:pt x="0" y="0"/>
                  <a:pt x="1" y="0"/>
                  <a:pt x="1" y="0"/>
                </a:cubicBezTo>
                <a:cubicBezTo>
                  <a:pt x="2" y="0"/>
                  <a:pt x="3" y="0"/>
                  <a:pt x="3" y="0"/>
                </a:cubicBezTo>
                <a:cubicBezTo>
                  <a:pt x="3" y="1"/>
                  <a:pt x="3" y="2"/>
                  <a:pt x="3" y="3"/>
                </a:cubicBezTo>
                <a:cubicBezTo>
                  <a:pt x="3" y="3"/>
                  <a:pt x="3" y="4"/>
                  <a:pt x="3" y="5"/>
                </a:cubicBezTo>
                <a:cubicBezTo>
                  <a:pt x="3" y="6"/>
                  <a:pt x="3" y="7"/>
                  <a:pt x="3" y="8"/>
                </a:cubicBezTo>
                <a:cubicBezTo>
                  <a:pt x="4" y="8"/>
                  <a:pt x="3" y="9"/>
                  <a:pt x="3" y="9"/>
                </a:cubicBezTo>
                <a:cubicBezTo>
                  <a:pt x="2" y="10"/>
                  <a:pt x="2" y="9"/>
                  <a:pt x="1" y="9"/>
                </a:cubicBezTo>
                <a:cubicBezTo>
                  <a:pt x="1" y="8"/>
                  <a:pt x="1" y="8"/>
                  <a:pt x="1" y="8"/>
                </a:cubicBezTo>
                <a:cubicBezTo>
                  <a:pt x="2" y="6"/>
                  <a:pt x="1" y="4"/>
                  <a:pt x="1" y="2"/>
                </a:cubicBezTo>
                <a:cubicBezTo>
                  <a:pt x="1" y="2"/>
                  <a:pt x="1" y="2"/>
                  <a:pt x="0"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06" name="Freeform 24"/>
          <p:cNvSpPr>
            <a:spLocks noEditPoints="1"/>
          </p:cNvSpPr>
          <p:nvPr/>
        </p:nvSpPr>
        <p:spPr bwMode="auto">
          <a:xfrm>
            <a:off x="3743738" y="2999299"/>
            <a:ext cx="648440" cy="692717"/>
          </a:xfrm>
          <a:custGeom>
            <a:gdLst>
              <a:gd fmla="*/ 56 w 250" name="T0"/>
              <a:gd fmla="*/ 19 h 267" name="T1"/>
              <a:gd fmla="*/ 178 w 250" name="T2"/>
              <a:gd fmla="*/ 18 h 267" name="T3"/>
              <a:gd fmla="*/ 247 w 250" name="T4"/>
              <a:gd fmla="*/ 140 h 267" name="T5"/>
              <a:gd fmla="*/ 227 w 250" name="T6"/>
              <a:gd fmla="*/ 235 h 267" name="T7"/>
              <a:gd fmla="*/ 195 w 250" name="T8"/>
              <a:gd fmla="*/ 267 h 267" name="T9"/>
              <a:gd fmla="*/ 19 w 250" name="T10"/>
              <a:gd fmla="*/ 197 h 267" name="T11"/>
              <a:gd fmla="*/ 160 w 250" name="T12"/>
              <a:gd fmla="*/ 161 h 267" name="T13"/>
              <a:gd fmla="*/ 207 w 250" name="T14"/>
              <a:gd fmla="*/ 77 h 267" name="T15"/>
              <a:gd fmla="*/ 182 w 250" name="T16"/>
              <a:gd fmla="*/ 69 h 267" name="T17"/>
              <a:gd fmla="*/ 158 w 250" name="T18"/>
              <a:gd fmla="*/ 65 h 267" name="T19"/>
              <a:gd fmla="*/ 101 w 250" name="T20"/>
              <a:gd fmla="*/ 36 h 267" name="T21"/>
              <a:gd fmla="*/ 71 w 250" name="T22"/>
              <a:gd fmla="*/ 46 h 267" name="T23"/>
              <a:gd fmla="*/ 40 w 250" name="T24"/>
              <a:gd fmla="*/ 41 h 267" name="T25"/>
              <a:gd fmla="*/ 12 w 250" name="T26"/>
              <a:gd fmla="*/ 125 h 267" name="T27"/>
              <a:gd fmla="*/ 92 w 250" name="T28"/>
              <a:gd fmla="*/ 132 h 267" name="T29"/>
              <a:gd fmla="*/ 104 w 250" name="T30"/>
              <a:gd fmla="*/ 155 h 267" name="T31"/>
              <a:gd fmla="*/ 90 w 250" name="T32"/>
              <a:gd fmla="*/ 154 h 267" name="T33"/>
              <a:gd fmla="*/ 70 w 250" name="T34"/>
              <a:gd fmla="*/ 159 h 267" name="T35"/>
              <a:gd fmla="*/ 26 w 250" name="T36"/>
              <a:gd fmla="*/ 151 h 267" name="T37"/>
              <a:gd fmla="*/ 41 w 250" name="T38"/>
              <a:gd fmla="*/ 187 h 267" name="T39"/>
              <a:gd fmla="*/ 52 w 250" name="T40"/>
              <a:gd fmla="*/ 186 h 267" name="T41"/>
              <a:gd fmla="*/ 63 w 250" name="T42"/>
              <a:gd fmla="*/ 193 h 267" name="T43"/>
              <a:gd fmla="*/ 76 w 250" name="T44"/>
              <a:gd fmla="*/ 199 h 267" name="T45"/>
              <a:gd fmla="*/ 99 w 250" name="T46"/>
              <a:gd fmla="*/ 214 h 267" name="T47"/>
              <a:gd fmla="*/ 116 w 250" name="T48"/>
              <a:gd fmla="*/ 209 h 267" name="T49"/>
              <a:gd fmla="*/ 130 w 250" name="T50"/>
              <a:gd fmla="*/ 214 h 267" name="T51"/>
              <a:gd fmla="*/ 147 w 250" name="T52"/>
              <a:gd fmla="*/ 216 h 267" name="T53"/>
              <a:gd fmla="*/ 178 w 250" name="T54"/>
              <a:gd fmla="*/ 242 h 267" name="T55"/>
              <a:gd fmla="*/ 186 w 250" name="T56"/>
              <a:gd fmla="*/ 237 h 267" name="T57"/>
              <a:gd fmla="*/ 186 w 250" name="T58"/>
              <a:gd fmla="*/ 213 h 267" name="T59"/>
              <a:gd fmla="*/ 184 w 250" name="T60"/>
              <a:gd fmla="*/ 181 h 267" name="T61"/>
              <a:gd fmla="*/ 230 w 250" name="T62"/>
              <a:gd fmla="*/ 115 h 267" name="T63"/>
              <a:gd fmla="*/ 207 w 250" name="T64"/>
              <a:gd fmla="*/ 230 h 267" name="T65"/>
              <a:gd fmla="*/ 192 w 250" name="T66"/>
              <a:gd fmla="*/ 200 h 267" name="T67"/>
              <a:gd fmla="*/ 206 w 250" name="T68"/>
              <a:gd fmla="*/ 147 h 267" name="T69"/>
              <a:gd fmla="*/ 224 w 250" name="T70"/>
              <a:gd fmla="*/ 229 h 267" name="T71"/>
              <a:gd fmla="*/ 218 w 250" name="T72"/>
              <a:gd fmla="*/ 112 h 267" name="T73"/>
              <a:gd fmla="*/ 96 w 250" name="T74"/>
              <a:gd fmla="*/ 35 h 267" name="T75"/>
              <a:gd fmla="*/ 169 w 250" name="T76"/>
              <a:gd fmla="*/ 45 h 267" name="T77"/>
              <a:gd fmla="*/ 181 w 250" name="T78"/>
              <a:gd fmla="*/ 29 h 267" name="T79"/>
              <a:gd fmla="*/ 87 w 250" name="T80"/>
              <a:gd fmla="*/ 30 h 267" name="T81"/>
              <a:gd fmla="*/ 242 w 250" name="T82"/>
              <a:gd fmla="*/ 184 h 267" name="T83"/>
              <a:gd fmla="*/ 191 w 250" name="T84"/>
              <a:gd fmla="*/ 117 h 267" name="T85"/>
              <a:gd fmla="*/ 218 w 250" name="T86"/>
              <a:gd fmla="*/ 84 h 267" name="T87"/>
              <a:gd fmla="*/ 121 w 250" name="T88"/>
              <a:gd fmla="*/ 20 h 267" name="T89"/>
              <a:gd fmla="*/ 244 w 250" name="T90"/>
              <a:gd fmla="*/ 121 h 267" name="T91"/>
              <a:gd fmla="*/ 243 w 250" name="T92"/>
              <a:gd fmla="*/ 145 h 267" name="T93"/>
              <a:gd fmla="*/ 120 w 250" name="T94"/>
              <a:gd fmla="*/ 245 h 267" name="T95"/>
              <a:gd fmla="*/ 49 w 250" name="T96"/>
              <a:gd fmla="*/ 227 h 267" name="T97"/>
              <a:gd fmla="*/ 195 w 250" name="T98"/>
              <a:gd fmla="*/ 228 h 267" name="T99"/>
              <a:gd fmla="*/ 159 w 250" name="T100"/>
              <a:gd fmla="*/ 255 h 267" name="T101"/>
              <a:gd fmla="*/ 162 w 250" name="T102"/>
              <a:gd fmla="*/ 46 h 267" name="T103"/>
              <a:gd fmla="*/ 186 w 250" name="T104"/>
              <a:gd fmla="*/ 181 h 267" name="T105"/>
              <a:gd fmla="*/ 24 w 250" name="T106"/>
              <a:gd fmla="*/ 135 h 267" name="T107"/>
              <a:gd fmla="*/ 84 w 250" name="T108"/>
              <a:gd fmla="*/ 164 h 267" name="T109"/>
              <a:gd fmla="*/ 99 w 250" name="T110"/>
              <a:gd fmla="*/ 4 h 267" name="T111"/>
              <a:gd fmla="*/ 234 w 250" name="T112"/>
              <a:gd fmla="*/ 71 h 267" name="T113"/>
              <a:gd fmla="*/ 198 w 250" name="T114"/>
              <a:gd fmla="*/ 261 h 267" name="T115"/>
              <a:gd fmla="*/ 80 w 250" name="T116"/>
              <a:gd fmla="*/ 136 h 267" name="T117"/>
              <a:gd fmla="*/ 75 w 250" name="T118"/>
              <a:gd fmla="*/ 138 h 267" name="T119"/>
              <a:gd fmla="*/ 88 w 250" name="T120"/>
              <a:gd fmla="*/ 129 h 267" name="T121"/>
              <a:gd fmla="*/ 7 w 250" name="T122"/>
              <a:gd fmla="*/ 120 h 267" name="T123"/>
              <a:gd fmla="*/ 178 w 250" name="T124"/>
              <a:gd fmla="*/ 69 h 26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67" w="250">
                <a:moveTo>
                  <a:pt x="21" y="140"/>
                </a:moveTo>
                <a:cubicBezTo>
                  <a:pt x="19" y="138"/>
                  <a:pt x="16" y="137"/>
                  <a:pt x="14" y="135"/>
                </a:cubicBezTo>
                <a:cubicBezTo>
                  <a:pt x="13" y="134"/>
                  <a:pt x="12" y="134"/>
                  <a:pt x="11" y="133"/>
                </a:cubicBezTo>
                <a:cubicBezTo>
                  <a:pt x="8" y="132"/>
                  <a:pt x="5" y="130"/>
                  <a:pt x="4" y="127"/>
                </a:cubicBezTo>
                <a:cubicBezTo>
                  <a:pt x="4" y="126"/>
                  <a:pt x="3" y="126"/>
                  <a:pt x="2" y="126"/>
                </a:cubicBezTo>
                <a:cubicBezTo>
                  <a:pt x="0" y="125"/>
                  <a:pt x="0" y="123"/>
                  <a:pt x="1" y="121"/>
                </a:cubicBezTo>
                <a:cubicBezTo>
                  <a:pt x="1" y="121"/>
                  <a:pt x="1" y="120"/>
                  <a:pt x="1" y="120"/>
                </a:cubicBezTo>
                <a:cubicBezTo>
                  <a:pt x="1" y="115"/>
                  <a:pt x="1" y="110"/>
                  <a:pt x="2" y="106"/>
                </a:cubicBezTo>
                <a:cubicBezTo>
                  <a:pt x="3" y="100"/>
                  <a:pt x="4" y="94"/>
                  <a:pt x="7" y="89"/>
                </a:cubicBezTo>
                <a:cubicBezTo>
                  <a:pt x="9" y="83"/>
                  <a:pt x="12" y="78"/>
                  <a:pt x="15" y="73"/>
                </a:cubicBezTo>
                <a:cubicBezTo>
                  <a:pt x="16" y="71"/>
                  <a:pt x="18" y="69"/>
                  <a:pt x="19" y="66"/>
                </a:cubicBezTo>
                <a:cubicBezTo>
                  <a:pt x="19" y="66"/>
                  <a:pt x="20" y="65"/>
                  <a:pt x="20" y="65"/>
                </a:cubicBezTo>
                <a:cubicBezTo>
                  <a:pt x="23" y="59"/>
                  <a:pt x="26" y="54"/>
                  <a:pt x="29" y="48"/>
                </a:cubicBezTo>
                <a:cubicBezTo>
                  <a:pt x="33" y="41"/>
                  <a:pt x="38" y="33"/>
                  <a:pt x="44" y="27"/>
                </a:cubicBezTo>
                <a:cubicBezTo>
                  <a:pt x="47" y="23"/>
                  <a:pt x="51" y="20"/>
                  <a:pt x="56" y="19"/>
                </a:cubicBezTo>
                <a:cubicBezTo>
                  <a:pt x="58" y="18"/>
                  <a:pt x="60" y="18"/>
                  <a:pt x="62" y="18"/>
                </a:cubicBezTo>
                <a:cubicBezTo>
                  <a:pt x="66" y="18"/>
                  <a:pt x="70" y="18"/>
                  <a:pt x="74" y="19"/>
                </a:cubicBezTo>
                <a:cubicBezTo>
                  <a:pt x="77" y="19"/>
                  <a:pt x="81" y="20"/>
                  <a:pt x="85" y="20"/>
                </a:cubicBezTo>
                <a:cubicBezTo>
                  <a:pt x="85" y="20"/>
                  <a:pt x="85" y="19"/>
                  <a:pt x="85" y="19"/>
                </a:cubicBezTo>
                <a:cubicBezTo>
                  <a:pt x="87" y="14"/>
                  <a:pt x="88" y="10"/>
                  <a:pt x="91" y="7"/>
                </a:cubicBezTo>
                <a:cubicBezTo>
                  <a:pt x="92" y="5"/>
                  <a:pt x="94" y="3"/>
                  <a:pt x="96" y="2"/>
                </a:cubicBezTo>
                <a:cubicBezTo>
                  <a:pt x="98" y="0"/>
                  <a:pt x="100" y="0"/>
                  <a:pt x="103" y="0"/>
                </a:cubicBezTo>
                <a:cubicBezTo>
                  <a:pt x="105" y="1"/>
                  <a:pt x="107" y="2"/>
                  <a:pt x="109" y="2"/>
                </a:cubicBezTo>
                <a:cubicBezTo>
                  <a:pt x="110" y="2"/>
                  <a:pt x="111" y="2"/>
                  <a:pt x="112" y="3"/>
                </a:cubicBezTo>
                <a:cubicBezTo>
                  <a:pt x="114" y="3"/>
                  <a:pt x="115" y="3"/>
                  <a:pt x="117" y="3"/>
                </a:cubicBezTo>
                <a:cubicBezTo>
                  <a:pt x="121" y="4"/>
                  <a:pt x="125" y="5"/>
                  <a:pt x="129" y="6"/>
                </a:cubicBezTo>
                <a:cubicBezTo>
                  <a:pt x="135" y="7"/>
                  <a:pt x="141" y="9"/>
                  <a:pt x="147" y="11"/>
                </a:cubicBezTo>
                <a:cubicBezTo>
                  <a:pt x="153" y="13"/>
                  <a:pt x="159" y="15"/>
                  <a:pt x="166" y="17"/>
                </a:cubicBezTo>
                <a:cubicBezTo>
                  <a:pt x="167" y="17"/>
                  <a:pt x="169" y="17"/>
                  <a:pt x="170" y="17"/>
                </a:cubicBezTo>
                <a:cubicBezTo>
                  <a:pt x="173" y="18"/>
                  <a:pt x="175" y="18"/>
                  <a:pt x="178" y="18"/>
                </a:cubicBezTo>
                <a:cubicBezTo>
                  <a:pt x="182" y="20"/>
                  <a:pt x="184" y="22"/>
                  <a:pt x="185" y="25"/>
                </a:cubicBezTo>
                <a:cubicBezTo>
                  <a:pt x="187" y="30"/>
                  <a:pt x="187" y="36"/>
                  <a:pt x="187" y="41"/>
                </a:cubicBezTo>
                <a:cubicBezTo>
                  <a:pt x="187" y="43"/>
                  <a:pt x="187" y="44"/>
                  <a:pt x="186" y="45"/>
                </a:cubicBezTo>
                <a:cubicBezTo>
                  <a:pt x="186" y="46"/>
                  <a:pt x="186" y="47"/>
                  <a:pt x="186" y="48"/>
                </a:cubicBezTo>
                <a:cubicBezTo>
                  <a:pt x="187" y="48"/>
                  <a:pt x="189" y="49"/>
                  <a:pt x="191" y="49"/>
                </a:cubicBezTo>
                <a:cubicBezTo>
                  <a:pt x="193" y="49"/>
                  <a:pt x="195" y="49"/>
                  <a:pt x="197" y="49"/>
                </a:cubicBezTo>
                <a:cubicBezTo>
                  <a:pt x="205" y="50"/>
                  <a:pt x="212" y="52"/>
                  <a:pt x="219" y="57"/>
                </a:cubicBezTo>
                <a:cubicBezTo>
                  <a:pt x="220" y="57"/>
                  <a:pt x="222" y="58"/>
                  <a:pt x="223" y="59"/>
                </a:cubicBezTo>
                <a:cubicBezTo>
                  <a:pt x="227" y="60"/>
                  <a:pt x="230" y="62"/>
                  <a:pt x="233" y="65"/>
                </a:cubicBezTo>
                <a:cubicBezTo>
                  <a:pt x="236" y="67"/>
                  <a:pt x="238" y="69"/>
                  <a:pt x="239" y="71"/>
                </a:cubicBezTo>
                <a:cubicBezTo>
                  <a:pt x="240" y="73"/>
                  <a:pt x="240" y="74"/>
                  <a:pt x="241" y="75"/>
                </a:cubicBezTo>
                <a:cubicBezTo>
                  <a:pt x="241" y="76"/>
                  <a:pt x="242" y="77"/>
                  <a:pt x="242" y="77"/>
                </a:cubicBezTo>
                <a:cubicBezTo>
                  <a:pt x="243" y="83"/>
                  <a:pt x="245" y="89"/>
                  <a:pt x="245" y="94"/>
                </a:cubicBezTo>
                <a:cubicBezTo>
                  <a:pt x="246" y="97"/>
                  <a:pt x="246" y="100"/>
                  <a:pt x="246" y="103"/>
                </a:cubicBezTo>
                <a:cubicBezTo>
                  <a:pt x="247" y="115"/>
                  <a:pt x="247" y="127"/>
                  <a:pt x="247" y="140"/>
                </a:cubicBezTo>
                <a:cubicBezTo>
                  <a:pt x="247" y="157"/>
                  <a:pt x="247" y="174"/>
                  <a:pt x="247" y="191"/>
                </a:cubicBezTo>
                <a:cubicBezTo>
                  <a:pt x="247" y="195"/>
                  <a:pt x="247" y="199"/>
                  <a:pt x="248" y="204"/>
                </a:cubicBezTo>
                <a:cubicBezTo>
                  <a:pt x="248" y="208"/>
                  <a:pt x="248" y="212"/>
                  <a:pt x="248" y="216"/>
                </a:cubicBezTo>
                <a:cubicBezTo>
                  <a:pt x="248" y="217"/>
                  <a:pt x="249" y="218"/>
                  <a:pt x="249" y="219"/>
                </a:cubicBezTo>
                <a:cubicBezTo>
                  <a:pt x="249" y="220"/>
                  <a:pt x="249" y="220"/>
                  <a:pt x="249" y="221"/>
                </a:cubicBezTo>
                <a:cubicBezTo>
                  <a:pt x="249" y="224"/>
                  <a:pt x="250" y="227"/>
                  <a:pt x="250" y="230"/>
                </a:cubicBezTo>
                <a:cubicBezTo>
                  <a:pt x="250" y="232"/>
                  <a:pt x="250" y="235"/>
                  <a:pt x="250" y="238"/>
                </a:cubicBezTo>
                <a:cubicBezTo>
                  <a:pt x="250" y="239"/>
                  <a:pt x="249" y="240"/>
                  <a:pt x="248" y="241"/>
                </a:cubicBezTo>
                <a:cubicBezTo>
                  <a:pt x="247" y="241"/>
                  <a:pt x="247" y="241"/>
                  <a:pt x="247" y="242"/>
                </a:cubicBezTo>
                <a:cubicBezTo>
                  <a:pt x="247" y="243"/>
                  <a:pt x="247" y="244"/>
                  <a:pt x="246" y="245"/>
                </a:cubicBezTo>
                <a:cubicBezTo>
                  <a:pt x="246" y="247"/>
                  <a:pt x="245" y="248"/>
                  <a:pt x="242" y="248"/>
                </a:cubicBezTo>
                <a:cubicBezTo>
                  <a:pt x="239" y="248"/>
                  <a:pt x="236" y="247"/>
                  <a:pt x="233" y="245"/>
                </a:cubicBezTo>
                <a:cubicBezTo>
                  <a:pt x="232" y="244"/>
                  <a:pt x="231" y="243"/>
                  <a:pt x="231" y="242"/>
                </a:cubicBezTo>
                <a:cubicBezTo>
                  <a:pt x="230" y="240"/>
                  <a:pt x="230" y="239"/>
                  <a:pt x="230" y="238"/>
                </a:cubicBezTo>
                <a:cubicBezTo>
                  <a:pt x="229" y="236"/>
                  <a:pt x="228" y="235"/>
                  <a:pt x="227" y="235"/>
                </a:cubicBezTo>
                <a:cubicBezTo>
                  <a:pt x="226" y="235"/>
                  <a:pt x="226" y="235"/>
                  <a:pt x="225" y="235"/>
                </a:cubicBezTo>
                <a:cubicBezTo>
                  <a:pt x="225" y="236"/>
                  <a:pt x="225" y="237"/>
                  <a:pt x="225" y="238"/>
                </a:cubicBezTo>
                <a:cubicBezTo>
                  <a:pt x="224" y="240"/>
                  <a:pt x="224" y="243"/>
                  <a:pt x="223" y="246"/>
                </a:cubicBezTo>
                <a:cubicBezTo>
                  <a:pt x="223" y="247"/>
                  <a:pt x="223" y="249"/>
                  <a:pt x="222" y="250"/>
                </a:cubicBezTo>
                <a:cubicBezTo>
                  <a:pt x="220" y="251"/>
                  <a:pt x="219" y="252"/>
                  <a:pt x="217" y="251"/>
                </a:cubicBezTo>
                <a:cubicBezTo>
                  <a:pt x="216" y="250"/>
                  <a:pt x="215" y="250"/>
                  <a:pt x="215" y="249"/>
                </a:cubicBezTo>
                <a:cubicBezTo>
                  <a:pt x="214" y="248"/>
                  <a:pt x="214" y="247"/>
                  <a:pt x="213" y="246"/>
                </a:cubicBezTo>
                <a:cubicBezTo>
                  <a:pt x="213" y="246"/>
                  <a:pt x="213" y="245"/>
                  <a:pt x="212" y="245"/>
                </a:cubicBezTo>
                <a:cubicBezTo>
                  <a:pt x="212" y="244"/>
                  <a:pt x="211" y="243"/>
                  <a:pt x="209" y="243"/>
                </a:cubicBezTo>
                <a:cubicBezTo>
                  <a:pt x="209" y="243"/>
                  <a:pt x="208" y="243"/>
                  <a:pt x="207" y="244"/>
                </a:cubicBezTo>
                <a:cubicBezTo>
                  <a:pt x="204" y="244"/>
                  <a:pt x="203" y="245"/>
                  <a:pt x="203" y="249"/>
                </a:cubicBezTo>
                <a:cubicBezTo>
                  <a:pt x="202" y="251"/>
                  <a:pt x="202" y="253"/>
                  <a:pt x="202" y="255"/>
                </a:cubicBezTo>
                <a:cubicBezTo>
                  <a:pt x="202" y="257"/>
                  <a:pt x="202" y="260"/>
                  <a:pt x="201" y="262"/>
                </a:cubicBezTo>
                <a:cubicBezTo>
                  <a:pt x="201" y="262"/>
                  <a:pt x="201" y="263"/>
                  <a:pt x="201" y="264"/>
                </a:cubicBezTo>
                <a:cubicBezTo>
                  <a:pt x="200" y="266"/>
                  <a:pt x="198" y="267"/>
                  <a:pt x="195" y="267"/>
                </a:cubicBezTo>
                <a:cubicBezTo>
                  <a:pt x="187" y="266"/>
                  <a:pt x="180" y="265"/>
                  <a:pt x="172" y="263"/>
                </a:cubicBezTo>
                <a:cubicBezTo>
                  <a:pt x="170" y="262"/>
                  <a:pt x="167" y="262"/>
                  <a:pt x="165" y="261"/>
                </a:cubicBezTo>
                <a:cubicBezTo>
                  <a:pt x="158" y="260"/>
                  <a:pt x="151" y="258"/>
                  <a:pt x="145" y="256"/>
                </a:cubicBezTo>
                <a:cubicBezTo>
                  <a:pt x="137" y="254"/>
                  <a:pt x="130" y="252"/>
                  <a:pt x="122" y="250"/>
                </a:cubicBezTo>
                <a:cubicBezTo>
                  <a:pt x="112" y="248"/>
                  <a:pt x="102" y="245"/>
                  <a:pt x="92" y="243"/>
                </a:cubicBezTo>
                <a:cubicBezTo>
                  <a:pt x="86" y="242"/>
                  <a:pt x="80" y="241"/>
                  <a:pt x="74" y="239"/>
                </a:cubicBezTo>
                <a:cubicBezTo>
                  <a:pt x="68" y="238"/>
                  <a:pt x="63" y="237"/>
                  <a:pt x="58" y="236"/>
                </a:cubicBezTo>
                <a:cubicBezTo>
                  <a:pt x="52" y="234"/>
                  <a:pt x="45" y="233"/>
                  <a:pt x="39" y="231"/>
                </a:cubicBezTo>
                <a:cubicBezTo>
                  <a:pt x="34" y="230"/>
                  <a:pt x="30" y="228"/>
                  <a:pt x="26" y="224"/>
                </a:cubicBezTo>
                <a:cubicBezTo>
                  <a:pt x="24" y="222"/>
                  <a:pt x="23" y="220"/>
                  <a:pt x="22" y="217"/>
                </a:cubicBezTo>
                <a:cubicBezTo>
                  <a:pt x="21" y="216"/>
                  <a:pt x="21" y="215"/>
                  <a:pt x="21" y="214"/>
                </a:cubicBezTo>
                <a:cubicBezTo>
                  <a:pt x="20" y="212"/>
                  <a:pt x="20" y="210"/>
                  <a:pt x="19" y="208"/>
                </a:cubicBezTo>
                <a:cubicBezTo>
                  <a:pt x="18" y="207"/>
                  <a:pt x="18" y="205"/>
                  <a:pt x="18" y="204"/>
                </a:cubicBezTo>
                <a:cubicBezTo>
                  <a:pt x="18" y="202"/>
                  <a:pt x="18" y="200"/>
                  <a:pt x="18" y="199"/>
                </a:cubicBezTo>
                <a:cubicBezTo>
                  <a:pt x="18" y="198"/>
                  <a:pt x="19" y="198"/>
                  <a:pt x="19" y="197"/>
                </a:cubicBezTo>
                <a:cubicBezTo>
                  <a:pt x="19" y="191"/>
                  <a:pt x="19" y="184"/>
                  <a:pt x="19" y="177"/>
                </a:cubicBezTo>
                <a:cubicBezTo>
                  <a:pt x="19" y="173"/>
                  <a:pt x="20" y="168"/>
                  <a:pt x="20" y="163"/>
                </a:cubicBezTo>
                <a:cubicBezTo>
                  <a:pt x="20" y="159"/>
                  <a:pt x="20" y="155"/>
                  <a:pt x="21" y="151"/>
                </a:cubicBezTo>
                <a:cubicBezTo>
                  <a:pt x="21" y="149"/>
                  <a:pt x="21" y="148"/>
                  <a:pt x="20" y="146"/>
                </a:cubicBezTo>
                <a:cubicBezTo>
                  <a:pt x="19" y="145"/>
                  <a:pt x="20" y="145"/>
                  <a:pt x="20" y="144"/>
                </a:cubicBezTo>
                <a:cubicBezTo>
                  <a:pt x="21" y="143"/>
                  <a:pt x="21" y="143"/>
                  <a:pt x="21" y="142"/>
                </a:cubicBezTo>
                <a:cubicBezTo>
                  <a:pt x="21" y="141"/>
                  <a:pt x="21" y="140"/>
                  <a:pt x="21" y="140"/>
                </a:cubicBezTo>
                <a:close/>
                <a:moveTo>
                  <a:pt x="89" y="146"/>
                </a:moveTo>
                <a:cubicBezTo>
                  <a:pt x="90" y="145"/>
                  <a:pt x="90" y="145"/>
                  <a:pt x="91" y="145"/>
                </a:cubicBezTo>
                <a:cubicBezTo>
                  <a:pt x="91" y="145"/>
                  <a:pt x="92" y="145"/>
                  <a:pt x="92" y="145"/>
                </a:cubicBezTo>
                <a:cubicBezTo>
                  <a:pt x="93" y="147"/>
                  <a:pt x="94" y="147"/>
                  <a:pt x="95" y="147"/>
                </a:cubicBezTo>
                <a:cubicBezTo>
                  <a:pt x="96" y="148"/>
                  <a:pt x="97" y="148"/>
                  <a:pt x="98" y="149"/>
                </a:cubicBezTo>
                <a:cubicBezTo>
                  <a:pt x="104" y="150"/>
                  <a:pt x="109" y="151"/>
                  <a:pt x="114" y="152"/>
                </a:cubicBezTo>
                <a:cubicBezTo>
                  <a:pt x="118" y="153"/>
                  <a:pt x="121" y="154"/>
                  <a:pt x="125" y="154"/>
                </a:cubicBezTo>
                <a:cubicBezTo>
                  <a:pt x="137" y="157"/>
                  <a:pt x="148" y="160"/>
                  <a:pt x="160" y="161"/>
                </a:cubicBezTo>
                <a:cubicBezTo>
                  <a:pt x="163" y="162"/>
                  <a:pt x="166" y="163"/>
                  <a:pt x="170" y="163"/>
                </a:cubicBezTo>
                <a:cubicBezTo>
                  <a:pt x="174" y="164"/>
                  <a:pt x="178" y="162"/>
                  <a:pt x="181" y="159"/>
                </a:cubicBezTo>
                <a:cubicBezTo>
                  <a:pt x="181" y="159"/>
                  <a:pt x="181" y="159"/>
                  <a:pt x="181" y="159"/>
                </a:cubicBezTo>
                <a:cubicBezTo>
                  <a:pt x="182" y="158"/>
                  <a:pt x="182" y="158"/>
                  <a:pt x="182" y="157"/>
                </a:cubicBezTo>
                <a:cubicBezTo>
                  <a:pt x="182" y="156"/>
                  <a:pt x="182" y="155"/>
                  <a:pt x="183" y="155"/>
                </a:cubicBezTo>
                <a:cubicBezTo>
                  <a:pt x="184" y="151"/>
                  <a:pt x="184" y="147"/>
                  <a:pt x="184" y="143"/>
                </a:cubicBezTo>
                <a:cubicBezTo>
                  <a:pt x="185" y="139"/>
                  <a:pt x="185" y="136"/>
                  <a:pt x="185" y="133"/>
                </a:cubicBezTo>
                <a:cubicBezTo>
                  <a:pt x="185" y="129"/>
                  <a:pt x="186" y="126"/>
                  <a:pt x="186" y="123"/>
                </a:cubicBezTo>
                <a:cubicBezTo>
                  <a:pt x="186" y="121"/>
                  <a:pt x="186" y="118"/>
                  <a:pt x="186" y="116"/>
                </a:cubicBezTo>
                <a:cubicBezTo>
                  <a:pt x="186" y="114"/>
                  <a:pt x="186" y="113"/>
                  <a:pt x="186" y="111"/>
                </a:cubicBezTo>
                <a:cubicBezTo>
                  <a:pt x="187" y="109"/>
                  <a:pt x="187" y="107"/>
                  <a:pt x="188" y="105"/>
                </a:cubicBezTo>
                <a:cubicBezTo>
                  <a:pt x="189" y="99"/>
                  <a:pt x="191" y="94"/>
                  <a:pt x="195" y="90"/>
                </a:cubicBezTo>
                <a:cubicBezTo>
                  <a:pt x="196" y="88"/>
                  <a:pt x="197" y="87"/>
                  <a:pt x="198" y="85"/>
                </a:cubicBezTo>
                <a:cubicBezTo>
                  <a:pt x="199" y="83"/>
                  <a:pt x="201" y="81"/>
                  <a:pt x="204" y="79"/>
                </a:cubicBezTo>
                <a:cubicBezTo>
                  <a:pt x="204" y="79"/>
                  <a:pt x="206" y="78"/>
                  <a:pt x="207" y="77"/>
                </a:cubicBezTo>
                <a:cubicBezTo>
                  <a:pt x="212" y="74"/>
                  <a:pt x="217" y="72"/>
                  <a:pt x="223" y="74"/>
                </a:cubicBezTo>
                <a:cubicBezTo>
                  <a:pt x="226" y="74"/>
                  <a:pt x="229" y="74"/>
                  <a:pt x="232" y="76"/>
                </a:cubicBezTo>
                <a:cubicBezTo>
                  <a:pt x="232" y="76"/>
                  <a:pt x="232" y="76"/>
                  <a:pt x="233" y="76"/>
                </a:cubicBezTo>
                <a:cubicBezTo>
                  <a:pt x="232" y="76"/>
                  <a:pt x="232" y="76"/>
                  <a:pt x="232" y="75"/>
                </a:cubicBezTo>
                <a:cubicBezTo>
                  <a:pt x="231" y="74"/>
                  <a:pt x="229" y="73"/>
                  <a:pt x="228" y="71"/>
                </a:cubicBezTo>
                <a:cubicBezTo>
                  <a:pt x="227" y="70"/>
                  <a:pt x="225" y="69"/>
                  <a:pt x="224" y="68"/>
                </a:cubicBezTo>
                <a:cubicBezTo>
                  <a:pt x="222" y="68"/>
                  <a:pt x="221" y="67"/>
                  <a:pt x="219" y="66"/>
                </a:cubicBezTo>
                <a:cubicBezTo>
                  <a:pt x="216" y="64"/>
                  <a:pt x="213" y="62"/>
                  <a:pt x="210" y="61"/>
                </a:cubicBezTo>
                <a:cubicBezTo>
                  <a:pt x="207" y="60"/>
                  <a:pt x="204" y="59"/>
                  <a:pt x="202" y="58"/>
                </a:cubicBezTo>
                <a:cubicBezTo>
                  <a:pt x="198" y="56"/>
                  <a:pt x="194" y="55"/>
                  <a:pt x="190" y="54"/>
                </a:cubicBezTo>
                <a:cubicBezTo>
                  <a:pt x="188" y="54"/>
                  <a:pt x="187" y="54"/>
                  <a:pt x="185" y="54"/>
                </a:cubicBezTo>
                <a:cubicBezTo>
                  <a:pt x="184" y="55"/>
                  <a:pt x="184" y="55"/>
                  <a:pt x="183" y="56"/>
                </a:cubicBezTo>
                <a:cubicBezTo>
                  <a:pt x="183" y="58"/>
                  <a:pt x="183" y="60"/>
                  <a:pt x="183" y="61"/>
                </a:cubicBezTo>
                <a:cubicBezTo>
                  <a:pt x="183" y="63"/>
                  <a:pt x="183" y="65"/>
                  <a:pt x="183" y="67"/>
                </a:cubicBezTo>
                <a:cubicBezTo>
                  <a:pt x="183" y="68"/>
                  <a:pt x="183" y="69"/>
                  <a:pt x="182" y="69"/>
                </a:cubicBezTo>
                <a:cubicBezTo>
                  <a:pt x="181" y="69"/>
                  <a:pt x="181" y="70"/>
                  <a:pt x="180" y="70"/>
                </a:cubicBezTo>
                <a:cubicBezTo>
                  <a:pt x="179" y="72"/>
                  <a:pt x="178" y="73"/>
                  <a:pt x="176" y="74"/>
                </a:cubicBezTo>
                <a:cubicBezTo>
                  <a:pt x="175" y="74"/>
                  <a:pt x="174" y="74"/>
                  <a:pt x="174" y="73"/>
                </a:cubicBezTo>
                <a:cubicBezTo>
                  <a:pt x="173" y="73"/>
                  <a:pt x="173" y="72"/>
                  <a:pt x="173" y="71"/>
                </a:cubicBezTo>
                <a:cubicBezTo>
                  <a:pt x="173" y="70"/>
                  <a:pt x="173" y="70"/>
                  <a:pt x="173" y="70"/>
                </a:cubicBezTo>
                <a:cubicBezTo>
                  <a:pt x="174" y="69"/>
                  <a:pt x="174" y="68"/>
                  <a:pt x="175" y="67"/>
                </a:cubicBezTo>
                <a:cubicBezTo>
                  <a:pt x="175" y="66"/>
                  <a:pt x="176" y="65"/>
                  <a:pt x="176" y="64"/>
                </a:cubicBezTo>
                <a:cubicBezTo>
                  <a:pt x="177" y="63"/>
                  <a:pt x="176" y="62"/>
                  <a:pt x="176" y="61"/>
                </a:cubicBezTo>
                <a:cubicBezTo>
                  <a:pt x="174" y="59"/>
                  <a:pt x="173" y="59"/>
                  <a:pt x="171" y="58"/>
                </a:cubicBezTo>
                <a:cubicBezTo>
                  <a:pt x="170" y="58"/>
                  <a:pt x="169" y="58"/>
                  <a:pt x="168" y="59"/>
                </a:cubicBezTo>
                <a:cubicBezTo>
                  <a:pt x="167" y="60"/>
                  <a:pt x="167" y="62"/>
                  <a:pt x="168" y="63"/>
                </a:cubicBezTo>
                <a:cubicBezTo>
                  <a:pt x="168" y="64"/>
                  <a:pt x="168" y="64"/>
                  <a:pt x="168" y="65"/>
                </a:cubicBezTo>
                <a:cubicBezTo>
                  <a:pt x="167" y="67"/>
                  <a:pt x="164" y="67"/>
                  <a:pt x="163" y="65"/>
                </a:cubicBezTo>
                <a:cubicBezTo>
                  <a:pt x="162" y="65"/>
                  <a:pt x="162" y="64"/>
                  <a:pt x="162" y="64"/>
                </a:cubicBezTo>
                <a:cubicBezTo>
                  <a:pt x="160" y="66"/>
                  <a:pt x="159" y="66"/>
                  <a:pt x="158" y="65"/>
                </a:cubicBezTo>
                <a:cubicBezTo>
                  <a:pt x="156" y="65"/>
                  <a:pt x="156" y="63"/>
                  <a:pt x="156" y="62"/>
                </a:cubicBezTo>
                <a:cubicBezTo>
                  <a:pt x="157" y="61"/>
                  <a:pt x="157" y="61"/>
                  <a:pt x="158" y="60"/>
                </a:cubicBezTo>
                <a:cubicBezTo>
                  <a:pt x="158" y="60"/>
                  <a:pt x="158" y="60"/>
                  <a:pt x="159" y="59"/>
                </a:cubicBezTo>
                <a:cubicBezTo>
                  <a:pt x="159" y="58"/>
                  <a:pt x="160" y="57"/>
                  <a:pt x="161" y="56"/>
                </a:cubicBezTo>
                <a:cubicBezTo>
                  <a:pt x="162" y="56"/>
                  <a:pt x="162" y="55"/>
                  <a:pt x="163" y="55"/>
                </a:cubicBezTo>
                <a:cubicBezTo>
                  <a:pt x="163" y="55"/>
                  <a:pt x="163" y="54"/>
                  <a:pt x="163" y="54"/>
                </a:cubicBezTo>
                <a:cubicBezTo>
                  <a:pt x="162" y="53"/>
                  <a:pt x="162" y="52"/>
                  <a:pt x="163" y="51"/>
                </a:cubicBezTo>
                <a:cubicBezTo>
                  <a:pt x="164" y="51"/>
                  <a:pt x="164" y="50"/>
                  <a:pt x="164" y="49"/>
                </a:cubicBezTo>
                <a:cubicBezTo>
                  <a:pt x="163" y="49"/>
                  <a:pt x="162" y="49"/>
                  <a:pt x="161" y="49"/>
                </a:cubicBezTo>
                <a:cubicBezTo>
                  <a:pt x="157" y="48"/>
                  <a:pt x="153" y="48"/>
                  <a:pt x="149" y="48"/>
                </a:cubicBezTo>
                <a:cubicBezTo>
                  <a:pt x="146" y="48"/>
                  <a:pt x="143" y="48"/>
                  <a:pt x="140" y="47"/>
                </a:cubicBezTo>
                <a:cubicBezTo>
                  <a:pt x="134" y="46"/>
                  <a:pt x="127" y="45"/>
                  <a:pt x="121" y="43"/>
                </a:cubicBezTo>
                <a:cubicBezTo>
                  <a:pt x="115" y="41"/>
                  <a:pt x="110" y="39"/>
                  <a:pt x="104" y="36"/>
                </a:cubicBezTo>
                <a:cubicBezTo>
                  <a:pt x="103" y="36"/>
                  <a:pt x="102" y="36"/>
                  <a:pt x="101" y="35"/>
                </a:cubicBezTo>
                <a:cubicBezTo>
                  <a:pt x="101" y="36"/>
                  <a:pt x="101" y="36"/>
                  <a:pt x="101" y="36"/>
                </a:cubicBezTo>
                <a:cubicBezTo>
                  <a:pt x="101" y="38"/>
                  <a:pt x="100" y="39"/>
                  <a:pt x="100" y="41"/>
                </a:cubicBezTo>
                <a:cubicBezTo>
                  <a:pt x="100" y="43"/>
                  <a:pt x="99" y="44"/>
                  <a:pt x="98" y="44"/>
                </a:cubicBezTo>
                <a:cubicBezTo>
                  <a:pt x="98" y="45"/>
                  <a:pt x="98" y="45"/>
                  <a:pt x="98" y="46"/>
                </a:cubicBezTo>
                <a:cubicBezTo>
                  <a:pt x="98" y="47"/>
                  <a:pt x="97" y="47"/>
                  <a:pt x="97" y="48"/>
                </a:cubicBezTo>
                <a:cubicBezTo>
                  <a:pt x="96" y="48"/>
                  <a:pt x="96" y="49"/>
                  <a:pt x="96" y="50"/>
                </a:cubicBezTo>
                <a:cubicBezTo>
                  <a:pt x="95" y="51"/>
                  <a:pt x="95" y="51"/>
                  <a:pt x="94" y="51"/>
                </a:cubicBezTo>
                <a:cubicBezTo>
                  <a:pt x="94" y="51"/>
                  <a:pt x="93" y="51"/>
                  <a:pt x="92" y="50"/>
                </a:cubicBezTo>
                <a:cubicBezTo>
                  <a:pt x="91" y="48"/>
                  <a:pt x="90" y="46"/>
                  <a:pt x="89" y="44"/>
                </a:cubicBezTo>
                <a:cubicBezTo>
                  <a:pt x="88" y="43"/>
                  <a:pt x="87" y="42"/>
                  <a:pt x="86" y="42"/>
                </a:cubicBezTo>
                <a:cubicBezTo>
                  <a:pt x="85" y="42"/>
                  <a:pt x="84" y="43"/>
                  <a:pt x="83" y="42"/>
                </a:cubicBezTo>
                <a:cubicBezTo>
                  <a:pt x="82" y="42"/>
                  <a:pt x="81" y="41"/>
                  <a:pt x="81" y="40"/>
                </a:cubicBezTo>
                <a:cubicBezTo>
                  <a:pt x="79" y="40"/>
                  <a:pt x="77" y="40"/>
                  <a:pt x="75" y="41"/>
                </a:cubicBezTo>
                <a:cubicBezTo>
                  <a:pt x="76" y="42"/>
                  <a:pt x="76" y="42"/>
                  <a:pt x="76" y="43"/>
                </a:cubicBezTo>
                <a:cubicBezTo>
                  <a:pt x="76" y="45"/>
                  <a:pt x="74" y="46"/>
                  <a:pt x="72" y="45"/>
                </a:cubicBezTo>
                <a:cubicBezTo>
                  <a:pt x="72" y="45"/>
                  <a:pt x="71" y="45"/>
                  <a:pt x="71" y="46"/>
                </a:cubicBezTo>
                <a:cubicBezTo>
                  <a:pt x="70" y="46"/>
                  <a:pt x="70" y="46"/>
                  <a:pt x="69" y="45"/>
                </a:cubicBezTo>
                <a:cubicBezTo>
                  <a:pt x="69" y="45"/>
                  <a:pt x="69" y="44"/>
                  <a:pt x="69" y="44"/>
                </a:cubicBezTo>
                <a:cubicBezTo>
                  <a:pt x="69" y="42"/>
                  <a:pt x="70" y="41"/>
                  <a:pt x="71" y="39"/>
                </a:cubicBezTo>
                <a:cubicBezTo>
                  <a:pt x="73" y="37"/>
                  <a:pt x="76" y="36"/>
                  <a:pt x="79" y="35"/>
                </a:cubicBezTo>
                <a:cubicBezTo>
                  <a:pt x="80" y="35"/>
                  <a:pt x="82" y="34"/>
                  <a:pt x="82" y="33"/>
                </a:cubicBezTo>
                <a:cubicBezTo>
                  <a:pt x="83" y="32"/>
                  <a:pt x="83" y="30"/>
                  <a:pt x="83" y="29"/>
                </a:cubicBezTo>
                <a:cubicBezTo>
                  <a:pt x="83" y="29"/>
                  <a:pt x="82" y="29"/>
                  <a:pt x="82" y="29"/>
                </a:cubicBezTo>
                <a:cubicBezTo>
                  <a:pt x="81" y="28"/>
                  <a:pt x="80" y="28"/>
                  <a:pt x="79" y="28"/>
                </a:cubicBezTo>
                <a:cubicBezTo>
                  <a:pt x="73" y="28"/>
                  <a:pt x="67" y="27"/>
                  <a:pt x="60" y="28"/>
                </a:cubicBezTo>
                <a:cubicBezTo>
                  <a:pt x="57" y="28"/>
                  <a:pt x="54" y="29"/>
                  <a:pt x="52" y="30"/>
                </a:cubicBezTo>
                <a:cubicBezTo>
                  <a:pt x="51" y="30"/>
                  <a:pt x="50" y="31"/>
                  <a:pt x="49" y="31"/>
                </a:cubicBezTo>
                <a:cubicBezTo>
                  <a:pt x="48" y="33"/>
                  <a:pt x="46" y="34"/>
                  <a:pt x="44" y="36"/>
                </a:cubicBezTo>
                <a:cubicBezTo>
                  <a:pt x="43" y="37"/>
                  <a:pt x="42" y="38"/>
                  <a:pt x="42" y="39"/>
                </a:cubicBezTo>
                <a:cubicBezTo>
                  <a:pt x="42" y="39"/>
                  <a:pt x="42" y="40"/>
                  <a:pt x="41" y="40"/>
                </a:cubicBezTo>
                <a:cubicBezTo>
                  <a:pt x="40" y="40"/>
                  <a:pt x="40" y="41"/>
                  <a:pt x="40" y="41"/>
                </a:cubicBezTo>
                <a:cubicBezTo>
                  <a:pt x="39" y="42"/>
                  <a:pt x="38" y="44"/>
                  <a:pt x="37" y="45"/>
                </a:cubicBezTo>
                <a:cubicBezTo>
                  <a:pt x="35" y="48"/>
                  <a:pt x="32" y="51"/>
                  <a:pt x="30" y="55"/>
                </a:cubicBezTo>
                <a:cubicBezTo>
                  <a:pt x="29" y="56"/>
                  <a:pt x="29" y="57"/>
                  <a:pt x="28" y="58"/>
                </a:cubicBezTo>
                <a:cubicBezTo>
                  <a:pt x="27" y="60"/>
                  <a:pt x="26" y="62"/>
                  <a:pt x="25" y="65"/>
                </a:cubicBezTo>
                <a:cubicBezTo>
                  <a:pt x="25" y="65"/>
                  <a:pt x="25" y="66"/>
                  <a:pt x="25" y="66"/>
                </a:cubicBezTo>
                <a:cubicBezTo>
                  <a:pt x="25" y="67"/>
                  <a:pt x="25" y="68"/>
                  <a:pt x="25" y="68"/>
                </a:cubicBezTo>
                <a:cubicBezTo>
                  <a:pt x="23" y="70"/>
                  <a:pt x="23" y="72"/>
                  <a:pt x="22" y="74"/>
                </a:cubicBezTo>
                <a:cubicBezTo>
                  <a:pt x="21" y="77"/>
                  <a:pt x="19" y="80"/>
                  <a:pt x="18" y="82"/>
                </a:cubicBezTo>
                <a:cubicBezTo>
                  <a:pt x="16" y="87"/>
                  <a:pt x="14" y="92"/>
                  <a:pt x="12" y="97"/>
                </a:cubicBezTo>
                <a:cubicBezTo>
                  <a:pt x="12" y="99"/>
                  <a:pt x="11" y="101"/>
                  <a:pt x="11" y="103"/>
                </a:cubicBezTo>
                <a:cubicBezTo>
                  <a:pt x="10" y="107"/>
                  <a:pt x="9" y="110"/>
                  <a:pt x="10" y="114"/>
                </a:cubicBezTo>
                <a:cubicBezTo>
                  <a:pt x="11" y="115"/>
                  <a:pt x="10" y="116"/>
                  <a:pt x="10" y="116"/>
                </a:cubicBezTo>
                <a:cubicBezTo>
                  <a:pt x="9" y="117"/>
                  <a:pt x="9" y="118"/>
                  <a:pt x="9" y="118"/>
                </a:cubicBezTo>
                <a:cubicBezTo>
                  <a:pt x="10" y="120"/>
                  <a:pt x="10" y="122"/>
                  <a:pt x="10" y="123"/>
                </a:cubicBezTo>
                <a:cubicBezTo>
                  <a:pt x="11" y="124"/>
                  <a:pt x="11" y="125"/>
                  <a:pt x="12" y="125"/>
                </a:cubicBezTo>
                <a:cubicBezTo>
                  <a:pt x="18" y="127"/>
                  <a:pt x="25" y="130"/>
                  <a:pt x="31" y="132"/>
                </a:cubicBezTo>
                <a:cubicBezTo>
                  <a:pt x="34" y="133"/>
                  <a:pt x="37" y="134"/>
                  <a:pt x="39" y="134"/>
                </a:cubicBezTo>
                <a:cubicBezTo>
                  <a:pt x="43" y="135"/>
                  <a:pt x="46" y="136"/>
                  <a:pt x="50" y="137"/>
                </a:cubicBezTo>
                <a:cubicBezTo>
                  <a:pt x="57" y="138"/>
                  <a:pt x="64" y="140"/>
                  <a:pt x="70" y="142"/>
                </a:cubicBezTo>
                <a:cubicBezTo>
                  <a:pt x="71" y="142"/>
                  <a:pt x="71" y="142"/>
                  <a:pt x="72" y="142"/>
                </a:cubicBezTo>
                <a:cubicBezTo>
                  <a:pt x="72" y="141"/>
                  <a:pt x="72" y="140"/>
                  <a:pt x="72" y="139"/>
                </a:cubicBezTo>
                <a:cubicBezTo>
                  <a:pt x="72" y="136"/>
                  <a:pt x="73" y="134"/>
                  <a:pt x="74" y="132"/>
                </a:cubicBezTo>
                <a:cubicBezTo>
                  <a:pt x="74" y="131"/>
                  <a:pt x="74" y="131"/>
                  <a:pt x="74" y="130"/>
                </a:cubicBezTo>
                <a:cubicBezTo>
                  <a:pt x="74" y="130"/>
                  <a:pt x="74" y="128"/>
                  <a:pt x="75" y="128"/>
                </a:cubicBezTo>
                <a:cubicBezTo>
                  <a:pt x="76" y="127"/>
                  <a:pt x="76" y="126"/>
                  <a:pt x="77" y="126"/>
                </a:cubicBezTo>
                <a:cubicBezTo>
                  <a:pt x="79" y="124"/>
                  <a:pt x="80" y="123"/>
                  <a:pt x="83" y="123"/>
                </a:cubicBezTo>
                <a:cubicBezTo>
                  <a:pt x="83" y="123"/>
                  <a:pt x="84" y="123"/>
                  <a:pt x="84" y="123"/>
                </a:cubicBezTo>
                <a:cubicBezTo>
                  <a:pt x="88" y="124"/>
                  <a:pt x="92" y="125"/>
                  <a:pt x="93" y="129"/>
                </a:cubicBezTo>
                <a:cubicBezTo>
                  <a:pt x="93" y="130"/>
                  <a:pt x="93" y="131"/>
                  <a:pt x="93" y="131"/>
                </a:cubicBezTo>
                <a:cubicBezTo>
                  <a:pt x="93" y="132"/>
                  <a:pt x="92" y="132"/>
                  <a:pt x="92" y="132"/>
                </a:cubicBezTo>
                <a:cubicBezTo>
                  <a:pt x="93" y="134"/>
                  <a:pt x="92" y="136"/>
                  <a:pt x="92" y="138"/>
                </a:cubicBezTo>
                <a:cubicBezTo>
                  <a:pt x="92" y="139"/>
                  <a:pt x="92" y="141"/>
                  <a:pt x="91" y="142"/>
                </a:cubicBezTo>
                <a:cubicBezTo>
                  <a:pt x="90" y="143"/>
                  <a:pt x="89" y="144"/>
                  <a:pt x="89" y="146"/>
                </a:cubicBezTo>
                <a:close/>
                <a:moveTo>
                  <a:pt x="178" y="169"/>
                </a:moveTo>
                <a:cubicBezTo>
                  <a:pt x="178" y="169"/>
                  <a:pt x="178" y="169"/>
                  <a:pt x="177" y="169"/>
                </a:cubicBezTo>
                <a:cubicBezTo>
                  <a:pt x="171" y="169"/>
                  <a:pt x="165" y="169"/>
                  <a:pt x="159" y="168"/>
                </a:cubicBezTo>
                <a:cubicBezTo>
                  <a:pt x="155" y="168"/>
                  <a:pt x="151" y="167"/>
                  <a:pt x="147" y="166"/>
                </a:cubicBezTo>
                <a:cubicBezTo>
                  <a:pt x="144" y="166"/>
                  <a:pt x="140" y="166"/>
                  <a:pt x="137" y="165"/>
                </a:cubicBezTo>
                <a:cubicBezTo>
                  <a:pt x="132" y="165"/>
                  <a:pt x="127" y="164"/>
                  <a:pt x="122" y="163"/>
                </a:cubicBezTo>
                <a:cubicBezTo>
                  <a:pt x="117" y="163"/>
                  <a:pt x="111" y="162"/>
                  <a:pt x="106" y="159"/>
                </a:cubicBezTo>
                <a:cubicBezTo>
                  <a:pt x="106" y="159"/>
                  <a:pt x="105" y="159"/>
                  <a:pt x="105" y="159"/>
                </a:cubicBezTo>
                <a:cubicBezTo>
                  <a:pt x="104" y="160"/>
                  <a:pt x="103" y="160"/>
                  <a:pt x="102" y="160"/>
                </a:cubicBezTo>
                <a:cubicBezTo>
                  <a:pt x="101" y="160"/>
                  <a:pt x="101" y="160"/>
                  <a:pt x="101" y="159"/>
                </a:cubicBezTo>
                <a:cubicBezTo>
                  <a:pt x="100" y="158"/>
                  <a:pt x="99" y="157"/>
                  <a:pt x="100" y="155"/>
                </a:cubicBezTo>
                <a:cubicBezTo>
                  <a:pt x="101" y="154"/>
                  <a:pt x="103" y="154"/>
                  <a:pt x="104" y="155"/>
                </a:cubicBezTo>
                <a:cubicBezTo>
                  <a:pt x="104" y="155"/>
                  <a:pt x="104" y="156"/>
                  <a:pt x="105" y="156"/>
                </a:cubicBezTo>
                <a:cubicBezTo>
                  <a:pt x="109" y="157"/>
                  <a:pt x="112" y="159"/>
                  <a:pt x="116" y="159"/>
                </a:cubicBezTo>
                <a:cubicBezTo>
                  <a:pt x="119" y="160"/>
                  <a:pt x="122" y="160"/>
                  <a:pt x="125" y="161"/>
                </a:cubicBezTo>
                <a:cubicBezTo>
                  <a:pt x="129" y="161"/>
                  <a:pt x="134" y="162"/>
                  <a:pt x="138" y="163"/>
                </a:cubicBezTo>
                <a:cubicBezTo>
                  <a:pt x="139" y="163"/>
                  <a:pt x="140" y="163"/>
                  <a:pt x="142" y="163"/>
                </a:cubicBezTo>
                <a:cubicBezTo>
                  <a:pt x="142" y="163"/>
                  <a:pt x="142" y="163"/>
                  <a:pt x="142" y="163"/>
                </a:cubicBezTo>
                <a:cubicBezTo>
                  <a:pt x="141" y="163"/>
                  <a:pt x="141" y="163"/>
                  <a:pt x="140" y="162"/>
                </a:cubicBezTo>
                <a:cubicBezTo>
                  <a:pt x="136" y="161"/>
                  <a:pt x="131" y="160"/>
                  <a:pt x="127" y="158"/>
                </a:cubicBezTo>
                <a:cubicBezTo>
                  <a:pt x="121" y="156"/>
                  <a:pt x="116" y="155"/>
                  <a:pt x="110" y="154"/>
                </a:cubicBezTo>
                <a:cubicBezTo>
                  <a:pt x="105" y="153"/>
                  <a:pt x="101" y="153"/>
                  <a:pt x="96" y="151"/>
                </a:cubicBezTo>
                <a:cubicBezTo>
                  <a:pt x="95" y="151"/>
                  <a:pt x="93" y="151"/>
                  <a:pt x="91" y="151"/>
                </a:cubicBezTo>
                <a:cubicBezTo>
                  <a:pt x="90" y="151"/>
                  <a:pt x="89" y="151"/>
                  <a:pt x="88" y="150"/>
                </a:cubicBezTo>
                <a:cubicBezTo>
                  <a:pt x="88" y="150"/>
                  <a:pt x="88" y="150"/>
                  <a:pt x="88" y="150"/>
                </a:cubicBezTo>
                <a:cubicBezTo>
                  <a:pt x="87" y="151"/>
                  <a:pt x="87" y="153"/>
                  <a:pt x="87" y="155"/>
                </a:cubicBezTo>
                <a:cubicBezTo>
                  <a:pt x="89" y="155"/>
                  <a:pt x="89" y="155"/>
                  <a:pt x="90" y="154"/>
                </a:cubicBezTo>
                <a:cubicBezTo>
                  <a:pt x="91" y="154"/>
                  <a:pt x="91" y="153"/>
                  <a:pt x="91" y="153"/>
                </a:cubicBezTo>
                <a:cubicBezTo>
                  <a:pt x="92" y="152"/>
                  <a:pt x="92" y="152"/>
                  <a:pt x="93" y="152"/>
                </a:cubicBezTo>
                <a:cubicBezTo>
                  <a:pt x="94" y="152"/>
                  <a:pt x="94" y="152"/>
                  <a:pt x="95" y="152"/>
                </a:cubicBezTo>
                <a:cubicBezTo>
                  <a:pt x="96" y="152"/>
                  <a:pt x="98" y="152"/>
                  <a:pt x="98" y="153"/>
                </a:cubicBezTo>
                <a:cubicBezTo>
                  <a:pt x="98" y="155"/>
                  <a:pt x="98" y="156"/>
                  <a:pt x="96" y="157"/>
                </a:cubicBezTo>
                <a:cubicBezTo>
                  <a:pt x="96" y="157"/>
                  <a:pt x="96" y="157"/>
                  <a:pt x="96" y="157"/>
                </a:cubicBezTo>
                <a:cubicBezTo>
                  <a:pt x="94" y="159"/>
                  <a:pt x="92" y="160"/>
                  <a:pt x="89" y="160"/>
                </a:cubicBezTo>
                <a:cubicBezTo>
                  <a:pt x="88" y="160"/>
                  <a:pt x="88" y="161"/>
                  <a:pt x="87" y="161"/>
                </a:cubicBezTo>
                <a:cubicBezTo>
                  <a:pt x="87" y="163"/>
                  <a:pt x="87" y="165"/>
                  <a:pt x="87" y="167"/>
                </a:cubicBezTo>
                <a:cubicBezTo>
                  <a:pt x="86" y="169"/>
                  <a:pt x="86" y="171"/>
                  <a:pt x="84" y="172"/>
                </a:cubicBezTo>
                <a:cubicBezTo>
                  <a:pt x="83" y="173"/>
                  <a:pt x="82" y="173"/>
                  <a:pt x="80" y="173"/>
                </a:cubicBezTo>
                <a:cubicBezTo>
                  <a:pt x="79" y="173"/>
                  <a:pt x="79" y="173"/>
                  <a:pt x="78" y="173"/>
                </a:cubicBezTo>
                <a:cubicBezTo>
                  <a:pt x="76" y="173"/>
                  <a:pt x="74" y="173"/>
                  <a:pt x="73" y="172"/>
                </a:cubicBezTo>
                <a:cubicBezTo>
                  <a:pt x="70" y="171"/>
                  <a:pt x="69" y="169"/>
                  <a:pt x="69" y="166"/>
                </a:cubicBezTo>
                <a:cubicBezTo>
                  <a:pt x="70" y="163"/>
                  <a:pt x="70" y="161"/>
                  <a:pt x="70" y="159"/>
                </a:cubicBezTo>
                <a:cubicBezTo>
                  <a:pt x="69" y="158"/>
                  <a:pt x="67" y="157"/>
                  <a:pt x="66" y="156"/>
                </a:cubicBezTo>
                <a:cubicBezTo>
                  <a:pt x="64" y="155"/>
                  <a:pt x="63" y="153"/>
                  <a:pt x="63" y="151"/>
                </a:cubicBezTo>
                <a:cubicBezTo>
                  <a:pt x="63" y="150"/>
                  <a:pt x="63" y="149"/>
                  <a:pt x="64" y="148"/>
                </a:cubicBezTo>
                <a:cubicBezTo>
                  <a:pt x="64" y="148"/>
                  <a:pt x="64" y="148"/>
                  <a:pt x="65" y="147"/>
                </a:cubicBezTo>
                <a:cubicBezTo>
                  <a:pt x="62" y="146"/>
                  <a:pt x="59" y="146"/>
                  <a:pt x="56" y="145"/>
                </a:cubicBezTo>
                <a:cubicBezTo>
                  <a:pt x="56" y="146"/>
                  <a:pt x="56" y="146"/>
                  <a:pt x="56" y="146"/>
                </a:cubicBezTo>
                <a:cubicBezTo>
                  <a:pt x="57" y="147"/>
                  <a:pt x="57" y="148"/>
                  <a:pt x="56" y="149"/>
                </a:cubicBezTo>
                <a:cubicBezTo>
                  <a:pt x="55" y="150"/>
                  <a:pt x="54" y="151"/>
                  <a:pt x="53" y="150"/>
                </a:cubicBezTo>
                <a:cubicBezTo>
                  <a:pt x="52" y="150"/>
                  <a:pt x="52" y="150"/>
                  <a:pt x="52" y="150"/>
                </a:cubicBezTo>
                <a:cubicBezTo>
                  <a:pt x="47" y="148"/>
                  <a:pt x="42" y="146"/>
                  <a:pt x="37" y="144"/>
                </a:cubicBezTo>
                <a:cubicBezTo>
                  <a:pt x="36" y="143"/>
                  <a:pt x="34" y="143"/>
                  <a:pt x="32" y="143"/>
                </a:cubicBezTo>
                <a:cubicBezTo>
                  <a:pt x="32" y="143"/>
                  <a:pt x="31" y="143"/>
                  <a:pt x="31" y="143"/>
                </a:cubicBezTo>
                <a:cubicBezTo>
                  <a:pt x="30" y="142"/>
                  <a:pt x="29" y="142"/>
                  <a:pt x="28" y="141"/>
                </a:cubicBezTo>
                <a:cubicBezTo>
                  <a:pt x="27" y="142"/>
                  <a:pt x="27" y="142"/>
                  <a:pt x="27" y="142"/>
                </a:cubicBezTo>
                <a:cubicBezTo>
                  <a:pt x="27" y="145"/>
                  <a:pt x="26" y="148"/>
                  <a:pt x="26" y="151"/>
                </a:cubicBezTo>
                <a:cubicBezTo>
                  <a:pt x="26" y="160"/>
                  <a:pt x="26" y="169"/>
                  <a:pt x="26" y="177"/>
                </a:cubicBezTo>
                <a:cubicBezTo>
                  <a:pt x="26" y="183"/>
                  <a:pt x="26" y="188"/>
                  <a:pt x="25" y="194"/>
                </a:cubicBezTo>
                <a:cubicBezTo>
                  <a:pt x="25" y="199"/>
                  <a:pt x="25" y="203"/>
                  <a:pt x="25" y="208"/>
                </a:cubicBezTo>
                <a:cubicBezTo>
                  <a:pt x="25" y="213"/>
                  <a:pt x="27" y="217"/>
                  <a:pt x="31" y="219"/>
                </a:cubicBezTo>
                <a:cubicBezTo>
                  <a:pt x="34" y="220"/>
                  <a:pt x="37" y="221"/>
                  <a:pt x="40" y="221"/>
                </a:cubicBezTo>
                <a:cubicBezTo>
                  <a:pt x="42" y="221"/>
                  <a:pt x="43" y="222"/>
                  <a:pt x="45" y="222"/>
                </a:cubicBezTo>
                <a:cubicBezTo>
                  <a:pt x="44" y="221"/>
                  <a:pt x="44" y="221"/>
                  <a:pt x="44" y="220"/>
                </a:cubicBezTo>
                <a:cubicBezTo>
                  <a:pt x="43" y="218"/>
                  <a:pt x="42" y="216"/>
                  <a:pt x="41" y="214"/>
                </a:cubicBezTo>
                <a:cubicBezTo>
                  <a:pt x="41" y="213"/>
                  <a:pt x="40" y="212"/>
                  <a:pt x="40" y="211"/>
                </a:cubicBezTo>
                <a:cubicBezTo>
                  <a:pt x="39" y="208"/>
                  <a:pt x="38" y="206"/>
                  <a:pt x="37" y="203"/>
                </a:cubicBezTo>
                <a:cubicBezTo>
                  <a:pt x="37" y="200"/>
                  <a:pt x="37" y="196"/>
                  <a:pt x="37" y="193"/>
                </a:cubicBezTo>
                <a:cubicBezTo>
                  <a:pt x="37" y="191"/>
                  <a:pt x="36" y="189"/>
                  <a:pt x="35" y="187"/>
                </a:cubicBezTo>
                <a:cubicBezTo>
                  <a:pt x="35" y="186"/>
                  <a:pt x="35" y="185"/>
                  <a:pt x="35" y="185"/>
                </a:cubicBezTo>
                <a:cubicBezTo>
                  <a:pt x="37" y="183"/>
                  <a:pt x="39" y="183"/>
                  <a:pt x="41" y="185"/>
                </a:cubicBezTo>
                <a:cubicBezTo>
                  <a:pt x="41" y="185"/>
                  <a:pt x="41" y="186"/>
                  <a:pt x="41" y="187"/>
                </a:cubicBezTo>
                <a:cubicBezTo>
                  <a:pt x="40" y="188"/>
                  <a:pt x="40" y="190"/>
                  <a:pt x="40" y="191"/>
                </a:cubicBezTo>
                <a:cubicBezTo>
                  <a:pt x="39" y="195"/>
                  <a:pt x="40" y="198"/>
                  <a:pt x="40" y="201"/>
                </a:cubicBezTo>
                <a:cubicBezTo>
                  <a:pt x="40" y="204"/>
                  <a:pt x="41" y="207"/>
                  <a:pt x="42" y="210"/>
                </a:cubicBezTo>
                <a:cubicBezTo>
                  <a:pt x="44" y="212"/>
                  <a:pt x="45" y="214"/>
                  <a:pt x="47" y="216"/>
                </a:cubicBezTo>
                <a:cubicBezTo>
                  <a:pt x="47" y="217"/>
                  <a:pt x="48" y="217"/>
                  <a:pt x="49" y="218"/>
                </a:cubicBezTo>
                <a:cubicBezTo>
                  <a:pt x="50" y="219"/>
                  <a:pt x="51" y="220"/>
                  <a:pt x="50" y="222"/>
                </a:cubicBezTo>
                <a:cubicBezTo>
                  <a:pt x="50" y="222"/>
                  <a:pt x="49" y="222"/>
                  <a:pt x="49" y="223"/>
                </a:cubicBezTo>
                <a:cubicBezTo>
                  <a:pt x="52" y="223"/>
                  <a:pt x="54" y="224"/>
                  <a:pt x="56" y="224"/>
                </a:cubicBezTo>
                <a:cubicBezTo>
                  <a:pt x="55" y="221"/>
                  <a:pt x="54" y="218"/>
                  <a:pt x="53" y="215"/>
                </a:cubicBezTo>
                <a:cubicBezTo>
                  <a:pt x="52" y="211"/>
                  <a:pt x="51" y="208"/>
                  <a:pt x="50" y="204"/>
                </a:cubicBezTo>
                <a:cubicBezTo>
                  <a:pt x="49" y="202"/>
                  <a:pt x="48" y="199"/>
                  <a:pt x="48" y="197"/>
                </a:cubicBezTo>
                <a:cubicBezTo>
                  <a:pt x="47" y="193"/>
                  <a:pt x="48" y="189"/>
                  <a:pt x="47" y="185"/>
                </a:cubicBezTo>
                <a:cubicBezTo>
                  <a:pt x="47" y="183"/>
                  <a:pt x="47" y="183"/>
                  <a:pt x="48" y="182"/>
                </a:cubicBezTo>
                <a:cubicBezTo>
                  <a:pt x="50" y="181"/>
                  <a:pt x="52" y="182"/>
                  <a:pt x="52" y="184"/>
                </a:cubicBezTo>
                <a:cubicBezTo>
                  <a:pt x="53" y="185"/>
                  <a:pt x="53" y="186"/>
                  <a:pt x="52" y="186"/>
                </a:cubicBezTo>
                <a:cubicBezTo>
                  <a:pt x="52" y="186"/>
                  <a:pt x="51" y="186"/>
                  <a:pt x="51" y="187"/>
                </a:cubicBezTo>
                <a:cubicBezTo>
                  <a:pt x="51" y="188"/>
                  <a:pt x="50" y="189"/>
                  <a:pt x="50" y="191"/>
                </a:cubicBezTo>
                <a:cubicBezTo>
                  <a:pt x="51" y="194"/>
                  <a:pt x="51" y="197"/>
                  <a:pt x="51" y="200"/>
                </a:cubicBezTo>
                <a:cubicBezTo>
                  <a:pt x="52" y="203"/>
                  <a:pt x="53" y="206"/>
                  <a:pt x="54" y="209"/>
                </a:cubicBezTo>
                <a:cubicBezTo>
                  <a:pt x="55" y="214"/>
                  <a:pt x="58" y="218"/>
                  <a:pt x="61" y="221"/>
                </a:cubicBezTo>
                <a:cubicBezTo>
                  <a:pt x="61" y="222"/>
                  <a:pt x="62" y="222"/>
                  <a:pt x="62" y="223"/>
                </a:cubicBezTo>
                <a:cubicBezTo>
                  <a:pt x="63" y="223"/>
                  <a:pt x="64" y="224"/>
                  <a:pt x="64" y="225"/>
                </a:cubicBezTo>
                <a:cubicBezTo>
                  <a:pt x="64" y="225"/>
                  <a:pt x="64" y="225"/>
                  <a:pt x="64" y="226"/>
                </a:cubicBezTo>
                <a:cubicBezTo>
                  <a:pt x="67" y="227"/>
                  <a:pt x="70" y="227"/>
                  <a:pt x="74" y="228"/>
                </a:cubicBezTo>
                <a:cubicBezTo>
                  <a:pt x="73" y="228"/>
                  <a:pt x="73" y="227"/>
                  <a:pt x="73" y="227"/>
                </a:cubicBezTo>
                <a:cubicBezTo>
                  <a:pt x="70" y="223"/>
                  <a:pt x="68" y="220"/>
                  <a:pt x="66" y="216"/>
                </a:cubicBezTo>
                <a:cubicBezTo>
                  <a:pt x="64" y="212"/>
                  <a:pt x="62" y="208"/>
                  <a:pt x="61" y="203"/>
                </a:cubicBezTo>
                <a:cubicBezTo>
                  <a:pt x="61" y="201"/>
                  <a:pt x="60" y="198"/>
                  <a:pt x="60" y="196"/>
                </a:cubicBezTo>
                <a:cubicBezTo>
                  <a:pt x="60" y="195"/>
                  <a:pt x="60" y="195"/>
                  <a:pt x="60" y="195"/>
                </a:cubicBezTo>
                <a:cubicBezTo>
                  <a:pt x="61" y="194"/>
                  <a:pt x="62" y="193"/>
                  <a:pt x="63" y="193"/>
                </a:cubicBezTo>
                <a:cubicBezTo>
                  <a:pt x="65" y="194"/>
                  <a:pt x="66" y="195"/>
                  <a:pt x="66" y="196"/>
                </a:cubicBezTo>
                <a:cubicBezTo>
                  <a:pt x="66" y="196"/>
                  <a:pt x="65" y="197"/>
                  <a:pt x="65" y="197"/>
                </a:cubicBezTo>
                <a:cubicBezTo>
                  <a:pt x="64" y="198"/>
                  <a:pt x="63" y="200"/>
                  <a:pt x="64" y="202"/>
                </a:cubicBezTo>
                <a:cubicBezTo>
                  <a:pt x="64" y="203"/>
                  <a:pt x="64" y="204"/>
                  <a:pt x="65" y="205"/>
                </a:cubicBezTo>
                <a:cubicBezTo>
                  <a:pt x="66" y="210"/>
                  <a:pt x="68" y="215"/>
                  <a:pt x="71" y="219"/>
                </a:cubicBezTo>
                <a:cubicBezTo>
                  <a:pt x="73" y="222"/>
                  <a:pt x="75" y="224"/>
                  <a:pt x="78" y="226"/>
                </a:cubicBezTo>
                <a:cubicBezTo>
                  <a:pt x="79" y="226"/>
                  <a:pt x="80" y="227"/>
                  <a:pt x="80" y="227"/>
                </a:cubicBezTo>
                <a:cubicBezTo>
                  <a:pt x="82" y="228"/>
                  <a:pt x="82" y="228"/>
                  <a:pt x="83" y="230"/>
                </a:cubicBezTo>
                <a:cubicBezTo>
                  <a:pt x="83" y="230"/>
                  <a:pt x="83" y="230"/>
                  <a:pt x="83" y="231"/>
                </a:cubicBezTo>
                <a:cubicBezTo>
                  <a:pt x="86" y="232"/>
                  <a:pt x="89" y="233"/>
                  <a:pt x="92" y="234"/>
                </a:cubicBezTo>
                <a:cubicBezTo>
                  <a:pt x="92" y="233"/>
                  <a:pt x="92" y="232"/>
                  <a:pt x="92" y="232"/>
                </a:cubicBezTo>
                <a:cubicBezTo>
                  <a:pt x="89" y="228"/>
                  <a:pt x="87" y="225"/>
                  <a:pt x="85" y="221"/>
                </a:cubicBezTo>
                <a:cubicBezTo>
                  <a:pt x="83" y="218"/>
                  <a:pt x="81" y="216"/>
                  <a:pt x="80" y="212"/>
                </a:cubicBezTo>
                <a:cubicBezTo>
                  <a:pt x="78" y="208"/>
                  <a:pt x="77" y="204"/>
                  <a:pt x="76" y="200"/>
                </a:cubicBezTo>
                <a:cubicBezTo>
                  <a:pt x="76" y="199"/>
                  <a:pt x="76" y="199"/>
                  <a:pt x="76" y="199"/>
                </a:cubicBezTo>
                <a:cubicBezTo>
                  <a:pt x="77" y="198"/>
                  <a:pt x="78" y="197"/>
                  <a:pt x="79" y="197"/>
                </a:cubicBezTo>
                <a:cubicBezTo>
                  <a:pt x="80" y="197"/>
                  <a:pt x="81" y="198"/>
                  <a:pt x="82" y="199"/>
                </a:cubicBezTo>
                <a:cubicBezTo>
                  <a:pt x="82" y="200"/>
                  <a:pt x="82" y="200"/>
                  <a:pt x="81" y="201"/>
                </a:cubicBezTo>
                <a:cubicBezTo>
                  <a:pt x="80" y="202"/>
                  <a:pt x="80" y="204"/>
                  <a:pt x="80" y="205"/>
                </a:cubicBezTo>
                <a:cubicBezTo>
                  <a:pt x="81" y="209"/>
                  <a:pt x="82" y="212"/>
                  <a:pt x="85" y="216"/>
                </a:cubicBezTo>
                <a:cubicBezTo>
                  <a:pt x="87" y="219"/>
                  <a:pt x="89" y="223"/>
                  <a:pt x="91" y="226"/>
                </a:cubicBezTo>
                <a:cubicBezTo>
                  <a:pt x="93" y="229"/>
                  <a:pt x="95" y="231"/>
                  <a:pt x="97" y="232"/>
                </a:cubicBezTo>
                <a:cubicBezTo>
                  <a:pt x="98" y="233"/>
                  <a:pt x="99" y="234"/>
                  <a:pt x="100" y="234"/>
                </a:cubicBezTo>
                <a:cubicBezTo>
                  <a:pt x="100" y="235"/>
                  <a:pt x="100" y="235"/>
                  <a:pt x="101" y="235"/>
                </a:cubicBezTo>
                <a:cubicBezTo>
                  <a:pt x="101" y="235"/>
                  <a:pt x="102" y="236"/>
                  <a:pt x="102" y="236"/>
                </a:cubicBezTo>
                <a:cubicBezTo>
                  <a:pt x="105" y="236"/>
                  <a:pt x="107" y="237"/>
                  <a:pt x="110" y="238"/>
                </a:cubicBezTo>
                <a:cubicBezTo>
                  <a:pt x="110" y="238"/>
                  <a:pt x="110" y="238"/>
                  <a:pt x="111" y="238"/>
                </a:cubicBezTo>
                <a:cubicBezTo>
                  <a:pt x="110" y="237"/>
                  <a:pt x="110" y="236"/>
                  <a:pt x="109" y="235"/>
                </a:cubicBezTo>
                <a:cubicBezTo>
                  <a:pt x="107" y="232"/>
                  <a:pt x="105" y="229"/>
                  <a:pt x="103" y="225"/>
                </a:cubicBezTo>
                <a:cubicBezTo>
                  <a:pt x="101" y="222"/>
                  <a:pt x="100" y="218"/>
                  <a:pt x="99" y="214"/>
                </a:cubicBezTo>
                <a:cubicBezTo>
                  <a:pt x="99" y="213"/>
                  <a:pt x="99" y="212"/>
                  <a:pt x="98" y="210"/>
                </a:cubicBezTo>
                <a:cubicBezTo>
                  <a:pt x="98" y="210"/>
                  <a:pt x="98" y="209"/>
                  <a:pt x="98" y="208"/>
                </a:cubicBezTo>
                <a:cubicBezTo>
                  <a:pt x="100" y="207"/>
                  <a:pt x="102" y="207"/>
                  <a:pt x="103" y="208"/>
                </a:cubicBezTo>
                <a:cubicBezTo>
                  <a:pt x="103" y="209"/>
                  <a:pt x="104" y="210"/>
                  <a:pt x="103" y="210"/>
                </a:cubicBezTo>
                <a:cubicBezTo>
                  <a:pt x="103" y="212"/>
                  <a:pt x="102" y="213"/>
                  <a:pt x="102" y="214"/>
                </a:cubicBezTo>
                <a:cubicBezTo>
                  <a:pt x="102" y="216"/>
                  <a:pt x="103" y="217"/>
                  <a:pt x="103" y="219"/>
                </a:cubicBezTo>
                <a:cubicBezTo>
                  <a:pt x="105" y="223"/>
                  <a:pt x="107" y="227"/>
                  <a:pt x="110" y="231"/>
                </a:cubicBezTo>
                <a:cubicBezTo>
                  <a:pt x="112" y="234"/>
                  <a:pt x="114" y="236"/>
                  <a:pt x="116" y="238"/>
                </a:cubicBezTo>
                <a:cubicBezTo>
                  <a:pt x="117" y="239"/>
                  <a:pt x="118" y="239"/>
                  <a:pt x="119" y="239"/>
                </a:cubicBezTo>
                <a:cubicBezTo>
                  <a:pt x="123" y="240"/>
                  <a:pt x="126" y="241"/>
                  <a:pt x="130" y="241"/>
                </a:cubicBezTo>
                <a:cubicBezTo>
                  <a:pt x="130" y="241"/>
                  <a:pt x="131" y="241"/>
                  <a:pt x="131" y="241"/>
                </a:cubicBezTo>
                <a:cubicBezTo>
                  <a:pt x="130" y="239"/>
                  <a:pt x="128" y="237"/>
                  <a:pt x="127" y="234"/>
                </a:cubicBezTo>
                <a:cubicBezTo>
                  <a:pt x="125" y="232"/>
                  <a:pt x="124" y="229"/>
                  <a:pt x="122" y="226"/>
                </a:cubicBezTo>
                <a:cubicBezTo>
                  <a:pt x="121" y="224"/>
                  <a:pt x="120" y="222"/>
                  <a:pt x="119" y="220"/>
                </a:cubicBezTo>
                <a:cubicBezTo>
                  <a:pt x="118" y="216"/>
                  <a:pt x="116" y="212"/>
                  <a:pt x="116" y="209"/>
                </a:cubicBezTo>
                <a:cubicBezTo>
                  <a:pt x="116" y="208"/>
                  <a:pt x="116" y="208"/>
                  <a:pt x="116" y="208"/>
                </a:cubicBezTo>
                <a:cubicBezTo>
                  <a:pt x="116" y="206"/>
                  <a:pt x="118" y="206"/>
                  <a:pt x="119" y="206"/>
                </a:cubicBezTo>
                <a:cubicBezTo>
                  <a:pt x="120" y="206"/>
                  <a:pt x="121" y="208"/>
                  <a:pt x="121" y="209"/>
                </a:cubicBezTo>
                <a:cubicBezTo>
                  <a:pt x="121" y="209"/>
                  <a:pt x="121" y="209"/>
                  <a:pt x="121" y="210"/>
                </a:cubicBezTo>
                <a:cubicBezTo>
                  <a:pt x="119" y="211"/>
                  <a:pt x="119" y="212"/>
                  <a:pt x="120" y="214"/>
                </a:cubicBezTo>
                <a:cubicBezTo>
                  <a:pt x="122" y="220"/>
                  <a:pt x="125" y="226"/>
                  <a:pt x="128" y="231"/>
                </a:cubicBezTo>
                <a:cubicBezTo>
                  <a:pt x="130" y="235"/>
                  <a:pt x="132" y="238"/>
                  <a:pt x="135" y="241"/>
                </a:cubicBezTo>
                <a:cubicBezTo>
                  <a:pt x="137" y="242"/>
                  <a:pt x="139" y="243"/>
                  <a:pt x="141" y="244"/>
                </a:cubicBezTo>
                <a:cubicBezTo>
                  <a:pt x="142" y="244"/>
                  <a:pt x="143" y="244"/>
                  <a:pt x="143" y="245"/>
                </a:cubicBezTo>
                <a:cubicBezTo>
                  <a:pt x="145" y="245"/>
                  <a:pt x="147" y="246"/>
                  <a:pt x="149" y="247"/>
                </a:cubicBezTo>
                <a:cubicBezTo>
                  <a:pt x="149" y="247"/>
                  <a:pt x="149" y="247"/>
                  <a:pt x="150" y="247"/>
                </a:cubicBezTo>
                <a:cubicBezTo>
                  <a:pt x="149" y="246"/>
                  <a:pt x="149" y="245"/>
                  <a:pt x="148" y="245"/>
                </a:cubicBezTo>
                <a:cubicBezTo>
                  <a:pt x="143" y="238"/>
                  <a:pt x="139" y="231"/>
                  <a:pt x="135" y="223"/>
                </a:cubicBezTo>
                <a:cubicBezTo>
                  <a:pt x="133" y="221"/>
                  <a:pt x="132" y="218"/>
                  <a:pt x="130" y="216"/>
                </a:cubicBezTo>
                <a:cubicBezTo>
                  <a:pt x="130" y="215"/>
                  <a:pt x="130" y="215"/>
                  <a:pt x="130" y="214"/>
                </a:cubicBezTo>
                <a:cubicBezTo>
                  <a:pt x="130" y="213"/>
                  <a:pt x="132" y="213"/>
                  <a:pt x="133" y="213"/>
                </a:cubicBezTo>
                <a:cubicBezTo>
                  <a:pt x="134" y="213"/>
                  <a:pt x="135" y="214"/>
                  <a:pt x="135" y="215"/>
                </a:cubicBezTo>
                <a:cubicBezTo>
                  <a:pt x="134" y="217"/>
                  <a:pt x="134" y="217"/>
                  <a:pt x="135" y="218"/>
                </a:cubicBezTo>
                <a:cubicBezTo>
                  <a:pt x="135" y="219"/>
                  <a:pt x="135" y="219"/>
                  <a:pt x="135" y="219"/>
                </a:cubicBezTo>
                <a:cubicBezTo>
                  <a:pt x="136" y="221"/>
                  <a:pt x="137" y="222"/>
                  <a:pt x="138" y="223"/>
                </a:cubicBezTo>
                <a:cubicBezTo>
                  <a:pt x="142" y="232"/>
                  <a:pt x="147" y="239"/>
                  <a:pt x="153" y="247"/>
                </a:cubicBezTo>
                <a:cubicBezTo>
                  <a:pt x="154" y="248"/>
                  <a:pt x="155" y="249"/>
                  <a:pt x="156" y="249"/>
                </a:cubicBezTo>
                <a:cubicBezTo>
                  <a:pt x="159" y="250"/>
                  <a:pt x="161" y="251"/>
                  <a:pt x="164" y="251"/>
                </a:cubicBezTo>
                <a:cubicBezTo>
                  <a:pt x="165" y="252"/>
                  <a:pt x="167" y="252"/>
                  <a:pt x="168" y="252"/>
                </a:cubicBezTo>
                <a:cubicBezTo>
                  <a:pt x="169" y="253"/>
                  <a:pt x="169" y="253"/>
                  <a:pt x="170" y="253"/>
                </a:cubicBezTo>
                <a:cubicBezTo>
                  <a:pt x="169" y="251"/>
                  <a:pt x="168" y="249"/>
                  <a:pt x="167" y="248"/>
                </a:cubicBezTo>
                <a:cubicBezTo>
                  <a:pt x="166" y="246"/>
                  <a:pt x="166" y="245"/>
                  <a:pt x="165" y="244"/>
                </a:cubicBezTo>
                <a:cubicBezTo>
                  <a:pt x="162" y="240"/>
                  <a:pt x="159" y="236"/>
                  <a:pt x="156" y="232"/>
                </a:cubicBezTo>
                <a:cubicBezTo>
                  <a:pt x="153" y="227"/>
                  <a:pt x="149" y="223"/>
                  <a:pt x="147" y="218"/>
                </a:cubicBezTo>
                <a:cubicBezTo>
                  <a:pt x="147" y="217"/>
                  <a:pt x="147" y="217"/>
                  <a:pt x="147" y="216"/>
                </a:cubicBezTo>
                <a:cubicBezTo>
                  <a:pt x="148" y="215"/>
                  <a:pt x="149" y="214"/>
                  <a:pt x="150" y="214"/>
                </a:cubicBezTo>
                <a:cubicBezTo>
                  <a:pt x="151" y="214"/>
                  <a:pt x="152" y="215"/>
                  <a:pt x="153" y="216"/>
                </a:cubicBezTo>
                <a:cubicBezTo>
                  <a:pt x="153" y="216"/>
                  <a:pt x="153" y="217"/>
                  <a:pt x="153" y="218"/>
                </a:cubicBezTo>
                <a:cubicBezTo>
                  <a:pt x="152" y="220"/>
                  <a:pt x="152" y="222"/>
                  <a:pt x="153" y="223"/>
                </a:cubicBezTo>
                <a:cubicBezTo>
                  <a:pt x="155" y="226"/>
                  <a:pt x="156" y="228"/>
                  <a:pt x="158" y="230"/>
                </a:cubicBezTo>
                <a:cubicBezTo>
                  <a:pt x="161" y="235"/>
                  <a:pt x="165" y="239"/>
                  <a:pt x="168" y="243"/>
                </a:cubicBezTo>
                <a:cubicBezTo>
                  <a:pt x="169" y="245"/>
                  <a:pt x="171" y="247"/>
                  <a:pt x="173" y="248"/>
                </a:cubicBezTo>
                <a:cubicBezTo>
                  <a:pt x="173" y="249"/>
                  <a:pt x="173" y="249"/>
                  <a:pt x="174" y="249"/>
                </a:cubicBezTo>
                <a:cubicBezTo>
                  <a:pt x="176" y="250"/>
                  <a:pt x="176" y="252"/>
                  <a:pt x="175" y="253"/>
                </a:cubicBezTo>
                <a:cubicBezTo>
                  <a:pt x="175" y="254"/>
                  <a:pt x="175" y="254"/>
                  <a:pt x="174" y="254"/>
                </a:cubicBezTo>
                <a:cubicBezTo>
                  <a:pt x="176" y="255"/>
                  <a:pt x="177" y="255"/>
                  <a:pt x="179" y="256"/>
                </a:cubicBezTo>
                <a:cubicBezTo>
                  <a:pt x="181" y="256"/>
                  <a:pt x="182" y="256"/>
                  <a:pt x="184" y="257"/>
                </a:cubicBezTo>
                <a:cubicBezTo>
                  <a:pt x="184" y="257"/>
                  <a:pt x="185" y="257"/>
                  <a:pt x="185" y="257"/>
                </a:cubicBezTo>
                <a:cubicBezTo>
                  <a:pt x="184" y="254"/>
                  <a:pt x="184" y="252"/>
                  <a:pt x="183" y="249"/>
                </a:cubicBezTo>
                <a:cubicBezTo>
                  <a:pt x="181" y="247"/>
                  <a:pt x="180" y="244"/>
                  <a:pt x="178" y="242"/>
                </a:cubicBezTo>
                <a:cubicBezTo>
                  <a:pt x="175" y="238"/>
                  <a:pt x="173" y="234"/>
                  <a:pt x="170" y="230"/>
                </a:cubicBezTo>
                <a:cubicBezTo>
                  <a:pt x="167" y="226"/>
                  <a:pt x="165" y="222"/>
                  <a:pt x="162" y="219"/>
                </a:cubicBezTo>
                <a:cubicBezTo>
                  <a:pt x="161" y="217"/>
                  <a:pt x="160" y="216"/>
                  <a:pt x="159" y="215"/>
                </a:cubicBezTo>
                <a:cubicBezTo>
                  <a:pt x="159" y="215"/>
                  <a:pt x="158" y="215"/>
                  <a:pt x="158" y="215"/>
                </a:cubicBezTo>
                <a:cubicBezTo>
                  <a:pt x="158" y="213"/>
                  <a:pt x="159" y="212"/>
                  <a:pt x="160" y="211"/>
                </a:cubicBezTo>
                <a:cubicBezTo>
                  <a:pt x="161" y="211"/>
                  <a:pt x="162" y="211"/>
                  <a:pt x="163" y="212"/>
                </a:cubicBezTo>
                <a:cubicBezTo>
                  <a:pt x="164" y="212"/>
                  <a:pt x="164" y="212"/>
                  <a:pt x="164" y="213"/>
                </a:cubicBezTo>
                <a:cubicBezTo>
                  <a:pt x="164" y="215"/>
                  <a:pt x="165" y="216"/>
                  <a:pt x="166" y="218"/>
                </a:cubicBezTo>
                <a:cubicBezTo>
                  <a:pt x="167" y="220"/>
                  <a:pt x="168" y="221"/>
                  <a:pt x="169" y="223"/>
                </a:cubicBezTo>
                <a:cubicBezTo>
                  <a:pt x="171" y="226"/>
                  <a:pt x="173" y="229"/>
                  <a:pt x="175" y="232"/>
                </a:cubicBezTo>
                <a:cubicBezTo>
                  <a:pt x="178" y="237"/>
                  <a:pt x="181" y="241"/>
                  <a:pt x="184" y="246"/>
                </a:cubicBezTo>
                <a:cubicBezTo>
                  <a:pt x="186" y="249"/>
                  <a:pt x="188" y="252"/>
                  <a:pt x="190" y="255"/>
                </a:cubicBezTo>
                <a:cubicBezTo>
                  <a:pt x="190" y="255"/>
                  <a:pt x="190" y="255"/>
                  <a:pt x="190" y="255"/>
                </a:cubicBezTo>
                <a:cubicBezTo>
                  <a:pt x="189" y="249"/>
                  <a:pt x="188" y="243"/>
                  <a:pt x="187" y="237"/>
                </a:cubicBezTo>
                <a:cubicBezTo>
                  <a:pt x="187" y="237"/>
                  <a:pt x="186" y="237"/>
                  <a:pt x="186" y="237"/>
                </a:cubicBezTo>
                <a:cubicBezTo>
                  <a:pt x="184" y="238"/>
                  <a:pt x="182" y="236"/>
                  <a:pt x="183" y="234"/>
                </a:cubicBezTo>
                <a:cubicBezTo>
                  <a:pt x="183" y="233"/>
                  <a:pt x="183" y="233"/>
                  <a:pt x="183" y="233"/>
                </a:cubicBezTo>
                <a:cubicBezTo>
                  <a:pt x="183" y="228"/>
                  <a:pt x="183" y="224"/>
                  <a:pt x="181" y="221"/>
                </a:cubicBezTo>
                <a:cubicBezTo>
                  <a:pt x="180" y="220"/>
                  <a:pt x="180" y="219"/>
                  <a:pt x="179" y="218"/>
                </a:cubicBezTo>
                <a:cubicBezTo>
                  <a:pt x="177" y="214"/>
                  <a:pt x="174" y="210"/>
                  <a:pt x="172" y="206"/>
                </a:cubicBezTo>
                <a:cubicBezTo>
                  <a:pt x="170" y="204"/>
                  <a:pt x="169" y="202"/>
                  <a:pt x="167" y="201"/>
                </a:cubicBezTo>
                <a:cubicBezTo>
                  <a:pt x="167" y="200"/>
                  <a:pt x="167" y="200"/>
                  <a:pt x="167" y="200"/>
                </a:cubicBezTo>
                <a:cubicBezTo>
                  <a:pt x="166" y="199"/>
                  <a:pt x="167" y="198"/>
                  <a:pt x="167" y="197"/>
                </a:cubicBezTo>
                <a:cubicBezTo>
                  <a:pt x="168" y="197"/>
                  <a:pt x="169" y="196"/>
                  <a:pt x="170" y="196"/>
                </a:cubicBezTo>
                <a:cubicBezTo>
                  <a:pt x="171" y="197"/>
                  <a:pt x="172" y="197"/>
                  <a:pt x="172" y="198"/>
                </a:cubicBezTo>
                <a:cubicBezTo>
                  <a:pt x="172" y="201"/>
                  <a:pt x="173" y="204"/>
                  <a:pt x="175" y="206"/>
                </a:cubicBezTo>
                <a:cubicBezTo>
                  <a:pt x="175" y="207"/>
                  <a:pt x="176" y="207"/>
                  <a:pt x="176" y="208"/>
                </a:cubicBezTo>
                <a:cubicBezTo>
                  <a:pt x="180" y="213"/>
                  <a:pt x="183" y="219"/>
                  <a:pt x="185" y="225"/>
                </a:cubicBezTo>
                <a:cubicBezTo>
                  <a:pt x="185" y="225"/>
                  <a:pt x="185" y="226"/>
                  <a:pt x="186" y="227"/>
                </a:cubicBezTo>
                <a:cubicBezTo>
                  <a:pt x="186" y="222"/>
                  <a:pt x="186" y="217"/>
                  <a:pt x="186" y="213"/>
                </a:cubicBezTo>
                <a:cubicBezTo>
                  <a:pt x="186" y="212"/>
                  <a:pt x="186" y="212"/>
                  <a:pt x="185" y="212"/>
                </a:cubicBezTo>
                <a:cubicBezTo>
                  <a:pt x="184" y="210"/>
                  <a:pt x="184" y="209"/>
                  <a:pt x="185" y="208"/>
                </a:cubicBezTo>
                <a:cubicBezTo>
                  <a:pt x="185" y="207"/>
                  <a:pt x="186" y="207"/>
                  <a:pt x="186" y="206"/>
                </a:cubicBezTo>
                <a:cubicBezTo>
                  <a:pt x="185" y="206"/>
                  <a:pt x="185" y="205"/>
                  <a:pt x="185" y="204"/>
                </a:cubicBezTo>
                <a:cubicBezTo>
                  <a:pt x="184" y="200"/>
                  <a:pt x="183" y="196"/>
                  <a:pt x="180" y="192"/>
                </a:cubicBezTo>
                <a:cubicBezTo>
                  <a:pt x="179" y="192"/>
                  <a:pt x="179" y="191"/>
                  <a:pt x="178" y="190"/>
                </a:cubicBezTo>
                <a:cubicBezTo>
                  <a:pt x="177" y="189"/>
                  <a:pt x="176" y="188"/>
                  <a:pt x="175" y="187"/>
                </a:cubicBezTo>
                <a:cubicBezTo>
                  <a:pt x="174" y="186"/>
                  <a:pt x="174" y="186"/>
                  <a:pt x="174" y="185"/>
                </a:cubicBezTo>
                <a:cubicBezTo>
                  <a:pt x="174" y="183"/>
                  <a:pt x="176" y="182"/>
                  <a:pt x="178" y="183"/>
                </a:cubicBezTo>
                <a:cubicBezTo>
                  <a:pt x="179" y="183"/>
                  <a:pt x="179" y="184"/>
                  <a:pt x="179" y="185"/>
                </a:cubicBezTo>
                <a:cubicBezTo>
                  <a:pt x="179" y="186"/>
                  <a:pt x="179" y="188"/>
                  <a:pt x="180" y="189"/>
                </a:cubicBezTo>
                <a:cubicBezTo>
                  <a:pt x="182" y="191"/>
                  <a:pt x="184" y="194"/>
                  <a:pt x="186" y="197"/>
                </a:cubicBezTo>
                <a:cubicBezTo>
                  <a:pt x="186" y="197"/>
                  <a:pt x="186" y="197"/>
                  <a:pt x="186" y="197"/>
                </a:cubicBezTo>
                <a:cubicBezTo>
                  <a:pt x="186" y="192"/>
                  <a:pt x="186" y="188"/>
                  <a:pt x="186" y="183"/>
                </a:cubicBezTo>
                <a:cubicBezTo>
                  <a:pt x="184" y="183"/>
                  <a:pt x="184" y="183"/>
                  <a:pt x="184" y="181"/>
                </a:cubicBezTo>
                <a:cubicBezTo>
                  <a:pt x="184" y="181"/>
                  <a:pt x="183" y="180"/>
                  <a:pt x="183" y="180"/>
                </a:cubicBezTo>
                <a:cubicBezTo>
                  <a:pt x="182" y="178"/>
                  <a:pt x="182" y="176"/>
                  <a:pt x="181" y="174"/>
                </a:cubicBezTo>
                <a:cubicBezTo>
                  <a:pt x="181" y="174"/>
                  <a:pt x="181" y="174"/>
                  <a:pt x="181" y="174"/>
                </a:cubicBezTo>
                <a:cubicBezTo>
                  <a:pt x="180" y="173"/>
                  <a:pt x="180" y="172"/>
                  <a:pt x="180" y="172"/>
                </a:cubicBezTo>
                <a:cubicBezTo>
                  <a:pt x="179" y="171"/>
                  <a:pt x="179" y="171"/>
                  <a:pt x="178" y="169"/>
                </a:cubicBezTo>
                <a:close/>
                <a:moveTo>
                  <a:pt x="238" y="241"/>
                </a:moveTo>
                <a:cubicBezTo>
                  <a:pt x="238" y="241"/>
                  <a:pt x="238" y="241"/>
                  <a:pt x="238" y="241"/>
                </a:cubicBezTo>
                <a:cubicBezTo>
                  <a:pt x="238" y="240"/>
                  <a:pt x="238" y="240"/>
                  <a:pt x="238" y="239"/>
                </a:cubicBezTo>
                <a:cubicBezTo>
                  <a:pt x="238" y="237"/>
                  <a:pt x="238" y="234"/>
                  <a:pt x="238" y="231"/>
                </a:cubicBezTo>
                <a:cubicBezTo>
                  <a:pt x="238" y="228"/>
                  <a:pt x="238" y="225"/>
                  <a:pt x="238" y="221"/>
                </a:cubicBezTo>
                <a:cubicBezTo>
                  <a:pt x="237" y="216"/>
                  <a:pt x="236" y="211"/>
                  <a:pt x="236" y="206"/>
                </a:cubicBezTo>
                <a:cubicBezTo>
                  <a:pt x="235" y="202"/>
                  <a:pt x="235" y="197"/>
                  <a:pt x="234" y="193"/>
                </a:cubicBezTo>
                <a:cubicBezTo>
                  <a:pt x="234" y="188"/>
                  <a:pt x="233" y="183"/>
                  <a:pt x="233" y="178"/>
                </a:cubicBezTo>
                <a:cubicBezTo>
                  <a:pt x="233" y="168"/>
                  <a:pt x="232" y="157"/>
                  <a:pt x="232" y="147"/>
                </a:cubicBezTo>
                <a:cubicBezTo>
                  <a:pt x="232" y="136"/>
                  <a:pt x="232" y="125"/>
                  <a:pt x="230" y="115"/>
                </a:cubicBezTo>
                <a:cubicBezTo>
                  <a:pt x="230" y="109"/>
                  <a:pt x="229" y="104"/>
                  <a:pt x="227" y="98"/>
                </a:cubicBezTo>
                <a:cubicBezTo>
                  <a:pt x="227" y="96"/>
                  <a:pt x="226" y="93"/>
                  <a:pt x="224" y="91"/>
                </a:cubicBezTo>
                <a:cubicBezTo>
                  <a:pt x="223" y="90"/>
                  <a:pt x="222" y="89"/>
                  <a:pt x="220" y="89"/>
                </a:cubicBezTo>
                <a:cubicBezTo>
                  <a:pt x="217" y="88"/>
                  <a:pt x="214" y="88"/>
                  <a:pt x="211" y="89"/>
                </a:cubicBezTo>
                <a:cubicBezTo>
                  <a:pt x="208" y="91"/>
                  <a:pt x="205" y="94"/>
                  <a:pt x="204" y="97"/>
                </a:cubicBezTo>
                <a:cubicBezTo>
                  <a:pt x="201" y="103"/>
                  <a:pt x="201" y="108"/>
                  <a:pt x="202" y="114"/>
                </a:cubicBezTo>
                <a:cubicBezTo>
                  <a:pt x="202" y="114"/>
                  <a:pt x="203" y="114"/>
                  <a:pt x="204" y="114"/>
                </a:cubicBezTo>
                <a:cubicBezTo>
                  <a:pt x="205" y="114"/>
                  <a:pt x="205" y="115"/>
                  <a:pt x="206" y="116"/>
                </a:cubicBezTo>
                <a:cubicBezTo>
                  <a:pt x="206" y="116"/>
                  <a:pt x="206" y="117"/>
                  <a:pt x="206" y="118"/>
                </a:cubicBezTo>
                <a:cubicBezTo>
                  <a:pt x="205" y="120"/>
                  <a:pt x="204" y="122"/>
                  <a:pt x="205" y="125"/>
                </a:cubicBezTo>
                <a:cubicBezTo>
                  <a:pt x="205" y="132"/>
                  <a:pt x="205" y="139"/>
                  <a:pt x="205" y="146"/>
                </a:cubicBezTo>
                <a:cubicBezTo>
                  <a:pt x="205" y="151"/>
                  <a:pt x="205" y="156"/>
                  <a:pt x="205" y="161"/>
                </a:cubicBezTo>
                <a:cubicBezTo>
                  <a:pt x="205" y="178"/>
                  <a:pt x="205" y="195"/>
                  <a:pt x="205" y="211"/>
                </a:cubicBezTo>
                <a:cubicBezTo>
                  <a:pt x="205" y="217"/>
                  <a:pt x="205" y="223"/>
                  <a:pt x="206" y="229"/>
                </a:cubicBezTo>
                <a:cubicBezTo>
                  <a:pt x="206" y="229"/>
                  <a:pt x="206" y="230"/>
                  <a:pt x="207" y="230"/>
                </a:cubicBezTo>
                <a:cubicBezTo>
                  <a:pt x="209" y="231"/>
                  <a:pt x="209" y="233"/>
                  <a:pt x="208" y="234"/>
                </a:cubicBezTo>
                <a:cubicBezTo>
                  <a:pt x="208" y="235"/>
                  <a:pt x="206" y="236"/>
                  <a:pt x="205" y="235"/>
                </a:cubicBezTo>
                <a:cubicBezTo>
                  <a:pt x="203" y="235"/>
                  <a:pt x="202" y="234"/>
                  <a:pt x="203" y="232"/>
                </a:cubicBezTo>
                <a:cubicBezTo>
                  <a:pt x="203" y="230"/>
                  <a:pt x="203" y="229"/>
                  <a:pt x="203" y="227"/>
                </a:cubicBezTo>
                <a:cubicBezTo>
                  <a:pt x="202" y="223"/>
                  <a:pt x="202" y="218"/>
                  <a:pt x="202" y="214"/>
                </a:cubicBezTo>
                <a:cubicBezTo>
                  <a:pt x="202" y="198"/>
                  <a:pt x="202" y="181"/>
                  <a:pt x="202" y="165"/>
                </a:cubicBezTo>
                <a:cubicBezTo>
                  <a:pt x="202" y="156"/>
                  <a:pt x="203" y="147"/>
                  <a:pt x="202" y="139"/>
                </a:cubicBezTo>
                <a:cubicBezTo>
                  <a:pt x="202" y="136"/>
                  <a:pt x="202" y="134"/>
                  <a:pt x="202" y="131"/>
                </a:cubicBezTo>
                <a:cubicBezTo>
                  <a:pt x="202" y="132"/>
                  <a:pt x="202" y="133"/>
                  <a:pt x="202" y="134"/>
                </a:cubicBezTo>
                <a:cubicBezTo>
                  <a:pt x="202" y="139"/>
                  <a:pt x="202" y="145"/>
                  <a:pt x="201" y="150"/>
                </a:cubicBezTo>
                <a:cubicBezTo>
                  <a:pt x="200" y="156"/>
                  <a:pt x="197" y="161"/>
                  <a:pt x="192" y="165"/>
                </a:cubicBezTo>
                <a:cubicBezTo>
                  <a:pt x="192" y="165"/>
                  <a:pt x="192" y="165"/>
                  <a:pt x="192" y="165"/>
                </a:cubicBezTo>
                <a:cubicBezTo>
                  <a:pt x="192" y="167"/>
                  <a:pt x="192" y="168"/>
                  <a:pt x="191" y="170"/>
                </a:cubicBezTo>
                <a:cubicBezTo>
                  <a:pt x="191" y="174"/>
                  <a:pt x="191" y="178"/>
                  <a:pt x="191" y="182"/>
                </a:cubicBezTo>
                <a:cubicBezTo>
                  <a:pt x="191" y="188"/>
                  <a:pt x="191" y="194"/>
                  <a:pt x="192" y="200"/>
                </a:cubicBezTo>
                <a:cubicBezTo>
                  <a:pt x="193" y="206"/>
                  <a:pt x="194" y="212"/>
                  <a:pt x="195" y="217"/>
                </a:cubicBezTo>
                <a:cubicBezTo>
                  <a:pt x="197" y="223"/>
                  <a:pt x="199" y="230"/>
                  <a:pt x="200" y="236"/>
                </a:cubicBezTo>
                <a:cubicBezTo>
                  <a:pt x="200" y="237"/>
                  <a:pt x="201" y="238"/>
                  <a:pt x="201" y="240"/>
                </a:cubicBezTo>
                <a:cubicBezTo>
                  <a:pt x="206" y="238"/>
                  <a:pt x="211" y="239"/>
                  <a:pt x="214" y="242"/>
                </a:cubicBezTo>
                <a:cubicBezTo>
                  <a:pt x="215" y="243"/>
                  <a:pt x="216" y="244"/>
                  <a:pt x="217" y="245"/>
                </a:cubicBezTo>
                <a:cubicBezTo>
                  <a:pt x="218" y="244"/>
                  <a:pt x="218" y="243"/>
                  <a:pt x="219" y="242"/>
                </a:cubicBezTo>
                <a:cubicBezTo>
                  <a:pt x="218" y="242"/>
                  <a:pt x="218" y="242"/>
                  <a:pt x="218" y="242"/>
                </a:cubicBezTo>
                <a:cubicBezTo>
                  <a:pt x="217" y="242"/>
                  <a:pt x="216" y="242"/>
                  <a:pt x="214" y="241"/>
                </a:cubicBezTo>
                <a:cubicBezTo>
                  <a:pt x="213" y="241"/>
                  <a:pt x="213" y="239"/>
                  <a:pt x="214" y="238"/>
                </a:cubicBezTo>
                <a:cubicBezTo>
                  <a:pt x="214" y="237"/>
                  <a:pt x="214" y="235"/>
                  <a:pt x="214" y="234"/>
                </a:cubicBezTo>
                <a:cubicBezTo>
                  <a:pt x="214" y="231"/>
                  <a:pt x="213" y="228"/>
                  <a:pt x="213" y="226"/>
                </a:cubicBezTo>
                <a:cubicBezTo>
                  <a:pt x="213" y="216"/>
                  <a:pt x="212" y="207"/>
                  <a:pt x="211" y="198"/>
                </a:cubicBezTo>
                <a:cubicBezTo>
                  <a:pt x="211" y="194"/>
                  <a:pt x="210" y="190"/>
                  <a:pt x="210" y="186"/>
                </a:cubicBezTo>
                <a:cubicBezTo>
                  <a:pt x="210" y="177"/>
                  <a:pt x="210" y="169"/>
                  <a:pt x="209" y="160"/>
                </a:cubicBezTo>
                <a:cubicBezTo>
                  <a:pt x="209" y="156"/>
                  <a:pt x="208" y="152"/>
                  <a:pt x="206" y="147"/>
                </a:cubicBezTo>
                <a:cubicBezTo>
                  <a:pt x="206" y="147"/>
                  <a:pt x="206" y="147"/>
                  <a:pt x="206" y="146"/>
                </a:cubicBezTo>
                <a:cubicBezTo>
                  <a:pt x="207" y="145"/>
                  <a:pt x="208" y="144"/>
                  <a:pt x="209" y="144"/>
                </a:cubicBezTo>
                <a:cubicBezTo>
                  <a:pt x="210" y="144"/>
                  <a:pt x="212" y="145"/>
                  <a:pt x="212" y="146"/>
                </a:cubicBezTo>
                <a:cubicBezTo>
                  <a:pt x="212" y="147"/>
                  <a:pt x="212" y="147"/>
                  <a:pt x="212" y="148"/>
                </a:cubicBezTo>
                <a:cubicBezTo>
                  <a:pt x="212" y="148"/>
                  <a:pt x="211" y="149"/>
                  <a:pt x="211" y="150"/>
                </a:cubicBezTo>
                <a:cubicBezTo>
                  <a:pt x="212" y="153"/>
                  <a:pt x="212" y="156"/>
                  <a:pt x="212" y="159"/>
                </a:cubicBezTo>
                <a:cubicBezTo>
                  <a:pt x="212" y="166"/>
                  <a:pt x="213" y="172"/>
                  <a:pt x="213" y="178"/>
                </a:cubicBezTo>
                <a:cubicBezTo>
                  <a:pt x="213" y="186"/>
                  <a:pt x="213" y="194"/>
                  <a:pt x="215" y="202"/>
                </a:cubicBezTo>
                <a:cubicBezTo>
                  <a:pt x="216" y="209"/>
                  <a:pt x="216" y="216"/>
                  <a:pt x="216" y="223"/>
                </a:cubicBezTo>
                <a:cubicBezTo>
                  <a:pt x="216" y="225"/>
                  <a:pt x="216" y="228"/>
                  <a:pt x="217" y="230"/>
                </a:cubicBezTo>
                <a:cubicBezTo>
                  <a:pt x="217" y="233"/>
                  <a:pt x="217" y="235"/>
                  <a:pt x="219" y="237"/>
                </a:cubicBezTo>
                <a:cubicBezTo>
                  <a:pt x="219" y="238"/>
                  <a:pt x="219" y="238"/>
                  <a:pt x="219" y="238"/>
                </a:cubicBezTo>
                <a:cubicBezTo>
                  <a:pt x="220" y="237"/>
                  <a:pt x="220" y="236"/>
                  <a:pt x="221" y="235"/>
                </a:cubicBezTo>
                <a:cubicBezTo>
                  <a:pt x="221" y="233"/>
                  <a:pt x="222" y="233"/>
                  <a:pt x="223" y="232"/>
                </a:cubicBezTo>
                <a:cubicBezTo>
                  <a:pt x="223" y="231"/>
                  <a:pt x="223" y="230"/>
                  <a:pt x="224" y="229"/>
                </a:cubicBezTo>
                <a:cubicBezTo>
                  <a:pt x="224" y="229"/>
                  <a:pt x="224" y="229"/>
                  <a:pt x="224" y="228"/>
                </a:cubicBezTo>
                <a:cubicBezTo>
                  <a:pt x="224" y="227"/>
                  <a:pt x="224" y="225"/>
                  <a:pt x="224" y="223"/>
                </a:cubicBezTo>
                <a:cubicBezTo>
                  <a:pt x="224" y="216"/>
                  <a:pt x="223" y="209"/>
                  <a:pt x="222" y="202"/>
                </a:cubicBezTo>
                <a:cubicBezTo>
                  <a:pt x="221" y="196"/>
                  <a:pt x="220" y="190"/>
                  <a:pt x="220" y="184"/>
                </a:cubicBezTo>
                <a:cubicBezTo>
                  <a:pt x="219" y="174"/>
                  <a:pt x="219" y="164"/>
                  <a:pt x="217" y="155"/>
                </a:cubicBezTo>
                <a:cubicBezTo>
                  <a:pt x="217" y="149"/>
                  <a:pt x="216" y="144"/>
                  <a:pt x="216" y="139"/>
                </a:cubicBezTo>
                <a:cubicBezTo>
                  <a:pt x="216" y="132"/>
                  <a:pt x="215" y="125"/>
                  <a:pt x="215" y="119"/>
                </a:cubicBezTo>
                <a:cubicBezTo>
                  <a:pt x="215" y="113"/>
                  <a:pt x="215" y="107"/>
                  <a:pt x="215" y="101"/>
                </a:cubicBezTo>
                <a:cubicBezTo>
                  <a:pt x="215" y="99"/>
                  <a:pt x="215" y="96"/>
                  <a:pt x="214" y="93"/>
                </a:cubicBezTo>
                <a:cubicBezTo>
                  <a:pt x="214" y="93"/>
                  <a:pt x="213" y="93"/>
                  <a:pt x="214" y="92"/>
                </a:cubicBezTo>
                <a:cubicBezTo>
                  <a:pt x="214" y="91"/>
                  <a:pt x="215" y="90"/>
                  <a:pt x="217" y="90"/>
                </a:cubicBezTo>
                <a:cubicBezTo>
                  <a:pt x="218" y="90"/>
                  <a:pt x="219" y="91"/>
                  <a:pt x="219" y="92"/>
                </a:cubicBezTo>
                <a:cubicBezTo>
                  <a:pt x="220" y="93"/>
                  <a:pt x="220" y="93"/>
                  <a:pt x="219" y="93"/>
                </a:cubicBezTo>
                <a:cubicBezTo>
                  <a:pt x="218" y="96"/>
                  <a:pt x="218" y="99"/>
                  <a:pt x="218" y="102"/>
                </a:cubicBezTo>
                <a:cubicBezTo>
                  <a:pt x="218" y="105"/>
                  <a:pt x="218" y="109"/>
                  <a:pt x="218" y="112"/>
                </a:cubicBezTo>
                <a:cubicBezTo>
                  <a:pt x="218" y="116"/>
                  <a:pt x="218" y="121"/>
                  <a:pt x="218" y="125"/>
                </a:cubicBezTo>
                <a:cubicBezTo>
                  <a:pt x="218" y="130"/>
                  <a:pt x="219" y="135"/>
                  <a:pt x="219" y="140"/>
                </a:cubicBezTo>
                <a:cubicBezTo>
                  <a:pt x="219" y="145"/>
                  <a:pt x="220" y="150"/>
                  <a:pt x="220" y="155"/>
                </a:cubicBezTo>
                <a:cubicBezTo>
                  <a:pt x="221" y="159"/>
                  <a:pt x="221" y="164"/>
                  <a:pt x="221" y="168"/>
                </a:cubicBezTo>
                <a:cubicBezTo>
                  <a:pt x="222" y="174"/>
                  <a:pt x="222" y="181"/>
                  <a:pt x="223" y="188"/>
                </a:cubicBezTo>
                <a:cubicBezTo>
                  <a:pt x="223" y="193"/>
                  <a:pt x="224" y="198"/>
                  <a:pt x="225" y="203"/>
                </a:cubicBezTo>
                <a:cubicBezTo>
                  <a:pt x="226" y="210"/>
                  <a:pt x="227" y="216"/>
                  <a:pt x="227" y="223"/>
                </a:cubicBezTo>
                <a:cubicBezTo>
                  <a:pt x="227" y="224"/>
                  <a:pt x="227" y="225"/>
                  <a:pt x="228" y="226"/>
                </a:cubicBezTo>
                <a:cubicBezTo>
                  <a:pt x="228" y="228"/>
                  <a:pt x="229" y="230"/>
                  <a:pt x="229" y="232"/>
                </a:cubicBezTo>
                <a:cubicBezTo>
                  <a:pt x="231" y="233"/>
                  <a:pt x="231" y="233"/>
                  <a:pt x="231" y="234"/>
                </a:cubicBezTo>
                <a:cubicBezTo>
                  <a:pt x="232" y="234"/>
                  <a:pt x="232" y="235"/>
                  <a:pt x="232" y="235"/>
                </a:cubicBezTo>
                <a:cubicBezTo>
                  <a:pt x="233" y="237"/>
                  <a:pt x="235" y="238"/>
                  <a:pt x="237" y="240"/>
                </a:cubicBezTo>
                <a:cubicBezTo>
                  <a:pt x="237" y="240"/>
                  <a:pt x="237" y="240"/>
                  <a:pt x="238" y="241"/>
                </a:cubicBezTo>
                <a:close/>
                <a:moveTo>
                  <a:pt x="94" y="40"/>
                </a:moveTo>
                <a:cubicBezTo>
                  <a:pt x="95" y="38"/>
                  <a:pt x="96" y="36"/>
                  <a:pt x="96" y="35"/>
                </a:cubicBezTo>
                <a:cubicBezTo>
                  <a:pt x="96" y="35"/>
                  <a:pt x="97" y="34"/>
                  <a:pt x="97" y="34"/>
                </a:cubicBezTo>
                <a:cubicBezTo>
                  <a:pt x="98" y="33"/>
                  <a:pt x="98" y="32"/>
                  <a:pt x="98" y="31"/>
                </a:cubicBezTo>
                <a:cubicBezTo>
                  <a:pt x="98" y="30"/>
                  <a:pt x="99" y="29"/>
                  <a:pt x="99" y="29"/>
                </a:cubicBezTo>
                <a:cubicBezTo>
                  <a:pt x="99" y="27"/>
                  <a:pt x="99" y="26"/>
                  <a:pt x="99" y="24"/>
                </a:cubicBezTo>
                <a:cubicBezTo>
                  <a:pt x="100" y="21"/>
                  <a:pt x="101" y="18"/>
                  <a:pt x="103" y="16"/>
                </a:cubicBezTo>
                <a:cubicBezTo>
                  <a:pt x="104" y="15"/>
                  <a:pt x="105" y="14"/>
                  <a:pt x="106" y="14"/>
                </a:cubicBezTo>
                <a:cubicBezTo>
                  <a:pt x="109" y="14"/>
                  <a:pt x="113" y="14"/>
                  <a:pt x="116" y="15"/>
                </a:cubicBezTo>
                <a:cubicBezTo>
                  <a:pt x="118" y="15"/>
                  <a:pt x="120" y="16"/>
                  <a:pt x="122" y="16"/>
                </a:cubicBezTo>
                <a:cubicBezTo>
                  <a:pt x="124" y="17"/>
                  <a:pt x="125" y="17"/>
                  <a:pt x="126" y="17"/>
                </a:cubicBezTo>
                <a:cubicBezTo>
                  <a:pt x="127" y="17"/>
                  <a:pt x="128" y="17"/>
                  <a:pt x="129" y="17"/>
                </a:cubicBezTo>
                <a:cubicBezTo>
                  <a:pt x="131" y="18"/>
                  <a:pt x="133" y="19"/>
                  <a:pt x="136" y="19"/>
                </a:cubicBezTo>
                <a:cubicBezTo>
                  <a:pt x="142" y="21"/>
                  <a:pt x="149" y="23"/>
                  <a:pt x="156" y="24"/>
                </a:cubicBezTo>
                <a:cubicBezTo>
                  <a:pt x="159" y="25"/>
                  <a:pt x="162" y="26"/>
                  <a:pt x="164" y="28"/>
                </a:cubicBezTo>
                <a:cubicBezTo>
                  <a:pt x="166" y="31"/>
                  <a:pt x="168" y="34"/>
                  <a:pt x="168" y="38"/>
                </a:cubicBezTo>
                <a:cubicBezTo>
                  <a:pt x="168" y="40"/>
                  <a:pt x="168" y="42"/>
                  <a:pt x="169" y="45"/>
                </a:cubicBezTo>
                <a:cubicBezTo>
                  <a:pt x="169" y="46"/>
                  <a:pt x="170" y="48"/>
                  <a:pt x="169" y="49"/>
                </a:cubicBezTo>
                <a:cubicBezTo>
                  <a:pt x="169" y="51"/>
                  <a:pt x="170" y="52"/>
                  <a:pt x="170" y="53"/>
                </a:cubicBezTo>
                <a:cubicBezTo>
                  <a:pt x="171" y="54"/>
                  <a:pt x="172" y="54"/>
                  <a:pt x="173" y="54"/>
                </a:cubicBezTo>
                <a:cubicBezTo>
                  <a:pt x="174" y="54"/>
                  <a:pt x="175" y="54"/>
                  <a:pt x="175" y="55"/>
                </a:cubicBezTo>
                <a:cubicBezTo>
                  <a:pt x="177" y="56"/>
                  <a:pt x="178" y="57"/>
                  <a:pt x="179" y="59"/>
                </a:cubicBezTo>
                <a:cubicBezTo>
                  <a:pt x="179" y="59"/>
                  <a:pt x="180" y="59"/>
                  <a:pt x="180" y="60"/>
                </a:cubicBezTo>
                <a:cubicBezTo>
                  <a:pt x="180" y="59"/>
                  <a:pt x="180" y="58"/>
                  <a:pt x="181" y="57"/>
                </a:cubicBezTo>
                <a:cubicBezTo>
                  <a:pt x="179" y="56"/>
                  <a:pt x="178" y="55"/>
                  <a:pt x="178" y="54"/>
                </a:cubicBezTo>
                <a:cubicBezTo>
                  <a:pt x="181" y="54"/>
                  <a:pt x="183" y="53"/>
                  <a:pt x="183" y="50"/>
                </a:cubicBezTo>
                <a:cubicBezTo>
                  <a:pt x="183" y="50"/>
                  <a:pt x="183" y="49"/>
                  <a:pt x="183" y="49"/>
                </a:cubicBezTo>
                <a:cubicBezTo>
                  <a:pt x="183" y="47"/>
                  <a:pt x="183" y="46"/>
                  <a:pt x="182" y="44"/>
                </a:cubicBezTo>
                <a:cubicBezTo>
                  <a:pt x="182" y="44"/>
                  <a:pt x="182" y="43"/>
                  <a:pt x="182" y="42"/>
                </a:cubicBezTo>
                <a:cubicBezTo>
                  <a:pt x="182" y="42"/>
                  <a:pt x="181" y="41"/>
                  <a:pt x="181" y="41"/>
                </a:cubicBezTo>
                <a:cubicBezTo>
                  <a:pt x="181" y="38"/>
                  <a:pt x="182" y="34"/>
                  <a:pt x="182" y="31"/>
                </a:cubicBezTo>
                <a:cubicBezTo>
                  <a:pt x="182" y="31"/>
                  <a:pt x="181" y="30"/>
                  <a:pt x="181" y="29"/>
                </a:cubicBezTo>
                <a:cubicBezTo>
                  <a:pt x="181" y="27"/>
                  <a:pt x="179" y="26"/>
                  <a:pt x="177" y="25"/>
                </a:cubicBezTo>
                <a:cubicBezTo>
                  <a:pt x="175" y="24"/>
                  <a:pt x="172" y="22"/>
                  <a:pt x="170" y="21"/>
                </a:cubicBezTo>
                <a:cubicBezTo>
                  <a:pt x="168" y="21"/>
                  <a:pt x="167" y="20"/>
                  <a:pt x="165" y="20"/>
                </a:cubicBezTo>
                <a:cubicBezTo>
                  <a:pt x="161" y="19"/>
                  <a:pt x="156" y="17"/>
                  <a:pt x="152" y="16"/>
                </a:cubicBezTo>
                <a:cubicBezTo>
                  <a:pt x="145" y="13"/>
                  <a:pt x="138" y="11"/>
                  <a:pt x="130" y="10"/>
                </a:cubicBezTo>
                <a:cubicBezTo>
                  <a:pt x="124" y="9"/>
                  <a:pt x="119" y="8"/>
                  <a:pt x="113" y="6"/>
                </a:cubicBezTo>
                <a:cubicBezTo>
                  <a:pt x="111" y="6"/>
                  <a:pt x="108" y="5"/>
                  <a:pt x="106" y="6"/>
                </a:cubicBezTo>
                <a:cubicBezTo>
                  <a:pt x="105" y="6"/>
                  <a:pt x="104" y="6"/>
                  <a:pt x="103" y="6"/>
                </a:cubicBezTo>
                <a:cubicBezTo>
                  <a:pt x="101" y="6"/>
                  <a:pt x="99" y="7"/>
                  <a:pt x="98" y="9"/>
                </a:cubicBezTo>
                <a:cubicBezTo>
                  <a:pt x="97" y="9"/>
                  <a:pt x="97" y="10"/>
                  <a:pt x="96" y="11"/>
                </a:cubicBezTo>
                <a:cubicBezTo>
                  <a:pt x="94" y="13"/>
                  <a:pt x="93" y="15"/>
                  <a:pt x="92" y="17"/>
                </a:cubicBezTo>
                <a:cubicBezTo>
                  <a:pt x="92" y="18"/>
                  <a:pt x="92" y="18"/>
                  <a:pt x="91" y="19"/>
                </a:cubicBezTo>
                <a:cubicBezTo>
                  <a:pt x="90" y="20"/>
                  <a:pt x="89" y="22"/>
                  <a:pt x="88" y="23"/>
                </a:cubicBezTo>
                <a:cubicBezTo>
                  <a:pt x="88" y="23"/>
                  <a:pt x="88" y="24"/>
                  <a:pt x="88" y="24"/>
                </a:cubicBezTo>
                <a:cubicBezTo>
                  <a:pt x="88" y="26"/>
                  <a:pt x="87" y="28"/>
                  <a:pt x="87" y="30"/>
                </a:cubicBezTo>
                <a:cubicBezTo>
                  <a:pt x="86" y="30"/>
                  <a:pt x="86" y="31"/>
                  <a:pt x="86" y="32"/>
                </a:cubicBezTo>
                <a:cubicBezTo>
                  <a:pt x="87" y="33"/>
                  <a:pt x="87" y="34"/>
                  <a:pt x="87" y="36"/>
                </a:cubicBezTo>
                <a:cubicBezTo>
                  <a:pt x="90" y="36"/>
                  <a:pt x="92" y="37"/>
                  <a:pt x="94" y="40"/>
                </a:cubicBezTo>
                <a:close/>
                <a:moveTo>
                  <a:pt x="232" y="102"/>
                </a:moveTo>
                <a:cubicBezTo>
                  <a:pt x="232" y="106"/>
                  <a:pt x="232" y="110"/>
                  <a:pt x="233" y="113"/>
                </a:cubicBezTo>
                <a:cubicBezTo>
                  <a:pt x="234" y="120"/>
                  <a:pt x="234" y="127"/>
                  <a:pt x="235" y="135"/>
                </a:cubicBezTo>
                <a:cubicBezTo>
                  <a:pt x="235" y="142"/>
                  <a:pt x="235" y="150"/>
                  <a:pt x="235" y="158"/>
                </a:cubicBezTo>
                <a:cubicBezTo>
                  <a:pt x="235" y="169"/>
                  <a:pt x="236" y="180"/>
                  <a:pt x="237" y="191"/>
                </a:cubicBezTo>
                <a:cubicBezTo>
                  <a:pt x="237" y="196"/>
                  <a:pt x="238" y="202"/>
                  <a:pt x="239" y="208"/>
                </a:cubicBezTo>
                <a:cubicBezTo>
                  <a:pt x="239" y="212"/>
                  <a:pt x="240" y="216"/>
                  <a:pt x="241" y="220"/>
                </a:cubicBezTo>
                <a:cubicBezTo>
                  <a:pt x="241" y="223"/>
                  <a:pt x="241" y="226"/>
                  <a:pt x="241" y="228"/>
                </a:cubicBezTo>
                <a:cubicBezTo>
                  <a:pt x="241" y="229"/>
                  <a:pt x="241" y="230"/>
                  <a:pt x="242" y="231"/>
                </a:cubicBezTo>
                <a:cubicBezTo>
                  <a:pt x="242" y="230"/>
                  <a:pt x="242" y="230"/>
                  <a:pt x="242" y="230"/>
                </a:cubicBezTo>
                <a:cubicBezTo>
                  <a:pt x="242" y="217"/>
                  <a:pt x="242" y="204"/>
                  <a:pt x="242" y="191"/>
                </a:cubicBezTo>
                <a:cubicBezTo>
                  <a:pt x="242" y="188"/>
                  <a:pt x="242" y="186"/>
                  <a:pt x="242" y="184"/>
                </a:cubicBezTo>
                <a:cubicBezTo>
                  <a:pt x="241" y="178"/>
                  <a:pt x="241" y="172"/>
                  <a:pt x="240" y="167"/>
                </a:cubicBezTo>
                <a:cubicBezTo>
                  <a:pt x="240" y="160"/>
                  <a:pt x="239" y="153"/>
                  <a:pt x="239" y="146"/>
                </a:cubicBezTo>
                <a:cubicBezTo>
                  <a:pt x="238" y="139"/>
                  <a:pt x="237" y="132"/>
                  <a:pt x="237" y="124"/>
                </a:cubicBezTo>
                <a:cubicBezTo>
                  <a:pt x="237" y="120"/>
                  <a:pt x="236" y="116"/>
                  <a:pt x="236" y="112"/>
                </a:cubicBezTo>
                <a:cubicBezTo>
                  <a:pt x="236" y="108"/>
                  <a:pt x="235" y="104"/>
                  <a:pt x="235" y="99"/>
                </a:cubicBezTo>
                <a:cubicBezTo>
                  <a:pt x="235" y="97"/>
                  <a:pt x="234" y="94"/>
                  <a:pt x="234" y="92"/>
                </a:cubicBezTo>
                <a:cubicBezTo>
                  <a:pt x="233" y="89"/>
                  <a:pt x="232" y="86"/>
                  <a:pt x="231" y="84"/>
                </a:cubicBezTo>
                <a:cubicBezTo>
                  <a:pt x="230" y="84"/>
                  <a:pt x="229" y="83"/>
                  <a:pt x="229" y="83"/>
                </a:cubicBezTo>
                <a:cubicBezTo>
                  <a:pt x="228" y="82"/>
                  <a:pt x="227" y="81"/>
                  <a:pt x="226" y="81"/>
                </a:cubicBezTo>
                <a:cubicBezTo>
                  <a:pt x="224" y="80"/>
                  <a:pt x="221" y="80"/>
                  <a:pt x="219" y="80"/>
                </a:cubicBezTo>
                <a:cubicBezTo>
                  <a:pt x="216" y="80"/>
                  <a:pt x="214" y="81"/>
                  <a:pt x="211" y="82"/>
                </a:cubicBezTo>
                <a:cubicBezTo>
                  <a:pt x="208" y="83"/>
                  <a:pt x="205" y="85"/>
                  <a:pt x="202" y="88"/>
                </a:cubicBezTo>
                <a:cubicBezTo>
                  <a:pt x="199" y="91"/>
                  <a:pt x="197" y="95"/>
                  <a:pt x="194" y="99"/>
                </a:cubicBezTo>
                <a:cubicBezTo>
                  <a:pt x="194" y="100"/>
                  <a:pt x="194" y="100"/>
                  <a:pt x="194" y="100"/>
                </a:cubicBezTo>
                <a:cubicBezTo>
                  <a:pt x="191" y="106"/>
                  <a:pt x="191" y="111"/>
                  <a:pt x="191" y="117"/>
                </a:cubicBezTo>
                <a:cubicBezTo>
                  <a:pt x="192" y="117"/>
                  <a:pt x="192" y="118"/>
                  <a:pt x="193" y="118"/>
                </a:cubicBezTo>
                <a:cubicBezTo>
                  <a:pt x="193" y="119"/>
                  <a:pt x="193" y="119"/>
                  <a:pt x="193" y="120"/>
                </a:cubicBezTo>
                <a:cubicBezTo>
                  <a:pt x="192" y="122"/>
                  <a:pt x="191" y="124"/>
                  <a:pt x="191" y="127"/>
                </a:cubicBezTo>
                <a:cubicBezTo>
                  <a:pt x="191" y="129"/>
                  <a:pt x="191" y="132"/>
                  <a:pt x="191" y="135"/>
                </a:cubicBezTo>
                <a:cubicBezTo>
                  <a:pt x="191" y="138"/>
                  <a:pt x="191" y="141"/>
                  <a:pt x="191" y="144"/>
                </a:cubicBezTo>
                <a:cubicBezTo>
                  <a:pt x="191" y="149"/>
                  <a:pt x="191" y="155"/>
                  <a:pt x="190" y="160"/>
                </a:cubicBezTo>
                <a:cubicBezTo>
                  <a:pt x="190" y="161"/>
                  <a:pt x="190" y="161"/>
                  <a:pt x="190" y="161"/>
                </a:cubicBezTo>
                <a:cubicBezTo>
                  <a:pt x="191" y="161"/>
                  <a:pt x="191" y="161"/>
                  <a:pt x="191" y="161"/>
                </a:cubicBezTo>
                <a:cubicBezTo>
                  <a:pt x="193" y="159"/>
                  <a:pt x="194" y="156"/>
                  <a:pt x="195" y="154"/>
                </a:cubicBezTo>
                <a:cubicBezTo>
                  <a:pt x="197" y="150"/>
                  <a:pt x="198" y="146"/>
                  <a:pt x="198" y="142"/>
                </a:cubicBezTo>
                <a:cubicBezTo>
                  <a:pt x="198" y="138"/>
                  <a:pt x="198" y="133"/>
                  <a:pt x="198" y="128"/>
                </a:cubicBezTo>
                <a:cubicBezTo>
                  <a:pt x="198" y="125"/>
                  <a:pt x="198" y="121"/>
                  <a:pt x="198" y="117"/>
                </a:cubicBezTo>
                <a:cubicBezTo>
                  <a:pt x="198" y="112"/>
                  <a:pt x="198" y="107"/>
                  <a:pt x="199" y="101"/>
                </a:cubicBezTo>
                <a:cubicBezTo>
                  <a:pt x="201" y="96"/>
                  <a:pt x="203" y="92"/>
                  <a:pt x="207" y="88"/>
                </a:cubicBezTo>
                <a:cubicBezTo>
                  <a:pt x="210" y="86"/>
                  <a:pt x="214" y="85"/>
                  <a:pt x="218" y="84"/>
                </a:cubicBezTo>
                <a:cubicBezTo>
                  <a:pt x="220" y="84"/>
                  <a:pt x="221" y="85"/>
                  <a:pt x="223" y="86"/>
                </a:cubicBezTo>
                <a:cubicBezTo>
                  <a:pt x="224" y="86"/>
                  <a:pt x="224" y="87"/>
                  <a:pt x="225" y="87"/>
                </a:cubicBezTo>
                <a:cubicBezTo>
                  <a:pt x="228" y="88"/>
                  <a:pt x="230" y="90"/>
                  <a:pt x="231" y="93"/>
                </a:cubicBezTo>
                <a:cubicBezTo>
                  <a:pt x="232" y="95"/>
                  <a:pt x="233" y="97"/>
                  <a:pt x="234" y="98"/>
                </a:cubicBezTo>
                <a:cubicBezTo>
                  <a:pt x="234" y="99"/>
                  <a:pt x="235" y="100"/>
                  <a:pt x="234" y="100"/>
                </a:cubicBezTo>
                <a:cubicBezTo>
                  <a:pt x="234" y="101"/>
                  <a:pt x="233" y="102"/>
                  <a:pt x="233" y="102"/>
                </a:cubicBezTo>
                <a:cubicBezTo>
                  <a:pt x="232" y="102"/>
                  <a:pt x="232" y="102"/>
                  <a:pt x="232" y="102"/>
                </a:cubicBezTo>
                <a:close/>
                <a:moveTo>
                  <a:pt x="165" y="44"/>
                </a:moveTo>
                <a:cubicBezTo>
                  <a:pt x="165" y="41"/>
                  <a:pt x="165" y="39"/>
                  <a:pt x="164" y="36"/>
                </a:cubicBezTo>
                <a:cubicBezTo>
                  <a:pt x="164" y="34"/>
                  <a:pt x="163" y="32"/>
                  <a:pt x="161" y="31"/>
                </a:cubicBezTo>
                <a:cubicBezTo>
                  <a:pt x="159" y="29"/>
                  <a:pt x="157" y="28"/>
                  <a:pt x="154" y="27"/>
                </a:cubicBezTo>
                <a:cubicBezTo>
                  <a:pt x="152" y="26"/>
                  <a:pt x="149" y="26"/>
                  <a:pt x="147" y="25"/>
                </a:cubicBezTo>
                <a:cubicBezTo>
                  <a:pt x="143" y="25"/>
                  <a:pt x="139" y="24"/>
                  <a:pt x="135" y="23"/>
                </a:cubicBezTo>
                <a:cubicBezTo>
                  <a:pt x="132" y="23"/>
                  <a:pt x="130" y="22"/>
                  <a:pt x="127" y="21"/>
                </a:cubicBezTo>
                <a:cubicBezTo>
                  <a:pt x="125" y="20"/>
                  <a:pt x="123" y="20"/>
                  <a:pt x="121" y="20"/>
                </a:cubicBezTo>
                <a:cubicBezTo>
                  <a:pt x="118" y="20"/>
                  <a:pt x="115" y="20"/>
                  <a:pt x="112" y="21"/>
                </a:cubicBezTo>
                <a:cubicBezTo>
                  <a:pt x="109" y="22"/>
                  <a:pt x="106" y="23"/>
                  <a:pt x="104" y="26"/>
                </a:cubicBezTo>
                <a:cubicBezTo>
                  <a:pt x="104" y="26"/>
                  <a:pt x="103" y="26"/>
                  <a:pt x="103" y="26"/>
                </a:cubicBezTo>
                <a:cubicBezTo>
                  <a:pt x="105" y="27"/>
                  <a:pt x="106" y="27"/>
                  <a:pt x="108" y="28"/>
                </a:cubicBezTo>
                <a:cubicBezTo>
                  <a:pt x="109" y="29"/>
                  <a:pt x="111" y="30"/>
                  <a:pt x="112" y="31"/>
                </a:cubicBezTo>
                <a:cubicBezTo>
                  <a:pt x="114" y="33"/>
                  <a:pt x="117" y="34"/>
                  <a:pt x="119" y="35"/>
                </a:cubicBezTo>
                <a:cubicBezTo>
                  <a:pt x="121" y="36"/>
                  <a:pt x="123" y="37"/>
                  <a:pt x="125" y="38"/>
                </a:cubicBezTo>
                <a:cubicBezTo>
                  <a:pt x="128" y="38"/>
                  <a:pt x="130" y="38"/>
                  <a:pt x="132" y="38"/>
                </a:cubicBezTo>
                <a:cubicBezTo>
                  <a:pt x="139" y="39"/>
                  <a:pt x="145" y="40"/>
                  <a:pt x="152" y="41"/>
                </a:cubicBezTo>
                <a:cubicBezTo>
                  <a:pt x="156" y="41"/>
                  <a:pt x="160" y="42"/>
                  <a:pt x="164" y="44"/>
                </a:cubicBezTo>
                <a:cubicBezTo>
                  <a:pt x="164" y="44"/>
                  <a:pt x="164" y="44"/>
                  <a:pt x="165" y="44"/>
                </a:cubicBezTo>
                <a:close/>
                <a:moveTo>
                  <a:pt x="244" y="151"/>
                </a:moveTo>
                <a:cubicBezTo>
                  <a:pt x="244" y="151"/>
                  <a:pt x="244" y="151"/>
                  <a:pt x="244" y="151"/>
                </a:cubicBezTo>
                <a:cubicBezTo>
                  <a:pt x="244" y="151"/>
                  <a:pt x="244" y="151"/>
                  <a:pt x="244" y="151"/>
                </a:cubicBezTo>
                <a:cubicBezTo>
                  <a:pt x="244" y="141"/>
                  <a:pt x="244" y="131"/>
                  <a:pt x="244" y="121"/>
                </a:cubicBezTo>
                <a:cubicBezTo>
                  <a:pt x="244" y="116"/>
                  <a:pt x="244" y="111"/>
                  <a:pt x="244" y="106"/>
                </a:cubicBezTo>
                <a:cubicBezTo>
                  <a:pt x="243" y="103"/>
                  <a:pt x="243" y="99"/>
                  <a:pt x="243" y="95"/>
                </a:cubicBezTo>
                <a:cubicBezTo>
                  <a:pt x="242" y="93"/>
                  <a:pt x="242" y="91"/>
                  <a:pt x="242" y="89"/>
                </a:cubicBezTo>
                <a:cubicBezTo>
                  <a:pt x="242" y="88"/>
                  <a:pt x="241" y="87"/>
                  <a:pt x="241" y="86"/>
                </a:cubicBezTo>
                <a:cubicBezTo>
                  <a:pt x="241" y="85"/>
                  <a:pt x="240" y="85"/>
                  <a:pt x="240" y="85"/>
                </a:cubicBezTo>
                <a:cubicBezTo>
                  <a:pt x="240" y="85"/>
                  <a:pt x="240" y="85"/>
                  <a:pt x="240" y="85"/>
                </a:cubicBezTo>
                <a:cubicBezTo>
                  <a:pt x="240" y="88"/>
                  <a:pt x="240" y="90"/>
                  <a:pt x="240" y="93"/>
                </a:cubicBezTo>
                <a:cubicBezTo>
                  <a:pt x="240" y="93"/>
                  <a:pt x="240" y="93"/>
                  <a:pt x="240" y="93"/>
                </a:cubicBezTo>
                <a:cubicBezTo>
                  <a:pt x="240" y="94"/>
                  <a:pt x="240" y="95"/>
                  <a:pt x="240" y="95"/>
                </a:cubicBezTo>
                <a:cubicBezTo>
                  <a:pt x="240" y="96"/>
                  <a:pt x="240" y="96"/>
                  <a:pt x="240" y="96"/>
                </a:cubicBezTo>
                <a:cubicBezTo>
                  <a:pt x="240" y="99"/>
                  <a:pt x="240" y="103"/>
                  <a:pt x="241" y="106"/>
                </a:cubicBezTo>
                <a:cubicBezTo>
                  <a:pt x="241" y="107"/>
                  <a:pt x="241" y="108"/>
                  <a:pt x="241" y="109"/>
                </a:cubicBezTo>
                <a:cubicBezTo>
                  <a:pt x="241" y="113"/>
                  <a:pt x="241" y="117"/>
                  <a:pt x="241" y="120"/>
                </a:cubicBezTo>
                <a:cubicBezTo>
                  <a:pt x="241" y="124"/>
                  <a:pt x="241" y="127"/>
                  <a:pt x="242" y="130"/>
                </a:cubicBezTo>
                <a:cubicBezTo>
                  <a:pt x="243" y="135"/>
                  <a:pt x="243" y="140"/>
                  <a:pt x="243" y="145"/>
                </a:cubicBezTo>
                <a:cubicBezTo>
                  <a:pt x="243" y="147"/>
                  <a:pt x="243" y="149"/>
                  <a:pt x="244" y="151"/>
                </a:cubicBezTo>
                <a:close/>
                <a:moveTo>
                  <a:pt x="43" y="32"/>
                </a:moveTo>
                <a:cubicBezTo>
                  <a:pt x="44" y="32"/>
                  <a:pt x="44" y="32"/>
                  <a:pt x="45" y="31"/>
                </a:cubicBezTo>
                <a:cubicBezTo>
                  <a:pt x="47" y="30"/>
                  <a:pt x="49" y="28"/>
                  <a:pt x="51" y="27"/>
                </a:cubicBezTo>
                <a:cubicBezTo>
                  <a:pt x="54" y="26"/>
                  <a:pt x="57" y="25"/>
                  <a:pt x="60" y="25"/>
                </a:cubicBezTo>
                <a:cubicBezTo>
                  <a:pt x="64" y="25"/>
                  <a:pt x="69" y="25"/>
                  <a:pt x="74" y="25"/>
                </a:cubicBezTo>
                <a:cubicBezTo>
                  <a:pt x="77" y="25"/>
                  <a:pt x="80" y="26"/>
                  <a:pt x="83" y="26"/>
                </a:cubicBezTo>
                <a:cubicBezTo>
                  <a:pt x="83" y="26"/>
                  <a:pt x="84" y="26"/>
                  <a:pt x="84" y="26"/>
                </a:cubicBezTo>
                <a:cubicBezTo>
                  <a:pt x="84" y="25"/>
                  <a:pt x="84" y="24"/>
                  <a:pt x="84" y="23"/>
                </a:cubicBezTo>
                <a:cubicBezTo>
                  <a:pt x="84" y="23"/>
                  <a:pt x="83" y="23"/>
                  <a:pt x="83" y="23"/>
                </a:cubicBezTo>
                <a:cubicBezTo>
                  <a:pt x="81" y="23"/>
                  <a:pt x="78" y="22"/>
                  <a:pt x="76" y="22"/>
                </a:cubicBezTo>
                <a:cubicBezTo>
                  <a:pt x="72" y="21"/>
                  <a:pt x="67" y="21"/>
                  <a:pt x="63" y="21"/>
                </a:cubicBezTo>
                <a:cubicBezTo>
                  <a:pt x="60" y="21"/>
                  <a:pt x="57" y="21"/>
                  <a:pt x="54" y="22"/>
                </a:cubicBezTo>
                <a:cubicBezTo>
                  <a:pt x="49" y="25"/>
                  <a:pt x="46" y="28"/>
                  <a:pt x="43" y="32"/>
                </a:cubicBezTo>
                <a:close/>
                <a:moveTo>
                  <a:pt x="120" y="245"/>
                </a:moveTo>
                <a:cubicBezTo>
                  <a:pt x="131" y="249"/>
                  <a:pt x="142" y="252"/>
                  <a:pt x="154" y="254"/>
                </a:cubicBezTo>
                <a:cubicBezTo>
                  <a:pt x="153" y="253"/>
                  <a:pt x="153" y="253"/>
                  <a:pt x="152" y="252"/>
                </a:cubicBezTo>
                <a:cubicBezTo>
                  <a:pt x="152" y="251"/>
                  <a:pt x="151" y="251"/>
                  <a:pt x="150" y="250"/>
                </a:cubicBezTo>
                <a:cubicBezTo>
                  <a:pt x="148" y="249"/>
                  <a:pt x="145" y="248"/>
                  <a:pt x="142" y="247"/>
                </a:cubicBezTo>
                <a:cubicBezTo>
                  <a:pt x="141" y="247"/>
                  <a:pt x="140" y="247"/>
                  <a:pt x="140" y="246"/>
                </a:cubicBezTo>
                <a:cubicBezTo>
                  <a:pt x="139" y="247"/>
                  <a:pt x="139" y="247"/>
                  <a:pt x="139" y="247"/>
                </a:cubicBezTo>
                <a:cubicBezTo>
                  <a:pt x="137" y="248"/>
                  <a:pt x="136" y="248"/>
                  <a:pt x="135" y="247"/>
                </a:cubicBezTo>
                <a:cubicBezTo>
                  <a:pt x="134" y="246"/>
                  <a:pt x="134" y="246"/>
                  <a:pt x="134" y="246"/>
                </a:cubicBezTo>
                <a:cubicBezTo>
                  <a:pt x="134" y="245"/>
                  <a:pt x="133" y="245"/>
                  <a:pt x="132" y="245"/>
                </a:cubicBezTo>
                <a:cubicBezTo>
                  <a:pt x="130" y="244"/>
                  <a:pt x="127" y="244"/>
                  <a:pt x="125" y="243"/>
                </a:cubicBezTo>
                <a:cubicBezTo>
                  <a:pt x="124" y="243"/>
                  <a:pt x="123" y="243"/>
                  <a:pt x="122" y="243"/>
                </a:cubicBezTo>
                <a:cubicBezTo>
                  <a:pt x="121" y="244"/>
                  <a:pt x="121" y="245"/>
                  <a:pt x="120" y="245"/>
                </a:cubicBezTo>
                <a:close/>
                <a:moveTo>
                  <a:pt x="44" y="225"/>
                </a:moveTo>
                <a:cubicBezTo>
                  <a:pt x="44" y="225"/>
                  <a:pt x="44" y="225"/>
                  <a:pt x="44" y="225"/>
                </a:cubicBezTo>
                <a:cubicBezTo>
                  <a:pt x="46" y="226"/>
                  <a:pt x="48" y="226"/>
                  <a:pt x="49" y="227"/>
                </a:cubicBezTo>
                <a:cubicBezTo>
                  <a:pt x="58" y="230"/>
                  <a:pt x="68" y="233"/>
                  <a:pt x="78" y="235"/>
                </a:cubicBezTo>
                <a:cubicBezTo>
                  <a:pt x="82" y="236"/>
                  <a:pt x="87" y="237"/>
                  <a:pt x="92" y="238"/>
                </a:cubicBezTo>
                <a:cubicBezTo>
                  <a:pt x="93" y="238"/>
                  <a:pt x="95" y="239"/>
                  <a:pt x="97" y="239"/>
                </a:cubicBezTo>
                <a:cubicBezTo>
                  <a:pt x="96" y="238"/>
                  <a:pt x="95" y="237"/>
                  <a:pt x="93" y="237"/>
                </a:cubicBezTo>
                <a:cubicBezTo>
                  <a:pt x="92" y="236"/>
                  <a:pt x="91" y="236"/>
                  <a:pt x="90" y="236"/>
                </a:cubicBezTo>
                <a:cubicBezTo>
                  <a:pt x="86" y="235"/>
                  <a:pt x="81" y="233"/>
                  <a:pt x="76" y="232"/>
                </a:cubicBezTo>
                <a:cubicBezTo>
                  <a:pt x="70" y="230"/>
                  <a:pt x="64" y="229"/>
                  <a:pt x="57" y="227"/>
                </a:cubicBezTo>
                <a:cubicBezTo>
                  <a:pt x="54" y="227"/>
                  <a:pt x="51" y="226"/>
                  <a:pt x="48" y="225"/>
                </a:cubicBezTo>
                <a:cubicBezTo>
                  <a:pt x="47" y="225"/>
                  <a:pt x="45" y="225"/>
                  <a:pt x="44" y="225"/>
                </a:cubicBezTo>
                <a:close/>
                <a:moveTo>
                  <a:pt x="196" y="252"/>
                </a:moveTo>
                <a:cubicBezTo>
                  <a:pt x="196" y="252"/>
                  <a:pt x="196" y="252"/>
                  <a:pt x="196" y="252"/>
                </a:cubicBezTo>
                <a:cubicBezTo>
                  <a:pt x="196" y="252"/>
                  <a:pt x="197" y="251"/>
                  <a:pt x="197" y="251"/>
                </a:cubicBezTo>
                <a:cubicBezTo>
                  <a:pt x="197" y="249"/>
                  <a:pt x="198" y="246"/>
                  <a:pt x="199" y="244"/>
                </a:cubicBezTo>
                <a:cubicBezTo>
                  <a:pt x="199" y="244"/>
                  <a:pt x="199" y="243"/>
                  <a:pt x="199" y="242"/>
                </a:cubicBezTo>
                <a:cubicBezTo>
                  <a:pt x="198" y="237"/>
                  <a:pt x="196" y="233"/>
                  <a:pt x="195" y="228"/>
                </a:cubicBezTo>
                <a:cubicBezTo>
                  <a:pt x="194" y="223"/>
                  <a:pt x="192" y="218"/>
                  <a:pt x="191" y="213"/>
                </a:cubicBezTo>
                <a:cubicBezTo>
                  <a:pt x="191" y="212"/>
                  <a:pt x="191" y="212"/>
                  <a:pt x="191" y="212"/>
                </a:cubicBezTo>
                <a:cubicBezTo>
                  <a:pt x="191" y="214"/>
                  <a:pt x="191" y="217"/>
                  <a:pt x="191" y="219"/>
                </a:cubicBezTo>
                <a:cubicBezTo>
                  <a:pt x="192" y="223"/>
                  <a:pt x="193" y="227"/>
                  <a:pt x="193" y="232"/>
                </a:cubicBezTo>
                <a:cubicBezTo>
                  <a:pt x="194" y="237"/>
                  <a:pt x="194" y="243"/>
                  <a:pt x="195" y="248"/>
                </a:cubicBezTo>
                <a:cubicBezTo>
                  <a:pt x="196" y="249"/>
                  <a:pt x="196" y="251"/>
                  <a:pt x="196" y="252"/>
                </a:cubicBezTo>
                <a:close/>
                <a:moveTo>
                  <a:pt x="191" y="263"/>
                </a:moveTo>
                <a:cubicBezTo>
                  <a:pt x="190" y="263"/>
                  <a:pt x="189" y="263"/>
                  <a:pt x="189" y="262"/>
                </a:cubicBezTo>
                <a:cubicBezTo>
                  <a:pt x="188" y="261"/>
                  <a:pt x="188" y="261"/>
                  <a:pt x="187" y="261"/>
                </a:cubicBezTo>
                <a:cubicBezTo>
                  <a:pt x="185" y="260"/>
                  <a:pt x="184" y="260"/>
                  <a:pt x="182" y="259"/>
                </a:cubicBezTo>
                <a:cubicBezTo>
                  <a:pt x="181" y="259"/>
                  <a:pt x="181" y="259"/>
                  <a:pt x="180" y="259"/>
                </a:cubicBezTo>
                <a:cubicBezTo>
                  <a:pt x="178" y="258"/>
                  <a:pt x="177" y="258"/>
                  <a:pt x="175" y="258"/>
                </a:cubicBezTo>
                <a:cubicBezTo>
                  <a:pt x="173" y="257"/>
                  <a:pt x="170" y="256"/>
                  <a:pt x="168" y="255"/>
                </a:cubicBezTo>
                <a:cubicBezTo>
                  <a:pt x="165" y="255"/>
                  <a:pt x="162" y="254"/>
                  <a:pt x="160" y="253"/>
                </a:cubicBezTo>
                <a:cubicBezTo>
                  <a:pt x="159" y="254"/>
                  <a:pt x="159" y="255"/>
                  <a:pt x="159" y="255"/>
                </a:cubicBezTo>
                <a:cubicBezTo>
                  <a:pt x="163" y="257"/>
                  <a:pt x="168" y="258"/>
                  <a:pt x="172" y="260"/>
                </a:cubicBezTo>
                <a:cubicBezTo>
                  <a:pt x="172" y="260"/>
                  <a:pt x="173" y="260"/>
                  <a:pt x="173" y="260"/>
                </a:cubicBezTo>
                <a:cubicBezTo>
                  <a:pt x="176" y="260"/>
                  <a:pt x="179" y="261"/>
                  <a:pt x="182" y="262"/>
                </a:cubicBezTo>
                <a:cubicBezTo>
                  <a:pt x="185" y="262"/>
                  <a:pt x="188" y="263"/>
                  <a:pt x="191" y="263"/>
                </a:cubicBezTo>
                <a:close/>
                <a:moveTo>
                  <a:pt x="162" y="46"/>
                </a:moveTo>
                <a:cubicBezTo>
                  <a:pt x="162" y="46"/>
                  <a:pt x="162" y="46"/>
                  <a:pt x="162" y="46"/>
                </a:cubicBezTo>
                <a:cubicBezTo>
                  <a:pt x="160" y="45"/>
                  <a:pt x="159" y="45"/>
                  <a:pt x="157" y="45"/>
                </a:cubicBezTo>
                <a:cubicBezTo>
                  <a:pt x="153" y="44"/>
                  <a:pt x="149" y="43"/>
                  <a:pt x="146" y="43"/>
                </a:cubicBezTo>
                <a:cubicBezTo>
                  <a:pt x="141" y="42"/>
                  <a:pt x="136" y="42"/>
                  <a:pt x="131" y="41"/>
                </a:cubicBezTo>
                <a:cubicBezTo>
                  <a:pt x="129" y="41"/>
                  <a:pt x="126" y="41"/>
                  <a:pt x="124" y="40"/>
                </a:cubicBezTo>
                <a:cubicBezTo>
                  <a:pt x="125" y="41"/>
                  <a:pt x="125" y="41"/>
                  <a:pt x="126" y="41"/>
                </a:cubicBezTo>
                <a:cubicBezTo>
                  <a:pt x="127" y="41"/>
                  <a:pt x="128" y="42"/>
                  <a:pt x="129" y="42"/>
                </a:cubicBezTo>
                <a:cubicBezTo>
                  <a:pt x="135" y="43"/>
                  <a:pt x="141" y="45"/>
                  <a:pt x="147" y="45"/>
                </a:cubicBezTo>
                <a:cubicBezTo>
                  <a:pt x="150" y="45"/>
                  <a:pt x="154" y="45"/>
                  <a:pt x="157" y="46"/>
                </a:cubicBezTo>
                <a:cubicBezTo>
                  <a:pt x="159" y="46"/>
                  <a:pt x="160" y="46"/>
                  <a:pt x="162" y="46"/>
                </a:cubicBezTo>
                <a:close/>
                <a:moveTo>
                  <a:pt x="25" y="218"/>
                </a:moveTo>
                <a:cubicBezTo>
                  <a:pt x="26" y="219"/>
                  <a:pt x="26" y="219"/>
                  <a:pt x="26" y="219"/>
                </a:cubicBezTo>
                <a:cubicBezTo>
                  <a:pt x="27" y="222"/>
                  <a:pt x="29" y="224"/>
                  <a:pt x="32" y="225"/>
                </a:cubicBezTo>
                <a:cubicBezTo>
                  <a:pt x="35" y="227"/>
                  <a:pt x="38" y="228"/>
                  <a:pt x="41" y="229"/>
                </a:cubicBezTo>
                <a:cubicBezTo>
                  <a:pt x="45" y="230"/>
                  <a:pt x="50" y="231"/>
                  <a:pt x="54" y="232"/>
                </a:cubicBezTo>
                <a:cubicBezTo>
                  <a:pt x="54" y="232"/>
                  <a:pt x="55" y="232"/>
                  <a:pt x="55" y="232"/>
                </a:cubicBezTo>
                <a:cubicBezTo>
                  <a:pt x="55" y="232"/>
                  <a:pt x="54" y="232"/>
                  <a:pt x="54" y="232"/>
                </a:cubicBezTo>
                <a:cubicBezTo>
                  <a:pt x="49" y="230"/>
                  <a:pt x="44" y="228"/>
                  <a:pt x="40" y="226"/>
                </a:cubicBezTo>
                <a:cubicBezTo>
                  <a:pt x="34" y="225"/>
                  <a:pt x="30" y="222"/>
                  <a:pt x="26" y="218"/>
                </a:cubicBezTo>
                <a:cubicBezTo>
                  <a:pt x="26" y="218"/>
                  <a:pt x="26" y="218"/>
                  <a:pt x="25" y="218"/>
                </a:cubicBezTo>
                <a:close/>
                <a:moveTo>
                  <a:pt x="186" y="170"/>
                </a:moveTo>
                <a:cubicBezTo>
                  <a:pt x="185" y="170"/>
                  <a:pt x="184" y="171"/>
                  <a:pt x="182" y="172"/>
                </a:cubicBezTo>
                <a:cubicBezTo>
                  <a:pt x="182" y="174"/>
                  <a:pt x="182" y="174"/>
                  <a:pt x="183" y="177"/>
                </a:cubicBezTo>
                <a:cubicBezTo>
                  <a:pt x="184" y="178"/>
                  <a:pt x="185" y="179"/>
                  <a:pt x="185" y="180"/>
                </a:cubicBezTo>
                <a:cubicBezTo>
                  <a:pt x="185" y="181"/>
                  <a:pt x="186" y="181"/>
                  <a:pt x="186" y="181"/>
                </a:cubicBezTo>
                <a:cubicBezTo>
                  <a:pt x="186" y="178"/>
                  <a:pt x="186" y="171"/>
                  <a:pt x="186" y="170"/>
                </a:cubicBezTo>
                <a:close/>
                <a:moveTo>
                  <a:pt x="103" y="32"/>
                </a:moveTo>
                <a:cubicBezTo>
                  <a:pt x="107" y="35"/>
                  <a:pt x="117" y="38"/>
                  <a:pt x="118" y="38"/>
                </a:cubicBezTo>
                <a:cubicBezTo>
                  <a:pt x="116" y="37"/>
                  <a:pt x="113" y="35"/>
                  <a:pt x="110" y="33"/>
                </a:cubicBezTo>
                <a:cubicBezTo>
                  <a:pt x="109" y="32"/>
                  <a:pt x="107" y="32"/>
                  <a:pt x="105" y="32"/>
                </a:cubicBezTo>
                <a:cubicBezTo>
                  <a:pt x="104" y="32"/>
                  <a:pt x="103" y="32"/>
                  <a:pt x="103" y="32"/>
                </a:cubicBezTo>
                <a:close/>
                <a:moveTo>
                  <a:pt x="99" y="240"/>
                </a:moveTo>
                <a:cubicBezTo>
                  <a:pt x="105" y="241"/>
                  <a:pt x="110" y="243"/>
                  <a:pt x="116" y="244"/>
                </a:cubicBezTo>
                <a:cubicBezTo>
                  <a:pt x="115" y="243"/>
                  <a:pt x="115" y="243"/>
                  <a:pt x="114" y="242"/>
                </a:cubicBezTo>
                <a:cubicBezTo>
                  <a:pt x="114" y="241"/>
                  <a:pt x="113" y="241"/>
                  <a:pt x="112" y="241"/>
                </a:cubicBezTo>
                <a:cubicBezTo>
                  <a:pt x="109" y="240"/>
                  <a:pt x="105" y="240"/>
                  <a:pt x="102" y="239"/>
                </a:cubicBezTo>
                <a:cubicBezTo>
                  <a:pt x="101" y="238"/>
                  <a:pt x="100" y="239"/>
                  <a:pt x="99" y="240"/>
                </a:cubicBezTo>
                <a:close/>
                <a:moveTo>
                  <a:pt x="42" y="138"/>
                </a:moveTo>
                <a:cubicBezTo>
                  <a:pt x="36" y="137"/>
                  <a:pt x="30" y="135"/>
                  <a:pt x="23" y="132"/>
                </a:cubicBezTo>
                <a:cubicBezTo>
                  <a:pt x="23" y="133"/>
                  <a:pt x="24" y="134"/>
                  <a:pt x="24" y="135"/>
                </a:cubicBezTo>
                <a:cubicBezTo>
                  <a:pt x="30" y="136"/>
                  <a:pt x="36" y="137"/>
                  <a:pt x="42" y="138"/>
                </a:cubicBezTo>
                <a:close/>
                <a:moveTo>
                  <a:pt x="115" y="17"/>
                </a:moveTo>
                <a:cubicBezTo>
                  <a:pt x="115" y="17"/>
                  <a:pt x="115" y="17"/>
                  <a:pt x="115" y="17"/>
                </a:cubicBezTo>
                <a:cubicBezTo>
                  <a:pt x="112" y="17"/>
                  <a:pt x="109" y="17"/>
                  <a:pt x="107" y="17"/>
                </a:cubicBezTo>
                <a:cubicBezTo>
                  <a:pt x="106" y="17"/>
                  <a:pt x="105" y="17"/>
                  <a:pt x="105" y="18"/>
                </a:cubicBezTo>
                <a:cubicBezTo>
                  <a:pt x="105" y="18"/>
                  <a:pt x="104" y="19"/>
                  <a:pt x="104" y="20"/>
                </a:cubicBezTo>
                <a:cubicBezTo>
                  <a:pt x="103" y="20"/>
                  <a:pt x="103" y="21"/>
                  <a:pt x="103" y="22"/>
                </a:cubicBezTo>
                <a:cubicBezTo>
                  <a:pt x="107" y="19"/>
                  <a:pt x="111" y="18"/>
                  <a:pt x="115" y="17"/>
                </a:cubicBezTo>
                <a:close/>
                <a:moveTo>
                  <a:pt x="84" y="161"/>
                </a:moveTo>
                <a:cubicBezTo>
                  <a:pt x="82" y="161"/>
                  <a:pt x="81" y="161"/>
                  <a:pt x="79" y="161"/>
                </a:cubicBezTo>
                <a:cubicBezTo>
                  <a:pt x="77" y="160"/>
                  <a:pt x="75" y="160"/>
                  <a:pt x="73" y="160"/>
                </a:cubicBezTo>
                <a:cubicBezTo>
                  <a:pt x="73" y="160"/>
                  <a:pt x="73" y="160"/>
                  <a:pt x="73" y="160"/>
                </a:cubicBezTo>
                <a:cubicBezTo>
                  <a:pt x="75" y="160"/>
                  <a:pt x="76" y="161"/>
                  <a:pt x="77" y="163"/>
                </a:cubicBezTo>
                <a:cubicBezTo>
                  <a:pt x="78" y="162"/>
                  <a:pt x="79" y="163"/>
                  <a:pt x="80" y="164"/>
                </a:cubicBezTo>
                <a:cubicBezTo>
                  <a:pt x="81" y="163"/>
                  <a:pt x="82" y="163"/>
                  <a:pt x="84" y="164"/>
                </a:cubicBezTo>
                <a:cubicBezTo>
                  <a:pt x="84" y="163"/>
                  <a:pt x="84" y="162"/>
                  <a:pt x="84" y="161"/>
                </a:cubicBezTo>
                <a:close/>
                <a:moveTo>
                  <a:pt x="224" y="65"/>
                </a:moveTo>
                <a:cubicBezTo>
                  <a:pt x="222" y="63"/>
                  <a:pt x="220" y="61"/>
                  <a:pt x="217" y="59"/>
                </a:cubicBezTo>
                <a:cubicBezTo>
                  <a:pt x="215" y="58"/>
                  <a:pt x="212" y="58"/>
                  <a:pt x="209" y="57"/>
                </a:cubicBezTo>
                <a:cubicBezTo>
                  <a:pt x="214" y="60"/>
                  <a:pt x="219" y="62"/>
                  <a:pt x="224" y="65"/>
                </a:cubicBezTo>
                <a:close/>
                <a:moveTo>
                  <a:pt x="193" y="254"/>
                </a:moveTo>
                <a:cubicBezTo>
                  <a:pt x="193" y="249"/>
                  <a:pt x="192" y="245"/>
                  <a:pt x="191" y="240"/>
                </a:cubicBezTo>
                <a:cubicBezTo>
                  <a:pt x="190" y="235"/>
                  <a:pt x="190" y="230"/>
                  <a:pt x="189" y="225"/>
                </a:cubicBezTo>
                <a:cubicBezTo>
                  <a:pt x="189" y="230"/>
                  <a:pt x="192" y="251"/>
                  <a:pt x="193" y="254"/>
                </a:cubicBezTo>
                <a:close/>
                <a:moveTo>
                  <a:pt x="89" y="17"/>
                </a:moveTo>
                <a:cubicBezTo>
                  <a:pt x="89" y="17"/>
                  <a:pt x="90" y="16"/>
                  <a:pt x="90" y="16"/>
                </a:cubicBezTo>
                <a:cubicBezTo>
                  <a:pt x="91" y="13"/>
                  <a:pt x="92" y="11"/>
                  <a:pt x="94" y="9"/>
                </a:cubicBezTo>
                <a:cubicBezTo>
                  <a:pt x="96" y="6"/>
                  <a:pt x="98" y="4"/>
                  <a:pt x="102" y="3"/>
                </a:cubicBezTo>
                <a:cubicBezTo>
                  <a:pt x="102" y="3"/>
                  <a:pt x="102" y="3"/>
                  <a:pt x="102" y="3"/>
                </a:cubicBezTo>
                <a:cubicBezTo>
                  <a:pt x="101" y="3"/>
                  <a:pt x="100" y="3"/>
                  <a:pt x="99" y="4"/>
                </a:cubicBezTo>
                <a:cubicBezTo>
                  <a:pt x="97" y="4"/>
                  <a:pt x="96" y="5"/>
                  <a:pt x="95" y="6"/>
                </a:cubicBezTo>
                <a:cubicBezTo>
                  <a:pt x="92" y="9"/>
                  <a:pt x="91" y="13"/>
                  <a:pt x="89" y="17"/>
                </a:cubicBezTo>
                <a:cubicBezTo>
                  <a:pt x="89" y="17"/>
                  <a:pt x="89" y="17"/>
                  <a:pt x="89" y="17"/>
                </a:cubicBezTo>
                <a:close/>
                <a:moveTo>
                  <a:pt x="167" y="57"/>
                </a:moveTo>
                <a:cubicBezTo>
                  <a:pt x="165" y="57"/>
                  <a:pt x="164" y="58"/>
                  <a:pt x="163" y="58"/>
                </a:cubicBezTo>
                <a:cubicBezTo>
                  <a:pt x="161" y="60"/>
                  <a:pt x="161" y="61"/>
                  <a:pt x="162" y="64"/>
                </a:cubicBezTo>
                <a:cubicBezTo>
                  <a:pt x="163" y="61"/>
                  <a:pt x="165" y="59"/>
                  <a:pt x="167" y="57"/>
                </a:cubicBezTo>
                <a:close/>
                <a:moveTo>
                  <a:pt x="13" y="128"/>
                </a:moveTo>
                <a:cubicBezTo>
                  <a:pt x="13" y="128"/>
                  <a:pt x="13" y="128"/>
                  <a:pt x="12" y="129"/>
                </a:cubicBezTo>
                <a:cubicBezTo>
                  <a:pt x="14" y="130"/>
                  <a:pt x="15" y="133"/>
                  <a:pt x="17" y="133"/>
                </a:cubicBezTo>
                <a:cubicBezTo>
                  <a:pt x="17" y="132"/>
                  <a:pt x="18" y="131"/>
                  <a:pt x="18" y="130"/>
                </a:cubicBezTo>
                <a:cubicBezTo>
                  <a:pt x="16" y="129"/>
                  <a:pt x="14" y="129"/>
                  <a:pt x="13" y="128"/>
                </a:cubicBezTo>
                <a:close/>
                <a:moveTo>
                  <a:pt x="229" y="65"/>
                </a:moveTo>
                <a:cubicBezTo>
                  <a:pt x="229" y="65"/>
                  <a:pt x="229" y="66"/>
                  <a:pt x="229" y="66"/>
                </a:cubicBezTo>
                <a:cubicBezTo>
                  <a:pt x="231" y="67"/>
                  <a:pt x="233" y="69"/>
                  <a:pt x="234" y="71"/>
                </a:cubicBezTo>
                <a:cubicBezTo>
                  <a:pt x="235" y="73"/>
                  <a:pt x="236" y="73"/>
                  <a:pt x="237" y="75"/>
                </a:cubicBezTo>
                <a:cubicBezTo>
                  <a:pt x="236" y="71"/>
                  <a:pt x="232" y="67"/>
                  <a:pt x="229" y="65"/>
                </a:cubicBezTo>
                <a:close/>
                <a:moveTo>
                  <a:pt x="7" y="98"/>
                </a:moveTo>
                <a:cubicBezTo>
                  <a:pt x="7" y="98"/>
                  <a:pt x="7" y="98"/>
                  <a:pt x="7" y="98"/>
                </a:cubicBezTo>
                <a:cubicBezTo>
                  <a:pt x="7" y="97"/>
                  <a:pt x="8" y="96"/>
                  <a:pt x="8" y="95"/>
                </a:cubicBezTo>
                <a:cubicBezTo>
                  <a:pt x="9" y="92"/>
                  <a:pt x="11" y="88"/>
                  <a:pt x="12" y="85"/>
                </a:cubicBezTo>
                <a:cubicBezTo>
                  <a:pt x="12" y="84"/>
                  <a:pt x="12" y="84"/>
                  <a:pt x="12" y="84"/>
                </a:cubicBezTo>
                <a:cubicBezTo>
                  <a:pt x="10" y="88"/>
                  <a:pt x="8" y="93"/>
                  <a:pt x="7" y="98"/>
                </a:cubicBezTo>
                <a:close/>
                <a:moveTo>
                  <a:pt x="198" y="261"/>
                </a:moveTo>
                <a:cubicBezTo>
                  <a:pt x="198" y="261"/>
                  <a:pt x="198" y="261"/>
                  <a:pt x="198" y="261"/>
                </a:cubicBezTo>
                <a:cubicBezTo>
                  <a:pt x="199" y="259"/>
                  <a:pt x="199" y="256"/>
                  <a:pt x="199" y="254"/>
                </a:cubicBezTo>
                <a:cubicBezTo>
                  <a:pt x="199" y="254"/>
                  <a:pt x="199" y="254"/>
                  <a:pt x="199" y="254"/>
                </a:cubicBezTo>
                <a:cubicBezTo>
                  <a:pt x="198" y="255"/>
                  <a:pt x="198" y="255"/>
                  <a:pt x="198" y="255"/>
                </a:cubicBezTo>
                <a:cubicBezTo>
                  <a:pt x="197" y="256"/>
                  <a:pt x="197" y="258"/>
                  <a:pt x="198" y="259"/>
                </a:cubicBezTo>
                <a:cubicBezTo>
                  <a:pt x="198" y="260"/>
                  <a:pt x="198" y="261"/>
                  <a:pt x="198" y="261"/>
                </a:cubicBezTo>
                <a:close/>
                <a:moveTo>
                  <a:pt x="87" y="136"/>
                </a:moveTo>
                <a:cubicBezTo>
                  <a:pt x="87" y="136"/>
                  <a:pt x="87" y="136"/>
                  <a:pt x="87" y="136"/>
                </a:cubicBezTo>
                <a:cubicBezTo>
                  <a:pt x="86" y="138"/>
                  <a:pt x="86" y="140"/>
                  <a:pt x="85" y="142"/>
                </a:cubicBezTo>
                <a:cubicBezTo>
                  <a:pt x="85" y="143"/>
                  <a:pt x="85" y="144"/>
                  <a:pt x="85" y="145"/>
                </a:cubicBezTo>
                <a:cubicBezTo>
                  <a:pt x="85" y="145"/>
                  <a:pt x="85" y="145"/>
                  <a:pt x="85" y="145"/>
                </a:cubicBezTo>
                <a:cubicBezTo>
                  <a:pt x="86" y="146"/>
                  <a:pt x="86" y="145"/>
                  <a:pt x="86" y="145"/>
                </a:cubicBezTo>
                <a:cubicBezTo>
                  <a:pt x="86" y="145"/>
                  <a:pt x="86" y="145"/>
                  <a:pt x="86" y="144"/>
                </a:cubicBezTo>
                <a:cubicBezTo>
                  <a:pt x="86" y="142"/>
                  <a:pt x="87" y="139"/>
                  <a:pt x="87" y="136"/>
                </a:cubicBezTo>
                <a:close/>
                <a:moveTo>
                  <a:pt x="71" y="152"/>
                </a:moveTo>
                <a:cubicBezTo>
                  <a:pt x="72" y="150"/>
                  <a:pt x="71" y="149"/>
                  <a:pt x="71" y="149"/>
                </a:cubicBezTo>
                <a:cubicBezTo>
                  <a:pt x="70" y="149"/>
                  <a:pt x="69" y="149"/>
                  <a:pt x="68" y="149"/>
                </a:cubicBezTo>
                <a:cubicBezTo>
                  <a:pt x="68" y="150"/>
                  <a:pt x="69" y="151"/>
                  <a:pt x="71" y="152"/>
                </a:cubicBezTo>
                <a:close/>
                <a:moveTo>
                  <a:pt x="84" y="132"/>
                </a:moveTo>
                <a:cubicBezTo>
                  <a:pt x="83" y="132"/>
                  <a:pt x="83" y="132"/>
                  <a:pt x="83" y="132"/>
                </a:cubicBezTo>
                <a:cubicBezTo>
                  <a:pt x="81" y="133"/>
                  <a:pt x="81" y="134"/>
                  <a:pt x="80" y="136"/>
                </a:cubicBezTo>
                <a:cubicBezTo>
                  <a:pt x="81" y="136"/>
                  <a:pt x="81" y="135"/>
                  <a:pt x="82" y="135"/>
                </a:cubicBezTo>
                <a:cubicBezTo>
                  <a:pt x="83" y="134"/>
                  <a:pt x="83" y="133"/>
                  <a:pt x="84" y="132"/>
                </a:cubicBezTo>
                <a:close/>
                <a:moveTo>
                  <a:pt x="76" y="170"/>
                </a:moveTo>
                <a:cubicBezTo>
                  <a:pt x="76" y="170"/>
                  <a:pt x="77" y="170"/>
                  <a:pt x="77" y="170"/>
                </a:cubicBezTo>
                <a:cubicBezTo>
                  <a:pt x="78" y="170"/>
                  <a:pt x="79" y="171"/>
                  <a:pt x="80" y="171"/>
                </a:cubicBezTo>
                <a:cubicBezTo>
                  <a:pt x="81" y="171"/>
                  <a:pt x="82" y="170"/>
                  <a:pt x="83" y="169"/>
                </a:cubicBezTo>
                <a:cubicBezTo>
                  <a:pt x="82" y="169"/>
                  <a:pt x="82" y="169"/>
                  <a:pt x="82" y="169"/>
                </a:cubicBezTo>
                <a:cubicBezTo>
                  <a:pt x="81" y="170"/>
                  <a:pt x="79" y="170"/>
                  <a:pt x="78" y="170"/>
                </a:cubicBezTo>
                <a:cubicBezTo>
                  <a:pt x="77" y="169"/>
                  <a:pt x="77" y="170"/>
                  <a:pt x="76" y="170"/>
                </a:cubicBezTo>
                <a:close/>
                <a:moveTo>
                  <a:pt x="81" y="152"/>
                </a:moveTo>
                <a:cubicBezTo>
                  <a:pt x="82" y="153"/>
                  <a:pt x="83" y="153"/>
                  <a:pt x="84" y="154"/>
                </a:cubicBezTo>
                <a:cubicBezTo>
                  <a:pt x="84" y="153"/>
                  <a:pt x="84" y="152"/>
                  <a:pt x="84" y="152"/>
                </a:cubicBezTo>
                <a:cubicBezTo>
                  <a:pt x="83" y="152"/>
                  <a:pt x="83" y="151"/>
                  <a:pt x="82" y="151"/>
                </a:cubicBezTo>
                <a:cubicBezTo>
                  <a:pt x="82" y="151"/>
                  <a:pt x="81" y="152"/>
                  <a:pt x="81" y="152"/>
                </a:cubicBezTo>
                <a:close/>
                <a:moveTo>
                  <a:pt x="75" y="138"/>
                </a:moveTo>
                <a:cubicBezTo>
                  <a:pt x="76" y="138"/>
                  <a:pt x="76" y="138"/>
                  <a:pt x="76" y="138"/>
                </a:cubicBezTo>
                <a:cubicBezTo>
                  <a:pt x="76" y="136"/>
                  <a:pt x="77" y="135"/>
                  <a:pt x="78" y="133"/>
                </a:cubicBezTo>
                <a:cubicBezTo>
                  <a:pt x="78" y="133"/>
                  <a:pt x="77" y="133"/>
                  <a:pt x="77" y="133"/>
                </a:cubicBezTo>
                <a:cubicBezTo>
                  <a:pt x="76" y="134"/>
                  <a:pt x="76" y="135"/>
                  <a:pt x="76" y="137"/>
                </a:cubicBezTo>
                <a:cubicBezTo>
                  <a:pt x="76" y="137"/>
                  <a:pt x="76" y="138"/>
                  <a:pt x="75" y="138"/>
                </a:cubicBezTo>
                <a:close/>
                <a:moveTo>
                  <a:pt x="80" y="157"/>
                </a:moveTo>
                <a:cubicBezTo>
                  <a:pt x="79" y="157"/>
                  <a:pt x="78" y="157"/>
                  <a:pt x="77" y="157"/>
                </a:cubicBezTo>
                <a:cubicBezTo>
                  <a:pt x="76" y="157"/>
                  <a:pt x="75" y="157"/>
                  <a:pt x="74" y="156"/>
                </a:cubicBezTo>
                <a:cubicBezTo>
                  <a:pt x="74" y="156"/>
                  <a:pt x="74" y="156"/>
                  <a:pt x="73" y="157"/>
                </a:cubicBezTo>
                <a:cubicBezTo>
                  <a:pt x="76" y="157"/>
                  <a:pt x="78" y="157"/>
                  <a:pt x="80" y="157"/>
                </a:cubicBezTo>
                <a:close/>
                <a:moveTo>
                  <a:pt x="88" y="129"/>
                </a:moveTo>
                <a:cubicBezTo>
                  <a:pt x="88" y="128"/>
                  <a:pt x="88" y="128"/>
                  <a:pt x="88" y="128"/>
                </a:cubicBezTo>
                <a:cubicBezTo>
                  <a:pt x="88" y="127"/>
                  <a:pt x="87" y="127"/>
                  <a:pt x="87" y="127"/>
                </a:cubicBezTo>
                <a:cubicBezTo>
                  <a:pt x="86" y="126"/>
                  <a:pt x="84" y="126"/>
                  <a:pt x="82" y="126"/>
                </a:cubicBezTo>
                <a:cubicBezTo>
                  <a:pt x="84" y="127"/>
                  <a:pt x="86" y="127"/>
                  <a:pt x="88" y="129"/>
                </a:cubicBezTo>
                <a:close/>
                <a:moveTo>
                  <a:pt x="177" y="21"/>
                </a:moveTo>
                <a:cubicBezTo>
                  <a:pt x="178" y="22"/>
                  <a:pt x="180" y="23"/>
                  <a:pt x="181" y="24"/>
                </a:cubicBezTo>
                <a:cubicBezTo>
                  <a:pt x="180" y="22"/>
                  <a:pt x="179" y="21"/>
                  <a:pt x="177" y="21"/>
                </a:cubicBezTo>
                <a:close/>
                <a:moveTo>
                  <a:pt x="22" y="201"/>
                </a:moveTo>
                <a:cubicBezTo>
                  <a:pt x="22" y="201"/>
                  <a:pt x="22" y="201"/>
                  <a:pt x="22" y="201"/>
                </a:cubicBezTo>
                <a:cubicBezTo>
                  <a:pt x="22" y="200"/>
                  <a:pt x="22" y="198"/>
                  <a:pt x="22" y="197"/>
                </a:cubicBezTo>
                <a:cubicBezTo>
                  <a:pt x="21" y="198"/>
                  <a:pt x="22" y="200"/>
                  <a:pt x="22" y="201"/>
                </a:cubicBezTo>
                <a:close/>
                <a:moveTo>
                  <a:pt x="76" y="165"/>
                </a:moveTo>
                <a:cubicBezTo>
                  <a:pt x="75" y="165"/>
                  <a:pt x="74" y="166"/>
                  <a:pt x="74" y="166"/>
                </a:cubicBezTo>
                <a:cubicBezTo>
                  <a:pt x="74" y="167"/>
                  <a:pt x="75" y="167"/>
                  <a:pt x="75" y="167"/>
                </a:cubicBezTo>
                <a:cubicBezTo>
                  <a:pt x="75" y="166"/>
                  <a:pt x="76" y="166"/>
                  <a:pt x="76" y="165"/>
                </a:cubicBezTo>
                <a:close/>
                <a:moveTo>
                  <a:pt x="9" y="129"/>
                </a:moveTo>
                <a:cubicBezTo>
                  <a:pt x="9" y="127"/>
                  <a:pt x="9" y="127"/>
                  <a:pt x="7" y="127"/>
                </a:cubicBezTo>
                <a:cubicBezTo>
                  <a:pt x="8" y="128"/>
                  <a:pt x="8" y="128"/>
                  <a:pt x="9" y="129"/>
                </a:cubicBezTo>
                <a:close/>
                <a:moveTo>
                  <a:pt x="7" y="120"/>
                </a:moveTo>
                <a:cubicBezTo>
                  <a:pt x="6" y="120"/>
                  <a:pt x="6" y="121"/>
                  <a:pt x="6" y="121"/>
                </a:cubicBezTo>
                <a:cubicBezTo>
                  <a:pt x="6" y="122"/>
                  <a:pt x="6" y="122"/>
                  <a:pt x="7" y="122"/>
                </a:cubicBezTo>
                <a:cubicBezTo>
                  <a:pt x="7" y="121"/>
                  <a:pt x="7" y="121"/>
                  <a:pt x="7" y="120"/>
                </a:cubicBezTo>
                <a:close/>
                <a:moveTo>
                  <a:pt x="68" y="154"/>
                </a:moveTo>
                <a:cubicBezTo>
                  <a:pt x="69" y="155"/>
                  <a:pt x="70" y="155"/>
                  <a:pt x="71" y="156"/>
                </a:cubicBezTo>
                <a:cubicBezTo>
                  <a:pt x="71" y="154"/>
                  <a:pt x="70" y="154"/>
                  <a:pt x="68" y="154"/>
                </a:cubicBezTo>
                <a:close/>
                <a:moveTo>
                  <a:pt x="220" y="246"/>
                </a:moveTo>
                <a:cubicBezTo>
                  <a:pt x="220" y="247"/>
                  <a:pt x="219" y="248"/>
                  <a:pt x="219" y="248"/>
                </a:cubicBezTo>
                <a:cubicBezTo>
                  <a:pt x="220" y="248"/>
                  <a:pt x="220" y="247"/>
                  <a:pt x="220" y="246"/>
                </a:cubicBezTo>
                <a:close/>
                <a:moveTo>
                  <a:pt x="236" y="243"/>
                </a:moveTo>
                <a:cubicBezTo>
                  <a:pt x="236" y="243"/>
                  <a:pt x="236" y="243"/>
                  <a:pt x="236" y="243"/>
                </a:cubicBezTo>
                <a:cubicBezTo>
                  <a:pt x="235" y="243"/>
                  <a:pt x="235" y="242"/>
                  <a:pt x="234" y="242"/>
                </a:cubicBezTo>
                <a:cubicBezTo>
                  <a:pt x="234" y="242"/>
                  <a:pt x="234" y="242"/>
                  <a:pt x="234" y="242"/>
                </a:cubicBezTo>
                <a:cubicBezTo>
                  <a:pt x="235" y="242"/>
                  <a:pt x="235" y="243"/>
                  <a:pt x="236" y="243"/>
                </a:cubicBezTo>
                <a:close/>
                <a:moveTo>
                  <a:pt x="178" y="69"/>
                </a:moveTo>
                <a:cubicBezTo>
                  <a:pt x="178" y="69"/>
                  <a:pt x="178" y="69"/>
                  <a:pt x="178" y="69"/>
                </a:cubicBezTo>
                <a:cubicBezTo>
                  <a:pt x="177" y="69"/>
                  <a:pt x="177" y="70"/>
                  <a:pt x="176" y="70"/>
                </a:cubicBezTo>
                <a:cubicBezTo>
                  <a:pt x="177" y="70"/>
                  <a:pt x="177" y="70"/>
                  <a:pt x="177" y="70"/>
                </a:cubicBezTo>
                <a:cubicBezTo>
                  <a:pt x="177" y="70"/>
                  <a:pt x="177" y="69"/>
                  <a:pt x="178" y="69"/>
                </a:cubicBezTo>
                <a:close/>
                <a:moveTo>
                  <a:pt x="185" y="158"/>
                </a:moveTo>
                <a:cubicBezTo>
                  <a:pt x="185" y="158"/>
                  <a:pt x="185" y="158"/>
                  <a:pt x="186" y="158"/>
                </a:cubicBezTo>
                <a:cubicBezTo>
                  <a:pt x="186" y="158"/>
                  <a:pt x="186" y="158"/>
                  <a:pt x="186" y="158"/>
                </a:cubicBezTo>
                <a:cubicBezTo>
                  <a:pt x="186" y="158"/>
                  <a:pt x="186" y="157"/>
                  <a:pt x="186" y="157"/>
                </a:cubicBezTo>
                <a:cubicBezTo>
                  <a:pt x="186" y="158"/>
                  <a:pt x="185" y="158"/>
                  <a:pt x="185" y="15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07" name="Freeform 25"/>
          <p:cNvSpPr>
            <a:spLocks noEditPoints="1"/>
          </p:cNvSpPr>
          <p:nvPr/>
        </p:nvSpPr>
        <p:spPr bwMode="auto">
          <a:xfrm>
            <a:off x="3943697" y="3164980"/>
            <a:ext cx="152826" cy="122832"/>
          </a:xfrm>
          <a:custGeom>
            <a:gdLst>
              <a:gd fmla="*/ 33 w 59" name="T0"/>
              <a:gd fmla="*/ 38 h 47" name="T1"/>
              <a:gd fmla="*/ 33 w 59" name="T2"/>
              <a:gd fmla="*/ 43 h 47" name="T3"/>
              <a:gd fmla="*/ 29 w 59" name="T4"/>
              <a:gd fmla="*/ 47 h 47" name="T5"/>
              <a:gd fmla="*/ 17 w 59" name="T6"/>
              <a:gd fmla="*/ 44 h 47" name="T7"/>
              <a:gd fmla="*/ 14 w 59" name="T8"/>
              <a:gd fmla="*/ 40 h 47" name="T9"/>
              <a:gd fmla="*/ 18 w 59" name="T10"/>
              <a:gd fmla="*/ 26 h 47" name="T11"/>
              <a:gd fmla="*/ 5 w 59" name="T12"/>
              <a:gd fmla="*/ 23 h 47" name="T13"/>
              <a:gd fmla="*/ 0 w 59" name="T14"/>
              <a:gd fmla="*/ 20 h 47" name="T15"/>
              <a:gd fmla="*/ 4 w 59" name="T16"/>
              <a:gd fmla="*/ 10 h 47" name="T17"/>
              <a:gd fmla="*/ 11 w 59" name="T18"/>
              <a:gd fmla="*/ 9 h 47" name="T19"/>
              <a:gd fmla="*/ 22 w 59" name="T20"/>
              <a:gd fmla="*/ 11 h 47" name="T21"/>
              <a:gd fmla="*/ 24 w 59" name="T22"/>
              <a:gd fmla="*/ 8 h 47" name="T23"/>
              <a:gd fmla="*/ 29 w 59" name="T24"/>
              <a:gd fmla="*/ 0 h 47" name="T25"/>
              <a:gd fmla="*/ 39 w 59" name="T26"/>
              <a:gd fmla="*/ 0 h 47" name="T27"/>
              <a:gd fmla="*/ 45 w 59" name="T28"/>
              <a:gd fmla="*/ 3 h 47" name="T29"/>
              <a:gd fmla="*/ 41 w 59" name="T30"/>
              <a:gd fmla="*/ 14 h 47" name="T31"/>
              <a:gd fmla="*/ 43 w 59" name="T32"/>
              <a:gd fmla="*/ 19 h 47" name="T33"/>
              <a:gd fmla="*/ 56 w 59" name="T34"/>
              <a:gd fmla="*/ 23 h 47" name="T35"/>
              <a:gd fmla="*/ 58 w 59" name="T36"/>
              <a:gd fmla="*/ 28 h 47" name="T37"/>
              <a:gd fmla="*/ 54 w 59" name="T38"/>
              <a:gd fmla="*/ 35 h 47" name="T39"/>
              <a:gd fmla="*/ 50 w 59" name="T40"/>
              <a:gd fmla="*/ 37 h 47" name="T41"/>
              <a:gd fmla="*/ 36 w 59" name="T42"/>
              <a:gd fmla="*/ 32 h 47" name="T43"/>
              <a:gd fmla="*/ 25 w 59" name="T44"/>
              <a:gd fmla="*/ 41 h 47" name="T45"/>
              <a:gd fmla="*/ 22 w 59" name="T46"/>
              <a:gd fmla="*/ 40 h 47" name="T47"/>
              <a:gd fmla="*/ 24 w 59" name="T48"/>
              <a:gd fmla="*/ 30 h 47" name="T49"/>
              <a:gd fmla="*/ 24 w 59" name="T50"/>
              <a:gd fmla="*/ 29 h 47" name="T51"/>
              <a:gd fmla="*/ 25 w 59" name="T52"/>
              <a:gd fmla="*/ 43 h 47" name="T53"/>
              <a:gd fmla="*/ 14 w 59" name="T54"/>
              <a:gd fmla="*/ 13 h 47" name="T55"/>
              <a:gd fmla="*/ 7 w 59" name="T56"/>
              <a:gd fmla="*/ 12 h 47" name="T57"/>
              <a:gd fmla="*/ 6 w 59" name="T58"/>
              <a:gd fmla="*/ 15 h 47" name="T59"/>
              <a:gd fmla="*/ 9 w 59" name="T60"/>
              <a:gd fmla="*/ 12 h 47" name="T61"/>
              <a:gd fmla="*/ 14 w 59" name="T62"/>
              <a:gd fmla="*/ 13 h 47" name="T63"/>
              <a:gd fmla="*/ 20 w 59" name="T64"/>
              <a:gd fmla="*/ 31 h 47" name="T65"/>
              <a:gd fmla="*/ 17 w 59" name="T66"/>
              <a:gd fmla="*/ 38 h 47" name="T67"/>
              <a:gd fmla="*/ 18 w 59" name="T68"/>
              <a:gd fmla="*/ 41 h 47" name="T69"/>
              <a:gd fmla="*/ 28 w 59" name="T70"/>
              <a:gd fmla="*/ 5 h 47" name="T71"/>
              <a:gd fmla="*/ 52 w 59" name="T72"/>
              <a:gd fmla="*/ 32 h 47" name="T73"/>
              <a:gd fmla="*/ 48 w 59" name="T74"/>
              <a:gd fmla="*/ 33 h 47" name="T75"/>
              <a:gd fmla="*/ 51 w 59" name="T76"/>
              <a:gd fmla="*/ 34 h 47" name="T77"/>
              <a:gd fmla="*/ 35 w 59" name="T78"/>
              <a:gd fmla="*/ 6 h 47" name="T79"/>
              <a:gd fmla="*/ 33 w 59" name="T80"/>
              <a:gd fmla="*/ 10 h 47" name="T81"/>
              <a:gd fmla="*/ 35 w 59" name="T82"/>
              <a:gd fmla="*/ 6 h 47" name="T83"/>
              <a:gd fmla="*/ 44 w 59" name="T84"/>
              <a:gd fmla="*/ 27 h 47" name="T85"/>
              <a:gd fmla="*/ 54 w 59" name="T86"/>
              <a:gd fmla="*/ 25 h 47" name="T87"/>
              <a:gd fmla="*/ 54 w 59" name="T88"/>
              <a:gd fmla="*/ 25 h 47" name="T89"/>
              <a:gd fmla="*/ 6 w 59" name="T90"/>
              <a:gd fmla="*/ 19 h 47" name="T91"/>
              <a:gd fmla="*/ 32 w 59" name="T92"/>
              <a:gd fmla="*/ 14 h 47" name="T93"/>
              <a:gd fmla="*/ 32 w 59" name="T94"/>
              <a:gd fmla="*/ 13 h 47" name="T95"/>
              <a:gd fmla="*/ 32 w 59" name="T96"/>
              <a:gd fmla="*/ 14 h 47"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47" w="59">
                <a:moveTo>
                  <a:pt x="35" y="31"/>
                </a:moveTo>
                <a:cubicBezTo>
                  <a:pt x="34" y="34"/>
                  <a:pt x="34" y="36"/>
                  <a:pt x="33" y="38"/>
                </a:cubicBezTo>
                <a:cubicBezTo>
                  <a:pt x="33" y="38"/>
                  <a:pt x="33" y="38"/>
                  <a:pt x="33" y="38"/>
                </a:cubicBezTo>
                <a:cubicBezTo>
                  <a:pt x="32" y="40"/>
                  <a:pt x="33" y="41"/>
                  <a:pt x="33" y="43"/>
                </a:cubicBezTo>
                <a:cubicBezTo>
                  <a:pt x="34" y="44"/>
                  <a:pt x="33" y="45"/>
                  <a:pt x="32" y="46"/>
                </a:cubicBezTo>
                <a:cubicBezTo>
                  <a:pt x="32" y="47"/>
                  <a:pt x="30" y="47"/>
                  <a:pt x="29" y="47"/>
                </a:cubicBezTo>
                <a:cubicBezTo>
                  <a:pt x="28" y="46"/>
                  <a:pt x="28" y="46"/>
                  <a:pt x="27" y="46"/>
                </a:cubicBezTo>
                <a:cubicBezTo>
                  <a:pt x="24" y="46"/>
                  <a:pt x="20" y="45"/>
                  <a:pt x="17" y="44"/>
                </a:cubicBezTo>
                <a:cubicBezTo>
                  <a:pt x="17" y="44"/>
                  <a:pt x="16" y="44"/>
                  <a:pt x="16" y="44"/>
                </a:cubicBezTo>
                <a:cubicBezTo>
                  <a:pt x="14" y="43"/>
                  <a:pt x="14" y="41"/>
                  <a:pt x="14" y="40"/>
                </a:cubicBezTo>
                <a:cubicBezTo>
                  <a:pt x="15" y="36"/>
                  <a:pt x="16" y="33"/>
                  <a:pt x="17" y="29"/>
                </a:cubicBezTo>
                <a:cubicBezTo>
                  <a:pt x="17" y="28"/>
                  <a:pt x="18" y="27"/>
                  <a:pt x="18" y="26"/>
                </a:cubicBezTo>
                <a:cubicBezTo>
                  <a:pt x="17" y="25"/>
                  <a:pt x="16" y="25"/>
                  <a:pt x="15" y="25"/>
                </a:cubicBezTo>
                <a:cubicBezTo>
                  <a:pt x="11" y="24"/>
                  <a:pt x="8" y="24"/>
                  <a:pt x="5" y="23"/>
                </a:cubicBezTo>
                <a:cubicBezTo>
                  <a:pt x="4" y="23"/>
                  <a:pt x="3" y="23"/>
                  <a:pt x="3" y="23"/>
                </a:cubicBezTo>
                <a:cubicBezTo>
                  <a:pt x="1" y="22"/>
                  <a:pt x="0" y="21"/>
                  <a:pt x="0" y="20"/>
                </a:cubicBezTo>
                <a:cubicBezTo>
                  <a:pt x="0" y="19"/>
                  <a:pt x="1" y="18"/>
                  <a:pt x="1" y="17"/>
                </a:cubicBezTo>
                <a:cubicBezTo>
                  <a:pt x="2" y="15"/>
                  <a:pt x="3" y="12"/>
                  <a:pt x="4" y="10"/>
                </a:cubicBezTo>
                <a:cubicBezTo>
                  <a:pt x="5" y="9"/>
                  <a:pt x="5" y="9"/>
                  <a:pt x="6" y="9"/>
                </a:cubicBezTo>
                <a:cubicBezTo>
                  <a:pt x="7" y="8"/>
                  <a:pt x="9" y="8"/>
                  <a:pt x="11" y="9"/>
                </a:cubicBezTo>
                <a:cubicBezTo>
                  <a:pt x="14" y="10"/>
                  <a:pt x="18" y="11"/>
                  <a:pt x="22" y="12"/>
                </a:cubicBezTo>
                <a:cubicBezTo>
                  <a:pt x="22" y="12"/>
                  <a:pt x="22" y="12"/>
                  <a:pt x="22" y="11"/>
                </a:cubicBezTo>
                <a:cubicBezTo>
                  <a:pt x="22" y="10"/>
                  <a:pt x="22" y="9"/>
                  <a:pt x="23" y="9"/>
                </a:cubicBezTo>
                <a:cubicBezTo>
                  <a:pt x="24" y="9"/>
                  <a:pt x="24" y="8"/>
                  <a:pt x="24" y="8"/>
                </a:cubicBezTo>
                <a:cubicBezTo>
                  <a:pt x="25" y="5"/>
                  <a:pt x="26" y="3"/>
                  <a:pt x="27" y="1"/>
                </a:cubicBezTo>
                <a:cubicBezTo>
                  <a:pt x="28" y="0"/>
                  <a:pt x="28" y="0"/>
                  <a:pt x="29" y="0"/>
                </a:cubicBezTo>
                <a:cubicBezTo>
                  <a:pt x="31" y="0"/>
                  <a:pt x="33" y="0"/>
                  <a:pt x="35" y="0"/>
                </a:cubicBezTo>
                <a:cubicBezTo>
                  <a:pt x="36" y="0"/>
                  <a:pt x="38" y="0"/>
                  <a:pt x="39" y="0"/>
                </a:cubicBezTo>
                <a:cubicBezTo>
                  <a:pt x="40" y="0"/>
                  <a:pt x="41" y="0"/>
                  <a:pt x="42" y="1"/>
                </a:cubicBezTo>
                <a:cubicBezTo>
                  <a:pt x="44" y="1"/>
                  <a:pt x="44" y="2"/>
                  <a:pt x="45" y="3"/>
                </a:cubicBezTo>
                <a:cubicBezTo>
                  <a:pt x="45" y="5"/>
                  <a:pt x="45" y="6"/>
                  <a:pt x="44" y="8"/>
                </a:cubicBezTo>
                <a:cubicBezTo>
                  <a:pt x="43" y="10"/>
                  <a:pt x="42" y="12"/>
                  <a:pt x="41" y="14"/>
                </a:cubicBezTo>
                <a:cubicBezTo>
                  <a:pt x="40" y="15"/>
                  <a:pt x="40" y="17"/>
                  <a:pt x="40" y="18"/>
                </a:cubicBezTo>
                <a:cubicBezTo>
                  <a:pt x="41" y="18"/>
                  <a:pt x="42" y="18"/>
                  <a:pt x="43" y="19"/>
                </a:cubicBezTo>
                <a:cubicBezTo>
                  <a:pt x="45" y="19"/>
                  <a:pt x="47" y="20"/>
                  <a:pt x="49" y="20"/>
                </a:cubicBezTo>
                <a:cubicBezTo>
                  <a:pt x="51" y="21"/>
                  <a:pt x="54" y="22"/>
                  <a:pt x="56" y="23"/>
                </a:cubicBezTo>
                <a:cubicBezTo>
                  <a:pt x="56" y="23"/>
                  <a:pt x="56" y="23"/>
                  <a:pt x="57" y="23"/>
                </a:cubicBezTo>
                <a:cubicBezTo>
                  <a:pt x="59" y="24"/>
                  <a:pt x="59" y="26"/>
                  <a:pt x="58" y="28"/>
                </a:cubicBezTo>
                <a:cubicBezTo>
                  <a:pt x="58" y="28"/>
                  <a:pt x="58" y="29"/>
                  <a:pt x="57" y="30"/>
                </a:cubicBezTo>
                <a:cubicBezTo>
                  <a:pt x="56" y="31"/>
                  <a:pt x="55" y="33"/>
                  <a:pt x="54" y="35"/>
                </a:cubicBezTo>
                <a:cubicBezTo>
                  <a:pt x="54" y="35"/>
                  <a:pt x="54" y="36"/>
                  <a:pt x="53" y="36"/>
                </a:cubicBezTo>
                <a:cubicBezTo>
                  <a:pt x="52" y="37"/>
                  <a:pt x="51" y="37"/>
                  <a:pt x="50" y="37"/>
                </a:cubicBezTo>
                <a:cubicBezTo>
                  <a:pt x="48" y="37"/>
                  <a:pt x="47" y="36"/>
                  <a:pt x="45" y="36"/>
                </a:cubicBezTo>
                <a:cubicBezTo>
                  <a:pt x="42" y="34"/>
                  <a:pt x="39" y="33"/>
                  <a:pt x="36" y="32"/>
                </a:cubicBezTo>
                <a:cubicBezTo>
                  <a:pt x="35" y="32"/>
                  <a:pt x="35" y="32"/>
                  <a:pt x="35" y="31"/>
                </a:cubicBezTo>
                <a:close/>
                <a:moveTo>
                  <a:pt x="25" y="41"/>
                </a:moveTo>
                <a:cubicBezTo>
                  <a:pt x="24" y="42"/>
                  <a:pt x="24" y="42"/>
                  <a:pt x="24" y="42"/>
                </a:cubicBezTo>
                <a:cubicBezTo>
                  <a:pt x="23" y="42"/>
                  <a:pt x="22" y="42"/>
                  <a:pt x="22" y="40"/>
                </a:cubicBezTo>
                <a:cubicBezTo>
                  <a:pt x="22" y="40"/>
                  <a:pt x="22" y="39"/>
                  <a:pt x="22" y="39"/>
                </a:cubicBezTo>
                <a:cubicBezTo>
                  <a:pt x="22" y="36"/>
                  <a:pt x="23" y="33"/>
                  <a:pt x="24" y="30"/>
                </a:cubicBezTo>
                <a:cubicBezTo>
                  <a:pt x="24" y="30"/>
                  <a:pt x="24" y="30"/>
                  <a:pt x="24" y="30"/>
                </a:cubicBezTo>
                <a:cubicBezTo>
                  <a:pt x="24" y="30"/>
                  <a:pt x="24" y="30"/>
                  <a:pt x="24" y="29"/>
                </a:cubicBezTo>
                <a:cubicBezTo>
                  <a:pt x="22" y="34"/>
                  <a:pt x="21" y="38"/>
                  <a:pt x="21" y="42"/>
                </a:cubicBezTo>
                <a:cubicBezTo>
                  <a:pt x="22" y="43"/>
                  <a:pt x="23" y="43"/>
                  <a:pt x="25" y="43"/>
                </a:cubicBezTo>
                <a:cubicBezTo>
                  <a:pt x="25" y="43"/>
                  <a:pt x="25" y="42"/>
                  <a:pt x="25" y="41"/>
                </a:cubicBezTo>
                <a:close/>
                <a:moveTo>
                  <a:pt x="14" y="13"/>
                </a:moveTo>
                <a:cubicBezTo>
                  <a:pt x="12" y="12"/>
                  <a:pt x="10" y="11"/>
                  <a:pt x="8" y="11"/>
                </a:cubicBezTo>
                <a:cubicBezTo>
                  <a:pt x="8" y="11"/>
                  <a:pt x="7" y="11"/>
                  <a:pt x="7" y="12"/>
                </a:cubicBezTo>
                <a:cubicBezTo>
                  <a:pt x="6" y="13"/>
                  <a:pt x="5" y="15"/>
                  <a:pt x="4" y="17"/>
                </a:cubicBezTo>
                <a:cubicBezTo>
                  <a:pt x="5" y="17"/>
                  <a:pt x="6" y="16"/>
                  <a:pt x="6" y="15"/>
                </a:cubicBezTo>
                <a:cubicBezTo>
                  <a:pt x="6" y="15"/>
                  <a:pt x="7" y="14"/>
                  <a:pt x="7" y="13"/>
                </a:cubicBezTo>
                <a:cubicBezTo>
                  <a:pt x="7" y="12"/>
                  <a:pt x="8" y="12"/>
                  <a:pt x="9" y="12"/>
                </a:cubicBezTo>
                <a:cubicBezTo>
                  <a:pt x="10" y="12"/>
                  <a:pt x="11" y="13"/>
                  <a:pt x="12" y="13"/>
                </a:cubicBezTo>
                <a:cubicBezTo>
                  <a:pt x="12" y="13"/>
                  <a:pt x="13" y="13"/>
                  <a:pt x="14" y="13"/>
                </a:cubicBezTo>
                <a:close/>
                <a:moveTo>
                  <a:pt x="18" y="41"/>
                </a:moveTo>
                <a:cubicBezTo>
                  <a:pt x="18" y="38"/>
                  <a:pt x="19" y="34"/>
                  <a:pt x="20" y="31"/>
                </a:cubicBezTo>
                <a:cubicBezTo>
                  <a:pt x="20" y="31"/>
                  <a:pt x="19" y="31"/>
                  <a:pt x="19" y="31"/>
                </a:cubicBezTo>
                <a:cubicBezTo>
                  <a:pt x="19" y="34"/>
                  <a:pt x="18" y="36"/>
                  <a:pt x="17" y="38"/>
                </a:cubicBezTo>
                <a:cubicBezTo>
                  <a:pt x="17" y="39"/>
                  <a:pt x="17" y="40"/>
                  <a:pt x="17" y="40"/>
                </a:cubicBezTo>
                <a:cubicBezTo>
                  <a:pt x="17" y="41"/>
                  <a:pt x="17" y="41"/>
                  <a:pt x="18" y="41"/>
                </a:cubicBezTo>
                <a:close/>
                <a:moveTo>
                  <a:pt x="28" y="10"/>
                </a:moveTo>
                <a:cubicBezTo>
                  <a:pt x="29" y="8"/>
                  <a:pt x="30" y="6"/>
                  <a:pt x="28" y="5"/>
                </a:cubicBezTo>
                <a:cubicBezTo>
                  <a:pt x="28" y="7"/>
                  <a:pt x="26" y="8"/>
                  <a:pt x="28" y="10"/>
                </a:cubicBezTo>
                <a:close/>
                <a:moveTo>
                  <a:pt x="52" y="32"/>
                </a:moveTo>
                <a:cubicBezTo>
                  <a:pt x="51" y="32"/>
                  <a:pt x="50" y="32"/>
                  <a:pt x="50" y="32"/>
                </a:cubicBezTo>
                <a:cubicBezTo>
                  <a:pt x="49" y="32"/>
                  <a:pt x="49" y="32"/>
                  <a:pt x="48" y="33"/>
                </a:cubicBezTo>
                <a:cubicBezTo>
                  <a:pt x="49" y="34"/>
                  <a:pt x="49" y="34"/>
                  <a:pt x="50" y="34"/>
                </a:cubicBezTo>
                <a:cubicBezTo>
                  <a:pt x="51" y="34"/>
                  <a:pt x="51" y="34"/>
                  <a:pt x="51" y="34"/>
                </a:cubicBezTo>
                <a:cubicBezTo>
                  <a:pt x="52" y="33"/>
                  <a:pt x="52" y="33"/>
                  <a:pt x="52" y="32"/>
                </a:cubicBezTo>
                <a:close/>
                <a:moveTo>
                  <a:pt x="35" y="6"/>
                </a:moveTo>
                <a:cubicBezTo>
                  <a:pt x="35" y="6"/>
                  <a:pt x="35" y="6"/>
                  <a:pt x="35" y="6"/>
                </a:cubicBezTo>
                <a:cubicBezTo>
                  <a:pt x="34" y="8"/>
                  <a:pt x="34" y="9"/>
                  <a:pt x="33" y="10"/>
                </a:cubicBezTo>
                <a:cubicBezTo>
                  <a:pt x="34" y="9"/>
                  <a:pt x="35" y="8"/>
                  <a:pt x="35" y="7"/>
                </a:cubicBezTo>
                <a:cubicBezTo>
                  <a:pt x="36" y="7"/>
                  <a:pt x="35" y="6"/>
                  <a:pt x="35" y="6"/>
                </a:cubicBezTo>
                <a:close/>
                <a:moveTo>
                  <a:pt x="41" y="26"/>
                </a:moveTo>
                <a:cubicBezTo>
                  <a:pt x="42" y="26"/>
                  <a:pt x="43" y="26"/>
                  <a:pt x="44" y="27"/>
                </a:cubicBezTo>
                <a:cubicBezTo>
                  <a:pt x="43" y="25"/>
                  <a:pt x="42" y="25"/>
                  <a:pt x="41" y="26"/>
                </a:cubicBezTo>
                <a:close/>
                <a:moveTo>
                  <a:pt x="54" y="25"/>
                </a:moveTo>
                <a:cubicBezTo>
                  <a:pt x="55" y="26"/>
                  <a:pt x="55" y="26"/>
                  <a:pt x="55" y="27"/>
                </a:cubicBezTo>
                <a:cubicBezTo>
                  <a:pt x="56" y="26"/>
                  <a:pt x="56" y="26"/>
                  <a:pt x="54" y="25"/>
                </a:cubicBezTo>
                <a:close/>
                <a:moveTo>
                  <a:pt x="6" y="20"/>
                </a:moveTo>
                <a:cubicBezTo>
                  <a:pt x="6" y="20"/>
                  <a:pt x="6" y="20"/>
                  <a:pt x="6" y="19"/>
                </a:cubicBezTo>
                <a:cubicBezTo>
                  <a:pt x="6" y="20"/>
                  <a:pt x="6" y="20"/>
                  <a:pt x="6" y="20"/>
                </a:cubicBezTo>
                <a:close/>
                <a:moveTo>
                  <a:pt x="32" y="14"/>
                </a:moveTo>
                <a:cubicBezTo>
                  <a:pt x="32" y="14"/>
                  <a:pt x="32" y="14"/>
                  <a:pt x="32" y="14"/>
                </a:cubicBezTo>
                <a:cubicBezTo>
                  <a:pt x="32" y="14"/>
                  <a:pt x="32" y="14"/>
                  <a:pt x="32" y="13"/>
                </a:cubicBezTo>
                <a:cubicBezTo>
                  <a:pt x="32" y="13"/>
                  <a:pt x="32" y="13"/>
                  <a:pt x="32" y="13"/>
                </a:cubicBezTo>
                <a:cubicBezTo>
                  <a:pt x="32" y="13"/>
                  <a:pt x="32" y="14"/>
                  <a:pt x="32" y="1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08" name="Freeform 26"/>
          <p:cNvSpPr/>
          <p:nvPr/>
        </p:nvSpPr>
        <p:spPr bwMode="auto">
          <a:xfrm>
            <a:off x="3785158" y="3199259"/>
            <a:ext cx="59988" cy="139972"/>
          </a:xfrm>
          <a:custGeom>
            <a:gdLst>
              <a:gd fmla="*/ 0 w 23" name="T0"/>
              <a:gd fmla="*/ 32 h 54" name="T1"/>
              <a:gd fmla="*/ 3 w 23" name="T2"/>
              <a:gd fmla="*/ 20 h 54" name="T3"/>
              <a:gd fmla="*/ 6 w 23" name="T4"/>
              <a:gd fmla="*/ 12 h 54" name="T5"/>
              <a:gd fmla="*/ 12 w 23" name="T6"/>
              <a:gd fmla="*/ 2 h 54" name="T7"/>
              <a:gd fmla="*/ 15 w 23" name="T8"/>
              <a:gd fmla="*/ 0 h 54" name="T9"/>
              <a:gd fmla="*/ 17 w 23" name="T10"/>
              <a:gd fmla="*/ 4 h 54" name="T11"/>
              <a:gd fmla="*/ 15 w 23" name="T12"/>
              <a:gd fmla="*/ 6 h 54" name="T13"/>
              <a:gd fmla="*/ 14 w 23" name="T14"/>
              <a:gd fmla="*/ 6 h 54" name="T15"/>
              <a:gd fmla="*/ 13 w 23" name="T16"/>
              <a:gd fmla="*/ 6 h 54" name="T17"/>
              <a:gd fmla="*/ 12 w 23" name="T18"/>
              <a:gd fmla="*/ 7 h 54" name="T19"/>
              <a:gd fmla="*/ 11 w 23" name="T20"/>
              <a:gd fmla="*/ 9 h 54" name="T21"/>
              <a:gd fmla="*/ 4 w 23" name="T22"/>
              <a:gd fmla="*/ 29 h 54" name="T23"/>
              <a:gd fmla="*/ 3 w 23" name="T24"/>
              <a:gd fmla="*/ 35 h 54" name="T25"/>
              <a:gd fmla="*/ 7 w 23" name="T26"/>
              <a:gd fmla="*/ 44 h 54" name="T27"/>
              <a:gd fmla="*/ 8 w 23" name="T28"/>
              <a:gd fmla="*/ 44 h 54" name="T29"/>
              <a:gd fmla="*/ 17 w 23" name="T30"/>
              <a:gd fmla="*/ 48 h 54" name="T31"/>
              <a:gd fmla="*/ 20 w 23" name="T32"/>
              <a:gd fmla="*/ 48 h 54" name="T33"/>
              <a:gd fmla="*/ 23 w 23" name="T34"/>
              <a:gd fmla="*/ 51 h 54" name="T35"/>
              <a:gd fmla="*/ 20 w 23" name="T36"/>
              <a:gd fmla="*/ 54 h 54" name="T37"/>
              <a:gd fmla="*/ 14 w 23" name="T38"/>
              <a:gd fmla="*/ 52 h 54" name="T39"/>
              <a:gd fmla="*/ 7 w 23" name="T40"/>
              <a:gd fmla="*/ 47 h 54" name="T41"/>
              <a:gd fmla="*/ 0 w 23" name="T42"/>
              <a:gd fmla="*/ 32 h 5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4" w="23">
                <a:moveTo>
                  <a:pt x="0" y="32"/>
                </a:moveTo>
                <a:cubicBezTo>
                  <a:pt x="0" y="28"/>
                  <a:pt x="2" y="24"/>
                  <a:pt x="3" y="20"/>
                </a:cubicBezTo>
                <a:cubicBezTo>
                  <a:pt x="4" y="17"/>
                  <a:pt x="5" y="14"/>
                  <a:pt x="6" y="12"/>
                </a:cubicBezTo>
                <a:cubicBezTo>
                  <a:pt x="8" y="8"/>
                  <a:pt x="10" y="5"/>
                  <a:pt x="12" y="2"/>
                </a:cubicBezTo>
                <a:cubicBezTo>
                  <a:pt x="13" y="1"/>
                  <a:pt x="14" y="0"/>
                  <a:pt x="15" y="0"/>
                </a:cubicBezTo>
                <a:cubicBezTo>
                  <a:pt x="17" y="1"/>
                  <a:pt x="17" y="2"/>
                  <a:pt x="17" y="4"/>
                </a:cubicBezTo>
                <a:cubicBezTo>
                  <a:pt x="17" y="5"/>
                  <a:pt x="16" y="6"/>
                  <a:pt x="15" y="6"/>
                </a:cubicBezTo>
                <a:cubicBezTo>
                  <a:pt x="15" y="6"/>
                  <a:pt x="14" y="6"/>
                  <a:pt x="14" y="6"/>
                </a:cubicBezTo>
                <a:cubicBezTo>
                  <a:pt x="14" y="5"/>
                  <a:pt x="13" y="6"/>
                  <a:pt x="13" y="6"/>
                </a:cubicBezTo>
                <a:cubicBezTo>
                  <a:pt x="12" y="6"/>
                  <a:pt x="12" y="7"/>
                  <a:pt x="12" y="7"/>
                </a:cubicBezTo>
                <a:cubicBezTo>
                  <a:pt x="12" y="8"/>
                  <a:pt x="11" y="8"/>
                  <a:pt x="11" y="9"/>
                </a:cubicBezTo>
                <a:cubicBezTo>
                  <a:pt x="7" y="15"/>
                  <a:pt x="5" y="22"/>
                  <a:pt x="4" y="29"/>
                </a:cubicBezTo>
                <a:cubicBezTo>
                  <a:pt x="3" y="31"/>
                  <a:pt x="3" y="33"/>
                  <a:pt x="3" y="35"/>
                </a:cubicBezTo>
                <a:cubicBezTo>
                  <a:pt x="3" y="38"/>
                  <a:pt x="5" y="41"/>
                  <a:pt x="7" y="44"/>
                </a:cubicBezTo>
                <a:cubicBezTo>
                  <a:pt x="7" y="44"/>
                  <a:pt x="8" y="44"/>
                  <a:pt x="8" y="44"/>
                </a:cubicBezTo>
                <a:cubicBezTo>
                  <a:pt x="11" y="46"/>
                  <a:pt x="14" y="47"/>
                  <a:pt x="17" y="48"/>
                </a:cubicBezTo>
                <a:cubicBezTo>
                  <a:pt x="18" y="48"/>
                  <a:pt x="19" y="48"/>
                  <a:pt x="20" y="48"/>
                </a:cubicBezTo>
                <a:cubicBezTo>
                  <a:pt x="22" y="48"/>
                  <a:pt x="23" y="49"/>
                  <a:pt x="23" y="51"/>
                </a:cubicBezTo>
                <a:cubicBezTo>
                  <a:pt x="23" y="53"/>
                  <a:pt x="22" y="54"/>
                  <a:pt x="20" y="54"/>
                </a:cubicBezTo>
                <a:cubicBezTo>
                  <a:pt x="18" y="54"/>
                  <a:pt x="16" y="53"/>
                  <a:pt x="14" y="52"/>
                </a:cubicBezTo>
                <a:cubicBezTo>
                  <a:pt x="12" y="51"/>
                  <a:pt x="9" y="49"/>
                  <a:pt x="7" y="47"/>
                </a:cubicBezTo>
                <a:cubicBezTo>
                  <a:pt x="2" y="43"/>
                  <a:pt x="0" y="38"/>
                  <a:pt x="0" y="3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09" name="Freeform 27"/>
          <p:cNvSpPr/>
          <p:nvPr/>
        </p:nvSpPr>
        <p:spPr bwMode="auto">
          <a:xfrm>
            <a:off x="4086525" y="3294953"/>
            <a:ext cx="105693" cy="85697"/>
          </a:xfrm>
          <a:custGeom>
            <a:gdLst>
              <a:gd fmla="*/ 18 w 41" name="T0"/>
              <a:gd fmla="*/ 33 h 33" name="T1"/>
              <a:gd fmla="*/ 9 w 41" name="T2"/>
              <a:gd fmla="*/ 32 h 33" name="T3"/>
              <a:gd fmla="*/ 4 w 41" name="T4"/>
              <a:gd fmla="*/ 33 h 33" name="T5"/>
              <a:gd fmla="*/ 1 w 41" name="T6"/>
              <a:gd fmla="*/ 29 h 33" name="T7"/>
              <a:gd fmla="*/ 4 w 41" name="T8"/>
              <a:gd fmla="*/ 27 h 33" name="T9"/>
              <a:gd fmla="*/ 5 w 41" name="T10"/>
              <a:gd fmla="*/ 27 h 33" name="T11"/>
              <a:gd fmla="*/ 7 w 41" name="T12"/>
              <a:gd fmla="*/ 28 h 33" name="T13"/>
              <a:gd fmla="*/ 24 w 41" name="T14"/>
              <a:gd fmla="*/ 30 h 33" name="T15"/>
              <a:gd fmla="*/ 36 w 41" name="T16"/>
              <a:gd fmla="*/ 17 h 33" name="T17"/>
              <a:gd fmla="*/ 36 w 41" name="T18"/>
              <a:gd fmla="*/ 8 h 33" name="T19"/>
              <a:gd fmla="*/ 35 w 41" name="T20"/>
              <a:gd fmla="*/ 5 h 33" name="T21"/>
              <a:gd fmla="*/ 35 w 41" name="T22"/>
              <a:gd fmla="*/ 1 h 33" name="T23"/>
              <a:gd fmla="*/ 40 w 41" name="T24"/>
              <a:gd fmla="*/ 1 h 33" name="T25"/>
              <a:gd fmla="*/ 41 w 41" name="T26"/>
              <a:gd fmla="*/ 5 h 33" name="T27"/>
              <a:gd fmla="*/ 40 w 41" name="T28"/>
              <a:gd fmla="*/ 13 h 33" name="T29"/>
              <a:gd fmla="*/ 38 w 41" name="T30"/>
              <a:gd fmla="*/ 20 h 33" name="T31"/>
              <a:gd fmla="*/ 20 w 41" name="T32"/>
              <a:gd fmla="*/ 33 h 33" name="T33"/>
              <a:gd fmla="*/ 18 w 41" name="T34"/>
              <a:gd fmla="*/ 33 h 33" name="T35"/>
              <a:gd fmla="*/ 18 w 41" name="T36"/>
              <a:gd fmla="*/ 33 h 33"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3" w="41">
                <a:moveTo>
                  <a:pt x="18" y="33"/>
                </a:moveTo>
                <a:cubicBezTo>
                  <a:pt x="15" y="33"/>
                  <a:pt x="12" y="33"/>
                  <a:pt x="9" y="32"/>
                </a:cubicBezTo>
                <a:cubicBezTo>
                  <a:pt x="7" y="32"/>
                  <a:pt x="5" y="33"/>
                  <a:pt x="4" y="33"/>
                </a:cubicBezTo>
                <a:cubicBezTo>
                  <a:pt x="2" y="33"/>
                  <a:pt x="0" y="31"/>
                  <a:pt x="1" y="29"/>
                </a:cubicBezTo>
                <a:cubicBezTo>
                  <a:pt x="1" y="28"/>
                  <a:pt x="2" y="27"/>
                  <a:pt x="4" y="27"/>
                </a:cubicBezTo>
                <a:cubicBezTo>
                  <a:pt x="4" y="27"/>
                  <a:pt x="5" y="27"/>
                  <a:pt x="5" y="27"/>
                </a:cubicBezTo>
                <a:cubicBezTo>
                  <a:pt x="6" y="28"/>
                  <a:pt x="6" y="28"/>
                  <a:pt x="7" y="28"/>
                </a:cubicBezTo>
                <a:cubicBezTo>
                  <a:pt x="12" y="30"/>
                  <a:pt x="18" y="31"/>
                  <a:pt x="24" y="30"/>
                </a:cubicBezTo>
                <a:cubicBezTo>
                  <a:pt x="30" y="29"/>
                  <a:pt x="35" y="25"/>
                  <a:pt x="36" y="17"/>
                </a:cubicBezTo>
                <a:cubicBezTo>
                  <a:pt x="37" y="14"/>
                  <a:pt x="37" y="11"/>
                  <a:pt x="36" y="8"/>
                </a:cubicBezTo>
                <a:cubicBezTo>
                  <a:pt x="36" y="7"/>
                  <a:pt x="36" y="6"/>
                  <a:pt x="35" y="5"/>
                </a:cubicBezTo>
                <a:cubicBezTo>
                  <a:pt x="34" y="4"/>
                  <a:pt x="34" y="2"/>
                  <a:pt x="35" y="1"/>
                </a:cubicBezTo>
                <a:cubicBezTo>
                  <a:pt x="37" y="0"/>
                  <a:pt x="39" y="0"/>
                  <a:pt x="40" y="1"/>
                </a:cubicBezTo>
                <a:cubicBezTo>
                  <a:pt x="41" y="2"/>
                  <a:pt x="41" y="4"/>
                  <a:pt x="41" y="5"/>
                </a:cubicBezTo>
                <a:cubicBezTo>
                  <a:pt x="41" y="8"/>
                  <a:pt x="41" y="10"/>
                  <a:pt x="40" y="13"/>
                </a:cubicBezTo>
                <a:cubicBezTo>
                  <a:pt x="40" y="15"/>
                  <a:pt x="39" y="18"/>
                  <a:pt x="38" y="20"/>
                </a:cubicBezTo>
                <a:cubicBezTo>
                  <a:pt x="36" y="30"/>
                  <a:pt x="27" y="33"/>
                  <a:pt x="20" y="33"/>
                </a:cubicBezTo>
                <a:cubicBezTo>
                  <a:pt x="20" y="33"/>
                  <a:pt x="19" y="33"/>
                  <a:pt x="18" y="33"/>
                </a:cubicBezTo>
                <a:cubicBezTo>
                  <a:pt x="18" y="33"/>
                  <a:pt x="18" y="33"/>
                  <a:pt x="18" y="3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10" name="Freeform 28"/>
          <p:cNvSpPr/>
          <p:nvPr/>
        </p:nvSpPr>
        <p:spPr bwMode="auto">
          <a:xfrm>
            <a:off x="3816580" y="3233537"/>
            <a:ext cx="72842" cy="105693"/>
          </a:xfrm>
          <a:custGeom>
            <a:gdLst>
              <a:gd fmla="*/ 25 w 28" name="T0"/>
              <a:gd fmla="*/ 41 h 41" name="T1"/>
              <a:gd fmla="*/ 24 w 28" name="T2"/>
              <a:gd fmla="*/ 41 h 41" name="T3"/>
              <a:gd fmla="*/ 16 w 28" name="T4"/>
              <a:gd fmla="*/ 37 h 41" name="T5"/>
              <a:gd fmla="*/ 8 w 28" name="T6"/>
              <a:gd fmla="*/ 32 h 41" name="T7"/>
              <a:gd fmla="*/ 5 w 28" name="T8"/>
              <a:gd fmla="*/ 29 h 41" name="T9"/>
              <a:gd fmla="*/ 0 w 28" name="T10"/>
              <a:gd fmla="*/ 15 h 41" name="T11"/>
              <a:gd fmla="*/ 3 w 28" name="T12"/>
              <a:gd fmla="*/ 6 h 41" name="T13"/>
              <a:gd fmla="*/ 4 w 28" name="T14"/>
              <a:gd fmla="*/ 2 h 41" name="T15"/>
              <a:gd fmla="*/ 6 w 28" name="T16"/>
              <a:gd fmla="*/ 0 h 41" name="T17"/>
              <a:gd fmla="*/ 9 w 28" name="T18"/>
              <a:gd fmla="*/ 4 h 41" name="T19"/>
              <a:gd fmla="*/ 9 w 28" name="T20"/>
              <a:gd fmla="*/ 5 h 41" name="T21"/>
              <a:gd fmla="*/ 6 w 28" name="T22"/>
              <a:gd fmla="*/ 7 h 41" name="T23"/>
              <a:gd fmla="*/ 3 w 28" name="T24"/>
              <a:gd fmla="*/ 20 h 41" name="T25"/>
              <a:gd fmla="*/ 6 w 28" name="T26"/>
              <a:gd fmla="*/ 26 h 41" name="T27"/>
              <a:gd fmla="*/ 12 w 28" name="T28"/>
              <a:gd fmla="*/ 30 h 41" name="T29"/>
              <a:gd fmla="*/ 23 w 28" name="T30"/>
              <a:gd fmla="*/ 35 h 41" name="T31"/>
              <a:gd fmla="*/ 26 w 28" name="T32"/>
              <a:gd fmla="*/ 35 h 41" name="T33"/>
              <a:gd fmla="*/ 28 w 28" name="T34"/>
              <a:gd fmla="*/ 38 h 41" name="T35"/>
              <a:gd fmla="*/ 25 w 28" name="T36"/>
              <a:gd fmla="*/ 41 h 4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41" w="28">
                <a:moveTo>
                  <a:pt x="25" y="41"/>
                </a:moveTo>
                <a:cubicBezTo>
                  <a:pt x="25" y="41"/>
                  <a:pt x="24" y="41"/>
                  <a:pt x="24" y="41"/>
                </a:cubicBezTo>
                <a:cubicBezTo>
                  <a:pt x="21" y="40"/>
                  <a:pt x="19" y="38"/>
                  <a:pt x="16" y="37"/>
                </a:cubicBezTo>
                <a:cubicBezTo>
                  <a:pt x="14" y="35"/>
                  <a:pt x="11" y="33"/>
                  <a:pt x="8" y="32"/>
                </a:cubicBezTo>
                <a:cubicBezTo>
                  <a:pt x="7" y="31"/>
                  <a:pt x="6" y="30"/>
                  <a:pt x="5" y="29"/>
                </a:cubicBezTo>
                <a:cubicBezTo>
                  <a:pt x="1" y="25"/>
                  <a:pt x="0" y="20"/>
                  <a:pt x="0" y="15"/>
                </a:cubicBezTo>
                <a:cubicBezTo>
                  <a:pt x="1" y="12"/>
                  <a:pt x="2" y="9"/>
                  <a:pt x="3" y="6"/>
                </a:cubicBezTo>
                <a:cubicBezTo>
                  <a:pt x="3" y="5"/>
                  <a:pt x="4" y="3"/>
                  <a:pt x="4" y="2"/>
                </a:cubicBezTo>
                <a:cubicBezTo>
                  <a:pt x="5" y="1"/>
                  <a:pt x="5" y="0"/>
                  <a:pt x="6" y="0"/>
                </a:cubicBezTo>
                <a:cubicBezTo>
                  <a:pt x="9" y="0"/>
                  <a:pt x="10" y="2"/>
                  <a:pt x="9" y="4"/>
                </a:cubicBezTo>
                <a:cubicBezTo>
                  <a:pt x="9" y="5"/>
                  <a:pt x="9" y="5"/>
                  <a:pt x="9" y="5"/>
                </a:cubicBezTo>
                <a:cubicBezTo>
                  <a:pt x="8" y="6"/>
                  <a:pt x="7" y="6"/>
                  <a:pt x="6" y="7"/>
                </a:cubicBezTo>
                <a:cubicBezTo>
                  <a:pt x="3" y="11"/>
                  <a:pt x="3" y="15"/>
                  <a:pt x="3" y="20"/>
                </a:cubicBezTo>
                <a:cubicBezTo>
                  <a:pt x="3" y="22"/>
                  <a:pt x="4" y="24"/>
                  <a:pt x="6" y="26"/>
                </a:cubicBezTo>
                <a:cubicBezTo>
                  <a:pt x="7" y="28"/>
                  <a:pt x="9" y="29"/>
                  <a:pt x="12" y="30"/>
                </a:cubicBezTo>
                <a:cubicBezTo>
                  <a:pt x="15" y="32"/>
                  <a:pt x="19" y="34"/>
                  <a:pt x="23" y="35"/>
                </a:cubicBezTo>
                <a:cubicBezTo>
                  <a:pt x="24" y="35"/>
                  <a:pt x="25" y="35"/>
                  <a:pt x="26" y="35"/>
                </a:cubicBezTo>
                <a:cubicBezTo>
                  <a:pt x="27" y="36"/>
                  <a:pt x="28" y="37"/>
                  <a:pt x="28" y="38"/>
                </a:cubicBezTo>
                <a:cubicBezTo>
                  <a:pt x="28" y="40"/>
                  <a:pt x="27" y="41"/>
                  <a:pt x="25" y="4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11" name="Freeform 29"/>
          <p:cNvSpPr/>
          <p:nvPr/>
        </p:nvSpPr>
        <p:spPr bwMode="auto">
          <a:xfrm>
            <a:off x="4169365" y="3364939"/>
            <a:ext cx="34279" cy="28566"/>
          </a:xfrm>
          <a:custGeom>
            <a:gdLst>
              <a:gd fmla="*/ 3 w 13" name="T0"/>
              <a:gd fmla="*/ 8 h 11" name="T1"/>
              <a:gd fmla="*/ 8 w 13" name="T2"/>
              <a:gd fmla="*/ 6 h 11" name="T3"/>
              <a:gd fmla="*/ 9 w 13" name="T4"/>
              <a:gd fmla="*/ 3 h 11" name="T5"/>
              <a:gd fmla="*/ 9 w 13" name="T6"/>
              <a:gd fmla="*/ 2 h 11" name="T7"/>
              <a:gd fmla="*/ 11 w 13" name="T8"/>
              <a:gd fmla="*/ 0 h 11" name="T9"/>
              <a:gd fmla="*/ 13 w 13" name="T10"/>
              <a:gd fmla="*/ 1 h 11" name="T11"/>
              <a:gd fmla="*/ 13 w 13" name="T12"/>
              <a:gd fmla="*/ 3 h 11" name="T13"/>
              <a:gd fmla="*/ 9 w 13" name="T14"/>
              <a:gd fmla="*/ 9 h 11" name="T15"/>
              <a:gd fmla="*/ 4 w 13" name="T16"/>
              <a:gd fmla="*/ 11 h 11" name="T17"/>
              <a:gd fmla="*/ 2 w 13" name="T18"/>
              <a:gd fmla="*/ 10 h 11" name="T19"/>
              <a:gd fmla="*/ 0 w 13" name="T20"/>
              <a:gd fmla="*/ 9 h 11" name="T21"/>
              <a:gd fmla="*/ 0 w 13" name="T22"/>
              <a:gd fmla="*/ 9 h 11" name="T23"/>
              <a:gd fmla="*/ 1 w 13" name="T24"/>
              <a:gd fmla="*/ 7 h 11" name="T25"/>
              <a:gd fmla="*/ 3 w 13" name="T26"/>
              <a:gd fmla="*/ 7 h 11" name="T27"/>
              <a:gd fmla="*/ 3 w 13" name="T28"/>
              <a:gd fmla="*/ 8 h 1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1" w="13">
                <a:moveTo>
                  <a:pt x="3" y="8"/>
                </a:moveTo>
                <a:cubicBezTo>
                  <a:pt x="6" y="9"/>
                  <a:pt x="7" y="8"/>
                  <a:pt x="8" y="6"/>
                </a:cubicBezTo>
                <a:cubicBezTo>
                  <a:pt x="8" y="5"/>
                  <a:pt x="9" y="4"/>
                  <a:pt x="9" y="3"/>
                </a:cubicBezTo>
                <a:cubicBezTo>
                  <a:pt x="9" y="3"/>
                  <a:pt x="9" y="2"/>
                  <a:pt x="9" y="2"/>
                </a:cubicBezTo>
                <a:cubicBezTo>
                  <a:pt x="9" y="1"/>
                  <a:pt x="10" y="0"/>
                  <a:pt x="11" y="0"/>
                </a:cubicBezTo>
                <a:cubicBezTo>
                  <a:pt x="12" y="0"/>
                  <a:pt x="12" y="0"/>
                  <a:pt x="13" y="1"/>
                </a:cubicBezTo>
                <a:cubicBezTo>
                  <a:pt x="13" y="2"/>
                  <a:pt x="13" y="3"/>
                  <a:pt x="13" y="3"/>
                </a:cubicBezTo>
                <a:cubicBezTo>
                  <a:pt x="12" y="5"/>
                  <a:pt x="10" y="7"/>
                  <a:pt x="9" y="9"/>
                </a:cubicBezTo>
                <a:cubicBezTo>
                  <a:pt x="7" y="10"/>
                  <a:pt x="6" y="11"/>
                  <a:pt x="4" y="11"/>
                </a:cubicBezTo>
                <a:cubicBezTo>
                  <a:pt x="3" y="10"/>
                  <a:pt x="3" y="10"/>
                  <a:pt x="2" y="10"/>
                </a:cubicBezTo>
                <a:cubicBezTo>
                  <a:pt x="1" y="10"/>
                  <a:pt x="1" y="10"/>
                  <a:pt x="0" y="9"/>
                </a:cubicBezTo>
                <a:cubicBezTo>
                  <a:pt x="0" y="9"/>
                  <a:pt x="0" y="9"/>
                  <a:pt x="0" y="9"/>
                </a:cubicBezTo>
                <a:cubicBezTo>
                  <a:pt x="0" y="8"/>
                  <a:pt x="0" y="7"/>
                  <a:pt x="1" y="7"/>
                </a:cubicBezTo>
                <a:cubicBezTo>
                  <a:pt x="2" y="6"/>
                  <a:pt x="2" y="6"/>
                  <a:pt x="3" y="7"/>
                </a:cubicBezTo>
                <a:cubicBezTo>
                  <a:pt x="4" y="7"/>
                  <a:pt x="4" y="8"/>
                  <a:pt x="3"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12" name="Freeform 30"/>
          <p:cNvSpPr/>
          <p:nvPr/>
        </p:nvSpPr>
        <p:spPr bwMode="auto">
          <a:xfrm>
            <a:off x="3819437" y="3424927"/>
            <a:ext cx="25709" cy="142828"/>
          </a:xfrm>
          <a:custGeom>
            <a:gdLst>
              <a:gd fmla="*/ 1 w 10" name="T0"/>
              <a:gd fmla="*/ 26 h 55" name="T1"/>
              <a:gd fmla="*/ 2 w 10" name="T2"/>
              <a:gd fmla="*/ 11 h 55" name="T3"/>
              <a:gd fmla="*/ 1 w 10" name="T4"/>
              <a:gd fmla="*/ 4 h 55" name="T5"/>
              <a:gd fmla="*/ 3 w 10" name="T6"/>
              <a:gd fmla="*/ 0 h 55" name="T7"/>
              <a:gd fmla="*/ 6 w 10" name="T8"/>
              <a:gd fmla="*/ 2 h 55" name="T9"/>
              <a:gd fmla="*/ 6 w 10" name="T10"/>
              <a:gd fmla="*/ 3 h 55" name="T11"/>
              <a:gd fmla="*/ 4 w 10" name="T12"/>
              <a:gd fmla="*/ 15 h 55" name="T13"/>
              <a:gd fmla="*/ 4 w 10" name="T14"/>
              <a:gd fmla="*/ 32 h 55" name="T15"/>
              <a:gd fmla="*/ 7 w 10" name="T16"/>
              <a:gd fmla="*/ 48 h 55" name="T17"/>
              <a:gd fmla="*/ 9 w 10" name="T18"/>
              <a:gd fmla="*/ 50 h 55" name="T19"/>
              <a:gd fmla="*/ 8 w 10" name="T20"/>
              <a:gd fmla="*/ 54 h 55" name="T21"/>
              <a:gd fmla="*/ 4 w 10" name="T22"/>
              <a:gd fmla="*/ 54 h 55" name="T23"/>
              <a:gd fmla="*/ 3 w 10" name="T24"/>
              <a:gd fmla="*/ 52 h 55" name="T25"/>
              <a:gd fmla="*/ 2 w 10" name="T26"/>
              <a:gd fmla="*/ 43 h 55" name="T27"/>
              <a:gd fmla="*/ 1 w 10" name="T28"/>
              <a:gd fmla="*/ 26 h 5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55" w="10">
                <a:moveTo>
                  <a:pt x="1" y="26"/>
                </a:moveTo>
                <a:cubicBezTo>
                  <a:pt x="1" y="21"/>
                  <a:pt x="1" y="16"/>
                  <a:pt x="2" y="11"/>
                </a:cubicBezTo>
                <a:cubicBezTo>
                  <a:pt x="2" y="9"/>
                  <a:pt x="1" y="6"/>
                  <a:pt x="1" y="4"/>
                </a:cubicBezTo>
                <a:cubicBezTo>
                  <a:pt x="0" y="2"/>
                  <a:pt x="1" y="1"/>
                  <a:pt x="3" y="0"/>
                </a:cubicBezTo>
                <a:cubicBezTo>
                  <a:pt x="4" y="0"/>
                  <a:pt x="6" y="1"/>
                  <a:pt x="6" y="2"/>
                </a:cubicBezTo>
                <a:cubicBezTo>
                  <a:pt x="6" y="3"/>
                  <a:pt x="6" y="3"/>
                  <a:pt x="6" y="3"/>
                </a:cubicBezTo>
                <a:cubicBezTo>
                  <a:pt x="5" y="7"/>
                  <a:pt x="4" y="11"/>
                  <a:pt x="4" y="15"/>
                </a:cubicBezTo>
                <a:cubicBezTo>
                  <a:pt x="4" y="20"/>
                  <a:pt x="4" y="26"/>
                  <a:pt x="4" y="32"/>
                </a:cubicBezTo>
                <a:cubicBezTo>
                  <a:pt x="4" y="37"/>
                  <a:pt x="5" y="42"/>
                  <a:pt x="7" y="48"/>
                </a:cubicBezTo>
                <a:cubicBezTo>
                  <a:pt x="8" y="49"/>
                  <a:pt x="8" y="49"/>
                  <a:pt x="9" y="50"/>
                </a:cubicBezTo>
                <a:cubicBezTo>
                  <a:pt x="10" y="51"/>
                  <a:pt x="10" y="53"/>
                  <a:pt x="8" y="54"/>
                </a:cubicBezTo>
                <a:cubicBezTo>
                  <a:pt x="7" y="55"/>
                  <a:pt x="5" y="55"/>
                  <a:pt x="4" y="54"/>
                </a:cubicBezTo>
                <a:cubicBezTo>
                  <a:pt x="4" y="53"/>
                  <a:pt x="3" y="52"/>
                  <a:pt x="3" y="52"/>
                </a:cubicBezTo>
                <a:cubicBezTo>
                  <a:pt x="3" y="49"/>
                  <a:pt x="2" y="46"/>
                  <a:pt x="2" y="43"/>
                </a:cubicBezTo>
                <a:cubicBezTo>
                  <a:pt x="1" y="37"/>
                  <a:pt x="1" y="32"/>
                  <a:pt x="1" y="2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13" name="Freeform 31"/>
          <p:cNvSpPr>
            <a:spLocks noEditPoints="1"/>
          </p:cNvSpPr>
          <p:nvPr/>
        </p:nvSpPr>
        <p:spPr bwMode="auto">
          <a:xfrm>
            <a:off x="3705174" y="1539596"/>
            <a:ext cx="724138" cy="418487"/>
          </a:xfrm>
          <a:custGeom>
            <a:gdLst>
              <a:gd fmla="*/ 39 w 279" name="T0"/>
              <a:gd fmla="*/ 147 h 161" name="T1"/>
              <a:gd fmla="*/ 22 w 279" name="T2"/>
              <a:gd fmla="*/ 108 h 161" name="T3"/>
              <a:gd fmla="*/ 27 w 279" name="T4"/>
              <a:gd fmla="*/ 86 h 161" name="T5"/>
              <a:gd fmla="*/ 28 w 279" name="T6"/>
              <a:gd fmla="*/ 64 h 161" name="T7"/>
              <a:gd fmla="*/ 132 w 279" name="T8"/>
              <a:gd fmla="*/ 2 h 161" name="T9"/>
              <a:gd fmla="*/ 187 w 279" name="T10"/>
              <a:gd fmla="*/ 12 h 161" name="T11"/>
              <a:gd fmla="*/ 123 w 279" name="T12"/>
              <a:gd fmla="*/ 9 h 161" name="T13"/>
              <a:gd fmla="*/ 174 w 279" name="T14"/>
              <a:gd fmla="*/ 19 h 161" name="T15"/>
              <a:gd fmla="*/ 217 w 279" name="T16"/>
              <a:gd fmla="*/ 45 h 161" name="T17"/>
              <a:gd fmla="*/ 252 w 279" name="T18"/>
              <a:gd fmla="*/ 74 h 161" name="T19"/>
              <a:gd fmla="*/ 160 w 279" name="T20"/>
              <a:gd fmla="*/ 158 h 161" name="T21"/>
              <a:gd fmla="*/ 97 w 279" name="T22"/>
              <a:gd fmla="*/ 156 h 161" name="T23"/>
              <a:gd fmla="*/ 41 w 279" name="T24"/>
              <a:gd fmla="*/ 100 h 161" name="T25"/>
              <a:gd fmla="*/ 68 w 279" name="T26"/>
              <a:gd fmla="*/ 136 h 161" name="T27"/>
              <a:gd fmla="*/ 178 w 279" name="T28"/>
              <a:gd fmla="*/ 145 h 161" name="T29"/>
              <a:gd fmla="*/ 252 w 279" name="T30"/>
              <a:gd fmla="*/ 111 h 161" name="T31"/>
              <a:gd fmla="*/ 114 w 279" name="T32"/>
              <a:gd fmla="*/ 130 h 161" name="T33"/>
              <a:gd fmla="*/ 97 w 279" name="T34"/>
              <a:gd fmla="*/ 118 h 161" name="T35"/>
              <a:gd fmla="*/ 214 w 279" name="T36"/>
              <a:gd fmla="*/ 63 h 161" name="T37"/>
              <a:gd fmla="*/ 196 w 279" name="T38"/>
              <a:gd fmla="*/ 95 h 161" name="T39"/>
              <a:gd fmla="*/ 167 w 279" name="T40"/>
              <a:gd fmla="*/ 108 h 161" name="T41"/>
              <a:gd fmla="*/ 129 w 279" name="T42"/>
              <a:gd fmla="*/ 112 h 161" name="T43"/>
              <a:gd fmla="*/ 103 w 279" name="T44"/>
              <a:gd fmla="*/ 96 h 161" name="T45"/>
              <a:gd fmla="*/ 94 w 279" name="T46"/>
              <a:gd fmla="*/ 35 h 161" name="T47"/>
              <a:gd fmla="*/ 145 w 279" name="T48"/>
              <a:gd fmla="*/ 132 h 161" name="T49"/>
              <a:gd fmla="*/ 67 w 279" name="T50"/>
              <a:gd fmla="*/ 72 h 161" name="T51"/>
              <a:gd fmla="*/ 58 w 279" name="T52"/>
              <a:gd fmla="*/ 68 h 161" name="T53"/>
              <a:gd fmla="*/ 269 w 279" name="T54"/>
              <a:gd fmla="*/ 111 h 161" name="T55"/>
              <a:gd fmla="*/ 175 w 279" name="T56"/>
              <a:gd fmla="*/ 63 h 161" name="T57"/>
              <a:gd fmla="*/ 124 w 279" name="T58"/>
              <a:gd fmla="*/ 96 h 161" name="T59"/>
              <a:gd fmla="*/ 141 w 279" name="T60"/>
              <a:gd fmla="*/ 97 h 161" name="T61"/>
              <a:gd fmla="*/ 194 w 279" name="T62"/>
              <a:gd fmla="*/ 58 h 161" name="T63"/>
              <a:gd fmla="*/ 53 w 279" name="T64"/>
              <a:gd fmla="*/ 41 h 161" name="T65"/>
              <a:gd fmla="*/ 170 w 279" name="T66"/>
              <a:gd fmla="*/ 150 h 161" name="T67"/>
              <a:gd fmla="*/ 200 w 279" name="T68"/>
              <a:gd fmla="*/ 145 h 161" name="T69"/>
              <a:gd fmla="*/ 150 w 279" name="T70"/>
              <a:gd fmla="*/ 20 h 161" name="T71"/>
              <a:gd fmla="*/ 267 w 279" name="T72"/>
              <a:gd fmla="*/ 123 h 161" name="T73"/>
              <a:gd fmla="*/ 124 w 279" name="T74"/>
              <a:gd fmla="*/ 154 h 161" name="T75"/>
              <a:gd fmla="*/ 84 w 279" name="T76"/>
              <a:gd fmla="*/ 54 h 161" name="T77"/>
              <a:gd fmla="*/ 243 w 279" name="T78"/>
              <a:gd fmla="*/ 123 h 161" name="T79"/>
              <a:gd fmla="*/ 144 w 279" name="T80"/>
              <a:gd fmla="*/ 83 h 161" name="T81"/>
              <a:gd fmla="*/ 79 w 279" name="T82"/>
              <a:gd fmla="*/ 48 h 161" name="T83"/>
              <a:gd fmla="*/ 65 w 279" name="T84"/>
              <a:gd fmla="*/ 62 h 161" name="T85"/>
              <a:gd fmla="*/ 92 w 279" name="T86"/>
              <a:gd fmla="*/ 46 h 161" name="T87"/>
              <a:gd fmla="*/ 102 w 279" name="T88"/>
              <a:gd fmla="*/ 55 h 161" name="T89"/>
              <a:gd fmla="*/ 99 w 279" name="T90"/>
              <a:gd fmla="*/ 38 h 161" name="T91"/>
              <a:gd fmla="*/ 54 w 279" name="T92"/>
              <a:gd fmla="*/ 134 h 161" name="T93"/>
              <a:gd fmla="*/ 124 w 279" name="T94"/>
              <a:gd fmla="*/ 45 h 161" name="T95"/>
              <a:gd fmla="*/ 143 w 279" name="T96"/>
              <a:gd fmla="*/ 60 h 161" name="T97"/>
              <a:gd fmla="*/ 68 w 279" name="T98"/>
              <a:gd fmla="*/ 55 h 161" name="T99"/>
              <a:gd fmla="*/ 106 w 279" name="T100"/>
              <a:gd fmla="*/ 44 h 161" name="T101"/>
              <a:gd fmla="*/ 71 w 279" name="T102"/>
              <a:gd fmla="*/ 53 h 161" name="T103"/>
              <a:gd fmla="*/ 154 w 279" name="T104"/>
              <a:gd fmla="*/ 61 h 161" name="T105"/>
              <a:gd fmla="*/ 136 w 279" name="T106"/>
              <a:gd fmla="*/ 58 h 161" name="T107"/>
              <a:gd fmla="*/ 119 w 279" name="T108"/>
              <a:gd fmla="*/ 89 h 161" name="T109"/>
              <a:gd fmla="*/ 224 w 279" name="T110"/>
              <a:gd fmla="*/ 61 h 161" name="T111"/>
              <a:gd fmla="*/ 111 w 279" name="T112"/>
              <a:gd fmla="*/ 49 h 161" name="T113"/>
              <a:gd fmla="*/ 27 w 279" name="T114"/>
              <a:gd fmla="*/ 82 h 161" name="T115"/>
              <a:gd fmla="*/ 125 w 279" name="T116"/>
              <a:gd fmla="*/ 52 h 161" name="T117"/>
              <a:gd fmla="*/ 137 w 279" name="T118"/>
              <a:gd fmla="*/ 50 h 161" name="T119"/>
              <a:gd fmla="*/ 136 w 279" name="T120"/>
              <a:gd fmla="*/ 73 h 161" name="T121"/>
              <a:gd fmla="*/ 99 w 279" name="T122"/>
              <a:gd fmla="*/ 91 h 161" name="T123"/>
              <a:gd fmla="*/ 120 w 279" name="T124"/>
              <a:gd fmla="*/ 86 h 16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61" w="279">
                <a:moveTo>
                  <a:pt x="96" y="153"/>
                </a:moveTo>
                <a:cubicBezTo>
                  <a:pt x="94" y="152"/>
                  <a:pt x="92" y="152"/>
                  <a:pt x="91" y="152"/>
                </a:cubicBezTo>
                <a:cubicBezTo>
                  <a:pt x="87" y="153"/>
                  <a:pt x="84" y="152"/>
                  <a:pt x="81" y="153"/>
                </a:cubicBezTo>
                <a:cubicBezTo>
                  <a:pt x="79" y="153"/>
                  <a:pt x="77" y="153"/>
                  <a:pt x="76" y="154"/>
                </a:cubicBezTo>
                <a:cubicBezTo>
                  <a:pt x="75" y="154"/>
                  <a:pt x="74" y="154"/>
                  <a:pt x="73" y="154"/>
                </a:cubicBezTo>
                <a:cubicBezTo>
                  <a:pt x="73" y="155"/>
                  <a:pt x="73" y="155"/>
                  <a:pt x="72" y="155"/>
                </a:cubicBezTo>
                <a:cubicBezTo>
                  <a:pt x="71" y="155"/>
                  <a:pt x="71" y="155"/>
                  <a:pt x="71" y="154"/>
                </a:cubicBezTo>
                <a:cubicBezTo>
                  <a:pt x="70" y="153"/>
                  <a:pt x="70" y="153"/>
                  <a:pt x="71" y="152"/>
                </a:cubicBezTo>
                <a:cubicBezTo>
                  <a:pt x="72" y="151"/>
                  <a:pt x="74" y="149"/>
                  <a:pt x="75" y="148"/>
                </a:cubicBezTo>
                <a:cubicBezTo>
                  <a:pt x="75" y="148"/>
                  <a:pt x="75" y="147"/>
                  <a:pt x="76" y="147"/>
                </a:cubicBezTo>
                <a:cubicBezTo>
                  <a:pt x="75" y="147"/>
                  <a:pt x="75" y="147"/>
                  <a:pt x="74" y="147"/>
                </a:cubicBezTo>
                <a:cubicBezTo>
                  <a:pt x="72" y="146"/>
                  <a:pt x="69" y="145"/>
                  <a:pt x="67" y="144"/>
                </a:cubicBezTo>
                <a:cubicBezTo>
                  <a:pt x="66" y="144"/>
                  <a:pt x="65" y="144"/>
                  <a:pt x="65" y="144"/>
                </a:cubicBezTo>
                <a:cubicBezTo>
                  <a:pt x="64" y="145"/>
                  <a:pt x="63" y="146"/>
                  <a:pt x="62" y="146"/>
                </a:cubicBezTo>
                <a:cubicBezTo>
                  <a:pt x="61" y="147"/>
                  <a:pt x="60" y="148"/>
                  <a:pt x="59" y="148"/>
                </a:cubicBezTo>
                <a:cubicBezTo>
                  <a:pt x="58" y="149"/>
                  <a:pt x="58" y="149"/>
                  <a:pt x="57" y="148"/>
                </a:cubicBezTo>
                <a:cubicBezTo>
                  <a:pt x="57" y="148"/>
                  <a:pt x="56" y="147"/>
                  <a:pt x="57" y="146"/>
                </a:cubicBezTo>
                <a:cubicBezTo>
                  <a:pt x="58" y="145"/>
                  <a:pt x="59" y="144"/>
                  <a:pt x="60" y="142"/>
                </a:cubicBezTo>
                <a:cubicBezTo>
                  <a:pt x="60" y="142"/>
                  <a:pt x="60" y="142"/>
                  <a:pt x="60" y="142"/>
                </a:cubicBezTo>
                <a:cubicBezTo>
                  <a:pt x="60" y="141"/>
                  <a:pt x="60" y="141"/>
                  <a:pt x="59" y="141"/>
                </a:cubicBezTo>
                <a:cubicBezTo>
                  <a:pt x="58" y="140"/>
                  <a:pt x="56" y="139"/>
                  <a:pt x="54" y="138"/>
                </a:cubicBezTo>
                <a:cubicBezTo>
                  <a:pt x="54" y="138"/>
                  <a:pt x="53" y="138"/>
                  <a:pt x="53" y="138"/>
                </a:cubicBezTo>
                <a:cubicBezTo>
                  <a:pt x="51" y="139"/>
                  <a:pt x="50" y="140"/>
                  <a:pt x="48" y="141"/>
                </a:cubicBezTo>
                <a:cubicBezTo>
                  <a:pt x="47" y="143"/>
                  <a:pt x="45" y="144"/>
                  <a:pt x="44" y="146"/>
                </a:cubicBezTo>
                <a:cubicBezTo>
                  <a:pt x="43" y="147"/>
                  <a:pt x="43" y="147"/>
                  <a:pt x="42" y="148"/>
                </a:cubicBezTo>
                <a:cubicBezTo>
                  <a:pt x="42" y="148"/>
                  <a:pt x="42" y="149"/>
                  <a:pt x="41" y="149"/>
                </a:cubicBezTo>
                <a:cubicBezTo>
                  <a:pt x="41" y="149"/>
                  <a:pt x="40" y="150"/>
                  <a:pt x="40" y="149"/>
                </a:cubicBezTo>
                <a:cubicBezTo>
                  <a:pt x="39" y="149"/>
                  <a:pt x="39" y="148"/>
                  <a:pt x="39" y="148"/>
                </a:cubicBezTo>
                <a:cubicBezTo>
                  <a:pt x="39" y="148"/>
                  <a:pt x="39" y="148"/>
                  <a:pt x="39" y="147"/>
                </a:cubicBezTo>
                <a:cubicBezTo>
                  <a:pt x="40" y="144"/>
                  <a:pt x="40" y="141"/>
                  <a:pt x="41" y="138"/>
                </a:cubicBezTo>
                <a:cubicBezTo>
                  <a:pt x="42" y="136"/>
                  <a:pt x="43" y="134"/>
                  <a:pt x="45" y="132"/>
                </a:cubicBezTo>
                <a:cubicBezTo>
                  <a:pt x="45" y="132"/>
                  <a:pt x="46" y="132"/>
                  <a:pt x="46" y="132"/>
                </a:cubicBezTo>
                <a:cubicBezTo>
                  <a:pt x="45" y="130"/>
                  <a:pt x="43" y="129"/>
                  <a:pt x="42" y="128"/>
                </a:cubicBezTo>
                <a:cubicBezTo>
                  <a:pt x="42" y="129"/>
                  <a:pt x="41" y="129"/>
                  <a:pt x="40" y="129"/>
                </a:cubicBezTo>
                <a:cubicBezTo>
                  <a:pt x="36" y="130"/>
                  <a:pt x="33" y="132"/>
                  <a:pt x="30" y="135"/>
                </a:cubicBezTo>
                <a:cubicBezTo>
                  <a:pt x="30" y="135"/>
                  <a:pt x="29" y="136"/>
                  <a:pt x="29" y="136"/>
                </a:cubicBezTo>
                <a:cubicBezTo>
                  <a:pt x="28" y="136"/>
                  <a:pt x="28" y="136"/>
                  <a:pt x="27" y="136"/>
                </a:cubicBezTo>
                <a:cubicBezTo>
                  <a:pt x="27" y="136"/>
                  <a:pt x="27" y="135"/>
                  <a:pt x="27" y="135"/>
                </a:cubicBezTo>
                <a:cubicBezTo>
                  <a:pt x="27" y="135"/>
                  <a:pt x="27" y="134"/>
                  <a:pt x="27" y="134"/>
                </a:cubicBezTo>
                <a:cubicBezTo>
                  <a:pt x="28" y="132"/>
                  <a:pt x="29" y="130"/>
                  <a:pt x="30" y="128"/>
                </a:cubicBezTo>
                <a:cubicBezTo>
                  <a:pt x="31" y="126"/>
                  <a:pt x="33" y="124"/>
                  <a:pt x="36" y="123"/>
                </a:cubicBezTo>
                <a:cubicBezTo>
                  <a:pt x="36" y="123"/>
                  <a:pt x="36" y="123"/>
                  <a:pt x="37" y="123"/>
                </a:cubicBezTo>
                <a:cubicBezTo>
                  <a:pt x="37" y="123"/>
                  <a:pt x="37" y="122"/>
                  <a:pt x="36" y="122"/>
                </a:cubicBezTo>
                <a:cubicBezTo>
                  <a:pt x="35" y="121"/>
                  <a:pt x="34" y="119"/>
                  <a:pt x="32" y="118"/>
                </a:cubicBezTo>
                <a:cubicBezTo>
                  <a:pt x="32" y="117"/>
                  <a:pt x="31" y="117"/>
                  <a:pt x="31" y="117"/>
                </a:cubicBezTo>
                <a:cubicBezTo>
                  <a:pt x="29" y="118"/>
                  <a:pt x="27" y="118"/>
                  <a:pt x="26" y="118"/>
                </a:cubicBezTo>
                <a:cubicBezTo>
                  <a:pt x="23" y="119"/>
                  <a:pt x="21" y="120"/>
                  <a:pt x="19" y="122"/>
                </a:cubicBezTo>
                <a:cubicBezTo>
                  <a:pt x="18" y="123"/>
                  <a:pt x="17" y="124"/>
                  <a:pt x="16" y="126"/>
                </a:cubicBezTo>
                <a:cubicBezTo>
                  <a:pt x="15" y="126"/>
                  <a:pt x="15" y="126"/>
                  <a:pt x="14" y="127"/>
                </a:cubicBezTo>
                <a:cubicBezTo>
                  <a:pt x="14" y="127"/>
                  <a:pt x="13" y="127"/>
                  <a:pt x="13" y="127"/>
                </a:cubicBezTo>
                <a:cubicBezTo>
                  <a:pt x="12" y="126"/>
                  <a:pt x="12" y="126"/>
                  <a:pt x="12" y="125"/>
                </a:cubicBezTo>
                <a:cubicBezTo>
                  <a:pt x="12" y="125"/>
                  <a:pt x="12" y="125"/>
                  <a:pt x="12" y="125"/>
                </a:cubicBezTo>
                <a:cubicBezTo>
                  <a:pt x="14" y="122"/>
                  <a:pt x="15" y="120"/>
                  <a:pt x="17" y="117"/>
                </a:cubicBezTo>
                <a:cubicBezTo>
                  <a:pt x="19" y="115"/>
                  <a:pt x="21" y="113"/>
                  <a:pt x="24" y="112"/>
                </a:cubicBezTo>
                <a:cubicBezTo>
                  <a:pt x="25" y="112"/>
                  <a:pt x="25" y="112"/>
                  <a:pt x="26" y="111"/>
                </a:cubicBezTo>
                <a:cubicBezTo>
                  <a:pt x="25" y="111"/>
                  <a:pt x="25" y="110"/>
                  <a:pt x="25" y="110"/>
                </a:cubicBezTo>
                <a:cubicBezTo>
                  <a:pt x="24" y="110"/>
                  <a:pt x="24" y="109"/>
                  <a:pt x="24" y="109"/>
                </a:cubicBezTo>
                <a:cubicBezTo>
                  <a:pt x="24" y="108"/>
                  <a:pt x="23" y="108"/>
                  <a:pt x="22" y="108"/>
                </a:cubicBezTo>
                <a:cubicBezTo>
                  <a:pt x="20" y="108"/>
                  <a:pt x="18" y="108"/>
                  <a:pt x="16" y="108"/>
                </a:cubicBezTo>
                <a:cubicBezTo>
                  <a:pt x="15" y="108"/>
                  <a:pt x="14" y="109"/>
                  <a:pt x="13" y="109"/>
                </a:cubicBezTo>
                <a:cubicBezTo>
                  <a:pt x="10" y="110"/>
                  <a:pt x="8" y="112"/>
                  <a:pt x="6" y="114"/>
                </a:cubicBezTo>
                <a:cubicBezTo>
                  <a:pt x="6" y="114"/>
                  <a:pt x="5" y="114"/>
                  <a:pt x="5" y="114"/>
                </a:cubicBezTo>
                <a:cubicBezTo>
                  <a:pt x="5" y="115"/>
                  <a:pt x="4" y="114"/>
                  <a:pt x="4" y="114"/>
                </a:cubicBezTo>
                <a:cubicBezTo>
                  <a:pt x="3" y="114"/>
                  <a:pt x="3" y="113"/>
                  <a:pt x="3" y="113"/>
                </a:cubicBezTo>
                <a:cubicBezTo>
                  <a:pt x="3" y="113"/>
                  <a:pt x="4" y="112"/>
                  <a:pt x="4" y="112"/>
                </a:cubicBezTo>
                <a:cubicBezTo>
                  <a:pt x="7" y="107"/>
                  <a:pt x="11" y="104"/>
                  <a:pt x="17" y="103"/>
                </a:cubicBezTo>
                <a:cubicBezTo>
                  <a:pt x="18" y="103"/>
                  <a:pt x="19" y="103"/>
                  <a:pt x="20" y="102"/>
                </a:cubicBezTo>
                <a:cubicBezTo>
                  <a:pt x="20" y="102"/>
                  <a:pt x="19" y="101"/>
                  <a:pt x="19" y="101"/>
                </a:cubicBezTo>
                <a:cubicBezTo>
                  <a:pt x="18" y="100"/>
                  <a:pt x="18" y="100"/>
                  <a:pt x="18" y="99"/>
                </a:cubicBezTo>
                <a:cubicBezTo>
                  <a:pt x="18" y="99"/>
                  <a:pt x="18" y="98"/>
                  <a:pt x="19" y="98"/>
                </a:cubicBezTo>
                <a:cubicBezTo>
                  <a:pt x="20" y="97"/>
                  <a:pt x="20" y="97"/>
                  <a:pt x="21" y="97"/>
                </a:cubicBezTo>
                <a:cubicBezTo>
                  <a:pt x="21" y="97"/>
                  <a:pt x="21" y="97"/>
                  <a:pt x="21" y="96"/>
                </a:cubicBezTo>
                <a:cubicBezTo>
                  <a:pt x="21" y="96"/>
                  <a:pt x="21" y="96"/>
                  <a:pt x="20" y="96"/>
                </a:cubicBezTo>
                <a:cubicBezTo>
                  <a:pt x="18" y="96"/>
                  <a:pt x="16" y="96"/>
                  <a:pt x="15" y="95"/>
                </a:cubicBezTo>
                <a:cubicBezTo>
                  <a:pt x="13" y="93"/>
                  <a:pt x="11" y="92"/>
                  <a:pt x="9" y="91"/>
                </a:cubicBezTo>
                <a:cubicBezTo>
                  <a:pt x="9" y="90"/>
                  <a:pt x="8" y="89"/>
                  <a:pt x="7" y="89"/>
                </a:cubicBezTo>
                <a:cubicBezTo>
                  <a:pt x="4" y="87"/>
                  <a:pt x="2" y="85"/>
                  <a:pt x="1" y="82"/>
                </a:cubicBezTo>
                <a:cubicBezTo>
                  <a:pt x="0" y="82"/>
                  <a:pt x="0" y="82"/>
                  <a:pt x="0" y="82"/>
                </a:cubicBezTo>
                <a:cubicBezTo>
                  <a:pt x="0" y="81"/>
                  <a:pt x="0" y="81"/>
                  <a:pt x="0" y="80"/>
                </a:cubicBezTo>
                <a:cubicBezTo>
                  <a:pt x="1" y="80"/>
                  <a:pt x="2" y="80"/>
                  <a:pt x="2" y="80"/>
                </a:cubicBezTo>
                <a:cubicBezTo>
                  <a:pt x="3" y="81"/>
                  <a:pt x="4" y="82"/>
                  <a:pt x="5" y="83"/>
                </a:cubicBezTo>
                <a:cubicBezTo>
                  <a:pt x="6" y="84"/>
                  <a:pt x="7" y="86"/>
                  <a:pt x="9" y="87"/>
                </a:cubicBezTo>
                <a:cubicBezTo>
                  <a:pt x="9" y="87"/>
                  <a:pt x="10" y="88"/>
                  <a:pt x="10" y="88"/>
                </a:cubicBezTo>
                <a:cubicBezTo>
                  <a:pt x="11" y="89"/>
                  <a:pt x="12" y="89"/>
                  <a:pt x="13" y="90"/>
                </a:cubicBezTo>
                <a:cubicBezTo>
                  <a:pt x="16" y="91"/>
                  <a:pt x="19" y="91"/>
                  <a:pt x="21" y="91"/>
                </a:cubicBezTo>
                <a:cubicBezTo>
                  <a:pt x="22" y="91"/>
                  <a:pt x="23" y="90"/>
                  <a:pt x="24" y="90"/>
                </a:cubicBezTo>
                <a:cubicBezTo>
                  <a:pt x="25" y="88"/>
                  <a:pt x="26" y="87"/>
                  <a:pt x="27" y="86"/>
                </a:cubicBezTo>
                <a:cubicBezTo>
                  <a:pt x="27" y="86"/>
                  <a:pt x="28" y="85"/>
                  <a:pt x="28" y="85"/>
                </a:cubicBezTo>
                <a:cubicBezTo>
                  <a:pt x="28" y="85"/>
                  <a:pt x="28" y="85"/>
                  <a:pt x="28" y="85"/>
                </a:cubicBezTo>
                <a:cubicBezTo>
                  <a:pt x="24" y="84"/>
                  <a:pt x="21" y="82"/>
                  <a:pt x="18" y="80"/>
                </a:cubicBezTo>
                <a:cubicBezTo>
                  <a:pt x="16" y="79"/>
                  <a:pt x="15" y="78"/>
                  <a:pt x="13" y="77"/>
                </a:cubicBezTo>
                <a:cubicBezTo>
                  <a:pt x="11" y="75"/>
                  <a:pt x="9" y="74"/>
                  <a:pt x="8" y="72"/>
                </a:cubicBezTo>
                <a:cubicBezTo>
                  <a:pt x="8" y="72"/>
                  <a:pt x="8" y="71"/>
                  <a:pt x="8" y="71"/>
                </a:cubicBezTo>
                <a:cubicBezTo>
                  <a:pt x="7" y="71"/>
                  <a:pt x="7" y="70"/>
                  <a:pt x="8" y="70"/>
                </a:cubicBezTo>
                <a:cubicBezTo>
                  <a:pt x="8" y="69"/>
                  <a:pt x="9" y="69"/>
                  <a:pt x="9" y="70"/>
                </a:cubicBezTo>
                <a:cubicBezTo>
                  <a:pt x="10" y="71"/>
                  <a:pt x="11" y="71"/>
                  <a:pt x="11" y="72"/>
                </a:cubicBezTo>
                <a:cubicBezTo>
                  <a:pt x="11" y="72"/>
                  <a:pt x="12" y="72"/>
                  <a:pt x="12" y="73"/>
                </a:cubicBezTo>
                <a:cubicBezTo>
                  <a:pt x="12" y="72"/>
                  <a:pt x="12" y="72"/>
                  <a:pt x="12" y="72"/>
                </a:cubicBezTo>
                <a:cubicBezTo>
                  <a:pt x="12" y="71"/>
                  <a:pt x="12" y="71"/>
                  <a:pt x="13" y="71"/>
                </a:cubicBezTo>
                <a:cubicBezTo>
                  <a:pt x="14" y="71"/>
                  <a:pt x="14" y="71"/>
                  <a:pt x="15" y="71"/>
                </a:cubicBezTo>
                <a:cubicBezTo>
                  <a:pt x="17" y="72"/>
                  <a:pt x="20" y="74"/>
                  <a:pt x="23" y="75"/>
                </a:cubicBezTo>
                <a:cubicBezTo>
                  <a:pt x="27" y="76"/>
                  <a:pt x="31" y="77"/>
                  <a:pt x="35" y="77"/>
                </a:cubicBezTo>
                <a:cubicBezTo>
                  <a:pt x="36" y="76"/>
                  <a:pt x="36" y="76"/>
                  <a:pt x="37" y="76"/>
                </a:cubicBezTo>
                <a:cubicBezTo>
                  <a:pt x="37" y="75"/>
                  <a:pt x="37" y="75"/>
                  <a:pt x="38" y="74"/>
                </a:cubicBezTo>
                <a:cubicBezTo>
                  <a:pt x="38" y="74"/>
                  <a:pt x="38" y="74"/>
                  <a:pt x="38" y="74"/>
                </a:cubicBezTo>
                <a:cubicBezTo>
                  <a:pt x="38" y="74"/>
                  <a:pt x="37" y="74"/>
                  <a:pt x="37" y="74"/>
                </a:cubicBezTo>
                <a:cubicBezTo>
                  <a:pt x="34" y="72"/>
                  <a:pt x="32" y="71"/>
                  <a:pt x="30" y="69"/>
                </a:cubicBezTo>
                <a:cubicBezTo>
                  <a:pt x="29" y="68"/>
                  <a:pt x="29" y="68"/>
                  <a:pt x="28" y="68"/>
                </a:cubicBezTo>
                <a:cubicBezTo>
                  <a:pt x="27" y="67"/>
                  <a:pt x="26" y="66"/>
                  <a:pt x="25" y="66"/>
                </a:cubicBezTo>
                <a:cubicBezTo>
                  <a:pt x="23" y="65"/>
                  <a:pt x="23" y="64"/>
                  <a:pt x="24" y="63"/>
                </a:cubicBezTo>
                <a:cubicBezTo>
                  <a:pt x="23" y="62"/>
                  <a:pt x="22" y="61"/>
                  <a:pt x="21" y="60"/>
                </a:cubicBezTo>
                <a:cubicBezTo>
                  <a:pt x="21" y="59"/>
                  <a:pt x="21" y="59"/>
                  <a:pt x="20" y="58"/>
                </a:cubicBezTo>
                <a:cubicBezTo>
                  <a:pt x="20" y="58"/>
                  <a:pt x="20" y="57"/>
                  <a:pt x="20" y="57"/>
                </a:cubicBezTo>
                <a:cubicBezTo>
                  <a:pt x="21" y="56"/>
                  <a:pt x="21" y="56"/>
                  <a:pt x="22" y="57"/>
                </a:cubicBezTo>
                <a:cubicBezTo>
                  <a:pt x="23" y="58"/>
                  <a:pt x="23" y="58"/>
                  <a:pt x="24" y="59"/>
                </a:cubicBezTo>
                <a:cubicBezTo>
                  <a:pt x="25" y="61"/>
                  <a:pt x="27" y="62"/>
                  <a:pt x="28" y="64"/>
                </a:cubicBezTo>
                <a:cubicBezTo>
                  <a:pt x="31" y="67"/>
                  <a:pt x="34" y="68"/>
                  <a:pt x="39" y="69"/>
                </a:cubicBezTo>
                <a:cubicBezTo>
                  <a:pt x="40" y="69"/>
                  <a:pt x="41" y="69"/>
                  <a:pt x="43" y="69"/>
                </a:cubicBezTo>
                <a:cubicBezTo>
                  <a:pt x="43" y="69"/>
                  <a:pt x="43" y="68"/>
                  <a:pt x="44" y="68"/>
                </a:cubicBezTo>
                <a:cubicBezTo>
                  <a:pt x="45" y="67"/>
                  <a:pt x="47" y="65"/>
                  <a:pt x="48" y="63"/>
                </a:cubicBezTo>
                <a:cubicBezTo>
                  <a:pt x="48" y="63"/>
                  <a:pt x="48" y="63"/>
                  <a:pt x="48" y="63"/>
                </a:cubicBezTo>
                <a:cubicBezTo>
                  <a:pt x="45" y="61"/>
                  <a:pt x="43" y="58"/>
                  <a:pt x="40" y="55"/>
                </a:cubicBezTo>
                <a:cubicBezTo>
                  <a:pt x="40" y="56"/>
                  <a:pt x="39" y="56"/>
                  <a:pt x="38" y="56"/>
                </a:cubicBezTo>
                <a:cubicBezTo>
                  <a:pt x="37" y="56"/>
                  <a:pt x="37" y="56"/>
                  <a:pt x="37" y="56"/>
                </a:cubicBezTo>
                <a:cubicBezTo>
                  <a:pt x="36" y="55"/>
                  <a:pt x="36" y="54"/>
                  <a:pt x="36" y="53"/>
                </a:cubicBezTo>
                <a:cubicBezTo>
                  <a:pt x="36" y="53"/>
                  <a:pt x="37" y="52"/>
                  <a:pt x="37" y="51"/>
                </a:cubicBezTo>
                <a:cubicBezTo>
                  <a:pt x="37" y="51"/>
                  <a:pt x="36" y="50"/>
                  <a:pt x="36" y="49"/>
                </a:cubicBezTo>
                <a:cubicBezTo>
                  <a:pt x="36" y="50"/>
                  <a:pt x="35" y="50"/>
                  <a:pt x="35" y="50"/>
                </a:cubicBezTo>
                <a:cubicBezTo>
                  <a:pt x="33" y="52"/>
                  <a:pt x="30" y="54"/>
                  <a:pt x="28" y="55"/>
                </a:cubicBezTo>
                <a:cubicBezTo>
                  <a:pt x="27" y="56"/>
                  <a:pt x="27" y="56"/>
                  <a:pt x="26" y="57"/>
                </a:cubicBezTo>
                <a:cubicBezTo>
                  <a:pt x="26" y="57"/>
                  <a:pt x="25" y="57"/>
                  <a:pt x="25" y="57"/>
                </a:cubicBezTo>
                <a:cubicBezTo>
                  <a:pt x="24" y="58"/>
                  <a:pt x="23" y="57"/>
                  <a:pt x="24" y="56"/>
                </a:cubicBezTo>
                <a:cubicBezTo>
                  <a:pt x="24" y="55"/>
                  <a:pt x="24" y="55"/>
                  <a:pt x="25" y="55"/>
                </a:cubicBezTo>
                <a:cubicBezTo>
                  <a:pt x="26" y="53"/>
                  <a:pt x="27" y="52"/>
                  <a:pt x="28" y="51"/>
                </a:cubicBezTo>
                <a:cubicBezTo>
                  <a:pt x="35" y="45"/>
                  <a:pt x="42" y="40"/>
                  <a:pt x="49" y="34"/>
                </a:cubicBezTo>
                <a:cubicBezTo>
                  <a:pt x="49" y="34"/>
                  <a:pt x="49" y="34"/>
                  <a:pt x="49" y="33"/>
                </a:cubicBezTo>
                <a:cubicBezTo>
                  <a:pt x="50" y="32"/>
                  <a:pt x="50" y="31"/>
                  <a:pt x="52" y="32"/>
                </a:cubicBezTo>
                <a:cubicBezTo>
                  <a:pt x="52" y="32"/>
                  <a:pt x="52" y="31"/>
                  <a:pt x="53" y="31"/>
                </a:cubicBezTo>
                <a:cubicBezTo>
                  <a:pt x="54" y="30"/>
                  <a:pt x="56" y="29"/>
                  <a:pt x="58" y="28"/>
                </a:cubicBezTo>
                <a:cubicBezTo>
                  <a:pt x="61" y="25"/>
                  <a:pt x="65" y="23"/>
                  <a:pt x="68" y="21"/>
                </a:cubicBezTo>
                <a:cubicBezTo>
                  <a:pt x="74" y="17"/>
                  <a:pt x="79" y="15"/>
                  <a:pt x="85" y="12"/>
                </a:cubicBezTo>
                <a:cubicBezTo>
                  <a:pt x="91" y="9"/>
                  <a:pt x="96" y="7"/>
                  <a:pt x="102" y="6"/>
                </a:cubicBezTo>
                <a:cubicBezTo>
                  <a:pt x="108" y="4"/>
                  <a:pt x="114" y="3"/>
                  <a:pt x="120" y="2"/>
                </a:cubicBezTo>
                <a:cubicBezTo>
                  <a:pt x="122" y="2"/>
                  <a:pt x="123" y="2"/>
                  <a:pt x="125" y="2"/>
                </a:cubicBezTo>
                <a:cubicBezTo>
                  <a:pt x="127" y="2"/>
                  <a:pt x="130" y="2"/>
                  <a:pt x="132" y="2"/>
                </a:cubicBezTo>
                <a:cubicBezTo>
                  <a:pt x="139" y="1"/>
                  <a:pt x="145" y="0"/>
                  <a:pt x="151" y="1"/>
                </a:cubicBezTo>
                <a:cubicBezTo>
                  <a:pt x="154" y="1"/>
                  <a:pt x="157" y="1"/>
                  <a:pt x="161" y="1"/>
                </a:cubicBezTo>
                <a:cubicBezTo>
                  <a:pt x="165" y="1"/>
                  <a:pt x="170" y="1"/>
                  <a:pt x="175" y="1"/>
                </a:cubicBezTo>
                <a:cubicBezTo>
                  <a:pt x="178" y="2"/>
                  <a:pt x="181" y="2"/>
                  <a:pt x="184" y="3"/>
                </a:cubicBezTo>
                <a:cubicBezTo>
                  <a:pt x="188" y="3"/>
                  <a:pt x="192" y="4"/>
                  <a:pt x="196" y="5"/>
                </a:cubicBezTo>
                <a:cubicBezTo>
                  <a:pt x="199" y="6"/>
                  <a:pt x="203" y="7"/>
                  <a:pt x="206" y="9"/>
                </a:cubicBezTo>
                <a:cubicBezTo>
                  <a:pt x="214" y="12"/>
                  <a:pt x="221" y="16"/>
                  <a:pt x="229" y="19"/>
                </a:cubicBezTo>
                <a:cubicBezTo>
                  <a:pt x="233" y="21"/>
                  <a:pt x="236" y="24"/>
                  <a:pt x="239" y="27"/>
                </a:cubicBezTo>
                <a:cubicBezTo>
                  <a:pt x="244" y="32"/>
                  <a:pt x="249" y="37"/>
                  <a:pt x="253" y="42"/>
                </a:cubicBezTo>
                <a:cubicBezTo>
                  <a:pt x="255" y="44"/>
                  <a:pt x="257" y="47"/>
                  <a:pt x="259" y="50"/>
                </a:cubicBezTo>
                <a:cubicBezTo>
                  <a:pt x="260" y="51"/>
                  <a:pt x="260" y="52"/>
                  <a:pt x="261" y="53"/>
                </a:cubicBezTo>
                <a:cubicBezTo>
                  <a:pt x="261" y="53"/>
                  <a:pt x="261" y="53"/>
                  <a:pt x="261" y="53"/>
                </a:cubicBezTo>
                <a:cubicBezTo>
                  <a:pt x="262" y="54"/>
                  <a:pt x="262" y="54"/>
                  <a:pt x="261" y="54"/>
                </a:cubicBezTo>
                <a:cubicBezTo>
                  <a:pt x="261" y="55"/>
                  <a:pt x="260" y="55"/>
                  <a:pt x="260" y="55"/>
                </a:cubicBezTo>
                <a:cubicBezTo>
                  <a:pt x="260" y="55"/>
                  <a:pt x="259" y="54"/>
                  <a:pt x="259" y="54"/>
                </a:cubicBezTo>
                <a:cubicBezTo>
                  <a:pt x="257" y="53"/>
                  <a:pt x="256" y="52"/>
                  <a:pt x="255" y="50"/>
                </a:cubicBezTo>
                <a:cubicBezTo>
                  <a:pt x="253" y="49"/>
                  <a:pt x="252" y="48"/>
                  <a:pt x="251" y="47"/>
                </a:cubicBezTo>
                <a:cubicBezTo>
                  <a:pt x="250" y="46"/>
                  <a:pt x="248" y="45"/>
                  <a:pt x="247" y="44"/>
                </a:cubicBezTo>
                <a:cubicBezTo>
                  <a:pt x="243" y="40"/>
                  <a:pt x="239" y="36"/>
                  <a:pt x="234" y="32"/>
                </a:cubicBezTo>
                <a:cubicBezTo>
                  <a:pt x="230" y="28"/>
                  <a:pt x="225" y="25"/>
                  <a:pt x="220" y="22"/>
                </a:cubicBezTo>
                <a:cubicBezTo>
                  <a:pt x="220" y="22"/>
                  <a:pt x="220" y="21"/>
                  <a:pt x="219" y="21"/>
                </a:cubicBezTo>
                <a:cubicBezTo>
                  <a:pt x="219" y="21"/>
                  <a:pt x="219" y="21"/>
                  <a:pt x="219" y="21"/>
                </a:cubicBezTo>
                <a:cubicBezTo>
                  <a:pt x="219" y="22"/>
                  <a:pt x="219" y="22"/>
                  <a:pt x="219" y="22"/>
                </a:cubicBezTo>
                <a:cubicBezTo>
                  <a:pt x="218" y="24"/>
                  <a:pt x="217" y="24"/>
                  <a:pt x="216" y="23"/>
                </a:cubicBezTo>
                <a:cubicBezTo>
                  <a:pt x="215" y="23"/>
                  <a:pt x="214" y="22"/>
                  <a:pt x="214" y="22"/>
                </a:cubicBezTo>
                <a:cubicBezTo>
                  <a:pt x="212" y="20"/>
                  <a:pt x="211" y="20"/>
                  <a:pt x="209" y="19"/>
                </a:cubicBezTo>
                <a:cubicBezTo>
                  <a:pt x="206" y="18"/>
                  <a:pt x="203" y="17"/>
                  <a:pt x="200" y="16"/>
                </a:cubicBezTo>
                <a:cubicBezTo>
                  <a:pt x="200" y="16"/>
                  <a:pt x="200" y="16"/>
                  <a:pt x="200" y="16"/>
                </a:cubicBezTo>
                <a:cubicBezTo>
                  <a:pt x="195" y="14"/>
                  <a:pt x="191" y="13"/>
                  <a:pt x="187" y="12"/>
                </a:cubicBezTo>
                <a:cubicBezTo>
                  <a:pt x="183" y="11"/>
                  <a:pt x="179" y="10"/>
                  <a:pt x="175" y="9"/>
                </a:cubicBezTo>
                <a:cubicBezTo>
                  <a:pt x="167" y="8"/>
                  <a:pt x="160" y="7"/>
                  <a:pt x="153" y="6"/>
                </a:cubicBezTo>
                <a:cubicBezTo>
                  <a:pt x="148" y="6"/>
                  <a:pt x="142" y="5"/>
                  <a:pt x="137" y="6"/>
                </a:cubicBezTo>
                <a:cubicBezTo>
                  <a:pt x="134" y="6"/>
                  <a:pt x="131" y="6"/>
                  <a:pt x="128" y="7"/>
                </a:cubicBezTo>
                <a:cubicBezTo>
                  <a:pt x="127" y="7"/>
                  <a:pt x="127" y="7"/>
                  <a:pt x="126" y="7"/>
                </a:cubicBezTo>
                <a:cubicBezTo>
                  <a:pt x="126" y="7"/>
                  <a:pt x="125" y="7"/>
                  <a:pt x="125" y="7"/>
                </a:cubicBezTo>
                <a:cubicBezTo>
                  <a:pt x="121" y="7"/>
                  <a:pt x="118" y="8"/>
                  <a:pt x="114" y="9"/>
                </a:cubicBezTo>
                <a:cubicBezTo>
                  <a:pt x="108" y="10"/>
                  <a:pt x="101" y="12"/>
                  <a:pt x="95" y="14"/>
                </a:cubicBezTo>
                <a:cubicBezTo>
                  <a:pt x="95" y="15"/>
                  <a:pt x="95" y="15"/>
                  <a:pt x="94" y="15"/>
                </a:cubicBezTo>
                <a:cubicBezTo>
                  <a:pt x="97" y="18"/>
                  <a:pt x="98" y="21"/>
                  <a:pt x="101" y="24"/>
                </a:cubicBezTo>
                <a:cubicBezTo>
                  <a:pt x="102" y="25"/>
                  <a:pt x="104" y="27"/>
                  <a:pt x="105" y="28"/>
                </a:cubicBezTo>
                <a:cubicBezTo>
                  <a:pt x="108" y="30"/>
                  <a:pt x="110" y="30"/>
                  <a:pt x="113" y="30"/>
                </a:cubicBezTo>
                <a:cubicBezTo>
                  <a:pt x="113" y="30"/>
                  <a:pt x="114" y="30"/>
                  <a:pt x="114" y="30"/>
                </a:cubicBezTo>
                <a:cubicBezTo>
                  <a:pt x="114" y="30"/>
                  <a:pt x="114" y="30"/>
                  <a:pt x="114" y="30"/>
                </a:cubicBezTo>
                <a:cubicBezTo>
                  <a:pt x="114" y="29"/>
                  <a:pt x="113" y="29"/>
                  <a:pt x="113" y="28"/>
                </a:cubicBezTo>
                <a:cubicBezTo>
                  <a:pt x="111" y="25"/>
                  <a:pt x="110" y="21"/>
                  <a:pt x="109" y="18"/>
                </a:cubicBezTo>
                <a:cubicBezTo>
                  <a:pt x="109" y="17"/>
                  <a:pt x="108" y="16"/>
                  <a:pt x="108" y="16"/>
                </a:cubicBezTo>
                <a:cubicBezTo>
                  <a:pt x="108" y="16"/>
                  <a:pt x="108" y="15"/>
                  <a:pt x="108" y="15"/>
                </a:cubicBezTo>
                <a:cubicBezTo>
                  <a:pt x="108" y="15"/>
                  <a:pt x="108" y="14"/>
                  <a:pt x="108" y="14"/>
                </a:cubicBezTo>
                <a:cubicBezTo>
                  <a:pt x="109" y="14"/>
                  <a:pt x="110" y="14"/>
                  <a:pt x="110" y="14"/>
                </a:cubicBezTo>
                <a:cubicBezTo>
                  <a:pt x="110" y="15"/>
                  <a:pt x="110" y="15"/>
                  <a:pt x="110" y="15"/>
                </a:cubicBezTo>
                <a:cubicBezTo>
                  <a:pt x="112" y="20"/>
                  <a:pt x="116" y="23"/>
                  <a:pt x="119" y="27"/>
                </a:cubicBezTo>
                <a:cubicBezTo>
                  <a:pt x="120" y="27"/>
                  <a:pt x="121" y="27"/>
                  <a:pt x="121" y="28"/>
                </a:cubicBezTo>
                <a:cubicBezTo>
                  <a:pt x="122" y="29"/>
                  <a:pt x="124" y="29"/>
                  <a:pt x="126" y="29"/>
                </a:cubicBezTo>
                <a:cubicBezTo>
                  <a:pt x="127" y="28"/>
                  <a:pt x="128" y="28"/>
                  <a:pt x="130" y="28"/>
                </a:cubicBezTo>
                <a:cubicBezTo>
                  <a:pt x="129" y="28"/>
                  <a:pt x="129" y="28"/>
                  <a:pt x="129" y="27"/>
                </a:cubicBezTo>
                <a:cubicBezTo>
                  <a:pt x="127" y="23"/>
                  <a:pt x="125" y="18"/>
                  <a:pt x="123" y="13"/>
                </a:cubicBezTo>
                <a:cubicBezTo>
                  <a:pt x="123" y="12"/>
                  <a:pt x="123" y="12"/>
                  <a:pt x="122" y="11"/>
                </a:cubicBezTo>
                <a:cubicBezTo>
                  <a:pt x="122" y="10"/>
                  <a:pt x="122" y="10"/>
                  <a:pt x="123" y="9"/>
                </a:cubicBezTo>
                <a:cubicBezTo>
                  <a:pt x="123" y="9"/>
                  <a:pt x="124" y="9"/>
                  <a:pt x="124" y="9"/>
                </a:cubicBezTo>
                <a:cubicBezTo>
                  <a:pt x="125" y="10"/>
                  <a:pt x="125" y="10"/>
                  <a:pt x="125" y="10"/>
                </a:cubicBezTo>
                <a:cubicBezTo>
                  <a:pt x="128" y="14"/>
                  <a:pt x="130" y="17"/>
                  <a:pt x="133" y="20"/>
                </a:cubicBezTo>
                <a:cubicBezTo>
                  <a:pt x="136" y="24"/>
                  <a:pt x="139" y="26"/>
                  <a:pt x="144" y="27"/>
                </a:cubicBezTo>
                <a:cubicBezTo>
                  <a:pt x="146" y="28"/>
                  <a:pt x="148" y="28"/>
                  <a:pt x="150" y="28"/>
                </a:cubicBezTo>
                <a:cubicBezTo>
                  <a:pt x="150" y="28"/>
                  <a:pt x="150" y="28"/>
                  <a:pt x="150" y="27"/>
                </a:cubicBezTo>
                <a:cubicBezTo>
                  <a:pt x="148" y="23"/>
                  <a:pt x="147" y="19"/>
                  <a:pt x="146" y="15"/>
                </a:cubicBezTo>
                <a:cubicBezTo>
                  <a:pt x="146" y="14"/>
                  <a:pt x="145" y="13"/>
                  <a:pt x="145" y="12"/>
                </a:cubicBezTo>
                <a:cubicBezTo>
                  <a:pt x="145" y="11"/>
                  <a:pt x="145" y="10"/>
                  <a:pt x="144" y="9"/>
                </a:cubicBezTo>
                <a:cubicBezTo>
                  <a:pt x="144" y="9"/>
                  <a:pt x="144" y="9"/>
                  <a:pt x="144" y="9"/>
                </a:cubicBezTo>
                <a:cubicBezTo>
                  <a:pt x="144" y="8"/>
                  <a:pt x="145" y="8"/>
                  <a:pt x="145" y="8"/>
                </a:cubicBezTo>
                <a:cubicBezTo>
                  <a:pt x="146" y="8"/>
                  <a:pt x="146" y="8"/>
                  <a:pt x="146" y="8"/>
                </a:cubicBezTo>
                <a:cubicBezTo>
                  <a:pt x="147" y="8"/>
                  <a:pt x="147" y="9"/>
                  <a:pt x="147" y="9"/>
                </a:cubicBezTo>
                <a:cubicBezTo>
                  <a:pt x="148" y="15"/>
                  <a:pt x="152" y="20"/>
                  <a:pt x="156" y="25"/>
                </a:cubicBezTo>
                <a:cubicBezTo>
                  <a:pt x="158" y="27"/>
                  <a:pt x="161" y="28"/>
                  <a:pt x="164" y="29"/>
                </a:cubicBezTo>
                <a:cubicBezTo>
                  <a:pt x="164" y="29"/>
                  <a:pt x="165" y="29"/>
                  <a:pt x="165" y="29"/>
                </a:cubicBezTo>
                <a:cubicBezTo>
                  <a:pt x="165" y="28"/>
                  <a:pt x="165" y="28"/>
                  <a:pt x="164" y="28"/>
                </a:cubicBezTo>
                <a:cubicBezTo>
                  <a:pt x="163" y="24"/>
                  <a:pt x="161" y="20"/>
                  <a:pt x="160" y="17"/>
                </a:cubicBezTo>
                <a:cubicBezTo>
                  <a:pt x="160" y="16"/>
                  <a:pt x="160" y="16"/>
                  <a:pt x="160" y="16"/>
                </a:cubicBezTo>
                <a:cubicBezTo>
                  <a:pt x="160" y="15"/>
                  <a:pt x="160" y="15"/>
                  <a:pt x="161" y="15"/>
                </a:cubicBezTo>
                <a:cubicBezTo>
                  <a:pt x="161" y="14"/>
                  <a:pt x="162" y="14"/>
                  <a:pt x="162" y="15"/>
                </a:cubicBezTo>
                <a:cubicBezTo>
                  <a:pt x="163" y="15"/>
                  <a:pt x="163" y="16"/>
                  <a:pt x="163" y="16"/>
                </a:cubicBezTo>
                <a:cubicBezTo>
                  <a:pt x="165" y="18"/>
                  <a:pt x="166" y="21"/>
                  <a:pt x="168" y="23"/>
                </a:cubicBezTo>
                <a:cubicBezTo>
                  <a:pt x="169" y="26"/>
                  <a:pt x="171" y="28"/>
                  <a:pt x="174" y="30"/>
                </a:cubicBezTo>
                <a:cubicBezTo>
                  <a:pt x="175" y="30"/>
                  <a:pt x="176" y="31"/>
                  <a:pt x="177" y="31"/>
                </a:cubicBezTo>
                <a:cubicBezTo>
                  <a:pt x="177" y="31"/>
                  <a:pt x="177" y="31"/>
                  <a:pt x="177" y="31"/>
                </a:cubicBezTo>
                <a:cubicBezTo>
                  <a:pt x="177" y="31"/>
                  <a:pt x="177" y="31"/>
                  <a:pt x="177" y="30"/>
                </a:cubicBezTo>
                <a:cubicBezTo>
                  <a:pt x="175" y="27"/>
                  <a:pt x="175" y="23"/>
                  <a:pt x="174" y="19"/>
                </a:cubicBezTo>
                <a:cubicBezTo>
                  <a:pt x="174" y="19"/>
                  <a:pt x="174" y="19"/>
                  <a:pt x="174" y="19"/>
                </a:cubicBezTo>
                <a:cubicBezTo>
                  <a:pt x="174" y="19"/>
                  <a:pt x="174" y="18"/>
                  <a:pt x="175" y="18"/>
                </a:cubicBezTo>
                <a:cubicBezTo>
                  <a:pt x="175" y="17"/>
                  <a:pt x="176" y="18"/>
                  <a:pt x="176" y="18"/>
                </a:cubicBezTo>
                <a:cubicBezTo>
                  <a:pt x="177" y="19"/>
                  <a:pt x="177" y="19"/>
                  <a:pt x="178" y="20"/>
                </a:cubicBezTo>
                <a:cubicBezTo>
                  <a:pt x="179" y="22"/>
                  <a:pt x="180" y="23"/>
                  <a:pt x="180" y="25"/>
                </a:cubicBezTo>
                <a:cubicBezTo>
                  <a:pt x="182" y="27"/>
                  <a:pt x="183" y="29"/>
                  <a:pt x="185" y="30"/>
                </a:cubicBezTo>
                <a:cubicBezTo>
                  <a:pt x="186" y="31"/>
                  <a:pt x="187" y="32"/>
                  <a:pt x="188" y="32"/>
                </a:cubicBezTo>
                <a:cubicBezTo>
                  <a:pt x="190" y="33"/>
                  <a:pt x="190" y="34"/>
                  <a:pt x="189" y="36"/>
                </a:cubicBezTo>
                <a:cubicBezTo>
                  <a:pt x="190" y="36"/>
                  <a:pt x="191" y="36"/>
                  <a:pt x="193" y="37"/>
                </a:cubicBezTo>
                <a:cubicBezTo>
                  <a:pt x="193" y="37"/>
                  <a:pt x="193" y="36"/>
                  <a:pt x="192" y="36"/>
                </a:cubicBezTo>
                <a:cubicBezTo>
                  <a:pt x="192" y="32"/>
                  <a:pt x="191" y="29"/>
                  <a:pt x="189" y="25"/>
                </a:cubicBezTo>
                <a:cubicBezTo>
                  <a:pt x="189" y="25"/>
                  <a:pt x="189" y="25"/>
                  <a:pt x="189" y="25"/>
                </a:cubicBezTo>
                <a:cubicBezTo>
                  <a:pt x="189" y="24"/>
                  <a:pt x="189" y="24"/>
                  <a:pt x="190" y="23"/>
                </a:cubicBezTo>
                <a:cubicBezTo>
                  <a:pt x="190" y="23"/>
                  <a:pt x="190" y="23"/>
                  <a:pt x="191" y="24"/>
                </a:cubicBezTo>
                <a:cubicBezTo>
                  <a:pt x="191" y="24"/>
                  <a:pt x="191" y="24"/>
                  <a:pt x="192" y="25"/>
                </a:cubicBezTo>
                <a:cubicBezTo>
                  <a:pt x="193" y="27"/>
                  <a:pt x="194" y="28"/>
                  <a:pt x="195" y="30"/>
                </a:cubicBezTo>
                <a:cubicBezTo>
                  <a:pt x="196" y="33"/>
                  <a:pt x="198" y="36"/>
                  <a:pt x="201" y="39"/>
                </a:cubicBezTo>
                <a:cubicBezTo>
                  <a:pt x="201" y="39"/>
                  <a:pt x="202" y="39"/>
                  <a:pt x="202" y="39"/>
                </a:cubicBezTo>
                <a:cubicBezTo>
                  <a:pt x="203" y="39"/>
                  <a:pt x="203" y="39"/>
                  <a:pt x="203" y="40"/>
                </a:cubicBezTo>
                <a:cubicBezTo>
                  <a:pt x="203" y="40"/>
                  <a:pt x="203" y="41"/>
                  <a:pt x="204" y="41"/>
                </a:cubicBezTo>
                <a:cubicBezTo>
                  <a:pt x="205" y="41"/>
                  <a:pt x="206" y="42"/>
                  <a:pt x="207" y="42"/>
                </a:cubicBezTo>
                <a:cubicBezTo>
                  <a:pt x="207" y="42"/>
                  <a:pt x="207" y="42"/>
                  <a:pt x="207" y="42"/>
                </a:cubicBezTo>
                <a:cubicBezTo>
                  <a:pt x="207" y="42"/>
                  <a:pt x="207" y="42"/>
                  <a:pt x="207" y="41"/>
                </a:cubicBezTo>
                <a:cubicBezTo>
                  <a:pt x="206" y="38"/>
                  <a:pt x="205" y="34"/>
                  <a:pt x="204" y="30"/>
                </a:cubicBezTo>
                <a:cubicBezTo>
                  <a:pt x="204" y="30"/>
                  <a:pt x="204" y="30"/>
                  <a:pt x="204" y="29"/>
                </a:cubicBezTo>
                <a:cubicBezTo>
                  <a:pt x="203" y="29"/>
                  <a:pt x="204" y="28"/>
                  <a:pt x="204" y="28"/>
                </a:cubicBezTo>
                <a:cubicBezTo>
                  <a:pt x="205" y="28"/>
                  <a:pt x="205" y="28"/>
                  <a:pt x="206" y="29"/>
                </a:cubicBezTo>
                <a:cubicBezTo>
                  <a:pt x="206" y="30"/>
                  <a:pt x="207" y="31"/>
                  <a:pt x="207" y="32"/>
                </a:cubicBezTo>
                <a:cubicBezTo>
                  <a:pt x="209" y="35"/>
                  <a:pt x="210" y="37"/>
                  <a:pt x="212" y="39"/>
                </a:cubicBezTo>
                <a:cubicBezTo>
                  <a:pt x="214" y="41"/>
                  <a:pt x="215" y="43"/>
                  <a:pt x="217" y="45"/>
                </a:cubicBezTo>
                <a:cubicBezTo>
                  <a:pt x="218" y="46"/>
                  <a:pt x="218" y="46"/>
                  <a:pt x="219" y="47"/>
                </a:cubicBezTo>
                <a:cubicBezTo>
                  <a:pt x="219" y="47"/>
                  <a:pt x="219" y="46"/>
                  <a:pt x="219" y="46"/>
                </a:cubicBezTo>
                <a:cubicBezTo>
                  <a:pt x="218" y="44"/>
                  <a:pt x="217" y="41"/>
                  <a:pt x="217" y="39"/>
                </a:cubicBezTo>
                <a:cubicBezTo>
                  <a:pt x="217" y="39"/>
                  <a:pt x="217" y="38"/>
                  <a:pt x="217" y="38"/>
                </a:cubicBezTo>
                <a:cubicBezTo>
                  <a:pt x="217" y="37"/>
                  <a:pt x="217" y="37"/>
                  <a:pt x="217" y="36"/>
                </a:cubicBezTo>
                <a:cubicBezTo>
                  <a:pt x="218" y="36"/>
                  <a:pt x="219" y="36"/>
                  <a:pt x="219" y="37"/>
                </a:cubicBezTo>
                <a:cubicBezTo>
                  <a:pt x="219" y="37"/>
                  <a:pt x="220" y="37"/>
                  <a:pt x="220" y="37"/>
                </a:cubicBezTo>
                <a:cubicBezTo>
                  <a:pt x="221" y="39"/>
                  <a:pt x="221" y="40"/>
                  <a:pt x="222" y="42"/>
                </a:cubicBezTo>
                <a:cubicBezTo>
                  <a:pt x="223" y="42"/>
                  <a:pt x="223" y="43"/>
                  <a:pt x="223" y="43"/>
                </a:cubicBezTo>
                <a:cubicBezTo>
                  <a:pt x="227" y="49"/>
                  <a:pt x="230" y="54"/>
                  <a:pt x="235" y="58"/>
                </a:cubicBezTo>
                <a:cubicBezTo>
                  <a:pt x="236" y="59"/>
                  <a:pt x="237" y="60"/>
                  <a:pt x="238" y="61"/>
                </a:cubicBezTo>
                <a:cubicBezTo>
                  <a:pt x="238" y="59"/>
                  <a:pt x="238" y="58"/>
                  <a:pt x="237" y="57"/>
                </a:cubicBezTo>
                <a:cubicBezTo>
                  <a:pt x="237" y="56"/>
                  <a:pt x="237" y="55"/>
                  <a:pt x="236" y="55"/>
                </a:cubicBezTo>
                <a:cubicBezTo>
                  <a:pt x="236" y="54"/>
                  <a:pt x="236" y="53"/>
                  <a:pt x="237" y="53"/>
                </a:cubicBezTo>
                <a:cubicBezTo>
                  <a:pt x="237" y="53"/>
                  <a:pt x="238" y="53"/>
                  <a:pt x="238" y="53"/>
                </a:cubicBezTo>
                <a:cubicBezTo>
                  <a:pt x="239" y="54"/>
                  <a:pt x="240" y="55"/>
                  <a:pt x="240" y="56"/>
                </a:cubicBezTo>
                <a:cubicBezTo>
                  <a:pt x="242" y="58"/>
                  <a:pt x="243" y="60"/>
                  <a:pt x="244" y="62"/>
                </a:cubicBezTo>
                <a:cubicBezTo>
                  <a:pt x="244" y="63"/>
                  <a:pt x="245" y="64"/>
                  <a:pt x="246" y="65"/>
                </a:cubicBezTo>
                <a:cubicBezTo>
                  <a:pt x="246" y="66"/>
                  <a:pt x="246" y="66"/>
                  <a:pt x="247" y="67"/>
                </a:cubicBezTo>
                <a:cubicBezTo>
                  <a:pt x="249" y="68"/>
                  <a:pt x="251" y="70"/>
                  <a:pt x="253" y="73"/>
                </a:cubicBezTo>
                <a:cubicBezTo>
                  <a:pt x="255" y="74"/>
                  <a:pt x="256" y="75"/>
                  <a:pt x="258" y="75"/>
                </a:cubicBezTo>
                <a:cubicBezTo>
                  <a:pt x="258" y="76"/>
                  <a:pt x="259" y="76"/>
                  <a:pt x="259" y="76"/>
                </a:cubicBezTo>
                <a:cubicBezTo>
                  <a:pt x="259" y="77"/>
                  <a:pt x="259" y="77"/>
                  <a:pt x="260" y="77"/>
                </a:cubicBezTo>
                <a:cubicBezTo>
                  <a:pt x="260" y="78"/>
                  <a:pt x="259" y="79"/>
                  <a:pt x="258" y="80"/>
                </a:cubicBezTo>
                <a:cubicBezTo>
                  <a:pt x="257" y="80"/>
                  <a:pt x="257" y="80"/>
                  <a:pt x="256" y="79"/>
                </a:cubicBezTo>
                <a:cubicBezTo>
                  <a:pt x="256" y="79"/>
                  <a:pt x="255" y="79"/>
                  <a:pt x="255" y="79"/>
                </a:cubicBezTo>
                <a:cubicBezTo>
                  <a:pt x="256" y="78"/>
                  <a:pt x="255" y="78"/>
                  <a:pt x="255" y="77"/>
                </a:cubicBezTo>
                <a:cubicBezTo>
                  <a:pt x="254" y="76"/>
                  <a:pt x="253" y="75"/>
                  <a:pt x="252" y="74"/>
                </a:cubicBezTo>
                <a:cubicBezTo>
                  <a:pt x="252" y="74"/>
                  <a:pt x="252" y="74"/>
                  <a:pt x="252" y="74"/>
                </a:cubicBezTo>
                <a:cubicBezTo>
                  <a:pt x="252" y="74"/>
                  <a:pt x="252" y="74"/>
                  <a:pt x="252" y="74"/>
                </a:cubicBezTo>
                <a:cubicBezTo>
                  <a:pt x="253" y="76"/>
                  <a:pt x="254" y="77"/>
                  <a:pt x="255" y="79"/>
                </a:cubicBezTo>
                <a:cubicBezTo>
                  <a:pt x="255" y="79"/>
                  <a:pt x="255" y="80"/>
                  <a:pt x="256" y="80"/>
                </a:cubicBezTo>
                <a:cubicBezTo>
                  <a:pt x="258" y="82"/>
                  <a:pt x="259" y="84"/>
                  <a:pt x="261" y="86"/>
                </a:cubicBezTo>
                <a:cubicBezTo>
                  <a:pt x="265" y="90"/>
                  <a:pt x="268" y="94"/>
                  <a:pt x="270" y="99"/>
                </a:cubicBezTo>
                <a:cubicBezTo>
                  <a:pt x="271" y="100"/>
                  <a:pt x="272" y="101"/>
                  <a:pt x="273" y="103"/>
                </a:cubicBezTo>
                <a:cubicBezTo>
                  <a:pt x="273" y="103"/>
                  <a:pt x="273" y="103"/>
                  <a:pt x="273" y="103"/>
                </a:cubicBezTo>
                <a:cubicBezTo>
                  <a:pt x="274" y="103"/>
                  <a:pt x="274" y="103"/>
                  <a:pt x="274" y="104"/>
                </a:cubicBezTo>
                <a:cubicBezTo>
                  <a:pt x="275" y="104"/>
                  <a:pt x="275" y="104"/>
                  <a:pt x="275" y="104"/>
                </a:cubicBezTo>
                <a:cubicBezTo>
                  <a:pt x="275" y="106"/>
                  <a:pt x="275" y="106"/>
                  <a:pt x="276" y="107"/>
                </a:cubicBezTo>
                <a:cubicBezTo>
                  <a:pt x="276" y="108"/>
                  <a:pt x="277" y="109"/>
                  <a:pt x="278" y="111"/>
                </a:cubicBezTo>
                <a:cubicBezTo>
                  <a:pt x="279" y="114"/>
                  <a:pt x="279" y="118"/>
                  <a:pt x="277" y="121"/>
                </a:cubicBezTo>
                <a:cubicBezTo>
                  <a:pt x="276" y="122"/>
                  <a:pt x="275" y="123"/>
                  <a:pt x="275" y="124"/>
                </a:cubicBezTo>
                <a:cubicBezTo>
                  <a:pt x="273" y="125"/>
                  <a:pt x="272" y="126"/>
                  <a:pt x="270" y="126"/>
                </a:cubicBezTo>
                <a:cubicBezTo>
                  <a:pt x="267" y="126"/>
                  <a:pt x="264" y="125"/>
                  <a:pt x="262" y="125"/>
                </a:cubicBezTo>
                <a:cubicBezTo>
                  <a:pt x="257" y="125"/>
                  <a:pt x="253" y="125"/>
                  <a:pt x="249" y="126"/>
                </a:cubicBezTo>
                <a:cubicBezTo>
                  <a:pt x="247" y="126"/>
                  <a:pt x="246" y="127"/>
                  <a:pt x="244" y="127"/>
                </a:cubicBezTo>
                <a:cubicBezTo>
                  <a:pt x="239" y="129"/>
                  <a:pt x="233" y="132"/>
                  <a:pt x="229" y="135"/>
                </a:cubicBezTo>
                <a:cubicBezTo>
                  <a:pt x="223" y="138"/>
                  <a:pt x="217" y="141"/>
                  <a:pt x="210" y="144"/>
                </a:cubicBezTo>
                <a:cubicBezTo>
                  <a:pt x="203" y="147"/>
                  <a:pt x="195" y="149"/>
                  <a:pt x="187" y="151"/>
                </a:cubicBezTo>
                <a:cubicBezTo>
                  <a:pt x="184" y="151"/>
                  <a:pt x="182" y="151"/>
                  <a:pt x="179" y="152"/>
                </a:cubicBezTo>
                <a:cubicBezTo>
                  <a:pt x="176" y="152"/>
                  <a:pt x="174" y="153"/>
                  <a:pt x="171" y="153"/>
                </a:cubicBezTo>
                <a:cubicBezTo>
                  <a:pt x="170" y="153"/>
                  <a:pt x="170" y="154"/>
                  <a:pt x="170" y="154"/>
                </a:cubicBezTo>
                <a:cubicBezTo>
                  <a:pt x="170" y="154"/>
                  <a:pt x="170" y="155"/>
                  <a:pt x="170" y="155"/>
                </a:cubicBezTo>
                <a:cubicBezTo>
                  <a:pt x="171" y="156"/>
                  <a:pt x="171" y="158"/>
                  <a:pt x="169" y="158"/>
                </a:cubicBezTo>
                <a:cubicBezTo>
                  <a:pt x="167" y="159"/>
                  <a:pt x="165" y="160"/>
                  <a:pt x="162" y="160"/>
                </a:cubicBezTo>
                <a:cubicBezTo>
                  <a:pt x="162" y="160"/>
                  <a:pt x="162" y="160"/>
                  <a:pt x="161" y="160"/>
                </a:cubicBezTo>
                <a:cubicBezTo>
                  <a:pt x="160" y="160"/>
                  <a:pt x="160" y="160"/>
                  <a:pt x="160" y="159"/>
                </a:cubicBezTo>
                <a:cubicBezTo>
                  <a:pt x="160" y="158"/>
                  <a:pt x="160" y="158"/>
                  <a:pt x="160" y="158"/>
                </a:cubicBezTo>
                <a:cubicBezTo>
                  <a:pt x="161" y="157"/>
                  <a:pt x="162" y="156"/>
                  <a:pt x="163" y="155"/>
                </a:cubicBezTo>
                <a:cubicBezTo>
                  <a:pt x="163" y="155"/>
                  <a:pt x="163" y="154"/>
                  <a:pt x="163" y="154"/>
                </a:cubicBezTo>
                <a:cubicBezTo>
                  <a:pt x="163" y="154"/>
                  <a:pt x="163" y="154"/>
                  <a:pt x="162" y="154"/>
                </a:cubicBezTo>
                <a:cubicBezTo>
                  <a:pt x="159" y="154"/>
                  <a:pt x="156" y="155"/>
                  <a:pt x="153" y="155"/>
                </a:cubicBezTo>
                <a:cubicBezTo>
                  <a:pt x="152" y="155"/>
                  <a:pt x="151" y="155"/>
                  <a:pt x="151" y="155"/>
                </a:cubicBezTo>
                <a:cubicBezTo>
                  <a:pt x="151" y="156"/>
                  <a:pt x="151" y="156"/>
                  <a:pt x="150" y="156"/>
                </a:cubicBezTo>
                <a:cubicBezTo>
                  <a:pt x="147" y="157"/>
                  <a:pt x="144" y="159"/>
                  <a:pt x="141" y="160"/>
                </a:cubicBezTo>
                <a:cubicBezTo>
                  <a:pt x="140" y="161"/>
                  <a:pt x="140" y="161"/>
                  <a:pt x="139" y="160"/>
                </a:cubicBezTo>
                <a:cubicBezTo>
                  <a:pt x="138" y="160"/>
                  <a:pt x="139" y="159"/>
                  <a:pt x="139" y="158"/>
                </a:cubicBezTo>
                <a:cubicBezTo>
                  <a:pt x="139" y="157"/>
                  <a:pt x="140" y="157"/>
                  <a:pt x="141" y="156"/>
                </a:cubicBezTo>
                <a:cubicBezTo>
                  <a:pt x="141" y="155"/>
                  <a:pt x="141" y="155"/>
                  <a:pt x="141" y="155"/>
                </a:cubicBezTo>
                <a:cubicBezTo>
                  <a:pt x="138" y="155"/>
                  <a:pt x="135" y="155"/>
                  <a:pt x="132" y="154"/>
                </a:cubicBezTo>
                <a:cubicBezTo>
                  <a:pt x="133" y="155"/>
                  <a:pt x="133" y="155"/>
                  <a:pt x="133" y="155"/>
                </a:cubicBezTo>
                <a:cubicBezTo>
                  <a:pt x="133" y="156"/>
                  <a:pt x="134" y="157"/>
                  <a:pt x="133" y="157"/>
                </a:cubicBezTo>
                <a:cubicBezTo>
                  <a:pt x="133" y="158"/>
                  <a:pt x="132" y="159"/>
                  <a:pt x="131" y="159"/>
                </a:cubicBezTo>
                <a:cubicBezTo>
                  <a:pt x="129" y="159"/>
                  <a:pt x="127" y="159"/>
                  <a:pt x="125" y="159"/>
                </a:cubicBezTo>
                <a:cubicBezTo>
                  <a:pt x="124" y="160"/>
                  <a:pt x="122" y="160"/>
                  <a:pt x="120" y="160"/>
                </a:cubicBezTo>
                <a:cubicBezTo>
                  <a:pt x="120" y="160"/>
                  <a:pt x="119" y="161"/>
                  <a:pt x="119" y="160"/>
                </a:cubicBezTo>
                <a:cubicBezTo>
                  <a:pt x="117" y="160"/>
                  <a:pt x="117" y="159"/>
                  <a:pt x="118" y="158"/>
                </a:cubicBezTo>
                <a:cubicBezTo>
                  <a:pt x="119" y="157"/>
                  <a:pt x="120" y="156"/>
                  <a:pt x="121" y="155"/>
                </a:cubicBezTo>
                <a:cubicBezTo>
                  <a:pt x="121" y="154"/>
                  <a:pt x="121" y="154"/>
                  <a:pt x="121" y="154"/>
                </a:cubicBezTo>
                <a:cubicBezTo>
                  <a:pt x="121" y="154"/>
                  <a:pt x="121" y="154"/>
                  <a:pt x="121" y="154"/>
                </a:cubicBezTo>
                <a:cubicBezTo>
                  <a:pt x="121" y="154"/>
                  <a:pt x="121" y="154"/>
                  <a:pt x="121" y="154"/>
                </a:cubicBezTo>
                <a:cubicBezTo>
                  <a:pt x="118" y="153"/>
                  <a:pt x="116" y="153"/>
                  <a:pt x="114" y="153"/>
                </a:cubicBezTo>
                <a:cubicBezTo>
                  <a:pt x="113" y="153"/>
                  <a:pt x="113" y="153"/>
                  <a:pt x="113" y="153"/>
                </a:cubicBezTo>
                <a:cubicBezTo>
                  <a:pt x="112" y="153"/>
                  <a:pt x="112" y="154"/>
                  <a:pt x="111" y="153"/>
                </a:cubicBezTo>
                <a:cubicBezTo>
                  <a:pt x="109" y="153"/>
                  <a:pt x="106" y="153"/>
                  <a:pt x="103" y="154"/>
                </a:cubicBezTo>
                <a:cubicBezTo>
                  <a:pt x="102" y="154"/>
                  <a:pt x="101" y="154"/>
                  <a:pt x="101" y="155"/>
                </a:cubicBezTo>
                <a:cubicBezTo>
                  <a:pt x="99" y="155"/>
                  <a:pt x="98" y="156"/>
                  <a:pt x="97" y="156"/>
                </a:cubicBezTo>
                <a:cubicBezTo>
                  <a:pt x="97" y="156"/>
                  <a:pt x="97" y="157"/>
                  <a:pt x="96" y="157"/>
                </a:cubicBezTo>
                <a:cubicBezTo>
                  <a:pt x="95" y="157"/>
                  <a:pt x="94" y="156"/>
                  <a:pt x="94" y="155"/>
                </a:cubicBezTo>
                <a:cubicBezTo>
                  <a:pt x="95" y="154"/>
                  <a:pt x="95" y="154"/>
                  <a:pt x="95" y="153"/>
                </a:cubicBezTo>
                <a:cubicBezTo>
                  <a:pt x="95" y="153"/>
                  <a:pt x="95" y="153"/>
                  <a:pt x="96" y="153"/>
                </a:cubicBezTo>
                <a:close/>
                <a:moveTo>
                  <a:pt x="38" y="116"/>
                </a:moveTo>
                <a:cubicBezTo>
                  <a:pt x="38" y="116"/>
                  <a:pt x="38" y="116"/>
                  <a:pt x="37" y="115"/>
                </a:cubicBezTo>
                <a:cubicBezTo>
                  <a:pt x="37" y="115"/>
                  <a:pt x="37" y="115"/>
                  <a:pt x="37" y="116"/>
                </a:cubicBezTo>
                <a:cubicBezTo>
                  <a:pt x="38" y="116"/>
                  <a:pt x="38" y="116"/>
                  <a:pt x="38" y="116"/>
                </a:cubicBezTo>
                <a:cubicBezTo>
                  <a:pt x="38" y="117"/>
                  <a:pt x="39" y="118"/>
                  <a:pt x="40" y="118"/>
                </a:cubicBezTo>
                <a:cubicBezTo>
                  <a:pt x="39" y="118"/>
                  <a:pt x="39" y="117"/>
                  <a:pt x="38" y="116"/>
                </a:cubicBezTo>
                <a:close/>
                <a:moveTo>
                  <a:pt x="79" y="54"/>
                </a:moveTo>
                <a:cubicBezTo>
                  <a:pt x="78" y="55"/>
                  <a:pt x="77" y="55"/>
                  <a:pt x="77" y="55"/>
                </a:cubicBezTo>
                <a:cubicBezTo>
                  <a:pt x="75" y="55"/>
                  <a:pt x="74" y="56"/>
                  <a:pt x="73" y="57"/>
                </a:cubicBezTo>
                <a:cubicBezTo>
                  <a:pt x="73" y="57"/>
                  <a:pt x="73" y="57"/>
                  <a:pt x="73" y="57"/>
                </a:cubicBezTo>
                <a:cubicBezTo>
                  <a:pt x="73" y="58"/>
                  <a:pt x="72" y="58"/>
                  <a:pt x="72" y="59"/>
                </a:cubicBezTo>
                <a:cubicBezTo>
                  <a:pt x="73" y="59"/>
                  <a:pt x="73" y="59"/>
                  <a:pt x="73" y="59"/>
                </a:cubicBezTo>
                <a:cubicBezTo>
                  <a:pt x="75" y="57"/>
                  <a:pt x="77" y="56"/>
                  <a:pt x="79" y="55"/>
                </a:cubicBezTo>
                <a:cubicBezTo>
                  <a:pt x="79" y="55"/>
                  <a:pt x="79" y="55"/>
                  <a:pt x="79" y="54"/>
                </a:cubicBezTo>
                <a:cubicBezTo>
                  <a:pt x="79" y="54"/>
                  <a:pt x="79" y="54"/>
                  <a:pt x="80" y="54"/>
                </a:cubicBezTo>
                <a:cubicBezTo>
                  <a:pt x="80" y="54"/>
                  <a:pt x="81" y="53"/>
                  <a:pt x="82" y="53"/>
                </a:cubicBezTo>
                <a:cubicBezTo>
                  <a:pt x="83" y="52"/>
                  <a:pt x="83" y="52"/>
                  <a:pt x="82" y="51"/>
                </a:cubicBezTo>
                <a:cubicBezTo>
                  <a:pt x="81" y="52"/>
                  <a:pt x="80" y="52"/>
                  <a:pt x="79" y="53"/>
                </a:cubicBezTo>
                <a:cubicBezTo>
                  <a:pt x="80" y="53"/>
                  <a:pt x="79" y="54"/>
                  <a:pt x="79" y="54"/>
                </a:cubicBezTo>
                <a:close/>
                <a:moveTo>
                  <a:pt x="60" y="77"/>
                </a:moveTo>
                <a:cubicBezTo>
                  <a:pt x="60" y="77"/>
                  <a:pt x="60" y="78"/>
                  <a:pt x="60" y="78"/>
                </a:cubicBezTo>
                <a:cubicBezTo>
                  <a:pt x="56" y="81"/>
                  <a:pt x="53" y="85"/>
                  <a:pt x="49" y="88"/>
                </a:cubicBezTo>
                <a:cubicBezTo>
                  <a:pt x="47" y="91"/>
                  <a:pt x="45" y="95"/>
                  <a:pt x="43" y="98"/>
                </a:cubicBezTo>
                <a:cubicBezTo>
                  <a:pt x="43" y="98"/>
                  <a:pt x="43" y="98"/>
                  <a:pt x="43" y="98"/>
                </a:cubicBezTo>
                <a:cubicBezTo>
                  <a:pt x="42" y="99"/>
                  <a:pt x="42" y="100"/>
                  <a:pt x="41" y="100"/>
                </a:cubicBezTo>
                <a:cubicBezTo>
                  <a:pt x="40" y="100"/>
                  <a:pt x="39" y="99"/>
                  <a:pt x="39" y="98"/>
                </a:cubicBezTo>
                <a:cubicBezTo>
                  <a:pt x="39" y="97"/>
                  <a:pt x="39" y="96"/>
                  <a:pt x="40" y="96"/>
                </a:cubicBezTo>
                <a:cubicBezTo>
                  <a:pt x="41" y="95"/>
                  <a:pt x="43" y="94"/>
                  <a:pt x="44" y="92"/>
                </a:cubicBezTo>
                <a:cubicBezTo>
                  <a:pt x="45" y="90"/>
                  <a:pt x="46" y="88"/>
                  <a:pt x="48" y="87"/>
                </a:cubicBezTo>
                <a:cubicBezTo>
                  <a:pt x="49" y="85"/>
                  <a:pt x="51" y="84"/>
                  <a:pt x="52" y="82"/>
                </a:cubicBezTo>
                <a:cubicBezTo>
                  <a:pt x="55" y="80"/>
                  <a:pt x="57" y="77"/>
                  <a:pt x="60" y="74"/>
                </a:cubicBezTo>
                <a:cubicBezTo>
                  <a:pt x="60" y="74"/>
                  <a:pt x="61" y="74"/>
                  <a:pt x="61" y="74"/>
                </a:cubicBezTo>
                <a:cubicBezTo>
                  <a:pt x="61" y="73"/>
                  <a:pt x="61" y="72"/>
                  <a:pt x="61" y="71"/>
                </a:cubicBezTo>
                <a:cubicBezTo>
                  <a:pt x="61" y="71"/>
                  <a:pt x="61" y="70"/>
                  <a:pt x="61" y="70"/>
                </a:cubicBezTo>
                <a:cubicBezTo>
                  <a:pt x="61" y="70"/>
                  <a:pt x="60" y="71"/>
                  <a:pt x="60" y="71"/>
                </a:cubicBezTo>
                <a:cubicBezTo>
                  <a:pt x="56" y="75"/>
                  <a:pt x="51" y="80"/>
                  <a:pt x="47" y="84"/>
                </a:cubicBezTo>
                <a:cubicBezTo>
                  <a:pt x="44" y="88"/>
                  <a:pt x="41" y="91"/>
                  <a:pt x="37" y="95"/>
                </a:cubicBezTo>
                <a:cubicBezTo>
                  <a:pt x="36" y="96"/>
                  <a:pt x="35" y="98"/>
                  <a:pt x="34" y="99"/>
                </a:cubicBezTo>
                <a:cubicBezTo>
                  <a:pt x="33" y="101"/>
                  <a:pt x="32" y="102"/>
                  <a:pt x="31" y="104"/>
                </a:cubicBezTo>
                <a:cubicBezTo>
                  <a:pt x="32" y="106"/>
                  <a:pt x="34" y="107"/>
                  <a:pt x="35" y="109"/>
                </a:cubicBezTo>
                <a:cubicBezTo>
                  <a:pt x="35" y="109"/>
                  <a:pt x="35" y="109"/>
                  <a:pt x="36" y="109"/>
                </a:cubicBezTo>
                <a:cubicBezTo>
                  <a:pt x="37" y="110"/>
                  <a:pt x="37" y="110"/>
                  <a:pt x="37" y="111"/>
                </a:cubicBezTo>
                <a:cubicBezTo>
                  <a:pt x="37" y="111"/>
                  <a:pt x="37" y="112"/>
                  <a:pt x="37" y="112"/>
                </a:cubicBezTo>
                <a:cubicBezTo>
                  <a:pt x="40" y="114"/>
                  <a:pt x="42" y="117"/>
                  <a:pt x="44" y="119"/>
                </a:cubicBezTo>
                <a:cubicBezTo>
                  <a:pt x="44" y="120"/>
                  <a:pt x="45" y="120"/>
                  <a:pt x="45" y="120"/>
                </a:cubicBezTo>
                <a:cubicBezTo>
                  <a:pt x="46" y="120"/>
                  <a:pt x="47" y="121"/>
                  <a:pt x="47" y="122"/>
                </a:cubicBezTo>
                <a:cubicBezTo>
                  <a:pt x="47" y="122"/>
                  <a:pt x="47" y="123"/>
                  <a:pt x="48" y="123"/>
                </a:cubicBezTo>
                <a:cubicBezTo>
                  <a:pt x="50" y="124"/>
                  <a:pt x="51" y="126"/>
                  <a:pt x="53" y="128"/>
                </a:cubicBezTo>
                <a:cubicBezTo>
                  <a:pt x="54" y="128"/>
                  <a:pt x="54" y="128"/>
                  <a:pt x="55" y="128"/>
                </a:cubicBezTo>
                <a:cubicBezTo>
                  <a:pt x="55" y="128"/>
                  <a:pt x="55" y="128"/>
                  <a:pt x="56" y="128"/>
                </a:cubicBezTo>
                <a:cubicBezTo>
                  <a:pt x="56" y="127"/>
                  <a:pt x="57" y="127"/>
                  <a:pt x="57" y="128"/>
                </a:cubicBezTo>
                <a:cubicBezTo>
                  <a:pt x="58" y="128"/>
                  <a:pt x="58" y="129"/>
                  <a:pt x="58" y="130"/>
                </a:cubicBezTo>
                <a:cubicBezTo>
                  <a:pt x="58" y="130"/>
                  <a:pt x="58" y="130"/>
                  <a:pt x="58" y="131"/>
                </a:cubicBezTo>
                <a:cubicBezTo>
                  <a:pt x="62" y="133"/>
                  <a:pt x="66" y="136"/>
                  <a:pt x="68" y="136"/>
                </a:cubicBezTo>
                <a:cubicBezTo>
                  <a:pt x="68" y="136"/>
                  <a:pt x="68" y="136"/>
                  <a:pt x="68" y="136"/>
                </a:cubicBezTo>
                <a:cubicBezTo>
                  <a:pt x="68" y="135"/>
                  <a:pt x="69" y="135"/>
                  <a:pt x="69" y="135"/>
                </a:cubicBezTo>
                <a:cubicBezTo>
                  <a:pt x="70" y="135"/>
                  <a:pt x="71" y="136"/>
                  <a:pt x="71" y="137"/>
                </a:cubicBezTo>
                <a:cubicBezTo>
                  <a:pt x="71" y="137"/>
                  <a:pt x="71" y="138"/>
                  <a:pt x="72" y="138"/>
                </a:cubicBezTo>
                <a:cubicBezTo>
                  <a:pt x="73" y="138"/>
                  <a:pt x="73" y="139"/>
                  <a:pt x="75" y="139"/>
                </a:cubicBezTo>
                <a:cubicBezTo>
                  <a:pt x="76" y="139"/>
                  <a:pt x="76" y="139"/>
                  <a:pt x="77" y="140"/>
                </a:cubicBezTo>
                <a:cubicBezTo>
                  <a:pt x="77" y="140"/>
                  <a:pt x="78" y="140"/>
                  <a:pt x="78" y="140"/>
                </a:cubicBezTo>
                <a:cubicBezTo>
                  <a:pt x="79" y="141"/>
                  <a:pt x="80" y="141"/>
                  <a:pt x="81" y="141"/>
                </a:cubicBezTo>
                <a:cubicBezTo>
                  <a:pt x="82" y="141"/>
                  <a:pt x="82" y="141"/>
                  <a:pt x="83" y="141"/>
                </a:cubicBezTo>
                <a:cubicBezTo>
                  <a:pt x="84" y="141"/>
                  <a:pt x="85" y="141"/>
                  <a:pt x="85" y="142"/>
                </a:cubicBezTo>
                <a:cubicBezTo>
                  <a:pt x="85" y="142"/>
                  <a:pt x="86" y="143"/>
                  <a:pt x="86" y="143"/>
                </a:cubicBezTo>
                <a:cubicBezTo>
                  <a:pt x="88" y="143"/>
                  <a:pt x="89" y="144"/>
                  <a:pt x="91" y="144"/>
                </a:cubicBezTo>
                <a:cubicBezTo>
                  <a:pt x="94" y="145"/>
                  <a:pt x="97" y="146"/>
                  <a:pt x="101" y="147"/>
                </a:cubicBezTo>
                <a:cubicBezTo>
                  <a:pt x="101" y="147"/>
                  <a:pt x="101" y="147"/>
                  <a:pt x="101" y="147"/>
                </a:cubicBezTo>
                <a:cubicBezTo>
                  <a:pt x="102" y="146"/>
                  <a:pt x="103" y="146"/>
                  <a:pt x="104" y="145"/>
                </a:cubicBezTo>
                <a:cubicBezTo>
                  <a:pt x="104" y="145"/>
                  <a:pt x="105" y="145"/>
                  <a:pt x="105" y="145"/>
                </a:cubicBezTo>
                <a:cubicBezTo>
                  <a:pt x="106" y="145"/>
                  <a:pt x="107" y="146"/>
                  <a:pt x="107" y="147"/>
                </a:cubicBezTo>
                <a:cubicBezTo>
                  <a:pt x="107" y="147"/>
                  <a:pt x="107" y="148"/>
                  <a:pt x="107" y="148"/>
                </a:cubicBezTo>
                <a:cubicBezTo>
                  <a:pt x="109" y="148"/>
                  <a:pt x="111" y="149"/>
                  <a:pt x="113" y="149"/>
                </a:cubicBezTo>
                <a:cubicBezTo>
                  <a:pt x="117" y="149"/>
                  <a:pt x="121" y="149"/>
                  <a:pt x="125" y="149"/>
                </a:cubicBezTo>
                <a:cubicBezTo>
                  <a:pt x="126" y="149"/>
                  <a:pt x="127" y="149"/>
                  <a:pt x="127" y="148"/>
                </a:cubicBezTo>
                <a:cubicBezTo>
                  <a:pt x="127" y="148"/>
                  <a:pt x="127" y="148"/>
                  <a:pt x="128" y="147"/>
                </a:cubicBezTo>
                <a:cubicBezTo>
                  <a:pt x="128" y="147"/>
                  <a:pt x="128" y="147"/>
                  <a:pt x="128" y="147"/>
                </a:cubicBezTo>
                <a:cubicBezTo>
                  <a:pt x="129" y="147"/>
                  <a:pt x="131" y="147"/>
                  <a:pt x="131" y="148"/>
                </a:cubicBezTo>
                <a:cubicBezTo>
                  <a:pt x="131" y="148"/>
                  <a:pt x="131" y="149"/>
                  <a:pt x="131" y="149"/>
                </a:cubicBezTo>
                <a:cubicBezTo>
                  <a:pt x="132" y="149"/>
                  <a:pt x="132" y="149"/>
                  <a:pt x="132" y="149"/>
                </a:cubicBezTo>
                <a:cubicBezTo>
                  <a:pt x="139" y="149"/>
                  <a:pt x="146" y="148"/>
                  <a:pt x="153" y="148"/>
                </a:cubicBezTo>
                <a:cubicBezTo>
                  <a:pt x="156" y="147"/>
                  <a:pt x="158" y="147"/>
                  <a:pt x="161" y="147"/>
                </a:cubicBezTo>
                <a:cubicBezTo>
                  <a:pt x="167" y="147"/>
                  <a:pt x="173" y="146"/>
                  <a:pt x="178" y="145"/>
                </a:cubicBezTo>
                <a:cubicBezTo>
                  <a:pt x="182" y="144"/>
                  <a:pt x="186" y="144"/>
                  <a:pt x="190" y="142"/>
                </a:cubicBezTo>
                <a:cubicBezTo>
                  <a:pt x="197" y="140"/>
                  <a:pt x="204" y="138"/>
                  <a:pt x="210" y="136"/>
                </a:cubicBezTo>
                <a:cubicBezTo>
                  <a:pt x="213" y="135"/>
                  <a:pt x="216" y="134"/>
                  <a:pt x="219" y="133"/>
                </a:cubicBezTo>
                <a:cubicBezTo>
                  <a:pt x="223" y="131"/>
                  <a:pt x="226" y="129"/>
                  <a:pt x="230" y="126"/>
                </a:cubicBezTo>
                <a:cubicBezTo>
                  <a:pt x="233" y="124"/>
                  <a:pt x="237" y="122"/>
                  <a:pt x="240" y="121"/>
                </a:cubicBezTo>
                <a:cubicBezTo>
                  <a:pt x="241" y="121"/>
                  <a:pt x="241" y="121"/>
                  <a:pt x="242" y="120"/>
                </a:cubicBezTo>
                <a:cubicBezTo>
                  <a:pt x="244" y="119"/>
                  <a:pt x="246" y="118"/>
                  <a:pt x="248" y="118"/>
                </a:cubicBezTo>
                <a:cubicBezTo>
                  <a:pt x="250" y="118"/>
                  <a:pt x="251" y="118"/>
                  <a:pt x="252" y="117"/>
                </a:cubicBezTo>
                <a:cubicBezTo>
                  <a:pt x="253" y="117"/>
                  <a:pt x="254" y="117"/>
                  <a:pt x="255" y="117"/>
                </a:cubicBezTo>
                <a:cubicBezTo>
                  <a:pt x="255" y="117"/>
                  <a:pt x="256" y="117"/>
                  <a:pt x="257" y="117"/>
                </a:cubicBezTo>
                <a:cubicBezTo>
                  <a:pt x="258" y="117"/>
                  <a:pt x="259" y="117"/>
                  <a:pt x="260" y="117"/>
                </a:cubicBezTo>
                <a:cubicBezTo>
                  <a:pt x="262" y="117"/>
                  <a:pt x="263" y="116"/>
                  <a:pt x="264" y="116"/>
                </a:cubicBezTo>
                <a:cubicBezTo>
                  <a:pt x="265" y="116"/>
                  <a:pt x="266" y="117"/>
                  <a:pt x="266" y="118"/>
                </a:cubicBezTo>
                <a:cubicBezTo>
                  <a:pt x="267" y="119"/>
                  <a:pt x="266" y="119"/>
                  <a:pt x="266" y="120"/>
                </a:cubicBezTo>
                <a:cubicBezTo>
                  <a:pt x="265" y="121"/>
                  <a:pt x="264" y="121"/>
                  <a:pt x="263" y="121"/>
                </a:cubicBezTo>
                <a:cubicBezTo>
                  <a:pt x="263" y="120"/>
                  <a:pt x="262" y="120"/>
                  <a:pt x="261" y="120"/>
                </a:cubicBezTo>
                <a:cubicBezTo>
                  <a:pt x="262" y="121"/>
                  <a:pt x="263" y="121"/>
                  <a:pt x="264" y="121"/>
                </a:cubicBezTo>
                <a:cubicBezTo>
                  <a:pt x="265" y="121"/>
                  <a:pt x="266" y="121"/>
                  <a:pt x="267" y="120"/>
                </a:cubicBezTo>
                <a:cubicBezTo>
                  <a:pt x="270" y="120"/>
                  <a:pt x="272" y="119"/>
                  <a:pt x="274" y="117"/>
                </a:cubicBezTo>
                <a:cubicBezTo>
                  <a:pt x="275" y="116"/>
                  <a:pt x="275" y="115"/>
                  <a:pt x="275" y="114"/>
                </a:cubicBezTo>
                <a:cubicBezTo>
                  <a:pt x="275" y="114"/>
                  <a:pt x="275" y="114"/>
                  <a:pt x="275" y="114"/>
                </a:cubicBezTo>
                <a:cubicBezTo>
                  <a:pt x="274" y="113"/>
                  <a:pt x="274" y="113"/>
                  <a:pt x="274" y="113"/>
                </a:cubicBezTo>
                <a:cubicBezTo>
                  <a:pt x="273" y="113"/>
                  <a:pt x="273" y="113"/>
                  <a:pt x="272" y="114"/>
                </a:cubicBezTo>
                <a:cubicBezTo>
                  <a:pt x="272" y="114"/>
                  <a:pt x="272" y="114"/>
                  <a:pt x="272" y="114"/>
                </a:cubicBezTo>
                <a:cubicBezTo>
                  <a:pt x="271" y="116"/>
                  <a:pt x="270" y="116"/>
                  <a:pt x="268" y="116"/>
                </a:cubicBezTo>
                <a:cubicBezTo>
                  <a:pt x="267" y="116"/>
                  <a:pt x="265" y="115"/>
                  <a:pt x="263" y="115"/>
                </a:cubicBezTo>
                <a:cubicBezTo>
                  <a:pt x="262" y="115"/>
                  <a:pt x="262" y="115"/>
                  <a:pt x="261" y="115"/>
                </a:cubicBezTo>
                <a:cubicBezTo>
                  <a:pt x="259" y="115"/>
                  <a:pt x="257" y="115"/>
                  <a:pt x="255" y="114"/>
                </a:cubicBezTo>
                <a:cubicBezTo>
                  <a:pt x="254" y="113"/>
                  <a:pt x="253" y="113"/>
                  <a:pt x="252" y="111"/>
                </a:cubicBezTo>
                <a:cubicBezTo>
                  <a:pt x="252" y="110"/>
                  <a:pt x="252" y="110"/>
                  <a:pt x="253" y="109"/>
                </a:cubicBezTo>
                <a:cubicBezTo>
                  <a:pt x="253" y="109"/>
                  <a:pt x="254" y="108"/>
                  <a:pt x="254" y="108"/>
                </a:cubicBezTo>
                <a:cubicBezTo>
                  <a:pt x="256" y="105"/>
                  <a:pt x="258" y="103"/>
                  <a:pt x="257" y="99"/>
                </a:cubicBezTo>
                <a:cubicBezTo>
                  <a:pt x="257" y="98"/>
                  <a:pt x="257" y="97"/>
                  <a:pt x="256" y="96"/>
                </a:cubicBezTo>
                <a:cubicBezTo>
                  <a:pt x="256" y="95"/>
                  <a:pt x="256" y="95"/>
                  <a:pt x="256" y="94"/>
                </a:cubicBezTo>
                <a:cubicBezTo>
                  <a:pt x="256" y="93"/>
                  <a:pt x="257" y="93"/>
                  <a:pt x="258" y="93"/>
                </a:cubicBezTo>
                <a:cubicBezTo>
                  <a:pt x="259" y="93"/>
                  <a:pt x="259" y="93"/>
                  <a:pt x="259" y="93"/>
                </a:cubicBezTo>
                <a:cubicBezTo>
                  <a:pt x="259" y="93"/>
                  <a:pt x="259" y="93"/>
                  <a:pt x="259" y="93"/>
                </a:cubicBezTo>
                <a:cubicBezTo>
                  <a:pt x="257" y="90"/>
                  <a:pt x="255" y="87"/>
                  <a:pt x="253" y="84"/>
                </a:cubicBezTo>
                <a:cubicBezTo>
                  <a:pt x="251" y="82"/>
                  <a:pt x="250" y="81"/>
                  <a:pt x="248" y="79"/>
                </a:cubicBezTo>
                <a:cubicBezTo>
                  <a:pt x="247" y="78"/>
                  <a:pt x="246" y="76"/>
                  <a:pt x="244" y="75"/>
                </a:cubicBezTo>
                <a:cubicBezTo>
                  <a:pt x="242" y="73"/>
                  <a:pt x="239" y="70"/>
                  <a:pt x="236" y="68"/>
                </a:cubicBezTo>
                <a:cubicBezTo>
                  <a:pt x="234" y="65"/>
                  <a:pt x="231" y="63"/>
                  <a:pt x="228" y="61"/>
                </a:cubicBezTo>
                <a:cubicBezTo>
                  <a:pt x="227" y="60"/>
                  <a:pt x="227" y="60"/>
                  <a:pt x="227" y="60"/>
                </a:cubicBezTo>
                <a:cubicBezTo>
                  <a:pt x="227" y="60"/>
                  <a:pt x="227" y="60"/>
                  <a:pt x="227" y="61"/>
                </a:cubicBezTo>
                <a:cubicBezTo>
                  <a:pt x="226" y="62"/>
                  <a:pt x="225" y="64"/>
                  <a:pt x="225" y="66"/>
                </a:cubicBezTo>
                <a:cubicBezTo>
                  <a:pt x="224" y="68"/>
                  <a:pt x="223" y="70"/>
                  <a:pt x="223" y="72"/>
                </a:cubicBezTo>
                <a:cubicBezTo>
                  <a:pt x="222" y="74"/>
                  <a:pt x="222" y="76"/>
                  <a:pt x="221" y="78"/>
                </a:cubicBezTo>
                <a:cubicBezTo>
                  <a:pt x="220" y="80"/>
                  <a:pt x="219" y="82"/>
                  <a:pt x="219" y="85"/>
                </a:cubicBezTo>
                <a:cubicBezTo>
                  <a:pt x="217" y="90"/>
                  <a:pt x="214" y="95"/>
                  <a:pt x="210" y="100"/>
                </a:cubicBezTo>
                <a:cubicBezTo>
                  <a:pt x="209" y="100"/>
                  <a:pt x="208" y="101"/>
                  <a:pt x="208" y="102"/>
                </a:cubicBezTo>
                <a:cubicBezTo>
                  <a:pt x="206" y="104"/>
                  <a:pt x="205" y="106"/>
                  <a:pt x="204" y="108"/>
                </a:cubicBezTo>
                <a:cubicBezTo>
                  <a:pt x="201" y="112"/>
                  <a:pt x="197" y="115"/>
                  <a:pt x="193" y="118"/>
                </a:cubicBezTo>
                <a:cubicBezTo>
                  <a:pt x="189" y="121"/>
                  <a:pt x="185" y="124"/>
                  <a:pt x="181" y="126"/>
                </a:cubicBezTo>
                <a:cubicBezTo>
                  <a:pt x="178" y="128"/>
                  <a:pt x="175" y="129"/>
                  <a:pt x="173" y="130"/>
                </a:cubicBezTo>
                <a:cubicBezTo>
                  <a:pt x="166" y="132"/>
                  <a:pt x="160" y="133"/>
                  <a:pt x="154" y="134"/>
                </a:cubicBezTo>
                <a:cubicBezTo>
                  <a:pt x="152" y="134"/>
                  <a:pt x="150" y="134"/>
                  <a:pt x="149" y="134"/>
                </a:cubicBezTo>
                <a:cubicBezTo>
                  <a:pt x="144" y="135"/>
                  <a:pt x="138" y="135"/>
                  <a:pt x="133" y="134"/>
                </a:cubicBezTo>
                <a:cubicBezTo>
                  <a:pt x="127" y="133"/>
                  <a:pt x="120" y="132"/>
                  <a:pt x="114" y="130"/>
                </a:cubicBezTo>
                <a:cubicBezTo>
                  <a:pt x="108" y="129"/>
                  <a:pt x="103" y="127"/>
                  <a:pt x="98" y="125"/>
                </a:cubicBezTo>
                <a:cubicBezTo>
                  <a:pt x="94" y="123"/>
                  <a:pt x="90" y="120"/>
                  <a:pt x="86" y="117"/>
                </a:cubicBezTo>
                <a:cubicBezTo>
                  <a:pt x="83" y="115"/>
                  <a:pt x="81" y="113"/>
                  <a:pt x="79" y="111"/>
                </a:cubicBezTo>
                <a:cubicBezTo>
                  <a:pt x="77" y="110"/>
                  <a:pt x="75" y="108"/>
                  <a:pt x="74" y="106"/>
                </a:cubicBezTo>
                <a:cubicBezTo>
                  <a:pt x="70" y="103"/>
                  <a:pt x="68" y="100"/>
                  <a:pt x="65" y="96"/>
                </a:cubicBezTo>
                <a:cubicBezTo>
                  <a:pt x="64" y="95"/>
                  <a:pt x="63" y="93"/>
                  <a:pt x="63" y="92"/>
                </a:cubicBezTo>
                <a:cubicBezTo>
                  <a:pt x="62" y="89"/>
                  <a:pt x="62" y="87"/>
                  <a:pt x="61" y="85"/>
                </a:cubicBezTo>
                <a:cubicBezTo>
                  <a:pt x="61" y="83"/>
                  <a:pt x="60" y="80"/>
                  <a:pt x="61" y="78"/>
                </a:cubicBezTo>
                <a:cubicBezTo>
                  <a:pt x="61" y="78"/>
                  <a:pt x="61" y="78"/>
                  <a:pt x="60" y="77"/>
                </a:cubicBezTo>
                <a:close/>
                <a:moveTo>
                  <a:pt x="91" y="87"/>
                </a:moveTo>
                <a:cubicBezTo>
                  <a:pt x="91" y="87"/>
                  <a:pt x="91" y="87"/>
                  <a:pt x="90" y="88"/>
                </a:cubicBezTo>
                <a:cubicBezTo>
                  <a:pt x="88" y="89"/>
                  <a:pt x="85" y="91"/>
                  <a:pt x="82" y="93"/>
                </a:cubicBezTo>
                <a:cubicBezTo>
                  <a:pt x="82" y="94"/>
                  <a:pt x="81" y="94"/>
                  <a:pt x="81" y="95"/>
                </a:cubicBezTo>
                <a:cubicBezTo>
                  <a:pt x="81" y="95"/>
                  <a:pt x="80" y="95"/>
                  <a:pt x="80" y="95"/>
                </a:cubicBezTo>
                <a:cubicBezTo>
                  <a:pt x="80" y="95"/>
                  <a:pt x="79" y="95"/>
                  <a:pt x="79" y="95"/>
                </a:cubicBezTo>
                <a:cubicBezTo>
                  <a:pt x="78" y="94"/>
                  <a:pt x="78" y="94"/>
                  <a:pt x="78" y="93"/>
                </a:cubicBezTo>
                <a:cubicBezTo>
                  <a:pt x="78" y="93"/>
                  <a:pt x="79" y="92"/>
                  <a:pt x="79" y="92"/>
                </a:cubicBezTo>
                <a:cubicBezTo>
                  <a:pt x="80" y="92"/>
                  <a:pt x="80" y="92"/>
                  <a:pt x="80" y="92"/>
                </a:cubicBezTo>
                <a:cubicBezTo>
                  <a:pt x="81" y="92"/>
                  <a:pt x="82" y="92"/>
                  <a:pt x="83" y="91"/>
                </a:cubicBezTo>
                <a:cubicBezTo>
                  <a:pt x="85" y="89"/>
                  <a:pt x="88" y="88"/>
                  <a:pt x="90" y="86"/>
                </a:cubicBezTo>
                <a:cubicBezTo>
                  <a:pt x="90" y="86"/>
                  <a:pt x="90" y="85"/>
                  <a:pt x="90" y="85"/>
                </a:cubicBezTo>
                <a:cubicBezTo>
                  <a:pt x="90" y="83"/>
                  <a:pt x="89" y="81"/>
                  <a:pt x="88" y="80"/>
                </a:cubicBezTo>
                <a:cubicBezTo>
                  <a:pt x="88" y="80"/>
                  <a:pt x="88" y="80"/>
                  <a:pt x="88" y="80"/>
                </a:cubicBezTo>
                <a:cubicBezTo>
                  <a:pt x="82" y="83"/>
                  <a:pt x="77" y="86"/>
                  <a:pt x="71" y="90"/>
                </a:cubicBezTo>
                <a:cubicBezTo>
                  <a:pt x="71" y="90"/>
                  <a:pt x="70" y="90"/>
                  <a:pt x="71" y="91"/>
                </a:cubicBezTo>
                <a:cubicBezTo>
                  <a:pt x="72" y="93"/>
                  <a:pt x="73" y="96"/>
                  <a:pt x="75" y="98"/>
                </a:cubicBezTo>
                <a:cubicBezTo>
                  <a:pt x="75" y="100"/>
                  <a:pt x="76" y="101"/>
                  <a:pt x="77" y="103"/>
                </a:cubicBezTo>
                <a:cubicBezTo>
                  <a:pt x="79" y="105"/>
                  <a:pt x="81" y="107"/>
                  <a:pt x="83" y="109"/>
                </a:cubicBezTo>
                <a:cubicBezTo>
                  <a:pt x="87" y="113"/>
                  <a:pt x="92" y="116"/>
                  <a:pt x="97" y="118"/>
                </a:cubicBezTo>
                <a:cubicBezTo>
                  <a:pt x="99" y="119"/>
                  <a:pt x="102" y="121"/>
                  <a:pt x="104" y="122"/>
                </a:cubicBezTo>
                <a:cubicBezTo>
                  <a:pt x="108" y="123"/>
                  <a:pt x="112" y="125"/>
                  <a:pt x="117" y="126"/>
                </a:cubicBezTo>
                <a:cubicBezTo>
                  <a:pt x="121" y="127"/>
                  <a:pt x="126" y="127"/>
                  <a:pt x="131" y="127"/>
                </a:cubicBezTo>
                <a:cubicBezTo>
                  <a:pt x="137" y="127"/>
                  <a:pt x="143" y="127"/>
                  <a:pt x="150" y="127"/>
                </a:cubicBezTo>
                <a:cubicBezTo>
                  <a:pt x="155" y="126"/>
                  <a:pt x="161" y="125"/>
                  <a:pt x="166" y="123"/>
                </a:cubicBezTo>
                <a:cubicBezTo>
                  <a:pt x="171" y="122"/>
                  <a:pt x="176" y="119"/>
                  <a:pt x="181" y="117"/>
                </a:cubicBezTo>
                <a:cubicBezTo>
                  <a:pt x="187" y="115"/>
                  <a:pt x="192" y="112"/>
                  <a:pt x="196" y="109"/>
                </a:cubicBezTo>
                <a:cubicBezTo>
                  <a:pt x="200" y="105"/>
                  <a:pt x="204" y="102"/>
                  <a:pt x="207" y="98"/>
                </a:cubicBezTo>
                <a:cubicBezTo>
                  <a:pt x="210" y="94"/>
                  <a:pt x="213" y="90"/>
                  <a:pt x="215" y="86"/>
                </a:cubicBezTo>
                <a:cubicBezTo>
                  <a:pt x="215" y="85"/>
                  <a:pt x="216" y="83"/>
                  <a:pt x="216" y="82"/>
                </a:cubicBezTo>
                <a:cubicBezTo>
                  <a:pt x="214" y="81"/>
                  <a:pt x="214" y="80"/>
                  <a:pt x="215" y="78"/>
                </a:cubicBezTo>
                <a:cubicBezTo>
                  <a:pt x="216" y="77"/>
                  <a:pt x="217" y="75"/>
                  <a:pt x="218" y="74"/>
                </a:cubicBezTo>
                <a:cubicBezTo>
                  <a:pt x="218" y="73"/>
                  <a:pt x="218" y="73"/>
                  <a:pt x="219" y="73"/>
                </a:cubicBezTo>
                <a:cubicBezTo>
                  <a:pt x="219" y="70"/>
                  <a:pt x="219" y="68"/>
                  <a:pt x="219" y="66"/>
                </a:cubicBezTo>
                <a:cubicBezTo>
                  <a:pt x="220" y="63"/>
                  <a:pt x="220" y="59"/>
                  <a:pt x="220" y="56"/>
                </a:cubicBezTo>
                <a:cubicBezTo>
                  <a:pt x="220" y="55"/>
                  <a:pt x="219" y="54"/>
                  <a:pt x="219" y="54"/>
                </a:cubicBezTo>
                <a:cubicBezTo>
                  <a:pt x="216" y="52"/>
                  <a:pt x="212" y="50"/>
                  <a:pt x="209" y="49"/>
                </a:cubicBezTo>
                <a:cubicBezTo>
                  <a:pt x="208" y="48"/>
                  <a:pt x="207" y="48"/>
                  <a:pt x="206" y="48"/>
                </a:cubicBezTo>
                <a:cubicBezTo>
                  <a:pt x="206" y="49"/>
                  <a:pt x="206" y="50"/>
                  <a:pt x="205" y="51"/>
                </a:cubicBezTo>
                <a:cubicBezTo>
                  <a:pt x="206" y="51"/>
                  <a:pt x="207" y="52"/>
                  <a:pt x="207" y="52"/>
                </a:cubicBezTo>
                <a:cubicBezTo>
                  <a:pt x="209" y="52"/>
                  <a:pt x="211" y="53"/>
                  <a:pt x="213" y="53"/>
                </a:cubicBezTo>
                <a:cubicBezTo>
                  <a:pt x="213" y="53"/>
                  <a:pt x="214" y="53"/>
                  <a:pt x="214" y="53"/>
                </a:cubicBezTo>
                <a:cubicBezTo>
                  <a:pt x="215" y="54"/>
                  <a:pt x="215" y="55"/>
                  <a:pt x="215" y="56"/>
                </a:cubicBezTo>
                <a:cubicBezTo>
                  <a:pt x="214" y="56"/>
                  <a:pt x="214" y="57"/>
                  <a:pt x="213" y="56"/>
                </a:cubicBezTo>
                <a:cubicBezTo>
                  <a:pt x="211" y="55"/>
                  <a:pt x="209" y="54"/>
                  <a:pt x="206" y="53"/>
                </a:cubicBezTo>
                <a:cubicBezTo>
                  <a:pt x="206" y="53"/>
                  <a:pt x="206" y="53"/>
                  <a:pt x="205" y="53"/>
                </a:cubicBezTo>
                <a:cubicBezTo>
                  <a:pt x="205" y="55"/>
                  <a:pt x="205" y="58"/>
                  <a:pt x="205" y="60"/>
                </a:cubicBezTo>
                <a:cubicBezTo>
                  <a:pt x="205" y="60"/>
                  <a:pt x="205" y="61"/>
                  <a:pt x="205" y="61"/>
                </a:cubicBezTo>
                <a:cubicBezTo>
                  <a:pt x="208" y="62"/>
                  <a:pt x="211" y="63"/>
                  <a:pt x="214" y="63"/>
                </a:cubicBezTo>
                <a:cubicBezTo>
                  <a:pt x="215" y="63"/>
                  <a:pt x="216" y="63"/>
                  <a:pt x="217" y="64"/>
                </a:cubicBezTo>
                <a:cubicBezTo>
                  <a:pt x="218" y="64"/>
                  <a:pt x="218" y="65"/>
                  <a:pt x="218" y="65"/>
                </a:cubicBezTo>
                <a:cubicBezTo>
                  <a:pt x="218" y="66"/>
                  <a:pt x="217" y="67"/>
                  <a:pt x="216" y="67"/>
                </a:cubicBezTo>
                <a:cubicBezTo>
                  <a:pt x="216" y="67"/>
                  <a:pt x="216" y="67"/>
                  <a:pt x="215" y="67"/>
                </a:cubicBezTo>
                <a:cubicBezTo>
                  <a:pt x="212" y="66"/>
                  <a:pt x="210" y="65"/>
                  <a:pt x="207" y="63"/>
                </a:cubicBezTo>
                <a:cubicBezTo>
                  <a:pt x="206" y="63"/>
                  <a:pt x="205" y="63"/>
                  <a:pt x="204" y="62"/>
                </a:cubicBezTo>
                <a:cubicBezTo>
                  <a:pt x="203" y="65"/>
                  <a:pt x="202" y="67"/>
                  <a:pt x="201" y="70"/>
                </a:cubicBezTo>
                <a:cubicBezTo>
                  <a:pt x="201" y="70"/>
                  <a:pt x="202" y="70"/>
                  <a:pt x="202" y="70"/>
                </a:cubicBezTo>
                <a:cubicBezTo>
                  <a:pt x="203" y="71"/>
                  <a:pt x="204" y="71"/>
                  <a:pt x="205" y="71"/>
                </a:cubicBezTo>
                <a:cubicBezTo>
                  <a:pt x="205" y="71"/>
                  <a:pt x="206" y="71"/>
                  <a:pt x="206" y="71"/>
                </a:cubicBezTo>
                <a:cubicBezTo>
                  <a:pt x="207" y="71"/>
                  <a:pt x="207" y="72"/>
                  <a:pt x="207" y="73"/>
                </a:cubicBezTo>
                <a:cubicBezTo>
                  <a:pt x="207" y="74"/>
                  <a:pt x="207" y="74"/>
                  <a:pt x="206" y="75"/>
                </a:cubicBezTo>
                <a:cubicBezTo>
                  <a:pt x="205" y="75"/>
                  <a:pt x="204" y="75"/>
                  <a:pt x="204" y="74"/>
                </a:cubicBezTo>
                <a:cubicBezTo>
                  <a:pt x="203" y="73"/>
                  <a:pt x="202" y="72"/>
                  <a:pt x="200" y="72"/>
                </a:cubicBezTo>
                <a:cubicBezTo>
                  <a:pt x="199" y="73"/>
                  <a:pt x="198" y="75"/>
                  <a:pt x="197" y="77"/>
                </a:cubicBezTo>
                <a:cubicBezTo>
                  <a:pt x="197" y="77"/>
                  <a:pt x="197" y="77"/>
                  <a:pt x="196" y="78"/>
                </a:cubicBezTo>
                <a:cubicBezTo>
                  <a:pt x="196" y="78"/>
                  <a:pt x="195" y="79"/>
                  <a:pt x="195" y="79"/>
                </a:cubicBezTo>
                <a:cubicBezTo>
                  <a:pt x="195" y="80"/>
                  <a:pt x="196" y="80"/>
                  <a:pt x="197" y="81"/>
                </a:cubicBezTo>
                <a:cubicBezTo>
                  <a:pt x="198" y="82"/>
                  <a:pt x="200" y="83"/>
                  <a:pt x="202" y="83"/>
                </a:cubicBezTo>
                <a:cubicBezTo>
                  <a:pt x="202" y="84"/>
                  <a:pt x="203" y="84"/>
                  <a:pt x="203" y="84"/>
                </a:cubicBezTo>
                <a:cubicBezTo>
                  <a:pt x="204" y="84"/>
                  <a:pt x="205" y="84"/>
                  <a:pt x="205" y="85"/>
                </a:cubicBezTo>
                <a:cubicBezTo>
                  <a:pt x="205" y="86"/>
                  <a:pt x="205" y="86"/>
                  <a:pt x="204" y="87"/>
                </a:cubicBezTo>
                <a:cubicBezTo>
                  <a:pt x="204" y="87"/>
                  <a:pt x="203" y="88"/>
                  <a:pt x="202" y="87"/>
                </a:cubicBezTo>
                <a:cubicBezTo>
                  <a:pt x="202" y="87"/>
                  <a:pt x="201" y="86"/>
                  <a:pt x="200" y="86"/>
                </a:cubicBezTo>
                <a:cubicBezTo>
                  <a:pt x="199" y="85"/>
                  <a:pt x="198" y="84"/>
                  <a:pt x="197" y="83"/>
                </a:cubicBezTo>
                <a:cubicBezTo>
                  <a:pt x="196" y="82"/>
                  <a:pt x="195" y="82"/>
                  <a:pt x="194" y="81"/>
                </a:cubicBezTo>
                <a:cubicBezTo>
                  <a:pt x="191" y="84"/>
                  <a:pt x="189" y="86"/>
                  <a:pt x="186" y="88"/>
                </a:cubicBezTo>
                <a:cubicBezTo>
                  <a:pt x="187" y="89"/>
                  <a:pt x="188" y="89"/>
                  <a:pt x="188" y="90"/>
                </a:cubicBezTo>
                <a:cubicBezTo>
                  <a:pt x="190" y="92"/>
                  <a:pt x="193" y="94"/>
                  <a:pt x="196" y="95"/>
                </a:cubicBezTo>
                <a:cubicBezTo>
                  <a:pt x="196" y="95"/>
                  <a:pt x="197" y="96"/>
                  <a:pt x="197" y="96"/>
                </a:cubicBezTo>
                <a:cubicBezTo>
                  <a:pt x="197" y="97"/>
                  <a:pt x="197" y="98"/>
                  <a:pt x="196" y="98"/>
                </a:cubicBezTo>
                <a:cubicBezTo>
                  <a:pt x="195" y="99"/>
                  <a:pt x="195" y="99"/>
                  <a:pt x="194" y="98"/>
                </a:cubicBezTo>
                <a:cubicBezTo>
                  <a:pt x="194" y="98"/>
                  <a:pt x="193" y="98"/>
                  <a:pt x="193" y="97"/>
                </a:cubicBezTo>
                <a:cubicBezTo>
                  <a:pt x="191" y="96"/>
                  <a:pt x="190" y="94"/>
                  <a:pt x="188" y="92"/>
                </a:cubicBezTo>
                <a:cubicBezTo>
                  <a:pt x="187" y="91"/>
                  <a:pt x="186" y="90"/>
                  <a:pt x="185" y="89"/>
                </a:cubicBezTo>
                <a:cubicBezTo>
                  <a:pt x="184" y="90"/>
                  <a:pt x="183" y="91"/>
                  <a:pt x="182" y="92"/>
                </a:cubicBezTo>
                <a:cubicBezTo>
                  <a:pt x="181" y="93"/>
                  <a:pt x="181" y="93"/>
                  <a:pt x="180" y="93"/>
                </a:cubicBezTo>
                <a:cubicBezTo>
                  <a:pt x="179" y="92"/>
                  <a:pt x="178" y="91"/>
                  <a:pt x="179" y="89"/>
                </a:cubicBezTo>
                <a:cubicBezTo>
                  <a:pt x="179" y="89"/>
                  <a:pt x="179" y="88"/>
                  <a:pt x="180" y="89"/>
                </a:cubicBezTo>
                <a:cubicBezTo>
                  <a:pt x="181" y="89"/>
                  <a:pt x="182" y="88"/>
                  <a:pt x="183" y="88"/>
                </a:cubicBezTo>
                <a:cubicBezTo>
                  <a:pt x="181" y="86"/>
                  <a:pt x="180" y="84"/>
                  <a:pt x="178" y="83"/>
                </a:cubicBezTo>
                <a:cubicBezTo>
                  <a:pt x="177" y="84"/>
                  <a:pt x="176" y="84"/>
                  <a:pt x="175" y="85"/>
                </a:cubicBezTo>
                <a:cubicBezTo>
                  <a:pt x="174" y="86"/>
                  <a:pt x="173" y="86"/>
                  <a:pt x="172" y="87"/>
                </a:cubicBezTo>
                <a:cubicBezTo>
                  <a:pt x="172" y="87"/>
                  <a:pt x="172" y="88"/>
                  <a:pt x="172" y="88"/>
                </a:cubicBezTo>
                <a:cubicBezTo>
                  <a:pt x="175" y="91"/>
                  <a:pt x="177" y="94"/>
                  <a:pt x="179" y="97"/>
                </a:cubicBezTo>
                <a:cubicBezTo>
                  <a:pt x="180" y="97"/>
                  <a:pt x="180" y="98"/>
                  <a:pt x="180" y="98"/>
                </a:cubicBezTo>
                <a:cubicBezTo>
                  <a:pt x="180" y="98"/>
                  <a:pt x="180" y="99"/>
                  <a:pt x="180" y="100"/>
                </a:cubicBezTo>
                <a:cubicBezTo>
                  <a:pt x="180" y="100"/>
                  <a:pt x="179" y="101"/>
                  <a:pt x="178" y="101"/>
                </a:cubicBezTo>
                <a:cubicBezTo>
                  <a:pt x="177" y="101"/>
                  <a:pt x="177" y="100"/>
                  <a:pt x="176" y="99"/>
                </a:cubicBezTo>
                <a:cubicBezTo>
                  <a:pt x="176" y="95"/>
                  <a:pt x="173" y="91"/>
                  <a:pt x="170" y="88"/>
                </a:cubicBezTo>
                <a:cubicBezTo>
                  <a:pt x="168" y="90"/>
                  <a:pt x="166" y="91"/>
                  <a:pt x="164" y="92"/>
                </a:cubicBezTo>
                <a:cubicBezTo>
                  <a:pt x="165" y="95"/>
                  <a:pt x="166" y="98"/>
                  <a:pt x="167" y="100"/>
                </a:cubicBezTo>
                <a:cubicBezTo>
                  <a:pt x="168" y="103"/>
                  <a:pt x="169" y="105"/>
                  <a:pt x="170" y="107"/>
                </a:cubicBezTo>
                <a:cubicBezTo>
                  <a:pt x="171" y="108"/>
                  <a:pt x="171" y="109"/>
                  <a:pt x="172" y="110"/>
                </a:cubicBezTo>
                <a:cubicBezTo>
                  <a:pt x="172" y="110"/>
                  <a:pt x="172" y="111"/>
                  <a:pt x="171" y="112"/>
                </a:cubicBezTo>
                <a:cubicBezTo>
                  <a:pt x="171" y="113"/>
                  <a:pt x="170" y="113"/>
                  <a:pt x="169" y="113"/>
                </a:cubicBezTo>
                <a:cubicBezTo>
                  <a:pt x="168" y="112"/>
                  <a:pt x="168" y="112"/>
                  <a:pt x="168" y="111"/>
                </a:cubicBezTo>
                <a:cubicBezTo>
                  <a:pt x="168" y="110"/>
                  <a:pt x="168" y="109"/>
                  <a:pt x="167" y="108"/>
                </a:cubicBezTo>
                <a:cubicBezTo>
                  <a:pt x="167" y="107"/>
                  <a:pt x="167" y="105"/>
                  <a:pt x="166" y="104"/>
                </a:cubicBezTo>
                <a:cubicBezTo>
                  <a:pt x="164" y="105"/>
                  <a:pt x="161" y="106"/>
                  <a:pt x="158" y="106"/>
                </a:cubicBezTo>
                <a:cubicBezTo>
                  <a:pt x="159" y="108"/>
                  <a:pt x="159" y="109"/>
                  <a:pt x="159" y="110"/>
                </a:cubicBezTo>
                <a:cubicBezTo>
                  <a:pt x="160" y="112"/>
                  <a:pt x="159" y="113"/>
                  <a:pt x="157" y="113"/>
                </a:cubicBezTo>
                <a:cubicBezTo>
                  <a:pt x="156" y="113"/>
                  <a:pt x="155" y="112"/>
                  <a:pt x="155" y="111"/>
                </a:cubicBezTo>
                <a:cubicBezTo>
                  <a:pt x="156" y="109"/>
                  <a:pt x="156" y="108"/>
                  <a:pt x="156" y="106"/>
                </a:cubicBezTo>
                <a:cubicBezTo>
                  <a:pt x="154" y="106"/>
                  <a:pt x="152" y="106"/>
                  <a:pt x="150" y="106"/>
                </a:cubicBezTo>
                <a:cubicBezTo>
                  <a:pt x="150" y="110"/>
                  <a:pt x="151" y="114"/>
                  <a:pt x="151" y="118"/>
                </a:cubicBezTo>
                <a:cubicBezTo>
                  <a:pt x="151" y="119"/>
                  <a:pt x="152" y="121"/>
                  <a:pt x="152" y="123"/>
                </a:cubicBezTo>
                <a:cubicBezTo>
                  <a:pt x="153" y="124"/>
                  <a:pt x="152" y="125"/>
                  <a:pt x="151" y="126"/>
                </a:cubicBezTo>
                <a:cubicBezTo>
                  <a:pt x="150" y="126"/>
                  <a:pt x="148" y="125"/>
                  <a:pt x="148" y="124"/>
                </a:cubicBezTo>
                <a:cubicBezTo>
                  <a:pt x="148" y="124"/>
                  <a:pt x="148" y="124"/>
                  <a:pt x="148" y="123"/>
                </a:cubicBezTo>
                <a:cubicBezTo>
                  <a:pt x="148" y="121"/>
                  <a:pt x="148" y="119"/>
                  <a:pt x="148" y="117"/>
                </a:cubicBezTo>
                <a:cubicBezTo>
                  <a:pt x="148" y="115"/>
                  <a:pt x="148" y="114"/>
                  <a:pt x="148" y="113"/>
                </a:cubicBezTo>
                <a:cubicBezTo>
                  <a:pt x="148" y="111"/>
                  <a:pt x="148" y="109"/>
                  <a:pt x="148" y="108"/>
                </a:cubicBezTo>
                <a:cubicBezTo>
                  <a:pt x="148" y="107"/>
                  <a:pt x="148" y="107"/>
                  <a:pt x="148" y="106"/>
                </a:cubicBezTo>
                <a:cubicBezTo>
                  <a:pt x="145" y="106"/>
                  <a:pt x="143" y="106"/>
                  <a:pt x="141" y="106"/>
                </a:cubicBezTo>
                <a:cubicBezTo>
                  <a:pt x="141" y="108"/>
                  <a:pt x="141" y="110"/>
                  <a:pt x="141" y="111"/>
                </a:cubicBezTo>
                <a:cubicBezTo>
                  <a:pt x="141" y="114"/>
                  <a:pt x="142" y="117"/>
                  <a:pt x="142" y="120"/>
                </a:cubicBezTo>
                <a:cubicBezTo>
                  <a:pt x="142" y="120"/>
                  <a:pt x="142" y="120"/>
                  <a:pt x="142" y="121"/>
                </a:cubicBezTo>
                <a:cubicBezTo>
                  <a:pt x="142" y="122"/>
                  <a:pt x="140" y="122"/>
                  <a:pt x="139" y="122"/>
                </a:cubicBezTo>
                <a:cubicBezTo>
                  <a:pt x="138" y="122"/>
                  <a:pt x="138" y="121"/>
                  <a:pt x="138" y="120"/>
                </a:cubicBezTo>
                <a:cubicBezTo>
                  <a:pt x="138" y="117"/>
                  <a:pt x="138" y="113"/>
                  <a:pt x="139" y="110"/>
                </a:cubicBezTo>
                <a:cubicBezTo>
                  <a:pt x="139" y="109"/>
                  <a:pt x="139" y="108"/>
                  <a:pt x="139" y="106"/>
                </a:cubicBezTo>
                <a:cubicBezTo>
                  <a:pt x="136" y="106"/>
                  <a:pt x="134" y="106"/>
                  <a:pt x="132" y="106"/>
                </a:cubicBezTo>
                <a:cubicBezTo>
                  <a:pt x="132" y="107"/>
                  <a:pt x="132" y="108"/>
                  <a:pt x="132" y="110"/>
                </a:cubicBezTo>
                <a:cubicBezTo>
                  <a:pt x="132" y="110"/>
                  <a:pt x="132" y="111"/>
                  <a:pt x="132" y="112"/>
                </a:cubicBezTo>
                <a:cubicBezTo>
                  <a:pt x="132" y="112"/>
                  <a:pt x="131" y="113"/>
                  <a:pt x="130" y="113"/>
                </a:cubicBezTo>
                <a:cubicBezTo>
                  <a:pt x="130" y="113"/>
                  <a:pt x="129" y="113"/>
                  <a:pt x="129" y="112"/>
                </a:cubicBezTo>
                <a:cubicBezTo>
                  <a:pt x="128" y="111"/>
                  <a:pt x="128" y="111"/>
                  <a:pt x="129" y="110"/>
                </a:cubicBezTo>
                <a:cubicBezTo>
                  <a:pt x="129" y="109"/>
                  <a:pt x="130" y="107"/>
                  <a:pt x="130" y="106"/>
                </a:cubicBezTo>
                <a:cubicBezTo>
                  <a:pt x="127" y="106"/>
                  <a:pt x="124" y="105"/>
                  <a:pt x="122" y="105"/>
                </a:cubicBezTo>
                <a:cubicBezTo>
                  <a:pt x="121" y="105"/>
                  <a:pt x="121" y="106"/>
                  <a:pt x="121" y="106"/>
                </a:cubicBezTo>
                <a:cubicBezTo>
                  <a:pt x="120" y="110"/>
                  <a:pt x="119" y="114"/>
                  <a:pt x="119" y="119"/>
                </a:cubicBezTo>
                <a:cubicBezTo>
                  <a:pt x="119" y="120"/>
                  <a:pt x="119" y="121"/>
                  <a:pt x="118" y="121"/>
                </a:cubicBezTo>
                <a:cubicBezTo>
                  <a:pt x="117" y="121"/>
                  <a:pt x="116" y="121"/>
                  <a:pt x="116" y="120"/>
                </a:cubicBezTo>
                <a:cubicBezTo>
                  <a:pt x="115" y="120"/>
                  <a:pt x="115" y="119"/>
                  <a:pt x="115" y="118"/>
                </a:cubicBezTo>
                <a:cubicBezTo>
                  <a:pt x="116" y="116"/>
                  <a:pt x="117" y="114"/>
                  <a:pt x="118" y="111"/>
                </a:cubicBezTo>
                <a:cubicBezTo>
                  <a:pt x="118" y="109"/>
                  <a:pt x="119" y="107"/>
                  <a:pt x="119" y="105"/>
                </a:cubicBezTo>
                <a:cubicBezTo>
                  <a:pt x="119" y="105"/>
                  <a:pt x="119" y="105"/>
                  <a:pt x="119" y="105"/>
                </a:cubicBezTo>
                <a:cubicBezTo>
                  <a:pt x="117" y="104"/>
                  <a:pt x="115" y="104"/>
                  <a:pt x="112" y="103"/>
                </a:cubicBezTo>
                <a:cubicBezTo>
                  <a:pt x="112" y="103"/>
                  <a:pt x="112" y="103"/>
                  <a:pt x="112" y="103"/>
                </a:cubicBezTo>
                <a:cubicBezTo>
                  <a:pt x="111" y="106"/>
                  <a:pt x="110" y="109"/>
                  <a:pt x="110" y="111"/>
                </a:cubicBezTo>
                <a:cubicBezTo>
                  <a:pt x="110" y="112"/>
                  <a:pt x="110" y="112"/>
                  <a:pt x="110" y="112"/>
                </a:cubicBezTo>
                <a:cubicBezTo>
                  <a:pt x="109" y="113"/>
                  <a:pt x="109" y="113"/>
                  <a:pt x="108" y="113"/>
                </a:cubicBezTo>
                <a:cubicBezTo>
                  <a:pt x="107" y="113"/>
                  <a:pt x="106" y="113"/>
                  <a:pt x="106" y="112"/>
                </a:cubicBezTo>
                <a:cubicBezTo>
                  <a:pt x="106" y="112"/>
                  <a:pt x="106" y="111"/>
                  <a:pt x="106" y="110"/>
                </a:cubicBezTo>
                <a:cubicBezTo>
                  <a:pt x="107" y="108"/>
                  <a:pt x="108" y="107"/>
                  <a:pt x="109" y="105"/>
                </a:cubicBezTo>
                <a:cubicBezTo>
                  <a:pt x="109" y="104"/>
                  <a:pt x="110" y="103"/>
                  <a:pt x="110" y="102"/>
                </a:cubicBezTo>
                <a:cubicBezTo>
                  <a:pt x="108" y="101"/>
                  <a:pt x="106" y="99"/>
                  <a:pt x="105" y="97"/>
                </a:cubicBezTo>
                <a:cubicBezTo>
                  <a:pt x="104" y="98"/>
                  <a:pt x="104" y="98"/>
                  <a:pt x="104" y="99"/>
                </a:cubicBezTo>
                <a:cubicBezTo>
                  <a:pt x="103" y="101"/>
                  <a:pt x="102" y="104"/>
                  <a:pt x="101" y="106"/>
                </a:cubicBezTo>
                <a:cubicBezTo>
                  <a:pt x="101" y="107"/>
                  <a:pt x="100" y="108"/>
                  <a:pt x="99" y="108"/>
                </a:cubicBezTo>
                <a:cubicBezTo>
                  <a:pt x="98" y="108"/>
                  <a:pt x="98" y="107"/>
                  <a:pt x="97" y="107"/>
                </a:cubicBezTo>
                <a:cubicBezTo>
                  <a:pt x="97" y="106"/>
                  <a:pt x="97" y="105"/>
                  <a:pt x="97" y="104"/>
                </a:cubicBezTo>
                <a:cubicBezTo>
                  <a:pt x="98" y="104"/>
                  <a:pt x="98" y="103"/>
                  <a:pt x="99" y="102"/>
                </a:cubicBezTo>
                <a:cubicBezTo>
                  <a:pt x="100" y="101"/>
                  <a:pt x="101" y="99"/>
                  <a:pt x="102" y="98"/>
                </a:cubicBezTo>
                <a:cubicBezTo>
                  <a:pt x="103" y="97"/>
                  <a:pt x="103" y="96"/>
                  <a:pt x="103" y="96"/>
                </a:cubicBezTo>
                <a:cubicBezTo>
                  <a:pt x="102" y="94"/>
                  <a:pt x="101" y="93"/>
                  <a:pt x="100" y="92"/>
                </a:cubicBezTo>
                <a:cubicBezTo>
                  <a:pt x="98" y="94"/>
                  <a:pt x="96" y="95"/>
                  <a:pt x="94" y="97"/>
                </a:cubicBezTo>
                <a:cubicBezTo>
                  <a:pt x="93" y="99"/>
                  <a:pt x="91" y="101"/>
                  <a:pt x="90" y="103"/>
                </a:cubicBezTo>
                <a:cubicBezTo>
                  <a:pt x="90" y="103"/>
                  <a:pt x="90" y="103"/>
                  <a:pt x="89" y="103"/>
                </a:cubicBezTo>
                <a:cubicBezTo>
                  <a:pt x="89" y="103"/>
                  <a:pt x="88" y="103"/>
                  <a:pt x="87" y="103"/>
                </a:cubicBezTo>
                <a:cubicBezTo>
                  <a:pt x="87" y="102"/>
                  <a:pt x="87" y="101"/>
                  <a:pt x="87" y="101"/>
                </a:cubicBezTo>
                <a:cubicBezTo>
                  <a:pt x="88" y="100"/>
                  <a:pt x="88" y="100"/>
                  <a:pt x="88" y="100"/>
                </a:cubicBezTo>
                <a:cubicBezTo>
                  <a:pt x="91" y="98"/>
                  <a:pt x="94" y="96"/>
                  <a:pt x="96" y="93"/>
                </a:cubicBezTo>
                <a:cubicBezTo>
                  <a:pt x="96" y="93"/>
                  <a:pt x="96" y="93"/>
                  <a:pt x="97" y="93"/>
                </a:cubicBezTo>
                <a:cubicBezTo>
                  <a:pt x="95" y="93"/>
                  <a:pt x="94" y="92"/>
                  <a:pt x="93" y="91"/>
                </a:cubicBezTo>
                <a:cubicBezTo>
                  <a:pt x="93" y="90"/>
                  <a:pt x="93" y="90"/>
                  <a:pt x="92" y="89"/>
                </a:cubicBezTo>
                <a:cubicBezTo>
                  <a:pt x="92" y="89"/>
                  <a:pt x="92" y="88"/>
                  <a:pt x="91" y="87"/>
                </a:cubicBezTo>
                <a:close/>
                <a:moveTo>
                  <a:pt x="110" y="57"/>
                </a:moveTo>
                <a:cubicBezTo>
                  <a:pt x="110" y="58"/>
                  <a:pt x="110" y="60"/>
                  <a:pt x="110" y="61"/>
                </a:cubicBezTo>
                <a:cubicBezTo>
                  <a:pt x="110" y="61"/>
                  <a:pt x="110" y="62"/>
                  <a:pt x="110" y="63"/>
                </a:cubicBezTo>
                <a:cubicBezTo>
                  <a:pt x="111" y="65"/>
                  <a:pt x="113" y="67"/>
                  <a:pt x="116" y="67"/>
                </a:cubicBezTo>
                <a:cubicBezTo>
                  <a:pt x="117" y="68"/>
                  <a:pt x="118" y="68"/>
                  <a:pt x="118" y="68"/>
                </a:cubicBezTo>
                <a:cubicBezTo>
                  <a:pt x="121" y="68"/>
                  <a:pt x="124" y="66"/>
                  <a:pt x="125" y="64"/>
                </a:cubicBezTo>
                <a:cubicBezTo>
                  <a:pt x="126" y="62"/>
                  <a:pt x="126" y="60"/>
                  <a:pt x="126" y="58"/>
                </a:cubicBezTo>
                <a:cubicBezTo>
                  <a:pt x="127" y="56"/>
                  <a:pt x="126" y="55"/>
                  <a:pt x="124" y="54"/>
                </a:cubicBezTo>
                <a:cubicBezTo>
                  <a:pt x="122" y="53"/>
                  <a:pt x="120" y="52"/>
                  <a:pt x="118" y="52"/>
                </a:cubicBezTo>
                <a:cubicBezTo>
                  <a:pt x="117" y="52"/>
                  <a:pt x="117" y="52"/>
                  <a:pt x="117" y="52"/>
                </a:cubicBezTo>
                <a:cubicBezTo>
                  <a:pt x="115" y="53"/>
                  <a:pt x="114" y="54"/>
                  <a:pt x="113" y="55"/>
                </a:cubicBezTo>
                <a:cubicBezTo>
                  <a:pt x="113" y="56"/>
                  <a:pt x="112" y="57"/>
                  <a:pt x="110" y="57"/>
                </a:cubicBezTo>
                <a:close/>
                <a:moveTo>
                  <a:pt x="91" y="16"/>
                </a:moveTo>
                <a:cubicBezTo>
                  <a:pt x="87" y="18"/>
                  <a:pt x="83" y="20"/>
                  <a:pt x="79" y="23"/>
                </a:cubicBezTo>
                <a:cubicBezTo>
                  <a:pt x="79" y="23"/>
                  <a:pt x="79" y="23"/>
                  <a:pt x="79" y="23"/>
                </a:cubicBezTo>
                <a:cubicBezTo>
                  <a:pt x="81" y="25"/>
                  <a:pt x="83" y="28"/>
                  <a:pt x="85" y="30"/>
                </a:cubicBezTo>
                <a:cubicBezTo>
                  <a:pt x="88" y="32"/>
                  <a:pt x="90" y="34"/>
                  <a:pt x="94" y="35"/>
                </a:cubicBezTo>
                <a:cubicBezTo>
                  <a:pt x="95" y="36"/>
                  <a:pt x="96" y="36"/>
                  <a:pt x="97" y="35"/>
                </a:cubicBezTo>
                <a:cubicBezTo>
                  <a:pt x="98" y="35"/>
                  <a:pt x="99" y="35"/>
                  <a:pt x="99" y="34"/>
                </a:cubicBezTo>
                <a:cubicBezTo>
                  <a:pt x="97" y="32"/>
                  <a:pt x="96" y="29"/>
                  <a:pt x="94" y="26"/>
                </a:cubicBezTo>
                <a:cubicBezTo>
                  <a:pt x="93" y="23"/>
                  <a:pt x="92" y="19"/>
                  <a:pt x="91" y="16"/>
                </a:cubicBezTo>
                <a:close/>
                <a:moveTo>
                  <a:pt x="85" y="71"/>
                </a:moveTo>
                <a:cubicBezTo>
                  <a:pt x="85" y="71"/>
                  <a:pt x="84" y="72"/>
                  <a:pt x="84" y="72"/>
                </a:cubicBezTo>
                <a:cubicBezTo>
                  <a:pt x="80" y="74"/>
                  <a:pt x="76" y="76"/>
                  <a:pt x="72" y="79"/>
                </a:cubicBezTo>
                <a:cubicBezTo>
                  <a:pt x="71" y="79"/>
                  <a:pt x="70" y="80"/>
                  <a:pt x="69" y="81"/>
                </a:cubicBezTo>
                <a:cubicBezTo>
                  <a:pt x="69" y="81"/>
                  <a:pt x="68" y="82"/>
                  <a:pt x="67" y="81"/>
                </a:cubicBezTo>
                <a:cubicBezTo>
                  <a:pt x="68" y="83"/>
                  <a:pt x="68" y="85"/>
                  <a:pt x="69" y="87"/>
                </a:cubicBezTo>
                <a:cubicBezTo>
                  <a:pt x="70" y="86"/>
                  <a:pt x="70" y="86"/>
                  <a:pt x="71" y="87"/>
                </a:cubicBezTo>
                <a:cubicBezTo>
                  <a:pt x="71" y="87"/>
                  <a:pt x="72" y="87"/>
                  <a:pt x="73" y="86"/>
                </a:cubicBezTo>
                <a:cubicBezTo>
                  <a:pt x="74" y="86"/>
                  <a:pt x="74" y="86"/>
                  <a:pt x="75" y="85"/>
                </a:cubicBezTo>
                <a:cubicBezTo>
                  <a:pt x="77" y="84"/>
                  <a:pt x="78" y="83"/>
                  <a:pt x="80" y="82"/>
                </a:cubicBezTo>
                <a:cubicBezTo>
                  <a:pt x="82" y="81"/>
                  <a:pt x="85" y="80"/>
                  <a:pt x="87" y="78"/>
                </a:cubicBezTo>
                <a:cubicBezTo>
                  <a:pt x="87" y="78"/>
                  <a:pt x="88" y="78"/>
                  <a:pt x="88" y="78"/>
                </a:cubicBezTo>
                <a:cubicBezTo>
                  <a:pt x="88" y="76"/>
                  <a:pt x="87" y="74"/>
                  <a:pt x="87" y="72"/>
                </a:cubicBezTo>
                <a:cubicBezTo>
                  <a:pt x="86" y="72"/>
                  <a:pt x="86" y="72"/>
                  <a:pt x="85" y="71"/>
                </a:cubicBezTo>
                <a:close/>
                <a:moveTo>
                  <a:pt x="196" y="111"/>
                </a:moveTo>
                <a:cubicBezTo>
                  <a:pt x="196" y="111"/>
                  <a:pt x="196" y="111"/>
                  <a:pt x="196" y="111"/>
                </a:cubicBezTo>
                <a:cubicBezTo>
                  <a:pt x="196" y="111"/>
                  <a:pt x="196" y="112"/>
                  <a:pt x="196" y="112"/>
                </a:cubicBezTo>
                <a:cubicBezTo>
                  <a:pt x="192" y="115"/>
                  <a:pt x="187" y="117"/>
                  <a:pt x="182" y="119"/>
                </a:cubicBezTo>
                <a:cubicBezTo>
                  <a:pt x="179" y="121"/>
                  <a:pt x="175" y="122"/>
                  <a:pt x="171" y="124"/>
                </a:cubicBezTo>
                <a:cubicBezTo>
                  <a:pt x="165" y="126"/>
                  <a:pt x="158" y="128"/>
                  <a:pt x="151" y="129"/>
                </a:cubicBezTo>
                <a:cubicBezTo>
                  <a:pt x="144" y="129"/>
                  <a:pt x="137" y="130"/>
                  <a:pt x="130" y="130"/>
                </a:cubicBezTo>
                <a:cubicBezTo>
                  <a:pt x="127" y="130"/>
                  <a:pt x="125" y="129"/>
                  <a:pt x="122" y="129"/>
                </a:cubicBezTo>
                <a:cubicBezTo>
                  <a:pt x="122" y="129"/>
                  <a:pt x="121" y="129"/>
                  <a:pt x="121" y="129"/>
                </a:cubicBezTo>
                <a:cubicBezTo>
                  <a:pt x="123" y="130"/>
                  <a:pt x="126" y="130"/>
                  <a:pt x="129" y="130"/>
                </a:cubicBezTo>
                <a:cubicBezTo>
                  <a:pt x="134" y="131"/>
                  <a:pt x="140" y="132"/>
                  <a:pt x="145" y="132"/>
                </a:cubicBezTo>
                <a:cubicBezTo>
                  <a:pt x="148" y="132"/>
                  <a:pt x="151" y="132"/>
                  <a:pt x="154" y="131"/>
                </a:cubicBezTo>
                <a:cubicBezTo>
                  <a:pt x="154" y="131"/>
                  <a:pt x="155" y="130"/>
                  <a:pt x="156" y="130"/>
                </a:cubicBezTo>
                <a:cubicBezTo>
                  <a:pt x="161" y="129"/>
                  <a:pt x="166" y="128"/>
                  <a:pt x="170" y="127"/>
                </a:cubicBezTo>
                <a:cubicBezTo>
                  <a:pt x="178" y="124"/>
                  <a:pt x="185" y="120"/>
                  <a:pt x="191" y="116"/>
                </a:cubicBezTo>
                <a:cubicBezTo>
                  <a:pt x="193" y="114"/>
                  <a:pt x="195" y="113"/>
                  <a:pt x="196" y="111"/>
                </a:cubicBezTo>
                <a:close/>
                <a:moveTo>
                  <a:pt x="182" y="5"/>
                </a:moveTo>
                <a:cubicBezTo>
                  <a:pt x="182" y="5"/>
                  <a:pt x="182" y="5"/>
                  <a:pt x="182" y="5"/>
                </a:cubicBezTo>
                <a:cubicBezTo>
                  <a:pt x="182" y="5"/>
                  <a:pt x="182" y="5"/>
                  <a:pt x="182" y="5"/>
                </a:cubicBezTo>
                <a:cubicBezTo>
                  <a:pt x="182" y="5"/>
                  <a:pt x="183" y="5"/>
                  <a:pt x="183" y="5"/>
                </a:cubicBezTo>
                <a:cubicBezTo>
                  <a:pt x="195" y="8"/>
                  <a:pt x="206" y="12"/>
                  <a:pt x="217" y="18"/>
                </a:cubicBezTo>
                <a:cubicBezTo>
                  <a:pt x="223" y="21"/>
                  <a:pt x="228" y="24"/>
                  <a:pt x="234" y="29"/>
                </a:cubicBezTo>
                <a:cubicBezTo>
                  <a:pt x="237" y="31"/>
                  <a:pt x="240" y="35"/>
                  <a:pt x="244" y="38"/>
                </a:cubicBezTo>
                <a:cubicBezTo>
                  <a:pt x="247" y="41"/>
                  <a:pt x="250" y="44"/>
                  <a:pt x="254" y="47"/>
                </a:cubicBezTo>
                <a:cubicBezTo>
                  <a:pt x="254" y="47"/>
                  <a:pt x="255" y="47"/>
                  <a:pt x="255" y="47"/>
                </a:cubicBezTo>
                <a:cubicBezTo>
                  <a:pt x="255" y="47"/>
                  <a:pt x="255" y="47"/>
                  <a:pt x="255" y="47"/>
                </a:cubicBezTo>
                <a:cubicBezTo>
                  <a:pt x="255" y="47"/>
                  <a:pt x="255" y="47"/>
                  <a:pt x="254" y="46"/>
                </a:cubicBezTo>
                <a:cubicBezTo>
                  <a:pt x="253" y="45"/>
                  <a:pt x="253" y="44"/>
                  <a:pt x="252" y="43"/>
                </a:cubicBezTo>
                <a:cubicBezTo>
                  <a:pt x="247" y="38"/>
                  <a:pt x="243" y="33"/>
                  <a:pt x="238" y="29"/>
                </a:cubicBezTo>
                <a:cubicBezTo>
                  <a:pt x="234" y="25"/>
                  <a:pt x="230" y="23"/>
                  <a:pt x="226" y="20"/>
                </a:cubicBezTo>
                <a:cubicBezTo>
                  <a:pt x="222" y="19"/>
                  <a:pt x="218" y="17"/>
                  <a:pt x="214" y="15"/>
                </a:cubicBezTo>
                <a:cubicBezTo>
                  <a:pt x="206" y="11"/>
                  <a:pt x="198" y="7"/>
                  <a:pt x="189" y="6"/>
                </a:cubicBezTo>
                <a:cubicBezTo>
                  <a:pt x="187" y="5"/>
                  <a:pt x="184" y="5"/>
                  <a:pt x="182" y="5"/>
                </a:cubicBezTo>
                <a:close/>
                <a:moveTo>
                  <a:pt x="83" y="65"/>
                </a:moveTo>
                <a:cubicBezTo>
                  <a:pt x="83" y="65"/>
                  <a:pt x="82" y="65"/>
                  <a:pt x="82" y="66"/>
                </a:cubicBezTo>
                <a:cubicBezTo>
                  <a:pt x="80" y="67"/>
                  <a:pt x="78" y="69"/>
                  <a:pt x="76" y="70"/>
                </a:cubicBezTo>
                <a:cubicBezTo>
                  <a:pt x="74" y="71"/>
                  <a:pt x="72" y="73"/>
                  <a:pt x="70" y="75"/>
                </a:cubicBezTo>
                <a:cubicBezTo>
                  <a:pt x="69" y="75"/>
                  <a:pt x="69" y="75"/>
                  <a:pt x="69" y="75"/>
                </a:cubicBezTo>
                <a:cubicBezTo>
                  <a:pt x="68" y="76"/>
                  <a:pt x="67" y="75"/>
                  <a:pt x="67" y="75"/>
                </a:cubicBezTo>
                <a:cubicBezTo>
                  <a:pt x="66" y="74"/>
                  <a:pt x="67" y="73"/>
                  <a:pt x="67" y="72"/>
                </a:cubicBezTo>
                <a:cubicBezTo>
                  <a:pt x="67" y="72"/>
                  <a:pt x="68" y="72"/>
                  <a:pt x="68" y="72"/>
                </a:cubicBezTo>
                <a:cubicBezTo>
                  <a:pt x="70" y="72"/>
                  <a:pt x="71" y="71"/>
                  <a:pt x="73" y="70"/>
                </a:cubicBezTo>
                <a:cubicBezTo>
                  <a:pt x="74" y="69"/>
                  <a:pt x="75" y="69"/>
                  <a:pt x="76" y="68"/>
                </a:cubicBezTo>
                <a:cubicBezTo>
                  <a:pt x="78" y="66"/>
                  <a:pt x="80" y="65"/>
                  <a:pt x="83" y="63"/>
                </a:cubicBezTo>
                <a:cubicBezTo>
                  <a:pt x="83" y="63"/>
                  <a:pt x="83" y="63"/>
                  <a:pt x="83" y="62"/>
                </a:cubicBezTo>
                <a:cubicBezTo>
                  <a:pt x="83" y="61"/>
                  <a:pt x="83" y="60"/>
                  <a:pt x="83" y="59"/>
                </a:cubicBezTo>
                <a:cubicBezTo>
                  <a:pt x="82" y="59"/>
                  <a:pt x="82" y="60"/>
                  <a:pt x="82" y="60"/>
                </a:cubicBezTo>
                <a:cubicBezTo>
                  <a:pt x="76" y="64"/>
                  <a:pt x="71" y="68"/>
                  <a:pt x="66" y="73"/>
                </a:cubicBezTo>
                <a:cubicBezTo>
                  <a:pt x="65" y="73"/>
                  <a:pt x="65" y="73"/>
                  <a:pt x="65" y="74"/>
                </a:cubicBezTo>
                <a:cubicBezTo>
                  <a:pt x="65" y="75"/>
                  <a:pt x="66" y="76"/>
                  <a:pt x="66" y="77"/>
                </a:cubicBezTo>
                <a:cubicBezTo>
                  <a:pt x="66" y="78"/>
                  <a:pt x="66" y="78"/>
                  <a:pt x="66" y="78"/>
                </a:cubicBezTo>
                <a:cubicBezTo>
                  <a:pt x="67" y="78"/>
                  <a:pt x="67" y="77"/>
                  <a:pt x="68" y="78"/>
                </a:cubicBezTo>
                <a:cubicBezTo>
                  <a:pt x="68" y="78"/>
                  <a:pt x="69" y="78"/>
                  <a:pt x="69" y="78"/>
                </a:cubicBezTo>
                <a:cubicBezTo>
                  <a:pt x="69" y="78"/>
                  <a:pt x="70" y="78"/>
                  <a:pt x="71" y="77"/>
                </a:cubicBezTo>
                <a:cubicBezTo>
                  <a:pt x="75" y="75"/>
                  <a:pt x="80" y="72"/>
                  <a:pt x="84" y="69"/>
                </a:cubicBezTo>
                <a:cubicBezTo>
                  <a:pt x="84" y="69"/>
                  <a:pt x="84" y="69"/>
                  <a:pt x="85" y="69"/>
                </a:cubicBezTo>
                <a:cubicBezTo>
                  <a:pt x="84" y="68"/>
                  <a:pt x="84" y="66"/>
                  <a:pt x="83" y="65"/>
                </a:cubicBezTo>
                <a:close/>
                <a:moveTo>
                  <a:pt x="43" y="51"/>
                </a:moveTo>
                <a:cubicBezTo>
                  <a:pt x="43" y="52"/>
                  <a:pt x="43" y="52"/>
                  <a:pt x="44" y="52"/>
                </a:cubicBezTo>
                <a:cubicBezTo>
                  <a:pt x="46" y="53"/>
                  <a:pt x="48" y="55"/>
                  <a:pt x="50" y="56"/>
                </a:cubicBezTo>
                <a:cubicBezTo>
                  <a:pt x="52" y="57"/>
                  <a:pt x="53" y="57"/>
                  <a:pt x="55" y="57"/>
                </a:cubicBezTo>
                <a:cubicBezTo>
                  <a:pt x="55" y="57"/>
                  <a:pt x="56" y="57"/>
                  <a:pt x="56" y="57"/>
                </a:cubicBezTo>
                <a:cubicBezTo>
                  <a:pt x="57" y="56"/>
                  <a:pt x="59" y="55"/>
                  <a:pt x="60" y="54"/>
                </a:cubicBezTo>
                <a:cubicBezTo>
                  <a:pt x="57" y="50"/>
                  <a:pt x="54" y="47"/>
                  <a:pt x="51" y="43"/>
                </a:cubicBezTo>
                <a:cubicBezTo>
                  <a:pt x="48" y="46"/>
                  <a:pt x="46" y="49"/>
                  <a:pt x="43" y="51"/>
                </a:cubicBezTo>
                <a:close/>
                <a:moveTo>
                  <a:pt x="60" y="66"/>
                </a:moveTo>
                <a:cubicBezTo>
                  <a:pt x="60" y="66"/>
                  <a:pt x="60" y="66"/>
                  <a:pt x="60" y="66"/>
                </a:cubicBezTo>
                <a:cubicBezTo>
                  <a:pt x="60" y="66"/>
                  <a:pt x="60" y="66"/>
                  <a:pt x="60" y="66"/>
                </a:cubicBezTo>
                <a:cubicBezTo>
                  <a:pt x="60" y="67"/>
                  <a:pt x="59" y="68"/>
                  <a:pt x="58" y="68"/>
                </a:cubicBezTo>
                <a:cubicBezTo>
                  <a:pt x="58" y="68"/>
                  <a:pt x="57" y="68"/>
                  <a:pt x="57" y="68"/>
                </a:cubicBezTo>
                <a:cubicBezTo>
                  <a:pt x="54" y="71"/>
                  <a:pt x="52" y="73"/>
                  <a:pt x="49" y="75"/>
                </a:cubicBezTo>
                <a:cubicBezTo>
                  <a:pt x="49" y="75"/>
                  <a:pt x="49" y="75"/>
                  <a:pt x="49" y="76"/>
                </a:cubicBezTo>
                <a:cubicBezTo>
                  <a:pt x="49" y="77"/>
                  <a:pt x="48" y="77"/>
                  <a:pt x="48" y="78"/>
                </a:cubicBezTo>
                <a:cubicBezTo>
                  <a:pt x="47" y="78"/>
                  <a:pt x="47" y="78"/>
                  <a:pt x="47" y="78"/>
                </a:cubicBezTo>
                <a:cubicBezTo>
                  <a:pt x="46" y="77"/>
                  <a:pt x="46" y="78"/>
                  <a:pt x="45" y="78"/>
                </a:cubicBezTo>
                <a:cubicBezTo>
                  <a:pt x="43" y="80"/>
                  <a:pt x="41" y="82"/>
                  <a:pt x="40" y="84"/>
                </a:cubicBezTo>
                <a:cubicBezTo>
                  <a:pt x="39" y="84"/>
                  <a:pt x="38" y="85"/>
                  <a:pt x="37" y="86"/>
                </a:cubicBezTo>
                <a:cubicBezTo>
                  <a:pt x="35" y="90"/>
                  <a:pt x="33" y="93"/>
                  <a:pt x="30" y="97"/>
                </a:cubicBezTo>
                <a:cubicBezTo>
                  <a:pt x="30" y="97"/>
                  <a:pt x="29" y="98"/>
                  <a:pt x="28" y="98"/>
                </a:cubicBezTo>
                <a:cubicBezTo>
                  <a:pt x="28" y="99"/>
                  <a:pt x="28" y="99"/>
                  <a:pt x="28" y="99"/>
                </a:cubicBezTo>
                <a:cubicBezTo>
                  <a:pt x="29" y="100"/>
                  <a:pt x="29" y="100"/>
                  <a:pt x="30" y="99"/>
                </a:cubicBezTo>
                <a:cubicBezTo>
                  <a:pt x="30" y="99"/>
                  <a:pt x="31" y="98"/>
                  <a:pt x="32" y="98"/>
                </a:cubicBezTo>
                <a:cubicBezTo>
                  <a:pt x="34" y="95"/>
                  <a:pt x="36" y="93"/>
                  <a:pt x="38" y="91"/>
                </a:cubicBezTo>
                <a:cubicBezTo>
                  <a:pt x="42" y="87"/>
                  <a:pt x="46" y="82"/>
                  <a:pt x="50" y="78"/>
                </a:cubicBezTo>
                <a:cubicBezTo>
                  <a:pt x="53" y="74"/>
                  <a:pt x="57" y="71"/>
                  <a:pt x="61" y="67"/>
                </a:cubicBezTo>
                <a:cubicBezTo>
                  <a:pt x="61" y="67"/>
                  <a:pt x="61" y="67"/>
                  <a:pt x="61" y="67"/>
                </a:cubicBezTo>
                <a:cubicBezTo>
                  <a:pt x="61" y="67"/>
                  <a:pt x="61" y="66"/>
                  <a:pt x="60" y="66"/>
                </a:cubicBezTo>
                <a:close/>
                <a:moveTo>
                  <a:pt x="269" y="111"/>
                </a:moveTo>
                <a:cubicBezTo>
                  <a:pt x="269" y="109"/>
                  <a:pt x="268" y="108"/>
                  <a:pt x="266" y="106"/>
                </a:cubicBezTo>
                <a:cubicBezTo>
                  <a:pt x="265" y="105"/>
                  <a:pt x="263" y="104"/>
                  <a:pt x="262" y="103"/>
                </a:cubicBezTo>
                <a:cubicBezTo>
                  <a:pt x="261" y="102"/>
                  <a:pt x="261" y="102"/>
                  <a:pt x="260" y="103"/>
                </a:cubicBezTo>
                <a:cubicBezTo>
                  <a:pt x="260" y="103"/>
                  <a:pt x="260" y="103"/>
                  <a:pt x="259" y="103"/>
                </a:cubicBezTo>
                <a:cubicBezTo>
                  <a:pt x="259" y="106"/>
                  <a:pt x="257" y="108"/>
                  <a:pt x="254" y="110"/>
                </a:cubicBezTo>
                <a:cubicBezTo>
                  <a:pt x="255" y="111"/>
                  <a:pt x="255" y="112"/>
                  <a:pt x="257" y="112"/>
                </a:cubicBezTo>
                <a:cubicBezTo>
                  <a:pt x="259" y="113"/>
                  <a:pt x="262" y="113"/>
                  <a:pt x="264" y="113"/>
                </a:cubicBezTo>
                <a:cubicBezTo>
                  <a:pt x="265" y="113"/>
                  <a:pt x="266" y="113"/>
                  <a:pt x="267" y="113"/>
                </a:cubicBezTo>
                <a:cubicBezTo>
                  <a:pt x="267" y="113"/>
                  <a:pt x="267" y="113"/>
                  <a:pt x="268" y="113"/>
                </a:cubicBezTo>
                <a:cubicBezTo>
                  <a:pt x="268" y="112"/>
                  <a:pt x="269" y="112"/>
                  <a:pt x="269" y="111"/>
                </a:cubicBezTo>
                <a:close/>
                <a:moveTo>
                  <a:pt x="71" y="47"/>
                </a:moveTo>
                <a:cubicBezTo>
                  <a:pt x="70" y="47"/>
                  <a:pt x="70" y="46"/>
                  <a:pt x="70" y="46"/>
                </a:cubicBezTo>
                <a:cubicBezTo>
                  <a:pt x="69" y="45"/>
                  <a:pt x="67" y="43"/>
                  <a:pt x="66" y="41"/>
                </a:cubicBezTo>
                <a:cubicBezTo>
                  <a:pt x="65" y="39"/>
                  <a:pt x="63" y="36"/>
                  <a:pt x="63" y="33"/>
                </a:cubicBezTo>
                <a:cubicBezTo>
                  <a:pt x="61" y="35"/>
                  <a:pt x="59" y="37"/>
                  <a:pt x="57" y="38"/>
                </a:cubicBezTo>
                <a:cubicBezTo>
                  <a:pt x="58" y="39"/>
                  <a:pt x="59" y="41"/>
                  <a:pt x="60" y="42"/>
                </a:cubicBezTo>
                <a:cubicBezTo>
                  <a:pt x="62" y="44"/>
                  <a:pt x="65" y="46"/>
                  <a:pt x="68" y="48"/>
                </a:cubicBezTo>
                <a:cubicBezTo>
                  <a:pt x="68" y="48"/>
                  <a:pt x="68" y="48"/>
                  <a:pt x="69" y="48"/>
                </a:cubicBezTo>
                <a:cubicBezTo>
                  <a:pt x="69" y="48"/>
                  <a:pt x="70" y="47"/>
                  <a:pt x="71" y="47"/>
                </a:cubicBezTo>
                <a:close/>
                <a:moveTo>
                  <a:pt x="83" y="41"/>
                </a:moveTo>
                <a:cubicBezTo>
                  <a:pt x="82" y="40"/>
                  <a:pt x="82" y="40"/>
                  <a:pt x="82" y="40"/>
                </a:cubicBezTo>
                <a:cubicBezTo>
                  <a:pt x="79" y="37"/>
                  <a:pt x="76" y="35"/>
                  <a:pt x="74" y="32"/>
                </a:cubicBezTo>
                <a:cubicBezTo>
                  <a:pt x="74" y="31"/>
                  <a:pt x="73" y="30"/>
                  <a:pt x="72" y="29"/>
                </a:cubicBezTo>
                <a:cubicBezTo>
                  <a:pt x="70" y="30"/>
                  <a:pt x="69" y="31"/>
                  <a:pt x="67" y="31"/>
                </a:cubicBezTo>
                <a:cubicBezTo>
                  <a:pt x="67" y="32"/>
                  <a:pt x="68" y="33"/>
                  <a:pt x="68" y="33"/>
                </a:cubicBezTo>
                <a:cubicBezTo>
                  <a:pt x="70" y="36"/>
                  <a:pt x="73" y="38"/>
                  <a:pt x="76" y="40"/>
                </a:cubicBezTo>
                <a:cubicBezTo>
                  <a:pt x="77" y="40"/>
                  <a:pt x="78" y="41"/>
                  <a:pt x="79" y="42"/>
                </a:cubicBezTo>
                <a:cubicBezTo>
                  <a:pt x="80" y="42"/>
                  <a:pt x="80" y="42"/>
                  <a:pt x="80" y="42"/>
                </a:cubicBezTo>
                <a:cubicBezTo>
                  <a:pt x="81" y="41"/>
                  <a:pt x="82" y="41"/>
                  <a:pt x="83" y="41"/>
                </a:cubicBezTo>
                <a:close/>
                <a:moveTo>
                  <a:pt x="180" y="82"/>
                </a:moveTo>
                <a:cubicBezTo>
                  <a:pt x="181" y="83"/>
                  <a:pt x="183" y="85"/>
                  <a:pt x="185" y="87"/>
                </a:cubicBezTo>
                <a:cubicBezTo>
                  <a:pt x="187" y="85"/>
                  <a:pt x="190" y="82"/>
                  <a:pt x="192" y="80"/>
                </a:cubicBezTo>
                <a:cubicBezTo>
                  <a:pt x="189" y="79"/>
                  <a:pt x="187" y="77"/>
                  <a:pt x="184" y="77"/>
                </a:cubicBezTo>
                <a:cubicBezTo>
                  <a:pt x="183" y="78"/>
                  <a:pt x="181" y="80"/>
                  <a:pt x="180" y="82"/>
                </a:cubicBezTo>
                <a:close/>
                <a:moveTo>
                  <a:pt x="175" y="72"/>
                </a:moveTo>
                <a:cubicBezTo>
                  <a:pt x="176" y="72"/>
                  <a:pt x="176" y="72"/>
                  <a:pt x="177" y="71"/>
                </a:cubicBezTo>
                <a:cubicBezTo>
                  <a:pt x="178" y="70"/>
                  <a:pt x="178" y="68"/>
                  <a:pt x="179" y="67"/>
                </a:cubicBezTo>
                <a:cubicBezTo>
                  <a:pt x="179" y="66"/>
                  <a:pt x="178" y="65"/>
                  <a:pt x="178" y="64"/>
                </a:cubicBezTo>
                <a:cubicBezTo>
                  <a:pt x="177" y="64"/>
                  <a:pt x="176" y="63"/>
                  <a:pt x="175" y="63"/>
                </a:cubicBezTo>
                <a:cubicBezTo>
                  <a:pt x="173" y="62"/>
                  <a:pt x="173" y="62"/>
                  <a:pt x="172" y="64"/>
                </a:cubicBezTo>
                <a:cubicBezTo>
                  <a:pt x="171" y="65"/>
                  <a:pt x="170" y="66"/>
                  <a:pt x="170" y="68"/>
                </a:cubicBezTo>
                <a:cubicBezTo>
                  <a:pt x="170" y="69"/>
                  <a:pt x="170" y="70"/>
                  <a:pt x="171" y="71"/>
                </a:cubicBezTo>
                <a:cubicBezTo>
                  <a:pt x="172" y="72"/>
                  <a:pt x="173" y="72"/>
                  <a:pt x="175" y="72"/>
                </a:cubicBezTo>
                <a:close/>
                <a:moveTo>
                  <a:pt x="194" y="56"/>
                </a:moveTo>
                <a:cubicBezTo>
                  <a:pt x="196" y="57"/>
                  <a:pt x="198" y="57"/>
                  <a:pt x="200" y="58"/>
                </a:cubicBezTo>
                <a:cubicBezTo>
                  <a:pt x="201" y="56"/>
                  <a:pt x="202" y="54"/>
                  <a:pt x="203" y="51"/>
                </a:cubicBezTo>
                <a:cubicBezTo>
                  <a:pt x="200" y="50"/>
                  <a:pt x="197" y="48"/>
                  <a:pt x="194" y="48"/>
                </a:cubicBezTo>
                <a:cubicBezTo>
                  <a:pt x="194" y="50"/>
                  <a:pt x="194" y="53"/>
                  <a:pt x="194" y="56"/>
                </a:cubicBezTo>
                <a:close/>
                <a:moveTo>
                  <a:pt x="190" y="68"/>
                </a:moveTo>
                <a:cubicBezTo>
                  <a:pt x="189" y="70"/>
                  <a:pt x="187" y="73"/>
                  <a:pt x="186" y="75"/>
                </a:cubicBezTo>
                <a:cubicBezTo>
                  <a:pt x="188" y="76"/>
                  <a:pt x="190" y="77"/>
                  <a:pt x="193" y="78"/>
                </a:cubicBezTo>
                <a:cubicBezTo>
                  <a:pt x="193" y="78"/>
                  <a:pt x="193" y="78"/>
                  <a:pt x="193" y="77"/>
                </a:cubicBezTo>
                <a:cubicBezTo>
                  <a:pt x="192" y="76"/>
                  <a:pt x="193" y="75"/>
                  <a:pt x="194" y="74"/>
                </a:cubicBezTo>
                <a:cubicBezTo>
                  <a:pt x="194" y="73"/>
                  <a:pt x="195" y="72"/>
                  <a:pt x="196" y="71"/>
                </a:cubicBezTo>
                <a:cubicBezTo>
                  <a:pt x="196" y="70"/>
                  <a:pt x="196" y="70"/>
                  <a:pt x="196" y="70"/>
                </a:cubicBezTo>
                <a:cubicBezTo>
                  <a:pt x="195" y="69"/>
                  <a:pt x="194" y="69"/>
                  <a:pt x="193" y="68"/>
                </a:cubicBezTo>
                <a:cubicBezTo>
                  <a:pt x="192" y="68"/>
                  <a:pt x="191" y="68"/>
                  <a:pt x="190" y="68"/>
                </a:cubicBezTo>
                <a:close/>
                <a:moveTo>
                  <a:pt x="156" y="4"/>
                </a:moveTo>
                <a:cubicBezTo>
                  <a:pt x="157" y="4"/>
                  <a:pt x="157" y="4"/>
                  <a:pt x="158" y="4"/>
                </a:cubicBezTo>
                <a:cubicBezTo>
                  <a:pt x="161" y="5"/>
                  <a:pt x="165" y="5"/>
                  <a:pt x="168" y="6"/>
                </a:cubicBezTo>
                <a:cubicBezTo>
                  <a:pt x="172" y="6"/>
                  <a:pt x="175" y="7"/>
                  <a:pt x="179" y="8"/>
                </a:cubicBezTo>
                <a:cubicBezTo>
                  <a:pt x="183" y="9"/>
                  <a:pt x="187" y="9"/>
                  <a:pt x="191" y="11"/>
                </a:cubicBezTo>
                <a:cubicBezTo>
                  <a:pt x="192" y="11"/>
                  <a:pt x="194" y="12"/>
                  <a:pt x="195" y="12"/>
                </a:cubicBezTo>
                <a:cubicBezTo>
                  <a:pt x="199" y="13"/>
                  <a:pt x="202" y="14"/>
                  <a:pt x="206" y="15"/>
                </a:cubicBezTo>
                <a:cubicBezTo>
                  <a:pt x="206" y="16"/>
                  <a:pt x="207" y="16"/>
                  <a:pt x="208" y="16"/>
                </a:cubicBezTo>
                <a:cubicBezTo>
                  <a:pt x="208" y="16"/>
                  <a:pt x="208" y="16"/>
                  <a:pt x="208" y="16"/>
                </a:cubicBezTo>
                <a:cubicBezTo>
                  <a:pt x="192" y="8"/>
                  <a:pt x="174" y="4"/>
                  <a:pt x="156" y="4"/>
                </a:cubicBezTo>
                <a:close/>
                <a:moveTo>
                  <a:pt x="124" y="96"/>
                </a:moveTo>
                <a:cubicBezTo>
                  <a:pt x="123" y="98"/>
                  <a:pt x="123" y="101"/>
                  <a:pt x="122" y="103"/>
                </a:cubicBezTo>
                <a:cubicBezTo>
                  <a:pt x="125" y="103"/>
                  <a:pt x="128" y="104"/>
                  <a:pt x="130" y="104"/>
                </a:cubicBezTo>
                <a:cubicBezTo>
                  <a:pt x="131" y="102"/>
                  <a:pt x="131" y="99"/>
                  <a:pt x="131" y="97"/>
                </a:cubicBezTo>
                <a:cubicBezTo>
                  <a:pt x="128" y="97"/>
                  <a:pt x="126" y="97"/>
                  <a:pt x="124" y="96"/>
                </a:cubicBezTo>
                <a:close/>
                <a:moveTo>
                  <a:pt x="116" y="93"/>
                </a:moveTo>
                <a:cubicBezTo>
                  <a:pt x="115" y="96"/>
                  <a:pt x="114" y="98"/>
                  <a:pt x="113" y="101"/>
                </a:cubicBezTo>
                <a:cubicBezTo>
                  <a:pt x="115" y="102"/>
                  <a:pt x="118" y="102"/>
                  <a:pt x="120" y="103"/>
                </a:cubicBezTo>
                <a:cubicBezTo>
                  <a:pt x="121" y="100"/>
                  <a:pt x="121" y="98"/>
                  <a:pt x="122" y="96"/>
                </a:cubicBezTo>
                <a:cubicBezTo>
                  <a:pt x="120" y="95"/>
                  <a:pt x="118" y="94"/>
                  <a:pt x="116" y="93"/>
                </a:cubicBezTo>
                <a:close/>
                <a:moveTo>
                  <a:pt x="158" y="103"/>
                </a:moveTo>
                <a:cubicBezTo>
                  <a:pt x="160" y="103"/>
                  <a:pt x="163" y="101"/>
                  <a:pt x="165" y="100"/>
                </a:cubicBezTo>
                <a:cubicBezTo>
                  <a:pt x="164" y="97"/>
                  <a:pt x="163" y="95"/>
                  <a:pt x="162" y="93"/>
                </a:cubicBezTo>
                <a:cubicBezTo>
                  <a:pt x="160" y="94"/>
                  <a:pt x="158" y="95"/>
                  <a:pt x="156" y="96"/>
                </a:cubicBezTo>
                <a:cubicBezTo>
                  <a:pt x="157" y="98"/>
                  <a:pt x="157" y="101"/>
                  <a:pt x="158" y="103"/>
                </a:cubicBezTo>
                <a:close/>
                <a:moveTo>
                  <a:pt x="94" y="19"/>
                </a:moveTo>
                <a:cubicBezTo>
                  <a:pt x="94" y="19"/>
                  <a:pt x="94" y="19"/>
                  <a:pt x="95" y="20"/>
                </a:cubicBezTo>
                <a:cubicBezTo>
                  <a:pt x="96" y="24"/>
                  <a:pt x="98" y="28"/>
                  <a:pt x="101" y="32"/>
                </a:cubicBezTo>
                <a:cubicBezTo>
                  <a:pt x="101" y="33"/>
                  <a:pt x="101" y="33"/>
                  <a:pt x="101" y="33"/>
                </a:cubicBezTo>
                <a:cubicBezTo>
                  <a:pt x="102" y="33"/>
                  <a:pt x="102" y="34"/>
                  <a:pt x="102" y="33"/>
                </a:cubicBezTo>
                <a:cubicBezTo>
                  <a:pt x="103" y="33"/>
                  <a:pt x="104" y="33"/>
                  <a:pt x="105" y="32"/>
                </a:cubicBezTo>
                <a:cubicBezTo>
                  <a:pt x="106" y="32"/>
                  <a:pt x="107" y="32"/>
                  <a:pt x="107" y="32"/>
                </a:cubicBezTo>
                <a:cubicBezTo>
                  <a:pt x="105" y="30"/>
                  <a:pt x="102" y="28"/>
                  <a:pt x="100" y="26"/>
                </a:cubicBezTo>
                <a:cubicBezTo>
                  <a:pt x="98" y="24"/>
                  <a:pt x="96" y="22"/>
                  <a:pt x="94" y="19"/>
                </a:cubicBezTo>
                <a:close/>
                <a:moveTo>
                  <a:pt x="139" y="97"/>
                </a:moveTo>
                <a:cubicBezTo>
                  <a:pt x="137" y="97"/>
                  <a:pt x="135" y="97"/>
                  <a:pt x="133" y="97"/>
                </a:cubicBezTo>
                <a:cubicBezTo>
                  <a:pt x="133" y="99"/>
                  <a:pt x="132" y="102"/>
                  <a:pt x="132" y="104"/>
                </a:cubicBezTo>
                <a:cubicBezTo>
                  <a:pt x="134" y="104"/>
                  <a:pt x="136" y="104"/>
                  <a:pt x="139" y="104"/>
                </a:cubicBezTo>
                <a:cubicBezTo>
                  <a:pt x="139" y="102"/>
                  <a:pt x="139" y="99"/>
                  <a:pt x="139" y="97"/>
                </a:cubicBezTo>
                <a:close/>
                <a:moveTo>
                  <a:pt x="141" y="97"/>
                </a:moveTo>
                <a:cubicBezTo>
                  <a:pt x="141" y="98"/>
                  <a:pt x="141" y="103"/>
                  <a:pt x="141" y="104"/>
                </a:cubicBezTo>
                <a:cubicBezTo>
                  <a:pt x="143" y="104"/>
                  <a:pt x="145" y="104"/>
                  <a:pt x="148" y="104"/>
                </a:cubicBezTo>
                <a:cubicBezTo>
                  <a:pt x="147" y="102"/>
                  <a:pt x="147" y="100"/>
                  <a:pt x="147" y="97"/>
                </a:cubicBezTo>
                <a:cubicBezTo>
                  <a:pt x="145" y="97"/>
                  <a:pt x="143" y="97"/>
                  <a:pt x="141" y="97"/>
                </a:cubicBezTo>
                <a:close/>
                <a:moveTo>
                  <a:pt x="82" y="55"/>
                </a:moveTo>
                <a:cubicBezTo>
                  <a:pt x="82" y="55"/>
                  <a:pt x="82" y="55"/>
                  <a:pt x="82" y="56"/>
                </a:cubicBezTo>
                <a:cubicBezTo>
                  <a:pt x="79" y="57"/>
                  <a:pt x="76" y="59"/>
                  <a:pt x="73" y="61"/>
                </a:cubicBezTo>
                <a:cubicBezTo>
                  <a:pt x="70" y="63"/>
                  <a:pt x="68" y="65"/>
                  <a:pt x="65" y="67"/>
                </a:cubicBezTo>
                <a:cubicBezTo>
                  <a:pt x="65" y="67"/>
                  <a:pt x="64" y="68"/>
                  <a:pt x="65" y="68"/>
                </a:cubicBezTo>
                <a:cubicBezTo>
                  <a:pt x="65" y="69"/>
                  <a:pt x="65" y="70"/>
                  <a:pt x="65" y="70"/>
                </a:cubicBezTo>
                <a:cubicBezTo>
                  <a:pt x="65" y="70"/>
                  <a:pt x="65" y="70"/>
                  <a:pt x="65" y="70"/>
                </a:cubicBezTo>
                <a:cubicBezTo>
                  <a:pt x="65" y="70"/>
                  <a:pt x="65" y="70"/>
                  <a:pt x="65" y="70"/>
                </a:cubicBezTo>
                <a:cubicBezTo>
                  <a:pt x="68" y="68"/>
                  <a:pt x="70" y="66"/>
                  <a:pt x="73" y="64"/>
                </a:cubicBezTo>
                <a:cubicBezTo>
                  <a:pt x="76" y="61"/>
                  <a:pt x="79" y="59"/>
                  <a:pt x="82" y="57"/>
                </a:cubicBezTo>
                <a:cubicBezTo>
                  <a:pt x="82" y="57"/>
                  <a:pt x="83" y="56"/>
                  <a:pt x="82" y="55"/>
                </a:cubicBezTo>
                <a:close/>
                <a:moveTo>
                  <a:pt x="100" y="81"/>
                </a:moveTo>
                <a:cubicBezTo>
                  <a:pt x="98" y="82"/>
                  <a:pt x="96" y="83"/>
                  <a:pt x="94" y="85"/>
                </a:cubicBezTo>
                <a:cubicBezTo>
                  <a:pt x="94" y="85"/>
                  <a:pt x="95" y="86"/>
                  <a:pt x="95" y="87"/>
                </a:cubicBezTo>
                <a:cubicBezTo>
                  <a:pt x="96" y="86"/>
                  <a:pt x="97" y="85"/>
                  <a:pt x="98" y="86"/>
                </a:cubicBezTo>
                <a:cubicBezTo>
                  <a:pt x="98" y="86"/>
                  <a:pt x="99" y="86"/>
                  <a:pt x="99" y="87"/>
                </a:cubicBezTo>
                <a:cubicBezTo>
                  <a:pt x="99" y="88"/>
                  <a:pt x="100" y="88"/>
                  <a:pt x="101" y="89"/>
                </a:cubicBezTo>
                <a:cubicBezTo>
                  <a:pt x="102" y="88"/>
                  <a:pt x="103" y="87"/>
                  <a:pt x="104" y="86"/>
                </a:cubicBezTo>
                <a:cubicBezTo>
                  <a:pt x="103" y="84"/>
                  <a:pt x="101" y="82"/>
                  <a:pt x="100" y="81"/>
                </a:cubicBezTo>
                <a:close/>
                <a:moveTo>
                  <a:pt x="150" y="104"/>
                </a:moveTo>
                <a:cubicBezTo>
                  <a:pt x="151" y="104"/>
                  <a:pt x="154" y="104"/>
                  <a:pt x="156" y="104"/>
                </a:cubicBezTo>
                <a:cubicBezTo>
                  <a:pt x="155" y="101"/>
                  <a:pt x="155" y="99"/>
                  <a:pt x="154" y="97"/>
                </a:cubicBezTo>
                <a:cubicBezTo>
                  <a:pt x="152" y="97"/>
                  <a:pt x="151" y="97"/>
                  <a:pt x="149" y="97"/>
                </a:cubicBezTo>
                <a:cubicBezTo>
                  <a:pt x="149" y="100"/>
                  <a:pt x="149" y="102"/>
                  <a:pt x="150" y="104"/>
                </a:cubicBezTo>
                <a:close/>
                <a:moveTo>
                  <a:pt x="194" y="58"/>
                </a:moveTo>
                <a:cubicBezTo>
                  <a:pt x="193" y="60"/>
                  <a:pt x="193" y="62"/>
                  <a:pt x="192" y="65"/>
                </a:cubicBezTo>
                <a:cubicBezTo>
                  <a:pt x="191" y="65"/>
                  <a:pt x="191" y="65"/>
                  <a:pt x="192" y="66"/>
                </a:cubicBezTo>
                <a:cubicBezTo>
                  <a:pt x="193" y="66"/>
                  <a:pt x="194" y="67"/>
                  <a:pt x="195" y="67"/>
                </a:cubicBezTo>
                <a:cubicBezTo>
                  <a:pt x="197" y="65"/>
                  <a:pt x="198" y="62"/>
                  <a:pt x="199" y="60"/>
                </a:cubicBezTo>
                <a:cubicBezTo>
                  <a:pt x="197" y="59"/>
                  <a:pt x="196" y="59"/>
                  <a:pt x="194" y="58"/>
                </a:cubicBezTo>
                <a:close/>
                <a:moveTo>
                  <a:pt x="96" y="72"/>
                </a:moveTo>
                <a:cubicBezTo>
                  <a:pt x="95" y="70"/>
                  <a:pt x="94" y="69"/>
                  <a:pt x="94" y="67"/>
                </a:cubicBezTo>
                <a:cubicBezTo>
                  <a:pt x="92" y="67"/>
                  <a:pt x="91" y="68"/>
                  <a:pt x="89" y="69"/>
                </a:cubicBezTo>
                <a:cubicBezTo>
                  <a:pt x="89" y="71"/>
                  <a:pt x="89" y="74"/>
                  <a:pt x="90" y="77"/>
                </a:cubicBezTo>
                <a:cubicBezTo>
                  <a:pt x="92" y="75"/>
                  <a:pt x="94" y="74"/>
                  <a:pt x="96" y="72"/>
                </a:cubicBezTo>
                <a:close/>
                <a:moveTo>
                  <a:pt x="111" y="90"/>
                </a:moveTo>
                <a:cubicBezTo>
                  <a:pt x="109" y="92"/>
                  <a:pt x="107" y="94"/>
                  <a:pt x="106" y="96"/>
                </a:cubicBezTo>
                <a:cubicBezTo>
                  <a:pt x="107" y="97"/>
                  <a:pt x="109" y="99"/>
                  <a:pt x="111" y="100"/>
                </a:cubicBezTo>
                <a:cubicBezTo>
                  <a:pt x="112" y="97"/>
                  <a:pt x="113" y="95"/>
                  <a:pt x="114" y="92"/>
                </a:cubicBezTo>
                <a:cubicBezTo>
                  <a:pt x="113" y="91"/>
                  <a:pt x="112" y="91"/>
                  <a:pt x="111" y="90"/>
                </a:cubicBezTo>
                <a:close/>
                <a:moveTo>
                  <a:pt x="97" y="75"/>
                </a:moveTo>
                <a:cubicBezTo>
                  <a:pt x="94" y="76"/>
                  <a:pt x="92" y="77"/>
                  <a:pt x="90" y="78"/>
                </a:cubicBezTo>
                <a:cubicBezTo>
                  <a:pt x="91" y="80"/>
                  <a:pt x="92" y="82"/>
                  <a:pt x="93" y="84"/>
                </a:cubicBezTo>
                <a:cubicBezTo>
                  <a:pt x="95" y="82"/>
                  <a:pt x="97" y="81"/>
                  <a:pt x="99" y="79"/>
                </a:cubicBezTo>
                <a:cubicBezTo>
                  <a:pt x="98" y="77"/>
                  <a:pt x="97" y="76"/>
                  <a:pt x="97" y="75"/>
                </a:cubicBezTo>
                <a:close/>
                <a:moveTo>
                  <a:pt x="53" y="41"/>
                </a:moveTo>
                <a:cubicBezTo>
                  <a:pt x="54" y="42"/>
                  <a:pt x="55" y="44"/>
                  <a:pt x="56" y="45"/>
                </a:cubicBezTo>
                <a:cubicBezTo>
                  <a:pt x="56" y="45"/>
                  <a:pt x="57" y="46"/>
                  <a:pt x="57" y="46"/>
                </a:cubicBezTo>
                <a:cubicBezTo>
                  <a:pt x="59" y="48"/>
                  <a:pt x="61" y="49"/>
                  <a:pt x="63" y="50"/>
                </a:cubicBezTo>
                <a:cubicBezTo>
                  <a:pt x="65" y="51"/>
                  <a:pt x="64" y="51"/>
                  <a:pt x="66" y="50"/>
                </a:cubicBezTo>
                <a:cubicBezTo>
                  <a:pt x="66" y="50"/>
                  <a:pt x="66" y="50"/>
                  <a:pt x="66" y="50"/>
                </a:cubicBezTo>
                <a:cubicBezTo>
                  <a:pt x="64" y="48"/>
                  <a:pt x="62" y="47"/>
                  <a:pt x="60" y="45"/>
                </a:cubicBezTo>
                <a:cubicBezTo>
                  <a:pt x="58" y="43"/>
                  <a:pt x="57" y="41"/>
                  <a:pt x="55" y="40"/>
                </a:cubicBezTo>
                <a:cubicBezTo>
                  <a:pt x="54" y="40"/>
                  <a:pt x="54" y="40"/>
                  <a:pt x="53" y="41"/>
                </a:cubicBezTo>
                <a:close/>
                <a:moveTo>
                  <a:pt x="50" y="136"/>
                </a:moveTo>
                <a:cubicBezTo>
                  <a:pt x="49" y="135"/>
                  <a:pt x="48" y="134"/>
                  <a:pt x="47" y="133"/>
                </a:cubicBezTo>
                <a:cubicBezTo>
                  <a:pt x="45" y="135"/>
                  <a:pt x="44" y="137"/>
                  <a:pt x="43" y="139"/>
                </a:cubicBezTo>
                <a:cubicBezTo>
                  <a:pt x="43" y="141"/>
                  <a:pt x="42" y="143"/>
                  <a:pt x="42" y="144"/>
                </a:cubicBezTo>
                <a:cubicBezTo>
                  <a:pt x="42" y="145"/>
                  <a:pt x="42" y="145"/>
                  <a:pt x="42" y="145"/>
                </a:cubicBezTo>
                <a:cubicBezTo>
                  <a:pt x="45" y="142"/>
                  <a:pt x="47" y="139"/>
                  <a:pt x="50" y="136"/>
                </a:cubicBezTo>
                <a:close/>
                <a:moveTo>
                  <a:pt x="73" y="20"/>
                </a:moveTo>
                <a:cubicBezTo>
                  <a:pt x="70" y="22"/>
                  <a:pt x="66" y="24"/>
                  <a:pt x="63" y="26"/>
                </a:cubicBezTo>
                <a:cubicBezTo>
                  <a:pt x="64" y="27"/>
                  <a:pt x="64" y="28"/>
                  <a:pt x="64" y="29"/>
                </a:cubicBezTo>
                <a:cubicBezTo>
                  <a:pt x="68" y="27"/>
                  <a:pt x="71" y="25"/>
                  <a:pt x="74" y="23"/>
                </a:cubicBezTo>
                <a:cubicBezTo>
                  <a:pt x="74" y="22"/>
                  <a:pt x="74" y="21"/>
                  <a:pt x="73" y="20"/>
                </a:cubicBezTo>
                <a:close/>
                <a:moveTo>
                  <a:pt x="92" y="37"/>
                </a:moveTo>
                <a:cubicBezTo>
                  <a:pt x="91" y="36"/>
                  <a:pt x="90" y="36"/>
                  <a:pt x="90" y="36"/>
                </a:cubicBezTo>
                <a:cubicBezTo>
                  <a:pt x="87" y="34"/>
                  <a:pt x="84" y="33"/>
                  <a:pt x="82" y="30"/>
                </a:cubicBezTo>
                <a:cubicBezTo>
                  <a:pt x="81" y="29"/>
                  <a:pt x="80" y="28"/>
                  <a:pt x="79" y="26"/>
                </a:cubicBezTo>
                <a:cubicBezTo>
                  <a:pt x="79" y="27"/>
                  <a:pt x="78" y="27"/>
                  <a:pt x="78" y="27"/>
                </a:cubicBezTo>
                <a:cubicBezTo>
                  <a:pt x="79" y="28"/>
                  <a:pt x="79" y="28"/>
                  <a:pt x="79" y="29"/>
                </a:cubicBezTo>
                <a:cubicBezTo>
                  <a:pt x="81" y="33"/>
                  <a:pt x="85" y="35"/>
                  <a:pt x="88" y="38"/>
                </a:cubicBezTo>
                <a:cubicBezTo>
                  <a:pt x="88" y="38"/>
                  <a:pt x="88" y="38"/>
                  <a:pt x="89" y="38"/>
                </a:cubicBezTo>
                <a:cubicBezTo>
                  <a:pt x="90" y="38"/>
                  <a:pt x="91" y="37"/>
                  <a:pt x="92" y="37"/>
                </a:cubicBezTo>
                <a:close/>
                <a:moveTo>
                  <a:pt x="188" y="147"/>
                </a:moveTo>
                <a:cubicBezTo>
                  <a:pt x="187" y="147"/>
                  <a:pt x="187" y="147"/>
                  <a:pt x="187" y="147"/>
                </a:cubicBezTo>
                <a:cubicBezTo>
                  <a:pt x="186" y="147"/>
                  <a:pt x="184" y="148"/>
                  <a:pt x="182" y="148"/>
                </a:cubicBezTo>
                <a:cubicBezTo>
                  <a:pt x="178" y="149"/>
                  <a:pt x="173" y="149"/>
                  <a:pt x="169" y="150"/>
                </a:cubicBezTo>
                <a:cubicBezTo>
                  <a:pt x="164" y="150"/>
                  <a:pt x="160" y="150"/>
                  <a:pt x="156" y="151"/>
                </a:cubicBezTo>
                <a:cubicBezTo>
                  <a:pt x="155" y="151"/>
                  <a:pt x="153" y="152"/>
                  <a:pt x="151" y="152"/>
                </a:cubicBezTo>
                <a:cubicBezTo>
                  <a:pt x="156" y="152"/>
                  <a:pt x="161" y="152"/>
                  <a:pt x="166" y="151"/>
                </a:cubicBezTo>
                <a:cubicBezTo>
                  <a:pt x="166" y="151"/>
                  <a:pt x="167" y="151"/>
                  <a:pt x="168" y="150"/>
                </a:cubicBezTo>
                <a:cubicBezTo>
                  <a:pt x="168" y="150"/>
                  <a:pt x="169" y="150"/>
                  <a:pt x="170" y="150"/>
                </a:cubicBezTo>
                <a:cubicBezTo>
                  <a:pt x="170" y="151"/>
                  <a:pt x="171" y="151"/>
                  <a:pt x="171" y="151"/>
                </a:cubicBezTo>
                <a:cubicBezTo>
                  <a:pt x="175" y="150"/>
                  <a:pt x="179" y="150"/>
                  <a:pt x="183" y="148"/>
                </a:cubicBezTo>
                <a:cubicBezTo>
                  <a:pt x="185" y="148"/>
                  <a:pt x="186" y="148"/>
                  <a:pt x="188" y="147"/>
                </a:cubicBezTo>
                <a:close/>
                <a:moveTo>
                  <a:pt x="137" y="28"/>
                </a:moveTo>
                <a:cubicBezTo>
                  <a:pt x="136" y="27"/>
                  <a:pt x="136" y="27"/>
                  <a:pt x="136" y="27"/>
                </a:cubicBezTo>
                <a:cubicBezTo>
                  <a:pt x="135" y="26"/>
                  <a:pt x="134" y="25"/>
                  <a:pt x="133" y="24"/>
                </a:cubicBezTo>
                <a:cubicBezTo>
                  <a:pt x="131" y="22"/>
                  <a:pt x="129" y="20"/>
                  <a:pt x="128" y="17"/>
                </a:cubicBezTo>
                <a:cubicBezTo>
                  <a:pt x="128" y="17"/>
                  <a:pt x="127" y="17"/>
                  <a:pt x="127" y="17"/>
                </a:cubicBezTo>
                <a:cubicBezTo>
                  <a:pt x="128" y="18"/>
                  <a:pt x="128" y="20"/>
                  <a:pt x="129" y="22"/>
                </a:cubicBezTo>
                <a:cubicBezTo>
                  <a:pt x="130" y="24"/>
                  <a:pt x="131" y="26"/>
                  <a:pt x="132" y="27"/>
                </a:cubicBezTo>
                <a:cubicBezTo>
                  <a:pt x="132" y="28"/>
                  <a:pt x="132" y="28"/>
                  <a:pt x="132" y="28"/>
                </a:cubicBezTo>
                <a:cubicBezTo>
                  <a:pt x="134" y="28"/>
                  <a:pt x="135" y="28"/>
                  <a:pt x="137" y="28"/>
                </a:cubicBezTo>
                <a:close/>
                <a:moveTo>
                  <a:pt x="106" y="87"/>
                </a:moveTo>
                <a:cubicBezTo>
                  <a:pt x="104" y="88"/>
                  <a:pt x="103" y="89"/>
                  <a:pt x="102" y="90"/>
                </a:cubicBezTo>
                <a:cubicBezTo>
                  <a:pt x="103" y="92"/>
                  <a:pt x="104" y="93"/>
                  <a:pt x="105" y="94"/>
                </a:cubicBezTo>
                <a:cubicBezTo>
                  <a:pt x="106" y="92"/>
                  <a:pt x="107" y="91"/>
                  <a:pt x="109" y="89"/>
                </a:cubicBezTo>
                <a:cubicBezTo>
                  <a:pt x="108" y="88"/>
                  <a:pt x="107" y="88"/>
                  <a:pt x="106" y="87"/>
                </a:cubicBezTo>
                <a:close/>
                <a:moveTo>
                  <a:pt x="85" y="17"/>
                </a:moveTo>
                <a:cubicBezTo>
                  <a:pt x="85" y="16"/>
                  <a:pt x="84" y="15"/>
                  <a:pt x="84" y="15"/>
                </a:cubicBezTo>
                <a:cubicBezTo>
                  <a:pt x="81" y="16"/>
                  <a:pt x="78" y="17"/>
                  <a:pt x="76" y="19"/>
                </a:cubicBezTo>
                <a:cubicBezTo>
                  <a:pt x="76" y="20"/>
                  <a:pt x="77" y="20"/>
                  <a:pt x="77" y="21"/>
                </a:cubicBezTo>
                <a:cubicBezTo>
                  <a:pt x="80" y="19"/>
                  <a:pt x="82" y="18"/>
                  <a:pt x="85" y="17"/>
                </a:cubicBezTo>
                <a:close/>
                <a:moveTo>
                  <a:pt x="199" y="145"/>
                </a:moveTo>
                <a:cubicBezTo>
                  <a:pt x="203" y="144"/>
                  <a:pt x="207" y="143"/>
                  <a:pt x="210" y="141"/>
                </a:cubicBezTo>
                <a:cubicBezTo>
                  <a:pt x="216" y="139"/>
                  <a:pt x="222" y="136"/>
                  <a:pt x="227" y="133"/>
                </a:cubicBezTo>
                <a:cubicBezTo>
                  <a:pt x="227" y="133"/>
                  <a:pt x="227" y="133"/>
                  <a:pt x="227" y="133"/>
                </a:cubicBezTo>
                <a:cubicBezTo>
                  <a:pt x="226" y="133"/>
                  <a:pt x="224" y="134"/>
                  <a:pt x="223" y="135"/>
                </a:cubicBezTo>
                <a:cubicBezTo>
                  <a:pt x="218" y="138"/>
                  <a:pt x="213" y="140"/>
                  <a:pt x="207" y="142"/>
                </a:cubicBezTo>
                <a:cubicBezTo>
                  <a:pt x="205" y="143"/>
                  <a:pt x="202" y="144"/>
                  <a:pt x="200" y="145"/>
                </a:cubicBezTo>
                <a:cubicBezTo>
                  <a:pt x="200" y="145"/>
                  <a:pt x="199" y="145"/>
                  <a:pt x="199" y="145"/>
                </a:cubicBezTo>
                <a:close/>
                <a:moveTo>
                  <a:pt x="74" y="45"/>
                </a:moveTo>
                <a:cubicBezTo>
                  <a:pt x="74" y="45"/>
                  <a:pt x="75" y="45"/>
                  <a:pt x="75" y="44"/>
                </a:cubicBezTo>
                <a:cubicBezTo>
                  <a:pt x="76" y="44"/>
                  <a:pt x="76" y="44"/>
                  <a:pt x="77" y="43"/>
                </a:cubicBezTo>
                <a:cubicBezTo>
                  <a:pt x="74" y="42"/>
                  <a:pt x="73" y="41"/>
                  <a:pt x="71" y="39"/>
                </a:cubicBezTo>
                <a:cubicBezTo>
                  <a:pt x="70" y="38"/>
                  <a:pt x="69" y="38"/>
                  <a:pt x="68" y="37"/>
                </a:cubicBezTo>
                <a:cubicBezTo>
                  <a:pt x="68" y="37"/>
                  <a:pt x="68" y="37"/>
                  <a:pt x="68" y="37"/>
                </a:cubicBezTo>
                <a:cubicBezTo>
                  <a:pt x="70" y="40"/>
                  <a:pt x="71" y="43"/>
                  <a:pt x="74" y="45"/>
                </a:cubicBezTo>
                <a:close/>
                <a:moveTo>
                  <a:pt x="48" y="41"/>
                </a:moveTo>
                <a:cubicBezTo>
                  <a:pt x="45" y="43"/>
                  <a:pt x="42" y="45"/>
                  <a:pt x="39" y="47"/>
                </a:cubicBezTo>
                <a:cubicBezTo>
                  <a:pt x="40" y="48"/>
                  <a:pt x="40" y="48"/>
                  <a:pt x="41" y="49"/>
                </a:cubicBezTo>
                <a:cubicBezTo>
                  <a:pt x="43" y="46"/>
                  <a:pt x="46" y="44"/>
                  <a:pt x="49" y="42"/>
                </a:cubicBezTo>
                <a:cubicBezTo>
                  <a:pt x="49" y="41"/>
                  <a:pt x="49" y="41"/>
                  <a:pt x="48" y="41"/>
                </a:cubicBezTo>
                <a:close/>
                <a:moveTo>
                  <a:pt x="92" y="59"/>
                </a:moveTo>
                <a:cubicBezTo>
                  <a:pt x="91" y="60"/>
                  <a:pt x="91" y="60"/>
                  <a:pt x="90" y="60"/>
                </a:cubicBezTo>
                <a:cubicBezTo>
                  <a:pt x="89" y="60"/>
                  <a:pt x="89" y="61"/>
                  <a:pt x="89" y="61"/>
                </a:cubicBezTo>
                <a:cubicBezTo>
                  <a:pt x="89" y="63"/>
                  <a:pt x="89" y="64"/>
                  <a:pt x="89" y="66"/>
                </a:cubicBezTo>
                <a:cubicBezTo>
                  <a:pt x="89" y="66"/>
                  <a:pt x="89" y="66"/>
                  <a:pt x="89" y="67"/>
                </a:cubicBezTo>
                <a:cubicBezTo>
                  <a:pt x="91" y="66"/>
                  <a:pt x="92" y="65"/>
                  <a:pt x="93" y="64"/>
                </a:cubicBezTo>
                <a:cubicBezTo>
                  <a:pt x="93" y="63"/>
                  <a:pt x="92" y="61"/>
                  <a:pt x="92" y="59"/>
                </a:cubicBezTo>
                <a:close/>
                <a:moveTo>
                  <a:pt x="61" y="28"/>
                </a:moveTo>
                <a:cubicBezTo>
                  <a:pt x="59" y="30"/>
                  <a:pt x="56" y="31"/>
                  <a:pt x="53" y="33"/>
                </a:cubicBezTo>
                <a:cubicBezTo>
                  <a:pt x="54" y="34"/>
                  <a:pt x="54" y="34"/>
                  <a:pt x="54" y="35"/>
                </a:cubicBezTo>
                <a:cubicBezTo>
                  <a:pt x="57" y="33"/>
                  <a:pt x="59" y="32"/>
                  <a:pt x="62" y="30"/>
                </a:cubicBezTo>
                <a:cubicBezTo>
                  <a:pt x="62" y="29"/>
                  <a:pt x="61" y="29"/>
                  <a:pt x="61" y="28"/>
                </a:cubicBezTo>
                <a:close/>
                <a:moveTo>
                  <a:pt x="118" y="5"/>
                </a:moveTo>
                <a:cubicBezTo>
                  <a:pt x="109" y="6"/>
                  <a:pt x="101" y="8"/>
                  <a:pt x="93" y="11"/>
                </a:cubicBezTo>
                <a:cubicBezTo>
                  <a:pt x="101" y="9"/>
                  <a:pt x="109" y="6"/>
                  <a:pt x="118" y="5"/>
                </a:cubicBezTo>
                <a:close/>
                <a:moveTo>
                  <a:pt x="150" y="20"/>
                </a:moveTo>
                <a:cubicBezTo>
                  <a:pt x="150" y="23"/>
                  <a:pt x="151" y="25"/>
                  <a:pt x="152" y="28"/>
                </a:cubicBezTo>
                <a:cubicBezTo>
                  <a:pt x="152" y="28"/>
                  <a:pt x="153" y="28"/>
                  <a:pt x="153" y="28"/>
                </a:cubicBezTo>
                <a:cubicBezTo>
                  <a:pt x="154" y="28"/>
                  <a:pt x="155" y="28"/>
                  <a:pt x="157" y="28"/>
                </a:cubicBezTo>
                <a:cubicBezTo>
                  <a:pt x="154" y="26"/>
                  <a:pt x="152" y="23"/>
                  <a:pt x="150" y="20"/>
                </a:cubicBezTo>
                <a:close/>
                <a:moveTo>
                  <a:pt x="267" y="104"/>
                </a:moveTo>
                <a:cubicBezTo>
                  <a:pt x="267" y="104"/>
                  <a:pt x="267" y="104"/>
                  <a:pt x="267" y="104"/>
                </a:cubicBezTo>
                <a:cubicBezTo>
                  <a:pt x="266" y="103"/>
                  <a:pt x="265" y="101"/>
                  <a:pt x="264" y="100"/>
                </a:cubicBezTo>
                <a:cubicBezTo>
                  <a:pt x="262" y="98"/>
                  <a:pt x="261" y="96"/>
                  <a:pt x="260" y="95"/>
                </a:cubicBezTo>
                <a:cubicBezTo>
                  <a:pt x="260" y="96"/>
                  <a:pt x="260" y="98"/>
                  <a:pt x="260" y="99"/>
                </a:cubicBezTo>
                <a:cubicBezTo>
                  <a:pt x="260" y="99"/>
                  <a:pt x="260" y="99"/>
                  <a:pt x="261" y="99"/>
                </a:cubicBezTo>
                <a:cubicBezTo>
                  <a:pt x="261" y="99"/>
                  <a:pt x="261" y="100"/>
                  <a:pt x="261" y="100"/>
                </a:cubicBezTo>
                <a:cubicBezTo>
                  <a:pt x="261" y="100"/>
                  <a:pt x="262" y="100"/>
                  <a:pt x="262" y="100"/>
                </a:cubicBezTo>
                <a:cubicBezTo>
                  <a:pt x="263" y="101"/>
                  <a:pt x="264" y="102"/>
                  <a:pt x="264" y="102"/>
                </a:cubicBezTo>
                <a:cubicBezTo>
                  <a:pt x="265" y="103"/>
                  <a:pt x="266" y="104"/>
                  <a:pt x="267" y="104"/>
                </a:cubicBezTo>
                <a:close/>
                <a:moveTo>
                  <a:pt x="73" y="102"/>
                </a:moveTo>
                <a:cubicBezTo>
                  <a:pt x="73" y="102"/>
                  <a:pt x="73" y="102"/>
                  <a:pt x="73" y="102"/>
                </a:cubicBezTo>
                <a:cubicBezTo>
                  <a:pt x="72" y="101"/>
                  <a:pt x="71" y="99"/>
                  <a:pt x="70" y="98"/>
                </a:cubicBezTo>
                <a:cubicBezTo>
                  <a:pt x="68" y="95"/>
                  <a:pt x="66" y="92"/>
                  <a:pt x="65" y="88"/>
                </a:cubicBezTo>
                <a:cubicBezTo>
                  <a:pt x="65" y="88"/>
                  <a:pt x="65" y="88"/>
                  <a:pt x="64" y="88"/>
                </a:cubicBezTo>
                <a:cubicBezTo>
                  <a:pt x="65" y="89"/>
                  <a:pt x="65" y="91"/>
                  <a:pt x="66" y="93"/>
                </a:cubicBezTo>
                <a:cubicBezTo>
                  <a:pt x="66" y="94"/>
                  <a:pt x="67" y="96"/>
                  <a:pt x="68" y="97"/>
                </a:cubicBezTo>
                <a:cubicBezTo>
                  <a:pt x="70" y="99"/>
                  <a:pt x="71" y="101"/>
                  <a:pt x="73" y="102"/>
                </a:cubicBezTo>
                <a:close/>
                <a:moveTo>
                  <a:pt x="267" y="123"/>
                </a:moveTo>
                <a:cubicBezTo>
                  <a:pt x="268" y="123"/>
                  <a:pt x="269" y="124"/>
                  <a:pt x="271" y="123"/>
                </a:cubicBezTo>
                <a:cubicBezTo>
                  <a:pt x="271" y="123"/>
                  <a:pt x="272" y="123"/>
                  <a:pt x="272" y="123"/>
                </a:cubicBezTo>
                <a:cubicBezTo>
                  <a:pt x="273" y="122"/>
                  <a:pt x="273" y="122"/>
                  <a:pt x="274" y="121"/>
                </a:cubicBezTo>
                <a:cubicBezTo>
                  <a:pt x="275" y="120"/>
                  <a:pt x="276" y="119"/>
                  <a:pt x="276" y="118"/>
                </a:cubicBezTo>
                <a:cubicBezTo>
                  <a:pt x="274" y="120"/>
                  <a:pt x="271" y="122"/>
                  <a:pt x="267" y="122"/>
                </a:cubicBezTo>
                <a:cubicBezTo>
                  <a:pt x="267" y="123"/>
                  <a:pt x="267" y="123"/>
                  <a:pt x="267" y="123"/>
                </a:cubicBezTo>
                <a:close/>
                <a:moveTo>
                  <a:pt x="124" y="35"/>
                </a:moveTo>
                <a:cubicBezTo>
                  <a:pt x="118" y="35"/>
                  <a:pt x="113" y="37"/>
                  <a:pt x="107" y="40"/>
                </a:cubicBezTo>
                <a:cubicBezTo>
                  <a:pt x="107" y="40"/>
                  <a:pt x="108" y="40"/>
                  <a:pt x="108" y="40"/>
                </a:cubicBezTo>
                <a:cubicBezTo>
                  <a:pt x="113" y="38"/>
                  <a:pt x="118" y="37"/>
                  <a:pt x="123" y="35"/>
                </a:cubicBezTo>
                <a:cubicBezTo>
                  <a:pt x="123" y="35"/>
                  <a:pt x="124" y="35"/>
                  <a:pt x="124" y="35"/>
                </a:cubicBezTo>
                <a:close/>
                <a:moveTo>
                  <a:pt x="113" y="34"/>
                </a:moveTo>
                <a:cubicBezTo>
                  <a:pt x="112" y="34"/>
                  <a:pt x="110" y="33"/>
                  <a:pt x="108" y="34"/>
                </a:cubicBezTo>
                <a:cubicBezTo>
                  <a:pt x="107" y="34"/>
                  <a:pt x="105" y="35"/>
                  <a:pt x="104" y="35"/>
                </a:cubicBezTo>
                <a:cubicBezTo>
                  <a:pt x="105" y="36"/>
                  <a:pt x="105" y="36"/>
                  <a:pt x="106" y="37"/>
                </a:cubicBezTo>
                <a:cubicBezTo>
                  <a:pt x="108" y="36"/>
                  <a:pt x="111" y="35"/>
                  <a:pt x="113" y="34"/>
                </a:cubicBezTo>
                <a:close/>
                <a:moveTo>
                  <a:pt x="114" y="83"/>
                </a:moveTo>
                <a:cubicBezTo>
                  <a:pt x="115" y="83"/>
                  <a:pt x="115" y="83"/>
                  <a:pt x="115" y="83"/>
                </a:cubicBezTo>
                <a:cubicBezTo>
                  <a:pt x="115" y="82"/>
                  <a:pt x="116" y="81"/>
                  <a:pt x="116" y="81"/>
                </a:cubicBezTo>
                <a:cubicBezTo>
                  <a:pt x="115" y="80"/>
                  <a:pt x="116" y="80"/>
                  <a:pt x="116" y="79"/>
                </a:cubicBezTo>
                <a:cubicBezTo>
                  <a:pt x="116" y="79"/>
                  <a:pt x="117" y="79"/>
                  <a:pt x="117" y="79"/>
                </a:cubicBezTo>
                <a:cubicBezTo>
                  <a:pt x="118" y="78"/>
                  <a:pt x="118" y="78"/>
                  <a:pt x="119" y="78"/>
                </a:cubicBezTo>
                <a:cubicBezTo>
                  <a:pt x="120" y="78"/>
                  <a:pt x="120" y="78"/>
                  <a:pt x="120" y="78"/>
                </a:cubicBezTo>
                <a:cubicBezTo>
                  <a:pt x="120" y="78"/>
                  <a:pt x="120" y="78"/>
                  <a:pt x="120" y="78"/>
                </a:cubicBezTo>
                <a:cubicBezTo>
                  <a:pt x="118" y="77"/>
                  <a:pt x="115" y="77"/>
                  <a:pt x="113" y="76"/>
                </a:cubicBezTo>
                <a:cubicBezTo>
                  <a:pt x="113" y="76"/>
                  <a:pt x="114" y="77"/>
                  <a:pt x="114" y="78"/>
                </a:cubicBezTo>
                <a:cubicBezTo>
                  <a:pt x="114" y="79"/>
                  <a:pt x="115" y="79"/>
                  <a:pt x="115" y="80"/>
                </a:cubicBezTo>
                <a:cubicBezTo>
                  <a:pt x="115" y="81"/>
                  <a:pt x="115" y="82"/>
                  <a:pt x="113" y="82"/>
                </a:cubicBezTo>
                <a:cubicBezTo>
                  <a:pt x="113" y="82"/>
                  <a:pt x="113" y="82"/>
                  <a:pt x="113" y="82"/>
                </a:cubicBezTo>
                <a:cubicBezTo>
                  <a:pt x="114" y="82"/>
                  <a:pt x="114" y="83"/>
                  <a:pt x="114" y="83"/>
                </a:cubicBezTo>
                <a:close/>
                <a:moveTo>
                  <a:pt x="120" y="158"/>
                </a:moveTo>
                <a:cubicBezTo>
                  <a:pt x="124" y="157"/>
                  <a:pt x="127" y="156"/>
                  <a:pt x="130" y="154"/>
                </a:cubicBezTo>
                <a:cubicBezTo>
                  <a:pt x="130" y="154"/>
                  <a:pt x="130" y="154"/>
                  <a:pt x="130" y="154"/>
                </a:cubicBezTo>
                <a:cubicBezTo>
                  <a:pt x="128" y="154"/>
                  <a:pt x="126" y="154"/>
                  <a:pt x="125" y="154"/>
                </a:cubicBezTo>
                <a:cubicBezTo>
                  <a:pt x="124" y="154"/>
                  <a:pt x="124" y="154"/>
                  <a:pt x="124" y="154"/>
                </a:cubicBezTo>
                <a:cubicBezTo>
                  <a:pt x="123" y="155"/>
                  <a:pt x="122" y="156"/>
                  <a:pt x="122" y="157"/>
                </a:cubicBezTo>
                <a:cubicBezTo>
                  <a:pt x="121" y="157"/>
                  <a:pt x="121" y="157"/>
                  <a:pt x="120" y="158"/>
                </a:cubicBezTo>
                <a:close/>
                <a:moveTo>
                  <a:pt x="84" y="149"/>
                </a:moveTo>
                <a:cubicBezTo>
                  <a:pt x="82" y="149"/>
                  <a:pt x="80" y="148"/>
                  <a:pt x="79" y="148"/>
                </a:cubicBezTo>
                <a:cubicBezTo>
                  <a:pt x="79" y="148"/>
                  <a:pt x="78" y="148"/>
                  <a:pt x="78" y="148"/>
                </a:cubicBezTo>
                <a:cubicBezTo>
                  <a:pt x="77" y="149"/>
                  <a:pt x="75" y="150"/>
                  <a:pt x="74" y="152"/>
                </a:cubicBezTo>
                <a:cubicBezTo>
                  <a:pt x="77" y="151"/>
                  <a:pt x="80" y="150"/>
                  <a:pt x="84" y="149"/>
                </a:cubicBezTo>
                <a:close/>
                <a:moveTo>
                  <a:pt x="194" y="46"/>
                </a:moveTo>
                <a:cubicBezTo>
                  <a:pt x="195" y="46"/>
                  <a:pt x="197" y="47"/>
                  <a:pt x="199" y="48"/>
                </a:cubicBezTo>
                <a:cubicBezTo>
                  <a:pt x="199" y="47"/>
                  <a:pt x="199" y="46"/>
                  <a:pt x="199" y="45"/>
                </a:cubicBezTo>
                <a:cubicBezTo>
                  <a:pt x="197" y="44"/>
                  <a:pt x="196" y="44"/>
                  <a:pt x="194" y="43"/>
                </a:cubicBezTo>
                <a:cubicBezTo>
                  <a:pt x="194" y="44"/>
                  <a:pt x="194" y="45"/>
                  <a:pt x="194" y="46"/>
                </a:cubicBezTo>
                <a:close/>
                <a:moveTo>
                  <a:pt x="138" y="81"/>
                </a:moveTo>
                <a:cubicBezTo>
                  <a:pt x="136" y="81"/>
                  <a:pt x="134" y="81"/>
                  <a:pt x="133" y="81"/>
                </a:cubicBezTo>
                <a:cubicBezTo>
                  <a:pt x="132" y="81"/>
                  <a:pt x="131" y="82"/>
                  <a:pt x="131" y="83"/>
                </a:cubicBezTo>
                <a:cubicBezTo>
                  <a:pt x="132" y="82"/>
                  <a:pt x="133" y="83"/>
                  <a:pt x="134" y="83"/>
                </a:cubicBezTo>
                <a:cubicBezTo>
                  <a:pt x="134" y="83"/>
                  <a:pt x="134" y="83"/>
                  <a:pt x="134" y="83"/>
                </a:cubicBezTo>
                <a:cubicBezTo>
                  <a:pt x="135" y="84"/>
                  <a:pt x="136" y="84"/>
                  <a:pt x="137" y="84"/>
                </a:cubicBezTo>
                <a:cubicBezTo>
                  <a:pt x="137" y="83"/>
                  <a:pt x="138" y="82"/>
                  <a:pt x="138" y="81"/>
                </a:cubicBezTo>
                <a:close/>
                <a:moveTo>
                  <a:pt x="168" y="51"/>
                </a:moveTo>
                <a:cubicBezTo>
                  <a:pt x="169" y="50"/>
                  <a:pt x="169" y="49"/>
                  <a:pt x="170" y="48"/>
                </a:cubicBezTo>
                <a:cubicBezTo>
                  <a:pt x="168" y="48"/>
                  <a:pt x="167" y="48"/>
                  <a:pt x="166" y="48"/>
                </a:cubicBezTo>
                <a:cubicBezTo>
                  <a:pt x="166" y="48"/>
                  <a:pt x="165" y="48"/>
                  <a:pt x="165" y="48"/>
                </a:cubicBezTo>
                <a:cubicBezTo>
                  <a:pt x="165" y="49"/>
                  <a:pt x="164" y="50"/>
                  <a:pt x="163" y="51"/>
                </a:cubicBezTo>
                <a:cubicBezTo>
                  <a:pt x="163" y="51"/>
                  <a:pt x="163" y="51"/>
                  <a:pt x="163" y="51"/>
                </a:cubicBezTo>
                <a:cubicBezTo>
                  <a:pt x="165" y="51"/>
                  <a:pt x="167" y="51"/>
                  <a:pt x="168" y="51"/>
                </a:cubicBezTo>
                <a:close/>
                <a:moveTo>
                  <a:pt x="91" y="50"/>
                </a:moveTo>
                <a:cubicBezTo>
                  <a:pt x="91" y="50"/>
                  <a:pt x="91" y="50"/>
                  <a:pt x="91" y="50"/>
                </a:cubicBezTo>
                <a:cubicBezTo>
                  <a:pt x="89" y="51"/>
                  <a:pt x="87" y="53"/>
                  <a:pt x="84" y="54"/>
                </a:cubicBezTo>
                <a:cubicBezTo>
                  <a:pt x="83" y="54"/>
                  <a:pt x="83" y="54"/>
                  <a:pt x="84" y="56"/>
                </a:cubicBezTo>
                <a:cubicBezTo>
                  <a:pt x="85" y="55"/>
                  <a:pt x="85" y="55"/>
                  <a:pt x="86" y="54"/>
                </a:cubicBezTo>
                <a:cubicBezTo>
                  <a:pt x="87" y="53"/>
                  <a:pt x="87" y="53"/>
                  <a:pt x="88" y="53"/>
                </a:cubicBezTo>
                <a:cubicBezTo>
                  <a:pt x="89" y="53"/>
                  <a:pt x="89" y="53"/>
                  <a:pt x="89" y="53"/>
                </a:cubicBezTo>
                <a:cubicBezTo>
                  <a:pt x="90" y="53"/>
                  <a:pt x="91" y="53"/>
                  <a:pt x="91" y="52"/>
                </a:cubicBezTo>
                <a:cubicBezTo>
                  <a:pt x="91" y="52"/>
                  <a:pt x="91" y="51"/>
                  <a:pt x="91" y="50"/>
                </a:cubicBezTo>
                <a:cubicBezTo>
                  <a:pt x="91" y="50"/>
                  <a:pt x="91" y="50"/>
                  <a:pt x="91" y="50"/>
                </a:cubicBezTo>
                <a:close/>
                <a:moveTo>
                  <a:pt x="220" y="42"/>
                </a:moveTo>
                <a:cubicBezTo>
                  <a:pt x="220" y="42"/>
                  <a:pt x="220" y="42"/>
                  <a:pt x="220" y="42"/>
                </a:cubicBezTo>
                <a:cubicBezTo>
                  <a:pt x="221" y="45"/>
                  <a:pt x="221" y="47"/>
                  <a:pt x="223" y="49"/>
                </a:cubicBezTo>
                <a:cubicBezTo>
                  <a:pt x="223" y="50"/>
                  <a:pt x="223" y="50"/>
                  <a:pt x="223" y="50"/>
                </a:cubicBezTo>
                <a:cubicBezTo>
                  <a:pt x="224" y="50"/>
                  <a:pt x="225" y="51"/>
                  <a:pt x="225" y="51"/>
                </a:cubicBezTo>
                <a:cubicBezTo>
                  <a:pt x="225" y="52"/>
                  <a:pt x="226" y="52"/>
                  <a:pt x="227" y="53"/>
                </a:cubicBezTo>
                <a:cubicBezTo>
                  <a:pt x="225" y="49"/>
                  <a:pt x="222" y="46"/>
                  <a:pt x="220" y="42"/>
                </a:cubicBezTo>
                <a:close/>
                <a:moveTo>
                  <a:pt x="183" y="33"/>
                </a:moveTo>
                <a:cubicBezTo>
                  <a:pt x="183" y="33"/>
                  <a:pt x="183" y="33"/>
                  <a:pt x="183" y="33"/>
                </a:cubicBezTo>
                <a:cubicBezTo>
                  <a:pt x="180" y="30"/>
                  <a:pt x="179" y="27"/>
                  <a:pt x="177" y="23"/>
                </a:cubicBezTo>
                <a:cubicBezTo>
                  <a:pt x="177" y="24"/>
                  <a:pt x="177" y="25"/>
                  <a:pt x="177" y="25"/>
                </a:cubicBezTo>
                <a:cubicBezTo>
                  <a:pt x="178" y="27"/>
                  <a:pt x="179" y="29"/>
                  <a:pt x="180" y="31"/>
                </a:cubicBezTo>
                <a:cubicBezTo>
                  <a:pt x="180" y="32"/>
                  <a:pt x="180" y="32"/>
                  <a:pt x="180" y="32"/>
                </a:cubicBezTo>
                <a:cubicBezTo>
                  <a:pt x="181" y="33"/>
                  <a:pt x="182" y="33"/>
                  <a:pt x="183" y="33"/>
                </a:cubicBezTo>
                <a:close/>
                <a:moveTo>
                  <a:pt x="240" y="125"/>
                </a:moveTo>
                <a:cubicBezTo>
                  <a:pt x="240" y="125"/>
                  <a:pt x="240" y="125"/>
                  <a:pt x="240" y="125"/>
                </a:cubicBezTo>
                <a:cubicBezTo>
                  <a:pt x="240" y="125"/>
                  <a:pt x="241" y="125"/>
                  <a:pt x="241" y="125"/>
                </a:cubicBezTo>
                <a:cubicBezTo>
                  <a:pt x="243" y="124"/>
                  <a:pt x="245" y="123"/>
                  <a:pt x="247" y="123"/>
                </a:cubicBezTo>
                <a:cubicBezTo>
                  <a:pt x="249" y="122"/>
                  <a:pt x="251" y="122"/>
                  <a:pt x="253" y="121"/>
                </a:cubicBezTo>
                <a:cubicBezTo>
                  <a:pt x="253" y="121"/>
                  <a:pt x="253" y="121"/>
                  <a:pt x="253" y="121"/>
                </a:cubicBezTo>
                <a:cubicBezTo>
                  <a:pt x="253" y="120"/>
                  <a:pt x="252" y="120"/>
                  <a:pt x="251" y="120"/>
                </a:cubicBezTo>
                <a:cubicBezTo>
                  <a:pt x="249" y="121"/>
                  <a:pt x="246" y="122"/>
                  <a:pt x="243" y="123"/>
                </a:cubicBezTo>
                <a:cubicBezTo>
                  <a:pt x="242" y="124"/>
                  <a:pt x="241" y="125"/>
                  <a:pt x="240" y="125"/>
                </a:cubicBezTo>
                <a:close/>
                <a:moveTo>
                  <a:pt x="178" y="48"/>
                </a:moveTo>
                <a:cubicBezTo>
                  <a:pt x="177" y="48"/>
                  <a:pt x="176" y="48"/>
                  <a:pt x="175" y="48"/>
                </a:cubicBezTo>
                <a:cubicBezTo>
                  <a:pt x="175" y="48"/>
                  <a:pt x="175" y="48"/>
                  <a:pt x="175" y="48"/>
                </a:cubicBezTo>
                <a:cubicBezTo>
                  <a:pt x="174" y="49"/>
                  <a:pt x="173" y="50"/>
                  <a:pt x="171" y="51"/>
                </a:cubicBezTo>
                <a:cubicBezTo>
                  <a:pt x="173" y="51"/>
                  <a:pt x="175" y="51"/>
                  <a:pt x="176" y="51"/>
                </a:cubicBezTo>
                <a:cubicBezTo>
                  <a:pt x="177" y="50"/>
                  <a:pt x="177" y="49"/>
                  <a:pt x="178" y="48"/>
                </a:cubicBezTo>
                <a:close/>
                <a:moveTo>
                  <a:pt x="70" y="143"/>
                </a:moveTo>
                <a:cubicBezTo>
                  <a:pt x="71" y="143"/>
                  <a:pt x="71" y="143"/>
                  <a:pt x="71" y="143"/>
                </a:cubicBezTo>
                <a:cubicBezTo>
                  <a:pt x="73" y="144"/>
                  <a:pt x="75" y="145"/>
                  <a:pt x="78" y="145"/>
                </a:cubicBezTo>
                <a:cubicBezTo>
                  <a:pt x="78" y="145"/>
                  <a:pt x="78" y="145"/>
                  <a:pt x="78" y="145"/>
                </a:cubicBezTo>
                <a:cubicBezTo>
                  <a:pt x="79" y="145"/>
                  <a:pt x="79" y="145"/>
                  <a:pt x="80" y="144"/>
                </a:cubicBezTo>
                <a:cubicBezTo>
                  <a:pt x="80" y="144"/>
                  <a:pt x="80" y="144"/>
                  <a:pt x="80" y="144"/>
                </a:cubicBezTo>
                <a:cubicBezTo>
                  <a:pt x="78" y="144"/>
                  <a:pt x="77" y="143"/>
                  <a:pt x="75" y="143"/>
                </a:cubicBezTo>
                <a:cubicBezTo>
                  <a:pt x="75" y="143"/>
                  <a:pt x="75" y="143"/>
                  <a:pt x="75" y="143"/>
                </a:cubicBezTo>
                <a:cubicBezTo>
                  <a:pt x="73" y="143"/>
                  <a:pt x="72" y="143"/>
                  <a:pt x="70" y="143"/>
                </a:cubicBezTo>
                <a:close/>
                <a:moveTo>
                  <a:pt x="149" y="37"/>
                </a:moveTo>
                <a:cubicBezTo>
                  <a:pt x="147" y="37"/>
                  <a:pt x="144" y="37"/>
                  <a:pt x="141" y="37"/>
                </a:cubicBezTo>
                <a:cubicBezTo>
                  <a:pt x="141" y="38"/>
                  <a:pt x="142" y="38"/>
                  <a:pt x="142" y="39"/>
                </a:cubicBezTo>
                <a:cubicBezTo>
                  <a:pt x="145" y="38"/>
                  <a:pt x="147" y="38"/>
                  <a:pt x="150" y="38"/>
                </a:cubicBezTo>
                <a:cubicBezTo>
                  <a:pt x="150" y="37"/>
                  <a:pt x="150" y="37"/>
                  <a:pt x="149" y="37"/>
                </a:cubicBezTo>
                <a:close/>
                <a:moveTo>
                  <a:pt x="144" y="83"/>
                </a:moveTo>
                <a:cubicBezTo>
                  <a:pt x="145" y="83"/>
                  <a:pt x="145" y="84"/>
                  <a:pt x="146" y="83"/>
                </a:cubicBezTo>
                <a:cubicBezTo>
                  <a:pt x="146" y="82"/>
                  <a:pt x="145" y="81"/>
                  <a:pt x="145" y="80"/>
                </a:cubicBezTo>
                <a:cubicBezTo>
                  <a:pt x="143" y="80"/>
                  <a:pt x="142" y="80"/>
                  <a:pt x="141" y="80"/>
                </a:cubicBezTo>
                <a:cubicBezTo>
                  <a:pt x="141" y="80"/>
                  <a:pt x="141" y="81"/>
                  <a:pt x="140" y="81"/>
                </a:cubicBezTo>
                <a:cubicBezTo>
                  <a:pt x="140" y="81"/>
                  <a:pt x="140" y="82"/>
                  <a:pt x="140" y="82"/>
                </a:cubicBezTo>
                <a:cubicBezTo>
                  <a:pt x="140" y="83"/>
                  <a:pt x="141" y="82"/>
                  <a:pt x="141" y="82"/>
                </a:cubicBezTo>
                <a:cubicBezTo>
                  <a:pt x="143" y="81"/>
                  <a:pt x="144" y="82"/>
                  <a:pt x="144" y="83"/>
                </a:cubicBezTo>
                <a:close/>
                <a:moveTo>
                  <a:pt x="60" y="61"/>
                </a:moveTo>
                <a:cubicBezTo>
                  <a:pt x="58" y="61"/>
                  <a:pt x="57" y="61"/>
                  <a:pt x="56" y="60"/>
                </a:cubicBezTo>
                <a:cubicBezTo>
                  <a:pt x="56" y="60"/>
                  <a:pt x="55" y="60"/>
                  <a:pt x="55" y="60"/>
                </a:cubicBezTo>
                <a:cubicBezTo>
                  <a:pt x="55" y="61"/>
                  <a:pt x="54" y="61"/>
                  <a:pt x="53" y="62"/>
                </a:cubicBezTo>
                <a:cubicBezTo>
                  <a:pt x="54" y="62"/>
                  <a:pt x="55" y="63"/>
                  <a:pt x="56" y="63"/>
                </a:cubicBezTo>
                <a:cubicBezTo>
                  <a:pt x="56" y="63"/>
                  <a:pt x="56" y="63"/>
                  <a:pt x="57" y="63"/>
                </a:cubicBezTo>
                <a:cubicBezTo>
                  <a:pt x="57" y="63"/>
                  <a:pt x="57" y="63"/>
                  <a:pt x="57" y="63"/>
                </a:cubicBezTo>
                <a:cubicBezTo>
                  <a:pt x="58" y="63"/>
                  <a:pt x="58" y="63"/>
                  <a:pt x="58" y="63"/>
                </a:cubicBezTo>
                <a:cubicBezTo>
                  <a:pt x="58" y="62"/>
                  <a:pt x="59" y="62"/>
                  <a:pt x="60" y="61"/>
                </a:cubicBezTo>
                <a:close/>
                <a:moveTo>
                  <a:pt x="47" y="68"/>
                </a:moveTo>
                <a:cubicBezTo>
                  <a:pt x="47" y="68"/>
                  <a:pt x="47" y="68"/>
                  <a:pt x="47" y="68"/>
                </a:cubicBezTo>
                <a:cubicBezTo>
                  <a:pt x="48" y="68"/>
                  <a:pt x="48" y="68"/>
                  <a:pt x="49" y="68"/>
                </a:cubicBezTo>
                <a:cubicBezTo>
                  <a:pt x="50" y="67"/>
                  <a:pt x="51" y="67"/>
                  <a:pt x="52" y="67"/>
                </a:cubicBezTo>
                <a:cubicBezTo>
                  <a:pt x="52" y="67"/>
                  <a:pt x="53" y="67"/>
                  <a:pt x="54" y="66"/>
                </a:cubicBezTo>
                <a:cubicBezTo>
                  <a:pt x="53" y="66"/>
                  <a:pt x="52" y="65"/>
                  <a:pt x="50" y="65"/>
                </a:cubicBezTo>
                <a:cubicBezTo>
                  <a:pt x="49" y="66"/>
                  <a:pt x="48" y="67"/>
                  <a:pt x="47" y="68"/>
                </a:cubicBezTo>
                <a:close/>
                <a:moveTo>
                  <a:pt x="84" y="62"/>
                </a:moveTo>
                <a:cubicBezTo>
                  <a:pt x="85" y="61"/>
                  <a:pt x="86" y="61"/>
                  <a:pt x="87" y="60"/>
                </a:cubicBezTo>
                <a:cubicBezTo>
                  <a:pt x="87" y="60"/>
                  <a:pt x="87" y="60"/>
                  <a:pt x="87" y="60"/>
                </a:cubicBezTo>
                <a:cubicBezTo>
                  <a:pt x="87" y="59"/>
                  <a:pt x="87" y="58"/>
                  <a:pt x="87" y="57"/>
                </a:cubicBezTo>
                <a:cubicBezTo>
                  <a:pt x="86" y="57"/>
                  <a:pt x="85" y="58"/>
                  <a:pt x="84" y="58"/>
                </a:cubicBezTo>
                <a:cubicBezTo>
                  <a:pt x="84" y="58"/>
                  <a:pt x="84" y="59"/>
                  <a:pt x="84" y="59"/>
                </a:cubicBezTo>
                <a:cubicBezTo>
                  <a:pt x="84" y="60"/>
                  <a:pt x="84" y="61"/>
                  <a:pt x="84" y="62"/>
                </a:cubicBezTo>
                <a:close/>
                <a:moveTo>
                  <a:pt x="82" y="46"/>
                </a:moveTo>
                <a:cubicBezTo>
                  <a:pt x="81" y="45"/>
                  <a:pt x="80" y="45"/>
                  <a:pt x="80" y="45"/>
                </a:cubicBezTo>
                <a:cubicBezTo>
                  <a:pt x="80" y="45"/>
                  <a:pt x="79" y="45"/>
                  <a:pt x="79" y="45"/>
                </a:cubicBezTo>
                <a:cubicBezTo>
                  <a:pt x="78" y="45"/>
                  <a:pt x="77" y="46"/>
                  <a:pt x="75" y="47"/>
                </a:cubicBezTo>
                <a:cubicBezTo>
                  <a:pt x="76" y="47"/>
                  <a:pt x="77" y="48"/>
                  <a:pt x="77" y="48"/>
                </a:cubicBezTo>
                <a:cubicBezTo>
                  <a:pt x="78" y="48"/>
                  <a:pt x="78" y="47"/>
                  <a:pt x="79" y="48"/>
                </a:cubicBezTo>
                <a:cubicBezTo>
                  <a:pt x="79" y="48"/>
                  <a:pt x="79" y="48"/>
                  <a:pt x="79" y="47"/>
                </a:cubicBezTo>
                <a:cubicBezTo>
                  <a:pt x="80" y="47"/>
                  <a:pt x="81" y="46"/>
                  <a:pt x="82" y="46"/>
                </a:cubicBezTo>
                <a:close/>
                <a:moveTo>
                  <a:pt x="208" y="37"/>
                </a:moveTo>
                <a:cubicBezTo>
                  <a:pt x="208" y="39"/>
                  <a:pt x="209" y="41"/>
                  <a:pt x="210" y="43"/>
                </a:cubicBezTo>
                <a:cubicBezTo>
                  <a:pt x="210" y="43"/>
                  <a:pt x="210" y="44"/>
                  <a:pt x="210" y="44"/>
                </a:cubicBezTo>
                <a:cubicBezTo>
                  <a:pt x="211" y="44"/>
                  <a:pt x="213" y="45"/>
                  <a:pt x="214" y="45"/>
                </a:cubicBezTo>
                <a:cubicBezTo>
                  <a:pt x="214" y="45"/>
                  <a:pt x="214" y="45"/>
                  <a:pt x="214" y="45"/>
                </a:cubicBezTo>
                <a:cubicBezTo>
                  <a:pt x="212" y="42"/>
                  <a:pt x="210" y="40"/>
                  <a:pt x="208" y="37"/>
                </a:cubicBezTo>
                <a:close/>
                <a:moveTo>
                  <a:pt x="203" y="46"/>
                </a:moveTo>
                <a:cubicBezTo>
                  <a:pt x="202" y="46"/>
                  <a:pt x="201" y="45"/>
                  <a:pt x="199" y="45"/>
                </a:cubicBezTo>
                <a:cubicBezTo>
                  <a:pt x="199" y="46"/>
                  <a:pt x="200" y="47"/>
                  <a:pt x="200" y="48"/>
                </a:cubicBezTo>
                <a:cubicBezTo>
                  <a:pt x="200" y="48"/>
                  <a:pt x="200" y="48"/>
                  <a:pt x="200" y="48"/>
                </a:cubicBezTo>
                <a:cubicBezTo>
                  <a:pt x="201" y="49"/>
                  <a:pt x="202" y="49"/>
                  <a:pt x="203" y="50"/>
                </a:cubicBezTo>
                <a:cubicBezTo>
                  <a:pt x="203" y="49"/>
                  <a:pt x="203" y="47"/>
                  <a:pt x="203" y="46"/>
                </a:cubicBezTo>
                <a:close/>
                <a:moveTo>
                  <a:pt x="17" y="121"/>
                </a:moveTo>
                <a:cubicBezTo>
                  <a:pt x="18" y="120"/>
                  <a:pt x="19" y="120"/>
                  <a:pt x="19" y="119"/>
                </a:cubicBezTo>
                <a:cubicBezTo>
                  <a:pt x="22" y="117"/>
                  <a:pt x="24" y="115"/>
                  <a:pt x="27" y="114"/>
                </a:cubicBezTo>
                <a:cubicBezTo>
                  <a:pt x="27" y="114"/>
                  <a:pt x="27" y="114"/>
                  <a:pt x="28" y="114"/>
                </a:cubicBezTo>
                <a:cubicBezTo>
                  <a:pt x="27" y="113"/>
                  <a:pt x="27" y="113"/>
                  <a:pt x="27" y="113"/>
                </a:cubicBezTo>
                <a:cubicBezTo>
                  <a:pt x="22" y="115"/>
                  <a:pt x="19" y="117"/>
                  <a:pt x="17" y="121"/>
                </a:cubicBezTo>
                <a:close/>
                <a:moveTo>
                  <a:pt x="106" y="67"/>
                </a:moveTo>
                <a:cubicBezTo>
                  <a:pt x="106" y="65"/>
                  <a:pt x="102" y="59"/>
                  <a:pt x="101" y="57"/>
                </a:cubicBezTo>
                <a:cubicBezTo>
                  <a:pt x="101" y="58"/>
                  <a:pt x="101" y="58"/>
                  <a:pt x="101" y="58"/>
                </a:cubicBezTo>
                <a:cubicBezTo>
                  <a:pt x="102" y="60"/>
                  <a:pt x="103" y="62"/>
                  <a:pt x="104" y="64"/>
                </a:cubicBezTo>
                <a:cubicBezTo>
                  <a:pt x="104" y="65"/>
                  <a:pt x="105" y="66"/>
                  <a:pt x="106" y="67"/>
                </a:cubicBezTo>
                <a:close/>
                <a:moveTo>
                  <a:pt x="71" y="60"/>
                </a:moveTo>
                <a:cubicBezTo>
                  <a:pt x="71" y="60"/>
                  <a:pt x="70" y="59"/>
                  <a:pt x="70" y="59"/>
                </a:cubicBezTo>
                <a:cubicBezTo>
                  <a:pt x="70" y="59"/>
                  <a:pt x="69" y="59"/>
                  <a:pt x="69" y="59"/>
                </a:cubicBezTo>
                <a:cubicBezTo>
                  <a:pt x="68" y="60"/>
                  <a:pt x="66" y="61"/>
                  <a:pt x="65" y="62"/>
                </a:cubicBezTo>
                <a:cubicBezTo>
                  <a:pt x="65" y="63"/>
                  <a:pt x="65" y="63"/>
                  <a:pt x="66" y="64"/>
                </a:cubicBezTo>
                <a:cubicBezTo>
                  <a:pt x="67" y="62"/>
                  <a:pt x="69" y="61"/>
                  <a:pt x="71" y="60"/>
                </a:cubicBezTo>
                <a:close/>
                <a:moveTo>
                  <a:pt x="103" y="41"/>
                </a:moveTo>
                <a:cubicBezTo>
                  <a:pt x="103" y="41"/>
                  <a:pt x="102" y="41"/>
                  <a:pt x="101" y="42"/>
                </a:cubicBezTo>
                <a:cubicBezTo>
                  <a:pt x="101" y="42"/>
                  <a:pt x="100" y="43"/>
                  <a:pt x="99" y="43"/>
                </a:cubicBezTo>
                <a:cubicBezTo>
                  <a:pt x="98" y="43"/>
                  <a:pt x="97" y="44"/>
                  <a:pt x="95" y="44"/>
                </a:cubicBezTo>
                <a:cubicBezTo>
                  <a:pt x="95" y="45"/>
                  <a:pt x="94" y="45"/>
                  <a:pt x="94" y="45"/>
                </a:cubicBezTo>
                <a:cubicBezTo>
                  <a:pt x="94" y="46"/>
                  <a:pt x="94" y="46"/>
                  <a:pt x="94" y="46"/>
                </a:cubicBezTo>
                <a:cubicBezTo>
                  <a:pt x="97" y="45"/>
                  <a:pt x="101" y="43"/>
                  <a:pt x="103" y="41"/>
                </a:cubicBezTo>
                <a:close/>
                <a:moveTo>
                  <a:pt x="85" y="64"/>
                </a:moveTo>
                <a:cubicBezTo>
                  <a:pt x="85" y="65"/>
                  <a:pt x="86" y="67"/>
                  <a:pt x="87" y="68"/>
                </a:cubicBezTo>
                <a:cubicBezTo>
                  <a:pt x="87" y="68"/>
                  <a:pt x="87" y="68"/>
                  <a:pt x="87" y="67"/>
                </a:cubicBezTo>
                <a:cubicBezTo>
                  <a:pt x="87" y="66"/>
                  <a:pt x="87" y="64"/>
                  <a:pt x="87" y="63"/>
                </a:cubicBezTo>
                <a:cubicBezTo>
                  <a:pt x="87" y="63"/>
                  <a:pt x="87" y="62"/>
                  <a:pt x="87" y="62"/>
                </a:cubicBezTo>
                <a:cubicBezTo>
                  <a:pt x="86" y="63"/>
                  <a:pt x="86" y="63"/>
                  <a:pt x="85" y="64"/>
                </a:cubicBezTo>
                <a:close/>
                <a:moveTo>
                  <a:pt x="64" y="139"/>
                </a:moveTo>
                <a:cubicBezTo>
                  <a:pt x="62" y="138"/>
                  <a:pt x="61" y="137"/>
                  <a:pt x="60" y="137"/>
                </a:cubicBezTo>
                <a:cubicBezTo>
                  <a:pt x="59" y="137"/>
                  <a:pt x="59" y="138"/>
                  <a:pt x="58" y="138"/>
                </a:cubicBezTo>
                <a:cubicBezTo>
                  <a:pt x="59" y="139"/>
                  <a:pt x="61" y="139"/>
                  <a:pt x="62" y="140"/>
                </a:cubicBezTo>
                <a:cubicBezTo>
                  <a:pt x="62" y="140"/>
                  <a:pt x="62" y="140"/>
                  <a:pt x="63" y="140"/>
                </a:cubicBezTo>
                <a:cubicBezTo>
                  <a:pt x="63" y="140"/>
                  <a:pt x="63" y="139"/>
                  <a:pt x="64" y="139"/>
                </a:cubicBezTo>
                <a:close/>
                <a:moveTo>
                  <a:pt x="149" y="57"/>
                </a:moveTo>
                <a:cubicBezTo>
                  <a:pt x="150" y="55"/>
                  <a:pt x="150" y="54"/>
                  <a:pt x="150" y="52"/>
                </a:cubicBezTo>
                <a:cubicBezTo>
                  <a:pt x="150" y="52"/>
                  <a:pt x="149" y="52"/>
                  <a:pt x="148" y="51"/>
                </a:cubicBezTo>
                <a:cubicBezTo>
                  <a:pt x="148" y="52"/>
                  <a:pt x="148" y="53"/>
                  <a:pt x="148" y="54"/>
                </a:cubicBezTo>
                <a:cubicBezTo>
                  <a:pt x="148" y="55"/>
                  <a:pt x="149" y="56"/>
                  <a:pt x="149" y="57"/>
                </a:cubicBezTo>
                <a:close/>
                <a:moveTo>
                  <a:pt x="85" y="51"/>
                </a:moveTo>
                <a:cubicBezTo>
                  <a:pt x="87" y="50"/>
                  <a:pt x="89" y="49"/>
                  <a:pt x="91" y="48"/>
                </a:cubicBezTo>
                <a:cubicBezTo>
                  <a:pt x="91" y="48"/>
                  <a:pt x="92" y="47"/>
                  <a:pt x="92" y="46"/>
                </a:cubicBezTo>
                <a:cubicBezTo>
                  <a:pt x="89" y="47"/>
                  <a:pt x="87" y="49"/>
                  <a:pt x="84" y="50"/>
                </a:cubicBezTo>
                <a:cubicBezTo>
                  <a:pt x="85" y="50"/>
                  <a:pt x="85" y="51"/>
                  <a:pt x="85" y="51"/>
                </a:cubicBezTo>
                <a:close/>
                <a:moveTo>
                  <a:pt x="120" y="30"/>
                </a:moveTo>
                <a:cubicBezTo>
                  <a:pt x="118" y="28"/>
                  <a:pt x="116" y="26"/>
                  <a:pt x="114" y="25"/>
                </a:cubicBezTo>
                <a:cubicBezTo>
                  <a:pt x="115" y="26"/>
                  <a:pt x="115" y="28"/>
                  <a:pt x="117" y="30"/>
                </a:cubicBezTo>
                <a:cubicBezTo>
                  <a:pt x="117" y="30"/>
                  <a:pt x="117" y="30"/>
                  <a:pt x="117" y="30"/>
                </a:cubicBezTo>
                <a:cubicBezTo>
                  <a:pt x="118" y="30"/>
                  <a:pt x="119" y="30"/>
                  <a:pt x="120" y="30"/>
                </a:cubicBezTo>
                <a:close/>
                <a:moveTo>
                  <a:pt x="149" y="79"/>
                </a:moveTo>
                <a:cubicBezTo>
                  <a:pt x="149" y="80"/>
                  <a:pt x="149" y="81"/>
                  <a:pt x="150" y="83"/>
                </a:cubicBezTo>
                <a:cubicBezTo>
                  <a:pt x="150" y="82"/>
                  <a:pt x="151" y="82"/>
                  <a:pt x="152" y="81"/>
                </a:cubicBezTo>
                <a:cubicBezTo>
                  <a:pt x="151" y="80"/>
                  <a:pt x="151" y="79"/>
                  <a:pt x="150" y="78"/>
                </a:cubicBezTo>
                <a:cubicBezTo>
                  <a:pt x="150" y="79"/>
                  <a:pt x="149" y="79"/>
                  <a:pt x="149" y="79"/>
                </a:cubicBezTo>
                <a:close/>
                <a:moveTo>
                  <a:pt x="123" y="76"/>
                </a:moveTo>
                <a:cubicBezTo>
                  <a:pt x="122" y="76"/>
                  <a:pt x="121" y="75"/>
                  <a:pt x="120" y="75"/>
                </a:cubicBezTo>
                <a:cubicBezTo>
                  <a:pt x="119" y="74"/>
                  <a:pt x="118" y="74"/>
                  <a:pt x="117" y="74"/>
                </a:cubicBezTo>
                <a:cubicBezTo>
                  <a:pt x="115" y="74"/>
                  <a:pt x="114" y="73"/>
                  <a:pt x="113" y="73"/>
                </a:cubicBezTo>
                <a:cubicBezTo>
                  <a:pt x="115" y="75"/>
                  <a:pt x="121" y="76"/>
                  <a:pt x="123" y="76"/>
                </a:cubicBezTo>
                <a:close/>
                <a:moveTo>
                  <a:pt x="152" y="73"/>
                </a:moveTo>
                <a:cubicBezTo>
                  <a:pt x="152" y="74"/>
                  <a:pt x="151" y="74"/>
                  <a:pt x="151" y="74"/>
                </a:cubicBezTo>
                <a:cubicBezTo>
                  <a:pt x="151" y="76"/>
                  <a:pt x="153" y="79"/>
                  <a:pt x="154" y="80"/>
                </a:cubicBezTo>
                <a:cubicBezTo>
                  <a:pt x="154" y="80"/>
                  <a:pt x="154" y="80"/>
                  <a:pt x="154" y="80"/>
                </a:cubicBezTo>
                <a:cubicBezTo>
                  <a:pt x="154" y="78"/>
                  <a:pt x="153" y="76"/>
                  <a:pt x="152" y="73"/>
                </a:cubicBezTo>
                <a:close/>
                <a:moveTo>
                  <a:pt x="34" y="79"/>
                </a:moveTo>
                <a:cubicBezTo>
                  <a:pt x="31" y="79"/>
                  <a:pt x="29" y="78"/>
                  <a:pt x="27" y="78"/>
                </a:cubicBezTo>
                <a:cubicBezTo>
                  <a:pt x="27" y="79"/>
                  <a:pt x="27" y="79"/>
                  <a:pt x="27" y="80"/>
                </a:cubicBezTo>
                <a:cubicBezTo>
                  <a:pt x="28" y="80"/>
                  <a:pt x="29" y="80"/>
                  <a:pt x="30" y="80"/>
                </a:cubicBezTo>
                <a:cubicBezTo>
                  <a:pt x="31" y="80"/>
                  <a:pt x="32" y="80"/>
                  <a:pt x="33" y="80"/>
                </a:cubicBezTo>
                <a:cubicBezTo>
                  <a:pt x="33" y="80"/>
                  <a:pt x="34" y="79"/>
                  <a:pt x="34" y="79"/>
                </a:cubicBezTo>
                <a:close/>
                <a:moveTo>
                  <a:pt x="102" y="55"/>
                </a:moveTo>
                <a:cubicBezTo>
                  <a:pt x="102" y="55"/>
                  <a:pt x="102" y="55"/>
                  <a:pt x="102" y="55"/>
                </a:cubicBezTo>
                <a:cubicBezTo>
                  <a:pt x="102" y="55"/>
                  <a:pt x="102" y="54"/>
                  <a:pt x="102" y="54"/>
                </a:cubicBezTo>
                <a:cubicBezTo>
                  <a:pt x="102" y="53"/>
                  <a:pt x="102" y="53"/>
                  <a:pt x="102" y="52"/>
                </a:cubicBezTo>
                <a:cubicBezTo>
                  <a:pt x="102" y="52"/>
                  <a:pt x="102" y="51"/>
                  <a:pt x="102" y="51"/>
                </a:cubicBezTo>
                <a:cubicBezTo>
                  <a:pt x="103" y="51"/>
                  <a:pt x="103" y="51"/>
                  <a:pt x="103" y="51"/>
                </a:cubicBezTo>
                <a:cubicBezTo>
                  <a:pt x="104" y="51"/>
                  <a:pt x="104" y="51"/>
                  <a:pt x="104" y="52"/>
                </a:cubicBezTo>
                <a:cubicBezTo>
                  <a:pt x="104" y="52"/>
                  <a:pt x="104" y="52"/>
                  <a:pt x="104" y="53"/>
                </a:cubicBezTo>
                <a:cubicBezTo>
                  <a:pt x="105" y="53"/>
                  <a:pt x="105" y="52"/>
                  <a:pt x="105" y="52"/>
                </a:cubicBezTo>
                <a:cubicBezTo>
                  <a:pt x="104" y="51"/>
                  <a:pt x="104" y="50"/>
                  <a:pt x="103" y="49"/>
                </a:cubicBezTo>
                <a:cubicBezTo>
                  <a:pt x="103" y="50"/>
                  <a:pt x="103" y="50"/>
                  <a:pt x="103" y="50"/>
                </a:cubicBezTo>
                <a:cubicBezTo>
                  <a:pt x="102" y="51"/>
                  <a:pt x="102" y="51"/>
                  <a:pt x="101" y="51"/>
                </a:cubicBezTo>
                <a:cubicBezTo>
                  <a:pt x="100" y="53"/>
                  <a:pt x="100" y="53"/>
                  <a:pt x="101" y="54"/>
                </a:cubicBezTo>
                <a:cubicBezTo>
                  <a:pt x="101" y="54"/>
                  <a:pt x="102" y="55"/>
                  <a:pt x="102" y="55"/>
                </a:cubicBezTo>
                <a:close/>
                <a:moveTo>
                  <a:pt x="181" y="49"/>
                </a:moveTo>
                <a:cubicBezTo>
                  <a:pt x="180" y="50"/>
                  <a:pt x="179" y="51"/>
                  <a:pt x="178" y="52"/>
                </a:cubicBezTo>
                <a:cubicBezTo>
                  <a:pt x="179" y="52"/>
                  <a:pt x="180" y="53"/>
                  <a:pt x="181" y="53"/>
                </a:cubicBezTo>
                <a:cubicBezTo>
                  <a:pt x="181" y="52"/>
                  <a:pt x="181" y="52"/>
                  <a:pt x="181" y="52"/>
                </a:cubicBezTo>
                <a:cubicBezTo>
                  <a:pt x="181" y="51"/>
                  <a:pt x="182" y="51"/>
                  <a:pt x="182" y="51"/>
                </a:cubicBezTo>
                <a:cubicBezTo>
                  <a:pt x="182" y="50"/>
                  <a:pt x="182" y="50"/>
                  <a:pt x="181" y="49"/>
                </a:cubicBezTo>
                <a:close/>
                <a:moveTo>
                  <a:pt x="152" y="48"/>
                </a:moveTo>
                <a:cubicBezTo>
                  <a:pt x="152" y="47"/>
                  <a:pt x="152" y="47"/>
                  <a:pt x="152" y="47"/>
                </a:cubicBezTo>
                <a:cubicBezTo>
                  <a:pt x="153" y="47"/>
                  <a:pt x="153" y="46"/>
                  <a:pt x="153" y="45"/>
                </a:cubicBezTo>
                <a:cubicBezTo>
                  <a:pt x="154" y="44"/>
                  <a:pt x="153" y="44"/>
                  <a:pt x="152" y="44"/>
                </a:cubicBezTo>
                <a:cubicBezTo>
                  <a:pt x="151" y="43"/>
                  <a:pt x="151" y="43"/>
                  <a:pt x="151" y="43"/>
                </a:cubicBezTo>
                <a:cubicBezTo>
                  <a:pt x="151" y="44"/>
                  <a:pt x="151" y="46"/>
                  <a:pt x="152" y="48"/>
                </a:cubicBezTo>
                <a:close/>
                <a:moveTo>
                  <a:pt x="92" y="39"/>
                </a:moveTo>
                <a:cubicBezTo>
                  <a:pt x="92" y="39"/>
                  <a:pt x="92" y="39"/>
                  <a:pt x="92" y="39"/>
                </a:cubicBezTo>
                <a:cubicBezTo>
                  <a:pt x="94" y="40"/>
                  <a:pt x="96" y="40"/>
                  <a:pt x="97" y="39"/>
                </a:cubicBezTo>
                <a:cubicBezTo>
                  <a:pt x="98" y="39"/>
                  <a:pt x="99" y="38"/>
                  <a:pt x="99" y="38"/>
                </a:cubicBezTo>
                <a:cubicBezTo>
                  <a:pt x="98" y="38"/>
                  <a:pt x="97" y="38"/>
                  <a:pt x="96" y="38"/>
                </a:cubicBezTo>
                <a:cubicBezTo>
                  <a:pt x="96" y="38"/>
                  <a:pt x="96" y="38"/>
                  <a:pt x="96" y="38"/>
                </a:cubicBezTo>
                <a:cubicBezTo>
                  <a:pt x="95" y="38"/>
                  <a:pt x="93" y="39"/>
                  <a:pt x="92" y="39"/>
                </a:cubicBezTo>
                <a:close/>
                <a:moveTo>
                  <a:pt x="80" y="34"/>
                </a:moveTo>
                <a:cubicBezTo>
                  <a:pt x="79" y="32"/>
                  <a:pt x="77" y="30"/>
                  <a:pt x="76" y="28"/>
                </a:cubicBezTo>
                <a:cubicBezTo>
                  <a:pt x="76" y="28"/>
                  <a:pt x="75" y="28"/>
                  <a:pt x="75" y="28"/>
                </a:cubicBezTo>
                <a:cubicBezTo>
                  <a:pt x="76" y="30"/>
                  <a:pt x="78" y="32"/>
                  <a:pt x="80" y="34"/>
                </a:cubicBezTo>
                <a:close/>
                <a:moveTo>
                  <a:pt x="122" y="69"/>
                </a:moveTo>
                <a:cubicBezTo>
                  <a:pt x="123" y="70"/>
                  <a:pt x="124" y="69"/>
                  <a:pt x="126" y="69"/>
                </a:cubicBezTo>
                <a:cubicBezTo>
                  <a:pt x="126" y="69"/>
                  <a:pt x="126" y="68"/>
                  <a:pt x="126" y="68"/>
                </a:cubicBezTo>
                <a:cubicBezTo>
                  <a:pt x="127" y="67"/>
                  <a:pt x="127" y="66"/>
                  <a:pt x="127" y="65"/>
                </a:cubicBezTo>
                <a:cubicBezTo>
                  <a:pt x="126" y="67"/>
                  <a:pt x="124" y="68"/>
                  <a:pt x="122" y="69"/>
                </a:cubicBezTo>
                <a:close/>
                <a:moveTo>
                  <a:pt x="139" y="78"/>
                </a:moveTo>
                <a:cubicBezTo>
                  <a:pt x="139" y="78"/>
                  <a:pt x="139" y="78"/>
                  <a:pt x="139" y="78"/>
                </a:cubicBezTo>
                <a:cubicBezTo>
                  <a:pt x="139" y="78"/>
                  <a:pt x="139" y="78"/>
                  <a:pt x="138" y="78"/>
                </a:cubicBezTo>
                <a:cubicBezTo>
                  <a:pt x="137" y="78"/>
                  <a:pt x="136" y="78"/>
                  <a:pt x="135" y="78"/>
                </a:cubicBezTo>
                <a:cubicBezTo>
                  <a:pt x="134" y="78"/>
                  <a:pt x="134" y="78"/>
                  <a:pt x="134" y="78"/>
                </a:cubicBezTo>
                <a:cubicBezTo>
                  <a:pt x="134" y="78"/>
                  <a:pt x="133" y="79"/>
                  <a:pt x="133" y="79"/>
                </a:cubicBezTo>
                <a:cubicBezTo>
                  <a:pt x="135" y="79"/>
                  <a:pt x="137" y="79"/>
                  <a:pt x="139" y="79"/>
                </a:cubicBezTo>
                <a:cubicBezTo>
                  <a:pt x="139" y="79"/>
                  <a:pt x="139" y="78"/>
                  <a:pt x="139" y="78"/>
                </a:cubicBezTo>
                <a:close/>
                <a:moveTo>
                  <a:pt x="189" y="53"/>
                </a:moveTo>
                <a:cubicBezTo>
                  <a:pt x="189" y="51"/>
                  <a:pt x="189" y="48"/>
                  <a:pt x="189" y="46"/>
                </a:cubicBezTo>
                <a:cubicBezTo>
                  <a:pt x="189" y="45"/>
                  <a:pt x="189" y="45"/>
                  <a:pt x="189" y="44"/>
                </a:cubicBezTo>
                <a:cubicBezTo>
                  <a:pt x="189" y="44"/>
                  <a:pt x="189" y="43"/>
                  <a:pt x="188" y="43"/>
                </a:cubicBezTo>
                <a:cubicBezTo>
                  <a:pt x="188" y="44"/>
                  <a:pt x="188" y="44"/>
                  <a:pt x="188" y="45"/>
                </a:cubicBezTo>
                <a:cubicBezTo>
                  <a:pt x="189" y="46"/>
                  <a:pt x="189" y="47"/>
                  <a:pt x="189" y="48"/>
                </a:cubicBezTo>
                <a:cubicBezTo>
                  <a:pt x="189" y="49"/>
                  <a:pt x="189" y="50"/>
                  <a:pt x="188" y="51"/>
                </a:cubicBezTo>
                <a:cubicBezTo>
                  <a:pt x="188" y="52"/>
                  <a:pt x="188" y="52"/>
                  <a:pt x="189" y="53"/>
                </a:cubicBezTo>
                <a:close/>
                <a:moveTo>
                  <a:pt x="54" y="134"/>
                </a:moveTo>
                <a:cubicBezTo>
                  <a:pt x="53" y="133"/>
                  <a:pt x="52" y="132"/>
                  <a:pt x="51" y="132"/>
                </a:cubicBezTo>
                <a:cubicBezTo>
                  <a:pt x="50" y="131"/>
                  <a:pt x="50" y="132"/>
                  <a:pt x="49" y="132"/>
                </a:cubicBezTo>
                <a:cubicBezTo>
                  <a:pt x="50" y="133"/>
                  <a:pt x="51" y="133"/>
                  <a:pt x="51" y="134"/>
                </a:cubicBezTo>
                <a:cubicBezTo>
                  <a:pt x="53" y="135"/>
                  <a:pt x="52" y="135"/>
                  <a:pt x="54" y="134"/>
                </a:cubicBezTo>
                <a:cubicBezTo>
                  <a:pt x="54" y="134"/>
                  <a:pt x="54" y="134"/>
                  <a:pt x="54" y="134"/>
                </a:cubicBezTo>
                <a:close/>
                <a:moveTo>
                  <a:pt x="32" y="130"/>
                </a:moveTo>
                <a:cubicBezTo>
                  <a:pt x="33" y="129"/>
                  <a:pt x="34" y="128"/>
                  <a:pt x="35" y="127"/>
                </a:cubicBezTo>
                <a:cubicBezTo>
                  <a:pt x="36" y="126"/>
                  <a:pt x="38" y="126"/>
                  <a:pt x="39" y="125"/>
                </a:cubicBezTo>
                <a:cubicBezTo>
                  <a:pt x="37" y="124"/>
                  <a:pt x="33" y="127"/>
                  <a:pt x="32" y="130"/>
                </a:cubicBezTo>
                <a:close/>
                <a:moveTo>
                  <a:pt x="43" y="42"/>
                </a:moveTo>
                <a:cubicBezTo>
                  <a:pt x="43" y="42"/>
                  <a:pt x="43" y="42"/>
                  <a:pt x="43" y="42"/>
                </a:cubicBezTo>
                <a:cubicBezTo>
                  <a:pt x="45" y="40"/>
                  <a:pt x="48" y="39"/>
                  <a:pt x="50" y="37"/>
                </a:cubicBezTo>
                <a:cubicBezTo>
                  <a:pt x="50" y="37"/>
                  <a:pt x="50" y="37"/>
                  <a:pt x="50" y="36"/>
                </a:cubicBezTo>
                <a:cubicBezTo>
                  <a:pt x="47" y="38"/>
                  <a:pt x="45" y="40"/>
                  <a:pt x="43" y="42"/>
                </a:cubicBezTo>
                <a:close/>
                <a:moveTo>
                  <a:pt x="82" y="146"/>
                </a:moveTo>
                <a:cubicBezTo>
                  <a:pt x="82" y="146"/>
                  <a:pt x="82" y="146"/>
                  <a:pt x="82" y="146"/>
                </a:cubicBezTo>
                <a:cubicBezTo>
                  <a:pt x="83" y="147"/>
                  <a:pt x="84" y="147"/>
                  <a:pt x="86" y="147"/>
                </a:cubicBezTo>
                <a:cubicBezTo>
                  <a:pt x="86" y="147"/>
                  <a:pt x="87" y="147"/>
                  <a:pt x="88" y="147"/>
                </a:cubicBezTo>
                <a:cubicBezTo>
                  <a:pt x="87" y="147"/>
                  <a:pt x="86" y="146"/>
                  <a:pt x="84" y="146"/>
                </a:cubicBezTo>
                <a:cubicBezTo>
                  <a:pt x="84" y="146"/>
                  <a:pt x="84" y="146"/>
                  <a:pt x="84" y="146"/>
                </a:cubicBezTo>
                <a:cubicBezTo>
                  <a:pt x="83" y="146"/>
                  <a:pt x="82" y="146"/>
                  <a:pt x="82" y="146"/>
                </a:cubicBezTo>
                <a:close/>
                <a:moveTo>
                  <a:pt x="62" y="55"/>
                </a:moveTo>
                <a:cubicBezTo>
                  <a:pt x="61" y="56"/>
                  <a:pt x="60" y="57"/>
                  <a:pt x="59" y="57"/>
                </a:cubicBezTo>
                <a:cubicBezTo>
                  <a:pt x="61" y="58"/>
                  <a:pt x="62" y="57"/>
                  <a:pt x="64" y="56"/>
                </a:cubicBezTo>
                <a:cubicBezTo>
                  <a:pt x="63" y="56"/>
                  <a:pt x="63" y="56"/>
                  <a:pt x="62" y="55"/>
                </a:cubicBezTo>
                <a:close/>
                <a:moveTo>
                  <a:pt x="125" y="43"/>
                </a:moveTo>
                <a:cubicBezTo>
                  <a:pt x="123" y="43"/>
                  <a:pt x="122" y="44"/>
                  <a:pt x="121" y="45"/>
                </a:cubicBezTo>
                <a:cubicBezTo>
                  <a:pt x="122" y="45"/>
                  <a:pt x="123" y="45"/>
                  <a:pt x="124" y="45"/>
                </a:cubicBezTo>
                <a:cubicBezTo>
                  <a:pt x="124" y="45"/>
                  <a:pt x="124" y="45"/>
                  <a:pt x="124" y="45"/>
                </a:cubicBezTo>
                <a:cubicBezTo>
                  <a:pt x="125" y="44"/>
                  <a:pt x="125" y="44"/>
                  <a:pt x="125" y="43"/>
                </a:cubicBezTo>
                <a:close/>
                <a:moveTo>
                  <a:pt x="110" y="68"/>
                </a:moveTo>
                <a:cubicBezTo>
                  <a:pt x="110" y="68"/>
                  <a:pt x="110" y="68"/>
                  <a:pt x="110" y="68"/>
                </a:cubicBezTo>
                <a:cubicBezTo>
                  <a:pt x="110" y="68"/>
                  <a:pt x="111" y="69"/>
                  <a:pt x="111" y="70"/>
                </a:cubicBezTo>
                <a:cubicBezTo>
                  <a:pt x="111" y="71"/>
                  <a:pt x="112" y="71"/>
                  <a:pt x="113" y="71"/>
                </a:cubicBezTo>
                <a:cubicBezTo>
                  <a:pt x="113" y="70"/>
                  <a:pt x="113" y="70"/>
                  <a:pt x="113" y="69"/>
                </a:cubicBezTo>
                <a:cubicBezTo>
                  <a:pt x="112" y="69"/>
                  <a:pt x="111" y="68"/>
                  <a:pt x="110" y="68"/>
                </a:cubicBezTo>
                <a:close/>
                <a:moveTo>
                  <a:pt x="176" y="41"/>
                </a:moveTo>
                <a:cubicBezTo>
                  <a:pt x="177" y="41"/>
                  <a:pt x="178" y="41"/>
                  <a:pt x="178" y="42"/>
                </a:cubicBezTo>
                <a:cubicBezTo>
                  <a:pt x="178" y="42"/>
                  <a:pt x="179" y="42"/>
                  <a:pt x="179" y="42"/>
                </a:cubicBezTo>
                <a:cubicBezTo>
                  <a:pt x="179" y="41"/>
                  <a:pt x="180" y="41"/>
                  <a:pt x="180" y="40"/>
                </a:cubicBezTo>
                <a:cubicBezTo>
                  <a:pt x="179" y="40"/>
                  <a:pt x="178" y="40"/>
                  <a:pt x="176" y="40"/>
                </a:cubicBezTo>
                <a:cubicBezTo>
                  <a:pt x="176" y="40"/>
                  <a:pt x="176" y="41"/>
                  <a:pt x="176" y="41"/>
                </a:cubicBezTo>
                <a:close/>
                <a:moveTo>
                  <a:pt x="123" y="48"/>
                </a:moveTo>
                <a:cubicBezTo>
                  <a:pt x="122" y="48"/>
                  <a:pt x="122" y="47"/>
                  <a:pt x="121" y="47"/>
                </a:cubicBezTo>
                <a:cubicBezTo>
                  <a:pt x="120" y="47"/>
                  <a:pt x="119" y="47"/>
                  <a:pt x="118" y="47"/>
                </a:cubicBezTo>
                <a:cubicBezTo>
                  <a:pt x="117" y="47"/>
                  <a:pt x="117" y="48"/>
                  <a:pt x="116" y="48"/>
                </a:cubicBezTo>
                <a:cubicBezTo>
                  <a:pt x="117" y="48"/>
                  <a:pt x="118" y="48"/>
                  <a:pt x="119" y="48"/>
                </a:cubicBezTo>
                <a:cubicBezTo>
                  <a:pt x="120" y="48"/>
                  <a:pt x="121" y="48"/>
                  <a:pt x="123" y="48"/>
                </a:cubicBezTo>
                <a:close/>
                <a:moveTo>
                  <a:pt x="158" y="88"/>
                </a:moveTo>
                <a:cubicBezTo>
                  <a:pt x="156" y="88"/>
                  <a:pt x="156" y="88"/>
                  <a:pt x="155" y="88"/>
                </a:cubicBezTo>
                <a:cubicBezTo>
                  <a:pt x="155" y="87"/>
                  <a:pt x="155" y="87"/>
                  <a:pt x="155" y="87"/>
                </a:cubicBezTo>
                <a:cubicBezTo>
                  <a:pt x="154" y="87"/>
                  <a:pt x="154" y="87"/>
                  <a:pt x="153" y="88"/>
                </a:cubicBezTo>
                <a:cubicBezTo>
                  <a:pt x="153" y="88"/>
                  <a:pt x="153" y="89"/>
                  <a:pt x="154" y="89"/>
                </a:cubicBezTo>
                <a:cubicBezTo>
                  <a:pt x="155" y="89"/>
                  <a:pt x="156" y="89"/>
                  <a:pt x="158" y="88"/>
                </a:cubicBezTo>
                <a:close/>
                <a:moveTo>
                  <a:pt x="143" y="60"/>
                </a:moveTo>
                <a:cubicBezTo>
                  <a:pt x="143" y="61"/>
                  <a:pt x="143" y="62"/>
                  <a:pt x="142" y="63"/>
                </a:cubicBezTo>
                <a:cubicBezTo>
                  <a:pt x="142" y="64"/>
                  <a:pt x="142" y="64"/>
                  <a:pt x="143" y="65"/>
                </a:cubicBezTo>
                <a:cubicBezTo>
                  <a:pt x="144" y="65"/>
                  <a:pt x="144" y="63"/>
                  <a:pt x="143" y="60"/>
                </a:cubicBezTo>
                <a:close/>
                <a:moveTo>
                  <a:pt x="182" y="61"/>
                </a:moveTo>
                <a:cubicBezTo>
                  <a:pt x="182" y="61"/>
                  <a:pt x="182" y="62"/>
                  <a:pt x="183" y="62"/>
                </a:cubicBezTo>
                <a:cubicBezTo>
                  <a:pt x="183" y="61"/>
                  <a:pt x="184" y="61"/>
                  <a:pt x="184" y="60"/>
                </a:cubicBezTo>
                <a:cubicBezTo>
                  <a:pt x="183" y="59"/>
                  <a:pt x="183" y="59"/>
                  <a:pt x="182" y="59"/>
                </a:cubicBezTo>
                <a:cubicBezTo>
                  <a:pt x="182" y="60"/>
                  <a:pt x="182" y="60"/>
                  <a:pt x="182" y="61"/>
                </a:cubicBezTo>
                <a:close/>
                <a:moveTo>
                  <a:pt x="135" y="90"/>
                </a:moveTo>
                <a:cubicBezTo>
                  <a:pt x="136" y="90"/>
                  <a:pt x="137" y="90"/>
                  <a:pt x="139" y="90"/>
                </a:cubicBezTo>
                <a:cubicBezTo>
                  <a:pt x="139" y="90"/>
                  <a:pt x="139" y="89"/>
                  <a:pt x="139" y="89"/>
                </a:cubicBezTo>
                <a:cubicBezTo>
                  <a:pt x="138" y="89"/>
                  <a:pt x="137" y="89"/>
                  <a:pt x="137" y="89"/>
                </a:cubicBezTo>
                <a:cubicBezTo>
                  <a:pt x="136" y="89"/>
                  <a:pt x="135" y="89"/>
                  <a:pt x="135" y="90"/>
                </a:cubicBezTo>
                <a:close/>
                <a:moveTo>
                  <a:pt x="168" y="29"/>
                </a:moveTo>
                <a:cubicBezTo>
                  <a:pt x="167" y="27"/>
                  <a:pt x="166" y="25"/>
                  <a:pt x="165" y="23"/>
                </a:cubicBezTo>
                <a:cubicBezTo>
                  <a:pt x="165" y="24"/>
                  <a:pt x="165" y="24"/>
                  <a:pt x="165" y="24"/>
                </a:cubicBezTo>
                <a:cubicBezTo>
                  <a:pt x="166" y="26"/>
                  <a:pt x="167" y="27"/>
                  <a:pt x="167" y="29"/>
                </a:cubicBezTo>
                <a:cubicBezTo>
                  <a:pt x="167" y="29"/>
                  <a:pt x="168" y="29"/>
                  <a:pt x="168" y="29"/>
                </a:cubicBezTo>
                <a:close/>
                <a:moveTo>
                  <a:pt x="150" y="65"/>
                </a:moveTo>
                <a:cubicBezTo>
                  <a:pt x="152" y="63"/>
                  <a:pt x="152" y="63"/>
                  <a:pt x="152" y="61"/>
                </a:cubicBezTo>
                <a:cubicBezTo>
                  <a:pt x="151" y="62"/>
                  <a:pt x="150" y="63"/>
                  <a:pt x="150" y="65"/>
                </a:cubicBezTo>
                <a:close/>
                <a:moveTo>
                  <a:pt x="194" y="34"/>
                </a:moveTo>
                <a:cubicBezTo>
                  <a:pt x="194" y="34"/>
                  <a:pt x="194" y="34"/>
                  <a:pt x="194" y="34"/>
                </a:cubicBezTo>
                <a:cubicBezTo>
                  <a:pt x="194" y="35"/>
                  <a:pt x="195" y="36"/>
                  <a:pt x="195" y="36"/>
                </a:cubicBezTo>
                <a:cubicBezTo>
                  <a:pt x="195" y="38"/>
                  <a:pt x="196" y="38"/>
                  <a:pt x="197" y="38"/>
                </a:cubicBezTo>
                <a:cubicBezTo>
                  <a:pt x="196" y="37"/>
                  <a:pt x="195" y="36"/>
                  <a:pt x="194" y="34"/>
                </a:cubicBezTo>
                <a:close/>
                <a:moveTo>
                  <a:pt x="131" y="88"/>
                </a:moveTo>
                <a:cubicBezTo>
                  <a:pt x="130" y="88"/>
                  <a:pt x="128" y="87"/>
                  <a:pt x="127" y="87"/>
                </a:cubicBezTo>
                <a:cubicBezTo>
                  <a:pt x="126" y="87"/>
                  <a:pt x="126" y="87"/>
                  <a:pt x="126" y="87"/>
                </a:cubicBezTo>
                <a:cubicBezTo>
                  <a:pt x="128" y="88"/>
                  <a:pt x="129" y="89"/>
                  <a:pt x="131" y="89"/>
                </a:cubicBezTo>
                <a:cubicBezTo>
                  <a:pt x="131" y="89"/>
                  <a:pt x="131" y="88"/>
                  <a:pt x="131" y="88"/>
                </a:cubicBezTo>
                <a:close/>
                <a:moveTo>
                  <a:pt x="68" y="55"/>
                </a:moveTo>
                <a:cubicBezTo>
                  <a:pt x="67" y="54"/>
                  <a:pt x="66" y="54"/>
                  <a:pt x="65" y="54"/>
                </a:cubicBezTo>
                <a:cubicBezTo>
                  <a:pt x="65" y="54"/>
                  <a:pt x="65" y="54"/>
                  <a:pt x="64" y="54"/>
                </a:cubicBezTo>
                <a:cubicBezTo>
                  <a:pt x="64" y="54"/>
                  <a:pt x="64" y="54"/>
                  <a:pt x="64" y="54"/>
                </a:cubicBezTo>
                <a:cubicBezTo>
                  <a:pt x="65" y="55"/>
                  <a:pt x="66" y="55"/>
                  <a:pt x="67" y="56"/>
                </a:cubicBezTo>
                <a:cubicBezTo>
                  <a:pt x="67" y="55"/>
                  <a:pt x="68" y="55"/>
                  <a:pt x="68" y="55"/>
                </a:cubicBezTo>
                <a:close/>
                <a:moveTo>
                  <a:pt x="91" y="54"/>
                </a:moveTo>
                <a:cubicBezTo>
                  <a:pt x="91" y="55"/>
                  <a:pt x="90" y="55"/>
                  <a:pt x="90" y="55"/>
                </a:cubicBezTo>
                <a:cubicBezTo>
                  <a:pt x="90" y="56"/>
                  <a:pt x="90" y="57"/>
                  <a:pt x="90" y="58"/>
                </a:cubicBezTo>
                <a:cubicBezTo>
                  <a:pt x="90" y="57"/>
                  <a:pt x="90" y="57"/>
                  <a:pt x="91" y="56"/>
                </a:cubicBezTo>
                <a:cubicBezTo>
                  <a:pt x="91" y="56"/>
                  <a:pt x="92" y="55"/>
                  <a:pt x="91" y="54"/>
                </a:cubicBezTo>
                <a:close/>
                <a:moveTo>
                  <a:pt x="133" y="56"/>
                </a:moveTo>
                <a:cubicBezTo>
                  <a:pt x="133" y="57"/>
                  <a:pt x="133" y="57"/>
                  <a:pt x="134" y="58"/>
                </a:cubicBezTo>
                <a:cubicBezTo>
                  <a:pt x="134" y="57"/>
                  <a:pt x="135" y="56"/>
                  <a:pt x="135" y="56"/>
                </a:cubicBezTo>
                <a:cubicBezTo>
                  <a:pt x="135" y="55"/>
                  <a:pt x="135" y="55"/>
                  <a:pt x="135" y="55"/>
                </a:cubicBezTo>
                <a:cubicBezTo>
                  <a:pt x="134" y="55"/>
                  <a:pt x="133" y="56"/>
                  <a:pt x="133" y="56"/>
                </a:cubicBezTo>
                <a:close/>
                <a:moveTo>
                  <a:pt x="140" y="45"/>
                </a:moveTo>
                <a:cubicBezTo>
                  <a:pt x="139" y="46"/>
                  <a:pt x="139" y="47"/>
                  <a:pt x="138" y="48"/>
                </a:cubicBezTo>
                <a:cubicBezTo>
                  <a:pt x="138" y="48"/>
                  <a:pt x="138" y="48"/>
                  <a:pt x="139" y="49"/>
                </a:cubicBezTo>
                <a:cubicBezTo>
                  <a:pt x="139" y="49"/>
                  <a:pt x="139" y="48"/>
                  <a:pt x="140" y="48"/>
                </a:cubicBezTo>
                <a:cubicBezTo>
                  <a:pt x="140" y="47"/>
                  <a:pt x="140" y="46"/>
                  <a:pt x="140" y="45"/>
                </a:cubicBezTo>
                <a:close/>
                <a:moveTo>
                  <a:pt x="112" y="86"/>
                </a:moveTo>
                <a:cubicBezTo>
                  <a:pt x="112" y="85"/>
                  <a:pt x="112" y="85"/>
                  <a:pt x="112" y="85"/>
                </a:cubicBezTo>
                <a:cubicBezTo>
                  <a:pt x="111" y="84"/>
                  <a:pt x="110" y="84"/>
                  <a:pt x="110" y="84"/>
                </a:cubicBezTo>
                <a:cubicBezTo>
                  <a:pt x="110" y="83"/>
                  <a:pt x="109" y="84"/>
                  <a:pt x="109" y="84"/>
                </a:cubicBezTo>
                <a:cubicBezTo>
                  <a:pt x="110" y="85"/>
                  <a:pt x="111" y="85"/>
                  <a:pt x="112" y="86"/>
                </a:cubicBezTo>
                <a:close/>
                <a:moveTo>
                  <a:pt x="110" y="42"/>
                </a:moveTo>
                <a:cubicBezTo>
                  <a:pt x="109" y="42"/>
                  <a:pt x="109" y="42"/>
                  <a:pt x="109" y="42"/>
                </a:cubicBezTo>
                <a:cubicBezTo>
                  <a:pt x="109" y="42"/>
                  <a:pt x="108" y="43"/>
                  <a:pt x="108" y="43"/>
                </a:cubicBezTo>
                <a:cubicBezTo>
                  <a:pt x="107" y="44"/>
                  <a:pt x="107" y="44"/>
                  <a:pt x="106" y="44"/>
                </a:cubicBezTo>
                <a:cubicBezTo>
                  <a:pt x="106" y="44"/>
                  <a:pt x="106" y="44"/>
                  <a:pt x="105" y="44"/>
                </a:cubicBezTo>
                <a:cubicBezTo>
                  <a:pt x="106" y="45"/>
                  <a:pt x="106" y="45"/>
                  <a:pt x="106" y="45"/>
                </a:cubicBezTo>
                <a:cubicBezTo>
                  <a:pt x="107" y="44"/>
                  <a:pt x="108" y="43"/>
                  <a:pt x="110" y="42"/>
                </a:cubicBezTo>
                <a:close/>
                <a:moveTo>
                  <a:pt x="185" y="51"/>
                </a:moveTo>
                <a:cubicBezTo>
                  <a:pt x="185" y="50"/>
                  <a:pt x="185" y="48"/>
                  <a:pt x="183" y="48"/>
                </a:cubicBezTo>
                <a:cubicBezTo>
                  <a:pt x="184" y="49"/>
                  <a:pt x="184" y="50"/>
                  <a:pt x="185" y="51"/>
                </a:cubicBezTo>
                <a:close/>
                <a:moveTo>
                  <a:pt x="65" y="141"/>
                </a:moveTo>
                <a:cubicBezTo>
                  <a:pt x="66" y="142"/>
                  <a:pt x="67" y="141"/>
                  <a:pt x="68" y="140"/>
                </a:cubicBezTo>
                <a:cubicBezTo>
                  <a:pt x="67" y="139"/>
                  <a:pt x="66" y="140"/>
                  <a:pt x="65" y="141"/>
                </a:cubicBezTo>
                <a:close/>
                <a:moveTo>
                  <a:pt x="155" y="70"/>
                </a:moveTo>
                <a:cubicBezTo>
                  <a:pt x="155" y="69"/>
                  <a:pt x="154" y="67"/>
                  <a:pt x="154" y="66"/>
                </a:cubicBezTo>
                <a:cubicBezTo>
                  <a:pt x="154" y="66"/>
                  <a:pt x="153" y="67"/>
                  <a:pt x="153" y="68"/>
                </a:cubicBezTo>
                <a:cubicBezTo>
                  <a:pt x="154" y="68"/>
                  <a:pt x="154" y="69"/>
                  <a:pt x="154" y="70"/>
                </a:cubicBezTo>
                <a:cubicBezTo>
                  <a:pt x="154" y="70"/>
                  <a:pt x="155" y="70"/>
                  <a:pt x="155" y="70"/>
                </a:cubicBezTo>
                <a:close/>
                <a:moveTo>
                  <a:pt x="135" y="43"/>
                </a:moveTo>
                <a:cubicBezTo>
                  <a:pt x="135" y="43"/>
                  <a:pt x="134" y="44"/>
                  <a:pt x="134" y="44"/>
                </a:cubicBezTo>
                <a:cubicBezTo>
                  <a:pt x="134" y="44"/>
                  <a:pt x="134" y="45"/>
                  <a:pt x="135" y="45"/>
                </a:cubicBezTo>
                <a:cubicBezTo>
                  <a:pt x="135" y="44"/>
                  <a:pt x="136" y="44"/>
                  <a:pt x="136" y="43"/>
                </a:cubicBezTo>
                <a:cubicBezTo>
                  <a:pt x="136" y="43"/>
                  <a:pt x="136" y="43"/>
                  <a:pt x="136" y="43"/>
                </a:cubicBezTo>
                <a:cubicBezTo>
                  <a:pt x="136" y="43"/>
                  <a:pt x="136" y="43"/>
                  <a:pt x="135" y="43"/>
                </a:cubicBezTo>
                <a:close/>
                <a:moveTo>
                  <a:pt x="16" y="93"/>
                </a:moveTo>
                <a:cubicBezTo>
                  <a:pt x="17" y="94"/>
                  <a:pt x="20" y="94"/>
                  <a:pt x="21" y="94"/>
                </a:cubicBezTo>
                <a:cubicBezTo>
                  <a:pt x="20" y="93"/>
                  <a:pt x="18" y="93"/>
                  <a:pt x="16" y="93"/>
                </a:cubicBezTo>
                <a:close/>
                <a:moveTo>
                  <a:pt x="124" y="32"/>
                </a:moveTo>
                <a:cubicBezTo>
                  <a:pt x="123" y="31"/>
                  <a:pt x="122" y="32"/>
                  <a:pt x="121" y="32"/>
                </a:cubicBezTo>
                <a:cubicBezTo>
                  <a:pt x="120" y="32"/>
                  <a:pt x="120" y="32"/>
                  <a:pt x="120" y="32"/>
                </a:cubicBezTo>
                <a:cubicBezTo>
                  <a:pt x="120" y="32"/>
                  <a:pt x="120" y="32"/>
                  <a:pt x="121" y="33"/>
                </a:cubicBezTo>
                <a:cubicBezTo>
                  <a:pt x="122" y="32"/>
                  <a:pt x="123" y="32"/>
                  <a:pt x="124" y="32"/>
                </a:cubicBezTo>
                <a:close/>
                <a:moveTo>
                  <a:pt x="71" y="53"/>
                </a:moveTo>
                <a:cubicBezTo>
                  <a:pt x="71" y="53"/>
                  <a:pt x="71" y="53"/>
                  <a:pt x="71" y="53"/>
                </a:cubicBezTo>
                <a:cubicBezTo>
                  <a:pt x="70" y="52"/>
                  <a:pt x="69" y="52"/>
                  <a:pt x="68" y="51"/>
                </a:cubicBezTo>
                <a:cubicBezTo>
                  <a:pt x="68" y="51"/>
                  <a:pt x="67" y="52"/>
                  <a:pt x="67" y="52"/>
                </a:cubicBezTo>
                <a:cubicBezTo>
                  <a:pt x="68" y="53"/>
                  <a:pt x="69" y="53"/>
                  <a:pt x="71" y="53"/>
                </a:cubicBezTo>
                <a:close/>
                <a:moveTo>
                  <a:pt x="159" y="46"/>
                </a:moveTo>
                <a:cubicBezTo>
                  <a:pt x="160" y="47"/>
                  <a:pt x="160" y="45"/>
                  <a:pt x="161" y="45"/>
                </a:cubicBezTo>
                <a:cubicBezTo>
                  <a:pt x="161" y="45"/>
                  <a:pt x="160" y="44"/>
                  <a:pt x="160" y="44"/>
                </a:cubicBezTo>
                <a:cubicBezTo>
                  <a:pt x="159" y="45"/>
                  <a:pt x="159" y="46"/>
                  <a:pt x="159" y="46"/>
                </a:cubicBezTo>
                <a:close/>
                <a:moveTo>
                  <a:pt x="29" y="105"/>
                </a:moveTo>
                <a:cubicBezTo>
                  <a:pt x="29" y="105"/>
                  <a:pt x="29" y="105"/>
                  <a:pt x="29" y="105"/>
                </a:cubicBezTo>
                <a:cubicBezTo>
                  <a:pt x="29" y="105"/>
                  <a:pt x="29" y="105"/>
                  <a:pt x="29" y="105"/>
                </a:cubicBezTo>
                <a:cubicBezTo>
                  <a:pt x="30" y="107"/>
                  <a:pt x="31" y="108"/>
                  <a:pt x="32" y="110"/>
                </a:cubicBezTo>
                <a:cubicBezTo>
                  <a:pt x="32" y="110"/>
                  <a:pt x="33" y="110"/>
                  <a:pt x="33" y="110"/>
                </a:cubicBezTo>
                <a:cubicBezTo>
                  <a:pt x="33" y="110"/>
                  <a:pt x="33" y="110"/>
                  <a:pt x="33" y="110"/>
                </a:cubicBezTo>
                <a:cubicBezTo>
                  <a:pt x="32" y="108"/>
                  <a:pt x="30" y="106"/>
                  <a:pt x="29" y="105"/>
                </a:cubicBezTo>
                <a:close/>
                <a:moveTo>
                  <a:pt x="135" y="66"/>
                </a:moveTo>
                <a:cubicBezTo>
                  <a:pt x="134" y="67"/>
                  <a:pt x="134" y="68"/>
                  <a:pt x="134" y="70"/>
                </a:cubicBezTo>
                <a:cubicBezTo>
                  <a:pt x="134" y="69"/>
                  <a:pt x="135" y="68"/>
                  <a:pt x="135" y="67"/>
                </a:cubicBezTo>
                <a:cubicBezTo>
                  <a:pt x="135" y="67"/>
                  <a:pt x="135" y="66"/>
                  <a:pt x="135" y="66"/>
                </a:cubicBezTo>
                <a:close/>
                <a:moveTo>
                  <a:pt x="176" y="57"/>
                </a:moveTo>
                <a:cubicBezTo>
                  <a:pt x="175" y="57"/>
                  <a:pt x="174" y="57"/>
                  <a:pt x="173" y="57"/>
                </a:cubicBezTo>
                <a:cubicBezTo>
                  <a:pt x="172" y="58"/>
                  <a:pt x="172" y="58"/>
                  <a:pt x="172" y="58"/>
                </a:cubicBezTo>
                <a:cubicBezTo>
                  <a:pt x="173" y="58"/>
                  <a:pt x="174" y="58"/>
                  <a:pt x="174" y="58"/>
                </a:cubicBezTo>
                <a:cubicBezTo>
                  <a:pt x="175" y="58"/>
                  <a:pt x="175" y="58"/>
                  <a:pt x="176" y="58"/>
                </a:cubicBezTo>
                <a:cubicBezTo>
                  <a:pt x="176" y="57"/>
                  <a:pt x="176" y="57"/>
                  <a:pt x="176" y="57"/>
                </a:cubicBezTo>
                <a:close/>
                <a:moveTo>
                  <a:pt x="130" y="43"/>
                </a:moveTo>
                <a:cubicBezTo>
                  <a:pt x="128" y="42"/>
                  <a:pt x="128" y="43"/>
                  <a:pt x="127" y="45"/>
                </a:cubicBezTo>
                <a:cubicBezTo>
                  <a:pt x="128" y="44"/>
                  <a:pt x="129" y="43"/>
                  <a:pt x="130" y="43"/>
                </a:cubicBezTo>
                <a:close/>
                <a:moveTo>
                  <a:pt x="154" y="61"/>
                </a:moveTo>
                <a:cubicBezTo>
                  <a:pt x="155" y="59"/>
                  <a:pt x="155" y="58"/>
                  <a:pt x="155" y="57"/>
                </a:cubicBezTo>
                <a:cubicBezTo>
                  <a:pt x="153" y="58"/>
                  <a:pt x="154" y="59"/>
                  <a:pt x="154" y="61"/>
                </a:cubicBezTo>
                <a:close/>
                <a:moveTo>
                  <a:pt x="160" y="42"/>
                </a:moveTo>
                <a:cubicBezTo>
                  <a:pt x="161" y="42"/>
                  <a:pt x="161" y="42"/>
                  <a:pt x="162" y="42"/>
                </a:cubicBezTo>
                <a:cubicBezTo>
                  <a:pt x="163" y="43"/>
                  <a:pt x="163" y="42"/>
                  <a:pt x="163" y="42"/>
                </a:cubicBezTo>
                <a:cubicBezTo>
                  <a:pt x="162" y="42"/>
                  <a:pt x="162" y="41"/>
                  <a:pt x="161" y="41"/>
                </a:cubicBezTo>
                <a:cubicBezTo>
                  <a:pt x="160" y="41"/>
                  <a:pt x="160" y="42"/>
                  <a:pt x="160" y="42"/>
                </a:cubicBezTo>
                <a:close/>
                <a:moveTo>
                  <a:pt x="141" y="90"/>
                </a:moveTo>
                <a:cubicBezTo>
                  <a:pt x="141" y="90"/>
                  <a:pt x="141" y="90"/>
                  <a:pt x="141" y="90"/>
                </a:cubicBezTo>
                <a:cubicBezTo>
                  <a:pt x="142" y="90"/>
                  <a:pt x="143" y="90"/>
                  <a:pt x="144" y="90"/>
                </a:cubicBezTo>
                <a:cubicBezTo>
                  <a:pt x="144" y="90"/>
                  <a:pt x="144" y="90"/>
                  <a:pt x="144" y="90"/>
                </a:cubicBezTo>
                <a:cubicBezTo>
                  <a:pt x="144" y="90"/>
                  <a:pt x="144" y="90"/>
                  <a:pt x="144" y="90"/>
                </a:cubicBezTo>
                <a:cubicBezTo>
                  <a:pt x="143" y="90"/>
                  <a:pt x="142" y="90"/>
                  <a:pt x="141" y="90"/>
                </a:cubicBezTo>
                <a:close/>
                <a:moveTo>
                  <a:pt x="161" y="91"/>
                </a:moveTo>
                <a:cubicBezTo>
                  <a:pt x="161" y="90"/>
                  <a:pt x="160" y="90"/>
                  <a:pt x="160" y="90"/>
                </a:cubicBezTo>
                <a:cubicBezTo>
                  <a:pt x="159" y="90"/>
                  <a:pt x="159" y="90"/>
                  <a:pt x="159" y="90"/>
                </a:cubicBezTo>
                <a:cubicBezTo>
                  <a:pt x="158" y="91"/>
                  <a:pt x="158" y="91"/>
                  <a:pt x="158" y="92"/>
                </a:cubicBezTo>
                <a:cubicBezTo>
                  <a:pt x="159" y="91"/>
                  <a:pt x="160" y="91"/>
                  <a:pt x="161" y="91"/>
                </a:cubicBezTo>
                <a:close/>
                <a:moveTo>
                  <a:pt x="171" y="54"/>
                </a:moveTo>
                <a:cubicBezTo>
                  <a:pt x="171" y="54"/>
                  <a:pt x="171" y="54"/>
                  <a:pt x="171" y="54"/>
                </a:cubicBezTo>
                <a:cubicBezTo>
                  <a:pt x="170" y="54"/>
                  <a:pt x="169" y="54"/>
                  <a:pt x="168" y="54"/>
                </a:cubicBezTo>
                <a:cubicBezTo>
                  <a:pt x="168" y="54"/>
                  <a:pt x="167" y="55"/>
                  <a:pt x="168" y="55"/>
                </a:cubicBezTo>
                <a:cubicBezTo>
                  <a:pt x="169" y="55"/>
                  <a:pt x="170" y="54"/>
                  <a:pt x="171" y="54"/>
                </a:cubicBezTo>
                <a:close/>
                <a:moveTo>
                  <a:pt x="169" y="78"/>
                </a:moveTo>
                <a:cubicBezTo>
                  <a:pt x="168" y="78"/>
                  <a:pt x="167" y="78"/>
                  <a:pt x="167" y="78"/>
                </a:cubicBezTo>
                <a:cubicBezTo>
                  <a:pt x="167" y="79"/>
                  <a:pt x="167" y="79"/>
                  <a:pt x="168" y="79"/>
                </a:cubicBezTo>
                <a:cubicBezTo>
                  <a:pt x="169" y="79"/>
                  <a:pt x="169" y="78"/>
                  <a:pt x="169" y="78"/>
                </a:cubicBezTo>
                <a:close/>
                <a:moveTo>
                  <a:pt x="137" y="59"/>
                </a:moveTo>
                <a:cubicBezTo>
                  <a:pt x="137" y="59"/>
                  <a:pt x="136" y="58"/>
                  <a:pt x="136" y="58"/>
                </a:cubicBezTo>
                <a:cubicBezTo>
                  <a:pt x="136" y="58"/>
                  <a:pt x="135" y="59"/>
                  <a:pt x="135" y="59"/>
                </a:cubicBezTo>
                <a:cubicBezTo>
                  <a:pt x="135" y="60"/>
                  <a:pt x="135" y="60"/>
                  <a:pt x="135" y="60"/>
                </a:cubicBezTo>
                <a:cubicBezTo>
                  <a:pt x="136" y="60"/>
                  <a:pt x="136" y="59"/>
                  <a:pt x="137" y="59"/>
                </a:cubicBezTo>
                <a:close/>
                <a:moveTo>
                  <a:pt x="52" y="61"/>
                </a:moveTo>
                <a:cubicBezTo>
                  <a:pt x="52" y="60"/>
                  <a:pt x="52" y="60"/>
                  <a:pt x="53" y="60"/>
                </a:cubicBezTo>
                <a:cubicBezTo>
                  <a:pt x="51" y="59"/>
                  <a:pt x="50" y="59"/>
                  <a:pt x="49" y="59"/>
                </a:cubicBezTo>
                <a:cubicBezTo>
                  <a:pt x="49" y="59"/>
                  <a:pt x="49" y="59"/>
                  <a:pt x="49" y="59"/>
                </a:cubicBezTo>
                <a:cubicBezTo>
                  <a:pt x="50" y="60"/>
                  <a:pt x="51" y="60"/>
                  <a:pt x="52" y="61"/>
                </a:cubicBezTo>
                <a:close/>
                <a:moveTo>
                  <a:pt x="86" y="44"/>
                </a:moveTo>
                <a:cubicBezTo>
                  <a:pt x="86" y="43"/>
                  <a:pt x="86" y="43"/>
                  <a:pt x="86" y="43"/>
                </a:cubicBezTo>
                <a:cubicBezTo>
                  <a:pt x="86" y="43"/>
                  <a:pt x="85" y="43"/>
                  <a:pt x="85" y="42"/>
                </a:cubicBezTo>
                <a:cubicBezTo>
                  <a:pt x="84" y="42"/>
                  <a:pt x="84" y="43"/>
                  <a:pt x="83" y="43"/>
                </a:cubicBezTo>
                <a:cubicBezTo>
                  <a:pt x="83" y="43"/>
                  <a:pt x="83" y="43"/>
                  <a:pt x="83" y="43"/>
                </a:cubicBezTo>
                <a:cubicBezTo>
                  <a:pt x="84" y="43"/>
                  <a:pt x="85" y="43"/>
                  <a:pt x="86" y="44"/>
                </a:cubicBezTo>
                <a:close/>
                <a:moveTo>
                  <a:pt x="80" y="50"/>
                </a:moveTo>
                <a:cubicBezTo>
                  <a:pt x="81" y="49"/>
                  <a:pt x="85" y="47"/>
                  <a:pt x="85" y="47"/>
                </a:cubicBezTo>
                <a:cubicBezTo>
                  <a:pt x="84" y="47"/>
                  <a:pt x="81" y="49"/>
                  <a:pt x="80" y="50"/>
                </a:cubicBezTo>
                <a:close/>
                <a:moveTo>
                  <a:pt x="166" y="43"/>
                </a:moveTo>
                <a:cubicBezTo>
                  <a:pt x="168" y="43"/>
                  <a:pt x="168" y="43"/>
                  <a:pt x="169" y="42"/>
                </a:cubicBezTo>
                <a:cubicBezTo>
                  <a:pt x="168" y="42"/>
                  <a:pt x="167" y="42"/>
                  <a:pt x="167" y="42"/>
                </a:cubicBezTo>
                <a:cubicBezTo>
                  <a:pt x="167" y="42"/>
                  <a:pt x="166" y="42"/>
                  <a:pt x="166" y="43"/>
                </a:cubicBezTo>
                <a:close/>
                <a:moveTo>
                  <a:pt x="240" y="60"/>
                </a:moveTo>
                <a:cubicBezTo>
                  <a:pt x="240" y="60"/>
                  <a:pt x="240" y="60"/>
                  <a:pt x="240" y="60"/>
                </a:cubicBezTo>
                <a:cubicBezTo>
                  <a:pt x="240" y="60"/>
                  <a:pt x="240" y="61"/>
                  <a:pt x="240" y="61"/>
                </a:cubicBezTo>
                <a:cubicBezTo>
                  <a:pt x="240" y="62"/>
                  <a:pt x="241" y="63"/>
                  <a:pt x="242" y="63"/>
                </a:cubicBezTo>
                <a:cubicBezTo>
                  <a:pt x="241" y="62"/>
                  <a:pt x="241" y="61"/>
                  <a:pt x="240" y="60"/>
                </a:cubicBezTo>
                <a:close/>
                <a:moveTo>
                  <a:pt x="123" y="91"/>
                </a:moveTo>
                <a:cubicBezTo>
                  <a:pt x="123" y="90"/>
                  <a:pt x="123" y="90"/>
                  <a:pt x="123" y="90"/>
                </a:cubicBezTo>
                <a:cubicBezTo>
                  <a:pt x="122" y="90"/>
                  <a:pt x="120" y="89"/>
                  <a:pt x="119" y="89"/>
                </a:cubicBezTo>
                <a:cubicBezTo>
                  <a:pt x="120" y="90"/>
                  <a:pt x="121" y="90"/>
                  <a:pt x="123" y="91"/>
                </a:cubicBezTo>
                <a:close/>
                <a:moveTo>
                  <a:pt x="108" y="83"/>
                </a:moveTo>
                <a:cubicBezTo>
                  <a:pt x="108" y="83"/>
                  <a:pt x="108" y="83"/>
                  <a:pt x="108" y="82"/>
                </a:cubicBezTo>
                <a:cubicBezTo>
                  <a:pt x="107" y="81"/>
                  <a:pt x="105" y="80"/>
                  <a:pt x="104" y="79"/>
                </a:cubicBezTo>
                <a:cubicBezTo>
                  <a:pt x="105" y="80"/>
                  <a:pt x="106" y="82"/>
                  <a:pt x="108" y="83"/>
                </a:cubicBezTo>
                <a:close/>
                <a:moveTo>
                  <a:pt x="73" y="50"/>
                </a:moveTo>
                <a:cubicBezTo>
                  <a:pt x="73" y="50"/>
                  <a:pt x="72" y="49"/>
                  <a:pt x="72" y="49"/>
                </a:cubicBezTo>
                <a:cubicBezTo>
                  <a:pt x="72" y="49"/>
                  <a:pt x="71" y="49"/>
                  <a:pt x="71" y="50"/>
                </a:cubicBezTo>
                <a:cubicBezTo>
                  <a:pt x="72" y="50"/>
                  <a:pt x="73" y="50"/>
                  <a:pt x="73" y="50"/>
                </a:cubicBezTo>
                <a:close/>
                <a:moveTo>
                  <a:pt x="162" y="89"/>
                </a:moveTo>
                <a:cubicBezTo>
                  <a:pt x="162" y="90"/>
                  <a:pt x="163" y="90"/>
                  <a:pt x="163" y="90"/>
                </a:cubicBezTo>
                <a:cubicBezTo>
                  <a:pt x="164" y="89"/>
                  <a:pt x="165" y="89"/>
                  <a:pt x="166" y="88"/>
                </a:cubicBezTo>
                <a:cubicBezTo>
                  <a:pt x="165" y="88"/>
                  <a:pt x="164" y="89"/>
                  <a:pt x="162" y="89"/>
                </a:cubicBezTo>
                <a:close/>
                <a:moveTo>
                  <a:pt x="126" y="85"/>
                </a:moveTo>
                <a:cubicBezTo>
                  <a:pt x="127" y="85"/>
                  <a:pt x="130" y="86"/>
                  <a:pt x="131" y="85"/>
                </a:cubicBezTo>
                <a:cubicBezTo>
                  <a:pt x="130" y="85"/>
                  <a:pt x="130" y="85"/>
                  <a:pt x="130" y="85"/>
                </a:cubicBezTo>
                <a:cubicBezTo>
                  <a:pt x="129" y="85"/>
                  <a:pt x="128" y="85"/>
                  <a:pt x="126" y="85"/>
                </a:cubicBezTo>
                <a:close/>
                <a:moveTo>
                  <a:pt x="118" y="71"/>
                </a:moveTo>
                <a:cubicBezTo>
                  <a:pt x="119" y="72"/>
                  <a:pt x="120" y="72"/>
                  <a:pt x="122" y="72"/>
                </a:cubicBezTo>
                <a:cubicBezTo>
                  <a:pt x="122" y="72"/>
                  <a:pt x="122" y="72"/>
                  <a:pt x="122" y="72"/>
                </a:cubicBezTo>
                <a:cubicBezTo>
                  <a:pt x="120" y="72"/>
                  <a:pt x="119" y="71"/>
                  <a:pt x="118" y="71"/>
                </a:cubicBezTo>
                <a:close/>
                <a:moveTo>
                  <a:pt x="121" y="84"/>
                </a:moveTo>
                <a:cubicBezTo>
                  <a:pt x="121" y="84"/>
                  <a:pt x="121" y="84"/>
                  <a:pt x="121" y="84"/>
                </a:cubicBezTo>
                <a:cubicBezTo>
                  <a:pt x="122" y="85"/>
                  <a:pt x="123" y="85"/>
                  <a:pt x="124" y="85"/>
                </a:cubicBezTo>
                <a:cubicBezTo>
                  <a:pt x="124" y="84"/>
                  <a:pt x="124" y="84"/>
                  <a:pt x="124" y="84"/>
                </a:cubicBezTo>
                <a:cubicBezTo>
                  <a:pt x="123" y="84"/>
                  <a:pt x="122" y="84"/>
                  <a:pt x="121" y="84"/>
                </a:cubicBezTo>
                <a:close/>
                <a:moveTo>
                  <a:pt x="224" y="58"/>
                </a:moveTo>
                <a:cubicBezTo>
                  <a:pt x="224" y="59"/>
                  <a:pt x="224" y="60"/>
                  <a:pt x="224" y="61"/>
                </a:cubicBezTo>
                <a:cubicBezTo>
                  <a:pt x="224" y="61"/>
                  <a:pt x="224" y="61"/>
                  <a:pt x="224" y="61"/>
                </a:cubicBezTo>
                <a:cubicBezTo>
                  <a:pt x="224" y="61"/>
                  <a:pt x="224" y="61"/>
                  <a:pt x="224" y="61"/>
                </a:cubicBezTo>
                <a:cubicBezTo>
                  <a:pt x="225" y="59"/>
                  <a:pt x="225" y="59"/>
                  <a:pt x="224" y="58"/>
                </a:cubicBezTo>
                <a:close/>
                <a:moveTo>
                  <a:pt x="99" y="47"/>
                </a:moveTo>
                <a:cubicBezTo>
                  <a:pt x="98" y="47"/>
                  <a:pt x="98" y="47"/>
                  <a:pt x="98" y="47"/>
                </a:cubicBezTo>
                <a:cubicBezTo>
                  <a:pt x="98" y="47"/>
                  <a:pt x="97" y="47"/>
                  <a:pt x="97" y="47"/>
                </a:cubicBezTo>
                <a:cubicBezTo>
                  <a:pt x="97" y="48"/>
                  <a:pt x="97" y="48"/>
                  <a:pt x="97" y="49"/>
                </a:cubicBezTo>
                <a:cubicBezTo>
                  <a:pt x="98" y="48"/>
                  <a:pt x="98" y="48"/>
                  <a:pt x="99" y="47"/>
                </a:cubicBezTo>
                <a:close/>
                <a:moveTo>
                  <a:pt x="172" y="40"/>
                </a:moveTo>
                <a:cubicBezTo>
                  <a:pt x="172" y="40"/>
                  <a:pt x="172" y="40"/>
                  <a:pt x="172" y="39"/>
                </a:cubicBezTo>
                <a:cubicBezTo>
                  <a:pt x="170" y="39"/>
                  <a:pt x="169" y="39"/>
                  <a:pt x="167" y="40"/>
                </a:cubicBezTo>
                <a:cubicBezTo>
                  <a:pt x="168" y="40"/>
                  <a:pt x="170" y="40"/>
                  <a:pt x="171" y="40"/>
                </a:cubicBezTo>
                <a:cubicBezTo>
                  <a:pt x="171" y="40"/>
                  <a:pt x="171" y="40"/>
                  <a:pt x="172" y="40"/>
                </a:cubicBezTo>
                <a:close/>
                <a:moveTo>
                  <a:pt x="99" y="70"/>
                </a:moveTo>
                <a:cubicBezTo>
                  <a:pt x="100" y="70"/>
                  <a:pt x="100" y="69"/>
                  <a:pt x="100" y="69"/>
                </a:cubicBezTo>
                <a:cubicBezTo>
                  <a:pt x="100" y="68"/>
                  <a:pt x="99" y="68"/>
                  <a:pt x="98" y="68"/>
                </a:cubicBezTo>
                <a:cubicBezTo>
                  <a:pt x="99" y="69"/>
                  <a:pt x="99" y="69"/>
                  <a:pt x="99" y="70"/>
                </a:cubicBezTo>
                <a:close/>
                <a:moveTo>
                  <a:pt x="43" y="73"/>
                </a:moveTo>
                <a:cubicBezTo>
                  <a:pt x="42" y="73"/>
                  <a:pt x="42" y="73"/>
                  <a:pt x="42" y="73"/>
                </a:cubicBezTo>
                <a:cubicBezTo>
                  <a:pt x="43" y="73"/>
                  <a:pt x="44" y="74"/>
                  <a:pt x="45" y="74"/>
                </a:cubicBezTo>
                <a:cubicBezTo>
                  <a:pt x="45" y="74"/>
                  <a:pt x="45" y="74"/>
                  <a:pt x="46" y="73"/>
                </a:cubicBezTo>
                <a:cubicBezTo>
                  <a:pt x="45" y="73"/>
                  <a:pt x="44" y="73"/>
                  <a:pt x="43" y="73"/>
                </a:cubicBezTo>
                <a:close/>
                <a:moveTo>
                  <a:pt x="187" y="59"/>
                </a:moveTo>
                <a:cubicBezTo>
                  <a:pt x="188" y="58"/>
                  <a:pt x="188" y="58"/>
                  <a:pt x="187" y="57"/>
                </a:cubicBezTo>
                <a:cubicBezTo>
                  <a:pt x="187" y="58"/>
                  <a:pt x="187" y="58"/>
                  <a:pt x="187" y="59"/>
                </a:cubicBezTo>
                <a:close/>
                <a:moveTo>
                  <a:pt x="109" y="51"/>
                </a:moveTo>
                <a:cubicBezTo>
                  <a:pt x="109" y="51"/>
                  <a:pt x="109" y="51"/>
                  <a:pt x="109" y="51"/>
                </a:cubicBezTo>
                <a:cubicBezTo>
                  <a:pt x="110" y="51"/>
                  <a:pt x="110" y="51"/>
                  <a:pt x="110" y="50"/>
                </a:cubicBezTo>
                <a:cubicBezTo>
                  <a:pt x="111" y="50"/>
                  <a:pt x="111" y="49"/>
                  <a:pt x="112" y="49"/>
                </a:cubicBezTo>
                <a:cubicBezTo>
                  <a:pt x="112" y="49"/>
                  <a:pt x="111" y="49"/>
                  <a:pt x="111" y="49"/>
                </a:cubicBezTo>
                <a:cubicBezTo>
                  <a:pt x="111" y="50"/>
                  <a:pt x="110" y="50"/>
                  <a:pt x="109" y="51"/>
                </a:cubicBezTo>
                <a:close/>
                <a:moveTo>
                  <a:pt x="106" y="58"/>
                </a:moveTo>
                <a:cubicBezTo>
                  <a:pt x="106" y="58"/>
                  <a:pt x="106" y="58"/>
                  <a:pt x="106" y="58"/>
                </a:cubicBezTo>
                <a:cubicBezTo>
                  <a:pt x="106" y="58"/>
                  <a:pt x="107" y="57"/>
                  <a:pt x="107" y="56"/>
                </a:cubicBezTo>
                <a:cubicBezTo>
                  <a:pt x="106" y="56"/>
                  <a:pt x="106" y="57"/>
                  <a:pt x="106" y="57"/>
                </a:cubicBezTo>
                <a:cubicBezTo>
                  <a:pt x="106" y="57"/>
                  <a:pt x="106" y="58"/>
                  <a:pt x="106" y="58"/>
                </a:cubicBezTo>
                <a:close/>
                <a:moveTo>
                  <a:pt x="161" y="68"/>
                </a:moveTo>
                <a:cubicBezTo>
                  <a:pt x="162" y="67"/>
                  <a:pt x="162" y="66"/>
                  <a:pt x="162" y="64"/>
                </a:cubicBezTo>
                <a:cubicBezTo>
                  <a:pt x="162" y="65"/>
                  <a:pt x="161" y="68"/>
                  <a:pt x="161" y="68"/>
                </a:cubicBezTo>
                <a:close/>
                <a:moveTo>
                  <a:pt x="163" y="59"/>
                </a:moveTo>
                <a:cubicBezTo>
                  <a:pt x="162" y="58"/>
                  <a:pt x="162" y="59"/>
                  <a:pt x="162" y="59"/>
                </a:cubicBezTo>
                <a:cubicBezTo>
                  <a:pt x="161" y="60"/>
                  <a:pt x="161" y="60"/>
                  <a:pt x="161" y="61"/>
                </a:cubicBezTo>
                <a:cubicBezTo>
                  <a:pt x="161" y="60"/>
                  <a:pt x="162" y="60"/>
                  <a:pt x="163" y="59"/>
                </a:cubicBezTo>
                <a:close/>
                <a:moveTo>
                  <a:pt x="133" y="49"/>
                </a:moveTo>
                <a:cubicBezTo>
                  <a:pt x="134" y="49"/>
                  <a:pt x="134" y="49"/>
                  <a:pt x="134" y="49"/>
                </a:cubicBezTo>
                <a:cubicBezTo>
                  <a:pt x="135" y="48"/>
                  <a:pt x="135" y="48"/>
                  <a:pt x="135" y="48"/>
                </a:cubicBezTo>
                <a:cubicBezTo>
                  <a:pt x="134" y="48"/>
                  <a:pt x="134" y="48"/>
                  <a:pt x="133" y="49"/>
                </a:cubicBezTo>
                <a:close/>
                <a:moveTo>
                  <a:pt x="165" y="156"/>
                </a:moveTo>
                <a:cubicBezTo>
                  <a:pt x="166" y="155"/>
                  <a:pt x="167" y="155"/>
                  <a:pt x="168" y="154"/>
                </a:cubicBezTo>
                <a:cubicBezTo>
                  <a:pt x="167" y="154"/>
                  <a:pt x="166" y="155"/>
                  <a:pt x="165" y="156"/>
                </a:cubicBezTo>
                <a:close/>
                <a:moveTo>
                  <a:pt x="168" y="46"/>
                </a:moveTo>
                <a:cubicBezTo>
                  <a:pt x="169" y="46"/>
                  <a:pt x="169" y="46"/>
                  <a:pt x="170" y="46"/>
                </a:cubicBezTo>
                <a:cubicBezTo>
                  <a:pt x="170" y="46"/>
                  <a:pt x="171" y="46"/>
                  <a:pt x="171" y="46"/>
                </a:cubicBezTo>
                <a:cubicBezTo>
                  <a:pt x="170" y="45"/>
                  <a:pt x="169" y="45"/>
                  <a:pt x="168" y="46"/>
                </a:cubicBezTo>
                <a:close/>
                <a:moveTo>
                  <a:pt x="27" y="82"/>
                </a:moveTo>
                <a:cubicBezTo>
                  <a:pt x="28" y="83"/>
                  <a:pt x="29" y="83"/>
                  <a:pt x="30" y="83"/>
                </a:cubicBezTo>
                <a:cubicBezTo>
                  <a:pt x="30" y="83"/>
                  <a:pt x="30" y="83"/>
                  <a:pt x="30" y="83"/>
                </a:cubicBezTo>
                <a:cubicBezTo>
                  <a:pt x="30" y="83"/>
                  <a:pt x="30" y="83"/>
                  <a:pt x="30" y="83"/>
                </a:cubicBezTo>
                <a:cubicBezTo>
                  <a:pt x="29" y="82"/>
                  <a:pt x="28" y="82"/>
                  <a:pt x="27" y="82"/>
                </a:cubicBezTo>
                <a:close/>
                <a:moveTo>
                  <a:pt x="171" y="43"/>
                </a:moveTo>
                <a:cubicBezTo>
                  <a:pt x="172" y="44"/>
                  <a:pt x="172" y="44"/>
                  <a:pt x="173" y="43"/>
                </a:cubicBezTo>
                <a:cubicBezTo>
                  <a:pt x="172" y="42"/>
                  <a:pt x="171" y="43"/>
                  <a:pt x="171" y="43"/>
                </a:cubicBezTo>
                <a:close/>
                <a:moveTo>
                  <a:pt x="149" y="88"/>
                </a:moveTo>
                <a:cubicBezTo>
                  <a:pt x="150" y="88"/>
                  <a:pt x="150" y="89"/>
                  <a:pt x="151" y="89"/>
                </a:cubicBezTo>
                <a:cubicBezTo>
                  <a:pt x="150" y="87"/>
                  <a:pt x="150" y="87"/>
                  <a:pt x="149" y="88"/>
                </a:cubicBezTo>
                <a:close/>
                <a:moveTo>
                  <a:pt x="28" y="111"/>
                </a:moveTo>
                <a:cubicBezTo>
                  <a:pt x="28" y="111"/>
                  <a:pt x="28" y="111"/>
                  <a:pt x="28" y="110"/>
                </a:cubicBezTo>
                <a:cubicBezTo>
                  <a:pt x="28" y="110"/>
                  <a:pt x="28" y="110"/>
                  <a:pt x="27" y="109"/>
                </a:cubicBezTo>
                <a:cubicBezTo>
                  <a:pt x="27" y="109"/>
                  <a:pt x="27" y="109"/>
                  <a:pt x="26" y="108"/>
                </a:cubicBezTo>
                <a:cubicBezTo>
                  <a:pt x="26" y="108"/>
                  <a:pt x="26" y="108"/>
                  <a:pt x="26" y="108"/>
                </a:cubicBezTo>
                <a:cubicBezTo>
                  <a:pt x="27" y="109"/>
                  <a:pt x="27" y="110"/>
                  <a:pt x="28" y="111"/>
                </a:cubicBezTo>
                <a:cubicBezTo>
                  <a:pt x="28" y="111"/>
                  <a:pt x="28" y="111"/>
                  <a:pt x="28" y="111"/>
                </a:cubicBezTo>
                <a:close/>
                <a:moveTo>
                  <a:pt x="162" y="81"/>
                </a:moveTo>
                <a:cubicBezTo>
                  <a:pt x="162" y="80"/>
                  <a:pt x="161" y="79"/>
                  <a:pt x="161" y="79"/>
                </a:cubicBezTo>
                <a:cubicBezTo>
                  <a:pt x="161" y="79"/>
                  <a:pt x="161" y="79"/>
                  <a:pt x="160" y="79"/>
                </a:cubicBezTo>
                <a:cubicBezTo>
                  <a:pt x="161" y="80"/>
                  <a:pt x="161" y="80"/>
                  <a:pt x="162" y="81"/>
                </a:cubicBezTo>
                <a:close/>
                <a:moveTo>
                  <a:pt x="138" y="39"/>
                </a:moveTo>
                <a:cubicBezTo>
                  <a:pt x="138" y="38"/>
                  <a:pt x="138" y="38"/>
                  <a:pt x="139" y="38"/>
                </a:cubicBezTo>
                <a:cubicBezTo>
                  <a:pt x="138" y="38"/>
                  <a:pt x="138" y="38"/>
                  <a:pt x="137" y="38"/>
                </a:cubicBezTo>
                <a:cubicBezTo>
                  <a:pt x="137" y="38"/>
                  <a:pt x="138" y="39"/>
                  <a:pt x="138" y="39"/>
                </a:cubicBezTo>
                <a:close/>
                <a:moveTo>
                  <a:pt x="103" y="75"/>
                </a:moveTo>
                <a:cubicBezTo>
                  <a:pt x="103" y="74"/>
                  <a:pt x="102" y="73"/>
                  <a:pt x="102" y="73"/>
                </a:cubicBezTo>
                <a:cubicBezTo>
                  <a:pt x="102" y="73"/>
                  <a:pt x="102" y="73"/>
                  <a:pt x="102" y="73"/>
                </a:cubicBezTo>
                <a:cubicBezTo>
                  <a:pt x="102" y="74"/>
                  <a:pt x="102" y="74"/>
                  <a:pt x="103" y="75"/>
                </a:cubicBezTo>
                <a:close/>
                <a:moveTo>
                  <a:pt x="175" y="44"/>
                </a:moveTo>
                <a:cubicBezTo>
                  <a:pt x="176" y="44"/>
                  <a:pt x="176" y="44"/>
                  <a:pt x="176" y="43"/>
                </a:cubicBezTo>
                <a:cubicBezTo>
                  <a:pt x="175" y="43"/>
                  <a:pt x="175" y="43"/>
                  <a:pt x="175" y="44"/>
                </a:cubicBezTo>
                <a:close/>
                <a:moveTo>
                  <a:pt x="125" y="52"/>
                </a:moveTo>
                <a:cubicBezTo>
                  <a:pt x="125" y="52"/>
                  <a:pt x="126" y="53"/>
                  <a:pt x="126" y="53"/>
                </a:cubicBezTo>
                <a:cubicBezTo>
                  <a:pt x="126" y="52"/>
                  <a:pt x="126" y="52"/>
                  <a:pt x="125" y="52"/>
                </a:cubicBezTo>
                <a:close/>
                <a:moveTo>
                  <a:pt x="87" y="41"/>
                </a:moveTo>
                <a:cubicBezTo>
                  <a:pt x="88" y="42"/>
                  <a:pt x="88" y="43"/>
                  <a:pt x="89" y="43"/>
                </a:cubicBezTo>
                <a:cubicBezTo>
                  <a:pt x="89" y="43"/>
                  <a:pt x="89" y="42"/>
                  <a:pt x="89" y="42"/>
                </a:cubicBezTo>
                <a:cubicBezTo>
                  <a:pt x="88" y="42"/>
                  <a:pt x="88" y="41"/>
                  <a:pt x="87" y="41"/>
                </a:cubicBezTo>
                <a:close/>
                <a:moveTo>
                  <a:pt x="39" y="76"/>
                </a:moveTo>
                <a:cubicBezTo>
                  <a:pt x="40" y="76"/>
                  <a:pt x="41" y="76"/>
                  <a:pt x="41" y="76"/>
                </a:cubicBezTo>
                <a:cubicBezTo>
                  <a:pt x="41" y="76"/>
                  <a:pt x="41" y="76"/>
                  <a:pt x="41" y="76"/>
                </a:cubicBezTo>
                <a:cubicBezTo>
                  <a:pt x="41" y="76"/>
                  <a:pt x="40" y="75"/>
                  <a:pt x="40" y="75"/>
                </a:cubicBezTo>
                <a:cubicBezTo>
                  <a:pt x="40" y="76"/>
                  <a:pt x="40" y="76"/>
                  <a:pt x="39" y="76"/>
                </a:cubicBezTo>
                <a:close/>
                <a:moveTo>
                  <a:pt x="127" y="92"/>
                </a:moveTo>
                <a:cubicBezTo>
                  <a:pt x="126" y="91"/>
                  <a:pt x="125" y="91"/>
                  <a:pt x="125" y="91"/>
                </a:cubicBezTo>
                <a:cubicBezTo>
                  <a:pt x="125" y="92"/>
                  <a:pt x="126" y="92"/>
                  <a:pt x="127" y="92"/>
                </a:cubicBezTo>
                <a:close/>
                <a:moveTo>
                  <a:pt x="186" y="46"/>
                </a:moveTo>
                <a:cubicBezTo>
                  <a:pt x="186" y="45"/>
                  <a:pt x="186" y="45"/>
                  <a:pt x="185" y="44"/>
                </a:cubicBezTo>
                <a:cubicBezTo>
                  <a:pt x="185" y="45"/>
                  <a:pt x="185" y="45"/>
                  <a:pt x="185" y="45"/>
                </a:cubicBezTo>
                <a:cubicBezTo>
                  <a:pt x="185" y="45"/>
                  <a:pt x="185" y="46"/>
                  <a:pt x="186" y="46"/>
                </a:cubicBezTo>
                <a:close/>
                <a:moveTo>
                  <a:pt x="160" y="86"/>
                </a:moveTo>
                <a:cubicBezTo>
                  <a:pt x="161" y="87"/>
                  <a:pt x="161" y="87"/>
                  <a:pt x="162" y="86"/>
                </a:cubicBezTo>
                <a:cubicBezTo>
                  <a:pt x="162" y="86"/>
                  <a:pt x="161" y="86"/>
                  <a:pt x="160" y="86"/>
                </a:cubicBezTo>
                <a:close/>
                <a:moveTo>
                  <a:pt x="48" y="130"/>
                </a:moveTo>
                <a:cubicBezTo>
                  <a:pt x="48" y="130"/>
                  <a:pt x="48" y="130"/>
                  <a:pt x="48" y="130"/>
                </a:cubicBezTo>
                <a:cubicBezTo>
                  <a:pt x="47" y="130"/>
                  <a:pt x="47" y="129"/>
                  <a:pt x="46" y="129"/>
                </a:cubicBezTo>
                <a:cubicBezTo>
                  <a:pt x="47" y="130"/>
                  <a:pt x="47" y="130"/>
                  <a:pt x="48" y="130"/>
                </a:cubicBezTo>
                <a:close/>
                <a:moveTo>
                  <a:pt x="137" y="50"/>
                </a:moveTo>
                <a:cubicBezTo>
                  <a:pt x="136" y="50"/>
                  <a:pt x="136" y="50"/>
                  <a:pt x="136" y="51"/>
                </a:cubicBezTo>
                <a:cubicBezTo>
                  <a:pt x="136" y="51"/>
                  <a:pt x="137" y="50"/>
                  <a:pt x="137" y="50"/>
                </a:cubicBezTo>
                <a:cubicBezTo>
                  <a:pt x="137" y="50"/>
                  <a:pt x="137" y="50"/>
                  <a:pt x="137" y="50"/>
                </a:cubicBezTo>
                <a:close/>
                <a:moveTo>
                  <a:pt x="153" y="83"/>
                </a:moveTo>
                <a:cubicBezTo>
                  <a:pt x="153" y="84"/>
                  <a:pt x="152" y="84"/>
                  <a:pt x="152" y="84"/>
                </a:cubicBezTo>
                <a:cubicBezTo>
                  <a:pt x="153" y="84"/>
                  <a:pt x="153" y="84"/>
                  <a:pt x="153" y="85"/>
                </a:cubicBezTo>
                <a:cubicBezTo>
                  <a:pt x="153" y="85"/>
                  <a:pt x="153" y="85"/>
                  <a:pt x="153" y="85"/>
                </a:cubicBezTo>
                <a:cubicBezTo>
                  <a:pt x="153" y="84"/>
                  <a:pt x="153" y="84"/>
                  <a:pt x="153" y="83"/>
                </a:cubicBezTo>
                <a:close/>
                <a:moveTo>
                  <a:pt x="133" y="46"/>
                </a:moveTo>
                <a:cubicBezTo>
                  <a:pt x="133" y="46"/>
                  <a:pt x="133" y="46"/>
                  <a:pt x="133" y="46"/>
                </a:cubicBezTo>
                <a:cubicBezTo>
                  <a:pt x="132" y="46"/>
                  <a:pt x="132" y="46"/>
                  <a:pt x="132" y="46"/>
                </a:cubicBezTo>
                <a:cubicBezTo>
                  <a:pt x="132" y="46"/>
                  <a:pt x="131" y="47"/>
                  <a:pt x="131" y="47"/>
                </a:cubicBezTo>
                <a:cubicBezTo>
                  <a:pt x="132" y="47"/>
                  <a:pt x="132" y="47"/>
                  <a:pt x="133" y="46"/>
                </a:cubicBezTo>
                <a:close/>
                <a:moveTo>
                  <a:pt x="38" y="79"/>
                </a:moveTo>
                <a:cubicBezTo>
                  <a:pt x="37" y="78"/>
                  <a:pt x="37" y="79"/>
                  <a:pt x="37" y="79"/>
                </a:cubicBezTo>
                <a:cubicBezTo>
                  <a:pt x="37" y="79"/>
                  <a:pt x="38" y="79"/>
                  <a:pt x="38" y="79"/>
                </a:cubicBezTo>
                <a:close/>
                <a:moveTo>
                  <a:pt x="62" y="144"/>
                </a:moveTo>
                <a:cubicBezTo>
                  <a:pt x="62" y="143"/>
                  <a:pt x="63" y="143"/>
                  <a:pt x="63" y="143"/>
                </a:cubicBezTo>
                <a:cubicBezTo>
                  <a:pt x="63" y="143"/>
                  <a:pt x="63" y="143"/>
                  <a:pt x="63" y="143"/>
                </a:cubicBezTo>
                <a:cubicBezTo>
                  <a:pt x="62" y="143"/>
                  <a:pt x="62" y="143"/>
                  <a:pt x="62" y="144"/>
                </a:cubicBezTo>
                <a:close/>
                <a:moveTo>
                  <a:pt x="145" y="35"/>
                </a:moveTo>
                <a:cubicBezTo>
                  <a:pt x="145" y="35"/>
                  <a:pt x="145" y="35"/>
                  <a:pt x="145" y="35"/>
                </a:cubicBezTo>
                <a:cubicBezTo>
                  <a:pt x="146" y="35"/>
                  <a:pt x="146" y="35"/>
                  <a:pt x="147" y="35"/>
                </a:cubicBezTo>
                <a:cubicBezTo>
                  <a:pt x="147" y="35"/>
                  <a:pt x="147" y="35"/>
                  <a:pt x="147" y="35"/>
                </a:cubicBezTo>
                <a:cubicBezTo>
                  <a:pt x="146" y="35"/>
                  <a:pt x="146" y="35"/>
                  <a:pt x="145" y="35"/>
                </a:cubicBezTo>
                <a:close/>
                <a:moveTo>
                  <a:pt x="41" y="119"/>
                </a:moveTo>
                <a:cubicBezTo>
                  <a:pt x="41" y="119"/>
                  <a:pt x="41" y="119"/>
                  <a:pt x="41" y="119"/>
                </a:cubicBezTo>
                <a:cubicBezTo>
                  <a:pt x="41" y="119"/>
                  <a:pt x="41" y="120"/>
                  <a:pt x="42" y="120"/>
                </a:cubicBezTo>
                <a:cubicBezTo>
                  <a:pt x="41" y="120"/>
                  <a:pt x="41" y="119"/>
                  <a:pt x="41" y="119"/>
                </a:cubicBezTo>
                <a:close/>
                <a:moveTo>
                  <a:pt x="136" y="73"/>
                </a:moveTo>
                <a:cubicBezTo>
                  <a:pt x="137" y="73"/>
                  <a:pt x="137" y="73"/>
                  <a:pt x="137" y="72"/>
                </a:cubicBezTo>
                <a:cubicBezTo>
                  <a:pt x="136" y="73"/>
                  <a:pt x="136" y="73"/>
                  <a:pt x="136" y="73"/>
                </a:cubicBezTo>
                <a:close/>
                <a:moveTo>
                  <a:pt x="36" y="114"/>
                </a:moveTo>
                <a:cubicBezTo>
                  <a:pt x="36" y="114"/>
                  <a:pt x="36" y="114"/>
                  <a:pt x="36" y="114"/>
                </a:cubicBezTo>
                <a:cubicBezTo>
                  <a:pt x="36" y="114"/>
                  <a:pt x="37" y="115"/>
                  <a:pt x="37" y="115"/>
                </a:cubicBezTo>
                <a:cubicBezTo>
                  <a:pt x="37" y="115"/>
                  <a:pt x="37" y="115"/>
                  <a:pt x="37" y="115"/>
                </a:cubicBezTo>
                <a:cubicBezTo>
                  <a:pt x="37" y="114"/>
                  <a:pt x="36" y="114"/>
                  <a:pt x="36" y="114"/>
                </a:cubicBezTo>
                <a:close/>
                <a:moveTo>
                  <a:pt x="99" y="153"/>
                </a:moveTo>
                <a:cubicBezTo>
                  <a:pt x="98" y="152"/>
                  <a:pt x="98" y="152"/>
                  <a:pt x="98" y="153"/>
                </a:cubicBezTo>
                <a:cubicBezTo>
                  <a:pt x="99" y="153"/>
                  <a:pt x="99" y="153"/>
                  <a:pt x="99" y="153"/>
                </a:cubicBezTo>
                <a:close/>
                <a:moveTo>
                  <a:pt x="103" y="47"/>
                </a:moveTo>
                <a:cubicBezTo>
                  <a:pt x="103" y="47"/>
                  <a:pt x="103" y="46"/>
                  <a:pt x="103" y="46"/>
                </a:cubicBezTo>
                <a:cubicBezTo>
                  <a:pt x="103" y="46"/>
                  <a:pt x="102" y="46"/>
                  <a:pt x="102" y="47"/>
                </a:cubicBezTo>
                <a:cubicBezTo>
                  <a:pt x="102" y="47"/>
                  <a:pt x="103" y="47"/>
                  <a:pt x="103" y="47"/>
                </a:cubicBezTo>
                <a:close/>
                <a:moveTo>
                  <a:pt x="133" y="86"/>
                </a:moveTo>
                <a:cubicBezTo>
                  <a:pt x="133" y="86"/>
                  <a:pt x="133" y="86"/>
                  <a:pt x="133" y="86"/>
                </a:cubicBezTo>
                <a:cubicBezTo>
                  <a:pt x="134" y="86"/>
                  <a:pt x="134" y="86"/>
                  <a:pt x="135" y="86"/>
                </a:cubicBezTo>
                <a:cubicBezTo>
                  <a:pt x="135" y="86"/>
                  <a:pt x="135" y="86"/>
                  <a:pt x="135" y="86"/>
                </a:cubicBezTo>
                <a:cubicBezTo>
                  <a:pt x="134" y="86"/>
                  <a:pt x="134" y="86"/>
                  <a:pt x="133" y="86"/>
                </a:cubicBezTo>
                <a:close/>
                <a:moveTo>
                  <a:pt x="157" y="80"/>
                </a:moveTo>
                <a:cubicBezTo>
                  <a:pt x="157" y="81"/>
                  <a:pt x="157" y="81"/>
                  <a:pt x="157" y="82"/>
                </a:cubicBezTo>
                <a:cubicBezTo>
                  <a:pt x="157" y="81"/>
                  <a:pt x="157" y="81"/>
                  <a:pt x="157" y="80"/>
                </a:cubicBezTo>
                <a:close/>
                <a:moveTo>
                  <a:pt x="156" y="46"/>
                </a:moveTo>
                <a:cubicBezTo>
                  <a:pt x="156" y="46"/>
                  <a:pt x="156" y="46"/>
                  <a:pt x="156" y="46"/>
                </a:cubicBezTo>
                <a:cubicBezTo>
                  <a:pt x="156" y="45"/>
                  <a:pt x="156" y="45"/>
                  <a:pt x="156" y="45"/>
                </a:cubicBezTo>
                <a:cubicBezTo>
                  <a:pt x="156" y="44"/>
                  <a:pt x="156" y="44"/>
                  <a:pt x="156" y="44"/>
                </a:cubicBezTo>
                <a:cubicBezTo>
                  <a:pt x="156" y="45"/>
                  <a:pt x="156" y="45"/>
                  <a:pt x="156" y="46"/>
                </a:cubicBezTo>
                <a:close/>
                <a:moveTo>
                  <a:pt x="99" y="91"/>
                </a:moveTo>
                <a:cubicBezTo>
                  <a:pt x="98" y="91"/>
                  <a:pt x="98" y="91"/>
                  <a:pt x="98" y="91"/>
                </a:cubicBezTo>
                <a:cubicBezTo>
                  <a:pt x="98" y="91"/>
                  <a:pt x="98" y="92"/>
                  <a:pt x="98" y="92"/>
                </a:cubicBezTo>
                <a:cubicBezTo>
                  <a:pt x="98" y="91"/>
                  <a:pt x="98" y="91"/>
                  <a:pt x="99" y="91"/>
                </a:cubicBezTo>
                <a:close/>
                <a:moveTo>
                  <a:pt x="140" y="70"/>
                </a:moveTo>
                <a:cubicBezTo>
                  <a:pt x="140" y="70"/>
                  <a:pt x="140" y="70"/>
                  <a:pt x="140" y="70"/>
                </a:cubicBezTo>
                <a:cubicBezTo>
                  <a:pt x="139" y="70"/>
                  <a:pt x="139" y="70"/>
                  <a:pt x="139" y="71"/>
                </a:cubicBezTo>
                <a:cubicBezTo>
                  <a:pt x="139" y="71"/>
                  <a:pt x="140" y="70"/>
                  <a:pt x="140" y="70"/>
                </a:cubicBezTo>
                <a:close/>
                <a:moveTo>
                  <a:pt x="141" y="78"/>
                </a:moveTo>
                <a:cubicBezTo>
                  <a:pt x="141" y="78"/>
                  <a:pt x="141" y="78"/>
                  <a:pt x="141" y="78"/>
                </a:cubicBezTo>
                <a:cubicBezTo>
                  <a:pt x="142" y="78"/>
                  <a:pt x="142" y="78"/>
                  <a:pt x="142" y="78"/>
                </a:cubicBezTo>
                <a:cubicBezTo>
                  <a:pt x="142" y="78"/>
                  <a:pt x="142" y="78"/>
                  <a:pt x="142" y="78"/>
                </a:cubicBezTo>
                <a:cubicBezTo>
                  <a:pt x="142" y="78"/>
                  <a:pt x="142" y="78"/>
                  <a:pt x="141" y="78"/>
                </a:cubicBezTo>
                <a:close/>
                <a:moveTo>
                  <a:pt x="153" y="50"/>
                </a:moveTo>
                <a:cubicBezTo>
                  <a:pt x="154" y="50"/>
                  <a:pt x="154" y="50"/>
                  <a:pt x="154" y="50"/>
                </a:cubicBezTo>
                <a:cubicBezTo>
                  <a:pt x="154" y="50"/>
                  <a:pt x="154" y="50"/>
                  <a:pt x="154" y="49"/>
                </a:cubicBezTo>
                <a:cubicBezTo>
                  <a:pt x="154" y="49"/>
                  <a:pt x="154" y="50"/>
                  <a:pt x="153" y="50"/>
                </a:cubicBezTo>
                <a:close/>
                <a:moveTo>
                  <a:pt x="132" y="51"/>
                </a:moveTo>
                <a:cubicBezTo>
                  <a:pt x="131" y="51"/>
                  <a:pt x="131" y="51"/>
                  <a:pt x="131" y="51"/>
                </a:cubicBezTo>
                <a:cubicBezTo>
                  <a:pt x="131" y="52"/>
                  <a:pt x="132" y="52"/>
                  <a:pt x="132" y="52"/>
                </a:cubicBezTo>
                <a:cubicBezTo>
                  <a:pt x="132" y="52"/>
                  <a:pt x="132" y="52"/>
                  <a:pt x="132" y="51"/>
                </a:cubicBezTo>
                <a:close/>
                <a:moveTo>
                  <a:pt x="149" y="48"/>
                </a:moveTo>
                <a:cubicBezTo>
                  <a:pt x="149" y="48"/>
                  <a:pt x="149" y="48"/>
                  <a:pt x="149" y="48"/>
                </a:cubicBezTo>
                <a:cubicBezTo>
                  <a:pt x="149" y="48"/>
                  <a:pt x="150" y="48"/>
                  <a:pt x="150" y="48"/>
                </a:cubicBezTo>
                <a:cubicBezTo>
                  <a:pt x="149" y="48"/>
                  <a:pt x="149" y="48"/>
                  <a:pt x="149" y="47"/>
                </a:cubicBezTo>
                <a:cubicBezTo>
                  <a:pt x="149" y="48"/>
                  <a:pt x="149" y="48"/>
                  <a:pt x="149" y="48"/>
                </a:cubicBezTo>
                <a:close/>
                <a:moveTo>
                  <a:pt x="165" y="46"/>
                </a:moveTo>
                <a:cubicBezTo>
                  <a:pt x="165" y="45"/>
                  <a:pt x="165" y="45"/>
                  <a:pt x="165" y="45"/>
                </a:cubicBezTo>
                <a:cubicBezTo>
                  <a:pt x="165" y="45"/>
                  <a:pt x="165" y="45"/>
                  <a:pt x="165" y="46"/>
                </a:cubicBezTo>
                <a:close/>
                <a:moveTo>
                  <a:pt x="143" y="45"/>
                </a:moveTo>
                <a:cubicBezTo>
                  <a:pt x="143" y="45"/>
                  <a:pt x="143" y="45"/>
                  <a:pt x="144" y="45"/>
                </a:cubicBezTo>
                <a:cubicBezTo>
                  <a:pt x="144" y="45"/>
                  <a:pt x="143" y="45"/>
                  <a:pt x="143" y="45"/>
                </a:cubicBezTo>
                <a:close/>
                <a:moveTo>
                  <a:pt x="120" y="86"/>
                </a:moveTo>
                <a:cubicBezTo>
                  <a:pt x="120" y="86"/>
                  <a:pt x="120" y="87"/>
                  <a:pt x="120" y="87"/>
                </a:cubicBezTo>
                <a:cubicBezTo>
                  <a:pt x="120" y="87"/>
                  <a:pt x="120" y="87"/>
                  <a:pt x="121" y="87"/>
                </a:cubicBezTo>
                <a:cubicBezTo>
                  <a:pt x="121" y="87"/>
                  <a:pt x="121" y="87"/>
                  <a:pt x="121" y="87"/>
                </a:cubicBezTo>
                <a:cubicBezTo>
                  <a:pt x="121" y="87"/>
                  <a:pt x="120" y="87"/>
                  <a:pt x="120" y="86"/>
                </a:cubicBezTo>
                <a:close/>
                <a:moveTo>
                  <a:pt x="116" y="45"/>
                </a:moveTo>
                <a:cubicBezTo>
                  <a:pt x="116" y="45"/>
                  <a:pt x="116" y="45"/>
                  <a:pt x="116" y="45"/>
                </a:cubicBezTo>
                <a:cubicBezTo>
                  <a:pt x="116" y="45"/>
                  <a:pt x="116" y="45"/>
                  <a:pt x="117" y="45"/>
                </a:cubicBezTo>
                <a:cubicBezTo>
                  <a:pt x="117" y="45"/>
                  <a:pt x="116" y="45"/>
                  <a:pt x="116" y="45"/>
                </a:cubicBezTo>
                <a:cubicBezTo>
                  <a:pt x="116" y="45"/>
                  <a:pt x="116" y="45"/>
                  <a:pt x="116" y="45"/>
                </a:cubicBezTo>
                <a:close/>
                <a:moveTo>
                  <a:pt x="162" y="37"/>
                </a:moveTo>
                <a:cubicBezTo>
                  <a:pt x="162" y="37"/>
                  <a:pt x="162" y="37"/>
                  <a:pt x="162" y="37"/>
                </a:cubicBezTo>
                <a:cubicBezTo>
                  <a:pt x="161" y="37"/>
                  <a:pt x="161" y="37"/>
                  <a:pt x="161" y="37"/>
                </a:cubicBezTo>
                <a:cubicBezTo>
                  <a:pt x="161" y="37"/>
                  <a:pt x="161" y="37"/>
                  <a:pt x="161" y="37"/>
                </a:cubicBezTo>
                <a:cubicBezTo>
                  <a:pt x="161" y="37"/>
                  <a:pt x="161" y="37"/>
                  <a:pt x="162" y="37"/>
                </a:cubicBezTo>
                <a:close/>
                <a:moveTo>
                  <a:pt x="51" y="40"/>
                </a:moveTo>
                <a:cubicBezTo>
                  <a:pt x="51" y="40"/>
                  <a:pt x="51" y="40"/>
                  <a:pt x="51" y="40"/>
                </a:cubicBezTo>
                <a:cubicBezTo>
                  <a:pt x="51" y="40"/>
                  <a:pt x="51" y="40"/>
                  <a:pt x="51" y="40"/>
                </a:cubicBezTo>
                <a:cubicBezTo>
                  <a:pt x="51" y="40"/>
                  <a:pt x="50" y="40"/>
                  <a:pt x="50" y="40"/>
                </a:cubicBezTo>
                <a:cubicBezTo>
                  <a:pt x="50" y="40"/>
                  <a:pt x="51" y="40"/>
                  <a:pt x="51" y="40"/>
                </a:cubicBezTo>
                <a:close/>
                <a:moveTo>
                  <a:pt x="131" y="67"/>
                </a:moveTo>
                <a:cubicBezTo>
                  <a:pt x="131" y="67"/>
                  <a:pt x="131" y="67"/>
                  <a:pt x="131" y="67"/>
                </a:cubicBezTo>
                <a:cubicBezTo>
                  <a:pt x="131" y="67"/>
                  <a:pt x="131" y="67"/>
                  <a:pt x="131" y="67"/>
                </a:cubicBezTo>
                <a:cubicBezTo>
                  <a:pt x="131" y="67"/>
                  <a:pt x="131" y="67"/>
                  <a:pt x="131" y="67"/>
                </a:cubicBezTo>
                <a:cubicBezTo>
                  <a:pt x="131" y="67"/>
                  <a:pt x="131" y="67"/>
                  <a:pt x="131" y="6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14" name="Freeform 32"/>
          <p:cNvSpPr/>
          <p:nvPr/>
        </p:nvSpPr>
        <p:spPr bwMode="auto">
          <a:xfrm>
            <a:off x="3845146" y="1939514"/>
            <a:ext cx="282800" cy="59988"/>
          </a:xfrm>
          <a:custGeom>
            <a:gdLst>
              <a:gd fmla="*/ 103 w 109" name="T0"/>
              <a:gd fmla="*/ 22 h 23" name="T1"/>
              <a:gd fmla="*/ 93 w 109" name="T2"/>
              <a:gd fmla="*/ 22 h 23" name="T3"/>
              <a:gd fmla="*/ 90 w 109" name="T4"/>
              <a:gd fmla="*/ 22 h 23" name="T5"/>
              <a:gd fmla="*/ 76 w 109" name="T6"/>
              <a:gd fmla="*/ 21 h 23" name="T7"/>
              <a:gd fmla="*/ 68 w 109" name="T8"/>
              <a:gd fmla="*/ 21 h 23" name="T9"/>
              <a:gd fmla="*/ 60 w 109" name="T10"/>
              <a:gd fmla="*/ 20 h 23" name="T11"/>
              <a:gd fmla="*/ 51 w 109" name="T12"/>
              <a:gd fmla="*/ 19 h 23" name="T13"/>
              <a:gd fmla="*/ 40 w 109" name="T14"/>
              <a:gd fmla="*/ 18 h 23" name="T15"/>
              <a:gd fmla="*/ 26 w 109" name="T16"/>
              <a:gd fmla="*/ 13 h 23" name="T17"/>
              <a:gd fmla="*/ 14 w 109" name="T18"/>
              <a:gd fmla="*/ 8 h 23" name="T19"/>
              <a:gd fmla="*/ 5 w 109" name="T20"/>
              <a:gd fmla="*/ 5 h 23" name="T21"/>
              <a:gd fmla="*/ 1 w 109" name="T22"/>
              <a:gd fmla="*/ 4 h 23" name="T23"/>
              <a:gd fmla="*/ 0 w 109" name="T24"/>
              <a:gd fmla="*/ 3 h 23" name="T25"/>
              <a:gd fmla="*/ 0 w 109" name="T26"/>
              <a:gd fmla="*/ 1 h 23" name="T27"/>
              <a:gd fmla="*/ 2 w 109" name="T28"/>
              <a:gd fmla="*/ 0 h 23" name="T29"/>
              <a:gd fmla="*/ 3 w 109" name="T30"/>
              <a:gd fmla="*/ 0 h 23" name="T31"/>
              <a:gd fmla="*/ 6 w 109" name="T32"/>
              <a:gd fmla="*/ 3 h 23" name="T33"/>
              <a:gd fmla="*/ 20 w 109" name="T34"/>
              <a:gd fmla="*/ 8 h 23" name="T35"/>
              <a:gd fmla="*/ 38 w 109" name="T36"/>
              <a:gd fmla="*/ 15 h 23" name="T37"/>
              <a:gd fmla="*/ 50 w 109" name="T38"/>
              <a:gd fmla="*/ 17 h 23" name="T39"/>
              <a:gd fmla="*/ 58 w 109" name="T40"/>
              <a:gd fmla="*/ 18 h 23" name="T41"/>
              <a:gd fmla="*/ 65 w 109" name="T42"/>
              <a:gd fmla="*/ 18 h 23" name="T43"/>
              <a:gd fmla="*/ 83 w 109" name="T44"/>
              <a:gd fmla="*/ 19 h 23" name="T45"/>
              <a:gd fmla="*/ 91 w 109" name="T46"/>
              <a:gd fmla="*/ 19 h 23" name="T47"/>
              <a:gd fmla="*/ 98 w 109" name="T48"/>
              <a:gd fmla="*/ 19 h 23" name="T49"/>
              <a:gd fmla="*/ 106 w 109" name="T50"/>
              <a:gd fmla="*/ 18 h 23" name="T51"/>
              <a:gd fmla="*/ 107 w 109" name="T52"/>
              <a:gd fmla="*/ 18 h 23" name="T53"/>
              <a:gd fmla="*/ 109 w 109" name="T54"/>
              <a:gd fmla="*/ 20 h 23" name="T55"/>
              <a:gd fmla="*/ 107 w 109" name="T56"/>
              <a:gd fmla="*/ 23 h 23" name="T57"/>
              <a:gd fmla="*/ 103 w 109" name="T58"/>
              <a:gd fmla="*/ 22 h 23" name="T59"/>
              <a:gd fmla="*/ 103 w 109" name="T60"/>
              <a:gd fmla="*/ 22 h 23"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3" w="109">
                <a:moveTo>
                  <a:pt x="103" y="22"/>
                </a:moveTo>
                <a:cubicBezTo>
                  <a:pt x="99" y="22"/>
                  <a:pt x="96" y="22"/>
                  <a:pt x="93" y="22"/>
                </a:cubicBezTo>
                <a:cubicBezTo>
                  <a:pt x="92" y="22"/>
                  <a:pt x="91" y="22"/>
                  <a:pt x="90" y="22"/>
                </a:cubicBezTo>
                <a:cubicBezTo>
                  <a:pt x="85" y="21"/>
                  <a:pt x="81" y="21"/>
                  <a:pt x="76" y="21"/>
                </a:cubicBezTo>
                <a:cubicBezTo>
                  <a:pt x="73" y="21"/>
                  <a:pt x="71" y="21"/>
                  <a:pt x="68" y="21"/>
                </a:cubicBezTo>
                <a:cubicBezTo>
                  <a:pt x="66" y="21"/>
                  <a:pt x="63" y="21"/>
                  <a:pt x="60" y="20"/>
                </a:cubicBezTo>
                <a:cubicBezTo>
                  <a:pt x="57" y="20"/>
                  <a:pt x="54" y="20"/>
                  <a:pt x="51" y="19"/>
                </a:cubicBezTo>
                <a:cubicBezTo>
                  <a:pt x="48" y="19"/>
                  <a:pt x="44" y="19"/>
                  <a:pt x="40" y="18"/>
                </a:cubicBezTo>
                <a:cubicBezTo>
                  <a:pt x="35" y="17"/>
                  <a:pt x="30" y="16"/>
                  <a:pt x="26" y="13"/>
                </a:cubicBezTo>
                <a:cubicBezTo>
                  <a:pt x="22" y="12"/>
                  <a:pt x="18" y="10"/>
                  <a:pt x="14" y="8"/>
                </a:cubicBezTo>
                <a:cubicBezTo>
                  <a:pt x="11" y="7"/>
                  <a:pt x="8" y="6"/>
                  <a:pt x="5" y="5"/>
                </a:cubicBezTo>
                <a:cubicBezTo>
                  <a:pt x="4" y="4"/>
                  <a:pt x="3" y="4"/>
                  <a:pt x="1" y="4"/>
                </a:cubicBezTo>
                <a:cubicBezTo>
                  <a:pt x="1" y="4"/>
                  <a:pt x="0" y="4"/>
                  <a:pt x="0" y="3"/>
                </a:cubicBezTo>
                <a:cubicBezTo>
                  <a:pt x="0" y="3"/>
                  <a:pt x="0" y="2"/>
                  <a:pt x="0" y="1"/>
                </a:cubicBezTo>
                <a:cubicBezTo>
                  <a:pt x="0" y="0"/>
                  <a:pt x="1" y="0"/>
                  <a:pt x="2" y="0"/>
                </a:cubicBezTo>
                <a:cubicBezTo>
                  <a:pt x="2" y="0"/>
                  <a:pt x="3" y="0"/>
                  <a:pt x="3" y="0"/>
                </a:cubicBezTo>
                <a:cubicBezTo>
                  <a:pt x="4" y="1"/>
                  <a:pt x="5" y="2"/>
                  <a:pt x="6" y="3"/>
                </a:cubicBezTo>
                <a:cubicBezTo>
                  <a:pt x="11" y="4"/>
                  <a:pt x="16" y="6"/>
                  <a:pt x="20" y="8"/>
                </a:cubicBezTo>
                <a:cubicBezTo>
                  <a:pt x="26" y="11"/>
                  <a:pt x="32" y="14"/>
                  <a:pt x="38" y="15"/>
                </a:cubicBezTo>
                <a:cubicBezTo>
                  <a:pt x="42" y="16"/>
                  <a:pt x="46" y="16"/>
                  <a:pt x="50" y="17"/>
                </a:cubicBezTo>
                <a:cubicBezTo>
                  <a:pt x="53" y="17"/>
                  <a:pt x="55" y="18"/>
                  <a:pt x="58" y="18"/>
                </a:cubicBezTo>
                <a:cubicBezTo>
                  <a:pt x="60" y="18"/>
                  <a:pt x="62" y="18"/>
                  <a:pt x="65" y="18"/>
                </a:cubicBezTo>
                <a:cubicBezTo>
                  <a:pt x="71" y="19"/>
                  <a:pt x="77" y="19"/>
                  <a:pt x="83" y="19"/>
                </a:cubicBezTo>
                <a:cubicBezTo>
                  <a:pt x="86" y="19"/>
                  <a:pt x="88" y="19"/>
                  <a:pt x="91" y="19"/>
                </a:cubicBezTo>
                <a:cubicBezTo>
                  <a:pt x="93" y="19"/>
                  <a:pt x="95" y="19"/>
                  <a:pt x="98" y="19"/>
                </a:cubicBezTo>
                <a:cubicBezTo>
                  <a:pt x="100" y="19"/>
                  <a:pt x="103" y="18"/>
                  <a:pt x="106" y="18"/>
                </a:cubicBezTo>
                <a:cubicBezTo>
                  <a:pt x="106" y="18"/>
                  <a:pt x="107" y="18"/>
                  <a:pt x="107" y="18"/>
                </a:cubicBezTo>
                <a:cubicBezTo>
                  <a:pt x="108" y="18"/>
                  <a:pt x="109" y="19"/>
                  <a:pt x="109" y="20"/>
                </a:cubicBezTo>
                <a:cubicBezTo>
                  <a:pt x="109" y="22"/>
                  <a:pt x="108" y="23"/>
                  <a:pt x="107" y="23"/>
                </a:cubicBezTo>
                <a:cubicBezTo>
                  <a:pt x="106" y="23"/>
                  <a:pt x="104" y="22"/>
                  <a:pt x="103" y="22"/>
                </a:cubicBezTo>
                <a:cubicBezTo>
                  <a:pt x="103" y="22"/>
                  <a:pt x="103" y="22"/>
                  <a:pt x="103" y="2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15" name="Freeform 33"/>
          <p:cNvSpPr>
            <a:spLocks noEditPoints="1"/>
          </p:cNvSpPr>
          <p:nvPr/>
        </p:nvSpPr>
        <p:spPr bwMode="auto">
          <a:xfrm>
            <a:off x="2264038" y="701194"/>
            <a:ext cx="498470" cy="518467"/>
          </a:xfrm>
          <a:custGeom>
            <a:gdLst>
              <a:gd fmla="*/ 133 w 192" name="T0"/>
              <a:gd fmla="*/ 6 h 200" name="T1"/>
              <a:gd fmla="*/ 184 w 192" name="T2"/>
              <a:gd fmla="*/ 55 h 200" name="T3"/>
              <a:gd fmla="*/ 191 w 192" name="T4"/>
              <a:gd fmla="*/ 102 h 200" name="T5"/>
              <a:gd fmla="*/ 156 w 192" name="T6"/>
              <a:gd fmla="*/ 173 h 200" name="T7"/>
              <a:gd fmla="*/ 81 w 192" name="T8"/>
              <a:gd fmla="*/ 199 h 200" name="T9"/>
              <a:gd fmla="*/ 55 w 192" name="T10"/>
              <a:gd fmla="*/ 192 h 200" name="T11"/>
              <a:gd fmla="*/ 19 w 192" name="T12"/>
              <a:gd fmla="*/ 161 h 200" name="T13"/>
              <a:gd fmla="*/ 1 w 192" name="T14"/>
              <a:gd fmla="*/ 114 h 200" name="T15"/>
              <a:gd fmla="*/ 4 w 192" name="T16"/>
              <a:gd fmla="*/ 65 h 200" name="T17"/>
              <a:gd fmla="*/ 43 w 192" name="T18"/>
              <a:gd fmla="*/ 12 h 200" name="T19"/>
              <a:gd fmla="*/ 90 w 192" name="T20"/>
              <a:gd fmla="*/ 0 h 200" name="T21"/>
              <a:gd fmla="*/ 6 w 192" name="T22"/>
              <a:gd fmla="*/ 114 h 200" name="T23"/>
              <a:gd fmla="*/ 6 w 192" name="T24"/>
              <a:gd fmla="*/ 113 h 200" name="T25"/>
              <a:gd fmla="*/ 80 w 192" name="T26"/>
              <a:gd fmla="*/ 195 h 200" name="T27"/>
              <a:gd fmla="*/ 80 w 192" name="T28"/>
              <a:gd fmla="*/ 195 h 200" name="T29"/>
              <a:gd fmla="*/ 156 w 192" name="T30"/>
              <a:gd fmla="*/ 170 h 200" name="T31"/>
              <a:gd fmla="*/ 94 w 192" name="T32"/>
              <a:gd fmla="*/ 197 h 200" name="T33"/>
              <a:gd fmla="*/ 58 w 192" name="T34"/>
              <a:gd fmla="*/ 190 h 200" name="T35"/>
              <a:gd fmla="*/ 96 w 192" name="T36"/>
              <a:gd fmla="*/ 198 h 200" name="T37"/>
              <a:gd fmla="*/ 177 w 192" name="T38"/>
              <a:gd fmla="*/ 147 h 200" name="T39"/>
              <a:gd fmla="*/ 21 w 192" name="T40"/>
              <a:gd fmla="*/ 45 h 200" name="T41"/>
              <a:gd fmla="*/ 37 w 192" name="T42"/>
              <a:gd fmla="*/ 30 h 200" name="T43"/>
              <a:gd fmla="*/ 86 w 192" name="T44"/>
              <a:gd fmla="*/ 10 h 200" name="T45"/>
              <a:gd fmla="*/ 80 w 192" name="T46"/>
              <a:gd fmla="*/ 13 h 200" name="T47"/>
              <a:gd fmla="*/ 33 w 192" name="T48"/>
              <a:gd fmla="*/ 36 h 200" name="T49"/>
              <a:gd fmla="*/ 8 w 192" name="T50"/>
              <a:gd fmla="*/ 82 h 200" name="T51"/>
              <a:gd fmla="*/ 17 w 192" name="T52"/>
              <a:gd fmla="*/ 144 h 200" name="T53"/>
              <a:gd fmla="*/ 52 w 192" name="T54"/>
              <a:gd fmla="*/ 183 h 200" name="T55"/>
              <a:gd fmla="*/ 118 w 192" name="T56"/>
              <a:gd fmla="*/ 190 h 200" name="T57"/>
              <a:gd fmla="*/ 177 w 192" name="T58"/>
              <a:gd fmla="*/ 134 h 200" name="T59"/>
              <a:gd fmla="*/ 178 w 192" name="T60"/>
              <a:gd fmla="*/ 66 h 200" name="T61"/>
              <a:gd fmla="*/ 148 w 192" name="T62"/>
              <a:gd fmla="*/ 22 h 200" name="T63"/>
              <a:gd fmla="*/ 76 w 192" name="T64"/>
              <a:gd fmla="*/ 6 h 200" name="T65"/>
              <a:gd fmla="*/ 23 w 192" name="T66"/>
              <a:gd fmla="*/ 43 h 200" name="T67"/>
              <a:gd fmla="*/ 188 w 192" name="T68"/>
              <a:gd fmla="*/ 81 h 200" name="T69"/>
              <a:gd fmla="*/ 158 w 192" name="T70"/>
              <a:gd fmla="*/ 22 h 200" name="T71"/>
              <a:gd fmla="*/ 121 w 192" name="T72"/>
              <a:gd fmla="*/ 5 h 200" name="T73"/>
              <a:gd fmla="*/ 151 w 192" name="T74"/>
              <a:gd fmla="*/ 22 h 200" name="T75"/>
              <a:gd fmla="*/ 185 w 192" name="T76"/>
              <a:gd fmla="*/ 73 h 200" name="T77"/>
              <a:gd fmla="*/ 122 w 192" name="T78"/>
              <a:gd fmla="*/ 190 h 200" name="T79"/>
              <a:gd fmla="*/ 170 w 192" name="T80"/>
              <a:gd fmla="*/ 153 h 200" name="T81"/>
              <a:gd fmla="*/ 188 w 192" name="T82"/>
              <a:gd fmla="*/ 94 h 200" name="T83"/>
              <a:gd fmla="*/ 181 w 192" name="T84"/>
              <a:gd fmla="*/ 70 h 200" name="T85"/>
              <a:gd fmla="*/ 181 w 192" name="T86"/>
              <a:gd fmla="*/ 128 h 200" name="T87"/>
              <a:gd fmla="*/ 135 w 192" name="T88"/>
              <a:gd fmla="*/ 182 h 200" name="T89"/>
              <a:gd fmla="*/ 58 w 192" name="T90"/>
              <a:gd fmla="*/ 7 h 200" name="T91"/>
              <a:gd fmla="*/ 27 w 192" name="T92"/>
              <a:gd fmla="*/ 29 h 200" name="T93"/>
              <a:gd fmla="*/ 3 w 192" name="T94"/>
              <a:gd fmla="*/ 81 h 200" name="T95"/>
              <a:gd fmla="*/ 36 w 192" name="T96"/>
              <a:gd fmla="*/ 22 h 200" name="T97"/>
              <a:gd fmla="*/ 50 w 192" name="T98"/>
              <a:gd fmla="*/ 185 h 200" name="T99"/>
              <a:gd fmla="*/ 26 w 192" name="T100"/>
              <a:gd fmla="*/ 163 h 200" name="T101"/>
              <a:gd fmla="*/ 6 w 192" name="T102"/>
              <a:gd fmla="*/ 120 h 200" name="T103"/>
              <a:gd fmla="*/ 3 w 192" name="T104"/>
              <a:gd fmla="*/ 93 h 200" name="T105"/>
              <a:gd fmla="*/ 10 w 192" name="T106"/>
              <a:gd fmla="*/ 140 h 200" name="T107"/>
              <a:gd fmla="*/ 35 w 192" name="T108"/>
              <a:gd fmla="*/ 174 h 200" name="T109"/>
              <a:gd fmla="*/ 33 w 192" name="T110"/>
              <a:gd fmla="*/ 28 h 200" name="T111"/>
              <a:gd fmla="*/ 78 w 192" name="T112"/>
              <a:gd fmla="*/ 4 h 200" name="T113"/>
              <a:gd fmla="*/ 60 w 192" name="T114"/>
              <a:gd fmla="*/ 9 h 200" name="T115"/>
              <a:gd fmla="*/ 100 w 192" name="T116"/>
              <a:gd fmla="*/ 2 h 200" name="T117"/>
              <a:gd fmla="*/ 99 w 192" name="T118"/>
              <a:gd fmla="*/ 2 h 200" name="T119"/>
              <a:gd fmla="*/ 108 w 192" name="T120"/>
              <a:gd fmla="*/ 3 h 20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00" w="192">
                <a:moveTo>
                  <a:pt x="95" y="0"/>
                </a:moveTo>
                <a:cubicBezTo>
                  <a:pt x="99" y="0"/>
                  <a:pt x="103" y="1"/>
                  <a:pt x="107" y="1"/>
                </a:cubicBezTo>
                <a:cubicBezTo>
                  <a:pt x="111" y="1"/>
                  <a:pt x="115" y="2"/>
                  <a:pt x="119" y="3"/>
                </a:cubicBezTo>
                <a:cubicBezTo>
                  <a:pt x="124" y="3"/>
                  <a:pt x="128" y="4"/>
                  <a:pt x="133" y="6"/>
                </a:cubicBezTo>
                <a:cubicBezTo>
                  <a:pt x="138" y="7"/>
                  <a:pt x="143" y="10"/>
                  <a:pt x="148" y="13"/>
                </a:cubicBezTo>
                <a:cubicBezTo>
                  <a:pt x="152" y="15"/>
                  <a:pt x="156" y="18"/>
                  <a:pt x="160" y="21"/>
                </a:cubicBezTo>
                <a:cubicBezTo>
                  <a:pt x="165" y="25"/>
                  <a:pt x="169" y="29"/>
                  <a:pt x="172" y="34"/>
                </a:cubicBezTo>
                <a:cubicBezTo>
                  <a:pt x="177" y="41"/>
                  <a:pt x="181" y="48"/>
                  <a:pt x="184" y="55"/>
                </a:cubicBezTo>
                <a:cubicBezTo>
                  <a:pt x="185" y="59"/>
                  <a:pt x="186" y="62"/>
                  <a:pt x="187" y="66"/>
                </a:cubicBezTo>
                <a:cubicBezTo>
                  <a:pt x="188" y="71"/>
                  <a:pt x="190" y="76"/>
                  <a:pt x="190" y="81"/>
                </a:cubicBezTo>
                <a:cubicBezTo>
                  <a:pt x="191" y="85"/>
                  <a:pt x="192" y="90"/>
                  <a:pt x="192" y="94"/>
                </a:cubicBezTo>
                <a:cubicBezTo>
                  <a:pt x="192" y="97"/>
                  <a:pt x="191" y="99"/>
                  <a:pt x="191" y="102"/>
                </a:cubicBezTo>
                <a:cubicBezTo>
                  <a:pt x="191" y="104"/>
                  <a:pt x="191" y="107"/>
                  <a:pt x="190" y="109"/>
                </a:cubicBezTo>
                <a:cubicBezTo>
                  <a:pt x="190" y="112"/>
                  <a:pt x="190" y="114"/>
                  <a:pt x="190" y="117"/>
                </a:cubicBezTo>
                <a:cubicBezTo>
                  <a:pt x="189" y="124"/>
                  <a:pt x="187" y="130"/>
                  <a:pt x="184" y="136"/>
                </a:cubicBezTo>
                <a:cubicBezTo>
                  <a:pt x="178" y="151"/>
                  <a:pt x="169" y="163"/>
                  <a:pt x="156" y="173"/>
                </a:cubicBezTo>
                <a:cubicBezTo>
                  <a:pt x="150" y="179"/>
                  <a:pt x="143" y="184"/>
                  <a:pt x="136" y="188"/>
                </a:cubicBezTo>
                <a:cubicBezTo>
                  <a:pt x="128" y="193"/>
                  <a:pt x="119" y="196"/>
                  <a:pt x="110" y="198"/>
                </a:cubicBezTo>
                <a:cubicBezTo>
                  <a:pt x="104" y="200"/>
                  <a:pt x="97" y="200"/>
                  <a:pt x="91" y="200"/>
                </a:cubicBezTo>
                <a:cubicBezTo>
                  <a:pt x="88" y="200"/>
                  <a:pt x="85" y="199"/>
                  <a:pt x="81" y="199"/>
                </a:cubicBezTo>
                <a:cubicBezTo>
                  <a:pt x="76" y="199"/>
                  <a:pt x="71" y="197"/>
                  <a:pt x="67" y="195"/>
                </a:cubicBezTo>
                <a:cubicBezTo>
                  <a:pt x="64" y="194"/>
                  <a:pt x="61" y="193"/>
                  <a:pt x="58" y="192"/>
                </a:cubicBezTo>
                <a:cubicBezTo>
                  <a:pt x="58" y="192"/>
                  <a:pt x="57" y="192"/>
                  <a:pt x="57" y="192"/>
                </a:cubicBezTo>
                <a:cubicBezTo>
                  <a:pt x="56" y="192"/>
                  <a:pt x="56" y="192"/>
                  <a:pt x="55" y="192"/>
                </a:cubicBezTo>
                <a:cubicBezTo>
                  <a:pt x="48" y="189"/>
                  <a:pt x="42" y="184"/>
                  <a:pt x="36" y="179"/>
                </a:cubicBezTo>
                <a:cubicBezTo>
                  <a:pt x="35" y="179"/>
                  <a:pt x="35" y="178"/>
                  <a:pt x="34" y="178"/>
                </a:cubicBezTo>
                <a:cubicBezTo>
                  <a:pt x="30" y="174"/>
                  <a:pt x="27" y="171"/>
                  <a:pt x="23" y="167"/>
                </a:cubicBezTo>
                <a:cubicBezTo>
                  <a:pt x="22" y="165"/>
                  <a:pt x="20" y="163"/>
                  <a:pt x="19" y="161"/>
                </a:cubicBezTo>
                <a:cubicBezTo>
                  <a:pt x="17" y="159"/>
                  <a:pt x="16" y="156"/>
                  <a:pt x="14" y="154"/>
                </a:cubicBezTo>
                <a:cubicBezTo>
                  <a:pt x="12" y="150"/>
                  <a:pt x="10" y="147"/>
                  <a:pt x="9" y="143"/>
                </a:cubicBezTo>
                <a:cubicBezTo>
                  <a:pt x="6" y="138"/>
                  <a:pt x="4" y="132"/>
                  <a:pt x="3" y="126"/>
                </a:cubicBezTo>
                <a:cubicBezTo>
                  <a:pt x="2" y="122"/>
                  <a:pt x="2" y="118"/>
                  <a:pt x="1" y="114"/>
                </a:cubicBezTo>
                <a:cubicBezTo>
                  <a:pt x="1" y="111"/>
                  <a:pt x="0" y="108"/>
                  <a:pt x="0" y="105"/>
                </a:cubicBezTo>
                <a:cubicBezTo>
                  <a:pt x="0" y="102"/>
                  <a:pt x="0" y="99"/>
                  <a:pt x="0" y="97"/>
                </a:cubicBezTo>
                <a:cubicBezTo>
                  <a:pt x="0" y="90"/>
                  <a:pt x="0" y="84"/>
                  <a:pt x="1" y="78"/>
                </a:cubicBezTo>
                <a:cubicBezTo>
                  <a:pt x="2" y="74"/>
                  <a:pt x="3" y="69"/>
                  <a:pt x="4" y="65"/>
                </a:cubicBezTo>
                <a:cubicBezTo>
                  <a:pt x="5" y="62"/>
                  <a:pt x="6" y="59"/>
                  <a:pt x="7" y="56"/>
                </a:cubicBezTo>
                <a:cubicBezTo>
                  <a:pt x="8" y="52"/>
                  <a:pt x="10" y="49"/>
                  <a:pt x="13" y="45"/>
                </a:cubicBezTo>
                <a:cubicBezTo>
                  <a:pt x="18" y="36"/>
                  <a:pt x="24" y="29"/>
                  <a:pt x="31" y="21"/>
                </a:cubicBezTo>
                <a:cubicBezTo>
                  <a:pt x="35" y="18"/>
                  <a:pt x="38" y="14"/>
                  <a:pt x="43" y="12"/>
                </a:cubicBezTo>
                <a:cubicBezTo>
                  <a:pt x="46" y="10"/>
                  <a:pt x="50" y="8"/>
                  <a:pt x="54" y="7"/>
                </a:cubicBezTo>
                <a:cubicBezTo>
                  <a:pt x="60" y="5"/>
                  <a:pt x="66" y="3"/>
                  <a:pt x="73" y="2"/>
                </a:cubicBezTo>
                <a:cubicBezTo>
                  <a:pt x="74" y="2"/>
                  <a:pt x="75" y="2"/>
                  <a:pt x="77" y="1"/>
                </a:cubicBezTo>
                <a:cubicBezTo>
                  <a:pt x="81" y="1"/>
                  <a:pt x="85" y="0"/>
                  <a:pt x="90" y="0"/>
                </a:cubicBezTo>
                <a:cubicBezTo>
                  <a:pt x="92" y="0"/>
                  <a:pt x="93" y="0"/>
                  <a:pt x="95" y="0"/>
                </a:cubicBezTo>
                <a:close/>
                <a:moveTo>
                  <a:pt x="6" y="113"/>
                </a:moveTo>
                <a:cubicBezTo>
                  <a:pt x="6" y="113"/>
                  <a:pt x="6" y="113"/>
                  <a:pt x="6" y="114"/>
                </a:cubicBezTo>
                <a:cubicBezTo>
                  <a:pt x="6" y="114"/>
                  <a:pt x="6" y="114"/>
                  <a:pt x="6" y="114"/>
                </a:cubicBezTo>
                <a:cubicBezTo>
                  <a:pt x="6" y="113"/>
                  <a:pt x="6" y="113"/>
                  <a:pt x="6" y="113"/>
                </a:cubicBezTo>
                <a:cubicBezTo>
                  <a:pt x="6" y="113"/>
                  <a:pt x="6" y="112"/>
                  <a:pt x="6" y="112"/>
                </a:cubicBezTo>
                <a:cubicBezTo>
                  <a:pt x="6" y="112"/>
                  <a:pt x="6" y="112"/>
                  <a:pt x="6" y="112"/>
                </a:cubicBezTo>
                <a:cubicBezTo>
                  <a:pt x="6" y="113"/>
                  <a:pt x="6" y="113"/>
                  <a:pt x="6" y="113"/>
                </a:cubicBezTo>
                <a:close/>
                <a:moveTo>
                  <a:pt x="80" y="195"/>
                </a:moveTo>
                <a:cubicBezTo>
                  <a:pt x="80" y="195"/>
                  <a:pt x="81" y="195"/>
                  <a:pt x="81" y="195"/>
                </a:cubicBezTo>
                <a:cubicBezTo>
                  <a:pt x="81" y="195"/>
                  <a:pt x="81" y="195"/>
                  <a:pt x="81" y="194"/>
                </a:cubicBezTo>
                <a:cubicBezTo>
                  <a:pt x="81" y="195"/>
                  <a:pt x="80" y="195"/>
                  <a:pt x="80" y="195"/>
                </a:cubicBezTo>
                <a:cubicBezTo>
                  <a:pt x="80" y="194"/>
                  <a:pt x="80" y="194"/>
                  <a:pt x="79" y="194"/>
                </a:cubicBezTo>
                <a:cubicBezTo>
                  <a:pt x="76" y="193"/>
                  <a:pt x="72" y="193"/>
                  <a:pt x="68" y="191"/>
                </a:cubicBezTo>
                <a:cubicBezTo>
                  <a:pt x="68" y="191"/>
                  <a:pt x="68" y="191"/>
                  <a:pt x="68" y="191"/>
                </a:cubicBezTo>
                <a:cubicBezTo>
                  <a:pt x="72" y="193"/>
                  <a:pt x="76" y="194"/>
                  <a:pt x="80" y="195"/>
                </a:cubicBezTo>
                <a:close/>
                <a:moveTo>
                  <a:pt x="177" y="146"/>
                </a:moveTo>
                <a:cubicBezTo>
                  <a:pt x="177" y="146"/>
                  <a:pt x="177" y="147"/>
                  <a:pt x="176" y="147"/>
                </a:cubicBezTo>
                <a:cubicBezTo>
                  <a:pt x="174" y="150"/>
                  <a:pt x="172" y="153"/>
                  <a:pt x="169" y="156"/>
                </a:cubicBezTo>
                <a:cubicBezTo>
                  <a:pt x="165" y="161"/>
                  <a:pt x="161" y="166"/>
                  <a:pt x="156" y="170"/>
                </a:cubicBezTo>
                <a:cubicBezTo>
                  <a:pt x="150" y="176"/>
                  <a:pt x="142" y="182"/>
                  <a:pt x="134" y="186"/>
                </a:cubicBezTo>
                <a:cubicBezTo>
                  <a:pt x="134" y="187"/>
                  <a:pt x="133" y="187"/>
                  <a:pt x="133" y="187"/>
                </a:cubicBezTo>
                <a:cubicBezTo>
                  <a:pt x="127" y="190"/>
                  <a:pt x="120" y="193"/>
                  <a:pt x="113" y="195"/>
                </a:cubicBezTo>
                <a:cubicBezTo>
                  <a:pt x="107" y="196"/>
                  <a:pt x="101" y="197"/>
                  <a:pt x="94" y="197"/>
                </a:cubicBezTo>
                <a:cubicBezTo>
                  <a:pt x="91" y="197"/>
                  <a:pt x="88" y="197"/>
                  <a:pt x="86" y="197"/>
                </a:cubicBezTo>
                <a:cubicBezTo>
                  <a:pt x="82" y="197"/>
                  <a:pt x="78" y="196"/>
                  <a:pt x="75" y="195"/>
                </a:cubicBezTo>
                <a:cubicBezTo>
                  <a:pt x="69" y="194"/>
                  <a:pt x="64" y="192"/>
                  <a:pt x="59" y="190"/>
                </a:cubicBezTo>
                <a:cubicBezTo>
                  <a:pt x="59" y="190"/>
                  <a:pt x="58" y="190"/>
                  <a:pt x="58" y="190"/>
                </a:cubicBezTo>
                <a:cubicBezTo>
                  <a:pt x="58" y="190"/>
                  <a:pt x="58" y="190"/>
                  <a:pt x="59" y="190"/>
                </a:cubicBezTo>
                <a:cubicBezTo>
                  <a:pt x="61" y="191"/>
                  <a:pt x="64" y="193"/>
                  <a:pt x="67" y="194"/>
                </a:cubicBezTo>
                <a:cubicBezTo>
                  <a:pt x="72" y="195"/>
                  <a:pt x="77" y="197"/>
                  <a:pt x="82" y="197"/>
                </a:cubicBezTo>
                <a:cubicBezTo>
                  <a:pt x="86" y="198"/>
                  <a:pt x="91" y="198"/>
                  <a:pt x="96" y="198"/>
                </a:cubicBezTo>
                <a:cubicBezTo>
                  <a:pt x="98" y="198"/>
                  <a:pt x="101" y="198"/>
                  <a:pt x="104" y="197"/>
                </a:cubicBezTo>
                <a:cubicBezTo>
                  <a:pt x="111" y="197"/>
                  <a:pt x="118" y="194"/>
                  <a:pt x="125" y="191"/>
                </a:cubicBezTo>
                <a:cubicBezTo>
                  <a:pt x="139" y="185"/>
                  <a:pt x="151" y="176"/>
                  <a:pt x="162" y="166"/>
                </a:cubicBezTo>
                <a:cubicBezTo>
                  <a:pt x="168" y="160"/>
                  <a:pt x="173" y="154"/>
                  <a:pt x="177" y="147"/>
                </a:cubicBezTo>
                <a:cubicBezTo>
                  <a:pt x="177" y="147"/>
                  <a:pt x="177" y="146"/>
                  <a:pt x="177" y="146"/>
                </a:cubicBezTo>
                <a:cubicBezTo>
                  <a:pt x="177" y="146"/>
                  <a:pt x="177" y="146"/>
                  <a:pt x="177" y="145"/>
                </a:cubicBezTo>
                <a:cubicBezTo>
                  <a:pt x="177" y="146"/>
                  <a:pt x="177" y="146"/>
                  <a:pt x="177" y="146"/>
                </a:cubicBezTo>
                <a:close/>
                <a:moveTo>
                  <a:pt x="21" y="45"/>
                </a:moveTo>
                <a:cubicBezTo>
                  <a:pt x="21" y="45"/>
                  <a:pt x="21" y="45"/>
                  <a:pt x="22" y="45"/>
                </a:cubicBezTo>
                <a:cubicBezTo>
                  <a:pt x="22" y="45"/>
                  <a:pt x="22" y="45"/>
                  <a:pt x="22" y="45"/>
                </a:cubicBezTo>
                <a:cubicBezTo>
                  <a:pt x="23" y="44"/>
                  <a:pt x="24" y="42"/>
                  <a:pt x="26" y="41"/>
                </a:cubicBezTo>
                <a:cubicBezTo>
                  <a:pt x="29" y="37"/>
                  <a:pt x="33" y="33"/>
                  <a:pt x="37" y="30"/>
                </a:cubicBezTo>
                <a:cubicBezTo>
                  <a:pt x="41" y="27"/>
                  <a:pt x="45" y="24"/>
                  <a:pt x="49" y="22"/>
                </a:cubicBezTo>
                <a:cubicBezTo>
                  <a:pt x="54" y="19"/>
                  <a:pt x="58" y="16"/>
                  <a:pt x="63" y="15"/>
                </a:cubicBezTo>
                <a:cubicBezTo>
                  <a:pt x="68" y="13"/>
                  <a:pt x="73" y="12"/>
                  <a:pt x="77" y="11"/>
                </a:cubicBezTo>
                <a:cubicBezTo>
                  <a:pt x="80" y="11"/>
                  <a:pt x="83" y="10"/>
                  <a:pt x="86" y="10"/>
                </a:cubicBezTo>
                <a:cubicBezTo>
                  <a:pt x="87" y="9"/>
                  <a:pt x="88" y="10"/>
                  <a:pt x="88" y="11"/>
                </a:cubicBezTo>
                <a:cubicBezTo>
                  <a:pt x="89" y="12"/>
                  <a:pt x="88" y="13"/>
                  <a:pt x="86" y="13"/>
                </a:cubicBezTo>
                <a:cubicBezTo>
                  <a:pt x="86" y="13"/>
                  <a:pt x="86" y="13"/>
                  <a:pt x="86" y="13"/>
                </a:cubicBezTo>
                <a:cubicBezTo>
                  <a:pt x="84" y="13"/>
                  <a:pt x="82" y="13"/>
                  <a:pt x="80" y="13"/>
                </a:cubicBezTo>
                <a:cubicBezTo>
                  <a:pt x="76" y="13"/>
                  <a:pt x="72" y="14"/>
                  <a:pt x="67" y="15"/>
                </a:cubicBezTo>
                <a:cubicBezTo>
                  <a:pt x="63" y="17"/>
                  <a:pt x="58" y="19"/>
                  <a:pt x="54" y="21"/>
                </a:cubicBezTo>
                <a:cubicBezTo>
                  <a:pt x="50" y="23"/>
                  <a:pt x="47" y="25"/>
                  <a:pt x="44" y="28"/>
                </a:cubicBezTo>
                <a:cubicBezTo>
                  <a:pt x="40" y="30"/>
                  <a:pt x="37" y="33"/>
                  <a:pt x="33" y="36"/>
                </a:cubicBezTo>
                <a:cubicBezTo>
                  <a:pt x="30" y="38"/>
                  <a:pt x="28" y="41"/>
                  <a:pt x="25" y="45"/>
                </a:cubicBezTo>
                <a:cubicBezTo>
                  <a:pt x="21" y="49"/>
                  <a:pt x="18" y="54"/>
                  <a:pt x="16" y="59"/>
                </a:cubicBezTo>
                <a:cubicBezTo>
                  <a:pt x="15" y="61"/>
                  <a:pt x="14" y="63"/>
                  <a:pt x="13" y="66"/>
                </a:cubicBezTo>
                <a:cubicBezTo>
                  <a:pt x="11" y="71"/>
                  <a:pt x="9" y="77"/>
                  <a:pt x="8" y="82"/>
                </a:cubicBezTo>
                <a:cubicBezTo>
                  <a:pt x="7" y="87"/>
                  <a:pt x="7" y="93"/>
                  <a:pt x="7" y="98"/>
                </a:cubicBezTo>
                <a:cubicBezTo>
                  <a:pt x="7" y="101"/>
                  <a:pt x="7" y="103"/>
                  <a:pt x="7" y="106"/>
                </a:cubicBezTo>
                <a:cubicBezTo>
                  <a:pt x="8" y="111"/>
                  <a:pt x="9" y="116"/>
                  <a:pt x="10" y="121"/>
                </a:cubicBezTo>
                <a:cubicBezTo>
                  <a:pt x="11" y="129"/>
                  <a:pt x="13" y="137"/>
                  <a:pt x="17" y="144"/>
                </a:cubicBezTo>
                <a:cubicBezTo>
                  <a:pt x="19" y="148"/>
                  <a:pt x="21" y="152"/>
                  <a:pt x="23" y="155"/>
                </a:cubicBezTo>
                <a:cubicBezTo>
                  <a:pt x="27" y="161"/>
                  <a:pt x="31" y="166"/>
                  <a:pt x="36" y="171"/>
                </a:cubicBezTo>
                <a:cubicBezTo>
                  <a:pt x="38" y="173"/>
                  <a:pt x="40" y="175"/>
                  <a:pt x="42" y="176"/>
                </a:cubicBezTo>
                <a:cubicBezTo>
                  <a:pt x="45" y="179"/>
                  <a:pt x="48" y="181"/>
                  <a:pt x="52" y="183"/>
                </a:cubicBezTo>
                <a:cubicBezTo>
                  <a:pt x="57" y="186"/>
                  <a:pt x="62" y="188"/>
                  <a:pt x="68" y="190"/>
                </a:cubicBezTo>
                <a:cubicBezTo>
                  <a:pt x="74" y="191"/>
                  <a:pt x="81" y="193"/>
                  <a:pt x="88" y="193"/>
                </a:cubicBezTo>
                <a:cubicBezTo>
                  <a:pt x="93" y="194"/>
                  <a:pt x="99" y="194"/>
                  <a:pt x="104" y="193"/>
                </a:cubicBezTo>
                <a:cubicBezTo>
                  <a:pt x="109" y="192"/>
                  <a:pt x="114" y="191"/>
                  <a:pt x="118" y="190"/>
                </a:cubicBezTo>
                <a:cubicBezTo>
                  <a:pt x="122" y="188"/>
                  <a:pt x="126" y="186"/>
                  <a:pt x="129" y="184"/>
                </a:cubicBezTo>
                <a:cubicBezTo>
                  <a:pt x="135" y="180"/>
                  <a:pt x="140" y="177"/>
                  <a:pt x="145" y="173"/>
                </a:cubicBezTo>
                <a:cubicBezTo>
                  <a:pt x="152" y="168"/>
                  <a:pt x="158" y="162"/>
                  <a:pt x="163" y="156"/>
                </a:cubicBezTo>
                <a:cubicBezTo>
                  <a:pt x="169" y="149"/>
                  <a:pt x="174" y="142"/>
                  <a:pt x="177" y="134"/>
                </a:cubicBezTo>
                <a:cubicBezTo>
                  <a:pt x="181" y="125"/>
                  <a:pt x="182" y="116"/>
                  <a:pt x="183" y="106"/>
                </a:cubicBezTo>
                <a:cubicBezTo>
                  <a:pt x="184" y="101"/>
                  <a:pt x="184" y="96"/>
                  <a:pt x="184" y="91"/>
                </a:cubicBezTo>
                <a:cubicBezTo>
                  <a:pt x="184" y="87"/>
                  <a:pt x="183" y="82"/>
                  <a:pt x="182" y="77"/>
                </a:cubicBezTo>
                <a:cubicBezTo>
                  <a:pt x="181" y="73"/>
                  <a:pt x="179" y="70"/>
                  <a:pt x="178" y="66"/>
                </a:cubicBezTo>
                <a:cubicBezTo>
                  <a:pt x="177" y="63"/>
                  <a:pt x="176" y="61"/>
                  <a:pt x="175" y="58"/>
                </a:cubicBezTo>
                <a:cubicBezTo>
                  <a:pt x="172" y="51"/>
                  <a:pt x="168" y="45"/>
                  <a:pt x="164" y="39"/>
                </a:cubicBezTo>
                <a:cubicBezTo>
                  <a:pt x="161" y="35"/>
                  <a:pt x="159" y="32"/>
                  <a:pt x="155" y="29"/>
                </a:cubicBezTo>
                <a:cubicBezTo>
                  <a:pt x="153" y="26"/>
                  <a:pt x="151" y="24"/>
                  <a:pt x="148" y="22"/>
                </a:cubicBezTo>
                <a:cubicBezTo>
                  <a:pt x="143" y="17"/>
                  <a:pt x="137" y="14"/>
                  <a:pt x="131" y="12"/>
                </a:cubicBezTo>
                <a:cubicBezTo>
                  <a:pt x="123" y="8"/>
                  <a:pt x="115" y="7"/>
                  <a:pt x="107" y="6"/>
                </a:cubicBezTo>
                <a:cubicBezTo>
                  <a:pt x="100" y="6"/>
                  <a:pt x="94" y="6"/>
                  <a:pt x="88" y="6"/>
                </a:cubicBezTo>
                <a:cubicBezTo>
                  <a:pt x="84" y="5"/>
                  <a:pt x="80" y="6"/>
                  <a:pt x="76" y="6"/>
                </a:cubicBezTo>
                <a:cubicBezTo>
                  <a:pt x="72" y="7"/>
                  <a:pt x="69" y="9"/>
                  <a:pt x="65" y="10"/>
                </a:cubicBezTo>
                <a:cubicBezTo>
                  <a:pt x="59" y="12"/>
                  <a:pt x="53" y="14"/>
                  <a:pt x="48" y="18"/>
                </a:cubicBezTo>
                <a:cubicBezTo>
                  <a:pt x="44" y="20"/>
                  <a:pt x="40" y="24"/>
                  <a:pt x="37" y="27"/>
                </a:cubicBezTo>
                <a:cubicBezTo>
                  <a:pt x="31" y="32"/>
                  <a:pt x="27" y="37"/>
                  <a:pt x="23" y="43"/>
                </a:cubicBezTo>
                <a:cubicBezTo>
                  <a:pt x="22" y="44"/>
                  <a:pt x="22" y="45"/>
                  <a:pt x="21" y="45"/>
                </a:cubicBezTo>
                <a:close/>
                <a:moveTo>
                  <a:pt x="189" y="90"/>
                </a:moveTo>
                <a:cubicBezTo>
                  <a:pt x="189" y="90"/>
                  <a:pt x="189" y="90"/>
                  <a:pt x="189" y="90"/>
                </a:cubicBezTo>
                <a:cubicBezTo>
                  <a:pt x="189" y="87"/>
                  <a:pt x="189" y="84"/>
                  <a:pt x="188" y="81"/>
                </a:cubicBezTo>
                <a:cubicBezTo>
                  <a:pt x="188" y="77"/>
                  <a:pt x="187" y="72"/>
                  <a:pt x="186" y="68"/>
                </a:cubicBezTo>
                <a:cubicBezTo>
                  <a:pt x="185" y="64"/>
                  <a:pt x="184" y="60"/>
                  <a:pt x="182" y="56"/>
                </a:cubicBezTo>
                <a:cubicBezTo>
                  <a:pt x="179" y="49"/>
                  <a:pt x="175" y="42"/>
                  <a:pt x="171" y="35"/>
                </a:cubicBezTo>
                <a:cubicBezTo>
                  <a:pt x="167" y="30"/>
                  <a:pt x="163" y="26"/>
                  <a:pt x="158" y="22"/>
                </a:cubicBezTo>
                <a:cubicBezTo>
                  <a:pt x="154" y="18"/>
                  <a:pt x="149" y="15"/>
                  <a:pt x="144" y="13"/>
                </a:cubicBezTo>
                <a:cubicBezTo>
                  <a:pt x="141" y="11"/>
                  <a:pt x="139" y="10"/>
                  <a:pt x="136" y="9"/>
                </a:cubicBezTo>
                <a:cubicBezTo>
                  <a:pt x="131" y="7"/>
                  <a:pt x="127" y="6"/>
                  <a:pt x="123" y="5"/>
                </a:cubicBezTo>
                <a:cubicBezTo>
                  <a:pt x="122" y="5"/>
                  <a:pt x="122" y="5"/>
                  <a:pt x="121" y="5"/>
                </a:cubicBezTo>
                <a:cubicBezTo>
                  <a:pt x="121" y="5"/>
                  <a:pt x="121" y="5"/>
                  <a:pt x="121" y="5"/>
                </a:cubicBezTo>
                <a:cubicBezTo>
                  <a:pt x="127" y="6"/>
                  <a:pt x="132" y="9"/>
                  <a:pt x="138" y="12"/>
                </a:cubicBezTo>
                <a:cubicBezTo>
                  <a:pt x="138" y="12"/>
                  <a:pt x="139" y="13"/>
                  <a:pt x="139" y="13"/>
                </a:cubicBezTo>
                <a:cubicBezTo>
                  <a:pt x="144" y="16"/>
                  <a:pt x="148" y="18"/>
                  <a:pt x="151" y="22"/>
                </a:cubicBezTo>
                <a:cubicBezTo>
                  <a:pt x="156" y="25"/>
                  <a:pt x="160" y="30"/>
                  <a:pt x="164" y="34"/>
                </a:cubicBezTo>
                <a:cubicBezTo>
                  <a:pt x="168" y="39"/>
                  <a:pt x="171" y="44"/>
                  <a:pt x="174" y="49"/>
                </a:cubicBezTo>
                <a:cubicBezTo>
                  <a:pt x="176" y="51"/>
                  <a:pt x="177" y="53"/>
                  <a:pt x="178" y="56"/>
                </a:cubicBezTo>
                <a:cubicBezTo>
                  <a:pt x="180" y="61"/>
                  <a:pt x="183" y="67"/>
                  <a:pt x="185" y="73"/>
                </a:cubicBezTo>
                <a:cubicBezTo>
                  <a:pt x="186" y="77"/>
                  <a:pt x="187" y="81"/>
                  <a:pt x="188" y="85"/>
                </a:cubicBezTo>
                <a:cubicBezTo>
                  <a:pt x="189" y="87"/>
                  <a:pt x="189" y="88"/>
                  <a:pt x="189" y="90"/>
                </a:cubicBezTo>
                <a:close/>
                <a:moveTo>
                  <a:pt x="121" y="190"/>
                </a:moveTo>
                <a:cubicBezTo>
                  <a:pt x="122" y="190"/>
                  <a:pt x="122" y="190"/>
                  <a:pt x="122" y="190"/>
                </a:cubicBezTo>
                <a:cubicBezTo>
                  <a:pt x="126" y="188"/>
                  <a:pt x="130" y="187"/>
                  <a:pt x="134" y="184"/>
                </a:cubicBezTo>
                <a:cubicBezTo>
                  <a:pt x="137" y="183"/>
                  <a:pt x="140" y="181"/>
                  <a:pt x="143" y="179"/>
                </a:cubicBezTo>
                <a:cubicBezTo>
                  <a:pt x="148" y="175"/>
                  <a:pt x="152" y="172"/>
                  <a:pt x="156" y="168"/>
                </a:cubicBezTo>
                <a:cubicBezTo>
                  <a:pt x="161" y="163"/>
                  <a:pt x="166" y="158"/>
                  <a:pt x="170" y="153"/>
                </a:cubicBezTo>
                <a:cubicBezTo>
                  <a:pt x="174" y="148"/>
                  <a:pt x="177" y="143"/>
                  <a:pt x="180" y="137"/>
                </a:cubicBezTo>
                <a:cubicBezTo>
                  <a:pt x="182" y="132"/>
                  <a:pt x="183" y="128"/>
                  <a:pt x="185" y="123"/>
                </a:cubicBezTo>
                <a:cubicBezTo>
                  <a:pt x="187" y="119"/>
                  <a:pt x="188" y="114"/>
                  <a:pt x="188" y="110"/>
                </a:cubicBezTo>
                <a:cubicBezTo>
                  <a:pt x="189" y="105"/>
                  <a:pt x="189" y="99"/>
                  <a:pt x="188" y="94"/>
                </a:cubicBezTo>
                <a:cubicBezTo>
                  <a:pt x="188" y="91"/>
                  <a:pt x="187" y="87"/>
                  <a:pt x="186" y="84"/>
                </a:cubicBezTo>
                <a:cubicBezTo>
                  <a:pt x="185" y="79"/>
                  <a:pt x="184" y="74"/>
                  <a:pt x="182" y="70"/>
                </a:cubicBezTo>
                <a:cubicBezTo>
                  <a:pt x="182" y="70"/>
                  <a:pt x="182" y="69"/>
                  <a:pt x="181" y="69"/>
                </a:cubicBezTo>
                <a:cubicBezTo>
                  <a:pt x="181" y="69"/>
                  <a:pt x="181" y="70"/>
                  <a:pt x="181" y="70"/>
                </a:cubicBezTo>
                <a:cubicBezTo>
                  <a:pt x="182" y="71"/>
                  <a:pt x="182" y="73"/>
                  <a:pt x="183" y="74"/>
                </a:cubicBezTo>
                <a:cubicBezTo>
                  <a:pt x="184" y="80"/>
                  <a:pt x="185" y="85"/>
                  <a:pt x="186" y="91"/>
                </a:cubicBezTo>
                <a:cubicBezTo>
                  <a:pt x="186" y="98"/>
                  <a:pt x="185" y="106"/>
                  <a:pt x="184" y="113"/>
                </a:cubicBezTo>
                <a:cubicBezTo>
                  <a:pt x="184" y="118"/>
                  <a:pt x="183" y="123"/>
                  <a:pt x="181" y="128"/>
                </a:cubicBezTo>
                <a:cubicBezTo>
                  <a:pt x="179" y="134"/>
                  <a:pt x="176" y="140"/>
                  <a:pt x="173" y="146"/>
                </a:cubicBezTo>
                <a:cubicBezTo>
                  <a:pt x="171" y="149"/>
                  <a:pt x="169" y="152"/>
                  <a:pt x="166" y="155"/>
                </a:cubicBezTo>
                <a:cubicBezTo>
                  <a:pt x="161" y="162"/>
                  <a:pt x="155" y="168"/>
                  <a:pt x="148" y="173"/>
                </a:cubicBezTo>
                <a:cubicBezTo>
                  <a:pt x="144" y="177"/>
                  <a:pt x="139" y="179"/>
                  <a:pt x="135" y="182"/>
                </a:cubicBezTo>
                <a:cubicBezTo>
                  <a:pt x="131" y="185"/>
                  <a:pt x="127" y="188"/>
                  <a:pt x="122" y="190"/>
                </a:cubicBezTo>
                <a:cubicBezTo>
                  <a:pt x="122" y="190"/>
                  <a:pt x="122" y="190"/>
                  <a:pt x="121" y="190"/>
                </a:cubicBezTo>
                <a:close/>
                <a:moveTo>
                  <a:pt x="58" y="8"/>
                </a:moveTo>
                <a:cubicBezTo>
                  <a:pt x="58" y="8"/>
                  <a:pt x="58" y="7"/>
                  <a:pt x="58" y="7"/>
                </a:cubicBezTo>
                <a:cubicBezTo>
                  <a:pt x="58" y="7"/>
                  <a:pt x="58" y="8"/>
                  <a:pt x="58" y="8"/>
                </a:cubicBezTo>
                <a:cubicBezTo>
                  <a:pt x="56" y="8"/>
                  <a:pt x="54" y="9"/>
                  <a:pt x="52" y="10"/>
                </a:cubicBezTo>
                <a:cubicBezTo>
                  <a:pt x="46" y="12"/>
                  <a:pt x="40" y="15"/>
                  <a:pt x="36" y="20"/>
                </a:cubicBezTo>
                <a:cubicBezTo>
                  <a:pt x="33" y="23"/>
                  <a:pt x="30" y="26"/>
                  <a:pt x="27" y="29"/>
                </a:cubicBezTo>
                <a:cubicBezTo>
                  <a:pt x="22" y="34"/>
                  <a:pt x="18" y="40"/>
                  <a:pt x="14" y="46"/>
                </a:cubicBezTo>
                <a:cubicBezTo>
                  <a:pt x="12" y="50"/>
                  <a:pt x="10" y="53"/>
                  <a:pt x="9" y="57"/>
                </a:cubicBezTo>
                <a:cubicBezTo>
                  <a:pt x="6" y="64"/>
                  <a:pt x="4" y="72"/>
                  <a:pt x="3" y="80"/>
                </a:cubicBezTo>
                <a:cubicBezTo>
                  <a:pt x="3" y="80"/>
                  <a:pt x="3" y="80"/>
                  <a:pt x="3" y="81"/>
                </a:cubicBezTo>
                <a:cubicBezTo>
                  <a:pt x="3" y="81"/>
                  <a:pt x="3" y="82"/>
                  <a:pt x="3" y="82"/>
                </a:cubicBezTo>
                <a:cubicBezTo>
                  <a:pt x="4" y="77"/>
                  <a:pt x="6" y="71"/>
                  <a:pt x="8" y="66"/>
                </a:cubicBezTo>
                <a:cubicBezTo>
                  <a:pt x="12" y="54"/>
                  <a:pt x="18" y="44"/>
                  <a:pt x="26" y="34"/>
                </a:cubicBezTo>
                <a:cubicBezTo>
                  <a:pt x="29" y="30"/>
                  <a:pt x="32" y="25"/>
                  <a:pt x="36" y="22"/>
                </a:cubicBezTo>
                <a:cubicBezTo>
                  <a:pt x="43" y="16"/>
                  <a:pt x="50" y="11"/>
                  <a:pt x="58" y="8"/>
                </a:cubicBezTo>
                <a:cubicBezTo>
                  <a:pt x="58" y="8"/>
                  <a:pt x="58" y="8"/>
                  <a:pt x="58" y="8"/>
                </a:cubicBezTo>
                <a:close/>
                <a:moveTo>
                  <a:pt x="50" y="185"/>
                </a:moveTo>
                <a:cubicBezTo>
                  <a:pt x="50" y="185"/>
                  <a:pt x="50" y="185"/>
                  <a:pt x="50" y="185"/>
                </a:cubicBezTo>
                <a:cubicBezTo>
                  <a:pt x="49" y="185"/>
                  <a:pt x="49" y="185"/>
                  <a:pt x="49" y="184"/>
                </a:cubicBezTo>
                <a:cubicBezTo>
                  <a:pt x="47" y="183"/>
                  <a:pt x="45" y="182"/>
                  <a:pt x="43" y="180"/>
                </a:cubicBezTo>
                <a:cubicBezTo>
                  <a:pt x="39" y="177"/>
                  <a:pt x="35" y="173"/>
                  <a:pt x="32" y="170"/>
                </a:cubicBezTo>
                <a:cubicBezTo>
                  <a:pt x="30" y="168"/>
                  <a:pt x="28" y="166"/>
                  <a:pt x="26" y="163"/>
                </a:cubicBezTo>
                <a:cubicBezTo>
                  <a:pt x="23" y="159"/>
                  <a:pt x="20" y="155"/>
                  <a:pt x="18" y="151"/>
                </a:cubicBezTo>
                <a:cubicBezTo>
                  <a:pt x="15" y="147"/>
                  <a:pt x="13" y="143"/>
                  <a:pt x="12" y="138"/>
                </a:cubicBezTo>
                <a:cubicBezTo>
                  <a:pt x="10" y="135"/>
                  <a:pt x="9" y="131"/>
                  <a:pt x="8" y="127"/>
                </a:cubicBezTo>
                <a:cubicBezTo>
                  <a:pt x="7" y="124"/>
                  <a:pt x="6" y="122"/>
                  <a:pt x="6" y="120"/>
                </a:cubicBezTo>
                <a:cubicBezTo>
                  <a:pt x="4" y="113"/>
                  <a:pt x="3" y="107"/>
                  <a:pt x="3" y="101"/>
                </a:cubicBezTo>
                <a:cubicBezTo>
                  <a:pt x="3" y="97"/>
                  <a:pt x="4" y="93"/>
                  <a:pt x="4" y="89"/>
                </a:cubicBezTo>
                <a:cubicBezTo>
                  <a:pt x="4" y="89"/>
                  <a:pt x="4" y="88"/>
                  <a:pt x="4" y="88"/>
                </a:cubicBezTo>
                <a:cubicBezTo>
                  <a:pt x="3" y="89"/>
                  <a:pt x="3" y="91"/>
                  <a:pt x="3" y="93"/>
                </a:cubicBezTo>
                <a:cubicBezTo>
                  <a:pt x="2" y="97"/>
                  <a:pt x="2" y="101"/>
                  <a:pt x="2" y="105"/>
                </a:cubicBezTo>
                <a:cubicBezTo>
                  <a:pt x="2" y="110"/>
                  <a:pt x="3" y="116"/>
                  <a:pt x="4" y="121"/>
                </a:cubicBezTo>
                <a:cubicBezTo>
                  <a:pt x="5" y="127"/>
                  <a:pt x="7" y="133"/>
                  <a:pt x="9" y="138"/>
                </a:cubicBezTo>
                <a:cubicBezTo>
                  <a:pt x="10" y="139"/>
                  <a:pt x="10" y="139"/>
                  <a:pt x="10" y="140"/>
                </a:cubicBezTo>
                <a:cubicBezTo>
                  <a:pt x="12" y="143"/>
                  <a:pt x="13" y="146"/>
                  <a:pt x="14" y="148"/>
                </a:cubicBezTo>
                <a:cubicBezTo>
                  <a:pt x="15" y="151"/>
                  <a:pt x="16" y="153"/>
                  <a:pt x="17" y="155"/>
                </a:cubicBezTo>
                <a:cubicBezTo>
                  <a:pt x="19" y="158"/>
                  <a:pt x="22" y="161"/>
                  <a:pt x="24" y="164"/>
                </a:cubicBezTo>
                <a:cubicBezTo>
                  <a:pt x="27" y="167"/>
                  <a:pt x="31" y="171"/>
                  <a:pt x="35" y="174"/>
                </a:cubicBezTo>
                <a:cubicBezTo>
                  <a:pt x="39" y="177"/>
                  <a:pt x="43" y="181"/>
                  <a:pt x="47" y="184"/>
                </a:cubicBezTo>
                <a:cubicBezTo>
                  <a:pt x="48" y="184"/>
                  <a:pt x="49" y="185"/>
                  <a:pt x="50" y="185"/>
                </a:cubicBezTo>
                <a:close/>
                <a:moveTo>
                  <a:pt x="33" y="28"/>
                </a:moveTo>
                <a:cubicBezTo>
                  <a:pt x="33" y="28"/>
                  <a:pt x="33" y="28"/>
                  <a:pt x="33" y="28"/>
                </a:cubicBezTo>
                <a:cubicBezTo>
                  <a:pt x="33" y="28"/>
                  <a:pt x="33" y="28"/>
                  <a:pt x="34" y="27"/>
                </a:cubicBezTo>
                <a:cubicBezTo>
                  <a:pt x="36" y="25"/>
                  <a:pt x="38" y="23"/>
                  <a:pt x="41" y="21"/>
                </a:cubicBezTo>
                <a:cubicBezTo>
                  <a:pt x="48" y="15"/>
                  <a:pt x="56" y="11"/>
                  <a:pt x="65" y="8"/>
                </a:cubicBezTo>
                <a:cubicBezTo>
                  <a:pt x="69" y="6"/>
                  <a:pt x="74" y="5"/>
                  <a:pt x="78" y="4"/>
                </a:cubicBezTo>
                <a:cubicBezTo>
                  <a:pt x="79" y="4"/>
                  <a:pt x="79" y="4"/>
                  <a:pt x="80" y="4"/>
                </a:cubicBezTo>
                <a:cubicBezTo>
                  <a:pt x="79" y="4"/>
                  <a:pt x="78" y="4"/>
                  <a:pt x="78" y="4"/>
                </a:cubicBezTo>
                <a:cubicBezTo>
                  <a:pt x="75" y="4"/>
                  <a:pt x="73" y="4"/>
                  <a:pt x="70" y="5"/>
                </a:cubicBezTo>
                <a:cubicBezTo>
                  <a:pt x="67" y="6"/>
                  <a:pt x="63" y="8"/>
                  <a:pt x="60" y="9"/>
                </a:cubicBezTo>
                <a:cubicBezTo>
                  <a:pt x="50" y="13"/>
                  <a:pt x="41" y="19"/>
                  <a:pt x="34" y="27"/>
                </a:cubicBezTo>
                <a:cubicBezTo>
                  <a:pt x="33" y="27"/>
                  <a:pt x="33" y="28"/>
                  <a:pt x="33" y="28"/>
                </a:cubicBezTo>
                <a:close/>
                <a:moveTo>
                  <a:pt x="107" y="3"/>
                </a:moveTo>
                <a:cubicBezTo>
                  <a:pt x="105" y="3"/>
                  <a:pt x="103" y="2"/>
                  <a:pt x="100" y="2"/>
                </a:cubicBezTo>
                <a:cubicBezTo>
                  <a:pt x="103" y="3"/>
                  <a:pt x="105" y="3"/>
                  <a:pt x="107" y="3"/>
                </a:cubicBezTo>
                <a:close/>
                <a:moveTo>
                  <a:pt x="98" y="2"/>
                </a:moveTo>
                <a:cubicBezTo>
                  <a:pt x="98" y="2"/>
                  <a:pt x="98" y="2"/>
                  <a:pt x="98" y="2"/>
                </a:cubicBezTo>
                <a:cubicBezTo>
                  <a:pt x="98" y="2"/>
                  <a:pt x="99" y="2"/>
                  <a:pt x="99" y="2"/>
                </a:cubicBezTo>
                <a:cubicBezTo>
                  <a:pt x="99" y="2"/>
                  <a:pt x="99" y="2"/>
                  <a:pt x="99" y="2"/>
                </a:cubicBezTo>
                <a:cubicBezTo>
                  <a:pt x="99" y="2"/>
                  <a:pt x="98" y="2"/>
                  <a:pt x="98" y="2"/>
                </a:cubicBezTo>
                <a:close/>
                <a:moveTo>
                  <a:pt x="108" y="3"/>
                </a:moveTo>
                <a:cubicBezTo>
                  <a:pt x="108" y="3"/>
                  <a:pt x="108" y="3"/>
                  <a:pt x="108" y="3"/>
                </a:cubicBezTo>
                <a:cubicBezTo>
                  <a:pt x="109" y="3"/>
                  <a:pt x="109" y="3"/>
                  <a:pt x="109" y="3"/>
                </a:cubicBezTo>
                <a:cubicBezTo>
                  <a:pt x="109" y="3"/>
                  <a:pt x="109" y="3"/>
                  <a:pt x="109" y="3"/>
                </a:cubicBezTo>
                <a:cubicBezTo>
                  <a:pt x="109" y="3"/>
                  <a:pt x="109" y="3"/>
                  <a:pt x="108"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16" name="Freeform 34"/>
          <p:cNvSpPr>
            <a:spLocks noEditPoints="1"/>
          </p:cNvSpPr>
          <p:nvPr/>
        </p:nvSpPr>
        <p:spPr bwMode="auto">
          <a:xfrm>
            <a:off x="2648246" y="1173956"/>
            <a:ext cx="165681" cy="215671"/>
          </a:xfrm>
          <a:custGeom>
            <a:gdLst>
              <a:gd fmla="*/ 64 w 64" name="T0"/>
              <a:gd fmla="*/ 65 h 83" name="T1"/>
              <a:gd fmla="*/ 8 w 64" name="T2"/>
              <a:gd fmla="*/ 82 h 83" name="T3"/>
              <a:gd fmla="*/ 28 w 64" name="T4"/>
              <a:gd fmla="*/ 43 h 83" name="T5"/>
              <a:gd fmla="*/ 20 w 64" name="T6"/>
              <a:gd fmla="*/ 24 h 83" name="T7"/>
              <a:gd fmla="*/ 7 w 64" name="T8"/>
              <a:gd fmla="*/ 29 h 83" name="T9"/>
              <a:gd fmla="*/ 21 w 64" name="T10"/>
              <a:gd fmla="*/ 1 h 83" name="T11"/>
              <a:gd fmla="*/ 56 w 64" name="T12"/>
              <a:gd fmla="*/ 36 h 83" name="T13"/>
              <a:gd fmla="*/ 28 w 64" name="T14"/>
              <a:gd fmla="*/ 46 h 83" name="T15"/>
              <a:gd fmla="*/ 28 w 64" name="T16"/>
              <a:gd fmla="*/ 46 h 83" name="T17"/>
              <a:gd fmla="*/ 35 w 64" name="T18"/>
              <a:gd fmla="*/ 46 h 83" name="T19"/>
              <a:gd fmla="*/ 22 w 64" name="T20"/>
              <a:gd fmla="*/ 73 h 83" name="T21"/>
              <a:gd fmla="*/ 53 w 64" name="T22"/>
              <a:gd fmla="*/ 78 h 83" name="T23"/>
              <a:gd fmla="*/ 24 w 64" name="T24"/>
              <a:gd fmla="*/ 58 h 83" name="T25"/>
              <a:gd fmla="*/ 44 w 64" name="T26"/>
              <a:gd fmla="*/ 51 h 83" name="T27"/>
              <a:gd fmla="*/ 40 w 64" name="T28"/>
              <a:gd fmla="*/ 34 h 83" name="T29"/>
              <a:gd fmla="*/ 55 w 64" name="T30"/>
              <a:gd fmla="*/ 74 h 83" name="T31"/>
              <a:gd fmla="*/ 28 w 64" name="T32"/>
              <a:gd fmla="*/ 54 h 83" name="T33"/>
              <a:gd fmla="*/ 33 w 64" name="T34"/>
              <a:gd fmla="*/ 9 h 83" name="T35"/>
              <a:gd fmla="*/ 37 w 64" name="T36"/>
              <a:gd fmla="*/ 51 h 83" name="T37"/>
              <a:gd fmla="*/ 36 w 64" name="T38"/>
              <a:gd fmla="*/ 67 h 83" name="T39"/>
              <a:gd fmla="*/ 33 w 64" name="T40"/>
              <a:gd fmla="*/ 55 h 83" name="T41"/>
              <a:gd fmla="*/ 39 w 64" name="T42"/>
              <a:gd fmla="*/ 44 h 83" name="T43"/>
              <a:gd fmla="*/ 5 w 64" name="T44"/>
              <a:gd fmla="*/ 20 h 83" name="T45"/>
              <a:gd fmla="*/ 32 w 64" name="T46"/>
              <a:gd fmla="*/ 74 h 83" name="T47"/>
              <a:gd fmla="*/ 42 w 64" name="T48"/>
              <a:gd fmla="*/ 35 h 83" name="T49"/>
              <a:gd fmla="*/ 47 w 64" name="T50"/>
              <a:gd fmla="*/ 14 h 83" name="T51"/>
              <a:gd fmla="*/ 54 w 64" name="T52"/>
              <a:gd fmla="*/ 70 h 83" name="T53"/>
              <a:gd fmla="*/ 51 w 64" name="T54"/>
              <a:gd fmla="*/ 27 h 83" name="T55"/>
              <a:gd fmla="*/ 19 w 64" name="T56"/>
              <a:gd fmla="*/ 74 h 83" name="T57"/>
              <a:gd fmla="*/ 61 w 64" name="T58"/>
              <a:gd fmla="*/ 67 h 83" name="T59"/>
              <a:gd fmla="*/ 57 w 64" name="T60"/>
              <a:gd fmla="*/ 70 h 83" name="T61"/>
              <a:gd fmla="*/ 23 w 64" name="T62"/>
              <a:gd fmla="*/ 10 h 83" name="T63"/>
              <a:gd fmla="*/ 17 w 64" name="T64"/>
              <a:gd fmla="*/ 71 h 83" name="T65"/>
              <a:gd fmla="*/ 39 w 64" name="T66"/>
              <a:gd fmla="*/ 16 h 83" name="T67"/>
              <a:gd fmla="*/ 35 w 64" name="T68"/>
              <a:gd fmla="*/ 12 h 83" name="T69"/>
              <a:gd fmla="*/ 40 w 64" name="T70"/>
              <a:gd fmla="*/ 48 h 83" name="T71"/>
              <a:gd fmla="*/ 5 w 64" name="T72"/>
              <a:gd fmla="*/ 25 h 83" name="T73"/>
              <a:gd fmla="*/ 54 w 64" name="T74"/>
              <a:gd fmla="*/ 65 h 83" name="T75"/>
              <a:gd fmla="*/ 44 w 64" name="T76"/>
              <a:gd fmla="*/ 14 h 83" name="T77"/>
              <a:gd fmla="*/ 48 w 64" name="T78"/>
              <a:gd fmla="*/ 21 h 83" name="T79"/>
              <a:gd fmla="*/ 31 w 64" name="T80"/>
              <a:gd fmla="*/ 7 h 83" name="T81"/>
              <a:gd fmla="*/ 43 w 64" name="T82"/>
              <a:gd fmla="*/ 46 h 83" name="T83"/>
              <a:gd fmla="*/ 27 w 64" name="T84"/>
              <a:gd fmla="*/ 50 h 83" name="T85"/>
              <a:gd fmla="*/ 35 w 64" name="T86"/>
              <a:gd fmla="*/ 53 h 83" name="T87"/>
              <a:gd fmla="*/ 39 w 64" name="T88"/>
              <a:gd fmla="*/ 11 h 83" name="T89"/>
              <a:gd fmla="*/ 14 w 64" name="T90"/>
              <a:gd fmla="*/ 14 h 83" name="T91"/>
              <a:gd fmla="*/ 38 w 64" name="T92"/>
              <a:gd fmla="*/ 19 h 83" name="T93"/>
              <a:gd fmla="*/ 24 w 64" name="T94"/>
              <a:gd fmla="*/ 71 h 83" name="T95"/>
              <a:gd fmla="*/ 45 w 64" name="T96"/>
              <a:gd fmla="*/ 21 h 83" name="T97"/>
              <a:gd fmla="*/ 26 w 64" name="T98"/>
              <a:gd fmla="*/ 52 h 83" name="T99"/>
              <a:gd fmla="*/ 47 w 64" name="T100"/>
              <a:gd fmla="*/ 23 h 83" name="T101"/>
              <a:gd fmla="*/ 36 w 64" name="T102"/>
              <a:gd fmla="*/ 74 h 83" name="T103"/>
              <a:gd fmla="*/ 46 w 64" name="T104"/>
              <a:gd fmla="*/ 18 h 83" name="T105"/>
              <a:gd fmla="*/ 4 w 64" name="T106"/>
              <a:gd fmla="*/ 14 h 83" name="T107"/>
              <a:gd fmla="*/ 31 w 64" name="T108"/>
              <a:gd fmla="*/ 52 h 83" name="T109"/>
              <a:gd fmla="*/ 23 w 64" name="T110"/>
              <a:gd fmla="*/ 14 h 83" name="T111"/>
              <a:gd fmla="*/ 46 w 64" name="T112"/>
              <a:gd fmla="*/ 42 h 83" name="T113"/>
              <a:gd fmla="*/ 41 w 64" name="T114"/>
              <a:gd fmla="*/ 25 h 83" name="T115"/>
              <a:gd fmla="*/ 42 w 64" name="T116"/>
              <a:gd fmla="*/ 16 h 83" name="T117"/>
              <a:gd fmla="*/ 56 w 64" name="T118"/>
              <a:gd fmla="*/ 66 h 83"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83" w="64">
                <a:moveTo>
                  <a:pt x="37" y="63"/>
                </a:moveTo>
                <a:cubicBezTo>
                  <a:pt x="39" y="63"/>
                  <a:pt x="41" y="63"/>
                  <a:pt x="42" y="62"/>
                </a:cubicBezTo>
                <a:cubicBezTo>
                  <a:pt x="45" y="62"/>
                  <a:pt x="47" y="61"/>
                  <a:pt x="49" y="61"/>
                </a:cubicBezTo>
                <a:cubicBezTo>
                  <a:pt x="50" y="61"/>
                  <a:pt x="51" y="61"/>
                  <a:pt x="52" y="61"/>
                </a:cubicBezTo>
                <a:cubicBezTo>
                  <a:pt x="55" y="61"/>
                  <a:pt x="58" y="61"/>
                  <a:pt x="61" y="61"/>
                </a:cubicBezTo>
                <a:cubicBezTo>
                  <a:pt x="61" y="61"/>
                  <a:pt x="62" y="61"/>
                  <a:pt x="62" y="61"/>
                </a:cubicBezTo>
                <a:cubicBezTo>
                  <a:pt x="63" y="61"/>
                  <a:pt x="63" y="62"/>
                  <a:pt x="63" y="63"/>
                </a:cubicBezTo>
                <a:cubicBezTo>
                  <a:pt x="64" y="63"/>
                  <a:pt x="64" y="63"/>
                  <a:pt x="64" y="63"/>
                </a:cubicBezTo>
                <a:cubicBezTo>
                  <a:pt x="64" y="64"/>
                  <a:pt x="64" y="64"/>
                  <a:pt x="64" y="65"/>
                </a:cubicBezTo>
                <a:cubicBezTo>
                  <a:pt x="64" y="68"/>
                  <a:pt x="64" y="72"/>
                  <a:pt x="64" y="75"/>
                </a:cubicBezTo>
                <a:cubicBezTo>
                  <a:pt x="64" y="77"/>
                  <a:pt x="64" y="78"/>
                  <a:pt x="63" y="80"/>
                </a:cubicBezTo>
                <a:cubicBezTo>
                  <a:pt x="63" y="81"/>
                  <a:pt x="63" y="81"/>
                  <a:pt x="61" y="81"/>
                </a:cubicBezTo>
                <a:cubicBezTo>
                  <a:pt x="55" y="81"/>
                  <a:pt x="48" y="81"/>
                  <a:pt x="42" y="81"/>
                </a:cubicBezTo>
                <a:cubicBezTo>
                  <a:pt x="35" y="81"/>
                  <a:pt x="29" y="81"/>
                  <a:pt x="22" y="82"/>
                </a:cubicBezTo>
                <a:cubicBezTo>
                  <a:pt x="21" y="82"/>
                  <a:pt x="20" y="82"/>
                  <a:pt x="19" y="82"/>
                </a:cubicBezTo>
                <a:cubicBezTo>
                  <a:pt x="17" y="82"/>
                  <a:pt x="14" y="82"/>
                  <a:pt x="12" y="82"/>
                </a:cubicBezTo>
                <a:cubicBezTo>
                  <a:pt x="11" y="82"/>
                  <a:pt x="10" y="82"/>
                  <a:pt x="9" y="82"/>
                </a:cubicBezTo>
                <a:cubicBezTo>
                  <a:pt x="8" y="83"/>
                  <a:pt x="8" y="83"/>
                  <a:pt x="8" y="82"/>
                </a:cubicBezTo>
                <a:cubicBezTo>
                  <a:pt x="7" y="82"/>
                  <a:pt x="6" y="80"/>
                  <a:pt x="7" y="79"/>
                </a:cubicBezTo>
                <a:cubicBezTo>
                  <a:pt x="8" y="79"/>
                  <a:pt x="8" y="79"/>
                  <a:pt x="8" y="78"/>
                </a:cubicBezTo>
                <a:cubicBezTo>
                  <a:pt x="8" y="78"/>
                  <a:pt x="8" y="77"/>
                  <a:pt x="9" y="77"/>
                </a:cubicBezTo>
                <a:cubicBezTo>
                  <a:pt x="9" y="76"/>
                  <a:pt x="9" y="76"/>
                  <a:pt x="9" y="76"/>
                </a:cubicBezTo>
                <a:cubicBezTo>
                  <a:pt x="9" y="74"/>
                  <a:pt x="10" y="71"/>
                  <a:pt x="10" y="69"/>
                </a:cubicBezTo>
                <a:cubicBezTo>
                  <a:pt x="11" y="65"/>
                  <a:pt x="12" y="61"/>
                  <a:pt x="15" y="57"/>
                </a:cubicBezTo>
                <a:cubicBezTo>
                  <a:pt x="17" y="55"/>
                  <a:pt x="18" y="52"/>
                  <a:pt x="20" y="50"/>
                </a:cubicBezTo>
                <a:cubicBezTo>
                  <a:pt x="21" y="49"/>
                  <a:pt x="22" y="48"/>
                  <a:pt x="23" y="47"/>
                </a:cubicBezTo>
                <a:cubicBezTo>
                  <a:pt x="25" y="46"/>
                  <a:pt x="26" y="44"/>
                  <a:pt x="28" y="43"/>
                </a:cubicBezTo>
                <a:cubicBezTo>
                  <a:pt x="29" y="42"/>
                  <a:pt x="30" y="41"/>
                  <a:pt x="32" y="40"/>
                </a:cubicBezTo>
                <a:cubicBezTo>
                  <a:pt x="32" y="40"/>
                  <a:pt x="33" y="39"/>
                  <a:pt x="34" y="39"/>
                </a:cubicBezTo>
                <a:cubicBezTo>
                  <a:pt x="36" y="37"/>
                  <a:pt x="36" y="35"/>
                  <a:pt x="37" y="33"/>
                </a:cubicBezTo>
                <a:cubicBezTo>
                  <a:pt x="37" y="30"/>
                  <a:pt x="37" y="27"/>
                  <a:pt x="37" y="24"/>
                </a:cubicBezTo>
                <a:cubicBezTo>
                  <a:pt x="36" y="23"/>
                  <a:pt x="36" y="21"/>
                  <a:pt x="35" y="20"/>
                </a:cubicBezTo>
                <a:cubicBezTo>
                  <a:pt x="35" y="19"/>
                  <a:pt x="34" y="19"/>
                  <a:pt x="33" y="19"/>
                </a:cubicBezTo>
                <a:cubicBezTo>
                  <a:pt x="33" y="19"/>
                  <a:pt x="32" y="19"/>
                  <a:pt x="31" y="18"/>
                </a:cubicBezTo>
                <a:cubicBezTo>
                  <a:pt x="27" y="18"/>
                  <a:pt x="24" y="19"/>
                  <a:pt x="21" y="21"/>
                </a:cubicBezTo>
                <a:cubicBezTo>
                  <a:pt x="21" y="22"/>
                  <a:pt x="20" y="23"/>
                  <a:pt x="20" y="24"/>
                </a:cubicBezTo>
                <a:cubicBezTo>
                  <a:pt x="21" y="24"/>
                  <a:pt x="21" y="25"/>
                  <a:pt x="21" y="25"/>
                </a:cubicBezTo>
                <a:cubicBezTo>
                  <a:pt x="21" y="27"/>
                  <a:pt x="20" y="27"/>
                  <a:pt x="19" y="28"/>
                </a:cubicBezTo>
                <a:cubicBezTo>
                  <a:pt x="19" y="28"/>
                  <a:pt x="18" y="28"/>
                  <a:pt x="18" y="28"/>
                </a:cubicBezTo>
                <a:cubicBezTo>
                  <a:pt x="18" y="28"/>
                  <a:pt x="17" y="28"/>
                  <a:pt x="17" y="28"/>
                </a:cubicBezTo>
                <a:cubicBezTo>
                  <a:pt x="17" y="28"/>
                  <a:pt x="16" y="28"/>
                  <a:pt x="16" y="28"/>
                </a:cubicBezTo>
                <a:cubicBezTo>
                  <a:pt x="14" y="28"/>
                  <a:pt x="13" y="28"/>
                  <a:pt x="11" y="28"/>
                </a:cubicBezTo>
                <a:cubicBezTo>
                  <a:pt x="10" y="28"/>
                  <a:pt x="10" y="28"/>
                  <a:pt x="9" y="29"/>
                </a:cubicBezTo>
                <a:cubicBezTo>
                  <a:pt x="9" y="29"/>
                  <a:pt x="9" y="29"/>
                  <a:pt x="9" y="29"/>
                </a:cubicBezTo>
                <a:cubicBezTo>
                  <a:pt x="8" y="29"/>
                  <a:pt x="8" y="29"/>
                  <a:pt x="7" y="29"/>
                </a:cubicBezTo>
                <a:cubicBezTo>
                  <a:pt x="7" y="29"/>
                  <a:pt x="6" y="29"/>
                  <a:pt x="5" y="29"/>
                </a:cubicBezTo>
                <a:cubicBezTo>
                  <a:pt x="5" y="29"/>
                  <a:pt x="4" y="29"/>
                  <a:pt x="3" y="28"/>
                </a:cubicBezTo>
                <a:cubicBezTo>
                  <a:pt x="3" y="28"/>
                  <a:pt x="2" y="28"/>
                  <a:pt x="2" y="28"/>
                </a:cubicBezTo>
                <a:cubicBezTo>
                  <a:pt x="2" y="27"/>
                  <a:pt x="2" y="26"/>
                  <a:pt x="2" y="26"/>
                </a:cubicBezTo>
                <a:cubicBezTo>
                  <a:pt x="1" y="24"/>
                  <a:pt x="1" y="22"/>
                  <a:pt x="1" y="21"/>
                </a:cubicBezTo>
                <a:cubicBezTo>
                  <a:pt x="1" y="19"/>
                  <a:pt x="0" y="18"/>
                  <a:pt x="1" y="16"/>
                </a:cubicBezTo>
                <a:cubicBezTo>
                  <a:pt x="1" y="15"/>
                  <a:pt x="2" y="13"/>
                  <a:pt x="3" y="12"/>
                </a:cubicBezTo>
                <a:cubicBezTo>
                  <a:pt x="5" y="10"/>
                  <a:pt x="7" y="8"/>
                  <a:pt x="9" y="6"/>
                </a:cubicBezTo>
                <a:cubicBezTo>
                  <a:pt x="13" y="3"/>
                  <a:pt x="17" y="1"/>
                  <a:pt x="21" y="1"/>
                </a:cubicBezTo>
                <a:cubicBezTo>
                  <a:pt x="25" y="0"/>
                  <a:pt x="29" y="0"/>
                  <a:pt x="33" y="0"/>
                </a:cubicBezTo>
                <a:cubicBezTo>
                  <a:pt x="36" y="0"/>
                  <a:pt x="39" y="1"/>
                  <a:pt x="42" y="3"/>
                </a:cubicBezTo>
                <a:cubicBezTo>
                  <a:pt x="43" y="4"/>
                  <a:pt x="44" y="4"/>
                  <a:pt x="45" y="5"/>
                </a:cubicBezTo>
                <a:cubicBezTo>
                  <a:pt x="48" y="6"/>
                  <a:pt x="51" y="8"/>
                  <a:pt x="53" y="11"/>
                </a:cubicBezTo>
                <a:cubicBezTo>
                  <a:pt x="55" y="12"/>
                  <a:pt x="55" y="15"/>
                  <a:pt x="56" y="17"/>
                </a:cubicBezTo>
                <a:cubicBezTo>
                  <a:pt x="57" y="20"/>
                  <a:pt x="57" y="22"/>
                  <a:pt x="57" y="25"/>
                </a:cubicBezTo>
                <a:cubicBezTo>
                  <a:pt x="57" y="28"/>
                  <a:pt x="57" y="31"/>
                  <a:pt x="56" y="33"/>
                </a:cubicBezTo>
                <a:cubicBezTo>
                  <a:pt x="56" y="34"/>
                  <a:pt x="56" y="34"/>
                  <a:pt x="56" y="34"/>
                </a:cubicBezTo>
                <a:cubicBezTo>
                  <a:pt x="57" y="35"/>
                  <a:pt x="57" y="35"/>
                  <a:pt x="56" y="36"/>
                </a:cubicBezTo>
                <a:cubicBezTo>
                  <a:pt x="56" y="36"/>
                  <a:pt x="56" y="36"/>
                  <a:pt x="56" y="36"/>
                </a:cubicBezTo>
                <a:cubicBezTo>
                  <a:pt x="55" y="39"/>
                  <a:pt x="55" y="41"/>
                  <a:pt x="54" y="43"/>
                </a:cubicBezTo>
                <a:cubicBezTo>
                  <a:pt x="54" y="44"/>
                  <a:pt x="53" y="45"/>
                  <a:pt x="53" y="46"/>
                </a:cubicBezTo>
                <a:cubicBezTo>
                  <a:pt x="52" y="47"/>
                  <a:pt x="51" y="48"/>
                  <a:pt x="50" y="49"/>
                </a:cubicBezTo>
                <a:cubicBezTo>
                  <a:pt x="49" y="50"/>
                  <a:pt x="49" y="51"/>
                  <a:pt x="48" y="52"/>
                </a:cubicBezTo>
                <a:cubicBezTo>
                  <a:pt x="47" y="53"/>
                  <a:pt x="46" y="55"/>
                  <a:pt x="45" y="56"/>
                </a:cubicBezTo>
                <a:cubicBezTo>
                  <a:pt x="43" y="58"/>
                  <a:pt x="41" y="59"/>
                  <a:pt x="38" y="61"/>
                </a:cubicBezTo>
                <a:cubicBezTo>
                  <a:pt x="38" y="61"/>
                  <a:pt x="37" y="62"/>
                  <a:pt x="37" y="63"/>
                </a:cubicBezTo>
                <a:close/>
                <a:moveTo>
                  <a:pt x="28" y="46"/>
                </a:moveTo>
                <a:cubicBezTo>
                  <a:pt x="28" y="47"/>
                  <a:pt x="27" y="47"/>
                  <a:pt x="27" y="47"/>
                </a:cubicBezTo>
                <a:cubicBezTo>
                  <a:pt x="25" y="48"/>
                  <a:pt x="23" y="50"/>
                  <a:pt x="22" y="52"/>
                </a:cubicBezTo>
                <a:cubicBezTo>
                  <a:pt x="22" y="53"/>
                  <a:pt x="22" y="53"/>
                  <a:pt x="22" y="53"/>
                </a:cubicBezTo>
                <a:cubicBezTo>
                  <a:pt x="22" y="53"/>
                  <a:pt x="22" y="53"/>
                  <a:pt x="22" y="53"/>
                </a:cubicBezTo>
                <a:cubicBezTo>
                  <a:pt x="23" y="52"/>
                  <a:pt x="24" y="51"/>
                  <a:pt x="24" y="51"/>
                </a:cubicBezTo>
                <a:cubicBezTo>
                  <a:pt x="25" y="49"/>
                  <a:pt x="26" y="48"/>
                  <a:pt x="28" y="47"/>
                </a:cubicBezTo>
                <a:cubicBezTo>
                  <a:pt x="28" y="47"/>
                  <a:pt x="28" y="47"/>
                  <a:pt x="28" y="46"/>
                </a:cubicBezTo>
                <a:cubicBezTo>
                  <a:pt x="28" y="46"/>
                  <a:pt x="28" y="46"/>
                  <a:pt x="29" y="46"/>
                </a:cubicBezTo>
                <a:cubicBezTo>
                  <a:pt x="29" y="46"/>
                  <a:pt x="29" y="46"/>
                  <a:pt x="28" y="46"/>
                </a:cubicBezTo>
                <a:cubicBezTo>
                  <a:pt x="28" y="46"/>
                  <a:pt x="28" y="46"/>
                  <a:pt x="28" y="46"/>
                </a:cubicBezTo>
                <a:close/>
                <a:moveTo>
                  <a:pt x="35" y="46"/>
                </a:moveTo>
                <a:cubicBezTo>
                  <a:pt x="35" y="46"/>
                  <a:pt x="35" y="46"/>
                  <a:pt x="35" y="46"/>
                </a:cubicBezTo>
                <a:cubicBezTo>
                  <a:pt x="34" y="46"/>
                  <a:pt x="33" y="47"/>
                  <a:pt x="32" y="48"/>
                </a:cubicBezTo>
                <a:cubicBezTo>
                  <a:pt x="32" y="48"/>
                  <a:pt x="32" y="49"/>
                  <a:pt x="32" y="49"/>
                </a:cubicBezTo>
                <a:cubicBezTo>
                  <a:pt x="33" y="50"/>
                  <a:pt x="33" y="51"/>
                  <a:pt x="33" y="52"/>
                </a:cubicBezTo>
                <a:cubicBezTo>
                  <a:pt x="34" y="51"/>
                  <a:pt x="34" y="51"/>
                  <a:pt x="35" y="51"/>
                </a:cubicBezTo>
                <a:cubicBezTo>
                  <a:pt x="35" y="50"/>
                  <a:pt x="35" y="50"/>
                  <a:pt x="35" y="50"/>
                </a:cubicBezTo>
                <a:cubicBezTo>
                  <a:pt x="35" y="48"/>
                  <a:pt x="35" y="47"/>
                  <a:pt x="35" y="46"/>
                </a:cubicBezTo>
                <a:close/>
                <a:moveTo>
                  <a:pt x="50" y="16"/>
                </a:moveTo>
                <a:cubicBezTo>
                  <a:pt x="50" y="17"/>
                  <a:pt x="49" y="17"/>
                  <a:pt x="49" y="18"/>
                </a:cubicBezTo>
                <a:cubicBezTo>
                  <a:pt x="49" y="19"/>
                  <a:pt x="49" y="20"/>
                  <a:pt x="50" y="21"/>
                </a:cubicBezTo>
                <a:cubicBezTo>
                  <a:pt x="51" y="21"/>
                  <a:pt x="51" y="20"/>
                  <a:pt x="52" y="20"/>
                </a:cubicBezTo>
                <a:cubicBezTo>
                  <a:pt x="52" y="19"/>
                  <a:pt x="51" y="17"/>
                  <a:pt x="50" y="16"/>
                </a:cubicBezTo>
                <a:close/>
                <a:moveTo>
                  <a:pt x="22" y="65"/>
                </a:moveTo>
                <a:cubicBezTo>
                  <a:pt x="21" y="65"/>
                  <a:pt x="21" y="65"/>
                  <a:pt x="21" y="66"/>
                </a:cubicBezTo>
                <a:cubicBezTo>
                  <a:pt x="21" y="68"/>
                  <a:pt x="21" y="70"/>
                  <a:pt x="22" y="72"/>
                </a:cubicBezTo>
                <a:cubicBezTo>
                  <a:pt x="22" y="73"/>
                  <a:pt x="22" y="73"/>
                  <a:pt x="22" y="73"/>
                </a:cubicBezTo>
                <a:cubicBezTo>
                  <a:pt x="22" y="73"/>
                  <a:pt x="22" y="73"/>
                  <a:pt x="22" y="73"/>
                </a:cubicBezTo>
                <a:cubicBezTo>
                  <a:pt x="22" y="72"/>
                  <a:pt x="22" y="71"/>
                  <a:pt x="22" y="70"/>
                </a:cubicBezTo>
                <a:cubicBezTo>
                  <a:pt x="22" y="70"/>
                  <a:pt x="22" y="70"/>
                  <a:pt x="22" y="70"/>
                </a:cubicBezTo>
                <a:cubicBezTo>
                  <a:pt x="22" y="69"/>
                  <a:pt x="22" y="69"/>
                  <a:pt x="22" y="68"/>
                </a:cubicBezTo>
                <a:cubicBezTo>
                  <a:pt x="23" y="67"/>
                  <a:pt x="22" y="66"/>
                  <a:pt x="22" y="65"/>
                </a:cubicBezTo>
                <a:close/>
                <a:moveTo>
                  <a:pt x="62" y="75"/>
                </a:moveTo>
                <a:cubicBezTo>
                  <a:pt x="61" y="76"/>
                  <a:pt x="61" y="76"/>
                  <a:pt x="61" y="77"/>
                </a:cubicBezTo>
                <a:cubicBezTo>
                  <a:pt x="60" y="78"/>
                  <a:pt x="59" y="78"/>
                  <a:pt x="58" y="78"/>
                </a:cubicBezTo>
                <a:cubicBezTo>
                  <a:pt x="56" y="78"/>
                  <a:pt x="55" y="78"/>
                  <a:pt x="53" y="78"/>
                </a:cubicBezTo>
                <a:cubicBezTo>
                  <a:pt x="53" y="78"/>
                  <a:pt x="52" y="78"/>
                  <a:pt x="52" y="78"/>
                </a:cubicBezTo>
                <a:cubicBezTo>
                  <a:pt x="54" y="78"/>
                  <a:pt x="60" y="79"/>
                  <a:pt x="62" y="78"/>
                </a:cubicBezTo>
                <a:cubicBezTo>
                  <a:pt x="62" y="77"/>
                  <a:pt x="62" y="77"/>
                  <a:pt x="62" y="75"/>
                </a:cubicBezTo>
                <a:close/>
                <a:moveTo>
                  <a:pt x="25" y="62"/>
                </a:moveTo>
                <a:cubicBezTo>
                  <a:pt x="26" y="61"/>
                  <a:pt x="27" y="60"/>
                  <a:pt x="26" y="58"/>
                </a:cubicBezTo>
                <a:cubicBezTo>
                  <a:pt x="26" y="58"/>
                  <a:pt x="26" y="57"/>
                  <a:pt x="26" y="57"/>
                </a:cubicBezTo>
                <a:cubicBezTo>
                  <a:pt x="26" y="57"/>
                  <a:pt x="26" y="56"/>
                  <a:pt x="26" y="56"/>
                </a:cubicBezTo>
                <a:cubicBezTo>
                  <a:pt x="26" y="56"/>
                  <a:pt x="26" y="56"/>
                  <a:pt x="26" y="56"/>
                </a:cubicBezTo>
                <a:cubicBezTo>
                  <a:pt x="25" y="57"/>
                  <a:pt x="25" y="57"/>
                  <a:pt x="24" y="58"/>
                </a:cubicBezTo>
                <a:cubicBezTo>
                  <a:pt x="24" y="58"/>
                  <a:pt x="24" y="58"/>
                  <a:pt x="24" y="58"/>
                </a:cubicBezTo>
                <a:cubicBezTo>
                  <a:pt x="24" y="60"/>
                  <a:pt x="25" y="61"/>
                  <a:pt x="25" y="62"/>
                </a:cubicBezTo>
                <a:close/>
                <a:moveTo>
                  <a:pt x="48" y="44"/>
                </a:moveTo>
                <a:cubicBezTo>
                  <a:pt x="48" y="45"/>
                  <a:pt x="48" y="46"/>
                  <a:pt x="48" y="46"/>
                </a:cubicBezTo>
                <a:cubicBezTo>
                  <a:pt x="48" y="47"/>
                  <a:pt x="47" y="48"/>
                  <a:pt x="47" y="48"/>
                </a:cubicBezTo>
                <a:cubicBezTo>
                  <a:pt x="46" y="48"/>
                  <a:pt x="46" y="48"/>
                  <a:pt x="46" y="48"/>
                </a:cubicBezTo>
                <a:cubicBezTo>
                  <a:pt x="45" y="49"/>
                  <a:pt x="45" y="50"/>
                  <a:pt x="44" y="50"/>
                </a:cubicBezTo>
                <a:cubicBezTo>
                  <a:pt x="44" y="51"/>
                  <a:pt x="44" y="51"/>
                  <a:pt x="44" y="51"/>
                </a:cubicBezTo>
                <a:cubicBezTo>
                  <a:pt x="44" y="51"/>
                  <a:pt x="44" y="51"/>
                  <a:pt x="44" y="51"/>
                </a:cubicBezTo>
                <a:cubicBezTo>
                  <a:pt x="45" y="50"/>
                  <a:pt x="47" y="49"/>
                  <a:pt x="47" y="48"/>
                </a:cubicBezTo>
                <a:cubicBezTo>
                  <a:pt x="48" y="47"/>
                  <a:pt x="49" y="46"/>
                  <a:pt x="49" y="45"/>
                </a:cubicBezTo>
                <a:cubicBezTo>
                  <a:pt x="49" y="45"/>
                  <a:pt x="49" y="45"/>
                  <a:pt x="48" y="44"/>
                </a:cubicBezTo>
                <a:close/>
                <a:moveTo>
                  <a:pt x="30" y="45"/>
                </a:moveTo>
                <a:cubicBezTo>
                  <a:pt x="30" y="45"/>
                  <a:pt x="30" y="45"/>
                  <a:pt x="30" y="45"/>
                </a:cubicBezTo>
                <a:cubicBezTo>
                  <a:pt x="30" y="45"/>
                  <a:pt x="30" y="45"/>
                  <a:pt x="30" y="45"/>
                </a:cubicBezTo>
                <a:cubicBezTo>
                  <a:pt x="32" y="43"/>
                  <a:pt x="34" y="42"/>
                  <a:pt x="36" y="41"/>
                </a:cubicBezTo>
                <a:cubicBezTo>
                  <a:pt x="36" y="40"/>
                  <a:pt x="37" y="40"/>
                  <a:pt x="38" y="39"/>
                </a:cubicBezTo>
                <a:cubicBezTo>
                  <a:pt x="39" y="37"/>
                  <a:pt x="39" y="35"/>
                  <a:pt x="40" y="34"/>
                </a:cubicBezTo>
                <a:cubicBezTo>
                  <a:pt x="40" y="33"/>
                  <a:pt x="40" y="33"/>
                  <a:pt x="40" y="33"/>
                </a:cubicBezTo>
                <a:cubicBezTo>
                  <a:pt x="40" y="34"/>
                  <a:pt x="40" y="34"/>
                  <a:pt x="39" y="34"/>
                </a:cubicBezTo>
                <a:cubicBezTo>
                  <a:pt x="39" y="36"/>
                  <a:pt x="38" y="38"/>
                  <a:pt x="36" y="39"/>
                </a:cubicBezTo>
                <a:cubicBezTo>
                  <a:pt x="35" y="40"/>
                  <a:pt x="34" y="42"/>
                  <a:pt x="32" y="43"/>
                </a:cubicBezTo>
                <a:cubicBezTo>
                  <a:pt x="32" y="43"/>
                  <a:pt x="31" y="44"/>
                  <a:pt x="30" y="45"/>
                </a:cubicBezTo>
                <a:close/>
                <a:moveTo>
                  <a:pt x="58" y="76"/>
                </a:moveTo>
                <a:cubicBezTo>
                  <a:pt x="58" y="75"/>
                  <a:pt x="58" y="74"/>
                  <a:pt x="58" y="72"/>
                </a:cubicBezTo>
                <a:cubicBezTo>
                  <a:pt x="57" y="73"/>
                  <a:pt x="56" y="73"/>
                  <a:pt x="55" y="73"/>
                </a:cubicBezTo>
                <a:cubicBezTo>
                  <a:pt x="55" y="73"/>
                  <a:pt x="55" y="74"/>
                  <a:pt x="55" y="74"/>
                </a:cubicBezTo>
                <a:cubicBezTo>
                  <a:pt x="56" y="75"/>
                  <a:pt x="56" y="75"/>
                  <a:pt x="55" y="76"/>
                </a:cubicBezTo>
                <a:cubicBezTo>
                  <a:pt x="56" y="76"/>
                  <a:pt x="57" y="76"/>
                  <a:pt x="58" y="76"/>
                </a:cubicBezTo>
                <a:close/>
                <a:moveTo>
                  <a:pt x="29" y="57"/>
                </a:moveTo>
                <a:cubicBezTo>
                  <a:pt x="29" y="57"/>
                  <a:pt x="29" y="56"/>
                  <a:pt x="29" y="56"/>
                </a:cubicBezTo>
                <a:cubicBezTo>
                  <a:pt x="30" y="56"/>
                  <a:pt x="30" y="55"/>
                  <a:pt x="30" y="54"/>
                </a:cubicBezTo>
                <a:cubicBezTo>
                  <a:pt x="30" y="53"/>
                  <a:pt x="30" y="53"/>
                  <a:pt x="30" y="52"/>
                </a:cubicBezTo>
                <a:cubicBezTo>
                  <a:pt x="30" y="52"/>
                  <a:pt x="30" y="52"/>
                  <a:pt x="29" y="51"/>
                </a:cubicBezTo>
                <a:cubicBezTo>
                  <a:pt x="29" y="52"/>
                  <a:pt x="28" y="53"/>
                  <a:pt x="28" y="53"/>
                </a:cubicBezTo>
                <a:cubicBezTo>
                  <a:pt x="28" y="53"/>
                  <a:pt x="28" y="53"/>
                  <a:pt x="28" y="54"/>
                </a:cubicBezTo>
                <a:cubicBezTo>
                  <a:pt x="28" y="55"/>
                  <a:pt x="28" y="56"/>
                  <a:pt x="29" y="57"/>
                </a:cubicBezTo>
                <a:close/>
                <a:moveTo>
                  <a:pt x="27" y="63"/>
                </a:moveTo>
                <a:cubicBezTo>
                  <a:pt x="26" y="64"/>
                  <a:pt x="25" y="65"/>
                  <a:pt x="26" y="65"/>
                </a:cubicBezTo>
                <a:cubicBezTo>
                  <a:pt x="26" y="66"/>
                  <a:pt x="26" y="67"/>
                  <a:pt x="26" y="68"/>
                </a:cubicBezTo>
                <a:cubicBezTo>
                  <a:pt x="26" y="69"/>
                  <a:pt x="26" y="70"/>
                  <a:pt x="27" y="71"/>
                </a:cubicBezTo>
                <a:cubicBezTo>
                  <a:pt x="27" y="71"/>
                  <a:pt x="27" y="71"/>
                  <a:pt x="27" y="71"/>
                </a:cubicBezTo>
                <a:cubicBezTo>
                  <a:pt x="27" y="69"/>
                  <a:pt x="27" y="66"/>
                  <a:pt x="27" y="63"/>
                </a:cubicBezTo>
                <a:close/>
                <a:moveTo>
                  <a:pt x="34" y="7"/>
                </a:moveTo>
                <a:cubicBezTo>
                  <a:pt x="34" y="8"/>
                  <a:pt x="34" y="8"/>
                  <a:pt x="33" y="9"/>
                </a:cubicBezTo>
                <a:cubicBezTo>
                  <a:pt x="33" y="9"/>
                  <a:pt x="33" y="9"/>
                  <a:pt x="33" y="9"/>
                </a:cubicBezTo>
                <a:cubicBezTo>
                  <a:pt x="34" y="9"/>
                  <a:pt x="35" y="10"/>
                  <a:pt x="35" y="9"/>
                </a:cubicBezTo>
                <a:cubicBezTo>
                  <a:pt x="36" y="9"/>
                  <a:pt x="36" y="8"/>
                  <a:pt x="37" y="8"/>
                </a:cubicBezTo>
                <a:cubicBezTo>
                  <a:pt x="38" y="8"/>
                  <a:pt x="38" y="7"/>
                  <a:pt x="39" y="7"/>
                </a:cubicBezTo>
                <a:cubicBezTo>
                  <a:pt x="38" y="7"/>
                  <a:pt x="38" y="7"/>
                  <a:pt x="37" y="7"/>
                </a:cubicBezTo>
                <a:cubicBezTo>
                  <a:pt x="37" y="8"/>
                  <a:pt x="37" y="8"/>
                  <a:pt x="36" y="8"/>
                </a:cubicBezTo>
                <a:cubicBezTo>
                  <a:pt x="35" y="7"/>
                  <a:pt x="35" y="7"/>
                  <a:pt x="34" y="7"/>
                </a:cubicBezTo>
                <a:close/>
                <a:moveTo>
                  <a:pt x="39" y="50"/>
                </a:moveTo>
                <a:cubicBezTo>
                  <a:pt x="38" y="50"/>
                  <a:pt x="38" y="50"/>
                  <a:pt x="37" y="51"/>
                </a:cubicBezTo>
                <a:cubicBezTo>
                  <a:pt x="37" y="51"/>
                  <a:pt x="37" y="51"/>
                  <a:pt x="37" y="51"/>
                </a:cubicBezTo>
                <a:cubicBezTo>
                  <a:pt x="37" y="52"/>
                  <a:pt x="37" y="53"/>
                  <a:pt x="37" y="54"/>
                </a:cubicBezTo>
                <a:cubicBezTo>
                  <a:pt x="37" y="54"/>
                  <a:pt x="37" y="54"/>
                  <a:pt x="37" y="54"/>
                </a:cubicBezTo>
                <a:cubicBezTo>
                  <a:pt x="38" y="53"/>
                  <a:pt x="38" y="53"/>
                  <a:pt x="39" y="52"/>
                </a:cubicBezTo>
                <a:cubicBezTo>
                  <a:pt x="40" y="51"/>
                  <a:pt x="40" y="51"/>
                  <a:pt x="39" y="50"/>
                </a:cubicBezTo>
                <a:close/>
                <a:moveTo>
                  <a:pt x="33" y="67"/>
                </a:moveTo>
                <a:cubicBezTo>
                  <a:pt x="33" y="67"/>
                  <a:pt x="34" y="68"/>
                  <a:pt x="34" y="69"/>
                </a:cubicBezTo>
                <a:cubicBezTo>
                  <a:pt x="34" y="69"/>
                  <a:pt x="35" y="69"/>
                  <a:pt x="36" y="68"/>
                </a:cubicBezTo>
                <a:cubicBezTo>
                  <a:pt x="36" y="68"/>
                  <a:pt x="36" y="67"/>
                  <a:pt x="36" y="67"/>
                </a:cubicBezTo>
                <a:cubicBezTo>
                  <a:pt x="35" y="67"/>
                  <a:pt x="34" y="67"/>
                  <a:pt x="33" y="67"/>
                </a:cubicBezTo>
                <a:close/>
                <a:moveTo>
                  <a:pt x="34" y="4"/>
                </a:moveTo>
                <a:cubicBezTo>
                  <a:pt x="37" y="4"/>
                  <a:pt x="40" y="5"/>
                  <a:pt x="43" y="6"/>
                </a:cubicBezTo>
                <a:cubicBezTo>
                  <a:pt x="42" y="5"/>
                  <a:pt x="42" y="5"/>
                  <a:pt x="41" y="5"/>
                </a:cubicBezTo>
                <a:cubicBezTo>
                  <a:pt x="40" y="5"/>
                  <a:pt x="39" y="4"/>
                  <a:pt x="38" y="4"/>
                </a:cubicBezTo>
                <a:cubicBezTo>
                  <a:pt x="37" y="4"/>
                  <a:pt x="36" y="4"/>
                  <a:pt x="35" y="4"/>
                </a:cubicBezTo>
                <a:cubicBezTo>
                  <a:pt x="34" y="4"/>
                  <a:pt x="34" y="4"/>
                  <a:pt x="34" y="4"/>
                </a:cubicBezTo>
                <a:close/>
                <a:moveTo>
                  <a:pt x="33" y="55"/>
                </a:moveTo>
                <a:cubicBezTo>
                  <a:pt x="33" y="55"/>
                  <a:pt x="33" y="55"/>
                  <a:pt x="33" y="55"/>
                </a:cubicBezTo>
                <a:cubicBezTo>
                  <a:pt x="32" y="56"/>
                  <a:pt x="32" y="56"/>
                  <a:pt x="32" y="56"/>
                </a:cubicBezTo>
                <a:cubicBezTo>
                  <a:pt x="32" y="57"/>
                  <a:pt x="32" y="59"/>
                  <a:pt x="32" y="60"/>
                </a:cubicBezTo>
                <a:cubicBezTo>
                  <a:pt x="33" y="60"/>
                  <a:pt x="33" y="60"/>
                  <a:pt x="33" y="60"/>
                </a:cubicBezTo>
                <a:cubicBezTo>
                  <a:pt x="33" y="59"/>
                  <a:pt x="33" y="59"/>
                  <a:pt x="34" y="58"/>
                </a:cubicBezTo>
                <a:cubicBezTo>
                  <a:pt x="34" y="58"/>
                  <a:pt x="34" y="58"/>
                  <a:pt x="34" y="58"/>
                </a:cubicBezTo>
                <a:cubicBezTo>
                  <a:pt x="33" y="57"/>
                  <a:pt x="33" y="56"/>
                  <a:pt x="33" y="55"/>
                </a:cubicBezTo>
                <a:close/>
                <a:moveTo>
                  <a:pt x="39" y="46"/>
                </a:moveTo>
                <a:cubicBezTo>
                  <a:pt x="41" y="45"/>
                  <a:pt x="41" y="44"/>
                  <a:pt x="41" y="44"/>
                </a:cubicBezTo>
                <a:cubicBezTo>
                  <a:pt x="41" y="44"/>
                  <a:pt x="40" y="44"/>
                  <a:pt x="39" y="44"/>
                </a:cubicBezTo>
                <a:cubicBezTo>
                  <a:pt x="39" y="44"/>
                  <a:pt x="39" y="43"/>
                  <a:pt x="38" y="43"/>
                </a:cubicBezTo>
                <a:cubicBezTo>
                  <a:pt x="38" y="43"/>
                  <a:pt x="38" y="43"/>
                  <a:pt x="38" y="43"/>
                </a:cubicBezTo>
                <a:cubicBezTo>
                  <a:pt x="38" y="44"/>
                  <a:pt x="39" y="45"/>
                  <a:pt x="39" y="46"/>
                </a:cubicBezTo>
                <a:close/>
                <a:moveTo>
                  <a:pt x="5" y="20"/>
                </a:moveTo>
                <a:cubicBezTo>
                  <a:pt x="6" y="19"/>
                  <a:pt x="6" y="19"/>
                  <a:pt x="6" y="19"/>
                </a:cubicBezTo>
                <a:cubicBezTo>
                  <a:pt x="6" y="18"/>
                  <a:pt x="7" y="16"/>
                  <a:pt x="7" y="15"/>
                </a:cubicBezTo>
                <a:cubicBezTo>
                  <a:pt x="7" y="14"/>
                  <a:pt x="8" y="13"/>
                  <a:pt x="8" y="12"/>
                </a:cubicBezTo>
                <a:cubicBezTo>
                  <a:pt x="8" y="12"/>
                  <a:pt x="8" y="12"/>
                  <a:pt x="9" y="12"/>
                </a:cubicBezTo>
                <a:cubicBezTo>
                  <a:pt x="7" y="14"/>
                  <a:pt x="6" y="17"/>
                  <a:pt x="5" y="20"/>
                </a:cubicBezTo>
                <a:close/>
                <a:moveTo>
                  <a:pt x="17" y="6"/>
                </a:moveTo>
                <a:cubicBezTo>
                  <a:pt x="17" y="6"/>
                  <a:pt x="17" y="5"/>
                  <a:pt x="17" y="5"/>
                </a:cubicBezTo>
                <a:cubicBezTo>
                  <a:pt x="14" y="6"/>
                  <a:pt x="10" y="10"/>
                  <a:pt x="9" y="11"/>
                </a:cubicBezTo>
                <a:cubicBezTo>
                  <a:pt x="10" y="10"/>
                  <a:pt x="12" y="9"/>
                  <a:pt x="13" y="8"/>
                </a:cubicBezTo>
                <a:cubicBezTo>
                  <a:pt x="15" y="7"/>
                  <a:pt x="16" y="6"/>
                  <a:pt x="17" y="6"/>
                </a:cubicBezTo>
                <a:close/>
                <a:moveTo>
                  <a:pt x="29" y="75"/>
                </a:moveTo>
                <a:cubicBezTo>
                  <a:pt x="30" y="75"/>
                  <a:pt x="32" y="75"/>
                  <a:pt x="33" y="75"/>
                </a:cubicBezTo>
                <a:cubicBezTo>
                  <a:pt x="33" y="74"/>
                  <a:pt x="33" y="74"/>
                  <a:pt x="33" y="74"/>
                </a:cubicBezTo>
                <a:cubicBezTo>
                  <a:pt x="32" y="74"/>
                  <a:pt x="32" y="74"/>
                  <a:pt x="32" y="74"/>
                </a:cubicBezTo>
                <a:cubicBezTo>
                  <a:pt x="31" y="74"/>
                  <a:pt x="30" y="74"/>
                  <a:pt x="30" y="74"/>
                </a:cubicBezTo>
                <a:cubicBezTo>
                  <a:pt x="29" y="74"/>
                  <a:pt x="29" y="74"/>
                  <a:pt x="29" y="75"/>
                </a:cubicBezTo>
                <a:close/>
                <a:moveTo>
                  <a:pt x="14" y="62"/>
                </a:moveTo>
                <a:cubicBezTo>
                  <a:pt x="13" y="64"/>
                  <a:pt x="12" y="67"/>
                  <a:pt x="12" y="70"/>
                </a:cubicBezTo>
                <a:cubicBezTo>
                  <a:pt x="12" y="70"/>
                  <a:pt x="12" y="69"/>
                  <a:pt x="12" y="69"/>
                </a:cubicBezTo>
                <a:cubicBezTo>
                  <a:pt x="13" y="69"/>
                  <a:pt x="13" y="68"/>
                  <a:pt x="13" y="67"/>
                </a:cubicBezTo>
                <a:cubicBezTo>
                  <a:pt x="13" y="65"/>
                  <a:pt x="14" y="64"/>
                  <a:pt x="14" y="62"/>
                </a:cubicBezTo>
                <a:close/>
                <a:moveTo>
                  <a:pt x="42" y="34"/>
                </a:moveTo>
                <a:cubicBezTo>
                  <a:pt x="42" y="34"/>
                  <a:pt x="42" y="34"/>
                  <a:pt x="42" y="35"/>
                </a:cubicBezTo>
                <a:cubicBezTo>
                  <a:pt x="43" y="34"/>
                  <a:pt x="43" y="35"/>
                  <a:pt x="43" y="36"/>
                </a:cubicBezTo>
                <a:cubicBezTo>
                  <a:pt x="44" y="35"/>
                  <a:pt x="44" y="35"/>
                  <a:pt x="44" y="34"/>
                </a:cubicBezTo>
                <a:cubicBezTo>
                  <a:pt x="44" y="34"/>
                  <a:pt x="43" y="34"/>
                  <a:pt x="42" y="34"/>
                </a:cubicBezTo>
                <a:close/>
                <a:moveTo>
                  <a:pt x="41" y="19"/>
                </a:moveTo>
                <a:cubicBezTo>
                  <a:pt x="42" y="19"/>
                  <a:pt x="42" y="20"/>
                  <a:pt x="43" y="20"/>
                </a:cubicBezTo>
                <a:cubicBezTo>
                  <a:pt x="43" y="20"/>
                  <a:pt x="44" y="19"/>
                  <a:pt x="44" y="19"/>
                </a:cubicBezTo>
                <a:cubicBezTo>
                  <a:pt x="44" y="19"/>
                  <a:pt x="44" y="18"/>
                  <a:pt x="43" y="18"/>
                </a:cubicBezTo>
                <a:cubicBezTo>
                  <a:pt x="43" y="18"/>
                  <a:pt x="42" y="18"/>
                  <a:pt x="41" y="19"/>
                </a:cubicBezTo>
                <a:close/>
                <a:moveTo>
                  <a:pt x="47" y="14"/>
                </a:moveTo>
                <a:cubicBezTo>
                  <a:pt x="48" y="14"/>
                  <a:pt x="48" y="14"/>
                  <a:pt x="49" y="14"/>
                </a:cubicBezTo>
                <a:cubicBezTo>
                  <a:pt x="48" y="13"/>
                  <a:pt x="47" y="13"/>
                  <a:pt x="47" y="12"/>
                </a:cubicBezTo>
                <a:cubicBezTo>
                  <a:pt x="46" y="12"/>
                  <a:pt x="46" y="12"/>
                  <a:pt x="46" y="13"/>
                </a:cubicBezTo>
                <a:cubicBezTo>
                  <a:pt x="46" y="13"/>
                  <a:pt x="47" y="14"/>
                  <a:pt x="47" y="14"/>
                </a:cubicBezTo>
                <a:close/>
                <a:moveTo>
                  <a:pt x="54" y="70"/>
                </a:moveTo>
                <a:cubicBezTo>
                  <a:pt x="54" y="69"/>
                  <a:pt x="54" y="69"/>
                  <a:pt x="54" y="68"/>
                </a:cubicBezTo>
                <a:cubicBezTo>
                  <a:pt x="53" y="68"/>
                  <a:pt x="53" y="68"/>
                  <a:pt x="52" y="68"/>
                </a:cubicBezTo>
                <a:cubicBezTo>
                  <a:pt x="52" y="69"/>
                  <a:pt x="53" y="69"/>
                  <a:pt x="53" y="70"/>
                </a:cubicBezTo>
                <a:cubicBezTo>
                  <a:pt x="53" y="70"/>
                  <a:pt x="53" y="70"/>
                  <a:pt x="54" y="70"/>
                </a:cubicBezTo>
                <a:close/>
                <a:moveTo>
                  <a:pt x="30" y="58"/>
                </a:moveTo>
                <a:cubicBezTo>
                  <a:pt x="29" y="58"/>
                  <a:pt x="29" y="59"/>
                  <a:pt x="29" y="60"/>
                </a:cubicBezTo>
                <a:cubicBezTo>
                  <a:pt x="30" y="60"/>
                  <a:pt x="30" y="61"/>
                  <a:pt x="30" y="61"/>
                </a:cubicBezTo>
                <a:cubicBezTo>
                  <a:pt x="30" y="61"/>
                  <a:pt x="30" y="61"/>
                  <a:pt x="31" y="61"/>
                </a:cubicBezTo>
                <a:cubicBezTo>
                  <a:pt x="31" y="60"/>
                  <a:pt x="30" y="59"/>
                  <a:pt x="30" y="58"/>
                </a:cubicBezTo>
                <a:close/>
                <a:moveTo>
                  <a:pt x="52" y="26"/>
                </a:moveTo>
                <a:cubicBezTo>
                  <a:pt x="52" y="25"/>
                  <a:pt x="52" y="25"/>
                  <a:pt x="51" y="25"/>
                </a:cubicBezTo>
                <a:cubicBezTo>
                  <a:pt x="51" y="25"/>
                  <a:pt x="50" y="25"/>
                  <a:pt x="50" y="25"/>
                </a:cubicBezTo>
                <a:cubicBezTo>
                  <a:pt x="50" y="26"/>
                  <a:pt x="50" y="26"/>
                  <a:pt x="51" y="27"/>
                </a:cubicBezTo>
                <a:cubicBezTo>
                  <a:pt x="51" y="27"/>
                  <a:pt x="52" y="26"/>
                  <a:pt x="52" y="26"/>
                </a:cubicBezTo>
                <a:close/>
                <a:moveTo>
                  <a:pt x="48" y="70"/>
                </a:moveTo>
                <a:cubicBezTo>
                  <a:pt x="48" y="69"/>
                  <a:pt x="48" y="69"/>
                  <a:pt x="48" y="68"/>
                </a:cubicBezTo>
                <a:cubicBezTo>
                  <a:pt x="48" y="68"/>
                  <a:pt x="47" y="68"/>
                  <a:pt x="47" y="68"/>
                </a:cubicBezTo>
                <a:cubicBezTo>
                  <a:pt x="47" y="69"/>
                  <a:pt x="47" y="69"/>
                  <a:pt x="47" y="70"/>
                </a:cubicBezTo>
                <a:cubicBezTo>
                  <a:pt x="47" y="70"/>
                  <a:pt x="48" y="70"/>
                  <a:pt x="48" y="70"/>
                </a:cubicBezTo>
                <a:close/>
                <a:moveTo>
                  <a:pt x="19" y="70"/>
                </a:moveTo>
                <a:cubicBezTo>
                  <a:pt x="19" y="70"/>
                  <a:pt x="19" y="70"/>
                  <a:pt x="19" y="70"/>
                </a:cubicBezTo>
                <a:cubicBezTo>
                  <a:pt x="19" y="71"/>
                  <a:pt x="19" y="72"/>
                  <a:pt x="19" y="74"/>
                </a:cubicBezTo>
                <a:cubicBezTo>
                  <a:pt x="19" y="74"/>
                  <a:pt x="20" y="74"/>
                  <a:pt x="20" y="74"/>
                </a:cubicBezTo>
                <a:cubicBezTo>
                  <a:pt x="20" y="72"/>
                  <a:pt x="20" y="71"/>
                  <a:pt x="19" y="70"/>
                </a:cubicBezTo>
                <a:close/>
                <a:moveTo>
                  <a:pt x="16" y="78"/>
                </a:moveTo>
                <a:cubicBezTo>
                  <a:pt x="15" y="77"/>
                  <a:pt x="15" y="77"/>
                  <a:pt x="15" y="76"/>
                </a:cubicBezTo>
                <a:cubicBezTo>
                  <a:pt x="14" y="77"/>
                  <a:pt x="14" y="77"/>
                  <a:pt x="13" y="78"/>
                </a:cubicBezTo>
                <a:cubicBezTo>
                  <a:pt x="14" y="78"/>
                  <a:pt x="15" y="78"/>
                  <a:pt x="16" y="78"/>
                </a:cubicBezTo>
                <a:close/>
                <a:moveTo>
                  <a:pt x="62" y="65"/>
                </a:moveTo>
                <a:cubicBezTo>
                  <a:pt x="61" y="65"/>
                  <a:pt x="60" y="66"/>
                  <a:pt x="60" y="67"/>
                </a:cubicBezTo>
                <a:cubicBezTo>
                  <a:pt x="61" y="67"/>
                  <a:pt x="61" y="67"/>
                  <a:pt x="61" y="67"/>
                </a:cubicBezTo>
                <a:cubicBezTo>
                  <a:pt x="61" y="67"/>
                  <a:pt x="62" y="67"/>
                  <a:pt x="62" y="67"/>
                </a:cubicBezTo>
                <a:cubicBezTo>
                  <a:pt x="62" y="66"/>
                  <a:pt x="62" y="66"/>
                  <a:pt x="62" y="65"/>
                </a:cubicBezTo>
                <a:close/>
                <a:moveTo>
                  <a:pt x="46" y="73"/>
                </a:moveTo>
                <a:cubicBezTo>
                  <a:pt x="45" y="73"/>
                  <a:pt x="44" y="73"/>
                  <a:pt x="43" y="73"/>
                </a:cubicBezTo>
                <a:cubicBezTo>
                  <a:pt x="43" y="74"/>
                  <a:pt x="43" y="74"/>
                  <a:pt x="43" y="74"/>
                </a:cubicBezTo>
                <a:cubicBezTo>
                  <a:pt x="44" y="74"/>
                  <a:pt x="45" y="74"/>
                  <a:pt x="46" y="74"/>
                </a:cubicBezTo>
                <a:cubicBezTo>
                  <a:pt x="46" y="74"/>
                  <a:pt x="46" y="73"/>
                  <a:pt x="46" y="73"/>
                </a:cubicBezTo>
                <a:close/>
                <a:moveTo>
                  <a:pt x="56" y="70"/>
                </a:moveTo>
                <a:cubicBezTo>
                  <a:pt x="56" y="70"/>
                  <a:pt x="56" y="70"/>
                  <a:pt x="57" y="70"/>
                </a:cubicBezTo>
                <a:cubicBezTo>
                  <a:pt x="57" y="70"/>
                  <a:pt x="57" y="70"/>
                  <a:pt x="57" y="70"/>
                </a:cubicBezTo>
                <a:cubicBezTo>
                  <a:pt x="57" y="69"/>
                  <a:pt x="57" y="69"/>
                  <a:pt x="56" y="68"/>
                </a:cubicBezTo>
                <a:cubicBezTo>
                  <a:pt x="56" y="69"/>
                  <a:pt x="56" y="69"/>
                  <a:pt x="56" y="70"/>
                </a:cubicBezTo>
                <a:close/>
                <a:moveTo>
                  <a:pt x="23" y="10"/>
                </a:moveTo>
                <a:cubicBezTo>
                  <a:pt x="23" y="10"/>
                  <a:pt x="23" y="10"/>
                  <a:pt x="23" y="10"/>
                </a:cubicBezTo>
                <a:cubicBezTo>
                  <a:pt x="23" y="10"/>
                  <a:pt x="22" y="10"/>
                  <a:pt x="22" y="11"/>
                </a:cubicBezTo>
                <a:cubicBezTo>
                  <a:pt x="21" y="11"/>
                  <a:pt x="21" y="12"/>
                  <a:pt x="20" y="12"/>
                </a:cubicBezTo>
                <a:cubicBezTo>
                  <a:pt x="20" y="12"/>
                  <a:pt x="20" y="12"/>
                  <a:pt x="21" y="12"/>
                </a:cubicBezTo>
                <a:cubicBezTo>
                  <a:pt x="22" y="12"/>
                  <a:pt x="23" y="11"/>
                  <a:pt x="23" y="10"/>
                </a:cubicBezTo>
                <a:close/>
                <a:moveTo>
                  <a:pt x="60" y="71"/>
                </a:moveTo>
                <a:cubicBezTo>
                  <a:pt x="60" y="71"/>
                  <a:pt x="60" y="71"/>
                  <a:pt x="60" y="72"/>
                </a:cubicBezTo>
                <a:cubicBezTo>
                  <a:pt x="60" y="73"/>
                  <a:pt x="60" y="73"/>
                  <a:pt x="60" y="74"/>
                </a:cubicBezTo>
                <a:cubicBezTo>
                  <a:pt x="59" y="74"/>
                  <a:pt x="60" y="75"/>
                  <a:pt x="60" y="75"/>
                </a:cubicBezTo>
                <a:cubicBezTo>
                  <a:pt x="60" y="75"/>
                  <a:pt x="60" y="75"/>
                  <a:pt x="60" y="75"/>
                </a:cubicBezTo>
                <a:cubicBezTo>
                  <a:pt x="60" y="74"/>
                  <a:pt x="60" y="73"/>
                  <a:pt x="60" y="71"/>
                </a:cubicBezTo>
                <a:close/>
                <a:moveTo>
                  <a:pt x="16" y="74"/>
                </a:moveTo>
                <a:cubicBezTo>
                  <a:pt x="17" y="74"/>
                  <a:pt x="17" y="73"/>
                  <a:pt x="17" y="73"/>
                </a:cubicBezTo>
                <a:cubicBezTo>
                  <a:pt x="17" y="72"/>
                  <a:pt x="17" y="72"/>
                  <a:pt x="17" y="71"/>
                </a:cubicBezTo>
                <a:cubicBezTo>
                  <a:pt x="17" y="71"/>
                  <a:pt x="17" y="70"/>
                  <a:pt x="17" y="70"/>
                </a:cubicBezTo>
                <a:cubicBezTo>
                  <a:pt x="16" y="71"/>
                  <a:pt x="16" y="73"/>
                  <a:pt x="16" y="74"/>
                </a:cubicBezTo>
                <a:close/>
                <a:moveTo>
                  <a:pt x="44" y="26"/>
                </a:moveTo>
                <a:cubicBezTo>
                  <a:pt x="44" y="24"/>
                  <a:pt x="43" y="24"/>
                  <a:pt x="43" y="24"/>
                </a:cubicBezTo>
                <a:cubicBezTo>
                  <a:pt x="43" y="25"/>
                  <a:pt x="43" y="26"/>
                  <a:pt x="43" y="27"/>
                </a:cubicBezTo>
                <a:cubicBezTo>
                  <a:pt x="43" y="27"/>
                  <a:pt x="44" y="26"/>
                  <a:pt x="44" y="26"/>
                </a:cubicBezTo>
                <a:close/>
                <a:moveTo>
                  <a:pt x="37" y="16"/>
                </a:moveTo>
                <a:cubicBezTo>
                  <a:pt x="38" y="17"/>
                  <a:pt x="38" y="17"/>
                  <a:pt x="38" y="17"/>
                </a:cubicBezTo>
                <a:cubicBezTo>
                  <a:pt x="39" y="16"/>
                  <a:pt x="39" y="16"/>
                  <a:pt x="39" y="16"/>
                </a:cubicBezTo>
                <a:cubicBezTo>
                  <a:pt x="40" y="15"/>
                  <a:pt x="40" y="15"/>
                  <a:pt x="40" y="15"/>
                </a:cubicBezTo>
                <a:cubicBezTo>
                  <a:pt x="40" y="15"/>
                  <a:pt x="40" y="15"/>
                  <a:pt x="40" y="15"/>
                </a:cubicBezTo>
                <a:cubicBezTo>
                  <a:pt x="39" y="15"/>
                  <a:pt x="38" y="16"/>
                  <a:pt x="37" y="16"/>
                </a:cubicBezTo>
                <a:close/>
                <a:moveTo>
                  <a:pt x="35" y="12"/>
                </a:moveTo>
                <a:cubicBezTo>
                  <a:pt x="34" y="13"/>
                  <a:pt x="34" y="13"/>
                  <a:pt x="33" y="14"/>
                </a:cubicBezTo>
                <a:cubicBezTo>
                  <a:pt x="33" y="14"/>
                  <a:pt x="33" y="14"/>
                  <a:pt x="32" y="14"/>
                </a:cubicBezTo>
                <a:cubicBezTo>
                  <a:pt x="33" y="14"/>
                  <a:pt x="33" y="14"/>
                  <a:pt x="34" y="15"/>
                </a:cubicBezTo>
                <a:cubicBezTo>
                  <a:pt x="34" y="14"/>
                  <a:pt x="35" y="13"/>
                  <a:pt x="36" y="12"/>
                </a:cubicBezTo>
                <a:cubicBezTo>
                  <a:pt x="35" y="12"/>
                  <a:pt x="35" y="12"/>
                  <a:pt x="35" y="12"/>
                </a:cubicBezTo>
                <a:close/>
                <a:moveTo>
                  <a:pt x="19" y="26"/>
                </a:moveTo>
                <a:cubicBezTo>
                  <a:pt x="19" y="24"/>
                  <a:pt x="19" y="23"/>
                  <a:pt x="18" y="22"/>
                </a:cubicBezTo>
                <a:cubicBezTo>
                  <a:pt x="18" y="23"/>
                  <a:pt x="18" y="24"/>
                  <a:pt x="18" y="26"/>
                </a:cubicBezTo>
                <a:cubicBezTo>
                  <a:pt x="18" y="26"/>
                  <a:pt x="19" y="26"/>
                  <a:pt x="19" y="26"/>
                </a:cubicBezTo>
                <a:close/>
                <a:moveTo>
                  <a:pt x="17" y="11"/>
                </a:moveTo>
                <a:cubicBezTo>
                  <a:pt x="17" y="11"/>
                  <a:pt x="17" y="11"/>
                  <a:pt x="17" y="10"/>
                </a:cubicBezTo>
                <a:cubicBezTo>
                  <a:pt x="16" y="11"/>
                  <a:pt x="16" y="11"/>
                  <a:pt x="15" y="11"/>
                </a:cubicBezTo>
                <a:cubicBezTo>
                  <a:pt x="16" y="12"/>
                  <a:pt x="17" y="12"/>
                  <a:pt x="17" y="11"/>
                </a:cubicBezTo>
                <a:close/>
                <a:moveTo>
                  <a:pt x="40" y="48"/>
                </a:moveTo>
                <a:cubicBezTo>
                  <a:pt x="40" y="49"/>
                  <a:pt x="41" y="49"/>
                  <a:pt x="41" y="49"/>
                </a:cubicBezTo>
                <a:cubicBezTo>
                  <a:pt x="42" y="49"/>
                  <a:pt x="42" y="48"/>
                  <a:pt x="41" y="47"/>
                </a:cubicBezTo>
                <a:cubicBezTo>
                  <a:pt x="41" y="47"/>
                  <a:pt x="41" y="48"/>
                  <a:pt x="40" y="48"/>
                </a:cubicBezTo>
                <a:close/>
                <a:moveTo>
                  <a:pt x="5" y="25"/>
                </a:moveTo>
                <a:cubicBezTo>
                  <a:pt x="5" y="25"/>
                  <a:pt x="6" y="25"/>
                  <a:pt x="6" y="25"/>
                </a:cubicBezTo>
                <a:cubicBezTo>
                  <a:pt x="6" y="25"/>
                  <a:pt x="6" y="24"/>
                  <a:pt x="7" y="24"/>
                </a:cubicBezTo>
                <a:cubicBezTo>
                  <a:pt x="6" y="24"/>
                  <a:pt x="6" y="24"/>
                  <a:pt x="6" y="23"/>
                </a:cubicBezTo>
                <a:cubicBezTo>
                  <a:pt x="6" y="23"/>
                  <a:pt x="5" y="23"/>
                  <a:pt x="5" y="23"/>
                </a:cubicBezTo>
                <a:cubicBezTo>
                  <a:pt x="5" y="24"/>
                  <a:pt x="5" y="24"/>
                  <a:pt x="5" y="25"/>
                </a:cubicBezTo>
                <a:close/>
                <a:moveTo>
                  <a:pt x="50" y="74"/>
                </a:moveTo>
                <a:cubicBezTo>
                  <a:pt x="51" y="74"/>
                  <a:pt x="51" y="74"/>
                  <a:pt x="52" y="74"/>
                </a:cubicBezTo>
                <a:cubicBezTo>
                  <a:pt x="52" y="74"/>
                  <a:pt x="52" y="73"/>
                  <a:pt x="52" y="73"/>
                </a:cubicBezTo>
                <a:cubicBezTo>
                  <a:pt x="51" y="73"/>
                  <a:pt x="50" y="73"/>
                  <a:pt x="50" y="73"/>
                </a:cubicBezTo>
                <a:cubicBezTo>
                  <a:pt x="50" y="73"/>
                  <a:pt x="50" y="74"/>
                  <a:pt x="50" y="74"/>
                </a:cubicBezTo>
                <a:close/>
                <a:moveTo>
                  <a:pt x="54" y="65"/>
                </a:moveTo>
                <a:cubicBezTo>
                  <a:pt x="53" y="65"/>
                  <a:pt x="51" y="65"/>
                  <a:pt x="51" y="65"/>
                </a:cubicBezTo>
                <a:cubicBezTo>
                  <a:pt x="52" y="65"/>
                  <a:pt x="53" y="65"/>
                  <a:pt x="54" y="66"/>
                </a:cubicBezTo>
                <a:cubicBezTo>
                  <a:pt x="54" y="65"/>
                  <a:pt x="54" y="65"/>
                  <a:pt x="54" y="65"/>
                </a:cubicBezTo>
                <a:close/>
                <a:moveTo>
                  <a:pt x="43" y="69"/>
                </a:moveTo>
                <a:cubicBezTo>
                  <a:pt x="43" y="69"/>
                  <a:pt x="43" y="70"/>
                  <a:pt x="43" y="70"/>
                </a:cubicBezTo>
                <a:cubicBezTo>
                  <a:pt x="44" y="70"/>
                  <a:pt x="45" y="70"/>
                  <a:pt x="45" y="70"/>
                </a:cubicBezTo>
                <a:cubicBezTo>
                  <a:pt x="45" y="69"/>
                  <a:pt x="45" y="69"/>
                  <a:pt x="45" y="69"/>
                </a:cubicBezTo>
                <a:cubicBezTo>
                  <a:pt x="44" y="69"/>
                  <a:pt x="44" y="69"/>
                  <a:pt x="43" y="69"/>
                </a:cubicBezTo>
                <a:close/>
                <a:moveTo>
                  <a:pt x="43" y="15"/>
                </a:moveTo>
                <a:cubicBezTo>
                  <a:pt x="44" y="15"/>
                  <a:pt x="44" y="15"/>
                  <a:pt x="44" y="16"/>
                </a:cubicBezTo>
                <a:cubicBezTo>
                  <a:pt x="44" y="15"/>
                  <a:pt x="45" y="15"/>
                  <a:pt x="45" y="15"/>
                </a:cubicBezTo>
                <a:cubicBezTo>
                  <a:pt x="45" y="15"/>
                  <a:pt x="44" y="14"/>
                  <a:pt x="44" y="14"/>
                </a:cubicBezTo>
                <a:cubicBezTo>
                  <a:pt x="44" y="14"/>
                  <a:pt x="44" y="14"/>
                  <a:pt x="43" y="15"/>
                </a:cubicBezTo>
                <a:close/>
                <a:moveTo>
                  <a:pt x="18" y="77"/>
                </a:moveTo>
                <a:cubicBezTo>
                  <a:pt x="18" y="77"/>
                  <a:pt x="18" y="78"/>
                  <a:pt x="18" y="78"/>
                </a:cubicBezTo>
                <a:cubicBezTo>
                  <a:pt x="19" y="78"/>
                  <a:pt x="20" y="78"/>
                  <a:pt x="20" y="78"/>
                </a:cubicBezTo>
                <a:cubicBezTo>
                  <a:pt x="20" y="77"/>
                  <a:pt x="19" y="77"/>
                  <a:pt x="18" y="77"/>
                </a:cubicBezTo>
                <a:close/>
                <a:moveTo>
                  <a:pt x="47" y="19"/>
                </a:moveTo>
                <a:cubicBezTo>
                  <a:pt x="46" y="20"/>
                  <a:pt x="46" y="20"/>
                  <a:pt x="47" y="20"/>
                </a:cubicBezTo>
                <a:cubicBezTo>
                  <a:pt x="47" y="21"/>
                  <a:pt x="47" y="21"/>
                  <a:pt x="47" y="22"/>
                </a:cubicBezTo>
                <a:cubicBezTo>
                  <a:pt x="47" y="21"/>
                  <a:pt x="48" y="21"/>
                  <a:pt x="48" y="21"/>
                </a:cubicBezTo>
                <a:cubicBezTo>
                  <a:pt x="48" y="21"/>
                  <a:pt x="47" y="20"/>
                  <a:pt x="47" y="19"/>
                </a:cubicBezTo>
                <a:close/>
                <a:moveTo>
                  <a:pt x="36" y="15"/>
                </a:moveTo>
                <a:cubicBezTo>
                  <a:pt x="36" y="15"/>
                  <a:pt x="36" y="15"/>
                  <a:pt x="36" y="15"/>
                </a:cubicBezTo>
                <a:cubicBezTo>
                  <a:pt x="37" y="14"/>
                  <a:pt x="38" y="14"/>
                  <a:pt x="39" y="13"/>
                </a:cubicBezTo>
                <a:cubicBezTo>
                  <a:pt x="38" y="13"/>
                  <a:pt x="38" y="13"/>
                  <a:pt x="38" y="13"/>
                </a:cubicBezTo>
                <a:cubicBezTo>
                  <a:pt x="37" y="13"/>
                  <a:pt x="36" y="14"/>
                  <a:pt x="36" y="15"/>
                </a:cubicBezTo>
                <a:close/>
                <a:moveTo>
                  <a:pt x="28" y="8"/>
                </a:moveTo>
                <a:cubicBezTo>
                  <a:pt x="28" y="8"/>
                  <a:pt x="28" y="8"/>
                  <a:pt x="29" y="8"/>
                </a:cubicBezTo>
                <a:cubicBezTo>
                  <a:pt x="29" y="8"/>
                  <a:pt x="30" y="7"/>
                  <a:pt x="31" y="7"/>
                </a:cubicBezTo>
                <a:cubicBezTo>
                  <a:pt x="29" y="6"/>
                  <a:pt x="29" y="7"/>
                  <a:pt x="28" y="8"/>
                </a:cubicBezTo>
                <a:close/>
                <a:moveTo>
                  <a:pt x="38" y="48"/>
                </a:moveTo>
                <a:cubicBezTo>
                  <a:pt x="38" y="47"/>
                  <a:pt x="37" y="46"/>
                  <a:pt x="37" y="46"/>
                </a:cubicBezTo>
                <a:cubicBezTo>
                  <a:pt x="37" y="46"/>
                  <a:pt x="37" y="46"/>
                  <a:pt x="37" y="46"/>
                </a:cubicBezTo>
                <a:cubicBezTo>
                  <a:pt x="37" y="46"/>
                  <a:pt x="37" y="47"/>
                  <a:pt x="37" y="48"/>
                </a:cubicBezTo>
                <a:cubicBezTo>
                  <a:pt x="37" y="48"/>
                  <a:pt x="37" y="48"/>
                  <a:pt x="37" y="49"/>
                </a:cubicBezTo>
                <a:cubicBezTo>
                  <a:pt x="37" y="48"/>
                  <a:pt x="38" y="48"/>
                  <a:pt x="38" y="48"/>
                </a:cubicBezTo>
                <a:close/>
                <a:moveTo>
                  <a:pt x="44" y="44"/>
                </a:moveTo>
                <a:cubicBezTo>
                  <a:pt x="43" y="45"/>
                  <a:pt x="43" y="45"/>
                  <a:pt x="43" y="46"/>
                </a:cubicBezTo>
                <a:cubicBezTo>
                  <a:pt x="45" y="45"/>
                  <a:pt x="45" y="45"/>
                  <a:pt x="44" y="44"/>
                </a:cubicBezTo>
                <a:close/>
                <a:moveTo>
                  <a:pt x="52" y="31"/>
                </a:moveTo>
                <a:cubicBezTo>
                  <a:pt x="51" y="32"/>
                  <a:pt x="51" y="32"/>
                  <a:pt x="51" y="32"/>
                </a:cubicBezTo>
                <a:cubicBezTo>
                  <a:pt x="51" y="33"/>
                  <a:pt x="52" y="33"/>
                  <a:pt x="52" y="33"/>
                </a:cubicBezTo>
                <a:cubicBezTo>
                  <a:pt x="52" y="32"/>
                  <a:pt x="52" y="31"/>
                  <a:pt x="52" y="31"/>
                </a:cubicBezTo>
                <a:close/>
                <a:moveTo>
                  <a:pt x="27" y="51"/>
                </a:moveTo>
                <a:cubicBezTo>
                  <a:pt x="28" y="50"/>
                  <a:pt x="29" y="50"/>
                  <a:pt x="29" y="49"/>
                </a:cubicBezTo>
                <a:cubicBezTo>
                  <a:pt x="29" y="49"/>
                  <a:pt x="29" y="49"/>
                  <a:pt x="29" y="49"/>
                </a:cubicBezTo>
                <a:cubicBezTo>
                  <a:pt x="28" y="49"/>
                  <a:pt x="28" y="50"/>
                  <a:pt x="27" y="50"/>
                </a:cubicBezTo>
                <a:cubicBezTo>
                  <a:pt x="27" y="51"/>
                  <a:pt x="27" y="51"/>
                  <a:pt x="27" y="51"/>
                </a:cubicBezTo>
                <a:close/>
                <a:moveTo>
                  <a:pt x="11" y="75"/>
                </a:moveTo>
                <a:cubicBezTo>
                  <a:pt x="11" y="76"/>
                  <a:pt x="10" y="77"/>
                  <a:pt x="11" y="78"/>
                </a:cubicBezTo>
                <a:cubicBezTo>
                  <a:pt x="12" y="77"/>
                  <a:pt x="12" y="76"/>
                  <a:pt x="11" y="75"/>
                </a:cubicBezTo>
                <a:close/>
                <a:moveTo>
                  <a:pt x="34" y="54"/>
                </a:moveTo>
                <a:cubicBezTo>
                  <a:pt x="34" y="54"/>
                  <a:pt x="35" y="55"/>
                  <a:pt x="35" y="56"/>
                </a:cubicBezTo>
                <a:cubicBezTo>
                  <a:pt x="35" y="56"/>
                  <a:pt x="35" y="56"/>
                  <a:pt x="35" y="56"/>
                </a:cubicBezTo>
                <a:cubicBezTo>
                  <a:pt x="35" y="55"/>
                  <a:pt x="35" y="54"/>
                  <a:pt x="35" y="53"/>
                </a:cubicBezTo>
                <a:cubicBezTo>
                  <a:pt x="35" y="53"/>
                  <a:pt x="35" y="53"/>
                  <a:pt x="35" y="53"/>
                </a:cubicBezTo>
                <a:cubicBezTo>
                  <a:pt x="35" y="53"/>
                  <a:pt x="34" y="53"/>
                  <a:pt x="34" y="54"/>
                </a:cubicBezTo>
                <a:close/>
                <a:moveTo>
                  <a:pt x="39" y="29"/>
                </a:moveTo>
                <a:cubicBezTo>
                  <a:pt x="39" y="28"/>
                  <a:pt x="39" y="27"/>
                  <a:pt x="39" y="25"/>
                </a:cubicBezTo>
                <a:cubicBezTo>
                  <a:pt x="39" y="27"/>
                  <a:pt x="39" y="28"/>
                  <a:pt x="39" y="29"/>
                </a:cubicBezTo>
                <a:close/>
                <a:moveTo>
                  <a:pt x="50" y="63"/>
                </a:moveTo>
                <a:cubicBezTo>
                  <a:pt x="52" y="63"/>
                  <a:pt x="54" y="63"/>
                  <a:pt x="55" y="62"/>
                </a:cubicBezTo>
                <a:cubicBezTo>
                  <a:pt x="54" y="63"/>
                  <a:pt x="52" y="63"/>
                  <a:pt x="50" y="63"/>
                </a:cubicBezTo>
                <a:close/>
                <a:moveTo>
                  <a:pt x="39" y="11"/>
                </a:moveTo>
                <a:cubicBezTo>
                  <a:pt x="39" y="11"/>
                  <a:pt x="39" y="11"/>
                  <a:pt x="39" y="11"/>
                </a:cubicBezTo>
                <a:cubicBezTo>
                  <a:pt x="39" y="12"/>
                  <a:pt x="40" y="12"/>
                  <a:pt x="40" y="12"/>
                </a:cubicBezTo>
                <a:cubicBezTo>
                  <a:pt x="41" y="12"/>
                  <a:pt x="41" y="12"/>
                  <a:pt x="41" y="12"/>
                </a:cubicBezTo>
                <a:cubicBezTo>
                  <a:pt x="40" y="11"/>
                  <a:pt x="40" y="11"/>
                  <a:pt x="39" y="11"/>
                </a:cubicBezTo>
                <a:close/>
                <a:moveTo>
                  <a:pt x="37" y="74"/>
                </a:moveTo>
                <a:cubicBezTo>
                  <a:pt x="38" y="74"/>
                  <a:pt x="38" y="74"/>
                  <a:pt x="39" y="74"/>
                </a:cubicBezTo>
                <a:cubicBezTo>
                  <a:pt x="39" y="74"/>
                  <a:pt x="39" y="74"/>
                  <a:pt x="39" y="73"/>
                </a:cubicBezTo>
                <a:cubicBezTo>
                  <a:pt x="38" y="73"/>
                  <a:pt x="38" y="73"/>
                  <a:pt x="38" y="73"/>
                </a:cubicBezTo>
                <a:cubicBezTo>
                  <a:pt x="38" y="74"/>
                  <a:pt x="38" y="74"/>
                  <a:pt x="37" y="74"/>
                </a:cubicBezTo>
                <a:close/>
                <a:moveTo>
                  <a:pt x="14" y="14"/>
                </a:moveTo>
                <a:cubicBezTo>
                  <a:pt x="14" y="14"/>
                  <a:pt x="14" y="14"/>
                  <a:pt x="15" y="13"/>
                </a:cubicBezTo>
                <a:cubicBezTo>
                  <a:pt x="14" y="13"/>
                  <a:pt x="13" y="13"/>
                  <a:pt x="13" y="13"/>
                </a:cubicBezTo>
                <a:cubicBezTo>
                  <a:pt x="13" y="14"/>
                  <a:pt x="13" y="14"/>
                  <a:pt x="14" y="14"/>
                </a:cubicBezTo>
                <a:close/>
                <a:moveTo>
                  <a:pt x="41" y="8"/>
                </a:moveTo>
                <a:cubicBezTo>
                  <a:pt x="42" y="8"/>
                  <a:pt x="43" y="9"/>
                  <a:pt x="43" y="9"/>
                </a:cubicBezTo>
                <a:cubicBezTo>
                  <a:pt x="43" y="8"/>
                  <a:pt x="42" y="8"/>
                  <a:pt x="42" y="8"/>
                </a:cubicBezTo>
                <a:cubicBezTo>
                  <a:pt x="41" y="8"/>
                  <a:pt x="41" y="8"/>
                  <a:pt x="41" y="8"/>
                </a:cubicBezTo>
                <a:close/>
                <a:moveTo>
                  <a:pt x="38" y="19"/>
                </a:moveTo>
                <a:cubicBezTo>
                  <a:pt x="38" y="19"/>
                  <a:pt x="38" y="19"/>
                  <a:pt x="38" y="19"/>
                </a:cubicBezTo>
                <a:cubicBezTo>
                  <a:pt x="37" y="18"/>
                  <a:pt x="36" y="18"/>
                  <a:pt x="35" y="18"/>
                </a:cubicBezTo>
                <a:cubicBezTo>
                  <a:pt x="36" y="18"/>
                  <a:pt x="37" y="19"/>
                  <a:pt x="38" y="19"/>
                </a:cubicBezTo>
                <a:close/>
                <a:moveTo>
                  <a:pt x="14" y="20"/>
                </a:moveTo>
                <a:cubicBezTo>
                  <a:pt x="14" y="19"/>
                  <a:pt x="14" y="19"/>
                  <a:pt x="14" y="19"/>
                </a:cubicBezTo>
                <a:cubicBezTo>
                  <a:pt x="13" y="19"/>
                  <a:pt x="13" y="19"/>
                  <a:pt x="12" y="20"/>
                </a:cubicBezTo>
                <a:cubicBezTo>
                  <a:pt x="13" y="20"/>
                  <a:pt x="13" y="20"/>
                  <a:pt x="13" y="20"/>
                </a:cubicBezTo>
                <a:cubicBezTo>
                  <a:pt x="13" y="20"/>
                  <a:pt x="14" y="20"/>
                  <a:pt x="14" y="20"/>
                </a:cubicBezTo>
                <a:close/>
                <a:moveTo>
                  <a:pt x="24" y="70"/>
                </a:moveTo>
                <a:cubicBezTo>
                  <a:pt x="24" y="70"/>
                  <a:pt x="24" y="70"/>
                  <a:pt x="24" y="71"/>
                </a:cubicBezTo>
                <a:cubicBezTo>
                  <a:pt x="24" y="71"/>
                  <a:pt x="24" y="72"/>
                  <a:pt x="24" y="72"/>
                </a:cubicBezTo>
                <a:cubicBezTo>
                  <a:pt x="25" y="72"/>
                  <a:pt x="25" y="72"/>
                  <a:pt x="25" y="72"/>
                </a:cubicBezTo>
                <a:cubicBezTo>
                  <a:pt x="25" y="72"/>
                  <a:pt x="25" y="71"/>
                  <a:pt x="24" y="70"/>
                </a:cubicBezTo>
                <a:close/>
                <a:moveTo>
                  <a:pt x="41" y="69"/>
                </a:moveTo>
                <a:cubicBezTo>
                  <a:pt x="41" y="69"/>
                  <a:pt x="40" y="69"/>
                  <a:pt x="40" y="70"/>
                </a:cubicBezTo>
                <a:cubicBezTo>
                  <a:pt x="40" y="70"/>
                  <a:pt x="41" y="70"/>
                  <a:pt x="41" y="70"/>
                </a:cubicBezTo>
                <a:cubicBezTo>
                  <a:pt x="41" y="70"/>
                  <a:pt x="41" y="69"/>
                  <a:pt x="41" y="69"/>
                </a:cubicBezTo>
                <a:close/>
                <a:moveTo>
                  <a:pt x="45" y="22"/>
                </a:moveTo>
                <a:cubicBezTo>
                  <a:pt x="45" y="22"/>
                  <a:pt x="45" y="21"/>
                  <a:pt x="45" y="21"/>
                </a:cubicBezTo>
                <a:cubicBezTo>
                  <a:pt x="45" y="21"/>
                  <a:pt x="44" y="21"/>
                  <a:pt x="44" y="21"/>
                </a:cubicBezTo>
                <a:cubicBezTo>
                  <a:pt x="44" y="21"/>
                  <a:pt x="44" y="22"/>
                  <a:pt x="44" y="22"/>
                </a:cubicBezTo>
                <a:cubicBezTo>
                  <a:pt x="44" y="22"/>
                  <a:pt x="44" y="22"/>
                  <a:pt x="45" y="22"/>
                </a:cubicBezTo>
                <a:cubicBezTo>
                  <a:pt x="45" y="22"/>
                  <a:pt x="45" y="22"/>
                  <a:pt x="45" y="22"/>
                </a:cubicBezTo>
                <a:close/>
                <a:moveTo>
                  <a:pt x="26" y="52"/>
                </a:moveTo>
                <a:cubicBezTo>
                  <a:pt x="25" y="52"/>
                  <a:pt x="25" y="52"/>
                  <a:pt x="25" y="52"/>
                </a:cubicBezTo>
                <a:cubicBezTo>
                  <a:pt x="25" y="53"/>
                  <a:pt x="25" y="54"/>
                  <a:pt x="24" y="54"/>
                </a:cubicBezTo>
                <a:cubicBezTo>
                  <a:pt x="24" y="54"/>
                  <a:pt x="25" y="54"/>
                  <a:pt x="25" y="54"/>
                </a:cubicBezTo>
                <a:cubicBezTo>
                  <a:pt x="25" y="54"/>
                  <a:pt x="26" y="53"/>
                  <a:pt x="26" y="52"/>
                </a:cubicBezTo>
                <a:close/>
                <a:moveTo>
                  <a:pt x="17" y="16"/>
                </a:moveTo>
                <a:cubicBezTo>
                  <a:pt x="17" y="17"/>
                  <a:pt x="17" y="17"/>
                  <a:pt x="17" y="17"/>
                </a:cubicBezTo>
                <a:cubicBezTo>
                  <a:pt x="17" y="17"/>
                  <a:pt x="18" y="16"/>
                  <a:pt x="18" y="16"/>
                </a:cubicBezTo>
                <a:cubicBezTo>
                  <a:pt x="18" y="16"/>
                  <a:pt x="19" y="16"/>
                  <a:pt x="19" y="16"/>
                </a:cubicBezTo>
                <a:cubicBezTo>
                  <a:pt x="19" y="15"/>
                  <a:pt x="19" y="15"/>
                  <a:pt x="19" y="15"/>
                </a:cubicBezTo>
                <a:cubicBezTo>
                  <a:pt x="18" y="16"/>
                  <a:pt x="17" y="16"/>
                  <a:pt x="17" y="16"/>
                </a:cubicBezTo>
                <a:close/>
                <a:moveTo>
                  <a:pt x="47" y="24"/>
                </a:moveTo>
                <a:cubicBezTo>
                  <a:pt x="48" y="24"/>
                  <a:pt x="48" y="24"/>
                  <a:pt x="48" y="23"/>
                </a:cubicBezTo>
                <a:cubicBezTo>
                  <a:pt x="48" y="23"/>
                  <a:pt x="48" y="23"/>
                  <a:pt x="47" y="23"/>
                </a:cubicBezTo>
                <a:cubicBezTo>
                  <a:pt x="47" y="24"/>
                  <a:pt x="47" y="24"/>
                  <a:pt x="47" y="24"/>
                </a:cubicBezTo>
                <a:close/>
                <a:moveTo>
                  <a:pt x="50" y="35"/>
                </a:moveTo>
                <a:cubicBezTo>
                  <a:pt x="49" y="34"/>
                  <a:pt x="49" y="34"/>
                  <a:pt x="49" y="35"/>
                </a:cubicBezTo>
                <a:cubicBezTo>
                  <a:pt x="49" y="35"/>
                  <a:pt x="50" y="35"/>
                  <a:pt x="50" y="35"/>
                </a:cubicBezTo>
                <a:close/>
                <a:moveTo>
                  <a:pt x="41" y="67"/>
                </a:moveTo>
                <a:cubicBezTo>
                  <a:pt x="40" y="67"/>
                  <a:pt x="40" y="67"/>
                  <a:pt x="39" y="67"/>
                </a:cubicBezTo>
                <a:cubicBezTo>
                  <a:pt x="39" y="68"/>
                  <a:pt x="40" y="68"/>
                  <a:pt x="41" y="67"/>
                </a:cubicBezTo>
                <a:close/>
                <a:moveTo>
                  <a:pt x="35" y="75"/>
                </a:moveTo>
                <a:cubicBezTo>
                  <a:pt x="36" y="74"/>
                  <a:pt x="36" y="74"/>
                  <a:pt x="36" y="74"/>
                </a:cubicBezTo>
                <a:cubicBezTo>
                  <a:pt x="35" y="74"/>
                  <a:pt x="35" y="74"/>
                  <a:pt x="35" y="74"/>
                </a:cubicBezTo>
                <a:cubicBezTo>
                  <a:pt x="35" y="74"/>
                  <a:pt x="35" y="74"/>
                  <a:pt x="35" y="75"/>
                </a:cubicBezTo>
                <a:close/>
                <a:moveTo>
                  <a:pt x="12" y="80"/>
                </a:moveTo>
                <a:cubicBezTo>
                  <a:pt x="12" y="80"/>
                  <a:pt x="11" y="80"/>
                  <a:pt x="11" y="79"/>
                </a:cubicBezTo>
                <a:cubicBezTo>
                  <a:pt x="11" y="79"/>
                  <a:pt x="11" y="80"/>
                  <a:pt x="11" y="80"/>
                </a:cubicBezTo>
                <a:cubicBezTo>
                  <a:pt x="11" y="80"/>
                  <a:pt x="12" y="80"/>
                  <a:pt x="12" y="80"/>
                </a:cubicBezTo>
                <a:close/>
                <a:moveTo>
                  <a:pt x="46" y="17"/>
                </a:moveTo>
                <a:cubicBezTo>
                  <a:pt x="46" y="17"/>
                  <a:pt x="45" y="17"/>
                  <a:pt x="45" y="17"/>
                </a:cubicBezTo>
                <a:cubicBezTo>
                  <a:pt x="45" y="17"/>
                  <a:pt x="46" y="18"/>
                  <a:pt x="46" y="18"/>
                </a:cubicBezTo>
                <a:cubicBezTo>
                  <a:pt x="46" y="18"/>
                  <a:pt x="46" y="17"/>
                  <a:pt x="46" y="17"/>
                </a:cubicBezTo>
                <a:close/>
                <a:moveTo>
                  <a:pt x="41" y="31"/>
                </a:moveTo>
                <a:cubicBezTo>
                  <a:pt x="41" y="30"/>
                  <a:pt x="41" y="30"/>
                  <a:pt x="41" y="29"/>
                </a:cubicBezTo>
                <a:cubicBezTo>
                  <a:pt x="41" y="30"/>
                  <a:pt x="41" y="30"/>
                  <a:pt x="41" y="31"/>
                </a:cubicBezTo>
                <a:close/>
                <a:moveTo>
                  <a:pt x="51" y="70"/>
                </a:moveTo>
                <a:cubicBezTo>
                  <a:pt x="51" y="69"/>
                  <a:pt x="51" y="69"/>
                  <a:pt x="50" y="69"/>
                </a:cubicBezTo>
                <a:cubicBezTo>
                  <a:pt x="50" y="70"/>
                  <a:pt x="50" y="70"/>
                  <a:pt x="51" y="70"/>
                </a:cubicBezTo>
                <a:close/>
                <a:moveTo>
                  <a:pt x="4" y="14"/>
                </a:moveTo>
                <a:cubicBezTo>
                  <a:pt x="4" y="14"/>
                  <a:pt x="4" y="14"/>
                  <a:pt x="4" y="14"/>
                </a:cubicBezTo>
                <a:cubicBezTo>
                  <a:pt x="3" y="15"/>
                  <a:pt x="3" y="15"/>
                  <a:pt x="3" y="16"/>
                </a:cubicBezTo>
                <a:cubicBezTo>
                  <a:pt x="3" y="15"/>
                  <a:pt x="3" y="15"/>
                  <a:pt x="4" y="14"/>
                </a:cubicBezTo>
                <a:close/>
                <a:moveTo>
                  <a:pt x="31" y="71"/>
                </a:moveTo>
                <a:cubicBezTo>
                  <a:pt x="31" y="71"/>
                  <a:pt x="31" y="71"/>
                  <a:pt x="30" y="70"/>
                </a:cubicBezTo>
                <a:cubicBezTo>
                  <a:pt x="30" y="71"/>
                  <a:pt x="30" y="71"/>
                  <a:pt x="30" y="71"/>
                </a:cubicBezTo>
                <a:cubicBezTo>
                  <a:pt x="30" y="71"/>
                  <a:pt x="30" y="71"/>
                  <a:pt x="31" y="71"/>
                </a:cubicBezTo>
                <a:close/>
                <a:moveTo>
                  <a:pt x="32" y="53"/>
                </a:moveTo>
                <a:cubicBezTo>
                  <a:pt x="32" y="53"/>
                  <a:pt x="32" y="53"/>
                  <a:pt x="32" y="53"/>
                </a:cubicBezTo>
                <a:cubicBezTo>
                  <a:pt x="32" y="53"/>
                  <a:pt x="32" y="53"/>
                  <a:pt x="31" y="52"/>
                </a:cubicBezTo>
                <a:cubicBezTo>
                  <a:pt x="32" y="53"/>
                  <a:pt x="32" y="53"/>
                  <a:pt x="32" y="53"/>
                </a:cubicBezTo>
                <a:close/>
                <a:moveTo>
                  <a:pt x="29" y="65"/>
                </a:moveTo>
                <a:cubicBezTo>
                  <a:pt x="29" y="65"/>
                  <a:pt x="29" y="65"/>
                  <a:pt x="29" y="65"/>
                </a:cubicBezTo>
                <a:cubicBezTo>
                  <a:pt x="29" y="65"/>
                  <a:pt x="29" y="65"/>
                  <a:pt x="29" y="66"/>
                </a:cubicBezTo>
                <a:cubicBezTo>
                  <a:pt x="29" y="65"/>
                  <a:pt x="29" y="65"/>
                  <a:pt x="29" y="65"/>
                </a:cubicBezTo>
                <a:close/>
                <a:moveTo>
                  <a:pt x="44" y="30"/>
                </a:moveTo>
                <a:cubicBezTo>
                  <a:pt x="43" y="30"/>
                  <a:pt x="43" y="30"/>
                  <a:pt x="43" y="30"/>
                </a:cubicBezTo>
                <a:cubicBezTo>
                  <a:pt x="43" y="30"/>
                  <a:pt x="44" y="30"/>
                  <a:pt x="44" y="30"/>
                </a:cubicBezTo>
                <a:close/>
                <a:moveTo>
                  <a:pt x="23" y="14"/>
                </a:moveTo>
                <a:cubicBezTo>
                  <a:pt x="23" y="14"/>
                  <a:pt x="23" y="14"/>
                  <a:pt x="23" y="14"/>
                </a:cubicBezTo>
                <a:cubicBezTo>
                  <a:pt x="22" y="14"/>
                  <a:pt x="22" y="14"/>
                  <a:pt x="22" y="14"/>
                </a:cubicBezTo>
                <a:cubicBezTo>
                  <a:pt x="22" y="14"/>
                  <a:pt x="22" y="14"/>
                  <a:pt x="22" y="14"/>
                </a:cubicBezTo>
                <a:cubicBezTo>
                  <a:pt x="22" y="14"/>
                  <a:pt x="23" y="14"/>
                  <a:pt x="23" y="14"/>
                </a:cubicBezTo>
                <a:close/>
                <a:moveTo>
                  <a:pt x="40" y="23"/>
                </a:moveTo>
                <a:cubicBezTo>
                  <a:pt x="40" y="23"/>
                  <a:pt x="40" y="23"/>
                  <a:pt x="40" y="22"/>
                </a:cubicBezTo>
                <a:cubicBezTo>
                  <a:pt x="40" y="22"/>
                  <a:pt x="40" y="23"/>
                  <a:pt x="40" y="23"/>
                </a:cubicBezTo>
                <a:close/>
                <a:moveTo>
                  <a:pt x="46" y="43"/>
                </a:moveTo>
                <a:cubicBezTo>
                  <a:pt x="46" y="43"/>
                  <a:pt x="46" y="42"/>
                  <a:pt x="46" y="42"/>
                </a:cubicBezTo>
                <a:cubicBezTo>
                  <a:pt x="46" y="42"/>
                  <a:pt x="46" y="43"/>
                  <a:pt x="46" y="43"/>
                </a:cubicBezTo>
                <a:close/>
                <a:moveTo>
                  <a:pt x="16" y="26"/>
                </a:moveTo>
                <a:cubicBezTo>
                  <a:pt x="16" y="26"/>
                  <a:pt x="16" y="26"/>
                  <a:pt x="16" y="26"/>
                </a:cubicBezTo>
                <a:cubicBezTo>
                  <a:pt x="16" y="25"/>
                  <a:pt x="16" y="25"/>
                  <a:pt x="16" y="25"/>
                </a:cubicBezTo>
                <a:cubicBezTo>
                  <a:pt x="15" y="25"/>
                  <a:pt x="16" y="25"/>
                  <a:pt x="16" y="26"/>
                </a:cubicBezTo>
                <a:close/>
                <a:moveTo>
                  <a:pt x="41" y="24"/>
                </a:moveTo>
                <a:cubicBezTo>
                  <a:pt x="40" y="24"/>
                  <a:pt x="40" y="24"/>
                  <a:pt x="40" y="24"/>
                </a:cubicBezTo>
                <a:cubicBezTo>
                  <a:pt x="40" y="24"/>
                  <a:pt x="41" y="25"/>
                  <a:pt x="41" y="25"/>
                </a:cubicBezTo>
                <a:cubicBezTo>
                  <a:pt x="41" y="25"/>
                  <a:pt x="41" y="25"/>
                  <a:pt x="41" y="25"/>
                </a:cubicBezTo>
                <a:cubicBezTo>
                  <a:pt x="41" y="25"/>
                  <a:pt x="41" y="24"/>
                  <a:pt x="41" y="24"/>
                </a:cubicBezTo>
                <a:close/>
                <a:moveTo>
                  <a:pt x="26" y="10"/>
                </a:moveTo>
                <a:cubicBezTo>
                  <a:pt x="26" y="10"/>
                  <a:pt x="26" y="10"/>
                  <a:pt x="26" y="10"/>
                </a:cubicBezTo>
                <a:cubicBezTo>
                  <a:pt x="26" y="10"/>
                  <a:pt x="26" y="10"/>
                  <a:pt x="26" y="10"/>
                </a:cubicBezTo>
                <a:cubicBezTo>
                  <a:pt x="26" y="10"/>
                  <a:pt x="26" y="10"/>
                  <a:pt x="26" y="10"/>
                </a:cubicBezTo>
                <a:cubicBezTo>
                  <a:pt x="26" y="10"/>
                  <a:pt x="26" y="10"/>
                  <a:pt x="26" y="10"/>
                </a:cubicBezTo>
                <a:close/>
                <a:moveTo>
                  <a:pt x="41" y="17"/>
                </a:moveTo>
                <a:cubicBezTo>
                  <a:pt x="42" y="17"/>
                  <a:pt x="42" y="17"/>
                  <a:pt x="42" y="17"/>
                </a:cubicBezTo>
                <a:cubicBezTo>
                  <a:pt x="42" y="17"/>
                  <a:pt x="42" y="16"/>
                  <a:pt x="42" y="16"/>
                </a:cubicBezTo>
                <a:cubicBezTo>
                  <a:pt x="42" y="16"/>
                  <a:pt x="42" y="16"/>
                  <a:pt x="41" y="17"/>
                </a:cubicBezTo>
                <a:close/>
                <a:moveTo>
                  <a:pt x="34" y="79"/>
                </a:moveTo>
                <a:cubicBezTo>
                  <a:pt x="34" y="79"/>
                  <a:pt x="34" y="79"/>
                  <a:pt x="34" y="79"/>
                </a:cubicBezTo>
                <a:cubicBezTo>
                  <a:pt x="34" y="79"/>
                  <a:pt x="34" y="79"/>
                  <a:pt x="34" y="79"/>
                </a:cubicBezTo>
                <a:cubicBezTo>
                  <a:pt x="34" y="79"/>
                  <a:pt x="34" y="79"/>
                  <a:pt x="34" y="79"/>
                </a:cubicBezTo>
                <a:close/>
                <a:moveTo>
                  <a:pt x="56" y="66"/>
                </a:moveTo>
                <a:cubicBezTo>
                  <a:pt x="56" y="66"/>
                  <a:pt x="56" y="66"/>
                  <a:pt x="56" y="66"/>
                </a:cubicBezTo>
                <a:cubicBezTo>
                  <a:pt x="56" y="66"/>
                  <a:pt x="56" y="66"/>
                  <a:pt x="56" y="66"/>
                </a:cubicBezTo>
                <a:cubicBezTo>
                  <a:pt x="56" y="66"/>
                  <a:pt x="56" y="66"/>
                  <a:pt x="56" y="66"/>
                </a:cubicBezTo>
                <a:cubicBezTo>
                  <a:pt x="56" y="66"/>
                  <a:pt x="56" y="66"/>
                  <a:pt x="56" y="6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17" name="Freeform 35"/>
          <p:cNvSpPr>
            <a:spLocks noEditPoints="1"/>
          </p:cNvSpPr>
          <p:nvPr/>
        </p:nvSpPr>
        <p:spPr bwMode="auto">
          <a:xfrm>
            <a:off x="2364018" y="791176"/>
            <a:ext cx="288513" cy="307081"/>
          </a:xfrm>
          <a:custGeom>
            <a:gdLst>
              <a:gd fmla="*/ 98 w 111" name="T0"/>
              <a:gd fmla="*/ 90 h 118" name="T1"/>
              <a:gd fmla="*/ 84 w 111" name="T2"/>
              <a:gd fmla="*/ 105 h 118" name="T3"/>
              <a:gd fmla="*/ 39 w 111" name="T4"/>
              <a:gd fmla="*/ 116 h 118" name="T5"/>
              <a:gd fmla="*/ 16 w 111" name="T6"/>
              <a:gd fmla="*/ 102 h 118" name="T7"/>
              <a:gd fmla="*/ 0 w 111" name="T8"/>
              <a:gd fmla="*/ 65 h 118" name="T9"/>
              <a:gd fmla="*/ 10 w 111" name="T10"/>
              <a:gd fmla="*/ 25 h 118" name="T11"/>
              <a:gd fmla="*/ 52 w 111" name="T12"/>
              <a:gd fmla="*/ 0 h 118" name="T13"/>
              <a:gd fmla="*/ 76 w 111" name="T14"/>
              <a:gd fmla="*/ 4 h 118" name="T15"/>
              <a:gd fmla="*/ 98 w 111" name="T16"/>
              <a:gd fmla="*/ 19 h 118" name="T17"/>
              <a:gd fmla="*/ 110 w 111" name="T18"/>
              <a:gd fmla="*/ 47 h 118" name="T19"/>
              <a:gd fmla="*/ 76 w 111" name="T20"/>
              <a:gd fmla="*/ 7 h 118" name="T21"/>
              <a:gd fmla="*/ 75 w 111" name="T22"/>
              <a:gd fmla="*/ 6 h 118" name="T23"/>
              <a:gd fmla="*/ 65 w 111" name="T24"/>
              <a:gd fmla="*/ 4 h 118" name="T25"/>
              <a:gd fmla="*/ 75 w 111" name="T26"/>
              <a:gd fmla="*/ 7 h 118" name="T27"/>
              <a:gd fmla="*/ 77 w 111" name="T28"/>
              <a:gd fmla="*/ 105 h 118" name="T29"/>
              <a:gd fmla="*/ 98 w 111" name="T30"/>
              <a:gd fmla="*/ 83 h 118" name="T31"/>
              <a:gd fmla="*/ 102 w 111" name="T32"/>
              <a:gd fmla="*/ 38 h 118" name="T33"/>
              <a:gd fmla="*/ 84 w 111" name="T34"/>
              <a:gd fmla="*/ 15 h 118" name="T35"/>
              <a:gd fmla="*/ 51 w 111" name="T36"/>
              <a:gd fmla="*/ 7 h 118" name="T37"/>
              <a:gd fmla="*/ 34 w 111" name="T38"/>
              <a:gd fmla="*/ 12 h 118" name="T39"/>
              <a:gd fmla="*/ 9 w 111" name="T40"/>
              <a:gd fmla="*/ 48 h 118" name="T41"/>
              <a:gd fmla="*/ 9 w 111" name="T42"/>
              <a:gd fmla="*/ 80 h 118" name="T43"/>
              <a:gd fmla="*/ 24 w 111" name="T44"/>
              <a:gd fmla="*/ 98 h 118" name="T45"/>
              <a:gd fmla="*/ 56 w 111" name="T46"/>
              <a:gd fmla="*/ 109 h 118" name="T47"/>
              <a:gd fmla="*/ 36 w 111" name="T48"/>
              <a:gd fmla="*/ 8 h 118" name="T49"/>
              <a:gd fmla="*/ 4 w 111" name="T50"/>
              <a:gd fmla="*/ 51 h 118" name="T51"/>
              <a:gd fmla="*/ 5 w 111" name="T52"/>
              <a:gd fmla="*/ 71 h 118" name="T53"/>
              <a:gd fmla="*/ 9 w 111" name="T54"/>
              <a:gd fmla="*/ 44 h 118" name="T55"/>
              <a:gd fmla="*/ 39 w 111" name="T56"/>
              <a:gd fmla="*/ 7 h 118" name="T57"/>
              <a:gd fmla="*/ 4 w 111" name="T58"/>
              <a:gd fmla="*/ 76 h 118" name="T59"/>
              <a:gd fmla="*/ 10 w 111" name="T60"/>
              <a:gd fmla="*/ 90 h 118" name="T61"/>
              <a:gd fmla="*/ 31 w 111" name="T62"/>
              <a:gd fmla="*/ 111 h 118" name="T63"/>
              <a:gd fmla="*/ 61 w 111" name="T64"/>
              <a:gd fmla="*/ 115 h 118" name="T65"/>
              <a:gd fmla="*/ 74 w 111" name="T66"/>
              <a:gd fmla="*/ 110 h 118" name="T67"/>
              <a:gd fmla="*/ 19 w 111" name="T68"/>
              <a:gd fmla="*/ 100 h 118" name="T69"/>
              <a:gd fmla="*/ 5 w 111" name="T70"/>
              <a:gd fmla="*/ 78 h 118" name="T71"/>
              <a:gd fmla="*/ 25 w 111" name="T72"/>
              <a:gd fmla="*/ 103 h 118" name="T73"/>
              <a:gd fmla="*/ 49 w 111" name="T74"/>
              <a:gd fmla="*/ 3 h 118" name="T75"/>
              <a:gd fmla="*/ 60 w 111" name="T76"/>
              <a:gd fmla="*/ 3 h 118" name="T77"/>
              <a:gd fmla="*/ 100 w 111" name="T78"/>
              <a:gd fmla="*/ 24 h 118" name="T79"/>
              <a:gd fmla="*/ 92 w 111" name="T80"/>
              <a:gd fmla="*/ 15 h 118" name="T81"/>
              <a:gd fmla="*/ 89 w 111" name="T82"/>
              <a:gd fmla="*/ 13 h 118" name="T83"/>
              <a:gd fmla="*/ 100 w 111" name="T84"/>
              <a:gd fmla="*/ 24 h 118" name="T85"/>
              <a:gd fmla="*/ 109 w 111" name="T86"/>
              <a:gd fmla="*/ 46 h 118"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18" w="110">
                <a:moveTo>
                  <a:pt x="110" y="51"/>
                </a:moveTo>
                <a:cubicBezTo>
                  <a:pt x="110" y="60"/>
                  <a:pt x="109" y="68"/>
                  <a:pt x="106" y="77"/>
                </a:cubicBezTo>
                <a:cubicBezTo>
                  <a:pt x="104" y="82"/>
                  <a:pt x="101" y="86"/>
                  <a:pt x="98" y="90"/>
                </a:cubicBezTo>
                <a:cubicBezTo>
                  <a:pt x="96" y="93"/>
                  <a:pt x="94" y="96"/>
                  <a:pt x="91" y="98"/>
                </a:cubicBezTo>
                <a:cubicBezTo>
                  <a:pt x="90" y="99"/>
                  <a:pt x="90" y="100"/>
                  <a:pt x="89" y="100"/>
                </a:cubicBezTo>
                <a:cubicBezTo>
                  <a:pt x="87" y="102"/>
                  <a:pt x="86" y="103"/>
                  <a:pt x="84" y="105"/>
                </a:cubicBezTo>
                <a:cubicBezTo>
                  <a:pt x="78" y="110"/>
                  <a:pt x="72" y="114"/>
                  <a:pt x="64" y="116"/>
                </a:cubicBezTo>
                <a:cubicBezTo>
                  <a:pt x="60" y="118"/>
                  <a:pt x="56" y="118"/>
                  <a:pt x="52" y="118"/>
                </a:cubicBezTo>
                <a:cubicBezTo>
                  <a:pt x="48" y="118"/>
                  <a:pt x="44" y="117"/>
                  <a:pt x="39" y="116"/>
                </a:cubicBezTo>
                <a:cubicBezTo>
                  <a:pt x="35" y="115"/>
                  <a:pt x="32" y="114"/>
                  <a:pt x="28" y="112"/>
                </a:cubicBezTo>
                <a:cubicBezTo>
                  <a:pt x="25" y="110"/>
                  <a:pt x="22" y="108"/>
                  <a:pt x="19" y="105"/>
                </a:cubicBezTo>
                <a:cubicBezTo>
                  <a:pt x="17" y="104"/>
                  <a:pt x="16" y="103"/>
                  <a:pt x="16" y="102"/>
                </a:cubicBezTo>
                <a:cubicBezTo>
                  <a:pt x="12" y="99"/>
                  <a:pt x="10" y="95"/>
                  <a:pt x="8" y="91"/>
                </a:cubicBezTo>
                <a:cubicBezTo>
                  <a:pt x="6" y="87"/>
                  <a:pt x="5" y="84"/>
                  <a:pt x="3" y="80"/>
                </a:cubicBezTo>
                <a:cubicBezTo>
                  <a:pt x="1" y="75"/>
                  <a:pt x="0" y="70"/>
                  <a:pt x="0" y="65"/>
                </a:cubicBezTo>
                <a:cubicBezTo>
                  <a:pt x="0" y="63"/>
                  <a:pt x="0" y="60"/>
                  <a:pt x="0" y="58"/>
                </a:cubicBezTo>
                <a:cubicBezTo>
                  <a:pt x="0" y="54"/>
                  <a:pt x="0" y="51"/>
                  <a:pt x="1" y="47"/>
                </a:cubicBezTo>
                <a:cubicBezTo>
                  <a:pt x="2" y="39"/>
                  <a:pt x="5" y="32"/>
                  <a:pt x="10" y="25"/>
                </a:cubicBezTo>
                <a:cubicBezTo>
                  <a:pt x="13" y="21"/>
                  <a:pt x="17" y="17"/>
                  <a:pt x="21" y="13"/>
                </a:cubicBezTo>
                <a:cubicBezTo>
                  <a:pt x="27" y="9"/>
                  <a:pt x="33" y="5"/>
                  <a:pt x="39" y="3"/>
                </a:cubicBezTo>
                <a:cubicBezTo>
                  <a:pt x="43" y="1"/>
                  <a:pt x="48" y="0"/>
                  <a:pt x="52" y="0"/>
                </a:cubicBezTo>
                <a:cubicBezTo>
                  <a:pt x="52" y="0"/>
                  <a:pt x="52" y="0"/>
                  <a:pt x="52" y="0"/>
                </a:cubicBezTo>
                <a:cubicBezTo>
                  <a:pt x="58" y="0"/>
                  <a:pt x="63" y="1"/>
                  <a:pt x="69" y="2"/>
                </a:cubicBezTo>
                <a:cubicBezTo>
                  <a:pt x="71" y="3"/>
                  <a:pt x="74" y="3"/>
                  <a:pt x="76" y="4"/>
                </a:cubicBezTo>
                <a:cubicBezTo>
                  <a:pt x="78" y="4"/>
                  <a:pt x="79" y="5"/>
                  <a:pt x="80" y="5"/>
                </a:cubicBezTo>
                <a:cubicBezTo>
                  <a:pt x="86" y="8"/>
                  <a:pt x="92" y="12"/>
                  <a:pt x="96" y="16"/>
                </a:cubicBezTo>
                <a:cubicBezTo>
                  <a:pt x="97" y="17"/>
                  <a:pt x="98" y="18"/>
                  <a:pt x="98" y="19"/>
                </a:cubicBezTo>
                <a:cubicBezTo>
                  <a:pt x="101" y="22"/>
                  <a:pt x="103" y="26"/>
                  <a:pt x="105" y="30"/>
                </a:cubicBezTo>
                <a:cubicBezTo>
                  <a:pt x="105" y="30"/>
                  <a:pt x="105" y="31"/>
                  <a:pt x="106" y="31"/>
                </a:cubicBezTo>
                <a:cubicBezTo>
                  <a:pt x="109" y="36"/>
                  <a:pt x="110" y="41"/>
                  <a:pt x="110" y="47"/>
                </a:cubicBezTo>
                <a:cubicBezTo>
                  <a:pt x="111" y="48"/>
                  <a:pt x="110" y="50"/>
                  <a:pt x="110" y="51"/>
                </a:cubicBezTo>
                <a:close/>
                <a:moveTo>
                  <a:pt x="75" y="7"/>
                </a:moveTo>
                <a:cubicBezTo>
                  <a:pt x="76" y="7"/>
                  <a:pt x="76" y="7"/>
                  <a:pt x="76" y="7"/>
                </a:cubicBezTo>
                <a:cubicBezTo>
                  <a:pt x="76" y="7"/>
                  <a:pt x="76" y="7"/>
                  <a:pt x="76" y="7"/>
                </a:cubicBezTo>
                <a:cubicBezTo>
                  <a:pt x="76" y="7"/>
                  <a:pt x="76" y="7"/>
                  <a:pt x="75" y="7"/>
                </a:cubicBezTo>
                <a:cubicBezTo>
                  <a:pt x="75" y="7"/>
                  <a:pt x="75" y="6"/>
                  <a:pt x="75" y="6"/>
                </a:cubicBezTo>
                <a:cubicBezTo>
                  <a:pt x="73" y="6"/>
                  <a:pt x="71" y="5"/>
                  <a:pt x="69" y="4"/>
                </a:cubicBezTo>
                <a:cubicBezTo>
                  <a:pt x="68" y="4"/>
                  <a:pt x="67" y="4"/>
                  <a:pt x="66" y="3"/>
                </a:cubicBezTo>
                <a:cubicBezTo>
                  <a:pt x="66" y="3"/>
                  <a:pt x="65" y="4"/>
                  <a:pt x="65" y="4"/>
                </a:cubicBezTo>
                <a:cubicBezTo>
                  <a:pt x="65" y="4"/>
                  <a:pt x="66" y="4"/>
                  <a:pt x="66" y="4"/>
                </a:cubicBezTo>
                <a:cubicBezTo>
                  <a:pt x="69" y="5"/>
                  <a:pt x="72" y="5"/>
                  <a:pt x="75" y="6"/>
                </a:cubicBezTo>
                <a:cubicBezTo>
                  <a:pt x="75" y="7"/>
                  <a:pt x="75" y="7"/>
                  <a:pt x="75" y="7"/>
                </a:cubicBezTo>
                <a:close/>
                <a:moveTo>
                  <a:pt x="56" y="109"/>
                </a:moveTo>
                <a:cubicBezTo>
                  <a:pt x="59" y="109"/>
                  <a:pt x="62" y="109"/>
                  <a:pt x="64" y="109"/>
                </a:cubicBezTo>
                <a:cubicBezTo>
                  <a:pt x="69" y="108"/>
                  <a:pt x="73" y="106"/>
                  <a:pt x="77" y="105"/>
                </a:cubicBezTo>
                <a:cubicBezTo>
                  <a:pt x="80" y="103"/>
                  <a:pt x="84" y="101"/>
                  <a:pt x="86" y="99"/>
                </a:cubicBezTo>
                <a:cubicBezTo>
                  <a:pt x="87" y="99"/>
                  <a:pt x="88" y="98"/>
                  <a:pt x="88" y="98"/>
                </a:cubicBezTo>
                <a:cubicBezTo>
                  <a:pt x="92" y="93"/>
                  <a:pt x="95" y="88"/>
                  <a:pt x="98" y="83"/>
                </a:cubicBezTo>
                <a:cubicBezTo>
                  <a:pt x="103" y="76"/>
                  <a:pt x="105" y="68"/>
                  <a:pt x="106" y="60"/>
                </a:cubicBezTo>
                <a:cubicBezTo>
                  <a:pt x="106" y="55"/>
                  <a:pt x="106" y="51"/>
                  <a:pt x="105" y="46"/>
                </a:cubicBezTo>
                <a:cubicBezTo>
                  <a:pt x="104" y="43"/>
                  <a:pt x="103" y="40"/>
                  <a:pt x="102" y="38"/>
                </a:cubicBezTo>
                <a:cubicBezTo>
                  <a:pt x="100" y="32"/>
                  <a:pt x="97" y="26"/>
                  <a:pt x="92" y="21"/>
                </a:cubicBezTo>
                <a:cubicBezTo>
                  <a:pt x="92" y="20"/>
                  <a:pt x="91" y="20"/>
                  <a:pt x="91" y="19"/>
                </a:cubicBezTo>
                <a:cubicBezTo>
                  <a:pt x="89" y="18"/>
                  <a:pt x="86" y="16"/>
                  <a:pt x="84" y="15"/>
                </a:cubicBezTo>
                <a:cubicBezTo>
                  <a:pt x="81" y="13"/>
                  <a:pt x="78" y="11"/>
                  <a:pt x="75" y="10"/>
                </a:cubicBezTo>
                <a:cubicBezTo>
                  <a:pt x="72" y="8"/>
                  <a:pt x="68" y="7"/>
                  <a:pt x="65" y="7"/>
                </a:cubicBezTo>
                <a:cubicBezTo>
                  <a:pt x="61" y="7"/>
                  <a:pt x="56" y="6"/>
                  <a:pt x="51" y="7"/>
                </a:cubicBezTo>
                <a:cubicBezTo>
                  <a:pt x="49" y="7"/>
                  <a:pt x="47" y="7"/>
                  <a:pt x="44" y="7"/>
                </a:cubicBezTo>
                <a:cubicBezTo>
                  <a:pt x="43" y="7"/>
                  <a:pt x="41" y="8"/>
                  <a:pt x="40" y="9"/>
                </a:cubicBezTo>
                <a:cubicBezTo>
                  <a:pt x="38" y="10"/>
                  <a:pt x="36" y="11"/>
                  <a:pt x="34" y="12"/>
                </a:cubicBezTo>
                <a:cubicBezTo>
                  <a:pt x="29" y="16"/>
                  <a:pt x="25" y="20"/>
                  <a:pt x="21" y="25"/>
                </a:cubicBezTo>
                <a:cubicBezTo>
                  <a:pt x="17" y="30"/>
                  <a:pt x="15" y="36"/>
                  <a:pt x="12" y="41"/>
                </a:cubicBezTo>
                <a:cubicBezTo>
                  <a:pt x="11" y="43"/>
                  <a:pt x="10" y="46"/>
                  <a:pt x="9" y="48"/>
                </a:cubicBezTo>
                <a:cubicBezTo>
                  <a:pt x="8" y="52"/>
                  <a:pt x="7" y="57"/>
                  <a:pt x="7" y="61"/>
                </a:cubicBezTo>
                <a:cubicBezTo>
                  <a:pt x="7" y="67"/>
                  <a:pt x="7" y="73"/>
                  <a:pt x="9" y="79"/>
                </a:cubicBezTo>
                <a:cubicBezTo>
                  <a:pt x="9" y="79"/>
                  <a:pt x="9" y="80"/>
                  <a:pt x="9" y="80"/>
                </a:cubicBezTo>
                <a:cubicBezTo>
                  <a:pt x="10" y="81"/>
                  <a:pt x="11" y="83"/>
                  <a:pt x="12" y="84"/>
                </a:cubicBezTo>
                <a:cubicBezTo>
                  <a:pt x="12" y="86"/>
                  <a:pt x="13" y="87"/>
                  <a:pt x="14" y="88"/>
                </a:cubicBezTo>
                <a:cubicBezTo>
                  <a:pt x="17" y="92"/>
                  <a:pt x="20" y="95"/>
                  <a:pt x="24" y="98"/>
                </a:cubicBezTo>
                <a:cubicBezTo>
                  <a:pt x="25" y="99"/>
                  <a:pt x="26" y="100"/>
                  <a:pt x="27" y="101"/>
                </a:cubicBezTo>
                <a:cubicBezTo>
                  <a:pt x="32" y="105"/>
                  <a:pt x="39" y="107"/>
                  <a:pt x="46" y="108"/>
                </a:cubicBezTo>
                <a:cubicBezTo>
                  <a:pt x="49" y="109"/>
                  <a:pt x="53" y="109"/>
                  <a:pt x="56" y="109"/>
                </a:cubicBezTo>
                <a:close/>
                <a:moveTo>
                  <a:pt x="39" y="6"/>
                </a:moveTo>
                <a:cubicBezTo>
                  <a:pt x="39" y="6"/>
                  <a:pt x="39" y="6"/>
                  <a:pt x="39" y="6"/>
                </a:cubicBezTo>
                <a:cubicBezTo>
                  <a:pt x="38" y="7"/>
                  <a:pt x="37" y="7"/>
                  <a:pt x="36" y="8"/>
                </a:cubicBezTo>
                <a:cubicBezTo>
                  <a:pt x="30" y="11"/>
                  <a:pt x="24" y="14"/>
                  <a:pt x="20" y="19"/>
                </a:cubicBezTo>
                <a:cubicBezTo>
                  <a:pt x="13" y="27"/>
                  <a:pt x="8" y="36"/>
                  <a:pt x="4" y="46"/>
                </a:cubicBezTo>
                <a:cubicBezTo>
                  <a:pt x="4" y="48"/>
                  <a:pt x="4" y="49"/>
                  <a:pt x="4" y="51"/>
                </a:cubicBezTo>
                <a:cubicBezTo>
                  <a:pt x="4" y="53"/>
                  <a:pt x="4" y="56"/>
                  <a:pt x="4" y="59"/>
                </a:cubicBezTo>
                <a:cubicBezTo>
                  <a:pt x="3" y="63"/>
                  <a:pt x="4" y="67"/>
                  <a:pt x="5" y="70"/>
                </a:cubicBezTo>
                <a:cubicBezTo>
                  <a:pt x="5" y="70"/>
                  <a:pt x="5" y="71"/>
                  <a:pt x="5" y="71"/>
                </a:cubicBezTo>
                <a:cubicBezTo>
                  <a:pt x="5" y="70"/>
                  <a:pt x="5" y="70"/>
                  <a:pt x="5" y="70"/>
                </a:cubicBezTo>
                <a:cubicBezTo>
                  <a:pt x="5" y="66"/>
                  <a:pt x="5" y="61"/>
                  <a:pt x="6" y="57"/>
                </a:cubicBezTo>
                <a:cubicBezTo>
                  <a:pt x="6" y="53"/>
                  <a:pt x="7" y="48"/>
                  <a:pt x="9" y="44"/>
                </a:cubicBezTo>
                <a:cubicBezTo>
                  <a:pt x="11" y="39"/>
                  <a:pt x="13" y="34"/>
                  <a:pt x="16" y="30"/>
                </a:cubicBezTo>
                <a:cubicBezTo>
                  <a:pt x="19" y="24"/>
                  <a:pt x="23" y="20"/>
                  <a:pt x="27" y="15"/>
                </a:cubicBezTo>
                <a:cubicBezTo>
                  <a:pt x="31" y="12"/>
                  <a:pt x="34" y="9"/>
                  <a:pt x="39" y="7"/>
                </a:cubicBezTo>
                <a:cubicBezTo>
                  <a:pt x="39" y="7"/>
                  <a:pt x="39" y="7"/>
                  <a:pt x="39" y="6"/>
                </a:cubicBezTo>
                <a:cubicBezTo>
                  <a:pt x="39" y="6"/>
                  <a:pt x="39" y="6"/>
                  <a:pt x="39" y="6"/>
                </a:cubicBezTo>
                <a:close/>
                <a:moveTo>
                  <a:pt x="4" y="76"/>
                </a:moveTo>
                <a:cubicBezTo>
                  <a:pt x="4" y="76"/>
                  <a:pt x="4" y="76"/>
                  <a:pt x="4" y="76"/>
                </a:cubicBezTo>
                <a:cubicBezTo>
                  <a:pt x="4" y="77"/>
                  <a:pt x="5" y="79"/>
                  <a:pt x="5" y="80"/>
                </a:cubicBezTo>
                <a:cubicBezTo>
                  <a:pt x="7" y="84"/>
                  <a:pt x="8" y="87"/>
                  <a:pt x="10" y="90"/>
                </a:cubicBezTo>
                <a:cubicBezTo>
                  <a:pt x="12" y="95"/>
                  <a:pt x="14" y="98"/>
                  <a:pt x="17" y="102"/>
                </a:cubicBezTo>
                <a:cubicBezTo>
                  <a:pt x="18" y="102"/>
                  <a:pt x="19" y="103"/>
                  <a:pt x="19" y="104"/>
                </a:cubicBezTo>
                <a:cubicBezTo>
                  <a:pt x="23" y="107"/>
                  <a:pt x="27" y="109"/>
                  <a:pt x="31" y="111"/>
                </a:cubicBezTo>
                <a:cubicBezTo>
                  <a:pt x="34" y="112"/>
                  <a:pt x="37" y="114"/>
                  <a:pt x="40" y="114"/>
                </a:cubicBezTo>
                <a:cubicBezTo>
                  <a:pt x="44" y="115"/>
                  <a:pt x="49" y="116"/>
                  <a:pt x="54" y="116"/>
                </a:cubicBezTo>
                <a:cubicBezTo>
                  <a:pt x="56" y="116"/>
                  <a:pt x="58" y="116"/>
                  <a:pt x="61" y="115"/>
                </a:cubicBezTo>
                <a:cubicBezTo>
                  <a:pt x="66" y="114"/>
                  <a:pt x="70" y="112"/>
                  <a:pt x="75" y="110"/>
                </a:cubicBezTo>
                <a:cubicBezTo>
                  <a:pt x="75" y="110"/>
                  <a:pt x="75" y="110"/>
                  <a:pt x="75" y="110"/>
                </a:cubicBezTo>
                <a:cubicBezTo>
                  <a:pt x="74" y="110"/>
                  <a:pt x="74" y="110"/>
                  <a:pt x="74" y="110"/>
                </a:cubicBezTo>
                <a:cubicBezTo>
                  <a:pt x="69" y="112"/>
                  <a:pt x="64" y="113"/>
                  <a:pt x="59" y="113"/>
                </a:cubicBezTo>
                <a:cubicBezTo>
                  <a:pt x="53" y="113"/>
                  <a:pt x="47" y="112"/>
                  <a:pt x="41" y="111"/>
                </a:cubicBezTo>
                <a:cubicBezTo>
                  <a:pt x="32" y="110"/>
                  <a:pt x="25" y="106"/>
                  <a:pt x="19" y="100"/>
                </a:cubicBezTo>
                <a:cubicBezTo>
                  <a:pt x="14" y="96"/>
                  <a:pt x="11" y="92"/>
                  <a:pt x="9" y="86"/>
                </a:cubicBezTo>
                <a:cubicBezTo>
                  <a:pt x="9" y="85"/>
                  <a:pt x="9" y="85"/>
                  <a:pt x="8" y="85"/>
                </a:cubicBezTo>
                <a:cubicBezTo>
                  <a:pt x="7" y="82"/>
                  <a:pt x="6" y="80"/>
                  <a:pt x="5" y="78"/>
                </a:cubicBezTo>
                <a:cubicBezTo>
                  <a:pt x="5" y="77"/>
                  <a:pt x="4" y="77"/>
                  <a:pt x="4" y="76"/>
                </a:cubicBezTo>
                <a:close/>
                <a:moveTo>
                  <a:pt x="16" y="94"/>
                </a:moveTo>
                <a:cubicBezTo>
                  <a:pt x="18" y="98"/>
                  <a:pt x="22" y="101"/>
                  <a:pt x="25" y="103"/>
                </a:cubicBezTo>
                <a:cubicBezTo>
                  <a:pt x="29" y="106"/>
                  <a:pt x="33" y="108"/>
                  <a:pt x="38" y="109"/>
                </a:cubicBezTo>
                <a:cubicBezTo>
                  <a:pt x="29" y="106"/>
                  <a:pt x="22" y="100"/>
                  <a:pt x="16" y="94"/>
                </a:cubicBezTo>
                <a:close/>
                <a:moveTo>
                  <a:pt x="49" y="3"/>
                </a:moveTo>
                <a:cubicBezTo>
                  <a:pt x="49" y="3"/>
                  <a:pt x="49" y="3"/>
                  <a:pt x="49" y="3"/>
                </a:cubicBezTo>
                <a:cubicBezTo>
                  <a:pt x="53" y="3"/>
                  <a:pt x="57" y="3"/>
                  <a:pt x="61" y="3"/>
                </a:cubicBezTo>
                <a:cubicBezTo>
                  <a:pt x="61" y="3"/>
                  <a:pt x="60" y="3"/>
                  <a:pt x="60" y="3"/>
                </a:cubicBezTo>
                <a:cubicBezTo>
                  <a:pt x="57" y="3"/>
                  <a:pt x="54" y="3"/>
                  <a:pt x="50" y="3"/>
                </a:cubicBezTo>
                <a:cubicBezTo>
                  <a:pt x="50" y="3"/>
                  <a:pt x="49" y="3"/>
                  <a:pt x="49" y="3"/>
                </a:cubicBezTo>
                <a:close/>
                <a:moveTo>
                  <a:pt x="100" y="24"/>
                </a:moveTo>
                <a:cubicBezTo>
                  <a:pt x="100" y="24"/>
                  <a:pt x="100" y="24"/>
                  <a:pt x="100" y="24"/>
                </a:cubicBezTo>
                <a:cubicBezTo>
                  <a:pt x="100" y="24"/>
                  <a:pt x="99" y="23"/>
                  <a:pt x="99" y="23"/>
                </a:cubicBezTo>
                <a:cubicBezTo>
                  <a:pt x="97" y="20"/>
                  <a:pt x="95" y="18"/>
                  <a:pt x="92" y="15"/>
                </a:cubicBezTo>
                <a:cubicBezTo>
                  <a:pt x="91" y="14"/>
                  <a:pt x="91" y="14"/>
                  <a:pt x="90" y="13"/>
                </a:cubicBezTo>
                <a:cubicBezTo>
                  <a:pt x="90" y="13"/>
                  <a:pt x="89" y="13"/>
                  <a:pt x="89" y="13"/>
                </a:cubicBezTo>
                <a:cubicBezTo>
                  <a:pt x="89" y="13"/>
                  <a:pt x="89" y="13"/>
                  <a:pt x="89" y="13"/>
                </a:cubicBezTo>
                <a:cubicBezTo>
                  <a:pt x="89" y="13"/>
                  <a:pt x="89" y="13"/>
                  <a:pt x="89" y="13"/>
                </a:cubicBezTo>
                <a:cubicBezTo>
                  <a:pt x="93" y="16"/>
                  <a:pt x="96" y="19"/>
                  <a:pt x="98" y="23"/>
                </a:cubicBezTo>
                <a:cubicBezTo>
                  <a:pt x="99" y="23"/>
                  <a:pt x="99" y="24"/>
                  <a:pt x="100" y="24"/>
                </a:cubicBezTo>
                <a:close/>
                <a:moveTo>
                  <a:pt x="109" y="47"/>
                </a:moveTo>
                <a:cubicBezTo>
                  <a:pt x="109" y="47"/>
                  <a:pt x="109" y="47"/>
                  <a:pt x="109" y="47"/>
                </a:cubicBezTo>
                <a:cubicBezTo>
                  <a:pt x="109" y="47"/>
                  <a:pt x="109" y="47"/>
                  <a:pt x="109" y="46"/>
                </a:cubicBezTo>
                <a:cubicBezTo>
                  <a:pt x="109" y="46"/>
                  <a:pt x="109" y="46"/>
                  <a:pt x="109" y="46"/>
                </a:cubicBezTo>
                <a:cubicBezTo>
                  <a:pt x="109" y="47"/>
                  <a:pt x="109" y="47"/>
                  <a:pt x="109" y="4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18" name="Freeform 36"/>
          <p:cNvSpPr>
            <a:spLocks noEditPoints="1"/>
          </p:cNvSpPr>
          <p:nvPr/>
        </p:nvSpPr>
        <p:spPr bwMode="auto">
          <a:xfrm>
            <a:off x="4502155" y="4536130"/>
            <a:ext cx="661294" cy="688432"/>
          </a:xfrm>
          <a:custGeom>
            <a:gdLst>
              <a:gd fmla="*/ 67 w 255" name="T0"/>
              <a:gd fmla="*/ 137 h 265" name="T1"/>
              <a:gd fmla="*/ 189 w 255" name="T2"/>
              <a:gd fmla="*/ 53 h 265" name="T3"/>
              <a:gd fmla="*/ 59 w 255" name="T4"/>
              <a:gd fmla="*/ 111 h 265" name="T5"/>
              <a:gd fmla="*/ 164 w 255" name="T6"/>
              <a:gd fmla="*/ 12 h 265" name="T7"/>
              <a:gd fmla="*/ 109 w 255" name="T8"/>
              <a:gd fmla="*/ 179 h 265" name="T9"/>
              <a:gd fmla="*/ 241 w 255" name="T10"/>
              <a:gd fmla="*/ 62 h 265" name="T11"/>
              <a:gd fmla="*/ 38 w 255" name="T12"/>
              <a:gd fmla="*/ 78 h 265" name="T13"/>
              <a:gd fmla="*/ 197 w 255" name="T14"/>
              <a:gd fmla="*/ 66 h 265" name="T15"/>
              <a:gd fmla="*/ 107 w 255" name="T16"/>
              <a:gd fmla="*/ 168 h 265" name="T17"/>
              <a:gd fmla="*/ 17 w 255" name="T18"/>
              <a:gd fmla="*/ 85 h 265" name="T19"/>
              <a:gd fmla="*/ 213 w 255" name="T20"/>
              <a:gd fmla="*/ 67 h 265" name="T21"/>
              <a:gd fmla="*/ 124 w 255" name="T22"/>
              <a:gd fmla="*/ 206 h 265" name="T23"/>
              <a:gd fmla="*/ 132 w 255" name="T24"/>
              <a:gd fmla="*/ 83 h 265" name="T25"/>
              <a:gd fmla="*/ 53 w 255" name="T26"/>
              <a:gd fmla="*/ 74 h 265" name="T27"/>
              <a:gd fmla="*/ 64 w 255" name="T28"/>
              <a:gd fmla="*/ 100 h 265" name="T29"/>
              <a:gd fmla="*/ 26 w 255" name="T30"/>
              <a:gd fmla="*/ 70 h 265" name="T31"/>
              <a:gd fmla="*/ 22 w 255" name="T32"/>
              <a:gd fmla="*/ 84 h 265" name="T33"/>
              <a:gd fmla="*/ 122 w 255" name="T34"/>
              <a:gd fmla="*/ 198 h 265" name="T35"/>
              <a:gd fmla="*/ 220 w 255" name="T36"/>
              <a:gd fmla="*/ 186 h 265" name="T37"/>
              <a:gd fmla="*/ 70 w 255" name="T38"/>
              <a:gd fmla="*/ 183 h 265" name="T39"/>
              <a:gd fmla="*/ 181 w 255" name="T40"/>
              <a:gd fmla="*/ 166 h 265" name="T41"/>
              <a:gd fmla="*/ 116 w 255" name="T42"/>
              <a:gd fmla="*/ 14 h 265" name="T43"/>
              <a:gd fmla="*/ 146 w 255" name="T44"/>
              <a:gd fmla="*/ 227 h 265" name="T45"/>
              <a:gd fmla="*/ 221 w 255" name="T46"/>
              <a:gd fmla="*/ 163 h 265" name="T47"/>
              <a:gd fmla="*/ 107 w 255" name="T48"/>
              <a:gd fmla="*/ 134 h 265" name="T49"/>
              <a:gd fmla="*/ 59 w 255" name="T50"/>
              <a:gd fmla="*/ 79 h 265" name="T51"/>
              <a:gd fmla="*/ 144 w 255" name="T52"/>
              <a:gd fmla="*/ 30 h 265" name="T53"/>
              <a:gd fmla="*/ 220 w 255" name="T54"/>
              <a:gd fmla="*/ 169 h 265" name="T55"/>
              <a:gd fmla="*/ 140 w 255" name="T56"/>
              <a:gd fmla="*/ 56 h 265" name="T57"/>
              <a:gd fmla="*/ 140 w 255" name="T58"/>
              <a:gd fmla="*/ 71 h 265" name="T59"/>
              <a:gd fmla="*/ 182 w 255" name="T60"/>
              <a:gd fmla="*/ 83 h 265" name="T61"/>
              <a:gd fmla="*/ 152 w 255" name="T62"/>
              <a:gd fmla="*/ 172 h 265" name="T63"/>
              <a:gd fmla="*/ 219 w 255" name="T64"/>
              <a:gd fmla="*/ 34 h 265" name="T65"/>
              <a:gd fmla="*/ 174 w 255" name="T66"/>
              <a:gd fmla="*/ 158 h 265" name="T67"/>
              <a:gd fmla="*/ 142 w 255" name="T68"/>
              <a:gd fmla="*/ 41 h 265" name="T69"/>
              <a:gd fmla="*/ 58 w 255" name="T70"/>
              <a:gd fmla="*/ 84 h 265" name="T71"/>
              <a:gd fmla="*/ 113 w 255" name="T72"/>
              <a:gd fmla="*/ 117 h 265" name="T73"/>
              <a:gd fmla="*/ 63 w 255" name="T74"/>
              <a:gd fmla="*/ 167 h 265" name="T75"/>
              <a:gd fmla="*/ 142 w 255" name="T76"/>
              <a:gd fmla="*/ 202 h 265" name="T77"/>
              <a:gd fmla="*/ 63 w 255" name="T78"/>
              <a:gd fmla="*/ 179 h 265" name="T79"/>
              <a:gd fmla="*/ 20 w 255" name="T80"/>
              <a:gd fmla="*/ 171 h 265" name="T81"/>
              <a:gd fmla="*/ 149 w 255" name="T82"/>
              <a:gd fmla="*/ 206 h 265" name="T83"/>
              <a:gd fmla="*/ 120 w 255" name="T84"/>
              <a:gd fmla="*/ 225 h 265" name="T85"/>
              <a:gd fmla="*/ 55 w 255" name="T86"/>
              <a:gd fmla="*/ 180 h 265" name="T87"/>
              <a:gd fmla="*/ 110 w 255" name="T88"/>
              <a:gd fmla="*/ 225 h 265" name="T89"/>
              <a:gd fmla="*/ 135 w 255" name="T90"/>
              <a:gd fmla="*/ 102 h 265" name="T91"/>
              <a:gd fmla="*/ 197 w 255" name="T92"/>
              <a:gd fmla="*/ 154 h 265" name="T93"/>
              <a:gd fmla="*/ 103 w 255" name="T94"/>
              <a:gd fmla="*/ 149 h 265" name="T95"/>
              <a:gd fmla="*/ 151 w 255" name="T96"/>
              <a:gd fmla="*/ 29 h 265" name="T97"/>
              <a:gd fmla="*/ 110 w 255" name="T98"/>
              <a:gd fmla="*/ 134 h 265" name="T99"/>
              <a:gd fmla="*/ 192 w 255" name="T100"/>
              <a:gd fmla="*/ 144 h 265" name="T101"/>
              <a:gd fmla="*/ 158 w 255" name="T102"/>
              <a:gd fmla="*/ 186 h 265" name="T103"/>
              <a:gd fmla="*/ 90 w 255" name="T104"/>
              <a:gd fmla="*/ 126 h 265" name="T105"/>
              <a:gd fmla="*/ 164 w 255" name="T106"/>
              <a:gd fmla="*/ 198 h 265" name="T107"/>
              <a:gd fmla="*/ 98 w 255" name="T108"/>
              <a:gd fmla="*/ 151 h 265" name="T109"/>
              <a:gd fmla="*/ 176 w 255" name="T110"/>
              <a:gd fmla="*/ 91 h 265" name="T111"/>
              <a:gd fmla="*/ 238 w 255" name="T112"/>
              <a:gd fmla="*/ 163 h 265" name="T113"/>
              <a:gd fmla="*/ 144 w 255" name="T114"/>
              <a:gd fmla="*/ 182 h 265" name="T115"/>
              <a:gd fmla="*/ 83 w 255" name="T116"/>
              <a:gd fmla="*/ 141 h 265" name="T117"/>
              <a:gd fmla="*/ 148 w 255" name="T118"/>
              <a:gd fmla="*/ 183 h 265" name="T119"/>
              <a:gd fmla="*/ 86 w 255" name="T120"/>
              <a:gd fmla="*/ 165 h 265" name="T121"/>
              <a:gd fmla="*/ 133 w 255" name="T122"/>
              <a:gd fmla="*/ 207 h 265" name="T123"/>
              <a:gd fmla="*/ 152 w 255" name="T124"/>
              <a:gd fmla="*/ 18 h 26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65" w="255">
                <a:moveTo>
                  <a:pt x="255" y="167"/>
                </a:moveTo>
                <a:cubicBezTo>
                  <a:pt x="254" y="168"/>
                  <a:pt x="254" y="168"/>
                  <a:pt x="254" y="168"/>
                </a:cubicBezTo>
                <a:cubicBezTo>
                  <a:pt x="253" y="172"/>
                  <a:pt x="251" y="176"/>
                  <a:pt x="249" y="180"/>
                </a:cubicBezTo>
                <a:cubicBezTo>
                  <a:pt x="249" y="181"/>
                  <a:pt x="248" y="183"/>
                  <a:pt x="247" y="184"/>
                </a:cubicBezTo>
                <a:cubicBezTo>
                  <a:pt x="247" y="185"/>
                  <a:pt x="247" y="185"/>
                  <a:pt x="247" y="186"/>
                </a:cubicBezTo>
                <a:cubicBezTo>
                  <a:pt x="247" y="186"/>
                  <a:pt x="247" y="186"/>
                  <a:pt x="247" y="187"/>
                </a:cubicBezTo>
                <a:cubicBezTo>
                  <a:pt x="246" y="189"/>
                  <a:pt x="244" y="192"/>
                  <a:pt x="243" y="195"/>
                </a:cubicBezTo>
                <a:cubicBezTo>
                  <a:pt x="242" y="196"/>
                  <a:pt x="242" y="197"/>
                  <a:pt x="242" y="198"/>
                </a:cubicBezTo>
                <a:cubicBezTo>
                  <a:pt x="241" y="198"/>
                  <a:pt x="241" y="198"/>
                  <a:pt x="241" y="199"/>
                </a:cubicBezTo>
                <a:cubicBezTo>
                  <a:pt x="241" y="199"/>
                  <a:pt x="241" y="199"/>
                  <a:pt x="240" y="199"/>
                </a:cubicBezTo>
                <a:cubicBezTo>
                  <a:pt x="239" y="203"/>
                  <a:pt x="237" y="206"/>
                  <a:pt x="235" y="209"/>
                </a:cubicBezTo>
                <a:cubicBezTo>
                  <a:pt x="235" y="209"/>
                  <a:pt x="235" y="210"/>
                  <a:pt x="234" y="210"/>
                </a:cubicBezTo>
                <a:cubicBezTo>
                  <a:pt x="235" y="210"/>
                  <a:pt x="235" y="210"/>
                  <a:pt x="235" y="210"/>
                </a:cubicBezTo>
                <a:cubicBezTo>
                  <a:pt x="235" y="211"/>
                  <a:pt x="235" y="212"/>
                  <a:pt x="235" y="212"/>
                </a:cubicBezTo>
                <a:cubicBezTo>
                  <a:pt x="234" y="214"/>
                  <a:pt x="233" y="215"/>
                  <a:pt x="232" y="216"/>
                </a:cubicBezTo>
                <a:cubicBezTo>
                  <a:pt x="232" y="217"/>
                  <a:pt x="231" y="218"/>
                  <a:pt x="231" y="218"/>
                </a:cubicBezTo>
                <a:cubicBezTo>
                  <a:pt x="231" y="219"/>
                  <a:pt x="230" y="219"/>
                  <a:pt x="230" y="219"/>
                </a:cubicBezTo>
                <a:cubicBezTo>
                  <a:pt x="230" y="219"/>
                  <a:pt x="229" y="219"/>
                  <a:pt x="229" y="219"/>
                </a:cubicBezTo>
                <a:cubicBezTo>
                  <a:pt x="229" y="219"/>
                  <a:pt x="229" y="218"/>
                  <a:pt x="229" y="218"/>
                </a:cubicBezTo>
                <a:cubicBezTo>
                  <a:pt x="229" y="217"/>
                  <a:pt x="229" y="217"/>
                  <a:pt x="229" y="217"/>
                </a:cubicBezTo>
                <a:cubicBezTo>
                  <a:pt x="229" y="217"/>
                  <a:pt x="229" y="217"/>
                  <a:pt x="229" y="217"/>
                </a:cubicBezTo>
                <a:cubicBezTo>
                  <a:pt x="228" y="218"/>
                  <a:pt x="227" y="217"/>
                  <a:pt x="226" y="218"/>
                </a:cubicBezTo>
                <a:cubicBezTo>
                  <a:pt x="225" y="218"/>
                  <a:pt x="224" y="217"/>
                  <a:pt x="224" y="217"/>
                </a:cubicBezTo>
                <a:cubicBezTo>
                  <a:pt x="222" y="216"/>
                  <a:pt x="221" y="214"/>
                  <a:pt x="220" y="213"/>
                </a:cubicBezTo>
                <a:cubicBezTo>
                  <a:pt x="220" y="213"/>
                  <a:pt x="219" y="213"/>
                  <a:pt x="219" y="212"/>
                </a:cubicBezTo>
                <a:cubicBezTo>
                  <a:pt x="215" y="210"/>
                  <a:pt x="211" y="206"/>
                  <a:pt x="208" y="203"/>
                </a:cubicBezTo>
                <a:cubicBezTo>
                  <a:pt x="204" y="201"/>
                  <a:pt x="201" y="198"/>
                  <a:pt x="198" y="195"/>
                </a:cubicBezTo>
                <a:cubicBezTo>
                  <a:pt x="197" y="194"/>
                  <a:pt x="197" y="194"/>
                  <a:pt x="196" y="194"/>
                </a:cubicBezTo>
                <a:cubicBezTo>
                  <a:pt x="192" y="192"/>
                  <a:pt x="189" y="190"/>
                  <a:pt x="185" y="187"/>
                </a:cubicBezTo>
                <a:cubicBezTo>
                  <a:pt x="181" y="185"/>
                  <a:pt x="178" y="183"/>
                  <a:pt x="175" y="180"/>
                </a:cubicBezTo>
                <a:cubicBezTo>
                  <a:pt x="175" y="180"/>
                  <a:pt x="174" y="180"/>
                  <a:pt x="174" y="180"/>
                </a:cubicBezTo>
                <a:cubicBezTo>
                  <a:pt x="174" y="179"/>
                  <a:pt x="173" y="178"/>
                  <a:pt x="173" y="178"/>
                </a:cubicBezTo>
                <a:cubicBezTo>
                  <a:pt x="171" y="177"/>
                  <a:pt x="170" y="176"/>
                  <a:pt x="169" y="175"/>
                </a:cubicBezTo>
                <a:cubicBezTo>
                  <a:pt x="167" y="174"/>
                  <a:pt x="166" y="173"/>
                  <a:pt x="165" y="172"/>
                </a:cubicBezTo>
                <a:cubicBezTo>
                  <a:pt x="165" y="172"/>
                  <a:pt x="165" y="173"/>
                  <a:pt x="165" y="173"/>
                </a:cubicBezTo>
                <a:cubicBezTo>
                  <a:pt x="165" y="173"/>
                  <a:pt x="165" y="173"/>
                  <a:pt x="165" y="173"/>
                </a:cubicBezTo>
                <a:cubicBezTo>
                  <a:pt x="165" y="176"/>
                  <a:pt x="165" y="179"/>
                  <a:pt x="166" y="182"/>
                </a:cubicBezTo>
                <a:cubicBezTo>
                  <a:pt x="166" y="187"/>
                  <a:pt x="166" y="193"/>
                  <a:pt x="166" y="199"/>
                </a:cubicBezTo>
                <a:cubicBezTo>
                  <a:pt x="166" y="209"/>
                  <a:pt x="166" y="220"/>
                  <a:pt x="166" y="231"/>
                </a:cubicBezTo>
                <a:cubicBezTo>
                  <a:pt x="166" y="235"/>
                  <a:pt x="166" y="238"/>
                  <a:pt x="166" y="242"/>
                </a:cubicBezTo>
                <a:cubicBezTo>
                  <a:pt x="166" y="243"/>
                  <a:pt x="166" y="244"/>
                  <a:pt x="166" y="245"/>
                </a:cubicBezTo>
                <a:cubicBezTo>
                  <a:pt x="166" y="249"/>
                  <a:pt x="166" y="254"/>
                  <a:pt x="166" y="258"/>
                </a:cubicBezTo>
                <a:cubicBezTo>
                  <a:pt x="166" y="259"/>
                  <a:pt x="166" y="260"/>
                  <a:pt x="165" y="260"/>
                </a:cubicBezTo>
                <a:cubicBezTo>
                  <a:pt x="165" y="261"/>
                  <a:pt x="164" y="262"/>
                  <a:pt x="163" y="262"/>
                </a:cubicBezTo>
                <a:cubicBezTo>
                  <a:pt x="160" y="261"/>
                  <a:pt x="158" y="261"/>
                  <a:pt x="155" y="261"/>
                </a:cubicBezTo>
                <a:cubicBezTo>
                  <a:pt x="151" y="262"/>
                  <a:pt x="147" y="262"/>
                  <a:pt x="143" y="263"/>
                </a:cubicBezTo>
                <a:cubicBezTo>
                  <a:pt x="138" y="263"/>
                  <a:pt x="134" y="263"/>
                  <a:pt x="129" y="263"/>
                </a:cubicBezTo>
                <a:cubicBezTo>
                  <a:pt x="125" y="263"/>
                  <a:pt x="121" y="264"/>
                  <a:pt x="117" y="264"/>
                </a:cubicBezTo>
                <a:cubicBezTo>
                  <a:pt x="116" y="265"/>
                  <a:pt x="114" y="265"/>
                  <a:pt x="113" y="264"/>
                </a:cubicBezTo>
                <a:cubicBezTo>
                  <a:pt x="111" y="264"/>
                  <a:pt x="110" y="263"/>
                  <a:pt x="110" y="261"/>
                </a:cubicBezTo>
                <a:cubicBezTo>
                  <a:pt x="109" y="260"/>
                  <a:pt x="109" y="259"/>
                  <a:pt x="109" y="258"/>
                </a:cubicBezTo>
                <a:cubicBezTo>
                  <a:pt x="109" y="257"/>
                  <a:pt x="109" y="255"/>
                  <a:pt x="109" y="253"/>
                </a:cubicBezTo>
                <a:cubicBezTo>
                  <a:pt x="109" y="253"/>
                  <a:pt x="109" y="253"/>
                  <a:pt x="109" y="253"/>
                </a:cubicBezTo>
                <a:cubicBezTo>
                  <a:pt x="107" y="252"/>
                  <a:pt x="107" y="252"/>
                  <a:pt x="107" y="250"/>
                </a:cubicBezTo>
                <a:cubicBezTo>
                  <a:pt x="108" y="249"/>
                  <a:pt x="108" y="248"/>
                  <a:pt x="109" y="246"/>
                </a:cubicBezTo>
                <a:cubicBezTo>
                  <a:pt x="109" y="245"/>
                  <a:pt x="109" y="244"/>
                  <a:pt x="109" y="243"/>
                </a:cubicBezTo>
                <a:cubicBezTo>
                  <a:pt x="109" y="240"/>
                  <a:pt x="108" y="237"/>
                  <a:pt x="108" y="235"/>
                </a:cubicBezTo>
                <a:cubicBezTo>
                  <a:pt x="108" y="231"/>
                  <a:pt x="108" y="227"/>
                  <a:pt x="107" y="223"/>
                </a:cubicBezTo>
                <a:cubicBezTo>
                  <a:pt x="107" y="215"/>
                  <a:pt x="107" y="208"/>
                  <a:pt x="107" y="201"/>
                </a:cubicBezTo>
                <a:cubicBezTo>
                  <a:pt x="107" y="194"/>
                  <a:pt x="107" y="187"/>
                  <a:pt x="107" y="180"/>
                </a:cubicBezTo>
                <a:cubicBezTo>
                  <a:pt x="107" y="180"/>
                  <a:pt x="107" y="180"/>
                  <a:pt x="107" y="179"/>
                </a:cubicBezTo>
                <a:cubicBezTo>
                  <a:pt x="106" y="180"/>
                  <a:pt x="105" y="181"/>
                  <a:pt x="104" y="181"/>
                </a:cubicBezTo>
                <a:cubicBezTo>
                  <a:pt x="103" y="182"/>
                  <a:pt x="102" y="182"/>
                  <a:pt x="102" y="183"/>
                </a:cubicBezTo>
                <a:cubicBezTo>
                  <a:pt x="100" y="183"/>
                  <a:pt x="99" y="184"/>
                  <a:pt x="98" y="185"/>
                </a:cubicBezTo>
                <a:cubicBezTo>
                  <a:pt x="96" y="187"/>
                  <a:pt x="94" y="188"/>
                  <a:pt x="93" y="190"/>
                </a:cubicBezTo>
                <a:cubicBezTo>
                  <a:pt x="92" y="190"/>
                  <a:pt x="91" y="191"/>
                  <a:pt x="90" y="192"/>
                </a:cubicBezTo>
                <a:cubicBezTo>
                  <a:pt x="86" y="195"/>
                  <a:pt x="82" y="199"/>
                  <a:pt x="78" y="202"/>
                </a:cubicBezTo>
                <a:cubicBezTo>
                  <a:pt x="73" y="206"/>
                  <a:pt x="69" y="209"/>
                  <a:pt x="65" y="212"/>
                </a:cubicBezTo>
                <a:cubicBezTo>
                  <a:pt x="62" y="214"/>
                  <a:pt x="59" y="216"/>
                  <a:pt x="57" y="219"/>
                </a:cubicBezTo>
                <a:cubicBezTo>
                  <a:pt x="55" y="220"/>
                  <a:pt x="54" y="221"/>
                  <a:pt x="53" y="223"/>
                </a:cubicBezTo>
                <a:cubicBezTo>
                  <a:pt x="53" y="223"/>
                  <a:pt x="53" y="224"/>
                  <a:pt x="52" y="224"/>
                </a:cubicBezTo>
                <a:cubicBezTo>
                  <a:pt x="51" y="224"/>
                  <a:pt x="50" y="224"/>
                  <a:pt x="50" y="223"/>
                </a:cubicBezTo>
                <a:cubicBezTo>
                  <a:pt x="50" y="222"/>
                  <a:pt x="50" y="222"/>
                  <a:pt x="50" y="222"/>
                </a:cubicBezTo>
                <a:cubicBezTo>
                  <a:pt x="50" y="222"/>
                  <a:pt x="49" y="222"/>
                  <a:pt x="49" y="222"/>
                </a:cubicBezTo>
                <a:cubicBezTo>
                  <a:pt x="48" y="221"/>
                  <a:pt x="48" y="221"/>
                  <a:pt x="48" y="220"/>
                </a:cubicBezTo>
                <a:cubicBezTo>
                  <a:pt x="48" y="219"/>
                  <a:pt x="47" y="219"/>
                  <a:pt x="47" y="219"/>
                </a:cubicBezTo>
                <a:cubicBezTo>
                  <a:pt x="46" y="219"/>
                  <a:pt x="45" y="218"/>
                  <a:pt x="45" y="218"/>
                </a:cubicBezTo>
                <a:cubicBezTo>
                  <a:pt x="44" y="217"/>
                  <a:pt x="43" y="216"/>
                  <a:pt x="42" y="215"/>
                </a:cubicBezTo>
                <a:cubicBezTo>
                  <a:pt x="40" y="212"/>
                  <a:pt x="38" y="209"/>
                  <a:pt x="35" y="206"/>
                </a:cubicBezTo>
                <a:cubicBezTo>
                  <a:pt x="33" y="204"/>
                  <a:pt x="31" y="202"/>
                  <a:pt x="30" y="199"/>
                </a:cubicBezTo>
                <a:cubicBezTo>
                  <a:pt x="28" y="197"/>
                  <a:pt x="27" y="195"/>
                  <a:pt x="25" y="193"/>
                </a:cubicBezTo>
                <a:cubicBezTo>
                  <a:pt x="23" y="190"/>
                  <a:pt x="20" y="188"/>
                  <a:pt x="18" y="185"/>
                </a:cubicBezTo>
                <a:cubicBezTo>
                  <a:pt x="15" y="182"/>
                  <a:pt x="13" y="180"/>
                  <a:pt x="10" y="178"/>
                </a:cubicBezTo>
                <a:cubicBezTo>
                  <a:pt x="10" y="177"/>
                  <a:pt x="9" y="176"/>
                  <a:pt x="9" y="176"/>
                </a:cubicBezTo>
                <a:cubicBezTo>
                  <a:pt x="8" y="175"/>
                  <a:pt x="8" y="174"/>
                  <a:pt x="8" y="174"/>
                </a:cubicBezTo>
                <a:cubicBezTo>
                  <a:pt x="8" y="173"/>
                  <a:pt x="8" y="173"/>
                  <a:pt x="8" y="173"/>
                </a:cubicBezTo>
                <a:cubicBezTo>
                  <a:pt x="8" y="172"/>
                  <a:pt x="9" y="170"/>
                  <a:pt x="10" y="170"/>
                </a:cubicBezTo>
                <a:cubicBezTo>
                  <a:pt x="11" y="170"/>
                  <a:pt x="12" y="170"/>
                  <a:pt x="13" y="169"/>
                </a:cubicBezTo>
                <a:cubicBezTo>
                  <a:pt x="18" y="167"/>
                  <a:pt x="23" y="163"/>
                  <a:pt x="29" y="160"/>
                </a:cubicBezTo>
                <a:cubicBezTo>
                  <a:pt x="35" y="157"/>
                  <a:pt x="41" y="153"/>
                  <a:pt x="47" y="149"/>
                </a:cubicBezTo>
                <a:cubicBezTo>
                  <a:pt x="50" y="148"/>
                  <a:pt x="53" y="146"/>
                  <a:pt x="55" y="144"/>
                </a:cubicBezTo>
                <a:cubicBezTo>
                  <a:pt x="59" y="142"/>
                  <a:pt x="63" y="139"/>
                  <a:pt x="67" y="137"/>
                </a:cubicBezTo>
                <a:cubicBezTo>
                  <a:pt x="70" y="135"/>
                  <a:pt x="73" y="133"/>
                  <a:pt x="77" y="131"/>
                </a:cubicBezTo>
                <a:cubicBezTo>
                  <a:pt x="77" y="131"/>
                  <a:pt x="77" y="131"/>
                  <a:pt x="77" y="131"/>
                </a:cubicBezTo>
                <a:cubicBezTo>
                  <a:pt x="77" y="130"/>
                  <a:pt x="77" y="130"/>
                  <a:pt x="77" y="130"/>
                </a:cubicBezTo>
                <a:cubicBezTo>
                  <a:pt x="73" y="127"/>
                  <a:pt x="69" y="124"/>
                  <a:pt x="65" y="121"/>
                </a:cubicBezTo>
                <a:cubicBezTo>
                  <a:pt x="63" y="119"/>
                  <a:pt x="60" y="117"/>
                  <a:pt x="57" y="115"/>
                </a:cubicBezTo>
                <a:cubicBezTo>
                  <a:pt x="57" y="115"/>
                  <a:pt x="56" y="115"/>
                  <a:pt x="55" y="114"/>
                </a:cubicBezTo>
                <a:cubicBezTo>
                  <a:pt x="53" y="113"/>
                  <a:pt x="52" y="112"/>
                  <a:pt x="50" y="111"/>
                </a:cubicBezTo>
                <a:cubicBezTo>
                  <a:pt x="48" y="110"/>
                  <a:pt x="46" y="108"/>
                  <a:pt x="43" y="107"/>
                </a:cubicBezTo>
                <a:cubicBezTo>
                  <a:pt x="40" y="105"/>
                  <a:pt x="37" y="102"/>
                  <a:pt x="33" y="100"/>
                </a:cubicBezTo>
                <a:cubicBezTo>
                  <a:pt x="29" y="97"/>
                  <a:pt x="24" y="94"/>
                  <a:pt x="19" y="91"/>
                </a:cubicBezTo>
                <a:cubicBezTo>
                  <a:pt x="17" y="89"/>
                  <a:pt x="14" y="88"/>
                  <a:pt x="12" y="86"/>
                </a:cubicBezTo>
                <a:cubicBezTo>
                  <a:pt x="12" y="86"/>
                  <a:pt x="11" y="85"/>
                  <a:pt x="10" y="85"/>
                </a:cubicBezTo>
                <a:cubicBezTo>
                  <a:pt x="8" y="84"/>
                  <a:pt x="6" y="83"/>
                  <a:pt x="4" y="83"/>
                </a:cubicBezTo>
                <a:cubicBezTo>
                  <a:pt x="3" y="82"/>
                  <a:pt x="3" y="82"/>
                  <a:pt x="2" y="81"/>
                </a:cubicBezTo>
                <a:cubicBezTo>
                  <a:pt x="1" y="81"/>
                  <a:pt x="0" y="80"/>
                  <a:pt x="1" y="79"/>
                </a:cubicBezTo>
                <a:cubicBezTo>
                  <a:pt x="2" y="78"/>
                  <a:pt x="2" y="78"/>
                  <a:pt x="3" y="77"/>
                </a:cubicBezTo>
                <a:cubicBezTo>
                  <a:pt x="3" y="77"/>
                  <a:pt x="4" y="77"/>
                  <a:pt x="4" y="76"/>
                </a:cubicBezTo>
                <a:cubicBezTo>
                  <a:pt x="4" y="75"/>
                  <a:pt x="4" y="74"/>
                  <a:pt x="5" y="74"/>
                </a:cubicBezTo>
                <a:cubicBezTo>
                  <a:pt x="6" y="74"/>
                  <a:pt x="6" y="74"/>
                  <a:pt x="6" y="74"/>
                </a:cubicBezTo>
                <a:cubicBezTo>
                  <a:pt x="7" y="73"/>
                  <a:pt x="7" y="72"/>
                  <a:pt x="8" y="71"/>
                </a:cubicBezTo>
                <a:cubicBezTo>
                  <a:pt x="10" y="69"/>
                  <a:pt x="12" y="66"/>
                  <a:pt x="14" y="63"/>
                </a:cubicBezTo>
                <a:cubicBezTo>
                  <a:pt x="15" y="62"/>
                  <a:pt x="15" y="61"/>
                  <a:pt x="14" y="60"/>
                </a:cubicBezTo>
                <a:cubicBezTo>
                  <a:pt x="14" y="60"/>
                  <a:pt x="14" y="59"/>
                  <a:pt x="14" y="59"/>
                </a:cubicBezTo>
                <a:cubicBezTo>
                  <a:pt x="15" y="59"/>
                  <a:pt x="15" y="59"/>
                  <a:pt x="16" y="59"/>
                </a:cubicBezTo>
                <a:cubicBezTo>
                  <a:pt x="16" y="59"/>
                  <a:pt x="16" y="59"/>
                  <a:pt x="16" y="59"/>
                </a:cubicBezTo>
                <a:cubicBezTo>
                  <a:pt x="16" y="59"/>
                  <a:pt x="16" y="59"/>
                  <a:pt x="16" y="59"/>
                </a:cubicBezTo>
                <a:cubicBezTo>
                  <a:pt x="16" y="60"/>
                  <a:pt x="16" y="61"/>
                  <a:pt x="15" y="61"/>
                </a:cubicBezTo>
                <a:cubicBezTo>
                  <a:pt x="16" y="61"/>
                  <a:pt x="16" y="61"/>
                  <a:pt x="16" y="61"/>
                </a:cubicBezTo>
                <a:cubicBezTo>
                  <a:pt x="16" y="60"/>
                  <a:pt x="17" y="59"/>
                  <a:pt x="18" y="58"/>
                </a:cubicBezTo>
                <a:cubicBezTo>
                  <a:pt x="18" y="58"/>
                  <a:pt x="18" y="57"/>
                  <a:pt x="18" y="57"/>
                </a:cubicBezTo>
                <a:cubicBezTo>
                  <a:pt x="19" y="55"/>
                  <a:pt x="21" y="54"/>
                  <a:pt x="22" y="52"/>
                </a:cubicBezTo>
                <a:cubicBezTo>
                  <a:pt x="23" y="51"/>
                  <a:pt x="23" y="51"/>
                  <a:pt x="23" y="50"/>
                </a:cubicBezTo>
                <a:cubicBezTo>
                  <a:pt x="26" y="46"/>
                  <a:pt x="29" y="43"/>
                  <a:pt x="32" y="39"/>
                </a:cubicBezTo>
                <a:cubicBezTo>
                  <a:pt x="33" y="38"/>
                  <a:pt x="34" y="36"/>
                  <a:pt x="35" y="35"/>
                </a:cubicBezTo>
                <a:cubicBezTo>
                  <a:pt x="36" y="34"/>
                  <a:pt x="37" y="33"/>
                  <a:pt x="38" y="33"/>
                </a:cubicBezTo>
                <a:cubicBezTo>
                  <a:pt x="39" y="33"/>
                  <a:pt x="39" y="32"/>
                  <a:pt x="39" y="32"/>
                </a:cubicBezTo>
                <a:cubicBezTo>
                  <a:pt x="40" y="32"/>
                  <a:pt x="40" y="32"/>
                  <a:pt x="40" y="32"/>
                </a:cubicBezTo>
                <a:cubicBezTo>
                  <a:pt x="41" y="32"/>
                  <a:pt x="42" y="32"/>
                  <a:pt x="42" y="32"/>
                </a:cubicBezTo>
                <a:cubicBezTo>
                  <a:pt x="43" y="33"/>
                  <a:pt x="43" y="33"/>
                  <a:pt x="44" y="33"/>
                </a:cubicBezTo>
                <a:cubicBezTo>
                  <a:pt x="47" y="34"/>
                  <a:pt x="50" y="36"/>
                  <a:pt x="53" y="37"/>
                </a:cubicBezTo>
                <a:cubicBezTo>
                  <a:pt x="55" y="39"/>
                  <a:pt x="58" y="40"/>
                  <a:pt x="60" y="42"/>
                </a:cubicBezTo>
                <a:cubicBezTo>
                  <a:pt x="63" y="44"/>
                  <a:pt x="65" y="46"/>
                  <a:pt x="68" y="47"/>
                </a:cubicBezTo>
                <a:cubicBezTo>
                  <a:pt x="73" y="51"/>
                  <a:pt x="78" y="55"/>
                  <a:pt x="83" y="59"/>
                </a:cubicBezTo>
                <a:cubicBezTo>
                  <a:pt x="84" y="60"/>
                  <a:pt x="85" y="61"/>
                  <a:pt x="86" y="61"/>
                </a:cubicBezTo>
                <a:cubicBezTo>
                  <a:pt x="89" y="64"/>
                  <a:pt x="92" y="66"/>
                  <a:pt x="95" y="68"/>
                </a:cubicBezTo>
                <a:cubicBezTo>
                  <a:pt x="96" y="68"/>
                  <a:pt x="97" y="69"/>
                  <a:pt x="98" y="70"/>
                </a:cubicBezTo>
                <a:cubicBezTo>
                  <a:pt x="100" y="72"/>
                  <a:pt x="101" y="74"/>
                  <a:pt x="103" y="76"/>
                </a:cubicBezTo>
                <a:cubicBezTo>
                  <a:pt x="103" y="76"/>
                  <a:pt x="104" y="76"/>
                  <a:pt x="104" y="77"/>
                </a:cubicBezTo>
                <a:cubicBezTo>
                  <a:pt x="105" y="73"/>
                  <a:pt x="105" y="71"/>
                  <a:pt x="105" y="68"/>
                </a:cubicBezTo>
                <a:cubicBezTo>
                  <a:pt x="104" y="68"/>
                  <a:pt x="104" y="68"/>
                  <a:pt x="104" y="68"/>
                </a:cubicBezTo>
                <a:cubicBezTo>
                  <a:pt x="104" y="67"/>
                  <a:pt x="103" y="67"/>
                  <a:pt x="103" y="67"/>
                </a:cubicBezTo>
                <a:cubicBezTo>
                  <a:pt x="103" y="66"/>
                  <a:pt x="103" y="66"/>
                  <a:pt x="103" y="66"/>
                </a:cubicBezTo>
                <a:cubicBezTo>
                  <a:pt x="103" y="56"/>
                  <a:pt x="103" y="45"/>
                  <a:pt x="103" y="35"/>
                </a:cubicBezTo>
                <a:cubicBezTo>
                  <a:pt x="103" y="32"/>
                  <a:pt x="104" y="28"/>
                  <a:pt x="104" y="25"/>
                </a:cubicBezTo>
                <a:cubicBezTo>
                  <a:pt x="104" y="21"/>
                  <a:pt x="104" y="17"/>
                  <a:pt x="104" y="13"/>
                </a:cubicBezTo>
                <a:cubicBezTo>
                  <a:pt x="104" y="12"/>
                  <a:pt x="104" y="11"/>
                  <a:pt x="104" y="9"/>
                </a:cubicBezTo>
                <a:cubicBezTo>
                  <a:pt x="103" y="9"/>
                  <a:pt x="103" y="8"/>
                  <a:pt x="104" y="8"/>
                </a:cubicBezTo>
                <a:cubicBezTo>
                  <a:pt x="105" y="7"/>
                  <a:pt x="105" y="6"/>
                  <a:pt x="104" y="5"/>
                </a:cubicBezTo>
                <a:cubicBezTo>
                  <a:pt x="104" y="5"/>
                  <a:pt x="104" y="4"/>
                  <a:pt x="104" y="3"/>
                </a:cubicBezTo>
                <a:cubicBezTo>
                  <a:pt x="104" y="3"/>
                  <a:pt x="104" y="3"/>
                  <a:pt x="104" y="2"/>
                </a:cubicBezTo>
                <a:cubicBezTo>
                  <a:pt x="104" y="1"/>
                  <a:pt x="104" y="1"/>
                  <a:pt x="104" y="0"/>
                </a:cubicBezTo>
                <a:cubicBezTo>
                  <a:pt x="105" y="0"/>
                  <a:pt x="105" y="0"/>
                  <a:pt x="106" y="0"/>
                </a:cubicBezTo>
                <a:cubicBezTo>
                  <a:pt x="107" y="0"/>
                  <a:pt x="108" y="1"/>
                  <a:pt x="108" y="2"/>
                </a:cubicBezTo>
                <a:cubicBezTo>
                  <a:pt x="107" y="3"/>
                  <a:pt x="107" y="3"/>
                  <a:pt x="107" y="3"/>
                </a:cubicBezTo>
                <a:cubicBezTo>
                  <a:pt x="108" y="4"/>
                  <a:pt x="108" y="4"/>
                  <a:pt x="109" y="4"/>
                </a:cubicBezTo>
                <a:cubicBezTo>
                  <a:pt x="110" y="4"/>
                  <a:pt x="110" y="4"/>
                  <a:pt x="111" y="5"/>
                </a:cubicBezTo>
                <a:cubicBezTo>
                  <a:pt x="112" y="5"/>
                  <a:pt x="113" y="5"/>
                  <a:pt x="115" y="5"/>
                </a:cubicBezTo>
                <a:cubicBezTo>
                  <a:pt x="116" y="5"/>
                  <a:pt x="117" y="5"/>
                  <a:pt x="118" y="5"/>
                </a:cubicBezTo>
                <a:cubicBezTo>
                  <a:pt x="124" y="5"/>
                  <a:pt x="130" y="5"/>
                  <a:pt x="137" y="5"/>
                </a:cubicBezTo>
                <a:cubicBezTo>
                  <a:pt x="140" y="5"/>
                  <a:pt x="143" y="5"/>
                  <a:pt x="146" y="5"/>
                </a:cubicBezTo>
                <a:cubicBezTo>
                  <a:pt x="148" y="5"/>
                  <a:pt x="149" y="4"/>
                  <a:pt x="151" y="4"/>
                </a:cubicBezTo>
                <a:cubicBezTo>
                  <a:pt x="152" y="4"/>
                  <a:pt x="153" y="4"/>
                  <a:pt x="154" y="5"/>
                </a:cubicBezTo>
                <a:cubicBezTo>
                  <a:pt x="155" y="5"/>
                  <a:pt x="155" y="5"/>
                  <a:pt x="156" y="5"/>
                </a:cubicBezTo>
                <a:cubicBezTo>
                  <a:pt x="156" y="5"/>
                  <a:pt x="157" y="4"/>
                  <a:pt x="158" y="4"/>
                </a:cubicBezTo>
                <a:cubicBezTo>
                  <a:pt x="158" y="4"/>
                  <a:pt x="159" y="4"/>
                  <a:pt x="159" y="5"/>
                </a:cubicBezTo>
                <a:cubicBezTo>
                  <a:pt x="160" y="4"/>
                  <a:pt x="160" y="4"/>
                  <a:pt x="161" y="4"/>
                </a:cubicBezTo>
                <a:cubicBezTo>
                  <a:pt x="161" y="4"/>
                  <a:pt x="162" y="4"/>
                  <a:pt x="163" y="5"/>
                </a:cubicBezTo>
                <a:cubicBezTo>
                  <a:pt x="163" y="4"/>
                  <a:pt x="163" y="4"/>
                  <a:pt x="163" y="3"/>
                </a:cubicBezTo>
                <a:cubicBezTo>
                  <a:pt x="163" y="3"/>
                  <a:pt x="163" y="2"/>
                  <a:pt x="163" y="2"/>
                </a:cubicBezTo>
                <a:cubicBezTo>
                  <a:pt x="164" y="1"/>
                  <a:pt x="165" y="0"/>
                  <a:pt x="166" y="1"/>
                </a:cubicBezTo>
                <a:cubicBezTo>
                  <a:pt x="166" y="2"/>
                  <a:pt x="167" y="3"/>
                  <a:pt x="167" y="4"/>
                </a:cubicBezTo>
                <a:cubicBezTo>
                  <a:pt x="167" y="5"/>
                  <a:pt x="168" y="7"/>
                  <a:pt x="168" y="9"/>
                </a:cubicBezTo>
                <a:cubicBezTo>
                  <a:pt x="167" y="13"/>
                  <a:pt x="167" y="17"/>
                  <a:pt x="167" y="22"/>
                </a:cubicBezTo>
                <a:cubicBezTo>
                  <a:pt x="167" y="24"/>
                  <a:pt x="167" y="27"/>
                  <a:pt x="167" y="29"/>
                </a:cubicBezTo>
                <a:cubicBezTo>
                  <a:pt x="166" y="32"/>
                  <a:pt x="166" y="36"/>
                  <a:pt x="166" y="39"/>
                </a:cubicBezTo>
                <a:cubicBezTo>
                  <a:pt x="165" y="42"/>
                  <a:pt x="165" y="45"/>
                  <a:pt x="165" y="48"/>
                </a:cubicBezTo>
                <a:cubicBezTo>
                  <a:pt x="164" y="50"/>
                  <a:pt x="164" y="52"/>
                  <a:pt x="164" y="55"/>
                </a:cubicBezTo>
                <a:cubicBezTo>
                  <a:pt x="164" y="59"/>
                  <a:pt x="164" y="64"/>
                  <a:pt x="164" y="68"/>
                </a:cubicBezTo>
                <a:cubicBezTo>
                  <a:pt x="164" y="69"/>
                  <a:pt x="164" y="70"/>
                  <a:pt x="164" y="70"/>
                </a:cubicBezTo>
                <a:cubicBezTo>
                  <a:pt x="164" y="70"/>
                  <a:pt x="164" y="70"/>
                  <a:pt x="164" y="70"/>
                </a:cubicBezTo>
                <a:cubicBezTo>
                  <a:pt x="168" y="67"/>
                  <a:pt x="172" y="64"/>
                  <a:pt x="176" y="62"/>
                </a:cubicBezTo>
                <a:cubicBezTo>
                  <a:pt x="180" y="59"/>
                  <a:pt x="184" y="56"/>
                  <a:pt x="189" y="53"/>
                </a:cubicBezTo>
                <a:cubicBezTo>
                  <a:pt x="189" y="52"/>
                  <a:pt x="189" y="52"/>
                  <a:pt x="190" y="52"/>
                </a:cubicBezTo>
                <a:cubicBezTo>
                  <a:pt x="192" y="49"/>
                  <a:pt x="195" y="47"/>
                  <a:pt x="198" y="45"/>
                </a:cubicBezTo>
                <a:cubicBezTo>
                  <a:pt x="201" y="42"/>
                  <a:pt x="203" y="40"/>
                  <a:pt x="206" y="38"/>
                </a:cubicBezTo>
                <a:cubicBezTo>
                  <a:pt x="208" y="36"/>
                  <a:pt x="211" y="34"/>
                  <a:pt x="213" y="32"/>
                </a:cubicBezTo>
                <a:cubicBezTo>
                  <a:pt x="214" y="31"/>
                  <a:pt x="215" y="31"/>
                  <a:pt x="215" y="30"/>
                </a:cubicBezTo>
                <a:cubicBezTo>
                  <a:pt x="217" y="29"/>
                  <a:pt x="218" y="28"/>
                  <a:pt x="219" y="27"/>
                </a:cubicBezTo>
                <a:cubicBezTo>
                  <a:pt x="220" y="26"/>
                  <a:pt x="221" y="26"/>
                  <a:pt x="222" y="25"/>
                </a:cubicBezTo>
                <a:cubicBezTo>
                  <a:pt x="222" y="25"/>
                  <a:pt x="223" y="25"/>
                  <a:pt x="224" y="25"/>
                </a:cubicBezTo>
                <a:cubicBezTo>
                  <a:pt x="225" y="25"/>
                  <a:pt x="225" y="25"/>
                  <a:pt x="226" y="25"/>
                </a:cubicBezTo>
                <a:cubicBezTo>
                  <a:pt x="227" y="25"/>
                  <a:pt x="228" y="26"/>
                  <a:pt x="228" y="27"/>
                </a:cubicBezTo>
                <a:cubicBezTo>
                  <a:pt x="228" y="27"/>
                  <a:pt x="228" y="27"/>
                  <a:pt x="228" y="27"/>
                </a:cubicBezTo>
                <a:cubicBezTo>
                  <a:pt x="228" y="27"/>
                  <a:pt x="229" y="27"/>
                  <a:pt x="229" y="26"/>
                </a:cubicBezTo>
                <a:cubicBezTo>
                  <a:pt x="229" y="26"/>
                  <a:pt x="230" y="26"/>
                  <a:pt x="230" y="26"/>
                </a:cubicBezTo>
                <a:cubicBezTo>
                  <a:pt x="232" y="26"/>
                  <a:pt x="232" y="28"/>
                  <a:pt x="232" y="29"/>
                </a:cubicBezTo>
                <a:cubicBezTo>
                  <a:pt x="231" y="29"/>
                  <a:pt x="231" y="29"/>
                  <a:pt x="231" y="30"/>
                </a:cubicBezTo>
                <a:cubicBezTo>
                  <a:pt x="231" y="30"/>
                  <a:pt x="231" y="30"/>
                  <a:pt x="231" y="30"/>
                </a:cubicBezTo>
                <a:cubicBezTo>
                  <a:pt x="232" y="33"/>
                  <a:pt x="233" y="35"/>
                  <a:pt x="235" y="38"/>
                </a:cubicBezTo>
                <a:cubicBezTo>
                  <a:pt x="236" y="40"/>
                  <a:pt x="237" y="42"/>
                  <a:pt x="238" y="44"/>
                </a:cubicBezTo>
                <a:cubicBezTo>
                  <a:pt x="239" y="45"/>
                  <a:pt x="240" y="47"/>
                  <a:pt x="241" y="48"/>
                </a:cubicBezTo>
                <a:cubicBezTo>
                  <a:pt x="243" y="52"/>
                  <a:pt x="244" y="55"/>
                  <a:pt x="246" y="59"/>
                </a:cubicBezTo>
                <a:cubicBezTo>
                  <a:pt x="248" y="63"/>
                  <a:pt x="251" y="67"/>
                  <a:pt x="253" y="71"/>
                </a:cubicBezTo>
                <a:cubicBezTo>
                  <a:pt x="253" y="71"/>
                  <a:pt x="253" y="72"/>
                  <a:pt x="253" y="73"/>
                </a:cubicBezTo>
                <a:cubicBezTo>
                  <a:pt x="254" y="74"/>
                  <a:pt x="253" y="75"/>
                  <a:pt x="252" y="75"/>
                </a:cubicBezTo>
                <a:cubicBezTo>
                  <a:pt x="252" y="75"/>
                  <a:pt x="252" y="75"/>
                  <a:pt x="252" y="75"/>
                </a:cubicBezTo>
                <a:cubicBezTo>
                  <a:pt x="252" y="76"/>
                  <a:pt x="252" y="77"/>
                  <a:pt x="251" y="78"/>
                </a:cubicBezTo>
                <a:cubicBezTo>
                  <a:pt x="249" y="79"/>
                  <a:pt x="247" y="80"/>
                  <a:pt x="245" y="81"/>
                </a:cubicBezTo>
                <a:cubicBezTo>
                  <a:pt x="242" y="83"/>
                  <a:pt x="240" y="84"/>
                  <a:pt x="237" y="85"/>
                </a:cubicBezTo>
                <a:cubicBezTo>
                  <a:pt x="231" y="89"/>
                  <a:pt x="225" y="93"/>
                  <a:pt x="218" y="96"/>
                </a:cubicBezTo>
                <a:cubicBezTo>
                  <a:pt x="216" y="98"/>
                  <a:pt x="213" y="100"/>
                  <a:pt x="210" y="101"/>
                </a:cubicBezTo>
                <a:cubicBezTo>
                  <a:pt x="210" y="102"/>
                  <a:pt x="210" y="102"/>
                  <a:pt x="209" y="102"/>
                </a:cubicBezTo>
                <a:cubicBezTo>
                  <a:pt x="205" y="105"/>
                  <a:pt x="201" y="108"/>
                  <a:pt x="197" y="110"/>
                </a:cubicBezTo>
                <a:cubicBezTo>
                  <a:pt x="195" y="112"/>
                  <a:pt x="193" y="113"/>
                  <a:pt x="191" y="115"/>
                </a:cubicBezTo>
                <a:cubicBezTo>
                  <a:pt x="189" y="116"/>
                  <a:pt x="187" y="117"/>
                  <a:pt x="185" y="118"/>
                </a:cubicBezTo>
                <a:cubicBezTo>
                  <a:pt x="185" y="118"/>
                  <a:pt x="185" y="118"/>
                  <a:pt x="185" y="119"/>
                </a:cubicBezTo>
                <a:cubicBezTo>
                  <a:pt x="185" y="119"/>
                  <a:pt x="185" y="119"/>
                  <a:pt x="185" y="119"/>
                </a:cubicBezTo>
                <a:cubicBezTo>
                  <a:pt x="188" y="122"/>
                  <a:pt x="192" y="125"/>
                  <a:pt x="195" y="128"/>
                </a:cubicBezTo>
                <a:cubicBezTo>
                  <a:pt x="195" y="128"/>
                  <a:pt x="196" y="128"/>
                  <a:pt x="196" y="129"/>
                </a:cubicBezTo>
                <a:cubicBezTo>
                  <a:pt x="197" y="129"/>
                  <a:pt x="197" y="129"/>
                  <a:pt x="198" y="130"/>
                </a:cubicBezTo>
                <a:cubicBezTo>
                  <a:pt x="200" y="131"/>
                  <a:pt x="203" y="133"/>
                  <a:pt x="206" y="134"/>
                </a:cubicBezTo>
                <a:cubicBezTo>
                  <a:pt x="207" y="134"/>
                  <a:pt x="207" y="134"/>
                  <a:pt x="207" y="135"/>
                </a:cubicBezTo>
                <a:cubicBezTo>
                  <a:pt x="207" y="135"/>
                  <a:pt x="207" y="135"/>
                  <a:pt x="208" y="136"/>
                </a:cubicBezTo>
                <a:cubicBezTo>
                  <a:pt x="209" y="136"/>
                  <a:pt x="211" y="137"/>
                  <a:pt x="212" y="138"/>
                </a:cubicBezTo>
                <a:cubicBezTo>
                  <a:pt x="217" y="141"/>
                  <a:pt x="222" y="144"/>
                  <a:pt x="226" y="147"/>
                </a:cubicBezTo>
                <a:cubicBezTo>
                  <a:pt x="229" y="149"/>
                  <a:pt x="232" y="150"/>
                  <a:pt x="235" y="153"/>
                </a:cubicBezTo>
                <a:cubicBezTo>
                  <a:pt x="236" y="154"/>
                  <a:pt x="238" y="156"/>
                  <a:pt x="240" y="157"/>
                </a:cubicBezTo>
                <a:cubicBezTo>
                  <a:pt x="241" y="158"/>
                  <a:pt x="242" y="158"/>
                  <a:pt x="243" y="159"/>
                </a:cubicBezTo>
                <a:cubicBezTo>
                  <a:pt x="244" y="160"/>
                  <a:pt x="245" y="160"/>
                  <a:pt x="246" y="161"/>
                </a:cubicBezTo>
                <a:cubicBezTo>
                  <a:pt x="247" y="161"/>
                  <a:pt x="248" y="161"/>
                  <a:pt x="248" y="162"/>
                </a:cubicBezTo>
                <a:cubicBezTo>
                  <a:pt x="249" y="162"/>
                  <a:pt x="250" y="163"/>
                  <a:pt x="250" y="163"/>
                </a:cubicBezTo>
                <a:cubicBezTo>
                  <a:pt x="250" y="164"/>
                  <a:pt x="250" y="164"/>
                  <a:pt x="251" y="164"/>
                </a:cubicBezTo>
                <a:cubicBezTo>
                  <a:pt x="252" y="165"/>
                  <a:pt x="253" y="165"/>
                  <a:pt x="254" y="166"/>
                </a:cubicBezTo>
                <a:cubicBezTo>
                  <a:pt x="254" y="166"/>
                  <a:pt x="254" y="166"/>
                  <a:pt x="255" y="166"/>
                </a:cubicBezTo>
                <a:cubicBezTo>
                  <a:pt x="255" y="166"/>
                  <a:pt x="255" y="167"/>
                  <a:pt x="255" y="167"/>
                </a:cubicBezTo>
                <a:close/>
                <a:moveTo>
                  <a:pt x="44" y="214"/>
                </a:moveTo>
                <a:cubicBezTo>
                  <a:pt x="44" y="214"/>
                  <a:pt x="44" y="215"/>
                  <a:pt x="45" y="215"/>
                </a:cubicBezTo>
                <a:cubicBezTo>
                  <a:pt x="45" y="214"/>
                  <a:pt x="44" y="214"/>
                  <a:pt x="44" y="214"/>
                </a:cubicBezTo>
                <a:cubicBezTo>
                  <a:pt x="44" y="214"/>
                  <a:pt x="44" y="214"/>
                  <a:pt x="44" y="214"/>
                </a:cubicBezTo>
                <a:cubicBezTo>
                  <a:pt x="44" y="214"/>
                  <a:pt x="44" y="214"/>
                  <a:pt x="44" y="214"/>
                </a:cubicBezTo>
                <a:cubicBezTo>
                  <a:pt x="44" y="214"/>
                  <a:pt x="44" y="214"/>
                  <a:pt x="44" y="214"/>
                </a:cubicBezTo>
                <a:close/>
                <a:moveTo>
                  <a:pt x="69" y="141"/>
                </a:moveTo>
                <a:cubicBezTo>
                  <a:pt x="69" y="142"/>
                  <a:pt x="68" y="142"/>
                  <a:pt x="68" y="142"/>
                </a:cubicBezTo>
                <a:cubicBezTo>
                  <a:pt x="68" y="142"/>
                  <a:pt x="68" y="142"/>
                  <a:pt x="68" y="142"/>
                </a:cubicBezTo>
                <a:cubicBezTo>
                  <a:pt x="68" y="142"/>
                  <a:pt x="69" y="142"/>
                  <a:pt x="69" y="141"/>
                </a:cubicBezTo>
                <a:cubicBezTo>
                  <a:pt x="69" y="141"/>
                  <a:pt x="70" y="141"/>
                  <a:pt x="70" y="141"/>
                </a:cubicBezTo>
                <a:cubicBezTo>
                  <a:pt x="70" y="141"/>
                  <a:pt x="70" y="141"/>
                  <a:pt x="70" y="141"/>
                </a:cubicBezTo>
                <a:cubicBezTo>
                  <a:pt x="70" y="141"/>
                  <a:pt x="69" y="141"/>
                  <a:pt x="69" y="141"/>
                </a:cubicBezTo>
                <a:close/>
                <a:moveTo>
                  <a:pt x="36" y="162"/>
                </a:moveTo>
                <a:cubicBezTo>
                  <a:pt x="37" y="161"/>
                  <a:pt x="38" y="160"/>
                  <a:pt x="39" y="160"/>
                </a:cubicBezTo>
                <a:cubicBezTo>
                  <a:pt x="39" y="160"/>
                  <a:pt x="39" y="159"/>
                  <a:pt x="39" y="159"/>
                </a:cubicBezTo>
                <a:cubicBezTo>
                  <a:pt x="38" y="160"/>
                  <a:pt x="37" y="161"/>
                  <a:pt x="36" y="161"/>
                </a:cubicBezTo>
                <a:cubicBezTo>
                  <a:pt x="36" y="162"/>
                  <a:pt x="36" y="162"/>
                  <a:pt x="36" y="162"/>
                </a:cubicBezTo>
                <a:cubicBezTo>
                  <a:pt x="35" y="162"/>
                  <a:pt x="35" y="162"/>
                  <a:pt x="35" y="162"/>
                </a:cubicBezTo>
                <a:cubicBezTo>
                  <a:pt x="35" y="162"/>
                  <a:pt x="35" y="162"/>
                  <a:pt x="35" y="162"/>
                </a:cubicBezTo>
                <a:cubicBezTo>
                  <a:pt x="35" y="162"/>
                  <a:pt x="35" y="162"/>
                  <a:pt x="36" y="162"/>
                </a:cubicBezTo>
                <a:close/>
                <a:moveTo>
                  <a:pt x="74" y="62"/>
                </a:moveTo>
                <a:cubicBezTo>
                  <a:pt x="74" y="62"/>
                  <a:pt x="73" y="62"/>
                  <a:pt x="73" y="62"/>
                </a:cubicBezTo>
                <a:cubicBezTo>
                  <a:pt x="72" y="61"/>
                  <a:pt x="71" y="60"/>
                  <a:pt x="70" y="60"/>
                </a:cubicBezTo>
                <a:cubicBezTo>
                  <a:pt x="70" y="60"/>
                  <a:pt x="70" y="60"/>
                  <a:pt x="70" y="60"/>
                </a:cubicBezTo>
                <a:cubicBezTo>
                  <a:pt x="71" y="60"/>
                  <a:pt x="71" y="61"/>
                  <a:pt x="72" y="61"/>
                </a:cubicBezTo>
                <a:cubicBezTo>
                  <a:pt x="72" y="62"/>
                  <a:pt x="73" y="62"/>
                  <a:pt x="74" y="62"/>
                </a:cubicBezTo>
                <a:cubicBezTo>
                  <a:pt x="74" y="63"/>
                  <a:pt x="74" y="63"/>
                  <a:pt x="74" y="63"/>
                </a:cubicBezTo>
                <a:cubicBezTo>
                  <a:pt x="74" y="63"/>
                  <a:pt x="74" y="63"/>
                  <a:pt x="74" y="64"/>
                </a:cubicBezTo>
                <a:cubicBezTo>
                  <a:pt x="75" y="64"/>
                  <a:pt x="76" y="65"/>
                  <a:pt x="77" y="66"/>
                </a:cubicBezTo>
                <a:cubicBezTo>
                  <a:pt x="77" y="65"/>
                  <a:pt x="77" y="65"/>
                  <a:pt x="77" y="65"/>
                </a:cubicBezTo>
                <a:cubicBezTo>
                  <a:pt x="76" y="64"/>
                  <a:pt x="75" y="63"/>
                  <a:pt x="74" y="62"/>
                </a:cubicBezTo>
                <a:cubicBezTo>
                  <a:pt x="74" y="62"/>
                  <a:pt x="74" y="62"/>
                  <a:pt x="74" y="62"/>
                </a:cubicBezTo>
                <a:close/>
                <a:moveTo>
                  <a:pt x="59" y="112"/>
                </a:moveTo>
                <a:cubicBezTo>
                  <a:pt x="60" y="112"/>
                  <a:pt x="61" y="113"/>
                  <a:pt x="62" y="113"/>
                </a:cubicBezTo>
                <a:cubicBezTo>
                  <a:pt x="62" y="113"/>
                  <a:pt x="62" y="113"/>
                  <a:pt x="62" y="112"/>
                </a:cubicBezTo>
                <a:cubicBezTo>
                  <a:pt x="61" y="112"/>
                  <a:pt x="61" y="112"/>
                  <a:pt x="60" y="112"/>
                </a:cubicBezTo>
                <a:cubicBezTo>
                  <a:pt x="60" y="112"/>
                  <a:pt x="60" y="112"/>
                  <a:pt x="59" y="112"/>
                </a:cubicBezTo>
                <a:cubicBezTo>
                  <a:pt x="59" y="111"/>
                  <a:pt x="59" y="111"/>
                  <a:pt x="59" y="111"/>
                </a:cubicBezTo>
                <a:cubicBezTo>
                  <a:pt x="59" y="110"/>
                  <a:pt x="58" y="110"/>
                  <a:pt x="58" y="110"/>
                </a:cubicBezTo>
                <a:cubicBezTo>
                  <a:pt x="57" y="109"/>
                  <a:pt x="56" y="109"/>
                  <a:pt x="55" y="108"/>
                </a:cubicBezTo>
                <a:cubicBezTo>
                  <a:pt x="55" y="108"/>
                  <a:pt x="55" y="108"/>
                  <a:pt x="54" y="108"/>
                </a:cubicBezTo>
                <a:cubicBezTo>
                  <a:pt x="54" y="107"/>
                  <a:pt x="53" y="107"/>
                  <a:pt x="53" y="107"/>
                </a:cubicBezTo>
                <a:cubicBezTo>
                  <a:pt x="51" y="106"/>
                  <a:pt x="50" y="105"/>
                  <a:pt x="48" y="105"/>
                </a:cubicBezTo>
                <a:cubicBezTo>
                  <a:pt x="48" y="105"/>
                  <a:pt x="48" y="105"/>
                  <a:pt x="48" y="104"/>
                </a:cubicBezTo>
                <a:cubicBezTo>
                  <a:pt x="48" y="105"/>
                  <a:pt x="48" y="105"/>
                  <a:pt x="48" y="105"/>
                </a:cubicBezTo>
                <a:cubicBezTo>
                  <a:pt x="52" y="107"/>
                  <a:pt x="55" y="109"/>
                  <a:pt x="59" y="111"/>
                </a:cubicBezTo>
                <a:cubicBezTo>
                  <a:pt x="59" y="111"/>
                  <a:pt x="59" y="111"/>
                  <a:pt x="59" y="112"/>
                </a:cubicBezTo>
                <a:close/>
                <a:moveTo>
                  <a:pt x="135" y="261"/>
                </a:moveTo>
                <a:cubicBezTo>
                  <a:pt x="135" y="261"/>
                  <a:pt x="135" y="261"/>
                  <a:pt x="134" y="261"/>
                </a:cubicBezTo>
                <a:cubicBezTo>
                  <a:pt x="134" y="260"/>
                  <a:pt x="134" y="259"/>
                  <a:pt x="134" y="258"/>
                </a:cubicBezTo>
                <a:cubicBezTo>
                  <a:pt x="135" y="258"/>
                  <a:pt x="136" y="257"/>
                  <a:pt x="137" y="258"/>
                </a:cubicBezTo>
                <a:cubicBezTo>
                  <a:pt x="141" y="258"/>
                  <a:pt x="146" y="259"/>
                  <a:pt x="150" y="259"/>
                </a:cubicBezTo>
                <a:cubicBezTo>
                  <a:pt x="152" y="259"/>
                  <a:pt x="154" y="259"/>
                  <a:pt x="156" y="259"/>
                </a:cubicBezTo>
                <a:cubicBezTo>
                  <a:pt x="158" y="259"/>
                  <a:pt x="160" y="259"/>
                  <a:pt x="162" y="258"/>
                </a:cubicBezTo>
                <a:cubicBezTo>
                  <a:pt x="162" y="258"/>
                  <a:pt x="162" y="258"/>
                  <a:pt x="163" y="257"/>
                </a:cubicBezTo>
                <a:cubicBezTo>
                  <a:pt x="163" y="257"/>
                  <a:pt x="163" y="256"/>
                  <a:pt x="163" y="255"/>
                </a:cubicBezTo>
                <a:cubicBezTo>
                  <a:pt x="162" y="255"/>
                  <a:pt x="161" y="254"/>
                  <a:pt x="161" y="253"/>
                </a:cubicBezTo>
                <a:cubicBezTo>
                  <a:pt x="160" y="253"/>
                  <a:pt x="159" y="253"/>
                  <a:pt x="158" y="253"/>
                </a:cubicBezTo>
                <a:cubicBezTo>
                  <a:pt x="159" y="254"/>
                  <a:pt x="159" y="254"/>
                  <a:pt x="158" y="255"/>
                </a:cubicBezTo>
                <a:cubicBezTo>
                  <a:pt x="158" y="255"/>
                  <a:pt x="158" y="255"/>
                  <a:pt x="158" y="256"/>
                </a:cubicBezTo>
                <a:cubicBezTo>
                  <a:pt x="158" y="257"/>
                  <a:pt x="158" y="257"/>
                  <a:pt x="156" y="257"/>
                </a:cubicBezTo>
                <a:cubicBezTo>
                  <a:pt x="154" y="257"/>
                  <a:pt x="152" y="257"/>
                  <a:pt x="150" y="257"/>
                </a:cubicBezTo>
                <a:cubicBezTo>
                  <a:pt x="148" y="257"/>
                  <a:pt x="146" y="257"/>
                  <a:pt x="143" y="256"/>
                </a:cubicBezTo>
                <a:cubicBezTo>
                  <a:pt x="140" y="256"/>
                  <a:pt x="138" y="256"/>
                  <a:pt x="135" y="257"/>
                </a:cubicBezTo>
                <a:cubicBezTo>
                  <a:pt x="131" y="258"/>
                  <a:pt x="127" y="259"/>
                  <a:pt x="123" y="259"/>
                </a:cubicBezTo>
                <a:cubicBezTo>
                  <a:pt x="122" y="260"/>
                  <a:pt x="120" y="260"/>
                  <a:pt x="119" y="260"/>
                </a:cubicBezTo>
                <a:cubicBezTo>
                  <a:pt x="118" y="260"/>
                  <a:pt x="117" y="260"/>
                  <a:pt x="117" y="259"/>
                </a:cubicBezTo>
                <a:cubicBezTo>
                  <a:pt x="116" y="258"/>
                  <a:pt x="117" y="258"/>
                  <a:pt x="117" y="257"/>
                </a:cubicBezTo>
                <a:cubicBezTo>
                  <a:pt x="117" y="257"/>
                  <a:pt x="117" y="257"/>
                  <a:pt x="118" y="256"/>
                </a:cubicBezTo>
                <a:cubicBezTo>
                  <a:pt x="116" y="257"/>
                  <a:pt x="115" y="257"/>
                  <a:pt x="114" y="257"/>
                </a:cubicBezTo>
                <a:cubicBezTo>
                  <a:pt x="113" y="258"/>
                  <a:pt x="112" y="258"/>
                  <a:pt x="111" y="257"/>
                </a:cubicBezTo>
                <a:cubicBezTo>
                  <a:pt x="111" y="259"/>
                  <a:pt x="111" y="260"/>
                  <a:pt x="111" y="261"/>
                </a:cubicBezTo>
                <a:cubicBezTo>
                  <a:pt x="112" y="262"/>
                  <a:pt x="112" y="262"/>
                  <a:pt x="113" y="262"/>
                </a:cubicBezTo>
                <a:cubicBezTo>
                  <a:pt x="114" y="263"/>
                  <a:pt x="116" y="263"/>
                  <a:pt x="117" y="263"/>
                </a:cubicBezTo>
                <a:cubicBezTo>
                  <a:pt x="119" y="262"/>
                  <a:pt x="120" y="262"/>
                  <a:pt x="122" y="262"/>
                </a:cubicBezTo>
                <a:cubicBezTo>
                  <a:pt x="126" y="261"/>
                  <a:pt x="130" y="261"/>
                  <a:pt x="134" y="261"/>
                </a:cubicBezTo>
                <a:cubicBezTo>
                  <a:pt x="134" y="261"/>
                  <a:pt x="134" y="261"/>
                  <a:pt x="135" y="261"/>
                </a:cubicBezTo>
                <a:close/>
                <a:moveTo>
                  <a:pt x="58" y="159"/>
                </a:moveTo>
                <a:cubicBezTo>
                  <a:pt x="58" y="158"/>
                  <a:pt x="58" y="158"/>
                  <a:pt x="58" y="158"/>
                </a:cubicBezTo>
                <a:cubicBezTo>
                  <a:pt x="58" y="157"/>
                  <a:pt x="58" y="155"/>
                  <a:pt x="58" y="154"/>
                </a:cubicBezTo>
                <a:cubicBezTo>
                  <a:pt x="58" y="154"/>
                  <a:pt x="58" y="154"/>
                  <a:pt x="58" y="153"/>
                </a:cubicBezTo>
                <a:cubicBezTo>
                  <a:pt x="58" y="152"/>
                  <a:pt x="59" y="152"/>
                  <a:pt x="60" y="153"/>
                </a:cubicBezTo>
                <a:cubicBezTo>
                  <a:pt x="61" y="153"/>
                  <a:pt x="61" y="154"/>
                  <a:pt x="62" y="154"/>
                </a:cubicBezTo>
                <a:cubicBezTo>
                  <a:pt x="62" y="155"/>
                  <a:pt x="62" y="155"/>
                  <a:pt x="62" y="155"/>
                </a:cubicBezTo>
                <a:cubicBezTo>
                  <a:pt x="62" y="155"/>
                  <a:pt x="62" y="155"/>
                  <a:pt x="62" y="155"/>
                </a:cubicBezTo>
                <a:cubicBezTo>
                  <a:pt x="63" y="154"/>
                  <a:pt x="64" y="153"/>
                  <a:pt x="65" y="152"/>
                </a:cubicBezTo>
                <a:cubicBezTo>
                  <a:pt x="65" y="152"/>
                  <a:pt x="65" y="152"/>
                  <a:pt x="65" y="152"/>
                </a:cubicBezTo>
                <a:cubicBezTo>
                  <a:pt x="66" y="151"/>
                  <a:pt x="66" y="150"/>
                  <a:pt x="67" y="150"/>
                </a:cubicBezTo>
                <a:cubicBezTo>
                  <a:pt x="67" y="149"/>
                  <a:pt x="67" y="149"/>
                  <a:pt x="67" y="148"/>
                </a:cubicBezTo>
                <a:cubicBezTo>
                  <a:pt x="67" y="148"/>
                  <a:pt x="67" y="148"/>
                  <a:pt x="67" y="148"/>
                </a:cubicBezTo>
                <a:cubicBezTo>
                  <a:pt x="62" y="150"/>
                  <a:pt x="58" y="152"/>
                  <a:pt x="54" y="155"/>
                </a:cubicBezTo>
                <a:cubicBezTo>
                  <a:pt x="53" y="156"/>
                  <a:pt x="52" y="156"/>
                  <a:pt x="52" y="157"/>
                </a:cubicBezTo>
                <a:cubicBezTo>
                  <a:pt x="52" y="158"/>
                  <a:pt x="52" y="158"/>
                  <a:pt x="52" y="159"/>
                </a:cubicBezTo>
                <a:cubicBezTo>
                  <a:pt x="52" y="160"/>
                  <a:pt x="53" y="161"/>
                  <a:pt x="54" y="162"/>
                </a:cubicBezTo>
                <a:cubicBezTo>
                  <a:pt x="54" y="163"/>
                  <a:pt x="54" y="163"/>
                  <a:pt x="54" y="163"/>
                </a:cubicBezTo>
                <a:cubicBezTo>
                  <a:pt x="55" y="163"/>
                  <a:pt x="55" y="162"/>
                  <a:pt x="56" y="162"/>
                </a:cubicBezTo>
                <a:cubicBezTo>
                  <a:pt x="55" y="161"/>
                  <a:pt x="55" y="161"/>
                  <a:pt x="55" y="160"/>
                </a:cubicBezTo>
                <a:cubicBezTo>
                  <a:pt x="55" y="160"/>
                  <a:pt x="54" y="159"/>
                  <a:pt x="54" y="159"/>
                </a:cubicBezTo>
                <a:cubicBezTo>
                  <a:pt x="54" y="158"/>
                  <a:pt x="54" y="158"/>
                  <a:pt x="55" y="158"/>
                </a:cubicBezTo>
                <a:cubicBezTo>
                  <a:pt x="55" y="157"/>
                  <a:pt x="56" y="157"/>
                  <a:pt x="56" y="158"/>
                </a:cubicBezTo>
                <a:cubicBezTo>
                  <a:pt x="56" y="158"/>
                  <a:pt x="56" y="158"/>
                  <a:pt x="57" y="158"/>
                </a:cubicBezTo>
                <a:cubicBezTo>
                  <a:pt x="57" y="158"/>
                  <a:pt x="57" y="159"/>
                  <a:pt x="58" y="159"/>
                </a:cubicBezTo>
                <a:close/>
                <a:moveTo>
                  <a:pt x="21" y="67"/>
                </a:moveTo>
                <a:cubicBezTo>
                  <a:pt x="21" y="67"/>
                  <a:pt x="21" y="67"/>
                  <a:pt x="20" y="68"/>
                </a:cubicBezTo>
                <a:cubicBezTo>
                  <a:pt x="20" y="68"/>
                  <a:pt x="20" y="68"/>
                  <a:pt x="19" y="68"/>
                </a:cubicBezTo>
                <a:cubicBezTo>
                  <a:pt x="19" y="67"/>
                  <a:pt x="19" y="67"/>
                  <a:pt x="19" y="66"/>
                </a:cubicBezTo>
                <a:cubicBezTo>
                  <a:pt x="19" y="66"/>
                  <a:pt x="19" y="66"/>
                  <a:pt x="19" y="65"/>
                </a:cubicBezTo>
                <a:cubicBezTo>
                  <a:pt x="20" y="64"/>
                  <a:pt x="21" y="63"/>
                  <a:pt x="21" y="62"/>
                </a:cubicBezTo>
                <a:cubicBezTo>
                  <a:pt x="22" y="62"/>
                  <a:pt x="22" y="60"/>
                  <a:pt x="22" y="59"/>
                </a:cubicBezTo>
                <a:cubicBezTo>
                  <a:pt x="22" y="59"/>
                  <a:pt x="22" y="59"/>
                  <a:pt x="22" y="59"/>
                </a:cubicBezTo>
                <a:cubicBezTo>
                  <a:pt x="20" y="61"/>
                  <a:pt x="17" y="64"/>
                  <a:pt x="16" y="67"/>
                </a:cubicBezTo>
                <a:cubicBezTo>
                  <a:pt x="16" y="67"/>
                  <a:pt x="15" y="67"/>
                  <a:pt x="15" y="67"/>
                </a:cubicBezTo>
                <a:cubicBezTo>
                  <a:pt x="15" y="68"/>
                  <a:pt x="15" y="69"/>
                  <a:pt x="15" y="69"/>
                </a:cubicBezTo>
                <a:cubicBezTo>
                  <a:pt x="16" y="70"/>
                  <a:pt x="16" y="70"/>
                  <a:pt x="16" y="70"/>
                </a:cubicBezTo>
                <a:cubicBezTo>
                  <a:pt x="17" y="70"/>
                  <a:pt x="17" y="70"/>
                  <a:pt x="17" y="71"/>
                </a:cubicBezTo>
                <a:cubicBezTo>
                  <a:pt x="17" y="71"/>
                  <a:pt x="17" y="72"/>
                  <a:pt x="17" y="72"/>
                </a:cubicBezTo>
                <a:cubicBezTo>
                  <a:pt x="18" y="74"/>
                  <a:pt x="19" y="76"/>
                  <a:pt x="20" y="77"/>
                </a:cubicBezTo>
                <a:cubicBezTo>
                  <a:pt x="20" y="77"/>
                  <a:pt x="20" y="77"/>
                  <a:pt x="20" y="78"/>
                </a:cubicBezTo>
                <a:cubicBezTo>
                  <a:pt x="20" y="77"/>
                  <a:pt x="20" y="76"/>
                  <a:pt x="20" y="75"/>
                </a:cubicBezTo>
                <a:cubicBezTo>
                  <a:pt x="21" y="73"/>
                  <a:pt x="21" y="72"/>
                  <a:pt x="20" y="70"/>
                </a:cubicBezTo>
                <a:cubicBezTo>
                  <a:pt x="20" y="70"/>
                  <a:pt x="20" y="70"/>
                  <a:pt x="19" y="70"/>
                </a:cubicBezTo>
                <a:cubicBezTo>
                  <a:pt x="19" y="70"/>
                  <a:pt x="19" y="69"/>
                  <a:pt x="20" y="69"/>
                </a:cubicBezTo>
                <a:cubicBezTo>
                  <a:pt x="20" y="68"/>
                  <a:pt x="20" y="68"/>
                  <a:pt x="21" y="69"/>
                </a:cubicBezTo>
                <a:cubicBezTo>
                  <a:pt x="21" y="69"/>
                  <a:pt x="21" y="69"/>
                  <a:pt x="21" y="69"/>
                </a:cubicBezTo>
                <a:cubicBezTo>
                  <a:pt x="21" y="68"/>
                  <a:pt x="21" y="68"/>
                  <a:pt x="21" y="67"/>
                </a:cubicBezTo>
                <a:close/>
                <a:moveTo>
                  <a:pt x="165" y="4"/>
                </a:moveTo>
                <a:cubicBezTo>
                  <a:pt x="165" y="4"/>
                  <a:pt x="165" y="4"/>
                  <a:pt x="165" y="4"/>
                </a:cubicBezTo>
                <a:cubicBezTo>
                  <a:pt x="164" y="5"/>
                  <a:pt x="164" y="6"/>
                  <a:pt x="164" y="7"/>
                </a:cubicBezTo>
                <a:cubicBezTo>
                  <a:pt x="164" y="8"/>
                  <a:pt x="164" y="8"/>
                  <a:pt x="164" y="9"/>
                </a:cubicBezTo>
                <a:cubicBezTo>
                  <a:pt x="164" y="10"/>
                  <a:pt x="164" y="11"/>
                  <a:pt x="164" y="12"/>
                </a:cubicBezTo>
                <a:cubicBezTo>
                  <a:pt x="164" y="15"/>
                  <a:pt x="163" y="17"/>
                  <a:pt x="163" y="20"/>
                </a:cubicBezTo>
                <a:cubicBezTo>
                  <a:pt x="164" y="22"/>
                  <a:pt x="164" y="23"/>
                  <a:pt x="163" y="25"/>
                </a:cubicBezTo>
                <a:cubicBezTo>
                  <a:pt x="163" y="29"/>
                  <a:pt x="163" y="34"/>
                  <a:pt x="163" y="38"/>
                </a:cubicBezTo>
                <a:cubicBezTo>
                  <a:pt x="163" y="38"/>
                  <a:pt x="163" y="38"/>
                  <a:pt x="164" y="39"/>
                </a:cubicBezTo>
                <a:cubicBezTo>
                  <a:pt x="164" y="38"/>
                  <a:pt x="164" y="38"/>
                  <a:pt x="164" y="38"/>
                </a:cubicBezTo>
                <a:cubicBezTo>
                  <a:pt x="164" y="35"/>
                  <a:pt x="165" y="32"/>
                  <a:pt x="165" y="30"/>
                </a:cubicBezTo>
                <a:cubicBezTo>
                  <a:pt x="165" y="23"/>
                  <a:pt x="165" y="17"/>
                  <a:pt x="166" y="10"/>
                </a:cubicBezTo>
                <a:cubicBezTo>
                  <a:pt x="166" y="8"/>
                  <a:pt x="166" y="6"/>
                  <a:pt x="165" y="5"/>
                </a:cubicBezTo>
                <a:cubicBezTo>
                  <a:pt x="165" y="4"/>
                  <a:pt x="165" y="4"/>
                  <a:pt x="165" y="4"/>
                </a:cubicBezTo>
                <a:close/>
                <a:moveTo>
                  <a:pt x="108" y="81"/>
                </a:moveTo>
                <a:cubicBezTo>
                  <a:pt x="108" y="81"/>
                  <a:pt x="108" y="81"/>
                  <a:pt x="108" y="81"/>
                </a:cubicBezTo>
                <a:cubicBezTo>
                  <a:pt x="108" y="80"/>
                  <a:pt x="108" y="80"/>
                  <a:pt x="108" y="79"/>
                </a:cubicBezTo>
                <a:cubicBezTo>
                  <a:pt x="108" y="75"/>
                  <a:pt x="108" y="71"/>
                  <a:pt x="108" y="67"/>
                </a:cubicBezTo>
                <a:cubicBezTo>
                  <a:pt x="108" y="64"/>
                  <a:pt x="108" y="60"/>
                  <a:pt x="108" y="57"/>
                </a:cubicBezTo>
                <a:cubicBezTo>
                  <a:pt x="107" y="52"/>
                  <a:pt x="107" y="46"/>
                  <a:pt x="107" y="41"/>
                </a:cubicBezTo>
                <a:cubicBezTo>
                  <a:pt x="107" y="41"/>
                  <a:pt x="107" y="40"/>
                  <a:pt x="107" y="40"/>
                </a:cubicBezTo>
                <a:cubicBezTo>
                  <a:pt x="107" y="40"/>
                  <a:pt x="107" y="41"/>
                  <a:pt x="107" y="41"/>
                </a:cubicBezTo>
                <a:cubicBezTo>
                  <a:pt x="107" y="43"/>
                  <a:pt x="107" y="45"/>
                  <a:pt x="107" y="48"/>
                </a:cubicBezTo>
                <a:cubicBezTo>
                  <a:pt x="107" y="50"/>
                  <a:pt x="107" y="53"/>
                  <a:pt x="107" y="55"/>
                </a:cubicBezTo>
                <a:cubicBezTo>
                  <a:pt x="107" y="58"/>
                  <a:pt x="107" y="62"/>
                  <a:pt x="107" y="65"/>
                </a:cubicBezTo>
                <a:cubicBezTo>
                  <a:pt x="107" y="69"/>
                  <a:pt x="106" y="72"/>
                  <a:pt x="106" y="75"/>
                </a:cubicBezTo>
                <a:cubicBezTo>
                  <a:pt x="106" y="76"/>
                  <a:pt x="106" y="77"/>
                  <a:pt x="106" y="78"/>
                </a:cubicBezTo>
                <a:cubicBezTo>
                  <a:pt x="106" y="78"/>
                  <a:pt x="107" y="79"/>
                  <a:pt x="107" y="79"/>
                </a:cubicBezTo>
                <a:cubicBezTo>
                  <a:pt x="107" y="79"/>
                  <a:pt x="108" y="80"/>
                  <a:pt x="108" y="81"/>
                </a:cubicBezTo>
                <a:close/>
                <a:moveTo>
                  <a:pt x="218" y="50"/>
                </a:moveTo>
                <a:cubicBezTo>
                  <a:pt x="218" y="49"/>
                  <a:pt x="218" y="49"/>
                  <a:pt x="218" y="49"/>
                </a:cubicBezTo>
                <a:cubicBezTo>
                  <a:pt x="218" y="49"/>
                  <a:pt x="219" y="48"/>
                  <a:pt x="219" y="48"/>
                </a:cubicBezTo>
                <a:cubicBezTo>
                  <a:pt x="219" y="47"/>
                  <a:pt x="219" y="47"/>
                  <a:pt x="219" y="47"/>
                </a:cubicBezTo>
                <a:cubicBezTo>
                  <a:pt x="219" y="46"/>
                  <a:pt x="219" y="45"/>
                  <a:pt x="218" y="45"/>
                </a:cubicBezTo>
                <a:cubicBezTo>
                  <a:pt x="218" y="44"/>
                  <a:pt x="218" y="44"/>
                  <a:pt x="218" y="44"/>
                </a:cubicBezTo>
                <a:cubicBezTo>
                  <a:pt x="217" y="44"/>
                  <a:pt x="216" y="43"/>
                  <a:pt x="217" y="42"/>
                </a:cubicBezTo>
                <a:cubicBezTo>
                  <a:pt x="217" y="41"/>
                  <a:pt x="217" y="41"/>
                  <a:pt x="216" y="40"/>
                </a:cubicBezTo>
                <a:cubicBezTo>
                  <a:pt x="215" y="41"/>
                  <a:pt x="214" y="42"/>
                  <a:pt x="212" y="43"/>
                </a:cubicBezTo>
                <a:cubicBezTo>
                  <a:pt x="213" y="45"/>
                  <a:pt x="212" y="45"/>
                  <a:pt x="212" y="46"/>
                </a:cubicBezTo>
                <a:cubicBezTo>
                  <a:pt x="213" y="47"/>
                  <a:pt x="214" y="49"/>
                  <a:pt x="214" y="50"/>
                </a:cubicBezTo>
                <a:cubicBezTo>
                  <a:pt x="217" y="49"/>
                  <a:pt x="217" y="49"/>
                  <a:pt x="218" y="50"/>
                </a:cubicBezTo>
                <a:close/>
                <a:moveTo>
                  <a:pt x="189" y="109"/>
                </a:moveTo>
                <a:cubicBezTo>
                  <a:pt x="189" y="109"/>
                  <a:pt x="190" y="109"/>
                  <a:pt x="190" y="109"/>
                </a:cubicBezTo>
                <a:cubicBezTo>
                  <a:pt x="190" y="109"/>
                  <a:pt x="190" y="109"/>
                  <a:pt x="191" y="108"/>
                </a:cubicBezTo>
                <a:cubicBezTo>
                  <a:pt x="194" y="107"/>
                  <a:pt x="197" y="105"/>
                  <a:pt x="199" y="103"/>
                </a:cubicBezTo>
                <a:cubicBezTo>
                  <a:pt x="202" y="101"/>
                  <a:pt x="204" y="99"/>
                  <a:pt x="207" y="96"/>
                </a:cubicBezTo>
                <a:cubicBezTo>
                  <a:pt x="211" y="93"/>
                  <a:pt x="215" y="90"/>
                  <a:pt x="219" y="87"/>
                </a:cubicBezTo>
                <a:cubicBezTo>
                  <a:pt x="219" y="87"/>
                  <a:pt x="219" y="87"/>
                  <a:pt x="219" y="87"/>
                </a:cubicBezTo>
                <a:cubicBezTo>
                  <a:pt x="208" y="93"/>
                  <a:pt x="199" y="101"/>
                  <a:pt x="189" y="109"/>
                </a:cubicBezTo>
                <a:close/>
                <a:moveTo>
                  <a:pt x="228" y="88"/>
                </a:moveTo>
                <a:cubicBezTo>
                  <a:pt x="228" y="89"/>
                  <a:pt x="228" y="89"/>
                  <a:pt x="228" y="89"/>
                </a:cubicBezTo>
                <a:cubicBezTo>
                  <a:pt x="228" y="89"/>
                  <a:pt x="228" y="88"/>
                  <a:pt x="228" y="88"/>
                </a:cubicBezTo>
                <a:cubicBezTo>
                  <a:pt x="232" y="86"/>
                  <a:pt x="236" y="84"/>
                  <a:pt x="241" y="81"/>
                </a:cubicBezTo>
                <a:cubicBezTo>
                  <a:pt x="243" y="80"/>
                  <a:pt x="245" y="78"/>
                  <a:pt x="247" y="76"/>
                </a:cubicBezTo>
                <a:cubicBezTo>
                  <a:pt x="248" y="76"/>
                  <a:pt x="248" y="76"/>
                  <a:pt x="248" y="75"/>
                </a:cubicBezTo>
                <a:cubicBezTo>
                  <a:pt x="248" y="75"/>
                  <a:pt x="247" y="76"/>
                  <a:pt x="247" y="76"/>
                </a:cubicBezTo>
                <a:cubicBezTo>
                  <a:pt x="243" y="77"/>
                  <a:pt x="239" y="79"/>
                  <a:pt x="235" y="82"/>
                </a:cubicBezTo>
                <a:cubicBezTo>
                  <a:pt x="235" y="83"/>
                  <a:pt x="234" y="83"/>
                  <a:pt x="233" y="84"/>
                </a:cubicBezTo>
                <a:cubicBezTo>
                  <a:pt x="231" y="85"/>
                  <a:pt x="229" y="87"/>
                  <a:pt x="228" y="88"/>
                </a:cubicBezTo>
                <a:close/>
                <a:moveTo>
                  <a:pt x="26" y="68"/>
                </a:moveTo>
                <a:cubicBezTo>
                  <a:pt x="27" y="67"/>
                  <a:pt x="28" y="67"/>
                  <a:pt x="28" y="68"/>
                </a:cubicBezTo>
                <a:cubicBezTo>
                  <a:pt x="29" y="68"/>
                  <a:pt x="29" y="69"/>
                  <a:pt x="30" y="69"/>
                </a:cubicBezTo>
                <a:cubicBezTo>
                  <a:pt x="30" y="70"/>
                  <a:pt x="30" y="70"/>
                  <a:pt x="31" y="70"/>
                </a:cubicBezTo>
                <a:cubicBezTo>
                  <a:pt x="31" y="66"/>
                  <a:pt x="31" y="63"/>
                  <a:pt x="31" y="59"/>
                </a:cubicBezTo>
                <a:cubicBezTo>
                  <a:pt x="30" y="60"/>
                  <a:pt x="29" y="61"/>
                  <a:pt x="28" y="61"/>
                </a:cubicBezTo>
                <a:cubicBezTo>
                  <a:pt x="27" y="62"/>
                  <a:pt x="27" y="62"/>
                  <a:pt x="26" y="62"/>
                </a:cubicBezTo>
                <a:cubicBezTo>
                  <a:pt x="26" y="64"/>
                  <a:pt x="26" y="66"/>
                  <a:pt x="26" y="68"/>
                </a:cubicBezTo>
                <a:close/>
                <a:moveTo>
                  <a:pt x="149" y="247"/>
                </a:moveTo>
                <a:cubicBezTo>
                  <a:pt x="150" y="249"/>
                  <a:pt x="152" y="250"/>
                  <a:pt x="153" y="251"/>
                </a:cubicBezTo>
                <a:cubicBezTo>
                  <a:pt x="153" y="251"/>
                  <a:pt x="154" y="251"/>
                  <a:pt x="154" y="251"/>
                </a:cubicBezTo>
                <a:cubicBezTo>
                  <a:pt x="154" y="251"/>
                  <a:pt x="155" y="251"/>
                  <a:pt x="156" y="251"/>
                </a:cubicBezTo>
                <a:cubicBezTo>
                  <a:pt x="156" y="251"/>
                  <a:pt x="156" y="251"/>
                  <a:pt x="156" y="250"/>
                </a:cubicBezTo>
                <a:cubicBezTo>
                  <a:pt x="156" y="249"/>
                  <a:pt x="156" y="248"/>
                  <a:pt x="156" y="247"/>
                </a:cubicBezTo>
                <a:cubicBezTo>
                  <a:pt x="156" y="245"/>
                  <a:pt x="156" y="245"/>
                  <a:pt x="155" y="245"/>
                </a:cubicBezTo>
                <a:cubicBezTo>
                  <a:pt x="154" y="245"/>
                  <a:pt x="154" y="245"/>
                  <a:pt x="154" y="245"/>
                </a:cubicBezTo>
                <a:cubicBezTo>
                  <a:pt x="154" y="245"/>
                  <a:pt x="154" y="245"/>
                  <a:pt x="153" y="245"/>
                </a:cubicBezTo>
                <a:cubicBezTo>
                  <a:pt x="152" y="245"/>
                  <a:pt x="152" y="244"/>
                  <a:pt x="152" y="243"/>
                </a:cubicBezTo>
                <a:cubicBezTo>
                  <a:pt x="152" y="243"/>
                  <a:pt x="152" y="243"/>
                  <a:pt x="151" y="243"/>
                </a:cubicBezTo>
                <a:cubicBezTo>
                  <a:pt x="150" y="244"/>
                  <a:pt x="150" y="246"/>
                  <a:pt x="149" y="247"/>
                </a:cubicBezTo>
                <a:close/>
                <a:moveTo>
                  <a:pt x="210" y="76"/>
                </a:moveTo>
                <a:cubicBezTo>
                  <a:pt x="212" y="76"/>
                  <a:pt x="214" y="75"/>
                  <a:pt x="215" y="74"/>
                </a:cubicBezTo>
                <a:cubicBezTo>
                  <a:pt x="215" y="74"/>
                  <a:pt x="216" y="74"/>
                  <a:pt x="216" y="73"/>
                </a:cubicBezTo>
                <a:cubicBezTo>
                  <a:pt x="215" y="71"/>
                  <a:pt x="213" y="70"/>
                  <a:pt x="212" y="68"/>
                </a:cubicBezTo>
                <a:cubicBezTo>
                  <a:pt x="211" y="69"/>
                  <a:pt x="209" y="70"/>
                  <a:pt x="208" y="70"/>
                </a:cubicBezTo>
                <a:cubicBezTo>
                  <a:pt x="209" y="72"/>
                  <a:pt x="210" y="74"/>
                  <a:pt x="210" y="76"/>
                </a:cubicBezTo>
                <a:close/>
                <a:moveTo>
                  <a:pt x="55" y="64"/>
                </a:moveTo>
                <a:cubicBezTo>
                  <a:pt x="57" y="63"/>
                  <a:pt x="58" y="62"/>
                  <a:pt x="59" y="60"/>
                </a:cubicBezTo>
                <a:cubicBezTo>
                  <a:pt x="59" y="60"/>
                  <a:pt x="60" y="60"/>
                  <a:pt x="59" y="60"/>
                </a:cubicBezTo>
                <a:cubicBezTo>
                  <a:pt x="59" y="58"/>
                  <a:pt x="59" y="57"/>
                  <a:pt x="59" y="56"/>
                </a:cubicBezTo>
                <a:cubicBezTo>
                  <a:pt x="59" y="56"/>
                  <a:pt x="59" y="55"/>
                  <a:pt x="59" y="55"/>
                </a:cubicBezTo>
                <a:cubicBezTo>
                  <a:pt x="58" y="55"/>
                  <a:pt x="58" y="54"/>
                  <a:pt x="57" y="53"/>
                </a:cubicBezTo>
                <a:cubicBezTo>
                  <a:pt x="56" y="54"/>
                  <a:pt x="56" y="55"/>
                  <a:pt x="55" y="55"/>
                </a:cubicBezTo>
                <a:cubicBezTo>
                  <a:pt x="55" y="56"/>
                  <a:pt x="55" y="56"/>
                  <a:pt x="55" y="57"/>
                </a:cubicBezTo>
                <a:cubicBezTo>
                  <a:pt x="55" y="59"/>
                  <a:pt x="55" y="61"/>
                  <a:pt x="55" y="63"/>
                </a:cubicBezTo>
                <a:cubicBezTo>
                  <a:pt x="55" y="63"/>
                  <a:pt x="55" y="64"/>
                  <a:pt x="55" y="64"/>
                </a:cubicBezTo>
                <a:close/>
                <a:moveTo>
                  <a:pt x="109" y="176"/>
                </a:moveTo>
                <a:cubicBezTo>
                  <a:pt x="109" y="177"/>
                  <a:pt x="109" y="178"/>
                  <a:pt x="109" y="179"/>
                </a:cubicBezTo>
                <a:cubicBezTo>
                  <a:pt x="109" y="180"/>
                  <a:pt x="109" y="182"/>
                  <a:pt x="109" y="183"/>
                </a:cubicBezTo>
                <a:cubicBezTo>
                  <a:pt x="109" y="184"/>
                  <a:pt x="109" y="185"/>
                  <a:pt x="109" y="186"/>
                </a:cubicBezTo>
                <a:cubicBezTo>
                  <a:pt x="109" y="188"/>
                  <a:pt x="109" y="189"/>
                  <a:pt x="109" y="190"/>
                </a:cubicBezTo>
                <a:cubicBezTo>
                  <a:pt x="109" y="191"/>
                  <a:pt x="109" y="192"/>
                  <a:pt x="109" y="194"/>
                </a:cubicBezTo>
                <a:cubicBezTo>
                  <a:pt x="109" y="195"/>
                  <a:pt x="109" y="196"/>
                  <a:pt x="109" y="197"/>
                </a:cubicBezTo>
                <a:cubicBezTo>
                  <a:pt x="109" y="198"/>
                  <a:pt x="109" y="200"/>
                  <a:pt x="110" y="201"/>
                </a:cubicBezTo>
                <a:cubicBezTo>
                  <a:pt x="110" y="202"/>
                  <a:pt x="110" y="203"/>
                  <a:pt x="110" y="204"/>
                </a:cubicBezTo>
                <a:cubicBezTo>
                  <a:pt x="110" y="206"/>
                  <a:pt x="110" y="207"/>
                  <a:pt x="110" y="208"/>
                </a:cubicBezTo>
                <a:cubicBezTo>
                  <a:pt x="110" y="208"/>
                  <a:pt x="110" y="208"/>
                  <a:pt x="110" y="208"/>
                </a:cubicBezTo>
                <a:cubicBezTo>
                  <a:pt x="110" y="204"/>
                  <a:pt x="110" y="201"/>
                  <a:pt x="110" y="198"/>
                </a:cubicBezTo>
                <a:cubicBezTo>
                  <a:pt x="110" y="197"/>
                  <a:pt x="110" y="197"/>
                  <a:pt x="110" y="197"/>
                </a:cubicBezTo>
                <a:cubicBezTo>
                  <a:pt x="110" y="196"/>
                  <a:pt x="110" y="196"/>
                  <a:pt x="110" y="195"/>
                </a:cubicBezTo>
                <a:cubicBezTo>
                  <a:pt x="110" y="195"/>
                  <a:pt x="110" y="194"/>
                  <a:pt x="110" y="194"/>
                </a:cubicBezTo>
                <a:cubicBezTo>
                  <a:pt x="110" y="189"/>
                  <a:pt x="110" y="184"/>
                  <a:pt x="111" y="178"/>
                </a:cubicBezTo>
                <a:cubicBezTo>
                  <a:pt x="111" y="178"/>
                  <a:pt x="111" y="178"/>
                  <a:pt x="111" y="177"/>
                </a:cubicBezTo>
                <a:cubicBezTo>
                  <a:pt x="111" y="177"/>
                  <a:pt x="110" y="177"/>
                  <a:pt x="110" y="177"/>
                </a:cubicBezTo>
                <a:cubicBezTo>
                  <a:pt x="110" y="177"/>
                  <a:pt x="109" y="176"/>
                  <a:pt x="109" y="176"/>
                </a:cubicBezTo>
                <a:close/>
                <a:moveTo>
                  <a:pt x="13" y="83"/>
                </a:moveTo>
                <a:cubicBezTo>
                  <a:pt x="14" y="82"/>
                  <a:pt x="14" y="82"/>
                  <a:pt x="14" y="82"/>
                </a:cubicBezTo>
                <a:cubicBezTo>
                  <a:pt x="14" y="80"/>
                  <a:pt x="14" y="79"/>
                  <a:pt x="14" y="77"/>
                </a:cubicBezTo>
                <a:cubicBezTo>
                  <a:pt x="14" y="75"/>
                  <a:pt x="14" y="75"/>
                  <a:pt x="13" y="73"/>
                </a:cubicBezTo>
                <a:cubicBezTo>
                  <a:pt x="13" y="73"/>
                  <a:pt x="12" y="72"/>
                  <a:pt x="12" y="72"/>
                </a:cubicBezTo>
                <a:cubicBezTo>
                  <a:pt x="11" y="73"/>
                  <a:pt x="10" y="74"/>
                  <a:pt x="9" y="75"/>
                </a:cubicBezTo>
                <a:cubicBezTo>
                  <a:pt x="9" y="76"/>
                  <a:pt x="9" y="76"/>
                  <a:pt x="9" y="76"/>
                </a:cubicBezTo>
                <a:cubicBezTo>
                  <a:pt x="9" y="77"/>
                  <a:pt x="9" y="77"/>
                  <a:pt x="9" y="78"/>
                </a:cubicBezTo>
                <a:cubicBezTo>
                  <a:pt x="10" y="80"/>
                  <a:pt x="12" y="81"/>
                  <a:pt x="13" y="83"/>
                </a:cubicBezTo>
                <a:close/>
                <a:moveTo>
                  <a:pt x="81" y="191"/>
                </a:moveTo>
                <a:cubicBezTo>
                  <a:pt x="81" y="192"/>
                  <a:pt x="81" y="192"/>
                  <a:pt x="81" y="192"/>
                </a:cubicBezTo>
                <a:cubicBezTo>
                  <a:pt x="77" y="195"/>
                  <a:pt x="73" y="198"/>
                  <a:pt x="69" y="201"/>
                </a:cubicBezTo>
                <a:cubicBezTo>
                  <a:pt x="68" y="202"/>
                  <a:pt x="66" y="203"/>
                  <a:pt x="65" y="204"/>
                </a:cubicBezTo>
                <a:cubicBezTo>
                  <a:pt x="64" y="205"/>
                  <a:pt x="63" y="206"/>
                  <a:pt x="62" y="207"/>
                </a:cubicBezTo>
                <a:cubicBezTo>
                  <a:pt x="61" y="207"/>
                  <a:pt x="61" y="208"/>
                  <a:pt x="61" y="208"/>
                </a:cubicBezTo>
                <a:cubicBezTo>
                  <a:pt x="59" y="208"/>
                  <a:pt x="58" y="209"/>
                  <a:pt x="57" y="210"/>
                </a:cubicBezTo>
                <a:cubicBezTo>
                  <a:pt x="57" y="210"/>
                  <a:pt x="57" y="210"/>
                  <a:pt x="56" y="211"/>
                </a:cubicBezTo>
                <a:cubicBezTo>
                  <a:pt x="57" y="211"/>
                  <a:pt x="57" y="211"/>
                  <a:pt x="57" y="211"/>
                </a:cubicBezTo>
                <a:cubicBezTo>
                  <a:pt x="59" y="210"/>
                  <a:pt x="60" y="210"/>
                  <a:pt x="62" y="208"/>
                </a:cubicBezTo>
                <a:cubicBezTo>
                  <a:pt x="68" y="204"/>
                  <a:pt x="73" y="199"/>
                  <a:pt x="79" y="195"/>
                </a:cubicBezTo>
                <a:cubicBezTo>
                  <a:pt x="80" y="194"/>
                  <a:pt x="81" y="193"/>
                  <a:pt x="81" y="191"/>
                </a:cubicBezTo>
                <a:close/>
                <a:moveTo>
                  <a:pt x="223" y="156"/>
                </a:moveTo>
                <a:cubicBezTo>
                  <a:pt x="224" y="157"/>
                  <a:pt x="225" y="157"/>
                  <a:pt x="226" y="158"/>
                </a:cubicBezTo>
                <a:cubicBezTo>
                  <a:pt x="227" y="157"/>
                  <a:pt x="228" y="158"/>
                  <a:pt x="228" y="158"/>
                </a:cubicBezTo>
                <a:cubicBezTo>
                  <a:pt x="228" y="158"/>
                  <a:pt x="229" y="158"/>
                  <a:pt x="229" y="158"/>
                </a:cubicBezTo>
                <a:cubicBezTo>
                  <a:pt x="230" y="158"/>
                  <a:pt x="230" y="159"/>
                  <a:pt x="230" y="160"/>
                </a:cubicBezTo>
                <a:cubicBezTo>
                  <a:pt x="230" y="160"/>
                  <a:pt x="230" y="160"/>
                  <a:pt x="230" y="161"/>
                </a:cubicBezTo>
                <a:cubicBezTo>
                  <a:pt x="230" y="161"/>
                  <a:pt x="230" y="161"/>
                  <a:pt x="230" y="161"/>
                </a:cubicBezTo>
                <a:cubicBezTo>
                  <a:pt x="230" y="162"/>
                  <a:pt x="231" y="162"/>
                  <a:pt x="231" y="162"/>
                </a:cubicBezTo>
                <a:cubicBezTo>
                  <a:pt x="232" y="162"/>
                  <a:pt x="232" y="163"/>
                  <a:pt x="233" y="163"/>
                </a:cubicBezTo>
                <a:cubicBezTo>
                  <a:pt x="233" y="162"/>
                  <a:pt x="233" y="160"/>
                  <a:pt x="235" y="160"/>
                </a:cubicBezTo>
                <a:cubicBezTo>
                  <a:pt x="232" y="158"/>
                  <a:pt x="229" y="156"/>
                  <a:pt x="226" y="154"/>
                </a:cubicBezTo>
                <a:cubicBezTo>
                  <a:pt x="226" y="154"/>
                  <a:pt x="226" y="154"/>
                  <a:pt x="226" y="154"/>
                </a:cubicBezTo>
                <a:cubicBezTo>
                  <a:pt x="226" y="155"/>
                  <a:pt x="225" y="155"/>
                  <a:pt x="225" y="155"/>
                </a:cubicBezTo>
                <a:cubicBezTo>
                  <a:pt x="224" y="155"/>
                  <a:pt x="224" y="155"/>
                  <a:pt x="223" y="156"/>
                </a:cubicBezTo>
                <a:close/>
                <a:moveTo>
                  <a:pt x="159" y="75"/>
                </a:moveTo>
                <a:cubicBezTo>
                  <a:pt x="160" y="74"/>
                  <a:pt x="161" y="73"/>
                  <a:pt x="161" y="72"/>
                </a:cubicBezTo>
                <a:cubicBezTo>
                  <a:pt x="161" y="63"/>
                  <a:pt x="161" y="55"/>
                  <a:pt x="161" y="46"/>
                </a:cubicBezTo>
                <a:cubicBezTo>
                  <a:pt x="161" y="45"/>
                  <a:pt x="161" y="45"/>
                  <a:pt x="161" y="45"/>
                </a:cubicBezTo>
                <a:cubicBezTo>
                  <a:pt x="160" y="45"/>
                  <a:pt x="160" y="46"/>
                  <a:pt x="160" y="46"/>
                </a:cubicBezTo>
                <a:cubicBezTo>
                  <a:pt x="160" y="47"/>
                  <a:pt x="160" y="48"/>
                  <a:pt x="160" y="49"/>
                </a:cubicBezTo>
                <a:cubicBezTo>
                  <a:pt x="160" y="53"/>
                  <a:pt x="159" y="58"/>
                  <a:pt x="159" y="63"/>
                </a:cubicBezTo>
                <a:cubicBezTo>
                  <a:pt x="159" y="63"/>
                  <a:pt x="159" y="63"/>
                  <a:pt x="159" y="63"/>
                </a:cubicBezTo>
                <a:cubicBezTo>
                  <a:pt x="159" y="67"/>
                  <a:pt x="159" y="70"/>
                  <a:pt x="159" y="73"/>
                </a:cubicBezTo>
                <a:cubicBezTo>
                  <a:pt x="159" y="74"/>
                  <a:pt x="159" y="74"/>
                  <a:pt x="159" y="75"/>
                </a:cubicBezTo>
                <a:close/>
                <a:moveTo>
                  <a:pt x="33" y="77"/>
                </a:moveTo>
                <a:cubicBezTo>
                  <a:pt x="33" y="78"/>
                  <a:pt x="32" y="79"/>
                  <a:pt x="33" y="79"/>
                </a:cubicBezTo>
                <a:cubicBezTo>
                  <a:pt x="35" y="83"/>
                  <a:pt x="36" y="86"/>
                  <a:pt x="38" y="89"/>
                </a:cubicBezTo>
                <a:cubicBezTo>
                  <a:pt x="38" y="89"/>
                  <a:pt x="38" y="89"/>
                  <a:pt x="39" y="90"/>
                </a:cubicBezTo>
                <a:cubicBezTo>
                  <a:pt x="39" y="89"/>
                  <a:pt x="39" y="89"/>
                  <a:pt x="39" y="89"/>
                </a:cubicBezTo>
                <a:cubicBezTo>
                  <a:pt x="40" y="88"/>
                  <a:pt x="41" y="88"/>
                  <a:pt x="42" y="89"/>
                </a:cubicBezTo>
                <a:cubicBezTo>
                  <a:pt x="42" y="89"/>
                  <a:pt x="42" y="90"/>
                  <a:pt x="43" y="90"/>
                </a:cubicBezTo>
                <a:cubicBezTo>
                  <a:pt x="39" y="85"/>
                  <a:pt x="36" y="81"/>
                  <a:pt x="33" y="77"/>
                </a:cubicBezTo>
                <a:close/>
                <a:moveTo>
                  <a:pt x="215" y="147"/>
                </a:moveTo>
                <a:cubicBezTo>
                  <a:pt x="214" y="146"/>
                  <a:pt x="214" y="146"/>
                  <a:pt x="214" y="146"/>
                </a:cubicBezTo>
                <a:cubicBezTo>
                  <a:pt x="210" y="143"/>
                  <a:pt x="207" y="141"/>
                  <a:pt x="204" y="139"/>
                </a:cubicBezTo>
                <a:cubicBezTo>
                  <a:pt x="203" y="138"/>
                  <a:pt x="202" y="137"/>
                  <a:pt x="201" y="137"/>
                </a:cubicBezTo>
                <a:cubicBezTo>
                  <a:pt x="201" y="137"/>
                  <a:pt x="201" y="138"/>
                  <a:pt x="201" y="139"/>
                </a:cubicBezTo>
                <a:cubicBezTo>
                  <a:pt x="202" y="139"/>
                  <a:pt x="203" y="140"/>
                  <a:pt x="204" y="141"/>
                </a:cubicBezTo>
                <a:cubicBezTo>
                  <a:pt x="204" y="142"/>
                  <a:pt x="205" y="142"/>
                  <a:pt x="206" y="143"/>
                </a:cubicBezTo>
                <a:cubicBezTo>
                  <a:pt x="206" y="143"/>
                  <a:pt x="207" y="144"/>
                  <a:pt x="208" y="144"/>
                </a:cubicBezTo>
                <a:cubicBezTo>
                  <a:pt x="209" y="145"/>
                  <a:pt x="211" y="146"/>
                  <a:pt x="213" y="147"/>
                </a:cubicBezTo>
                <a:cubicBezTo>
                  <a:pt x="213" y="147"/>
                  <a:pt x="213" y="147"/>
                  <a:pt x="214" y="148"/>
                </a:cubicBezTo>
                <a:cubicBezTo>
                  <a:pt x="214" y="147"/>
                  <a:pt x="214" y="147"/>
                  <a:pt x="215" y="147"/>
                </a:cubicBezTo>
                <a:close/>
                <a:moveTo>
                  <a:pt x="41" y="98"/>
                </a:moveTo>
                <a:cubicBezTo>
                  <a:pt x="41" y="97"/>
                  <a:pt x="41" y="97"/>
                  <a:pt x="40" y="96"/>
                </a:cubicBezTo>
                <a:cubicBezTo>
                  <a:pt x="40" y="95"/>
                  <a:pt x="39" y="94"/>
                  <a:pt x="38" y="93"/>
                </a:cubicBezTo>
                <a:cubicBezTo>
                  <a:pt x="37" y="92"/>
                  <a:pt x="36" y="92"/>
                  <a:pt x="35" y="91"/>
                </a:cubicBezTo>
                <a:cubicBezTo>
                  <a:pt x="33" y="89"/>
                  <a:pt x="32" y="88"/>
                  <a:pt x="30" y="87"/>
                </a:cubicBezTo>
                <a:cubicBezTo>
                  <a:pt x="30" y="87"/>
                  <a:pt x="30" y="87"/>
                  <a:pt x="30" y="87"/>
                </a:cubicBezTo>
                <a:cubicBezTo>
                  <a:pt x="30" y="88"/>
                  <a:pt x="30" y="88"/>
                  <a:pt x="29" y="89"/>
                </a:cubicBezTo>
                <a:cubicBezTo>
                  <a:pt x="33" y="92"/>
                  <a:pt x="37" y="95"/>
                  <a:pt x="41" y="98"/>
                </a:cubicBezTo>
                <a:close/>
                <a:moveTo>
                  <a:pt x="231" y="46"/>
                </a:moveTo>
                <a:cubicBezTo>
                  <a:pt x="232" y="48"/>
                  <a:pt x="239" y="62"/>
                  <a:pt x="240" y="63"/>
                </a:cubicBezTo>
                <a:cubicBezTo>
                  <a:pt x="240" y="63"/>
                  <a:pt x="240" y="62"/>
                  <a:pt x="241" y="62"/>
                </a:cubicBezTo>
                <a:cubicBezTo>
                  <a:pt x="241" y="62"/>
                  <a:pt x="241" y="62"/>
                  <a:pt x="241" y="62"/>
                </a:cubicBezTo>
                <a:cubicBezTo>
                  <a:pt x="239" y="59"/>
                  <a:pt x="238" y="56"/>
                  <a:pt x="237" y="53"/>
                </a:cubicBezTo>
                <a:cubicBezTo>
                  <a:pt x="237" y="53"/>
                  <a:pt x="237" y="53"/>
                  <a:pt x="237" y="53"/>
                </a:cubicBezTo>
                <a:cubicBezTo>
                  <a:pt x="235" y="50"/>
                  <a:pt x="234" y="48"/>
                  <a:pt x="232" y="46"/>
                </a:cubicBezTo>
                <a:cubicBezTo>
                  <a:pt x="232" y="46"/>
                  <a:pt x="232" y="46"/>
                  <a:pt x="231" y="46"/>
                </a:cubicBezTo>
                <a:close/>
                <a:moveTo>
                  <a:pt x="148" y="93"/>
                </a:moveTo>
                <a:cubicBezTo>
                  <a:pt x="148" y="91"/>
                  <a:pt x="147" y="90"/>
                  <a:pt x="147" y="89"/>
                </a:cubicBezTo>
                <a:cubicBezTo>
                  <a:pt x="147" y="88"/>
                  <a:pt x="147" y="88"/>
                  <a:pt x="147" y="88"/>
                </a:cubicBezTo>
                <a:cubicBezTo>
                  <a:pt x="146" y="88"/>
                  <a:pt x="146" y="87"/>
                  <a:pt x="145" y="87"/>
                </a:cubicBezTo>
                <a:cubicBezTo>
                  <a:pt x="145" y="88"/>
                  <a:pt x="145" y="88"/>
                  <a:pt x="145" y="89"/>
                </a:cubicBezTo>
                <a:cubicBezTo>
                  <a:pt x="145" y="90"/>
                  <a:pt x="145" y="90"/>
                  <a:pt x="144" y="91"/>
                </a:cubicBezTo>
                <a:cubicBezTo>
                  <a:pt x="143" y="91"/>
                  <a:pt x="143" y="90"/>
                  <a:pt x="143" y="89"/>
                </a:cubicBezTo>
                <a:cubicBezTo>
                  <a:pt x="142" y="89"/>
                  <a:pt x="142" y="88"/>
                  <a:pt x="142" y="88"/>
                </a:cubicBezTo>
                <a:cubicBezTo>
                  <a:pt x="141" y="89"/>
                  <a:pt x="141" y="90"/>
                  <a:pt x="140" y="91"/>
                </a:cubicBezTo>
                <a:cubicBezTo>
                  <a:pt x="141" y="92"/>
                  <a:pt x="141" y="93"/>
                  <a:pt x="142" y="93"/>
                </a:cubicBezTo>
                <a:cubicBezTo>
                  <a:pt x="142" y="94"/>
                  <a:pt x="142" y="94"/>
                  <a:pt x="143" y="94"/>
                </a:cubicBezTo>
                <a:cubicBezTo>
                  <a:pt x="144" y="93"/>
                  <a:pt x="145" y="93"/>
                  <a:pt x="145" y="93"/>
                </a:cubicBezTo>
                <a:cubicBezTo>
                  <a:pt x="146" y="93"/>
                  <a:pt x="146" y="93"/>
                  <a:pt x="147" y="93"/>
                </a:cubicBezTo>
                <a:cubicBezTo>
                  <a:pt x="147" y="93"/>
                  <a:pt x="147" y="93"/>
                  <a:pt x="148" y="93"/>
                </a:cubicBezTo>
                <a:close/>
                <a:moveTo>
                  <a:pt x="50" y="47"/>
                </a:moveTo>
                <a:cubicBezTo>
                  <a:pt x="49" y="49"/>
                  <a:pt x="49" y="50"/>
                  <a:pt x="48" y="51"/>
                </a:cubicBezTo>
                <a:cubicBezTo>
                  <a:pt x="48" y="51"/>
                  <a:pt x="48" y="52"/>
                  <a:pt x="48" y="52"/>
                </a:cubicBezTo>
                <a:cubicBezTo>
                  <a:pt x="48" y="53"/>
                  <a:pt x="48" y="55"/>
                  <a:pt x="49" y="56"/>
                </a:cubicBezTo>
                <a:cubicBezTo>
                  <a:pt x="49" y="56"/>
                  <a:pt x="49" y="57"/>
                  <a:pt x="49" y="57"/>
                </a:cubicBezTo>
                <a:cubicBezTo>
                  <a:pt x="50" y="56"/>
                  <a:pt x="50" y="56"/>
                  <a:pt x="51" y="55"/>
                </a:cubicBezTo>
                <a:cubicBezTo>
                  <a:pt x="51" y="54"/>
                  <a:pt x="52" y="54"/>
                  <a:pt x="52" y="53"/>
                </a:cubicBezTo>
                <a:cubicBezTo>
                  <a:pt x="53" y="52"/>
                  <a:pt x="53" y="51"/>
                  <a:pt x="53" y="50"/>
                </a:cubicBezTo>
                <a:cubicBezTo>
                  <a:pt x="53" y="50"/>
                  <a:pt x="53" y="50"/>
                  <a:pt x="53" y="50"/>
                </a:cubicBezTo>
                <a:cubicBezTo>
                  <a:pt x="53" y="50"/>
                  <a:pt x="52" y="50"/>
                  <a:pt x="52" y="50"/>
                </a:cubicBezTo>
                <a:cubicBezTo>
                  <a:pt x="52" y="49"/>
                  <a:pt x="51" y="48"/>
                  <a:pt x="50" y="47"/>
                </a:cubicBezTo>
                <a:close/>
                <a:moveTo>
                  <a:pt x="127" y="235"/>
                </a:moveTo>
                <a:cubicBezTo>
                  <a:pt x="128" y="236"/>
                  <a:pt x="129" y="236"/>
                  <a:pt x="129" y="237"/>
                </a:cubicBezTo>
                <a:cubicBezTo>
                  <a:pt x="129" y="238"/>
                  <a:pt x="130" y="238"/>
                  <a:pt x="130" y="238"/>
                </a:cubicBezTo>
                <a:cubicBezTo>
                  <a:pt x="130" y="238"/>
                  <a:pt x="131" y="238"/>
                  <a:pt x="131" y="238"/>
                </a:cubicBezTo>
                <a:cubicBezTo>
                  <a:pt x="131" y="239"/>
                  <a:pt x="131" y="239"/>
                  <a:pt x="132" y="240"/>
                </a:cubicBezTo>
                <a:cubicBezTo>
                  <a:pt x="133" y="239"/>
                  <a:pt x="133" y="239"/>
                  <a:pt x="134" y="238"/>
                </a:cubicBezTo>
                <a:cubicBezTo>
                  <a:pt x="133" y="237"/>
                  <a:pt x="133" y="236"/>
                  <a:pt x="132" y="234"/>
                </a:cubicBezTo>
                <a:cubicBezTo>
                  <a:pt x="132" y="233"/>
                  <a:pt x="131" y="232"/>
                  <a:pt x="130" y="231"/>
                </a:cubicBezTo>
                <a:cubicBezTo>
                  <a:pt x="129" y="233"/>
                  <a:pt x="128" y="234"/>
                  <a:pt x="127" y="235"/>
                </a:cubicBezTo>
                <a:close/>
                <a:moveTo>
                  <a:pt x="227" y="41"/>
                </a:moveTo>
                <a:cubicBezTo>
                  <a:pt x="226" y="43"/>
                  <a:pt x="225" y="44"/>
                  <a:pt x="224" y="45"/>
                </a:cubicBezTo>
                <a:cubicBezTo>
                  <a:pt x="225" y="47"/>
                  <a:pt x="226" y="48"/>
                  <a:pt x="227" y="50"/>
                </a:cubicBezTo>
                <a:cubicBezTo>
                  <a:pt x="228" y="49"/>
                  <a:pt x="229" y="48"/>
                  <a:pt x="230" y="48"/>
                </a:cubicBezTo>
                <a:cubicBezTo>
                  <a:pt x="229" y="46"/>
                  <a:pt x="228" y="44"/>
                  <a:pt x="227" y="41"/>
                </a:cubicBezTo>
                <a:close/>
                <a:moveTo>
                  <a:pt x="150" y="237"/>
                </a:moveTo>
                <a:cubicBezTo>
                  <a:pt x="148" y="235"/>
                  <a:pt x="146" y="232"/>
                  <a:pt x="144" y="230"/>
                </a:cubicBezTo>
                <a:cubicBezTo>
                  <a:pt x="143" y="231"/>
                  <a:pt x="143" y="232"/>
                  <a:pt x="143" y="232"/>
                </a:cubicBezTo>
                <a:cubicBezTo>
                  <a:pt x="144" y="234"/>
                  <a:pt x="144" y="235"/>
                  <a:pt x="145" y="237"/>
                </a:cubicBezTo>
                <a:cubicBezTo>
                  <a:pt x="145" y="237"/>
                  <a:pt x="145" y="238"/>
                  <a:pt x="145" y="238"/>
                </a:cubicBezTo>
                <a:cubicBezTo>
                  <a:pt x="147" y="238"/>
                  <a:pt x="148" y="239"/>
                  <a:pt x="149" y="240"/>
                </a:cubicBezTo>
                <a:cubicBezTo>
                  <a:pt x="149" y="239"/>
                  <a:pt x="150" y="238"/>
                  <a:pt x="150" y="237"/>
                </a:cubicBezTo>
                <a:close/>
                <a:moveTo>
                  <a:pt x="135" y="29"/>
                </a:moveTo>
                <a:cubicBezTo>
                  <a:pt x="134" y="29"/>
                  <a:pt x="132" y="29"/>
                  <a:pt x="131" y="30"/>
                </a:cubicBezTo>
                <a:cubicBezTo>
                  <a:pt x="130" y="30"/>
                  <a:pt x="130" y="31"/>
                  <a:pt x="129" y="31"/>
                </a:cubicBezTo>
                <a:cubicBezTo>
                  <a:pt x="129" y="31"/>
                  <a:pt x="129" y="32"/>
                  <a:pt x="129" y="32"/>
                </a:cubicBezTo>
                <a:cubicBezTo>
                  <a:pt x="129" y="33"/>
                  <a:pt x="129" y="34"/>
                  <a:pt x="130" y="36"/>
                </a:cubicBezTo>
                <a:cubicBezTo>
                  <a:pt x="131" y="35"/>
                  <a:pt x="132" y="35"/>
                  <a:pt x="133" y="34"/>
                </a:cubicBezTo>
                <a:cubicBezTo>
                  <a:pt x="133" y="33"/>
                  <a:pt x="134" y="33"/>
                  <a:pt x="134" y="32"/>
                </a:cubicBezTo>
                <a:cubicBezTo>
                  <a:pt x="135" y="31"/>
                  <a:pt x="135" y="31"/>
                  <a:pt x="135" y="30"/>
                </a:cubicBezTo>
                <a:cubicBezTo>
                  <a:pt x="135" y="30"/>
                  <a:pt x="135" y="29"/>
                  <a:pt x="135" y="29"/>
                </a:cubicBezTo>
                <a:close/>
                <a:moveTo>
                  <a:pt x="226" y="208"/>
                </a:moveTo>
                <a:cubicBezTo>
                  <a:pt x="223" y="204"/>
                  <a:pt x="220" y="202"/>
                  <a:pt x="216" y="199"/>
                </a:cubicBezTo>
                <a:cubicBezTo>
                  <a:pt x="216" y="199"/>
                  <a:pt x="215" y="200"/>
                  <a:pt x="215" y="200"/>
                </a:cubicBezTo>
                <a:cubicBezTo>
                  <a:pt x="218" y="203"/>
                  <a:pt x="221" y="206"/>
                  <a:pt x="225" y="209"/>
                </a:cubicBezTo>
                <a:cubicBezTo>
                  <a:pt x="225" y="208"/>
                  <a:pt x="225" y="208"/>
                  <a:pt x="226" y="208"/>
                </a:cubicBezTo>
                <a:close/>
                <a:moveTo>
                  <a:pt x="120" y="192"/>
                </a:moveTo>
                <a:cubicBezTo>
                  <a:pt x="121" y="193"/>
                  <a:pt x="122" y="194"/>
                  <a:pt x="123" y="195"/>
                </a:cubicBezTo>
                <a:cubicBezTo>
                  <a:pt x="124" y="195"/>
                  <a:pt x="126" y="194"/>
                  <a:pt x="127" y="193"/>
                </a:cubicBezTo>
                <a:cubicBezTo>
                  <a:pt x="126" y="192"/>
                  <a:pt x="125" y="190"/>
                  <a:pt x="124" y="188"/>
                </a:cubicBezTo>
                <a:cubicBezTo>
                  <a:pt x="122" y="189"/>
                  <a:pt x="121" y="191"/>
                  <a:pt x="120" y="192"/>
                </a:cubicBezTo>
                <a:close/>
                <a:moveTo>
                  <a:pt x="135" y="202"/>
                </a:moveTo>
                <a:cubicBezTo>
                  <a:pt x="136" y="201"/>
                  <a:pt x="136" y="200"/>
                  <a:pt x="137" y="199"/>
                </a:cubicBezTo>
                <a:cubicBezTo>
                  <a:pt x="138" y="197"/>
                  <a:pt x="138" y="197"/>
                  <a:pt x="138" y="195"/>
                </a:cubicBezTo>
                <a:cubicBezTo>
                  <a:pt x="138" y="194"/>
                  <a:pt x="138" y="193"/>
                  <a:pt x="138" y="193"/>
                </a:cubicBezTo>
                <a:cubicBezTo>
                  <a:pt x="136" y="195"/>
                  <a:pt x="134" y="196"/>
                  <a:pt x="132" y="198"/>
                </a:cubicBezTo>
                <a:cubicBezTo>
                  <a:pt x="133" y="199"/>
                  <a:pt x="134" y="200"/>
                  <a:pt x="135" y="202"/>
                </a:cubicBezTo>
                <a:close/>
                <a:moveTo>
                  <a:pt x="216" y="36"/>
                </a:moveTo>
                <a:cubicBezTo>
                  <a:pt x="213" y="38"/>
                  <a:pt x="211" y="39"/>
                  <a:pt x="210" y="41"/>
                </a:cubicBezTo>
                <a:cubicBezTo>
                  <a:pt x="207" y="43"/>
                  <a:pt x="204" y="46"/>
                  <a:pt x="202" y="48"/>
                </a:cubicBezTo>
                <a:cubicBezTo>
                  <a:pt x="202" y="48"/>
                  <a:pt x="202" y="48"/>
                  <a:pt x="202" y="48"/>
                </a:cubicBezTo>
                <a:cubicBezTo>
                  <a:pt x="202" y="49"/>
                  <a:pt x="202" y="49"/>
                  <a:pt x="202" y="49"/>
                </a:cubicBezTo>
                <a:cubicBezTo>
                  <a:pt x="202" y="49"/>
                  <a:pt x="202" y="49"/>
                  <a:pt x="202" y="49"/>
                </a:cubicBezTo>
                <a:cubicBezTo>
                  <a:pt x="204" y="47"/>
                  <a:pt x="206" y="46"/>
                  <a:pt x="208" y="44"/>
                </a:cubicBezTo>
                <a:cubicBezTo>
                  <a:pt x="208" y="44"/>
                  <a:pt x="208" y="44"/>
                  <a:pt x="208" y="44"/>
                </a:cubicBezTo>
                <a:cubicBezTo>
                  <a:pt x="208" y="43"/>
                  <a:pt x="209" y="43"/>
                  <a:pt x="209" y="43"/>
                </a:cubicBezTo>
                <a:cubicBezTo>
                  <a:pt x="210" y="43"/>
                  <a:pt x="210" y="43"/>
                  <a:pt x="210" y="43"/>
                </a:cubicBezTo>
                <a:cubicBezTo>
                  <a:pt x="211" y="42"/>
                  <a:pt x="213" y="41"/>
                  <a:pt x="214" y="39"/>
                </a:cubicBezTo>
                <a:cubicBezTo>
                  <a:pt x="214" y="38"/>
                  <a:pt x="215" y="37"/>
                  <a:pt x="216" y="36"/>
                </a:cubicBezTo>
                <a:close/>
                <a:moveTo>
                  <a:pt x="47" y="90"/>
                </a:moveTo>
                <a:cubicBezTo>
                  <a:pt x="47" y="89"/>
                  <a:pt x="46" y="89"/>
                  <a:pt x="46" y="89"/>
                </a:cubicBezTo>
                <a:cubicBezTo>
                  <a:pt x="45" y="86"/>
                  <a:pt x="43" y="83"/>
                  <a:pt x="41" y="80"/>
                </a:cubicBezTo>
                <a:cubicBezTo>
                  <a:pt x="40" y="79"/>
                  <a:pt x="39" y="78"/>
                  <a:pt x="38" y="78"/>
                </a:cubicBezTo>
                <a:cubicBezTo>
                  <a:pt x="39" y="78"/>
                  <a:pt x="39" y="78"/>
                  <a:pt x="39" y="79"/>
                </a:cubicBezTo>
                <a:cubicBezTo>
                  <a:pt x="40" y="79"/>
                  <a:pt x="40" y="81"/>
                  <a:pt x="39" y="82"/>
                </a:cubicBezTo>
                <a:cubicBezTo>
                  <a:pt x="39" y="82"/>
                  <a:pt x="39" y="82"/>
                  <a:pt x="39" y="82"/>
                </a:cubicBezTo>
                <a:cubicBezTo>
                  <a:pt x="41" y="85"/>
                  <a:pt x="44" y="88"/>
                  <a:pt x="46" y="90"/>
                </a:cubicBezTo>
                <a:cubicBezTo>
                  <a:pt x="46" y="90"/>
                  <a:pt x="46" y="90"/>
                  <a:pt x="47" y="90"/>
                </a:cubicBezTo>
                <a:close/>
                <a:moveTo>
                  <a:pt x="148" y="100"/>
                </a:moveTo>
                <a:cubicBezTo>
                  <a:pt x="148" y="100"/>
                  <a:pt x="147" y="100"/>
                  <a:pt x="147" y="100"/>
                </a:cubicBezTo>
                <a:cubicBezTo>
                  <a:pt x="145" y="102"/>
                  <a:pt x="143" y="103"/>
                  <a:pt x="141" y="105"/>
                </a:cubicBezTo>
                <a:cubicBezTo>
                  <a:pt x="140" y="105"/>
                  <a:pt x="140" y="105"/>
                  <a:pt x="140" y="106"/>
                </a:cubicBezTo>
                <a:cubicBezTo>
                  <a:pt x="139" y="106"/>
                  <a:pt x="139" y="106"/>
                  <a:pt x="140" y="107"/>
                </a:cubicBezTo>
                <a:cubicBezTo>
                  <a:pt x="140" y="107"/>
                  <a:pt x="140" y="108"/>
                  <a:pt x="140" y="108"/>
                </a:cubicBezTo>
                <a:cubicBezTo>
                  <a:pt x="141" y="107"/>
                  <a:pt x="142" y="107"/>
                  <a:pt x="143" y="106"/>
                </a:cubicBezTo>
                <a:cubicBezTo>
                  <a:pt x="145" y="105"/>
                  <a:pt x="146" y="103"/>
                  <a:pt x="148" y="102"/>
                </a:cubicBezTo>
                <a:cubicBezTo>
                  <a:pt x="148" y="101"/>
                  <a:pt x="148" y="101"/>
                  <a:pt x="148" y="101"/>
                </a:cubicBezTo>
                <a:cubicBezTo>
                  <a:pt x="148" y="100"/>
                  <a:pt x="148" y="100"/>
                  <a:pt x="148" y="100"/>
                </a:cubicBezTo>
                <a:close/>
                <a:moveTo>
                  <a:pt x="181" y="125"/>
                </a:moveTo>
                <a:cubicBezTo>
                  <a:pt x="181" y="125"/>
                  <a:pt x="181" y="125"/>
                  <a:pt x="181" y="125"/>
                </a:cubicBezTo>
                <a:cubicBezTo>
                  <a:pt x="181" y="126"/>
                  <a:pt x="181" y="126"/>
                  <a:pt x="181" y="126"/>
                </a:cubicBezTo>
                <a:cubicBezTo>
                  <a:pt x="182" y="128"/>
                  <a:pt x="183" y="130"/>
                  <a:pt x="184" y="132"/>
                </a:cubicBezTo>
                <a:cubicBezTo>
                  <a:pt x="185" y="133"/>
                  <a:pt x="185" y="133"/>
                  <a:pt x="185" y="134"/>
                </a:cubicBezTo>
                <a:cubicBezTo>
                  <a:pt x="185" y="134"/>
                  <a:pt x="185" y="134"/>
                  <a:pt x="185" y="135"/>
                </a:cubicBezTo>
                <a:cubicBezTo>
                  <a:pt x="185" y="135"/>
                  <a:pt x="185" y="135"/>
                  <a:pt x="186" y="136"/>
                </a:cubicBezTo>
                <a:cubicBezTo>
                  <a:pt x="187" y="135"/>
                  <a:pt x="188" y="134"/>
                  <a:pt x="189" y="134"/>
                </a:cubicBezTo>
                <a:cubicBezTo>
                  <a:pt x="188" y="133"/>
                  <a:pt x="188" y="133"/>
                  <a:pt x="188" y="133"/>
                </a:cubicBezTo>
                <a:cubicBezTo>
                  <a:pt x="188" y="133"/>
                  <a:pt x="187" y="133"/>
                  <a:pt x="187" y="133"/>
                </a:cubicBezTo>
                <a:cubicBezTo>
                  <a:pt x="186" y="132"/>
                  <a:pt x="186" y="132"/>
                  <a:pt x="187" y="131"/>
                </a:cubicBezTo>
                <a:cubicBezTo>
                  <a:pt x="187" y="131"/>
                  <a:pt x="187" y="131"/>
                  <a:pt x="187" y="131"/>
                </a:cubicBezTo>
                <a:cubicBezTo>
                  <a:pt x="185" y="129"/>
                  <a:pt x="183" y="127"/>
                  <a:pt x="181" y="125"/>
                </a:cubicBezTo>
                <a:close/>
                <a:moveTo>
                  <a:pt x="161" y="251"/>
                </a:moveTo>
                <a:cubicBezTo>
                  <a:pt x="161" y="251"/>
                  <a:pt x="162" y="251"/>
                  <a:pt x="163" y="251"/>
                </a:cubicBezTo>
                <a:cubicBezTo>
                  <a:pt x="163" y="250"/>
                  <a:pt x="163" y="233"/>
                  <a:pt x="163" y="232"/>
                </a:cubicBezTo>
                <a:cubicBezTo>
                  <a:pt x="162" y="232"/>
                  <a:pt x="162" y="232"/>
                  <a:pt x="162" y="232"/>
                </a:cubicBezTo>
                <a:cubicBezTo>
                  <a:pt x="162" y="233"/>
                  <a:pt x="162" y="233"/>
                  <a:pt x="162" y="233"/>
                </a:cubicBezTo>
                <a:cubicBezTo>
                  <a:pt x="162" y="236"/>
                  <a:pt x="162" y="238"/>
                  <a:pt x="162" y="241"/>
                </a:cubicBezTo>
                <a:cubicBezTo>
                  <a:pt x="161" y="242"/>
                  <a:pt x="161" y="243"/>
                  <a:pt x="161" y="244"/>
                </a:cubicBezTo>
                <a:cubicBezTo>
                  <a:pt x="161" y="245"/>
                  <a:pt x="161" y="246"/>
                  <a:pt x="162" y="246"/>
                </a:cubicBezTo>
                <a:cubicBezTo>
                  <a:pt x="162" y="246"/>
                  <a:pt x="163" y="247"/>
                  <a:pt x="162" y="247"/>
                </a:cubicBezTo>
                <a:cubicBezTo>
                  <a:pt x="162" y="248"/>
                  <a:pt x="162" y="248"/>
                  <a:pt x="161" y="248"/>
                </a:cubicBezTo>
                <a:cubicBezTo>
                  <a:pt x="161" y="248"/>
                  <a:pt x="161" y="248"/>
                  <a:pt x="161" y="248"/>
                </a:cubicBezTo>
                <a:cubicBezTo>
                  <a:pt x="161" y="249"/>
                  <a:pt x="161" y="250"/>
                  <a:pt x="161" y="251"/>
                </a:cubicBezTo>
                <a:close/>
                <a:moveTo>
                  <a:pt x="138" y="232"/>
                </a:moveTo>
                <a:cubicBezTo>
                  <a:pt x="139" y="231"/>
                  <a:pt x="140" y="230"/>
                  <a:pt x="140" y="229"/>
                </a:cubicBezTo>
                <a:cubicBezTo>
                  <a:pt x="140" y="229"/>
                  <a:pt x="140" y="229"/>
                  <a:pt x="140" y="229"/>
                </a:cubicBezTo>
                <a:cubicBezTo>
                  <a:pt x="140" y="227"/>
                  <a:pt x="139" y="226"/>
                  <a:pt x="138" y="224"/>
                </a:cubicBezTo>
                <a:cubicBezTo>
                  <a:pt x="138" y="224"/>
                  <a:pt x="138" y="223"/>
                  <a:pt x="138" y="223"/>
                </a:cubicBezTo>
                <a:cubicBezTo>
                  <a:pt x="138" y="225"/>
                  <a:pt x="137" y="225"/>
                  <a:pt x="136" y="225"/>
                </a:cubicBezTo>
                <a:cubicBezTo>
                  <a:pt x="136" y="225"/>
                  <a:pt x="135" y="226"/>
                  <a:pt x="135" y="226"/>
                </a:cubicBezTo>
                <a:cubicBezTo>
                  <a:pt x="136" y="228"/>
                  <a:pt x="137" y="230"/>
                  <a:pt x="138" y="232"/>
                </a:cubicBezTo>
                <a:close/>
                <a:moveTo>
                  <a:pt x="55" y="89"/>
                </a:moveTo>
                <a:cubicBezTo>
                  <a:pt x="55" y="88"/>
                  <a:pt x="55" y="88"/>
                  <a:pt x="54" y="87"/>
                </a:cubicBezTo>
                <a:cubicBezTo>
                  <a:pt x="53" y="87"/>
                  <a:pt x="52" y="86"/>
                  <a:pt x="51" y="86"/>
                </a:cubicBezTo>
                <a:cubicBezTo>
                  <a:pt x="51" y="86"/>
                  <a:pt x="50" y="87"/>
                  <a:pt x="50" y="87"/>
                </a:cubicBezTo>
                <a:cubicBezTo>
                  <a:pt x="50" y="88"/>
                  <a:pt x="51" y="90"/>
                  <a:pt x="51" y="91"/>
                </a:cubicBezTo>
                <a:cubicBezTo>
                  <a:pt x="51" y="92"/>
                  <a:pt x="52" y="93"/>
                  <a:pt x="53" y="93"/>
                </a:cubicBezTo>
                <a:cubicBezTo>
                  <a:pt x="53" y="92"/>
                  <a:pt x="54" y="90"/>
                  <a:pt x="55" y="89"/>
                </a:cubicBezTo>
                <a:close/>
                <a:moveTo>
                  <a:pt x="195" y="139"/>
                </a:moveTo>
                <a:cubicBezTo>
                  <a:pt x="194" y="138"/>
                  <a:pt x="192" y="136"/>
                  <a:pt x="190" y="135"/>
                </a:cubicBezTo>
                <a:cubicBezTo>
                  <a:pt x="189" y="136"/>
                  <a:pt x="189" y="137"/>
                  <a:pt x="188" y="138"/>
                </a:cubicBezTo>
                <a:cubicBezTo>
                  <a:pt x="190" y="139"/>
                  <a:pt x="191" y="140"/>
                  <a:pt x="193" y="141"/>
                </a:cubicBezTo>
                <a:cubicBezTo>
                  <a:pt x="194" y="140"/>
                  <a:pt x="195" y="140"/>
                  <a:pt x="195" y="139"/>
                </a:cubicBezTo>
                <a:close/>
                <a:moveTo>
                  <a:pt x="177" y="68"/>
                </a:moveTo>
                <a:cubicBezTo>
                  <a:pt x="177" y="68"/>
                  <a:pt x="177" y="68"/>
                  <a:pt x="177" y="68"/>
                </a:cubicBezTo>
                <a:cubicBezTo>
                  <a:pt x="181" y="65"/>
                  <a:pt x="184" y="62"/>
                  <a:pt x="188" y="59"/>
                </a:cubicBezTo>
                <a:cubicBezTo>
                  <a:pt x="188" y="59"/>
                  <a:pt x="188" y="58"/>
                  <a:pt x="188" y="58"/>
                </a:cubicBezTo>
                <a:cubicBezTo>
                  <a:pt x="188" y="57"/>
                  <a:pt x="189" y="57"/>
                  <a:pt x="189" y="57"/>
                </a:cubicBezTo>
                <a:cubicBezTo>
                  <a:pt x="190" y="57"/>
                  <a:pt x="190" y="57"/>
                  <a:pt x="190" y="57"/>
                </a:cubicBezTo>
                <a:cubicBezTo>
                  <a:pt x="192" y="55"/>
                  <a:pt x="195" y="53"/>
                  <a:pt x="197" y="51"/>
                </a:cubicBezTo>
                <a:cubicBezTo>
                  <a:pt x="197" y="51"/>
                  <a:pt x="197" y="50"/>
                  <a:pt x="197" y="50"/>
                </a:cubicBezTo>
                <a:cubicBezTo>
                  <a:pt x="195" y="52"/>
                  <a:pt x="193" y="54"/>
                  <a:pt x="191" y="55"/>
                </a:cubicBezTo>
                <a:cubicBezTo>
                  <a:pt x="188" y="58"/>
                  <a:pt x="185" y="60"/>
                  <a:pt x="182" y="62"/>
                </a:cubicBezTo>
                <a:cubicBezTo>
                  <a:pt x="181" y="63"/>
                  <a:pt x="181" y="63"/>
                  <a:pt x="181" y="63"/>
                </a:cubicBezTo>
                <a:cubicBezTo>
                  <a:pt x="179" y="65"/>
                  <a:pt x="178" y="66"/>
                  <a:pt x="177" y="67"/>
                </a:cubicBezTo>
                <a:cubicBezTo>
                  <a:pt x="176" y="67"/>
                  <a:pt x="176" y="68"/>
                  <a:pt x="177" y="68"/>
                </a:cubicBezTo>
                <a:close/>
                <a:moveTo>
                  <a:pt x="181" y="146"/>
                </a:moveTo>
                <a:cubicBezTo>
                  <a:pt x="182" y="146"/>
                  <a:pt x="183" y="146"/>
                  <a:pt x="183" y="146"/>
                </a:cubicBezTo>
                <a:cubicBezTo>
                  <a:pt x="184" y="147"/>
                  <a:pt x="184" y="147"/>
                  <a:pt x="185" y="147"/>
                </a:cubicBezTo>
                <a:cubicBezTo>
                  <a:pt x="185" y="147"/>
                  <a:pt x="185" y="147"/>
                  <a:pt x="186" y="147"/>
                </a:cubicBezTo>
                <a:cubicBezTo>
                  <a:pt x="187" y="146"/>
                  <a:pt x="187" y="145"/>
                  <a:pt x="188" y="145"/>
                </a:cubicBezTo>
                <a:cubicBezTo>
                  <a:pt x="187" y="143"/>
                  <a:pt x="186" y="142"/>
                  <a:pt x="185" y="141"/>
                </a:cubicBezTo>
                <a:cubicBezTo>
                  <a:pt x="184" y="143"/>
                  <a:pt x="183" y="144"/>
                  <a:pt x="181" y="146"/>
                </a:cubicBezTo>
                <a:close/>
                <a:moveTo>
                  <a:pt x="61" y="202"/>
                </a:moveTo>
                <a:cubicBezTo>
                  <a:pt x="60" y="202"/>
                  <a:pt x="60" y="201"/>
                  <a:pt x="60" y="200"/>
                </a:cubicBezTo>
                <a:cubicBezTo>
                  <a:pt x="60" y="200"/>
                  <a:pt x="60" y="199"/>
                  <a:pt x="60" y="199"/>
                </a:cubicBezTo>
                <a:cubicBezTo>
                  <a:pt x="60" y="198"/>
                  <a:pt x="60" y="198"/>
                  <a:pt x="60" y="198"/>
                </a:cubicBezTo>
                <a:cubicBezTo>
                  <a:pt x="59" y="198"/>
                  <a:pt x="58" y="199"/>
                  <a:pt x="57" y="199"/>
                </a:cubicBezTo>
                <a:cubicBezTo>
                  <a:pt x="57" y="199"/>
                  <a:pt x="56" y="200"/>
                  <a:pt x="56" y="200"/>
                </a:cubicBezTo>
                <a:cubicBezTo>
                  <a:pt x="56" y="201"/>
                  <a:pt x="56" y="202"/>
                  <a:pt x="56" y="203"/>
                </a:cubicBezTo>
                <a:cubicBezTo>
                  <a:pt x="57" y="203"/>
                  <a:pt x="58" y="204"/>
                  <a:pt x="59" y="205"/>
                </a:cubicBezTo>
                <a:cubicBezTo>
                  <a:pt x="60" y="204"/>
                  <a:pt x="60" y="203"/>
                  <a:pt x="61" y="202"/>
                </a:cubicBezTo>
                <a:close/>
                <a:moveTo>
                  <a:pt x="202" y="59"/>
                </a:moveTo>
                <a:cubicBezTo>
                  <a:pt x="200" y="61"/>
                  <a:pt x="198" y="62"/>
                  <a:pt x="195" y="63"/>
                </a:cubicBezTo>
                <a:cubicBezTo>
                  <a:pt x="196" y="64"/>
                  <a:pt x="197" y="65"/>
                  <a:pt x="197" y="66"/>
                </a:cubicBezTo>
                <a:cubicBezTo>
                  <a:pt x="199" y="64"/>
                  <a:pt x="201" y="63"/>
                  <a:pt x="203" y="62"/>
                </a:cubicBezTo>
                <a:cubicBezTo>
                  <a:pt x="203" y="61"/>
                  <a:pt x="202" y="60"/>
                  <a:pt x="202" y="59"/>
                </a:cubicBezTo>
                <a:close/>
                <a:moveTo>
                  <a:pt x="155" y="25"/>
                </a:moveTo>
                <a:cubicBezTo>
                  <a:pt x="155" y="23"/>
                  <a:pt x="155" y="21"/>
                  <a:pt x="155" y="19"/>
                </a:cubicBezTo>
                <a:cubicBezTo>
                  <a:pt x="155" y="19"/>
                  <a:pt x="155" y="19"/>
                  <a:pt x="155" y="19"/>
                </a:cubicBezTo>
                <a:cubicBezTo>
                  <a:pt x="154" y="20"/>
                  <a:pt x="153" y="21"/>
                  <a:pt x="151" y="21"/>
                </a:cubicBezTo>
                <a:cubicBezTo>
                  <a:pt x="151" y="21"/>
                  <a:pt x="151" y="22"/>
                  <a:pt x="151" y="22"/>
                </a:cubicBezTo>
                <a:cubicBezTo>
                  <a:pt x="151" y="23"/>
                  <a:pt x="151" y="24"/>
                  <a:pt x="151" y="25"/>
                </a:cubicBezTo>
                <a:cubicBezTo>
                  <a:pt x="153" y="25"/>
                  <a:pt x="154" y="25"/>
                  <a:pt x="155" y="25"/>
                </a:cubicBezTo>
                <a:close/>
                <a:moveTo>
                  <a:pt x="233" y="73"/>
                </a:moveTo>
                <a:cubicBezTo>
                  <a:pt x="234" y="74"/>
                  <a:pt x="234" y="75"/>
                  <a:pt x="234" y="76"/>
                </a:cubicBezTo>
                <a:cubicBezTo>
                  <a:pt x="236" y="75"/>
                  <a:pt x="238" y="73"/>
                  <a:pt x="240" y="72"/>
                </a:cubicBezTo>
                <a:cubicBezTo>
                  <a:pt x="239" y="71"/>
                  <a:pt x="238" y="70"/>
                  <a:pt x="238" y="69"/>
                </a:cubicBezTo>
                <a:cubicBezTo>
                  <a:pt x="236" y="70"/>
                  <a:pt x="235" y="72"/>
                  <a:pt x="233" y="73"/>
                </a:cubicBezTo>
                <a:close/>
                <a:moveTo>
                  <a:pt x="33" y="183"/>
                </a:moveTo>
                <a:cubicBezTo>
                  <a:pt x="32" y="183"/>
                  <a:pt x="32" y="183"/>
                  <a:pt x="32" y="184"/>
                </a:cubicBezTo>
                <a:cubicBezTo>
                  <a:pt x="33" y="186"/>
                  <a:pt x="33" y="187"/>
                  <a:pt x="33" y="188"/>
                </a:cubicBezTo>
                <a:cubicBezTo>
                  <a:pt x="33" y="189"/>
                  <a:pt x="33" y="189"/>
                  <a:pt x="34" y="189"/>
                </a:cubicBezTo>
                <a:cubicBezTo>
                  <a:pt x="36" y="192"/>
                  <a:pt x="37" y="194"/>
                  <a:pt x="39" y="196"/>
                </a:cubicBezTo>
                <a:cubicBezTo>
                  <a:pt x="39" y="196"/>
                  <a:pt x="39" y="196"/>
                  <a:pt x="40" y="196"/>
                </a:cubicBezTo>
                <a:cubicBezTo>
                  <a:pt x="40" y="196"/>
                  <a:pt x="40" y="196"/>
                  <a:pt x="40" y="196"/>
                </a:cubicBezTo>
                <a:cubicBezTo>
                  <a:pt x="39" y="195"/>
                  <a:pt x="39" y="194"/>
                  <a:pt x="38" y="193"/>
                </a:cubicBezTo>
                <a:cubicBezTo>
                  <a:pt x="38" y="193"/>
                  <a:pt x="38" y="193"/>
                  <a:pt x="38" y="193"/>
                </a:cubicBezTo>
                <a:cubicBezTo>
                  <a:pt x="37" y="193"/>
                  <a:pt x="37" y="192"/>
                  <a:pt x="37" y="192"/>
                </a:cubicBezTo>
                <a:cubicBezTo>
                  <a:pt x="37" y="191"/>
                  <a:pt x="37" y="191"/>
                  <a:pt x="36" y="190"/>
                </a:cubicBezTo>
                <a:cubicBezTo>
                  <a:pt x="36" y="188"/>
                  <a:pt x="34" y="185"/>
                  <a:pt x="33" y="183"/>
                </a:cubicBezTo>
                <a:close/>
                <a:moveTo>
                  <a:pt x="129" y="210"/>
                </a:moveTo>
                <a:cubicBezTo>
                  <a:pt x="129" y="209"/>
                  <a:pt x="129" y="209"/>
                  <a:pt x="130" y="209"/>
                </a:cubicBezTo>
                <a:cubicBezTo>
                  <a:pt x="130" y="209"/>
                  <a:pt x="130" y="209"/>
                  <a:pt x="130" y="208"/>
                </a:cubicBezTo>
                <a:cubicBezTo>
                  <a:pt x="130" y="207"/>
                  <a:pt x="130" y="206"/>
                  <a:pt x="130" y="205"/>
                </a:cubicBezTo>
                <a:cubicBezTo>
                  <a:pt x="130" y="204"/>
                  <a:pt x="130" y="204"/>
                  <a:pt x="130" y="204"/>
                </a:cubicBezTo>
                <a:cubicBezTo>
                  <a:pt x="129" y="203"/>
                  <a:pt x="128" y="203"/>
                  <a:pt x="128" y="202"/>
                </a:cubicBezTo>
                <a:cubicBezTo>
                  <a:pt x="127" y="203"/>
                  <a:pt x="126" y="204"/>
                  <a:pt x="125" y="204"/>
                </a:cubicBezTo>
                <a:cubicBezTo>
                  <a:pt x="126" y="206"/>
                  <a:pt x="128" y="208"/>
                  <a:pt x="129" y="210"/>
                </a:cubicBezTo>
                <a:close/>
                <a:moveTo>
                  <a:pt x="227" y="180"/>
                </a:moveTo>
                <a:cubicBezTo>
                  <a:pt x="226" y="181"/>
                  <a:pt x="225" y="183"/>
                  <a:pt x="224" y="184"/>
                </a:cubicBezTo>
                <a:cubicBezTo>
                  <a:pt x="225" y="185"/>
                  <a:pt x="225" y="186"/>
                  <a:pt x="226" y="187"/>
                </a:cubicBezTo>
                <a:cubicBezTo>
                  <a:pt x="227" y="186"/>
                  <a:pt x="227" y="186"/>
                  <a:pt x="228" y="185"/>
                </a:cubicBezTo>
                <a:cubicBezTo>
                  <a:pt x="229" y="184"/>
                  <a:pt x="229" y="183"/>
                  <a:pt x="229" y="182"/>
                </a:cubicBezTo>
                <a:cubicBezTo>
                  <a:pt x="229" y="181"/>
                  <a:pt x="229" y="180"/>
                  <a:pt x="228" y="180"/>
                </a:cubicBezTo>
                <a:cubicBezTo>
                  <a:pt x="228" y="180"/>
                  <a:pt x="228" y="180"/>
                  <a:pt x="227" y="180"/>
                </a:cubicBezTo>
                <a:close/>
                <a:moveTo>
                  <a:pt x="123" y="204"/>
                </a:moveTo>
                <a:cubicBezTo>
                  <a:pt x="122" y="202"/>
                  <a:pt x="121" y="200"/>
                  <a:pt x="120" y="199"/>
                </a:cubicBezTo>
                <a:cubicBezTo>
                  <a:pt x="119" y="199"/>
                  <a:pt x="119" y="199"/>
                  <a:pt x="119" y="199"/>
                </a:cubicBezTo>
                <a:cubicBezTo>
                  <a:pt x="119" y="201"/>
                  <a:pt x="119" y="203"/>
                  <a:pt x="119" y="205"/>
                </a:cubicBezTo>
                <a:cubicBezTo>
                  <a:pt x="119" y="206"/>
                  <a:pt x="119" y="207"/>
                  <a:pt x="120" y="207"/>
                </a:cubicBezTo>
                <a:cubicBezTo>
                  <a:pt x="121" y="206"/>
                  <a:pt x="122" y="205"/>
                  <a:pt x="123" y="204"/>
                </a:cubicBezTo>
                <a:close/>
                <a:moveTo>
                  <a:pt x="201" y="86"/>
                </a:moveTo>
                <a:cubicBezTo>
                  <a:pt x="203" y="85"/>
                  <a:pt x="206" y="84"/>
                  <a:pt x="208" y="83"/>
                </a:cubicBezTo>
                <a:cubicBezTo>
                  <a:pt x="207" y="82"/>
                  <a:pt x="207" y="81"/>
                  <a:pt x="206" y="81"/>
                </a:cubicBezTo>
                <a:cubicBezTo>
                  <a:pt x="204" y="82"/>
                  <a:pt x="202" y="83"/>
                  <a:pt x="200" y="84"/>
                </a:cubicBezTo>
                <a:cubicBezTo>
                  <a:pt x="200" y="85"/>
                  <a:pt x="201" y="86"/>
                  <a:pt x="201" y="86"/>
                </a:cubicBezTo>
                <a:close/>
                <a:moveTo>
                  <a:pt x="114" y="220"/>
                </a:moveTo>
                <a:cubicBezTo>
                  <a:pt x="114" y="224"/>
                  <a:pt x="115" y="228"/>
                  <a:pt x="115" y="232"/>
                </a:cubicBezTo>
                <a:cubicBezTo>
                  <a:pt x="115" y="231"/>
                  <a:pt x="115" y="231"/>
                  <a:pt x="115" y="231"/>
                </a:cubicBezTo>
                <a:cubicBezTo>
                  <a:pt x="116" y="230"/>
                  <a:pt x="116" y="230"/>
                  <a:pt x="117" y="229"/>
                </a:cubicBezTo>
                <a:cubicBezTo>
                  <a:pt x="117" y="229"/>
                  <a:pt x="117" y="229"/>
                  <a:pt x="117" y="229"/>
                </a:cubicBezTo>
                <a:cubicBezTo>
                  <a:pt x="116" y="226"/>
                  <a:pt x="116" y="224"/>
                  <a:pt x="116" y="221"/>
                </a:cubicBezTo>
                <a:cubicBezTo>
                  <a:pt x="116" y="221"/>
                  <a:pt x="116" y="220"/>
                  <a:pt x="116" y="219"/>
                </a:cubicBezTo>
                <a:cubicBezTo>
                  <a:pt x="115" y="219"/>
                  <a:pt x="115" y="220"/>
                  <a:pt x="114" y="220"/>
                </a:cubicBezTo>
                <a:close/>
                <a:moveTo>
                  <a:pt x="134" y="211"/>
                </a:moveTo>
                <a:cubicBezTo>
                  <a:pt x="134" y="212"/>
                  <a:pt x="133" y="212"/>
                  <a:pt x="133" y="213"/>
                </a:cubicBezTo>
                <a:cubicBezTo>
                  <a:pt x="133" y="213"/>
                  <a:pt x="133" y="213"/>
                  <a:pt x="133" y="213"/>
                </a:cubicBezTo>
                <a:cubicBezTo>
                  <a:pt x="133" y="215"/>
                  <a:pt x="133" y="216"/>
                  <a:pt x="134" y="217"/>
                </a:cubicBezTo>
                <a:cubicBezTo>
                  <a:pt x="134" y="218"/>
                  <a:pt x="135" y="219"/>
                  <a:pt x="135" y="220"/>
                </a:cubicBezTo>
                <a:cubicBezTo>
                  <a:pt x="135" y="220"/>
                  <a:pt x="136" y="220"/>
                  <a:pt x="136" y="221"/>
                </a:cubicBezTo>
                <a:cubicBezTo>
                  <a:pt x="136" y="220"/>
                  <a:pt x="137" y="220"/>
                  <a:pt x="137" y="220"/>
                </a:cubicBezTo>
                <a:cubicBezTo>
                  <a:pt x="136" y="217"/>
                  <a:pt x="135" y="214"/>
                  <a:pt x="134" y="211"/>
                </a:cubicBezTo>
                <a:close/>
                <a:moveTo>
                  <a:pt x="229" y="63"/>
                </a:moveTo>
                <a:cubicBezTo>
                  <a:pt x="229" y="65"/>
                  <a:pt x="230" y="66"/>
                  <a:pt x="230" y="67"/>
                </a:cubicBezTo>
                <a:cubicBezTo>
                  <a:pt x="232" y="66"/>
                  <a:pt x="233" y="66"/>
                  <a:pt x="235" y="65"/>
                </a:cubicBezTo>
                <a:cubicBezTo>
                  <a:pt x="234" y="64"/>
                  <a:pt x="233" y="62"/>
                  <a:pt x="232" y="61"/>
                </a:cubicBezTo>
                <a:cubicBezTo>
                  <a:pt x="231" y="62"/>
                  <a:pt x="230" y="63"/>
                  <a:pt x="229" y="63"/>
                </a:cubicBezTo>
                <a:close/>
                <a:moveTo>
                  <a:pt x="129" y="169"/>
                </a:moveTo>
                <a:cubicBezTo>
                  <a:pt x="130" y="171"/>
                  <a:pt x="131" y="173"/>
                  <a:pt x="132" y="174"/>
                </a:cubicBezTo>
                <a:cubicBezTo>
                  <a:pt x="132" y="174"/>
                  <a:pt x="132" y="174"/>
                  <a:pt x="132" y="174"/>
                </a:cubicBezTo>
                <a:cubicBezTo>
                  <a:pt x="133" y="173"/>
                  <a:pt x="133" y="172"/>
                  <a:pt x="133" y="172"/>
                </a:cubicBezTo>
                <a:cubicBezTo>
                  <a:pt x="133" y="171"/>
                  <a:pt x="134" y="170"/>
                  <a:pt x="135" y="170"/>
                </a:cubicBezTo>
                <a:cubicBezTo>
                  <a:pt x="134" y="168"/>
                  <a:pt x="133" y="168"/>
                  <a:pt x="132" y="167"/>
                </a:cubicBezTo>
                <a:cubicBezTo>
                  <a:pt x="131" y="167"/>
                  <a:pt x="130" y="168"/>
                  <a:pt x="129" y="169"/>
                </a:cubicBezTo>
                <a:close/>
                <a:moveTo>
                  <a:pt x="185" y="70"/>
                </a:moveTo>
                <a:cubicBezTo>
                  <a:pt x="186" y="71"/>
                  <a:pt x="186" y="71"/>
                  <a:pt x="187" y="72"/>
                </a:cubicBezTo>
                <a:cubicBezTo>
                  <a:pt x="189" y="71"/>
                  <a:pt x="190" y="70"/>
                  <a:pt x="192" y="69"/>
                </a:cubicBezTo>
                <a:cubicBezTo>
                  <a:pt x="192" y="68"/>
                  <a:pt x="191" y="67"/>
                  <a:pt x="191" y="66"/>
                </a:cubicBezTo>
                <a:cubicBezTo>
                  <a:pt x="189" y="67"/>
                  <a:pt x="187" y="69"/>
                  <a:pt x="185" y="70"/>
                </a:cubicBezTo>
                <a:close/>
                <a:moveTo>
                  <a:pt x="105" y="162"/>
                </a:moveTo>
                <a:cubicBezTo>
                  <a:pt x="104" y="163"/>
                  <a:pt x="104" y="163"/>
                  <a:pt x="104" y="163"/>
                </a:cubicBezTo>
                <a:cubicBezTo>
                  <a:pt x="104" y="164"/>
                  <a:pt x="103" y="166"/>
                  <a:pt x="103" y="167"/>
                </a:cubicBezTo>
                <a:cubicBezTo>
                  <a:pt x="103" y="168"/>
                  <a:pt x="103" y="168"/>
                  <a:pt x="103" y="168"/>
                </a:cubicBezTo>
                <a:cubicBezTo>
                  <a:pt x="103" y="169"/>
                  <a:pt x="104" y="169"/>
                  <a:pt x="104" y="170"/>
                </a:cubicBezTo>
                <a:cubicBezTo>
                  <a:pt x="105" y="169"/>
                  <a:pt x="105" y="169"/>
                  <a:pt x="106" y="169"/>
                </a:cubicBezTo>
                <a:cubicBezTo>
                  <a:pt x="107" y="169"/>
                  <a:pt x="107" y="168"/>
                  <a:pt x="107" y="168"/>
                </a:cubicBezTo>
                <a:cubicBezTo>
                  <a:pt x="107" y="167"/>
                  <a:pt x="107" y="166"/>
                  <a:pt x="108" y="166"/>
                </a:cubicBezTo>
                <a:cubicBezTo>
                  <a:pt x="107" y="165"/>
                  <a:pt x="106" y="164"/>
                  <a:pt x="105" y="162"/>
                </a:cubicBezTo>
                <a:close/>
                <a:moveTo>
                  <a:pt x="163" y="230"/>
                </a:moveTo>
                <a:cubicBezTo>
                  <a:pt x="163" y="225"/>
                  <a:pt x="163" y="219"/>
                  <a:pt x="162" y="214"/>
                </a:cubicBezTo>
                <a:cubicBezTo>
                  <a:pt x="162" y="214"/>
                  <a:pt x="162" y="215"/>
                  <a:pt x="162" y="215"/>
                </a:cubicBezTo>
                <a:cubicBezTo>
                  <a:pt x="162" y="218"/>
                  <a:pt x="162" y="221"/>
                  <a:pt x="161" y="224"/>
                </a:cubicBezTo>
                <a:cubicBezTo>
                  <a:pt x="161" y="225"/>
                  <a:pt x="161" y="225"/>
                  <a:pt x="161" y="226"/>
                </a:cubicBezTo>
                <a:cubicBezTo>
                  <a:pt x="160" y="226"/>
                  <a:pt x="160" y="227"/>
                  <a:pt x="160" y="227"/>
                </a:cubicBezTo>
                <a:cubicBezTo>
                  <a:pt x="161" y="228"/>
                  <a:pt x="162" y="229"/>
                  <a:pt x="163" y="230"/>
                </a:cubicBezTo>
                <a:close/>
                <a:moveTo>
                  <a:pt x="236" y="188"/>
                </a:moveTo>
                <a:cubicBezTo>
                  <a:pt x="235" y="188"/>
                  <a:pt x="235" y="186"/>
                  <a:pt x="234" y="185"/>
                </a:cubicBezTo>
                <a:cubicBezTo>
                  <a:pt x="234" y="186"/>
                  <a:pt x="233" y="188"/>
                  <a:pt x="233" y="189"/>
                </a:cubicBezTo>
                <a:cubicBezTo>
                  <a:pt x="233" y="191"/>
                  <a:pt x="232" y="193"/>
                  <a:pt x="232" y="194"/>
                </a:cubicBezTo>
                <a:cubicBezTo>
                  <a:pt x="233" y="194"/>
                  <a:pt x="234" y="193"/>
                  <a:pt x="235" y="192"/>
                </a:cubicBezTo>
                <a:cubicBezTo>
                  <a:pt x="235" y="192"/>
                  <a:pt x="235" y="192"/>
                  <a:pt x="235" y="192"/>
                </a:cubicBezTo>
                <a:cubicBezTo>
                  <a:pt x="235" y="191"/>
                  <a:pt x="236" y="190"/>
                  <a:pt x="236" y="188"/>
                </a:cubicBezTo>
                <a:close/>
                <a:moveTo>
                  <a:pt x="70" y="69"/>
                </a:moveTo>
                <a:cubicBezTo>
                  <a:pt x="70" y="70"/>
                  <a:pt x="70" y="70"/>
                  <a:pt x="70" y="70"/>
                </a:cubicBezTo>
                <a:cubicBezTo>
                  <a:pt x="70" y="71"/>
                  <a:pt x="70" y="72"/>
                  <a:pt x="70" y="73"/>
                </a:cubicBezTo>
                <a:cubicBezTo>
                  <a:pt x="70" y="74"/>
                  <a:pt x="70" y="74"/>
                  <a:pt x="70" y="74"/>
                </a:cubicBezTo>
                <a:cubicBezTo>
                  <a:pt x="71" y="75"/>
                  <a:pt x="71" y="76"/>
                  <a:pt x="72" y="77"/>
                </a:cubicBezTo>
                <a:cubicBezTo>
                  <a:pt x="73" y="76"/>
                  <a:pt x="73" y="76"/>
                  <a:pt x="74" y="75"/>
                </a:cubicBezTo>
                <a:cubicBezTo>
                  <a:pt x="74" y="75"/>
                  <a:pt x="73" y="74"/>
                  <a:pt x="73" y="74"/>
                </a:cubicBezTo>
                <a:cubicBezTo>
                  <a:pt x="73" y="73"/>
                  <a:pt x="73" y="73"/>
                  <a:pt x="73" y="72"/>
                </a:cubicBezTo>
                <a:cubicBezTo>
                  <a:pt x="74" y="72"/>
                  <a:pt x="73" y="71"/>
                  <a:pt x="73" y="71"/>
                </a:cubicBezTo>
                <a:cubicBezTo>
                  <a:pt x="72" y="71"/>
                  <a:pt x="71" y="70"/>
                  <a:pt x="70" y="69"/>
                </a:cubicBezTo>
                <a:close/>
                <a:moveTo>
                  <a:pt x="97" y="167"/>
                </a:moveTo>
                <a:cubicBezTo>
                  <a:pt x="96" y="168"/>
                  <a:pt x="95" y="169"/>
                  <a:pt x="94" y="170"/>
                </a:cubicBezTo>
                <a:cubicBezTo>
                  <a:pt x="94" y="170"/>
                  <a:pt x="94" y="170"/>
                  <a:pt x="94" y="170"/>
                </a:cubicBezTo>
                <a:cubicBezTo>
                  <a:pt x="93" y="172"/>
                  <a:pt x="92" y="174"/>
                  <a:pt x="91" y="176"/>
                </a:cubicBezTo>
                <a:cubicBezTo>
                  <a:pt x="91" y="176"/>
                  <a:pt x="91" y="176"/>
                  <a:pt x="91" y="177"/>
                </a:cubicBezTo>
                <a:cubicBezTo>
                  <a:pt x="94" y="174"/>
                  <a:pt x="96" y="171"/>
                  <a:pt x="98" y="169"/>
                </a:cubicBezTo>
                <a:cubicBezTo>
                  <a:pt x="98" y="168"/>
                  <a:pt x="97" y="168"/>
                  <a:pt x="97" y="167"/>
                </a:cubicBezTo>
                <a:close/>
                <a:moveTo>
                  <a:pt x="133" y="37"/>
                </a:moveTo>
                <a:cubicBezTo>
                  <a:pt x="132" y="37"/>
                  <a:pt x="132" y="38"/>
                  <a:pt x="132" y="38"/>
                </a:cubicBezTo>
                <a:cubicBezTo>
                  <a:pt x="132" y="39"/>
                  <a:pt x="131" y="39"/>
                  <a:pt x="131" y="40"/>
                </a:cubicBezTo>
                <a:cubicBezTo>
                  <a:pt x="130" y="40"/>
                  <a:pt x="130" y="41"/>
                  <a:pt x="130" y="42"/>
                </a:cubicBezTo>
                <a:cubicBezTo>
                  <a:pt x="132" y="41"/>
                  <a:pt x="134" y="41"/>
                  <a:pt x="135" y="40"/>
                </a:cubicBezTo>
                <a:cubicBezTo>
                  <a:pt x="135" y="39"/>
                  <a:pt x="135" y="37"/>
                  <a:pt x="135" y="36"/>
                </a:cubicBezTo>
                <a:cubicBezTo>
                  <a:pt x="134" y="36"/>
                  <a:pt x="133" y="36"/>
                  <a:pt x="133" y="37"/>
                </a:cubicBezTo>
                <a:close/>
                <a:moveTo>
                  <a:pt x="238" y="186"/>
                </a:moveTo>
                <a:cubicBezTo>
                  <a:pt x="239" y="183"/>
                  <a:pt x="240" y="181"/>
                  <a:pt x="242" y="178"/>
                </a:cubicBezTo>
                <a:cubicBezTo>
                  <a:pt x="242" y="178"/>
                  <a:pt x="242" y="178"/>
                  <a:pt x="242" y="178"/>
                </a:cubicBezTo>
                <a:cubicBezTo>
                  <a:pt x="241" y="177"/>
                  <a:pt x="241" y="177"/>
                  <a:pt x="241" y="176"/>
                </a:cubicBezTo>
                <a:cubicBezTo>
                  <a:pt x="240" y="178"/>
                  <a:pt x="238" y="180"/>
                  <a:pt x="237" y="181"/>
                </a:cubicBezTo>
                <a:cubicBezTo>
                  <a:pt x="237" y="182"/>
                  <a:pt x="237" y="182"/>
                  <a:pt x="237" y="182"/>
                </a:cubicBezTo>
                <a:cubicBezTo>
                  <a:pt x="237" y="183"/>
                  <a:pt x="237" y="185"/>
                  <a:pt x="238" y="186"/>
                </a:cubicBezTo>
                <a:close/>
                <a:moveTo>
                  <a:pt x="139" y="247"/>
                </a:moveTo>
                <a:cubicBezTo>
                  <a:pt x="139" y="247"/>
                  <a:pt x="139" y="247"/>
                  <a:pt x="140" y="248"/>
                </a:cubicBezTo>
                <a:cubicBezTo>
                  <a:pt x="140" y="248"/>
                  <a:pt x="140" y="249"/>
                  <a:pt x="140" y="250"/>
                </a:cubicBezTo>
                <a:cubicBezTo>
                  <a:pt x="140" y="250"/>
                  <a:pt x="140" y="251"/>
                  <a:pt x="140" y="251"/>
                </a:cubicBezTo>
                <a:cubicBezTo>
                  <a:pt x="139" y="252"/>
                  <a:pt x="138" y="251"/>
                  <a:pt x="138" y="251"/>
                </a:cubicBezTo>
                <a:cubicBezTo>
                  <a:pt x="138" y="251"/>
                  <a:pt x="137" y="251"/>
                  <a:pt x="137" y="250"/>
                </a:cubicBezTo>
                <a:cubicBezTo>
                  <a:pt x="137" y="250"/>
                  <a:pt x="137" y="250"/>
                  <a:pt x="136" y="250"/>
                </a:cubicBezTo>
                <a:cubicBezTo>
                  <a:pt x="136" y="249"/>
                  <a:pt x="135" y="249"/>
                  <a:pt x="135" y="249"/>
                </a:cubicBezTo>
                <a:cubicBezTo>
                  <a:pt x="134" y="250"/>
                  <a:pt x="133" y="250"/>
                  <a:pt x="132" y="251"/>
                </a:cubicBezTo>
                <a:cubicBezTo>
                  <a:pt x="132" y="251"/>
                  <a:pt x="132" y="252"/>
                  <a:pt x="133" y="252"/>
                </a:cubicBezTo>
                <a:cubicBezTo>
                  <a:pt x="135" y="252"/>
                  <a:pt x="137" y="252"/>
                  <a:pt x="140" y="252"/>
                </a:cubicBezTo>
                <a:cubicBezTo>
                  <a:pt x="140" y="251"/>
                  <a:pt x="141" y="249"/>
                  <a:pt x="141" y="248"/>
                </a:cubicBezTo>
                <a:cubicBezTo>
                  <a:pt x="141" y="247"/>
                  <a:pt x="140" y="247"/>
                  <a:pt x="139" y="247"/>
                </a:cubicBezTo>
                <a:close/>
                <a:moveTo>
                  <a:pt x="27" y="185"/>
                </a:moveTo>
                <a:cubicBezTo>
                  <a:pt x="27" y="187"/>
                  <a:pt x="27" y="189"/>
                  <a:pt x="27" y="191"/>
                </a:cubicBezTo>
                <a:cubicBezTo>
                  <a:pt x="27" y="191"/>
                  <a:pt x="28" y="191"/>
                  <a:pt x="28" y="191"/>
                </a:cubicBezTo>
                <a:cubicBezTo>
                  <a:pt x="29" y="193"/>
                  <a:pt x="30" y="194"/>
                  <a:pt x="31" y="195"/>
                </a:cubicBezTo>
                <a:cubicBezTo>
                  <a:pt x="31" y="196"/>
                  <a:pt x="31" y="196"/>
                  <a:pt x="32" y="196"/>
                </a:cubicBezTo>
                <a:cubicBezTo>
                  <a:pt x="32" y="196"/>
                  <a:pt x="32" y="196"/>
                  <a:pt x="32" y="196"/>
                </a:cubicBezTo>
                <a:cubicBezTo>
                  <a:pt x="31" y="193"/>
                  <a:pt x="29" y="190"/>
                  <a:pt x="28" y="187"/>
                </a:cubicBezTo>
                <a:cubicBezTo>
                  <a:pt x="28" y="186"/>
                  <a:pt x="28" y="185"/>
                  <a:pt x="27" y="185"/>
                </a:cubicBezTo>
                <a:close/>
                <a:moveTo>
                  <a:pt x="176" y="158"/>
                </a:moveTo>
                <a:cubicBezTo>
                  <a:pt x="176" y="159"/>
                  <a:pt x="175" y="159"/>
                  <a:pt x="174" y="160"/>
                </a:cubicBezTo>
                <a:cubicBezTo>
                  <a:pt x="174" y="160"/>
                  <a:pt x="174" y="161"/>
                  <a:pt x="174" y="161"/>
                </a:cubicBezTo>
                <a:cubicBezTo>
                  <a:pt x="174" y="162"/>
                  <a:pt x="175" y="164"/>
                  <a:pt x="175" y="166"/>
                </a:cubicBezTo>
                <a:cubicBezTo>
                  <a:pt x="175" y="166"/>
                  <a:pt x="175" y="166"/>
                  <a:pt x="175" y="166"/>
                </a:cubicBezTo>
                <a:cubicBezTo>
                  <a:pt x="176" y="164"/>
                  <a:pt x="177" y="163"/>
                  <a:pt x="178" y="162"/>
                </a:cubicBezTo>
                <a:cubicBezTo>
                  <a:pt x="178" y="161"/>
                  <a:pt x="177" y="159"/>
                  <a:pt x="176" y="158"/>
                </a:cubicBezTo>
                <a:close/>
                <a:moveTo>
                  <a:pt x="132" y="54"/>
                </a:moveTo>
                <a:cubicBezTo>
                  <a:pt x="132" y="56"/>
                  <a:pt x="132" y="57"/>
                  <a:pt x="132" y="59"/>
                </a:cubicBezTo>
                <a:cubicBezTo>
                  <a:pt x="134" y="58"/>
                  <a:pt x="135" y="58"/>
                  <a:pt x="136" y="57"/>
                </a:cubicBezTo>
                <a:cubicBezTo>
                  <a:pt x="136" y="56"/>
                  <a:pt x="136" y="55"/>
                  <a:pt x="136" y="53"/>
                </a:cubicBezTo>
                <a:cubicBezTo>
                  <a:pt x="135" y="54"/>
                  <a:pt x="133" y="54"/>
                  <a:pt x="132" y="54"/>
                </a:cubicBezTo>
                <a:close/>
                <a:moveTo>
                  <a:pt x="121" y="142"/>
                </a:moveTo>
                <a:cubicBezTo>
                  <a:pt x="120" y="142"/>
                  <a:pt x="119" y="143"/>
                  <a:pt x="119" y="143"/>
                </a:cubicBezTo>
                <a:cubicBezTo>
                  <a:pt x="119" y="144"/>
                  <a:pt x="119" y="145"/>
                  <a:pt x="119" y="145"/>
                </a:cubicBezTo>
                <a:cubicBezTo>
                  <a:pt x="120" y="146"/>
                  <a:pt x="121" y="147"/>
                  <a:pt x="121" y="148"/>
                </a:cubicBezTo>
                <a:cubicBezTo>
                  <a:pt x="121" y="149"/>
                  <a:pt x="121" y="149"/>
                  <a:pt x="121" y="150"/>
                </a:cubicBezTo>
                <a:cubicBezTo>
                  <a:pt x="122" y="149"/>
                  <a:pt x="123" y="148"/>
                  <a:pt x="124" y="148"/>
                </a:cubicBezTo>
                <a:cubicBezTo>
                  <a:pt x="123" y="146"/>
                  <a:pt x="122" y="144"/>
                  <a:pt x="121" y="142"/>
                </a:cubicBezTo>
                <a:close/>
                <a:moveTo>
                  <a:pt x="15" y="77"/>
                </a:moveTo>
                <a:cubicBezTo>
                  <a:pt x="15" y="77"/>
                  <a:pt x="15" y="77"/>
                  <a:pt x="15" y="77"/>
                </a:cubicBezTo>
                <a:cubicBezTo>
                  <a:pt x="15" y="79"/>
                  <a:pt x="15" y="81"/>
                  <a:pt x="15" y="82"/>
                </a:cubicBezTo>
                <a:cubicBezTo>
                  <a:pt x="15" y="83"/>
                  <a:pt x="15" y="84"/>
                  <a:pt x="15" y="84"/>
                </a:cubicBezTo>
                <a:cubicBezTo>
                  <a:pt x="16" y="85"/>
                  <a:pt x="17" y="85"/>
                  <a:pt x="17" y="85"/>
                </a:cubicBezTo>
                <a:cubicBezTo>
                  <a:pt x="18" y="86"/>
                  <a:pt x="19" y="86"/>
                  <a:pt x="20" y="86"/>
                </a:cubicBezTo>
                <a:cubicBezTo>
                  <a:pt x="18" y="83"/>
                  <a:pt x="17" y="80"/>
                  <a:pt x="15" y="77"/>
                </a:cubicBezTo>
                <a:close/>
                <a:moveTo>
                  <a:pt x="131" y="60"/>
                </a:moveTo>
                <a:cubicBezTo>
                  <a:pt x="130" y="58"/>
                  <a:pt x="130" y="57"/>
                  <a:pt x="130" y="55"/>
                </a:cubicBezTo>
                <a:cubicBezTo>
                  <a:pt x="129" y="55"/>
                  <a:pt x="128" y="56"/>
                  <a:pt x="127" y="56"/>
                </a:cubicBezTo>
                <a:cubicBezTo>
                  <a:pt x="127" y="58"/>
                  <a:pt x="127" y="59"/>
                  <a:pt x="127" y="61"/>
                </a:cubicBezTo>
                <a:cubicBezTo>
                  <a:pt x="128" y="61"/>
                  <a:pt x="130" y="60"/>
                  <a:pt x="131" y="60"/>
                </a:cubicBezTo>
                <a:close/>
                <a:moveTo>
                  <a:pt x="94" y="98"/>
                </a:moveTo>
                <a:cubicBezTo>
                  <a:pt x="95" y="98"/>
                  <a:pt x="95" y="98"/>
                  <a:pt x="95" y="99"/>
                </a:cubicBezTo>
                <a:cubicBezTo>
                  <a:pt x="96" y="99"/>
                  <a:pt x="95" y="100"/>
                  <a:pt x="95" y="100"/>
                </a:cubicBezTo>
                <a:cubicBezTo>
                  <a:pt x="95" y="100"/>
                  <a:pt x="95" y="101"/>
                  <a:pt x="95" y="101"/>
                </a:cubicBezTo>
                <a:cubicBezTo>
                  <a:pt x="95" y="101"/>
                  <a:pt x="95" y="101"/>
                  <a:pt x="95" y="101"/>
                </a:cubicBezTo>
                <a:cubicBezTo>
                  <a:pt x="97" y="99"/>
                  <a:pt x="98" y="97"/>
                  <a:pt x="100" y="96"/>
                </a:cubicBezTo>
                <a:cubicBezTo>
                  <a:pt x="99" y="95"/>
                  <a:pt x="98" y="94"/>
                  <a:pt x="97" y="94"/>
                </a:cubicBezTo>
                <a:cubicBezTo>
                  <a:pt x="96" y="95"/>
                  <a:pt x="95" y="96"/>
                  <a:pt x="94" y="98"/>
                </a:cubicBezTo>
                <a:close/>
                <a:moveTo>
                  <a:pt x="121" y="216"/>
                </a:moveTo>
                <a:cubicBezTo>
                  <a:pt x="121" y="217"/>
                  <a:pt x="120" y="217"/>
                  <a:pt x="120" y="217"/>
                </a:cubicBezTo>
                <a:cubicBezTo>
                  <a:pt x="120" y="217"/>
                  <a:pt x="119" y="217"/>
                  <a:pt x="119" y="218"/>
                </a:cubicBezTo>
                <a:cubicBezTo>
                  <a:pt x="119" y="218"/>
                  <a:pt x="119" y="219"/>
                  <a:pt x="119" y="220"/>
                </a:cubicBezTo>
                <a:cubicBezTo>
                  <a:pt x="119" y="220"/>
                  <a:pt x="119" y="220"/>
                  <a:pt x="120" y="220"/>
                </a:cubicBezTo>
                <a:cubicBezTo>
                  <a:pt x="121" y="221"/>
                  <a:pt x="121" y="221"/>
                  <a:pt x="122" y="222"/>
                </a:cubicBezTo>
                <a:cubicBezTo>
                  <a:pt x="123" y="222"/>
                  <a:pt x="124" y="221"/>
                  <a:pt x="124" y="220"/>
                </a:cubicBezTo>
                <a:cubicBezTo>
                  <a:pt x="123" y="219"/>
                  <a:pt x="122" y="218"/>
                  <a:pt x="121" y="216"/>
                </a:cubicBezTo>
                <a:close/>
                <a:moveTo>
                  <a:pt x="240" y="173"/>
                </a:moveTo>
                <a:cubicBezTo>
                  <a:pt x="239" y="172"/>
                  <a:pt x="238" y="171"/>
                  <a:pt x="238" y="170"/>
                </a:cubicBezTo>
                <a:cubicBezTo>
                  <a:pt x="237" y="170"/>
                  <a:pt x="236" y="170"/>
                  <a:pt x="236" y="170"/>
                </a:cubicBezTo>
                <a:cubicBezTo>
                  <a:pt x="235" y="170"/>
                  <a:pt x="235" y="170"/>
                  <a:pt x="235" y="171"/>
                </a:cubicBezTo>
                <a:cubicBezTo>
                  <a:pt x="235" y="171"/>
                  <a:pt x="235" y="172"/>
                  <a:pt x="235" y="172"/>
                </a:cubicBezTo>
                <a:cubicBezTo>
                  <a:pt x="235" y="173"/>
                  <a:pt x="235" y="173"/>
                  <a:pt x="236" y="174"/>
                </a:cubicBezTo>
                <a:cubicBezTo>
                  <a:pt x="236" y="174"/>
                  <a:pt x="236" y="174"/>
                  <a:pt x="236" y="175"/>
                </a:cubicBezTo>
                <a:cubicBezTo>
                  <a:pt x="236" y="175"/>
                  <a:pt x="236" y="176"/>
                  <a:pt x="236" y="176"/>
                </a:cubicBezTo>
                <a:cubicBezTo>
                  <a:pt x="237" y="175"/>
                  <a:pt x="239" y="174"/>
                  <a:pt x="240" y="173"/>
                </a:cubicBezTo>
                <a:close/>
                <a:moveTo>
                  <a:pt x="113" y="159"/>
                </a:moveTo>
                <a:cubicBezTo>
                  <a:pt x="112" y="161"/>
                  <a:pt x="112" y="163"/>
                  <a:pt x="112" y="164"/>
                </a:cubicBezTo>
                <a:cubicBezTo>
                  <a:pt x="112" y="164"/>
                  <a:pt x="113" y="164"/>
                  <a:pt x="113" y="165"/>
                </a:cubicBezTo>
                <a:cubicBezTo>
                  <a:pt x="114" y="164"/>
                  <a:pt x="115" y="163"/>
                  <a:pt x="116" y="164"/>
                </a:cubicBezTo>
                <a:cubicBezTo>
                  <a:pt x="116" y="164"/>
                  <a:pt x="116" y="163"/>
                  <a:pt x="116" y="163"/>
                </a:cubicBezTo>
                <a:cubicBezTo>
                  <a:pt x="116" y="162"/>
                  <a:pt x="117" y="162"/>
                  <a:pt x="117" y="161"/>
                </a:cubicBezTo>
                <a:cubicBezTo>
                  <a:pt x="117" y="161"/>
                  <a:pt x="118" y="161"/>
                  <a:pt x="118" y="161"/>
                </a:cubicBezTo>
                <a:cubicBezTo>
                  <a:pt x="118" y="161"/>
                  <a:pt x="117" y="160"/>
                  <a:pt x="117" y="160"/>
                </a:cubicBezTo>
                <a:cubicBezTo>
                  <a:pt x="117" y="160"/>
                  <a:pt x="116" y="160"/>
                  <a:pt x="116" y="161"/>
                </a:cubicBezTo>
                <a:cubicBezTo>
                  <a:pt x="115" y="161"/>
                  <a:pt x="115" y="161"/>
                  <a:pt x="114" y="161"/>
                </a:cubicBezTo>
                <a:cubicBezTo>
                  <a:pt x="114" y="160"/>
                  <a:pt x="113" y="160"/>
                  <a:pt x="113" y="159"/>
                </a:cubicBezTo>
                <a:close/>
                <a:moveTo>
                  <a:pt x="198" y="78"/>
                </a:moveTo>
                <a:cubicBezTo>
                  <a:pt x="198" y="79"/>
                  <a:pt x="199" y="80"/>
                  <a:pt x="199" y="81"/>
                </a:cubicBezTo>
                <a:cubicBezTo>
                  <a:pt x="201" y="80"/>
                  <a:pt x="202" y="79"/>
                  <a:pt x="204" y="78"/>
                </a:cubicBezTo>
                <a:cubicBezTo>
                  <a:pt x="203" y="77"/>
                  <a:pt x="203" y="76"/>
                  <a:pt x="202" y="75"/>
                </a:cubicBezTo>
                <a:cubicBezTo>
                  <a:pt x="201" y="76"/>
                  <a:pt x="199" y="77"/>
                  <a:pt x="198" y="78"/>
                </a:cubicBezTo>
                <a:close/>
                <a:moveTo>
                  <a:pt x="146" y="161"/>
                </a:moveTo>
                <a:cubicBezTo>
                  <a:pt x="145" y="162"/>
                  <a:pt x="144" y="164"/>
                  <a:pt x="144" y="164"/>
                </a:cubicBezTo>
                <a:cubicBezTo>
                  <a:pt x="144" y="166"/>
                  <a:pt x="145" y="167"/>
                  <a:pt x="146" y="168"/>
                </a:cubicBezTo>
                <a:cubicBezTo>
                  <a:pt x="147" y="167"/>
                  <a:pt x="148" y="167"/>
                  <a:pt x="149" y="166"/>
                </a:cubicBezTo>
                <a:cubicBezTo>
                  <a:pt x="148" y="165"/>
                  <a:pt x="147" y="163"/>
                  <a:pt x="146" y="161"/>
                </a:cubicBezTo>
                <a:close/>
                <a:moveTo>
                  <a:pt x="199" y="141"/>
                </a:moveTo>
                <a:cubicBezTo>
                  <a:pt x="198" y="142"/>
                  <a:pt x="198" y="143"/>
                  <a:pt x="197" y="143"/>
                </a:cubicBezTo>
                <a:cubicBezTo>
                  <a:pt x="197" y="144"/>
                  <a:pt x="197" y="144"/>
                  <a:pt x="197" y="144"/>
                </a:cubicBezTo>
                <a:cubicBezTo>
                  <a:pt x="198" y="145"/>
                  <a:pt x="200" y="146"/>
                  <a:pt x="201" y="147"/>
                </a:cubicBezTo>
                <a:cubicBezTo>
                  <a:pt x="202" y="146"/>
                  <a:pt x="203" y="145"/>
                  <a:pt x="203" y="145"/>
                </a:cubicBezTo>
                <a:cubicBezTo>
                  <a:pt x="202" y="143"/>
                  <a:pt x="200" y="142"/>
                  <a:pt x="199" y="141"/>
                </a:cubicBezTo>
                <a:close/>
                <a:moveTo>
                  <a:pt x="89" y="116"/>
                </a:moveTo>
                <a:cubicBezTo>
                  <a:pt x="91" y="114"/>
                  <a:pt x="93" y="111"/>
                  <a:pt x="95" y="109"/>
                </a:cubicBezTo>
                <a:cubicBezTo>
                  <a:pt x="95" y="109"/>
                  <a:pt x="94" y="108"/>
                  <a:pt x="94" y="107"/>
                </a:cubicBezTo>
                <a:cubicBezTo>
                  <a:pt x="93" y="108"/>
                  <a:pt x="93" y="108"/>
                  <a:pt x="92" y="109"/>
                </a:cubicBezTo>
                <a:cubicBezTo>
                  <a:pt x="91" y="111"/>
                  <a:pt x="90" y="113"/>
                  <a:pt x="89" y="114"/>
                </a:cubicBezTo>
                <a:cubicBezTo>
                  <a:pt x="88" y="115"/>
                  <a:pt x="88" y="115"/>
                  <a:pt x="88" y="115"/>
                </a:cubicBezTo>
                <a:cubicBezTo>
                  <a:pt x="88" y="115"/>
                  <a:pt x="89" y="115"/>
                  <a:pt x="89" y="116"/>
                </a:cubicBezTo>
                <a:close/>
                <a:moveTo>
                  <a:pt x="142" y="242"/>
                </a:moveTo>
                <a:cubicBezTo>
                  <a:pt x="140" y="241"/>
                  <a:pt x="139" y="239"/>
                  <a:pt x="137" y="238"/>
                </a:cubicBezTo>
                <a:cubicBezTo>
                  <a:pt x="137" y="238"/>
                  <a:pt x="137" y="238"/>
                  <a:pt x="136" y="239"/>
                </a:cubicBezTo>
                <a:cubicBezTo>
                  <a:pt x="136" y="239"/>
                  <a:pt x="136" y="239"/>
                  <a:pt x="136" y="239"/>
                </a:cubicBezTo>
                <a:cubicBezTo>
                  <a:pt x="137" y="241"/>
                  <a:pt x="137" y="242"/>
                  <a:pt x="138" y="244"/>
                </a:cubicBezTo>
                <a:cubicBezTo>
                  <a:pt x="138" y="244"/>
                  <a:pt x="139" y="244"/>
                  <a:pt x="139" y="244"/>
                </a:cubicBezTo>
                <a:cubicBezTo>
                  <a:pt x="140" y="243"/>
                  <a:pt x="141" y="243"/>
                  <a:pt x="142" y="242"/>
                </a:cubicBezTo>
                <a:close/>
                <a:moveTo>
                  <a:pt x="143" y="218"/>
                </a:moveTo>
                <a:cubicBezTo>
                  <a:pt x="144" y="219"/>
                  <a:pt x="145" y="220"/>
                  <a:pt x="145" y="222"/>
                </a:cubicBezTo>
                <a:cubicBezTo>
                  <a:pt x="145" y="222"/>
                  <a:pt x="146" y="222"/>
                  <a:pt x="146" y="222"/>
                </a:cubicBezTo>
                <a:cubicBezTo>
                  <a:pt x="147" y="221"/>
                  <a:pt x="147" y="220"/>
                  <a:pt x="148" y="220"/>
                </a:cubicBezTo>
                <a:cubicBezTo>
                  <a:pt x="148" y="219"/>
                  <a:pt x="148" y="219"/>
                  <a:pt x="148" y="219"/>
                </a:cubicBezTo>
                <a:cubicBezTo>
                  <a:pt x="148" y="218"/>
                  <a:pt x="147" y="217"/>
                  <a:pt x="147" y="217"/>
                </a:cubicBezTo>
                <a:cubicBezTo>
                  <a:pt x="147" y="216"/>
                  <a:pt x="147" y="216"/>
                  <a:pt x="146" y="216"/>
                </a:cubicBezTo>
                <a:cubicBezTo>
                  <a:pt x="145" y="217"/>
                  <a:pt x="144" y="217"/>
                  <a:pt x="143" y="218"/>
                </a:cubicBezTo>
                <a:close/>
                <a:moveTo>
                  <a:pt x="206" y="160"/>
                </a:moveTo>
                <a:cubicBezTo>
                  <a:pt x="207" y="161"/>
                  <a:pt x="209" y="162"/>
                  <a:pt x="211" y="163"/>
                </a:cubicBezTo>
                <a:cubicBezTo>
                  <a:pt x="211" y="162"/>
                  <a:pt x="212" y="162"/>
                  <a:pt x="213" y="161"/>
                </a:cubicBezTo>
                <a:cubicBezTo>
                  <a:pt x="211" y="160"/>
                  <a:pt x="209" y="159"/>
                  <a:pt x="208" y="157"/>
                </a:cubicBezTo>
                <a:cubicBezTo>
                  <a:pt x="207" y="158"/>
                  <a:pt x="207" y="158"/>
                  <a:pt x="207" y="159"/>
                </a:cubicBezTo>
                <a:cubicBezTo>
                  <a:pt x="206" y="159"/>
                  <a:pt x="206" y="159"/>
                  <a:pt x="206" y="160"/>
                </a:cubicBezTo>
                <a:close/>
                <a:moveTo>
                  <a:pt x="217" y="71"/>
                </a:moveTo>
                <a:cubicBezTo>
                  <a:pt x="217" y="71"/>
                  <a:pt x="217" y="71"/>
                  <a:pt x="217" y="71"/>
                </a:cubicBezTo>
                <a:cubicBezTo>
                  <a:pt x="218" y="70"/>
                  <a:pt x="218" y="69"/>
                  <a:pt x="218" y="67"/>
                </a:cubicBezTo>
                <a:cubicBezTo>
                  <a:pt x="217" y="67"/>
                  <a:pt x="217" y="66"/>
                  <a:pt x="216" y="65"/>
                </a:cubicBezTo>
                <a:cubicBezTo>
                  <a:pt x="215" y="65"/>
                  <a:pt x="214" y="66"/>
                  <a:pt x="213" y="67"/>
                </a:cubicBezTo>
                <a:cubicBezTo>
                  <a:pt x="215" y="68"/>
                  <a:pt x="216" y="70"/>
                  <a:pt x="217" y="71"/>
                </a:cubicBezTo>
                <a:close/>
                <a:moveTo>
                  <a:pt x="206" y="146"/>
                </a:moveTo>
                <a:cubicBezTo>
                  <a:pt x="205" y="147"/>
                  <a:pt x="205" y="148"/>
                  <a:pt x="204" y="149"/>
                </a:cubicBezTo>
                <a:cubicBezTo>
                  <a:pt x="206" y="150"/>
                  <a:pt x="207" y="151"/>
                  <a:pt x="209" y="151"/>
                </a:cubicBezTo>
                <a:cubicBezTo>
                  <a:pt x="209" y="151"/>
                  <a:pt x="210" y="150"/>
                  <a:pt x="211" y="150"/>
                </a:cubicBezTo>
                <a:cubicBezTo>
                  <a:pt x="209" y="149"/>
                  <a:pt x="208" y="147"/>
                  <a:pt x="206" y="146"/>
                </a:cubicBezTo>
                <a:close/>
                <a:moveTo>
                  <a:pt x="154" y="199"/>
                </a:moveTo>
                <a:cubicBezTo>
                  <a:pt x="154" y="199"/>
                  <a:pt x="154" y="199"/>
                  <a:pt x="154" y="200"/>
                </a:cubicBezTo>
                <a:cubicBezTo>
                  <a:pt x="153" y="200"/>
                  <a:pt x="153" y="201"/>
                  <a:pt x="153" y="202"/>
                </a:cubicBezTo>
                <a:cubicBezTo>
                  <a:pt x="153" y="204"/>
                  <a:pt x="153" y="205"/>
                  <a:pt x="153" y="207"/>
                </a:cubicBezTo>
                <a:cubicBezTo>
                  <a:pt x="153" y="207"/>
                  <a:pt x="153" y="207"/>
                  <a:pt x="153" y="208"/>
                </a:cubicBezTo>
                <a:cubicBezTo>
                  <a:pt x="154" y="207"/>
                  <a:pt x="155" y="207"/>
                  <a:pt x="155" y="206"/>
                </a:cubicBezTo>
                <a:cubicBezTo>
                  <a:pt x="155" y="206"/>
                  <a:pt x="155" y="206"/>
                  <a:pt x="155" y="205"/>
                </a:cubicBezTo>
                <a:cubicBezTo>
                  <a:pt x="155" y="203"/>
                  <a:pt x="155" y="201"/>
                  <a:pt x="155" y="199"/>
                </a:cubicBezTo>
                <a:cubicBezTo>
                  <a:pt x="155" y="199"/>
                  <a:pt x="155" y="199"/>
                  <a:pt x="154" y="199"/>
                </a:cubicBezTo>
                <a:close/>
                <a:moveTo>
                  <a:pt x="223" y="36"/>
                </a:moveTo>
                <a:cubicBezTo>
                  <a:pt x="224" y="37"/>
                  <a:pt x="224" y="37"/>
                  <a:pt x="223" y="38"/>
                </a:cubicBezTo>
                <a:cubicBezTo>
                  <a:pt x="223" y="38"/>
                  <a:pt x="222" y="38"/>
                  <a:pt x="222" y="39"/>
                </a:cubicBezTo>
                <a:cubicBezTo>
                  <a:pt x="221" y="39"/>
                  <a:pt x="221" y="40"/>
                  <a:pt x="220" y="40"/>
                </a:cubicBezTo>
                <a:cubicBezTo>
                  <a:pt x="221" y="41"/>
                  <a:pt x="221" y="41"/>
                  <a:pt x="221" y="41"/>
                </a:cubicBezTo>
                <a:cubicBezTo>
                  <a:pt x="223" y="40"/>
                  <a:pt x="225" y="39"/>
                  <a:pt x="226" y="38"/>
                </a:cubicBezTo>
                <a:cubicBezTo>
                  <a:pt x="226" y="37"/>
                  <a:pt x="225" y="36"/>
                  <a:pt x="225" y="34"/>
                </a:cubicBezTo>
                <a:cubicBezTo>
                  <a:pt x="224" y="35"/>
                  <a:pt x="223" y="35"/>
                  <a:pt x="223" y="36"/>
                </a:cubicBezTo>
                <a:close/>
                <a:moveTo>
                  <a:pt x="161" y="173"/>
                </a:moveTo>
                <a:cubicBezTo>
                  <a:pt x="161" y="173"/>
                  <a:pt x="161" y="173"/>
                  <a:pt x="161" y="173"/>
                </a:cubicBezTo>
                <a:cubicBezTo>
                  <a:pt x="160" y="174"/>
                  <a:pt x="160" y="174"/>
                  <a:pt x="159" y="175"/>
                </a:cubicBezTo>
                <a:cubicBezTo>
                  <a:pt x="159" y="176"/>
                  <a:pt x="159" y="176"/>
                  <a:pt x="159" y="177"/>
                </a:cubicBezTo>
                <a:cubicBezTo>
                  <a:pt x="159" y="179"/>
                  <a:pt x="160" y="181"/>
                  <a:pt x="161" y="182"/>
                </a:cubicBezTo>
                <a:cubicBezTo>
                  <a:pt x="161" y="182"/>
                  <a:pt x="161" y="182"/>
                  <a:pt x="161" y="183"/>
                </a:cubicBezTo>
                <a:cubicBezTo>
                  <a:pt x="161" y="179"/>
                  <a:pt x="161" y="176"/>
                  <a:pt x="161" y="173"/>
                </a:cubicBezTo>
                <a:close/>
                <a:moveTo>
                  <a:pt x="24" y="73"/>
                </a:moveTo>
                <a:cubicBezTo>
                  <a:pt x="25" y="72"/>
                  <a:pt x="25" y="64"/>
                  <a:pt x="24" y="63"/>
                </a:cubicBezTo>
                <a:cubicBezTo>
                  <a:pt x="24" y="64"/>
                  <a:pt x="23" y="64"/>
                  <a:pt x="23" y="65"/>
                </a:cubicBezTo>
                <a:cubicBezTo>
                  <a:pt x="23" y="65"/>
                  <a:pt x="23" y="65"/>
                  <a:pt x="23" y="66"/>
                </a:cubicBezTo>
                <a:cubicBezTo>
                  <a:pt x="22" y="67"/>
                  <a:pt x="22" y="68"/>
                  <a:pt x="22" y="70"/>
                </a:cubicBezTo>
                <a:cubicBezTo>
                  <a:pt x="22" y="70"/>
                  <a:pt x="22" y="70"/>
                  <a:pt x="22" y="70"/>
                </a:cubicBezTo>
                <a:cubicBezTo>
                  <a:pt x="23" y="71"/>
                  <a:pt x="24" y="72"/>
                  <a:pt x="24" y="73"/>
                </a:cubicBezTo>
                <a:close/>
                <a:moveTo>
                  <a:pt x="127" y="24"/>
                </a:moveTo>
                <a:cubicBezTo>
                  <a:pt x="128" y="23"/>
                  <a:pt x="129" y="22"/>
                  <a:pt x="131" y="21"/>
                </a:cubicBezTo>
                <a:cubicBezTo>
                  <a:pt x="130" y="20"/>
                  <a:pt x="129" y="20"/>
                  <a:pt x="129" y="20"/>
                </a:cubicBezTo>
                <a:cubicBezTo>
                  <a:pt x="127" y="21"/>
                  <a:pt x="126" y="22"/>
                  <a:pt x="124" y="23"/>
                </a:cubicBezTo>
                <a:cubicBezTo>
                  <a:pt x="123" y="23"/>
                  <a:pt x="123" y="23"/>
                  <a:pt x="122" y="23"/>
                </a:cubicBezTo>
                <a:cubicBezTo>
                  <a:pt x="122" y="24"/>
                  <a:pt x="122" y="25"/>
                  <a:pt x="122" y="25"/>
                </a:cubicBezTo>
                <a:cubicBezTo>
                  <a:pt x="123" y="25"/>
                  <a:pt x="124" y="25"/>
                  <a:pt x="124" y="25"/>
                </a:cubicBezTo>
                <a:cubicBezTo>
                  <a:pt x="125" y="25"/>
                  <a:pt x="125" y="25"/>
                  <a:pt x="125" y="25"/>
                </a:cubicBezTo>
                <a:cubicBezTo>
                  <a:pt x="125" y="24"/>
                  <a:pt x="126" y="24"/>
                  <a:pt x="127" y="24"/>
                </a:cubicBezTo>
                <a:close/>
                <a:moveTo>
                  <a:pt x="150" y="126"/>
                </a:moveTo>
                <a:cubicBezTo>
                  <a:pt x="151" y="127"/>
                  <a:pt x="151" y="128"/>
                  <a:pt x="152" y="129"/>
                </a:cubicBezTo>
                <a:cubicBezTo>
                  <a:pt x="153" y="128"/>
                  <a:pt x="154" y="128"/>
                  <a:pt x="155" y="127"/>
                </a:cubicBezTo>
                <a:cubicBezTo>
                  <a:pt x="155" y="127"/>
                  <a:pt x="155" y="127"/>
                  <a:pt x="155" y="126"/>
                </a:cubicBezTo>
                <a:cubicBezTo>
                  <a:pt x="154" y="125"/>
                  <a:pt x="153" y="125"/>
                  <a:pt x="153" y="124"/>
                </a:cubicBezTo>
                <a:cubicBezTo>
                  <a:pt x="151" y="124"/>
                  <a:pt x="151" y="124"/>
                  <a:pt x="150" y="126"/>
                </a:cubicBezTo>
                <a:cubicBezTo>
                  <a:pt x="150" y="126"/>
                  <a:pt x="150" y="126"/>
                  <a:pt x="150" y="126"/>
                </a:cubicBezTo>
                <a:close/>
                <a:moveTo>
                  <a:pt x="131" y="49"/>
                </a:moveTo>
                <a:cubicBezTo>
                  <a:pt x="131" y="51"/>
                  <a:pt x="132" y="51"/>
                  <a:pt x="132" y="53"/>
                </a:cubicBezTo>
                <a:cubicBezTo>
                  <a:pt x="133" y="52"/>
                  <a:pt x="135" y="52"/>
                  <a:pt x="136" y="51"/>
                </a:cubicBezTo>
                <a:cubicBezTo>
                  <a:pt x="136" y="50"/>
                  <a:pt x="136" y="50"/>
                  <a:pt x="136" y="49"/>
                </a:cubicBezTo>
                <a:cubicBezTo>
                  <a:pt x="136" y="48"/>
                  <a:pt x="135" y="48"/>
                  <a:pt x="135" y="48"/>
                </a:cubicBezTo>
                <a:cubicBezTo>
                  <a:pt x="134" y="48"/>
                  <a:pt x="133" y="49"/>
                  <a:pt x="131" y="49"/>
                </a:cubicBezTo>
                <a:close/>
                <a:moveTo>
                  <a:pt x="224" y="175"/>
                </a:moveTo>
                <a:cubicBezTo>
                  <a:pt x="225" y="174"/>
                  <a:pt x="225" y="174"/>
                  <a:pt x="226" y="173"/>
                </a:cubicBezTo>
                <a:cubicBezTo>
                  <a:pt x="225" y="172"/>
                  <a:pt x="224" y="171"/>
                  <a:pt x="224" y="170"/>
                </a:cubicBezTo>
                <a:cubicBezTo>
                  <a:pt x="223" y="170"/>
                  <a:pt x="223" y="170"/>
                  <a:pt x="223" y="170"/>
                </a:cubicBezTo>
                <a:cubicBezTo>
                  <a:pt x="222" y="170"/>
                  <a:pt x="222" y="170"/>
                  <a:pt x="222" y="170"/>
                </a:cubicBezTo>
                <a:cubicBezTo>
                  <a:pt x="221" y="171"/>
                  <a:pt x="221" y="172"/>
                  <a:pt x="220" y="172"/>
                </a:cubicBezTo>
                <a:cubicBezTo>
                  <a:pt x="222" y="173"/>
                  <a:pt x="223" y="174"/>
                  <a:pt x="224" y="175"/>
                </a:cubicBezTo>
                <a:close/>
                <a:moveTo>
                  <a:pt x="106" y="106"/>
                </a:moveTo>
                <a:cubicBezTo>
                  <a:pt x="105" y="107"/>
                  <a:pt x="104" y="108"/>
                  <a:pt x="103" y="110"/>
                </a:cubicBezTo>
                <a:cubicBezTo>
                  <a:pt x="104" y="110"/>
                  <a:pt x="104" y="111"/>
                  <a:pt x="105" y="112"/>
                </a:cubicBezTo>
                <a:cubicBezTo>
                  <a:pt x="106" y="111"/>
                  <a:pt x="107" y="109"/>
                  <a:pt x="108" y="108"/>
                </a:cubicBezTo>
                <a:cubicBezTo>
                  <a:pt x="108" y="107"/>
                  <a:pt x="107" y="107"/>
                  <a:pt x="106" y="106"/>
                </a:cubicBezTo>
                <a:close/>
                <a:moveTo>
                  <a:pt x="128" y="178"/>
                </a:moveTo>
                <a:cubicBezTo>
                  <a:pt x="129" y="177"/>
                  <a:pt x="130" y="177"/>
                  <a:pt x="131" y="176"/>
                </a:cubicBezTo>
                <a:cubicBezTo>
                  <a:pt x="130" y="174"/>
                  <a:pt x="129" y="172"/>
                  <a:pt x="128" y="170"/>
                </a:cubicBezTo>
                <a:cubicBezTo>
                  <a:pt x="127" y="171"/>
                  <a:pt x="127" y="171"/>
                  <a:pt x="126" y="172"/>
                </a:cubicBezTo>
                <a:cubicBezTo>
                  <a:pt x="127" y="174"/>
                  <a:pt x="127" y="176"/>
                  <a:pt x="128" y="178"/>
                </a:cubicBezTo>
                <a:close/>
                <a:moveTo>
                  <a:pt x="127" y="126"/>
                </a:moveTo>
                <a:cubicBezTo>
                  <a:pt x="128" y="124"/>
                  <a:pt x="130" y="123"/>
                  <a:pt x="132" y="121"/>
                </a:cubicBezTo>
                <a:cubicBezTo>
                  <a:pt x="132" y="121"/>
                  <a:pt x="131" y="120"/>
                  <a:pt x="131" y="120"/>
                </a:cubicBezTo>
                <a:cubicBezTo>
                  <a:pt x="130" y="121"/>
                  <a:pt x="129" y="121"/>
                  <a:pt x="129" y="120"/>
                </a:cubicBezTo>
                <a:cubicBezTo>
                  <a:pt x="128" y="122"/>
                  <a:pt x="127" y="123"/>
                  <a:pt x="126" y="125"/>
                </a:cubicBezTo>
                <a:cubicBezTo>
                  <a:pt x="126" y="125"/>
                  <a:pt x="126" y="125"/>
                  <a:pt x="127" y="126"/>
                </a:cubicBezTo>
                <a:close/>
                <a:moveTo>
                  <a:pt x="131" y="43"/>
                </a:moveTo>
                <a:cubicBezTo>
                  <a:pt x="131" y="44"/>
                  <a:pt x="131" y="45"/>
                  <a:pt x="131" y="45"/>
                </a:cubicBezTo>
                <a:cubicBezTo>
                  <a:pt x="131" y="46"/>
                  <a:pt x="131" y="47"/>
                  <a:pt x="132" y="47"/>
                </a:cubicBezTo>
                <a:cubicBezTo>
                  <a:pt x="133" y="47"/>
                  <a:pt x="133" y="47"/>
                  <a:pt x="134" y="46"/>
                </a:cubicBezTo>
                <a:cubicBezTo>
                  <a:pt x="134" y="46"/>
                  <a:pt x="134" y="46"/>
                  <a:pt x="134" y="46"/>
                </a:cubicBezTo>
                <a:cubicBezTo>
                  <a:pt x="134" y="45"/>
                  <a:pt x="135" y="45"/>
                  <a:pt x="135" y="44"/>
                </a:cubicBezTo>
                <a:cubicBezTo>
                  <a:pt x="136" y="44"/>
                  <a:pt x="136" y="43"/>
                  <a:pt x="135" y="42"/>
                </a:cubicBezTo>
                <a:cubicBezTo>
                  <a:pt x="134" y="43"/>
                  <a:pt x="132" y="43"/>
                  <a:pt x="131" y="43"/>
                </a:cubicBezTo>
                <a:close/>
                <a:moveTo>
                  <a:pt x="127" y="211"/>
                </a:moveTo>
                <a:cubicBezTo>
                  <a:pt x="126" y="209"/>
                  <a:pt x="125" y="207"/>
                  <a:pt x="124" y="206"/>
                </a:cubicBezTo>
                <a:cubicBezTo>
                  <a:pt x="123" y="207"/>
                  <a:pt x="122" y="207"/>
                  <a:pt x="122" y="208"/>
                </a:cubicBezTo>
                <a:cubicBezTo>
                  <a:pt x="123" y="209"/>
                  <a:pt x="124" y="211"/>
                  <a:pt x="125" y="212"/>
                </a:cubicBezTo>
                <a:cubicBezTo>
                  <a:pt x="126" y="211"/>
                  <a:pt x="126" y="211"/>
                  <a:pt x="127" y="211"/>
                </a:cubicBezTo>
                <a:close/>
                <a:moveTo>
                  <a:pt x="128" y="67"/>
                </a:moveTo>
                <a:cubicBezTo>
                  <a:pt x="128" y="67"/>
                  <a:pt x="129" y="67"/>
                  <a:pt x="130" y="67"/>
                </a:cubicBezTo>
                <a:cubicBezTo>
                  <a:pt x="130" y="67"/>
                  <a:pt x="131" y="66"/>
                  <a:pt x="131" y="66"/>
                </a:cubicBezTo>
                <a:cubicBezTo>
                  <a:pt x="130" y="65"/>
                  <a:pt x="131" y="65"/>
                  <a:pt x="131" y="64"/>
                </a:cubicBezTo>
                <a:cubicBezTo>
                  <a:pt x="131" y="64"/>
                  <a:pt x="131" y="64"/>
                  <a:pt x="131" y="64"/>
                </a:cubicBezTo>
                <a:cubicBezTo>
                  <a:pt x="131" y="63"/>
                  <a:pt x="131" y="62"/>
                  <a:pt x="131" y="62"/>
                </a:cubicBezTo>
                <a:cubicBezTo>
                  <a:pt x="130" y="62"/>
                  <a:pt x="128" y="63"/>
                  <a:pt x="127" y="63"/>
                </a:cubicBezTo>
                <a:cubicBezTo>
                  <a:pt x="127" y="64"/>
                  <a:pt x="127" y="66"/>
                  <a:pt x="128" y="67"/>
                </a:cubicBezTo>
                <a:close/>
                <a:moveTo>
                  <a:pt x="71" y="99"/>
                </a:moveTo>
                <a:cubicBezTo>
                  <a:pt x="70" y="98"/>
                  <a:pt x="70" y="98"/>
                  <a:pt x="69" y="97"/>
                </a:cubicBezTo>
                <a:cubicBezTo>
                  <a:pt x="68" y="99"/>
                  <a:pt x="66" y="100"/>
                  <a:pt x="65" y="102"/>
                </a:cubicBezTo>
                <a:cubicBezTo>
                  <a:pt x="66" y="102"/>
                  <a:pt x="67" y="103"/>
                  <a:pt x="68" y="103"/>
                </a:cubicBezTo>
                <a:cubicBezTo>
                  <a:pt x="69" y="102"/>
                  <a:pt x="70" y="100"/>
                  <a:pt x="71" y="99"/>
                </a:cubicBezTo>
                <a:close/>
                <a:moveTo>
                  <a:pt x="94" y="165"/>
                </a:moveTo>
                <a:cubicBezTo>
                  <a:pt x="92" y="166"/>
                  <a:pt x="91" y="166"/>
                  <a:pt x="89" y="167"/>
                </a:cubicBezTo>
                <a:cubicBezTo>
                  <a:pt x="89" y="167"/>
                  <a:pt x="89" y="167"/>
                  <a:pt x="89" y="168"/>
                </a:cubicBezTo>
                <a:cubicBezTo>
                  <a:pt x="88" y="169"/>
                  <a:pt x="88" y="171"/>
                  <a:pt x="87" y="172"/>
                </a:cubicBezTo>
                <a:cubicBezTo>
                  <a:pt x="87" y="172"/>
                  <a:pt x="87" y="173"/>
                  <a:pt x="87" y="173"/>
                </a:cubicBezTo>
                <a:cubicBezTo>
                  <a:pt x="87" y="173"/>
                  <a:pt x="87" y="173"/>
                  <a:pt x="87" y="173"/>
                </a:cubicBezTo>
                <a:cubicBezTo>
                  <a:pt x="88" y="173"/>
                  <a:pt x="88" y="172"/>
                  <a:pt x="88" y="172"/>
                </a:cubicBezTo>
                <a:cubicBezTo>
                  <a:pt x="90" y="170"/>
                  <a:pt x="90" y="170"/>
                  <a:pt x="90" y="168"/>
                </a:cubicBezTo>
                <a:cubicBezTo>
                  <a:pt x="91" y="166"/>
                  <a:pt x="92" y="166"/>
                  <a:pt x="93" y="166"/>
                </a:cubicBezTo>
                <a:cubicBezTo>
                  <a:pt x="94" y="167"/>
                  <a:pt x="94" y="167"/>
                  <a:pt x="94" y="167"/>
                </a:cubicBezTo>
                <a:cubicBezTo>
                  <a:pt x="94" y="167"/>
                  <a:pt x="95" y="166"/>
                  <a:pt x="95" y="166"/>
                </a:cubicBezTo>
                <a:cubicBezTo>
                  <a:pt x="95" y="166"/>
                  <a:pt x="94" y="165"/>
                  <a:pt x="94" y="165"/>
                </a:cubicBezTo>
                <a:close/>
                <a:moveTo>
                  <a:pt x="176" y="176"/>
                </a:moveTo>
                <a:cubicBezTo>
                  <a:pt x="175" y="176"/>
                  <a:pt x="175" y="175"/>
                  <a:pt x="175" y="175"/>
                </a:cubicBezTo>
                <a:cubicBezTo>
                  <a:pt x="174" y="174"/>
                  <a:pt x="173" y="174"/>
                  <a:pt x="172" y="173"/>
                </a:cubicBezTo>
                <a:cubicBezTo>
                  <a:pt x="170" y="172"/>
                  <a:pt x="169" y="171"/>
                  <a:pt x="168" y="170"/>
                </a:cubicBezTo>
                <a:cubicBezTo>
                  <a:pt x="167" y="169"/>
                  <a:pt x="167" y="169"/>
                  <a:pt x="167" y="168"/>
                </a:cubicBezTo>
                <a:cubicBezTo>
                  <a:pt x="167" y="168"/>
                  <a:pt x="167" y="167"/>
                  <a:pt x="167" y="167"/>
                </a:cubicBezTo>
                <a:cubicBezTo>
                  <a:pt x="166" y="168"/>
                  <a:pt x="166" y="168"/>
                  <a:pt x="165" y="168"/>
                </a:cubicBezTo>
                <a:cubicBezTo>
                  <a:pt x="165" y="169"/>
                  <a:pt x="165" y="169"/>
                  <a:pt x="165" y="169"/>
                </a:cubicBezTo>
                <a:cubicBezTo>
                  <a:pt x="165" y="169"/>
                  <a:pt x="165" y="169"/>
                  <a:pt x="166" y="170"/>
                </a:cubicBezTo>
                <a:cubicBezTo>
                  <a:pt x="166" y="170"/>
                  <a:pt x="167" y="171"/>
                  <a:pt x="168" y="172"/>
                </a:cubicBezTo>
                <a:cubicBezTo>
                  <a:pt x="170" y="173"/>
                  <a:pt x="173" y="175"/>
                  <a:pt x="175" y="176"/>
                </a:cubicBezTo>
                <a:cubicBezTo>
                  <a:pt x="175" y="176"/>
                  <a:pt x="175" y="176"/>
                  <a:pt x="176" y="176"/>
                </a:cubicBezTo>
                <a:close/>
                <a:moveTo>
                  <a:pt x="44" y="166"/>
                </a:moveTo>
                <a:cubicBezTo>
                  <a:pt x="42" y="168"/>
                  <a:pt x="41" y="170"/>
                  <a:pt x="39" y="173"/>
                </a:cubicBezTo>
                <a:cubicBezTo>
                  <a:pt x="39" y="173"/>
                  <a:pt x="39" y="173"/>
                  <a:pt x="40" y="173"/>
                </a:cubicBezTo>
                <a:cubicBezTo>
                  <a:pt x="41" y="173"/>
                  <a:pt x="42" y="172"/>
                  <a:pt x="43" y="171"/>
                </a:cubicBezTo>
                <a:cubicBezTo>
                  <a:pt x="44" y="170"/>
                  <a:pt x="44" y="169"/>
                  <a:pt x="45" y="169"/>
                </a:cubicBezTo>
                <a:cubicBezTo>
                  <a:pt x="45" y="168"/>
                  <a:pt x="45" y="168"/>
                  <a:pt x="45" y="168"/>
                </a:cubicBezTo>
                <a:cubicBezTo>
                  <a:pt x="44" y="168"/>
                  <a:pt x="44" y="167"/>
                  <a:pt x="44" y="166"/>
                </a:cubicBezTo>
                <a:close/>
                <a:moveTo>
                  <a:pt x="53" y="214"/>
                </a:moveTo>
                <a:cubicBezTo>
                  <a:pt x="52" y="214"/>
                  <a:pt x="52" y="214"/>
                  <a:pt x="52" y="214"/>
                </a:cubicBezTo>
                <a:cubicBezTo>
                  <a:pt x="51" y="214"/>
                  <a:pt x="51" y="214"/>
                  <a:pt x="51" y="214"/>
                </a:cubicBezTo>
                <a:cubicBezTo>
                  <a:pt x="50" y="213"/>
                  <a:pt x="49" y="213"/>
                  <a:pt x="47" y="212"/>
                </a:cubicBezTo>
                <a:cubicBezTo>
                  <a:pt x="47" y="212"/>
                  <a:pt x="47" y="212"/>
                  <a:pt x="47" y="212"/>
                </a:cubicBezTo>
                <a:cubicBezTo>
                  <a:pt x="47" y="212"/>
                  <a:pt x="47" y="213"/>
                  <a:pt x="46" y="214"/>
                </a:cubicBezTo>
                <a:cubicBezTo>
                  <a:pt x="47" y="215"/>
                  <a:pt x="48" y="216"/>
                  <a:pt x="49" y="217"/>
                </a:cubicBezTo>
                <a:cubicBezTo>
                  <a:pt x="51" y="216"/>
                  <a:pt x="52" y="215"/>
                  <a:pt x="53" y="214"/>
                </a:cubicBezTo>
                <a:close/>
                <a:moveTo>
                  <a:pt x="233" y="203"/>
                </a:moveTo>
                <a:cubicBezTo>
                  <a:pt x="234" y="201"/>
                  <a:pt x="239" y="194"/>
                  <a:pt x="239" y="193"/>
                </a:cubicBezTo>
                <a:cubicBezTo>
                  <a:pt x="237" y="193"/>
                  <a:pt x="236" y="194"/>
                  <a:pt x="235" y="196"/>
                </a:cubicBezTo>
                <a:cubicBezTo>
                  <a:pt x="235" y="196"/>
                  <a:pt x="235" y="196"/>
                  <a:pt x="235" y="196"/>
                </a:cubicBezTo>
                <a:cubicBezTo>
                  <a:pt x="234" y="198"/>
                  <a:pt x="233" y="200"/>
                  <a:pt x="233" y="202"/>
                </a:cubicBezTo>
                <a:cubicBezTo>
                  <a:pt x="233" y="202"/>
                  <a:pt x="233" y="203"/>
                  <a:pt x="233" y="203"/>
                </a:cubicBezTo>
                <a:close/>
                <a:moveTo>
                  <a:pt x="138" y="178"/>
                </a:moveTo>
                <a:cubicBezTo>
                  <a:pt x="138" y="180"/>
                  <a:pt x="139" y="181"/>
                  <a:pt x="139" y="183"/>
                </a:cubicBezTo>
                <a:cubicBezTo>
                  <a:pt x="140" y="182"/>
                  <a:pt x="141" y="181"/>
                  <a:pt x="142" y="180"/>
                </a:cubicBezTo>
                <a:cubicBezTo>
                  <a:pt x="141" y="179"/>
                  <a:pt x="141" y="178"/>
                  <a:pt x="140" y="177"/>
                </a:cubicBezTo>
                <a:cubicBezTo>
                  <a:pt x="139" y="177"/>
                  <a:pt x="139" y="178"/>
                  <a:pt x="138" y="178"/>
                </a:cubicBezTo>
                <a:close/>
                <a:moveTo>
                  <a:pt x="142" y="57"/>
                </a:moveTo>
                <a:cubicBezTo>
                  <a:pt x="142" y="57"/>
                  <a:pt x="141" y="57"/>
                  <a:pt x="141" y="58"/>
                </a:cubicBezTo>
                <a:cubicBezTo>
                  <a:pt x="140" y="58"/>
                  <a:pt x="140" y="58"/>
                  <a:pt x="140" y="59"/>
                </a:cubicBezTo>
                <a:cubicBezTo>
                  <a:pt x="140" y="60"/>
                  <a:pt x="140" y="61"/>
                  <a:pt x="140" y="62"/>
                </a:cubicBezTo>
                <a:cubicBezTo>
                  <a:pt x="141" y="62"/>
                  <a:pt x="141" y="63"/>
                  <a:pt x="141" y="64"/>
                </a:cubicBezTo>
                <a:cubicBezTo>
                  <a:pt x="141" y="64"/>
                  <a:pt x="142" y="63"/>
                  <a:pt x="143" y="63"/>
                </a:cubicBezTo>
                <a:cubicBezTo>
                  <a:pt x="143" y="61"/>
                  <a:pt x="143" y="59"/>
                  <a:pt x="142" y="57"/>
                </a:cubicBezTo>
                <a:close/>
                <a:moveTo>
                  <a:pt x="232" y="57"/>
                </a:moveTo>
                <a:cubicBezTo>
                  <a:pt x="232" y="57"/>
                  <a:pt x="233" y="56"/>
                  <a:pt x="234" y="56"/>
                </a:cubicBezTo>
                <a:cubicBezTo>
                  <a:pt x="233" y="54"/>
                  <a:pt x="232" y="52"/>
                  <a:pt x="231" y="51"/>
                </a:cubicBezTo>
                <a:cubicBezTo>
                  <a:pt x="231" y="51"/>
                  <a:pt x="230" y="52"/>
                  <a:pt x="229" y="53"/>
                </a:cubicBezTo>
                <a:cubicBezTo>
                  <a:pt x="229" y="53"/>
                  <a:pt x="229" y="53"/>
                  <a:pt x="230" y="53"/>
                </a:cubicBezTo>
                <a:cubicBezTo>
                  <a:pt x="230" y="54"/>
                  <a:pt x="231" y="54"/>
                  <a:pt x="230" y="55"/>
                </a:cubicBezTo>
                <a:cubicBezTo>
                  <a:pt x="230" y="55"/>
                  <a:pt x="230" y="55"/>
                  <a:pt x="230" y="55"/>
                </a:cubicBezTo>
                <a:cubicBezTo>
                  <a:pt x="231" y="56"/>
                  <a:pt x="231" y="57"/>
                  <a:pt x="232" y="57"/>
                </a:cubicBezTo>
                <a:close/>
                <a:moveTo>
                  <a:pt x="213" y="182"/>
                </a:moveTo>
                <a:cubicBezTo>
                  <a:pt x="213" y="182"/>
                  <a:pt x="214" y="183"/>
                  <a:pt x="215" y="184"/>
                </a:cubicBezTo>
                <a:cubicBezTo>
                  <a:pt x="216" y="183"/>
                  <a:pt x="217" y="182"/>
                  <a:pt x="218" y="181"/>
                </a:cubicBezTo>
                <a:cubicBezTo>
                  <a:pt x="217" y="179"/>
                  <a:pt x="216" y="179"/>
                  <a:pt x="215" y="178"/>
                </a:cubicBezTo>
                <a:cubicBezTo>
                  <a:pt x="214" y="180"/>
                  <a:pt x="213" y="181"/>
                  <a:pt x="213" y="182"/>
                </a:cubicBezTo>
                <a:close/>
                <a:moveTo>
                  <a:pt x="137" y="87"/>
                </a:moveTo>
                <a:cubicBezTo>
                  <a:pt x="136" y="85"/>
                  <a:pt x="135" y="83"/>
                  <a:pt x="134" y="81"/>
                </a:cubicBezTo>
                <a:cubicBezTo>
                  <a:pt x="134" y="81"/>
                  <a:pt x="134" y="81"/>
                  <a:pt x="134" y="81"/>
                </a:cubicBezTo>
                <a:cubicBezTo>
                  <a:pt x="132" y="81"/>
                  <a:pt x="131" y="82"/>
                  <a:pt x="129" y="82"/>
                </a:cubicBezTo>
                <a:cubicBezTo>
                  <a:pt x="129" y="82"/>
                  <a:pt x="129" y="82"/>
                  <a:pt x="129" y="82"/>
                </a:cubicBezTo>
                <a:cubicBezTo>
                  <a:pt x="130" y="82"/>
                  <a:pt x="131" y="82"/>
                  <a:pt x="132" y="83"/>
                </a:cubicBezTo>
                <a:cubicBezTo>
                  <a:pt x="132" y="83"/>
                  <a:pt x="132" y="83"/>
                  <a:pt x="133" y="84"/>
                </a:cubicBezTo>
                <a:cubicBezTo>
                  <a:pt x="134" y="85"/>
                  <a:pt x="135" y="85"/>
                  <a:pt x="136" y="86"/>
                </a:cubicBezTo>
                <a:cubicBezTo>
                  <a:pt x="136" y="87"/>
                  <a:pt x="136" y="87"/>
                  <a:pt x="136" y="87"/>
                </a:cubicBezTo>
                <a:cubicBezTo>
                  <a:pt x="136" y="87"/>
                  <a:pt x="136" y="87"/>
                  <a:pt x="137" y="87"/>
                </a:cubicBezTo>
                <a:close/>
                <a:moveTo>
                  <a:pt x="137" y="160"/>
                </a:moveTo>
                <a:cubicBezTo>
                  <a:pt x="137" y="158"/>
                  <a:pt x="137" y="158"/>
                  <a:pt x="136" y="157"/>
                </a:cubicBezTo>
                <a:cubicBezTo>
                  <a:pt x="136" y="156"/>
                  <a:pt x="135" y="155"/>
                  <a:pt x="135" y="155"/>
                </a:cubicBezTo>
                <a:cubicBezTo>
                  <a:pt x="135" y="154"/>
                  <a:pt x="134" y="154"/>
                  <a:pt x="134" y="153"/>
                </a:cubicBezTo>
                <a:cubicBezTo>
                  <a:pt x="133" y="155"/>
                  <a:pt x="133" y="155"/>
                  <a:pt x="133" y="156"/>
                </a:cubicBezTo>
                <a:cubicBezTo>
                  <a:pt x="134" y="157"/>
                  <a:pt x="134" y="159"/>
                  <a:pt x="135" y="160"/>
                </a:cubicBezTo>
                <a:cubicBezTo>
                  <a:pt x="135" y="160"/>
                  <a:pt x="135" y="160"/>
                  <a:pt x="135" y="161"/>
                </a:cubicBezTo>
                <a:cubicBezTo>
                  <a:pt x="136" y="160"/>
                  <a:pt x="137" y="160"/>
                  <a:pt x="137" y="160"/>
                </a:cubicBezTo>
                <a:close/>
                <a:moveTo>
                  <a:pt x="162" y="107"/>
                </a:moveTo>
                <a:cubicBezTo>
                  <a:pt x="161" y="107"/>
                  <a:pt x="160" y="107"/>
                  <a:pt x="160" y="108"/>
                </a:cubicBezTo>
                <a:cubicBezTo>
                  <a:pt x="159" y="110"/>
                  <a:pt x="161" y="111"/>
                  <a:pt x="162" y="112"/>
                </a:cubicBezTo>
                <a:cubicBezTo>
                  <a:pt x="163" y="112"/>
                  <a:pt x="164" y="111"/>
                  <a:pt x="164" y="110"/>
                </a:cubicBezTo>
                <a:cubicBezTo>
                  <a:pt x="163" y="109"/>
                  <a:pt x="163" y="108"/>
                  <a:pt x="162" y="107"/>
                </a:cubicBezTo>
                <a:close/>
                <a:moveTo>
                  <a:pt x="26" y="85"/>
                </a:moveTo>
                <a:cubicBezTo>
                  <a:pt x="26" y="85"/>
                  <a:pt x="27" y="85"/>
                  <a:pt x="27" y="85"/>
                </a:cubicBezTo>
                <a:cubicBezTo>
                  <a:pt x="26" y="84"/>
                  <a:pt x="25" y="82"/>
                  <a:pt x="25" y="81"/>
                </a:cubicBezTo>
                <a:cubicBezTo>
                  <a:pt x="25" y="81"/>
                  <a:pt x="25" y="81"/>
                  <a:pt x="25" y="81"/>
                </a:cubicBezTo>
                <a:cubicBezTo>
                  <a:pt x="24" y="81"/>
                  <a:pt x="24" y="80"/>
                  <a:pt x="24" y="80"/>
                </a:cubicBezTo>
                <a:cubicBezTo>
                  <a:pt x="24" y="79"/>
                  <a:pt x="24" y="79"/>
                  <a:pt x="24" y="78"/>
                </a:cubicBezTo>
                <a:cubicBezTo>
                  <a:pt x="23" y="78"/>
                  <a:pt x="23" y="77"/>
                  <a:pt x="22" y="76"/>
                </a:cubicBezTo>
                <a:cubicBezTo>
                  <a:pt x="22" y="76"/>
                  <a:pt x="22" y="75"/>
                  <a:pt x="22" y="75"/>
                </a:cubicBezTo>
                <a:cubicBezTo>
                  <a:pt x="22" y="76"/>
                  <a:pt x="22" y="78"/>
                  <a:pt x="22" y="79"/>
                </a:cubicBezTo>
                <a:cubicBezTo>
                  <a:pt x="21" y="79"/>
                  <a:pt x="22" y="80"/>
                  <a:pt x="22" y="80"/>
                </a:cubicBezTo>
                <a:cubicBezTo>
                  <a:pt x="23" y="82"/>
                  <a:pt x="25" y="83"/>
                  <a:pt x="26" y="85"/>
                </a:cubicBezTo>
                <a:close/>
                <a:moveTo>
                  <a:pt x="145" y="96"/>
                </a:moveTo>
                <a:cubicBezTo>
                  <a:pt x="145" y="95"/>
                  <a:pt x="144" y="95"/>
                  <a:pt x="144" y="95"/>
                </a:cubicBezTo>
                <a:cubicBezTo>
                  <a:pt x="143" y="95"/>
                  <a:pt x="143" y="95"/>
                  <a:pt x="142" y="96"/>
                </a:cubicBezTo>
                <a:cubicBezTo>
                  <a:pt x="141" y="97"/>
                  <a:pt x="141" y="97"/>
                  <a:pt x="139" y="96"/>
                </a:cubicBezTo>
                <a:cubicBezTo>
                  <a:pt x="139" y="96"/>
                  <a:pt x="139" y="96"/>
                  <a:pt x="138" y="96"/>
                </a:cubicBezTo>
                <a:cubicBezTo>
                  <a:pt x="139" y="96"/>
                  <a:pt x="139" y="97"/>
                  <a:pt x="139" y="97"/>
                </a:cubicBezTo>
                <a:cubicBezTo>
                  <a:pt x="139" y="98"/>
                  <a:pt x="138" y="98"/>
                  <a:pt x="137" y="98"/>
                </a:cubicBezTo>
                <a:cubicBezTo>
                  <a:pt x="137" y="98"/>
                  <a:pt x="136" y="97"/>
                  <a:pt x="136" y="97"/>
                </a:cubicBezTo>
                <a:cubicBezTo>
                  <a:pt x="136" y="97"/>
                  <a:pt x="136" y="97"/>
                  <a:pt x="135" y="97"/>
                </a:cubicBezTo>
                <a:cubicBezTo>
                  <a:pt x="135" y="97"/>
                  <a:pt x="136" y="99"/>
                  <a:pt x="137" y="100"/>
                </a:cubicBezTo>
                <a:cubicBezTo>
                  <a:pt x="137" y="100"/>
                  <a:pt x="137" y="100"/>
                  <a:pt x="138" y="99"/>
                </a:cubicBezTo>
                <a:cubicBezTo>
                  <a:pt x="138" y="98"/>
                  <a:pt x="139" y="98"/>
                  <a:pt x="140" y="98"/>
                </a:cubicBezTo>
                <a:cubicBezTo>
                  <a:pt x="140" y="98"/>
                  <a:pt x="140" y="98"/>
                  <a:pt x="140" y="98"/>
                </a:cubicBezTo>
                <a:cubicBezTo>
                  <a:pt x="142" y="98"/>
                  <a:pt x="143" y="97"/>
                  <a:pt x="145" y="96"/>
                </a:cubicBezTo>
                <a:close/>
                <a:moveTo>
                  <a:pt x="191" y="151"/>
                </a:moveTo>
                <a:cubicBezTo>
                  <a:pt x="192" y="151"/>
                  <a:pt x="193" y="152"/>
                  <a:pt x="194" y="152"/>
                </a:cubicBezTo>
                <a:cubicBezTo>
                  <a:pt x="194" y="152"/>
                  <a:pt x="195" y="151"/>
                  <a:pt x="196" y="150"/>
                </a:cubicBezTo>
                <a:cubicBezTo>
                  <a:pt x="196" y="149"/>
                  <a:pt x="194" y="148"/>
                  <a:pt x="193" y="147"/>
                </a:cubicBezTo>
                <a:cubicBezTo>
                  <a:pt x="192" y="148"/>
                  <a:pt x="192" y="149"/>
                  <a:pt x="191" y="151"/>
                </a:cubicBezTo>
                <a:close/>
                <a:moveTo>
                  <a:pt x="22" y="185"/>
                </a:moveTo>
                <a:cubicBezTo>
                  <a:pt x="21" y="182"/>
                  <a:pt x="21" y="179"/>
                  <a:pt x="19" y="177"/>
                </a:cubicBezTo>
                <a:cubicBezTo>
                  <a:pt x="18" y="178"/>
                  <a:pt x="18" y="178"/>
                  <a:pt x="17" y="179"/>
                </a:cubicBezTo>
                <a:cubicBezTo>
                  <a:pt x="19" y="181"/>
                  <a:pt x="20" y="183"/>
                  <a:pt x="22" y="185"/>
                </a:cubicBezTo>
                <a:close/>
                <a:moveTo>
                  <a:pt x="127" y="244"/>
                </a:moveTo>
                <a:cubicBezTo>
                  <a:pt x="127" y="243"/>
                  <a:pt x="127" y="243"/>
                  <a:pt x="127" y="242"/>
                </a:cubicBezTo>
                <a:cubicBezTo>
                  <a:pt x="126" y="241"/>
                  <a:pt x="125" y="240"/>
                  <a:pt x="124" y="239"/>
                </a:cubicBezTo>
                <a:cubicBezTo>
                  <a:pt x="123" y="240"/>
                  <a:pt x="123" y="240"/>
                  <a:pt x="122" y="241"/>
                </a:cubicBezTo>
                <a:cubicBezTo>
                  <a:pt x="123" y="242"/>
                  <a:pt x="124" y="244"/>
                  <a:pt x="126" y="245"/>
                </a:cubicBezTo>
                <a:cubicBezTo>
                  <a:pt x="126" y="245"/>
                  <a:pt x="127" y="244"/>
                  <a:pt x="127" y="244"/>
                </a:cubicBezTo>
                <a:close/>
                <a:moveTo>
                  <a:pt x="37" y="65"/>
                </a:moveTo>
                <a:cubicBezTo>
                  <a:pt x="37" y="65"/>
                  <a:pt x="37" y="65"/>
                  <a:pt x="37" y="65"/>
                </a:cubicBezTo>
                <a:cubicBezTo>
                  <a:pt x="38" y="64"/>
                  <a:pt x="38" y="63"/>
                  <a:pt x="39" y="62"/>
                </a:cubicBezTo>
                <a:cubicBezTo>
                  <a:pt x="39" y="62"/>
                  <a:pt x="39" y="61"/>
                  <a:pt x="39" y="61"/>
                </a:cubicBezTo>
                <a:cubicBezTo>
                  <a:pt x="39" y="59"/>
                  <a:pt x="38" y="57"/>
                  <a:pt x="38" y="56"/>
                </a:cubicBezTo>
                <a:cubicBezTo>
                  <a:pt x="38" y="55"/>
                  <a:pt x="38" y="55"/>
                  <a:pt x="38" y="55"/>
                </a:cubicBezTo>
                <a:cubicBezTo>
                  <a:pt x="37" y="56"/>
                  <a:pt x="37" y="56"/>
                  <a:pt x="37" y="57"/>
                </a:cubicBezTo>
                <a:cubicBezTo>
                  <a:pt x="37" y="60"/>
                  <a:pt x="37" y="62"/>
                  <a:pt x="37" y="64"/>
                </a:cubicBezTo>
                <a:cubicBezTo>
                  <a:pt x="37" y="64"/>
                  <a:pt x="37" y="65"/>
                  <a:pt x="37" y="65"/>
                </a:cubicBezTo>
                <a:close/>
                <a:moveTo>
                  <a:pt x="127" y="228"/>
                </a:moveTo>
                <a:cubicBezTo>
                  <a:pt x="125" y="227"/>
                  <a:pt x="124" y="226"/>
                  <a:pt x="123" y="225"/>
                </a:cubicBezTo>
                <a:cubicBezTo>
                  <a:pt x="122" y="225"/>
                  <a:pt x="122" y="226"/>
                  <a:pt x="121" y="227"/>
                </a:cubicBezTo>
                <a:cubicBezTo>
                  <a:pt x="122" y="228"/>
                  <a:pt x="123" y="229"/>
                  <a:pt x="124" y="230"/>
                </a:cubicBezTo>
                <a:cubicBezTo>
                  <a:pt x="125" y="230"/>
                  <a:pt x="126" y="229"/>
                  <a:pt x="127" y="228"/>
                </a:cubicBezTo>
                <a:close/>
                <a:moveTo>
                  <a:pt x="132" y="185"/>
                </a:moveTo>
                <a:cubicBezTo>
                  <a:pt x="132" y="187"/>
                  <a:pt x="132" y="189"/>
                  <a:pt x="132" y="191"/>
                </a:cubicBezTo>
                <a:cubicBezTo>
                  <a:pt x="134" y="190"/>
                  <a:pt x="135" y="190"/>
                  <a:pt x="136" y="189"/>
                </a:cubicBezTo>
                <a:cubicBezTo>
                  <a:pt x="136" y="189"/>
                  <a:pt x="136" y="188"/>
                  <a:pt x="136" y="188"/>
                </a:cubicBezTo>
                <a:cubicBezTo>
                  <a:pt x="135" y="187"/>
                  <a:pt x="134" y="186"/>
                  <a:pt x="132" y="185"/>
                </a:cubicBezTo>
                <a:close/>
                <a:moveTo>
                  <a:pt x="214" y="60"/>
                </a:moveTo>
                <a:cubicBezTo>
                  <a:pt x="214" y="59"/>
                  <a:pt x="214" y="58"/>
                  <a:pt x="213" y="57"/>
                </a:cubicBezTo>
                <a:cubicBezTo>
                  <a:pt x="212" y="58"/>
                  <a:pt x="210" y="59"/>
                  <a:pt x="209" y="60"/>
                </a:cubicBezTo>
                <a:cubicBezTo>
                  <a:pt x="210" y="61"/>
                  <a:pt x="210" y="62"/>
                  <a:pt x="211" y="62"/>
                </a:cubicBezTo>
                <a:cubicBezTo>
                  <a:pt x="212" y="61"/>
                  <a:pt x="213" y="61"/>
                  <a:pt x="214" y="60"/>
                </a:cubicBezTo>
                <a:close/>
                <a:moveTo>
                  <a:pt x="45" y="179"/>
                </a:moveTo>
                <a:cubicBezTo>
                  <a:pt x="46" y="178"/>
                  <a:pt x="47" y="177"/>
                  <a:pt x="47" y="176"/>
                </a:cubicBezTo>
                <a:cubicBezTo>
                  <a:pt x="47" y="176"/>
                  <a:pt x="48" y="175"/>
                  <a:pt x="48" y="175"/>
                </a:cubicBezTo>
                <a:cubicBezTo>
                  <a:pt x="47" y="175"/>
                  <a:pt x="47" y="174"/>
                  <a:pt x="47" y="173"/>
                </a:cubicBezTo>
                <a:cubicBezTo>
                  <a:pt x="46" y="174"/>
                  <a:pt x="45" y="174"/>
                  <a:pt x="44" y="174"/>
                </a:cubicBezTo>
                <a:cubicBezTo>
                  <a:pt x="44" y="175"/>
                  <a:pt x="44" y="175"/>
                  <a:pt x="44" y="175"/>
                </a:cubicBezTo>
                <a:cubicBezTo>
                  <a:pt x="44" y="175"/>
                  <a:pt x="43" y="176"/>
                  <a:pt x="43" y="177"/>
                </a:cubicBezTo>
                <a:cubicBezTo>
                  <a:pt x="44" y="177"/>
                  <a:pt x="45" y="178"/>
                  <a:pt x="45" y="179"/>
                </a:cubicBezTo>
                <a:close/>
                <a:moveTo>
                  <a:pt x="49" y="73"/>
                </a:moveTo>
                <a:cubicBezTo>
                  <a:pt x="49" y="75"/>
                  <a:pt x="50" y="76"/>
                  <a:pt x="51" y="77"/>
                </a:cubicBezTo>
                <a:cubicBezTo>
                  <a:pt x="52" y="76"/>
                  <a:pt x="53" y="75"/>
                  <a:pt x="53" y="74"/>
                </a:cubicBezTo>
                <a:cubicBezTo>
                  <a:pt x="52" y="73"/>
                  <a:pt x="52" y="72"/>
                  <a:pt x="51" y="71"/>
                </a:cubicBezTo>
                <a:cubicBezTo>
                  <a:pt x="50" y="72"/>
                  <a:pt x="49" y="73"/>
                  <a:pt x="49" y="73"/>
                </a:cubicBezTo>
                <a:close/>
                <a:moveTo>
                  <a:pt x="209" y="156"/>
                </a:moveTo>
                <a:cubicBezTo>
                  <a:pt x="211" y="157"/>
                  <a:pt x="213" y="159"/>
                  <a:pt x="214" y="160"/>
                </a:cubicBezTo>
                <a:cubicBezTo>
                  <a:pt x="215" y="160"/>
                  <a:pt x="215" y="159"/>
                  <a:pt x="215" y="159"/>
                </a:cubicBezTo>
                <a:cubicBezTo>
                  <a:pt x="215" y="158"/>
                  <a:pt x="215" y="158"/>
                  <a:pt x="214" y="157"/>
                </a:cubicBezTo>
                <a:cubicBezTo>
                  <a:pt x="214" y="157"/>
                  <a:pt x="214" y="157"/>
                  <a:pt x="214" y="157"/>
                </a:cubicBezTo>
                <a:cubicBezTo>
                  <a:pt x="213" y="156"/>
                  <a:pt x="212" y="155"/>
                  <a:pt x="211" y="155"/>
                </a:cubicBezTo>
                <a:cubicBezTo>
                  <a:pt x="210" y="155"/>
                  <a:pt x="210" y="156"/>
                  <a:pt x="209" y="156"/>
                </a:cubicBezTo>
                <a:close/>
                <a:moveTo>
                  <a:pt x="70" y="158"/>
                </a:moveTo>
                <a:cubicBezTo>
                  <a:pt x="70" y="158"/>
                  <a:pt x="70" y="158"/>
                  <a:pt x="71" y="158"/>
                </a:cubicBezTo>
                <a:cubicBezTo>
                  <a:pt x="71" y="157"/>
                  <a:pt x="72" y="157"/>
                  <a:pt x="73" y="156"/>
                </a:cubicBezTo>
                <a:cubicBezTo>
                  <a:pt x="74" y="155"/>
                  <a:pt x="74" y="155"/>
                  <a:pt x="74" y="154"/>
                </a:cubicBezTo>
                <a:cubicBezTo>
                  <a:pt x="74" y="153"/>
                  <a:pt x="74" y="153"/>
                  <a:pt x="74" y="153"/>
                </a:cubicBezTo>
                <a:cubicBezTo>
                  <a:pt x="74" y="153"/>
                  <a:pt x="74" y="152"/>
                  <a:pt x="74" y="152"/>
                </a:cubicBezTo>
                <a:cubicBezTo>
                  <a:pt x="73" y="152"/>
                  <a:pt x="72" y="153"/>
                  <a:pt x="72" y="153"/>
                </a:cubicBezTo>
                <a:cubicBezTo>
                  <a:pt x="72" y="153"/>
                  <a:pt x="71" y="153"/>
                  <a:pt x="71" y="153"/>
                </a:cubicBezTo>
                <a:cubicBezTo>
                  <a:pt x="71" y="155"/>
                  <a:pt x="71" y="156"/>
                  <a:pt x="70" y="158"/>
                </a:cubicBezTo>
                <a:close/>
                <a:moveTo>
                  <a:pt x="227" y="172"/>
                </a:moveTo>
                <a:cubicBezTo>
                  <a:pt x="228" y="172"/>
                  <a:pt x="228" y="171"/>
                  <a:pt x="228" y="171"/>
                </a:cubicBezTo>
                <a:cubicBezTo>
                  <a:pt x="228" y="170"/>
                  <a:pt x="227" y="168"/>
                  <a:pt x="227" y="167"/>
                </a:cubicBezTo>
                <a:cubicBezTo>
                  <a:pt x="227" y="166"/>
                  <a:pt x="227" y="165"/>
                  <a:pt x="227" y="164"/>
                </a:cubicBezTo>
                <a:cubicBezTo>
                  <a:pt x="226" y="166"/>
                  <a:pt x="225" y="167"/>
                  <a:pt x="224" y="168"/>
                </a:cubicBezTo>
                <a:cubicBezTo>
                  <a:pt x="225" y="169"/>
                  <a:pt x="226" y="171"/>
                  <a:pt x="227" y="172"/>
                </a:cubicBezTo>
                <a:close/>
                <a:moveTo>
                  <a:pt x="147" y="160"/>
                </a:moveTo>
                <a:cubicBezTo>
                  <a:pt x="148" y="161"/>
                  <a:pt x="149" y="163"/>
                  <a:pt x="150" y="165"/>
                </a:cubicBezTo>
                <a:cubicBezTo>
                  <a:pt x="151" y="165"/>
                  <a:pt x="152" y="164"/>
                  <a:pt x="152" y="164"/>
                </a:cubicBezTo>
                <a:cubicBezTo>
                  <a:pt x="151" y="162"/>
                  <a:pt x="149" y="160"/>
                  <a:pt x="147" y="159"/>
                </a:cubicBezTo>
                <a:cubicBezTo>
                  <a:pt x="147" y="159"/>
                  <a:pt x="147" y="159"/>
                  <a:pt x="147" y="159"/>
                </a:cubicBezTo>
                <a:cubicBezTo>
                  <a:pt x="147" y="159"/>
                  <a:pt x="147" y="159"/>
                  <a:pt x="147" y="160"/>
                </a:cubicBezTo>
                <a:close/>
                <a:moveTo>
                  <a:pt x="65" y="70"/>
                </a:moveTo>
                <a:cubicBezTo>
                  <a:pt x="64" y="69"/>
                  <a:pt x="62" y="66"/>
                  <a:pt x="61" y="66"/>
                </a:cubicBezTo>
                <a:cubicBezTo>
                  <a:pt x="61" y="68"/>
                  <a:pt x="61" y="70"/>
                  <a:pt x="62" y="73"/>
                </a:cubicBezTo>
                <a:cubicBezTo>
                  <a:pt x="63" y="72"/>
                  <a:pt x="64" y="71"/>
                  <a:pt x="65" y="70"/>
                </a:cubicBezTo>
                <a:close/>
                <a:moveTo>
                  <a:pt x="57" y="77"/>
                </a:moveTo>
                <a:cubicBezTo>
                  <a:pt x="56" y="77"/>
                  <a:pt x="56" y="76"/>
                  <a:pt x="55" y="75"/>
                </a:cubicBezTo>
                <a:cubicBezTo>
                  <a:pt x="54" y="76"/>
                  <a:pt x="53" y="78"/>
                  <a:pt x="52" y="79"/>
                </a:cubicBezTo>
                <a:cubicBezTo>
                  <a:pt x="53" y="80"/>
                  <a:pt x="53" y="80"/>
                  <a:pt x="54" y="81"/>
                </a:cubicBezTo>
                <a:cubicBezTo>
                  <a:pt x="54" y="81"/>
                  <a:pt x="54" y="81"/>
                  <a:pt x="54" y="81"/>
                </a:cubicBezTo>
                <a:cubicBezTo>
                  <a:pt x="54" y="80"/>
                  <a:pt x="54" y="80"/>
                  <a:pt x="54" y="79"/>
                </a:cubicBezTo>
                <a:cubicBezTo>
                  <a:pt x="55" y="79"/>
                  <a:pt x="55" y="79"/>
                  <a:pt x="56" y="79"/>
                </a:cubicBezTo>
                <a:cubicBezTo>
                  <a:pt x="56" y="78"/>
                  <a:pt x="57" y="78"/>
                  <a:pt x="57" y="77"/>
                </a:cubicBezTo>
                <a:close/>
                <a:moveTo>
                  <a:pt x="148" y="186"/>
                </a:moveTo>
                <a:cubicBezTo>
                  <a:pt x="147" y="185"/>
                  <a:pt x="146" y="185"/>
                  <a:pt x="146" y="184"/>
                </a:cubicBezTo>
                <a:cubicBezTo>
                  <a:pt x="145" y="184"/>
                  <a:pt x="145" y="185"/>
                  <a:pt x="144" y="185"/>
                </a:cubicBezTo>
                <a:cubicBezTo>
                  <a:pt x="144" y="186"/>
                  <a:pt x="143" y="186"/>
                  <a:pt x="143" y="186"/>
                </a:cubicBezTo>
                <a:cubicBezTo>
                  <a:pt x="143" y="187"/>
                  <a:pt x="143" y="187"/>
                  <a:pt x="143" y="188"/>
                </a:cubicBezTo>
                <a:cubicBezTo>
                  <a:pt x="143" y="188"/>
                  <a:pt x="143" y="188"/>
                  <a:pt x="143" y="188"/>
                </a:cubicBezTo>
                <a:cubicBezTo>
                  <a:pt x="144" y="188"/>
                  <a:pt x="144" y="189"/>
                  <a:pt x="145" y="189"/>
                </a:cubicBezTo>
                <a:cubicBezTo>
                  <a:pt x="146" y="188"/>
                  <a:pt x="147" y="187"/>
                  <a:pt x="148" y="186"/>
                </a:cubicBezTo>
                <a:close/>
                <a:moveTo>
                  <a:pt x="64" y="61"/>
                </a:moveTo>
                <a:cubicBezTo>
                  <a:pt x="63" y="62"/>
                  <a:pt x="63" y="62"/>
                  <a:pt x="63" y="63"/>
                </a:cubicBezTo>
                <a:cubicBezTo>
                  <a:pt x="64" y="65"/>
                  <a:pt x="65" y="66"/>
                  <a:pt x="66" y="68"/>
                </a:cubicBezTo>
                <a:cubicBezTo>
                  <a:pt x="66" y="68"/>
                  <a:pt x="66" y="68"/>
                  <a:pt x="66" y="68"/>
                </a:cubicBezTo>
                <a:cubicBezTo>
                  <a:pt x="67" y="68"/>
                  <a:pt x="67" y="67"/>
                  <a:pt x="68" y="66"/>
                </a:cubicBezTo>
                <a:cubicBezTo>
                  <a:pt x="67" y="65"/>
                  <a:pt x="65" y="63"/>
                  <a:pt x="64" y="61"/>
                </a:cubicBezTo>
                <a:close/>
                <a:moveTo>
                  <a:pt x="190" y="175"/>
                </a:moveTo>
                <a:cubicBezTo>
                  <a:pt x="191" y="174"/>
                  <a:pt x="191" y="173"/>
                  <a:pt x="192" y="172"/>
                </a:cubicBezTo>
                <a:cubicBezTo>
                  <a:pt x="192" y="171"/>
                  <a:pt x="191" y="170"/>
                  <a:pt x="190" y="170"/>
                </a:cubicBezTo>
                <a:cubicBezTo>
                  <a:pt x="190" y="170"/>
                  <a:pt x="190" y="170"/>
                  <a:pt x="190" y="170"/>
                </a:cubicBezTo>
                <a:cubicBezTo>
                  <a:pt x="189" y="171"/>
                  <a:pt x="189" y="171"/>
                  <a:pt x="189" y="172"/>
                </a:cubicBezTo>
                <a:cubicBezTo>
                  <a:pt x="189" y="173"/>
                  <a:pt x="189" y="173"/>
                  <a:pt x="188" y="173"/>
                </a:cubicBezTo>
                <a:cubicBezTo>
                  <a:pt x="188" y="174"/>
                  <a:pt x="188" y="174"/>
                  <a:pt x="187" y="174"/>
                </a:cubicBezTo>
                <a:cubicBezTo>
                  <a:pt x="188" y="174"/>
                  <a:pt x="189" y="175"/>
                  <a:pt x="190" y="175"/>
                </a:cubicBezTo>
                <a:close/>
                <a:moveTo>
                  <a:pt x="116" y="36"/>
                </a:moveTo>
                <a:cubicBezTo>
                  <a:pt x="116" y="36"/>
                  <a:pt x="116" y="36"/>
                  <a:pt x="116" y="36"/>
                </a:cubicBezTo>
                <a:cubicBezTo>
                  <a:pt x="116" y="37"/>
                  <a:pt x="115" y="38"/>
                  <a:pt x="114" y="39"/>
                </a:cubicBezTo>
                <a:cubicBezTo>
                  <a:pt x="114" y="39"/>
                  <a:pt x="114" y="39"/>
                  <a:pt x="114" y="39"/>
                </a:cubicBezTo>
                <a:cubicBezTo>
                  <a:pt x="114" y="40"/>
                  <a:pt x="114" y="42"/>
                  <a:pt x="114" y="43"/>
                </a:cubicBezTo>
                <a:cubicBezTo>
                  <a:pt x="115" y="43"/>
                  <a:pt x="116" y="42"/>
                  <a:pt x="116" y="42"/>
                </a:cubicBezTo>
                <a:cubicBezTo>
                  <a:pt x="117" y="42"/>
                  <a:pt x="117" y="41"/>
                  <a:pt x="117" y="40"/>
                </a:cubicBezTo>
                <a:cubicBezTo>
                  <a:pt x="117" y="39"/>
                  <a:pt x="117" y="38"/>
                  <a:pt x="117" y="38"/>
                </a:cubicBezTo>
                <a:cubicBezTo>
                  <a:pt x="117" y="37"/>
                  <a:pt x="116" y="37"/>
                  <a:pt x="116" y="36"/>
                </a:cubicBezTo>
                <a:close/>
                <a:moveTo>
                  <a:pt x="148" y="225"/>
                </a:moveTo>
                <a:cubicBezTo>
                  <a:pt x="148" y="226"/>
                  <a:pt x="151" y="232"/>
                  <a:pt x="152" y="233"/>
                </a:cubicBezTo>
                <a:cubicBezTo>
                  <a:pt x="152" y="232"/>
                  <a:pt x="152" y="232"/>
                  <a:pt x="152" y="231"/>
                </a:cubicBezTo>
                <a:cubicBezTo>
                  <a:pt x="152" y="230"/>
                  <a:pt x="151" y="228"/>
                  <a:pt x="151" y="227"/>
                </a:cubicBezTo>
                <a:cubicBezTo>
                  <a:pt x="151" y="227"/>
                  <a:pt x="150" y="227"/>
                  <a:pt x="150" y="226"/>
                </a:cubicBezTo>
                <a:cubicBezTo>
                  <a:pt x="149" y="226"/>
                  <a:pt x="148" y="225"/>
                  <a:pt x="148" y="225"/>
                </a:cubicBezTo>
                <a:close/>
                <a:moveTo>
                  <a:pt x="220" y="156"/>
                </a:moveTo>
                <a:cubicBezTo>
                  <a:pt x="218" y="154"/>
                  <a:pt x="216" y="153"/>
                  <a:pt x="214" y="152"/>
                </a:cubicBezTo>
                <a:cubicBezTo>
                  <a:pt x="213" y="152"/>
                  <a:pt x="212" y="153"/>
                  <a:pt x="212" y="153"/>
                </a:cubicBezTo>
                <a:cubicBezTo>
                  <a:pt x="213" y="154"/>
                  <a:pt x="213" y="154"/>
                  <a:pt x="214" y="155"/>
                </a:cubicBezTo>
                <a:cubicBezTo>
                  <a:pt x="214" y="155"/>
                  <a:pt x="215" y="155"/>
                  <a:pt x="215" y="155"/>
                </a:cubicBezTo>
                <a:cubicBezTo>
                  <a:pt x="216" y="155"/>
                  <a:pt x="216" y="155"/>
                  <a:pt x="216" y="155"/>
                </a:cubicBezTo>
                <a:cubicBezTo>
                  <a:pt x="217" y="155"/>
                  <a:pt x="218" y="156"/>
                  <a:pt x="219" y="156"/>
                </a:cubicBezTo>
                <a:cubicBezTo>
                  <a:pt x="219" y="156"/>
                  <a:pt x="219" y="156"/>
                  <a:pt x="220" y="156"/>
                </a:cubicBezTo>
                <a:close/>
                <a:moveTo>
                  <a:pt x="64" y="100"/>
                </a:moveTo>
                <a:cubicBezTo>
                  <a:pt x="65" y="99"/>
                  <a:pt x="66" y="97"/>
                  <a:pt x="67" y="95"/>
                </a:cubicBezTo>
                <a:cubicBezTo>
                  <a:pt x="67" y="94"/>
                  <a:pt x="66" y="94"/>
                  <a:pt x="66" y="94"/>
                </a:cubicBezTo>
                <a:cubicBezTo>
                  <a:pt x="64" y="95"/>
                  <a:pt x="63" y="98"/>
                  <a:pt x="62" y="100"/>
                </a:cubicBezTo>
                <a:cubicBezTo>
                  <a:pt x="63" y="100"/>
                  <a:pt x="63" y="100"/>
                  <a:pt x="64" y="100"/>
                </a:cubicBezTo>
                <a:close/>
                <a:moveTo>
                  <a:pt x="115" y="18"/>
                </a:moveTo>
                <a:cubicBezTo>
                  <a:pt x="114" y="20"/>
                  <a:pt x="113" y="21"/>
                  <a:pt x="112" y="23"/>
                </a:cubicBezTo>
                <a:cubicBezTo>
                  <a:pt x="113" y="23"/>
                  <a:pt x="118" y="19"/>
                  <a:pt x="119" y="18"/>
                </a:cubicBezTo>
                <a:cubicBezTo>
                  <a:pt x="118" y="17"/>
                  <a:pt x="116" y="18"/>
                  <a:pt x="115" y="18"/>
                </a:cubicBezTo>
                <a:close/>
                <a:moveTo>
                  <a:pt x="238" y="64"/>
                </a:moveTo>
                <a:cubicBezTo>
                  <a:pt x="237" y="62"/>
                  <a:pt x="236" y="60"/>
                  <a:pt x="235" y="58"/>
                </a:cubicBezTo>
                <a:cubicBezTo>
                  <a:pt x="234" y="59"/>
                  <a:pt x="234" y="59"/>
                  <a:pt x="233" y="60"/>
                </a:cubicBezTo>
                <a:cubicBezTo>
                  <a:pt x="234" y="61"/>
                  <a:pt x="235" y="63"/>
                  <a:pt x="236" y="64"/>
                </a:cubicBezTo>
                <a:cubicBezTo>
                  <a:pt x="237" y="64"/>
                  <a:pt x="237" y="64"/>
                  <a:pt x="238" y="64"/>
                </a:cubicBezTo>
                <a:close/>
                <a:moveTo>
                  <a:pt x="123" y="182"/>
                </a:moveTo>
                <a:cubicBezTo>
                  <a:pt x="123" y="183"/>
                  <a:pt x="124" y="184"/>
                  <a:pt x="124" y="185"/>
                </a:cubicBezTo>
                <a:cubicBezTo>
                  <a:pt x="125" y="185"/>
                  <a:pt x="126" y="184"/>
                  <a:pt x="127" y="183"/>
                </a:cubicBezTo>
                <a:cubicBezTo>
                  <a:pt x="127" y="183"/>
                  <a:pt x="127" y="183"/>
                  <a:pt x="127" y="183"/>
                </a:cubicBezTo>
                <a:cubicBezTo>
                  <a:pt x="127" y="182"/>
                  <a:pt x="127" y="181"/>
                  <a:pt x="126" y="181"/>
                </a:cubicBezTo>
                <a:cubicBezTo>
                  <a:pt x="125" y="181"/>
                  <a:pt x="124" y="182"/>
                  <a:pt x="123" y="182"/>
                </a:cubicBezTo>
                <a:close/>
                <a:moveTo>
                  <a:pt x="128" y="200"/>
                </a:moveTo>
                <a:cubicBezTo>
                  <a:pt x="128" y="199"/>
                  <a:pt x="129" y="199"/>
                  <a:pt x="129" y="198"/>
                </a:cubicBezTo>
                <a:cubicBezTo>
                  <a:pt x="129" y="198"/>
                  <a:pt x="129" y="198"/>
                  <a:pt x="129" y="198"/>
                </a:cubicBezTo>
                <a:cubicBezTo>
                  <a:pt x="129" y="196"/>
                  <a:pt x="128" y="196"/>
                  <a:pt x="128" y="195"/>
                </a:cubicBezTo>
                <a:cubicBezTo>
                  <a:pt x="127" y="195"/>
                  <a:pt x="126" y="196"/>
                  <a:pt x="125" y="197"/>
                </a:cubicBezTo>
                <a:cubicBezTo>
                  <a:pt x="126" y="198"/>
                  <a:pt x="127" y="199"/>
                  <a:pt x="128" y="200"/>
                </a:cubicBezTo>
                <a:close/>
                <a:moveTo>
                  <a:pt x="171" y="86"/>
                </a:moveTo>
                <a:cubicBezTo>
                  <a:pt x="171" y="86"/>
                  <a:pt x="170" y="86"/>
                  <a:pt x="170" y="87"/>
                </a:cubicBezTo>
                <a:cubicBezTo>
                  <a:pt x="169" y="87"/>
                  <a:pt x="169" y="87"/>
                  <a:pt x="168" y="88"/>
                </a:cubicBezTo>
                <a:cubicBezTo>
                  <a:pt x="168" y="88"/>
                  <a:pt x="168" y="89"/>
                  <a:pt x="168" y="89"/>
                </a:cubicBezTo>
                <a:cubicBezTo>
                  <a:pt x="168" y="89"/>
                  <a:pt x="167" y="89"/>
                  <a:pt x="167" y="89"/>
                </a:cubicBezTo>
                <a:cubicBezTo>
                  <a:pt x="167" y="90"/>
                  <a:pt x="168" y="90"/>
                  <a:pt x="168" y="90"/>
                </a:cubicBezTo>
                <a:cubicBezTo>
                  <a:pt x="170" y="90"/>
                  <a:pt x="171" y="89"/>
                  <a:pt x="172" y="88"/>
                </a:cubicBezTo>
                <a:cubicBezTo>
                  <a:pt x="172" y="87"/>
                  <a:pt x="172" y="86"/>
                  <a:pt x="171" y="86"/>
                </a:cubicBezTo>
                <a:close/>
                <a:moveTo>
                  <a:pt x="136" y="112"/>
                </a:moveTo>
                <a:cubicBezTo>
                  <a:pt x="135" y="113"/>
                  <a:pt x="134" y="114"/>
                  <a:pt x="133" y="114"/>
                </a:cubicBezTo>
                <a:cubicBezTo>
                  <a:pt x="133" y="116"/>
                  <a:pt x="135" y="118"/>
                  <a:pt x="135" y="119"/>
                </a:cubicBezTo>
                <a:cubicBezTo>
                  <a:pt x="135" y="118"/>
                  <a:pt x="136" y="118"/>
                  <a:pt x="136" y="118"/>
                </a:cubicBezTo>
                <a:cubicBezTo>
                  <a:pt x="136" y="116"/>
                  <a:pt x="136" y="114"/>
                  <a:pt x="136" y="112"/>
                </a:cubicBezTo>
                <a:close/>
                <a:moveTo>
                  <a:pt x="107" y="96"/>
                </a:moveTo>
                <a:cubicBezTo>
                  <a:pt x="108" y="95"/>
                  <a:pt x="109" y="94"/>
                  <a:pt x="109" y="94"/>
                </a:cubicBezTo>
                <a:cubicBezTo>
                  <a:pt x="108" y="93"/>
                  <a:pt x="108" y="92"/>
                  <a:pt x="107" y="91"/>
                </a:cubicBezTo>
                <a:cubicBezTo>
                  <a:pt x="106" y="92"/>
                  <a:pt x="105" y="92"/>
                  <a:pt x="105" y="93"/>
                </a:cubicBezTo>
                <a:cubicBezTo>
                  <a:pt x="105" y="93"/>
                  <a:pt x="106" y="94"/>
                  <a:pt x="106" y="94"/>
                </a:cubicBezTo>
                <a:cubicBezTo>
                  <a:pt x="106" y="95"/>
                  <a:pt x="106" y="96"/>
                  <a:pt x="107" y="96"/>
                </a:cubicBezTo>
                <a:close/>
                <a:moveTo>
                  <a:pt x="146" y="197"/>
                </a:moveTo>
                <a:cubicBezTo>
                  <a:pt x="146" y="197"/>
                  <a:pt x="146" y="196"/>
                  <a:pt x="147" y="196"/>
                </a:cubicBezTo>
                <a:cubicBezTo>
                  <a:pt x="147" y="196"/>
                  <a:pt x="147" y="196"/>
                  <a:pt x="147" y="196"/>
                </a:cubicBezTo>
                <a:cubicBezTo>
                  <a:pt x="147" y="195"/>
                  <a:pt x="147" y="195"/>
                  <a:pt x="147" y="194"/>
                </a:cubicBezTo>
                <a:cubicBezTo>
                  <a:pt x="147" y="194"/>
                  <a:pt x="147" y="194"/>
                  <a:pt x="147" y="193"/>
                </a:cubicBezTo>
                <a:cubicBezTo>
                  <a:pt x="146" y="193"/>
                  <a:pt x="146" y="192"/>
                  <a:pt x="145" y="192"/>
                </a:cubicBezTo>
                <a:cubicBezTo>
                  <a:pt x="144" y="192"/>
                  <a:pt x="144" y="193"/>
                  <a:pt x="143" y="194"/>
                </a:cubicBezTo>
                <a:cubicBezTo>
                  <a:pt x="144" y="195"/>
                  <a:pt x="145" y="196"/>
                  <a:pt x="146" y="197"/>
                </a:cubicBezTo>
                <a:close/>
                <a:moveTo>
                  <a:pt x="12" y="172"/>
                </a:moveTo>
                <a:cubicBezTo>
                  <a:pt x="13" y="172"/>
                  <a:pt x="13" y="172"/>
                  <a:pt x="13" y="172"/>
                </a:cubicBezTo>
                <a:cubicBezTo>
                  <a:pt x="14" y="172"/>
                  <a:pt x="14" y="173"/>
                  <a:pt x="14" y="173"/>
                </a:cubicBezTo>
                <a:cubicBezTo>
                  <a:pt x="15" y="174"/>
                  <a:pt x="14" y="174"/>
                  <a:pt x="14" y="175"/>
                </a:cubicBezTo>
                <a:cubicBezTo>
                  <a:pt x="14" y="175"/>
                  <a:pt x="14" y="175"/>
                  <a:pt x="14" y="175"/>
                </a:cubicBezTo>
                <a:cubicBezTo>
                  <a:pt x="15" y="175"/>
                  <a:pt x="15" y="174"/>
                  <a:pt x="16" y="174"/>
                </a:cubicBezTo>
                <a:cubicBezTo>
                  <a:pt x="16" y="174"/>
                  <a:pt x="17" y="173"/>
                  <a:pt x="16" y="172"/>
                </a:cubicBezTo>
                <a:cubicBezTo>
                  <a:pt x="16" y="171"/>
                  <a:pt x="16" y="171"/>
                  <a:pt x="17" y="170"/>
                </a:cubicBezTo>
                <a:cubicBezTo>
                  <a:pt x="17" y="170"/>
                  <a:pt x="17" y="170"/>
                  <a:pt x="17" y="170"/>
                </a:cubicBezTo>
                <a:cubicBezTo>
                  <a:pt x="17" y="169"/>
                  <a:pt x="17" y="169"/>
                  <a:pt x="17" y="169"/>
                </a:cubicBezTo>
                <a:cubicBezTo>
                  <a:pt x="15" y="170"/>
                  <a:pt x="14" y="171"/>
                  <a:pt x="12" y="172"/>
                </a:cubicBezTo>
                <a:close/>
                <a:moveTo>
                  <a:pt x="47" y="189"/>
                </a:moveTo>
                <a:cubicBezTo>
                  <a:pt x="47" y="188"/>
                  <a:pt x="48" y="186"/>
                  <a:pt x="49" y="185"/>
                </a:cubicBezTo>
                <a:cubicBezTo>
                  <a:pt x="48" y="184"/>
                  <a:pt x="48" y="184"/>
                  <a:pt x="47" y="183"/>
                </a:cubicBezTo>
                <a:cubicBezTo>
                  <a:pt x="47" y="183"/>
                  <a:pt x="46" y="183"/>
                  <a:pt x="46" y="184"/>
                </a:cubicBezTo>
                <a:cubicBezTo>
                  <a:pt x="46" y="185"/>
                  <a:pt x="46" y="186"/>
                  <a:pt x="46" y="187"/>
                </a:cubicBezTo>
                <a:cubicBezTo>
                  <a:pt x="46" y="188"/>
                  <a:pt x="46" y="188"/>
                  <a:pt x="47" y="189"/>
                </a:cubicBezTo>
                <a:close/>
                <a:moveTo>
                  <a:pt x="92" y="89"/>
                </a:moveTo>
                <a:cubicBezTo>
                  <a:pt x="91" y="90"/>
                  <a:pt x="91" y="90"/>
                  <a:pt x="90" y="90"/>
                </a:cubicBezTo>
                <a:cubicBezTo>
                  <a:pt x="90" y="90"/>
                  <a:pt x="89" y="90"/>
                  <a:pt x="89" y="91"/>
                </a:cubicBezTo>
                <a:cubicBezTo>
                  <a:pt x="90" y="92"/>
                  <a:pt x="90" y="93"/>
                  <a:pt x="91" y="94"/>
                </a:cubicBezTo>
                <a:cubicBezTo>
                  <a:pt x="92" y="93"/>
                  <a:pt x="93" y="92"/>
                  <a:pt x="94" y="91"/>
                </a:cubicBezTo>
                <a:cubicBezTo>
                  <a:pt x="93" y="90"/>
                  <a:pt x="93" y="90"/>
                  <a:pt x="92" y="89"/>
                </a:cubicBezTo>
                <a:close/>
                <a:moveTo>
                  <a:pt x="82" y="139"/>
                </a:moveTo>
                <a:cubicBezTo>
                  <a:pt x="82" y="139"/>
                  <a:pt x="82" y="139"/>
                  <a:pt x="82" y="139"/>
                </a:cubicBezTo>
                <a:cubicBezTo>
                  <a:pt x="81" y="140"/>
                  <a:pt x="79" y="141"/>
                  <a:pt x="78" y="142"/>
                </a:cubicBezTo>
                <a:cubicBezTo>
                  <a:pt x="78" y="142"/>
                  <a:pt x="78" y="142"/>
                  <a:pt x="78" y="143"/>
                </a:cubicBezTo>
                <a:cubicBezTo>
                  <a:pt x="79" y="144"/>
                  <a:pt x="78" y="145"/>
                  <a:pt x="77" y="145"/>
                </a:cubicBezTo>
                <a:cubicBezTo>
                  <a:pt x="76" y="145"/>
                  <a:pt x="76" y="145"/>
                  <a:pt x="76" y="145"/>
                </a:cubicBezTo>
                <a:cubicBezTo>
                  <a:pt x="75" y="146"/>
                  <a:pt x="75" y="146"/>
                  <a:pt x="76" y="146"/>
                </a:cubicBezTo>
                <a:cubicBezTo>
                  <a:pt x="78" y="145"/>
                  <a:pt x="79" y="144"/>
                  <a:pt x="80" y="143"/>
                </a:cubicBezTo>
                <a:cubicBezTo>
                  <a:pt x="81" y="143"/>
                  <a:pt x="81" y="143"/>
                  <a:pt x="81" y="143"/>
                </a:cubicBezTo>
                <a:cubicBezTo>
                  <a:pt x="81" y="141"/>
                  <a:pt x="81" y="140"/>
                  <a:pt x="82" y="139"/>
                </a:cubicBezTo>
                <a:close/>
                <a:moveTo>
                  <a:pt x="156" y="63"/>
                </a:moveTo>
                <a:cubicBezTo>
                  <a:pt x="156" y="63"/>
                  <a:pt x="156" y="63"/>
                  <a:pt x="156" y="63"/>
                </a:cubicBezTo>
                <a:cubicBezTo>
                  <a:pt x="156" y="64"/>
                  <a:pt x="155" y="64"/>
                  <a:pt x="155" y="65"/>
                </a:cubicBezTo>
                <a:cubicBezTo>
                  <a:pt x="155" y="66"/>
                  <a:pt x="155" y="68"/>
                  <a:pt x="155" y="70"/>
                </a:cubicBezTo>
                <a:cubicBezTo>
                  <a:pt x="155" y="70"/>
                  <a:pt x="155" y="71"/>
                  <a:pt x="155" y="71"/>
                </a:cubicBezTo>
                <a:cubicBezTo>
                  <a:pt x="155" y="71"/>
                  <a:pt x="156" y="71"/>
                  <a:pt x="157" y="71"/>
                </a:cubicBezTo>
                <a:cubicBezTo>
                  <a:pt x="157" y="68"/>
                  <a:pt x="156" y="66"/>
                  <a:pt x="156" y="63"/>
                </a:cubicBezTo>
                <a:close/>
                <a:moveTo>
                  <a:pt x="29" y="80"/>
                </a:moveTo>
                <a:cubicBezTo>
                  <a:pt x="30" y="80"/>
                  <a:pt x="30" y="80"/>
                  <a:pt x="30" y="80"/>
                </a:cubicBezTo>
                <a:cubicBezTo>
                  <a:pt x="30" y="79"/>
                  <a:pt x="30" y="79"/>
                  <a:pt x="29" y="79"/>
                </a:cubicBezTo>
                <a:cubicBezTo>
                  <a:pt x="28" y="76"/>
                  <a:pt x="27" y="73"/>
                  <a:pt x="26" y="70"/>
                </a:cubicBezTo>
                <a:cubicBezTo>
                  <a:pt x="26" y="70"/>
                  <a:pt x="26" y="70"/>
                  <a:pt x="26" y="70"/>
                </a:cubicBezTo>
                <a:cubicBezTo>
                  <a:pt x="26" y="70"/>
                  <a:pt x="26" y="71"/>
                  <a:pt x="26" y="71"/>
                </a:cubicBezTo>
                <a:cubicBezTo>
                  <a:pt x="26" y="72"/>
                  <a:pt x="26" y="73"/>
                  <a:pt x="26" y="74"/>
                </a:cubicBezTo>
                <a:cubicBezTo>
                  <a:pt x="26" y="75"/>
                  <a:pt x="26" y="75"/>
                  <a:pt x="26" y="76"/>
                </a:cubicBezTo>
                <a:cubicBezTo>
                  <a:pt x="27" y="77"/>
                  <a:pt x="28" y="78"/>
                  <a:pt x="29" y="79"/>
                </a:cubicBezTo>
                <a:cubicBezTo>
                  <a:pt x="29" y="79"/>
                  <a:pt x="29" y="79"/>
                  <a:pt x="29" y="80"/>
                </a:cubicBezTo>
                <a:close/>
                <a:moveTo>
                  <a:pt x="87" y="125"/>
                </a:moveTo>
                <a:cubicBezTo>
                  <a:pt x="88" y="125"/>
                  <a:pt x="88" y="124"/>
                  <a:pt x="88" y="124"/>
                </a:cubicBezTo>
                <a:cubicBezTo>
                  <a:pt x="88" y="123"/>
                  <a:pt x="88" y="123"/>
                  <a:pt x="89" y="122"/>
                </a:cubicBezTo>
                <a:cubicBezTo>
                  <a:pt x="87" y="121"/>
                  <a:pt x="85" y="121"/>
                  <a:pt x="83" y="119"/>
                </a:cubicBezTo>
                <a:cubicBezTo>
                  <a:pt x="83" y="119"/>
                  <a:pt x="83" y="119"/>
                  <a:pt x="83" y="119"/>
                </a:cubicBezTo>
                <a:cubicBezTo>
                  <a:pt x="84" y="121"/>
                  <a:pt x="86" y="123"/>
                  <a:pt x="87" y="125"/>
                </a:cubicBezTo>
                <a:close/>
                <a:moveTo>
                  <a:pt x="69" y="188"/>
                </a:moveTo>
                <a:cubicBezTo>
                  <a:pt x="67" y="189"/>
                  <a:pt x="66" y="191"/>
                  <a:pt x="64" y="192"/>
                </a:cubicBezTo>
                <a:cubicBezTo>
                  <a:pt x="64" y="192"/>
                  <a:pt x="65" y="193"/>
                  <a:pt x="65" y="193"/>
                </a:cubicBezTo>
                <a:cubicBezTo>
                  <a:pt x="66" y="192"/>
                  <a:pt x="67" y="192"/>
                  <a:pt x="68" y="191"/>
                </a:cubicBezTo>
                <a:cubicBezTo>
                  <a:pt x="69" y="191"/>
                  <a:pt x="69" y="190"/>
                  <a:pt x="70" y="189"/>
                </a:cubicBezTo>
                <a:cubicBezTo>
                  <a:pt x="69" y="189"/>
                  <a:pt x="69" y="188"/>
                  <a:pt x="69" y="188"/>
                </a:cubicBezTo>
                <a:close/>
                <a:moveTo>
                  <a:pt x="246" y="169"/>
                </a:moveTo>
                <a:cubicBezTo>
                  <a:pt x="245" y="169"/>
                  <a:pt x="245" y="169"/>
                  <a:pt x="244" y="168"/>
                </a:cubicBezTo>
                <a:cubicBezTo>
                  <a:pt x="243" y="167"/>
                  <a:pt x="242" y="166"/>
                  <a:pt x="241" y="165"/>
                </a:cubicBezTo>
                <a:cubicBezTo>
                  <a:pt x="241" y="165"/>
                  <a:pt x="240" y="165"/>
                  <a:pt x="240" y="165"/>
                </a:cubicBezTo>
                <a:cubicBezTo>
                  <a:pt x="239" y="165"/>
                  <a:pt x="239" y="165"/>
                  <a:pt x="239" y="166"/>
                </a:cubicBezTo>
                <a:cubicBezTo>
                  <a:pt x="239" y="166"/>
                  <a:pt x="239" y="166"/>
                  <a:pt x="239" y="167"/>
                </a:cubicBezTo>
                <a:cubicBezTo>
                  <a:pt x="240" y="167"/>
                  <a:pt x="240" y="168"/>
                  <a:pt x="240" y="167"/>
                </a:cubicBezTo>
                <a:cubicBezTo>
                  <a:pt x="241" y="167"/>
                  <a:pt x="241" y="167"/>
                  <a:pt x="242" y="167"/>
                </a:cubicBezTo>
                <a:cubicBezTo>
                  <a:pt x="242" y="168"/>
                  <a:pt x="243" y="168"/>
                  <a:pt x="243" y="168"/>
                </a:cubicBezTo>
                <a:cubicBezTo>
                  <a:pt x="244" y="169"/>
                  <a:pt x="244" y="170"/>
                  <a:pt x="245" y="171"/>
                </a:cubicBezTo>
                <a:cubicBezTo>
                  <a:pt x="245" y="171"/>
                  <a:pt x="245" y="171"/>
                  <a:pt x="245" y="172"/>
                </a:cubicBezTo>
                <a:cubicBezTo>
                  <a:pt x="246" y="171"/>
                  <a:pt x="246" y="170"/>
                  <a:pt x="246" y="169"/>
                </a:cubicBezTo>
                <a:close/>
                <a:moveTo>
                  <a:pt x="224" y="177"/>
                </a:moveTo>
                <a:cubicBezTo>
                  <a:pt x="224" y="178"/>
                  <a:pt x="223" y="179"/>
                  <a:pt x="223" y="179"/>
                </a:cubicBezTo>
                <a:cubicBezTo>
                  <a:pt x="222" y="180"/>
                  <a:pt x="222" y="180"/>
                  <a:pt x="221" y="181"/>
                </a:cubicBezTo>
                <a:cubicBezTo>
                  <a:pt x="221" y="181"/>
                  <a:pt x="221" y="181"/>
                  <a:pt x="221" y="181"/>
                </a:cubicBezTo>
                <a:cubicBezTo>
                  <a:pt x="221" y="182"/>
                  <a:pt x="222" y="182"/>
                  <a:pt x="223" y="183"/>
                </a:cubicBezTo>
                <a:cubicBezTo>
                  <a:pt x="224" y="181"/>
                  <a:pt x="225" y="180"/>
                  <a:pt x="226" y="179"/>
                </a:cubicBezTo>
                <a:cubicBezTo>
                  <a:pt x="225" y="178"/>
                  <a:pt x="225" y="178"/>
                  <a:pt x="224" y="177"/>
                </a:cubicBezTo>
                <a:close/>
                <a:moveTo>
                  <a:pt x="207" y="72"/>
                </a:moveTo>
                <a:cubicBezTo>
                  <a:pt x="206" y="72"/>
                  <a:pt x="204" y="73"/>
                  <a:pt x="203" y="74"/>
                </a:cubicBezTo>
                <a:cubicBezTo>
                  <a:pt x="204" y="75"/>
                  <a:pt x="205" y="76"/>
                  <a:pt x="205" y="77"/>
                </a:cubicBezTo>
                <a:cubicBezTo>
                  <a:pt x="206" y="76"/>
                  <a:pt x="207" y="75"/>
                  <a:pt x="208" y="75"/>
                </a:cubicBezTo>
                <a:cubicBezTo>
                  <a:pt x="207" y="74"/>
                  <a:pt x="207" y="73"/>
                  <a:pt x="207" y="72"/>
                </a:cubicBezTo>
                <a:close/>
                <a:moveTo>
                  <a:pt x="53" y="164"/>
                </a:moveTo>
                <a:cubicBezTo>
                  <a:pt x="52" y="163"/>
                  <a:pt x="51" y="162"/>
                  <a:pt x="51" y="160"/>
                </a:cubicBezTo>
                <a:cubicBezTo>
                  <a:pt x="50" y="162"/>
                  <a:pt x="49" y="163"/>
                  <a:pt x="49" y="164"/>
                </a:cubicBezTo>
                <a:cubicBezTo>
                  <a:pt x="49" y="165"/>
                  <a:pt x="50" y="165"/>
                  <a:pt x="50" y="166"/>
                </a:cubicBezTo>
                <a:cubicBezTo>
                  <a:pt x="51" y="165"/>
                  <a:pt x="52" y="165"/>
                  <a:pt x="53" y="164"/>
                </a:cubicBezTo>
                <a:close/>
                <a:moveTo>
                  <a:pt x="242" y="58"/>
                </a:moveTo>
                <a:cubicBezTo>
                  <a:pt x="242" y="58"/>
                  <a:pt x="242" y="58"/>
                  <a:pt x="242" y="58"/>
                </a:cubicBezTo>
                <a:cubicBezTo>
                  <a:pt x="242" y="58"/>
                  <a:pt x="242" y="58"/>
                  <a:pt x="242" y="59"/>
                </a:cubicBezTo>
                <a:cubicBezTo>
                  <a:pt x="242" y="60"/>
                  <a:pt x="243" y="60"/>
                  <a:pt x="243" y="61"/>
                </a:cubicBezTo>
                <a:cubicBezTo>
                  <a:pt x="244" y="62"/>
                  <a:pt x="244" y="62"/>
                  <a:pt x="244" y="64"/>
                </a:cubicBezTo>
                <a:cubicBezTo>
                  <a:pt x="244" y="65"/>
                  <a:pt x="245" y="66"/>
                  <a:pt x="245" y="67"/>
                </a:cubicBezTo>
                <a:cubicBezTo>
                  <a:pt x="246" y="66"/>
                  <a:pt x="246" y="65"/>
                  <a:pt x="246" y="64"/>
                </a:cubicBezTo>
                <a:cubicBezTo>
                  <a:pt x="245" y="62"/>
                  <a:pt x="244" y="61"/>
                  <a:pt x="244" y="60"/>
                </a:cubicBezTo>
                <a:cubicBezTo>
                  <a:pt x="243" y="59"/>
                  <a:pt x="243" y="59"/>
                  <a:pt x="242" y="58"/>
                </a:cubicBezTo>
                <a:close/>
                <a:moveTo>
                  <a:pt x="38" y="70"/>
                </a:moveTo>
                <a:cubicBezTo>
                  <a:pt x="39" y="72"/>
                  <a:pt x="40" y="74"/>
                  <a:pt x="41" y="75"/>
                </a:cubicBezTo>
                <a:cubicBezTo>
                  <a:pt x="41" y="74"/>
                  <a:pt x="42" y="73"/>
                  <a:pt x="42" y="72"/>
                </a:cubicBezTo>
                <a:cubicBezTo>
                  <a:pt x="41" y="72"/>
                  <a:pt x="41" y="72"/>
                  <a:pt x="41" y="71"/>
                </a:cubicBezTo>
                <a:cubicBezTo>
                  <a:pt x="41" y="70"/>
                  <a:pt x="41" y="69"/>
                  <a:pt x="40" y="69"/>
                </a:cubicBezTo>
                <a:cubicBezTo>
                  <a:pt x="40" y="69"/>
                  <a:pt x="39" y="70"/>
                  <a:pt x="38" y="70"/>
                </a:cubicBezTo>
                <a:close/>
                <a:moveTo>
                  <a:pt x="65" y="92"/>
                </a:moveTo>
                <a:cubicBezTo>
                  <a:pt x="64" y="91"/>
                  <a:pt x="63" y="90"/>
                  <a:pt x="63" y="90"/>
                </a:cubicBezTo>
                <a:cubicBezTo>
                  <a:pt x="62" y="90"/>
                  <a:pt x="61" y="91"/>
                  <a:pt x="61" y="91"/>
                </a:cubicBezTo>
                <a:cubicBezTo>
                  <a:pt x="61" y="92"/>
                  <a:pt x="61" y="93"/>
                  <a:pt x="62" y="93"/>
                </a:cubicBezTo>
                <a:cubicBezTo>
                  <a:pt x="62" y="94"/>
                  <a:pt x="62" y="94"/>
                  <a:pt x="62" y="95"/>
                </a:cubicBezTo>
                <a:cubicBezTo>
                  <a:pt x="63" y="94"/>
                  <a:pt x="64" y="93"/>
                  <a:pt x="65" y="92"/>
                </a:cubicBezTo>
                <a:close/>
                <a:moveTo>
                  <a:pt x="139" y="35"/>
                </a:moveTo>
                <a:cubicBezTo>
                  <a:pt x="139" y="36"/>
                  <a:pt x="139" y="36"/>
                  <a:pt x="139" y="36"/>
                </a:cubicBezTo>
                <a:cubicBezTo>
                  <a:pt x="139" y="37"/>
                  <a:pt x="139" y="38"/>
                  <a:pt x="139" y="39"/>
                </a:cubicBezTo>
                <a:cubicBezTo>
                  <a:pt x="140" y="39"/>
                  <a:pt x="141" y="39"/>
                  <a:pt x="142" y="39"/>
                </a:cubicBezTo>
                <a:cubicBezTo>
                  <a:pt x="142" y="39"/>
                  <a:pt x="142" y="38"/>
                  <a:pt x="142" y="38"/>
                </a:cubicBezTo>
                <a:cubicBezTo>
                  <a:pt x="142" y="37"/>
                  <a:pt x="142" y="36"/>
                  <a:pt x="142" y="35"/>
                </a:cubicBezTo>
                <a:cubicBezTo>
                  <a:pt x="141" y="35"/>
                  <a:pt x="140" y="35"/>
                  <a:pt x="139" y="35"/>
                </a:cubicBezTo>
                <a:close/>
                <a:moveTo>
                  <a:pt x="43" y="56"/>
                </a:moveTo>
                <a:cubicBezTo>
                  <a:pt x="43" y="56"/>
                  <a:pt x="43" y="56"/>
                  <a:pt x="43" y="56"/>
                </a:cubicBezTo>
                <a:cubicBezTo>
                  <a:pt x="43" y="55"/>
                  <a:pt x="44" y="54"/>
                  <a:pt x="44" y="54"/>
                </a:cubicBezTo>
                <a:cubicBezTo>
                  <a:pt x="44" y="53"/>
                  <a:pt x="45" y="53"/>
                  <a:pt x="45" y="52"/>
                </a:cubicBezTo>
                <a:cubicBezTo>
                  <a:pt x="45" y="51"/>
                  <a:pt x="45" y="50"/>
                  <a:pt x="45" y="49"/>
                </a:cubicBezTo>
                <a:cubicBezTo>
                  <a:pt x="45" y="49"/>
                  <a:pt x="45" y="49"/>
                  <a:pt x="45" y="48"/>
                </a:cubicBezTo>
                <a:cubicBezTo>
                  <a:pt x="44" y="49"/>
                  <a:pt x="44" y="49"/>
                  <a:pt x="43" y="49"/>
                </a:cubicBezTo>
                <a:cubicBezTo>
                  <a:pt x="43" y="50"/>
                  <a:pt x="43" y="50"/>
                  <a:pt x="43" y="50"/>
                </a:cubicBezTo>
                <a:cubicBezTo>
                  <a:pt x="43" y="52"/>
                  <a:pt x="43" y="53"/>
                  <a:pt x="43" y="55"/>
                </a:cubicBezTo>
                <a:cubicBezTo>
                  <a:pt x="43" y="55"/>
                  <a:pt x="43" y="55"/>
                  <a:pt x="43" y="56"/>
                </a:cubicBezTo>
                <a:close/>
                <a:moveTo>
                  <a:pt x="27" y="91"/>
                </a:moveTo>
                <a:cubicBezTo>
                  <a:pt x="27" y="91"/>
                  <a:pt x="27" y="91"/>
                  <a:pt x="27" y="91"/>
                </a:cubicBezTo>
                <a:cubicBezTo>
                  <a:pt x="27" y="90"/>
                  <a:pt x="27" y="90"/>
                  <a:pt x="26" y="90"/>
                </a:cubicBezTo>
                <a:cubicBezTo>
                  <a:pt x="26" y="89"/>
                  <a:pt x="25" y="89"/>
                  <a:pt x="25" y="89"/>
                </a:cubicBezTo>
                <a:cubicBezTo>
                  <a:pt x="24" y="88"/>
                  <a:pt x="24" y="88"/>
                  <a:pt x="24" y="87"/>
                </a:cubicBezTo>
                <a:cubicBezTo>
                  <a:pt x="24" y="86"/>
                  <a:pt x="24" y="86"/>
                  <a:pt x="24" y="86"/>
                </a:cubicBezTo>
                <a:cubicBezTo>
                  <a:pt x="24" y="86"/>
                  <a:pt x="23" y="84"/>
                  <a:pt x="22" y="84"/>
                </a:cubicBezTo>
                <a:cubicBezTo>
                  <a:pt x="22" y="85"/>
                  <a:pt x="22" y="85"/>
                  <a:pt x="21" y="85"/>
                </a:cubicBezTo>
                <a:cubicBezTo>
                  <a:pt x="21" y="86"/>
                  <a:pt x="22" y="87"/>
                  <a:pt x="22" y="87"/>
                </a:cubicBezTo>
                <a:cubicBezTo>
                  <a:pt x="22" y="88"/>
                  <a:pt x="22" y="88"/>
                  <a:pt x="23" y="88"/>
                </a:cubicBezTo>
                <a:cubicBezTo>
                  <a:pt x="24" y="89"/>
                  <a:pt x="25" y="90"/>
                  <a:pt x="26" y="90"/>
                </a:cubicBezTo>
                <a:cubicBezTo>
                  <a:pt x="26" y="90"/>
                  <a:pt x="27" y="91"/>
                  <a:pt x="27" y="91"/>
                </a:cubicBezTo>
                <a:close/>
                <a:moveTo>
                  <a:pt x="170" y="105"/>
                </a:moveTo>
                <a:cubicBezTo>
                  <a:pt x="169" y="105"/>
                  <a:pt x="169" y="104"/>
                  <a:pt x="169" y="103"/>
                </a:cubicBezTo>
                <a:cubicBezTo>
                  <a:pt x="167" y="104"/>
                  <a:pt x="166" y="104"/>
                  <a:pt x="165" y="105"/>
                </a:cubicBezTo>
                <a:cubicBezTo>
                  <a:pt x="166" y="106"/>
                  <a:pt x="166" y="107"/>
                  <a:pt x="167" y="108"/>
                </a:cubicBezTo>
                <a:cubicBezTo>
                  <a:pt x="168" y="107"/>
                  <a:pt x="169" y="106"/>
                  <a:pt x="170" y="105"/>
                </a:cubicBezTo>
                <a:close/>
                <a:moveTo>
                  <a:pt x="147" y="170"/>
                </a:moveTo>
                <a:cubicBezTo>
                  <a:pt x="147" y="171"/>
                  <a:pt x="148" y="172"/>
                  <a:pt x="148" y="173"/>
                </a:cubicBezTo>
                <a:cubicBezTo>
                  <a:pt x="148" y="173"/>
                  <a:pt x="148" y="173"/>
                  <a:pt x="148" y="174"/>
                </a:cubicBezTo>
                <a:cubicBezTo>
                  <a:pt x="149" y="172"/>
                  <a:pt x="150" y="171"/>
                  <a:pt x="151" y="170"/>
                </a:cubicBezTo>
                <a:cubicBezTo>
                  <a:pt x="151" y="170"/>
                  <a:pt x="150" y="169"/>
                  <a:pt x="150" y="168"/>
                </a:cubicBezTo>
                <a:cubicBezTo>
                  <a:pt x="149" y="169"/>
                  <a:pt x="148" y="170"/>
                  <a:pt x="147" y="170"/>
                </a:cubicBezTo>
                <a:close/>
                <a:moveTo>
                  <a:pt x="96" y="184"/>
                </a:moveTo>
                <a:cubicBezTo>
                  <a:pt x="95" y="183"/>
                  <a:pt x="95" y="183"/>
                  <a:pt x="95" y="184"/>
                </a:cubicBezTo>
                <a:cubicBezTo>
                  <a:pt x="93" y="185"/>
                  <a:pt x="92" y="186"/>
                  <a:pt x="90" y="187"/>
                </a:cubicBezTo>
                <a:cubicBezTo>
                  <a:pt x="90" y="188"/>
                  <a:pt x="90" y="188"/>
                  <a:pt x="90" y="188"/>
                </a:cubicBezTo>
                <a:cubicBezTo>
                  <a:pt x="89" y="189"/>
                  <a:pt x="88" y="190"/>
                  <a:pt x="88" y="191"/>
                </a:cubicBezTo>
                <a:cubicBezTo>
                  <a:pt x="87" y="191"/>
                  <a:pt x="87" y="191"/>
                  <a:pt x="87" y="191"/>
                </a:cubicBezTo>
                <a:cubicBezTo>
                  <a:pt x="89" y="190"/>
                  <a:pt x="95" y="185"/>
                  <a:pt x="96" y="184"/>
                </a:cubicBezTo>
                <a:close/>
                <a:moveTo>
                  <a:pt x="115" y="23"/>
                </a:moveTo>
                <a:cubicBezTo>
                  <a:pt x="114" y="24"/>
                  <a:pt x="113" y="25"/>
                  <a:pt x="112" y="26"/>
                </a:cubicBezTo>
                <a:cubicBezTo>
                  <a:pt x="112" y="26"/>
                  <a:pt x="112" y="26"/>
                  <a:pt x="112" y="26"/>
                </a:cubicBezTo>
                <a:cubicBezTo>
                  <a:pt x="112" y="27"/>
                  <a:pt x="112" y="28"/>
                  <a:pt x="112" y="28"/>
                </a:cubicBezTo>
                <a:cubicBezTo>
                  <a:pt x="112" y="29"/>
                  <a:pt x="112" y="29"/>
                  <a:pt x="112" y="30"/>
                </a:cubicBezTo>
                <a:cubicBezTo>
                  <a:pt x="112" y="30"/>
                  <a:pt x="112" y="30"/>
                  <a:pt x="112" y="30"/>
                </a:cubicBezTo>
                <a:cubicBezTo>
                  <a:pt x="113" y="28"/>
                  <a:pt x="114" y="27"/>
                  <a:pt x="115" y="25"/>
                </a:cubicBezTo>
                <a:cubicBezTo>
                  <a:pt x="115" y="24"/>
                  <a:pt x="115" y="24"/>
                  <a:pt x="115" y="23"/>
                </a:cubicBezTo>
                <a:close/>
                <a:moveTo>
                  <a:pt x="200" y="179"/>
                </a:moveTo>
                <a:cubicBezTo>
                  <a:pt x="198" y="178"/>
                  <a:pt x="197" y="178"/>
                  <a:pt x="196" y="177"/>
                </a:cubicBezTo>
                <a:cubicBezTo>
                  <a:pt x="196" y="177"/>
                  <a:pt x="195" y="178"/>
                  <a:pt x="194" y="178"/>
                </a:cubicBezTo>
                <a:cubicBezTo>
                  <a:pt x="196" y="179"/>
                  <a:pt x="197" y="180"/>
                  <a:pt x="198" y="181"/>
                </a:cubicBezTo>
                <a:cubicBezTo>
                  <a:pt x="199" y="180"/>
                  <a:pt x="199" y="180"/>
                  <a:pt x="200" y="179"/>
                </a:cubicBezTo>
                <a:close/>
                <a:moveTo>
                  <a:pt x="110" y="158"/>
                </a:moveTo>
                <a:cubicBezTo>
                  <a:pt x="109" y="158"/>
                  <a:pt x="108" y="159"/>
                  <a:pt x="106" y="160"/>
                </a:cubicBezTo>
                <a:cubicBezTo>
                  <a:pt x="107" y="161"/>
                  <a:pt x="108" y="162"/>
                  <a:pt x="109" y="164"/>
                </a:cubicBezTo>
                <a:cubicBezTo>
                  <a:pt x="109" y="161"/>
                  <a:pt x="110" y="159"/>
                  <a:pt x="110" y="158"/>
                </a:cubicBezTo>
                <a:close/>
                <a:moveTo>
                  <a:pt x="105" y="90"/>
                </a:moveTo>
                <a:cubicBezTo>
                  <a:pt x="104" y="89"/>
                  <a:pt x="103" y="88"/>
                  <a:pt x="102" y="87"/>
                </a:cubicBezTo>
                <a:cubicBezTo>
                  <a:pt x="101" y="88"/>
                  <a:pt x="101" y="88"/>
                  <a:pt x="101" y="89"/>
                </a:cubicBezTo>
                <a:cubicBezTo>
                  <a:pt x="101" y="90"/>
                  <a:pt x="102" y="91"/>
                  <a:pt x="103" y="92"/>
                </a:cubicBezTo>
                <a:cubicBezTo>
                  <a:pt x="104" y="91"/>
                  <a:pt x="105" y="90"/>
                  <a:pt x="105" y="90"/>
                </a:cubicBezTo>
                <a:close/>
                <a:moveTo>
                  <a:pt x="131" y="11"/>
                </a:moveTo>
                <a:cubicBezTo>
                  <a:pt x="131" y="11"/>
                  <a:pt x="131" y="11"/>
                  <a:pt x="131" y="11"/>
                </a:cubicBezTo>
                <a:cubicBezTo>
                  <a:pt x="131" y="11"/>
                  <a:pt x="130" y="11"/>
                  <a:pt x="129" y="11"/>
                </a:cubicBezTo>
                <a:cubicBezTo>
                  <a:pt x="126" y="11"/>
                  <a:pt x="124" y="11"/>
                  <a:pt x="121" y="11"/>
                </a:cubicBezTo>
                <a:cubicBezTo>
                  <a:pt x="120" y="11"/>
                  <a:pt x="120" y="11"/>
                  <a:pt x="120" y="12"/>
                </a:cubicBezTo>
                <a:cubicBezTo>
                  <a:pt x="120" y="12"/>
                  <a:pt x="120" y="12"/>
                  <a:pt x="120" y="12"/>
                </a:cubicBezTo>
                <a:cubicBezTo>
                  <a:pt x="122" y="12"/>
                  <a:pt x="124" y="12"/>
                  <a:pt x="126" y="12"/>
                </a:cubicBezTo>
                <a:cubicBezTo>
                  <a:pt x="127" y="12"/>
                  <a:pt x="127" y="12"/>
                  <a:pt x="127" y="12"/>
                </a:cubicBezTo>
                <a:cubicBezTo>
                  <a:pt x="129" y="12"/>
                  <a:pt x="130" y="11"/>
                  <a:pt x="131" y="11"/>
                </a:cubicBezTo>
                <a:close/>
                <a:moveTo>
                  <a:pt x="222" y="148"/>
                </a:moveTo>
                <a:cubicBezTo>
                  <a:pt x="223" y="148"/>
                  <a:pt x="223" y="148"/>
                  <a:pt x="223" y="148"/>
                </a:cubicBezTo>
                <a:cubicBezTo>
                  <a:pt x="227" y="150"/>
                  <a:pt x="230" y="152"/>
                  <a:pt x="234" y="155"/>
                </a:cubicBezTo>
                <a:cubicBezTo>
                  <a:pt x="234" y="155"/>
                  <a:pt x="234" y="155"/>
                  <a:pt x="234" y="155"/>
                </a:cubicBezTo>
                <a:cubicBezTo>
                  <a:pt x="233" y="154"/>
                  <a:pt x="224" y="147"/>
                  <a:pt x="223" y="147"/>
                </a:cubicBezTo>
                <a:cubicBezTo>
                  <a:pt x="222" y="147"/>
                  <a:pt x="222" y="147"/>
                  <a:pt x="222" y="148"/>
                </a:cubicBezTo>
                <a:close/>
                <a:moveTo>
                  <a:pt x="202" y="157"/>
                </a:moveTo>
                <a:cubicBezTo>
                  <a:pt x="203" y="157"/>
                  <a:pt x="203" y="156"/>
                  <a:pt x="204" y="155"/>
                </a:cubicBezTo>
                <a:cubicBezTo>
                  <a:pt x="203" y="154"/>
                  <a:pt x="202" y="153"/>
                  <a:pt x="201" y="153"/>
                </a:cubicBezTo>
                <a:cubicBezTo>
                  <a:pt x="200" y="153"/>
                  <a:pt x="200" y="153"/>
                  <a:pt x="200" y="154"/>
                </a:cubicBezTo>
                <a:cubicBezTo>
                  <a:pt x="200" y="155"/>
                  <a:pt x="201" y="156"/>
                  <a:pt x="201" y="156"/>
                </a:cubicBezTo>
                <a:cubicBezTo>
                  <a:pt x="201" y="157"/>
                  <a:pt x="201" y="157"/>
                  <a:pt x="202" y="157"/>
                </a:cubicBezTo>
                <a:close/>
                <a:moveTo>
                  <a:pt x="26" y="175"/>
                </a:moveTo>
                <a:cubicBezTo>
                  <a:pt x="26" y="173"/>
                  <a:pt x="27" y="172"/>
                  <a:pt x="27" y="171"/>
                </a:cubicBezTo>
                <a:cubicBezTo>
                  <a:pt x="27" y="171"/>
                  <a:pt x="27" y="171"/>
                  <a:pt x="27" y="171"/>
                </a:cubicBezTo>
                <a:cubicBezTo>
                  <a:pt x="25" y="172"/>
                  <a:pt x="24" y="173"/>
                  <a:pt x="22" y="175"/>
                </a:cubicBezTo>
                <a:cubicBezTo>
                  <a:pt x="22" y="176"/>
                  <a:pt x="23" y="176"/>
                  <a:pt x="23" y="177"/>
                </a:cubicBezTo>
                <a:cubicBezTo>
                  <a:pt x="24" y="175"/>
                  <a:pt x="24" y="175"/>
                  <a:pt x="26" y="175"/>
                </a:cubicBezTo>
                <a:close/>
                <a:moveTo>
                  <a:pt x="26" y="56"/>
                </a:moveTo>
                <a:cubicBezTo>
                  <a:pt x="26" y="56"/>
                  <a:pt x="27" y="56"/>
                  <a:pt x="27" y="56"/>
                </a:cubicBezTo>
                <a:cubicBezTo>
                  <a:pt x="28" y="55"/>
                  <a:pt x="29" y="53"/>
                  <a:pt x="30" y="52"/>
                </a:cubicBezTo>
                <a:cubicBezTo>
                  <a:pt x="31" y="51"/>
                  <a:pt x="31" y="50"/>
                  <a:pt x="31" y="49"/>
                </a:cubicBezTo>
                <a:cubicBezTo>
                  <a:pt x="30" y="50"/>
                  <a:pt x="26" y="54"/>
                  <a:pt x="26" y="55"/>
                </a:cubicBezTo>
                <a:cubicBezTo>
                  <a:pt x="26" y="55"/>
                  <a:pt x="26" y="56"/>
                  <a:pt x="26" y="56"/>
                </a:cubicBezTo>
                <a:close/>
                <a:moveTo>
                  <a:pt x="96" y="176"/>
                </a:moveTo>
                <a:cubicBezTo>
                  <a:pt x="96" y="176"/>
                  <a:pt x="96" y="176"/>
                  <a:pt x="96" y="176"/>
                </a:cubicBezTo>
                <a:cubicBezTo>
                  <a:pt x="95" y="177"/>
                  <a:pt x="95" y="177"/>
                  <a:pt x="94" y="177"/>
                </a:cubicBezTo>
                <a:cubicBezTo>
                  <a:pt x="93" y="178"/>
                  <a:pt x="92" y="179"/>
                  <a:pt x="91" y="180"/>
                </a:cubicBezTo>
                <a:cubicBezTo>
                  <a:pt x="91" y="180"/>
                  <a:pt x="91" y="181"/>
                  <a:pt x="92" y="181"/>
                </a:cubicBezTo>
                <a:cubicBezTo>
                  <a:pt x="92" y="181"/>
                  <a:pt x="92" y="181"/>
                  <a:pt x="93" y="181"/>
                </a:cubicBezTo>
                <a:cubicBezTo>
                  <a:pt x="93" y="180"/>
                  <a:pt x="94" y="180"/>
                  <a:pt x="95" y="179"/>
                </a:cubicBezTo>
                <a:cubicBezTo>
                  <a:pt x="95" y="179"/>
                  <a:pt x="95" y="179"/>
                  <a:pt x="95" y="179"/>
                </a:cubicBezTo>
                <a:cubicBezTo>
                  <a:pt x="96" y="178"/>
                  <a:pt x="96" y="177"/>
                  <a:pt x="96" y="176"/>
                </a:cubicBezTo>
                <a:close/>
                <a:moveTo>
                  <a:pt x="122" y="198"/>
                </a:moveTo>
                <a:cubicBezTo>
                  <a:pt x="122" y="199"/>
                  <a:pt x="124" y="202"/>
                  <a:pt x="125" y="203"/>
                </a:cubicBezTo>
                <a:cubicBezTo>
                  <a:pt x="125" y="202"/>
                  <a:pt x="126" y="201"/>
                  <a:pt x="126" y="201"/>
                </a:cubicBezTo>
                <a:cubicBezTo>
                  <a:pt x="125" y="200"/>
                  <a:pt x="124" y="199"/>
                  <a:pt x="123" y="198"/>
                </a:cubicBezTo>
                <a:cubicBezTo>
                  <a:pt x="123" y="197"/>
                  <a:pt x="123" y="197"/>
                  <a:pt x="122" y="198"/>
                </a:cubicBezTo>
                <a:close/>
                <a:moveTo>
                  <a:pt x="107" y="25"/>
                </a:moveTo>
                <a:cubicBezTo>
                  <a:pt x="107" y="25"/>
                  <a:pt x="107" y="25"/>
                  <a:pt x="107" y="25"/>
                </a:cubicBezTo>
                <a:cubicBezTo>
                  <a:pt x="107" y="20"/>
                  <a:pt x="107" y="14"/>
                  <a:pt x="107" y="9"/>
                </a:cubicBezTo>
                <a:cubicBezTo>
                  <a:pt x="107" y="10"/>
                  <a:pt x="106" y="11"/>
                  <a:pt x="106" y="12"/>
                </a:cubicBezTo>
                <a:cubicBezTo>
                  <a:pt x="106" y="16"/>
                  <a:pt x="107" y="20"/>
                  <a:pt x="107" y="24"/>
                </a:cubicBezTo>
                <a:cubicBezTo>
                  <a:pt x="107" y="24"/>
                  <a:pt x="107" y="24"/>
                  <a:pt x="107" y="24"/>
                </a:cubicBezTo>
                <a:cubicBezTo>
                  <a:pt x="107" y="24"/>
                  <a:pt x="107" y="25"/>
                  <a:pt x="107" y="25"/>
                </a:cubicBezTo>
                <a:close/>
                <a:moveTo>
                  <a:pt x="118" y="247"/>
                </a:moveTo>
                <a:cubicBezTo>
                  <a:pt x="117" y="248"/>
                  <a:pt x="116" y="249"/>
                  <a:pt x="115" y="251"/>
                </a:cubicBezTo>
                <a:cubicBezTo>
                  <a:pt x="116" y="251"/>
                  <a:pt x="116" y="251"/>
                  <a:pt x="117" y="251"/>
                </a:cubicBezTo>
                <a:cubicBezTo>
                  <a:pt x="118" y="251"/>
                  <a:pt x="119" y="250"/>
                  <a:pt x="120" y="249"/>
                </a:cubicBezTo>
                <a:cubicBezTo>
                  <a:pt x="119" y="248"/>
                  <a:pt x="118" y="248"/>
                  <a:pt x="118" y="247"/>
                </a:cubicBezTo>
                <a:close/>
                <a:moveTo>
                  <a:pt x="169" y="82"/>
                </a:moveTo>
                <a:cubicBezTo>
                  <a:pt x="169" y="81"/>
                  <a:pt x="169" y="81"/>
                  <a:pt x="169" y="81"/>
                </a:cubicBezTo>
                <a:cubicBezTo>
                  <a:pt x="167" y="82"/>
                  <a:pt x="165" y="83"/>
                  <a:pt x="164" y="85"/>
                </a:cubicBezTo>
                <a:cubicBezTo>
                  <a:pt x="164" y="85"/>
                  <a:pt x="165" y="86"/>
                  <a:pt x="165" y="86"/>
                </a:cubicBezTo>
                <a:cubicBezTo>
                  <a:pt x="166" y="85"/>
                  <a:pt x="168" y="83"/>
                  <a:pt x="169" y="82"/>
                </a:cubicBezTo>
                <a:close/>
                <a:moveTo>
                  <a:pt x="69" y="196"/>
                </a:moveTo>
                <a:cubicBezTo>
                  <a:pt x="69" y="196"/>
                  <a:pt x="70" y="195"/>
                  <a:pt x="71" y="194"/>
                </a:cubicBezTo>
                <a:cubicBezTo>
                  <a:pt x="72" y="194"/>
                  <a:pt x="72" y="193"/>
                  <a:pt x="73" y="193"/>
                </a:cubicBezTo>
                <a:cubicBezTo>
                  <a:pt x="72" y="192"/>
                  <a:pt x="72" y="192"/>
                  <a:pt x="72" y="191"/>
                </a:cubicBezTo>
                <a:cubicBezTo>
                  <a:pt x="71" y="191"/>
                  <a:pt x="71" y="192"/>
                  <a:pt x="70" y="192"/>
                </a:cubicBezTo>
                <a:cubicBezTo>
                  <a:pt x="69" y="193"/>
                  <a:pt x="69" y="194"/>
                  <a:pt x="68" y="195"/>
                </a:cubicBezTo>
                <a:cubicBezTo>
                  <a:pt x="68" y="196"/>
                  <a:pt x="68" y="196"/>
                  <a:pt x="69" y="196"/>
                </a:cubicBezTo>
                <a:close/>
                <a:moveTo>
                  <a:pt x="87" y="72"/>
                </a:moveTo>
                <a:cubicBezTo>
                  <a:pt x="87" y="72"/>
                  <a:pt x="87" y="72"/>
                  <a:pt x="87" y="72"/>
                </a:cubicBezTo>
                <a:cubicBezTo>
                  <a:pt x="86" y="71"/>
                  <a:pt x="86" y="71"/>
                  <a:pt x="85" y="70"/>
                </a:cubicBezTo>
                <a:cubicBezTo>
                  <a:pt x="85" y="69"/>
                  <a:pt x="84" y="69"/>
                  <a:pt x="84" y="69"/>
                </a:cubicBezTo>
                <a:cubicBezTo>
                  <a:pt x="82" y="68"/>
                  <a:pt x="81" y="67"/>
                  <a:pt x="79" y="66"/>
                </a:cubicBezTo>
                <a:cubicBezTo>
                  <a:pt x="79" y="66"/>
                  <a:pt x="79" y="66"/>
                  <a:pt x="79" y="65"/>
                </a:cubicBezTo>
                <a:cubicBezTo>
                  <a:pt x="78" y="66"/>
                  <a:pt x="78" y="66"/>
                  <a:pt x="78" y="67"/>
                </a:cubicBezTo>
                <a:cubicBezTo>
                  <a:pt x="79" y="67"/>
                  <a:pt x="80" y="68"/>
                  <a:pt x="80" y="69"/>
                </a:cubicBezTo>
                <a:cubicBezTo>
                  <a:pt x="82" y="68"/>
                  <a:pt x="83" y="68"/>
                  <a:pt x="83" y="69"/>
                </a:cubicBezTo>
                <a:cubicBezTo>
                  <a:pt x="84" y="70"/>
                  <a:pt x="85" y="71"/>
                  <a:pt x="87" y="72"/>
                </a:cubicBezTo>
                <a:close/>
                <a:moveTo>
                  <a:pt x="232" y="71"/>
                </a:moveTo>
                <a:cubicBezTo>
                  <a:pt x="234" y="70"/>
                  <a:pt x="235" y="69"/>
                  <a:pt x="236" y="68"/>
                </a:cubicBezTo>
                <a:cubicBezTo>
                  <a:pt x="236" y="67"/>
                  <a:pt x="236" y="67"/>
                  <a:pt x="236" y="67"/>
                </a:cubicBezTo>
                <a:cubicBezTo>
                  <a:pt x="234" y="67"/>
                  <a:pt x="233" y="68"/>
                  <a:pt x="231" y="69"/>
                </a:cubicBezTo>
                <a:cubicBezTo>
                  <a:pt x="232" y="70"/>
                  <a:pt x="232" y="70"/>
                  <a:pt x="232" y="71"/>
                </a:cubicBezTo>
                <a:close/>
                <a:moveTo>
                  <a:pt x="154" y="222"/>
                </a:moveTo>
                <a:cubicBezTo>
                  <a:pt x="154" y="222"/>
                  <a:pt x="154" y="222"/>
                  <a:pt x="154" y="222"/>
                </a:cubicBezTo>
                <a:cubicBezTo>
                  <a:pt x="154" y="222"/>
                  <a:pt x="154" y="221"/>
                  <a:pt x="155" y="221"/>
                </a:cubicBezTo>
                <a:cubicBezTo>
                  <a:pt x="155" y="220"/>
                  <a:pt x="155" y="219"/>
                  <a:pt x="155" y="219"/>
                </a:cubicBezTo>
                <a:cubicBezTo>
                  <a:pt x="155" y="218"/>
                  <a:pt x="156" y="217"/>
                  <a:pt x="157" y="217"/>
                </a:cubicBezTo>
                <a:cubicBezTo>
                  <a:pt x="157" y="217"/>
                  <a:pt x="157" y="217"/>
                  <a:pt x="157" y="217"/>
                </a:cubicBezTo>
                <a:cubicBezTo>
                  <a:pt x="156" y="216"/>
                  <a:pt x="155" y="215"/>
                  <a:pt x="154" y="214"/>
                </a:cubicBezTo>
                <a:cubicBezTo>
                  <a:pt x="154" y="215"/>
                  <a:pt x="153" y="216"/>
                  <a:pt x="154" y="217"/>
                </a:cubicBezTo>
                <a:cubicBezTo>
                  <a:pt x="154" y="218"/>
                  <a:pt x="154" y="219"/>
                  <a:pt x="154" y="221"/>
                </a:cubicBezTo>
                <a:cubicBezTo>
                  <a:pt x="154" y="221"/>
                  <a:pt x="154" y="221"/>
                  <a:pt x="154" y="222"/>
                </a:cubicBezTo>
                <a:close/>
                <a:moveTo>
                  <a:pt x="126" y="45"/>
                </a:moveTo>
                <a:cubicBezTo>
                  <a:pt x="126" y="46"/>
                  <a:pt x="126" y="47"/>
                  <a:pt x="127" y="49"/>
                </a:cubicBezTo>
                <a:cubicBezTo>
                  <a:pt x="127" y="48"/>
                  <a:pt x="127" y="48"/>
                  <a:pt x="128" y="48"/>
                </a:cubicBezTo>
                <a:cubicBezTo>
                  <a:pt x="129" y="48"/>
                  <a:pt x="129" y="47"/>
                  <a:pt x="129" y="46"/>
                </a:cubicBezTo>
                <a:cubicBezTo>
                  <a:pt x="129" y="45"/>
                  <a:pt x="129" y="45"/>
                  <a:pt x="129" y="44"/>
                </a:cubicBezTo>
                <a:cubicBezTo>
                  <a:pt x="128" y="44"/>
                  <a:pt x="127" y="44"/>
                  <a:pt x="126" y="45"/>
                </a:cubicBezTo>
                <a:close/>
                <a:moveTo>
                  <a:pt x="81" y="172"/>
                </a:moveTo>
                <a:cubicBezTo>
                  <a:pt x="80" y="172"/>
                  <a:pt x="79" y="171"/>
                  <a:pt x="79" y="170"/>
                </a:cubicBezTo>
                <a:cubicBezTo>
                  <a:pt x="78" y="171"/>
                  <a:pt x="78" y="171"/>
                  <a:pt x="77" y="172"/>
                </a:cubicBezTo>
                <a:cubicBezTo>
                  <a:pt x="77" y="172"/>
                  <a:pt x="77" y="172"/>
                  <a:pt x="77" y="172"/>
                </a:cubicBezTo>
                <a:cubicBezTo>
                  <a:pt x="76" y="173"/>
                  <a:pt x="77" y="173"/>
                  <a:pt x="77" y="174"/>
                </a:cubicBezTo>
                <a:cubicBezTo>
                  <a:pt x="78" y="174"/>
                  <a:pt x="78" y="174"/>
                  <a:pt x="79" y="174"/>
                </a:cubicBezTo>
                <a:cubicBezTo>
                  <a:pt x="79" y="174"/>
                  <a:pt x="80" y="173"/>
                  <a:pt x="81" y="172"/>
                </a:cubicBezTo>
                <a:close/>
                <a:moveTo>
                  <a:pt x="221" y="80"/>
                </a:moveTo>
                <a:cubicBezTo>
                  <a:pt x="221" y="80"/>
                  <a:pt x="221" y="80"/>
                  <a:pt x="221" y="80"/>
                </a:cubicBezTo>
                <a:cubicBezTo>
                  <a:pt x="219" y="82"/>
                  <a:pt x="216" y="84"/>
                  <a:pt x="214" y="85"/>
                </a:cubicBezTo>
                <a:cubicBezTo>
                  <a:pt x="214" y="86"/>
                  <a:pt x="214" y="86"/>
                  <a:pt x="214" y="86"/>
                </a:cubicBezTo>
                <a:cubicBezTo>
                  <a:pt x="217" y="85"/>
                  <a:pt x="219" y="83"/>
                  <a:pt x="222" y="81"/>
                </a:cubicBezTo>
                <a:cubicBezTo>
                  <a:pt x="222" y="81"/>
                  <a:pt x="221" y="81"/>
                  <a:pt x="221" y="80"/>
                </a:cubicBezTo>
                <a:close/>
                <a:moveTo>
                  <a:pt x="61" y="84"/>
                </a:moveTo>
                <a:cubicBezTo>
                  <a:pt x="61" y="85"/>
                  <a:pt x="62" y="85"/>
                  <a:pt x="63" y="86"/>
                </a:cubicBezTo>
                <a:cubicBezTo>
                  <a:pt x="64" y="86"/>
                  <a:pt x="64" y="85"/>
                  <a:pt x="65" y="85"/>
                </a:cubicBezTo>
                <a:cubicBezTo>
                  <a:pt x="64" y="83"/>
                  <a:pt x="63" y="82"/>
                  <a:pt x="62" y="82"/>
                </a:cubicBezTo>
                <a:cubicBezTo>
                  <a:pt x="62" y="82"/>
                  <a:pt x="61" y="83"/>
                  <a:pt x="61" y="84"/>
                </a:cubicBezTo>
                <a:close/>
                <a:moveTo>
                  <a:pt x="122" y="232"/>
                </a:moveTo>
                <a:cubicBezTo>
                  <a:pt x="122" y="230"/>
                  <a:pt x="121" y="229"/>
                  <a:pt x="120" y="228"/>
                </a:cubicBezTo>
                <a:cubicBezTo>
                  <a:pt x="120" y="228"/>
                  <a:pt x="120" y="228"/>
                  <a:pt x="120" y="228"/>
                </a:cubicBezTo>
                <a:cubicBezTo>
                  <a:pt x="120" y="229"/>
                  <a:pt x="120" y="229"/>
                  <a:pt x="120" y="229"/>
                </a:cubicBezTo>
                <a:cubicBezTo>
                  <a:pt x="120" y="230"/>
                  <a:pt x="120" y="230"/>
                  <a:pt x="120" y="230"/>
                </a:cubicBezTo>
                <a:cubicBezTo>
                  <a:pt x="119" y="231"/>
                  <a:pt x="119" y="231"/>
                  <a:pt x="118" y="231"/>
                </a:cubicBezTo>
                <a:cubicBezTo>
                  <a:pt x="118" y="231"/>
                  <a:pt x="118" y="231"/>
                  <a:pt x="118" y="231"/>
                </a:cubicBezTo>
                <a:cubicBezTo>
                  <a:pt x="118" y="232"/>
                  <a:pt x="119" y="233"/>
                  <a:pt x="120" y="233"/>
                </a:cubicBezTo>
                <a:cubicBezTo>
                  <a:pt x="121" y="233"/>
                  <a:pt x="121" y="232"/>
                  <a:pt x="122" y="232"/>
                </a:cubicBezTo>
                <a:close/>
                <a:moveTo>
                  <a:pt x="122" y="169"/>
                </a:moveTo>
                <a:cubicBezTo>
                  <a:pt x="120" y="170"/>
                  <a:pt x="120" y="170"/>
                  <a:pt x="119" y="170"/>
                </a:cubicBezTo>
                <a:cubicBezTo>
                  <a:pt x="119" y="171"/>
                  <a:pt x="118" y="171"/>
                  <a:pt x="118" y="171"/>
                </a:cubicBezTo>
                <a:cubicBezTo>
                  <a:pt x="119" y="172"/>
                  <a:pt x="120" y="173"/>
                  <a:pt x="121" y="173"/>
                </a:cubicBezTo>
                <a:cubicBezTo>
                  <a:pt x="122" y="173"/>
                  <a:pt x="122" y="172"/>
                  <a:pt x="122" y="172"/>
                </a:cubicBezTo>
                <a:cubicBezTo>
                  <a:pt x="122" y="171"/>
                  <a:pt x="122" y="171"/>
                  <a:pt x="122" y="171"/>
                </a:cubicBezTo>
                <a:cubicBezTo>
                  <a:pt x="122" y="170"/>
                  <a:pt x="122" y="170"/>
                  <a:pt x="122" y="169"/>
                </a:cubicBezTo>
                <a:close/>
                <a:moveTo>
                  <a:pt x="219" y="182"/>
                </a:moveTo>
                <a:cubicBezTo>
                  <a:pt x="218" y="183"/>
                  <a:pt x="218" y="184"/>
                  <a:pt x="217" y="185"/>
                </a:cubicBezTo>
                <a:cubicBezTo>
                  <a:pt x="218" y="185"/>
                  <a:pt x="219" y="186"/>
                  <a:pt x="220" y="186"/>
                </a:cubicBezTo>
                <a:cubicBezTo>
                  <a:pt x="220" y="186"/>
                  <a:pt x="221" y="185"/>
                  <a:pt x="221" y="184"/>
                </a:cubicBezTo>
                <a:cubicBezTo>
                  <a:pt x="221" y="184"/>
                  <a:pt x="220" y="183"/>
                  <a:pt x="219" y="182"/>
                </a:cubicBezTo>
                <a:close/>
                <a:moveTo>
                  <a:pt x="97" y="128"/>
                </a:moveTo>
                <a:cubicBezTo>
                  <a:pt x="96" y="130"/>
                  <a:pt x="95" y="131"/>
                  <a:pt x="96" y="132"/>
                </a:cubicBezTo>
                <a:cubicBezTo>
                  <a:pt x="96" y="132"/>
                  <a:pt x="96" y="132"/>
                  <a:pt x="96" y="132"/>
                </a:cubicBezTo>
                <a:cubicBezTo>
                  <a:pt x="96" y="133"/>
                  <a:pt x="96" y="134"/>
                  <a:pt x="97" y="134"/>
                </a:cubicBezTo>
                <a:cubicBezTo>
                  <a:pt x="98" y="133"/>
                  <a:pt x="98" y="132"/>
                  <a:pt x="98" y="132"/>
                </a:cubicBezTo>
                <a:cubicBezTo>
                  <a:pt x="98" y="131"/>
                  <a:pt x="97" y="130"/>
                  <a:pt x="97" y="128"/>
                </a:cubicBezTo>
                <a:close/>
                <a:moveTo>
                  <a:pt x="86" y="154"/>
                </a:moveTo>
                <a:cubicBezTo>
                  <a:pt x="87" y="154"/>
                  <a:pt x="87" y="154"/>
                  <a:pt x="88" y="153"/>
                </a:cubicBezTo>
                <a:cubicBezTo>
                  <a:pt x="88" y="152"/>
                  <a:pt x="89" y="152"/>
                  <a:pt x="89" y="151"/>
                </a:cubicBezTo>
                <a:cubicBezTo>
                  <a:pt x="89" y="150"/>
                  <a:pt x="89" y="150"/>
                  <a:pt x="89" y="150"/>
                </a:cubicBezTo>
                <a:cubicBezTo>
                  <a:pt x="89" y="149"/>
                  <a:pt x="88" y="148"/>
                  <a:pt x="88" y="148"/>
                </a:cubicBezTo>
                <a:cubicBezTo>
                  <a:pt x="87" y="150"/>
                  <a:pt x="86" y="152"/>
                  <a:pt x="86" y="154"/>
                </a:cubicBezTo>
                <a:close/>
                <a:moveTo>
                  <a:pt x="245" y="180"/>
                </a:moveTo>
                <a:cubicBezTo>
                  <a:pt x="245" y="180"/>
                  <a:pt x="245" y="180"/>
                  <a:pt x="245" y="180"/>
                </a:cubicBezTo>
                <a:cubicBezTo>
                  <a:pt x="243" y="183"/>
                  <a:pt x="241" y="186"/>
                  <a:pt x="239" y="190"/>
                </a:cubicBezTo>
                <a:cubicBezTo>
                  <a:pt x="239" y="190"/>
                  <a:pt x="240" y="190"/>
                  <a:pt x="241" y="190"/>
                </a:cubicBezTo>
                <a:cubicBezTo>
                  <a:pt x="242" y="186"/>
                  <a:pt x="244" y="183"/>
                  <a:pt x="245" y="180"/>
                </a:cubicBezTo>
                <a:close/>
                <a:moveTo>
                  <a:pt x="161" y="194"/>
                </a:moveTo>
                <a:cubicBezTo>
                  <a:pt x="161" y="191"/>
                  <a:pt x="161" y="187"/>
                  <a:pt x="161" y="184"/>
                </a:cubicBezTo>
                <a:cubicBezTo>
                  <a:pt x="161" y="184"/>
                  <a:pt x="160" y="184"/>
                  <a:pt x="160" y="184"/>
                </a:cubicBezTo>
                <a:cubicBezTo>
                  <a:pt x="160" y="185"/>
                  <a:pt x="160" y="185"/>
                  <a:pt x="160" y="185"/>
                </a:cubicBezTo>
                <a:cubicBezTo>
                  <a:pt x="160" y="187"/>
                  <a:pt x="160" y="189"/>
                  <a:pt x="160" y="191"/>
                </a:cubicBezTo>
                <a:cubicBezTo>
                  <a:pt x="160" y="192"/>
                  <a:pt x="160" y="192"/>
                  <a:pt x="160" y="192"/>
                </a:cubicBezTo>
                <a:cubicBezTo>
                  <a:pt x="161" y="193"/>
                  <a:pt x="161" y="193"/>
                  <a:pt x="161" y="194"/>
                </a:cubicBezTo>
                <a:close/>
                <a:moveTo>
                  <a:pt x="193" y="72"/>
                </a:moveTo>
                <a:cubicBezTo>
                  <a:pt x="192" y="73"/>
                  <a:pt x="191" y="75"/>
                  <a:pt x="189" y="76"/>
                </a:cubicBezTo>
                <a:cubicBezTo>
                  <a:pt x="190" y="76"/>
                  <a:pt x="190" y="77"/>
                  <a:pt x="190" y="77"/>
                </a:cubicBezTo>
                <a:cubicBezTo>
                  <a:pt x="192" y="76"/>
                  <a:pt x="193" y="75"/>
                  <a:pt x="194" y="74"/>
                </a:cubicBezTo>
                <a:cubicBezTo>
                  <a:pt x="194" y="74"/>
                  <a:pt x="194" y="73"/>
                  <a:pt x="193" y="72"/>
                </a:cubicBezTo>
                <a:close/>
                <a:moveTo>
                  <a:pt x="192" y="162"/>
                </a:moveTo>
                <a:cubicBezTo>
                  <a:pt x="193" y="163"/>
                  <a:pt x="194" y="163"/>
                  <a:pt x="194" y="164"/>
                </a:cubicBezTo>
                <a:cubicBezTo>
                  <a:pt x="195" y="163"/>
                  <a:pt x="196" y="162"/>
                  <a:pt x="197" y="162"/>
                </a:cubicBezTo>
                <a:cubicBezTo>
                  <a:pt x="196" y="161"/>
                  <a:pt x="195" y="160"/>
                  <a:pt x="194" y="160"/>
                </a:cubicBezTo>
                <a:cubicBezTo>
                  <a:pt x="193" y="160"/>
                  <a:pt x="193" y="161"/>
                  <a:pt x="192" y="162"/>
                </a:cubicBezTo>
                <a:close/>
                <a:moveTo>
                  <a:pt x="224" y="196"/>
                </a:moveTo>
                <a:cubicBezTo>
                  <a:pt x="225" y="195"/>
                  <a:pt x="225" y="195"/>
                  <a:pt x="225" y="195"/>
                </a:cubicBezTo>
                <a:cubicBezTo>
                  <a:pt x="224" y="194"/>
                  <a:pt x="225" y="193"/>
                  <a:pt x="226" y="193"/>
                </a:cubicBezTo>
                <a:cubicBezTo>
                  <a:pt x="226" y="193"/>
                  <a:pt x="226" y="193"/>
                  <a:pt x="226" y="193"/>
                </a:cubicBezTo>
                <a:cubicBezTo>
                  <a:pt x="226" y="192"/>
                  <a:pt x="225" y="192"/>
                  <a:pt x="224" y="192"/>
                </a:cubicBezTo>
                <a:cubicBezTo>
                  <a:pt x="223" y="192"/>
                  <a:pt x="223" y="193"/>
                  <a:pt x="222" y="194"/>
                </a:cubicBezTo>
                <a:cubicBezTo>
                  <a:pt x="222" y="195"/>
                  <a:pt x="223" y="195"/>
                  <a:pt x="224" y="196"/>
                </a:cubicBezTo>
                <a:close/>
                <a:moveTo>
                  <a:pt x="125" y="219"/>
                </a:moveTo>
                <a:cubicBezTo>
                  <a:pt x="126" y="218"/>
                  <a:pt x="127" y="217"/>
                  <a:pt x="127" y="217"/>
                </a:cubicBezTo>
                <a:cubicBezTo>
                  <a:pt x="126" y="216"/>
                  <a:pt x="126" y="215"/>
                  <a:pt x="125" y="214"/>
                </a:cubicBezTo>
                <a:cubicBezTo>
                  <a:pt x="124" y="214"/>
                  <a:pt x="124" y="215"/>
                  <a:pt x="123" y="215"/>
                </a:cubicBezTo>
                <a:cubicBezTo>
                  <a:pt x="124" y="216"/>
                  <a:pt x="125" y="218"/>
                  <a:pt x="125" y="219"/>
                </a:cubicBezTo>
                <a:close/>
                <a:moveTo>
                  <a:pt x="69" y="115"/>
                </a:moveTo>
                <a:cubicBezTo>
                  <a:pt x="69" y="114"/>
                  <a:pt x="70" y="113"/>
                  <a:pt x="70" y="112"/>
                </a:cubicBezTo>
                <a:cubicBezTo>
                  <a:pt x="69" y="111"/>
                  <a:pt x="69" y="111"/>
                  <a:pt x="68" y="111"/>
                </a:cubicBezTo>
                <a:cubicBezTo>
                  <a:pt x="67" y="112"/>
                  <a:pt x="67" y="112"/>
                  <a:pt x="66" y="113"/>
                </a:cubicBezTo>
                <a:cubicBezTo>
                  <a:pt x="67" y="114"/>
                  <a:pt x="68" y="114"/>
                  <a:pt x="69" y="115"/>
                </a:cubicBezTo>
                <a:close/>
                <a:moveTo>
                  <a:pt x="117" y="58"/>
                </a:moveTo>
                <a:cubicBezTo>
                  <a:pt x="116" y="58"/>
                  <a:pt x="116" y="59"/>
                  <a:pt x="116" y="59"/>
                </a:cubicBezTo>
                <a:cubicBezTo>
                  <a:pt x="115" y="59"/>
                  <a:pt x="115" y="59"/>
                  <a:pt x="115" y="60"/>
                </a:cubicBezTo>
                <a:cubicBezTo>
                  <a:pt x="115" y="61"/>
                  <a:pt x="115" y="61"/>
                  <a:pt x="115" y="62"/>
                </a:cubicBezTo>
                <a:cubicBezTo>
                  <a:pt x="115" y="63"/>
                  <a:pt x="115" y="63"/>
                  <a:pt x="115" y="64"/>
                </a:cubicBezTo>
                <a:cubicBezTo>
                  <a:pt x="116" y="64"/>
                  <a:pt x="116" y="64"/>
                  <a:pt x="116" y="64"/>
                </a:cubicBezTo>
                <a:cubicBezTo>
                  <a:pt x="117" y="64"/>
                  <a:pt x="117" y="64"/>
                  <a:pt x="117" y="63"/>
                </a:cubicBezTo>
                <a:cubicBezTo>
                  <a:pt x="117" y="61"/>
                  <a:pt x="117" y="60"/>
                  <a:pt x="117" y="59"/>
                </a:cubicBezTo>
                <a:cubicBezTo>
                  <a:pt x="117" y="59"/>
                  <a:pt x="117" y="58"/>
                  <a:pt x="117" y="58"/>
                </a:cubicBezTo>
                <a:close/>
                <a:moveTo>
                  <a:pt x="34" y="71"/>
                </a:moveTo>
                <a:cubicBezTo>
                  <a:pt x="34" y="71"/>
                  <a:pt x="35" y="70"/>
                  <a:pt x="35" y="69"/>
                </a:cubicBezTo>
                <a:cubicBezTo>
                  <a:pt x="35" y="69"/>
                  <a:pt x="35" y="69"/>
                  <a:pt x="35" y="69"/>
                </a:cubicBezTo>
                <a:cubicBezTo>
                  <a:pt x="34" y="67"/>
                  <a:pt x="33" y="66"/>
                  <a:pt x="33" y="65"/>
                </a:cubicBezTo>
                <a:cubicBezTo>
                  <a:pt x="33" y="65"/>
                  <a:pt x="33" y="65"/>
                  <a:pt x="33" y="65"/>
                </a:cubicBezTo>
                <a:cubicBezTo>
                  <a:pt x="33" y="67"/>
                  <a:pt x="33" y="69"/>
                  <a:pt x="33" y="71"/>
                </a:cubicBezTo>
                <a:cubicBezTo>
                  <a:pt x="33" y="71"/>
                  <a:pt x="34" y="71"/>
                  <a:pt x="34" y="71"/>
                </a:cubicBezTo>
                <a:close/>
                <a:moveTo>
                  <a:pt x="214" y="187"/>
                </a:moveTo>
                <a:cubicBezTo>
                  <a:pt x="215" y="188"/>
                  <a:pt x="216" y="189"/>
                  <a:pt x="217" y="190"/>
                </a:cubicBezTo>
                <a:cubicBezTo>
                  <a:pt x="217" y="189"/>
                  <a:pt x="218" y="189"/>
                  <a:pt x="218" y="188"/>
                </a:cubicBezTo>
                <a:cubicBezTo>
                  <a:pt x="217" y="187"/>
                  <a:pt x="216" y="187"/>
                  <a:pt x="215" y="186"/>
                </a:cubicBezTo>
                <a:cubicBezTo>
                  <a:pt x="215" y="186"/>
                  <a:pt x="214" y="187"/>
                  <a:pt x="214" y="187"/>
                </a:cubicBezTo>
                <a:close/>
                <a:moveTo>
                  <a:pt x="114" y="37"/>
                </a:moveTo>
                <a:cubicBezTo>
                  <a:pt x="115" y="36"/>
                  <a:pt x="115" y="36"/>
                  <a:pt x="116" y="35"/>
                </a:cubicBezTo>
                <a:cubicBezTo>
                  <a:pt x="116" y="35"/>
                  <a:pt x="116" y="35"/>
                  <a:pt x="116" y="35"/>
                </a:cubicBezTo>
                <a:cubicBezTo>
                  <a:pt x="116" y="34"/>
                  <a:pt x="116" y="33"/>
                  <a:pt x="116" y="32"/>
                </a:cubicBezTo>
                <a:cubicBezTo>
                  <a:pt x="115" y="32"/>
                  <a:pt x="115" y="31"/>
                  <a:pt x="114" y="31"/>
                </a:cubicBezTo>
                <a:cubicBezTo>
                  <a:pt x="114" y="32"/>
                  <a:pt x="114" y="36"/>
                  <a:pt x="114" y="37"/>
                </a:cubicBezTo>
                <a:close/>
                <a:moveTo>
                  <a:pt x="136" y="210"/>
                </a:moveTo>
                <a:cubicBezTo>
                  <a:pt x="136" y="210"/>
                  <a:pt x="136" y="210"/>
                  <a:pt x="136" y="210"/>
                </a:cubicBezTo>
                <a:cubicBezTo>
                  <a:pt x="137" y="213"/>
                  <a:pt x="138" y="216"/>
                  <a:pt x="139" y="218"/>
                </a:cubicBezTo>
                <a:cubicBezTo>
                  <a:pt x="139" y="218"/>
                  <a:pt x="139" y="217"/>
                  <a:pt x="139" y="216"/>
                </a:cubicBezTo>
                <a:cubicBezTo>
                  <a:pt x="140" y="216"/>
                  <a:pt x="139" y="215"/>
                  <a:pt x="139" y="214"/>
                </a:cubicBezTo>
                <a:cubicBezTo>
                  <a:pt x="138" y="213"/>
                  <a:pt x="138" y="212"/>
                  <a:pt x="137" y="211"/>
                </a:cubicBezTo>
                <a:cubicBezTo>
                  <a:pt x="137" y="211"/>
                  <a:pt x="137" y="210"/>
                  <a:pt x="136" y="210"/>
                </a:cubicBezTo>
                <a:close/>
                <a:moveTo>
                  <a:pt x="70" y="183"/>
                </a:moveTo>
                <a:cubicBezTo>
                  <a:pt x="71" y="183"/>
                  <a:pt x="72" y="182"/>
                  <a:pt x="72" y="181"/>
                </a:cubicBezTo>
                <a:cubicBezTo>
                  <a:pt x="71" y="180"/>
                  <a:pt x="70" y="179"/>
                  <a:pt x="70" y="178"/>
                </a:cubicBezTo>
                <a:cubicBezTo>
                  <a:pt x="69" y="179"/>
                  <a:pt x="69" y="179"/>
                  <a:pt x="68" y="180"/>
                </a:cubicBezTo>
                <a:cubicBezTo>
                  <a:pt x="69" y="181"/>
                  <a:pt x="69" y="182"/>
                  <a:pt x="70" y="183"/>
                </a:cubicBezTo>
                <a:close/>
                <a:moveTo>
                  <a:pt x="195" y="84"/>
                </a:moveTo>
                <a:cubicBezTo>
                  <a:pt x="196" y="83"/>
                  <a:pt x="197" y="83"/>
                  <a:pt x="197" y="82"/>
                </a:cubicBezTo>
                <a:cubicBezTo>
                  <a:pt x="197" y="81"/>
                  <a:pt x="197" y="80"/>
                  <a:pt x="196" y="79"/>
                </a:cubicBezTo>
                <a:cubicBezTo>
                  <a:pt x="195" y="80"/>
                  <a:pt x="194" y="81"/>
                  <a:pt x="194" y="82"/>
                </a:cubicBezTo>
                <a:cubicBezTo>
                  <a:pt x="194" y="82"/>
                  <a:pt x="195" y="83"/>
                  <a:pt x="195" y="84"/>
                </a:cubicBezTo>
                <a:close/>
                <a:moveTo>
                  <a:pt x="127" y="220"/>
                </a:moveTo>
                <a:cubicBezTo>
                  <a:pt x="127" y="221"/>
                  <a:pt x="128" y="222"/>
                  <a:pt x="128" y="223"/>
                </a:cubicBezTo>
                <a:cubicBezTo>
                  <a:pt x="128" y="222"/>
                  <a:pt x="128" y="222"/>
                  <a:pt x="128" y="222"/>
                </a:cubicBezTo>
                <a:cubicBezTo>
                  <a:pt x="128" y="221"/>
                  <a:pt x="128" y="221"/>
                  <a:pt x="129" y="221"/>
                </a:cubicBezTo>
                <a:cubicBezTo>
                  <a:pt x="129" y="220"/>
                  <a:pt x="130" y="220"/>
                  <a:pt x="130" y="221"/>
                </a:cubicBezTo>
                <a:cubicBezTo>
                  <a:pt x="130" y="221"/>
                  <a:pt x="131" y="221"/>
                  <a:pt x="131" y="221"/>
                </a:cubicBezTo>
                <a:cubicBezTo>
                  <a:pt x="131" y="221"/>
                  <a:pt x="131" y="220"/>
                  <a:pt x="131" y="220"/>
                </a:cubicBezTo>
                <a:cubicBezTo>
                  <a:pt x="130" y="219"/>
                  <a:pt x="129" y="218"/>
                  <a:pt x="129" y="218"/>
                </a:cubicBezTo>
                <a:cubicBezTo>
                  <a:pt x="128" y="219"/>
                  <a:pt x="127" y="219"/>
                  <a:pt x="127" y="220"/>
                </a:cubicBezTo>
                <a:close/>
                <a:moveTo>
                  <a:pt x="160" y="240"/>
                </a:moveTo>
                <a:cubicBezTo>
                  <a:pt x="160" y="237"/>
                  <a:pt x="160" y="234"/>
                  <a:pt x="159" y="231"/>
                </a:cubicBezTo>
                <a:cubicBezTo>
                  <a:pt x="159" y="231"/>
                  <a:pt x="159" y="231"/>
                  <a:pt x="159" y="231"/>
                </a:cubicBezTo>
                <a:cubicBezTo>
                  <a:pt x="159" y="234"/>
                  <a:pt x="158" y="236"/>
                  <a:pt x="158" y="239"/>
                </a:cubicBezTo>
                <a:cubicBezTo>
                  <a:pt x="159" y="239"/>
                  <a:pt x="159" y="240"/>
                  <a:pt x="160" y="240"/>
                </a:cubicBezTo>
                <a:close/>
                <a:moveTo>
                  <a:pt x="207" y="61"/>
                </a:moveTo>
                <a:cubicBezTo>
                  <a:pt x="207" y="62"/>
                  <a:pt x="206" y="62"/>
                  <a:pt x="205" y="63"/>
                </a:cubicBezTo>
                <a:cubicBezTo>
                  <a:pt x="206" y="64"/>
                  <a:pt x="206" y="64"/>
                  <a:pt x="206" y="66"/>
                </a:cubicBezTo>
                <a:cubicBezTo>
                  <a:pt x="207" y="65"/>
                  <a:pt x="208" y="64"/>
                  <a:pt x="209" y="64"/>
                </a:cubicBezTo>
                <a:cubicBezTo>
                  <a:pt x="209" y="63"/>
                  <a:pt x="208" y="62"/>
                  <a:pt x="207" y="61"/>
                </a:cubicBezTo>
                <a:close/>
                <a:moveTo>
                  <a:pt x="95" y="159"/>
                </a:moveTo>
                <a:cubicBezTo>
                  <a:pt x="94" y="159"/>
                  <a:pt x="93" y="160"/>
                  <a:pt x="92" y="161"/>
                </a:cubicBezTo>
                <a:cubicBezTo>
                  <a:pt x="93" y="161"/>
                  <a:pt x="93" y="162"/>
                  <a:pt x="94" y="163"/>
                </a:cubicBezTo>
                <a:cubicBezTo>
                  <a:pt x="95" y="162"/>
                  <a:pt x="96" y="162"/>
                  <a:pt x="96" y="162"/>
                </a:cubicBezTo>
                <a:cubicBezTo>
                  <a:pt x="96" y="161"/>
                  <a:pt x="95" y="160"/>
                  <a:pt x="95" y="159"/>
                </a:cubicBezTo>
                <a:close/>
                <a:moveTo>
                  <a:pt x="150" y="92"/>
                </a:moveTo>
                <a:cubicBezTo>
                  <a:pt x="151" y="92"/>
                  <a:pt x="151" y="92"/>
                  <a:pt x="152" y="92"/>
                </a:cubicBezTo>
                <a:cubicBezTo>
                  <a:pt x="152" y="90"/>
                  <a:pt x="151" y="89"/>
                  <a:pt x="151" y="87"/>
                </a:cubicBezTo>
                <a:cubicBezTo>
                  <a:pt x="149" y="89"/>
                  <a:pt x="150" y="90"/>
                  <a:pt x="150" y="92"/>
                </a:cubicBezTo>
                <a:close/>
                <a:moveTo>
                  <a:pt x="137" y="72"/>
                </a:moveTo>
                <a:cubicBezTo>
                  <a:pt x="137" y="72"/>
                  <a:pt x="137" y="72"/>
                  <a:pt x="137" y="73"/>
                </a:cubicBezTo>
                <a:cubicBezTo>
                  <a:pt x="136" y="73"/>
                  <a:pt x="136" y="73"/>
                  <a:pt x="135" y="74"/>
                </a:cubicBezTo>
                <a:cubicBezTo>
                  <a:pt x="135" y="74"/>
                  <a:pt x="135" y="74"/>
                  <a:pt x="135" y="75"/>
                </a:cubicBezTo>
                <a:cubicBezTo>
                  <a:pt x="135" y="75"/>
                  <a:pt x="135" y="76"/>
                  <a:pt x="135" y="77"/>
                </a:cubicBezTo>
                <a:cubicBezTo>
                  <a:pt x="135" y="77"/>
                  <a:pt x="136" y="78"/>
                  <a:pt x="137" y="78"/>
                </a:cubicBezTo>
                <a:cubicBezTo>
                  <a:pt x="137" y="76"/>
                  <a:pt x="137" y="74"/>
                  <a:pt x="137" y="72"/>
                </a:cubicBezTo>
                <a:close/>
                <a:moveTo>
                  <a:pt x="108" y="119"/>
                </a:moveTo>
                <a:cubicBezTo>
                  <a:pt x="107" y="119"/>
                  <a:pt x="106" y="120"/>
                  <a:pt x="105" y="120"/>
                </a:cubicBezTo>
                <a:cubicBezTo>
                  <a:pt x="106" y="122"/>
                  <a:pt x="106" y="123"/>
                  <a:pt x="107" y="124"/>
                </a:cubicBezTo>
                <a:cubicBezTo>
                  <a:pt x="107" y="123"/>
                  <a:pt x="108" y="122"/>
                  <a:pt x="109" y="122"/>
                </a:cubicBezTo>
                <a:cubicBezTo>
                  <a:pt x="109" y="122"/>
                  <a:pt x="109" y="121"/>
                  <a:pt x="109" y="121"/>
                </a:cubicBezTo>
                <a:cubicBezTo>
                  <a:pt x="109" y="120"/>
                  <a:pt x="108" y="120"/>
                  <a:pt x="108" y="119"/>
                </a:cubicBezTo>
                <a:close/>
                <a:moveTo>
                  <a:pt x="132" y="68"/>
                </a:moveTo>
                <a:cubicBezTo>
                  <a:pt x="131" y="70"/>
                  <a:pt x="129" y="71"/>
                  <a:pt x="128" y="72"/>
                </a:cubicBezTo>
                <a:cubicBezTo>
                  <a:pt x="128" y="72"/>
                  <a:pt x="129" y="73"/>
                  <a:pt x="129" y="72"/>
                </a:cubicBezTo>
                <a:cubicBezTo>
                  <a:pt x="130" y="72"/>
                  <a:pt x="131" y="72"/>
                  <a:pt x="132" y="71"/>
                </a:cubicBezTo>
                <a:cubicBezTo>
                  <a:pt x="132" y="70"/>
                  <a:pt x="132" y="70"/>
                  <a:pt x="132" y="68"/>
                </a:cubicBezTo>
                <a:close/>
                <a:moveTo>
                  <a:pt x="36" y="49"/>
                </a:moveTo>
                <a:cubicBezTo>
                  <a:pt x="36" y="49"/>
                  <a:pt x="35" y="49"/>
                  <a:pt x="35" y="49"/>
                </a:cubicBezTo>
                <a:cubicBezTo>
                  <a:pt x="35" y="50"/>
                  <a:pt x="34" y="51"/>
                  <a:pt x="33" y="52"/>
                </a:cubicBezTo>
                <a:cubicBezTo>
                  <a:pt x="33" y="53"/>
                  <a:pt x="33" y="54"/>
                  <a:pt x="33" y="55"/>
                </a:cubicBezTo>
                <a:cubicBezTo>
                  <a:pt x="34" y="54"/>
                  <a:pt x="35" y="54"/>
                  <a:pt x="35" y="53"/>
                </a:cubicBezTo>
                <a:cubicBezTo>
                  <a:pt x="36" y="53"/>
                  <a:pt x="36" y="53"/>
                  <a:pt x="36" y="52"/>
                </a:cubicBezTo>
                <a:cubicBezTo>
                  <a:pt x="36" y="51"/>
                  <a:pt x="36" y="50"/>
                  <a:pt x="36" y="49"/>
                </a:cubicBezTo>
                <a:close/>
                <a:moveTo>
                  <a:pt x="200" y="55"/>
                </a:moveTo>
                <a:cubicBezTo>
                  <a:pt x="200" y="55"/>
                  <a:pt x="199" y="56"/>
                  <a:pt x="198" y="56"/>
                </a:cubicBezTo>
                <a:cubicBezTo>
                  <a:pt x="198" y="57"/>
                  <a:pt x="197" y="58"/>
                  <a:pt x="196" y="58"/>
                </a:cubicBezTo>
                <a:cubicBezTo>
                  <a:pt x="195" y="59"/>
                  <a:pt x="194" y="59"/>
                  <a:pt x="193" y="60"/>
                </a:cubicBezTo>
                <a:cubicBezTo>
                  <a:pt x="193" y="60"/>
                  <a:pt x="193" y="60"/>
                  <a:pt x="193" y="60"/>
                </a:cubicBezTo>
                <a:cubicBezTo>
                  <a:pt x="193" y="60"/>
                  <a:pt x="193" y="61"/>
                  <a:pt x="193" y="61"/>
                </a:cubicBezTo>
                <a:cubicBezTo>
                  <a:pt x="193" y="61"/>
                  <a:pt x="193" y="61"/>
                  <a:pt x="193" y="61"/>
                </a:cubicBezTo>
                <a:cubicBezTo>
                  <a:pt x="196" y="59"/>
                  <a:pt x="198" y="57"/>
                  <a:pt x="201" y="56"/>
                </a:cubicBezTo>
                <a:cubicBezTo>
                  <a:pt x="201" y="55"/>
                  <a:pt x="201" y="55"/>
                  <a:pt x="200" y="55"/>
                </a:cubicBezTo>
                <a:close/>
                <a:moveTo>
                  <a:pt x="128" y="185"/>
                </a:moveTo>
                <a:cubicBezTo>
                  <a:pt x="127" y="186"/>
                  <a:pt x="126" y="186"/>
                  <a:pt x="125" y="187"/>
                </a:cubicBezTo>
                <a:cubicBezTo>
                  <a:pt x="126" y="189"/>
                  <a:pt x="127" y="190"/>
                  <a:pt x="128" y="192"/>
                </a:cubicBezTo>
                <a:cubicBezTo>
                  <a:pt x="128" y="192"/>
                  <a:pt x="128" y="192"/>
                  <a:pt x="129" y="192"/>
                </a:cubicBezTo>
                <a:cubicBezTo>
                  <a:pt x="128" y="190"/>
                  <a:pt x="128" y="187"/>
                  <a:pt x="128" y="185"/>
                </a:cubicBezTo>
                <a:close/>
                <a:moveTo>
                  <a:pt x="147" y="199"/>
                </a:moveTo>
                <a:cubicBezTo>
                  <a:pt x="148" y="200"/>
                  <a:pt x="149" y="201"/>
                  <a:pt x="150" y="202"/>
                </a:cubicBezTo>
                <a:cubicBezTo>
                  <a:pt x="150" y="202"/>
                  <a:pt x="150" y="202"/>
                  <a:pt x="150" y="201"/>
                </a:cubicBezTo>
                <a:cubicBezTo>
                  <a:pt x="150" y="200"/>
                  <a:pt x="150" y="199"/>
                  <a:pt x="150" y="198"/>
                </a:cubicBezTo>
                <a:cubicBezTo>
                  <a:pt x="148" y="197"/>
                  <a:pt x="148" y="197"/>
                  <a:pt x="147" y="199"/>
                </a:cubicBezTo>
                <a:close/>
                <a:moveTo>
                  <a:pt x="37" y="178"/>
                </a:moveTo>
                <a:cubicBezTo>
                  <a:pt x="37" y="178"/>
                  <a:pt x="37" y="178"/>
                  <a:pt x="36" y="178"/>
                </a:cubicBezTo>
                <a:cubicBezTo>
                  <a:pt x="36" y="180"/>
                  <a:pt x="37" y="181"/>
                  <a:pt x="39" y="183"/>
                </a:cubicBezTo>
                <a:cubicBezTo>
                  <a:pt x="40" y="181"/>
                  <a:pt x="39" y="179"/>
                  <a:pt x="37" y="178"/>
                </a:cubicBezTo>
                <a:close/>
                <a:moveTo>
                  <a:pt x="125" y="222"/>
                </a:moveTo>
                <a:cubicBezTo>
                  <a:pt x="125" y="222"/>
                  <a:pt x="124" y="223"/>
                  <a:pt x="124" y="223"/>
                </a:cubicBezTo>
                <a:cubicBezTo>
                  <a:pt x="125" y="225"/>
                  <a:pt x="127" y="226"/>
                  <a:pt x="128" y="227"/>
                </a:cubicBezTo>
                <a:cubicBezTo>
                  <a:pt x="128" y="227"/>
                  <a:pt x="129" y="227"/>
                  <a:pt x="129" y="227"/>
                </a:cubicBezTo>
                <a:cubicBezTo>
                  <a:pt x="128" y="225"/>
                  <a:pt x="127" y="223"/>
                  <a:pt x="125" y="222"/>
                </a:cubicBezTo>
                <a:close/>
                <a:moveTo>
                  <a:pt x="220" y="49"/>
                </a:moveTo>
                <a:cubicBezTo>
                  <a:pt x="219" y="50"/>
                  <a:pt x="217" y="53"/>
                  <a:pt x="217" y="54"/>
                </a:cubicBezTo>
                <a:cubicBezTo>
                  <a:pt x="219" y="53"/>
                  <a:pt x="220" y="53"/>
                  <a:pt x="221" y="52"/>
                </a:cubicBezTo>
                <a:cubicBezTo>
                  <a:pt x="221" y="51"/>
                  <a:pt x="221" y="50"/>
                  <a:pt x="220" y="49"/>
                </a:cubicBezTo>
                <a:close/>
                <a:moveTo>
                  <a:pt x="183" y="169"/>
                </a:moveTo>
                <a:cubicBezTo>
                  <a:pt x="182" y="168"/>
                  <a:pt x="182" y="167"/>
                  <a:pt x="181" y="166"/>
                </a:cubicBezTo>
                <a:cubicBezTo>
                  <a:pt x="180" y="167"/>
                  <a:pt x="179" y="168"/>
                  <a:pt x="179" y="168"/>
                </a:cubicBezTo>
                <a:cubicBezTo>
                  <a:pt x="180" y="169"/>
                  <a:pt x="181" y="170"/>
                  <a:pt x="182" y="171"/>
                </a:cubicBezTo>
                <a:cubicBezTo>
                  <a:pt x="182" y="170"/>
                  <a:pt x="183" y="170"/>
                  <a:pt x="183" y="169"/>
                </a:cubicBezTo>
                <a:close/>
                <a:moveTo>
                  <a:pt x="97" y="110"/>
                </a:moveTo>
                <a:cubicBezTo>
                  <a:pt x="95" y="112"/>
                  <a:pt x="93" y="115"/>
                  <a:pt x="91" y="117"/>
                </a:cubicBezTo>
                <a:cubicBezTo>
                  <a:pt x="91" y="117"/>
                  <a:pt x="91" y="117"/>
                  <a:pt x="92" y="118"/>
                </a:cubicBezTo>
                <a:cubicBezTo>
                  <a:pt x="93" y="117"/>
                  <a:pt x="96" y="111"/>
                  <a:pt x="97" y="110"/>
                </a:cubicBezTo>
                <a:close/>
                <a:moveTo>
                  <a:pt x="156" y="85"/>
                </a:moveTo>
                <a:cubicBezTo>
                  <a:pt x="156" y="85"/>
                  <a:pt x="156" y="85"/>
                  <a:pt x="156" y="85"/>
                </a:cubicBezTo>
                <a:cubicBezTo>
                  <a:pt x="156" y="84"/>
                  <a:pt x="156" y="84"/>
                  <a:pt x="155" y="84"/>
                </a:cubicBezTo>
                <a:cubicBezTo>
                  <a:pt x="155" y="83"/>
                  <a:pt x="155" y="83"/>
                  <a:pt x="156" y="82"/>
                </a:cubicBezTo>
                <a:cubicBezTo>
                  <a:pt x="156" y="82"/>
                  <a:pt x="156" y="81"/>
                  <a:pt x="156" y="81"/>
                </a:cubicBezTo>
                <a:cubicBezTo>
                  <a:pt x="156" y="80"/>
                  <a:pt x="156" y="79"/>
                  <a:pt x="156" y="78"/>
                </a:cubicBezTo>
                <a:cubicBezTo>
                  <a:pt x="156" y="77"/>
                  <a:pt x="156" y="77"/>
                  <a:pt x="156" y="76"/>
                </a:cubicBezTo>
                <a:cubicBezTo>
                  <a:pt x="155" y="77"/>
                  <a:pt x="155" y="77"/>
                  <a:pt x="155" y="78"/>
                </a:cubicBezTo>
                <a:cubicBezTo>
                  <a:pt x="155" y="78"/>
                  <a:pt x="155" y="78"/>
                  <a:pt x="155" y="79"/>
                </a:cubicBezTo>
                <a:cubicBezTo>
                  <a:pt x="156" y="79"/>
                  <a:pt x="156" y="80"/>
                  <a:pt x="156" y="81"/>
                </a:cubicBezTo>
                <a:cubicBezTo>
                  <a:pt x="155" y="81"/>
                  <a:pt x="155" y="81"/>
                  <a:pt x="155" y="81"/>
                </a:cubicBezTo>
                <a:cubicBezTo>
                  <a:pt x="155" y="81"/>
                  <a:pt x="155" y="82"/>
                  <a:pt x="155" y="82"/>
                </a:cubicBezTo>
                <a:cubicBezTo>
                  <a:pt x="155" y="82"/>
                  <a:pt x="155" y="83"/>
                  <a:pt x="155" y="83"/>
                </a:cubicBezTo>
                <a:cubicBezTo>
                  <a:pt x="155" y="84"/>
                  <a:pt x="155" y="85"/>
                  <a:pt x="155" y="85"/>
                </a:cubicBezTo>
                <a:cubicBezTo>
                  <a:pt x="155" y="85"/>
                  <a:pt x="155" y="85"/>
                  <a:pt x="156" y="85"/>
                </a:cubicBezTo>
                <a:close/>
                <a:moveTo>
                  <a:pt x="196" y="96"/>
                </a:moveTo>
                <a:cubicBezTo>
                  <a:pt x="195" y="97"/>
                  <a:pt x="194" y="97"/>
                  <a:pt x="194" y="98"/>
                </a:cubicBezTo>
                <a:cubicBezTo>
                  <a:pt x="194" y="98"/>
                  <a:pt x="193" y="98"/>
                  <a:pt x="193" y="98"/>
                </a:cubicBezTo>
                <a:cubicBezTo>
                  <a:pt x="192" y="99"/>
                  <a:pt x="191" y="100"/>
                  <a:pt x="189" y="101"/>
                </a:cubicBezTo>
                <a:cubicBezTo>
                  <a:pt x="190" y="101"/>
                  <a:pt x="190" y="101"/>
                  <a:pt x="190" y="102"/>
                </a:cubicBezTo>
                <a:cubicBezTo>
                  <a:pt x="192" y="100"/>
                  <a:pt x="194" y="99"/>
                  <a:pt x="196" y="98"/>
                </a:cubicBezTo>
                <a:cubicBezTo>
                  <a:pt x="196" y="97"/>
                  <a:pt x="196" y="97"/>
                  <a:pt x="196" y="96"/>
                </a:cubicBezTo>
                <a:close/>
                <a:moveTo>
                  <a:pt x="111" y="242"/>
                </a:moveTo>
                <a:cubicBezTo>
                  <a:pt x="110" y="245"/>
                  <a:pt x="111" y="248"/>
                  <a:pt x="111" y="252"/>
                </a:cubicBezTo>
                <a:cubicBezTo>
                  <a:pt x="112" y="252"/>
                  <a:pt x="112" y="252"/>
                  <a:pt x="112" y="252"/>
                </a:cubicBezTo>
                <a:cubicBezTo>
                  <a:pt x="112" y="252"/>
                  <a:pt x="112" y="252"/>
                  <a:pt x="112" y="251"/>
                </a:cubicBezTo>
                <a:cubicBezTo>
                  <a:pt x="112" y="249"/>
                  <a:pt x="112" y="247"/>
                  <a:pt x="112" y="244"/>
                </a:cubicBezTo>
                <a:cubicBezTo>
                  <a:pt x="112" y="243"/>
                  <a:pt x="112" y="242"/>
                  <a:pt x="111" y="242"/>
                </a:cubicBezTo>
                <a:close/>
                <a:moveTo>
                  <a:pt x="147" y="61"/>
                </a:moveTo>
                <a:cubicBezTo>
                  <a:pt x="147" y="59"/>
                  <a:pt x="147" y="57"/>
                  <a:pt x="147" y="55"/>
                </a:cubicBezTo>
                <a:cubicBezTo>
                  <a:pt x="146" y="55"/>
                  <a:pt x="146" y="55"/>
                  <a:pt x="145" y="55"/>
                </a:cubicBezTo>
                <a:cubicBezTo>
                  <a:pt x="146" y="58"/>
                  <a:pt x="146" y="60"/>
                  <a:pt x="146" y="62"/>
                </a:cubicBezTo>
                <a:cubicBezTo>
                  <a:pt x="146" y="62"/>
                  <a:pt x="146" y="62"/>
                  <a:pt x="147" y="62"/>
                </a:cubicBezTo>
                <a:cubicBezTo>
                  <a:pt x="147" y="62"/>
                  <a:pt x="147" y="62"/>
                  <a:pt x="147" y="61"/>
                </a:cubicBezTo>
                <a:close/>
                <a:moveTo>
                  <a:pt x="155" y="11"/>
                </a:moveTo>
                <a:cubicBezTo>
                  <a:pt x="154" y="11"/>
                  <a:pt x="151" y="13"/>
                  <a:pt x="151" y="13"/>
                </a:cubicBezTo>
                <a:cubicBezTo>
                  <a:pt x="152" y="13"/>
                  <a:pt x="154" y="14"/>
                  <a:pt x="155" y="14"/>
                </a:cubicBezTo>
                <a:cubicBezTo>
                  <a:pt x="155" y="13"/>
                  <a:pt x="155" y="12"/>
                  <a:pt x="155" y="11"/>
                </a:cubicBezTo>
                <a:close/>
                <a:moveTo>
                  <a:pt x="38" y="188"/>
                </a:moveTo>
                <a:cubicBezTo>
                  <a:pt x="38" y="190"/>
                  <a:pt x="40" y="192"/>
                  <a:pt x="41" y="194"/>
                </a:cubicBezTo>
                <a:cubicBezTo>
                  <a:pt x="41" y="194"/>
                  <a:pt x="41" y="194"/>
                  <a:pt x="41" y="194"/>
                </a:cubicBezTo>
                <a:cubicBezTo>
                  <a:pt x="41" y="192"/>
                  <a:pt x="41" y="190"/>
                  <a:pt x="40" y="188"/>
                </a:cubicBezTo>
                <a:cubicBezTo>
                  <a:pt x="40" y="188"/>
                  <a:pt x="40" y="188"/>
                  <a:pt x="39" y="188"/>
                </a:cubicBezTo>
                <a:cubicBezTo>
                  <a:pt x="39" y="188"/>
                  <a:pt x="39" y="188"/>
                  <a:pt x="38" y="188"/>
                </a:cubicBezTo>
                <a:close/>
                <a:moveTo>
                  <a:pt x="138" y="166"/>
                </a:moveTo>
                <a:cubicBezTo>
                  <a:pt x="138" y="166"/>
                  <a:pt x="139" y="166"/>
                  <a:pt x="139" y="165"/>
                </a:cubicBezTo>
                <a:cubicBezTo>
                  <a:pt x="139" y="165"/>
                  <a:pt x="139" y="165"/>
                  <a:pt x="139" y="165"/>
                </a:cubicBezTo>
                <a:cubicBezTo>
                  <a:pt x="139" y="164"/>
                  <a:pt x="138" y="163"/>
                  <a:pt x="138" y="162"/>
                </a:cubicBezTo>
                <a:cubicBezTo>
                  <a:pt x="137" y="162"/>
                  <a:pt x="137" y="163"/>
                  <a:pt x="136" y="163"/>
                </a:cubicBezTo>
                <a:cubicBezTo>
                  <a:pt x="136" y="164"/>
                  <a:pt x="136" y="165"/>
                  <a:pt x="136" y="165"/>
                </a:cubicBezTo>
                <a:cubicBezTo>
                  <a:pt x="137" y="165"/>
                  <a:pt x="137" y="166"/>
                  <a:pt x="138" y="166"/>
                </a:cubicBezTo>
                <a:close/>
                <a:moveTo>
                  <a:pt x="204" y="64"/>
                </a:moveTo>
                <a:cubicBezTo>
                  <a:pt x="203" y="65"/>
                  <a:pt x="199" y="67"/>
                  <a:pt x="199" y="68"/>
                </a:cubicBezTo>
                <a:cubicBezTo>
                  <a:pt x="201" y="67"/>
                  <a:pt x="203" y="67"/>
                  <a:pt x="205" y="66"/>
                </a:cubicBezTo>
                <a:cubicBezTo>
                  <a:pt x="204" y="65"/>
                  <a:pt x="204" y="65"/>
                  <a:pt x="204" y="64"/>
                </a:cubicBezTo>
                <a:close/>
                <a:moveTo>
                  <a:pt x="169" y="138"/>
                </a:moveTo>
                <a:cubicBezTo>
                  <a:pt x="168" y="139"/>
                  <a:pt x="168" y="140"/>
                  <a:pt x="167" y="140"/>
                </a:cubicBezTo>
                <a:cubicBezTo>
                  <a:pt x="167" y="141"/>
                  <a:pt x="167" y="141"/>
                  <a:pt x="167" y="141"/>
                </a:cubicBezTo>
                <a:cubicBezTo>
                  <a:pt x="167" y="142"/>
                  <a:pt x="167" y="142"/>
                  <a:pt x="168" y="143"/>
                </a:cubicBezTo>
                <a:cubicBezTo>
                  <a:pt x="168" y="142"/>
                  <a:pt x="169" y="141"/>
                  <a:pt x="170" y="140"/>
                </a:cubicBezTo>
                <a:cubicBezTo>
                  <a:pt x="170" y="139"/>
                  <a:pt x="169" y="139"/>
                  <a:pt x="169" y="138"/>
                </a:cubicBezTo>
                <a:close/>
                <a:moveTo>
                  <a:pt x="124" y="167"/>
                </a:moveTo>
                <a:cubicBezTo>
                  <a:pt x="124" y="166"/>
                  <a:pt x="124" y="166"/>
                  <a:pt x="125" y="166"/>
                </a:cubicBezTo>
                <a:cubicBezTo>
                  <a:pt x="125" y="166"/>
                  <a:pt x="125" y="165"/>
                  <a:pt x="125" y="165"/>
                </a:cubicBezTo>
                <a:cubicBezTo>
                  <a:pt x="124" y="163"/>
                  <a:pt x="123" y="162"/>
                  <a:pt x="122" y="161"/>
                </a:cubicBezTo>
                <a:cubicBezTo>
                  <a:pt x="122" y="161"/>
                  <a:pt x="122" y="161"/>
                  <a:pt x="122" y="161"/>
                </a:cubicBezTo>
                <a:cubicBezTo>
                  <a:pt x="122" y="163"/>
                  <a:pt x="123" y="165"/>
                  <a:pt x="124" y="167"/>
                </a:cubicBezTo>
                <a:close/>
                <a:moveTo>
                  <a:pt x="220" y="189"/>
                </a:moveTo>
                <a:cubicBezTo>
                  <a:pt x="220" y="190"/>
                  <a:pt x="219" y="190"/>
                  <a:pt x="218" y="191"/>
                </a:cubicBezTo>
                <a:cubicBezTo>
                  <a:pt x="219" y="192"/>
                  <a:pt x="220" y="192"/>
                  <a:pt x="220" y="193"/>
                </a:cubicBezTo>
                <a:cubicBezTo>
                  <a:pt x="221" y="192"/>
                  <a:pt x="222" y="191"/>
                  <a:pt x="222" y="190"/>
                </a:cubicBezTo>
                <a:cubicBezTo>
                  <a:pt x="222" y="190"/>
                  <a:pt x="221" y="189"/>
                  <a:pt x="220" y="189"/>
                </a:cubicBezTo>
                <a:close/>
                <a:moveTo>
                  <a:pt x="143" y="249"/>
                </a:moveTo>
                <a:cubicBezTo>
                  <a:pt x="143" y="250"/>
                  <a:pt x="143" y="251"/>
                  <a:pt x="143" y="252"/>
                </a:cubicBezTo>
                <a:cubicBezTo>
                  <a:pt x="144" y="252"/>
                  <a:pt x="146" y="252"/>
                  <a:pt x="147" y="250"/>
                </a:cubicBezTo>
                <a:cubicBezTo>
                  <a:pt x="145" y="250"/>
                  <a:pt x="144" y="249"/>
                  <a:pt x="143" y="249"/>
                </a:cubicBezTo>
                <a:close/>
                <a:moveTo>
                  <a:pt x="62" y="169"/>
                </a:moveTo>
                <a:cubicBezTo>
                  <a:pt x="63" y="170"/>
                  <a:pt x="63" y="171"/>
                  <a:pt x="64" y="172"/>
                </a:cubicBezTo>
                <a:cubicBezTo>
                  <a:pt x="64" y="172"/>
                  <a:pt x="64" y="172"/>
                  <a:pt x="64" y="172"/>
                </a:cubicBezTo>
                <a:cubicBezTo>
                  <a:pt x="65" y="171"/>
                  <a:pt x="65" y="171"/>
                  <a:pt x="65" y="169"/>
                </a:cubicBezTo>
                <a:cubicBezTo>
                  <a:pt x="65" y="169"/>
                  <a:pt x="65" y="168"/>
                  <a:pt x="64" y="168"/>
                </a:cubicBezTo>
                <a:cubicBezTo>
                  <a:pt x="63" y="168"/>
                  <a:pt x="63" y="169"/>
                  <a:pt x="62" y="169"/>
                </a:cubicBezTo>
                <a:close/>
                <a:moveTo>
                  <a:pt x="112" y="19"/>
                </a:moveTo>
                <a:cubicBezTo>
                  <a:pt x="112" y="19"/>
                  <a:pt x="112" y="19"/>
                  <a:pt x="112" y="19"/>
                </a:cubicBezTo>
                <a:cubicBezTo>
                  <a:pt x="113" y="18"/>
                  <a:pt x="114" y="16"/>
                  <a:pt x="116" y="14"/>
                </a:cubicBezTo>
                <a:cubicBezTo>
                  <a:pt x="115" y="14"/>
                  <a:pt x="115" y="14"/>
                  <a:pt x="115" y="14"/>
                </a:cubicBezTo>
                <a:cubicBezTo>
                  <a:pt x="114" y="15"/>
                  <a:pt x="113" y="15"/>
                  <a:pt x="112" y="15"/>
                </a:cubicBezTo>
                <a:cubicBezTo>
                  <a:pt x="112" y="15"/>
                  <a:pt x="112" y="15"/>
                  <a:pt x="112" y="15"/>
                </a:cubicBezTo>
                <a:cubicBezTo>
                  <a:pt x="112" y="16"/>
                  <a:pt x="112" y="18"/>
                  <a:pt x="112" y="19"/>
                </a:cubicBezTo>
                <a:close/>
                <a:moveTo>
                  <a:pt x="86" y="76"/>
                </a:moveTo>
                <a:cubicBezTo>
                  <a:pt x="84" y="75"/>
                  <a:pt x="83" y="74"/>
                  <a:pt x="81" y="72"/>
                </a:cubicBezTo>
                <a:cubicBezTo>
                  <a:pt x="81" y="72"/>
                  <a:pt x="81" y="72"/>
                  <a:pt x="81" y="73"/>
                </a:cubicBezTo>
                <a:cubicBezTo>
                  <a:pt x="82" y="74"/>
                  <a:pt x="83" y="76"/>
                  <a:pt x="84" y="78"/>
                </a:cubicBezTo>
                <a:cubicBezTo>
                  <a:pt x="85" y="77"/>
                  <a:pt x="85" y="76"/>
                  <a:pt x="86" y="76"/>
                </a:cubicBezTo>
                <a:close/>
                <a:moveTo>
                  <a:pt x="105" y="115"/>
                </a:moveTo>
                <a:cubicBezTo>
                  <a:pt x="104" y="116"/>
                  <a:pt x="104" y="116"/>
                  <a:pt x="104" y="117"/>
                </a:cubicBezTo>
                <a:cubicBezTo>
                  <a:pt x="104" y="117"/>
                  <a:pt x="103" y="117"/>
                  <a:pt x="104" y="117"/>
                </a:cubicBezTo>
                <a:cubicBezTo>
                  <a:pt x="104" y="118"/>
                  <a:pt x="104" y="118"/>
                  <a:pt x="104" y="119"/>
                </a:cubicBezTo>
                <a:cubicBezTo>
                  <a:pt x="105" y="118"/>
                  <a:pt x="106" y="118"/>
                  <a:pt x="108" y="117"/>
                </a:cubicBezTo>
                <a:cubicBezTo>
                  <a:pt x="107" y="116"/>
                  <a:pt x="106" y="116"/>
                  <a:pt x="105" y="115"/>
                </a:cubicBezTo>
                <a:close/>
                <a:moveTo>
                  <a:pt x="120" y="189"/>
                </a:moveTo>
                <a:cubicBezTo>
                  <a:pt x="120" y="189"/>
                  <a:pt x="120" y="189"/>
                  <a:pt x="120" y="189"/>
                </a:cubicBezTo>
                <a:cubicBezTo>
                  <a:pt x="121" y="188"/>
                  <a:pt x="122" y="187"/>
                  <a:pt x="123" y="186"/>
                </a:cubicBezTo>
                <a:cubicBezTo>
                  <a:pt x="122" y="185"/>
                  <a:pt x="122" y="184"/>
                  <a:pt x="121" y="183"/>
                </a:cubicBezTo>
                <a:cubicBezTo>
                  <a:pt x="121" y="183"/>
                  <a:pt x="121" y="183"/>
                  <a:pt x="121" y="183"/>
                </a:cubicBezTo>
                <a:cubicBezTo>
                  <a:pt x="120" y="185"/>
                  <a:pt x="120" y="187"/>
                  <a:pt x="120" y="189"/>
                </a:cubicBezTo>
                <a:close/>
                <a:moveTo>
                  <a:pt x="117" y="48"/>
                </a:moveTo>
                <a:cubicBezTo>
                  <a:pt x="116" y="49"/>
                  <a:pt x="115" y="49"/>
                  <a:pt x="115" y="50"/>
                </a:cubicBezTo>
                <a:cubicBezTo>
                  <a:pt x="115" y="50"/>
                  <a:pt x="115" y="50"/>
                  <a:pt x="115" y="50"/>
                </a:cubicBezTo>
                <a:cubicBezTo>
                  <a:pt x="115" y="51"/>
                  <a:pt x="115" y="52"/>
                  <a:pt x="115" y="54"/>
                </a:cubicBezTo>
                <a:cubicBezTo>
                  <a:pt x="115" y="54"/>
                  <a:pt x="115" y="54"/>
                  <a:pt x="115" y="54"/>
                </a:cubicBezTo>
                <a:cubicBezTo>
                  <a:pt x="116" y="53"/>
                  <a:pt x="116" y="52"/>
                  <a:pt x="117" y="52"/>
                </a:cubicBezTo>
                <a:cubicBezTo>
                  <a:pt x="117" y="52"/>
                  <a:pt x="117" y="51"/>
                  <a:pt x="117" y="51"/>
                </a:cubicBezTo>
                <a:cubicBezTo>
                  <a:pt x="117" y="50"/>
                  <a:pt x="117" y="49"/>
                  <a:pt x="117" y="48"/>
                </a:cubicBezTo>
                <a:close/>
                <a:moveTo>
                  <a:pt x="198" y="160"/>
                </a:moveTo>
                <a:cubicBezTo>
                  <a:pt x="199" y="160"/>
                  <a:pt x="199" y="160"/>
                  <a:pt x="199" y="160"/>
                </a:cubicBezTo>
                <a:cubicBezTo>
                  <a:pt x="199" y="160"/>
                  <a:pt x="199" y="159"/>
                  <a:pt x="199" y="159"/>
                </a:cubicBezTo>
                <a:cubicBezTo>
                  <a:pt x="199" y="159"/>
                  <a:pt x="199" y="158"/>
                  <a:pt x="198" y="158"/>
                </a:cubicBezTo>
                <a:cubicBezTo>
                  <a:pt x="198" y="157"/>
                  <a:pt x="197" y="157"/>
                  <a:pt x="197" y="156"/>
                </a:cubicBezTo>
                <a:cubicBezTo>
                  <a:pt x="196" y="157"/>
                  <a:pt x="196" y="158"/>
                  <a:pt x="195" y="158"/>
                </a:cubicBezTo>
                <a:cubicBezTo>
                  <a:pt x="196" y="159"/>
                  <a:pt x="197" y="160"/>
                  <a:pt x="198" y="160"/>
                </a:cubicBezTo>
                <a:close/>
                <a:moveTo>
                  <a:pt x="76" y="73"/>
                </a:moveTo>
                <a:cubicBezTo>
                  <a:pt x="76" y="73"/>
                  <a:pt x="77" y="72"/>
                  <a:pt x="77" y="72"/>
                </a:cubicBezTo>
                <a:cubicBezTo>
                  <a:pt x="77" y="72"/>
                  <a:pt x="77" y="71"/>
                  <a:pt x="77" y="70"/>
                </a:cubicBezTo>
                <a:cubicBezTo>
                  <a:pt x="77" y="69"/>
                  <a:pt x="76" y="68"/>
                  <a:pt x="74" y="68"/>
                </a:cubicBezTo>
                <a:cubicBezTo>
                  <a:pt x="75" y="69"/>
                  <a:pt x="75" y="71"/>
                  <a:pt x="75" y="72"/>
                </a:cubicBezTo>
                <a:cubicBezTo>
                  <a:pt x="75" y="72"/>
                  <a:pt x="76" y="73"/>
                  <a:pt x="76" y="73"/>
                </a:cubicBezTo>
                <a:close/>
                <a:moveTo>
                  <a:pt x="151" y="155"/>
                </a:moveTo>
                <a:cubicBezTo>
                  <a:pt x="152" y="157"/>
                  <a:pt x="153" y="158"/>
                  <a:pt x="153" y="159"/>
                </a:cubicBezTo>
                <a:cubicBezTo>
                  <a:pt x="154" y="158"/>
                  <a:pt x="154" y="157"/>
                  <a:pt x="154" y="156"/>
                </a:cubicBezTo>
                <a:cubicBezTo>
                  <a:pt x="154" y="156"/>
                  <a:pt x="154" y="155"/>
                  <a:pt x="153" y="155"/>
                </a:cubicBezTo>
                <a:cubicBezTo>
                  <a:pt x="153" y="155"/>
                  <a:pt x="152" y="154"/>
                  <a:pt x="152" y="153"/>
                </a:cubicBezTo>
                <a:cubicBezTo>
                  <a:pt x="151" y="154"/>
                  <a:pt x="151" y="154"/>
                  <a:pt x="151" y="155"/>
                </a:cubicBezTo>
                <a:close/>
                <a:moveTo>
                  <a:pt x="191" y="145"/>
                </a:moveTo>
                <a:cubicBezTo>
                  <a:pt x="189" y="146"/>
                  <a:pt x="188" y="147"/>
                  <a:pt x="187" y="148"/>
                </a:cubicBezTo>
                <a:cubicBezTo>
                  <a:pt x="188" y="149"/>
                  <a:pt x="188" y="149"/>
                  <a:pt x="189" y="149"/>
                </a:cubicBezTo>
                <a:cubicBezTo>
                  <a:pt x="190" y="148"/>
                  <a:pt x="191" y="147"/>
                  <a:pt x="192" y="146"/>
                </a:cubicBezTo>
                <a:cubicBezTo>
                  <a:pt x="191" y="146"/>
                  <a:pt x="191" y="146"/>
                  <a:pt x="191" y="145"/>
                </a:cubicBezTo>
                <a:close/>
                <a:moveTo>
                  <a:pt x="114" y="73"/>
                </a:moveTo>
                <a:cubicBezTo>
                  <a:pt x="114" y="73"/>
                  <a:pt x="114" y="73"/>
                  <a:pt x="113" y="74"/>
                </a:cubicBezTo>
                <a:cubicBezTo>
                  <a:pt x="113" y="74"/>
                  <a:pt x="113" y="75"/>
                  <a:pt x="113" y="75"/>
                </a:cubicBezTo>
                <a:cubicBezTo>
                  <a:pt x="113" y="75"/>
                  <a:pt x="113" y="76"/>
                  <a:pt x="113" y="76"/>
                </a:cubicBezTo>
                <a:cubicBezTo>
                  <a:pt x="113" y="77"/>
                  <a:pt x="113" y="77"/>
                  <a:pt x="113" y="77"/>
                </a:cubicBezTo>
                <a:cubicBezTo>
                  <a:pt x="114" y="78"/>
                  <a:pt x="114" y="79"/>
                  <a:pt x="115" y="79"/>
                </a:cubicBezTo>
                <a:cubicBezTo>
                  <a:pt x="115" y="77"/>
                  <a:pt x="114" y="75"/>
                  <a:pt x="114" y="73"/>
                </a:cubicBezTo>
                <a:close/>
                <a:moveTo>
                  <a:pt x="228" y="202"/>
                </a:moveTo>
                <a:cubicBezTo>
                  <a:pt x="227" y="202"/>
                  <a:pt x="227" y="201"/>
                  <a:pt x="226" y="201"/>
                </a:cubicBezTo>
                <a:cubicBezTo>
                  <a:pt x="225" y="201"/>
                  <a:pt x="225" y="202"/>
                  <a:pt x="224" y="202"/>
                </a:cubicBezTo>
                <a:cubicBezTo>
                  <a:pt x="225" y="203"/>
                  <a:pt x="227" y="205"/>
                  <a:pt x="227" y="205"/>
                </a:cubicBezTo>
                <a:cubicBezTo>
                  <a:pt x="228" y="204"/>
                  <a:pt x="228" y="203"/>
                  <a:pt x="228" y="202"/>
                </a:cubicBezTo>
                <a:close/>
                <a:moveTo>
                  <a:pt x="138" y="151"/>
                </a:moveTo>
                <a:cubicBezTo>
                  <a:pt x="138" y="151"/>
                  <a:pt x="138" y="151"/>
                  <a:pt x="138" y="151"/>
                </a:cubicBezTo>
                <a:cubicBezTo>
                  <a:pt x="138" y="154"/>
                  <a:pt x="138" y="156"/>
                  <a:pt x="140" y="158"/>
                </a:cubicBezTo>
                <a:cubicBezTo>
                  <a:pt x="140" y="157"/>
                  <a:pt x="140" y="157"/>
                  <a:pt x="141" y="157"/>
                </a:cubicBezTo>
                <a:cubicBezTo>
                  <a:pt x="140" y="155"/>
                  <a:pt x="139" y="153"/>
                  <a:pt x="138" y="151"/>
                </a:cubicBezTo>
                <a:close/>
                <a:moveTo>
                  <a:pt x="209" y="164"/>
                </a:moveTo>
                <a:cubicBezTo>
                  <a:pt x="207" y="163"/>
                  <a:pt x="206" y="162"/>
                  <a:pt x="204" y="161"/>
                </a:cubicBezTo>
                <a:cubicBezTo>
                  <a:pt x="204" y="162"/>
                  <a:pt x="203" y="162"/>
                  <a:pt x="203" y="162"/>
                </a:cubicBezTo>
                <a:cubicBezTo>
                  <a:pt x="203" y="163"/>
                  <a:pt x="203" y="163"/>
                  <a:pt x="203" y="163"/>
                </a:cubicBezTo>
                <a:cubicBezTo>
                  <a:pt x="203" y="164"/>
                  <a:pt x="204" y="164"/>
                  <a:pt x="204" y="165"/>
                </a:cubicBezTo>
                <a:cubicBezTo>
                  <a:pt x="205" y="163"/>
                  <a:pt x="205" y="163"/>
                  <a:pt x="206" y="163"/>
                </a:cubicBezTo>
                <a:cubicBezTo>
                  <a:pt x="207" y="163"/>
                  <a:pt x="207" y="163"/>
                  <a:pt x="207" y="164"/>
                </a:cubicBezTo>
                <a:cubicBezTo>
                  <a:pt x="208" y="164"/>
                  <a:pt x="208" y="164"/>
                  <a:pt x="208" y="164"/>
                </a:cubicBezTo>
                <a:cubicBezTo>
                  <a:pt x="209" y="164"/>
                  <a:pt x="209" y="164"/>
                  <a:pt x="209" y="164"/>
                </a:cubicBezTo>
                <a:close/>
                <a:moveTo>
                  <a:pt x="154" y="110"/>
                </a:moveTo>
                <a:cubicBezTo>
                  <a:pt x="153" y="112"/>
                  <a:pt x="152" y="114"/>
                  <a:pt x="151" y="115"/>
                </a:cubicBezTo>
                <a:cubicBezTo>
                  <a:pt x="151" y="116"/>
                  <a:pt x="151" y="116"/>
                  <a:pt x="152" y="117"/>
                </a:cubicBezTo>
                <a:cubicBezTo>
                  <a:pt x="153" y="114"/>
                  <a:pt x="154" y="112"/>
                  <a:pt x="155" y="110"/>
                </a:cubicBezTo>
                <a:cubicBezTo>
                  <a:pt x="154" y="110"/>
                  <a:pt x="154" y="110"/>
                  <a:pt x="154" y="110"/>
                </a:cubicBezTo>
                <a:close/>
                <a:moveTo>
                  <a:pt x="85" y="106"/>
                </a:moveTo>
                <a:cubicBezTo>
                  <a:pt x="85" y="106"/>
                  <a:pt x="84" y="106"/>
                  <a:pt x="84" y="105"/>
                </a:cubicBezTo>
                <a:cubicBezTo>
                  <a:pt x="83" y="106"/>
                  <a:pt x="82" y="107"/>
                  <a:pt x="81" y="108"/>
                </a:cubicBezTo>
                <a:cubicBezTo>
                  <a:pt x="82" y="109"/>
                  <a:pt x="82" y="109"/>
                  <a:pt x="83" y="110"/>
                </a:cubicBezTo>
                <a:cubicBezTo>
                  <a:pt x="84" y="109"/>
                  <a:pt x="84" y="107"/>
                  <a:pt x="85" y="106"/>
                </a:cubicBezTo>
                <a:close/>
                <a:moveTo>
                  <a:pt x="150" y="234"/>
                </a:moveTo>
                <a:cubicBezTo>
                  <a:pt x="150" y="234"/>
                  <a:pt x="150" y="234"/>
                  <a:pt x="150" y="234"/>
                </a:cubicBezTo>
                <a:cubicBezTo>
                  <a:pt x="149" y="232"/>
                  <a:pt x="148" y="229"/>
                  <a:pt x="146" y="227"/>
                </a:cubicBezTo>
                <a:cubicBezTo>
                  <a:pt x="146" y="228"/>
                  <a:pt x="145" y="228"/>
                  <a:pt x="145" y="229"/>
                </a:cubicBezTo>
                <a:cubicBezTo>
                  <a:pt x="147" y="230"/>
                  <a:pt x="148" y="232"/>
                  <a:pt x="150" y="234"/>
                </a:cubicBezTo>
                <a:close/>
                <a:moveTo>
                  <a:pt x="137" y="191"/>
                </a:moveTo>
                <a:cubicBezTo>
                  <a:pt x="137" y="191"/>
                  <a:pt x="137" y="191"/>
                  <a:pt x="137" y="191"/>
                </a:cubicBezTo>
                <a:cubicBezTo>
                  <a:pt x="136" y="191"/>
                  <a:pt x="134" y="192"/>
                  <a:pt x="132" y="193"/>
                </a:cubicBezTo>
                <a:cubicBezTo>
                  <a:pt x="132" y="194"/>
                  <a:pt x="132" y="194"/>
                  <a:pt x="132" y="194"/>
                </a:cubicBezTo>
                <a:cubicBezTo>
                  <a:pt x="132" y="195"/>
                  <a:pt x="132" y="195"/>
                  <a:pt x="132" y="196"/>
                </a:cubicBezTo>
                <a:cubicBezTo>
                  <a:pt x="134" y="194"/>
                  <a:pt x="136" y="192"/>
                  <a:pt x="137" y="191"/>
                </a:cubicBezTo>
                <a:close/>
                <a:moveTo>
                  <a:pt x="90" y="73"/>
                </a:moveTo>
                <a:cubicBezTo>
                  <a:pt x="91" y="75"/>
                  <a:pt x="93" y="78"/>
                  <a:pt x="94" y="78"/>
                </a:cubicBezTo>
                <a:cubicBezTo>
                  <a:pt x="94" y="78"/>
                  <a:pt x="94" y="78"/>
                  <a:pt x="95" y="77"/>
                </a:cubicBezTo>
                <a:cubicBezTo>
                  <a:pt x="94" y="77"/>
                  <a:pt x="93" y="76"/>
                  <a:pt x="94" y="75"/>
                </a:cubicBezTo>
                <a:cubicBezTo>
                  <a:pt x="92" y="74"/>
                  <a:pt x="91" y="73"/>
                  <a:pt x="90" y="73"/>
                </a:cubicBezTo>
                <a:close/>
                <a:moveTo>
                  <a:pt x="149" y="142"/>
                </a:moveTo>
                <a:cubicBezTo>
                  <a:pt x="150" y="143"/>
                  <a:pt x="150" y="143"/>
                  <a:pt x="150" y="144"/>
                </a:cubicBezTo>
                <a:cubicBezTo>
                  <a:pt x="150" y="144"/>
                  <a:pt x="151" y="144"/>
                  <a:pt x="151" y="144"/>
                </a:cubicBezTo>
                <a:cubicBezTo>
                  <a:pt x="152" y="144"/>
                  <a:pt x="152" y="145"/>
                  <a:pt x="153" y="146"/>
                </a:cubicBezTo>
                <a:cubicBezTo>
                  <a:pt x="153" y="145"/>
                  <a:pt x="154" y="145"/>
                  <a:pt x="154" y="145"/>
                </a:cubicBezTo>
                <a:cubicBezTo>
                  <a:pt x="153" y="144"/>
                  <a:pt x="152" y="143"/>
                  <a:pt x="151" y="141"/>
                </a:cubicBezTo>
                <a:cubicBezTo>
                  <a:pt x="150" y="142"/>
                  <a:pt x="150" y="142"/>
                  <a:pt x="149" y="142"/>
                </a:cubicBezTo>
                <a:close/>
                <a:moveTo>
                  <a:pt x="178" y="81"/>
                </a:moveTo>
                <a:cubicBezTo>
                  <a:pt x="176" y="82"/>
                  <a:pt x="175" y="83"/>
                  <a:pt x="174" y="84"/>
                </a:cubicBezTo>
                <a:cubicBezTo>
                  <a:pt x="175" y="84"/>
                  <a:pt x="175" y="85"/>
                  <a:pt x="175" y="85"/>
                </a:cubicBezTo>
                <a:cubicBezTo>
                  <a:pt x="176" y="84"/>
                  <a:pt x="177" y="83"/>
                  <a:pt x="178" y="83"/>
                </a:cubicBezTo>
                <a:cubicBezTo>
                  <a:pt x="178" y="82"/>
                  <a:pt x="178" y="82"/>
                  <a:pt x="178" y="82"/>
                </a:cubicBezTo>
                <a:cubicBezTo>
                  <a:pt x="178" y="81"/>
                  <a:pt x="178" y="81"/>
                  <a:pt x="178" y="81"/>
                </a:cubicBezTo>
                <a:close/>
                <a:moveTo>
                  <a:pt x="58" y="70"/>
                </a:moveTo>
                <a:cubicBezTo>
                  <a:pt x="58" y="71"/>
                  <a:pt x="59" y="71"/>
                  <a:pt x="59" y="72"/>
                </a:cubicBezTo>
                <a:cubicBezTo>
                  <a:pt x="59" y="72"/>
                  <a:pt x="60" y="73"/>
                  <a:pt x="60" y="74"/>
                </a:cubicBezTo>
                <a:cubicBezTo>
                  <a:pt x="60" y="74"/>
                  <a:pt x="60" y="74"/>
                  <a:pt x="60" y="74"/>
                </a:cubicBezTo>
                <a:cubicBezTo>
                  <a:pt x="60" y="71"/>
                  <a:pt x="60" y="69"/>
                  <a:pt x="60" y="67"/>
                </a:cubicBezTo>
                <a:cubicBezTo>
                  <a:pt x="60" y="67"/>
                  <a:pt x="60" y="67"/>
                  <a:pt x="60" y="67"/>
                </a:cubicBezTo>
                <a:cubicBezTo>
                  <a:pt x="59" y="68"/>
                  <a:pt x="59" y="69"/>
                  <a:pt x="58" y="70"/>
                </a:cubicBezTo>
                <a:close/>
                <a:moveTo>
                  <a:pt x="180" y="160"/>
                </a:moveTo>
                <a:cubicBezTo>
                  <a:pt x="180" y="160"/>
                  <a:pt x="180" y="159"/>
                  <a:pt x="181" y="159"/>
                </a:cubicBezTo>
                <a:cubicBezTo>
                  <a:pt x="181" y="159"/>
                  <a:pt x="181" y="158"/>
                  <a:pt x="181" y="158"/>
                </a:cubicBezTo>
                <a:cubicBezTo>
                  <a:pt x="180" y="157"/>
                  <a:pt x="180" y="156"/>
                  <a:pt x="179" y="155"/>
                </a:cubicBezTo>
                <a:cubicBezTo>
                  <a:pt x="179" y="156"/>
                  <a:pt x="178" y="156"/>
                  <a:pt x="178" y="157"/>
                </a:cubicBezTo>
                <a:cubicBezTo>
                  <a:pt x="178" y="158"/>
                  <a:pt x="179" y="159"/>
                  <a:pt x="180" y="160"/>
                </a:cubicBezTo>
                <a:close/>
                <a:moveTo>
                  <a:pt x="190" y="161"/>
                </a:moveTo>
                <a:cubicBezTo>
                  <a:pt x="191" y="160"/>
                  <a:pt x="192" y="159"/>
                  <a:pt x="193" y="159"/>
                </a:cubicBezTo>
                <a:cubicBezTo>
                  <a:pt x="192" y="158"/>
                  <a:pt x="191" y="158"/>
                  <a:pt x="191" y="157"/>
                </a:cubicBezTo>
                <a:cubicBezTo>
                  <a:pt x="190" y="158"/>
                  <a:pt x="189" y="159"/>
                  <a:pt x="188" y="160"/>
                </a:cubicBezTo>
                <a:cubicBezTo>
                  <a:pt x="189" y="160"/>
                  <a:pt x="190" y="160"/>
                  <a:pt x="190" y="161"/>
                </a:cubicBezTo>
                <a:close/>
                <a:moveTo>
                  <a:pt x="187" y="158"/>
                </a:moveTo>
                <a:cubicBezTo>
                  <a:pt x="188" y="157"/>
                  <a:pt x="189" y="157"/>
                  <a:pt x="189" y="156"/>
                </a:cubicBezTo>
                <a:cubicBezTo>
                  <a:pt x="189" y="155"/>
                  <a:pt x="188" y="155"/>
                  <a:pt x="187" y="154"/>
                </a:cubicBezTo>
                <a:cubicBezTo>
                  <a:pt x="187" y="155"/>
                  <a:pt x="186" y="156"/>
                  <a:pt x="185" y="156"/>
                </a:cubicBezTo>
                <a:cubicBezTo>
                  <a:pt x="186" y="157"/>
                  <a:pt x="186" y="158"/>
                  <a:pt x="187" y="158"/>
                </a:cubicBezTo>
                <a:close/>
                <a:moveTo>
                  <a:pt x="43" y="164"/>
                </a:moveTo>
                <a:cubicBezTo>
                  <a:pt x="42" y="164"/>
                  <a:pt x="42" y="164"/>
                  <a:pt x="42" y="164"/>
                </a:cubicBezTo>
                <a:cubicBezTo>
                  <a:pt x="42" y="164"/>
                  <a:pt x="41" y="165"/>
                  <a:pt x="40" y="165"/>
                </a:cubicBezTo>
                <a:cubicBezTo>
                  <a:pt x="40" y="166"/>
                  <a:pt x="40" y="166"/>
                  <a:pt x="40" y="166"/>
                </a:cubicBezTo>
                <a:cubicBezTo>
                  <a:pt x="39" y="167"/>
                  <a:pt x="39" y="169"/>
                  <a:pt x="38" y="170"/>
                </a:cubicBezTo>
                <a:cubicBezTo>
                  <a:pt x="38" y="170"/>
                  <a:pt x="38" y="170"/>
                  <a:pt x="38" y="171"/>
                </a:cubicBezTo>
                <a:cubicBezTo>
                  <a:pt x="38" y="171"/>
                  <a:pt x="38" y="171"/>
                  <a:pt x="38" y="171"/>
                </a:cubicBezTo>
                <a:cubicBezTo>
                  <a:pt x="40" y="169"/>
                  <a:pt x="41" y="166"/>
                  <a:pt x="43" y="164"/>
                </a:cubicBezTo>
                <a:cubicBezTo>
                  <a:pt x="43" y="164"/>
                  <a:pt x="43" y="164"/>
                  <a:pt x="43" y="164"/>
                </a:cubicBezTo>
                <a:close/>
                <a:moveTo>
                  <a:pt x="137" y="68"/>
                </a:moveTo>
                <a:cubicBezTo>
                  <a:pt x="136" y="68"/>
                  <a:pt x="135" y="68"/>
                  <a:pt x="134" y="68"/>
                </a:cubicBezTo>
                <a:cubicBezTo>
                  <a:pt x="134" y="69"/>
                  <a:pt x="134" y="70"/>
                  <a:pt x="134" y="71"/>
                </a:cubicBezTo>
                <a:cubicBezTo>
                  <a:pt x="135" y="71"/>
                  <a:pt x="136" y="70"/>
                  <a:pt x="137" y="70"/>
                </a:cubicBezTo>
                <a:cubicBezTo>
                  <a:pt x="137" y="69"/>
                  <a:pt x="137" y="69"/>
                  <a:pt x="137" y="68"/>
                </a:cubicBezTo>
                <a:cubicBezTo>
                  <a:pt x="137" y="68"/>
                  <a:pt x="137" y="68"/>
                  <a:pt x="137" y="68"/>
                </a:cubicBezTo>
                <a:close/>
                <a:moveTo>
                  <a:pt x="162" y="138"/>
                </a:moveTo>
                <a:cubicBezTo>
                  <a:pt x="161" y="137"/>
                  <a:pt x="161" y="137"/>
                  <a:pt x="160" y="136"/>
                </a:cubicBezTo>
                <a:cubicBezTo>
                  <a:pt x="160" y="135"/>
                  <a:pt x="159" y="134"/>
                  <a:pt x="159" y="133"/>
                </a:cubicBezTo>
                <a:cubicBezTo>
                  <a:pt x="158" y="134"/>
                  <a:pt x="158" y="135"/>
                  <a:pt x="158" y="136"/>
                </a:cubicBezTo>
                <a:cubicBezTo>
                  <a:pt x="158" y="136"/>
                  <a:pt x="158" y="136"/>
                  <a:pt x="158" y="136"/>
                </a:cubicBezTo>
                <a:cubicBezTo>
                  <a:pt x="159" y="137"/>
                  <a:pt x="160" y="138"/>
                  <a:pt x="160" y="138"/>
                </a:cubicBezTo>
                <a:cubicBezTo>
                  <a:pt x="161" y="139"/>
                  <a:pt x="161" y="139"/>
                  <a:pt x="161" y="139"/>
                </a:cubicBezTo>
                <a:cubicBezTo>
                  <a:pt x="161" y="139"/>
                  <a:pt x="161" y="139"/>
                  <a:pt x="162" y="138"/>
                </a:cubicBezTo>
                <a:close/>
                <a:moveTo>
                  <a:pt x="163" y="155"/>
                </a:moveTo>
                <a:cubicBezTo>
                  <a:pt x="163" y="154"/>
                  <a:pt x="163" y="154"/>
                  <a:pt x="162" y="154"/>
                </a:cubicBezTo>
                <a:cubicBezTo>
                  <a:pt x="161" y="155"/>
                  <a:pt x="160" y="156"/>
                  <a:pt x="159" y="158"/>
                </a:cubicBezTo>
                <a:cubicBezTo>
                  <a:pt x="159" y="158"/>
                  <a:pt x="160" y="158"/>
                  <a:pt x="160" y="159"/>
                </a:cubicBezTo>
                <a:cubicBezTo>
                  <a:pt x="161" y="158"/>
                  <a:pt x="162" y="156"/>
                  <a:pt x="163" y="155"/>
                </a:cubicBezTo>
                <a:close/>
                <a:moveTo>
                  <a:pt x="127" y="95"/>
                </a:moveTo>
                <a:cubicBezTo>
                  <a:pt x="127" y="95"/>
                  <a:pt x="127" y="95"/>
                  <a:pt x="127" y="95"/>
                </a:cubicBezTo>
                <a:cubicBezTo>
                  <a:pt x="128" y="95"/>
                  <a:pt x="128" y="95"/>
                  <a:pt x="129" y="95"/>
                </a:cubicBezTo>
                <a:cubicBezTo>
                  <a:pt x="130" y="95"/>
                  <a:pt x="131" y="94"/>
                  <a:pt x="131" y="94"/>
                </a:cubicBezTo>
                <a:cubicBezTo>
                  <a:pt x="131" y="93"/>
                  <a:pt x="130" y="93"/>
                  <a:pt x="130" y="92"/>
                </a:cubicBezTo>
                <a:cubicBezTo>
                  <a:pt x="129" y="93"/>
                  <a:pt x="128" y="94"/>
                  <a:pt x="127" y="95"/>
                </a:cubicBezTo>
                <a:close/>
                <a:moveTo>
                  <a:pt x="144" y="210"/>
                </a:moveTo>
                <a:cubicBezTo>
                  <a:pt x="144" y="209"/>
                  <a:pt x="145" y="209"/>
                  <a:pt x="145" y="209"/>
                </a:cubicBezTo>
                <a:cubicBezTo>
                  <a:pt x="145" y="208"/>
                  <a:pt x="145" y="207"/>
                  <a:pt x="144" y="207"/>
                </a:cubicBezTo>
                <a:cubicBezTo>
                  <a:pt x="143" y="206"/>
                  <a:pt x="142" y="206"/>
                  <a:pt x="141" y="205"/>
                </a:cubicBezTo>
                <a:cubicBezTo>
                  <a:pt x="141" y="206"/>
                  <a:pt x="141" y="206"/>
                  <a:pt x="141" y="207"/>
                </a:cubicBezTo>
                <a:cubicBezTo>
                  <a:pt x="142" y="208"/>
                  <a:pt x="143" y="209"/>
                  <a:pt x="144" y="210"/>
                </a:cubicBezTo>
                <a:close/>
                <a:moveTo>
                  <a:pt x="220" y="160"/>
                </a:moveTo>
                <a:cubicBezTo>
                  <a:pt x="219" y="160"/>
                  <a:pt x="219" y="160"/>
                  <a:pt x="219" y="161"/>
                </a:cubicBezTo>
                <a:cubicBezTo>
                  <a:pt x="220" y="162"/>
                  <a:pt x="220" y="162"/>
                  <a:pt x="221" y="163"/>
                </a:cubicBezTo>
                <a:cubicBezTo>
                  <a:pt x="222" y="163"/>
                  <a:pt x="222" y="162"/>
                  <a:pt x="223" y="161"/>
                </a:cubicBezTo>
                <a:cubicBezTo>
                  <a:pt x="222" y="161"/>
                  <a:pt x="221" y="160"/>
                  <a:pt x="220" y="160"/>
                </a:cubicBezTo>
                <a:close/>
                <a:moveTo>
                  <a:pt x="49" y="80"/>
                </a:moveTo>
                <a:cubicBezTo>
                  <a:pt x="50" y="80"/>
                  <a:pt x="50" y="80"/>
                  <a:pt x="50" y="79"/>
                </a:cubicBezTo>
                <a:cubicBezTo>
                  <a:pt x="49" y="78"/>
                  <a:pt x="48" y="76"/>
                  <a:pt x="47" y="75"/>
                </a:cubicBezTo>
                <a:cubicBezTo>
                  <a:pt x="47" y="75"/>
                  <a:pt x="46" y="75"/>
                  <a:pt x="47" y="76"/>
                </a:cubicBezTo>
                <a:cubicBezTo>
                  <a:pt x="47" y="77"/>
                  <a:pt x="47" y="77"/>
                  <a:pt x="47" y="78"/>
                </a:cubicBezTo>
                <a:cubicBezTo>
                  <a:pt x="48" y="79"/>
                  <a:pt x="48" y="79"/>
                  <a:pt x="49" y="80"/>
                </a:cubicBezTo>
                <a:cubicBezTo>
                  <a:pt x="49" y="80"/>
                  <a:pt x="49" y="80"/>
                  <a:pt x="49" y="80"/>
                </a:cubicBezTo>
                <a:close/>
                <a:moveTo>
                  <a:pt x="70" y="116"/>
                </a:moveTo>
                <a:cubicBezTo>
                  <a:pt x="73" y="118"/>
                  <a:pt x="75" y="120"/>
                  <a:pt x="77" y="121"/>
                </a:cubicBezTo>
                <a:cubicBezTo>
                  <a:pt x="76" y="119"/>
                  <a:pt x="74" y="118"/>
                  <a:pt x="73" y="116"/>
                </a:cubicBezTo>
                <a:cubicBezTo>
                  <a:pt x="72" y="117"/>
                  <a:pt x="72" y="117"/>
                  <a:pt x="70" y="116"/>
                </a:cubicBezTo>
                <a:close/>
                <a:moveTo>
                  <a:pt x="106" y="146"/>
                </a:moveTo>
                <a:cubicBezTo>
                  <a:pt x="106" y="145"/>
                  <a:pt x="106" y="144"/>
                  <a:pt x="105" y="144"/>
                </a:cubicBezTo>
                <a:cubicBezTo>
                  <a:pt x="104" y="143"/>
                  <a:pt x="104" y="143"/>
                  <a:pt x="104" y="142"/>
                </a:cubicBezTo>
                <a:cubicBezTo>
                  <a:pt x="104" y="142"/>
                  <a:pt x="104" y="141"/>
                  <a:pt x="103" y="141"/>
                </a:cubicBezTo>
                <a:cubicBezTo>
                  <a:pt x="103" y="143"/>
                  <a:pt x="103" y="144"/>
                  <a:pt x="103" y="145"/>
                </a:cubicBezTo>
                <a:cubicBezTo>
                  <a:pt x="103" y="146"/>
                  <a:pt x="104" y="146"/>
                  <a:pt x="104" y="146"/>
                </a:cubicBezTo>
                <a:cubicBezTo>
                  <a:pt x="105" y="146"/>
                  <a:pt x="105" y="146"/>
                  <a:pt x="106" y="146"/>
                </a:cubicBezTo>
                <a:close/>
                <a:moveTo>
                  <a:pt x="116" y="70"/>
                </a:moveTo>
                <a:cubicBezTo>
                  <a:pt x="116" y="73"/>
                  <a:pt x="116" y="75"/>
                  <a:pt x="117" y="78"/>
                </a:cubicBezTo>
                <a:cubicBezTo>
                  <a:pt x="117" y="75"/>
                  <a:pt x="117" y="73"/>
                  <a:pt x="117" y="70"/>
                </a:cubicBezTo>
                <a:cubicBezTo>
                  <a:pt x="117" y="70"/>
                  <a:pt x="116" y="70"/>
                  <a:pt x="116" y="70"/>
                </a:cubicBezTo>
                <a:close/>
                <a:moveTo>
                  <a:pt x="154" y="36"/>
                </a:moveTo>
                <a:cubicBezTo>
                  <a:pt x="154" y="36"/>
                  <a:pt x="155" y="35"/>
                  <a:pt x="156" y="35"/>
                </a:cubicBezTo>
                <a:cubicBezTo>
                  <a:pt x="156" y="34"/>
                  <a:pt x="156" y="33"/>
                  <a:pt x="156" y="31"/>
                </a:cubicBezTo>
                <a:cubicBezTo>
                  <a:pt x="155" y="32"/>
                  <a:pt x="154" y="32"/>
                  <a:pt x="154" y="32"/>
                </a:cubicBezTo>
                <a:cubicBezTo>
                  <a:pt x="154" y="33"/>
                  <a:pt x="154" y="33"/>
                  <a:pt x="154" y="33"/>
                </a:cubicBezTo>
                <a:cubicBezTo>
                  <a:pt x="154" y="34"/>
                  <a:pt x="154" y="35"/>
                  <a:pt x="154" y="36"/>
                </a:cubicBezTo>
                <a:close/>
                <a:moveTo>
                  <a:pt x="86" y="98"/>
                </a:moveTo>
                <a:cubicBezTo>
                  <a:pt x="87" y="98"/>
                  <a:pt x="88" y="97"/>
                  <a:pt x="89" y="96"/>
                </a:cubicBezTo>
                <a:cubicBezTo>
                  <a:pt x="88" y="96"/>
                  <a:pt x="87" y="95"/>
                  <a:pt x="86" y="94"/>
                </a:cubicBezTo>
                <a:cubicBezTo>
                  <a:pt x="86" y="95"/>
                  <a:pt x="85" y="96"/>
                  <a:pt x="85" y="97"/>
                </a:cubicBezTo>
                <a:cubicBezTo>
                  <a:pt x="85" y="98"/>
                  <a:pt x="86" y="98"/>
                  <a:pt x="86" y="98"/>
                </a:cubicBezTo>
                <a:close/>
                <a:moveTo>
                  <a:pt x="207" y="153"/>
                </a:moveTo>
                <a:cubicBezTo>
                  <a:pt x="206" y="152"/>
                  <a:pt x="204" y="151"/>
                  <a:pt x="203" y="150"/>
                </a:cubicBezTo>
                <a:cubicBezTo>
                  <a:pt x="202" y="150"/>
                  <a:pt x="202" y="151"/>
                  <a:pt x="202" y="151"/>
                </a:cubicBezTo>
                <a:cubicBezTo>
                  <a:pt x="203" y="152"/>
                  <a:pt x="204" y="153"/>
                  <a:pt x="206" y="154"/>
                </a:cubicBezTo>
                <a:cubicBezTo>
                  <a:pt x="206" y="153"/>
                  <a:pt x="207" y="153"/>
                  <a:pt x="207" y="153"/>
                </a:cubicBezTo>
                <a:close/>
                <a:moveTo>
                  <a:pt x="142" y="76"/>
                </a:moveTo>
                <a:cubicBezTo>
                  <a:pt x="143" y="76"/>
                  <a:pt x="143" y="76"/>
                  <a:pt x="143" y="75"/>
                </a:cubicBezTo>
                <a:cubicBezTo>
                  <a:pt x="143" y="74"/>
                  <a:pt x="143" y="72"/>
                  <a:pt x="143" y="71"/>
                </a:cubicBezTo>
                <a:cubicBezTo>
                  <a:pt x="143" y="71"/>
                  <a:pt x="143" y="71"/>
                  <a:pt x="143" y="70"/>
                </a:cubicBezTo>
                <a:cubicBezTo>
                  <a:pt x="142" y="70"/>
                  <a:pt x="142" y="70"/>
                  <a:pt x="141" y="71"/>
                </a:cubicBezTo>
                <a:cubicBezTo>
                  <a:pt x="142" y="72"/>
                  <a:pt x="142" y="74"/>
                  <a:pt x="142" y="76"/>
                </a:cubicBezTo>
                <a:close/>
                <a:moveTo>
                  <a:pt x="161" y="163"/>
                </a:moveTo>
                <a:cubicBezTo>
                  <a:pt x="162" y="164"/>
                  <a:pt x="163" y="164"/>
                  <a:pt x="164" y="165"/>
                </a:cubicBezTo>
                <a:cubicBezTo>
                  <a:pt x="164" y="164"/>
                  <a:pt x="165" y="164"/>
                  <a:pt x="165" y="163"/>
                </a:cubicBezTo>
                <a:cubicBezTo>
                  <a:pt x="165" y="163"/>
                  <a:pt x="164" y="163"/>
                  <a:pt x="164" y="162"/>
                </a:cubicBezTo>
                <a:cubicBezTo>
                  <a:pt x="163" y="162"/>
                  <a:pt x="163" y="161"/>
                  <a:pt x="163" y="161"/>
                </a:cubicBezTo>
                <a:cubicBezTo>
                  <a:pt x="163" y="161"/>
                  <a:pt x="162" y="162"/>
                  <a:pt x="162" y="162"/>
                </a:cubicBezTo>
                <a:cubicBezTo>
                  <a:pt x="162" y="163"/>
                  <a:pt x="162" y="163"/>
                  <a:pt x="161" y="163"/>
                </a:cubicBezTo>
                <a:close/>
                <a:moveTo>
                  <a:pt x="126" y="144"/>
                </a:moveTo>
                <a:cubicBezTo>
                  <a:pt x="126" y="144"/>
                  <a:pt x="126" y="144"/>
                  <a:pt x="126" y="144"/>
                </a:cubicBezTo>
                <a:cubicBezTo>
                  <a:pt x="126" y="142"/>
                  <a:pt x="125" y="140"/>
                  <a:pt x="124" y="137"/>
                </a:cubicBezTo>
                <a:cubicBezTo>
                  <a:pt x="124" y="138"/>
                  <a:pt x="123" y="138"/>
                  <a:pt x="123" y="139"/>
                </a:cubicBezTo>
                <a:cubicBezTo>
                  <a:pt x="124" y="141"/>
                  <a:pt x="125" y="142"/>
                  <a:pt x="126" y="144"/>
                </a:cubicBezTo>
                <a:close/>
                <a:moveTo>
                  <a:pt x="106" y="152"/>
                </a:moveTo>
                <a:cubicBezTo>
                  <a:pt x="106" y="152"/>
                  <a:pt x="106" y="152"/>
                  <a:pt x="106" y="152"/>
                </a:cubicBezTo>
                <a:cubicBezTo>
                  <a:pt x="105" y="152"/>
                  <a:pt x="104" y="153"/>
                  <a:pt x="103" y="153"/>
                </a:cubicBezTo>
                <a:cubicBezTo>
                  <a:pt x="103" y="153"/>
                  <a:pt x="103" y="153"/>
                  <a:pt x="103" y="153"/>
                </a:cubicBezTo>
                <a:cubicBezTo>
                  <a:pt x="103" y="154"/>
                  <a:pt x="103" y="156"/>
                  <a:pt x="104" y="157"/>
                </a:cubicBezTo>
                <a:cubicBezTo>
                  <a:pt x="105" y="155"/>
                  <a:pt x="105" y="153"/>
                  <a:pt x="106" y="152"/>
                </a:cubicBezTo>
                <a:close/>
                <a:moveTo>
                  <a:pt x="199" y="167"/>
                </a:moveTo>
                <a:cubicBezTo>
                  <a:pt x="200" y="168"/>
                  <a:pt x="201" y="168"/>
                  <a:pt x="203" y="169"/>
                </a:cubicBezTo>
                <a:cubicBezTo>
                  <a:pt x="202" y="167"/>
                  <a:pt x="202" y="165"/>
                  <a:pt x="201" y="165"/>
                </a:cubicBezTo>
                <a:cubicBezTo>
                  <a:pt x="200" y="165"/>
                  <a:pt x="200" y="166"/>
                  <a:pt x="199" y="167"/>
                </a:cubicBezTo>
                <a:close/>
                <a:moveTo>
                  <a:pt x="125" y="57"/>
                </a:moveTo>
                <a:cubicBezTo>
                  <a:pt x="125" y="57"/>
                  <a:pt x="125" y="57"/>
                  <a:pt x="125" y="57"/>
                </a:cubicBezTo>
                <a:cubicBezTo>
                  <a:pt x="125" y="58"/>
                  <a:pt x="124" y="58"/>
                  <a:pt x="124" y="58"/>
                </a:cubicBezTo>
                <a:cubicBezTo>
                  <a:pt x="124" y="59"/>
                  <a:pt x="123" y="59"/>
                  <a:pt x="124" y="60"/>
                </a:cubicBezTo>
                <a:cubicBezTo>
                  <a:pt x="124" y="60"/>
                  <a:pt x="124" y="61"/>
                  <a:pt x="124" y="61"/>
                </a:cubicBezTo>
                <a:cubicBezTo>
                  <a:pt x="124" y="62"/>
                  <a:pt x="124" y="62"/>
                  <a:pt x="124" y="63"/>
                </a:cubicBezTo>
                <a:cubicBezTo>
                  <a:pt x="124" y="62"/>
                  <a:pt x="125" y="62"/>
                  <a:pt x="125" y="62"/>
                </a:cubicBezTo>
                <a:cubicBezTo>
                  <a:pt x="125" y="60"/>
                  <a:pt x="125" y="59"/>
                  <a:pt x="125" y="57"/>
                </a:cubicBezTo>
                <a:close/>
                <a:moveTo>
                  <a:pt x="126" y="251"/>
                </a:moveTo>
                <a:cubicBezTo>
                  <a:pt x="127" y="252"/>
                  <a:pt x="127" y="252"/>
                  <a:pt x="128" y="252"/>
                </a:cubicBezTo>
                <a:cubicBezTo>
                  <a:pt x="128" y="251"/>
                  <a:pt x="129" y="251"/>
                  <a:pt x="130" y="250"/>
                </a:cubicBezTo>
                <a:cubicBezTo>
                  <a:pt x="130" y="249"/>
                  <a:pt x="130" y="248"/>
                  <a:pt x="129" y="248"/>
                </a:cubicBezTo>
                <a:cubicBezTo>
                  <a:pt x="129" y="248"/>
                  <a:pt x="128" y="249"/>
                  <a:pt x="128" y="250"/>
                </a:cubicBezTo>
                <a:cubicBezTo>
                  <a:pt x="128" y="250"/>
                  <a:pt x="128" y="250"/>
                  <a:pt x="127" y="251"/>
                </a:cubicBezTo>
                <a:cubicBezTo>
                  <a:pt x="127" y="251"/>
                  <a:pt x="126" y="251"/>
                  <a:pt x="126" y="251"/>
                </a:cubicBezTo>
                <a:close/>
                <a:moveTo>
                  <a:pt x="194" y="173"/>
                </a:moveTo>
                <a:cubicBezTo>
                  <a:pt x="193" y="174"/>
                  <a:pt x="192" y="175"/>
                  <a:pt x="191" y="176"/>
                </a:cubicBezTo>
                <a:cubicBezTo>
                  <a:pt x="192" y="177"/>
                  <a:pt x="192" y="177"/>
                  <a:pt x="193" y="177"/>
                </a:cubicBezTo>
                <a:cubicBezTo>
                  <a:pt x="194" y="176"/>
                  <a:pt x="194" y="176"/>
                  <a:pt x="195" y="175"/>
                </a:cubicBezTo>
                <a:cubicBezTo>
                  <a:pt x="195" y="174"/>
                  <a:pt x="194" y="174"/>
                  <a:pt x="194" y="173"/>
                </a:cubicBezTo>
                <a:close/>
                <a:moveTo>
                  <a:pt x="101" y="128"/>
                </a:moveTo>
                <a:cubicBezTo>
                  <a:pt x="101" y="128"/>
                  <a:pt x="101" y="128"/>
                  <a:pt x="101" y="128"/>
                </a:cubicBezTo>
                <a:cubicBezTo>
                  <a:pt x="103" y="130"/>
                  <a:pt x="104" y="131"/>
                  <a:pt x="106" y="133"/>
                </a:cubicBezTo>
                <a:cubicBezTo>
                  <a:pt x="106" y="134"/>
                  <a:pt x="107" y="134"/>
                  <a:pt x="107" y="134"/>
                </a:cubicBezTo>
                <a:cubicBezTo>
                  <a:pt x="106" y="131"/>
                  <a:pt x="104" y="129"/>
                  <a:pt x="101" y="128"/>
                </a:cubicBezTo>
                <a:close/>
                <a:moveTo>
                  <a:pt x="81" y="133"/>
                </a:moveTo>
                <a:cubicBezTo>
                  <a:pt x="78" y="135"/>
                  <a:pt x="75" y="137"/>
                  <a:pt x="73" y="139"/>
                </a:cubicBezTo>
                <a:cubicBezTo>
                  <a:pt x="73" y="139"/>
                  <a:pt x="73" y="139"/>
                  <a:pt x="73" y="139"/>
                </a:cubicBezTo>
                <a:cubicBezTo>
                  <a:pt x="76" y="137"/>
                  <a:pt x="79" y="135"/>
                  <a:pt x="82" y="133"/>
                </a:cubicBezTo>
                <a:cubicBezTo>
                  <a:pt x="82" y="133"/>
                  <a:pt x="81" y="133"/>
                  <a:pt x="81" y="133"/>
                </a:cubicBezTo>
                <a:close/>
                <a:moveTo>
                  <a:pt x="226" y="58"/>
                </a:moveTo>
                <a:cubicBezTo>
                  <a:pt x="226" y="58"/>
                  <a:pt x="227" y="59"/>
                  <a:pt x="227" y="60"/>
                </a:cubicBezTo>
                <a:cubicBezTo>
                  <a:pt x="228" y="59"/>
                  <a:pt x="229" y="59"/>
                  <a:pt x="230" y="58"/>
                </a:cubicBezTo>
                <a:cubicBezTo>
                  <a:pt x="229" y="57"/>
                  <a:pt x="229" y="57"/>
                  <a:pt x="229" y="56"/>
                </a:cubicBezTo>
                <a:cubicBezTo>
                  <a:pt x="228" y="57"/>
                  <a:pt x="227" y="57"/>
                  <a:pt x="226" y="58"/>
                </a:cubicBezTo>
                <a:close/>
                <a:moveTo>
                  <a:pt x="72" y="85"/>
                </a:moveTo>
                <a:cubicBezTo>
                  <a:pt x="73" y="86"/>
                  <a:pt x="74" y="87"/>
                  <a:pt x="74" y="88"/>
                </a:cubicBezTo>
                <a:cubicBezTo>
                  <a:pt x="75" y="88"/>
                  <a:pt x="75" y="87"/>
                  <a:pt x="76" y="87"/>
                </a:cubicBezTo>
                <a:cubicBezTo>
                  <a:pt x="75" y="86"/>
                  <a:pt x="73" y="84"/>
                  <a:pt x="72" y="84"/>
                </a:cubicBezTo>
                <a:cubicBezTo>
                  <a:pt x="72" y="84"/>
                  <a:pt x="72" y="84"/>
                  <a:pt x="72" y="85"/>
                </a:cubicBezTo>
                <a:close/>
                <a:moveTo>
                  <a:pt x="39" y="201"/>
                </a:moveTo>
                <a:cubicBezTo>
                  <a:pt x="39" y="201"/>
                  <a:pt x="39" y="201"/>
                  <a:pt x="39" y="201"/>
                </a:cubicBezTo>
                <a:cubicBezTo>
                  <a:pt x="40" y="202"/>
                  <a:pt x="41" y="204"/>
                  <a:pt x="42" y="205"/>
                </a:cubicBezTo>
                <a:cubicBezTo>
                  <a:pt x="42" y="205"/>
                  <a:pt x="43" y="205"/>
                  <a:pt x="43" y="205"/>
                </a:cubicBezTo>
                <a:cubicBezTo>
                  <a:pt x="43" y="204"/>
                  <a:pt x="43" y="204"/>
                  <a:pt x="43" y="203"/>
                </a:cubicBezTo>
                <a:cubicBezTo>
                  <a:pt x="42" y="202"/>
                  <a:pt x="40" y="202"/>
                  <a:pt x="39" y="201"/>
                </a:cubicBezTo>
                <a:close/>
                <a:moveTo>
                  <a:pt x="165" y="147"/>
                </a:moveTo>
                <a:cubicBezTo>
                  <a:pt x="164" y="146"/>
                  <a:pt x="164" y="145"/>
                  <a:pt x="163" y="144"/>
                </a:cubicBezTo>
                <a:cubicBezTo>
                  <a:pt x="163" y="145"/>
                  <a:pt x="162" y="145"/>
                  <a:pt x="162" y="145"/>
                </a:cubicBezTo>
                <a:cubicBezTo>
                  <a:pt x="162" y="146"/>
                  <a:pt x="163" y="147"/>
                  <a:pt x="163" y="148"/>
                </a:cubicBezTo>
                <a:cubicBezTo>
                  <a:pt x="164" y="148"/>
                  <a:pt x="165" y="147"/>
                  <a:pt x="165" y="147"/>
                </a:cubicBezTo>
                <a:close/>
                <a:moveTo>
                  <a:pt x="185" y="162"/>
                </a:moveTo>
                <a:cubicBezTo>
                  <a:pt x="186" y="163"/>
                  <a:pt x="186" y="164"/>
                  <a:pt x="186" y="165"/>
                </a:cubicBezTo>
                <a:cubicBezTo>
                  <a:pt x="187" y="165"/>
                  <a:pt x="188" y="164"/>
                  <a:pt x="188" y="163"/>
                </a:cubicBezTo>
                <a:cubicBezTo>
                  <a:pt x="188" y="162"/>
                  <a:pt x="187" y="162"/>
                  <a:pt x="187" y="161"/>
                </a:cubicBezTo>
                <a:cubicBezTo>
                  <a:pt x="186" y="162"/>
                  <a:pt x="186" y="162"/>
                  <a:pt x="185" y="162"/>
                </a:cubicBezTo>
                <a:close/>
                <a:moveTo>
                  <a:pt x="184" y="155"/>
                </a:moveTo>
                <a:cubicBezTo>
                  <a:pt x="185" y="154"/>
                  <a:pt x="185" y="154"/>
                  <a:pt x="186" y="153"/>
                </a:cubicBezTo>
                <a:cubicBezTo>
                  <a:pt x="185" y="152"/>
                  <a:pt x="184" y="152"/>
                  <a:pt x="184" y="151"/>
                </a:cubicBezTo>
                <a:cubicBezTo>
                  <a:pt x="183" y="152"/>
                  <a:pt x="183" y="152"/>
                  <a:pt x="182" y="153"/>
                </a:cubicBezTo>
                <a:cubicBezTo>
                  <a:pt x="183" y="153"/>
                  <a:pt x="183" y="154"/>
                  <a:pt x="184" y="155"/>
                </a:cubicBezTo>
                <a:close/>
                <a:moveTo>
                  <a:pt x="164" y="131"/>
                </a:moveTo>
                <a:cubicBezTo>
                  <a:pt x="165" y="131"/>
                  <a:pt x="166" y="132"/>
                  <a:pt x="166" y="133"/>
                </a:cubicBezTo>
                <a:cubicBezTo>
                  <a:pt x="167" y="132"/>
                  <a:pt x="168" y="131"/>
                  <a:pt x="169" y="130"/>
                </a:cubicBezTo>
                <a:cubicBezTo>
                  <a:pt x="168" y="130"/>
                  <a:pt x="168" y="130"/>
                  <a:pt x="168" y="129"/>
                </a:cubicBezTo>
                <a:cubicBezTo>
                  <a:pt x="167" y="130"/>
                  <a:pt x="166" y="130"/>
                  <a:pt x="164" y="131"/>
                </a:cubicBezTo>
                <a:close/>
                <a:moveTo>
                  <a:pt x="122" y="177"/>
                </a:moveTo>
                <a:cubicBezTo>
                  <a:pt x="122" y="178"/>
                  <a:pt x="122" y="180"/>
                  <a:pt x="122" y="180"/>
                </a:cubicBezTo>
                <a:cubicBezTo>
                  <a:pt x="123" y="180"/>
                  <a:pt x="125" y="179"/>
                  <a:pt x="125" y="179"/>
                </a:cubicBezTo>
                <a:cubicBezTo>
                  <a:pt x="124" y="178"/>
                  <a:pt x="123" y="177"/>
                  <a:pt x="122" y="177"/>
                </a:cubicBezTo>
                <a:close/>
                <a:moveTo>
                  <a:pt x="218" y="175"/>
                </a:moveTo>
                <a:cubicBezTo>
                  <a:pt x="219" y="176"/>
                  <a:pt x="220" y="177"/>
                  <a:pt x="221" y="178"/>
                </a:cubicBezTo>
                <a:cubicBezTo>
                  <a:pt x="222" y="177"/>
                  <a:pt x="222" y="177"/>
                  <a:pt x="223" y="176"/>
                </a:cubicBezTo>
                <a:cubicBezTo>
                  <a:pt x="221" y="175"/>
                  <a:pt x="220" y="175"/>
                  <a:pt x="219" y="174"/>
                </a:cubicBezTo>
                <a:cubicBezTo>
                  <a:pt x="219" y="174"/>
                  <a:pt x="219" y="175"/>
                  <a:pt x="218" y="175"/>
                </a:cubicBezTo>
                <a:close/>
                <a:moveTo>
                  <a:pt x="124" y="102"/>
                </a:moveTo>
                <a:cubicBezTo>
                  <a:pt x="123" y="103"/>
                  <a:pt x="122" y="104"/>
                  <a:pt x="121" y="105"/>
                </a:cubicBezTo>
                <a:cubicBezTo>
                  <a:pt x="121" y="105"/>
                  <a:pt x="122" y="106"/>
                  <a:pt x="122" y="106"/>
                </a:cubicBezTo>
                <a:cubicBezTo>
                  <a:pt x="123" y="105"/>
                  <a:pt x="124" y="104"/>
                  <a:pt x="126" y="103"/>
                </a:cubicBezTo>
                <a:cubicBezTo>
                  <a:pt x="125" y="103"/>
                  <a:pt x="125" y="103"/>
                  <a:pt x="124" y="102"/>
                </a:cubicBezTo>
                <a:close/>
                <a:moveTo>
                  <a:pt x="147" y="109"/>
                </a:moveTo>
                <a:cubicBezTo>
                  <a:pt x="147" y="109"/>
                  <a:pt x="147" y="109"/>
                  <a:pt x="147" y="109"/>
                </a:cubicBezTo>
                <a:cubicBezTo>
                  <a:pt x="146" y="109"/>
                  <a:pt x="145" y="109"/>
                  <a:pt x="144" y="110"/>
                </a:cubicBezTo>
                <a:cubicBezTo>
                  <a:pt x="144" y="110"/>
                  <a:pt x="144" y="110"/>
                  <a:pt x="144" y="110"/>
                </a:cubicBezTo>
                <a:cubicBezTo>
                  <a:pt x="143" y="110"/>
                  <a:pt x="143" y="111"/>
                  <a:pt x="143" y="112"/>
                </a:cubicBezTo>
                <a:cubicBezTo>
                  <a:pt x="142" y="112"/>
                  <a:pt x="142" y="112"/>
                  <a:pt x="142" y="113"/>
                </a:cubicBezTo>
                <a:cubicBezTo>
                  <a:pt x="143" y="113"/>
                  <a:pt x="143" y="113"/>
                  <a:pt x="143" y="113"/>
                </a:cubicBezTo>
                <a:cubicBezTo>
                  <a:pt x="144" y="112"/>
                  <a:pt x="145" y="111"/>
                  <a:pt x="147" y="110"/>
                </a:cubicBezTo>
                <a:cubicBezTo>
                  <a:pt x="147" y="109"/>
                  <a:pt x="147" y="109"/>
                  <a:pt x="147" y="109"/>
                </a:cubicBezTo>
                <a:close/>
                <a:moveTo>
                  <a:pt x="133" y="180"/>
                </a:moveTo>
                <a:cubicBezTo>
                  <a:pt x="133" y="180"/>
                  <a:pt x="133" y="180"/>
                  <a:pt x="133" y="180"/>
                </a:cubicBezTo>
                <a:cubicBezTo>
                  <a:pt x="133" y="181"/>
                  <a:pt x="133" y="182"/>
                  <a:pt x="133" y="183"/>
                </a:cubicBezTo>
                <a:cubicBezTo>
                  <a:pt x="133" y="183"/>
                  <a:pt x="133" y="183"/>
                  <a:pt x="133" y="183"/>
                </a:cubicBezTo>
                <a:cubicBezTo>
                  <a:pt x="134" y="184"/>
                  <a:pt x="135" y="185"/>
                  <a:pt x="136" y="186"/>
                </a:cubicBezTo>
                <a:cubicBezTo>
                  <a:pt x="136" y="186"/>
                  <a:pt x="136" y="185"/>
                  <a:pt x="136" y="185"/>
                </a:cubicBezTo>
                <a:cubicBezTo>
                  <a:pt x="135" y="184"/>
                  <a:pt x="134" y="182"/>
                  <a:pt x="133" y="180"/>
                </a:cubicBezTo>
                <a:close/>
                <a:moveTo>
                  <a:pt x="194" y="85"/>
                </a:moveTo>
                <a:cubicBezTo>
                  <a:pt x="193" y="84"/>
                  <a:pt x="193" y="83"/>
                  <a:pt x="192" y="83"/>
                </a:cubicBezTo>
                <a:cubicBezTo>
                  <a:pt x="191" y="83"/>
                  <a:pt x="191" y="84"/>
                  <a:pt x="190" y="84"/>
                </a:cubicBezTo>
                <a:cubicBezTo>
                  <a:pt x="190" y="85"/>
                  <a:pt x="190" y="86"/>
                  <a:pt x="191" y="86"/>
                </a:cubicBezTo>
                <a:cubicBezTo>
                  <a:pt x="192" y="86"/>
                  <a:pt x="193" y="85"/>
                  <a:pt x="194" y="85"/>
                </a:cubicBezTo>
                <a:close/>
                <a:moveTo>
                  <a:pt x="186" y="180"/>
                </a:moveTo>
                <a:cubicBezTo>
                  <a:pt x="186" y="180"/>
                  <a:pt x="186" y="180"/>
                  <a:pt x="186" y="180"/>
                </a:cubicBezTo>
                <a:cubicBezTo>
                  <a:pt x="185" y="179"/>
                  <a:pt x="184" y="178"/>
                  <a:pt x="182" y="176"/>
                </a:cubicBezTo>
                <a:cubicBezTo>
                  <a:pt x="182" y="177"/>
                  <a:pt x="182" y="177"/>
                  <a:pt x="181" y="177"/>
                </a:cubicBezTo>
                <a:cubicBezTo>
                  <a:pt x="183" y="179"/>
                  <a:pt x="184" y="180"/>
                  <a:pt x="186" y="180"/>
                </a:cubicBezTo>
                <a:close/>
                <a:moveTo>
                  <a:pt x="142" y="222"/>
                </a:moveTo>
                <a:cubicBezTo>
                  <a:pt x="142" y="223"/>
                  <a:pt x="142" y="224"/>
                  <a:pt x="142" y="225"/>
                </a:cubicBezTo>
                <a:cubicBezTo>
                  <a:pt x="142" y="225"/>
                  <a:pt x="142" y="225"/>
                  <a:pt x="143" y="226"/>
                </a:cubicBezTo>
                <a:cubicBezTo>
                  <a:pt x="143" y="225"/>
                  <a:pt x="144" y="225"/>
                  <a:pt x="144" y="224"/>
                </a:cubicBezTo>
                <a:cubicBezTo>
                  <a:pt x="144" y="223"/>
                  <a:pt x="143" y="223"/>
                  <a:pt x="142" y="222"/>
                </a:cubicBezTo>
                <a:close/>
                <a:moveTo>
                  <a:pt x="59" y="79"/>
                </a:moveTo>
                <a:cubicBezTo>
                  <a:pt x="58" y="79"/>
                  <a:pt x="58" y="80"/>
                  <a:pt x="57" y="80"/>
                </a:cubicBezTo>
                <a:cubicBezTo>
                  <a:pt x="58" y="81"/>
                  <a:pt x="59" y="82"/>
                  <a:pt x="59" y="82"/>
                </a:cubicBezTo>
                <a:cubicBezTo>
                  <a:pt x="60" y="82"/>
                  <a:pt x="60" y="81"/>
                  <a:pt x="60" y="81"/>
                </a:cubicBezTo>
                <a:cubicBezTo>
                  <a:pt x="60" y="80"/>
                  <a:pt x="60" y="79"/>
                  <a:pt x="59" y="79"/>
                </a:cubicBezTo>
                <a:close/>
                <a:moveTo>
                  <a:pt x="214" y="93"/>
                </a:moveTo>
                <a:cubicBezTo>
                  <a:pt x="214" y="93"/>
                  <a:pt x="214" y="93"/>
                  <a:pt x="214" y="93"/>
                </a:cubicBezTo>
                <a:cubicBezTo>
                  <a:pt x="215" y="92"/>
                  <a:pt x="217" y="91"/>
                  <a:pt x="218" y="90"/>
                </a:cubicBezTo>
                <a:cubicBezTo>
                  <a:pt x="221" y="89"/>
                  <a:pt x="223" y="86"/>
                  <a:pt x="225" y="84"/>
                </a:cubicBezTo>
                <a:cubicBezTo>
                  <a:pt x="225" y="84"/>
                  <a:pt x="225" y="84"/>
                  <a:pt x="225" y="84"/>
                </a:cubicBezTo>
                <a:cubicBezTo>
                  <a:pt x="225" y="84"/>
                  <a:pt x="225" y="84"/>
                  <a:pt x="225" y="84"/>
                </a:cubicBezTo>
                <a:cubicBezTo>
                  <a:pt x="221" y="87"/>
                  <a:pt x="217" y="90"/>
                  <a:pt x="214" y="93"/>
                </a:cubicBezTo>
                <a:close/>
                <a:moveTo>
                  <a:pt x="242" y="65"/>
                </a:moveTo>
                <a:cubicBezTo>
                  <a:pt x="242" y="65"/>
                  <a:pt x="241" y="66"/>
                  <a:pt x="241" y="66"/>
                </a:cubicBezTo>
                <a:cubicBezTo>
                  <a:pt x="242" y="67"/>
                  <a:pt x="242" y="69"/>
                  <a:pt x="243" y="70"/>
                </a:cubicBezTo>
                <a:cubicBezTo>
                  <a:pt x="243" y="70"/>
                  <a:pt x="244" y="69"/>
                  <a:pt x="244" y="69"/>
                </a:cubicBezTo>
                <a:cubicBezTo>
                  <a:pt x="243" y="68"/>
                  <a:pt x="243" y="66"/>
                  <a:pt x="242" y="65"/>
                </a:cubicBezTo>
                <a:close/>
                <a:moveTo>
                  <a:pt x="67" y="160"/>
                </a:moveTo>
                <a:cubicBezTo>
                  <a:pt x="67" y="159"/>
                  <a:pt x="66" y="158"/>
                  <a:pt x="66" y="157"/>
                </a:cubicBezTo>
                <a:cubicBezTo>
                  <a:pt x="65" y="157"/>
                  <a:pt x="65" y="157"/>
                  <a:pt x="65" y="158"/>
                </a:cubicBezTo>
                <a:cubicBezTo>
                  <a:pt x="64" y="158"/>
                  <a:pt x="64" y="159"/>
                  <a:pt x="64" y="159"/>
                </a:cubicBezTo>
                <a:cubicBezTo>
                  <a:pt x="65" y="160"/>
                  <a:pt x="65" y="160"/>
                  <a:pt x="65" y="161"/>
                </a:cubicBezTo>
                <a:cubicBezTo>
                  <a:pt x="66" y="161"/>
                  <a:pt x="66" y="160"/>
                  <a:pt x="67" y="160"/>
                </a:cubicBezTo>
                <a:close/>
                <a:moveTo>
                  <a:pt x="57" y="68"/>
                </a:moveTo>
                <a:cubicBezTo>
                  <a:pt x="58" y="67"/>
                  <a:pt x="59" y="66"/>
                  <a:pt x="59" y="64"/>
                </a:cubicBezTo>
                <a:cubicBezTo>
                  <a:pt x="60" y="64"/>
                  <a:pt x="60" y="63"/>
                  <a:pt x="59" y="63"/>
                </a:cubicBezTo>
                <a:cubicBezTo>
                  <a:pt x="58" y="64"/>
                  <a:pt x="57" y="65"/>
                  <a:pt x="56" y="67"/>
                </a:cubicBezTo>
                <a:cubicBezTo>
                  <a:pt x="56" y="67"/>
                  <a:pt x="57" y="67"/>
                  <a:pt x="57" y="68"/>
                </a:cubicBezTo>
                <a:close/>
                <a:moveTo>
                  <a:pt x="169" y="165"/>
                </a:moveTo>
                <a:cubicBezTo>
                  <a:pt x="169" y="166"/>
                  <a:pt x="168" y="166"/>
                  <a:pt x="168" y="166"/>
                </a:cubicBezTo>
                <a:cubicBezTo>
                  <a:pt x="169" y="167"/>
                  <a:pt x="172" y="169"/>
                  <a:pt x="172" y="169"/>
                </a:cubicBezTo>
                <a:cubicBezTo>
                  <a:pt x="172" y="168"/>
                  <a:pt x="172" y="168"/>
                  <a:pt x="172" y="167"/>
                </a:cubicBezTo>
                <a:cubicBezTo>
                  <a:pt x="171" y="166"/>
                  <a:pt x="170" y="166"/>
                  <a:pt x="169" y="165"/>
                </a:cubicBezTo>
                <a:close/>
                <a:moveTo>
                  <a:pt x="123" y="35"/>
                </a:moveTo>
                <a:cubicBezTo>
                  <a:pt x="123" y="35"/>
                  <a:pt x="123" y="35"/>
                  <a:pt x="123" y="35"/>
                </a:cubicBezTo>
                <a:cubicBezTo>
                  <a:pt x="123" y="35"/>
                  <a:pt x="124" y="34"/>
                  <a:pt x="124" y="34"/>
                </a:cubicBezTo>
                <a:cubicBezTo>
                  <a:pt x="124" y="34"/>
                  <a:pt x="124" y="33"/>
                  <a:pt x="124" y="33"/>
                </a:cubicBezTo>
                <a:cubicBezTo>
                  <a:pt x="124" y="32"/>
                  <a:pt x="124" y="32"/>
                  <a:pt x="124" y="31"/>
                </a:cubicBezTo>
                <a:cubicBezTo>
                  <a:pt x="124" y="31"/>
                  <a:pt x="123" y="31"/>
                  <a:pt x="123" y="31"/>
                </a:cubicBezTo>
                <a:cubicBezTo>
                  <a:pt x="123" y="32"/>
                  <a:pt x="123" y="34"/>
                  <a:pt x="123" y="35"/>
                </a:cubicBezTo>
                <a:close/>
                <a:moveTo>
                  <a:pt x="154" y="165"/>
                </a:moveTo>
                <a:cubicBezTo>
                  <a:pt x="153" y="166"/>
                  <a:pt x="152" y="166"/>
                  <a:pt x="151" y="167"/>
                </a:cubicBezTo>
                <a:cubicBezTo>
                  <a:pt x="152" y="168"/>
                  <a:pt x="152" y="168"/>
                  <a:pt x="152" y="169"/>
                </a:cubicBezTo>
                <a:cubicBezTo>
                  <a:pt x="153" y="168"/>
                  <a:pt x="154" y="167"/>
                  <a:pt x="155" y="166"/>
                </a:cubicBezTo>
                <a:cubicBezTo>
                  <a:pt x="155" y="166"/>
                  <a:pt x="155" y="166"/>
                  <a:pt x="155" y="166"/>
                </a:cubicBezTo>
                <a:cubicBezTo>
                  <a:pt x="155" y="165"/>
                  <a:pt x="155" y="165"/>
                  <a:pt x="154" y="165"/>
                </a:cubicBezTo>
                <a:close/>
                <a:moveTo>
                  <a:pt x="44" y="57"/>
                </a:moveTo>
                <a:cubicBezTo>
                  <a:pt x="44" y="58"/>
                  <a:pt x="43" y="58"/>
                  <a:pt x="43" y="59"/>
                </a:cubicBezTo>
                <a:cubicBezTo>
                  <a:pt x="43" y="59"/>
                  <a:pt x="43" y="59"/>
                  <a:pt x="43" y="60"/>
                </a:cubicBezTo>
                <a:cubicBezTo>
                  <a:pt x="43" y="61"/>
                  <a:pt x="43" y="62"/>
                  <a:pt x="43" y="63"/>
                </a:cubicBezTo>
                <a:cubicBezTo>
                  <a:pt x="44" y="63"/>
                  <a:pt x="44" y="62"/>
                  <a:pt x="44" y="61"/>
                </a:cubicBezTo>
                <a:cubicBezTo>
                  <a:pt x="44" y="60"/>
                  <a:pt x="44" y="59"/>
                  <a:pt x="44" y="58"/>
                </a:cubicBezTo>
                <a:cubicBezTo>
                  <a:pt x="44" y="58"/>
                  <a:pt x="44" y="57"/>
                  <a:pt x="44" y="57"/>
                </a:cubicBezTo>
                <a:close/>
                <a:moveTo>
                  <a:pt x="128" y="140"/>
                </a:moveTo>
                <a:cubicBezTo>
                  <a:pt x="129" y="139"/>
                  <a:pt x="129" y="138"/>
                  <a:pt x="129" y="138"/>
                </a:cubicBezTo>
                <a:cubicBezTo>
                  <a:pt x="130" y="138"/>
                  <a:pt x="130" y="137"/>
                  <a:pt x="130" y="137"/>
                </a:cubicBezTo>
                <a:cubicBezTo>
                  <a:pt x="129" y="136"/>
                  <a:pt x="128" y="136"/>
                  <a:pt x="128" y="135"/>
                </a:cubicBezTo>
                <a:cubicBezTo>
                  <a:pt x="127" y="135"/>
                  <a:pt x="127" y="135"/>
                  <a:pt x="127" y="136"/>
                </a:cubicBezTo>
                <a:cubicBezTo>
                  <a:pt x="128" y="137"/>
                  <a:pt x="128" y="138"/>
                  <a:pt x="128" y="140"/>
                </a:cubicBezTo>
                <a:close/>
                <a:moveTo>
                  <a:pt x="109" y="110"/>
                </a:moveTo>
                <a:cubicBezTo>
                  <a:pt x="108" y="111"/>
                  <a:pt x="107" y="112"/>
                  <a:pt x="106" y="113"/>
                </a:cubicBezTo>
                <a:cubicBezTo>
                  <a:pt x="107" y="114"/>
                  <a:pt x="107" y="114"/>
                  <a:pt x="107" y="114"/>
                </a:cubicBezTo>
                <a:cubicBezTo>
                  <a:pt x="107" y="113"/>
                  <a:pt x="107" y="113"/>
                  <a:pt x="109" y="113"/>
                </a:cubicBezTo>
                <a:cubicBezTo>
                  <a:pt x="109" y="112"/>
                  <a:pt x="110" y="111"/>
                  <a:pt x="110" y="111"/>
                </a:cubicBezTo>
                <a:cubicBezTo>
                  <a:pt x="110" y="110"/>
                  <a:pt x="110" y="110"/>
                  <a:pt x="109" y="110"/>
                </a:cubicBezTo>
                <a:close/>
                <a:moveTo>
                  <a:pt x="225" y="50"/>
                </a:moveTo>
                <a:cubicBezTo>
                  <a:pt x="224" y="49"/>
                  <a:pt x="223" y="48"/>
                  <a:pt x="222" y="47"/>
                </a:cubicBezTo>
                <a:cubicBezTo>
                  <a:pt x="222" y="48"/>
                  <a:pt x="222" y="48"/>
                  <a:pt x="222" y="48"/>
                </a:cubicBezTo>
                <a:cubicBezTo>
                  <a:pt x="222" y="49"/>
                  <a:pt x="222" y="50"/>
                  <a:pt x="223" y="50"/>
                </a:cubicBezTo>
                <a:cubicBezTo>
                  <a:pt x="223" y="50"/>
                  <a:pt x="223" y="51"/>
                  <a:pt x="223" y="51"/>
                </a:cubicBezTo>
                <a:cubicBezTo>
                  <a:pt x="224" y="51"/>
                  <a:pt x="224" y="51"/>
                  <a:pt x="225" y="50"/>
                </a:cubicBezTo>
                <a:close/>
                <a:moveTo>
                  <a:pt x="103" y="98"/>
                </a:moveTo>
                <a:cubicBezTo>
                  <a:pt x="103" y="98"/>
                  <a:pt x="103" y="98"/>
                  <a:pt x="103" y="98"/>
                </a:cubicBezTo>
                <a:cubicBezTo>
                  <a:pt x="103" y="98"/>
                  <a:pt x="102" y="97"/>
                  <a:pt x="102" y="97"/>
                </a:cubicBezTo>
                <a:cubicBezTo>
                  <a:pt x="100" y="99"/>
                  <a:pt x="99" y="100"/>
                  <a:pt x="97" y="102"/>
                </a:cubicBezTo>
                <a:cubicBezTo>
                  <a:pt x="98" y="102"/>
                  <a:pt x="98" y="102"/>
                  <a:pt x="98" y="102"/>
                </a:cubicBezTo>
                <a:cubicBezTo>
                  <a:pt x="99" y="102"/>
                  <a:pt x="100" y="101"/>
                  <a:pt x="101" y="100"/>
                </a:cubicBezTo>
                <a:cubicBezTo>
                  <a:pt x="101" y="100"/>
                  <a:pt x="101" y="100"/>
                  <a:pt x="101" y="100"/>
                </a:cubicBezTo>
                <a:cubicBezTo>
                  <a:pt x="101" y="99"/>
                  <a:pt x="101" y="98"/>
                  <a:pt x="102" y="99"/>
                </a:cubicBezTo>
                <a:cubicBezTo>
                  <a:pt x="102" y="99"/>
                  <a:pt x="103" y="98"/>
                  <a:pt x="103" y="98"/>
                </a:cubicBezTo>
                <a:close/>
                <a:moveTo>
                  <a:pt x="80" y="184"/>
                </a:moveTo>
                <a:cubicBezTo>
                  <a:pt x="79" y="183"/>
                  <a:pt x="78" y="182"/>
                  <a:pt x="78" y="182"/>
                </a:cubicBezTo>
                <a:cubicBezTo>
                  <a:pt x="77" y="182"/>
                  <a:pt x="77" y="183"/>
                  <a:pt x="76" y="183"/>
                </a:cubicBezTo>
                <a:cubicBezTo>
                  <a:pt x="77" y="184"/>
                  <a:pt x="77" y="184"/>
                  <a:pt x="78" y="185"/>
                </a:cubicBezTo>
                <a:cubicBezTo>
                  <a:pt x="79" y="185"/>
                  <a:pt x="79" y="184"/>
                  <a:pt x="80" y="184"/>
                </a:cubicBezTo>
                <a:close/>
                <a:moveTo>
                  <a:pt x="126" y="20"/>
                </a:moveTo>
                <a:cubicBezTo>
                  <a:pt x="125" y="19"/>
                  <a:pt x="125" y="19"/>
                  <a:pt x="124" y="18"/>
                </a:cubicBezTo>
                <a:cubicBezTo>
                  <a:pt x="123" y="19"/>
                  <a:pt x="122" y="20"/>
                  <a:pt x="121" y="22"/>
                </a:cubicBezTo>
                <a:cubicBezTo>
                  <a:pt x="121" y="22"/>
                  <a:pt x="121" y="22"/>
                  <a:pt x="121" y="22"/>
                </a:cubicBezTo>
                <a:cubicBezTo>
                  <a:pt x="123" y="21"/>
                  <a:pt x="125" y="20"/>
                  <a:pt x="126" y="20"/>
                </a:cubicBezTo>
                <a:close/>
                <a:moveTo>
                  <a:pt x="129" y="23"/>
                </a:moveTo>
                <a:cubicBezTo>
                  <a:pt x="130" y="23"/>
                  <a:pt x="130" y="23"/>
                  <a:pt x="130" y="23"/>
                </a:cubicBezTo>
                <a:cubicBezTo>
                  <a:pt x="132" y="22"/>
                  <a:pt x="134" y="22"/>
                  <a:pt x="136" y="21"/>
                </a:cubicBezTo>
                <a:cubicBezTo>
                  <a:pt x="135" y="21"/>
                  <a:pt x="133" y="21"/>
                  <a:pt x="132" y="21"/>
                </a:cubicBezTo>
                <a:cubicBezTo>
                  <a:pt x="132" y="21"/>
                  <a:pt x="132" y="21"/>
                  <a:pt x="132" y="21"/>
                </a:cubicBezTo>
                <a:cubicBezTo>
                  <a:pt x="131" y="22"/>
                  <a:pt x="130" y="22"/>
                  <a:pt x="129" y="23"/>
                </a:cubicBezTo>
                <a:close/>
                <a:moveTo>
                  <a:pt x="144" y="30"/>
                </a:moveTo>
                <a:cubicBezTo>
                  <a:pt x="145" y="29"/>
                  <a:pt x="147" y="29"/>
                  <a:pt x="148" y="28"/>
                </a:cubicBezTo>
                <a:cubicBezTo>
                  <a:pt x="149" y="28"/>
                  <a:pt x="149" y="28"/>
                  <a:pt x="149" y="27"/>
                </a:cubicBezTo>
                <a:cubicBezTo>
                  <a:pt x="147" y="28"/>
                  <a:pt x="145" y="28"/>
                  <a:pt x="144" y="28"/>
                </a:cubicBezTo>
                <a:cubicBezTo>
                  <a:pt x="144" y="29"/>
                  <a:pt x="144" y="29"/>
                  <a:pt x="144" y="30"/>
                </a:cubicBezTo>
                <a:close/>
                <a:moveTo>
                  <a:pt x="66" y="76"/>
                </a:moveTo>
                <a:cubicBezTo>
                  <a:pt x="67" y="77"/>
                  <a:pt x="67" y="77"/>
                  <a:pt x="68" y="78"/>
                </a:cubicBezTo>
                <a:cubicBezTo>
                  <a:pt x="68" y="77"/>
                  <a:pt x="68" y="77"/>
                  <a:pt x="68" y="76"/>
                </a:cubicBezTo>
                <a:cubicBezTo>
                  <a:pt x="69" y="75"/>
                  <a:pt x="68" y="74"/>
                  <a:pt x="67" y="74"/>
                </a:cubicBezTo>
                <a:cubicBezTo>
                  <a:pt x="67" y="74"/>
                  <a:pt x="66" y="75"/>
                  <a:pt x="66" y="76"/>
                </a:cubicBezTo>
                <a:close/>
                <a:moveTo>
                  <a:pt x="106" y="136"/>
                </a:moveTo>
                <a:cubicBezTo>
                  <a:pt x="105" y="137"/>
                  <a:pt x="105" y="137"/>
                  <a:pt x="104" y="138"/>
                </a:cubicBezTo>
                <a:cubicBezTo>
                  <a:pt x="104" y="138"/>
                  <a:pt x="105" y="139"/>
                  <a:pt x="105" y="140"/>
                </a:cubicBezTo>
                <a:cubicBezTo>
                  <a:pt x="106" y="139"/>
                  <a:pt x="107" y="138"/>
                  <a:pt x="107" y="138"/>
                </a:cubicBezTo>
                <a:cubicBezTo>
                  <a:pt x="107" y="137"/>
                  <a:pt x="106" y="137"/>
                  <a:pt x="106" y="136"/>
                </a:cubicBezTo>
                <a:close/>
                <a:moveTo>
                  <a:pt x="127" y="90"/>
                </a:moveTo>
                <a:cubicBezTo>
                  <a:pt x="126" y="89"/>
                  <a:pt x="125" y="89"/>
                  <a:pt x="124" y="88"/>
                </a:cubicBezTo>
                <a:cubicBezTo>
                  <a:pt x="123" y="88"/>
                  <a:pt x="123" y="89"/>
                  <a:pt x="123" y="89"/>
                </a:cubicBezTo>
                <a:cubicBezTo>
                  <a:pt x="123" y="90"/>
                  <a:pt x="123" y="90"/>
                  <a:pt x="124" y="91"/>
                </a:cubicBezTo>
                <a:cubicBezTo>
                  <a:pt x="124" y="90"/>
                  <a:pt x="125" y="90"/>
                  <a:pt x="126" y="91"/>
                </a:cubicBezTo>
                <a:cubicBezTo>
                  <a:pt x="126" y="91"/>
                  <a:pt x="127" y="90"/>
                  <a:pt x="127" y="90"/>
                </a:cubicBezTo>
                <a:close/>
                <a:moveTo>
                  <a:pt x="219" y="196"/>
                </a:moveTo>
                <a:cubicBezTo>
                  <a:pt x="220" y="197"/>
                  <a:pt x="221" y="198"/>
                  <a:pt x="222" y="199"/>
                </a:cubicBezTo>
                <a:cubicBezTo>
                  <a:pt x="222" y="199"/>
                  <a:pt x="223" y="198"/>
                  <a:pt x="223" y="198"/>
                </a:cubicBezTo>
                <a:cubicBezTo>
                  <a:pt x="222" y="197"/>
                  <a:pt x="221" y="196"/>
                  <a:pt x="220" y="195"/>
                </a:cubicBezTo>
                <a:cubicBezTo>
                  <a:pt x="220" y="196"/>
                  <a:pt x="220" y="196"/>
                  <a:pt x="219" y="196"/>
                </a:cubicBezTo>
                <a:close/>
                <a:moveTo>
                  <a:pt x="57" y="96"/>
                </a:moveTo>
                <a:cubicBezTo>
                  <a:pt x="58" y="97"/>
                  <a:pt x="58" y="97"/>
                  <a:pt x="59" y="98"/>
                </a:cubicBezTo>
                <a:cubicBezTo>
                  <a:pt x="60" y="97"/>
                  <a:pt x="60" y="97"/>
                  <a:pt x="61" y="96"/>
                </a:cubicBezTo>
                <a:cubicBezTo>
                  <a:pt x="59" y="96"/>
                  <a:pt x="58" y="96"/>
                  <a:pt x="58" y="94"/>
                </a:cubicBezTo>
                <a:cubicBezTo>
                  <a:pt x="57" y="95"/>
                  <a:pt x="57" y="95"/>
                  <a:pt x="57" y="96"/>
                </a:cubicBezTo>
                <a:close/>
                <a:moveTo>
                  <a:pt x="46" y="54"/>
                </a:moveTo>
                <a:cubicBezTo>
                  <a:pt x="46" y="55"/>
                  <a:pt x="46" y="59"/>
                  <a:pt x="46" y="60"/>
                </a:cubicBezTo>
                <a:cubicBezTo>
                  <a:pt x="46" y="60"/>
                  <a:pt x="46" y="60"/>
                  <a:pt x="46" y="60"/>
                </a:cubicBezTo>
                <a:cubicBezTo>
                  <a:pt x="46" y="60"/>
                  <a:pt x="46" y="60"/>
                  <a:pt x="46" y="60"/>
                </a:cubicBezTo>
                <a:cubicBezTo>
                  <a:pt x="47" y="59"/>
                  <a:pt x="48" y="58"/>
                  <a:pt x="47" y="57"/>
                </a:cubicBezTo>
                <a:cubicBezTo>
                  <a:pt x="47" y="56"/>
                  <a:pt x="47" y="55"/>
                  <a:pt x="46" y="54"/>
                </a:cubicBezTo>
                <a:close/>
                <a:moveTo>
                  <a:pt x="29" y="183"/>
                </a:moveTo>
                <a:cubicBezTo>
                  <a:pt x="30" y="182"/>
                  <a:pt x="30" y="181"/>
                  <a:pt x="30" y="181"/>
                </a:cubicBezTo>
                <a:cubicBezTo>
                  <a:pt x="30" y="180"/>
                  <a:pt x="30" y="179"/>
                  <a:pt x="30" y="178"/>
                </a:cubicBezTo>
                <a:cubicBezTo>
                  <a:pt x="30" y="178"/>
                  <a:pt x="30" y="178"/>
                  <a:pt x="30" y="178"/>
                </a:cubicBezTo>
                <a:cubicBezTo>
                  <a:pt x="29" y="178"/>
                  <a:pt x="29" y="179"/>
                  <a:pt x="28" y="179"/>
                </a:cubicBezTo>
                <a:cubicBezTo>
                  <a:pt x="28" y="180"/>
                  <a:pt x="28" y="180"/>
                  <a:pt x="28" y="180"/>
                </a:cubicBezTo>
                <a:cubicBezTo>
                  <a:pt x="29" y="181"/>
                  <a:pt x="29" y="182"/>
                  <a:pt x="29" y="183"/>
                </a:cubicBezTo>
                <a:close/>
                <a:moveTo>
                  <a:pt x="41" y="59"/>
                </a:moveTo>
                <a:cubicBezTo>
                  <a:pt x="41" y="59"/>
                  <a:pt x="41" y="59"/>
                  <a:pt x="41" y="59"/>
                </a:cubicBezTo>
                <a:cubicBezTo>
                  <a:pt x="41" y="56"/>
                  <a:pt x="41" y="54"/>
                  <a:pt x="41" y="51"/>
                </a:cubicBezTo>
                <a:cubicBezTo>
                  <a:pt x="40" y="52"/>
                  <a:pt x="39" y="52"/>
                  <a:pt x="40" y="53"/>
                </a:cubicBezTo>
                <a:cubicBezTo>
                  <a:pt x="40" y="55"/>
                  <a:pt x="40" y="57"/>
                  <a:pt x="41" y="59"/>
                </a:cubicBezTo>
                <a:close/>
                <a:moveTo>
                  <a:pt x="26" y="79"/>
                </a:moveTo>
                <a:cubicBezTo>
                  <a:pt x="26" y="79"/>
                  <a:pt x="26" y="79"/>
                  <a:pt x="26" y="79"/>
                </a:cubicBezTo>
                <a:cubicBezTo>
                  <a:pt x="26" y="79"/>
                  <a:pt x="26" y="80"/>
                  <a:pt x="26" y="80"/>
                </a:cubicBezTo>
                <a:cubicBezTo>
                  <a:pt x="27" y="81"/>
                  <a:pt x="27" y="81"/>
                  <a:pt x="27" y="82"/>
                </a:cubicBezTo>
                <a:cubicBezTo>
                  <a:pt x="28" y="83"/>
                  <a:pt x="28" y="83"/>
                  <a:pt x="29" y="84"/>
                </a:cubicBezTo>
                <a:cubicBezTo>
                  <a:pt x="30" y="84"/>
                  <a:pt x="30" y="84"/>
                  <a:pt x="31" y="85"/>
                </a:cubicBezTo>
                <a:cubicBezTo>
                  <a:pt x="31" y="84"/>
                  <a:pt x="31" y="84"/>
                  <a:pt x="31" y="84"/>
                </a:cubicBezTo>
                <a:cubicBezTo>
                  <a:pt x="30" y="84"/>
                  <a:pt x="30" y="84"/>
                  <a:pt x="30" y="84"/>
                </a:cubicBezTo>
                <a:cubicBezTo>
                  <a:pt x="29" y="83"/>
                  <a:pt x="29" y="83"/>
                  <a:pt x="29" y="82"/>
                </a:cubicBezTo>
                <a:cubicBezTo>
                  <a:pt x="29" y="82"/>
                  <a:pt x="29" y="82"/>
                  <a:pt x="29" y="82"/>
                </a:cubicBezTo>
                <a:cubicBezTo>
                  <a:pt x="28" y="81"/>
                  <a:pt x="27" y="80"/>
                  <a:pt x="26" y="79"/>
                </a:cubicBezTo>
                <a:close/>
                <a:moveTo>
                  <a:pt x="145" y="13"/>
                </a:moveTo>
                <a:cubicBezTo>
                  <a:pt x="145" y="13"/>
                  <a:pt x="146" y="13"/>
                  <a:pt x="146" y="13"/>
                </a:cubicBezTo>
                <a:cubicBezTo>
                  <a:pt x="148" y="12"/>
                  <a:pt x="150" y="11"/>
                  <a:pt x="153" y="10"/>
                </a:cubicBezTo>
                <a:cubicBezTo>
                  <a:pt x="153" y="10"/>
                  <a:pt x="153" y="9"/>
                  <a:pt x="153" y="9"/>
                </a:cubicBezTo>
                <a:cubicBezTo>
                  <a:pt x="153" y="9"/>
                  <a:pt x="153" y="9"/>
                  <a:pt x="153" y="9"/>
                </a:cubicBezTo>
                <a:cubicBezTo>
                  <a:pt x="152" y="9"/>
                  <a:pt x="151" y="9"/>
                  <a:pt x="150" y="10"/>
                </a:cubicBezTo>
                <a:cubicBezTo>
                  <a:pt x="150" y="11"/>
                  <a:pt x="150" y="11"/>
                  <a:pt x="149" y="11"/>
                </a:cubicBezTo>
                <a:cubicBezTo>
                  <a:pt x="147" y="12"/>
                  <a:pt x="146" y="12"/>
                  <a:pt x="145" y="13"/>
                </a:cubicBezTo>
                <a:close/>
                <a:moveTo>
                  <a:pt x="154" y="42"/>
                </a:moveTo>
                <a:cubicBezTo>
                  <a:pt x="154" y="42"/>
                  <a:pt x="155" y="42"/>
                  <a:pt x="155" y="41"/>
                </a:cubicBezTo>
                <a:cubicBezTo>
                  <a:pt x="156" y="40"/>
                  <a:pt x="156" y="39"/>
                  <a:pt x="156" y="38"/>
                </a:cubicBezTo>
                <a:cubicBezTo>
                  <a:pt x="155" y="38"/>
                  <a:pt x="154" y="39"/>
                  <a:pt x="154" y="39"/>
                </a:cubicBezTo>
                <a:cubicBezTo>
                  <a:pt x="154" y="39"/>
                  <a:pt x="154" y="40"/>
                  <a:pt x="154" y="40"/>
                </a:cubicBezTo>
                <a:cubicBezTo>
                  <a:pt x="154" y="40"/>
                  <a:pt x="154" y="41"/>
                  <a:pt x="154" y="42"/>
                </a:cubicBezTo>
                <a:close/>
                <a:moveTo>
                  <a:pt x="90" y="82"/>
                </a:moveTo>
                <a:cubicBezTo>
                  <a:pt x="91" y="82"/>
                  <a:pt x="91" y="82"/>
                  <a:pt x="91" y="81"/>
                </a:cubicBezTo>
                <a:cubicBezTo>
                  <a:pt x="90" y="80"/>
                  <a:pt x="89" y="79"/>
                  <a:pt x="88" y="78"/>
                </a:cubicBezTo>
                <a:cubicBezTo>
                  <a:pt x="88" y="79"/>
                  <a:pt x="87" y="79"/>
                  <a:pt x="87" y="80"/>
                </a:cubicBezTo>
                <a:cubicBezTo>
                  <a:pt x="88" y="81"/>
                  <a:pt x="89" y="81"/>
                  <a:pt x="90" y="82"/>
                </a:cubicBezTo>
                <a:close/>
                <a:moveTo>
                  <a:pt x="62" y="174"/>
                </a:moveTo>
                <a:cubicBezTo>
                  <a:pt x="62" y="172"/>
                  <a:pt x="61" y="171"/>
                  <a:pt x="61" y="171"/>
                </a:cubicBezTo>
                <a:cubicBezTo>
                  <a:pt x="60" y="171"/>
                  <a:pt x="60" y="171"/>
                  <a:pt x="60" y="171"/>
                </a:cubicBezTo>
                <a:cubicBezTo>
                  <a:pt x="60" y="172"/>
                  <a:pt x="60" y="173"/>
                  <a:pt x="60" y="174"/>
                </a:cubicBezTo>
                <a:cubicBezTo>
                  <a:pt x="60" y="174"/>
                  <a:pt x="60" y="174"/>
                  <a:pt x="60" y="175"/>
                </a:cubicBezTo>
                <a:cubicBezTo>
                  <a:pt x="61" y="174"/>
                  <a:pt x="61" y="174"/>
                  <a:pt x="62" y="174"/>
                </a:cubicBezTo>
                <a:close/>
                <a:moveTo>
                  <a:pt x="147" y="177"/>
                </a:moveTo>
                <a:cubicBezTo>
                  <a:pt x="146" y="178"/>
                  <a:pt x="145" y="179"/>
                  <a:pt x="145" y="180"/>
                </a:cubicBezTo>
                <a:cubicBezTo>
                  <a:pt x="145" y="180"/>
                  <a:pt x="146" y="181"/>
                  <a:pt x="146" y="181"/>
                </a:cubicBezTo>
                <a:cubicBezTo>
                  <a:pt x="147" y="181"/>
                  <a:pt x="147" y="181"/>
                  <a:pt x="147" y="181"/>
                </a:cubicBezTo>
                <a:cubicBezTo>
                  <a:pt x="147" y="180"/>
                  <a:pt x="148" y="180"/>
                  <a:pt x="148" y="180"/>
                </a:cubicBezTo>
                <a:cubicBezTo>
                  <a:pt x="147" y="179"/>
                  <a:pt x="147" y="178"/>
                  <a:pt x="147" y="177"/>
                </a:cubicBezTo>
                <a:close/>
                <a:moveTo>
                  <a:pt x="219" y="171"/>
                </a:moveTo>
                <a:cubicBezTo>
                  <a:pt x="219" y="171"/>
                  <a:pt x="220" y="170"/>
                  <a:pt x="220" y="169"/>
                </a:cubicBezTo>
                <a:cubicBezTo>
                  <a:pt x="219" y="169"/>
                  <a:pt x="218" y="169"/>
                  <a:pt x="218" y="168"/>
                </a:cubicBezTo>
                <a:cubicBezTo>
                  <a:pt x="217" y="169"/>
                  <a:pt x="217" y="169"/>
                  <a:pt x="216" y="170"/>
                </a:cubicBezTo>
                <a:cubicBezTo>
                  <a:pt x="217" y="170"/>
                  <a:pt x="218" y="171"/>
                  <a:pt x="219" y="171"/>
                </a:cubicBezTo>
                <a:close/>
                <a:moveTo>
                  <a:pt x="74" y="92"/>
                </a:moveTo>
                <a:cubicBezTo>
                  <a:pt x="73" y="92"/>
                  <a:pt x="72" y="93"/>
                  <a:pt x="72" y="94"/>
                </a:cubicBezTo>
                <a:cubicBezTo>
                  <a:pt x="72" y="94"/>
                  <a:pt x="73" y="95"/>
                  <a:pt x="73" y="95"/>
                </a:cubicBezTo>
                <a:cubicBezTo>
                  <a:pt x="74" y="94"/>
                  <a:pt x="74" y="93"/>
                  <a:pt x="75" y="93"/>
                </a:cubicBezTo>
                <a:cubicBezTo>
                  <a:pt x="75" y="92"/>
                  <a:pt x="74" y="92"/>
                  <a:pt x="74" y="92"/>
                </a:cubicBezTo>
                <a:close/>
                <a:moveTo>
                  <a:pt x="53" y="44"/>
                </a:moveTo>
                <a:cubicBezTo>
                  <a:pt x="53" y="44"/>
                  <a:pt x="53" y="43"/>
                  <a:pt x="52" y="43"/>
                </a:cubicBezTo>
                <a:cubicBezTo>
                  <a:pt x="51" y="42"/>
                  <a:pt x="50" y="41"/>
                  <a:pt x="49" y="40"/>
                </a:cubicBezTo>
                <a:cubicBezTo>
                  <a:pt x="48" y="40"/>
                  <a:pt x="48" y="41"/>
                  <a:pt x="48" y="41"/>
                </a:cubicBezTo>
                <a:cubicBezTo>
                  <a:pt x="49" y="42"/>
                  <a:pt x="51" y="43"/>
                  <a:pt x="53" y="44"/>
                </a:cubicBezTo>
                <a:close/>
                <a:moveTo>
                  <a:pt x="152" y="140"/>
                </a:moveTo>
                <a:cubicBezTo>
                  <a:pt x="153" y="141"/>
                  <a:pt x="153" y="141"/>
                  <a:pt x="154" y="142"/>
                </a:cubicBezTo>
                <a:cubicBezTo>
                  <a:pt x="154" y="142"/>
                  <a:pt x="154" y="142"/>
                  <a:pt x="154" y="142"/>
                </a:cubicBezTo>
                <a:cubicBezTo>
                  <a:pt x="154" y="141"/>
                  <a:pt x="154" y="139"/>
                  <a:pt x="154" y="138"/>
                </a:cubicBezTo>
                <a:cubicBezTo>
                  <a:pt x="153" y="139"/>
                  <a:pt x="153" y="139"/>
                  <a:pt x="152" y="140"/>
                </a:cubicBezTo>
                <a:close/>
                <a:moveTo>
                  <a:pt x="149" y="54"/>
                </a:moveTo>
                <a:cubicBezTo>
                  <a:pt x="149" y="54"/>
                  <a:pt x="149" y="55"/>
                  <a:pt x="149" y="56"/>
                </a:cubicBezTo>
                <a:cubicBezTo>
                  <a:pt x="149" y="56"/>
                  <a:pt x="149" y="56"/>
                  <a:pt x="150" y="56"/>
                </a:cubicBezTo>
                <a:cubicBezTo>
                  <a:pt x="150" y="57"/>
                  <a:pt x="150" y="57"/>
                  <a:pt x="150" y="58"/>
                </a:cubicBezTo>
                <a:cubicBezTo>
                  <a:pt x="150" y="58"/>
                  <a:pt x="150" y="59"/>
                  <a:pt x="150" y="60"/>
                </a:cubicBezTo>
                <a:cubicBezTo>
                  <a:pt x="151" y="60"/>
                  <a:pt x="151" y="60"/>
                  <a:pt x="151" y="60"/>
                </a:cubicBezTo>
                <a:cubicBezTo>
                  <a:pt x="151" y="60"/>
                  <a:pt x="151" y="60"/>
                  <a:pt x="151" y="60"/>
                </a:cubicBezTo>
                <a:cubicBezTo>
                  <a:pt x="151" y="58"/>
                  <a:pt x="151" y="55"/>
                  <a:pt x="150" y="53"/>
                </a:cubicBezTo>
                <a:cubicBezTo>
                  <a:pt x="150" y="53"/>
                  <a:pt x="150" y="53"/>
                  <a:pt x="150" y="53"/>
                </a:cubicBezTo>
                <a:cubicBezTo>
                  <a:pt x="150" y="53"/>
                  <a:pt x="150" y="54"/>
                  <a:pt x="149" y="54"/>
                </a:cubicBezTo>
                <a:close/>
                <a:moveTo>
                  <a:pt x="123" y="51"/>
                </a:moveTo>
                <a:cubicBezTo>
                  <a:pt x="125" y="50"/>
                  <a:pt x="125" y="50"/>
                  <a:pt x="125" y="49"/>
                </a:cubicBezTo>
                <a:cubicBezTo>
                  <a:pt x="125" y="48"/>
                  <a:pt x="125" y="48"/>
                  <a:pt x="125" y="48"/>
                </a:cubicBezTo>
                <a:cubicBezTo>
                  <a:pt x="125" y="47"/>
                  <a:pt x="124" y="47"/>
                  <a:pt x="124" y="46"/>
                </a:cubicBezTo>
                <a:cubicBezTo>
                  <a:pt x="124" y="47"/>
                  <a:pt x="124" y="47"/>
                  <a:pt x="123" y="47"/>
                </a:cubicBezTo>
                <a:cubicBezTo>
                  <a:pt x="123" y="48"/>
                  <a:pt x="123" y="48"/>
                  <a:pt x="123" y="48"/>
                </a:cubicBezTo>
                <a:cubicBezTo>
                  <a:pt x="123" y="49"/>
                  <a:pt x="123" y="50"/>
                  <a:pt x="123" y="51"/>
                </a:cubicBezTo>
                <a:close/>
                <a:moveTo>
                  <a:pt x="84" y="157"/>
                </a:moveTo>
                <a:cubicBezTo>
                  <a:pt x="84" y="158"/>
                  <a:pt x="84" y="158"/>
                  <a:pt x="83" y="158"/>
                </a:cubicBezTo>
                <a:cubicBezTo>
                  <a:pt x="83" y="159"/>
                  <a:pt x="82" y="161"/>
                  <a:pt x="81" y="162"/>
                </a:cubicBezTo>
                <a:cubicBezTo>
                  <a:pt x="81" y="163"/>
                  <a:pt x="81" y="163"/>
                  <a:pt x="82" y="163"/>
                </a:cubicBezTo>
                <a:cubicBezTo>
                  <a:pt x="82" y="162"/>
                  <a:pt x="83" y="161"/>
                  <a:pt x="83" y="161"/>
                </a:cubicBezTo>
                <a:cubicBezTo>
                  <a:pt x="84" y="160"/>
                  <a:pt x="84" y="159"/>
                  <a:pt x="84" y="157"/>
                </a:cubicBezTo>
                <a:close/>
                <a:moveTo>
                  <a:pt x="175" y="150"/>
                </a:moveTo>
                <a:cubicBezTo>
                  <a:pt x="176" y="149"/>
                  <a:pt x="177" y="149"/>
                  <a:pt x="177" y="148"/>
                </a:cubicBezTo>
                <a:cubicBezTo>
                  <a:pt x="177" y="147"/>
                  <a:pt x="177" y="147"/>
                  <a:pt x="176" y="147"/>
                </a:cubicBezTo>
                <a:cubicBezTo>
                  <a:pt x="175" y="147"/>
                  <a:pt x="175" y="148"/>
                  <a:pt x="174" y="148"/>
                </a:cubicBezTo>
                <a:cubicBezTo>
                  <a:pt x="174" y="149"/>
                  <a:pt x="175" y="150"/>
                  <a:pt x="175" y="150"/>
                </a:cubicBezTo>
                <a:close/>
                <a:moveTo>
                  <a:pt x="149" y="113"/>
                </a:moveTo>
                <a:cubicBezTo>
                  <a:pt x="148" y="114"/>
                  <a:pt x="148" y="115"/>
                  <a:pt x="147" y="116"/>
                </a:cubicBezTo>
                <a:cubicBezTo>
                  <a:pt x="146" y="117"/>
                  <a:pt x="146" y="118"/>
                  <a:pt x="145" y="120"/>
                </a:cubicBezTo>
                <a:cubicBezTo>
                  <a:pt x="145" y="120"/>
                  <a:pt x="145" y="120"/>
                  <a:pt x="145" y="121"/>
                </a:cubicBezTo>
                <a:cubicBezTo>
                  <a:pt x="145" y="120"/>
                  <a:pt x="145" y="120"/>
                  <a:pt x="146" y="120"/>
                </a:cubicBezTo>
                <a:cubicBezTo>
                  <a:pt x="146" y="119"/>
                  <a:pt x="147" y="118"/>
                  <a:pt x="148" y="117"/>
                </a:cubicBezTo>
                <a:cubicBezTo>
                  <a:pt x="148" y="116"/>
                  <a:pt x="149" y="115"/>
                  <a:pt x="149" y="113"/>
                </a:cubicBezTo>
                <a:close/>
                <a:moveTo>
                  <a:pt x="149" y="129"/>
                </a:moveTo>
                <a:cubicBezTo>
                  <a:pt x="148" y="131"/>
                  <a:pt x="148" y="132"/>
                  <a:pt x="147" y="134"/>
                </a:cubicBezTo>
                <a:cubicBezTo>
                  <a:pt x="147" y="134"/>
                  <a:pt x="147" y="134"/>
                  <a:pt x="147" y="134"/>
                </a:cubicBezTo>
                <a:cubicBezTo>
                  <a:pt x="148" y="133"/>
                  <a:pt x="149" y="132"/>
                  <a:pt x="150" y="131"/>
                </a:cubicBezTo>
                <a:cubicBezTo>
                  <a:pt x="150" y="130"/>
                  <a:pt x="149" y="130"/>
                  <a:pt x="149" y="129"/>
                </a:cubicBezTo>
                <a:close/>
                <a:moveTo>
                  <a:pt x="164" y="186"/>
                </a:moveTo>
                <a:cubicBezTo>
                  <a:pt x="164" y="186"/>
                  <a:pt x="164" y="186"/>
                  <a:pt x="164" y="186"/>
                </a:cubicBezTo>
                <a:cubicBezTo>
                  <a:pt x="164" y="188"/>
                  <a:pt x="164" y="189"/>
                  <a:pt x="163" y="191"/>
                </a:cubicBezTo>
                <a:cubicBezTo>
                  <a:pt x="163" y="191"/>
                  <a:pt x="163" y="192"/>
                  <a:pt x="163" y="193"/>
                </a:cubicBezTo>
                <a:cubicBezTo>
                  <a:pt x="163" y="194"/>
                  <a:pt x="164" y="194"/>
                  <a:pt x="164" y="194"/>
                </a:cubicBezTo>
                <a:cubicBezTo>
                  <a:pt x="164" y="191"/>
                  <a:pt x="164" y="188"/>
                  <a:pt x="164" y="186"/>
                </a:cubicBezTo>
                <a:close/>
                <a:moveTo>
                  <a:pt x="149" y="187"/>
                </a:moveTo>
                <a:cubicBezTo>
                  <a:pt x="148" y="188"/>
                  <a:pt x="147" y="189"/>
                  <a:pt x="146" y="190"/>
                </a:cubicBezTo>
                <a:cubicBezTo>
                  <a:pt x="147" y="191"/>
                  <a:pt x="147" y="191"/>
                  <a:pt x="148" y="192"/>
                </a:cubicBezTo>
                <a:cubicBezTo>
                  <a:pt x="148" y="190"/>
                  <a:pt x="149" y="189"/>
                  <a:pt x="149" y="187"/>
                </a:cubicBezTo>
                <a:close/>
                <a:moveTo>
                  <a:pt x="103" y="173"/>
                </a:moveTo>
                <a:cubicBezTo>
                  <a:pt x="103" y="173"/>
                  <a:pt x="103" y="173"/>
                  <a:pt x="102" y="173"/>
                </a:cubicBezTo>
                <a:cubicBezTo>
                  <a:pt x="102" y="173"/>
                  <a:pt x="101" y="174"/>
                  <a:pt x="100" y="174"/>
                </a:cubicBezTo>
                <a:cubicBezTo>
                  <a:pt x="99" y="174"/>
                  <a:pt x="99" y="175"/>
                  <a:pt x="99" y="176"/>
                </a:cubicBezTo>
                <a:cubicBezTo>
                  <a:pt x="100" y="175"/>
                  <a:pt x="102" y="174"/>
                  <a:pt x="103" y="173"/>
                </a:cubicBezTo>
                <a:close/>
                <a:moveTo>
                  <a:pt x="37" y="201"/>
                </a:moveTo>
                <a:cubicBezTo>
                  <a:pt x="37" y="201"/>
                  <a:pt x="37" y="201"/>
                  <a:pt x="37" y="201"/>
                </a:cubicBezTo>
                <a:cubicBezTo>
                  <a:pt x="36" y="199"/>
                  <a:pt x="35" y="198"/>
                  <a:pt x="34" y="196"/>
                </a:cubicBezTo>
                <a:cubicBezTo>
                  <a:pt x="34" y="196"/>
                  <a:pt x="34" y="197"/>
                  <a:pt x="34" y="197"/>
                </a:cubicBezTo>
                <a:cubicBezTo>
                  <a:pt x="33" y="197"/>
                  <a:pt x="33" y="197"/>
                  <a:pt x="33" y="197"/>
                </a:cubicBezTo>
                <a:cubicBezTo>
                  <a:pt x="34" y="198"/>
                  <a:pt x="35" y="200"/>
                  <a:pt x="37" y="201"/>
                </a:cubicBezTo>
                <a:cubicBezTo>
                  <a:pt x="37" y="201"/>
                  <a:pt x="37" y="201"/>
                  <a:pt x="37" y="201"/>
                </a:cubicBezTo>
                <a:close/>
                <a:moveTo>
                  <a:pt x="161" y="152"/>
                </a:moveTo>
                <a:cubicBezTo>
                  <a:pt x="160" y="152"/>
                  <a:pt x="158" y="154"/>
                  <a:pt x="157" y="154"/>
                </a:cubicBezTo>
                <a:cubicBezTo>
                  <a:pt x="157" y="155"/>
                  <a:pt x="158" y="155"/>
                  <a:pt x="158" y="156"/>
                </a:cubicBezTo>
                <a:cubicBezTo>
                  <a:pt x="159" y="155"/>
                  <a:pt x="160" y="153"/>
                  <a:pt x="161" y="152"/>
                </a:cubicBezTo>
                <a:close/>
                <a:moveTo>
                  <a:pt x="115" y="201"/>
                </a:moveTo>
                <a:cubicBezTo>
                  <a:pt x="114" y="202"/>
                  <a:pt x="114" y="212"/>
                  <a:pt x="114" y="213"/>
                </a:cubicBezTo>
                <a:cubicBezTo>
                  <a:pt x="115" y="213"/>
                  <a:pt x="115" y="212"/>
                  <a:pt x="115" y="212"/>
                </a:cubicBezTo>
                <a:cubicBezTo>
                  <a:pt x="115" y="211"/>
                  <a:pt x="115" y="210"/>
                  <a:pt x="115" y="209"/>
                </a:cubicBezTo>
                <a:cubicBezTo>
                  <a:pt x="115" y="206"/>
                  <a:pt x="115" y="204"/>
                  <a:pt x="115" y="201"/>
                </a:cubicBezTo>
                <a:close/>
                <a:moveTo>
                  <a:pt x="142" y="52"/>
                </a:moveTo>
                <a:cubicBezTo>
                  <a:pt x="141" y="52"/>
                  <a:pt x="140" y="52"/>
                  <a:pt x="140" y="52"/>
                </a:cubicBezTo>
                <a:cubicBezTo>
                  <a:pt x="140" y="53"/>
                  <a:pt x="140" y="55"/>
                  <a:pt x="140" y="56"/>
                </a:cubicBezTo>
                <a:cubicBezTo>
                  <a:pt x="141" y="55"/>
                  <a:pt x="141" y="55"/>
                  <a:pt x="142" y="54"/>
                </a:cubicBezTo>
                <a:cubicBezTo>
                  <a:pt x="142" y="54"/>
                  <a:pt x="142" y="53"/>
                  <a:pt x="142" y="53"/>
                </a:cubicBezTo>
                <a:cubicBezTo>
                  <a:pt x="142" y="52"/>
                  <a:pt x="142" y="52"/>
                  <a:pt x="142" y="52"/>
                </a:cubicBezTo>
                <a:close/>
                <a:moveTo>
                  <a:pt x="225" y="188"/>
                </a:moveTo>
                <a:cubicBezTo>
                  <a:pt x="224" y="187"/>
                  <a:pt x="223" y="186"/>
                  <a:pt x="223" y="186"/>
                </a:cubicBezTo>
                <a:cubicBezTo>
                  <a:pt x="222" y="186"/>
                  <a:pt x="222" y="187"/>
                  <a:pt x="221" y="187"/>
                </a:cubicBezTo>
                <a:cubicBezTo>
                  <a:pt x="222" y="188"/>
                  <a:pt x="223" y="188"/>
                  <a:pt x="224" y="189"/>
                </a:cubicBezTo>
                <a:cubicBezTo>
                  <a:pt x="224" y="189"/>
                  <a:pt x="224" y="188"/>
                  <a:pt x="225" y="188"/>
                </a:cubicBezTo>
                <a:close/>
                <a:moveTo>
                  <a:pt x="158" y="14"/>
                </a:moveTo>
                <a:cubicBezTo>
                  <a:pt x="158" y="13"/>
                  <a:pt x="158" y="13"/>
                  <a:pt x="158" y="12"/>
                </a:cubicBezTo>
                <a:cubicBezTo>
                  <a:pt x="158" y="11"/>
                  <a:pt x="158" y="10"/>
                  <a:pt x="159" y="10"/>
                </a:cubicBezTo>
                <a:cubicBezTo>
                  <a:pt x="159" y="10"/>
                  <a:pt x="160" y="10"/>
                  <a:pt x="160" y="10"/>
                </a:cubicBezTo>
                <a:cubicBezTo>
                  <a:pt x="160" y="9"/>
                  <a:pt x="160" y="9"/>
                  <a:pt x="160" y="9"/>
                </a:cubicBezTo>
                <a:cubicBezTo>
                  <a:pt x="159" y="8"/>
                  <a:pt x="159" y="8"/>
                  <a:pt x="159" y="8"/>
                </a:cubicBezTo>
                <a:cubicBezTo>
                  <a:pt x="158" y="9"/>
                  <a:pt x="158" y="9"/>
                  <a:pt x="157" y="10"/>
                </a:cubicBezTo>
                <a:cubicBezTo>
                  <a:pt x="157" y="11"/>
                  <a:pt x="157" y="12"/>
                  <a:pt x="157" y="14"/>
                </a:cubicBezTo>
                <a:cubicBezTo>
                  <a:pt x="157" y="14"/>
                  <a:pt x="157" y="14"/>
                  <a:pt x="158" y="14"/>
                </a:cubicBezTo>
                <a:close/>
                <a:moveTo>
                  <a:pt x="44" y="100"/>
                </a:moveTo>
                <a:cubicBezTo>
                  <a:pt x="46" y="101"/>
                  <a:pt x="48" y="102"/>
                  <a:pt x="49" y="102"/>
                </a:cubicBezTo>
                <a:cubicBezTo>
                  <a:pt x="49" y="102"/>
                  <a:pt x="49" y="102"/>
                  <a:pt x="49" y="102"/>
                </a:cubicBezTo>
                <a:cubicBezTo>
                  <a:pt x="48" y="101"/>
                  <a:pt x="47" y="100"/>
                  <a:pt x="45" y="98"/>
                </a:cubicBezTo>
                <a:cubicBezTo>
                  <a:pt x="45" y="99"/>
                  <a:pt x="45" y="100"/>
                  <a:pt x="44" y="100"/>
                </a:cubicBezTo>
                <a:close/>
                <a:moveTo>
                  <a:pt x="46" y="69"/>
                </a:moveTo>
                <a:cubicBezTo>
                  <a:pt x="47" y="70"/>
                  <a:pt x="47" y="71"/>
                  <a:pt x="48" y="72"/>
                </a:cubicBezTo>
                <a:cubicBezTo>
                  <a:pt x="48" y="71"/>
                  <a:pt x="49" y="71"/>
                  <a:pt x="49" y="70"/>
                </a:cubicBezTo>
                <a:cubicBezTo>
                  <a:pt x="48" y="69"/>
                  <a:pt x="48" y="69"/>
                  <a:pt x="47" y="68"/>
                </a:cubicBezTo>
                <a:cubicBezTo>
                  <a:pt x="47" y="68"/>
                  <a:pt x="46" y="69"/>
                  <a:pt x="46" y="69"/>
                </a:cubicBezTo>
                <a:close/>
                <a:moveTo>
                  <a:pt x="127" y="107"/>
                </a:moveTo>
                <a:cubicBezTo>
                  <a:pt x="126" y="108"/>
                  <a:pt x="126" y="109"/>
                  <a:pt x="125" y="110"/>
                </a:cubicBezTo>
                <a:cubicBezTo>
                  <a:pt x="126" y="110"/>
                  <a:pt x="127" y="110"/>
                  <a:pt x="129" y="110"/>
                </a:cubicBezTo>
                <a:cubicBezTo>
                  <a:pt x="128" y="109"/>
                  <a:pt x="128" y="108"/>
                  <a:pt x="127" y="107"/>
                </a:cubicBezTo>
                <a:close/>
                <a:moveTo>
                  <a:pt x="132" y="107"/>
                </a:moveTo>
                <a:cubicBezTo>
                  <a:pt x="131" y="106"/>
                  <a:pt x="131" y="106"/>
                  <a:pt x="130" y="105"/>
                </a:cubicBezTo>
                <a:cubicBezTo>
                  <a:pt x="130" y="106"/>
                  <a:pt x="129" y="106"/>
                  <a:pt x="129" y="106"/>
                </a:cubicBezTo>
                <a:cubicBezTo>
                  <a:pt x="129" y="107"/>
                  <a:pt x="130" y="108"/>
                  <a:pt x="130" y="109"/>
                </a:cubicBezTo>
                <a:cubicBezTo>
                  <a:pt x="131" y="108"/>
                  <a:pt x="132" y="107"/>
                  <a:pt x="132" y="107"/>
                </a:cubicBezTo>
                <a:close/>
                <a:moveTo>
                  <a:pt x="184" y="164"/>
                </a:moveTo>
                <a:cubicBezTo>
                  <a:pt x="183" y="164"/>
                  <a:pt x="183" y="165"/>
                  <a:pt x="182" y="165"/>
                </a:cubicBezTo>
                <a:cubicBezTo>
                  <a:pt x="183" y="166"/>
                  <a:pt x="184" y="167"/>
                  <a:pt x="184" y="168"/>
                </a:cubicBezTo>
                <a:cubicBezTo>
                  <a:pt x="185" y="168"/>
                  <a:pt x="185" y="167"/>
                  <a:pt x="185" y="167"/>
                </a:cubicBezTo>
                <a:cubicBezTo>
                  <a:pt x="185" y="167"/>
                  <a:pt x="185" y="167"/>
                  <a:pt x="185" y="167"/>
                </a:cubicBezTo>
                <a:cubicBezTo>
                  <a:pt x="185" y="166"/>
                  <a:pt x="184" y="165"/>
                  <a:pt x="184" y="164"/>
                </a:cubicBezTo>
                <a:close/>
                <a:moveTo>
                  <a:pt x="115" y="180"/>
                </a:moveTo>
                <a:cubicBezTo>
                  <a:pt x="115" y="179"/>
                  <a:pt x="115" y="178"/>
                  <a:pt x="115" y="177"/>
                </a:cubicBezTo>
                <a:cubicBezTo>
                  <a:pt x="115" y="175"/>
                  <a:pt x="116" y="173"/>
                  <a:pt x="116" y="171"/>
                </a:cubicBezTo>
                <a:cubicBezTo>
                  <a:pt x="116" y="170"/>
                  <a:pt x="116" y="170"/>
                  <a:pt x="115" y="170"/>
                </a:cubicBezTo>
                <a:cubicBezTo>
                  <a:pt x="115" y="173"/>
                  <a:pt x="115" y="176"/>
                  <a:pt x="115" y="180"/>
                </a:cubicBezTo>
                <a:close/>
                <a:moveTo>
                  <a:pt x="222" y="61"/>
                </a:moveTo>
                <a:cubicBezTo>
                  <a:pt x="222" y="61"/>
                  <a:pt x="222" y="62"/>
                  <a:pt x="222" y="62"/>
                </a:cubicBezTo>
                <a:cubicBezTo>
                  <a:pt x="223" y="61"/>
                  <a:pt x="224" y="61"/>
                  <a:pt x="225" y="61"/>
                </a:cubicBezTo>
                <a:cubicBezTo>
                  <a:pt x="225" y="60"/>
                  <a:pt x="225" y="59"/>
                  <a:pt x="225" y="59"/>
                </a:cubicBezTo>
                <a:cubicBezTo>
                  <a:pt x="224" y="60"/>
                  <a:pt x="223" y="60"/>
                  <a:pt x="222" y="61"/>
                </a:cubicBezTo>
                <a:close/>
                <a:moveTo>
                  <a:pt x="64" y="189"/>
                </a:moveTo>
                <a:cubicBezTo>
                  <a:pt x="65" y="188"/>
                  <a:pt x="66" y="187"/>
                  <a:pt x="67" y="186"/>
                </a:cubicBezTo>
                <a:cubicBezTo>
                  <a:pt x="67" y="186"/>
                  <a:pt x="66" y="185"/>
                  <a:pt x="66" y="185"/>
                </a:cubicBezTo>
                <a:cubicBezTo>
                  <a:pt x="65" y="186"/>
                  <a:pt x="65" y="188"/>
                  <a:pt x="64" y="189"/>
                </a:cubicBezTo>
                <a:close/>
                <a:moveTo>
                  <a:pt x="171" y="95"/>
                </a:moveTo>
                <a:cubicBezTo>
                  <a:pt x="172" y="96"/>
                  <a:pt x="172" y="96"/>
                  <a:pt x="173" y="97"/>
                </a:cubicBezTo>
                <a:cubicBezTo>
                  <a:pt x="175" y="95"/>
                  <a:pt x="175" y="95"/>
                  <a:pt x="175" y="94"/>
                </a:cubicBezTo>
                <a:cubicBezTo>
                  <a:pt x="174" y="94"/>
                  <a:pt x="173" y="94"/>
                  <a:pt x="171" y="95"/>
                </a:cubicBezTo>
                <a:close/>
                <a:moveTo>
                  <a:pt x="144" y="37"/>
                </a:moveTo>
                <a:cubicBezTo>
                  <a:pt x="145" y="36"/>
                  <a:pt x="145" y="36"/>
                  <a:pt x="146" y="36"/>
                </a:cubicBezTo>
                <a:cubicBezTo>
                  <a:pt x="146" y="36"/>
                  <a:pt x="146" y="35"/>
                  <a:pt x="146" y="35"/>
                </a:cubicBezTo>
                <a:cubicBezTo>
                  <a:pt x="146" y="35"/>
                  <a:pt x="146" y="34"/>
                  <a:pt x="146" y="33"/>
                </a:cubicBezTo>
                <a:cubicBezTo>
                  <a:pt x="145" y="33"/>
                  <a:pt x="145" y="34"/>
                  <a:pt x="144" y="34"/>
                </a:cubicBezTo>
                <a:cubicBezTo>
                  <a:pt x="144" y="35"/>
                  <a:pt x="144" y="36"/>
                  <a:pt x="144" y="37"/>
                </a:cubicBezTo>
                <a:close/>
                <a:moveTo>
                  <a:pt x="85" y="112"/>
                </a:moveTo>
                <a:cubicBezTo>
                  <a:pt x="86" y="111"/>
                  <a:pt x="87" y="110"/>
                  <a:pt x="88" y="108"/>
                </a:cubicBezTo>
                <a:cubicBezTo>
                  <a:pt x="88" y="108"/>
                  <a:pt x="88" y="108"/>
                  <a:pt x="87" y="108"/>
                </a:cubicBezTo>
                <a:cubicBezTo>
                  <a:pt x="86" y="109"/>
                  <a:pt x="85" y="110"/>
                  <a:pt x="84" y="111"/>
                </a:cubicBezTo>
                <a:cubicBezTo>
                  <a:pt x="85" y="112"/>
                  <a:pt x="85" y="112"/>
                  <a:pt x="85" y="112"/>
                </a:cubicBezTo>
                <a:close/>
                <a:moveTo>
                  <a:pt x="139" y="32"/>
                </a:moveTo>
                <a:cubicBezTo>
                  <a:pt x="140" y="31"/>
                  <a:pt x="141" y="31"/>
                  <a:pt x="142" y="31"/>
                </a:cubicBezTo>
                <a:cubicBezTo>
                  <a:pt x="142" y="30"/>
                  <a:pt x="142" y="29"/>
                  <a:pt x="142" y="28"/>
                </a:cubicBezTo>
                <a:cubicBezTo>
                  <a:pt x="141" y="29"/>
                  <a:pt x="140" y="30"/>
                  <a:pt x="139" y="30"/>
                </a:cubicBezTo>
                <a:cubicBezTo>
                  <a:pt x="139" y="31"/>
                  <a:pt x="139" y="31"/>
                  <a:pt x="139" y="32"/>
                </a:cubicBezTo>
                <a:close/>
                <a:moveTo>
                  <a:pt x="175" y="115"/>
                </a:moveTo>
                <a:cubicBezTo>
                  <a:pt x="175" y="115"/>
                  <a:pt x="176" y="116"/>
                  <a:pt x="176" y="116"/>
                </a:cubicBezTo>
                <a:cubicBezTo>
                  <a:pt x="177" y="116"/>
                  <a:pt x="178" y="115"/>
                  <a:pt x="179" y="114"/>
                </a:cubicBezTo>
                <a:cubicBezTo>
                  <a:pt x="178" y="114"/>
                  <a:pt x="178" y="114"/>
                  <a:pt x="178" y="113"/>
                </a:cubicBezTo>
                <a:cubicBezTo>
                  <a:pt x="177" y="114"/>
                  <a:pt x="176" y="114"/>
                  <a:pt x="175" y="115"/>
                </a:cubicBezTo>
                <a:close/>
                <a:moveTo>
                  <a:pt x="227" y="65"/>
                </a:moveTo>
                <a:cubicBezTo>
                  <a:pt x="227" y="66"/>
                  <a:pt x="226" y="66"/>
                  <a:pt x="226" y="66"/>
                </a:cubicBezTo>
                <a:cubicBezTo>
                  <a:pt x="226" y="67"/>
                  <a:pt x="227" y="68"/>
                  <a:pt x="227" y="68"/>
                </a:cubicBezTo>
                <a:cubicBezTo>
                  <a:pt x="228" y="68"/>
                  <a:pt x="228" y="68"/>
                  <a:pt x="229" y="68"/>
                </a:cubicBezTo>
                <a:cubicBezTo>
                  <a:pt x="228" y="67"/>
                  <a:pt x="228" y="66"/>
                  <a:pt x="227" y="65"/>
                </a:cubicBezTo>
                <a:close/>
                <a:moveTo>
                  <a:pt x="140" y="71"/>
                </a:moveTo>
                <a:cubicBezTo>
                  <a:pt x="139" y="71"/>
                  <a:pt x="139" y="72"/>
                  <a:pt x="139" y="72"/>
                </a:cubicBezTo>
                <a:cubicBezTo>
                  <a:pt x="139" y="73"/>
                  <a:pt x="139" y="75"/>
                  <a:pt x="139" y="76"/>
                </a:cubicBezTo>
                <a:cubicBezTo>
                  <a:pt x="139" y="77"/>
                  <a:pt x="139" y="77"/>
                  <a:pt x="139" y="77"/>
                </a:cubicBezTo>
                <a:cubicBezTo>
                  <a:pt x="140" y="77"/>
                  <a:pt x="140" y="77"/>
                  <a:pt x="140" y="77"/>
                </a:cubicBezTo>
                <a:cubicBezTo>
                  <a:pt x="140" y="75"/>
                  <a:pt x="140" y="73"/>
                  <a:pt x="140" y="71"/>
                </a:cubicBezTo>
                <a:close/>
                <a:moveTo>
                  <a:pt x="226" y="162"/>
                </a:moveTo>
                <a:cubicBezTo>
                  <a:pt x="226" y="162"/>
                  <a:pt x="226" y="162"/>
                  <a:pt x="226" y="162"/>
                </a:cubicBezTo>
                <a:cubicBezTo>
                  <a:pt x="224" y="163"/>
                  <a:pt x="223" y="164"/>
                  <a:pt x="222" y="165"/>
                </a:cubicBezTo>
                <a:cubicBezTo>
                  <a:pt x="222" y="165"/>
                  <a:pt x="223" y="166"/>
                  <a:pt x="223" y="166"/>
                </a:cubicBezTo>
                <a:cubicBezTo>
                  <a:pt x="224" y="165"/>
                  <a:pt x="225" y="164"/>
                  <a:pt x="226" y="162"/>
                </a:cubicBezTo>
                <a:close/>
                <a:moveTo>
                  <a:pt x="128" y="230"/>
                </a:moveTo>
                <a:cubicBezTo>
                  <a:pt x="127" y="230"/>
                  <a:pt x="127" y="230"/>
                  <a:pt x="126" y="231"/>
                </a:cubicBezTo>
                <a:cubicBezTo>
                  <a:pt x="126" y="231"/>
                  <a:pt x="125" y="232"/>
                  <a:pt x="125" y="232"/>
                </a:cubicBezTo>
                <a:cubicBezTo>
                  <a:pt x="125" y="233"/>
                  <a:pt x="126" y="233"/>
                  <a:pt x="126" y="233"/>
                </a:cubicBezTo>
                <a:cubicBezTo>
                  <a:pt x="127" y="232"/>
                  <a:pt x="128" y="231"/>
                  <a:pt x="129" y="230"/>
                </a:cubicBezTo>
                <a:cubicBezTo>
                  <a:pt x="128" y="230"/>
                  <a:pt x="128" y="230"/>
                  <a:pt x="128" y="230"/>
                </a:cubicBezTo>
                <a:close/>
                <a:moveTo>
                  <a:pt x="98" y="119"/>
                </a:moveTo>
                <a:cubicBezTo>
                  <a:pt x="98" y="120"/>
                  <a:pt x="98" y="120"/>
                  <a:pt x="97" y="120"/>
                </a:cubicBezTo>
                <a:cubicBezTo>
                  <a:pt x="97" y="120"/>
                  <a:pt x="97" y="121"/>
                  <a:pt x="96" y="121"/>
                </a:cubicBezTo>
                <a:cubicBezTo>
                  <a:pt x="98" y="122"/>
                  <a:pt x="100" y="123"/>
                  <a:pt x="101" y="123"/>
                </a:cubicBezTo>
                <a:cubicBezTo>
                  <a:pt x="100" y="123"/>
                  <a:pt x="100" y="122"/>
                  <a:pt x="100" y="122"/>
                </a:cubicBezTo>
                <a:cubicBezTo>
                  <a:pt x="99" y="122"/>
                  <a:pt x="99" y="121"/>
                  <a:pt x="99" y="121"/>
                </a:cubicBezTo>
                <a:cubicBezTo>
                  <a:pt x="99" y="120"/>
                  <a:pt x="99" y="120"/>
                  <a:pt x="98" y="119"/>
                </a:cubicBezTo>
                <a:close/>
                <a:moveTo>
                  <a:pt x="126" y="37"/>
                </a:moveTo>
                <a:cubicBezTo>
                  <a:pt x="127" y="37"/>
                  <a:pt x="127" y="37"/>
                  <a:pt x="128" y="37"/>
                </a:cubicBezTo>
                <a:cubicBezTo>
                  <a:pt x="128" y="35"/>
                  <a:pt x="127" y="34"/>
                  <a:pt x="127" y="33"/>
                </a:cubicBezTo>
                <a:cubicBezTo>
                  <a:pt x="127" y="34"/>
                  <a:pt x="126" y="34"/>
                  <a:pt x="126" y="35"/>
                </a:cubicBezTo>
                <a:cubicBezTo>
                  <a:pt x="126" y="35"/>
                  <a:pt x="126" y="36"/>
                  <a:pt x="126" y="37"/>
                </a:cubicBezTo>
                <a:close/>
                <a:moveTo>
                  <a:pt x="212" y="186"/>
                </a:moveTo>
                <a:cubicBezTo>
                  <a:pt x="213" y="186"/>
                  <a:pt x="213" y="185"/>
                  <a:pt x="214" y="185"/>
                </a:cubicBezTo>
                <a:cubicBezTo>
                  <a:pt x="213" y="184"/>
                  <a:pt x="212" y="184"/>
                  <a:pt x="211" y="183"/>
                </a:cubicBezTo>
                <a:cubicBezTo>
                  <a:pt x="211" y="184"/>
                  <a:pt x="211" y="184"/>
                  <a:pt x="210" y="185"/>
                </a:cubicBezTo>
                <a:cubicBezTo>
                  <a:pt x="211" y="185"/>
                  <a:pt x="212" y="186"/>
                  <a:pt x="212" y="186"/>
                </a:cubicBezTo>
                <a:close/>
                <a:moveTo>
                  <a:pt x="206" y="168"/>
                </a:moveTo>
                <a:cubicBezTo>
                  <a:pt x="206" y="169"/>
                  <a:pt x="206" y="169"/>
                  <a:pt x="205" y="169"/>
                </a:cubicBezTo>
                <a:cubicBezTo>
                  <a:pt x="205" y="170"/>
                  <a:pt x="205" y="170"/>
                  <a:pt x="205" y="170"/>
                </a:cubicBezTo>
                <a:cubicBezTo>
                  <a:pt x="205" y="171"/>
                  <a:pt x="206" y="171"/>
                  <a:pt x="206" y="171"/>
                </a:cubicBezTo>
                <a:cubicBezTo>
                  <a:pt x="207" y="171"/>
                  <a:pt x="207" y="170"/>
                  <a:pt x="208" y="170"/>
                </a:cubicBezTo>
                <a:cubicBezTo>
                  <a:pt x="207" y="169"/>
                  <a:pt x="207" y="169"/>
                  <a:pt x="206" y="168"/>
                </a:cubicBezTo>
                <a:close/>
                <a:moveTo>
                  <a:pt x="152" y="134"/>
                </a:moveTo>
                <a:cubicBezTo>
                  <a:pt x="151" y="134"/>
                  <a:pt x="150" y="135"/>
                  <a:pt x="148" y="136"/>
                </a:cubicBezTo>
                <a:cubicBezTo>
                  <a:pt x="149" y="136"/>
                  <a:pt x="149" y="136"/>
                  <a:pt x="149" y="137"/>
                </a:cubicBezTo>
                <a:cubicBezTo>
                  <a:pt x="150" y="136"/>
                  <a:pt x="151" y="135"/>
                  <a:pt x="153" y="135"/>
                </a:cubicBezTo>
                <a:cubicBezTo>
                  <a:pt x="152" y="134"/>
                  <a:pt x="152" y="134"/>
                  <a:pt x="152" y="134"/>
                </a:cubicBezTo>
                <a:close/>
                <a:moveTo>
                  <a:pt x="130" y="189"/>
                </a:moveTo>
                <a:cubicBezTo>
                  <a:pt x="130" y="189"/>
                  <a:pt x="130" y="189"/>
                  <a:pt x="130" y="189"/>
                </a:cubicBezTo>
                <a:cubicBezTo>
                  <a:pt x="130" y="187"/>
                  <a:pt x="130" y="186"/>
                  <a:pt x="131" y="184"/>
                </a:cubicBezTo>
                <a:cubicBezTo>
                  <a:pt x="131" y="184"/>
                  <a:pt x="131" y="183"/>
                  <a:pt x="130" y="183"/>
                </a:cubicBezTo>
                <a:cubicBezTo>
                  <a:pt x="129" y="184"/>
                  <a:pt x="129" y="184"/>
                  <a:pt x="129" y="184"/>
                </a:cubicBezTo>
                <a:cubicBezTo>
                  <a:pt x="129" y="186"/>
                  <a:pt x="130" y="187"/>
                  <a:pt x="130" y="189"/>
                </a:cubicBezTo>
                <a:close/>
                <a:moveTo>
                  <a:pt x="119" y="245"/>
                </a:moveTo>
                <a:cubicBezTo>
                  <a:pt x="120" y="246"/>
                  <a:pt x="121" y="247"/>
                  <a:pt x="122" y="248"/>
                </a:cubicBezTo>
                <a:cubicBezTo>
                  <a:pt x="122" y="248"/>
                  <a:pt x="122" y="248"/>
                  <a:pt x="123" y="247"/>
                </a:cubicBezTo>
                <a:cubicBezTo>
                  <a:pt x="122" y="246"/>
                  <a:pt x="121" y="245"/>
                  <a:pt x="120" y="244"/>
                </a:cubicBezTo>
                <a:cubicBezTo>
                  <a:pt x="119" y="245"/>
                  <a:pt x="119" y="245"/>
                  <a:pt x="119" y="245"/>
                </a:cubicBezTo>
                <a:close/>
                <a:moveTo>
                  <a:pt x="199" y="190"/>
                </a:moveTo>
                <a:cubicBezTo>
                  <a:pt x="199" y="190"/>
                  <a:pt x="199" y="190"/>
                  <a:pt x="199" y="190"/>
                </a:cubicBezTo>
                <a:cubicBezTo>
                  <a:pt x="200" y="189"/>
                  <a:pt x="201" y="189"/>
                  <a:pt x="201" y="190"/>
                </a:cubicBezTo>
                <a:cubicBezTo>
                  <a:pt x="202" y="190"/>
                  <a:pt x="202" y="191"/>
                  <a:pt x="202" y="191"/>
                </a:cubicBezTo>
                <a:cubicBezTo>
                  <a:pt x="202" y="191"/>
                  <a:pt x="203" y="191"/>
                  <a:pt x="203" y="191"/>
                </a:cubicBezTo>
                <a:cubicBezTo>
                  <a:pt x="203" y="191"/>
                  <a:pt x="203" y="191"/>
                  <a:pt x="203" y="191"/>
                </a:cubicBezTo>
                <a:cubicBezTo>
                  <a:pt x="203" y="190"/>
                  <a:pt x="202" y="190"/>
                  <a:pt x="202" y="190"/>
                </a:cubicBezTo>
                <a:cubicBezTo>
                  <a:pt x="200" y="189"/>
                  <a:pt x="199" y="188"/>
                  <a:pt x="198" y="187"/>
                </a:cubicBezTo>
                <a:cubicBezTo>
                  <a:pt x="197" y="187"/>
                  <a:pt x="197" y="187"/>
                  <a:pt x="197" y="187"/>
                </a:cubicBezTo>
                <a:cubicBezTo>
                  <a:pt x="197" y="188"/>
                  <a:pt x="198" y="189"/>
                  <a:pt x="199" y="190"/>
                </a:cubicBezTo>
                <a:close/>
                <a:moveTo>
                  <a:pt x="59" y="76"/>
                </a:moveTo>
                <a:cubicBezTo>
                  <a:pt x="59" y="76"/>
                  <a:pt x="59" y="75"/>
                  <a:pt x="59" y="75"/>
                </a:cubicBezTo>
                <a:cubicBezTo>
                  <a:pt x="59" y="74"/>
                  <a:pt x="58" y="73"/>
                  <a:pt x="58" y="72"/>
                </a:cubicBezTo>
                <a:cubicBezTo>
                  <a:pt x="57" y="72"/>
                  <a:pt x="57" y="72"/>
                  <a:pt x="57" y="71"/>
                </a:cubicBezTo>
                <a:cubicBezTo>
                  <a:pt x="57" y="72"/>
                  <a:pt x="56" y="72"/>
                  <a:pt x="56" y="73"/>
                </a:cubicBezTo>
                <a:cubicBezTo>
                  <a:pt x="57" y="74"/>
                  <a:pt x="58" y="75"/>
                  <a:pt x="59" y="76"/>
                </a:cubicBezTo>
                <a:close/>
                <a:moveTo>
                  <a:pt x="137" y="122"/>
                </a:moveTo>
                <a:cubicBezTo>
                  <a:pt x="137" y="123"/>
                  <a:pt x="138" y="123"/>
                  <a:pt x="138" y="124"/>
                </a:cubicBezTo>
                <a:cubicBezTo>
                  <a:pt x="138" y="125"/>
                  <a:pt x="138" y="125"/>
                  <a:pt x="137" y="125"/>
                </a:cubicBezTo>
                <a:cubicBezTo>
                  <a:pt x="137" y="125"/>
                  <a:pt x="137" y="125"/>
                  <a:pt x="137" y="126"/>
                </a:cubicBezTo>
                <a:cubicBezTo>
                  <a:pt x="137" y="126"/>
                  <a:pt x="137" y="126"/>
                  <a:pt x="137" y="127"/>
                </a:cubicBezTo>
                <a:cubicBezTo>
                  <a:pt x="137" y="127"/>
                  <a:pt x="137" y="127"/>
                  <a:pt x="137" y="127"/>
                </a:cubicBezTo>
                <a:cubicBezTo>
                  <a:pt x="137" y="126"/>
                  <a:pt x="139" y="125"/>
                  <a:pt x="139" y="124"/>
                </a:cubicBezTo>
                <a:cubicBezTo>
                  <a:pt x="139" y="123"/>
                  <a:pt x="138" y="122"/>
                  <a:pt x="138" y="121"/>
                </a:cubicBezTo>
                <a:cubicBezTo>
                  <a:pt x="138" y="122"/>
                  <a:pt x="138" y="122"/>
                  <a:pt x="137" y="122"/>
                </a:cubicBezTo>
                <a:close/>
                <a:moveTo>
                  <a:pt x="126" y="67"/>
                </a:moveTo>
                <a:cubicBezTo>
                  <a:pt x="126" y="66"/>
                  <a:pt x="126" y="65"/>
                  <a:pt x="125" y="64"/>
                </a:cubicBezTo>
                <a:cubicBezTo>
                  <a:pt x="125" y="64"/>
                  <a:pt x="124" y="64"/>
                  <a:pt x="124" y="65"/>
                </a:cubicBezTo>
                <a:cubicBezTo>
                  <a:pt x="124" y="66"/>
                  <a:pt x="124" y="67"/>
                  <a:pt x="124" y="68"/>
                </a:cubicBezTo>
                <a:cubicBezTo>
                  <a:pt x="125" y="67"/>
                  <a:pt x="125" y="67"/>
                  <a:pt x="126" y="67"/>
                </a:cubicBezTo>
                <a:close/>
                <a:moveTo>
                  <a:pt x="207" y="50"/>
                </a:moveTo>
                <a:cubicBezTo>
                  <a:pt x="209" y="49"/>
                  <a:pt x="210" y="50"/>
                  <a:pt x="210" y="52"/>
                </a:cubicBezTo>
                <a:cubicBezTo>
                  <a:pt x="210" y="52"/>
                  <a:pt x="211" y="52"/>
                  <a:pt x="211" y="52"/>
                </a:cubicBezTo>
                <a:cubicBezTo>
                  <a:pt x="211" y="50"/>
                  <a:pt x="210" y="49"/>
                  <a:pt x="209" y="48"/>
                </a:cubicBezTo>
                <a:cubicBezTo>
                  <a:pt x="209" y="48"/>
                  <a:pt x="208" y="49"/>
                  <a:pt x="207" y="50"/>
                </a:cubicBezTo>
                <a:close/>
                <a:moveTo>
                  <a:pt x="196" y="67"/>
                </a:moveTo>
                <a:cubicBezTo>
                  <a:pt x="195" y="66"/>
                  <a:pt x="194" y="65"/>
                  <a:pt x="194" y="64"/>
                </a:cubicBezTo>
                <a:cubicBezTo>
                  <a:pt x="193" y="65"/>
                  <a:pt x="193" y="65"/>
                  <a:pt x="193" y="65"/>
                </a:cubicBezTo>
                <a:cubicBezTo>
                  <a:pt x="193" y="66"/>
                  <a:pt x="193" y="67"/>
                  <a:pt x="194" y="68"/>
                </a:cubicBezTo>
                <a:cubicBezTo>
                  <a:pt x="194" y="67"/>
                  <a:pt x="195" y="67"/>
                  <a:pt x="196" y="67"/>
                </a:cubicBezTo>
                <a:close/>
                <a:moveTo>
                  <a:pt x="182" y="82"/>
                </a:moveTo>
                <a:cubicBezTo>
                  <a:pt x="182" y="82"/>
                  <a:pt x="182" y="82"/>
                  <a:pt x="182" y="83"/>
                </a:cubicBezTo>
                <a:cubicBezTo>
                  <a:pt x="184" y="82"/>
                  <a:pt x="185" y="81"/>
                  <a:pt x="186" y="80"/>
                </a:cubicBezTo>
                <a:cubicBezTo>
                  <a:pt x="186" y="80"/>
                  <a:pt x="186" y="79"/>
                  <a:pt x="186" y="79"/>
                </a:cubicBezTo>
                <a:cubicBezTo>
                  <a:pt x="184" y="80"/>
                  <a:pt x="183" y="81"/>
                  <a:pt x="182" y="82"/>
                </a:cubicBezTo>
                <a:close/>
                <a:moveTo>
                  <a:pt x="163" y="122"/>
                </a:moveTo>
                <a:cubicBezTo>
                  <a:pt x="162" y="122"/>
                  <a:pt x="161" y="123"/>
                  <a:pt x="161" y="125"/>
                </a:cubicBezTo>
                <a:cubicBezTo>
                  <a:pt x="162" y="124"/>
                  <a:pt x="163" y="124"/>
                  <a:pt x="164" y="123"/>
                </a:cubicBezTo>
                <a:cubicBezTo>
                  <a:pt x="164" y="122"/>
                  <a:pt x="164" y="122"/>
                  <a:pt x="163" y="122"/>
                </a:cubicBezTo>
                <a:close/>
                <a:moveTo>
                  <a:pt x="95" y="152"/>
                </a:moveTo>
                <a:cubicBezTo>
                  <a:pt x="95" y="152"/>
                  <a:pt x="95" y="152"/>
                  <a:pt x="95" y="153"/>
                </a:cubicBezTo>
                <a:cubicBezTo>
                  <a:pt x="94" y="153"/>
                  <a:pt x="94" y="154"/>
                  <a:pt x="94" y="154"/>
                </a:cubicBezTo>
                <a:cubicBezTo>
                  <a:pt x="94" y="155"/>
                  <a:pt x="95" y="155"/>
                  <a:pt x="95" y="156"/>
                </a:cubicBezTo>
                <a:cubicBezTo>
                  <a:pt x="95" y="156"/>
                  <a:pt x="96" y="156"/>
                  <a:pt x="96" y="156"/>
                </a:cubicBezTo>
                <a:cubicBezTo>
                  <a:pt x="96" y="155"/>
                  <a:pt x="96" y="154"/>
                  <a:pt x="96" y="153"/>
                </a:cubicBezTo>
                <a:cubicBezTo>
                  <a:pt x="96" y="153"/>
                  <a:pt x="95" y="152"/>
                  <a:pt x="95" y="152"/>
                </a:cubicBezTo>
                <a:close/>
                <a:moveTo>
                  <a:pt x="167" y="118"/>
                </a:moveTo>
                <a:cubicBezTo>
                  <a:pt x="168" y="119"/>
                  <a:pt x="168" y="119"/>
                  <a:pt x="169" y="120"/>
                </a:cubicBezTo>
                <a:cubicBezTo>
                  <a:pt x="169" y="120"/>
                  <a:pt x="170" y="119"/>
                  <a:pt x="170" y="119"/>
                </a:cubicBezTo>
                <a:cubicBezTo>
                  <a:pt x="170" y="118"/>
                  <a:pt x="170" y="118"/>
                  <a:pt x="169" y="117"/>
                </a:cubicBezTo>
                <a:cubicBezTo>
                  <a:pt x="169" y="117"/>
                  <a:pt x="168" y="118"/>
                  <a:pt x="167" y="118"/>
                </a:cubicBezTo>
                <a:close/>
                <a:moveTo>
                  <a:pt x="52" y="61"/>
                </a:moveTo>
                <a:cubicBezTo>
                  <a:pt x="51" y="61"/>
                  <a:pt x="51" y="62"/>
                  <a:pt x="51" y="63"/>
                </a:cubicBezTo>
                <a:cubicBezTo>
                  <a:pt x="51" y="63"/>
                  <a:pt x="52" y="64"/>
                  <a:pt x="52" y="65"/>
                </a:cubicBezTo>
                <a:cubicBezTo>
                  <a:pt x="52" y="65"/>
                  <a:pt x="52" y="65"/>
                  <a:pt x="52" y="66"/>
                </a:cubicBezTo>
                <a:cubicBezTo>
                  <a:pt x="53" y="64"/>
                  <a:pt x="53" y="62"/>
                  <a:pt x="52" y="61"/>
                </a:cubicBezTo>
                <a:close/>
                <a:moveTo>
                  <a:pt x="133" y="228"/>
                </a:moveTo>
                <a:cubicBezTo>
                  <a:pt x="134" y="230"/>
                  <a:pt x="135" y="231"/>
                  <a:pt x="135" y="232"/>
                </a:cubicBezTo>
                <a:cubicBezTo>
                  <a:pt x="136" y="232"/>
                  <a:pt x="136" y="232"/>
                  <a:pt x="137" y="233"/>
                </a:cubicBezTo>
                <a:cubicBezTo>
                  <a:pt x="137" y="233"/>
                  <a:pt x="137" y="233"/>
                  <a:pt x="137" y="233"/>
                </a:cubicBezTo>
                <a:cubicBezTo>
                  <a:pt x="136" y="231"/>
                  <a:pt x="134" y="229"/>
                  <a:pt x="133" y="228"/>
                </a:cubicBezTo>
                <a:cubicBezTo>
                  <a:pt x="133" y="228"/>
                  <a:pt x="133" y="228"/>
                  <a:pt x="133" y="228"/>
                </a:cubicBezTo>
                <a:close/>
                <a:moveTo>
                  <a:pt x="67" y="54"/>
                </a:moveTo>
                <a:cubicBezTo>
                  <a:pt x="67" y="54"/>
                  <a:pt x="67" y="54"/>
                  <a:pt x="67" y="54"/>
                </a:cubicBezTo>
                <a:cubicBezTo>
                  <a:pt x="65" y="52"/>
                  <a:pt x="63" y="51"/>
                  <a:pt x="60" y="49"/>
                </a:cubicBezTo>
                <a:cubicBezTo>
                  <a:pt x="60" y="50"/>
                  <a:pt x="60" y="50"/>
                  <a:pt x="61" y="50"/>
                </a:cubicBezTo>
                <a:cubicBezTo>
                  <a:pt x="63" y="52"/>
                  <a:pt x="65" y="53"/>
                  <a:pt x="67" y="54"/>
                </a:cubicBezTo>
                <a:cubicBezTo>
                  <a:pt x="67" y="54"/>
                  <a:pt x="67" y="54"/>
                  <a:pt x="67" y="54"/>
                </a:cubicBezTo>
                <a:close/>
                <a:moveTo>
                  <a:pt x="67" y="82"/>
                </a:moveTo>
                <a:cubicBezTo>
                  <a:pt x="66" y="81"/>
                  <a:pt x="65" y="80"/>
                  <a:pt x="64" y="79"/>
                </a:cubicBezTo>
                <a:cubicBezTo>
                  <a:pt x="64" y="79"/>
                  <a:pt x="64" y="79"/>
                  <a:pt x="63" y="80"/>
                </a:cubicBezTo>
                <a:cubicBezTo>
                  <a:pt x="64" y="80"/>
                  <a:pt x="66" y="83"/>
                  <a:pt x="67" y="83"/>
                </a:cubicBezTo>
                <a:cubicBezTo>
                  <a:pt x="67" y="83"/>
                  <a:pt x="67" y="82"/>
                  <a:pt x="67" y="82"/>
                </a:cubicBezTo>
                <a:close/>
                <a:moveTo>
                  <a:pt x="112" y="63"/>
                </a:moveTo>
                <a:cubicBezTo>
                  <a:pt x="111" y="65"/>
                  <a:pt x="112" y="70"/>
                  <a:pt x="112" y="70"/>
                </a:cubicBezTo>
                <a:cubicBezTo>
                  <a:pt x="112" y="69"/>
                  <a:pt x="113" y="69"/>
                  <a:pt x="113" y="68"/>
                </a:cubicBezTo>
                <a:cubicBezTo>
                  <a:pt x="112" y="66"/>
                  <a:pt x="112" y="65"/>
                  <a:pt x="112" y="63"/>
                </a:cubicBezTo>
                <a:close/>
                <a:moveTo>
                  <a:pt x="218" y="165"/>
                </a:moveTo>
                <a:cubicBezTo>
                  <a:pt x="218" y="165"/>
                  <a:pt x="217" y="164"/>
                  <a:pt x="216" y="163"/>
                </a:cubicBezTo>
                <a:cubicBezTo>
                  <a:pt x="216" y="164"/>
                  <a:pt x="216" y="164"/>
                  <a:pt x="215" y="164"/>
                </a:cubicBezTo>
                <a:cubicBezTo>
                  <a:pt x="215" y="164"/>
                  <a:pt x="215" y="165"/>
                  <a:pt x="215" y="165"/>
                </a:cubicBezTo>
                <a:cubicBezTo>
                  <a:pt x="215" y="165"/>
                  <a:pt x="216" y="165"/>
                  <a:pt x="216" y="166"/>
                </a:cubicBezTo>
                <a:cubicBezTo>
                  <a:pt x="217" y="166"/>
                  <a:pt x="217" y="166"/>
                  <a:pt x="218" y="165"/>
                </a:cubicBezTo>
                <a:cubicBezTo>
                  <a:pt x="218" y="165"/>
                  <a:pt x="218" y="165"/>
                  <a:pt x="218" y="165"/>
                </a:cubicBezTo>
                <a:close/>
                <a:moveTo>
                  <a:pt x="29" y="172"/>
                </a:moveTo>
                <a:cubicBezTo>
                  <a:pt x="29" y="172"/>
                  <a:pt x="29" y="172"/>
                  <a:pt x="29" y="172"/>
                </a:cubicBezTo>
                <a:cubicBezTo>
                  <a:pt x="28" y="174"/>
                  <a:pt x="27" y="175"/>
                  <a:pt x="27" y="177"/>
                </a:cubicBezTo>
                <a:cubicBezTo>
                  <a:pt x="28" y="176"/>
                  <a:pt x="29" y="176"/>
                  <a:pt x="29" y="175"/>
                </a:cubicBezTo>
                <a:cubicBezTo>
                  <a:pt x="29" y="175"/>
                  <a:pt x="29" y="175"/>
                  <a:pt x="29" y="175"/>
                </a:cubicBezTo>
                <a:cubicBezTo>
                  <a:pt x="29" y="174"/>
                  <a:pt x="29" y="173"/>
                  <a:pt x="29" y="172"/>
                </a:cubicBezTo>
                <a:close/>
                <a:moveTo>
                  <a:pt x="128" y="156"/>
                </a:moveTo>
                <a:cubicBezTo>
                  <a:pt x="127" y="157"/>
                  <a:pt x="127" y="157"/>
                  <a:pt x="126" y="158"/>
                </a:cubicBezTo>
                <a:cubicBezTo>
                  <a:pt x="127" y="158"/>
                  <a:pt x="127" y="159"/>
                  <a:pt x="128" y="159"/>
                </a:cubicBezTo>
                <a:cubicBezTo>
                  <a:pt x="128" y="159"/>
                  <a:pt x="129" y="158"/>
                  <a:pt x="129" y="158"/>
                </a:cubicBezTo>
                <a:cubicBezTo>
                  <a:pt x="129" y="157"/>
                  <a:pt x="128" y="157"/>
                  <a:pt x="128" y="156"/>
                </a:cubicBezTo>
                <a:close/>
                <a:moveTo>
                  <a:pt x="201" y="183"/>
                </a:moveTo>
                <a:cubicBezTo>
                  <a:pt x="202" y="184"/>
                  <a:pt x="206" y="186"/>
                  <a:pt x="206" y="186"/>
                </a:cubicBezTo>
                <a:cubicBezTo>
                  <a:pt x="206" y="186"/>
                  <a:pt x="205" y="185"/>
                  <a:pt x="204" y="184"/>
                </a:cubicBezTo>
                <a:cubicBezTo>
                  <a:pt x="204" y="184"/>
                  <a:pt x="203" y="183"/>
                  <a:pt x="202" y="182"/>
                </a:cubicBezTo>
                <a:cubicBezTo>
                  <a:pt x="202" y="183"/>
                  <a:pt x="202" y="183"/>
                  <a:pt x="201" y="183"/>
                </a:cubicBezTo>
                <a:close/>
                <a:moveTo>
                  <a:pt x="211" y="55"/>
                </a:moveTo>
                <a:cubicBezTo>
                  <a:pt x="211" y="55"/>
                  <a:pt x="211" y="55"/>
                  <a:pt x="211" y="55"/>
                </a:cubicBezTo>
                <a:cubicBezTo>
                  <a:pt x="209" y="55"/>
                  <a:pt x="208" y="56"/>
                  <a:pt x="207" y="56"/>
                </a:cubicBezTo>
                <a:cubicBezTo>
                  <a:pt x="207" y="57"/>
                  <a:pt x="207" y="57"/>
                  <a:pt x="208" y="58"/>
                </a:cubicBezTo>
                <a:cubicBezTo>
                  <a:pt x="209" y="57"/>
                  <a:pt x="210" y="56"/>
                  <a:pt x="211" y="55"/>
                </a:cubicBezTo>
                <a:close/>
                <a:moveTo>
                  <a:pt x="212" y="180"/>
                </a:moveTo>
                <a:cubicBezTo>
                  <a:pt x="213" y="179"/>
                  <a:pt x="213" y="178"/>
                  <a:pt x="214" y="178"/>
                </a:cubicBezTo>
                <a:cubicBezTo>
                  <a:pt x="212" y="177"/>
                  <a:pt x="211" y="176"/>
                  <a:pt x="210" y="176"/>
                </a:cubicBezTo>
                <a:cubicBezTo>
                  <a:pt x="210" y="175"/>
                  <a:pt x="210" y="175"/>
                  <a:pt x="209" y="176"/>
                </a:cubicBezTo>
                <a:cubicBezTo>
                  <a:pt x="210" y="176"/>
                  <a:pt x="210" y="177"/>
                  <a:pt x="211" y="177"/>
                </a:cubicBezTo>
                <a:cubicBezTo>
                  <a:pt x="212" y="177"/>
                  <a:pt x="212" y="178"/>
                  <a:pt x="212" y="180"/>
                </a:cubicBezTo>
                <a:close/>
                <a:moveTo>
                  <a:pt x="195" y="71"/>
                </a:moveTo>
                <a:cubicBezTo>
                  <a:pt x="195" y="72"/>
                  <a:pt x="196" y="73"/>
                  <a:pt x="196" y="73"/>
                </a:cubicBezTo>
                <a:cubicBezTo>
                  <a:pt x="197" y="72"/>
                  <a:pt x="198" y="72"/>
                  <a:pt x="199" y="71"/>
                </a:cubicBezTo>
                <a:cubicBezTo>
                  <a:pt x="199" y="71"/>
                  <a:pt x="198" y="70"/>
                  <a:pt x="198" y="70"/>
                </a:cubicBezTo>
                <a:cubicBezTo>
                  <a:pt x="197" y="71"/>
                  <a:pt x="196" y="71"/>
                  <a:pt x="195" y="71"/>
                </a:cubicBezTo>
                <a:close/>
                <a:moveTo>
                  <a:pt x="133" y="97"/>
                </a:moveTo>
                <a:cubicBezTo>
                  <a:pt x="133" y="97"/>
                  <a:pt x="133" y="97"/>
                  <a:pt x="133" y="97"/>
                </a:cubicBezTo>
                <a:cubicBezTo>
                  <a:pt x="131" y="97"/>
                  <a:pt x="130" y="97"/>
                  <a:pt x="129" y="98"/>
                </a:cubicBezTo>
                <a:cubicBezTo>
                  <a:pt x="130" y="99"/>
                  <a:pt x="130" y="99"/>
                  <a:pt x="131" y="100"/>
                </a:cubicBezTo>
                <a:cubicBezTo>
                  <a:pt x="131" y="99"/>
                  <a:pt x="132" y="98"/>
                  <a:pt x="133" y="97"/>
                </a:cubicBezTo>
                <a:close/>
                <a:moveTo>
                  <a:pt x="151" y="176"/>
                </a:moveTo>
                <a:cubicBezTo>
                  <a:pt x="152" y="175"/>
                  <a:pt x="152" y="175"/>
                  <a:pt x="152" y="174"/>
                </a:cubicBezTo>
                <a:cubicBezTo>
                  <a:pt x="152" y="173"/>
                  <a:pt x="152" y="173"/>
                  <a:pt x="152" y="172"/>
                </a:cubicBezTo>
                <a:cubicBezTo>
                  <a:pt x="152" y="172"/>
                  <a:pt x="150" y="174"/>
                  <a:pt x="150" y="175"/>
                </a:cubicBezTo>
                <a:cubicBezTo>
                  <a:pt x="150" y="175"/>
                  <a:pt x="151" y="176"/>
                  <a:pt x="151" y="176"/>
                </a:cubicBezTo>
                <a:close/>
                <a:moveTo>
                  <a:pt x="98" y="147"/>
                </a:moveTo>
                <a:cubicBezTo>
                  <a:pt x="98" y="147"/>
                  <a:pt x="99" y="147"/>
                  <a:pt x="99" y="147"/>
                </a:cubicBezTo>
                <a:cubicBezTo>
                  <a:pt x="99" y="146"/>
                  <a:pt x="99" y="146"/>
                  <a:pt x="99" y="145"/>
                </a:cubicBezTo>
                <a:cubicBezTo>
                  <a:pt x="99" y="144"/>
                  <a:pt x="99" y="143"/>
                  <a:pt x="98" y="143"/>
                </a:cubicBezTo>
                <a:cubicBezTo>
                  <a:pt x="98" y="144"/>
                  <a:pt x="98" y="144"/>
                  <a:pt x="97" y="145"/>
                </a:cubicBezTo>
                <a:cubicBezTo>
                  <a:pt x="97" y="145"/>
                  <a:pt x="97" y="145"/>
                  <a:pt x="97" y="145"/>
                </a:cubicBezTo>
                <a:cubicBezTo>
                  <a:pt x="98" y="146"/>
                  <a:pt x="98" y="147"/>
                  <a:pt x="98" y="147"/>
                </a:cubicBezTo>
                <a:close/>
                <a:moveTo>
                  <a:pt x="199" y="164"/>
                </a:moveTo>
                <a:cubicBezTo>
                  <a:pt x="199" y="163"/>
                  <a:pt x="199" y="163"/>
                  <a:pt x="198" y="163"/>
                </a:cubicBezTo>
                <a:cubicBezTo>
                  <a:pt x="198" y="163"/>
                  <a:pt x="198" y="163"/>
                  <a:pt x="197" y="164"/>
                </a:cubicBezTo>
                <a:cubicBezTo>
                  <a:pt x="197" y="164"/>
                  <a:pt x="196" y="164"/>
                  <a:pt x="196" y="165"/>
                </a:cubicBezTo>
                <a:cubicBezTo>
                  <a:pt x="197" y="165"/>
                  <a:pt x="197" y="165"/>
                  <a:pt x="197" y="166"/>
                </a:cubicBezTo>
                <a:cubicBezTo>
                  <a:pt x="198" y="165"/>
                  <a:pt x="199" y="164"/>
                  <a:pt x="199" y="164"/>
                </a:cubicBezTo>
                <a:close/>
                <a:moveTo>
                  <a:pt x="86" y="87"/>
                </a:moveTo>
                <a:cubicBezTo>
                  <a:pt x="86" y="87"/>
                  <a:pt x="87" y="86"/>
                  <a:pt x="87" y="86"/>
                </a:cubicBezTo>
                <a:cubicBezTo>
                  <a:pt x="86" y="85"/>
                  <a:pt x="86" y="84"/>
                  <a:pt x="85" y="83"/>
                </a:cubicBezTo>
                <a:cubicBezTo>
                  <a:pt x="84" y="83"/>
                  <a:pt x="84" y="83"/>
                  <a:pt x="84" y="84"/>
                </a:cubicBezTo>
                <a:cubicBezTo>
                  <a:pt x="85" y="85"/>
                  <a:pt x="85" y="86"/>
                  <a:pt x="86" y="87"/>
                </a:cubicBezTo>
                <a:close/>
                <a:moveTo>
                  <a:pt x="120" y="210"/>
                </a:moveTo>
                <a:cubicBezTo>
                  <a:pt x="121" y="211"/>
                  <a:pt x="121" y="212"/>
                  <a:pt x="122" y="214"/>
                </a:cubicBezTo>
                <a:cubicBezTo>
                  <a:pt x="122" y="213"/>
                  <a:pt x="123" y="213"/>
                  <a:pt x="123" y="213"/>
                </a:cubicBezTo>
                <a:cubicBezTo>
                  <a:pt x="123" y="213"/>
                  <a:pt x="123" y="213"/>
                  <a:pt x="123" y="213"/>
                </a:cubicBezTo>
                <a:cubicBezTo>
                  <a:pt x="123" y="212"/>
                  <a:pt x="121" y="210"/>
                  <a:pt x="120" y="210"/>
                </a:cubicBezTo>
                <a:close/>
                <a:moveTo>
                  <a:pt x="134" y="204"/>
                </a:moveTo>
                <a:cubicBezTo>
                  <a:pt x="134" y="203"/>
                  <a:pt x="133" y="202"/>
                  <a:pt x="132" y="201"/>
                </a:cubicBezTo>
                <a:cubicBezTo>
                  <a:pt x="132" y="202"/>
                  <a:pt x="132" y="203"/>
                  <a:pt x="132" y="204"/>
                </a:cubicBezTo>
                <a:cubicBezTo>
                  <a:pt x="132" y="204"/>
                  <a:pt x="133" y="204"/>
                  <a:pt x="133" y="205"/>
                </a:cubicBezTo>
                <a:cubicBezTo>
                  <a:pt x="134" y="205"/>
                  <a:pt x="134" y="205"/>
                  <a:pt x="134" y="204"/>
                </a:cubicBezTo>
                <a:close/>
                <a:moveTo>
                  <a:pt x="75" y="81"/>
                </a:moveTo>
                <a:cubicBezTo>
                  <a:pt x="75" y="82"/>
                  <a:pt x="76" y="83"/>
                  <a:pt x="77" y="85"/>
                </a:cubicBezTo>
                <a:cubicBezTo>
                  <a:pt x="77" y="85"/>
                  <a:pt x="77" y="85"/>
                  <a:pt x="77" y="85"/>
                </a:cubicBezTo>
                <a:cubicBezTo>
                  <a:pt x="77" y="84"/>
                  <a:pt x="77" y="83"/>
                  <a:pt x="76" y="82"/>
                </a:cubicBezTo>
                <a:cubicBezTo>
                  <a:pt x="76" y="81"/>
                  <a:pt x="76" y="80"/>
                  <a:pt x="75" y="79"/>
                </a:cubicBezTo>
                <a:cubicBezTo>
                  <a:pt x="75" y="80"/>
                  <a:pt x="75" y="80"/>
                  <a:pt x="75" y="81"/>
                </a:cubicBezTo>
                <a:close/>
                <a:moveTo>
                  <a:pt x="92" y="105"/>
                </a:moveTo>
                <a:cubicBezTo>
                  <a:pt x="91" y="104"/>
                  <a:pt x="91" y="104"/>
                  <a:pt x="90" y="103"/>
                </a:cubicBezTo>
                <a:cubicBezTo>
                  <a:pt x="90" y="104"/>
                  <a:pt x="89" y="105"/>
                  <a:pt x="89" y="105"/>
                </a:cubicBezTo>
                <a:cubicBezTo>
                  <a:pt x="89" y="106"/>
                  <a:pt x="90" y="106"/>
                  <a:pt x="90" y="107"/>
                </a:cubicBezTo>
                <a:cubicBezTo>
                  <a:pt x="91" y="106"/>
                  <a:pt x="91" y="105"/>
                  <a:pt x="92" y="105"/>
                </a:cubicBezTo>
                <a:close/>
                <a:moveTo>
                  <a:pt x="54" y="44"/>
                </a:moveTo>
                <a:cubicBezTo>
                  <a:pt x="54" y="45"/>
                  <a:pt x="54" y="45"/>
                  <a:pt x="55" y="46"/>
                </a:cubicBezTo>
                <a:cubicBezTo>
                  <a:pt x="56" y="47"/>
                  <a:pt x="57" y="47"/>
                  <a:pt x="58" y="48"/>
                </a:cubicBezTo>
                <a:cubicBezTo>
                  <a:pt x="58" y="48"/>
                  <a:pt x="58" y="48"/>
                  <a:pt x="58" y="47"/>
                </a:cubicBezTo>
                <a:cubicBezTo>
                  <a:pt x="57" y="46"/>
                  <a:pt x="56" y="45"/>
                  <a:pt x="54" y="44"/>
                </a:cubicBezTo>
                <a:close/>
                <a:moveTo>
                  <a:pt x="43" y="194"/>
                </a:moveTo>
                <a:cubicBezTo>
                  <a:pt x="43" y="196"/>
                  <a:pt x="44" y="197"/>
                  <a:pt x="44" y="198"/>
                </a:cubicBezTo>
                <a:cubicBezTo>
                  <a:pt x="44" y="199"/>
                  <a:pt x="44" y="199"/>
                  <a:pt x="45" y="199"/>
                </a:cubicBezTo>
                <a:cubicBezTo>
                  <a:pt x="45" y="199"/>
                  <a:pt x="45" y="198"/>
                  <a:pt x="45" y="198"/>
                </a:cubicBezTo>
                <a:cubicBezTo>
                  <a:pt x="45" y="197"/>
                  <a:pt x="45" y="197"/>
                  <a:pt x="45" y="196"/>
                </a:cubicBezTo>
                <a:cubicBezTo>
                  <a:pt x="44" y="196"/>
                  <a:pt x="44" y="196"/>
                  <a:pt x="44" y="196"/>
                </a:cubicBezTo>
                <a:cubicBezTo>
                  <a:pt x="44" y="195"/>
                  <a:pt x="44" y="195"/>
                  <a:pt x="43" y="194"/>
                </a:cubicBezTo>
                <a:close/>
                <a:moveTo>
                  <a:pt x="192" y="91"/>
                </a:moveTo>
                <a:cubicBezTo>
                  <a:pt x="194" y="90"/>
                  <a:pt x="195" y="90"/>
                  <a:pt x="196" y="89"/>
                </a:cubicBezTo>
                <a:cubicBezTo>
                  <a:pt x="196" y="89"/>
                  <a:pt x="196" y="88"/>
                  <a:pt x="196" y="88"/>
                </a:cubicBezTo>
                <a:cubicBezTo>
                  <a:pt x="196" y="88"/>
                  <a:pt x="196" y="88"/>
                  <a:pt x="196" y="88"/>
                </a:cubicBezTo>
                <a:cubicBezTo>
                  <a:pt x="194" y="89"/>
                  <a:pt x="193" y="90"/>
                  <a:pt x="192" y="91"/>
                </a:cubicBezTo>
                <a:close/>
                <a:moveTo>
                  <a:pt x="120" y="241"/>
                </a:moveTo>
                <a:cubicBezTo>
                  <a:pt x="120" y="241"/>
                  <a:pt x="120" y="241"/>
                  <a:pt x="120" y="241"/>
                </a:cubicBezTo>
                <a:cubicBezTo>
                  <a:pt x="120" y="241"/>
                  <a:pt x="120" y="241"/>
                  <a:pt x="120" y="240"/>
                </a:cubicBezTo>
                <a:cubicBezTo>
                  <a:pt x="119" y="239"/>
                  <a:pt x="118" y="238"/>
                  <a:pt x="117" y="237"/>
                </a:cubicBezTo>
                <a:cubicBezTo>
                  <a:pt x="117" y="237"/>
                  <a:pt x="117" y="237"/>
                  <a:pt x="116" y="237"/>
                </a:cubicBezTo>
                <a:cubicBezTo>
                  <a:pt x="117" y="238"/>
                  <a:pt x="118" y="240"/>
                  <a:pt x="120" y="241"/>
                </a:cubicBezTo>
                <a:close/>
                <a:moveTo>
                  <a:pt x="185" y="184"/>
                </a:moveTo>
                <a:cubicBezTo>
                  <a:pt x="185" y="184"/>
                  <a:pt x="185" y="184"/>
                  <a:pt x="185" y="183"/>
                </a:cubicBezTo>
                <a:cubicBezTo>
                  <a:pt x="184" y="182"/>
                  <a:pt x="183" y="181"/>
                  <a:pt x="182" y="180"/>
                </a:cubicBezTo>
                <a:cubicBezTo>
                  <a:pt x="181" y="180"/>
                  <a:pt x="180" y="180"/>
                  <a:pt x="180" y="180"/>
                </a:cubicBezTo>
                <a:cubicBezTo>
                  <a:pt x="180" y="180"/>
                  <a:pt x="181" y="181"/>
                  <a:pt x="181" y="181"/>
                </a:cubicBezTo>
                <a:cubicBezTo>
                  <a:pt x="183" y="182"/>
                  <a:pt x="184" y="183"/>
                  <a:pt x="185" y="184"/>
                </a:cubicBezTo>
                <a:close/>
                <a:moveTo>
                  <a:pt x="37" y="163"/>
                </a:moveTo>
                <a:cubicBezTo>
                  <a:pt x="37" y="163"/>
                  <a:pt x="37" y="163"/>
                  <a:pt x="37" y="163"/>
                </a:cubicBezTo>
                <a:cubicBezTo>
                  <a:pt x="36" y="164"/>
                  <a:pt x="34" y="166"/>
                  <a:pt x="32" y="167"/>
                </a:cubicBezTo>
                <a:cubicBezTo>
                  <a:pt x="32" y="167"/>
                  <a:pt x="32" y="167"/>
                  <a:pt x="33" y="167"/>
                </a:cubicBezTo>
                <a:cubicBezTo>
                  <a:pt x="33" y="166"/>
                  <a:pt x="33" y="166"/>
                  <a:pt x="34" y="166"/>
                </a:cubicBezTo>
                <a:cubicBezTo>
                  <a:pt x="35" y="167"/>
                  <a:pt x="35" y="166"/>
                  <a:pt x="35" y="166"/>
                </a:cubicBezTo>
                <a:cubicBezTo>
                  <a:pt x="36" y="165"/>
                  <a:pt x="37" y="164"/>
                  <a:pt x="37" y="163"/>
                </a:cubicBezTo>
                <a:close/>
                <a:moveTo>
                  <a:pt x="246" y="175"/>
                </a:moveTo>
                <a:cubicBezTo>
                  <a:pt x="247" y="173"/>
                  <a:pt x="248" y="171"/>
                  <a:pt x="250" y="170"/>
                </a:cubicBezTo>
                <a:cubicBezTo>
                  <a:pt x="249" y="169"/>
                  <a:pt x="249" y="169"/>
                  <a:pt x="249" y="169"/>
                </a:cubicBezTo>
                <a:cubicBezTo>
                  <a:pt x="248" y="171"/>
                  <a:pt x="247" y="172"/>
                  <a:pt x="246" y="174"/>
                </a:cubicBezTo>
                <a:cubicBezTo>
                  <a:pt x="246" y="174"/>
                  <a:pt x="246" y="174"/>
                  <a:pt x="246" y="175"/>
                </a:cubicBezTo>
                <a:close/>
                <a:moveTo>
                  <a:pt x="134" y="99"/>
                </a:moveTo>
                <a:cubicBezTo>
                  <a:pt x="133" y="100"/>
                  <a:pt x="133" y="100"/>
                  <a:pt x="132" y="101"/>
                </a:cubicBezTo>
                <a:cubicBezTo>
                  <a:pt x="132" y="101"/>
                  <a:pt x="132" y="102"/>
                  <a:pt x="133" y="102"/>
                </a:cubicBezTo>
                <a:cubicBezTo>
                  <a:pt x="133" y="101"/>
                  <a:pt x="134" y="101"/>
                  <a:pt x="135" y="101"/>
                </a:cubicBezTo>
                <a:cubicBezTo>
                  <a:pt x="134" y="100"/>
                  <a:pt x="134" y="99"/>
                  <a:pt x="134" y="99"/>
                </a:cubicBezTo>
                <a:close/>
                <a:moveTo>
                  <a:pt x="219" y="34"/>
                </a:moveTo>
                <a:cubicBezTo>
                  <a:pt x="220" y="34"/>
                  <a:pt x="220" y="35"/>
                  <a:pt x="221" y="35"/>
                </a:cubicBezTo>
                <a:cubicBezTo>
                  <a:pt x="222" y="34"/>
                  <a:pt x="223" y="33"/>
                  <a:pt x="224" y="33"/>
                </a:cubicBezTo>
                <a:cubicBezTo>
                  <a:pt x="224" y="32"/>
                  <a:pt x="224" y="32"/>
                  <a:pt x="224" y="32"/>
                </a:cubicBezTo>
                <a:cubicBezTo>
                  <a:pt x="222" y="33"/>
                  <a:pt x="221" y="33"/>
                  <a:pt x="219" y="34"/>
                </a:cubicBezTo>
                <a:close/>
                <a:moveTo>
                  <a:pt x="142" y="162"/>
                </a:moveTo>
                <a:cubicBezTo>
                  <a:pt x="142" y="161"/>
                  <a:pt x="143" y="161"/>
                  <a:pt x="143" y="160"/>
                </a:cubicBezTo>
                <a:cubicBezTo>
                  <a:pt x="143" y="160"/>
                  <a:pt x="142" y="159"/>
                  <a:pt x="142" y="158"/>
                </a:cubicBezTo>
                <a:cubicBezTo>
                  <a:pt x="141" y="159"/>
                  <a:pt x="141" y="159"/>
                  <a:pt x="141" y="160"/>
                </a:cubicBezTo>
                <a:cubicBezTo>
                  <a:pt x="141" y="161"/>
                  <a:pt x="141" y="161"/>
                  <a:pt x="142" y="162"/>
                </a:cubicBezTo>
                <a:close/>
                <a:moveTo>
                  <a:pt x="108" y="156"/>
                </a:moveTo>
                <a:cubicBezTo>
                  <a:pt x="109" y="155"/>
                  <a:pt x="108" y="154"/>
                  <a:pt x="107" y="153"/>
                </a:cubicBezTo>
                <a:cubicBezTo>
                  <a:pt x="107" y="155"/>
                  <a:pt x="106" y="156"/>
                  <a:pt x="106" y="157"/>
                </a:cubicBezTo>
                <a:cubicBezTo>
                  <a:pt x="107" y="157"/>
                  <a:pt x="108" y="156"/>
                  <a:pt x="108" y="156"/>
                </a:cubicBezTo>
                <a:close/>
                <a:moveTo>
                  <a:pt x="123" y="115"/>
                </a:moveTo>
                <a:cubicBezTo>
                  <a:pt x="124" y="115"/>
                  <a:pt x="124" y="114"/>
                  <a:pt x="125" y="114"/>
                </a:cubicBezTo>
                <a:cubicBezTo>
                  <a:pt x="124" y="113"/>
                  <a:pt x="124" y="113"/>
                  <a:pt x="123" y="112"/>
                </a:cubicBezTo>
                <a:cubicBezTo>
                  <a:pt x="123" y="113"/>
                  <a:pt x="122" y="113"/>
                  <a:pt x="122" y="114"/>
                </a:cubicBezTo>
                <a:cubicBezTo>
                  <a:pt x="122" y="114"/>
                  <a:pt x="123" y="115"/>
                  <a:pt x="123" y="115"/>
                </a:cubicBezTo>
                <a:close/>
                <a:moveTo>
                  <a:pt x="142" y="217"/>
                </a:moveTo>
                <a:cubicBezTo>
                  <a:pt x="143" y="216"/>
                  <a:pt x="144" y="215"/>
                  <a:pt x="145" y="214"/>
                </a:cubicBezTo>
                <a:cubicBezTo>
                  <a:pt x="145" y="214"/>
                  <a:pt x="145" y="213"/>
                  <a:pt x="144" y="213"/>
                </a:cubicBezTo>
                <a:cubicBezTo>
                  <a:pt x="143" y="214"/>
                  <a:pt x="143" y="215"/>
                  <a:pt x="142" y="216"/>
                </a:cubicBezTo>
                <a:cubicBezTo>
                  <a:pt x="142" y="216"/>
                  <a:pt x="142" y="216"/>
                  <a:pt x="142" y="217"/>
                </a:cubicBezTo>
                <a:close/>
                <a:moveTo>
                  <a:pt x="123" y="237"/>
                </a:moveTo>
                <a:cubicBezTo>
                  <a:pt x="124" y="236"/>
                  <a:pt x="124" y="236"/>
                  <a:pt x="124" y="235"/>
                </a:cubicBezTo>
                <a:cubicBezTo>
                  <a:pt x="124" y="235"/>
                  <a:pt x="123" y="234"/>
                  <a:pt x="123" y="233"/>
                </a:cubicBezTo>
                <a:cubicBezTo>
                  <a:pt x="122" y="234"/>
                  <a:pt x="122" y="234"/>
                  <a:pt x="121" y="235"/>
                </a:cubicBezTo>
                <a:cubicBezTo>
                  <a:pt x="122" y="235"/>
                  <a:pt x="123" y="236"/>
                  <a:pt x="123" y="237"/>
                </a:cubicBezTo>
                <a:close/>
                <a:moveTo>
                  <a:pt x="176" y="78"/>
                </a:moveTo>
                <a:cubicBezTo>
                  <a:pt x="175" y="79"/>
                  <a:pt x="174" y="80"/>
                  <a:pt x="173" y="82"/>
                </a:cubicBezTo>
                <a:cubicBezTo>
                  <a:pt x="173" y="82"/>
                  <a:pt x="173" y="82"/>
                  <a:pt x="173" y="82"/>
                </a:cubicBezTo>
                <a:cubicBezTo>
                  <a:pt x="174" y="81"/>
                  <a:pt x="176" y="80"/>
                  <a:pt x="177" y="79"/>
                </a:cubicBezTo>
                <a:cubicBezTo>
                  <a:pt x="177" y="79"/>
                  <a:pt x="176" y="79"/>
                  <a:pt x="176" y="78"/>
                </a:cubicBezTo>
                <a:close/>
                <a:moveTo>
                  <a:pt x="229" y="190"/>
                </a:moveTo>
                <a:cubicBezTo>
                  <a:pt x="229" y="189"/>
                  <a:pt x="230" y="188"/>
                  <a:pt x="230" y="188"/>
                </a:cubicBezTo>
                <a:cubicBezTo>
                  <a:pt x="230" y="187"/>
                  <a:pt x="229" y="187"/>
                  <a:pt x="229" y="186"/>
                </a:cubicBezTo>
                <a:cubicBezTo>
                  <a:pt x="229" y="187"/>
                  <a:pt x="228" y="188"/>
                  <a:pt x="227" y="188"/>
                </a:cubicBezTo>
                <a:cubicBezTo>
                  <a:pt x="228" y="189"/>
                  <a:pt x="228" y="189"/>
                  <a:pt x="229" y="190"/>
                </a:cubicBezTo>
                <a:close/>
                <a:moveTo>
                  <a:pt x="84" y="143"/>
                </a:moveTo>
                <a:cubicBezTo>
                  <a:pt x="82" y="144"/>
                  <a:pt x="82" y="144"/>
                  <a:pt x="82" y="146"/>
                </a:cubicBezTo>
                <a:cubicBezTo>
                  <a:pt x="84" y="145"/>
                  <a:pt x="84" y="145"/>
                  <a:pt x="84" y="143"/>
                </a:cubicBezTo>
                <a:close/>
                <a:moveTo>
                  <a:pt x="145" y="49"/>
                </a:moveTo>
                <a:cubicBezTo>
                  <a:pt x="146" y="49"/>
                  <a:pt x="146" y="49"/>
                  <a:pt x="146" y="49"/>
                </a:cubicBezTo>
                <a:cubicBezTo>
                  <a:pt x="146" y="48"/>
                  <a:pt x="146" y="47"/>
                  <a:pt x="146" y="46"/>
                </a:cubicBezTo>
                <a:cubicBezTo>
                  <a:pt x="146" y="47"/>
                  <a:pt x="145" y="47"/>
                  <a:pt x="144" y="47"/>
                </a:cubicBezTo>
                <a:cubicBezTo>
                  <a:pt x="145" y="48"/>
                  <a:pt x="145" y="48"/>
                  <a:pt x="145" y="49"/>
                </a:cubicBezTo>
                <a:close/>
                <a:moveTo>
                  <a:pt x="178" y="152"/>
                </a:moveTo>
                <a:cubicBezTo>
                  <a:pt x="178" y="152"/>
                  <a:pt x="177" y="153"/>
                  <a:pt x="176" y="153"/>
                </a:cubicBezTo>
                <a:cubicBezTo>
                  <a:pt x="176" y="154"/>
                  <a:pt x="177" y="154"/>
                  <a:pt x="177" y="155"/>
                </a:cubicBezTo>
                <a:cubicBezTo>
                  <a:pt x="178" y="154"/>
                  <a:pt x="178" y="154"/>
                  <a:pt x="179" y="153"/>
                </a:cubicBezTo>
                <a:cubicBezTo>
                  <a:pt x="179" y="153"/>
                  <a:pt x="178" y="152"/>
                  <a:pt x="178" y="152"/>
                </a:cubicBezTo>
                <a:close/>
                <a:moveTo>
                  <a:pt x="76" y="153"/>
                </a:moveTo>
                <a:cubicBezTo>
                  <a:pt x="76" y="153"/>
                  <a:pt x="76" y="153"/>
                  <a:pt x="76" y="153"/>
                </a:cubicBezTo>
                <a:cubicBezTo>
                  <a:pt x="77" y="152"/>
                  <a:pt x="78" y="152"/>
                  <a:pt x="79" y="151"/>
                </a:cubicBezTo>
                <a:cubicBezTo>
                  <a:pt x="78" y="151"/>
                  <a:pt x="78" y="151"/>
                  <a:pt x="78" y="150"/>
                </a:cubicBezTo>
                <a:cubicBezTo>
                  <a:pt x="77" y="151"/>
                  <a:pt x="76" y="151"/>
                  <a:pt x="76" y="151"/>
                </a:cubicBezTo>
                <a:cubicBezTo>
                  <a:pt x="76" y="152"/>
                  <a:pt x="76" y="152"/>
                  <a:pt x="76" y="153"/>
                </a:cubicBezTo>
                <a:close/>
                <a:moveTo>
                  <a:pt x="120" y="85"/>
                </a:moveTo>
                <a:cubicBezTo>
                  <a:pt x="120" y="85"/>
                  <a:pt x="119" y="86"/>
                  <a:pt x="119" y="86"/>
                </a:cubicBezTo>
                <a:cubicBezTo>
                  <a:pt x="119" y="87"/>
                  <a:pt x="120" y="87"/>
                  <a:pt x="120" y="88"/>
                </a:cubicBezTo>
                <a:cubicBezTo>
                  <a:pt x="121" y="87"/>
                  <a:pt x="121" y="87"/>
                  <a:pt x="122" y="86"/>
                </a:cubicBezTo>
                <a:cubicBezTo>
                  <a:pt x="121" y="86"/>
                  <a:pt x="121" y="86"/>
                  <a:pt x="120" y="85"/>
                </a:cubicBezTo>
                <a:close/>
                <a:moveTo>
                  <a:pt x="115" y="126"/>
                </a:moveTo>
                <a:cubicBezTo>
                  <a:pt x="115" y="127"/>
                  <a:pt x="116" y="127"/>
                  <a:pt x="116" y="128"/>
                </a:cubicBezTo>
                <a:cubicBezTo>
                  <a:pt x="117" y="127"/>
                  <a:pt x="117" y="127"/>
                  <a:pt x="117" y="127"/>
                </a:cubicBezTo>
                <a:cubicBezTo>
                  <a:pt x="117" y="126"/>
                  <a:pt x="116" y="125"/>
                  <a:pt x="116" y="125"/>
                </a:cubicBezTo>
                <a:cubicBezTo>
                  <a:pt x="116" y="125"/>
                  <a:pt x="115" y="125"/>
                  <a:pt x="115" y="125"/>
                </a:cubicBezTo>
                <a:cubicBezTo>
                  <a:pt x="115" y="125"/>
                  <a:pt x="115" y="125"/>
                  <a:pt x="115" y="126"/>
                </a:cubicBezTo>
                <a:close/>
                <a:moveTo>
                  <a:pt x="47" y="85"/>
                </a:moveTo>
                <a:cubicBezTo>
                  <a:pt x="47" y="85"/>
                  <a:pt x="47" y="83"/>
                  <a:pt x="46" y="83"/>
                </a:cubicBezTo>
                <a:cubicBezTo>
                  <a:pt x="46" y="82"/>
                  <a:pt x="45" y="82"/>
                  <a:pt x="44" y="81"/>
                </a:cubicBezTo>
                <a:cubicBezTo>
                  <a:pt x="44" y="81"/>
                  <a:pt x="44" y="82"/>
                  <a:pt x="44" y="82"/>
                </a:cubicBezTo>
                <a:cubicBezTo>
                  <a:pt x="45" y="83"/>
                  <a:pt x="46" y="84"/>
                  <a:pt x="47" y="85"/>
                </a:cubicBezTo>
                <a:close/>
                <a:moveTo>
                  <a:pt x="110" y="126"/>
                </a:moveTo>
                <a:cubicBezTo>
                  <a:pt x="110" y="125"/>
                  <a:pt x="110" y="124"/>
                  <a:pt x="109" y="124"/>
                </a:cubicBezTo>
                <a:cubicBezTo>
                  <a:pt x="109" y="124"/>
                  <a:pt x="108" y="125"/>
                  <a:pt x="108" y="125"/>
                </a:cubicBezTo>
                <a:cubicBezTo>
                  <a:pt x="108" y="126"/>
                  <a:pt x="108" y="126"/>
                  <a:pt x="109" y="127"/>
                </a:cubicBezTo>
                <a:cubicBezTo>
                  <a:pt x="109" y="127"/>
                  <a:pt x="110" y="126"/>
                  <a:pt x="110" y="126"/>
                </a:cubicBezTo>
                <a:close/>
                <a:moveTo>
                  <a:pt x="130" y="161"/>
                </a:moveTo>
                <a:cubicBezTo>
                  <a:pt x="130" y="161"/>
                  <a:pt x="131" y="162"/>
                  <a:pt x="132" y="162"/>
                </a:cubicBezTo>
                <a:cubicBezTo>
                  <a:pt x="132" y="162"/>
                  <a:pt x="133" y="162"/>
                  <a:pt x="133" y="162"/>
                </a:cubicBezTo>
                <a:cubicBezTo>
                  <a:pt x="133" y="162"/>
                  <a:pt x="133" y="161"/>
                  <a:pt x="133" y="161"/>
                </a:cubicBezTo>
                <a:cubicBezTo>
                  <a:pt x="133" y="161"/>
                  <a:pt x="133" y="161"/>
                  <a:pt x="133" y="161"/>
                </a:cubicBezTo>
                <a:cubicBezTo>
                  <a:pt x="131" y="161"/>
                  <a:pt x="131" y="161"/>
                  <a:pt x="130" y="160"/>
                </a:cubicBezTo>
                <a:cubicBezTo>
                  <a:pt x="130" y="160"/>
                  <a:pt x="130" y="160"/>
                  <a:pt x="130" y="161"/>
                </a:cubicBezTo>
                <a:close/>
                <a:moveTo>
                  <a:pt x="102" y="102"/>
                </a:moveTo>
                <a:cubicBezTo>
                  <a:pt x="102" y="102"/>
                  <a:pt x="102" y="101"/>
                  <a:pt x="102" y="101"/>
                </a:cubicBezTo>
                <a:cubicBezTo>
                  <a:pt x="101" y="102"/>
                  <a:pt x="99" y="103"/>
                  <a:pt x="98" y="104"/>
                </a:cubicBezTo>
                <a:cubicBezTo>
                  <a:pt x="98" y="105"/>
                  <a:pt x="98" y="105"/>
                  <a:pt x="99" y="105"/>
                </a:cubicBezTo>
                <a:cubicBezTo>
                  <a:pt x="100" y="104"/>
                  <a:pt x="101" y="103"/>
                  <a:pt x="102" y="102"/>
                </a:cubicBezTo>
                <a:close/>
                <a:moveTo>
                  <a:pt x="148" y="214"/>
                </a:moveTo>
                <a:cubicBezTo>
                  <a:pt x="149" y="215"/>
                  <a:pt x="149" y="216"/>
                  <a:pt x="150" y="217"/>
                </a:cubicBezTo>
                <a:cubicBezTo>
                  <a:pt x="150" y="216"/>
                  <a:pt x="150" y="216"/>
                  <a:pt x="150" y="216"/>
                </a:cubicBezTo>
                <a:cubicBezTo>
                  <a:pt x="150" y="215"/>
                  <a:pt x="150" y="214"/>
                  <a:pt x="150" y="213"/>
                </a:cubicBezTo>
                <a:cubicBezTo>
                  <a:pt x="149" y="213"/>
                  <a:pt x="149" y="214"/>
                  <a:pt x="148" y="214"/>
                </a:cubicBezTo>
                <a:close/>
                <a:moveTo>
                  <a:pt x="174" y="158"/>
                </a:moveTo>
                <a:cubicBezTo>
                  <a:pt x="174" y="157"/>
                  <a:pt x="175" y="157"/>
                  <a:pt x="176" y="156"/>
                </a:cubicBezTo>
                <a:cubicBezTo>
                  <a:pt x="175" y="155"/>
                  <a:pt x="175" y="155"/>
                  <a:pt x="174" y="154"/>
                </a:cubicBezTo>
                <a:cubicBezTo>
                  <a:pt x="174" y="154"/>
                  <a:pt x="174" y="155"/>
                  <a:pt x="174" y="155"/>
                </a:cubicBezTo>
                <a:cubicBezTo>
                  <a:pt x="174" y="156"/>
                  <a:pt x="174" y="157"/>
                  <a:pt x="174" y="158"/>
                </a:cubicBezTo>
                <a:close/>
                <a:moveTo>
                  <a:pt x="142" y="25"/>
                </a:moveTo>
                <a:cubicBezTo>
                  <a:pt x="141" y="25"/>
                  <a:pt x="140" y="26"/>
                  <a:pt x="138" y="26"/>
                </a:cubicBezTo>
                <a:cubicBezTo>
                  <a:pt x="138" y="26"/>
                  <a:pt x="138" y="26"/>
                  <a:pt x="138" y="27"/>
                </a:cubicBezTo>
                <a:cubicBezTo>
                  <a:pt x="139" y="27"/>
                  <a:pt x="140" y="27"/>
                  <a:pt x="140" y="27"/>
                </a:cubicBezTo>
                <a:cubicBezTo>
                  <a:pt x="142" y="26"/>
                  <a:pt x="141" y="26"/>
                  <a:pt x="142" y="25"/>
                </a:cubicBezTo>
                <a:cubicBezTo>
                  <a:pt x="142" y="25"/>
                  <a:pt x="142" y="25"/>
                  <a:pt x="142" y="25"/>
                </a:cubicBezTo>
                <a:close/>
                <a:moveTo>
                  <a:pt x="85" y="132"/>
                </a:moveTo>
                <a:cubicBezTo>
                  <a:pt x="86" y="131"/>
                  <a:pt x="87" y="131"/>
                  <a:pt x="88" y="130"/>
                </a:cubicBezTo>
                <a:cubicBezTo>
                  <a:pt x="87" y="130"/>
                  <a:pt x="87" y="129"/>
                  <a:pt x="87" y="129"/>
                </a:cubicBezTo>
                <a:cubicBezTo>
                  <a:pt x="86" y="129"/>
                  <a:pt x="86" y="130"/>
                  <a:pt x="85" y="130"/>
                </a:cubicBezTo>
                <a:cubicBezTo>
                  <a:pt x="85" y="130"/>
                  <a:pt x="84" y="131"/>
                  <a:pt x="85" y="132"/>
                </a:cubicBezTo>
                <a:close/>
                <a:moveTo>
                  <a:pt x="215" y="171"/>
                </a:moveTo>
                <a:cubicBezTo>
                  <a:pt x="215" y="171"/>
                  <a:pt x="214" y="171"/>
                  <a:pt x="214" y="172"/>
                </a:cubicBezTo>
                <a:cubicBezTo>
                  <a:pt x="215" y="172"/>
                  <a:pt x="216" y="173"/>
                  <a:pt x="217" y="174"/>
                </a:cubicBezTo>
                <a:cubicBezTo>
                  <a:pt x="217" y="173"/>
                  <a:pt x="217" y="173"/>
                  <a:pt x="217" y="173"/>
                </a:cubicBezTo>
                <a:cubicBezTo>
                  <a:pt x="217" y="173"/>
                  <a:pt x="217" y="172"/>
                  <a:pt x="217" y="172"/>
                </a:cubicBezTo>
                <a:cubicBezTo>
                  <a:pt x="216" y="172"/>
                  <a:pt x="216" y="171"/>
                  <a:pt x="215" y="171"/>
                </a:cubicBezTo>
                <a:close/>
                <a:moveTo>
                  <a:pt x="205" y="57"/>
                </a:moveTo>
                <a:cubicBezTo>
                  <a:pt x="205" y="58"/>
                  <a:pt x="204" y="58"/>
                  <a:pt x="204" y="58"/>
                </a:cubicBezTo>
                <a:cubicBezTo>
                  <a:pt x="204" y="59"/>
                  <a:pt x="204" y="60"/>
                  <a:pt x="205" y="60"/>
                </a:cubicBezTo>
                <a:cubicBezTo>
                  <a:pt x="205" y="60"/>
                  <a:pt x="206" y="60"/>
                  <a:pt x="206" y="59"/>
                </a:cubicBezTo>
                <a:cubicBezTo>
                  <a:pt x="206" y="59"/>
                  <a:pt x="206" y="58"/>
                  <a:pt x="205" y="58"/>
                </a:cubicBezTo>
                <a:cubicBezTo>
                  <a:pt x="205" y="58"/>
                  <a:pt x="205" y="58"/>
                  <a:pt x="205" y="57"/>
                </a:cubicBezTo>
                <a:close/>
                <a:moveTo>
                  <a:pt x="39" y="198"/>
                </a:moveTo>
                <a:cubicBezTo>
                  <a:pt x="38" y="197"/>
                  <a:pt x="36" y="195"/>
                  <a:pt x="36" y="195"/>
                </a:cubicBezTo>
                <a:cubicBezTo>
                  <a:pt x="37" y="196"/>
                  <a:pt x="37" y="198"/>
                  <a:pt x="38" y="199"/>
                </a:cubicBezTo>
                <a:cubicBezTo>
                  <a:pt x="39" y="199"/>
                  <a:pt x="39" y="199"/>
                  <a:pt x="39" y="198"/>
                </a:cubicBezTo>
                <a:close/>
                <a:moveTo>
                  <a:pt x="232" y="175"/>
                </a:moveTo>
                <a:cubicBezTo>
                  <a:pt x="231" y="175"/>
                  <a:pt x="231" y="176"/>
                  <a:pt x="230" y="176"/>
                </a:cubicBezTo>
                <a:cubicBezTo>
                  <a:pt x="231" y="177"/>
                  <a:pt x="231" y="178"/>
                  <a:pt x="232" y="179"/>
                </a:cubicBezTo>
                <a:cubicBezTo>
                  <a:pt x="232" y="178"/>
                  <a:pt x="233" y="178"/>
                  <a:pt x="232" y="177"/>
                </a:cubicBezTo>
                <a:cubicBezTo>
                  <a:pt x="232" y="176"/>
                  <a:pt x="232" y="176"/>
                  <a:pt x="232" y="175"/>
                </a:cubicBezTo>
                <a:close/>
                <a:moveTo>
                  <a:pt x="55" y="71"/>
                </a:moveTo>
                <a:cubicBezTo>
                  <a:pt x="55" y="71"/>
                  <a:pt x="55" y="71"/>
                  <a:pt x="55" y="71"/>
                </a:cubicBezTo>
                <a:cubicBezTo>
                  <a:pt x="55" y="71"/>
                  <a:pt x="56" y="70"/>
                  <a:pt x="56" y="70"/>
                </a:cubicBezTo>
                <a:cubicBezTo>
                  <a:pt x="56" y="70"/>
                  <a:pt x="56" y="69"/>
                  <a:pt x="56" y="69"/>
                </a:cubicBezTo>
                <a:cubicBezTo>
                  <a:pt x="56" y="69"/>
                  <a:pt x="55" y="68"/>
                  <a:pt x="55" y="67"/>
                </a:cubicBezTo>
                <a:cubicBezTo>
                  <a:pt x="55" y="68"/>
                  <a:pt x="54" y="68"/>
                  <a:pt x="54" y="68"/>
                </a:cubicBezTo>
                <a:cubicBezTo>
                  <a:pt x="54" y="69"/>
                  <a:pt x="55" y="70"/>
                  <a:pt x="55" y="71"/>
                </a:cubicBezTo>
                <a:close/>
                <a:moveTo>
                  <a:pt x="215" y="56"/>
                </a:moveTo>
                <a:cubicBezTo>
                  <a:pt x="215" y="57"/>
                  <a:pt x="215" y="57"/>
                  <a:pt x="216" y="58"/>
                </a:cubicBezTo>
                <a:cubicBezTo>
                  <a:pt x="216" y="58"/>
                  <a:pt x="217" y="58"/>
                  <a:pt x="217" y="57"/>
                </a:cubicBezTo>
                <a:cubicBezTo>
                  <a:pt x="217" y="56"/>
                  <a:pt x="216" y="56"/>
                  <a:pt x="215" y="55"/>
                </a:cubicBezTo>
                <a:cubicBezTo>
                  <a:pt x="215" y="55"/>
                  <a:pt x="215" y="56"/>
                  <a:pt x="215" y="56"/>
                </a:cubicBezTo>
                <a:close/>
                <a:moveTo>
                  <a:pt x="116" y="117"/>
                </a:moveTo>
                <a:cubicBezTo>
                  <a:pt x="115" y="118"/>
                  <a:pt x="114" y="118"/>
                  <a:pt x="114" y="119"/>
                </a:cubicBezTo>
                <a:cubicBezTo>
                  <a:pt x="114" y="119"/>
                  <a:pt x="114" y="120"/>
                  <a:pt x="115" y="120"/>
                </a:cubicBezTo>
                <a:cubicBezTo>
                  <a:pt x="115" y="119"/>
                  <a:pt x="116" y="118"/>
                  <a:pt x="116" y="118"/>
                </a:cubicBezTo>
                <a:cubicBezTo>
                  <a:pt x="116" y="117"/>
                  <a:pt x="116" y="117"/>
                  <a:pt x="116" y="117"/>
                </a:cubicBezTo>
                <a:close/>
                <a:moveTo>
                  <a:pt x="46" y="63"/>
                </a:moveTo>
                <a:cubicBezTo>
                  <a:pt x="47" y="63"/>
                  <a:pt x="47" y="63"/>
                  <a:pt x="47" y="64"/>
                </a:cubicBezTo>
                <a:cubicBezTo>
                  <a:pt x="48" y="64"/>
                  <a:pt x="48" y="63"/>
                  <a:pt x="48" y="63"/>
                </a:cubicBezTo>
                <a:cubicBezTo>
                  <a:pt x="49" y="62"/>
                  <a:pt x="49" y="61"/>
                  <a:pt x="48" y="61"/>
                </a:cubicBezTo>
                <a:cubicBezTo>
                  <a:pt x="47" y="61"/>
                  <a:pt x="47" y="62"/>
                  <a:pt x="46" y="63"/>
                </a:cubicBezTo>
                <a:close/>
                <a:moveTo>
                  <a:pt x="54" y="151"/>
                </a:moveTo>
                <a:cubicBezTo>
                  <a:pt x="53" y="152"/>
                  <a:pt x="52" y="152"/>
                  <a:pt x="51" y="153"/>
                </a:cubicBezTo>
                <a:cubicBezTo>
                  <a:pt x="51" y="153"/>
                  <a:pt x="51" y="153"/>
                  <a:pt x="51" y="153"/>
                </a:cubicBezTo>
                <a:cubicBezTo>
                  <a:pt x="52" y="153"/>
                  <a:pt x="52" y="154"/>
                  <a:pt x="53" y="153"/>
                </a:cubicBezTo>
                <a:cubicBezTo>
                  <a:pt x="53" y="153"/>
                  <a:pt x="54" y="152"/>
                  <a:pt x="55" y="152"/>
                </a:cubicBezTo>
                <a:cubicBezTo>
                  <a:pt x="55" y="152"/>
                  <a:pt x="55" y="151"/>
                  <a:pt x="54" y="151"/>
                </a:cubicBezTo>
                <a:close/>
                <a:moveTo>
                  <a:pt x="195" y="133"/>
                </a:moveTo>
                <a:cubicBezTo>
                  <a:pt x="195" y="133"/>
                  <a:pt x="195" y="133"/>
                  <a:pt x="195" y="133"/>
                </a:cubicBezTo>
                <a:cubicBezTo>
                  <a:pt x="196" y="134"/>
                  <a:pt x="197" y="135"/>
                  <a:pt x="198" y="136"/>
                </a:cubicBezTo>
                <a:cubicBezTo>
                  <a:pt x="198" y="136"/>
                  <a:pt x="199" y="137"/>
                  <a:pt x="200" y="137"/>
                </a:cubicBezTo>
                <a:cubicBezTo>
                  <a:pt x="200" y="136"/>
                  <a:pt x="200" y="137"/>
                  <a:pt x="200" y="137"/>
                </a:cubicBezTo>
                <a:cubicBezTo>
                  <a:pt x="200" y="136"/>
                  <a:pt x="200" y="136"/>
                  <a:pt x="200" y="136"/>
                </a:cubicBezTo>
                <a:cubicBezTo>
                  <a:pt x="198" y="135"/>
                  <a:pt x="197" y="134"/>
                  <a:pt x="195" y="133"/>
                </a:cubicBezTo>
                <a:close/>
                <a:moveTo>
                  <a:pt x="149" y="48"/>
                </a:moveTo>
                <a:cubicBezTo>
                  <a:pt x="150" y="48"/>
                  <a:pt x="150" y="48"/>
                  <a:pt x="150" y="48"/>
                </a:cubicBezTo>
                <a:cubicBezTo>
                  <a:pt x="150" y="47"/>
                  <a:pt x="150" y="46"/>
                  <a:pt x="150" y="45"/>
                </a:cubicBezTo>
                <a:cubicBezTo>
                  <a:pt x="149" y="45"/>
                  <a:pt x="149" y="45"/>
                  <a:pt x="149" y="46"/>
                </a:cubicBezTo>
                <a:cubicBezTo>
                  <a:pt x="149" y="46"/>
                  <a:pt x="149" y="47"/>
                  <a:pt x="149" y="48"/>
                </a:cubicBezTo>
                <a:cubicBezTo>
                  <a:pt x="149" y="48"/>
                  <a:pt x="149" y="48"/>
                  <a:pt x="149" y="48"/>
                </a:cubicBezTo>
                <a:close/>
                <a:moveTo>
                  <a:pt x="47" y="163"/>
                </a:moveTo>
                <a:cubicBezTo>
                  <a:pt x="48" y="162"/>
                  <a:pt x="49" y="159"/>
                  <a:pt x="49" y="158"/>
                </a:cubicBezTo>
                <a:cubicBezTo>
                  <a:pt x="48" y="160"/>
                  <a:pt x="47" y="161"/>
                  <a:pt x="46" y="162"/>
                </a:cubicBezTo>
                <a:cubicBezTo>
                  <a:pt x="47" y="162"/>
                  <a:pt x="47" y="163"/>
                  <a:pt x="47" y="163"/>
                </a:cubicBezTo>
                <a:close/>
                <a:moveTo>
                  <a:pt x="87" y="159"/>
                </a:moveTo>
                <a:cubicBezTo>
                  <a:pt x="86" y="159"/>
                  <a:pt x="86" y="160"/>
                  <a:pt x="86" y="162"/>
                </a:cubicBezTo>
                <a:cubicBezTo>
                  <a:pt x="88" y="161"/>
                  <a:pt x="88" y="161"/>
                  <a:pt x="88" y="160"/>
                </a:cubicBezTo>
                <a:cubicBezTo>
                  <a:pt x="88" y="159"/>
                  <a:pt x="87" y="159"/>
                  <a:pt x="87" y="159"/>
                </a:cubicBezTo>
                <a:close/>
                <a:moveTo>
                  <a:pt x="131" y="246"/>
                </a:moveTo>
                <a:cubicBezTo>
                  <a:pt x="131" y="246"/>
                  <a:pt x="131" y="246"/>
                  <a:pt x="130" y="246"/>
                </a:cubicBezTo>
                <a:cubicBezTo>
                  <a:pt x="131" y="247"/>
                  <a:pt x="131" y="248"/>
                  <a:pt x="132" y="249"/>
                </a:cubicBezTo>
                <a:cubicBezTo>
                  <a:pt x="132" y="249"/>
                  <a:pt x="133" y="248"/>
                  <a:pt x="133" y="248"/>
                </a:cubicBezTo>
                <a:cubicBezTo>
                  <a:pt x="132" y="247"/>
                  <a:pt x="132" y="246"/>
                  <a:pt x="131" y="246"/>
                </a:cubicBezTo>
                <a:close/>
                <a:moveTo>
                  <a:pt x="142" y="43"/>
                </a:moveTo>
                <a:cubicBezTo>
                  <a:pt x="142" y="42"/>
                  <a:pt x="142" y="41"/>
                  <a:pt x="142" y="41"/>
                </a:cubicBezTo>
                <a:cubicBezTo>
                  <a:pt x="141" y="41"/>
                  <a:pt x="140" y="42"/>
                  <a:pt x="140" y="43"/>
                </a:cubicBezTo>
                <a:cubicBezTo>
                  <a:pt x="139" y="43"/>
                  <a:pt x="139" y="43"/>
                  <a:pt x="139" y="44"/>
                </a:cubicBezTo>
                <a:cubicBezTo>
                  <a:pt x="140" y="43"/>
                  <a:pt x="141" y="43"/>
                  <a:pt x="142" y="43"/>
                </a:cubicBezTo>
                <a:close/>
                <a:moveTo>
                  <a:pt x="212" y="88"/>
                </a:moveTo>
                <a:cubicBezTo>
                  <a:pt x="211" y="87"/>
                  <a:pt x="211" y="87"/>
                  <a:pt x="211" y="88"/>
                </a:cubicBezTo>
                <a:cubicBezTo>
                  <a:pt x="209" y="89"/>
                  <a:pt x="207" y="90"/>
                  <a:pt x="205" y="92"/>
                </a:cubicBezTo>
                <a:cubicBezTo>
                  <a:pt x="205" y="92"/>
                  <a:pt x="205" y="92"/>
                  <a:pt x="205" y="92"/>
                </a:cubicBezTo>
                <a:cubicBezTo>
                  <a:pt x="205" y="92"/>
                  <a:pt x="205" y="92"/>
                  <a:pt x="205" y="92"/>
                </a:cubicBezTo>
                <a:cubicBezTo>
                  <a:pt x="207" y="91"/>
                  <a:pt x="209" y="89"/>
                  <a:pt x="212" y="88"/>
                </a:cubicBezTo>
                <a:close/>
                <a:moveTo>
                  <a:pt x="181" y="88"/>
                </a:moveTo>
                <a:cubicBezTo>
                  <a:pt x="180" y="88"/>
                  <a:pt x="179" y="89"/>
                  <a:pt x="179" y="89"/>
                </a:cubicBezTo>
                <a:cubicBezTo>
                  <a:pt x="179" y="90"/>
                  <a:pt x="179" y="90"/>
                  <a:pt x="179" y="90"/>
                </a:cubicBezTo>
                <a:cubicBezTo>
                  <a:pt x="179" y="90"/>
                  <a:pt x="180" y="90"/>
                  <a:pt x="180" y="90"/>
                </a:cubicBezTo>
                <a:cubicBezTo>
                  <a:pt x="180" y="90"/>
                  <a:pt x="180" y="90"/>
                  <a:pt x="180" y="90"/>
                </a:cubicBezTo>
                <a:cubicBezTo>
                  <a:pt x="181" y="89"/>
                  <a:pt x="182" y="89"/>
                  <a:pt x="181" y="88"/>
                </a:cubicBezTo>
                <a:close/>
                <a:moveTo>
                  <a:pt x="79" y="161"/>
                </a:moveTo>
                <a:cubicBezTo>
                  <a:pt x="78" y="161"/>
                  <a:pt x="78" y="161"/>
                  <a:pt x="78" y="161"/>
                </a:cubicBezTo>
                <a:cubicBezTo>
                  <a:pt x="78" y="163"/>
                  <a:pt x="78" y="164"/>
                  <a:pt x="78" y="166"/>
                </a:cubicBezTo>
                <a:cubicBezTo>
                  <a:pt x="78" y="166"/>
                  <a:pt x="78" y="166"/>
                  <a:pt x="78" y="166"/>
                </a:cubicBezTo>
                <a:cubicBezTo>
                  <a:pt x="79" y="165"/>
                  <a:pt x="79" y="164"/>
                  <a:pt x="79" y="163"/>
                </a:cubicBezTo>
                <a:cubicBezTo>
                  <a:pt x="79" y="163"/>
                  <a:pt x="79" y="163"/>
                  <a:pt x="79" y="163"/>
                </a:cubicBezTo>
                <a:cubicBezTo>
                  <a:pt x="79" y="162"/>
                  <a:pt x="79" y="162"/>
                  <a:pt x="79" y="161"/>
                </a:cubicBezTo>
                <a:close/>
                <a:moveTo>
                  <a:pt x="165" y="99"/>
                </a:moveTo>
                <a:cubicBezTo>
                  <a:pt x="164" y="99"/>
                  <a:pt x="164" y="100"/>
                  <a:pt x="163" y="100"/>
                </a:cubicBezTo>
                <a:cubicBezTo>
                  <a:pt x="163" y="101"/>
                  <a:pt x="163" y="101"/>
                  <a:pt x="164" y="101"/>
                </a:cubicBezTo>
                <a:cubicBezTo>
                  <a:pt x="164" y="101"/>
                  <a:pt x="165" y="101"/>
                  <a:pt x="166" y="100"/>
                </a:cubicBezTo>
                <a:cubicBezTo>
                  <a:pt x="166" y="100"/>
                  <a:pt x="165" y="99"/>
                  <a:pt x="165" y="99"/>
                </a:cubicBezTo>
                <a:close/>
                <a:moveTo>
                  <a:pt x="33" y="49"/>
                </a:moveTo>
                <a:cubicBezTo>
                  <a:pt x="34" y="48"/>
                  <a:pt x="35" y="46"/>
                  <a:pt x="36" y="45"/>
                </a:cubicBezTo>
                <a:cubicBezTo>
                  <a:pt x="36" y="45"/>
                  <a:pt x="36" y="45"/>
                  <a:pt x="35" y="44"/>
                </a:cubicBezTo>
                <a:cubicBezTo>
                  <a:pt x="35" y="45"/>
                  <a:pt x="34" y="46"/>
                  <a:pt x="34" y="46"/>
                </a:cubicBezTo>
                <a:cubicBezTo>
                  <a:pt x="33" y="47"/>
                  <a:pt x="33" y="48"/>
                  <a:pt x="33" y="49"/>
                </a:cubicBezTo>
                <a:close/>
                <a:moveTo>
                  <a:pt x="117" y="129"/>
                </a:moveTo>
                <a:cubicBezTo>
                  <a:pt x="118" y="130"/>
                  <a:pt x="118" y="131"/>
                  <a:pt x="119" y="131"/>
                </a:cubicBezTo>
                <a:cubicBezTo>
                  <a:pt x="119" y="131"/>
                  <a:pt x="119" y="130"/>
                  <a:pt x="120" y="130"/>
                </a:cubicBezTo>
                <a:cubicBezTo>
                  <a:pt x="119" y="129"/>
                  <a:pt x="119" y="129"/>
                  <a:pt x="119" y="128"/>
                </a:cubicBezTo>
                <a:cubicBezTo>
                  <a:pt x="118" y="129"/>
                  <a:pt x="118" y="129"/>
                  <a:pt x="117" y="129"/>
                </a:cubicBezTo>
                <a:close/>
                <a:moveTo>
                  <a:pt x="122" y="238"/>
                </a:moveTo>
                <a:cubicBezTo>
                  <a:pt x="121" y="237"/>
                  <a:pt x="121" y="237"/>
                  <a:pt x="120" y="236"/>
                </a:cubicBezTo>
                <a:cubicBezTo>
                  <a:pt x="120" y="236"/>
                  <a:pt x="119" y="235"/>
                  <a:pt x="119" y="236"/>
                </a:cubicBezTo>
                <a:cubicBezTo>
                  <a:pt x="120" y="237"/>
                  <a:pt x="120" y="238"/>
                  <a:pt x="121" y="239"/>
                </a:cubicBezTo>
                <a:cubicBezTo>
                  <a:pt x="122" y="239"/>
                  <a:pt x="122" y="238"/>
                  <a:pt x="122" y="238"/>
                </a:cubicBezTo>
                <a:close/>
                <a:moveTo>
                  <a:pt x="158" y="166"/>
                </a:moveTo>
                <a:cubicBezTo>
                  <a:pt x="159" y="167"/>
                  <a:pt x="159" y="167"/>
                  <a:pt x="160" y="168"/>
                </a:cubicBezTo>
                <a:cubicBezTo>
                  <a:pt x="160" y="168"/>
                  <a:pt x="161" y="168"/>
                  <a:pt x="161" y="168"/>
                </a:cubicBezTo>
                <a:cubicBezTo>
                  <a:pt x="160" y="167"/>
                  <a:pt x="160" y="166"/>
                  <a:pt x="159" y="165"/>
                </a:cubicBezTo>
                <a:cubicBezTo>
                  <a:pt x="159" y="165"/>
                  <a:pt x="158" y="166"/>
                  <a:pt x="158" y="166"/>
                </a:cubicBezTo>
                <a:close/>
                <a:moveTo>
                  <a:pt x="142" y="130"/>
                </a:moveTo>
                <a:cubicBezTo>
                  <a:pt x="143" y="129"/>
                  <a:pt x="144" y="128"/>
                  <a:pt x="145" y="127"/>
                </a:cubicBezTo>
                <a:cubicBezTo>
                  <a:pt x="143" y="127"/>
                  <a:pt x="142" y="127"/>
                  <a:pt x="142" y="128"/>
                </a:cubicBezTo>
                <a:cubicBezTo>
                  <a:pt x="141" y="128"/>
                  <a:pt x="141" y="128"/>
                  <a:pt x="141" y="128"/>
                </a:cubicBezTo>
                <a:cubicBezTo>
                  <a:pt x="142" y="129"/>
                  <a:pt x="142" y="129"/>
                  <a:pt x="142" y="130"/>
                </a:cubicBezTo>
                <a:close/>
                <a:moveTo>
                  <a:pt x="130" y="180"/>
                </a:moveTo>
                <a:cubicBezTo>
                  <a:pt x="131" y="180"/>
                  <a:pt x="132" y="179"/>
                  <a:pt x="131" y="178"/>
                </a:cubicBezTo>
                <a:cubicBezTo>
                  <a:pt x="130" y="178"/>
                  <a:pt x="130" y="179"/>
                  <a:pt x="129" y="179"/>
                </a:cubicBezTo>
                <a:cubicBezTo>
                  <a:pt x="129" y="180"/>
                  <a:pt x="130" y="180"/>
                  <a:pt x="130" y="180"/>
                </a:cubicBezTo>
                <a:close/>
                <a:moveTo>
                  <a:pt x="41" y="158"/>
                </a:moveTo>
                <a:cubicBezTo>
                  <a:pt x="41" y="158"/>
                  <a:pt x="41" y="158"/>
                  <a:pt x="42" y="158"/>
                </a:cubicBezTo>
                <a:cubicBezTo>
                  <a:pt x="43" y="157"/>
                  <a:pt x="44" y="156"/>
                  <a:pt x="45" y="155"/>
                </a:cubicBezTo>
                <a:cubicBezTo>
                  <a:pt x="45" y="155"/>
                  <a:pt x="45" y="155"/>
                  <a:pt x="45" y="155"/>
                </a:cubicBezTo>
                <a:cubicBezTo>
                  <a:pt x="44" y="155"/>
                  <a:pt x="42" y="156"/>
                  <a:pt x="41" y="158"/>
                </a:cubicBezTo>
                <a:close/>
                <a:moveTo>
                  <a:pt x="122" y="250"/>
                </a:moveTo>
                <a:cubicBezTo>
                  <a:pt x="121" y="251"/>
                  <a:pt x="120" y="251"/>
                  <a:pt x="119" y="252"/>
                </a:cubicBezTo>
                <a:cubicBezTo>
                  <a:pt x="121" y="252"/>
                  <a:pt x="122" y="252"/>
                  <a:pt x="123" y="252"/>
                </a:cubicBezTo>
                <a:cubicBezTo>
                  <a:pt x="123" y="252"/>
                  <a:pt x="123" y="252"/>
                  <a:pt x="123" y="252"/>
                </a:cubicBezTo>
                <a:cubicBezTo>
                  <a:pt x="123" y="251"/>
                  <a:pt x="122" y="251"/>
                  <a:pt x="122" y="250"/>
                </a:cubicBezTo>
                <a:close/>
                <a:moveTo>
                  <a:pt x="195" y="155"/>
                </a:moveTo>
                <a:cubicBezTo>
                  <a:pt x="195" y="155"/>
                  <a:pt x="194" y="155"/>
                  <a:pt x="194" y="155"/>
                </a:cubicBezTo>
                <a:cubicBezTo>
                  <a:pt x="193" y="155"/>
                  <a:pt x="193" y="155"/>
                  <a:pt x="192" y="156"/>
                </a:cubicBezTo>
                <a:cubicBezTo>
                  <a:pt x="193" y="156"/>
                  <a:pt x="193" y="157"/>
                  <a:pt x="194" y="157"/>
                </a:cubicBezTo>
                <a:cubicBezTo>
                  <a:pt x="194" y="157"/>
                  <a:pt x="195" y="156"/>
                  <a:pt x="195" y="155"/>
                </a:cubicBezTo>
                <a:close/>
                <a:moveTo>
                  <a:pt x="131" y="26"/>
                </a:moveTo>
                <a:cubicBezTo>
                  <a:pt x="131" y="26"/>
                  <a:pt x="131" y="26"/>
                  <a:pt x="131" y="26"/>
                </a:cubicBezTo>
                <a:cubicBezTo>
                  <a:pt x="130" y="26"/>
                  <a:pt x="129" y="26"/>
                  <a:pt x="128" y="27"/>
                </a:cubicBezTo>
                <a:cubicBezTo>
                  <a:pt x="128" y="27"/>
                  <a:pt x="128" y="28"/>
                  <a:pt x="128" y="28"/>
                </a:cubicBezTo>
                <a:cubicBezTo>
                  <a:pt x="129" y="28"/>
                  <a:pt x="129" y="28"/>
                  <a:pt x="130" y="28"/>
                </a:cubicBezTo>
                <a:cubicBezTo>
                  <a:pt x="130" y="27"/>
                  <a:pt x="130" y="27"/>
                  <a:pt x="131" y="26"/>
                </a:cubicBezTo>
                <a:close/>
                <a:moveTo>
                  <a:pt x="209" y="194"/>
                </a:moveTo>
                <a:cubicBezTo>
                  <a:pt x="210" y="195"/>
                  <a:pt x="211" y="196"/>
                  <a:pt x="212" y="197"/>
                </a:cubicBezTo>
                <a:cubicBezTo>
                  <a:pt x="212" y="197"/>
                  <a:pt x="213" y="197"/>
                  <a:pt x="213" y="196"/>
                </a:cubicBezTo>
                <a:cubicBezTo>
                  <a:pt x="212" y="195"/>
                  <a:pt x="211" y="194"/>
                  <a:pt x="209" y="194"/>
                </a:cubicBezTo>
                <a:close/>
                <a:moveTo>
                  <a:pt x="86" y="139"/>
                </a:moveTo>
                <a:cubicBezTo>
                  <a:pt x="87" y="138"/>
                  <a:pt x="88" y="137"/>
                  <a:pt x="88" y="135"/>
                </a:cubicBezTo>
                <a:cubicBezTo>
                  <a:pt x="87" y="136"/>
                  <a:pt x="86" y="136"/>
                  <a:pt x="86" y="136"/>
                </a:cubicBezTo>
                <a:cubicBezTo>
                  <a:pt x="86" y="137"/>
                  <a:pt x="86" y="138"/>
                  <a:pt x="86" y="139"/>
                </a:cubicBezTo>
                <a:close/>
                <a:moveTo>
                  <a:pt x="121" y="101"/>
                </a:moveTo>
                <a:cubicBezTo>
                  <a:pt x="121" y="101"/>
                  <a:pt x="120" y="102"/>
                  <a:pt x="119" y="103"/>
                </a:cubicBezTo>
                <a:cubicBezTo>
                  <a:pt x="120" y="103"/>
                  <a:pt x="120" y="103"/>
                  <a:pt x="120" y="104"/>
                </a:cubicBezTo>
                <a:cubicBezTo>
                  <a:pt x="121" y="103"/>
                  <a:pt x="122" y="102"/>
                  <a:pt x="122" y="101"/>
                </a:cubicBezTo>
                <a:cubicBezTo>
                  <a:pt x="122" y="101"/>
                  <a:pt x="122" y="101"/>
                  <a:pt x="121" y="101"/>
                </a:cubicBezTo>
                <a:close/>
                <a:moveTo>
                  <a:pt x="58" y="85"/>
                </a:moveTo>
                <a:cubicBezTo>
                  <a:pt x="58" y="85"/>
                  <a:pt x="58" y="84"/>
                  <a:pt x="58" y="84"/>
                </a:cubicBezTo>
                <a:cubicBezTo>
                  <a:pt x="57" y="83"/>
                  <a:pt x="56" y="83"/>
                  <a:pt x="56" y="82"/>
                </a:cubicBezTo>
                <a:cubicBezTo>
                  <a:pt x="55" y="82"/>
                  <a:pt x="55" y="83"/>
                  <a:pt x="55" y="83"/>
                </a:cubicBezTo>
                <a:cubicBezTo>
                  <a:pt x="55" y="84"/>
                  <a:pt x="57" y="84"/>
                  <a:pt x="58" y="85"/>
                </a:cubicBezTo>
                <a:close/>
                <a:moveTo>
                  <a:pt x="111" y="147"/>
                </a:moveTo>
                <a:cubicBezTo>
                  <a:pt x="111" y="148"/>
                  <a:pt x="110" y="148"/>
                  <a:pt x="110" y="149"/>
                </a:cubicBezTo>
                <a:cubicBezTo>
                  <a:pt x="110" y="149"/>
                  <a:pt x="111" y="150"/>
                  <a:pt x="111" y="151"/>
                </a:cubicBezTo>
                <a:cubicBezTo>
                  <a:pt x="111" y="150"/>
                  <a:pt x="112" y="150"/>
                  <a:pt x="112" y="149"/>
                </a:cubicBezTo>
                <a:cubicBezTo>
                  <a:pt x="112" y="149"/>
                  <a:pt x="111" y="148"/>
                  <a:pt x="111" y="147"/>
                </a:cubicBezTo>
                <a:close/>
                <a:moveTo>
                  <a:pt x="199" y="87"/>
                </a:moveTo>
                <a:cubicBezTo>
                  <a:pt x="199" y="87"/>
                  <a:pt x="199" y="86"/>
                  <a:pt x="198" y="85"/>
                </a:cubicBezTo>
                <a:cubicBezTo>
                  <a:pt x="198" y="86"/>
                  <a:pt x="197" y="86"/>
                  <a:pt x="197" y="86"/>
                </a:cubicBezTo>
                <a:cubicBezTo>
                  <a:pt x="197" y="87"/>
                  <a:pt x="198" y="87"/>
                  <a:pt x="198" y="88"/>
                </a:cubicBezTo>
                <a:cubicBezTo>
                  <a:pt x="199" y="88"/>
                  <a:pt x="199" y="88"/>
                  <a:pt x="199" y="87"/>
                </a:cubicBezTo>
                <a:close/>
                <a:moveTo>
                  <a:pt x="155" y="51"/>
                </a:moveTo>
                <a:cubicBezTo>
                  <a:pt x="155" y="51"/>
                  <a:pt x="155" y="51"/>
                  <a:pt x="155" y="51"/>
                </a:cubicBezTo>
                <a:cubicBezTo>
                  <a:pt x="154" y="51"/>
                  <a:pt x="154" y="51"/>
                  <a:pt x="154" y="52"/>
                </a:cubicBezTo>
                <a:cubicBezTo>
                  <a:pt x="154" y="53"/>
                  <a:pt x="154" y="54"/>
                  <a:pt x="154" y="56"/>
                </a:cubicBezTo>
                <a:cubicBezTo>
                  <a:pt x="154" y="55"/>
                  <a:pt x="154" y="54"/>
                  <a:pt x="155" y="53"/>
                </a:cubicBezTo>
                <a:cubicBezTo>
                  <a:pt x="155" y="53"/>
                  <a:pt x="155" y="53"/>
                  <a:pt x="155" y="53"/>
                </a:cubicBezTo>
                <a:cubicBezTo>
                  <a:pt x="155" y="52"/>
                  <a:pt x="155" y="51"/>
                  <a:pt x="155" y="51"/>
                </a:cubicBezTo>
                <a:close/>
                <a:moveTo>
                  <a:pt x="141" y="50"/>
                </a:moveTo>
                <a:cubicBezTo>
                  <a:pt x="141" y="49"/>
                  <a:pt x="141" y="48"/>
                  <a:pt x="141" y="48"/>
                </a:cubicBezTo>
                <a:cubicBezTo>
                  <a:pt x="141" y="48"/>
                  <a:pt x="140" y="48"/>
                  <a:pt x="140" y="48"/>
                </a:cubicBezTo>
                <a:cubicBezTo>
                  <a:pt x="140" y="49"/>
                  <a:pt x="140" y="50"/>
                  <a:pt x="140" y="50"/>
                </a:cubicBezTo>
                <a:cubicBezTo>
                  <a:pt x="140" y="50"/>
                  <a:pt x="141" y="50"/>
                  <a:pt x="141" y="50"/>
                </a:cubicBezTo>
                <a:close/>
                <a:moveTo>
                  <a:pt x="226" y="62"/>
                </a:moveTo>
                <a:cubicBezTo>
                  <a:pt x="225" y="63"/>
                  <a:pt x="224" y="63"/>
                  <a:pt x="224" y="63"/>
                </a:cubicBezTo>
                <a:cubicBezTo>
                  <a:pt x="224" y="64"/>
                  <a:pt x="224" y="64"/>
                  <a:pt x="225" y="65"/>
                </a:cubicBezTo>
                <a:cubicBezTo>
                  <a:pt x="225" y="65"/>
                  <a:pt x="225" y="65"/>
                  <a:pt x="225" y="64"/>
                </a:cubicBezTo>
                <a:cubicBezTo>
                  <a:pt x="226" y="64"/>
                  <a:pt x="226" y="64"/>
                  <a:pt x="226" y="63"/>
                </a:cubicBezTo>
                <a:cubicBezTo>
                  <a:pt x="226" y="63"/>
                  <a:pt x="226" y="63"/>
                  <a:pt x="226" y="62"/>
                </a:cubicBezTo>
                <a:close/>
                <a:moveTo>
                  <a:pt x="116" y="150"/>
                </a:moveTo>
                <a:cubicBezTo>
                  <a:pt x="115" y="151"/>
                  <a:pt x="115" y="152"/>
                  <a:pt x="116" y="153"/>
                </a:cubicBezTo>
                <a:cubicBezTo>
                  <a:pt x="117" y="153"/>
                  <a:pt x="117" y="152"/>
                  <a:pt x="118" y="152"/>
                </a:cubicBezTo>
                <a:cubicBezTo>
                  <a:pt x="117" y="151"/>
                  <a:pt x="117" y="151"/>
                  <a:pt x="116" y="150"/>
                </a:cubicBezTo>
                <a:close/>
                <a:moveTo>
                  <a:pt x="139" y="86"/>
                </a:moveTo>
                <a:cubicBezTo>
                  <a:pt x="140" y="85"/>
                  <a:pt x="141" y="85"/>
                  <a:pt x="142" y="85"/>
                </a:cubicBezTo>
                <a:cubicBezTo>
                  <a:pt x="141" y="84"/>
                  <a:pt x="140" y="84"/>
                  <a:pt x="139" y="83"/>
                </a:cubicBezTo>
                <a:cubicBezTo>
                  <a:pt x="139" y="84"/>
                  <a:pt x="139" y="85"/>
                  <a:pt x="139" y="86"/>
                </a:cubicBezTo>
                <a:close/>
                <a:moveTo>
                  <a:pt x="179" y="174"/>
                </a:moveTo>
                <a:cubicBezTo>
                  <a:pt x="178" y="173"/>
                  <a:pt x="175" y="172"/>
                  <a:pt x="175" y="172"/>
                </a:cubicBezTo>
                <a:cubicBezTo>
                  <a:pt x="176" y="173"/>
                  <a:pt x="177" y="174"/>
                  <a:pt x="179" y="175"/>
                </a:cubicBezTo>
                <a:cubicBezTo>
                  <a:pt x="179" y="175"/>
                  <a:pt x="179" y="174"/>
                  <a:pt x="179" y="174"/>
                </a:cubicBezTo>
                <a:close/>
                <a:moveTo>
                  <a:pt x="121" y="168"/>
                </a:moveTo>
                <a:cubicBezTo>
                  <a:pt x="121" y="167"/>
                  <a:pt x="120" y="167"/>
                  <a:pt x="120" y="166"/>
                </a:cubicBezTo>
                <a:cubicBezTo>
                  <a:pt x="120" y="166"/>
                  <a:pt x="120" y="165"/>
                  <a:pt x="119" y="165"/>
                </a:cubicBezTo>
                <a:cubicBezTo>
                  <a:pt x="119" y="166"/>
                  <a:pt x="119" y="167"/>
                  <a:pt x="119" y="168"/>
                </a:cubicBezTo>
                <a:cubicBezTo>
                  <a:pt x="120" y="168"/>
                  <a:pt x="120" y="168"/>
                  <a:pt x="121" y="168"/>
                </a:cubicBezTo>
                <a:close/>
                <a:moveTo>
                  <a:pt x="183" y="105"/>
                </a:moveTo>
                <a:cubicBezTo>
                  <a:pt x="184" y="105"/>
                  <a:pt x="186" y="104"/>
                  <a:pt x="187" y="103"/>
                </a:cubicBezTo>
                <a:cubicBezTo>
                  <a:pt x="187" y="103"/>
                  <a:pt x="186" y="103"/>
                  <a:pt x="186" y="103"/>
                </a:cubicBezTo>
                <a:cubicBezTo>
                  <a:pt x="185" y="103"/>
                  <a:pt x="184" y="104"/>
                  <a:pt x="183" y="104"/>
                </a:cubicBezTo>
                <a:cubicBezTo>
                  <a:pt x="183" y="105"/>
                  <a:pt x="183" y="105"/>
                  <a:pt x="183" y="105"/>
                </a:cubicBezTo>
                <a:close/>
                <a:moveTo>
                  <a:pt x="148" y="24"/>
                </a:moveTo>
                <a:cubicBezTo>
                  <a:pt x="148" y="24"/>
                  <a:pt x="148" y="24"/>
                  <a:pt x="148" y="24"/>
                </a:cubicBezTo>
                <a:cubicBezTo>
                  <a:pt x="147" y="24"/>
                  <a:pt x="146" y="25"/>
                  <a:pt x="145" y="26"/>
                </a:cubicBezTo>
                <a:cubicBezTo>
                  <a:pt x="145" y="26"/>
                  <a:pt x="145" y="26"/>
                  <a:pt x="145" y="26"/>
                </a:cubicBezTo>
                <a:cubicBezTo>
                  <a:pt x="146" y="26"/>
                  <a:pt x="147" y="26"/>
                  <a:pt x="149" y="25"/>
                </a:cubicBezTo>
                <a:cubicBezTo>
                  <a:pt x="148" y="25"/>
                  <a:pt x="148" y="24"/>
                  <a:pt x="148" y="24"/>
                </a:cubicBezTo>
                <a:close/>
                <a:moveTo>
                  <a:pt x="209" y="82"/>
                </a:moveTo>
                <a:cubicBezTo>
                  <a:pt x="210" y="82"/>
                  <a:pt x="210" y="81"/>
                  <a:pt x="210" y="81"/>
                </a:cubicBezTo>
                <a:cubicBezTo>
                  <a:pt x="210" y="80"/>
                  <a:pt x="210" y="80"/>
                  <a:pt x="209" y="79"/>
                </a:cubicBezTo>
                <a:cubicBezTo>
                  <a:pt x="209" y="79"/>
                  <a:pt x="208" y="80"/>
                  <a:pt x="208" y="80"/>
                </a:cubicBezTo>
                <a:cubicBezTo>
                  <a:pt x="208" y="81"/>
                  <a:pt x="209" y="81"/>
                  <a:pt x="209" y="82"/>
                </a:cubicBezTo>
                <a:close/>
                <a:moveTo>
                  <a:pt x="115" y="240"/>
                </a:moveTo>
                <a:cubicBezTo>
                  <a:pt x="115" y="240"/>
                  <a:pt x="115" y="240"/>
                  <a:pt x="115" y="240"/>
                </a:cubicBezTo>
                <a:cubicBezTo>
                  <a:pt x="115" y="241"/>
                  <a:pt x="116" y="243"/>
                  <a:pt x="118" y="244"/>
                </a:cubicBezTo>
                <a:cubicBezTo>
                  <a:pt x="118" y="244"/>
                  <a:pt x="118" y="243"/>
                  <a:pt x="118" y="243"/>
                </a:cubicBezTo>
                <a:cubicBezTo>
                  <a:pt x="117" y="242"/>
                  <a:pt x="116" y="241"/>
                  <a:pt x="115" y="240"/>
                </a:cubicBezTo>
                <a:close/>
                <a:moveTo>
                  <a:pt x="134" y="131"/>
                </a:moveTo>
                <a:cubicBezTo>
                  <a:pt x="134" y="131"/>
                  <a:pt x="134" y="131"/>
                  <a:pt x="134" y="131"/>
                </a:cubicBezTo>
                <a:cubicBezTo>
                  <a:pt x="133" y="132"/>
                  <a:pt x="132" y="132"/>
                  <a:pt x="131" y="133"/>
                </a:cubicBezTo>
                <a:cubicBezTo>
                  <a:pt x="131" y="134"/>
                  <a:pt x="131" y="134"/>
                  <a:pt x="132" y="135"/>
                </a:cubicBezTo>
                <a:cubicBezTo>
                  <a:pt x="132" y="133"/>
                  <a:pt x="133" y="132"/>
                  <a:pt x="134" y="131"/>
                </a:cubicBezTo>
                <a:close/>
                <a:moveTo>
                  <a:pt x="155" y="87"/>
                </a:moveTo>
                <a:cubicBezTo>
                  <a:pt x="155" y="87"/>
                  <a:pt x="155" y="87"/>
                  <a:pt x="155" y="87"/>
                </a:cubicBezTo>
                <a:cubicBezTo>
                  <a:pt x="155" y="89"/>
                  <a:pt x="155" y="90"/>
                  <a:pt x="155" y="92"/>
                </a:cubicBezTo>
                <a:cubicBezTo>
                  <a:pt x="155" y="92"/>
                  <a:pt x="156" y="91"/>
                  <a:pt x="157" y="91"/>
                </a:cubicBezTo>
                <a:cubicBezTo>
                  <a:pt x="156" y="91"/>
                  <a:pt x="156" y="91"/>
                  <a:pt x="156" y="90"/>
                </a:cubicBezTo>
                <a:cubicBezTo>
                  <a:pt x="156" y="90"/>
                  <a:pt x="155" y="90"/>
                  <a:pt x="155" y="90"/>
                </a:cubicBezTo>
                <a:cubicBezTo>
                  <a:pt x="155" y="89"/>
                  <a:pt x="155" y="89"/>
                  <a:pt x="155" y="88"/>
                </a:cubicBezTo>
                <a:cubicBezTo>
                  <a:pt x="155" y="88"/>
                  <a:pt x="155" y="87"/>
                  <a:pt x="155" y="87"/>
                </a:cubicBezTo>
                <a:close/>
                <a:moveTo>
                  <a:pt x="92" y="146"/>
                </a:moveTo>
                <a:cubicBezTo>
                  <a:pt x="92" y="145"/>
                  <a:pt x="93" y="144"/>
                  <a:pt x="93" y="143"/>
                </a:cubicBezTo>
                <a:cubicBezTo>
                  <a:pt x="93" y="143"/>
                  <a:pt x="93" y="143"/>
                  <a:pt x="93" y="143"/>
                </a:cubicBezTo>
                <a:cubicBezTo>
                  <a:pt x="92" y="143"/>
                  <a:pt x="91" y="144"/>
                  <a:pt x="91" y="145"/>
                </a:cubicBezTo>
                <a:cubicBezTo>
                  <a:pt x="91" y="145"/>
                  <a:pt x="91" y="145"/>
                  <a:pt x="92" y="146"/>
                </a:cubicBezTo>
                <a:close/>
                <a:moveTo>
                  <a:pt x="113" y="117"/>
                </a:moveTo>
                <a:cubicBezTo>
                  <a:pt x="113" y="117"/>
                  <a:pt x="114" y="116"/>
                  <a:pt x="114" y="115"/>
                </a:cubicBezTo>
                <a:cubicBezTo>
                  <a:pt x="114" y="115"/>
                  <a:pt x="114" y="115"/>
                  <a:pt x="114" y="115"/>
                </a:cubicBezTo>
                <a:cubicBezTo>
                  <a:pt x="113" y="115"/>
                  <a:pt x="112" y="116"/>
                  <a:pt x="112" y="116"/>
                </a:cubicBezTo>
                <a:cubicBezTo>
                  <a:pt x="112" y="117"/>
                  <a:pt x="112" y="117"/>
                  <a:pt x="113" y="117"/>
                </a:cubicBezTo>
                <a:close/>
                <a:moveTo>
                  <a:pt x="128" y="99"/>
                </a:moveTo>
                <a:cubicBezTo>
                  <a:pt x="127" y="100"/>
                  <a:pt x="127" y="100"/>
                  <a:pt x="126" y="100"/>
                </a:cubicBezTo>
                <a:cubicBezTo>
                  <a:pt x="127" y="101"/>
                  <a:pt x="127" y="102"/>
                  <a:pt x="127" y="102"/>
                </a:cubicBezTo>
                <a:cubicBezTo>
                  <a:pt x="128" y="101"/>
                  <a:pt x="128" y="101"/>
                  <a:pt x="129" y="101"/>
                </a:cubicBezTo>
                <a:cubicBezTo>
                  <a:pt x="128" y="100"/>
                  <a:pt x="128" y="100"/>
                  <a:pt x="128" y="99"/>
                </a:cubicBezTo>
                <a:close/>
                <a:moveTo>
                  <a:pt x="81" y="88"/>
                </a:moveTo>
                <a:cubicBezTo>
                  <a:pt x="82" y="88"/>
                  <a:pt x="83" y="89"/>
                  <a:pt x="83" y="90"/>
                </a:cubicBezTo>
                <a:cubicBezTo>
                  <a:pt x="83" y="90"/>
                  <a:pt x="84" y="90"/>
                  <a:pt x="84" y="90"/>
                </a:cubicBezTo>
                <a:cubicBezTo>
                  <a:pt x="83" y="89"/>
                  <a:pt x="83" y="88"/>
                  <a:pt x="82" y="87"/>
                </a:cubicBezTo>
                <a:cubicBezTo>
                  <a:pt x="81" y="87"/>
                  <a:pt x="81" y="87"/>
                  <a:pt x="81" y="88"/>
                </a:cubicBezTo>
                <a:close/>
                <a:moveTo>
                  <a:pt x="54" y="173"/>
                </a:moveTo>
                <a:cubicBezTo>
                  <a:pt x="54" y="172"/>
                  <a:pt x="53" y="172"/>
                  <a:pt x="53" y="171"/>
                </a:cubicBezTo>
                <a:cubicBezTo>
                  <a:pt x="52" y="173"/>
                  <a:pt x="51" y="174"/>
                  <a:pt x="51" y="174"/>
                </a:cubicBezTo>
                <a:cubicBezTo>
                  <a:pt x="52" y="174"/>
                  <a:pt x="53" y="173"/>
                  <a:pt x="54" y="173"/>
                </a:cubicBezTo>
                <a:close/>
                <a:moveTo>
                  <a:pt x="45" y="44"/>
                </a:moveTo>
                <a:cubicBezTo>
                  <a:pt x="45" y="44"/>
                  <a:pt x="45" y="43"/>
                  <a:pt x="45" y="42"/>
                </a:cubicBezTo>
                <a:cubicBezTo>
                  <a:pt x="44" y="43"/>
                  <a:pt x="44" y="43"/>
                  <a:pt x="43" y="43"/>
                </a:cubicBezTo>
                <a:cubicBezTo>
                  <a:pt x="42" y="44"/>
                  <a:pt x="42" y="44"/>
                  <a:pt x="43" y="45"/>
                </a:cubicBezTo>
                <a:cubicBezTo>
                  <a:pt x="43" y="45"/>
                  <a:pt x="44" y="44"/>
                  <a:pt x="45" y="44"/>
                </a:cubicBezTo>
                <a:close/>
                <a:moveTo>
                  <a:pt x="145" y="201"/>
                </a:moveTo>
                <a:cubicBezTo>
                  <a:pt x="145" y="201"/>
                  <a:pt x="145" y="201"/>
                  <a:pt x="145" y="201"/>
                </a:cubicBezTo>
                <a:cubicBezTo>
                  <a:pt x="145" y="202"/>
                  <a:pt x="145" y="204"/>
                  <a:pt x="146" y="206"/>
                </a:cubicBezTo>
                <a:cubicBezTo>
                  <a:pt x="146" y="206"/>
                  <a:pt x="146" y="206"/>
                  <a:pt x="146" y="206"/>
                </a:cubicBezTo>
                <a:cubicBezTo>
                  <a:pt x="146" y="206"/>
                  <a:pt x="147" y="206"/>
                  <a:pt x="147" y="206"/>
                </a:cubicBezTo>
                <a:cubicBezTo>
                  <a:pt x="147" y="206"/>
                  <a:pt x="147" y="206"/>
                  <a:pt x="147" y="205"/>
                </a:cubicBezTo>
                <a:cubicBezTo>
                  <a:pt x="146" y="204"/>
                  <a:pt x="145" y="202"/>
                  <a:pt x="145" y="201"/>
                </a:cubicBezTo>
                <a:close/>
                <a:moveTo>
                  <a:pt x="114" y="8"/>
                </a:moveTo>
                <a:cubicBezTo>
                  <a:pt x="115" y="9"/>
                  <a:pt x="116" y="8"/>
                  <a:pt x="117" y="8"/>
                </a:cubicBezTo>
                <a:cubicBezTo>
                  <a:pt x="118" y="8"/>
                  <a:pt x="119" y="9"/>
                  <a:pt x="120" y="8"/>
                </a:cubicBezTo>
                <a:cubicBezTo>
                  <a:pt x="118" y="7"/>
                  <a:pt x="115" y="8"/>
                  <a:pt x="114" y="8"/>
                </a:cubicBezTo>
                <a:close/>
                <a:moveTo>
                  <a:pt x="74" y="172"/>
                </a:moveTo>
                <a:cubicBezTo>
                  <a:pt x="74" y="171"/>
                  <a:pt x="73" y="171"/>
                  <a:pt x="73" y="170"/>
                </a:cubicBezTo>
                <a:cubicBezTo>
                  <a:pt x="72" y="171"/>
                  <a:pt x="71" y="171"/>
                  <a:pt x="71" y="171"/>
                </a:cubicBezTo>
                <a:cubicBezTo>
                  <a:pt x="72" y="172"/>
                  <a:pt x="73" y="172"/>
                  <a:pt x="74" y="172"/>
                </a:cubicBezTo>
                <a:close/>
                <a:moveTo>
                  <a:pt x="49" y="65"/>
                </a:moveTo>
                <a:cubicBezTo>
                  <a:pt x="49" y="66"/>
                  <a:pt x="50" y="67"/>
                  <a:pt x="51" y="68"/>
                </a:cubicBezTo>
                <a:cubicBezTo>
                  <a:pt x="51" y="68"/>
                  <a:pt x="51" y="68"/>
                  <a:pt x="52" y="68"/>
                </a:cubicBezTo>
                <a:cubicBezTo>
                  <a:pt x="51" y="67"/>
                  <a:pt x="50" y="66"/>
                  <a:pt x="49" y="64"/>
                </a:cubicBezTo>
                <a:cubicBezTo>
                  <a:pt x="49" y="65"/>
                  <a:pt x="49" y="65"/>
                  <a:pt x="49" y="65"/>
                </a:cubicBezTo>
                <a:close/>
                <a:moveTo>
                  <a:pt x="181" y="163"/>
                </a:moveTo>
                <a:cubicBezTo>
                  <a:pt x="182" y="163"/>
                  <a:pt x="182" y="162"/>
                  <a:pt x="183" y="162"/>
                </a:cubicBezTo>
                <a:cubicBezTo>
                  <a:pt x="182" y="161"/>
                  <a:pt x="182" y="161"/>
                  <a:pt x="182" y="160"/>
                </a:cubicBezTo>
                <a:cubicBezTo>
                  <a:pt x="181" y="161"/>
                  <a:pt x="181" y="161"/>
                  <a:pt x="181" y="162"/>
                </a:cubicBezTo>
                <a:cubicBezTo>
                  <a:pt x="181" y="162"/>
                  <a:pt x="181" y="163"/>
                  <a:pt x="181" y="163"/>
                </a:cubicBezTo>
                <a:close/>
                <a:moveTo>
                  <a:pt x="184" y="158"/>
                </a:moveTo>
                <a:cubicBezTo>
                  <a:pt x="184" y="158"/>
                  <a:pt x="184" y="159"/>
                  <a:pt x="183" y="159"/>
                </a:cubicBezTo>
                <a:cubicBezTo>
                  <a:pt x="184" y="159"/>
                  <a:pt x="184" y="160"/>
                  <a:pt x="184" y="161"/>
                </a:cubicBezTo>
                <a:cubicBezTo>
                  <a:pt x="185" y="160"/>
                  <a:pt x="185" y="160"/>
                  <a:pt x="186" y="159"/>
                </a:cubicBezTo>
                <a:cubicBezTo>
                  <a:pt x="185" y="159"/>
                  <a:pt x="185" y="158"/>
                  <a:pt x="184" y="158"/>
                </a:cubicBezTo>
                <a:close/>
                <a:moveTo>
                  <a:pt x="177" y="167"/>
                </a:moveTo>
                <a:cubicBezTo>
                  <a:pt x="177" y="167"/>
                  <a:pt x="179" y="165"/>
                  <a:pt x="180" y="165"/>
                </a:cubicBezTo>
                <a:cubicBezTo>
                  <a:pt x="180" y="164"/>
                  <a:pt x="179" y="164"/>
                  <a:pt x="179" y="164"/>
                </a:cubicBezTo>
                <a:cubicBezTo>
                  <a:pt x="178" y="165"/>
                  <a:pt x="177" y="166"/>
                  <a:pt x="177" y="167"/>
                </a:cubicBezTo>
                <a:close/>
                <a:moveTo>
                  <a:pt x="46" y="45"/>
                </a:moveTo>
                <a:cubicBezTo>
                  <a:pt x="47" y="44"/>
                  <a:pt x="48" y="44"/>
                  <a:pt x="48" y="44"/>
                </a:cubicBezTo>
                <a:cubicBezTo>
                  <a:pt x="48" y="43"/>
                  <a:pt x="47" y="43"/>
                  <a:pt x="46" y="42"/>
                </a:cubicBezTo>
                <a:cubicBezTo>
                  <a:pt x="46" y="43"/>
                  <a:pt x="46" y="44"/>
                  <a:pt x="46" y="45"/>
                </a:cubicBezTo>
                <a:close/>
                <a:moveTo>
                  <a:pt x="220" y="79"/>
                </a:moveTo>
                <a:cubicBezTo>
                  <a:pt x="219" y="79"/>
                  <a:pt x="215" y="81"/>
                  <a:pt x="215" y="81"/>
                </a:cubicBezTo>
                <a:cubicBezTo>
                  <a:pt x="215" y="82"/>
                  <a:pt x="215" y="82"/>
                  <a:pt x="216" y="82"/>
                </a:cubicBezTo>
                <a:cubicBezTo>
                  <a:pt x="216" y="82"/>
                  <a:pt x="216" y="82"/>
                  <a:pt x="216" y="82"/>
                </a:cubicBezTo>
                <a:cubicBezTo>
                  <a:pt x="217" y="81"/>
                  <a:pt x="219" y="80"/>
                  <a:pt x="220" y="79"/>
                </a:cubicBezTo>
                <a:close/>
                <a:moveTo>
                  <a:pt x="129" y="214"/>
                </a:moveTo>
                <a:cubicBezTo>
                  <a:pt x="129" y="214"/>
                  <a:pt x="128" y="213"/>
                  <a:pt x="128" y="212"/>
                </a:cubicBezTo>
                <a:cubicBezTo>
                  <a:pt x="128" y="213"/>
                  <a:pt x="127" y="213"/>
                  <a:pt x="127" y="213"/>
                </a:cubicBezTo>
                <a:cubicBezTo>
                  <a:pt x="127" y="214"/>
                  <a:pt x="128" y="214"/>
                  <a:pt x="129" y="215"/>
                </a:cubicBezTo>
                <a:cubicBezTo>
                  <a:pt x="129" y="215"/>
                  <a:pt x="129" y="214"/>
                  <a:pt x="129" y="214"/>
                </a:cubicBezTo>
                <a:close/>
                <a:moveTo>
                  <a:pt x="99" y="157"/>
                </a:moveTo>
                <a:cubicBezTo>
                  <a:pt x="99" y="158"/>
                  <a:pt x="99" y="159"/>
                  <a:pt x="99" y="160"/>
                </a:cubicBezTo>
                <a:cubicBezTo>
                  <a:pt x="101" y="160"/>
                  <a:pt x="101" y="158"/>
                  <a:pt x="99" y="157"/>
                </a:cubicBezTo>
                <a:close/>
                <a:moveTo>
                  <a:pt x="114" y="248"/>
                </a:moveTo>
                <a:cubicBezTo>
                  <a:pt x="114" y="248"/>
                  <a:pt x="115" y="248"/>
                  <a:pt x="115" y="248"/>
                </a:cubicBezTo>
                <a:cubicBezTo>
                  <a:pt x="115" y="247"/>
                  <a:pt x="116" y="247"/>
                  <a:pt x="116" y="246"/>
                </a:cubicBezTo>
                <a:cubicBezTo>
                  <a:pt x="116" y="245"/>
                  <a:pt x="115" y="245"/>
                  <a:pt x="114" y="245"/>
                </a:cubicBezTo>
                <a:cubicBezTo>
                  <a:pt x="114" y="246"/>
                  <a:pt x="114" y="247"/>
                  <a:pt x="114" y="248"/>
                </a:cubicBezTo>
                <a:close/>
                <a:moveTo>
                  <a:pt x="72" y="106"/>
                </a:moveTo>
                <a:cubicBezTo>
                  <a:pt x="73" y="106"/>
                  <a:pt x="73" y="106"/>
                  <a:pt x="73" y="107"/>
                </a:cubicBezTo>
                <a:cubicBezTo>
                  <a:pt x="74" y="106"/>
                  <a:pt x="74" y="105"/>
                  <a:pt x="75" y="104"/>
                </a:cubicBezTo>
                <a:cubicBezTo>
                  <a:pt x="75" y="104"/>
                  <a:pt x="75" y="104"/>
                  <a:pt x="74" y="103"/>
                </a:cubicBezTo>
                <a:cubicBezTo>
                  <a:pt x="74" y="104"/>
                  <a:pt x="73" y="105"/>
                  <a:pt x="72" y="106"/>
                </a:cubicBezTo>
                <a:close/>
                <a:moveTo>
                  <a:pt x="56" y="213"/>
                </a:moveTo>
                <a:cubicBezTo>
                  <a:pt x="55" y="212"/>
                  <a:pt x="55" y="212"/>
                  <a:pt x="54" y="212"/>
                </a:cubicBezTo>
                <a:cubicBezTo>
                  <a:pt x="54" y="212"/>
                  <a:pt x="54" y="211"/>
                  <a:pt x="53" y="211"/>
                </a:cubicBezTo>
                <a:cubicBezTo>
                  <a:pt x="53" y="211"/>
                  <a:pt x="53" y="210"/>
                  <a:pt x="53" y="210"/>
                </a:cubicBezTo>
                <a:cubicBezTo>
                  <a:pt x="53" y="211"/>
                  <a:pt x="53" y="211"/>
                  <a:pt x="53" y="211"/>
                </a:cubicBezTo>
                <a:cubicBezTo>
                  <a:pt x="53" y="212"/>
                  <a:pt x="53" y="212"/>
                  <a:pt x="53" y="212"/>
                </a:cubicBezTo>
                <a:cubicBezTo>
                  <a:pt x="54" y="213"/>
                  <a:pt x="55" y="213"/>
                  <a:pt x="55" y="213"/>
                </a:cubicBezTo>
                <a:cubicBezTo>
                  <a:pt x="55" y="213"/>
                  <a:pt x="55" y="213"/>
                  <a:pt x="56" y="213"/>
                </a:cubicBezTo>
                <a:close/>
                <a:moveTo>
                  <a:pt x="63" y="167"/>
                </a:moveTo>
                <a:cubicBezTo>
                  <a:pt x="62" y="166"/>
                  <a:pt x="62" y="166"/>
                  <a:pt x="62" y="165"/>
                </a:cubicBezTo>
                <a:cubicBezTo>
                  <a:pt x="60" y="166"/>
                  <a:pt x="60" y="166"/>
                  <a:pt x="61" y="168"/>
                </a:cubicBezTo>
                <a:cubicBezTo>
                  <a:pt x="62" y="167"/>
                  <a:pt x="62" y="167"/>
                  <a:pt x="63" y="167"/>
                </a:cubicBezTo>
                <a:close/>
                <a:moveTo>
                  <a:pt x="159" y="148"/>
                </a:moveTo>
                <a:cubicBezTo>
                  <a:pt x="160" y="148"/>
                  <a:pt x="160" y="149"/>
                  <a:pt x="161" y="150"/>
                </a:cubicBezTo>
                <a:cubicBezTo>
                  <a:pt x="161" y="149"/>
                  <a:pt x="161" y="149"/>
                  <a:pt x="162" y="149"/>
                </a:cubicBezTo>
                <a:cubicBezTo>
                  <a:pt x="161" y="148"/>
                  <a:pt x="161" y="148"/>
                  <a:pt x="160" y="147"/>
                </a:cubicBezTo>
                <a:cubicBezTo>
                  <a:pt x="160" y="147"/>
                  <a:pt x="160" y="147"/>
                  <a:pt x="159" y="148"/>
                </a:cubicBezTo>
                <a:close/>
                <a:moveTo>
                  <a:pt x="192" y="180"/>
                </a:moveTo>
                <a:cubicBezTo>
                  <a:pt x="193" y="180"/>
                  <a:pt x="193" y="181"/>
                  <a:pt x="194" y="181"/>
                </a:cubicBezTo>
                <a:cubicBezTo>
                  <a:pt x="195" y="181"/>
                  <a:pt x="196" y="182"/>
                  <a:pt x="196" y="183"/>
                </a:cubicBezTo>
                <a:cubicBezTo>
                  <a:pt x="197" y="183"/>
                  <a:pt x="197" y="183"/>
                  <a:pt x="197" y="182"/>
                </a:cubicBezTo>
                <a:cubicBezTo>
                  <a:pt x="196" y="181"/>
                  <a:pt x="194" y="180"/>
                  <a:pt x="193" y="180"/>
                </a:cubicBezTo>
                <a:cubicBezTo>
                  <a:pt x="193" y="179"/>
                  <a:pt x="192" y="180"/>
                  <a:pt x="192" y="180"/>
                </a:cubicBezTo>
                <a:close/>
                <a:moveTo>
                  <a:pt x="74" y="165"/>
                </a:moveTo>
                <a:cubicBezTo>
                  <a:pt x="74" y="165"/>
                  <a:pt x="73" y="166"/>
                  <a:pt x="73" y="167"/>
                </a:cubicBezTo>
                <a:cubicBezTo>
                  <a:pt x="73" y="167"/>
                  <a:pt x="73" y="167"/>
                  <a:pt x="74" y="168"/>
                </a:cubicBezTo>
                <a:cubicBezTo>
                  <a:pt x="74" y="168"/>
                  <a:pt x="74" y="167"/>
                  <a:pt x="74" y="167"/>
                </a:cubicBezTo>
                <a:cubicBezTo>
                  <a:pt x="75" y="166"/>
                  <a:pt x="75" y="165"/>
                  <a:pt x="74" y="165"/>
                </a:cubicBezTo>
                <a:close/>
                <a:moveTo>
                  <a:pt x="126" y="153"/>
                </a:moveTo>
                <a:cubicBezTo>
                  <a:pt x="125" y="153"/>
                  <a:pt x="125" y="154"/>
                  <a:pt x="124" y="155"/>
                </a:cubicBezTo>
                <a:cubicBezTo>
                  <a:pt x="125" y="155"/>
                  <a:pt x="126" y="154"/>
                  <a:pt x="127" y="154"/>
                </a:cubicBezTo>
                <a:cubicBezTo>
                  <a:pt x="127" y="153"/>
                  <a:pt x="126" y="153"/>
                  <a:pt x="126" y="153"/>
                </a:cubicBezTo>
                <a:close/>
                <a:moveTo>
                  <a:pt x="64" y="88"/>
                </a:moveTo>
                <a:cubicBezTo>
                  <a:pt x="65" y="88"/>
                  <a:pt x="66" y="89"/>
                  <a:pt x="66" y="89"/>
                </a:cubicBezTo>
                <a:cubicBezTo>
                  <a:pt x="67" y="89"/>
                  <a:pt x="67" y="89"/>
                  <a:pt x="67" y="89"/>
                </a:cubicBezTo>
                <a:cubicBezTo>
                  <a:pt x="66" y="88"/>
                  <a:pt x="66" y="87"/>
                  <a:pt x="66" y="86"/>
                </a:cubicBezTo>
                <a:cubicBezTo>
                  <a:pt x="65" y="87"/>
                  <a:pt x="65" y="87"/>
                  <a:pt x="64" y="88"/>
                </a:cubicBezTo>
                <a:close/>
                <a:moveTo>
                  <a:pt x="75" y="96"/>
                </a:moveTo>
                <a:cubicBezTo>
                  <a:pt x="75" y="97"/>
                  <a:pt x="75" y="97"/>
                  <a:pt x="75" y="97"/>
                </a:cubicBezTo>
                <a:cubicBezTo>
                  <a:pt x="76" y="96"/>
                  <a:pt x="77" y="95"/>
                  <a:pt x="77" y="95"/>
                </a:cubicBezTo>
                <a:cubicBezTo>
                  <a:pt x="77" y="94"/>
                  <a:pt x="77" y="94"/>
                  <a:pt x="77" y="94"/>
                </a:cubicBezTo>
                <a:cubicBezTo>
                  <a:pt x="76" y="95"/>
                  <a:pt x="75" y="95"/>
                  <a:pt x="75" y="96"/>
                </a:cubicBezTo>
                <a:close/>
                <a:moveTo>
                  <a:pt x="64" y="75"/>
                </a:moveTo>
                <a:cubicBezTo>
                  <a:pt x="65" y="74"/>
                  <a:pt x="66" y="73"/>
                  <a:pt x="66" y="72"/>
                </a:cubicBezTo>
                <a:cubicBezTo>
                  <a:pt x="66" y="72"/>
                  <a:pt x="66" y="72"/>
                  <a:pt x="66" y="72"/>
                </a:cubicBezTo>
                <a:cubicBezTo>
                  <a:pt x="65" y="72"/>
                  <a:pt x="64" y="73"/>
                  <a:pt x="63" y="74"/>
                </a:cubicBezTo>
                <a:cubicBezTo>
                  <a:pt x="64" y="74"/>
                  <a:pt x="64" y="75"/>
                  <a:pt x="64" y="75"/>
                </a:cubicBezTo>
                <a:close/>
                <a:moveTo>
                  <a:pt x="149" y="211"/>
                </a:moveTo>
                <a:cubicBezTo>
                  <a:pt x="149" y="210"/>
                  <a:pt x="148" y="210"/>
                  <a:pt x="147" y="209"/>
                </a:cubicBezTo>
                <a:cubicBezTo>
                  <a:pt x="147" y="210"/>
                  <a:pt x="147" y="211"/>
                  <a:pt x="148" y="212"/>
                </a:cubicBezTo>
                <a:cubicBezTo>
                  <a:pt x="148" y="212"/>
                  <a:pt x="149" y="211"/>
                  <a:pt x="149" y="211"/>
                </a:cubicBezTo>
                <a:close/>
                <a:moveTo>
                  <a:pt x="170" y="96"/>
                </a:moveTo>
                <a:cubicBezTo>
                  <a:pt x="169" y="96"/>
                  <a:pt x="169" y="96"/>
                  <a:pt x="169" y="96"/>
                </a:cubicBezTo>
                <a:cubicBezTo>
                  <a:pt x="169" y="97"/>
                  <a:pt x="170" y="98"/>
                  <a:pt x="170" y="98"/>
                </a:cubicBezTo>
                <a:cubicBezTo>
                  <a:pt x="170" y="98"/>
                  <a:pt x="171" y="98"/>
                  <a:pt x="171" y="98"/>
                </a:cubicBezTo>
                <a:cubicBezTo>
                  <a:pt x="171" y="97"/>
                  <a:pt x="170" y="96"/>
                  <a:pt x="170" y="96"/>
                </a:cubicBezTo>
                <a:close/>
                <a:moveTo>
                  <a:pt x="44" y="94"/>
                </a:moveTo>
                <a:cubicBezTo>
                  <a:pt x="44" y="95"/>
                  <a:pt x="51" y="99"/>
                  <a:pt x="51" y="100"/>
                </a:cubicBezTo>
                <a:cubicBezTo>
                  <a:pt x="49" y="98"/>
                  <a:pt x="46" y="96"/>
                  <a:pt x="44" y="94"/>
                </a:cubicBezTo>
                <a:close/>
                <a:moveTo>
                  <a:pt x="176" y="128"/>
                </a:moveTo>
                <a:cubicBezTo>
                  <a:pt x="176" y="128"/>
                  <a:pt x="177" y="129"/>
                  <a:pt x="177" y="129"/>
                </a:cubicBezTo>
                <a:cubicBezTo>
                  <a:pt x="177" y="129"/>
                  <a:pt x="178" y="129"/>
                  <a:pt x="178" y="129"/>
                </a:cubicBezTo>
                <a:cubicBezTo>
                  <a:pt x="178" y="128"/>
                  <a:pt x="178" y="127"/>
                  <a:pt x="177" y="127"/>
                </a:cubicBezTo>
                <a:cubicBezTo>
                  <a:pt x="177" y="127"/>
                  <a:pt x="177" y="127"/>
                  <a:pt x="177" y="127"/>
                </a:cubicBezTo>
                <a:cubicBezTo>
                  <a:pt x="176" y="128"/>
                  <a:pt x="176" y="128"/>
                  <a:pt x="176" y="128"/>
                </a:cubicBezTo>
                <a:close/>
                <a:moveTo>
                  <a:pt x="90" y="184"/>
                </a:moveTo>
                <a:cubicBezTo>
                  <a:pt x="88" y="185"/>
                  <a:pt x="87" y="186"/>
                  <a:pt x="86" y="188"/>
                </a:cubicBezTo>
                <a:cubicBezTo>
                  <a:pt x="88" y="187"/>
                  <a:pt x="89" y="186"/>
                  <a:pt x="90" y="184"/>
                </a:cubicBezTo>
                <a:close/>
                <a:moveTo>
                  <a:pt x="186" y="88"/>
                </a:moveTo>
                <a:cubicBezTo>
                  <a:pt x="186" y="88"/>
                  <a:pt x="186" y="88"/>
                  <a:pt x="187" y="88"/>
                </a:cubicBezTo>
                <a:cubicBezTo>
                  <a:pt x="187" y="88"/>
                  <a:pt x="188" y="87"/>
                  <a:pt x="189" y="87"/>
                </a:cubicBezTo>
                <a:cubicBezTo>
                  <a:pt x="189" y="87"/>
                  <a:pt x="189" y="86"/>
                  <a:pt x="188" y="86"/>
                </a:cubicBezTo>
                <a:cubicBezTo>
                  <a:pt x="188" y="86"/>
                  <a:pt x="187" y="87"/>
                  <a:pt x="186" y="88"/>
                </a:cubicBezTo>
                <a:close/>
                <a:moveTo>
                  <a:pt x="233" y="167"/>
                </a:moveTo>
                <a:cubicBezTo>
                  <a:pt x="232" y="166"/>
                  <a:pt x="231" y="166"/>
                  <a:pt x="230" y="166"/>
                </a:cubicBezTo>
                <a:cubicBezTo>
                  <a:pt x="231" y="167"/>
                  <a:pt x="231" y="167"/>
                  <a:pt x="231" y="168"/>
                </a:cubicBezTo>
                <a:cubicBezTo>
                  <a:pt x="232" y="168"/>
                  <a:pt x="232" y="168"/>
                  <a:pt x="233" y="167"/>
                </a:cubicBezTo>
                <a:close/>
                <a:moveTo>
                  <a:pt x="168" y="135"/>
                </a:moveTo>
                <a:cubicBezTo>
                  <a:pt x="168" y="135"/>
                  <a:pt x="168" y="135"/>
                  <a:pt x="169" y="135"/>
                </a:cubicBezTo>
                <a:cubicBezTo>
                  <a:pt x="169" y="135"/>
                  <a:pt x="170" y="134"/>
                  <a:pt x="171" y="134"/>
                </a:cubicBezTo>
                <a:cubicBezTo>
                  <a:pt x="170" y="133"/>
                  <a:pt x="170" y="133"/>
                  <a:pt x="170" y="133"/>
                </a:cubicBezTo>
                <a:cubicBezTo>
                  <a:pt x="169" y="133"/>
                  <a:pt x="169" y="134"/>
                  <a:pt x="168" y="135"/>
                </a:cubicBezTo>
                <a:close/>
                <a:moveTo>
                  <a:pt x="124" y="168"/>
                </a:moveTo>
                <a:cubicBezTo>
                  <a:pt x="124" y="169"/>
                  <a:pt x="124" y="169"/>
                  <a:pt x="125" y="170"/>
                </a:cubicBezTo>
                <a:cubicBezTo>
                  <a:pt x="125" y="170"/>
                  <a:pt x="125" y="170"/>
                  <a:pt x="125" y="170"/>
                </a:cubicBezTo>
                <a:cubicBezTo>
                  <a:pt x="126" y="170"/>
                  <a:pt x="126" y="169"/>
                  <a:pt x="127" y="169"/>
                </a:cubicBezTo>
                <a:cubicBezTo>
                  <a:pt x="126" y="169"/>
                  <a:pt x="126" y="168"/>
                  <a:pt x="125" y="168"/>
                </a:cubicBezTo>
                <a:cubicBezTo>
                  <a:pt x="125" y="168"/>
                  <a:pt x="125" y="168"/>
                  <a:pt x="124" y="168"/>
                </a:cubicBezTo>
                <a:close/>
                <a:moveTo>
                  <a:pt x="88" y="67"/>
                </a:moveTo>
                <a:cubicBezTo>
                  <a:pt x="88" y="66"/>
                  <a:pt x="88" y="66"/>
                  <a:pt x="88" y="66"/>
                </a:cubicBezTo>
                <a:cubicBezTo>
                  <a:pt x="88" y="66"/>
                  <a:pt x="88" y="66"/>
                  <a:pt x="87" y="65"/>
                </a:cubicBezTo>
                <a:cubicBezTo>
                  <a:pt x="86" y="64"/>
                  <a:pt x="84" y="63"/>
                  <a:pt x="83" y="61"/>
                </a:cubicBezTo>
                <a:cubicBezTo>
                  <a:pt x="83" y="61"/>
                  <a:pt x="82" y="61"/>
                  <a:pt x="82" y="61"/>
                </a:cubicBezTo>
                <a:cubicBezTo>
                  <a:pt x="82" y="61"/>
                  <a:pt x="82" y="61"/>
                  <a:pt x="82" y="61"/>
                </a:cubicBezTo>
                <a:cubicBezTo>
                  <a:pt x="84" y="63"/>
                  <a:pt x="86" y="65"/>
                  <a:pt x="88" y="67"/>
                </a:cubicBezTo>
                <a:close/>
                <a:moveTo>
                  <a:pt x="185" y="126"/>
                </a:moveTo>
                <a:cubicBezTo>
                  <a:pt x="185" y="126"/>
                  <a:pt x="185" y="126"/>
                  <a:pt x="185" y="126"/>
                </a:cubicBezTo>
                <a:cubicBezTo>
                  <a:pt x="185" y="126"/>
                  <a:pt x="184" y="125"/>
                  <a:pt x="183" y="124"/>
                </a:cubicBezTo>
                <a:cubicBezTo>
                  <a:pt x="183" y="124"/>
                  <a:pt x="182" y="123"/>
                  <a:pt x="181" y="122"/>
                </a:cubicBezTo>
                <a:cubicBezTo>
                  <a:pt x="181" y="122"/>
                  <a:pt x="181" y="122"/>
                  <a:pt x="180" y="122"/>
                </a:cubicBezTo>
                <a:cubicBezTo>
                  <a:pt x="182" y="124"/>
                  <a:pt x="183" y="125"/>
                  <a:pt x="185" y="126"/>
                </a:cubicBezTo>
                <a:close/>
                <a:moveTo>
                  <a:pt x="144" y="204"/>
                </a:moveTo>
                <a:cubicBezTo>
                  <a:pt x="143" y="203"/>
                  <a:pt x="143" y="202"/>
                  <a:pt x="143" y="201"/>
                </a:cubicBezTo>
                <a:cubicBezTo>
                  <a:pt x="142" y="202"/>
                  <a:pt x="142" y="202"/>
                  <a:pt x="142" y="202"/>
                </a:cubicBezTo>
                <a:cubicBezTo>
                  <a:pt x="141" y="202"/>
                  <a:pt x="141" y="203"/>
                  <a:pt x="142" y="203"/>
                </a:cubicBezTo>
                <a:cubicBezTo>
                  <a:pt x="142" y="203"/>
                  <a:pt x="143" y="204"/>
                  <a:pt x="144" y="204"/>
                </a:cubicBezTo>
                <a:close/>
                <a:moveTo>
                  <a:pt x="73" y="102"/>
                </a:moveTo>
                <a:cubicBezTo>
                  <a:pt x="72" y="102"/>
                  <a:pt x="70" y="104"/>
                  <a:pt x="70" y="104"/>
                </a:cubicBezTo>
                <a:cubicBezTo>
                  <a:pt x="70" y="105"/>
                  <a:pt x="70" y="105"/>
                  <a:pt x="71" y="105"/>
                </a:cubicBezTo>
                <a:cubicBezTo>
                  <a:pt x="72" y="104"/>
                  <a:pt x="73" y="102"/>
                  <a:pt x="73" y="102"/>
                </a:cubicBezTo>
                <a:close/>
                <a:moveTo>
                  <a:pt x="55" y="188"/>
                </a:moveTo>
                <a:cubicBezTo>
                  <a:pt x="56" y="187"/>
                  <a:pt x="56" y="187"/>
                  <a:pt x="55" y="186"/>
                </a:cubicBezTo>
                <a:cubicBezTo>
                  <a:pt x="55" y="186"/>
                  <a:pt x="54" y="187"/>
                  <a:pt x="54" y="187"/>
                </a:cubicBezTo>
                <a:cubicBezTo>
                  <a:pt x="55" y="188"/>
                  <a:pt x="55" y="188"/>
                  <a:pt x="55" y="188"/>
                </a:cubicBezTo>
                <a:close/>
                <a:moveTo>
                  <a:pt x="144" y="44"/>
                </a:moveTo>
                <a:cubicBezTo>
                  <a:pt x="144" y="44"/>
                  <a:pt x="144" y="44"/>
                  <a:pt x="144" y="45"/>
                </a:cubicBezTo>
                <a:cubicBezTo>
                  <a:pt x="145" y="45"/>
                  <a:pt x="146" y="45"/>
                  <a:pt x="146" y="44"/>
                </a:cubicBezTo>
                <a:cubicBezTo>
                  <a:pt x="146" y="44"/>
                  <a:pt x="146" y="43"/>
                  <a:pt x="146" y="43"/>
                </a:cubicBezTo>
                <a:cubicBezTo>
                  <a:pt x="145" y="43"/>
                  <a:pt x="145" y="43"/>
                  <a:pt x="144" y="44"/>
                </a:cubicBezTo>
                <a:close/>
                <a:moveTo>
                  <a:pt x="40" y="65"/>
                </a:moveTo>
                <a:cubicBezTo>
                  <a:pt x="39" y="66"/>
                  <a:pt x="38" y="68"/>
                  <a:pt x="38" y="69"/>
                </a:cubicBezTo>
                <a:cubicBezTo>
                  <a:pt x="38" y="68"/>
                  <a:pt x="39" y="67"/>
                  <a:pt x="40" y="67"/>
                </a:cubicBezTo>
                <a:cubicBezTo>
                  <a:pt x="40" y="66"/>
                  <a:pt x="40" y="66"/>
                  <a:pt x="40" y="66"/>
                </a:cubicBezTo>
                <a:cubicBezTo>
                  <a:pt x="40" y="66"/>
                  <a:pt x="40" y="65"/>
                  <a:pt x="40" y="65"/>
                </a:cubicBezTo>
                <a:close/>
                <a:moveTo>
                  <a:pt x="109" y="143"/>
                </a:moveTo>
                <a:cubicBezTo>
                  <a:pt x="108" y="143"/>
                  <a:pt x="108" y="143"/>
                  <a:pt x="107" y="144"/>
                </a:cubicBezTo>
                <a:cubicBezTo>
                  <a:pt x="107" y="144"/>
                  <a:pt x="108" y="145"/>
                  <a:pt x="108" y="145"/>
                </a:cubicBezTo>
                <a:cubicBezTo>
                  <a:pt x="109" y="145"/>
                  <a:pt x="109" y="145"/>
                  <a:pt x="109" y="144"/>
                </a:cubicBezTo>
                <a:cubicBezTo>
                  <a:pt x="109" y="143"/>
                  <a:pt x="109" y="143"/>
                  <a:pt x="109" y="143"/>
                </a:cubicBezTo>
                <a:close/>
                <a:moveTo>
                  <a:pt x="146" y="39"/>
                </a:moveTo>
                <a:cubicBezTo>
                  <a:pt x="145" y="40"/>
                  <a:pt x="145" y="40"/>
                  <a:pt x="144" y="40"/>
                </a:cubicBezTo>
                <a:cubicBezTo>
                  <a:pt x="144" y="40"/>
                  <a:pt x="144" y="41"/>
                  <a:pt x="144" y="42"/>
                </a:cubicBezTo>
                <a:cubicBezTo>
                  <a:pt x="145" y="41"/>
                  <a:pt x="146" y="41"/>
                  <a:pt x="146" y="41"/>
                </a:cubicBezTo>
                <a:cubicBezTo>
                  <a:pt x="146" y="40"/>
                  <a:pt x="146" y="40"/>
                  <a:pt x="146" y="39"/>
                </a:cubicBezTo>
                <a:close/>
                <a:moveTo>
                  <a:pt x="110" y="103"/>
                </a:moveTo>
                <a:cubicBezTo>
                  <a:pt x="109" y="104"/>
                  <a:pt x="109" y="104"/>
                  <a:pt x="109" y="104"/>
                </a:cubicBezTo>
                <a:cubicBezTo>
                  <a:pt x="109" y="105"/>
                  <a:pt x="110" y="105"/>
                  <a:pt x="111" y="106"/>
                </a:cubicBezTo>
                <a:cubicBezTo>
                  <a:pt x="111" y="105"/>
                  <a:pt x="111" y="105"/>
                  <a:pt x="112" y="105"/>
                </a:cubicBezTo>
                <a:cubicBezTo>
                  <a:pt x="111" y="104"/>
                  <a:pt x="110" y="104"/>
                  <a:pt x="110" y="103"/>
                </a:cubicBezTo>
                <a:close/>
                <a:moveTo>
                  <a:pt x="117" y="140"/>
                </a:moveTo>
                <a:cubicBezTo>
                  <a:pt x="117" y="141"/>
                  <a:pt x="118" y="141"/>
                  <a:pt x="118" y="141"/>
                </a:cubicBezTo>
                <a:cubicBezTo>
                  <a:pt x="118" y="141"/>
                  <a:pt x="118" y="142"/>
                  <a:pt x="118" y="142"/>
                </a:cubicBezTo>
                <a:cubicBezTo>
                  <a:pt x="118" y="141"/>
                  <a:pt x="119" y="141"/>
                  <a:pt x="119" y="140"/>
                </a:cubicBezTo>
                <a:cubicBezTo>
                  <a:pt x="120" y="140"/>
                  <a:pt x="120" y="139"/>
                  <a:pt x="119" y="139"/>
                </a:cubicBezTo>
                <a:cubicBezTo>
                  <a:pt x="119" y="139"/>
                  <a:pt x="118" y="140"/>
                  <a:pt x="117" y="140"/>
                </a:cubicBezTo>
                <a:close/>
                <a:moveTo>
                  <a:pt x="131" y="117"/>
                </a:moveTo>
                <a:cubicBezTo>
                  <a:pt x="132" y="118"/>
                  <a:pt x="132" y="119"/>
                  <a:pt x="133" y="120"/>
                </a:cubicBezTo>
                <a:cubicBezTo>
                  <a:pt x="133" y="120"/>
                  <a:pt x="133" y="120"/>
                  <a:pt x="134" y="120"/>
                </a:cubicBezTo>
                <a:cubicBezTo>
                  <a:pt x="133" y="119"/>
                  <a:pt x="132" y="117"/>
                  <a:pt x="132" y="116"/>
                </a:cubicBezTo>
                <a:cubicBezTo>
                  <a:pt x="131" y="117"/>
                  <a:pt x="131" y="117"/>
                  <a:pt x="131" y="117"/>
                </a:cubicBezTo>
                <a:close/>
                <a:moveTo>
                  <a:pt x="128" y="86"/>
                </a:moveTo>
                <a:cubicBezTo>
                  <a:pt x="128" y="86"/>
                  <a:pt x="128" y="87"/>
                  <a:pt x="128" y="87"/>
                </a:cubicBezTo>
                <a:cubicBezTo>
                  <a:pt x="128" y="88"/>
                  <a:pt x="128" y="88"/>
                  <a:pt x="128" y="88"/>
                </a:cubicBezTo>
                <a:cubicBezTo>
                  <a:pt x="129" y="89"/>
                  <a:pt x="129" y="89"/>
                  <a:pt x="130" y="89"/>
                </a:cubicBezTo>
                <a:cubicBezTo>
                  <a:pt x="130" y="88"/>
                  <a:pt x="129" y="87"/>
                  <a:pt x="128" y="86"/>
                </a:cubicBezTo>
                <a:close/>
                <a:moveTo>
                  <a:pt x="114" y="94"/>
                </a:moveTo>
                <a:cubicBezTo>
                  <a:pt x="114" y="94"/>
                  <a:pt x="114" y="94"/>
                  <a:pt x="114" y="94"/>
                </a:cubicBezTo>
                <a:cubicBezTo>
                  <a:pt x="115" y="93"/>
                  <a:pt x="116" y="92"/>
                  <a:pt x="117" y="91"/>
                </a:cubicBezTo>
                <a:cubicBezTo>
                  <a:pt x="117" y="90"/>
                  <a:pt x="117" y="90"/>
                  <a:pt x="117" y="90"/>
                </a:cubicBezTo>
                <a:cubicBezTo>
                  <a:pt x="116" y="91"/>
                  <a:pt x="115" y="92"/>
                  <a:pt x="114" y="94"/>
                </a:cubicBezTo>
                <a:close/>
                <a:moveTo>
                  <a:pt x="198" y="175"/>
                </a:moveTo>
                <a:cubicBezTo>
                  <a:pt x="199" y="176"/>
                  <a:pt x="199" y="176"/>
                  <a:pt x="199" y="177"/>
                </a:cubicBezTo>
                <a:cubicBezTo>
                  <a:pt x="200" y="177"/>
                  <a:pt x="200" y="178"/>
                  <a:pt x="201" y="178"/>
                </a:cubicBezTo>
                <a:cubicBezTo>
                  <a:pt x="201" y="178"/>
                  <a:pt x="201" y="178"/>
                  <a:pt x="201" y="178"/>
                </a:cubicBezTo>
                <a:cubicBezTo>
                  <a:pt x="201" y="178"/>
                  <a:pt x="201" y="177"/>
                  <a:pt x="201" y="177"/>
                </a:cubicBezTo>
                <a:cubicBezTo>
                  <a:pt x="200" y="176"/>
                  <a:pt x="199" y="176"/>
                  <a:pt x="199" y="175"/>
                </a:cubicBezTo>
                <a:cubicBezTo>
                  <a:pt x="198" y="175"/>
                  <a:pt x="198" y="175"/>
                  <a:pt x="198" y="175"/>
                </a:cubicBezTo>
                <a:close/>
                <a:moveTo>
                  <a:pt x="48" y="210"/>
                </a:moveTo>
                <a:cubicBezTo>
                  <a:pt x="47" y="209"/>
                  <a:pt x="47" y="207"/>
                  <a:pt x="46" y="206"/>
                </a:cubicBezTo>
                <a:cubicBezTo>
                  <a:pt x="45" y="208"/>
                  <a:pt x="47" y="209"/>
                  <a:pt x="48" y="210"/>
                </a:cubicBezTo>
                <a:close/>
                <a:moveTo>
                  <a:pt x="161" y="132"/>
                </a:moveTo>
                <a:cubicBezTo>
                  <a:pt x="161" y="132"/>
                  <a:pt x="161" y="133"/>
                  <a:pt x="160" y="133"/>
                </a:cubicBezTo>
                <a:cubicBezTo>
                  <a:pt x="161" y="134"/>
                  <a:pt x="162" y="135"/>
                  <a:pt x="163" y="137"/>
                </a:cubicBezTo>
                <a:cubicBezTo>
                  <a:pt x="163" y="137"/>
                  <a:pt x="163" y="136"/>
                  <a:pt x="163" y="136"/>
                </a:cubicBezTo>
                <a:cubicBezTo>
                  <a:pt x="162" y="135"/>
                  <a:pt x="162" y="134"/>
                  <a:pt x="161" y="132"/>
                </a:cubicBezTo>
                <a:close/>
                <a:moveTo>
                  <a:pt x="125" y="54"/>
                </a:moveTo>
                <a:cubicBezTo>
                  <a:pt x="125" y="54"/>
                  <a:pt x="125" y="53"/>
                  <a:pt x="125" y="53"/>
                </a:cubicBezTo>
                <a:cubicBezTo>
                  <a:pt x="124" y="53"/>
                  <a:pt x="124" y="53"/>
                  <a:pt x="123" y="53"/>
                </a:cubicBezTo>
                <a:cubicBezTo>
                  <a:pt x="123" y="54"/>
                  <a:pt x="123" y="54"/>
                  <a:pt x="123" y="55"/>
                </a:cubicBezTo>
                <a:cubicBezTo>
                  <a:pt x="124" y="55"/>
                  <a:pt x="124" y="55"/>
                  <a:pt x="125" y="54"/>
                </a:cubicBezTo>
                <a:close/>
                <a:moveTo>
                  <a:pt x="49" y="179"/>
                </a:moveTo>
                <a:cubicBezTo>
                  <a:pt x="48" y="179"/>
                  <a:pt x="47" y="179"/>
                  <a:pt x="47" y="180"/>
                </a:cubicBezTo>
                <a:cubicBezTo>
                  <a:pt x="47" y="180"/>
                  <a:pt x="47" y="181"/>
                  <a:pt x="47" y="181"/>
                </a:cubicBezTo>
                <a:cubicBezTo>
                  <a:pt x="48" y="181"/>
                  <a:pt x="49" y="180"/>
                  <a:pt x="49" y="180"/>
                </a:cubicBezTo>
                <a:cubicBezTo>
                  <a:pt x="49" y="180"/>
                  <a:pt x="49" y="179"/>
                  <a:pt x="49" y="179"/>
                </a:cubicBezTo>
                <a:close/>
                <a:moveTo>
                  <a:pt x="142" y="233"/>
                </a:moveTo>
                <a:cubicBezTo>
                  <a:pt x="141" y="234"/>
                  <a:pt x="141" y="234"/>
                  <a:pt x="140" y="235"/>
                </a:cubicBezTo>
                <a:cubicBezTo>
                  <a:pt x="141" y="235"/>
                  <a:pt x="142" y="236"/>
                  <a:pt x="142" y="236"/>
                </a:cubicBezTo>
                <a:cubicBezTo>
                  <a:pt x="143" y="236"/>
                  <a:pt x="143" y="236"/>
                  <a:pt x="143" y="236"/>
                </a:cubicBezTo>
                <a:cubicBezTo>
                  <a:pt x="142" y="235"/>
                  <a:pt x="142" y="234"/>
                  <a:pt x="142" y="233"/>
                </a:cubicBezTo>
                <a:close/>
                <a:moveTo>
                  <a:pt x="49" y="46"/>
                </a:moveTo>
                <a:cubicBezTo>
                  <a:pt x="48" y="46"/>
                  <a:pt x="48" y="46"/>
                  <a:pt x="48" y="46"/>
                </a:cubicBezTo>
                <a:cubicBezTo>
                  <a:pt x="48" y="46"/>
                  <a:pt x="47" y="47"/>
                  <a:pt x="46" y="47"/>
                </a:cubicBezTo>
                <a:cubicBezTo>
                  <a:pt x="47" y="48"/>
                  <a:pt x="47" y="48"/>
                  <a:pt x="47" y="49"/>
                </a:cubicBezTo>
                <a:cubicBezTo>
                  <a:pt x="48" y="48"/>
                  <a:pt x="48" y="47"/>
                  <a:pt x="49" y="46"/>
                </a:cubicBezTo>
                <a:close/>
                <a:moveTo>
                  <a:pt x="63" y="179"/>
                </a:moveTo>
                <a:cubicBezTo>
                  <a:pt x="63" y="178"/>
                  <a:pt x="63" y="178"/>
                  <a:pt x="64" y="177"/>
                </a:cubicBezTo>
                <a:cubicBezTo>
                  <a:pt x="64" y="177"/>
                  <a:pt x="64" y="176"/>
                  <a:pt x="63" y="176"/>
                </a:cubicBezTo>
                <a:cubicBezTo>
                  <a:pt x="63" y="177"/>
                  <a:pt x="62" y="177"/>
                  <a:pt x="62" y="178"/>
                </a:cubicBezTo>
                <a:cubicBezTo>
                  <a:pt x="62" y="178"/>
                  <a:pt x="62" y="178"/>
                  <a:pt x="63" y="179"/>
                </a:cubicBezTo>
                <a:close/>
                <a:moveTo>
                  <a:pt x="121" y="115"/>
                </a:moveTo>
                <a:cubicBezTo>
                  <a:pt x="120" y="117"/>
                  <a:pt x="119" y="117"/>
                  <a:pt x="120" y="118"/>
                </a:cubicBezTo>
                <a:cubicBezTo>
                  <a:pt x="121" y="117"/>
                  <a:pt x="121" y="117"/>
                  <a:pt x="122" y="116"/>
                </a:cubicBezTo>
                <a:cubicBezTo>
                  <a:pt x="121" y="116"/>
                  <a:pt x="121" y="116"/>
                  <a:pt x="121" y="115"/>
                </a:cubicBezTo>
                <a:close/>
                <a:moveTo>
                  <a:pt x="130" y="76"/>
                </a:moveTo>
                <a:cubicBezTo>
                  <a:pt x="129" y="75"/>
                  <a:pt x="129" y="75"/>
                  <a:pt x="129" y="75"/>
                </a:cubicBezTo>
                <a:cubicBezTo>
                  <a:pt x="128" y="75"/>
                  <a:pt x="128" y="75"/>
                  <a:pt x="128" y="75"/>
                </a:cubicBezTo>
                <a:cubicBezTo>
                  <a:pt x="128" y="76"/>
                  <a:pt x="128" y="77"/>
                  <a:pt x="128" y="77"/>
                </a:cubicBezTo>
                <a:cubicBezTo>
                  <a:pt x="129" y="77"/>
                  <a:pt x="129" y="76"/>
                  <a:pt x="130" y="76"/>
                </a:cubicBezTo>
                <a:close/>
                <a:moveTo>
                  <a:pt x="61" y="109"/>
                </a:moveTo>
                <a:cubicBezTo>
                  <a:pt x="61" y="109"/>
                  <a:pt x="61" y="109"/>
                  <a:pt x="61" y="110"/>
                </a:cubicBezTo>
                <a:cubicBezTo>
                  <a:pt x="62" y="109"/>
                  <a:pt x="63" y="108"/>
                  <a:pt x="63" y="108"/>
                </a:cubicBezTo>
                <a:cubicBezTo>
                  <a:pt x="63" y="107"/>
                  <a:pt x="63" y="107"/>
                  <a:pt x="62" y="107"/>
                </a:cubicBezTo>
                <a:cubicBezTo>
                  <a:pt x="62" y="108"/>
                  <a:pt x="61" y="109"/>
                  <a:pt x="61" y="109"/>
                </a:cubicBezTo>
                <a:close/>
                <a:moveTo>
                  <a:pt x="204" y="53"/>
                </a:moveTo>
                <a:cubicBezTo>
                  <a:pt x="205" y="52"/>
                  <a:pt x="206" y="51"/>
                  <a:pt x="206" y="50"/>
                </a:cubicBezTo>
                <a:cubicBezTo>
                  <a:pt x="206" y="51"/>
                  <a:pt x="205" y="51"/>
                  <a:pt x="204" y="52"/>
                </a:cubicBezTo>
                <a:cubicBezTo>
                  <a:pt x="204" y="52"/>
                  <a:pt x="204" y="53"/>
                  <a:pt x="204" y="53"/>
                </a:cubicBezTo>
                <a:close/>
                <a:moveTo>
                  <a:pt x="142" y="183"/>
                </a:moveTo>
                <a:cubicBezTo>
                  <a:pt x="141" y="184"/>
                  <a:pt x="140" y="185"/>
                  <a:pt x="139" y="185"/>
                </a:cubicBezTo>
                <a:cubicBezTo>
                  <a:pt x="140" y="186"/>
                  <a:pt x="140" y="186"/>
                  <a:pt x="140" y="185"/>
                </a:cubicBezTo>
                <a:cubicBezTo>
                  <a:pt x="142" y="185"/>
                  <a:pt x="142" y="184"/>
                  <a:pt x="142" y="183"/>
                </a:cubicBezTo>
                <a:close/>
                <a:moveTo>
                  <a:pt x="146" y="240"/>
                </a:moveTo>
                <a:cubicBezTo>
                  <a:pt x="147" y="241"/>
                  <a:pt x="147" y="242"/>
                  <a:pt x="147" y="243"/>
                </a:cubicBezTo>
                <a:cubicBezTo>
                  <a:pt x="148" y="243"/>
                  <a:pt x="148" y="242"/>
                  <a:pt x="148" y="241"/>
                </a:cubicBezTo>
                <a:cubicBezTo>
                  <a:pt x="148" y="241"/>
                  <a:pt x="147" y="241"/>
                  <a:pt x="146" y="240"/>
                </a:cubicBezTo>
                <a:close/>
                <a:moveTo>
                  <a:pt x="150" y="43"/>
                </a:moveTo>
                <a:cubicBezTo>
                  <a:pt x="150" y="43"/>
                  <a:pt x="150" y="42"/>
                  <a:pt x="150" y="41"/>
                </a:cubicBezTo>
                <a:cubicBezTo>
                  <a:pt x="149" y="41"/>
                  <a:pt x="149" y="42"/>
                  <a:pt x="148" y="42"/>
                </a:cubicBezTo>
                <a:cubicBezTo>
                  <a:pt x="148" y="42"/>
                  <a:pt x="149" y="43"/>
                  <a:pt x="149" y="44"/>
                </a:cubicBezTo>
                <a:cubicBezTo>
                  <a:pt x="149" y="43"/>
                  <a:pt x="149" y="43"/>
                  <a:pt x="150" y="43"/>
                </a:cubicBezTo>
                <a:close/>
                <a:moveTo>
                  <a:pt x="190" y="63"/>
                </a:moveTo>
                <a:cubicBezTo>
                  <a:pt x="188" y="64"/>
                  <a:pt x="186" y="65"/>
                  <a:pt x="185" y="66"/>
                </a:cubicBezTo>
                <a:cubicBezTo>
                  <a:pt x="185" y="67"/>
                  <a:pt x="185" y="67"/>
                  <a:pt x="185" y="67"/>
                </a:cubicBezTo>
                <a:cubicBezTo>
                  <a:pt x="185" y="67"/>
                  <a:pt x="185" y="66"/>
                  <a:pt x="185" y="66"/>
                </a:cubicBezTo>
                <a:cubicBezTo>
                  <a:pt x="186" y="66"/>
                  <a:pt x="187" y="65"/>
                  <a:pt x="188" y="65"/>
                </a:cubicBezTo>
                <a:cubicBezTo>
                  <a:pt x="188" y="64"/>
                  <a:pt x="189" y="64"/>
                  <a:pt x="190" y="64"/>
                </a:cubicBezTo>
                <a:cubicBezTo>
                  <a:pt x="190" y="63"/>
                  <a:pt x="190" y="63"/>
                  <a:pt x="190" y="63"/>
                </a:cubicBezTo>
                <a:close/>
                <a:moveTo>
                  <a:pt x="139" y="134"/>
                </a:moveTo>
                <a:cubicBezTo>
                  <a:pt x="138" y="135"/>
                  <a:pt x="138" y="136"/>
                  <a:pt x="139" y="137"/>
                </a:cubicBezTo>
                <a:cubicBezTo>
                  <a:pt x="139" y="137"/>
                  <a:pt x="140" y="136"/>
                  <a:pt x="140" y="136"/>
                </a:cubicBezTo>
                <a:cubicBezTo>
                  <a:pt x="140" y="135"/>
                  <a:pt x="140" y="135"/>
                  <a:pt x="139" y="134"/>
                </a:cubicBezTo>
                <a:close/>
                <a:moveTo>
                  <a:pt x="45" y="201"/>
                </a:moveTo>
                <a:cubicBezTo>
                  <a:pt x="45" y="201"/>
                  <a:pt x="45" y="201"/>
                  <a:pt x="45" y="201"/>
                </a:cubicBezTo>
                <a:cubicBezTo>
                  <a:pt x="46" y="202"/>
                  <a:pt x="46" y="203"/>
                  <a:pt x="47" y="204"/>
                </a:cubicBezTo>
                <a:cubicBezTo>
                  <a:pt x="47" y="203"/>
                  <a:pt x="47" y="203"/>
                  <a:pt x="47" y="202"/>
                </a:cubicBezTo>
                <a:cubicBezTo>
                  <a:pt x="47" y="202"/>
                  <a:pt x="46" y="202"/>
                  <a:pt x="46" y="202"/>
                </a:cubicBezTo>
                <a:cubicBezTo>
                  <a:pt x="46" y="201"/>
                  <a:pt x="46" y="201"/>
                  <a:pt x="45" y="201"/>
                </a:cubicBezTo>
                <a:close/>
                <a:moveTo>
                  <a:pt x="249" y="73"/>
                </a:moveTo>
                <a:cubicBezTo>
                  <a:pt x="249" y="73"/>
                  <a:pt x="249" y="73"/>
                  <a:pt x="250" y="73"/>
                </a:cubicBezTo>
                <a:cubicBezTo>
                  <a:pt x="249" y="72"/>
                  <a:pt x="249" y="71"/>
                  <a:pt x="249" y="70"/>
                </a:cubicBezTo>
                <a:cubicBezTo>
                  <a:pt x="248" y="71"/>
                  <a:pt x="248" y="71"/>
                  <a:pt x="248" y="72"/>
                </a:cubicBezTo>
                <a:cubicBezTo>
                  <a:pt x="248" y="72"/>
                  <a:pt x="248" y="73"/>
                  <a:pt x="249" y="73"/>
                </a:cubicBezTo>
                <a:close/>
                <a:moveTo>
                  <a:pt x="172" y="92"/>
                </a:moveTo>
                <a:cubicBezTo>
                  <a:pt x="172" y="92"/>
                  <a:pt x="172" y="93"/>
                  <a:pt x="172" y="93"/>
                </a:cubicBezTo>
                <a:cubicBezTo>
                  <a:pt x="173" y="93"/>
                  <a:pt x="174" y="92"/>
                  <a:pt x="175" y="92"/>
                </a:cubicBezTo>
                <a:cubicBezTo>
                  <a:pt x="174" y="91"/>
                  <a:pt x="174" y="91"/>
                  <a:pt x="174" y="91"/>
                </a:cubicBezTo>
                <a:cubicBezTo>
                  <a:pt x="173" y="91"/>
                  <a:pt x="172" y="92"/>
                  <a:pt x="172" y="92"/>
                </a:cubicBezTo>
                <a:close/>
                <a:moveTo>
                  <a:pt x="159" y="151"/>
                </a:moveTo>
                <a:cubicBezTo>
                  <a:pt x="159" y="150"/>
                  <a:pt x="158" y="150"/>
                  <a:pt x="158" y="149"/>
                </a:cubicBezTo>
                <a:cubicBezTo>
                  <a:pt x="158" y="149"/>
                  <a:pt x="157" y="150"/>
                  <a:pt x="157" y="150"/>
                </a:cubicBezTo>
                <a:cubicBezTo>
                  <a:pt x="157" y="151"/>
                  <a:pt x="158" y="151"/>
                  <a:pt x="158" y="151"/>
                </a:cubicBezTo>
                <a:cubicBezTo>
                  <a:pt x="158" y="151"/>
                  <a:pt x="159" y="151"/>
                  <a:pt x="159" y="151"/>
                </a:cubicBezTo>
                <a:close/>
                <a:moveTo>
                  <a:pt x="54" y="104"/>
                </a:moveTo>
                <a:cubicBezTo>
                  <a:pt x="55" y="105"/>
                  <a:pt x="55" y="106"/>
                  <a:pt x="56" y="106"/>
                </a:cubicBezTo>
                <a:cubicBezTo>
                  <a:pt x="56" y="106"/>
                  <a:pt x="57" y="106"/>
                  <a:pt x="57" y="105"/>
                </a:cubicBezTo>
                <a:cubicBezTo>
                  <a:pt x="56" y="105"/>
                  <a:pt x="55" y="104"/>
                  <a:pt x="54" y="104"/>
                </a:cubicBezTo>
                <a:close/>
                <a:moveTo>
                  <a:pt x="210" y="172"/>
                </a:moveTo>
                <a:cubicBezTo>
                  <a:pt x="210" y="172"/>
                  <a:pt x="210" y="171"/>
                  <a:pt x="209" y="171"/>
                </a:cubicBezTo>
                <a:cubicBezTo>
                  <a:pt x="209" y="171"/>
                  <a:pt x="208" y="172"/>
                  <a:pt x="208" y="172"/>
                </a:cubicBezTo>
                <a:cubicBezTo>
                  <a:pt x="209" y="173"/>
                  <a:pt x="209" y="173"/>
                  <a:pt x="209" y="173"/>
                </a:cubicBezTo>
                <a:cubicBezTo>
                  <a:pt x="210" y="173"/>
                  <a:pt x="210" y="173"/>
                  <a:pt x="210" y="172"/>
                </a:cubicBezTo>
                <a:close/>
                <a:moveTo>
                  <a:pt x="233" y="196"/>
                </a:moveTo>
                <a:cubicBezTo>
                  <a:pt x="232" y="196"/>
                  <a:pt x="232" y="197"/>
                  <a:pt x="231" y="197"/>
                </a:cubicBezTo>
                <a:cubicBezTo>
                  <a:pt x="231" y="197"/>
                  <a:pt x="231" y="197"/>
                  <a:pt x="231" y="197"/>
                </a:cubicBezTo>
                <a:cubicBezTo>
                  <a:pt x="231" y="198"/>
                  <a:pt x="231" y="199"/>
                  <a:pt x="231" y="200"/>
                </a:cubicBezTo>
                <a:cubicBezTo>
                  <a:pt x="231" y="200"/>
                  <a:pt x="231" y="200"/>
                  <a:pt x="231" y="200"/>
                </a:cubicBezTo>
                <a:cubicBezTo>
                  <a:pt x="232" y="198"/>
                  <a:pt x="232" y="197"/>
                  <a:pt x="233" y="196"/>
                </a:cubicBezTo>
                <a:close/>
                <a:moveTo>
                  <a:pt x="94" y="102"/>
                </a:moveTo>
                <a:cubicBezTo>
                  <a:pt x="93" y="102"/>
                  <a:pt x="93" y="101"/>
                  <a:pt x="92" y="101"/>
                </a:cubicBezTo>
                <a:cubicBezTo>
                  <a:pt x="92" y="101"/>
                  <a:pt x="92" y="102"/>
                  <a:pt x="91" y="102"/>
                </a:cubicBezTo>
                <a:cubicBezTo>
                  <a:pt x="92" y="102"/>
                  <a:pt x="92" y="103"/>
                  <a:pt x="93" y="103"/>
                </a:cubicBezTo>
                <a:cubicBezTo>
                  <a:pt x="93" y="103"/>
                  <a:pt x="93" y="103"/>
                  <a:pt x="94" y="102"/>
                </a:cubicBezTo>
                <a:close/>
                <a:moveTo>
                  <a:pt x="90" y="165"/>
                </a:moveTo>
                <a:cubicBezTo>
                  <a:pt x="91" y="164"/>
                  <a:pt x="92" y="164"/>
                  <a:pt x="92" y="163"/>
                </a:cubicBezTo>
                <a:cubicBezTo>
                  <a:pt x="92" y="163"/>
                  <a:pt x="91" y="163"/>
                  <a:pt x="91" y="162"/>
                </a:cubicBezTo>
                <a:cubicBezTo>
                  <a:pt x="90" y="163"/>
                  <a:pt x="90" y="164"/>
                  <a:pt x="90" y="165"/>
                </a:cubicBezTo>
                <a:close/>
                <a:moveTo>
                  <a:pt x="20" y="171"/>
                </a:moveTo>
                <a:cubicBezTo>
                  <a:pt x="22" y="170"/>
                  <a:pt x="23" y="169"/>
                  <a:pt x="24" y="168"/>
                </a:cubicBezTo>
                <a:cubicBezTo>
                  <a:pt x="24" y="168"/>
                  <a:pt x="23" y="168"/>
                  <a:pt x="23" y="169"/>
                </a:cubicBezTo>
                <a:cubicBezTo>
                  <a:pt x="22" y="169"/>
                  <a:pt x="21" y="169"/>
                  <a:pt x="21" y="170"/>
                </a:cubicBezTo>
                <a:cubicBezTo>
                  <a:pt x="20" y="170"/>
                  <a:pt x="20" y="170"/>
                  <a:pt x="20" y="171"/>
                </a:cubicBezTo>
                <a:close/>
                <a:moveTo>
                  <a:pt x="111" y="83"/>
                </a:moveTo>
                <a:cubicBezTo>
                  <a:pt x="112" y="83"/>
                  <a:pt x="112" y="82"/>
                  <a:pt x="113" y="83"/>
                </a:cubicBezTo>
                <a:cubicBezTo>
                  <a:pt x="113" y="83"/>
                  <a:pt x="113" y="83"/>
                  <a:pt x="113" y="84"/>
                </a:cubicBezTo>
                <a:cubicBezTo>
                  <a:pt x="114" y="84"/>
                  <a:pt x="114" y="84"/>
                  <a:pt x="114" y="84"/>
                </a:cubicBezTo>
                <a:cubicBezTo>
                  <a:pt x="113" y="83"/>
                  <a:pt x="112" y="82"/>
                  <a:pt x="112" y="81"/>
                </a:cubicBezTo>
                <a:cubicBezTo>
                  <a:pt x="112" y="81"/>
                  <a:pt x="112" y="81"/>
                  <a:pt x="111" y="81"/>
                </a:cubicBezTo>
                <a:cubicBezTo>
                  <a:pt x="111" y="81"/>
                  <a:pt x="111" y="82"/>
                  <a:pt x="111" y="83"/>
                </a:cubicBezTo>
                <a:close/>
                <a:moveTo>
                  <a:pt x="56" y="205"/>
                </a:moveTo>
                <a:cubicBezTo>
                  <a:pt x="56" y="206"/>
                  <a:pt x="56" y="207"/>
                  <a:pt x="56" y="208"/>
                </a:cubicBezTo>
                <a:cubicBezTo>
                  <a:pt x="56" y="207"/>
                  <a:pt x="57" y="207"/>
                  <a:pt x="58" y="206"/>
                </a:cubicBezTo>
                <a:cubicBezTo>
                  <a:pt x="57" y="206"/>
                  <a:pt x="57" y="205"/>
                  <a:pt x="56" y="205"/>
                </a:cubicBezTo>
                <a:close/>
                <a:moveTo>
                  <a:pt x="227" y="175"/>
                </a:moveTo>
                <a:cubicBezTo>
                  <a:pt x="227" y="175"/>
                  <a:pt x="226" y="176"/>
                  <a:pt x="226" y="176"/>
                </a:cubicBezTo>
                <a:cubicBezTo>
                  <a:pt x="226" y="177"/>
                  <a:pt x="227" y="177"/>
                  <a:pt x="227" y="177"/>
                </a:cubicBezTo>
                <a:cubicBezTo>
                  <a:pt x="227" y="177"/>
                  <a:pt x="228" y="176"/>
                  <a:pt x="228" y="176"/>
                </a:cubicBezTo>
                <a:cubicBezTo>
                  <a:pt x="228" y="176"/>
                  <a:pt x="227" y="175"/>
                  <a:pt x="227" y="175"/>
                </a:cubicBezTo>
                <a:close/>
                <a:moveTo>
                  <a:pt x="215" y="168"/>
                </a:moveTo>
                <a:cubicBezTo>
                  <a:pt x="215" y="168"/>
                  <a:pt x="215" y="168"/>
                  <a:pt x="216" y="168"/>
                </a:cubicBezTo>
                <a:cubicBezTo>
                  <a:pt x="215" y="167"/>
                  <a:pt x="215" y="167"/>
                  <a:pt x="214" y="167"/>
                </a:cubicBezTo>
                <a:cubicBezTo>
                  <a:pt x="213" y="166"/>
                  <a:pt x="213" y="166"/>
                  <a:pt x="213" y="167"/>
                </a:cubicBezTo>
                <a:cubicBezTo>
                  <a:pt x="214" y="167"/>
                  <a:pt x="214" y="168"/>
                  <a:pt x="215" y="168"/>
                </a:cubicBezTo>
                <a:close/>
                <a:moveTo>
                  <a:pt x="107" y="173"/>
                </a:moveTo>
                <a:cubicBezTo>
                  <a:pt x="105" y="174"/>
                  <a:pt x="104" y="175"/>
                  <a:pt x="103" y="176"/>
                </a:cubicBezTo>
                <a:cubicBezTo>
                  <a:pt x="103" y="176"/>
                  <a:pt x="103" y="176"/>
                  <a:pt x="103" y="176"/>
                </a:cubicBezTo>
                <a:cubicBezTo>
                  <a:pt x="104" y="175"/>
                  <a:pt x="105" y="175"/>
                  <a:pt x="107" y="174"/>
                </a:cubicBezTo>
                <a:cubicBezTo>
                  <a:pt x="107" y="174"/>
                  <a:pt x="107" y="173"/>
                  <a:pt x="107" y="173"/>
                </a:cubicBezTo>
                <a:close/>
                <a:moveTo>
                  <a:pt x="33" y="60"/>
                </a:moveTo>
                <a:cubicBezTo>
                  <a:pt x="33" y="59"/>
                  <a:pt x="34" y="58"/>
                  <a:pt x="34" y="56"/>
                </a:cubicBezTo>
                <a:cubicBezTo>
                  <a:pt x="33" y="57"/>
                  <a:pt x="32" y="58"/>
                  <a:pt x="33" y="60"/>
                </a:cubicBezTo>
                <a:close/>
                <a:moveTo>
                  <a:pt x="92" y="139"/>
                </a:moveTo>
                <a:cubicBezTo>
                  <a:pt x="91" y="140"/>
                  <a:pt x="91" y="141"/>
                  <a:pt x="91" y="142"/>
                </a:cubicBezTo>
                <a:cubicBezTo>
                  <a:pt x="91" y="142"/>
                  <a:pt x="92" y="141"/>
                  <a:pt x="93" y="141"/>
                </a:cubicBezTo>
                <a:cubicBezTo>
                  <a:pt x="92" y="140"/>
                  <a:pt x="92" y="140"/>
                  <a:pt x="92" y="139"/>
                </a:cubicBezTo>
                <a:close/>
                <a:moveTo>
                  <a:pt x="158" y="138"/>
                </a:moveTo>
                <a:cubicBezTo>
                  <a:pt x="158" y="138"/>
                  <a:pt x="157" y="138"/>
                  <a:pt x="157" y="138"/>
                </a:cubicBezTo>
                <a:cubicBezTo>
                  <a:pt x="158" y="139"/>
                  <a:pt x="159" y="140"/>
                  <a:pt x="159" y="141"/>
                </a:cubicBezTo>
                <a:cubicBezTo>
                  <a:pt x="159" y="141"/>
                  <a:pt x="160" y="141"/>
                  <a:pt x="160" y="141"/>
                </a:cubicBezTo>
                <a:cubicBezTo>
                  <a:pt x="159" y="140"/>
                  <a:pt x="158" y="139"/>
                  <a:pt x="158" y="138"/>
                </a:cubicBezTo>
                <a:close/>
                <a:moveTo>
                  <a:pt x="182" y="142"/>
                </a:moveTo>
                <a:cubicBezTo>
                  <a:pt x="180" y="143"/>
                  <a:pt x="180" y="143"/>
                  <a:pt x="179" y="144"/>
                </a:cubicBezTo>
                <a:cubicBezTo>
                  <a:pt x="179" y="144"/>
                  <a:pt x="179" y="145"/>
                  <a:pt x="180" y="145"/>
                </a:cubicBezTo>
                <a:cubicBezTo>
                  <a:pt x="180" y="144"/>
                  <a:pt x="181" y="143"/>
                  <a:pt x="182" y="142"/>
                </a:cubicBezTo>
                <a:close/>
                <a:moveTo>
                  <a:pt x="124" y="36"/>
                </a:moveTo>
                <a:cubicBezTo>
                  <a:pt x="124" y="37"/>
                  <a:pt x="123" y="37"/>
                  <a:pt x="123" y="38"/>
                </a:cubicBezTo>
                <a:cubicBezTo>
                  <a:pt x="123" y="38"/>
                  <a:pt x="123" y="38"/>
                  <a:pt x="123" y="39"/>
                </a:cubicBezTo>
                <a:cubicBezTo>
                  <a:pt x="125" y="38"/>
                  <a:pt x="124" y="38"/>
                  <a:pt x="124" y="37"/>
                </a:cubicBezTo>
                <a:cubicBezTo>
                  <a:pt x="124" y="37"/>
                  <a:pt x="124" y="37"/>
                  <a:pt x="124" y="36"/>
                </a:cubicBezTo>
                <a:close/>
                <a:moveTo>
                  <a:pt x="160" y="76"/>
                </a:moveTo>
                <a:cubicBezTo>
                  <a:pt x="160" y="77"/>
                  <a:pt x="160" y="78"/>
                  <a:pt x="160" y="79"/>
                </a:cubicBezTo>
                <a:cubicBezTo>
                  <a:pt x="160" y="79"/>
                  <a:pt x="160" y="79"/>
                  <a:pt x="160" y="79"/>
                </a:cubicBezTo>
                <a:cubicBezTo>
                  <a:pt x="161" y="78"/>
                  <a:pt x="161" y="77"/>
                  <a:pt x="161" y="77"/>
                </a:cubicBezTo>
                <a:cubicBezTo>
                  <a:pt x="161" y="76"/>
                  <a:pt x="160" y="76"/>
                  <a:pt x="160" y="76"/>
                </a:cubicBezTo>
                <a:cubicBezTo>
                  <a:pt x="160" y="76"/>
                  <a:pt x="160" y="76"/>
                  <a:pt x="160" y="76"/>
                </a:cubicBezTo>
                <a:close/>
                <a:moveTo>
                  <a:pt x="88" y="157"/>
                </a:moveTo>
                <a:cubicBezTo>
                  <a:pt x="88" y="157"/>
                  <a:pt x="88" y="157"/>
                  <a:pt x="89" y="158"/>
                </a:cubicBezTo>
                <a:cubicBezTo>
                  <a:pt x="89" y="157"/>
                  <a:pt x="89" y="156"/>
                  <a:pt x="90" y="155"/>
                </a:cubicBezTo>
                <a:cubicBezTo>
                  <a:pt x="88" y="155"/>
                  <a:pt x="88" y="156"/>
                  <a:pt x="88" y="157"/>
                </a:cubicBezTo>
                <a:close/>
                <a:moveTo>
                  <a:pt x="217" y="148"/>
                </a:moveTo>
                <a:cubicBezTo>
                  <a:pt x="216" y="149"/>
                  <a:pt x="216" y="149"/>
                  <a:pt x="216" y="149"/>
                </a:cubicBezTo>
                <a:cubicBezTo>
                  <a:pt x="217" y="150"/>
                  <a:pt x="219" y="150"/>
                  <a:pt x="220" y="151"/>
                </a:cubicBezTo>
                <a:cubicBezTo>
                  <a:pt x="220" y="151"/>
                  <a:pt x="220" y="151"/>
                  <a:pt x="220" y="151"/>
                </a:cubicBezTo>
                <a:cubicBezTo>
                  <a:pt x="219" y="150"/>
                  <a:pt x="218" y="149"/>
                  <a:pt x="217" y="148"/>
                </a:cubicBezTo>
                <a:close/>
                <a:moveTo>
                  <a:pt x="189" y="168"/>
                </a:moveTo>
                <a:cubicBezTo>
                  <a:pt x="189" y="168"/>
                  <a:pt x="188" y="167"/>
                  <a:pt x="188" y="166"/>
                </a:cubicBezTo>
                <a:cubicBezTo>
                  <a:pt x="188" y="166"/>
                  <a:pt x="188" y="167"/>
                  <a:pt x="188" y="167"/>
                </a:cubicBezTo>
                <a:cubicBezTo>
                  <a:pt x="187" y="167"/>
                  <a:pt x="187" y="167"/>
                  <a:pt x="187" y="168"/>
                </a:cubicBezTo>
                <a:cubicBezTo>
                  <a:pt x="188" y="168"/>
                  <a:pt x="188" y="169"/>
                  <a:pt x="188" y="169"/>
                </a:cubicBezTo>
                <a:cubicBezTo>
                  <a:pt x="189" y="169"/>
                  <a:pt x="189" y="169"/>
                  <a:pt x="189" y="168"/>
                </a:cubicBezTo>
                <a:close/>
                <a:moveTo>
                  <a:pt x="60" y="158"/>
                </a:moveTo>
                <a:cubicBezTo>
                  <a:pt x="60" y="158"/>
                  <a:pt x="60" y="158"/>
                  <a:pt x="60" y="158"/>
                </a:cubicBezTo>
                <a:cubicBezTo>
                  <a:pt x="60" y="158"/>
                  <a:pt x="61" y="158"/>
                  <a:pt x="61" y="157"/>
                </a:cubicBezTo>
                <a:cubicBezTo>
                  <a:pt x="61" y="157"/>
                  <a:pt x="60" y="155"/>
                  <a:pt x="60" y="155"/>
                </a:cubicBezTo>
                <a:cubicBezTo>
                  <a:pt x="60" y="156"/>
                  <a:pt x="60" y="157"/>
                  <a:pt x="60" y="158"/>
                </a:cubicBezTo>
                <a:close/>
                <a:moveTo>
                  <a:pt x="59" y="182"/>
                </a:moveTo>
                <a:cubicBezTo>
                  <a:pt x="59" y="183"/>
                  <a:pt x="59" y="184"/>
                  <a:pt x="58" y="185"/>
                </a:cubicBezTo>
                <a:cubicBezTo>
                  <a:pt x="59" y="185"/>
                  <a:pt x="59" y="185"/>
                  <a:pt x="59" y="185"/>
                </a:cubicBezTo>
                <a:cubicBezTo>
                  <a:pt x="59" y="184"/>
                  <a:pt x="60" y="183"/>
                  <a:pt x="60" y="182"/>
                </a:cubicBezTo>
                <a:cubicBezTo>
                  <a:pt x="60" y="182"/>
                  <a:pt x="60" y="182"/>
                  <a:pt x="59" y="182"/>
                </a:cubicBezTo>
                <a:close/>
                <a:moveTo>
                  <a:pt x="118" y="181"/>
                </a:moveTo>
                <a:cubicBezTo>
                  <a:pt x="119" y="181"/>
                  <a:pt x="119" y="181"/>
                  <a:pt x="119" y="181"/>
                </a:cubicBezTo>
                <a:cubicBezTo>
                  <a:pt x="120" y="180"/>
                  <a:pt x="119" y="180"/>
                  <a:pt x="119" y="179"/>
                </a:cubicBezTo>
                <a:cubicBezTo>
                  <a:pt x="118" y="180"/>
                  <a:pt x="118" y="180"/>
                  <a:pt x="118" y="181"/>
                </a:cubicBezTo>
                <a:close/>
                <a:moveTo>
                  <a:pt x="190" y="154"/>
                </a:moveTo>
                <a:cubicBezTo>
                  <a:pt x="190" y="154"/>
                  <a:pt x="191" y="154"/>
                  <a:pt x="191" y="155"/>
                </a:cubicBezTo>
                <a:cubicBezTo>
                  <a:pt x="191" y="154"/>
                  <a:pt x="192" y="154"/>
                  <a:pt x="192" y="154"/>
                </a:cubicBezTo>
                <a:cubicBezTo>
                  <a:pt x="192" y="153"/>
                  <a:pt x="191" y="153"/>
                  <a:pt x="190" y="153"/>
                </a:cubicBezTo>
                <a:cubicBezTo>
                  <a:pt x="190" y="153"/>
                  <a:pt x="190" y="154"/>
                  <a:pt x="190" y="154"/>
                </a:cubicBezTo>
                <a:close/>
                <a:moveTo>
                  <a:pt x="149" y="206"/>
                </a:moveTo>
                <a:cubicBezTo>
                  <a:pt x="149" y="206"/>
                  <a:pt x="149" y="206"/>
                  <a:pt x="149" y="206"/>
                </a:cubicBezTo>
                <a:cubicBezTo>
                  <a:pt x="149" y="207"/>
                  <a:pt x="150" y="208"/>
                  <a:pt x="150" y="209"/>
                </a:cubicBezTo>
                <a:cubicBezTo>
                  <a:pt x="150" y="209"/>
                  <a:pt x="150" y="209"/>
                  <a:pt x="150" y="209"/>
                </a:cubicBezTo>
                <a:cubicBezTo>
                  <a:pt x="150" y="209"/>
                  <a:pt x="150" y="209"/>
                  <a:pt x="150" y="209"/>
                </a:cubicBezTo>
                <a:cubicBezTo>
                  <a:pt x="150" y="208"/>
                  <a:pt x="151" y="207"/>
                  <a:pt x="149" y="206"/>
                </a:cubicBezTo>
                <a:close/>
                <a:moveTo>
                  <a:pt x="150" y="183"/>
                </a:moveTo>
                <a:cubicBezTo>
                  <a:pt x="151" y="182"/>
                  <a:pt x="151" y="181"/>
                  <a:pt x="151" y="180"/>
                </a:cubicBezTo>
                <a:cubicBezTo>
                  <a:pt x="150" y="181"/>
                  <a:pt x="150" y="181"/>
                  <a:pt x="150" y="183"/>
                </a:cubicBezTo>
                <a:close/>
                <a:moveTo>
                  <a:pt x="126" y="76"/>
                </a:moveTo>
                <a:cubicBezTo>
                  <a:pt x="126" y="76"/>
                  <a:pt x="125" y="76"/>
                  <a:pt x="125" y="76"/>
                </a:cubicBezTo>
                <a:cubicBezTo>
                  <a:pt x="125" y="77"/>
                  <a:pt x="125" y="78"/>
                  <a:pt x="126" y="79"/>
                </a:cubicBezTo>
                <a:cubicBezTo>
                  <a:pt x="126" y="78"/>
                  <a:pt x="126" y="77"/>
                  <a:pt x="126" y="76"/>
                </a:cubicBezTo>
                <a:close/>
                <a:moveTo>
                  <a:pt x="148" y="19"/>
                </a:moveTo>
                <a:cubicBezTo>
                  <a:pt x="148" y="18"/>
                  <a:pt x="148" y="18"/>
                  <a:pt x="148" y="17"/>
                </a:cubicBezTo>
                <a:cubicBezTo>
                  <a:pt x="147" y="17"/>
                  <a:pt x="147" y="17"/>
                  <a:pt x="146" y="17"/>
                </a:cubicBezTo>
                <a:cubicBezTo>
                  <a:pt x="146" y="17"/>
                  <a:pt x="145" y="17"/>
                  <a:pt x="145" y="17"/>
                </a:cubicBezTo>
                <a:cubicBezTo>
                  <a:pt x="145" y="18"/>
                  <a:pt x="146" y="18"/>
                  <a:pt x="146" y="18"/>
                </a:cubicBezTo>
                <a:cubicBezTo>
                  <a:pt x="147" y="19"/>
                  <a:pt x="147" y="19"/>
                  <a:pt x="148" y="19"/>
                </a:cubicBezTo>
                <a:close/>
                <a:moveTo>
                  <a:pt x="194" y="95"/>
                </a:moveTo>
                <a:cubicBezTo>
                  <a:pt x="194" y="95"/>
                  <a:pt x="194" y="95"/>
                  <a:pt x="194" y="95"/>
                </a:cubicBezTo>
                <a:cubicBezTo>
                  <a:pt x="196" y="94"/>
                  <a:pt x="197" y="93"/>
                  <a:pt x="199" y="92"/>
                </a:cubicBezTo>
                <a:cubicBezTo>
                  <a:pt x="199" y="92"/>
                  <a:pt x="199" y="92"/>
                  <a:pt x="199" y="92"/>
                </a:cubicBezTo>
                <a:cubicBezTo>
                  <a:pt x="199" y="92"/>
                  <a:pt x="199" y="92"/>
                  <a:pt x="199" y="92"/>
                </a:cubicBezTo>
                <a:cubicBezTo>
                  <a:pt x="197" y="93"/>
                  <a:pt x="196" y="94"/>
                  <a:pt x="194" y="95"/>
                </a:cubicBezTo>
                <a:cubicBezTo>
                  <a:pt x="194" y="95"/>
                  <a:pt x="194" y="95"/>
                  <a:pt x="194" y="95"/>
                </a:cubicBezTo>
                <a:close/>
                <a:moveTo>
                  <a:pt x="211" y="169"/>
                </a:moveTo>
                <a:cubicBezTo>
                  <a:pt x="211" y="170"/>
                  <a:pt x="212" y="170"/>
                  <a:pt x="212" y="170"/>
                </a:cubicBezTo>
                <a:cubicBezTo>
                  <a:pt x="213" y="170"/>
                  <a:pt x="213" y="170"/>
                  <a:pt x="213" y="170"/>
                </a:cubicBezTo>
                <a:cubicBezTo>
                  <a:pt x="213" y="169"/>
                  <a:pt x="212" y="169"/>
                  <a:pt x="212" y="168"/>
                </a:cubicBezTo>
                <a:cubicBezTo>
                  <a:pt x="211" y="169"/>
                  <a:pt x="211" y="169"/>
                  <a:pt x="211" y="169"/>
                </a:cubicBezTo>
                <a:close/>
                <a:moveTo>
                  <a:pt x="39" y="41"/>
                </a:moveTo>
                <a:cubicBezTo>
                  <a:pt x="40" y="40"/>
                  <a:pt x="41" y="39"/>
                  <a:pt x="41" y="38"/>
                </a:cubicBezTo>
                <a:cubicBezTo>
                  <a:pt x="42" y="38"/>
                  <a:pt x="42" y="37"/>
                  <a:pt x="41" y="37"/>
                </a:cubicBezTo>
                <a:cubicBezTo>
                  <a:pt x="41" y="37"/>
                  <a:pt x="41" y="37"/>
                  <a:pt x="41" y="38"/>
                </a:cubicBezTo>
                <a:cubicBezTo>
                  <a:pt x="41" y="38"/>
                  <a:pt x="41" y="39"/>
                  <a:pt x="40" y="39"/>
                </a:cubicBezTo>
                <a:cubicBezTo>
                  <a:pt x="40" y="39"/>
                  <a:pt x="39" y="39"/>
                  <a:pt x="39" y="39"/>
                </a:cubicBezTo>
                <a:cubicBezTo>
                  <a:pt x="39" y="40"/>
                  <a:pt x="39" y="40"/>
                  <a:pt x="39" y="41"/>
                </a:cubicBezTo>
                <a:close/>
                <a:moveTo>
                  <a:pt x="190" y="164"/>
                </a:moveTo>
                <a:cubicBezTo>
                  <a:pt x="189" y="165"/>
                  <a:pt x="189" y="165"/>
                  <a:pt x="189" y="166"/>
                </a:cubicBezTo>
                <a:cubicBezTo>
                  <a:pt x="189" y="166"/>
                  <a:pt x="190" y="166"/>
                  <a:pt x="191" y="166"/>
                </a:cubicBezTo>
                <a:cubicBezTo>
                  <a:pt x="191" y="167"/>
                  <a:pt x="191" y="167"/>
                  <a:pt x="191" y="166"/>
                </a:cubicBezTo>
                <a:cubicBezTo>
                  <a:pt x="191" y="166"/>
                  <a:pt x="190" y="165"/>
                  <a:pt x="190" y="164"/>
                </a:cubicBezTo>
                <a:close/>
                <a:moveTo>
                  <a:pt x="55" y="177"/>
                </a:moveTo>
                <a:cubicBezTo>
                  <a:pt x="55" y="177"/>
                  <a:pt x="55" y="177"/>
                  <a:pt x="55" y="177"/>
                </a:cubicBezTo>
                <a:cubicBezTo>
                  <a:pt x="56" y="177"/>
                  <a:pt x="56" y="177"/>
                  <a:pt x="57" y="176"/>
                </a:cubicBezTo>
                <a:cubicBezTo>
                  <a:pt x="57" y="176"/>
                  <a:pt x="57" y="175"/>
                  <a:pt x="56" y="175"/>
                </a:cubicBezTo>
                <a:cubicBezTo>
                  <a:pt x="56" y="176"/>
                  <a:pt x="55" y="176"/>
                  <a:pt x="55" y="177"/>
                </a:cubicBezTo>
                <a:close/>
                <a:moveTo>
                  <a:pt x="106" y="6"/>
                </a:moveTo>
                <a:cubicBezTo>
                  <a:pt x="106" y="7"/>
                  <a:pt x="106" y="7"/>
                  <a:pt x="107" y="8"/>
                </a:cubicBezTo>
                <a:cubicBezTo>
                  <a:pt x="107" y="7"/>
                  <a:pt x="107" y="7"/>
                  <a:pt x="108" y="6"/>
                </a:cubicBezTo>
                <a:cubicBezTo>
                  <a:pt x="107" y="6"/>
                  <a:pt x="107" y="6"/>
                  <a:pt x="106" y="6"/>
                </a:cubicBezTo>
                <a:close/>
                <a:moveTo>
                  <a:pt x="80" y="128"/>
                </a:moveTo>
                <a:cubicBezTo>
                  <a:pt x="80" y="128"/>
                  <a:pt x="76" y="125"/>
                  <a:pt x="75" y="125"/>
                </a:cubicBezTo>
                <a:cubicBezTo>
                  <a:pt x="77" y="126"/>
                  <a:pt x="79" y="127"/>
                  <a:pt x="80" y="128"/>
                </a:cubicBezTo>
                <a:close/>
                <a:moveTo>
                  <a:pt x="99" y="83"/>
                </a:moveTo>
                <a:cubicBezTo>
                  <a:pt x="100" y="83"/>
                  <a:pt x="100" y="83"/>
                  <a:pt x="100" y="83"/>
                </a:cubicBezTo>
                <a:cubicBezTo>
                  <a:pt x="99" y="82"/>
                  <a:pt x="98" y="81"/>
                  <a:pt x="97" y="80"/>
                </a:cubicBezTo>
                <a:cubicBezTo>
                  <a:pt x="97" y="80"/>
                  <a:pt x="97" y="80"/>
                  <a:pt x="97" y="80"/>
                </a:cubicBezTo>
                <a:cubicBezTo>
                  <a:pt x="98" y="81"/>
                  <a:pt x="99" y="82"/>
                  <a:pt x="99" y="83"/>
                </a:cubicBezTo>
                <a:close/>
                <a:moveTo>
                  <a:pt x="156" y="113"/>
                </a:moveTo>
                <a:cubicBezTo>
                  <a:pt x="155" y="114"/>
                  <a:pt x="154" y="116"/>
                  <a:pt x="154" y="117"/>
                </a:cubicBezTo>
                <a:cubicBezTo>
                  <a:pt x="155" y="116"/>
                  <a:pt x="155" y="116"/>
                  <a:pt x="155" y="116"/>
                </a:cubicBezTo>
                <a:cubicBezTo>
                  <a:pt x="155" y="115"/>
                  <a:pt x="156" y="114"/>
                  <a:pt x="156" y="113"/>
                </a:cubicBezTo>
                <a:close/>
                <a:moveTo>
                  <a:pt x="88" y="100"/>
                </a:moveTo>
                <a:cubicBezTo>
                  <a:pt x="89" y="100"/>
                  <a:pt x="89" y="100"/>
                  <a:pt x="89" y="100"/>
                </a:cubicBezTo>
                <a:cubicBezTo>
                  <a:pt x="90" y="100"/>
                  <a:pt x="90" y="99"/>
                  <a:pt x="91" y="99"/>
                </a:cubicBezTo>
                <a:cubicBezTo>
                  <a:pt x="90" y="98"/>
                  <a:pt x="90" y="98"/>
                  <a:pt x="90" y="98"/>
                </a:cubicBezTo>
                <a:cubicBezTo>
                  <a:pt x="89" y="99"/>
                  <a:pt x="89" y="99"/>
                  <a:pt x="88" y="100"/>
                </a:cubicBezTo>
                <a:close/>
                <a:moveTo>
                  <a:pt x="184" y="76"/>
                </a:moveTo>
                <a:cubicBezTo>
                  <a:pt x="183" y="77"/>
                  <a:pt x="183" y="77"/>
                  <a:pt x="183" y="79"/>
                </a:cubicBezTo>
                <a:cubicBezTo>
                  <a:pt x="184" y="78"/>
                  <a:pt x="184" y="78"/>
                  <a:pt x="185" y="77"/>
                </a:cubicBezTo>
                <a:cubicBezTo>
                  <a:pt x="185" y="77"/>
                  <a:pt x="185" y="77"/>
                  <a:pt x="184" y="76"/>
                </a:cubicBezTo>
                <a:close/>
                <a:moveTo>
                  <a:pt x="249" y="167"/>
                </a:moveTo>
                <a:cubicBezTo>
                  <a:pt x="250" y="168"/>
                  <a:pt x="252" y="169"/>
                  <a:pt x="253" y="170"/>
                </a:cubicBezTo>
                <a:cubicBezTo>
                  <a:pt x="253" y="169"/>
                  <a:pt x="253" y="169"/>
                  <a:pt x="253" y="169"/>
                </a:cubicBezTo>
                <a:cubicBezTo>
                  <a:pt x="252" y="168"/>
                  <a:pt x="250" y="167"/>
                  <a:pt x="249" y="167"/>
                </a:cubicBezTo>
                <a:close/>
                <a:moveTo>
                  <a:pt x="225" y="79"/>
                </a:moveTo>
                <a:cubicBezTo>
                  <a:pt x="226" y="77"/>
                  <a:pt x="227" y="76"/>
                  <a:pt x="228" y="75"/>
                </a:cubicBezTo>
                <a:cubicBezTo>
                  <a:pt x="227" y="76"/>
                  <a:pt x="225" y="77"/>
                  <a:pt x="224" y="78"/>
                </a:cubicBezTo>
                <a:cubicBezTo>
                  <a:pt x="224" y="78"/>
                  <a:pt x="224" y="78"/>
                  <a:pt x="225" y="79"/>
                </a:cubicBezTo>
                <a:close/>
                <a:moveTo>
                  <a:pt x="101" y="130"/>
                </a:moveTo>
                <a:cubicBezTo>
                  <a:pt x="100" y="129"/>
                  <a:pt x="99" y="128"/>
                  <a:pt x="98" y="127"/>
                </a:cubicBezTo>
                <a:cubicBezTo>
                  <a:pt x="99" y="128"/>
                  <a:pt x="100" y="131"/>
                  <a:pt x="100" y="131"/>
                </a:cubicBezTo>
                <a:cubicBezTo>
                  <a:pt x="100" y="131"/>
                  <a:pt x="101" y="130"/>
                  <a:pt x="101" y="130"/>
                </a:cubicBezTo>
                <a:close/>
                <a:moveTo>
                  <a:pt x="61" y="186"/>
                </a:moveTo>
                <a:cubicBezTo>
                  <a:pt x="60" y="187"/>
                  <a:pt x="60" y="187"/>
                  <a:pt x="60" y="187"/>
                </a:cubicBezTo>
                <a:cubicBezTo>
                  <a:pt x="60" y="188"/>
                  <a:pt x="60" y="188"/>
                  <a:pt x="61" y="189"/>
                </a:cubicBezTo>
                <a:cubicBezTo>
                  <a:pt x="61" y="188"/>
                  <a:pt x="61" y="187"/>
                  <a:pt x="61" y="186"/>
                </a:cubicBezTo>
                <a:close/>
                <a:moveTo>
                  <a:pt x="120" y="225"/>
                </a:moveTo>
                <a:cubicBezTo>
                  <a:pt x="121" y="224"/>
                  <a:pt x="121" y="224"/>
                  <a:pt x="121" y="224"/>
                </a:cubicBezTo>
                <a:cubicBezTo>
                  <a:pt x="121" y="223"/>
                  <a:pt x="120" y="223"/>
                  <a:pt x="120" y="222"/>
                </a:cubicBezTo>
                <a:cubicBezTo>
                  <a:pt x="119" y="223"/>
                  <a:pt x="120" y="224"/>
                  <a:pt x="120" y="225"/>
                </a:cubicBezTo>
                <a:close/>
                <a:moveTo>
                  <a:pt x="66" y="164"/>
                </a:moveTo>
                <a:cubicBezTo>
                  <a:pt x="68" y="163"/>
                  <a:pt x="68" y="163"/>
                  <a:pt x="67" y="162"/>
                </a:cubicBezTo>
                <a:cubicBezTo>
                  <a:pt x="67" y="162"/>
                  <a:pt x="66" y="162"/>
                  <a:pt x="66" y="163"/>
                </a:cubicBezTo>
                <a:cubicBezTo>
                  <a:pt x="66" y="163"/>
                  <a:pt x="66" y="164"/>
                  <a:pt x="66" y="164"/>
                </a:cubicBezTo>
                <a:close/>
                <a:moveTo>
                  <a:pt x="218" y="64"/>
                </a:moveTo>
                <a:cubicBezTo>
                  <a:pt x="219" y="65"/>
                  <a:pt x="219" y="66"/>
                  <a:pt x="219" y="67"/>
                </a:cubicBezTo>
                <a:cubicBezTo>
                  <a:pt x="220" y="66"/>
                  <a:pt x="220" y="65"/>
                  <a:pt x="220" y="65"/>
                </a:cubicBezTo>
                <a:cubicBezTo>
                  <a:pt x="220" y="65"/>
                  <a:pt x="219" y="65"/>
                  <a:pt x="218" y="64"/>
                </a:cubicBezTo>
                <a:close/>
                <a:moveTo>
                  <a:pt x="219" y="194"/>
                </a:moveTo>
                <a:cubicBezTo>
                  <a:pt x="218" y="194"/>
                  <a:pt x="218" y="193"/>
                  <a:pt x="217" y="193"/>
                </a:cubicBezTo>
                <a:cubicBezTo>
                  <a:pt x="217" y="193"/>
                  <a:pt x="217" y="193"/>
                  <a:pt x="217" y="194"/>
                </a:cubicBezTo>
                <a:cubicBezTo>
                  <a:pt x="217" y="194"/>
                  <a:pt x="217" y="195"/>
                  <a:pt x="218" y="195"/>
                </a:cubicBezTo>
                <a:cubicBezTo>
                  <a:pt x="218" y="195"/>
                  <a:pt x="218" y="194"/>
                  <a:pt x="219" y="194"/>
                </a:cubicBezTo>
                <a:close/>
                <a:moveTo>
                  <a:pt x="36" y="62"/>
                </a:moveTo>
                <a:cubicBezTo>
                  <a:pt x="36" y="61"/>
                  <a:pt x="36" y="60"/>
                  <a:pt x="35" y="59"/>
                </a:cubicBezTo>
                <a:cubicBezTo>
                  <a:pt x="35" y="59"/>
                  <a:pt x="35" y="59"/>
                  <a:pt x="35" y="59"/>
                </a:cubicBezTo>
                <a:cubicBezTo>
                  <a:pt x="35" y="60"/>
                  <a:pt x="35" y="61"/>
                  <a:pt x="34" y="62"/>
                </a:cubicBezTo>
                <a:cubicBezTo>
                  <a:pt x="35" y="62"/>
                  <a:pt x="35" y="62"/>
                  <a:pt x="36" y="62"/>
                </a:cubicBezTo>
                <a:close/>
                <a:moveTo>
                  <a:pt x="53" y="208"/>
                </a:moveTo>
                <a:cubicBezTo>
                  <a:pt x="53" y="208"/>
                  <a:pt x="53" y="208"/>
                  <a:pt x="53" y="208"/>
                </a:cubicBezTo>
                <a:cubicBezTo>
                  <a:pt x="53" y="207"/>
                  <a:pt x="53" y="205"/>
                  <a:pt x="52" y="204"/>
                </a:cubicBezTo>
                <a:cubicBezTo>
                  <a:pt x="52" y="204"/>
                  <a:pt x="52" y="204"/>
                  <a:pt x="52" y="203"/>
                </a:cubicBezTo>
                <a:cubicBezTo>
                  <a:pt x="52" y="204"/>
                  <a:pt x="52" y="204"/>
                  <a:pt x="52" y="204"/>
                </a:cubicBezTo>
                <a:cubicBezTo>
                  <a:pt x="52" y="205"/>
                  <a:pt x="52" y="206"/>
                  <a:pt x="52" y="207"/>
                </a:cubicBezTo>
                <a:cubicBezTo>
                  <a:pt x="52" y="208"/>
                  <a:pt x="53" y="208"/>
                  <a:pt x="53" y="208"/>
                </a:cubicBezTo>
                <a:close/>
                <a:moveTo>
                  <a:pt x="225" y="41"/>
                </a:moveTo>
                <a:cubicBezTo>
                  <a:pt x="225" y="41"/>
                  <a:pt x="225" y="41"/>
                  <a:pt x="225" y="41"/>
                </a:cubicBezTo>
                <a:cubicBezTo>
                  <a:pt x="224" y="42"/>
                  <a:pt x="223" y="42"/>
                  <a:pt x="222" y="43"/>
                </a:cubicBezTo>
                <a:cubicBezTo>
                  <a:pt x="222" y="43"/>
                  <a:pt x="222" y="43"/>
                  <a:pt x="223" y="44"/>
                </a:cubicBezTo>
                <a:cubicBezTo>
                  <a:pt x="223" y="43"/>
                  <a:pt x="224" y="42"/>
                  <a:pt x="225" y="41"/>
                </a:cubicBezTo>
                <a:close/>
                <a:moveTo>
                  <a:pt x="149" y="157"/>
                </a:moveTo>
                <a:cubicBezTo>
                  <a:pt x="150" y="158"/>
                  <a:pt x="150" y="159"/>
                  <a:pt x="151" y="159"/>
                </a:cubicBezTo>
                <a:cubicBezTo>
                  <a:pt x="151" y="159"/>
                  <a:pt x="151" y="159"/>
                  <a:pt x="151" y="159"/>
                </a:cubicBezTo>
                <a:cubicBezTo>
                  <a:pt x="151" y="158"/>
                  <a:pt x="150" y="157"/>
                  <a:pt x="149" y="156"/>
                </a:cubicBezTo>
                <a:cubicBezTo>
                  <a:pt x="149" y="156"/>
                  <a:pt x="149" y="157"/>
                  <a:pt x="149" y="157"/>
                </a:cubicBezTo>
                <a:close/>
                <a:moveTo>
                  <a:pt x="152" y="97"/>
                </a:moveTo>
                <a:cubicBezTo>
                  <a:pt x="151" y="98"/>
                  <a:pt x="151" y="98"/>
                  <a:pt x="150" y="98"/>
                </a:cubicBezTo>
                <a:cubicBezTo>
                  <a:pt x="150" y="99"/>
                  <a:pt x="150" y="99"/>
                  <a:pt x="151" y="99"/>
                </a:cubicBezTo>
                <a:cubicBezTo>
                  <a:pt x="152" y="99"/>
                  <a:pt x="152" y="98"/>
                  <a:pt x="152" y="97"/>
                </a:cubicBezTo>
                <a:close/>
                <a:moveTo>
                  <a:pt x="44" y="73"/>
                </a:moveTo>
                <a:cubicBezTo>
                  <a:pt x="44" y="73"/>
                  <a:pt x="44" y="73"/>
                  <a:pt x="44" y="73"/>
                </a:cubicBezTo>
                <a:cubicBezTo>
                  <a:pt x="43" y="74"/>
                  <a:pt x="43" y="75"/>
                  <a:pt x="42" y="76"/>
                </a:cubicBezTo>
                <a:cubicBezTo>
                  <a:pt x="42" y="76"/>
                  <a:pt x="42" y="76"/>
                  <a:pt x="42" y="76"/>
                </a:cubicBezTo>
                <a:cubicBezTo>
                  <a:pt x="43" y="76"/>
                  <a:pt x="43" y="75"/>
                  <a:pt x="44" y="75"/>
                </a:cubicBezTo>
                <a:cubicBezTo>
                  <a:pt x="44" y="75"/>
                  <a:pt x="44" y="75"/>
                  <a:pt x="44" y="74"/>
                </a:cubicBezTo>
                <a:cubicBezTo>
                  <a:pt x="44" y="74"/>
                  <a:pt x="44" y="73"/>
                  <a:pt x="44" y="73"/>
                </a:cubicBezTo>
                <a:close/>
                <a:moveTo>
                  <a:pt x="42" y="160"/>
                </a:moveTo>
                <a:cubicBezTo>
                  <a:pt x="42" y="160"/>
                  <a:pt x="42" y="160"/>
                  <a:pt x="42" y="160"/>
                </a:cubicBezTo>
                <a:cubicBezTo>
                  <a:pt x="44" y="160"/>
                  <a:pt x="45" y="159"/>
                  <a:pt x="46" y="158"/>
                </a:cubicBezTo>
                <a:cubicBezTo>
                  <a:pt x="46" y="158"/>
                  <a:pt x="45" y="158"/>
                  <a:pt x="45" y="158"/>
                </a:cubicBezTo>
                <a:cubicBezTo>
                  <a:pt x="44" y="158"/>
                  <a:pt x="43" y="159"/>
                  <a:pt x="42" y="160"/>
                </a:cubicBezTo>
                <a:close/>
                <a:moveTo>
                  <a:pt x="164" y="205"/>
                </a:moveTo>
                <a:cubicBezTo>
                  <a:pt x="164" y="205"/>
                  <a:pt x="164" y="205"/>
                  <a:pt x="164" y="205"/>
                </a:cubicBezTo>
                <a:cubicBezTo>
                  <a:pt x="164" y="208"/>
                  <a:pt x="164" y="212"/>
                  <a:pt x="164" y="216"/>
                </a:cubicBezTo>
                <a:cubicBezTo>
                  <a:pt x="164" y="216"/>
                  <a:pt x="164" y="216"/>
                  <a:pt x="164" y="216"/>
                </a:cubicBezTo>
                <a:cubicBezTo>
                  <a:pt x="164" y="212"/>
                  <a:pt x="164" y="208"/>
                  <a:pt x="164" y="205"/>
                </a:cubicBezTo>
                <a:close/>
                <a:moveTo>
                  <a:pt x="48" y="191"/>
                </a:moveTo>
                <a:cubicBezTo>
                  <a:pt x="50" y="190"/>
                  <a:pt x="50" y="190"/>
                  <a:pt x="49" y="188"/>
                </a:cubicBezTo>
                <a:cubicBezTo>
                  <a:pt x="48" y="190"/>
                  <a:pt x="48" y="191"/>
                  <a:pt x="48" y="191"/>
                </a:cubicBezTo>
                <a:close/>
                <a:moveTo>
                  <a:pt x="166" y="74"/>
                </a:moveTo>
                <a:cubicBezTo>
                  <a:pt x="165" y="74"/>
                  <a:pt x="165" y="74"/>
                  <a:pt x="165" y="74"/>
                </a:cubicBezTo>
                <a:cubicBezTo>
                  <a:pt x="165" y="75"/>
                  <a:pt x="164" y="75"/>
                  <a:pt x="163" y="75"/>
                </a:cubicBezTo>
                <a:cubicBezTo>
                  <a:pt x="162" y="76"/>
                  <a:pt x="162" y="76"/>
                  <a:pt x="163" y="77"/>
                </a:cubicBezTo>
                <a:cubicBezTo>
                  <a:pt x="164" y="76"/>
                  <a:pt x="165" y="75"/>
                  <a:pt x="166" y="74"/>
                </a:cubicBezTo>
                <a:close/>
                <a:moveTo>
                  <a:pt x="119" y="213"/>
                </a:moveTo>
                <a:cubicBezTo>
                  <a:pt x="119" y="213"/>
                  <a:pt x="119" y="213"/>
                  <a:pt x="119" y="213"/>
                </a:cubicBezTo>
                <a:cubicBezTo>
                  <a:pt x="119" y="213"/>
                  <a:pt x="119" y="214"/>
                  <a:pt x="119" y="215"/>
                </a:cubicBezTo>
                <a:cubicBezTo>
                  <a:pt x="120" y="215"/>
                  <a:pt x="120" y="215"/>
                  <a:pt x="121" y="215"/>
                </a:cubicBezTo>
                <a:cubicBezTo>
                  <a:pt x="120" y="214"/>
                  <a:pt x="120" y="213"/>
                  <a:pt x="119" y="213"/>
                </a:cubicBezTo>
                <a:close/>
                <a:moveTo>
                  <a:pt x="77" y="112"/>
                </a:moveTo>
                <a:cubicBezTo>
                  <a:pt x="77" y="113"/>
                  <a:pt x="78" y="113"/>
                  <a:pt x="78" y="113"/>
                </a:cubicBezTo>
                <a:cubicBezTo>
                  <a:pt x="78" y="113"/>
                  <a:pt x="79" y="113"/>
                  <a:pt x="80" y="113"/>
                </a:cubicBezTo>
                <a:cubicBezTo>
                  <a:pt x="79" y="112"/>
                  <a:pt x="79" y="112"/>
                  <a:pt x="78" y="112"/>
                </a:cubicBezTo>
                <a:cubicBezTo>
                  <a:pt x="78" y="112"/>
                  <a:pt x="77" y="112"/>
                  <a:pt x="77" y="112"/>
                </a:cubicBezTo>
                <a:close/>
                <a:moveTo>
                  <a:pt x="58" y="190"/>
                </a:moveTo>
                <a:cubicBezTo>
                  <a:pt x="58" y="191"/>
                  <a:pt x="59" y="192"/>
                  <a:pt x="60" y="193"/>
                </a:cubicBezTo>
                <a:cubicBezTo>
                  <a:pt x="59" y="192"/>
                  <a:pt x="59" y="191"/>
                  <a:pt x="58" y="190"/>
                </a:cubicBezTo>
                <a:cubicBezTo>
                  <a:pt x="58" y="190"/>
                  <a:pt x="58" y="190"/>
                  <a:pt x="58" y="190"/>
                </a:cubicBezTo>
                <a:close/>
                <a:moveTo>
                  <a:pt x="154" y="193"/>
                </a:moveTo>
                <a:cubicBezTo>
                  <a:pt x="153" y="195"/>
                  <a:pt x="153" y="196"/>
                  <a:pt x="154" y="196"/>
                </a:cubicBezTo>
                <a:cubicBezTo>
                  <a:pt x="155" y="195"/>
                  <a:pt x="155" y="194"/>
                  <a:pt x="154" y="193"/>
                </a:cubicBezTo>
                <a:close/>
                <a:moveTo>
                  <a:pt x="135" y="60"/>
                </a:moveTo>
                <a:cubicBezTo>
                  <a:pt x="135" y="60"/>
                  <a:pt x="135" y="60"/>
                  <a:pt x="135" y="60"/>
                </a:cubicBezTo>
                <a:cubicBezTo>
                  <a:pt x="134" y="60"/>
                  <a:pt x="134" y="61"/>
                  <a:pt x="133" y="61"/>
                </a:cubicBezTo>
                <a:cubicBezTo>
                  <a:pt x="133" y="61"/>
                  <a:pt x="133" y="62"/>
                  <a:pt x="133" y="62"/>
                </a:cubicBezTo>
                <a:cubicBezTo>
                  <a:pt x="134" y="61"/>
                  <a:pt x="135" y="61"/>
                  <a:pt x="135" y="60"/>
                </a:cubicBezTo>
                <a:close/>
                <a:moveTo>
                  <a:pt x="228" y="194"/>
                </a:moveTo>
                <a:cubicBezTo>
                  <a:pt x="229" y="195"/>
                  <a:pt x="229" y="196"/>
                  <a:pt x="229" y="196"/>
                </a:cubicBezTo>
                <a:cubicBezTo>
                  <a:pt x="230" y="196"/>
                  <a:pt x="230" y="195"/>
                  <a:pt x="230" y="194"/>
                </a:cubicBezTo>
                <a:cubicBezTo>
                  <a:pt x="229" y="194"/>
                  <a:pt x="229" y="194"/>
                  <a:pt x="228" y="194"/>
                </a:cubicBezTo>
                <a:close/>
                <a:moveTo>
                  <a:pt x="57" y="181"/>
                </a:moveTo>
                <a:cubicBezTo>
                  <a:pt x="56" y="181"/>
                  <a:pt x="55" y="180"/>
                  <a:pt x="55" y="180"/>
                </a:cubicBezTo>
                <a:cubicBezTo>
                  <a:pt x="55" y="180"/>
                  <a:pt x="55" y="180"/>
                  <a:pt x="55" y="180"/>
                </a:cubicBezTo>
                <a:cubicBezTo>
                  <a:pt x="55" y="181"/>
                  <a:pt x="55" y="181"/>
                  <a:pt x="56" y="182"/>
                </a:cubicBezTo>
                <a:cubicBezTo>
                  <a:pt x="56" y="182"/>
                  <a:pt x="56" y="181"/>
                  <a:pt x="57" y="181"/>
                </a:cubicBezTo>
                <a:close/>
                <a:moveTo>
                  <a:pt x="141" y="209"/>
                </a:moveTo>
                <a:cubicBezTo>
                  <a:pt x="141" y="211"/>
                  <a:pt x="142" y="211"/>
                  <a:pt x="142" y="212"/>
                </a:cubicBezTo>
                <a:cubicBezTo>
                  <a:pt x="142" y="212"/>
                  <a:pt x="143" y="212"/>
                  <a:pt x="143" y="211"/>
                </a:cubicBezTo>
                <a:cubicBezTo>
                  <a:pt x="142" y="211"/>
                  <a:pt x="142" y="210"/>
                  <a:pt x="141" y="209"/>
                </a:cubicBezTo>
                <a:close/>
                <a:moveTo>
                  <a:pt x="29" y="58"/>
                </a:moveTo>
                <a:cubicBezTo>
                  <a:pt x="29" y="58"/>
                  <a:pt x="29" y="58"/>
                  <a:pt x="29" y="59"/>
                </a:cubicBezTo>
                <a:cubicBezTo>
                  <a:pt x="29" y="58"/>
                  <a:pt x="30" y="58"/>
                  <a:pt x="30" y="57"/>
                </a:cubicBezTo>
                <a:cubicBezTo>
                  <a:pt x="31" y="57"/>
                  <a:pt x="31" y="57"/>
                  <a:pt x="31" y="55"/>
                </a:cubicBezTo>
                <a:cubicBezTo>
                  <a:pt x="30" y="56"/>
                  <a:pt x="29" y="57"/>
                  <a:pt x="29" y="58"/>
                </a:cubicBezTo>
                <a:close/>
                <a:moveTo>
                  <a:pt x="226" y="52"/>
                </a:moveTo>
                <a:cubicBezTo>
                  <a:pt x="225" y="52"/>
                  <a:pt x="225" y="53"/>
                  <a:pt x="224" y="53"/>
                </a:cubicBezTo>
                <a:cubicBezTo>
                  <a:pt x="224" y="53"/>
                  <a:pt x="225" y="54"/>
                  <a:pt x="225" y="54"/>
                </a:cubicBezTo>
                <a:cubicBezTo>
                  <a:pt x="225" y="54"/>
                  <a:pt x="226" y="53"/>
                  <a:pt x="226" y="53"/>
                </a:cubicBezTo>
                <a:cubicBezTo>
                  <a:pt x="226" y="53"/>
                  <a:pt x="226" y="52"/>
                  <a:pt x="226" y="52"/>
                </a:cubicBezTo>
                <a:close/>
                <a:moveTo>
                  <a:pt x="58" y="215"/>
                </a:moveTo>
                <a:cubicBezTo>
                  <a:pt x="57" y="215"/>
                  <a:pt x="57" y="215"/>
                  <a:pt x="57" y="215"/>
                </a:cubicBezTo>
                <a:cubicBezTo>
                  <a:pt x="56" y="216"/>
                  <a:pt x="55" y="217"/>
                  <a:pt x="54" y="218"/>
                </a:cubicBezTo>
                <a:cubicBezTo>
                  <a:pt x="53" y="219"/>
                  <a:pt x="53" y="219"/>
                  <a:pt x="53" y="219"/>
                </a:cubicBezTo>
                <a:cubicBezTo>
                  <a:pt x="53" y="219"/>
                  <a:pt x="53" y="219"/>
                  <a:pt x="53" y="219"/>
                </a:cubicBezTo>
                <a:cubicBezTo>
                  <a:pt x="55" y="218"/>
                  <a:pt x="56" y="216"/>
                  <a:pt x="58" y="215"/>
                </a:cubicBezTo>
                <a:close/>
                <a:moveTo>
                  <a:pt x="32" y="171"/>
                </a:moveTo>
                <a:cubicBezTo>
                  <a:pt x="32" y="171"/>
                  <a:pt x="32" y="171"/>
                  <a:pt x="32" y="170"/>
                </a:cubicBezTo>
                <a:cubicBezTo>
                  <a:pt x="32" y="170"/>
                  <a:pt x="32" y="169"/>
                  <a:pt x="32" y="169"/>
                </a:cubicBezTo>
                <a:cubicBezTo>
                  <a:pt x="32" y="169"/>
                  <a:pt x="32" y="169"/>
                  <a:pt x="32" y="168"/>
                </a:cubicBezTo>
                <a:cubicBezTo>
                  <a:pt x="32" y="169"/>
                  <a:pt x="31" y="169"/>
                  <a:pt x="31" y="169"/>
                </a:cubicBezTo>
                <a:cubicBezTo>
                  <a:pt x="31" y="170"/>
                  <a:pt x="31" y="170"/>
                  <a:pt x="32" y="171"/>
                </a:cubicBezTo>
                <a:close/>
                <a:moveTo>
                  <a:pt x="125" y="160"/>
                </a:moveTo>
                <a:cubicBezTo>
                  <a:pt x="125" y="160"/>
                  <a:pt x="125" y="160"/>
                  <a:pt x="125" y="160"/>
                </a:cubicBezTo>
                <a:cubicBezTo>
                  <a:pt x="125" y="161"/>
                  <a:pt x="126" y="162"/>
                  <a:pt x="126" y="163"/>
                </a:cubicBezTo>
                <a:cubicBezTo>
                  <a:pt x="126" y="162"/>
                  <a:pt x="127" y="162"/>
                  <a:pt x="127" y="162"/>
                </a:cubicBezTo>
                <a:cubicBezTo>
                  <a:pt x="126" y="161"/>
                  <a:pt x="126" y="160"/>
                  <a:pt x="125" y="160"/>
                </a:cubicBezTo>
                <a:close/>
                <a:moveTo>
                  <a:pt x="149" y="179"/>
                </a:moveTo>
                <a:cubicBezTo>
                  <a:pt x="150" y="179"/>
                  <a:pt x="150" y="178"/>
                  <a:pt x="151" y="178"/>
                </a:cubicBezTo>
                <a:cubicBezTo>
                  <a:pt x="150" y="177"/>
                  <a:pt x="149" y="177"/>
                  <a:pt x="149" y="177"/>
                </a:cubicBezTo>
                <a:cubicBezTo>
                  <a:pt x="149" y="177"/>
                  <a:pt x="149" y="177"/>
                  <a:pt x="149" y="177"/>
                </a:cubicBezTo>
                <a:cubicBezTo>
                  <a:pt x="149" y="177"/>
                  <a:pt x="149" y="178"/>
                  <a:pt x="149" y="179"/>
                </a:cubicBezTo>
                <a:close/>
                <a:moveTo>
                  <a:pt x="62" y="146"/>
                </a:moveTo>
                <a:cubicBezTo>
                  <a:pt x="62" y="146"/>
                  <a:pt x="62" y="146"/>
                  <a:pt x="62" y="146"/>
                </a:cubicBezTo>
                <a:cubicBezTo>
                  <a:pt x="63" y="145"/>
                  <a:pt x="65" y="145"/>
                  <a:pt x="66" y="144"/>
                </a:cubicBezTo>
                <a:cubicBezTo>
                  <a:pt x="66" y="144"/>
                  <a:pt x="66" y="143"/>
                  <a:pt x="66" y="143"/>
                </a:cubicBezTo>
                <a:cubicBezTo>
                  <a:pt x="66" y="143"/>
                  <a:pt x="66" y="143"/>
                  <a:pt x="66" y="143"/>
                </a:cubicBezTo>
                <a:cubicBezTo>
                  <a:pt x="65" y="144"/>
                  <a:pt x="63" y="145"/>
                  <a:pt x="62" y="146"/>
                </a:cubicBezTo>
                <a:close/>
                <a:moveTo>
                  <a:pt x="118" y="187"/>
                </a:moveTo>
                <a:cubicBezTo>
                  <a:pt x="118" y="186"/>
                  <a:pt x="119" y="183"/>
                  <a:pt x="119" y="183"/>
                </a:cubicBezTo>
                <a:cubicBezTo>
                  <a:pt x="118" y="183"/>
                  <a:pt x="118" y="183"/>
                  <a:pt x="118" y="183"/>
                </a:cubicBezTo>
                <a:cubicBezTo>
                  <a:pt x="118" y="185"/>
                  <a:pt x="118" y="186"/>
                  <a:pt x="118" y="187"/>
                </a:cubicBezTo>
                <a:close/>
                <a:moveTo>
                  <a:pt x="143" y="238"/>
                </a:moveTo>
                <a:cubicBezTo>
                  <a:pt x="143" y="240"/>
                  <a:pt x="144" y="241"/>
                  <a:pt x="145" y="242"/>
                </a:cubicBezTo>
                <a:cubicBezTo>
                  <a:pt x="145" y="242"/>
                  <a:pt x="145" y="242"/>
                  <a:pt x="145" y="242"/>
                </a:cubicBezTo>
                <a:cubicBezTo>
                  <a:pt x="145" y="241"/>
                  <a:pt x="144" y="240"/>
                  <a:pt x="144" y="240"/>
                </a:cubicBezTo>
                <a:cubicBezTo>
                  <a:pt x="144" y="239"/>
                  <a:pt x="143" y="239"/>
                  <a:pt x="143" y="238"/>
                </a:cubicBezTo>
                <a:close/>
                <a:moveTo>
                  <a:pt x="99" y="171"/>
                </a:moveTo>
                <a:cubicBezTo>
                  <a:pt x="97" y="172"/>
                  <a:pt x="96" y="174"/>
                  <a:pt x="96" y="174"/>
                </a:cubicBezTo>
                <a:cubicBezTo>
                  <a:pt x="97" y="174"/>
                  <a:pt x="98" y="173"/>
                  <a:pt x="99" y="171"/>
                </a:cubicBezTo>
                <a:close/>
                <a:moveTo>
                  <a:pt x="181" y="72"/>
                </a:moveTo>
                <a:cubicBezTo>
                  <a:pt x="181" y="72"/>
                  <a:pt x="181" y="73"/>
                  <a:pt x="181" y="73"/>
                </a:cubicBezTo>
                <a:cubicBezTo>
                  <a:pt x="182" y="73"/>
                  <a:pt x="182" y="73"/>
                  <a:pt x="183" y="74"/>
                </a:cubicBezTo>
                <a:cubicBezTo>
                  <a:pt x="183" y="74"/>
                  <a:pt x="183" y="74"/>
                  <a:pt x="183" y="73"/>
                </a:cubicBezTo>
                <a:cubicBezTo>
                  <a:pt x="183" y="73"/>
                  <a:pt x="183" y="72"/>
                  <a:pt x="183" y="72"/>
                </a:cubicBezTo>
                <a:cubicBezTo>
                  <a:pt x="182" y="72"/>
                  <a:pt x="182" y="72"/>
                  <a:pt x="181" y="72"/>
                </a:cubicBezTo>
                <a:close/>
                <a:moveTo>
                  <a:pt x="143" y="25"/>
                </a:moveTo>
                <a:cubicBezTo>
                  <a:pt x="144" y="24"/>
                  <a:pt x="145" y="23"/>
                  <a:pt x="146" y="23"/>
                </a:cubicBezTo>
                <a:cubicBezTo>
                  <a:pt x="146" y="23"/>
                  <a:pt x="146" y="23"/>
                  <a:pt x="146" y="23"/>
                </a:cubicBezTo>
                <a:cubicBezTo>
                  <a:pt x="145" y="23"/>
                  <a:pt x="144" y="24"/>
                  <a:pt x="143" y="24"/>
                </a:cubicBezTo>
                <a:cubicBezTo>
                  <a:pt x="143" y="24"/>
                  <a:pt x="143" y="25"/>
                  <a:pt x="143" y="25"/>
                </a:cubicBezTo>
                <a:close/>
                <a:moveTo>
                  <a:pt x="216" y="207"/>
                </a:moveTo>
                <a:cubicBezTo>
                  <a:pt x="216" y="208"/>
                  <a:pt x="216" y="208"/>
                  <a:pt x="216" y="208"/>
                </a:cubicBezTo>
                <a:cubicBezTo>
                  <a:pt x="217" y="209"/>
                  <a:pt x="218" y="209"/>
                  <a:pt x="219" y="210"/>
                </a:cubicBezTo>
                <a:cubicBezTo>
                  <a:pt x="219" y="210"/>
                  <a:pt x="219" y="209"/>
                  <a:pt x="219" y="209"/>
                </a:cubicBezTo>
                <a:cubicBezTo>
                  <a:pt x="218" y="209"/>
                  <a:pt x="217" y="208"/>
                  <a:pt x="216" y="207"/>
                </a:cubicBezTo>
                <a:close/>
                <a:moveTo>
                  <a:pt x="117" y="21"/>
                </a:moveTo>
                <a:cubicBezTo>
                  <a:pt x="118" y="22"/>
                  <a:pt x="118" y="22"/>
                  <a:pt x="118" y="22"/>
                </a:cubicBezTo>
                <a:cubicBezTo>
                  <a:pt x="119" y="21"/>
                  <a:pt x="120" y="20"/>
                  <a:pt x="121" y="19"/>
                </a:cubicBezTo>
                <a:cubicBezTo>
                  <a:pt x="121" y="19"/>
                  <a:pt x="121" y="19"/>
                  <a:pt x="121" y="19"/>
                </a:cubicBezTo>
                <a:cubicBezTo>
                  <a:pt x="120" y="20"/>
                  <a:pt x="119" y="21"/>
                  <a:pt x="117" y="21"/>
                </a:cubicBezTo>
                <a:close/>
                <a:moveTo>
                  <a:pt x="54" y="198"/>
                </a:moveTo>
                <a:cubicBezTo>
                  <a:pt x="54" y="198"/>
                  <a:pt x="54" y="198"/>
                  <a:pt x="55" y="198"/>
                </a:cubicBezTo>
                <a:cubicBezTo>
                  <a:pt x="55" y="197"/>
                  <a:pt x="55" y="196"/>
                  <a:pt x="55" y="195"/>
                </a:cubicBezTo>
                <a:cubicBezTo>
                  <a:pt x="54" y="196"/>
                  <a:pt x="54" y="197"/>
                  <a:pt x="54" y="198"/>
                </a:cubicBezTo>
                <a:close/>
                <a:moveTo>
                  <a:pt x="62" y="200"/>
                </a:moveTo>
                <a:cubicBezTo>
                  <a:pt x="62" y="200"/>
                  <a:pt x="62" y="200"/>
                  <a:pt x="62" y="200"/>
                </a:cubicBezTo>
                <a:cubicBezTo>
                  <a:pt x="63" y="200"/>
                  <a:pt x="63" y="199"/>
                  <a:pt x="63" y="198"/>
                </a:cubicBezTo>
                <a:cubicBezTo>
                  <a:pt x="63" y="198"/>
                  <a:pt x="63" y="198"/>
                  <a:pt x="62" y="198"/>
                </a:cubicBezTo>
                <a:cubicBezTo>
                  <a:pt x="62" y="199"/>
                  <a:pt x="62" y="200"/>
                  <a:pt x="62" y="200"/>
                </a:cubicBezTo>
                <a:close/>
                <a:moveTo>
                  <a:pt x="110" y="225"/>
                </a:moveTo>
                <a:cubicBezTo>
                  <a:pt x="110" y="225"/>
                  <a:pt x="109" y="225"/>
                  <a:pt x="109" y="225"/>
                </a:cubicBezTo>
                <a:cubicBezTo>
                  <a:pt x="110" y="227"/>
                  <a:pt x="110" y="230"/>
                  <a:pt x="110" y="232"/>
                </a:cubicBezTo>
                <a:cubicBezTo>
                  <a:pt x="110" y="232"/>
                  <a:pt x="110" y="232"/>
                  <a:pt x="110" y="232"/>
                </a:cubicBezTo>
                <a:cubicBezTo>
                  <a:pt x="110" y="230"/>
                  <a:pt x="110" y="227"/>
                  <a:pt x="110" y="225"/>
                </a:cubicBezTo>
                <a:close/>
                <a:moveTo>
                  <a:pt x="64" y="184"/>
                </a:moveTo>
                <a:cubicBezTo>
                  <a:pt x="63" y="184"/>
                  <a:pt x="63" y="184"/>
                  <a:pt x="63" y="184"/>
                </a:cubicBezTo>
                <a:cubicBezTo>
                  <a:pt x="63" y="185"/>
                  <a:pt x="63" y="186"/>
                  <a:pt x="63" y="187"/>
                </a:cubicBezTo>
                <a:cubicBezTo>
                  <a:pt x="63" y="186"/>
                  <a:pt x="64" y="185"/>
                  <a:pt x="64" y="184"/>
                </a:cubicBezTo>
                <a:close/>
                <a:moveTo>
                  <a:pt x="195" y="101"/>
                </a:moveTo>
                <a:cubicBezTo>
                  <a:pt x="196" y="101"/>
                  <a:pt x="196" y="101"/>
                  <a:pt x="196" y="100"/>
                </a:cubicBezTo>
                <a:cubicBezTo>
                  <a:pt x="197" y="100"/>
                  <a:pt x="197" y="100"/>
                  <a:pt x="198" y="99"/>
                </a:cubicBezTo>
                <a:cubicBezTo>
                  <a:pt x="198" y="99"/>
                  <a:pt x="198" y="99"/>
                  <a:pt x="199" y="99"/>
                </a:cubicBezTo>
                <a:cubicBezTo>
                  <a:pt x="199" y="98"/>
                  <a:pt x="199" y="98"/>
                  <a:pt x="199" y="98"/>
                </a:cubicBezTo>
                <a:cubicBezTo>
                  <a:pt x="197" y="99"/>
                  <a:pt x="196" y="100"/>
                  <a:pt x="195" y="101"/>
                </a:cubicBezTo>
                <a:cubicBezTo>
                  <a:pt x="195" y="101"/>
                  <a:pt x="195" y="101"/>
                  <a:pt x="195" y="101"/>
                </a:cubicBezTo>
                <a:close/>
                <a:moveTo>
                  <a:pt x="84" y="150"/>
                </a:moveTo>
                <a:cubicBezTo>
                  <a:pt x="84" y="150"/>
                  <a:pt x="83" y="151"/>
                  <a:pt x="83" y="152"/>
                </a:cubicBezTo>
                <a:cubicBezTo>
                  <a:pt x="83" y="152"/>
                  <a:pt x="83" y="152"/>
                  <a:pt x="84" y="153"/>
                </a:cubicBezTo>
                <a:cubicBezTo>
                  <a:pt x="84" y="152"/>
                  <a:pt x="85" y="151"/>
                  <a:pt x="84" y="150"/>
                </a:cubicBezTo>
                <a:close/>
                <a:moveTo>
                  <a:pt x="135" y="180"/>
                </a:moveTo>
                <a:cubicBezTo>
                  <a:pt x="135" y="180"/>
                  <a:pt x="136" y="181"/>
                  <a:pt x="136" y="181"/>
                </a:cubicBezTo>
                <a:cubicBezTo>
                  <a:pt x="136" y="181"/>
                  <a:pt x="136" y="182"/>
                  <a:pt x="137" y="182"/>
                </a:cubicBezTo>
                <a:cubicBezTo>
                  <a:pt x="137" y="181"/>
                  <a:pt x="136" y="180"/>
                  <a:pt x="136" y="179"/>
                </a:cubicBezTo>
                <a:cubicBezTo>
                  <a:pt x="136" y="179"/>
                  <a:pt x="136" y="179"/>
                  <a:pt x="135" y="180"/>
                </a:cubicBezTo>
                <a:close/>
                <a:moveTo>
                  <a:pt x="83" y="155"/>
                </a:moveTo>
                <a:cubicBezTo>
                  <a:pt x="83" y="155"/>
                  <a:pt x="82" y="155"/>
                  <a:pt x="82" y="155"/>
                </a:cubicBezTo>
                <a:cubicBezTo>
                  <a:pt x="82" y="155"/>
                  <a:pt x="81" y="156"/>
                  <a:pt x="80" y="157"/>
                </a:cubicBezTo>
                <a:cubicBezTo>
                  <a:pt x="80" y="157"/>
                  <a:pt x="80" y="157"/>
                  <a:pt x="80" y="157"/>
                </a:cubicBezTo>
                <a:cubicBezTo>
                  <a:pt x="81" y="157"/>
                  <a:pt x="81" y="156"/>
                  <a:pt x="82" y="156"/>
                </a:cubicBezTo>
                <a:cubicBezTo>
                  <a:pt x="82" y="156"/>
                  <a:pt x="82" y="155"/>
                  <a:pt x="83" y="155"/>
                </a:cubicBezTo>
                <a:close/>
                <a:moveTo>
                  <a:pt x="166" y="119"/>
                </a:moveTo>
                <a:cubicBezTo>
                  <a:pt x="166" y="120"/>
                  <a:pt x="165" y="120"/>
                  <a:pt x="165" y="120"/>
                </a:cubicBezTo>
                <a:cubicBezTo>
                  <a:pt x="166" y="121"/>
                  <a:pt x="166" y="121"/>
                  <a:pt x="166" y="122"/>
                </a:cubicBezTo>
                <a:cubicBezTo>
                  <a:pt x="167" y="121"/>
                  <a:pt x="167" y="121"/>
                  <a:pt x="167" y="121"/>
                </a:cubicBezTo>
                <a:cubicBezTo>
                  <a:pt x="167" y="120"/>
                  <a:pt x="166" y="120"/>
                  <a:pt x="166" y="119"/>
                </a:cubicBezTo>
                <a:close/>
                <a:moveTo>
                  <a:pt x="185" y="101"/>
                </a:moveTo>
                <a:cubicBezTo>
                  <a:pt x="185" y="101"/>
                  <a:pt x="185" y="101"/>
                  <a:pt x="185" y="101"/>
                </a:cubicBezTo>
                <a:cubicBezTo>
                  <a:pt x="184" y="101"/>
                  <a:pt x="183" y="102"/>
                  <a:pt x="182" y="102"/>
                </a:cubicBezTo>
                <a:cubicBezTo>
                  <a:pt x="182" y="103"/>
                  <a:pt x="182" y="103"/>
                  <a:pt x="182" y="103"/>
                </a:cubicBezTo>
                <a:cubicBezTo>
                  <a:pt x="183" y="102"/>
                  <a:pt x="184" y="102"/>
                  <a:pt x="185" y="101"/>
                </a:cubicBezTo>
                <a:close/>
                <a:moveTo>
                  <a:pt x="99" y="165"/>
                </a:moveTo>
                <a:cubicBezTo>
                  <a:pt x="99" y="166"/>
                  <a:pt x="98" y="166"/>
                  <a:pt x="98" y="166"/>
                </a:cubicBezTo>
                <a:cubicBezTo>
                  <a:pt x="99" y="167"/>
                  <a:pt x="99" y="167"/>
                  <a:pt x="100" y="168"/>
                </a:cubicBezTo>
                <a:cubicBezTo>
                  <a:pt x="100" y="167"/>
                  <a:pt x="100" y="166"/>
                  <a:pt x="99" y="165"/>
                </a:cubicBezTo>
                <a:close/>
                <a:moveTo>
                  <a:pt x="160" y="22"/>
                </a:moveTo>
                <a:cubicBezTo>
                  <a:pt x="160" y="20"/>
                  <a:pt x="160" y="19"/>
                  <a:pt x="160" y="18"/>
                </a:cubicBezTo>
                <a:cubicBezTo>
                  <a:pt x="160" y="18"/>
                  <a:pt x="160" y="19"/>
                  <a:pt x="160" y="20"/>
                </a:cubicBezTo>
                <a:cubicBezTo>
                  <a:pt x="160" y="21"/>
                  <a:pt x="160" y="21"/>
                  <a:pt x="160" y="22"/>
                </a:cubicBezTo>
                <a:cubicBezTo>
                  <a:pt x="160" y="22"/>
                  <a:pt x="160" y="22"/>
                  <a:pt x="160" y="22"/>
                </a:cubicBezTo>
                <a:close/>
                <a:moveTo>
                  <a:pt x="115" y="156"/>
                </a:moveTo>
                <a:cubicBezTo>
                  <a:pt x="115" y="156"/>
                  <a:pt x="114" y="156"/>
                  <a:pt x="114" y="156"/>
                </a:cubicBezTo>
                <a:cubicBezTo>
                  <a:pt x="114" y="157"/>
                  <a:pt x="115" y="157"/>
                  <a:pt x="115" y="158"/>
                </a:cubicBezTo>
                <a:cubicBezTo>
                  <a:pt x="115" y="158"/>
                  <a:pt x="116" y="157"/>
                  <a:pt x="116" y="157"/>
                </a:cubicBezTo>
                <a:cubicBezTo>
                  <a:pt x="116" y="157"/>
                  <a:pt x="115" y="156"/>
                  <a:pt x="115" y="156"/>
                </a:cubicBezTo>
                <a:close/>
                <a:moveTo>
                  <a:pt x="148" y="33"/>
                </a:moveTo>
                <a:cubicBezTo>
                  <a:pt x="148" y="33"/>
                  <a:pt x="148" y="33"/>
                  <a:pt x="148" y="33"/>
                </a:cubicBezTo>
                <a:cubicBezTo>
                  <a:pt x="148" y="34"/>
                  <a:pt x="148" y="34"/>
                  <a:pt x="148" y="34"/>
                </a:cubicBezTo>
                <a:cubicBezTo>
                  <a:pt x="149" y="33"/>
                  <a:pt x="149" y="33"/>
                  <a:pt x="149" y="32"/>
                </a:cubicBezTo>
                <a:cubicBezTo>
                  <a:pt x="149" y="32"/>
                  <a:pt x="148" y="32"/>
                  <a:pt x="148" y="33"/>
                </a:cubicBezTo>
                <a:close/>
                <a:moveTo>
                  <a:pt x="84" y="93"/>
                </a:moveTo>
                <a:cubicBezTo>
                  <a:pt x="84" y="94"/>
                  <a:pt x="83" y="95"/>
                  <a:pt x="83" y="96"/>
                </a:cubicBezTo>
                <a:cubicBezTo>
                  <a:pt x="83" y="96"/>
                  <a:pt x="83" y="96"/>
                  <a:pt x="83" y="96"/>
                </a:cubicBezTo>
                <a:cubicBezTo>
                  <a:pt x="84" y="95"/>
                  <a:pt x="84" y="94"/>
                  <a:pt x="85" y="93"/>
                </a:cubicBezTo>
                <a:cubicBezTo>
                  <a:pt x="85" y="93"/>
                  <a:pt x="84" y="93"/>
                  <a:pt x="84" y="93"/>
                </a:cubicBezTo>
                <a:close/>
                <a:moveTo>
                  <a:pt x="87" y="103"/>
                </a:moveTo>
                <a:cubicBezTo>
                  <a:pt x="88" y="103"/>
                  <a:pt x="88" y="102"/>
                  <a:pt x="88" y="102"/>
                </a:cubicBezTo>
                <a:cubicBezTo>
                  <a:pt x="88" y="102"/>
                  <a:pt x="87" y="102"/>
                  <a:pt x="87" y="101"/>
                </a:cubicBezTo>
                <a:cubicBezTo>
                  <a:pt x="87" y="102"/>
                  <a:pt x="87" y="102"/>
                  <a:pt x="86" y="102"/>
                </a:cubicBezTo>
                <a:cubicBezTo>
                  <a:pt x="87" y="103"/>
                  <a:pt x="87" y="103"/>
                  <a:pt x="87" y="103"/>
                </a:cubicBezTo>
                <a:close/>
                <a:moveTo>
                  <a:pt x="167" y="158"/>
                </a:moveTo>
                <a:cubicBezTo>
                  <a:pt x="167" y="158"/>
                  <a:pt x="166" y="159"/>
                  <a:pt x="166" y="159"/>
                </a:cubicBezTo>
                <a:cubicBezTo>
                  <a:pt x="166" y="159"/>
                  <a:pt x="167" y="160"/>
                  <a:pt x="167" y="160"/>
                </a:cubicBezTo>
                <a:cubicBezTo>
                  <a:pt x="167" y="160"/>
                  <a:pt x="168" y="160"/>
                  <a:pt x="168" y="159"/>
                </a:cubicBezTo>
                <a:cubicBezTo>
                  <a:pt x="168" y="159"/>
                  <a:pt x="167" y="159"/>
                  <a:pt x="167" y="158"/>
                </a:cubicBezTo>
                <a:close/>
                <a:moveTo>
                  <a:pt x="164" y="92"/>
                </a:moveTo>
                <a:cubicBezTo>
                  <a:pt x="164" y="92"/>
                  <a:pt x="164" y="92"/>
                  <a:pt x="164" y="91"/>
                </a:cubicBezTo>
                <a:cubicBezTo>
                  <a:pt x="163" y="92"/>
                  <a:pt x="163" y="92"/>
                  <a:pt x="162" y="92"/>
                </a:cubicBezTo>
                <a:cubicBezTo>
                  <a:pt x="163" y="93"/>
                  <a:pt x="163" y="93"/>
                  <a:pt x="163" y="93"/>
                </a:cubicBezTo>
                <a:cubicBezTo>
                  <a:pt x="164" y="93"/>
                  <a:pt x="164" y="93"/>
                  <a:pt x="164" y="92"/>
                </a:cubicBezTo>
                <a:close/>
                <a:moveTo>
                  <a:pt x="115" y="215"/>
                </a:moveTo>
                <a:cubicBezTo>
                  <a:pt x="114" y="216"/>
                  <a:pt x="114" y="217"/>
                  <a:pt x="114" y="218"/>
                </a:cubicBezTo>
                <a:cubicBezTo>
                  <a:pt x="115" y="217"/>
                  <a:pt x="115" y="217"/>
                  <a:pt x="115" y="217"/>
                </a:cubicBezTo>
                <a:cubicBezTo>
                  <a:pt x="115" y="216"/>
                  <a:pt x="115" y="216"/>
                  <a:pt x="115" y="215"/>
                </a:cubicBezTo>
                <a:close/>
                <a:moveTo>
                  <a:pt x="76" y="90"/>
                </a:moveTo>
                <a:cubicBezTo>
                  <a:pt x="76" y="90"/>
                  <a:pt x="76" y="90"/>
                  <a:pt x="77" y="91"/>
                </a:cubicBezTo>
                <a:cubicBezTo>
                  <a:pt x="77" y="90"/>
                  <a:pt x="77" y="90"/>
                  <a:pt x="77" y="89"/>
                </a:cubicBezTo>
                <a:cubicBezTo>
                  <a:pt x="77" y="89"/>
                  <a:pt x="77" y="89"/>
                  <a:pt x="77" y="89"/>
                </a:cubicBezTo>
                <a:cubicBezTo>
                  <a:pt x="76" y="89"/>
                  <a:pt x="76" y="89"/>
                  <a:pt x="76" y="90"/>
                </a:cubicBezTo>
                <a:close/>
                <a:moveTo>
                  <a:pt x="145" y="248"/>
                </a:moveTo>
                <a:cubicBezTo>
                  <a:pt x="145" y="248"/>
                  <a:pt x="145" y="248"/>
                  <a:pt x="145" y="247"/>
                </a:cubicBezTo>
                <a:cubicBezTo>
                  <a:pt x="145" y="247"/>
                  <a:pt x="145" y="246"/>
                  <a:pt x="144" y="245"/>
                </a:cubicBezTo>
                <a:cubicBezTo>
                  <a:pt x="144" y="246"/>
                  <a:pt x="144" y="246"/>
                  <a:pt x="144" y="247"/>
                </a:cubicBezTo>
                <a:cubicBezTo>
                  <a:pt x="144" y="247"/>
                  <a:pt x="145" y="247"/>
                  <a:pt x="145" y="248"/>
                </a:cubicBezTo>
                <a:close/>
                <a:moveTo>
                  <a:pt x="135" y="104"/>
                </a:moveTo>
                <a:cubicBezTo>
                  <a:pt x="135" y="104"/>
                  <a:pt x="136" y="104"/>
                  <a:pt x="136" y="103"/>
                </a:cubicBezTo>
                <a:cubicBezTo>
                  <a:pt x="136" y="103"/>
                  <a:pt x="136" y="103"/>
                  <a:pt x="135" y="102"/>
                </a:cubicBezTo>
                <a:cubicBezTo>
                  <a:pt x="135" y="103"/>
                  <a:pt x="134" y="103"/>
                  <a:pt x="134" y="103"/>
                </a:cubicBezTo>
                <a:cubicBezTo>
                  <a:pt x="134" y="104"/>
                  <a:pt x="134" y="104"/>
                  <a:pt x="135" y="104"/>
                </a:cubicBezTo>
                <a:close/>
                <a:moveTo>
                  <a:pt x="81" y="76"/>
                </a:moveTo>
                <a:cubicBezTo>
                  <a:pt x="81" y="76"/>
                  <a:pt x="81" y="76"/>
                  <a:pt x="81" y="76"/>
                </a:cubicBezTo>
                <a:cubicBezTo>
                  <a:pt x="80" y="75"/>
                  <a:pt x="80" y="75"/>
                  <a:pt x="80" y="74"/>
                </a:cubicBezTo>
                <a:cubicBezTo>
                  <a:pt x="79" y="74"/>
                  <a:pt x="79" y="75"/>
                  <a:pt x="79" y="75"/>
                </a:cubicBezTo>
                <a:cubicBezTo>
                  <a:pt x="79" y="76"/>
                  <a:pt x="80" y="76"/>
                  <a:pt x="81" y="76"/>
                </a:cubicBezTo>
                <a:close/>
                <a:moveTo>
                  <a:pt x="52" y="168"/>
                </a:moveTo>
                <a:cubicBezTo>
                  <a:pt x="54" y="167"/>
                  <a:pt x="54" y="167"/>
                  <a:pt x="53" y="166"/>
                </a:cubicBezTo>
                <a:cubicBezTo>
                  <a:pt x="53" y="167"/>
                  <a:pt x="52" y="167"/>
                  <a:pt x="52" y="167"/>
                </a:cubicBezTo>
                <a:cubicBezTo>
                  <a:pt x="52" y="168"/>
                  <a:pt x="52" y="168"/>
                  <a:pt x="52" y="168"/>
                </a:cubicBezTo>
                <a:close/>
                <a:moveTo>
                  <a:pt x="78" y="92"/>
                </a:moveTo>
                <a:cubicBezTo>
                  <a:pt x="78" y="92"/>
                  <a:pt x="79" y="93"/>
                  <a:pt x="79" y="93"/>
                </a:cubicBezTo>
                <a:cubicBezTo>
                  <a:pt x="79" y="93"/>
                  <a:pt x="79" y="93"/>
                  <a:pt x="79" y="93"/>
                </a:cubicBezTo>
                <a:cubicBezTo>
                  <a:pt x="79" y="93"/>
                  <a:pt x="80" y="93"/>
                  <a:pt x="79" y="93"/>
                </a:cubicBezTo>
                <a:cubicBezTo>
                  <a:pt x="79" y="92"/>
                  <a:pt x="79" y="92"/>
                  <a:pt x="79" y="91"/>
                </a:cubicBezTo>
                <a:cubicBezTo>
                  <a:pt x="78" y="91"/>
                  <a:pt x="78" y="92"/>
                  <a:pt x="78" y="92"/>
                </a:cubicBezTo>
                <a:close/>
                <a:moveTo>
                  <a:pt x="109" y="150"/>
                </a:moveTo>
                <a:cubicBezTo>
                  <a:pt x="108" y="150"/>
                  <a:pt x="108" y="150"/>
                  <a:pt x="108" y="150"/>
                </a:cubicBezTo>
                <a:cubicBezTo>
                  <a:pt x="108" y="151"/>
                  <a:pt x="108" y="151"/>
                  <a:pt x="108" y="151"/>
                </a:cubicBezTo>
                <a:cubicBezTo>
                  <a:pt x="108" y="152"/>
                  <a:pt x="109" y="152"/>
                  <a:pt x="110" y="153"/>
                </a:cubicBezTo>
                <a:cubicBezTo>
                  <a:pt x="110" y="153"/>
                  <a:pt x="110" y="153"/>
                  <a:pt x="110" y="152"/>
                </a:cubicBezTo>
                <a:cubicBezTo>
                  <a:pt x="109" y="152"/>
                  <a:pt x="109" y="151"/>
                  <a:pt x="109" y="150"/>
                </a:cubicBezTo>
                <a:close/>
                <a:moveTo>
                  <a:pt x="155" y="254"/>
                </a:moveTo>
                <a:cubicBezTo>
                  <a:pt x="154" y="254"/>
                  <a:pt x="152" y="254"/>
                  <a:pt x="151" y="254"/>
                </a:cubicBezTo>
                <a:cubicBezTo>
                  <a:pt x="151" y="254"/>
                  <a:pt x="151" y="254"/>
                  <a:pt x="151" y="254"/>
                </a:cubicBezTo>
                <a:cubicBezTo>
                  <a:pt x="153" y="254"/>
                  <a:pt x="154" y="255"/>
                  <a:pt x="155" y="255"/>
                </a:cubicBezTo>
                <a:cubicBezTo>
                  <a:pt x="155" y="254"/>
                  <a:pt x="155" y="254"/>
                  <a:pt x="155" y="254"/>
                </a:cubicBezTo>
                <a:close/>
                <a:moveTo>
                  <a:pt x="81" y="170"/>
                </a:moveTo>
                <a:cubicBezTo>
                  <a:pt x="81" y="170"/>
                  <a:pt x="82" y="171"/>
                  <a:pt x="82" y="171"/>
                </a:cubicBezTo>
                <a:cubicBezTo>
                  <a:pt x="82" y="171"/>
                  <a:pt x="83" y="171"/>
                  <a:pt x="83" y="170"/>
                </a:cubicBezTo>
                <a:cubicBezTo>
                  <a:pt x="83" y="170"/>
                  <a:pt x="83" y="170"/>
                  <a:pt x="83" y="170"/>
                </a:cubicBezTo>
                <a:cubicBezTo>
                  <a:pt x="83" y="170"/>
                  <a:pt x="83" y="170"/>
                  <a:pt x="82" y="170"/>
                </a:cubicBezTo>
                <a:cubicBezTo>
                  <a:pt x="82" y="170"/>
                  <a:pt x="82" y="170"/>
                  <a:pt x="81" y="170"/>
                </a:cubicBezTo>
                <a:close/>
                <a:moveTo>
                  <a:pt x="142" y="166"/>
                </a:moveTo>
                <a:cubicBezTo>
                  <a:pt x="142" y="166"/>
                  <a:pt x="142" y="166"/>
                  <a:pt x="142" y="166"/>
                </a:cubicBezTo>
                <a:cubicBezTo>
                  <a:pt x="142" y="167"/>
                  <a:pt x="142" y="167"/>
                  <a:pt x="142" y="167"/>
                </a:cubicBezTo>
                <a:cubicBezTo>
                  <a:pt x="142" y="168"/>
                  <a:pt x="143" y="168"/>
                  <a:pt x="143" y="169"/>
                </a:cubicBezTo>
                <a:cubicBezTo>
                  <a:pt x="143" y="169"/>
                  <a:pt x="144" y="169"/>
                  <a:pt x="144" y="169"/>
                </a:cubicBezTo>
                <a:cubicBezTo>
                  <a:pt x="143" y="168"/>
                  <a:pt x="143" y="167"/>
                  <a:pt x="142" y="166"/>
                </a:cubicBezTo>
                <a:close/>
                <a:moveTo>
                  <a:pt x="128" y="114"/>
                </a:moveTo>
                <a:cubicBezTo>
                  <a:pt x="128" y="114"/>
                  <a:pt x="129" y="114"/>
                  <a:pt x="129" y="114"/>
                </a:cubicBezTo>
                <a:cubicBezTo>
                  <a:pt x="129" y="114"/>
                  <a:pt x="130" y="114"/>
                  <a:pt x="130" y="114"/>
                </a:cubicBezTo>
                <a:cubicBezTo>
                  <a:pt x="130" y="113"/>
                  <a:pt x="130" y="113"/>
                  <a:pt x="130" y="112"/>
                </a:cubicBezTo>
                <a:cubicBezTo>
                  <a:pt x="129" y="113"/>
                  <a:pt x="128" y="113"/>
                  <a:pt x="128" y="114"/>
                </a:cubicBezTo>
                <a:close/>
                <a:moveTo>
                  <a:pt x="212" y="79"/>
                </a:moveTo>
                <a:cubicBezTo>
                  <a:pt x="212" y="79"/>
                  <a:pt x="213" y="78"/>
                  <a:pt x="213" y="77"/>
                </a:cubicBezTo>
                <a:cubicBezTo>
                  <a:pt x="212" y="78"/>
                  <a:pt x="212" y="78"/>
                  <a:pt x="211" y="78"/>
                </a:cubicBezTo>
                <a:cubicBezTo>
                  <a:pt x="211" y="79"/>
                  <a:pt x="211" y="79"/>
                  <a:pt x="212" y="79"/>
                </a:cubicBezTo>
                <a:close/>
                <a:moveTo>
                  <a:pt x="204" y="181"/>
                </a:moveTo>
                <a:cubicBezTo>
                  <a:pt x="204" y="181"/>
                  <a:pt x="206" y="184"/>
                  <a:pt x="207" y="184"/>
                </a:cubicBezTo>
                <a:cubicBezTo>
                  <a:pt x="207" y="184"/>
                  <a:pt x="207" y="184"/>
                  <a:pt x="207" y="184"/>
                </a:cubicBezTo>
                <a:cubicBezTo>
                  <a:pt x="206" y="183"/>
                  <a:pt x="205" y="182"/>
                  <a:pt x="204" y="181"/>
                </a:cubicBezTo>
                <a:close/>
                <a:moveTo>
                  <a:pt x="80" y="137"/>
                </a:moveTo>
                <a:cubicBezTo>
                  <a:pt x="82" y="136"/>
                  <a:pt x="83" y="135"/>
                  <a:pt x="85" y="134"/>
                </a:cubicBezTo>
                <a:cubicBezTo>
                  <a:pt x="83" y="135"/>
                  <a:pt x="82" y="136"/>
                  <a:pt x="80" y="137"/>
                </a:cubicBezTo>
                <a:cubicBezTo>
                  <a:pt x="80" y="137"/>
                  <a:pt x="80" y="137"/>
                  <a:pt x="80" y="137"/>
                </a:cubicBezTo>
                <a:close/>
                <a:moveTo>
                  <a:pt x="142" y="45"/>
                </a:moveTo>
                <a:cubicBezTo>
                  <a:pt x="141" y="45"/>
                  <a:pt x="140" y="45"/>
                  <a:pt x="140" y="46"/>
                </a:cubicBezTo>
                <a:cubicBezTo>
                  <a:pt x="140" y="46"/>
                  <a:pt x="140" y="46"/>
                  <a:pt x="140" y="46"/>
                </a:cubicBezTo>
                <a:cubicBezTo>
                  <a:pt x="140" y="46"/>
                  <a:pt x="141" y="46"/>
                  <a:pt x="142" y="46"/>
                </a:cubicBezTo>
                <a:cubicBezTo>
                  <a:pt x="142" y="45"/>
                  <a:pt x="142" y="45"/>
                  <a:pt x="142" y="45"/>
                </a:cubicBezTo>
                <a:close/>
                <a:moveTo>
                  <a:pt x="135" y="135"/>
                </a:moveTo>
                <a:cubicBezTo>
                  <a:pt x="136" y="135"/>
                  <a:pt x="136" y="134"/>
                  <a:pt x="136" y="133"/>
                </a:cubicBezTo>
                <a:cubicBezTo>
                  <a:pt x="135" y="134"/>
                  <a:pt x="135" y="134"/>
                  <a:pt x="135" y="135"/>
                </a:cubicBezTo>
                <a:close/>
                <a:moveTo>
                  <a:pt x="93" y="137"/>
                </a:moveTo>
                <a:cubicBezTo>
                  <a:pt x="93" y="138"/>
                  <a:pt x="94" y="139"/>
                  <a:pt x="95" y="140"/>
                </a:cubicBezTo>
                <a:cubicBezTo>
                  <a:pt x="95" y="138"/>
                  <a:pt x="94" y="138"/>
                  <a:pt x="93" y="137"/>
                </a:cubicBezTo>
                <a:close/>
                <a:moveTo>
                  <a:pt x="43" y="181"/>
                </a:moveTo>
                <a:cubicBezTo>
                  <a:pt x="43" y="180"/>
                  <a:pt x="43" y="180"/>
                  <a:pt x="44" y="180"/>
                </a:cubicBezTo>
                <a:cubicBezTo>
                  <a:pt x="43" y="179"/>
                  <a:pt x="43" y="179"/>
                  <a:pt x="42" y="178"/>
                </a:cubicBezTo>
                <a:cubicBezTo>
                  <a:pt x="42" y="179"/>
                  <a:pt x="42" y="180"/>
                  <a:pt x="43" y="181"/>
                </a:cubicBezTo>
                <a:close/>
                <a:moveTo>
                  <a:pt x="119" y="84"/>
                </a:moveTo>
                <a:cubicBezTo>
                  <a:pt x="118" y="84"/>
                  <a:pt x="118" y="83"/>
                  <a:pt x="117" y="83"/>
                </a:cubicBezTo>
                <a:cubicBezTo>
                  <a:pt x="117" y="83"/>
                  <a:pt x="117" y="83"/>
                  <a:pt x="117" y="83"/>
                </a:cubicBezTo>
                <a:cubicBezTo>
                  <a:pt x="117" y="84"/>
                  <a:pt x="117" y="84"/>
                  <a:pt x="118" y="85"/>
                </a:cubicBezTo>
                <a:cubicBezTo>
                  <a:pt x="118" y="84"/>
                  <a:pt x="118" y="84"/>
                  <a:pt x="119" y="84"/>
                </a:cubicBezTo>
                <a:close/>
                <a:moveTo>
                  <a:pt x="124" y="84"/>
                </a:moveTo>
                <a:cubicBezTo>
                  <a:pt x="123" y="84"/>
                  <a:pt x="123" y="84"/>
                  <a:pt x="122" y="84"/>
                </a:cubicBezTo>
                <a:cubicBezTo>
                  <a:pt x="122" y="84"/>
                  <a:pt x="122" y="84"/>
                  <a:pt x="122" y="84"/>
                </a:cubicBezTo>
                <a:cubicBezTo>
                  <a:pt x="122" y="84"/>
                  <a:pt x="123" y="85"/>
                  <a:pt x="123" y="85"/>
                </a:cubicBezTo>
                <a:cubicBezTo>
                  <a:pt x="124" y="84"/>
                  <a:pt x="124" y="84"/>
                  <a:pt x="124" y="84"/>
                </a:cubicBezTo>
                <a:close/>
                <a:moveTo>
                  <a:pt x="130" y="131"/>
                </a:moveTo>
                <a:cubicBezTo>
                  <a:pt x="131" y="130"/>
                  <a:pt x="132" y="130"/>
                  <a:pt x="133" y="129"/>
                </a:cubicBezTo>
                <a:cubicBezTo>
                  <a:pt x="132" y="129"/>
                  <a:pt x="131" y="130"/>
                  <a:pt x="130" y="131"/>
                </a:cubicBezTo>
                <a:close/>
                <a:moveTo>
                  <a:pt x="178" y="133"/>
                </a:moveTo>
                <a:cubicBezTo>
                  <a:pt x="178" y="133"/>
                  <a:pt x="178" y="133"/>
                  <a:pt x="178" y="133"/>
                </a:cubicBezTo>
                <a:cubicBezTo>
                  <a:pt x="178" y="134"/>
                  <a:pt x="179" y="135"/>
                  <a:pt x="180" y="136"/>
                </a:cubicBezTo>
                <a:cubicBezTo>
                  <a:pt x="180" y="136"/>
                  <a:pt x="180" y="136"/>
                  <a:pt x="180" y="136"/>
                </a:cubicBezTo>
                <a:cubicBezTo>
                  <a:pt x="179" y="135"/>
                  <a:pt x="179" y="134"/>
                  <a:pt x="178" y="133"/>
                </a:cubicBezTo>
                <a:close/>
                <a:moveTo>
                  <a:pt x="195" y="153"/>
                </a:moveTo>
                <a:cubicBezTo>
                  <a:pt x="196" y="154"/>
                  <a:pt x="196" y="154"/>
                  <a:pt x="197" y="154"/>
                </a:cubicBezTo>
                <a:cubicBezTo>
                  <a:pt x="197" y="153"/>
                  <a:pt x="197" y="153"/>
                  <a:pt x="197" y="152"/>
                </a:cubicBezTo>
                <a:cubicBezTo>
                  <a:pt x="196" y="153"/>
                  <a:pt x="196" y="153"/>
                  <a:pt x="195" y="153"/>
                </a:cubicBezTo>
                <a:close/>
                <a:moveTo>
                  <a:pt x="188" y="79"/>
                </a:moveTo>
                <a:cubicBezTo>
                  <a:pt x="188" y="79"/>
                  <a:pt x="188" y="78"/>
                  <a:pt x="189" y="78"/>
                </a:cubicBezTo>
                <a:cubicBezTo>
                  <a:pt x="188" y="78"/>
                  <a:pt x="188" y="77"/>
                  <a:pt x="188" y="77"/>
                </a:cubicBezTo>
                <a:cubicBezTo>
                  <a:pt x="188" y="77"/>
                  <a:pt x="187" y="77"/>
                  <a:pt x="187" y="78"/>
                </a:cubicBezTo>
                <a:cubicBezTo>
                  <a:pt x="187" y="78"/>
                  <a:pt x="188" y="78"/>
                  <a:pt x="188" y="79"/>
                </a:cubicBezTo>
                <a:close/>
                <a:moveTo>
                  <a:pt x="157" y="57"/>
                </a:moveTo>
                <a:cubicBezTo>
                  <a:pt x="157" y="57"/>
                  <a:pt x="157" y="57"/>
                  <a:pt x="157" y="57"/>
                </a:cubicBezTo>
                <a:cubicBezTo>
                  <a:pt x="157" y="56"/>
                  <a:pt x="157" y="54"/>
                  <a:pt x="157" y="53"/>
                </a:cubicBezTo>
                <a:cubicBezTo>
                  <a:pt x="156" y="54"/>
                  <a:pt x="156" y="56"/>
                  <a:pt x="157" y="57"/>
                </a:cubicBezTo>
                <a:close/>
                <a:moveTo>
                  <a:pt x="143" y="244"/>
                </a:moveTo>
                <a:cubicBezTo>
                  <a:pt x="142" y="244"/>
                  <a:pt x="142" y="244"/>
                  <a:pt x="142" y="244"/>
                </a:cubicBezTo>
                <a:cubicBezTo>
                  <a:pt x="142" y="244"/>
                  <a:pt x="141" y="245"/>
                  <a:pt x="141" y="245"/>
                </a:cubicBezTo>
                <a:cubicBezTo>
                  <a:pt x="141" y="246"/>
                  <a:pt x="141" y="246"/>
                  <a:pt x="142" y="246"/>
                </a:cubicBezTo>
                <a:cubicBezTo>
                  <a:pt x="142" y="245"/>
                  <a:pt x="142" y="245"/>
                  <a:pt x="143" y="244"/>
                </a:cubicBezTo>
                <a:close/>
                <a:moveTo>
                  <a:pt x="176" y="139"/>
                </a:moveTo>
                <a:cubicBezTo>
                  <a:pt x="176" y="139"/>
                  <a:pt x="176" y="139"/>
                  <a:pt x="177" y="138"/>
                </a:cubicBezTo>
                <a:cubicBezTo>
                  <a:pt x="176" y="138"/>
                  <a:pt x="176" y="137"/>
                  <a:pt x="175" y="136"/>
                </a:cubicBezTo>
                <a:cubicBezTo>
                  <a:pt x="175" y="137"/>
                  <a:pt x="175" y="138"/>
                  <a:pt x="176" y="139"/>
                </a:cubicBezTo>
                <a:close/>
                <a:moveTo>
                  <a:pt x="59" y="194"/>
                </a:moveTo>
                <a:cubicBezTo>
                  <a:pt x="59" y="194"/>
                  <a:pt x="59" y="194"/>
                  <a:pt x="59" y="194"/>
                </a:cubicBezTo>
                <a:cubicBezTo>
                  <a:pt x="58" y="194"/>
                  <a:pt x="58" y="193"/>
                  <a:pt x="57" y="193"/>
                </a:cubicBezTo>
                <a:cubicBezTo>
                  <a:pt x="57" y="193"/>
                  <a:pt x="57" y="194"/>
                  <a:pt x="57" y="194"/>
                </a:cubicBezTo>
                <a:cubicBezTo>
                  <a:pt x="58" y="194"/>
                  <a:pt x="58" y="194"/>
                  <a:pt x="59" y="194"/>
                </a:cubicBezTo>
                <a:close/>
                <a:moveTo>
                  <a:pt x="129" y="164"/>
                </a:moveTo>
                <a:cubicBezTo>
                  <a:pt x="129" y="164"/>
                  <a:pt x="129" y="163"/>
                  <a:pt x="128" y="163"/>
                </a:cubicBezTo>
                <a:cubicBezTo>
                  <a:pt x="128" y="164"/>
                  <a:pt x="128" y="164"/>
                  <a:pt x="127" y="165"/>
                </a:cubicBezTo>
                <a:cubicBezTo>
                  <a:pt x="127" y="165"/>
                  <a:pt x="127" y="165"/>
                  <a:pt x="128" y="165"/>
                </a:cubicBezTo>
                <a:cubicBezTo>
                  <a:pt x="128" y="164"/>
                  <a:pt x="129" y="164"/>
                  <a:pt x="129" y="164"/>
                </a:cubicBezTo>
                <a:close/>
                <a:moveTo>
                  <a:pt x="175" y="107"/>
                </a:moveTo>
                <a:cubicBezTo>
                  <a:pt x="176" y="107"/>
                  <a:pt x="177" y="106"/>
                  <a:pt x="177" y="106"/>
                </a:cubicBezTo>
                <a:cubicBezTo>
                  <a:pt x="177" y="106"/>
                  <a:pt x="175" y="107"/>
                  <a:pt x="175" y="107"/>
                </a:cubicBezTo>
                <a:close/>
                <a:moveTo>
                  <a:pt x="118" y="154"/>
                </a:moveTo>
                <a:cubicBezTo>
                  <a:pt x="118" y="154"/>
                  <a:pt x="117" y="154"/>
                  <a:pt x="117" y="155"/>
                </a:cubicBezTo>
                <a:cubicBezTo>
                  <a:pt x="117" y="155"/>
                  <a:pt x="117" y="156"/>
                  <a:pt x="118" y="156"/>
                </a:cubicBezTo>
                <a:cubicBezTo>
                  <a:pt x="118" y="156"/>
                  <a:pt x="118" y="156"/>
                  <a:pt x="118" y="156"/>
                </a:cubicBezTo>
                <a:cubicBezTo>
                  <a:pt x="118" y="155"/>
                  <a:pt x="118" y="155"/>
                  <a:pt x="118" y="154"/>
                </a:cubicBezTo>
                <a:close/>
                <a:moveTo>
                  <a:pt x="118" y="174"/>
                </a:moveTo>
                <a:cubicBezTo>
                  <a:pt x="118" y="174"/>
                  <a:pt x="118" y="174"/>
                  <a:pt x="118" y="174"/>
                </a:cubicBezTo>
                <a:cubicBezTo>
                  <a:pt x="119" y="174"/>
                  <a:pt x="119" y="175"/>
                  <a:pt x="119" y="176"/>
                </a:cubicBezTo>
                <a:cubicBezTo>
                  <a:pt x="120" y="175"/>
                  <a:pt x="120" y="175"/>
                  <a:pt x="120" y="175"/>
                </a:cubicBezTo>
                <a:cubicBezTo>
                  <a:pt x="119" y="174"/>
                  <a:pt x="119" y="174"/>
                  <a:pt x="118" y="174"/>
                </a:cubicBezTo>
                <a:close/>
                <a:moveTo>
                  <a:pt x="119" y="123"/>
                </a:moveTo>
                <a:cubicBezTo>
                  <a:pt x="119" y="123"/>
                  <a:pt x="119" y="123"/>
                  <a:pt x="120" y="124"/>
                </a:cubicBezTo>
                <a:cubicBezTo>
                  <a:pt x="120" y="124"/>
                  <a:pt x="120" y="124"/>
                  <a:pt x="120" y="124"/>
                </a:cubicBezTo>
                <a:cubicBezTo>
                  <a:pt x="120" y="124"/>
                  <a:pt x="120" y="123"/>
                  <a:pt x="120" y="123"/>
                </a:cubicBezTo>
                <a:cubicBezTo>
                  <a:pt x="120" y="123"/>
                  <a:pt x="120" y="122"/>
                  <a:pt x="120" y="122"/>
                </a:cubicBezTo>
                <a:cubicBezTo>
                  <a:pt x="119" y="122"/>
                  <a:pt x="119" y="122"/>
                  <a:pt x="119" y="123"/>
                </a:cubicBezTo>
                <a:close/>
                <a:moveTo>
                  <a:pt x="80" y="146"/>
                </a:moveTo>
                <a:cubicBezTo>
                  <a:pt x="79" y="147"/>
                  <a:pt x="78" y="147"/>
                  <a:pt x="78" y="148"/>
                </a:cubicBezTo>
                <a:cubicBezTo>
                  <a:pt x="79" y="148"/>
                  <a:pt x="80" y="147"/>
                  <a:pt x="80" y="146"/>
                </a:cubicBezTo>
                <a:close/>
                <a:moveTo>
                  <a:pt x="154" y="44"/>
                </a:moveTo>
                <a:cubicBezTo>
                  <a:pt x="154" y="44"/>
                  <a:pt x="154" y="45"/>
                  <a:pt x="154" y="45"/>
                </a:cubicBezTo>
                <a:cubicBezTo>
                  <a:pt x="154" y="45"/>
                  <a:pt x="155" y="45"/>
                  <a:pt x="155" y="43"/>
                </a:cubicBezTo>
                <a:cubicBezTo>
                  <a:pt x="155" y="44"/>
                  <a:pt x="154" y="44"/>
                  <a:pt x="154" y="44"/>
                </a:cubicBezTo>
                <a:close/>
                <a:moveTo>
                  <a:pt x="133" y="78"/>
                </a:moveTo>
                <a:cubicBezTo>
                  <a:pt x="133" y="78"/>
                  <a:pt x="133" y="78"/>
                  <a:pt x="133" y="78"/>
                </a:cubicBezTo>
                <a:cubicBezTo>
                  <a:pt x="133" y="78"/>
                  <a:pt x="132" y="77"/>
                  <a:pt x="131" y="77"/>
                </a:cubicBezTo>
                <a:cubicBezTo>
                  <a:pt x="131" y="78"/>
                  <a:pt x="131" y="78"/>
                  <a:pt x="132" y="78"/>
                </a:cubicBezTo>
                <a:cubicBezTo>
                  <a:pt x="132" y="78"/>
                  <a:pt x="133" y="78"/>
                  <a:pt x="133" y="78"/>
                </a:cubicBezTo>
                <a:close/>
                <a:moveTo>
                  <a:pt x="155" y="161"/>
                </a:moveTo>
                <a:cubicBezTo>
                  <a:pt x="155" y="160"/>
                  <a:pt x="156" y="160"/>
                  <a:pt x="156" y="160"/>
                </a:cubicBezTo>
                <a:cubicBezTo>
                  <a:pt x="156" y="160"/>
                  <a:pt x="156" y="159"/>
                  <a:pt x="156" y="158"/>
                </a:cubicBezTo>
                <a:cubicBezTo>
                  <a:pt x="155" y="159"/>
                  <a:pt x="155" y="160"/>
                  <a:pt x="155" y="161"/>
                </a:cubicBezTo>
                <a:close/>
                <a:moveTo>
                  <a:pt x="101" y="152"/>
                </a:moveTo>
                <a:cubicBezTo>
                  <a:pt x="101" y="152"/>
                  <a:pt x="101" y="152"/>
                  <a:pt x="101" y="152"/>
                </a:cubicBezTo>
                <a:cubicBezTo>
                  <a:pt x="101" y="151"/>
                  <a:pt x="101" y="150"/>
                  <a:pt x="101" y="150"/>
                </a:cubicBezTo>
                <a:cubicBezTo>
                  <a:pt x="101" y="150"/>
                  <a:pt x="100" y="150"/>
                  <a:pt x="100" y="150"/>
                </a:cubicBezTo>
                <a:cubicBezTo>
                  <a:pt x="100" y="151"/>
                  <a:pt x="101" y="151"/>
                  <a:pt x="101" y="152"/>
                </a:cubicBezTo>
                <a:close/>
                <a:moveTo>
                  <a:pt x="148" y="139"/>
                </a:moveTo>
                <a:cubicBezTo>
                  <a:pt x="148" y="140"/>
                  <a:pt x="148" y="140"/>
                  <a:pt x="148" y="141"/>
                </a:cubicBezTo>
                <a:cubicBezTo>
                  <a:pt x="149" y="140"/>
                  <a:pt x="149" y="140"/>
                  <a:pt x="149" y="140"/>
                </a:cubicBezTo>
                <a:cubicBezTo>
                  <a:pt x="149" y="140"/>
                  <a:pt x="149" y="140"/>
                  <a:pt x="149" y="140"/>
                </a:cubicBezTo>
                <a:cubicBezTo>
                  <a:pt x="148" y="139"/>
                  <a:pt x="148" y="139"/>
                  <a:pt x="148" y="139"/>
                </a:cubicBezTo>
                <a:close/>
                <a:moveTo>
                  <a:pt x="123" y="134"/>
                </a:moveTo>
                <a:cubicBezTo>
                  <a:pt x="123" y="135"/>
                  <a:pt x="122" y="135"/>
                  <a:pt x="121" y="136"/>
                </a:cubicBezTo>
                <a:cubicBezTo>
                  <a:pt x="122" y="136"/>
                  <a:pt x="123" y="135"/>
                  <a:pt x="124" y="135"/>
                </a:cubicBezTo>
                <a:cubicBezTo>
                  <a:pt x="124" y="134"/>
                  <a:pt x="124" y="134"/>
                  <a:pt x="123" y="134"/>
                </a:cubicBezTo>
                <a:close/>
                <a:moveTo>
                  <a:pt x="204" y="158"/>
                </a:moveTo>
                <a:cubicBezTo>
                  <a:pt x="204" y="159"/>
                  <a:pt x="204" y="159"/>
                  <a:pt x="204" y="158"/>
                </a:cubicBezTo>
                <a:cubicBezTo>
                  <a:pt x="205" y="158"/>
                  <a:pt x="205" y="157"/>
                  <a:pt x="206" y="157"/>
                </a:cubicBezTo>
                <a:cubicBezTo>
                  <a:pt x="206" y="157"/>
                  <a:pt x="206" y="156"/>
                  <a:pt x="206" y="156"/>
                </a:cubicBezTo>
                <a:cubicBezTo>
                  <a:pt x="206" y="156"/>
                  <a:pt x="206" y="156"/>
                  <a:pt x="206" y="156"/>
                </a:cubicBezTo>
                <a:cubicBezTo>
                  <a:pt x="205" y="157"/>
                  <a:pt x="204" y="158"/>
                  <a:pt x="204" y="158"/>
                </a:cubicBezTo>
                <a:close/>
                <a:moveTo>
                  <a:pt x="189" y="182"/>
                </a:moveTo>
                <a:cubicBezTo>
                  <a:pt x="189" y="183"/>
                  <a:pt x="190" y="183"/>
                  <a:pt x="191" y="183"/>
                </a:cubicBezTo>
                <a:cubicBezTo>
                  <a:pt x="192" y="184"/>
                  <a:pt x="192" y="184"/>
                  <a:pt x="192" y="184"/>
                </a:cubicBezTo>
                <a:cubicBezTo>
                  <a:pt x="191" y="183"/>
                  <a:pt x="190" y="183"/>
                  <a:pt x="189" y="182"/>
                </a:cubicBezTo>
                <a:cubicBezTo>
                  <a:pt x="189" y="182"/>
                  <a:pt x="189" y="182"/>
                  <a:pt x="189" y="182"/>
                </a:cubicBezTo>
                <a:close/>
                <a:moveTo>
                  <a:pt x="104" y="150"/>
                </a:moveTo>
                <a:cubicBezTo>
                  <a:pt x="104" y="150"/>
                  <a:pt x="104" y="149"/>
                  <a:pt x="103" y="149"/>
                </a:cubicBezTo>
                <a:cubicBezTo>
                  <a:pt x="103" y="150"/>
                  <a:pt x="103" y="150"/>
                  <a:pt x="103" y="151"/>
                </a:cubicBezTo>
                <a:cubicBezTo>
                  <a:pt x="104" y="151"/>
                  <a:pt x="104" y="150"/>
                  <a:pt x="104" y="150"/>
                </a:cubicBezTo>
                <a:close/>
                <a:moveTo>
                  <a:pt x="120" y="126"/>
                </a:moveTo>
                <a:cubicBezTo>
                  <a:pt x="120" y="127"/>
                  <a:pt x="120" y="127"/>
                  <a:pt x="120" y="127"/>
                </a:cubicBezTo>
                <a:cubicBezTo>
                  <a:pt x="120" y="127"/>
                  <a:pt x="121" y="128"/>
                  <a:pt x="121" y="128"/>
                </a:cubicBezTo>
                <a:cubicBezTo>
                  <a:pt x="121" y="128"/>
                  <a:pt x="121" y="127"/>
                  <a:pt x="122" y="127"/>
                </a:cubicBezTo>
                <a:cubicBezTo>
                  <a:pt x="121" y="127"/>
                  <a:pt x="121" y="127"/>
                  <a:pt x="121" y="127"/>
                </a:cubicBezTo>
                <a:cubicBezTo>
                  <a:pt x="121" y="126"/>
                  <a:pt x="120" y="126"/>
                  <a:pt x="120" y="126"/>
                </a:cubicBezTo>
                <a:close/>
                <a:moveTo>
                  <a:pt x="166" y="98"/>
                </a:moveTo>
                <a:cubicBezTo>
                  <a:pt x="167" y="99"/>
                  <a:pt x="168" y="99"/>
                  <a:pt x="168" y="99"/>
                </a:cubicBezTo>
                <a:cubicBezTo>
                  <a:pt x="168" y="99"/>
                  <a:pt x="168" y="98"/>
                  <a:pt x="167" y="97"/>
                </a:cubicBezTo>
                <a:cubicBezTo>
                  <a:pt x="167" y="97"/>
                  <a:pt x="167" y="98"/>
                  <a:pt x="166" y="98"/>
                </a:cubicBezTo>
                <a:close/>
                <a:moveTo>
                  <a:pt x="49" y="170"/>
                </a:moveTo>
                <a:cubicBezTo>
                  <a:pt x="49" y="170"/>
                  <a:pt x="50" y="169"/>
                  <a:pt x="51" y="169"/>
                </a:cubicBezTo>
                <a:cubicBezTo>
                  <a:pt x="50" y="169"/>
                  <a:pt x="50" y="169"/>
                  <a:pt x="50" y="168"/>
                </a:cubicBezTo>
                <a:cubicBezTo>
                  <a:pt x="49" y="169"/>
                  <a:pt x="49" y="169"/>
                  <a:pt x="49" y="170"/>
                </a:cubicBezTo>
                <a:close/>
                <a:moveTo>
                  <a:pt x="75" y="179"/>
                </a:moveTo>
                <a:cubicBezTo>
                  <a:pt x="74" y="178"/>
                  <a:pt x="74" y="178"/>
                  <a:pt x="73" y="177"/>
                </a:cubicBezTo>
                <a:cubicBezTo>
                  <a:pt x="73" y="177"/>
                  <a:pt x="73" y="177"/>
                  <a:pt x="73" y="177"/>
                </a:cubicBezTo>
                <a:cubicBezTo>
                  <a:pt x="73" y="178"/>
                  <a:pt x="74" y="179"/>
                  <a:pt x="74" y="179"/>
                </a:cubicBezTo>
                <a:cubicBezTo>
                  <a:pt x="74" y="179"/>
                  <a:pt x="75" y="179"/>
                  <a:pt x="75" y="179"/>
                </a:cubicBezTo>
                <a:close/>
                <a:moveTo>
                  <a:pt x="106" y="149"/>
                </a:moveTo>
                <a:cubicBezTo>
                  <a:pt x="106" y="149"/>
                  <a:pt x="107" y="148"/>
                  <a:pt x="107" y="148"/>
                </a:cubicBezTo>
                <a:cubicBezTo>
                  <a:pt x="107" y="148"/>
                  <a:pt x="107" y="148"/>
                  <a:pt x="107" y="147"/>
                </a:cubicBezTo>
                <a:cubicBezTo>
                  <a:pt x="106" y="148"/>
                  <a:pt x="106" y="148"/>
                  <a:pt x="105" y="148"/>
                </a:cubicBezTo>
                <a:cubicBezTo>
                  <a:pt x="106" y="148"/>
                  <a:pt x="106" y="149"/>
                  <a:pt x="106" y="149"/>
                </a:cubicBezTo>
                <a:close/>
                <a:moveTo>
                  <a:pt x="59" y="178"/>
                </a:moveTo>
                <a:cubicBezTo>
                  <a:pt x="58" y="178"/>
                  <a:pt x="57" y="178"/>
                  <a:pt x="57" y="179"/>
                </a:cubicBezTo>
                <a:cubicBezTo>
                  <a:pt x="57" y="179"/>
                  <a:pt x="58" y="179"/>
                  <a:pt x="58" y="179"/>
                </a:cubicBezTo>
                <a:cubicBezTo>
                  <a:pt x="58" y="179"/>
                  <a:pt x="58" y="179"/>
                  <a:pt x="58" y="178"/>
                </a:cubicBezTo>
                <a:cubicBezTo>
                  <a:pt x="58" y="178"/>
                  <a:pt x="58" y="178"/>
                  <a:pt x="59" y="178"/>
                </a:cubicBezTo>
                <a:close/>
                <a:moveTo>
                  <a:pt x="147" y="98"/>
                </a:moveTo>
                <a:cubicBezTo>
                  <a:pt x="146" y="98"/>
                  <a:pt x="146" y="98"/>
                  <a:pt x="146" y="98"/>
                </a:cubicBezTo>
                <a:cubicBezTo>
                  <a:pt x="145" y="98"/>
                  <a:pt x="145" y="99"/>
                  <a:pt x="145" y="100"/>
                </a:cubicBezTo>
                <a:cubicBezTo>
                  <a:pt x="145" y="99"/>
                  <a:pt x="146" y="99"/>
                  <a:pt x="147" y="98"/>
                </a:cubicBezTo>
                <a:close/>
                <a:moveTo>
                  <a:pt x="130" y="53"/>
                </a:moveTo>
                <a:cubicBezTo>
                  <a:pt x="130" y="53"/>
                  <a:pt x="130" y="52"/>
                  <a:pt x="130" y="52"/>
                </a:cubicBezTo>
                <a:cubicBezTo>
                  <a:pt x="130" y="52"/>
                  <a:pt x="130" y="52"/>
                  <a:pt x="130" y="52"/>
                </a:cubicBezTo>
                <a:cubicBezTo>
                  <a:pt x="129" y="52"/>
                  <a:pt x="129" y="53"/>
                  <a:pt x="128" y="53"/>
                </a:cubicBezTo>
                <a:cubicBezTo>
                  <a:pt x="128" y="53"/>
                  <a:pt x="128" y="53"/>
                  <a:pt x="128" y="53"/>
                </a:cubicBezTo>
                <a:cubicBezTo>
                  <a:pt x="129" y="53"/>
                  <a:pt x="129" y="53"/>
                  <a:pt x="130" y="53"/>
                </a:cubicBezTo>
                <a:close/>
                <a:moveTo>
                  <a:pt x="79" y="110"/>
                </a:moveTo>
                <a:cubicBezTo>
                  <a:pt x="80" y="111"/>
                  <a:pt x="81" y="111"/>
                  <a:pt x="82" y="111"/>
                </a:cubicBezTo>
                <a:cubicBezTo>
                  <a:pt x="81" y="111"/>
                  <a:pt x="81" y="110"/>
                  <a:pt x="80" y="109"/>
                </a:cubicBezTo>
                <a:cubicBezTo>
                  <a:pt x="80" y="110"/>
                  <a:pt x="80" y="110"/>
                  <a:pt x="79" y="110"/>
                </a:cubicBezTo>
                <a:close/>
                <a:moveTo>
                  <a:pt x="222" y="74"/>
                </a:moveTo>
                <a:cubicBezTo>
                  <a:pt x="223" y="73"/>
                  <a:pt x="224" y="72"/>
                  <a:pt x="225" y="72"/>
                </a:cubicBezTo>
                <a:cubicBezTo>
                  <a:pt x="225" y="72"/>
                  <a:pt x="225" y="72"/>
                  <a:pt x="225" y="72"/>
                </a:cubicBezTo>
                <a:cubicBezTo>
                  <a:pt x="224" y="72"/>
                  <a:pt x="223" y="72"/>
                  <a:pt x="222" y="73"/>
                </a:cubicBezTo>
                <a:cubicBezTo>
                  <a:pt x="222" y="73"/>
                  <a:pt x="222" y="73"/>
                  <a:pt x="222" y="74"/>
                </a:cubicBezTo>
                <a:close/>
                <a:moveTo>
                  <a:pt x="188" y="98"/>
                </a:moveTo>
                <a:cubicBezTo>
                  <a:pt x="188" y="99"/>
                  <a:pt x="189" y="99"/>
                  <a:pt x="189" y="99"/>
                </a:cubicBezTo>
                <a:cubicBezTo>
                  <a:pt x="189" y="99"/>
                  <a:pt x="191" y="98"/>
                  <a:pt x="191" y="97"/>
                </a:cubicBezTo>
                <a:cubicBezTo>
                  <a:pt x="191" y="97"/>
                  <a:pt x="191" y="97"/>
                  <a:pt x="191" y="97"/>
                </a:cubicBezTo>
                <a:cubicBezTo>
                  <a:pt x="190" y="97"/>
                  <a:pt x="189" y="98"/>
                  <a:pt x="188" y="98"/>
                </a:cubicBezTo>
                <a:close/>
                <a:moveTo>
                  <a:pt x="241" y="70"/>
                </a:moveTo>
                <a:cubicBezTo>
                  <a:pt x="241" y="70"/>
                  <a:pt x="241" y="70"/>
                  <a:pt x="241" y="70"/>
                </a:cubicBezTo>
                <a:cubicBezTo>
                  <a:pt x="241" y="69"/>
                  <a:pt x="240" y="68"/>
                  <a:pt x="240" y="67"/>
                </a:cubicBezTo>
                <a:cubicBezTo>
                  <a:pt x="239" y="67"/>
                  <a:pt x="239" y="68"/>
                  <a:pt x="239" y="68"/>
                </a:cubicBezTo>
                <a:cubicBezTo>
                  <a:pt x="239" y="68"/>
                  <a:pt x="240" y="69"/>
                  <a:pt x="240" y="69"/>
                </a:cubicBezTo>
                <a:cubicBezTo>
                  <a:pt x="240" y="69"/>
                  <a:pt x="241" y="70"/>
                  <a:pt x="241" y="70"/>
                </a:cubicBezTo>
                <a:close/>
                <a:moveTo>
                  <a:pt x="81" y="159"/>
                </a:moveTo>
                <a:cubicBezTo>
                  <a:pt x="81" y="159"/>
                  <a:pt x="81" y="159"/>
                  <a:pt x="81" y="159"/>
                </a:cubicBezTo>
                <a:cubicBezTo>
                  <a:pt x="80" y="159"/>
                  <a:pt x="80" y="159"/>
                  <a:pt x="79" y="159"/>
                </a:cubicBezTo>
                <a:cubicBezTo>
                  <a:pt x="80" y="160"/>
                  <a:pt x="80" y="160"/>
                  <a:pt x="80" y="161"/>
                </a:cubicBezTo>
                <a:cubicBezTo>
                  <a:pt x="81" y="160"/>
                  <a:pt x="81" y="159"/>
                  <a:pt x="81" y="159"/>
                </a:cubicBezTo>
                <a:close/>
                <a:moveTo>
                  <a:pt x="135" y="147"/>
                </a:moveTo>
                <a:cubicBezTo>
                  <a:pt x="134" y="148"/>
                  <a:pt x="134" y="148"/>
                  <a:pt x="135" y="149"/>
                </a:cubicBezTo>
                <a:cubicBezTo>
                  <a:pt x="135" y="148"/>
                  <a:pt x="136" y="148"/>
                  <a:pt x="135" y="147"/>
                </a:cubicBezTo>
                <a:close/>
                <a:moveTo>
                  <a:pt x="109" y="16"/>
                </a:moveTo>
                <a:cubicBezTo>
                  <a:pt x="109" y="16"/>
                  <a:pt x="109" y="16"/>
                  <a:pt x="109" y="16"/>
                </a:cubicBezTo>
                <a:cubicBezTo>
                  <a:pt x="109" y="18"/>
                  <a:pt x="109" y="21"/>
                  <a:pt x="109" y="23"/>
                </a:cubicBezTo>
                <a:cubicBezTo>
                  <a:pt x="109" y="23"/>
                  <a:pt x="109" y="23"/>
                  <a:pt x="109" y="23"/>
                </a:cubicBezTo>
                <a:cubicBezTo>
                  <a:pt x="109" y="21"/>
                  <a:pt x="109" y="18"/>
                  <a:pt x="109" y="16"/>
                </a:cubicBezTo>
                <a:close/>
                <a:moveTo>
                  <a:pt x="64" y="181"/>
                </a:moveTo>
                <a:cubicBezTo>
                  <a:pt x="65" y="180"/>
                  <a:pt x="65" y="180"/>
                  <a:pt x="66" y="179"/>
                </a:cubicBezTo>
                <a:cubicBezTo>
                  <a:pt x="65" y="179"/>
                  <a:pt x="65" y="179"/>
                  <a:pt x="65" y="179"/>
                </a:cubicBezTo>
                <a:cubicBezTo>
                  <a:pt x="64" y="179"/>
                  <a:pt x="64" y="180"/>
                  <a:pt x="64" y="181"/>
                </a:cubicBezTo>
                <a:close/>
                <a:moveTo>
                  <a:pt x="68" y="184"/>
                </a:moveTo>
                <a:cubicBezTo>
                  <a:pt x="68" y="184"/>
                  <a:pt x="68" y="183"/>
                  <a:pt x="68" y="183"/>
                </a:cubicBezTo>
                <a:cubicBezTo>
                  <a:pt x="68" y="183"/>
                  <a:pt x="67" y="182"/>
                  <a:pt x="67" y="182"/>
                </a:cubicBezTo>
                <a:cubicBezTo>
                  <a:pt x="67" y="182"/>
                  <a:pt x="67" y="182"/>
                  <a:pt x="66" y="183"/>
                </a:cubicBezTo>
                <a:cubicBezTo>
                  <a:pt x="67" y="183"/>
                  <a:pt x="67" y="183"/>
                  <a:pt x="68" y="184"/>
                </a:cubicBezTo>
                <a:close/>
                <a:moveTo>
                  <a:pt x="198" y="192"/>
                </a:moveTo>
                <a:cubicBezTo>
                  <a:pt x="198" y="191"/>
                  <a:pt x="197" y="191"/>
                  <a:pt x="196" y="190"/>
                </a:cubicBezTo>
                <a:cubicBezTo>
                  <a:pt x="196" y="191"/>
                  <a:pt x="197" y="192"/>
                  <a:pt x="198" y="192"/>
                </a:cubicBezTo>
                <a:close/>
                <a:moveTo>
                  <a:pt x="101" y="146"/>
                </a:moveTo>
                <a:cubicBezTo>
                  <a:pt x="101" y="147"/>
                  <a:pt x="101" y="147"/>
                  <a:pt x="100" y="148"/>
                </a:cubicBezTo>
                <a:cubicBezTo>
                  <a:pt x="101" y="148"/>
                  <a:pt x="101" y="148"/>
                  <a:pt x="101" y="147"/>
                </a:cubicBezTo>
                <a:cubicBezTo>
                  <a:pt x="102" y="147"/>
                  <a:pt x="101" y="146"/>
                  <a:pt x="101" y="146"/>
                </a:cubicBezTo>
                <a:close/>
                <a:moveTo>
                  <a:pt x="151" y="29"/>
                </a:moveTo>
                <a:cubicBezTo>
                  <a:pt x="151" y="29"/>
                  <a:pt x="151" y="29"/>
                  <a:pt x="151" y="29"/>
                </a:cubicBezTo>
                <a:cubicBezTo>
                  <a:pt x="153" y="29"/>
                  <a:pt x="155" y="28"/>
                  <a:pt x="155" y="27"/>
                </a:cubicBezTo>
                <a:cubicBezTo>
                  <a:pt x="154" y="28"/>
                  <a:pt x="153" y="28"/>
                  <a:pt x="151" y="29"/>
                </a:cubicBezTo>
                <a:close/>
                <a:moveTo>
                  <a:pt x="148" y="69"/>
                </a:moveTo>
                <a:cubicBezTo>
                  <a:pt x="147" y="69"/>
                  <a:pt x="147" y="69"/>
                  <a:pt x="147" y="69"/>
                </a:cubicBezTo>
                <a:cubicBezTo>
                  <a:pt x="147" y="70"/>
                  <a:pt x="147" y="71"/>
                  <a:pt x="147" y="72"/>
                </a:cubicBezTo>
                <a:cubicBezTo>
                  <a:pt x="147" y="72"/>
                  <a:pt x="148" y="72"/>
                  <a:pt x="148" y="72"/>
                </a:cubicBezTo>
                <a:cubicBezTo>
                  <a:pt x="148" y="71"/>
                  <a:pt x="148" y="70"/>
                  <a:pt x="148" y="69"/>
                </a:cubicBezTo>
                <a:close/>
                <a:moveTo>
                  <a:pt x="148" y="154"/>
                </a:moveTo>
                <a:cubicBezTo>
                  <a:pt x="147" y="154"/>
                  <a:pt x="147" y="154"/>
                  <a:pt x="146" y="155"/>
                </a:cubicBezTo>
                <a:cubicBezTo>
                  <a:pt x="147" y="155"/>
                  <a:pt x="147" y="155"/>
                  <a:pt x="147" y="156"/>
                </a:cubicBezTo>
                <a:cubicBezTo>
                  <a:pt x="148" y="155"/>
                  <a:pt x="148" y="155"/>
                  <a:pt x="148" y="154"/>
                </a:cubicBezTo>
                <a:close/>
                <a:moveTo>
                  <a:pt x="30" y="95"/>
                </a:moveTo>
                <a:cubicBezTo>
                  <a:pt x="30" y="95"/>
                  <a:pt x="27" y="93"/>
                  <a:pt x="26" y="93"/>
                </a:cubicBezTo>
                <a:cubicBezTo>
                  <a:pt x="27" y="94"/>
                  <a:pt x="29" y="95"/>
                  <a:pt x="30" y="95"/>
                </a:cubicBezTo>
                <a:close/>
                <a:moveTo>
                  <a:pt x="122" y="121"/>
                </a:moveTo>
                <a:cubicBezTo>
                  <a:pt x="122" y="121"/>
                  <a:pt x="122" y="121"/>
                  <a:pt x="122" y="122"/>
                </a:cubicBezTo>
                <a:cubicBezTo>
                  <a:pt x="123" y="121"/>
                  <a:pt x="123" y="120"/>
                  <a:pt x="124" y="120"/>
                </a:cubicBezTo>
                <a:cubicBezTo>
                  <a:pt x="124" y="120"/>
                  <a:pt x="124" y="120"/>
                  <a:pt x="124" y="120"/>
                </a:cubicBezTo>
                <a:cubicBezTo>
                  <a:pt x="123" y="120"/>
                  <a:pt x="122" y="120"/>
                  <a:pt x="122" y="121"/>
                </a:cubicBezTo>
                <a:close/>
                <a:moveTo>
                  <a:pt x="117" y="99"/>
                </a:moveTo>
                <a:cubicBezTo>
                  <a:pt x="117" y="99"/>
                  <a:pt x="117" y="99"/>
                  <a:pt x="118" y="98"/>
                </a:cubicBezTo>
                <a:cubicBezTo>
                  <a:pt x="117" y="98"/>
                  <a:pt x="117" y="98"/>
                  <a:pt x="117" y="98"/>
                </a:cubicBezTo>
                <a:cubicBezTo>
                  <a:pt x="116" y="98"/>
                  <a:pt x="116" y="98"/>
                  <a:pt x="116" y="98"/>
                </a:cubicBezTo>
                <a:cubicBezTo>
                  <a:pt x="116" y="99"/>
                  <a:pt x="116" y="99"/>
                  <a:pt x="117" y="99"/>
                </a:cubicBezTo>
                <a:close/>
                <a:moveTo>
                  <a:pt x="118" y="254"/>
                </a:moveTo>
                <a:cubicBezTo>
                  <a:pt x="117" y="254"/>
                  <a:pt x="115" y="254"/>
                  <a:pt x="113" y="254"/>
                </a:cubicBezTo>
                <a:cubicBezTo>
                  <a:pt x="114" y="254"/>
                  <a:pt x="116" y="254"/>
                  <a:pt x="118" y="254"/>
                </a:cubicBezTo>
                <a:close/>
                <a:moveTo>
                  <a:pt x="14" y="69"/>
                </a:moveTo>
                <a:cubicBezTo>
                  <a:pt x="14" y="69"/>
                  <a:pt x="14" y="70"/>
                  <a:pt x="13" y="70"/>
                </a:cubicBezTo>
                <a:cubicBezTo>
                  <a:pt x="13" y="71"/>
                  <a:pt x="14" y="71"/>
                  <a:pt x="14" y="71"/>
                </a:cubicBezTo>
                <a:cubicBezTo>
                  <a:pt x="14" y="70"/>
                  <a:pt x="15" y="70"/>
                  <a:pt x="14" y="69"/>
                </a:cubicBezTo>
                <a:close/>
                <a:moveTo>
                  <a:pt x="220" y="74"/>
                </a:moveTo>
                <a:cubicBezTo>
                  <a:pt x="220" y="74"/>
                  <a:pt x="219" y="74"/>
                  <a:pt x="219" y="75"/>
                </a:cubicBezTo>
                <a:cubicBezTo>
                  <a:pt x="219" y="75"/>
                  <a:pt x="219" y="75"/>
                  <a:pt x="220" y="75"/>
                </a:cubicBezTo>
                <a:cubicBezTo>
                  <a:pt x="220" y="75"/>
                  <a:pt x="220" y="75"/>
                  <a:pt x="221" y="75"/>
                </a:cubicBezTo>
                <a:cubicBezTo>
                  <a:pt x="221" y="74"/>
                  <a:pt x="220" y="74"/>
                  <a:pt x="220" y="74"/>
                </a:cubicBezTo>
                <a:close/>
                <a:moveTo>
                  <a:pt x="179" y="108"/>
                </a:moveTo>
                <a:cubicBezTo>
                  <a:pt x="179" y="108"/>
                  <a:pt x="179" y="107"/>
                  <a:pt x="179" y="107"/>
                </a:cubicBezTo>
                <a:cubicBezTo>
                  <a:pt x="178" y="108"/>
                  <a:pt x="177" y="109"/>
                  <a:pt x="175" y="110"/>
                </a:cubicBezTo>
                <a:cubicBezTo>
                  <a:pt x="175" y="110"/>
                  <a:pt x="175" y="110"/>
                  <a:pt x="175" y="110"/>
                </a:cubicBezTo>
                <a:cubicBezTo>
                  <a:pt x="177" y="109"/>
                  <a:pt x="178" y="108"/>
                  <a:pt x="179" y="108"/>
                </a:cubicBezTo>
                <a:close/>
                <a:moveTo>
                  <a:pt x="70" y="77"/>
                </a:moveTo>
                <a:cubicBezTo>
                  <a:pt x="70" y="77"/>
                  <a:pt x="70" y="77"/>
                  <a:pt x="70" y="77"/>
                </a:cubicBezTo>
                <a:cubicBezTo>
                  <a:pt x="70" y="78"/>
                  <a:pt x="69" y="79"/>
                  <a:pt x="70" y="79"/>
                </a:cubicBezTo>
                <a:cubicBezTo>
                  <a:pt x="70" y="79"/>
                  <a:pt x="70" y="79"/>
                  <a:pt x="71" y="78"/>
                </a:cubicBezTo>
                <a:cubicBezTo>
                  <a:pt x="70" y="78"/>
                  <a:pt x="70" y="78"/>
                  <a:pt x="70" y="77"/>
                </a:cubicBezTo>
                <a:close/>
                <a:moveTo>
                  <a:pt x="133" y="210"/>
                </a:moveTo>
                <a:cubicBezTo>
                  <a:pt x="134" y="209"/>
                  <a:pt x="134" y="209"/>
                  <a:pt x="134" y="209"/>
                </a:cubicBezTo>
                <a:cubicBezTo>
                  <a:pt x="132" y="209"/>
                  <a:pt x="132" y="210"/>
                  <a:pt x="133" y="210"/>
                </a:cubicBezTo>
                <a:close/>
                <a:moveTo>
                  <a:pt x="235" y="163"/>
                </a:moveTo>
                <a:cubicBezTo>
                  <a:pt x="235" y="163"/>
                  <a:pt x="235" y="163"/>
                  <a:pt x="235" y="163"/>
                </a:cubicBezTo>
                <a:cubicBezTo>
                  <a:pt x="235" y="163"/>
                  <a:pt x="235" y="163"/>
                  <a:pt x="235" y="164"/>
                </a:cubicBezTo>
                <a:cubicBezTo>
                  <a:pt x="235" y="164"/>
                  <a:pt x="235" y="164"/>
                  <a:pt x="235" y="165"/>
                </a:cubicBezTo>
                <a:cubicBezTo>
                  <a:pt x="236" y="165"/>
                  <a:pt x="236" y="165"/>
                  <a:pt x="236" y="164"/>
                </a:cubicBezTo>
                <a:cubicBezTo>
                  <a:pt x="236" y="164"/>
                  <a:pt x="235" y="163"/>
                  <a:pt x="235" y="163"/>
                </a:cubicBezTo>
                <a:close/>
                <a:moveTo>
                  <a:pt x="118" y="120"/>
                </a:moveTo>
                <a:cubicBezTo>
                  <a:pt x="118" y="120"/>
                  <a:pt x="118" y="120"/>
                  <a:pt x="118" y="119"/>
                </a:cubicBezTo>
                <a:cubicBezTo>
                  <a:pt x="117" y="121"/>
                  <a:pt x="117" y="121"/>
                  <a:pt x="117" y="121"/>
                </a:cubicBezTo>
                <a:cubicBezTo>
                  <a:pt x="117" y="121"/>
                  <a:pt x="118" y="120"/>
                  <a:pt x="118" y="120"/>
                </a:cubicBezTo>
                <a:close/>
                <a:moveTo>
                  <a:pt x="70" y="149"/>
                </a:moveTo>
                <a:cubicBezTo>
                  <a:pt x="69" y="150"/>
                  <a:pt x="69" y="151"/>
                  <a:pt x="70" y="151"/>
                </a:cubicBezTo>
                <a:cubicBezTo>
                  <a:pt x="70" y="151"/>
                  <a:pt x="70" y="150"/>
                  <a:pt x="70" y="149"/>
                </a:cubicBezTo>
                <a:close/>
                <a:moveTo>
                  <a:pt x="116" y="135"/>
                </a:moveTo>
                <a:cubicBezTo>
                  <a:pt x="117" y="134"/>
                  <a:pt x="117" y="134"/>
                  <a:pt x="116" y="133"/>
                </a:cubicBezTo>
                <a:cubicBezTo>
                  <a:pt x="116" y="134"/>
                  <a:pt x="116" y="134"/>
                  <a:pt x="116" y="135"/>
                </a:cubicBezTo>
                <a:close/>
                <a:moveTo>
                  <a:pt x="81" y="101"/>
                </a:moveTo>
                <a:cubicBezTo>
                  <a:pt x="82" y="102"/>
                  <a:pt x="82" y="102"/>
                  <a:pt x="82" y="102"/>
                </a:cubicBezTo>
                <a:cubicBezTo>
                  <a:pt x="82" y="102"/>
                  <a:pt x="83" y="101"/>
                  <a:pt x="83" y="101"/>
                </a:cubicBezTo>
                <a:cubicBezTo>
                  <a:pt x="83" y="101"/>
                  <a:pt x="82" y="101"/>
                  <a:pt x="82" y="100"/>
                </a:cubicBezTo>
                <a:cubicBezTo>
                  <a:pt x="82" y="101"/>
                  <a:pt x="82" y="101"/>
                  <a:pt x="81" y="101"/>
                </a:cubicBezTo>
                <a:close/>
                <a:moveTo>
                  <a:pt x="137" y="83"/>
                </a:moveTo>
                <a:cubicBezTo>
                  <a:pt x="137" y="83"/>
                  <a:pt x="137" y="83"/>
                  <a:pt x="137" y="83"/>
                </a:cubicBezTo>
                <a:cubicBezTo>
                  <a:pt x="137" y="83"/>
                  <a:pt x="137" y="82"/>
                  <a:pt x="137" y="82"/>
                </a:cubicBezTo>
                <a:cubicBezTo>
                  <a:pt x="137" y="81"/>
                  <a:pt x="137" y="81"/>
                  <a:pt x="136" y="81"/>
                </a:cubicBezTo>
                <a:cubicBezTo>
                  <a:pt x="137" y="82"/>
                  <a:pt x="137" y="83"/>
                  <a:pt x="137" y="83"/>
                </a:cubicBezTo>
                <a:close/>
                <a:moveTo>
                  <a:pt x="145" y="153"/>
                </a:moveTo>
                <a:cubicBezTo>
                  <a:pt x="146" y="153"/>
                  <a:pt x="146" y="152"/>
                  <a:pt x="147" y="152"/>
                </a:cubicBezTo>
                <a:cubicBezTo>
                  <a:pt x="147" y="152"/>
                  <a:pt x="147" y="152"/>
                  <a:pt x="146" y="152"/>
                </a:cubicBezTo>
                <a:cubicBezTo>
                  <a:pt x="146" y="152"/>
                  <a:pt x="145" y="152"/>
                  <a:pt x="145" y="153"/>
                </a:cubicBezTo>
                <a:close/>
                <a:moveTo>
                  <a:pt x="121" y="95"/>
                </a:moveTo>
                <a:cubicBezTo>
                  <a:pt x="121" y="95"/>
                  <a:pt x="121" y="95"/>
                  <a:pt x="121" y="95"/>
                </a:cubicBezTo>
                <a:cubicBezTo>
                  <a:pt x="120" y="96"/>
                  <a:pt x="119" y="96"/>
                  <a:pt x="118" y="97"/>
                </a:cubicBezTo>
                <a:cubicBezTo>
                  <a:pt x="119" y="97"/>
                  <a:pt x="119" y="97"/>
                  <a:pt x="119" y="97"/>
                </a:cubicBezTo>
                <a:cubicBezTo>
                  <a:pt x="120" y="96"/>
                  <a:pt x="120" y="96"/>
                  <a:pt x="121" y="95"/>
                </a:cubicBezTo>
                <a:close/>
                <a:moveTo>
                  <a:pt x="153" y="241"/>
                </a:moveTo>
                <a:cubicBezTo>
                  <a:pt x="153" y="241"/>
                  <a:pt x="153" y="240"/>
                  <a:pt x="152" y="240"/>
                </a:cubicBezTo>
                <a:cubicBezTo>
                  <a:pt x="152" y="240"/>
                  <a:pt x="152" y="241"/>
                  <a:pt x="152" y="241"/>
                </a:cubicBezTo>
                <a:cubicBezTo>
                  <a:pt x="152" y="241"/>
                  <a:pt x="152" y="241"/>
                  <a:pt x="153" y="241"/>
                </a:cubicBezTo>
                <a:close/>
                <a:moveTo>
                  <a:pt x="109" y="132"/>
                </a:moveTo>
                <a:cubicBezTo>
                  <a:pt x="109" y="132"/>
                  <a:pt x="109" y="132"/>
                  <a:pt x="109" y="132"/>
                </a:cubicBezTo>
                <a:cubicBezTo>
                  <a:pt x="109" y="133"/>
                  <a:pt x="109" y="134"/>
                  <a:pt x="110" y="134"/>
                </a:cubicBezTo>
                <a:cubicBezTo>
                  <a:pt x="110" y="134"/>
                  <a:pt x="110" y="134"/>
                  <a:pt x="110" y="134"/>
                </a:cubicBezTo>
                <a:cubicBezTo>
                  <a:pt x="110" y="133"/>
                  <a:pt x="110" y="132"/>
                  <a:pt x="109" y="132"/>
                </a:cubicBezTo>
                <a:close/>
                <a:moveTo>
                  <a:pt x="148" y="37"/>
                </a:moveTo>
                <a:cubicBezTo>
                  <a:pt x="149" y="37"/>
                  <a:pt x="149" y="37"/>
                  <a:pt x="149" y="37"/>
                </a:cubicBezTo>
                <a:cubicBezTo>
                  <a:pt x="149" y="36"/>
                  <a:pt x="149" y="36"/>
                  <a:pt x="149" y="36"/>
                </a:cubicBezTo>
                <a:cubicBezTo>
                  <a:pt x="149" y="36"/>
                  <a:pt x="149" y="36"/>
                  <a:pt x="149" y="36"/>
                </a:cubicBezTo>
                <a:cubicBezTo>
                  <a:pt x="148" y="36"/>
                  <a:pt x="148" y="36"/>
                  <a:pt x="148" y="37"/>
                </a:cubicBezTo>
                <a:close/>
                <a:moveTo>
                  <a:pt x="73" y="163"/>
                </a:moveTo>
                <a:cubicBezTo>
                  <a:pt x="72" y="163"/>
                  <a:pt x="72" y="163"/>
                  <a:pt x="72" y="163"/>
                </a:cubicBezTo>
                <a:cubicBezTo>
                  <a:pt x="72" y="163"/>
                  <a:pt x="71" y="163"/>
                  <a:pt x="71" y="163"/>
                </a:cubicBezTo>
                <a:cubicBezTo>
                  <a:pt x="71" y="164"/>
                  <a:pt x="71" y="164"/>
                  <a:pt x="71" y="164"/>
                </a:cubicBezTo>
                <a:cubicBezTo>
                  <a:pt x="72" y="164"/>
                  <a:pt x="72" y="164"/>
                  <a:pt x="73" y="163"/>
                </a:cubicBezTo>
                <a:close/>
                <a:moveTo>
                  <a:pt x="125" y="123"/>
                </a:moveTo>
                <a:cubicBezTo>
                  <a:pt x="125" y="122"/>
                  <a:pt x="126" y="121"/>
                  <a:pt x="126" y="120"/>
                </a:cubicBezTo>
                <a:cubicBezTo>
                  <a:pt x="126" y="120"/>
                  <a:pt x="126" y="120"/>
                  <a:pt x="126" y="120"/>
                </a:cubicBezTo>
                <a:cubicBezTo>
                  <a:pt x="126" y="121"/>
                  <a:pt x="125" y="121"/>
                  <a:pt x="124" y="122"/>
                </a:cubicBezTo>
                <a:cubicBezTo>
                  <a:pt x="124" y="122"/>
                  <a:pt x="124" y="123"/>
                  <a:pt x="125" y="123"/>
                </a:cubicBezTo>
                <a:close/>
                <a:moveTo>
                  <a:pt x="102" y="113"/>
                </a:moveTo>
                <a:cubicBezTo>
                  <a:pt x="102" y="114"/>
                  <a:pt x="102" y="114"/>
                  <a:pt x="103" y="115"/>
                </a:cubicBezTo>
                <a:cubicBezTo>
                  <a:pt x="103" y="114"/>
                  <a:pt x="103" y="114"/>
                  <a:pt x="103" y="114"/>
                </a:cubicBezTo>
                <a:cubicBezTo>
                  <a:pt x="103" y="114"/>
                  <a:pt x="102" y="113"/>
                  <a:pt x="102" y="113"/>
                </a:cubicBezTo>
                <a:close/>
                <a:moveTo>
                  <a:pt x="53" y="183"/>
                </a:moveTo>
                <a:cubicBezTo>
                  <a:pt x="53" y="184"/>
                  <a:pt x="53" y="184"/>
                  <a:pt x="53" y="184"/>
                </a:cubicBezTo>
                <a:cubicBezTo>
                  <a:pt x="53" y="184"/>
                  <a:pt x="53" y="184"/>
                  <a:pt x="53" y="185"/>
                </a:cubicBezTo>
                <a:cubicBezTo>
                  <a:pt x="53" y="185"/>
                  <a:pt x="53" y="185"/>
                  <a:pt x="53" y="186"/>
                </a:cubicBezTo>
                <a:cubicBezTo>
                  <a:pt x="53" y="185"/>
                  <a:pt x="54" y="185"/>
                  <a:pt x="54" y="184"/>
                </a:cubicBezTo>
                <a:cubicBezTo>
                  <a:pt x="54" y="184"/>
                  <a:pt x="53" y="184"/>
                  <a:pt x="53" y="183"/>
                </a:cubicBezTo>
                <a:close/>
                <a:moveTo>
                  <a:pt x="153" y="161"/>
                </a:moveTo>
                <a:cubicBezTo>
                  <a:pt x="154" y="162"/>
                  <a:pt x="154" y="162"/>
                  <a:pt x="155" y="162"/>
                </a:cubicBezTo>
                <a:cubicBezTo>
                  <a:pt x="154" y="162"/>
                  <a:pt x="154" y="162"/>
                  <a:pt x="154" y="161"/>
                </a:cubicBezTo>
                <a:cubicBezTo>
                  <a:pt x="154" y="161"/>
                  <a:pt x="153" y="161"/>
                  <a:pt x="153" y="161"/>
                </a:cubicBezTo>
                <a:close/>
                <a:moveTo>
                  <a:pt x="206" y="194"/>
                </a:moveTo>
                <a:cubicBezTo>
                  <a:pt x="206" y="194"/>
                  <a:pt x="207" y="195"/>
                  <a:pt x="207" y="195"/>
                </a:cubicBezTo>
                <a:cubicBezTo>
                  <a:pt x="207" y="195"/>
                  <a:pt x="208" y="196"/>
                  <a:pt x="208" y="196"/>
                </a:cubicBezTo>
                <a:cubicBezTo>
                  <a:pt x="208" y="195"/>
                  <a:pt x="207" y="195"/>
                  <a:pt x="207" y="194"/>
                </a:cubicBezTo>
                <a:cubicBezTo>
                  <a:pt x="206" y="194"/>
                  <a:pt x="206" y="194"/>
                  <a:pt x="206" y="194"/>
                </a:cubicBezTo>
                <a:close/>
                <a:moveTo>
                  <a:pt x="162" y="128"/>
                </a:moveTo>
                <a:cubicBezTo>
                  <a:pt x="162" y="127"/>
                  <a:pt x="163" y="127"/>
                  <a:pt x="163" y="126"/>
                </a:cubicBezTo>
                <a:cubicBezTo>
                  <a:pt x="163" y="126"/>
                  <a:pt x="162" y="127"/>
                  <a:pt x="161" y="127"/>
                </a:cubicBezTo>
                <a:cubicBezTo>
                  <a:pt x="162" y="127"/>
                  <a:pt x="162" y="128"/>
                  <a:pt x="162" y="128"/>
                </a:cubicBezTo>
                <a:close/>
                <a:moveTo>
                  <a:pt x="126" y="98"/>
                </a:moveTo>
                <a:cubicBezTo>
                  <a:pt x="126" y="97"/>
                  <a:pt x="126" y="97"/>
                  <a:pt x="125" y="97"/>
                </a:cubicBezTo>
                <a:cubicBezTo>
                  <a:pt x="125" y="98"/>
                  <a:pt x="125" y="98"/>
                  <a:pt x="125" y="99"/>
                </a:cubicBezTo>
                <a:cubicBezTo>
                  <a:pt x="126" y="98"/>
                  <a:pt x="126" y="98"/>
                  <a:pt x="126" y="98"/>
                </a:cubicBezTo>
                <a:close/>
                <a:moveTo>
                  <a:pt x="106" y="141"/>
                </a:moveTo>
                <a:cubicBezTo>
                  <a:pt x="107" y="142"/>
                  <a:pt x="107" y="142"/>
                  <a:pt x="107" y="142"/>
                </a:cubicBezTo>
                <a:cubicBezTo>
                  <a:pt x="107" y="141"/>
                  <a:pt x="108" y="141"/>
                  <a:pt x="108" y="141"/>
                </a:cubicBezTo>
                <a:cubicBezTo>
                  <a:pt x="108" y="140"/>
                  <a:pt x="108" y="140"/>
                  <a:pt x="108" y="140"/>
                </a:cubicBezTo>
                <a:cubicBezTo>
                  <a:pt x="107" y="140"/>
                  <a:pt x="107" y="141"/>
                  <a:pt x="106" y="141"/>
                </a:cubicBezTo>
                <a:close/>
                <a:moveTo>
                  <a:pt x="165" y="134"/>
                </a:moveTo>
                <a:cubicBezTo>
                  <a:pt x="165" y="134"/>
                  <a:pt x="164" y="133"/>
                  <a:pt x="164" y="133"/>
                </a:cubicBezTo>
                <a:cubicBezTo>
                  <a:pt x="164" y="133"/>
                  <a:pt x="164" y="134"/>
                  <a:pt x="164" y="135"/>
                </a:cubicBezTo>
                <a:cubicBezTo>
                  <a:pt x="165" y="135"/>
                  <a:pt x="165" y="134"/>
                  <a:pt x="165" y="134"/>
                </a:cubicBezTo>
                <a:close/>
                <a:moveTo>
                  <a:pt x="54" y="175"/>
                </a:moveTo>
                <a:cubicBezTo>
                  <a:pt x="54" y="175"/>
                  <a:pt x="54" y="175"/>
                  <a:pt x="53" y="175"/>
                </a:cubicBezTo>
                <a:cubicBezTo>
                  <a:pt x="53" y="176"/>
                  <a:pt x="53" y="176"/>
                  <a:pt x="52" y="176"/>
                </a:cubicBezTo>
                <a:cubicBezTo>
                  <a:pt x="52" y="176"/>
                  <a:pt x="53" y="177"/>
                  <a:pt x="53" y="177"/>
                </a:cubicBezTo>
                <a:cubicBezTo>
                  <a:pt x="53" y="176"/>
                  <a:pt x="53" y="176"/>
                  <a:pt x="54" y="175"/>
                </a:cubicBezTo>
                <a:close/>
                <a:moveTo>
                  <a:pt x="57" y="100"/>
                </a:moveTo>
                <a:cubicBezTo>
                  <a:pt x="56" y="100"/>
                  <a:pt x="56" y="99"/>
                  <a:pt x="55" y="99"/>
                </a:cubicBezTo>
                <a:cubicBezTo>
                  <a:pt x="55" y="99"/>
                  <a:pt x="55" y="99"/>
                  <a:pt x="55" y="99"/>
                </a:cubicBezTo>
                <a:cubicBezTo>
                  <a:pt x="56" y="100"/>
                  <a:pt x="56" y="100"/>
                  <a:pt x="57" y="100"/>
                </a:cubicBezTo>
                <a:close/>
                <a:moveTo>
                  <a:pt x="142" y="176"/>
                </a:moveTo>
                <a:cubicBezTo>
                  <a:pt x="142" y="176"/>
                  <a:pt x="143" y="177"/>
                  <a:pt x="143" y="178"/>
                </a:cubicBezTo>
                <a:cubicBezTo>
                  <a:pt x="143" y="177"/>
                  <a:pt x="143" y="177"/>
                  <a:pt x="143" y="176"/>
                </a:cubicBezTo>
                <a:cubicBezTo>
                  <a:pt x="143" y="176"/>
                  <a:pt x="142" y="176"/>
                  <a:pt x="142" y="176"/>
                </a:cubicBezTo>
                <a:close/>
                <a:moveTo>
                  <a:pt x="182" y="138"/>
                </a:moveTo>
                <a:cubicBezTo>
                  <a:pt x="182" y="138"/>
                  <a:pt x="181" y="138"/>
                  <a:pt x="181" y="138"/>
                </a:cubicBezTo>
                <a:cubicBezTo>
                  <a:pt x="181" y="139"/>
                  <a:pt x="182" y="139"/>
                  <a:pt x="182" y="139"/>
                </a:cubicBezTo>
                <a:cubicBezTo>
                  <a:pt x="182" y="139"/>
                  <a:pt x="182" y="139"/>
                  <a:pt x="183" y="138"/>
                </a:cubicBezTo>
                <a:cubicBezTo>
                  <a:pt x="182" y="138"/>
                  <a:pt x="182" y="138"/>
                  <a:pt x="182" y="138"/>
                </a:cubicBezTo>
                <a:close/>
                <a:moveTo>
                  <a:pt x="214" y="190"/>
                </a:moveTo>
                <a:cubicBezTo>
                  <a:pt x="214" y="190"/>
                  <a:pt x="214" y="190"/>
                  <a:pt x="214" y="190"/>
                </a:cubicBezTo>
                <a:cubicBezTo>
                  <a:pt x="214" y="191"/>
                  <a:pt x="215" y="191"/>
                  <a:pt x="215" y="192"/>
                </a:cubicBezTo>
                <a:cubicBezTo>
                  <a:pt x="216" y="192"/>
                  <a:pt x="216" y="192"/>
                  <a:pt x="216" y="192"/>
                </a:cubicBezTo>
                <a:cubicBezTo>
                  <a:pt x="215" y="191"/>
                  <a:pt x="215" y="191"/>
                  <a:pt x="214" y="190"/>
                </a:cubicBezTo>
                <a:close/>
                <a:moveTo>
                  <a:pt x="212" y="164"/>
                </a:moveTo>
                <a:cubicBezTo>
                  <a:pt x="213" y="164"/>
                  <a:pt x="213" y="164"/>
                  <a:pt x="213" y="164"/>
                </a:cubicBezTo>
                <a:cubicBezTo>
                  <a:pt x="214" y="163"/>
                  <a:pt x="214" y="163"/>
                  <a:pt x="214" y="162"/>
                </a:cubicBezTo>
                <a:cubicBezTo>
                  <a:pt x="214" y="162"/>
                  <a:pt x="214" y="162"/>
                  <a:pt x="214" y="162"/>
                </a:cubicBezTo>
                <a:cubicBezTo>
                  <a:pt x="214" y="163"/>
                  <a:pt x="213" y="163"/>
                  <a:pt x="212" y="164"/>
                </a:cubicBezTo>
                <a:close/>
                <a:moveTo>
                  <a:pt x="113" y="106"/>
                </a:moveTo>
                <a:cubicBezTo>
                  <a:pt x="113" y="106"/>
                  <a:pt x="112" y="107"/>
                  <a:pt x="112" y="107"/>
                </a:cubicBezTo>
                <a:cubicBezTo>
                  <a:pt x="112" y="107"/>
                  <a:pt x="113" y="107"/>
                  <a:pt x="113" y="107"/>
                </a:cubicBezTo>
                <a:cubicBezTo>
                  <a:pt x="113" y="107"/>
                  <a:pt x="113" y="107"/>
                  <a:pt x="113" y="106"/>
                </a:cubicBezTo>
                <a:close/>
                <a:moveTo>
                  <a:pt x="80" y="103"/>
                </a:moveTo>
                <a:cubicBezTo>
                  <a:pt x="80" y="104"/>
                  <a:pt x="79" y="104"/>
                  <a:pt x="79" y="105"/>
                </a:cubicBezTo>
                <a:cubicBezTo>
                  <a:pt x="80" y="104"/>
                  <a:pt x="80" y="104"/>
                  <a:pt x="81" y="103"/>
                </a:cubicBezTo>
                <a:cubicBezTo>
                  <a:pt x="81" y="103"/>
                  <a:pt x="81" y="103"/>
                  <a:pt x="80" y="103"/>
                </a:cubicBezTo>
                <a:close/>
                <a:moveTo>
                  <a:pt x="192" y="144"/>
                </a:moveTo>
                <a:cubicBezTo>
                  <a:pt x="192" y="144"/>
                  <a:pt x="193" y="145"/>
                  <a:pt x="193" y="145"/>
                </a:cubicBezTo>
                <a:cubicBezTo>
                  <a:pt x="194" y="144"/>
                  <a:pt x="194" y="144"/>
                  <a:pt x="193" y="144"/>
                </a:cubicBezTo>
                <a:cubicBezTo>
                  <a:pt x="193" y="144"/>
                  <a:pt x="192" y="144"/>
                  <a:pt x="192" y="144"/>
                </a:cubicBezTo>
                <a:close/>
                <a:moveTo>
                  <a:pt x="71" y="90"/>
                </a:moveTo>
                <a:cubicBezTo>
                  <a:pt x="71" y="90"/>
                  <a:pt x="71" y="91"/>
                  <a:pt x="71" y="92"/>
                </a:cubicBezTo>
                <a:cubicBezTo>
                  <a:pt x="72" y="91"/>
                  <a:pt x="72" y="91"/>
                  <a:pt x="72" y="90"/>
                </a:cubicBezTo>
                <a:cubicBezTo>
                  <a:pt x="72" y="90"/>
                  <a:pt x="72" y="90"/>
                  <a:pt x="71" y="90"/>
                </a:cubicBezTo>
                <a:close/>
                <a:moveTo>
                  <a:pt x="160" y="122"/>
                </a:moveTo>
                <a:cubicBezTo>
                  <a:pt x="160" y="122"/>
                  <a:pt x="160" y="121"/>
                  <a:pt x="161" y="121"/>
                </a:cubicBezTo>
                <a:cubicBezTo>
                  <a:pt x="160" y="121"/>
                  <a:pt x="159" y="121"/>
                  <a:pt x="160" y="122"/>
                </a:cubicBezTo>
                <a:close/>
                <a:moveTo>
                  <a:pt x="221" y="168"/>
                </a:moveTo>
                <a:cubicBezTo>
                  <a:pt x="221" y="168"/>
                  <a:pt x="221" y="168"/>
                  <a:pt x="221" y="168"/>
                </a:cubicBezTo>
                <a:cubicBezTo>
                  <a:pt x="221" y="167"/>
                  <a:pt x="221" y="167"/>
                  <a:pt x="220" y="166"/>
                </a:cubicBezTo>
                <a:cubicBezTo>
                  <a:pt x="220" y="167"/>
                  <a:pt x="220" y="167"/>
                  <a:pt x="219" y="167"/>
                </a:cubicBezTo>
                <a:cubicBezTo>
                  <a:pt x="220" y="167"/>
                  <a:pt x="221" y="168"/>
                  <a:pt x="221" y="168"/>
                </a:cubicBezTo>
                <a:close/>
                <a:moveTo>
                  <a:pt x="67" y="176"/>
                </a:moveTo>
                <a:cubicBezTo>
                  <a:pt x="66" y="176"/>
                  <a:pt x="66" y="177"/>
                  <a:pt x="67" y="177"/>
                </a:cubicBezTo>
                <a:cubicBezTo>
                  <a:pt x="67" y="177"/>
                  <a:pt x="67" y="177"/>
                  <a:pt x="67" y="177"/>
                </a:cubicBezTo>
                <a:cubicBezTo>
                  <a:pt x="67" y="176"/>
                  <a:pt x="67" y="176"/>
                  <a:pt x="67" y="176"/>
                </a:cubicBezTo>
                <a:close/>
                <a:moveTo>
                  <a:pt x="226" y="214"/>
                </a:moveTo>
                <a:cubicBezTo>
                  <a:pt x="226" y="214"/>
                  <a:pt x="227" y="214"/>
                  <a:pt x="227" y="215"/>
                </a:cubicBezTo>
                <a:cubicBezTo>
                  <a:pt x="227" y="214"/>
                  <a:pt x="227" y="214"/>
                  <a:pt x="227" y="213"/>
                </a:cubicBezTo>
                <a:cubicBezTo>
                  <a:pt x="226" y="213"/>
                  <a:pt x="226" y="214"/>
                  <a:pt x="226" y="214"/>
                </a:cubicBezTo>
                <a:close/>
                <a:moveTo>
                  <a:pt x="120" y="93"/>
                </a:moveTo>
                <a:cubicBezTo>
                  <a:pt x="120" y="93"/>
                  <a:pt x="120" y="93"/>
                  <a:pt x="120" y="93"/>
                </a:cubicBezTo>
                <a:cubicBezTo>
                  <a:pt x="120" y="93"/>
                  <a:pt x="120" y="92"/>
                  <a:pt x="120" y="93"/>
                </a:cubicBezTo>
                <a:cubicBezTo>
                  <a:pt x="119" y="93"/>
                  <a:pt x="119" y="93"/>
                  <a:pt x="118" y="94"/>
                </a:cubicBezTo>
                <a:cubicBezTo>
                  <a:pt x="118" y="94"/>
                  <a:pt x="118" y="94"/>
                  <a:pt x="119" y="94"/>
                </a:cubicBezTo>
                <a:cubicBezTo>
                  <a:pt x="119" y="94"/>
                  <a:pt x="120" y="93"/>
                  <a:pt x="120" y="93"/>
                </a:cubicBezTo>
                <a:close/>
                <a:moveTo>
                  <a:pt x="142" y="197"/>
                </a:moveTo>
                <a:cubicBezTo>
                  <a:pt x="142" y="198"/>
                  <a:pt x="142" y="198"/>
                  <a:pt x="142" y="198"/>
                </a:cubicBezTo>
                <a:cubicBezTo>
                  <a:pt x="142" y="198"/>
                  <a:pt x="142" y="199"/>
                  <a:pt x="142" y="200"/>
                </a:cubicBezTo>
                <a:cubicBezTo>
                  <a:pt x="142" y="200"/>
                  <a:pt x="142" y="200"/>
                  <a:pt x="142" y="199"/>
                </a:cubicBezTo>
                <a:cubicBezTo>
                  <a:pt x="142" y="199"/>
                  <a:pt x="142" y="198"/>
                  <a:pt x="142" y="197"/>
                </a:cubicBezTo>
                <a:close/>
                <a:moveTo>
                  <a:pt x="113" y="123"/>
                </a:moveTo>
                <a:cubicBezTo>
                  <a:pt x="113" y="122"/>
                  <a:pt x="113" y="122"/>
                  <a:pt x="113" y="122"/>
                </a:cubicBezTo>
                <a:cubicBezTo>
                  <a:pt x="113" y="121"/>
                  <a:pt x="113" y="121"/>
                  <a:pt x="112" y="121"/>
                </a:cubicBezTo>
                <a:cubicBezTo>
                  <a:pt x="112" y="121"/>
                  <a:pt x="113" y="122"/>
                  <a:pt x="113" y="123"/>
                </a:cubicBezTo>
                <a:close/>
                <a:moveTo>
                  <a:pt x="49" y="167"/>
                </a:moveTo>
                <a:cubicBezTo>
                  <a:pt x="48" y="167"/>
                  <a:pt x="48" y="167"/>
                  <a:pt x="48" y="166"/>
                </a:cubicBezTo>
                <a:cubicBezTo>
                  <a:pt x="48" y="167"/>
                  <a:pt x="47" y="167"/>
                  <a:pt x="48" y="168"/>
                </a:cubicBezTo>
                <a:cubicBezTo>
                  <a:pt x="48" y="168"/>
                  <a:pt x="48" y="167"/>
                  <a:pt x="49" y="167"/>
                </a:cubicBezTo>
                <a:close/>
                <a:moveTo>
                  <a:pt x="208" y="167"/>
                </a:moveTo>
                <a:cubicBezTo>
                  <a:pt x="209" y="167"/>
                  <a:pt x="209" y="168"/>
                  <a:pt x="209" y="168"/>
                </a:cubicBezTo>
                <a:cubicBezTo>
                  <a:pt x="209" y="168"/>
                  <a:pt x="210" y="168"/>
                  <a:pt x="210" y="168"/>
                </a:cubicBezTo>
                <a:cubicBezTo>
                  <a:pt x="210" y="168"/>
                  <a:pt x="210" y="167"/>
                  <a:pt x="210" y="167"/>
                </a:cubicBezTo>
                <a:cubicBezTo>
                  <a:pt x="209" y="167"/>
                  <a:pt x="209" y="167"/>
                  <a:pt x="208" y="167"/>
                </a:cubicBezTo>
                <a:close/>
                <a:moveTo>
                  <a:pt x="123" y="249"/>
                </a:moveTo>
                <a:cubicBezTo>
                  <a:pt x="124" y="250"/>
                  <a:pt x="124" y="250"/>
                  <a:pt x="124" y="250"/>
                </a:cubicBezTo>
                <a:cubicBezTo>
                  <a:pt x="125" y="250"/>
                  <a:pt x="125" y="250"/>
                  <a:pt x="125" y="249"/>
                </a:cubicBezTo>
                <a:cubicBezTo>
                  <a:pt x="125" y="249"/>
                  <a:pt x="124" y="249"/>
                  <a:pt x="124" y="249"/>
                </a:cubicBezTo>
                <a:cubicBezTo>
                  <a:pt x="124" y="249"/>
                  <a:pt x="124" y="249"/>
                  <a:pt x="123" y="249"/>
                </a:cubicBezTo>
                <a:close/>
                <a:moveTo>
                  <a:pt x="75" y="182"/>
                </a:moveTo>
                <a:cubicBezTo>
                  <a:pt x="76" y="181"/>
                  <a:pt x="76" y="181"/>
                  <a:pt x="76" y="180"/>
                </a:cubicBezTo>
                <a:cubicBezTo>
                  <a:pt x="76" y="180"/>
                  <a:pt x="75" y="181"/>
                  <a:pt x="75" y="181"/>
                </a:cubicBezTo>
                <a:cubicBezTo>
                  <a:pt x="75" y="182"/>
                  <a:pt x="75" y="182"/>
                  <a:pt x="75" y="182"/>
                </a:cubicBezTo>
                <a:close/>
                <a:moveTo>
                  <a:pt x="75" y="185"/>
                </a:moveTo>
                <a:cubicBezTo>
                  <a:pt x="75" y="186"/>
                  <a:pt x="75" y="186"/>
                  <a:pt x="75" y="187"/>
                </a:cubicBezTo>
                <a:cubicBezTo>
                  <a:pt x="76" y="186"/>
                  <a:pt x="76" y="186"/>
                  <a:pt x="76" y="186"/>
                </a:cubicBezTo>
                <a:cubicBezTo>
                  <a:pt x="76" y="186"/>
                  <a:pt x="76" y="185"/>
                  <a:pt x="75" y="185"/>
                </a:cubicBezTo>
                <a:close/>
                <a:moveTo>
                  <a:pt x="72" y="186"/>
                </a:moveTo>
                <a:cubicBezTo>
                  <a:pt x="72" y="185"/>
                  <a:pt x="72" y="185"/>
                  <a:pt x="72" y="184"/>
                </a:cubicBezTo>
                <a:cubicBezTo>
                  <a:pt x="72" y="184"/>
                  <a:pt x="72" y="185"/>
                  <a:pt x="71" y="185"/>
                </a:cubicBezTo>
                <a:cubicBezTo>
                  <a:pt x="72" y="185"/>
                  <a:pt x="72" y="185"/>
                  <a:pt x="72" y="186"/>
                </a:cubicBezTo>
                <a:close/>
                <a:moveTo>
                  <a:pt x="62" y="58"/>
                </a:moveTo>
                <a:cubicBezTo>
                  <a:pt x="61" y="58"/>
                  <a:pt x="61" y="57"/>
                  <a:pt x="61" y="57"/>
                </a:cubicBezTo>
                <a:cubicBezTo>
                  <a:pt x="61" y="58"/>
                  <a:pt x="61" y="58"/>
                  <a:pt x="61" y="59"/>
                </a:cubicBezTo>
                <a:cubicBezTo>
                  <a:pt x="61" y="59"/>
                  <a:pt x="61" y="59"/>
                  <a:pt x="62" y="58"/>
                </a:cubicBezTo>
                <a:close/>
                <a:moveTo>
                  <a:pt x="155" y="47"/>
                </a:moveTo>
                <a:cubicBezTo>
                  <a:pt x="155" y="47"/>
                  <a:pt x="155" y="47"/>
                  <a:pt x="155" y="47"/>
                </a:cubicBezTo>
                <a:cubicBezTo>
                  <a:pt x="154" y="47"/>
                  <a:pt x="154" y="47"/>
                  <a:pt x="154" y="48"/>
                </a:cubicBezTo>
                <a:cubicBezTo>
                  <a:pt x="154" y="48"/>
                  <a:pt x="155" y="48"/>
                  <a:pt x="155" y="48"/>
                </a:cubicBezTo>
                <a:cubicBezTo>
                  <a:pt x="155" y="48"/>
                  <a:pt x="155" y="47"/>
                  <a:pt x="155" y="47"/>
                </a:cubicBezTo>
                <a:close/>
                <a:moveTo>
                  <a:pt x="56" y="168"/>
                </a:moveTo>
                <a:cubicBezTo>
                  <a:pt x="56" y="169"/>
                  <a:pt x="56" y="169"/>
                  <a:pt x="57" y="169"/>
                </a:cubicBezTo>
                <a:cubicBezTo>
                  <a:pt x="57" y="169"/>
                  <a:pt x="57" y="168"/>
                  <a:pt x="57" y="168"/>
                </a:cubicBezTo>
                <a:cubicBezTo>
                  <a:pt x="57" y="168"/>
                  <a:pt x="57" y="168"/>
                  <a:pt x="57" y="168"/>
                </a:cubicBezTo>
                <a:cubicBezTo>
                  <a:pt x="57" y="168"/>
                  <a:pt x="57" y="168"/>
                  <a:pt x="56" y="168"/>
                </a:cubicBezTo>
                <a:close/>
                <a:moveTo>
                  <a:pt x="33" y="173"/>
                </a:moveTo>
                <a:cubicBezTo>
                  <a:pt x="33" y="173"/>
                  <a:pt x="33" y="173"/>
                  <a:pt x="33" y="173"/>
                </a:cubicBezTo>
                <a:cubicBezTo>
                  <a:pt x="33" y="174"/>
                  <a:pt x="33" y="175"/>
                  <a:pt x="33" y="175"/>
                </a:cubicBezTo>
                <a:cubicBezTo>
                  <a:pt x="33" y="174"/>
                  <a:pt x="33" y="174"/>
                  <a:pt x="33" y="173"/>
                </a:cubicBezTo>
                <a:close/>
                <a:moveTo>
                  <a:pt x="139" y="139"/>
                </a:moveTo>
                <a:cubicBezTo>
                  <a:pt x="140" y="139"/>
                  <a:pt x="141" y="139"/>
                  <a:pt x="141" y="138"/>
                </a:cubicBezTo>
                <a:cubicBezTo>
                  <a:pt x="141" y="138"/>
                  <a:pt x="141" y="138"/>
                  <a:pt x="141" y="138"/>
                </a:cubicBezTo>
                <a:cubicBezTo>
                  <a:pt x="140" y="139"/>
                  <a:pt x="140" y="139"/>
                  <a:pt x="139" y="139"/>
                </a:cubicBezTo>
                <a:close/>
                <a:moveTo>
                  <a:pt x="135" y="27"/>
                </a:moveTo>
                <a:cubicBezTo>
                  <a:pt x="135" y="26"/>
                  <a:pt x="135" y="27"/>
                  <a:pt x="135" y="27"/>
                </a:cubicBezTo>
                <a:cubicBezTo>
                  <a:pt x="134" y="27"/>
                  <a:pt x="134" y="27"/>
                  <a:pt x="133" y="27"/>
                </a:cubicBezTo>
                <a:cubicBezTo>
                  <a:pt x="134" y="27"/>
                  <a:pt x="135" y="27"/>
                  <a:pt x="135" y="27"/>
                </a:cubicBezTo>
                <a:close/>
                <a:moveTo>
                  <a:pt x="150" y="122"/>
                </a:moveTo>
                <a:cubicBezTo>
                  <a:pt x="149" y="122"/>
                  <a:pt x="148" y="122"/>
                  <a:pt x="148" y="123"/>
                </a:cubicBezTo>
                <a:cubicBezTo>
                  <a:pt x="149" y="123"/>
                  <a:pt x="149" y="123"/>
                  <a:pt x="150" y="122"/>
                </a:cubicBezTo>
                <a:close/>
                <a:moveTo>
                  <a:pt x="158" y="188"/>
                </a:moveTo>
                <a:cubicBezTo>
                  <a:pt x="158" y="188"/>
                  <a:pt x="158" y="187"/>
                  <a:pt x="158" y="186"/>
                </a:cubicBezTo>
                <a:cubicBezTo>
                  <a:pt x="158" y="187"/>
                  <a:pt x="158" y="188"/>
                  <a:pt x="158" y="188"/>
                </a:cubicBezTo>
                <a:close/>
                <a:moveTo>
                  <a:pt x="158" y="17"/>
                </a:moveTo>
                <a:cubicBezTo>
                  <a:pt x="158" y="17"/>
                  <a:pt x="157" y="17"/>
                  <a:pt x="157" y="18"/>
                </a:cubicBezTo>
                <a:cubicBezTo>
                  <a:pt x="157" y="18"/>
                  <a:pt x="157" y="19"/>
                  <a:pt x="157" y="20"/>
                </a:cubicBezTo>
                <a:cubicBezTo>
                  <a:pt x="158" y="19"/>
                  <a:pt x="158" y="18"/>
                  <a:pt x="158" y="17"/>
                </a:cubicBezTo>
                <a:close/>
                <a:moveTo>
                  <a:pt x="150" y="69"/>
                </a:moveTo>
                <a:cubicBezTo>
                  <a:pt x="150" y="71"/>
                  <a:pt x="150" y="72"/>
                  <a:pt x="150" y="73"/>
                </a:cubicBezTo>
                <a:cubicBezTo>
                  <a:pt x="150" y="73"/>
                  <a:pt x="150" y="73"/>
                  <a:pt x="150" y="72"/>
                </a:cubicBezTo>
                <a:cubicBezTo>
                  <a:pt x="150" y="71"/>
                  <a:pt x="150" y="70"/>
                  <a:pt x="150" y="69"/>
                </a:cubicBezTo>
                <a:close/>
                <a:moveTo>
                  <a:pt x="95" y="71"/>
                </a:moveTo>
                <a:cubicBezTo>
                  <a:pt x="97" y="72"/>
                  <a:pt x="97" y="73"/>
                  <a:pt x="98" y="73"/>
                </a:cubicBezTo>
                <a:cubicBezTo>
                  <a:pt x="97" y="72"/>
                  <a:pt x="96" y="71"/>
                  <a:pt x="95" y="71"/>
                </a:cubicBezTo>
                <a:close/>
                <a:moveTo>
                  <a:pt x="163" y="166"/>
                </a:moveTo>
                <a:cubicBezTo>
                  <a:pt x="163" y="166"/>
                  <a:pt x="162" y="165"/>
                  <a:pt x="162" y="165"/>
                </a:cubicBezTo>
                <a:cubicBezTo>
                  <a:pt x="162" y="166"/>
                  <a:pt x="162" y="166"/>
                  <a:pt x="163" y="166"/>
                </a:cubicBezTo>
                <a:cubicBezTo>
                  <a:pt x="163" y="166"/>
                  <a:pt x="163" y="166"/>
                  <a:pt x="163" y="166"/>
                </a:cubicBezTo>
                <a:close/>
                <a:moveTo>
                  <a:pt x="72" y="97"/>
                </a:moveTo>
                <a:cubicBezTo>
                  <a:pt x="72" y="97"/>
                  <a:pt x="72" y="97"/>
                  <a:pt x="72" y="97"/>
                </a:cubicBezTo>
                <a:cubicBezTo>
                  <a:pt x="72" y="96"/>
                  <a:pt x="71" y="96"/>
                  <a:pt x="70" y="95"/>
                </a:cubicBezTo>
                <a:cubicBezTo>
                  <a:pt x="70" y="95"/>
                  <a:pt x="70" y="96"/>
                  <a:pt x="70" y="96"/>
                </a:cubicBezTo>
                <a:cubicBezTo>
                  <a:pt x="71" y="96"/>
                  <a:pt x="71" y="97"/>
                  <a:pt x="72" y="97"/>
                </a:cubicBezTo>
                <a:close/>
                <a:moveTo>
                  <a:pt x="24" y="57"/>
                </a:moveTo>
                <a:cubicBezTo>
                  <a:pt x="24" y="58"/>
                  <a:pt x="24" y="58"/>
                  <a:pt x="24" y="59"/>
                </a:cubicBezTo>
                <a:cubicBezTo>
                  <a:pt x="25" y="59"/>
                  <a:pt x="24" y="58"/>
                  <a:pt x="24" y="57"/>
                </a:cubicBezTo>
                <a:close/>
                <a:moveTo>
                  <a:pt x="148" y="40"/>
                </a:moveTo>
                <a:cubicBezTo>
                  <a:pt x="150" y="39"/>
                  <a:pt x="150" y="39"/>
                  <a:pt x="149" y="39"/>
                </a:cubicBezTo>
                <a:cubicBezTo>
                  <a:pt x="149" y="39"/>
                  <a:pt x="149" y="39"/>
                  <a:pt x="148" y="39"/>
                </a:cubicBezTo>
                <a:cubicBezTo>
                  <a:pt x="148" y="39"/>
                  <a:pt x="148" y="39"/>
                  <a:pt x="148" y="40"/>
                </a:cubicBezTo>
                <a:close/>
                <a:moveTo>
                  <a:pt x="68" y="52"/>
                </a:moveTo>
                <a:cubicBezTo>
                  <a:pt x="68" y="52"/>
                  <a:pt x="68" y="52"/>
                  <a:pt x="68" y="52"/>
                </a:cubicBezTo>
                <a:cubicBezTo>
                  <a:pt x="67" y="51"/>
                  <a:pt x="66" y="51"/>
                  <a:pt x="65" y="50"/>
                </a:cubicBezTo>
                <a:cubicBezTo>
                  <a:pt x="65" y="50"/>
                  <a:pt x="65" y="50"/>
                  <a:pt x="65" y="50"/>
                </a:cubicBezTo>
                <a:cubicBezTo>
                  <a:pt x="66" y="51"/>
                  <a:pt x="67" y="52"/>
                  <a:pt x="68" y="52"/>
                </a:cubicBezTo>
                <a:close/>
                <a:moveTo>
                  <a:pt x="60" y="52"/>
                </a:moveTo>
                <a:cubicBezTo>
                  <a:pt x="60" y="53"/>
                  <a:pt x="60" y="53"/>
                  <a:pt x="61" y="54"/>
                </a:cubicBezTo>
                <a:cubicBezTo>
                  <a:pt x="61" y="53"/>
                  <a:pt x="61" y="53"/>
                  <a:pt x="60" y="52"/>
                </a:cubicBezTo>
                <a:close/>
                <a:moveTo>
                  <a:pt x="157" y="143"/>
                </a:moveTo>
                <a:cubicBezTo>
                  <a:pt x="157" y="143"/>
                  <a:pt x="157" y="143"/>
                  <a:pt x="158" y="143"/>
                </a:cubicBezTo>
                <a:cubicBezTo>
                  <a:pt x="157" y="142"/>
                  <a:pt x="157" y="142"/>
                  <a:pt x="157" y="142"/>
                </a:cubicBezTo>
                <a:cubicBezTo>
                  <a:pt x="157" y="142"/>
                  <a:pt x="157" y="143"/>
                  <a:pt x="157" y="143"/>
                </a:cubicBezTo>
                <a:close/>
                <a:moveTo>
                  <a:pt x="70" y="82"/>
                </a:moveTo>
                <a:cubicBezTo>
                  <a:pt x="70" y="83"/>
                  <a:pt x="70" y="83"/>
                  <a:pt x="70" y="83"/>
                </a:cubicBezTo>
                <a:cubicBezTo>
                  <a:pt x="71" y="83"/>
                  <a:pt x="71" y="83"/>
                  <a:pt x="71" y="83"/>
                </a:cubicBezTo>
                <a:cubicBezTo>
                  <a:pt x="71" y="82"/>
                  <a:pt x="70" y="82"/>
                  <a:pt x="70" y="82"/>
                </a:cubicBezTo>
                <a:cubicBezTo>
                  <a:pt x="70" y="82"/>
                  <a:pt x="70" y="82"/>
                  <a:pt x="70" y="82"/>
                </a:cubicBezTo>
                <a:close/>
                <a:moveTo>
                  <a:pt x="40" y="162"/>
                </a:moveTo>
                <a:cubicBezTo>
                  <a:pt x="40" y="162"/>
                  <a:pt x="41" y="162"/>
                  <a:pt x="41" y="161"/>
                </a:cubicBezTo>
                <a:cubicBezTo>
                  <a:pt x="41" y="161"/>
                  <a:pt x="41" y="161"/>
                  <a:pt x="41" y="161"/>
                </a:cubicBezTo>
                <a:cubicBezTo>
                  <a:pt x="41" y="161"/>
                  <a:pt x="40" y="161"/>
                  <a:pt x="40" y="162"/>
                </a:cubicBezTo>
                <a:close/>
                <a:moveTo>
                  <a:pt x="139" y="145"/>
                </a:moveTo>
                <a:cubicBezTo>
                  <a:pt x="139" y="146"/>
                  <a:pt x="139" y="146"/>
                  <a:pt x="140" y="147"/>
                </a:cubicBezTo>
                <a:cubicBezTo>
                  <a:pt x="140" y="147"/>
                  <a:pt x="140" y="146"/>
                  <a:pt x="139" y="145"/>
                </a:cubicBezTo>
                <a:close/>
                <a:moveTo>
                  <a:pt x="45" y="191"/>
                </a:moveTo>
                <a:cubicBezTo>
                  <a:pt x="45" y="190"/>
                  <a:pt x="45" y="189"/>
                  <a:pt x="44" y="189"/>
                </a:cubicBezTo>
                <a:cubicBezTo>
                  <a:pt x="44" y="190"/>
                  <a:pt x="44" y="190"/>
                  <a:pt x="45" y="191"/>
                </a:cubicBezTo>
                <a:close/>
                <a:moveTo>
                  <a:pt x="221" y="46"/>
                </a:moveTo>
                <a:cubicBezTo>
                  <a:pt x="221" y="45"/>
                  <a:pt x="221" y="45"/>
                  <a:pt x="221" y="45"/>
                </a:cubicBezTo>
                <a:cubicBezTo>
                  <a:pt x="221" y="45"/>
                  <a:pt x="220" y="44"/>
                  <a:pt x="220" y="44"/>
                </a:cubicBezTo>
                <a:cubicBezTo>
                  <a:pt x="220" y="44"/>
                  <a:pt x="220" y="45"/>
                  <a:pt x="221" y="45"/>
                </a:cubicBezTo>
                <a:cubicBezTo>
                  <a:pt x="221" y="45"/>
                  <a:pt x="221" y="45"/>
                  <a:pt x="221" y="46"/>
                </a:cubicBezTo>
                <a:close/>
                <a:moveTo>
                  <a:pt x="149" y="52"/>
                </a:moveTo>
                <a:cubicBezTo>
                  <a:pt x="150" y="51"/>
                  <a:pt x="150" y="51"/>
                  <a:pt x="150" y="50"/>
                </a:cubicBezTo>
                <a:cubicBezTo>
                  <a:pt x="150" y="51"/>
                  <a:pt x="149" y="51"/>
                  <a:pt x="149" y="52"/>
                </a:cubicBezTo>
                <a:close/>
                <a:moveTo>
                  <a:pt x="191" y="142"/>
                </a:moveTo>
                <a:cubicBezTo>
                  <a:pt x="190" y="142"/>
                  <a:pt x="190" y="142"/>
                  <a:pt x="190" y="141"/>
                </a:cubicBezTo>
                <a:cubicBezTo>
                  <a:pt x="189" y="141"/>
                  <a:pt x="189" y="142"/>
                  <a:pt x="189" y="142"/>
                </a:cubicBezTo>
                <a:cubicBezTo>
                  <a:pt x="190" y="142"/>
                  <a:pt x="190" y="142"/>
                  <a:pt x="190" y="143"/>
                </a:cubicBezTo>
                <a:cubicBezTo>
                  <a:pt x="190" y="143"/>
                  <a:pt x="191" y="143"/>
                  <a:pt x="191" y="142"/>
                </a:cubicBezTo>
                <a:close/>
                <a:moveTo>
                  <a:pt x="234" y="172"/>
                </a:moveTo>
                <a:cubicBezTo>
                  <a:pt x="233" y="173"/>
                  <a:pt x="233" y="173"/>
                  <a:pt x="234" y="174"/>
                </a:cubicBezTo>
                <a:cubicBezTo>
                  <a:pt x="234" y="174"/>
                  <a:pt x="234" y="173"/>
                  <a:pt x="234" y="172"/>
                </a:cubicBezTo>
                <a:close/>
                <a:moveTo>
                  <a:pt x="143" y="131"/>
                </a:moveTo>
                <a:cubicBezTo>
                  <a:pt x="144" y="131"/>
                  <a:pt x="144" y="131"/>
                  <a:pt x="144" y="131"/>
                </a:cubicBezTo>
                <a:cubicBezTo>
                  <a:pt x="144" y="131"/>
                  <a:pt x="145" y="130"/>
                  <a:pt x="145" y="130"/>
                </a:cubicBezTo>
                <a:cubicBezTo>
                  <a:pt x="145" y="130"/>
                  <a:pt x="145" y="130"/>
                  <a:pt x="144" y="130"/>
                </a:cubicBezTo>
                <a:cubicBezTo>
                  <a:pt x="144" y="130"/>
                  <a:pt x="144" y="130"/>
                  <a:pt x="143" y="131"/>
                </a:cubicBezTo>
                <a:close/>
                <a:moveTo>
                  <a:pt x="230" y="172"/>
                </a:moveTo>
                <a:cubicBezTo>
                  <a:pt x="230" y="172"/>
                  <a:pt x="230" y="172"/>
                  <a:pt x="230" y="173"/>
                </a:cubicBezTo>
                <a:cubicBezTo>
                  <a:pt x="231" y="173"/>
                  <a:pt x="231" y="173"/>
                  <a:pt x="230" y="172"/>
                </a:cubicBezTo>
                <a:close/>
                <a:moveTo>
                  <a:pt x="93" y="156"/>
                </a:moveTo>
                <a:cubicBezTo>
                  <a:pt x="93" y="157"/>
                  <a:pt x="93" y="157"/>
                  <a:pt x="92" y="158"/>
                </a:cubicBezTo>
                <a:cubicBezTo>
                  <a:pt x="92" y="158"/>
                  <a:pt x="93" y="158"/>
                  <a:pt x="93" y="158"/>
                </a:cubicBezTo>
                <a:cubicBezTo>
                  <a:pt x="93" y="158"/>
                  <a:pt x="93" y="157"/>
                  <a:pt x="94" y="157"/>
                </a:cubicBezTo>
                <a:cubicBezTo>
                  <a:pt x="93" y="157"/>
                  <a:pt x="93" y="157"/>
                  <a:pt x="93" y="156"/>
                </a:cubicBezTo>
                <a:close/>
                <a:moveTo>
                  <a:pt x="223" y="29"/>
                </a:moveTo>
                <a:cubicBezTo>
                  <a:pt x="222" y="30"/>
                  <a:pt x="222" y="30"/>
                  <a:pt x="222" y="31"/>
                </a:cubicBezTo>
                <a:cubicBezTo>
                  <a:pt x="222" y="31"/>
                  <a:pt x="223" y="30"/>
                  <a:pt x="223" y="30"/>
                </a:cubicBezTo>
                <a:cubicBezTo>
                  <a:pt x="223" y="30"/>
                  <a:pt x="223" y="30"/>
                  <a:pt x="223" y="29"/>
                </a:cubicBezTo>
                <a:close/>
                <a:moveTo>
                  <a:pt x="140" y="120"/>
                </a:moveTo>
                <a:cubicBezTo>
                  <a:pt x="140" y="120"/>
                  <a:pt x="140" y="121"/>
                  <a:pt x="141" y="122"/>
                </a:cubicBezTo>
                <a:cubicBezTo>
                  <a:pt x="141" y="121"/>
                  <a:pt x="141" y="121"/>
                  <a:pt x="140" y="120"/>
                </a:cubicBezTo>
                <a:close/>
                <a:moveTo>
                  <a:pt x="90" y="126"/>
                </a:moveTo>
                <a:cubicBezTo>
                  <a:pt x="89" y="126"/>
                  <a:pt x="89" y="126"/>
                  <a:pt x="88" y="126"/>
                </a:cubicBezTo>
                <a:cubicBezTo>
                  <a:pt x="89" y="127"/>
                  <a:pt x="89" y="127"/>
                  <a:pt x="89" y="127"/>
                </a:cubicBezTo>
                <a:cubicBezTo>
                  <a:pt x="89" y="127"/>
                  <a:pt x="90" y="127"/>
                  <a:pt x="90" y="126"/>
                </a:cubicBezTo>
                <a:close/>
                <a:moveTo>
                  <a:pt x="83" y="175"/>
                </a:moveTo>
                <a:cubicBezTo>
                  <a:pt x="83" y="175"/>
                  <a:pt x="82" y="175"/>
                  <a:pt x="82" y="176"/>
                </a:cubicBezTo>
                <a:cubicBezTo>
                  <a:pt x="83" y="176"/>
                  <a:pt x="83" y="176"/>
                  <a:pt x="84" y="176"/>
                </a:cubicBezTo>
                <a:cubicBezTo>
                  <a:pt x="83" y="175"/>
                  <a:pt x="83" y="175"/>
                  <a:pt x="83" y="175"/>
                </a:cubicBezTo>
                <a:close/>
                <a:moveTo>
                  <a:pt x="50" y="206"/>
                </a:moveTo>
                <a:cubicBezTo>
                  <a:pt x="50" y="206"/>
                  <a:pt x="50" y="205"/>
                  <a:pt x="50" y="205"/>
                </a:cubicBezTo>
                <a:cubicBezTo>
                  <a:pt x="50" y="205"/>
                  <a:pt x="50" y="205"/>
                  <a:pt x="50" y="205"/>
                </a:cubicBezTo>
                <a:cubicBezTo>
                  <a:pt x="50" y="205"/>
                  <a:pt x="50" y="206"/>
                  <a:pt x="50" y="206"/>
                </a:cubicBezTo>
                <a:close/>
                <a:moveTo>
                  <a:pt x="136" y="246"/>
                </a:moveTo>
                <a:cubicBezTo>
                  <a:pt x="136" y="246"/>
                  <a:pt x="136" y="246"/>
                  <a:pt x="137" y="245"/>
                </a:cubicBezTo>
                <a:cubicBezTo>
                  <a:pt x="136" y="245"/>
                  <a:pt x="136" y="245"/>
                  <a:pt x="135" y="245"/>
                </a:cubicBezTo>
                <a:cubicBezTo>
                  <a:pt x="135" y="245"/>
                  <a:pt x="136" y="246"/>
                  <a:pt x="136" y="246"/>
                </a:cubicBezTo>
                <a:close/>
                <a:moveTo>
                  <a:pt x="101" y="144"/>
                </a:moveTo>
                <a:cubicBezTo>
                  <a:pt x="101" y="143"/>
                  <a:pt x="101" y="142"/>
                  <a:pt x="101" y="141"/>
                </a:cubicBezTo>
                <a:cubicBezTo>
                  <a:pt x="101" y="143"/>
                  <a:pt x="101" y="143"/>
                  <a:pt x="101" y="144"/>
                </a:cubicBezTo>
                <a:close/>
                <a:moveTo>
                  <a:pt x="112" y="138"/>
                </a:moveTo>
                <a:cubicBezTo>
                  <a:pt x="112" y="137"/>
                  <a:pt x="112" y="136"/>
                  <a:pt x="111" y="136"/>
                </a:cubicBezTo>
                <a:cubicBezTo>
                  <a:pt x="111" y="137"/>
                  <a:pt x="112" y="137"/>
                  <a:pt x="112" y="138"/>
                </a:cubicBezTo>
                <a:close/>
                <a:moveTo>
                  <a:pt x="149" y="106"/>
                </a:moveTo>
                <a:cubicBezTo>
                  <a:pt x="147" y="106"/>
                  <a:pt x="147" y="106"/>
                  <a:pt x="147" y="107"/>
                </a:cubicBezTo>
                <a:cubicBezTo>
                  <a:pt x="149" y="106"/>
                  <a:pt x="149" y="106"/>
                  <a:pt x="149" y="106"/>
                </a:cubicBezTo>
                <a:close/>
                <a:moveTo>
                  <a:pt x="80" y="86"/>
                </a:moveTo>
                <a:cubicBezTo>
                  <a:pt x="81" y="85"/>
                  <a:pt x="81" y="85"/>
                  <a:pt x="80" y="85"/>
                </a:cubicBezTo>
                <a:cubicBezTo>
                  <a:pt x="80" y="85"/>
                  <a:pt x="80" y="85"/>
                  <a:pt x="80" y="86"/>
                </a:cubicBezTo>
                <a:close/>
                <a:moveTo>
                  <a:pt x="246" y="73"/>
                </a:moveTo>
                <a:cubicBezTo>
                  <a:pt x="246" y="73"/>
                  <a:pt x="245" y="74"/>
                  <a:pt x="245" y="74"/>
                </a:cubicBezTo>
                <a:cubicBezTo>
                  <a:pt x="245" y="74"/>
                  <a:pt x="245" y="74"/>
                  <a:pt x="245" y="74"/>
                </a:cubicBezTo>
                <a:cubicBezTo>
                  <a:pt x="246" y="74"/>
                  <a:pt x="246" y="74"/>
                  <a:pt x="247" y="74"/>
                </a:cubicBezTo>
                <a:cubicBezTo>
                  <a:pt x="247" y="73"/>
                  <a:pt x="246" y="73"/>
                  <a:pt x="246" y="73"/>
                </a:cubicBezTo>
                <a:close/>
                <a:moveTo>
                  <a:pt x="182" y="157"/>
                </a:moveTo>
                <a:cubicBezTo>
                  <a:pt x="183" y="157"/>
                  <a:pt x="183" y="156"/>
                  <a:pt x="183" y="156"/>
                </a:cubicBezTo>
                <a:cubicBezTo>
                  <a:pt x="182" y="156"/>
                  <a:pt x="182" y="155"/>
                  <a:pt x="182" y="155"/>
                </a:cubicBezTo>
                <a:cubicBezTo>
                  <a:pt x="182" y="155"/>
                  <a:pt x="182" y="155"/>
                  <a:pt x="182" y="155"/>
                </a:cubicBezTo>
                <a:cubicBezTo>
                  <a:pt x="182" y="156"/>
                  <a:pt x="182" y="156"/>
                  <a:pt x="182" y="157"/>
                </a:cubicBezTo>
                <a:close/>
                <a:moveTo>
                  <a:pt x="180" y="104"/>
                </a:moveTo>
                <a:cubicBezTo>
                  <a:pt x="180" y="104"/>
                  <a:pt x="179" y="104"/>
                  <a:pt x="179" y="104"/>
                </a:cubicBezTo>
                <a:cubicBezTo>
                  <a:pt x="179" y="105"/>
                  <a:pt x="179" y="105"/>
                  <a:pt x="180" y="105"/>
                </a:cubicBezTo>
                <a:cubicBezTo>
                  <a:pt x="180" y="104"/>
                  <a:pt x="181" y="104"/>
                  <a:pt x="180" y="104"/>
                </a:cubicBezTo>
                <a:close/>
                <a:moveTo>
                  <a:pt x="128" y="256"/>
                </a:moveTo>
                <a:cubicBezTo>
                  <a:pt x="126" y="256"/>
                  <a:pt x="126" y="256"/>
                  <a:pt x="126" y="256"/>
                </a:cubicBezTo>
                <a:cubicBezTo>
                  <a:pt x="126" y="256"/>
                  <a:pt x="127" y="256"/>
                  <a:pt x="128" y="256"/>
                </a:cubicBezTo>
                <a:close/>
                <a:moveTo>
                  <a:pt x="107" y="36"/>
                </a:moveTo>
                <a:cubicBezTo>
                  <a:pt x="107" y="36"/>
                  <a:pt x="107" y="36"/>
                  <a:pt x="107" y="36"/>
                </a:cubicBezTo>
                <a:cubicBezTo>
                  <a:pt x="107" y="35"/>
                  <a:pt x="107" y="33"/>
                  <a:pt x="107" y="32"/>
                </a:cubicBezTo>
                <a:cubicBezTo>
                  <a:pt x="107" y="32"/>
                  <a:pt x="107" y="32"/>
                  <a:pt x="107" y="32"/>
                </a:cubicBezTo>
                <a:cubicBezTo>
                  <a:pt x="107" y="33"/>
                  <a:pt x="107" y="35"/>
                  <a:pt x="107" y="36"/>
                </a:cubicBezTo>
                <a:close/>
                <a:moveTo>
                  <a:pt x="143" y="151"/>
                </a:moveTo>
                <a:cubicBezTo>
                  <a:pt x="143" y="150"/>
                  <a:pt x="143" y="150"/>
                  <a:pt x="143" y="149"/>
                </a:cubicBezTo>
                <a:cubicBezTo>
                  <a:pt x="143" y="150"/>
                  <a:pt x="143" y="150"/>
                  <a:pt x="143" y="151"/>
                </a:cubicBezTo>
                <a:close/>
                <a:moveTo>
                  <a:pt x="222" y="154"/>
                </a:moveTo>
                <a:cubicBezTo>
                  <a:pt x="221" y="154"/>
                  <a:pt x="220" y="154"/>
                  <a:pt x="220" y="153"/>
                </a:cubicBezTo>
                <a:cubicBezTo>
                  <a:pt x="221" y="154"/>
                  <a:pt x="221" y="155"/>
                  <a:pt x="222" y="154"/>
                </a:cubicBezTo>
                <a:close/>
                <a:moveTo>
                  <a:pt x="106" y="100"/>
                </a:moveTo>
                <a:cubicBezTo>
                  <a:pt x="106" y="101"/>
                  <a:pt x="105" y="101"/>
                  <a:pt x="105" y="101"/>
                </a:cubicBezTo>
                <a:cubicBezTo>
                  <a:pt x="105" y="101"/>
                  <a:pt x="106" y="101"/>
                  <a:pt x="106" y="102"/>
                </a:cubicBezTo>
                <a:cubicBezTo>
                  <a:pt x="106" y="101"/>
                  <a:pt x="106" y="101"/>
                  <a:pt x="106" y="101"/>
                </a:cubicBezTo>
                <a:cubicBezTo>
                  <a:pt x="106" y="101"/>
                  <a:pt x="106" y="100"/>
                  <a:pt x="106" y="100"/>
                </a:cubicBezTo>
                <a:close/>
                <a:moveTo>
                  <a:pt x="123" y="244"/>
                </a:moveTo>
                <a:cubicBezTo>
                  <a:pt x="122" y="244"/>
                  <a:pt x="122" y="243"/>
                  <a:pt x="121" y="242"/>
                </a:cubicBezTo>
                <a:cubicBezTo>
                  <a:pt x="121" y="243"/>
                  <a:pt x="121" y="243"/>
                  <a:pt x="123" y="244"/>
                </a:cubicBezTo>
                <a:close/>
                <a:moveTo>
                  <a:pt x="230" y="70"/>
                </a:moveTo>
                <a:cubicBezTo>
                  <a:pt x="230" y="71"/>
                  <a:pt x="229" y="71"/>
                  <a:pt x="229" y="71"/>
                </a:cubicBezTo>
                <a:cubicBezTo>
                  <a:pt x="229" y="72"/>
                  <a:pt x="230" y="71"/>
                  <a:pt x="230" y="72"/>
                </a:cubicBezTo>
                <a:cubicBezTo>
                  <a:pt x="230" y="71"/>
                  <a:pt x="230" y="71"/>
                  <a:pt x="230" y="70"/>
                </a:cubicBezTo>
                <a:close/>
                <a:moveTo>
                  <a:pt x="75" y="77"/>
                </a:moveTo>
                <a:cubicBezTo>
                  <a:pt x="73" y="78"/>
                  <a:pt x="73" y="79"/>
                  <a:pt x="73" y="79"/>
                </a:cubicBezTo>
                <a:cubicBezTo>
                  <a:pt x="74" y="78"/>
                  <a:pt x="74" y="78"/>
                  <a:pt x="75" y="77"/>
                </a:cubicBezTo>
                <a:close/>
                <a:moveTo>
                  <a:pt x="63" y="105"/>
                </a:moveTo>
                <a:cubicBezTo>
                  <a:pt x="63" y="106"/>
                  <a:pt x="64" y="106"/>
                  <a:pt x="65" y="106"/>
                </a:cubicBezTo>
                <a:cubicBezTo>
                  <a:pt x="64" y="106"/>
                  <a:pt x="64" y="105"/>
                  <a:pt x="63" y="105"/>
                </a:cubicBezTo>
                <a:close/>
                <a:moveTo>
                  <a:pt x="170" y="137"/>
                </a:moveTo>
                <a:cubicBezTo>
                  <a:pt x="171" y="138"/>
                  <a:pt x="171" y="138"/>
                  <a:pt x="171" y="138"/>
                </a:cubicBezTo>
                <a:cubicBezTo>
                  <a:pt x="171" y="137"/>
                  <a:pt x="171" y="137"/>
                  <a:pt x="171" y="137"/>
                </a:cubicBezTo>
                <a:cubicBezTo>
                  <a:pt x="171" y="137"/>
                  <a:pt x="171" y="137"/>
                  <a:pt x="170" y="137"/>
                </a:cubicBezTo>
                <a:close/>
                <a:moveTo>
                  <a:pt x="157" y="163"/>
                </a:moveTo>
                <a:cubicBezTo>
                  <a:pt x="157" y="164"/>
                  <a:pt x="157" y="164"/>
                  <a:pt x="157" y="164"/>
                </a:cubicBezTo>
                <a:cubicBezTo>
                  <a:pt x="157" y="164"/>
                  <a:pt x="158" y="164"/>
                  <a:pt x="158" y="163"/>
                </a:cubicBezTo>
                <a:cubicBezTo>
                  <a:pt x="157" y="163"/>
                  <a:pt x="157" y="163"/>
                  <a:pt x="157" y="163"/>
                </a:cubicBezTo>
                <a:close/>
                <a:moveTo>
                  <a:pt x="185" y="170"/>
                </a:moveTo>
                <a:cubicBezTo>
                  <a:pt x="186" y="170"/>
                  <a:pt x="186" y="170"/>
                  <a:pt x="187" y="171"/>
                </a:cubicBezTo>
                <a:cubicBezTo>
                  <a:pt x="186" y="170"/>
                  <a:pt x="186" y="169"/>
                  <a:pt x="186" y="169"/>
                </a:cubicBezTo>
                <a:cubicBezTo>
                  <a:pt x="186" y="169"/>
                  <a:pt x="186" y="169"/>
                  <a:pt x="186" y="169"/>
                </a:cubicBezTo>
                <a:cubicBezTo>
                  <a:pt x="186" y="169"/>
                  <a:pt x="186" y="169"/>
                  <a:pt x="185" y="170"/>
                </a:cubicBezTo>
                <a:close/>
                <a:moveTo>
                  <a:pt x="210" y="165"/>
                </a:moveTo>
                <a:cubicBezTo>
                  <a:pt x="211" y="166"/>
                  <a:pt x="211" y="166"/>
                  <a:pt x="212" y="165"/>
                </a:cubicBezTo>
                <a:cubicBezTo>
                  <a:pt x="211" y="165"/>
                  <a:pt x="211" y="165"/>
                  <a:pt x="210" y="165"/>
                </a:cubicBezTo>
                <a:close/>
                <a:moveTo>
                  <a:pt x="164" y="202"/>
                </a:moveTo>
                <a:cubicBezTo>
                  <a:pt x="164" y="202"/>
                  <a:pt x="164" y="202"/>
                  <a:pt x="164" y="202"/>
                </a:cubicBezTo>
                <a:cubicBezTo>
                  <a:pt x="164" y="200"/>
                  <a:pt x="164" y="199"/>
                  <a:pt x="164" y="198"/>
                </a:cubicBezTo>
                <a:cubicBezTo>
                  <a:pt x="164" y="198"/>
                  <a:pt x="164" y="198"/>
                  <a:pt x="164" y="198"/>
                </a:cubicBezTo>
                <a:cubicBezTo>
                  <a:pt x="164" y="199"/>
                  <a:pt x="164" y="200"/>
                  <a:pt x="164" y="202"/>
                </a:cubicBezTo>
                <a:close/>
                <a:moveTo>
                  <a:pt x="231" y="190"/>
                </a:moveTo>
                <a:cubicBezTo>
                  <a:pt x="230" y="191"/>
                  <a:pt x="230" y="191"/>
                  <a:pt x="230" y="192"/>
                </a:cubicBezTo>
                <a:cubicBezTo>
                  <a:pt x="231" y="191"/>
                  <a:pt x="231" y="191"/>
                  <a:pt x="231" y="190"/>
                </a:cubicBezTo>
                <a:close/>
                <a:moveTo>
                  <a:pt x="140" y="192"/>
                </a:moveTo>
                <a:cubicBezTo>
                  <a:pt x="140" y="193"/>
                  <a:pt x="140" y="194"/>
                  <a:pt x="140" y="194"/>
                </a:cubicBezTo>
                <a:cubicBezTo>
                  <a:pt x="140" y="194"/>
                  <a:pt x="140" y="194"/>
                  <a:pt x="140" y="194"/>
                </a:cubicBezTo>
                <a:cubicBezTo>
                  <a:pt x="140" y="194"/>
                  <a:pt x="141" y="193"/>
                  <a:pt x="140" y="192"/>
                </a:cubicBezTo>
                <a:close/>
                <a:moveTo>
                  <a:pt x="77" y="101"/>
                </a:moveTo>
                <a:cubicBezTo>
                  <a:pt x="77" y="101"/>
                  <a:pt x="77" y="101"/>
                  <a:pt x="77" y="101"/>
                </a:cubicBezTo>
                <a:cubicBezTo>
                  <a:pt x="77" y="101"/>
                  <a:pt x="76" y="101"/>
                  <a:pt x="76" y="102"/>
                </a:cubicBezTo>
                <a:cubicBezTo>
                  <a:pt x="76" y="102"/>
                  <a:pt x="76" y="102"/>
                  <a:pt x="76" y="102"/>
                </a:cubicBezTo>
                <a:cubicBezTo>
                  <a:pt x="76" y="102"/>
                  <a:pt x="77" y="101"/>
                  <a:pt x="77" y="101"/>
                </a:cubicBezTo>
                <a:close/>
                <a:moveTo>
                  <a:pt x="141" y="18"/>
                </a:moveTo>
                <a:cubicBezTo>
                  <a:pt x="141" y="17"/>
                  <a:pt x="140" y="17"/>
                  <a:pt x="139" y="18"/>
                </a:cubicBezTo>
                <a:cubicBezTo>
                  <a:pt x="140" y="18"/>
                  <a:pt x="141" y="18"/>
                  <a:pt x="141" y="18"/>
                </a:cubicBezTo>
                <a:close/>
                <a:moveTo>
                  <a:pt x="166" y="137"/>
                </a:moveTo>
                <a:cubicBezTo>
                  <a:pt x="166" y="137"/>
                  <a:pt x="166" y="137"/>
                  <a:pt x="167" y="136"/>
                </a:cubicBezTo>
                <a:cubicBezTo>
                  <a:pt x="166" y="136"/>
                  <a:pt x="166" y="136"/>
                  <a:pt x="166" y="137"/>
                </a:cubicBezTo>
                <a:close/>
                <a:moveTo>
                  <a:pt x="112" y="35"/>
                </a:moveTo>
                <a:cubicBezTo>
                  <a:pt x="112" y="35"/>
                  <a:pt x="112" y="35"/>
                  <a:pt x="112" y="35"/>
                </a:cubicBezTo>
                <a:cubicBezTo>
                  <a:pt x="112" y="37"/>
                  <a:pt x="112" y="38"/>
                  <a:pt x="112" y="39"/>
                </a:cubicBezTo>
                <a:cubicBezTo>
                  <a:pt x="112" y="39"/>
                  <a:pt x="112" y="39"/>
                  <a:pt x="112" y="39"/>
                </a:cubicBezTo>
                <a:cubicBezTo>
                  <a:pt x="112" y="38"/>
                  <a:pt x="112" y="37"/>
                  <a:pt x="112" y="35"/>
                </a:cubicBezTo>
                <a:close/>
                <a:moveTo>
                  <a:pt x="120" y="82"/>
                </a:moveTo>
                <a:cubicBezTo>
                  <a:pt x="120" y="82"/>
                  <a:pt x="119" y="81"/>
                  <a:pt x="119" y="80"/>
                </a:cubicBezTo>
                <a:cubicBezTo>
                  <a:pt x="119" y="82"/>
                  <a:pt x="119" y="82"/>
                  <a:pt x="120" y="82"/>
                </a:cubicBezTo>
                <a:close/>
                <a:moveTo>
                  <a:pt x="50" y="58"/>
                </a:moveTo>
                <a:cubicBezTo>
                  <a:pt x="50" y="59"/>
                  <a:pt x="50" y="59"/>
                  <a:pt x="50" y="60"/>
                </a:cubicBezTo>
                <a:cubicBezTo>
                  <a:pt x="51" y="59"/>
                  <a:pt x="51" y="59"/>
                  <a:pt x="50" y="58"/>
                </a:cubicBezTo>
                <a:close/>
                <a:moveTo>
                  <a:pt x="154" y="170"/>
                </a:moveTo>
                <a:cubicBezTo>
                  <a:pt x="154" y="170"/>
                  <a:pt x="154" y="170"/>
                  <a:pt x="154" y="170"/>
                </a:cubicBezTo>
                <a:cubicBezTo>
                  <a:pt x="154" y="170"/>
                  <a:pt x="154" y="170"/>
                  <a:pt x="154" y="171"/>
                </a:cubicBezTo>
                <a:cubicBezTo>
                  <a:pt x="154" y="171"/>
                  <a:pt x="154" y="171"/>
                  <a:pt x="154" y="171"/>
                </a:cubicBezTo>
                <a:cubicBezTo>
                  <a:pt x="154" y="171"/>
                  <a:pt x="154" y="170"/>
                  <a:pt x="154" y="170"/>
                </a:cubicBezTo>
                <a:close/>
                <a:moveTo>
                  <a:pt x="123" y="99"/>
                </a:moveTo>
                <a:cubicBezTo>
                  <a:pt x="123" y="99"/>
                  <a:pt x="123" y="100"/>
                  <a:pt x="124" y="100"/>
                </a:cubicBezTo>
                <a:cubicBezTo>
                  <a:pt x="124" y="100"/>
                  <a:pt x="124" y="100"/>
                  <a:pt x="124" y="100"/>
                </a:cubicBezTo>
                <a:cubicBezTo>
                  <a:pt x="124" y="99"/>
                  <a:pt x="123" y="99"/>
                  <a:pt x="123" y="98"/>
                </a:cubicBezTo>
                <a:cubicBezTo>
                  <a:pt x="123" y="99"/>
                  <a:pt x="123" y="99"/>
                  <a:pt x="123" y="99"/>
                </a:cubicBezTo>
                <a:close/>
                <a:moveTo>
                  <a:pt x="110" y="87"/>
                </a:moveTo>
                <a:cubicBezTo>
                  <a:pt x="111" y="87"/>
                  <a:pt x="111" y="87"/>
                  <a:pt x="111" y="88"/>
                </a:cubicBezTo>
                <a:cubicBezTo>
                  <a:pt x="111" y="87"/>
                  <a:pt x="111" y="87"/>
                  <a:pt x="111" y="87"/>
                </a:cubicBezTo>
                <a:cubicBezTo>
                  <a:pt x="111" y="86"/>
                  <a:pt x="111" y="86"/>
                  <a:pt x="110" y="87"/>
                </a:cubicBezTo>
                <a:close/>
                <a:moveTo>
                  <a:pt x="167" y="148"/>
                </a:moveTo>
                <a:cubicBezTo>
                  <a:pt x="166" y="148"/>
                  <a:pt x="166" y="149"/>
                  <a:pt x="166" y="149"/>
                </a:cubicBezTo>
                <a:cubicBezTo>
                  <a:pt x="166" y="149"/>
                  <a:pt x="167" y="149"/>
                  <a:pt x="167" y="149"/>
                </a:cubicBezTo>
                <a:cubicBezTo>
                  <a:pt x="167" y="149"/>
                  <a:pt x="167" y="148"/>
                  <a:pt x="167" y="148"/>
                </a:cubicBezTo>
                <a:close/>
                <a:moveTo>
                  <a:pt x="98" y="78"/>
                </a:moveTo>
                <a:cubicBezTo>
                  <a:pt x="98" y="79"/>
                  <a:pt x="99" y="79"/>
                  <a:pt x="99" y="79"/>
                </a:cubicBezTo>
                <a:cubicBezTo>
                  <a:pt x="99" y="79"/>
                  <a:pt x="99" y="78"/>
                  <a:pt x="98" y="78"/>
                </a:cubicBezTo>
                <a:close/>
                <a:moveTo>
                  <a:pt x="45" y="77"/>
                </a:moveTo>
                <a:cubicBezTo>
                  <a:pt x="45" y="77"/>
                  <a:pt x="44" y="77"/>
                  <a:pt x="44" y="77"/>
                </a:cubicBezTo>
                <a:cubicBezTo>
                  <a:pt x="44" y="77"/>
                  <a:pt x="45" y="78"/>
                  <a:pt x="45" y="78"/>
                </a:cubicBezTo>
                <a:cubicBezTo>
                  <a:pt x="45" y="77"/>
                  <a:pt x="45" y="77"/>
                  <a:pt x="45" y="77"/>
                </a:cubicBezTo>
                <a:close/>
                <a:moveTo>
                  <a:pt x="198" y="148"/>
                </a:moveTo>
                <a:cubicBezTo>
                  <a:pt x="199" y="148"/>
                  <a:pt x="199" y="148"/>
                  <a:pt x="199" y="148"/>
                </a:cubicBezTo>
                <a:cubicBezTo>
                  <a:pt x="199" y="147"/>
                  <a:pt x="199" y="147"/>
                  <a:pt x="198" y="147"/>
                </a:cubicBezTo>
                <a:cubicBezTo>
                  <a:pt x="198" y="148"/>
                  <a:pt x="198" y="148"/>
                  <a:pt x="198" y="148"/>
                </a:cubicBezTo>
                <a:close/>
                <a:moveTo>
                  <a:pt x="224" y="69"/>
                </a:moveTo>
                <a:cubicBezTo>
                  <a:pt x="224" y="69"/>
                  <a:pt x="225" y="69"/>
                  <a:pt x="225" y="69"/>
                </a:cubicBezTo>
                <a:cubicBezTo>
                  <a:pt x="225" y="68"/>
                  <a:pt x="225" y="68"/>
                  <a:pt x="224" y="68"/>
                </a:cubicBezTo>
                <a:cubicBezTo>
                  <a:pt x="224" y="68"/>
                  <a:pt x="224" y="69"/>
                  <a:pt x="224" y="69"/>
                </a:cubicBezTo>
                <a:close/>
                <a:moveTo>
                  <a:pt x="150" y="118"/>
                </a:moveTo>
                <a:cubicBezTo>
                  <a:pt x="149" y="119"/>
                  <a:pt x="149" y="119"/>
                  <a:pt x="149" y="120"/>
                </a:cubicBezTo>
                <a:cubicBezTo>
                  <a:pt x="150" y="119"/>
                  <a:pt x="150" y="119"/>
                  <a:pt x="150" y="119"/>
                </a:cubicBezTo>
                <a:cubicBezTo>
                  <a:pt x="150" y="119"/>
                  <a:pt x="150" y="119"/>
                  <a:pt x="150" y="118"/>
                </a:cubicBezTo>
                <a:close/>
                <a:moveTo>
                  <a:pt x="142" y="191"/>
                </a:moveTo>
                <a:cubicBezTo>
                  <a:pt x="142" y="192"/>
                  <a:pt x="143" y="192"/>
                  <a:pt x="143" y="192"/>
                </a:cubicBezTo>
                <a:cubicBezTo>
                  <a:pt x="143" y="191"/>
                  <a:pt x="143" y="191"/>
                  <a:pt x="143" y="191"/>
                </a:cubicBezTo>
                <a:cubicBezTo>
                  <a:pt x="143" y="190"/>
                  <a:pt x="143" y="190"/>
                  <a:pt x="143" y="190"/>
                </a:cubicBezTo>
                <a:cubicBezTo>
                  <a:pt x="143" y="191"/>
                  <a:pt x="142" y="191"/>
                  <a:pt x="142" y="191"/>
                </a:cubicBezTo>
                <a:close/>
                <a:moveTo>
                  <a:pt x="180" y="131"/>
                </a:moveTo>
                <a:cubicBezTo>
                  <a:pt x="179" y="131"/>
                  <a:pt x="179" y="132"/>
                  <a:pt x="179" y="132"/>
                </a:cubicBezTo>
                <a:cubicBezTo>
                  <a:pt x="179" y="132"/>
                  <a:pt x="180" y="132"/>
                  <a:pt x="180" y="133"/>
                </a:cubicBezTo>
                <a:cubicBezTo>
                  <a:pt x="180" y="132"/>
                  <a:pt x="180" y="132"/>
                  <a:pt x="180" y="131"/>
                </a:cubicBezTo>
                <a:close/>
                <a:moveTo>
                  <a:pt x="139" y="129"/>
                </a:moveTo>
                <a:cubicBezTo>
                  <a:pt x="139" y="129"/>
                  <a:pt x="139" y="128"/>
                  <a:pt x="139" y="128"/>
                </a:cubicBezTo>
                <a:cubicBezTo>
                  <a:pt x="139" y="128"/>
                  <a:pt x="139" y="128"/>
                  <a:pt x="139" y="128"/>
                </a:cubicBezTo>
                <a:cubicBezTo>
                  <a:pt x="139" y="128"/>
                  <a:pt x="139" y="128"/>
                  <a:pt x="138" y="128"/>
                </a:cubicBezTo>
                <a:cubicBezTo>
                  <a:pt x="138" y="129"/>
                  <a:pt x="139" y="129"/>
                  <a:pt x="139" y="129"/>
                </a:cubicBezTo>
                <a:close/>
                <a:moveTo>
                  <a:pt x="167" y="164"/>
                </a:moveTo>
                <a:cubicBezTo>
                  <a:pt x="167" y="164"/>
                  <a:pt x="167" y="164"/>
                  <a:pt x="167" y="164"/>
                </a:cubicBezTo>
                <a:cubicBezTo>
                  <a:pt x="166" y="164"/>
                  <a:pt x="166" y="165"/>
                  <a:pt x="166" y="165"/>
                </a:cubicBezTo>
                <a:cubicBezTo>
                  <a:pt x="166" y="165"/>
                  <a:pt x="166" y="165"/>
                  <a:pt x="166" y="165"/>
                </a:cubicBezTo>
                <a:cubicBezTo>
                  <a:pt x="166" y="165"/>
                  <a:pt x="167" y="165"/>
                  <a:pt x="167" y="164"/>
                </a:cubicBezTo>
                <a:close/>
                <a:moveTo>
                  <a:pt x="90" y="147"/>
                </a:moveTo>
                <a:cubicBezTo>
                  <a:pt x="90" y="147"/>
                  <a:pt x="90" y="148"/>
                  <a:pt x="90" y="148"/>
                </a:cubicBezTo>
                <a:cubicBezTo>
                  <a:pt x="91" y="147"/>
                  <a:pt x="91" y="147"/>
                  <a:pt x="90" y="147"/>
                </a:cubicBezTo>
                <a:close/>
                <a:moveTo>
                  <a:pt x="98" y="152"/>
                </a:moveTo>
                <a:cubicBezTo>
                  <a:pt x="98" y="152"/>
                  <a:pt x="98" y="152"/>
                  <a:pt x="98" y="151"/>
                </a:cubicBezTo>
                <a:cubicBezTo>
                  <a:pt x="98" y="151"/>
                  <a:pt x="98" y="151"/>
                  <a:pt x="97" y="152"/>
                </a:cubicBezTo>
                <a:cubicBezTo>
                  <a:pt x="97" y="152"/>
                  <a:pt x="97" y="152"/>
                  <a:pt x="98" y="152"/>
                </a:cubicBezTo>
                <a:close/>
                <a:moveTo>
                  <a:pt x="207" y="78"/>
                </a:moveTo>
                <a:cubicBezTo>
                  <a:pt x="207" y="78"/>
                  <a:pt x="207" y="78"/>
                  <a:pt x="207" y="78"/>
                </a:cubicBezTo>
                <a:cubicBezTo>
                  <a:pt x="208" y="78"/>
                  <a:pt x="208" y="78"/>
                  <a:pt x="208" y="77"/>
                </a:cubicBezTo>
                <a:cubicBezTo>
                  <a:pt x="209" y="77"/>
                  <a:pt x="209" y="77"/>
                  <a:pt x="208" y="77"/>
                </a:cubicBezTo>
                <a:cubicBezTo>
                  <a:pt x="208" y="77"/>
                  <a:pt x="208" y="78"/>
                  <a:pt x="207" y="78"/>
                </a:cubicBezTo>
                <a:close/>
                <a:moveTo>
                  <a:pt x="124" y="174"/>
                </a:moveTo>
                <a:cubicBezTo>
                  <a:pt x="123" y="174"/>
                  <a:pt x="123" y="175"/>
                  <a:pt x="123" y="175"/>
                </a:cubicBezTo>
                <a:cubicBezTo>
                  <a:pt x="123" y="175"/>
                  <a:pt x="124" y="175"/>
                  <a:pt x="124" y="175"/>
                </a:cubicBezTo>
                <a:cubicBezTo>
                  <a:pt x="124" y="175"/>
                  <a:pt x="124" y="175"/>
                  <a:pt x="124" y="175"/>
                </a:cubicBezTo>
                <a:cubicBezTo>
                  <a:pt x="124" y="175"/>
                  <a:pt x="124" y="175"/>
                  <a:pt x="124" y="174"/>
                </a:cubicBezTo>
                <a:close/>
                <a:moveTo>
                  <a:pt x="123" y="29"/>
                </a:moveTo>
                <a:cubicBezTo>
                  <a:pt x="124" y="29"/>
                  <a:pt x="124" y="29"/>
                  <a:pt x="124" y="29"/>
                </a:cubicBezTo>
                <a:cubicBezTo>
                  <a:pt x="124" y="28"/>
                  <a:pt x="124" y="28"/>
                  <a:pt x="124" y="28"/>
                </a:cubicBezTo>
                <a:cubicBezTo>
                  <a:pt x="124" y="28"/>
                  <a:pt x="124" y="28"/>
                  <a:pt x="123" y="29"/>
                </a:cubicBezTo>
                <a:close/>
                <a:moveTo>
                  <a:pt x="119" y="25"/>
                </a:moveTo>
                <a:cubicBezTo>
                  <a:pt x="119" y="25"/>
                  <a:pt x="120" y="25"/>
                  <a:pt x="120" y="25"/>
                </a:cubicBezTo>
                <a:cubicBezTo>
                  <a:pt x="120" y="25"/>
                  <a:pt x="120" y="25"/>
                  <a:pt x="120" y="25"/>
                </a:cubicBezTo>
                <a:cubicBezTo>
                  <a:pt x="119" y="25"/>
                  <a:pt x="119" y="25"/>
                  <a:pt x="119" y="25"/>
                </a:cubicBezTo>
                <a:close/>
                <a:moveTo>
                  <a:pt x="134" y="139"/>
                </a:moveTo>
                <a:cubicBezTo>
                  <a:pt x="135" y="139"/>
                  <a:pt x="135" y="139"/>
                  <a:pt x="135" y="140"/>
                </a:cubicBezTo>
                <a:cubicBezTo>
                  <a:pt x="135" y="139"/>
                  <a:pt x="135" y="139"/>
                  <a:pt x="135" y="138"/>
                </a:cubicBezTo>
                <a:cubicBezTo>
                  <a:pt x="135" y="138"/>
                  <a:pt x="135" y="138"/>
                  <a:pt x="135" y="138"/>
                </a:cubicBezTo>
                <a:cubicBezTo>
                  <a:pt x="135" y="138"/>
                  <a:pt x="135" y="139"/>
                  <a:pt x="134" y="139"/>
                </a:cubicBezTo>
                <a:close/>
                <a:moveTo>
                  <a:pt x="184" y="171"/>
                </a:moveTo>
                <a:cubicBezTo>
                  <a:pt x="184" y="171"/>
                  <a:pt x="184" y="171"/>
                  <a:pt x="184" y="172"/>
                </a:cubicBezTo>
                <a:cubicBezTo>
                  <a:pt x="184" y="172"/>
                  <a:pt x="184" y="172"/>
                  <a:pt x="185" y="172"/>
                </a:cubicBezTo>
                <a:cubicBezTo>
                  <a:pt x="185" y="172"/>
                  <a:pt x="184" y="171"/>
                  <a:pt x="184" y="171"/>
                </a:cubicBezTo>
                <a:close/>
                <a:moveTo>
                  <a:pt x="104" y="103"/>
                </a:moveTo>
                <a:cubicBezTo>
                  <a:pt x="104" y="104"/>
                  <a:pt x="103" y="104"/>
                  <a:pt x="103" y="105"/>
                </a:cubicBezTo>
                <a:cubicBezTo>
                  <a:pt x="104" y="105"/>
                  <a:pt x="104" y="104"/>
                  <a:pt x="104" y="104"/>
                </a:cubicBezTo>
                <a:cubicBezTo>
                  <a:pt x="104" y="104"/>
                  <a:pt x="104" y="104"/>
                  <a:pt x="104" y="103"/>
                </a:cubicBezTo>
                <a:close/>
                <a:moveTo>
                  <a:pt x="151" y="76"/>
                </a:moveTo>
                <a:cubicBezTo>
                  <a:pt x="151" y="76"/>
                  <a:pt x="151" y="75"/>
                  <a:pt x="151" y="75"/>
                </a:cubicBezTo>
                <a:cubicBezTo>
                  <a:pt x="150" y="75"/>
                  <a:pt x="150" y="76"/>
                  <a:pt x="151" y="76"/>
                </a:cubicBezTo>
                <a:close/>
                <a:moveTo>
                  <a:pt x="41" y="46"/>
                </a:moveTo>
                <a:cubicBezTo>
                  <a:pt x="40" y="47"/>
                  <a:pt x="40" y="48"/>
                  <a:pt x="40" y="48"/>
                </a:cubicBezTo>
                <a:cubicBezTo>
                  <a:pt x="40" y="48"/>
                  <a:pt x="41" y="47"/>
                  <a:pt x="41" y="46"/>
                </a:cubicBezTo>
                <a:close/>
                <a:moveTo>
                  <a:pt x="205" y="192"/>
                </a:moveTo>
                <a:cubicBezTo>
                  <a:pt x="204" y="192"/>
                  <a:pt x="204" y="192"/>
                  <a:pt x="204" y="193"/>
                </a:cubicBezTo>
                <a:cubicBezTo>
                  <a:pt x="205" y="193"/>
                  <a:pt x="205" y="192"/>
                  <a:pt x="205" y="192"/>
                </a:cubicBezTo>
                <a:cubicBezTo>
                  <a:pt x="205" y="192"/>
                  <a:pt x="205" y="192"/>
                  <a:pt x="205" y="192"/>
                </a:cubicBezTo>
                <a:close/>
                <a:moveTo>
                  <a:pt x="51" y="177"/>
                </a:moveTo>
                <a:cubicBezTo>
                  <a:pt x="50" y="178"/>
                  <a:pt x="50" y="178"/>
                  <a:pt x="50" y="178"/>
                </a:cubicBezTo>
                <a:cubicBezTo>
                  <a:pt x="51" y="178"/>
                  <a:pt x="51" y="178"/>
                  <a:pt x="51" y="177"/>
                </a:cubicBezTo>
                <a:close/>
                <a:moveTo>
                  <a:pt x="226" y="190"/>
                </a:moveTo>
                <a:cubicBezTo>
                  <a:pt x="226" y="190"/>
                  <a:pt x="226" y="190"/>
                  <a:pt x="226" y="190"/>
                </a:cubicBezTo>
                <a:cubicBezTo>
                  <a:pt x="226" y="190"/>
                  <a:pt x="227" y="191"/>
                  <a:pt x="227" y="191"/>
                </a:cubicBezTo>
                <a:cubicBezTo>
                  <a:pt x="227" y="191"/>
                  <a:pt x="227" y="190"/>
                  <a:pt x="227" y="190"/>
                </a:cubicBezTo>
                <a:cubicBezTo>
                  <a:pt x="227" y="190"/>
                  <a:pt x="226" y="190"/>
                  <a:pt x="226" y="190"/>
                </a:cubicBezTo>
                <a:close/>
                <a:moveTo>
                  <a:pt x="200" y="150"/>
                </a:moveTo>
                <a:cubicBezTo>
                  <a:pt x="200" y="150"/>
                  <a:pt x="201" y="150"/>
                  <a:pt x="201" y="149"/>
                </a:cubicBezTo>
                <a:cubicBezTo>
                  <a:pt x="201" y="149"/>
                  <a:pt x="200" y="149"/>
                  <a:pt x="200" y="150"/>
                </a:cubicBezTo>
                <a:close/>
                <a:moveTo>
                  <a:pt x="74" y="162"/>
                </a:moveTo>
                <a:cubicBezTo>
                  <a:pt x="74" y="162"/>
                  <a:pt x="74" y="161"/>
                  <a:pt x="74" y="161"/>
                </a:cubicBezTo>
                <a:cubicBezTo>
                  <a:pt x="74" y="161"/>
                  <a:pt x="74" y="161"/>
                  <a:pt x="74" y="162"/>
                </a:cubicBezTo>
                <a:cubicBezTo>
                  <a:pt x="74" y="162"/>
                  <a:pt x="74" y="162"/>
                  <a:pt x="74" y="162"/>
                </a:cubicBezTo>
                <a:close/>
                <a:moveTo>
                  <a:pt x="103" y="135"/>
                </a:moveTo>
                <a:cubicBezTo>
                  <a:pt x="104" y="134"/>
                  <a:pt x="104" y="134"/>
                  <a:pt x="104" y="134"/>
                </a:cubicBezTo>
                <a:cubicBezTo>
                  <a:pt x="104" y="134"/>
                  <a:pt x="104" y="134"/>
                  <a:pt x="103" y="133"/>
                </a:cubicBezTo>
                <a:cubicBezTo>
                  <a:pt x="103" y="134"/>
                  <a:pt x="103" y="134"/>
                  <a:pt x="103" y="135"/>
                </a:cubicBezTo>
                <a:close/>
                <a:moveTo>
                  <a:pt x="181" y="112"/>
                </a:moveTo>
                <a:cubicBezTo>
                  <a:pt x="181" y="112"/>
                  <a:pt x="181" y="112"/>
                  <a:pt x="182" y="112"/>
                </a:cubicBezTo>
                <a:cubicBezTo>
                  <a:pt x="182" y="112"/>
                  <a:pt x="182" y="111"/>
                  <a:pt x="183" y="111"/>
                </a:cubicBezTo>
                <a:cubicBezTo>
                  <a:pt x="183" y="111"/>
                  <a:pt x="183" y="111"/>
                  <a:pt x="183" y="111"/>
                </a:cubicBezTo>
                <a:cubicBezTo>
                  <a:pt x="182" y="111"/>
                  <a:pt x="181" y="111"/>
                  <a:pt x="181" y="112"/>
                </a:cubicBezTo>
                <a:close/>
                <a:moveTo>
                  <a:pt x="59" y="108"/>
                </a:moveTo>
                <a:cubicBezTo>
                  <a:pt x="59" y="108"/>
                  <a:pt x="60" y="108"/>
                  <a:pt x="60" y="107"/>
                </a:cubicBezTo>
                <a:cubicBezTo>
                  <a:pt x="59" y="107"/>
                  <a:pt x="59" y="108"/>
                  <a:pt x="59" y="108"/>
                </a:cubicBezTo>
                <a:cubicBezTo>
                  <a:pt x="59" y="108"/>
                  <a:pt x="59" y="108"/>
                  <a:pt x="59" y="108"/>
                </a:cubicBezTo>
                <a:close/>
                <a:moveTo>
                  <a:pt x="87" y="89"/>
                </a:moveTo>
                <a:cubicBezTo>
                  <a:pt x="87" y="89"/>
                  <a:pt x="88" y="89"/>
                  <a:pt x="88" y="89"/>
                </a:cubicBezTo>
                <a:cubicBezTo>
                  <a:pt x="88" y="89"/>
                  <a:pt x="88" y="89"/>
                  <a:pt x="88" y="88"/>
                </a:cubicBezTo>
                <a:cubicBezTo>
                  <a:pt x="88" y="88"/>
                  <a:pt x="87" y="88"/>
                  <a:pt x="87" y="89"/>
                </a:cubicBezTo>
                <a:close/>
                <a:moveTo>
                  <a:pt x="108" y="85"/>
                </a:moveTo>
                <a:cubicBezTo>
                  <a:pt x="108" y="85"/>
                  <a:pt x="108" y="85"/>
                  <a:pt x="108" y="85"/>
                </a:cubicBezTo>
                <a:cubicBezTo>
                  <a:pt x="108" y="84"/>
                  <a:pt x="107" y="84"/>
                  <a:pt x="107" y="84"/>
                </a:cubicBezTo>
                <a:cubicBezTo>
                  <a:pt x="107" y="84"/>
                  <a:pt x="108" y="84"/>
                  <a:pt x="108" y="85"/>
                </a:cubicBezTo>
                <a:close/>
                <a:moveTo>
                  <a:pt x="148" y="15"/>
                </a:moveTo>
                <a:cubicBezTo>
                  <a:pt x="148" y="15"/>
                  <a:pt x="148" y="15"/>
                  <a:pt x="148" y="15"/>
                </a:cubicBezTo>
                <a:cubicBezTo>
                  <a:pt x="149" y="15"/>
                  <a:pt x="149" y="15"/>
                  <a:pt x="150" y="15"/>
                </a:cubicBezTo>
                <a:cubicBezTo>
                  <a:pt x="150" y="15"/>
                  <a:pt x="150" y="15"/>
                  <a:pt x="150" y="15"/>
                </a:cubicBezTo>
                <a:cubicBezTo>
                  <a:pt x="149" y="15"/>
                  <a:pt x="149" y="15"/>
                  <a:pt x="148" y="15"/>
                </a:cubicBezTo>
                <a:close/>
                <a:moveTo>
                  <a:pt x="218" y="178"/>
                </a:moveTo>
                <a:cubicBezTo>
                  <a:pt x="218" y="177"/>
                  <a:pt x="218" y="177"/>
                  <a:pt x="217" y="176"/>
                </a:cubicBezTo>
                <a:cubicBezTo>
                  <a:pt x="217" y="177"/>
                  <a:pt x="218" y="177"/>
                  <a:pt x="218" y="178"/>
                </a:cubicBezTo>
                <a:close/>
                <a:moveTo>
                  <a:pt x="197" y="174"/>
                </a:moveTo>
                <a:cubicBezTo>
                  <a:pt x="197" y="173"/>
                  <a:pt x="196" y="173"/>
                  <a:pt x="196" y="173"/>
                </a:cubicBezTo>
                <a:cubicBezTo>
                  <a:pt x="196" y="174"/>
                  <a:pt x="196" y="174"/>
                  <a:pt x="197" y="174"/>
                </a:cubicBezTo>
                <a:close/>
                <a:moveTo>
                  <a:pt x="176" y="91"/>
                </a:moveTo>
                <a:cubicBezTo>
                  <a:pt x="176" y="91"/>
                  <a:pt x="176" y="91"/>
                  <a:pt x="176" y="91"/>
                </a:cubicBezTo>
                <a:cubicBezTo>
                  <a:pt x="176" y="90"/>
                  <a:pt x="176" y="90"/>
                  <a:pt x="176" y="90"/>
                </a:cubicBezTo>
                <a:cubicBezTo>
                  <a:pt x="176" y="90"/>
                  <a:pt x="176" y="90"/>
                  <a:pt x="176" y="89"/>
                </a:cubicBezTo>
                <a:cubicBezTo>
                  <a:pt x="176" y="90"/>
                  <a:pt x="176" y="90"/>
                  <a:pt x="176" y="90"/>
                </a:cubicBezTo>
                <a:cubicBezTo>
                  <a:pt x="176" y="90"/>
                  <a:pt x="176" y="90"/>
                  <a:pt x="176" y="91"/>
                </a:cubicBezTo>
                <a:close/>
                <a:moveTo>
                  <a:pt x="166" y="114"/>
                </a:moveTo>
                <a:cubicBezTo>
                  <a:pt x="166" y="114"/>
                  <a:pt x="165" y="114"/>
                  <a:pt x="165" y="115"/>
                </a:cubicBezTo>
                <a:cubicBezTo>
                  <a:pt x="166" y="115"/>
                  <a:pt x="166" y="114"/>
                  <a:pt x="166" y="114"/>
                </a:cubicBezTo>
                <a:close/>
                <a:moveTo>
                  <a:pt x="218" y="55"/>
                </a:moveTo>
                <a:cubicBezTo>
                  <a:pt x="218" y="56"/>
                  <a:pt x="218" y="56"/>
                  <a:pt x="219" y="56"/>
                </a:cubicBezTo>
                <a:cubicBezTo>
                  <a:pt x="219" y="56"/>
                  <a:pt x="219" y="55"/>
                  <a:pt x="219" y="55"/>
                </a:cubicBezTo>
                <a:cubicBezTo>
                  <a:pt x="219" y="55"/>
                  <a:pt x="219" y="55"/>
                  <a:pt x="219" y="55"/>
                </a:cubicBezTo>
                <a:cubicBezTo>
                  <a:pt x="219" y="55"/>
                  <a:pt x="219" y="55"/>
                  <a:pt x="218" y="55"/>
                </a:cubicBezTo>
                <a:close/>
                <a:moveTo>
                  <a:pt x="117" y="109"/>
                </a:moveTo>
                <a:cubicBezTo>
                  <a:pt x="117" y="109"/>
                  <a:pt x="117" y="109"/>
                  <a:pt x="117" y="109"/>
                </a:cubicBezTo>
                <a:cubicBezTo>
                  <a:pt x="116" y="109"/>
                  <a:pt x="117" y="110"/>
                  <a:pt x="117" y="110"/>
                </a:cubicBezTo>
                <a:cubicBezTo>
                  <a:pt x="117" y="110"/>
                  <a:pt x="117" y="110"/>
                  <a:pt x="117" y="109"/>
                </a:cubicBezTo>
                <a:close/>
                <a:moveTo>
                  <a:pt x="88" y="175"/>
                </a:moveTo>
                <a:cubicBezTo>
                  <a:pt x="88" y="175"/>
                  <a:pt x="88" y="175"/>
                  <a:pt x="88" y="175"/>
                </a:cubicBezTo>
                <a:cubicBezTo>
                  <a:pt x="89" y="175"/>
                  <a:pt x="89" y="175"/>
                  <a:pt x="89" y="174"/>
                </a:cubicBezTo>
                <a:cubicBezTo>
                  <a:pt x="88" y="174"/>
                  <a:pt x="88" y="175"/>
                  <a:pt x="88" y="175"/>
                </a:cubicBezTo>
                <a:close/>
                <a:moveTo>
                  <a:pt x="175" y="124"/>
                </a:moveTo>
                <a:cubicBezTo>
                  <a:pt x="175" y="123"/>
                  <a:pt x="175" y="123"/>
                  <a:pt x="174" y="123"/>
                </a:cubicBezTo>
                <a:cubicBezTo>
                  <a:pt x="174" y="123"/>
                  <a:pt x="174" y="124"/>
                  <a:pt x="174" y="124"/>
                </a:cubicBezTo>
                <a:cubicBezTo>
                  <a:pt x="175" y="124"/>
                  <a:pt x="175" y="124"/>
                  <a:pt x="175" y="124"/>
                </a:cubicBezTo>
                <a:close/>
                <a:moveTo>
                  <a:pt x="157" y="102"/>
                </a:moveTo>
                <a:cubicBezTo>
                  <a:pt x="157" y="102"/>
                  <a:pt x="157" y="102"/>
                  <a:pt x="157" y="102"/>
                </a:cubicBezTo>
                <a:cubicBezTo>
                  <a:pt x="157" y="102"/>
                  <a:pt x="157" y="101"/>
                  <a:pt x="156" y="101"/>
                </a:cubicBezTo>
                <a:cubicBezTo>
                  <a:pt x="156" y="102"/>
                  <a:pt x="156" y="102"/>
                  <a:pt x="157" y="102"/>
                </a:cubicBezTo>
                <a:close/>
                <a:moveTo>
                  <a:pt x="70" y="165"/>
                </a:moveTo>
                <a:cubicBezTo>
                  <a:pt x="70" y="165"/>
                  <a:pt x="70" y="165"/>
                  <a:pt x="70" y="165"/>
                </a:cubicBezTo>
                <a:cubicBezTo>
                  <a:pt x="69" y="165"/>
                  <a:pt x="69" y="165"/>
                  <a:pt x="69" y="165"/>
                </a:cubicBezTo>
                <a:cubicBezTo>
                  <a:pt x="69" y="165"/>
                  <a:pt x="69" y="165"/>
                  <a:pt x="69" y="166"/>
                </a:cubicBezTo>
                <a:cubicBezTo>
                  <a:pt x="69" y="166"/>
                  <a:pt x="70" y="166"/>
                  <a:pt x="70" y="166"/>
                </a:cubicBezTo>
                <a:cubicBezTo>
                  <a:pt x="70" y="166"/>
                  <a:pt x="70" y="166"/>
                  <a:pt x="70" y="165"/>
                </a:cubicBezTo>
                <a:close/>
                <a:moveTo>
                  <a:pt x="179" y="121"/>
                </a:moveTo>
                <a:cubicBezTo>
                  <a:pt x="179" y="120"/>
                  <a:pt x="179" y="120"/>
                  <a:pt x="178" y="120"/>
                </a:cubicBezTo>
                <a:cubicBezTo>
                  <a:pt x="178" y="120"/>
                  <a:pt x="179" y="121"/>
                  <a:pt x="179" y="121"/>
                </a:cubicBezTo>
                <a:close/>
                <a:moveTo>
                  <a:pt x="72" y="159"/>
                </a:moveTo>
                <a:cubicBezTo>
                  <a:pt x="72" y="159"/>
                  <a:pt x="72" y="159"/>
                  <a:pt x="72" y="159"/>
                </a:cubicBezTo>
                <a:cubicBezTo>
                  <a:pt x="72" y="160"/>
                  <a:pt x="72" y="160"/>
                  <a:pt x="72" y="160"/>
                </a:cubicBezTo>
                <a:cubicBezTo>
                  <a:pt x="73" y="160"/>
                  <a:pt x="73" y="160"/>
                  <a:pt x="73" y="160"/>
                </a:cubicBezTo>
                <a:cubicBezTo>
                  <a:pt x="73" y="159"/>
                  <a:pt x="72" y="159"/>
                  <a:pt x="72" y="159"/>
                </a:cubicBezTo>
                <a:close/>
                <a:moveTo>
                  <a:pt x="247" y="70"/>
                </a:moveTo>
                <a:cubicBezTo>
                  <a:pt x="247" y="69"/>
                  <a:pt x="247" y="69"/>
                  <a:pt x="247" y="68"/>
                </a:cubicBezTo>
                <a:cubicBezTo>
                  <a:pt x="247" y="69"/>
                  <a:pt x="247" y="69"/>
                  <a:pt x="247" y="70"/>
                </a:cubicBezTo>
                <a:close/>
                <a:moveTo>
                  <a:pt x="146" y="176"/>
                </a:moveTo>
                <a:cubicBezTo>
                  <a:pt x="146" y="175"/>
                  <a:pt x="146" y="175"/>
                  <a:pt x="146" y="175"/>
                </a:cubicBezTo>
                <a:cubicBezTo>
                  <a:pt x="146" y="175"/>
                  <a:pt x="146" y="175"/>
                  <a:pt x="146" y="176"/>
                </a:cubicBezTo>
                <a:close/>
                <a:moveTo>
                  <a:pt x="216" y="195"/>
                </a:moveTo>
                <a:cubicBezTo>
                  <a:pt x="215" y="196"/>
                  <a:pt x="215" y="196"/>
                  <a:pt x="215" y="196"/>
                </a:cubicBezTo>
                <a:cubicBezTo>
                  <a:pt x="216" y="196"/>
                  <a:pt x="216" y="196"/>
                  <a:pt x="217" y="196"/>
                </a:cubicBezTo>
                <a:cubicBezTo>
                  <a:pt x="216" y="196"/>
                  <a:pt x="216" y="196"/>
                  <a:pt x="216" y="195"/>
                </a:cubicBezTo>
                <a:close/>
                <a:moveTo>
                  <a:pt x="115" y="235"/>
                </a:moveTo>
                <a:cubicBezTo>
                  <a:pt x="116" y="235"/>
                  <a:pt x="116" y="235"/>
                  <a:pt x="116" y="235"/>
                </a:cubicBezTo>
                <a:cubicBezTo>
                  <a:pt x="116" y="235"/>
                  <a:pt x="116" y="234"/>
                  <a:pt x="116" y="234"/>
                </a:cubicBezTo>
                <a:cubicBezTo>
                  <a:pt x="116" y="234"/>
                  <a:pt x="116" y="234"/>
                  <a:pt x="116" y="235"/>
                </a:cubicBezTo>
                <a:cubicBezTo>
                  <a:pt x="115" y="235"/>
                  <a:pt x="115" y="235"/>
                  <a:pt x="115" y="235"/>
                </a:cubicBezTo>
                <a:close/>
                <a:moveTo>
                  <a:pt x="121" y="111"/>
                </a:moveTo>
                <a:cubicBezTo>
                  <a:pt x="120" y="112"/>
                  <a:pt x="120" y="112"/>
                  <a:pt x="120" y="113"/>
                </a:cubicBezTo>
                <a:cubicBezTo>
                  <a:pt x="121" y="112"/>
                  <a:pt x="121" y="112"/>
                  <a:pt x="121" y="111"/>
                </a:cubicBezTo>
                <a:close/>
                <a:moveTo>
                  <a:pt x="154" y="103"/>
                </a:moveTo>
                <a:cubicBezTo>
                  <a:pt x="154" y="103"/>
                  <a:pt x="154" y="103"/>
                  <a:pt x="154" y="104"/>
                </a:cubicBezTo>
                <a:cubicBezTo>
                  <a:pt x="155" y="103"/>
                  <a:pt x="155" y="103"/>
                  <a:pt x="154" y="103"/>
                </a:cubicBezTo>
                <a:close/>
                <a:moveTo>
                  <a:pt x="152" y="138"/>
                </a:moveTo>
                <a:cubicBezTo>
                  <a:pt x="151" y="138"/>
                  <a:pt x="151" y="138"/>
                  <a:pt x="150" y="138"/>
                </a:cubicBezTo>
                <a:cubicBezTo>
                  <a:pt x="151" y="139"/>
                  <a:pt x="151" y="139"/>
                  <a:pt x="152" y="138"/>
                </a:cubicBezTo>
                <a:close/>
                <a:moveTo>
                  <a:pt x="143" y="78"/>
                </a:moveTo>
                <a:cubicBezTo>
                  <a:pt x="143" y="78"/>
                  <a:pt x="142" y="78"/>
                  <a:pt x="142" y="78"/>
                </a:cubicBezTo>
                <a:cubicBezTo>
                  <a:pt x="142" y="78"/>
                  <a:pt x="143" y="78"/>
                  <a:pt x="143" y="78"/>
                </a:cubicBezTo>
                <a:cubicBezTo>
                  <a:pt x="143" y="78"/>
                  <a:pt x="143" y="78"/>
                  <a:pt x="143" y="78"/>
                </a:cubicBezTo>
                <a:close/>
                <a:moveTo>
                  <a:pt x="164" y="95"/>
                </a:moveTo>
                <a:cubicBezTo>
                  <a:pt x="164" y="95"/>
                  <a:pt x="164" y="95"/>
                  <a:pt x="164" y="95"/>
                </a:cubicBezTo>
                <a:cubicBezTo>
                  <a:pt x="164" y="95"/>
                  <a:pt x="165" y="95"/>
                  <a:pt x="165" y="95"/>
                </a:cubicBezTo>
                <a:cubicBezTo>
                  <a:pt x="165" y="95"/>
                  <a:pt x="165" y="95"/>
                  <a:pt x="165" y="94"/>
                </a:cubicBezTo>
                <a:cubicBezTo>
                  <a:pt x="165" y="94"/>
                  <a:pt x="165" y="94"/>
                  <a:pt x="165" y="94"/>
                </a:cubicBezTo>
                <a:cubicBezTo>
                  <a:pt x="165" y="94"/>
                  <a:pt x="164" y="94"/>
                  <a:pt x="164" y="95"/>
                </a:cubicBezTo>
                <a:close/>
                <a:moveTo>
                  <a:pt x="19" y="80"/>
                </a:moveTo>
                <a:cubicBezTo>
                  <a:pt x="19" y="81"/>
                  <a:pt x="19" y="81"/>
                  <a:pt x="20" y="82"/>
                </a:cubicBezTo>
                <a:cubicBezTo>
                  <a:pt x="20" y="81"/>
                  <a:pt x="20" y="81"/>
                  <a:pt x="19" y="80"/>
                </a:cubicBezTo>
                <a:close/>
                <a:moveTo>
                  <a:pt x="76" y="161"/>
                </a:moveTo>
                <a:cubicBezTo>
                  <a:pt x="76" y="161"/>
                  <a:pt x="77" y="160"/>
                  <a:pt x="77" y="160"/>
                </a:cubicBezTo>
                <a:cubicBezTo>
                  <a:pt x="76" y="160"/>
                  <a:pt x="76" y="160"/>
                  <a:pt x="76" y="161"/>
                </a:cubicBezTo>
                <a:close/>
                <a:moveTo>
                  <a:pt x="171" y="110"/>
                </a:moveTo>
                <a:cubicBezTo>
                  <a:pt x="172" y="109"/>
                  <a:pt x="172" y="109"/>
                  <a:pt x="173" y="109"/>
                </a:cubicBezTo>
                <a:cubicBezTo>
                  <a:pt x="172" y="109"/>
                  <a:pt x="172" y="109"/>
                  <a:pt x="171" y="110"/>
                </a:cubicBezTo>
                <a:close/>
                <a:moveTo>
                  <a:pt x="25" y="186"/>
                </a:moveTo>
                <a:cubicBezTo>
                  <a:pt x="25" y="185"/>
                  <a:pt x="25" y="185"/>
                  <a:pt x="25" y="184"/>
                </a:cubicBezTo>
                <a:cubicBezTo>
                  <a:pt x="24" y="185"/>
                  <a:pt x="24" y="185"/>
                  <a:pt x="25" y="186"/>
                </a:cubicBezTo>
                <a:close/>
                <a:moveTo>
                  <a:pt x="71" y="108"/>
                </a:moveTo>
                <a:cubicBezTo>
                  <a:pt x="71" y="108"/>
                  <a:pt x="71" y="108"/>
                  <a:pt x="72" y="108"/>
                </a:cubicBezTo>
                <a:cubicBezTo>
                  <a:pt x="71" y="108"/>
                  <a:pt x="71" y="107"/>
                  <a:pt x="71" y="108"/>
                </a:cubicBezTo>
                <a:close/>
                <a:moveTo>
                  <a:pt x="238" y="163"/>
                </a:moveTo>
                <a:cubicBezTo>
                  <a:pt x="237" y="162"/>
                  <a:pt x="237" y="162"/>
                  <a:pt x="237" y="162"/>
                </a:cubicBezTo>
                <a:cubicBezTo>
                  <a:pt x="237" y="162"/>
                  <a:pt x="237" y="162"/>
                  <a:pt x="237" y="162"/>
                </a:cubicBezTo>
                <a:cubicBezTo>
                  <a:pt x="237" y="162"/>
                  <a:pt x="237" y="163"/>
                  <a:pt x="237" y="163"/>
                </a:cubicBezTo>
                <a:cubicBezTo>
                  <a:pt x="238" y="163"/>
                  <a:pt x="238" y="163"/>
                  <a:pt x="238" y="163"/>
                </a:cubicBezTo>
                <a:close/>
                <a:moveTo>
                  <a:pt x="126" y="31"/>
                </a:moveTo>
                <a:cubicBezTo>
                  <a:pt x="127" y="31"/>
                  <a:pt x="127" y="31"/>
                  <a:pt x="127" y="30"/>
                </a:cubicBezTo>
                <a:cubicBezTo>
                  <a:pt x="126" y="30"/>
                  <a:pt x="126" y="30"/>
                  <a:pt x="126" y="31"/>
                </a:cubicBezTo>
                <a:close/>
                <a:moveTo>
                  <a:pt x="143" y="82"/>
                </a:moveTo>
                <a:cubicBezTo>
                  <a:pt x="143" y="81"/>
                  <a:pt x="143" y="81"/>
                  <a:pt x="143" y="80"/>
                </a:cubicBezTo>
                <a:cubicBezTo>
                  <a:pt x="143" y="81"/>
                  <a:pt x="143" y="81"/>
                  <a:pt x="143" y="82"/>
                </a:cubicBezTo>
                <a:close/>
                <a:moveTo>
                  <a:pt x="223" y="70"/>
                </a:moveTo>
                <a:cubicBezTo>
                  <a:pt x="222" y="70"/>
                  <a:pt x="222" y="70"/>
                  <a:pt x="222" y="70"/>
                </a:cubicBezTo>
                <a:cubicBezTo>
                  <a:pt x="222" y="70"/>
                  <a:pt x="222" y="70"/>
                  <a:pt x="222" y="71"/>
                </a:cubicBezTo>
                <a:cubicBezTo>
                  <a:pt x="222" y="71"/>
                  <a:pt x="222" y="71"/>
                  <a:pt x="223" y="70"/>
                </a:cubicBezTo>
                <a:close/>
                <a:moveTo>
                  <a:pt x="83" y="117"/>
                </a:moveTo>
                <a:cubicBezTo>
                  <a:pt x="83" y="117"/>
                  <a:pt x="83" y="117"/>
                  <a:pt x="83" y="117"/>
                </a:cubicBezTo>
                <a:cubicBezTo>
                  <a:pt x="83" y="117"/>
                  <a:pt x="84" y="117"/>
                  <a:pt x="84" y="117"/>
                </a:cubicBezTo>
                <a:cubicBezTo>
                  <a:pt x="84" y="117"/>
                  <a:pt x="84" y="117"/>
                  <a:pt x="83" y="117"/>
                </a:cubicBezTo>
                <a:close/>
                <a:moveTo>
                  <a:pt x="96" y="164"/>
                </a:moveTo>
                <a:cubicBezTo>
                  <a:pt x="96" y="164"/>
                  <a:pt x="96" y="165"/>
                  <a:pt x="97" y="165"/>
                </a:cubicBezTo>
                <a:cubicBezTo>
                  <a:pt x="97" y="164"/>
                  <a:pt x="97" y="164"/>
                  <a:pt x="96" y="164"/>
                </a:cubicBezTo>
                <a:cubicBezTo>
                  <a:pt x="96" y="164"/>
                  <a:pt x="96" y="164"/>
                  <a:pt x="96" y="164"/>
                </a:cubicBezTo>
                <a:close/>
                <a:moveTo>
                  <a:pt x="191" y="178"/>
                </a:moveTo>
                <a:cubicBezTo>
                  <a:pt x="191" y="178"/>
                  <a:pt x="190" y="178"/>
                  <a:pt x="190" y="178"/>
                </a:cubicBezTo>
                <a:cubicBezTo>
                  <a:pt x="190" y="178"/>
                  <a:pt x="190" y="178"/>
                  <a:pt x="190" y="178"/>
                </a:cubicBezTo>
                <a:cubicBezTo>
                  <a:pt x="190" y="178"/>
                  <a:pt x="190" y="178"/>
                  <a:pt x="190" y="178"/>
                </a:cubicBezTo>
                <a:cubicBezTo>
                  <a:pt x="190" y="179"/>
                  <a:pt x="190" y="179"/>
                  <a:pt x="191" y="178"/>
                </a:cubicBezTo>
                <a:close/>
                <a:moveTo>
                  <a:pt x="84" y="166"/>
                </a:moveTo>
                <a:cubicBezTo>
                  <a:pt x="83" y="166"/>
                  <a:pt x="83" y="166"/>
                  <a:pt x="84" y="167"/>
                </a:cubicBezTo>
                <a:cubicBezTo>
                  <a:pt x="84" y="167"/>
                  <a:pt x="84" y="166"/>
                  <a:pt x="84" y="166"/>
                </a:cubicBezTo>
                <a:close/>
                <a:moveTo>
                  <a:pt x="99" y="141"/>
                </a:moveTo>
                <a:cubicBezTo>
                  <a:pt x="100" y="140"/>
                  <a:pt x="100" y="140"/>
                  <a:pt x="99" y="140"/>
                </a:cubicBezTo>
                <a:cubicBezTo>
                  <a:pt x="99" y="140"/>
                  <a:pt x="99" y="141"/>
                  <a:pt x="99" y="141"/>
                </a:cubicBezTo>
                <a:close/>
                <a:moveTo>
                  <a:pt x="120" y="195"/>
                </a:moveTo>
                <a:cubicBezTo>
                  <a:pt x="121" y="196"/>
                  <a:pt x="121" y="196"/>
                  <a:pt x="121" y="196"/>
                </a:cubicBezTo>
                <a:cubicBezTo>
                  <a:pt x="121" y="196"/>
                  <a:pt x="121" y="195"/>
                  <a:pt x="120" y="195"/>
                </a:cubicBezTo>
                <a:close/>
                <a:moveTo>
                  <a:pt x="170" y="143"/>
                </a:moveTo>
                <a:cubicBezTo>
                  <a:pt x="171" y="142"/>
                  <a:pt x="171" y="142"/>
                  <a:pt x="171" y="142"/>
                </a:cubicBezTo>
                <a:cubicBezTo>
                  <a:pt x="171" y="142"/>
                  <a:pt x="171" y="142"/>
                  <a:pt x="170" y="143"/>
                </a:cubicBezTo>
                <a:close/>
                <a:moveTo>
                  <a:pt x="113" y="145"/>
                </a:moveTo>
                <a:cubicBezTo>
                  <a:pt x="113" y="145"/>
                  <a:pt x="113" y="145"/>
                  <a:pt x="113" y="144"/>
                </a:cubicBezTo>
                <a:cubicBezTo>
                  <a:pt x="113" y="145"/>
                  <a:pt x="113" y="145"/>
                  <a:pt x="113" y="145"/>
                </a:cubicBezTo>
                <a:close/>
                <a:moveTo>
                  <a:pt x="232" y="171"/>
                </a:moveTo>
                <a:cubicBezTo>
                  <a:pt x="233" y="170"/>
                  <a:pt x="233" y="170"/>
                  <a:pt x="233" y="169"/>
                </a:cubicBezTo>
                <a:cubicBezTo>
                  <a:pt x="233" y="170"/>
                  <a:pt x="232" y="170"/>
                  <a:pt x="232" y="171"/>
                </a:cubicBezTo>
                <a:close/>
                <a:moveTo>
                  <a:pt x="55" y="93"/>
                </a:moveTo>
                <a:cubicBezTo>
                  <a:pt x="54" y="94"/>
                  <a:pt x="54" y="94"/>
                  <a:pt x="55" y="95"/>
                </a:cubicBezTo>
                <a:cubicBezTo>
                  <a:pt x="55" y="94"/>
                  <a:pt x="55" y="94"/>
                  <a:pt x="55" y="93"/>
                </a:cubicBezTo>
                <a:close/>
                <a:moveTo>
                  <a:pt x="134" y="241"/>
                </a:moveTo>
                <a:cubicBezTo>
                  <a:pt x="134" y="242"/>
                  <a:pt x="135" y="242"/>
                  <a:pt x="135" y="242"/>
                </a:cubicBezTo>
                <a:cubicBezTo>
                  <a:pt x="135" y="242"/>
                  <a:pt x="135" y="242"/>
                  <a:pt x="135" y="242"/>
                </a:cubicBezTo>
                <a:cubicBezTo>
                  <a:pt x="135" y="242"/>
                  <a:pt x="135" y="241"/>
                  <a:pt x="135" y="241"/>
                </a:cubicBezTo>
                <a:cubicBezTo>
                  <a:pt x="134" y="241"/>
                  <a:pt x="134" y="241"/>
                  <a:pt x="134" y="241"/>
                </a:cubicBezTo>
                <a:close/>
                <a:moveTo>
                  <a:pt x="108" y="98"/>
                </a:moveTo>
                <a:cubicBezTo>
                  <a:pt x="108" y="98"/>
                  <a:pt x="108" y="98"/>
                  <a:pt x="109" y="98"/>
                </a:cubicBezTo>
                <a:cubicBezTo>
                  <a:pt x="109" y="97"/>
                  <a:pt x="109" y="97"/>
                  <a:pt x="109" y="96"/>
                </a:cubicBezTo>
                <a:cubicBezTo>
                  <a:pt x="109" y="97"/>
                  <a:pt x="109" y="97"/>
                  <a:pt x="108" y="98"/>
                </a:cubicBezTo>
                <a:close/>
                <a:moveTo>
                  <a:pt x="120" y="29"/>
                </a:moveTo>
                <a:cubicBezTo>
                  <a:pt x="119" y="29"/>
                  <a:pt x="119" y="29"/>
                  <a:pt x="118" y="29"/>
                </a:cubicBezTo>
                <a:cubicBezTo>
                  <a:pt x="119" y="30"/>
                  <a:pt x="119" y="30"/>
                  <a:pt x="120" y="29"/>
                </a:cubicBezTo>
                <a:close/>
                <a:moveTo>
                  <a:pt x="147" y="129"/>
                </a:moveTo>
                <a:cubicBezTo>
                  <a:pt x="147" y="128"/>
                  <a:pt x="147" y="128"/>
                  <a:pt x="147" y="127"/>
                </a:cubicBezTo>
                <a:cubicBezTo>
                  <a:pt x="147" y="128"/>
                  <a:pt x="147" y="128"/>
                  <a:pt x="147" y="129"/>
                </a:cubicBezTo>
                <a:close/>
                <a:moveTo>
                  <a:pt x="70" y="160"/>
                </a:moveTo>
                <a:cubicBezTo>
                  <a:pt x="70" y="161"/>
                  <a:pt x="70" y="161"/>
                  <a:pt x="70" y="162"/>
                </a:cubicBezTo>
                <a:cubicBezTo>
                  <a:pt x="70" y="161"/>
                  <a:pt x="70" y="161"/>
                  <a:pt x="71" y="161"/>
                </a:cubicBezTo>
                <a:cubicBezTo>
                  <a:pt x="70" y="161"/>
                  <a:pt x="70" y="161"/>
                  <a:pt x="70" y="160"/>
                </a:cubicBezTo>
                <a:close/>
                <a:moveTo>
                  <a:pt x="150" y="221"/>
                </a:moveTo>
                <a:cubicBezTo>
                  <a:pt x="151" y="221"/>
                  <a:pt x="151" y="222"/>
                  <a:pt x="151" y="222"/>
                </a:cubicBezTo>
                <a:cubicBezTo>
                  <a:pt x="151" y="221"/>
                  <a:pt x="151" y="221"/>
                  <a:pt x="150" y="221"/>
                </a:cubicBezTo>
                <a:close/>
                <a:moveTo>
                  <a:pt x="181" y="79"/>
                </a:moveTo>
                <a:cubicBezTo>
                  <a:pt x="181" y="79"/>
                  <a:pt x="181" y="79"/>
                  <a:pt x="181" y="79"/>
                </a:cubicBezTo>
                <a:cubicBezTo>
                  <a:pt x="180" y="79"/>
                  <a:pt x="180" y="79"/>
                  <a:pt x="180" y="79"/>
                </a:cubicBezTo>
                <a:cubicBezTo>
                  <a:pt x="180" y="80"/>
                  <a:pt x="180" y="80"/>
                  <a:pt x="180" y="80"/>
                </a:cubicBezTo>
                <a:cubicBezTo>
                  <a:pt x="181" y="80"/>
                  <a:pt x="181" y="79"/>
                  <a:pt x="181" y="79"/>
                </a:cubicBezTo>
                <a:close/>
                <a:moveTo>
                  <a:pt x="185" y="84"/>
                </a:moveTo>
                <a:cubicBezTo>
                  <a:pt x="184" y="84"/>
                  <a:pt x="184" y="85"/>
                  <a:pt x="184" y="85"/>
                </a:cubicBezTo>
                <a:cubicBezTo>
                  <a:pt x="184" y="85"/>
                  <a:pt x="185" y="84"/>
                  <a:pt x="185" y="84"/>
                </a:cubicBezTo>
                <a:close/>
                <a:moveTo>
                  <a:pt x="115" y="104"/>
                </a:moveTo>
                <a:cubicBezTo>
                  <a:pt x="115" y="104"/>
                  <a:pt x="115" y="104"/>
                  <a:pt x="115" y="104"/>
                </a:cubicBezTo>
                <a:cubicBezTo>
                  <a:pt x="116" y="104"/>
                  <a:pt x="116" y="104"/>
                  <a:pt x="115" y="104"/>
                </a:cubicBezTo>
                <a:close/>
                <a:moveTo>
                  <a:pt x="61" y="103"/>
                </a:moveTo>
                <a:cubicBezTo>
                  <a:pt x="61" y="103"/>
                  <a:pt x="61" y="103"/>
                  <a:pt x="60" y="103"/>
                </a:cubicBezTo>
                <a:cubicBezTo>
                  <a:pt x="60" y="103"/>
                  <a:pt x="60" y="103"/>
                  <a:pt x="60" y="103"/>
                </a:cubicBezTo>
                <a:cubicBezTo>
                  <a:pt x="61" y="104"/>
                  <a:pt x="61" y="103"/>
                  <a:pt x="61" y="103"/>
                </a:cubicBezTo>
                <a:close/>
                <a:moveTo>
                  <a:pt x="206" y="181"/>
                </a:moveTo>
                <a:cubicBezTo>
                  <a:pt x="207" y="180"/>
                  <a:pt x="206" y="180"/>
                  <a:pt x="205" y="180"/>
                </a:cubicBezTo>
                <a:cubicBezTo>
                  <a:pt x="206" y="180"/>
                  <a:pt x="206" y="180"/>
                  <a:pt x="206" y="181"/>
                </a:cubicBezTo>
                <a:close/>
                <a:moveTo>
                  <a:pt x="144" y="183"/>
                </a:moveTo>
                <a:cubicBezTo>
                  <a:pt x="144" y="183"/>
                  <a:pt x="144" y="183"/>
                  <a:pt x="144" y="183"/>
                </a:cubicBezTo>
                <a:cubicBezTo>
                  <a:pt x="144" y="183"/>
                  <a:pt x="144" y="183"/>
                  <a:pt x="145" y="182"/>
                </a:cubicBezTo>
                <a:cubicBezTo>
                  <a:pt x="144" y="182"/>
                  <a:pt x="144" y="182"/>
                  <a:pt x="144" y="182"/>
                </a:cubicBezTo>
                <a:cubicBezTo>
                  <a:pt x="144" y="182"/>
                  <a:pt x="144" y="182"/>
                  <a:pt x="144" y="183"/>
                </a:cubicBezTo>
                <a:close/>
                <a:moveTo>
                  <a:pt x="145" y="156"/>
                </a:moveTo>
                <a:cubicBezTo>
                  <a:pt x="145" y="157"/>
                  <a:pt x="145" y="157"/>
                  <a:pt x="146" y="157"/>
                </a:cubicBezTo>
                <a:cubicBezTo>
                  <a:pt x="146" y="157"/>
                  <a:pt x="145" y="156"/>
                  <a:pt x="145" y="156"/>
                </a:cubicBezTo>
                <a:close/>
                <a:moveTo>
                  <a:pt x="212" y="175"/>
                </a:moveTo>
                <a:cubicBezTo>
                  <a:pt x="212" y="175"/>
                  <a:pt x="212" y="175"/>
                  <a:pt x="212" y="175"/>
                </a:cubicBezTo>
                <a:cubicBezTo>
                  <a:pt x="212" y="174"/>
                  <a:pt x="212" y="174"/>
                  <a:pt x="212" y="174"/>
                </a:cubicBezTo>
                <a:cubicBezTo>
                  <a:pt x="212" y="174"/>
                  <a:pt x="211" y="174"/>
                  <a:pt x="211" y="174"/>
                </a:cubicBezTo>
                <a:cubicBezTo>
                  <a:pt x="212" y="174"/>
                  <a:pt x="212" y="175"/>
                  <a:pt x="212" y="175"/>
                </a:cubicBezTo>
                <a:close/>
                <a:moveTo>
                  <a:pt x="43" y="39"/>
                </a:moveTo>
                <a:cubicBezTo>
                  <a:pt x="43" y="39"/>
                  <a:pt x="43" y="40"/>
                  <a:pt x="42" y="40"/>
                </a:cubicBezTo>
                <a:cubicBezTo>
                  <a:pt x="43" y="40"/>
                  <a:pt x="43" y="40"/>
                  <a:pt x="43" y="39"/>
                </a:cubicBezTo>
                <a:close/>
                <a:moveTo>
                  <a:pt x="116" y="114"/>
                </a:moveTo>
                <a:cubicBezTo>
                  <a:pt x="116" y="114"/>
                  <a:pt x="116" y="113"/>
                  <a:pt x="116" y="113"/>
                </a:cubicBezTo>
                <a:cubicBezTo>
                  <a:pt x="115" y="113"/>
                  <a:pt x="115" y="113"/>
                  <a:pt x="116" y="114"/>
                </a:cubicBezTo>
                <a:close/>
                <a:moveTo>
                  <a:pt x="126" y="69"/>
                </a:moveTo>
                <a:cubicBezTo>
                  <a:pt x="125" y="69"/>
                  <a:pt x="125" y="69"/>
                  <a:pt x="125" y="69"/>
                </a:cubicBezTo>
                <a:cubicBezTo>
                  <a:pt x="125" y="70"/>
                  <a:pt x="125" y="70"/>
                  <a:pt x="126" y="70"/>
                </a:cubicBezTo>
                <a:cubicBezTo>
                  <a:pt x="126" y="70"/>
                  <a:pt x="126" y="70"/>
                  <a:pt x="126" y="70"/>
                </a:cubicBezTo>
                <a:cubicBezTo>
                  <a:pt x="126" y="70"/>
                  <a:pt x="126" y="69"/>
                  <a:pt x="126" y="69"/>
                </a:cubicBezTo>
                <a:close/>
                <a:moveTo>
                  <a:pt x="79" y="83"/>
                </a:moveTo>
                <a:cubicBezTo>
                  <a:pt x="79" y="83"/>
                  <a:pt x="79" y="83"/>
                  <a:pt x="78" y="82"/>
                </a:cubicBezTo>
                <a:cubicBezTo>
                  <a:pt x="78" y="82"/>
                  <a:pt x="79" y="83"/>
                  <a:pt x="79" y="83"/>
                </a:cubicBezTo>
                <a:close/>
                <a:moveTo>
                  <a:pt x="51" y="57"/>
                </a:moveTo>
                <a:cubicBezTo>
                  <a:pt x="52" y="57"/>
                  <a:pt x="52" y="57"/>
                  <a:pt x="52" y="56"/>
                </a:cubicBezTo>
                <a:cubicBezTo>
                  <a:pt x="52" y="56"/>
                  <a:pt x="52" y="57"/>
                  <a:pt x="51" y="57"/>
                </a:cubicBezTo>
                <a:close/>
                <a:moveTo>
                  <a:pt x="181" y="106"/>
                </a:moveTo>
                <a:cubicBezTo>
                  <a:pt x="181" y="106"/>
                  <a:pt x="181" y="106"/>
                  <a:pt x="181" y="106"/>
                </a:cubicBezTo>
                <a:cubicBezTo>
                  <a:pt x="181" y="106"/>
                  <a:pt x="181" y="106"/>
                  <a:pt x="181" y="106"/>
                </a:cubicBezTo>
                <a:cubicBezTo>
                  <a:pt x="181" y="107"/>
                  <a:pt x="181" y="107"/>
                  <a:pt x="181" y="106"/>
                </a:cubicBezTo>
                <a:cubicBezTo>
                  <a:pt x="181" y="106"/>
                  <a:pt x="181" y="106"/>
                  <a:pt x="181" y="106"/>
                </a:cubicBezTo>
                <a:close/>
                <a:moveTo>
                  <a:pt x="230" y="76"/>
                </a:moveTo>
                <a:cubicBezTo>
                  <a:pt x="230" y="76"/>
                  <a:pt x="230" y="76"/>
                  <a:pt x="230" y="77"/>
                </a:cubicBezTo>
                <a:cubicBezTo>
                  <a:pt x="230" y="77"/>
                  <a:pt x="230" y="77"/>
                  <a:pt x="230" y="77"/>
                </a:cubicBezTo>
                <a:cubicBezTo>
                  <a:pt x="230" y="77"/>
                  <a:pt x="230" y="76"/>
                  <a:pt x="231" y="76"/>
                </a:cubicBezTo>
                <a:cubicBezTo>
                  <a:pt x="231" y="76"/>
                  <a:pt x="231" y="76"/>
                  <a:pt x="230" y="76"/>
                </a:cubicBezTo>
                <a:close/>
                <a:moveTo>
                  <a:pt x="139" y="201"/>
                </a:moveTo>
                <a:cubicBezTo>
                  <a:pt x="139" y="201"/>
                  <a:pt x="139" y="200"/>
                  <a:pt x="139" y="200"/>
                </a:cubicBezTo>
                <a:cubicBezTo>
                  <a:pt x="138" y="200"/>
                  <a:pt x="138" y="200"/>
                  <a:pt x="138" y="201"/>
                </a:cubicBezTo>
                <a:cubicBezTo>
                  <a:pt x="138" y="201"/>
                  <a:pt x="138" y="201"/>
                  <a:pt x="139" y="201"/>
                </a:cubicBezTo>
                <a:close/>
                <a:moveTo>
                  <a:pt x="68" y="106"/>
                </a:moveTo>
                <a:cubicBezTo>
                  <a:pt x="69" y="107"/>
                  <a:pt x="69" y="107"/>
                  <a:pt x="69" y="106"/>
                </a:cubicBezTo>
                <a:cubicBezTo>
                  <a:pt x="69" y="106"/>
                  <a:pt x="69" y="106"/>
                  <a:pt x="68" y="106"/>
                </a:cubicBezTo>
                <a:close/>
                <a:moveTo>
                  <a:pt x="149" y="224"/>
                </a:moveTo>
                <a:cubicBezTo>
                  <a:pt x="149" y="223"/>
                  <a:pt x="149" y="223"/>
                  <a:pt x="149" y="223"/>
                </a:cubicBezTo>
                <a:cubicBezTo>
                  <a:pt x="149" y="223"/>
                  <a:pt x="149" y="223"/>
                  <a:pt x="149" y="223"/>
                </a:cubicBezTo>
                <a:cubicBezTo>
                  <a:pt x="149" y="224"/>
                  <a:pt x="149" y="224"/>
                  <a:pt x="149" y="224"/>
                </a:cubicBezTo>
                <a:close/>
                <a:moveTo>
                  <a:pt x="175" y="130"/>
                </a:moveTo>
                <a:cubicBezTo>
                  <a:pt x="175" y="130"/>
                  <a:pt x="175" y="130"/>
                  <a:pt x="175" y="130"/>
                </a:cubicBezTo>
                <a:cubicBezTo>
                  <a:pt x="175" y="130"/>
                  <a:pt x="175" y="130"/>
                  <a:pt x="175" y="130"/>
                </a:cubicBezTo>
                <a:cubicBezTo>
                  <a:pt x="175" y="130"/>
                  <a:pt x="175" y="130"/>
                  <a:pt x="175" y="131"/>
                </a:cubicBezTo>
                <a:cubicBezTo>
                  <a:pt x="175" y="131"/>
                  <a:pt x="175" y="131"/>
                  <a:pt x="175" y="130"/>
                </a:cubicBezTo>
                <a:close/>
                <a:moveTo>
                  <a:pt x="137" y="64"/>
                </a:moveTo>
                <a:cubicBezTo>
                  <a:pt x="136" y="65"/>
                  <a:pt x="136" y="65"/>
                  <a:pt x="136" y="65"/>
                </a:cubicBezTo>
                <a:cubicBezTo>
                  <a:pt x="136" y="65"/>
                  <a:pt x="137" y="65"/>
                  <a:pt x="137" y="64"/>
                </a:cubicBezTo>
                <a:close/>
                <a:moveTo>
                  <a:pt x="239" y="65"/>
                </a:moveTo>
                <a:cubicBezTo>
                  <a:pt x="238" y="66"/>
                  <a:pt x="238" y="66"/>
                  <a:pt x="238" y="66"/>
                </a:cubicBezTo>
                <a:cubicBezTo>
                  <a:pt x="238" y="66"/>
                  <a:pt x="238" y="66"/>
                  <a:pt x="239" y="65"/>
                </a:cubicBezTo>
                <a:close/>
                <a:moveTo>
                  <a:pt x="186" y="92"/>
                </a:moveTo>
                <a:cubicBezTo>
                  <a:pt x="186" y="91"/>
                  <a:pt x="186" y="91"/>
                  <a:pt x="186" y="91"/>
                </a:cubicBezTo>
                <a:cubicBezTo>
                  <a:pt x="186" y="91"/>
                  <a:pt x="186" y="91"/>
                  <a:pt x="186" y="92"/>
                </a:cubicBezTo>
                <a:close/>
                <a:moveTo>
                  <a:pt x="209" y="183"/>
                </a:moveTo>
                <a:cubicBezTo>
                  <a:pt x="209" y="183"/>
                  <a:pt x="209" y="183"/>
                  <a:pt x="210" y="182"/>
                </a:cubicBezTo>
                <a:cubicBezTo>
                  <a:pt x="209" y="182"/>
                  <a:pt x="209" y="182"/>
                  <a:pt x="209" y="182"/>
                </a:cubicBezTo>
                <a:cubicBezTo>
                  <a:pt x="209" y="182"/>
                  <a:pt x="209" y="183"/>
                  <a:pt x="209" y="183"/>
                </a:cubicBezTo>
                <a:close/>
                <a:moveTo>
                  <a:pt x="49" y="200"/>
                </a:moveTo>
                <a:cubicBezTo>
                  <a:pt x="48" y="199"/>
                  <a:pt x="48" y="199"/>
                  <a:pt x="48" y="199"/>
                </a:cubicBezTo>
                <a:cubicBezTo>
                  <a:pt x="48" y="200"/>
                  <a:pt x="48" y="200"/>
                  <a:pt x="49" y="200"/>
                </a:cubicBezTo>
                <a:close/>
                <a:moveTo>
                  <a:pt x="127" y="247"/>
                </a:moveTo>
                <a:cubicBezTo>
                  <a:pt x="127" y="247"/>
                  <a:pt x="127" y="247"/>
                  <a:pt x="127" y="247"/>
                </a:cubicBezTo>
                <a:cubicBezTo>
                  <a:pt x="127" y="247"/>
                  <a:pt x="127" y="247"/>
                  <a:pt x="128" y="246"/>
                </a:cubicBezTo>
                <a:cubicBezTo>
                  <a:pt x="127" y="246"/>
                  <a:pt x="127" y="247"/>
                  <a:pt x="127" y="247"/>
                </a:cubicBezTo>
                <a:close/>
                <a:moveTo>
                  <a:pt x="84" y="99"/>
                </a:moveTo>
                <a:cubicBezTo>
                  <a:pt x="84" y="99"/>
                  <a:pt x="84" y="99"/>
                  <a:pt x="84" y="99"/>
                </a:cubicBezTo>
                <a:cubicBezTo>
                  <a:pt x="84" y="99"/>
                  <a:pt x="84" y="99"/>
                  <a:pt x="84" y="100"/>
                </a:cubicBezTo>
                <a:cubicBezTo>
                  <a:pt x="84" y="100"/>
                  <a:pt x="84" y="100"/>
                  <a:pt x="85" y="100"/>
                </a:cubicBezTo>
                <a:cubicBezTo>
                  <a:pt x="84" y="99"/>
                  <a:pt x="84" y="99"/>
                  <a:pt x="84" y="99"/>
                </a:cubicBezTo>
                <a:close/>
                <a:moveTo>
                  <a:pt x="16" y="176"/>
                </a:moveTo>
                <a:cubicBezTo>
                  <a:pt x="17" y="176"/>
                  <a:pt x="17" y="176"/>
                  <a:pt x="18" y="175"/>
                </a:cubicBezTo>
                <a:cubicBezTo>
                  <a:pt x="17" y="175"/>
                  <a:pt x="17" y="176"/>
                  <a:pt x="16" y="176"/>
                </a:cubicBezTo>
                <a:close/>
                <a:moveTo>
                  <a:pt x="100" y="162"/>
                </a:moveTo>
                <a:cubicBezTo>
                  <a:pt x="100" y="162"/>
                  <a:pt x="100" y="162"/>
                  <a:pt x="99" y="162"/>
                </a:cubicBezTo>
                <a:cubicBezTo>
                  <a:pt x="100" y="163"/>
                  <a:pt x="100" y="163"/>
                  <a:pt x="100" y="162"/>
                </a:cubicBezTo>
                <a:close/>
                <a:moveTo>
                  <a:pt x="135" y="126"/>
                </a:moveTo>
                <a:cubicBezTo>
                  <a:pt x="134" y="127"/>
                  <a:pt x="134" y="127"/>
                  <a:pt x="134" y="127"/>
                </a:cubicBezTo>
                <a:cubicBezTo>
                  <a:pt x="134" y="127"/>
                  <a:pt x="134" y="127"/>
                  <a:pt x="135" y="126"/>
                </a:cubicBezTo>
                <a:close/>
                <a:moveTo>
                  <a:pt x="132" y="112"/>
                </a:moveTo>
                <a:cubicBezTo>
                  <a:pt x="132" y="112"/>
                  <a:pt x="132" y="112"/>
                  <a:pt x="132" y="113"/>
                </a:cubicBezTo>
                <a:cubicBezTo>
                  <a:pt x="132" y="112"/>
                  <a:pt x="132" y="112"/>
                  <a:pt x="133" y="112"/>
                </a:cubicBezTo>
                <a:cubicBezTo>
                  <a:pt x="132" y="112"/>
                  <a:pt x="132" y="112"/>
                  <a:pt x="132" y="112"/>
                </a:cubicBezTo>
                <a:close/>
                <a:moveTo>
                  <a:pt x="84" y="139"/>
                </a:moveTo>
                <a:cubicBezTo>
                  <a:pt x="84" y="140"/>
                  <a:pt x="83" y="140"/>
                  <a:pt x="83" y="141"/>
                </a:cubicBezTo>
                <a:cubicBezTo>
                  <a:pt x="84" y="140"/>
                  <a:pt x="84" y="140"/>
                  <a:pt x="84" y="139"/>
                </a:cubicBezTo>
                <a:close/>
                <a:moveTo>
                  <a:pt x="115" y="81"/>
                </a:moveTo>
                <a:cubicBezTo>
                  <a:pt x="115" y="81"/>
                  <a:pt x="115" y="82"/>
                  <a:pt x="115" y="82"/>
                </a:cubicBezTo>
                <a:cubicBezTo>
                  <a:pt x="115" y="81"/>
                  <a:pt x="115" y="81"/>
                  <a:pt x="115" y="81"/>
                </a:cubicBezTo>
                <a:close/>
                <a:moveTo>
                  <a:pt x="53" y="189"/>
                </a:moveTo>
                <a:cubicBezTo>
                  <a:pt x="53" y="190"/>
                  <a:pt x="53" y="190"/>
                  <a:pt x="53" y="190"/>
                </a:cubicBezTo>
                <a:cubicBezTo>
                  <a:pt x="54" y="190"/>
                  <a:pt x="54" y="190"/>
                  <a:pt x="54" y="190"/>
                </a:cubicBezTo>
                <a:cubicBezTo>
                  <a:pt x="54" y="189"/>
                  <a:pt x="54" y="189"/>
                  <a:pt x="53" y="189"/>
                </a:cubicBezTo>
                <a:close/>
                <a:moveTo>
                  <a:pt x="129" y="14"/>
                </a:moveTo>
                <a:cubicBezTo>
                  <a:pt x="129" y="14"/>
                  <a:pt x="129" y="14"/>
                  <a:pt x="129" y="14"/>
                </a:cubicBezTo>
                <a:cubicBezTo>
                  <a:pt x="128" y="14"/>
                  <a:pt x="128" y="14"/>
                  <a:pt x="128" y="14"/>
                </a:cubicBezTo>
                <a:cubicBezTo>
                  <a:pt x="128" y="14"/>
                  <a:pt x="128" y="14"/>
                  <a:pt x="128" y="15"/>
                </a:cubicBezTo>
                <a:cubicBezTo>
                  <a:pt x="128" y="14"/>
                  <a:pt x="128" y="14"/>
                  <a:pt x="129" y="14"/>
                </a:cubicBezTo>
                <a:close/>
                <a:moveTo>
                  <a:pt x="59" y="102"/>
                </a:moveTo>
                <a:cubicBezTo>
                  <a:pt x="59" y="102"/>
                  <a:pt x="59" y="102"/>
                  <a:pt x="59" y="101"/>
                </a:cubicBezTo>
                <a:cubicBezTo>
                  <a:pt x="59" y="101"/>
                  <a:pt x="58" y="101"/>
                  <a:pt x="58" y="101"/>
                </a:cubicBezTo>
                <a:cubicBezTo>
                  <a:pt x="58" y="101"/>
                  <a:pt x="58" y="101"/>
                  <a:pt x="58" y="102"/>
                </a:cubicBezTo>
                <a:cubicBezTo>
                  <a:pt x="58" y="102"/>
                  <a:pt x="58" y="102"/>
                  <a:pt x="59" y="102"/>
                </a:cubicBezTo>
                <a:close/>
                <a:moveTo>
                  <a:pt x="61" y="161"/>
                </a:moveTo>
                <a:cubicBezTo>
                  <a:pt x="60" y="161"/>
                  <a:pt x="60" y="161"/>
                  <a:pt x="61" y="162"/>
                </a:cubicBezTo>
                <a:cubicBezTo>
                  <a:pt x="61" y="161"/>
                  <a:pt x="61" y="161"/>
                  <a:pt x="61" y="161"/>
                </a:cubicBezTo>
                <a:close/>
                <a:moveTo>
                  <a:pt x="179" y="77"/>
                </a:moveTo>
                <a:cubicBezTo>
                  <a:pt x="179" y="77"/>
                  <a:pt x="179" y="77"/>
                  <a:pt x="179" y="78"/>
                </a:cubicBezTo>
                <a:cubicBezTo>
                  <a:pt x="179" y="78"/>
                  <a:pt x="179" y="77"/>
                  <a:pt x="180" y="77"/>
                </a:cubicBezTo>
                <a:cubicBezTo>
                  <a:pt x="179" y="77"/>
                  <a:pt x="179" y="77"/>
                  <a:pt x="179" y="77"/>
                </a:cubicBezTo>
                <a:close/>
                <a:moveTo>
                  <a:pt x="80" y="178"/>
                </a:moveTo>
                <a:cubicBezTo>
                  <a:pt x="80" y="178"/>
                  <a:pt x="80" y="179"/>
                  <a:pt x="80" y="179"/>
                </a:cubicBezTo>
                <a:cubicBezTo>
                  <a:pt x="80" y="179"/>
                  <a:pt x="80" y="179"/>
                  <a:pt x="80" y="179"/>
                </a:cubicBezTo>
                <a:cubicBezTo>
                  <a:pt x="81" y="179"/>
                  <a:pt x="81" y="179"/>
                  <a:pt x="81" y="179"/>
                </a:cubicBezTo>
                <a:cubicBezTo>
                  <a:pt x="81" y="179"/>
                  <a:pt x="80" y="179"/>
                  <a:pt x="80" y="178"/>
                </a:cubicBezTo>
                <a:close/>
                <a:moveTo>
                  <a:pt x="104" y="97"/>
                </a:moveTo>
                <a:cubicBezTo>
                  <a:pt x="105" y="97"/>
                  <a:pt x="105" y="97"/>
                  <a:pt x="105" y="98"/>
                </a:cubicBezTo>
                <a:cubicBezTo>
                  <a:pt x="105" y="97"/>
                  <a:pt x="105" y="97"/>
                  <a:pt x="105" y="97"/>
                </a:cubicBezTo>
                <a:cubicBezTo>
                  <a:pt x="105" y="97"/>
                  <a:pt x="105" y="97"/>
                  <a:pt x="104" y="97"/>
                </a:cubicBezTo>
                <a:close/>
                <a:moveTo>
                  <a:pt x="72" y="80"/>
                </a:moveTo>
                <a:cubicBezTo>
                  <a:pt x="71" y="81"/>
                  <a:pt x="71" y="81"/>
                  <a:pt x="72" y="81"/>
                </a:cubicBezTo>
                <a:cubicBezTo>
                  <a:pt x="72" y="81"/>
                  <a:pt x="72" y="80"/>
                  <a:pt x="72" y="80"/>
                </a:cubicBezTo>
                <a:close/>
                <a:moveTo>
                  <a:pt x="46" y="164"/>
                </a:moveTo>
                <a:cubicBezTo>
                  <a:pt x="46" y="165"/>
                  <a:pt x="46" y="165"/>
                  <a:pt x="46" y="165"/>
                </a:cubicBezTo>
                <a:cubicBezTo>
                  <a:pt x="46" y="165"/>
                  <a:pt x="46" y="165"/>
                  <a:pt x="46" y="164"/>
                </a:cubicBezTo>
                <a:close/>
                <a:moveTo>
                  <a:pt x="201" y="194"/>
                </a:moveTo>
                <a:cubicBezTo>
                  <a:pt x="201" y="194"/>
                  <a:pt x="201" y="194"/>
                  <a:pt x="201" y="194"/>
                </a:cubicBezTo>
                <a:cubicBezTo>
                  <a:pt x="201" y="194"/>
                  <a:pt x="200" y="194"/>
                  <a:pt x="200" y="193"/>
                </a:cubicBezTo>
                <a:cubicBezTo>
                  <a:pt x="200" y="193"/>
                  <a:pt x="200" y="194"/>
                  <a:pt x="200" y="194"/>
                </a:cubicBezTo>
                <a:cubicBezTo>
                  <a:pt x="200" y="194"/>
                  <a:pt x="201" y="194"/>
                  <a:pt x="201" y="194"/>
                </a:cubicBezTo>
                <a:close/>
                <a:moveTo>
                  <a:pt x="159" y="171"/>
                </a:moveTo>
                <a:cubicBezTo>
                  <a:pt x="159" y="171"/>
                  <a:pt x="159" y="171"/>
                  <a:pt x="159" y="171"/>
                </a:cubicBezTo>
                <a:cubicBezTo>
                  <a:pt x="159" y="170"/>
                  <a:pt x="160" y="170"/>
                  <a:pt x="160" y="170"/>
                </a:cubicBezTo>
                <a:cubicBezTo>
                  <a:pt x="160" y="170"/>
                  <a:pt x="160" y="170"/>
                  <a:pt x="159" y="170"/>
                </a:cubicBezTo>
                <a:cubicBezTo>
                  <a:pt x="159" y="170"/>
                  <a:pt x="159" y="170"/>
                  <a:pt x="159" y="171"/>
                </a:cubicBezTo>
                <a:close/>
                <a:moveTo>
                  <a:pt x="118" y="107"/>
                </a:moveTo>
                <a:cubicBezTo>
                  <a:pt x="119" y="108"/>
                  <a:pt x="119" y="108"/>
                  <a:pt x="119" y="108"/>
                </a:cubicBezTo>
                <a:cubicBezTo>
                  <a:pt x="119" y="108"/>
                  <a:pt x="119" y="107"/>
                  <a:pt x="118" y="107"/>
                </a:cubicBezTo>
                <a:close/>
                <a:moveTo>
                  <a:pt x="71" y="140"/>
                </a:moveTo>
                <a:cubicBezTo>
                  <a:pt x="71" y="140"/>
                  <a:pt x="71" y="140"/>
                  <a:pt x="71" y="140"/>
                </a:cubicBezTo>
                <a:cubicBezTo>
                  <a:pt x="71" y="140"/>
                  <a:pt x="71" y="140"/>
                  <a:pt x="72" y="140"/>
                </a:cubicBezTo>
                <a:cubicBezTo>
                  <a:pt x="72" y="140"/>
                  <a:pt x="72" y="140"/>
                  <a:pt x="72" y="139"/>
                </a:cubicBezTo>
                <a:cubicBezTo>
                  <a:pt x="71" y="140"/>
                  <a:pt x="71" y="140"/>
                  <a:pt x="71" y="140"/>
                </a:cubicBezTo>
                <a:close/>
                <a:moveTo>
                  <a:pt x="196" y="141"/>
                </a:moveTo>
                <a:cubicBezTo>
                  <a:pt x="196" y="141"/>
                  <a:pt x="196" y="141"/>
                  <a:pt x="196" y="141"/>
                </a:cubicBezTo>
                <a:cubicBezTo>
                  <a:pt x="197" y="141"/>
                  <a:pt x="197" y="141"/>
                  <a:pt x="197" y="140"/>
                </a:cubicBezTo>
                <a:cubicBezTo>
                  <a:pt x="197" y="140"/>
                  <a:pt x="196" y="141"/>
                  <a:pt x="196" y="141"/>
                </a:cubicBezTo>
                <a:close/>
                <a:moveTo>
                  <a:pt x="182" y="86"/>
                </a:moveTo>
                <a:cubicBezTo>
                  <a:pt x="182" y="86"/>
                  <a:pt x="182" y="86"/>
                  <a:pt x="182" y="86"/>
                </a:cubicBezTo>
                <a:cubicBezTo>
                  <a:pt x="182" y="86"/>
                  <a:pt x="182" y="87"/>
                  <a:pt x="183" y="87"/>
                </a:cubicBezTo>
                <a:cubicBezTo>
                  <a:pt x="183" y="86"/>
                  <a:pt x="183" y="86"/>
                  <a:pt x="182" y="86"/>
                </a:cubicBezTo>
                <a:close/>
                <a:moveTo>
                  <a:pt x="115" y="111"/>
                </a:moveTo>
                <a:cubicBezTo>
                  <a:pt x="115" y="111"/>
                  <a:pt x="115" y="111"/>
                  <a:pt x="115" y="111"/>
                </a:cubicBezTo>
                <a:cubicBezTo>
                  <a:pt x="115" y="111"/>
                  <a:pt x="114" y="111"/>
                  <a:pt x="114" y="111"/>
                </a:cubicBezTo>
                <a:cubicBezTo>
                  <a:pt x="114" y="111"/>
                  <a:pt x="114" y="112"/>
                  <a:pt x="114" y="112"/>
                </a:cubicBezTo>
                <a:cubicBezTo>
                  <a:pt x="114" y="112"/>
                  <a:pt x="115" y="112"/>
                  <a:pt x="115" y="111"/>
                </a:cubicBezTo>
                <a:close/>
                <a:moveTo>
                  <a:pt x="139" y="207"/>
                </a:moveTo>
                <a:cubicBezTo>
                  <a:pt x="139" y="207"/>
                  <a:pt x="139" y="207"/>
                  <a:pt x="139" y="206"/>
                </a:cubicBezTo>
                <a:cubicBezTo>
                  <a:pt x="139" y="207"/>
                  <a:pt x="139" y="207"/>
                  <a:pt x="139" y="207"/>
                </a:cubicBezTo>
                <a:close/>
                <a:moveTo>
                  <a:pt x="50" y="172"/>
                </a:moveTo>
                <a:cubicBezTo>
                  <a:pt x="50" y="172"/>
                  <a:pt x="50" y="172"/>
                  <a:pt x="50" y="172"/>
                </a:cubicBezTo>
                <a:cubicBezTo>
                  <a:pt x="50" y="172"/>
                  <a:pt x="50" y="172"/>
                  <a:pt x="50" y="172"/>
                </a:cubicBezTo>
                <a:close/>
                <a:moveTo>
                  <a:pt x="66" y="174"/>
                </a:moveTo>
                <a:cubicBezTo>
                  <a:pt x="65" y="174"/>
                  <a:pt x="65" y="174"/>
                  <a:pt x="65" y="175"/>
                </a:cubicBezTo>
                <a:cubicBezTo>
                  <a:pt x="65" y="174"/>
                  <a:pt x="65" y="174"/>
                  <a:pt x="66" y="174"/>
                </a:cubicBezTo>
                <a:close/>
                <a:moveTo>
                  <a:pt x="202" y="53"/>
                </a:moveTo>
                <a:cubicBezTo>
                  <a:pt x="202" y="53"/>
                  <a:pt x="202" y="53"/>
                  <a:pt x="202" y="53"/>
                </a:cubicBezTo>
                <a:cubicBezTo>
                  <a:pt x="202" y="54"/>
                  <a:pt x="202" y="54"/>
                  <a:pt x="202" y="54"/>
                </a:cubicBezTo>
                <a:cubicBezTo>
                  <a:pt x="203" y="54"/>
                  <a:pt x="202" y="54"/>
                  <a:pt x="202" y="53"/>
                </a:cubicBezTo>
                <a:close/>
                <a:moveTo>
                  <a:pt x="139" y="67"/>
                </a:moveTo>
                <a:cubicBezTo>
                  <a:pt x="139" y="68"/>
                  <a:pt x="139" y="68"/>
                  <a:pt x="139" y="69"/>
                </a:cubicBezTo>
                <a:cubicBezTo>
                  <a:pt x="139" y="68"/>
                  <a:pt x="139" y="68"/>
                  <a:pt x="139" y="67"/>
                </a:cubicBezTo>
                <a:close/>
                <a:moveTo>
                  <a:pt x="178" y="142"/>
                </a:moveTo>
                <a:cubicBezTo>
                  <a:pt x="178" y="142"/>
                  <a:pt x="178" y="142"/>
                  <a:pt x="178" y="142"/>
                </a:cubicBezTo>
                <a:cubicBezTo>
                  <a:pt x="179" y="142"/>
                  <a:pt x="179" y="142"/>
                  <a:pt x="178" y="141"/>
                </a:cubicBezTo>
                <a:cubicBezTo>
                  <a:pt x="178" y="142"/>
                  <a:pt x="178" y="142"/>
                  <a:pt x="178" y="142"/>
                </a:cubicBezTo>
                <a:close/>
                <a:moveTo>
                  <a:pt x="148" y="183"/>
                </a:moveTo>
                <a:cubicBezTo>
                  <a:pt x="148" y="183"/>
                  <a:pt x="148" y="183"/>
                  <a:pt x="148" y="182"/>
                </a:cubicBezTo>
                <a:cubicBezTo>
                  <a:pt x="147" y="183"/>
                  <a:pt x="148" y="183"/>
                  <a:pt x="148" y="183"/>
                </a:cubicBezTo>
                <a:close/>
                <a:moveTo>
                  <a:pt x="117" y="106"/>
                </a:moveTo>
                <a:cubicBezTo>
                  <a:pt x="117" y="106"/>
                  <a:pt x="117" y="106"/>
                  <a:pt x="117" y="106"/>
                </a:cubicBezTo>
                <a:cubicBezTo>
                  <a:pt x="117" y="106"/>
                  <a:pt x="117" y="106"/>
                  <a:pt x="117" y="106"/>
                </a:cubicBezTo>
                <a:cubicBezTo>
                  <a:pt x="117" y="106"/>
                  <a:pt x="117" y="106"/>
                  <a:pt x="117" y="106"/>
                </a:cubicBezTo>
                <a:cubicBezTo>
                  <a:pt x="117" y="106"/>
                  <a:pt x="117" y="106"/>
                  <a:pt x="117" y="106"/>
                </a:cubicBezTo>
                <a:close/>
                <a:moveTo>
                  <a:pt x="140" y="151"/>
                </a:moveTo>
                <a:cubicBezTo>
                  <a:pt x="140" y="151"/>
                  <a:pt x="140" y="151"/>
                  <a:pt x="140" y="151"/>
                </a:cubicBezTo>
                <a:cubicBezTo>
                  <a:pt x="140" y="150"/>
                  <a:pt x="139" y="150"/>
                  <a:pt x="139" y="150"/>
                </a:cubicBezTo>
                <a:cubicBezTo>
                  <a:pt x="139" y="150"/>
                  <a:pt x="139" y="150"/>
                  <a:pt x="140" y="151"/>
                </a:cubicBezTo>
                <a:close/>
                <a:moveTo>
                  <a:pt x="73" y="147"/>
                </a:moveTo>
                <a:cubicBezTo>
                  <a:pt x="73" y="147"/>
                  <a:pt x="73" y="147"/>
                  <a:pt x="73" y="147"/>
                </a:cubicBezTo>
                <a:cubicBezTo>
                  <a:pt x="73" y="147"/>
                  <a:pt x="73" y="147"/>
                  <a:pt x="74" y="148"/>
                </a:cubicBezTo>
                <a:cubicBezTo>
                  <a:pt x="74" y="148"/>
                  <a:pt x="74" y="148"/>
                  <a:pt x="74" y="148"/>
                </a:cubicBezTo>
                <a:cubicBezTo>
                  <a:pt x="74" y="147"/>
                  <a:pt x="74" y="147"/>
                  <a:pt x="73" y="147"/>
                </a:cubicBezTo>
                <a:close/>
                <a:moveTo>
                  <a:pt x="78" y="117"/>
                </a:moveTo>
                <a:cubicBezTo>
                  <a:pt x="78" y="117"/>
                  <a:pt x="78" y="117"/>
                  <a:pt x="79" y="117"/>
                </a:cubicBezTo>
                <a:cubicBezTo>
                  <a:pt x="79" y="117"/>
                  <a:pt x="79" y="117"/>
                  <a:pt x="78" y="117"/>
                </a:cubicBezTo>
                <a:close/>
                <a:moveTo>
                  <a:pt x="57" y="196"/>
                </a:moveTo>
                <a:cubicBezTo>
                  <a:pt x="57" y="196"/>
                  <a:pt x="57" y="196"/>
                  <a:pt x="57" y="196"/>
                </a:cubicBezTo>
                <a:cubicBezTo>
                  <a:pt x="57" y="196"/>
                  <a:pt x="57" y="196"/>
                  <a:pt x="57" y="197"/>
                </a:cubicBezTo>
                <a:cubicBezTo>
                  <a:pt x="57" y="197"/>
                  <a:pt x="57" y="197"/>
                  <a:pt x="57" y="197"/>
                </a:cubicBezTo>
                <a:cubicBezTo>
                  <a:pt x="57" y="197"/>
                  <a:pt x="57" y="196"/>
                  <a:pt x="57" y="196"/>
                </a:cubicBezTo>
                <a:close/>
                <a:moveTo>
                  <a:pt x="183" y="141"/>
                </a:moveTo>
                <a:cubicBezTo>
                  <a:pt x="183" y="141"/>
                  <a:pt x="183" y="141"/>
                  <a:pt x="183" y="141"/>
                </a:cubicBezTo>
                <a:cubicBezTo>
                  <a:pt x="183" y="141"/>
                  <a:pt x="182" y="141"/>
                  <a:pt x="182" y="142"/>
                </a:cubicBezTo>
                <a:cubicBezTo>
                  <a:pt x="183" y="141"/>
                  <a:pt x="183" y="141"/>
                  <a:pt x="183" y="141"/>
                </a:cubicBezTo>
                <a:close/>
                <a:moveTo>
                  <a:pt x="52" y="196"/>
                </a:moveTo>
                <a:cubicBezTo>
                  <a:pt x="52" y="196"/>
                  <a:pt x="52" y="196"/>
                  <a:pt x="52" y="196"/>
                </a:cubicBezTo>
                <a:cubicBezTo>
                  <a:pt x="52" y="196"/>
                  <a:pt x="52" y="195"/>
                  <a:pt x="52" y="195"/>
                </a:cubicBezTo>
                <a:cubicBezTo>
                  <a:pt x="52" y="195"/>
                  <a:pt x="52" y="195"/>
                  <a:pt x="52" y="195"/>
                </a:cubicBezTo>
                <a:cubicBezTo>
                  <a:pt x="52" y="195"/>
                  <a:pt x="52" y="196"/>
                  <a:pt x="52" y="196"/>
                </a:cubicBezTo>
                <a:close/>
                <a:moveTo>
                  <a:pt x="82" y="182"/>
                </a:moveTo>
                <a:cubicBezTo>
                  <a:pt x="82" y="182"/>
                  <a:pt x="82" y="182"/>
                  <a:pt x="83" y="182"/>
                </a:cubicBezTo>
                <a:cubicBezTo>
                  <a:pt x="83" y="182"/>
                  <a:pt x="82" y="182"/>
                  <a:pt x="82" y="182"/>
                </a:cubicBezTo>
                <a:close/>
                <a:moveTo>
                  <a:pt x="76" y="176"/>
                </a:moveTo>
                <a:cubicBezTo>
                  <a:pt x="76" y="177"/>
                  <a:pt x="76" y="177"/>
                  <a:pt x="76" y="177"/>
                </a:cubicBezTo>
                <a:cubicBezTo>
                  <a:pt x="76" y="177"/>
                  <a:pt x="76" y="177"/>
                  <a:pt x="76" y="176"/>
                </a:cubicBezTo>
                <a:close/>
                <a:moveTo>
                  <a:pt x="34" y="41"/>
                </a:moveTo>
                <a:cubicBezTo>
                  <a:pt x="34" y="41"/>
                  <a:pt x="34" y="41"/>
                  <a:pt x="34" y="41"/>
                </a:cubicBezTo>
                <a:cubicBezTo>
                  <a:pt x="34" y="41"/>
                  <a:pt x="34" y="41"/>
                  <a:pt x="34" y="41"/>
                </a:cubicBezTo>
                <a:close/>
                <a:moveTo>
                  <a:pt x="95" y="117"/>
                </a:moveTo>
                <a:cubicBezTo>
                  <a:pt x="95" y="117"/>
                  <a:pt x="96" y="116"/>
                  <a:pt x="96" y="116"/>
                </a:cubicBezTo>
                <a:cubicBezTo>
                  <a:pt x="95" y="116"/>
                  <a:pt x="95" y="117"/>
                  <a:pt x="95" y="117"/>
                </a:cubicBezTo>
                <a:close/>
                <a:moveTo>
                  <a:pt x="124" y="41"/>
                </a:moveTo>
                <a:cubicBezTo>
                  <a:pt x="123" y="41"/>
                  <a:pt x="123" y="41"/>
                  <a:pt x="123" y="41"/>
                </a:cubicBezTo>
                <a:cubicBezTo>
                  <a:pt x="123" y="41"/>
                  <a:pt x="123" y="41"/>
                  <a:pt x="124" y="41"/>
                </a:cubicBezTo>
                <a:close/>
                <a:moveTo>
                  <a:pt x="118" y="138"/>
                </a:moveTo>
                <a:cubicBezTo>
                  <a:pt x="117" y="138"/>
                  <a:pt x="117" y="138"/>
                  <a:pt x="117" y="138"/>
                </a:cubicBezTo>
                <a:cubicBezTo>
                  <a:pt x="117" y="138"/>
                  <a:pt x="117" y="138"/>
                  <a:pt x="118" y="138"/>
                </a:cubicBezTo>
                <a:close/>
                <a:moveTo>
                  <a:pt x="171" y="125"/>
                </a:moveTo>
                <a:cubicBezTo>
                  <a:pt x="171" y="125"/>
                  <a:pt x="170" y="125"/>
                  <a:pt x="170" y="126"/>
                </a:cubicBezTo>
                <a:cubicBezTo>
                  <a:pt x="170" y="126"/>
                  <a:pt x="171" y="125"/>
                  <a:pt x="171" y="125"/>
                </a:cubicBezTo>
                <a:close/>
                <a:moveTo>
                  <a:pt x="142" y="219"/>
                </a:moveTo>
                <a:cubicBezTo>
                  <a:pt x="142" y="220"/>
                  <a:pt x="142" y="220"/>
                  <a:pt x="142" y="220"/>
                </a:cubicBezTo>
                <a:cubicBezTo>
                  <a:pt x="142" y="220"/>
                  <a:pt x="142" y="220"/>
                  <a:pt x="142" y="219"/>
                </a:cubicBezTo>
                <a:close/>
                <a:moveTo>
                  <a:pt x="131" y="74"/>
                </a:moveTo>
                <a:cubicBezTo>
                  <a:pt x="132" y="74"/>
                  <a:pt x="132" y="74"/>
                  <a:pt x="132" y="74"/>
                </a:cubicBezTo>
                <a:cubicBezTo>
                  <a:pt x="132" y="74"/>
                  <a:pt x="131" y="74"/>
                  <a:pt x="131" y="74"/>
                </a:cubicBezTo>
                <a:close/>
                <a:moveTo>
                  <a:pt x="207" y="174"/>
                </a:moveTo>
                <a:cubicBezTo>
                  <a:pt x="207" y="174"/>
                  <a:pt x="207" y="174"/>
                  <a:pt x="207" y="174"/>
                </a:cubicBezTo>
                <a:cubicBezTo>
                  <a:pt x="207" y="174"/>
                  <a:pt x="207" y="175"/>
                  <a:pt x="208" y="175"/>
                </a:cubicBezTo>
                <a:cubicBezTo>
                  <a:pt x="208" y="174"/>
                  <a:pt x="207" y="174"/>
                  <a:pt x="207" y="174"/>
                </a:cubicBezTo>
                <a:close/>
                <a:moveTo>
                  <a:pt x="11" y="175"/>
                </a:moveTo>
                <a:cubicBezTo>
                  <a:pt x="11" y="175"/>
                  <a:pt x="11" y="175"/>
                  <a:pt x="10" y="174"/>
                </a:cubicBezTo>
                <a:cubicBezTo>
                  <a:pt x="10" y="175"/>
                  <a:pt x="11" y="175"/>
                  <a:pt x="11" y="175"/>
                </a:cubicBezTo>
                <a:close/>
                <a:moveTo>
                  <a:pt x="221" y="58"/>
                </a:moveTo>
                <a:cubicBezTo>
                  <a:pt x="221" y="58"/>
                  <a:pt x="221" y="58"/>
                  <a:pt x="220" y="59"/>
                </a:cubicBezTo>
                <a:cubicBezTo>
                  <a:pt x="221" y="58"/>
                  <a:pt x="221" y="58"/>
                  <a:pt x="221" y="58"/>
                </a:cubicBezTo>
                <a:close/>
                <a:moveTo>
                  <a:pt x="65" y="195"/>
                </a:moveTo>
                <a:cubicBezTo>
                  <a:pt x="65" y="195"/>
                  <a:pt x="65" y="195"/>
                  <a:pt x="64" y="195"/>
                </a:cubicBezTo>
                <a:cubicBezTo>
                  <a:pt x="65" y="196"/>
                  <a:pt x="65" y="196"/>
                  <a:pt x="65" y="196"/>
                </a:cubicBezTo>
                <a:cubicBezTo>
                  <a:pt x="65" y="196"/>
                  <a:pt x="65" y="195"/>
                  <a:pt x="65" y="195"/>
                </a:cubicBezTo>
                <a:close/>
                <a:moveTo>
                  <a:pt x="188" y="89"/>
                </a:moveTo>
                <a:cubicBezTo>
                  <a:pt x="188" y="89"/>
                  <a:pt x="188" y="90"/>
                  <a:pt x="188" y="90"/>
                </a:cubicBezTo>
                <a:cubicBezTo>
                  <a:pt x="188" y="90"/>
                  <a:pt x="188" y="90"/>
                  <a:pt x="188" y="90"/>
                </a:cubicBezTo>
                <a:cubicBezTo>
                  <a:pt x="188" y="90"/>
                  <a:pt x="188" y="90"/>
                  <a:pt x="188" y="89"/>
                </a:cubicBezTo>
                <a:close/>
                <a:moveTo>
                  <a:pt x="135" y="109"/>
                </a:moveTo>
                <a:cubicBezTo>
                  <a:pt x="135" y="109"/>
                  <a:pt x="134" y="109"/>
                  <a:pt x="134" y="109"/>
                </a:cubicBezTo>
                <a:cubicBezTo>
                  <a:pt x="134" y="109"/>
                  <a:pt x="134" y="109"/>
                  <a:pt x="134" y="110"/>
                </a:cubicBezTo>
                <a:cubicBezTo>
                  <a:pt x="134" y="110"/>
                  <a:pt x="134" y="110"/>
                  <a:pt x="134" y="110"/>
                </a:cubicBezTo>
                <a:cubicBezTo>
                  <a:pt x="134" y="110"/>
                  <a:pt x="134" y="109"/>
                  <a:pt x="135" y="109"/>
                </a:cubicBezTo>
                <a:close/>
                <a:moveTo>
                  <a:pt x="224" y="200"/>
                </a:moveTo>
                <a:cubicBezTo>
                  <a:pt x="224" y="200"/>
                  <a:pt x="224" y="200"/>
                  <a:pt x="224" y="199"/>
                </a:cubicBezTo>
                <a:cubicBezTo>
                  <a:pt x="224" y="199"/>
                  <a:pt x="224" y="200"/>
                  <a:pt x="224" y="200"/>
                </a:cubicBezTo>
                <a:close/>
                <a:moveTo>
                  <a:pt x="224" y="27"/>
                </a:moveTo>
                <a:cubicBezTo>
                  <a:pt x="224" y="27"/>
                  <a:pt x="224" y="27"/>
                  <a:pt x="224" y="27"/>
                </a:cubicBezTo>
                <a:cubicBezTo>
                  <a:pt x="224" y="27"/>
                  <a:pt x="224" y="28"/>
                  <a:pt x="224" y="28"/>
                </a:cubicBezTo>
                <a:cubicBezTo>
                  <a:pt x="224" y="28"/>
                  <a:pt x="224" y="27"/>
                  <a:pt x="224" y="27"/>
                </a:cubicBezTo>
                <a:close/>
                <a:moveTo>
                  <a:pt x="87" y="164"/>
                </a:moveTo>
                <a:cubicBezTo>
                  <a:pt x="86" y="164"/>
                  <a:pt x="86" y="165"/>
                  <a:pt x="86" y="165"/>
                </a:cubicBezTo>
                <a:cubicBezTo>
                  <a:pt x="87" y="165"/>
                  <a:pt x="87" y="164"/>
                  <a:pt x="87" y="164"/>
                </a:cubicBezTo>
                <a:close/>
                <a:moveTo>
                  <a:pt x="23" y="180"/>
                </a:moveTo>
                <a:cubicBezTo>
                  <a:pt x="23" y="181"/>
                  <a:pt x="23" y="181"/>
                  <a:pt x="23" y="181"/>
                </a:cubicBezTo>
                <a:cubicBezTo>
                  <a:pt x="23" y="181"/>
                  <a:pt x="23" y="181"/>
                  <a:pt x="23" y="180"/>
                </a:cubicBezTo>
                <a:close/>
                <a:moveTo>
                  <a:pt x="202" y="160"/>
                </a:moveTo>
                <a:cubicBezTo>
                  <a:pt x="202" y="160"/>
                  <a:pt x="202" y="160"/>
                  <a:pt x="202" y="161"/>
                </a:cubicBezTo>
                <a:cubicBezTo>
                  <a:pt x="203" y="160"/>
                  <a:pt x="203" y="160"/>
                  <a:pt x="202" y="160"/>
                </a:cubicBezTo>
                <a:close/>
                <a:moveTo>
                  <a:pt x="164" y="157"/>
                </a:moveTo>
                <a:cubicBezTo>
                  <a:pt x="165" y="157"/>
                  <a:pt x="165" y="157"/>
                  <a:pt x="165" y="157"/>
                </a:cubicBezTo>
                <a:cubicBezTo>
                  <a:pt x="165" y="157"/>
                  <a:pt x="165" y="157"/>
                  <a:pt x="164" y="157"/>
                </a:cubicBezTo>
                <a:close/>
                <a:moveTo>
                  <a:pt x="155" y="189"/>
                </a:moveTo>
                <a:cubicBezTo>
                  <a:pt x="155" y="190"/>
                  <a:pt x="154" y="190"/>
                  <a:pt x="155" y="190"/>
                </a:cubicBezTo>
                <a:cubicBezTo>
                  <a:pt x="155" y="190"/>
                  <a:pt x="155" y="190"/>
                  <a:pt x="155" y="189"/>
                </a:cubicBezTo>
                <a:close/>
                <a:moveTo>
                  <a:pt x="119" y="256"/>
                </a:moveTo>
                <a:cubicBezTo>
                  <a:pt x="119" y="256"/>
                  <a:pt x="119" y="256"/>
                  <a:pt x="119" y="256"/>
                </a:cubicBezTo>
                <a:cubicBezTo>
                  <a:pt x="119" y="256"/>
                  <a:pt x="119" y="256"/>
                  <a:pt x="119" y="256"/>
                </a:cubicBezTo>
                <a:close/>
                <a:moveTo>
                  <a:pt x="204" y="168"/>
                </a:moveTo>
                <a:cubicBezTo>
                  <a:pt x="204" y="167"/>
                  <a:pt x="205" y="167"/>
                  <a:pt x="205" y="167"/>
                </a:cubicBezTo>
                <a:cubicBezTo>
                  <a:pt x="205" y="167"/>
                  <a:pt x="204" y="167"/>
                  <a:pt x="204" y="167"/>
                </a:cubicBezTo>
                <a:cubicBezTo>
                  <a:pt x="204" y="167"/>
                  <a:pt x="204" y="167"/>
                  <a:pt x="204" y="168"/>
                </a:cubicBezTo>
                <a:close/>
                <a:moveTo>
                  <a:pt x="66" y="104"/>
                </a:moveTo>
                <a:cubicBezTo>
                  <a:pt x="66" y="104"/>
                  <a:pt x="66" y="104"/>
                  <a:pt x="66" y="104"/>
                </a:cubicBezTo>
                <a:cubicBezTo>
                  <a:pt x="66" y="104"/>
                  <a:pt x="66" y="105"/>
                  <a:pt x="67" y="105"/>
                </a:cubicBezTo>
                <a:cubicBezTo>
                  <a:pt x="66" y="104"/>
                  <a:pt x="66" y="104"/>
                  <a:pt x="66" y="104"/>
                </a:cubicBezTo>
                <a:close/>
                <a:moveTo>
                  <a:pt x="143" y="147"/>
                </a:moveTo>
                <a:cubicBezTo>
                  <a:pt x="143" y="147"/>
                  <a:pt x="143" y="147"/>
                  <a:pt x="143" y="147"/>
                </a:cubicBezTo>
                <a:cubicBezTo>
                  <a:pt x="142" y="147"/>
                  <a:pt x="142" y="147"/>
                  <a:pt x="142" y="147"/>
                </a:cubicBezTo>
                <a:cubicBezTo>
                  <a:pt x="142" y="147"/>
                  <a:pt x="142" y="147"/>
                  <a:pt x="142" y="147"/>
                </a:cubicBezTo>
                <a:cubicBezTo>
                  <a:pt x="142" y="147"/>
                  <a:pt x="142" y="147"/>
                  <a:pt x="143" y="147"/>
                </a:cubicBezTo>
                <a:close/>
                <a:moveTo>
                  <a:pt x="54" y="193"/>
                </a:moveTo>
                <a:cubicBezTo>
                  <a:pt x="54" y="193"/>
                  <a:pt x="54" y="193"/>
                  <a:pt x="54" y="192"/>
                </a:cubicBezTo>
                <a:cubicBezTo>
                  <a:pt x="54" y="192"/>
                  <a:pt x="53" y="193"/>
                  <a:pt x="54" y="193"/>
                </a:cubicBezTo>
                <a:close/>
                <a:moveTo>
                  <a:pt x="54" y="169"/>
                </a:moveTo>
                <a:cubicBezTo>
                  <a:pt x="54" y="170"/>
                  <a:pt x="54" y="170"/>
                  <a:pt x="55" y="170"/>
                </a:cubicBezTo>
                <a:cubicBezTo>
                  <a:pt x="55" y="170"/>
                  <a:pt x="55" y="170"/>
                  <a:pt x="54" y="169"/>
                </a:cubicBezTo>
                <a:close/>
                <a:moveTo>
                  <a:pt x="48" y="173"/>
                </a:moveTo>
                <a:cubicBezTo>
                  <a:pt x="48" y="174"/>
                  <a:pt x="48" y="174"/>
                  <a:pt x="49" y="174"/>
                </a:cubicBezTo>
                <a:cubicBezTo>
                  <a:pt x="49" y="174"/>
                  <a:pt x="48" y="173"/>
                  <a:pt x="48" y="173"/>
                </a:cubicBezTo>
                <a:close/>
                <a:moveTo>
                  <a:pt x="155" y="209"/>
                </a:moveTo>
                <a:cubicBezTo>
                  <a:pt x="155" y="209"/>
                  <a:pt x="154" y="209"/>
                  <a:pt x="155" y="209"/>
                </a:cubicBezTo>
                <a:cubicBezTo>
                  <a:pt x="155" y="209"/>
                  <a:pt x="155" y="209"/>
                  <a:pt x="155" y="209"/>
                </a:cubicBezTo>
                <a:close/>
                <a:moveTo>
                  <a:pt x="66" y="110"/>
                </a:moveTo>
                <a:cubicBezTo>
                  <a:pt x="66" y="110"/>
                  <a:pt x="66" y="110"/>
                  <a:pt x="66" y="110"/>
                </a:cubicBezTo>
                <a:cubicBezTo>
                  <a:pt x="66" y="110"/>
                  <a:pt x="66" y="110"/>
                  <a:pt x="66" y="110"/>
                </a:cubicBezTo>
                <a:close/>
                <a:moveTo>
                  <a:pt x="58" y="173"/>
                </a:moveTo>
                <a:cubicBezTo>
                  <a:pt x="58" y="173"/>
                  <a:pt x="58" y="173"/>
                  <a:pt x="58" y="173"/>
                </a:cubicBezTo>
                <a:cubicBezTo>
                  <a:pt x="58" y="173"/>
                  <a:pt x="58" y="173"/>
                  <a:pt x="58" y="173"/>
                </a:cubicBezTo>
                <a:cubicBezTo>
                  <a:pt x="58" y="173"/>
                  <a:pt x="58" y="172"/>
                  <a:pt x="58" y="172"/>
                </a:cubicBezTo>
                <a:cubicBezTo>
                  <a:pt x="58" y="172"/>
                  <a:pt x="58" y="172"/>
                  <a:pt x="58" y="172"/>
                </a:cubicBezTo>
                <a:cubicBezTo>
                  <a:pt x="58" y="173"/>
                  <a:pt x="58" y="173"/>
                  <a:pt x="58" y="173"/>
                </a:cubicBezTo>
                <a:close/>
                <a:moveTo>
                  <a:pt x="21" y="173"/>
                </a:moveTo>
                <a:cubicBezTo>
                  <a:pt x="21" y="173"/>
                  <a:pt x="21" y="173"/>
                  <a:pt x="21" y="173"/>
                </a:cubicBezTo>
                <a:cubicBezTo>
                  <a:pt x="21" y="173"/>
                  <a:pt x="21" y="173"/>
                  <a:pt x="22" y="173"/>
                </a:cubicBezTo>
                <a:cubicBezTo>
                  <a:pt x="22" y="173"/>
                  <a:pt x="22" y="173"/>
                  <a:pt x="22" y="173"/>
                </a:cubicBezTo>
                <a:cubicBezTo>
                  <a:pt x="21" y="173"/>
                  <a:pt x="21" y="173"/>
                  <a:pt x="21" y="173"/>
                </a:cubicBezTo>
                <a:close/>
                <a:moveTo>
                  <a:pt x="67" y="70"/>
                </a:moveTo>
                <a:cubicBezTo>
                  <a:pt x="67" y="70"/>
                  <a:pt x="68" y="70"/>
                  <a:pt x="68" y="70"/>
                </a:cubicBezTo>
                <a:cubicBezTo>
                  <a:pt x="68" y="70"/>
                  <a:pt x="68" y="70"/>
                  <a:pt x="68" y="70"/>
                </a:cubicBezTo>
                <a:cubicBezTo>
                  <a:pt x="68" y="70"/>
                  <a:pt x="68" y="70"/>
                  <a:pt x="68" y="69"/>
                </a:cubicBezTo>
                <a:cubicBezTo>
                  <a:pt x="68" y="69"/>
                  <a:pt x="68" y="69"/>
                  <a:pt x="68" y="69"/>
                </a:cubicBezTo>
                <a:cubicBezTo>
                  <a:pt x="68" y="70"/>
                  <a:pt x="68" y="70"/>
                  <a:pt x="67" y="70"/>
                </a:cubicBezTo>
                <a:close/>
                <a:moveTo>
                  <a:pt x="146" y="51"/>
                </a:moveTo>
                <a:cubicBezTo>
                  <a:pt x="146" y="51"/>
                  <a:pt x="146" y="51"/>
                  <a:pt x="146" y="51"/>
                </a:cubicBezTo>
                <a:cubicBezTo>
                  <a:pt x="145" y="51"/>
                  <a:pt x="145" y="51"/>
                  <a:pt x="145" y="51"/>
                </a:cubicBezTo>
                <a:cubicBezTo>
                  <a:pt x="145" y="51"/>
                  <a:pt x="145" y="52"/>
                  <a:pt x="145" y="52"/>
                </a:cubicBezTo>
                <a:cubicBezTo>
                  <a:pt x="145" y="52"/>
                  <a:pt x="145" y="51"/>
                  <a:pt x="146" y="51"/>
                </a:cubicBezTo>
                <a:close/>
                <a:moveTo>
                  <a:pt x="208" y="188"/>
                </a:moveTo>
                <a:cubicBezTo>
                  <a:pt x="208" y="188"/>
                  <a:pt x="208" y="188"/>
                  <a:pt x="208" y="188"/>
                </a:cubicBezTo>
                <a:cubicBezTo>
                  <a:pt x="208" y="188"/>
                  <a:pt x="208" y="188"/>
                  <a:pt x="208" y="188"/>
                </a:cubicBezTo>
                <a:cubicBezTo>
                  <a:pt x="208" y="188"/>
                  <a:pt x="208" y="188"/>
                  <a:pt x="208" y="188"/>
                </a:cubicBezTo>
                <a:close/>
                <a:moveTo>
                  <a:pt x="221" y="63"/>
                </a:moveTo>
                <a:cubicBezTo>
                  <a:pt x="220" y="62"/>
                  <a:pt x="220" y="62"/>
                  <a:pt x="220" y="63"/>
                </a:cubicBezTo>
                <a:cubicBezTo>
                  <a:pt x="220" y="63"/>
                  <a:pt x="220" y="63"/>
                  <a:pt x="220" y="63"/>
                </a:cubicBezTo>
                <a:cubicBezTo>
                  <a:pt x="220" y="63"/>
                  <a:pt x="220" y="63"/>
                  <a:pt x="221" y="63"/>
                </a:cubicBezTo>
                <a:close/>
                <a:moveTo>
                  <a:pt x="186" y="76"/>
                </a:moveTo>
                <a:cubicBezTo>
                  <a:pt x="187" y="75"/>
                  <a:pt x="187" y="75"/>
                  <a:pt x="186" y="75"/>
                </a:cubicBezTo>
                <a:cubicBezTo>
                  <a:pt x="186" y="75"/>
                  <a:pt x="186" y="75"/>
                  <a:pt x="186" y="75"/>
                </a:cubicBezTo>
                <a:cubicBezTo>
                  <a:pt x="186" y="75"/>
                  <a:pt x="186" y="75"/>
                  <a:pt x="186" y="76"/>
                </a:cubicBezTo>
                <a:close/>
                <a:moveTo>
                  <a:pt x="70" y="174"/>
                </a:moveTo>
                <a:cubicBezTo>
                  <a:pt x="70" y="174"/>
                  <a:pt x="70" y="174"/>
                  <a:pt x="71" y="174"/>
                </a:cubicBezTo>
                <a:cubicBezTo>
                  <a:pt x="70" y="174"/>
                  <a:pt x="70" y="174"/>
                  <a:pt x="70" y="174"/>
                </a:cubicBezTo>
                <a:cubicBezTo>
                  <a:pt x="70" y="174"/>
                  <a:pt x="70" y="174"/>
                  <a:pt x="70" y="174"/>
                </a:cubicBezTo>
                <a:close/>
                <a:moveTo>
                  <a:pt x="130" y="200"/>
                </a:moveTo>
                <a:cubicBezTo>
                  <a:pt x="129" y="201"/>
                  <a:pt x="129" y="201"/>
                  <a:pt x="130" y="201"/>
                </a:cubicBezTo>
                <a:cubicBezTo>
                  <a:pt x="130" y="201"/>
                  <a:pt x="130" y="201"/>
                  <a:pt x="130" y="200"/>
                </a:cubicBezTo>
                <a:close/>
                <a:moveTo>
                  <a:pt x="92" y="96"/>
                </a:moveTo>
                <a:cubicBezTo>
                  <a:pt x="93" y="96"/>
                  <a:pt x="93" y="96"/>
                  <a:pt x="93" y="96"/>
                </a:cubicBezTo>
                <a:cubicBezTo>
                  <a:pt x="93" y="95"/>
                  <a:pt x="93" y="95"/>
                  <a:pt x="93" y="95"/>
                </a:cubicBezTo>
                <a:cubicBezTo>
                  <a:pt x="93" y="95"/>
                  <a:pt x="93" y="95"/>
                  <a:pt x="93" y="95"/>
                </a:cubicBezTo>
                <a:cubicBezTo>
                  <a:pt x="93" y="95"/>
                  <a:pt x="93" y="95"/>
                  <a:pt x="92" y="96"/>
                </a:cubicBezTo>
                <a:close/>
                <a:moveTo>
                  <a:pt x="132" y="207"/>
                </a:moveTo>
                <a:cubicBezTo>
                  <a:pt x="132" y="207"/>
                  <a:pt x="133" y="207"/>
                  <a:pt x="133" y="207"/>
                </a:cubicBezTo>
                <a:cubicBezTo>
                  <a:pt x="132" y="207"/>
                  <a:pt x="132" y="207"/>
                  <a:pt x="132" y="206"/>
                </a:cubicBezTo>
                <a:cubicBezTo>
                  <a:pt x="132" y="207"/>
                  <a:pt x="132" y="207"/>
                  <a:pt x="132" y="207"/>
                </a:cubicBezTo>
                <a:close/>
                <a:moveTo>
                  <a:pt x="194" y="79"/>
                </a:moveTo>
                <a:cubicBezTo>
                  <a:pt x="194" y="79"/>
                  <a:pt x="194" y="79"/>
                  <a:pt x="194" y="79"/>
                </a:cubicBezTo>
                <a:cubicBezTo>
                  <a:pt x="194" y="79"/>
                  <a:pt x="194" y="79"/>
                  <a:pt x="195" y="78"/>
                </a:cubicBezTo>
                <a:cubicBezTo>
                  <a:pt x="195" y="78"/>
                  <a:pt x="195" y="78"/>
                  <a:pt x="195" y="78"/>
                </a:cubicBezTo>
                <a:cubicBezTo>
                  <a:pt x="194" y="78"/>
                  <a:pt x="194" y="79"/>
                  <a:pt x="194" y="79"/>
                </a:cubicBezTo>
                <a:close/>
                <a:moveTo>
                  <a:pt x="130" y="216"/>
                </a:moveTo>
                <a:cubicBezTo>
                  <a:pt x="130" y="216"/>
                  <a:pt x="130" y="216"/>
                  <a:pt x="130" y="217"/>
                </a:cubicBezTo>
                <a:cubicBezTo>
                  <a:pt x="130" y="216"/>
                  <a:pt x="130" y="216"/>
                  <a:pt x="130" y="216"/>
                </a:cubicBezTo>
                <a:close/>
                <a:moveTo>
                  <a:pt x="112" y="114"/>
                </a:moveTo>
                <a:cubicBezTo>
                  <a:pt x="112" y="114"/>
                  <a:pt x="112" y="114"/>
                  <a:pt x="112" y="113"/>
                </a:cubicBezTo>
                <a:cubicBezTo>
                  <a:pt x="112" y="113"/>
                  <a:pt x="112" y="113"/>
                  <a:pt x="112" y="114"/>
                </a:cubicBezTo>
                <a:close/>
                <a:moveTo>
                  <a:pt x="130" y="212"/>
                </a:moveTo>
                <a:cubicBezTo>
                  <a:pt x="130" y="212"/>
                  <a:pt x="130" y="211"/>
                  <a:pt x="130" y="211"/>
                </a:cubicBezTo>
                <a:cubicBezTo>
                  <a:pt x="130" y="211"/>
                  <a:pt x="130" y="211"/>
                  <a:pt x="130" y="211"/>
                </a:cubicBezTo>
                <a:cubicBezTo>
                  <a:pt x="130" y="211"/>
                  <a:pt x="130" y="211"/>
                  <a:pt x="130" y="212"/>
                </a:cubicBezTo>
                <a:close/>
                <a:moveTo>
                  <a:pt x="60" y="86"/>
                </a:moveTo>
                <a:cubicBezTo>
                  <a:pt x="59" y="86"/>
                  <a:pt x="59" y="86"/>
                  <a:pt x="59" y="86"/>
                </a:cubicBezTo>
                <a:cubicBezTo>
                  <a:pt x="59" y="86"/>
                  <a:pt x="59" y="86"/>
                  <a:pt x="60" y="86"/>
                </a:cubicBezTo>
                <a:close/>
                <a:moveTo>
                  <a:pt x="74" y="100"/>
                </a:moveTo>
                <a:cubicBezTo>
                  <a:pt x="74" y="100"/>
                  <a:pt x="75" y="100"/>
                  <a:pt x="75" y="100"/>
                </a:cubicBezTo>
                <a:cubicBezTo>
                  <a:pt x="75" y="100"/>
                  <a:pt x="75" y="100"/>
                  <a:pt x="75" y="100"/>
                </a:cubicBezTo>
                <a:cubicBezTo>
                  <a:pt x="75" y="100"/>
                  <a:pt x="75" y="100"/>
                  <a:pt x="75" y="100"/>
                </a:cubicBezTo>
                <a:cubicBezTo>
                  <a:pt x="75" y="100"/>
                  <a:pt x="75" y="100"/>
                  <a:pt x="74" y="100"/>
                </a:cubicBezTo>
                <a:close/>
                <a:moveTo>
                  <a:pt x="200" y="185"/>
                </a:moveTo>
                <a:cubicBezTo>
                  <a:pt x="201" y="185"/>
                  <a:pt x="201" y="185"/>
                  <a:pt x="201" y="185"/>
                </a:cubicBezTo>
                <a:cubicBezTo>
                  <a:pt x="200" y="185"/>
                  <a:pt x="200" y="185"/>
                  <a:pt x="200" y="185"/>
                </a:cubicBezTo>
                <a:cubicBezTo>
                  <a:pt x="200" y="185"/>
                  <a:pt x="200" y="185"/>
                  <a:pt x="200" y="185"/>
                </a:cubicBezTo>
                <a:cubicBezTo>
                  <a:pt x="200" y="185"/>
                  <a:pt x="200" y="185"/>
                  <a:pt x="200" y="185"/>
                </a:cubicBezTo>
                <a:close/>
                <a:moveTo>
                  <a:pt x="161" y="88"/>
                </a:moveTo>
                <a:cubicBezTo>
                  <a:pt x="162" y="87"/>
                  <a:pt x="162" y="87"/>
                  <a:pt x="161" y="87"/>
                </a:cubicBezTo>
                <a:cubicBezTo>
                  <a:pt x="161" y="87"/>
                  <a:pt x="161" y="87"/>
                  <a:pt x="161" y="88"/>
                </a:cubicBezTo>
                <a:close/>
                <a:moveTo>
                  <a:pt x="137" y="247"/>
                </a:moveTo>
                <a:cubicBezTo>
                  <a:pt x="137" y="247"/>
                  <a:pt x="137" y="247"/>
                  <a:pt x="137" y="247"/>
                </a:cubicBezTo>
                <a:cubicBezTo>
                  <a:pt x="137" y="248"/>
                  <a:pt x="137" y="248"/>
                  <a:pt x="137" y="248"/>
                </a:cubicBezTo>
                <a:cubicBezTo>
                  <a:pt x="137" y="248"/>
                  <a:pt x="137" y="248"/>
                  <a:pt x="137" y="248"/>
                </a:cubicBezTo>
                <a:cubicBezTo>
                  <a:pt x="138" y="248"/>
                  <a:pt x="138" y="248"/>
                  <a:pt x="138" y="248"/>
                </a:cubicBezTo>
                <a:cubicBezTo>
                  <a:pt x="138" y="248"/>
                  <a:pt x="137" y="248"/>
                  <a:pt x="137" y="247"/>
                </a:cubicBezTo>
                <a:close/>
                <a:moveTo>
                  <a:pt x="139" y="63"/>
                </a:moveTo>
                <a:cubicBezTo>
                  <a:pt x="139" y="63"/>
                  <a:pt x="139" y="63"/>
                  <a:pt x="139" y="63"/>
                </a:cubicBezTo>
                <a:cubicBezTo>
                  <a:pt x="139" y="64"/>
                  <a:pt x="139" y="64"/>
                  <a:pt x="139" y="64"/>
                </a:cubicBezTo>
                <a:cubicBezTo>
                  <a:pt x="139" y="64"/>
                  <a:pt x="139" y="64"/>
                  <a:pt x="139" y="64"/>
                </a:cubicBezTo>
                <a:cubicBezTo>
                  <a:pt x="139" y="64"/>
                  <a:pt x="139" y="64"/>
                  <a:pt x="139" y="63"/>
                </a:cubicBezTo>
                <a:close/>
                <a:moveTo>
                  <a:pt x="98" y="112"/>
                </a:moveTo>
                <a:cubicBezTo>
                  <a:pt x="98" y="112"/>
                  <a:pt x="98" y="112"/>
                  <a:pt x="98" y="113"/>
                </a:cubicBezTo>
                <a:cubicBezTo>
                  <a:pt x="98" y="112"/>
                  <a:pt x="98" y="112"/>
                  <a:pt x="98" y="112"/>
                </a:cubicBezTo>
                <a:close/>
                <a:moveTo>
                  <a:pt x="50" y="85"/>
                </a:moveTo>
                <a:cubicBezTo>
                  <a:pt x="50" y="85"/>
                  <a:pt x="50" y="85"/>
                  <a:pt x="49" y="85"/>
                </a:cubicBezTo>
                <a:cubicBezTo>
                  <a:pt x="49" y="85"/>
                  <a:pt x="49" y="85"/>
                  <a:pt x="49" y="85"/>
                </a:cubicBezTo>
                <a:cubicBezTo>
                  <a:pt x="49" y="85"/>
                  <a:pt x="49" y="85"/>
                  <a:pt x="49" y="85"/>
                </a:cubicBezTo>
                <a:cubicBezTo>
                  <a:pt x="49" y="85"/>
                  <a:pt x="49" y="85"/>
                  <a:pt x="50" y="85"/>
                </a:cubicBezTo>
                <a:close/>
                <a:moveTo>
                  <a:pt x="145" y="150"/>
                </a:moveTo>
                <a:cubicBezTo>
                  <a:pt x="145" y="150"/>
                  <a:pt x="146" y="150"/>
                  <a:pt x="146" y="150"/>
                </a:cubicBezTo>
                <a:cubicBezTo>
                  <a:pt x="146" y="150"/>
                  <a:pt x="146" y="150"/>
                  <a:pt x="146" y="150"/>
                </a:cubicBezTo>
                <a:cubicBezTo>
                  <a:pt x="145" y="150"/>
                  <a:pt x="145" y="150"/>
                  <a:pt x="145" y="149"/>
                </a:cubicBezTo>
                <a:cubicBezTo>
                  <a:pt x="145" y="150"/>
                  <a:pt x="145" y="150"/>
                  <a:pt x="145" y="150"/>
                </a:cubicBezTo>
                <a:close/>
                <a:moveTo>
                  <a:pt x="124" y="72"/>
                </a:moveTo>
                <a:cubicBezTo>
                  <a:pt x="124" y="72"/>
                  <a:pt x="125" y="72"/>
                  <a:pt x="125" y="72"/>
                </a:cubicBezTo>
                <a:cubicBezTo>
                  <a:pt x="125" y="72"/>
                  <a:pt x="125" y="72"/>
                  <a:pt x="124" y="72"/>
                </a:cubicBezTo>
                <a:close/>
                <a:moveTo>
                  <a:pt x="101" y="156"/>
                </a:moveTo>
                <a:cubicBezTo>
                  <a:pt x="101" y="156"/>
                  <a:pt x="101" y="156"/>
                  <a:pt x="101" y="155"/>
                </a:cubicBezTo>
                <a:cubicBezTo>
                  <a:pt x="101" y="155"/>
                  <a:pt x="101" y="155"/>
                  <a:pt x="101" y="155"/>
                </a:cubicBezTo>
                <a:cubicBezTo>
                  <a:pt x="101" y="155"/>
                  <a:pt x="100" y="155"/>
                  <a:pt x="100" y="155"/>
                </a:cubicBezTo>
                <a:cubicBezTo>
                  <a:pt x="101" y="155"/>
                  <a:pt x="101" y="155"/>
                  <a:pt x="101" y="156"/>
                </a:cubicBezTo>
                <a:close/>
                <a:moveTo>
                  <a:pt x="110" y="128"/>
                </a:moveTo>
                <a:cubicBezTo>
                  <a:pt x="110" y="128"/>
                  <a:pt x="110" y="128"/>
                  <a:pt x="110" y="128"/>
                </a:cubicBezTo>
                <a:cubicBezTo>
                  <a:pt x="110" y="128"/>
                  <a:pt x="111" y="128"/>
                  <a:pt x="111" y="128"/>
                </a:cubicBezTo>
                <a:cubicBezTo>
                  <a:pt x="111" y="128"/>
                  <a:pt x="111" y="128"/>
                  <a:pt x="111" y="128"/>
                </a:cubicBezTo>
                <a:cubicBezTo>
                  <a:pt x="111" y="128"/>
                  <a:pt x="110" y="128"/>
                  <a:pt x="110" y="128"/>
                </a:cubicBezTo>
                <a:close/>
                <a:moveTo>
                  <a:pt x="152" y="225"/>
                </a:moveTo>
                <a:cubicBezTo>
                  <a:pt x="152" y="225"/>
                  <a:pt x="152" y="225"/>
                  <a:pt x="152" y="225"/>
                </a:cubicBezTo>
                <a:cubicBezTo>
                  <a:pt x="152" y="225"/>
                  <a:pt x="152" y="225"/>
                  <a:pt x="152" y="225"/>
                </a:cubicBezTo>
                <a:close/>
                <a:moveTo>
                  <a:pt x="119" y="31"/>
                </a:moveTo>
                <a:cubicBezTo>
                  <a:pt x="119" y="32"/>
                  <a:pt x="119" y="32"/>
                  <a:pt x="119" y="32"/>
                </a:cubicBezTo>
                <a:cubicBezTo>
                  <a:pt x="119" y="32"/>
                  <a:pt x="119" y="32"/>
                  <a:pt x="119" y="31"/>
                </a:cubicBezTo>
                <a:close/>
                <a:moveTo>
                  <a:pt x="142" y="154"/>
                </a:moveTo>
                <a:cubicBezTo>
                  <a:pt x="142" y="154"/>
                  <a:pt x="142" y="154"/>
                  <a:pt x="142" y="154"/>
                </a:cubicBezTo>
                <a:cubicBezTo>
                  <a:pt x="142" y="154"/>
                  <a:pt x="141" y="154"/>
                  <a:pt x="141" y="154"/>
                </a:cubicBezTo>
                <a:cubicBezTo>
                  <a:pt x="141" y="154"/>
                  <a:pt x="141" y="154"/>
                  <a:pt x="141" y="154"/>
                </a:cubicBezTo>
                <a:cubicBezTo>
                  <a:pt x="141" y="154"/>
                  <a:pt x="141" y="154"/>
                  <a:pt x="142" y="154"/>
                </a:cubicBezTo>
                <a:close/>
                <a:moveTo>
                  <a:pt x="148" y="30"/>
                </a:moveTo>
                <a:cubicBezTo>
                  <a:pt x="148" y="30"/>
                  <a:pt x="148" y="30"/>
                  <a:pt x="148" y="30"/>
                </a:cubicBezTo>
                <a:cubicBezTo>
                  <a:pt x="148" y="30"/>
                  <a:pt x="148" y="30"/>
                  <a:pt x="148" y="30"/>
                </a:cubicBezTo>
                <a:cubicBezTo>
                  <a:pt x="148" y="30"/>
                  <a:pt x="148" y="30"/>
                  <a:pt x="148" y="30"/>
                </a:cubicBezTo>
                <a:cubicBezTo>
                  <a:pt x="148" y="30"/>
                  <a:pt x="148" y="30"/>
                  <a:pt x="148" y="30"/>
                </a:cubicBezTo>
                <a:close/>
                <a:moveTo>
                  <a:pt x="158" y="251"/>
                </a:moveTo>
                <a:cubicBezTo>
                  <a:pt x="158" y="251"/>
                  <a:pt x="158" y="251"/>
                  <a:pt x="158" y="251"/>
                </a:cubicBezTo>
                <a:cubicBezTo>
                  <a:pt x="158" y="251"/>
                  <a:pt x="158" y="251"/>
                  <a:pt x="158" y="251"/>
                </a:cubicBezTo>
                <a:close/>
                <a:moveTo>
                  <a:pt x="152" y="18"/>
                </a:moveTo>
                <a:cubicBezTo>
                  <a:pt x="152" y="18"/>
                  <a:pt x="152" y="18"/>
                  <a:pt x="152" y="17"/>
                </a:cubicBezTo>
                <a:cubicBezTo>
                  <a:pt x="152" y="17"/>
                  <a:pt x="152" y="17"/>
                  <a:pt x="152" y="18"/>
                </a:cubicBezTo>
                <a:close/>
                <a:moveTo>
                  <a:pt x="112" y="254"/>
                </a:moveTo>
                <a:cubicBezTo>
                  <a:pt x="112" y="254"/>
                  <a:pt x="112" y="254"/>
                  <a:pt x="112" y="254"/>
                </a:cubicBezTo>
                <a:cubicBezTo>
                  <a:pt x="111" y="254"/>
                  <a:pt x="111" y="254"/>
                  <a:pt x="111" y="254"/>
                </a:cubicBezTo>
                <a:cubicBezTo>
                  <a:pt x="111" y="254"/>
                  <a:pt x="111" y="254"/>
                  <a:pt x="111" y="254"/>
                </a:cubicBezTo>
                <a:cubicBezTo>
                  <a:pt x="111" y="254"/>
                  <a:pt x="111" y="254"/>
                  <a:pt x="112" y="254"/>
                </a:cubicBezTo>
                <a:close/>
                <a:moveTo>
                  <a:pt x="163" y="260"/>
                </a:moveTo>
                <a:cubicBezTo>
                  <a:pt x="163" y="260"/>
                  <a:pt x="163" y="260"/>
                  <a:pt x="163" y="260"/>
                </a:cubicBezTo>
                <a:cubicBezTo>
                  <a:pt x="163" y="260"/>
                  <a:pt x="164" y="260"/>
                  <a:pt x="164" y="260"/>
                </a:cubicBezTo>
                <a:cubicBezTo>
                  <a:pt x="164" y="260"/>
                  <a:pt x="164" y="260"/>
                  <a:pt x="164" y="259"/>
                </a:cubicBezTo>
                <a:cubicBezTo>
                  <a:pt x="163" y="260"/>
                  <a:pt x="163" y="260"/>
                  <a:pt x="163" y="260"/>
                </a:cubicBezTo>
                <a:close/>
                <a:moveTo>
                  <a:pt x="118" y="101"/>
                </a:moveTo>
                <a:cubicBezTo>
                  <a:pt x="118" y="100"/>
                  <a:pt x="118" y="100"/>
                  <a:pt x="118" y="100"/>
                </a:cubicBezTo>
                <a:cubicBezTo>
                  <a:pt x="118" y="101"/>
                  <a:pt x="118" y="101"/>
                  <a:pt x="118" y="101"/>
                </a:cubicBezTo>
                <a:cubicBezTo>
                  <a:pt x="118" y="101"/>
                  <a:pt x="118" y="101"/>
                  <a:pt x="118" y="101"/>
                </a:cubicBezTo>
                <a:cubicBezTo>
                  <a:pt x="118" y="101"/>
                  <a:pt x="118" y="101"/>
                  <a:pt x="118" y="101"/>
                </a:cubicBezTo>
                <a:close/>
                <a:moveTo>
                  <a:pt x="60" y="180"/>
                </a:moveTo>
                <a:cubicBezTo>
                  <a:pt x="60" y="180"/>
                  <a:pt x="60" y="180"/>
                  <a:pt x="61" y="180"/>
                </a:cubicBezTo>
                <a:cubicBezTo>
                  <a:pt x="60" y="180"/>
                  <a:pt x="60" y="180"/>
                  <a:pt x="60" y="180"/>
                </a:cubicBezTo>
                <a:close/>
                <a:moveTo>
                  <a:pt x="153" y="211"/>
                </a:moveTo>
                <a:cubicBezTo>
                  <a:pt x="153" y="211"/>
                  <a:pt x="153" y="211"/>
                  <a:pt x="153" y="211"/>
                </a:cubicBezTo>
                <a:cubicBezTo>
                  <a:pt x="153" y="211"/>
                  <a:pt x="153" y="211"/>
                  <a:pt x="153" y="211"/>
                </a:cubicBezTo>
                <a:cubicBezTo>
                  <a:pt x="153" y="211"/>
                  <a:pt x="154" y="211"/>
                  <a:pt x="154" y="211"/>
                </a:cubicBezTo>
                <a:cubicBezTo>
                  <a:pt x="154" y="211"/>
                  <a:pt x="153" y="211"/>
                  <a:pt x="153" y="211"/>
                </a:cubicBezTo>
                <a:close/>
                <a:moveTo>
                  <a:pt x="65" y="115"/>
                </a:moveTo>
                <a:cubicBezTo>
                  <a:pt x="65" y="115"/>
                  <a:pt x="65" y="115"/>
                  <a:pt x="65" y="115"/>
                </a:cubicBezTo>
                <a:cubicBezTo>
                  <a:pt x="65" y="114"/>
                  <a:pt x="65" y="114"/>
                  <a:pt x="64" y="114"/>
                </a:cubicBezTo>
                <a:cubicBezTo>
                  <a:pt x="64" y="114"/>
                  <a:pt x="64" y="114"/>
                  <a:pt x="64" y="114"/>
                </a:cubicBezTo>
                <a:cubicBezTo>
                  <a:pt x="65" y="115"/>
                  <a:pt x="65" y="115"/>
                  <a:pt x="65" y="115"/>
                </a:cubicBezTo>
                <a:close/>
                <a:moveTo>
                  <a:pt x="110" y="119"/>
                </a:moveTo>
                <a:cubicBezTo>
                  <a:pt x="110" y="119"/>
                  <a:pt x="110" y="119"/>
                  <a:pt x="110" y="119"/>
                </a:cubicBezTo>
                <a:cubicBezTo>
                  <a:pt x="110" y="119"/>
                  <a:pt x="110" y="119"/>
                  <a:pt x="110" y="119"/>
                </a:cubicBezTo>
                <a:cubicBezTo>
                  <a:pt x="110" y="119"/>
                  <a:pt x="110" y="119"/>
                  <a:pt x="111" y="119"/>
                </a:cubicBezTo>
                <a:cubicBezTo>
                  <a:pt x="111" y="119"/>
                  <a:pt x="110" y="119"/>
                  <a:pt x="110" y="119"/>
                </a:cubicBezTo>
                <a:close/>
                <a:moveTo>
                  <a:pt x="189" y="126"/>
                </a:moveTo>
                <a:cubicBezTo>
                  <a:pt x="189" y="126"/>
                  <a:pt x="189" y="126"/>
                  <a:pt x="189" y="126"/>
                </a:cubicBezTo>
                <a:cubicBezTo>
                  <a:pt x="188" y="126"/>
                  <a:pt x="188" y="126"/>
                  <a:pt x="188" y="126"/>
                </a:cubicBezTo>
                <a:cubicBezTo>
                  <a:pt x="188" y="126"/>
                  <a:pt x="188" y="126"/>
                  <a:pt x="188" y="126"/>
                </a:cubicBezTo>
                <a:cubicBezTo>
                  <a:pt x="188" y="126"/>
                  <a:pt x="188" y="126"/>
                  <a:pt x="189" y="126"/>
                </a:cubicBezTo>
                <a:close/>
                <a:moveTo>
                  <a:pt x="62" y="78"/>
                </a:moveTo>
                <a:cubicBezTo>
                  <a:pt x="63" y="77"/>
                  <a:pt x="63" y="77"/>
                  <a:pt x="62" y="77"/>
                </a:cubicBezTo>
                <a:cubicBezTo>
                  <a:pt x="62" y="77"/>
                  <a:pt x="62" y="77"/>
                  <a:pt x="62" y="78"/>
                </a:cubicBezTo>
                <a:close/>
                <a:moveTo>
                  <a:pt x="184" y="137"/>
                </a:moveTo>
                <a:cubicBezTo>
                  <a:pt x="184" y="137"/>
                  <a:pt x="184" y="137"/>
                  <a:pt x="184" y="137"/>
                </a:cubicBezTo>
                <a:cubicBezTo>
                  <a:pt x="184" y="137"/>
                  <a:pt x="184" y="137"/>
                  <a:pt x="184" y="136"/>
                </a:cubicBezTo>
                <a:cubicBezTo>
                  <a:pt x="184" y="136"/>
                  <a:pt x="183" y="136"/>
                  <a:pt x="183" y="136"/>
                </a:cubicBezTo>
                <a:cubicBezTo>
                  <a:pt x="183" y="136"/>
                  <a:pt x="183" y="136"/>
                  <a:pt x="183" y="136"/>
                </a:cubicBezTo>
                <a:cubicBezTo>
                  <a:pt x="183" y="136"/>
                  <a:pt x="184" y="137"/>
                  <a:pt x="184" y="137"/>
                </a:cubicBezTo>
                <a:close/>
                <a:moveTo>
                  <a:pt x="46" y="73"/>
                </a:moveTo>
                <a:cubicBezTo>
                  <a:pt x="46" y="73"/>
                  <a:pt x="46" y="73"/>
                  <a:pt x="46" y="73"/>
                </a:cubicBezTo>
                <a:cubicBezTo>
                  <a:pt x="46" y="73"/>
                  <a:pt x="46" y="73"/>
                  <a:pt x="46" y="73"/>
                </a:cubicBezTo>
                <a:cubicBezTo>
                  <a:pt x="46" y="73"/>
                  <a:pt x="46" y="73"/>
                  <a:pt x="46" y="73"/>
                </a:cubicBezTo>
                <a:cubicBezTo>
                  <a:pt x="46" y="73"/>
                  <a:pt x="46" y="73"/>
                  <a:pt x="46" y="73"/>
                </a:cubicBezTo>
                <a:close/>
                <a:moveTo>
                  <a:pt x="130" y="229"/>
                </a:moveTo>
                <a:cubicBezTo>
                  <a:pt x="130" y="229"/>
                  <a:pt x="130" y="229"/>
                  <a:pt x="130" y="228"/>
                </a:cubicBezTo>
                <a:cubicBezTo>
                  <a:pt x="130" y="228"/>
                  <a:pt x="130" y="228"/>
                  <a:pt x="130" y="228"/>
                </a:cubicBezTo>
                <a:cubicBezTo>
                  <a:pt x="130" y="228"/>
                  <a:pt x="130" y="228"/>
                  <a:pt x="130" y="228"/>
                </a:cubicBezTo>
                <a:cubicBezTo>
                  <a:pt x="130" y="228"/>
                  <a:pt x="130" y="229"/>
                  <a:pt x="130" y="229"/>
                </a:cubicBezTo>
                <a:close/>
                <a:moveTo>
                  <a:pt x="34" y="163"/>
                </a:moveTo>
                <a:cubicBezTo>
                  <a:pt x="34" y="163"/>
                  <a:pt x="34" y="163"/>
                  <a:pt x="34" y="163"/>
                </a:cubicBezTo>
                <a:cubicBezTo>
                  <a:pt x="34" y="163"/>
                  <a:pt x="34" y="163"/>
                  <a:pt x="34" y="163"/>
                </a:cubicBezTo>
                <a:cubicBezTo>
                  <a:pt x="34" y="163"/>
                  <a:pt x="34" y="163"/>
                  <a:pt x="34" y="163"/>
                </a:cubicBezTo>
                <a:cubicBezTo>
                  <a:pt x="34" y="163"/>
                  <a:pt x="34" y="163"/>
                  <a:pt x="34" y="163"/>
                </a:cubicBezTo>
                <a:close/>
                <a:moveTo>
                  <a:pt x="62" y="162"/>
                </a:moveTo>
                <a:cubicBezTo>
                  <a:pt x="62" y="162"/>
                  <a:pt x="62" y="162"/>
                  <a:pt x="62" y="163"/>
                </a:cubicBezTo>
                <a:cubicBezTo>
                  <a:pt x="63" y="162"/>
                  <a:pt x="63" y="162"/>
                  <a:pt x="63" y="162"/>
                </a:cubicBezTo>
                <a:cubicBezTo>
                  <a:pt x="63" y="162"/>
                  <a:pt x="63" y="162"/>
                  <a:pt x="63" y="162"/>
                </a:cubicBezTo>
                <a:cubicBezTo>
                  <a:pt x="63" y="162"/>
                  <a:pt x="62" y="162"/>
                  <a:pt x="62" y="162"/>
                </a:cubicBezTo>
                <a:close/>
                <a:moveTo>
                  <a:pt x="147" y="149"/>
                </a:moveTo>
                <a:cubicBezTo>
                  <a:pt x="147" y="149"/>
                  <a:pt x="148" y="149"/>
                  <a:pt x="148" y="149"/>
                </a:cubicBezTo>
                <a:cubicBezTo>
                  <a:pt x="147" y="149"/>
                  <a:pt x="147" y="148"/>
                  <a:pt x="147" y="148"/>
                </a:cubicBezTo>
                <a:cubicBezTo>
                  <a:pt x="147" y="148"/>
                  <a:pt x="147" y="148"/>
                  <a:pt x="147" y="148"/>
                </a:cubicBezTo>
                <a:cubicBezTo>
                  <a:pt x="147" y="149"/>
                  <a:pt x="147" y="149"/>
                  <a:pt x="147" y="149"/>
                </a:cubicBezTo>
                <a:close/>
                <a:moveTo>
                  <a:pt x="117" y="44"/>
                </a:moveTo>
                <a:cubicBezTo>
                  <a:pt x="117" y="44"/>
                  <a:pt x="117" y="44"/>
                  <a:pt x="117" y="44"/>
                </a:cubicBezTo>
                <a:cubicBezTo>
                  <a:pt x="117" y="44"/>
                  <a:pt x="117" y="45"/>
                  <a:pt x="117" y="45"/>
                </a:cubicBezTo>
                <a:cubicBezTo>
                  <a:pt x="117" y="45"/>
                  <a:pt x="117" y="45"/>
                  <a:pt x="117" y="45"/>
                </a:cubicBezTo>
                <a:cubicBezTo>
                  <a:pt x="117" y="45"/>
                  <a:pt x="117" y="45"/>
                  <a:pt x="117" y="44"/>
                </a:cubicBezTo>
                <a:close/>
                <a:moveTo>
                  <a:pt x="163" y="41"/>
                </a:moveTo>
                <a:cubicBezTo>
                  <a:pt x="163" y="41"/>
                  <a:pt x="163" y="41"/>
                  <a:pt x="163" y="41"/>
                </a:cubicBezTo>
                <a:cubicBezTo>
                  <a:pt x="163" y="41"/>
                  <a:pt x="163" y="42"/>
                  <a:pt x="163" y="42"/>
                </a:cubicBezTo>
                <a:cubicBezTo>
                  <a:pt x="163" y="42"/>
                  <a:pt x="163" y="42"/>
                  <a:pt x="163" y="42"/>
                </a:cubicBezTo>
                <a:cubicBezTo>
                  <a:pt x="163" y="42"/>
                  <a:pt x="163" y="41"/>
                  <a:pt x="163" y="4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19" name="Freeform 37"/>
          <p:cNvSpPr>
            <a:spLocks noEditPoints="1"/>
          </p:cNvSpPr>
          <p:nvPr/>
        </p:nvSpPr>
        <p:spPr bwMode="auto">
          <a:xfrm>
            <a:off x="642939" y="755469"/>
            <a:ext cx="705571" cy="577026"/>
          </a:xfrm>
          <a:custGeom>
            <a:gdLst>
              <a:gd fmla="*/ 25 w 272" name="T0"/>
              <a:gd fmla="*/ 83 h 222" name="T1"/>
              <a:gd fmla="*/ 49 w 272" name="T2"/>
              <a:gd fmla="*/ 37 h 222" name="T3"/>
              <a:gd fmla="*/ 58 w 272" name="T4"/>
              <a:gd fmla="*/ 16 h 222" name="T5"/>
              <a:gd fmla="*/ 249 w 272" name="T6"/>
              <a:gd fmla="*/ 17 h 222" name="T7"/>
              <a:gd fmla="*/ 271 w 272" name="T8"/>
              <a:gd fmla="*/ 152 h 222" name="T9"/>
              <a:gd fmla="*/ 183 w 272" name="T10"/>
              <a:gd fmla="*/ 209 h 222" name="T11"/>
              <a:gd fmla="*/ 78 w 272" name="T12"/>
              <a:gd fmla="*/ 193 h 222" name="T13"/>
              <a:gd fmla="*/ 7 w 272" name="T14"/>
              <a:gd fmla="*/ 198 h 222" name="T15"/>
              <a:gd fmla="*/ 41 w 272" name="T16"/>
              <a:gd fmla="*/ 143 h 222" name="T17"/>
              <a:gd fmla="*/ 241 w 272" name="T18"/>
              <a:gd fmla="*/ 89 h 222" name="T19"/>
              <a:gd fmla="*/ 155 w 272" name="T20"/>
              <a:gd fmla="*/ 175 h 222" name="T21"/>
              <a:gd fmla="*/ 200 w 272" name="T22"/>
              <a:gd fmla="*/ 177 h 222" name="T23"/>
              <a:gd fmla="*/ 222 w 272" name="T24"/>
              <a:gd fmla="*/ 162 h 222" name="T25"/>
              <a:gd fmla="*/ 244 w 272" name="T26"/>
              <a:gd fmla="*/ 165 h 222" name="T27"/>
              <a:gd fmla="*/ 187 w 272" name="T28"/>
              <a:gd fmla="*/ 48 h 222" name="T29"/>
              <a:gd fmla="*/ 173 w 272" name="T30"/>
              <a:gd fmla="*/ 26 h 222" name="T31"/>
              <a:gd fmla="*/ 172 w 272" name="T32"/>
              <a:gd fmla="*/ 50 h 222" name="T33"/>
              <a:gd fmla="*/ 155 w 272" name="T34"/>
              <a:gd fmla="*/ 30 h 222" name="T35"/>
              <a:gd fmla="*/ 138 w 272" name="T36"/>
              <a:gd fmla="*/ 32 h 222" name="T37"/>
              <a:gd fmla="*/ 99 w 272" name="T38"/>
              <a:gd fmla="*/ 83 h 222" name="T39"/>
              <a:gd fmla="*/ 78 w 272" name="T40"/>
              <a:gd fmla="*/ 139 h 222" name="T41"/>
              <a:gd fmla="*/ 88 w 272" name="T42"/>
              <a:gd fmla="*/ 150 h 222" name="T43"/>
              <a:gd fmla="*/ 108 w 272" name="T44"/>
              <a:gd fmla="*/ 162 h 222" name="T45"/>
              <a:gd fmla="*/ 121 w 272" name="T46"/>
              <a:gd fmla="*/ 30 h 222" name="T47"/>
              <a:gd fmla="*/ 195 w 272" name="T48"/>
              <a:gd fmla="*/ 34 h 222" name="T49"/>
              <a:gd fmla="*/ 134 w 272" name="T50"/>
              <a:gd fmla="*/ 7 h 222" name="T51"/>
              <a:gd fmla="*/ 124 w 272" name="T52"/>
              <a:gd fmla="*/ 43 h 222" name="T53"/>
              <a:gd fmla="*/ 79 w 272" name="T54"/>
              <a:gd fmla="*/ 62 h 222" name="T55"/>
              <a:gd fmla="*/ 59 w 272" name="T56"/>
              <a:gd fmla="*/ 70 h 222" name="T57"/>
              <a:gd fmla="*/ 64 w 272" name="T58"/>
              <a:gd fmla="*/ 194 h 222" name="T59"/>
              <a:gd fmla="*/ 56 w 272" name="T60"/>
              <a:gd fmla="*/ 152 h 222" name="T61"/>
              <a:gd fmla="*/ 259 w 272" name="T62"/>
              <a:gd fmla="*/ 156 h 222" name="T63"/>
              <a:gd fmla="*/ 216 w 272" name="T64"/>
              <a:gd fmla="*/ 178 h 222" name="T65"/>
              <a:gd fmla="*/ 241 w 272" name="T66"/>
              <a:gd fmla="*/ 151 h 222" name="T67"/>
              <a:gd fmla="*/ 154 w 272" name="T68"/>
              <a:gd fmla="*/ 183 h 222" name="T69"/>
              <a:gd fmla="*/ 17 w 272" name="T70"/>
              <a:gd fmla="*/ 164 h 222" name="T71"/>
              <a:gd fmla="*/ 75 w 272" name="T72"/>
              <a:gd fmla="*/ 51 h 222" name="T73"/>
              <a:gd fmla="*/ 196 w 272" name="T74"/>
              <a:gd fmla="*/ 50 h 222" name="T75"/>
              <a:gd fmla="*/ 252 w 272" name="T76"/>
              <a:gd fmla="*/ 170 h 222" name="T77"/>
              <a:gd fmla="*/ 204 w 272" name="T78"/>
              <a:gd fmla="*/ 44 h 222" name="T79"/>
              <a:gd fmla="*/ 266 w 272" name="T80"/>
              <a:gd fmla="*/ 142 h 222" name="T81"/>
              <a:gd fmla="*/ 47 w 272" name="T82"/>
              <a:gd fmla="*/ 12 h 222" name="T83"/>
              <a:gd fmla="*/ 107 w 272" name="T84"/>
              <a:gd fmla="*/ 51 h 222" name="T85"/>
              <a:gd fmla="*/ 89 w 272" name="T86"/>
              <a:gd fmla="*/ 184 h 222" name="T87"/>
              <a:gd fmla="*/ 237 w 272" name="T88"/>
              <a:gd fmla="*/ 180 h 222" name="T89"/>
              <a:gd fmla="*/ 44 w 272" name="T90"/>
              <a:gd fmla="*/ 56 h 222" name="T91"/>
              <a:gd fmla="*/ 46 w 272" name="T92"/>
              <a:gd fmla="*/ 34 h 222" name="T93"/>
              <a:gd fmla="*/ 142 w 272" name="T94"/>
              <a:gd fmla="*/ 204 h 222" name="T95"/>
              <a:gd fmla="*/ 209 w 272" name="T96"/>
              <a:gd fmla="*/ 201 h 222" name="T97"/>
              <a:gd fmla="*/ 257 w 272" name="T98"/>
              <a:gd fmla="*/ 49 h 222" name="T99"/>
              <a:gd fmla="*/ 127 w 272" name="T100"/>
              <a:gd fmla="*/ 202 h 222" name="T101"/>
              <a:gd fmla="*/ 189 w 272" name="T102"/>
              <a:gd fmla="*/ 199 h 222" name="T103"/>
              <a:gd fmla="*/ 42 w 272" name="T104"/>
              <a:gd fmla="*/ 106 h 222" name="T105"/>
              <a:gd fmla="*/ 223 w 272" name="T106"/>
              <a:gd fmla="*/ 210 h 222" name="T107"/>
              <a:gd fmla="*/ 219 w 272" name="T108"/>
              <a:gd fmla="*/ 196 h 222" name="T109"/>
              <a:gd fmla="*/ 112 w 272" name="T110"/>
              <a:gd fmla="*/ 62 h 222" name="T111"/>
              <a:gd fmla="*/ 74 w 272" name="T112"/>
              <a:gd fmla="*/ 110 h 222" name="T113"/>
              <a:gd fmla="*/ 224 w 272" name="T114"/>
              <a:gd fmla="*/ 195 h 222" name="T115"/>
              <a:gd fmla="*/ 246 w 272" name="T116"/>
              <a:gd fmla="*/ 186 h 222" name="T117"/>
              <a:gd fmla="*/ 96 w 272" name="T118"/>
              <a:gd fmla="*/ 220 h 222" name="T119"/>
              <a:gd fmla="*/ 228 w 272" name="T120"/>
              <a:gd fmla="*/ 212 h 222"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21" w="272">
                <a:moveTo>
                  <a:pt x="41" y="139"/>
                </a:moveTo>
                <a:cubicBezTo>
                  <a:pt x="44" y="137"/>
                  <a:pt x="48" y="134"/>
                  <a:pt x="49" y="130"/>
                </a:cubicBezTo>
                <a:cubicBezTo>
                  <a:pt x="50" y="128"/>
                  <a:pt x="51" y="126"/>
                  <a:pt x="51" y="124"/>
                </a:cubicBezTo>
                <a:cubicBezTo>
                  <a:pt x="51" y="121"/>
                  <a:pt x="51" y="119"/>
                  <a:pt x="50" y="116"/>
                </a:cubicBezTo>
                <a:cubicBezTo>
                  <a:pt x="50" y="115"/>
                  <a:pt x="49" y="115"/>
                  <a:pt x="49" y="114"/>
                </a:cubicBezTo>
                <a:cubicBezTo>
                  <a:pt x="49" y="114"/>
                  <a:pt x="48" y="114"/>
                  <a:pt x="48" y="114"/>
                </a:cubicBezTo>
                <a:cubicBezTo>
                  <a:pt x="43" y="116"/>
                  <a:pt x="38" y="116"/>
                  <a:pt x="33" y="116"/>
                </a:cubicBezTo>
                <a:cubicBezTo>
                  <a:pt x="32" y="116"/>
                  <a:pt x="32" y="116"/>
                  <a:pt x="31" y="116"/>
                </a:cubicBezTo>
                <a:cubicBezTo>
                  <a:pt x="27" y="115"/>
                  <a:pt x="25" y="111"/>
                  <a:pt x="26" y="108"/>
                </a:cubicBezTo>
                <a:cubicBezTo>
                  <a:pt x="27" y="106"/>
                  <a:pt x="28" y="105"/>
                  <a:pt x="29" y="104"/>
                </a:cubicBezTo>
                <a:cubicBezTo>
                  <a:pt x="31" y="104"/>
                  <a:pt x="33" y="103"/>
                  <a:pt x="34" y="103"/>
                </a:cubicBezTo>
                <a:cubicBezTo>
                  <a:pt x="37" y="102"/>
                  <a:pt x="39" y="102"/>
                  <a:pt x="42" y="103"/>
                </a:cubicBezTo>
                <a:cubicBezTo>
                  <a:pt x="44" y="104"/>
                  <a:pt x="47" y="105"/>
                  <a:pt x="49" y="107"/>
                </a:cubicBezTo>
                <a:cubicBezTo>
                  <a:pt x="49" y="107"/>
                  <a:pt x="49" y="108"/>
                  <a:pt x="49" y="108"/>
                </a:cubicBezTo>
                <a:cubicBezTo>
                  <a:pt x="50" y="107"/>
                  <a:pt x="51" y="107"/>
                  <a:pt x="51" y="106"/>
                </a:cubicBezTo>
                <a:cubicBezTo>
                  <a:pt x="54" y="103"/>
                  <a:pt x="56" y="99"/>
                  <a:pt x="56" y="94"/>
                </a:cubicBezTo>
                <a:cubicBezTo>
                  <a:pt x="56" y="91"/>
                  <a:pt x="55" y="88"/>
                  <a:pt x="54" y="85"/>
                </a:cubicBezTo>
                <a:cubicBezTo>
                  <a:pt x="53" y="86"/>
                  <a:pt x="53" y="86"/>
                  <a:pt x="53" y="86"/>
                </a:cubicBezTo>
                <a:cubicBezTo>
                  <a:pt x="49" y="89"/>
                  <a:pt x="44" y="90"/>
                  <a:pt x="39" y="91"/>
                </a:cubicBezTo>
                <a:cubicBezTo>
                  <a:pt x="37" y="91"/>
                  <a:pt x="34" y="91"/>
                  <a:pt x="32" y="91"/>
                </a:cubicBezTo>
                <a:cubicBezTo>
                  <a:pt x="30" y="91"/>
                  <a:pt x="29" y="91"/>
                  <a:pt x="28" y="91"/>
                </a:cubicBezTo>
                <a:cubicBezTo>
                  <a:pt x="25" y="90"/>
                  <a:pt x="23" y="86"/>
                  <a:pt x="25" y="83"/>
                </a:cubicBezTo>
                <a:cubicBezTo>
                  <a:pt x="26" y="82"/>
                  <a:pt x="28" y="81"/>
                  <a:pt x="29" y="80"/>
                </a:cubicBezTo>
                <a:cubicBezTo>
                  <a:pt x="32" y="79"/>
                  <a:pt x="35" y="78"/>
                  <a:pt x="38" y="78"/>
                </a:cubicBezTo>
                <a:cubicBezTo>
                  <a:pt x="40" y="78"/>
                  <a:pt x="43" y="77"/>
                  <a:pt x="46" y="77"/>
                </a:cubicBezTo>
                <a:cubicBezTo>
                  <a:pt x="48" y="77"/>
                  <a:pt x="49" y="77"/>
                  <a:pt x="51" y="78"/>
                </a:cubicBezTo>
                <a:cubicBezTo>
                  <a:pt x="51" y="78"/>
                  <a:pt x="51" y="78"/>
                  <a:pt x="52" y="78"/>
                </a:cubicBezTo>
                <a:cubicBezTo>
                  <a:pt x="53" y="76"/>
                  <a:pt x="54" y="74"/>
                  <a:pt x="54" y="72"/>
                </a:cubicBezTo>
                <a:cubicBezTo>
                  <a:pt x="55" y="69"/>
                  <a:pt x="54" y="65"/>
                  <a:pt x="53" y="62"/>
                </a:cubicBezTo>
                <a:cubicBezTo>
                  <a:pt x="53" y="62"/>
                  <a:pt x="53" y="61"/>
                  <a:pt x="52" y="61"/>
                </a:cubicBezTo>
                <a:cubicBezTo>
                  <a:pt x="52" y="61"/>
                  <a:pt x="52" y="61"/>
                  <a:pt x="52" y="60"/>
                </a:cubicBezTo>
                <a:cubicBezTo>
                  <a:pt x="50" y="61"/>
                  <a:pt x="49" y="61"/>
                  <a:pt x="47" y="62"/>
                </a:cubicBezTo>
                <a:cubicBezTo>
                  <a:pt x="43" y="62"/>
                  <a:pt x="39" y="64"/>
                  <a:pt x="35" y="64"/>
                </a:cubicBezTo>
                <a:cubicBezTo>
                  <a:pt x="34" y="64"/>
                  <a:pt x="33" y="64"/>
                  <a:pt x="32" y="64"/>
                </a:cubicBezTo>
                <a:cubicBezTo>
                  <a:pt x="30" y="64"/>
                  <a:pt x="29" y="63"/>
                  <a:pt x="28" y="62"/>
                </a:cubicBezTo>
                <a:cubicBezTo>
                  <a:pt x="27" y="61"/>
                  <a:pt x="27" y="59"/>
                  <a:pt x="28" y="57"/>
                </a:cubicBezTo>
                <a:cubicBezTo>
                  <a:pt x="29" y="56"/>
                  <a:pt x="30" y="55"/>
                  <a:pt x="32" y="55"/>
                </a:cubicBezTo>
                <a:cubicBezTo>
                  <a:pt x="34" y="54"/>
                  <a:pt x="36" y="53"/>
                  <a:pt x="38" y="53"/>
                </a:cubicBezTo>
                <a:cubicBezTo>
                  <a:pt x="41" y="53"/>
                  <a:pt x="44" y="52"/>
                  <a:pt x="47" y="53"/>
                </a:cubicBezTo>
                <a:cubicBezTo>
                  <a:pt x="48" y="54"/>
                  <a:pt x="49" y="54"/>
                  <a:pt x="51" y="55"/>
                </a:cubicBezTo>
                <a:cubicBezTo>
                  <a:pt x="51" y="55"/>
                  <a:pt x="51" y="55"/>
                  <a:pt x="52" y="54"/>
                </a:cubicBezTo>
                <a:cubicBezTo>
                  <a:pt x="54" y="51"/>
                  <a:pt x="55" y="48"/>
                  <a:pt x="55" y="44"/>
                </a:cubicBezTo>
                <a:cubicBezTo>
                  <a:pt x="54" y="43"/>
                  <a:pt x="54" y="42"/>
                  <a:pt x="54" y="41"/>
                </a:cubicBezTo>
                <a:cubicBezTo>
                  <a:pt x="53" y="39"/>
                  <a:pt x="51" y="37"/>
                  <a:pt x="49" y="37"/>
                </a:cubicBezTo>
                <a:cubicBezTo>
                  <a:pt x="49" y="37"/>
                  <a:pt x="48" y="37"/>
                  <a:pt x="48" y="37"/>
                </a:cubicBezTo>
                <a:cubicBezTo>
                  <a:pt x="47" y="38"/>
                  <a:pt x="46" y="38"/>
                  <a:pt x="46" y="39"/>
                </a:cubicBezTo>
                <a:cubicBezTo>
                  <a:pt x="43" y="41"/>
                  <a:pt x="39" y="42"/>
                  <a:pt x="36" y="43"/>
                </a:cubicBezTo>
                <a:cubicBezTo>
                  <a:pt x="34" y="43"/>
                  <a:pt x="33" y="43"/>
                  <a:pt x="31" y="43"/>
                </a:cubicBezTo>
                <a:cubicBezTo>
                  <a:pt x="29" y="43"/>
                  <a:pt x="27" y="42"/>
                  <a:pt x="26" y="41"/>
                </a:cubicBezTo>
                <a:cubicBezTo>
                  <a:pt x="26" y="40"/>
                  <a:pt x="26" y="40"/>
                  <a:pt x="26" y="40"/>
                </a:cubicBezTo>
                <a:cubicBezTo>
                  <a:pt x="25" y="40"/>
                  <a:pt x="25" y="39"/>
                  <a:pt x="25" y="39"/>
                </a:cubicBezTo>
                <a:cubicBezTo>
                  <a:pt x="24" y="37"/>
                  <a:pt x="24" y="35"/>
                  <a:pt x="25" y="34"/>
                </a:cubicBezTo>
                <a:cubicBezTo>
                  <a:pt x="26" y="33"/>
                  <a:pt x="27" y="33"/>
                  <a:pt x="28" y="32"/>
                </a:cubicBezTo>
                <a:cubicBezTo>
                  <a:pt x="30" y="31"/>
                  <a:pt x="32" y="31"/>
                  <a:pt x="34" y="30"/>
                </a:cubicBezTo>
                <a:cubicBezTo>
                  <a:pt x="37" y="30"/>
                  <a:pt x="40" y="30"/>
                  <a:pt x="43" y="30"/>
                </a:cubicBezTo>
                <a:cubicBezTo>
                  <a:pt x="44" y="31"/>
                  <a:pt x="46" y="31"/>
                  <a:pt x="48" y="32"/>
                </a:cubicBezTo>
                <a:cubicBezTo>
                  <a:pt x="48" y="32"/>
                  <a:pt x="49" y="32"/>
                  <a:pt x="49" y="32"/>
                </a:cubicBezTo>
                <a:cubicBezTo>
                  <a:pt x="50" y="30"/>
                  <a:pt x="52" y="28"/>
                  <a:pt x="52" y="26"/>
                </a:cubicBezTo>
                <a:cubicBezTo>
                  <a:pt x="52" y="26"/>
                  <a:pt x="51" y="26"/>
                  <a:pt x="51" y="26"/>
                </a:cubicBezTo>
                <a:cubicBezTo>
                  <a:pt x="49" y="26"/>
                  <a:pt x="47" y="25"/>
                  <a:pt x="44" y="24"/>
                </a:cubicBezTo>
                <a:cubicBezTo>
                  <a:pt x="43" y="24"/>
                  <a:pt x="41" y="23"/>
                  <a:pt x="41" y="21"/>
                </a:cubicBezTo>
                <a:cubicBezTo>
                  <a:pt x="39" y="19"/>
                  <a:pt x="38" y="17"/>
                  <a:pt x="38" y="14"/>
                </a:cubicBezTo>
                <a:cubicBezTo>
                  <a:pt x="37" y="12"/>
                  <a:pt x="38" y="11"/>
                  <a:pt x="40" y="10"/>
                </a:cubicBezTo>
                <a:cubicBezTo>
                  <a:pt x="42" y="9"/>
                  <a:pt x="44" y="8"/>
                  <a:pt x="46" y="8"/>
                </a:cubicBezTo>
                <a:cubicBezTo>
                  <a:pt x="48" y="9"/>
                  <a:pt x="50" y="9"/>
                  <a:pt x="52" y="10"/>
                </a:cubicBezTo>
                <a:cubicBezTo>
                  <a:pt x="55" y="11"/>
                  <a:pt x="57" y="13"/>
                  <a:pt x="58" y="16"/>
                </a:cubicBezTo>
                <a:cubicBezTo>
                  <a:pt x="59" y="18"/>
                  <a:pt x="59" y="20"/>
                  <a:pt x="59" y="22"/>
                </a:cubicBezTo>
                <a:cubicBezTo>
                  <a:pt x="59" y="22"/>
                  <a:pt x="59" y="22"/>
                  <a:pt x="60" y="22"/>
                </a:cubicBezTo>
                <a:cubicBezTo>
                  <a:pt x="62" y="22"/>
                  <a:pt x="65" y="22"/>
                  <a:pt x="67" y="21"/>
                </a:cubicBezTo>
                <a:cubicBezTo>
                  <a:pt x="69" y="21"/>
                  <a:pt x="71" y="20"/>
                  <a:pt x="72" y="18"/>
                </a:cubicBezTo>
                <a:cubicBezTo>
                  <a:pt x="73" y="18"/>
                  <a:pt x="73" y="18"/>
                  <a:pt x="74" y="17"/>
                </a:cubicBezTo>
                <a:cubicBezTo>
                  <a:pt x="75" y="17"/>
                  <a:pt x="75" y="17"/>
                  <a:pt x="76" y="17"/>
                </a:cubicBezTo>
                <a:cubicBezTo>
                  <a:pt x="77" y="17"/>
                  <a:pt x="77" y="17"/>
                  <a:pt x="77" y="18"/>
                </a:cubicBezTo>
                <a:cubicBezTo>
                  <a:pt x="78" y="17"/>
                  <a:pt x="78" y="17"/>
                  <a:pt x="79" y="16"/>
                </a:cubicBezTo>
                <a:cubicBezTo>
                  <a:pt x="82" y="13"/>
                  <a:pt x="85" y="11"/>
                  <a:pt x="89" y="9"/>
                </a:cubicBezTo>
                <a:cubicBezTo>
                  <a:pt x="92" y="8"/>
                  <a:pt x="95" y="6"/>
                  <a:pt x="98" y="6"/>
                </a:cubicBezTo>
                <a:cubicBezTo>
                  <a:pt x="100" y="5"/>
                  <a:pt x="102" y="4"/>
                  <a:pt x="104" y="4"/>
                </a:cubicBezTo>
                <a:cubicBezTo>
                  <a:pt x="108" y="3"/>
                  <a:pt x="111" y="2"/>
                  <a:pt x="115" y="2"/>
                </a:cubicBezTo>
                <a:cubicBezTo>
                  <a:pt x="128" y="1"/>
                  <a:pt x="140" y="1"/>
                  <a:pt x="153" y="1"/>
                </a:cubicBezTo>
                <a:cubicBezTo>
                  <a:pt x="159" y="1"/>
                  <a:pt x="165" y="0"/>
                  <a:pt x="172" y="0"/>
                </a:cubicBezTo>
                <a:cubicBezTo>
                  <a:pt x="180" y="0"/>
                  <a:pt x="189" y="0"/>
                  <a:pt x="197" y="0"/>
                </a:cubicBezTo>
                <a:cubicBezTo>
                  <a:pt x="205" y="0"/>
                  <a:pt x="213" y="0"/>
                  <a:pt x="221" y="0"/>
                </a:cubicBezTo>
                <a:cubicBezTo>
                  <a:pt x="223" y="0"/>
                  <a:pt x="225" y="0"/>
                  <a:pt x="227" y="1"/>
                </a:cubicBezTo>
                <a:cubicBezTo>
                  <a:pt x="230" y="1"/>
                  <a:pt x="232" y="1"/>
                  <a:pt x="234" y="3"/>
                </a:cubicBezTo>
                <a:cubicBezTo>
                  <a:pt x="237" y="4"/>
                  <a:pt x="239" y="6"/>
                  <a:pt x="242" y="7"/>
                </a:cubicBezTo>
                <a:cubicBezTo>
                  <a:pt x="243" y="8"/>
                  <a:pt x="244" y="9"/>
                  <a:pt x="246" y="10"/>
                </a:cubicBezTo>
                <a:cubicBezTo>
                  <a:pt x="247" y="11"/>
                  <a:pt x="247" y="12"/>
                  <a:pt x="248" y="14"/>
                </a:cubicBezTo>
                <a:cubicBezTo>
                  <a:pt x="248" y="15"/>
                  <a:pt x="249" y="16"/>
                  <a:pt x="249" y="17"/>
                </a:cubicBezTo>
                <a:cubicBezTo>
                  <a:pt x="252" y="20"/>
                  <a:pt x="254" y="23"/>
                  <a:pt x="255" y="27"/>
                </a:cubicBezTo>
                <a:cubicBezTo>
                  <a:pt x="256" y="29"/>
                  <a:pt x="256" y="31"/>
                  <a:pt x="256" y="33"/>
                </a:cubicBezTo>
                <a:cubicBezTo>
                  <a:pt x="256" y="35"/>
                  <a:pt x="257" y="37"/>
                  <a:pt x="257" y="38"/>
                </a:cubicBezTo>
                <a:cubicBezTo>
                  <a:pt x="257" y="39"/>
                  <a:pt x="258" y="39"/>
                  <a:pt x="257" y="39"/>
                </a:cubicBezTo>
                <a:cubicBezTo>
                  <a:pt x="257" y="40"/>
                  <a:pt x="257" y="40"/>
                  <a:pt x="257" y="40"/>
                </a:cubicBezTo>
                <a:cubicBezTo>
                  <a:pt x="257" y="41"/>
                  <a:pt x="258" y="42"/>
                  <a:pt x="258" y="43"/>
                </a:cubicBezTo>
                <a:cubicBezTo>
                  <a:pt x="258" y="43"/>
                  <a:pt x="258" y="44"/>
                  <a:pt x="258" y="45"/>
                </a:cubicBezTo>
                <a:cubicBezTo>
                  <a:pt x="258" y="45"/>
                  <a:pt x="258" y="45"/>
                  <a:pt x="258" y="45"/>
                </a:cubicBezTo>
                <a:cubicBezTo>
                  <a:pt x="259" y="47"/>
                  <a:pt x="260" y="49"/>
                  <a:pt x="259" y="51"/>
                </a:cubicBezTo>
                <a:cubicBezTo>
                  <a:pt x="258" y="53"/>
                  <a:pt x="256" y="55"/>
                  <a:pt x="254" y="56"/>
                </a:cubicBezTo>
                <a:cubicBezTo>
                  <a:pt x="251" y="58"/>
                  <a:pt x="247" y="60"/>
                  <a:pt x="243" y="61"/>
                </a:cubicBezTo>
                <a:cubicBezTo>
                  <a:pt x="238" y="62"/>
                  <a:pt x="234" y="62"/>
                  <a:pt x="229" y="62"/>
                </a:cubicBezTo>
                <a:cubicBezTo>
                  <a:pt x="228" y="62"/>
                  <a:pt x="228" y="62"/>
                  <a:pt x="228" y="62"/>
                </a:cubicBezTo>
                <a:cubicBezTo>
                  <a:pt x="228" y="63"/>
                  <a:pt x="228" y="63"/>
                  <a:pt x="228" y="63"/>
                </a:cubicBezTo>
                <a:cubicBezTo>
                  <a:pt x="229" y="66"/>
                  <a:pt x="231" y="68"/>
                  <a:pt x="232" y="71"/>
                </a:cubicBezTo>
                <a:cubicBezTo>
                  <a:pt x="233" y="72"/>
                  <a:pt x="234" y="73"/>
                  <a:pt x="235" y="74"/>
                </a:cubicBezTo>
                <a:cubicBezTo>
                  <a:pt x="239" y="78"/>
                  <a:pt x="242" y="82"/>
                  <a:pt x="244" y="86"/>
                </a:cubicBezTo>
                <a:cubicBezTo>
                  <a:pt x="247" y="91"/>
                  <a:pt x="250" y="95"/>
                  <a:pt x="253" y="99"/>
                </a:cubicBezTo>
                <a:cubicBezTo>
                  <a:pt x="255" y="103"/>
                  <a:pt x="258" y="107"/>
                  <a:pt x="261" y="111"/>
                </a:cubicBezTo>
                <a:cubicBezTo>
                  <a:pt x="265" y="118"/>
                  <a:pt x="268" y="125"/>
                  <a:pt x="270" y="133"/>
                </a:cubicBezTo>
                <a:cubicBezTo>
                  <a:pt x="270" y="137"/>
                  <a:pt x="270" y="140"/>
                  <a:pt x="271" y="143"/>
                </a:cubicBezTo>
                <a:cubicBezTo>
                  <a:pt x="271" y="146"/>
                  <a:pt x="271" y="149"/>
                  <a:pt x="271" y="152"/>
                </a:cubicBezTo>
                <a:cubicBezTo>
                  <a:pt x="272" y="156"/>
                  <a:pt x="272" y="160"/>
                  <a:pt x="272" y="164"/>
                </a:cubicBezTo>
                <a:cubicBezTo>
                  <a:pt x="271" y="168"/>
                  <a:pt x="270" y="171"/>
                  <a:pt x="268" y="174"/>
                </a:cubicBezTo>
                <a:cubicBezTo>
                  <a:pt x="268" y="176"/>
                  <a:pt x="267" y="177"/>
                  <a:pt x="266" y="179"/>
                </a:cubicBezTo>
                <a:cubicBezTo>
                  <a:pt x="265" y="179"/>
                  <a:pt x="265" y="180"/>
                  <a:pt x="265" y="180"/>
                </a:cubicBezTo>
                <a:cubicBezTo>
                  <a:pt x="264" y="183"/>
                  <a:pt x="262" y="186"/>
                  <a:pt x="259" y="188"/>
                </a:cubicBezTo>
                <a:cubicBezTo>
                  <a:pt x="258" y="189"/>
                  <a:pt x="256" y="190"/>
                  <a:pt x="254" y="191"/>
                </a:cubicBezTo>
                <a:cubicBezTo>
                  <a:pt x="253" y="191"/>
                  <a:pt x="252" y="192"/>
                  <a:pt x="252" y="192"/>
                </a:cubicBezTo>
                <a:cubicBezTo>
                  <a:pt x="249" y="193"/>
                  <a:pt x="247" y="195"/>
                  <a:pt x="245" y="196"/>
                </a:cubicBezTo>
                <a:cubicBezTo>
                  <a:pt x="245" y="196"/>
                  <a:pt x="244" y="196"/>
                  <a:pt x="244" y="197"/>
                </a:cubicBezTo>
                <a:cubicBezTo>
                  <a:pt x="244" y="200"/>
                  <a:pt x="243" y="202"/>
                  <a:pt x="242" y="205"/>
                </a:cubicBezTo>
                <a:cubicBezTo>
                  <a:pt x="242" y="205"/>
                  <a:pt x="242" y="206"/>
                  <a:pt x="242" y="207"/>
                </a:cubicBezTo>
                <a:cubicBezTo>
                  <a:pt x="241" y="209"/>
                  <a:pt x="240" y="211"/>
                  <a:pt x="238" y="213"/>
                </a:cubicBezTo>
                <a:cubicBezTo>
                  <a:pt x="236" y="216"/>
                  <a:pt x="233" y="217"/>
                  <a:pt x="230" y="218"/>
                </a:cubicBezTo>
                <a:cubicBezTo>
                  <a:pt x="227" y="219"/>
                  <a:pt x="225" y="218"/>
                  <a:pt x="223" y="216"/>
                </a:cubicBezTo>
                <a:cubicBezTo>
                  <a:pt x="222" y="214"/>
                  <a:pt x="221" y="211"/>
                  <a:pt x="220" y="209"/>
                </a:cubicBezTo>
                <a:cubicBezTo>
                  <a:pt x="220" y="207"/>
                  <a:pt x="219" y="205"/>
                  <a:pt x="219" y="203"/>
                </a:cubicBezTo>
                <a:cubicBezTo>
                  <a:pt x="218" y="203"/>
                  <a:pt x="218" y="203"/>
                  <a:pt x="218" y="203"/>
                </a:cubicBezTo>
                <a:cubicBezTo>
                  <a:pt x="214" y="204"/>
                  <a:pt x="210" y="204"/>
                  <a:pt x="206" y="205"/>
                </a:cubicBezTo>
                <a:cubicBezTo>
                  <a:pt x="203" y="206"/>
                  <a:pt x="200" y="206"/>
                  <a:pt x="198" y="207"/>
                </a:cubicBezTo>
                <a:cubicBezTo>
                  <a:pt x="194" y="208"/>
                  <a:pt x="190" y="208"/>
                  <a:pt x="186" y="209"/>
                </a:cubicBezTo>
                <a:cubicBezTo>
                  <a:pt x="186" y="209"/>
                  <a:pt x="185" y="209"/>
                  <a:pt x="185" y="209"/>
                </a:cubicBezTo>
                <a:cubicBezTo>
                  <a:pt x="184" y="209"/>
                  <a:pt x="184" y="209"/>
                  <a:pt x="183" y="209"/>
                </a:cubicBezTo>
                <a:cubicBezTo>
                  <a:pt x="183" y="209"/>
                  <a:pt x="182" y="209"/>
                  <a:pt x="181" y="209"/>
                </a:cubicBezTo>
                <a:cubicBezTo>
                  <a:pt x="177" y="209"/>
                  <a:pt x="173" y="209"/>
                  <a:pt x="169" y="209"/>
                </a:cubicBezTo>
                <a:cubicBezTo>
                  <a:pt x="163" y="209"/>
                  <a:pt x="158" y="209"/>
                  <a:pt x="152" y="210"/>
                </a:cubicBezTo>
                <a:cubicBezTo>
                  <a:pt x="146" y="210"/>
                  <a:pt x="140" y="211"/>
                  <a:pt x="134" y="210"/>
                </a:cubicBezTo>
                <a:cubicBezTo>
                  <a:pt x="127" y="210"/>
                  <a:pt x="120" y="209"/>
                  <a:pt x="113" y="207"/>
                </a:cubicBezTo>
                <a:cubicBezTo>
                  <a:pt x="112" y="207"/>
                  <a:pt x="112" y="207"/>
                  <a:pt x="111" y="207"/>
                </a:cubicBezTo>
                <a:cubicBezTo>
                  <a:pt x="110" y="208"/>
                  <a:pt x="108" y="208"/>
                  <a:pt x="107" y="206"/>
                </a:cubicBezTo>
                <a:cubicBezTo>
                  <a:pt x="107" y="207"/>
                  <a:pt x="107" y="207"/>
                  <a:pt x="107" y="208"/>
                </a:cubicBezTo>
                <a:cubicBezTo>
                  <a:pt x="107" y="211"/>
                  <a:pt x="106" y="214"/>
                  <a:pt x="103" y="216"/>
                </a:cubicBezTo>
                <a:cubicBezTo>
                  <a:pt x="103" y="216"/>
                  <a:pt x="103" y="217"/>
                  <a:pt x="102" y="217"/>
                </a:cubicBezTo>
                <a:cubicBezTo>
                  <a:pt x="102" y="218"/>
                  <a:pt x="102" y="218"/>
                  <a:pt x="102" y="219"/>
                </a:cubicBezTo>
                <a:cubicBezTo>
                  <a:pt x="100" y="221"/>
                  <a:pt x="98" y="222"/>
                  <a:pt x="95" y="222"/>
                </a:cubicBezTo>
                <a:cubicBezTo>
                  <a:pt x="93" y="222"/>
                  <a:pt x="92" y="222"/>
                  <a:pt x="90" y="221"/>
                </a:cubicBezTo>
                <a:cubicBezTo>
                  <a:pt x="88" y="221"/>
                  <a:pt x="87" y="220"/>
                  <a:pt x="85" y="219"/>
                </a:cubicBezTo>
                <a:cubicBezTo>
                  <a:pt x="84" y="218"/>
                  <a:pt x="84" y="217"/>
                  <a:pt x="84" y="215"/>
                </a:cubicBezTo>
                <a:cubicBezTo>
                  <a:pt x="84" y="214"/>
                  <a:pt x="84" y="213"/>
                  <a:pt x="84" y="213"/>
                </a:cubicBezTo>
                <a:cubicBezTo>
                  <a:pt x="84" y="210"/>
                  <a:pt x="84" y="206"/>
                  <a:pt x="83" y="203"/>
                </a:cubicBezTo>
                <a:cubicBezTo>
                  <a:pt x="83" y="202"/>
                  <a:pt x="83" y="200"/>
                  <a:pt x="83" y="199"/>
                </a:cubicBezTo>
                <a:cubicBezTo>
                  <a:pt x="82" y="199"/>
                  <a:pt x="81" y="198"/>
                  <a:pt x="80" y="198"/>
                </a:cubicBezTo>
                <a:cubicBezTo>
                  <a:pt x="80" y="197"/>
                  <a:pt x="80" y="196"/>
                  <a:pt x="80" y="196"/>
                </a:cubicBezTo>
                <a:cubicBezTo>
                  <a:pt x="81" y="196"/>
                  <a:pt x="81" y="195"/>
                  <a:pt x="81" y="195"/>
                </a:cubicBezTo>
                <a:cubicBezTo>
                  <a:pt x="80" y="194"/>
                  <a:pt x="79" y="193"/>
                  <a:pt x="78" y="193"/>
                </a:cubicBezTo>
                <a:cubicBezTo>
                  <a:pt x="77" y="193"/>
                  <a:pt x="77" y="193"/>
                  <a:pt x="77" y="193"/>
                </a:cubicBezTo>
                <a:cubicBezTo>
                  <a:pt x="76" y="194"/>
                  <a:pt x="75" y="195"/>
                  <a:pt x="74" y="195"/>
                </a:cubicBezTo>
                <a:cubicBezTo>
                  <a:pt x="71" y="196"/>
                  <a:pt x="69" y="197"/>
                  <a:pt x="66" y="197"/>
                </a:cubicBezTo>
                <a:cubicBezTo>
                  <a:pt x="64" y="198"/>
                  <a:pt x="62" y="199"/>
                  <a:pt x="60" y="199"/>
                </a:cubicBezTo>
                <a:cubicBezTo>
                  <a:pt x="57" y="199"/>
                  <a:pt x="53" y="199"/>
                  <a:pt x="50" y="199"/>
                </a:cubicBezTo>
                <a:cubicBezTo>
                  <a:pt x="49" y="200"/>
                  <a:pt x="48" y="200"/>
                  <a:pt x="47" y="200"/>
                </a:cubicBezTo>
                <a:cubicBezTo>
                  <a:pt x="47" y="201"/>
                  <a:pt x="47" y="203"/>
                  <a:pt x="46" y="204"/>
                </a:cubicBezTo>
                <a:cubicBezTo>
                  <a:pt x="45" y="209"/>
                  <a:pt x="42" y="213"/>
                  <a:pt x="38" y="216"/>
                </a:cubicBezTo>
                <a:cubicBezTo>
                  <a:pt x="34" y="218"/>
                  <a:pt x="30" y="219"/>
                  <a:pt x="26" y="220"/>
                </a:cubicBezTo>
                <a:cubicBezTo>
                  <a:pt x="25" y="220"/>
                  <a:pt x="25" y="220"/>
                  <a:pt x="24" y="220"/>
                </a:cubicBezTo>
                <a:cubicBezTo>
                  <a:pt x="23" y="220"/>
                  <a:pt x="21" y="220"/>
                  <a:pt x="20" y="220"/>
                </a:cubicBezTo>
                <a:cubicBezTo>
                  <a:pt x="16" y="219"/>
                  <a:pt x="13" y="214"/>
                  <a:pt x="16" y="210"/>
                </a:cubicBezTo>
                <a:cubicBezTo>
                  <a:pt x="18" y="208"/>
                  <a:pt x="20" y="206"/>
                  <a:pt x="22" y="204"/>
                </a:cubicBezTo>
                <a:cubicBezTo>
                  <a:pt x="27" y="202"/>
                  <a:pt x="32" y="200"/>
                  <a:pt x="38" y="198"/>
                </a:cubicBezTo>
                <a:cubicBezTo>
                  <a:pt x="38" y="198"/>
                  <a:pt x="38" y="198"/>
                  <a:pt x="39" y="198"/>
                </a:cubicBezTo>
                <a:cubicBezTo>
                  <a:pt x="39" y="198"/>
                  <a:pt x="39" y="198"/>
                  <a:pt x="39" y="198"/>
                </a:cubicBezTo>
                <a:cubicBezTo>
                  <a:pt x="39" y="194"/>
                  <a:pt x="37" y="191"/>
                  <a:pt x="34" y="188"/>
                </a:cubicBezTo>
                <a:cubicBezTo>
                  <a:pt x="34" y="189"/>
                  <a:pt x="33" y="189"/>
                  <a:pt x="33" y="189"/>
                </a:cubicBezTo>
                <a:cubicBezTo>
                  <a:pt x="29" y="194"/>
                  <a:pt x="23" y="197"/>
                  <a:pt x="16" y="198"/>
                </a:cubicBezTo>
                <a:cubicBezTo>
                  <a:pt x="15" y="198"/>
                  <a:pt x="14" y="198"/>
                  <a:pt x="14" y="198"/>
                </a:cubicBezTo>
                <a:cubicBezTo>
                  <a:pt x="13" y="198"/>
                  <a:pt x="11" y="198"/>
                  <a:pt x="10" y="198"/>
                </a:cubicBezTo>
                <a:cubicBezTo>
                  <a:pt x="9" y="198"/>
                  <a:pt x="8" y="198"/>
                  <a:pt x="7" y="198"/>
                </a:cubicBezTo>
                <a:cubicBezTo>
                  <a:pt x="4" y="198"/>
                  <a:pt x="2" y="197"/>
                  <a:pt x="1" y="194"/>
                </a:cubicBezTo>
                <a:cubicBezTo>
                  <a:pt x="0" y="192"/>
                  <a:pt x="1" y="190"/>
                  <a:pt x="3" y="188"/>
                </a:cubicBezTo>
                <a:cubicBezTo>
                  <a:pt x="5" y="186"/>
                  <a:pt x="8" y="184"/>
                  <a:pt x="11" y="183"/>
                </a:cubicBezTo>
                <a:cubicBezTo>
                  <a:pt x="13" y="182"/>
                  <a:pt x="15" y="182"/>
                  <a:pt x="16" y="181"/>
                </a:cubicBezTo>
                <a:cubicBezTo>
                  <a:pt x="19" y="181"/>
                  <a:pt x="21" y="181"/>
                  <a:pt x="23" y="181"/>
                </a:cubicBezTo>
                <a:cubicBezTo>
                  <a:pt x="27" y="180"/>
                  <a:pt x="31" y="180"/>
                  <a:pt x="34" y="182"/>
                </a:cubicBezTo>
                <a:cubicBezTo>
                  <a:pt x="36" y="179"/>
                  <a:pt x="36" y="176"/>
                  <a:pt x="35" y="173"/>
                </a:cubicBezTo>
                <a:cubicBezTo>
                  <a:pt x="35" y="173"/>
                  <a:pt x="35" y="173"/>
                  <a:pt x="34" y="174"/>
                </a:cubicBezTo>
                <a:cubicBezTo>
                  <a:pt x="32" y="175"/>
                  <a:pt x="30" y="175"/>
                  <a:pt x="27" y="175"/>
                </a:cubicBezTo>
                <a:cubicBezTo>
                  <a:pt x="22" y="176"/>
                  <a:pt x="18" y="174"/>
                  <a:pt x="15" y="169"/>
                </a:cubicBezTo>
                <a:cubicBezTo>
                  <a:pt x="14" y="168"/>
                  <a:pt x="13" y="167"/>
                  <a:pt x="13" y="165"/>
                </a:cubicBezTo>
                <a:cubicBezTo>
                  <a:pt x="13" y="164"/>
                  <a:pt x="13" y="162"/>
                  <a:pt x="14" y="161"/>
                </a:cubicBezTo>
                <a:cubicBezTo>
                  <a:pt x="17" y="159"/>
                  <a:pt x="21" y="158"/>
                  <a:pt x="25" y="158"/>
                </a:cubicBezTo>
                <a:cubicBezTo>
                  <a:pt x="26" y="159"/>
                  <a:pt x="27" y="159"/>
                  <a:pt x="28" y="159"/>
                </a:cubicBezTo>
                <a:cubicBezTo>
                  <a:pt x="32" y="160"/>
                  <a:pt x="36" y="162"/>
                  <a:pt x="37" y="167"/>
                </a:cubicBezTo>
                <a:cubicBezTo>
                  <a:pt x="37" y="167"/>
                  <a:pt x="37" y="167"/>
                  <a:pt x="37" y="168"/>
                </a:cubicBezTo>
                <a:cubicBezTo>
                  <a:pt x="37" y="168"/>
                  <a:pt x="37" y="168"/>
                  <a:pt x="37" y="168"/>
                </a:cubicBezTo>
                <a:cubicBezTo>
                  <a:pt x="38" y="168"/>
                  <a:pt x="38" y="168"/>
                  <a:pt x="38" y="167"/>
                </a:cubicBezTo>
                <a:cubicBezTo>
                  <a:pt x="41" y="165"/>
                  <a:pt x="43" y="161"/>
                  <a:pt x="45" y="157"/>
                </a:cubicBezTo>
                <a:cubicBezTo>
                  <a:pt x="45" y="154"/>
                  <a:pt x="45" y="152"/>
                  <a:pt x="44" y="149"/>
                </a:cubicBezTo>
                <a:cubicBezTo>
                  <a:pt x="43" y="147"/>
                  <a:pt x="42" y="146"/>
                  <a:pt x="42" y="144"/>
                </a:cubicBezTo>
                <a:cubicBezTo>
                  <a:pt x="42" y="144"/>
                  <a:pt x="41" y="144"/>
                  <a:pt x="41" y="143"/>
                </a:cubicBezTo>
                <a:cubicBezTo>
                  <a:pt x="40" y="142"/>
                  <a:pt x="40" y="142"/>
                  <a:pt x="39" y="143"/>
                </a:cubicBezTo>
                <a:cubicBezTo>
                  <a:pt x="35" y="145"/>
                  <a:pt x="31" y="147"/>
                  <a:pt x="26" y="147"/>
                </a:cubicBezTo>
                <a:cubicBezTo>
                  <a:pt x="24" y="148"/>
                  <a:pt x="22" y="148"/>
                  <a:pt x="21" y="147"/>
                </a:cubicBezTo>
                <a:cubicBezTo>
                  <a:pt x="18" y="146"/>
                  <a:pt x="16" y="144"/>
                  <a:pt x="16" y="141"/>
                </a:cubicBezTo>
                <a:cubicBezTo>
                  <a:pt x="16" y="140"/>
                  <a:pt x="16" y="139"/>
                  <a:pt x="16" y="138"/>
                </a:cubicBezTo>
                <a:cubicBezTo>
                  <a:pt x="18" y="136"/>
                  <a:pt x="20" y="135"/>
                  <a:pt x="22" y="134"/>
                </a:cubicBezTo>
                <a:cubicBezTo>
                  <a:pt x="26" y="133"/>
                  <a:pt x="30" y="133"/>
                  <a:pt x="34" y="135"/>
                </a:cubicBezTo>
                <a:cubicBezTo>
                  <a:pt x="36" y="136"/>
                  <a:pt x="38" y="137"/>
                  <a:pt x="41" y="139"/>
                </a:cubicBezTo>
                <a:close/>
                <a:moveTo>
                  <a:pt x="255" y="107"/>
                </a:moveTo>
                <a:cubicBezTo>
                  <a:pt x="255" y="107"/>
                  <a:pt x="255" y="106"/>
                  <a:pt x="254" y="106"/>
                </a:cubicBezTo>
                <a:cubicBezTo>
                  <a:pt x="254" y="106"/>
                  <a:pt x="254" y="105"/>
                  <a:pt x="254" y="105"/>
                </a:cubicBezTo>
                <a:cubicBezTo>
                  <a:pt x="253" y="103"/>
                  <a:pt x="252" y="102"/>
                  <a:pt x="251" y="100"/>
                </a:cubicBezTo>
                <a:cubicBezTo>
                  <a:pt x="248" y="96"/>
                  <a:pt x="245" y="92"/>
                  <a:pt x="242" y="88"/>
                </a:cubicBezTo>
                <a:cubicBezTo>
                  <a:pt x="240" y="83"/>
                  <a:pt x="237" y="79"/>
                  <a:pt x="233" y="76"/>
                </a:cubicBezTo>
                <a:cubicBezTo>
                  <a:pt x="232" y="75"/>
                  <a:pt x="231" y="73"/>
                  <a:pt x="230" y="72"/>
                </a:cubicBezTo>
                <a:cubicBezTo>
                  <a:pt x="229" y="70"/>
                  <a:pt x="228" y="68"/>
                  <a:pt x="227" y="66"/>
                </a:cubicBezTo>
                <a:cubicBezTo>
                  <a:pt x="227" y="66"/>
                  <a:pt x="226" y="66"/>
                  <a:pt x="226" y="65"/>
                </a:cubicBezTo>
                <a:cubicBezTo>
                  <a:pt x="226" y="67"/>
                  <a:pt x="226" y="68"/>
                  <a:pt x="227" y="69"/>
                </a:cubicBezTo>
                <a:cubicBezTo>
                  <a:pt x="228" y="70"/>
                  <a:pt x="228" y="72"/>
                  <a:pt x="229" y="73"/>
                </a:cubicBezTo>
                <a:cubicBezTo>
                  <a:pt x="231" y="76"/>
                  <a:pt x="232" y="79"/>
                  <a:pt x="234" y="82"/>
                </a:cubicBezTo>
                <a:cubicBezTo>
                  <a:pt x="235" y="82"/>
                  <a:pt x="236" y="83"/>
                  <a:pt x="236" y="84"/>
                </a:cubicBezTo>
                <a:cubicBezTo>
                  <a:pt x="238" y="86"/>
                  <a:pt x="240" y="87"/>
                  <a:pt x="241" y="89"/>
                </a:cubicBezTo>
                <a:cubicBezTo>
                  <a:pt x="246" y="94"/>
                  <a:pt x="250" y="100"/>
                  <a:pt x="254" y="105"/>
                </a:cubicBezTo>
                <a:cubicBezTo>
                  <a:pt x="254" y="105"/>
                  <a:pt x="254" y="106"/>
                  <a:pt x="254" y="106"/>
                </a:cubicBezTo>
                <a:cubicBezTo>
                  <a:pt x="255" y="106"/>
                  <a:pt x="255" y="106"/>
                  <a:pt x="255" y="107"/>
                </a:cubicBezTo>
                <a:cubicBezTo>
                  <a:pt x="255" y="107"/>
                  <a:pt x="255" y="107"/>
                  <a:pt x="255" y="108"/>
                </a:cubicBezTo>
                <a:cubicBezTo>
                  <a:pt x="259" y="114"/>
                  <a:pt x="262" y="120"/>
                  <a:pt x="265" y="127"/>
                </a:cubicBezTo>
                <a:cubicBezTo>
                  <a:pt x="265" y="127"/>
                  <a:pt x="266" y="127"/>
                  <a:pt x="266" y="127"/>
                </a:cubicBezTo>
                <a:cubicBezTo>
                  <a:pt x="265" y="124"/>
                  <a:pt x="264" y="122"/>
                  <a:pt x="263" y="119"/>
                </a:cubicBezTo>
                <a:cubicBezTo>
                  <a:pt x="261" y="115"/>
                  <a:pt x="258" y="111"/>
                  <a:pt x="256" y="108"/>
                </a:cubicBezTo>
                <a:cubicBezTo>
                  <a:pt x="256" y="107"/>
                  <a:pt x="255" y="107"/>
                  <a:pt x="255" y="107"/>
                </a:cubicBezTo>
                <a:close/>
                <a:moveTo>
                  <a:pt x="134" y="189"/>
                </a:moveTo>
                <a:cubicBezTo>
                  <a:pt x="138" y="191"/>
                  <a:pt x="141" y="193"/>
                  <a:pt x="145" y="194"/>
                </a:cubicBezTo>
                <a:cubicBezTo>
                  <a:pt x="147" y="190"/>
                  <a:pt x="149" y="186"/>
                  <a:pt x="150" y="182"/>
                </a:cubicBezTo>
                <a:cubicBezTo>
                  <a:pt x="150" y="182"/>
                  <a:pt x="149" y="182"/>
                  <a:pt x="149" y="182"/>
                </a:cubicBezTo>
                <a:cubicBezTo>
                  <a:pt x="147" y="182"/>
                  <a:pt x="145" y="181"/>
                  <a:pt x="144" y="181"/>
                </a:cubicBezTo>
                <a:cubicBezTo>
                  <a:pt x="143" y="181"/>
                  <a:pt x="143" y="180"/>
                  <a:pt x="142" y="180"/>
                </a:cubicBezTo>
                <a:cubicBezTo>
                  <a:pt x="141" y="178"/>
                  <a:pt x="142" y="176"/>
                  <a:pt x="144" y="176"/>
                </a:cubicBezTo>
                <a:cubicBezTo>
                  <a:pt x="145" y="176"/>
                  <a:pt x="146" y="176"/>
                  <a:pt x="146" y="177"/>
                </a:cubicBezTo>
                <a:cubicBezTo>
                  <a:pt x="146" y="177"/>
                  <a:pt x="147" y="177"/>
                  <a:pt x="147" y="177"/>
                </a:cubicBezTo>
                <a:cubicBezTo>
                  <a:pt x="148" y="178"/>
                  <a:pt x="150" y="179"/>
                  <a:pt x="151" y="180"/>
                </a:cubicBezTo>
                <a:cubicBezTo>
                  <a:pt x="151" y="179"/>
                  <a:pt x="152" y="179"/>
                  <a:pt x="152" y="179"/>
                </a:cubicBezTo>
                <a:cubicBezTo>
                  <a:pt x="152" y="178"/>
                  <a:pt x="152" y="177"/>
                  <a:pt x="153" y="176"/>
                </a:cubicBezTo>
                <a:cubicBezTo>
                  <a:pt x="153" y="175"/>
                  <a:pt x="154" y="175"/>
                  <a:pt x="155" y="175"/>
                </a:cubicBezTo>
                <a:cubicBezTo>
                  <a:pt x="157" y="175"/>
                  <a:pt x="158" y="177"/>
                  <a:pt x="157" y="179"/>
                </a:cubicBezTo>
                <a:cubicBezTo>
                  <a:pt x="156" y="180"/>
                  <a:pt x="156" y="180"/>
                  <a:pt x="155" y="181"/>
                </a:cubicBezTo>
                <a:cubicBezTo>
                  <a:pt x="159" y="182"/>
                  <a:pt x="163" y="183"/>
                  <a:pt x="166" y="183"/>
                </a:cubicBezTo>
                <a:cubicBezTo>
                  <a:pt x="167" y="182"/>
                  <a:pt x="167" y="180"/>
                  <a:pt x="168" y="179"/>
                </a:cubicBezTo>
                <a:cubicBezTo>
                  <a:pt x="168" y="178"/>
                  <a:pt x="169" y="177"/>
                  <a:pt x="169" y="176"/>
                </a:cubicBezTo>
                <a:cubicBezTo>
                  <a:pt x="170" y="175"/>
                  <a:pt x="171" y="175"/>
                  <a:pt x="172" y="175"/>
                </a:cubicBezTo>
                <a:cubicBezTo>
                  <a:pt x="173" y="175"/>
                  <a:pt x="173" y="176"/>
                  <a:pt x="174" y="177"/>
                </a:cubicBezTo>
                <a:cubicBezTo>
                  <a:pt x="174" y="178"/>
                  <a:pt x="174" y="179"/>
                  <a:pt x="173" y="179"/>
                </a:cubicBezTo>
                <a:cubicBezTo>
                  <a:pt x="172" y="181"/>
                  <a:pt x="171" y="182"/>
                  <a:pt x="170" y="183"/>
                </a:cubicBezTo>
                <a:cubicBezTo>
                  <a:pt x="170" y="183"/>
                  <a:pt x="170" y="183"/>
                  <a:pt x="170" y="184"/>
                </a:cubicBezTo>
                <a:cubicBezTo>
                  <a:pt x="173" y="184"/>
                  <a:pt x="177" y="185"/>
                  <a:pt x="180" y="185"/>
                </a:cubicBezTo>
                <a:cubicBezTo>
                  <a:pt x="180" y="184"/>
                  <a:pt x="181" y="184"/>
                  <a:pt x="181" y="184"/>
                </a:cubicBezTo>
                <a:cubicBezTo>
                  <a:pt x="181" y="181"/>
                  <a:pt x="182" y="179"/>
                  <a:pt x="183" y="177"/>
                </a:cubicBezTo>
                <a:cubicBezTo>
                  <a:pt x="183" y="176"/>
                  <a:pt x="184" y="175"/>
                  <a:pt x="185" y="175"/>
                </a:cubicBezTo>
                <a:cubicBezTo>
                  <a:pt x="186" y="175"/>
                  <a:pt x="187" y="175"/>
                  <a:pt x="187" y="176"/>
                </a:cubicBezTo>
                <a:cubicBezTo>
                  <a:pt x="188" y="177"/>
                  <a:pt x="188" y="178"/>
                  <a:pt x="187" y="179"/>
                </a:cubicBezTo>
                <a:cubicBezTo>
                  <a:pt x="186" y="180"/>
                  <a:pt x="185" y="182"/>
                  <a:pt x="184" y="184"/>
                </a:cubicBezTo>
                <a:cubicBezTo>
                  <a:pt x="184" y="184"/>
                  <a:pt x="184" y="184"/>
                  <a:pt x="183" y="185"/>
                </a:cubicBezTo>
                <a:cubicBezTo>
                  <a:pt x="184" y="185"/>
                  <a:pt x="184" y="185"/>
                  <a:pt x="184" y="185"/>
                </a:cubicBezTo>
                <a:cubicBezTo>
                  <a:pt x="189" y="185"/>
                  <a:pt x="193" y="184"/>
                  <a:pt x="198" y="183"/>
                </a:cubicBezTo>
                <a:cubicBezTo>
                  <a:pt x="198" y="183"/>
                  <a:pt x="199" y="182"/>
                  <a:pt x="199" y="182"/>
                </a:cubicBezTo>
                <a:cubicBezTo>
                  <a:pt x="199" y="180"/>
                  <a:pt x="200" y="179"/>
                  <a:pt x="200" y="177"/>
                </a:cubicBezTo>
                <a:cubicBezTo>
                  <a:pt x="201" y="175"/>
                  <a:pt x="201" y="173"/>
                  <a:pt x="202" y="171"/>
                </a:cubicBezTo>
                <a:cubicBezTo>
                  <a:pt x="202" y="170"/>
                  <a:pt x="203" y="169"/>
                  <a:pt x="204" y="169"/>
                </a:cubicBezTo>
                <a:cubicBezTo>
                  <a:pt x="204" y="169"/>
                  <a:pt x="204" y="169"/>
                  <a:pt x="205" y="169"/>
                </a:cubicBezTo>
                <a:cubicBezTo>
                  <a:pt x="205" y="169"/>
                  <a:pt x="204" y="168"/>
                  <a:pt x="204" y="168"/>
                </a:cubicBezTo>
                <a:cubicBezTo>
                  <a:pt x="204" y="166"/>
                  <a:pt x="205" y="165"/>
                  <a:pt x="207" y="165"/>
                </a:cubicBezTo>
                <a:cubicBezTo>
                  <a:pt x="208" y="165"/>
                  <a:pt x="209" y="165"/>
                  <a:pt x="210" y="165"/>
                </a:cubicBezTo>
                <a:cubicBezTo>
                  <a:pt x="211" y="165"/>
                  <a:pt x="213" y="164"/>
                  <a:pt x="214" y="164"/>
                </a:cubicBezTo>
                <a:cubicBezTo>
                  <a:pt x="215" y="164"/>
                  <a:pt x="216" y="164"/>
                  <a:pt x="216" y="163"/>
                </a:cubicBezTo>
                <a:cubicBezTo>
                  <a:pt x="216" y="162"/>
                  <a:pt x="217" y="161"/>
                  <a:pt x="218" y="161"/>
                </a:cubicBezTo>
                <a:cubicBezTo>
                  <a:pt x="219" y="161"/>
                  <a:pt x="219" y="161"/>
                  <a:pt x="220" y="160"/>
                </a:cubicBezTo>
                <a:cubicBezTo>
                  <a:pt x="223" y="157"/>
                  <a:pt x="225" y="154"/>
                  <a:pt x="228" y="150"/>
                </a:cubicBezTo>
                <a:cubicBezTo>
                  <a:pt x="229" y="147"/>
                  <a:pt x="231" y="143"/>
                  <a:pt x="232" y="140"/>
                </a:cubicBezTo>
                <a:cubicBezTo>
                  <a:pt x="234" y="136"/>
                  <a:pt x="235" y="132"/>
                  <a:pt x="235" y="128"/>
                </a:cubicBezTo>
                <a:cubicBezTo>
                  <a:pt x="235" y="124"/>
                  <a:pt x="236" y="120"/>
                  <a:pt x="235" y="115"/>
                </a:cubicBezTo>
                <a:cubicBezTo>
                  <a:pt x="235" y="115"/>
                  <a:pt x="235" y="115"/>
                  <a:pt x="235" y="114"/>
                </a:cubicBezTo>
                <a:cubicBezTo>
                  <a:pt x="235" y="113"/>
                  <a:pt x="236" y="111"/>
                  <a:pt x="237" y="111"/>
                </a:cubicBezTo>
                <a:cubicBezTo>
                  <a:pt x="239" y="111"/>
                  <a:pt x="240" y="112"/>
                  <a:pt x="240" y="114"/>
                </a:cubicBezTo>
                <a:cubicBezTo>
                  <a:pt x="240" y="114"/>
                  <a:pt x="240" y="114"/>
                  <a:pt x="240" y="115"/>
                </a:cubicBezTo>
                <a:cubicBezTo>
                  <a:pt x="240" y="120"/>
                  <a:pt x="239" y="125"/>
                  <a:pt x="238" y="130"/>
                </a:cubicBezTo>
                <a:cubicBezTo>
                  <a:pt x="237" y="135"/>
                  <a:pt x="235" y="140"/>
                  <a:pt x="233" y="144"/>
                </a:cubicBezTo>
                <a:cubicBezTo>
                  <a:pt x="232" y="147"/>
                  <a:pt x="230" y="150"/>
                  <a:pt x="229" y="153"/>
                </a:cubicBezTo>
                <a:cubicBezTo>
                  <a:pt x="227" y="156"/>
                  <a:pt x="225" y="159"/>
                  <a:pt x="222" y="162"/>
                </a:cubicBezTo>
                <a:cubicBezTo>
                  <a:pt x="221" y="163"/>
                  <a:pt x="220" y="163"/>
                  <a:pt x="220" y="164"/>
                </a:cubicBezTo>
                <a:cubicBezTo>
                  <a:pt x="219" y="167"/>
                  <a:pt x="218" y="170"/>
                  <a:pt x="217" y="173"/>
                </a:cubicBezTo>
                <a:cubicBezTo>
                  <a:pt x="217" y="174"/>
                  <a:pt x="216" y="174"/>
                  <a:pt x="216" y="175"/>
                </a:cubicBezTo>
                <a:cubicBezTo>
                  <a:pt x="217" y="175"/>
                  <a:pt x="217" y="175"/>
                  <a:pt x="217" y="175"/>
                </a:cubicBezTo>
                <a:cubicBezTo>
                  <a:pt x="221" y="172"/>
                  <a:pt x="225" y="169"/>
                  <a:pt x="228" y="165"/>
                </a:cubicBezTo>
                <a:cubicBezTo>
                  <a:pt x="228" y="165"/>
                  <a:pt x="228" y="164"/>
                  <a:pt x="228" y="164"/>
                </a:cubicBezTo>
                <a:cubicBezTo>
                  <a:pt x="228" y="162"/>
                  <a:pt x="228" y="160"/>
                  <a:pt x="228" y="158"/>
                </a:cubicBezTo>
                <a:cubicBezTo>
                  <a:pt x="228" y="158"/>
                  <a:pt x="228" y="157"/>
                  <a:pt x="229" y="157"/>
                </a:cubicBezTo>
                <a:cubicBezTo>
                  <a:pt x="229" y="156"/>
                  <a:pt x="230" y="155"/>
                  <a:pt x="231" y="155"/>
                </a:cubicBezTo>
                <a:cubicBezTo>
                  <a:pt x="232" y="155"/>
                  <a:pt x="233" y="155"/>
                  <a:pt x="233" y="156"/>
                </a:cubicBezTo>
                <a:cubicBezTo>
                  <a:pt x="233" y="157"/>
                  <a:pt x="233" y="157"/>
                  <a:pt x="233" y="157"/>
                </a:cubicBezTo>
                <a:cubicBezTo>
                  <a:pt x="234" y="157"/>
                  <a:pt x="234" y="157"/>
                  <a:pt x="234" y="157"/>
                </a:cubicBezTo>
                <a:cubicBezTo>
                  <a:pt x="236" y="152"/>
                  <a:pt x="238" y="148"/>
                  <a:pt x="239" y="143"/>
                </a:cubicBezTo>
                <a:cubicBezTo>
                  <a:pt x="239" y="141"/>
                  <a:pt x="239" y="140"/>
                  <a:pt x="240" y="138"/>
                </a:cubicBezTo>
                <a:cubicBezTo>
                  <a:pt x="240" y="137"/>
                  <a:pt x="241" y="136"/>
                  <a:pt x="243" y="136"/>
                </a:cubicBezTo>
                <a:cubicBezTo>
                  <a:pt x="244" y="136"/>
                  <a:pt x="245" y="138"/>
                  <a:pt x="245" y="139"/>
                </a:cubicBezTo>
                <a:cubicBezTo>
                  <a:pt x="245" y="140"/>
                  <a:pt x="245" y="140"/>
                  <a:pt x="245" y="140"/>
                </a:cubicBezTo>
                <a:cubicBezTo>
                  <a:pt x="244" y="142"/>
                  <a:pt x="244" y="143"/>
                  <a:pt x="244" y="144"/>
                </a:cubicBezTo>
                <a:cubicBezTo>
                  <a:pt x="246" y="145"/>
                  <a:pt x="246" y="146"/>
                  <a:pt x="246" y="148"/>
                </a:cubicBezTo>
                <a:cubicBezTo>
                  <a:pt x="245" y="153"/>
                  <a:pt x="244" y="159"/>
                  <a:pt x="243" y="164"/>
                </a:cubicBezTo>
                <a:cubicBezTo>
                  <a:pt x="243" y="164"/>
                  <a:pt x="243" y="165"/>
                  <a:pt x="243" y="165"/>
                </a:cubicBezTo>
                <a:cubicBezTo>
                  <a:pt x="244" y="165"/>
                  <a:pt x="244" y="165"/>
                  <a:pt x="244" y="165"/>
                </a:cubicBezTo>
                <a:cubicBezTo>
                  <a:pt x="247" y="162"/>
                  <a:pt x="250" y="158"/>
                  <a:pt x="251" y="153"/>
                </a:cubicBezTo>
                <a:cubicBezTo>
                  <a:pt x="251" y="152"/>
                  <a:pt x="251" y="151"/>
                  <a:pt x="252" y="150"/>
                </a:cubicBezTo>
                <a:cubicBezTo>
                  <a:pt x="252" y="149"/>
                  <a:pt x="252" y="149"/>
                  <a:pt x="252" y="148"/>
                </a:cubicBezTo>
                <a:cubicBezTo>
                  <a:pt x="251" y="145"/>
                  <a:pt x="251" y="141"/>
                  <a:pt x="250" y="138"/>
                </a:cubicBezTo>
                <a:cubicBezTo>
                  <a:pt x="250" y="137"/>
                  <a:pt x="250" y="136"/>
                  <a:pt x="251" y="135"/>
                </a:cubicBezTo>
                <a:cubicBezTo>
                  <a:pt x="252" y="135"/>
                  <a:pt x="253" y="135"/>
                  <a:pt x="254" y="135"/>
                </a:cubicBezTo>
                <a:cubicBezTo>
                  <a:pt x="254" y="135"/>
                  <a:pt x="254" y="135"/>
                  <a:pt x="255" y="135"/>
                </a:cubicBezTo>
                <a:cubicBezTo>
                  <a:pt x="254" y="134"/>
                  <a:pt x="254" y="133"/>
                  <a:pt x="254" y="132"/>
                </a:cubicBezTo>
                <a:cubicBezTo>
                  <a:pt x="253" y="128"/>
                  <a:pt x="251" y="123"/>
                  <a:pt x="249" y="119"/>
                </a:cubicBezTo>
                <a:cubicBezTo>
                  <a:pt x="247" y="114"/>
                  <a:pt x="245" y="108"/>
                  <a:pt x="243" y="102"/>
                </a:cubicBezTo>
                <a:cubicBezTo>
                  <a:pt x="242" y="101"/>
                  <a:pt x="241" y="99"/>
                  <a:pt x="240" y="97"/>
                </a:cubicBezTo>
                <a:cubicBezTo>
                  <a:pt x="238" y="93"/>
                  <a:pt x="235" y="90"/>
                  <a:pt x="232" y="87"/>
                </a:cubicBezTo>
                <a:cubicBezTo>
                  <a:pt x="232" y="86"/>
                  <a:pt x="231" y="86"/>
                  <a:pt x="231" y="85"/>
                </a:cubicBezTo>
                <a:cubicBezTo>
                  <a:pt x="228" y="82"/>
                  <a:pt x="226" y="79"/>
                  <a:pt x="222" y="77"/>
                </a:cubicBezTo>
                <a:cubicBezTo>
                  <a:pt x="220" y="76"/>
                  <a:pt x="219" y="74"/>
                  <a:pt x="217" y="72"/>
                </a:cubicBezTo>
                <a:cubicBezTo>
                  <a:pt x="215" y="69"/>
                  <a:pt x="213" y="66"/>
                  <a:pt x="211" y="63"/>
                </a:cubicBezTo>
                <a:cubicBezTo>
                  <a:pt x="211" y="63"/>
                  <a:pt x="211" y="63"/>
                  <a:pt x="211" y="63"/>
                </a:cubicBezTo>
                <a:cubicBezTo>
                  <a:pt x="211" y="62"/>
                  <a:pt x="210" y="62"/>
                  <a:pt x="210" y="62"/>
                </a:cubicBezTo>
                <a:cubicBezTo>
                  <a:pt x="207" y="61"/>
                  <a:pt x="203" y="61"/>
                  <a:pt x="201" y="60"/>
                </a:cubicBezTo>
                <a:cubicBezTo>
                  <a:pt x="198" y="58"/>
                  <a:pt x="196" y="57"/>
                  <a:pt x="193" y="56"/>
                </a:cubicBezTo>
                <a:cubicBezTo>
                  <a:pt x="191" y="55"/>
                  <a:pt x="189" y="53"/>
                  <a:pt x="188" y="51"/>
                </a:cubicBezTo>
                <a:cubicBezTo>
                  <a:pt x="187" y="50"/>
                  <a:pt x="187" y="49"/>
                  <a:pt x="187" y="48"/>
                </a:cubicBezTo>
                <a:cubicBezTo>
                  <a:pt x="187" y="47"/>
                  <a:pt x="188" y="46"/>
                  <a:pt x="189" y="45"/>
                </a:cubicBezTo>
                <a:cubicBezTo>
                  <a:pt x="190" y="44"/>
                  <a:pt x="190" y="43"/>
                  <a:pt x="190" y="41"/>
                </a:cubicBezTo>
                <a:cubicBezTo>
                  <a:pt x="190" y="41"/>
                  <a:pt x="190" y="41"/>
                  <a:pt x="190" y="41"/>
                </a:cubicBezTo>
                <a:cubicBezTo>
                  <a:pt x="190" y="38"/>
                  <a:pt x="191" y="36"/>
                  <a:pt x="192" y="34"/>
                </a:cubicBezTo>
                <a:cubicBezTo>
                  <a:pt x="194" y="31"/>
                  <a:pt x="196" y="29"/>
                  <a:pt x="199" y="27"/>
                </a:cubicBezTo>
                <a:cubicBezTo>
                  <a:pt x="199" y="27"/>
                  <a:pt x="199" y="26"/>
                  <a:pt x="200" y="26"/>
                </a:cubicBezTo>
                <a:cubicBezTo>
                  <a:pt x="199" y="26"/>
                  <a:pt x="199" y="26"/>
                  <a:pt x="198" y="26"/>
                </a:cubicBezTo>
                <a:cubicBezTo>
                  <a:pt x="197" y="25"/>
                  <a:pt x="196" y="25"/>
                  <a:pt x="195" y="25"/>
                </a:cubicBezTo>
                <a:cubicBezTo>
                  <a:pt x="192" y="25"/>
                  <a:pt x="188" y="25"/>
                  <a:pt x="185" y="25"/>
                </a:cubicBezTo>
                <a:cubicBezTo>
                  <a:pt x="185" y="25"/>
                  <a:pt x="184" y="26"/>
                  <a:pt x="184" y="26"/>
                </a:cubicBezTo>
                <a:cubicBezTo>
                  <a:pt x="186" y="27"/>
                  <a:pt x="187" y="29"/>
                  <a:pt x="188" y="31"/>
                </a:cubicBezTo>
                <a:cubicBezTo>
                  <a:pt x="189" y="32"/>
                  <a:pt x="190" y="33"/>
                  <a:pt x="190" y="34"/>
                </a:cubicBezTo>
                <a:cubicBezTo>
                  <a:pt x="191" y="35"/>
                  <a:pt x="190" y="36"/>
                  <a:pt x="189" y="36"/>
                </a:cubicBezTo>
                <a:cubicBezTo>
                  <a:pt x="188" y="37"/>
                  <a:pt x="187" y="36"/>
                  <a:pt x="187" y="35"/>
                </a:cubicBezTo>
                <a:cubicBezTo>
                  <a:pt x="187" y="35"/>
                  <a:pt x="187" y="35"/>
                  <a:pt x="187" y="34"/>
                </a:cubicBezTo>
                <a:cubicBezTo>
                  <a:pt x="187" y="33"/>
                  <a:pt x="186" y="31"/>
                  <a:pt x="185" y="29"/>
                </a:cubicBezTo>
                <a:cubicBezTo>
                  <a:pt x="184" y="29"/>
                  <a:pt x="184" y="28"/>
                  <a:pt x="183" y="27"/>
                </a:cubicBezTo>
                <a:cubicBezTo>
                  <a:pt x="183" y="27"/>
                  <a:pt x="183" y="26"/>
                  <a:pt x="182" y="26"/>
                </a:cubicBezTo>
                <a:cubicBezTo>
                  <a:pt x="182" y="26"/>
                  <a:pt x="181" y="26"/>
                  <a:pt x="181" y="26"/>
                </a:cubicBezTo>
                <a:cubicBezTo>
                  <a:pt x="180" y="27"/>
                  <a:pt x="180" y="27"/>
                  <a:pt x="179" y="26"/>
                </a:cubicBezTo>
                <a:cubicBezTo>
                  <a:pt x="179" y="26"/>
                  <a:pt x="178" y="26"/>
                  <a:pt x="178" y="26"/>
                </a:cubicBezTo>
                <a:cubicBezTo>
                  <a:pt x="177" y="26"/>
                  <a:pt x="175" y="26"/>
                  <a:pt x="173" y="26"/>
                </a:cubicBezTo>
                <a:cubicBezTo>
                  <a:pt x="177" y="28"/>
                  <a:pt x="178" y="32"/>
                  <a:pt x="179" y="35"/>
                </a:cubicBezTo>
                <a:cubicBezTo>
                  <a:pt x="179" y="36"/>
                  <a:pt x="179" y="36"/>
                  <a:pt x="179" y="36"/>
                </a:cubicBezTo>
                <a:cubicBezTo>
                  <a:pt x="180" y="39"/>
                  <a:pt x="181" y="43"/>
                  <a:pt x="181" y="46"/>
                </a:cubicBezTo>
                <a:cubicBezTo>
                  <a:pt x="182" y="47"/>
                  <a:pt x="182" y="47"/>
                  <a:pt x="182" y="48"/>
                </a:cubicBezTo>
                <a:cubicBezTo>
                  <a:pt x="182" y="49"/>
                  <a:pt x="182" y="49"/>
                  <a:pt x="182" y="50"/>
                </a:cubicBezTo>
                <a:cubicBezTo>
                  <a:pt x="181" y="51"/>
                  <a:pt x="180" y="51"/>
                  <a:pt x="179" y="52"/>
                </a:cubicBezTo>
                <a:cubicBezTo>
                  <a:pt x="178" y="52"/>
                  <a:pt x="178" y="51"/>
                  <a:pt x="177" y="50"/>
                </a:cubicBezTo>
                <a:cubicBezTo>
                  <a:pt x="177" y="49"/>
                  <a:pt x="177" y="48"/>
                  <a:pt x="178" y="48"/>
                </a:cubicBezTo>
                <a:cubicBezTo>
                  <a:pt x="178" y="47"/>
                  <a:pt x="178" y="47"/>
                  <a:pt x="178" y="46"/>
                </a:cubicBezTo>
                <a:cubicBezTo>
                  <a:pt x="178" y="44"/>
                  <a:pt x="178" y="42"/>
                  <a:pt x="178" y="40"/>
                </a:cubicBezTo>
                <a:cubicBezTo>
                  <a:pt x="177" y="38"/>
                  <a:pt x="177" y="35"/>
                  <a:pt x="176" y="32"/>
                </a:cubicBezTo>
                <a:cubicBezTo>
                  <a:pt x="175" y="31"/>
                  <a:pt x="174" y="30"/>
                  <a:pt x="173" y="29"/>
                </a:cubicBezTo>
                <a:cubicBezTo>
                  <a:pt x="172" y="28"/>
                  <a:pt x="171" y="28"/>
                  <a:pt x="171" y="29"/>
                </a:cubicBezTo>
                <a:cubicBezTo>
                  <a:pt x="171" y="30"/>
                  <a:pt x="170" y="30"/>
                  <a:pt x="169" y="30"/>
                </a:cubicBezTo>
                <a:cubicBezTo>
                  <a:pt x="168" y="30"/>
                  <a:pt x="167" y="28"/>
                  <a:pt x="167" y="27"/>
                </a:cubicBezTo>
                <a:cubicBezTo>
                  <a:pt x="167" y="27"/>
                  <a:pt x="168" y="27"/>
                  <a:pt x="168" y="26"/>
                </a:cubicBezTo>
                <a:cubicBezTo>
                  <a:pt x="167" y="26"/>
                  <a:pt x="166" y="26"/>
                  <a:pt x="164" y="26"/>
                </a:cubicBezTo>
                <a:cubicBezTo>
                  <a:pt x="166" y="28"/>
                  <a:pt x="168" y="30"/>
                  <a:pt x="168" y="33"/>
                </a:cubicBezTo>
                <a:cubicBezTo>
                  <a:pt x="169" y="35"/>
                  <a:pt x="170" y="37"/>
                  <a:pt x="171" y="39"/>
                </a:cubicBezTo>
                <a:cubicBezTo>
                  <a:pt x="172" y="42"/>
                  <a:pt x="172" y="44"/>
                  <a:pt x="173" y="47"/>
                </a:cubicBezTo>
                <a:cubicBezTo>
                  <a:pt x="173" y="47"/>
                  <a:pt x="174" y="48"/>
                  <a:pt x="174" y="48"/>
                </a:cubicBezTo>
                <a:cubicBezTo>
                  <a:pt x="174" y="49"/>
                  <a:pt x="173" y="50"/>
                  <a:pt x="172" y="50"/>
                </a:cubicBezTo>
                <a:cubicBezTo>
                  <a:pt x="172" y="51"/>
                  <a:pt x="171" y="50"/>
                  <a:pt x="170" y="50"/>
                </a:cubicBezTo>
                <a:cubicBezTo>
                  <a:pt x="170" y="49"/>
                  <a:pt x="169" y="49"/>
                  <a:pt x="170" y="48"/>
                </a:cubicBezTo>
                <a:cubicBezTo>
                  <a:pt x="170" y="47"/>
                  <a:pt x="170" y="47"/>
                  <a:pt x="170" y="47"/>
                </a:cubicBezTo>
                <a:cubicBezTo>
                  <a:pt x="170" y="45"/>
                  <a:pt x="170" y="44"/>
                  <a:pt x="169" y="42"/>
                </a:cubicBezTo>
                <a:cubicBezTo>
                  <a:pt x="169" y="39"/>
                  <a:pt x="168" y="36"/>
                  <a:pt x="166" y="33"/>
                </a:cubicBezTo>
                <a:cubicBezTo>
                  <a:pt x="166" y="31"/>
                  <a:pt x="165" y="30"/>
                  <a:pt x="164" y="29"/>
                </a:cubicBezTo>
                <a:cubicBezTo>
                  <a:pt x="163" y="28"/>
                  <a:pt x="163" y="28"/>
                  <a:pt x="162" y="29"/>
                </a:cubicBezTo>
                <a:cubicBezTo>
                  <a:pt x="162" y="29"/>
                  <a:pt x="162" y="29"/>
                  <a:pt x="161" y="29"/>
                </a:cubicBezTo>
                <a:cubicBezTo>
                  <a:pt x="161" y="28"/>
                  <a:pt x="160" y="28"/>
                  <a:pt x="160" y="28"/>
                </a:cubicBezTo>
                <a:cubicBezTo>
                  <a:pt x="160" y="27"/>
                  <a:pt x="160" y="27"/>
                  <a:pt x="160" y="27"/>
                </a:cubicBezTo>
                <a:cubicBezTo>
                  <a:pt x="159" y="27"/>
                  <a:pt x="158" y="27"/>
                  <a:pt x="157" y="27"/>
                </a:cubicBezTo>
                <a:cubicBezTo>
                  <a:pt x="157" y="28"/>
                  <a:pt x="157" y="29"/>
                  <a:pt x="157" y="30"/>
                </a:cubicBezTo>
                <a:cubicBezTo>
                  <a:pt x="158" y="34"/>
                  <a:pt x="159" y="38"/>
                  <a:pt x="160" y="41"/>
                </a:cubicBezTo>
                <a:cubicBezTo>
                  <a:pt x="161" y="44"/>
                  <a:pt x="161" y="46"/>
                  <a:pt x="161" y="48"/>
                </a:cubicBezTo>
                <a:cubicBezTo>
                  <a:pt x="162" y="49"/>
                  <a:pt x="162" y="51"/>
                  <a:pt x="162" y="52"/>
                </a:cubicBezTo>
                <a:cubicBezTo>
                  <a:pt x="162" y="53"/>
                  <a:pt x="162" y="53"/>
                  <a:pt x="162" y="54"/>
                </a:cubicBezTo>
                <a:cubicBezTo>
                  <a:pt x="162" y="55"/>
                  <a:pt x="161" y="55"/>
                  <a:pt x="161" y="55"/>
                </a:cubicBezTo>
                <a:cubicBezTo>
                  <a:pt x="160" y="55"/>
                  <a:pt x="159" y="55"/>
                  <a:pt x="158" y="54"/>
                </a:cubicBezTo>
                <a:cubicBezTo>
                  <a:pt x="158" y="54"/>
                  <a:pt x="158" y="53"/>
                  <a:pt x="158" y="52"/>
                </a:cubicBezTo>
                <a:cubicBezTo>
                  <a:pt x="159" y="52"/>
                  <a:pt x="159" y="51"/>
                  <a:pt x="159" y="51"/>
                </a:cubicBezTo>
                <a:cubicBezTo>
                  <a:pt x="159" y="48"/>
                  <a:pt x="159" y="46"/>
                  <a:pt x="158" y="44"/>
                </a:cubicBezTo>
                <a:cubicBezTo>
                  <a:pt x="158" y="39"/>
                  <a:pt x="157" y="35"/>
                  <a:pt x="155" y="30"/>
                </a:cubicBezTo>
                <a:cubicBezTo>
                  <a:pt x="154" y="28"/>
                  <a:pt x="154" y="27"/>
                  <a:pt x="151" y="28"/>
                </a:cubicBezTo>
                <a:cubicBezTo>
                  <a:pt x="150" y="28"/>
                  <a:pt x="149" y="28"/>
                  <a:pt x="148" y="28"/>
                </a:cubicBezTo>
                <a:cubicBezTo>
                  <a:pt x="148" y="28"/>
                  <a:pt x="147" y="28"/>
                  <a:pt x="147" y="28"/>
                </a:cubicBezTo>
                <a:cubicBezTo>
                  <a:pt x="147" y="29"/>
                  <a:pt x="147" y="29"/>
                  <a:pt x="148" y="30"/>
                </a:cubicBezTo>
                <a:cubicBezTo>
                  <a:pt x="149" y="33"/>
                  <a:pt x="151" y="37"/>
                  <a:pt x="152" y="41"/>
                </a:cubicBezTo>
                <a:cubicBezTo>
                  <a:pt x="152" y="45"/>
                  <a:pt x="153" y="49"/>
                  <a:pt x="154" y="53"/>
                </a:cubicBezTo>
                <a:cubicBezTo>
                  <a:pt x="154" y="54"/>
                  <a:pt x="154" y="54"/>
                  <a:pt x="154" y="55"/>
                </a:cubicBezTo>
                <a:cubicBezTo>
                  <a:pt x="153" y="56"/>
                  <a:pt x="152" y="57"/>
                  <a:pt x="151" y="57"/>
                </a:cubicBezTo>
                <a:cubicBezTo>
                  <a:pt x="149" y="57"/>
                  <a:pt x="148" y="55"/>
                  <a:pt x="149" y="53"/>
                </a:cubicBezTo>
                <a:cubicBezTo>
                  <a:pt x="150" y="53"/>
                  <a:pt x="150" y="52"/>
                  <a:pt x="150" y="51"/>
                </a:cubicBezTo>
                <a:cubicBezTo>
                  <a:pt x="150" y="49"/>
                  <a:pt x="150" y="46"/>
                  <a:pt x="150" y="44"/>
                </a:cubicBezTo>
                <a:cubicBezTo>
                  <a:pt x="149" y="38"/>
                  <a:pt x="147" y="33"/>
                  <a:pt x="145" y="29"/>
                </a:cubicBezTo>
                <a:cubicBezTo>
                  <a:pt x="145" y="29"/>
                  <a:pt x="144" y="28"/>
                  <a:pt x="144" y="28"/>
                </a:cubicBezTo>
                <a:cubicBezTo>
                  <a:pt x="143" y="28"/>
                  <a:pt x="141" y="29"/>
                  <a:pt x="139" y="29"/>
                </a:cubicBezTo>
                <a:cubicBezTo>
                  <a:pt x="139" y="29"/>
                  <a:pt x="139" y="29"/>
                  <a:pt x="139" y="29"/>
                </a:cubicBezTo>
                <a:cubicBezTo>
                  <a:pt x="141" y="32"/>
                  <a:pt x="141" y="35"/>
                  <a:pt x="142" y="38"/>
                </a:cubicBezTo>
                <a:cubicBezTo>
                  <a:pt x="142" y="41"/>
                  <a:pt x="143" y="45"/>
                  <a:pt x="144" y="48"/>
                </a:cubicBezTo>
                <a:cubicBezTo>
                  <a:pt x="144" y="48"/>
                  <a:pt x="144" y="49"/>
                  <a:pt x="144" y="49"/>
                </a:cubicBezTo>
                <a:cubicBezTo>
                  <a:pt x="143" y="50"/>
                  <a:pt x="142" y="51"/>
                  <a:pt x="140" y="51"/>
                </a:cubicBezTo>
                <a:cubicBezTo>
                  <a:pt x="139" y="50"/>
                  <a:pt x="138" y="49"/>
                  <a:pt x="139" y="48"/>
                </a:cubicBezTo>
                <a:cubicBezTo>
                  <a:pt x="139" y="46"/>
                  <a:pt x="139" y="44"/>
                  <a:pt x="139" y="41"/>
                </a:cubicBezTo>
                <a:cubicBezTo>
                  <a:pt x="139" y="38"/>
                  <a:pt x="139" y="35"/>
                  <a:pt x="138" y="32"/>
                </a:cubicBezTo>
                <a:cubicBezTo>
                  <a:pt x="137" y="31"/>
                  <a:pt x="137" y="30"/>
                  <a:pt x="136" y="29"/>
                </a:cubicBezTo>
                <a:cubicBezTo>
                  <a:pt x="136" y="29"/>
                  <a:pt x="136" y="29"/>
                  <a:pt x="136" y="30"/>
                </a:cubicBezTo>
                <a:cubicBezTo>
                  <a:pt x="135" y="30"/>
                  <a:pt x="134" y="30"/>
                  <a:pt x="133" y="29"/>
                </a:cubicBezTo>
                <a:cubicBezTo>
                  <a:pt x="132" y="28"/>
                  <a:pt x="131" y="29"/>
                  <a:pt x="129" y="29"/>
                </a:cubicBezTo>
                <a:cubicBezTo>
                  <a:pt x="130" y="29"/>
                  <a:pt x="130" y="30"/>
                  <a:pt x="130" y="30"/>
                </a:cubicBezTo>
                <a:cubicBezTo>
                  <a:pt x="132" y="32"/>
                  <a:pt x="133" y="34"/>
                  <a:pt x="134" y="36"/>
                </a:cubicBezTo>
                <a:cubicBezTo>
                  <a:pt x="135" y="39"/>
                  <a:pt x="136" y="41"/>
                  <a:pt x="136" y="44"/>
                </a:cubicBezTo>
                <a:cubicBezTo>
                  <a:pt x="136" y="45"/>
                  <a:pt x="136" y="45"/>
                  <a:pt x="136" y="46"/>
                </a:cubicBezTo>
                <a:cubicBezTo>
                  <a:pt x="136" y="46"/>
                  <a:pt x="137" y="46"/>
                  <a:pt x="137" y="46"/>
                </a:cubicBezTo>
                <a:cubicBezTo>
                  <a:pt x="137" y="48"/>
                  <a:pt x="136" y="49"/>
                  <a:pt x="135" y="49"/>
                </a:cubicBezTo>
                <a:cubicBezTo>
                  <a:pt x="135" y="50"/>
                  <a:pt x="135" y="50"/>
                  <a:pt x="135" y="50"/>
                </a:cubicBezTo>
                <a:cubicBezTo>
                  <a:pt x="135" y="51"/>
                  <a:pt x="135" y="52"/>
                  <a:pt x="135" y="53"/>
                </a:cubicBezTo>
                <a:cubicBezTo>
                  <a:pt x="135" y="54"/>
                  <a:pt x="134" y="54"/>
                  <a:pt x="133" y="55"/>
                </a:cubicBezTo>
                <a:cubicBezTo>
                  <a:pt x="132" y="55"/>
                  <a:pt x="132" y="55"/>
                  <a:pt x="131" y="56"/>
                </a:cubicBezTo>
                <a:cubicBezTo>
                  <a:pt x="131" y="57"/>
                  <a:pt x="130" y="57"/>
                  <a:pt x="130" y="57"/>
                </a:cubicBezTo>
                <a:cubicBezTo>
                  <a:pt x="126" y="60"/>
                  <a:pt x="121" y="63"/>
                  <a:pt x="116" y="64"/>
                </a:cubicBezTo>
                <a:cubicBezTo>
                  <a:pt x="115" y="64"/>
                  <a:pt x="113" y="64"/>
                  <a:pt x="112" y="64"/>
                </a:cubicBezTo>
                <a:cubicBezTo>
                  <a:pt x="111" y="64"/>
                  <a:pt x="111" y="65"/>
                  <a:pt x="110" y="66"/>
                </a:cubicBezTo>
                <a:cubicBezTo>
                  <a:pt x="110" y="66"/>
                  <a:pt x="110" y="67"/>
                  <a:pt x="110" y="67"/>
                </a:cubicBezTo>
                <a:cubicBezTo>
                  <a:pt x="109" y="70"/>
                  <a:pt x="107" y="72"/>
                  <a:pt x="105" y="74"/>
                </a:cubicBezTo>
                <a:cubicBezTo>
                  <a:pt x="105" y="75"/>
                  <a:pt x="104" y="76"/>
                  <a:pt x="104" y="76"/>
                </a:cubicBezTo>
                <a:cubicBezTo>
                  <a:pt x="103" y="79"/>
                  <a:pt x="101" y="81"/>
                  <a:pt x="99" y="83"/>
                </a:cubicBezTo>
                <a:cubicBezTo>
                  <a:pt x="99" y="84"/>
                  <a:pt x="98" y="85"/>
                  <a:pt x="97" y="86"/>
                </a:cubicBezTo>
                <a:cubicBezTo>
                  <a:pt x="91" y="92"/>
                  <a:pt x="85" y="98"/>
                  <a:pt x="81" y="106"/>
                </a:cubicBezTo>
                <a:cubicBezTo>
                  <a:pt x="76" y="112"/>
                  <a:pt x="73" y="120"/>
                  <a:pt x="71" y="128"/>
                </a:cubicBezTo>
                <a:cubicBezTo>
                  <a:pt x="70" y="131"/>
                  <a:pt x="69" y="134"/>
                  <a:pt x="69" y="138"/>
                </a:cubicBezTo>
                <a:cubicBezTo>
                  <a:pt x="68" y="141"/>
                  <a:pt x="68" y="144"/>
                  <a:pt x="68" y="147"/>
                </a:cubicBezTo>
                <a:cubicBezTo>
                  <a:pt x="67" y="153"/>
                  <a:pt x="67" y="159"/>
                  <a:pt x="67" y="165"/>
                </a:cubicBezTo>
                <a:cubicBezTo>
                  <a:pt x="67" y="166"/>
                  <a:pt x="67" y="168"/>
                  <a:pt x="67" y="169"/>
                </a:cubicBezTo>
                <a:cubicBezTo>
                  <a:pt x="68" y="170"/>
                  <a:pt x="68" y="172"/>
                  <a:pt x="69" y="172"/>
                </a:cubicBezTo>
                <a:cubicBezTo>
                  <a:pt x="69" y="172"/>
                  <a:pt x="70" y="171"/>
                  <a:pt x="71" y="171"/>
                </a:cubicBezTo>
                <a:cubicBezTo>
                  <a:pt x="71" y="171"/>
                  <a:pt x="72" y="171"/>
                  <a:pt x="72" y="171"/>
                </a:cubicBezTo>
                <a:cubicBezTo>
                  <a:pt x="73" y="170"/>
                  <a:pt x="73" y="169"/>
                  <a:pt x="74" y="168"/>
                </a:cubicBezTo>
                <a:cubicBezTo>
                  <a:pt x="75" y="167"/>
                  <a:pt x="75" y="167"/>
                  <a:pt x="74" y="166"/>
                </a:cubicBezTo>
                <a:cubicBezTo>
                  <a:pt x="74" y="165"/>
                  <a:pt x="74" y="164"/>
                  <a:pt x="73" y="163"/>
                </a:cubicBezTo>
                <a:cubicBezTo>
                  <a:pt x="73" y="160"/>
                  <a:pt x="72" y="157"/>
                  <a:pt x="73" y="154"/>
                </a:cubicBezTo>
                <a:cubicBezTo>
                  <a:pt x="73" y="152"/>
                  <a:pt x="73" y="149"/>
                  <a:pt x="74" y="146"/>
                </a:cubicBezTo>
                <a:cubicBezTo>
                  <a:pt x="74" y="144"/>
                  <a:pt x="74" y="141"/>
                  <a:pt x="74" y="139"/>
                </a:cubicBezTo>
                <a:cubicBezTo>
                  <a:pt x="74" y="137"/>
                  <a:pt x="74" y="136"/>
                  <a:pt x="75" y="135"/>
                </a:cubicBezTo>
                <a:cubicBezTo>
                  <a:pt x="75" y="135"/>
                  <a:pt x="75" y="135"/>
                  <a:pt x="75" y="135"/>
                </a:cubicBezTo>
                <a:cubicBezTo>
                  <a:pt x="76" y="134"/>
                  <a:pt x="78" y="134"/>
                  <a:pt x="78" y="135"/>
                </a:cubicBezTo>
                <a:cubicBezTo>
                  <a:pt x="79" y="136"/>
                  <a:pt x="80" y="137"/>
                  <a:pt x="79" y="138"/>
                </a:cubicBezTo>
                <a:cubicBezTo>
                  <a:pt x="79" y="138"/>
                  <a:pt x="79" y="139"/>
                  <a:pt x="79" y="139"/>
                </a:cubicBezTo>
                <a:cubicBezTo>
                  <a:pt x="78" y="139"/>
                  <a:pt x="78" y="139"/>
                  <a:pt x="78" y="139"/>
                </a:cubicBezTo>
                <a:cubicBezTo>
                  <a:pt x="77" y="140"/>
                  <a:pt x="77" y="140"/>
                  <a:pt x="77" y="141"/>
                </a:cubicBezTo>
                <a:cubicBezTo>
                  <a:pt x="77" y="143"/>
                  <a:pt x="76" y="145"/>
                  <a:pt x="76" y="147"/>
                </a:cubicBezTo>
                <a:cubicBezTo>
                  <a:pt x="75" y="150"/>
                  <a:pt x="75" y="154"/>
                  <a:pt x="75" y="158"/>
                </a:cubicBezTo>
                <a:cubicBezTo>
                  <a:pt x="75" y="160"/>
                  <a:pt x="76" y="162"/>
                  <a:pt x="76" y="164"/>
                </a:cubicBezTo>
                <a:cubicBezTo>
                  <a:pt x="77" y="164"/>
                  <a:pt x="77" y="164"/>
                  <a:pt x="77" y="164"/>
                </a:cubicBezTo>
                <a:cubicBezTo>
                  <a:pt x="78" y="162"/>
                  <a:pt x="79" y="161"/>
                  <a:pt x="80" y="160"/>
                </a:cubicBezTo>
                <a:cubicBezTo>
                  <a:pt x="80" y="160"/>
                  <a:pt x="80" y="160"/>
                  <a:pt x="80" y="159"/>
                </a:cubicBezTo>
                <a:cubicBezTo>
                  <a:pt x="81" y="159"/>
                  <a:pt x="82" y="159"/>
                  <a:pt x="82" y="159"/>
                </a:cubicBezTo>
                <a:cubicBezTo>
                  <a:pt x="83" y="160"/>
                  <a:pt x="83" y="161"/>
                  <a:pt x="83" y="162"/>
                </a:cubicBezTo>
                <a:cubicBezTo>
                  <a:pt x="82" y="162"/>
                  <a:pt x="82" y="162"/>
                  <a:pt x="82" y="162"/>
                </a:cubicBezTo>
                <a:cubicBezTo>
                  <a:pt x="81" y="164"/>
                  <a:pt x="79" y="165"/>
                  <a:pt x="78" y="166"/>
                </a:cubicBezTo>
                <a:cubicBezTo>
                  <a:pt x="77" y="167"/>
                  <a:pt x="77" y="167"/>
                  <a:pt x="77" y="168"/>
                </a:cubicBezTo>
                <a:cubicBezTo>
                  <a:pt x="78" y="169"/>
                  <a:pt x="78" y="171"/>
                  <a:pt x="79" y="172"/>
                </a:cubicBezTo>
                <a:cubicBezTo>
                  <a:pt x="80" y="173"/>
                  <a:pt x="80" y="175"/>
                  <a:pt x="81" y="176"/>
                </a:cubicBezTo>
                <a:cubicBezTo>
                  <a:pt x="82" y="176"/>
                  <a:pt x="82" y="176"/>
                  <a:pt x="82" y="176"/>
                </a:cubicBezTo>
                <a:cubicBezTo>
                  <a:pt x="84" y="173"/>
                  <a:pt x="86" y="170"/>
                  <a:pt x="87" y="167"/>
                </a:cubicBezTo>
                <a:cubicBezTo>
                  <a:pt x="88" y="166"/>
                  <a:pt x="88" y="166"/>
                  <a:pt x="87" y="165"/>
                </a:cubicBezTo>
                <a:cubicBezTo>
                  <a:pt x="86" y="162"/>
                  <a:pt x="86" y="159"/>
                  <a:pt x="85" y="156"/>
                </a:cubicBezTo>
                <a:cubicBezTo>
                  <a:pt x="85" y="155"/>
                  <a:pt x="85" y="153"/>
                  <a:pt x="84" y="153"/>
                </a:cubicBezTo>
                <a:cubicBezTo>
                  <a:pt x="83" y="152"/>
                  <a:pt x="83" y="151"/>
                  <a:pt x="84" y="151"/>
                </a:cubicBezTo>
                <a:cubicBezTo>
                  <a:pt x="84" y="150"/>
                  <a:pt x="85" y="149"/>
                  <a:pt x="86" y="149"/>
                </a:cubicBezTo>
                <a:cubicBezTo>
                  <a:pt x="87" y="149"/>
                  <a:pt x="88" y="149"/>
                  <a:pt x="88" y="150"/>
                </a:cubicBezTo>
                <a:cubicBezTo>
                  <a:pt x="89" y="151"/>
                  <a:pt x="89" y="151"/>
                  <a:pt x="88" y="152"/>
                </a:cubicBezTo>
                <a:cubicBezTo>
                  <a:pt x="88" y="152"/>
                  <a:pt x="88" y="153"/>
                  <a:pt x="88" y="154"/>
                </a:cubicBezTo>
                <a:cubicBezTo>
                  <a:pt x="88" y="155"/>
                  <a:pt x="88" y="155"/>
                  <a:pt x="88" y="156"/>
                </a:cubicBezTo>
                <a:cubicBezTo>
                  <a:pt x="88" y="158"/>
                  <a:pt x="88" y="159"/>
                  <a:pt x="89" y="161"/>
                </a:cubicBezTo>
                <a:cubicBezTo>
                  <a:pt x="89" y="162"/>
                  <a:pt x="89" y="163"/>
                  <a:pt x="89" y="164"/>
                </a:cubicBezTo>
                <a:cubicBezTo>
                  <a:pt x="91" y="163"/>
                  <a:pt x="92" y="164"/>
                  <a:pt x="93" y="165"/>
                </a:cubicBezTo>
                <a:cubicBezTo>
                  <a:pt x="94" y="167"/>
                  <a:pt x="93" y="168"/>
                  <a:pt x="92" y="169"/>
                </a:cubicBezTo>
                <a:cubicBezTo>
                  <a:pt x="93" y="171"/>
                  <a:pt x="94" y="172"/>
                  <a:pt x="95" y="174"/>
                </a:cubicBezTo>
                <a:cubicBezTo>
                  <a:pt x="95" y="174"/>
                  <a:pt x="96" y="173"/>
                  <a:pt x="96" y="173"/>
                </a:cubicBezTo>
                <a:cubicBezTo>
                  <a:pt x="97" y="172"/>
                  <a:pt x="97" y="170"/>
                  <a:pt x="98" y="169"/>
                </a:cubicBezTo>
                <a:cubicBezTo>
                  <a:pt x="99" y="168"/>
                  <a:pt x="100" y="168"/>
                  <a:pt x="101" y="168"/>
                </a:cubicBezTo>
                <a:cubicBezTo>
                  <a:pt x="102" y="168"/>
                  <a:pt x="102" y="169"/>
                  <a:pt x="103" y="170"/>
                </a:cubicBezTo>
                <a:cubicBezTo>
                  <a:pt x="103" y="171"/>
                  <a:pt x="103" y="172"/>
                  <a:pt x="102" y="172"/>
                </a:cubicBezTo>
                <a:cubicBezTo>
                  <a:pt x="101" y="173"/>
                  <a:pt x="100" y="174"/>
                  <a:pt x="100" y="175"/>
                </a:cubicBezTo>
                <a:cubicBezTo>
                  <a:pt x="99" y="175"/>
                  <a:pt x="98" y="176"/>
                  <a:pt x="97" y="177"/>
                </a:cubicBezTo>
                <a:cubicBezTo>
                  <a:pt x="100" y="180"/>
                  <a:pt x="102" y="183"/>
                  <a:pt x="105" y="185"/>
                </a:cubicBezTo>
                <a:cubicBezTo>
                  <a:pt x="107" y="181"/>
                  <a:pt x="109" y="178"/>
                  <a:pt x="111" y="174"/>
                </a:cubicBezTo>
                <a:cubicBezTo>
                  <a:pt x="111" y="174"/>
                  <a:pt x="111" y="174"/>
                  <a:pt x="111" y="174"/>
                </a:cubicBezTo>
                <a:cubicBezTo>
                  <a:pt x="110" y="172"/>
                  <a:pt x="108" y="170"/>
                  <a:pt x="107" y="168"/>
                </a:cubicBezTo>
                <a:cubicBezTo>
                  <a:pt x="107" y="167"/>
                  <a:pt x="106" y="166"/>
                  <a:pt x="106" y="166"/>
                </a:cubicBezTo>
                <a:cubicBezTo>
                  <a:pt x="105" y="166"/>
                  <a:pt x="105" y="166"/>
                  <a:pt x="105" y="165"/>
                </a:cubicBezTo>
                <a:cubicBezTo>
                  <a:pt x="105" y="164"/>
                  <a:pt x="106" y="162"/>
                  <a:pt x="108" y="162"/>
                </a:cubicBezTo>
                <a:cubicBezTo>
                  <a:pt x="109" y="162"/>
                  <a:pt x="110" y="163"/>
                  <a:pt x="110" y="164"/>
                </a:cubicBezTo>
                <a:cubicBezTo>
                  <a:pt x="110" y="165"/>
                  <a:pt x="110" y="166"/>
                  <a:pt x="110" y="167"/>
                </a:cubicBezTo>
                <a:cubicBezTo>
                  <a:pt x="111" y="169"/>
                  <a:pt x="112" y="171"/>
                  <a:pt x="113" y="172"/>
                </a:cubicBezTo>
                <a:cubicBezTo>
                  <a:pt x="113" y="173"/>
                  <a:pt x="114" y="173"/>
                  <a:pt x="114" y="173"/>
                </a:cubicBezTo>
                <a:cubicBezTo>
                  <a:pt x="115" y="173"/>
                  <a:pt x="116" y="174"/>
                  <a:pt x="116" y="175"/>
                </a:cubicBezTo>
                <a:cubicBezTo>
                  <a:pt x="116" y="176"/>
                  <a:pt x="116" y="176"/>
                  <a:pt x="117" y="176"/>
                </a:cubicBezTo>
                <a:cubicBezTo>
                  <a:pt x="118" y="178"/>
                  <a:pt x="119" y="179"/>
                  <a:pt x="121" y="180"/>
                </a:cubicBezTo>
                <a:cubicBezTo>
                  <a:pt x="121" y="180"/>
                  <a:pt x="122" y="181"/>
                  <a:pt x="122" y="181"/>
                </a:cubicBezTo>
                <a:cubicBezTo>
                  <a:pt x="122" y="181"/>
                  <a:pt x="123" y="180"/>
                  <a:pt x="123" y="180"/>
                </a:cubicBezTo>
                <a:cubicBezTo>
                  <a:pt x="123" y="179"/>
                  <a:pt x="124" y="178"/>
                  <a:pt x="124" y="177"/>
                </a:cubicBezTo>
                <a:cubicBezTo>
                  <a:pt x="125" y="176"/>
                  <a:pt x="125" y="176"/>
                  <a:pt x="126" y="176"/>
                </a:cubicBezTo>
                <a:cubicBezTo>
                  <a:pt x="127" y="176"/>
                  <a:pt x="128" y="176"/>
                  <a:pt x="129" y="177"/>
                </a:cubicBezTo>
                <a:cubicBezTo>
                  <a:pt x="129" y="178"/>
                  <a:pt x="129" y="179"/>
                  <a:pt x="128" y="180"/>
                </a:cubicBezTo>
                <a:cubicBezTo>
                  <a:pt x="127" y="181"/>
                  <a:pt x="126" y="182"/>
                  <a:pt x="125" y="183"/>
                </a:cubicBezTo>
                <a:cubicBezTo>
                  <a:pt x="127" y="185"/>
                  <a:pt x="130" y="187"/>
                  <a:pt x="132" y="188"/>
                </a:cubicBezTo>
                <a:cubicBezTo>
                  <a:pt x="133" y="186"/>
                  <a:pt x="134" y="185"/>
                  <a:pt x="134" y="183"/>
                </a:cubicBezTo>
                <a:cubicBezTo>
                  <a:pt x="135" y="182"/>
                  <a:pt x="135" y="181"/>
                  <a:pt x="136" y="180"/>
                </a:cubicBezTo>
                <a:cubicBezTo>
                  <a:pt x="137" y="179"/>
                  <a:pt x="138" y="178"/>
                  <a:pt x="139" y="179"/>
                </a:cubicBezTo>
                <a:cubicBezTo>
                  <a:pt x="140" y="179"/>
                  <a:pt x="140" y="180"/>
                  <a:pt x="140" y="181"/>
                </a:cubicBezTo>
                <a:cubicBezTo>
                  <a:pt x="141" y="182"/>
                  <a:pt x="140" y="182"/>
                  <a:pt x="140" y="183"/>
                </a:cubicBezTo>
                <a:cubicBezTo>
                  <a:pt x="138" y="185"/>
                  <a:pt x="136" y="187"/>
                  <a:pt x="134" y="189"/>
                </a:cubicBezTo>
                <a:close/>
                <a:moveTo>
                  <a:pt x="121" y="30"/>
                </a:moveTo>
                <a:cubicBezTo>
                  <a:pt x="121" y="29"/>
                  <a:pt x="122" y="28"/>
                  <a:pt x="122" y="27"/>
                </a:cubicBezTo>
                <a:cubicBezTo>
                  <a:pt x="122" y="26"/>
                  <a:pt x="122" y="26"/>
                  <a:pt x="123" y="26"/>
                </a:cubicBezTo>
                <a:cubicBezTo>
                  <a:pt x="124" y="25"/>
                  <a:pt x="125" y="25"/>
                  <a:pt x="126" y="26"/>
                </a:cubicBezTo>
                <a:cubicBezTo>
                  <a:pt x="127" y="26"/>
                  <a:pt x="128" y="26"/>
                  <a:pt x="129" y="26"/>
                </a:cubicBezTo>
                <a:cubicBezTo>
                  <a:pt x="130" y="26"/>
                  <a:pt x="130" y="26"/>
                  <a:pt x="131" y="26"/>
                </a:cubicBezTo>
                <a:cubicBezTo>
                  <a:pt x="131" y="26"/>
                  <a:pt x="132" y="26"/>
                  <a:pt x="132" y="26"/>
                </a:cubicBezTo>
                <a:cubicBezTo>
                  <a:pt x="132" y="25"/>
                  <a:pt x="133" y="25"/>
                  <a:pt x="133" y="25"/>
                </a:cubicBezTo>
                <a:cubicBezTo>
                  <a:pt x="134" y="26"/>
                  <a:pt x="135" y="26"/>
                  <a:pt x="137" y="25"/>
                </a:cubicBezTo>
                <a:cubicBezTo>
                  <a:pt x="138" y="25"/>
                  <a:pt x="140" y="25"/>
                  <a:pt x="142" y="25"/>
                </a:cubicBezTo>
                <a:cubicBezTo>
                  <a:pt x="142" y="25"/>
                  <a:pt x="142" y="25"/>
                  <a:pt x="143" y="24"/>
                </a:cubicBezTo>
                <a:cubicBezTo>
                  <a:pt x="144" y="23"/>
                  <a:pt x="145" y="23"/>
                  <a:pt x="146" y="24"/>
                </a:cubicBezTo>
                <a:cubicBezTo>
                  <a:pt x="146" y="24"/>
                  <a:pt x="147" y="24"/>
                  <a:pt x="148" y="24"/>
                </a:cubicBezTo>
                <a:cubicBezTo>
                  <a:pt x="149" y="24"/>
                  <a:pt x="150" y="24"/>
                  <a:pt x="151" y="24"/>
                </a:cubicBezTo>
                <a:cubicBezTo>
                  <a:pt x="157" y="22"/>
                  <a:pt x="163" y="22"/>
                  <a:pt x="169" y="22"/>
                </a:cubicBezTo>
                <a:cubicBezTo>
                  <a:pt x="176" y="22"/>
                  <a:pt x="183" y="22"/>
                  <a:pt x="190" y="22"/>
                </a:cubicBezTo>
                <a:cubicBezTo>
                  <a:pt x="191" y="22"/>
                  <a:pt x="193" y="22"/>
                  <a:pt x="195" y="22"/>
                </a:cubicBezTo>
                <a:cubicBezTo>
                  <a:pt x="198" y="22"/>
                  <a:pt x="201" y="21"/>
                  <a:pt x="204" y="20"/>
                </a:cubicBezTo>
                <a:cubicBezTo>
                  <a:pt x="205" y="20"/>
                  <a:pt x="206" y="21"/>
                  <a:pt x="207" y="22"/>
                </a:cubicBezTo>
                <a:cubicBezTo>
                  <a:pt x="208" y="23"/>
                  <a:pt x="207" y="25"/>
                  <a:pt x="205" y="26"/>
                </a:cubicBezTo>
                <a:cubicBezTo>
                  <a:pt x="204" y="26"/>
                  <a:pt x="203" y="26"/>
                  <a:pt x="202" y="26"/>
                </a:cubicBezTo>
                <a:cubicBezTo>
                  <a:pt x="202" y="27"/>
                  <a:pt x="201" y="29"/>
                  <a:pt x="200" y="29"/>
                </a:cubicBezTo>
                <a:cubicBezTo>
                  <a:pt x="198" y="30"/>
                  <a:pt x="197" y="32"/>
                  <a:pt x="195" y="34"/>
                </a:cubicBezTo>
                <a:cubicBezTo>
                  <a:pt x="195" y="35"/>
                  <a:pt x="194" y="36"/>
                  <a:pt x="193" y="37"/>
                </a:cubicBezTo>
                <a:cubicBezTo>
                  <a:pt x="193" y="38"/>
                  <a:pt x="193" y="40"/>
                  <a:pt x="193" y="42"/>
                </a:cubicBezTo>
                <a:cubicBezTo>
                  <a:pt x="193" y="42"/>
                  <a:pt x="193" y="42"/>
                  <a:pt x="194" y="41"/>
                </a:cubicBezTo>
                <a:cubicBezTo>
                  <a:pt x="199" y="38"/>
                  <a:pt x="206" y="37"/>
                  <a:pt x="212" y="37"/>
                </a:cubicBezTo>
                <a:cubicBezTo>
                  <a:pt x="221" y="37"/>
                  <a:pt x="230" y="37"/>
                  <a:pt x="238" y="38"/>
                </a:cubicBezTo>
                <a:cubicBezTo>
                  <a:pt x="239" y="38"/>
                  <a:pt x="239" y="38"/>
                  <a:pt x="240" y="37"/>
                </a:cubicBezTo>
                <a:cubicBezTo>
                  <a:pt x="241" y="37"/>
                  <a:pt x="241" y="37"/>
                  <a:pt x="242" y="37"/>
                </a:cubicBezTo>
                <a:cubicBezTo>
                  <a:pt x="244" y="38"/>
                  <a:pt x="245" y="38"/>
                  <a:pt x="247" y="39"/>
                </a:cubicBezTo>
                <a:cubicBezTo>
                  <a:pt x="248" y="39"/>
                  <a:pt x="250" y="40"/>
                  <a:pt x="251" y="40"/>
                </a:cubicBezTo>
                <a:cubicBezTo>
                  <a:pt x="251" y="40"/>
                  <a:pt x="252" y="40"/>
                  <a:pt x="252" y="40"/>
                </a:cubicBezTo>
                <a:cubicBezTo>
                  <a:pt x="252" y="40"/>
                  <a:pt x="252" y="40"/>
                  <a:pt x="252" y="40"/>
                </a:cubicBezTo>
                <a:cubicBezTo>
                  <a:pt x="252" y="37"/>
                  <a:pt x="252" y="35"/>
                  <a:pt x="251" y="32"/>
                </a:cubicBezTo>
                <a:cubicBezTo>
                  <a:pt x="251" y="29"/>
                  <a:pt x="250" y="26"/>
                  <a:pt x="248" y="24"/>
                </a:cubicBezTo>
                <a:cubicBezTo>
                  <a:pt x="248" y="23"/>
                  <a:pt x="247" y="23"/>
                  <a:pt x="247" y="23"/>
                </a:cubicBezTo>
                <a:cubicBezTo>
                  <a:pt x="243" y="17"/>
                  <a:pt x="237" y="12"/>
                  <a:pt x="231" y="10"/>
                </a:cubicBezTo>
                <a:cubicBezTo>
                  <a:pt x="230" y="9"/>
                  <a:pt x="228" y="9"/>
                  <a:pt x="227" y="8"/>
                </a:cubicBezTo>
                <a:cubicBezTo>
                  <a:pt x="222" y="6"/>
                  <a:pt x="217" y="5"/>
                  <a:pt x="212" y="4"/>
                </a:cubicBezTo>
                <a:cubicBezTo>
                  <a:pt x="205" y="3"/>
                  <a:pt x="198" y="3"/>
                  <a:pt x="192" y="4"/>
                </a:cubicBezTo>
                <a:cubicBezTo>
                  <a:pt x="186" y="4"/>
                  <a:pt x="181" y="4"/>
                  <a:pt x="175" y="4"/>
                </a:cubicBezTo>
                <a:cubicBezTo>
                  <a:pt x="173" y="4"/>
                  <a:pt x="171" y="4"/>
                  <a:pt x="170" y="4"/>
                </a:cubicBezTo>
                <a:cubicBezTo>
                  <a:pt x="164" y="5"/>
                  <a:pt x="159" y="5"/>
                  <a:pt x="153" y="6"/>
                </a:cubicBezTo>
                <a:cubicBezTo>
                  <a:pt x="147" y="6"/>
                  <a:pt x="140" y="7"/>
                  <a:pt x="134" y="7"/>
                </a:cubicBezTo>
                <a:cubicBezTo>
                  <a:pt x="126" y="7"/>
                  <a:pt x="118" y="8"/>
                  <a:pt x="110" y="8"/>
                </a:cubicBezTo>
                <a:cubicBezTo>
                  <a:pt x="107" y="8"/>
                  <a:pt x="105" y="8"/>
                  <a:pt x="102" y="9"/>
                </a:cubicBezTo>
                <a:cubicBezTo>
                  <a:pt x="102" y="9"/>
                  <a:pt x="101" y="9"/>
                  <a:pt x="101" y="9"/>
                </a:cubicBezTo>
                <a:cubicBezTo>
                  <a:pt x="97" y="10"/>
                  <a:pt x="94" y="11"/>
                  <a:pt x="91" y="13"/>
                </a:cubicBezTo>
                <a:cubicBezTo>
                  <a:pt x="88" y="14"/>
                  <a:pt x="85" y="17"/>
                  <a:pt x="83" y="19"/>
                </a:cubicBezTo>
                <a:cubicBezTo>
                  <a:pt x="82" y="20"/>
                  <a:pt x="81" y="21"/>
                  <a:pt x="81" y="22"/>
                </a:cubicBezTo>
                <a:cubicBezTo>
                  <a:pt x="81" y="23"/>
                  <a:pt x="81" y="23"/>
                  <a:pt x="81" y="24"/>
                </a:cubicBezTo>
                <a:cubicBezTo>
                  <a:pt x="80" y="24"/>
                  <a:pt x="80" y="24"/>
                  <a:pt x="80" y="24"/>
                </a:cubicBezTo>
                <a:cubicBezTo>
                  <a:pt x="80" y="24"/>
                  <a:pt x="80" y="25"/>
                  <a:pt x="80" y="25"/>
                </a:cubicBezTo>
                <a:cubicBezTo>
                  <a:pt x="81" y="26"/>
                  <a:pt x="81" y="27"/>
                  <a:pt x="80" y="27"/>
                </a:cubicBezTo>
                <a:cubicBezTo>
                  <a:pt x="79" y="28"/>
                  <a:pt x="78" y="29"/>
                  <a:pt x="77" y="30"/>
                </a:cubicBezTo>
                <a:cubicBezTo>
                  <a:pt x="76" y="32"/>
                  <a:pt x="75" y="33"/>
                  <a:pt x="75" y="35"/>
                </a:cubicBezTo>
                <a:cubicBezTo>
                  <a:pt x="75" y="35"/>
                  <a:pt x="75" y="36"/>
                  <a:pt x="75" y="36"/>
                </a:cubicBezTo>
                <a:cubicBezTo>
                  <a:pt x="75" y="37"/>
                  <a:pt x="74" y="38"/>
                  <a:pt x="73" y="38"/>
                </a:cubicBezTo>
                <a:cubicBezTo>
                  <a:pt x="73" y="38"/>
                  <a:pt x="73" y="39"/>
                  <a:pt x="73" y="39"/>
                </a:cubicBezTo>
                <a:cubicBezTo>
                  <a:pt x="72" y="42"/>
                  <a:pt x="72" y="44"/>
                  <a:pt x="72" y="47"/>
                </a:cubicBezTo>
                <a:cubicBezTo>
                  <a:pt x="72" y="47"/>
                  <a:pt x="73" y="47"/>
                  <a:pt x="73" y="47"/>
                </a:cubicBezTo>
                <a:cubicBezTo>
                  <a:pt x="75" y="45"/>
                  <a:pt x="78" y="45"/>
                  <a:pt x="81" y="44"/>
                </a:cubicBezTo>
                <a:cubicBezTo>
                  <a:pt x="85" y="43"/>
                  <a:pt x="89" y="42"/>
                  <a:pt x="93" y="42"/>
                </a:cubicBezTo>
                <a:cubicBezTo>
                  <a:pt x="100" y="43"/>
                  <a:pt x="107" y="43"/>
                  <a:pt x="114" y="43"/>
                </a:cubicBezTo>
                <a:cubicBezTo>
                  <a:pt x="117" y="44"/>
                  <a:pt x="120" y="44"/>
                  <a:pt x="123" y="43"/>
                </a:cubicBezTo>
                <a:cubicBezTo>
                  <a:pt x="123" y="43"/>
                  <a:pt x="124" y="43"/>
                  <a:pt x="124" y="43"/>
                </a:cubicBezTo>
                <a:cubicBezTo>
                  <a:pt x="125" y="41"/>
                  <a:pt x="126" y="41"/>
                  <a:pt x="128" y="41"/>
                </a:cubicBezTo>
                <a:cubicBezTo>
                  <a:pt x="129" y="42"/>
                  <a:pt x="129" y="42"/>
                  <a:pt x="130" y="43"/>
                </a:cubicBezTo>
                <a:cubicBezTo>
                  <a:pt x="129" y="38"/>
                  <a:pt x="128" y="35"/>
                  <a:pt x="126" y="32"/>
                </a:cubicBezTo>
                <a:cubicBezTo>
                  <a:pt x="123" y="33"/>
                  <a:pt x="122" y="32"/>
                  <a:pt x="121" y="30"/>
                </a:cubicBezTo>
                <a:close/>
                <a:moveTo>
                  <a:pt x="71" y="191"/>
                </a:moveTo>
                <a:cubicBezTo>
                  <a:pt x="71" y="191"/>
                  <a:pt x="70" y="191"/>
                  <a:pt x="70" y="191"/>
                </a:cubicBezTo>
                <a:cubicBezTo>
                  <a:pt x="68" y="189"/>
                  <a:pt x="65" y="186"/>
                  <a:pt x="64" y="184"/>
                </a:cubicBezTo>
                <a:cubicBezTo>
                  <a:pt x="61" y="178"/>
                  <a:pt x="58" y="173"/>
                  <a:pt x="56" y="167"/>
                </a:cubicBezTo>
                <a:cubicBezTo>
                  <a:pt x="55" y="164"/>
                  <a:pt x="54" y="160"/>
                  <a:pt x="54" y="156"/>
                </a:cubicBezTo>
                <a:cubicBezTo>
                  <a:pt x="54" y="152"/>
                  <a:pt x="54" y="149"/>
                  <a:pt x="54" y="146"/>
                </a:cubicBezTo>
                <a:cubicBezTo>
                  <a:pt x="54" y="137"/>
                  <a:pt x="57" y="128"/>
                  <a:pt x="60" y="120"/>
                </a:cubicBezTo>
                <a:cubicBezTo>
                  <a:pt x="63" y="114"/>
                  <a:pt x="66" y="108"/>
                  <a:pt x="71" y="102"/>
                </a:cubicBezTo>
                <a:cubicBezTo>
                  <a:pt x="76" y="97"/>
                  <a:pt x="80" y="92"/>
                  <a:pt x="85" y="87"/>
                </a:cubicBezTo>
                <a:cubicBezTo>
                  <a:pt x="88" y="83"/>
                  <a:pt x="92" y="80"/>
                  <a:pt x="95" y="76"/>
                </a:cubicBezTo>
                <a:cubicBezTo>
                  <a:pt x="96" y="75"/>
                  <a:pt x="97" y="74"/>
                  <a:pt x="98" y="73"/>
                </a:cubicBezTo>
                <a:cubicBezTo>
                  <a:pt x="99" y="71"/>
                  <a:pt x="100" y="70"/>
                  <a:pt x="101" y="68"/>
                </a:cubicBezTo>
                <a:cubicBezTo>
                  <a:pt x="102" y="68"/>
                  <a:pt x="102" y="67"/>
                  <a:pt x="102" y="67"/>
                </a:cubicBezTo>
                <a:cubicBezTo>
                  <a:pt x="102" y="67"/>
                  <a:pt x="102" y="66"/>
                  <a:pt x="102" y="66"/>
                </a:cubicBezTo>
                <a:cubicBezTo>
                  <a:pt x="102" y="65"/>
                  <a:pt x="102" y="65"/>
                  <a:pt x="102" y="64"/>
                </a:cubicBezTo>
                <a:cubicBezTo>
                  <a:pt x="102" y="64"/>
                  <a:pt x="101" y="64"/>
                  <a:pt x="101" y="64"/>
                </a:cubicBezTo>
                <a:cubicBezTo>
                  <a:pt x="99" y="64"/>
                  <a:pt x="97" y="64"/>
                  <a:pt x="95" y="64"/>
                </a:cubicBezTo>
                <a:cubicBezTo>
                  <a:pt x="90" y="64"/>
                  <a:pt x="85" y="63"/>
                  <a:pt x="79" y="62"/>
                </a:cubicBezTo>
                <a:cubicBezTo>
                  <a:pt x="76" y="61"/>
                  <a:pt x="72" y="60"/>
                  <a:pt x="69" y="58"/>
                </a:cubicBezTo>
                <a:cubicBezTo>
                  <a:pt x="67" y="56"/>
                  <a:pt x="66" y="55"/>
                  <a:pt x="67" y="52"/>
                </a:cubicBezTo>
                <a:cubicBezTo>
                  <a:pt x="67" y="52"/>
                  <a:pt x="67" y="51"/>
                  <a:pt x="67" y="51"/>
                </a:cubicBezTo>
                <a:cubicBezTo>
                  <a:pt x="67" y="50"/>
                  <a:pt x="67" y="50"/>
                  <a:pt x="67" y="49"/>
                </a:cubicBezTo>
                <a:cubicBezTo>
                  <a:pt x="66" y="45"/>
                  <a:pt x="66" y="40"/>
                  <a:pt x="67" y="36"/>
                </a:cubicBezTo>
                <a:cubicBezTo>
                  <a:pt x="68" y="35"/>
                  <a:pt x="68" y="34"/>
                  <a:pt x="69" y="34"/>
                </a:cubicBezTo>
                <a:cubicBezTo>
                  <a:pt x="70" y="34"/>
                  <a:pt x="70" y="34"/>
                  <a:pt x="70" y="34"/>
                </a:cubicBezTo>
                <a:cubicBezTo>
                  <a:pt x="71" y="30"/>
                  <a:pt x="72" y="27"/>
                  <a:pt x="73" y="23"/>
                </a:cubicBezTo>
                <a:cubicBezTo>
                  <a:pt x="73" y="23"/>
                  <a:pt x="72" y="23"/>
                  <a:pt x="72" y="23"/>
                </a:cubicBezTo>
                <a:cubicBezTo>
                  <a:pt x="70" y="23"/>
                  <a:pt x="68" y="24"/>
                  <a:pt x="67" y="24"/>
                </a:cubicBezTo>
                <a:cubicBezTo>
                  <a:pt x="64" y="25"/>
                  <a:pt x="62" y="25"/>
                  <a:pt x="59" y="26"/>
                </a:cubicBezTo>
                <a:cubicBezTo>
                  <a:pt x="58" y="26"/>
                  <a:pt x="58" y="26"/>
                  <a:pt x="58" y="27"/>
                </a:cubicBezTo>
                <a:cubicBezTo>
                  <a:pt x="56" y="29"/>
                  <a:pt x="55" y="31"/>
                  <a:pt x="53" y="33"/>
                </a:cubicBezTo>
                <a:cubicBezTo>
                  <a:pt x="53" y="33"/>
                  <a:pt x="52" y="34"/>
                  <a:pt x="52" y="34"/>
                </a:cubicBezTo>
                <a:cubicBezTo>
                  <a:pt x="52" y="34"/>
                  <a:pt x="52" y="34"/>
                  <a:pt x="52" y="34"/>
                </a:cubicBezTo>
                <a:cubicBezTo>
                  <a:pt x="53" y="34"/>
                  <a:pt x="53" y="35"/>
                  <a:pt x="54" y="35"/>
                </a:cubicBezTo>
                <a:cubicBezTo>
                  <a:pt x="57" y="38"/>
                  <a:pt x="59" y="41"/>
                  <a:pt x="60" y="46"/>
                </a:cubicBezTo>
                <a:cubicBezTo>
                  <a:pt x="61" y="47"/>
                  <a:pt x="61" y="49"/>
                  <a:pt x="61" y="51"/>
                </a:cubicBezTo>
                <a:cubicBezTo>
                  <a:pt x="60" y="54"/>
                  <a:pt x="59" y="56"/>
                  <a:pt x="56" y="58"/>
                </a:cubicBezTo>
                <a:cubicBezTo>
                  <a:pt x="56" y="58"/>
                  <a:pt x="56" y="58"/>
                  <a:pt x="55" y="59"/>
                </a:cubicBezTo>
                <a:cubicBezTo>
                  <a:pt x="57" y="60"/>
                  <a:pt x="58" y="62"/>
                  <a:pt x="58" y="64"/>
                </a:cubicBezTo>
                <a:cubicBezTo>
                  <a:pt x="59" y="66"/>
                  <a:pt x="59" y="68"/>
                  <a:pt x="59" y="70"/>
                </a:cubicBezTo>
                <a:cubicBezTo>
                  <a:pt x="60" y="74"/>
                  <a:pt x="59" y="78"/>
                  <a:pt x="57" y="81"/>
                </a:cubicBezTo>
                <a:cubicBezTo>
                  <a:pt x="57" y="81"/>
                  <a:pt x="57" y="82"/>
                  <a:pt x="57" y="82"/>
                </a:cubicBezTo>
                <a:cubicBezTo>
                  <a:pt x="59" y="85"/>
                  <a:pt x="60" y="88"/>
                  <a:pt x="61" y="92"/>
                </a:cubicBezTo>
                <a:cubicBezTo>
                  <a:pt x="61" y="94"/>
                  <a:pt x="62" y="97"/>
                  <a:pt x="61" y="99"/>
                </a:cubicBezTo>
                <a:cubicBezTo>
                  <a:pt x="60" y="105"/>
                  <a:pt x="58" y="109"/>
                  <a:pt x="53" y="112"/>
                </a:cubicBezTo>
                <a:cubicBezTo>
                  <a:pt x="53" y="113"/>
                  <a:pt x="52" y="113"/>
                  <a:pt x="52" y="113"/>
                </a:cubicBezTo>
                <a:cubicBezTo>
                  <a:pt x="53" y="116"/>
                  <a:pt x="53" y="119"/>
                  <a:pt x="54" y="122"/>
                </a:cubicBezTo>
                <a:cubicBezTo>
                  <a:pt x="54" y="126"/>
                  <a:pt x="53" y="130"/>
                  <a:pt x="50" y="134"/>
                </a:cubicBezTo>
                <a:cubicBezTo>
                  <a:pt x="49" y="136"/>
                  <a:pt x="47" y="138"/>
                  <a:pt x="44" y="140"/>
                </a:cubicBezTo>
                <a:cubicBezTo>
                  <a:pt x="44" y="140"/>
                  <a:pt x="43" y="141"/>
                  <a:pt x="42" y="141"/>
                </a:cubicBezTo>
                <a:cubicBezTo>
                  <a:pt x="43" y="141"/>
                  <a:pt x="43" y="142"/>
                  <a:pt x="44" y="142"/>
                </a:cubicBezTo>
                <a:cubicBezTo>
                  <a:pt x="45" y="144"/>
                  <a:pt x="46" y="146"/>
                  <a:pt x="46" y="148"/>
                </a:cubicBezTo>
                <a:cubicBezTo>
                  <a:pt x="47" y="150"/>
                  <a:pt x="47" y="152"/>
                  <a:pt x="47" y="154"/>
                </a:cubicBezTo>
                <a:cubicBezTo>
                  <a:pt x="48" y="156"/>
                  <a:pt x="48" y="158"/>
                  <a:pt x="47" y="161"/>
                </a:cubicBezTo>
                <a:cubicBezTo>
                  <a:pt x="45" y="165"/>
                  <a:pt x="42" y="168"/>
                  <a:pt x="39" y="171"/>
                </a:cubicBezTo>
                <a:cubicBezTo>
                  <a:pt x="38" y="171"/>
                  <a:pt x="38" y="172"/>
                  <a:pt x="38" y="173"/>
                </a:cubicBezTo>
                <a:cubicBezTo>
                  <a:pt x="39" y="176"/>
                  <a:pt x="38" y="179"/>
                  <a:pt x="37" y="183"/>
                </a:cubicBezTo>
                <a:cubicBezTo>
                  <a:pt x="37" y="183"/>
                  <a:pt x="37" y="183"/>
                  <a:pt x="37" y="183"/>
                </a:cubicBezTo>
                <a:cubicBezTo>
                  <a:pt x="39" y="185"/>
                  <a:pt x="42" y="186"/>
                  <a:pt x="43" y="189"/>
                </a:cubicBezTo>
                <a:cubicBezTo>
                  <a:pt x="45" y="191"/>
                  <a:pt x="46" y="194"/>
                  <a:pt x="46" y="196"/>
                </a:cubicBezTo>
                <a:cubicBezTo>
                  <a:pt x="47" y="196"/>
                  <a:pt x="47" y="196"/>
                  <a:pt x="47" y="196"/>
                </a:cubicBezTo>
                <a:cubicBezTo>
                  <a:pt x="53" y="195"/>
                  <a:pt x="58" y="195"/>
                  <a:pt x="64" y="194"/>
                </a:cubicBezTo>
                <a:cubicBezTo>
                  <a:pt x="66" y="193"/>
                  <a:pt x="69" y="192"/>
                  <a:pt x="71" y="191"/>
                </a:cubicBezTo>
                <a:close/>
                <a:moveTo>
                  <a:pt x="88" y="198"/>
                </a:moveTo>
                <a:cubicBezTo>
                  <a:pt x="88" y="199"/>
                  <a:pt x="88" y="200"/>
                  <a:pt x="88" y="200"/>
                </a:cubicBezTo>
                <a:cubicBezTo>
                  <a:pt x="87" y="203"/>
                  <a:pt x="86" y="205"/>
                  <a:pt x="87" y="207"/>
                </a:cubicBezTo>
                <a:cubicBezTo>
                  <a:pt x="87" y="210"/>
                  <a:pt x="88" y="213"/>
                  <a:pt x="89" y="215"/>
                </a:cubicBezTo>
                <a:cubicBezTo>
                  <a:pt x="89" y="215"/>
                  <a:pt x="90" y="216"/>
                  <a:pt x="90" y="216"/>
                </a:cubicBezTo>
                <a:cubicBezTo>
                  <a:pt x="91" y="217"/>
                  <a:pt x="92" y="217"/>
                  <a:pt x="93" y="217"/>
                </a:cubicBezTo>
                <a:cubicBezTo>
                  <a:pt x="95" y="217"/>
                  <a:pt x="97" y="217"/>
                  <a:pt x="99" y="216"/>
                </a:cubicBezTo>
                <a:cubicBezTo>
                  <a:pt x="100" y="215"/>
                  <a:pt x="101" y="214"/>
                  <a:pt x="102" y="213"/>
                </a:cubicBezTo>
                <a:cubicBezTo>
                  <a:pt x="102" y="211"/>
                  <a:pt x="103" y="208"/>
                  <a:pt x="104" y="206"/>
                </a:cubicBezTo>
                <a:cubicBezTo>
                  <a:pt x="104" y="205"/>
                  <a:pt x="104" y="205"/>
                  <a:pt x="104" y="204"/>
                </a:cubicBezTo>
                <a:cubicBezTo>
                  <a:pt x="102" y="203"/>
                  <a:pt x="100" y="202"/>
                  <a:pt x="98" y="202"/>
                </a:cubicBezTo>
                <a:cubicBezTo>
                  <a:pt x="98" y="201"/>
                  <a:pt x="97" y="201"/>
                  <a:pt x="97" y="201"/>
                </a:cubicBezTo>
                <a:cubicBezTo>
                  <a:pt x="96" y="201"/>
                  <a:pt x="95" y="201"/>
                  <a:pt x="95" y="201"/>
                </a:cubicBezTo>
                <a:cubicBezTo>
                  <a:pt x="95" y="201"/>
                  <a:pt x="94" y="200"/>
                  <a:pt x="94" y="200"/>
                </a:cubicBezTo>
                <a:cubicBezTo>
                  <a:pt x="92" y="200"/>
                  <a:pt x="90" y="199"/>
                  <a:pt x="88" y="198"/>
                </a:cubicBezTo>
                <a:close/>
                <a:moveTo>
                  <a:pt x="81" y="95"/>
                </a:moveTo>
                <a:cubicBezTo>
                  <a:pt x="81" y="95"/>
                  <a:pt x="81" y="95"/>
                  <a:pt x="81" y="95"/>
                </a:cubicBezTo>
                <a:cubicBezTo>
                  <a:pt x="81" y="95"/>
                  <a:pt x="81" y="95"/>
                  <a:pt x="81" y="95"/>
                </a:cubicBezTo>
                <a:cubicBezTo>
                  <a:pt x="79" y="97"/>
                  <a:pt x="77" y="99"/>
                  <a:pt x="76" y="101"/>
                </a:cubicBezTo>
                <a:cubicBezTo>
                  <a:pt x="68" y="110"/>
                  <a:pt x="62" y="120"/>
                  <a:pt x="59" y="132"/>
                </a:cubicBezTo>
                <a:cubicBezTo>
                  <a:pt x="57" y="138"/>
                  <a:pt x="56" y="145"/>
                  <a:pt x="56" y="152"/>
                </a:cubicBezTo>
                <a:cubicBezTo>
                  <a:pt x="56" y="154"/>
                  <a:pt x="56" y="156"/>
                  <a:pt x="57" y="158"/>
                </a:cubicBezTo>
                <a:cubicBezTo>
                  <a:pt x="57" y="162"/>
                  <a:pt x="58" y="166"/>
                  <a:pt x="60" y="169"/>
                </a:cubicBezTo>
                <a:cubicBezTo>
                  <a:pt x="60" y="170"/>
                  <a:pt x="60" y="170"/>
                  <a:pt x="60" y="170"/>
                </a:cubicBezTo>
                <a:cubicBezTo>
                  <a:pt x="60" y="167"/>
                  <a:pt x="59" y="163"/>
                  <a:pt x="59" y="160"/>
                </a:cubicBezTo>
                <a:cubicBezTo>
                  <a:pt x="59" y="154"/>
                  <a:pt x="59" y="148"/>
                  <a:pt x="61" y="142"/>
                </a:cubicBezTo>
                <a:cubicBezTo>
                  <a:pt x="62" y="138"/>
                  <a:pt x="63" y="134"/>
                  <a:pt x="64" y="130"/>
                </a:cubicBezTo>
                <a:cubicBezTo>
                  <a:pt x="66" y="123"/>
                  <a:pt x="69" y="116"/>
                  <a:pt x="72" y="109"/>
                </a:cubicBezTo>
                <a:cubicBezTo>
                  <a:pt x="74" y="105"/>
                  <a:pt x="77" y="101"/>
                  <a:pt x="80" y="97"/>
                </a:cubicBezTo>
                <a:cubicBezTo>
                  <a:pt x="80" y="96"/>
                  <a:pt x="81" y="96"/>
                  <a:pt x="81" y="95"/>
                </a:cubicBezTo>
                <a:close/>
                <a:moveTo>
                  <a:pt x="260" y="134"/>
                </a:moveTo>
                <a:cubicBezTo>
                  <a:pt x="260" y="134"/>
                  <a:pt x="260" y="134"/>
                  <a:pt x="260" y="133"/>
                </a:cubicBezTo>
                <a:cubicBezTo>
                  <a:pt x="259" y="130"/>
                  <a:pt x="258" y="126"/>
                  <a:pt x="257" y="123"/>
                </a:cubicBezTo>
                <a:cubicBezTo>
                  <a:pt x="255" y="119"/>
                  <a:pt x="254" y="115"/>
                  <a:pt x="252" y="111"/>
                </a:cubicBezTo>
                <a:cubicBezTo>
                  <a:pt x="250" y="106"/>
                  <a:pt x="248" y="102"/>
                  <a:pt x="245" y="98"/>
                </a:cubicBezTo>
                <a:cubicBezTo>
                  <a:pt x="244" y="98"/>
                  <a:pt x="244" y="98"/>
                  <a:pt x="244" y="97"/>
                </a:cubicBezTo>
                <a:cubicBezTo>
                  <a:pt x="244" y="97"/>
                  <a:pt x="243" y="97"/>
                  <a:pt x="243" y="97"/>
                </a:cubicBezTo>
                <a:cubicBezTo>
                  <a:pt x="244" y="98"/>
                  <a:pt x="244" y="98"/>
                  <a:pt x="244" y="99"/>
                </a:cubicBezTo>
                <a:cubicBezTo>
                  <a:pt x="244" y="100"/>
                  <a:pt x="245" y="101"/>
                  <a:pt x="245" y="102"/>
                </a:cubicBezTo>
                <a:cubicBezTo>
                  <a:pt x="247" y="107"/>
                  <a:pt x="249" y="113"/>
                  <a:pt x="252" y="118"/>
                </a:cubicBezTo>
                <a:cubicBezTo>
                  <a:pt x="253" y="120"/>
                  <a:pt x="253" y="122"/>
                  <a:pt x="254" y="124"/>
                </a:cubicBezTo>
                <a:cubicBezTo>
                  <a:pt x="256" y="129"/>
                  <a:pt x="257" y="133"/>
                  <a:pt x="257" y="138"/>
                </a:cubicBezTo>
                <a:cubicBezTo>
                  <a:pt x="258" y="144"/>
                  <a:pt x="259" y="150"/>
                  <a:pt x="259" y="156"/>
                </a:cubicBezTo>
                <a:cubicBezTo>
                  <a:pt x="259" y="158"/>
                  <a:pt x="259" y="159"/>
                  <a:pt x="259" y="161"/>
                </a:cubicBezTo>
                <a:cubicBezTo>
                  <a:pt x="260" y="161"/>
                  <a:pt x="260" y="162"/>
                  <a:pt x="260" y="162"/>
                </a:cubicBezTo>
                <a:cubicBezTo>
                  <a:pt x="260" y="161"/>
                  <a:pt x="261" y="161"/>
                  <a:pt x="261" y="161"/>
                </a:cubicBezTo>
                <a:cubicBezTo>
                  <a:pt x="262" y="160"/>
                  <a:pt x="262" y="160"/>
                  <a:pt x="262" y="159"/>
                </a:cubicBezTo>
                <a:cubicBezTo>
                  <a:pt x="262" y="155"/>
                  <a:pt x="261" y="151"/>
                  <a:pt x="261" y="146"/>
                </a:cubicBezTo>
                <a:cubicBezTo>
                  <a:pt x="260" y="143"/>
                  <a:pt x="259" y="140"/>
                  <a:pt x="258" y="137"/>
                </a:cubicBezTo>
                <a:cubicBezTo>
                  <a:pt x="258" y="136"/>
                  <a:pt x="259" y="135"/>
                  <a:pt x="260" y="135"/>
                </a:cubicBezTo>
                <a:cubicBezTo>
                  <a:pt x="260" y="135"/>
                  <a:pt x="260" y="135"/>
                  <a:pt x="260" y="134"/>
                </a:cubicBezTo>
                <a:close/>
                <a:moveTo>
                  <a:pt x="31" y="187"/>
                </a:moveTo>
                <a:cubicBezTo>
                  <a:pt x="31" y="186"/>
                  <a:pt x="30" y="186"/>
                  <a:pt x="30" y="186"/>
                </a:cubicBezTo>
                <a:cubicBezTo>
                  <a:pt x="28" y="185"/>
                  <a:pt x="26" y="185"/>
                  <a:pt x="24" y="184"/>
                </a:cubicBezTo>
                <a:cubicBezTo>
                  <a:pt x="20" y="183"/>
                  <a:pt x="16" y="184"/>
                  <a:pt x="12" y="186"/>
                </a:cubicBezTo>
                <a:cubicBezTo>
                  <a:pt x="11" y="186"/>
                  <a:pt x="10" y="187"/>
                  <a:pt x="9" y="188"/>
                </a:cubicBezTo>
                <a:cubicBezTo>
                  <a:pt x="8" y="189"/>
                  <a:pt x="8" y="190"/>
                  <a:pt x="9" y="191"/>
                </a:cubicBezTo>
                <a:cubicBezTo>
                  <a:pt x="9" y="193"/>
                  <a:pt x="10" y="194"/>
                  <a:pt x="12" y="195"/>
                </a:cubicBezTo>
                <a:cubicBezTo>
                  <a:pt x="12" y="195"/>
                  <a:pt x="13" y="195"/>
                  <a:pt x="14" y="195"/>
                </a:cubicBezTo>
                <a:cubicBezTo>
                  <a:pt x="19" y="194"/>
                  <a:pt x="24" y="192"/>
                  <a:pt x="28" y="189"/>
                </a:cubicBezTo>
                <a:cubicBezTo>
                  <a:pt x="29" y="188"/>
                  <a:pt x="30" y="187"/>
                  <a:pt x="31" y="187"/>
                </a:cubicBezTo>
                <a:close/>
                <a:moveTo>
                  <a:pt x="227" y="170"/>
                </a:moveTo>
                <a:cubicBezTo>
                  <a:pt x="227" y="170"/>
                  <a:pt x="227" y="170"/>
                  <a:pt x="227" y="170"/>
                </a:cubicBezTo>
                <a:cubicBezTo>
                  <a:pt x="226" y="171"/>
                  <a:pt x="225" y="171"/>
                  <a:pt x="225" y="172"/>
                </a:cubicBezTo>
                <a:cubicBezTo>
                  <a:pt x="222" y="174"/>
                  <a:pt x="219" y="176"/>
                  <a:pt x="216" y="178"/>
                </a:cubicBezTo>
                <a:cubicBezTo>
                  <a:pt x="216" y="178"/>
                  <a:pt x="215" y="178"/>
                  <a:pt x="215" y="179"/>
                </a:cubicBezTo>
                <a:cubicBezTo>
                  <a:pt x="214" y="183"/>
                  <a:pt x="212" y="187"/>
                  <a:pt x="211" y="192"/>
                </a:cubicBezTo>
                <a:cubicBezTo>
                  <a:pt x="211" y="192"/>
                  <a:pt x="211" y="192"/>
                  <a:pt x="211" y="192"/>
                </a:cubicBezTo>
                <a:cubicBezTo>
                  <a:pt x="215" y="191"/>
                  <a:pt x="219" y="189"/>
                  <a:pt x="223" y="187"/>
                </a:cubicBezTo>
                <a:cubicBezTo>
                  <a:pt x="223" y="187"/>
                  <a:pt x="223" y="187"/>
                  <a:pt x="223" y="186"/>
                </a:cubicBezTo>
                <a:cubicBezTo>
                  <a:pt x="224" y="183"/>
                  <a:pt x="225" y="179"/>
                  <a:pt x="226" y="176"/>
                </a:cubicBezTo>
                <a:cubicBezTo>
                  <a:pt x="227" y="174"/>
                  <a:pt x="227" y="172"/>
                  <a:pt x="227" y="170"/>
                </a:cubicBezTo>
                <a:close/>
                <a:moveTo>
                  <a:pt x="39" y="202"/>
                </a:moveTo>
                <a:cubicBezTo>
                  <a:pt x="39" y="202"/>
                  <a:pt x="39" y="202"/>
                  <a:pt x="39" y="202"/>
                </a:cubicBezTo>
                <a:cubicBezTo>
                  <a:pt x="34" y="204"/>
                  <a:pt x="29" y="205"/>
                  <a:pt x="25" y="208"/>
                </a:cubicBezTo>
                <a:cubicBezTo>
                  <a:pt x="23" y="208"/>
                  <a:pt x="22" y="210"/>
                  <a:pt x="21" y="211"/>
                </a:cubicBezTo>
                <a:cubicBezTo>
                  <a:pt x="20" y="213"/>
                  <a:pt x="20" y="214"/>
                  <a:pt x="21" y="216"/>
                </a:cubicBezTo>
                <a:cubicBezTo>
                  <a:pt x="23" y="217"/>
                  <a:pt x="24" y="218"/>
                  <a:pt x="27" y="217"/>
                </a:cubicBezTo>
                <a:cubicBezTo>
                  <a:pt x="31" y="215"/>
                  <a:pt x="34" y="213"/>
                  <a:pt x="37" y="209"/>
                </a:cubicBezTo>
                <a:cubicBezTo>
                  <a:pt x="38" y="207"/>
                  <a:pt x="39" y="205"/>
                  <a:pt x="39" y="203"/>
                </a:cubicBezTo>
                <a:cubicBezTo>
                  <a:pt x="39" y="203"/>
                  <a:pt x="39" y="202"/>
                  <a:pt x="39" y="202"/>
                </a:cubicBezTo>
                <a:close/>
                <a:moveTo>
                  <a:pt x="229" y="175"/>
                </a:moveTo>
                <a:cubicBezTo>
                  <a:pt x="231" y="175"/>
                  <a:pt x="232" y="175"/>
                  <a:pt x="234" y="174"/>
                </a:cubicBezTo>
                <a:cubicBezTo>
                  <a:pt x="236" y="172"/>
                  <a:pt x="238" y="170"/>
                  <a:pt x="240" y="168"/>
                </a:cubicBezTo>
                <a:cubicBezTo>
                  <a:pt x="241" y="168"/>
                  <a:pt x="241" y="168"/>
                  <a:pt x="241" y="167"/>
                </a:cubicBezTo>
                <a:cubicBezTo>
                  <a:pt x="241" y="166"/>
                  <a:pt x="241" y="164"/>
                  <a:pt x="241" y="163"/>
                </a:cubicBezTo>
                <a:cubicBezTo>
                  <a:pt x="241" y="159"/>
                  <a:pt x="241" y="155"/>
                  <a:pt x="241" y="151"/>
                </a:cubicBezTo>
                <a:cubicBezTo>
                  <a:pt x="241" y="151"/>
                  <a:pt x="241" y="151"/>
                  <a:pt x="241" y="150"/>
                </a:cubicBezTo>
                <a:cubicBezTo>
                  <a:pt x="241" y="151"/>
                  <a:pt x="241" y="151"/>
                  <a:pt x="241" y="151"/>
                </a:cubicBezTo>
                <a:cubicBezTo>
                  <a:pt x="240" y="153"/>
                  <a:pt x="239" y="155"/>
                  <a:pt x="237" y="157"/>
                </a:cubicBezTo>
                <a:cubicBezTo>
                  <a:pt x="235" y="160"/>
                  <a:pt x="233" y="162"/>
                  <a:pt x="231" y="165"/>
                </a:cubicBezTo>
                <a:cubicBezTo>
                  <a:pt x="231" y="165"/>
                  <a:pt x="231" y="166"/>
                  <a:pt x="230" y="166"/>
                </a:cubicBezTo>
                <a:cubicBezTo>
                  <a:pt x="230" y="169"/>
                  <a:pt x="229" y="172"/>
                  <a:pt x="229" y="175"/>
                </a:cubicBezTo>
                <a:close/>
                <a:moveTo>
                  <a:pt x="177" y="197"/>
                </a:moveTo>
                <a:cubicBezTo>
                  <a:pt x="178" y="197"/>
                  <a:pt x="178" y="197"/>
                  <a:pt x="178" y="197"/>
                </a:cubicBezTo>
                <a:cubicBezTo>
                  <a:pt x="182" y="197"/>
                  <a:pt x="186" y="197"/>
                  <a:pt x="191" y="197"/>
                </a:cubicBezTo>
                <a:cubicBezTo>
                  <a:pt x="191" y="197"/>
                  <a:pt x="191" y="197"/>
                  <a:pt x="191" y="196"/>
                </a:cubicBezTo>
                <a:cubicBezTo>
                  <a:pt x="192" y="196"/>
                  <a:pt x="193" y="196"/>
                  <a:pt x="194" y="196"/>
                </a:cubicBezTo>
                <a:cubicBezTo>
                  <a:pt x="194" y="194"/>
                  <a:pt x="197" y="187"/>
                  <a:pt x="197" y="186"/>
                </a:cubicBezTo>
                <a:cubicBezTo>
                  <a:pt x="197" y="186"/>
                  <a:pt x="197" y="186"/>
                  <a:pt x="197" y="186"/>
                </a:cubicBezTo>
                <a:cubicBezTo>
                  <a:pt x="192" y="187"/>
                  <a:pt x="187" y="188"/>
                  <a:pt x="183" y="187"/>
                </a:cubicBezTo>
                <a:cubicBezTo>
                  <a:pt x="182" y="187"/>
                  <a:pt x="182" y="188"/>
                  <a:pt x="181" y="188"/>
                </a:cubicBezTo>
                <a:cubicBezTo>
                  <a:pt x="180" y="191"/>
                  <a:pt x="179" y="194"/>
                  <a:pt x="177" y="197"/>
                </a:cubicBezTo>
                <a:close/>
                <a:moveTo>
                  <a:pt x="156" y="197"/>
                </a:moveTo>
                <a:cubicBezTo>
                  <a:pt x="157" y="197"/>
                  <a:pt x="157" y="197"/>
                  <a:pt x="158" y="197"/>
                </a:cubicBezTo>
                <a:cubicBezTo>
                  <a:pt x="159" y="197"/>
                  <a:pt x="159" y="197"/>
                  <a:pt x="160" y="196"/>
                </a:cubicBezTo>
                <a:cubicBezTo>
                  <a:pt x="161" y="193"/>
                  <a:pt x="163" y="189"/>
                  <a:pt x="165" y="186"/>
                </a:cubicBezTo>
                <a:cubicBezTo>
                  <a:pt x="165" y="186"/>
                  <a:pt x="165" y="186"/>
                  <a:pt x="165" y="185"/>
                </a:cubicBezTo>
                <a:cubicBezTo>
                  <a:pt x="161" y="185"/>
                  <a:pt x="157" y="184"/>
                  <a:pt x="154" y="183"/>
                </a:cubicBezTo>
                <a:cubicBezTo>
                  <a:pt x="152" y="187"/>
                  <a:pt x="150" y="190"/>
                  <a:pt x="147" y="194"/>
                </a:cubicBezTo>
                <a:cubicBezTo>
                  <a:pt x="148" y="194"/>
                  <a:pt x="148" y="194"/>
                  <a:pt x="149" y="194"/>
                </a:cubicBezTo>
                <a:cubicBezTo>
                  <a:pt x="150" y="195"/>
                  <a:pt x="152" y="195"/>
                  <a:pt x="153" y="195"/>
                </a:cubicBezTo>
                <a:cubicBezTo>
                  <a:pt x="155" y="195"/>
                  <a:pt x="156" y="195"/>
                  <a:pt x="156" y="197"/>
                </a:cubicBezTo>
                <a:close/>
                <a:moveTo>
                  <a:pt x="212" y="180"/>
                </a:moveTo>
                <a:cubicBezTo>
                  <a:pt x="212" y="180"/>
                  <a:pt x="212" y="180"/>
                  <a:pt x="212" y="180"/>
                </a:cubicBezTo>
                <a:cubicBezTo>
                  <a:pt x="208" y="182"/>
                  <a:pt x="205" y="183"/>
                  <a:pt x="201" y="184"/>
                </a:cubicBezTo>
                <a:cubicBezTo>
                  <a:pt x="200" y="185"/>
                  <a:pt x="200" y="185"/>
                  <a:pt x="200" y="186"/>
                </a:cubicBezTo>
                <a:cubicBezTo>
                  <a:pt x="198" y="189"/>
                  <a:pt x="197" y="192"/>
                  <a:pt x="196" y="196"/>
                </a:cubicBezTo>
                <a:cubicBezTo>
                  <a:pt x="196" y="196"/>
                  <a:pt x="196" y="196"/>
                  <a:pt x="196" y="196"/>
                </a:cubicBezTo>
                <a:cubicBezTo>
                  <a:pt x="198" y="196"/>
                  <a:pt x="200" y="196"/>
                  <a:pt x="202" y="195"/>
                </a:cubicBezTo>
                <a:cubicBezTo>
                  <a:pt x="203" y="195"/>
                  <a:pt x="205" y="194"/>
                  <a:pt x="207" y="194"/>
                </a:cubicBezTo>
                <a:cubicBezTo>
                  <a:pt x="208" y="194"/>
                  <a:pt x="208" y="193"/>
                  <a:pt x="208" y="192"/>
                </a:cubicBezTo>
                <a:cubicBezTo>
                  <a:pt x="210" y="189"/>
                  <a:pt x="211" y="185"/>
                  <a:pt x="212" y="181"/>
                </a:cubicBezTo>
                <a:cubicBezTo>
                  <a:pt x="212" y="181"/>
                  <a:pt x="212" y="180"/>
                  <a:pt x="212" y="180"/>
                </a:cubicBezTo>
                <a:close/>
                <a:moveTo>
                  <a:pt x="35" y="170"/>
                </a:moveTo>
                <a:cubicBezTo>
                  <a:pt x="34" y="167"/>
                  <a:pt x="33" y="165"/>
                  <a:pt x="31" y="164"/>
                </a:cubicBezTo>
                <a:cubicBezTo>
                  <a:pt x="30" y="163"/>
                  <a:pt x="28" y="162"/>
                  <a:pt x="26" y="161"/>
                </a:cubicBezTo>
                <a:cubicBezTo>
                  <a:pt x="25" y="161"/>
                  <a:pt x="25" y="161"/>
                  <a:pt x="24" y="161"/>
                </a:cubicBezTo>
                <a:cubicBezTo>
                  <a:pt x="22" y="161"/>
                  <a:pt x="20" y="162"/>
                  <a:pt x="19" y="162"/>
                </a:cubicBezTo>
                <a:cubicBezTo>
                  <a:pt x="18" y="162"/>
                  <a:pt x="18" y="162"/>
                  <a:pt x="18" y="162"/>
                </a:cubicBezTo>
                <a:cubicBezTo>
                  <a:pt x="17" y="162"/>
                  <a:pt x="17" y="163"/>
                  <a:pt x="17" y="164"/>
                </a:cubicBezTo>
                <a:cubicBezTo>
                  <a:pt x="17" y="165"/>
                  <a:pt x="17" y="166"/>
                  <a:pt x="18" y="166"/>
                </a:cubicBezTo>
                <a:cubicBezTo>
                  <a:pt x="19" y="170"/>
                  <a:pt x="23" y="172"/>
                  <a:pt x="27" y="172"/>
                </a:cubicBezTo>
                <a:cubicBezTo>
                  <a:pt x="29" y="171"/>
                  <a:pt x="31" y="171"/>
                  <a:pt x="32" y="171"/>
                </a:cubicBezTo>
                <a:cubicBezTo>
                  <a:pt x="33" y="170"/>
                  <a:pt x="34" y="170"/>
                  <a:pt x="35" y="170"/>
                </a:cubicBezTo>
                <a:close/>
                <a:moveTo>
                  <a:pt x="162" y="197"/>
                </a:moveTo>
                <a:cubicBezTo>
                  <a:pt x="162" y="197"/>
                  <a:pt x="162" y="197"/>
                  <a:pt x="162" y="197"/>
                </a:cubicBezTo>
                <a:cubicBezTo>
                  <a:pt x="165" y="197"/>
                  <a:pt x="167" y="197"/>
                  <a:pt x="170" y="197"/>
                </a:cubicBezTo>
                <a:cubicBezTo>
                  <a:pt x="170" y="197"/>
                  <a:pt x="171" y="197"/>
                  <a:pt x="172" y="197"/>
                </a:cubicBezTo>
                <a:cubicBezTo>
                  <a:pt x="173" y="197"/>
                  <a:pt x="174" y="197"/>
                  <a:pt x="175" y="197"/>
                </a:cubicBezTo>
                <a:cubicBezTo>
                  <a:pt x="176" y="194"/>
                  <a:pt x="178" y="191"/>
                  <a:pt x="179" y="187"/>
                </a:cubicBezTo>
                <a:cubicBezTo>
                  <a:pt x="175" y="187"/>
                  <a:pt x="172" y="186"/>
                  <a:pt x="168" y="186"/>
                </a:cubicBezTo>
                <a:cubicBezTo>
                  <a:pt x="166" y="189"/>
                  <a:pt x="164" y="193"/>
                  <a:pt x="162" y="197"/>
                </a:cubicBezTo>
                <a:close/>
                <a:moveTo>
                  <a:pt x="93" y="58"/>
                </a:moveTo>
                <a:cubicBezTo>
                  <a:pt x="92" y="58"/>
                  <a:pt x="91" y="58"/>
                  <a:pt x="90" y="58"/>
                </a:cubicBezTo>
                <a:cubicBezTo>
                  <a:pt x="88" y="58"/>
                  <a:pt x="86" y="57"/>
                  <a:pt x="85" y="57"/>
                </a:cubicBezTo>
                <a:cubicBezTo>
                  <a:pt x="84" y="57"/>
                  <a:pt x="84" y="57"/>
                  <a:pt x="84" y="57"/>
                </a:cubicBezTo>
                <a:cubicBezTo>
                  <a:pt x="83" y="57"/>
                  <a:pt x="82" y="57"/>
                  <a:pt x="81" y="56"/>
                </a:cubicBezTo>
                <a:cubicBezTo>
                  <a:pt x="81" y="55"/>
                  <a:pt x="80" y="54"/>
                  <a:pt x="80" y="53"/>
                </a:cubicBezTo>
                <a:cubicBezTo>
                  <a:pt x="79" y="53"/>
                  <a:pt x="79" y="53"/>
                  <a:pt x="78" y="53"/>
                </a:cubicBezTo>
                <a:cubicBezTo>
                  <a:pt x="77" y="53"/>
                  <a:pt x="76" y="53"/>
                  <a:pt x="75" y="53"/>
                </a:cubicBezTo>
                <a:cubicBezTo>
                  <a:pt x="74" y="53"/>
                  <a:pt x="74" y="53"/>
                  <a:pt x="74" y="52"/>
                </a:cubicBezTo>
                <a:cubicBezTo>
                  <a:pt x="74" y="51"/>
                  <a:pt x="74" y="51"/>
                  <a:pt x="75" y="51"/>
                </a:cubicBezTo>
                <a:cubicBezTo>
                  <a:pt x="75" y="51"/>
                  <a:pt x="75" y="51"/>
                  <a:pt x="75" y="51"/>
                </a:cubicBezTo>
                <a:cubicBezTo>
                  <a:pt x="78" y="51"/>
                  <a:pt x="81" y="50"/>
                  <a:pt x="84" y="49"/>
                </a:cubicBezTo>
                <a:cubicBezTo>
                  <a:pt x="91" y="48"/>
                  <a:pt x="97" y="47"/>
                  <a:pt x="103" y="47"/>
                </a:cubicBezTo>
                <a:cubicBezTo>
                  <a:pt x="103" y="47"/>
                  <a:pt x="104" y="47"/>
                  <a:pt x="104" y="47"/>
                </a:cubicBezTo>
                <a:cubicBezTo>
                  <a:pt x="104" y="47"/>
                  <a:pt x="104" y="47"/>
                  <a:pt x="104" y="47"/>
                </a:cubicBezTo>
                <a:cubicBezTo>
                  <a:pt x="98" y="46"/>
                  <a:pt x="92" y="46"/>
                  <a:pt x="86" y="46"/>
                </a:cubicBezTo>
                <a:cubicBezTo>
                  <a:pt x="82" y="46"/>
                  <a:pt x="78" y="47"/>
                  <a:pt x="75" y="49"/>
                </a:cubicBezTo>
                <a:cubicBezTo>
                  <a:pt x="74" y="49"/>
                  <a:pt x="74" y="49"/>
                  <a:pt x="73" y="50"/>
                </a:cubicBezTo>
                <a:cubicBezTo>
                  <a:pt x="74" y="51"/>
                  <a:pt x="74" y="52"/>
                  <a:pt x="73" y="52"/>
                </a:cubicBezTo>
                <a:cubicBezTo>
                  <a:pt x="72" y="53"/>
                  <a:pt x="71" y="53"/>
                  <a:pt x="70" y="53"/>
                </a:cubicBezTo>
                <a:cubicBezTo>
                  <a:pt x="70" y="54"/>
                  <a:pt x="70" y="55"/>
                  <a:pt x="71" y="55"/>
                </a:cubicBezTo>
                <a:cubicBezTo>
                  <a:pt x="72" y="56"/>
                  <a:pt x="73" y="57"/>
                  <a:pt x="74" y="57"/>
                </a:cubicBezTo>
                <a:cubicBezTo>
                  <a:pt x="75" y="57"/>
                  <a:pt x="76" y="57"/>
                  <a:pt x="77" y="58"/>
                </a:cubicBezTo>
                <a:cubicBezTo>
                  <a:pt x="82" y="58"/>
                  <a:pt x="88" y="58"/>
                  <a:pt x="93" y="58"/>
                </a:cubicBezTo>
                <a:close/>
                <a:moveTo>
                  <a:pt x="239" y="52"/>
                </a:moveTo>
                <a:cubicBezTo>
                  <a:pt x="239" y="52"/>
                  <a:pt x="239" y="52"/>
                  <a:pt x="239" y="52"/>
                </a:cubicBezTo>
                <a:cubicBezTo>
                  <a:pt x="238" y="52"/>
                  <a:pt x="236" y="53"/>
                  <a:pt x="235" y="53"/>
                </a:cubicBezTo>
                <a:cubicBezTo>
                  <a:pt x="231" y="53"/>
                  <a:pt x="227" y="53"/>
                  <a:pt x="222" y="53"/>
                </a:cubicBezTo>
                <a:cubicBezTo>
                  <a:pt x="220" y="52"/>
                  <a:pt x="217" y="52"/>
                  <a:pt x="214" y="52"/>
                </a:cubicBezTo>
                <a:cubicBezTo>
                  <a:pt x="213" y="52"/>
                  <a:pt x="211" y="52"/>
                  <a:pt x="210" y="51"/>
                </a:cubicBezTo>
                <a:cubicBezTo>
                  <a:pt x="207" y="51"/>
                  <a:pt x="203" y="51"/>
                  <a:pt x="200" y="51"/>
                </a:cubicBezTo>
                <a:cubicBezTo>
                  <a:pt x="199" y="51"/>
                  <a:pt x="197" y="50"/>
                  <a:pt x="196" y="50"/>
                </a:cubicBezTo>
                <a:cubicBezTo>
                  <a:pt x="195" y="52"/>
                  <a:pt x="196" y="53"/>
                  <a:pt x="198" y="54"/>
                </a:cubicBezTo>
                <a:cubicBezTo>
                  <a:pt x="198" y="54"/>
                  <a:pt x="199" y="54"/>
                  <a:pt x="199" y="54"/>
                </a:cubicBezTo>
                <a:cubicBezTo>
                  <a:pt x="202" y="54"/>
                  <a:pt x="205" y="55"/>
                  <a:pt x="209" y="55"/>
                </a:cubicBezTo>
                <a:cubicBezTo>
                  <a:pt x="217" y="55"/>
                  <a:pt x="225" y="55"/>
                  <a:pt x="232" y="54"/>
                </a:cubicBezTo>
                <a:cubicBezTo>
                  <a:pt x="235" y="53"/>
                  <a:pt x="237" y="53"/>
                  <a:pt x="239" y="52"/>
                </a:cubicBezTo>
                <a:close/>
                <a:moveTo>
                  <a:pt x="121" y="184"/>
                </a:moveTo>
                <a:cubicBezTo>
                  <a:pt x="119" y="182"/>
                  <a:pt x="116" y="180"/>
                  <a:pt x="114" y="178"/>
                </a:cubicBezTo>
                <a:cubicBezTo>
                  <a:pt x="112" y="181"/>
                  <a:pt x="109" y="183"/>
                  <a:pt x="106" y="186"/>
                </a:cubicBezTo>
                <a:cubicBezTo>
                  <a:pt x="109" y="188"/>
                  <a:pt x="112" y="191"/>
                  <a:pt x="116" y="192"/>
                </a:cubicBezTo>
                <a:cubicBezTo>
                  <a:pt x="118" y="189"/>
                  <a:pt x="120" y="187"/>
                  <a:pt x="121" y="184"/>
                </a:cubicBezTo>
                <a:close/>
                <a:moveTo>
                  <a:pt x="123" y="185"/>
                </a:moveTo>
                <a:cubicBezTo>
                  <a:pt x="123" y="186"/>
                  <a:pt x="122" y="187"/>
                  <a:pt x="122" y="187"/>
                </a:cubicBezTo>
                <a:cubicBezTo>
                  <a:pt x="120" y="189"/>
                  <a:pt x="119" y="191"/>
                  <a:pt x="118" y="193"/>
                </a:cubicBezTo>
                <a:cubicBezTo>
                  <a:pt x="118" y="193"/>
                  <a:pt x="118" y="194"/>
                  <a:pt x="118" y="194"/>
                </a:cubicBezTo>
                <a:cubicBezTo>
                  <a:pt x="118" y="195"/>
                  <a:pt x="118" y="195"/>
                  <a:pt x="118" y="196"/>
                </a:cubicBezTo>
                <a:cubicBezTo>
                  <a:pt x="119" y="196"/>
                  <a:pt x="120" y="197"/>
                  <a:pt x="120" y="199"/>
                </a:cubicBezTo>
                <a:cubicBezTo>
                  <a:pt x="122" y="199"/>
                  <a:pt x="124" y="199"/>
                  <a:pt x="126" y="199"/>
                </a:cubicBezTo>
                <a:cubicBezTo>
                  <a:pt x="127" y="196"/>
                  <a:pt x="129" y="193"/>
                  <a:pt x="131" y="190"/>
                </a:cubicBezTo>
                <a:cubicBezTo>
                  <a:pt x="128" y="189"/>
                  <a:pt x="126" y="187"/>
                  <a:pt x="123" y="185"/>
                </a:cubicBezTo>
                <a:close/>
                <a:moveTo>
                  <a:pt x="242" y="177"/>
                </a:moveTo>
                <a:cubicBezTo>
                  <a:pt x="242" y="177"/>
                  <a:pt x="242" y="177"/>
                  <a:pt x="242" y="177"/>
                </a:cubicBezTo>
                <a:cubicBezTo>
                  <a:pt x="246" y="175"/>
                  <a:pt x="249" y="173"/>
                  <a:pt x="252" y="170"/>
                </a:cubicBezTo>
                <a:cubicBezTo>
                  <a:pt x="253" y="170"/>
                  <a:pt x="253" y="169"/>
                  <a:pt x="253" y="169"/>
                </a:cubicBezTo>
                <a:cubicBezTo>
                  <a:pt x="253" y="165"/>
                  <a:pt x="253" y="162"/>
                  <a:pt x="253" y="159"/>
                </a:cubicBezTo>
                <a:cubicBezTo>
                  <a:pt x="253" y="158"/>
                  <a:pt x="253" y="158"/>
                  <a:pt x="253" y="158"/>
                </a:cubicBezTo>
                <a:cubicBezTo>
                  <a:pt x="252" y="159"/>
                  <a:pt x="251" y="160"/>
                  <a:pt x="250" y="161"/>
                </a:cubicBezTo>
                <a:cubicBezTo>
                  <a:pt x="248" y="163"/>
                  <a:pt x="246" y="165"/>
                  <a:pt x="244" y="168"/>
                </a:cubicBezTo>
                <a:cubicBezTo>
                  <a:pt x="243" y="168"/>
                  <a:pt x="243" y="169"/>
                  <a:pt x="243" y="170"/>
                </a:cubicBezTo>
                <a:cubicBezTo>
                  <a:pt x="243" y="171"/>
                  <a:pt x="242" y="172"/>
                  <a:pt x="242" y="173"/>
                </a:cubicBezTo>
                <a:cubicBezTo>
                  <a:pt x="242" y="174"/>
                  <a:pt x="242" y="175"/>
                  <a:pt x="242" y="177"/>
                </a:cubicBezTo>
                <a:close/>
                <a:moveTo>
                  <a:pt x="215" y="167"/>
                </a:moveTo>
                <a:cubicBezTo>
                  <a:pt x="212" y="168"/>
                  <a:pt x="209" y="169"/>
                  <a:pt x="206" y="170"/>
                </a:cubicBezTo>
                <a:cubicBezTo>
                  <a:pt x="207" y="171"/>
                  <a:pt x="206" y="172"/>
                  <a:pt x="206" y="174"/>
                </a:cubicBezTo>
                <a:cubicBezTo>
                  <a:pt x="205" y="174"/>
                  <a:pt x="205" y="175"/>
                  <a:pt x="204" y="176"/>
                </a:cubicBezTo>
                <a:cubicBezTo>
                  <a:pt x="203" y="178"/>
                  <a:pt x="203" y="179"/>
                  <a:pt x="202" y="181"/>
                </a:cubicBezTo>
                <a:cubicBezTo>
                  <a:pt x="202" y="181"/>
                  <a:pt x="202" y="181"/>
                  <a:pt x="201" y="182"/>
                </a:cubicBezTo>
                <a:cubicBezTo>
                  <a:pt x="206" y="180"/>
                  <a:pt x="209" y="179"/>
                  <a:pt x="213" y="177"/>
                </a:cubicBezTo>
                <a:cubicBezTo>
                  <a:pt x="213" y="176"/>
                  <a:pt x="214" y="176"/>
                  <a:pt x="214" y="176"/>
                </a:cubicBezTo>
                <a:cubicBezTo>
                  <a:pt x="214" y="175"/>
                  <a:pt x="214" y="174"/>
                  <a:pt x="214" y="173"/>
                </a:cubicBezTo>
                <a:cubicBezTo>
                  <a:pt x="215" y="171"/>
                  <a:pt x="215" y="169"/>
                  <a:pt x="215" y="167"/>
                </a:cubicBezTo>
                <a:close/>
                <a:moveTo>
                  <a:pt x="227" y="43"/>
                </a:moveTo>
                <a:cubicBezTo>
                  <a:pt x="225" y="43"/>
                  <a:pt x="223" y="42"/>
                  <a:pt x="221" y="42"/>
                </a:cubicBezTo>
                <a:cubicBezTo>
                  <a:pt x="218" y="42"/>
                  <a:pt x="215" y="42"/>
                  <a:pt x="211" y="42"/>
                </a:cubicBezTo>
                <a:cubicBezTo>
                  <a:pt x="209" y="42"/>
                  <a:pt x="206" y="43"/>
                  <a:pt x="204" y="44"/>
                </a:cubicBezTo>
                <a:cubicBezTo>
                  <a:pt x="201" y="45"/>
                  <a:pt x="199" y="46"/>
                  <a:pt x="198" y="47"/>
                </a:cubicBezTo>
                <a:cubicBezTo>
                  <a:pt x="197" y="47"/>
                  <a:pt x="197" y="48"/>
                  <a:pt x="197" y="48"/>
                </a:cubicBezTo>
                <a:cubicBezTo>
                  <a:pt x="201" y="48"/>
                  <a:pt x="204" y="49"/>
                  <a:pt x="207" y="49"/>
                </a:cubicBezTo>
                <a:cubicBezTo>
                  <a:pt x="208" y="47"/>
                  <a:pt x="209" y="47"/>
                  <a:pt x="210" y="47"/>
                </a:cubicBezTo>
                <a:cubicBezTo>
                  <a:pt x="212" y="46"/>
                  <a:pt x="214" y="46"/>
                  <a:pt x="216" y="45"/>
                </a:cubicBezTo>
                <a:cubicBezTo>
                  <a:pt x="217" y="45"/>
                  <a:pt x="217" y="45"/>
                  <a:pt x="218" y="45"/>
                </a:cubicBezTo>
                <a:cubicBezTo>
                  <a:pt x="218" y="44"/>
                  <a:pt x="219" y="44"/>
                  <a:pt x="220" y="44"/>
                </a:cubicBezTo>
                <a:cubicBezTo>
                  <a:pt x="221" y="44"/>
                  <a:pt x="222" y="44"/>
                  <a:pt x="223" y="44"/>
                </a:cubicBezTo>
                <a:cubicBezTo>
                  <a:pt x="224" y="43"/>
                  <a:pt x="226" y="43"/>
                  <a:pt x="227" y="43"/>
                </a:cubicBezTo>
                <a:close/>
                <a:moveTo>
                  <a:pt x="239" y="199"/>
                </a:moveTo>
                <a:cubicBezTo>
                  <a:pt x="239" y="199"/>
                  <a:pt x="239" y="199"/>
                  <a:pt x="239" y="199"/>
                </a:cubicBezTo>
                <a:cubicBezTo>
                  <a:pt x="236" y="199"/>
                  <a:pt x="233" y="200"/>
                  <a:pt x="230" y="201"/>
                </a:cubicBezTo>
                <a:cubicBezTo>
                  <a:pt x="229" y="201"/>
                  <a:pt x="229" y="201"/>
                  <a:pt x="229" y="202"/>
                </a:cubicBezTo>
                <a:cubicBezTo>
                  <a:pt x="229" y="204"/>
                  <a:pt x="229" y="206"/>
                  <a:pt x="229" y="207"/>
                </a:cubicBezTo>
                <a:cubicBezTo>
                  <a:pt x="229" y="209"/>
                  <a:pt x="230" y="210"/>
                  <a:pt x="232" y="211"/>
                </a:cubicBezTo>
                <a:cubicBezTo>
                  <a:pt x="233" y="211"/>
                  <a:pt x="234" y="211"/>
                  <a:pt x="234" y="210"/>
                </a:cubicBezTo>
                <a:cubicBezTo>
                  <a:pt x="235" y="209"/>
                  <a:pt x="236" y="209"/>
                  <a:pt x="237" y="208"/>
                </a:cubicBezTo>
                <a:cubicBezTo>
                  <a:pt x="239" y="205"/>
                  <a:pt x="239" y="202"/>
                  <a:pt x="239" y="199"/>
                </a:cubicBezTo>
                <a:close/>
                <a:moveTo>
                  <a:pt x="259" y="119"/>
                </a:moveTo>
                <a:cubicBezTo>
                  <a:pt x="259" y="120"/>
                  <a:pt x="259" y="120"/>
                  <a:pt x="259" y="120"/>
                </a:cubicBezTo>
                <a:cubicBezTo>
                  <a:pt x="260" y="124"/>
                  <a:pt x="262" y="128"/>
                  <a:pt x="263" y="132"/>
                </a:cubicBezTo>
                <a:cubicBezTo>
                  <a:pt x="264" y="136"/>
                  <a:pt x="265" y="139"/>
                  <a:pt x="266" y="142"/>
                </a:cubicBezTo>
                <a:cubicBezTo>
                  <a:pt x="267" y="147"/>
                  <a:pt x="267" y="151"/>
                  <a:pt x="268" y="156"/>
                </a:cubicBezTo>
                <a:cubicBezTo>
                  <a:pt x="268" y="159"/>
                  <a:pt x="267" y="162"/>
                  <a:pt x="267" y="165"/>
                </a:cubicBezTo>
                <a:cubicBezTo>
                  <a:pt x="266" y="167"/>
                  <a:pt x="265" y="169"/>
                  <a:pt x="264" y="171"/>
                </a:cubicBezTo>
                <a:cubicBezTo>
                  <a:pt x="263" y="176"/>
                  <a:pt x="259" y="181"/>
                  <a:pt x="254" y="184"/>
                </a:cubicBezTo>
                <a:cubicBezTo>
                  <a:pt x="254" y="184"/>
                  <a:pt x="254" y="184"/>
                  <a:pt x="254" y="184"/>
                </a:cubicBezTo>
                <a:cubicBezTo>
                  <a:pt x="254" y="184"/>
                  <a:pt x="253" y="185"/>
                  <a:pt x="253" y="185"/>
                </a:cubicBezTo>
                <a:cubicBezTo>
                  <a:pt x="253" y="186"/>
                  <a:pt x="252" y="186"/>
                  <a:pt x="252" y="186"/>
                </a:cubicBezTo>
                <a:cubicBezTo>
                  <a:pt x="252" y="187"/>
                  <a:pt x="252" y="187"/>
                  <a:pt x="252" y="188"/>
                </a:cubicBezTo>
                <a:cubicBezTo>
                  <a:pt x="253" y="187"/>
                  <a:pt x="255" y="185"/>
                  <a:pt x="256" y="184"/>
                </a:cubicBezTo>
                <a:cubicBezTo>
                  <a:pt x="256" y="183"/>
                  <a:pt x="257" y="183"/>
                  <a:pt x="257" y="183"/>
                </a:cubicBezTo>
                <a:cubicBezTo>
                  <a:pt x="258" y="182"/>
                  <a:pt x="259" y="182"/>
                  <a:pt x="260" y="181"/>
                </a:cubicBezTo>
                <a:cubicBezTo>
                  <a:pt x="260" y="180"/>
                  <a:pt x="261" y="179"/>
                  <a:pt x="262" y="178"/>
                </a:cubicBezTo>
                <a:cubicBezTo>
                  <a:pt x="263" y="176"/>
                  <a:pt x="264" y="175"/>
                  <a:pt x="264" y="174"/>
                </a:cubicBezTo>
                <a:cubicBezTo>
                  <a:pt x="266" y="170"/>
                  <a:pt x="268" y="165"/>
                  <a:pt x="268" y="161"/>
                </a:cubicBezTo>
                <a:cubicBezTo>
                  <a:pt x="269" y="156"/>
                  <a:pt x="268" y="151"/>
                  <a:pt x="268" y="147"/>
                </a:cubicBezTo>
                <a:cubicBezTo>
                  <a:pt x="268" y="146"/>
                  <a:pt x="268" y="145"/>
                  <a:pt x="268" y="145"/>
                </a:cubicBezTo>
                <a:cubicBezTo>
                  <a:pt x="267" y="139"/>
                  <a:pt x="266" y="134"/>
                  <a:pt x="264" y="130"/>
                </a:cubicBezTo>
                <a:cubicBezTo>
                  <a:pt x="262" y="126"/>
                  <a:pt x="261" y="123"/>
                  <a:pt x="259" y="120"/>
                </a:cubicBezTo>
                <a:cubicBezTo>
                  <a:pt x="259" y="120"/>
                  <a:pt x="259" y="120"/>
                  <a:pt x="259" y="119"/>
                </a:cubicBezTo>
                <a:close/>
                <a:moveTo>
                  <a:pt x="52" y="22"/>
                </a:moveTo>
                <a:cubicBezTo>
                  <a:pt x="52" y="20"/>
                  <a:pt x="52" y="18"/>
                  <a:pt x="51" y="15"/>
                </a:cubicBezTo>
                <a:cubicBezTo>
                  <a:pt x="50" y="14"/>
                  <a:pt x="49" y="12"/>
                  <a:pt x="47" y="12"/>
                </a:cubicBezTo>
                <a:cubicBezTo>
                  <a:pt x="45" y="12"/>
                  <a:pt x="44" y="13"/>
                  <a:pt x="42" y="13"/>
                </a:cubicBezTo>
                <a:cubicBezTo>
                  <a:pt x="41" y="13"/>
                  <a:pt x="41" y="13"/>
                  <a:pt x="41" y="14"/>
                </a:cubicBezTo>
                <a:cubicBezTo>
                  <a:pt x="41" y="15"/>
                  <a:pt x="42" y="17"/>
                  <a:pt x="42" y="18"/>
                </a:cubicBezTo>
                <a:cubicBezTo>
                  <a:pt x="42" y="18"/>
                  <a:pt x="42" y="19"/>
                  <a:pt x="43" y="19"/>
                </a:cubicBezTo>
                <a:cubicBezTo>
                  <a:pt x="43" y="20"/>
                  <a:pt x="44" y="21"/>
                  <a:pt x="45" y="21"/>
                </a:cubicBezTo>
                <a:cubicBezTo>
                  <a:pt x="46" y="22"/>
                  <a:pt x="46" y="22"/>
                  <a:pt x="47" y="22"/>
                </a:cubicBezTo>
                <a:cubicBezTo>
                  <a:pt x="49" y="22"/>
                  <a:pt x="51" y="22"/>
                  <a:pt x="52" y="22"/>
                </a:cubicBezTo>
                <a:close/>
                <a:moveTo>
                  <a:pt x="96" y="179"/>
                </a:moveTo>
                <a:cubicBezTo>
                  <a:pt x="94" y="181"/>
                  <a:pt x="92" y="183"/>
                  <a:pt x="91" y="186"/>
                </a:cubicBezTo>
                <a:cubicBezTo>
                  <a:pt x="91" y="186"/>
                  <a:pt x="92" y="187"/>
                  <a:pt x="93" y="187"/>
                </a:cubicBezTo>
                <a:cubicBezTo>
                  <a:pt x="93" y="188"/>
                  <a:pt x="93" y="189"/>
                  <a:pt x="93" y="190"/>
                </a:cubicBezTo>
                <a:cubicBezTo>
                  <a:pt x="95" y="190"/>
                  <a:pt x="98" y="191"/>
                  <a:pt x="100" y="192"/>
                </a:cubicBezTo>
                <a:cubicBezTo>
                  <a:pt x="101" y="190"/>
                  <a:pt x="102" y="189"/>
                  <a:pt x="103" y="187"/>
                </a:cubicBezTo>
                <a:cubicBezTo>
                  <a:pt x="100" y="184"/>
                  <a:pt x="98" y="182"/>
                  <a:pt x="96" y="179"/>
                </a:cubicBezTo>
                <a:close/>
                <a:moveTo>
                  <a:pt x="123" y="49"/>
                </a:moveTo>
                <a:cubicBezTo>
                  <a:pt x="123" y="49"/>
                  <a:pt x="123" y="50"/>
                  <a:pt x="123" y="50"/>
                </a:cubicBezTo>
                <a:cubicBezTo>
                  <a:pt x="122" y="51"/>
                  <a:pt x="121" y="51"/>
                  <a:pt x="120" y="51"/>
                </a:cubicBezTo>
                <a:cubicBezTo>
                  <a:pt x="117" y="50"/>
                  <a:pt x="114" y="50"/>
                  <a:pt x="111" y="50"/>
                </a:cubicBezTo>
                <a:cubicBezTo>
                  <a:pt x="107" y="49"/>
                  <a:pt x="103" y="49"/>
                  <a:pt x="98" y="50"/>
                </a:cubicBezTo>
                <a:cubicBezTo>
                  <a:pt x="98" y="50"/>
                  <a:pt x="97" y="50"/>
                  <a:pt x="97" y="50"/>
                </a:cubicBezTo>
                <a:cubicBezTo>
                  <a:pt x="97" y="51"/>
                  <a:pt x="98" y="51"/>
                  <a:pt x="98" y="51"/>
                </a:cubicBezTo>
                <a:cubicBezTo>
                  <a:pt x="101" y="51"/>
                  <a:pt x="104" y="51"/>
                  <a:pt x="107" y="51"/>
                </a:cubicBezTo>
                <a:cubicBezTo>
                  <a:pt x="110" y="51"/>
                  <a:pt x="112" y="51"/>
                  <a:pt x="114" y="50"/>
                </a:cubicBezTo>
                <a:cubicBezTo>
                  <a:pt x="115" y="50"/>
                  <a:pt x="116" y="50"/>
                  <a:pt x="116" y="51"/>
                </a:cubicBezTo>
                <a:cubicBezTo>
                  <a:pt x="117" y="52"/>
                  <a:pt x="117" y="52"/>
                  <a:pt x="118" y="52"/>
                </a:cubicBezTo>
                <a:cubicBezTo>
                  <a:pt x="118" y="52"/>
                  <a:pt x="118" y="52"/>
                  <a:pt x="119" y="52"/>
                </a:cubicBezTo>
                <a:cubicBezTo>
                  <a:pt x="120" y="52"/>
                  <a:pt x="120" y="53"/>
                  <a:pt x="120" y="54"/>
                </a:cubicBezTo>
                <a:cubicBezTo>
                  <a:pt x="120" y="54"/>
                  <a:pt x="120" y="55"/>
                  <a:pt x="119" y="55"/>
                </a:cubicBezTo>
                <a:cubicBezTo>
                  <a:pt x="119" y="55"/>
                  <a:pt x="119" y="55"/>
                  <a:pt x="119" y="55"/>
                </a:cubicBezTo>
                <a:cubicBezTo>
                  <a:pt x="117" y="56"/>
                  <a:pt x="114" y="56"/>
                  <a:pt x="112" y="57"/>
                </a:cubicBezTo>
                <a:cubicBezTo>
                  <a:pt x="109" y="57"/>
                  <a:pt x="107" y="58"/>
                  <a:pt x="104" y="58"/>
                </a:cubicBezTo>
                <a:cubicBezTo>
                  <a:pt x="104" y="58"/>
                  <a:pt x="105" y="58"/>
                  <a:pt x="105" y="58"/>
                </a:cubicBezTo>
                <a:cubicBezTo>
                  <a:pt x="109" y="58"/>
                  <a:pt x="113" y="58"/>
                  <a:pt x="117" y="57"/>
                </a:cubicBezTo>
                <a:cubicBezTo>
                  <a:pt x="120" y="57"/>
                  <a:pt x="124" y="56"/>
                  <a:pt x="127" y="54"/>
                </a:cubicBezTo>
                <a:cubicBezTo>
                  <a:pt x="128" y="53"/>
                  <a:pt x="129" y="53"/>
                  <a:pt x="129" y="52"/>
                </a:cubicBezTo>
                <a:cubicBezTo>
                  <a:pt x="130" y="52"/>
                  <a:pt x="130" y="51"/>
                  <a:pt x="130" y="51"/>
                </a:cubicBezTo>
                <a:cubicBezTo>
                  <a:pt x="130" y="50"/>
                  <a:pt x="130" y="50"/>
                  <a:pt x="130" y="50"/>
                </a:cubicBezTo>
                <a:cubicBezTo>
                  <a:pt x="130" y="50"/>
                  <a:pt x="129" y="50"/>
                  <a:pt x="129" y="50"/>
                </a:cubicBezTo>
                <a:cubicBezTo>
                  <a:pt x="129" y="50"/>
                  <a:pt x="129" y="51"/>
                  <a:pt x="129" y="51"/>
                </a:cubicBezTo>
                <a:cubicBezTo>
                  <a:pt x="128" y="52"/>
                  <a:pt x="127" y="52"/>
                  <a:pt x="126" y="52"/>
                </a:cubicBezTo>
                <a:cubicBezTo>
                  <a:pt x="125" y="52"/>
                  <a:pt x="124" y="51"/>
                  <a:pt x="125" y="51"/>
                </a:cubicBezTo>
                <a:cubicBezTo>
                  <a:pt x="125" y="50"/>
                  <a:pt x="125" y="50"/>
                  <a:pt x="124" y="50"/>
                </a:cubicBezTo>
                <a:cubicBezTo>
                  <a:pt x="124" y="50"/>
                  <a:pt x="124" y="49"/>
                  <a:pt x="123" y="49"/>
                </a:cubicBezTo>
                <a:close/>
                <a:moveTo>
                  <a:pt x="89" y="184"/>
                </a:moveTo>
                <a:cubicBezTo>
                  <a:pt x="90" y="181"/>
                  <a:pt x="92" y="179"/>
                  <a:pt x="94" y="177"/>
                </a:cubicBezTo>
                <a:cubicBezTo>
                  <a:pt x="92" y="175"/>
                  <a:pt x="91" y="173"/>
                  <a:pt x="90" y="171"/>
                </a:cubicBezTo>
                <a:cubicBezTo>
                  <a:pt x="87" y="173"/>
                  <a:pt x="85" y="175"/>
                  <a:pt x="83" y="178"/>
                </a:cubicBezTo>
                <a:cubicBezTo>
                  <a:pt x="85" y="180"/>
                  <a:pt x="86" y="182"/>
                  <a:pt x="89" y="184"/>
                </a:cubicBezTo>
                <a:close/>
                <a:moveTo>
                  <a:pt x="48" y="82"/>
                </a:moveTo>
                <a:cubicBezTo>
                  <a:pt x="47" y="81"/>
                  <a:pt x="46" y="81"/>
                  <a:pt x="45" y="81"/>
                </a:cubicBezTo>
                <a:cubicBezTo>
                  <a:pt x="42" y="81"/>
                  <a:pt x="39" y="81"/>
                  <a:pt x="36" y="82"/>
                </a:cubicBezTo>
                <a:cubicBezTo>
                  <a:pt x="34" y="83"/>
                  <a:pt x="32" y="84"/>
                  <a:pt x="30" y="85"/>
                </a:cubicBezTo>
                <a:cubicBezTo>
                  <a:pt x="29" y="85"/>
                  <a:pt x="29" y="86"/>
                  <a:pt x="29" y="86"/>
                </a:cubicBezTo>
                <a:cubicBezTo>
                  <a:pt x="28" y="87"/>
                  <a:pt x="28" y="87"/>
                  <a:pt x="29" y="88"/>
                </a:cubicBezTo>
                <a:cubicBezTo>
                  <a:pt x="30" y="88"/>
                  <a:pt x="30" y="88"/>
                  <a:pt x="31" y="88"/>
                </a:cubicBezTo>
                <a:cubicBezTo>
                  <a:pt x="34" y="87"/>
                  <a:pt x="38" y="87"/>
                  <a:pt x="41" y="86"/>
                </a:cubicBezTo>
                <a:cubicBezTo>
                  <a:pt x="44" y="85"/>
                  <a:pt x="46" y="83"/>
                  <a:pt x="48" y="82"/>
                </a:cubicBezTo>
                <a:close/>
                <a:moveTo>
                  <a:pt x="240" y="171"/>
                </a:moveTo>
                <a:cubicBezTo>
                  <a:pt x="240" y="171"/>
                  <a:pt x="240" y="172"/>
                  <a:pt x="239" y="172"/>
                </a:cubicBezTo>
                <a:cubicBezTo>
                  <a:pt x="238" y="173"/>
                  <a:pt x="236" y="174"/>
                  <a:pt x="234" y="176"/>
                </a:cubicBezTo>
                <a:cubicBezTo>
                  <a:pt x="233" y="177"/>
                  <a:pt x="232" y="178"/>
                  <a:pt x="230" y="179"/>
                </a:cubicBezTo>
                <a:cubicBezTo>
                  <a:pt x="230" y="179"/>
                  <a:pt x="229" y="179"/>
                  <a:pt x="229" y="179"/>
                </a:cubicBezTo>
                <a:cubicBezTo>
                  <a:pt x="228" y="179"/>
                  <a:pt x="228" y="179"/>
                  <a:pt x="228" y="179"/>
                </a:cubicBezTo>
                <a:cubicBezTo>
                  <a:pt x="227" y="181"/>
                  <a:pt x="227" y="183"/>
                  <a:pt x="226" y="186"/>
                </a:cubicBezTo>
                <a:cubicBezTo>
                  <a:pt x="227" y="185"/>
                  <a:pt x="228" y="185"/>
                  <a:pt x="229" y="184"/>
                </a:cubicBezTo>
                <a:cubicBezTo>
                  <a:pt x="232" y="183"/>
                  <a:pt x="234" y="181"/>
                  <a:pt x="237" y="180"/>
                </a:cubicBezTo>
                <a:cubicBezTo>
                  <a:pt x="238" y="179"/>
                  <a:pt x="239" y="178"/>
                  <a:pt x="239" y="177"/>
                </a:cubicBezTo>
                <a:cubicBezTo>
                  <a:pt x="240" y="175"/>
                  <a:pt x="240" y="173"/>
                  <a:pt x="240" y="171"/>
                </a:cubicBezTo>
                <a:close/>
                <a:moveTo>
                  <a:pt x="128" y="199"/>
                </a:moveTo>
                <a:cubicBezTo>
                  <a:pt x="129" y="199"/>
                  <a:pt x="129" y="199"/>
                  <a:pt x="129" y="199"/>
                </a:cubicBezTo>
                <a:cubicBezTo>
                  <a:pt x="133" y="199"/>
                  <a:pt x="137" y="200"/>
                  <a:pt x="142" y="200"/>
                </a:cubicBezTo>
                <a:cubicBezTo>
                  <a:pt x="142" y="199"/>
                  <a:pt x="142" y="198"/>
                  <a:pt x="143" y="197"/>
                </a:cubicBezTo>
                <a:cubicBezTo>
                  <a:pt x="139" y="195"/>
                  <a:pt x="136" y="194"/>
                  <a:pt x="133" y="192"/>
                </a:cubicBezTo>
                <a:cubicBezTo>
                  <a:pt x="131" y="194"/>
                  <a:pt x="130" y="197"/>
                  <a:pt x="128" y="199"/>
                </a:cubicBezTo>
                <a:close/>
                <a:moveTo>
                  <a:pt x="27" y="144"/>
                </a:moveTo>
                <a:cubicBezTo>
                  <a:pt x="27" y="144"/>
                  <a:pt x="26" y="144"/>
                  <a:pt x="26" y="144"/>
                </a:cubicBezTo>
                <a:cubicBezTo>
                  <a:pt x="24" y="144"/>
                  <a:pt x="23" y="143"/>
                  <a:pt x="22" y="142"/>
                </a:cubicBezTo>
                <a:cubicBezTo>
                  <a:pt x="21" y="141"/>
                  <a:pt x="22" y="140"/>
                  <a:pt x="23" y="139"/>
                </a:cubicBezTo>
                <a:cubicBezTo>
                  <a:pt x="23" y="139"/>
                  <a:pt x="24" y="139"/>
                  <a:pt x="24" y="139"/>
                </a:cubicBezTo>
                <a:cubicBezTo>
                  <a:pt x="28" y="139"/>
                  <a:pt x="31" y="139"/>
                  <a:pt x="35" y="138"/>
                </a:cubicBezTo>
                <a:cubicBezTo>
                  <a:pt x="35" y="138"/>
                  <a:pt x="35" y="138"/>
                  <a:pt x="36" y="138"/>
                </a:cubicBezTo>
                <a:cubicBezTo>
                  <a:pt x="31" y="136"/>
                  <a:pt x="27" y="135"/>
                  <a:pt x="23" y="136"/>
                </a:cubicBezTo>
                <a:cubicBezTo>
                  <a:pt x="21" y="137"/>
                  <a:pt x="20" y="138"/>
                  <a:pt x="19" y="140"/>
                </a:cubicBezTo>
                <a:cubicBezTo>
                  <a:pt x="18" y="140"/>
                  <a:pt x="18" y="141"/>
                  <a:pt x="18" y="141"/>
                </a:cubicBezTo>
                <a:cubicBezTo>
                  <a:pt x="19" y="143"/>
                  <a:pt x="20" y="144"/>
                  <a:pt x="22" y="145"/>
                </a:cubicBezTo>
                <a:cubicBezTo>
                  <a:pt x="24" y="145"/>
                  <a:pt x="25" y="145"/>
                  <a:pt x="27" y="144"/>
                </a:cubicBezTo>
                <a:close/>
                <a:moveTo>
                  <a:pt x="48" y="57"/>
                </a:moveTo>
                <a:cubicBezTo>
                  <a:pt x="47" y="56"/>
                  <a:pt x="46" y="56"/>
                  <a:pt x="44" y="56"/>
                </a:cubicBezTo>
                <a:cubicBezTo>
                  <a:pt x="41" y="55"/>
                  <a:pt x="38" y="56"/>
                  <a:pt x="35" y="57"/>
                </a:cubicBezTo>
                <a:cubicBezTo>
                  <a:pt x="34" y="57"/>
                  <a:pt x="33" y="58"/>
                  <a:pt x="32" y="58"/>
                </a:cubicBezTo>
                <a:cubicBezTo>
                  <a:pt x="32" y="59"/>
                  <a:pt x="31" y="59"/>
                  <a:pt x="31" y="60"/>
                </a:cubicBezTo>
                <a:cubicBezTo>
                  <a:pt x="31" y="60"/>
                  <a:pt x="31" y="61"/>
                  <a:pt x="31" y="61"/>
                </a:cubicBezTo>
                <a:cubicBezTo>
                  <a:pt x="32" y="61"/>
                  <a:pt x="32" y="61"/>
                  <a:pt x="32" y="61"/>
                </a:cubicBezTo>
                <a:cubicBezTo>
                  <a:pt x="35" y="61"/>
                  <a:pt x="37" y="60"/>
                  <a:pt x="40" y="60"/>
                </a:cubicBezTo>
                <a:cubicBezTo>
                  <a:pt x="43" y="60"/>
                  <a:pt x="45" y="59"/>
                  <a:pt x="48" y="57"/>
                </a:cubicBezTo>
                <a:cubicBezTo>
                  <a:pt x="48" y="57"/>
                  <a:pt x="48" y="57"/>
                  <a:pt x="48" y="57"/>
                </a:cubicBezTo>
                <a:close/>
                <a:moveTo>
                  <a:pt x="45" y="111"/>
                </a:moveTo>
                <a:cubicBezTo>
                  <a:pt x="42" y="108"/>
                  <a:pt x="36" y="108"/>
                  <a:pt x="32" y="109"/>
                </a:cubicBezTo>
                <a:cubicBezTo>
                  <a:pt x="32" y="109"/>
                  <a:pt x="31" y="110"/>
                  <a:pt x="31" y="110"/>
                </a:cubicBezTo>
                <a:cubicBezTo>
                  <a:pt x="30" y="110"/>
                  <a:pt x="30" y="111"/>
                  <a:pt x="31" y="111"/>
                </a:cubicBezTo>
                <a:cubicBezTo>
                  <a:pt x="31" y="112"/>
                  <a:pt x="32" y="112"/>
                  <a:pt x="32" y="113"/>
                </a:cubicBezTo>
                <a:cubicBezTo>
                  <a:pt x="34" y="113"/>
                  <a:pt x="35" y="113"/>
                  <a:pt x="36" y="113"/>
                </a:cubicBezTo>
                <a:cubicBezTo>
                  <a:pt x="38" y="113"/>
                  <a:pt x="40" y="112"/>
                  <a:pt x="42" y="112"/>
                </a:cubicBezTo>
                <a:cubicBezTo>
                  <a:pt x="43" y="112"/>
                  <a:pt x="44" y="111"/>
                  <a:pt x="45" y="111"/>
                </a:cubicBezTo>
                <a:close/>
                <a:moveTo>
                  <a:pt x="65" y="159"/>
                </a:moveTo>
                <a:cubicBezTo>
                  <a:pt x="65" y="148"/>
                  <a:pt x="66" y="137"/>
                  <a:pt x="68" y="126"/>
                </a:cubicBezTo>
                <a:cubicBezTo>
                  <a:pt x="64" y="137"/>
                  <a:pt x="62" y="148"/>
                  <a:pt x="65" y="159"/>
                </a:cubicBezTo>
                <a:close/>
                <a:moveTo>
                  <a:pt x="27" y="38"/>
                </a:moveTo>
                <a:cubicBezTo>
                  <a:pt x="30" y="36"/>
                  <a:pt x="33" y="35"/>
                  <a:pt x="36" y="35"/>
                </a:cubicBezTo>
                <a:cubicBezTo>
                  <a:pt x="39" y="34"/>
                  <a:pt x="43" y="34"/>
                  <a:pt x="46" y="34"/>
                </a:cubicBezTo>
                <a:cubicBezTo>
                  <a:pt x="46" y="34"/>
                  <a:pt x="46" y="34"/>
                  <a:pt x="45" y="33"/>
                </a:cubicBezTo>
                <a:cubicBezTo>
                  <a:pt x="40" y="32"/>
                  <a:pt x="35" y="32"/>
                  <a:pt x="30" y="34"/>
                </a:cubicBezTo>
                <a:cubicBezTo>
                  <a:pt x="29" y="34"/>
                  <a:pt x="28" y="35"/>
                  <a:pt x="27" y="36"/>
                </a:cubicBezTo>
                <a:cubicBezTo>
                  <a:pt x="26" y="36"/>
                  <a:pt x="26" y="37"/>
                  <a:pt x="27" y="38"/>
                </a:cubicBezTo>
                <a:close/>
                <a:moveTo>
                  <a:pt x="75" y="169"/>
                </a:moveTo>
                <a:cubicBezTo>
                  <a:pt x="74" y="170"/>
                  <a:pt x="74" y="171"/>
                  <a:pt x="73" y="172"/>
                </a:cubicBezTo>
                <a:cubicBezTo>
                  <a:pt x="73" y="173"/>
                  <a:pt x="74" y="173"/>
                  <a:pt x="74" y="174"/>
                </a:cubicBezTo>
                <a:cubicBezTo>
                  <a:pt x="74" y="175"/>
                  <a:pt x="74" y="175"/>
                  <a:pt x="74" y="176"/>
                </a:cubicBezTo>
                <a:cubicBezTo>
                  <a:pt x="75" y="178"/>
                  <a:pt x="76" y="180"/>
                  <a:pt x="78" y="181"/>
                </a:cubicBezTo>
                <a:cubicBezTo>
                  <a:pt x="78" y="181"/>
                  <a:pt x="79" y="180"/>
                  <a:pt x="79" y="179"/>
                </a:cubicBezTo>
                <a:cubicBezTo>
                  <a:pt x="78" y="176"/>
                  <a:pt x="76" y="173"/>
                  <a:pt x="75" y="169"/>
                </a:cubicBezTo>
                <a:close/>
                <a:moveTo>
                  <a:pt x="241" y="49"/>
                </a:moveTo>
                <a:cubicBezTo>
                  <a:pt x="240" y="49"/>
                  <a:pt x="240" y="48"/>
                  <a:pt x="240" y="48"/>
                </a:cubicBezTo>
                <a:cubicBezTo>
                  <a:pt x="239" y="48"/>
                  <a:pt x="237" y="47"/>
                  <a:pt x="236" y="47"/>
                </a:cubicBezTo>
                <a:cubicBezTo>
                  <a:pt x="231" y="47"/>
                  <a:pt x="226" y="47"/>
                  <a:pt x="222" y="49"/>
                </a:cubicBezTo>
                <a:cubicBezTo>
                  <a:pt x="221" y="49"/>
                  <a:pt x="221" y="49"/>
                  <a:pt x="221" y="49"/>
                </a:cubicBezTo>
                <a:cubicBezTo>
                  <a:pt x="225" y="49"/>
                  <a:pt x="239" y="49"/>
                  <a:pt x="241" y="49"/>
                </a:cubicBezTo>
                <a:close/>
                <a:moveTo>
                  <a:pt x="156" y="202"/>
                </a:moveTo>
                <a:cubicBezTo>
                  <a:pt x="156" y="202"/>
                  <a:pt x="156" y="202"/>
                  <a:pt x="156" y="202"/>
                </a:cubicBezTo>
                <a:cubicBezTo>
                  <a:pt x="156" y="202"/>
                  <a:pt x="155" y="202"/>
                  <a:pt x="155" y="202"/>
                </a:cubicBezTo>
                <a:cubicBezTo>
                  <a:pt x="151" y="202"/>
                  <a:pt x="148" y="202"/>
                  <a:pt x="144" y="202"/>
                </a:cubicBezTo>
                <a:cubicBezTo>
                  <a:pt x="143" y="202"/>
                  <a:pt x="142" y="203"/>
                  <a:pt x="142" y="204"/>
                </a:cubicBezTo>
                <a:cubicBezTo>
                  <a:pt x="146" y="204"/>
                  <a:pt x="150" y="205"/>
                  <a:pt x="154" y="204"/>
                </a:cubicBezTo>
                <a:cubicBezTo>
                  <a:pt x="154" y="204"/>
                  <a:pt x="154" y="203"/>
                  <a:pt x="154" y="203"/>
                </a:cubicBezTo>
                <a:cubicBezTo>
                  <a:pt x="155" y="203"/>
                  <a:pt x="155" y="203"/>
                  <a:pt x="156" y="202"/>
                </a:cubicBezTo>
                <a:close/>
                <a:moveTo>
                  <a:pt x="42" y="197"/>
                </a:moveTo>
                <a:cubicBezTo>
                  <a:pt x="42" y="197"/>
                  <a:pt x="43" y="197"/>
                  <a:pt x="44" y="197"/>
                </a:cubicBezTo>
                <a:cubicBezTo>
                  <a:pt x="43" y="192"/>
                  <a:pt x="41" y="189"/>
                  <a:pt x="38" y="187"/>
                </a:cubicBezTo>
                <a:cubicBezTo>
                  <a:pt x="37" y="186"/>
                  <a:pt x="36" y="186"/>
                  <a:pt x="36" y="185"/>
                </a:cubicBezTo>
                <a:cubicBezTo>
                  <a:pt x="36" y="186"/>
                  <a:pt x="35" y="186"/>
                  <a:pt x="35" y="186"/>
                </a:cubicBezTo>
                <a:cubicBezTo>
                  <a:pt x="40" y="190"/>
                  <a:pt x="40" y="190"/>
                  <a:pt x="42" y="197"/>
                </a:cubicBezTo>
                <a:close/>
                <a:moveTo>
                  <a:pt x="112" y="54"/>
                </a:moveTo>
                <a:cubicBezTo>
                  <a:pt x="111" y="54"/>
                  <a:pt x="110" y="54"/>
                  <a:pt x="109" y="54"/>
                </a:cubicBezTo>
                <a:cubicBezTo>
                  <a:pt x="103" y="54"/>
                  <a:pt x="98" y="54"/>
                  <a:pt x="93" y="55"/>
                </a:cubicBezTo>
                <a:cubicBezTo>
                  <a:pt x="93" y="55"/>
                  <a:pt x="92" y="55"/>
                  <a:pt x="92" y="55"/>
                </a:cubicBezTo>
                <a:cubicBezTo>
                  <a:pt x="95" y="56"/>
                  <a:pt x="107" y="56"/>
                  <a:pt x="112" y="54"/>
                </a:cubicBezTo>
                <a:close/>
                <a:moveTo>
                  <a:pt x="215" y="199"/>
                </a:moveTo>
                <a:cubicBezTo>
                  <a:pt x="214" y="199"/>
                  <a:pt x="214" y="199"/>
                  <a:pt x="214" y="199"/>
                </a:cubicBezTo>
                <a:cubicBezTo>
                  <a:pt x="211" y="199"/>
                  <a:pt x="208" y="200"/>
                  <a:pt x="205" y="200"/>
                </a:cubicBezTo>
                <a:cubicBezTo>
                  <a:pt x="204" y="200"/>
                  <a:pt x="203" y="200"/>
                  <a:pt x="202" y="200"/>
                </a:cubicBezTo>
                <a:cubicBezTo>
                  <a:pt x="199" y="201"/>
                  <a:pt x="197" y="201"/>
                  <a:pt x="194" y="202"/>
                </a:cubicBezTo>
                <a:cubicBezTo>
                  <a:pt x="194" y="202"/>
                  <a:pt x="194" y="202"/>
                  <a:pt x="194" y="203"/>
                </a:cubicBezTo>
                <a:cubicBezTo>
                  <a:pt x="194" y="203"/>
                  <a:pt x="195" y="203"/>
                  <a:pt x="195" y="203"/>
                </a:cubicBezTo>
                <a:cubicBezTo>
                  <a:pt x="199" y="202"/>
                  <a:pt x="204" y="202"/>
                  <a:pt x="209" y="201"/>
                </a:cubicBezTo>
                <a:cubicBezTo>
                  <a:pt x="211" y="201"/>
                  <a:pt x="213" y="200"/>
                  <a:pt x="215" y="199"/>
                </a:cubicBezTo>
                <a:close/>
                <a:moveTo>
                  <a:pt x="228" y="190"/>
                </a:moveTo>
                <a:cubicBezTo>
                  <a:pt x="229" y="191"/>
                  <a:pt x="230" y="191"/>
                  <a:pt x="231" y="193"/>
                </a:cubicBezTo>
                <a:cubicBezTo>
                  <a:pt x="234" y="191"/>
                  <a:pt x="236" y="190"/>
                  <a:pt x="239" y="188"/>
                </a:cubicBezTo>
                <a:cubicBezTo>
                  <a:pt x="239" y="187"/>
                  <a:pt x="239" y="187"/>
                  <a:pt x="239" y="186"/>
                </a:cubicBezTo>
                <a:cubicBezTo>
                  <a:pt x="236" y="188"/>
                  <a:pt x="232" y="189"/>
                  <a:pt x="228" y="190"/>
                </a:cubicBezTo>
                <a:close/>
                <a:moveTo>
                  <a:pt x="214" y="62"/>
                </a:moveTo>
                <a:cubicBezTo>
                  <a:pt x="214" y="63"/>
                  <a:pt x="214" y="63"/>
                  <a:pt x="215" y="63"/>
                </a:cubicBezTo>
                <a:cubicBezTo>
                  <a:pt x="216" y="66"/>
                  <a:pt x="218" y="68"/>
                  <a:pt x="219" y="71"/>
                </a:cubicBezTo>
                <a:cubicBezTo>
                  <a:pt x="220" y="72"/>
                  <a:pt x="221" y="74"/>
                  <a:pt x="223" y="75"/>
                </a:cubicBezTo>
                <a:cubicBezTo>
                  <a:pt x="224" y="76"/>
                  <a:pt x="226" y="77"/>
                  <a:pt x="227" y="78"/>
                </a:cubicBezTo>
                <a:cubicBezTo>
                  <a:pt x="227" y="78"/>
                  <a:pt x="228" y="78"/>
                  <a:pt x="228" y="78"/>
                </a:cubicBezTo>
                <a:cubicBezTo>
                  <a:pt x="228" y="78"/>
                  <a:pt x="228" y="78"/>
                  <a:pt x="228" y="78"/>
                </a:cubicBezTo>
                <a:cubicBezTo>
                  <a:pt x="227" y="77"/>
                  <a:pt x="226" y="76"/>
                  <a:pt x="225" y="75"/>
                </a:cubicBezTo>
                <a:cubicBezTo>
                  <a:pt x="223" y="74"/>
                  <a:pt x="222" y="72"/>
                  <a:pt x="221" y="71"/>
                </a:cubicBezTo>
                <a:cubicBezTo>
                  <a:pt x="219" y="69"/>
                  <a:pt x="218" y="66"/>
                  <a:pt x="217" y="64"/>
                </a:cubicBezTo>
                <a:cubicBezTo>
                  <a:pt x="216" y="62"/>
                  <a:pt x="216" y="62"/>
                  <a:pt x="214" y="62"/>
                </a:cubicBezTo>
                <a:close/>
                <a:moveTo>
                  <a:pt x="245" y="57"/>
                </a:moveTo>
                <a:cubicBezTo>
                  <a:pt x="245" y="57"/>
                  <a:pt x="245" y="57"/>
                  <a:pt x="245" y="57"/>
                </a:cubicBezTo>
                <a:cubicBezTo>
                  <a:pt x="245" y="57"/>
                  <a:pt x="245" y="57"/>
                  <a:pt x="246" y="57"/>
                </a:cubicBezTo>
                <a:cubicBezTo>
                  <a:pt x="248" y="56"/>
                  <a:pt x="251" y="55"/>
                  <a:pt x="253" y="54"/>
                </a:cubicBezTo>
                <a:cubicBezTo>
                  <a:pt x="255" y="53"/>
                  <a:pt x="256" y="51"/>
                  <a:pt x="257" y="49"/>
                </a:cubicBezTo>
                <a:cubicBezTo>
                  <a:pt x="257" y="48"/>
                  <a:pt x="257" y="47"/>
                  <a:pt x="256" y="47"/>
                </a:cubicBezTo>
                <a:cubicBezTo>
                  <a:pt x="255" y="48"/>
                  <a:pt x="255" y="48"/>
                  <a:pt x="254" y="48"/>
                </a:cubicBezTo>
                <a:cubicBezTo>
                  <a:pt x="254" y="50"/>
                  <a:pt x="253" y="51"/>
                  <a:pt x="252" y="52"/>
                </a:cubicBezTo>
                <a:cubicBezTo>
                  <a:pt x="250" y="54"/>
                  <a:pt x="248" y="55"/>
                  <a:pt x="246" y="57"/>
                </a:cubicBezTo>
                <a:cubicBezTo>
                  <a:pt x="246" y="57"/>
                  <a:pt x="245" y="57"/>
                  <a:pt x="245" y="57"/>
                </a:cubicBezTo>
                <a:close/>
                <a:moveTo>
                  <a:pt x="252" y="173"/>
                </a:moveTo>
                <a:cubicBezTo>
                  <a:pt x="252" y="174"/>
                  <a:pt x="251" y="174"/>
                  <a:pt x="250" y="175"/>
                </a:cubicBezTo>
                <a:cubicBezTo>
                  <a:pt x="247" y="177"/>
                  <a:pt x="244" y="178"/>
                  <a:pt x="241" y="180"/>
                </a:cubicBezTo>
                <a:cubicBezTo>
                  <a:pt x="240" y="181"/>
                  <a:pt x="240" y="181"/>
                  <a:pt x="241" y="182"/>
                </a:cubicBezTo>
                <a:cubicBezTo>
                  <a:pt x="242" y="182"/>
                  <a:pt x="243" y="181"/>
                  <a:pt x="244" y="181"/>
                </a:cubicBezTo>
                <a:cubicBezTo>
                  <a:pt x="246" y="179"/>
                  <a:pt x="248" y="178"/>
                  <a:pt x="251" y="176"/>
                </a:cubicBezTo>
                <a:cubicBezTo>
                  <a:pt x="252" y="176"/>
                  <a:pt x="253" y="175"/>
                  <a:pt x="252" y="173"/>
                </a:cubicBezTo>
                <a:close/>
                <a:moveTo>
                  <a:pt x="104" y="189"/>
                </a:moveTo>
                <a:cubicBezTo>
                  <a:pt x="104" y="190"/>
                  <a:pt x="103" y="191"/>
                  <a:pt x="102" y="193"/>
                </a:cubicBezTo>
                <a:cubicBezTo>
                  <a:pt x="105" y="194"/>
                  <a:pt x="110" y="196"/>
                  <a:pt x="111" y="195"/>
                </a:cubicBezTo>
                <a:cubicBezTo>
                  <a:pt x="109" y="193"/>
                  <a:pt x="107" y="191"/>
                  <a:pt x="104" y="189"/>
                </a:cubicBezTo>
                <a:close/>
                <a:moveTo>
                  <a:pt x="37" y="213"/>
                </a:moveTo>
                <a:cubicBezTo>
                  <a:pt x="41" y="210"/>
                  <a:pt x="45" y="204"/>
                  <a:pt x="44" y="200"/>
                </a:cubicBezTo>
                <a:cubicBezTo>
                  <a:pt x="43" y="201"/>
                  <a:pt x="43" y="201"/>
                  <a:pt x="42" y="201"/>
                </a:cubicBezTo>
                <a:cubicBezTo>
                  <a:pt x="42" y="206"/>
                  <a:pt x="40" y="210"/>
                  <a:pt x="37" y="213"/>
                </a:cubicBezTo>
                <a:close/>
                <a:moveTo>
                  <a:pt x="140" y="202"/>
                </a:moveTo>
                <a:cubicBezTo>
                  <a:pt x="136" y="202"/>
                  <a:pt x="132" y="202"/>
                  <a:pt x="127" y="202"/>
                </a:cubicBezTo>
                <a:cubicBezTo>
                  <a:pt x="127" y="202"/>
                  <a:pt x="127" y="203"/>
                  <a:pt x="127" y="203"/>
                </a:cubicBezTo>
                <a:cubicBezTo>
                  <a:pt x="128" y="203"/>
                  <a:pt x="128" y="203"/>
                  <a:pt x="129" y="203"/>
                </a:cubicBezTo>
                <a:cubicBezTo>
                  <a:pt x="132" y="204"/>
                  <a:pt x="134" y="204"/>
                  <a:pt x="137" y="204"/>
                </a:cubicBezTo>
                <a:cubicBezTo>
                  <a:pt x="138" y="204"/>
                  <a:pt x="140" y="204"/>
                  <a:pt x="140" y="202"/>
                </a:cubicBezTo>
                <a:close/>
                <a:moveTo>
                  <a:pt x="51" y="110"/>
                </a:moveTo>
                <a:cubicBezTo>
                  <a:pt x="56" y="108"/>
                  <a:pt x="60" y="100"/>
                  <a:pt x="59" y="95"/>
                </a:cubicBezTo>
                <a:cubicBezTo>
                  <a:pt x="59" y="95"/>
                  <a:pt x="59" y="95"/>
                  <a:pt x="59" y="95"/>
                </a:cubicBezTo>
                <a:cubicBezTo>
                  <a:pt x="59" y="95"/>
                  <a:pt x="59" y="96"/>
                  <a:pt x="59" y="96"/>
                </a:cubicBezTo>
                <a:cubicBezTo>
                  <a:pt x="58" y="101"/>
                  <a:pt x="55" y="106"/>
                  <a:pt x="51" y="109"/>
                </a:cubicBezTo>
                <a:cubicBezTo>
                  <a:pt x="51" y="109"/>
                  <a:pt x="51" y="110"/>
                  <a:pt x="51" y="110"/>
                </a:cubicBezTo>
                <a:cubicBezTo>
                  <a:pt x="51" y="110"/>
                  <a:pt x="51" y="110"/>
                  <a:pt x="51" y="110"/>
                </a:cubicBezTo>
                <a:close/>
                <a:moveTo>
                  <a:pt x="80" y="181"/>
                </a:moveTo>
                <a:cubicBezTo>
                  <a:pt x="80" y="182"/>
                  <a:pt x="80" y="183"/>
                  <a:pt x="79" y="183"/>
                </a:cubicBezTo>
                <a:cubicBezTo>
                  <a:pt x="81" y="186"/>
                  <a:pt x="83" y="188"/>
                  <a:pt x="85" y="190"/>
                </a:cubicBezTo>
                <a:cubicBezTo>
                  <a:pt x="86" y="189"/>
                  <a:pt x="86" y="189"/>
                  <a:pt x="86" y="188"/>
                </a:cubicBezTo>
                <a:cubicBezTo>
                  <a:pt x="84" y="186"/>
                  <a:pt x="82" y="184"/>
                  <a:pt x="80" y="181"/>
                </a:cubicBezTo>
                <a:close/>
                <a:moveTo>
                  <a:pt x="9" y="196"/>
                </a:moveTo>
                <a:cubicBezTo>
                  <a:pt x="7" y="194"/>
                  <a:pt x="5" y="192"/>
                  <a:pt x="6" y="189"/>
                </a:cubicBezTo>
                <a:cubicBezTo>
                  <a:pt x="5" y="189"/>
                  <a:pt x="4" y="190"/>
                  <a:pt x="4" y="191"/>
                </a:cubicBezTo>
                <a:cubicBezTo>
                  <a:pt x="3" y="192"/>
                  <a:pt x="3" y="193"/>
                  <a:pt x="4" y="194"/>
                </a:cubicBezTo>
                <a:cubicBezTo>
                  <a:pt x="5" y="196"/>
                  <a:pt x="7" y="196"/>
                  <a:pt x="9" y="196"/>
                </a:cubicBezTo>
                <a:close/>
                <a:moveTo>
                  <a:pt x="189" y="199"/>
                </a:moveTo>
                <a:cubicBezTo>
                  <a:pt x="189" y="199"/>
                  <a:pt x="189" y="199"/>
                  <a:pt x="189" y="199"/>
                </a:cubicBezTo>
                <a:cubicBezTo>
                  <a:pt x="185" y="199"/>
                  <a:pt x="181" y="199"/>
                  <a:pt x="177" y="199"/>
                </a:cubicBezTo>
                <a:cubicBezTo>
                  <a:pt x="177" y="199"/>
                  <a:pt x="176" y="199"/>
                  <a:pt x="176" y="200"/>
                </a:cubicBezTo>
                <a:cubicBezTo>
                  <a:pt x="176" y="200"/>
                  <a:pt x="176" y="201"/>
                  <a:pt x="175" y="201"/>
                </a:cubicBezTo>
                <a:cubicBezTo>
                  <a:pt x="180" y="201"/>
                  <a:pt x="185" y="200"/>
                  <a:pt x="189" y="199"/>
                </a:cubicBezTo>
                <a:close/>
                <a:moveTo>
                  <a:pt x="113" y="201"/>
                </a:moveTo>
                <a:cubicBezTo>
                  <a:pt x="117" y="202"/>
                  <a:pt x="120" y="202"/>
                  <a:pt x="124" y="203"/>
                </a:cubicBezTo>
                <a:cubicBezTo>
                  <a:pt x="124" y="202"/>
                  <a:pt x="124" y="202"/>
                  <a:pt x="125" y="202"/>
                </a:cubicBezTo>
                <a:cubicBezTo>
                  <a:pt x="121" y="201"/>
                  <a:pt x="117" y="201"/>
                  <a:pt x="114" y="200"/>
                </a:cubicBezTo>
                <a:cubicBezTo>
                  <a:pt x="114" y="201"/>
                  <a:pt x="113" y="201"/>
                  <a:pt x="113" y="201"/>
                </a:cubicBezTo>
                <a:close/>
                <a:moveTo>
                  <a:pt x="173" y="202"/>
                </a:moveTo>
                <a:cubicBezTo>
                  <a:pt x="173" y="201"/>
                  <a:pt x="173" y="200"/>
                  <a:pt x="174" y="199"/>
                </a:cubicBezTo>
                <a:cubicBezTo>
                  <a:pt x="174" y="199"/>
                  <a:pt x="173" y="199"/>
                  <a:pt x="173" y="199"/>
                </a:cubicBezTo>
                <a:cubicBezTo>
                  <a:pt x="173" y="199"/>
                  <a:pt x="173" y="200"/>
                  <a:pt x="173" y="200"/>
                </a:cubicBezTo>
                <a:cubicBezTo>
                  <a:pt x="173" y="201"/>
                  <a:pt x="172" y="202"/>
                  <a:pt x="170" y="202"/>
                </a:cubicBezTo>
                <a:cubicBezTo>
                  <a:pt x="169" y="202"/>
                  <a:pt x="167" y="202"/>
                  <a:pt x="166" y="202"/>
                </a:cubicBezTo>
                <a:cubicBezTo>
                  <a:pt x="163" y="202"/>
                  <a:pt x="161" y="202"/>
                  <a:pt x="159" y="202"/>
                </a:cubicBezTo>
                <a:cubicBezTo>
                  <a:pt x="159" y="202"/>
                  <a:pt x="159" y="203"/>
                  <a:pt x="159" y="204"/>
                </a:cubicBezTo>
                <a:cubicBezTo>
                  <a:pt x="163" y="203"/>
                  <a:pt x="168" y="202"/>
                  <a:pt x="173" y="202"/>
                </a:cubicBezTo>
                <a:close/>
                <a:moveTo>
                  <a:pt x="29" y="108"/>
                </a:moveTo>
                <a:cubicBezTo>
                  <a:pt x="34" y="105"/>
                  <a:pt x="40" y="105"/>
                  <a:pt x="46" y="108"/>
                </a:cubicBezTo>
                <a:cubicBezTo>
                  <a:pt x="45" y="107"/>
                  <a:pt x="44" y="106"/>
                  <a:pt x="42" y="106"/>
                </a:cubicBezTo>
                <a:cubicBezTo>
                  <a:pt x="39" y="104"/>
                  <a:pt x="35" y="105"/>
                  <a:pt x="32" y="106"/>
                </a:cubicBezTo>
                <a:cubicBezTo>
                  <a:pt x="31" y="106"/>
                  <a:pt x="31" y="107"/>
                  <a:pt x="30" y="107"/>
                </a:cubicBezTo>
                <a:cubicBezTo>
                  <a:pt x="30" y="107"/>
                  <a:pt x="29" y="108"/>
                  <a:pt x="29" y="108"/>
                </a:cubicBezTo>
                <a:close/>
                <a:moveTo>
                  <a:pt x="57" y="45"/>
                </a:moveTo>
                <a:cubicBezTo>
                  <a:pt x="57" y="47"/>
                  <a:pt x="57" y="48"/>
                  <a:pt x="57" y="49"/>
                </a:cubicBezTo>
                <a:cubicBezTo>
                  <a:pt x="57" y="50"/>
                  <a:pt x="57" y="50"/>
                  <a:pt x="56" y="51"/>
                </a:cubicBezTo>
                <a:cubicBezTo>
                  <a:pt x="56" y="52"/>
                  <a:pt x="56" y="53"/>
                  <a:pt x="55" y="54"/>
                </a:cubicBezTo>
                <a:cubicBezTo>
                  <a:pt x="54" y="55"/>
                  <a:pt x="54" y="56"/>
                  <a:pt x="53" y="57"/>
                </a:cubicBezTo>
                <a:cubicBezTo>
                  <a:pt x="57" y="56"/>
                  <a:pt x="60" y="50"/>
                  <a:pt x="57" y="45"/>
                </a:cubicBezTo>
                <a:close/>
                <a:moveTo>
                  <a:pt x="231" y="43"/>
                </a:moveTo>
                <a:cubicBezTo>
                  <a:pt x="235" y="44"/>
                  <a:pt x="239" y="43"/>
                  <a:pt x="243" y="44"/>
                </a:cubicBezTo>
                <a:cubicBezTo>
                  <a:pt x="242" y="43"/>
                  <a:pt x="234" y="42"/>
                  <a:pt x="232" y="42"/>
                </a:cubicBezTo>
                <a:cubicBezTo>
                  <a:pt x="232" y="42"/>
                  <a:pt x="231" y="43"/>
                  <a:pt x="231" y="43"/>
                </a:cubicBezTo>
                <a:close/>
                <a:moveTo>
                  <a:pt x="229" y="216"/>
                </a:moveTo>
                <a:cubicBezTo>
                  <a:pt x="229" y="215"/>
                  <a:pt x="229" y="215"/>
                  <a:pt x="229" y="215"/>
                </a:cubicBezTo>
                <a:cubicBezTo>
                  <a:pt x="229" y="215"/>
                  <a:pt x="229" y="215"/>
                  <a:pt x="229" y="215"/>
                </a:cubicBezTo>
                <a:cubicBezTo>
                  <a:pt x="227" y="214"/>
                  <a:pt x="226" y="213"/>
                  <a:pt x="225" y="212"/>
                </a:cubicBezTo>
                <a:cubicBezTo>
                  <a:pt x="224" y="210"/>
                  <a:pt x="223" y="208"/>
                  <a:pt x="223" y="207"/>
                </a:cubicBezTo>
                <a:cubicBezTo>
                  <a:pt x="223" y="205"/>
                  <a:pt x="222" y="204"/>
                  <a:pt x="222" y="203"/>
                </a:cubicBezTo>
                <a:cubicBezTo>
                  <a:pt x="222" y="203"/>
                  <a:pt x="222" y="202"/>
                  <a:pt x="221" y="203"/>
                </a:cubicBezTo>
                <a:cubicBezTo>
                  <a:pt x="221" y="203"/>
                  <a:pt x="221" y="203"/>
                  <a:pt x="221" y="204"/>
                </a:cubicBezTo>
                <a:cubicBezTo>
                  <a:pt x="222" y="206"/>
                  <a:pt x="222" y="208"/>
                  <a:pt x="223" y="210"/>
                </a:cubicBezTo>
                <a:cubicBezTo>
                  <a:pt x="223" y="211"/>
                  <a:pt x="224" y="213"/>
                  <a:pt x="226" y="214"/>
                </a:cubicBezTo>
                <a:cubicBezTo>
                  <a:pt x="227" y="215"/>
                  <a:pt x="228" y="216"/>
                  <a:pt x="229" y="216"/>
                </a:cubicBezTo>
                <a:close/>
                <a:moveTo>
                  <a:pt x="55" y="22"/>
                </a:moveTo>
                <a:cubicBezTo>
                  <a:pt x="55" y="22"/>
                  <a:pt x="56" y="22"/>
                  <a:pt x="56" y="22"/>
                </a:cubicBezTo>
                <a:cubicBezTo>
                  <a:pt x="56" y="22"/>
                  <a:pt x="56" y="22"/>
                  <a:pt x="56" y="22"/>
                </a:cubicBezTo>
                <a:cubicBezTo>
                  <a:pt x="57" y="20"/>
                  <a:pt x="56" y="15"/>
                  <a:pt x="53" y="13"/>
                </a:cubicBezTo>
                <a:cubicBezTo>
                  <a:pt x="55" y="16"/>
                  <a:pt x="55" y="19"/>
                  <a:pt x="55" y="22"/>
                </a:cubicBezTo>
                <a:close/>
                <a:moveTo>
                  <a:pt x="31" y="39"/>
                </a:moveTo>
                <a:cubicBezTo>
                  <a:pt x="35" y="39"/>
                  <a:pt x="39" y="38"/>
                  <a:pt x="43" y="37"/>
                </a:cubicBezTo>
                <a:cubicBezTo>
                  <a:pt x="40" y="36"/>
                  <a:pt x="33" y="37"/>
                  <a:pt x="31" y="39"/>
                </a:cubicBezTo>
                <a:close/>
                <a:moveTo>
                  <a:pt x="110" y="201"/>
                </a:moveTo>
                <a:cubicBezTo>
                  <a:pt x="111" y="200"/>
                  <a:pt x="111" y="200"/>
                  <a:pt x="111" y="200"/>
                </a:cubicBezTo>
                <a:cubicBezTo>
                  <a:pt x="109" y="199"/>
                  <a:pt x="103" y="197"/>
                  <a:pt x="101" y="198"/>
                </a:cubicBezTo>
                <a:cubicBezTo>
                  <a:pt x="104" y="199"/>
                  <a:pt x="107" y="200"/>
                  <a:pt x="110" y="201"/>
                </a:cubicBezTo>
                <a:close/>
                <a:moveTo>
                  <a:pt x="227" y="211"/>
                </a:moveTo>
                <a:cubicBezTo>
                  <a:pt x="226" y="208"/>
                  <a:pt x="226" y="205"/>
                  <a:pt x="227" y="202"/>
                </a:cubicBezTo>
                <a:cubicBezTo>
                  <a:pt x="226" y="202"/>
                  <a:pt x="225" y="202"/>
                  <a:pt x="224" y="202"/>
                </a:cubicBezTo>
                <a:cubicBezTo>
                  <a:pt x="225" y="205"/>
                  <a:pt x="225" y="208"/>
                  <a:pt x="227" y="211"/>
                </a:cubicBezTo>
                <a:close/>
                <a:moveTo>
                  <a:pt x="212" y="197"/>
                </a:moveTo>
                <a:cubicBezTo>
                  <a:pt x="212" y="197"/>
                  <a:pt x="212" y="197"/>
                  <a:pt x="212" y="197"/>
                </a:cubicBezTo>
                <a:cubicBezTo>
                  <a:pt x="214" y="197"/>
                  <a:pt x="217" y="196"/>
                  <a:pt x="219" y="196"/>
                </a:cubicBezTo>
                <a:cubicBezTo>
                  <a:pt x="219" y="196"/>
                  <a:pt x="219" y="196"/>
                  <a:pt x="219" y="196"/>
                </a:cubicBezTo>
                <a:cubicBezTo>
                  <a:pt x="220" y="195"/>
                  <a:pt x="220" y="194"/>
                  <a:pt x="220" y="193"/>
                </a:cubicBezTo>
                <a:cubicBezTo>
                  <a:pt x="217" y="195"/>
                  <a:pt x="215" y="196"/>
                  <a:pt x="212" y="197"/>
                </a:cubicBezTo>
                <a:close/>
                <a:moveTo>
                  <a:pt x="93" y="194"/>
                </a:moveTo>
                <a:cubicBezTo>
                  <a:pt x="93" y="194"/>
                  <a:pt x="93" y="193"/>
                  <a:pt x="93" y="193"/>
                </a:cubicBezTo>
                <a:cubicBezTo>
                  <a:pt x="93" y="192"/>
                  <a:pt x="94" y="192"/>
                  <a:pt x="94" y="192"/>
                </a:cubicBezTo>
                <a:cubicBezTo>
                  <a:pt x="93" y="191"/>
                  <a:pt x="92" y="191"/>
                  <a:pt x="91" y="191"/>
                </a:cubicBezTo>
                <a:cubicBezTo>
                  <a:pt x="91" y="191"/>
                  <a:pt x="91" y="191"/>
                  <a:pt x="90" y="191"/>
                </a:cubicBezTo>
                <a:cubicBezTo>
                  <a:pt x="90" y="191"/>
                  <a:pt x="89" y="192"/>
                  <a:pt x="89" y="192"/>
                </a:cubicBezTo>
                <a:cubicBezTo>
                  <a:pt x="90" y="193"/>
                  <a:pt x="91" y="194"/>
                  <a:pt x="93" y="194"/>
                </a:cubicBezTo>
                <a:close/>
                <a:moveTo>
                  <a:pt x="255" y="178"/>
                </a:moveTo>
                <a:cubicBezTo>
                  <a:pt x="258" y="176"/>
                  <a:pt x="259" y="174"/>
                  <a:pt x="261" y="171"/>
                </a:cubicBezTo>
                <a:cubicBezTo>
                  <a:pt x="260" y="171"/>
                  <a:pt x="260" y="172"/>
                  <a:pt x="260" y="172"/>
                </a:cubicBezTo>
                <a:cubicBezTo>
                  <a:pt x="258" y="173"/>
                  <a:pt x="257" y="174"/>
                  <a:pt x="256" y="176"/>
                </a:cubicBezTo>
                <a:cubicBezTo>
                  <a:pt x="255" y="176"/>
                  <a:pt x="255" y="177"/>
                  <a:pt x="255" y="178"/>
                </a:cubicBezTo>
                <a:close/>
                <a:moveTo>
                  <a:pt x="237" y="183"/>
                </a:moveTo>
                <a:cubicBezTo>
                  <a:pt x="234" y="184"/>
                  <a:pt x="231" y="186"/>
                  <a:pt x="228" y="187"/>
                </a:cubicBezTo>
                <a:cubicBezTo>
                  <a:pt x="231" y="186"/>
                  <a:pt x="234" y="185"/>
                  <a:pt x="237" y="184"/>
                </a:cubicBezTo>
                <a:cubicBezTo>
                  <a:pt x="237" y="184"/>
                  <a:pt x="237" y="183"/>
                  <a:pt x="237" y="183"/>
                </a:cubicBezTo>
                <a:cubicBezTo>
                  <a:pt x="237" y="183"/>
                  <a:pt x="237" y="183"/>
                  <a:pt x="237" y="183"/>
                </a:cubicBezTo>
                <a:close/>
                <a:moveTo>
                  <a:pt x="122" y="59"/>
                </a:moveTo>
                <a:cubicBezTo>
                  <a:pt x="119" y="60"/>
                  <a:pt x="115" y="60"/>
                  <a:pt x="111" y="61"/>
                </a:cubicBezTo>
                <a:cubicBezTo>
                  <a:pt x="111" y="61"/>
                  <a:pt x="112" y="62"/>
                  <a:pt x="112" y="62"/>
                </a:cubicBezTo>
                <a:cubicBezTo>
                  <a:pt x="113" y="61"/>
                  <a:pt x="114" y="61"/>
                  <a:pt x="114" y="61"/>
                </a:cubicBezTo>
                <a:cubicBezTo>
                  <a:pt x="117" y="61"/>
                  <a:pt x="120" y="60"/>
                  <a:pt x="122" y="59"/>
                </a:cubicBezTo>
                <a:close/>
                <a:moveTo>
                  <a:pt x="256" y="151"/>
                </a:moveTo>
                <a:cubicBezTo>
                  <a:pt x="255" y="152"/>
                  <a:pt x="255" y="152"/>
                  <a:pt x="255" y="153"/>
                </a:cubicBezTo>
                <a:cubicBezTo>
                  <a:pt x="255" y="154"/>
                  <a:pt x="255" y="155"/>
                  <a:pt x="255" y="156"/>
                </a:cubicBezTo>
                <a:cubicBezTo>
                  <a:pt x="255" y="157"/>
                  <a:pt x="255" y="159"/>
                  <a:pt x="255" y="161"/>
                </a:cubicBezTo>
                <a:cubicBezTo>
                  <a:pt x="257" y="158"/>
                  <a:pt x="256" y="154"/>
                  <a:pt x="256" y="151"/>
                </a:cubicBezTo>
                <a:close/>
                <a:moveTo>
                  <a:pt x="242" y="47"/>
                </a:moveTo>
                <a:cubicBezTo>
                  <a:pt x="243" y="47"/>
                  <a:pt x="243" y="48"/>
                  <a:pt x="244" y="49"/>
                </a:cubicBezTo>
                <a:cubicBezTo>
                  <a:pt x="245" y="49"/>
                  <a:pt x="247" y="48"/>
                  <a:pt x="248" y="48"/>
                </a:cubicBezTo>
                <a:cubicBezTo>
                  <a:pt x="246" y="47"/>
                  <a:pt x="244" y="47"/>
                  <a:pt x="242" y="47"/>
                </a:cubicBezTo>
                <a:close/>
                <a:moveTo>
                  <a:pt x="246" y="17"/>
                </a:moveTo>
                <a:cubicBezTo>
                  <a:pt x="245" y="15"/>
                  <a:pt x="236" y="8"/>
                  <a:pt x="233" y="8"/>
                </a:cubicBezTo>
                <a:cubicBezTo>
                  <a:pt x="238" y="10"/>
                  <a:pt x="242" y="13"/>
                  <a:pt x="246" y="17"/>
                </a:cubicBezTo>
                <a:close/>
                <a:moveTo>
                  <a:pt x="54" y="80"/>
                </a:moveTo>
                <a:cubicBezTo>
                  <a:pt x="54" y="80"/>
                  <a:pt x="54" y="80"/>
                  <a:pt x="55" y="80"/>
                </a:cubicBezTo>
                <a:cubicBezTo>
                  <a:pt x="56" y="78"/>
                  <a:pt x="57" y="75"/>
                  <a:pt x="57" y="72"/>
                </a:cubicBezTo>
                <a:cubicBezTo>
                  <a:pt x="57" y="75"/>
                  <a:pt x="55" y="77"/>
                  <a:pt x="54" y="80"/>
                </a:cubicBezTo>
                <a:close/>
                <a:moveTo>
                  <a:pt x="26" y="141"/>
                </a:moveTo>
                <a:cubicBezTo>
                  <a:pt x="28" y="142"/>
                  <a:pt x="32" y="142"/>
                  <a:pt x="35" y="141"/>
                </a:cubicBezTo>
                <a:cubicBezTo>
                  <a:pt x="32" y="141"/>
                  <a:pt x="29" y="141"/>
                  <a:pt x="26" y="141"/>
                </a:cubicBezTo>
                <a:close/>
                <a:moveTo>
                  <a:pt x="74" y="110"/>
                </a:moveTo>
                <a:cubicBezTo>
                  <a:pt x="77" y="107"/>
                  <a:pt x="78" y="104"/>
                  <a:pt x="80" y="101"/>
                </a:cubicBezTo>
                <a:cubicBezTo>
                  <a:pt x="78" y="104"/>
                  <a:pt x="76" y="107"/>
                  <a:pt x="74" y="110"/>
                </a:cubicBezTo>
                <a:close/>
                <a:moveTo>
                  <a:pt x="90" y="61"/>
                </a:moveTo>
                <a:cubicBezTo>
                  <a:pt x="90" y="61"/>
                  <a:pt x="90" y="61"/>
                  <a:pt x="90" y="61"/>
                </a:cubicBezTo>
                <a:cubicBezTo>
                  <a:pt x="94" y="61"/>
                  <a:pt x="97" y="61"/>
                  <a:pt x="100" y="62"/>
                </a:cubicBezTo>
                <a:cubicBezTo>
                  <a:pt x="100" y="62"/>
                  <a:pt x="100" y="62"/>
                  <a:pt x="100" y="61"/>
                </a:cubicBezTo>
                <a:cubicBezTo>
                  <a:pt x="101" y="61"/>
                  <a:pt x="101" y="61"/>
                  <a:pt x="101" y="61"/>
                </a:cubicBezTo>
                <a:cubicBezTo>
                  <a:pt x="97" y="61"/>
                  <a:pt x="94" y="61"/>
                  <a:pt x="90" y="61"/>
                </a:cubicBezTo>
                <a:close/>
                <a:moveTo>
                  <a:pt x="217" y="48"/>
                </a:moveTo>
                <a:cubicBezTo>
                  <a:pt x="215" y="48"/>
                  <a:pt x="213" y="48"/>
                  <a:pt x="212" y="49"/>
                </a:cubicBezTo>
                <a:cubicBezTo>
                  <a:pt x="214" y="49"/>
                  <a:pt x="217" y="49"/>
                  <a:pt x="218" y="49"/>
                </a:cubicBezTo>
                <a:cubicBezTo>
                  <a:pt x="218" y="49"/>
                  <a:pt x="217" y="48"/>
                  <a:pt x="217" y="48"/>
                </a:cubicBezTo>
                <a:close/>
                <a:moveTo>
                  <a:pt x="257" y="165"/>
                </a:moveTo>
                <a:cubicBezTo>
                  <a:pt x="257" y="165"/>
                  <a:pt x="256" y="164"/>
                  <a:pt x="255" y="164"/>
                </a:cubicBezTo>
                <a:cubicBezTo>
                  <a:pt x="255" y="164"/>
                  <a:pt x="255" y="165"/>
                  <a:pt x="255" y="165"/>
                </a:cubicBezTo>
                <a:cubicBezTo>
                  <a:pt x="255" y="166"/>
                  <a:pt x="255" y="167"/>
                  <a:pt x="255" y="167"/>
                </a:cubicBezTo>
                <a:cubicBezTo>
                  <a:pt x="256" y="166"/>
                  <a:pt x="257" y="166"/>
                  <a:pt x="257" y="165"/>
                </a:cubicBezTo>
                <a:close/>
                <a:moveTo>
                  <a:pt x="46" y="86"/>
                </a:moveTo>
                <a:cubicBezTo>
                  <a:pt x="48" y="86"/>
                  <a:pt x="50" y="85"/>
                  <a:pt x="52" y="84"/>
                </a:cubicBezTo>
                <a:cubicBezTo>
                  <a:pt x="51" y="83"/>
                  <a:pt x="51" y="83"/>
                  <a:pt x="51" y="83"/>
                </a:cubicBezTo>
                <a:cubicBezTo>
                  <a:pt x="49" y="84"/>
                  <a:pt x="48" y="85"/>
                  <a:pt x="46" y="86"/>
                </a:cubicBezTo>
                <a:close/>
                <a:moveTo>
                  <a:pt x="224" y="195"/>
                </a:moveTo>
                <a:cubicBezTo>
                  <a:pt x="225" y="195"/>
                  <a:pt x="225" y="195"/>
                  <a:pt x="226" y="195"/>
                </a:cubicBezTo>
                <a:cubicBezTo>
                  <a:pt x="225" y="194"/>
                  <a:pt x="225" y="194"/>
                  <a:pt x="225" y="193"/>
                </a:cubicBezTo>
                <a:cubicBezTo>
                  <a:pt x="225" y="192"/>
                  <a:pt x="226" y="192"/>
                  <a:pt x="226" y="191"/>
                </a:cubicBezTo>
                <a:cubicBezTo>
                  <a:pt x="224" y="191"/>
                  <a:pt x="225" y="193"/>
                  <a:pt x="224" y="193"/>
                </a:cubicBezTo>
                <a:cubicBezTo>
                  <a:pt x="224" y="194"/>
                  <a:pt x="224" y="194"/>
                  <a:pt x="224" y="195"/>
                </a:cubicBezTo>
                <a:close/>
                <a:moveTo>
                  <a:pt x="71" y="181"/>
                </a:moveTo>
                <a:cubicBezTo>
                  <a:pt x="71" y="182"/>
                  <a:pt x="70" y="182"/>
                  <a:pt x="70" y="182"/>
                </a:cubicBezTo>
                <a:cubicBezTo>
                  <a:pt x="71" y="183"/>
                  <a:pt x="73" y="184"/>
                  <a:pt x="74" y="185"/>
                </a:cubicBezTo>
                <a:cubicBezTo>
                  <a:pt x="74" y="185"/>
                  <a:pt x="74" y="186"/>
                  <a:pt x="75" y="185"/>
                </a:cubicBezTo>
                <a:cubicBezTo>
                  <a:pt x="73" y="184"/>
                  <a:pt x="72" y="183"/>
                  <a:pt x="71" y="181"/>
                </a:cubicBezTo>
                <a:close/>
                <a:moveTo>
                  <a:pt x="256" y="144"/>
                </a:moveTo>
                <a:cubicBezTo>
                  <a:pt x="255" y="148"/>
                  <a:pt x="255" y="149"/>
                  <a:pt x="256" y="150"/>
                </a:cubicBezTo>
                <a:cubicBezTo>
                  <a:pt x="256" y="148"/>
                  <a:pt x="256" y="146"/>
                  <a:pt x="256" y="144"/>
                </a:cubicBezTo>
                <a:close/>
                <a:moveTo>
                  <a:pt x="108" y="61"/>
                </a:moveTo>
                <a:cubicBezTo>
                  <a:pt x="107" y="61"/>
                  <a:pt x="106" y="61"/>
                  <a:pt x="106" y="61"/>
                </a:cubicBezTo>
                <a:cubicBezTo>
                  <a:pt x="106" y="62"/>
                  <a:pt x="107" y="62"/>
                  <a:pt x="108" y="61"/>
                </a:cubicBezTo>
                <a:close/>
                <a:moveTo>
                  <a:pt x="149" y="199"/>
                </a:moveTo>
                <a:cubicBezTo>
                  <a:pt x="149" y="199"/>
                  <a:pt x="149" y="199"/>
                  <a:pt x="149" y="199"/>
                </a:cubicBezTo>
                <a:cubicBezTo>
                  <a:pt x="148" y="199"/>
                  <a:pt x="146" y="199"/>
                  <a:pt x="145" y="199"/>
                </a:cubicBezTo>
                <a:cubicBezTo>
                  <a:pt x="146" y="200"/>
                  <a:pt x="147" y="200"/>
                  <a:pt x="149" y="200"/>
                </a:cubicBezTo>
                <a:cubicBezTo>
                  <a:pt x="149" y="200"/>
                  <a:pt x="149" y="200"/>
                  <a:pt x="149" y="199"/>
                </a:cubicBezTo>
                <a:close/>
                <a:moveTo>
                  <a:pt x="246" y="186"/>
                </a:moveTo>
                <a:cubicBezTo>
                  <a:pt x="246" y="186"/>
                  <a:pt x="246" y="186"/>
                  <a:pt x="246" y="186"/>
                </a:cubicBezTo>
                <a:cubicBezTo>
                  <a:pt x="246" y="185"/>
                  <a:pt x="247" y="185"/>
                  <a:pt x="248" y="184"/>
                </a:cubicBezTo>
                <a:cubicBezTo>
                  <a:pt x="248" y="184"/>
                  <a:pt x="248" y="184"/>
                  <a:pt x="248" y="183"/>
                </a:cubicBezTo>
                <a:cubicBezTo>
                  <a:pt x="247" y="184"/>
                  <a:pt x="246" y="185"/>
                  <a:pt x="246" y="186"/>
                </a:cubicBezTo>
                <a:close/>
                <a:moveTo>
                  <a:pt x="31" y="183"/>
                </a:moveTo>
                <a:cubicBezTo>
                  <a:pt x="31" y="183"/>
                  <a:pt x="31" y="183"/>
                  <a:pt x="31" y="183"/>
                </a:cubicBezTo>
                <a:cubicBezTo>
                  <a:pt x="31" y="184"/>
                  <a:pt x="32" y="184"/>
                  <a:pt x="32" y="184"/>
                </a:cubicBezTo>
                <a:cubicBezTo>
                  <a:pt x="33" y="185"/>
                  <a:pt x="33" y="184"/>
                  <a:pt x="33" y="184"/>
                </a:cubicBezTo>
                <a:cubicBezTo>
                  <a:pt x="32" y="184"/>
                  <a:pt x="31" y="183"/>
                  <a:pt x="31" y="183"/>
                </a:cubicBezTo>
                <a:close/>
                <a:moveTo>
                  <a:pt x="263" y="146"/>
                </a:moveTo>
                <a:cubicBezTo>
                  <a:pt x="263" y="146"/>
                  <a:pt x="263" y="146"/>
                  <a:pt x="263" y="146"/>
                </a:cubicBezTo>
                <a:cubicBezTo>
                  <a:pt x="263" y="146"/>
                  <a:pt x="263" y="147"/>
                  <a:pt x="263" y="147"/>
                </a:cubicBezTo>
                <a:cubicBezTo>
                  <a:pt x="263" y="148"/>
                  <a:pt x="263" y="148"/>
                  <a:pt x="263" y="149"/>
                </a:cubicBezTo>
                <a:cubicBezTo>
                  <a:pt x="263" y="149"/>
                  <a:pt x="263" y="149"/>
                  <a:pt x="263" y="149"/>
                </a:cubicBezTo>
                <a:cubicBezTo>
                  <a:pt x="263" y="148"/>
                  <a:pt x="263" y="147"/>
                  <a:pt x="263" y="146"/>
                </a:cubicBezTo>
                <a:close/>
                <a:moveTo>
                  <a:pt x="232" y="213"/>
                </a:moveTo>
                <a:cubicBezTo>
                  <a:pt x="232" y="213"/>
                  <a:pt x="233" y="214"/>
                  <a:pt x="233" y="213"/>
                </a:cubicBezTo>
                <a:cubicBezTo>
                  <a:pt x="233" y="213"/>
                  <a:pt x="232" y="213"/>
                  <a:pt x="232" y="213"/>
                </a:cubicBezTo>
                <a:close/>
                <a:moveTo>
                  <a:pt x="97" y="219"/>
                </a:moveTo>
                <a:cubicBezTo>
                  <a:pt x="97" y="219"/>
                  <a:pt x="97" y="219"/>
                  <a:pt x="97" y="219"/>
                </a:cubicBezTo>
                <a:cubicBezTo>
                  <a:pt x="97" y="219"/>
                  <a:pt x="96" y="219"/>
                  <a:pt x="96" y="219"/>
                </a:cubicBezTo>
                <a:cubicBezTo>
                  <a:pt x="96" y="219"/>
                  <a:pt x="96" y="220"/>
                  <a:pt x="96" y="220"/>
                </a:cubicBezTo>
                <a:cubicBezTo>
                  <a:pt x="96" y="220"/>
                  <a:pt x="97" y="219"/>
                  <a:pt x="97" y="219"/>
                </a:cubicBezTo>
                <a:close/>
                <a:moveTo>
                  <a:pt x="130" y="208"/>
                </a:moveTo>
                <a:cubicBezTo>
                  <a:pt x="130" y="208"/>
                  <a:pt x="130" y="208"/>
                  <a:pt x="130" y="208"/>
                </a:cubicBezTo>
                <a:cubicBezTo>
                  <a:pt x="131" y="208"/>
                  <a:pt x="131" y="208"/>
                  <a:pt x="132" y="208"/>
                </a:cubicBezTo>
                <a:cubicBezTo>
                  <a:pt x="132" y="208"/>
                  <a:pt x="132" y="208"/>
                  <a:pt x="132" y="208"/>
                </a:cubicBezTo>
                <a:cubicBezTo>
                  <a:pt x="131" y="208"/>
                  <a:pt x="131" y="208"/>
                  <a:pt x="130" y="208"/>
                </a:cubicBezTo>
                <a:close/>
                <a:moveTo>
                  <a:pt x="81" y="191"/>
                </a:moveTo>
                <a:cubicBezTo>
                  <a:pt x="81" y="191"/>
                  <a:pt x="81" y="191"/>
                  <a:pt x="81" y="191"/>
                </a:cubicBezTo>
                <a:cubicBezTo>
                  <a:pt x="81" y="190"/>
                  <a:pt x="81" y="190"/>
                  <a:pt x="80" y="190"/>
                </a:cubicBezTo>
                <a:cubicBezTo>
                  <a:pt x="80" y="190"/>
                  <a:pt x="81" y="191"/>
                  <a:pt x="81" y="191"/>
                </a:cubicBezTo>
                <a:close/>
                <a:moveTo>
                  <a:pt x="243" y="184"/>
                </a:moveTo>
                <a:cubicBezTo>
                  <a:pt x="243" y="184"/>
                  <a:pt x="242" y="184"/>
                  <a:pt x="242" y="185"/>
                </a:cubicBezTo>
                <a:cubicBezTo>
                  <a:pt x="242" y="185"/>
                  <a:pt x="243" y="185"/>
                  <a:pt x="243" y="184"/>
                </a:cubicBezTo>
                <a:close/>
                <a:moveTo>
                  <a:pt x="128" y="207"/>
                </a:moveTo>
                <a:cubicBezTo>
                  <a:pt x="128" y="207"/>
                  <a:pt x="128" y="207"/>
                  <a:pt x="128" y="207"/>
                </a:cubicBezTo>
                <a:cubicBezTo>
                  <a:pt x="128" y="207"/>
                  <a:pt x="128" y="207"/>
                  <a:pt x="128" y="207"/>
                </a:cubicBezTo>
                <a:cubicBezTo>
                  <a:pt x="128" y="207"/>
                  <a:pt x="128" y="207"/>
                  <a:pt x="129" y="207"/>
                </a:cubicBezTo>
                <a:cubicBezTo>
                  <a:pt x="129" y="207"/>
                  <a:pt x="129" y="207"/>
                  <a:pt x="129" y="207"/>
                </a:cubicBezTo>
                <a:cubicBezTo>
                  <a:pt x="128" y="207"/>
                  <a:pt x="128" y="207"/>
                  <a:pt x="128" y="207"/>
                </a:cubicBezTo>
                <a:close/>
                <a:moveTo>
                  <a:pt x="228" y="211"/>
                </a:moveTo>
                <a:cubicBezTo>
                  <a:pt x="228" y="212"/>
                  <a:pt x="228" y="212"/>
                  <a:pt x="228" y="212"/>
                </a:cubicBezTo>
                <a:cubicBezTo>
                  <a:pt x="228" y="212"/>
                  <a:pt x="228" y="212"/>
                  <a:pt x="228" y="212"/>
                </a:cubicBezTo>
                <a:cubicBezTo>
                  <a:pt x="228" y="212"/>
                  <a:pt x="228" y="212"/>
                  <a:pt x="228" y="211"/>
                </a:cubicBezTo>
                <a:close/>
                <a:moveTo>
                  <a:pt x="87" y="217"/>
                </a:moveTo>
                <a:cubicBezTo>
                  <a:pt x="87" y="217"/>
                  <a:pt x="87" y="217"/>
                  <a:pt x="87" y="217"/>
                </a:cubicBezTo>
                <a:cubicBezTo>
                  <a:pt x="87" y="216"/>
                  <a:pt x="87" y="216"/>
                  <a:pt x="87" y="216"/>
                </a:cubicBezTo>
                <a:cubicBezTo>
                  <a:pt x="87" y="216"/>
                  <a:pt x="86" y="216"/>
                  <a:pt x="86" y="216"/>
                </a:cubicBezTo>
                <a:cubicBezTo>
                  <a:pt x="87" y="216"/>
                  <a:pt x="87" y="217"/>
                  <a:pt x="87" y="21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20" name="Freeform 38"/>
          <p:cNvSpPr>
            <a:spLocks noEditPoints="1"/>
          </p:cNvSpPr>
          <p:nvPr/>
        </p:nvSpPr>
        <p:spPr bwMode="auto">
          <a:xfrm>
            <a:off x="922882" y="949715"/>
            <a:ext cx="285656" cy="255663"/>
          </a:xfrm>
          <a:custGeom>
            <a:gdLst>
              <a:gd fmla="*/ 110 w 110" name="T0"/>
              <a:gd fmla="*/ 49 h 98" name="T1"/>
              <a:gd fmla="*/ 35 w 110" name="T2"/>
              <a:gd fmla="*/ 95 h 98" name="T3"/>
              <a:gd fmla="*/ 23 w 110" name="T4"/>
              <a:gd fmla="*/ 9 h 98" name="T5"/>
              <a:gd fmla="*/ 61 w 110" name="T6"/>
              <a:gd fmla="*/ 5 h 98" name="T7"/>
              <a:gd fmla="*/ 101 w 110" name="T8"/>
              <a:gd fmla="*/ 32 h 98" name="T9"/>
              <a:gd fmla="*/ 104 w 110" name="T10"/>
              <a:gd fmla="*/ 44 h 98" name="T11"/>
              <a:gd fmla="*/ 107 w 110" name="T12"/>
              <a:gd fmla="*/ 41 h 98" name="T13"/>
              <a:gd fmla="*/ 41 w 110" name="T14"/>
              <a:gd fmla="*/ 61 h 98" name="T15"/>
              <a:gd fmla="*/ 54 w 110" name="T16"/>
              <a:gd fmla="*/ 79 h 98" name="T17"/>
              <a:gd fmla="*/ 86 w 110" name="T18"/>
              <a:gd fmla="*/ 56 h 98" name="T19"/>
              <a:gd fmla="*/ 64 w 110" name="T20"/>
              <a:gd fmla="*/ 36 h 98" name="T21"/>
              <a:gd fmla="*/ 47 w 110" name="T22"/>
              <a:gd fmla="*/ 37 h 98" name="T23"/>
              <a:gd fmla="*/ 24 w 110" name="T24"/>
              <a:gd fmla="*/ 41 h 98" name="T25"/>
              <a:gd fmla="*/ 41 w 110" name="T26"/>
              <a:gd fmla="*/ 61 h 98" name="T27"/>
              <a:gd fmla="*/ 18 w 110" name="T28"/>
              <a:gd fmla="*/ 17 h 98" name="T29"/>
              <a:gd fmla="*/ 28 w 110" name="T30"/>
              <a:gd fmla="*/ 38 h 98" name="T31"/>
              <a:gd fmla="*/ 39 w 110" name="T32"/>
              <a:gd fmla="*/ 25 h 98" name="T33"/>
              <a:gd fmla="*/ 33 w 110" name="T34"/>
              <a:gd fmla="*/ 30 h 98" name="T35"/>
              <a:gd fmla="*/ 26 w 110" name="T36"/>
              <a:gd fmla="*/ 37 h 98" name="T37"/>
              <a:gd fmla="*/ 93 w 110" name="T38"/>
              <a:gd fmla="*/ 36 h 98" name="T39"/>
              <a:gd fmla="*/ 93 w 110" name="T40"/>
              <a:gd fmla="*/ 36 h 98" name="T41"/>
              <a:gd fmla="*/ 94 w 110" name="T42"/>
              <a:gd fmla="*/ 29 h 98" name="T43"/>
              <a:gd fmla="*/ 92 w 110" name="T44"/>
              <a:gd fmla="*/ 73 h 98" name="T45"/>
              <a:gd fmla="*/ 83 w 110" name="T46"/>
              <a:gd fmla="*/ 26 h 98" name="T47"/>
              <a:gd fmla="*/ 15 w 110" name="T48"/>
              <a:gd fmla="*/ 64 h 98" name="T49"/>
              <a:gd fmla="*/ 13 w 110" name="T50"/>
              <a:gd fmla="*/ 45 h 98" name="T51"/>
              <a:gd fmla="*/ 19 w 110" name="T52"/>
              <a:gd fmla="*/ 74 h 98" name="T53"/>
              <a:gd fmla="*/ 23 w 110" name="T54"/>
              <a:gd fmla="*/ 74 h 98" name="T55"/>
              <a:gd fmla="*/ 21 w 110" name="T56"/>
              <a:gd fmla="*/ 79 h 98" name="T57"/>
              <a:gd fmla="*/ 89 w 110" name="T58"/>
              <a:gd fmla="*/ 24 h 98" name="T59"/>
              <a:gd fmla="*/ 89 w 110" name="T60"/>
              <a:gd fmla="*/ 24 h 98" name="T61"/>
              <a:gd fmla="*/ 59 w 110" name="T62"/>
              <a:gd fmla="*/ 90 h 98" name="T63"/>
              <a:gd fmla="*/ 73 w 110" name="T64"/>
              <a:gd fmla="*/ 39 h 98" name="T65"/>
              <a:gd fmla="*/ 76 w 110" name="T66"/>
              <a:gd fmla="*/ 34 h 98" name="T67"/>
              <a:gd fmla="*/ 18 w 110" name="T68"/>
              <a:gd fmla="*/ 59 h 98" name="T69"/>
              <a:gd fmla="*/ 38 w 110" name="T70"/>
              <a:gd fmla="*/ 73 h 98" name="T71"/>
              <a:gd fmla="*/ 83 w 110" name="T72"/>
              <a:gd fmla="*/ 65 h 98" name="T73"/>
              <a:gd fmla="*/ 72 w 110" name="T74"/>
              <a:gd fmla="*/ 31 h 98" name="T75"/>
              <a:gd fmla="*/ 81 w 110" name="T76"/>
              <a:gd fmla="*/ 90 h 98" name="T77"/>
              <a:gd fmla="*/ 33 w 110" name="T78"/>
              <a:gd fmla="*/ 78 h 98" name="T79"/>
              <a:gd fmla="*/ 44 w 110" name="T80"/>
              <a:gd fmla="*/ 83 h 98" name="T81"/>
              <a:gd fmla="*/ 54 w 110" name="T82"/>
              <a:gd fmla="*/ 10 h 98" name="T83"/>
              <a:gd fmla="*/ 86 w 110" name="T84"/>
              <a:gd fmla="*/ 33 h 98" name="T85"/>
              <a:gd fmla="*/ 78 w 110" name="T86"/>
              <a:gd fmla="*/ 29 h 98" name="T87"/>
              <a:gd fmla="*/ 31 w 110" name="T88"/>
              <a:gd fmla="*/ 27 h 98" name="T89"/>
              <a:gd fmla="*/ 28 w 110" name="T90"/>
              <a:gd fmla="*/ 73 h 98" name="T91"/>
              <a:gd fmla="*/ 87 w 110" name="T92"/>
              <a:gd fmla="*/ 78 h 98" name="T93"/>
              <a:gd fmla="*/ 66 w 110" name="T94"/>
              <a:gd fmla="*/ 16 h 98" name="T95"/>
              <a:gd fmla="*/ 29 w 110" name="T96"/>
              <a:gd fmla="*/ 20 h 98" name="T97"/>
              <a:gd fmla="*/ 76 w 110" name="T98"/>
              <a:gd fmla="*/ 78 h 98" name="T99"/>
              <a:gd fmla="*/ 35 w 110" name="T100"/>
              <a:gd fmla="*/ 15 h 98" name="T101"/>
              <a:gd fmla="*/ 56 w 110" name="T102"/>
              <a:gd fmla="*/ 17 h 98" name="T103"/>
              <a:gd fmla="*/ 95 w 110" name="T104"/>
              <a:gd fmla="*/ 61 h 98" name="T105"/>
              <a:gd fmla="*/ 55 w 110" name="T106"/>
              <a:gd fmla="*/ 20 h 98" name="T107"/>
              <a:gd fmla="*/ 45 w 110" name="T108"/>
              <a:gd fmla="*/ 21 h 98" name="T109"/>
              <a:gd fmla="*/ 25 w 110" name="T110"/>
              <a:gd fmla="*/ 72 h 98" name="T111"/>
              <a:gd fmla="*/ 78 w 110" name="T112"/>
              <a:gd fmla="*/ 83 h 98"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98" w="110">
                <a:moveTo>
                  <a:pt x="54" y="0"/>
                </a:moveTo>
                <a:cubicBezTo>
                  <a:pt x="58" y="0"/>
                  <a:pt x="62" y="1"/>
                  <a:pt x="66" y="1"/>
                </a:cubicBezTo>
                <a:cubicBezTo>
                  <a:pt x="73" y="1"/>
                  <a:pt x="80" y="3"/>
                  <a:pt x="86" y="7"/>
                </a:cubicBezTo>
                <a:cubicBezTo>
                  <a:pt x="89" y="8"/>
                  <a:pt x="91" y="10"/>
                  <a:pt x="94" y="12"/>
                </a:cubicBezTo>
                <a:cubicBezTo>
                  <a:pt x="95" y="13"/>
                  <a:pt x="96" y="14"/>
                  <a:pt x="96" y="15"/>
                </a:cubicBezTo>
                <a:cubicBezTo>
                  <a:pt x="99" y="17"/>
                  <a:pt x="101" y="19"/>
                  <a:pt x="102" y="22"/>
                </a:cubicBezTo>
                <a:cubicBezTo>
                  <a:pt x="104" y="25"/>
                  <a:pt x="106" y="28"/>
                  <a:pt x="107" y="31"/>
                </a:cubicBezTo>
                <a:cubicBezTo>
                  <a:pt x="109" y="37"/>
                  <a:pt x="110" y="43"/>
                  <a:pt x="110" y="49"/>
                </a:cubicBezTo>
                <a:cubicBezTo>
                  <a:pt x="110" y="53"/>
                  <a:pt x="109" y="56"/>
                  <a:pt x="108" y="60"/>
                </a:cubicBezTo>
                <a:cubicBezTo>
                  <a:pt x="107" y="66"/>
                  <a:pt x="104" y="71"/>
                  <a:pt x="100" y="76"/>
                </a:cubicBezTo>
                <a:cubicBezTo>
                  <a:pt x="98" y="78"/>
                  <a:pt x="97" y="79"/>
                  <a:pt x="95" y="81"/>
                </a:cubicBezTo>
                <a:cubicBezTo>
                  <a:pt x="94" y="82"/>
                  <a:pt x="93" y="83"/>
                  <a:pt x="91" y="85"/>
                </a:cubicBezTo>
                <a:cubicBezTo>
                  <a:pt x="89" y="87"/>
                  <a:pt x="87" y="89"/>
                  <a:pt x="84" y="91"/>
                </a:cubicBezTo>
                <a:cubicBezTo>
                  <a:pt x="80" y="94"/>
                  <a:pt x="75" y="96"/>
                  <a:pt x="70" y="97"/>
                </a:cubicBezTo>
                <a:cubicBezTo>
                  <a:pt x="65" y="98"/>
                  <a:pt x="59" y="98"/>
                  <a:pt x="54" y="98"/>
                </a:cubicBezTo>
                <a:cubicBezTo>
                  <a:pt x="47" y="98"/>
                  <a:pt x="41" y="97"/>
                  <a:pt x="35" y="95"/>
                </a:cubicBezTo>
                <a:cubicBezTo>
                  <a:pt x="33" y="94"/>
                  <a:pt x="31" y="93"/>
                  <a:pt x="29" y="92"/>
                </a:cubicBezTo>
                <a:cubicBezTo>
                  <a:pt x="21" y="89"/>
                  <a:pt x="14" y="83"/>
                  <a:pt x="8" y="76"/>
                </a:cubicBezTo>
                <a:cubicBezTo>
                  <a:pt x="6" y="74"/>
                  <a:pt x="5" y="71"/>
                  <a:pt x="4" y="68"/>
                </a:cubicBezTo>
                <a:cubicBezTo>
                  <a:pt x="3" y="65"/>
                  <a:pt x="2" y="62"/>
                  <a:pt x="1" y="60"/>
                </a:cubicBezTo>
                <a:cubicBezTo>
                  <a:pt x="0" y="56"/>
                  <a:pt x="0" y="52"/>
                  <a:pt x="1" y="49"/>
                </a:cubicBezTo>
                <a:cubicBezTo>
                  <a:pt x="2" y="40"/>
                  <a:pt x="5" y="31"/>
                  <a:pt x="9" y="23"/>
                </a:cubicBezTo>
                <a:cubicBezTo>
                  <a:pt x="10" y="21"/>
                  <a:pt x="12" y="18"/>
                  <a:pt x="14" y="16"/>
                </a:cubicBezTo>
                <a:cubicBezTo>
                  <a:pt x="17" y="13"/>
                  <a:pt x="20" y="11"/>
                  <a:pt x="23" y="9"/>
                </a:cubicBezTo>
                <a:cubicBezTo>
                  <a:pt x="28" y="6"/>
                  <a:pt x="32" y="4"/>
                  <a:pt x="37" y="2"/>
                </a:cubicBezTo>
                <a:cubicBezTo>
                  <a:pt x="40" y="1"/>
                  <a:pt x="43" y="0"/>
                  <a:pt x="46" y="0"/>
                </a:cubicBezTo>
                <a:cubicBezTo>
                  <a:pt x="49" y="0"/>
                  <a:pt x="51" y="0"/>
                  <a:pt x="54" y="0"/>
                </a:cubicBezTo>
                <a:close/>
                <a:moveTo>
                  <a:pt x="100" y="31"/>
                </a:moveTo>
                <a:cubicBezTo>
                  <a:pt x="100" y="31"/>
                  <a:pt x="100" y="31"/>
                  <a:pt x="100" y="30"/>
                </a:cubicBezTo>
                <a:cubicBezTo>
                  <a:pt x="99" y="27"/>
                  <a:pt x="98" y="24"/>
                  <a:pt x="95" y="21"/>
                </a:cubicBezTo>
                <a:cubicBezTo>
                  <a:pt x="90" y="15"/>
                  <a:pt x="84" y="11"/>
                  <a:pt x="76" y="8"/>
                </a:cubicBezTo>
                <a:cubicBezTo>
                  <a:pt x="71" y="6"/>
                  <a:pt x="66" y="5"/>
                  <a:pt x="61" y="5"/>
                </a:cubicBezTo>
                <a:cubicBezTo>
                  <a:pt x="61" y="5"/>
                  <a:pt x="61" y="5"/>
                  <a:pt x="60" y="5"/>
                </a:cubicBezTo>
                <a:cubicBezTo>
                  <a:pt x="61" y="6"/>
                  <a:pt x="61" y="7"/>
                  <a:pt x="62" y="7"/>
                </a:cubicBezTo>
                <a:cubicBezTo>
                  <a:pt x="65" y="7"/>
                  <a:pt x="68" y="8"/>
                  <a:pt x="72" y="9"/>
                </a:cubicBezTo>
                <a:cubicBezTo>
                  <a:pt x="75" y="10"/>
                  <a:pt x="79" y="11"/>
                  <a:pt x="82" y="13"/>
                </a:cubicBezTo>
                <a:cubicBezTo>
                  <a:pt x="90" y="16"/>
                  <a:pt x="96" y="22"/>
                  <a:pt x="100" y="29"/>
                </a:cubicBezTo>
                <a:cubicBezTo>
                  <a:pt x="100" y="30"/>
                  <a:pt x="100" y="30"/>
                  <a:pt x="100" y="30"/>
                </a:cubicBezTo>
                <a:cubicBezTo>
                  <a:pt x="100" y="30"/>
                  <a:pt x="100" y="31"/>
                  <a:pt x="100" y="31"/>
                </a:cubicBezTo>
                <a:cubicBezTo>
                  <a:pt x="101" y="32"/>
                  <a:pt x="101" y="32"/>
                  <a:pt x="101" y="32"/>
                </a:cubicBezTo>
                <a:cubicBezTo>
                  <a:pt x="101" y="32"/>
                  <a:pt x="101" y="32"/>
                  <a:pt x="101" y="32"/>
                </a:cubicBezTo>
                <a:cubicBezTo>
                  <a:pt x="101" y="32"/>
                  <a:pt x="101" y="32"/>
                  <a:pt x="100" y="31"/>
                </a:cubicBezTo>
                <a:close/>
                <a:moveTo>
                  <a:pt x="102" y="36"/>
                </a:moveTo>
                <a:cubicBezTo>
                  <a:pt x="102" y="35"/>
                  <a:pt x="102" y="34"/>
                  <a:pt x="101" y="34"/>
                </a:cubicBezTo>
                <a:cubicBezTo>
                  <a:pt x="101" y="34"/>
                  <a:pt x="101" y="34"/>
                  <a:pt x="101" y="34"/>
                </a:cubicBezTo>
                <a:cubicBezTo>
                  <a:pt x="101" y="34"/>
                  <a:pt x="102" y="35"/>
                  <a:pt x="102" y="36"/>
                </a:cubicBezTo>
                <a:cubicBezTo>
                  <a:pt x="102" y="36"/>
                  <a:pt x="102" y="36"/>
                  <a:pt x="102" y="36"/>
                </a:cubicBezTo>
                <a:cubicBezTo>
                  <a:pt x="103" y="39"/>
                  <a:pt x="103" y="41"/>
                  <a:pt x="104" y="44"/>
                </a:cubicBezTo>
                <a:cubicBezTo>
                  <a:pt x="104" y="41"/>
                  <a:pt x="103" y="38"/>
                  <a:pt x="102" y="36"/>
                </a:cubicBezTo>
                <a:cubicBezTo>
                  <a:pt x="102" y="36"/>
                  <a:pt x="102" y="36"/>
                  <a:pt x="102" y="36"/>
                </a:cubicBezTo>
                <a:close/>
                <a:moveTo>
                  <a:pt x="107" y="55"/>
                </a:moveTo>
                <a:cubicBezTo>
                  <a:pt x="107" y="54"/>
                  <a:pt x="107" y="54"/>
                  <a:pt x="107" y="54"/>
                </a:cubicBezTo>
                <a:cubicBezTo>
                  <a:pt x="107" y="51"/>
                  <a:pt x="108" y="47"/>
                  <a:pt x="107" y="44"/>
                </a:cubicBezTo>
                <a:cubicBezTo>
                  <a:pt x="107" y="44"/>
                  <a:pt x="107" y="43"/>
                  <a:pt x="107" y="43"/>
                </a:cubicBezTo>
                <a:cubicBezTo>
                  <a:pt x="107" y="42"/>
                  <a:pt x="107" y="42"/>
                  <a:pt x="107" y="41"/>
                </a:cubicBezTo>
                <a:cubicBezTo>
                  <a:pt x="107" y="41"/>
                  <a:pt x="107" y="41"/>
                  <a:pt x="107" y="41"/>
                </a:cubicBezTo>
                <a:cubicBezTo>
                  <a:pt x="107" y="42"/>
                  <a:pt x="107" y="42"/>
                  <a:pt x="107" y="43"/>
                </a:cubicBezTo>
                <a:cubicBezTo>
                  <a:pt x="107" y="43"/>
                  <a:pt x="107" y="44"/>
                  <a:pt x="107" y="44"/>
                </a:cubicBezTo>
                <a:cubicBezTo>
                  <a:pt x="107" y="47"/>
                  <a:pt x="107" y="50"/>
                  <a:pt x="107" y="52"/>
                </a:cubicBezTo>
                <a:cubicBezTo>
                  <a:pt x="107" y="53"/>
                  <a:pt x="107" y="54"/>
                  <a:pt x="107" y="55"/>
                </a:cubicBezTo>
                <a:cubicBezTo>
                  <a:pt x="107" y="55"/>
                  <a:pt x="107" y="55"/>
                  <a:pt x="107" y="56"/>
                </a:cubicBezTo>
                <a:cubicBezTo>
                  <a:pt x="107" y="56"/>
                  <a:pt x="107" y="56"/>
                  <a:pt x="107" y="56"/>
                </a:cubicBezTo>
                <a:cubicBezTo>
                  <a:pt x="107" y="55"/>
                  <a:pt x="107" y="55"/>
                  <a:pt x="107" y="55"/>
                </a:cubicBezTo>
                <a:close/>
                <a:moveTo>
                  <a:pt x="41" y="61"/>
                </a:moveTo>
                <a:cubicBezTo>
                  <a:pt x="42" y="61"/>
                  <a:pt x="42" y="61"/>
                  <a:pt x="42" y="61"/>
                </a:cubicBezTo>
                <a:cubicBezTo>
                  <a:pt x="43" y="61"/>
                  <a:pt x="43" y="62"/>
                  <a:pt x="43" y="63"/>
                </a:cubicBezTo>
                <a:cubicBezTo>
                  <a:pt x="43" y="63"/>
                  <a:pt x="44" y="64"/>
                  <a:pt x="44" y="64"/>
                </a:cubicBezTo>
                <a:cubicBezTo>
                  <a:pt x="45" y="67"/>
                  <a:pt x="45" y="70"/>
                  <a:pt x="45" y="73"/>
                </a:cubicBezTo>
                <a:cubicBezTo>
                  <a:pt x="45" y="74"/>
                  <a:pt x="45" y="76"/>
                  <a:pt x="45" y="78"/>
                </a:cubicBezTo>
                <a:cubicBezTo>
                  <a:pt x="45" y="79"/>
                  <a:pt x="46" y="79"/>
                  <a:pt x="46" y="80"/>
                </a:cubicBezTo>
                <a:cubicBezTo>
                  <a:pt x="46" y="80"/>
                  <a:pt x="47" y="80"/>
                  <a:pt x="47" y="80"/>
                </a:cubicBezTo>
                <a:cubicBezTo>
                  <a:pt x="49" y="79"/>
                  <a:pt x="52" y="79"/>
                  <a:pt x="54" y="79"/>
                </a:cubicBezTo>
                <a:cubicBezTo>
                  <a:pt x="57" y="79"/>
                  <a:pt x="60" y="79"/>
                  <a:pt x="63" y="79"/>
                </a:cubicBezTo>
                <a:cubicBezTo>
                  <a:pt x="64" y="78"/>
                  <a:pt x="65" y="78"/>
                  <a:pt x="67" y="78"/>
                </a:cubicBezTo>
                <a:cubicBezTo>
                  <a:pt x="67" y="74"/>
                  <a:pt x="67" y="70"/>
                  <a:pt x="67" y="66"/>
                </a:cubicBezTo>
                <a:cubicBezTo>
                  <a:pt x="67" y="65"/>
                  <a:pt x="66" y="63"/>
                  <a:pt x="67" y="61"/>
                </a:cubicBezTo>
                <a:cubicBezTo>
                  <a:pt x="67" y="60"/>
                  <a:pt x="67" y="59"/>
                  <a:pt x="69" y="59"/>
                </a:cubicBezTo>
                <a:cubicBezTo>
                  <a:pt x="71" y="59"/>
                  <a:pt x="74" y="59"/>
                  <a:pt x="76" y="59"/>
                </a:cubicBezTo>
                <a:cubicBezTo>
                  <a:pt x="79" y="58"/>
                  <a:pt x="82" y="58"/>
                  <a:pt x="85" y="57"/>
                </a:cubicBezTo>
                <a:cubicBezTo>
                  <a:pt x="86" y="56"/>
                  <a:pt x="86" y="56"/>
                  <a:pt x="86" y="56"/>
                </a:cubicBezTo>
                <a:cubicBezTo>
                  <a:pt x="86" y="55"/>
                  <a:pt x="86" y="55"/>
                  <a:pt x="86" y="55"/>
                </a:cubicBezTo>
                <a:cubicBezTo>
                  <a:pt x="86" y="51"/>
                  <a:pt x="86" y="47"/>
                  <a:pt x="85" y="43"/>
                </a:cubicBezTo>
                <a:cubicBezTo>
                  <a:pt x="85" y="42"/>
                  <a:pt x="85" y="42"/>
                  <a:pt x="85" y="42"/>
                </a:cubicBezTo>
                <a:cubicBezTo>
                  <a:pt x="85" y="42"/>
                  <a:pt x="85" y="42"/>
                  <a:pt x="84" y="42"/>
                </a:cubicBezTo>
                <a:cubicBezTo>
                  <a:pt x="80" y="42"/>
                  <a:pt x="75" y="42"/>
                  <a:pt x="71" y="43"/>
                </a:cubicBezTo>
                <a:cubicBezTo>
                  <a:pt x="69" y="43"/>
                  <a:pt x="68" y="43"/>
                  <a:pt x="67" y="43"/>
                </a:cubicBezTo>
                <a:cubicBezTo>
                  <a:pt x="65" y="43"/>
                  <a:pt x="64" y="42"/>
                  <a:pt x="64" y="41"/>
                </a:cubicBezTo>
                <a:cubicBezTo>
                  <a:pt x="64" y="39"/>
                  <a:pt x="64" y="38"/>
                  <a:pt x="64" y="36"/>
                </a:cubicBezTo>
                <a:cubicBezTo>
                  <a:pt x="63" y="32"/>
                  <a:pt x="63" y="28"/>
                  <a:pt x="63" y="24"/>
                </a:cubicBezTo>
                <a:cubicBezTo>
                  <a:pt x="63" y="23"/>
                  <a:pt x="63" y="23"/>
                  <a:pt x="63" y="22"/>
                </a:cubicBezTo>
                <a:cubicBezTo>
                  <a:pt x="62" y="22"/>
                  <a:pt x="62" y="22"/>
                  <a:pt x="61" y="22"/>
                </a:cubicBezTo>
                <a:cubicBezTo>
                  <a:pt x="59" y="23"/>
                  <a:pt x="56" y="23"/>
                  <a:pt x="54" y="23"/>
                </a:cubicBezTo>
                <a:cubicBezTo>
                  <a:pt x="52" y="23"/>
                  <a:pt x="50" y="23"/>
                  <a:pt x="48" y="23"/>
                </a:cubicBezTo>
                <a:cubicBezTo>
                  <a:pt x="46" y="23"/>
                  <a:pt x="46" y="24"/>
                  <a:pt x="46" y="25"/>
                </a:cubicBezTo>
                <a:cubicBezTo>
                  <a:pt x="46" y="29"/>
                  <a:pt x="46" y="32"/>
                  <a:pt x="46" y="36"/>
                </a:cubicBezTo>
                <a:cubicBezTo>
                  <a:pt x="46" y="36"/>
                  <a:pt x="46" y="37"/>
                  <a:pt x="47" y="37"/>
                </a:cubicBezTo>
                <a:cubicBezTo>
                  <a:pt x="48" y="38"/>
                  <a:pt x="48" y="40"/>
                  <a:pt x="47" y="41"/>
                </a:cubicBezTo>
                <a:cubicBezTo>
                  <a:pt x="46" y="41"/>
                  <a:pt x="46" y="42"/>
                  <a:pt x="46" y="42"/>
                </a:cubicBezTo>
                <a:cubicBezTo>
                  <a:pt x="46" y="43"/>
                  <a:pt x="46" y="43"/>
                  <a:pt x="46" y="43"/>
                </a:cubicBezTo>
                <a:cubicBezTo>
                  <a:pt x="46" y="44"/>
                  <a:pt x="46" y="45"/>
                  <a:pt x="45" y="45"/>
                </a:cubicBezTo>
                <a:cubicBezTo>
                  <a:pt x="44" y="45"/>
                  <a:pt x="44" y="44"/>
                  <a:pt x="44" y="43"/>
                </a:cubicBezTo>
                <a:cubicBezTo>
                  <a:pt x="44" y="43"/>
                  <a:pt x="44" y="42"/>
                  <a:pt x="44" y="42"/>
                </a:cubicBezTo>
                <a:cubicBezTo>
                  <a:pt x="40" y="41"/>
                  <a:pt x="37" y="41"/>
                  <a:pt x="34" y="41"/>
                </a:cubicBezTo>
                <a:cubicBezTo>
                  <a:pt x="31" y="41"/>
                  <a:pt x="27" y="41"/>
                  <a:pt x="24" y="41"/>
                </a:cubicBezTo>
                <a:cubicBezTo>
                  <a:pt x="24" y="42"/>
                  <a:pt x="24" y="42"/>
                  <a:pt x="24" y="42"/>
                </a:cubicBezTo>
                <a:cubicBezTo>
                  <a:pt x="24" y="47"/>
                  <a:pt x="24" y="52"/>
                  <a:pt x="24" y="57"/>
                </a:cubicBezTo>
                <a:cubicBezTo>
                  <a:pt x="24" y="58"/>
                  <a:pt x="24" y="58"/>
                  <a:pt x="24" y="59"/>
                </a:cubicBezTo>
                <a:cubicBezTo>
                  <a:pt x="25" y="59"/>
                  <a:pt x="25" y="59"/>
                  <a:pt x="25" y="59"/>
                </a:cubicBezTo>
                <a:cubicBezTo>
                  <a:pt x="30" y="58"/>
                  <a:pt x="35" y="58"/>
                  <a:pt x="40" y="58"/>
                </a:cubicBezTo>
                <a:cubicBezTo>
                  <a:pt x="41" y="58"/>
                  <a:pt x="42" y="58"/>
                  <a:pt x="42" y="58"/>
                </a:cubicBezTo>
                <a:cubicBezTo>
                  <a:pt x="43" y="58"/>
                  <a:pt x="43" y="60"/>
                  <a:pt x="42" y="60"/>
                </a:cubicBezTo>
                <a:cubicBezTo>
                  <a:pt x="42" y="61"/>
                  <a:pt x="42" y="61"/>
                  <a:pt x="41" y="61"/>
                </a:cubicBezTo>
                <a:close/>
                <a:moveTo>
                  <a:pt x="15" y="79"/>
                </a:moveTo>
                <a:cubicBezTo>
                  <a:pt x="14" y="78"/>
                  <a:pt x="13" y="77"/>
                  <a:pt x="12" y="75"/>
                </a:cubicBezTo>
                <a:cubicBezTo>
                  <a:pt x="8" y="70"/>
                  <a:pt x="7" y="64"/>
                  <a:pt x="7" y="57"/>
                </a:cubicBezTo>
                <a:cubicBezTo>
                  <a:pt x="7" y="51"/>
                  <a:pt x="8" y="45"/>
                  <a:pt x="10" y="40"/>
                </a:cubicBezTo>
                <a:cubicBezTo>
                  <a:pt x="11" y="34"/>
                  <a:pt x="13" y="28"/>
                  <a:pt x="17" y="23"/>
                </a:cubicBezTo>
                <a:cubicBezTo>
                  <a:pt x="17" y="23"/>
                  <a:pt x="17" y="23"/>
                  <a:pt x="17" y="22"/>
                </a:cubicBezTo>
                <a:cubicBezTo>
                  <a:pt x="16" y="21"/>
                  <a:pt x="16" y="20"/>
                  <a:pt x="17" y="18"/>
                </a:cubicBezTo>
                <a:cubicBezTo>
                  <a:pt x="18" y="18"/>
                  <a:pt x="18" y="17"/>
                  <a:pt x="18" y="17"/>
                </a:cubicBezTo>
                <a:cubicBezTo>
                  <a:pt x="19" y="16"/>
                  <a:pt x="19" y="15"/>
                  <a:pt x="20" y="14"/>
                </a:cubicBezTo>
                <a:cubicBezTo>
                  <a:pt x="16" y="17"/>
                  <a:pt x="13" y="20"/>
                  <a:pt x="11" y="24"/>
                </a:cubicBezTo>
                <a:cubicBezTo>
                  <a:pt x="7" y="32"/>
                  <a:pt x="4" y="41"/>
                  <a:pt x="3" y="50"/>
                </a:cubicBezTo>
                <a:cubicBezTo>
                  <a:pt x="3" y="53"/>
                  <a:pt x="3" y="56"/>
                  <a:pt x="4" y="59"/>
                </a:cubicBezTo>
                <a:cubicBezTo>
                  <a:pt x="4" y="62"/>
                  <a:pt x="5" y="64"/>
                  <a:pt x="6" y="67"/>
                </a:cubicBezTo>
                <a:cubicBezTo>
                  <a:pt x="8" y="72"/>
                  <a:pt x="11" y="76"/>
                  <a:pt x="15" y="79"/>
                </a:cubicBezTo>
                <a:close/>
                <a:moveTo>
                  <a:pt x="23" y="39"/>
                </a:moveTo>
                <a:cubicBezTo>
                  <a:pt x="24" y="39"/>
                  <a:pt x="26" y="39"/>
                  <a:pt x="28" y="38"/>
                </a:cubicBezTo>
                <a:cubicBezTo>
                  <a:pt x="31" y="38"/>
                  <a:pt x="34" y="38"/>
                  <a:pt x="37" y="38"/>
                </a:cubicBezTo>
                <a:cubicBezTo>
                  <a:pt x="38" y="38"/>
                  <a:pt x="39" y="38"/>
                  <a:pt x="40" y="38"/>
                </a:cubicBezTo>
                <a:cubicBezTo>
                  <a:pt x="39" y="37"/>
                  <a:pt x="39" y="37"/>
                  <a:pt x="39" y="35"/>
                </a:cubicBezTo>
                <a:cubicBezTo>
                  <a:pt x="39" y="34"/>
                  <a:pt x="39" y="32"/>
                  <a:pt x="39" y="30"/>
                </a:cubicBezTo>
                <a:cubicBezTo>
                  <a:pt x="40" y="29"/>
                  <a:pt x="40" y="28"/>
                  <a:pt x="40" y="27"/>
                </a:cubicBezTo>
                <a:cubicBezTo>
                  <a:pt x="40" y="26"/>
                  <a:pt x="40" y="25"/>
                  <a:pt x="40" y="24"/>
                </a:cubicBezTo>
                <a:cubicBezTo>
                  <a:pt x="40" y="24"/>
                  <a:pt x="40" y="24"/>
                  <a:pt x="40" y="24"/>
                </a:cubicBezTo>
                <a:cubicBezTo>
                  <a:pt x="39" y="24"/>
                  <a:pt x="39" y="25"/>
                  <a:pt x="39" y="25"/>
                </a:cubicBezTo>
                <a:cubicBezTo>
                  <a:pt x="38" y="29"/>
                  <a:pt x="37" y="32"/>
                  <a:pt x="37" y="36"/>
                </a:cubicBezTo>
                <a:cubicBezTo>
                  <a:pt x="36" y="36"/>
                  <a:pt x="36" y="37"/>
                  <a:pt x="36" y="37"/>
                </a:cubicBezTo>
                <a:cubicBezTo>
                  <a:pt x="36" y="37"/>
                  <a:pt x="35" y="38"/>
                  <a:pt x="35" y="38"/>
                </a:cubicBezTo>
                <a:cubicBezTo>
                  <a:pt x="34" y="38"/>
                  <a:pt x="34" y="37"/>
                  <a:pt x="34" y="37"/>
                </a:cubicBezTo>
                <a:cubicBezTo>
                  <a:pt x="34" y="36"/>
                  <a:pt x="34" y="36"/>
                  <a:pt x="34" y="36"/>
                </a:cubicBezTo>
                <a:cubicBezTo>
                  <a:pt x="34" y="35"/>
                  <a:pt x="34" y="34"/>
                  <a:pt x="34" y="33"/>
                </a:cubicBezTo>
                <a:cubicBezTo>
                  <a:pt x="34" y="32"/>
                  <a:pt x="34" y="30"/>
                  <a:pt x="34" y="29"/>
                </a:cubicBezTo>
                <a:cubicBezTo>
                  <a:pt x="34" y="30"/>
                  <a:pt x="33" y="30"/>
                  <a:pt x="33" y="30"/>
                </a:cubicBezTo>
                <a:cubicBezTo>
                  <a:pt x="33" y="32"/>
                  <a:pt x="32" y="33"/>
                  <a:pt x="32" y="35"/>
                </a:cubicBezTo>
                <a:cubicBezTo>
                  <a:pt x="32" y="36"/>
                  <a:pt x="31" y="36"/>
                  <a:pt x="31" y="36"/>
                </a:cubicBezTo>
                <a:cubicBezTo>
                  <a:pt x="31" y="37"/>
                  <a:pt x="30" y="37"/>
                  <a:pt x="30" y="37"/>
                </a:cubicBezTo>
                <a:cubicBezTo>
                  <a:pt x="29" y="37"/>
                  <a:pt x="29" y="36"/>
                  <a:pt x="29" y="36"/>
                </a:cubicBezTo>
                <a:cubicBezTo>
                  <a:pt x="29" y="35"/>
                  <a:pt x="29" y="34"/>
                  <a:pt x="28" y="33"/>
                </a:cubicBezTo>
                <a:cubicBezTo>
                  <a:pt x="28" y="32"/>
                  <a:pt x="28" y="32"/>
                  <a:pt x="28" y="31"/>
                </a:cubicBezTo>
                <a:cubicBezTo>
                  <a:pt x="28" y="33"/>
                  <a:pt x="27" y="34"/>
                  <a:pt x="27" y="35"/>
                </a:cubicBezTo>
                <a:cubicBezTo>
                  <a:pt x="27" y="36"/>
                  <a:pt x="26" y="36"/>
                  <a:pt x="26" y="37"/>
                </a:cubicBezTo>
                <a:cubicBezTo>
                  <a:pt x="25" y="38"/>
                  <a:pt x="24" y="38"/>
                  <a:pt x="23" y="37"/>
                </a:cubicBezTo>
                <a:cubicBezTo>
                  <a:pt x="23" y="36"/>
                  <a:pt x="23" y="35"/>
                  <a:pt x="23" y="34"/>
                </a:cubicBezTo>
                <a:cubicBezTo>
                  <a:pt x="23" y="33"/>
                  <a:pt x="23" y="32"/>
                  <a:pt x="23" y="31"/>
                </a:cubicBezTo>
                <a:cubicBezTo>
                  <a:pt x="23" y="31"/>
                  <a:pt x="23" y="30"/>
                  <a:pt x="23" y="30"/>
                </a:cubicBezTo>
                <a:cubicBezTo>
                  <a:pt x="22" y="31"/>
                  <a:pt x="21" y="31"/>
                  <a:pt x="21" y="32"/>
                </a:cubicBezTo>
                <a:cubicBezTo>
                  <a:pt x="21" y="34"/>
                  <a:pt x="20" y="36"/>
                  <a:pt x="20" y="38"/>
                </a:cubicBezTo>
                <a:cubicBezTo>
                  <a:pt x="22" y="38"/>
                  <a:pt x="22" y="38"/>
                  <a:pt x="23" y="39"/>
                </a:cubicBezTo>
                <a:close/>
                <a:moveTo>
                  <a:pt x="93" y="36"/>
                </a:moveTo>
                <a:cubicBezTo>
                  <a:pt x="92" y="38"/>
                  <a:pt x="91" y="56"/>
                  <a:pt x="91" y="58"/>
                </a:cubicBezTo>
                <a:cubicBezTo>
                  <a:pt x="92" y="58"/>
                  <a:pt x="93" y="58"/>
                  <a:pt x="95" y="58"/>
                </a:cubicBezTo>
                <a:cubicBezTo>
                  <a:pt x="95" y="57"/>
                  <a:pt x="95" y="56"/>
                  <a:pt x="95" y="55"/>
                </a:cubicBezTo>
                <a:cubicBezTo>
                  <a:pt x="95" y="55"/>
                  <a:pt x="94" y="54"/>
                  <a:pt x="94" y="54"/>
                </a:cubicBezTo>
                <a:cubicBezTo>
                  <a:pt x="94" y="53"/>
                  <a:pt x="94" y="53"/>
                  <a:pt x="94" y="52"/>
                </a:cubicBezTo>
                <a:cubicBezTo>
                  <a:pt x="94" y="50"/>
                  <a:pt x="94" y="48"/>
                  <a:pt x="94" y="46"/>
                </a:cubicBezTo>
                <a:cubicBezTo>
                  <a:pt x="94" y="46"/>
                  <a:pt x="94" y="45"/>
                  <a:pt x="94" y="44"/>
                </a:cubicBezTo>
                <a:cubicBezTo>
                  <a:pt x="94" y="41"/>
                  <a:pt x="93" y="38"/>
                  <a:pt x="93" y="36"/>
                </a:cubicBezTo>
                <a:close/>
                <a:moveTo>
                  <a:pt x="92" y="73"/>
                </a:moveTo>
                <a:cubicBezTo>
                  <a:pt x="92" y="73"/>
                  <a:pt x="92" y="73"/>
                  <a:pt x="92" y="73"/>
                </a:cubicBezTo>
                <a:cubicBezTo>
                  <a:pt x="92" y="73"/>
                  <a:pt x="92" y="73"/>
                  <a:pt x="92" y="73"/>
                </a:cubicBezTo>
                <a:cubicBezTo>
                  <a:pt x="96" y="70"/>
                  <a:pt x="98" y="67"/>
                  <a:pt x="99" y="62"/>
                </a:cubicBezTo>
                <a:cubicBezTo>
                  <a:pt x="101" y="58"/>
                  <a:pt x="101" y="54"/>
                  <a:pt x="101" y="50"/>
                </a:cubicBezTo>
                <a:cubicBezTo>
                  <a:pt x="102" y="44"/>
                  <a:pt x="100" y="37"/>
                  <a:pt x="96" y="32"/>
                </a:cubicBezTo>
                <a:cubicBezTo>
                  <a:pt x="96" y="31"/>
                  <a:pt x="95" y="30"/>
                  <a:pt x="94" y="29"/>
                </a:cubicBezTo>
                <a:cubicBezTo>
                  <a:pt x="94" y="29"/>
                  <a:pt x="94" y="29"/>
                  <a:pt x="94" y="29"/>
                </a:cubicBezTo>
                <a:cubicBezTo>
                  <a:pt x="94" y="29"/>
                  <a:pt x="95" y="30"/>
                  <a:pt x="95" y="31"/>
                </a:cubicBezTo>
                <a:cubicBezTo>
                  <a:pt x="96" y="33"/>
                  <a:pt x="97" y="36"/>
                  <a:pt x="99" y="38"/>
                </a:cubicBezTo>
                <a:cubicBezTo>
                  <a:pt x="100" y="41"/>
                  <a:pt x="101" y="44"/>
                  <a:pt x="100" y="48"/>
                </a:cubicBezTo>
                <a:cubicBezTo>
                  <a:pt x="100" y="52"/>
                  <a:pt x="100" y="57"/>
                  <a:pt x="98" y="61"/>
                </a:cubicBezTo>
                <a:cubicBezTo>
                  <a:pt x="98" y="62"/>
                  <a:pt x="98" y="62"/>
                  <a:pt x="98" y="62"/>
                </a:cubicBezTo>
                <a:cubicBezTo>
                  <a:pt x="98" y="63"/>
                  <a:pt x="98" y="64"/>
                  <a:pt x="97" y="65"/>
                </a:cubicBezTo>
                <a:cubicBezTo>
                  <a:pt x="96" y="67"/>
                  <a:pt x="94" y="69"/>
                  <a:pt x="93" y="71"/>
                </a:cubicBezTo>
                <a:cubicBezTo>
                  <a:pt x="93" y="72"/>
                  <a:pt x="92" y="73"/>
                  <a:pt x="92" y="73"/>
                </a:cubicBezTo>
                <a:close/>
                <a:moveTo>
                  <a:pt x="88" y="41"/>
                </a:moveTo>
                <a:cubicBezTo>
                  <a:pt x="88" y="39"/>
                  <a:pt x="88" y="37"/>
                  <a:pt x="88" y="35"/>
                </a:cubicBezTo>
                <a:cubicBezTo>
                  <a:pt x="88" y="36"/>
                  <a:pt x="87" y="37"/>
                  <a:pt x="87" y="38"/>
                </a:cubicBezTo>
                <a:cubicBezTo>
                  <a:pt x="87" y="38"/>
                  <a:pt x="86" y="39"/>
                  <a:pt x="85" y="38"/>
                </a:cubicBezTo>
                <a:cubicBezTo>
                  <a:pt x="85" y="38"/>
                  <a:pt x="84" y="38"/>
                  <a:pt x="84" y="37"/>
                </a:cubicBezTo>
                <a:cubicBezTo>
                  <a:pt x="84" y="37"/>
                  <a:pt x="84" y="36"/>
                  <a:pt x="84" y="35"/>
                </a:cubicBezTo>
                <a:cubicBezTo>
                  <a:pt x="83" y="32"/>
                  <a:pt x="83" y="29"/>
                  <a:pt x="83" y="26"/>
                </a:cubicBezTo>
                <a:cubicBezTo>
                  <a:pt x="83" y="26"/>
                  <a:pt x="83" y="26"/>
                  <a:pt x="83" y="26"/>
                </a:cubicBezTo>
                <a:cubicBezTo>
                  <a:pt x="82" y="27"/>
                  <a:pt x="80" y="36"/>
                  <a:pt x="80" y="39"/>
                </a:cubicBezTo>
                <a:cubicBezTo>
                  <a:pt x="81" y="39"/>
                  <a:pt x="83" y="39"/>
                  <a:pt x="85" y="39"/>
                </a:cubicBezTo>
                <a:cubicBezTo>
                  <a:pt x="87" y="39"/>
                  <a:pt x="87" y="39"/>
                  <a:pt x="88" y="41"/>
                </a:cubicBezTo>
                <a:cubicBezTo>
                  <a:pt x="88" y="41"/>
                  <a:pt x="88" y="41"/>
                  <a:pt x="88" y="41"/>
                </a:cubicBezTo>
                <a:close/>
                <a:moveTo>
                  <a:pt x="17" y="67"/>
                </a:moveTo>
                <a:cubicBezTo>
                  <a:pt x="17" y="67"/>
                  <a:pt x="16" y="67"/>
                  <a:pt x="15" y="67"/>
                </a:cubicBezTo>
                <a:cubicBezTo>
                  <a:pt x="14" y="67"/>
                  <a:pt x="14" y="66"/>
                  <a:pt x="14" y="66"/>
                </a:cubicBezTo>
                <a:cubicBezTo>
                  <a:pt x="14" y="65"/>
                  <a:pt x="14" y="65"/>
                  <a:pt x="15" y="64"/>
                </a:cubicBezTo>
                <a:cubicBezTo>
                  <a:pt x="15" y="64"/>
                  <a:pt x="16" y="64"/>
                  <a:pt x="16" y="64"/>
                </a:cubicBezTo>
                <a:cubicBezTo>
                  <a:pt x="16" y="63"/>
                  <a:pt x="15" y="63"/>
                  <a:pt x="14" y="62"/>
                </a:cubicBezTo>
                <a:cubicBezTo>
                  <a:pt x="13" y="62"/>
                  <a:pt x="13" y="62"/>
                  <a:pt x="13" y="61"/>
                </a:cubicBezTo>
                <a:cubicBezTo>
                  <a:pt x="13" y="60"/>
                  <a:pt x="13" y="60"/>
                  <a:pt x="13" y="59"/>
                </a:cubicBezTo>
                <a:cubicBezTo>
                  <a:pt x="14" y="58"/>
                  <a:pt x="14" y="58"/>
                  <a:pt x="14" y="57"/>
                </a:cubicBezTo>
                <a:cubicBezTo>
                  <a:pt x="13" y="56"/>
                  <a:pt x="13" y="55"/>
                  <a:pt x="13" y="53"/>
                </a:cubicBezTo>
                <a:cubicBezTo>
                  <a:pt x="13" y="51"/>
                  <a:pt x="13" y="48"/>
                  <a:pt x="13" y="46"/>
                </a:cubicBezTo>
                <a:cubicBezTo>
                  <a:pt x="13" y="45"/>
                  <a:pt x="13" y="45"/>
                  <a:pt x="13" y="45"/>
                </a:cubicBezTo>
                <a:cubicBezTo>
                  <a:pt x="13" y="45"/>
                  <a:pt x="13" y="45"/>
                  <a:pt x="13" y="45"/>
                </a:cubicBezTo>
                <a:cubicBezTo>
                  <a:pt x="12" y="50"/>
                  <a:pt x="11" y="54"/>
                  <a:pt x="11" y="59"/>
                </a:cubicBezTo>
                <a:cubicBezTo>
                  <a:pt x="11" y="60"/>
                  <a:pt x="11" y="60"/>
                  <a:pt x="11" y="61"/>
                </a:cubicBezTo>
                <a:cubicBezTo>
                  <a:pt x="12" y="63"/>
                  <a:pt x="13" y="65"/>
                  <a:pt x="14" y="67"/>
                </a:cubicBezTo>
                <a:cubicBezTo>
                  <a:pt x="15" y="68"/>
                  <a:pt x="16" y="70"/>
                  <a:pt x="17" y="71"/>
                </a:cubicBezTo>
                <a:cubicBezTo>
                  <a:pt x="17" y="71"/>
                  <a:pt x="17" y="71"/>
                  <a:pt x="17" y="71"/>
                </a:cubicBezTo>
                <a:cubicBezTo>
                  <a:pt x="17" y="70"/>
                  <a:pt x="17" y="68"/>
                  <a:pt x="17" y="67"/>
                </a:cubicBezTo>
                <a:close/>
                <a:moveTo>
                  <a:pt x="19" y="74"/>
                </a:moveTo>
                <a:cubicBezTo>
                  <a:pt x="24" y="78"/>
                  <a:pt x="30" y="82"/>
                  <a:pt x="36" y="84"/>
                </a:cubicBezTo>
                <a:cubicBezTo>
                  <a:pt x="36" y="83"/>
                  <a:pt x="36" y="83"/>
                  <a:pt x="37" y="82"/>
                </a:cubicBezTo>
                <a:cubicBezTo>
                  <a:pt x="36" y="82"/>
                  <a:pt x="36" y="82"/>
                  <a:pt x="36" y="82"/>
                </a:cubicBezTo>
                <a:cubicBezTo>
                  <a:pt x="33" y="80"/>
                  <a:pt x="31" y="79"/>
                  <a:pt x="28" y="77"/>
                </a:cubicBezTo>
                <a:cubicBezTo>
                  <a:pt x="28" y="77"/>
                  <a:pt x="27" y="77"/>
                  <a:pt x="26" y="77"/>
                </a:cubicBezTo>
                <a:cubicBezTo>
                  <a:pt x="25" y="77"/>
                  <a:pt x="24" y="77"/>
                  <a:pt x="24" y="75"/>
                </a:cubicBezTo>
                <a:cubicBezTo>
                  <a:pt x="24" y="75"/>
                  <a:pt x="24" y="75"/>
                  <a:pt x="24" y="75"/>
                </a:cubicBezTo>
                <a:cubicBezTo>
                  <a:pt x="24" y="74"/>
                  <a:pt x="23" y="74"/>
                  <a:pt x="23" y="74"/>
                </a:cubicBezTo>
                <a:cubicBezTo>
                  <a:pt x="23" y="73"/>
                  <a:pt x="22" y="73"/>
                  <a:pt x="22" y="73"/>
                </a:cubicBezTo>
                <a:cubicBezTo>
                  <a:pt x="21" y="74"/>
                  <a:pt x="20" y="74"/>
                  <a:pt x="19" y="74"/>
                </a:cubicBezTo>
                <a:close/>
                <a:moveTo>
                  <a:pt x="51" y="91"/>
                </a:moveTo>
                <a:cubicBezTo>
                  <a:pt x="51" y="91"/>
                  <a:pt x="51" y="91"/>
                  <a:pt x="51" y="91"/>
                </a:cubicBezTo>
                <a:cubicBezTo>
                  <a:pt x="51" y="91"/>
                  <a:pt x="50" y="91"/>
                  <a:pt x="50" y="91"/>
                </a:cubicBezTo>
                <a:cubicBezTo>
                  <a:pt x="46" y="90"/>
                  <a:pt x="43" y="89"/>
                  <a:pt x="39" y="88"/>
                </a:cubicBezTo>
                <a:cubicBezTo>
                  <a:pt x="36" y="87"/>
                  <a:pt x="33" y="86"/>
                  <a:pt x="30" y="84"/>
                </a:cubicBezTo>
                <a:cubicBezTo>
                  <a:pt x="27" y="83"/>
                  <a:pt x="24" y="81"/>
                  <a:pt x="21" y="79"/>
                </a:cubicBezTo>
                <a:cubicBezTo>
                  <a:pt x="21" y="78"/>
                  <a:pt x="21" y="78"/>
                  <a:pt x="20" y="78"/>
                </a:cubicBezTo>
                <a:cubicBezTo>
                  <a:pt x="20" y="78"/>
                  <a:pt x="20" y="78"/>
                  <a:pt x="21" y="79"/>
                </a:cubicBezTo>
                <a:cubicBezTo>
                  <a:pt x="23" y="80"/>
                  <a:pt x="24" y="82"/>
                  <a:pt x="26" y="84"/>
                </a:cubicBezTo>
                <a:cubicBezTo>
                  <a:pt x="27" y="84"/>
                  <a:pt x="27" y="85"/>
                  <a:pt x="28" y="85"/>
                </a:cubicBezTo>
                <a:cubicBezTo>
                  <a:pt x="29" y="86"/>
                  <a:pt x="30" y="87"/>
                  <a:pt x="32" y="87"/>
                </a:cubicBezTo>
                <a:cubicBezTo>
                  <a:pt x="36" y="89"/>
                  <a:pt x="40" y="90"/>
                  <a:pt x="44" y="91"/>
                </a:cubicBezTo>
                <a:cubicBezTo>
                  <a:pt x="47" y="91"/>
                  <a:pt x="49" y="91"/>
                  <a:pt x="51" y="91"/>
                </a:cubicBezTo>
                <a:close/>
                <a:moveTo>
                  <a:pt x="89" y="24"/>
                </a:moveTo>
                <a:cubicBezTo>
                  <a:pt x="87" y="22"/>
                  <a:pt x="85" y="20"/>
                  <a:pt x="83" y="19"/>
                </a:cubicBezTo>
                <a:cubicBezTo>
                  <a:pt x="80" y="16"/>
                  <a:pt x="76" y="14"/>
                  <a:pt x="72" y="13"/>
                </a:cubicBezTo>
                <a:cubicBezTo>
                  <a:pt x="71" y="13"/>
                  <a:pt x="71" y="13"/>
                  <a:pt x="70" y="13"/>
                </a:cubicBezTo>
                <a:cubicBezTo>
                  <a:pt x="70" y="14"/>
                  <a:pt x="70" y="14"/>
                  <a:pt x="70" y="15"/>
                </a:cubicBezTo>
                <a:cubicBezTo>
                  <a:pt x="72" y="16"/>
                  <a:pt x="73" y="17"/>
                  <a:pt x="75" y="18"/>
                </a:cubicBezTo>
                <a:cubicBezTo>
                  <a:pt x="76" y="17"/>
                  <a:pt x="77" y="17"/>
                  <a:pt x="78" y="18"/>
                </a:cubicBezTo>
                <a:cubicBezTo>
                  <a:pt x="79" y="18"/>
                  <a:pt x="81" y="19"/>
                  <a:pt x="82" y="20"/>
                </a:cubicBezTo>
                <a:cubicBezTo>
                  <a:pt x="84" y="21"/>
                  <a:pt x="87" y="22"/>
                  <a:pt x="89" y="24"/>
                </a:cubicBezTo>
                <a:close/>
                <a:moveTo>
                  <a:pt x="71" y="88"/>
                </a:moveTo>
                <a:cubicBezTo>
                  <a:pt x="69" y="88"/>
                  <a:pt x="67" y="88"/>
                  <a:pt x="65" y="88"/>
                </a:cubicBezTo>
                <a:cubicBezTo>
                  <a:pt x="62" y="88"/>
                  <a:pt x="60" y="88"/>
                  <a:pt x="58" y="88"/>
                </a:cubicBezTo>
                <a:cubicBezTo>
                  <a:pt x="55" y="88"/>
                  <a:pt x="51" y="88"/>
                  <a:pt x="48" y="87"/>
                </a:cubicBezTo>
                <a:cubicBezTo>
                  <a:pt x="47" y="86"/>
                  <a:pt x="45" y="87"/>
                  <a:pt x="44" y="86"/>
                </a:cubicBezTo>
                <a:cubicBezTo>
                  <a:pt x="44" y="86"/>
                  <a:pt x="44" y="87"/>
                  <a:pt x="44" y="87"/>
                </a:cubicBezTo>
                <a:cubicBezTo>
                  <a:pt x="44" y="87"/>
                  <a:pt x="44" y="87"/>
                  <a:pt x="44" y="87"/>
                </a:cubicBezTo>
                <a:cubicBezTo>
                  <a:pt x="49" y="88"/>
                  <a:pt x="54" y="89"/>
                  <a:pt x="59" y="90"/>
                </a:cubicBezTo>
                <a:cubicBezTo>
                  <a:pt x="62" y="90"/>
                  <a:pt x="65" y="90"/>
                  <a:pt x="67" y="90"/>
                </a:cubicBezTo>
                <a:cubicBezTo>
                  <a:pt x="69" y="90"/>
                  <a:pt x="70" y="90"/>
                  <a:pt x="72" y="89"/>
                </a:cubicBezTo>
                <a:cubicBezTo>
                  <a:pt x="72" y="89"/>
                  <a:pt x="71" y="88"/>
                  <a:pt x="71" y="88"/>
                </a:cubicBezTo>
                <a:close/>
                <a:moveTo>
                  <a:pt x="76" y="29"/>
                </a:moveTo>
                <a:cubicBezTo>
                  <a:pt x="76" y="29"/>
                  <a:pt x="76" y="29"/>
                  <a:pt x="76" y="29"/>
                </a:cubicBezTo>
                <a:cubicBezTo>
                  <a:pt x="76" y="30"/>
                  <a:pt x="75" y="30"/>
                  <a:pt x="75" y="31"/>
                </a:cubicBezTo>
                <a:cubicBezTo>
                  <a:pt x="75" y="33"/>
                  <a:pt x="74" y="35"/>
                  <a:pt x="74" y="37"/>
                </a:cubicBezTo>
                <a:cubicBezTo>
                  <a:pt x="74" y="38"/>
                  <a:pt x="74" y="38"/>
                  <a:pt x="73" y="39"/>
                </a:cubicBezTo>
                <a:cubicBezTo>
                  <a:pt x="73" y="39"/>
                  <a:pt x="72" y="40"/>
                  <a:pt x="71" y="39"/>
                </a:cubicBezTo>
                <a:cubicBezTo>
                  <a:pt x="71" y="39"/>
                  <a:pt x="71" y="39"/>
                  <a:pt x="71" y="38"/>
                </a:cubicBezTo>
                <a:cubicBezTo>
                  <a:pt x="69" y="39"/>
                  <a:pt x="68" y="39"/>
                  <a:pt x="68" y="37"/>
                </a:cubicBezTo>
                <a:cubicBezTo>
                  <a:pt x="68" y="36"/>
                  <a:pt x="68" y="36"/>
                  <a:pt x="68" y="35"/>
                </a:cubicBezTo>
                <a:cubicBezTo>
                  <a:pt x="68" y="36"/>
                  <a:pt x="67" y="37"/>
                  <a:pt x="66" y="37"/>
                </a:cubicBezTo>
                <a:cubicBezTo>
                  <a:pt x="66" y="38"/>
                  <a:pt x="66" y="39"/>
                  <a:pt x="66" y="40"/>
                </a:cubicBezTo>
                <a:cubicBezTo>
                  <a:pt x="70" y="40"/>
                  <a:pt x="73" y="40"/>
                  <a:pt x="76" y="40"/>
                </a:cubicBezTo>
                <a:cubicBezTo>
                  <a:pt x="76" y="38"/>
                  <a:pt x="76" y="36"/>
                  <a:pt x="76" y="34"/>
                </a:cubicBezTo>
                <a:cubicBezTo>
                  <a:pt x="76" y="33"/>
                  <a:pt x="76" y="31"/>
                  <a:pt x="76" y="29"/>
                </a:cubicBezTo>
                <a:close/>
                <a:moveTo>
                  <a:pt x="18" y="40"/>
                </a:moveTo>
                <a:cubicBezTo>
                  <a:pt x="17" y="40"/>
                  <a:pt x="17" y="40"/>
                  <a:pt x="17" y="40"/>
                </a:cubicBezTo>
                <a:cubicBezTo>
                  <a:pt x="17" y="40"/>
                  <a:pt x="17" y="41"/>
                  <a:pt x="17" y="41"/>
                </a:cubicBezTo>
                <a:cubicBezTo>
                  <a:pt x="17" y="42"/>
                  <a:pt x="16" y="44"/>
                  <a:pt x="16" y="45"/>
                </a:cubicBezTo>
                <a:cubicBezTo>
                  <a:pt x="15" y="48"/>
                  <a:pt x="15" y="52"/>
                  <a:pt x="16" y="56"/>
                </a:cubicBezTo>
                <a:cubicBezTo>
                  <a:pt x="16" y="57"/>
                  <a:pt x="16" y="58"/>
                  <a:pt x="17" y="58"/>
                </a:cubicBezTo>
                <a:cubicBezTo>
                  <a:pt x="17" y="59"/>
                  <a:pt x="17" y="59"/>
                  <a:pt x="18" y="59"/>
                </a:cubicBezTo>
                <a:cubicBezTo>
                  <a:pt x="18" y="58"/>
                  <a:pt x="18" y="58"/>
                  <a:pt x="18" y="57"/>
                </a:cubicBezTo>
                <a:cubicBezTo>
                  <a:pt x="17" y="56"/>
                  <a:pt x="17" y="55"/>
                  <a:pt x="18" y="53"/>
                </a:cubicBezTo>
                <a:cubicBezTo>
                  <a:pt x="18" y="53"/>
                  <a:pt x="18" y="52"/>
                  <a:pt x="18" y="51"/>
                </a:cubicBezTo>
                <a:cubicBezTo>
                  <a:pt x="18" y="48"/>
                  <a:pt x="18" y="45"/>
                  <a:pt x="18" y="42"/>
                </a:cubicBezTo>
                <a:cubicBezTo>
                  <a:pt x="18" y="41"/>
                  <a:pt x="18" y="41"/>
                  <a:pt x="18" y="40"/>
                </a:cubicBezTo>
                <a:close/>
                <a:moveTo>
                  <a:pt x="34" y="67"/>
                </a:moveTo>
                <a:cubicBezTo>
                  <a:pt x="34" y="67"/>
                  <a:pt x="34" y="67"/>
                  <a:pt x="34" y="67"/>
                </a:cubicBezTo>
                <a:cubicBezTo>
                  <a:pt x="36" y="69"/>
                  <a:pt x="37" y="71"/>
                  <a:pt x="38" y="73"/>
                </a:cubicBezTo>
                <a:cubicBezTo>
                  <a:pt x="38" y="75"/>
                  <a:pt x="38" y="76"/>
                  <a:pt x="39" y="77"/>
                </a:cubicBezTo>
                <a:cubicBezTo>
                  <a:pt x="39" y="78"/>
                  <a:pt x="39" y="78"/>
                  <a:pt x="39" y="79"/>
                </a:cubicBezTo>
                <a:cubicBezTo>
                  <a:pt x="40" y="75"/>
                  <a:pt x="40" y="69"/>
                  <a:pt x="40" y="67"/>
                </a:cubicBezTo>
                <a:cubicBezTo>
                  <a:pt x="38" y="67"/>
                  <a:pt x="36" y="67"/>
                  <a:pt x="34" y="67"/>
                </a:cubicBezTo>
                <a:close/>
                <a:moveTo>
                  <a:pt x="29" y="11"/>
                </a:moveTo>
                <a:cubicBezTo>
                  <a:pt x="36" y="7"/>
                  <a:pt x="43" y="4"/>
                  <a:pt x="51" y="3"/>
                </a:cubicBezTo>
                <a:cubicBezTo>
                  <a:pt x="42" y="2"/>
                  <a:pt x="35" y="5"/>
                  <a:pt x="29" y="11"/>
                </a:cubicBezTo>
                <a:close/>
                <a:moveTo>
                  <a:pt x="83" y="65"/>
                </a:moveTo>
                <a:cubicBezTo>
                  <a:pt x="82" y="65"/>
                  <a:pt x="82" y="65"/>
                  <a:pt x="82" y="65"/>
                </a:cubicBezTo>
                <a:cubicBezTo>
                  <a:pt x="81" y="66"/>
                  <a:pt x="79" y="67"/>
                  <a:pt x="78" y="67"/>
                </a:cubicBezTo>
                <a:cubicBezTo>
                  <a:pt x="78" y="67"/>
                  <a:pt x="78" y="68"/>
                  <a:pt x="78" y="68"/>
                </a:cubicBezTo>
                <a:cubicBezTo>
                  <a:pt x="77" y="70"/>
                  <a:pt x="77" y="71"/>
                  <a:pt x="77" y="73"/>
                </a:cubicBezTo>
                <a:cubicBezTo>
                  <a:pt x="76" y="74"/>
                  <a:pt x="76" y="75"/>
                  <a:pt x="76" y="76"/>
                </a:cubicBezTo>
                <a:cubicBezTo>
                  <a:pt x="79" y="72"/>
                  <a:pt x="81" y="69"/>
                  <a:pt x="83" y="65"/>
                </a:cubicBezTo>
                <a:close/>
                <a:moveTo>
                  <a:pt x="72" y="19"/>
                </a:moveTo>
                <a:cubicBezTo>
                  <a:pt x="72" y="23"/>
                  <a:pt x="72" y="27"/>
                  <a:pt x="72" y="31"/>
                </a:cubicBezTo>
                <a:cubicBezTo>
                  <a:pt x="72" y="31"/>
                  <a:pt x="73" y="32"/>
                  <a:pt x="73" y="32"/>
                </a:cubicBezTo>
                <a:cubicBezTo>
                  <a:pt x="73" y="28"/>
                  <a:pt x="74" y="24"/>
                  <a:pt x="75" y="21"/>
                </a:cubicBezTo>
                <a:cubicBezTo>
                  <a:pt x="74" y="20"/>
                  <a:pt x="73" y="20"/>
                  <a:pt x="72" y="19"/>
                </a:cubicBezTo>
                <a:close/>
                <a:moveTo>
                  <a:pt x="81" y="90"/>
                </a:moveTo>
                <a:cubicBezTo>
                  <a:pt x="79" y="90"/>
                  <a:pt x="77" y="91"/>
                  <a:pt x="75" y="92"/>
                </a:cubicBezTo>
                <a:cubicBezTo>
                  <a:pt x="73" y="92"/>
                  <a:pt x="71" y="93"/>
                  <a:pt x="68" y="94"/>
                </a:cubicBezTo>
                <a:cubicBezTo>
                  <a:pt x="66" y="94"/>
                  <a:pt x="64" y="95"/>
                  <a:pt x="62" y="95"/>
                </a:cubicBezTo>
                <a:cubicBezTo>
                  <a:pt x="69" y="95"/>
                  <a:pt x="75" y="93"/>
                  <a:pt x="81" y="90"/>
                </a:cubicBezTo>
                <a:close/>
                <a:moveTo>
                  <a:pt x="70" y="73"/>
                </a:moveTo>
                <a:cubicBezTo>
                  <a:pt x="70" y="73"/>
                  <a:pt x="70" y="73"/>
                  <a:pt x="70" y="73"/>
                </a:cubicBezTo>
                <a:cubicBezTo>
                  <a:pt x="70" y="73"/>
                  <a:pt x="71" y="72"/>
                  <a:pt x="71" y="71"/>
                </a:cubicBezTo>
                <a:cubicBezTo>
                  <a:pt x="71" y="69"/>
                  <a:pt x="71" y="66"/>
                  <a:pt x="71" y="63"/>
                </a:cubicBezTo>
                <a:cubicBezTo>
                  <a:pt x="71" y="63"/>
                  <a:pt x="70" y="63"/>
                  <a:pt x="69" y="63"/>
                </a:cubicBezTo>
                <a:cubicBezTo>
                  <a:pt x="69" y="67"/>
                  <a:pt x="69" y="70"/>
                  <a:pt x="70" y="73"/>
                </a:cubicBezTo>
                <a:close/>
                <a:moveTo>
                  <a:pt x="29" y="75"/>
                </a:moveTo>
                <a:cubicBezTo>
                  <a:pt x="31" y="76"/>
                  <a:pt x="32" y="77"/>
                  <a:pt x="33" y="78"/>
                </a:cubicBezTo>
                <a:cubicBezTo>
                  <a:pt x="33" y="75"/>
                  <a:pt x="34" y="74"/>
                  <a:pt x="34" y="71"/>
                </a:cubicBezTo>
                <a:cubicBezTo>
                  <a:pt x="32" y="73"/>
                  <a:pt x="31" y="74"/>
                  <a:pt x="29" y="75"/>
                </a:cubicBezTo>
                <a:close/>
                <a:moveTo>
                  <a:pt x="55" y="84"/>
                </a:moveTo>
                <a:cubicBezTo>
                  <a:pt x="54" y="84"/>
                  <a:pt x="53" y="84"/>
                  <a:pt x="52" y="84"/>
                </a:cubicBezTo>
                <a:cubicBezTo>
                  <a:pt x="51" y="83"/>
                  <a:pt x="50" y="83"/>
                  <a:pt x="50" y="82"/>
                </a:cubicBezTo>
                <a:cubicBezTo>
                  <a:pt x="50" y="82"/>
                  <a:pt x="50" y="82"/>
                  <a:pt x="50" y="81"/>
                </a:cubicBezTo>
                <a:cubicBezTo>
                  <a:pt x="49" y="82"/>
                  <a:pt x="48" y="82"/>
                  <a:pt x="47" y="82"/>
                </a:cubicBezTo>
                <a:cubicBezTo>
                  <a:pt x="46" y="82"/>
                  <a:pt x="45" y="83"/>
                  <a:pt x="44" y="83"/>
                </a:cubicBezTo>
                <a:cubicBezTo>
                  <a:pt x="47" y="84"/>
                  <a:pt x="51" y="85"/>
                  <a:pt x="55" y="84"/>
                </a:cubicBezTo>
                <a:close/>
                <a:moveTo>
                  <a:pt x="61" y="86"/>
                </a:moveTo>
                <a:cubicBezTo>
                  <a:pt x="63" y="86"/>
                  <a:pt x="69" y="86"/>
                  <a:pt x="70" y="85"/>
                </a:cubicBezTo>
                <a:cubicBezTo>
                  <a:pt x="70" y="84"/>
                  <a:pt x="69" y="84"/>
                  <a:pt x="68" y="84"/>
                </a:cubicBezTo>
                <a:cubicBezTo>
                  <a:pt x="66" y="85"/>
                  <a:pt x="64" y="85"/>
                  <a:pt x="61" y="86"/>
                </a:cubicBezTo>
                <a:close/>
                <a:moveTo>
                  <a:pt x="43" y="11"/>
                </a:moveTo>
                <a:cubicBezTo>
                  <a:pt x="47" y="11"/>
                  <a:pt x="50" y="11"/>
                  <a:pt x="54" y="11"/>
                </a:cubicBezTo>
                <a:cubicBezTo>
                  <a:pt x="54" y="10"/>
                  <a:pt x="54" y="10"/>
                  <a:pt x="54" y="10"/>
                </a:cubicBezTo>
                <a:cubicBezTo>
                  <a:pt x="50" y="10"/>
                  <a:pt x="47" y="10"/>
                  <a:pt x="43" y="11"/>
                </a:cubicBezTo>
                <a:close/>
                <a:moveTo>
                  <a:pt x="20" y="67"/>
                </a:moveTo>
                <a:cubicBezTo>
                  <a:pt x="21" y="68"/>
                  <a:pt x="22" y="69"/>
                  <a:pt x="23" y="70"/>
                </a:cubicBezTo>
                <a:cubicBezTo>
                  <a:pt x="24" y="69"/>
                  <a:pt x="25" y="69"/>
                  <a:pt x="26" y="68"/>
                </a:cubicBezTo>
                <a:cubicBezTo>
                  <a:pt x="26" y="68"/>
                  <a:pt x="26" y="68"/>
                  <a:pt x="26" y="67"/>
                </a:cubicBezTo>
                <a:cubicBezTo>
                  <a:pt x="24" y="67"/>
                  <a:pt x="23" y="67"/>
                  <a:pt x="20" y="67"/>
                </a:cubicBezTo>
                <a:close/>
                <a:moveTo>
                  <a:pt x="86" y="27"/>
                </a:moveTo>
                <a:cubicBezTo>
                  <a:pt x="85" y="28"/>
                  <a:pt x="86" y="32"/>
                  <a:pt x="86" y="33"/>
                </a:cubicBezTo>
                <a:cubicBezTo>
                  <a:pt x="87" y="32"/>
                  <a:pt x="88" y="31"/>
                  <a:pt x="88" y="29"/>
                </a:cubicBezTo>
                <a:cubicBezTo>
                  <a:pt x="87" y="28"/>
                  <a:pt x="87" y="28"/>
                  <a:pt x="86" y="27"/>
                </a:cubicBezTo>
                <a:close/>
                <a:moveTo>
                  <a:pt x="74" y="88"/>
                </a:moveTo>
                <a:cubicBezTo>
                  <a:pt x="77" y="88"/>
                  <a:pt x="81" y="85"/>
                  <a:pt x="83" y="83"/>
                </a:cubicBezTo>
                <a:cubicBezTo>
                  <a:pt x="83" y="84"/>
                  <a:pt x="82" y="84"/>
                  <a:pt x="82" y="84"/>
                </a:cubicBezTo>
                <a:cubicBezTo>
                  <a:pt x="80" y="85"/>
                  <a:pt x="78" y="86"/>
                  <a:pt x="76" y="87"/>
                </a:cubicBezTo>
                <a:cubicBezTo>
                  <a:pt x="75" y="87"/>
                  <a:pt x="75" y="87"/>
                  <a:pt x="74" y="88"/>
                </a:cubicBezTo>
                <a:close/>
                <a:moveTo>
                  <a:pt x="78" y="29"/>
                </a:moveTo>
                <a:cubicBezTo>
                  <a:pt x="79" y="29"/>
                  <a:pt x="79" y="29"/>
                  <a:pt x="79" y="29"/>
                </a:cubicBezTo>
                <a:cubicBezTo>
                  <a:pt x="79" y="28"/>
                  <a:pt x="80" y="26"/>
                  <a:pt x="80" y="24"/>
                </a:cubicBezTo>
                <a:cubicBezTo>
                  <a:pt x="80" y="23"/>
                  <a:pt x="79" y="23"/>
                  <a:pt x="78" y="23"/>
                </a:cubicBezTo>
                <a:cubicBezTo>
                  <a:pt x="78" y="25"/>
                  <a:pt x="78" y="27"/>
                  <a:pt x="78" y="29"/>
                </a:cubicBezTo>
                <a:close/>
                <a:moveTo>
                  <a:pt x="33" y="21"/>
                </a:moveTo>
                <a:cubicBezTo>
                  <a:pt x="32" y="21"/>
                  <a:pt x="32" y="21"/>
                  <a:pt x="32" y="21"/>
                </a:cubicBezTo>
                <a:cubicBezTo>
                  <a:pt x="31" y="21"/>
                  <a:pt x="31" y="22"/>
                  <a:pt x="31" y="23"/>
                </a:cubicBezTo>
                <a:cubicBezTo>
                  <a:pt x="31" y="24"/>
                  <a:pt x="31" y="26"/>
                  <a:pt x="31" y="27"/>
                </a:cubicBezTo>
                <a:cubicBezTo>
                  <a:pt x="31" y="27"/>
                  <a:pt x="31" y="28"/>
                  <a:pt x="31" y="28"/>
                </a:cubicBezTo>
                <a:cubicBezTo>
                  <a:pt x="31" y="28"/>
                  <a:pt x="31" y="28"/>
                  <a:pt x="31" y="28"/>
                </a:cubicBezTo>
                <a:cubicBezTo>
                  <a:pt x="32" y="26"/>
                  <a:pt x="32" y="23"/>
                  <a:pt x="33" y="21"/>
                </a:cubicBezTo>
                <a:close/>
                <a:moveTo>
                  <a:pt x="28" y="73"/>
                </a:moveTo>
                <a:cubicBezTo>
                  <a:pt x="28" y="73"/>
                  <a:pt x="28" y="73"/>
                  <a:pt x="28" y="73"/>
                </a:cubicBezTo>
                <a:cubicBezTo>
                  <a:pt x="30" y="72"/>
                  <a:pt x="31" y="70"/>
                  <a:pt x="33" y="69"/>
                </a:cubicBezTo>
                <a:cubicBezTo>
                  <a:pt x="32" y="69"/>
                  <a:pt x="31" y="69"/>
                  <a:pt x="30" y="68"/>
                </a:cubicBezTo>
                <a:cubicBezTo>
                  <a:pt x="30" y="70"/>
                  <a:pt x="29" y="71"/>
                  <a:pt x="28" y="73"/>
                </a:cubicBezTo>
                <a:close/>
                <a:moveTo>
                  <a:pt x="25" y="32"/>
                </a:moveTo>
                <a:cubicBezTo>
                  <a:pt x="26" y="29"/>
                  <a:pt x="27" y="27"/>
                  <a:pt x="27" y="25"/>
                </a:cubicBezTo>
                <a:cubicBezTo>
                  <a:pt x="26" y="25"/>
                  <a:pt x="25" y="26"/>
                  <a:pt x="25" y="27"/>
                </a:cubicBezTo>
                <a:cubicBezTo>
                  <a:pt x="25" y="28"/>
                  <a:pt x="25" y="30"/>
                  <a:pt x="25" y="32"/>
                </a:cubicBezTo>
                <a:close/>
                <a:moveTo>
                  <a:pt x="86" y="77"/>
                </a:moveTo>
                <a:cubicBezTo>
                  <a:pt x="84" y="78"/>
                  <a:pt x="83" y="80"/>
                  <a:pt x="82" y="81"/>
                </a:cubicBezTo>
                <a:cubicBezTo>
                  <a:pt x="82" y="81"/>
                  <a:pt x="82" y="81"/>
                  <a:pt x="82" y="81"/>
                </a:cubicBezTo>
                <a:cubicBezTo>
                  <a:pt x="83" y="80"/>
                  <a:pt x="85" y="79"/>
                  <a:pt x="87" y="78"/>
                </a:cubicBezTo>
                <a:cubicBezTo>
                  <a:pt x="87" y="78"/>
                  <a:pt x="86" y="77"/>
                  <a:pt x="86" y="77"/>
                </a:cubicBezTo>
                <a:close/>
                <a:moveTo>
                  <a:pt x="38" y="18"/>
                </a:moveTo>
                <a:cubicBezTo>
                  <a:pt x="37" y="18"/>
                  <a:pt x="37" y="18"/>
                  <a:pt x="37" y="18"/>
                </a:cubicBezTo>
                <a:cubicBezTo>
                  <a:pt x="37" y="20"/>
                  <a:pt x="37" y="22"/>
                  <a:pt x="37" y="24"/>
                </a:cubicBezTo>
                <a:cubicBezTo>
                  <a:pt x="37" y="22"/>
                  <a:pt x="38" y="20"/>
                  <a:pt x="38" y="18"/>
                </a:cubicBezTo>
                <a:close/>
                <a:moveTo>
                  <a:pt x="61" y="17"/>
                </a:moveTo>
                <a:cubicBezTo>
                  <a:pt x="63" y="17"/>
                  <a:pt x="64" y="17"/>
                  <a:pt x="66" y="17"/>
                </a:cubicBezTo>
                <a:cubicBezTo>
                  <a:pt x="66" y="16"/>
                  <a:pt x="66" y="16"/>
                  <a:pt x="66" y="16"/>
                </a:cubicBezTo>
                <a:cubicBezTo>
                  <a:pt x="65" y="16"/>
                  <a:pt x="64" y="16"/>
                  <a:pt x="63" y="16"/>
                </a:cubicBezTo>
                <a:cubicBezTo>
                  <a:pt x="62" y="16"/>
                  <a:pt x="62" y="16"/>
                  <a:pt x="61" y="17"/>
                </a:cubicBezTo>
                <a:close/>
                <a:moveTo>
                  <a:pt x="51" y="94"/>
                </a:moveTo>
                <a:cubicBezTo>
                  <a:pt x="49" y="94"/>
                  <a:pt x="47" y="93"/>
                  <a:pt x="45" y="93"/>
                </a:cubicBezTo>
                <a:cubicBezTo>
                  <a:pt x="43" y="93"/>
                  <a:pt x="41" y="93"/>
                  <a:pt x="39" y="92"/>
                </a:cubicBezTo>
                <a:cubicBezTo>
                  <a:pt x="43" y="94"/>
                  <a:pt x="47" y="94"/>
                  <a:pt x="51" y="94"/>
                </a:cubicBezTo>
                <a:close/>
                <a:moveTo>
                  <a:pt x="34" y="16"/>
                </a:moveTo>
                <a:cubicBezTo>
                  <a:pt x="32" y="17"/>
                  <a:pt x="30" y="19"/>
                  <a:pt x="29" y="20"/>
                </a:cubicBezTo>
                <a:cubicBezTo>
                  <a:pt x="30" y="19"/>
                  <a:pt x="31" y="18"/>
                  <a:pt x="33" y="18"/>
                </a:cubicBezTo>
                <a:cubicBezTo>
                  <a:pt x="33" y="17"/>
                  <a:pt x="34" y="17"/>
                  <a:pt x="34" y="16"/>
                </a:cubicBezTo>
                <a:close/>
                <a:moveTo>
                  <a:pt x="89" y="65"/>
                </a:moveTo>
                <a:cubicBezTo>
                  <a:pt x="88" y="65"/>
                  <a:pt x="87" y="64"/>
                  <a:pt x="87" y="65"/>
                </a:cubicBezTo>
                <a:cubicBezTo>
                  <a:pt x="87" y="66"/>
                  <a:pt x="87" y="66"/>
                  <a:pt x="86" y="67"/>
                </a:cubicBezTo>
                <a:cubicBezTo>
                  <a:pt x="86" y="67"/>
                  <a:pt x="86" y="67"/>
                  <a:pt x="86" y="67"/>
                </a:cubicBezTo>
                <a:cubicBezTo>
                  <a:pt x="87" y="66"/>
                  <a:pt x="88" y="66"/>
                  <a:pt x="89" y="65"/>
                </a:cubicBezTo>
                <a:close/>
                <a:moveTo>
                  <a:pt x="76" y="78"/>
                </a:moveTo>
                <a:cubicBezTo>
                  <a:pt x="76" y="78"/>
                  <a:pt x="76" y="79"/>
                  <a:pt x="76" y="79"/>
                </a:cubicBezTo>
                <a:cubicBezTo>
                  <a:pt x="77" y="80"/>
                  <a:pt x="77" y="80"/>
                  <a:pt x="78" y="79"/>
                </a:cubicBezTo>
                <a:cubicBezTo>
                  <a:pt x="77" y="78"/>
                  <a:pt x="77" y="78"/>
                  <a:pt x="76" y="78"/>
                </a:cubicBezTo>
                <a:close/>
                <a:moveTo>
                  <a:pt x="35" y="15"/>
                </a:moveTo>
                <a:cubicBezTo>
                  <a:pt x="35" y="15"/>
                  <a:pt x="36" y="16"/>
                  <a:pt x="36" y="16"/>
                </a:cubicBezTo>
                <a:cubicBezTo>
                  <a:pt x="36" y="16"/>
                  <a:pt x="37" y="16"/>
                  <a:pt x="37" y="15"/>
                </a:cubicBezTo>
                <a:cubicBezTo>
                  <a:pt x="37" y="15"/>
                  <a:pt x="37" y="14"/>
                  <a:pt x="37" y="14"/>
                </a:cubicBezTo>
                <a:cubicBezTo>
                  <a:pt x="36" y="14"/>
                  <a:pt x="35" y="15"/>
                  <a:pt x="35" y="15"/>
                </a:cubicBezTo>
                <a:close/>
                <a:moveTo>
                  <a:pt x="19" y="25"/>
                </a:moveTo>
                <a:cubicBezTo>
                  <a:pt x="18" y="26"/>
                  <a:pt x="17" y="28"/>
                  <a:pt x="16" y="30"/>
                </a:cubicBezTo>
                <a:cubicBezTo>
                  <a:pt x="17" y="28"/>
                  <a:pt x="18" y="27"/>
                  <a:pt x="19" y="25"/>
                </a:cubicBezTo>
                <a:close/>
                <a:moveTo>
                  <a:pt x="22" y="58"/>
                </a:moveTo>
                <a:cubicBezTo>
                  <a:pt x="20" y="58"/>
                  <a:pt x="20" y="58"/>
                  <a:pt x="20" y="59"/>
                </a:cubicBezTo>
                <a:cubicBezTo>
                  <a:pt x="21" y="59"/>
                  <a:pt x="21" y="59"/>
                  <a:pt x="22" y="59"/>
                </a:cubicBezTo>
                <a:cubicBezTo>
                  <a:pt x="22" y="59"/>
                  <a:pt x="22" y="58"/>
                  <a:pt x="22" y="58"/>
                </a:cubicBezTo>
                <a:close/>
                <a:moveTo>
                  <a:pt x="56" y="17"/>
                </a:moveTo>
                <a:cubicBezTo>
                  <a:pt x="57" y="17"/>
                  <a:pt x="58" y="17"/>
                  <a:pt x="60" y="17"/>
                </a:cubicBezTo>
                <a:cubicBezTo>
                  <a:pt x="58" y="16"/>
                  <a:pt x="57" y="17"/>
                  <a:pt x="56" y="17"/>
                </a:cubicBezTo>
                <a:close/>
                <a:moveTo>
                  <a:pt x="91" y="80"/>
                </a:moveTo>
                <a:cubicBezTo>
                  <a:pt x="93" y="80"/>
                  <a:pt x="94" y="78"/>
                  <a:pt x="95" y="77"/>
                </a:cubicBezTo>
                <a:cubicBezTo>
                  <a:pt x="93" y="78"/>
                  <a:pt x="92" y="79"/>
                  <a:pt x="91" y="80"/>
                </a:cubicBezTo>
                <a:close/>
                <a:moveTo>
                  <a:pt x="94" y="63"/>
                </a:moveTo>
                <a:cubicBezTo>
                  <a:pt x="95" y="62"/>
                  <a:pt x="95" y="62"/>
                  <a:pt x="95" y="61"/>
                </a:cubicBezTo>
                <a:cubicBezTo>
                  <a:pt x="95" y="61"/>
                  <a:pt x="95" y="61"/>
                  <a:pt x="95" y="61"/>
                </a:cubicBezTo>
                <a:cubicBezTo>
                  <a:pt x="95" y="61"/>
                  <a:pt x="94" y="62"/>
                  <a:pt x="94" y="62"/>
                </a:cubicBezTo>
                <a:cubicBezTo>
                  <a:pt x="94" y="62"/>
                  <a:pt x="94" y="63"/>
                  <a:pt x="94" y="63"/>
                </a:cubicBezTo>
                <a:close/>
                <a:moveTo>
                  <a:pt x="43" y="25"/>
                </a:moveTo>
                <a:cubicBezTo>
                  <a:pt x="42" y="26"/>
                  <a:pt x="42" y="28"/>
                  <a:pt x="43" y="28"/>
                </a:cubicBezTo>
                <a:cubicBezTo>
                  <a:pt x="43" y="27"/>
                  <a:pt x="43" y="26"/>
                  <a:pt x="43" y="25"/>
                </a:cubicBezTo>
                <a:close/>
                <a:moveTo>
                  <a:pt x="59" y="20"/>
                </a:moveTo>
                <a:cubicBezTo>
                  <a:pt x="59" y="20"/>
                  <a:pt x="59" y="20"/>
                  <a:pt x="59" y="20"/>
                </a:cubicBezTo>
                <a:cubicBezTo>
                  <a:pt x="58" y="20"/>
                  <a:pt x="56" y="20"/>
                  <a:pt x="55" y="20"/>
                </a:cubicBezTo>
                <a:cubicBezTo>
                  <a:pt x="55" y="20"/>
                  <a:pt x="55" y="20"/>
                  <a:pt x="55" y="20"/>
                </a:cubicBezTo>
                <a:cubicBezTo>
                  <a:pt x="56" y="20"/>
                  <a:pt x="58" y="20"/>
                  <a:pt x="59" y="20"/>
                </a:cubicBezTo>
                <a:close/>
                <a:moveTo>
                  <a:pt x="56" y="5"/>
                </a:moveTo>
                <a:cubicBezTo>
                  <a:pt x="54" y="5"/>
                  <a:pt x="53" y="5"/>
                  <a:pt x="52" y="5"/>
                </a:cubicBezTo>
                <a:cubicBezTo>
                  <a:pt x="53" y="6"/>
                  <a:pt x="54" y="5"/>
                  <a:pt x="56" y="5"/>
                </a:cubicBezTo>
                <a:close/>
                <a:moveTo>
                  <a:pt x="45" y="21"/>
                </a:moveTo>
                <a:cubicBezTo>
                  <a:pt x="46" y="21"/>
                  <a:pt x="47" y="21"/>
                  <a:pt x="47" y="21"/>
                </a:cubicBezTo>
                <a:cubicBezTo>
                  <a:pt x="47" y="21"/>
                  <a:pt x="46" y="21"/>
                  <a:pt x="45" y="21"/>
                </a:cubicBezTo>
                <a:close/>
                <a:moveTo>
                  <a:pt x="65" y="20"/>
                </a:moveTo>
                <a:cubicBezTo>
                  <a:pt x="65" y="20"/>
                  <a:pt x="65" y="20"/>
                  <a:pt x="64" y="20"/>
                </a:cubicBezTo>
                <a:cubicBezTo>
                  <a:pt x="65" y="20"/>
                  <a:pt x="65" y="20"/>
                  <a:pt x="65" y="20"/>
                </a:cubicBezTo>
                <a:cubicBezTo>
                  <a:pt x="65" y="20"/>
                  <a:pt x="65" y="20"/>
                  <a:pt x="65" y="20"/>
                </a:cubicBezTo>
                <a:close/>
                <a:moveTo>
                  <a:pt x="94" y="64"/>
                </a:moveTo>
                <a:cubicBezTo>
                  <a:pt x="92" y="64"/>
                  <a:pt x="92" y="64"/>
                  <a:pt x="93" y="65"/>
                </a:cubicBezTo>
                <a:cubicBezTo>
                  <a:pt x="93" y="64"/>
                  <a:pt x="93" y="64"/>
                  <a:pt x="94" y="64"/>
                </a:cubicBezTo>
                <a:close/>
                <a:moveTo>
                  <a:pt x="25" y="72"/>
                </a:moveTo>
                <a:cubicBezTo>
                  <a:pt x="25" y="72"/>
                  <a:pt x="25" y="72"/>
                  <a:pt x="25" y="72"/>
                </a:cubicBezTo>
                <a:cubicBezTo>
                  <a:pt x="25" y="72"/>
                  <a:pt x="25" y="72"/>
                  <a:pt x="26" y="72"/>
                </a:cubicBezTo>
                <a:cubicBezTo>
                  <a:pt x="26" y="72"/>
                  <a:pt x="26" y="72"/>
                  <a:pt x="26" y="71"/>
                </a:cubicBezTo>
                <a:cubicBezTo>
                  <a:pt x="25" y="71"/>
                  <a:pt x="25" y="72"/>
                  <a:pt x="25" y="72"/>
                </a:cubicBezTo>
                <a:close/>
                <a:moveTo>
                  <a:pt x="79" y="82"/>
                </a:moveTo>
                <a:cubicBezTo>
                  <a:pt x="79" y="82"/>
                  <a:pt x="79" y="82"/>
                  <a:pt x="79" y="82"/>
                </a:cubicBezTo>
                <a:cubicBezTo>
                  <a:pt x="79" y="82"/>
                  <a:pt x="79" y="82"/>
                  <a:pt x="78" y="82"/>
                </a:cubicBezTo>
                <a:cubicBezTo>
                  <a:pt x="78" y="82"/>
                  <a:pt x="78" y="83"/>
                  <a:pt x="78" y="83"/>
                </a:cubicBezTo>
                <a:cubicBezTo>
                  <a:pt x="79" y="83"/>
                  <a:pt x="79" y="82"/>
                  <a:pt x="79" y="82"/>
                </a:cubicBezTo>
                <a:close/>
                <a:moveTo>
                  <a:pt x="43" y="21"/>
                </a:moveTo>
                <a:cubicBezTo>
                  <a:pt x="43" y="20"/>
                  <a:pt x="43" y="20"/>
                  <a:pt x="43" y="20"/>
                </a:cubicBezTo>
                <a:cubicBezTo>
                  <a:pt x="42" y="20"/>
                  <a:pt x="42" y="20"/>
                  <a:pt x="42" y="21"/>
                </a:cubicBezTo>
                <a:cubicBezTo>
                  <a:pt x="42" y="21"/>
                  <a:pt x="42" y="21"/>
                  <a:pt x="42" y="21"/>
                </a:cubicBezTo>
                <a:cubicBezTo>
                  <a:pt x="43" y="21"/>
                  <a:pt x="43" y="21"/>
                  <a:pt x="43" y="2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21" name="Freeform 39"/>
          <p:cNvSpPr/>
          <p:nvPr/>
        </p:nvSpPr>
        <p:spPr bwMode="auto">
          <a:xfrm>
            <a:off x="1102846" y="911152"/>
            <a:ext cx="127117" cy="122832"/>
          </a:xfrm>
          <a:custGeom>
            <a:gdLst>
              <a:gd fmla="*/ 6 w 49" name="T0"/>
              <a:gd fmla="*/ 5 h 47" name="T1"/>
              <a:gd fmla="*/ 2 w 49" name="T2"/>
              <a:gd fmla="*/ 6 h 47" name="T3"/>
              <a:gd fmla="*/ 1 w 49" name="T4"/>
              <a:gd fmla="*/ 5 h 47" name="T5"/>
              <a:gd fmla="*/ 0 w 49" name="T6"/>
              <a:gd fmla="*/ 2 h 47" name="T7"/>
              <a:gd fmla="*/ 2 w 49" name="T8"/>
              <a:gd fmla="*/ 0 h 47" name="T9"/>
              <a:gd fmla="*/ 3 w 49" name="T10"/>
              <a:gd fmla="*/ 1 h 47" name="T11"/>
              <a:gd fmla="*/ 9 w 49" name="T12"/>
              <a:gd fmla="*/ 3 h 47" name="T13"/>
              <a:gd fmla="*/ 17 w 49" name="T14"/>
              <a:gd fmla="*/ 6 h 47" name="T15"/>
              <a:gd fmla="*/ 32 w 49" name="T16"/>
              <a:gd fmla="*/ 14 h 47" name="T17"/>
              <a:gd fmla="*/ 40 w 49" name="T18"/>
              <a:gd fmla="*/ 22 h 47" name="T19"/>
              <a:gd fmla="*/ 46 w 49" name="T20"/>
              <a:gd fmla="*/ 34 h 47" name="T21"/>
              <a:gd fmla="*/ 48 w 49" name="T22"/>
              <a:gd fmla="*/ 44 h 47" name="T23"/>
              <a:gd fmla="*/ 46 w 49" name="T24"/>
              <a:gd fmla="*/ 47 h 47" name="T25"/>
              <a:gd fmla="*/ 43 w 49" name="T26"/>
              <a:gd fmla="*/ 44 h 47" name="T27"/>
              <a:gd fmla="*/ 42 w 49" name="T28"/>
              <a:gd fmla="*/ 37 h 47" name="T29"/>
              <a:gd fmla="*/ 39 w 49" name="T30"/>
              <a:gd fmla="*/ 25 h 47" name="T31"/>
              <a:gd fmla="*/ 31 w 49" name="T32"/>
              <a:gd fmla="*/ 16 h 47" name="T33"/>
              <a:gd fmla="*/ 15 w 49" name="T34"/>
              <a:gd fmla="*/ 8 h 47" name="T35"/>
              <a:gd fmla="*/ 9 w 49" name="T36"/>
              <a:gd fmla="*/ 5 h 47" name="T37"/>
              <a:gd fmla="*/ 6 w 49" name="T38"/>
              <a:gd fmla="*/ 5 h 4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7" w="49">
                <a:moveTo>
                  <a:pt x="6" y="5"/>
                </a:moveTo>
                <a:cubicBezTo>
                  <a:pt x="5" y="5"/>
                  <a:pt x="4" y="5"/>
                  <a:pt x="2" y="6"/>
                </a:cubicBezTo>
                <a:cubicBezTo>
                  <a:pt x="2" y="6"/>
                  <a:pt x="2" y="6"/>
                  <a:pt x="1" y="5"/>
                </a:cubicBezTo>
                <a:cubicBezTo>
                  <a:pt x="0" y="5"/>
                  <a:pt x="0" y="4"/>
                  <a:pt x="0" y="2"/>
                </a:cubicBezTo>
                <a:cubicBezTo>
                  <a:pt x="0" y="1"/>
                  <a:pt x="1" y="0"/>
                  <a:pt x="2" y="0"/>
                </a:cubicBezTo>
                <a:cubicBezTo>
                  <a:pt x="3" y="0"/>
                  <a:pt x="3" y="0"/>
                  <a:pt x="3" y="1"/>
                </a:cubicBezTo>
                <a:cubicBezTo>
                  <a:pt x="5" y="2"/>
                  <a:pt x="7" y="2"/>
                  <a:pt x="9" y="3"/>
                </a:cubicBezTo>
                <a:cubicBezTo>
                  <a:pt x="12" y="4"/>
                  <a:pt x="14" y="4"/>
                  <a:pt x="17" y="6"/>
                </a:cubicBezTo>
                <a:cubicBezTo>
                  <a:pt x="22" y="8"/>
                  <a:pt x="27" y="11"/>
                  <a:pt x="32" y="14"/>
                </a:cubicBezTo>
                <a:cubicBezTo>
                  <a:pt x="35" y="16"/>
                  <a:pt x="38" y="19"/>
                  <a:pt x="40" y="22"/>
                </a:cubicBezTo>
                <a:cubicBezTo>
                  <a:pt x="42" y="26"/>
                  <a:pt x="45" y="30"/>
                  <a:pt x="46" y="34"/>
                </a:cubicBezTo>
                <a:cubicBezTo>
                  <a:pt x="47" y="37"/>
                  <a:pt x="48" y="40"/>
                  <a:pt x="48" y="44"/>
                </a:cubicBezTo>
                <a:cubicBezTo>
                  <a:pt x="49" y="45"/>
                  <a:pt x="48" y="47"/>
                  <a:pt x="46" y="47"/>
                </a:cubicBezTo>
                <a:cubicBezTo>
                  <a:pt x="45" y="47"/>
                  <a:pt x="43" y="46"/>
                  <a:pt x="43" y="44"/>
                </a:cubicBezTo>
                <a:cubicBezTo>
                  <a:pt x="43" y="42"/>
                  <a:pt x="43" y="39"/>
                  <a:pt x="42" y="37"/>
                </a:cubicBezTo>
                <a:cubicBezTo>
                  <a:pt x="42" y="33"/>
                  <a:pt x="41" y="29"/>
                  <a:pt x="39" y="25"/>
                </a:cubicBezTo>
                <a:cubicBezTo>
                  <a:pt x="37" y="22"/>
                  <a:pt x="34" y="19"/>
                  <a:pt x="31" y="16"/>
                </a:cubicBezTo>
                <a:cubicBezTo>
                  <a:pt x="26" y="13"/>
                  <a:pt x="21" y="10"/>
                  <a:pt x="15" y="8"/>
                </a:cubicBezTo>
                <a:cubicBezTo>
                  <a:pt x="13" y="7"/>
                  <a:pt x="11" y="6"/>
                  <a:pt x="9" y="5"/>
                </a:cubicBezTo>
                <a:cubicBezTo>
                  <a:pt x="8" y="5"/>
                  <a:pt x="7" y="5"/>
                  <a:pt x="6"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22" name="Freeform 40"/>
          <p:cNvSpPr/>
          <p:nvPr/>
        </p:nvSpPr>
        <p:spPr bwMode="auto">
          <a:xfrm>
            <a:off x="897173" y="1069691"/>
            <a:ext cx="37135" cy="88553"/>
          </a:xfrm>
          <a:custGeom>
            <a:gdLst>
              <a:gd fmla="*/ 11 w 14" name="T0"/>
              <a:gd fmla="*/ 34 h 34" name="T1"/>
              <a:gd fmla="*/ 9 w 14" name="T2"/>
              <a:gd fmla="*/ 33 h 34" name="T3"/>
              <a:gd fmla="*/ 3 w 14" name="T4"/>
              <a:gd fmla="*/ 18 h 34" name="T5"/>
              <a:gd fmla="*/ 2 w 14" name="T6"/>
              <a:gd fmla="*/ 8 h 34" name="T7"/>
              <a:gd fmla="*/ 1 w 14" name="T8"/>
              <a:gd fmla="*/ 4 h 34" name="T9"/>
              <a:gd fmla="*/ 0 w 14" name="T10"/>
              <a:gd fmla="*/ 2 h 34" name="T11"/>
              <a:gd fmla="*/ 5 w 14" name="T12"/>
              <a:gd fmla="*/ 1 h 34" name="T13"/>
              <a:gd fmla="*/ 5 w 14" name="T14"/>
              <a:gd fmla="*/ 3 h 34" name="T15"/>
              <a:gd fmla="*/ 5 w 14" name="T16"/>
              <a:gd fmla="*/ 6 h 34" name="T17"/>
              <a:gd fmla="*/ 5 w 14" name="T18"/>
              <a:gd fmla="*/ 9 h 34" name="T19"/>
              <a:gd fmla="*/ 6 w 14" name="T20"/>
              <a:gd fmla="*/ 20 h 34" name="T21"/>
              <a:gd fmla="*/ 8 w 14" name="T22"/>
              <a:gd fmla="*/ 25 h 34" name="T23"/>
              <a:gd fmla="*/ 12 w 14" name="T24"/>
              <a:gd fmla="*/ 29 h 34" name="T25"/>
              <a:gd fmla="*/ 14 w 14" name="T26"/>
              <a:gd fmla="*/ 32 h 34" name="T27"/>
              <a:gd fmla="*/ 11 w 14" name="T28"/>
              <a:gd fmla="*/ 34 h 3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4" w="14">
                <a:moveTo>
                  <a:pt x="11" y="34"/>
                </a:moveTo>
                <a:cubicBezTo>
                  <a:pt x="10" y="34"/>
                  <a:pt x="10" y="34"/>
                  <a:pt x="9" y="33"/>
                </a:cubicBezTo>
                <a:cubicBezTo>
                  <a:pt x="6" y="28"/>
                  <a:pt x="5" y="23"/>
                  <a:pt x="3" y="18"/>
                </a:cubicBezTo>
                <a:cubicBezTo>
                  <a:pt x="3" y="15"/>
                  <a:pt x="2" y="11"/>
                  <a:pt x="2" y="8"/>
                </a:cubicBezTo>
                <a:cubicBezTo>
                  <a:pt x="2" y="6"/>
                  <a:pt x="1" y="5"/>
                  <a:pt x="1" y="4"/>
                </a:cubicBezTo>
                <a:cubicBezTo>
                  <a:pt x="0" y="3"/>
                  <a:pt x="0" y="3"/>
                  <a:pt x="0" y="2"/>
                </a:cubicBezTo>
                <a:cubicBezTo>
                  <a:pt x="1" y="0"/>
                  <a:pt x="3" y="0"/>
                  <a:pt x="5" y="1"/>
                </a:cubicBezTo>
                <a:cubicBezTo>
                  <a:pt x="5" y="2"/>
                  <a:pt x="6" y="2"/>
                  <a:pt x="5" y="3"/>
                </a:cubicBezTo>
                <a:cubicBezTo>
                  <a:pt x="5" y="4"/>
                  <a:pt x="5" y="5"/>
                  <a:pt x="5" y="6"/>
                </a:cubicBezTo>
                <a:cubicBezTo>
                  <a:pt x="5" y="7"/>
                  <a:pt x="5" y="8"/>
                  <a:pt x="5" y="9"/>
                </a:cubicBezTo>
                <a:cubicBezTo>
                  <a:pt x="5" y="13"/>
                  <a:pt x="6" y="16"/>
                  <a:pt x="6" y="20"/>
                </a:cubicBezTo>
                <a:cubicBezTo>
                  <a:pt x="7" y="22"/>
                  <a:pt x="7" y="23"/>
                  <a:pt x="8" y="25"/>
                </a:cubicBezTo>
                <a:cubicBezTo>
                  <a:pt x="9" y="27"/>
                  <a:pt x="10" y="28"/>
                  <a:pt x="12" y="29"/>
                </a:cubicBezTo>
                <a:cubicBezTo>
                  <a:pt x="14" y="30"/>
                  <a:pt x="14" y="31"/>
                  <a:pt x="14" y="32"/>
                </a:cubicBezTo>
                <a:cubicBezTo>
                  <a:pt x="14" y="33"/>
                  <a:pt x="13" y="34"/>
                  <a:pt x="11" y="3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23" name="Freeform 41"/>
          <p:cNvSpPr/>
          <p:nvPr/>
        </p:nvSpPr>
        <p:spPr bwMode="auto">
          <a:xfrm>
            <a:off x="897173" y="948287"/>
            <a:ext cx="78555" cy="79984"/>
          </a:xfrm>
          <a:custGeom>
            <a:gdLst>
              <a:gd fmla="*/ 30 w 30" name="T0"/>
              <a:gd fmla="*/ 2 h 31" name="T1"/>
              <a:gd fmla="*/ 29 w 30" name="T2"/>
              <a:gd fmla="*/ 4 h 31" name="T3"/>
              <a:gd fmla="*/ 24 w 30" name="T4"/>
              <a:gd fmla="*/ 6 h 31" name="T5"/>
              <a:gd fmla="*/ 16 w 30" name="T6"/>
              <a:gd fmla="*/ 12 h 31" name="T7"/>
              <a:gd fmla="*/ 9 w 30" name="T8"/>
              <a:gd fmla="*/ 21 h 31" name="T9"/>
              <a:gd fmla="*/ 5 w 30" name="T10"/>
              <a:gd fmla="*/ 29 h 31" name="T11"/>
              <a:gd fmla="*/ 5 w 30" name="T12"/>
              <a:gd fmla="*/ 30 h 31" name="T13"/>
              <a:gd fmla="*/ 2 w 30" name="T14"/>
              <a:gd fmla="*/ 31 h 31" name="T15"/>
              <a:gd fmla="*/ 1 w 30" name="T16"/>
              <a:gd fmla="*/ 28 h 31" name="T17"/>
              <a:gd fmla="*/ 7 w 30" name="T18"/>
              <a:gd fmla="*/ 20 h 31" name="T19"/>
              <a:gd fmla="*/ 9 w 30" name="T20"/>
              <a:gd fmla="*/ 17 h 31" name="T21"/>
              <a:gd fmla="*/ 16 w 30" name="T22"/>
              <a:gd fmla="*/ 10 h 31" name="T23"/>
              <a:gd fmla="*/ 22 w 30" name="T24"/>
              <a:gd fmla="*/ 5 h 31" name="T25"/>
              <a:gd fmla="*/ 27 w 30" name="T26"/>
              <a:gd fmla="*/ 1 h 31" name="T27"/>
              <a:gd fmla="*/ 29 w 30" name="T28"/>
              <a:gd fmla="*/ 0 h 31" name="T29"/>
              <a:gd fmla="*/ 30 w 30" name="T30"/>
              <a:gd fmla="*/ 2 h 3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1" w="30">
                <a:moveTo>
                  <a:pt x="30" y="2"/>
                </a:moveTo>
                <a:cubicBezTo>
                  <a:pt x="30" y="3"/>
                  <a:pt x="30" y="3"/>
                  <a:pt x="29" y="4"/>
                </a:cubicBezTo>
                <a:cubicBezTo>
                  <a:pt x="27" y="4"/>
                  <a:pt x="26" y="5"/>
                  <a:pt x="24" y="6"/>
                </a:cubicBezTo>
                <a:cubicBezTo>
                  <a:pt x="22" y="8"/>
                  <a:pt x="19" y="10"/>
                  <a:pt x="16" y="12"/>
                </a:cubicBezTo>
                <a:cubicBezTo>
                  <a:pt x="13" y="14"/>
                  <a:pt x="11" y="18"/>
                  <a:pt x="9" y="21"/>
                </a:cubicBezTo>
                <a:cubicBezTo>
                  <a:pt x="7" y="24"/>
                  <a:pt x="6" y="26"/>
                  <a:pt x="5" y="29"/>
                </a:cubicBezTo>
                <a:cubicBezTo>
                  <a:pt x="5" y="29"/>
                  <a:pt x="5" y="30"/>
                  <a:pt x="5" y="30"/>
                </a:cubicBezTo>
                <a:cubicBezTo>
                  <a:pt x="4" y="31"/>
                  <a:pt x="3" y="31"/>
                  <a:pt x="2" y="31"/>
                </a:cubicBezTo>
                <a:cubicBezTo>
                  <a:pt x="1" y="30"/>
                  <a:pt x="0" y="29"/>
                  <a:pt x="1" y="28"/>
                </a:cubicBezTo>
                <a:cubicBezTo>
                  <a:pt x="3" y="25"/>
                  <a:pt x="5" y="23"/>
                  <a:pt x="7" y="20"/>
                </a:cubicBezTo>
                <a:cubicBezTo>
                  <a:pt x="8" y="19"/>
                  <a:pt x="8" y="18"/>
                  <a:pt x="9" y="17"/>
                </a:cubicBezTo>
                <a:cubicBezTo>
                  <a:pt x="11" y="14"/>
                  <a:pt x="13" y="12"/>
                  <a:pt x="16" y="10"/>
                </a:cubicBezTo>
                <a:cubicBezTo>
                  <a:pt x="18" y="8"/>
                  <a:pt x="20" y="6"/>
                  <a:pt x="22" y="5"/>
                </a:cubicBezTo>
                <a:cubicBezTo>
                  <a:pt x="24" y="4"/>
                  <a:pt x="25" y="2"/>
                  <a:pt x="27" y="1"/>
                </a:cubicBezTo>
                <a:cubicBezTo>
                  <a:pt x="27" y="0"/>
                  <a:pt x="28" y="0"/>
                  <a:pt x="29" y="0"/>
                </a:cubicBezTo>
                <a:cubicBezTo>
                  <a:pt x="30" y="0"/>
                  <a:pt x="30" y="1"/>
                  <a:pt x="30"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24" name="Freeform 42"/>
          <p:cNvSpPr/>
          <p:nvPr/>
        </p:nvSpPr>
        <p:spPr bwMode="auto">
          <a:xfrm>
            <a:off x="1198540" y="771180"/>
            <a:ext cx="72842" cy="69986"/>
          </a:xfrm>
          <a:custGeom>
            <a:gdLst>
              <a:gd fmla="*/ 4 w 28" name="T0"/>
              <a:gd fmla="*/ 5 h 27" name="T1"/>
              <a:gd fmla="*/ 3 w 28" name="T2"/>
              <a:gd fmla="*/ 5 h 27" name="T3"/>
              <a:gd fmla="*/ 1 w 28" name="T4"/>
              <a:gd fmla="*/ 4 h 27" name="T5"/>
              <a:gd fmla="*/ 1 w 28" name="T6"/>
              <a:gd fmla="*/ 1 h 27" name="T7"/>
              <a:gd fmla="*/ 4 w 28" name="T8"/>
              <a:gd fmla="*/ 1 h 27" name="T9"/>
              <a:gd fmla="*/ 9 w 28" name="T10"/>
              <a:gd fmla="*/ 4 h 27" name="T11"/>
              <a:gd fmla="*/ 19 w 28" name="T12"/>
              <a:gd fmla="*/ 11 h 27" name="T13"/>
              <a:gd fmla="*/ 28 w 28" name="T14"/>
              <a:gd fmla="*/ 23 h 27" name="T15"/>
              <a:gd fmla="*/ 28 w 28" name="T16"/>
              <a:gd fmla="*/ 24 h 27" name="T17"/>
              <a:gd fmla="*/ 26 w 28" name="T18"/>
              <a:gd fmla="*/ 27 h 27" name="T19"/>
              <a:gd fmla="*/ 23 w 28" name="T20"/>
              <a:gd fmla="*/ 25 h 27" name="T21"/>
              <a:gd fmla="*/ 23 w 28" name="T22"/>
              <a:gd fmla="*/ 24 h 27" name="T23"/>
              <a:gd fmla="*/ 23 w 28" name="T24"/>
              <a:gd fmla="*/ 22 h 27" name="T25"/>
              <a:gd fmla="*/ 21 w 28" name="T26"/>
              <a:gd fmla="*/ 15 h 27" name="T27"/>
              <a:gd fmla="*/ 12 w 28" name="T28"/>
              <a:gd fmla="*/ 8 h 27" name="T29"/>
              <a:gd fmla="*/ 10 w 28" name="T30"/>
              <a:gd fmla="*/ 7 h 27" name="T31"/>
              <a:gd fmla="*/ 4 w 28" name="T32"/>
              <a:gd fmla="*/ 5 h 2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7" w="28">
                <a:moveTo>
                  <a:pt x="4" y="5"/>
                </a:moveTo>
                <a:cubicBezTo>
                  <a:pt x="3" y="5"/>
                  <a:pt x="3" y="5"/>
                  <a:pt x="3" y="5"/>
                </a:cubicBezTo>
                <a:cubicBezTo>
                  <a:pt x="2" y="6"/>
                  <a:pt x="1" y="5"/>
                  <a:pt x="1" y="4"/>
                </a:cubicBezTo>
                <a:cubicBezTo>
                  <a:pt x="0" y="3"/>
                  <a:pt x="0" y="2"/>
                  <a:pt x="1" y="1"/>
                </a:cubicBezTo>
                <a:cubicBezTo>
                  <a:pt x="2" y="0"/>
                  <a:pt x="3" y="0"/>
                  <a:pt x="4" y="1"/>
                </a:cubicBezTo>
                <a:cubicBezTo>
                  <a:pt x="6" y="2"/>
                  <a:pt x="7" y="3"/>
                  <a:pt x="9" y="4"/>
                </a:cubicBezTo>
                <a:cubicBezTo>
                  <a:pt x="13" y="6"/>
                  <a:pt x="16" y="8"/>
                  <a:pt x="19" y="11"/>
                </a:cubicBezTo>
                <a:cubicBezTo>
                  <a:pt x="23" y="14"/>
                  <a:pt x="26" y="18"/>
                  <a:pt x="28" y="23"/>
                </a:cubicBezTo>
                <a:cubicBezTo>
                  <a:pt x="28" y="23"/>
                  <a:pt x="28" y="24"/>
                  <a:pt x="28" y="24"/>
                </a:cubicBezTo>
                <a:cubicBezTo>
                  <a:pt x="28" y="26"/>
                  <a:pt x="27" y="27"/>
                  <a:pt x="26" y="27"/>
                </a:cubicBezTo>
                <a:cubicBezTo>
                  <a:pt x="24" y="27"/>
                  <a:pt x="23" y="26"/>
                  <a:pt x="23" y="25"/>
                </a:cubicBezTo>
                <a:cubicBezTo>
                  <a:pt x="23" y="25"/>
                  <a:pt x="23" y="24"/>
                  <a:pt x="23" y="24"/>
                </a:cubicBezTo>
                <a:cubicBezTo>
                  <a:pt x="23" y="23"/>
                  <a:pt x="23" y="23"/>
                  <a:pt x="23" y="22"/>
                </a:cubicBezTo>
                <a:cubicBezTo>
                  <a:pt x="23" y="20"/>
                  <a:pt x="22" y="17"/>
                  <a:pt x="21" y="15"/>
                </a:cubicBezTo>
                <a:cubicBezTo>
                  <a:pt x="18" y="12"/>
                  <a:pt x="15" y="10"/>
                  <a:pt x="12" y="8"/>
                </a:cubicBezTo>
                <a:cubicBezTo>
                  <a:pt x="11" y="8"/>
                  <a:pt x="10" y="8"/>
                  <a:pt x="10" y="7"/>
                </a:cubicBezTo>
                <a:cubicBezTo>
                  <a:pt x="7" y="6"/>
                  <a:pt x="6" y="5"/>
                  <a:pt x="4"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25" name="Freeform 43"/>
          <p:cNvSpPr/>
          <p:nvPr/>
        </p:nvSpPr>
        <p:spPr bwMode="auto">
          <a:xfrm>
            <a:off x="1217108" y="802603"/>
            <a:ext cx="32850" cy="44277"/>
          </a:xfrm>
          <a:custGeom>
            <a:gdLst>
              <a:gd fmla="*/ 13 w 13" name="T0"/>
              <a:gd fmla="*/ 14 h 17" name="T1"/>
              <a:gd fmla="*/ 12 w 13" name="T2"/>
              <a:gd fmla="*/ 17 h 17" name="T3"/>
              <a:gd fmla="*/ 10 w 13" name="T4"/>
              <a:gd fmla="*/ 16 h 17" name="T5"/>
              <a:gd fmla="*/ 9 w 13" name="T6"/>
              <a:gd fmla="*/ 14 h 17" name="T7"/>
              <a:gd fmla="*/ 9 w 13" name="T8"/>
              <a:gd fmla="*/ 10 h 17" name="T9"/>
              <a:gd fmla="*/ 8 w 13" name="T10"/>
              <a:gd fmla="*/ 8 h 17" name="T11"/>
              <a:gd fmla="*/ 4 w 13" name="T12"/>
              <a:gd fmla="*/ 5 h 17" name="T13"/>
              <a:gd fmla="*/ 3 w 13" name="T14"/>
              <a:gd fmla="*/ 4 h 17" name="T15"/>
              <a:gd fmla="*/ 2 w 13" name="T16"/>
              <a:gd fmla="*/ 4 h 17" name="T17"/>
              <a:gd fmla="*/ 0 w 13" name="T18"/>
              <a:gd fmla="*/ 2 h 17" name="T19"/>
              <a:gd fmla="*/ 3 w 13" name="T20"/>
              <a:gd fmla="*/ 1 h 17" name="T21"/>
              <a:gd fmla="*/ 4 w 13" name="T22"/>
              <a:gd fmla="*/ 1 h 17" name="T23"/>
              <a:gd fmla="*/ 5 w 13" name="T24"/>
              <a:gd fmla="*/ 3 h 17" name="T25"/>
              <a:gd fmla="*/ 9 w 13" name="T26"/>
              <a:gd fmla="*/ 5 h 17" name="T27"/>
              <a:gd fmla="*/ 11 w 13" name="T28"/>
              <a:gd fmla="*/ 8 h 17" name="T29"/>
              <a:gd fmla="*/ 13 w 13" name="T30"/>
              <a:gd fmla="*/ 13 h 17" name="T31"/>
              <a:gd fmla="*/ 13 w 13" name="T32"/>
              <a:gd fmla="*/ 14 h 1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7" w="13">
                <a:moveTo>
                  <a:pt x="13" y="14"/>
                </a:moveTo>
                <a:cubicBezTo>
                  <a:pt x="13" y="15"/>
                  <a:pt x="13" y="16"/>
                  <a:pt x="12" y="17"/>
                </a:cubicBezTo>
                <a:cubicBezTo>
                  <a:pt x="11" y="17"/>
                  <a:pt x="10" y="17"/>
                  <a:pt x="10" y="16"/>
                </a:cubicBezTo>
                <a:cubicBezTo>
                  <a:pt x="9" y="16"/>
                  <a:pt x="9" y="15"/>
                  <a:pt x="9" y="14"/>
                </a:cubicBezTo>
                <a:cubicBezTo>
                  <a:pt x="9" y="13"/>
                  <a:pt x="9" y="12"/>
                  <a:pt x="9" y="10"/>
                </a:cubicBezTo>
                <a:cubicBezTo>
                  <a:pt x="9" y="9"/>
                  <a:pt x="9" y="8"/>
                  <a:pt x="8" y="8"/>
                </a:cubicBezTo>
                <a:cubicBezTo>
                  <a:pt x="7" y="7"/>
                  <a:pt x="5" y="6"/>
                  <a:pt x="4" y="5"/>
                </a:cubicBezTo>
                <a:cubicBezTo>
                  <a:pt x="4" y="4"/>
                  <a:pt x="3" y="5"/>
                  <a:pt x="3" y="4"/>
                </a:cubicBezTo>
                <a:cubicBezTo>
                  <a:pt x="2" y="4"/>
                  <a:pt x="2" y="4"/>
                  <a:pt x="2" y="4"/>
                </a:cubicBezTo>
                <a:cubicBezTo>
                  <a:pt x="0" y="4"/>
                  <a:pt x="0" y="4"/>
                  <a:pt x="0" y="2"/>
                </a:cubicBezTo>
                <a:cubicBezTo>
                  <a:pt x="0" y="1"/>
                  <a:pt x="2" y="0"/>
                  <a:pt x="3" y="1"/>
                </a:cubicBezTo>
                <a:cubicBezTo>
                  <a:pt x="4" y="1"/>
                  <a:pt x="4" y="1"/>
                  <a:pt x="4" y="1"/>
                </a:cubicBezTo>
                <a:cubicBezTo>
                  <a:pt x="4" y="2"/>
                  <a:pt x="5" y="2"/>
                  <a:pt x="5" y="3"/>
                </a:cubicBezTo>
                <a:cubicBezTo>
                  <a:pt x="6" y="4"/>
                  <a:pt x="8" y="5"/>
                  <a:pt x="9" y="5"/>
                </a:cubicBezTo>
                <a:cubicBezTo>
                  <a:pt x="10" y="6"/>
                  <a:pt x="11" y="7"/>
                  <a:pt x="11" y="8"/>
                </a:cubicBezTo>
                <a:cubicBezTo>
                  <a:pt x="12" y="10"/>
                  <a:pt x="12" y="11"/>
                  <a:pt x="13" y="13"/>
                </a:cubicBezTo>
                <a:cubicBezTo>
                  <a:pt x="13" y="14"/>
                  <a:pt x="13" y="14"/>
                  <a:pt x="13" y="1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26" name="Freeform 44"/>
          <p:cNvSpPr>
            <a:spLocks noEditPoints="1"/>
          </p:cNvSpPr>
          <p:nvPr/>
        </p:nvSpPr>
        <p:spPr bwMode="auto">
          <a:xfrm>
            <a:off x="1421352" y="4601831"/>
            <a:ext cx="685575" cy="469905"/>
          </a:xfrm>
          <a:custGeom>
            <a:gdLst>
              <a:gd fmla="*/ 178 w 264" name="T0"/>
              <a:gd fmla="*/ 11 h 181" name="T1"/>
              <a:gd fmla="*/ 264 w 264" name="T2"/>
              <a:gd fmla="*/ 124 h 181" name="T3"/>
              <a:gd fmla="*/ 106 w 264" name="T4"/>
              <a:gd fmla="*/ 149 h 181" name="T5"/>
              <a:gd fmla="*/ 5 w 264" name="T6"/>
              <a:gd fmla="*/ 121 h 181" name="T7"/>
              <a:gd fmla="*/ 149 w 264" name="T8"/>
              <a:gd fmla="*/ 98 h 181" name="T9"/>
              <a:gd fmla="*/ 74 w 264" name="T10"/>
              <a:gd fmla="*/ 68 h 181" name="T11"/>
              <a:gd fmla="*/ 127 w 264" name="T12"/>
              <a:gd fmla="*/ 39 h 181" name="T13"/>
              <a:gd fmla="*/ 18 w 264" name="T14"/>
              <a:gd fmla="*/ 104 h 181" name="T15"/>
              <a:gd fmla="*/ 7 w 264" name="T16"/>
              <a:gd fmla="*/ 98 h 181" name="T17"/>
              <a:gd fmla="*/ 149 w 264" name="T18"/>
              <a:gd fmla="*/ 10 h 181" name="T19"/>
              <a:gd fmla="*/ 103 w 264" name="T20"/>
              <a:gd fmla="*/ 26 h 181" name="T21"/>
              <a:gd fmla="*/ 78 w 264" name="T22"/>
              <a:gd fmla="*/ 38 h 181" name="T23"/>
              <a:gd fmla="*/ 61 w 264" name="T24"/>
              <a:gd fmla="*/ 51 h 181" name="T25"/>
              <a:gd fmla="*/ 46 w 264" name="T26"/>
              <a:gd fmla="*/ 49 h 181" name="T27"/>
              <a:gd fmla="*/ 30 w 264" name="T28"/>
              <a:gd fmla="*/ 76 h 181" name="T29"/>
              <a:gd fmla="*/ 22 w 264" name="T30"/>
              <a:gd fmla="*/ 88 h 181" name="T31"/>
              <a:gd fmla="*/ 105 w 264" name="T32"/>
              <a:gd fmla="*/ 48 h 181" name="T33"/>
              <a:gd fmla="*/ 146 w 264" name="T34"/>
              <a:gd fmla="*/ 115 h 181" name="T35"/>
              <a:gd fmla="*/ 133 w 264" name="T36"/>
              <a:gd fmla="*/ 122 h 181" name="T37"/>
              <a:gd fmla="*/ 153 w 264" name="T38"/>
              <a:gd fmla="*/ 141 h 181" name="T39"/>
              <a:gd fmla="*/ 257 w 264" name="T40"/>
              <a:gd fmla="*/ 116 h 181" name="T41"/>
              <a:gd fmla="*/ 235 w 264" name="T42"/>
              <a:gd fmla="*/ 95 h 181" name="T43"/>
              <a:gd fmla="*/ 229 w 264" name="T44"/>
              <a:gd fmla="*/ 88 h 181" name="T45"/>
              <a:gd fmla="*/ 202 w 264" name="T46"/>
              <a:gd fmla="*/ 74 h 181" name="T47"/>
              <a:gd fmla="*/ 192 w 264" name="T48"/>
              <a:gd fmla="*/ 70 h 181" name="T49"/>
              <a:gd fmla="*/ 171 w 264" name="T50"/>
              <a:gd fmla="*/ 85 h 181" name="T51"/>
              <a:gd fmla="*/ 178 w 264" name="T52"/>
              <a:gd fmla="*/ 99 h 181" name="T53"/>
              <a:gd fmla="*/ 200 w 264" name="T54"/>
              <a:gd fmla="*/ 110 h 181" name="T55"/>
              <a:gd fmla="*/ 174 w 264" name="T56"/>
              <a:gd fmla="*/ 107 h 181" name="T57"/>
              <a:gd fmla="*/ 158 w 264" name="T58"/>
              <a:gd fmla="*/ 111 h 181" name="T59"/>
              <a:gd fmla="*/ 124 w 264" name="T60"/>
              <a:gd fmla="*/ 5 h 181" name="T61"/>
              <a:gd fmla="*/ 88 w 264" name="T62"/>
              <a:gd fmla="*/ 108 h 181" name="T63"/>
              <a:gd fmla="*/ 135 w 264" name="T64"/>
              <a:gd fmla="*/ 152 h 181" name="T65"/>
              <a:gd fmla="*/ 121 w 264" name="T66"/>
              <a:gd fmla="*/ 136 h 181" name="T67"/>
              <a:gd fmla="*/ 172 w 264" name="T68"/>
              <a:gd fmla="*/ 169 h 181" name="T69"/>
              <a:gd fmla="*/ 143 w 264" name="T70"/>
              <a:gd fmla="*/ 151 h 181" name="T71"/>
              <a:gd fmla="*/ 138 w 264" name="T72"/>
              <a:gd fmla="*/ 85 h 181" name="T73"/>
              <a:gd fmla="*/ 166 w 264" name="T74"/>
              <a:gd fmla="*/ 79 h 181" name="T75"/>
              <a:gd fmla="*/ 172 w 264" name="T76"/>
              <a:gd fmla="*/ 68 h 181" name="T77"/>
              <a:gd fmla="*/ 185 w 264" name="T78"/>
              <a:gd fmla="*/ 52 h 181" name="T79"/>
              <a:gd fmla="*/ 86 w 264" name="T80"/>
              <a:gd fmla="*/ 116 h 181" name="T81"/>
              <a:gd fmla="*/ 213 w 264" name="T82"/>
              <a:gd fmla="*/ 167 h 181" name="T83"/>
              <a:gd fmla="*/ 190 w 264" name="T84"/>
              <a:gd fmla="*/ 160 h 181" name="T85"/>
              <a:gd fmla="*/ 116 w 264" name="T86"/>
              <a:gd fmla="*/ 100 h 181" name="T87"/>
              <a:gd fmla="*/ 65 w 264" name="T88"/>
              <a:gd fmla="*/ 125 h 181" name="T89"/>
              <a:gd fmla="*/ 23 w 264" name="T90"/>
              <a:gd fmla="*/ 130 h 181" name="T91"/>
              <a:gd fmla="*/ 172 w 264" name="T92"/>
              <a:gd fmla="*/ 152 h 181" name="T93"/>
              <a:gd fmla="*/ 243 w 264" name="T94"/>
              <a:gd fmla="*/ 171 h 181" name="T95"/>
              <a:gd fmla="*/ 78 w 264" name="T96"/>
              <a:gd fmla="*/ 24 h 181" name="T97"/>
              <a:gd fmla="*/ 101 w 264" name="T98"/>
              <a:gd fmla="*/ 140 h 181" name="T99"/>
              <a:gd fmla="*/ 34 w 264" name="T100"/>
              <a:gd fmla="*/ 51 h 181" name="T101"/>
              <a:gd fmla="*/ 44 w 264" name="T102"/>
              <a:gd fmla="*/ 130 h 181" name="T103"/>
              <a:gd fmla="*/ 103 w 264" name="T104"/>
              <a:gd fmla="*/ 137 h 181" name="T105"/>
              <a:gd fmla="*/ 191 w 264" name="T106"/>
              <a:gd fmla="*/ 66 h 181" name="T107"/>
              <a:gd fmla="*/ 206 w 264" name="T108"/>
              <a:gd fmla="*/ 170 h 181" name="T109"/>
              <a:gd fmla="*/ 236 w 264" name="T110"/>
              <a:gd fmla="*/ 172 h 181" name="T111"/>
              <a:gd fmla="*/ 113 w 264" name="T112"/>
              <a:gd fmla="*/ 120 h 181" name="T113"/>
              <a:gd fmla="*/ 61 w 264" name="T114"/>
              <a:gd fmla="*/ 134 h 181" name="T115"/>
              <a:gd fmla="*/ 188 w 264" name="T116"/>
              <a:gd fmla="*/ 39 h 181" name="T117"/>
              <a:gd fmla="*/ 176 w 264" name="T118"/>
              <a:gd fmla="*/ 68 h 181" name="T119"/>
              <a:gd fmla="*/ 218 w 264" name="T120"/>
              <a:gd fmla="*/ 77 h 181" name="T121"/>
              <a:gd fmla="*/ 102 w 264" name="T122"/>
              <a:gd fmla="*/ 131 h 181" name="T123"/>
              <a:gd fmla="*/ 230 w 264" name="T124"/>
              <a:gd fmla="*/ 84 h 18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81" w="264">
                <a:moveTo>
                  <a:pt x="0" y="116"/>
                </a:moveTo>
                <a:cubicBezTo>
                  <a:pt x="0" y="115"/>
                  <a:pt x="0" y="114"/>
                  <a:pt x="0" y="114"/>
                </a:cubicBezTo>
                <a:cubicBezTo>
                  <a:pt x="1" y="113"/>
                  <a:pt x="0" y="112"/>
                  <a:pt x="0" y="111"/>
                </a:cubicBezTo>
                <a:cubicBezTo>
                  <a:pt x="0" y="108"/>
                  <a:pt x="0" y="105"/>
                  <a:pt x="1" y="103"/>
                </a:cubicBezTo>
                <a:cubicBezTo>
                  <a:pt x="1" y="97"/>
                  <a:pt x="2" y="92"/>
                  <a:pt x="4" y="87"/>
                </a:cubicBezTo>
                <a:cubicBezTo>
                  <a:pt x="4" y="87"/>
                  <a:pt x="4" y="86"/>
                  <a:pt x="4" y="86"/>
                </a:cubicBezTo>
                <a:cubicBezTo>
                  <a:pt x="7" y="78"/>
                  <a:pt x="11" y="71"/>
                  <a:pt x="17" y="65"/>
                </a:cubicBezTo>
                <a:cubicBezTo>
                  <a:pt x="20" y="61"/>
                  <a:pt x="24" y="57"/>
                  <a:pt x="28" y="54"/>
                </a:cubicBezTo>
                <a:cubicBezTo>
                  <a:pt x="35" y="46"/>
                  <a:pt x="42" y="40"/>
                  <a:pt x="50" y="34"/>
                </a:cubicBezTo>
                <a:cubicBezTo>
                  <a:pt x="66" y="23"/>
                  <a:pt x="83" y="14"/>
                  <a:pt x="101" y="8"/>
                </a:cubicBezTo>
                <a:cubicBezTo>
                  <a:pt x="108" y="6"/>
                  <a:pt x="115" y="4"/>
                  <a:pt x="122" y="3"/>
                </a:cubicBezTo>
                <a:cubicBezTo>
                  <a:pt x="126" y="2"/>
                  <a:pt x="129" y="2"/>
                  <a:pt x="132" y="1"/>
                </a:cubicBezTo>
                <a:cubicBezTo>
                  <a:pt x="137" y="0"/>
                  <a:pt x="142" y="1"/>
                  <a:pt x="147" y="1"/>
                </a:cubicBezTo>
                <a:cubicBezTo>
                  <a:pt x="154" y="1"/>
                  <a:pt x="160" y="2"/>
                  <a:pt x="166" y="4"/>
                </a:cubicBezTo>
                <a:cubicBezTo>
                  <a:pt x="170" y="6"/>
                  <a:pt x="174" y="8"/>
                  <a:pt x="177" y="10"/>
                </a:cubicBezTo>
                <a:cubicBezTo>
                  <a:pt x="177" y="11"/>
                  <a:pt x="178" y="11"/>
                  <a:pt x="178" y="11"/>
                </a:cubicBezTo>
                <a:cubicBezTo>
                  <a:pt x="179" y="12"/>
                  <a:pt x="180" y="13"/>
                  <a:pt x="181" y="13"/>
                </a:cubicBezTo>
                <a:cubicBezTo>
                  <a:pt x="182" y="15"/>
                  <a:pt x="183" y="16"/>
                  <a:pt x="184" y="17"/>
                </a:cubicBezTo>
                <a:cubicBezTo>
                  <a:pt x="185" y="19"/>
                  <a:pt x="187" y="21"/>
                  <a:pt x="188" y="23"/>
                </a:cubicBezTo>
                <a:cubicBezTo>
                  <a:pt x="189" y="24"/>
                  <a:pt x="190" y="27"/>
                  <a:pt x="190" y="29"/>
                </a:cubicBezTo>
                <a:cubicBezTo>
                  <a:pt x="191" y="30"/>
                  <a:pt x="191" y="31"/>
                  <a:pt x="191" y="33"/>
                </a:cubicBezTo>
                <a:cubicBezTo>
                  <a:pt x="192" y="34"/>
                  <a:pt x="192" y="35"/>
                  <a:pt x="192" y="36"/>
                </a:cubicBezTo>
                <a:cubicBezTo>
                  <a:pt x="192" y="39"/>
                  <a:pt x="192" y="41"/>
                  <a:pt x="192" y="44"/>
                </a:cubicBezTo>
                <a:cubicBezTo>
                  <a:pt x="192" y="46"/>
                  <a:pt x="191" y="48"/>
                  <a:pt x="191" y="50"/>
                </a:cubicBezTo>
                <a:cubicBezTo>
                  <a:pt x="190" y="51"/>
                  <a:pt x="190" y="52"/>
                  <a:pt x="190" y="53"/>
                </a:cubicBezTo>
                <a:cubicBezTo>
                  <a:pt x="189" y="55"/>
                  <a:pt x="189" y="58"/>
                  <a:pt x="188" y="60"/>
                </a:cubicBezTo>
                <a:cubicBezTo>
                  <a:pt x="190" y="62"/>
                  <a:pt x="193" y="63"/>
                  <a:pt x="196" y="64"/>
                </a:cubicBezTo>
                <a:cubicBezTo>
                  <a:pt x="199" y="65"/>
                  <a:pt x="203" y="66"/>
                  <a:pt x="207" y="67"/>
                </a:cubicBezTo>
                <a:cubicBezTo>
                  <a:pt x="217" y="70"/>
                  <a:pt x="225" y="75"/>
                  <a:pt x="233" y="81"/>
                </a:cubicBezTo>
                <a:cubicBezTo>
                  <a:pt x="238" y="85"/>
                  <a:pt x="242" y="89"/>
                  <a:pt x="246" y="93"/>
                </a:cubicBezTo>
                <a:cubicBezTo>
                  <a:pt x="248" y="95"/>
                  <a:pt x="250" y="97"/>
                  <a:pt x="252" y="99"/>
                </a:cubicBezTo>
                <a:cubicBezTo>
                  <a:pt x="259" y="106"/>
                  <a:pt x="263" y="114"/>
                  <a:pt x="264" y="124"/>
                </a:cubicBezTo>
                <a:cubicBezTo>
                  <a:pt x="264" y="126"/>
                  <a:pt x="264" y="129"/>
                  <a:pt x="264" y="131"/>
                </a:cubicBezTo>
                <a:cubicBezTo>
                  <a:pt x="264" y="134"/>
                  <a:pt x="263" y="136"/>
                  <a:pt x="263" y="139"/>
                </a:cubicBezTo>
                <a:cubicBezTo>
                  <a:pt x="262" y="141"/>
                  <a:pt x="261" y="143"/>
                  <a:pt x="260" y="145"/>
                </a:cubicBezTo>
                <a:cubicBezTo>
                  <a:pt x="260" y="146"/>
                  <a:pt x="259" y="146"/>
                  <a:pt x="259" y="147"/>
                </a:cubicBezTo>
                <a:cubicBezTo>
                  <a:pt x="260" y="147"/>
                  <a:pt x="260" y="147"/>
                  <a:pt x="260" y="147"/>
                </a:cubicBezTo>
                <a:cubicBezTo>
                  <a:pt x="262" y="148"/>
                  <a:pt x="262" y="150"/>
                  <a:pt x="261" y="151"/>
                </a:cubicBezTo>
                <a:cubicBezTo>
                  <a:pt x="259" y="154"/>
                  <a:pt x="257" y="156"/>
                  <a:pt x="255" y="159"/>
                </a:cubicBezTo>
                <a:cubicBezTo>
                  <a:pt x="252" y="163"/>
                  <a:pt x="249" y="167"/>
                  <a:pt x="246" y="171"/>
                </a:cubicBezTo>
                <a:cubicBezTo>
                  <a:pt x="245" y="173"/>
                  <a:pt x="243" y="175"/>
                  <a:pt x="241" y="177"/>
                </a:cubicBezTo>
                <a:cubicBezTo>
                  <a:pt x="238" y="180"/>
                  <a:pt x="234" y="181"/>
                  <a:pt x="230" y="181"/>
                </a:cubicBezTo>
                <a:cubicBezTo>
                  <a:pt x="221" y="181"/>
                  <a:pt x="212" y="181"/>
                  <a:pt x="203" y="180"/>
                </a:cubicBezTo>
                <a:cubicBezTo>
                  <a:pt x="199" y="179"/>
                  <a:pt x="195" y="179"/>
                  <a:pt x="191" y="179"/>
                </a:cubicBezTo>
                <a:cubicBezTo>
                  <a:pt x="181" y="178"/>
                  <a:pt x="171" y="176"/>
                  <a:pt x="161" y="174"/>
                </a:cubicBezTo>
                <a:cubicBezTo>
                  <a:pt x="153" y="172"/>
                  <a:pt x="144" y="170"/>
                  <a:pt x="136" y="166"/>
                </a:cubicBezTo>
                <a:cubicBezTo>
                  <a:pt x="133" y="165"/>
                  <a:pt x="129" y="163"/>
                  <a:pt x="125" y="161"/>
                </a:cubicBezTo>
                <a:cubicBezTo>
                  <a:pt x="118" y="158"/>
                  <a:pt x="112" y="154"/>
                  <a:pt x="106" y="149"/>
                </a:cubicBezTo>
                <a:cubicBezTo>
                  <a:pt x="105" y="148"/>
                  <a:pt x="103" y="146"/>
                  <a:pt x="101" y="145"/>
                </a:cubicBezTo>
                <a:cubicBezTo>
                  <a:pt x="99" y="143"/>
                  <a:pt x="97" y="141"/>
                  <a:pt x="95" y="138"/>
                </a:cubicBezTo>
                <a:cubicBezTo>
                  <a:pt x="94" y="136"/>
                  <a:pt x="93" y="135"/>
                  <a:pt x="92" y="133"/>
                </a:cubicBezTo>
                <a:cubicBezTo>
                  <a:pt x="92" y="133"/>
                  <a:pt x="92" y="133"/>
                  <a:pt x="92" y="133"/>
                </a:cubicBezTo>
                <a:cubicBezTo>
                  <a:pt x="86" y="135"/>
                  <a:pt x="81" y="137"/>
                  <a:pt x="76" y="139"/>
                </a:cubicBezTo>
                <a:cubicBezTo>
                  <a:pt x="73" y="140"/>
                  <a:pt x="70" y="141"/>
                  <a:pt x="67" y="143"/>
                </a:cubicBezTo>
                <a:cubicBezTo>
                  <a:pt x="64" y="144"/>
                  <a:pt x="61" y="145"/>
                  <a:pt x="58" y="146"/>
                </a:cubicBezTo>
                <a:cubicBezTo>
                  <a:pt x="54" y="147"/>
                  <a:pt x="51" y="148"/>
                  <a:pt x="47" y="148"/>
                </a:cubicBezTo>
                <a:cubicBezTo>
                  <a:pt x="43" y="148"/>
                  <a:pt x="39" y="148"/>
                  <a:pt x="36" y="148"/>
                </a:cubicBezTo>
                <a:cubicBezTo>
                  <a:pt x="32" y="147"/>
                  <a:pt x="29" y="146"/>
                  <a:pt x="25" y="145"/>
                </a:cubicBezTo>
                <a:cubicBezTo>
                  <a:pt x="23" y="144"/>
                  <a:pt x="22" y="143"/>
                  <a:pt x="20" y="141"/>
                </a:cubicBezTo>
                <a:cubicBezTo>
                  <a:pt x="18" y="139"/>
                  <a:pt x="16" y="136"/>
                  <a:pt x="13" y="134"/>
                </a:cubicBezTo>
                <a:cubicBezTo>
                  <a:pt x="11" y="132"/>
                  <a:pt x="10" y="131"/>
                  <a:pt x="9" y="128"/>
                </a:cubicBezTo>
                <a:cubicBezTo>
                  <a:pt x="8" y="127"/>
                  <a:pt x="7" y="126"/>
                  <a:pt x="6" y="125"/>
                </a:cubicBezTo>
                <a:cubicBezTo>
                  <a:pt x="6" y="124"/>
                  <a:pt x="6" y="123"/>
                  <a:pt x="6" y="123"/>
                </a:cubicBezTo>
                <a:cubicBezTo>
                  <a:pt x="6" y="122"/>
                  <a:pt x="5" y="122"/>
                  <a:pt x="5" y="121"/>
                </a:cubicBezTo>
                <a:cubicBezTo>
                  <a:pt x="4" y="120"/>
                  <a:pt x="3" y="118"/>
                  <a:pt x="2" y="117"/>
                </a:cubicBezTo>
                <a:cubicBezTo>
                  <a:pt x="2" y="116"/>
                  <a:pt x="1" y="116"/>
                  <a:pt x="0" y="116"/>
                </a:cubicBezTo>
                <a:close/>
                <a:moveTo>
                  <a:pt x="147" y="101"/>
                </a:moveTo>
                <a:cubicBezTo>
                  <a:pt x="148" y="101"/>
                  <a:pt x="148" y="100"/>
                  <a:pt x="148" y="100"/>
                </a:cubicBezTo>
                <a:cubicBezTo>
                  <a:pt x="152" y="97"/>
                  <a:pt x="156" y="95"/>
                  <a:pt x="159" y="92"/>
                </a:cubicBezTo>
                <a:cubicBezTo>
                  <a:pt x="162" y="89"/>
                  <a:pt x="166" y="86"/>
                  <a:pt x="169" y="83"/>
                </a:cubicBezTo>
                <a:cubicBezTo>
                  <a:pt x="172" y="79"/>
                  <a:pt x="175" y="76"/>
                  <a:pt x="178" y="72"/>
                </a:cubicBezTo>
                <a:cubicBezTo>
                  <a:pt x="178" y="71"/>
                  <a:pt x="178" y="71"/>
                  <a:pt x="178" y="71"/>
                </a:cubicBezTo>
                <a:cubicBezTo>
                  <a:pt x="178" y="71"/>
                  <a:pt x="177" y="71"/>
                  <a:pt x="177" y="72"/>
                </a:cubicBezTo>
                <a:cubicBezTo>
                  <a:pt x="176" y="73"/>
                  <a:pt x="175" y="74"/>
                  <a:pt x="174" y="75"/>
                </a:cubicBezTo>
                <a:cubicBezTo>
                  <a:pt x="172" y="76"/>
                  <a:pt x="170" y="79"/>
                  <a:pt x="168" y="80"/>
                </a:cubicBezTo>
                <a:cubicBezTo>
                  <a:pt x="166" y="83"/>
                  <a:pt x="163" y="86"/>
                  <a:pt x="160" y="88"/>
                </a:cubicBezTo>
                <a:cubicBezTo>
                  <a:pt x="160" y="89"/>
                  <a:pt x="159" y="89"/>
                  <a:pt x="159" y="90"/>
                </a:cubicBezTo>
                <a:cubicBezTo>
                  <a:pt x="158" y="90"/>
                  <a:pt x="158" y="91"/>
                  <a:pt x="158" y="91"/>
                </a:cubicBezTo>
                <a:cubicBezTo>
                  <a:pt x="157" y="91"/>
                  <a:pt x="157" y="91"/>
                  <a:pt x="156" y="92"/>
                </a:cubicBezTo>
                <a:cubicBezTo>
                  <a:pt x="154" y="94"/>
                  <a:pt x="152" y="96"/>
                  <a:pt x="149" y="98"/>
                </a:cubicBezTo>
                <a:cubicBezTo>
                  <a:pt x="149" y="98"/>
                  <a:pt x="148" y="99"/>
                  <a:pt x="148" y="100"/>
                </a:cubicBezTo>
                <a:cubicBezTo>
                  <a:pt x="148" y="100"/>
                  <a:pt x="147" y="101"/>
                  <a:pt x="147" y="101"/>
                </a:cubicBezTo>
                <a:cubicBezTo>
                  <a:pt x="147" y="101"/>
                  <a:pt x="146" y="101"/>
                  <a:pt x="146" y="101"/>
                </a:cubicBezTo>
                <a:cubicBezTo>
                  <a:pt x="145" y="101"/>
                  <a:pt x="145" y="101"/>
                  <a:pt x="145" y="102"/>
                </a:cubicBezTo>
                <a:cubicBezTo>
                  <a:pt x="141" y="104"/>
                  <a:pt x="137" y="107"/>
                  <a:pt x="133" y="109"/>
                </a:cubicBezTo>
                <a:cubicBezTo>
                  <a:pt x="133" y="109"/>
                  <a:pt x="132" y="109"/>
                  <a:pt x="132" y="109"/>
                </a:cubicBezTo>
                <a:cubicBezTo>
                  <a:pt x="132" y="109"/>
                  <a:pt x="132" y="110"/>
                  <a:pt x="132" y="110"/>
                </a:cubicBezTo>
                <a:cubicBezTo>
                  <a:pt x="133" y="109"/>
                  <a:pt x="134" y="109"/>
                  <a:pt x="135" y="108"/>
                </a:cubicBezTo>
                <a:cubicBezTo>
                  <a:pt x="139" y="106"/>
                  <a:pt x="143" y="104"/>
                  <a:pt x="146" y="102"/>
                </a:cubicBezTo>
                <a:cubicBezTo>
                  <a:pt x="147" y="102"/>
                  <a:pt x="147" y="101"/>
                  <a:pt x="147" y="101"/>
                </a:cubicBezTo>
                <a:close/>
                <a:moveTo>
                  <a:pt x="126" y="40"/>
                </a:moveTo>
                <a:cubicBezTo>
                  <a:pt x="126" y="40"/>
                  <a:pt x="125" y="40"/>
                  <a:pt x="125" y="41"/>
                </a:cubicBezTo>
                <a:cubicBezTo>
                  <a:pt x="119" y="44"/>
                  <a:pt x="112" y="48"/>
                  <a:pt x="106" y="51"/>
                </a:cubicBezTo>
                <a:cubicBezTo>
                  <a:pt x="103" y="52"/>
                  <a:pt x="101" y="54"/>
                  <a:pt x="98" y="55"/>
                </a:cubicBezTo>
                <a:cubicBezTo>
                  <a:pt x="96" y="56"/>
                  <a:pt x="94" y="57"/>
                  <a:pt x="92" y="58"/>
                </a:cubicBezTo>
                <a:cubicBezTo>
                  <a:pt x="86" y="61"/>
                  <a:pt x="80" y="65"/>
                  <a:pt x="74" y="68"/>
                </a:cubicBezTo>
                <a:cubicBezTo>
                  <a:pt x="62" y="74"/>
                  <a:pt x="51" y="80"/>
                  <a:pt x="40" y="87"/>
                </a:cubicBezTo>
                <a:cubicBezTo>
                  <a:pt x="36" y="90"/>
                  <a:pt x="32" y="92"/>
                  <a:pt x="29" y="95"/>
                </a:cubicBezTo>
                <a:cubicBezTo>
                  <a:pt x="28" y="97"/>
                  <a:pt x="26" y="98"/>
                  <a:pt x="25" y="100"/>
                </a:cubicBezTo>
                <a:cubicBezTo>
                  <a:pt x="24" y="100"/>
                  <a:pt x="24" y="101"/>
                  <a:pt x="23" y="102"/>
                </a:cubicBezTo>
                <a:cubicBezTo>
                  <a:pt x="25" y="101"/>
                  <a:pt x="26" y="101"/>
                  <a:pt x="28" y="100"/>
                </a:cubicBezTo>
                <a:cubicBezTo>
                  <a:pt x="28" y="100"/>
                  <a:pt x="28" y="100"/>
                  <a:pt x="28" y="99"/>
                </a:cubicBezTo>
                <a:cubicBezTo>
                  <a:pt x="27" y="98"/>
                  <a:pt x="28" y="97"/>
                  <a:pt x="30" y="96"/>
                </a:cubicBezTo>
                <a:cubicBezTo>
                  <a:pt x="31" y="96"/>
                  <a:pt x="33" y="96"/>
                  <a:pt x="34" y="95"/>
                </a:cubicBezTo>
                <a:cubicBezTo>
                  <a:pt x="36" y="94"/>
                  <a:pt x="39" y="93"/>
                  <a:pt x="41" y="91"/>
                </a:cubicBezTo>
                <a:cubicBezTo>
                  <a:pt x="46" y="89"/>
                  <a:pt x="50" y="86"/>
                  <a:pt x="55" y="83"/>
                </a:cubicBezTo>
                <a:cubicBezTo>
                  <a:pt x="64" y="78"/>
                  <a:pt x="73" y="72"/>
                  <a:pt x="83" y="67"/>
                </a:cubicBezTo>
                <a:cubicBezTo>
                  <a:pt x="86" y="65"/>
                  <a:pt x="89" y="64"/>
                  <a:pt x="92" y="62"/>
                </a:cubicBezTo>
                <a:cubicBezTo>
                  <a:pt x="103" y="55"/>
                  <a:pt x="114" y="48"/>
                  <a:pt x="125" y="41"/>
                </a:cubicBezTo>
                <a:cubicBezTo>
                  <a:pt x="126" y="41"/>
                  <a:pt x="126" y="40"/>
                  <a:pt x="126" y="40"/>
                </a:cubicBezTo>
                <a:cubicBezTo>
                  <a:pt x="127" y="40"/>
                  <a:pt x="127" y="40"/>
                  <a:pt x="127" y="39"/>
                </a:cubicBezTo>
                <a:cubicBezTo>
                  <a:pt x="127" y="39"/>
                  <a:pt x="127" y="39"/>
                  <a:pt x="127" y="39"/>
                </a:cubicBezTo>
                <a:cubicBezTo>
                  <a:pt x="127" y="39"/>
                  <a:pt x="127" y="40"/>
                  <a:pt x="126" y="40"/>
                </a:cubicBezTo>
                <a:close/>
                <a:moveTo>
                  <a:pt x="154" y="26"/>
                </a:moveTo>
                <a:cubicBezTo>
                  <a:pt x="155" y="27"/>
                  <a:pt x="155" y="27"/>
                  <a:pt x="155" y="27"/>
                </a:cubicBezTo>
                <a:cubicBezTo>
                  <a:pt x="157" y="28"/>
                  <a:pt x="157" y="30"/>
                  <a:pt x="155" y="32"/>
                </a:cubicBezTo>
                <a:cubicBezTo>
                  <a:pt x="155" y="32"/>
                  <a:pt x="155" y="32"/>
                  <a:pt x="155" y="32"/>
                </a:cubicBezTo>
                <a:cubicBezTo>
                  <a:pt x="150" y="35"/>
                  <a:pt x="145" y="38"/>
                  <a:pt x="140" y="41"/>
                </a:cubicBezTo>
                <a:cubicBezTo>
                  <a:pt x="135" y="43"/>
                  <a:pt x="130" y="46"/>
                  <a:pt x="126" y="49"/>
                </a:cubicBezTo>
                <a:cubicBezTo>
                  <a:pt x="123" y="51"/>
                  <a:pt x="121" y="53"/>
                  <a:pt x="118" y="54"/>
                </a:cubicBezTo>
                <a:cubicBezTo>
                  <a:pt x="109" y="60"/>
                  <a:pt x="99" y="66"/>
                  <a:pt x="89" y="71"/>
                </a:cubicBezTo>
                <a:cubicBezTo>
                  <a:pt x="79" y="77"/>
                  <a:pt x="69" y="82"/>
                  <a:pt x="60" y="87"/>
                </a:cubicBezTo>
                <a:cubicBezTo>
                  <a:pt x="50" y="93"/>
                  <a:pt x="41" y="97"/>
                  <a:pt x="31" y="102"/>
                </a:cubicBezTo>
                <a:cubicBezTo>
                  <a:pt x="28" y="103"/>
                  <a:pt x="25" y="105"/>
                  <a:pt x="22" y="104"/>
                </a:cubicBezTo>
                <a:cubicBezTo>
                  <a:pt x="22" y="105"/>
                  <a:pt x="22" y="105"/>
                  <a:pt x="22" y="105"/>
                </a:cubicBezTo>
                <a:cubicBezTo>
                  <a:pt x="22" y="106"/>
                  <a:pt x="21" y="107"/>
                  <a:pt x="20" y="107"/>
                </a:cubicBezTo>
                <a:cubicBezTo>
                  <a:pt x="19" y="107"/>
                  <a:pt x="19" y="107"/>
                  <a:pt x="18" y="106"/>
                </a:cubicBezTo>
                <a:cubicBezTo>
                  <a:pt x="18" y="105"/>
                  <a:pt x="18" y="105"/>
                  <a:pt x="18" y="104"/>
                </a:cubicBezTo>
                <a:cubicBezTo>
                  <a:pt x="17" y="102"/>
                  <a:pt x="17" y="101"/>
                  <a:pt x="16" y="100"/>
                </a:cubicBezTo>
                <a:cubicBezTo>
                  <a:pt x="15" y="95"/>
                  <a:pt x="14" y="91"/>
                  <a:pt x="14" y="87"/>
                </a:cubicBezTo>
                <a:cubicBezTo>
                  <a:pt x="14" y="86"/>
                  <a:pt x="14" y="86"/>
                  <a:pt x="13" y="85"/>
                </a:cubicBezTo>
                <a:cubicBezTo>
                  <a:pt x="13" y="85"/>
                  <a:pt x="13" y="85"/>
                  <a:pt x="13" y="86"/>
                </a:cubicBezTo>
                <a:cubicBezTo>
                  <a:pt x="12" y="87"/>
                  <a:pt x="11" y="89"/>
                  <a:pt x="11" y="91"/>
                </a:cubicBezTo>
                <a:cubicBezTo>
                  <a:pt x="9" y="92"/>
                  <a:pt x="10" y="94"/>
                  <a:pt x="10" y="96"/>
                </a:cubicBezTo>
                <a:cubicBezTo>
                  <a:pt x="11" y="98"/>
                  <a:pt x="11" y="101"/>
                  <a:pt x="12" y="103"/>
                </a:cubicBezTo>
                <a:cubicBezTo>
                  <a:pt x="12" y="107"/>
                  <a:pt x="14" y="110"/>
                  <a:pt x="17" y="113"/>
                </a:cubicBezTo>
                <a:cubicBezTo>
                  <a:pt x="17" y="113"/>
                  <a:pt x="17" y="113"/>
                  <a:pt x="17" y="113"/>
                </a:cubicBezTo>
                <a:cubicBezTo>
                  <a:pt x="17" y="114"/>
                  <a:pt x="17" y="115"/>
                  <a:pt x="16" y="115"/>
                </a:cubicBezTo>
                <a:cubicBezTo>
                  <a:pt x="16" y="116"/>
                  <a:pt x="15" y="116"/>
                  <a:pt x="14" y="115"/>
                </a:cubicBezTo>
                <a:cubicBezTo>
                  <a:pt x="14" y="115"/>
                  <a:pt x="14" y="114"/>
                  <a:pt x="14" y="114"/>
                </a:cubicBezTo>
                <a:cubicBezTo>
                  <a:pt x="12" y="109"/>
                  <a:pt x="10" y="103"/>
                  <a:pt x="9" y="97"/>
                </a:cubicBezTo>
                <a:cubicBezTo>
                  <a:pt x="9" y="97"/>
                  <a:pt x="8" y="96"/>
                  <a:pt x="8" y="96"/>
                </a:cubicBezTo>
                <a:cubicBezTo>
                  <a:pt x="8" y="96"/>
                  <a:pt x="8" y="96"/>
                  <a:pt x="8" y="96"/>
                </a:cubicBezTo>
                <a:cubicBezTo>
                  <a:pt x="8" y="97"/>
                  <a:pt x="8" y="98"/>
                  <a:pt x="7" y="98"/>
                </a:cubicBezTo>
                <a:cubicBezTo>
                  <a:pt x="6" y="102"/>
                  <a:pt x="6" y="105"/>
                  <a:pt x="6" y="109"/>
                </a:cubicBezTo>
                <a:cubicBezTo>
                  <a:pt x="7" y="112"/>
                  <a:pt x="7" y="114"/>
                  <a:pt x="10" y="116"/>
                </a:cubicBezTo>
                <a:cubicBezTo>
                  <a:pt x="12" y="119"/>
                  <a:pt x="15" y="121"/>
                  <a:pt x="19" y="122"/>
                </a:cubicBezTo>
                <a:cubicBezTo>
                  <a:pt x="20" y="123"/>
                  <a:pt x="21" y="123"/>
                  <a:pt x="22" y="124"/>
                </a:cubicBezTo>
                <a:cubicBezTo>
                  <a:pt x="29" y="125"/>
                  <a:pt x="36" y="125"/>
                  <a:pt x="42" y="124"/>
                </a:cubicBezTo>
                <a:cubicBezTo>
                  <a:pt x="51" y="122"/>
                  <a:pt x="59" y="119"/>
                  <a:pt x="66" y="115"/>
                </a:cubicBezTo>
                <a:cubicBezTo>
                  <a:pt x="71" y="113"/>
                  <a:pt x="76" y="110"/>
                  <a:pt x="81" y="108"/>
                </a:cubicBezTo>
                <a:cubicBezTo>
                  <a:pt x="87" y="106"/>
                  <a:pt x="92" y="103"/>
                  <a:pt x="97" y="100"/>
                </a:cubicBezTo>
                <a:cubicBezTo>
                  <a:pt x="100" y="98"/>
                  <a:pt x="103" y="97"/>
                  <a:pt x="106" y="95"/>
                </a:cubicBezTo>
                <a:cubicBezTo>
                  <a:pt x="112" y="92"/>
                  <a:pt x="117" y="88"/>
                  <a:pt x="123" y="85"/>
                </a:cubicBezTo>
                <a:cubicBezTo>
                  <a:pt x="132" y="78"/>
                  <a:pt x="140" y="72"/>
                  <a:pt x="149" y="65"/>
                </a:cubicBezTo>
                <a:cubicBezTo>
                  <a:pt x="153" y="61"/>
                  <a:pt x="158" y="57"/>
                  <a:pt x="161" y="52"/>
                </a:cubicBezTo>
                <a:cubicBezTo>
                  <a:pt x="166" y="46"/>
                  <a:pt x="169" y="40"/>
                  <a:pt x="170" y="32"/>
                </a:cubicBezTo>
                <a:cubicBezTo>
                  <a:pt x="170" y="30"/>
                  <a:pt x="170" y="27"/>
                  <a:pt x="170" y="25"/>
                </a:cubicBezTo>
                <a:cubicBezTo>
                  <a:pt x="168" y="20"/>
                  <a:pt x="165" y="16"/>
                  <a:pt x="161" y="14"/>
                </a:cubicBezTo>
                <a:cubicBezTo>
                  <a:pt x="157" y="12"/>
                  <a:pt x="153" y="11"/>
                  <a:pt x="149" y="10"/>
                </a:cubicBezTo>
                <a:cubicBezTo>
                  <a:pt x="145" y="9"/>
                  <a:pt x="140" y="9"/>
                  <a:pt x="135" y="9"/>
                </a:cubicBezTo>
                <a:cubicBezTo>
                  <a:pt x="133" y="9"/>
                  <a:pt x="131" y="9"/>
                  <a:pt x="129" y="9"/>
                </a:cubicBezTo>
                <a:cubicBezTo>
                  <a:pt x="124" y="9"/>
                  <a:pt x="120" y="10"/>
                  <a:pt x="115" y="11"/>
                </a:cubicBezTo>
                <a:cubicBezTo>
                  <a:pt x="114" y="12"/>
                  <a:pt x="113" y="12"/>
                  <a:pt x="113" y="13"/>
                </a:cubicBezTo>
                <a:cubicBezTo>
                  <a:pt x="113" y="13"/>
                  <a:pt x="113" y="14"/>
                  <a:pt x="113" y="14"/>
                </a:cubicBezTo>
                <a:cubicBezTo>
                  <a:pt x="115" y="15"/>
                  <a:pt x="116" y="15"/>
                  <a:pt x="116" y="17"/>
                </a:cubicBezTo>
                <a:cubicBezTo>
                  <a:pt x="117" y="19"/>
                  <a:pt x="116" y="20"/>
                  <a:pt x="114" y="20"/>
                </a:cubicBezTo>
                <a:cubicBezTo>
                  <a:pt x="114" y="21"/>
                  <a:pt x="114" y="22"/>
                  <a:pt x="113" y="22"/>
                </a:cubicBezTo>
                <a:cubicBezTo>
                  <a:pt x="113" y="22"/>
                  <a:pt x="113" y="22"/>
                  <a:pt x="112" y="22"/>
                </a:cubicBezTo>
                <a:cubicBezTo>
                  <a:pt x="112" y="21"/>
                  <a:pt x="112" y="21"/>
                  <a:pt x="112" y="20"/>
                </a:cubicBezTo>
                <a:cubicBezTo>
                  <a:pt x="109" y="20"/>
                  <a:pt x="106" y="20"/>
                  <a:pt x="104" y="21"/>
                </a:cubicBezTo>
                <a:cubicBezTo>
                  <a:pt x="104" y="22"/>
                  <a:pt x="104" y="23"/>
                  <a:pt x="104" y="23"/>
                </a:cubicBezTo>
                <a:cubicBezTo>
                  <a:pt x="104" y="24"/>
                  <a:pt x="105" y="25"/>
                  <a:pt x="105" y="26"/>
                </a:cubicBezTo>
                <a:cubicBezTo>
                  <a:pt x="105" y="26"/>
                  <a:pt x="105" y="27"/>
                  <a:pt x="105" y="27"/>
                </a:cubicBezTo>
                <a:cubicBezTo>
                  <a:pt x="104" y="27"/>
                  <a:pt x="104" y="27"/>
                  <a:pt x="103" y="27"/>
                </a:cubicBezTo>
                <a:cubicBezTo>
                  <a:pt x="103" y="27"/>
                  <a:pt x="103" y="27"/>
                  <a:pt x="103" y="26"/>
                </a:cubicBezTo>
                <a:cubicBezTo>
                  <a:pt x="103" y="25"/>
                  <a:pt x="103" y="25"/>
                  <a:pt x="103" y="24"/>
                </a:cubicBezTo>
                <a:cubicBezTo>
                  <a:pt x="103" y="23"/>
                  <a:pt x="103" y="22"/>
                  <a:pt x="102" y="21"/>
                </a:cubicBezTo>
                <a:cubicBezTo>
                  <a:pt x="99" y="23"/>
                  <a:pt x="96" y="24"/>
                  <a:pt x="93" y="25"/>
                </a:cubicBezTo>
                <a:cubicBezTo>
                  <a:pt x="93" y="25"/>
                  <a:pt x="93" y="25"/>
                  <a:pt x="93" y="25"/>
                </a:cubicBezTo>
                <a:cubicBezTo>
                  <a:pt x="93" y="28"/>
                  <a:pt x="93" y="30"/>
                  <a:pt x="94" y="33"/>
                </a:cubicBezTo>
                <a:cubicBezTo>
                  <a:pt x="94" y="33"/>
                  <a:pt x="94" y="33"/>
                  <a:pt x="94" y="33"/>
                </a:cubicBezTo>
                <a:cubicBezTo>
                  <a:pt x="94" y="34"/>
                  <a:pt x="94" y="35"/>
                  <a:pt x="93" y="35"/>
                </a:cubicBezTo>
                <a:cubicBezTo>
                  <a:pt x="92" y="35"/>
                  <a:pt x="92" y="34"/>
                  <a:pt x="91" y="34"/>
                </a:cubicBezTo>
                <a:cubicBezTo>
                  <a:pt x="91" y="33"/>
                  <a:pt x="92" y="32"/>
                  <a:pt x="92" y="32"/>
                </a:cubicBezTo>
                <a:cubicBezTo>
                  <a:pt x="92" y="30"/>
                  <a:pt x="92" y="28"/>
                  <a:pt x="92" y="27"/>
                </a:cubicBezTo>
                <a:cubicBezTo>
                  <a:pt x="92" y="26"/>
                  <a:pt x="91" y="26"/>
                  <a:pt x="91" y="25"/>
                </a:cubicBezTo>
                <a:cubicBezTo>
                  <a:pt x="87" y="27"/>
                  <a:pt x="83" y="29"/>
                  <a:pt x="80" y="31"/>
                </a:cubicBezTo>
                <a:cubicBezTo>
                  <a:pt x="79" y="33"/>
                  <a:pt x="80" y="35"/>
                  <a:pt x="81" y="37"/>
                </a:cubicBezTo>
                <a:cubicBezTo>
                  <a:pt x="81" y="38"/>
                  <a:pt x="81" y="38"/>
                  <a:pt x="81" y="39"/>
                </a:cubicBezTo>
                <a:cubicBezTo>
                  <a:pt x="80" y="39"/>
                  <a:pt x="80" y="39"/>
                  <a:pt x="79" y="39"/>
                </a:cubicBezTo>
                <a:cubicBezTo>
                  <a:pt x="78" y="39"/>
                  <a:pt x="78" y="39"/>
                  <a:pt x="78" y="38"/>
                </a:cubicBezTo>
                <a:cubicBezTo>
                  <a:pt x="78" y="37"/>
                  <a:pt x="78" y="36"/>
                  <a:pt x="78" y="35"/>
                </a:cubicBezTo>
                <a:cubicBezTo>
                  <a:pt x="78" y="34"/>
                  <a:pt x="78" y="33"/>
                  <a:pt x="78" y="31"/>
                </a:cubicBezTo>
                <a:cubicBezTo>
                  <a:pt x="75" y="32"/>
                  <a:pt x="73" y="34"/>
                  <a:pt x="70" y="35"/>
                </a:cubicBezTo>
                <a:cubicBezTo>
                  <a:pt x="70" y="36"/>
                  <a:pt x="71" y="37"/>
                  <a:pt x="71" y="38"/>
                </a:cubicBezTo>
                <a:cubicBezTo>
                  <a:pt x="71" y="40"/>
                  <a:pt x="71" y="43"/>
                  <a:pt x="73" y="45"/>
                </a:cubicBezTo>
                <a:cubicBezTo>
                  <a:pt x="73" y="45"/>
                  <a:pt x="73" y="45"/>
                  <a:pt x="73" y="46"/>
                </a:cubicBezTo>
                <a:cubicBezTo>
                  <a:pt x="73" y="46"/>
                  <a:pt x="72" y="47"/>
                  <a:pt x="71" y="47"/>
                </a:cubicBezTo>
                <a:cubicBezTo>
                  <a:pt x="71" y="47"/>
                  <a:pt x="70" y="47"/>
                  <a:pt x="70" y="46"/>
                </a:cubicBezTo>
                <a:cubicBezTo>
                  <a:pt x="70" y="46"/>
                  <a:pt x="70" y="45"/>
                  <a:pt x="70" y="45"/>
                </a:cubicBezTo>
                <a:cubicBezTo>
                  <a:pt x="70" y="43"/>
                  <a:pt x="70" y="42"/>
                  <a:pt x="70" y="40"/>
                </a:cubicBezTo>
                <a:cubicBezTo>
                  <a:pt x="69" y="39"/>
                  <a:pt x="69" y="37"/>
                  <a:pt x="69" y="35"/>
                </a:cubicBezTo>
                <a:cubicBezTo>
                  <a:pt x="69" y="35"/>
                  <a:pt x="68" y="35"/>
                  <a:pt x="68" y="36"/>
                </a:cubicBezTo>
                <a:cubicBezTo>
                  <a:pt x="66" y="37"/>
                  <a:pt x="63" y="38"/>
                  <a:pt x="60" y="40"/>
                </a:cubicBezTo>
                <a:cubicBezTo>
                  <a:pt x="59" y="40"/>
                  <a:pt x="59" y="41"/>
                  <a:pt x="59" y="41"/>
                </a:cubicBezTo>
                <a:cubicBezTo>
                  <a:pt x="60" y="44"/>
                  <a:pt x="60" y="47"/>
                  <a:pt x="61" y="50"/>
                </a:cubicBezTo>
                <a:cubicBezTo>
                  <a:pt x="62" y="50"/>
                  <a:pt x="62" y="51"/>
                  <a:pt x="61" y="51"/>
                </a:cubicBezTo>
                <a:cubicBezTo>
                  <a:pt x="61" y="52"/>
                  <a:pt x="61" y="52"/>
                  <a:pt x="60" y="52"/>
                </a:cubicBezTo>
                <a:cubicBezTo>
                  <a:pt x="59" y="52"/>
                  <a:pt x="59" y="51"/>
                  <a:pt x="59" y="50"/>
                </a:cubicBezTo>
                <a:cubicBezTo>
                  <a:pt x="59" y="49"/>
                  <a:pt x="59" y="48"/>
                  <a:pt x="59" y="47"/>
                </a:cubicBezTo>
                <a:cubicBezTo>
                  <a:pt x="59" y="45"/>
                  <a:pt x="58" y="43"/>
                  <a:pt x="58" y="41"/>
                </a:cubicBezTo>
                <a:cubicBezTo>
                  <a:pt x="54" y="43"/>
                  <a:pt x="51" y="45"/>
                  <a:pt x="48" y="47"/>
                </a:cubicBezTo>
                <a:cubicBezTo>
                  <a:pt x="48" y="48"/>
                  <a:pt x="48" y="48"/>
                  <a:pt x="48" y="49"/>
                </a:cubicBezTo>
                <a:cubicBezTo>
                  <a:pt x="47" y="49"/>
                  <a:pt x="47" y="50"/>
                  <a:pt x="47" y="50"/>
                </a:cubicBezTo>
                <a:cubicBezTo>
                  <a:pt x="47" y="52"/>
                  <a:pt x="47" y="54"/>
                  <a:pt x="48" y="56"/>
                </a:cubicBezTo>
                <a:cubicBezTo>
                  <a:pt x="48" y="57"/>
                  <a:pt x="49" y="58"/>
                  <a:pt x="49" y="59"/>
                </a:cubicBezTo>
                <a:cubicBezTo>
                  <a:pt x="50" y="59"/>
                  <a:pt x="50" y="60"/>
                  <a:pt x="50" y="60"/>
                </a:cubicBezTo>
                <a:cubicBezTo>
                  <a:pt x="50" y="61"/>
                  <a:pt x="49" y="61"/>
                  <a:pt x="49" y="61"/>
                </a:cubicBezTo>
                <a:cubicBezTo>
                  <a:pt x="48" y="61"/>
                  <a:pt x="48" y="61"/>
                  <a:pt x="47" y="61"/>
                </a:cubicBezTo>
                <a:cubicBezTo>
                  <a:pt x="47" y="60"/>
                  <a:pt x="47" y="59"/>
                  <a:pt x="47" y="59"/>
                </a:cubicBezTo>
                <a:cubicBezTo>
                  <a:pt x="47" y="58"/>
                  <a:pt x="47" y="57"/>
                  <a:pt x="47" y="57"/>
                </a:cubicBezTo>
                <a:cubicBezTo>
                  <a:pt x="46" y="54"/>
                  <a:pt x="46" y="52"/>
                  <a:pt x="46" y="50"/>
                </a:cubicBezTo>
                <a:cubicBezTo>
                  <a:pt x="46" y="50"/>
                  <a:pt x="46" y="49"/>
                  <a:pt x="46" y="49"/>
                </a:cubicBezTo>
                <a:cubicBezTo>
                  <a:pt x="45" y="49"/>
                  <a:pt x="45" y="49"/>
                  <a:pt x="45" y="49"/>
                </a:cubicBezTo>
                <a:cubicBezTo>
                  <a:pt x="42" y="51"/>
                  <a:pt x="40" y="53"/>
                  <a:pt x="37" y="56"/>
                </a:cubicBezTo>
                <a:cubicBezTo>
                  <a:pt x="37" y="56"/>
                  <a:pt x="37" y="56"/>
                  <a:pt x="37" y="57"/>
                </a:cubicBezTo>
                <a:cubicBezTo>
                  <a:pt x="37" y="60"/>
                  <a:pt x="37" y="62"/>
                  <a:pt x="38" y="65"/>
                </a:cubicBezTo>
                <a:cubicBezTo>
                  <a:pt x="38" y="67"/>
                  <a:pt x="38" y="69"/>
                  <a:pt x="39" y="70"/>
                </a:cubicBezTo>
                <a:cubicBezTo>
                  <a:pt x="40" y="71"/>
                  <a:pt x="40" y="72"/>
                  <a:pt x="39" y="73"/>
                </a:cubicBezTo>
                <a:cubicBezTo>
                  <a:pt x="38" y="73"/>
                  <a:pt x="37" y="73"/>
                  <a:pt x="36" y="72"/>
                </a:cubicBezTo>
                <a:cubicBezTo>
                  <a:pt x="36" y="71"/>
                  <a:pt x="36" y="70"/>
                  <a:pt x="36" y="70"/>
                </a:cubicBezTo>
                <a:cubicBezTo>
                  <a:pt x="36" y="67"/>
                  <a:pt x="36" y="64"/>
                  <a:pt x="36" y="62"/>
                </a:cubicBezTo>
                <a:cubicBezTo>
                  <a:pt x="35" y="61"/>
                  <a:pt x="35" y="59"/>
                  <a:pt x="35" y="58"/>
                </a:cubicBezTo>
                <a:cubicBezTo>
                  <a:pt x="33" y="59"/>
                  <a:pt x="31" y="61"/>
                  <a:pt x="29" y="63"/>
                </a:cubicBezTo>
                <a:cubicBezTo>
                  <a:pt x="29" y="63"/>
                  <a:pt x="30" y="64"/>
                  <a:pt x="30" y="64"/>
                </a:cubicBezTo>
                <a:cubicBezTo>
                  <a:pt x="30" y="65"/>
                  <a:pt x="30" y="65"/>
                  <a:pt x="29" y="65"/>
                </a:cubicBezTo>
                <a:cubicBezTo>
                  <a:pt x="29" y="66"/>
                  <a:pt x="28" y="66"/>
                  <a:pt x="28" y="66"/>
                </a:cubicBezTo>
                <a:cubicBezTo>
                  <a:pt x="28" y="68"/>
                  <a:pt x="28" y="69"/>
                  <a:pt x="28" y="71"/>
                </a:cubicBezTo>
                <a:cubicBezTo>
                  <a:pt x="29" y="72"/>
                  <a:pt x="29" y="74"/>
                  <a:pt x="30" y="76"/>
                </a:cubicBezTo>
                <a:cubicBezTo>
                  <a:pt x="30" y="76"/>
                  <a:pt x="30" y="77"/>
                  <a:pt x="30" y="77"/>
                </a:cubicBezTo>
                <a:cubicBezTo>
                  <a:pt x="30" y="78"/>
                  <a:pt x="29" y="78"/>
                  <a:pt x="28" y="78"/>
                </a:cubicBezTo>
                <a:cubicBezTo>
                  <a:pt x="28" y="77"/>
                  <a:pt x="27" y="77"/>
                  <a:pt x="27" y="76"/>
                </a:cubicBezTo>
                <a:cubicBezTo>
                  <a:pt x="27" y="76"/>
                  <a:pt x="27" y="76"/>
                  <a:pt x="27" y="76"/>
                </a:cubicBezTo>
                <a:cubicBezTo>
                  <a:pt x="28" y="74"/>
                  <a:pt x="27" y="73"/>
                  <a:pt x="27" y="71"/>
                </a:cubicBezTo>
                <a:cubicBezTo>
                  <a:pt x="27" y="70"/>
                  <a:pt x="27" y="69"/>
                  <a:pt x="27" y="67"/>
                </a:cubicBezTo>
                <a:cubicBezTo>
                  <a:pt x="27" y="67"/>
                  <a:pt x="27" y="66"/>
                  <a:pt x="27" y="66"/>
                </a:cubicBezTo>
                <a:cubicBezTo>
                  <a:pt x="27" y="66"/>
                  <a:pt x="27" y="66"/>
                  <a:pt x="27" y="66"/>
                </a:cubicBezTo>
                <a:cubicBezTo>
                  <a:pt x="25" y="68"/>
                  <a:pt x="23" y="71"/>
                  <a:pt x="21" y="74"/>
                </a:cubicBezTo>
                <a:cubicBezTo>
                  <a:pt x="22" y="74"/>
                  <a:pt x="23" y="74"/>
                  <a:pt x="23" y="75"/>
                </a:cubicBezTo>
                <a:cubicBezTo>
                  <a:pt x="23" y="76"/>
                  <a:pt x="22" y="77"/>
                  <a:pt x="23" y="78"/>
                </a:cubicBezTo>
                <a:cubicBezTo>
                  <a:pt x="23" y="80"/>
                  <a:pt x="23" y="81"/>
                  <a:pt x="23" y="83"/>
                </a:cubicBezTo>
                <a:cubicBezTo>
                  <a:pt x="23" y="84"/>
                  <a:pt x="24" y="86"/>
                  <a:pt x="25" y="87"/>
                </a:cubicBezTo>
                <a:cubicBezTo>
                  <a:pt x="25" y="88"/>
                  <a:pt x="25" y="88"/>
                  <a:pt x="25" y="89"/>
                </a:cubicBezTo>
                <a:cubicBezTo>
                  <a:pt x="24" y="90"/>
                  <a:pt x="24" y="90"/>
                  <a:pt x="23" y="90"/>
                </a:cubicBezTo>
                <a:cubicBezTo>
                  <a:pt x="22" y="90"/>
                  <a:pt x="22" y="89"/>
                  <a:pt x="22" y="88"/>
                </a:cubicBezTo>
                <a:cubicBezTo>
                  <a:pt x="22" y="88"/>
                  <a:pt x="22" y="87"/>
                  <a:pt x="22" y="86"/>
                </a:cubicBezTo>
                <a:cubicBezTo>
                  <a:pt x="22" y="86"/>
                  <a:pt x="22" y="85"/>
                  <a:pt x="22" y="85"/>
                </a:cubicBezTo>
                <a:cubicBezTo>
                  <a:pt x="22" y="83"/>
                  <a:pt x="21" y="81"/>
                  <a:pt x="21" y="79"/>
                </a:cubicBezTo>
                <a:cubicBezTo>
                  <a:pt x="21" y="78"/>
                  <a:pt x="21" y="76"/>
                  <a:pt x="19" y="76"/>
                </a:cubicBezTo>
                <a:cubicBezTo>
                  <a:pt x="18" y="78"/>
                  <a:pt x="16" y="80"/>
                  <a:pt x="15" y="82"/>
                </a:cubicBezTo>
                <a:cubicBezTo>
                  <a:pt x="15" y="82"/>
                  <a:pt x="16" y="82"/>
                  <a:pt x="16" y="82"/>
                </a:cubicBezTo>
                <a:cubicBezTo>
                  <a:pt x="17" y="83"/>
                  <a:pt x="17" y="84"/>
                  <a:pt x="16" y="84"/>
                </a:cubicBezTo>
                <a:cubicBezTo>
                  <a:pt x="16" y="85"/>
                  <a:pt x="16" y="86"/>
                  <a:pt x="16" y="87"/>
                </a:cubicBezTo>
                <a:cubicBezTo>
                  <a:pt x="16" y="92"/>
                  <a:pt x="17" y="96"/>
                  <a:pt x="19" y="100"/>
                </a:cubicBezTo>
                <a:cubicBezTo>
                  <a:pt x="19" y="101"/>
                  <a:pt x="19" y="101"/>
                  <a:pt x="20" y="102"/>
                </a:cubicBezTo>
                <a:cubicBezTo>
                  <a:pt x="21" y="100"/>
                  <a:pt x="22" y="99"/>
                  <a:pt x="23" y="97"/>
                </a:cubicBezTo>
                <a:cubicBezTo>
                  <a:pt x="27" y="94"/>
                  <a:pt x="30" y="90"/>
                  <a:pt x="35" y="88"/>
                </a:cubicBezTo>
                <a:cubicBezTo>
                  <a:pt x="40" y="84"/>
                  <a:pt x="46" y="80"/>
                  <a:pt x="52" y="77"/>
                </a:cubicBezTo>
                <a:cubicBezTo>
                  <a:pt x="60" y="73"/>
                  <a:pt x="67" y="68"/>
                  <a:pt x="75" y="64"/>
                </a:cubicBezTo>
                <a:cubicBezTo>
                  <a:pt x="80" y="61"/>
                  <a:pt x="86" y="58"/>
                  <a:pt x="92" y="55"/>
                </a:cubicBezTo>
                <a:cubicBezTo>
                  <a:pt x="96" y="53"/>
                  <a:pt x="101" y="51"/>
                  <a:pt x="105" y="48"/>
                </a:cubicBezTo>
                <a:cubicBezTo>
                  <a:pt x="110" y="46"/>
                  <a:pt x="115" y="43"/>
                  <a:pt x="120" y="40"/>
                </a:cubicBezTo>
                <a:cubicBezTo>
                  <a:pt x="124" y="38"/>
                  <a:pt x="129" y="35"/>
                  <a:pt x="133" y="33"/>
                </a:cubicBezTo>
                <a:cubicBezTo>
                  <a:pt x="138" y="30"/>
                  <a:pt x="144" y="28"/>
                  <a:pt x="149" y="25"/>
                </a:cubicBezTo>
                <a:cubicBezTo>
                  <a:pt x="152" y="24"/>
                  <a:pt x="154" y="22"/>
                  <a:pt x="157" y="21"/>
                </a:cubicBezTo>
                <a:cubicBezTo>
                  <a:pt x="157" y="21"/>
                  <a:pt x="158" y="21"/>
                  <a:pt x="159" y="21"/>
                </a:cubicBezTo>
                <a:cubicBezTo>
                  <a:pt x="160" y="20"/>
                  <a:pt x="161" y="21"/>
                  <a:pt x="161" y="21"/>
                </a:cubicBezTo>
                <a:cubicBezTo>
                  <a:pt x="161" y="22"/>
                  <a:pt x="161" y="23"/>
                  <a:pt x="160" y="23"/>
                </a:cubicBezTo>
                <a:cubicBezTo>
                  <a:pt x="159" y="24"/>
                  <a:pt x="159" y="24"/>
                  <a:pt x="158" y="25"/>
                </a:cubicBezTo>
                <a:cubicBezTo>
                  <a:pt x="157" y="25"/>
                  <a:pt x="156" y="26"/>
                  <a:pt x="154" y="26"/>
                </a:cubicBezTo>
                <a:close/>
                <a:moveTo>
                  <a:pt x="145" y="107"/>
                </a:moveTo>
                <a:cubicBezTo>
                  <a:pt x="147" y="106"/>
                  <a:pt x="148" y="107"/>
                  <a:pt x="149" y="109"/>
                </a:cubicBezTo>
                <a:cubicBezTo>
                  <a:pt x="149" y="111"/>
                  <a:pt x="150" y="113"/>
                  <a:pt x="150" y="116"/>
                </a:cubicBezTo>
                <a:cubicBezTo>
                  <a:pt x="150" y="117"/>
                  <a:pt x="151" y="117"/>
                  <a:pt x="151" y="118"/>
                </a:cubicBezTo>
                <a:cubicBezTo>
                  <a:pt x="152" y="120"/>
                  <a:pt x="151" y="122"/>
                  <a:pt x="149" y="123"/>
                </a:cubicBezTo>
                <a:cubicBezTo>
                  <a:pt x="148" y="123"/>
                  <a:pt x="146" y="122"/>
                  <a:pt x="146" y="120"/>
                </a:cubicBezTo>
                <a:cubicBezTo>
                  <a:pt x="146" y="118"/>
                  <a:pt x="146" y="116"/>
                  <a:pt x="146" y="115"/>
                </a:cubicBezTo>
                <a:cubicBezTo>
                  <a:pt x="146" y="114"/>
                  <a:pt x="146" y="113"/>
                  <a:pt x="146" y="113"/>
                </a:cubicBezTo>
                <a:cubicBezTo>
                  <a:pt x="146" y="113"/>
                  <a:pt x="146" y="113"/>
                  <a:pt x="146" y="113"/>
                </a:cubicBezTo>
                <a:cubicBezTo>
                  <a:pt x="145" y="113"/>
                  <a:pt x="145" y="114"/>
                  <a:pt x="145" y="114"/>
                </a:cubicBezTo>
                <a:cubicBezTo>
                  <a:pt x="144" y="116"/>
                  <a:pt x="144" y="118"/>
                  <a:pt x="144" y="120"/>
                </a:cubicBezTo>
                <a:cubicBezTo>
                  <a:pt x="144" y="121"/>
                  <a:pt x="144" y="122"/>
                  <a:pt x="144" y="123"/>
                </a:cubicBezTo>
                <a:cubicBezTo>
                  <a:pt x="144" y="123"/>
                  <a:pt x="143" y="124"/>
                  <a:pt x="142" y="124"/>
                </a:cubicBezTo>
                <a:cubicBezTo>
                  <a:pt x="142" y="124"/>
                  <a:pt x="141" y="123"/>
                  <a:pt x="141" y="123"/>
                </a:cubicBezTo>
                <a:cubicBezTo>
                  <a:pt x="141" y="122"/>
                  <a:pt x="141" y="122"/>
                  <a:pt x="141" y="122"/>
                </a:cubicBezTo>
                <a:cubicBezTo>
                  <a:pt x="141" y="121"/>
                  <a:pt x="141" y="120"/>
                  <a:pt x="141" y="119"/>
                </a:cubicBezTo>
                <a:cubicBezTo>
                  <a:pt x="141" y="116"/>
                  <a:pt x="141" y="112"/>
                  <a:pt x="140" y="109"/>
                </a:cubicBezTo>
                <a:cubicBezTo>
                  <a:pt x="140" y="109"/>
                  <a:pt x="140" y="109"/>
                  <a:pt x="140" y="109"/>
                </a:cubicBezTo>
                <a:cubicBezTo>
                  <a:pt x="137" y="110"/>
                  <a:pt x="135" y="112"/>
                  <a:pt x="132" y="113"/>
                </a:cubicBezTo>
                <a:cubicBezTo>
                  <a:pt x="131" y="114"/>
                  <a:pt x="131" y="114"/>
                  <a:pt x="131" y="115"/>
                </a:cubicBezTo>
                <a:cubicBezTo>
                  <a:pt x="132" y="116"/>
                  <a:pt x="132" y="117"/>
                  <a:pt x="132" y="119"/>
                </a:cubicBezTo>
                <a:cubicBezTo>
                  <a:pt x="132" y="120"/>
                  <a:pt x="132" y="120"/>
                  <a:pt x="132" y="121"/>
                </a:cubicBezTo>
                <a:cubicBezTo>
                  <a:pt x="133" y="121"/>
                  <a:pt x="133" y="121"/>
                  <a:pt x="133" y="122"/>
                </a:cubicBezTo>
                <a:cubicBezTo>
                  <a:pt x="133" y="122"/>
                  <a:pt x="132" y="123"/>
                  <a:pt x="132" y="123"/>
                </a:cubicBezTo>
                <a:cubicBezTo>
                  <a:pt x="131" y="124"/>
                  <a:pt x="130" y="123"/>
                  <a:pt x="130" y="123"/>
                </a:cubicBezTo>
                <a:cubicBezTo>
                  <a:pt x="129" y="122"/>
                  <a:pt x="129" y="122"/>
                  <a:pt x="129" y="121"/>
                </a:cubicBezTo>
                <a:cubicBezTo>
                  <a:pt x="130" y="120"/>
                  <a:pt x="130" y="119"/>
                  <a:pt x="130" y="118"/>
                </a:cubicBezTo>
                <a:cubicBezTo>
                  <a:pt x="130" y="117"/>
                  <a:pt x="130" y="116"/>
                  <a:pt x="130" y="115"/>
                </a:cubicBezTo>
                <a:cubicBezTo>
                  <a:pt x="128" y="116"/>
                  <a:pt x="127" y="116"/>
                  <a:pt x="126" y="117"/>
                </a:cubicBezTo>
                <a:cubicBezTo>
                  <a:pt x="126" y="118"/>
                  <a:pt x="126" y="118"/>
                  <a:pt x="126" y="119"/>
                </a:cubicBezTo>
                <a:cubicBezTo>
                  <a:pt x="125" y="120"/>
                  <a:pt x="125" y="121"/>
                  <a:pt x="125" y="122"/>
                </a:cubicBezTo>
                <a:cubicBezTo>
                  <a:pt x="125" y="123"/>
                  <a:pt x="124" y="123"/>
                  <a:pt x="123" y="123"/>
                </a:cubicBezTo>
                <a:cubicBezTo>
                  <a:pt x="123" y="123"/>
                  <a:pt x="122" y="124"/>
                  <a:pt x="122" y="124"/>
                </a:cubicBezTo>
                <a:cubicBezTo>
                  <a:pt x="120" y="124"/>
                  <a:pt x="119" y="124"/>
                  <a:pt x="118" y="122"/>
                </a:cubicBezTo>
                <a:cubicBezTo>
                  <a:pt x="118" y="122"/>
                  <a:pt x="118" y="121"/>
                  <a:pt x="118" y="121"/>
                </a:cubicBezTo>
                <a:cubicBezTo>
                  <a:pt x="117" y="121"/>
                  <a:pt x="116" y="122"/>
                  <a:pt x="115" y="122"/>
                </a:cubicBezTo>
                <a:cubicBezTo>
                  <a:pt x="115" y="122"/>
                  <a:pt x="115" y="122"/>
                  <a:pt x="116" y="122"/>
                </a:cubicBezTo>
                <a:cubicBezTo>
                  <a:pt x="119" y="125"/>
                  <a:pt x="123" y="127"/>
                  <a:pt x="128" y="129"/>
                </a:cubicBezTo>
                <a:cubicBezTo>
                  <a:pt x="136" y="133"/>
                  <a:pt x="144" y="137"/>
                  <a:pt x="153" y="141"/>
                </a:cubicBezTo>
                <a:cubicBezTo>
                  <a:pt x="160" y="144"/>
                  <a:pt x="166" y="147"/>
                  <a:pt x="173" y="150"/>
                </a:cubicBezTo>
                <a:cubicBezTo>
                  <a:pt x="174" y="150"/>
                  <a:pt x="174" y="150"/>
                  <a:pt x="175" y="150"/>
                </a:cubicBezTo>
                <a:cubicBezTo>
                  <a:pt x="176" y="150"/>
                  <a:pt x="177" y="150"/>
                  <a:pt x="178" y="151"/>
                </a:cubicBezTo>
                <a:cubicBezTo>
                  <a:pt x="178" y="152"/>
                  <a:pt x="178" y="152"/>
                  <a:pt x="179" y="152"/>
                </a:cubicBezTo>
                <a:cubicBezTo>
                  <a:pt x="182" y="153"/>
                  <a:pt x="185" y="154"/>
                  <a:pt x="188" y="155"/>
                </a:cubicBezTo>
                <a:cubicBezTo>
                  <a:pt x="191" y="156"/>
                  <a:pt x="195" y="157"/>
                  <a:pt x="198" y="157"/>
                </a:cubicBezTo>
                <a:cubicBezTo>
                  <a:pt x="203" y="157"/>
                  <a:pt x="208" y="157"/>
                  <a:pt x="213" y="156"/>
                </a:cubicBezTo>
                <a:cubicBezTo>
                  <a:pt x="217" y="156"/>
                  <a:pt x="221" y="156"/>
                  <a:pt x="224" y="155"/>
                </a:cubicBezTo>
                <a:cubicBezTo>
                  <a:pt x="231" y="154"/>
                  <a:pt x="237" y="151"/>
                  <a:pt x="244" y="148"/>
                </a:cubicBezTo>
                <a:cubicBezTo>
                  <a:pt x="247" y="147"/>
                  <a:pt x="251" y="145"/>
                  <a:pt x="254" y="142"/>
                </a:cubicBezTo>
                <a:cubicBezTo>
                  <a:pt x="255" y="141"/>
                  <a:pt x="255" y="141"/>
                  <a:pt x="255" y="139"/>
                </a:cubicBezTo>
                <a:cubicBezTo>
                  <a:pt x="255" y="139"/>
                  <a:pt x="255" y="138"/>
                  <a:pt x="255" y="137"/>
                </a:cubicBezTo>
                <a:cubicBezTo>
                  <a:pt x="254" y="135"/>
                  <a:pt x="255" y="134"/>
                  <a:pt x="257" y="134"/>
                </a:cubicBezTo>
                <a:cubicBezTo>
                  <a:pt x="257" y="134"/>
                  <a:pt x="258" y="134"/>
                  <a:pt x="258" y="134"/>
                </a:cubicBezTo>
                <a:cubicBezTo>
                  <a:pt x="259" y="132"/>
                  <a:pt x="259" y="131"/>
                  <a:pt x="259" y="129"/>
                </a:cubicBezTo>
                <a:cubicBezTo>
                  <a:pt x="259" y="125"/>
                  <a:pt x="258" y="120"/>
                  <a:pt x="257" y="116"/>
                </a:cubicBezTo>
                <a:cubicBezTo>
                  <a:pt x="255" y="111"/>
                  <a:pt x="252" y="105"/>
                  <a:pt x="248" y="100"/>
                </a:cubicBezTo>
                <a:cubicBezTo>
                  <a:pt x="248" y="99"/>
                  <a:pt x="247" y="98"/>
                  <a:pt x="246" y="97"/>
                </a:cubicBezTo>
                <a:cubicBezTo>
                  <a:pt x="243" y="95"/>
                  <a:pt x="240" y="93"/>
                  <a:pt x="237" y="91"/>
                </a:cubicBezTo>
                <a:cubicBezTo>
                  <a:pt x="236" y="91"/>
                  <a:pt x="236" y="91"/>
                  <a:pt x="236" y="91"/>
                </a:cubicBezTo>
                <a:cubicBezTo>
                  <a:pt x="236" y="92"/>
                  <a:pt x="237" y="93"/>
                  <a:pt x="237" y="94"/>
                </a:cubicBezTo>
                <a:cubicBezTo>
                  <a:pt x="237" y="95"/>
                  <a:pt x="237" y="95"/>
                  <a:pt x="238" y="96"/>
                </a:cubicBezTo>
                <a:cubicBezTo>
                  <a:pt x="239" y="99"/>
                  <a:pt x="241" y="102"/>
                  <a:pt x="241" y="104"/>
                </a:cubicBezTo>
                <a:cubicBezTo>
                  <a:pt x="242" y="108"/>
                  <a:pt x="243" y="111"/>
                  <a:pt x="244" y="115"/>
                </a:cubicBezTo>
                <a:cubicBezTo>
                  <a:pt x="244" y="115"/>
                  <a:pt x="244" y="116"/>
                  <a:pt x="244" y="117"/>
                </a:cubicBezTo>
                <a:cubicBezTo>
                  <a:pt x="244" y="118"/>
                  <a:pt x="243" y="119"/>
                  <a:pt x="241" y="119"/>
                </a:cubicBezTo>
                <a:cubicBezTo>
                  <a:pt x="240" y="118"/>
                  <a:pt x="240" y="117"/>
                  <a:pt x="240" y="116"/>
                </a:cubicBezTo>
                <a:cubicBezTo>
                  <a:pt x="240" y="116"/>
                  <a:pt x="240" y="115"/>
                  <a:pt x="241" y="115"/>
                </a:cubicBezTo>
                <a:cubicBezTo>
                  <a:pt x="241" y="115"/>
                  <a:pt x="241" y="114"/>
                  <a:pt x="241" y="114"/>
                </a:cubicBezTo>
                <a:cubicBezTo>
                  <a:pt x="241" y="113"/>
                  <a:pt x="241" y="113"/>
                  <a:pt x="241" y="112"/>
                </a:cubicBezTo>
                <a:cubicBezTo>
                  <a:pt x="240" y="108"/>
                  <a:pt x="239" y="103"/>
                  <a:pt x="237" y="99"/>
                </a:cubicBezTo>
                <a:cubicBezTo>
                  <a:pt x="236" y="97"/>
                  <a:pt x="236" y="96"/>
                  <a:pt x="235" y="95"/>
                </a:cubicBezTo>
                <a:cubicBezTo>
                  <a:pt x="235" y="95"/>
                  <a:pt x="234" y="94"/>
                  <a:pt x="234" y="94"/>
                </a:cubicBezTo>
                <a:cubicBezTo>
                  <a:pt x="233" y="94"/>
                  <a:pt x="233" y="94"/>
                  <a:pt x="233" y="94"/>
                </a:cubicBezTo>
                <a:cubicBezTo>
                  <a:pt x="232" y="93"/>
                  <a:pt x="233" y="91"/>
                  <a:pt x="234" y="91"/>
                </a:cubicBezTo>
                <a:cubicBezTo>
                  <a:pt x="235" y="91"/>
                  <a:pt x="235" y="91"/>
                  <a:pt x="236" y="91"/>
                </a:cubicBezTo>
                <a:cubicBezTo>
                  <a:pt x="234" y="90"/>
                  <a:pt x="232" y="89"/>
                  <a:pt x="231" y="88"/>
                </a:cubicBezTo>
                <a:cubicBezTo>
                  <a:pt x="231" y="88"/>
                  <a:pt x="231" y="89"/>
                  <a:pt x="231" y="89"/>
                </a:cubicBezTo>
                <a:cubicBezTo>
                  <a:pt x="232" y="92"/>
                  <a:pt x="232" y="95"/>
                  <a:pt x="233" y="98"/>
                </a:cubicBezTo>
                <a:cubicBezTo>
                  <a:pt x="234" y="102"/>
                  <a:pt x="234" y="105"/>
                  <a:pt x="235" y="109"/>
                </a:cubicBezTo>
                <a:cubicBezTo>
                  <a:pt x="235" y="109"/>
                  <a:pt x="235" y="110"/>
                  <a:pt x="235" y="110"/>
                </a:cubicBezTo>
                <a:cubicBezTo>
                  <a:pt x="235" y="111"/>
                  <a:pt x="234" y="112"/>
                  <a:pt x="233" y="112"/>
                </a:cubicBezTo>
                <a:cubicBezTo>
                  <a:pt x="232" y="112"/>
                  <a:pt x="231" y="111"/>
                  <a:pt x="231" y="110"/>
                </a:cubicBezTo>
                <a:cubicBezTo>
                  <a:pt x="231" y="110"/>
                  <a:pt x="231" y="109"/>
                  <a:pt x="231" y="109"/>
                </a:cubicBezTo>
                <a:cubicBezTo>
                  <a:pt x="231" y="108"/>
                  <a:pt x="232" y="108"/>
                  <a:pt x="232" y="107"/>
                </a:cubicBezTo>
                <a:cubicBezTo>
                  <a:pt x="232" y="106"/>
                  <a:pt x="232" y="105"/>
                  <a:pt x="232" y="104"/>
                </a:cubicBezTo>
                <a:cubicBezTo>
                  <a:pt x="231" y="101"/>
                  <a:pt x="231" y="98"/>
                  <a:pt x="231" y="95"/>
                </a:cubicBezTo>
                <a:cubicBezTo>
                  <a:pt x="230" y="93"/>
                  <a:pt x="229" y="90"/>
                  <a:pt x="229" y="88"/>
                </a:cubicBezTo>
                <a:cubicBezTo>
                  <a:pt x="228" y="86"/>
                  <a:pt x="228" y="86"/>
                  <a:pt x="227" y="85"/>
                </a:cubicBezTo>
                <a:cubicBezTo>
                  <a:pt x="225" y="84"/>
                  <a:pt x="223" y="83"/>
                  <a:pt x="221" y="82"/>
                </a:cubicBezTo>
                <a:cubicBezTo>
                  <a:pt x="221" y="82"/>
                  <a:pt x="220" y="81"/>
                  <a:pt x="219" y="81"/>
                </a:cubicBezTo>
                <a:cubicBezTo>
                  <a:pt x="219" y="82"/>
                  <a:pt x="219" y="82"/>
                  <a:pt x="219" y="82"/>
                </a:cubicBezTo>
                <a:cubicBezTo>
                  <a:pt x="220" y="86"/>
                  <a:pt x="220" y="90"/>
                  <a:pt x="221" y="93"/>
                </a:cubicBezTo>
                <a:cubicBezTo>
                  <a:pt x="221" y="96"/>
                  <a:pt x="222" y="99"/>
                  <a:pt x="222" y="101"/>
                </a:cubicBezTo>
                <a:cubicBezTo>
                  <a:pt x="222" y="103"/>
                  <a:pt x="223" y="105"/>
                  <a:pt x="223" y="107"/>
                </a:cubicBezTo>
                <a:cubicBezTo>
                  <a:pt x="223" y="108"/>
                  <a:pt x="223" y="108"/>
                  <a:pt x="222" y="109"/>
                </a:cubicBezTo>
                <a:cubicBezTo>
                  <a:pt x="222" y="109"/>
                  <a:pt x="221" y="109"/>
                  <a:pt x="220" y="109"/>
                </a:cubicBezTo>
                <a:cubicBezTo>
                  <a:pt x="219" y="109"/>
                  <a:pt x="219" y="108"/>
                  <a:pt x="219" y="107"/>
                </a:cubicBezTo>
                <a:cubicBezTo>
                  <a:pt x="219" y="107"/>
                  <a:pt x="219" y="106"/>
                  <a:pt x="219" y="106"/>
                </a:cubicBezTo>
                <a:cubicBezTo>
                  <a:pt x="219" y="103"/>
                  <a:pt x="220" y="101"/>
                  <a:pt x="219" y="98"/>
                </a:cubicBezTo>
                <a:cubicBezTo>
                  <a:pt x="219" y="92"/>
                  <a:pt x="218" y="87"/>
                  <a:pt x="216" y="81"/>
                </a:cubicBezTo>
                <a:cubicBezTo>
                  <a:pt x="216" y="80"/>
                  <a:pt x="216" y="80"/>
                  <a:pt x="215" y="79"/>
                </a:cubicBezTo>
                <a:cubicBezTo>
                  <a:pt x="211" y="78"/>
                  <a:pt x="207" y="76"/>
                  <a:pt x="203" y="74"/>
                </a:cubicBezTo>
                <a:cubicBezTo>
                  <a:pt x="202" y="74"/>
                  <a:pt x="202" y="74"/>
                  <a:pt x="202" y="74"/>
                </a:cubicBezTo>
                <a:cubicBezTo>
                  <a:pt x="202" y="75"/>
                  <a:pt x="202" y="76"/>
                  <a:pt x="203" y="76"/>
                </a:cubicBezTo>
                <a:cubicBezTo>
                  <a:pt x="203" y="77"/>
                  <a:pt x="204" y="79"/>
                  <a:pt x="204" y="80"/>
                </a:cubicBezTo>
                <a:cubicBezTo>
                  <a:pt x="206" y="84"/>
                  <a:pt x="206" y="88"/>
                  <a:pt x="207" y="93"/>
                </a:cubicBezTo>
                <a:cubicBezTo>
                  <a:pt x="208" y="97"/>
                  <a:pt x="208" y="102"/>
                  <a:pt x="209" y="106"/>
                </a:cubicBezTo>
                <a:cubicBezTo>
                  <a:pt x="210" y="107"/>
                  <a:pt x="209" y="108"/>
                  <a:pt x="208" y="109"/>
                </a:cubicBezTo>
                <a:cubicBezTo>
                  <a:pt x="207" y="109"/>
                  <a:pt x="206" y="109"/>
                  <a:pt x="205" y="107"/>
                </a:cubicBezTo>
                <a:cubicBezTo>
                  <a:pt x="205" y="107"/>
                  <a:pt x="205" y="106"/>
                  <a:pt x="205" y="106"/>
                </a:cubicBezTo>
                <a:cubicBezTo>
                  <a:pt x="205" y="104"/>
                  <a:pt x="206" y="101"/>
                  <a:pt x="205" y="99"/>
                </a:cubicBezTo>
                <a:cubicBezTo>
                  <a:pt x="205" y="96"/>
                  <a:pt x="205" y="93"/>
                  <a:pt x="205" y="90"/>
                </a:cubicBezTo>
                <a:cubicBezTo>
                  <a:pt x="204" y="87"/>
                  <a:pt x="203" y="83"/>
                  <a:pt x="202" y="80"/>
                </a:cubicBezTo>
                <a:cubicBezTo>
                  <a:pt x="202" y="79"/>
                  <a:pt x="201" y="78"/>
                  <a:pt x="201" y="77"/>
                </a:cubicBezTo>
                <a:cubicBezTo>
                  <a:pt x="200" y="76"/>
                  <a:pt x="200" y="76"/>
                  <a:pt x="199" y="76"/>
                </a:cubicBezTo>
                <a:cubicBezTo>
                  <a:pt x="198" y="76"/>
                  <a:pt x="198" y="76"/>
                  <a:pt x="198" y="75"/>
                </a:cubicBezTo>
                <a:cubicBezTo>
                  <a:pt x="197" y="74"/>
                  <a:pt x="198" y="74"/>
                  <a:pt x="198" y="73"/>
                </a:cubicBezTo>
                <a:cubicBezTo>
                  <a:pt x="197" y="72"/>
                  <a:pt x="196" y="72"/>
                  <a:pt x="195" y="71"/>
                </a:cubicBezTo>
                <a:cubicBezTo>
                  <a:pt x="194" y="71"/>
                  <a:pt x="193" y="71"/>
                  <a:pt x="192" y="70"/>
                </a:cubicBezTo>
                <a:cubicBezTo>
                  <a:pt x="192" y="71"/>
                  <a:pt x="192" y="71"/>
                  <a:pt x="192" y="72"/>
                </a:cubicBezTo>
                <a:cubicBezTo>
                  <a:pt x="193" y="75"/>
                  <a:pt x="194" y="77"/>
                  <a:pt x="194" y="80"/>
                </a:cubicBezTo>
                <a:cubicBezTo>
                  <a:pt x="196" y="85"/>
                  <a:pt x="197" y="90"/>
                  <a:pt x="198" y="95"/>
                </a:cubicBezTo>
                <a:cubicBezTo>
                  <a:pt x="199" y="97"/>
                  <a:pt x="199" y="99"/>
                  <a:pt x="200" y="101"/>
                </a:cubicBezTo>
                <a:cubicBezTo>
                  <a:pt x="200" y="101"/>
                  <a:pt x="200" y="102"/>
                  <a:pt x="199" y="103"/>
                </a:cubicBezTo>
                <a:cubicBezTo>
                  <a:pt x="198" y="103"/>
                  <a:pt x="197" y="103"/>
                  <a:pt x="197" y="103"/>
                </a:cubicBezTo>
                <a:cubicBezTo>
                  <a:pt x="196" y="102"/>
                  <a:pt x="196" y="102"/>
                  <a:pt x="196" y="101"/>
                </a:cubicBezTo>
                <a:cubicBezTo>
                  <a:pt x="196" y="97"/>
                  <a:pt x="196" y="93"/>
                  <a:pt x="195" y="89"/>
                </a:cubicBezTo>
                <a:cubicBezTo>
                  <a:pt x="194" y="87"/>
                  <a:pt x="194" y="85"/>
                  <a:pt x="193" y="82"/>
                </a:cubicBezTo>
                <a:cubicBezTo>
                  <a:pt x="192" y="79"/>
                  <a:pt x="191" y="75"/>
                  <a:pt x="190" y="72"/>
                </a:cubicBezTo>
                <a:cubicBezTo>
                  <a:pt x="190" y="71"/>
                  <a:pt x="190" y="70"/>
                  <a:pt x="189" y="70"/>
                </a:cubicBezTo>
                <a:cubicBezTo>
                  <a:pt x="189" y="70"/>
                  <a:pt x="189" y="69"/>
                  <a:pt x="189" y="69"/>
                </a:cubicBezTo>
                <a:cubicBezTo>
                  <a:pt x="189" y="69"/>
                  <a:pt x="189" y="68"/>
                  <a:pt x="189" y="68"/>
                </a:cubicBezTo>
                <a:cubicBezTo>
                  <a:pt x="187" y="67"/>
                  <a:pt x="186" y="67"/>
                  <a:pt x="185" y="66"/>
                </a:cubicBezTo>
                <a:cubicBezTo>
                  <a:pt x="183" y="68"/>
                  <a:pt x="182" y="69"/>
                  <a:pt x="181" y="71"/>
                </a:cubicBezTo>
                <a:cubicBezTo>
                  <a:pt x="178" y="76"/>
                  <a:pt x="175" y="81"/>
                  <a:pt x="171" y="85"/>
                </a:cubicBezTo>
                <a:cubicBezTo>
                  <a:pt x="169" y="86"/>
                  <a:pt x="168" y="88"/>
                  <a:pt x="166" y="89"/>
                </a:cubicBezTo>
                <a:cubicBezTo>
                  <a:pt x="167" y="90"/>
                  <a:pt x="167" y="91"/>
                  <a:pt x="167" y="92"/>
                </a:cubicBezTo>
                <a:cubicBezTo>
                  <a:pt x="166" y="92"/>
                  <a:pt x="166" y="93"/>
                  <a:pt x="166" y="94"/>
                </a:cubicBezTo>
                <a:cubicBezTo>
                  <a:pt x="166" y="94"/>
                  <a:pt x="166" y="95"/>
                  <a:pt x="167" y="95"/>
                </a:cubicBezTo>
                <a:cubicBezTo>
                  <a:pt x="169" y="96"/>
                  <a:pt x="171" y="97"/>
                  <a:pt x="174" y="98"/>
                </a:cubicBezTo>
                <a:cubicBezTo>
                  <a:pt x="174" y="99"/>
                  <a:pt x="175" y="99"/>
                  <a:pt x="175" y="99"/>
                </a:cubicBezTo>
                <a:cubicBezTo>
                  <a:pt x="175" y="99"/>
                  <a:pt x="176" y="98"/>
                  <a:pt x="175" y="98"/>
                </a:cubicBezTo>
                <a:cubicBezTo>
                  <a:pt x="175" y="96"/>
                  <a:pt x="175" y="94"/>
                  <a:pt x="175" y="92"/>
                </a:cubicBezTo>
                <a:cubicBezTo>
                  <a:pt x="175" y="90"/>
                  <a:pt x="174" y="89"/>
                  <a:pt x="174" y="87"/>
                </a:cubicBezTo>
                <a:cubicBezTo>
                  <a:pt x="174" y="87"/>
                  <a:pt x="174" y="87"/>
                  <a:pt x="173" y="86"/>
                </a:cubicBezTo>
                <a:cubicBezTo>
                  <a:pt x="173" y="87"/>
                  <a:pt x="173" y="87"/>
                  <a:pt x="173" y="87"/>
                </a:cubicBezTo>
                <a:cubicBezTo>
                  <a:pt x="172" y="86"/>
                  <a:pt x="171" y="85"/>
                  <a:pt x="172" y="84"/>
                </a:cubicBezTo>
                <a:cubicBezTo>
                  <a:pt x="172" y="83"/>
                  <a:pt x="173" y="83"/>
                  <a:pt x="174" y="83"/>
                </a:cubicBezTo>
                <a:cubicBezTo>
                  <a:pt x="175" y="84"/>
                  <a:pt x="175" y="85"/>
                  <a:pt x="175" y="85"/>
                </a:cubicBezTo>
                <a:cubicBezTo>
                  <a:pt x="177" y="89"/>
                  <a:pt x="177" y="92"/>
                  <a:pt x="177" y="96"/>
                </a:cubicBezTo>
                <a:cubicBezTo>
                  <a:pt x="177" y="97"/>
                  <a:pt x="177" y="98"/>
                  <a:pt x="178" y="99"/>
                </a:cubicBezTo>
                <a:cubicBezTo>
                  <a:pt x="178" y="100"/>
                  <a:pt x="178" y="100"/>
                  <a:pt x="179" y="101"/>
                </a:cubicBezTo>
                <a:cubicBezTo>
                  <a:pt x="180" y="101"/>
                  <a:pt x="182" y="102"/>
                  <a:pt x="183" y="102"/>
                </a:cubicBezTo>
                <a:cubicBezTo>
                  <a:pt x="184" y="103"/>
                  <a:pt x="184" y="103"/>
                  <a:pt x="185" y="103"/>
                </a:cubicBezTo>
                <a:cubicBezTo>
                  <a:pt x="184" y="102"/>
                  <a:pt x="184" y="102"/>
                  <a:pt x="184" y="101"/>
                </a:cubicBezTo>
                <a:cubicBezTo>
                  <a:pt x="185" y="99"/>
                  <a:pt x="185" y="96"/>
                  <a:pt x="185" y="94"/>
                </a:cubicBezTo>
                <a:cubicBezTo>
                  <a:pt x="184" y="89"/>
                  <a:pt x="183" y="85"/>
                  <a:pt x="183" y="80"/>
                </a:cubicBezTo>
                <a:cubicBezTo>
                  <a:pt x="182" y="78"/>
                  <a:pt x="182" y="77"/>
                  <a:pt x="181" y="76"/>
                </a:cubicBezTo>
                <a:cubicBezTo>
                  <a:pt x="181" y="76"/>
                  <a:pt x="181" y="75"/>
                  <a:pt x="181" y="75"/>
                </a:cubicBezTo>
                <a:cubicBezTo>
                  <a:pt x="182" y="73"/>
                  <a:pt x="183" y="73"/>
                  <a:pt x="184" y="74"/>
                </a:cubicBezTo>
                <a:cubicBezTo>
                  <a:pt x="185" y="75"/>
                  <a:pt x="185" y="75"/>
                  <a:pt x="185" y="76"/>
                </a:cubicBezTo>
                <a:cubicBezTo>
                  <a:pt x="184" y="76"/>
                  <a:pt x="184" y="77"/>
                  <a:pt x="184" y="78"/>
                </a:cubicBezTo>
                <a:cubicBezTo>
                  <a:pt x="184" y="80"/>
                  <a:pt x="185" y="82"/>
                  <a:pt x="185" y="84"/>
                </a:cubicBezTo>
                <a:cubicBezTo>
                  <a:pt x="186" y="90"/>
                  <a:pt x="186" y="95"/>
                  <a:pt x="188" y="100"/>
                </a:cubicBezTo>
                <a:cubicBezTo>
                  <a:pt x="189" y="102"/>
                  <a:pt x="188" y="102"/>
                  <a:pt x="187" y="103"/>
                </a:cubicBezTo>
                <a:cubicBezTo>
                  <a:pt x="186" y="103"/>
                  <a:pt x="186" y="103"/>
                  <a:pt x="186" y="104"/>
                </a:cubicBezTo>
                <a:cubicBezTo>
                  <a:pt x="191" y="105"/>
                  <a:pt x="196" y="107"/>
                  <a:pt x="200" y="110"/>
                </a:cubicBezTo>
                <a:cubicBezTo>
                  <a:pt x="204" y="112"/>
                  <a:pt x="209" y="114"/>
                  <a:pt x="213" y="116"/>
                </a:cubicBezTo>
                <a:cubicBezTo>
                  <a:pt x="222" y="120"/>
                  <a:pt x="230" y="124"/>
                  <a:pt x="238" y="129"/>
                </a:cubicBezTo>
                <a:cubicBezTo>
                  <a:pt x="238" y="130"/>
                  <a:pt x="238" y="130"/>
                  <a:pt x="239" y="130"/>
                </a:cubicBezTo>
                <a:cubicBezTo>
                  <a:pt x="239" y="131"/>
                  <a:pt x="240" y="131"/>
                  <a:pt x="239" y="132"/>
                </a:cubicBezTo>
                <a:cubicBezTo>
                  <a:pt x="239" y="133"/>
                  <a:pt x="238" y="133"/>
                  <a:pt x="238" y="133"/>
                </a:cubicBezTo>
                <a:cubicBezTo>
                  <a:pt x="237" y="133"/>
                  <a:pt x="236" y="133"/>
                  <a:pt x="236" y="133"/>
                </a:cubicBezTo>
                <a:cubicBezTo>
                  <a:pt x="234" y="133"/>
                  <a:pt x="233" y="132"/>
                  <a:pt x="232" y="132"/>
                </a:cubicBezTo>
                <a:cubicBezTo>
                  <a:pt x="232" y="132"/>
                  <a:pt x="232" y="132"/>
                  <a:pt x="232" y="132"/>
                </a:cubicBezTo>
                <a:cubicBezTo>
                  <a:pt x="230" y="133"/>
                  <a:pt x="229" y="133"/>
                  <a:pt x="228" y="132"/>
                </a:cubicBezTo>
                <a:cubicBezTo>
                  <a:pt x="228" y="131"/>
                  <a:pt x="227" y="131"/>
                  <a:pt x="227" y="131"/>
                </a:cubicBezTo>
                <a:cubicBezTo>
                  <a:pt x="226" y="130"/>
                  <a:pt x="225" y="129"/>
                  <a:pt x="224" y="129"/>
                </a:cubicBezTo>
                <a:cubicBezTo>
                  <a:pt x="222" y="128"/>
                  <a:pt x="220" y="127"/>
                  <a:pt x="218" y="126"/>
                </a:cubicBezTo>
                <a:cubicBezTo>
                  <a:pt x="213" y="123"/>
                  <a:pt x="208" y="121"/>
                  <a:pt x="203" y="120"/>
                </a:cubicBezTo>
                <a:cubicBezTo>
                  <a:pt x="198" y="118"/>
                  <a:pt x="193" y="116"/>
                  <a:pt x="189" y="113"/>
                </a:cubicBezTo>
                <a:cubicBezTo>
                  <a:pt x="187" y="112"/>
                  <a:pt x="185" y="111"/>
                  <a:pt x="183" y="110"/>
                </a:cubicBezTo>
                <a:cubicBezTo>
                  <a:pt x="180" y="109"/>
                  <a:pt x="177" y="108"/>
                  <a:pt x="174" y="107"/>
                </a:cubicBezTo>
                <a:cubicBezTo>
                  <a:pt x="172" y="106"/>
                  <a:pt x="170" y="106"/>
                  <a:pt x="168" y="105"/>
                </a:cubicBezTo>
                <a:cubicBezTo>
                  <a:pt x="168" y="105"/>
                  <a:pt x="167" y="105"/>
                  <a:pt x="167" y="105"/>
                </a:cubicBezTo>
                <a:cubicBezTo>
                  <a:pt x="167" y="107"/>
                  <a:pt x="167" y="108"/>
                  <a:pt x="168" y="110"/>
                </a:cubicBezTo>
                <a:cubicBezTo>
                  <a:pt x="169" y="111"/>
                  <a:pt x="169" y="111"/>
                  <a:pt x="168" y="112"/>
                </a:cubicBezTo>
                <a:cubicBezTo>
                  <a:pt x="168" y="113"/>
                  <a:pt x="167" y="113"/>
                  <a:pt x="166" y="113"/>
                </a:cubicBezTo>
                <a:cubicBezTo>
                  <a:pt x="166" y="113"/>
                  <a:pt x="165" y="112"/>
                  <a:pt x="165" y="111"/>
                </a:cubicBezTo>
                <a:cubicBezTo>
                  <a:pt x="165" y="110"/>
                  <a:pt x="165" y="109"/>
                  <a:pt x="165" y="108"/>
                </a:cubicBezTo>
                <a:cubicBezTo>
                  <a:pt x="165" y="107"/>
                  <a:pt x="165" y="107"/>
                  <a:pt x="165" y="106"/>
                </a:cubicBezTo>
                <a:cubicBezTo>
                  <a:pt x="165" y="104"/>
                  <a:pt x="165" y="103"/>
                  <a:pt x="163" y="103"/>
                </a:cubicBezTo>
                <a:cubicBezTo>
                  <a:pt x="162" y="103"/>
                  <a:pt x="161" y="102"/>
                  <a:pt x="160" y="102"/>
                </a:cubicBezTo>
                <a:cubicBezTo>
                  <a:pt x="160" y="102"/>
                  <a:pt x="160" y="102"/>
                  <a:pt x="159" y="102"/>
                </a:cubicBezTo>
                <a:cubicBezTo>
                  <a:pt x="160" y="105"/>
                  <a:pt x="160" y="109"/>
                  <a:pt x="161" y="112"/>
                </a:cubicBezTo>
                <a:cubicBezTo>
                  <a:pt x="162" y="113"/>
                  <a:pt x="162" y="114"/>
                  <a:pt x="161" y="114"/>
                </a:cubicBezTo>
                <a:cubicBezTo>
                  <a:pt x="160" y="115"/>
                  <a:pt x="160" y="115"/>
                  <a:pt x="159" y="114"/>
                </a:cubicBezTo>
                <a:cubicBezTo>
                  <a:pt x="158" y="114"/>
                  <a:pt x="158" y="113"/>
                  <a:pt x="158" y="113"/>
                </a:cubicBezTo>
                <a:cubicBezTo>
                  <a:pt x="158" y="112"/>
                  <a:pt x="158" y="111"/>
                  <a:pt x="158" y="111"/>
                </a:cubicBezTo>
                <a:cubicBezTo>
                  <a:pt x="158" y="107"/>
                  <a:pt x="158" y="104"/>
                  <a:pt x="157" y="101"/>
                </a:cubicBezTo>
                <a:cubicBezTo>
                  <a:pt x="157" y="100"/>
                  <a:pt x="157" y="100"/>
                  <a:pt x="157" y="100"/>
                </a:cubicBezTo>
                <a:cubicBezTo>
                  <a:pt x="156" y="100"/>
                  <a:pt x="155" y="101"/>
                  <a:pt x="154" y="101"/>
                </a:cubicBezTo>
                <a:cubicBezTo>
                  <a:pt x="154" y="101"/>
                  <a:pt x="154" y="100"/>
                  <a:pt x="153" y="100"/>
                </a:cubicBezTo>
                <a:cubicBezTo>
                  <a:pt x="150" y="102"/>
                  <a:pt x="147" y="104"/>
                  <a:pt x="144" y="107"/>
                </a:cubicBezTo>
                <a:cubicBezTo>
                  <a:pt x="145" y="107"/>
                  <a:pt x="145" y="107"/>
                  <a:pt x="145" y="107"/>
                </a:cubicBezTo>
                <a:close/>
                <a:moveTo>
                  <a:pt x="117" y="96"/>
                </a:moveTo>
                <a:cubicBezTo>
                  <a:pt x="124" y="91"/>
                  <a:pt x="131" y="86"/>
                  <a:pt x="138" y="81"/>
                </a:cubicBezTo>
                <a:cubicBezTo>
                  <a:pt x="141" y="78"/>
                  <a:pt x="144" y="75"/>
                  <a:pt x="147" y="73"/>
                </a:cubicBezTo>
                <a:cubicBezTo>
                  <a:pt x="152" y="69"/>
                  <a:pt x="156" y="65"/>
                  <a:pt x="160" y="60"/>
                </a:cubicBezTo>
                <a:cubicBezTo>
                  <a:pt x="166" y="54"/>
                  <a:pt x="171" y="47"/>
                  <a:pt x="175" y="40"/>
                </a:cubicBezTo>
                <a:cubicBezTo>
                  <a:pt x="178" y="36"/>
                  <a:pt x="179" y="32"/>
                  <a:pt x="180" y="28"/>
                </a:cubicBezTo>
                <a:cubicBezTo>
                  <a:pt x="181" y="21"/>
                  <a:pt x="179" y="16"/>
                  <a:pt x="175" y="12"/>
                </a:cubicBezTo>
                <a:cubicBezTo>
                  <a:pt x="172" y="10"/>
                  <a:pt x="169" y="8"/>
                  <a:pt x="166" y="7"/>
                </a:cubicBezTo>
                <a:cubicBezTo>
                  <a:pt x="157" y="4"/>
                  <a:pt x="147" y="3"/>
                  <a:pt x="138" y="3"/>
                </a:cubicBezTo>
                <a:cubicBezTo>
                  <a:pt x="133" y="4"/>
                  <a:pt x="129" y="4"/>
                  <a:pt x="124" y="5"/>
                </a:cubicBezTo>
                <a:cubicBezTo>
                  <a:pt x="119" y="6"/>
                  <a:pt x="113" y="7"/>
                  <a:pt x="107" y="9"/>
                </a:cubicBezTo>
                <a:cubicBezTo>
                  <a:pt x="98" y="12"/>
                  <a:pt x="89" y="16"/>
                  <a:pt x="80" y="20"/>
                </a:cubicBezTo>
                <a:cubicBezTo>
                  <a:pt x="80" y="20"/>
                  <a:pt x="80" y="20"/>
                  <a:pt x="79" y="20"/>
                </a:cubicBezTo>
                <a:cubicBezTo>
                  <a:pt x="80" y="20"/>
                  <a:pt x="80" y="20"/>
                  <a:pt x="80" y="20"/>
                </a:cubicBezTo>
                <a:cubicBezTo>
                  <a:pt x="80" y="20"/>
                  <a:pt x="80" y="20"/>
                  <a:pt x="80" y="20"/>
                </a:cubicBezTo>
                <a:cubicBezTo>
                  <a:pt x="93" y="14"/>
                  <a:pt x="106" y="10"/>
                  <a:pt x="120" y="8"/>
                </a:cubicBezTo>
                <a:cubicBezTo>
                  <a:pt x="125" y="7"/>
                  <a:pt x="130" y="6"/>
                  <a:pt x="136" y="6"/>
                </a:cubicBezTo>
                <a:cubicBezTo>
                  <a:pt x="138" y="6"/>
                  <a:pt x="141" y="6"/>
                  <a:pt x="143" y="7"/>
                </a:cubicBezTo>
                <a:cubicBezTo>
                  <a:pt x="148" y="7"/>
                  <a:pt x="153" y="8"/>
                  <a:pt x="157" y="9"/>
                </a:cubicBezTo>
                <a:cubicBezTo>
                  <a:pt x="163" y="11"/>
                  <a:pt x="167" y="15"/>
                  <a:pt x="170" y="20"/>
                </a:cubicBezTo>
                <a:cubicBezTo>
                  <a:pt x="172" y="23"/>
                  <a:pt x="173" y="26"/>
                  <a:pt x="173" y="29"/>
                </a:cubicBezTo>
                <a:cubicBezTo>
                  <a:pt x="172" y="35"/>
                  <a:pt x="171" y="40"/>
                  <a:pt x="169" y="45"/>
                </a:cubicBezTo>
                <a:cubicBezTo>
                  <a:pt x="164" y="54"/>
                  <a:pt x="159" y="61"/>
                  <a:pt x="151" y="66"/>
                </a:cubicBezTo>
                <a:cubicBezTo>
                  <a:pt x="139" y="76"/>
                  <a:pt x="127" y="85"/>
                  <a:pt x="114" y="93"/>
                </a:cubicBezTo>
                <a:cubicBezTo>
                  <a:pt x="109" y="97"/>
                  <a:pt x="103" y="100"/>
                  <a:pt x="97" y="103"/>
                </a:cubicBezTo>
                <a:cubicBezTo>
                  <a:pt x="94" y="105"/>
                  <a:pt x="91" y="107"/>
                  <a:pt x="88" y="108"/>
                </a:cubicBezTo>
                <a:cubicBezTo>
                  <a:pt x="82" y="111"/>
                  <a:pt x="76" y="114"/>
                  <a:pt x="70" y="116"/>
                </a:cubicBezTo>
                <a:cubicBezTo>
                  <a:pt x="62" y="120"/>
                  <a:pt x="54" y="124"/>
                  <a:pt x="45" y="126"/>
                </a:cubicBezTo>
                <a:cubicBezTo>
                  <a:pt x="42" y="127"/>
                  <a:pt x="39" y="127"/>
                  <a:pt x="36" y="128"/>
                </a:cubicBezTo>
                <a:cubicBezTo>
                  <a:pt x="35" y="128"/>
                  <a:pt x="34" y="128"/>
                  <a:pt x="33" y="128"/>
                </a:cubicBezTo>
                <a:cubicBezTo>
                  <a:pt x="33" y="128"/>
                  <a:pt x="34" y="128"/>
                  <a:pt x="34" y="128"/>
                </a:cubicBezTo>
                <a:cubicBezTo>
                  <a:pt x="38" y="128"/>
                  <a:pt x="43" y="128"/>
                  <a:pt x="47" y="127"/>
                </a:cubicBezTo>
                <a:cubicBezTo>
                  <a:pt x="58" y="125"/>
                  <a:pt x="68" y="122"/>
                  <a:pt x="78" y="117"/>
                </a:cubicBezTo>
                <a:cubicBezTo>
                  <a:pt x="85" y="114"/>
                  <a:pt x="92" y="110"/>
                  <a:pt x="98" y="106"/>
                </a:cubicBezTo>
                <a:cubicBezTo>
                  <a:pt x="99" y="106"/>
                  <a:pt x="99" y="106"/>
                  <a:pt x="99" y="105"/>
                </a:cubicBezTo>
                <a:cubicBezTo>
                  <a:pt x="100" y="105"/>
                  <a:pt x="100" y="104"/>
                  <a:pt x="101" y="104"/>
                </a:cubicBezTo>
                <a:cubicBezTo>
                  <a:pt x="102" y="104"/>
                  <a:pt x="103" y="104"/>
                  <a:pt x="103" y="104"/>
                </a:cubicBezTo>
                <a:cubicBezTo>
                  <a:pt x="104" y="103"/>
                  <a:pt x="105" y="103"/>
                  <a:pt x="107" y="102"/>
                </a:cubicBezTo>
                <a:cubicBezTo>
                  <a:pt x="109" y="101"/>
                  <a:pt x="111" y="99"/>
                  <a:pt x="113" y="98"/>
                </a:cubicBezTo>
                <a:cubicBezTo>
                  <a:pt x="113" y="96"/>
                  <a:pt x="115" y="95"/>
                  <a:pt x="117" y="96"/>
                </a:cubicBezTo>
                <a:close/>
                <a:moveTo>
                  <a:pt x="137" y="145"/>
                </a:moveTo>
                <a:cubicBezTo>
                  <a:pt x="136" y="147"/>
                  <a:pt x="135" y="150"/>
                  <a:pt x="135" y="152"/>
                </a:cubicBezTo>
                <a:cubicBezTo>
                  <a:pt x="134" y="153"/>
                  <a:pt x="134" y="154"/>
                  <a:pt x="134" y="155"/>
                </a:cubicBezTo>
                <a:cubicBezTo>
                  <a:pt x="134" y="156"/>
                  <a:pt x="134" y="156"/>
                  <a:pt x="133" y="157"/>
                </a:cubicBezTo>
                <a:cubicBezTo>
                  <a:pt x="133" y="157"/>
                  <a:pt x="132" y="157"/>
                  <a:pt x="132" y="157"/>
                </a:cubicBezTo>
                <a:cubicBezTo>
                  <a:pt x="131" y="156"/>
                  <a:pt x="131" y="155"/>
                  <a:pt x="131" y="155"/>
                </a:cubicBezTo>
                <a:cubicBezTo>
                  <a:pt x="132" y="154"/>
                  <a:pt x="132" y="154"/>
                  <a:pt x="132" y="154"/>
                </a:cubicBezTo>
                <a:cubicBezTo>
                  <a:pt x="134" y="151"/>
                  <a:pt x="135" y="148"/>
                  <a:pt x="136" y="145"/>
                </a:cubicBezTo>
                <a:cubicBezTo>
                  <a:pt x="136" y="145"/>
                  <a:pt x="136" y="144"/>
                  <a:pt x="136" y="144"/>
                </a:cubicBezTo>
                <a:cubicBezTo>
                  <a:pt x="134" y="143"/>
                  <a:pt x="132" y="142"/>
                  <a:pt x="130" y="140"/>
                </a:cubicBezTo>
                <a:cubicBezTo>
                  <a:pt x="129" y="142"/>
                  <a:pt x="128" y="143"/>
                  <a:pt x="128" y="145"/>
                </a:cubicBezTo>
                <a:cubicBezTo>
                  <a:pt x="127" y="146"/>
                  <a:pt x="127" y="147"/>
                  <a:pt x="127" y="149"/>
                </a:cubicBezTo>
                <a:cubicBezTo>
                  <a:pt x="127" y="150"/>
                  <a:pt x="127" y="150"/>
                  <a:pt x="126" y="150"/>
                </a:cubicBezTo>
                <a:cubicBezTo>
                  <a:pt x="126" y="151"/>
                  <a:pt x="125" y="150"/>
                  <a:pt x="125" y="150"/>
                </a:cubicBezTo>
                <a:cubicBezTo>
                  <a:pt x="124" y="150"/>
                  <a:pt x="124" y="149"/>
                  <a:pt x="124" y="149"/>
                </a:cubicBezTo>
                <a:cubicBezTo>
                  <a:pt x="124" y="148"/>
                  <a:pt x="125" y="147"/>
                  <a:pt x="125" y="147"/>
                </a:cubicBezTo>
                <a:cubicBezTo>
                  <a:pt x="126" y="144"/>
                  <a:pt x="127" y="142"/>
                  <a:pt x="128" y="140"/>
                </a:cubicBezTo>
                <a:cubicBezTo>
                  <a:pt x="127" y="139"/>
                  <a:pt x="122" y="136"/>
                  <a:pt x="121" y="136"/>
                </a:cubicBezTo>
                <a:cubicBezTo>
                  <a:pt x="121" y="137"/>
                  <a:pt x="121" y="137"/>
                  <a:pt x="121" y="138"/>
                </a:cubicBezTo>
                <a:cubicBezTo>
                  <a:pt x="120" y="140"/>
                  <a:pt x="120" y="142"/>
                  <a:pt x="119" y="144"/>
                </a:cubicBezTo>
                <a:cubicBezTo>
                  <a:pt x="119" y="145"/>
                  <a:pt x="119" y="145"/>
                  <a:pt x="120" y="146"/>
                </a:cubicBezTo>
                <a:cubicBezTo>
                  <a:pt x="120" y="147"/>
                  <a:pt x="120" y="148"/>
                  <a:pt x="119" y="149"/>
                </a:cubicBezTo>
                <a:cubicBezTo>
                  <a:pt x="119" y="149"/>
                  <a:pt x="119" y="150"/>
                  <a:pt x="119" y="150"/>
                </a:cubicBezTo>
                <a:cubicBezTo>
                  <a:pt x="124" y="153"/>
                  <a:pt x="128" y="157"/>
                  <a:pt x="134" y="160"/>
                </a:cubicBezTo>
                <a:cubicBezTo>
                  <a:pt x="141" y="163"/>
                  <a:pt x="148" y="166"/>
                  <a:pt x="155" y="168"/>
                </a:cubicBezTo>
                <a:cubicBezTo>
                  <a:pt x="161" y="171"/>
                  <a:pt x="168" y="173"/>
                  <a:pt x="175" y="173"/>
                </a:cubicBezTo>
                <a:cubicBezTo>
                  <a:pt x="177" y="173"/>
                  <a:pt x="178" y="174"/>
                  <a:pt x="180" y="174"/>
                </a:cubicBezTo>
                <a:cubicBezTo>
                  <a:pt x="179" y="172"/>
                  <a:pt x="180" y="171"/>
                  <a:pt x="180" y="170"/>
                </a:cubicBezTo>
                <a:cubicBezTo>
                  <a:pt x="181" y="170"/>
                  <a:pt x="181" y="169"/>
                  <a:pt x="182" y="168"/>
                </a:cubicBezTo>
                <a:cubicBezTo>
                  <a:pt x="183" y="166"/>
                  <a:pt x="183" y="165"/>
                  <a:pt x="183" y="163"/>
                </a:cubicBezTo>
                <a:cubicBezTo>
                  <a:pt x="183" y="163"/>
                  <a:pt x="183" y="162"/>
                  <a:pt x="183" y="162"/>
                </a:cubicBezTo>
                <a:cubicBezTo>
                  <a:pt x="182" y="162"/>
                  <a:pt x="181" y="163"/>
                  <a:pt x="180" y="163"/>
                </a:cubicBezTo>
                <a:cubicBezTo>
                  <a:pt x="178" y="165"/>
                  <a:pt x="176" y="166"/>
                  <a:pt x="173" y="168"/>
                </a:cubicBezTo>
                <a:cubicBezTo>
                  <a:pt x="173" y="168"/>
                  <a:pt x="172" y="168"/>
                  <a:pt x="172" y="169"/>
                </a:cubicBezTo>
                <a:cubicBezTo>
                  <a:pt x="171" y="169"/>
                  <a:pt x="171" y="169"/>
                  <a:pt x="170" y="169"/>
                </a:cubicBezTo>
                <a:cubicBezTo>
                  <a:pt x="169" y="168"/>
                  <a:pt x="169" y="167"/>
                  <a:pt x="169" y="167"/>
                </a:cubicBezTo>
                <a:cubicBezTo>
                  <a:pt x="169" y="166"/>
                  <a:pt x="170" y="166"/>
                  <a:pt x="170" y="166"/>
                </a:cubicBezTo>
                <a:cubicBezTo>
                  <a:pt x="170" y="164"/>
                  <a:pt x="171" y="162"/>
                  <a:pt x="172" y="161"/>
                </a:cubicBezTo>
                <a:cubicBezTo>
                  <a:pt x="172" y="159"/>
                  <a:pt x="173" y="158"/>
                  <a:pt x="173" y="156"/>
                </a:cubicBezTo>
                <a:cubicBezTo>
                  <a:pt x="164" y="155"/>
                  <a:pt x="156" y="152"/>
                  <a:pt x="148" y="149"/>
                </a:cubicBezTo>
                <a:cubicBezTo>
                  <a:pt x="149" y="152"/>
                  <a:pt x="148" y="154"/>
                  <a:pt x="148" y="156"/>
                </a:cubicBezTo>
                <a:cubicBezTo>
                  <a:pt x="147" y="158"/>
                  <a:pt x="147" y="159"/>
                  <a:pt x="147" y="161"/>
                </a:cubicBezTo>
                <a:cubicBezTo>
                  <a:pt x="148" y="161"/>
                  <a:pt x="147" y="162"/>
                  <a:pt x="146" y="162"/>
                </a:cubicBezTo>
                <a:cubicBezTo>
                  <a:pt x="145" y="162"/>
                  <a:pt x="144" y="162"/>
                  <a:pt x="144" y="161"/>
                </a:cubicBezTo>
                <a:cubicBezTo>
                  <a:pt x="144" y="160"/>
                  <a:pt x="144" y="160"/>
                  <a:pt x="144" y="159"/>
                </a:cubicBezTo>
                <a:cubicBezTo>
                  <a:pt x="144" y="159"/>
                  <a:pt x="145" y="158"/>
                  <a:pt x="145" y="158"/>
                </a:cubicBezTo>
                <a:cubicBezTo>
                  <a:pt x="145" y="156"/>
                  <a:pt x="146" y="155"/>
                  <a:pt x="146" y="153"/>
                </a:cubicBezTo>
                <a:cubicBezTo>
                  <a:pt x="147" y="152"/>
                  <a:pt x="147" y="150"/>
                  <a:pt x="146" y="149"/>
                </a:cubicBezTo>
                <a:cubicBezTo>
                  <a:pt x="145" y="149"/>
                  <a:pt x="145" y="149"/>
                  <a:pt x="144" y="150"/>
                </a:cubicBezTo>
                <a:cubicBezTo>
                  <a:pt x="144" y="151"/>
                  <a:pt x="143" y="151"/>
                  <a:pt x="143" y="151"/>
                </a:cubicBezTo>
                <a:cubicBezTo>
                  <a:pt x="142" y="150"/>
                  <a:pt x="141" y="150"/>
                  <a:pt x="141" y="149"/>
                </a:cubicBezTo>
                <a:cubicBezTo>
                  <a:pt x="141" y="148"/>
                  <a:pt x="142" y="148"/>
                  <a:pt x="143" y="148"/>
                </a:cubicBezTo>
                <a:cubicBezTo>
                  <a:pt x="143" y="147"/>
                  <a:pt x="143" y="147"/>
                  <a:pt x="143" y="147"/>
                </a:cubicBezTo>
                <a:cubicBezTo>
                  <a:pt x="141" y="146"/>
                  <a:pt x="139" y="146"/>
                  <a:pt x="137" y="145"/>
                </a:cubicBezTo>
                <a:close/>
                <a:moveTo>
                  <a:pt x="185" y="52"/>
                </a:moveTo>
                <a:cubicBezTo>
                  <a:pt x="185" y="51"/>
                  <a:pt x="185" y="51"/>
                  <a:pt x="185" y="51"/>
                </a:cubicBezTo>
                <a:cubicBezTo>
                  <a:pt x="185" y="46"/>
                  <a:pt x="183" y="42"/>
                  <a:pt x="182" y="38"/>
                </a:cubicBezTo>
                <a:cubicBezTo>
                  <a:pt x="182" y="37"/>
                  <a:pt x="182" y="36"/>
                  <a:pt x="182" y="35"/>
                </a:cubicBezTo>
                <a:cubicBezTo>
                  <a:pt x="181" y="34"/>
                  <a:pt x="183" y="33"/>
                  <a:pt x="184" y="34"/>
                </a:cubicBezTo>
                <a:cubicBezTo>
                  <a:pt x="184" y="34"/>
                  <a:pt x="185" y="34"/>
                  <a:pt x="185" y="34"/>
                </a:cubicBezTo>
                <a:cubicBezTo>
                  <a:pt x="185" y="32"/>
                  <a:pt x="183" y="31"/>
                  <a:pt x="183" y="29"/>
                </a:cubicBezTo>
                <a:cubicBezTo>
                  <a:pt x="182" y="30"/>
                  <a:pt x="182" y="30"/>
                  <a:pt x="182" y="30"/>
                </a:cubicBezTo>
                <a:cubicBezTo>
                  <a:pt x="182" y="33"/>
                  <a:pt x="181" y="35"/>
                  <a:pt x="179" y="38"/>
                </a:cubicBezTo>
                <a:cubicBezTo>
                  <a:pt x="176" y="45"/>
                  <a:pt x="172" y="52"/>
                  <a:pt x="167" y="58"/>
                </a:cubicBezTo>
                <a:cubicBezTo>
                  <a:pt x="162" y="62"/>
                  <a:pt x="158" y="67"/>
                  <a:pt x="153" y="71"/>
                </a:cubicBezTo>
                <a:cubicBezTo>
                  <a:pt x="148" y="75"/>
                  <a:pt x="143" y="80"/>
                  <a:pt x="138" y="85"/>
                </a:cubicBezTo>
                <a:cubicBezTo>
                  <a:pt x="137" y="85"/>
                  <a:pt x="137" y="85"/>
                  <a:pt x="137" y="86"/>
                </a:cubicBezTo>
                <a:cubicBezTo>
                  <a:pt x="137" y="87"/>
                  <a:pt x="137" y="88"/>
                  <a:pt x="137" y="89"/>
                </a:cubicBezTo>
                <a:cubicBezTo>
                  <a:pt x="139" y="91"/>
                  <a:pt x="141" y="94"/>
                  <a:pt x="143" y="96"/>
                </a:cubicBezTo>
                <a:cubicBezTo>
                  <a:pt x="144" y="98"/>
                  <a:pt x="145" y="98"/>
                  <a:pt x="147" y="96"/>
                </a:cubicBezTo>
                <a:cubicBezTo>
                  <a:pt x="150" y="94"/>
                  <a:pt x="152" y="92"/>
                  <a:pt x="155" y="89"/>
                </a:cubicBezTo>
                <a:cubicBezTo>
                  <a:pt x="155" y="89"/>
                  <a:pt x="155" y="89"/>
                  <a:pt x="155" y="89"/>
                </a:cubicBezTo>
                <a:cubicBezTo>
                  <a:pt x="155" y="89"/>
                  <a:pt x="154" y="88"/>
                  <a:pt x="154" y="88"/>
                </a:cubicBezTo>
                <a:cubicBezTo>
                  <a:pt x="152" y="87"/>
                  <a:pt x="151" y="86"/>
                  <a:pt x="149" y="85"/>
                </a:cubicBezTo>
                <a:cubicBezTo>
                  <a:pt x="149" y="84"/>
                  <a:pt x="148" y="84"/>
                  <a:pt x="148" y="85"/>
                </a:cubicBezTo>
                <a:cubicBezTo>
                  <a:pt x="148" y="85"/>
                  <a:pt x="148" y="85"/>
                  <a:pt x="147" y="85"/>
                </a:cubicBezTo>
                <a:cubicBezTo>
                  <a:pt x="146" y="85"/>
                  <a:pt x="146" y="84"/>
                  <a:pt x="146" y="83"/>
                </a:cubicBezTo>
                <a:cubicBezTo>
                  <a:pt x="146" y="82"/>
                  <a:pt x="147" y="81"/>
                  <a:pt x="148" y="81"/>
                </a:cubicBezTo>
                <a:cubicBezTo>
                  <a:pt x="148" y="81"/>
                  <a:pt x="149" y="82"/>
                  <a:pt x="149" y="82"/>
                </a:cubicBezTo>
                <a:cubicBezTo>
                  <a:pt x="151" y="84"/>
                  <a:pt x="153" y="85"/>
                  <a:pt x="155" y="86"/>
                </a:cubicBezTo>
                <a:cubicBezTo>
                  <a:pt x="157" y="87"/>
                  <a:pt x="157" y="87"/>
                  <a:pt x="159" y="86"/>
                </a:cubicBezTo>
                <a:cubicBezTo>
                  <a:pt x="161" y="84"/>
                  <a:pt x="163" y="81"/>
                  <a:pt x="166" y="79"/>
                </a:cubicBezTo>
                <a:cubicBezTo>
                  <a:pt x="166" y="79"/>
                  <a:pt x="166" y="79"/>
                  <a:pt x="166" y="79"/>
                </a:cubicBezTo>
                <a:cubicBezTo>
                  <a:pt x="166" y="78"/>
                  <a:pt x="165" y="78"/>
                  <a:pt x="165" y="77"/>
                </a:cubicBezTo>
                <a:cubicBezTo>
                  <a:pt x="163" y="75"/>
                  <a:pt x="162" y="74"/>
                  <a:pt x="160" y="72"/>
                </a:cubicBezTo>
                <a:cubicBezTo>
                  <a:pt x="159" y="71"/>
                  <a:pt x="159" y="71"/>
                  <a:pt x="158" y="71"/>
                </a:cubicBezTo>
                <a:cubicBezTo>
                  <a:pt x="157" y="70"/>
                  <a:pt x="157" y="69"/>
                  <a:pt x="158" y="67"/>
                </a:cubicBezTo>
                <a:cubicBezTo>
                  <a:pt x="159" y="66"/>
                  <a:pt x="160" y="66"/>
                  <a:pt x="161" y="66"/>
                </a:cubicBezTo>
                <a:cubicBezTo>
                  <a:pt x="162" y="66"/>
                  <a:pt x="162" y="67"/>
                  <a:pt x="162" y="68"/>
                </a:cubicBezTo>
                <a:cubicBezTo>
                  <a:pt x="162" y="68"/>
                  <a:pt x="162" y="69"/>
                  <a:pt x="163" y="70"/>
                </a:cubicBezTo>
                <a:cubicBezTo>
                  <a:pt x="163" y="70"/>
                  <a:pt x="163" y="71"/>
                  <a:pt x="163" y="71"/>
                </a:cubicBezTo>
                <a:cubicBezTo>
                  <a:pt x="164" y="72"/>
                  <a:pt x="165" y="74"/>
                  <a:pt x="166" y="75"/>
                </a:cubicBezTo>
                <a:cubicBezTo>
                  <a:pt x="167" y="75"/>
                  <a:pt x="167" y="75"/>
                  <a:pt x="167" y="76"/>
                </a:cubicBezTo>
                <a:cubicBezTo>
                  <a:pt x="167" y="74"/>
                  <a:pt x="167" y="72"/>
                  <a:pt x="167" y="70"/>
                </a:cubicBezTo>
                <a:cubicBezTo>
                  <a:pt x="167" y="69"/>
                  <a:pt x="166" y="68"/>
                  <a:pt x="166" y="66"/>
                </a:cubicBezTo>
                <a:cubicBezTo>
                  <a:pt x="166" y="65"/>
                  <a:pt x="167" y="64"/>
                  <a:pt x="169" y="64"/>
                </a:cubicBezTo>
                <a:cubicBezTo>
                  <a:pt x="169" y="65"/>
                  <a:pt x="169" y="65"/>
                  <a:pt x="170" y="65"/>
                </a:cubicBezTo>
                <a:cubicBezTo>
                  <a:pt x="171" y="66"/>
                  <a:pt x="171" y="67"/>
                  <a:pt x="172" y="68"/>
                </a:cubicBezTo>
                <a:cubicBezTo>
                  <a:pt x="173" y="68"/>
                  <a:pt x="173" y="68"/>
                  <a:pt x="173" y="69"/>
                </a:cubicBezTo>
                <a:cubicBezTo>
                  <a:pt x="173" y="68"/>
                  <a:pt x="173" y="68"/>
                  <a:pt x="173" y="68"/>
                </a:cubicBezTo>
                <a:cubicBezTo>
                  <a:pt x="173" y="65"/>
                  <a:pt x="173" y="63"/>
                  <a:pt x="172" y="60"/>
                </a:cubicBezTo>
                <a:cubicBezTo>
                  <a:pt x="172" y="59"/>
                  <a:pt x="172" y="59"/>
                  <a:pt x="172" y="58"/>
                </a:cubicBezTo>
                <a:cubicBezTo>
                  <a:pt x="172" y="57"/>
                  <a:pt x="172" y="56"/>
                  <a:pt x="173" y="56"/>
                </a:cubicBezTo>
                <a:cubicBezTo>
                  <a:pt x="174" y="56"/>
                  <a:pt x="175" y="56"/>
                  <a:pt x="175" y="56"/>
                </a:cubicBezTo>
                <a:cubicBezTo>
                  <a:pt x="176" y="57"/>
                  <a:pt x="176" y="57"/>
                  <a:pt x="177" y="58"/>
                </a:cubicBezTo>
                <a:cubicBezTo>
                  <a:pt x="178" y="59"/>
                  <a:pt x="178" y="60"/>
                  <a:pt x="179" y="61"/>
                </a:cubicBezTo>
                <a:cubicBezTo>
                  <a:pt x="179" y="60"/>
                  <a:pt x="179" y="60"/>
                  <a:pt x="179" y="59"/>
                </a:cubicBezTo>
                <a:cubicBezTo>
                  <a:pt x="179" y="57"/>
                  <a:pt x="178" y="54"/>
                  <a:pt x="178" y="51"/>
                </a:cubicBezTo>
                <a:cubicBezTo>
                  <a:pt x="178" y="50"/>
                  <a:pt x="177" y="48"/>
                  <a:pt x="177" y="47"/>
                </a:cubicBezTo>
                <a:cubicBezTo>
                  <a:pt x="177" y="46"/>
                  <a:pt x="177" y="45"/>
                  <a:pt x="178" y="45"/>
                </a:cubicBezTo>
                <a:cubicBezTo>
                  <a:pt x="178" y="44"/>
                  <a:pt x="179" y="45"/>
                  <a:pt x="180" y="45"/>
                </a:cubicBezTo>
                <a:cubicBezTo>
                  <a:pt x="180" y="45"/>
                  <a:pt x="180" y="45"/>
                  <a:pt x="180" y="45"/>
                </a:cubicBezTo>
                <a:cubicBezTo>
                  <a:pt x="182" y="47"/>
                  <a:pt x="183" y="49"/>
                  <a:pt x="185" y="51"/>
                </a:cubicBezTo>
                <a:cubicBezTo>
                  <a:pt x="185" y="51"/>
                  <a:pt x="185" y="51"/>
                  <a:pt x="185" y="52"/>
                </a:cubicBezTo>
                <a:close/>
                <a:moveTo>
                  <a:pt x="80" y="131"/>
                </a:moveTo>
                <a:cubicBezTo>
                  <a:pt x="80" y="131"/>
                  <a:pt x="80" y="131"/>
                  <a:pt x="80" y="131"/>
                </a:cubicBezTo>
                <a:cubicBezTo>
                  <a:pt x="80" y="130"/>
                  <a:pt x="80" y="129"/>
                  <a:pt x="80" y="128"/>
                </a:cubicBezTo>
                <a:cubicBezTo>
                  <a:pt x="80" y="126"/>
                  <a:pt x="80" y="125"/>
                  <a:pt x="80" y="123"/>
                </a:cubicBezTo>
                <a:cubicBezTo>
                  <a:pt x="80" y="122"/>
                  <a:pt x="80" y="122"/>
                  <a:pt x="80" y="121"/>
                </a:cubicBezTo>
                <a:cubicBezTo>
                  <a:pt x="80" y="119"/>
                  <a:pt x="81" y="119"/>
                  <a:pt x="83" y="119"/>
                </a:cubicBezTo>
                <a:cubicBezTo>
                  <a:pt x="83" y="119"/>
                  <a:pt x="83" y="119"/>
                  <a:pt x="83" y="120"/>
                </a:cubicBezTo>
                <a:cubicBezTo>
                  <a:pt x="85" y="121"/>
                  <a:pt x="86" y="122"/>
                  <a:pt x="88" y="123"/>
                </a:cubicBezTo>
                <a:cubicBezTo>
                  <a:pt x="89" y="124"/>
                  <a:pt x="90" y="124"/>
                  <a:pt x="91" y="125"/>
                </a:cubicBezTo>
                <a:cubicBezTo>
                  <a:pt x="92" y="126"/>
                  <a:pt x="93" y="126"/>
                  <a:pt x="95" y="126"/>
                </a:cubicBezTo>
                <a:cubicBezTo>
                  <a:pt x="100" y="123"/>
                  <a:pt x="106" y="120"/>
                  <a:pt x="111" y="117"/>
                </a:cubicBezTo>
                <a:cubicBezTo>
                  <a:pt x="111" y="117"/>
                  <a:pt x="112" y="117"/>
                  <a:pt x="112" y="117"/>
                </a:cubicBezTo>
                <a:cubicBezTo>
                  <a:pt x="112" y="116"/>
                  <a:pt x="111" y="116"/>
                  <a:pt x="111" y="116"/>
                </a:cubicBezTo>
                <a:cubicBezTo>
                  <a:pt x="108" y="114"/>
                  <a:pt x="105" y="111"/>
                  <a:pt x="103" y="109"/>
                </a:cubicBezTo>
                <a:cubicBezTo>
                  <a:pt x="102" y="108"/>
                  <a:pt x="102" y="108"/>
                  <a:pt x="101" y="108"/>
                </a:cubicBezTo>
                <a:cubicBezTo>
                  <a:pt x="96" y="111"/>
                  <a:pt x="91" y="113"/>
                  <a:pt x="86" y="116"/>
                </a:cubicBezTo>
                <a:cubicBezTo>
                  <a:pt x="81" y="118"/>
                  <a:pt x="77" y="121"/>
                  <a:pt x="72" y="123"/>
                </a:cubicBezTo>
                <a:cubicBezTo>
                  <a:pt x="71" y="123"/>
                  <a:pt x="71" y="123"/>
                  <a:pt x="70" y="123"/>
                </a:cubicBezTo>
                <a:cubicBezTo>
                  <a:pt x="73" y="126"/>
                  <a:pt x="76" y="129"/>
                  <a:pt x="80" y="131"/>
                </a:cubicBezTo>
                <a:close/>
                <a:moveTo>
                  <a:pt x="118" y="99"/>
                </a:moveTo>
                <a:cubicBezTo>
                  <a:pt x="118" y="99"/>
                  <a:pt x="118" y="99"/>
                  <a:pt x="118" y="99"/>
                </a:cubicBezTo>
                <a:cubicBezTo>
                  <a:pt x="120" y="101"/>
                  <a:pt x="122" y="103"/>
                  <a:pt x="125" y="105"/>
                </a:cubicBezTo>
                <a:cubicBezTo>
                  <a:pt x="125" y="106"/>
                  <a:pt x="126" y="106"/>
                  <a:pt x="127" y="106"/>
                </a:cubicBezTo>
                <a:cubicBezTo>
                  <a:pt x="128" y="106"/>
                  <a:pt x="129" y="107"/>
                  <a:pt x="129" y="108"/>
                </a:cubicBezTo>
                <a:cubicBezTo>
                  <a:pt x="134" y="105"/>
                  <a:pt x="139" y="103"/>
                  <a:pt x="143" y="99"/>
                </a:cubicBezTo>
                <a:cubicBezTo>
                  <a:pt x="143" y="99"/>
                  <a:pt x="142" y="99"/>
                  <a:pt x="142" y="98"/>
                </a:cubicBezTo>
                <a:cubicBezTo>
                  <a:pt x="140" y="95"/>
                  <a:pt x="138" y="92"/>
                  <a:pt x="135" y="89"/>
                </a:cubicBezTo>
                <a:cubicBezTo>
                  <a:pt x="135" y="89"/>
                  <a:pt x="134" y="88"/>
                  <a:pt x="134" y="88"/>
                </a:cubicBezTo>
                <a:cubicBezTo>
                  <a:pt x="128" y="91"/>
                  <a:pt x="123" y="95"/>
                  <a:pt x="118" y="99"/>
                </a:cubicBezTo>
                <a:close/>
                <a:moveTo>
                  <a:pt x="213" y="174"/>
                </a:moveTo>
                <a:cubicBezTo>
                  <a:pt x="214" y="172"/>
                  <a:pt x="215" y="169"/>
                  <a:pt x="215" y="166"/>
                </a:cubicBezTo>
                <a:cubicBezTo>
                  <a:pt x="214" y="167"/>
                  <a:pt x="214" y="167"/>
                  <a:pt x="213" y="167"/>
                </a:cubicBezTo>
                <a:cubicBezTo>
                  <a:pt x="211" y="169"/>
                  <a:pt x="209" y="171"/>
                  <a:pt x="207" y="173"/>
                </a:cubicBezTo>
                <a:cubicBezTo>
                  <a:pt x="206" y="174"/>
                  <a:pt x="206" y="174"/>
                  <a:pt x="205" y="174"/>
                </a:cubicBezTo>
                <a:cubicBezTo>
                  <a:pt x="204" y="175"/>
                  <a:pt x="203" y="174"/>
                  <a:pt x="203" y="173"/>
                </a:cubicBezTo>
                <a:cubicBezTo>
                  <a:pt x="203" y="172"/>
                  <a:pt x="203" y="172"/>
                  <a:pt x="203" y="171"/>
                </a:cubicBezTo>
                <a:cubicBezTo>
                  <a:pt x="203" y="170"/>
                  <a:pt x="203" y="168"/>
                  <a:pt x="204" y="167"/>
                </a:cubicBezTo>
                <a:cubicBezTo>
                  <a:pt x="204" y="166"/>
                  <a:pt x="204" y="166"/>
                  <a:pt x="204" y="165"/>
                </a:cubicBezTo>
                <a:cubicBezTo>
                  <a:pt x="203" y="166"/>
                  <a:pt x="202" y="166"/>
                  <a:pt x="202" y="166"/>
                </a:cubicBezTo>
                <a:cubicBezTo>
                  <a:pt x="200" y="168"/>
                  <a:pt x="197" y="170"/>
                  <a:pt x="195" y="172"/>
                </a:cubicBezTo>
                <a:cubicBezTo>
                  <a:pt x="195" y="172"/>
                  <a:pt x="194" y="172"/>
                  <a:pt x="194" y="173"/>
                </a:cubicBezTo>
                <a:cubicBezTo>
                  <a:pt x="193" y="173"/>
                  <a:pt x="192" y="173"/>
                  <a:pt x="192" y="173"/>
                </a:cubicBezTo>
                <a:cubicBezTo>
                  <a:pt x="191" y="172"/>
                  <a:pt x="191" y="172"/>
                  <a:pt x="191" y="171"/>
                </a:cubicBezTo>
                <a:cubicBezTo>
                  <a:pt x="191" y="171"/>
                  <a:pt x="192" y="170"/>
                  <a:pt x="192" y="170"/>
                </a:cubicBezTo>
                <a:cubicBezTo>
                  <a:pt x="193" y="168"/>
                  <a:pt x="193" y="166"/>
                  <a:pt x="194" y="164"/>
                </a:cubicBezTo>
                <a:cubicBezTo>
                  <a:pt x="194" y="164"/>
                  <a:pt x="194" y="164"/>
                  <a:pt x="194" y="163"/>
                </a:cubicBezTo>
                <a:cubicBezTo>
                  <a:pt x="192" y="164"/>
                  <a:pt x="190" y="163"/>
                  <a:pt x="190" y="161"/>
                </a:cubicBezTo>
                <a:cubicBezTo>
                  <a:pt x="190" y="161"/>
                  <a:pt x="190" y="161"/>
                  <a:pt x="190" y="160"/>
                </a:cubicBezTo>
                <a:cubicBezTo>
                  <a:pt x="188" y="160"/>
                  <a:pt x="187" y="160"/>
                  <a:pt x="185" y="159"/>
                </a:cubicBezTo>
                <a:cubicBezTo>
                  <a:pt x="186" y="161"/>
                  <a:pt x="186" y="163"/>
                  <a:pt x="186" y="165"/>
                </a:cubicBezTo>
                <a:cubicBezTo>
                  <a:pt x="186" y="166"/>
                  <a:pt x="185" y="167"/>
                  <a:pt x="185" y="169"/>
                </a:cubicBezTo>
                <a:cubicBezTo>
                  <a:pt x="185" y="169"/>
                  <a:pt x="185" y="169"/>
                  <a:pt x="185" y="170"/>
                </a:cubicBezTo>
                <a:cubicBezTo>
                  <a:pt x="186" y="172"/>
                  <a:pt x="186" y="172"/>
                  <a:pt x="185" y="174"/>
                </a:cubicBezTo>
                <a:cubicBezTo>
                  <a:pt x="185" y="174"/>
                  <a:pt x="185" y="174"/>
                  <a:pt x="185" y="174"/>
                </a:cubicBezTo>
                <a:cubicBezTo>
                  <a:pt x="194" y="175"/>
                  <a:pt x="204" y="175"/>
                  <a:pt x="213" y="174"/>
                </a:cubicBezTo>
                <a:close/>
                <a:moveTo>
                  <a:pt x="116" y="100"/>
                </a:moveTo>
                <a:cubicBezTo>
                  <a:pt x="112" y="102"/>
                  <a:pt x="108" y="104"/>
                  <a:pt x="104" y="107"/>
                </a:cubicBezTo>
                <a:cubicBezTo>
                  <a:pt x="105" y="108"/>
                  <a:pt x="106" y="109"/>
                  <a:pt x="107" y="110"/>
                </a:cubicBezTo>
                <a:cubicBezTo>
                  <a:pt x="108" y="111"/>
                  <a:pt x="109" y="111"/>
                  <a:pt x="110" y="112"/>
                </a:cubicBezTo>
                <a:cubicBezTo>
                  <a:pt x="111" y="113"/>
                  <a:pt x="112" y="114"/>
                  <a:pt x="113" y="113"/>
                </a:cubicBezTo>
                <a:cubicBezTo>
                  <a:pt x="114" y="113"/>
                  <a:pt x="115" y="113"/>
                  <a:pt x="115" y="114"/>
                </a:cubicBezTo>
                <a:cubicBezTo>
                  <a:pt x="115" y="114"/>
                  <a:pt x="115" y="114"/>
                  <a:pt x="116" y="115"/>
                </a:cubicBezTo>
                <a:cubicBezTo>
                  <a:pt x="119" y="113"/>
                  <a:pt x="123" y="112"/>
                  <a:pt x="126" y="110"/>
                </a:cubicBezTo>
                <a:cubicBezTo>
                  <a:pt x="123" y="106"/>
                  <a:pt x="120" y="103"/>
                  <a:pt x="116" y="100"/>
                </a:cubicBezTo>
                <a:close/>
                <a:moveTo>
                  <a:pt x="65" y="125"/>
                </a:moveTo>
                <a:cubicBezTo>
                  <a:pt x="59" y="127"/>
                  <a:pt x="54" y="129"/>
                  <a:pt x="48" y="130"/>
                </a:cubicBezTo>
                <a:cubicBezTo>
                  <a:pt x="52" y="133"/>
                  <a:pt x="55" y="136"/>
                  <a:pt x="59" y="139"/>
                </a:cubicBezTo>
                <a:cubicBezTo>
                  <a:pt x="59" y="138"/>
                  <a:pt x="59" y="137"/>
                  <a:pt x="59" y="136"/>
                </a:cubicBezTo>
                <a:cubicBezTo>
                  <a:pt x="59" y="135"/>
                  <a:pt x="59" y="133"/>
                  <a:pt x="59" y="132"/>
                </a:cubicBezTo>
                <a:cubicBezTo>
                  <a:pt x="59" y="130"/>
                  <a:pt x="60" y="129"/>
                  <a:pt x="62" y="130"/>
                </a:cubicBezTo>
                <a:cubicBezTo>
                  <a:pt x="62" y="131"/>
                  <a:pt x="63" y="132"/>
                  <a:pt x="64" y="132"/>
                </a:cubicBezTo>
                <a:cubicBezTo>
                  <a:pt x="64" y="133"/>
                  <a:pt x="65" y="134"/>
                  <a:pt x="66" y="135"/>
                </a:cubicBezTo>
                <a:cubicBezTo>
                  <a:pt x="67" y="135"/>
                  <a:pt x="67" y="135"/>
                  <a:pt x="68" y="135"/>
                </a:cubicBezTo>
                <a:cubicBezTo>
                  <a:pt x="69" y="135"/>
                  <a:pt x="70" y="135"/>
                  <a:pt x="71" y="137"/>
                </a:cubicBezTo>
                <a:cubicBezTo>
                  <a:pt x="71" y="137"/>
                  <a:pt x="71" y="137"/>
                  <a:pt x="71" y="137"/>
                </a:cubicBezTo>
                <a:cubicBezTo>
                  <a:pt x="74" y="136"/>
                  <a:pt x="76" y="135"/>
                  <a:pt x="78" y="134"/>
                </a:cubicBezTo>
                <a:cubicBezTo>
                  <a:pt x="76" y="132"/>
                  <a:pt x="74" y="131"/>
                  <a:pt x="72" y="129"/>
                </a:cubicBezTo>
                <a:cubicBezTo>
                  <a:pt x="71" y="128"/>
                  <a:pt x="70" y="128"/>
                  <a:pt x="69" y="127"/>
                </a:cubicBezTo>
                <a:cubicBezTo>
                  <a:pt x="69" y="127"/>
                  <a:pt x="68" y="127"/>
                  <a:pt x="67" y="127"/>
                </a:cubicBezTo>
                <a:cubicBezTo>
                  <a:pt x="66" y="127"/>
                  <a:pt x="66" y="126"/>
                  <a:pt x="65" y="125"/>
                </a:cubicBezTo>
                <a:close/>
                <a:moveTo>
                  <a:pt x="50" y="89"/>
                </a:moveTo>
                <a:cubicBezTo>
                  <a:pt x="50" y="89"/>
                  <a:pt x="50" y="89"/>
                  <a:pt x="50" y="89"/>
                </a:cubicBezTo>
                <a:cubicBezTo>
                  <a:pt x="51" y="89"/>
                  <a:pt x="51" y="89"/>
                  <a:pt x="52" y="89"/>
                </a:cubicBezTo>
                <a:cubicBezTo>
                  <a:pt x="59" y="84"/>
                  <a:pt x="67" y="80"/>
                  <a:pt x="75" y="76"/>
                </a:cubicBezTo>
                <a:cubicBezTo>
                  <a:pt x="89" y="68"/>
                  <a:pt x="103" y="60"/>
                  <a:pt x="116" y="52"/>
                </a:cubicBezTo>
                <a:cubicBezTo>
                  <a:pt x="127" y="46"/>
                  <a:pt x="137" y="38"/>
                  <a:pt x="147" y="31"/>
                </a:cubicBezTo>
                <a:cubicBezTo>
                  <a:pt x="147" y="31"/>
                  <a:pt x="147" y="31"/>
                  <a:pt x="147" y="31"/>
                </a:cubicBezTo>
                <a:cubicBezTo>
                  <a:pt x="147" y="31"/>
                  <a:pt x="147" y="31"/>
                  <a:pt x="146" y="31"/>
                </a:cubicBezTo>
                <a:cubicBezTo>
                  <a:pt x="143" y="33"/>
                  <a:pt x="139" y="36"/>
                  <a:pt x="136" y="38"/>
                </a:cubicBezTo>
                <a:cubicBezTo>
                  <a:pt x="125" y="44"/>
                  <a:pt x="115" y="51"/>
                  <a:pt x="104" y="58"/>
                </a:cubicBezTo>
                <a:cubicBezTo>
                  <a:pt x="99" y="60"/>
                  <a:pt x="95" y="63"/>
                  <a:pt x="90" y="66"/>
                </a:cubicBezTo>
                <a:cubicBezTo>
                  <a:pt x="85" y="69"/>
                  <a:pt x="79" y="72"/>
                  <a:pt x="73" y="76"/>
                </a:cubicBezTo>
                <a:cubicBezTo>
                  <a:pt x="70" y="77"/>
                  <a:pt x="67" y="79"/>
                  <a:pt x="64" y="81"/>
                </a:cubicBezTo>
                <a:cubicBezTo>
                  <a:pt x="60" y="83"/>
                  <a:pt x="56" y="85"/>
                  <a:pt x="53" y="88"/>
                </a:cubicBezTo>
                <a:cubicBezTo>
                  <a:pt x="52" y="88"/>
                  <a:pt x="51" y="89"/>
                  <a:pt x="50" y="89"/>
                </a:cubicBezTo>
                <a:close/>
                <a:moveTo>
                  <a:pt x="23" y="130"/>
                </a:moveTo>
                <a:cubicBezTo>
                  <a:pt x="23" y="130"/>
                  <a:pt x="23" y="130"/>
                  <a:pt x="23" y="130"/>
                </a:cubicBezTo>
                <a:cubicBezTo>
                  <a:pt x="23" y="130"/>
                  <a:pt x="24" y="130"/>
                  <a:pt x="24" y="131"/>
                </a:cubicBezTo>
                <a:cubicBezTo>
                  <a:pt x="27" y="133"/>
                  <a:pt x="29" y="135"/>
                  <a:pt x="31" y="138"/>
                </a:cubicBezTo>
                <a:cubicBezTo>
                  <a:pt x="33" y="140"/>
                  <a:pt x="35" y="141"/>
                  <a:pt x="36" y="142"/>
                </a:cubicBezTo>
                <a:cubicBezTo>
                  <a:pt x="37" y="143"/>
                  <a:pt x="38" y="143"/>
                  <a:pt x="39" y="144"/>
                </a:cubicBezTo>
                <a:cubicBezTo>
                  <a:pt x="41" y="144"/>
                  <a:pt x="43" y="144"/>
                  <a:pt x="45" y="144"/>
                </a:cubicBezTo>
                <a:cubicBezTo>
                  <a:pt x="45" y="144"/>
                  <a:pt x="45" y="144"/>
                  <a:pt x="45" y="144"/>
                </a:cubicBezTo>
                <a:cubicBezTo>
                  <a:pt x="45" y="143"/>
                  <a:pt x="45" y="143"/>
                  <a:pt x="44" y="142"/>
                </a:cubicBezTo>
                <a:cubicBezTo>
                  <a:pt x="41" y="140"/>
                  <a:pt x="38" y="137"/>
                  <a:pt x="36" y="134"/>
                </a:cubicBezTo>
                <a:cubicBezTo>
                  <a:pt x="35" y="134"/>
                  <a:pt x="34" y="133"/>
                  <a:pt x="33" y="132"/>
                </a:cubicBezTo>
                <a:cubicBezTo>
                  <a:pt x="32" y="131"/>
                  <a:pt x="31" y="131"/>
                  <a:pt x="30" y="131"/>
                </a:cubicBezTo>
                <a:cubicBezTo>
                  <a:pt x="30" y="131"/>
                  <a:pt x="29" y="131"/>
                  <a:pt x="29" y="131"/>
                </a:cubicBezTo>
                <a:cubicBezTo>
                  <a:pt x="28" y="131"/>
                  <a:pt x="28" y="130"/>
                  <a:pt x="28" y="130"/>
                </a:cubicBezTo>
                <a:cubicBezTo>
                  <a:pt x="26" y="130"/>
                  <a:pt x="25" y="130"/>
                  <a:pt x="23" y="130"/>
                </a:cubicBezTo>
                <a:close/>
                <a:moveTo>
                  <a:pt x="171" y="152"/>
                </a:moveTo>
                <a:cubicBezTo>
                  <a:pt x="171" y="152"/>
                  <a:pt x="171" y="152"/>
                  <a:pt x="172" y="152"/>
                </a:cubicBezTo>
                <a:cubicBezTo>
                  <a:pt x="170" y="151"/>
                  <a:pt x="168" y="151"/>
                  <a:pt x="166" y="150"/>
                </a:cubicBezTo>
                <a:cubicBezTo>
                  <a:pt x="158" y="146"/>
                  <a:pt x="149" y="142"/>
                  <a:pt x="141" y="139"/>
                </a:cubicBezTo>
                <a:cubicBezTo>
                  <a:pt x="136" y="137"/>
                  <a:pt x="131" y="134"/>
                  <a:pt x="127" y="132"/>
                </a:cubicBezTo>
                <a:cubicBezTo>
                  <a:pt x="124" y="131"/>
                  <a:pt x="121" y="129"/>
                  <a:pt x="118" y="127"/>
                </a:cubicBezTo>
                <a:cubicBezTo>
                  <a:pt x="117" y="127"/>
                  <a:pt x="116" y="126"/>
                  <a:pt x="114" y="125"/>
                </a:cubicBezTo>
                <a:cubicBezTo>
                  <a:pt x="113" y="124"/>
                  <a:pt x="113" y="124"/>
                  <a:pt x="112" y="125"/>
                </a:cubicBezTo>
                <a:cubicBezTo>
                  <a:pt x="114" y="125"/>
                  <a:pt x="115" y="126"/>
                  <a:pt x="116" y="127"/>
                </a:cubicBezTo>
                <a:cubicBezTo>
                  <a:pt x="120" y="129"/>
                  <a:pt x="124" y="131"/>
                  <a:pt x="127" y="133"/>
                </a:cubicBezTo>
                <a:cubicBezTo>
                  <a:pt x="133" y="136"/>
                  <a:pt x="138" y="140"/>
                  <a:pt x="144" y="142"/>
                </a:cubicBezTo>
                <a:cubicBezTo>
                  <a:pt x="150" y="145"/>
                  <a:pt x="157" y="147"/>
                  <a:pt x="164" y="150"/>
                </a:cubicBezTo>
                <a:cubicBezTo>
                  <a:pt x="166" y="151"/>
                  <a:pt x="169" y="152"/>
                  <a:pt x="171" y="152"/>
                </a:cubicBezTo>
                <a:close/>
                <a:moveTo>
                  <a:pt x="207" y="177"/>
                </a:moveTo>
                <a:cubicBezTo>
                  <a:pt x="208" y="177"/>
                  <a:pt x="208" y="178"/>
                  <a:pt x="208" y="178"/>
                </a:cubicBezTo>
                <a:cubicBezTo>
                  <a:pt x="215" y="178"/>
                  <a:pt x="223" y="178"/>
                  <a:pt x="230" y="178"/>
                </a:cubicBezTo>
                <a:cubicBezTo>
                  <a:pt x="232" y="178"/>
                  <a:pt x="233" y="178"/>
                  <a:pt x="235" y="177"/>
                </a:cubicBezTo>
                <a:cubicBezTo>
                  <a:pt x="238" y="176"/>
                  <a:pt x="241" y="174"/>
                  <a:pt x="243" y="171"/>
                </a:cubicBezTo>
                <a:cubicBezTo>
                  <a:pt x="243" y="171"/>
                  <a:pt x="243" y="171"/>
                  <a:pt x="243" y="170"/>
                </a:cubicBezTo>
                <a:cubicBezTo>
                  <a:pt x="241" y="172"/>
                  <a:pt x="239" y="173"/>
                  <a:pt x="237" y="174"/>
                </a:cubicBezTo>
                <a:cubicBezTo>
                  <a:pt x="235" y="175"/>
                  <a:pt x="232" y="176"/>
                  <a:pt x="230" y="176"/>
                </a:cubicBezTo>
                <a:cubicBezTo>
                  <a:pt x="224" y="177"/>
                  <a:pt x="219" y="177"/>
                  <a:pt x="213" y="177"/>
                </a:cubicBezTo>
                <a:cubicBezTo>
                  <a:pt x="212" y="177"/>
                  <a:pt x="210" y="177"/>
                  <a:pt x="207" y="177"/>
                </a:cubicBezTo>
                <a:close/>
                <a:moveTo>
                  <a:pt x="15" y="130"/>
                </a:moveTo>
                <a:cubicBezTo>
                  <a:pt x="15" y="130"/>
                  <a:pt x="16" y="131"/>
                  <a:pt x="16" y="131"/>
                </a:cubicBezTo>
                <a:cubicBezTo>
                  <a:pt x="18" y="133"/>
                  <a:pt x="20" y="135"/>
                  <a:pt x="22" y="137"/>
                </a:cubicBezTo>
                <a:cubicBezTo>
                  <a:pt x="23" y="138"/>
                  <a:pt x="24" y="138"/>
                  <a:pt x="25" y="139"/>
                </a:cubicBezTo>
                <a:cubicBezTo>
                  <a:pt x="26" y="141"/>
                  <a:pt x="28" y="142"/>
                  <a:pt x="31" y="143"/>
                </a:cubicBezTo>
                <a:cubicBezTo>
                  <a:pt x="31" y="143"/>
                  <a:pt x="31" y="143"/>
                  <a:pt x="31" y="143"/>
                </a:cubicBezTo>
                <a:cubicBezTo>
                  <a:pt x="31" y="142"/>
                  <a:pt x="30" y="141"/>
                  <a:pt x="30" y="140"/>
                </a:cubicBezTo>
                <a:cubicBezTo>
                  <a:pt x="27" y="137"/>
                  <a:pt x="24" y="134"/>
                  <a:pt x="20" y="131"/>
                </a:cubicBezTo>
                <a:cubicBezTo>
                  <a:pt x="20" y="131"/>
                  <a:pt x="19" y="130"/>
                  <a:pt x="18" y="129"/>
                </a:cubicBezTo>
                <a:cubicBezTo>
                  <a:pt x="17" y="129"/>
                  <a:pt x="16" y="129"/>
                  <a:pt x="15" y="130"/>
                </a:cubicBezTo>
                <a:close/>
                <a:moveTo>
                  <a:pt x="78" y="24"/>
                </a:moveTo>
                <a:cubicBezTo>
                  <a:pt x="71" y="28"/>
                  <a:pt x="65" y="31"/>
                  <a:pt x="59" y="35"/>
                </a:cubicBezTo>
                <a:cubicBezTo>
                  <a:pt x="60" y="35"/>
                  <a:pt x="61" y="36"/>
                  <a:pt x="61" y="36"/>
                </a:cubicBezTo>
                <a:cubicBezTo>
                  <a:pt x="62" y="35"/>
                  <a:pt x="63" y="35"/>
                  <a:pt x="65" y="34"/>
                </a:cubicBezTo>
                <a:cubicBezTo>
                  <a:pt x="66" y="34"/>
                  <a:pt x="67" y="33"/>
                  <a:pt x="68" y="32"/>
                </a:cubicBezTo>
                <a:cubicBezTo>
                  <a:pt x="67" y="31"/>
                  <a:pt x="67" y="31"/>
                  <a:pt x="68" y="30"/>
                </a:cubicBezTo>
                <a:cubicBezTo>
                  <a:pt x="69" y="30"/>
                  <a:pt x="70" y="30"/>
                  <a:pt x="71" y="31"/>
                </a:cubicBezTo>
                <a:cubicBezTo>
                  <a:pt x="73" y="30"/>
                  <a:pt x="76" y="29"/>
                  <a:pt x="78" y="28"/>
                </a:cubicBezTo>
                <a:cubicBezTo>
                  <a:pt x="78" y="27"/>
                  <a:pt x="78" y="26"/>
                  <a:pt x="78" y="24"/>
                </a:cubicBezTo>
                <a:close/>
                <a:moveTo>
                  <a:pt x="97" y="135"/>
                </a:moveTo>
                <a:cubicBezTo>
                  <a:pt x="98" y="138"/>
                  <a:pt x="100" y="140"/>
                  <a:pt x="102" y="142"/>
                </a:cubicBezTo>
                <a:cubicBezTo>
                  <a:pt x="105" y="145"/>
                  <a:pt x="109" y="148"/>
                  <a:pt x="113" y="151"/>
                </a:cubicBezTo>
                <a:cubicBezTo>
                  <a:pt x="116" y="154"/>
                  <a:pt x="120" y="156"/>
                  <a:pt x="125" y="158"/>
                </a:cubicBezTo>
                <a:cubicBezTo>
                  <a:pt x="125" y="158"/>
                  <a:pt x="125" y="158"/>
                  <a:pt x="126" y="159"/>
                </a:cubicBezTo>
                <a:cubicBezTo>
                  <a:pt x="123" y="156"/>
                  <a:pt x="120" y="154"/>
                  <a:pt x="116" y="152"/>
                </a:cubicBezTo>
                <a:cubicBezTo>
                  <a:pt x="112" y="149"/>
                  <a:pt x="108" y="145"/>
                  <a:pt x="104" y="141"/>
                </a:cubicBezTo>
                <a:cubicBezTo>
                  <a:pt x="103" y="141"/>
                  <a:pt x="102" y="140"/>
                  <a:pt x="101" y="140"/>
                </a:cubicBezTo>
                <a:cubicBezTo>
                  <a:pt x="100" y="139"/>
                  <a:pt x="100" y="139"/>
                  <a:pt x="100" y="138"/>
                </a:cubicBezTo>
                <a:cubicBezTo>
                  <a:pt x="100" y="137"/>
                  <a:pt x="99" y="137"/>
                  <a:pt x="98" y="136"/>
                </a:cubicBezTo>
                <a:cubicBezTo>
                  <a:pt x="98" y="136"/>
                  <a:pt x="97" y="136"/>
                  <a:pt x="97" y="135"/>
                </a:cubicBezTo>
                <a:close/>
                <a:moveTo>
                  <a:pt x="91" y="23"/>
                </a:moveTo>
                <a:cubicBezTo>
                  <a:pt x="91" y="21"/>
                  <a:pt x="92" y="20"/>
                  <a:pt x="90" y="19"/>
                </a:cubicBezTo>
                <a:cubicBezTo>
                  <a:pt x="90" y="19"/>
                  <a:pt x="90" y="19"/>
                  <a:pt x="90" y="19"/>
                </a:cubicBezTo>
                <a:cubicBezTo>
                  <a:pt x="87" y="20"/>
                  <a:pt x="84" y="21"/>
                  <a:pt x="81" y="23"/>
                </a:cubicBezTo>
                <a:cubicBezTo>
                  <a:pt x="81" y="23"/>
                  <a:pt x="80" y="23"/>
                  <a:pt x="80" y="24"/>
                </a:cubicBezTo>
                <a:cubicBezTo>
                  <a:pt x="79" y="25"/>
                  <a:pt x="79" y="26"/>
                  <a:pt x="79" y="28"/>
                </a:cubicBezTo>
                <a:cubicBezTo>
                  <a:pt x="83" y="26"/>
                  <a:pt x="87" y="24"/>
                  <a:pt x="91" y="23"/>
                </a:cubicBezTo>
                <a:close/>
                <a:moveTo>
                  <a:pt x="5" y="92"/>
                </a:moveTo>
                <a:cubicBezTo>
                  <a:pt x="5" y="92"/>
                  <a:pt x="5" y="92"/>
                  <a:pt x="6" y="92"/>
                </a:cubicBezTo>
                <a:cubicBezTo>
                  <a:pt x="6" y="91"/>
                  <a:pt x="6" y="91"/>
                  <a:pt x="6" y="90"/>
                </a:cubicBezTo>
                <a:cubicBezTo>
                  <a:pt x="10" y="82"/>
                  <a:pt x="14" y="75"/>
                  <a:pt x="20" y="68"/>
                </a:cubicBezTo>
                <a:cubicBezTo>
                  <a:pt x="24" y="62"/>
                  <a:pt x="29" y="57"/>
                  <a:pt x="34" y="52"/>
                </a:cubicBezTo>
                <a:cubicBezTo>
                  <a:pt x="34" y="52"/>
                  <a:pt x="34" y="52"/>
                  <a:pt x="34" y="51"/>
                </a:cubicBezTo>
                <a:cubicBezTo>
                  <a:pt x="34" y="51"/>
                  <a:pt x="34" y="51"/>
                  <a:pt x="34" y="51"/>
                </a:cubicBezTo>
                <a:cubicBezTo>
                  <a:pt x="34" y="52"/>
                  <a:pt x="33" y="52"/>
                  <a:pt x="33" y="52"/>
                </a:cubicBezTo>
                <a:cubicBezTo>
                  <a:pt x="28" y="57"/>
                  <a:pt x="23" y="63"/>
                  <a:pt x="18" y="68"/>
                </a:cubicBezTo>
                <a:cubicBezTo>
                  <a:pt x="13" y="74"/>
                  <a:pt x="9" y="80"/>
                  <a:pt x="7" y="87"/>
                </a:cubicBezTo>
                <a:cubicBezTo>
                  <a:pt x="6" y="89"/>
                  <a:pt x="6" y="90"/>
                  <a:pt x="5" y="92"/>
                </a:cubicBezTo>
                <a:close/>
                <a:moveTo>
                  <a:pt x="208" y="118"/>
                </a:moveTo>
                <a:cubicBezTo>
                  <a:pt x="205" y="116"/>
                  <a:pt x="182" y="105"/>
                  <a:pt x="179" y="104"/>
                </a:cubicBezTo>
                <a:cubicBezTo>
                  <a:pt x="179" y="105"/>
                  <a:pt x="179" y="105"/>
                  <a:pt x="179" y="106"/>
                </a:cubicBezTo>
                <a:cubicBezTo>
                  <a:pt x="179" y="106"/>
                  <a:pt x="179" y="106"/>
                  <a:pt x="179" y="106"/>
                </a:cubicBezTo>
                <a:cubicBezTo>
                  <a:pt x="183" y="107"/>
                  <a:pt x="187" y="109"/>
                  <a:pt x="190" y="111"/>
                </a:cubicBezTo>
                <a:cubicBezTo>
                  <a:pt x="196" y="114"/>
                  <a:pt x="202" y="116"/>
                  <a:pt x="208" y="118"/>
                </a:cubicBezTo>
                <a:close/>
                <a:moveTo>
                  <a:pt x="47" y="141"/>
                </a:moveTo>
                <a:cubicBezTo>
                  <a:pt x="47" y="141"/>
                  <a:pt x="47" y="141"/>
                  <a:pt x="47" y="141"/>
                </a:cubicBezTo>
                <a:cubicBezTo>
                  <a:pt x="47" y="141"/>
                  <a:pt x="47" y="140"/>
                  <a:pt x="47" y="140"/>
                </a:cubicBezTo>
                <a:cubicBezTo>
                  <a:pt x="46" y="138"/>
                  <a:pt x="46" y="136"/>
                  <a:pt x="45" y="135"/>
                </a:cubicBezTo>
                <a:cubicBezTo>
                  <a:pt x="45" y="133"/>
                  <a:pt x="44" y="132"/>
                  <a:pt x="44" y="130"/>
                </a:cubicBezTo>
                <a:cubicBezTo>
                  <a:pt x="42" y="131"/>
                  <a:pt x="39" y="131"/>
                  <a:pt x="36" y="131"/>
                </a:cubicBezTo>
                <a:cubicBezTo>
                  <a:pt x="40" y="135"/>
                  <a:pt x="43" y="138"/>
                  <a:pt x="47" y="141"/>
                </a:cubicBezTo>
                <a:close/>
                <a:moveTo>
                  <a:pt x="118" y="135"/>
                </a:moveTo>
                <a:cubicBezTo>
                  <a:pt x="118" y="135"/>
                  <a:pt x="118" y="135"/>
                  <a:pt x="118" y="135"/>
                </a:cubicBezTo>
                <a:cubicBezTo>
                  <a:pt x="115" y="137"/>
                  <a:pt x="112" y="140"/>
                  <a:pt x="109" y="143"/>
                </a:cubicBezTo>
                <a:cubicBezTo>
                  <a:pt x="110" y="143"/>
                  <a:pt x="111" y="144"/>
                  <a:pt x="112" y="145"/>
                </a:cubicBezTo>
                <a:cubicBezTo>
                  <a:pt x="112" y="145"/>
                  <a:pt x="113" y="146"/>
                  <a:pt x="114" y="147"/>
                </a:cubicBezTo>
                <a:cubicBezTo>
                  <a:pt x="115" y="144"/>
                  <a:pt x="117" y="141"/>
                  <a:pt x="118" y="138"/>
                </a:cubicBezTo>
                <a:cubicBezTo>
                  <a:pt x="118" y="137"/>
                  <a:pt x="118" y="136"/>
                  <a:pt x="118" y="135"/>
                </a:cubicBezTo>
                <a:close/>
                <a:moveTo>
                  <a:pt x="107" y="140"/>
                </a:moveTo>
                <a:cubicBezTo>
                  <a:pt x="107" y="137"/>
                  <a:pt x="109" y="134"/>
                  <a:pt x="109" y="131"/>
                </a:cubicBezTo>
                <a:cubicBezTo>
                  <a:pt x="110" y="128"/>
                  <a:pt x="109" y="129"/>
                  <a:pt x="108" y="127"/>
                </a:cubicBezTo>
                <a:cubicBezTo>
                  <a:pt x="108" y="127"/>
                  <a:pt x="107" y="127"/>
                  <a:pt x="107" y="127"/>
                </a:cubicBezTo>
                <a:cubicBezTo>
                  <a:pt x="106" y="129"/>
                  <a:pt x="105" y="130"/>
                  <a:pt x="105" y="132"/>
                </a:cubicBezTo>
                <a:cubicBezTo>
                  <a:pt x="104" y="133"/>
                  <a:pt x="104" y="134"/>
                  <a:pt x="103" y="135"/>
                </a:cubicBezTo>
                <a:cubicBezTo>
                  <a:pt x="103" y="136"/>
                  <a:pt x="103" y="136"/>
                  <a:pt x="103" y="137"/>
                </a:cubicBezTo>
                <a:cubicBezTo>
                  <a:pt x="104" y="138"/>
                  <a:pt x="105" y="139"/>
                  <a:pt x="107" y="140"/>
                </a:cubicBezTo>
                <a:close/>
                <a:moveTo>
                  <a:pt x="48" y="134"/>
                </a:moveTo>
                <a:cubicBezTo>
                  <a:pt x="49" y="137"/>
                  <a:pt x="50" y="140"/>
                  <a:pt x="51" y="143"/>
                </a:cubicBezTo>
                <a:cubicBezTo>
                  <a:pt x="53" y="143"/>
                  <a:pt x="57" y="142"/>
                  <a:pt x="58" y="142"/>
                </a:cubicBezTo>
                <a:cubicBezTo>
                  <a:pt x="54" y="140"/>
                  <a:pt x="51" y="137"/>
                  <a:pt x="48" y="134"/>
                </a:cubicBezTo>
                <a:close/>
                <a:moveTo>
                  <a:pt x="101" y="15"/>
                </a:moveTo>
                <a:cubicBezTo>
                  <a:pt x="99" y="16"/>
                  <a:pt x="96" y="17"/>
                  <a:pt x="94" y="17"/>
                </a:cubicBezTo>
                <a:cubicBezTo>
                  <a:pt x="93" y="18"/>
                  <a:pt x="93" y="18"/>
                  <a:pt x="93" y="18"/>
                </a:cubicBezTo>
                <a:cubicBezTo>
                  <a:pt x="92" y="19"/>
                  <a:pt x="92" y="21"/>
                  <a:pt x="93" y="22"/>
                </a:cubicBezTo>
                <a:cubicBezTo>
                  <a:pt x="96" y="21"/>
                  <a:pt x="99" y="20"/>
                  <a:pt x="102" y="19"/>
                </a:cubicBezTo>
                <a:cubicBezTo>
                  <a:pt x="102" y="17"/>
                  <a:pt x="102" y="17"/>
                  <a:pt x="101" y="16"/>
                </a:cubicBezTo>
                <a:cubicBezTo>
                  <a:pt x="101" y="16"/>
                  <a:pt x="101" y="15"/>
                  <a:pt x="101" y="15"/>
                </a:cubicBezTo>
                <a:close/>
                <a:moveTo>
                  <a:pt x="247" y="150"/>
                </a:moveTo>
                <a:cubicBezTo>
                  <a:pt x="237" y="154"/>
                  <a:pt x="228" y="158"/>
                  <a:pt x="218" y="159"/>
                </a:cubicBezTo>
                <a:cubicBezTo>
                  <a:pt x="229" y="159"/>
                  <a:pt x="238" y="157"/>
                  <a:pt x="247" y="150"/>
                </a:cubicBezTo>
                <a:close/>
                <a:moveTo>
                  <a:pt x="191" y="66"/>
                </a:moveTo>
                <a:cubicBezTo>
                  <a:pt x="198" y="71"/>
                  <a:pt x="206" y="73"/>
                  <a:pt x="214" y="76"/>
                </a:cubicBezTo>
                <a:cubicBezTo>
                  <a:pt x="214" y="75"/>
                  <a:pt x="213" y="74"/>
                  <a:pt x="213" y="74"/>
                </a:cubicBezTo>
                <a:cubicBezTo>
                  <a:pt x="210" y="73"/>
                  <a:pt x="206" y="71"/>
                  <a:pt x="203" y="70"/>
                </a:cubicBezTo>
                <a:cubicBezTo>
                  <a:pt x="200" y="69"/>
                  <a:pt x="197" y="68"/>
                  <a:pt x="193" y="66"/>
                </a:cubicBezTo>
                <a:cubicBezTo>
                  <a:pt x="193" y="66"/>
                  <a:pt x="192" y="66"/>
                  <a:pt x="191" y="66"/>
                </a:cubicBezTo>
                <a:close/>
                <a:moveTo>
                  <a:pt x="112" y="15"/>
                </a:moveTo>
                <a:cubicBezTo>
                  <a:pt x="112" y="14"/>
                  <a:pt x="112" y="13"/>
                  <a:pt x="112" y="12"/>
                </a:cubicBezTo>
                <a:cubicBezTo>
                  <a:pt x="109" y="13"/>
                  <a:pt x="106" y="14"/>
                  <a:pt x="102" y="14"/>
                </a:cubicBezTo>
                <a:cubicBezTo>
                  <a:pt x="103" y="15"/>
                  <a:pt x="103" y="15"/>
                  <a:pt x="103" y="16"/>
                </a:cubicBezTo>
                <a:cubicBezTo>
                  <a:pt x="103" y="17"/>
                  <a:pt x="103" y="18"/>
                  <a:pt x="103" y="18"/>
                </a:cubicBezTo>
                <a:cubicBezTo>
                  <a:pt x="107" y="18"/>
                  <a:pt x="109" y="16"/>
                  <a:pt x="112" y="15"/>
                </a:cubicBezTo>
                <a:close/>
                <a:moveTo>
                  <a:pt x="206" y="170"/>
                </a:moveTo>
                <a:cubicBezTo>
                  <a:pt x="206" y="170"/>
                  <a:pt x="206" y="170"/>
                  <a:pt x="206" y="170"/>
                </a:cubicBezTo>
                <a:cubicBezTo>
                  <a:pt x="209" y="168"/>
                  <a:pt x="211" y="166"/>
                  <a:pt x="213" y="163"/>
                </a:cubicBezTo>
                <a:cubicBezTo>
                  <a:pt x="211" y="163"/>
                  <a:pt x="208" y="163"/>
                  <a:pt x="205" y="163"/>
                </a:cubicBezTo>
                <a:cubicBezTo>
                  <a:pt x="207" y="165"/>
                  <a:pt x="206" y="168"/>
                  <a:pt x="206" y="170"/>
                </a:cubicBezTo>
                <a:close/>
                <a:moveTo>
                  <a:pt x="173" y="164"/>
                </a:moveTo>
                <a:cubicBezTo>
                  <a:pt x="173" y="164"/>
                  <a:pt x="173" y="164"/>
                  <a:pt x="173" y="164"/>
                </a:cubicBezTo>
                <a:cubicBezTo>
                  <a:pt x="176" y="162"/>
                  <a:pt x="180" y="160"/>
                  <a:pt x="183" y="159"/>
                </a:cubicBezTo>
                <a:cubicBezTo>
                  <a:pt x="181" y="158"/>
                  <a:pt x="179" y="157"/>
                  <a:pt x="176" y="157"/>
                </a:cubicBezTo>
                <a:cubicBezTo>
                  <a:pt x="175" y="159"/>
                  <a:pt x="174" y="162"/>
                  <a:pt x="173" y="164"/>
                </a:cubicBezTo>
                <a:close/>
                <a:moveTo>
                  <a:pt x="227" y="173"/>
                </a:moveTo>
                <a:cubicBezTo>
                  <a:pt x="227" y="173"/>
                  <a:pt x="227" y="174"/>
                  <a:pt x="227" y="174"/>
                </a:cubicBezTo>
                <a:cubicBezTo>
                  <a:pt x="229" y="174"/>
                  <a:pt x="231" y="174"/>
                  <a:pt x="233" y="173"/>
                </a:cubicBezTo>
                <a:cubicBezTo>
                  <a:pt x="232" y="172"/>
                  <a:pt x="232" y="171"/>
                  <a:pt x="233" y="170"/>
                </a:cubicBezTo>
                <a:cubicBezTo>
                  <a:pt x="233" y="170"/>
                  <a:pt x="233" y="169"/>
                  <a:pt x="233" y="168"/>
                </a:cubicBezTo>
                <a:cubicBezTo>
                  <a:pt x="233" y="167"/>
                  <a:pt x="234" y="166"/>
                  <a:pt x="234" y="165"/>
                </a:cubicBezTo>
                <a:cubicBezTo>
                  <a:pt x="234" y="165"/>
                  <a:pt x="234" y="165"/>
                  <a:pt x="234" y="165"/>
                </a:cubicBezTo>
                <a:cubicBezTo>
                  <a:pt x="231" y="168"/>
                  <a:pt x="229" y="171"/>
                  <a:pt x="227" y="173"/>
                </a:cubicBezTo>
                <a:close/>
                <a:moveTo>
                  <a:pt x="245" y="159"/>
                </a:moveTo>
                <a:cubicBezTo>
                  <a:pt x="245" y="159"/>
                  <a:pt x="245" y="159"/>
                  <a:pt x="245" y="159"/>
                </a:cubicBezTo>
                <a:cubicBezTo>
                  <a:pt x="242" y="163"/>
                  <a:pt x="239" y="168"/>
                  <a:pt x="236" y="172"/>
                </a:cubicBezTo>
                <a:cubicBezTo>
                  <a:pt x="237" y="171"/>
                  <a:pt x="238" y="170"/>
                  <a:pt x="239" y="170"/>
                </a:cubicBezTo>
                <a:cubicBezTo>
                  <a:pt x="241" y="169"/>
                  <a:pt x="242" y="167"/>
                  <a:pt x="243" y="166"/>
                </a:cubicBezTo>
                <a:cubicBezTo>
                  <a:pt x="243" y="164"/>
                  <a:pt x="244" y="163"/>
                  <a:pt x="245" y="162"/>
                </a:cubicBezTo>
                <a:cubicBezTo>
                  <a:pt x="245" y="161"/>
                  <a:pt x="245" y="160"/>
                  <a:pt x="245" y="159"/>
                </a:cubicBezTo>
                <a:close/>
                <a:moveTo>
                  <a:pt x="223" y="174"/>
                </a:moveTo>
                <a:cubicBezTo>
                  <a:pt x="223" y="173"/>
                  <a:pt x="223" y="172"/>
                  <a:pt x="223" y="171"/>
                </a:cubicBezTo>
                <a:cubicBezTo>
                  <a:pt x="224" y="169"/>
                  <a:pt x="225" y="168"/>
                  <a:pt x="225" y="166"/>
                </a:cubicBezTo>
                <a:cubicBezTo>
                  <a:pt x="225" y="166"/>
                  <a:pt x="225" y="165"/>
                  <a:pt x="226" y="165"/>
                </a:cubicBezTo>
                <a:cubicBezTo>
                  <a:pt x="224" y="167"/>
                  <a:pt x="218" y="173"/>
                  <a:pt x="218" y="174"/>
                </a:cubicBezTo>
                <a:cubicBezTo>
                  <a:pt x="220" y="174"/>
                  <a:pt x="221" y="174"/>
                  <a:pt x="223" y="174"/>
                </a:cubicBezTo>
                <a:close/>
                <a:moveTo>
                  <a:pt x="83" y="122"/>
                </a:moveTo>
                <a:cubicBezTo>
                  <a:pt x="83" y="125"/>
                  <a:pt x="83" y="128"/>
                  <a:pt x="83" y="132"/>
                </a:cubicBezTo>
                <a:cubicBezTo>
                  <a:pt x="85" y="131"/>
                  <a:pt x="86" y="130"/>
                  <a:pt x="88" y="129"/>
                </a:cubicBezTo>
                <a:cubicBezTo>
                  <a:pt x="86" y="127"/>
                  <a:pt x="85" y="124"/>
                  <a:pt x="83" y="122"/>
                </a:cubicBezTo>
                <a:close/>
                <a:moveTo>
                  <a:pt x="112" y="120"/>
                </a:moveTo>
                <a:cubicBezTo>
                  <a:pt x="112" y="120"/>
                  <a:pt x="113" y="120"/>
                  <a:pt x="113" y="120"/>
                </a:cubicBezTo>
                <a:cubicBezTo>
                  <a:pt x="116" y="119"/>
                  <a:pt x="119" y="118"/>
                  <a:pt x="122" y="116"/>
                </a:cubicBezTo>
                <a:cubicBezTo>
                  <a:pt x="122" y="116"/>
                  <a:pt x="122" y="116"/>
                  <a:pt x="122" y="116"/>
                </a:cubicBezTo>
                <a:cubicBezTo>
                  <a:pt x="125" y="115"/>
                  <a:pt x="127" y="113"/>
                  <a:pt x="129" y="112"/>
                </a:cubicBezTo>
                <a:cubicBezTo>
                  <a:pt x="129" y="112"/>
                  <a:pt x="129" y="111"/>
                  <a:pt x="129" y="111"/>
                </a:cubicBezTo>
                <a:cubicBezTo>
                  <a:pt x="123" y="114"/>
                  <a:pt x="118" y="117"/>
                  <a:pt x="112" y="120"/>
                </a:cubicBezTo>
                <a:close/>
                <a:moveTo>
                  <a:pt x="185" y="56"/>
                </a:moveTo>
                <a:cubicBezTo>
                  <a:pt x="184" y="55"/>
                  <a:pt x="184" y="54"/>
                  <a:pt x="183" y="53"/>
                </a:cubicBezTo>
                <a:cubicBezTo>
                  <a:pt x="182" y="52"/>
                  <a:pt x="182" y="51"/>
                  <a:pt x="181" y="50"/>
                </a:cubicBezTo>
                <a:cubicBezTo>
                  <a:pt x="181" y="53"/>
                  <a:pt x="182" y="56"/>
                  <a:pt x="182" y="60"/>
                </a:cubicBezTo>
                <a:cubicBezTo>
                  <a:pt x="183" y="58"/>
                  <a:pt x="184" y="57"/>
                  <a:pt x="185" y="56"/>
                </a:cubicBezTo>
                <a:close/>
                <a:moveTo>
                  <a:pt x="217" y="164"/>
                </a:moveTo>
                <a:cubicBezTo>
                  <a:pt x="218" y="166"/>
                  <a:pt x="217" y="168"/>
                  <a:pt x="217" y="170"/>
                </a:cubicBezTo>
                <a:cubicBezTo>
                  <a:pt x="219" y="168"/>
                  <a:pt x="221" y="166"/>
                  <a:pt x="223" y="164"/>
                </a:cubicBezTo>
                <a:cubicBezTo>
                  <a:pt x="221" y="164"/>
                  <a:pt x="219" y="164"/>
                  <a:pt x="217" y="164"/>
                </a:cubicBezTo>
                <a:close/>
                <a:moveTo>
                  <a:pt x="65" y="140"/>
                </a:moveTo>
                <a:cubicBezTo>
                  <a:pt x="64" y="138"/>
                  <a:pt x="63" y="136"/>
                  <a:pt x="61" y="134"/>
                </a:cubicBezTo>
                <a:cubicBezTo>
                  <a:pt x="62" y="137"/>
                  <a:pt x="62" y="139"/>
                  <a:pt x="60" y="141"/>
                </a:cubicBezTo>
                <a:cubicBezTo>
                  <a:pt x="62" y="141"/>
                  <a:pt x="64" y="140"/>
                  <a:pt x="65" y="140"/>
                </a:cubicBezTo>
                <a:close/>
                <a:moveTo>
                  <a:pt x="47" y="44"/>
                </a:moveTo>
                <a:cubicBezTo>
                  <a:pt x="47" y="44"/>
                  <a:pt x="47" y="44"/>
                  <a:pt x="47" y="44"/>
                </a:cubicBezTo>
                <a:cubicBezTo>
                  <a:pt x="48" y="44"/>
                  <a:pt x="48" y="44"/>
                  <a:pt x="48" y="43"/>
                </a:cubicBezTo>
                <a:cubicBezTo>
                  <a:pt x="51" y="42"/>
                  <a:pt x="54" y="40"/>
                  <a:pt x="57" y="38"/>
                </a:cubicBezTo>
                <a:cubicBezTo>
                  <a:pt x="58" y="38"/>
                  <a:pt x="58" y="37"/>
                  <a:pt x="58" y="35"/>
                </a:cubicBezTo>
                <a:cubicBezTo>
                  <a:pt x="54" y="38"/>
                  <a:pt x="51" y="41"/>
                  <a:pt x="47" y="44"/>
                </a:cubicBezTo>
                <a:close/>
                <a:moveTo>
                  <a:pt x="110" y="137"/>
                </a:moveTo>
                <a:cubicBezTo>
                  <a:pt x="112" y="136"/>
                  <a:pt x="114" y="134"/>
                  <a:pt x="116" y="133"/>
                </a:cubicBezTo>
                <a:cubicBezTo>
                  <a:pt x="115" y="132"/>
                  <a:pt x="115" y="132"/>
                  <a:pt x="114" y="132"/>
                </a:cubicBezTo>
                <a:cubicBezTo>
                  <a:pt x="114" y="132"/>
                  <a:pt x="113" y="131"/>
                  <a:pt x="113" y="131"/>
                </a:cubicBezTo>
                <a:cubicBezTo>
                  <a:pt x="112" y="132"/>
                  <a:pt x="111" y="136"/>
                  <a:pt x="110" y="137"/>
                </a:cubicBezTo>
                <a:close/>
                <a:moveTo>
                  <a:pt x="186" y="39"/>
                </a:moveTo>
                <a:cubicBezTo>
                  <a:pt x="186" y="42"/>
                  <a:pt x="187" y="45"/>
                  <a:pt x="188" y="48"/>
                </a:cubicBezTo>
                <a:cubicBezTo>
                  <a:pt x="188" y="45"/>
                  <a:pt x="188" y="42"/>
                  <a:pt x="188" y="39"/>
                </a:cubicBezTo>
                <a:cubicBezTo>
                  <a:pt x="187" y="39"/>
                  <a:pt x="186" y="39"/>
                  <a:pt x="186" y="39"/>
                </a:cubicBezTo>
                <a:close/>
                <a:moveTo>
                  <a:pt x="198" y="162"/>
                </a:moveTo>
                <a:cubicBezTo>
                  <a:pt x="197" y="164"/>
                  <a:pt x="197" y="165"/>
                  <a:pt x="196" y="167"/>
                </a:cubicBezTo>
                <a:cubicBezTo>
                  <a:pt x="198" y="165"/>
                  <a:pt x="200" y="164"/>
                  <a:pt x="202" y="163"/>
                </a:cubicBezTo>
                <a:cubicBezTo>
                  <a:pt x="201" y="162"/>
                  <a:pt x="199" y="162"/>
                  <a:pt x="198" y="162"/>
                </a:cubicBezTo>
                <a:close/>
                <a:moveTo>
                  <a:pt x="175" y="103"/>
                </a:moveTo>
                <a:cubicBezTo>
                  <a:pt x="174" y="102"/>
                  <a:pt x="172" y="102"/>
                  <a:pt x="171" y="101"/>
                </a:cubicBezTo>
                <a:cubicBezTo>
                  <a:pt x="169" y="101"/>
                  <a:pt x="168" y="101"/>
                  <a:pt x="167" y="100"/>
                </a:cubicBezTo>
                <a:cubicBezTo>
                  <a:pt x="167" y="101"/>
                  <a:pt x="167" y="101"/>
                  <a:pt x="167" y="102"/>
                </a:cubicBezTo>
                <a:cubicBezTo>
                  <a:pt x="169" y="102"/>
                  <a:pt x="172" y="103"/>
                  <a:pt x="175" y="104"/>
                </a:cubicBezTo>
                <a:cubicBezTo>
                  <a:pt x="175" y="104"/>
                  <a:pt x="175" y="103"/>
                  <a:pt x="175" y="103"/>
                </a:cubicBezTo>
                <a:close/>
                <a:moveTo>
                  <a:pt x="176" y="68"/>
                </a:moveTo>
                <a:cubicBezTo>
                  <a:pt x="176" y="68"/>
                  <a:pt x="176" y="68"/>
                  <a:pt x="176" y="68"/>
                </a:cubicBezTo>
                <a:cubicBezTo>
                  <a:pt x="177" y="67"/>
                  <a:pt x="178" y="66"/>
                  <a:pt x="179" y="65"/>
                </a:cubicBezTo>
                <a:cubicBezTo>
                  <a:pt x="178" y="63"/>
                  <a:pt x="177" y="62"/>
                  <a:pt x="175" y="61"/>
                </a:cubicBezTo>
                <a:cubicBezTo>
                  <a:pt x="176" y="63"/>
                  <a:pt x="176" y="66"/>
                  <a:pt x="176" y="68"/>
                </a:cubicBezTo>
                <a:close/>
                <a:moveTo>
                  <a:pt x="102" y="128"/>
                </a:moveTo>
                <a:cubicBezTo>
                  <a:pt x="100" y="129"/>
                  <a:pt x="98" y="130"/>
                  <a:pt x="96" y="131"/>
                </a:cubicBezTo>
                <a:cubicBezTo>
                  <a:pt x="97" y="132"/>
                  <a:pt x="98" y="132"/>
                  <a:pt x="99" y="133"/>
                </a:cubicBezTo>
                <a:cubicBezTo>
                  <a:pt x="100" y="132"/>
                  <a:pt x="101" y="131"/>
                  <a:pt x="102" y="128"/>
                </a:cubicBezTo>
                <a:close/>
                <a:moveTo>
                  <a:pt x="170" y="75"/>
                </a:moveTo>
                <a:cubicBezTo>
                  <a:pt x="171" y="74"/>
                  <a:pt x="172" y="73"/>
                  <a:pt x="172" y="72"/>
                </a:cubicBezTo>
                <a:cubicBezTo>
                  <a:pt x="171" y="71"/>
                  <a:pt x="170" y="69"/>
                  <a:pt x="169" y="69"/>
                </a:cubicBezTo>
                <a:cubicBezTo>
                  <a:pt x="170" y="71"/>
                  <a:pt x="170" y="73"/>
                  <a:pt x="170" y="75"/>
                </a:cubicBezTo>
                <a:close/>
                <a:moveTo>
                  <a:pt x="229" y="163"/>
                </a:moveTo>
                <a:cubicBezTo>
                  <a:pt x="229" y="164"/>
                  <a:pt x="228" y="165"/>
                  <a:pt x="228" y="167"/>
                </a:cubicBezTo>
                <a:cubicBezTo>
                  <a:pt x="228" y="167"/>
                  <a:pt x="228" y="167"/>
                  <a:pt x="228" y="167"/>
                </a:cubicBezTo>
                <a:cubicBezTo>
                  <a:pt x="229" y="166"/>
                  <a:pt x="232" y="163"/>
                  <a:pt x="232" y="162"/>
                </a:cubicBezTo>
                <a:cubicBezTo>
                  <a:pt x="231" y="162"/>
                  <a:pt x="230" y="163"/>
                  <a:pt x="229" y="163"/>
                </a:cubicBezTo>
                <a:close/>
                <a:moveTo>
                  <a:pt x="226" y="82"/>
                </a:moveTo>
                <a:cubicBezTo>
                  <a:pt x="226" y="82"/>
                  <a:pt x="227" y="81"/>
                  <a:pt x="227" y="81"/>
                </a:cubicBezTo>
                <a:cubicBezTo>
                  <a:pt x="224" y="80"/>
                  <a:pt x="221" y="78"/>
                  <a:pt x="218" y="77"/>
                </a:cubicBezTo>
                <a:cubicBezTo>
                  <a:pt x="218" y="77"/>
                  <a:pt x="218" y="77"/>
                  <a:pt x="218" y="77"/>
                </a:cubicBezTo>
                <a:cubicBezTo>
                  <a:pt x="221" y="79"/>
                  <a:pt x="223" y="80"/>
                  <a:pt x="226" y="82"/>
                </a:cubicBezTo>
                <a:cubicBezTo>
                  <a:pt x="226" y="82"/>
                  <a:pt x="226" y="82"/>
                  <a:pt x="226" y="82"/>
                </a:cubicBezTo>
                <a:close/>
                <a:moveTo>
                  <a:pt x="238" y="161"/>
                </a:moveTo>
                <a:cubicBezTo>
                  <a:pt x="238" y="162"/>
                  <a:pt x="237" y="164"/>
                  <a:pt x="237" y="165"/>
                </a:cubicBezTo>
                <a:cubicBezTo>
                  <a:pt x="237" y="165"/>
                  <a:pt x="237" y="165"/>
                  <a:pt x="237" y="165"/>
                </a:cubicBezTo>
                <a:cubicBezTo>
                  <a:pt x="238" y="163"/>
                  <a:pt x="239" y="162"/>
                  <a:pt x="241" y="160"/>
                </a:cubicBezTo>
                <a:cubicBezTo>
                  <a:pt x="241" y="160"/>
                  <a:pt x="240" y="160"/>
                  <a:pt x="240" y="160"/>
                </a:cubicBezTo>
                <a:cubicBezTo>
                  <a:pt x="240" y="161"/>
                  <a:pt x="239" y="161"/>
                  <a:pt x="238" y="161"/>
                </a:cubicBezTo>
                <a:close/>
                <a:moveTo>
                  <a:pt x="36" y="49"/>
                </a:moveTo>
                <a:cubicBezTo>
                  <a:pt x="37" y="49"/>
                  <a:pt x="38" y="49"/>
                  <a:pt x="38" y="48"/>
                </a:cubicBezTo>
                <a:cubicBezTo>
                  <a:pt x="39" y="48"/>
                  <a:pt x="39" y="47"/>
                  <a:pt x="40" y="47"/>
                </a:cubicBezTo>
                <a:cubicBezTo>
                  <a:pt x="40" y="46"/>
                  <a:pt x="41" y="46"/>
                  <a:pt x="41" y="45"/>
                </a:cubicBezTo>
                <a:cubicBezTo>
                  <a:pt x="39" y="46"/>
                  <a:pt x="38" y="48"/>
                  <a:pt x="36" y="49"/>
                </a:cubicBezTo>
                <a:close/>
                <a:moveTo>
                  <a:pt x="103" y="131"/>
                </a:moveTo>
                <a:cubicBezTo>
                  <a:pt x="102" y="131"/>
                  <a:pt x="102" y="131"/>
                  <a:pt x="102" y="131"/>
                </a:cubicBezTo>
                <a:cubicBezTo>
                  <a:pt x="102" y="132"/>
                  <a:pt x="101" y="133"/>
                  <a:pt x="101" y="133"/>
                </a:cubicBezTo>
                <a:cubicBezTo>
                  <a:pt x="100" y="134"/>
                  <a:pt x="100" y="134"/>
                  <a:pt x="101" y="135"/>
                </a:cubicBezTo>
                <a:cubicBezTo>
                  <a:pt x="102" y="134"/>
                  <a:pt x="102" y="133"/>
                  <a:pt x="103" y="131"/>
                </a:cubicBezTo>
                <a:close/>
                <a:moveTo>
                  <a:pt x="163" y="92"/>
                </a:moveTo>
                <a:cubicBezTo>
                  <a:pt x="163" y="92"/>
                  <a:pt x="162" y="93"/>
                  <a:pt x="162" y="93"/>
                </a:cubicBezTo>
                <a:cubicBezTo>
                  <a:pt x="163" y="93"/>
                  <a:pt x="163" y="93"/>
                  <a:pt x="164" y="94"/>
                </a:cubicBezTo>
                <a:cubicBezTo>
                  <a:pt x="164" y="93"/>
                  <a:pt x="164" y="92"/>
                  <a:pt x="163" y="92"/>
                </a:cubicBezTo>
                <a:close/>
                <a:moveTo>
                  <a:pt x="187" y="31"/>
                </a:moveTo>
                <a:cubicBezTo>
                  <a:pt x="187" y="32"/>
                  <a:pt x="188" y="33"/>
                  <a:pt x="188" y="34"/>
                </a:cubicBezTo>
                <a:cubicBezTo>
                  <a:pt x="188" y="33"/>
                  <a:pt x="188" y="32"/>
                  <a:pt x="187" y="31"/>
                </a:cubicBezTo>
                <a:close/>
                <a:moveTo>
                  <a:pt x="165" y="100"/>
                </a:moveTo>
                <a:cubicBezTo>
                  <a:pt x="164" y="100"/>
                  <a:pt x="164" y="100"/>
                  <a:pt x="164" y="100"/>
                </a:cubicBezTo>
                <a:cubicBezTo>
                  <a:pt x="164" y="100"/>
                  <a:pt x="164" y="101"/>
                  <a:pt x="165" y="101"/>
                </a:cubicBezTo>
                <a:cubicBezTo>
                  <a:pt x="165" y="100"/>
                  <a:pt x="165" y="100"/>
                  <a:pt x="165" y="100"/>
                </a:cubicBezTo>
                <a:close/>
                <a:moveTo>
                  <a:pt x="230" y="84"/>
                </a:moveTo>
                <a:cubicBezTo>
                  <a:pt x="230" y="84"/>
                  <a:pt x="230" y="84"/>
                  <a:pt x="230" y="84"/>
                </a:cubicBezTo>
                <a:cubicBezTo>
                  <a:pt x="230" y="84"/>
                  <a:pt x="231" y="84"/>
                  <a:pt x="231" y="84"/>
                </a:cubicBezTo>
                <a:cubicBezTo>
                  <a:pt x="231" y="84"/>
                  <a:pt x="231" y="84"/>
                  <a:pt x="231" y="84"/>
                </a:cubicBezTo>
                <a:cubicBezTo>
                  <a:pt x="231" y="84"/>
                  <a:pt x="230" y="84"/>
                  <a:pt x="230" y="8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27" name="Freeform 45"/>
          <p:cNvSpPr/>
          <p:nvPr/>
        </p:nvSpPr>
        <p:spPr bwMode="auto">
          <a:xfrm>
            <a:off x="2055509" y="4866062"/>
            <a:ext cx="15711" cy="54275"/>
          </a:xfrm>
          <a:custGeom>
            <a:gdLst>
              <a:gd fmla="*/ 2 w 6" name="T0"/>
              <a:gd fmla="*/ 2 h 21" name="T1"/>
              <a:gd fmla="*/ 0 w 6" name="T2"/>
              <a:gd fmla="*/ 2 h 21" name="T3"/>
              <a:gd fmla="*/ 1 w 6" name="T4"/>
              <a:gd fmla="*/ 0 h 21" name="T5"/>
              <a:gd fmla="*/ 2 w 6" name="T6"/>
              <a:gd fmla="*/ 1 h 21" name="T7"/>
              <a:gd fmla="*/ 4 w 6" name="T8"/>
              <a:gd fmla="*/ 5 h 21" name="T9"/>
              <a:gd fmla="*/ 6 w 6" name="T10"/>
              <a:gd fmla="*/ 18 h 21" name="T11"/>
              <a:gd fmla="*/ 6 w 6" name="T12"/>
              <a:gd fmla="*/ 19 h 21" name="T13"/>
              <a:gd fmla="*/ 5 w 6" name="T14"/>
              <a:gd fmla="*/ 21 h 21" name="T15"/>
              <a:gd fmla="*/ 4 w 6" name="T16"/>
              <a:gd fmla="*/ 19 h 21" name="T17"/>
              <a:gd fmla="*/ 4 w 6" name="T18"/>
              <a:gd fmla="*/ 14 h 21" name="T19"/>
              <a:gd fmla="*/ 3 w 6" name="T20"/>
              <a:gd fmla="*/ 8 h 21" name="T21"/>
              <a:gd fmla="*/ 2 w 6" name="T22"/>
              <a:gd fmla="*/ 3 h 21" name="T23"/>
              <a:gd fmla="*/ 2 w 6" name="T24"/>
              <a:gd fmla="*/ 2 h 2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1" w="6">
                <a:moveTo>
                  <a:pt x="2" y="2"/>
                </a:moveTo>
                <a:cubicBezTo>
                  <a:pt x="1" y="2"/>
                  <a:pt x="1" y="2"/>
                  <a:pt x="0" y="2"/>
                </a:cubicBezTo>
                <a:cubicBezTo>
                  <a:pt x="0" y="1"/>
                  <a:pt x="0" y="0"/>
                  <a:pt x="1" y="0"/>
                </a:cubicBezTo>
                <a:cubicBezTo>
                  <a:pt x="2" y="0"/>
                  <a:pt x="2" y="0"/>
                  <a:pt x="2" y="1"/>
                </a:cubicBezTo>
                <a:cubicBezTo>
                  <a:pt x="3" y="2"/>
                  <a:pt x="3" y="4"/>
                  <a:pt x="4" y="5"/>
                </a:cubicBezTo>
                <a:cubicBezTo>
                  <a:pt x="4" y="10"/>
                  <a:pt x="5" y="14"/>
                  <a:pt x="6" y="18"/>
                </a:cubicBezTo>
                <a:cubicBezTo>
                  <a:pt x="6" y="18"/>
                  <a:pt x="6" y="18"/>
                  <a:pt x="6" y="19"/>
                </a:cubicBezTo>
                <a:cubicBezTo>
                  <a:pt x="6" y="20"/>
                  <a:pt x="6" y="21"/>
                  <a:pt x="5" y="21"/>
                </a:cubicBezTo>
                <a:cubicBezTo>
                  <a:pt x="4" y="21"/>
                  <a:pt x="4" y="20"/>
                  <a:pt x="4" y="19"/>
                </a:cubicBezTo>
                <a:cubicBezTo>
                  <a:pt x="4" y="17"/>
                  <a:pt x="4" y="16"/>
                  <a:pt x="4" y="14"/>
                </a:cubicBezTo>
                <a:cubicBezTo>
                  <a:pt x="4" y="12"/>
                  <a:pt x="4" y="10"/>
                  <a:pt x="3" y="8"/>
                </a:cubicBezTo>
                <a:cubicBezTo>
                  <a:pt x="3" y="7"/>
                  <a:pt x="2" y="5"/>
                  <a:pt x="2" y="3"/>
                </a:cubicBezTo>
                <a:cubicBezTo>
                  <a:pt x="2" y="3"/>
                  <a:pt x="2" y="2"/>
                  <a:pt x="2"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28" name="Freeform 46"/>
          <p:cNvSpPr/>
          <p:nvPr/>
        </p:nvSpPr>
        <p:spPr bwMode="auto">
          <a:xfrm>
            <a:off x="1821271" y="4998893"/>
            <a:ext cx="15711" cy="41421"/>
          </a:xfrm>
          <a:custGeom>
            <a:gdLst>
              <a:gd fmla="*/ 4 w 6" name="T0"/>
              <a:gd fmla="*/ 3 h 16" name="T1"/>
              <a:gd fmla="*/ 3 w 6" name="T2"/>
              <a:gd fmla="*/ 3 h 16" name="T3"/>
              <a:gd fmla="*/ 2 w 6" name="T4"/>
              <a:gd fmla="*/ 0 h 16" name="T5"/>
              <a:gd fmla="*/ 3 w 6" name="T6"/>
              <a:gd fmla="*/ 0 h 16" name="T7"/>
              <a:gd fmla="*/ 5 w 6" name="T8"/>
              <a:gd fmla="*/ 0 h 16" name="T9"/>
              <a:gd fmla="*/ 6 w 6" name="T10"/>
              <a:gd fmla="*/ 2 h 16" name="T11"/>
              <a:gd fmla="*/ 5 w 6" name="T12"/>
              <a:gd fmla="*/ 5 h 16" name="T13"/>
              <a:gd fmla="*/ 3 w 6" name="T14"/>
              <a:gd fmla="*/ 11 h 16" name="T15"/>
              <a:gd fmla="*/ 4 w 6" name="T16"/>
              <a:gd fmla="*/ 13 h 16" name="T17"/>
              <a:gd fmla="*/ 4 w 6" name="T18"/>
              <a:gd fmla="*/ 15 h 16" name="T19"/>
              <a:gd fmla="*/ 2 w 6" name="T20"/>
              <a:gd fmla="*/ 15 h 16" name="T21"/>
              <a:gd fmla="*/ 0 w 6" name="T22"/>
              <a:gd fmla="*/ 13 h 16" name="T23"/>
              <a:gd fmla="*/ 1 w 6" name="T24"/>
              <a:gd fmla="*/ 12 h 16" name="T25"/>
              <a:gd fmla="*/ 2 w 6" name="T26"/>
              <a:gd fmla="*/ 7 h 16" name="T27"/>
              <a:gd fmla="*/ 4 w 6" name="T28"/>
              <a:gd fmla="*/ 3 h 1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6" w="6">
                <a:moveTo>
                  <a:pt x="4" y="3"/>
                </a:moveTo>
                <a:cubicBezTo>
                  <a:pt x="3" y="3"/>
                  <a:pt x="3" y="3"/>
                  <a:pt x="3" y="3"/>
                </a:cubicBezTo>
                <a:cubicBezTo>
                  <a:pt x="1" y="2"/>
                  <a:pt x="1" y="1"/>
                  <a:pt x="2" y="0"/>
                </a:cubicBezTo>
                <a:cubicBezTo>
                  <a:pt x="3" y="0"/>
                  <a:pt x="3" y="0"/>
                  <a:pt x="3" y="0"/>
                </a:cubicBezTo>
                <a:cubicBezTo>
                  <a:pt x="4" y="0"/>
                  <a:pt x="4" y="0"/>
                  <a:pt x="5" y="0"/>
                </a:cubicBezTo>
                <a:cubicBezTo>
                  <a:pt x="6" y="0"/>
                  <a:pt x="6" y="1"/>
                  <a:pt x="6" y="2"/>
                </a:cubicBezTo>
                <a:cubicBezTo>
                  <a:pt x="6" y="3"/>
                  <a:pt x="6" y="4"/>
                  <a:pt x="5" y="5"/>
                </a:cubicBezTo>
                <a:cubicBezTo>
                  <a:pt x="5" y="7"/>
                  <a:pt x="4" y="9"/>
                  <a:pt x="3" y="11"/>
                </a:cubicBezTo>
                <a:cubicBezTo>
                  <a:pt x="3" y="11"/>
                  <a:pt x="3" y="12"/>
                  <a:pt x="4" y="13"/>
                </a:cubicBezTo>
                <a:cubicBezTo>
                  <a:pt x="4" y="13"/>
                  <a:pt x="4" y="14"/>
                  <a:pt x="4" y="15"/>
                </a:cubicBezTo>
                <a:cubicBezTo>
                  <a:pt x="3" y="15"/>
                  <a:pt x="2" y="16"/>
                  <a:pt x="2" y="15"/>
                </a:cubicBezTo>
                <a:cubicBezTo>
                  <a:pt x="1" y="15"/>
                  <a:pt x="0" y="14"/>
                  <a:pt x="0" y="13"/>
                </a:cubicBezTo>
                <a:cubicBezTo>
                  <a:pt x="0" y="13"/>
                  <a:pt x="1" y="13"/>
                  <a:pt x="1" y="12"/>
                </a:cubicBezTo>
                <a:cubicBezTo>
                  <a:pt x="1" y="11"/>
                  <a:pt x="2" y="9"/>
                  <a:pt x="2" y="7"/>
                </a:cubicBezTo>
                <a:cubicBezTo>
                  <a:pt x="3" y="6"/>
                  <a:pt x="3" y="5"/>
                  <a:pt x="4"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29" name="Freeform 47"/>
          <p:cNvSpPr>
            <a:spLocks noEditPoints="1"/>
          </p:cNvSpPr>
          <p:nvPr/>
        </p:nvSpPr>
        <p:spPr bwMode="auto">
          <a:xfrm>
            <a:off x="4530721" y="2233740"/>
            <a:ext cx="625587" cy="685575"/>
          </a:xfrm>
          <a:custGeom>
            <a:gdLst>
              <a:gd fmla="*/ 61 w 241" name="T0"/>
              <a:gd fmla="*/ 82 h 264" name="T1"/>
              <a:gd fmla="*/ 1 w 241" name="T2"/>
              <a:gd fmla="*/ 39 h 264" name="T3"/>
              <a:gd fmla="*/ 66 w 241" name="T4"/>
              <a:gd fmla="*/ 5 h 264" name="T5"/>
              <a:gd fmla="*/ 122 w 241" name="T6"/>
              <a:gd fmla="*/ 23 h 264" name="T7"/>
              <a:gd fmla="*/ 181 w 241" name="T8"/>
              <a:gd fmla="*/ 25 h 264" name="T9"/>
              <a:gd fmla="*/ 218 w 241" name="T10"/>
              <a:gd fmla="*/ 61 h 264" name="T11"/>
              <a:gd fmla="*/ 223 w 241" name="T12"/>
              <a:gd fmla="*/ 88 h 264" name="T13"/>
              <a:gd fmla="*/ 218 w 241" name="T14"/>
              <a:gd fmla="*/ 257 h 264" name="T15"/>
              <a:gd fmla="*/ 69 w 241" name="T16"/>
              <a:gd fmla="*/ 254 h 264" name="T17"/>
              <a:gd fmla="*/ 68 w 241" name="T18"/>
              <a:gd fmla="*/ 96 h 264" name="T19"/>
              <a:gd fmla="*/ 98 w 241" name="T20"/>
              <a:gd fmla="*/ 65 h 264" name="T21"/>
              <a:gd fmla="*/ 97 w 241" name="T22"/>
              <a:gd fmla="*/ 84 h 264" name="T23"/>
              <a:gd fmla="*/ 91 w 241" name="T24"/>
              <a:gd fmla="*/ 84 h 264" name="T25"/>
              <a:gd fmla="*/ 76 w 241" name="T26"/>
              <a:gd fmla="*/ 99 h 264" name="T27"/>
              <a:gd fmla="*/ 90 w 241" name="T28"/>
              <a:gd fmla="*/ 256 h 264" name="T29"/>
              <a:gd fmla="*/ 218 w 241" name="T30"/>
              <a:gd fmla="*/ 252 h 264" name="T31"/>
              <a:gd fmla="*/ 225 w 241" name="T32"/>
              <a:gd fmla="*/ 118 h 264" name="T33"/>
              <a:gd fmla="*/ 208 w 241" name="T34"/>
              <a:gd fmla="*/ 102 h 264" name="T35"/>
              <a:gd fmla="*/ 190 w 241" name="T36"/>
              <a:gd fmla="*/ 89 h 264" name="T37"/>
              <a:gd fmla="*/ 93 w 241" name="T38"/>
              <a:gd fmla="*/ 102 h 264" name="T39"/>
              <a:gd fmla="*/ 67 w 241" name="T40"/>
              <a:gd fmla="*/ 54 h 264" name="T41"/>
              <a:gd fmla="*/ 157 w 241" name="T42"/>
              <a:gd fmla="*/ 32 h 264" name="T43"/>
              <a:gd fmla="*/ 62 w 241" name="T44"/>
              <a:gd fmla="*/ 27 h 264" name="T45"/>
              <a:gd fmla="*/ 15 w 241" name="T46"/>
              <a:gd fmla="*/ 33 h 264" name="T47"/>
              <a:gd fmla="*/ 54 w 241" name="T48"/>
              <a:gd fmla="*/ 73 h 264" name="T49"/>
              <a:gd fmla="*/ 121 w 241" name="T50"/>
              <a:gd fmla="*/ 84 h 264" name="T51"/>
              <a:gd fmla="*/ 175 w 241" name="T52"/>
              <a:gd fmla="*/ 59 h 264" name="T53"/>
              <a:gd fmla="*/ 152 w 241" name="T54"/>
              <a:gd fmla="*/ 25 h 264" name="T55"/>
              <a:gd fmla="*/ 203 w 241" name="T56"/>
              <a:gd fmla="*/ 97 h 264" name="T57"/>
              <a:gd fmla="*/ 181 w 241" name="T58"/>
              <a:gd fmla="*/ 41 h 264" name="T59"/>
              <a:gd fmla="*/ 128 w 241" name="T60"/>
              <a:gd fmla="*/ 25 h 264" name="T61"/>
              <a:gd fmla="*/ 189 w 241" name="T62"/>
              <a:gd fmla="*/ 46 h 264" name="T63"/>
              <a:gd fmla="*/ 238 w 241" name="T64"/>
              <a:gd fmla="*/ 198 h 264" name="T65"/>
              <a:gd fmla="*/ 235 w 241" name="T66"/>
              <a:gd fmla="*/ 160 h 264" name="T67"/>
              <a:gd fmla="*/ 231 w 241" name="T68"/>
              <a:gd fmla="*/ 112 h 264" name="T69"/>
              <a:gd fmla="*/ 232 w 241" name="T70"/>
              <a:gd fmla="*/ 164 h 264" name="T71"/>
              <a:gd fmla="*/ 96 w 241" name="T72"/>
              <a:gd fmla="*/ 29 h 264" name="T73"/>
              <a:gd fmla="*/ 64 w 241" name="T74"/>
              <a:gd fmla="*/ 121 h 264" name="T75"/>
              <a:gd fmla="*/ 103 w 241" name="T76"/>
              <a:gd fmla="*/ 89 h 264" name="T77"/>
              <a:gd fmla="*/ 172 w 241" name="T78"/>
              <a:gd fmla="*/ 46 h 264" name="T79"/>
              <a:gd fmla="*/ 172 w 241" name="T80"/>
              <a:gd fmla="*/ 46 h 264" name="T81"/>
              <a:gd fmla="*/ 66 w 241" name="T82"/>
              <a:gd fmla="*/ 206 h 264" name="T83"/>
              <a:gd fmla="*/ 72 w 241" name="T84"/>
              <a:gd fmla="*/ 98 h 264" name="T85"/>
              <a:gd fmla="*/ 97 w 241" name="T86"/>
              <a:gd fmla="*/ 92 h 264" name="T87"/>
              <a:gd fmla="*/ 200 w 241" name="T88"/>
              <a:gd fmla="*/ 103 h 264" name="T89"/>
              <a:gd fmla="*/ 96 w 241" name="T90"/>
              <a:gd fmla="*/ 57 h 264" name="T91"/>
              <a:gd fmla="*/ 193 w 241" name="T92"/>
              <a:gd fmla="*/ 28 h 264" name="T93"/>
              <a:gd fmla="*/ 68 w 241" name="T94"/>
              <a:gd fmla="*/ 243 h 264" name="T95"/>
              <a:gd fmla="*/ 61 w 241" name="T96"/>
              <a:gd fmla="*/ 121 h 264" name="T97"/>
              <a:gd fmla="*/ 59 w 241" name="T98"/>
              <a:gd fmla="*/ 78 h 264" name="T99"/>
              <a:gd fmla="*/ 204 w 241" name="T100"/>
              <a:gd fmla="*/ 85 h 264" name="T101"/>
              <a:gd fmla="*/ 234 w 241" name="T102"/>
              <a:gd fmla="*/ 189 h 264" name="T103"/>
              <a:gd fmla="*/ 209 w 241" name="T104"/>
              <a:gd fmla="*/ 85 h 264" name="T105"/>
              <a:gd fmla="*/ 189 w 241" name="T106"/>
              <a:gd fmla="*/ 27 h 264" name="T107"/>
              <a:gd fmla="*/ 202 w 241" name="T108"/>
              <a:gd fmla="*/ 75 h 264" name="T109"/>
              <a:gd fmla="*/ 63 w 241" name="T110"/>
              <a:gd fmla="*/ 198 h 264" name="T111"/>
              <a:gd fmla="*/ 184 w 241" name="T112"/>
              <a:gd fmla="*/ 30 h 264" name="T113"/>
              <a:gd fmla="*/ 171 w 241" name="T114"/>
              <a:gd fmla="*/ 262 h 264" name="T115"/>
              <a:gd fmla="*/ 172 w 241" name="T116"/>
              <a:gd fmla="*/ 27 h 264" name="T117"/>
              <a:gd fmla="*/ 182 w 241" name="T118"/>
              <a:gd fmla="*/ 262 h 264"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64" w="241">
                <a:moveTo>
                  <a:pt x="102" y="60"/>
                </a:moveTo>
                <a:cubicBezTo>
                  <a:pt x="101" y="60"/>
                  <a:pt x="101" y="60"/>
                  <a:pt x="101" y="60"/>
                </a:cubicBezTo>
                <a:cubicBezTo>
                  <a:pt x="95" y="59"/>
                  <a:pt x="90" y="59"/>
                  <a:pt x="84" y="58"/>
                </a:cubicBezTo>
                <a:cubicBezTo>
                  <a:pt x="81" y="58"/>
                  <a:pt x="78" y="58"/>
                  <a:pt x="75" y="58"/>
                </a:cubicBezTo>
                <a:cubicBezTo>
                  <a:pt x="71" y="58"/>
                  <a:pt x="68" y="58"/>
                  <a:pt x="64" y="59"/>
                </a:cubicBezTo>
                <a:cubicBezTo>
                  <a:pt x="63" y="59"/>
                  <a:pt x="63" y="59"/>
                  <a:pt x="63" y="60"/>
                </a:cubicBezTo>
                <a:cubicBezTo>
                  <a:pt x="63" y="61"/>
                  <a:pt x="63" y="62"/>
                  <a:pt x="63" y="64"/>
                </a:cubicBezTo>
                <a:cubicBezTo>
                  <a:pt x="62" y="68"/>
                  <a:pt x="62" y="72"/>
                  <a:pt x="62" y="76"/>
                </a:cubicBezTo>
                <a:cubicBezTo>
                  <a:pt x="62" y="77"/>
                  <a:pt x="62" y="77"/>
                  <a:pt x="62" y="78"/>
                </a:cubicBezTo>
                <a:cubicBezTo>
                  <a:pt x="62" y="78"/>
                  <a:pt x="62" y="78"/>
                  <a:pt x="62" y="78"/>
                </a:cubicBezTo>
                <a:cubicBezTo>
                  <a:pt x="61" y="79"/>
                  <a:pt x="61" y="80"/>
                  <a:pt x="61" y="81"/>
                </a:cubicBezTo>
                <a:cubicBezTo>
                  <a:pt x="61" y="81"/>
                  <a:pt x="61" y="81"/>
                  <a:pt x="61" y="82"/>
                </a:cubicBezTo>
                <a:cubicBezTo>
                  <a:pt x="61" y="82"/>
                  <a:pt x="60" y="82"/>
                  <a:pt x="60" y="82"/>
                </a:cubicBezTo>
                <a:cubicBezTo>
                  <a:pt x="58" y="82"/>
                  <a:pt x="57" y="82"/>
                  <a:pt x="56" y="80"/>
                </a:cubicBezTo>
                <a:cubicBezTo>
                  <a:pt x="56" y="79"/>
                  <a:pt x="55" y="78"/>
                  <a:pt x="54" y="78"/>
                </a:cubicBezTo>
                <a:cubicBezTo>
                  <a:pt x="53" y="76"/>
                  <a:pt x="51" y="75"/>
                  <a:pt x="49" y="74"/>
                </a:cubicBezTo>
                <a:cubicBezTo>
                  <a:pt x="49" y="73"/>
                  <a:pt x="49" y="73"/>
                  <a:pt x="48" y="73"/>
                </a:cubicBezTo>
                <a:cubicBezTo>
                  <a:pt x="46" y="72"/>
                  <a:pt x="43" y="70"/>
                  <a:pt x="40" y="69"/>
                </a:cubicBezTo>
                <a:cubicBezTo>
                  <a:pt x="34" y="66"/>
                  <a:pt x="29" y="62"/>
                  <a:pt x="23" y="58"/>
                </a:cubicBezTo>
                <a:cubicBezTo>
                  <a:pt x="22" y="57"/>
                  <a:pt x="20" y="55"/>
                  <a:pt x="18" y="54"/>
                </a:cubicBezTo>
                <a:cubicBezTo>
                  <a:pt x="14" y="52"/>
                  <a:pt x="11" y="50"/>
                  <a:pt x="8" y="48"/>
                </a:cubicBezTo>
                <a:cubicBezTo>
                  <a:pt x="6" y="46"/>
                  <a:pt x="4" y="44"/>
                  <a:pt x="3" y="42"/>
                </a:cubicBezTo>
                <a:cubicBezTo>
                  <a:pt x="2" y="42"/>
                  <a:pt x="2" y="41"/>
                  <a:pt x="2" y="41"/>
                </a:cubicBezTo>
                <a:cubicBezTo>
                  <a:pt x="2" y="40"/>
                  <a:pt x="2" y="40"/>
                  <a:pt x="1" y="39"/>
                </a:cubicBezTo>
                <a:cubicBezTo>
                  <a:pt x="0" y="38"/>
                  <a:pt x="0" y="38"/>
                  <a:pt x="1" y="37"/>
                </a:cubicBezTo>
                <a:cubicBezTo>
                  <a:pt x="2" y="35"/>
                  <a:pt x="3" y="35"/>
                  <a:pt x="4" y="34"/>
                </a:cubicBezTo>
                <a:cubicBezTo>
                  <a:pt x="6" y="33"/>
                  <a:pt x="7" y="32"/>
                  <a:pt x="9" y="31"/>
                </a:cubicBezTo>
                <a:cubicBezTo>
                  <a:pt x="13" y="29"/>
                  <a:pt x="17" y="27"/>
                  <a:pt x="21" y="25"/>
                </a:cubicBezTo>
                <a:cubicBezTo>
                  <a:pt x="29" y="21"/>
                  <a:pt x="36" y="17"/>
                  <a:pt x="44" y="13"/>
                </a:cubicBezTo>
                <a:cubicBezTo>
                  <a:pt x="47" y="11"/>
                  <a:pt x="50" y="9"/>
                  <a:pt x="52" y="7"/>
                </a:cubicBezTo>
                <a:cubicBezTo>
                  <a:pt x="55" y="6"/>
                  <a:pt x="57" y="4"/>
                  <a:pt x="60" y="2"/>
                </a:cubicBezTo>
                <a:cubicBezTo>
                  <a:pt x="60" y="1"/>
                  <a:pt x="61" y="1"/>
                  <a:pt x="62" y="1"/>
                </a:cubicBezTo>
                <a:cubicBezTo>
                  <a:pt x="62" y="0"/>
                  <a:pt x="63" y="0"/>
                  <a:pt x="64" y="2"/>
                </a:cubicBezTo>
                <a:cubicBezTo>
                  <a:pt x="64" y="2"/>
                  <a:pt x="64" y="3"/>
                  <a:pt x="64" y="3"/>
                </a:cubicBezTo>
                <a:cubicBezTo>
                  <a:pt x="64" y="3"/>
                  <a:pt x="65" y="3"/>
                  <a:pt x="65" y="4"/>
                </a:cubicBezTo>
                <a:cubicBezTo>
                  <a:pt x="66" y="4"/>
                  <a:pt x="66" y="4"/>
                  <a:pt x="66" y="5"/>
                </a:cubicBezTo>
                <a:cubicBezTo>
                  <a:pt x="67" y="6"/>
                  <a:pt x="66" y="7"/>
                  <a:pt x="66" y="7"/>
                </a:cubicBezTo>
                <a:cubicBezTo>
                  <a:pt x="65" y="7"/>
                  <a:pt x="65" y="8"/>
                  <a:pt x="64" y="8"/>
                </a:cubicBezTo>
                <a:cubicBezTo>
                  <a:pt x="64" y="10"/>
                  <a:pt x="64" y="12"/>
                  <a:pt x="64" y="14"/>
                </a:cubicBezTo>
                <a:cubicBezTo>
                  <a:pt x="64" y="17"/>
                  <a:pt x="65" y="19"/>
                  <a:pt x="65" y="22"/>
                </a:cubicBezTo>
                <a:cubicBezTo>
                  <a:pt x="65" y="22"/>
                  <a:pt x="65" y="22"/>
                  <a:pt x="65" y="22"/>
                </a:cubicBezTo>
                <a:cubicBezTo>
                  <a:pt x="65" y="23"/>
                  <a:pt x="65" y="24"/>
                  <a:pt x="65" y="25"/>
                </a:cubicBezTo>
                <a:cubicBezTo>
                  <a:pt x="68" y="26"/>
                  <a:pt x="71" y="27"/>
                  <a:pt x="74" y="26"/>
                </a:cubicBezTo>
                <a:cubicBezTo>
                  <a:pt x="82" y="25"/>
                  <a:pt x="90" y="25"/>
                  <a:pt x="99" y="25"/>
                </a:cubicBezTo>
                <a:cubicBezTo>
                  <a:pt x="103" y="25"/>
                  <a:pt x="107" y="25"/>
                  <a:pt x="112" y="25"/>
                </a:cubicBezTo>
                <a:cubicBezTo>
                  <a:pt x="114" y="25"/>
                  <a:pt x="116" y="25"/>
                  <a:pt x="119" y="25"/>
                </a:cubicBezTo>
                <a:cubicBezTo>
                  <a:pt x="119" y="25"/>
                  <a:pt x="119" y="25"/>
                  <a:pt x="120" y="25"/>
                </a:cubicBezTo>
                <a:cubicBezTo>
                  <a:pt x="120" y="24"/>
                  <a:pt x="121" y="23"/>
                  <a:pt x="122" y="23"/>
                </a:cubicBezTo>
                <a:cubicBezTo>
                  <a:pt x="123" y="23"/>
                  <a:pt x="125" y="22"/>
                  <a:pt x="126" y="22"/>
                </a:cubicBezTo>
                <a:cubicBezTo>
                  <a:pt x="128" y="21"/>
                  <a:pt x="129" y="21"/>
                  <a:pt x="131" y="20"/>
                </a:cubicBezTo>
                <a:cubicBezTo>
                  <a:pt x="135" y="18"/>
                  <a:pt x="139" y="18"/>
                  <a:pt x="143" y="18"/>
                </a:cubicBezTo>
                <a:cubicBezTo>
                  <a:pt x="147" y="18"/>
                  <a:pt x="151" y="18"/>
                  <a:pt x="154" y="18"/>
                </a:cubicBezTo>
                <a:cubicBezTo>
                  <a:pt x="159" y="17"/>
                  <a:pt x="163" y="19"/>
                  <a:pt x="167" y="21"/>
                </a:cubicBezTo>
                <a:cubicBezTo>
                  <a:pt x="167" y="21"/>
                  <a:pt x="168" y="22"/>
                  <a:pt x="168" y="22"/>
                </a:cubicBezTo>
                <a:cubicBezTo>
                  <a:pt x="170" y="23"/>
                  <a:pt x="172" y="23"/>
                  <a:pt x="173" y="25"/>
                </a:cubicBezTo>
                <a:cubicBezTo>
                  <a:pt x="174" y="25"/>
                  <a:pt x="175" y="26"/>
                  <a:pt x="176" y="27"/>
                </a:cubicBezTo>
                <a:cubicBezTo>
                  <a:pt x="176" y="27"/>
                  <a:pt x="176" y="26"/>
                  <a:pt x="176" y="26"/>
                </a:cubicBezTo>
                <a:cubicBezTo>
                  <a:pt x="176" y="25"/>
                  <a:pt x="176" y="25"/>
                  <a:pt x="177" y="24"/>
                </a:cubicBezTo>
                <a:cubicBezTo>
                  <a:pt x="177" y="24"/>
                  <a:pt x="178" y="24"/>
                  <a:pt x="178" y="24"/>
                </a:cubicBezTo>
                <a:cubicBezTo>
                  <a:pt x="179" y="25"/>
                  <a:pt x="180" y="25"/>
                  <a:pt x="181" y="25"/>
                </a:cubicBezTo>
                <a:cubicBezTo>
                  <a:pt x="192" y="25"/>
                  <a:pt x="202" y="25"/>
                  <a:pt x="212" y="25"/>
                </a:cubicBezTo>
                <a:cubicBezTo>
                  <a:pt x="213" y="25"/>
                  <a:pt x="213" y="25"/>
                  <a:pt x="214" y="25"/>
                </a:cubicBezTo>
                <a:cubicBezTo>
                  <a:pt x="214" y="24"/>
                  <a:pt x="215" y="24"/>
                  <a:pt x="215" y="25"/>
                </a:cubicBezTo>
                <a:cubicBezTo>
                  <a:pt x="216" y="25"/>
                  <a:pt x="216" y="25"/>
                  <a:pt x="217" y="25"/>
                </a:cubicBezTo>
                <a:cubicBezTo>
                  <a:pt x="217" y="25"/>
                  <a:pt x="218" y="25"/>
                  <a:pt x="219" y="25"/>
                </a:cubicBezTo>
                <a:cubicBezTo>
                  <a:pt x="220" y="25"/>
                  <a:pt x="221" y="25"/>
                  <a:pt x="221" y="27"/>
                </a:cubicBezTo>
                <a:cubicBezTo>
                  <a:pt x="221" y="27"/>
                  <a:pt x="221" y="27"/>
                  <a:pt x="221" y="27"/>
                </a:cubicBezTo>
                <a:cubicBezTo>
                  <a:pt x="221" y="32"/>
                  <a:pt x="221" y="37"/>
                  <a:pt x="221" y="42"/>
                </a:cubicBezTo>
                <a:cubicBezTo>
                  <a:pt x="221" y="45"/>
                  <a:pt x="221" y="49"/>
                  <a:pt x="221" y="53"/>
                </a:cubicBezTo>
                <a:cubicBezTo>
                  <a:pt x="221" y="53"/>
                  <a:pt x="220" y="54"/>
                  <a:pt x="220" y="54"/>
                </a:cubicBezTo>
                <a:cubicBezTo>
                  <a:pt x="221" y="56"/>
                  <a:pt x="220" y="58"/>
                  <a:pt x="220" y="59"/>
                </a:cubicBezTo>
                <a:cubicBezTo>
                  <a:pt x="220" y="60"/>
                  <a:pt x="219" y="61"/>
                  <a:pt x="218" y="61"/>
                </a:cubicBezTo>
                <a:cubicBezTo>
                  <a:pt x="217" y="61"/>
                  <a:pt x="216" y="61"/>
                  <a:pt x="216" y="60"/>
                </a:cubicBezTo>
                <a:cubicBezTo>
                  <a:pt x="214" y="60"/>
                  <a:pt x="213" y="60"/>
                  <a:pt x="211" y="60"/>
                </a:cubicBezTo>
                <a:cubicBezTo>
                  <a:pt x="210" y="60"/>
                  <a:pt x="208" y="60"/>
                  <a:pt x="207" y="60"/>
                </a:cubicBezTo>
                <a:cubicBezTo>
                  <a:pt x="204" y="60"/>
                  <a:pt x="201" y="60"/>
                  <a:pt x="198" y="61"/>
                </a:cubicBezTo>
                <a:cubicBezTo>
                  <a:pt x="198" y="61"/>
                  <a:pt x="198" y="61"/>
                  <a:pt x="197" y="61"/>
                </a:cubicBezTo>
                <a:cubicBezTo>
                  <a:pt x="201" y="68"/>
                  <a:pt x="204" y="75"/>
                  <a:pt x="207" y="83"/>
                </a:cubicBezTo>
                <a:cubicBezTo>
                  <a:pt x="208" y="83"/>
                  <a:pt x="209" y="83"/>
                  <a:pt x="210" y="83"/>
                </a:cubicBezTo>
                <a:cubicBezTo>
                  <a:pt x="211" y="82"/>
                  <a:pt x="211" y="82"/>
                  <a:pt x="212" y="83"/>
                </a:cubicBezTo>
                <a:cubicBezTo>
                  <a:pt x="212" y="83"/>
                  <a:pt x="212" y="83"/>
                  <a:pt x="213" y="83"/>
                </a:cubicBezTo>
                <a:cubicBezTo>
                  <a:pt x="214" y="83"/>
                  <a:pt x="215" y="83"/>
                  <a:pt x="217" y="84"/>
                </a:cubicBezTo>
                <a:cubicBezTo>
                  <a:pt x="219" y="84"/>
                  <a:pt x="221" y="85"/>
                  <a:pt x="223" y="87"/>
                </a:cubicBezTo>
                <a:cubicBezTo>
                  <a:pt x="223" y="88"/>
                  <a:pt x="223" y="88"/>
                  <a:pt x="223" y="88"/>
                </a:cubicBezTo>
                <a:cubicBezTo>
                  <a:pt x="225" y="89"/>
                  <a:pt x="226" y="89"/>
                  <a:pt x="228" y="90"/>
                </a:cubicBezTo>
                <a:cubicBezTo>
                  <a:pt x="234" y="94"/>
                  <a:pt x="238" y="99"/>
                  <a:pt x="240" y="106"/>
                </a:cubicBezTo>
                <a:cubicBezTo>
                  <a:pt x="240" y="110"/>
                  <a:pt x="241" y="113"/>
                  <a:pt x="241" y="117"/>
                </a:cubicBezTo>
                <a:cubicBezTo>
                  <a:pt x="241" y="130"/>
                  <a:pt x="241" y="143"/>
                  <a:pt x="241" y="155"/>
                </a:cubicBezTo>
                <a:cubicBezTo>
                  <a:pt x="241" y="159"/>
                  <a:pt x="241" y="163"/>
                  <a:pt x="241" y="167"/>
                </a:cubicBezTo>
                <a:cubicBezTo>
                  <a:pt x="241" y="173"/>
                  <a:pt x="241" y="179"/>
                  <a:pt x="241" y="185"/>
                </a:cubicBezTo>
                <a:cubicBezTo>
                  <a:pt x="240" y="190"/>
                  <a:pt x="240" y="194"/>
                  <a:pt x="240" y="198"/>
                </a:cubicBezTo>
                <a:cubicBezTo>
                  <a:pt x="239" y="208"/>
                  <a:pt x="239" y="218"/>
                  <a:pt x="239" y="227"/>
                </a:cubicBezTo>
                <a:cubicBezTo>
                  <a:pt x="239" y="231"/>
                  <a:pt x="239" y="234"/>
                  <a:pt x="239" y="237"/>
                </a:cubicBezTo>
                <a:cubicBezTo>
                  <a:pt x="238" y="241"/>
                  <a:pt x="236" y="245"/>
                  <a:pt x="233" y="249"/>
                </a:cubicBezTo>
                <a:cubicBezTo>
                  <a:pt x="229" y="253"/>
                  <a:pt x="225" y="255"/>
                  <a:pt x="219" y="257"/>
                </a:cubicBezTo>
                <a:cubicBezTo>
                  <a:pt x="219" y="257"/>
                  <a:pt x="218" y="257"/>
                  <a:pt x="218" y="257"/>
                </a:cubicBezTo>
                <a:cubicBezTo>
                  <a:pt x="216" y="258"/>
                  <a:pt x="214" y="259"/>
                  <a:pt x="211" y="260"/>
                </a:cubicBezTo>
                <a:cubicBezTo>
                  <a:pt x="207" y="261"/>
                  <a:pt x="203" y="262"/>
                  <a:pt x="199" y="263"/>
                </a:cubicBezTo>
                <a:cubicBezTo>
                  <a:pt x="196" y="263"/>
                  <a:pt x="192" y="263"/>
                  <a:pt x="189" y="264"/>
                </a:cubicBezTo>
                <a:cubicBezTo>
                  <a:pt x="181" y="264"/>
                  <a:pt x="172" y="264"/>
                  <a:pt x="163" y="264"/>
                </a:cubicBezTo>
                <a:cubicBezTo>
                  <a:pt x="158" y="264"/>
                  <a:pt x="153" y="264"/>
                  <a:pt x="148" y="263"/>
                </a:cubicBezTo>
                <a:cubicBezTo>
                  <a:pt x="142" y="263"/>
                  <a:pt x="137" y="263"/>
                  <a:pt x="131" y="263"/>
                </a:cubicBezTo>
                <a:cubicBezTo>
                  <a:pt x="124" y="263"/>
                  <a:pt x="117" y="263"/>
                  <a:pt x="110" y="262"/>
                </a:cubicBezTo>
                <a:cubicBezTo>
                  <a:pt x="103" y="262"/>
                  <a:pt x="97" y="263"/>
                  <a:pt x="90" y="263"/>
                </a:cubicBezTo>
                <a:cubicBezTo>
                  <a:pt x="88" y="263"/>
                  <a:pt x="86" y="263"/>
                  <a:pt x="84" y="262"/>
                </a:cubicBezTo>
                <a:cubicBezTo>
                  <a:pt x="83" y="262"/>
                  <a:pt x="81" y="262"/>
                  <a:pt x="80" y="261"/>
                </a:cubicBezTo>
                <a:cubicBezTo>
                  <a:pt x="79" y="261"/>
                  <a:pt x="79" y="261"/>
                  <a:pt x="79" y="261"/>
                </a:cubicBezTo>
                <a:cubicBezTo>
                  <a:pt x="74" y="260"/>
                  <a:pt x="71" y="258"/>
                  <a:pt x="69" y="254"/>
                </a:cubicBezTo>
                <a:cubicBezTo>
                  <a:pt x="67" y="250"/>
                  <a:pt x="66" y="246"/>
                  <a:pt x="65" y="241"/>
                </a:cubicBezTo>
                <a:cubicBezTo>
                  <a:pt x="64" y="236"/>
                  <a:pt x="63" y="231"/>
                  <a:pt x="63" y="226"/>
                </a:cubicBezTo>
                <a:cubicBezTo>
                  <a:pt x="62" y="221"/>
                  <a:pt x="62" y="216"/>
                  <a:pt x="62" y="210"/>
                </a:cubicBezTo>
                <a:cubicBezTo>
                  <a:pt x="61" y="207"/>
                  <a:pt x="61" y="204"/>
                  <a:pt x="61" y="201"/>
                </a:cubicBezTo>
                <a:cubicBezTo>
                  <a:pt x="61" y="200"/>
                  <a:pt x="61" y="198"/>
                  <a:pt x="61" y="197"/>
                </a:cubicBezTo>
                <a:cubicBezTo>
                  <a:pt x="60" y="191"/>
                  <a:pt x="60" y="186"/>
                  <a:pt x="60" y="181"/>
                </a:cubicBezTo>
                <a:cubicBezTo>
                  <a:pt x="60" y="178"/>
                  <a:pt x="59" y="176"/>
                  <a:pt x="59" y="173"/>
                </a:cubicBezTo>
                <a:cubicBezTo>
                  <a:pt x="59" y="168"/>
                  <a:pt x="59" y="162"/>
                  <a:pt x="59" y="157"/>
                </a:cubicBezTo>
                <a:cubicBezTo>
                  <a:pt x="59" y="144"/>
                  <a:pt x="59" y="131"/>
                  <a:pt x="59" y="118"/>
                </a:cubicBezTo>
                <a:cubicBezTo>
                  <a:pt x="59" y="114"/>
                  <a:pt x="59" y="111"/>
                  <a:pt x="60" y="108"/>
                </a:cubicBezTo>
                <a:cubicBezTo>
                  <a:pt x="60" y="104"/>
                  <a:pt x="62" y="101"/>
                  <a:pt x="65" y="98"/>
                </a:cubicBezTo>
                <a:cubicBezTo>
                  <a:pt x="66" y="97"/>
                  <a:pt x="67" y="96"/>
                  <a:pt x="68" y="96"/>
                </a:cubicBezTo>
                <a:cubicBezTo>
                  <a:pt x="70" y="95"/>
                  <a:pt x="72" y="94"/>
                  <a:pt x="74" y="94"/>
                </a:cubicBezTo>
                <a:cubicBezTo>
                  <a:pt x="75" y="93"/>
                  <a:pt x="75" y="93"/>
                  <a:pt x="76" y="93"/>
                </a:cubicBezTo>
                <a:cubicBezTo>
                  <a:pt x="77" y="92"/>
                  <a:pt x="78" y="92"/>
                  <a:pt x="79" y="91"/>
                </a:cubicBezTo>
                <a:cubicBezTo>
                  <a:pt x="80" y="91"/>
                  <a:pt x="81" y="91"/>
                  <a:pt x="82" y="90"/>
                </a:cubicBezTo>
                <a:cubicBezTo>
                  <a:pt x="82" y="90"/>
                  <a:pt x="83" y="90"/>
                  <a:pt x="83" y="90"/>
                </a:cubicBezTo>
                <a:cubicBezTo>
                  <a:pt x="83" y="90"/>
                  <a:pt x="84" y="89"/>
                  <a:pt x="84" y="89"/>
                </a:cubicBezTo>
                <a:cubicBezTo>
                  <a:pt x="84" y="89"/>
                  <a:pt x="84" y="89"/>
                  <a:pt x="85" y="89"/>
                </a:cubicBezTo>
                <a:cubicBezTo>
                  <a:pt x="85" y="89"/>
                  <a:pt x="86" y="89"/>
                  <a:pt x="86" y="89"/>
                </a:cubicBezTo>
                <a:cubicBezTo>
                  <a:pt x="86" y="90"/>
                  <a:pt x="87" y="90"/>
                  <a:pt x="87" y="90"/>
                </a:cubicBezTo>
                <a:cubicBezTo>
                  <a:pt x="87" y="89"/>
                  <a:pt x="88" y="87"/>
                  <a:pt x="88" y="86"/>
                </a:cubicBezTo>
                <a:cubicBezTo>
                  <a:pt x="90" y="82"/>
                  <a:pt x="92" y="78"/>
                  <a:pt x="94" y="74"/>
                </a:cubicBezTo>
                <a:cubicBezTo>
                  <a:pt x="95" y="71"/>
                  <a:pt x="97" y="68"/>
                  <a:pt x="98" y="65"/>
                </a:cubicBezTo>
                <a:cubicBezTo>
                  <a:pt x="99" y="64"/>
                  <a:pt x="100" y="63"/>
                  <a:pt x="100" y="63"/>
                </a:cubicBezTo>
                <a:cubicBezTo>
                  <a:pt x="100" y="62"/>
                  <a:pt x="101" y="62"/>
                  <a:pt x="101" y="62"/>
                </a:cubicBezTo>
                <a:cubicBezTo>
                  <a:pt x="101" y="61"/>
                  <a:pt x="101" y="60"/>
                  <a:pt x="102" y="60"/>
                </a:cubicBezTo>
                <a:close/>
                <a:moveTo>
                  <a:pt x="90" y="104"/>
                </a:moveTo>
                <a:cubicBezTo>
                  <a:pt x="90" y="104"/>
                  <a:pt x="90" y="104"/>
                  <a:pt x="90" y="104"/>
                </a:cubicBezTo>
                <a:cubicBezTo>
                  <a:pt x="90" y="104"/>
                  <a:pt x="90" y="104"/>
                  <a:pt x="90" y="104"/>
                </a:cubicBezTo>
                <a:cubicBezTo>
                  <a:pt x="89" y="103"/>
                  <a:pt x="89" y="102"/>
                  <a:pt x="90" y="102"/>
                </a:cubicBezTo>
                <a:cubicBezTo>
                  <a:pt x="90" y="102"/>
                  <a:pt x="90" y="101"/>
                  <a:pt x="90" y="101"/>
                </a:cubicBezTo>
                <a:cubicBezTo>
                  <a:pt x="90" y="100"/>
                  <a:pt x="91" y="99"/>
                  <a:pt x="91" y="98"/>
                </a:cubicBezTo>
                <a:cubicBezTo>
                  <a:pt x="92" y="95"/>
                  <a:pt x="93" y="92"/>
                  <a:pt x="95" y="90"/>
                </a:cubicBezTo>
                <a:cubicBezTo>
                  <a:pt x="96" y="89"/>
                  <a:pt x="96" y="88"/>
                  <a:pt x="97" y="87"/>
                </a:cubicBezTo>
                <a:cubicBezTo>
                  <a:pt x="97" y="86"/>
                  <a:pt x="97" y="85"/>
                  <a:pt x="97" y="84"/>
                </a:cubicBezTo>
                <a:cubicBezTo>
                  <a:pt x="97" y="84"/>
                  <a:pt x="97" y="84"/>
                  <a:pt x="97" y="83"/>
                </a:cubicBezTo>
                <a:cubicBezTo>
                  <a:pt x="99" y="80"/>
                  <a:pt x="100" y="77"/>
                  <a:pt x="102" y="74"/>
                </a:cubicBezTo>
                <a:cubicBezTo>
                  <a:pt x="104" y="72"/>
                  <a:pt x="105" y="71"/>
                  <a:pt x="106" y="69"/>
                </a:cubicBezTo>
                <a:cubicBezTo>
                  <a:pt x="107" y="66"/>
                  <a:pt x="109" y="64"/>
                  <a:pt x="111" y="62"/>
                </a:cubicBezTo>
                <a:cubicBezTo>
                  <a:pt x="112" y="62"/>
                  <a:pt x="112" y="61"/>
                  <a:pt x="112" y="60"/>
                </a:cubicBezTo>
                <a:cubicBezTo>
                  <a:pt x="110" y="60"/>
                  <a:pt x="108" y="60"/>
                  <a:pt x="106" y="60"/>
                </a:cubicBezTo>
                <a:cubicBezTo>
                  <a:pt x="106" y="61"/>
                  <a:pt x="105" y="62"/>
                  <a:pt x="104" y="62"/>
                </a:cubicBezTo>
                <a:cubicBezTo>
                  <a:pt x="102" y="63"/>
                  <a:pt x="101" y="64"/>
                  <a:pt x="100" y="66"/>
                </a:cubicBezTo>
                <a:cubicBezTo>
                  <a:pt x="97" y="70"/>
                  <a:pt x="95" y="75"/>
                  <a:pt x="93" y="79"/>
                </a:cubicBezTo>
                <a:cubicBezTo>
                  <a:pt x="93" y="80"/>
                  <a:pt x="93" y="80"/>
                  <a:pt x="93" y="80"/>
                </a:cubicBezTo>
                <a:cubicBezTo>
                  <a:pt x="92" y="81"/>
                  <a:pt x="92" y="81"/>
                  <a:pt x="92" y="82"/>
                </a:cubicBezTo>
                <a:cubicBezTo>
                  <a:pt x="91" y="83"/>
                  <a:pt x="91" y="83"/>
                  <a:pt x="91" y="84"/>
                </a:cubicBezTo>
                <a:cubicBezTo>
                  <a:pt x="90" y="86"/>
                  <a:pt x="89" y="88"/>
                  <a:pt x="88" y="90"/>
                </a:cubicBezTo>
                <a:cubicBezTo>
                  <a:pt x="88" y="91"/>
                  <a:pt x="88" y="92"/>
                  <a:pt x="87" y="92"/>
                </a:cubicBezTo>
                <a:cubicBezTo>
                  <a:pt x="87" y="93"/>
                  <a:pt x="87" y="94"/>
                  <a:pt x="87" y="96"/>
                </a:cubicBezTo>
                <a:cubicBezTo>
                  <a:pt x="87" y="96"/>
                  <a:pt x="88" y="97"/>
                  <a:pt x="87" y="97"/>
                </a:cubicBezTo>
                <a:cubicBezTo>
                  <a:pt x="87" y="98"/>
                  <a:pt x="86" y="99"/>
                  <a:pt x="85" y="98"/>
                </a:cubicBezTo>
                <a:cubicBezTo>
                  <a:pt x="84" y="98"/>
                  <a:pt x="83" y="97"/>
                  <a:pt x="84" y="95"/>
                </a:cubicBezTo>
                <a:cubicBezTo>
                  <a:pt x="84" y="95"/>
                  <a:pt x="85" y="94"/>
                  <a:pt x="85" y="93"/>
                </a:cubicBezTo>
                <a:cubicBezTo>
                  <a:pt x="85" y="93"/>
                  <a:pt x="84" y="93"/>
                  <a:pt x="84" y="94"/>
                </a:cubicBezTo>
                <a:cubicBezTo>
                  <a:pt x="83" y="94"/>
                  <a:pt x="83" y="94"/>
                  <a:pt x="83" y="94"/>
                </a:cubicBezTo>
                <a:cubicBezTo>
                  <a:pt x="83" y="95"/>
                  <a:pt x="81" y="96"/>
                  <a:pt x="80" y="96"/>
                </a:cubicBezTo>
                <a:cubicBezTo>
                  <a:pt x="79" y="96"/>
                  <a:pt x="79" y="96"/>
                  <a:pt x="79" y="97"/>
                </a:cubicBezTo>
                <a:cubicBezTo>
                  <a:pt x="78" y="97"/>
                  <a:pt x="77" y="98"/>
                  <a:pt x="76" y="99"/>
                </a:cubicBezTo>
                <a:cubicBezTo>
                  <a:pt x="74" y="101"/>
                  <a:pt x="72" y="103"/>
                  <a:pt x="71" y="107"/>
                </a:cubicBezTo>
                <a:cubicBezTo>
                  <a:pt x="69" y="110"/>
                  <a:pt x="69" y="114"/>
                  <a:pt x="68" y="117"/>
                </a:cubicBezTo>
                <a:cubicBezTo>
                  <a:pt x="68" y="121"/>
                  <a:pt x="68" y="125"/>
                  <a:pt x="68" y="128"/>
                </a:cubicBezTo>
                <a:cubicBezTo>
                  <a:pt x="68" y="141"/>
                  <a:pt x="68" y="154"/>
                  <a:pt x="68" y="167"/>
                </a:cubicBezTo>
                <a:cubicBezTo>
                  <a:pt x="68" y="178"/>
                  <a:pt x="68" y="188"/>
                  <a:pt x="68" y="199"/>
                </a:cubicBezTo>
                <a:cubicBezTo>
                  <a:pt x="68" y="199"/>
                  <a:pt x="68" y="200"/>
                  <a:pt x="68" y="201"/>
                </a:cubicBezTo>
                <a:cubicBezTo>
                  <a:pt x="68" y="203"/>
                  <a:pt x="69" y="206"/>
                  <a:pt x="69" y="208"/>
                </a:cubicBezTo>
                <a:cubicBezTo>
                  <a:pt x="69" y="213"/>
                  <a:pt x="70" y="217"/>
                  <a:pt x="70" y="221"/>
                </a:cubicBezTo>
                <a:cubicBezTo>
                  <a:pt x="71" y="226"/>
                  <a:pt x="71" y="231"/>
                  <a:pt x="72" y="235"/>
                </a:cubicBezTo>
                <a:cubicBezTo>
                  <a:pt x="73" y="239"/>
                  <a:pt x="74" y="242"/>
                  <a:pt x="76" y="246"/>
                </a:cubicBezTo>
                <a:cubicBezTo>
                  <a:pt x="77" y="247"/>
                  <a:pt x="78" y="249"/>
                  <a:pt x="80" y="250"/>
                </a:cubicBezTo>
                <a:cubicBezTo>
                  <a:pt x="83" y="252"/>
                  <a:pt x="86" y="254"/>
                  <a:pt x="90" y="256"/>
                </a:cubicBezTo>
                <a:cubicBezTo>
                  <a:pt x="90" y="256"/>
                  <a:pt x="90" y="256"/>
                  <a:pt x="91" y="257"/>
                </a:cubicBezTo>
                <a:cubicBezTo>
                  <a:pt x="93" y="257"/>
                  <a:pt x="95" y="257"/>
                  <a:pt x="97" y="258"/>
                </a:cubicBezTo>
                <a:cubicBezTo>
                  <a:pt x="100" y="258"/>
                  <a:pt x="103" y="258"/>
                  <a:pt x="105" y="258"/>
                </a:cubicBezTo>
                <a:cubicBezTo>
                  <a:pt x="108" y="259"/>
                  <a:pt x="111" y="258"/>
                  <a:pt x="113" y="258"/>
                </a:cubicBezTo>
                <a:cubicBezTo>
                  <a:pt x="120" y="258"/>
                  <a:pt x="127" y="258"/>
                  <a:pt x="134" y="258"/>
                </a:cubicBezTo>
                <a:cubicBezTo>
                  <a:pt x="139" y="259"/>
                  <a:pt x="144" y="259"/>
                  <a:pt x="149" y="259"/>
                </a:cubicBezTo>
                <a:cubicBezTo>
                  <a:pt x="151" y="259"/>
                  <a:pt x="153" y="259"/>
                  <a:pt x="155" y="259"/>
                </a:cubicBezTo>
                <a:cubicBezTo>
                  <a:pt x="159" y="259"/>
                  <a:pt x="162" y="259"/>
                  <a:pt x="165" y="259"/>
                </a:cubicBezTo>
                <a:cubicBezTo>
                  <a:pt x="171" y="259"/>
                  <a:pt x="176" y="259"/>
                  <a:pt x="181" y="259"/>
                </a:cubicBezTo>
                <a:cubicBezTo>
                  <a:pt x="185" y="258"/>
                  <a:pt x="190" y="258"/>
                  <a:pt x="194" y="257"/>
                </a:cubicBezTo>
                <a:cubicBezTo>
                  <a:pt x="197" y="257"/>
                  <a:pt x="201" y="256"/>
                  <a:pt x="204" y="256"/>
                </a:cubicBezTo>
                <a:cubicBezTo>
                  <a:pt x="209" y="255"/>
                  <a:pt x="214" y="254"/>
                  <a:pt x="218" y="252"/>
                </a:cubicBezTo>
                <a:cubicBezTo>
                  <a:pt x="219" y="252"/>
                  <a:pt x="219" y="252"/>
                  <a:pt x="220" y="251"/>
                </a:cubicBezTo>
                <a:cubicBezTo>
                  <a:pt x="221" y="251"/>
                  <a:pt x="222" y="250"/>
                  <a:pt x="223" y="250"/>
                </a:cubicBezTo>
                <a:cubicBezTo>
                  <a:pt x="224" y="249"/>
                  <a:pt x="225" y="248"/>
                  <a:pt x="226" y="247"/>
                </a:cubicBezTo>
                <a:cubicBezTo>
                  <a:pt x="227" y="246"/>
                  <a:pt x="228" y="245"/>
                  <a:pt x="228" y="244"/>
                </a:cubicBezTo>
                <a:cubicBezTo>
                  <a:pt x="229" y="240"/>
                  <a:pt x="229" y="236"/>
                  <a:pt x="229" y="232"/>
                </a:cubicBezTo>
                <a:cubicBezTo>
                  <a:pt x="230" y="226"/>
                  <a:pt x="230" y="220"/>
                  <a:pt x="230" y="214"/>
                </a:cubicBezTo>
                <a:cubicBezTo>
                  <a:pt x="230" y="205"/>
                  <a:pt x="230" y="196"/>
                  <a:pt x="230" y="186"/>
                </a:cubicBezTo>
                <a:cubicBezTo>
                  <a:pt x="229" y="179"/>
                  <a:pt x="229" y="171"/>
                  <a:pt x="229" y="163"/>
                </a:cubicBezTo>
                <a:cubicBezTo>
                  <a:pt x="229" y="161"/>
                  <a:pt x="228" y="158"/>
                  <a:pt x="228" y="155"/>
                </a:cubicBezTo>
                <a:cubicBezTo>
                  <a:pt x="228" y="152"/>
                  <a:pt x="228" y="148"/>
                  <a:pt x="227" y="144"/>
                </a:cubicBezTo>
                <a:cubicBezTo>
                  <a:pt x="227" y="140"/>
                  <a:pt x="226" y="136"/>
                  <a:pt x="226" y="132"/>
                </a:cubicBezTo>
                <a:cubicBezTo>
                  <a:pt x="226" y="127"/>
                  <a:pt x="225" y="123"/>
                  <a:pt x="225" y="118"/>
                </a:cubicBezTo>
                <a:cubicBezTo>
                  <a:pt x="225" y="113"/>
                  <a:pt x="224" y="108"/>
                  <a:pt x="224" y="103"/>
                </a:cubicBezTo>
                <a:cubicBezTo>
                  <a:pt x="224" y="103"/>
                  <a:pt x="224" y="102"/>
                  <a:pt x="224" y="102"/>
                </a:cubicBezTo>
                <a:cubicBezTo>
                  <a:pt x="223" y="100"/>
                  <a:pt x="222" y="98"/>
                  <a:pt x="221" y="97"/>
                </a:cubicBezTo>
                <a:cubicBezTo>
                  <a:pt x="219" y="95"/>
                  <a:pt x="218" y="93"/>
                  <a:pt x="216" y="93"/>
                </a:cubicBezTo>
                <a:cubicBezTo>
                  <a:pt x="214" y="92"/>
                  <a:pt x="212" y="91"/>
                  <a:pt x="210" y="90"/>
                </a:cubicBezTo>
                <a:cubicBezTo>
                  <a:pt x="209" y="90"/>
                  <a:pt x="209" y="90"/>
                  <a:pt x="208" y="89"/>
                </a:cubicBezTo>
                <a:cubicBezTo>
                  <a:pt x="208" y="90"/>
                  <a:pt x="208" y="91"/>
                  <a:pt x="208" y="91"/>
                </a:cubicBezTo>
                <a:cubicBezTo>
                  <a:pt x="208" y="92"/>
                  <a:pt x="208" y="94"/>
                  <a:pt x="208" y="95"/>
                </a:cubicBezTo>
                <a:cubicBezTo>
                  <a:pt x="208" y="96"/>
                  <a:pt x="208" y="96"/>
                  <a:pt x="209" y="97"/>
                </a:cubicBezTo>
                <a:cubicBezTo>
                  <a:pt x="209" y="98"/>
                  <a:pt x="209" y="99"/>
                  <a:pt x="210" y="100"/>
                </a:cubicBezTo>
                <a:cubicBezTo>
                  <a:pt x="210" y="101"/>
                  <a:pt x="209" y="102"/>
                  <a:pt x="208" y="102"/>
                </a:cubicBezTo>
                <a:cubicBezTo>
                  <a:pt x="208" y="102"/>
                  <a:pt x="208" y="102"/>
                  <a:pt x="208" y="102"/>
                </a:cubicBezTo>
                <a:cubicBezTo>
                  <a:pt x="208" y="103"/>
                  <a:pt x="208" y="103"/>
                  <a:pt x="208" y="104"/>
                </a:cubicBezTo>
                <a:cubicBezTo>
                  <a:pt x="208" y="104"/>
                  <a:pt x="208" y="104"/>
                  <a:pt x="208" y="105"/>
                </a:cubicBezTo>
                <a:cubicBezTo>
                  <a:pt x="208" y="107"/>
                  <a:pt x="206" y="109"/>
                  <a:pt x="204" y="109"/>
                </a:cubicBezTo>
                <a:cubicBezTo>
                  <a:pt x="202" y="109"/>
                  <a:pt x="200" y="109"/>
                  <a:pt x="199" y="108"/>
                </a:cubicBezTo>
                <a:cubicBezTo>
                  <a:pt x="198" y="107"/>
                  <a:pt x="197" y="106"/>
                  <a:pt x="197" y="105"/>
                </a:cubicBezTo>
                <a:cubicBezTo>
                  <a:pt x="197" y="104"/>
                  <a:pt x="197" y="104"/>
                  <a:pt x="197" y="103"/>
                </a:cubicBezTo>
                <a:cubicBezTo>
                  <a:pt x="197" y="103"/>
                  <a:pt x="197" y="102"/>
                  <a:pt x="196" y="102"/>
                </a:cubicBezTo>
                <a:cubicBezTo>
                  <a:pt x="196" y="100"/>
                  <a:pt x="196" y="98"/>
                  <a:pt x="195" y="97"/>
                </a:cubicBezTo>
                <a:cubicBezTo>
                  <a:pt x="194" y="95"/>
                  <a:pt x="193" y="94"/>
                  <a:pt x="192" y="92"/>
                </a:cubicBezTo>
                <a:cubicBezTo>
                  <a:pt x="192" y="91"/>
                  <a:pt x="192" y="91"/>
                  <a:pt x="191" y="90"/>
                </a:cubicBezTo>
                <a:cubicBezTo>
                  <a:pt x="191" y="90"/>
                  <a:pt x="191" y="89"/>
                  <a:pt x="190" y="89"/>
                </a:cubicBezTo>
                <a:cubicBezTo>
                  <a:pt x="190" y="89"/>
                  <a:pt x="190" y="89"/>
                  <a:pt x="190" y="89"/>
                </a:cubicBezTo>
                <a:cubicBezTo>
                  <a:pt x="189" y="88"/>
                  <a:pt x="189" y="89"/>
                  <a:pt x="188" y="89"/>
                </a:cubicBezTo>
                <a:cubicBezTo>
                  <a:pt x="186" y="90"/>
                  <a:pt x="184" y="90"/>
                  <a:pt x="182" y="91"/>
                </a:cubicBezTo>
                <a:cubicBezTo>
                  <a:pt x="180" y="91"/>
                  <a:pt x="177" y="91"/>
                  <a:pt x="174" y="92"/>
                </a:cubicBezTo>
                <a:cubicBezTo>
                  <a:pt x="169" y="93"/>
                  <a:pt x="164" y="93"/>
                  <a:pt x="159" y="94"/>
                </a:cubicBezTo>
                <a:cubicBezTo>
                  <a:pt x="151" y="94"/>
                  <a:pt x="143" y="94"/>
                  <a:pt x="135" y="95"/>
                </a:cubicBezTo>
                <a:cubicBezTo>
                  <a:pt x="125" y="95"/>
                  <a:pt x="115" y="95"/>
                  <a:pt x="105" y="95"/>
                </a:cubicBezTo>
                <a:cubicBezTo>
                  <a:pt x="102" y="95"/>
                  <a:pt x="99" y="95"/>
                  <a:pt x="97" y="96"/>
                </a:cubicBezTo>
                <a:cubicBezTo>
                  <a:pt x="97" y="96"/>
                  <a:pt x="97" y="96"/>
                  <a:pt x="96" y="96"/>
                </a:cubicBezTo>
                <a:cubicBezTo>
                  <a:pt x="96" y="96"/>
                  <a:pt x="95" y="96"/>
                  <a:pt x="95" y="96"/>
                </a:cubicBezTo>
                <a:cubicBezTo>
                  <a:pt x="95" y="95"/>
                  <a:pt x="95" y="95"/>
                  <a:pt x="94" y="95"/>
                </a:cubicBezTo>
                <a:cubicBezTo>
                  <a:pt x="94" y="96"/>
                  <a:pt x="94" y="97"/>
                  <a:pt x="93" y="98"/>
                </a:cubicBezTo>
                <a:cubicBezTo>
                  <a:pt x="93" y="99"/>
                  <a:pt x="93" y="101"/>
                  <a:pt x="93" y="102"/>
                </a:cubicBezTo>
                <a:cubicBezTo>
                  <a:pt x="93" y="103"/>
                  <a:pt x="93" y="104"/>
                  <a:pt x="92" y="104"/>
                </a:cubicBezTo>
                <a:cubicBezTo>
                  <a:pt x="92" y="105"/>
                  <a:pt x="91" y="105"/>
                  <a:pt x="90" y="104"/>
                </a:cubicBezTo>
                <a:close/>
                <a:moveTo>
                  <a:pt x="57" y="74"/>
                </a:moveTo>
                <a:cubicBezTo>
                  <a:pt x="57" y="74"/>
                  <a:pt x="57" y="74"/>
                  <a:pt x="57" y="73"/>
                </a:cubicBezTo>
                <a:cubicBezTo>
                  <a:pt x="57" y="68"/>
                  <a:pt x="57" y="62"/>
                  <a:pt x="57" y="56"/>
                </a:cubicBezTo>
                <a:cubicBezTo>
                  <a:pt x="57" y="56"/>
                  <a:pt x="57" y="56"/>
                  <a:pt x="57" y="55"/>
                </a:cubicBezTo>
                <a:cubicBezTo>
                  <a:pt x="57" y="55"/>
                  <a:pt x="57" y="54"/>
                  <a:pt x="58" y="54"/>
                </a:cubicBezTo>
                <a:cubicBezTo>
                  <a:pt x="58" y="54"/>
                  <a:pt x="59" y="54"/>
                  <a:pt x="59" y="54"/>
                </a:cubicBezTo>
                <a:cubicBezTo>
                  <a:pt x="60" y="54"/>
                  <a:pt x="61" y="54"/>
                  <a:pt x="63" y="54"/>
                </a:cubicBezTo>
                <a:cubicBezTo>
                  <a:pt x="63" y="54"/>
                  <a:pt x="63" y="54"/>
                  <a:pt x="64" y="54"/>
                </a:cubicBezTo>
                <a:cubicBezTo>
                  <a:pt x="64" y="54"/>
                  <a:pt x="64" y="53"/>
                  <a:pt x="64" y="54"/>
                </a:cubicBezTo>
                <a:cubicBezTo>
                  <a:pt x="65" y="54"/>
                  <a:pt x="66" y="54"/>
                  <a:pt x="67" y="54"/>
                </a:cubicBezTo>
                <a:cubicBezTo>
                  <a:pt x="73" y="54"/>
                  <a:pt x="79" y="54"/>
                  <a:pt x="86" y="54"/>
                </a:cubicBezTo>
                <a:cubicBezTo>
                  <a:pt x="90" y="54"/>
                  <a:pt x="95" y="55"/>
                  <a:pt x="99" y="55"/>
                </a:cubicBezTo>
                <a:cubicBezTo>
                  <a:pt x="110" y="55"/>
                  <a:pt x="120" y="55"/>
                  <a:pt x="130" y="55"/>
                </a:cubicBezTo>
                <a:cubicBezTo>
                  <a:pt x="140" y="55"/>
                  <a:pt x="150" y="55"/>
                  <a:pt x="160" y="54"/>
                </a:cubicBezTo>
                <a:cubicBezTo>
                  <a:pt x="163" y="54"/>
                  <a:pt x="165" y="54"/>
                  <a:pt x="167" y="54"/>
                </a:cubicBezTo>
                <a:cubicBezTo>
                  <a:pt x="169" y="55"/>
                  <a:pt x="172" y="55"/>
                  <a:pt x="174" y="55"/>
                </a:cubicBezTo>
                <a:cubicBezTo>
                  <a:pt x="173" y="53"/>
                  <a:pt x="172" y="52"/>
                  <a:pt x="172" y="51"/>
                </a:cubicBezTo>
                <a:cubicBezTo>
                  <a:pt x="171" y="49"/>
                  <a:pt x="170" y="48"/>
                  <a:pt x="169" y="46"/>
                </a:cubicBezTo>
                <a:cubicBezTo>
                  <a:pt x="167" y="43"/>
                  <a:pt x="165" y="39"/>
                  <a:pt x="162" y="36"/>
                </a:cubicBezTo>
                <a:cubicBezTo>
                  <a:pt x="161" y="35"/>
                  <a:pt x="161" y="35"/>
                  <a:pt x="160" y="34"/>
                </a:cubicBezTo>
                <a:cubicBezTo>
                  <a:pt x="160" y="34"/>
                  <a:pt x="159" y="33"/>
                  <a:pt x="159" y="33"/>
                </a:cubicBezTo>
                <a:cubicBezTo>
                  <a:pt x="158" y="33"/>
                  <a:pt x="158" y="32"/>
                  <a:pt x="157" y="32"/>
                </a:cubicBezTo>
                <a:cubicBezTo>
                  <a:pt x="157" y="33"/>
                  <a:pt x="156" y="33"/>
                  <a:pt x="155" y="33"/>
                </a:cubicBezTo>
                <a:cubicBezTo>
                  <a:pt x="138" y="33"/>
                  <a:pt x="120" y="33"/>
                  <a:pt x="103" y="33"/>
                </a:cubicBezTo>
                <a:cubicBezTo>
                  <a:pt x="99" y="33"/>
                  <a:pt x="95" y="32"/>
                  <a:pt x="91" y="32"/>
                </a:cubicBezTo>
                <a:cubicBezTo>
                  <a:pt x="88" y="31"/>
                  <a:pt x="85" y="31"/>
                  <a:pt x="82" y="31"/>
                </a:cubicBezTo>
                <a:cubicBezTo>
                  <a:pt x="80" y="31"/>
                  <a:pt x="78" y="31"/>
                  <a:pt x="77" y="32"/>
                </a:cubicBezTo>
                <a:cubicBezTo>
                  <a:pt x="76" y="32"/>
                  <a:pt x="76" y="32"/>
                  <a:pt x="75" y="32"/>
                </a:cubicBezTo>
                <a:cubicBezTo>
                  <a:pt x="74" y="31"/>
                  <a:pt x="74" y="30"/>
                  <a:pt x="74" y="29"/>
                </a:cubicBezTo>
                <a:cubicBezTo>
                  <a:pt x="74" y="29"/>
                  <a:pt x="74" y="29"/>
                  <a:pt x="75" y="28"/>
                </a:cubicBezTo>
                <a:cubicBezTo>
                  <a:pt x="74" y="28"/>
                  <a:pt x="74" y="28"/>
                  <a:pt x="74" y="28"/>
                </a:cubicBezTo>
                <a:cubicBezTo>
                  <a:pt x="71" y="28"/>
                  <a:pt x="68" y="28"/>
                  <a:pt x="65" y="28"/>
                </a:cubicBezTo>
                <a:cubicBezTo>
                  <a:pt x="65" y="28"/>
                  <a:pt x="64" y="28"/>
                  <a:pt x="64" y="28"/>
                </a:cubicBezTo>
                <a:cubicBezTo>
                  <a:pt x="63" y="28"/>
                  <a:pt x="62" y="28"/>
                  <a:pt x="62" y="27"/>
                </a:cubicBezTo>
                <a:cubicBezTo>
                  <a:pt x="62" y="26"/>
                  <a:pt x="61" y="25"/>
                  <a:pt x="61" y="24"/>
                </a:cubicBezTo>
                <a:cubicBezTo>
                  <a:pt x="61" y="23"/>
                  <a:pt x="61" y="22"/>
                  <a:pt x="61" y="21"/>
                </a:cubicBezTo>
                <a:cubicBezTo>
                  <a:pt x="62" y="19"/>
                  <a:pt x="62" y="17"/>
                  <a:pt x="61" y="15"/>
                </a:cubicBezTo>
                <a:cubicBezTo>
                  <a:pt x="61" y="15"/>
                  <a:pt x="61" y="14"/>
                  <a:pt x="61" y="13"/>
                </a:cubicBezTo>
                <a:cubicBezTo>
                  <a:pt x="61" y="12"/>
                  <a:pt x="60" y="11"/>
                  <a:pt x="60" y="10"/>
                </a:cubicBezTo>
                <a:cubicBezTo>
                  <a:pt x="60" y="10"/>
                  <a:pt x="60" y="10"/>
                  <a:pt x="60" y="10"/>
                </a:cubicBezTo>
                <a:cubicBezTo>
                  <a:pt x="58" y="12"/>
                  <a:pt x="56" y="12"/>
                  <a:pt x="54" y="13"/>
                </a:cubicBezTo>
                <a:cubicBezTo>
                  <a:pt x="51" y="15"/>
                  <a:pt x="48" y="16"/>
                  <a:pt x="44" y="18"/>
                </a:cubicBezTo>
                <a:cubicBezTo>
                  <a:pt x="43" y="19"/>
                  <a:pt x="41" y="20"/>
                  <a:pt x="39" y="21"/>
                </a:cubicBezTo>
                <a:cubicBezTo>
                  <a:pt x="35" y="22"/>
                  <a:pt x="31" y="24"/>
                  <a:pt x="27" y="26"/>
                </a:cubicBezTo>
                <a:cubicBezTo>
                  <a:pt x="23" y="28"/>
                  <a:pt x="19" y="31"/>
                  <a:pt x="15" y="32"/>
                </a:cubicBezTo>
                <a:cubicBezTo>
                  <a:pt x="15" y="32"/>
                  <a:pt x="15" y="32"/>
                  <a:pt x="15" y="33"/>
                </a:cubicBezTo>
                <a:cubicBezTo>
                  <a:pt x="15" y="33"/>
                  <a:pt x="15" y="33"/>
                  <a:pt x="15" y="33"/>
                </a:cubicBezTo>
                <a:cubicBezTo>
                  <a:pt x="15" y="34"/>
                  <a:pt x="15" y="34"/>
                  <a:pt x="15" y="35"/>
                </a:cubicBezTo>
                <a:cubicBezTo>
                  <a:pt x="14" y="35"/>
                  <a:pt x="14" y="36"/>
                  <a:pt x="13" y="35"/>
                </a:cubicBezTo>
                <a:cubicBezTo>
                  <a:pt x="12" y="35"/>
                  <a:pt x="11" y="36"/>
                  <a:pt x="10" y="36"/>
                </a:cubicBezTo>
                <a:cubicBezTo>
                  <a:pt x="8" y="36"/>
                  <a:pt x="7" y="37"/>
                  <a:pt x="5" y="38"/>
                </a:cubicBezTo>
                <a:cubicBezTo>
                  <a:pt x="5" y="38"/>
                  <a:pt x="5" y="38"/>
                  <a:pt x="5" y="38"/>
                </a:cubicBezTo>
                <a:cubicBezTo>
                  <a:pt x="5" y="38"/>
                  <a:pt x="5" y="38"/>
                  <a:pt x="5" y="38"/>
                </a:cubicBezTo>
                <a:cubicBezTo>
                  <a:pt x="6" y="39"/>
                  <a:pt x="7" y="40"/>
                  <a:pt x="9" y="41"/>
                </a:cubicBezTo>
                <a:cubicBezTo>
                  <a:pt x="17" y="45"/>
                  <a:pt x="25" y="51"/>
                  <a:pt x="32" y="57"/>
                </a:cubicBezTo>
                <a:cubicBezTo>
                  <a:pt x="38" y="61"/>
                  <a:pt x="43" y="66"/>
                  <a:pt x="49" y="70"/>
                </a:cubicBezTo>
                <a:cubicBezTo>
                  <a:pt x="49" y="71"/>
                  <a:pt x="50" y="71"/>
                  <a:pt x="50" y="71"/>
                </a:cubicBezTo>
                <a:cubicBezTo>
                  <a:pt x="51" y="72"/>
                  <a:pt x="53" y="73"/>
                  <a:pt x="54" y="73"/>
                </a:cubicBezTo>
                <a:cubicBezTo>
                  <a:pt x="55" y="74"/>
                  <a:pt x="56" y="74"/>
                  <a:pt x="57" y="74"/>
                </a:cubicBezTo>
                <a:close/>
                <a:moveTo>
                  <a:pt x="116" y="60"/>
                </a:moveTo>
                <a:cubicBezTo>
                  <a:pt x="116" y="61"/>
                  <a:pt x="116" y="61"/>
                  <a:pt x="115" y="61"/>
                </a:cubicBezTo>
                <a:cubicBezTo>
                  <a:pt x="115" y="62"/>
                  <a:pt x="115" y="62"/>
                  <a:pt x="114" y="63"/>
                </a:cubicBezTo>
                <a:cubicBezTo>
                  <a:pt x="114" y="63"/>
                  <a:pt x="113" y="63"/>
                  <a:pt x="113" y="63"/>
                </a:cubicBezTo>
                <a:cubicBezTo>
                  <a:pt x="111" y="65"/>
                  <a:pt x="110" y="66"/>
                  <a:pt x="109" y="68"/>
                </a:cubicBezTo>
                <a:cubicBezTo>
                  <a:pt x="107" y="71"/>
                  <a:pt x="105" y="73"/>
                  <a:pt x="104" y="76"/>
                </a:cubicBezTo>
                <a:cubicBezTo>
                  <a:pt x="101" y="79"/>
                  <a:pt x="100" y="82"/>
                  <a:pt x="98" y="86"/>
                </a:cubicBezTo>
                <a:cubicBezTo>
                  <a:pt x="98" y="86"/>
                  <a:pt x="98" y="86"/>
                  <a:pt x="98" y="86"/>
                </a:cubicBezTo>
                <a:cubicBezTo>
                  <a:pt x="99" y="86"/>
                  <a:pt x="100" y="86"/>
                  <a:pt x="101" y="86"/>
                </a:cubicBezTo>
                <a:cubicBezTo>
                  <a:pt x="103" y="86"/>
                  <a:pt x="106" y="86"/>
                  <a:pt x="108" y="85"/>
                </a:cubicBezTo>
                <a:cubicBezTo>
                  <a:pt x="112" y="85"/>
                  <a:pt x="117" y="84"/>
                  <a:pt x="121" y="84"/>
                </a:cubicBezTo>
                <a:cubicBezTo>
                  <a:pt x="127" y="83"/>
                  <a:pt x="134" y="84"/>
                  <a:pt x="140" y="84"/>
                </a:cubicBezTo>
                <a:cubicBezTo>
                  <a:pt x="145" y="84"/>
                  <a:pt x="149" y="84"/>
                  <a:pt x="154" y="84"/>
                </a:cubicBezTo>
                <a:cubicBezTo>
                  <a:pt x="165" y="85"/>
                  <a:pt x="176" y="84"/>
                  <a:pt x="188" y="84"/>
                </a:cubicBezTo>
                <a:cubicBezTo>
                  <a:pt x="188" y="84"/>
                  <a:pt x="188" y="84"/>
                  <a:pt x="188" y="84"/>
                </a:cubicBezTo>
                <a:cubicBezTo>
                  <a:pt x="188" y="84"/>
                  <a:pt x="188" y="84"/>
                  <a:pt x="188" y="84"/>
                </a:cubicBezTo>
                <a:cubicBezTo>
                  <a:pt x="188" y="82"/>
                  <a:pt x="188" y="81"/>
                  <a:pt x="187" y="80"/>
                </a:cubicBezTo>
                <a:cubicBezTo>
                  <a:pt x="186" y="79"/>
                  <a:pt x="186" y="78"/>
                  <a:pt x="185" y="77"/>
                </a:cubicBezTo>
                <a:cubicBezTo>
                  <a:pt x="184" y="75"/>
                  <a:pt x="183" y="73"/>
                  <a:pt x="182" y="70"/>
                </a:cubicBezTo>
                <a:cubicBezTo>
                  <a:pt x="180" y="68"/>
                  <a:pt x="179" y="66"/>
                  <a:pt x="178" y="63"/>
                </a:cubicBezTo>
                <a:cubicBezTo>
                  <a:pt x="177" y="62"/>
                  <a:pt x="177" y="61"/>
                  <a:pt x="176" y="59"/>
                </a:cubicBezTo>
                <a:cubicBezTo>
                  <a:pt x="176" y="59"/>
                  <a:pt x="176" y="59"/>
                  <a:pt x="176" y="59"/>
                </a:cubicBezTo>
                <a:cubicBezTo>
                  <a:pt x="175" y="59"/>
                  <a:pt x="175" y="59"/>
                  <a:pt x="175" y="59"/>
                </a:cubicBezTo>
                <a:cubicBezTo>
                  <a:pt x="174" y="59"/>
                  <a:pt x="174" y="59"/>
                  <a:pt x="173" y="59"/>
                </a:cubicBezTo>
                <a:cubicBezTo>
                  <a:pt x="173" y="59"/>
                  <a:pt x="173" y="59"/>
                  <a:pt x="172" y="59"/>
                </a:cubicBezTo>
                <a:cubicBezTo>
                  <a:pt x="169" y="59"/>
                  <a:pt x="167" y="59"/>
                  <a:pt x="164" y="59"/>
                </a:cubicBezTo>
                <a:cubicBezTo>
                  <a:pt x="161" y="59"/>
                  <a:pt x="158" y="59"/>
                  <a:pt x="155" y="60"/>
                </a:cubicBezTo>
                <a:cubicBezTo>
                  <a:pt x="152" y="60"/>
                  <a:pt x="150" y="60"/>
                  <a:pt x="147" y="60"/>
                </a:cubicBezTo>
                <a:cubicBezTo>
                  <a:pt x="141" y="60"/>
                  <a:pt x="135" y="60"/>
                  <a:pt x="129" y="60"/>
                </a:cubicBezTo>
                <a:cubicBezTo>
                  <a:pt x="124" y="60"/>
                  <a:pt x="120" y="60"/>
                  <a:pt x="116" y="60"/>
                </a:cubicBezTo>
                <a:close/>
                <a:moveTo>
                  <a:pt x="128" y="25"/>
                </a:moveTo>
                <a:cubicBezTo>
                  <a:pt x="129" y="25"/>
                  <a:pt x="129" y="25"/>
                  <a:pt x="129" y="25"/>
                </a:cubicBezTo>
                <a:cubicBezTo>
                  <a:pt x="135" y="26"/>
                  <a:pt x="142" y="26"/>
                  <a:pt x="149" y="26"/>
                </a:cubicBezTo>
                <a:cubicBezTo>
                  <a:pt x="149" y="26"/>
                  <a:pt x="149" y="26"/>
                  <a:pt x="150" y="25"/>
                </a:cubicBezTo>
                <a:cubicBezTo>
                  <a:pt x="150" y="25"/>
                  <a:pt x="151" y="24"/>
                  <a:pt x="152" y="25"/>
                </a:cubicBezTo>
                <a:cubicBezTo>
                  <a:pt x="153" y="25"/>
                  <a:pt x="153" y="25"/>
                  <a:pt x="154" y="26"/>
                </a:cubicBezTo>
                <a:cubicBezTo>
                  <a:pt x="157" y="27"/>
                  <a:pt x="159" y="28"/>
                  <a:pt x="161" y="30"/>
                </a:cubicBezTo>
                <a:cubicBezTo>
                  <a:pt x="161" y="31"/>
                  <a:pt x="162" y="31"/>
                  <a:pt x="162" y="31"/>
                </a:cubicBezTo>
                <a:cubicBezTo>
                  <a:pt x="165" y="34"/>
                  <a:pt x="168" y="36"/>
                  <a:pt x="170" y="39"/>
                </a:cubicBezTo>
                <a:cubicBezTo>
                  <a:pt x="172" y="42"/>
                  <a:pt x="174" y="45"/>
                  <a:pt x="176" y="48"/>
                </a:cubicBezTo>
                <a:cubicBezTo>
                  <a:pt x="178" y="51"/>
                  <a:pt x="180" y="53"/>
                  <a:pt x="181" y="56"/>
                </a:cubicBezTo>
                <a:cubicBezTo>
                  <a:pt x="182" y="58"/>
                  <a:pt x="183" y="60"/>
                  <a:pt x="184" y="61"/>
                </a:cubicBezTo>
                <a:cubicBezTo>
                  <a:pt x="187" y="65"/>
                  <a:pt x="189" y="69"/>
                  <a:pt x="191" y="74"/>
                </a:cubicBezTo>
                <a:cubicBezTo>
                  <a:pt x="192" y="77"/>
                  <a:pt x="193" y="80"/>
                  <a:pt x="194" y="83"/>
                </a:cubicBezTo>
                <a:cubicBezTo>
                  <a:pt x="197" y="88"/>
                  <a:pt x="198" y="93"/>
                  <a:pt x="200" y="98"/>
                </a:cubicBezTo>
                <a:cubicBezTo>
                  <a:pt x="200" y="98"/>
                  <a:pt x="200" y="98"/>
                  <a:pt x="200" y="99"/>
                </a:cubicBezTo>
                <a:cubicBezTo>
                  <a:pt x="201" y="98"/>
                  <a:pt x="202" y="97"/>
                  <a:pt x="203" y="97"/>
                </a:cubicBezTo>
                <a:cubicBezTo>
                  <a:pt x="203" y="97"/>
                  <a:pt x="204" y="97"/>
                  <a:pt x="204" y="97"/>
                </a:cubicBezTo>
                <a:cubicBezTo>
                  <a:pt x="204" y="96"/>
                  <a:pt x="204" y="96"/>
                  <a:pt x="205" y="96"/>
                </a:cubicBezTo>
                <a:cubicBezTo>
                  <a:pt x="205" y="96"/>
                  <a:pt x="205" y="96"/>
                  <a:pt x="206" y="96"/>
                </a:cubicBezTo>
                <a:cubicBezTo>
                  <a:pt x="206" y="96"/>
                  <a:pt x="206" y="96"/>
                  <a:pt x="206" y="96"/>
                </a:cubicBezTo>
                <a:cubicBezTo>
                  <a:pt x="205" y="94"/>
                  <a:pt x="204" y="92"/>
                  <a:pt x="204" y="90"/>
                </a:cubicBezTo>
                <a:cubicBezTo>
                  <a:pt x="203" y="88"/>
                  <a:pt x="201" y="86"/>
                  <a:pt x="201" y="83"/>
                </a:cubicBezTo>
                <a:cubicBezTo>
                  <a:pt x="199" y="80"/>
                  <a:pt x="198" y="76"/>
                  <a:pt x="196" y="72"/>
                </a:cubicBezTo>
                <a:cubicBezTo>
                  <a:pt x="195" y="70"/>
                  <a:pt x="195" y="67"/>
                  <a:pt x="194" y="65"/>
                </a:cubicBezTo>
                <a:cubicBezTo>
                  <a:pt x="192" y="61"/>
                  <a:pt x="190" y="56"/>
                  <a:pt x="189" y="52"/>
                </a:cubicBezTo>
                <a:cubicBezTo>
                  <a:pt x="188" y="51"/>
                  <a:pt x="188" y="51"/>
                  <a:pt x="187" y="50"/>
                </a:cubicBezTo>
                <a:cubicBezTo>
                  <a:pt x="186" y="50"/>
                  <a:pt x="186" y="50"/>
                  <a:pt x="186" y="50"/>
                </a:cubicBezTo>
                <a:cubicBezTo>
                  <a:pt x="184" y="47"/>
                  <a:pt x="182" y="44"/>
                  <a:pt x="181" y="41"/>
                </a:cubicBezTo>
                <a:cubicBezTo>
                  <a:pt x="180" y="40"/>
                  <a:pt x="180" y="40"/>
                  <a:pt x="179" y="39"/>
                </a:cubicBezTo>
                <a:cubicBezTo>
                  <a:pt x="178" y="36"/>
                  <a:pt x="176" y="33"/>
                  <a:pt x="174" y="30"/>
                </a:cubicBezTo>
                <a:cubicBezTo>
                  <a:pt x="172" y="29"/>
                  <a:pt x="171" y="28"/>
                  <a:pt x="169" y="27"/>
                </a:cubicBezTo>
                <a:cubicBezTo>
                  <a:pt x="168" y="26"/>
                  <a:pt x="167" y="25"/>
                  <a:pt x="166" y="24"/>
                </a:cubicBezTo>
                <a:cubicBezTo>
                  <a:pt x="165" y="24"/>
                  <a:pt x="165" y="24"/>
                  <a:pt x="164" y="24"/>
                </a:cubicBezTo>
                <a:cubicBezTo>
                  <a:pt x="164" y="24"/>
                  <a:pt x="163" y="24"/>
                  <a:pt x="163" y="24"/>
                </a:cubicBezTo>
                <a:cubicBezTo>
                  <a:pt x="162" y="23"/>
                  <a:pt x="160" y="23"/>
                  <a:pt x="158" y="21"/>
                </a:cubicBezTo>
                <a:cubicBezTo>
                  <a:pt x="158" y="21"/>
                  <a:pt x="157" y="21"/>
                  <a:pt x="156" y="21"/>
                </a:cubicBezTo>
                <a:cubicBezTo>
                  <a:pt x="155" y="21"/>
                  <a:pt x="153" y="20"/>
                  <a:pt x="151" y="20"/>
                </a:cubicBezTo>
                <a:cubicBezTo>
                  <a:pt x="145" y="21"/>
                  <a:pt x="140" y="21"/>
                  <a:pt x="135" y="23"/>
                </a:cubicBezTo>
                <a:cubicBezTo>
                  <a:pt x="133" y="24"/>
                  <a:pt x="131" y="24"/>
                  <a:pt x="129" y="25"/>
                </a:cubicBezTo>
                <a:cubicBezTo>
                  <a:pt x="129" y="25"/>
                  <a:pt x="129" y="25"/>
                  <a:pt x="128" y="25"/>
                </a:cubicBezTo>
                <a:close/>
                <a:moveTo>
                  <a:pt x="215" y="57"/>
                </a:moveTo>
                <a:cubicBezTo>
                  <a:pt x="214" y="48"/>
                  <a:pt x="214" y="39"/>
                  <a:pt x="214" y="30"/>
                </a:cubicBezTo>
                <a:cubicBezTo>
                  <a:pt x="213" y="30"/>
                  <a:pt x="212" y="30"/>
                  <a:pt x="211" y="30"/>
                </a:cubicBezTo>
                <a:cubicBezTo>
                  <a:pt x="210" y="30"/>
                  <a:pt x="209" y="30"/>
                  <a:pt x="208" y="31"/>
                </a:cubicBezTo>
                <a:cubicBezTo>
                  <a:pt x="205" y="31"/>
                  <a:pt x="203" y="31"/>
                  <a:pt x="200" y="31"/>
                </a:cubicBezTo>
                <a:cubicBezTo>
                  <a:pt x="198" y="31"/>
                  <a:pt x="195" y="31"/>
                  <a:pt x="192" y="31"/>
                </a:cubicBezTo>
                <a:cubicBezTo>
                  <a:pt x="191" y="31"/>
                  <a:pt x="191" y="31"/>
                  <a:pt x="190" y="31"/>
                </a:cubicBezTo>
                <a:cubicBezTo>
                  <a:pt x="187" y="31"/>
                  <a:pt x="184" y="32"/>
                  <a:pt x="181" y="32"/>
                </a:cubicBezTo>
                <a:cubicBezTo>
                  <a:pt x="181" y="32"/>
                  <a:pt x="181" y="32"/>
                  <a:pt x="180" y="32"/>
                </a:cubicBezTo>
                <a:cubicBezTo>
                  <a:pt x="181" y="32"/>
                  <a:pt x="181" y="33"/>
                  <a:pt x="181" y="33"/>
                </a:cubicBezTo>
                <a:cubicBezTo>
                  <a:pt x="182" y="35"/>
                  <a:pt x="184" y="38"/>
                  <a:pt x="185" y="41"/>
                </a:cubicBezTo>
                <a:cubicBezTo>
                  <a:pt x="187" y="42"/>
                  <a:pt x="188" y="44"/>
                  <a:pt x="189" y="46"/>
                </a:cubicBezTo>
                <a:cubicBezTo>
                  <a:pt x="190" y="48"/>
                  <a:pt x="192" y="51"/>
                  <a:pt x="193" y="53"/>
                </a:cubicBezTo>
                <a:cubicBezTo>
                  <a:pt x="193" y="54"/>
                  <a:pt x="194" y="54"/>
                  <a:pt x="195" y="53"/>
                </a:cubicBezTo>
                <a:cubicBezTo>
                  <a:pt x="195" y="53"/>
                  <a:pt x="196" y="52"/>
                  <a:pt x="197" y="53"/>
                </a:cubicBezTo>
                <a:cubicBezTo>
                  <a:pt x="198" y="53"/>
                  <a:pt x="200" y="54"/>
                  <a:pt x="201" y="54"/>
                </a:cubicBezTo>
                <a:cubicBezTo>
                  <a:pt x="202" y="54"/>
                  <a:pt x="203" y="54"/>
                  <a:pt x="203" y="54"/>
                </a:cubicBezTo>
                <a:cubicBezTo>
                  <a:pt x="205" y="55"/>
                  <a:pt x="208" y="55"/>
                  <a:pt x="210" y="56"/>
                </a:cubicBezTo>
                <a:cubicBezTo>
                  <a:pt x="212" y="56"/>
                  <a:pt x="213" y="56"/>
                  <a:pt x="215" y="57"/>
                </a:cubicBezTo>
                <a:close/>
                <a:moveTo>
                  <a:pt x="237" y="236"/>
                </a:moveTo>
                <a:cubicBezTo>
                  <a:pt x="237" y="236"/>
                  <a:pt x="237" y="236"/>
                  <a:pt x="237" y="236"/>
                </a:cubicBezTo>
                <a:cubicBezTo>
                  <a:pt x="237" y="235"/>
                  <a:pt x="237" y="235"/>
                  <a:pt x="237" y="234"/>
                </a:cubicBezTo>
                <a:cubicBezTo>
                  <a:pt x="237" y="230"/>
                  <a:pt x="237" y="227"/>
                  <a:pt x="237" y="223"/>
                </a:cubicBezTo>
                <a:cubicBezTo>
                  <a:pt x="237" y="214"/>
                  <a:pt x="237" y="206"/>
                  <a:pt x="238" y="198"/>
                </a:cubicBezTo>
                <a:cubicBezTo>
                  <a:pt x="238" y="192"/>
                  <a:pt x="239" y="186"/>
                  <a:pt x="239" y="180"/>
                </a:cubicBezTo>
                <a:cubicBezTo>
                  <a:pt x="239" y="176"/>
                  <a:pt x="239" y="172"/>
                  <a:pt x="239" y="168"/>
                </a:cubicBezTo>
                <a:cubicBezTo>
                  <a:pt x="239" y="162"/>
                  <a:pt x="239" y="156"/>
                  <a:pt x="239" y="150"/>
                </a:cubicBezTo>
                <a:cubicBezTo>
                  <a:pt x="239" y="139"/>
                  <a:pt x="239" y="128"/>
                  <a:pt x="239" y="118"/>
                </a:cubicBezTo>
                <a:cubicBezTo>
                  <a:pt x="239" y="114"/>
                  <a:pt x="238" y="110"/>
                  <a:pt x="238" y="107"/>
                </a:cubicBezTo>
                <a:cubicBezTo>
                  <a:pt x="237" y="102"/>
                  <a:pt x="234" y="97"/>
                  <a:pt x="230" y="94"/>
                </a:cubicBezTo>
                <a:cubicBezTo>
                  <a:pt x="230" y="94"/>
                  <a:pt x="230" y="94"/>
                  <a:pt x="230" y="94"/>
                </a:cubicBezTo>
                <a:cubicBezTo>
                  <a:pt x="229" y="94"/>
                  <a:pt x="230" y="94"/>
                  <a:pt x="230" y="94"/>
                </a:cubicBezTo>
                <a:cubicBezTo>
                  <a:pt x="232" y="98"/>
                  <a:pt x="233" y="101"/>
                  <a:pt x="234" y="105"/>
                </a:cubicBezTo>
                <a:cubicBezTo>
                  <a:pt x="234" y="109"/>
                  <a:pt x="235" y="113"/>
                  <a:pt x="235" y="117"/>
                </a:cubicBezTo>
                <a:cubicBezTo>
                  <a:pt x="235" y="128"/>
                  <a:pt x="234" y="138"/>
                  <a:pt x="235" y="148"/>
                </a:cubicBezTo>
                <a:cubicBezTo>
                  <a:pt x="235" y="152"/>
                  <a:pt x="235" y="156"/>
                  <a:pt x="235" y="160"/>
                </a:cubicBezTo>
                <a:cubicBezTo>
                  <a:pt x="236" y="165"/>
                  <a:pt x="236" y="169"/>
                  <a:pt x="236" y="174"/>
                </a:cubicBezTo>
                <a:cubicBezTo>
                  <a:pt x="236" y="185"/>
                  <a:pt x="236" y="195"/>
                  <a:pt x="237" y="206"/>
                </a:cubicBezTo>
                <a:cubicBezTo>
                  <a:pt x="237" y="211"/>
                  <a:pt x="237" y="216"/>
                  <a:pt x="237" y="221"/>
                </a:cubicBezTo>
                <a:cubicBezTo>
                  <a:pt x="237" y="224"/>
                  <a:pt x="237" y="228"/>
                  <a:pt x="237" y="231"/>
                </a:cubicBezTo>
                <a:cubicBezTo>
                  <a:pt x="237" y="233"/>
                  <a:pt x="237" y="234"/>
                  <a:pt x="237" y="236"/>
                </a:cubicBezTo>
                <a:close/>
                <a:moveTo>
                  <a:pt x="232" y="164"/>
                </a:moveTo>
                <a:cubicBezTo>
                  <a:pt x="232" y="164"/>
                  <a:pt x="232" y="164"/>
                  <a:pt x="232" y="164"/>
                </a:cubicBezTo>
                <a:cubicBezTo>
                  <a:pt x="232" y="163"/>
                  <a:pt x="232" y="162"/>
                  <a:pt x="232" y="161"/>
                </a:cubicBezTo>
                <a:cubicBezTo>
                  <a:pt x="232" y="157"/>
                  <a:pt x="232" y="152"/>
                  <a:pt x="233" y="147"/>
                </a:cubicBezTo>
                <a:cubicBezTo>
                  <a:pt x="233" y="145"/>
                  <a:pt x="233" y="144"/>
                  <a:pt x="233" y="142"/>
                </a:cubicBezTo>
                <a:cubicBezTo>
                  <a:pt x="232" y="139"/>
                  <a:pt x="232" y="135"/>
                  <a:pt x="232" y="131"/>
                </a:cubicBezTo>
                <a:cubicBezTo>
                  <a:pt x="231" y="125"/>
                  <a:pt x="231" y="118"/>
                  <a:pt x="231" y="112"/>
                </a:cubicBezTo>
                <a:cubicBezTo>
                  <a:pt x="231" y="107"/>
                  <a:pt x="230" y="102"/>
                  <a:pt x="228" y="97"/>
                </a:cubicBezTo>
                <a:cubicBezTo>
                  <a:pt x="228" y="95"/>
                  <a:pt x="227" y="94"/>
                  <a:pt x="225" y="93"/>
                </a:cubicBezTo>
                <a:cubicBezTo>
                  <a:pt x="225" y="92"/>
                  <a:pt x="225" y="92"/>
                  <a:pt x="225" y="92"/>
                </a:cubicBezTo>
                <a:cubicBezTo>
                  <a:pt x="225" y="92"/>
                  <a:pt x="225" y="93"/>
                  <a:pt x="225" y="93"/>
                </a:cubicBezTo>
                <a:cubicBezTo>
                  <a:pt x="226" y="95"/>
                  <a:pt x="226" y="98"/>
                  <a:pt x="226" y="100"/>
                </a:cubicBezTo>
                <a:cubicBezTo>
                  <a:pt x="226" y="102"/>
                  <a:pt x="226" y="103"/>
                  <a:pt x="227" y="104"/>
                </a:cubicBezTo>
                <a:cubicBezTo>
                  <a:pt x="227" y="104"/>
                  <a:pt x="227" y="105"/>
                  <a:pt x="227" y="106"/>
                </a:cubicBezTo>
                <a:cubicBezTo>
                  <a:pt x="228" y="110"/>
                  <a:pt x="229" y="114"/>
                  <a:pt x="229" y="118"/>
                </a:cubicBezTo>
                <a:cubicBezTo>
                  <a:pt x="230" y="122"/>
                  <a:pt x="230" y="126"/>
                  <a:pt x="230" y="129"/>
                </a:cubicBezTo>
                <a:cubicBezTo>
                  <a:pt x="230" y="134"/>
                  <a:pt x="231" y="138"/>
                  <a:pt x="231" y="143"/>
                </a:cubicBezTo>
                <a:cubicBezTo>
                  <a:pt x="231" y="148"/>
                  <a:pt x="231" y="153"/>
                  <a:pt x="231" y="158"/>
                </a:cubicBezTo>
                <a:cubicBezTo>
                  <a:pt x="231" y="160"/>
                  <a:pt x="232" y="162"/>
                  <a:pt x="232" y="164"/>
                </a:cubicBezTo>
                <a:close/>
                <a:moveTo>
                  <a:pt x="155" y="31"/>
                </a:moveTo>
                <a:cubicBezTo>
                  <a:pt x="153" y="30"/>
                  <a:pt x="151" y="29"/>
                  <a:pt x="150" y="29"/>
                </a:cubicBezTo>
                <a:cubicBezTo>
                  <a:pt x="148" y="29"/>
                  <a:pt x="147" y="29"/>
                  <a:pt x="146" y="30"/>
                </a:cubicBezTo>
                <a:cubicBezTo>
                  <a:pt x="145" y="30"/>
                  <a:pt x="145" y="30"/>
                  <a:pt x="144" y="30"/>
                </a:cubicBezTo>
                <a:cubicBezTo>
                  <a:pt x="144" y="29"/>
                  <a:pt x="143" y="29"/>
                  <a:pt x="142" y="29"/>
                </a:cubicBezTo>
                <a:cubicBezTo>
                  <a:pt x="142" y="29"/>
                  <a:pt x="141" y="29"/>
                  <a:pt x="141" y="29"/>
                </a:cubicBezTo>
                <a:cubicBezTo>
                  <a:pt x="140" y="29"/>
                  <a:pt x="140" y="29"/>
                  <a:pt x="140" y="29"/>
                </a:cubicBezTo>
                <a:cubicBezTo>
                  <a:pt x="140" y="30"/>
                  <a:pt x="140" y="30"/>
                  <a:pt x="139" y="30"/>
                </a:cubicBezTo>
                <a:cubicBezTo>
                  <a:pt x="139" y="30"/>
                  <a:pt x="138" y="30"/>
                  <a:pt x="138" y="29"/>
                </a:cubicBezTo>
                <a:cubicBezTo>
                  <a:pt x="137" y="29"/>
                  <a:pt x="137" y="29"/>
                  <a:pt x="136" y="29"/>
                </a:cubicBezTo>
                <a:cubicBezTo>
                  <a:pt x="131" y="29"/>
                  <a:pt x="126" y="29"/>
                  <a:pt x="120" y="29"/>
                </a:cubicBezTo>
                <a:cubicBezTo>
                  <a:pt x="112" y="29"/>
                  <a:pt x="104" y="29"/>
                  <a:pt x="96" y="29"/>
                </a:cubicBezTo>
                <a:cubicBezTo>
                  <a:pt x="91" y="29"/>
                  <a:pt x="86" y="29"/>
                  <a:pt x="81" y="28"/>
                </a:cubicBezTo>
                <a:cubicBezTo>
                  <a:pt x="81" y="28"/>
                  <a:pt x="80" y="28"/>
                  <a:pt x="80" y="29"/>
                </a:cubicBezTo>
                <a:cubicBezTo>
                  <a:pt x="81" y="29"/>
                  <a:pt x="81" y="29"/>
                  <a:pt x="81" y="29"/>
                </a:cubicBezTo>
                <a:cubicBezTo>
                  <a:pt x="83" y="29"/>
                  <a:pt x="85" y="29"/>
                  <a:pt x="87" y="29"/>
                </a:cubicBezTo>
                <a:cubicBezTo>
                  <a:pt x="92" y="30"/>
                  <a:pt x="98" y="31"/>
                  <a:pt x="103" y="31"/>
                </a:cubicBezTo>
                <a:cubicBezTo>
                  <a:pt x="116" y="31"/>
                  <a:pt x="130" y="31"/>
                  <a:pt x="144" y="31"/>
                </a:cubicBezTo>
                <a:cubicBezTo>
                  <a:pt x="147" y="31"/>
                  <a:pt x="150" y="31"/>
                  <a:pt x="154" y="31"/>
                </a:cubicBezTo>
                <a:cubicBezTo>
                  <a:pt x="154" y="31"/>
                  <a:pt x="154" y="31"/>
                  <a:pt x="155" y="31"/>
                </a:cubicBezTo>
                <a:close/>
                <a:moveTo>
                  <a:pt x="67" y="112"/>
                </a:moveTo>
                <a:cubicBezTo>
                  <a:pt x="67" y="112"/>
                  <a:pt x="67" y="112"/>
                  <a:pt x="67" y="111"/>
                </a:cubicBezTo>
                <a:cubicBezTo>
                  <a:pt x="67" y="112"/>
                  <a:pt x="67" y="112"/>
                  <a:pt x="67" y="112"/>
                </a:cubicBezTo>
                <a:cubicBezTo>
                  <a:pt x="66" y="115"/>
                  <a:pt x="65" y="118"/>
                  <a:pt x="64" y="121"/>
                </a:cubicBezTo>
                <a:cubicBezTo>
                  <a:pt x="64" y="122"/>
                  <a:pt x="64" y="124"/>
                  <a:pt x="64" y="126"/>
                </a:cubicBezTo>
                <a:cubicBezTo>
                  <a:pt x="64" y="131"/>
                  <a:pt x="64" y="135"/>
                  <a:pt x="64" y="140"/>
                </a:cubicBezTo>
                <a:cubicBezTo>
                  <a:pt x="64" y="147"/>
                  <a:pt x="64" y="154"/>
                  <a:pt x="64" y="162"/>
                </a:cubicBezTo>
                <a:cubicBezTo>
                  <a:pt x="65" y="169"/>
                  <a:pt x="65" y="176"/>
                  <a:pt x="66" y="183"/>
                </a:cubicBezTo>
                <a:cubicBezTo>
                  <a:pt x="66" y="183"/>
                  <a:pt x="66" y="183"/>
                  <a:pt x="66" y="184"/>
                </a:cubicBezTo>
                <a:cubicBezTo>
                  <a:pt x="66" y="182"/>
                  <a:pt x="66" y="180"/>
                  <a:pt x="66" y="178"/>
                </a:cubicBezTo>
                <a:cubicBezTo>
                  <a:pt x="66" y="172"/>
                  <a:pt x="66" y="165"/>
                  <a:pt x="66" y="159"/>
                </a:cubicBezTo>
                <a:cubicBezTo>
                  <a:pt x="66" y="152"/>
                  <a:pt x="66" y="146"/>
                  <a:pt x="66" y="139"/>
                </a:cubicBezTo>
                <a:cubicBezTo>
                  <a:pt x="66" y="134"/>
                  <a:pt x="66" y="128"/>
                  <a:pt x="66" y="122"/>
                </a:cubicBezTo>
                <a:cubicBezTo>
                  <a:pt x="66" y="119"/>
                  <a:pt x="66" y="116"/>
                  <a:pt x="67" y="114"/>
                </a:cubicBezTo>
                <a:cubicBezTo>
                  <a:pt x="67" y="113"/>
                  <a:pt x="67" y="112"/>
                  <a:pt x="67" y="112"/>
                </a:cubicBezTo>
                <a:close/>
                <a:moveTo>
                  <a:pt x="103" y="89"/>
                </a:moveTo>
                <a:cubicBezTo>
                  <a:pt x="103" y="89"/>
                  <a:pt x="104" y="89"/>
                  <a:pt x="104" y="89"/>
                </a:cubicBezTo>
                <a:cubicBezTo>
                  <a:pt x="110" y="89"/>
                  <a:pt x="116" y="89"/>
                  <a:pt x="122" y="89"/>
                </a:cubicBezTo>
                <a:cubicBezTo>
                  <a:pt x="130" y="88"/>
                  <a:pt x="137" y="87"/>
                  <a:pt x="145" y="87"/>
                </a:cubicBezTo>
                <a:cubicBezTo>
                  <a:pt x="147" y="87"/>
                  <a:pt x="149" y="87"/>
                  <a:pt x="152" y="87"/>
                </a:cubicBezTo>
                <a:cubicBezTo>
                  <a:pt x="152" y="86"/>
                  <a:pt x="152" y="86"/>
                  <a:pt x="152" y="86"/>
                </a:cubicBezTo>
                <a:cubicBezTo>
                  <a:pt x="146" y="86"/>
                  <a:pt x="140" y="86"/>
                  <a:pt x="134" y="86"/>
                </a:cubicBezTo>
                <a:cubicBezTo>
                  <a:pt x="130" y="86"/>
                  <a:pt x="125" y="86"/>
                  <a:pt x="121" y="86"/>
                </a:cubicBezTo>
                <a:cubicBezTo>
                  <a:pt x="116" y="86"/>
                  <a:pt x="112" y="87"/>
                  <a:pt x="108" y="87"/>
                </a:cubicBezTo>
                <a:cubicBezTo>
                  <a:pt x="106" y="88"/>
                  <a:pt x="105" y="88"/>
                  <a:pt x="103" y="89"/>
                </a:cubicBezTo>
                <a:close/>
                <a:moveTo>
                  <a:pt x="172" y="45"/>
                </a:moveTo>
                <a:cubicBezTo>
                  <a:pt x="172" y="45"/>
                  <a:pt x="172" y="45"/>
                  <a:pt x="172" y="45"/>
                </a:cubicBezTo>
                <a:cubicBezTo>
                  <a:pt x="172" y="45"/>
                  <a:pt x="172" y="45"/>
                  <a:pt x="172" y="46"/>
                </a:cubicBezTo>
                <a:cubicBezTo>
                  <a:pt x="173" y="47"/>
                  <a:pt x="174" y="49"/>
                  <a:pt x="175" y="51"/>
                </a:cubicBezTo>
                <a:cubicBezTo>
                  <a:pt x="176" y="52"/>
                  <a:pt x="177" y="53"/>
                  <a:pt x="177" y="54"/>
                </a:cubicBezTo>
                <a:cubicBezTo>
                  <a:pt x="180" y="60"/>
                  <a:pt x="182" y="65"/>
                  <a:pt x="185" y="70"/>
                </a:cubicBezTo>
                <a:cubicBezTo>
                  <a:pt x="186" y="73"/>
                  <a:pt x="187" y="75"/>
                  <a:pt x="188" y="78"/>
                </a:cubicBezTo>
                <a:cubicBezTo>
                  <a:pt x="190" y="82"/>
                  <a:pt x="192" y="86"/>
                  <a:pt x="195" y="90"/>
                </a:cubicBezTo>
                <a:cubicBezTo>
                  <a:pt x="195" y="90"/>
                  <a:pt x="195" y="90"/>
                  <a:pt x="195" y="91"/>
                </a:cubicBezTo>
                <a:cubicBezTo>
                  <a:pt x="195" y="91"/>
                  <a:pt x="195" y="91"/>
                  <a:pt x="195" y="91"/>
                </a:cubicBezTo>
                <a:cubicBezTo>
                  <a:pt x="195" y="89"/>
                  <a:pt x="194" y="88"/>
                  <a:pt x="194" y="86"/>
                </a:cubicBezTo>
                <a:cubicBezTo>
                  <a:pt x="192" y="82"/>
                  <a:pt x="190" y="78"/>
                  <a:pt x="189" y="75"/>
                </a:cubicBezTo>
                <a:cubicBezTo>
                  <a:pt x="187" y="70"/>
                  <a:pt x="185" y="66"/>
                  <a:pt x="183" y="62"/>
                </a:cubicBezTo>
                <a:cubicBezTo>
                  <a:pt x="182" y="61"/>
                  <a:pt x="181" y="60"/>
                  <a:pt x="180" y="59"/>
                </a:cubicBezTo>
                <a:cubicBezTo>
                  <a:pt x="178" y="54"/>
                  <a:pt x="175" y="50"/>
                  <a:pt x="172" y="46"/>
                </a:cubicBezTo>
                <a:cubicBezTo>
                  <a:pt x="172" y="45"/>
                  <a:pt x="172" y="45"/>
                  <a:pt x="172" y="45"/>
                </a:cubicBezTo>
                <a:close/>
                <a:moveTo>
                  <a:pt x="65" y="199"/>
                </a:moveTo>
                <a:cubicBezTo>
                  <a:pt x="65" y="199"/>
                  <a:pt x="65" y="199"/>
                  <a:pt x="65" y="199"/>
                </a:cubicBezTo>
                <a:cubicBezTo>
                  <a:pt x="65" y="203"/>
                  <a:pt x="65" y="206"/>
                  <a:pt x="66" y="210"/>
                </a:cubicBezTo>
                <a:cubicBezTo>
                  <a:pt x="66" y="217"/>
                  <a:pt x="66" y="224"/>
                  <a:pt x="66" y="232"/>
                </a:cubicBezTo>
                <a:cubicBezTo>
                  <a:pt x="66" y="235"/>
                  <a:pt x="67" y="239"/>
                  <a:pt x="69" y="242"/>
                </a:cubicBezTo>
                <a:cubicBezTo>
                  <a:pt x="69" y="242"/>
                  <a:pt x="69" y="242"/>
                  <a:pt x="70" y="242"/>
                </a:cubicBezTo>
                <a:cubicBezTo>
                  <a:pt x="70" y="242"/>
                  <a:pt x="70" y="242"/>
                  <a:pt x="70" y="241"/>
                </a:cubicBezTo>
                <a:cubicBezTo>
                  <a:pt x="69" y="240"/>
                  <a:pt x="69" y="238"/>
                  <a:pt x="69" y="236"/>
                </a:cubicBezTo>
                <a:cubicBezTo>
                  <a:pt x="69" y="233"/>
                  <a:pt x="68" y="230"/>
                  <a:pt x="68" y="227"/>
                </a:cubicBezTo>
                <a:cubicBezTo>
                  <a:pt x="68" y="225"/>
                  <a:pt x="67" y="223"/>
                  <a:pt x="67" y="220"/>
                </a:cubicBezTo>
                <a:cubicBezTo>
                  <a:pt x="67" y="216"/>
                  <a:pt x="66" y="211"/>
                  <a:pt x="66" y="206"/>
                </a:cubicBezTo>
                <a:cubicBezTo>
                  <a:pt x="66" y="204"/>
                  <a:pt x="66" y="201"/>
                  <a:pt x="65" y="199"/>
                </a:cubicBezTo>
                <a:close/>
                <a:moveTo>
                  <a:pt x="184" y="88"/>
                </a:moveTo>
                <a:cubicBezTo>
                  <a:pt x="183" y="88"/>
                  <a:pt x="181" y="88"/>
                  <a:pt x="180" y="88"/>
                </a:cubicBezTo>
                <a:cubicBezTo>
                  <a:pt x="178" y="88"/>
                  <a:pt x="177" y="88"/>
                  <a:pt x="175" y="88"/>
                </a:cubicBezTo>
                <a:cubicBezTo>
                  <a:pt x="170" y="89"/>
                  <a:pt x="165" y="90"/>
                  <a:pt x="160" y="90"/>
                </a:cubicBezTo>
                <a:cubicBezTo>
                  <a:pt x="157" y="90"/>
                  <a:pt x="153" y="91"/>
                  <a:pt x="150" y="91"/>
                </a:cubicBezTo>
                <a:cubicBezTo>
                  <a:pt x="150" y="92"/>
                  <a:pt x="150" y="92"/>
                  <a:pt x="150" y="92"/>
                </a:cubicBezTo>
                <a:cubicBezTo>
                  <a:pt x="150" y="92"/>
                  <a:pt x="150" y="92"/>
                  <a:pt x="150" y="92"/>
                </a:cubicBezTo>
                <a:cubicBezTo>
                  <a:pt x="161" y="92"/>
                  <a:pt x="173" y="90"/>
                  <a:pt x="184" y="88"/>
                </a:cubicBezTo>
                <a:close/>
                <a:moveTo>
                  <a:pt x="75" y="96"/>
                </a:moveTo>
                <a:cubicBezTo>
                  <a:pt x="75" y="96"/>
                  <a:pt x="75" y="96"/>
                  <a:pt x="75" y="97"/>
                </a:cubicBezTo>
                <a:cubicBezTo>
                  <a:pt x="74" y="97"/>
                  <a:pt x="73" y="97"/>
                  <a:pt x="72" y="98"/>
                </a:cubicBezTo>
                <a:cubicBezTo>
                  <a:pt x="69" y="100"/>
                  <a:pt x="68" y="102"/>
                  <a:pt x="66" y="104"/>
                </a:cubicBezTo>
                <a:cubicBezTo>
                  <a:pt x="65" y="106"/>
                  <a:pt x="64" y="108"/>
                  <a:pt x="64" y="110"/>
                </a:cubicBezTo>
                <a:cubicBezTo>
                  <a:pt x="64" y="112"/>
                  <a:pt x="64" y="113"/>
                  <a:pt x="63" y="115"/>
                </a:cubicBezTo>
                <a:cubicBezTo>
                  <a:pt x="63" y="115"/>
                  <a:pt x="64" y="115"/>
                  <a:pt x="64" y="115"/>
                </a:cubicBezTo>
                <a:cubicBezTo>
                  <a:pt x="65" y="112"/>
                  <a:pt x="66" y="108"/>
                  <a:pt x="68" y="105"/>
                </a:cubicBezTo>
                <a:cubicBezTo>
                  <a:pt x="70" y="102"/>
                  <a:pt x="73" y="99"/>
                  <a:pt x="75" y="96"/>
                </a:cubicBezTo>
                <a:close/>
                <a:moveTo>
                  <a:pt x="138" y="93"/>
                </a:moveTo>
                <a:cubicBezTo>
                  <a:pt x="134" y="92"/>
                  <a:pt x="129" y="92"/>
                  <a:pt x="125" y="92"/>
                </a:cubicBezTo>
                <a:cubicBezTo>
                  <a:pt x="118" y="92"/>
                  <a:pt x="111" y="92"/>
                  <a:pt x="104" y="92"/>
                </a:cubicBezTo>
                <a:cubicBezTo>
                  <a:pt x="102" y="92"/>
                  <a:pt x="100" y="92"/>
                  <a:pt x="98" y="92"/>
                </a:cubicBezTo>
                <a:cubicBezTo>
                  <a:pt x="97" y="92"/>
                  <a:pt x="97" y="92"/>
                  <a:pt x="97" y="92"/>
                </a:cubicBezTo>
                <a:cubicBezTo>
                  <a:pt x="97" y="92"/>
                  <a:pt x="97" y="92"/>
                  <a:pt x="97" y="92"/>
                </a:cubicBezTo>
                <a:cubicBezTo>
                  <a:pt x="97" y="92"/>
                  <a:pt x="97" y="92"/>
                  <a:pt x="97" y="92"/>
                </a:cubicBezTo>
                <a:cubicBezTo>
                  <a:pt x="97" y="92"/>
                  <a:pt x="97" y="92"/>
                  <a:pt x="97" y="92"/>
                </a:cubicBezTo>
                <a:cubicBezTo>
                  <a:pt x="99" y="92"/>
                  <a:pt x="100" y="93"/>
                  <a:pt x="102" y="93"/>
                </a:cubicBezTo>
                <a:cubicBezTo>
                  <a:pt x="108" y="93"/>
                  <a:pt x="114" y="93"/>
                  <a:pt x="120" y="93"/>
                </a:cubicBezTo>
                <a:cubicBezTo>
                  <a:pt x="126" y="93"/>
                  <a:pt x="132" y="93"/>
                  <a:pt x="138" y="93"/>
                </a:cubicBezTo>
                <a:close/>
                <a:moveTo>
                  <a:pt x="199" y="104"/>
                </a:moveTo>
                <a:cubicBezTo>
                  <a:pt x="199" y="105"/>
                  <a:pt x="199" y="106"/>
                  <a:pt x="200" y="106"/>
                </a:cubicBezTo>
                <a:cubicBezTo>
                  <a:pt x="201" y="107"/>
                  <a:pt x="202" y="107"/>
                  <a:pt x="204" y="107"/>
                </a:cubicBezTo>
                <a:cubicBezTo>
                  <a:pt x="205" y="107"/>
                  <a:pt x="205" y="107"/>
                  <a:pt x="206" y="106"/>
                </a:cubicBezTo>
                <a:cubicBezTo>
                  <a:pt x="206" y="105"/>
                  <a:pt x="206" y="104"/>
                  <a:pt x="205" y="104"/>
                </a:cubicBezTo>
                <a:cubicBezTo>
                  <a:pt x="204" y="103"/>
                  <a:pt x="202" y="103"/>
                  <a:pt x="201" y="103"/>
                </a:cubicBezTo>
                <a:cubicBezTo>
                  <a:pt x="201" y="103"/>
                  <a:pt x="201" y="103"/>
                  <a:pt x="200" y="103"/>
                </a:cubicBezTo>
                <a:cubicBezTo>
                  <a:pt x="200" y="103"/>
                  <a:pt x="200" y="104"/>
                  <a:pt x="199" y="104"/>
                </a:cubicBezTo>
                <a:close/>
                <a:moveTo>
                  <a:pt x="217" y="28"/>
                </a:moveTo>
                <a:cubicBezTo>
                  <a:pt x="216" y="35"/>
                  <a:pt x="217" y="41"/>
                  <a:pt x="218" y="48"/>
                </a:cubicBezTo>
                <a:cubicBezTo>
                  <a:pt x="218" y="42"/>
                  <a:pt x="218" y="28"/>
                  <a:pt x="218" y="28"/>
                </a:cubicBezTo>
                <a:cubicBezTo>
                  <a:pt x="217" y="28"/>
                  <a:pt x="217" y="28"/>
                  <a:pt x="217" y="28"/>
                </a:cubicBezTo>
                <a:close/>
                <a:moveTo>
                  <a:pt x="231" y="236"/>
                </a:moveTo>
                <a:cubicBezTo>
                  <a:pt x="231" y="236"/>
                  <a:pt x="231" y="236"/>
                  <a:pt x="231" y="236"/>
                </a:cubicBezTo>
                <a:cubicBezTo>
                  <a:pt x="232" y="232"/>
                  <a:pt x="233" y="228"/>
                  <a:pt x="233" y="225"/>
                </a:cubicBezTo>
                <a:cubicBezTo>
                  <a:pt x="233" y="219"/>
                  <a:pt x="233" y="214"/>
                  <a:pt x="233" y="208"/>
                </a:cubicBezTo>
                <a:cubicBezTo>
                  <a:pt x="233" y="208"/>
                  <a:pt x="232" y="208"/>
                  <a:pt x="232" y="208"/>
                </a:cubicBezTo>
                <a:cubicBezTo>
                  <a:pt x="232" y="217"/>
                  <a:pt x="232" y="227"/>
                  <a:pt x="231" y="236"/>
                </a:cubicBezTo>
                <a:close/>
                <a:moveTo>
                  <a:pt x="96" y="57"/>
                </a:moveTo>
                <a:cubicBezTo>
                  <a:pt x="104" y="57"/>
                  <a:pt x="112" y="58"/>
                  <a:pt x="120" y="58"/>
                </a:cubicBezTo>
                <a:cubicBezTo>
                  <a:pt x="128" y="58"/>
                  <a:pt x="137" y="58"/>
                  <a:pt x="144" y="58"/>
                </a:cubicBezTo>
                <a:cubicBezTo>
                  <a:pt x="137" y="57"/>
                  <a:pt x="129" y="57"/>
                  <a:pt x="121" y="57"/>
                </a:cubicBezTo>
                <a:cubicBezTo>
                  <a:pt x="113" y="57"/>
                  <a:pt x="104" y="57"/>
                  <a:pt x="96" y="57"/>
                </a:cubicBezTo>
                <a:close/>
                <a:moveTo>
                  <a:pt x="224" y="98"/>
                </a:moveTo>
                <a:cubicBezTo>
                  <a:pt x="224" y="96"/>
                  <a:pt x="223" y="93"/>
                  <a:pt x="222" y="91"/>
                </a:cubicBezTo>
                <a:cubicBezTo>
                  <a:pt x="222" y="91"/>
                  <a:pt x="222" y="91"/>
                  <a:pt x="222" y="91"/>
                </a:cubicBezTo>
                <a:cubicBezTo>
                  <a:pt x="220" y="90"/>
                  <a:pt x="219" y="90"/>
                  <a:pt x="218" y="90"/>
                </a:cubicBezTo>
                <a:cubicBezTo>
                  <a:pt x="218" y="90"/>
                  <a:pt x="217" y="90"/>
                  <a:pt x="216" y="90"/>
                </a:cubicBezTo>
                <a:cubicBezTo>
                  <a:pt x="220" y="92"/>
                  <a:pt x="222" y="95"/>
                  <a:pt x="224" y="98"/>
                </a:cubicBezTo>
                <a:close/>
                <a:moveTo>
                  <a:pt x="191" y="27"/>
                </a:moveTo>
                <a:cubicBezTo>
                  <a:pt x="192" y="28"/>
                  <a:pt x="192" y="28"/>
                  <a:pt x="193" y="28"/>
                </a:cubicBezTo>
                <a:cubicBezTo>
                  <a:pt x="195" y="28"/>
                  <a:pt x="197" y="28"/>
                  <a:pt x="198" y="28"/>
                </a:cubicBezTo>
                <a:cubicBezTo>
                  <a:pt x="199" y="28"/>
                  <a:pt x="199" y="28"/>
                  <a:pt x="200" y="28"/>
                </a:cubicBezTo>
                <a:cubicBezTo>
                  <a:pt x="200" y="28"/>
                  <a:pt x="200" y="28"/>
                  <a:pt x="201" y="28"/>
                </a:cubicBezTo>
                <a:cubicBezTo>
                  <a:pt x="204" y="28"/>
                  <a:pt x="207" y="28"/>
                  <a:pt x="210" y="27"/>
                </a:cubicBezTo>
                <a:cubicBezTo>
                  <a:pt x="210" y="27"/>
                  <a:pt x="210" y="27"/>
                  <a:pt x="210" y="27"/>
                </a:cubicBezTo>
                <a:cubicBezTo>
                  <a:pt x="204" y="27"/>
                  <a:pt x="197" y="27"/>
                  <a:pt x="191" y="27"/>
                </a:cubicBezTo>
                <a:close/>
                <a:moveTo>
                  <a:pt x="60" y="4"/>
                </a:moveTo>
                <a:cubicBezTo>
                  <a:pt x="56" y="8"/>
                  <a:pt x="51" y="11"/>
                  <a:pt x="46" y="14"/>
                </a:cubicBezTo>
                <a:cubicBezTo>
                  <a:pt x="51" y="12"/>
                  <a:pt x="56" y="9"/>
                  <a:pt x="60" y="6"/>
                </a:cubicBezTo>
                <a:cubicBezTo>
                  <a:pt x="60" y="6"/>
                  <a:pt x="60" y="6"/>
                  <a:pt x="60" y="6"/>
                </a:cubicBezTo>
                <a:cubicBezTo>
                  <a:pt x="60" y="5"/>
                  <a:pt x="60" y="5"/>
                  <a:pt x="60" y="4"/>
                </a:cubicBezTo>
                <a:close/>
                <a:moveTo>
                  <a:pt x="68" y="243"/>
                </a:moveTo>
                <a:cubicBezTo>
                  <a:pt x="68" y="246"/>
                  <a:pt x="70" y="251"/>
                  <a:pt x="71" y="254"/>
                </a:cubicBezTo>
                <a:cubicBezTo>
                  <a:pt x="72" y="255"/>
                  <a:pt x="73" y="256"/>
                  <a:pt x="74" y="256"/>
                </a:cubicBezTo>
                <a:cubicBezTo>
                  <a:pt x="74" y="257"/>
                  <a:pt x="75" y="257"/>
                  <a:pt x="75" y="257"/>
                </a:cubicBezTo>
                <a:cubicBezTo>
                  <a:pt x="75" y="256"/>
                  <a:pt x="74" y="256"/>
                  <a:pt x="74" y="255"/>
                </a:cubicBezTo>
                <a:cubicBezTo>
                  <a:pt x="72" y="253"/>
                  <a:pt x="71" y="251"/>
                  <a:pt x="71" y="248"/>
                </a:cubicBezTo>
                <a:cubicBezTo>
                  <a:pt x="70" y="248"/>
                  <a:pt x="70" y="247"/>
                  <a:pt x="70" y="247"/>
                </a:cubicBezTo>
                <a:cubicBezTo>
                  <a:pt x="69" y="246"/>
                  <a:pt x="68" y="245"/>
                  <a:pt x="68" y="243"/>
                </a:cubicBezTo>
                <a:close/>
                <a:moveTo>
                  <a:pt x="79" y="254"/>
                </a:moveTo>
                <a:cubicBezTo>
                  <a:pt x="81" y="258"/>
                  <a:pt x="86" y="259"/>
                  <a:pt x="90" y="259"/>
                </a:cubicBezTo>
                <a:cubicBezTo>
                  <a:pt x="88" y="258"/>
                  <a:pt x="86" y="257"/>
                  <a:pt x="84" y="256"/>
                </a:cubicBezTo>
                <a:cubicBezTo>
                  <a:pt x="82" y="256"/>
                  <a:pt x="81" y="255"/>
                  <a:pt x="79" y="254"/>
                </a:cubicBezTo>
                <a:close/>
                <a:moveTo>
                  <a:pt x="61" y="121"/>
                </a:moveTo>
                <a:cubicBezTo>
                  <a:pt x="61" y="121"/>
                  <a:pt x="61" y="122"/>
                  <a:pt x="61" y="122"/>
                </a:cubicBezTo>
                <a:cubicBezTo>
                  <a:pt x="61" y="126"/>
                  <a:pt x="61" y="129"/>
                  <a:pt x="61" y="133"/>
                </a:cubicBezTo>
                <a:cubicBezTo>
                  <a:pt x="61" y="140"/>
                  <a:pt x="61" y="148"/>
                  <a:pt x="61" y="155"/>
                </a:cubicBezTo>
                <a:cubicBezTo>
                  <a:pt x="61" y="156"/>
                  <a:pt x="61" y="156"/>
                  <a:pt x="61" y="157"/>
                </a:cubicBezTo>
                <a:cubicBezTo>
                  <a:pt x="61" y="151"/>
                  <a:pt x="61" y="146"/>
                  <a:pt x="61" y="140"/>
                </a:cubicBezTo>
                <a:cubicBezTo>
                  <a:pt x="61" y="136"/>
                  <a:pt x="61" y="132"/>
                  <a:pt x="61" y="129"/>
                </a:cubicBezTo>
                <a:cubicBezTo>
                  <a:pt x="62" y="126"/>
                  <a:pt x="62" y="124"/>
                  <a:pt x="61" y="121"/>
                </a:cubicBezTo>
                <a:close/>
                <a:moveTo>
                  <a:pt x="59" y="63"/>
                </a:moveTo>
                <a:cubicBezTo>
                  <a:pt x="59" y="63"/>
                  <a:pt x="59" y="63"/>
                  <a:pt x="59" y="63"/>
                </a:cubicBezTo>
                <a:cubicBezTo>
                  <a:pt x="59" y="63"/>
                  <a:pt x="59" y="63"/>
                  <a:pt x="59" y="64"/>
                </a:cubicBezTo>
                <a:cubicBezTo>
                  <a:pt x="59" y="68"/>
                  <a:pt x="59" y="73"/>
                  <a:pt x="59" y="77"/>
                </a:cubicBezTo>
                <a:cubicBezTo>
                  <a:pt x="59" y="78"/>
                  <a:pt x="59" y="78"/>
                  <a:pt x="59" y="78"/>
                </a:cubicBezTo>
                <a:cubicBezTo>
                  <a:pt x="59" y="78"/>
                  <a:pt x="59" y="78"/>
                  <a:pt x="59" y="78"/>
                </a:cubicBezTo>
                <a:cubicBezTo>
                  <a:pt x="59" y="78"/>
                  <a:pt x="59" y="78"/>
                  <a:pt x="59" y="78"/>
                </a:cubicBezTo>
                <a:cubicBezTo>
                  <a:pt x="59" y="73"/>
                  <a:pt x="59" y="68"/>
                  <a:pt x="59" y="63"/>
                </a:cubicBezTo>
                <a:close/>
                <a:moveTo>
                  <a:pt x="81" y="259"/>
                </a:moveTo>
                <a:cubicBezTo>
                  <a:pt x="81" y="259"/>
                  <a:pt x="81" y="259"/>
                  <a:pt x="81" y="259"/>
                </a:cubicBezTo>
                <a:cubicBezTo>
                  <a:pt x="80" y="258"/>
                  <a:pt x="79" y="258"/>
                  <a:pt x="79" y="257"/>
                </a:cubicBezTo>
                <a:cubicBezTo>
                  <a:pt x="77" y="256"/>
                  <a:pt x="76" y="254"/>
                  <a:pt x="75" y="252"/>
                </a:cubicBezTo>
                <a:cubicBezTo>
                  <a:pt x="75" y="251"/>
                  <a:pt x="74" y="250"/>
                  <a:pt x="73" y="250"/>
                </a:cubicBezTo>
                <a:cubicBezTo>
                  <a:pt x="73" y="250"/>
                  <a:pt x="73" y="250"/>
                  <a:pt x="73" y="250"/>
                </a:cubicBezTo>
                <a:cubicBezTo>
                  <a:pt x="75" y="254"/>
                  <a:pt x="77" y="256"/>
                  <a:pt x="80" y="259"/>
                </a:cubicBezTo>
                <a:cubicBezTo>
                  <a:pt x="80" y="259"/>
                  <a:pt x="80" y="259"/>
                  <a:pt x="81" y="259"/>
                </a:cubicBezTo>
                <a:close/>
                <a:moveTo>
                  <a:pt x="204" y="85"/>
                </a:moveTo>
                <a:cubicBezTo>
                  <a:pt x="204" y="85"/>
                  <a:pt x="204" y="85"/>
                  <a:pt x="204" y="85"/>
                </a:cubicBezTo>
                <a:cubicBezTo>
                  <a:pt x="203" y="83"/>
                  <a:pt x="202" y="81"/>
                  <a:pt x="202" y="78"/>
                </a:cubicBezTo>
                <a:cubicBezTo>
                  <a:pt x="202" y="78"/>
                  <a:pt x="202" y="77"/>
                  <a:pt x="202" y="77"/>
                </a:cubicBezTo>
                <a:cubicBezTo>
                  <a:pt x="201" y="76"/>
                  <a:pt x="201" y="75"/>
                  <a:pt x="200" y="75"/>
                </a:cubicBezTo>
                <a:cubicBezTo>
                  <a:pt x="200" y="76"/>
                  <a:pt x="200" y="76"/>
                  <a:pt x="200" y="76"/>
                </a:cubicBezTo>
                <a:cubicBezTo>
                  <a:pt x="200" y="78"/>
                  <a:pt x="201" y="79"/>
                  <a:pt x="202" y="81"/>
                </a:cubicBezTo>
                <a:cubicBezTo>
                  <a:pt x="202" y="82"/>
                  <a:pt x="203" y="83"/>
                  <a:pt x="203" y="85"/>
                </a:cubicBezTo>
                <a:cubicBezTo>
                  <a:pt x="203" y="85"/>
                  <a:pt x="203" y="85"/>
                  <a:pt x="204" y="85"/>
                </a:cubicBezTo>
                <a:close/>
                <a:moveTo>
                  <a:pt x="234" y="168"/>
                </a:moveTo>
                <a:cubicBezTo>
                  <a:pt x="234" y="170"/>
                  <a:pt x="234" y="173"/>
                  <a:pt x="234" y="175"/>
                </a:cubicBezTo>
                <a:cubicBezTo>
                  <a:pt x="234" y="179"/>
                  <a:pt x="233" y="183"/>
                  <a:pt x="234" y="187"/>
                </a:cubicBezTo>
                <a:cubicBezTo>
                  <a:pt x="234" y="187"/>
                  <a:pt x="234" y="188"/>
                  <a:pt x="234" y="189"/>
                </a:cubicBezTo>
                <a:cubicBezTo>
                  <a:pt x="234" y="189"/>
                  <a:pt x="234" y="189"/>
                  <a:pt x="234" y="189"/>
                </a:cubicBezTo>
                <a:cubicBezTo>
                  <a:pt x="234" y="182"/>
                  <a:pt x="234" y="175"/>
                  <a:pt x="234" y="168"/>
                </a:cubicBezTo>
                <a:close/>
                <a:moveTo>
                  <a:pt x="193" y="261"/>
                </a:moveTo>
                <a:cubicBezTo>
                  <a:pt x="199" y="261"/>
                  <a:pt x="205" y="260"/>
                  <a:pt x="210" y="258"/>
                </a:cubicBezTo>
                <a:cubicBezTo>
                  <a:pt x="210" y="258"/>
                  <a:pt x="210" y="258"/>
                  <a:pt x="209" y="258"/>
                </a:cubicBezTo>
                <a:cubicBezTo>
                  <a:pt x="208" y="258"/>
                  <a:pt x="206" y="259"/>
                  <a:pt x="205" y="259"/>
                </a:cubicBezTo>
                <a:cubicBezTo>
                  <a:pt x="201" y="260"/>
                  <a:pt x="197" y="261"/>
                  <a:pt x="193" y="261"/>
                </a:cubicBezTo>
                <a:close/>
                <a:moveTo>
                  <a:pt x="228" y="136"/>
                </a:moveTo>
                <a:cubicBezTo>
                  <a:pt x="228" y="129"/>
                  <a:pt x="228" y="122"/>
                  <a:pt x="227" y="116"/>
                </a:cubicBezTo>
                <a:cubicBezTo>
                  <a:pt x="227" y="122"/>
                  <a:pt x="228" y="129"/>
                  <a:pt x="228" y="136"/>
                </a:cubicBezTo>
                <a:close/>
                <a:moveTo>
                  <a:pt x="212" y="86"/>
                </a:moveTo>
                <a:cubicBezTo>
                  <a:pt x="210" y="87"/>
                  <a:pt x="209" y="86"/>
                  <a:pt x="209" y="85"/>
                </a:cubicBezTo>
                <a:cubicBezTo>
                  <a:pt x="208" y="85"/>
                  <a:pt x="208" y="85"/>
                  <a:pt x="208" y="85"/>
                </a:cubicBezTo>
                <a:cubicBezTo>
                  <a:pt x="208" y="86"/>
                  <a:pt x="208" y="86"/>
                  <a:pt x="208" y="86"/>
                </a:cubicBezTo>
                <a:cubicBezTo>
                  <a:pt x="208" y="87"/>
                  <a:pt x="208" y="87"/>
                  <a:pt x="208" y="87"/>
                </a:cubicBezTo>
                <a:cubicBezTo>
                  <a:pt x="209" y="87"/>
                  <a:pt x="210" y="88"/>
                  <a:pt x="211" y="88"/>
                </a:cubicBezTo>
                <a:cubicBezTo>
                  <a:pt x="212" y="88"/>
                  <a:pt x="212" y="88"/>
                  <a:pt x="212" y="87"/>
                </a:cubicBezTo>
                <a:cubicBezTo>
                  <a:pt x="212" y="87"/>
                  <a:pt x="212" y="87"/>
                  <a:pt x="212" y="86"/>
                </a:cubicBezTo>
                <a:close/>
                <a:moveTo>
                  <a:pt x="179" y="27"/>
                </a:moveTo>
                <a:cubicBezTo>
                  <a:pt x="179" y="27"/>
                  <a:pt x="179" y="27"/>
                  <a:pt x="179" y="28"/>
                </a:cubicBezTo>
                <a:cubicBezTo>
                  <a:pt x="181" y="28"/>
                  <a:pt x="183" y="28"/>
                  <a:pt x="185" y="28"/>
                </a:cubicBezTo>
                <a:cubicBezTo>
                  <a:pt x="185" y="28"/>
                  <a:pt x="185" y="27"/>
                  <a:pt x="185" y="27"/>
                </a:cubicBezTo>
                <a:cubicBezTo>
                  <a:pt x="186" y="27"/>
                  <a:pt x="187" y="27"/>
                  <a:pt x="187" y="27"/>
                </a:cubicBezTo>
                <a:cubicBezTo>
                  <a:pt x="188" y="28"/>
                  <a:pt x="189" y="28"/>
                  <a:pt x="189" y="27"/>
                </a:cubicBezTo>
                <a:cubicBezTo>
                  <a:pt x="189" y="27"/>
                  <a:pt x="189" y="27"/>
                  <a:pt x="189" y="27"/>
                </a:cubicBezTo>
                <a:cubicBezTo>
                  <a:pt x="186" y="27"/>
                  <a:pt x="184" y="27"/>
                  <a:pt x="181" y="27"/>
                </a:cubicBezTo>
                <a:cubicBezTo>
                  <a:pt x="181" y="27"/>
                  <a:pt x="180" y="27"/>
                  <a:pt x="179" y="27"/>
                </a:cubicBezTo>
                <a:close/>
                <a:moveTo>
                  <a:pt x="177" y="32"/>
                </a:moveTo>
                <a:cubicBezTo>
                  <a:pt x="177" y="32"/>
                  <a:pt x="177" y="32"/>
                  <a:pt x="177" y="32"/>
                </a:cubicBezTo>
                <a:cubicBezTo>
                  <a:pt x="179" y="36"/>
                  <a:pt x="181" y="39"/>
                  <a:pt x="184" y="42"/>
                </a:cubicBezTo>
                <a:cubicBezTo>
                  <a:pt x="184" y="42"/>
                  <a:pt x="184" y="42"/>
                  <a:pt x="183" y="41"/>
                </a:cubicBezTo>
                <a:cubicBezTo>
                  <a:pt x="182" y="39"/>
                  <a:pt x="180" y="36"/>
                  <a:pt x="178" y="33"/>
                </a:cubicBezTo>
                <a:cubicBezTo>
                  <a:pt x="178" y="33"/>
                  <a:pt x="177" y="33"/>
                  <a:pt x="177" y="32"/>
                </a:cubicBezTo>
                <a:cubicBezTo>
                  <a:pt x="177" y="32"/>
                  <a:pt x="177" y="32"/>
                  <a:pt x="177" y="32"/>
                </a:cubicBezTo>
                <a:close/>
                <a:moveTo>
                  <a:pt x="202" y="75"/>
                </a:moveTo>
                <a:cubicBezTo>
                  <a:pt x="202" y="75"/>
                  <a:pt x="202" y="75"/>
                  <a:pt x="202" y="75"/>
                </a:cubicBezTo>
                <a:cubicBezTo>
                  <a:pt x="202" y="77"/>
                  <a:pt x="203" y="79"/>
                  <a:pt x="204" y="81"/>
                </a:cubicBezTo>
                <a:cubicBezTo>
                  <a:pt x="204" y="82"/>
                  <a:pt x="204" y="82"/>
                  <a:pt x="204" y="83"/>
                </a:cubicBezTo>
                <a:cubicBezTo>
                  <a:pt x="204" y="83"/>
                  <a:pt x="205" y="83"/>
                  <a:pt x="205" y="83"/>
                </a:cubicBezTo>
                <a:cubicBezTo>
                  <a:pt x="205" y="81"/>
                  <a:pt x="202" y="76"/>
                  <a:pt x="202" y="75"/>
                </a:cubicBezTo>
                <a:close/>
                <a:moveTo>
                  <a:pt x="11" y="32"/>
                </a:moveTo>
                <a:cubicBezTo>
                  <a:pt x="9" y="33"/>
                  <a:pt x="7" y="34"/>
                  <a:pt x="5" y="35"/>
                </a:cubicBezTo>
                <a:cubicBezTo>
                  <a:pt x="5" y="35"/>
                  <a:pt x="5" y="35"/>
                  <a:pt x="5" y="35"/>
                </a:cubicBezTo>
                <a:cubicBezTo>
                  <a:pt x="6" y="35"/>
                  <a:pt x="6" y="35"/>
                  <a:pt x="6" y="35"/>
                </a:cubicBezTo>
                <a:cubicBezTo>
                  <a:pt x="7" y="35"/>
                  <a:pt x="8" y="35"/>
                  <a:pt x="9" y="34"/>
                </a:cubicBezTo>
                <a:cubicBezTo>
                  <a:pt x="9" y="34"/>
                  <a:pt x="10" y="34"/>
                  <a:pt x="10" y="34"/>
                </a:cubicBezTo>
                <a:cubicBezTo>
                  <a:pt x="11" y="33"/>
                  <a:pt x="11" y="33"/>
                  <a:pt x="11" y="32"/>
                </a:cubicBezTo>
                <a:close/>
                <a:moveTo>
                  <a:pt x="63" y="198"/>
                </a:moveTo>
                <a:cubicBezTo>
                  <a:pt x="63" y="198"/>
                  <a:pt x="63" y="198"/>
                  <a:pt x="63" y="198"/>
                </a:cubicBezTo>
                <a:cubicBezTo>
                  <a:pt x="63" y="202"/>
                  <a:pt x="63" y="206"/>
                  <a:pt x="63" y="210"/>
                </a:cubicBezTo>
                <a:cubicBezTo>
                  <a:pt x="64" y="206"/>
                  <a:pt x="63" y="202"/>
                  <a:pt x="63" y="198"/>
                </a:cubicBezTo>
                <a:close/>
                <a:moveTo>
                  <a:pt x="15" y="49"/>
                </a:moveTo>
                <a:cubicBezTo>
                  <a:pt x="17" y="51"/>
                  <a:pt x="19" y="53"/>
                  <a:pt x="22" y="54"/>
                </a:cubicBezTo>
                <a:cubicBezTo>
                  <a:pt x="20" y="52"/>
                  <a:pt x="18" y="50"/>
                  <a:pt x="15" y="49"/>
                </a:cubicBezTo>
                <a:close/>
                <a:moveTo>
                  <a:pt x="227" y="251"/>
                </a:moveTo>
                <a:cubicBezTo>
                  <a:pt x="229" y="250"/>
                  <a:pt x="231" y="248"/>
                  <a:pt x="231" y="247"/>
                </a:cubicBezTo>
                <a:cubicBezTo>
                  <a:pt x="231" y="248"/>
                  <a:pt x="230" y="248"/>
                  <a:pt x="229" y="249"/>
                </a:cubicBezTo>
                <a:cubicBezTo>
                  <a:pt x="228" y="249"/>
                  <a:pt x="228" y="250"/>
                  <a:pt x="227" y="251"/>
                </a:cubicBezTo>
                <a:close/>
                <a:moveTo>
                  <a:pt x="184" y="30"/>
                </a:moveTo>
                <a:cubicBezTo>
                  <a:pt x="184" y="30"/>
                  <a:pt x="184" y="30"/>
                  <a:pt x="184" y="30"/>
                </a:cubicBezTo>
                <a:cubicBezTo>
                  <a:pt x="183" y="30"/>
                  <a:pt x="182" y="30"/>
                  <a:pt x="181" y="30"/>
                </a:cubicBezTo>
                <a:cubicBezTo>
                  <a:pt x="180" y="30"/>
                  <a:pt x="180" y="29"/>
                  <a:pt x="179" y="30"/>
                </a:cubicBezTo>
                <a:cubicBezTo>
                  <a:pt x="179" y="30"/>
                  <a:pt x="179" y="30"/>
                  <a:pt x="179" y="30"/>
                </a:cubicBezTo>
                <a:cubicBezTo>
                  <a:pt x="181" y="30"/>
                  <a:pt x="182" y="30"/>
                  <a:pt x="184" y="30"/>
                </a:cubicBezTo>
                <a:close/>
                <a:moveTo>
                  <a:pt x="18" y="28"/>
                </a:moveTo>
                <a:cubicBezTo>
                  <a:pt x="18" y="28"/>
                  <a:pt x="18" y="28"/>
                  <a:pt x="18" y="28"/>
                </a:cubicBezTo>
                <a:cubicBezTo>
                  <a:pt x="16" y="29"/>
                  <a:pt x="14" y="30"/>
                  <a:pt x="12" y="31"/>
                </a:cubicBezTo>
                <a:cubicBezTo>
                  <a:pt x="12" y="31"/>
                  <a:pt x="12" y="31"/>
                  <a:pt x="12" y="31"/>
                </a:cubicBezTo>
                <a:cubicBezTo>
                  <a:pt x="14" y="31"/>
                  <a:pt x="16" y="29"/>
                  <a:pt x="18" y="28"/>
                </a:cubicBezTo>
                <a:close/>
                <a:moveTo>
                  <a:pt x="179" y="262"/>
                </a:moveTo>
                <a:cubicBezTo>
                  <a:pt x="179" y="262"/>
                  <a:pt x="179" y="262"/>
                  <a:pt x="179" y="262"/>
                </a:cubicBezTo>
                <a:cubicBezTo>
                  <a:pt x="177" y="262"/>
                  <a:pt x="174" y="262"/>
                  <a:pt x="171" y="262"/>
                </a:cubicBezTo>
                <a:cubicBezTo>
                  <a:pt x="171" y="262"/>
                  <a:pt x="171" y="262"/>
                  <a:pt x="171" y="262"/>
                </a:cubicBezTo>
                <a:cubicBezTo>
                  <a:pt x="174" y="262"/>
                  <a:pt x="177" y="262"/>
                  <a:pt x="179" y="262"/>
                </a:cubicBezTo>
                <a:close/>
                <a:moveTo>
                  <a:pt x="73" y="247"/>
                </a:moveTo>
                <a:cubicBezTo>
                  <a:pt x="73" y="246"/>
                  <a:pt x="73" y="246"/>
                  <a:pt x="72" y="245"/>
                </a:cubicBezTo>
                <a:cubicBezTo>
                  <a:pt x="72" y="244"/>
                  <a:pt x="72" y="244"/>
                  <a:pt x="72" y="243"/>
                </a:cubicBezTo>
                <a:cubicBezTo>
                  <a:pt x="72" y="245"/>
                  <a:pt x="72" y="246"/>
                  <a:pt x="73" y="247"/>
                </a:cubicBezTo>
                <a:close/>
                <a:moveTo>
                  <a:pt x="216" y="255"/>
                </a:moveTo>
                <a:cubicBezTo>
                  <a:pt x="217" y="255"/>
                  <a:pt x="218" y="255"/>
                  <a:pt x="219" y="254"/>
                </a:cubicBezTo>
                <a:cubicBezTo>
                  <a:pt x="218" y="255"/>
                  <a:pt x="217" y="255"/>
                  <a:pt x="216" y="255"/>
                </a:cubicBezTo>
                <a:close/>
                <a:moveTo>
                  <a:pt x="172" y="27"/>
                </a:moveTo>
                <a:cubicBezTo>
                  <a:pt x="171" y="27"/>
                  <a:pt x="170" y="26"/>
                  <a:pt x="170" y="26"/>
                </a:cubicBezTo>
                <a:cubicBezTo>
                  <a:pt x="170" y="26"/>
                  <a:pt x="171" y="27"/>
                  <a:pt x="172" y="27"/>
                </a:cubicBezTo>
                <a:close/>
                <a:moveTo>
                  <a:pt x="96" y="90"/>
                </a:moveTo>
                <a:cubicBezTo>
                  <a:pt x="97" y="90"/>
                  <a:pt x="97" y="90"/>
                  <a:pt x="97" y="90"/>
                </a:cubicBezTo>
                <a:cubicBezTo>
                  <a:pt x="97" y="89"/>
                  <a:pt x="97" y="89"/>
                  <a:pt x="97" y="88"/>
                </a:cubicBezTo>
                <a:cubicBezTo>
                  <a:pt x="97" y="89"/>
                  <a:pt x="97" y="89"/>
                  <a:pt x="97" y="89"/>
                </a:cubicBezTo>
                <a:cubicBezTo>
                  <a:pt x="97" y="89"/>
                  <a:pt x="97" y="89"/>
                  <a:pt x="96" y="90"/>
                </a:cubicBezTo>
                <a:close/>
                <a:moveTo>
                  <a:pt x="175" y="30"/>
                </a:moveTo>
                <a:cubicBezTo>
                  <a:pt x="175" y="30"/>
                  <a:pt x="175" y="30"/>
                  <a:pt x="174" y="30"/>
                </a:cubicBezTo>
                <a:cubicBezTo>
                  <a:pt x="174" y="30"/>
                  <a:pt x="174" y="30"/>
                  <a:pt x="175" y="30"/>
                </a:cubicBezTo>
                <a:close/>
                <a:moveTo>
                  <a:pt x="181" y="262"/>
                </a:moveTo>
                <a:cubicBezTo>
                  <a:pt x="181" y="262"/>
                  <a:pt x="181" y="262"/>
                  <a:pt x="181" y="262"/>
                </a:cubicBezTo>
                <a:cubicBezTo>
                  <a:pt x="182" y="262"/>
                  <a:pt x="182" y="262"/>
                  <a:pt x="182" y="262"/>
                </a:cubicBezTo>
                <a:cubicBezTo>
                  <a:pt x="182" y="262"/>
                  <a:pt x="182" y="262"/>
                  <a:pt x="182" y="262"/>
                </a:cubicBezTo>
                <a:cubicBezTo>
                  <a:pt x="182" y="262"/>
                  <a:pt x="182" y="262"/>
                  <a:pt x="181" y="262"/>
                </a:cubicBezTo>
                <a:close/>
                <a:moveTo>
                  <a:pt x="77" y="250"/>
                </a:moveTo>
                <a:cubicBezTo>
                  <a:pt x="77" y="250"/>
                  <a:pt x="77" y="249"/>
                  <a:pt x="76" y="249"/>
                </a:cubicBezTo>
                <a:cubicBezTo>
                  <a:pt x="76" y="250"/>
                  <a:pt x="77" y="250"/>
                  <a:pt x="77" y="250"/>
                </a:cubicBezTo>
                <a:close/>
                <a:moveTo>
                  <a:pt x="199" y="73"/>
                </a:moveTo>
                <a:cubicBezTo>
                  <a:pt x="199" y="73"/>
                  <a:pt x="199" y="73"/>
                  <a:pt x="199" y="73"/>
                </a:cubicBezTo>
                <a:cubicBezTo>
                  <a:pt x="199" y="73"/>
                  <a:pt x="199" y="73"/>
                  <a:pt x="199" y="74"/>
                </a:cubicBezTo>
                <a:cubicBezTo>
                  <a:pt x="199" y="74"/>
                  <a:pt x="199" y="74"/>
                  <a:pt x="199" y="73"/>
                </a:cubicBezTo>
                <a:cubicBezTo>
                  <a:pt x="199" y="73"/>
                  <a:pt x="199" y="73"/>
                  <a:pt x="199" y="7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30" name="Freeform 48"/>
          <p:cNvSpPr>
            <a:spLocks noEditPoints="1"/>
          </p:cNvSpPr>
          <p:nvPr/>
        </p:nvSpPr>
        <p:spPr bwMode="auto">
          <a:xfrm>
            <a:off x="4759246" y="2542249"/>
            <a:ext cx="332789" cy="332790"/>
          </a:xfrm>
          <a:custGeom>
            <a:gdLst>
              <a:gd fmla="*/ 36 w 128" name="T0"/>
              <a:gd fmla="*/ 110 h 128" name="T1"/>
              <a:gd fmla="*/ 33 w 128" name="T2"/>
              <a:gd fmla="*/ 39 h 128" name="T3"/>
              <a:gd fmla="*/ 84 w 128" name="T4"/>
              <a:gd fmla="*/ 38 h 128" name="T5"/>
              <a:gd fmla="*/ 123 w 128" name="T6"/>
              <a:gd fmla="*/ 84 h 128" name="T7"/>
              <a:gd fmla="*/ 48 w 128" name="T8"/>
              <a:gd fmla="*/ 82 h 128" name="T9"/>
              <a:gd fmla="*/ 58 w 128" name="T10"/>
              <a:gd fmla="*/ 116 h 128" name="T11"/>
              <a:gd fmla="*/ 54 w 128" name="T12"/>
              <a:gd fmla="*/ 15 h 128" name="T13"/>
              <a:gd fmla="*/ 72 w 128" name="T14"/>
              <a:gd fmla="*/ 96 h 128" name="T15"/>
              <a:gd fmla="*/ 101 w 128" name="T16"/>
              <a:gd fmla="*/ 48 h 128" name="T17"/>
              <a:gd fmla="*/ 21 w 128" name="T18"/>
              <a:gd fmla="*/ 68 h 128" name="T19"/>
              <a:gd fmla="*/ 26 w 128" name="T20"/>
              <a:gd fmla="*/ 77 h 128" name="T21"/>
              <a:gd fmla="*/ 49 w 128" name="T22"/>
              <a:gd fmla="*/ 114 h 128" name="T23"/>
              <a:gd fmla="*/ 63 w 128" name="T24"/>
              <a:gd fmla="*/ 2 h 128" name="T25"/>
              <a:gd fmla="*/ 113 w 128" name="T26"/>
              <a:gd fmla="*/ 43 h 128" name="T27"/>
              <a:gd fmla="*/ 80 w 128" name="T28"/>
              <a:gd fmla="*/ 38 h 128" name="T29"/>
              <a:gd fmla="*/ 10 w 128" name="T30"/>
              <a:gd fmla="*/ 70 h 128" name="T31"/>
              <a:gd fmla="*/ 38 w 128" name="T32"/>
              <a:gd fmla="*/ 110 h 128" name="T33"/>
              <a:gd fmla="*/ 49 w 128" name="T34"/>
              <a:gd fmla="*/ 20 h 128" name="T35"/>
              <a:gd fmla="*/ 69 w 128" name="T36"/>
              <a:gd fmla="*/ 92 h 128" name="T37"/>
              <a:gd fmla="*/ 52 w 128" name="T38"/>
              <a:gd fmla="*/ 111 h 128" name="T39"/>
              <a:gd fmla="*/ 13 w 128" name="T40"/>
              <a:gd fmla="*/ 74 h 128" name="T41"/>
              <a:gd fmla="*/ 57 w 128" name="T42"/>
              <a:gd fmla="*/ 97 h 128" name="T43"/>
              <a:gd fmla="*/ 58 w 128" name="T44"/>
              <a:gd fmla="*/ 123 h 128" name="T45"/>
              <a:gd fmla="*/ 49 w 128" name="T46"/>
              <a:gd fmla="*/ 92 h 128" name="T47"/>
              <a:gd fmla="*/ 103 w 128" name="T48"/>
              <a:gd fmla="*/ 69 h 128" name="T49"/>
              <a:gd fmla="*/ 11 w 128" name="T50"/>
              <a:gd fmla="*/ 63 h 128" name="T51"/>
              <a:gd fmla="*/ 6 w 128" name="T52"/>
              <a:gd fmla="*/ 44 h 128" name="T53"/>
              <a:gd fmla="*/ 63 w 128" name="T54"/>
              <a:gd fmla="*/ 68 h 128" name="T55"/>
              <a:gd fmla="*/ 23 w 128" name="T56"/>
              <a:gd fmla="*/ 68 h 128" name="T57"/>
              <a:gd fmla="*/ 69 w 128" name="T58"/>
              <a:gd fmla="*/ 81 h 128" name="T59"/>
              <a:gd fmla="*/ 85 w 128" name="T60"/>
              <a:gd fmla="*/ 66 h 128" name="T61"/>
              <a:gd fmla="*/ 51 w 128" name="T62"/>
              <a:gd fmla="*/ 30 h 128" name="T63"/>
              <a:gd fmla="*/ 52 w 128" name="T64"/>
              <a:gd fmla="*/ 105 h 128" name="T65"/>
              <a:gd fmla="*/ 22 w 128" name="T66"/>
              <a:gd fmla="*/ 59 h 128" name="T67"/>
              <a:gd fmla="*/ 57 w 128" name="T68"/>
              <a:gd fmla="*/ 91 h 128" name="T69"/>
              <a:gd fmla="*/ 74 w 128" name="T70"/>
              <a:gd fmla="*/ 124 h 128" name="T71"/>
              <a:gd fmla="*/ 98 w 128" name="T72"/>
              <a:gd fmla="*/ 67 h 128" name="T73"/>
              <a:gd fmla="*/ 51 w 128" name="T74"/>
              <a:gd fmla="*/ 6 h 128" name="T75"/>
              <a:gd fmla="*/ 83 w 128" name="T76"/>
              <a:gd fmla="*/ 75 h 128" name="T77"/>
              <a:gd fmla="*/ 87 w 128" name="T78"/>
              <a:gd fmla="*/ 62 h 128" name="T79"/>
              <a:gd fmla="*/ 31 w 128" name="T80"/>
              <a:gd fmla="*/ 73 h 128" name="T81"/>
              <a:gd fmla="*/ 60 w 128" name="T82"/>
              <a:gd fmla="*/ 108 h 128" name="T83"/>
              <a:gd fmla="*/ 40 w 128" name="T84"/>
              <a:gd fmla="*/ 55 h 128" name="T85"/>
              <a:gd fmla="*/ 57 w 128" name="T86"/>
              <a:gd fmla="*/ 52 h 128" name="T87"/>
              <a:gd fmla="*/ 27 w 128" name="T88"/>
              <a:gd fmla="*/ 73 h 128" name="T89"/>
              <a:gd fmla="*/ 66 w 128" name="T90"/>
              <a:gd fmla="*/ 106 h 128" name="T91"/>
              <a:gd fmla="*/ 94 w 128" name="T92"/>
              <a:gd fmla="*/ 79 h 128" name="T93"/>
              <a:gd fmla="*/ 59 w 128" name="T94"/>
              <a:gd fmla="*/ 16 h 128" name="T95"/>
              <a:gd fmla="*/ 69 w 128" name="T96"/>
              <a:gd fmla="*/ 16 h 128" name="T97"/>
              <a:gd fmla="*/ 38 w 128" name="T98"/>
              <a:gd fmla="*/ 79 h 128" name="T99"/>
              <a:gd fmla="*/ 61 w 128" name="T100"/>
              <a:gd fmla="*/ 110 h 128" name="T101"/>
              <a:gd fmla="*/ 32 w 128" name="T102"/>
              <a:gd fmla="*/ 65 h 128" name="T103"/>
              <a:gd fmla="*/ 63 w 128" name="T104"/>
              <a:gd fmla="*/ 106 h 128" name="T105"/>
              <a:gd fmla="*/ 75 w 128" name="T106"/>
              <a:gd fmla="*/ 73 h 128" name="T107"/>
              <a:gd fmla="*/ 54 w 128" name="T108"/>
              <a:gd fmla="*/ 90 h 128" name="T109"/>
              <a:gd fmla="*/ 96 w 128" name="T110"/>
              <a:gd fmla="*/ 55 h 128" name="T111"/>
              <a:gd fmla="*/ 107 w 128" name="T112"/>
              <a:gd fmla="*/ 70 h 128" name="T113"/>
              <a:gd fmla="*/ 74 w 128" name="T114"/>
              <a:gd fmla="*/ 109 h 128" name="T115"/>
              <a:gd fmla="*/ 94 w 128" name="T116"/>
              <a:gd fmla="*/ 52 h 128" name="T117"/>
              <a:gd fmla="*/ 77 w 128" name="T118"/>
              <a:gd fmla="*/ 53 h 128" name="T119"/>
              <a:gd fmla="*/ 60 w 128" name="T120"/>
              <a:gd fmla="*/ 41 h 128" name="T121"/>
              <a:gd fmla="*/ 82 w 128" name="T122"/>
              <a:gd fmla="*/ 57 h 128" name="T123"/>
              <a:gd fmla="*/ 54 w 128" name="T124"/>
              <a:gd fmla="*/ 29 h 12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28" w="128">
                <a:moveTo>
                  <a:pt x="89" y="87"/>
                </a:moveTo>
                <a:cubicBezTo>
                  <a:pt x="89" y="99"/>
                  <a:pt x="90" y="110"/>
                  <a:pt x="88" y="122"/>
                </a:cubicBezTo>
                <a:cubicBezTo>
                  <a:pt x="88" y="122"/>
                  <a:pt x="88" y="123"/>
                  <a:pt x="89" y="123"/>
                </a:cubicBezTo>
                <a:cubicBezTo>
                  <a:pt x="89" y="123"/>
                  <a:pt x="90" y="124"/>
                  <a:pt x="89" y="124"/>
                </a:cubicBezTo>
                <a:cubicBezTo>
                  <a:pt x="89" y="125"/>
                  <a:pt x="89" y="125"/>
                  <a:pt x="88" y="125"/>
                </a:cubicBezTo>
                <a:cubicBezTo>
                  <a:pt x="87" y="125"/>
                  <a:pt x="86" y="126"/>
                  <a:pt x="86" y="127"/>
                </a:cubicBezTo>
                <a:cubicBezTo>
                  <a:pt x="85" y="128"/>
                  <a:pt x="84" y="128"/>
                  <a:pt x="83" y="128"/>
                </a:cubicBezTo>
                <a:cubicBezTo>
                  <a:pt x="82" y="128"/>
                  <a:pt x="80" y="128"/>
                  <a:pt x="79" y="128"/>
                </a:cubicBezTo>
                <a:cubicBezTo>
                  <a:pt x="74" y="128"/>
                  <a:pt x="69" y="128"/>
                  <a:pt x="64" y="128"/>
                </a:cubicBezTo>
                <a:cubicBezTo>
                  <a:pt x="62" y="128"/>
                  <a:pt x="59" y="128"/>
                  <a:pt x="57" y="127"/>
                </a:cubicBezTo>
                <a:cubicBezTo>
                  <a:pt x="57" y="127"/>
                  <a:pt x="56" y="127"/>
                  <a:pt x="56" y="127"/>
                </a:cubicBezTo>
                <a:cubicBezTo>
                  <a:pt x="53" y="127"/>
                  <a:pt x="50" y="127"/>
                  <a:pt x="48" y="127"/>
                </a:cubicBezTo>
                <a:cubicBezTo>
                  <a:pt x="47" y="126"/>
                  <a:pt x="46" y="127"/>
                  <a:pt x="46" y="127"/>
                </a:cubicBezTo>
                <a:cubicBezTo>
                  <a:pt x="45" y="127"/>
                  <a:pt x="44" y="127"/>
                  <a:pt x="43" y="128"/>
                </a:cubicBezTo>
                <a:cubicBezTo>
                  <a:pt x="42" y="128"/>
                  <a:pt x="41" y="128"/>
                  <a:pt x="41" y="127"/>
                </a:cubicBezTo>
                <a:cubicBezTo>
                  <a:pt x="39" y="127"/>
                  <a:pt x="39" y="127"/>
                  <a:pt x="39" y="126"/>
                </a:cubicBezTo>
                <a:cubicBezTo>
                  <a:pt x="39" y="125"/>
                  <a:pt x="39" y="125"/>
                  <a:pt x="39" y="125"/>
                </a:cubicBezTo>
                <a:cubicBezTo>
                  <a:pt x="38" y="125"/>
                  <a:pt x="38" y="125"/>
                  <a:pt x="37" y="125"/>
                </a:cubicBezTo>
                <a:cubicBezTo>
                  <a:pt x="36" y="124"/>
                  <a:pt x="35" y="123"/>
                  <a:pt x="35" y="122"/>
                </a:cubicBezTo>
                <a:cubicBezTo>
                  <a:pt x="36" y="118"/>
                  <a:pt x="36" y="114"/>
                  <a:pt x="36" y="110"/>
                </a:cubicBezTo>
                <a:cubicBezTo>
                  <a:pt x="37" y="106"/>
                  <a:pt x="37" y="101"/>
                  <a:pt x="37" y="97"/>
                </a:cubicBezTo>
                <a:cubicBezTo>
                  <a:pt x="37" y="94"/>
                  <a:pt x="37" y="92"/>
                  <a:pt x="37" y="89"/>
                </a:cubicBezTo>
                <a:cubicBezTo>
                  <a:pt x="37" y="89"/>
                  <a:pt x="37" y="89"/>
                  <a:pt x="37" y="89"/>
                </a:cubicBezTo>
                <a:cubicBezTo>
                  <a:pt x="37" y="88"/>
                  <a:pt x="37" y="88"/>
                  <a:pt x="36" y="88"/>
                </a:cubicBezTo>
                <a:cubicBezTo>
                  <a:pt x="35" y="88"/>
                  <a:pt x="35" y="87"/>
                  <a:pt x="35" y="87"/>
                </a:cubicBezTo>
                <a:cubicBezTo>
                  <a:pt x="35" y="86"/>
                  <a:pt x="35" y="86"/>
                  <a:pt x="35" y="85"/>
                </a:cubicBezTo>
                <a:cubicBezTo>
                  <a:pt x="35" y="85"/>
                  <a:pt x="34" y="85"/>
                  <a:pt x="34" y="85"/>
                </a:cubicBezTo>
                <a:cubicBezTo>
                  <a:pt x="28" y="84"/>
                  <a:pt x="22" y="84"/>
                  <a:pt x="16" y="84"/>
                </a:cubicBezTo>
                <a:cubicBezTo>
                  <a:pt x="12" y="84"/>
                  <a:pt x="7" y="84"/>
                  <a:pt x="3" y="84"/>
                </a:cubicBezTo>
                <a:cubicBezTo>
                  <a:pt x="2" y="84"/>
                  <a:pt x="1" y="84"/>
                  <a:pt x="1" y="84"/>
                </a:cubicBezTo>
                <a:cubicBezTo>
                  <a:pt x="0" y="83"/>
                  <a:pt x="0" y="83"/>
                  <a:pt x="0" y="82"/>
                </a:cubicBezTo>
                <a:cubicBezTo>
                  <a:pt x="0" y="80"/>
                  <a:pt x="0" y="77"/>
                  <a:pt x="0" y="75"/>
                </a:cubicBezTo>
                <a:cubicBezTo>
                  <a:pt x="0" y="68"/>
                  <a:pt x="0" y="60"/>
                  <a:pt x="0" y="53"/>
                </a:cubicBezTo>
                <a:cubicBezTo>
                  <a:pt x="0" y="50"/>
                  <a:pt x="0" y="47"/>
                  <a:pt x="0" y="45"/>
                </a:cubicBezTo>
                <a:cubicBezTo>
                  <a:pt x="0" y="44"/>
                  <a:pt x="0" y="43"/>
                  <a:pt x="1" y="43"/>
                </a:cubicBezTo>
                <a:cubicBezTo>
                  <a:pt x="1" y="42"/>
                  <a:pt x="2" y="41"/>
                  <a:pt x="3" y="41"/>
                </a:cubicBezTo>
                <a:cubicBezTo>
                  <a:pt x="4" y="41"/>
                  <a:pt x="5" y="41"/>
                  <a:pt x="5" y="41"/>
                </a:cubicBezTo>
                <a:cubicBezTo>
                  <a:pt x="9" y="40"/>
                  <a:pt x="12" y="40"/>
                  <a:pt x="15" y="40"/>
                </a:cubicBezTo>
                <a:cubicBezTo>
                  <a:pt x="20" y="40"/>
                  <a:pt x="24" y="40"/>
                  <a:pt x="29" y="39"/>
                </a:cubicBezTo>
                <a:cubicBezTo>
                  <a:pt x="30" y="39"/>
                  <a:pt x="31" y="39"/>
                  <a:pt x="33" y="39"/>
                </a:cubicBezTo>
                <a:cubicBezTo>
                  <a:pt x="34" y="38"/>
                  <a:pt x="35" y="38"/>
                  <a:pt x="35" y="37"/>
                </a:cubicBezTo>
                <a:cubicBezTo>
                  <a:pt x="36" y="37"/>
                  <a:pt x="36" y="37"/>
                  <a:pt x="37" y="37"/>
                </a:cubicBezTo>
                <a:cubicBezTo>
                  <a:pt x="37" y="36"/>
                  <a:pt x="38" y="35"/>
                  <a:pt x="38" y="34"/>
                </a:cubicBezTo>
                <a:cubicBezTo>
                  <a:pt x="38" y="30"/>
                  <a:pt x="38" y="25"/>
                  <a:pt x="38" y="21"/>
                </a:cubicBezTo>
                <a:cubicBezTo>
                  <a:pt x="38" y="19"/>
                  <a:pt x="37" y="18"/>
                  <a:pt x="37" y="16"/>
                </a:cubicBezTo>
                <a:cubicBezTo>
                  <a:pt x="36" y="14"/>
                  <a:pt x="36" y="11"/>
                  <a:pt x="35" y="9"/>
                </a:cubicBezTo>
                <a:cubicBezTo>
                  <a:pt x="34" y="6"/>
                  <a:pt x="35" y="4"/>
                  <a:pt x="37" y="3"/>
                </a:cubicBezTo>
                <a:cubicBezTo>
                  <a:pt x="37" y="1"/>
                  <a:pt x="37" y="0"/>
                  <a:pt x="39" y="0"/>
                </a:cubicBezTo>
                <a:cubicBezTo>
                  <a:pt x="39" y="0"/>
                  <a:pt x="39" y="0"/>
                  <a:pt x="40" y="0"/>
                </a:cubicBezTo>
                <a:cubicBezTo>
                  <a:pt x="40" y="0"/>
                  <a:pt x="41" y="0"/>
                  <a:pt x="41" y="0"/>
                </a:cubicBezTo>
                <a:cubicBezTo>
                  <a:pt x="42" y="0"/>
                  <a:pt x="43" y="0"/>
                  <a:pt x="44" y="0"/>
                </a:cubicBezTo>
                <a:cubicBezTo>
                  <a:pt x="54" y="0"/>
                  <a:pt x="64" y="0"/>
                  <a:pt x="74" y="0"/>
                </a:cubicBezTo>
                <a:cubicBezTo>
                  <a:pt x="75" y="0"/>
                  <a:pt x="77" y="0"/>
                  <a:pt x="79" y="0"/>
                </a:cubicBezTo>
                <a:cubicBezTo>
                  <a:pt x="80" y="0"/>
                  <a:pt x="81" y="0"/>
                  <a:pt x="82" y="2"/>
                </a:cubicBezTo>
                <a:cubicBezTo>
                  <a:pt x="82" y="3"/>
                  <a:pt x="82" y="4"/>
                  <a:pt x="82" y="4"/>
                </a:cubicBezTo>
                <a:cubicBezTo>
                  <a:pt x="82" y="6"/>
                  <a:pt x="82" y="9"/>
                  <a:pt x="82" y="11"/>
                </a:cubicBezTo>
                <a:cubicBezTo>
                  <a:pt x="82" y="18"/>
                  <a:pt x="82" y="24"/>
                  <a:pt x="82" y="31"/>
                </a:cubicBezTo>
                <a:cubicBezTo>
                  <a:pt x="82" y="33"/>
                  <a:pt x="83" y="35"/>
                  <a:pt x="83" y="38"/>
                </a:cubicBezTo>
                <a:cubicBezTo>
                  <a:pt x="83" y="38"/>
                  <a:pt x="83" y="38"/>
                  <a:pt x="83" y="38"/>
                </a:cubicBezTo>
                <a:cubicBezTo>
                  <a:pt x="83" y="38"/>
                  <a:pt x="83" y="39"/>
                  <a:pt x="84" y="38"/>
                </a:cubicBezTo>
                <a:cubicBezTo>
                  <a:pt x="87" y="38"/>
                  <a:pt x="90" y="38"/>
                  <a:pt x="93" y="38"/>
                </a:cubicBezTo>
                <a:cubicBezTo>
                  <a:pt x="97" y="38"/>
                  <a:pt x="100" y="38"/>
                  <a:pt x="104" y="38"/>
                </a:cubicBezTo>
                <a:cubicBezTo>
                  <a:pt x="106" y="37"/>
                  <a:pt x="109" y="37"/>
                  <a:pt x="112" y="37"/>
                </a:cubicBezTo>
                <a:cubicBezTo>
                  <a:pt x="113" y="37"/>
                  <a:pt x="115" y="36"/>
                  <a:pt x="116" y="36"/>
                </a:cubicBezTo>
                <a:cubicBezTo>
                  <a:pt x="117" y="36"/>
                  <a:pt x="117" y="36"/>
                  <a:pt x="117" y="36"/>
                </a:cubicBezTo>
                <a:cubicBezTo>
                  <a:pt x="119" y="36"/>
                  <a:pt x="119" y="36"/>
                  <a:pt x="120" y="38"/>
                </a:cubicBezTo>
                <a:cubicBezTo>
                  <a:pt x="120" y="38"/>
                  <a:pt x="120" y="38"/>
                  <a:pt x="120" y="38"/>
                </a:cubicBezTo>
                <a:cubicBezTo>
                  <a:pt x="120" y="38"/>
                  <a:pt x="121" y="38"/>
                  <a:pt x="121" y="39"/>
                </a:cubicBezTo>
                <a:cubicBezTo>
                  <a:pt x="122" y="40"/>
                  <a:pt x="121" y="40"/>
                  <a:pt x="120" y="41"/>
                </a:cubicBezTo>
                <a:cubicBezTo>
                  <a:pt x="120" y="41"/>
                  <a:pt x="120" y="41"/>
                  <a:pt x="120" y="41"/>
                </a:cubicBezTo>
                <a:cubicBezTo>
                  <a:pt x="120" y="47"/>
                  <a:pt x="120" y="53"/>
                  <a:pt x="121" y="58"/>
                </a:cubicBezTo>
                <a:cubicBezTo>
                  <a:pt x="121" y="61"/>
                  <a:pt x="121" y="64"/>
                  <a:pt x="122" y="67"/>
                </a:cubicBezTo>
                <a:cubicBezTo>
                  <a:pt x="122" y="71"/>
                  <a:pt x="122" y="75"/>
                  <a:pt x="122" y="79"/>
                </a:cubicBezTo>
                <a:cubicBezTo>
                  <a:pt x="122" y="80"/>
                  <a:pt x="122" y="81"/>
                  <a:pt x="122" y="81"/>
                </a:cubicBezTo>
                <a:cubicBezTo>
                  <a:pt x="122" y="82"/>
                  <a:pt x="121" y="83"/>
                  <a:pt x="120" y="83"/>
                </a:cubicBezTo>
                <a:cubicBezTo>
                  <a:pt x="120" y="84"/>
                  <a:pt x="119" y="84"/>
                  <a:pt x="118" y="84"/>
                </a:cubicBezTo>
                <a:cubicBezTo>
                  <a:pt x="116" y="84"/>
                  <a:pt x="114" y="84"/>
                  <a:pt x="112" y="84"/>
                </a:cubicBezTo>
                <a:cubicBezTo>
                  <a:pt x="108" y="84"/>
                  <a:pt x="105" y="84"/>
                  <a:pt x="101" y="85"/>
                </a:cubicBezTo>
                <a:cubicBezTo>
                  <a:pt x="100" y="85"/>
                  <a:pt x="99" y="85"/>
                  <a:pt x="98" y="85"/>
                </a:cubicBezTo>
                <a:cubicBezTo>
                  <a:pt x="104" y="86"/>
                  <a:pt x="120" y="85"/>
                  <a:pt x="123" y="84"/>
                </a:cubicBezTo>
                <a:cubicBezTo>
                  <a:pt x="123" y="83"/>
                  <a:pt x="123" y="83"/>
                  <a:pt x="123" y="83"/>
                </a:cubicBezTo>
                <a:cubicBezTo>
                  <a:pt x="124" y="82"/>
                  <a:pt x="125" y="81"/>
                  <a:pt x="126" y="82"/>
                </a:cubicBezTo>
                <a:cubicBezTo>
                  <a:pt x="127" y="82"/>
                  <a:pt x="127" y="83"/>
                  <a:pt x="128" y="83"/>
                </a:cubicBezTo>
                <a:cubicBezTo>
                  <a:pt x="128" y="84"/>
                  <a:pt x="128" y="86"/>
                  <a:pt x="126" y="86"/>
                </a:cubicBezTo>
                <a:cubicBezTo>
                  <a:pt x="126" y="86"/>
                  <a:pt x="126" y="86"/>
                  <a:pt x="125" y="86"/>
                </a:cubicBezTo>
                <a:cubicBezTo>
                  <a:pt x="122" y="86"/>
                  <a:pt x="119" y="86"/>
                  <a:pt x="116" y="87"/>
                </a:cubicBezTo>
                <a:cubicBezTo>
                  <a:pt x="109" y="87"/>
                  <a:pt x="101" y="88"/>
                  <a:pt x="94" y="87"/>
                </a:cubicBezTo>
                <a:cubicBezTo>
                  <a:pt x="93" y="87"/>
                  <a:pt x="91" y="87"/>
                  <a:pt x="90" y="87"/>
                </a:cubicBezTo>
                <a:cubicBezTo>
                  <a:pt x="89" y="87"/>
                  <a:pt x="89" y="87"/>
                  <a:pt x="89" y="87"/>
                </a:cubicBezTo>
                <a:close/>
                <a:moveTo>
                  <a:pt x="46" y="78"/>
                </a:moveTo>
                <a:cubicBezTo>
                  <a:pt x="46" y="77"/>
                  <a:pt x="47" y="76"/>
                  <a:pt x="47" y="76"/>
                </a:cubicBezTo>
                <a:cubicBezTo>
                  <a:pt x="47" y="76"/>
                  <a:pt x="47" y="75"/>
                  <a:pt x="47" y="75"/>
                </a:cubicBezTo>
                <a:cubicBezTo>
                  <a:pt x="47" y="75"/>
                  <a:pt x="46" y="74"/>
                  <a:pt x="46" y="73"/>
                </a:cubicBezTo>
                <a:cubicBezTo>
                  <a:pt x="46" y="73"/>
                  <a:pt x="46" y="73"/>
                  <a:pt x="46" y="73"/>
                </a:cubicBezTo>
                <a:cubicBezTo>
                  <a:pt x="46" y="73"/>
                  <a:pt x="46" y="73"/>
                  <a:pt x="46" y="73"/>
                </a:cubicBezTo>
                <a:cubicBezTo>
                  <a:pt x="46" y="75"/>
                  <a:pt x="46" y="76"/>
                  <a:pt x="46" y="78"/>
                </a:cubicBezTo>
                <a:cubicBezTo>
                  <a:pt x="46" y="79"/>
                  <a:pt x="46" y="81"/>
                  <a:pt x="47" y="82"/>
                </a:cubicBezTo>
                <a:cubicBezTo>
                  <a:pt x="47" y="83"/>
                  <a:pt x="47" y="83"/>
                  <a:pt x="47" y="83"/>
                </a:cubicBezTo>
                <a:cubicBezTo>
                  <a:pt x="48" y="83"/>
                  <a:pt x="48" y="83"/>
                  <a:pt x="49" y="83"/>
                </a:cubicBezTo>
                <a:cubicBezTo>
                  <a:pt x="49" y="82"/>
                  <a:pt x="48" y="82"/>
                  <a:pt x="48" y="82"/>
                </a:cubicBezTo>
                <a:cubicBezTo>
                  <a:pt x="48" y="81"/>
                  <a:pt x="48" y="79"/>
                  <a:pt x="47" y="79"/>
                </a:cubicBezTo>
                <a:cubicBezTo>
                  <a:pt x="47" y="79"/>
                  <a:pt x="47" y="78"/>
                  <a:pt x="46" y="78"/>
                </a:cubicBezTo>
                <a:cubicBezTo>
                  <a:pt x="46" y="78"/>
                  <a:pt x="46" y="78"/>
                  <a:pt x="46" y="78"/>
                </a:cubicBezTo>
                <a:close/>
                <a:moveTo>
                  <a:pt x="116" y="54"/>
                </a:moveTo>
                <a:cubicBezTo>
                  <a:pt x="116" y="57"/>
                  <a:pt x="116" y="59"/>
                  <a:pt x="115" y="62"/>
                </a:cubicBezTo>
                <a:cubicBezTo>
                  <a:pt x="115" y="66"/>
                  <a:pt x="115" y="71"/>
                  <a:pt x="115" y="75"/>
                </a:cubicBezTo>
                <a:cubicBezTo>
                  <a:pt x="115" y="75"/>
                  <a:pt x="115" y="75"/>
                  <a:pt x="115" y="76"/>
                </a:cubicBezTo>
                <a:cubicBezTo>
                  <a:pt x="115" y="76"/>
                  <a:pt x="115" y="77"/>
                  <a:pt x="114" y="77"/>
                </a:cubicBezTo>
                <a:cubicBezTo>
                  <a:pt x="114" y="77"/>
                  <a:pt x="113" y="76"/>
                  <a:pt x="113" y="76"/>
                </a:cubicBezTo>
                <a:cubicBezTo>
                  <a:pt x="113" y="76"/>
                  <a:pt x="113" y="75"/>
                  <a:pt x="113" y="75"/>
                </a:cubicBezTo>
                <a:cubicBezTo>
                  <a:pt x="113" y="74"/>
                  <a:pt x="113" y="74"/>
                  <a:pt x="113" y="73"/>
                </a:cubicBezTo>
                <a:cubicBezTo>
                  <a:pt x="113" y="74"/>
                  <a:pt x="113" y="75"/>
                  <a:pt x="112" y="75"/>
                </a:cubicBezTo>
                <a:cubicBezTo>
                  <a:pt x="112" y="75"/>
                  <a:pt x="112" y="75"/>
                  <a:pt x="112" y="75"/>
                </a:cubicBezTo>
                <a:cubicBezTo>
                  <a:pt x="112" y="76"/>
                  <a:pt x="112" y="77"/>
                  <a:pt x="112" y="77"/>
                </a:cubicBezTo>
                <a:cubicBezTo>
                  <a:pt x="113" y="78"/>
                  <a:pt x="114" y="79"/>
                  <a:pt x="115" y="79"/>
                </a:cubicBezTo>
                <a:cubicBezTo>
                  <a:pt x="116" y="80"/>
                  <a:pt x="116" y="80"/>
                  <a:pt x="117" y="80"/>
                </a:cubicBezTo>
                <a:cubicBezTo>
                  <a:pt x="117" y="78"/>
                  <a:pt x="117" y="59"/>
                  <a:pt x="116" y="54"/>
                </a:cubicBezTo>
                <a:close/>
                <a:moveTo>
                  <a:pt x="69" y="114"/>
                </a:moveTo>
                <a:cubicBezTo>
                  <a:pt x="66" y="114"/>
                  <a:pt x="62" y="115"/>
                  <a:pt x="59" y="115"/>
                </a:cubicBezTo>
                <a:cubicBezTo>
                  <a:pt x="59" y="115"/>
                  <a:pt x="59" y="115"/>
                  <a:pt x="58" y="116"/>
                </a:cubicBezTo>
                <a:cubicBezTo>
                  <a:pt x="58" y="117"/>
                  <a:pt x="57" y="117"/>
                  <a:pt x="56" y="116"/>
                </a:cubicBezTo>
                <a:cubicBezTo>
                  <a:pt x="56" y="116"/>
                  <a:pt x="55" y="116"/>
                  <a:pt x="55" y="116"/>
                </a:cubicBezTo>
                <a:cubicBezTo>
                  <a:pt x="54" y="116"/>
                  <a:pt x="53" y="117"/>
                  <a:pt x="51" y="117"/>
                </a:cubicBezTo>
                <a:cubicBezTo>
                  <a:pt x="51" y="117"/>
                  <a:pt x="51" y="117"/>
                  <a:pt x="51" y="117"/>
                </a:cubicBezTo>
                <a:cubicBezTo>
                  <a:pt x="52" y="118"/>
                  <a:pt x="54" y="118"/>
                  <a:pt x="55" y="118"/>
                </a:cubicBezTo>
                <a:cubicBezTo>
                  <a:pt x="58" y="118"/>
                  <a:pt x="61" y="118"/>
                  <a:pt x="63" y="117"/>
                </a:cubicBezTo>
                <a:cubicBezTo>
                  <a:pt x="65" y="117"/>
                  <a:pt x="67" y="117"/>
                  <a:pt x="68" y="117"/>
                </a:cubicBezTo>
                <a:cubicBezTo>
                  <a:pt x="69" y="116"/>
                  <a:pt x="69" y="116"/>
                  <a:pt x="69" y="115"/>
                </a:cubicBezTo>
                <a:cubicBezTo>
                  <a:pt x="69" y="115"/>
                  <a:pt x="69" y="114"/>
                  <a:pt x="69" y="114"/>
                </a:cubicBezTo>
                <a:close/>
                <a:moveTo>
                  <a:pt x="65" y="16"/>
                </a:moveTo>
                <a:cubicBezTo>
                  <a:pt x="64" y="16"/>
                  <a:pt x="64" y="16"/>
                  <a:pt x="64" y="16"/>
                </a:cubicBezTo>
                <a:cubicBezTo>
                  <a:pt x="64" y="16"/>
                  <a:pt x="63" y="16"/>
                  <a:pt x="63" y="15"/>
                </a:cubicBezTo>
                <a:cubicBezTo>
                  <a:pt x="63" y="14"/>
                  <a:pt x="63" y="14"/>
                  <a:pt x="64" y="13"/>
                </a:cubicBezTo>
                <a:cubicBezTo>
                  <a:pt x="64" y="13"/>
                  <a:pt x="64" y="13"/>
                  <a:pt x="65" y="13"/>
                </a:cubicBezTo>
                <a:cubicBezTo>
                  <a:pt x="66" y="12"/>
                  <a:pt x="67" y="11"/>
                  <a:pt x="68" y="10"/>
                </a:cubicBezTo>
                <a:cubicBezTo>
                  <a:pt x="68" y="10"/>
                  <a:pt x="68" y="10"/>
                  <a:pt x="68" y="10"/>
                </a:cubicBezTo>
                <a:cubicBezTo>
                  <a:pt x="66" y="10"/>
                  <a:pt x="65" y="10"/>
                  <a:pt x="63" y="10"/>
                </a:cubicBezTo>
                <a:cubicBezTo>
                  <a:pt x="61" y="10"/>
                  <a:pt x="59" y="11"/>
                  <a:pt x="58" y="11"/>
                </a:cubicBezTo>
                <a:cubicBezTo>
                  <a:pt x="57" y="11"/>
                  <a:pt x="57" y="11"/>
                  <a:pt x="57" y="11"/>
                </a:cubicBezTo>
                <a:cubicBezTo>
                  <a:pt x="56" y="13"/>
                  <a:pt x="55" y="14"/>
                  <a:pt x="54" y="15"/>
                </a:cubicBezTo>
                <a:cubicBezTo>
                  <a:pt x="54" y="16"/>
                  <a:pt x="54" y="16"/>
                  <a:pt x="54" y="16"/>
                </a:cubicBezTo>
                <a:cubicBezTo>
                  <a:pt x="54" y="16"/>
                  <a:pt x="55" y="16"/>
                  <a:pt x="55" y="16"/>
                </a:cubicBezTo>
                <a:cubicBezTo>
                  <a:pt x="56" y="15"/>
                  <a:pt x="58" y="13"/>
                  <a:pt x="59" y="12"/>
                </a:cubicBezTo>
                <a:cubicBezTo>
                  <a:pt x="59" y="12"/>
                  <a:pt x="60" y="11"/>
                  <a:pt x="60" y="11"/>
                </a:cubicBezTo>
                <a:cubicBezTo>
                  <a:pt x="61" y="11"/>
                  <a:pt x="61" y="10"/>
                  <a:pt x="62" y="11"/>
                </a:cubicBezTo>
                <a:cubicBezTo>
                  <a:pt x="62" y="11"/>
                  <a:pt x="62" y="12"/>
                  <a:pt x="62" y="13"/>
                </a:cubicBezTo>
                <a:cubicBezTo>
                  <a:pt x="62" y="14"/>
                  <a:pt x="61" y="15"/>
                  <a:pt x="61" y="16"/>
                </a:cubicBezTo>
                <a:cubicBezTo>
                  <a:pt x="61" y="16"/>
                  <a:pt x="61" y="16"/>
                  <a:pt x="61" y="17"/>
                </a:cubicBezTo>
                <a:cubicBezTo>
                  <a:pt x="62" y="17"/>
                  <a:pt x="63" y="17"/>
                  <a:pt x="64" y="18"/>
                </a:cubicBezTo>
                <a:cubicBezTo>
                  <a:pt x="64" y="17"/>
                  <a:pt x="64" y="17"/>
                  <a:pt x="65" y="16"/>
                </a:cubicBezTo>
                <a:close/>
                <a:moveTo>
                  <a:pt x="75" y="85"/>
                </a:moveTo>
                <a:cubicBezTo>
                  <a:pt x="74" y="85"/>
                  <a:pt x="74" y="85"/>
                  <a:pt x="73" y="85"/>
                </a:cubicBezTo>
                <a:cubicBezTo>
                  <a:pt x="73" y="86"/>
                  <a:pt x="73" y="87"/>
                  <a:pt x="73" y="87"/>
                </a:cubicBezTo>
                <a:cubicBezTo>
                  <a:pt x="73" y="87"/>
                  <a:pt x="73" y="87"/>
                  <a:pt x="73" y="87"/>
                </a:cubicBezTo>
                <a:cubicBezTo>
                  <a:pt x="74" y="87"/>
                  <a:pt x="75" y="87"/>
                  <a:pt x="75" y="87"/>
                </a:cubicBezTo>
                <a:cubicBezTo>
                  <a:pt x="76" y="87"/>
                  <a:pt x="76" y="88"/>
                  <a:pt x="76" y="88"/>
                </a:cubicBezTo>
                <a:cubicBezTo>
                  <a:pt x="76" y="89"/>
                  <a:pt x="76" y="89"/>
                  <a:pt x="75" y="89"/>
                </a:cubicBezTo>
                <a:cubicBezTo>
                  <a:pt x="75" y="89"/>
                  <a:pt x="75" y="90"/>
                  <a:pt x="74" y="90"/>
                </a:cubicBezTo>
                <a:cubicBezTo>
                  <a:pt x="74" y="90"/>
                  <a:pt x="73" y="90"/>
                  <a:pt x="72" y="90"/>
                </a:cubicBezTo>
                <a:cubicBezTo>
                  <a:pt x="72" y="92"/>
                  <a:pt x="72" y="94"/>
                  <a:pt x="72" y="96"/>
                </a:cubicBezTo>
                <a:cubicBezTo>
                  <a:pt x="74" y="96"/>
                  <a:pt x="75" y="96"/>
                  <a:pt x="76" y="96"/>
                </a:cubicBezTo>
                <a:cubicBezTo>
                  <a:pt x="76" y="93"/>
                  <a:pt x="76" y="89"/>
                  <a:pt x="77" y="86"/>
                </a:cubicBezTo>
                <a:cubicBezTo>
                  <a:pt x="75" y="86"/>
                  <a:pt x="75" y="86"/>
                  <a:pt x="75" y="85"/>
                </a:cubicBezTo>
                <a:close/>
                <a:moveTo>
                  <a:pt x="43" y="95"/>
                </a:moveTo>
                <a:cubicBezTo>
                  <a:pt x="43" y="101"/>
                  <a:pt x="43" y="107"/>
                  <a:pt x="44" y="113"/>
                </a:cubicBezTo>
                <a:cubicBezTo>
                  <a:pt x="44" y="113"/>
                  <a:pt x="45" y="113"/>
                  <a:pt x="45" y="114"/>
                </a:cubicBezTo>
                <a:cubicBezTo>
                  <a:pt x="46" y="112"/>
                  <a:pt x="46" y="110"/>
                  <a:pt x="46" y="108"/>
                </a:cubicBezTo>
                <a:cubicBezTo>
                  <a:pt x="45" y="105"/>
                  <a:pt x="45" y="103"/>
                  <a:pt x="45" y="101"/>
                </a:cubicBezTo>
                <a:cubicBezTo>
                  <a:pt x="45" y="99"/>
                  <a:pt x="45" y="97"/>
                  <a:pt x="43" y="95"/>
                </a:cubicBezTo>
                <a:close/>
                <a:moveTo>
                  <a:pt x="87" y="111"/>
                </a:moveTo>
                <a:cubicBezTo>
                  <a:pt x="87" y="111"/>
                  <a:pt x="87" y="111"/>
                  <a:pt x="87" y="111"/>
                </a:cubicBezTo>
                <a:cubicBezTo>
                  <a:pt x="88" y="103"/>
                  <a:pt x="87" y="95"/>
                  <a:pt x="87" y="87"/>
                </a:cubicBezTo>
                <a:cubicBezTo>
                  <a:pt x="86" y="87"/>
                  <a:pt x="85" y="87"/>
                  <a:pt x="85" y="87"/>
                </a:cubicBezTo>
                <a:cubicBezTo>
                  <a:pt x="85" y="88"/>
                  <a:pt x="85" y="88"/>
                  <a:pt x="85" y="89"/>
                </a:cubicBezTo>
                <a:cubicBezTo>
                  <a:pt x="85" y="91"/>
                  <a:pt x="86" y="94"/>
                  <a:pt x="86" y="96"/>
                </a:cubicBezTo>
                <a:cubicBezTo>
                  <a:pt x="86" y="100"/>
                  <a:pt x="86" y="104"/>
                  <a:pt x="87" y="107"/>
                </a:cubicBezTo>
                <a:cubicBezTo>
                  <a:pt x="87" y="109"/>
                  <a:pt x="87" y="110"/>
                  <a:pt x="87" y="111"/>
                </a:cubicBezTo>
                <a:close/>
                <a:moveTo>
                  <a:pt x="104" y="51"/>
                </a:moveTo>
                <a:cubicBezTo>
                  <a:pt x="103" y="50"/>
                  <a:pt x="102" y="49"/>
                  <a:pt x="101" y="49"/>
                </a:cubicBezTo>
                <a:cubicBezTo>
                  <a:pt x="101" y="48"/>
                  <a:pt x="101" y="48"/>
                  <a:pt x="101" y="48"/>
                </a:cubicBezTo>
                <a:cubicBezTo>
                  <a:pt x="99" y="48"/>
                  <a:pt x="98" y="48"/>
                  <a:pt x="97" y="48"/>
                </a:cubicBezTo>
                <a:cubicBezTo>
                  <a:pt x="97" y="48"/>
                  <a:pt x="96" y="48"/>
                  <a:pt x="96" y="49"/>
                </a:cubicBezTo>
                <a:cubicBezTo>
                  <a:pt x="96" y="49"/>
                  <a:pt x="97" y="50"/>
                  <a:pt x="97" y="51"/>
                </a:cubicBezTo>
                <a:cubicBezTo>
                  <a:pt x="97" y="51"/>
                  <a:pt x="97" y="51"/>
                  <a:pt x="97" y="51"/>
                </a:cubicBezTo>
                <a:cubicBezTo>
                  <a:pt x="98" y="51"/>
                  <a:pt x="99" y="52"/>
                  <a:pt x="100" y="52"/>
                </a:cubicBezTo>
                <a:cubicBezTo>
                  <a:pt x="101" y="52"/>
                  <a:pt x="102" y="52"/>
                  <a:pt x="103" y="52"/>
                </a:cubicBezTo>
                <a:cubicBezTo>
                  <a:pt x="104" y="52"/>
                  <a:pt x="104" y="51"/>
                  <a:pt x="104" y="51"/>
                </a:cubicBezTo>
                <a:close/>
                <a:moveTo>
                  <a:pt x="59" y="8"/>
                </a:moveTo>
                <a:cubicBezTo>
                  <a:pt x="63" y="8"/>
                  <a:pt x="68" y="8"/>
                  <a:pt x="72" y="8"/>
                </a:cubicBezTo>
                <a:cubicBezTo>
                  <a:pt x="72" y="8"/>
                  <a:pt x="71" y="7"/>
                  <a:pt x="71" y="7"/>
                </a:cubicBezTo>
                <a:cubicBezTo>
                  <a:pt x="70" y="7"/>
                  <a:pt x="68" y="6"/>
                  <a:pt x="67" y="6"/>
                </a:cubicBezTo>
                <a:cubicBezTo>
                  <a:pt x="67" y="6"/>
                  <a:pt x="66" y="6"/>
                  <a:pt x="66" y="6"/>
                </a:cubicBezTo>
                <a:cubicBezTo>
                  <a:pt x="64" y="6"/>
                  <a:pt x="62" y="6"/>
                  <a:pt x="60" y="7"/>
                </a:cubicBezTo>
                <a:cubicBezTo>
                  <a:pt x="60" y="7"/>
                  <a:pt x="60" y="7"/>
                  <a:pt x="60" y="7"/>
                </a:cubicBezTo>
                <a:cubicBezTo>
                  <a:pt x="59" y="7"/>
                  <a:pt x="59" y="8"/>
                  <a:pt x="59" y="8"/>
                </a:cubicBezTo>
                <a:close/>
                <a:moveTo>
                  <a:pt x="11" y="72"/>
                </a:moveTo>
                <a:cubicBezTo>
                  <a:pt x="11" y="72"/>
                  <a:pt x="11" y="72"/>
                  <a:pt x="11" y="72"/>
                </a:cubicBezTo>
                <a:cubicBezTo>
                  <a:pt x="14" y="71"/>
                  <a:pt x="17" y="71"/>
                  <a:pt x="19" y="71"/>
                </a:cubicBezTo>
                <a:cubicBezTo>
                  <a:pt x="20" y="71"/>
                  <a:pt x="20" y="71"/>
                  <a:pt x="20" y="70"/>
                </a:cubicBezTo>
                <a:cubicBezTo>
                  <a:pt x="21" y="70"/>
                  <a:pt x="21" y="69"/>
                  <a:pt x="21" y="68"/>
                </a:cubicBezTo>
                <a:cubicBezTo>
                  <a:pt x="20" y="69"/>
                  <a:pt x="19" y="70"/>
                  <a:pt x="18" y="70"/>
                </a:cubicBezTo>
                <a:cubicBezTo>
                  <a:pt x="18" y="71"/>
                  <a:pt x="18" y="71"/>
                  <a:pt x="17" y="71"/>
                </a:cubicBezTo>
                <a:cubicBezTo>
                  <a:pt x="17" y="70"/>
                  <a:pt x="16" y="70"/>
                  <a:pt x="17" y="69"/>
                </a:cubicBezTo>
                <a:cubicBezTo>
                  <a:pt x="17" y="69"/>
                  <a:pt x="17" y="69"/>
                  <a:pt x="17" y="68"/>
                </a:cubicBezTo>
                <a:cubicBezTo>
                  <a:pt x="17" y="68"/>
                  <a:pt x="17" y="67"/>
                  <a:pt x="18" y="66"/>
                </a:cubicBezTo>
                <a:cubicBezTo>
                  <a:pt x="17" y="66"/>
                  <a:pt x="17" y="66"/>
                  <a:pt x="16" y="66"/>
                </a:cubicBezTo>
                <a:cubicBezTo>
                  <a:pt x="14" y="68"/>
                  <a:pt x="13" y="70"/>
                  <a:pt x="11" y="72"/>
                </a:cubicBezTo>
                <a:close/>
                <a:moveTo>
                  <a:pt x="76" y="7"/>
                </a:moveTo>
                <a:cubicBezTo>
                  <a:pt x="76" y="8"/>
                  <a:pt x="75" y="8"/>
                  <a:pt x="75" y="9"/>
                </a:cubicBezTo>
                <a:cubicBezTo>
                  <a:pt x="74" y="9"/>
                  <a:pt x="73" y="10"/>
                  <a:pt x="73" y="10"/>
                </a:cubicBezTo>
                <a:cubicBezTo>
                  <a:pt x="72" y="10"/>
                  <a:pt x="72" y="10"/>
                  <a:pt x="72" y="11"/>
                </a:cubicBezTo>
                <a:cubicBezTo>
                  <a:pt x="72" y="11"/>
                  <a:pt x="72" y="12"/>
                  <a:pt x="72" y="13"/>
                </a:cubicBezTo>
                <a:cubicBezTo>
                  <a:pt x="73" y="13"/>
                  <a:pt x="75" y="13"/>
                  <a:pt x="77" y="12"/>
                </a:cubicBezTo>
                <a:cubicBezTo>
                  <a:pt x="77" y="11"/>
                  <a:pt x="77" y="9"/>
                  <a:pt x="76" y="7"/>
                </a:cubicBezTo>
                <a:close/>
                <a:moveTo>
                  <a:pt x="26" y="77"/>
                </a:moveTo>
                <a:cubicBezTo>
                  <a:pt x="26" y="77"/>
                  <a:pt x="26" y="77"/>
                  <a:pt x="25" y="77"/>
                </a:cubicBezTo>
                <a:cubicBezTo>
                  <a:pt x="24" y="77"/>
                  <a:pt x="22" y="77"/>
                  <a:pt x="20" y="76"/>
                </a:cubicBezTo>
                <a:cubicBezTo>
                  <a:pt x="19" y="76"/>
                  <a:pt x="17" y="76"/>
                  <a:pt x="17" y="75"/>
                </a:cubicBezTo>
                <a:cubicBezTo>
                  <a:pt x="14" y="77"/>
                  <a:pt x="12" y="78"/>
                  <a:pt x="12" y="78"/>
                </a:cubicBezTo>
                <a:cubicBezTo>
                  <a:pt x="17" y="78"/>
                  <a:pt x="21" y="78"/>
                  <a:pt x="26" y="77"/>
                </a:cubicBezTo>
                <a:close/>
                <a:moveTo>
                  <a:pt x="113" y="80"/>
                </a:moveTo>
                <a:cubicBezTo>
                  <a:pt x="113" y="80"/>
                  <a:pt x="112" y="80"/>
                  <a:pt x="112" y="80"/>
                </a:cubicBezTo>
                <a:cubicBezTo>
                  <a:pt x="112" y="80"/>
                  <a:pt x="111" y="80"/>
                  <a:pt x="111" y="80"/>
                </a:cubicBezTo>
                <a:cubicBezTo>
                  <a:pt x="109" y="81"/>
                  <a:pt x="106" y="81"/>
                  <a:pt x="104" y="81"/>
                </a:cubicBezTo>
                <a:cubicBezTo>
                  <a:pt x="100" y="82"/>
                  <a:pt x="96" y="82"/>
                  <a:pt x="91" y="83"/>
                </a:cubicBezTo>
                <a:cubicBezTo>
                  <a:pt x="90" y="83"/>
                  <a:pt x="90" y="83"/>
                  <a:pt x="89" y="83"/>
                </a:cubicBezTo>
                <a:cubicBezTo>
                  <a:pt x="88" y="83"/>
                  <a:pt x="88" y="83"/>
                  <a:pt x="88" y="84"/>
                </a:cubicBezTo>
                <a:cubicBezTo>
                  <a:pt x="91" y="84"/>
                  <a:pt x="107" y="82"/>
                  <a:pt x="113" y="80"/>
                </a:cubicBezTo>
                <a:close/>
                <a:moveTo>
                  <a:pt x="51" y="72"/>
                </a:moveTo>
                <a:cubicBezTo>
                  <a:pt x="51" y="72"/>
                  <a:pt x="51" y="72"/>
                  <a:pt x="51" y="72"/>
                </a:cubicBezTo>
                <a:cubicBezTo>
                  <a:pt x="51" y="72"/>
                  <a:pt x="51" y="71"/>
                  <a:pt x="51" y="71"/>
                </a:cubicBezTo>
                <a:cubicBezTo>
                  <a:pt x="51" y="68"/>
                  <a:pt x="52" y="66"/>
                  <a:pt x="52" y="64"/>
                </a:cubicBezTo>
                <a:cubicBezTo>
                  <a:pt x="52" y="63"/>
                  <a:pt x="52" y="63"/>
                  <a:pt x="51" y="62"/>
                </a:cubicBezTo>
                <a:cubicBezTo>
                  <a:pt x="51" y="63"/>
                  <a:pt x="50" y="63"/>
                  <a:pt x="50" y="63"/>
                </a:cubicBezTo>
                <a:cubicBezTo>
                  <a:pt x="50" y="64"/>
                  <a:pt x="50" y="64"/>
                  <a:pt x="50" y="65"/>
                </a:cubicBezTo>
                <a:cubicBezTo>
                  <a:pt x="50" y="66"/>
                  <a:pt x="50" y="67"/>
                  <a:pt x="49" y="67"/>
                </a:cubicBezTo>
                <a:cubicBezTo>
                  <a:pt x="49" y="67"/>
                  <a:pt x="49" y="67"/>
                  <a:pt x="48" y="67"/>
                </a:cubicBezTo>
                <a:cubicBezTo>
                  <a:pt x="49" y="69"/>
                  <a:pt x="50" y="71"/>
                  <a:pt x="51" y="72"/>
                </a:cubicBezTo>
                <a:close/>
                <a:moveTo>
                  <a:pt x="49" y="114"/>
                </a:moveTo>
                <a:cubicBezTo>
                  <a:pt x="49" y="114"/>
                  <a:pt x="49" y="114"/>
                  <a:pt x="49" y="114"/>
                </a:cubicBezTo>
                <a:cubicBezTo>
                  <a:pt x="50" y="111"/>
                  <a:pt x="50" y="108"/>
                  <a:pt x="50" y="105"/>
                </a:cubicBezTo>
                <a:cubicBezTo>
                  <a:pt x="50" y="104"/>
                  <a:pt x="49" y="104"/>
                  <a:pt x="49" y="104"/>
                </a:cubicBezTo>
                <a:cubicBezTo>
                  <a:pt x="48" y="104"/>
                  <a:pt x="48" y="104"/>
                  <a:pt x="48" y="104"/>
                </a:cubicBezTo>
                <a:cubicBezTo>
                  <a:pt x="48" y="107"/>
                  <a:pt x="48" y="111"/>
                  <a:pt x="49" y="114"/>
                </a:cubicBezTo>
                <a:close/>
                <a:moveTo>
                  <a:pt x="111" y="49"/>
                </a:moveTo>
                <a:cubicBezTo>
                  <a:pt x="109" y="49"/>
                  <a:pt x="107" y="49"/>
                  <a:pt x="105" y="49"/>
                </a:cubicBezTo>
                <a:cubicBezTo>
                  <a:pt x="105" y="49"/>
                  <a:pt x="105" y="49"/>
                  <a:pt x="105" y="49"/>
                </a:cubicBezTo>
                <a:cubicBezTo>
                  <a:pt x="106" y="49"/>
                  <a:pt x="107" y="50"/>
                  <a:pt x="108" y="51"/>
                </a:cubicBezTo>
                <a:cubicBezTo>
                  <a:pt x="108" y="52"/>
                  <a:pt x="108" y="52"/>
                  <a:pt x="109" y="52"/>
                </a:cubicBezTo>
                <a:cubicBezTo>
                  <a:pt x="109" y="52"/>
                  <a:pt x="110" y="52"/>
                  <a:pt x="110" y="53"/>
                </a:cubicBezTo>
                <a:cubicBezTo>
                  <a:pt x="110" y="53"/>
                  <a:pt x="110" y="53"/>
                  <a:pt x="110" y="54"/>
                </a:cubicBezTo>
                <a:cubicBezTo>
                  <a:pt x="110" y="54"/>
                  <a:pt x="110" y="54"/>
                  <a:pt x="110" y="54"/>
                </a:cubicBezTo>
                <a:cubicBezTo>
                  <a:pt x="111" y="52"/>
                  <a:pt x="111" y="50"/>
                  <a:pt x="111" y="49"/>
                </a:cubicBezTo>
                <a:close/>
                <a:moveTo>
                  <a:pt x="45" y="2"/>
                </a:moveTo>
                <a:cubicBezTo>
                  <a:pt x="45" y="3"/>
                  <a:pt x="46" y="3"/>
                  <a:pt x="47" y="3"/>
                </a:cubicBezTo>
                <a:cubicBezTo>
                  <a:pt x="47" y="3"/>
                  <a:pt x="48" y="3"/>
                  <a:pt x="48" y="3"/>
                </a:cubicBezTo>
                <a:cubicBezTo>
                  <a:pt x="49" y="3"/>
                  <a:pt x="50" y="3"/>
                  <a:pt x="51" y="3"/>
                </a:cubicBezTo>
                <a:cubicBezTo>
                  <a:pt x="55" y="3"/>
                  <a:pt x="58" y="3"/>
                  <a:pt x="61" y="3"/>
                </a:cubicBezTo>
                <a:cubicBezTo>
                  <a:pt x="62" y="3"/>
                  <a:pt x="62" y="3"/>
                  <a:pt x="62" y="3"/>
                </a:cubicBezTo>
                <a:cubicBezTo>
                  <a:pt x="62" y="3"/>
                  <a:pt x="63" y="2"/>
                  <a:pt x="63" y="2"/>
                </a:cubicBezTo>
                <a:cubicBezTo>
                  <a:pt x="63" y="2"/>
                  <a:pt x="62" y="2"/>
                  <a:pt x="62" y="2"/>
                </a:cubicBezTo>
                <a:cubicBezTo>
                  <a:pt x="62" y="2"/>
                  <a:pt x="62" y="2"/>
                  <a:pt x="62" y="2"/>
                </a:cubicBezTo>
                <a:cubicBezTo>
                  <a:pt x="56" y="2"/>
                  <a:pt x="51" y="2"/>
                  <a:pt x="46" y="2"/>
                </a:cubicBezTo>
                <a:cubicBezTo>
                  <a:pt x="46" y="2"/>
                  <a:pt x="45" y="2"/>
                  <a:pt x="45" y="2"/>
                </a:cubicBezTo>
                <a:close/>
                <a:moveTo>
                  <a:pt x="62" y="79"/>
                </a:moveTo>
                <a:cubicBezTo>
                  <a:pt x="61" y="78"/>
                  <a:pt x="61" y="77"/>
                  <a:pt x="60" y="76"/>
                </a:cubicBezTo>
                <a:cubicBezTo>
                  <a:pt x="59" y="76"/>
                  <a:pt x="59" y="76"/>
                  <a:pt x="59" y="75"/>
                </a:cubicBezTo>
                <a:cubicBezTo>
                  <a:pt x="60" y="74"/>
                  <a:pt x="59" y="73"/>
                  <a:pt x="58" y="73"/>
                </a:cubicBezTo>
                <a:cubicBezTo>
                  <a:pt x="58" y="74"/>
                  <a:pt x="58" y="75"/>
                  <a:pt x="58" y="77"/>
                </a:cubicBezTo>
                <a:cubicBezTo>
                  <a:pt x="59" y="77"/>
                  <a:pt x="59" y="77"/>
                  <a:pt x="59" y="78"/>
                </a:cubicBezTo>
                <a:cubicBezTo>
                  <a:pt x="59" y="78"/>
                  <a:pt x="59" y="79"/>
                  <a:pt x="59" y="79"/>
                </a:cubicBezTo>
                <a:cubicBezTo>
                  <a:pt x="59" y="80"/>
                  <a:pt x="59" y="80"/>
                  <a:pt x="59" y="81"/>
                </a:cubicBezTo>
                <a:cubicBezTo>
                  <a:pt x="60" y="81"/>
                  <a:pt x="61" y="81"/>
                  <a:pt x="62" y="81"/>
                </a:cubicBezTo>
                <a:cubicBezTo>
                  <a:pt x="61" y="80"/>
                  <a:pt x="61" y="79"/>
                  <a:pt x="62" y="79"/>
                </a:cubicBezTo>
                <a:close/>
                <a:moveTo>
                  <a:pt x="73" y="104"/>
                </a:moveTo>
                <a:cubicBezTo>
                  <a:pt x="74" y="104"/>
                  <a:pt x="75" y="104"/>
                  <a:pt x="75" y="104"/>
                </a:cubicBezTo>
                <a:cubicBezTo>
                  <a:pt x="75" y="102"/>
                  <a:pt x="75" y="100"/>
                  <a:pt x="75" y="98"/>
                </a:cubicBezTo>
                <a:cubicBezTo>
                  <a:pt x="75" y="98"/>
                  <a:pt x="74" y="98"/>
                  <a:pt x="73" y="98"/>
                </a:cubicBezTo>
                <a:cubicBezTo>
                  <a:pt x="73" y="100"/>
                  <a:pt x="73" y="102"/>
                  <a:pt x="73" y="104"/>
                </a:cubicBezTo>
                <a:close/>
                <a:moveTo>
                  <a:pt x="113" y="43"/>
                </a:moveTo>
                <a:cubicBezTo>
                  <a:pt x="114" y="43"/>
                  <a:pt x="114" y="43"/>
                  <a:pt x="114" y="43"/>
                </a:cubicBezTo>
                <a:cubicBezTo>
                  <a:pt x="114" y="44"/>
                  <a:pt x="114" y="45"/>
                  <a:pt x="113" y="45"/>
                </a:cubicBezTo>
                <a:cubicBezTo>
                  <a:pt x="113" y="45"/>
                  <a:pt x="112" y="45"/>
                  <a:pt x="112" y="45"/>
                </a:cubicBezTo>
                <a:cubicBezTo>
                  <a:pt x="111" y="45"/>
                  <a:pt x="111" y="45"/>
                  <a:pt x="110" y="45"/>
                </a:cubicBezTo>
                <a:cubicBezTo>
                  <a:pt x="111" y="45"/>
                  <a:pt x="112" y="45"/>
                  <a:pt x="112" y="45"/>
                </a:cubicBezTo>
                <a:cubicBezTo>
                  <a:pt x="113" y="45"/>
                  <a:pt x="113" y="45"/>
                  <a:pt x="114" y="46"/>
                </a:cubicBezTo>
                <a:cubicBezTo>
                  <a:pt x="114" y="46"/>
                  <a:pt x="114" y="47"/>
                  <a:pt x="114" y="47"/>
                </a:cubicBezTo>
                <a:cubicBezTo>
                  <a:pt x="114" y="48"/>
                  <a:pt x="114" y="49"/>
                  <a:pt x="114" y="49"/>
                </a:cubicBezTo>
                <a:cubicBezTo>
                  <a:pt x="114" y="49"/>
                  <a:pt x="114" y="49"/>
                  <a:pt x="115" y="48"/>
                </a:cubicBezTo>
                <a:cubicBezTo>
                  <a:pt x="115" y="47"/>
                  <a:pt x="115" y="47"/>
                  <a:pt x="116" y="47"/>
                </a:cubicBezTo>
                <a:cubicBezTo>
                  <a:pt x="116" y="46"/>
                  <a:pt x="116" y="45"/>
                  <a:pt x="116" y="44"/>
                </a:cubicBezTo>
                <a:cubicBezTo>
                  <a:pt x="116" y="43"/>
                  <a:pt x="116" y="43"/>
                  <a:pt x="116" y="43"/>
                </a:cubicBezTo>
                <a:cubicBezTo>
                  <a:pt x="115" y="43"/>
                  <a:pt x="114" y="43"/>
                  <a:pt x="113" y="43"/>
                </a:cubicBezTo>
                <a:close/>
                <a:moveTo>
                  <a:pt x="80" y="38"/>
                </a:moveTo>
                <a:cubicBezTo>
                  <a:pt x="80" y="38"/>
                  <a:pt x="81" y="38"/>
                  <a:pt x="81" y="38"/>
                </a:cubicBezTo>
                <a:cubicBezTo>
                  <a:pt x="80" y="30"/>
                  <a:pt x="80" y="22"/>
                  <a:pt x="80" y="14"/>
                </a:cubicBezTo>
                <a:cubicBezTo>
                  <a:pt x="80" y="15"/>
                  <a:pt x="80" y="16"/>
                  <a:pt x="80" y="16"/>
                </a:cubicBezTo>
                <a:cubicBezTo>
                  <a:pt x="80" y="20"/>
                  <a:pt x="80" y="25"/>
                  <a:pt x="80" y="29"/>
                </a:cubicBezTo>
                <a:cubicBezTo>
                  <a:pt x="80" y="31"/>
                  <a:pt x="80" y="33"/>
                  <a:pt x="80" y="35"/>
                </a:cubicBezTo>
                <a:cubicBezTo>
                  <a:pt x="80" y="36"/>
                  <a:pt x="80" y="37"/>
                  <a:pt x="80" y="38"/>
                </a:cubicBezTo>
                <a:cubicBezTo>
                  <a:pt x="80" y="38"/>
                  <a:pt x="80" y="38"/>
                  <a:pt x="80" y="38"/>
                </a:cubicBezTo>
                <a:close/>
                <a:moveTo>
                  <a:pt x="64" y="96"/>
                </a:moveTo>
                <a:cubicBezTo>
                  <a:pt x="64" y="94"/>
                  <a:pt x="64" y="91"/>
                  <a:pt x="64" y="91"/>
                </a:cubicBezTo>
                <a:cubicBezTo>
                  <a:pt x="63" y="91"/>
                  <a:pt x="62" y="91"/>
                  <a:pt x="61" y="91"/>
                </a:cubicBezTo>
                <a:cubicBezTo>
                  <a:pt x="61" y="92"/>
                  <a:pt x="61" y="92"/>
                  <a:pt x="61" y="92"/>
                </a:cubicBezTo>
                <a:cubicBezTo>
                  <a:pt x="61" y="93"/>
                  <a:pt x="61" y="93"/>
                  <a:pt x="61" y="93"/>
                </a:cubicBezTo>
                <a:cubicBezTo>
                  <a:pt x="61" y="94"/>
                  <a:pt x="61" y="95"/>
                  <a:pt x="61" y="95"/>
                </a:cubicBezTo>
                <a:cubicBezTo>
                  <a:pt x="62" y="96"/>
                  <a:pt x="63" y="96"/>
                  <a:pt x="64" y="96"/>
                </a:cubicBezTo>
                <a:close/>
                <a:moveTo>
                  <a:pt x="64" y="70"/>
                </a:moveTo>
                <a:cubicBezTo>
                  <a:pt x="64" y="71"/>
                  <a:pt x="64" y="72"/>
                  <a:pt x="64" y="72"/>
                </a:cubicBezTo>
                <a:cubicBezTo>
                  <a:pt x="64" y="73"/>
                  <a:pt x="64" y="73"/>
                  <a:pt x="65" y="73"/>
                </a:cubicBezTo>
                <a:cubicBezTo>
                  <a:pt x="66" y="73"/>
                  <a:pt x="68" y="73"/>
                  <a:pt x="69" y="72"/>
                </a:cubicBezTo>
                <a:cubicBezTo>
                  <a:pt x="68" y="71"/>
                  <a:pt x="68" y="70"/>
                  <a:pt x="68" y="69"/>
                </a:cubicBezTo>
                <a:cubicBezTo>
                  <a:pt x="66" y="69"/>
                  <a:pt x="65" y="70"/>
                  <a:pt x="64" y="70"/>
                </a:cubicBezTo>
                <a:close/>
                <a:moveTo>
                  <a:pt x="64" y="87"/>
                </a:moveTo>
                <a:cubicBezTo>
                  <a:pt x="64" y="86"/>
                  <a:pt x="64" y="85"/>
                  <a:pt x="64" y="84"/>
                </a:cubicBezTo>
                <a:cubicBezTo>
                  <a:pt x="62" y="84"/>
                  <a:pt x="61" y="84"/>
                  <a:pt x="60" y="84"/>
                </a:cubicBezTo>
                <a:cubicBezTo>
                  <a:pt x="60" y="85"/>
                  <a:pt x="60" y="86"/>
                  <a:pt x="60" y="87"/>
                </a:cubicBezTo>
                <a:cubicBezTo>
                  <a:pt x="61" y="87"/>
                  <a:pt x="62" y="87"/>
                  <a:pt x="64" y="87"/>
                </a:cubicBezTo>
                <a:close/>
                <a:moveTo>
                  <a:pt x="10" y="70"/>
                </a:moveTo>
                <a:cubicBezTo>
                  <a:pt x="10" y="70"/>
                  <a:pt x="10" y="70"/>
                  <a:pt x="10" y="71"/>
                </a:cubicBezTo>
                <a:cubicBezTo>
                  <a:pt x="11" y="69"/>
                  <a:pt x="13" y="67"/>
                  <a:pt x="14" y="65"/>
                </a:cubicBezTo>
                <a:cubicBezTo>
                  <a:pt x="14" y="65"/>
                  <a:pt x="13" y="64"/>
                  <a:pt x="13" y="64"/>
                </a:cubicBezTo>
                <a:cubicBezTo>
                  <a:pt x="12" y="65"/>
                  <a:pt x="11" y="66"/>
                  <a:pt x="10" y="66"/>
                </a:cubicBezTo>
                <a:cubicBezTo>
                  <a:pt x="10" y="67"/>
                  <a:pt x="10" y="67"/>
                  <a:pt x="10" y="67"/>
                </a:cubicBezTo>
                <a:cubicBezTo>
                  <a:pt x="10" y="68"/>
                  <a:pt x="10" y="69"/>
                  <a:pt x="10" y="70"/>
                </a:cubicBezTo>
                <a:close/>
                <a:moveTo>
                  <a:pt x="17" y="49"/>
                </a:moveTo>
                <a:cubicBezTo>
                  <a:pt x="17" y="49"/>
                  <a:pt x="18" y="49"/>
                  <a:pt x="18" y="49"/>
                </a:cubicBezTo>
                <a:cubicBezTo>
                  <a:pt x="20" y="49"/>
                  <a:pt x="22" y="49"/>
                  <a:pt x="24" y="49"/>
                </a:cubicBezTo>
                <a:cubicBezTo>
                  <a:pt x="25" y="49"/>
                  <a:pt x="25" y="48"/>
                  <a:pt x="26" y="48"/>
                </a:cubicBezTo>
                <a:cubicBezTo>
                  <a:pt x="23" y="47"/>
                  <a:pt x="21" y="47"/>
                  <a:pt x="18" y="47"/>
                </a:cubicBezTo>
                <a:cubicBezTo>
                  <a:pt x="18" y="48"/>
                  <a:pt x="18" y="48"/>
                  <a:pt x="17" y="49"/>
                </a:cubicBezTo>
                <a:close/>
                <a:moveTo>
                  <a:pt x="57" y="104"/>
                </a:moveTo>
                <a:cubicBezTo>
                  <a:pt x="58" y="103"/>
                  <a:pt x="58" y="101"/>
                  <a:pt x="57" y="100"/>
                </a:cubicBezTo>
                <a:cubicBezTo>
                  <a:pt x="56" y="100"/>
                  <a:pt x="55" y="101"/>
                  <a:pt x="54" y="101"/>
                </a:cubicBezTo>
                <a:cubicBezTo>
                  <a:pt x="54" y="102"/>
                  <a:pt x="54" y="103"/>
                  <a:pt x="54" y="103"/>
                </a:cubicBezTo>
                <a:cubicBezTo>
                  <a:pt x="55" y="104"/>
                  <a:pt x="56" y="104"/>
                  <a:pt x="57" y="104"/>
                </a:cubicBezTo>
                <a:close/>
                <a:moveTo>
                  <a:pt x="39" y="123"/>
                </a:moveTo>
                <a:cubicBezTo>
                  <a:pt x="39" y="118"/>
                  <a:pt x="39" y="114"/>
                  <a:pt x="38" y="110"/>
                </a:cubicBezTo>
                <a:cubicBezTo>
                  <a:pt x="38" y="110"/>
                  <a:pt x="38" y="110"/>
                  <a:pt x="38" y="110"/>
                </a:cubicBezTo>
                <a:cubicBezTo>
                  <a:pt x="38" y="114"/>
                  <a:pt x="38" y="118"/>
                  <a:pt x="37" y="123"/>
                </a:cubicBezTo>
                <a:cubicBezTo>
                  <a:pt x="38" y="123"/>
                  <a:pt x="38" y="123"/>
                  <a:pt x="39" y="123"/>
                </a:cubicBezTo>
                <a:close/>
                <a:moveTo>
                  <a:pt x="83" y="104"/>
                </a:moveTo>
                <a:cubicBezTo>
                  <a:pt x="83" y="106"/>
                  <a:pt x="82" y="116"/>
                  <a:pt x="83" y="118"/>
                </a:cubicBezTo>
                <a:cubicBezTo>
                  <a:pt x="84" y="113"/>
                  <a:pt x="83" y="108"/>
                  <a:pt x="83" y="104"/>
                </a:cubicBezTo>
                <a:close/>
                <a:moveTo>
                  <a:pt x="54" y="57"/>
                </a:moveTo>
                <a:cubicBezTo>
                  <a:pt x="55" y="58"/>
                  <a:pt x="56" y="58"/>
                  <a:pt x="57" y="58"/>
                </a:cubicBezTo>
                <a:cubicBezTo>
                  <a:pt x="57" y="57"/>
                  <a:pt x="58" y="56"/>
                  <a:pt x="58" y="55"/>
                </a:cubicBezTo>
                <a:cubicBezTo>
                  <a:pt x="57" y="55"/>
                  <a:pt x="56" y="55"/>
                  <a:pt x="55" y="54"/>
                </a:cubicBezTo>
                <a:cubicBezTo>
                  <a:pt x="55" y="54"/>
                  <a:pt x="55" y="54"/>
                  <a:pt x="55" y="55"/>
                </a:cubicBezTo>
                <a:cubicBezTo>
                  <a:pt x="54" y="55"/>
                  <a:pt x="54" y="55"/>
                  <a:pt x="54" y="55"/>
                </a:cubicBezTo>
                <a:cubicBezTo>
                  <a:pt x="54" y="56"/>
                  <a:pt x="54" y="56"/>
                  <a:pt x="54" y="57"/>
                </a:cubicBezTo>
                <a:close/>
                <a:moveTo>
                  <a:pt x="49" y="20"/>
                </a:moveTo>
                <a:cubicBezTo>
                  <a:pt x="47" y="21"/>
                  <a:pt x="47" y="21"/>
                  <a:pt x="47" y="23"/>
                </a:cubicBezTo>
                <a:cubicBezTo>
                  <a:pt x="47" y="25"/>
                  <a:pt x="47" y="27"/>
                  <a:pt x="47" y="30"/>
                </a:cubicBezTo>
                <a:cubicBezTo>
                  <a:pt x="47" y="30"/>
                  <a:pt x="48" y="31"/>
                  <a:pt x="48" y="31"/>
                </a:cubicBezTo>
                <a:cubicBezTo>
                  <a:pt x="48" y="29"/>
                  <a:pt x="48" y="27"/>
                  <a:pt x="48" y="25"/>
                </a:cubicBezTo>
                <a:cubicBezTo>
                  <a:pt x="48" y="25"/>
                  <a:pt x="48" y="25"/>
                  <a:pt x="48" y="24"/>
                </a:cubicBezTo>
                <a:cubicBezTo>
                  <a:pt x="48" y="24"/>
                  <a:pt x="48" y="23"/>
                  <a:pt x="48" y="22"/>
                </a:cubicBezTo>
                <a:cubicBezTo>
                  <a:pt x="48" y="22"/>
                  <a:pt x="49" y="21"/>
                  <a:pt x="49" y="20"/>
                </a:cubicBezTo>
                <a:close/>
                <a:moveTo>
                  <a:pt x="59" y="68"/>
                </a:moveTo>
                <a:cubicBezTo>
                  <a:pt x="59" y="67"/>
                  <a:pt x="60" y="67"/>
                  <a:pt x="60" y="66"/>
                </a:cubicBezTo>
                <a:cubicBezTo>
                  <a:pt x="61" y="66"/>
                  <a:pt x="61" y="66"/>
                  <a:pt x="61" y="65"/>
                </a:cubicBezTo>
                <a:cubicBezTo>
                  <a:pt x="60" y="64"/>
                  <a:pt x="60" y="63"/>
                  <a:pt x="60" y="62"/>
                </a:cubicBezTo>
                <a:cubicBezTo>
                  <a:pt x="60" y="62"/>
                  <a:pt x="59" y="62"/>
                  <a:pt x="59" y="62"/>
                </a:cubicBezTo>
                <a:cubicBezTo>
                  <a:pt x="58" y="63"/>
                  <a:pt x="59" y="65"/>
                  <a:pt x="58" y="66"/>
                </a:cubicBezTo>
                <a:cubicBezTo>
                  <a:pt x="58" y="67"/>
                  <a:pt x="58" y="67"/>
                  <a:pt x="59" y="68"/>
                </a:cubicBezTo>
                <a:close/>
                <a:moveTo>
                  <a:pt x="10" y="82"/>
                </a:moveTo>
                <a:cubicBezTo>
                  <a:pt x="10" y="82"/>
                  <a:pt x="10" y="82"/>
                  <a:pt x="10" y="82"/>
                </a:cubicBezTo>
                <a:cubicBezTo>
                  <a:pt x="10" y="82"/>
                  <a:pt x="9" y="81"/>
                  <a:pt x="9" y="81"/>
                </a:cubicBezTo>
                <a:cubicBezTo>
                  <a:pt x="8" y="81"/>
                  <a:pt x="7" y="81"/>
                  <a:pt x="7" y="80"/>
                </a:cubicBezTo>
                <a:cubicBezTo>
                  <a:pt x="7" y="80"/>
                  <a:pt x="6" y="79"/>
                  <a:pt x="6" y="79"/>
                </a:cubicBezTo>
                <a:cubicBezTo>
                  <a:pt x="4" y="80"/>
                  <a:pt x="4" y="81"/>
                  <a:pt x="4" y="82"/>
                </a:cubicBezTo>
                <a:cubicBezTo>
                  <a:pt x="6" y="82"/>
                  <a:pt x="8" y="82"/>
                  <a:pt x="10" y="82"/>
                </a:cubicBezTo>
                <a:close/>
                <a:moveTo>
                  <a:pt x="69" y="90"/>
                </a:moveTo>
                <a:cubicBezTo>
                  <a:pt x="68" y="90"/>
                  <a:pt x="68" y="90"/>
                  <a:pt x="67" y="90"/>
                </a:cubicBezTo>
                <a:cubicBezTo>
                  <a:pt x="68" y="92"/>
                  <a:pt x="68" y="94"/>
                  <a:pt x="68" y="96"/>
                </a:cubicBezTo>
                <a:cubicBezTo>
                  <a:pt x="69" y="96"/>
                  <a:pt x="69" y="96"/>
                  <a:pt x="69" y="96"/>
                </a:cubicBezTo>
                <a:cubicBezTo>
                  <a:pt x="69" y="95"/>
                  <a:pt x="69" y="94"/>
                  <a:pt x="69" y="93"/>
                </a:cubicBezTo>
                <a:cubicBezTo>
                  <a:pt x="69" y="93"/>
                  <a:pt x="69" y="92"/>
                  <a:pt x="69" y="92"/>
                </a:cubicBezTo>
                <a:cubicBezTo>
                  <a:pt x="69" y="92"/>
                  <a:pt x="69" y="91"/>
                  <a:pt x="69" y="90"/>
                </a:cubicBezTo>
                <a:close/>
                <a:moveTo>
                  <a:pt x="64" y="104"/>
                </a:moveTo>
                <a:cubicBezTo>
                  <a:pt x="64" y="102"/>
                  <a:pt x="64" y="101"/>
                  <a:pt x="64" y="99"/>
                </a:cubicBezTo>
                <a:cubicBezTo>
                  <a:pt x="63" y="99"/>
                  <a:pt x="62" y="99"/>
                  <a:pt x="61" y="99"/>
                </a:cubicBezTo>
                <a:cubicBezTo>
                  <a:pt x="62" y="101"/>
                  <a:pt x="62" y="102"/>
                  <a:pt x="62" y="104"/>
                </a:cubicBezTo>
                <a:cubicBezTo>
                  <a:pt x="63" y="104"/>
                  <a:pt x="63" y="104"/>
                  <a:pt x="64" y="104"/>
                </a:cubicBezTo>
                <a:close/>
                <a:moveTo>
                  <a:pt x="46" y="59"/>
                </a:moveTo>
                <a:cubicBezTo>
                  <a:pt x="46" y="57"/>
                  <a:pt x="46" y="56"/>
                  <a:pt x="45" y="54"/>
                </a:cubicBezTo>
                <a:cubicBezTo>
                  <a:pt x="45" y="54"/>
                  <a:pt x="44" y="54"/>
                  <a:pt x="44" y="54"/>
                </a:cubicBezTo>
                <a:cubicBezTo>
                  <a:pt x="44" y="56"/>
                  <a:pt x="44" y="57"/>
                  <a:pt x="44" y="58"/>
                </a:cubicBezTo>
                <a:cubicBezTo>
                  <a:pt x="44" y="58"/>
                  <a:pt x="44" y="59"/>
                  <a:pt x="44" y="59"/>
                </a:cubicBezTo>
                <a:cubicBezTo>
                  <a:pt x="45" y="59"/>
                  <a:pt x="45" y="59"/>
                  <a:pt x="46" y="59"/>
                </a:cubicBezTo>
                <a:close/>
                <a:moveTo>
                  <a:pt x="8" y="52"/>
                </a:moveTo>
                <a:cubicBezTo>
                  <a:pt x="10" y="51"/>
                  <a:pt x="11" y="49"/>
                  <a:pt x="11" y="47"/>
                </a:cubicBezTo>
                <a:cubicBezTo>
                  <a:pt x="10" y="47"/>
                  <a:pt x="10" y="47"/>
                  <a:pt x="10" y="48"/>
                </a:cubicBezTo>
                <a:cubicBezTo>
                  <a:pt x="9" y="48"/>
                  <a:pt x="9" y="48"/>
                  <a:pt x="9" y="48"/>
                </a:cubicBezTo>
                <a:cubicBezTo>
                  <a:pt x="8" y="49"/>
                  <a:pt x="8" y="50"/>
                  <a:pt x="8" y="50"/>
                </a:cubicBezTo>
                <a:cubicBezTo>
                  <a:pt x="8" y="51"/>
                  <a:pt x="8" y="52"/>
                  <a:pt x="8" y="52"/>
                </a:cubicBezTo>
                <a:close/>
                <a:moveTo>
                  <a:pt x="54" y="112"/>
                </a:moveTo>
                <a:cubicBezTo>
                  <a:pt x="53" y="111"/>
                  <a:pt x="52" y="111"/>
                  <a:pt x="52" y="111"/>
                </a:cubicBezTo>
                <a:cubicBezTo>
                  <a:pt x="51" y="112"/>
                  <a:pt x="51" y="114"/>
                  <a:pt x="51" y="115"/>
                </a:cubicBezTo>
                <a:cubicBezTo>
                  <a:pt x="52" y="115"/>
                  <a:pt x="53" y="114"/>
                  <a:pt x="54" y="114"/>
                </a:cubicBezTo>
                <a:cubicBezTo>
                  <a:pt x="54" y="113"/>
                  <a:pt x="54" y="112"/>
                  <a:pt x="54" y="112"/>
                </a:cubicBezTo>
                <a:close/>
                <a:moveTo>
                  <a:pt x="48" y="9"/>
                </a:moveTo>
                <a:cubicBezTo>
                  <a:pt x="48" y="9"/>
                  <a:pt x="48" y="8"/>
                  <a:pt x="47" y="8"/>
                </a:cubicBezTo>
                <a:cubicBezTo>
                  <a:pt x="47" y="8"/>
                  <a:pt x="47" y="7"/>
                  <a:pt x="47" y="7"/>
                </a:cubicBezTo>
                <a:cubicBezTo>
                  <a:pt x="47" y="6"/>
                  <a:pt x="47" y="6"/>
                  <a:pt x="48" y="6"/>
                </a:cubicBezTo>
                <a:cubicBezTo>
                  <a:pt x="48" y="6"/>
                  <a:pt x="49" y="6"/>
                  <a:pt x="49" y="6"/>
                </a:cubicBezTo>
                <a:cubicBezTo>
                  <a:pt x="49" y="6"/>
                  <a:pt x="49" y="5"/>
                  <a:pt x="49" y="5"/>
                </a:cubicBezTo>
                <a:cubicBezTo>
                  <a:pt x="48" y="5"/>
                  <a:pt x="47" y="5"/>
                  <a:pt x="46" y="5"/>
                </a:cubicBezTo>
                <a:cubicBezTo>
                  <a:pt x="46" y="8"/>
                  <a:pt x="46" y="10"/>
                  <a:pt x="47" y="12"/>
                </a:cubicBezTo>
                <a:cubicBezTo>
                  <a:pt x="47" y="12"/>
                  <a:pt x="47" y="12"/>
                  <a:pt x="47" y="12"/>
                </a:cubicBezTo>
                <a:cubicBezTo>
                  <a:pt x="47" y="11"/>
                  <a:pt x="48" y="10"/>
                  <a:pt x="48" y="9"/>
                </a:cubicBezTo>
                <a:close/>
                <a:moveTo>
                  <a:pt x="13" y="74"/>
                </a:moveTo>
                <a:cubicBezTo>
                  <a:pt x="12" y="74"/>
                  <a:pt x="10" y="75"/>
                  <a:pt x="9" y="75"/>
                </a:cubicBezTo>
                <a:cubicBezTo>
                  <a:pt x="9" y="75"/>
                  <a:pt x="9" y="76"/>
                  <a:pt x="9" y="76"/>
                </a:cubicBezTo>
                <a:cubicBezTo>
                  <a:pt x="9" y="77"/>
                  <a:pt x="8" y="77"/>
                  <a:pt x="7" y="78"/>
                </a:cubicBezTo>
                <a:cubicBezTo>
                  <a:pt x="8" y="78"/>
                  <a:pt x="8" y="78"/>
                  <a:pt x="8" y="78"/>
                </a:cubicBezTo>
                <a:cubicBezTo>
                  <a:pt x="10" y="77"/>
                  <a:pt x="12" y="76"/>
                  <a:pt x="14" y="75"/>
                </a:cubicBezTo>
                <a:cubicBezTo>
                  <a:pt x="13" y="74"/>
                  <a:pt x="13" y="74"/>
                  <a:pt x="13" y="74"/>
                </a:cubicBezTo>
                <a:close/>
                <a:moveTo>
                  <a:pt x="51" y="8"/>
                </a:moveTo>
                <a:cubicBezTo>
                  <a:pt x="50" y="9"/>
                  <a:pt x="51" y="9"/>
                  <a:pt x="51" y="10"/>
                </a:cubicBezTo>
                <a:cubicBezTo>
                  <a:pt x="51" y="10"/>
                  <a:pt x="52" y="10"/>
                  <a:pt x="52" y="10"/>
                </a:cubicBezTo>
                <a:cubicBezTo>
                  <a:pt x="53" y="10"/>
                  <a:pt x="53" y="9"/>
                  <a:pt x="54" y="9"/>
                </a:cubicBezTo>
                <a:cubicBezTo>
                  <a:pt x="55" y="9"/>
                  <a:pt x="55" y="8"/>
                  <a:pt x="56" y="7"/>
                </a:cubicBezTo>
                <a:cubicBezTo>
                  <a:pt x="54" y="8"/>
                  <a:pt x="52" y="8"/>
                  <a:pt x="51" y="8"/>
                </a:cubicBezTo>
                <a:close/>
                <a:moveTo>
                  <a:pt x="27" y="66"/>
                </a:moveTo>
                <a:cubicBezTo>
                  <a:pt x="27" y="65"/>
                  <a:pt x="27" y="64"/>
                  <a:pt x="27" y="63"/>
                </a:cubicBezTo>
                <a:cubicBezTo>
                  <a:pt x="26" y="63"/>
                  <a:pt x="26" y="63"/>
                  <a:pt x="25" y="63"/>
                </a:cubicBezTo>
                <a:cubicBezTo>
                  <a:pt x="24" y="64"/>
                  <a:pt x="24" y="65"/>
                  <a:pt x="23" y="66"/>
                </a:cubicBezTo>
                <a:cubicBezTo>
                  <a:pt x="25" y="66"/>
                  <a:pt x="26" y="66"/>
                  <a:pt x="27" y="66"/>
                </a:cubicBezTo>
                <a:close/>
                <a:moveTo>
                  <a:pt x="9" y="55"/>
                </a:moveTo>
                <a:cubicBezTo>
                  <a:pt x="8" y="56"/>
                  <a:pt x="7" y="57"/>
                  <a:pt x="7" y="58"/>
                </a:cubicBezTo>
                <a:cubicBezTo>
                  <a:pt x="7" y="59"/>
                  <a:pt x="7" y="59"/>
                  <a:pt x="7" y="60"/>
                </a:cubicBezTo>
                <a:cubicBezTo>
                  <a:pt x="7" y="61"/>
                  <a:pt x="7" y="62"/>
                  <a:pt x="7" y="63"/>
                </a:cubicBezTo>
                <a:cubicBezTo>
                  <a:pt x="7" y="62"/>
                  <a:pt x="7" y="61"/>
                  <a:pt x="8" y="60"/>
                </a:cubicBezTo>
                <a:cubicBezTo>
                  <a:pt x="8" y="59"/>
                  <a:pt x="8" y="58"/>
                  <a:pt x="9" y="57"/>
                </a:cubicBezTo>
                <a:cubicBezTo>
                  <a:pt x="10" y="56"/>
                  <a:pt x="10" y="56"/>
                  <a:pt x="9" y="55"/>
                </a:cubicBezTo>
                <a:cubicBezTo>
                  <a:pt x="9" y="55"/>
                  <a:pt x="9" y="55"/>
                  <a:pt x="9" y="55"/>
                </a:cubicBezTo>
                <a:close/>
                <a:moveTo>
                  <a:pt x="57" y="97"/>
                </a:moveTo>
                <a:cubicBezTo>
                  <a:pt x="56" y="97"/>
                  <a:pt x="55" y="96"/>
                  <a:pt x="53" y="96"/>
                </a:cubicBezTo>
                <a:cubicBezTo>
                  <a:pt x="53" y="97"/>
                  <a:pt x="53" y="98"/>
                  <a:pt x="53" y="99"/>
                </a:cubicBezTo>
                <a:cubicBezTo>
                  <a:pt x="55" y="99"/>
                  <a:pt x="56" y="98"/>
                  <a:pt x="57" y="98"/>
                </a:cubicBezTo>
                <a:cubicBezTo>
                  <a:pt x="57" y="98"/>
                  <a:pt x="57" y="97"/>
                  <a:pt x="57" y="97"/>
                </a:cubicBezTo>
                <a:close/>
                <a:moveTo>
                  <a:pt x="43" y="119"/>
                </a:moveTo>
                <a:cubicBezTo>
                  <a:pt x="42" y="119"/>
                  <a:pt x="42" y="119"/>
                  <a:pt x="42" y="119"/>
                </a:cubicBezTo>
                <a:cubicBezTo>
                  <a:pt x="42" y="120"/>
                  <a:pt x="42" y="120"/>
                  <a:pt x="42" y="121"/>
                </a:cubicBezTo>
                <a:cubicBezTo>
                  <a:pt x="42" y="121"/>
                  <a:pt x="43" y="122"/>
                  <a:pt x="43" y="122"/>
                </a:cubicBezTo>
                <a:cubicBezTo>
                  <a:pt x="44" y="122"/>
                  <a:pt x="45" y="122"/>
                  <a:pt x="46" y="122"/>
                </a:cubicBezTo>
                <a:cubicBezTo>
                  <a:pt x="46" y="122"/>
                  <a:pt x="47" y="121"/>
                  <a:pt x="47" y="121"/>
                </a:cubicBezTo>
                <a:cubicBezTo>
                  <a:pt x="45" y="121"/>
                  <a:pt x="44" y="120"/>
                  <a:pt x="43" y="119"/>
                </a:cubicBezTo>
                <a:close/>
                <a:moveTo>
                  <a:pt x="85" y="57"/>
                </a:moveTo>
                <a:cubicBezTo>
                  <a:pt x="84" y="58"/>
                  <a:pt x="84" y="58"/>
                  <a:pt x="85" y="59"/>
                </a:cubicBezTo>
                <a:cubicBezTo>
                  <a:pt x="86" y="59"/>
                  <a:pt x="86" y="59"/>
                  <a:pt x="86" y="59"/>
                </a:cubicBezTo>
                <a:cubicBezTo>
                  <a:pt x="87" y="59"/>
                  <a:pt x="87" y="59"/>
                  <a:pt x="88" y="59"/>
                </a:cubicBezTo>
                <a:cubicBezTo>
                  <a:pt x="88" y="58"/>
                  <a:pt x="88" y="58"/>
                  <a:pt x="88" y="57"/>
                </a:cubicBezTo>
                <a:cubicBezTo>
                  <a:pt x="87" y="57"/>
                  <a:pt x="86" y="57"/>
                  <a:pt x="85" y="57"/>
                </a:cubicBezTo>
                <a:close/>
                <a:moveTo>
                  <a:pt x="49" y="123"/>
                </a:moveTo>
                <a:cubicBezTo>
                  <a:pt x="53" y="123"/>
                  <a:pt x="56" y="123"/>
                  <a:pt x="59" y="123"/>
                </a:cubicBezTo>
                <a:cubicBezTo>
                  <a:pt x="59" y="123"/>
                  <a:pt x="59" y="123"/>
                  <a:pt x="58" y="123"/>
                </a:cubicBezTo>
                <a:cubicBezTo>
                  <a:pt x="57" y="123"/>
                  <a:pt x="55" y="122"/>
                  <a:pt x="54" y="122"/>
                </a:cubicBezTo>
                <a:cubicBezTo>
                  <a:pt x="52" y="122"/>
                  <a:pt x="51" y="122"/>
                  <a:pt x="49" y="123"/>
                </a:cubicBezTo>
                <a:close/>
                <a:moveTo>
                  <a:pt x="58" y="106"/>
                </a:moveTo>
                <a:cubicBezTo>
                  <a:pt x="56" y="106"/>
                  <a:pt x="56" y="106"/>
                  <a:pt x="54" y="105"/>
                </a:cubicBezTo>
                <a:cubicBezTo>
                  <a:pt x="55" y="107"/>
                  <a:pt x="55" y="107"/>
                  <a:pt x="55" y="108"/>
                </a:cubicBezTo>
                <a:cubicBezTo>
                  <a:pt x="56" y="108"/>
                  <a:pt x="57" y="108"/>
                  <a:pt x="58" y="108"/>
                </a:cubicBezTo>
                <a:cubicBezTo>
                  <a:pt x="58" y="107"/>
                  <a:pt x="58" y="107"/>
                  <a:pt x="58" y="106"/>
                </a:cubicBezTo>
                <a:close/>
                <a:moveTo>
                  <a:pt x="60" y="24"/>
                </a:moveTo>
                <a:cubicBezTo>
                  <a:pt x="62" y="23"/>
                  <a:pt x="62" y="23"/>
                  <a:pt x="62" y="22"/>
                </a:cubicBezTo>
                <a:cubicBezTo>
                  <a:pt x="62" y="22"/>
                  <a:pt x="62" y="21"/>
                  <a:pt x="62" y="21"/>
                </a:cubicBezTo>
                <a:cubicBezTo>
                  <a:pt x="62" y="20"/>
                  <a:pt x="62" y="20"/>
                  <a:pt x="62" y="20"/>
                </a:cubicBezTo>
                <a:cubicBezTo>
                  <a:pt x="62" y="20"/>
                  <a:pt x="62" y="19"/>
                  <a:pt x="63" y="19"/>
                </a:cubicBezTo>
                <a:cubicBezTo>
                  <a:pt x="62" y="19"/>
                  <a:pt x="61" y="19"/>
                  <a:pt x="60" y="19"/>
                </a:cubicBezTo>
                <a:cubicBezTo>
                  <a:pt x="60" y="21"/>
                  <a:pt x="60" y="22"/>
                  <a:pt x="60" y="24"/>
                </a:cubicBezTo>
                <a:close/>
                <a:moveTo>
                  <a:pt x="48" y="88"/>
                </a:moveTo>
                <a:cubicBezTo>
                  <a:pt x="47" y="88"/>
                  <a:pt x="47" y="89"/>
                  <a:pt x="47" y="89"/>
                </a:cubicBezTo>
                <a:cubicBezTo>
                  <a:pt x="48" y="92"/>
                  <a:pt x="48" y="95"/>
                  <a:pt x="49" y="98"/>
                </a:cubicBezTo>
                <a:cubicBezTo>
                  <a:pt x="50" y="97"/>
                  <a:pt x="50" y="96"/>
                  <a:pt x="50" y="95"/>
                </a:cubicBezTo>
                <a:cubicBezTo>
                  <a:pt x="50" y="95"/>
                  <a:pt x="49" y="94"/>
                  <a:pt x="49" y="94"/>
                </a:cubicBezTo>
                <a:cubicBezTo>
                  <a:pt x="49" y="93"/>
                  <a:pt x="49" y="93"/>
                  <a:pt x="49" y="92"/>
                </a:cubicBezTo>
                <a:cubicBezTo>
                  <a:pt x="49" y="92"/>
                  <a:pt x="49" y="92"/>
                  <a:pt x="49" y="91"/>
                </a:cubicBezTo>
                <a:cubicBezTo>
                  <a:pt x="49" y="90"/>
                  <a:pt x="48" y="89"/>
                  <a:pt x="48" y="88"/>
                </a:cubicBezTo>
                <a:close/>
                <a:moveTo>
                  <a:pt x="2" y="56"/>
                </a:moveTo>
                <a:cubicBezTo>
                  <a:pt x="3" y="54"/>
                  <a:pt x="4" y="52"/>
                  <a:pt x="4" y="50"/>
                </a:cubicBezTo>
                <a:cubicBezTo>
                  <a:pt x="4" y="50"/>
                  <a:pt x="4" y="49"/>
                  <a:pt x="4" y="49"/>
                </a:cubicBezTo>
                <a:cubicBezTo>
                  <a:pt x="3" y="50"/>
                  <a:pt x="3" y="50"/>
                  <a:pt x="2" y="51"/>
                </a:cubicBezTo>
                <a:cubicBezTo>
                  <a:pt x="2" y="51"/>
                  <a:pt x="2" y="51"/>
                  <a:pt x="2" y="51"/>
                </a:cubicBezTo>
                <a:cubicBezTo>
                  <a:pt x="2" y="53"/>
                  <a:pt x="2" y="54"/>
                  <a:pt x="2" y="56"/>
                </a:cubicBezTo>
                <a:close/>
                <a:moveTo>
                  <a:pt x="44" y="117"/>
                </a:moveTo>
                <a:cubicBezTo>
                  <a:pt x="45" y="119"/>
                  <a:pt x="48" y="119"/>
                  <a:pt x="50" y="119"/>
                </a:cubicBezTo>
                <a:cubicBezTo>
                  <a:pt x="50" y="119"/>
                  <a:pt x="49" y="119"/>
                  <a:pt x="49" y="119"/>
                </a:cubicBezTo>
                <a:cubicBezTo>
                  <a:pt x="49" y="119"/>
                  <a:pt x="48" y="118"/>
                  <a:pt x="48" y="117"/>
                </a:cubicBezTo>
                <a:cubicBezTo>
                  <a:pt x="48" y="116"/>
                  <a:pt x="48" y="116"/>
                  <a:pt x="47" y="115"/>
                </a:cubicBezTo>
                <a:cubicBezTo>
                  <a:pt x="47" y="116"/>
                  <a:pt x="47" y="116"/>
                  <a:pt x="47" y="116"/>
                </a:cubicBezTo>
                <a:cubicBezTo>
                  <a:pt x="47" y="117"/>
                  <a:pt x="47" y="117"/>
                  <a:pt x="46" y="118"/>
                </a:cubicBezTo>
                <a:cubicBezTo>
                  <a:pt x="46" y="119"/>
                  <a:pt x="45" y="119"/>
                  <a:pt x="44" y="118"/>
                </a:cubicBezTo>
                <a:cubicBezTo>
                  <a:pt x="44" y="118"/>
                  <a:pt x="44" y="117"/>
                  <a:pt x="44" y="117"/>
                </a:cubicBezTo>
                <a:cubicBezTo>
                  <a:pt x="44" y="117"/>
                  <a:pt x="44" y="117"/>
                  <a:pt x="44" y="117"/>
                </a:cubicBezTo>
                <a:cubicBezTo>
                  <a:pt x="44" y="117"/>
                  <a:pt x="44" y="117"/>
                  <a:pt x="44" y="117"/>
                </a:cubicBezTo>
                <a:close/>
                <a:moveTo>
                  <a:pt x="103" y="69"/>
                </a:moveTo>
                <a:cubicBezTo>
                  <a:pt x="104" y="68"/>
                  <a:pt x="105" y="68"/>
                  <a:pt x="107" y="67"/>
                </a:cubicBezTo>
                <a:cubicBezTo>
                  <a:pt x="107" y="67"/>
                  <a:pt x="107" y="66"/>
                  <a:pt x="106" y="66"/>
                </a:cubicBezTo>
                <a:cubicBezTo>
                  <a:pt x="105" y="66"/>
                  <a:pt x="104" y="66"/>
                  <a:pt x="103" y="67"/>
                </a:cubicBezTo>
                <a:cubicBezTo>
                  <a:pt x="103" y="67"/>
                  <a:pt x="103" y="68"/>
                  <a:pt x="103" y="69"/>
                </a:cubicBezTo>
                <a:close/>
                <a:moveTo>
                  <a:pt x="81" y="48"/>
                </a:moveTo>
                <a:cubicBezTo>
                  <a:pt x="80" y="49"/>
                  <a:pt x="81" y="50"/>
                  <a:pt x="81" y="51"/>
                </a:cubicBezTo>
                <a:cubicBezTo>
                  <a:pt x="82" y="51"/>
                  <a:pt x="82" y="51"/>
                  <a:pt x="83" y="51"/>
                </a:cubicBezTo>
                <a:cubicBezTo>
                  <a:pt x="83" y="50"/>
                  <a:pt x="83" y="49"/>
                  <a:pt x="83" y="48"/>
                </a:cubicBezTo>
                <a:cubicBezTo>
                  <a:pt x="82" y="48"/>
                  <a:pt x="81" y="48"/>
                  <a:pt x="81" y="48"/>
                </a:cubicBezTo>
                <a:close/>
                <a:moveTo>
                  <a:pt x="52" y="51"/>
                </a:moveTo>
                <a:cubicBezTo>
                  <a:pt x="51" y="51"/>
                  <a:pt x="51" y="52"/>
                  <a:pt x="51" y="54"/>
                </a:cubicBezTo>
                <a:cubicBezTo>
                  <a:pt x="51" y="55"/>
                  <a:pt x="50" y="56"/>
                  <a:pt x="51" y="56"/>
                </a:cubicBezTo>
                <a:cubicBezTo>
                  <a:pt x="51" y="56"/>
                  <a:pt x="52" y="56"/>
                  <a:pt x="52" y="56"/>
                </a:cubicBezTo>
                <a:cubicBezTo>
                  <a:pt x="52" y="54"/>
                  <a:pt x="53" y="52"/>
                  <a:pt x="52" y="51"/>
                </a:cubicBezTo>
                <a:close/>
                <a:moveTo>
                  <a:pt x="78" y="121"/>
                </a:moveTo>
                <a:cubicBezTo>
                  <a:pt x="78" y="121"/>
                  <a:pt x="78" y="121"/>
                  <a:pt x="78" y="121"/>
                </a:cubicBezTo>
                <a:cubicBezTo>
                  <a:pt x="76" y="121"/>
                  <a:pt x="75" y="120"/>
                  <a:pt x="73" y="120"/>
                </a:cubicBezTo>
                <a:cubicBezTo>
                  <a:pt x="73" y="121"/>
                  <a:pt x="73" y="121"/>
                  <a:pt x="73" y="122"/>
                </a:cubicBezTo>
                <a:cubicBezTo>
                  <a:pt x="74" y="122"/>
                  <a:pt x="76" y="122"/>
                  <a:pt x="78" y="121"/>
                </a:cubicBezTo>
                <a:close/>
                <a:moveTo>
                  <a:pt x="11" y="63"/>
                </a:moveTo>
                <a:cubicBezTo>
                  <a:pt x="11" y="63"/>
                  <a:pt x="11" y="63"/>
                  <a:pt x="11" y="63"/>
                </a:cubicBezTo>
                <a:cubicBezTo>
                  <a:pt x="13" y="61"/>
                  <a:pt x="14" y="60"/>
                  <a:pt x="15" y="58"/>
                </a:cubicBezTo>
                <a:cubicBezTo>
                  <a:pt x="15" y="58"/>
                  <a:pt x="14" y="58"/>
                  <a:pt x="13" y="57"/>
                </a:cubicBezTo>
                <a:cubicBezTo>
                  <a:pt x="13" y="59"/>
                  <a:pt x="12" y="61"/>
                  <a:pt x="11" y="63"/>
                </a:cubicBezTo>
                <a:close/>
                <a:moveTo>
                  <a:pt x="77" y="31"/>
                </a:moveTo>
                <a:cubicBezTo>
                  <a:pt x="76" y="31"/>
                  <a:pt x="76" y="31"/>
                  <a:pt x="76" y="32"/>
                </a:cubicBezTo>
                <a:cubicBezTo>
                  <a:pt x="76" y="33"/>
                  <a:pt x="76" y="34"/>
                  <a:pt x="76" y="35"/>
                </a:cubicBezTo>
                <a:cubicBezTo>
                  <a:pt x="76" y="36"/>
                  <a:pt x="76" y="37"/>
                  <a:pt x="76" y="38"/>
                </a:cubicBezTo>
                <a:cubicBezTo>
                  <a:pt x="77" y="38"/>
                  <a:pt x="77" y="38"/>
                  <a:pt x="77" y="37"/>
                </a:cubicBezTo>
                <a:cubicBezTo>
                  <a:pt x="77" y="36"/>
                  <a:pt x="77" y="35"/>
                  <a:pt x="77" y="33"/>
                </a:cubicBezTo>
                <a:cubicBezTo>
                  <a:pt x="77" y="32"/>
                  <a:pt x="77" y="32"/>
                  <a:pt x="77" y="31"/>
                </a:cubicBezTo>
                <a:close/>
                <a:moveTo>
                  <a:pt x="74" y="56"/>
                </a:moveTo>
                <a:cubicBezTo>
                  <a:pt x="74" y="58"/>
                  <a:pt x="75" y="58"/>
                  <a:pt x="75" y="59"/>
                </a:cubicBezTo>
                <a:cubicBezTo>
                  <a:pt x="76" y="59"/>
                  <a:pt x="76" y="59"/>
                  <a:pt x="77" y="59"/>
                </a:cubicBezTo>
                <a:cubicBezTo>
                  <a:pt x="77" y="59"/>
                  <a:pt x="77" y="58"/>
                  <a:pt x="77" y="57"/>
                </a:cubicBezTo>
                <a:cubicBezTo>
                  <a:pt x="76" y="57"/>
                  <a:pt x="75" y="57"/>
                  <a:pt x="74" y="56"/>
                </a:cubicBezTo>
                <a:close/>
                <a:moveTo>
                  <a:pt x="2" y="44"/>
                </a:moveTo>
                <a:cubicBezTo>
                  <a:pt x="2" y="45"/>
                  <a:pt x="2" y="46"/>
                  <a:pt x="2" y="47"/>
                </a:cubicBezTo>
                <a:cubicBezTo>
                  <a:pt x="3" y="46"/>
                  <a:pt x="4" y="46"/>
                  <a:pt x="4" y="45"/>
                </a:cubicBezTo>
                <a:cubicBezTo>
                  <a:pt x="5" y="45"/>
                  <a:pt x="5" y="44"/>
                  <a:pt x="6" y="44"/>
                </a:cubicBezTo>
                <a:cubicBezTo>
                  <a:pt x="6" y="44"/>
                  <a:pt x="6" y="44"/>
                  <a:pt x="6" y="44"/>
                </a:cubicBezTo>
                <a:cubicBezTo>
                  <a:pt x="5" y="44"/>
                  <a:pt x="4" y="44"/>
                  <a:pt x="2" y="44"/>
                </a:cubicBezTo>
                <a:close/>
                <a:moveTo>
                  <a:pt x="62" y="26"/>
                </a:moveTo>
                <a:cubicBezTo>
                  <a:pt x="61" y="26"/>
                  <a:pt x="60" y="27"/>
                  <a:pt x="60" y="28"/>
                </a:cubicBezTo>
                <a:cubicBezTo>
                  <a:pt x="61" y="29"/>
                  <a:pt x="61" y="30"/>
                  <a:pt x="61" y="31"/>
                </a:cubicBezTo>
                <a:cubicBezTo>
                  <a:pt x="61" y="31"/>
                  <a:pt x="61" y="32"/>
                  <a:pt x="61" y="32"/>
                </a:cubicBezTo>
                <a:cubicBezTo>
                  <a:pt x="62" y="31"/>
                  <a:pt x="62" y="30"/>
                  <a:pt x="62" y="30"/>
                </a:cubicBezTo>
                <a:cubicBezTo>
                  <a:pt x="62" y="29"/>
                  <a:pt x="62" y="28"/>
                  <a:pt x="62" y="27"/>
                </a:cubicBezTo>
                <a:cubicBezTo>
                  <a:pt x="62" y="27"/>
                  <a:pt x="62" y="26"/>
                  <a:pt x="62" y="26"/>
                </a:cubicBezTo>
                <a:close/>
                <a:moveTo>
                  <a:pt x="66" y="104"/>
                </a:moveTo>
                <a:cubicBezTo>
                  <a:pt x="66" y="104"/>
                  <a:pt x="67" y="104"/>
                  <a:pt x="67" y="104"/>
                </a:cubicBezTo>
                <a:cubicBezTo>
                  <a:pt x="67" y="102"/>
                  <a:pt x="67" y="100"/>
                  <a:pt x="66" y="99"/>
                </a:cubicBezTo>
                <a:cubicBezTo>
                  <a:pt x="66" y="98"/>
                  <a:pt x="66" y="99"/>
                  <a:pt x="66" y="99"/>
                </a:cubicBezTo>
                <a:cubicBezTo>
                  <a:pt x="66" y="100"/>
                  <a:pt x="66" y="102"/>
                  <a:pt x="66" y="103"/>
                </a:cubicBezTo>
                <a:cubicBezTo>
                  <a:pt x="66" y="103"/>
                  <a:pt x="66" y="104"/>
                  <a:pt x="66" y="104"/>
                </a:cubicBezTo>
                <a:close/>
                <a:moveTo>
                  <a:pt x="63" y="68"/>
                </a:moveTo>
                <a:cubicBezTo>
                  <a:pt x="64" y="68"/>
                  <a:pt x="65" y="68"/>
                  <a:pt x="67" y="67"/>
                </a:cubicBezTo>
                <a:cubicBezTo>
                  <a:pt x="66" y="66"/>
                  <a:pt x="66" y="66"/>
                  <a:pt x="66" y="65"/>
                </a:cubicBezTo>
                <a:cubicBezTo>
                  <a:pt x="65" y="66"/>
                  <a:pt x="65" y="66"/>
                  <a:pt x="64" y="66"/>
                </a:cubicBezTo>
                <a:cubicBezTo>
                  <a:pt x="63" y="66"/>
                  <a:pt x="63" y="66"/>
                  <a:pt x="63" y="68"/>
                </a:cubicBezTo>
                <a:close/>
                <a:moveTo>
                  <a:pt x="54" y="79"/>
                </a:moveTo>
                <a:cubicBezTo>
                  <a:pt x="54" y="79"/>
                  <a:pt x="54" y="79"/>
                  <a:pt x="54" y="79"/>
                </a:cubicBezTo>
                <a:cubicBezTo>
                  <a:pt x="54" y="78"/>
                  <a:pt x="55" y="78"/>
                  <a:pt x="55" y="77"/>
                </a:cubicBezTo>
                <a:cubicBezTo>
                  <a:pt x="54" y="76"/>
                  <a:pt x="54" y="75"/>
                  <a:pt x="54" y="74"/>
                </a:cubicBezTo>
                <a:cubicBezTo>
                  <a:pt x="53" y="74"/>
                  <a:pt x="53" y="74"/>
                  <a:pt x="53" y="75"/>
                </a:cubicBezTo>
                <a:cubicBezTo>
                  <a:pt x="53" y="77"/>
                  <a:pt x="53" y="78"/>
                  <a:pt x="54" y="79"/>
                </a:cubicBezTo>
                <a:close/>
                <a:moveTo>
                  <a:pt x="92" y="62"/>
                </a:moveTo>
                <a:cubicBezTo>
                  <a:pt x="94" y="62"/>
                  <a:pt x="96" y="62"/>
                  <a:pt x="97" y="62"/>
                </a:cubicBezTo>
                <a:cubicBezTo>
                  <a:pt x="97" y="61"/>
                  <a:pt x="97" y="61"/>
                  <a:pt x="97" y="61"/>
                </a:cubicBezTo>
                <a:cubicBezTo>
                  <a:pt x="96" y="61"/>
                  <a:pt x="94" y="61"/>
                  <a:pt x="92" y="61"/>
                </a:cubicBezTo>
                <a:cubicBezTo>
                  <a:pt x="92" y="61"/>
                  <a:pt x="92" y="62"/>
                  <a:pt x="92" y="62"/>
                </a:cubicBezTo>
                <a:close/>
                <a:moveTo>
                  <a:pt x="79" y="113"/>
                </a:moveTo>
                <a:cubicBezTo>
                  <a:pt x="79" y="113"/>
                  <a:pt x="79" y="113"/>
                  <a:pt x="79" y="113"/>
                </a:cubicBezTo>
                <a:cubicBezTo>
                  <a:pt x="79" y="113"/>
                  <a:pt x="79" y="113"/>
                  <a:pt x="79" y="113"/>
                </a:cubicBezTo>
                <a:cubicBezTo>
                  <a:pt x="79" y="115"/>
                  <a:pt x="78" y="116"/>
                  <a:pt x="78" y="118"/>
                </a:cubicBezTo>
                <a:cubicBezTo>
                  <a:pt x="79" y="118"/>
                  <a:pt x="79" y="118"/>
                  <a:pt x="79" y="118"/>
                </a:cubicBezTo>
                <a:cubicBezTo>
                  <a:pt x="79" y="116"/>
                  <a:pt x="79" y="114"/>
                  <a:pt x="79" y="113"/>
                </a:cubicBezTo>
                <a:close/>
                <a:moveTo>
                  <a:pt x="23" y="70"/>
                </a:moveTo>
                <a:cubicBezTo>
                  <a:pt x="24" y="70"/>
                  <a:pt x="25" y="70"/>
                  <a:pt x="27" y="69"/>
                </a:cubicBezTo>
                <a:cubicBezTo>
                  <a:pt x="25" y="68"/>
                  <a:pt x="24" y="67"/>
                  <a:pt x="23" y="68"/>
                </a:cubicBezTo>
                <a:cubicBezTo>
                  <a:pt x="23" y="68"/>
                  <a:pt x="23" y="69"/>
                  <a:pt x="23" y="70"/>
                </a:cubicBezTo>
                <a:close/>
                <a:moveTo>
                  <a:pt x="37" y="82"/>
                </a:moveTo>
                <a:cubicBezTo>
                  <a:pt x="37" y="82"/>
                  <a:pt x="37" y="81"/>
                  <a:pt x="36" y="81"/>
                </a:cubicBezTo>
                <a:cubicBezTo>
                  <a:pt x="35" y="81"/>
                  <a:pt x="34" y="82"/>
                  <a:pt x="33" y="83"/>
                </a:cubicBezTo>
                <a:cubicBezTo>
                  <a:pt x="34" y="83"/>
                  <a:pt x="36" y="83"/>
                  <a:pt x="37" y="82"/>
                </a:cubicBezTo>
                <a:close/>
                <a:moveTo>
                  <a:pt x="98" y="65"/>
                </a:moveTo>
                <a:cubicBezTo>
                  <a:pt x="98" y="65"/>
                  <a:pt x="98" y="65"/>
                  <a:pt x="98" y="64"/>
                </a:cubicBezTo>
                <a:cubicBezTo>
                  <a:pt x="96" y="64"/>
                  <a:pt x="95" y="64"/>
                  <a:pt x="93" y="65"/>
                </a:cubicBezTo>
                <a:cubicBezTo>
                  <a:pt x="93" y="65"/>
                  <a:pt x="93" y="66"/>
                  <a:pt x="94" y="66"/>
                </a:cubicBezTo>
                <a:cubicBezTo>
                  <a:pt x="95" y="66"/>
                  <a:pt x="97" y="66"/>
                  <a:pt x="98" y="65"/>
                </a:cubicBezTo>
                <a:close/>
                <a:moveTo>
                  <a:pt x="66" y="43"/>
                </a:moveTo>
                <a:cubicBezTo>
                  <a:pt x="67" y="42"/>
                  <a:pt x="67" y="42"/>
                  <a:pt x="68" y="42"/>
                </a:cubicBezTo>
                <a:cubicBezTo>
                  <a:pt x="68" y="42"/>
                  <a:pt x="68" y="42"/>
                  <a:pt x="68" y="42"/>
                </a:cubicBezTo>
                <a:cubicBezTo>
                  <a:pt x="68" y="41"/>
                  <a:pt x="68" y="40"/>
                  <a:pt x="68" y="39"/>
                </a:cubicBezTo>
                <a:cubicBezTo>
                  <a:pt x="66" y="40"/>
                  <a:pt x="66" y="41"/>
                  <a:pt x="66" y="43"/>
                </a:cubicBezTo>
                <a:close/>
                <a:moveTo>
                  <a:pt x="69" y="79"/>
                </a:moveTo>
                <a:cubicBezTo>
                  <a:pt x="68" y="79"/>
                  <a:pt x="68" y="79"/>
                  <a:pt x="68" y="79"/>
                </a:cubicBezTo>
                <a:cubicBezTo>
                  <a:pt x="66" y="79"/>
                  <a:pt x="66" y="79"/>
                  <a:pt x="67" y="81"/>
                </a:cubicBezTo>
                <a:cubicBezTo>
                  <a:pt x="67" y="81"/>
                  <a:pt x="67" y="81"/>
                  <a:pt x="67" y="81"/>
                </a:cubicBezTo>
                <a:cubicBezTo>
                  <a:pt x="67" y="81"/>
                  <a:pt x="68" y="81"/>
                  <a:pt x="69" y="81"/>
                </a:cubicBezTo>
                <a:cubicBezTo>
                  <a:pt x="69" y="80"/>
                  <a:pt x="69" y="80"/>
                  <a:pt x="69" y="79"/>
                </a:cubicBezTo>
                <a:close/>
                <a:moveTo>
                  <a:pt x="14" y="62"/>
                </a:moveTo>
                <a:cubicBezTo>
                  <a:pt x="15" y="62"/>
                  <a:pt x="15" y="62"/>
                  <a:pt x="16" y="62"/>
                </a:cubicBezTo>
                <a:cubicBezTo>
                  <a:pt x="16" y="62"/>
                  <a:pt x="16" y="62"/>
                  <a:pt x="17" y="61"/>
                </a:cubicBezTo>
                <a:cubicBezTo>
                  <a:pt x="17" y="60"/>
                  <a:pt x="18" y="60"/>
                  <a:pt x="18" y="59"/>
                </a:cubicBezTo>
                <a:cubicBezTo>
                  <a:pt x="18" y="59"/>
                  <a:pt x="18" y="59"/>
                  <a:pt x="18" y="58"/>
                </a:cubicBezTo>
                <a:cubicBezTo>
                  <a:pt x="18" y="58"/>
                  <a:pt x="18" y="58"/>
                  <a:pt x="18" y="58"/>
                </a:cubicBezTo>
                <a:cubicBezTo>
                  <a:pt x="16" y="60"/>
                  <a:pt x="15" y="61"/>
                  <a:pt x="14" y="62"/>
                </a:cubicBezTo>
                <a:close/>
                <a:moveTo>
                  <a:pt x="38" y="11"/>
                </a:moveTo>
                <a:cubicBezTo>
                  <a:pt x="38" y="9"/>
                  <a:pt x="38" y="7"/>
                  <a:pt x="38" y="5"/>
                </a:cubicBezTo>
                <a:cubicBezTo>
                  <a:pt x="37" y="5"/>
                  <a:pt x="37" y="6"/>
                  <a:pt x="37" y="6"/>
                </a:cubicBezTo>
                <a:cubicBezTo>
                  <a:pt x="37" y="8"/>
                  <a:pt x="37" y="9"/>
                  <a:pt x="38" y="11"/>
                </a:cubicBezTo>
                <a:close/>
                <a:moveTo>
                  <a:pt x="84" y="64"/>
                </a:moveTo>
                <a:cubicBezTo>
                  <a:pt x="84" y="65"/>
                  <a:pt x="84" y="65"/>
                  <a:pt x="84" y="65"/>
                </a:cubicBezTo>
                <a:cubicBezTo>
                  <a:pt x="84" y="66"/>
                  <a:pt x="84" y="66"/>
                  <a:pt x="83" y="66"/>
                </a:cubicBezTo>
                <a:cubicBezTo>
                  <a:pt x="83" y="66"/>
                  <a:pt x="82" y="66"/>
                  <a:pt x="82" y="66"/>
                </a:cubicBezTo>
                <a:cubicBezTo>
                  <a:pt x="82" y="65"/>
                  <a:pt x="82" y="65"/>
                  <a:pt x="82" y="65"/>
                </a:cubicBezTo>
                <a:cubicBezTo>
                  <a:pt x="82" y="65"/>
                  <a:pt x="82" y="66"/>
                  <a:pt x="82" y="66"/>
                </a:cubicBezTo>
                <a:cubicBezTo>
                  <a:pt x="83" y="66"/>
                  <a:pt x="83" y="66"/>
                  <a:pt x="84" y="66"/>
                </a:cubicBezTo>
                <a:cubicBezTo>
                  <a:pt x="84" y="66"/>
                  <a:pt x="85" y="66"/>
                  <a:pt x="85" y="66"/>
                </a:cubicBezTo>
                <a:cubicBezTo>
                  <a:pt x="85" y="66"/>
                  <a:pt x="86" y="65"/>
                  <a:pt x="86" y="64"/>
                </a:cubicBezTo>
                <a:cubicBezTo>
                  <a:pt x="85" y="64"/>
                  <a:pt x="85" y="64"/>
                  <a:pt x="84" y="64"/>
                </a:cubicBezTo>
                <a:close/>
                <a:moveTo>
                  <a:pt x="50" y="47"/>
                </a:moveTo>
                <a:cubicBezTo>
                  <a:pt x="51" y="45"/>
                  <a:pt x="51" y="44"/>
                  <a:pt x="51" y="43"/>
                </a:cubicBezTo>
                <a:cubicBezTo>
                  <a:pt x="51" y="42"/>
                  <a:pt x="51" y="40"/>
                  <a:pt x="50" y="39"/>
                </a:cubicBezTo>
                <a:cubicBezTo>
                  <a:pt x="50" y="39"/>
                  <a:pt x="50" y="39"/>
                  <a:pt x="50" y="38"/>
                </a:cubicBezTo>
                <a:cubicBezTo>
                  <a:pt x="50" y="38"/>
                  <a:pt x="50" y="38"/>
                  <a:pt x="50" y="38"/>
                </a:cubicBezTo>
                <a:cubicBezTo>
                  <a:pt x="50" y="41"/>
                  <a:pt x="50" y="43"/>
                  <a:pt x="50" y="46"/>
                </a:cubicBezTo>
                <a:cubicBezTo>
                  <a:pt x="50" y="46"/>
                  <a:pt x="50" y="46"/>
                  <a:pt x="50" y="47"/>
                </a:cubicBezTo>
                <a:close/>
                <a:moveTo>
                  <a:pt x="69" y="104"/>
                </a:moveTo>
                <a:cubicBezTo>
                  <a:pt x="69" y="102"/>
                  <a:pt x="69" y="100"/>
                  <a:pt x="69" y="98"/>
                </a:cubicBezTo>
                <a:cubicBezTo>
                  <a:pt x="69" y="98"/>
                  <a:pt x="69" y="98"/>
                  <a:pt x="68" y="98"/>
                </a:cubicBezTo>
                <a:cubicBezTo>
                  <a:pt x="69" y="100"/>
                  <a:pt x="69" y="102"/>
                  <a:pt x="69" y="104"/>
                </a:cubicBezTo>
                <a:cubicBezTo>
                  <a:pt x="69" y="104"/>
                  <a:pt x="69" y="104"/>
                  <a:pt x="69" y="104"/>
                </a:cubicBezTo>
                <a:close/>
                <a:moveTo>
                  <a:pt x="76" y="116"/>
                </a:moveTo>
                <a:cubicBezTo>
                  <a:pt x="76" y="115"/>
                  <a:pt x="77" y="114"/>
                  <a:pt x="77" y="113"/>
                </a:cubicBezTo>
                <a:cubicBezTo>
                  <a:pt x="76" y="113"/>
                  <a:pt x="76" y="113"/>
                  <a:pt x="75" y="113"/>
                </a:cubicBezTo>
                <a:cubicBezTo>
                  <a:pt x="75" y="114"/>
                  <a:pt x="75" y="115"/>
                  <a:pt x="75" y="116"/>
                </a:cubicBezTo>
                <a:cubicBezTo>
                  <a:pt x="76" y="116"/>
                  <a:pt x="76" y="116"/>
                  <a:pt x="76" y="116"/>
                </a:cubicBezTo>
                <a:close/>
                <a:moveTo>
                  <a:pt x="51" y="30"/>
                </a:moveTo>
                <a:cubicBezTo>
                  <a:pt x="52" y="29"/>
                  <a:pt x="52" y="29"/>
                  <a:pt x="52" y="28"/>
                </a:cubicBezTo>
                <a:cubicBezTo>
                  <a:pt x="52" y="27"/>
                  <a:pt x="52" y="25"/>
                  <a:pt x="52" y="23"/>
                </a:cubicBezTo>
                <a:cubicBezTo>
                  <a:pt x="52" y="23"/>
                  <a:pt x="52" y="23"/>
                  <a:pt x="52" y="23"/>
                </a:cubicBezTo>
                <a:cubicBezTo>
                  <a:pt x="51" y="23"/>
                  <a:pt x="51" y="24"/>
                  <a:pt x="51" y="24"/>
                </a:cubicBezTo>
                <a:cubicBezTo>
                  <a:pt x="51" y="26"/>
                  <a:pt x="51" y="28"/>
                  <a:pt x="51" y="30"/>
                </a:cubicBezTo>
                <a:close/>
                <a:moveTo>
                  <a:pt x="63" y="58"/>
                </a:moveTo>
                <a:cubicBezTo>
                  <a:pt x="62" y="58"/>
                  <a:pt x="62" y="59"/>
                  <a:pt x="62" y="59"/>
                </a:cubicBezTo>
                <a:cubicBezTo>
                  <a:pt x="61" y="60"/>
                  <a:pt x="62" y="61"/>
                  <a:pt x="62" y="61"/>
                </a:cubicBezTo>
                <a:cubicBezTo>
                  <a:pt x="63" y="61"/>
                  <a:pt x="63" y="61"/>
                  <a:pt x="64" y="61"/>
                </a:cubicBezTo>
                <a:cubicBezTo>
                  <a:pt x="63" y="60"/>
                  <a:pt x="63" y="59"/>
                  <a:pt x="63" y="58"/>
                </a:cubicBezTo>
                <a:close/>
                <a:moveTo>
                  <a:pt x="39" y="62"/>
                </a:moveTo>
                <a:cubicBezTo>
                  <a:pt x="39" y="63"/>
                  <a:pt x="40" y="66"/>
                  <a:pt x="40" y="67"/>
                </a:cubicBezTo>
                <a:cubicBezTo>
                  <a:pt x="40" y="65"/>
                  <a:pt x="40" y="64"/>
                  <a:pt x="40" y="62"/>
                </a:cubicBezTo>
                <a:cubicBezTo>
                  <a:pt x="40" y="62"/>
                  <a:pt x="40" y="62"/>
                  <a:pt x="39" y="62"/>
                </a:cubicBezTo>
                <a:close/>
                <a:moveTo>
                  <a:pt x="31" y="63"/>
                </a:moveTo>
                <a:cubicBezTo>
                  <a:pt x="30" y="63"/>
                  <a:pt x="30" y="63"/>
                  <a:pt x="29" y="63"/>
                </a:cubicBezTo>
                <a:cubicBezTo>
                  <a:pt x="29" y="64"/>
                  <a:pt x="29" y="65"/>
                  <a:pt x="29" y="66"/>
                </a:cubicBezTo>
                <a:cubicBezTo>
                  <a:pt x="29" y="66"/>
                  <a:pt x="30" y="66"/>
                  <a:pt x="30" y="66"/>
                </a:cubicBezTo>
                <a:cubicBezTo>
                  <a:pt x="30" y="65"/>
                  <a:pt x="30" y="64"/>
                  <a:pt x="31" y="63"/>
                </a:cubicBezTo>
                <a:close/>
                <a:moveTo>
                  <a:pt x="52" y="105"/>
                </a:moveTo>
                <a:cubicBezTo>
                  <a:pt x="52" y="106"/>
                  <a:pt x="52" y="108"/>
                  <a:pt x="52" y="109"/>
                </a:cubicBezTo>
                <a:cubicBezTo>
                  <a:pt x="52" y="109"/>
                  <a:pt x="53" y="109"/>
                  <a:pt x="53" y="109"/>
                </a:cubicBezTo>
                <a:cubicBezTo>
                  <a:pt x="53" y="108"/>
                  <a:pt x="53" y="106"/>
                  <a:pt x="52" y="105"/>
                </a:cubicBezTo>
                <a:cubicBezTo>
                  <a:pt x="52" y="105"/>
                  <a:pt x="52" y="105"/>
                  <a:pt x="52" y="105"/>
                </a:cubicBezTo>
                <a:close/>
                <a:moveTo>
                  <a:pt x="66" y="110"/>
                </a:moveTo>
                <a:cubicBezTo>
                  <a:pt x="66" y="111"/>
                  <a:pt x="67" y="111"/>
                  <a:pt x="68" y="110"/>
                </a:cubicBezTo>
                <a:cubicBezTo>
                  <a:pt x="68" y="110"/>
                  <a:pt x="68" y="109"/>
                  <a:pt x="68" y="109"/>
                </a:cubicBezTo>
                <a:cubicBezTo>
                  <a:pt x="67" y="109"/>
                  <a:pt x="66" y="109"/>
                  <a:pt x="66" y="109"/>
                </a:cubicBezTo>
                <a:cubicBezTo>
                  <a:pt x="66" y="110"/>
                  <a:pt x="66" y="110"/>
                  <a:pt x="66" y="110"/>
                </a:cubicBezTo>
                <a:close/>
                <a:moveTo>
                  <a:pt x="40" y="7"/>
                </a:moveTo>
                <a:cubicBezTo>
                  <a:pt x="42" y="6"/>
                  <a:pt x="42" y="4"/>
                  <a:pt x="42" y="2"/>
                </a:cubicBezTo>
                <a:cubicBezTo>
                  <a:pt x="41" y="3"/>
                  <a:pt x="41" y="3"/>
                  <a:pt x="41" y="3"/>
                </a:cubicBezTo>
                <a:cubicBezTo>
                  <a:pt x="41" y="4"/>
                  <a:pt x="41" y="5"/>
                  <a:pt x="40" y="5"/>
                </a:cubicBezTo>
                <a:cubicBezTo>
                  <a:pt x="40" y="6"/>
                  <a:pt x="40" y="6"/>
                  <a:pt x="40" y="7"/>
                </a:cubicBezTo>
                <a:close/>
                <a:moveTo>
                  <a:pt x="22" y="59"/>
                </a:moveTo>
                <a:cubicBezTo>
                  <a:pt x="21" y="59"/>
                  <a:pt x="21" y="59"/>
                  <a:pt x="21" y="59"/>
                </a:cubicBezTo>
                <a:cubicBezTo>
                  <a:pt x="20" y="60"/>
                  <a:pt x="19" y="61"/>
                  <a:pt x="19" y="62"/>
                </a:cubicBezTo>
                <a:cubicBezTo>
                  <a:pt x="19" y="62"/>
                  <a:pt x="19" y="62"/>
                  <a:pt x="19" y="62"/>
                </a:cubicBezTo>
                <a:cubicBezTo>
                  <a:pt x="19" y="62"/>
                  <a:pt x="20" y="62"/>
                  <a:pt x="20" y="61"/>
                </a:cubicBezTo>
                <a:cubicBezTo>
                  <a:pt x="21" y="61"/>
                  <a:pt x="21" y="60"/>
                  <a:pt x="22" y="59"/>
                </a:cubicBezTo>
                <a:close/>
                <a:moveTo>
                  <a:pt x="98" y="78"/>
                </a:moveTo>
                <a:cubicBezTo>
                  <a:pt x="99" y="78"/>
                  <a:pt x="99" y="78"/>
                  <a:pt x="99" y="78"/>
                </a:cubicBezTo>
                <a:cubicBezTo>
                  <a:pt x="102" y="78"/>
                  <a:pt x="104" y="78"/>
                  <a:pt x="106" y="78"/>
                </a:cubicBezTo>
                <a:cubicBezTo>
                  <a:pt x="103" y="77"/>
                  <a:pt x="101" y="77"/>
                  <a:pt x="98" y="78"/>
                </a:cubicBezTo>
                <a:close/>
                <a:moveTo>
                  <a:pt x="87" y="52"/>
                </a:moveTo>
                <a:cubicBezTo>
                  <a:pt x="87" y="50"/>
                  <a:pt x="87" y="50"/>
                  <a:pt x="85" y="49"/>
                </a:cubicBezTo>
                <a:cubicBezTo>
                  <a:pt x="85" y="50"/>
                  <a:pt x="85" y="51"/>
                  <a:pt x="85" y="51"/>
                </a:cubicBezTo>
                <a:cubicBezTo>
                  <a:pt x="85" y="51"/>
                  <a:pt x="86" y="51"/>
                  <a:pt x="87" y="52"/>
                </a:cubicBezTo>
                <a:close/>
                <a:moveTo>
                  <a:pt x="76" y="69"/>
                </a:moveTo>
                <a:cubicBezTo>
                  <a:pt x="75" y="69"/>
                  <a:pt x="75" y="69"/>
                  <a:pt x="74" y="69"/>
                </a:cubicBezTo>
                <a:cubicBezTo>
                  <a:pt x="74" y="70"/>
                  <a:pt x="75" y="70"/>
                  <a:pt x="75" y="71"/>
                </a:cubicBezTo>
                <a:cubicBezTo>
                  <a:pt x="75" y="71"/>
                  <a:pt x="76" y="71"/>
                  <a:pt x="77" y="71"/>
                </a:cubicBezTo>
                <a:cubicBezTo>
                  <a:pt x="76" y="70"/>
                  <a:pt x="76" y="69"/>
                  <a:pt x="76" y="69"/>
                </a:cubicBezTo>
                <a:close/>
                <a:moveTo>
                  <a:pt x="76" y="2"/>
                </a:moveTo>
                <a:cubicBezTo>
                  <a:pt x="76" y="2"/>
                  <a:pt x="76" y="2"/>
                  <a:pt x="75" y="2"/>
                </a:cubicBezTo>
                <a:cubicBezTo>
                  <a:pt x="74" y="2"/>
                  <a:pt x="72" y="2"/>
                  <a:pt x="70" y="2"/>
                </a:cubicBezTo>
                <a:cubicBezTo>
                  <a:pt x="70" y="2"/>
                  <a:pt x="70" y="2"/>
                  <a:pt x="69" y="2"/>
                </a:cubicBezTo>
                <a:cubicBezTo>
                  <a:pt x="72" y="2"/>
                  <a:pt x="74" y="2"/>
                  <a:pt x="76" y="2"/>
                </a:cubicBezTo>
                <a:close/>
                <a:moveTo>
                  <a:pt x="57" y="92"/>
                </a:moveTo>
                <a:cubicBezTo>
                  <a:pt x="57" y="92"/>
                  <a:pt x="57" y="92"/>
                  <a:pt x="57" y="91"/>
                </a:cubicBezTo>
                <a:cubicBezTo>
                  <a:pt x="57" y="92"/>
                  <a:pt x="57" y="92"/>
                  <a:pt x="57" y="92"/>
                </a:cubicBezTo>
                <a:cubicBezTo>
                  <a:pt x="56" y="93"/>
                  <a:pt x="56" y="94"/>
                  <a:pt x="56" y="95"/>
                </a:cubicBezTo>
                <a:cubicBezTo>
                  <a:pt x="56" y="95"/>
                  <a:pt x="57" y="95"/>
                  <a:pt x="57" y="95"/>
                </a:cubicBezTo>
                <a:cubicBezTo>
                  <a:pt x="57" y="94"/>
                  <a:pt x="57" y="93"/>
                  <a:pt x="57" y="92"/>
                </a:cubicBezTo>
                <a:close/>
                <a:moveTo>
                  <a:pt x="78" y="80"/>
                </a:moveTo>
                <a:cubicBezTo>
                  <a:pt x="77" y="79"/>
                  <a:pt x="77" y="79"/>
                  <a:pt x="76" y="78"/>
                </a:cubicBezTo>
                <a:cubicBezTo>
                  <a:pt x="76" y="79"/>
                  <a:pt x="75" y="80"/>
                  <a:pt x="74" y="80"/>
                </a:cubicBezTo>
                <a:cubicBezTo>
                  <a:pt x="74" y="80"/>
                  <a:pt x="74" y="81"/>
                  <a:pt x="74" y="81"/>
                </a:cubicBezTo>
                <a:cubicBezTo>
                  <a:pt x="75" y="80"/>
                  <a:pt x="77" y="80"/>
                  <a:pt x="78" y="80"/>
                </a:cubicBezTo>
                <a:close/>
                <a:moveTo>
                  <a:pt x="74" y="7"/>
                </a:moveTo>
                <a:cubicBezTo>
                  <a:pt x="75" y="6"/>
                  <a:pt x="75" y="5"/>
                  <a:pt x="76" y="5"/>
                </a:cubicBezTo>
                <a:cubicBezTo>
                  <a:pt x="76" y="4"/>
                  <a:pt x="75" y="4"/>
                  <a:pt x="75" y="5"/>
                </a:cubicBezTo>
                <a:cubicBezTo>
                  <a:pt x="75" y="5"/>
                  <a:pt x="74" y="5"/>
                  <a:pt x="74" y="5"/>
                </a:cubicBezTo>
                <a:cubicBezTo>
                  <a:pt x="73" y="5"/>
                  <a:pt x="73" y="5"/>
                  <a:pt x="72" y="5"/>
                </a:cubicBezTo>
                <a:cubicBezTo>
                  <a:pt x="73" y="6"/>
                  <a:pt x="73" y="6"/>
                  <a:pt x="74" y="7"/>
                </a:cubicBezTo>
                <a:close/>
                <a:moveTo>
                  <a:pt x="74" y="124"/>
                </a:moveTo>
                <a:cubicBezTo>
                  <a:pt x="74" y="124"/>
                  <a:pt x="74" y="124"/>
                  <a:pt x="74" y="124"/>
                </a:cubicBezTo>
                <a:cubicBezTo>
                  <a:pt x="76" y="124"/>
                  <a:pt x="78" y="124"/>
                  <a:pt x="80" y="124"/>
                </a:cubicBezTo>
                <a:cubicBezTo>
                  <a:pt x="80" y="124"/>
                  <a:pt x="80" y="123"/>
                  <a:pt x="80" y="123"/>
                </a:cubicBezTo>
                <a:cubicBezTo>
                  <a:pt x="78" y="123"/>
                  <a:pt x="76" y="124"/>
                  <a:pt x="74" y="124"/>
                </a:cubicBezTo>
                <a:close/>
                <a:moveTo>
                  <a:pt x="3" y="73"/>
                </a:moveTo>
                <a:cubicBezTo>
                  <a:pt x="3" y="75"/>
                  <a:pt x="3" y="78"/>
                  <a:pt x="3" y="78"/>
                </a:cubicBezTo>
                <a:cubicBezTo>
                  <a:pt x="4" y="78"/>
                  <a:pt x="4" y="77"/>
                  <a:pt x="4" y="77"/>
                </a:cubicBezTo>
                <a:cubicBezTo>
                  <a:pt x="4" y="75"/>
                  <a:pt x="4" y="74"/>
                  <a:pt x="3" y="73"/>
                </a:cubicBezTo>
                <a:close/>
                <a:moveTo>
                  <a:pt x="99" y="58"/>
                </a:moveTo>
                <a:cubicBezTo>
                  <a:pt x="99" y="59"/>
                  <a:pt x="99" y="59"/>
                  <a:pt x="100" y="59"/>
                </a:cubicBezTo>
                <a:cubicBezTo>
                  <a:pt x="100" y="59"/>
                  <a:pt x="101" y="59"/>
                  <a:pt x="102" y="59"/>
                </a:cubicBezTo>
                <a:cubicBezTo>
                  <a:pt x="102" y="59"/>
                  <a:pt x="102" y="59"/>
                  <a:pt x="102" y="58"/>
                </a:cubicBezTo>
                <a:cubicBezTo>
                  <a:pt x="102" y="58"/>
                  <a:pt x="102" y="58"/>
                  <a:pt x="102" y="58"/>
                </a:cubicBezTo>
                <a:cubicBezTo>
                  <a:pt x="101" y="58"/>
                  <a:pt x="100" y="58"/>
                  <a:pt x="99" y="58"/>
                </a:cubicBezTo>
                <a:close/>
                <a:moveTo>
                  <a:pt x="80" y="4"/>
                </a:moveTo>
                <a:cubicBezTo>
                  <a:pt x="80" y="4"/>
                  <a:pt x="80" y="3"/>
                  <a:pt x="80" y="3"/>
                </a:cubicBezTo>
                <a:cubicBezTo>
                  <a:pt x="80" y="2"/>
                  <a:pt x="79" y="1"/>
                  <a:pt x="78" y="2"/>
                </a:cubicBezTo>
                <a:cubicBezTo>
                  <a:pt x="78" y="2"/>
                  <a:pt x="78" y="2"/>
                  <a:pt x="78" y="3"/>
                </a:cubicBezTo>
                <a:cubicBezTo>
                  <a:pt x="78" y="3"/>
                  <a:pt x="78" y="3"/>
                  <a:pt x="78" y="3"/>
                </a:cubicBezTo>
                <a:cubicBezTo>
                  <a:pt x="79" y="4"/>
                  <a:pt x="79" y="4"/>
                  <a:pt x="80" y="4"/>
                </a:cubicBezTo>
                <a:close/>
                <a:moveTo>
                  <a:pt x="94" y="68"/>
                </a:moveTo>
                <a:cubicBezTo>
                  <a:pt x="94" y="68"/>
                  <a:pt x="94" y="68"/>
                  <a:pt x="94" y="68"/>
                </a:cubicBezTo>
                <a:cubicBezTo>
                  <a:pt x="96" y="68"/>
                  <a:pt x="97" y="68"/>
                  <a:pt x="98" y="69"/>
                </a:cubicBezTo>
                <a:cubicBezTo>
                  <a:pt x="98" y="68"/>
                  <a:pt x="98" y="68"/>
                  <a:pt x="98" y="67"/>
                </a:cubicBezTo>
                <a:cubicBezTo>
                  <a:pt x="97" y="67"/>
                  <a:pt x="96" y="68"/>
                  <a:pt x="94" y="68"/>
                </a:cubicBezTo>
                <a:close/>
                <a:moveTo>
                  <a:pt x="76" y="50"/>
                </a:moveTo>
                <a:cubicBezTo>
                  <a:pt x="76" y="51"/>
                  <a:pt x="77" y="51"/>
                  <a:pt x="78" y="51"/>
                </a:cubicBezTo>
                <a:cubicBezTo>
                  <a:pt x="78" y="51"/>
                  <a:pt x="78" y="50"/>
                  <a:pt x="78" y="50"/>
                </a:cubicBezTo>
                <a:cubicBezTo>
                  <a:pt x="78" y="49"/>
                  <a:pt x="77" y="49"/>
                  <a:pt x="77" y="48"/>
                </a:cubicBezTo>
                <a:cubicBezTo>
                  <a:pt x="76" y="49"/>
                  <a:pt x="76" y="50"/>
                  <a:pt x="76" y="50"/>
                </a:cubicBezTo>
                <a:close/>
                <a:moveTo>
                  <a:pt x="67" y="14"/>
                </a:moveTo>
                <a:cubicBezTo>
                  <a:pt x="67" y="14"/>
                  <a:pt x="67" y="14"/>
                  <a:pt x="67" y="14"/>
                </a:cubicBezTo>
                <a:cubicBezTo>
                  <a:pt x="68" y="14"/>
                  <a:pt x="69" y="14"/>
                  <a:pt x="70" y="14"/>
                </a:cubicBezTo>
                <a:cubicBezTo>
                  <a:pt x="70" y="13"/>
                  <a:pt x="70" y="12"/>
                  <a:pt x="70" y="12"/>
                </a:cubicBezTo>
                <a:cubicBezTo>
                  <a:pt x="69" y="12"/>
                  <a:pt x="68" y="13"/>
                  <a:pt x="67" y="14"/>
                </a:cubicBezTo>
                <a:close/>
                <a:moveTo>
                  <a:pt x="76" y="108"/>
                </a:moveTo>
                <a:cubicBezTo>
                  <a:pt x="76" y="109"/>
                  <a:pt x="76" y="110"/>
                  <a:pt x="76" y="111"/>
                </a:cubicBezTo>
                <a:cubicBezTo>
                  <a:pt x="76" y="111"/>
                  <a:pt x="76" y="111"/>
                  <a:pt x="77" y="111"/>
                </a:cubicBezTo>
                <a:cubicBezTo>
                  <a:pt x="77" y="110"/>
                  <a:pt x="77" y="109"/>
                  <a:pt x="77" y="109"/>
                </a:cubicBezTo>
                <a:cubicBezTo>
                  <a:pt x="77" y="108"/>
                  <a:pt x="77" y="108"/>
                  <a:pt x="76" y="108"/>
                </a:cubicBezTo>
                <a:close/>
                <a:moveTo>
                  <a:pt x="56" y="5"/>
                </a:moveTo>
                <a:cubicBezTo>
                  <a:pt x="56" y="5"/>
                  <a:pt x="56" y="5"/>
                  <a:pt x="56" y="5"/>
                </a:cubicBezTo>
                <a:cubicBezTo>
                  <a:pt x="54" y="5"/>
                  <a:pt x="53" y="5"/>
                  <a:pt x="51" y="5"/>
                </a:cubicBezTo>
                <a:cubicBezTo>
                  <a:pt x="51" y="5"/>
                  <a:pt x="51" y="6"/>
                  <a:pt x="51" y="6"/>
                </a:cubicBezTo>
                <a:cubicBezTo>
                  <a:pt x="53" y="6"/>
                  <a:pt x="54" y="5"/>
                  <a:pt x="56" y="5"/>
                </a:cubicBezTo>
                <a:close/>
                <a:moveTo>
                  <a:pt x="29" y="59"/>
                </a:moveTo>
                <a:cubicBezTo>
                  <a:pt x="29" y="60"/>
                  <a:pt x="29" y="60"/>
                  <a:pt x="29" y="61"/>
                </a:cubicBezTo>
                <a:cubicBezTo>
                  <a:pt x="30" y="61"/>
                  <a:pt x="30" y="61"/>
                  <a:pt x="31" y="61"/>
                </a:cubicBezTo>
                <a:cubicBezTo>
                  <a:pt x="31" y="60"/>
                  <a:pt x="31" y="60"/>
                  <a:pt x="31" y="60"/>
                </a:cubicBezTo>
                <a:cubicBezTo>
                  <a:pt x="30" y="59"/>
                  <a:pt x="30" y="59"/>
                  <a:pt x="29" y="59"/>
                </a:cubicBezTo>
                <a:close/>
                <a:moveTo>
                  <a:pt x="67" y="123"/>
                </a:moveTo>
                <a:cubicBezTo>
                  <a:pt x="67" y="123"/>
                  <a:pt x="67" y="123"/>
                  <a:pt x="67" y="123"/>
                </a:cubicBezTo>
                <a:cubicBezTo>
                  <a:pt x="68" y="123"/>
                  <a:pt x="69" y="123"/>
                  <a:pt x="70" y="122"/>
                </a:cubicBezTo>
                <a:cubicBezTo>
                  <a:pt x="70" y="122"/>
                  <a:pt x="70" y="121"/>
                  <a:pt x="70" y="121"/>
                </a:cubicBezTo>
                <a:cubicBezTo>
                  <a:pt x="69" y="121"/>
                  <a:pt x="68" y="122"/>
                  <a:pt x="67" y="123"/>
                </a:cubicBezTo>
                <a:close/>
                <a:moveTo>
                  <a:pt x="108" y="46"/>
                </a:moveTo>
                <a:cubicBezTo>
                  <a:pt x="108" y="46"/>
                  <a:pt x="108" y="46"/>
                  <a:pt x="108" y="46"/>
                </a:cubicBezTo>
                <a:cubicBezTo>
                  <a:pt x="105" y="46"/>
                  <a:pt x="103" y="46"/>
                  <a:pt x="101" y="46"/>
                </a:cubicBezTo>
                <a:cubicBezTo>
                  <a:pt x="101" y="46"/>
                  <a:pt x="101" y="46"/>
                  <a:pt x="102" y="46"/>
                </a:cubicBezTo>
                <a:cubicBezTo>
                  <a:pt x="104" y="46"/>
                  <a:pt x="106" y="46"/>
                  <a:pt x="108" y="46"/>
                </a:cubicBezTo>
                <a:close/>
                <a:moveTo>
                  <a:pt x="91" y="73"/>
                </a:moveTo>
                <a:cubicBezTo>
                  <a:pt x="91" y="73"/>
                  <a:pt x="91" y="73"/>
                  <a:pt x="91" y="73"/>
                </a:cubicBezTo>
                <a:cubicBezTo>
                  <a:pt x="88" y="74"/>
                  <a:pt x="86" y="74"/>
                  <a:pt x="83" y="75"/>
                </a:cubicBezTo>
                <a:cubicBezTo>
                  <a:pt x="83" y="75"/>
                  <a:pt x="83" y="75"/>
                  <a:pt x="83" y="75"/>
                </a:cubicBezTo>
                <a:cubicBezTo>
                  <a:pt x="86" y="74"/>
                  <a:pt x="88" y="74"/>
                  <a:pt x="90" y="74"/>
                </a:cubicBezTo>
                <a:cubicBezTo>
                  <a:pt x="91" y="74"/>
                  <a:pt x="91" y="74"/>
                  <a:pt x="91" y="73"/>
                </a:cubicBezTo>
                <a:close/>
                <a:moveTo>
                  <a:pt x="67" y="87"/>
                </a:moveTo>
                <a:cubicBezTo>
                  <a:pt x="68" y="87"/>
                  <a:pt x="68" y="87"/>
                  <a:pt x="69" y="87"/>
                </a:cubicBezTo>
                <a:cubicBezTo>
                  <a:pt x="69" y="87"/>
                  <a:pt x="69" y="86"/>
                  <a:pt x="69" y="86"/>
                </a:cubicBezTo>
                <a:cubicBezTo>
                  <a:pt x="68" y="86"/>
                  <a:pt x="68" y="86"/>
                  <a:pt x="67" y="86"/>
                </a:cubicBezTo>
                <a:cubicBezTo>
                  <a:pt x="67" y="86"/>
                  <a:pt x="67" y="87"/>
                  <a:pt x="67" y="87"/>
                </a:cubicBezTo>
                <a:close/>
                <a:moveTo>
                  <a:pt x="74" y="20"/>
                </a:moveTo>
                <a:cubicBezTo>
                  <a:pt x="74" y="18"/>
                  <a:pt x="74" y="18"/>
                  <a:pt x="73" y="17"/>
                </a:cubicBezTo>
                <a:cubicBezTo>
                  <a:pt x="72" y="17"/>
                  <a:pt x="72" y="17"/>
                  <a:pt x="72" y="17"/>
                </a:cubicBezTo>
                <a:cubicBezTo>
                  <a:pt x="73" y="18"/>
                  <a:pt x="73" y="18"/>
                  <a:pt x="74" y="19"/>
                </a:cubicBezTo>
                <a:cubicBezTo>
                  <a:pt x="74" y="19"/>
                  <a:pt x="74" y="19"/>
                  <a:pt x="74" y="19"/>
                </a:cubicBezTo>
                <a:cubicBezTo>
                  <a:pt x="74" y="20"/>
                  <a:pt x="74" y="20"/>
                  <a:pt x="74" y="20"/>
                </a:cubicBezTo>
                <a:close/>
                <a:moveTo>
                  <a:pt x="43" y="81"/>
                </a:moveTo>
                <a:cubicBezTo>
                  <a:pt x="43" y="81"/>
                  <a:pt x="43" y="81"/>
                  <a:pt x="43" y="81"/>
                </a:cubicBezTo>
                <a:cubicBezTo>
                  <a:pt x="43" y="82"/>
                  <a:pt x="43" y="83"/>
                  <a:pt x="43" y="84"/>
                </a:cubicBezTo>
                <a:cubicBezTo>
                  <a:pt x="44" y="84"/>
                  <a:pt x="44" y="84"/>
                  <a:pt x="44" y="84"/>
                </a:cubicBezTo>
                <a:cubicBezTo>
                  <a:pt x="44" y="82"/>
                  <a:pt x="44" y="82"/>
                  <a:pt x="43" y="81"/>
                </a:cubicBezTo>
                <a:close/>
                <a:moveTo>
                  <a:pt x="84" y="62"/>
                </a:moveTo>
                <a:cubicBezTo>
                  <a:pt x="85" y="62"/>
                  <a:pt x="86" y="62"/>
                  <a:pt x="87" y="62"/>
                </a:cubicBezTo>
                <a:cubicBezTo>
                  <a:pt x="86" y="61"/>
                  <a:pt x="85" y="61"/>
                  <a:pt x="84" y="61"/>
                </a:cubicBezTo>
                <a:cubicBezTo>
                  <a:pt x="84" y="62"/>
                  <a:pt x="84" y="62"/>
                  <a:pt x="84" y="62"/>
                </a:cubicBezTo>
                <a:close/>
                <a:moveTo>
                  <a:pt x="50" y="76"/>
                </a:moveTo>
                <a:cubicBezTo>
                  <a:pt x="50" y="76"/>
                  <a:pt x="49" y="76"/>
                  <a:pt x="49" y="76"/>
                </a:cubicBezTo>
                <a:cubicBezTo>
                  <a:pt x="49" y="77"/>
                  <a:pt x="49" y="77"/>
                  <a:pt x="49" y="78"/>
                </a:cubicBezTo>
                <a:cubicBezTo>
                  <a:pt x="50" y="78"/>
                  <a:pt x="50" y="77"/>
                  <a:pt x="51" y="77"/>
                </a:cubicBezTo>
                <a:cubicBezTo>
                  <a:pt x="51" y="77"/>
                  <a:pt x="50" y="76"/>
                  <a:pt x="50" y="76"/>
                </a:cubicBezTo>
                <a:close/>
                <a:moveTo>
                  <a:pt x="87" y="46"/>
                </a:moveTo>
                <a:cubicBezTo>
                  <a:pt x="87" y="46"/>
                  <a:pt x="87" y="46"/>
                  <a:pt x="88" y="46"/>
                </a:cubicBezTo>
                <a:cubicBezTo>
                  <a:pt x="89" y="46"/>
                  <a:pt x="89" y="46"/>
                  <a:pt x="90" y="46"/>
                </a:cubicBezTo>
                <a:cubicBezTo>
                  <a:pt x="91" y="46"/>
                  <a:pt x="91" y="46"/>
                  <a:pt x="91" y="46"/>
                </a:cubicBezTo>
                <a:cubicBezTo>
                  <a:pt x="90" y="46"/>
                  <a:pt x="89" y="46"/>
                  <a:pt x="88" y="46"/>
                </a:cubicBezTo>
                <a:cubicBezTo>
                  <a:pt x="88" y="46"/>
                  <a:pt x="87" y="46"/>
                  <a:pt x="87" y="46"/>
                </a:cubicBezTo>
                <a:close/>
                <a:moveTo>
                  <a:pt x="62" y="113"/>
                </a:moveTo>
                <a:cubicBezTo>
                  <a:pt x="62" y="112"/>
                  <a:pt x="60" y="112"/>
                  <a:pt x="59" y="112"/>
                </a:cubicBezTo>
                <a:cubicBezTo>
                  <a:pt x="59" y="113"/>
                  <a:pt x="59" y="113"/>
                  <a:pt x="59" y="113"/>
                </a:cubicBezTo>
                <a:cubicBezTo>
                  <a:pt x="60" y="113"/>
                  <a:pt x="61" y="113"/>
                  <a:pt x="62" y="113"/>
                </a:cubicBezTo>
                <a:close/>
                <a:moveTo>
                  <a:pt x="31" y="73"/>
                </a:moveTo>
                <a:cubicBezTo>
                  <a:pt x="32" y="74"/>
                  <a:pt x="34" y="74"/>
                  <a:pt x="35" y="73"/>
                </a:cubicBezTo>
                <a:cubicBezTo>
                  <a:pt x="33" y="73"/>
                  <a:pt x="32" y="73"/>
                  <a:pt x="31" y="73"/>
                </a:cubicBezTo>
                <a:cubicBezTo>
                  <a:pt x="31" y="73"/>
                  <a:pt x="31" y="73"/>
                  <a:pt x="31" y="73"/>
                </a:cubicBezTo>
                <a:cubicBezTo>
                  <a:pt x="31" y="73"/>
                  <a:pt x="31" y="73"/>
                  <a:pt x="31" y="73"/>
                </a:cubicBezTo>
                <a:close/>
                <a:moveTo>
                  <a:pt x="61" y="49"/>
                </a:moveTo>
                <a:cubicBezTo>
                  <a:pt x="61" y="49"/>
                  <a:pt x="61" y="49"/>
                  <a:pt x="61" y="49"/>
                </a:cubicBezTo>
                <a:cubicBezTo>
                  <a:pt x="61" y="48"/>
                  <a:pt x="62" y="46"/>
                  <a:pt x="62" y="45"/>
                </a:cubicBezTo>
                <a:cubicBezTo>
                  <a:pt x="62" y="45"/>
                  <a:pt x="61" y="45"/>
                  <a:pt x="61" y="45"/>
                </a:cubicBezTo>
                <a:cubicBezTo>
                  <a:pt x="61" y="46"/>
                  <a:pt x="61" y="47"/>
                  <a:pt x="61" y="48"/>
                </a:cubicBezTo>
                <a:cubicBezTo>
                  <a:pt x="61" y="49"/>
                  <a:pt x="61" y="49"/>
                  <a:pt x="61" y="49"/>
                </a:cubicBezTo>
                <a:close/>
                <a:moveTo>
                  <a:pt x="56" y="46"/>
                </a:moveTo>
                <a:cubicBezTo>
                  <a:pt x="58" y="45"/>
                  <a:pt x="58" y="44"/>
                  <a:pt x="57" y="43"/>
                </a:cubicBezTo>
                <a:cubicBezTo>
                  <a:pt x="56" y="44"/>
                  <a:pt x="56" y="45"/>
                  <a:pt x="56" y="46"/>
                </a:cubicBezTo>
                <a:close/>
                <a:moveTo>
                  <a:pt x="45" y="62"/>
                </a:moveTo>
                <a:cubicBezTo>
                  <a:pt x="44" y="62"/>
                  <a:pt x="45" y="63"/>
                  <a:pt x="45" y="64"/>
                </a:cubicBezTo>
                <a:cubicBezTo>
                  <a:pt x="45" y="64"/>
                  <a:pt x="45" y="64"/>
                  <a:pt x="45" y="63"/>
                </a:cubicBezTo>
                <a:cubicBezTo>
                  <a:pt x="46" y="63"/>
                  <a:pt x="46" y="62"/>
                  <a:pt x="46" y="62"/>
                </a:cubicBezTo>
                <a:cubicBezTo>
                  <a:pt x="45" y="62"/>
                  <a:pt x="45" y="62"/>
                  <a:pt x="45" y="62"/>
                </a:cubicBezTo>
                <a:close/>
                <a:moveTo>
                  <a:pt x="61" y="108"/>
                </a:moveTo>
                <a:cubicBezTo>
                  <a:pt x="61" y="107"/>
                  <a:pt x="61" y="107"/>
                  <a:pt x="61" y="106"/>
                </a:cubicBezTo>
                <a:cubicBezTo>
                  <a:pt x="60" y="106"/>
                  <a:pt x="60" y="106"/>
                  <a:pt x="60" y="106"/>
                </a:cubicBezTo>
                <a:cubicBezTo>
                  <a:pt x="60" y="107"/>
                  <a:pt x="60" y="107"/>
                  <a:pt x="60" y="108"/>
                </a:cubicBezTo>
                <a:cubicBezTo>
                  <a:pt x="60" y="108"/>
                  <a:pt x="60" y="108"/>
                  <a:pt x="61" y="108"/>
                </a:cubicBezTo>
                <a:close/>
                <a:moveTo>
                  <a:pt x="40" y="84"/>
                </a:moveTo>
                <a:cubicBezTo>
                  <a:pt x="40" y="85"/>
                  <a:pt x="40" y="86"/>
                  <a:pt x="40" y="87"/>
                </a:cubicBezTo>
                <a:cubicBezTo>
                  <a:pt x="40" y="88"/>
                  <a:pt x="41" y="89"/>
                  <a:pt x="41" y="90"/>
                </a:cubicBezTo>
                <a:cubicBezTo>
                  <a:pt x="41" y="88"/>
                  <a:pt x="41" y="86"/>
                  <a:pt x="40" y="84"/>
                </a:cubicBezTo>
                <a:close/>
                <a:moveTo>
                  <a:pt x="80" y="67"/>
                </a:moveTo>
                <a:cubicBezTo>
                  <a:pt x="80" y="66"/>
                  <a:pt x="80" y="65"/>
                  <a:pt x="80" y="64"/>
                </a:cubicBezTo>
                <a:cubicBezTo>
                  <a:pt x="79" y="64"/>
                  <a:pt x="79" y="64"/>
                  <a:pt x="79" y="64"/>
                </a:cubicBezTo>
                <a:cubicBezTo>
                  <a:pt x="79" y="65"/>
                  <a:pt x="79" y="66"/>
                  <a:pt x="79" y="67"/>
                </a:cubicBezTo>
                <a:cubicBezTo>
                  <a:pt x="79" y="67"/>
                  <a:pt x="79" y="67"/>
                  <a:pt x="80" y="67"/>
                </a:cubicBezTo>
                <a:close/>
                <a:moveTo>
                  <a:pt x="2" y="60"/>
                </a:moveTo>
                <a:cubicBezTo>
                  <a:pt x="2" y="61"/>
                  <a:pt x="2" y="62"/>
                  <a:pt x="2" y="64"/>
                </a:cubicBezTo>
                <a:cubicBezTo>
                  <a:pt x="2" y="64"/>
                  <a:pt x="2" y="64"/>
                  <a:pt x="2" y="64"/>
                </a:cubicBezTo>
                <a:cubicBezTo>
                  <a:pt x="2" y="62"/>
                  <a:pt x="3" y="61"/>
                  <a:pt x="3" y="60"/>
                </a:cubicBezTo>
                <a:cubicBezTo>
                  <a:pt x="2" y="60"/>
                  <a:pt x="2" y="60"/>
                  <a:pt x="2" y="60"/>
                </a:cubicBezTo>
                <a:close/>
                <a:moveTo>
                  <a:pt x="85" y="81"/>
                </a:moveTo>
                <a:cubicBezTo>
                  <a:pt x="84" y="81"/>
                  <a:pt x="83" y="80"/>
                  <a:pt x="82" y="81"/>
                </a:cubicBezTo>
                <a:cubicBezTo>
                  <a:pt x="82" y="81"/>
                  <a:pt x="82" y="81"/>
                  <a:pt x="82" y="82"/>
                </a:cubicBezTo>
                <a:cubicBezTo>
                  <a:pt x="83" y="81"/>
                  <a:pt x="84" y="81"/>
                  <a:pt x="85" y="81"/>
                </a:cubicBezTo>
                <a:close/>
                <a:moveTo>
                  <a:pt x="40" y="55"/>
                </a:moveTo>
                <a:cubicBezTo>
                  <a:pt x="40" y="55"/>
                  <a:pt x="40" y="55"/>
                  <a:pt x="40" y="55"/>
                </a:cubicBezTo>
                <a:cubicBezTo>
                  <a:pt x="40" y="56"/>
                  <a:pt x="40" y="57"/>
                  <a:pt x="39" y="58"/>
                </a:cubicBezTo>
                <a:cubicBezTo>
                  <a:pt x="40" y="58"/>
                  <a:pt x="40" y="58"/>
                  <a:pt x="40" y="58"/>
                </a:cubicBezTo>
                <a:cubicBezTo>
                  <a:pt x="40" y="57"/>
                  <a:pt x="40" y="56"/>
                  <a:pt x="40" y="55"/>
                </a:cubicBezTo>
                <a:close/>
                <a:moveTo>
                  <a:pt x="86" y="69"/>
                </a:moveTo>
                <a:cubicBezTo>
                  <a:pt x="86" y="69"/>
                  <a:pt x="89" y="70"/>
                  <a:pt x="90" y="70"/>
                </a:cubicBezTo>
                <a:cubicBezTo>
                  <a:pt x="90" y="69"/>
                  <a:pt x="90" y="69"/>
                  <a:pt x="90" y="69"/>
                </a:cubicBezTo>
                <a:cubicBezTo>
                  <a:pt x="88" y="69"/>
                  <a:pt x="87" y="69"/>
                  <a:pt x="86" y="68"/>
                </a:cubicBezTo>
                <a:cubicBezTo>
                  <a:pt x="86" y="68"/>
                  <a:pt x="86" y="68"/>
                  <a:pt x="86" y="68"/>
                </a:cubicBezTo>
                <a:cubicBezTo>
                  <a:pt x="86" y="68"/>
                  <a:pt x="86" y="69"/>
                  <a:pt x="86" y="69"/>
                </a:cubicBezTo>
                <a:close/>
                <a:moveTo>
                  <a:pt x="25" y="59"/>
                </a:moveTo>
                <a:cubicBezTo>
                  <a:pt x="25" y="60"/>
                  <a:pt x="24" y="60"/>
                  <a:pt x="24" y="61"/>
                </a:cubicBezTo>
                <a:cubicBezTo>
                  <a:pt x="24" y="61"/>
                  <a:pt x="24" y="61"/>
                  <a:pt x="24" y="61"/>
                </a:cubicBezTo>
                <a:cubicBezTo>
                  <a:pt x="25" y="60"/>
                  <a:pt x="26" y="60"/>
                  <a:pt x="26" y="59"/>
                </a:cubicBezTo>
                <a:cubicBezTo>
                  <a:pt x="26" y="59"/>
                  <a:pt x="25" y="59"/>
                  <a:pt x="25" y="59"/>
                </a:cubicBezTo>
                <a:close/>
                <a:moveTo>
                  <a:pt x="57" y="52"/>
                </a:moveTo>
                <a:cubicBezTo>
                  <a:pt x="57" y="52"/>
                  <a:pt x="57" y="52"/>
                  <a:pt x="57" y="52"/>
                </a:cubicBezTo>
                <a:cubicBezTo>
                  <a:pt x="57" y="52"/>
                  <a:pt x="57" y="51"/>
                  <a:pt x="57" y="51"/>
                </a:cubicBezTo>
                <a:cubicBezTo>
                  <a:pt x="57" y="50"/>
                  <a:pt x="57" y="50"/>
                  <a:pt x="56" y="50"/>
                </a:cubicBezTo>
                <a:cubicBezTo>
                  <a:pt x="56" y="51"/>
                  <a:pt x="56" y="51"/>
                  <a:pt x="57" y="52"/>
                </a:cubicBezTo>
                <a:close/>
                <a:moveTo>
                  <a:pt x="82" y="123"/>
                </a:moveTo>
                <a:cubicBezTo>
                  <a:pt x="82" y="123"/>
                  <a:pt x="82" y="124"/>
                  <a:pt x="82" y="124"/>
                </a:cubicBezTo>
                <a:cubicBezTo>
                  <a:pt x="83" y="124"/>
                  <a:pt x="84" y="124"/>
                  <a:pt x="84" y="124"/>
                </a:cubicBezTo>
                <a:cubicBezTo>
                  <a:pt x="84" y="123"/>
                  <a:pt x="83" y="123"/>
                  <a:pt x="82" y="123"/>
                </a:cubicBezTo>
                <a:close/>
                <a:moveTo>
                  <a:pt x="36" y="43"/>
                </a:moveTo>
                <a:cubicBezTo>
                  <a:pt x="36" y="43"/>
                  <a:pt x="36" y="43"/>
                  <a:pt x="36" y="43"/>
                </a:cubicBezTo>
                <a:cubicBezTo>
                  <a:pt x="37" y="43"/>
                  <a:pt x="39" y="43"/>
                  <a:pt x="40" y="43"/>
                </a:cubicBezTo>
                <a:cubicBezTo>
                  <a:pt x="40" y="43"/>
                  <a:pt x="40" y="43"/>
                  <a:pt x="40" y="43"/>
                </a:cubicBezTo>
                <a:cubicBezTo>
                  <a:pt x="40" y="43"/>
                  <a:pt x="39" y="43"/>
                  <a:pt x="38" y="43"/>
                </a:cubicBezTo>
                <a:cubicBezTo>
                  <a:pt x="37" y="43"/>
                  <a:pt x="37" y="43"/>
                  <a:pt x="36" y="43"/>
                </a:cubicBezTo>
                <a:close/>
                <a:moveTo>
                  <a:pt x="41" y="72"/>
                </a:moveTo>
                <a:cubicBezTo>
                  <a:pt x="42" y="73"/>
                  <a:pt x="42" y="73"/>
                  <a:pt x="42" y="73"/>
                </a:cubicBezTo>
                <a:cubicBezTo>
                  <a:pt x="42" y="74"/>
                  <a:pt x="42" y="74"/>
                  <a:pt x="43" y="73"/>
                </a:cubicBezTo>
                <a:cubicBezTo>
                  <a:pt x="43" y="73"/>
                  <a:pt x="43" y="72"/>
                  <a:pt x="42" y="72"/>
                </a:cubicBezTo>
                <a:cubicBezTo>
                  <a:pt x="42" y="72"/>
                  <a:pt x="42" y="72"/>
                  <a:pt x="41" y="72"/>
                </a:cubicBezTo>
                <a:close/>
                <a:moveTo>
                  <a:pt x="27" y="73"/>
                </a:moveTo>
                <a:cubicBezTo>
                  <a:pt x="26" y="73"/>
                  <a:pt x="24" y="73"/>
                  <a:pt x="23" y="73"/>
                </a:cubicBezTo>
                <a:cubicBezTo>
                  <a:pt x="23" y="73"/>
                  <a:pt x="23" y="73"/>
                  <a:pt x="23" y="73"/>
                </a:cubicBezTo>
                <a:cubicBezTo>
                  <a:pt x="24" y="73"/>
                  <a:pt x="26" y="73"/>
                  <a:pt x="27" y="73"/>
                </a:cubicBezTo>
                <a:cubicBezTo>
                  <a:pt x="27" y="73"/>
                  <a:pt x="27" y="73"/>
                  <a:pt x="27" y="73"/>
                </a:cubicBezTo>
                <a:close/>
                <a:moveTo>
                  <a:pt x="65" y="25"/>
                </a:moveTo>
                <a:cubicBezTo>
                  <a:pt x="65" y="25"/>
                  <a:pt x="65" y="25"/>
                  <a:pt x="65" y="25"/>
                </a:cubicBezTo>
                <a:cubicBezTo>
                  <a:pt x="65" y="24"/>
                  <a:pt x="66" y="24"/>
                  <a:pt x="66" y="23"/>
                </a:cubicBezTo>
                <a:cubicBezTo>
                  <a:pt x="66" y="23"/>
                  <a:pt x="66" y="23"/>
                  <a:pt x="66" y="23"/>
                </a:cubicBezTo>
                <a:cubicBezTo>
                  <a:pt x="66" y="22"/>
                  <a:pt x="66" y="22"/>
                  <a:pt x="65" y="22"/>
                </a:cubicBezTo>
                <a:cubicBezTo>
                  <a:pt x="65" y="23"/>
                  <a:pt x="65" y="24"/>
                  <a:pt x="65" y="25"/>
                </a:cubicBezTo>
                <a:close/>
                <a:moveTo>
                  <a:pt x="71" y="80"/>
                </a:moveTo>
                <a:cubicBezTo>
                  <a:pt x="72" y="80"/>
                  <a:pt x="72" y="79"/>
                  <a:pt x="73" y="79"/>
                </a:cubicBezTo>
                <a:cubicBezTo>
                  <a:pt x="73" y="79"/>
                  <a:pt x="73" y="79"/>
                  <a:pt x="73" y="78"/>
                </a:cubicBezTo>
                <a:cubicBezTo>
                  <a:pt x="72" y="79"/>
                  <a:pt x="72" y="79"/>
                  <a:pt x="71" y="79"/>
                </a:cubicBezTo>
                <a:cubicBezTo>
                  <a:pt x="71" y="79"/>
                  <a:pt x="71" y="79"/>
                  <a:pt x="71" y="80"/>
                </a:cubicBezTo>
                <a:close/>
                <a:moveTo>
                  <a:pt x="79" y="86"/>
                </a:moveTo>
                <a:cubicBezTo>
                  <a:pt x="79" y="87"/>
                  <a:pt x="79" y="87"/>
                  <a:pt x="79" y="87"/>
                </a:cubicBezTo>
                <a:cubicBezTo>
                  <a:pt x="79" y="87"/>
                  <a:pt x="79" y="88"/>
                  <a:pt x="80" y="88"/>
                </a:cubicBezTo>
                <a:cubicBezTo>
                  <a:pt x="80" y="87"/>
                  <a:pt x="80" y="87"/>
                  <a:pt x="80" y="86"/>
                </a:cubicBezTo>
                <a:cubicBezTo>
                  <a:pt x="79" y="86"/>
                  <a:pt x="79" y="86"/>
                  <a:pt x="79" y="86"/>
                </a:cubicBezTo>
                <a:close/>
                <a:moveTo>
                  <a:pt x="66" y="107"/>
                </a:moveTo>
                <a:cubicBezTo>
                  <a:pt x="66" y="107"/>
                  <a:pt x="67" y="107"/>
                  <a:pt x="67" y="107"/>
                </a:cubicBezTo>
                <a:cubicBezTo>
                  <a:pt x="67" y="107"/>
                  <a:pt x="67" y="106"/>
                  <a:pt x="67" y="106"/>
                </a:cubicBezTo>
                <a:cubicBezTo>
                  <a:pt x="67" y="106"/>
                  <a:pt x="66" y="106"/>
                  <a:pt x="66" y="106"/>
                </a:cubicBezTo>
                <a:cubicBezTo>
                  <a:pt x="66" y="106"/>
                  <a:pt x="66" y="107"/>
                  <a:pt x="66" y="107"/>
                </a:cubicBezTo>
                <a:close/>
                <a:moveTo>
                  <a:pt x="57" y="114"/>
                </a:moveTo>
                <a:cubicBezTo>
                  <a:pt x="57" y="113"/>
                  <a:pt x="57" y="113"/>
                  <a:pt x="57" y="112"/>
                </a:cubicBezTo>
                <a:cubicBezTo>
                  <a:pt x="57" y="112"/>
                  <a:pt x="56" y="112"/>
                  <a:pt x="56" y="112"/>
                </a:cubicBezTo>
                <a:cubicBezTo>
                  <a:pt x="56" y="113"/>
                  <a:pt x="56" y="113"/>
                  <a:pt x="57" y="114"/>
                </a:cubicBezTo>
                <a:close/>
                <a:moveTo>
                  <a:pt x="109" y="60"/>
                </a:moveTo>
                <a:cubicBezTo>
                  <a:pt x="108" y="60"/>
                  <a:pt x="108" y="60"/>
                  <a:pt x="108" y="61"/>
                </a:cubicBezTo>
                <a:cubicBezTo>
                  <a:pt x="108" y="61"/>
                  <a:pt x="108" y="62"/>
                  <a:pt x="109" y="62"/>
                </a:cubicBezTo>
                <a:cubicBezTo>
                  <a:pt x="109" y="61"/>
                  <a:pt x="109" y="61"/>
                  <a:pt x="109" y="60"/>
                </a:cubicBezTo>
                <a:close/>
                <a:moveTo>
                  <a:pt x="25" y="42"/>
                </a:moveTo>
                <a:cubicBezTo>
                  <a:pt x="25" y="43"/>
                  <a:pt x="25" y="43"/>
                  <a:pt x="25" y="43"/>
                </a:cubicBezTo>
                <a:cubicBezTo>
                  <a:pt x="27" y="43"/>
                  <a:pt x="29" y="43"/>
                  <a:pt x="31" y="43"/>
                </a:cubicBezTo>
                <a:cubicBezTo>
                  <a:pt x="29" y="43"/>
                  <a:pt x="27" y="43"/>
                  <a:pt x="25" y="42"/>
                </a:cubicBezTo>
                <a:close/>
                <a:moveTo>
                  <a:pt x="118" y="41"/>
                </a:moveTo>
                <a:cubicBezTo>
                  <a:pt x="117" y="41"/>
                  <a:pt x="116" y="41"/>
                  <a:pt x="116" y="41"/>
                </a:cubicBezTo>
                <a:cubicBezTo>
                  <a:pt x="116" y="41"/>
                  <a:pt x="116" y="41"/>
                  <a:pt x="117" y="41"/>
                </a:cubicBezTo>
                <a:cubicBezTo>
                  <a:pt x="117" y="41"/>
                  <a:pt x="118" y="42"/>
                  <a:pt x="118" y="42"/>
                </a:cubicBezTo>
                <a:cubicBezTo>
                  <a:pt x="118" y="41"/>
                  <a:pt x="118" y="41"/>
                  <a:pt x="118" y="41"/>
                </a:cubicBezTo>
                <a:close/>
                <a:moveTo>
                  <a:pt x="90" y="79"/>
                </a:moveTo>
                <a:cubicBezTo>
                  <a:pt x="91" y="79"/>
                  <a:pt x="93" y="79"/>
                  <a:pt x="94" y="79"/>
                </a:cubicBezTo>
                <a:cubicBezTo>
                  <a:pt x="93" y="79"/>
                  <a:pt x="91" y="79"/>
                  <a:pt x="90" y="79"/>
                </a:cubicBezTo>
                <a:close/>
                <a:moveTo>
                  <a:pt x="30" y="55"/>
                </a:moveTo>
                <a:cubicBezTo>
                  <a:pt x="30" y="54"/>
                  <a:pt x="30" y="54"/>
                  <a:pt x="30" y="54"/>
                </a:cubicBezTo>
                <a:cubicBezTo>
                  <a:pt x="30" y="54"/>
                  <a:pt x="29" y="55"/>
                  <a:pt x="29" y="55"/>
                </a:cubicBezTo>
                <a:cubicBezTo>
                  <a:pt x="29" y="55"/>
                  <a:pt x="29" y="55"/>
                  <a:pt x="29" y="56"/>
                </a:cubicBezTo>
                <a:cubicBezTo>
                  <a:pt x="30" y="56"/>
                  <a:pt x="30" y="55"/>
                  <a:pt x="30" y="55"/>
                </a:cubicBezTo>
                <a:close/>
                <a:moveTo>
                  <a:pt x="75" y="23"/>
                </a:moveTo>
                <a:cubicBezTo>
                  <a:pt x="74" y="23"/>
                  <a:pt x="74" y="23"/>
                  <a:pt x="74" y="24"/>
                </a:cubicBezTo>
                <a:cubicBezTo>
                  <a:pt x="74" y="24"/>
                  <a:pt x="74" y="25"/>
                  <a:pt x="75" y="26"/>
                </a:cubicBezTo>
                <a:cubicBezTo>
                  <a:pt x="75" y="26"/>
                  <a:pt x="75" y="26"/>
                  <a:pt x="75" y="26"/>
                </a:cubicBezTo>
                <a:cubicBezTo>
                  <a:pt x="75" y="25"/>
                  <a:pt x="75" y="24"/>
                  <a:pt x="75" y="23"/>
                </a:cubicBezTo>
                <a:close/>
                <a:moveTo>
                  <a:pt x="100" y="55"/>
                </a:moveTo>
                <a:cubicBezTo>
                  <a:pt x="100" y="54"/>
                  <a:pt x="99" y="55"/>
                  <a:pt x="98" y="55"/>
                </a:cubicBezTo>
                <a:cubicBezTo>
                  <a:pt x="98" y="55"/>
                  <a:pt x="99" y="56"/>
                  <a:pt x="100" y="55"/>
                </a:cubicBezTo>
                <a:close/>
                <a:moveTo>
                  <a:pt x="34" y="61"/>
                </a:moveTo>
                <a:cubicBezTo>
                  <a:pt x="34" y="60"/>
                  <a:pt x="34" y="60"/>
                  <a:pt x="33" y="60"/>
                </a:cubicBezTo>
                <a:cubicBezTo>
                  <a:pt x="33" y="60"/>
                  <a:pt x="33" y="60"/>
                  <a:pt x="33" y="61"/>
                </a:cubicBezTo>
                <a:cubicBezTo>
                  <a:pt x="33" y="61"/>
                  <a:pt x="34" y="61"/>
                  <a:pt x="34" y="61"/>
                </a:cubicBezTo>
                <a:close/>
                <a:moveTo>
                  <a:pt x="57" y="16"/>
                </a:moveTo>
                <a:cubicBezTo>
                  <a:pt x="58" y="17"/>
                  <a:pt x="58" y="17"/>
                  <a:pt x="59" y="16"/>
                </a:cubicBezTo>
                <a:cubicBezTo>
                  <a:pt x="59" y="16"/>
                  <a:pt x="59" y="15"/>
                  <a:pt x="59" y="14"/>
                </a:cubicBezTo>
                <a:cubicBezTo>
                  <a:pt x="59" y="14"/>
                  <a:pt x="59" y="14"/>
                  <a:pt x="59" y="14"/>
                </a:cubicBezTo>
                <a:cubicBezTo>
                  <a:pt x="59" y="15"/>
                  <a:pt x="58" y="16"/>
                  <a:pt x="57" y="16"/>
                </a:cubicBezTo>
                <a:close/>
                <a:moveTo>
                  <a:pt x="48" y="85"/>
                </a:moveTo>
                <a:cubicBezTo>
                  <a:pt x="49" y="86"/>
                  <a:pt x="49" y="86"/>
                  <a:pt x="49" y="86"/>
                </a:cubicBezTo>
                <a:cubicBezTo>
                  <a:pt x="49" y="86"/>
                  <a:pt x="49" y="85"/>
                  <a:pt x="49" y="85"/>
                </a:cubicBezTo>
                <a:cubicBezTo>
                  <a:pt x="49" y="85"/>
                  <a:pt x="48" y="85"/>
                  <a:pt x="48" y="85"/>
                </a:cubicBezTo>
                <a:close/>
                <a:moveTo>
                  <a:pt x="49" y="74"/>
                </a:moveTo>
                <a:cubicBezTo>
                  <a:pt x="49" y="74"/>
                  <a:pt x="49" y="74"/>
                  <a:pt x="49" y="74"/>
                </a:cubicBezTo>
                <a:cubicBezTo>
                  <a:pt x="49" y="73"/>
                  <a:pt x="49" y="72"/>
                  <a:pt x="48" y="72"/>
                </a:cubicBezTo>
                <a:cubicBezTo>
                  <a:pt x="48" y="72"/>
                  <a:pt x="48" y="72"/>
                  <a:pt x="48" y="72"/>
                </a:cubicBezTo>
                <a:cubicBezTo>
                  <a:pt x="48" y="72"/>
                  <a:pt x="48" y="73"/>
                  <a:pt x="49" y="74"/>
                </a:cubicBezTo>
                <a:close/>
                <a:moveTo>
                  <a:pt x="84" y="84"/>
                </a:moveTo>
                <a:cubicBezTo>
                  <a:pt x="83" y="83"/>
                  <a:pt x="82" y="84"/>
                  <a:pt x="81" y="84"/>
                </a:cubicBezTo>
                <a:cubicBezTo>
                  <a:pt x="82" y="84"/>
                  <a:pt x="83" y="85"/>
                  <a:pt x="84" y="84"/>
                </a:cubicBezTo>
                <a:close/>
                <a:moveTo>
                  <a:pt x="12" y="45"/>
                </a:moveTo>
                <a:cubicBezTo>
                  <a:pt x="10" y="45"/>
                  <a:pt x="10" y="44"/>
                  <a:pt x="9" y="45"/>
                </a:cubicBezTo>
                <a:cubicBezTo>
                  <a:pt x="10" y="46"/>
                  <a:pt x="11" y="45"/>
                  <a:pt x="12" y="45"/>
                </a:cubicBezTo>
                <a:close/>
                <a:moveTo>
                  <a:pt x="67" y="17"/>
                </a:moveTo>
                <a:cubicBezTo>
                  <a:pt x="68" y="17"/>
                  <a:pt x="69" y="16"/>
                  <a:pt x="69" y="16"/>
                </a:cubicBezTo>
                <a:cubicBezTo>
                  <a:pt x="69" y="16"/>
                  <a:pt x="69" y="16"/>
                  <a:pt x="69" y="16"/>
                </a:cubicBezTo>
                <a:cubicBezTo>
                  <a:pt x="68" y="16"/>
                  <a:pt x="68" y="16"/>
                  <a:pt x="67" y="16"/>
                </a:cubicBezTo>
                <a:cubicBezTo>
                  <a:pt x="67" y="16"/>
                  <a:pt x="67" y="17"/>
                  <a:pt x="67" y="17"/>
                </a:cubicBezTo>
                <a:close/>
                <a:moveTo>
                  <a:pt x="106" y="74"/>
                </a:moveTo>
                <a:cubicBezTo>
                  <a:pt x="104" y="74"/>
                  <a:pt x="102" y="74"/>
                  <a:pt x="102" y="74"/>
                </a:cubicBezTo>
                <a:cubicBezTo>
                  <a:pt x="103" y="74"/>
                  <a:pt x="104" y="74"/>
                  <a:pt x="106" y="74"/>
                </a:cubicBezTo>
                <a:close/>
                <a:moveTo>
                  <a:pt x="34" y="57"/>
                </a:moveTo>
                <a:cubicBezTo>
                  <a:pt x="34" y="56"/>
                  <a:pt x="34" y="56"/>
                  <a:pt x="34" y="55"/>
                </a:cubicBezTo>
                <a:cubicBezTo>
                  <a:pt x="34" y="55"/>
                  <a:pt x="34" y="55"/>
                  <a:pt x="34" y="55"/>
                </a:cubicBezTo>
                <a:cubicBezTo>
                  <a:pt x="34" y="55"/>
                  <a:pt x="34" y="56"/>
                  <a:pt x="34" y="57"/>
                </a:cubicBezTo>
                <a:cubicBezTo>
                  <a:pt x="34" y="57"/>
                  <a:pt x="34" y="57"/>
                  <a:pt x="34" y="57"/>
                </a:cubicBezTo>
                <a:close/>
                <a:moveTo>
                  <a:pt x="50" y="12"/>
                </a:moveTo>
                <a:cubicBezTo>
                  <a:pt x="50" y="13"/>
                  <a:pt x="49" y="13"/>
                  <a:pt x="49" y="13"/>
                </a:cubicBezTo>
                <a:cubicBezTo>
                  <a:pt x="50" y="14"/>
                  <a:pt x="50" y="14"/>
                  <a:pt x="51" y="13"/>
                </a:cubicBezTo>
                <a:cubicBezTo>
                  <a:pt x="51" y="13"/>
                  <a:pt x="51" y="13"/>
                  <a:pt x="50" y="12"/>
                </a:cubicBezTo>
                <a:close/>
                <a:moveTo>
                  <a:pt x="38" y="79"/>
                </a:moveTo>
                <a:cubicBezTo>
                  <a:pt x="38" y="79"/>
                  <a:pt x="37" y="79"/>
                  <a:pt x="37" y="79"/>
                </a:cubicBezTo>
                <a:cubicBezTo>
                  <a:pt x="37" y="80"/>
                  <a:pt x="38" y="80"/>
                  <a:pt x="39" y="80"/>
                </a:cubicBezTo>
                <a:cubicBezTo>
                  <a:pt x="39" y="80"/>
                  <a:pt x="39" y="80"/>
                  <a:pt x="39" y="80"/>
                </a:cubicBezTo>
                <a:cubicBezTo>
                  <a:pt x="39" y="79"/>
                  <a:pt x="38" y="79"/>
                  <a:pt x="38" y="79"/>
                </a:cubicBezTo>
                <a:close/>
                <a:moveTo>
                  <a:pt x="15" y="48"/>
                </a:moveTo>
                <a:cubicBezTo>
                  <a:pt x="14" y="49"/>
                  <a:pt x="14" y="49"/>
                  <a:pt x="14" y="50"/>
                </a:cubicBezTo>
                <a:cubicBezTo>
                  <a:pt x="15" y="50"/>
                  <a:pt x="15" y="50"/>
                  <a:pt x="15" y="48"/>
                </a:cubicBezTo>
                <a:close/>
                <a:moveTo>
                  <a:pt x="79" y="69"/>
                </a:moveTo>
                <a:cubicBezTo>
                  <a:pt x="79" y="70"/>
                  <a:pt x="79" y="70"/>
                  <a:pt x="79" y="71"/>
                </a:cubicBezTo>
                <a:cubicBezTo>
                  <a:pt x="80" y="71"/>
                  <a:pt x="80" y="71"/>
                  <a:pt x="80" y="71"/>
                </a:cubicBezTo>
                <a:cubicBezTo>
                  <a:pt x="80" y="70"/>
                  <a:pt x="80" y="69"/>
                  <a:pt x="79" y="69"/>
                </a:cubicBezTo>
                <a:close/>
                <a:moveTo>
                  <a:pt x="62" y="72"/>
                </a:moveTo>
                <a:cubicBezTo>
                  <a:pt x="62" y="72"/>
                  <a:pt x="62" y="71"/>
                  <a:pt x="62" y="71"/>
                </a:cubicBezTo>
                <a:cubicBezTo>
                  <a:pt x="61" y="71"/>
                  <a:pt x="61" y="71"/>
                  <a:pt x="60" y="71"/>
                </a:cubicBezTo>
                <a:cubicBezTo>
                  <a:pt x="60" y="71"/>
                  <a:pt x="60" y="72"/>
                  <a:pt x="60" y="72"/>
                </a:cubicBezTo>
                <a:cubicBezTo>
                  <a:pt x="61" y="72"/>
                  <a:pt x="61" y="72"/>
                  <a:pt x="62" y="72"/>
                </a:cubicBezTo>
                <a:close/>
                <a:moveTo>
                  <a:pt x="74" y="64"/>
                </a:moveTo>
                <a:cubicBezTo>
                  <a:pt x="74" y="65"/>
                  <a:pt x="74" y="65"/>
                  <a:pt x="75" y="66"/>
                </a:cubicBezTo>
                <a:cubicBezTo>
                  <a:pt x="75" y="65"/>
                  <a:pt x="75" y="64"/>
                  <a:pt x="74" y="64"/>
                </a:cubicBezTo>
                <a:close/>
                <a:moveTo>
                  <a:pt x="13" y="43"/>
                </a:moveTo>
                <a:cubicBezTo>
                  <a:pt x="14" y="43"/>
                  <a:pt x="14" y="43"/>
                  <a:pt x="17" y="43"/>
                </a:cubicBezTo>
                <a:cubicBezTo>
                  <a:pt x="16" y="43"/>
                  <a:pt x="14" y="43"/>
                  <a:pt x="13" y="43"/>
                </a:cubicBezTo>
                <a:close/>
                <a:moveTo>
                  <a:pt x="62" y="110"/>
                </a:moveTo>
                <a:cubicBezTo>
                  <a:pt x="62" y="110"/>
                  <a:pt x="62" y="110"/>
                  <a:pt x="61" y="110"/>
                </a:cubicBezTo>
                <a:cubicBezTo>
                  <a:pt x="61" y="110"/>
                  <a:pt x="60" y="110"/>
                  <a:pt x="60" y="110"/>
                </a:cubicBezTo>
                <a:cubicBezTo>
                  <a:pt x="60" y="110"/>
                  <a:pt x="60" y="110"/>
                  <a:pt x="59" y="110"/>
                </a:cubicBezTo>
                <a:cubicBezTo>
                  <a:pt x="59" y="110"/>
                  <a:pt x="59" y="110"/>
                  <a:pt x="59" y="110"/>
                </a:cubicBezTo>
                <a:cubicBezTo>
                  <a:pt x="60" y="110"/>
                  <a:pt x="61" y="110"/>
                  <a:pt x="62" y="110"/>
                </a:cubicBezTo>
                <a:close/>
                <a:moveTo>
                  <a:pt x="120" y="81"/>
                </a:moveTo>
                <a:cubicBezTo>
                  <a:pt x="119" y="81"/>
                  <a:pt x="118" y="81"/>
                  <a:pt x="118" y="82"/>
                </a:cubicBezTo>
                <a:cubicBezTo>
                  <a:pt x="119" y="82"/>
                  <a:pt x="120" y="82"/>
                  <a:pt x="120" y="81"/>
                </a:cubicBezTo>
                <a:close/>
                <a:moveTo>
                  <a:pt x="64" y="64"/>
                </a:moveTo>
                <a:cubicBezTo>
                  <a:pt x="63" y="63"/>
                  <a:pt x="63" y="63"/>
                  <a:pt x="62" y="63"/>
                </a:cubicBezTo>
                <a:cubicBezTo>
                  <a:pt x="62" y="64"/>
                  <a:pt x="62" y="64"/>
                  <a:pt x="62" y="64"/>
                </a:cubicBezTo>
                <a:cubicBezTo>
                  <a:pt x="63" y="64"/>
                  <a:pt x="63" y="64"/>
                  <a:pt x="64" y="64"/>
                </a:cubicBezTo>
                <a:close/>
                <a:moveTo>
                  <a:pt x="66" y="29"/>
                </a:moveTo>
                <a:cubicBezTo>
                  <a:pt x="66" y="30"/>
                  <a:pt x="65" y="30"/>
                  <a:pt x="65" y="31"/>
                </a:cubicBezTo>
                <a:cubicBezTo>
                  <a:pt x="65" y="31"/>
                  <a:pt x="66" y="31"/>
                  <a:pt x="66" y="31"/>
                </a:cubicBezTo>
                <a:cubicBezTo>
                  <a:pt x="66" y="30"/>
                  <a:pt x="66" y="30"/>
                  <a:pt x="66" y="29"/>
                </a:cubicBezTo>
                <a:close/>
                <a:moveTo>
                  <a:pt x="32" y="65"/>
                </a:moveTo>
                <a:cubicBezTo>
                  <a:pt x="32" y="65"/>
                  <a:pt x="32" y="65"/>
                  <a:pt x="32" y="65"/>
                </a:cubicBezTo>
                <a:cubicBezTo>
                  <a:pt x="33" y="64"/>
                  <a:pt x="33" y="63"/>
                  <a:pt x="33" y="63"/>
                </a:cubicBezTo>
                <a:cubicBezTo>
                  <a:pt x="33" y="63"/>
                  <a:pt x="33" y="63"/>
                  <a:pt x="33" y="63"/>
                </a:cubicBezTo>
                <a:cubicBezTo>
                  <a:pt x="32" y="64"/>
                  <a:pt x="32" y="64"/>
                  <a:pt x="32" y="65"/>
                </a:cubicBezTo>
                <a:close/>
                <a:moveTo>
                  <a:pt x="60" y="102"/>
                </a:moveTo>
                <a:cubicBezTo>
                  <a:pt x="60" y="102"/>
                  <a:pt x="60" y="102"/>
                  <a:pt x="60" y="102"/>
                </a:cubicBezTo>
                <a:cubicBezTo>
                  <a:pt x="60" y="102"/>
                  <a:pt x="60" y="103"/>
                  <a:pt x="60" y="104"/>
                </a:cubicBezTo>
                <a:cubicBezTo>
                  <a:pt x="60" y="104"/>
                  <a:pt x="60" y="104"/>
                  <a:pt x="60" y="104"/>
                </a:cubicBezTo>
                <a:cubicBezTo>
                  <a:pt x="60" y="103"/>
                  <a:pt x="60" y="102"/>
                  <a:pt x="60" y="102"/>
                </a:cubicBezTo>
                <a:close/>
                <a:moveTo>
                  <a:pt x="62" y="35"/>
                </a:moveTo>
                <a:cubicBezTo>
                  <a:pt x="61" y="36"/>
                  <a:pt x="61" y="36"/>
                  <a:pt x="61" y="37"/>
                </a:cubicBezTo>
                <a:cubicBezTo>
                  <a:pt x="62" y="36"/>
                  <a:pt x="62" y="36"/>
                  <a:pt x="62" y="35"/>
                </a:cubicBezTo>
                <a:close/>
                <a:moveTo>
                  <a:pt x="94" y="59"/>
                </a:moveTo>
                <a:cubicBezTo>
                  <a:pt x="94" y="59"/>
                  <a:pt x="94" y="59"/>
                  <a:pt x="94" y="59"/>
                </a:cubicBezTo>
                <a:cubicBezTo>
                  <a:pt x="93" y="59"/>
                  <a:pt x="93" y="58"/>
                  <a:pt x="92" y="58"/>
                </a:cubicBezTo>
                <a:cubicBezTo>
                  <a:pt x="92" y="58"/>
                  <a:pt x="92" y="59"/>
                  <a:pt x="92" y="59"/>
                </a:cubicBezTo>
                <a:cubicBezTo>
                  <a:pt x="93" y="59"/>
                  <a:pt x="93" y="59"/>
                  <a:pt x="94" y="59"/>
                </a:cubicBezTo>
                <a:close/>
                <a:moveTo>
                  <a:pt x="35" y="67"/>
                </a:moveTo>
                <a:cubicBezTo>
                  <a:pt x="35" y="66"/>
                  <a:pt x="35" y="66"/>
                  <a:pt x="35" y="65"/>
                </a:cubicBezTo>
                <a:cubicBezTo>
                  <a:pt x="35" y="65"/>
                  <a:pt x="34" y="65"/>
                  <a:pt x="34" y="65"/>
                </a:cubicBezTo>
                <a:cubicBezTo>
                  <a:pt x="34" y="66"/>
                  <a:pt x="34" y="66"/>
                  <a:pt x="34" y="67"/>
                </a:cubicBezTo>
                <a:cubicBezTo>
                  <a:pt x="34" y="67"/>
                  <a:pt x="34" y="67"/>
                  <a:pt x="35" y="67"/>
                </a:cubicBezTo>
                <a:close/>
                <a:moveTo>
                  <a:pt x="64" y="106"/>
                </a:moveTo>
                <a:cubicBezTo>
                  <a:pt x="63" y="106"/>
                  <a:pt x="63" y="106"/>
                  <a:pt x="63" y="106"/>
                </a:cubicBezTo>
                <a:cubicBezTo>
                  <a:pt x="63" y="107"/>
                  <a:pt x="63" y="107"/>
                  <a:pt x="63" y="107"/>
                </a:cubicBezTo>
                <a:cubicBezTo>
                  <a:pt x="63" y="107"/>
                  <a:pt x="63" y="107"/>
                  <a:pt x="63" y="107"/>
                </a:cubicBezTo>
                <a:cubicBezTo>
                  <a:pt x="63" y="107"/>
                  <a:pt x="64" y="107"/>
                  <a:pt x="64" y="107"/>
                </a:cubicBezTo>
                <a:cubicBezTo>
                  <a:pt x="64" y="107"/>
                  <a:pt x="64" y="106"/>
                  <a:pt x="64" y="106"/>
                </a:cubicBezTo>
                <a:close/>
                <a:moveTo>
                  <a:pt x="55" y="21"/>
                </a:moveTo>
                <a:cubicBezTo>
                  <a:pt x="55" y="20"/>
                  <a:pt x="55" y="20"/>
                  <a:pt x="55" y="19"/>
                </a:cubicBezTo>
                <a:cubicBezTo>
                  <a:pt x="54" y="20"/>
                  <a:pt x="55" y="21"/>
                  <a:pt x="55" y="21"/>
                </a:cubicBezTo>
                <a:close/>
                <a:moveTo>
                  <a:pt x="67" y="36"/>
                </a:moveTo>
                <a:cubicBezTo>
                  <a:pt x="68" y="35"/>
                  <a:pt x="68" y="34"/>
                  <a:pt x="67" y="33"/>
                </a:cubicBezTo>
                <a:cubicBezTo>
                  <a:pt x="67" y="34"/>
                  <a:pt x="67" y="35"/>
                  <a:pt x="67" y="36"/>
                </a:cubicBezTo>
                <a:close/>
                <a:moveTo>
                  <a:pt x="53" y="84"/>
                </a:moveTo>
                <a:cubicBezTo>
                  <a:pt x="53" y="84"/>
                  <a:pt x="52" y="85"/>
                  <a:pt x="52" y="85"/>
                </a:cubicBezTo>
                <a:cubicBezTo>
                  <a:pt x="52" y="85"/>
                  <a:pt x="52" y="86"/>
                  <a:pt x="52" y="87"/>
                </a:cubicBezTo>
                <a:cubicBezTo>
                  <a:pt x="53" y="86"/>
                  <a:pt x="53" y="85"/>
                  <a:pt x="53" y="84"/>
                </a:cubicBezTo>
                <a:close/>
                <a:moveTo>
                  <a:pt x="94" y="50"/>
                </a:moveTo>
                <a:cubicBezTo>
                  <a:pt x="94" y="49"/>
                  <a:pt x="94" y="49"/>
                  <a:pt x="93" y="48"/>
                </a:cubicBezTo>
                <a:cubicBezTo>
                  <a:pt x="93" y="49"/>
                  <a:pt x="93" y="49"/>
                  <a:pt x="93" y="49"/>
                </a:cubicBezTo>
                <a:cubicBezTo>
                  <a:pt x="94" y="49"/>
                  <a:pt x="94" y="50"/>
                  <a:pt x="94" y="50"/>
                </a:cubicBezTo>
                <a:close/>
                <a:moveTo>
                  <a:pt x="78" y="73"/>
                </a:moveTo>
                <a:cubicBezTo>
                  <a:pt x="77" y="73"/>
                  <a:pt x="76" y="73"/>
                  <a:pt x="75" y="73"/>
                </a:cubicBezTo>
                <a:cubicBezTo>
                  <a:pt x="76" y="73"/>
                  <a:pt x="76" y="73"/>
                  <a:pt x="76" y="73"/>
                </a:cubicBezTo>
                <a:cubicBezTo>
                  <a:pt x="76" y="73"/>
                  <a:pt x="77" y="73"/>
                  <a:pt x="78" y="73"/>
                </a:cubicBezTo>
                <a:close/>
                <a:moveTo>
                  <a:pt x="73" y="48"/>
                </a:moveTo>
                <a:cubicBezTo>
                  <a:pt x="73" y="49"/>
                  <a:pt x="73" y="49"/>
                  <a:pt x="73" y="50"/>
                </a:cubicBezTo>
                <a:cubicBezTo>
                  <a:pt x="74" y="49"/>
                  <a:pt x="74" y="49"/>
                  <a:pt x="73" y="48"/>
                </a:cubicBezTo>
                <a:close/>
                <a:moveTo>
                  <a:pt x="73" y="115"/>
                </a:moveTo>
                <a:cubicBezTo>
                  <a:pt x="73" y="114"/>
                  <a:pt x="73" y="114"/>
                  <a:pt x="72" y="114"/>
                </a:cubicBezTo>
                <a:cubicBezTo>
                  <a:pt x="72" y="114"/>
                  <a:pt x="72" y="115"/>
                  <a:pt x="73" y="115"/>
                </a:cubicBezTo>
                <a:close/>
                <a:moveTo>
                  <a:pt x="69" y="49"/>
                </a:moveTo>
                <a:cubicBezTo>
                  <a:pt x="68" y="49"/>
                  <a:pt x="68" y="48"/>
                  <a:pt x="68" y="48"/>
                </a:cubicBezTo>
                <a:cubicBezTo>
                  <a:pt x="68" y="48"/>
                  <a:pt x="68" y="48"/>
                  <a:pt x="68" y="48"/>
                </a:cubicBezTo>
                <a:cubicBezTo>
                  <a:pt x="68" y="48"/>
                  <a:pt x="68" y="49"/>
                  <a:pt x="68" y="49"/>
                </a:cubicBezTo>
                <a:cubicBezTo>
                  <a:pt x="68" y="49"/>
                  <a:pt x="68" y="49"/>
                  <a:pt x="69" y="49"/>
                </a:cubicBezTo>
                <a:close/>
                <a:moveTo>
                  <a:pt x="80" y="43"/>
                </a:moveTo>
                <a:cubicBezTo>
                  <a:pt x="80" y="44"/>
                  <a:pt x="81" y="44"/>
                  <a:pt x="81" y="44"/>
                </a:cubicBezTo>
                <a:cubicBezTo>
                  <a:pt x="81" y="44"/>
                  <a:pt x="82" y="44"/>
                  <a:pt x="82" y="44"/>
                </a:cubicBezTo>
                <a:cubicBezTo>
                  <a:pt x="82" y="44"/>
                  <a:pt x="82" y="44"/>
                  <a:pt x="83" y="44"/>
                </a:cubicBezTo>
                <a:cubicBezTo>
                  <a:pt x="83" y="44"/>
                  <a:pt x="83" y="44"/>
                  <a:pt x="83" y="44"/>
                </a:cubicBezTo>
                <a:cubicBezTo>
                  <a:pt x="82" y="44"/>
                  <a:pt x="81" y="43"/>
                  <a:pt x="80" y="43"/>
                </a:cubicBezTo>
                <a:close/>
                <a:moveTo>
                  <a:pt x="54" y="90"/>
                </a:moveTo>
                <a:cubicBezTo>
                  <a:pt x="55" y="90"/>
                  <a:pt x="55" y="90"/>
                  <a:pt x="55" y="89"/>
                </a:cubicBezTo>
                <a:cubicBezTo>
                  <a:pt x="55" y="89"/>
                  <a:pt x="55" y="89"/>
                  <a:pt x="54" y="89"/>
                </a:cubicBezTo>
                <a:cubicBezTo>
                  <a:pt x="54" y="89"/>
                  <a:pt x="54" y="90"/>
                  <a:pt x="54" y="90"/>
                </a:cubicBezTo>
                <a:close/>
                <a:moveTo>
                  <a:pt x="74" y="36"/>
                </a:moveTo>
                <a:cubicBezTo>
                  <a:pt x="74" y="36"/>
                  <a:pt x="74" y="36"/>
                  <a:pt x="74" y="36"/>
                </a:cubicBezTo>
                <a:cubicBezTo>
                  <a:pt x="74" y="35"/>
                  <a:pt x="74" y="34"/>
                  <a:pt x="73" y="33"/>
                </a:cubicBezTo>
                <a:cubicBezTo>
                  <a:pt x="73" y="34"/>
                  <a:pt x="74" y="35"/>
                  <a:pt x="74" y="36"/>
                </a:cubicBezTo>
                <a:close/>
                <a:moveTo>
                  <a:pt x="96" y="75"/>
                </a:moveTo>
                <a:cubicBezTo>
                  <a:pt x="97" y="75"/>
                  <a:pt x="98" y="75"/>
                  <a:pt x="99" y="75"/>
                </a:cubicBezTo>
                <a:cubicBezTo>
                  <a:pt x="98" y="75"/>
                  <a:pt x="97" y="75"/>
                  <a:pt x="96" y="75"/>
                </a:cubicBezTo>
                <a:close/>
                <a:moveTo>
                  <a:pt x="19" y="64"/>
                </a:moveTo>
                <a:cubicBezTo>
                  <a:pt x="18" y="64"/>
                  <a:pt x="18" y="64"/>
                  <a:pt x="17" y="64"/>
                </a:cubicBezTo>
                <a:cubicBezTo>
                  <a:pt x="18" y="65"/>
                  <a:pt x="19" y="65"/>
                  <a:pt x="19" y="64"/>
                </a:cubicBezTo>
                <a:close/>
                <a:moveTo>
                  <a:pt x="53" y="82"/>
                </a:moveTo>
                <a:cubicBezTo>
                  <a:pt x="53" y="82"/>
                  <a:pt x="53" y="81"/>
                  <a:pt x="53" y="82"/>
                </a:cubicBezTo>
                <a:cubicBezTo>
                  <a:pt x="53" y="82"/>
                  <a:pt x="53" y="82"/>
                  <a:pt x="53" y="82"/>
                </a:cubicBezTo>
                <a:cubicBezTo>
                  <a:pt x="53" y="82"/>
                  <a:pt x="53" y="82"/>
                  <a:pt x="53" y="82"/>
                </a:cubicBezTo>
                <a:close/>
                <a:moveTo>
                  <a:pt x="94" y="55"/>
                </a:moveTo>
                <a:cubicBezTo>
                  <a:pt x="94" y="55"/>
                  <a:pt x="94" y="55"/>
                  <a:pt x="94" y="55"/>
                </a:cubicBezTo>
                <a:cubicBezTo>
                  <a:pt x="95" y="55"/>
                  <a:pt x="95" y="55"/>
                  <a:pt x="96" y="55"/>
                </a:cubicBezTo>
                <a:cubicBezTo>
                  <a:pt x="96" y="55"/>
                  <a:pt x="96" y="55"/>
                  <a:pt x="96" y="55"/>
                </a:cubicBezTo>
                <a:cubicBezTo>
                  <a:pt x="95" y="55"/>
                  <a:pt x="94" y="55"/>
                  <a:pt x="94" y="55"/>
                </a:cubicBezTo>
                <a:close/>
                <a:moveTo>
                  <a:pt x="83" y="126"/>
                </a:moveTo>
                <a:cubicBezTo>
                  <a:pt x="82" y="126"/>
                  <a:pt x="82" y="126"/>
                  <a:pt x="81" y="126"/>
                </a:cubicBezTo>
                <a:cubicBezTo>
                  <a:pt x="82" y="126"/>
                  <a:pt x="83" y="126"/>
                  <a:pt x="83" y="126"/>
                </a:cubicBezTo>
                <a:close/>
                <a:moveTo>
                  <a:pt x="56" y="87"/>
                </a:moveTo>
                <a:cubicBezTo>
                  <a:pt x="55" y="86"/>
                  <a:pt x="55" y="86"/>
                  <a:pt x="55" y="85"/>
                </a:cubicBezTo>
                <a:cubicBezTo>
                  <a:pt x="55" y="85"/>
                  <a:pt x="55" y="85"/>
                  <a:pt x="55" y="85"/>
                </a:cubicBezTo>
                <a:cubicBezTo>
                  <a:pt x="55" y="86"/>
                  <a:pt x="55" y="86"/>
                  <a:pt x="55" y="87"/>
                </a:cubicBezTo>
                <a:cubicBezTo>
                  <a:pt x="55" y="87"/>
                  <a:pt x="55" y="87"/>
                  <a:pt x="56" y="87"/>
                </a:cubicBezTo>
                <a:close/>
                <a:moveTo>
                  <a:pt x="76" y="15"/>
                </a:moveTo>
                <a:cubicBezTo>
                  <a:pt x="76" y="15"/>
                  <a:pt x="75" y="16"/>
                  <a:pt x="75" y="16"/>
                </a:cubicBezTo>
                <a:cubicBezTo>
                  <a:pt x="75" y="16"/>
                  <a:pt x="75" y="16"/>
                  <a:pt x="76" y="17"/>
                </a:cubicBezTo>
                <a:cubicBezTo>
                  <a:pt x="76" y="16"/>
                  <a:pt x="76" y="16"/>
                  <a:pt x="76" y="15"/>
                </a:cubicBezTo>
                <a:close/>
                <a:moveTo>
                  <a:pt x="31" y="80"/>
                </a:moveTo>
                <a:cubicBezTo>
                  <a:pt x="31" y="80"/>
                  <a:pt x="32" y="80"/>
                  <a:pt x="33" y="80"/>
                </a:cubicBezTo>
                <a:cubicBezTo>
                  <a:pt x="32" y="80"/>
                  <a:pt x="31" y="80"/>
                  <a:pt x="31" y="80"/>
                </a:cubicBezTo>
                <a:close/>
                <a:moveTo>
                  <a:pt x="107" y="69"/>
                </a:moveTo>
                <a:cubicBezTo>
                  <a:pt x="106" y="69"/>
                  <a:pt x="106" y="70"/>
                  <a:pt x="106" y="70"/>
                </a:cubicBezTo>
                <a:cubicBezTo>
                  <a:pt x="106" y="70"/>
                  <a:pt x="107" y="70"/>
                  <a:pt x="107" y="70"/>
                </a:cubicBezTo>
                <a:cubicBezTo>
                  <a:pt x="107" y="70"/>
                  <a:pt x="107" y="70"/>
                  <a:pt x="107" y="69"/>
                </a:cubicBezTo>
                <a:close/>
                <a:moveTo>
                  <a:pt x="105" y="54"/>
                </a:moveTo>
                <a:cubicBezTo>
                  <a:pt x="105" y="55"/>
                  <a:pt x="105" y="56"/>
                  <a:pt x="105" y="56"/>
                </a:cubicBezTo>
                <a:cubicBezTo>
                  <a:pt x="105" y="56"/>
                  <a:pt x="105" y="55"/>
                  <a:pt x="105" y="54"/>
                </a:cubicBezTo>
                <a:close/>
                <a:moveTo>
                  <a:pt x="66" y="96"/>
                </a:moveTo>
                <a:cubicBezTo>
                  <a:pt x="66" y="95"/>
                  <a:pt x="66" y="95"/>
                  <a:pt x="66" y="94"/>
                </a:cubicBezTo>
                <a:cubicBezTo>
                  <a:pt x="66" y="95"/>
                  <a:pt x="66" y="95"/>
                  <a:pt x="66" y="96"/>
                </a:cubicBezTo>
                <a:close/>
                <a:moveTo>
                  <a:pt x="79" y="58"/>
                </a:moveTo>
                <a:cubicBezTo>
                  <a:pt x="79" y="58"/>
                  <a:pt x="79" y="58"/>
                  <a:pt x="79" y="58"/>
                </a:cubicBezTo>
                <a:cubicBezTo>
                  <a:pt x="79" y="58"/>
                  <a:pt x="79" y="59"/>
                  <a:pt x="79" y="59"/>
                </a:cubicBezTo>
                <a:cubicBezTo>
                  <a:pt x="79" y="59"/>
                  <a:pt x="79" y="59"/>
                  <a:pt x="79" y="59"/>
                </a:cubicBezTo>
                <a:cubicBezTo>
                  <a:pt x="79" y="59"/>
                  <a:pt x="79" y="59"/>
                  <a:pt x="79" y="59"/>
                </a:cubicBezTo>
                <a:cubicBezTo>
                  <a:pt x="79" y="59"/>
                  <a:pt x="79" y="58"/>
                  <a:pt x="79" y="58"/>
                </a:cubicBezTo>
                <a:close/>
                <a:moveTo>
                  <a:pt x="28" y="48"/>
                </a:moveTo>
                <a:cubicBezTo>
                  <a:pt x="28" y="48"/>
                  <a:pt x="28" y="48"/>
                  <a:pt x="28" y="48"/>
                </a:cubicBezTo>
                <a:cubicBezTo>
                  <a:pt x="29" y="48"/>
                  <a:pt x="29" y="48"/>
                  <a:pt x="30" y="48"/>
                </a:cubicBezTo>
                <a:cubicBezTo>
                  <a:pt x="30" y="48"/>
                  <a:pt x="30" y="48"/>
                  <a:pt x="30" y="48"/>
                </a:cubicBezTo>
                <a:cubicBezTo>
                  <a:pt x="29" y="48"/>
                  <a:pt x="29" y="48"/>
                  <a:pt x="28" y="48"/>
                </a:cubicBezTo>
                <a:close/>
                <a:moveTo>
                  <a:pt x="74" y="108"/>
                </a:moveTo>
                <a:cubicBezTo>
                  <a:pt x="74" y="108"/>
                  <a:pt x="74" y="108"/>
                  <a:pt x="74" y="109"/>
                </a:cubicBezTo>
                <a:cubicBezTo>
                  <a:pt x="74" y="108"/>
                  <a:pt x="74" y="108"/>
                  <a:pt x="74" y="108"/>
                </a:cubicBezTo>
                <a:close/>
                <a:moveTo>
                  <a:pt x="77" y="62"/>
                </a:moveTo>
                <a:cubicBezTo>
                  <a:pt x="76" y="61"/>
                  <a:pt x="76" y="61"/>
                  <a:pt x="76" y="62"/>
                </a:cubicBezTo>
                <a:cubicBezTo>
                  <a:pt x="76" y="62"/>
                  <a:pt x="76" y="62"/>
                  <a:pt x="77" y="62"/>
                </a:cubicBezTo>
                <a:close/>
                <a:moveTo>
                  <a:pt x="106" y="61"/>
                </a:moveTo>
                <a:cubicBezTo>
                  <a:pt x="106" y="60"/>
                  <a:pt x="106" y="60"/>
                  <a:pt x="105" y="61"/>
                </a:cubicBezTo>
                <a:cubicBezTo>
                  <a:pt x="105" y="61"/>
                  <a:pt x="106" y="61"/>
                  <a:pt x="106" y="61"/>
                </a:cubicBezTo>
                <a:close/>
                <a:moveTo>
                  <a:pt x="80" y="62"/>
                </a:moveTo>
                <a:cubicBezTo>
                  <a:pt x="79" y="61"/>
                  <a:pt x="79" y="61"/>
                  <a:pt x="79" y="61"/>
                </a:cubicBezTo>
                <a:cubicBezTo>
                  <a:pt x="79" y="61"/>
                  <a:pt x="79" y="61"/>
                  <a:pt x="79" y="62"/>
                </a:cubicBezTo>
                <a:cubicBezTo>
                  <a:pt x="79" y="62"/>
                  <a:pt x="79" y="62"/>
                  <a:pt x="79" y="62"/>
                </a:cubicBezTo>
                <a:cubicBezTo>
                  <a:pt x="79" y="62"/>
                  <a:pt x="79" y="62"/>
                  <a:pt x="80" y="62"/>
                </a:cubicBezTo>
                <a:close/>
                <a:moveTo>
                  <a:pt x="108" y="64"/>
                </a:moveTo>
                <a:cubicBezTo>
                  <a:pt x="108" y="65"/>
                  <a:pt x="108" y="65"/>
                  <a:pt x="109" y="66"/>
                </a:cubicBezTo>
                <a:cubicBezTo>
                  <a:pt x="109" y="65"/>
                  <a:pt x="109" y="65"/>
                  <a:pt x="108" y="64"/>
                </a:cubicBezTo>
                <a:close/>
                <a:moveTo>
                  <a:pt x="44" y="19"/>
                </a:moveTo>
                <a:cubicBezTo>
                  <a:pt x="44" y="19"/>
                  <a:pt x="44" y="19"/>
                  <a:pt x="45" y="19"/>
                </a:cubicBezTo>
                <a:cubicBezTo>
                  <a:pt x="45" y="19"/>
                  <a:pt x="45" y="18"/>
                  <a:pt x="45" y="18"/>
                </a:cubicBezTo>
                <a:cubicBezTo>
                  <a:pt x="45" y="18"/>
                  <a:pt x="44" y="19"/>
                  <a:pt x="44" y="19"/>
                </a:cubicBezTo>
                <a:close/>
                <a:moveTo>
                  <a:pt x="94" y="52"/>
                </a:moveTo>
                <a:cubicBezTo>
                  <a:pt x="94" y="52"/>
                  <a:pt x="94" y="52"/>
                  <a:pt x="94" y="52"/>
                </a:cubicBezTo>
                <a:cubicBezTo>
                  <a:pt x="93" y="52"/>
                  <a:pt x="93" y="51"/>
                  <a:pt x="93" y="51"/>
                </a:cubicBezTo>
                <a:cubicBezTo>
                  <a:pt x="93" y="52"/>
                  <a:pt x="93" y="52"/>
                  <a:pt x="94" y="52"/>
                </a:cubicBezTo>
                <a:close/>
                <a:moveTo>
                  <a:pt x="53" y="72"/>
                </a:moveTo>
                <a:cubicBezTo>
                  <a:pt x="53" y="72"/>
                  <a:pt x="53" y="72"/>
                  <a:pt x="53" y="71"/>
                </a:cubicBezTo>
                <a:cubicBezTo>
                  <a:pt x="53" y="71"/>
                  <a:pt x="53" y="72"/>
                  <a:pt x="53" y="72"/>
                </a:cubicBezTo>
                <a:close/>
                <a:moveTo>
                  <a:pt x="82" y="46"/>
                </a:moveTo>
                <a:cubicBezTo>
                  <a:pt x="83" y="46"/>
                  <a:pt x="83" y="46"/>
                  <a:pt x="83" y="46"/>
                </a:cubicBezTo>
                <a:cubicBezTo>
                  <a:pt x="83" y="46"/>
                  <a:pt x="83" y="46"/>
                  <a:pt x="82" y="46"/>
                </a:cubicBezTo>
                <a:close/>
                <a:moveTo>
                  <a:pt x="77" y="29"/>
                </a:moveTo>
                <a:cubicBezTo>
                  <a:pt x="77" y="28"/>
                  <a:pt x="77" y="28"/>
                  <a:pt x="76" y="28"/>
                </a:cubicBezTo>
                <a:cubicBezTo>
                  <a:pt x="77" y="28"/>
                  <a:pt x="77" y="28"/>
                  <a:pt x="77" y="29"/>
                </a:cubicBezTo>
                <a:close/>
                <a:moveTo>
                  <a:pt x="96" y="57"/>
                </a:moveTo>
                <a:cubicBezTo>
                  <a:pt x="96" y="57"/>
                  <a:pt x="96" y="57"/>
                  <a:pt x="96" y="57"/>
                </a:cubicBezTo>
                <a:cubicBezTo>
                  <a:pt x="96" y="58"/>
                  <a:pt x="96" y="58"/>
                  <a:pt x="97" y="58"/>
                </a:cubicBezTo>
                <a:cubicBezTo>
                  <a:pt x="97" y="57"/>
                  <a:pt x="96" y="57"/>
                  <a:pt x="96" y="57"/>
                </a:cubicBezTo>
                <a:close/>
                <a:moveTo>
                  <a:pt x="75" y="53"/>
                </a:moveTo>
                <a:cubicBezTo>
                  <a:pt x="75" y="53"/>
                  <a:pt x="75" y="53"/>
                  <a:pt x="75" y="53"/>
                </a:cubicBezTo>
                <a:cubicBezTo>
                  <a:pt x="76" y="53"/>
                  <a:pt x="76" y="53"/>
                  <a:pt x="77" y="53"/>
                </a:cubicBezTo>
                <a:cubicBezTo>
                  <a:pt x="77" y="53"/>
                  <a:pt x="77" y="53"/>
                  <a:pt x="77" y="53"/>
                </a:cubicBezTo>
                <a:cubicBezTo>
                  <a:pt x="76" y="53"/>
                  <a:pt x="76" y="53"/>
                  <a:pt x="75" y="53"/>
                </a:cubicBezTo>
                <a:close/>
                <a:moveTo>
                  <a:pt x="15" y="53"/>
                </a:moveTo>
                <a:cubicBezTo>
                  <a:pt x="16" y="53"/>
                  <a:pt x="16" y="53"/>
                  <a:pt x="16" y="53"/>
                </a:cubicBezTo>
                <a:cubicBezTo>
                  <a:pt x="16" y="53"/>
                  <a:pt x="16" y="53"/>
                  <a:pt x="16" y="53"/>
                </a:cubicBezTo>
                <a:cubicBezTo>
                  <a:pt x="16" y="53"/>
                  <a:pt x="16" y="53"/>
                  <a:pt x="15" y="53"/>
                </a:cubicBezTo>
                <a:close/>
                <a:moveTo>
                  <a:pt x="56" y="61"/>
                </a:moveTo>
                <a:cubicBezTo>
                  <a:pt x="56" y="62"/>
                  <a:pt x="56" y="62"/>
                  <a:pt x="56" y="62"/>
                </a:cubicBezTo>
                <a:cubicBezTo>
                  <a:pt x="56" y="61"/>
                  <a:pt x="56" y="61"/>
                  <a:pt x="56" y="61"/>
                </a:cubicBezTo>
                <a:close/>
                <a:moveTo>
                  <a:pt x="107" y="76"/>
                </a:moveTo>
                <a:cubicBezTo>
                  <a:pt x="107" y="76"/>
                  <a:pt x="107" y="76"/>
                  <a:pt x="108" y="76"/>
                </a:cubicBezTo>
                <a:cubicBezTo>
                  <a:pt x="107" y="75"/>
                  <a:pt x="107" y="75"/>
                  <a:pt x="107" y="76"/>
                </a:cubicBezTo>
                <a:close/>
                <a:moveTo>
                  <a:pt x="52" y="102"/>
                </a:moveTo>
                <a:cubicBezTo>
                  <a:pt x="52" y="102"/>
                  <a:pt x="52" y="102"/>
                  <a:pt x="52" y="102"/>
                </a:cubicBezTo>
                <a:cubicBezTo>
                  <a:pt x="52" y="102"/>
                  <a:pt x="52" y="102"/>
                  <a:pt x="52" y="103"/>
                </a:cubicBezTo>
                <a:cubicBezTo>
                  <a:pt x="52" y="103"/>
                  <a:pt x="52" y="103"/>
                  <a:pt x="52" y="103"/>
                </a:cubicBezTo>
                <a:cubicBezTo>
                  <a:pt x="52" y="102"/>
                  <a:pt x="52" y="102"/>
                  <a:pt x="52" y="102"/>
                </a:cubicBezTo>
                <a:close/>
                <a:moveTo>
                  <a:pt x="60" y="41"/>
                </a:moveTo>
                <a:cubicBezTo>
                  <a:pt x="60" y="41"/>
                  <a:pt x="60" y="42"/>
                  <a:pt x="60" y="42"/>
                </a:cubicBezTo>
                <a:cubicBezTo>
                  <a:pt x="60" y="42"/>
                  <a:pt x="60" y="42"/>
                  <a:pt x="60" y="42"/>
                </a:cubicBezTo>
                <a:cubicBezTo>
                  <a:pt x="60" y="42"/>
                  <a:pt x="60" y="42"/>
                  <a:pt x="60" y="41"/>
                </a:cubicBezTo>
                <a:close/>
                <a:moveTo>
                  <a:pt x="109" y="57"/>
                </a:moveTo>
                <a:cubicBezTo>
                  <a:pt x="108" y="57"/>
                  <a:pt x="108" y="57"/>
                  <a:pt x="109" y="58"/>
                </a:cubicBezTo>
                <a:cubicBezTo>
                  <a:pt x="109" y="57"/>
                  <a:pt x="109" y="57"/>
                  <a:pt x="109" y="57"/>
                </a:cubicBezTo>
                <a:close/>
                <a:moveTo>
                  <a:pt x="21" y="65"/>
                </a:moveTo>
                <a:cubicBezTo>
                  <a:pt x="21" y="65"/>
                  <a:pt x="21" y="65"/>
                  <a:pt x="21" y="64"/>
                </a:cubicBezTo>
                <a:cubicBezTo>
                  <a:pt x="21" y="65"/>
                  <a:pt x="21" y="65"/>
                  <a:pt x="21" y="65"/>
                </a:cubicBezTo>
                <a:close/>
                <a:moveTo>
                  <a:pt x="57" y="69"/>
                </a:moveTo>
                <a:cubicBezTo>
                  <a:pt x="57" y="69"/>
                  <a:pt x="57" y="70"/>
                  <a:pt x="57" y="70"/>
                </a:cubicBezTo>
                <a:cubicBezTo>
                  <a:pt x="57" y="70"/>
                  <a:pt x="57" y="70"/>
                  <a:pt x="57" y="70"/>
                </a:cubicBezTo>
                <a:cubicBezTo>
                  <a:pt x="57" y="70"/>
                  <a:pt x="57" y="70"/>
                  <a:pt x="57" y="70"/>
                </a:cubicBezTo>
                <a:cubicBezTo>
                  <a:pt x="57" y="70"/>
                  <a:pt x="57" y="70"/>
                  <a:pt x="57" y="69"/>
                </a:cubicBezTo>
                <a:close/>
                <a:moveTo>
                  <a:pt x="93" y="70"/>
                </a:moveTo>
                <a:cubicBezTo>
                  <a:pt x="93" y="70"/>
                  <a:pt x="93" y="70"/>
                  <a:pt x="93" y="70"/>
                </a:cubicBezTo>
                <a:cubicBezTo>
                  <a:pt x="92" y="70"/>
                  <a:pt x="92" y="70"/>
                  <a:pt x="92" y="70"/>
                </a:cubicBezTo>
                <a:cubicBezTo>
                  <a:pt x="92" y="70"/>
                  <a:pt x="92" y="70"/>
                  <a:pt x="92" y="70"/>
                </a:cubicBezTo>
                <a:cubicBezTo>
                  <a:pt x="92" y="70"/>
                  <a:pt x="92" y="70"/>
                  <a:pt x="92" y="70"/>
                </a:cubicBezTo>
                <a:cubicBezTo>
                  <a:pt x="92" y="70"/>
                  <a:pt x="93" y="70"/>
                  <a:pt x="93" y="70"/>
                </a:cubicBezTo>
                <a:close/>
                <a:moveTo>
                  <a:pt x="83" y="57"/>
                </a:moveTo>
                <a:cubicBezTo>
                  <a:pt x="82" y="57"/>
                  <a:pt x="82" y="57"/>
                  <a:pt x="82" y="57"/>
                </a:cubicBezTo>
                <a:cubicBezTo>
                  <a:pt x="82" y="57"/>
                  <a:pt x="82" y="57"/>
                  <a:pt x="82" y="57"/>
                </a:cubicBezTo>
                <a:cubicBezTo>
                  <a:pt x="82" y="57"/>
                  <a:pt x="82" y="57"/>
                  <a:pt x="82" y="57"/>
                </a:cubicBezTo>
                <a:cubicBezTo>
                  <a:pt x="82" y="57"/>
                  <a:pt x="82" y="57"/>
                  <a:pt x="83" y="57"/>
                </a:cubicBezTo>
                <a:close/>
                <a:moveTo>
                  <a:pt x="69" y="55"/>
                </a:moveTo>
                <a:cubicBezTo>
                  <a:pt x="69" y="55"/>
                  <a:pt x="69" y="55"/>
                  <a:pt x="69" y="55"/>
                </a:cubicBezTo>
                <a:cubicBezTo>
                  <a:pt x="69" y="55"/>
                  <a:pt x="69" y="55"/>
                  <a:pt x="69" y="56"/>
                </a:cubicBezTo>
                <a:cubicBezTo>
                  <a:pt x="69" y="56"/>
                  <a:pt x="69" y="56"/>
                  <a:pt x="69" y="56"/>
                </a:cubicBezTo>
                <a:cubicBezTo>
                  <a:pt x="69" y="55"/>
                  <a:pt x="69" y="55"/>
                  <a:pt x="69" y="55"/>
                </a:cubicBezTo>
                <a:close/>
                <a:moveTo>
                  <a:pt x="84" y="70"/>
                </a:moveTo>
                <a:cubicBezTo>
                  <a:pt x="84" y="71"/>
                  <a:pt x="84" y="71"/>
                  <a:pt x="84" y="71"/>
                </a:cubicBezTo>
                <a:cubicBezTo>
                  <a:pt x="84" y="71"/>
                  <a:pt x="85" y="71"/>
                  <a:pt x="85" y="71"/>
                </a:cubicBezTo>
                <a:cubicBezTo>
                  <a:pt x="85" y="71"/>
                  <a:pt x="85" y="71"/>
                  <a:pt x="85" y="71"/>
                </a:cubicBezTo>
                <a:cubicBezTo>
                  <a:pt x="85" y="71"/>
                  <a:pt x="84" y="71"/>
                  <a:pt x="84" y="70"/>
                </a:cubicBezTo>
                <a:close/>
                <a:moveTo>
                  <a:pt x="39" y="60"/>
                </a:moveTo>
                <a:cubicBezTo>
                  <a:pt x="39" y="60"/>
                  <a:pt x="39" y="60"/>
                  <a:pt x="39" y="60"/>
                </a:cubicBezTo>
                <a:cubicBezTo>
                  <a:pt x="39" y="60"/>
                  <a:pt x="40" y="60"/>
                  <a:pt x="40" y="60"/>
                </a:cubicBezTo>
                <a:cubicBezTo>
                  <a:pt x="40" y="60"/>
                  <a:pt x="40" y="60"/>
                  <a:pt x="40" y="60"/>
                </a:cubicBezTo>
                <a:cubicBezTo>
                  <a:pt x="40" y="60"/>
                  <a:pt x="39" y="60"/>
                  <a:pt x="39" y="60"/>
                </a:cubicBezTo>
                <a:close/>
                <a:moveTo>
                  <a:pt x="54" y="30"/>
                </a:moveTo>
                <a:cubicBezTo>
                  <a:pt x="54" y="30"/>
                  <a:pt x="54" y="30"/>
                  <a:pt x="54" y="30"/>
                </a:cubicBezTo>
                <a:cubicBezTo>
                  <a:pt x="54" y="30"/>
                  <a:pt x="54" y="30"/>
                  <a:pt x="54" y="29"/>
                </a:cubicBezTo>
                <a:cubicBezTo>
                  <a:pt x="54" y="29"/>
                  <a:pt x="54" y="29"/>
                  <a:pt x="54" y="29"/>
                </a:cubicBezTo>
                <a:cubicBezTo>
                  <a:pt x="54" y="30"/>
                  <a:pt x="54" y="30"/>
                  <a:pt x="54" y="30"/>
                </a:cubicBezTo>
                <a:close/>
                <a:moveTo>
                  <a:pt x="21" y="52"/>
                </a:moveTo>
                <a:cubicBezTo>
                  <a:pt x="21" y="52"/>
                  <a:pt x="21" y="52"/>
                  <a:pt x="21" y="52"/>
                </a:cubicBezTo>
                <a:cubicBezTo>
                  <a:pt x="21" y="52"/>
                  <a:pt x="21" y="52"/>
                  <a:pt x="21" y="52"/>
                </a:cubicBezTo>
                <a:cubicBezTo>
                  <a:pt x="21" y="52"/>
                  <a:pt x="21" y="52"/>
                  <a:pt x="21" y="52"/>
                </a:cubicBezTo>
                <a:cubicBezTo>
                  <a:pt x="21" y="52"/>
                  <a:pt x="21" y="52"/>
                  <a:pt x="21" y="5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31" name="Freeform 49"/>
          <p:cNvSpPr>
            <a:spLocks noEditPoints="1"/>
          </p:cNvSpPr>
          <p:nvPr/>
        </p:nvSpPr>
        <p:spPr bwMode="auto">
          <a:xfrm>
            <a:off x="4740678" y="2497972"/>
            <a:ext cx="25709" cy="28566"/>
          </a:xfrm>
          <a:custGeom>
            <a:gdLst>
              <a:gd fmla="*/ 9 w 10" name="T0"/>
              <a:gd fmla="*/ 2 h 11" name="T1"/>
              <a:gd fmla="*/ 9 w 10" name="T2"/>
              <a:gd fmla="*/ 2 h 11" name="T3"/>
              <a:gd fmla="*/ 10 w 10" name="T4"/>
              <a:gd fmla="*/ 6 h 11" name="T5"/>
              <a:gd fmla="*/ 10 w 10" name="T6"/>
              <a:gd fmla="*/ 8 h 11" name="T7"/>
              <a:gd fmla="*/ 7 w 10" name="T8"/>
              <a:gd fmla="*/ 11 h 11" name="T9"/>
              <a:gd fmla="*/ 6 w 10" name="T10"/>
              <a:gd fmla="*/ 11 h 11" name="T11"/>
              <a:gd fmla="*/ 2 w 10" name="T12"/>
              <a:gd fmla="*/ 11 h 11" name="T13"/>
              <a:gd fmla="*/ 0 w 10" name="T14"/>
              <a:gd fmla="*/ 7 h 11" name="T15"/>
              <a:gd fmla="*/ 2 w 10" name="T16"/>
              <a:gd fmla="*/ 4 h 11" name="T17"/>
              <a:gd fmla="*/ 3 w 10" name="T18"/>
              <a:gd fmla="*/ 1 h 11" name="T19"/>
              <a:gd fmla="*/ 4 w 10" name="T20"/>
              <a:gd fmla="*/ 0 h 11" name="T21"/>
              <a:gd fmla="*/ 6 w 10" name="T22"/>
              <a:gd fmla="*/ 1 h 11" name="T23"/>
              <a:gd fmla="*/ 7 w 10" name="T24"/>
              <a:gd fmla="*/ 2 h 11" name="T25"/>
              <a:gd fmla="*/ 9 w 10" name="T26"/>
              <a:gd fmla="*/ 2 h 11" name="T27"/>
              <a:gd fmla="*/ 8 w 10" name="T28"/>
              <a:gd fmla="*/ 5 h 11" name="T29"/>
              <a:gd fmla="*/ 8 w 10" name="T30"/>
              <a:gd fmla="*/ 4 h 11" name="T31"/>
              <a:gd fmla="*/ 5 w 10" name="T32"/>
              <a:gd fmla="*/ 4 h 11" name="T33"/>
              <a:gd fmla="*/ 3 w 10" name="T34"/>
              <a:gd fmla="*/ 6 h 11" name="T35"/>
              <a:gd fmla="*/ 4 w 10" name="T36"/>
              <a:gd fmla="*/ 8 h 11" name="T37"/>
              <a:gd fmla="*/ 5 w 10" name="T38"/>
              <a:gd fmla="*/ 8 h 11" name="T39"/>
              <a:gd fmla="*/ 8 w 10" name="T40"/>
              <a:gd fmla="*/ 5 h 1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1" w="10">
                <a:moveTo>
                  <a:pt x="9" y="2"/>
                </a:moveTo>
                <a:cubicBezTo>
                  <a:pt x="9" y="2"/>
                  <a:pt x="9" y="2"/>
                  <a:pt x="9" y="2"/>
                </a:cubicBezTo>
                <a:cubicBezTo>
                  <a:pt x="10" y="3"/>
                  <a:pt x="10" y="5"/>
                  <a:pt x="10" y="6"/>
                </a:cubicBezTo>
                <a:cubicBezTo>
                  <a:pt x="10" y="7"/>
                  <a:pt x="10" y="7"/>
                  <a:pt x="10" y="8"/>
                </a:cubicBezTo>
                <a:cubicBezTo>
                  <a:pt x="9" y="9"/>
                  <a:pt x="8" y="10"/>
                  <a:pt x="7" y="11"/>
                </a:cubicBezTo>
                <a:cubicBezTo>
                  <a:pt x="6" y="11"/>
                  <a:pt x="6" y="11"/>
                  <a:pt x="6" y="11"/>
                </a:cubicBezTo>
                <a:cubicBezTo>
                  <a:pt x="5" y="11"/>
                  <a:pt x="4" y="11"/>
                  <a:pt x="2" y="11"/>
                </a:cubicBezTo>
                <a:cubicBezTo>
                  <a:pt x="0" y="11"/>
                  <a:pt x="0" y="9"/>
                  <a:pt x="0" y="7"/>
                </a:cubicBezTo>
                <a:cubicBezTo>
                  <a:pt x="0" y="6"/>
                  <a:pt x="1" y="5"/>
                  <a:pt x="2" y="4"/>
                </a:cubicBezTo>
                <a:cubicBezTo>
                  <a:pt x="2" y="3"/>
                  <a:pt x="3" y="2"/>
                  <a:pt x="3" y="1"/>
                </a:cubicBezTo>
                <a:cubicBezTo>
                  <a:pt x="3" y="1"/>
                  <a:pt x="3" y="0"/>
                  <a:pt x="4" y="0"/>
                </a:cubicBezTo>
                <a:cubicBezTo>
                  <a:pt x="4" y="0"/>
                  <a:pt x="6" y="0"/>
                  <a:pt x="6" y="1"/>
                </a:cubicBezTo>
                <a:cubicBezTo>
                  <a:pt x="7" y="1"/>
                  <a:pt x="7" y="2"/>
                  <a:pt x="7" y="2"/>
                </a:cubicBezTo>
                <a:cubicBezTo>
                  <a:pt x="8" y="2"/>
                  <a:pt x="9" y="2"/>
                  <a:pt x="9" y="2"/>
                </a:cubicBezTo>
                <a:close/>
                <a:moveTo>
                  <a:pt x="8" y="5"/>
                </a:moveTo>
                <a:cubicBezTo>
                  <a:pt x="8" y="5"/>
                  <a:pt x="8" y="4"/>
                  <a:pt x="8" y="4"/>
                </a:cubicBezTo>
                <a:cubicBezTo>
                  <a:pt x="7" y="4"/>
                  <a:pt x="6" y="3"/>
                  <a:pt x="5" y="4"/>
                </a:cubicBezTo>
                <a:cubicBezTo>
                  <a:pt x="4" y="4"/>
                  <a:pt x="3" y="5"/>
                  <a:pt x="3" y="6"/>
                </a:cubicBezTo>
                <a:cubicBezTo>
                  <a:pt x="3" y="7"/>
                  <a:pt x="3" y="8"/>
                  <a:pt x="4" y="8"/>
                </a:cubicBezTo>
                <a:cubicBezTo>
                  <a:pt x="5" y="8"/>
                  <a:pt x="5" y="8"/>
                  <a:pt x="5" y="8"/>
                </a:cubicBezTo>
                <a:cubicBezTo>
                  <a:pt x="6" y="7"/>
                  <a:pt x="6" y="5"/>
                  <a:pt x="8"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32" name="Freeform 50"/>
          <p:cNvSpPr>
            <a:spLocks noEditPoints="1"/>
          </p:cNvSpPr>
          <p:nvPr/>
        </p:nvSpPr>
        <p:spPr bwMode="auto">
          <a:xfrm>
            <a:off x="1507049" y="3222111"/>
            <a:ext cx="499899" cy="472762"/>
          </a:xfrm>
          <a:custGeom>
            <a:gdLst>
              <a:gd fmla="*/ 110 w 192" name="T0"/>
              <a:gd fmla="*/ 72 h 182" name="T1"/>
              <a:gd fmla="*/ 191 w 192" name="T2"/>
              <a:gd fmla="*/ 61 h 182" name="T3"/>
              <a:gd fmla="*/ 46 w 192" name="T4"/>
              <a:gd fmla="*/ 95 h 182" name="T5"/>
              <a:gd fmla="*/ 86 w 192" name="T6"/>
              <a:gd fmla="*/ 0 h 182" name="T7"/>
              <a:gd fmla="*/ 121 w 192" name="T8"/>
              <a:gd fmla="*/ 32 h 182" name="T9"/>
              <a:gd fmla="*/ 50 w 192" name="T10"/>
              <a:gd fmla="*/ 113 h 182" name="T11"/>
              <a:gd fmla="*/ 152 w 192" name="T12"/>
              <a:gd fmla="*/ 56 h 182" name="T13"/>
              <a:gd fmla="*/ 94 w 192" name="T14"/>
              <a:gd fmla="*/ 103 h 182" name="T15"/>
              <a:gd fmla="*/ 87 w 192" name="T16"/>
              <a:gd fmla="*/ 40 h 182" name="T17"/>
              <a:gd fmla="*/ 179 w 192" name="T18"/>
              <a:gd fmla="*/ 94 h 182" name="T19"/>
              <a:gd fmla="*/ 116 w 192" name="T20"/>
              <a:gd fmla="*/ 166 h 182" name="T21"/>
              <a:gd fmla="*/ 130 w 192" name="T22"/>
              <a:gd fmla="*/ 167 h 182" name="T23"/>
              <a:gd fmla="*/ 57 w 192" name="T24"/>
              <a:gd fmla="*/ 132 h 182" name="T25"/>
              <a:gd fmla="*/ 39 w 192" name="T26"/>
              <a:gd fmla="*/ 43 h 182" name="T27"/>
              <a:gd fmla="*/ 77 w 192" name="T28"/>
              <a:gd fmla="*/ 33 h 182" name="T29"/>
              <a:gd fmla="*/ 163 w 192" name="T30"/>
              <a:gd fmla="*/ 11 h 182" name="T31"/>
              <a:gd fmla="*/ 48 w 192" name="T32"/>
              <a:gd fmla="*/ 42 h 182" name="T33"/>
              <a:gd fmla="*/ 85 w 192" name="T34"/>
              <a:gd fmla="*/ 128 h 182" name="T35"/>
              <a:gd fmla="*/ 25 w 192" name="T36"/>
              <a:gd fmla="*/ 141 h 182" name="T37"/>
              <a:gd fmla="*/ 93 w 192" name="T38"/>
              <a:gd fmla="*/ 12 h 182" name="T39"/>
              <a:gd fmla="*/ 92 w 192" name="T40"/>
              <a:gd fmla="*/ 163 h 182" name="T41"/>
              <a:gd fmla="*/ 127 w 192" name="T42"/>
              <a:gd fmla="*/ 128 h 182" name="T43"/>
              <a:gd fmla="*/ 23 w 192" name="T44"/>
              <a:gd fmla="*/ 49 h 182" name="T45"/>
              <a:gd fmla="*/ 50 w 192" name="T46"/>
              <a:gd fmla="*/ 30 h 182" name="T47"/>
              <a:gd fmla="*/ 188 w 192" name="T48"/>
              <a:gd fmla="*/ 97 h 182" name="T49"/>
              <a:gd fmla="*/ 107 w 192" name="T50"/>
              <a:gd fmla="*/ 83 h 182" name="T51"/>
              <a:gd fmla="*/ 140 w 192" name="T52"/>
              <a:gd fmla="*/ 28 h 182" name="T53"/>
              <a:gd fmla="*/ 107 w 192" name="T54"/>
              <a:gd fmla="*/ 60 h 182" name="T55"/>
              <a:gd fmla="*/ 61 w 192" name="T56"/>
              <a:gd fmla="*/ 131 h 182" name="T57"/>
              <a:gd fmla="*/ 30 w 192" name="T58"/>
              <a:gd fmla="*/ 97 h 182" name="T59"/>
              <a:gd fmla="*/ 184 w 192" name="T60"/>
              <a:gd fmla="*/ 139 h 182" name="T61"/>
              <a:gd fmla="*/ 19 w 192" name="T62"/>
              <a:gd fmla="*/ 98 h 182" name="T63"/>
              <a:gd fmla="*/ 79 w 192" name="T64"/>
              <a:gd fmla="*/ 28 h 182" name="T65"/>
              <a:gd fmla="*/ 183 w 192" name="T66"/>
              <a:gd fmla="*/ 100 h 182" name="T67"/>
              <a:gd fmla="*/ 176 w 192" name="T68"/>
              <a:gd fmla="*/ 19 h 182" name="T69"/>
              <a:gd fmla="*/ 29 w 192" name="T70"/>
              <a:gd fmla="*/ 31 h 182" name="T71"/>
              <a:gd fmla="*/ 128 w 192" name="T72"/>
              <a:gd fmla="*/ 147 h 182" name="T73"/>
              <a:gd fmla="*/ 71 w 192" name="T74"/>
              <a:gd fmla="*/ 162 h 182" name="T75"/>
              <a:gd fmla="*/ 175 w 192" name="T76"/>
              <a:gd fmla="*/ 41 h 182" name="T77"/>
              <a:gd fmla="*/ 23 w 192" name="T78"/>
              <a:gd fmla="*/ 107 h 182" name="T79"/>
              <a:gd fmla="*/ 24 w 192" name="T80"/>
              <a:gd fmla="*/ 36 h 182" name="T81"/>
              <a:gd fmla="*/ 116 w 192" name="T82"/>
              <a:gd fmla="*/ 7 h 182" name="T83"/>
              <a:gd fmla="*/ 96 w 192" name="T84"/>
              <a:gd fmla="*/ 165 h 182" name="T85"/>
              <a:gd fmla="*/ 169 w 192" name="T86"/>
              <a:gd fmla="*/ 59 h 182" name="T87"/>
              <a:gd fmla="*/ 117 w 192" name="T88"/>
              <a:gd fmla="*/ 135 h 182" name="T89"/>
              <a:gd fmla="*/ 126 w 192" name="T90"/>
              <a:gd fmla="*/ 118 h 182" name="T91"/>
              <a:gd fmla="*/ 34 w 192" name="T92"/>
              <a:gd fmla="*/ 110 h 182" name="T93"/>
              <a:gd fmla="*/ 60 w 192" name="T94"/>
              <a:gd fmla="*/ 158 h 182" name="T95"/>
              <a:gd fmla="*/ 14 w 192" name="T96"/>
              <a:gd fmla="*/ 116 h 182" name="T97"/>
              <a:gd fmla="*/ 145 w 192" name="T98"/>
              <a:gd fmla="*/ 172 h 182" name="T99"/>
              <a:gd fmla="*/ 105 w 192" name="T100"/>
              <a:gd fmla="*/ 90 h 182" name="T101"/>
              <a:gd fmla="*/ 26 w 192" name="T102"/>
              <a:gd fmla="*/ 67 h 182" name="T103"/>
              <a:gd fmla="*/ 37 w 192" name="T104"/>
              <a:gd fmla="*/ 52 h 182" name="T105"/>
              <a:gd fmla="*/ 42 w 192" name="T106"/>
              <a:gd fmla="*/ 28 h 182" name="T107"/>
              <a:gd fmla="*/ 69 w 192" name="T108"/>
              <a:gd fmla="*/ 27 h 182" name="T109"/>
              <a:gd fmla="*/ 168 w 192" name="T110"/>
              <a:gd fmla="*/ 78 h 182" name="T111"/>
              <a:gd fmla="*/ 73 w 192" name="T112"/>
              <a:gd fmla="*/ 172 h 182" name="T113"/>
              <a:gd fmla="*/ 91 w 192" name="T114"/>
              <a:gd fmla="*/ 158 h 182" name="T115"/>
              <a:gd fmla="*/ 14 w 192" name="T116"/>
              <a:gd fmla="*/ 143 h 182" name="T117"/>
              <a:gd fmla="*/ 168 w 192" name="T118"/>
              <a:gd fmla="*/ 7 h 182" name="T119"/>
              <a:gd fmla="*/ 178 w 192" name="T120"/>
              <a:gd fmla="*/ 117 h 182" name="T121"/>
              <a:gd fmla="*/ 91 w 192" name="T122"/>
              <a:gd fmla="*/ 114 h 182" name="T123"/>
              <a:gd fmla="*/ 174 w 192" name="T124"/>
              <a:gd fmla="*/ 168 h 18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82" w="192">
                <a:moveTo>
                  <a:pt x="98" y="2"/>
                </a:moveTo>
                <a:cubicBezTo>
                  <a:pt x="99" y="4"/>
                  <a:pt x="100" y="7"/>
                  <a:pt x="100" y="9"/>
                </a:cubicBezTo>
                <a:cubicBezTo>
                  <a:pt x="100" y="10"/>
                  <a:pt x="100" y="11"/>
                  <a:pt x="100" y="11"/>
                </a:cubicBezTo>
                <a:cubicBezTo>
                  <a:pt x="100" y="12"/>
                  <a:pt x="100" y="12"/>
                  <a:pt x="100" y="12"/>
                </a:cubicBezTo>
                <a:cubicBezTo>
                  <a:pt x="101" y="13"/>
                  <a:pt x="101" y="13"/>
                  <a:pt x="101" y="13"/>
                </a:cubicBezTo>
                <a:cubicBezTo>
                  <a:pt x="101" y="18"/>
                  <a:pt x="101" y="22"/>
                  <a:pt x="101" y="27"/>
                </a:cubicBezTo>
                <a:cubicBezTo>
                  <a:pt x="100" y="29"/>
                  <a:pt x="100" y="31"/>
                  <a:pt x="100" y="34"/>
                </a:cubicBezTo>
                <a:cubicBezTo>
                  <a:pt x="100" y="35"/>
                  <a:pt x="100" y="36"/>
                  <a:pt x="99" y="37"/>
                </a:cubicBezTo>
                <a:cubicBezTo>
                  <a:pt x="99" y="38"/>
                  <a:pt x="98" y="39"/>
                  <a:pt x="98" y="41"/>
                </a:cubicBezTo>
                <a:cubicBezTo>
                  <a:pt x="98" y="41"/>
                  <a:pt x="98" y="41"/>
                  <a:pt x="97" y="42"/>
                </a:cubicBezTo>
                <a:cubicBezTo>
                  <a:pt x="96" y="43"/>
                  <a:pt x="95" y="45"/>
                  <a:pt x="93" y="46"/>
                </a:cubicBezTo>
                <a:cubicBezTo>
                  <a:pt x="93" y="47"/>
                  <a:pt x="92" y="47"/>
                  <a:pt x="91" y="48"/>
                </a:cubicBezTo>
                <a:cubicBezTo>
                  <a:pt x="91" y="48"/>
                  <a:pt x="91" y="48"/>
                  <a:pt x="91" y="48"/>
                </a:cubicBezTo>
                <a:cubicBezTo>
                  <a:pt x="91" y="48"/>
                  <a:pt x="91" y="48"/>
                  <a:pt x="91" y="48"/>
                </a:cubicBezTo>
                <a:cubicBezTo>
                  <a:pt x="91" y="47"/>
                  <a:pt x="91" y="47"/>
                  <a:pt x="90" y="46"/>
                </a:cubicBezTo>
                <a:cubicBezTo>
                  <a:pt x="90" y="45"/>
                  <a:pt x="90" y="45"/>
                  <a:pt x="91" y="44"/>
                </a:cubicBezTo>
                <a:cubicBezTo>
                  <a:pt x="90" y="43"/>
                  <a:pt x="88" y="43"/>
                  <a:pt x="87" y="43"/>
                </a:cubicBezTo>
                <a:cubicBezTo>
                  <a:pt x="86" y="43"/>
                  <a:pt x="84" y="43"/>
                  <a:pt x="83" y="43"/>
                </a:cubicBezTo>
                <a:cubicBezTo>
                  <a:pt x="81" y="43"/>
                  <a:pt x="79" y="43"/>
                  <a:pt x="78" y="44"/>
                </a:cubicBezTo>
                <a:cubicBezTo>
                  <a:pt x="77" y="45"/>
                  <a:pt x="76" y="45"/>
                  <a:pt x="75" y="46"/>
                </a:cubicBezTo>
                <a:cubicBezTo>
                  <a:pt x="73" y="47"/>
                  <a:pt x="71" y="49"/>
                  <a:pt x="70" y="50"/>
                </a:cubicBezTo>
                <a:cubicBezTo>
                  <a:pt x="70" y="51"/>
                  <a:pt x="69" y="51"/>
                  <a:pt x="69" y="51"/>
                </a:cubicBezTo>
                <a:cubicBezTo>
                  <a:pt x="68" y="54"/>
                  <a:pt x="66" y="57"/>
                  <a:pt x="65" y="61"/>
                </a:cubicBezTo>
                <a:cubicBezTo>
                  <a:pt x="64" y="65"/>
                  <a:pt x="63" y="69"/>
                  <a:pt x="63" y="73"/>
                </a:cubicBezTo>
                <a:cubicBezTo>
                  <a:pt x="63" y="76"/>
                  <a:pt x="62" y="79"/>
                  <a:pt x="62" y="83"/>
                </a:cubicBezTo>
                <a:cubicBezTo>
                  <a:pt x="62" y="85"/>
                  <a:pt x="62" y="86"/>
                  <a:pt x="62" y="88"/>
                </a:cubicBezTo>
                <a:cubicBezTo>
                  <a:pt x="62" y="91"/>
                  <a:pt x="62" y="94"/>
                  <a:pt x="62" y="98"/>
                </a:cubicBezTo>
                <a:cubicBezTo>
                  <a:pt x="62" y="101"/>
                  <a:pt x="63" y="105"/>
                  <a:pt x="64" y="108"/>
                </a:cubicBezTo>
                <a:cubicBezTo>
                  <a:pt x="64" y="109"/>
                  <a:pt x="64" y="110"/>
                  <a:pt x="64" y="111"/>
                </a:cubicBezTo>
                <a:cubicBezTo>
                  <a:pt x="65" y="112"/>
                  <a:pt x="65" y="112"/>
                  <a:pt x="65" y="113"/>
                </a:cubicBezTo>
                <a:cubicBezTo>
                  <a:pt x="66" y="113"/>
                  <a:pt x="67" y="112"/>
                  <a:pt x="67" y="113"/>
                </a:cubicBezTo>
                <a:cubicBezTo>
                  <a:pt x="67" y="113"/>
                  <a:pt x="68" y="113"/>
                  <a:pt x="68" y="113"/>
                </a:cubicBezTo>
                <a:cubicBezTo>
                  <a:pt x="69" y="113"/>
                  <a:pt x="70" y="113"/>
                  <a:pt x="70" y="112"/>
                </a:cubicBezTo>
                <a:cubicBezTo>
                  <a:pt x="73" y="111"/>
                  <a:pt x="76" y="110"/>
                  <a:pt x="79" y="109"/>
                </a:cubicBezTo>
                <a:cubicBezTo>
                  <a:pt x="80" y="108"/>
                  <a:pt x="81" y="107"/>
                  <a:pt x="82" y="106"/>
                </a:cubicBezTo>
                <a:cubicBezTo>
                  <a:pt x="83" y="106"/>
                  <a:pt x="84" y="105"/>
                  <a:pt x="86" y="104"/>
                </a:cubicBezTo>
                <a:cubicBezTo>
                  <a:pt x="87" y="103"/>
                  <a:pt x="88" y="102"/>
                  <a:pt x="89" y="101"/>
                </a:cubicBezTo>
                <a:cubicBezTo>
                  <a:pt x="90" y="99"/>
                  <a:pt x="91" y="98"/>
                  <a:pt x="92" y="97"/>
                </a:cubicBezTo>
                <a:cubicBezTo>
                  <a:pt x="93" y="97"/>
                  <a:pt x="93" y="97"/>
                  <a:pt x="93" y="96"/>
                </a:cubicBezTo>
                <a:cubicBezTo>
                  <a:pt x="94" y="95"/>
                  <a:pt x="94" y="94"/>
                  <a:pt x="94" y="93"/>
                </a:cubicBezTo>
                <a:cubicBezTo>
                  <a:pt x="93" y="92"/>
                  <a:pt x="93" y="92"/>
                  <a:pt x="93" y="91"/>
                </a:cubicBezTo>
                <a:cubicBezTo>
                  <a:pt x="94" y="91"/>
                  <a:pt x="94" y="90"/>
                  <a:pt x="94" y="90"/>
                </a:cubicBezTo>
                <a:cubicBezTo>
                  <a:pt x="94" y="85"/>
                  <a:pt x="94" y="81"/>
                  <a:pt x="94" y="76"/>
                </a:cubicBezTo>
                <a:cubicBezTo>
                  <a:pt x="94" y="71"/>
                  <a:pt x="93" y="66"/>
                  <a:pt x="93" y="61"/>
                </a:cubicBezTo>
                <a:cubicBezTo>
                  <a:pt x="93" y="60"/>
                  <a:pt x="93" y="59"/>
                  <a:pt x="93" y="57"/>
                </a:cubicBezTo>
                <a:cubicBezTo>
                  <a:pt x="93" y="56"/>
                  <a:pt x="93" y="55"/>
                  <a:pt x="93" y="54"/>
                </a:cubicBezTo>
                <a:cubicBezTo>
                  <a:pt x="93" y="54"/>
                  <a:pt x="94" y="53"/>
                  <a:pt x="94" y="53"/>
                </a:cubicBezTo>
                <a:cubicBezTo>
                  <a:pt x="94" y="52"/>
                  <a:pt x="94" y="51"/>
                  <a:pt x="95" y="51"/>
                </a:cubicBezTo>
                <a:cubicBezTo>
                  <a:pt x="96" y="51"/>
                  <a:pt x="96" y="51"/>
                  <a:pt x="96" y="51"/>
                </a:cubicBezTo>
                <a:cubicBezTo>
                  <a:pt x="97" y="50"/>
                  <a:pt x="98" y="49"/>
                  <a:pt x="98" y="48"/>
                </a:cubicBezTo>
                <a:cubicBezTo>
                  <a:pt x="99" y="48"/>
                  <a:pt x="99" y="47"/>
                  <a:pt x="99" y="47"/>
                </a:cubicBezTo>
                <a:cubicBezTo>
                  <a:pt x="100" y="46"/>
                  <a:pt x="100" y="46"/>
                  <a:pt x="101" y="45"/>
                </a:cubicBezTo>
                <a:cubicBezTo>
                  <a:pt x="101" y="44"/>
                  <a:pt x="101" y="44"/>
                  <a:pt x="102" y="43"/>
                </a:cubicBezTo>
                <a:cubicBezTo>
                  <a:pt x="103" y="43"/>
                  <a:pt x="104" y="44"/>
                  <a:pt x="104" y="44"/>
                </a:cubicBezTo>
                <a:cubicBezTo>
                  <a:pt x="105" y="45"/>
                  <a:pt x="105" y="46"/>
                  <a:pt x="106" y="47"/>
                </a:cubicBezTo>
                <a:cubicBezTo>
                  <a:pt x="106" y="48"/>
                  <a:pt x="107" y="49"/>
                  <a:pt x="108" y="50"/>
                </a:cubicBezTo>
                <a:cubicBezTo>
                  <a:pt x="108" y="50"/>
                  <a:pt x="108" y="50"/>
                  <a:pt x="108" y="50"/>
                </a:cubicBezTo>
                <a:cubicBezTo>
                  <a:pt x="108" y="51"/>
                  <a:pt x="109" y="51"/>
                  <a:pt x="109" y="51"/>
                </a:cubicBezTo>
                <a:cubicBezTo>
                  <a:pt x="109" y="51"/>
                  <a:pt x="109" y="52"/>
                  <a:pt x="109" y="52"/>
                </a:cubicBezTo>
                <a:cubicBezTo>
                  <a:pt x="109" y="52"/>
                  <a:pt x="109" y="52"/>
                  <a:pt x="109" y="52"/>
                </a:cubicBezTo>
                <a:cubicBezTo>
                  <a:pt x="109" y="53"/>
                  <a:pt x="110" y="53"/>
                  <a:pt x="110" y="53"/>
                </a:cubicBezTo>
                <a:cubicBezTo>
                  <a:pt x="110" y="54"/>
                  <a:pt x="110" y="54"/>
                  <a:pt x="110" y="55"/>
                </a:cubicBezTo>
                <a:cubicBezTo>
                  <a:pt x="109" y="55"/>
                  <a:pt x="109" y="56"/>
                  <a:pt x="110" y="56"/>
                </a:cubicBezTo>
                <a:cubicBezTo>
                  <a:pt x="110" y="58"/>
                  <a:pt x="110" y="60"/>
                  <a:pt x="110" y="62"/>
                </a:cubicBezTo>
                <a:cubicBezTo>
                  <a:pt x="110" y="65"/>
                  <a:pt x="110" y="69"/>
                  <a:pt x="110" y="72"/>
                </a:cubicBezTo>
                <a:cubicBezTo>
                  <a:pt x="110" y="75"/>
                  <a:pt x="110" y="79"/>
                  <a:pt x="110" y="82"/>
                </a:cubicBezTo>
                <a:cubicBezTo>
                  <a:pt x="111" y="86"/>
                  <a:pt x="111" y="90"/>
                  <a:pt x="111" y="94"/>
                </a:cubicBezTo>
                <a:cubicBezTo>
                  <a:pt x="111" y="94"/>
                  <a:pt x="111" y="94"/>
                  <a:pt x="111" y="94"/>
                </a:cubicBezTo>
                <a:cubicBezTo>
                  <a:pt x="111" y="95"/>
                  <a:pt x="111" y="95"/>
                  <a:pt x="111" y="95"/>
                </a:cubicBezTo>
                <a:cubicBezTo>
                  <a:pt x="111" y="95"/>
                  <a:pt x="112" y="96"/>
                  <a:pt x="112" y="96"/>
                </a:cubicBezTo>
                <a:cubicBezTo>
                  <a:pt x="114" y="96"/>
                  <a:pt x="115" y="97"/>
                  <a:pt x="117" y="99"/>
                </a:cubicBezTo>
                <a:cubicBezTo>
                  <a:pt x="118" y="100"/>
                  <a:pt x="119" y="101"/>
                  <a:pt x="121" y="102"/>
                </a:cubicBezTo>
                <a:cubicBezTo>
                  <a:pt x="122" y="103"/>
                  <a:pt x="124" y="105"/>
                  <a:pt x="126" y="107"/>
                </a:cubicBezTo>
                <a:cubicBezTo>
                  <a:pt x="127" y="108"/>
                  <a:pt x="129" y="110"/>
                  <a:pt x="130" y="111"/>
                </a:cubicBezTo>
                <a:cubicBezTo>
                  <a:pt x="132" y="113"/>
                  <a:pt x="133" y="114"/>
                  <a:pt x="134" y="115"/>
                </a:cubicBezTo>
                <a:cubicBezTo>
                  <a:pt x="135" y="116"/>
                  <a:pt x="135" y="116"/>
                  <a:pt x="136" y="116"/>
                </a:cubicBezTo>
                <a:cubicBezTo>
                  <a:pt x="137" y="117"/>
                  <a:pt x="138" y="118"/>
                  <a:pt x="139" y="118"/>
                </a:cubicBezTo>
                <a:cubicBezTo>
                  <a:pt x="139" y="119"/>
                  <a:pt x="140" y="119"/>
                  <a:pt x="140" y="120"/>
                </a:cubicBezTo>
                <a:cubicBezTo>
                  <a:pt x="141" y="120"/>
                  <a:pt x="141" y="120"/>
                  <a:pt x="141" y="119"/>
                </a:cubicBezTo>
                <a:cubicBezTo>
                  <a:pt x="141" y="118"/>
                  <a:pt x="141" y="118"/>
                  <a:pt x="141" y="117"/>
                </a:cubicBezTo>
                <a:cubicBezTo>
                  <a:pt x="141" y="117"/>
                  <a:pt x="141" y="117"/>
                  <a:pt x="141" y="116"/>
                </a:cubicBezTo>
                <a:cubicBezTo>
                  <a:pt x="141" y="112"/>
                  <a:pt x="141" y="107"/>
                  <a:pt x="142" y="103"/>
                </a:cubicBezTo>
                <a:cubicBezTo>
                  <a:pt x="142" y="99"/>
                  <a:pt x="142" y="94"/>
                  <a:pt x="142" y="90"/>
                </a:cubicBezTo>
                <a:cubicBezTo>
                  <a:pt x="142" y="89"/>
                  <a:pt x="142" y="87"/>
                  <a:pt x="141" y="85"/>
                </a:cubicBezTo>
                <a:cubicBezTo>
                  <a:pt x="141" y="84"/>
                  <a:pt x="141" y="83"/>
                  <a:pt x="141" y="82"/>
                </a:cubicBezTo>
                <a:cubicBezTo>
                  <a:pt x="141" y="79"/>
                  <a:pt x="141" y="75"/>
                  <a:pt x="141" y="71"/>
                </a:cubicBezTo>
                <a:cubicBezTo>
                  <a:pt x="141" y="71"/>
                  <a:pt x="141" y="71"/>
                  <a:pt x="141" y="71"/>
                </a:cubicBezTo>
                <a:cubicBezTo>
                  <a:pt x="141" y="69"/>
                  <a:pt x="140" y="67"/>
                  <a:pt x="140" y="65"/>
                </a:cubicBezTo>
                <a:cubicBezTo>
                  <a:pt x="139" y="64"/>
                  <a:pt x="139" y="63"/>
                  <a:pt x="139" y="62"/>
                </a:cubicBezTo>
                <a:cubicBezTo>
                  <a:pt x="139" y="60"/>
                  <a:pt x="138" y="59"/>
                  <a:pt x="137" y="57"/>
                </a:cubicBezTo>
                <a:cubicBezTo>
                  <a:pt x="137" y="56"/>
                  <a:pt x="136" y="54"/>
                  <a:pt x="136" y="53"/>
                </a:cubicBezTo>
                <a:cubicBezTo>
                  <a:pt x="135" y="51"/>
                  <a:pt x="134" y="49"/>
                  <a:pt x="133" y="48"/>
                </a:cubicBezTo>
                <a:cubicBezTo>
                  <a:pt x="132" y="46"/>
                  <a:pt x="131" y="45"/>
                  <a:pt x="130" y="44"/>
                </a:cubicBezTo>
                <a:cubicBezTo>
                  <a:pt x="128" y="42"/>
                  <a:pt x="126" y="41"/>
                  <a:pt x="123" y="41"/>
                </a:cubicBezTo>
                <a:cubicBezTo>
                  <a:pt x="121" y="41"/>
                  <a:pt x="119" y="41"/>
                  <a:pt x="118" y="42"/>
                </a:cubicBezTo>
                <a:cubicBezTo>
                  <a:pt x="117" y="42"/>
                  <a:pt x="116" y="43"/>
                  <a:pt x="115" y="43"/>
                </a:cubicBezTo>
                <a:cubicBezTo>
                  <a:pt x="115" y="43"/>
                  <a:pt x="114" y="44"/>
                  <a:pt x="114" y="44"/>
                </a:cubicBezTo>
                <a:cubicBezTo>
                  <a:pt x="113" y="44"/>
                  <a:pt x="113" y="45"/>
                  <a:pt x="113" y="46"/>
                </a:cubicBezTo>
                <a:cubicBezTo>
                  <a:pt x="112" y="47"/>
                  <a:pt x="112" y="48"/>
                  <a:pt x="110" y="48"/>
                </a:cubicBezTo>
                <a:cubicBezTo>
                  <a:pt x="110" y="48"/>
                  <a:pt x="110" y="47"/>
                  <a:pt x="109" y="47"/>
                </a:cubicBezTo>
                <a:cubicBezTo>
                  <a:pt x="108" y="47"/>
                  <a:pt x="107" y="46"/>
                  <a:pt x="107" y="44"/>
                </a:cubicBezTo>
                <a:cubicBezTo>
                  <a:pt x="106" y="44"/>
                  <a:pt x="106" y="43"/>
                  <a:pt x="106" y="42"/>
                </a:cubicBezTo>
                <a:cubicBezTo>
                  <a:pt x="105" y="41"/>
                  <a:pt x="106" y="41"/>
                  <a:pt x="106" y="40"/>
                </a:cubicBezTo>
                <a:cubicBezTo>
                  <a:pt x="106" y="38"/>
                  <a:pt x="106" y="35"/>
                  <a:pt x="106" y="33"/>
                </a:cubicBezTo>
                <a:cubicBezTo>
                  <a:pt x="106" y="31"/>
                  <a:pt x="105" y="30"/>
                  <a:pt x="105" y="28"/>
                </a:cubicBezTo>
                <a:cubicBezTo>
                  <a:pt x="105" y="25"/>
                  <a:pt x="105" y="22"/>
                  <a:pt x="105" y="19"/>
                </a:cubicBezTo>
                <a:cubicBezTo>
                  <a:pt x="106" y="17"/>
                  <a:pt x="106" y="14"/>
                  <a:pt x="106" y="12"/>
                </a:cubicBezTo>
                <a:cubicBezTo>
                  <a:pt x="107" y="10"/>
                  <a:pt x="107" y="8"/>
                  <a:pt x="107" y="6"/>
                </a:cubicBezTo>
                <a:cubicBezTo>
                  <a:pt x="107" y="6"/>
                  <a:pt x="107" y="6"/>
                  <a:pt x="107" y="6"/>
                </a:cubicBezTo>
                <a:cubicBezTo>
                  <a:pt x="108" y="5"/>
                  <a:pt x="108" y="4"/>
                  <a:pt x="108" y="3"/>
                </a:cubicBezTo>
                <a:cubicBezTo>
                  <a:pt x="108" y="3"/>
                  <a:pt x="109" y="3"/>
                  <a:pt x="109" y="3"/>
                </a:cubicBezTo>
                <a:cubicBezTo>
                  <a:pt x="111" y="3"/>
                  <a:pt x="114" y="3"/>
                  <a:pt x="116" y="3"/>
                </a:cubicBezTo>
                <a:cubicBezTo>
                  <a:pt x="117" y="3"/>
                  <a:pt x="118" y="3"/>
                  <a:pt x="119" y="2"/>
                </a:cubicBezTo>
                <a:cubicBezTo>
                  <a:pt x="119" y="2"/>
                  <a:pt x="119" y="2"/>
                  <a:pt x="119" y="2"/>
                </a:cubicBezTo>
                <a:cubicBezTo>
                  <a:pt x="121" y="2"/>
                  <a:pt x="123" y="2"/>
                  <a:pt x="124" y="2"/>
                </a:cubicBezTo>
                <a:cubicBezTo>
                  <a:pt x="128" y="2"/>
                  <a:pt x="132" y="2"/>
                  <a:pt x="135" y="2"/>
                </a:cubicBezTo>
                <a:cubicBezTo>
                  <a:pt x="140" y="2"/>
                  <a:pt x="144" y="3"/>
                  <a:pt x="149" y="4"/>
                </a:cubicBezTo>
                <a:cubicBezTo>
                  <a:pt x="149" y="4"/>
                  <a:pt x="150" y="4"/>
                  <a:pt x="150" y="4"/>
                </a:cubicBezTo>
                <a:cubicBezTo>
                  <a:pt x="151" y="4"/>
                  <a:pt x="153" y="4"/>
                  <a:pt x="154" y="4"/>
                </a:cubicBezTo>
                <a:cubicBezTo>
                  <a:pt x="156" y="4"/>
                  <a:pt x="159" y="4"/>
                  <a:pt x="161" y="4"/>
                </a:cubicBezTo>
                <a:cubicBezTo>
                  <a:pt x="163" y="4"/>
                  <a:pt x="165" y="5"/>
                  <a:pt x="167" y="5"/>
                </a:cubicBezTo>
                <a:cubicBezTo>
                  <a:pt x="167" y="5"/>
                  <a:pt x="168" y="5"/>
                  <a:pt x="168" y="5"/>
                </a:cubicBezTo>
                <a:cubicBezTo>
                  <a:pt x="171" y="6"/>
                  <a:pt x="174" y="6"/>
                  <a:pt x="177" y="8"/>
                </a:cubicBezTo>
                <a:cubicBezTo>
                  <a:pt x="179" y="9"/>
                  <a:pt x="181" y="10"/>
                  <a:pt x="182" y="11"/>
                </a:cubicBezTo>
                <a:cubicBezTo>
                  <a:pt x="183" y="12"/>
                  <a:pt x="184" y="13"/>
                  <a:pt x="184" y="13"/>
                </a:cubicBezTo>
                <a:cubicBezTo>
                  <a:pt x="186" y="16"/>
                  <a:pt x="188" y="19"/>
                  <a:pt x="189" y="22"/>
                </a:cubicBezTo>
                <a:cubicBezTo>
                  <a:pt x="190" y="24"/>
                  <a:pt x="190" y="26"/>
                  <a:pt x="190" y="29"/>
                </a:cubicBezTo>
                <a:cubicBezTo>
                  <a:pt x="190" y="34"/>
                  <a:pt x="190" y="38"/>
                  <a:pt x="190" y="43"/>
                </a:cubicBezTo>
                <a:cubicBezTo>
                  <a:pt x="190" y="45"/>
                  <a:pt x="190" y="48"/>
                  <a:pt x="191" y="50"/>
                </a:cubicBezTo>
                <a:cubicBezTo>
                  <a:pt x="191" y="54"/>
                  <a:pt x="191" y="58"/>
                  <a:pt x="191" y="61"/>
                </a:cubicBezTo>
                <a:cubicBezTo>
                  <a:pt x="192" y="73"/>
                  <a:pt x="192" y="84"/>
                  <a:pt x="192" y="95"/>
                </a:cubicBezTo>
                <a:cubicBezTo>
                  <a:pt x="192" y="108"/>
                  <a:pt x="192" y="120"/>
                  <a:pt x="192" y="133"/>
                </a:cubicBezTo>
                <a:cubicBezTo>
                  <a:pt x="192" y="136"/>
                  <a:pt x="192" y="140"/>
                  <a:pt x="192" y="143"/>
                </a:cubicBezTo>
                <a:cubicBezTo>
                  <a:pt x="192" y="150"/>
                  <a:pt x="192" y="156"/>
                  <a:pt x="192" y="162"/>
                </a:cubicBezTo>
                <a:cubicBezTo>
                  <a:pt x="192" y="163"/>
                  <a:pt x="192" y="164"/>
                  <a:pt x="192" y="165"/>
                </a:cubicBezTo>
                <a:cubicBezTo>
                  <a:pt x="192" y="166"/>
                  <a:pt x="192" y="166"/>
                  <a:pt x="192" y="166"/>
                </a:cubicBezTo>
                <a:cubicBezTo>
                  <a:pt x="192" y="168"/>
                  <a:pt x="192" y="169"/>
                  <a:pt x="190" y="169"/>
                </a:cubicBezTo>
                <a:cubicBezTo>
                  <a:pt x="190" y="169"/>
                  <a:pt x="189" y="169"/>
                  <a:pt x="189" y="169"/>
                </a:cubicBezTo>
                <a:cubicBezTo>
                  <a:pt x="187" y="171"/>
                  <a:pt x="184" y="172"/>
                  <a:pt x="181" y="172"/>
                </a:cubicBezTo>
                <a:cubicBezTo>
                  <a:pt x="179" y="172"/>
                  <a:pt x="177" y="172"/>
                  <a:pt x="174" y="172"/>
                </a:cubicBezTo>
                <a:cubicBezTo>
                  <a:pt x="173" y="172"/>
                  <a:pt x="171" y="172"/>
                  <a:pt x="170" y="171"/>
                </a:cubicBezTo>
                <a:cubicBezTo>
                  <a:pt x="169" y="170"/>
                  <a:pt x="168" y="170"/>
                  <a:pt x="167" y="170"/>
                </a:cubicBezTo>
                <a:cubicBezTo>
                  <a:pt x="166" y="170"/>
                  <a:pt x="166" y="170"/>
                  <a:pt x="166" y="170"/>
                </a:cubicBezTo>
                <a:cubicBezTo>
                  <a:pt x="166" y="170"/>
                  <a:pt x="165" y="170"/>
                  <a:pt x="165" y="170"/>
                </a:cubicBezTo>
                <a:cubicBezTo>
                  <a:pt x="165" y="169"/>
                  <a:pt x="165" y="169"/>
                  <a:pt x="164" y="169"/>
                </a:cubicBezTo>
                <a:cubicBezTo>
                  <a:pt x="163" y="169"/>
                  <a:pt x="163" y="169"/>
                  <a:pt x="163" y="168"/>
                </a:cubicBezTo>
                <a:cubicBezTo>
                  <a:pt x="163" y="168"/>
                  <a:pt x="163" y="168"/>
                  <a:pt x="163" y="168"/>
                </a:cubicBezTo>
                <a:cubicBezTo>
                  <a:pt x="162" y="166"/>
                  <a:pt x="162" y="164"/>
                  <a:pt x="162" y="162"/>
                </a:cubicBezTo>
                <a:cubicBezTo>
                  <a:pt x="162" y="159"/>
                  <a:pt x="162" y="156"/>
                  <a:pt x="162" y="152"/>
                </a:cubicBezTo>
                <a:cubicBezTo>
                  <a:pt x="162" y="150"/>
                  <a:pt x="162" y="148"/>
                  <a:pt x="162" y="146"/>
                </a:cubicBezTo>
                <a:cubicBezTo>
                  <a:pt x="163" y="145"/>
                  <a:pt x="163" y="144"/>
                  <a:pt x="162" y="142"/>
                </a:cubicBezTo>
                <a:cubicBezTo>
                  <a:pt x="162" y="141"/>
                  <a:pt x="162" y="140"/>
                  <a:pt x="162" y="139"/>
                </a:cubicBezTo>
                <a:cubicBezTo>
                  <a:pt x="162" y="131"/>
                  <a:pt x="162" y="123"/>
                  <a:pt x="162" y="115"/>
                </a:cubicBezTo>
                <a:cubicBezTo>
                  <a:pt x="162" y="113"/>
                  <a:pt x="162" y="111"/>
                  <a:pt x="162" y="109"/>
                </a:cubicBezTo>
                <a:cubicBezTo>
                  <a:pt x="162" y="108"/>
                  <a:pt x="162" y="106"/>
                  <a:pt x="162" y="104"/>
                </a:cubicBezTo>
                <a:cubicBezTo>
                  <a:pt x="162" y="104"/>
                  <a:pt x="162" y="104"/>
                  <a:pt x="162" y="104"/>
                </a:cubicBezTo>
                <a:cubicBezTo>
                  <a:pt x="163" y="103"/>
                  <a:pt x="163" y="103"/>
                  <a:pt x="163" y="102"/>
                </a:cubicBezTo>
                <a:cubicBezTo>
                  <a:pt x="163" y="98"/>
                  <a:pt x="163" y="95"/>
                  <a:pt x="163" y="92"/>
                </a:cubicBezTo>
                <a:cubicBezTo>
                  <a:pt x="163" y="84"/>
                  <a:pt x="163" y="76"/>
                  <a:pt x="163" y="68"/>
                </a:cubicBezTo>
                <a:cubicBezTo>
                  <a:pt x="163" y="66"/>
                  <a:pt x="162" y="65"/>
                  <a:pt x="162" y="63"/>
                </a:cubicBezTo>
                <a:cubicBezTo>
                  <a:pt x="161" y="63"/>
                  <a:pt x="160" y="63"/>
                  <a:pt x="158" y="63"/>
                </a:cubicBezTo>
                <a:cubicBezTo>
                  <a:pt x="157" y="63"/>
                  <a:pt x="157" y="64"/>
                  <a:pt x="157" y="65"/>
                </a:cubicBezTo>
                <a:cubicBezTo>
                  <a:pt x="156" y="66"/>
                  <a:pt x="156" y="67"/>
                  <a:pt x="156" y="69"/>
                </a:cubicBezTo>
                <a:cubicBezTo>
                  <a:pt x="156" y="70"/>
                  <a:pt x="156" y="70"/>
                  <a:pt x="156" y="71"/>
                </a:cubicBezTo>
                <a:cubicBezTo>
                  <a:pt x="155" y="73"/>
                  <a:pt x="155" y="75"/>
                  <a:pt x="155" y="77"/>
                </a:cubicBezTo>
                <a:cubicBezTo>
                  <a:pt x="155" y="81"/>
                  <a:pt x="155" y="86"/>
                  <a:pt x="155" y="90"/>
                </a:cubicBezTo>
                <a:cubicBezTo>
                  <a:pt x="154" y="97"/>
                  <a:pt x="155" y="105"/>
                  <a:pt x="155" y="112"/>
                </a:cubicBezTo>
                <a:cubicBezTo>
                  <a:pt x="155" y="114"/>
                  <a:pt x="155" y="115"/>
                  <a:pt x="155" y="116"/>
                </a:cubicBezTo>
                <a:cubicBezTo>
                  <a:pt x="155" y="120"/>
                  <a:pt x="155" y="123"/>
                  <a:pt x="155" y="126"/>
                </a:cubicBezTo>
                <a:cubicBezTo>
                  <a:pt x="156" y="135"/>
                  <a:pt x="156" y="143"/>
                  <a:pt x="156" y="151"/>
                </a:cubicBezTo>
                <a:cubicBezTo>
                  <a:pt x="156" y="151"/>
                  <a:pt x="156" y="152"/>
                  <a:pt x="155" y="152"/>
                </a:cubicBezTo>
                <a:cubicBezTo>
                  <a:pt x="155" y="146"/>
                  <a:pt x="155" y="140"/>
                  <a:pt x="155" y="135"/>
                </a:cubicBezTo>
                <a:cubicBezTo>
                  <a:pt x="155" y="135"/>
                  <a:pt x="155" y="135"/>
                  <a:pt x="155" y="135"/>
                </a:cubicBezTo>
                <a:cubicBezTo>
                  <a:pt x="155" y="135"/>
                  <a:pt x="155" y="136"/>
                  <a:pt x="155" y="137"/>
                </a:cubicBezTo>
                <a:cubicBezTo>
                  <a:pt x="155" y="144"/>
                  <a:pt x="155" y="152"/>
                  <a:pt x="155" y="159"/>
                </a:cubicBezTo>
                <a:cubicBezTo>
                  <a:pt x="155" y="165"/>
                  <a:pt x="155" y="172"/>
                  <a:pt x="155" y="178"/>
                </a:cubicBezTo>
                <a:cubicBezTo>
                  <a:pt x="155" y="178"/>
                  <a:pt x="155" y="178"/>
                  <a:pt x="155" y="178"/>
                </a:cubicBezTo>
                <a:cubicBezTo>
                  <a:pt x="154" y="179"/>
                  <a:pt x="153" y="179"/>
                  <a:pt x="151" y="180"/>
                </a:cubicBezTo>
                <a:cubicBezTo>
                  <a:pt x="148" y="180"/>
                  <a:pt x="146" y="180"/>
                  <a:pt x="143" y="180"/>
                </a:cubicBezTo>
                <a:cubicBezTo>
                  <a:pt x="139" y="181"/>
                  <a:pt x="135" y="181"/>
                  <a:pt x="131" y="181"/>
                </a:cubicBezTo>
                <a:cubicBezTo>
                  <a:pt x="115" y="181"/>
                  <a:pt x="99" y="181"/>
                  <a:pt x="83" y="181"/>
                </a:cubicBezTo>
                <a:cubicBezTo>
                  <a:pt x="76" y="181"/>
                  <a:pt x="69" y="181"/>
                  <a:pt x="62" y="181"/>
                </a:cubicBezTo>
                <a:cubicBezTo>
                  <a:pt x="62" y="181"/>
                  <a:pt x="61" y="181"/>
                  <a:pt x="61" y="182"/>
                </a:cubicBezTo>
                <a:cubicBezTo>
                  <a:pt x="61" y="182"/>
                  <a:pt x="60" y="182"/>
                  <a:pt x="60" y="182"/>
                </a:cubicBezTo>
                <a:cubicBezTo>
                  <a:pt x="60" y="181"/>
                  <a:pt x="59" y="181"/>
                  <a:pt x="59" y="181"/>
                </a:cubicBezTo>
                <a:cubicBezTo>
                  <a:pt x="57" y="181"/>
                  <a:pt x="55" y="181"/>
                  <a:pt x="53" y="181"/>
                </a:cubicBezTo>
                <a:cubicBezTo>
                  <a:pt x="51" y="182"/>
                  <a:pt x="49" y="181"/>
                  <a:pt x="47" y="181"/>
                </a:cubicBezTo>
                <a:cubicBezTo>
                  <a:pt x="47" y="181"/>
                  <a:pt x="47" y="181"/>
                  <a:pt x="46" y="180"/>
                </a:cubicBezTo>
                <a:cubicBezTo>
                  <a:pt x="46" y="180"/>
                  <a:pt x="46" y="179"/>
                  <a:pt x="46" y="178"/>
                </a:cubicBezTo>
                <a:cubicBezTo>
                  <a:pt x="47" y="178"/>
                  <a:pt x="47" y="177"/>
                  <a:pt x="47" y="176"/>
                </a:cubicBezTo>
                <a:cubicBezTo>
                  <a:pt x="47" y="171"/>
                  <a:pt x="47" y="167"/>
                  <a:pt x="47" y="162"/>
                </a:cubicBezTo>
                <a:cubicBezTo>
                  <a:pt x="47" y="156"/>
                  <a:pt x="47" y="150"/>
                  <a:pt x="47" y="144"/>
                </a:cubicBezTo>
                <a:cubicBezTo>
                  <a:pt x="47" y="136"/>
                  <a:pt x="47" y="127"/>
                  <a:pt x="46" y="118"/>
                </a:cubicBezTo>
                <a:cubicBezTo>
                  <a:pt x="46" y="113"/>
                  <a:pt x="46" y="107"/>
                  <a:pt x="46" y="102"/>
                </a:cubicBezTo>
                <a:cubicBezTo>
                  <a:pt x="46" y="99"/>
                  <a:pt x="46" y="97"/>
                  <a:pt x="46" y="95"/>
                </a:cubicBezTo>
                <a:cubicBezTo>
                  <a:pt x="46" y="87"/>
                  <a:pt x="46" y="80"/>
                  <a:pt x="46" y="72"/>
                </a:cubicBezTo>
                <a:cubicBezTo>
                  <a:pt x="46" y="70"/>
                  <a:pt x="45" y="67"/>
                  <a:pt x="45" y="65"/>
                </a:cubicBezTo>
                <a:cubicBezTo>
                  <a:pt x="45" y="64"/>
                  <a:pt x="44" y="64"/>
                  <a:pt x="44" y="63"/>
                </a:cubicBezTo>
                <a:cubicBezTo>
                  <a:pt x="43" y="63"/>
                  <a:pt x="42" y="63"/>
                  <a:pt x="42" y="63"/>
                </a:cubicBezTo>
                <a:cubicBezTo>
                  <a:pt x="42" y="63"/>
                  <a:pt x="41" y="64"/>
                  <a:pt x="41" y="63"/>
                </a:cubicBezTo>
                <a:cubicBezTo>
                  <a:pt x="41" y="63"/>
                  <a:pt x="40" y="64"/>
                  <a:pt x="40" y="64"/>
                </a:cubicBezTo>
                <a:cubicBezTo>
                  <a:pt x="39" y="65"/>
                  <a:pt x="38" y="66"/>
                  <a:pt x="38" y="67"/>
                </a:cubicBezTo>
                <a:cubicBezTo>
                  <a:pt x="37" y="68"/>
                  <a:pt x="37" y="68"/>
                  <a:pt x="37" y="69"/>
                </a:cubicBezTo>
                <a:cubicBezTo>
                  <a:pt x="37" y="71"/>
                  <a:pt x="37" y="73"/>
                  <a:pt x="37" y="75"/>
                </a:cubicBezTo>
                <a:cubicBezTo>
                  <a:pt x="37" y="80"/>
                  <a:pt x="37" y="84"/>
                  <a:pt x="36" y="89"/>
                </a:cubicBezTo>
                <a:cubicBezTo>
                  <a:pt x="36" y="93"/>
                  <a:pt x="36" y="97"/>
                  <a:pt x="36" y="101"/>
                </a:cubicBezTo>
                <a:cubicBezTo>
                  <a:pt x="36" y="106"/>
                  <a:pt x="36" y="110"/>
                  <a:pt x="37" y="114"/>
                </a:cubicBezTo>
                <a:cubicBezTo>
                  <a:pt x="37" y="119"/>
                  <a:pt x="37" y="123"/>
                  <a:pt x="37" y="128"/>
                </a:cubicBezTo>
                <a:cubicBezTo>
                  <a:pt x="37" y="135"/>
                  <a:pt x="37" y="142"/>
                  <a:pt x="37" y="149"/>
                </a:cubicBezTo>
                <a:cubicBezTo>
                  <a:pt x="37" y="151"/>
                  <a:pt x="37" y="153"/>
                  <a:pt x="37" y="155"/>
                </a:cubicBezTo>
                <a:cubicBezTo>
                  <a:pt x="37" y="156"/>
                  <a:pt x="37" y="156"/>
                  <a:pt x="37" y="156"/>
                </a:cubicBezTo>
                <a:cubicBezTo>
                  <a:pt x="36" y="158"/>
                  <a:pt x="36" y="160"/>
                  <a:pt x="35" y="162"/>
                </a:cubicBezTo>
                <a:cubicBezTo>
                  <a:pt x="34" y="163"/>
                  <a:pt x="33" y="165"/>
                  <a:pt x="32" y="166"/>
                </a:cubicBezTo>
                <a:cubicBezTo>
                  <a:pt x="31" y="167"/>
                  <a:pt x="30" y="167"/>
                  <a:pt x="29" y="168"/>
                </a:cubicBezTo>
                <a:cubicBezTo>
                  <a:pt x="26" y="168"/>
                  <a:pt x="23" y="168"/>
                  <a:pt x="21" y="168"/>
                </a:cubicBezTo>
                <a:cubicBezTo>
                  <a:pt x="20" y="168"/>
                  <a:pt x="19" y="168"/>
                  <a:pt x="18" y="168"/>
                </a:cubicBezTo>
                <a:cubicBezTo>
                  <a:pt x="18" y="167"/>
                  <a:pt x="17" y="167"/>
                  <a:pt x="16" y="167"/>
                </a:cubicBezTo>
                <a:cubicBezTo>
                  <a:pt x="15" y="167"/>
                  <a:pt x="14" y="167"/>
                  <a:pt x="14" y="167"/>
                </a:cubicBezTo>
                <a:cubicBezTo>
                  <a:pt x="12" y="167"/>
                  <a:pt x="11" y="167"/>
                  <a:pt x="9" y="167"/>
                </a:cubicBezTo>
                <a:cubicBezTo>
                  <a:pt x="9" y="167"/>
                  <a:pt x="9" y="168"/>
                  <a:pt x="10" y="168"/>
                </a:cubicBezTo>
                <a:cubicBezTo>
                  <a:pt x="10" y="168"/>
                  <a:pt x="10" y="168"/>
                  <a:pt x="9" y="169"/>
                </a:cubicBezTo>
                <a:cubicBezTo>
                  <a:pt x="9" y="168"/>
                  <a:pt x="9" y="168"/>
                  <a:pt x="9" y="168"/>
                </a:cubicBezTo>
                <a:cubicBezTo>
                  <a:pt x="8" y="167"/>
                  <a:pt x="7" y="165"/>
                  <a:pt x="7" y="164"/>
                </a:cubicBezTo>
                <a:cubicBezTo>
                  <a:pt x="7" y="164"/>
                  <a:pt x="7" y="164"/>
                  <a:pt x="6" y="164"/>
                </a:cubicBezTo>
                <a:cubicBezTo>
                  <a:pt x="5" y="163"/>
                  <a:pt x="5" y="163"/>
                  <a:pt x="4" y="163"/>
                </a:cubicBezTo>
                <a:cubicBezTo>
                  <a:pt x="3" y="163"/>
                  <a:pt x="3" y="162"/>
                  <a:pt x="3" y="161"/>
                </a:cubicBezTo>
                <a:cubicBezTo>
                  <a:pt x="3" y="161"/>
                  <a:pt x="3" y="160"/>
                  <a:pt x="3" y="159"/>
                </a:cubicBezTo>
                <a:cubicBezTo>
                  <a:pt x="2" y="158"/>
                  <a:pt x="2" y="156"/>
                  <a:pt x="2" y="154"/>
                </a:cubicBezTo>
                <a:cubicBezTo>
                  <a:pt x="2" y="154"/>
                  <a:pt x="2" y="154"/>
                  <a:pt x="2" y="153"/>
                </a:cubicBezTo>
                <a:cubicBezTo>
                  <a:pt x="2" y="153"/>
                  <a:pt x="2" y="152"/>
                  <a:pt x="2" y="152"/>
                </a:cubicBezTo>
                <a:cubicBezTo>
                  <a:pt x="2" y="151"/>
                  <a:pt x="2" y="151"/>
                  <a:pt x="2" y="151"/>
                </a:cubicBezTo>
                <a:cubicBezTo>
                  <a:pt x="2" y="148"/>
                  <a:pt x="2" y="146"/>
                  <a:pt x="2" y="143"/>
                </a:cubicBezTo>
                <a:cubicBezTo>
                  <a:pt x="2" y="141"/>
                  <a:pt x="1" y="139"/>
                  <a:pt x="1" y="137"/>
                </a:cubicBezTo>
                <a:cubicBezTo>
                  <a:pt x="0" y="128"/>
                  <a:pt x="0" y="119"/>
                  <a:pt x="0" y="110"/>
                </a:cubicBezTo>
                <a:cubicBezTo>
                  <a:pt x="1" y="107"/>
                  <a:pt x="1" y="103"/>
                  <a:pt x="1" y="100"/>
                </a:cubicBezTo>
                <a:cubicBezTo>
                  <a:pt x="1" y="96"/>
                  <a:pt x="2" y="91"/>
                  <a:pt x="2" y="87"/>
                </a:cubicBezTo>
                <a:cubicBezTo>
                  <a:pt x="2" y="83"/>
                  <a:pt x="3" y="80"/>
                  <a:pt x="3" y="76"/>
                </a:cubicBezTo>
                <a:cubicBezTo>
                  <a:pt x="3" y="71"/>
                  <a:pt x="3" y="67"/>
                  <a:pt x="4" y="62"/>
                </a:cubicBezTo>
                <a:cubicBezTo>
                  <a:pt x="4" y="57"/>
                  <a:pt x="5" y="52"/>
                  <a:pt x="6" y="47"/>
                </a:cubicBezTo>
                <a:cubicBezTo>
                  <a:pt x="6" y="44"/>
                  <a:pt x="6" y="42"/>
                  <a:pt x="6" y="40"/>
                </a:cubicBezTo>
                <a:cubicBezTo>
                  <a:pt x="6" y="40"/>
                  <a:pt x="6" y="39"/>
                  <a:pt x="6" y="39"/>
                </a:cubicBezTo>
                <a:cubicBezTo>
                  <a:pt x="6" y="38"/>
                  <a:pt x="6" y="37"/>
                  <a:pt x="7" y="37"/>
                </a:cubicBezTo>
                <a:cubicBezTo>
                  <a:pt x="7" y="37"/>
                  <a:pt x="7" y="37"/>
                  <a:pt x="8" y="37"/>
                </a:cubicBezTo>
                <a:cubicBezTo>
                  <a:pt x="8" y="36"/>
                  <a:pt x="8" y="35"/>
                  <a:pt x="8" y="34"/>
                </a:cubicBezTo>
                <a:cubicBezTo>
                  <a:pt x="9" y="32"/>
                  <a:pt x="9" y="31"/>
                  <a:pt x="9" y="30"/>
                </a:cubicBezTo>
                <a:cubicBezTo>
                  <a:pt x="10" y="29"/>
                  <a:pt x="10" y="27"/>
                  <a:pt x="11" y="26"/>
                </a:cubicBezTo>
                <a:cubicBezTo>
                  <a:pt x="11" y="25"/>
                  <a:pt x="12" y="24"/>
                  <a:pt x="12" y="23"/>
                </a:cubicBezTo>
                <a:cubicBezTo>
                  <a:pt x="13" y="21"/>
                  <a:pt x="13" y="19"/>
                  <a:pt x="15" y="17"/>
                </a:cubicBezTo>
                <a:cubicBezTo>
                  <a:pt x="16" y="14"/>
                  <a:pt x="18" y="12"/>
                  <a:pt x="20" y="10"/>
                </a:cubicBezTo>
                <a:cubicBezTo>
                  <a:pt x="22" y="9"/>
                  <a:pt x="23" y="8"/>
                  <a:pt x="24" y="6"/>
                </a:cubicBezTo>
                <a:cubicBezTo>
                  <a:pt x="27" y="5"/>
                  <a:pt x="29" y="4"/>
                  <a:pt x="32" y="3"/>
                </a:cubicBezTo>
                <a:cubicBezTo>
                  <a:pt x="34" y="3"/>
                  <a:pt x="35" y="3"/>
                  <a:pt x="36" y="3"/>
                </a:cubicBezTo>
                <a:cubicBezTo>
                  <a:pt x="36" y="3"/>
                  <a:pt x="37" y="3"/>
                  <a:pt x="37" y="3"/>
                </a:cubicBezTo>
                <a:cubicBezTo>
                  <a:pt x="40" y="2"/>
                  <a:pt x="44" y="2"/>
                  <a:pt x="47" y="2"/>
                </a:cubicBezTo>
                <a:cubicBezTo>
                  <a:pt x="49" y="1"/>
                  <a:pt x="52" y="1"/>
                  <a:pt x="54" y="1"/>
                </a:cubicBezTo>
                <a:cubicBezTo>
                  <a:pt x="57" y="1"/>
                  <a:pt x="60" y="1"/>
                  <a:pt x="64" y="1"/>
                </a:cubicBezTo>
                <a:cubicBezTo>
                  <a:pt x="68" y="1"/>
                  <a:pt x="73" y="1"/>
                  <a:pt x="78" y="1"/>
                </a:cubicBezTo>
                <a:cubicBezTo>
                  <a:pt x="79" y="1"/>
                  <a:pt x="79" y="1"/>
                  <a:pt x="79" y="1"/>
                </a:cubicBezTo>
                <a:cubicBezTo>
                  <a:pt x="80" y="0"/>
                  <a:pt x="80" y="0"/>
                  <a:pt x="81" y="0"/>
                </a:cubicBezTo>
                <a:cubicBezTo>
                  <a:pt x="83" y="0"/>
                  <a:pt x="84" y="0"/>
                  <a:pt x="86" y="0"/>
                </a:cubicBezTo>
                <a:cubicBezTo>
                  <a:pt x="89" y="0"/>
                  <a:pt x="91" y="1"/>
                  <a:pt x="94" y="1"/>
                </a:cubicBezTo>
                <a:cubicBezTo>
                  <a:pt x="94" y="1"/>
                  <a:pt x="94" y="1"/>
                  <a:pt x="95" y="1"/>
                </a:cubicBezTo>
                <a:cubicBezTo>
                  <a:pt x="95" y="1"/>
                  <a:pt x="96" y="2"/>
                  <a:pt x="97" y="2"/>
                </a:cubicBezTo>
                <a:cubicBezTo>
                  <a:pt x="98" y="2"/>
                  <a:pt x="98" y="2"/>
                  <a:pt x="98" y="2"/>
                </a:cubicBezTo>
                <a:close/>
                <a:moveTo>
                  <a:pt x="18" y="14"/>
                </a:moveTo>
                <a:cubicBezTo>
                  <a:pt x="19" y="14"/>
                  <a:pt x="20" y="13"/>
                  <a:pt x="21" y="12"/>
                </a:cubicBezTo>
                <a:cubicBezTo>
                  <a:pt x="20" y="13"/>
                  <a:pt x="19" y="13"/>
                  <a:pt x="18" y="14"/>
                </a:cubicBezTo>
                <a:cubicBezTo>
                  <a:pt x="18" y="15"/>
                  <a:pt x="18" y="15"/>
                  <a:pt x="18" y="15"/>
                </a:cubicBezTo>
                <a:cubicBezTo>
                  <a:pt x="18" y="15"/>
                  <a:pt x="18" y="15"/>
                  <a:pt x="18" y="15"/>
                </a:cubicBezTo>
                <a:cubicBezTo>
                  <a:pt x="18" y="15"/>
                  <a:pt x="18" y="15"/>
                  <a:pt x="18" y="14"/>
                </a:cubicBezTo>
                <a:close/>
                <a:moveTo>
                  <a:pt x="3" y="137"/>
                </a:moveTo>
                <a:cubicBezTo>
                  <a:pt x="3" y="135"/>
                  <a:pt x="4" y="130"/>
                  <a:pt x="4" y="127"/>
                </a:cubicBezTo>
                <a:cubicBezTo>
                  <a:pt x="4" y="120"/>
                  <a:pt x="4" y="113"/>
                  <a:pt x="4" y="106"/>
                </a:cubicBezTo>
                <a:cubicBezTo>
                  <a:pt x="4" y="100"/>
                  <a:pt x="4" y="94"/>
                  <a:pt x="4" y="88"/>
                </a:cubicBezTo>
                <a:cubicBezTo>
                  <a:pt x="4" y="87"/>
                  <a:pt x="4" y="86"/>
                  <a:pt x="4" y="85"/>
                </a:cubicBezTo>
                <a:cubicBezTo>
                  <a:pt x="4" y="85"/>
                  <a:pt x="4" y="85"/>
                  <a:pt x="4" y="85"/>
                </a:cubicBezTo>
                <a:cubicBezTo>
                  <a:pt x="4" y="89"/>
                  <a:pt x="4" y="92"/>
                  <a:pt x="3" y="95"/>
                </a:cubicBezTo>
                <a:cubicBezTo>
                  <a:pt x="3" y="98"/>
                  <a:pt x="3" y="100"/>
                  <a:pt x="3" y="103"/>
                </a:cubicBezTo>
                <a:cubicBezTo>
                  <a:pt x="2" y="106"/>
                  <a:pt x="2" y="109"/>
                  <a:pt x="2" y="112"/>
                </a:cubicBezTo>
                <a:cubicBezTo>
                  <a:pt x="2" y="120"/>
                  <a:pt x="2" y="127"/>
                  <a:pt x="3" y="134"/>
                </a:cubicBezTo>
                <a:cubicBezTo>
                  <a:pt x="3" y="135"/>
                  <a:pt x="3" y="136"/>
                  <a:pt x="3" y="137"/>
                </a:cubicBezTo>
                <a:close/>
                <a:moveTo>
                  <a:pt x="153" y="177"/>
                </a:moveTo>
                <a:cubicBezTo>
                  <a:pt x="153" y="174"/>
                  <a:pt x="153" y="171"/>
                  <a:pt x="153" y="168"/>
                </a:cubicBezTo>
                <a:cubicBezTo>
                  <a:pt x="153" y="169"/>
                  <a:pt x="153" y="169"/>
                  <a:pt x="153" y="170"/>
                </a:cubicBezTo>
                <a:cubicBezTo>
                  <a:pt x="153" y="172"/>
                  <a:pt x="153" y="174"/>
                  <a:pt x="153" y="175"/>
                </a:cubicBezTo>
                <a:cubicBezTo>
                  <a:pt x="153" y="176"/>
                  <a:pt x="152" y="177"/>
                  <a:pt x="151" y="176"/>
                </a:cubicBezTo>
                <a:cubicBezTo>
                  <a:pt x="150" y="176"/>
                  <a:pt x="149" y="176"/>
                  <a:pt x="148" y="176"/>
                </a:cubicBezTo>
                <a:cubicBezTo>
                  <a:pt x="148" y="177"/>
                  <a:pt x="148" y="177"/>
                  <a:pt x="147" y="177"/>
                </a:cubicBezTo>
                <a:cubicBezTo>
                  <a:pt x="147" y="177"/>
                  <a:pt x="146" y="177"/>
                  <a:pt x="146" y="177"/>
                </a:cubicBezTo>
                <a:cubicBezTo>
                  <a:pt x="143" y="177"/>
                  <a:pt x="140" y="176"/>
                  <a:pt x="136" y="176"/>
                </a:cubicBezTo>
                <a:cubicBezTo>
                  <a:pt x="132" y="176"/>
                  <a:pt x="128" y="176"/>
                  <a:pt x="124" y="175"/>
                </a:cubicBezTo>
                <a:cubicBezTo>
                  <a:pt x="121" y="175"/>
                  <a:pt x="119" y="175"/>
                  <a:pt x="117" y="175"/>
                </a:cubicBezTo>
                <a:cubicBezTo>
                  <a:pt x="116" y="175"/>
                  <a:pt x="116" y="175"/>
                  <a:pt x="115" y="175"/>
                </a:cubicBezTo>
                <a:cubicBezTo>
                  <a:pt x="114" y="175"/>
                  <a:pt x="113" y="176"/>
                  <a:pt x="113" y="177"/>
                </a:cubicBezTo>
                <a:cubicBezTo>
                  <a:pt x="113" y="177"/>
                  <a:pt x="113" y="177"/>
                  <a:pt x="113" y="177"/>
                </a:cubicBezTo>
                <a:cubicBezTo>
                  <a:pt x="126" y="177"/>
                  <a:pt x="140" y="177"/>
                  <a:pt x="153" y="177"/>
                </a:cubicBezTo>
                <a:close/>
                <a:moveTo>
                  <a:pt x="177" y="139"/>
                </a:moveTo>
                <a:cubicBezTo>
                  <a:pt x="177" y="139"/>
                  <a:pt x="178" y="139"/>
                  <a:pt x="178" y="139"/>
                </a:cubicBezTo>
                <a:cubicBezTo>
                  <a:pt x="180" y="138"/>
                  <a:pt x="181" y="137"/>
                  <a:pt x="183" y="135"/>
                </a:cubicBezTo>
                <a:cubicBezTo>
                  <a:pt x="183" y="135"/>
                  <a:pt x="183" y="135"/>
                  <a:pt x="183" y="134"/>
                </a:cubicBezTo>
                <a:cubicBezTo>
                  <a:pt x="183" y="133"/>
                  <a:pt x="183" y="131"/>
                  <a:pt x="183" y="129"/>
                </a:cubicBezTo>
                <a:cubicBezTo>
                  <a:pt x="183" y="128"/>
                  <a:pt x="183" y="128"/>
                  <a:pt x="183" y="128"/>
                </a:cubicBezTo>
                <a:cubicBezTo>
                  <a:pt x="183" y="128"/>
                  <a:pt x="183" y="128"/>
                  <a:pt x="183" y="128"/>
                </a:cubicBezTo>
                <a:cubicBezTo>
                  <a:pt x="183" y="128"/>
                  <a:pt x="182" y="129"/>
                  <a:pt x="182" y="129"/>
                </a:cubicBezTo>
                <a:cubicBezTo>
                  <a:pt x="181" y="131"/>
                  <a:pt x="179" y="132"/>
                  <a:pt x="178" y="134"/>
                </a:cubicBezTo>
                <a:cubicBezTo>
                  <a:pt x="177" y="135"/>
                  <a:pt x="176" y="135"/>
                  <a:pt x="177" y="137"/>
                </a:cubicBezTo>
                <a:cubicBezTo>
                  <a:pt x="177" y="138"/>
                  <a:pt x="177" y="138"/>
                  <a:pt x="177" y="139"/>
                </a:cubicBezTo>
                <a:close/>
                <a:moveTo>
                  <a:pt x="62" y="63"/>
                </a:moveTo>
                <a:cubicBezTo>
                  <a:pt x="62" y="63"/>
                  <a:pt x="62" y="63"/>
                  <a:pt x="63" y="63"/>
                </a:cubicBezTo>
                <a:cubicBezTo>
                  <a:pt x="63" y="62"/>
                  <a:pt x="63" y="61"/>
                  <a:pt x="63" y="61"/>
                </a:cubicBezTo>
                <a:cubicBezTo>
                  <a:pt x="64" y="57"/>
                  <a:pt x="66" y="54"/>
                  <a:pt x="67" y="51"/>
                </a:cubicBezTo>
                <a:cubicBezTo>
                  <a:pt x="68" y="50"/>
                  <a:pt x="69" y="48"/>
                  <a:pt x="70" y="47"/>
                </a:cubicBezTo>
                <a:cubicBezTo>
                  <a:pt x="72" y="45"/>
                  <a:pt x="75" y="44"/>
                  <a:pt x="78" y="42"/>
                </a:cubicBezTo>
                <a:cubicBezTo>
                  <a:pt x="78" y="42"/>
                  <a:pt x="78" y="42"/>
                  <a:pt x="78" y="42"/>
                </a:cubicBezTo>
                <a:cubicBezTo>
                  <a:pt x="76" y="42"/>
                  <a:pt x="75" y="42"/>
                  <a:pt x="74" y="43"/>
                </a:cubicBezTo>
                <a:cubicBezTo>
                  <a:pt x="71" y="44"/>
                  <a:pt x="69" y="46"/>
                  <a:pt x="67" y="48"/>
                </a:cubicBezTo>
                <a:cubicBezTo>
                  <a:pt x="66" y="49"/>
                  <a:pt x="65" y="50"/>
                  <a:pt x="64" y="52"/>
                </a:cubicBezTo>
                <a:cubicBezTo>
                  <a:pt x="63" y="55"/>
                  <a:pt x="63" y="57"/>
                  <a:pt x="63" y="60"/>
                </a:cubicBezTo>
                <a:cubicBezTo>
                  <a:pt x="63" y="61"/>
                  <a:pt x="62" y="62"/>
                  <a:pt x="62" y="63"/>
                </a:cubicBezTo>
                <a:close/>
                <a:moveTo>
                  <a:pt x="114" y="34"/>
                </a:moveTo>
                <a:cubicBezTo>
                  <a:pt x="114" y="34"/>
                  <a:pt x="114" y="34"/>
                  <a:pt x="114" y="35"/>
                </a:cubicBezTo>
                <a:cubicBezTo>
                  <a:pt x="114" y="35"/>
                  <a:pt x="114" y="35"/>
                  <a:pt x="114" y="36"/>
                </a:cubicBezTo>
                <a:cubicBezTo>
                  <a:pt x="118" y="36"/>
                  <a:pt x="122" y="35"/>
                  <a:pt x="125" y="35"/>
                </a:cubicBezTo>
                <a:cubicBezTo>
                  <a:pt x="125" y="34"/>
                  <a:pt x="125" y="34"/>
                  <a:pt x="125" y="33"/>
                </a:cubicBezTo>
                <a:cubicBezTo>
                  <a:pt x="124" y="32"/>
                  <a:pt x="123" y="32"/>
                  <a:pt x="121" y="32"/>
                </a:cubicBezTo>
                <a:cubicBezTo>
                  <a:pt x="121" y="32"/>
                  <a:pt x="121" y="33"/>
                  <a:pt x="121" y="33"/>
                </a:cubicBezTo>
                <a:cubicBezTo>
                  <a:pt x="121" y="33"/>
                  <a:pt x="120" y="34"/>
                  <a:pt x="120" y="34"/>
                </a:cubicBezTo>
                <a:cubicBezTo>
                  <a:pt x="120" y="35"/>
                  <a:pt x="120" y="35"/>
                  <a:pt x="119" y="35"/>
                </a:cubicBezTo>
                <a:cubicBezTo>
                  <a:pt x="119" y="35"/>
                  <a:pt x="119" y="35"/>
                  <a:pt x="119" y="34"/>
                </a:cubicBezTo>
                <a:cubicBezTo>
                  <a:pt x="119" y="34"/>
                  <a:pt x="119" y="34"/>
                  <a:pt x="119" y="34"/>
                </a:cubicBezTo>
                <a:cubicBezTo>
                  <a:pt x="119" y="33"/>
                  <a:pt x="119" y="33"/>
                  <a:pt x="118" y="32"/>
                </a:cubicBezTo>
                <a:cubicBezTo>
                  <a:pt x="118" y="31"/>
                  <a:pt x="118" y="31"/>
                  <a:pt x="118" y="30"/>
                </a:cubicBezTo>
                <a:cubicBezTo>
                  <a:pt x="119" y="30"/>
                  <a:pt x="119" y="29"/>
                  <a:pt x="119" y="29"/>
                </a:cubicBezTo>
                <a:cubicBezTo>
                  <a:pt x="119" y="28"/>
                  <a:pt x="119" y="27"/>
                  <a:pt x="119" y="27"/>
                </a:cubicBezTo>
                <a:cubicBezTo>
                  <a:pt x="119" y="26"/>
                  <a:pt x="119" y="26"/>
                  <a:pt x="119" y="25"/>
                </a:cubicBezTo>
                <a:cubicBezTo>
                  <a:pt x="118" y="26"/>
                  <a:pt x="118" y="26"/>
                  <a:pt x="118" y="27"/>
                </a:cubicBezTo>
                <a:cubicBezTo>
                  <a:pt x="117" y="29"/>
                  <a:pt x="117" y="31"/>
                  <a:pt x="117" y="33"/>
                </a:cubicBezTo>
                <a:cubicBezTo>
                  <a:pt x="116" y="34"/>
                  <a:pt x="116" y="35"/>
                  <a:pt x="114" y="34"/>
                </a:cubicBezTo>
                <a:close/>
                <a:moveTo>
                  <a:pt x="144" y="76"/>
                </a:moveTo>
                <a:cubicBezTo>
                  <a:pt x="144" y="76"/>
                  <a:pt x="144" y="75"/>
                  <a:pt x="144" y="75"/>
                </a:cubicBezTo>
                <a:cubicBezTo>
                  <a:pt x="144" y="72"/>
                  <a:pt x="143" y="68"/>
                  <a:pt x="143" y="64"/>
                </a:cubicBezTo>
                <a:cubicBezTo>
                  <a:pt x="142" y="58"/>
                  <a:pt x="140" y="53"/>
                  <a:pt x="138" y="48"/>
                </a:cubicBezTo>
                <a:cubicBezTo>
                  <a:pt x="137" y="47"/>
                  <a:pt x="137" y="47"/>
                  <a:pt x="137" y="46"/>
                </a:cubicBezTo>
                <a:cubicBezTo>
                  <a:pt x="138" y="51"/>
                  <a:pt x="140" y="56"/>
                  <a:pt x="141" y="61"/>
                </a:cubicBezTo>
                <a:cubicBezTo>
                  <a:pt x="142" y="66"/>
                  <a:pt x="143" y="71"/>
                  <a:pt x="144" y="76"/>
                </a:cubicBezTo>
                <a:close/>
                <a:moveTo>
                  <a:pt x="32" y="159"/>
                </a:moveTo>
                <a:cubicBezTo>
                  <a:pt x="32" y="159"/>
                  <a:pt x="32" y="158"/>
                  <a:pt x="32" y="157"/>
                </a:cubicBezTo>
                <a:cubicBezTo>
                  <a:pt x="32" y="151"/>
                  <a:pt x="32" y="144"/>
                  <a:pt x="32" y="137"/>
                </a:cubicBezTo>
                <a:cubicBezTo>
                  <a:pt x="32" y="137"/>
                  <a:pt x="32" y="137"/>
                  <a:pt x="32" y="136"/>
                </a:cubicBezTo>
                <a:cubicBezTo>
                  <a:pt x="31" y="139"/>
                  <a:pt x="31" y="142"/>
                  <a:pt x="31" y="145"/>
                </a:cubicBezTo>
                <a:cubicBezTo>
                  <a:pt x="31" y="146"/>
                  <a:pt x="31" y="146"/>
                  <a:pt x="31" y="146"/>
                </a:cubicBezTo>
                <a:cubicBezTo>
                  <a:pt x="32" y="147"/>
                  <a:pt x="32" y="147"/>
                  <a:pt x="31" y="147"/>
                </a:cubicBezTo>
                <a:cubicBezTo>
                  <a:pt x="31" y="148"/>
                  <a:pt x="31" y="148"/>
                  <a:pt x="31" y="148"/>
                </a:cubicBezTo>
                <a:cubicBezTo>
                  <a:pt x="31" y="148"/>
                  <a:pt x="31" y="149"/>
                  <a:pt x="31" y="149"/>
                </a:cubicBezTo>
                <a:cubicBezTo>
                  <a:pt x="31" y="149"/>
                  <a:pt x="31" y="150"/>
                  <a:pt x="31" y="150"/>
                </a:cubicBezTo>
                <a:cubicBezTo>
                  <a:pt x="32" y="151"/>
                  <a:pt x="31" y="151"/>
                  <a:pt x="31" y="151"/>
                </a:cubicBezTo>
                <a:cubicBezTo>
                  <a:pt x="31" y="152"/>
                  <a:pt x="31" y="152"/>
                  <a:pt x="31" y="152"/>
                </a:cubicBezTo>
                <a:cubicBezTo>
                  <a:pt x="30" y="153"/>
                  <a:pt x="30" y="153"/>
                  <a:pt x="30" y="154"/>
                </a:cubicBezTo>
                <a:cubicBezTo>
                  <a:pt x="30" y="155"/>
                  <a:pt x="30" y="156"/>
                  <a:pt x="30" y="156"/>
                </a:cubicBezTo>
                <a:cubicBezTo>
                  <a:pt x="30" y="157"/>
                  <a:pt x="30" y="157"/>
                  <a:pt x="31" y="157"/>
                </a:cubicBezTo>
                <a:cubicBezTo>
                  <a:pt x="31" y="158"/>
                  <a:pt x="31" y="159"/>
                  <a:pt x="31" y="159"/>
                </a:cubicBezTo>
                <a:cubicBezTo>
                  <a:pt x="31" y="159"/>
                  <a:pt x="31" y="160"/>
                  <a:pt x="30" y="160"/>
                </a:cubicBezTo>
                <a:cubicBezTo>
                  <a:pt x="31" y="160"/>
                  <a:pt x="31" y="159"/>
                  <a:pt x="32" y="159"/>
                </a:cubicBezTo>
                <a:close/>
                <a:moveTo>
                  <a:pt x="109" y="126"/>
                </a:moveTo>
                <a:cubicBezTo>
                  <a:pt x="108" y="123"/>
                  <a:pt x="107" y="119"/>
                  <a:pt x="105" y="116"/>
                </a:cubicBezTo>
                <a:cubicBezTo>
                  <a:pt x="105" y="116"/>
                  <a:pt x="104" y="117"/>
                  <a:pt x="104" y="117"/>
                </a:cubicBezTo>
                <a:cubicBezTo>
                  <a:pt x="104" y="118"/>
                  <a:pt x="104" y="119"/>
                  <a:pt x="104" y="121"/>
                </a:cubicBezTo>
                <a:cubicBezTo>
                  <a:pt x="105" y="121"/>
                  <a:pt x="105" y="121"/>
                  <a:pt x="105" y="121"/>
                </a:cubicBezTo>
                <a:cubicBezTo>
                  <a:pt x="106" y="121"/>
                  <a:pt x="106" y="121"/>
                  <a:pt x="106" y="122"/>
                </a:cubicBezTo>
                <a:cubicBezTo>
                  <a:pt x="106" y="123"/>
                  <a:pt x="106" y="123"/>
                  <a:pt x="105" y="124"/>
                </a:cubicBezTo>
                <a:cubicBezTo>
                  <a:pt x="105" y="124"/>
                  <a:pt x="105" y="124"/>
                  <a:pt x="105" y="125"/>
                </a:cubicBezTo>
                <a:cubicBezTo>
                  <a:pt x="105" y="126"/>
                  <a:pt x="106" y="127"/>
                  <a:pt x="106" y="128"/>
                </a:cubicBezTo>
                <a:cubicBezTo>
                  <a:pt x="106" y="128"/>
                  <a:pt x="106" y="129"/>
                  <a:pt x="106" y="129"/>
                </a:cubicBezTo>
                <a:cubicBezTo>
                  <a:pt x="107" y="128"/>
                  <a:pt x="108" y="127"/>
                  <a:pt x="109" y="126"/>
                </a:cubicBezTo>
                <a:close/>
                <a:moveTo>
                  <a:pt x="21" y="55"/>
                </a:moveTo>
                <a:cubicBezTo>
                  <a:pt x="19" y="55"/>
                  <a:pt x="19" y="55"/>
                  <a:pt x="18" y="57"/>
                </a:cubicBezTo>
                <a:cubicBezTo>
                  <a:pt x="18" y="57"/>
                  <a:pt x="18" y="57"/>
                  <a:pt x="17" y="58"/>
                </a:cubicBezTo>
                <a:cubicBezTo>
                  <a:pt x="17" y="59"/>
                  <a:pt x="16" y="60"/>
                  <a:pt x="16" y="61"/>
                </a:cubicBezTo>
                <a:cubicBezTo>
                  <a:pt x="17" y="61"/>
                  <a:pt x="17" y="62"/>
                  <a:pt x="18" y="62"/>
                </a:cubicBezTo>
                <a:cubicBezTo>
                  <a:pt x="20" y="61"/>
                  <a:pt x="21" y="60"/>
                  <a:pt x="22" y="58"/>
                </a:cubicBezTo>
                <a:cubicBezTo>
                  <a:pt x="22" y="58"/>
                  <a:pt x="22" y="58"/>
                  <a:pt x="22" y="58"/>
                </a:cubicBezTo>
                <a:cubicBezTo>
                  <a:pt x="22" y="57"/>
                  <a:pt x="21" y="56"/>
                  <a:pt x="21" y="55"/>
                </a:cubicBezTo>
                <a:close/>
                <a:moveTo>
                  <a:pt x="51" y="166"/>
                </a:moveTo>
                <a:cubicBezTo>
                  <a:pt x="51" y="165"/>
                  <a:pt x="52" y="164"/>
                  <a:pt x="51" y="163"/>
                </a:cubicBezTo>
                <a:cubicBezTo>
                  <a:pt x="51" y="161"/>
                  <a:pt x="51" y="160"/>
                  <a:pt x="51" y="159"/>
                </a:cubicBezTo>
                <a:cubicBezTo>
                  <a:pt x="51" y="157"/>
                  <a:pt x="51" y="155"/>
                  <a:pt x="51" y="153"/>
                </a:cubicBezTo>
                <a:cubicBezTo>
                  <a:pt x="51" y="148"/>
                  <a:pt x="50" y="144"/>
                  <a:pt x="50" y="139"/>
                </a:cubicBezTo>
                <a:cubicBezTo>
                  <a:pt x="50" y="136"/>
                  <a:pt x="50" y="132"/>
                  <a:pt x="50" y="128"/>
                </a:cubicBezTo>
                <a:cubicBezTo>
                  <a:pt x="50" y="124"/>
                  <a:pt x="50" y="120"/>
                  <a:pt x="50" y="115"/>
                </a:cubicBezTo>
                <a:cubicBezTo>
                  <a:pt x="50" y="114"/>
                  <a:pt x="50" y="114"/>
                  <a:pt x="50" y="113"/>
                </a:cubicBezTo>
                <a:cubicBezTo>
                  <a:pt x="50" y="113"/>
                  <a:pt x="50" y="114"/>
                  <a:pt x="50" y="114"/>
                </a:cubicBezTo>
                <a:cubicBezTo>
                  <a:pt x="50" y="123"/>
                  <a:pt x="50" y="132"/>
                  <a:pt x="50" y="140"/>
                </a:cubicBezTo>
                <a:cubicBezTo>
                  <a:pt x="50" y="143"/>
                  <a:pt x="50" y="146"/>
                  <a:pt x="50" y="148"/>
                </a:cubicBezTo>
                <a:cubicBezTo>
                  <a:pt x="50" y="154"/>
                  <a:pt x="51" y="160"/>
                  <a:pt x="51" y="165"/>
                </a:cubicBezTo>
                <a:cubicBezTo>
                  <a:pt x="51" y="165"/>
                  <a:pt x="51" y="166"/>
                  <a:pt x="51" y="166"/>
                </a:cubicBezTo>
                <a:close/>
                <a:moveTo>
                  <a:pt x="166" y="163"/>
                </a:moveTo>
                <a:cubicBezTo>
                  <a:pt x="167" y="163"/>
                  <a:pt x="167" y="162"/>
                  <a:pt x="168" y="162"/>
                </a:cubicBezTo>
                <a:cubicBezTo>
                  <a:pt x="169" y="161"/>
                  <a:pt x="169" y="160"/>
                  <a:pt x="169" y="159"/>
                </a:cubicBezTo>
                <a:cubicBezTo>
                  <a:pt x="169" y="159"/>
                  <a:pt x="169" y="158"/>
                  <a:pt x="169" y="158"/>
                </a:cubicBezTo>
                <a:cubicBezTo>
                  <a:pt x="169" y="158"/>
                  <a:pt x="169" y="158"/>
                  <a:pt x="168" y="157"/>
                </a:cubicBezTo>
                <a:cubicBezTo>
                  <a:pt x="168" y="157"/>
                  <a:pt x="168" y="157"/>
                  <a:pt x="168" y="157"/>
                </a:cubicBezTo>
                <a:cubicBezTo>
                  <a:pt x="168" y="158"/>
                  <a:pt x="168" y="158"/>
                  <a:pt x="168" y="158"/>
                </a:cubicBezTo>
                <a:cubicBezTo>
                  <a:pt x="168" y="158"/>
                  <a:pt x="168" y="159"/>
                  <a:pt x="168" y="159"/>
                </a:cubicBezTo>
                <a:cubicBezTo>
                  <a:pt x="168" y="159"/>
                  <a:pt x="168" y="160"/>
                  <a:pt x="167" y="160"/>
                </a:cubicBezTo>
                <a:cubicBezTo>
                  <a:pt x="167" y="160"/>
                  <a:pt x="166" y="160"/>
                  <a:pt x="166" y="159"/>
                </a:cubicBezTo>
                <a:cubicBezTo>
                  <a:pt x="166" y="158"/>
                  <a:pt x="166" y="157"/>
                  <a:pt x="166" y="157"/>
                </a:cubicBezTo>
                <a:cubicBezTo>
                  <a:pt x="166" y="154"/>
                  <a:pt x="166" y="152"/>
                  <a:pt x="166" y="150"/>
                </a:cubicBezTo>
                <a:cubicBezTo>
                  <a:pt x="166" y="150"/>
                  <a:pt x="165" y="150"/>
                  <a:pt x="165" y="149"/>
                </a:cubicBezTo>
                <a:cubicBezTo>
                  <a:pt x="165" y="150"/>
                  <a:pt x="165" y="150"/>
                  <a:pt x="164" y="150"/>
                </a:cubicBezTo>
                <a:cubicBezTo>
                  <a:pt x="164" y="151"/>
                  <a:pt x="164" y="153"/>
                  <a:pt x="164" y="154"/>
                </a:cubicBezTo>
                <a:cubicBezTo>
                  <a:pt x="164" y="154"/>
                  <a:pt x="164" y="155"/>
                  <a:pt x="164" y="155"/>
                </a:cubicBezTo>
                <a:cubicBezTo>
                  <a:pt x="165" y="157"/>
                  <a:pt x="165" y="160"/>
                  <a:pt x="166" y="163"/>
                </a:cubicBezTo>
                <a:cubicBezTo>
                  <a:pt x="166" y="163"/>
                  <a:pt x="166" y="163"/>
                  <a:pt x="166" y="163"/>
                </a:cubicBezTo>
                <a:close/>
                <a:moveTo>
                  <a:pt x="41" y="23"/>
                </a:moveTo>
                <a:cubicBezTo>
                  <a:pt x="41" y="23"/>
                  <a:pt x="40" y="22"/>
                  <a:pt x="40" y="21"/>
                </a:cubicBezTo>
                <a:cubicBezTo>
                  <a:pt x="40" y="21"/>
                  <a:pt x="40" y="20"/>
                  <a:pt x="41" y="20"/>
                </a:cubicBezTo>
                <a:cubicBezTo>
                  <a:pt x="41" y="20"/>
                  <a:pt x="42" y="20"/>
                  <a:pt x="42" y="20"/>
                </a:cubicBezTo>
                <a:cubicBezTo>
                  <a:pt x="42" y="20"/>
                  <a:pt x="43" y="19"/>
                  <a:pt x="44" y="19"/>
                </a:cubicBezTo>
                <a:cubicBezTo>
                  <a:pt x="44" y="19"/>
                  <a:pt x="44" y="19"/>
                  <a:pt x="44" y="19"/>
                </a:cubicBezTo>
                <a:cubicBezTo>
                  <a:pt x="44" y="18"/>
                  <a:pt x="44" y="17"/>
                  <a:pt x="43" y="16"/>
                </a:cubicBezTo>
                <a:cubicBezTo>
                  <a:pt x="42" y="16"/>
                  <a:pt x="42" y="17"/>
                  <a:pt x="41" y="17"/>
                </a:cubicBezTo>
                <a:cubicBezTo>
                  <a:pt x="41" y="17"/>
                  <a:pt x="40" y="17"/>
                  <a:pt x="40" y="18"/>
                </a:cubicBezTo>
                <a:cubicBezTo>
                  <a:pt x="39" y="20"/>
                  <a:pt x="38" y="22"/>
                  <a:pt x="37" y="24"/>
                </a:cubicBezTo>
                <a:cubicBezTo>
                  <a:pt x="37" y="24"/>
                  <a:pt x="37" y="25"/>
                  <a:pt x="37" y="25"/>
                </a:cubicBezTo>
                <a:cubicBezTo>
                  <a:pt x="38" y="25"/>
                  <a:pt x="38" y="25"/>
                  <a:pt x="39" y="25"/>
                </a:cubicBezTo>
                <a:cubicBezTo>
                  <a:pt x="40" y="25"/>
                  <a:pt x="40" y="24"/>
                  <a:pt x="41" y="23"/>
                </a:cubicBezTo>
                <a:close/>
                <a:moveTo>
                  <a:pt x="150" y="109"/>
                </a:moveTo>
                <a:cubicBezTo>
                  <a:pt x="150" y="109"/>
                  <a:pt x="150" y="109"/>
                  <a:pt x="151" y="109"/>
                </a:cubicBezTo>
                <a:cubicBezTo>
                  <a:pt x="151" y="108"/>
                  <a:pt x="151" y="107"/>
                  <a:pt x="151" y="106"/>
                </a:cubicBezTo>
                <a:cubicBezTo>
                  <a:pt x="151" y="104"/>
                  <a:pt x="151" y="102"/>
                  <a:pt x="151" y="99"/>
                </a:cubicBezTo>
                <a:cubicBezTo>
                  <a:pt x="151" y="95"/>
                  <a:pt x="151" y="91"/>
                  <a:pt x="150" y="87"/>
                </a:cubicBezTo>
                <a:cubicBezTo>
                  <a:pt x="150" y="87"/>
                  <a:pt x="150" y="86"/>
                  <a:pt x="150" y="86"/>
                </a:cubicBezTo>
                <a:cubicBezTo>
                  <a:pt x="150" y="86"/>
                  <a:pt x="150" y="85"/>
                  <a:pt x="150" y="84"/>
                </a:cubicBezTo>
                <a:cubicBezTo>
                  <a:pt x="150" y="84"/>
                  <a:pt x="150" y="83"/>
                  <a:pt x="150" y="83"/>
                </a:cubicBezTo>
                <a:cubicBezTo>
                  <a:pt x="150" y="78"/>
                  <a:pt x="150" y="73"/>
                  <a:pt x="150" y="68"/>
                </a:cubicBezTo>
                <a:cubicBezTo>
                  <a:pt x="150" y="68"/>
                  <a:pt x="150" y="68"/>
                  <a:pt x="150" y="68"/>
                </a:cubicBezTo>
                <a:cubicBezTo>
                  <a:pt x="150" y="68"/>
                  <a:pt x="150" y="68"/>
                  <a:pt x="150" y="68"/>
                </a:cubicBezTo>
                <a:cubicBezTo>
                  <a:pt x="150" y="68"/>
                  <a:pt x="150" y="68"/>
                  <a:pt x="150" y="68"/>
                </a:cubicBezTo>
                <a:cubicBezTo>
                  <a:pt x="150" y="71"/>
                  <a:pt x="150" y="74"/>
                  <a:pt x="149" y="78"/>
                </a:cubicBezTo>
                <a:cubicBezTo>
                  <a:pt x="149" y="81"/>
                  <a:pt x="149" y="84"/>
                  <a:pt x="149" y="87"/>
                </a:cubicBezTo>
                <a:cubicBezTo>
                  <a:pt x="149" y="87"/>
                  <a:pt x="149" y="88"/>
                  <a:pt x="149" y="88"/>
                </a:cubicBezTo>
                <a:cubicBezTo>
                  <a:pt x="150" y="88"/>
                  <a:pt x="150" y="89"/>
                  <a:pt x="150" y="89"/>
                </a:cubicBezTo>
                <a:cubicBezTo>
                  <a:pt x="150" y="94"/>
                  <a:pt x="150" y="99"/>
                  <a:pt x="150" y="104"/>
                </a:cubicBezTo>
                <a:cubicBezTo>
                  <a:pt x="150" y="106"/>
                  <a:pt x="150" y="108"/>
                  <a:pt x="150" y="109"/>
                </a:cubicBezTo>
                <a:close/>
                <a:moveTo>
                  <a:pt x="158" y="49"/>
                </a:moveTo>
                <a:cubicBezTo>
                  <a:pt x="157" y="50"/>
                  <a:pt x="157" y="50"/>
                  <a:pt x="157" y="50"/>
                </a:cubicBezTo>
                <a:cubicBezTo>
                  <a:pt x="156" y="51"/>
                  <a:pt x="156" y="52"/>
                  <a:pt x="155" y="52"/>
                </a:cubicBezTo>
                <a:cubicBezTo>
                  <a:pt x="155" y="53"/>
                  <a:pt x="154" y="53"/>
                  <a:pt x="154" y="53"/>
                </a:cubicBezTo>
                <a:cubicBezTo>
                  <a:pt x="153" y="52"/>
                  <a:pt x="153" y="52"/>
                  <a:pt x="153" y="51"/>
                </a:cubicBezTo>
                <a:cubicBezTo>
                  <a:pt x="153" y="51"/>
                  <a:pt x="154" y="50"/>
                  <a:pt x="154" y="50"/>
                </a:cubicBezTo>
                <a:cubicBezTo>
                  <a:pt x="154" y="49"/>
                  <a:pt x="154" y="49"/>
                  <a:pt x="154" y="49"/>
                </a:cubicBezTo>
                <a:cubicBezTo>
                  <a:pt x="154" y="49"/>
                  <a:pt x="154" y="49"/>
                  <a:pt x="154" y="49"/>
                </a:cubicBezTo>
                <a:cubicBezTo>
                  <a:pt x="153" y="49"/>
                  <a:pt x="153" y="50"/>
                  <a:pt x="152" y="51"/>
                </a:cubicBezTo>
                <a:cubicBezTo>
                  <a:pt x="152" y="51"/>
                  <a:pt x="152" y="52"/>
                  <a:pt x="152" y="52"/>
                </a:cubicBezTo>
                <a:cubicBezTo>
                  <a:pt x="152" y="53"/>
                  <a:pt x="152" y="55"/>
                  <a:pt x="152" y="56"/>
                </a:cubicBezTo>
                <a:cubicBezTo>
                  <a:pt x="152" y="56"/>
                  <a:pt x="152" y="57"/>
                  <a:pt x="152" y="57"/>
                </a:cubicBezTo>
                <a:cubicBezTo>
                  <a:pt x="152" y="57"/>
                  <a:pt x="153" y="57"/>
                  <a:pt x="153" y="57"/>
                </a:cubicBezTo>
                <a:cubicBezTo>
                  <a:pt x="153" y="56"/>
                  <a:pt x="154" y="56"/>
                  <a:pt x="155" y="56"/>
                </a:cubicBezTo>
                <a:cubicBezTo>
                  <a:pt x="155" y="56"/>
                  <a:pt x="155" y="55"/>
                  <a:pt x="156" y="54"/>
                </a:cubicBezTo>
                <a:cubicBezTo>
                  <a:pt x="156" y="54"/>
                  <a:pt x="156" y="53"/>
                  <a:pt x="157" y="53"/>
                </a:cubicBezTo>
                <a:cubicBezTo>
                  <a:pt x="157" y="53"/>
                  <a:pt x="157" y="53"/>
                  <a:pt x="157" y="53"/>
                </a:cubicBezTo>
                <a:cubicBezTo>
                  <a:pt x="158" y="52"/>
                  <a:pt x="158" y="51"/>
                  <a:pt x="158" y="51"/>
                </a:cubicBezTo>
                <a:cubicBezTo>
                  <a:pt x="158" y="50"/>
                  <a:pt x="158" y="50"/>
                  <a:pt x="158" y="50"/>
                </a:cubicBezTo>
                <a:cubicBezTo>
                  <a:pt x="158" y="50"/>
                  <a:pt x="158" y="50"/>
                  <a:pt x="158" y="49"/>
                </a:cubicBezTo>
                <a:close/>
                <a:moveTo>
                  <a:pt x="145" y="44"/>
                </a:moveTo>
                <a:cubicBezTo>
                  <a:pt x="146" y="40"/>
                  <a:pt x="148" y="37"/>
                  <a:pt x="151" y="34"/>
                </a:cubicBezTo>
                <a:cubicBezTo>
                  <a:pt x="150" y="34"/>
                  <a:pt x="149" y="34"/>
                  <a:pt x="149" y="34"/>
                </a:cubicBezTo>
                <a:cubicBezTo>
                  <a:pt x="148" y="34"/>
                  <a:pt x="148" y="34"/>
                  <a:pt x="147" y="34"/>
                </a:cubicBezTo>
                <a:cubicBezTo>
                  <a:pt x="146" y="36"/>
                  <a:pt x="145" y="37"/>
                  <a:pt x="144" y="38"/>
                </a:cubicBezTo>
                <a:cubicBezTo>
                  <a:pt x="144" y="38"/>
                  <a:pt x="144" y="39"/>
                  <a:pt x="144" y="39"/>
                </a:cubicBezTo>
                <a:cubicBezTo>
                  <a:pt x="144" y="39"/>
                  <a:pt x="145" y="39"/>
                  <a:pt x="145" y="39"/>
                </a:cubicBezTo>
                <a:cubicBezTo>
                  <a:pt x="145" y="39"/>
                  <a:pt x="145" y="39"/>
                  <a:pt x="146" y="40"/>
                </a:cubicBezTo>
                <a:cubicBezTo>
                  <a:pt x="146" y="40"/>
                  <a:pt x="146" y="41"/>
                  <a:pt x="145" y="42"/>
                </a:cubicBezTo>
                <a:cubicBezTo>
                  <a:pt x="145" y="42"/>
                  <a:pt x="144" y="42"/>
                  <a:pt x="144" y="42"/>
                </a:cubicBezTo>
                <a:cubicBezTo>
                  <a:pt x="143" y="42"/>
                  <a:pt x="143" y="42"/>
                  <a:pt x="143" y="42"/>
                </a:cubicBezTo>
                <a:cubicBezTo>
                  <a:pt x="143" y="42"/>
                  <a:pt x="143" y="43"/>
                  <a:pt x="143" y="43"/>
                </a:cubicBezTo>
                <a:cubicBezTo>
                  <a:pt x="144" y="43"/>
                  <a:pt x="145" y="43"/>
                  <a:pt x="145" y="44"/>
                </a:cubicBezTo>
                <a:close/>
                <a:moveTo>
                  <a:pt x="17" y="40"/>
                </a:moveTo>
                <a:cubicBezTo>
                  <a:pt x="17" y="40"/>
                  <a:pt x="17" y="40"/>
                  <a:pt x="17" y="40"/>
                </a:cubicBezTo>
                <a:cubicBezTo>
                  <a:pt x="17" y="40"/>
                  <a:pt x="17" y="40"/>
                  <a:pt x="17" y="40"/>
                </a:cubicBezTo>
                <a:cubicBezTo>
                  <a:pt x="19" y="35"/>
                  <a:pt x="20" y="31"/>
                  <a:pt x="22" y="26"/>
                </a:cubicBezTo>
                <a:cubicBezTo>
                  <a:pt x="22" y="26"/>
                  <a:pt x="22" y="26"/>
                  <a:pt x="22" y="26"/>
                </a:cubicBezTo>
                <a:cubicBezTo>
                  <a:pt x="21" y="26"/>
                  <a:pt x="21" y="26"/>
                  <a:pt x="21" y="26"/>
                </a:cubicBezTo>
                <a:cubicBezTo>
                  <a:pt x="19" y="28"/>
                  <a:pt x="17" y="30"/>
                  <a:pt x="16" y="32"/>
                </a:cubicBezTo>
                <a:cubicBezTo>
                  <a:pt x="15" y="32"/>
                  <a:pt x="15" y="33"/>
                  <a:pt x="15" y="33"/>
                </a:cubicBezTo>
                <a:cubicBezTo>
                  <a:pt x="15" y="34"/>
                  <a:pt x="15" y="35"/>
                  <a:pt x="15" y="36"/>
                </a:cubicBezTo>
                <a:cubicBezTo>
                  <a:pt x="15" y="36"/>
                  <a:pt x="15" y="37"/>
                  <a:pt x="15" y="37"/>
                </a:cubicBezTo>
                <a:cubicBezTo>
                  <a:pt x="15" y="37"/>
                  <a:pt x="15" y="37"/>
                  <a:pt x="15" y="37"/>
                </a:cubicBezTo>
                <a:cubicBezTo>
                  <a:pt x="16" y="36"/>
                  <a:pt x="16" y="35"/>
                  <a:pt x="16" y="33"/>
                </a:cubicBezTo>
                <a:cubicBezTo>
                  <a:pt x="16" y="33"/>
                  <a:pt x="16" y="32"/>
                  <a:pt x="17" y="32"/>
                </a:cubicBezTo>
                <a:cubicBezTo>
                  <a:pt x="17" y="32"/>
                  <a:pt x="17" y="31"/>
                  <a:pt x="18" y="31"/>
                </a:cubicBezTo>
                <a:cubicBezTo>
                  <a:pt x="18" y="32"/>
                  <a:pt x="18" y="32"/>
                  <a:pt x="18" y="32"/>
                </a:cubicBezTo>
                <a:cubicBezTo>
                  <a:pt x="18" y="33"/>
                  <a:pt x="18" y="33"/>
                  <a:pt x="18" y="33"/>
                </a:cubicBezTo>
                <a:cubicBezTo>
                  <a:pt x="18" y="35"/>
                  <a:pt x="18" y="37"/>
                  <a:pt x="17" y="39"/>
                </a:cubicBezTo>
                <a:cubicBezTo>
                  <a:pt x="17" y="40"/>
                  <a:pt x="17" y="40"/>
                  <a:pt x="17" y="40"/>
                </a:cubicBezTo>
                <a:close/>
                <a:moveTo>
                  <a:pt x="122" y="111"/>
                </a:moveTo>
                <a:cubicBezTo>
                  <a:pt x="122" y="112"/>
                  <a:pt x="122" y="112"/>
                  <a:pt x="121" y="112"/>
                </a:cubicBezTo>
                <a:cubicBezTo>
                  <a:pt x="121" y="113"/>
                  <a:pt x="121" y="114"/>
                  <a:pt x="121" y="114"/>
                </a:cubicBezTo>
                <a:cubicBezTo>
                  <a:pt x="121" y="115"/>
                  <a:pt x="121" y="116"/>
                  <a:pt x="122" y="116"/>
                </a:cubicBezTo>
                <a:cubicBezTo>
                  <a:pt x="122" y="117"/>
                  <a:pt x="122" y="117"/>
                  <a:pt x="122" y="118"/>
                </a:cubicBezTo>
                <a:cubicBezTo>
                  <a:pt x="122" y="118"/>
                  <a:pt x="122" y="119"/>
                  <a:pt x="123" y="119"/>
                </a:cubicBezTo>
                <a:cubicBezTo>
                  <a:pt x="124" y="118"/>
                  <a:pt x="125" y="116"/>
                  <a:pt x="126" y="115"/>
                </a:cubicBezTo>
                <a:cubicBezTo>
                  <a:pt x="125" y="114"/>
                  <a:pt x="124" y="113"/>
                  <a:pt x="122" y="111"/>
                </a:cubicBezTo>
                <a:close/>
                <a:moveTo>
                  <a:pt x="127" y="28"/>
                </a:moveTo>
                <a:cubicBezTo>
                  <a:pt x="127" y="29"/>
                  <a:pt x="126" y="29"/>
                  <a:pt x="126" y="29"/>
                </a:cubicBezTo>
                <a:cubicBezTo>
                  <a:pt x="126" y="30"/>
                  <a:pt x="125" y="30"/>
                  <a:pt x="125" y="30"/>
                </a:cubicBezTo>
                <a:cubicBezTo>
                  <a:pt x="127" y="32"/>
                  <a:pt x="134" y="34"/>
                  <a:pt x="135" y="34"/>
                </a:cubicBezTo>
                <a:cubicBezTo>
                  <a:pt x="134" y="34"/>
                  <a:pt x="131" y="30"/>
                  <a:pt x="129" y="29"/>
                </a:cubicBezTo>
                <a:cubicBezTo>
                  <a:pt x="128" y="29"/>
                  <a:pt x="128" y="29"/>
                  <a:pt x="127" y="28"/>
                </a:cubicBezTo>
                <a:close/>
                <a:moveTo>
                  <a:pt x="125" y="130"/>
                </a:moveTo>
                <a:cubicBezTo>
                  <a:pt x="124" y="131"/>
                  <a:pt x="123" y="132"/>
                  <a:pt x="122" y="132"/>
                </a:cubicBezTo>
                <a:cubicBezTo>
                  <a:pt x="122" y="134"/>
                  <a:pt x="122" y="136"/>
                  <a:pt x="123" y="137"/>
                </a:cubicBezTo>
                <a:cubicBezTo>
                  <a:pt x="123" y="139"/>
                  <a:pt x="124" y="139"/>
                  <a:pt x="125" y="140"/>
                </a:cubicBezTo>
                <a:cubicBezTo>
                  <a:pt x="125" y="140"/>
                  <a:pt x="125" y="140"/>
                  <a:pt x="125" y="139"/>
                </a:cubicBezTo>
                <a:cubicBezTo>
                  <a:pt x="125" y="138"/>
                  <a:pt x="125" y="136"/>
                  <a:pt x="125" y="134"/>
                </a:cubicBezTo>
                <a:cubicBezTo>
                  <a:pt x="125" y="133"/>
                  <a:pt x="125" y="132"/>
                  <a:pt x="125" y="131"/>
                </a:cubicBezTo>
                <a:cubicBezTo>
                  <a:pt x="125" y="131"/>
                  <a:pt x="125" y="131"/>
                  <a:pt x="125" y="130"/>
                </a:cubicBezTo>
                <a:close/>
                <a:moveTo>
                  <a:pt x="93" y="105"/>
                </a:moveTo>
                <a:cubicBezTo>
                  <a:pt x="94" y="104"/>
                  <a:pt x="94" y="104"/>
                  <a:pt x="94" y="104"/>
                </a:cubicBezTo>
                <a:cubicBezTo>
                  <a:pt x="94" y="104"/>
                  <a:pt x="94" y="104"/>
                  <a:pt x="94" y="103"/>
                </a:cubicBezTo>
                <a:cubicBezTo>
                  <a:pt x="95" y="103"/>
                  <a:pt x="95" y="103"/>
                  <a:pt x="96" y="103"/>
                </a:cubicBezTo>
                <a:cubicBezTo>
                  <a:pt x="96" y="103"/>
                  <a:pt x="96" y="104"/>
                  <a:pt x="96" y="104"/>
                </a:cubicBezTo>
                <a:cubicBezTo>
                  <a:pt x="96" y="105"/>
                  <a:pt x="96" y="105"/>
                  <a:pt x="96" y="105"/>
                </a:cubicBezTo>
                <a:cubicBezTo>
                  <a:pt x="96" y="106"/>
                  <a:pt x="95" y="106"/>
                  <a:pt x="95" y="106"/>
                </a:cubicBezTo>
                <a:cubicBezTo>
                  <a:pt x="96" y="106"/>
                  <a:pt x="97" y="106"/>
                  <a:pt x="98" y="106"/>
                </a:cubicBezTo>
                <a:cubicBezTo>
                  <a:pt x="98" y="106"/>
                  <a:pt x="99" y="106"/>
                  <a:pt x="99" y="105"/>
                </a:cubicBezTo>
                <a:cubicBezTo>
                  <a:pt x="100" y="104"/>
                  <a:pt x="100" y="104"/>
                  <a:pt x="100" y="103"/>
                </a:cubicBezTo>
                <a:cubicBezTo>
                  <a:pt x="100" y="103"/>
                  <a:pt x="100" y="103"/>
                  <a:pt x="100" y="103"/>
                </a:cubicBezTo>
                <a:cubicBezTo>
                  <a:pt x="100" y="102"/>
                  <a:pt x="100" y="101"/>
                  <a:pt x="100" y="100"/>
                </a:cubicBezTo>
                <a:cubicBezTo>
                  <a:pt x="99" y="101"/>
                  <a:pt x="99" y="101"/>
                  <a:pt x="99" y="101"/>
                </a:cubicBezTo>
                <a:cubicBezTo>
                  <a:pt x="98" y="101"/>
                  <a:pt x="98" y="102"/>
                  <a:pt x="97" y="102"/>
                </a:cubicBezTo>
                <a:cubicBezTo>
                  <a:pt x="96" y="102"/>
                  <a:pt x="96" y="102"/>
                  <a:pt x="95" y="102"/>
                </a:cubicBezTo>
                <a:cubicBezTo>
                  <a:pt x="95" y="102"/>
                  <a:pt x="95" y="102"/>
                  <a:pt x="95" y="102"/>
                </a:cubicBezTo>
                <a:cubicBezTo>
                  <a:pt x="95" y="102"/>
                  <a:pt x="94" y="102"/>
                  <a:pt x="94" y="103"/>
                </a:cubicBezTo>
                <a:cubicBezTo>
                  <a:pt x="93" y="103"/>
                  <a:pt x="93" y="104"/>
                  <a:pt x="92" y="104"/>
                </a:cubicBezTo>
                <a:cubicBezTo>
                  <a:pt x="93" y="104"/>
                  <a:pt x="93" y="104"/>
                  <a:pt x="93" y="105"/>
                </a:cubicBezTo>
                <a:close/>
                <a:moveTo>
                  <a:pt x="32" y="46"/>
                </a:moveTo>
                <a:cubicBezTo>
                  <a:pt x="32" y="46"/>
                  <a:pt x="32" y="46"/>
                  <a:pt x="32" y="46"/>
                </a:cubicBezTo>
                <a:cubicBezTo>
                  <a:pt x="32" y="44"/>
                  <a:pt x="31" y="43"/>
                  <a:pt x="30" y="41"/>
                </a:cubicBezTo>
                <a:cubicBezTo>
                  <a:pt x="29" y="41"/>
                  <a:pt x="27" y="41"/>
                  <a:pt x="26" y="42"/>
                </a:cubicBezTo>
                <a:cubicBezTo>
                  <a:pt x="25" y="43"/>
                  <a:pt x="25" y="42"/>
                  <a:pt x="24" y="42"/>
                </a:cubicBezTo>
                <a:cubicBezTo>
                  <a:pt x="23" y="43"/>
                  <a:pt x="22" y="44"/>
                  <a:pt x="21" y="45"/>
                </a:cubicBezTo>
                <a:cubicBezTo>
                  <a:pt x="21" y="45"/>
                  <a:pt x="22" y="46"/>
                  <a:pt x="22" y="46"/>
                </a:cubicBezTo>
                <a:cubicBezTo>
                  <a:pt x="23" y="45"/>
                  <a:pt x="23" y="44"/>
                  <a:pt x="23" y="43"/>
                </a:cubicBezTo>
                <a:cubicBezTo>
                  <a:pt x="23" y="43"/>
                  <a:pt x="24" y="42"/>
                  <a:pt x="25" y="43"/>
                </a:cubicBezTo>
                <a:cubicBezTo>
                  <a:pt x="25" y="43"/>
                  <a:pt x="25" y="43"/>
                  <a:pt x="25" y="44"/>
                </a:cubicBezTo>
                <a:cubicBezTo>
                  <a:pt x="26" y="44"/>
                  <a:pt x="26" y="45"/>
                  <a:pt x="27" y="46"/>
                </a:cubicBezTo>
                <a:cubicBezTo>
                  <a:pt x="27" y="46"/>
                  <a:pt x="27" y="46"/>
                  <a:pt x="27" y="46"/>
                </a:cubicBezTo>
                <a:cubicBezTo>
                  <a:pt x="28" y="46"/>
                  <a:pt x="28" y="46"/>
                  <a:pt x="29" y="46"/>
                </a:cubicBezTo>
                <a:cubicBezTo>
                  <a:pt x="29" y="45"/>
                  <a:pt x="28" y="45"/>
                  <a:pt x="28" y="44"/>
                </a:cubicBezTo>
                <a:cubicBezTo>
                  <a:pt x="28" y="44"/>
                  <a:pt x="28" y="43"/>
                  <a:pt x="28" y="43"/>
                </a:cubicBezTo>
                <a:cubicBezTo>
                  <a:pt x="28" y="42"/>
                  <a:pt x="28" y="42"/>
                  <a:pt x="29" y="42"/>
                </a:cubicBezTo>
                <a:cubicBezTo>
                  <a:pt x="29" y="42"/>
                  <a:pt x="29" y="42"/>
                  <a:pt x="30" y="42"/>
                </a:cubicBezTo>
                <a:cubicBezTo>
                  <a:pt x="30" y="42"/>
                  <a:pt x="30" y="43"/>
                  <a:pt x="31" y="43"/>
                </a:cubicBezTo>
                <a:cubicBezTo>
                  <a:pt x="31" y="44"/>
                  <a:pt x="31" y="45"/>
                  <a:pt x="32" y="45"/>
                </a:cubicBezTo>
                <a:cubicBezTo>
                  <a:pt x="32" y="46"/>
                  <a:pt x="32" y="46"/>
                  <a:pt x="32" y="46"/>
                </a:cubicBezTo>
                <a:close/>
                <a:moveTo>
                  <a:pt x="186" y="77"/>
                </a:moveTo>
                <a:cubicBezTo>
                  <a:pt x="186" y="77"/>
                  <a:pt x="187" y="78"/>
                  <a:pt x="187" y="79"/>
                </a:cubicBezTo>
                <a:cubicBezTo>
                  <a:pt x="187" y="79"/>
                  <a:pt x="187" y="80"/>
                  <a:pt x="187" y="81"/>
                </a:cubicBezTo>
                <a:cubicBezTo>
                  <a:pt x="187" y="81"/>
                  <a:pt x="187" y="82"/>
                  <a:pt x="187" y="82"/>
                </a:cubicBezTo>
                <a:cubicBezTo>
                  <a:pt x="188" y="83"/>
                  <a:pt x="188" y="83"/>
                  <a:pt x="187" y="84"/>
                </a:cubicBezTo>
                <a:cubicBezTo>
                  <a:pt x="187" y="84"/>
                  <a:pt x="187" y="85"/>
                  <a:pt x="187" y="85"/>
                </a:cubicBezTo>
                <a:cubicBezTo>
                  <a:pt x="187" y="87"/>
                  <a:pt x="187" y="90"/>
                  <a:pt x="187" y="92"/>
                </a:cubicBezTo>
                <a:cubicBezTo>
                  <a:pt x="187" y="92"/>
                  <a:pt x="187" y="93"/>
                  <a:pt x="187" y="93"/>
                </a:cubicBezTo>
                <a:cubicBezTo>
                  <a:pt x="187" y="93"/>
                  <a:pt x="187" y="93"/>
                  <a:pt x="187" y="93"/>
                </a:cubicBezTo>
                <a:cubicBezTo>
                  <a:pt x="188" y="92"/>
                  <a:pt x="188" y="92"/>
                  <a:pt x="188" y="91"/>
                </a:cubicBezTo>
                <a:cubicBezTo>
                  <a:pt x="188" y="86"/>
                  <a:pt x="188" y="81"/>
                  <a:pt x="188" y="76"/>
                </a:cubicBezTo>
                <a:cubicBezTo>
                  <a:pt x="188" y="76"/>
                  <a:pt x="188" y="76"/>
                  <a:pt x="188" y="75"/>
                </a:cubicBezTo>
                <a:cubicBezTo>
                  <a:pt x="187" y="76"/>
                  <a:pt x="186" y="76"/>
                  <a:pt x="186" y="77"/>
                </a:cubicBezTo>
                <a:close/>
                <a:moveTo>
                  <a:pt x="60" y="155"/>
                </a:moveTo>
                <a:cubicBezTo>
                  <a:pt x="60" y="155"/>
                  <a:pt x="60" y="155"/>
                  <a:pt x="60" y="155"/>
                </a:cubicBezTo>
                <a:cubicBezTo>
                  <a:pt x="60" y="154"/>
                  <a:pt x="60" y="154"/>
                  <a:pt x="60" y="153"/>
                </a:cubicBezTo>
                <a:cubicBezTo>
                  <a:pt x="59" y="151"/>
                  <a:pt x="58" y="148"/>
                  <a:pt x="57" y="146"/>
                </a:cubicBezTo>
                <a:cubicBezTo>
                  <a:pt x="56" y="144"/>
                  <a:pt x="55" y="143"/>
                  <a:pt x="55" y="141"/>
                </a:cubicBezTo>
                <a:cubicBezTo>
                  <a:pt x="55" y="141"/>
                  <a:pt x="55" y="141"/>
                  <a:pt x="55" y="141"/>
                </a:cubicBezTo>
                <a:cubicBezTo>
                  <a:pt x="54" y="141"/>
                  <a:pt x="54" y="141"/>
                  <a:pt x="54" y="141"/>
                </a:cubicBezTo>
                <a:cubicBezTo>
                  <a:pt x="54" y="142"/>
                  <a:pt x="54" y="144"/>
                  <a:pt x="54" y="145"/>
                </a:cubicBezTo>
                <a:cubicBezTo>
                  <a:pt x="55" y="145"/>
                  <a:pt x="55" y="146"/>
                  <a:pt x="55" y="146"/>
                </a:cubicBezTo>
                <a:cubicBezTo>
                  <a:pt x="56" y="148"/>
                  <a:pt x="57" y="150"/>
                  <a:pt x="57" y="151"/>
                </a:cubicBezTo>
                <a:cubicBezTo>
                  <a:pt x="58" y="152"/>
                  <a:pt x="58" y="152"/>
                  <a:pt x="58" y="152"/>
                </a:cubicBezTo>
                <a:cubicBezTo>
                  <a:pt x="59" y="153"/>
                  <a:pt x="59" y="154"/>
                  <a:pt x="60" y="155"/>
                </a:cubicBezTo>
                <a:close/>
                <a:moveTo>
                  <a:pt x="79" y="37"/>
                </a:moveTo>
                <a:cubicBezTo>
                  <a:pt x="78" y="38"/>
                  <a:pt x="76" y="40"/>
                  <a:pt x="76" y="40"/>
                </a:cubicBezTo>
                <a:cubicBezTo>
                  <a:pt x="77" y="40"/>
                  <a:pt x="79" y="40"/>
                  <a:pt x="81" y="40"/>
                </a:cubicBezTo>
                <a:cubicBezTo>
                  <a:pt x="83" y="40"/>
                  <a:pt x="85" y="40"/>
                  <a:pt x="87" y="40"/>
                </a:cubicBezTo>
                <a:cubicBezTo>
                  <a:pt x="85" y="39"/>
                  <a:pt x="83" y="38"/>
                  <a:pt x="81" y="37"/>
                </a:cubicBezTo>
                <a:cubicBezTo>
                  <a:pt x="80" y="38"/>
                  <a:pt x="80" y="38"/>
                  <a:pt x="79" y="37"/>
                </a:cubicBezTo>
                <a:close/>
                <a:moveTo>
                  <a:pt x="35" y="8"/>
                </a:moveTo>
                <a:cubicBezTo>
                  <a:pt x="36" y="7"/>
                  <a:pt x="36" y="7"/>
                  <a:pt x="37" y="7"/>
                </a:cubicBezTo>
                <a:cubicBezTo>
                  <a:pt x="39" y="6"/>
                  <a:pt x="41" y="6"/>
                  <a:pt x="43" y="5"/>
                </a:cubicBezTo>
                <a:cubicBezTo>
                  <a:pt x="43" y="5"/>
                  <a:pt x="44" y="5"/>
                  <a:pt x="44" y="5"/>
                </a:cubicBezTo>
                <a:cubicBezTo>
                  <a:pt x="42" y="5"/>
                  <a:pt x="41" y="5"/>
                  <a:pt x="40" y="5"/>
                </a:cubicBezTo>
                <a:cubicBezTo>
                  <a:pt x="40" y="5"/>
                  <a:pt x="39" y="5"/>
                  <a:pt x="39" y="5"/>
                </a:cubicBezTo>
                <a:cubicBezTo>
                  <a:pt x="36" y="6"/>
                  <a:pt x="34" y="7"/>
                  <a:pt x="31" y="8"/>
                </a:cubicBezTo>
                <a:cubicBezTo>
                  <a:pt x="31" y="8"/>
                  <a:pt x="31" y="9"/>
                  <a:pt x="30" y="9"/>
                </a:cubicBezTo>
                <a:cubicBezTo>
                  <a:pt x="31" y="9"/>
                  <a:pt x="32" y="10"/>
                  <a:pt x="32" y="10"/>
                </a:cubicBezTo>
                <a:cubicBezTo>
                  <a:pt x="33" y="9"/>
                  <a:pt x="34" y="8"/>
                  <a:pt x="35" y="8"/>
                </a:cubicBezTo>
                <a:close/>
                <a:moveTo>
                  <a:pt x="143" y="12"/>
                </a:moveTo>
                <a:cubicBezTo>
                  <a:pt x="144" y="13"/>
                  <a:pt x="145" y="13"/>
                  <a:pt x="145" y="14"/>
                </a:cubicBezTo>
                <a:cubicBezTo>
                  <a:pt x="146" y="15"/>
                  <a:pt x="147" y="16"/>
                  <a:pt x="149" y="16"/>
                </a:cubicBezTo>
                <a:cubicBezTo>
                  <a:pt x="149" y="15"/>
                  <a:pt x="150" y="15"/>
                  <a:pt x="150" y="15"/>
                </a:cubicBezTo>
                <a:cubicBezTo>
                  <a:pt x="150" y="14"/>
                  <a:pt x="149" y="12"/>
                  <a:pt x="149" y="11"/>
                </a:cubicBezTo>
                <a:cubicBezTo>
                  <a:pt x="147" y="11"/>
                  <a:pt x="145" y="12"/>
                  <a:pt x="143" y="12"/>
                </a:cubicBezTo>
                <a:close/>
                <a:moveTo>
                  <a:pt x="84" y="117"/>
                </a:moveTo>
                <a:cubicBezTo>
                  <a:pt x="83" y="118"/>
                  <a:pt x="78" y="120"/>
                  <a:pt x="77" y="121"/>
                </a:cubicBezTo>
                <a:cubicBezTo>
                  <a:pt x="77" y="121"/>
                  <a:pt x="78" y="122"/>
                  <a:pt x="78" y="122"/>
                </a:cubicBezTo>
                <a:cubicBezTo>
                  <a:pt x="78" y="123"/>
                  <a:pt x="79" y="123"/>
                  <a:pt x="79" y="123"/>
                </a:cubicBezTo>
                <a:cubicBezTo>
                  <a:pt x="79" y="123"/>
                  <a:pt x="80" y="123"/>
                  <a:pt x="80" y="124"/>
                </a:cubicBezTo>
                <a:cubicBezTo>
                  <a:pt x="80" y="124"/>
                  <a:pt x="80" y="124"/>
                  <a:pt x="80" y="124"/>
                </a:cubicBezTo>
                <a:cubicBezTo>
                  <a:pt x="81" y="124"/>
                  <a:pt x="81" y="123"/>
                  <a:pt x="81" y="123"/>
                </a:cubicBezTo>
                <a:cubicBezTo>
                  <a:pt x="81" y="122"/>
                  <a:pt x="82" y="122"/>
                  <a:pt x="82" y="121"/>
                </a:cubicBezTo>
                <a:cubicBezTo>
                  <a:pt x="82" y="121"/>
                  <a:pt x="82" y="120"/>
                  <a:pt x="82" y="120"/>
                </a:cubicBezTo>
                <a:cubicBezTo>
                  <a:pt x="83" y="119"/>
                  <a:pt x="83" y="118"/>
                  <a:pt x="84" y="117"/>
                </a:cubicBezTo>
                <a:close/>
                <a:moveTo>
                  <a:pt x="73" y="142"/>
                </a:moveTo>
                <a:cubicBezTo>
                  <a:pt x="72" y="143"/>
                  <a:pt x="71" y="144"/>
                  <a:pt x="70" y="146"/>
                </a:cubicBezTo>
                <a:cubicBezTo>
                  <a:pt x="70" y="146"/>
                  <a:pt x="70" y="146"/>
                  <a:pt x="70" y="146"/>
                </a:cubicBezTo>
                <a:cubicBezTo>
                  <a:pt x="70" y="147"/>
                  <a:pt x="71" y="148"/>
                  <a:pt x="71" y="149"/>
                </a:cubicBezTo>
                <a:cubicBezTo>
                  <a:pt x="72" y="148"/>
                  <a:pt x="74" y="147"/>
                  <a:pt x="75" y="146"/>
                </a:cubicBezTo>
                <a:cubicBezTo>
                  <a:pt x="74" y="144"/>
                  <a:pt x="74" y="143"/>
                  <a:pt x="73" y="142"/>
                </a:cubicBezTo>
                <a:close/>
                <a:moveTo>
                  <a:pt x="8" y="74"/>
                </a:moveTo>
                <a:cubicBezTo>
                  <a:pt x="8" y="78"/>
                  <a:pt x="8" y="83"/>
                  <a:pt x="8" y="88"/>
                </a:cubicBezTo>
                <a:cubicBezTo>
                  <a:pt x="8" y="88"/>
                  <a:pt x="8" y="88"/>
                  <a:pt x="8" y="87"/>
                </a:cubicBezTo>
                <a:cubicBezTo>
                  <a:pt x="9" y="85"/>
                  <a:pt x="9" y="83"/>
                  <a:pt x="9" y="81"/>
                </a:cubicBezTo>
                <a:cubicBezTo>
                  <a:pt x="9" y="80"/>
                  <a:pt x="9" y="79"/>
                  <a:pt x="9" y="78"/>
                </a:cubicBezTo>
                <a:cubicBezTo>
                  <a:pt x="9" y="77"/>
                  <a:pt x="9" y="76"/>
                  <a:pt x="9" y="75"/>
                </a:cubicBezTo>
                <a:cubicBezTo>
                  <a:pt x="9" y="75"/>
                  <a:pt x="9" y="75"/>
                  <a:pt x="9" y="75"/>
                </a:cubicBezTo>
                <a:cubicBezTo>
                  <a:pt x="9" y="74"/>
                  <a:pt x="10" y="74"/>
                  <a:pt x="11" y="74"/>
                </a:cubicBezTo>
                <a:cubicBezTo>
                  <a:pt x="11" y="75"/>
                  <a:pt x="11" y="75"/>
                  <a:pt x="11" y="75"/>
                </a:cubicBezTo>
                <a:cubicBezTo>
                  <a:pt x="11" y="75"/>
                  <a:pt x="11" y="75"/>
                  <a:pt x="11" y="75"/>
                </a:cubicBezTo>
                <a:cubicBezTo>
                  <a:pt x="11" y="73"/>
                  <a:pt x="11" y="72"/>
                  <a:pt x="11" y="71"/>
                </a:cubicBezTo>
                <a:cubicBezTo>
                  <a:pt x="11" y="71"/>
                  <a:pt x="11" y="71"/>
                  <a:pt x="10" y="71"/>
                </a:cubicBezTo>
                <a:cubicBezTo>
                  <a:pt x="10" y="71"/>
                  <a:pt x="10" y="71"/>
                  <a:pt x="10" y="72"/>
                </a:cubicBezTo>
                <a:cubicBezTo>
                  <a:pt x="10" y="73"/>
                  <a:pt x="9" y="73"/>
                  <a:pt x="8" y="74"/>
                </a:cubicBezTo>
                <a:close/>
                <a:moveTo>
                  <a:pt x="189" y="162"/>
                </a:moveTo>
                <a:cubicBezTo>
                  <a:pt x="188" y="162"/>
                  <a:pt x="187" y="162"/>
                  <a:pt x="187" y="163"/>
                </a:cubicBezTo>
                <a:cubicBezTo>
                  <a:pt x="187" y="163"/>
                  <a:pt x="187" y="164"/>
                  <a:pt x="186" y="164"/>
                </a:cubicBezTo>
                <a:cubicBezTo>
                  <a:pt x="186" y="164"/>
                  <a:pt x="186" y="164"/>
                  <a:pt x="186" y="164"/>
                </a:cubicBezTo>
                <a:cubicBezTo>
                  <a:pt x="185" y="165"/>
                  <a:pt x="185" y="166"/>
                  <a:pt x="184" y="167"/>
                </a:cubicBezTo>
                <a:cubicBezTo>
                  <a:pt x="184" y="167"/>
                  <a:pt x="183" y="168"/>
                  <a:pt x="183" y="168"/>
                </a:cubicBezTo>
                <a:cubicBezTo>
                  <a:pt x="184" y="168"/>
                  <a:pt x="184" y="168"/>
                  <a:pt x="184" y="168"/>
                </a:cubicBezTo>
                <a:cubicBezTo>
                  <a:pt x="185" y="168"/>
                  <a:pt x="186" y="168"/>
                  <a:pt x="187" y="167"/>
                </a:cubicBezTo>
                <a:cubicBezTo>
                  <a:pt x="188" y="167"/>
                  <a:pt x="188" y="167"/>
                  <a:pt x="188" y="167"/>
                </a:cubicBezTo>
                <a:cubicBezTo>
                  <a:pt x="189" y="165"/>
                  <a:pt x="189" y="163"/>
                  <a:pt x="189" y="162"/>
                </a:cubicBezTo>
                <a:close/>
                <a:moveTo>
                  <a:pt x="179" y="99"/>
                </a:moveTo>
                <a:cubicBezTo>
                  <a:pt x="180" y="98"/>
                  <a:pt x="180" y="98"/>
                  <a:pt x="181" y="97"/>
                </a:cubicBezTo>
                <a:cubicBezTo>
                  <a:pt x="181" y="97"/>
                  <a:pt x="182" y="96"/>
                  <a:pt x="182" y="96"/>
                </a:cubicBezTo>
                <a:cubicBezTo>
                  <a:pt x="182" y="94"/>
                  <a:pt x="182" y="92"/>
                  <a:pt x="182" y="91"/>
                </a:cubicBezTo>
                <a:cubicBezTo>
                  <a:pt x="182" y="90"/>
                  <a:pt x="182" y="90"/>
                  <a:pt x="182" y="90"/>
                </a:cubicBezTo>
                <a:cubicBezTo>
                  <a:pt x="181" y="91"/>
                  <a:pt x="180" y="92"/>
                  <a:pt x="179" y="93"/>
                </a:cubicBezTo>
                <a:cubicBezTo>
                  <a:pt x="179" y="93"/>
                  <a:pt x="179" y="93"/>
                  <a:pt x="179" y="94"/>
                </a:cubicBezTo>
                <a:cubicBezTo>
                  <a:pt x="179" y="95"/>
                  <a:pt x="179" y="96"/>
                  <a:pt x="179" y="97"/>
                </a:cubicBezTo>
                <a:cubicBezTo>
                  <a:pt x="179" y="97"/>
                  <a:pt x="179" y="98"/>
                  <a:pt x="179" y="99"/>
                </a:cubicBezTo>
                <a:close/>
                <a:moveTo>
                  <a:pt x="167" y="8"/>
                </a:moveTo>
                <a:cubicBezTo>
                  <a:pt x="164" y="6"/>
                  <a:pt x="156" y="6"/>
                  <a:pt x="153" y="7"/>
                </a:cubicBezTo>
                <a:cubicBezTo>
                  <a:pt x="154" y="7"/>
                  <a:pt x="155" y="7"/>
                  <a:pt x="156" y="7"/>
                </a:cubicBezTo>
                <a:cubicBezTo>
                  <a:pt x="156" y="7"/>
                  <a:pt x="156" y="7"/>
                  <a:pt x="156" y="7"/>
                </a:cubicBezTo>
                <a:cubicBezTo>
                  <a:pt x="157" y="6"/>
                  <a:pt x="157" y="6"/>
                  <a:pt x="158" y="6"/>
                </a:cubicBezTo>
                <a:cubicBezTo>
                  <a:pt x="159" y="7"/>
                  <a:pt x="159" y="7"/>
                  <a:pt x="160" y="7"/>
                </a:cubicBezTo>
                <a:cubicBezTo>
                  <a:pt x="161" y="8"/>
                  <a:pt x="163" y="9"/>
                  <a:pt x="164" y="9"/>
                </a:cubicBezTo>
                <a:cubicBezTo>
                  <a:pt x="165" y="10"/>
                  <a:pt x="165" y="10"/>
                  <a:pt x="165" y="9"/>
                </a:cubicBezTo>
                <a:cubicBezTo>
                  <a:pt x="166" y="9"/>
                  <a:pt x="166" y="9"/>
                  <a:pt x="167" y="9"/>
                </a:cubicBezTo>
                <a:cubicBezTo>
                  <a:pt x="167" y="8"/>
                  <a:pt x="167" y="8"/>
                  <a:pt x="167" y="8"/>
                </a:cubicBezTo>
                <a:close/>
                <a:moveTo>
                  <a:pt x="18" y="96"/>
                </a:moveTo>
                <a:cubicBezTo>
                  <a:pt x="17" y="95"/>
                  <a:pt x="17" y="94"/>
                  <a:pt x="17" y="93"/>
                </a:cubicBezTo>
                <a:cubicBezTo>
                  <a:pt x="17" y="93"/>
                  <a:pt x="17" y="93"/>
                  <a:pt x="16" y="92"/>
                </a:cubicBezTo>
                <a:cubicBezTo>
                  <a:pt x="16" y="93"/>
                  <a:pt x="15" y="93"/>
                  <a:pt x="15" y="94"/>
                </a:cubicBezTo>
                <a:cubicBezTo>
                  <a:pt x="15" y="94"/>
                  <a:pt x="15" y="95"/>
                  <a:pt x="14" y="95"/>
                </a:cubicBezTo>
                <a:cubicBezTo>
                  <a:pt x="14" y="95"/>
                  <a:pt x="14" y="96"/>
                  <a:pt x="14" y="96"/>
                </a:cubicBezTo>
                <a:cubicBezTo>
                  <a:pt x="13" y="96"/>
                  <a:pt x="13" y="97"/>
                  <a:pt x="12" y="98"/>
                </a:cubicBezTo>
                <a:cubicBezTo>
                  <a:pt x="13" y="99"/>
                  <a:pt x="13" y="99"/>
                  <a:pt x="13" y="100"/>
                </a:cubicBezTo>
                <a:cubicBezTo>
                  <a:pt x="15" y="98"/>
                  <a:pt x="16" y="97"/>
                  <a:pt x="18" y="96"/>
                </a:cubicBezTo>
                <a:close/>
                <a:moveTo>
                  <a:pt x="176" y="130"/>
                </a:moveTo>
                <a:cubicBezTo>
                  <a:pt x="176" y="130"/>
                  <a:pt x="176" y="130"/>
                  <a:pt x="176" y="130"/>
                </a:cubicBezTo>
                <a:cubicBezTo>
                  <a:pt x="178" y="128"/>
                  <a:pt x="180" y="127"/>
                  <a:pt x="183" y="125"/>
                </a:cubicBezTo>
                <a:cubicBezTo>
                  <a:pt x="183" y="125"/>
                  <a:pt x="183" y="125"/>
                  <a:pt x="183" y="125"/>
                </a:cubicBezTo>
                <a:cubicBezTo>
                  <a:pt x="183" y="124"/>
                  <a:pt x="183" y="123"/>
                  <a:pt x="183" y="122"/>
                </a:cubicBezTo>
                <a:cubicBezTo>
                  <a:pt x="181" y="124"/>
                  <a:pt x="179" y="125"/>
                  <a:pt x="177" y="127"/>
                </a:cubicBezTo>
                <a:cubicBezTo>
                  <a:pt x="177" y="127"/>
                  <a:pt x="177" y="127"/>
                  <a:pt x="177" y="128"/>
                </a:cubicBezTo>
                <a:cubicBezTo>
                  <a:pt x="176" y="128"/>
                  <a:pt x="176" y="129"/>
                  <a:pt x="176" y="130"/>
                </a:cubicBezTo>
                <a:cubicBezTo>
                  <a:pt x="176" y="130"/>
                  <a:pt x="176" y="130"/>
                  <a:pt x="176" y="130"/>
                </a:cubicBezTo>
                <a:close/>
                <a:moveTo>
                  <a:pt x="96" y="10"/>
                </a:moveTo>
                <a:cubicBezTo>
                  <a:pt x="96" y="11"/>
                  <a:pt x="96" y="11"/>
                  <a:pt x="96" y="11"/>
                </a:cubicBezTo>
                <a:cubicBezTo>
                  <a:pt x="96" y="12"/>
                  <a:pt x="96" y="13"/>
                  <a:pt x="96" y="14"/>
                </a:cubicBezTo>
                <a:cubicBezTo>
                  <a:pt x="95" y="14"/>
                  <a:pt x="95" y="15"/>
                  <a:pt x="96" y="15"/>
                </a:cubicBezTo>
                <a:cubicBezTo>
                  <a:pt x="96" y="16"/>
                  <a:pt x="96" y="16"/>
                  <a:pt x="96" y="17"/>
                </a:cubicBezTo>
                <a:cubicBezTo>
                  <a:pt x="95" y="17"/>
                  <a:pt x="95" y="17"/>
                  <a:pt x="95" y="18"/>
                </a:cubicBezTo>
                <a:cubicBezTo>
                  <a:pt x="95" y="19"/>
                  <a:pt x="95" y="20"/>
                  <a:pt x="95" y="21"/>
                </a:cubicBezTo>
                <a:cubicBezTo>
                  <a:pt x="95" y="21"/>
                  <a:pt x="95" y="22"/>
                  <a:pt x="96" y="22"/>
                </a:cubicBezTo>
                <a:cubicBezTo>
                  <a:pt x="96" y="22"/>
                  <a:pt x="97" y="22"/>
                  <a:pt x="97" y="22"/>
                </a:cubicBezTo>
                <a:cubicBezTo>
                  <a:pt x="97" y="18"/>
                  <a:pt x="97" y="14"/>
                  <a:pt x="96" y="10"/>
                </a:cubicBezTo>
                <a:close/>
                <a:moveTo>
                  <a:pt x="88" y="159"/>
                </a:moveTo>
                <a:cubicBezTo>
                  <a:pt x="87" y="160"/>
                  <a:pt x="86" y="161"/>
                  <a:pt x="85" y="162"/>
                </a:cubicBezTo>
                <a:cubicBezTo>
                  <a:pt x="85" y="162"/>
                  <a:pt x="85" y="162"/>
                  <a:pt x="85" y="162"/>
                </a:cubicBezTo>
                <a:cubicBezTo>
                  <a:pt x="84" y="164"/>
                  <a:pt x="85" y="165"/>
                  <a:pt x="86" y="166"/>
                </a:cubicBezTo>
                <a:cubicBezTo>
                  <a:pt x="86" y="166"/>
                  <a:pt x="87" y="165"/>
                  <a:pt x="87" y="165"/>
                </a:cubicBezTo>
                <a:cubicBezTo>
                  <a:pt x="87" y="165"/>
                  <a:pt x="87" y="164"/>
                  <a:pt x="87" y="164"/>
                </a:cubicBezTo>
                <a:cubicBezTo>
                  <a:pt x="88" y="163"/>
                  <a:pt x="88" y="163"/>
                  <a:pt x="88" y="162"/>
                </a:cubicBezTo>
                <a:cubicBezTo>
                  <a:pt x="88" y="161"/>
                  <a:pt x="88" y="160"/>
                  <a:pt x="88" y="159"/>
                </a:cubicBezTo>
                <a:close/>
                <a:moveTo>
                  <a:pt x="16" y="71"/>
                </a:moveTo>
                <a:cubicBezTo>
                  <a:pt x="17" y="70"/>
                  <a:pt x="18" y="69"/>
                  <a:pt x="18" y="68"/>
                </a:cubicBezTo>
                <a:cubicBezTo>
                  <a:pt x="18" y="67"/>
                  <a:pt x="19" y="67"/>
                  <a:pt x="19" y="67"/>
                </a:cubicBezTo>
                <a:cubicBezTo>
                  <a:pt x="19" y="66"/>
                  <a:pt x="19" y="66"/>
                  <a:pt x="19" y="66"/>
                </a:cubicBezTo>
                <a:cubicBezTo>
                  <a:pt x="20" y="65"/>
                  <a:pt x="20" y="65"/>
                  <a:pt x="20" y="65"/>
                </a:cubicBezTo>
                <a:cubicBezTo>
                  <a:pt x="19" y="64"/>
                  <a:pt x="19" y="64"/>
                  <a:pt x="18" y="65"/>
                </a:cubicBezTo>
                <a:cubicBezTo>
                  <a:pt x="16" y="67"/>
                  <a:pt x="15" y="68"/>
                  <a:pt x="13" y="70"/>
                </a:cubicBezTo>
                <a:cubicBezTo>
                  <a:pt x="13" y="70"/>
                  <a:pt x="13" y="70"/>
                  <a:pt x="13" y="70"/>
                </a:cubicBezTo>
                <a:cubicBezTo>
                  <a:pt x="14" y="70"/>
                  <a:pt x="15" y="71"/>
                  <a:pt x="16" y="71"/>
                </a:cubicBezTo>
                <a:close/>
                <a:moveTo>
                  <a:pt x="115" y="166"/>
                </a:moveTo>
                <a:cubicBezTo>
                  <a:pt x="115" y="167"/>
                  <a:pt x="115" y="168"/>
                  <a:pt x="115" y="169"/>
                </a:cubicBezTo>
                <a:cubicBezTo>
                  <a:pt x="115" y="169"/>
                  <a:pt x="116" y="169"/>
                  <a:pt x="117" y="169"/>
                </a:cubicBezTo>
                <a:cubicBezTo>
                  <a:pt x="117" y="169"/>
                  <a:pt x="118" y="170"/>
                  <a:pt x="118" y="170"/>
                </a:cubicBezTo>
                <a:cubicBezTo>
                  <a:pt x="119" y="170"/>
                  <a:pt x="120" y="170"/>
                  <a:pt x="120" y="170"/>
                </a:cubicBezTo>
                <a:cubicBezTo>
                  <a:pt x="120" y="169"/>
                  <a:pt x="120" y="168"/>
                  <a:pt x="120" y="167"/>
                </a:cubicBezTo>
                <a:cubicBezTo>
                  <a:pt x="119" y="167"/>
                  <a:pt x="119" y="167"/>
                  <a:pt x="119" y="167"/>
                </a:cubicBezTo>
                <a:cubicBezTo>
                  <a:pt x="118" y="167"/>
                  <a:pt x="117" y="166"/>
                  <a:pt x="116" y="166"/>
                </a:cubicBezTo>
                <a:cubicBezTo>
                  <a:pt x="116" y="166"/>
                  <a:pt x="116" y="166"/>
                  <a:pt x="115" y="166"/>
                </a:cubicBezTo>
                <a:close/>
                <a:moveTo>
                  <a:pt x="8" y="90"/>
                </a:moveTo>
                <a:cubicBezTo>
                  <a:pt x="8" y="90"/>
                  <a:pt x="8" y="90"/>
                  <a:pt x="8" y="90"/>
                </a:cubicBezTo>
                <a:cubicBezTo>
                  <a:pt x="8" y="91"/>
                  <a:pt x="8" y="91"/>
                  <a:pt x="8" y="92"/>
                </a:cubicBezTo>
                <a:cubicBezTo>
                  <a:pt x="9" y="93"/>
                  <a:pt x="9" y="95"/>
                  <a:pt x="10" y="96"/>
                </a:cubicBezTo>
                <a:cubicBezTo>
                  <a:pt x="10" y="97"/>
                  <a:pt x="10" y="97"/>
                  <a:pt x="11" y="97"/>
                </a:cubicBezTo>
                <a:cubicBezTo>
                  <a:pt x="12" y="96"/>
                  <a:pt x="12" y="95"/>
                  <a:pt x="13" y="94"/>
                </a:cubicBezTo>
                <a:cubicBezTo>
                  <a:pt x="13" y="94"/>
                  <a:pt x="13" y="94"/>
                  <a:pt x="13" y="94"/>
                </a:cubicBezTo>
                <a:cubicBezTo>
                  <a:pt x="13" y="93"/>
                  <a:pt x="13" y="92"/>
                  <a:pt x="12" y="91"/>
                </a:cubicBezTo>
                <a:cubicBezTo>
                  <a:pt x="12" y="91"/>
                  <a:pt x="12" y="91"/>
                  <a:pt x="12" y="91"/>
                </a:cubicBezTo>
                <a:cubicBezTo>
                  <a:pt x="11" y="91"/>
                  <a:pt x="11" y="91"/>
                  <a:pt x="11" y="91"/>
                </a:cubicBezTo>
                <a:cubicBezTo>
                  <a:pt x="11" y="92"/>
                  <a:pt x="11" y="92"/>
                  <a:pt x="11" y="92"/>
                </a:cubicBezTo>
                <a:cubicBezTo>
                  <a:pt x="11" y="93"/>
                  <a:pt x="11" y="93"/>
                  <a:pt x="10" y="93"/>
                </a:cubicBezTo>
                <a:cubicBezTo>
                  <a:pt x="9" y="93"/>
                  <a:pt x="9" y="93"/>
                  <a:pt x="9" y="93"/>
                </a:cubicBezTo>
                <a:cubicBezTo>
                  <a:pt x="8" y="92"/>
                  <a:pt x="8" y="92"/>
                  <a:pt x="8" y="92"/>
                </a:cubicBezTo>
                <a:cubicBezTo>
                  <a:pt x="8" y="91"/>
                  <a:pt x="8" y="91"/>
                  <a:pt x="8" y="90"/>
                </a:cubicBezTo>
                <a:close/>
                <a:moveTo>
                  <a:pt x="49" y="17"/>
                </a:moveTo>
                <a:cubicBezTo>
                  <a:pt x="49" y="17"/>
                  <a:pt x="49" y="18"/>
                  <a:pt x="49" y="18"/>
                </a:cubicBezTo>
                <a:cubicBezTo>
                  <a:pt x="50" y="18"/>
                  <a:pt x="50" y="18"/>
                  <a:pt x="51" y="18"/>
                </a:cubicBezTo>
                <a:cubicBezTo>
                  <a:pt x="51" y="17"/>
                  <a:pt x="51" y="17"/>
                  <a:pt x="51" y="16"/>
                </a:cubicBezTo>
                <a:cubicBezTo>
                  <a:pt x="51" y="15"/>
                  <a:pt x="52" y="15"/>
                  <a:pt x="52" y="15"/>
                </a:cubicBezTo>
                <a:cubicBezTo>
                  <a:pt x="53" y="15"/>
                  <a:pt x="53" y="16"/>
                  <a:pt x="53" y="16"/>
                </a:cubicBezTo>
                <a:cubicBezTo>
                  <a:pt x="54" y="14"/>
                  <a:pt x="57" y="10"/>
                  <a:pt x="57" y="9"/>
                </a:cubicBezTo>
                <a:cubicBezTo>
                  <a:pt x="57" y="9"/>
                  <a:pt x="57" y="9"/>
                  <a:pt x="57" y="9"/>
                </a:cubicBezTo>
                <a:cubicBezTo>
                  <a:pt x="54" y="12"/>
                  <a:pt x="51" y="14"/>
                  <a:pt x="49" y="17"/>
                </a:cubicBezTo>
                <a:close/>
                <a:moveTo>
                  <a:pt x="113" y="108"/>
                </a:moveTo>
                <a:cubicBezTo>
                  <a:pt x="113" y="107"/>
                  <a:pt x="112" y="106"/>
                  <a:pt x="112" y="106"/>
                </a:cubicBezTo>
                <a:cubicBezTo>
                  <a:pt x="112" y="105"/>
                  <a:pt x="111" y="105"/>
                  <a:pt x="111" y="104"/>
                </a:cubicBezTo>
                <a:cubicBezTo>
                  <a:pt x="111" y="104"/>
                  <a:pt x="112" y="104"/>
                  <a:pt x="112" y="103"/>
                </a:cubicBezTo>
                <a:cubicBezTo>
                  <a:pt x="112" y="103"/>
                  <a:pt x="112" y="102"/>
                  <a:pt x="111" y="102"/>
                </a:cubicBezTo>
                <a:cubicBezTo>
                  <a:pt x="111" y="103"/>
                  <a:pt x="110" y="103"/>
                  <a:pt x="110" y="104"/>
                </a:cubicBezTo>
                <a:cubicBezTo>
                  <a:pt x="110" y="104"/>
                  <a:pt x="110" y="105"/>
                  <a:pt x="110" y="105"/>
                </a:cubicBezTo>
                <a:cubicBezTo>
                  <a:pt x="110" y="106"/>
                  <a:pt x="110" y="107"/>
                  <a:pt x="110" y="109"/>
                </a:cubicBezTo>
                <a:cubicBezTo>
                  <a:pt x="110" y="109"/>
                  <a:pt x="110" y="110"/>
                  <a:pt x="110" y="110"/>
                </a:cubicBezTo>
                <a:cubicBezTo>
                  <a:pt x="111" y="109"/>
                  <a:pt x="112" y="109"/>
                  <a:pt x="113" y="108"/>
                </a:cubicBezTo>
                <a:close/>
                <a:moveTo>
                  <a:pt x="89" y="150"/>
                </a:moveTo>
                <a:cubicBezTo>
                  <a:pt x="89" y="150"/>
                  <a:pt x="89" y="150"/>
                  <a:pt x="88" y="150"/>
                </a:cubicBezTo>
                <a:cubicBezTo>
                  <a:pt x="88" y="151"/>
                  <a:pt x="88" y="151"/>
                  <a:pt x="87" y="151"/>
                </a:cubicBezTo>
                <a:cubicBezTo>
                  <a:pt x="87" y="152"/>
                  <a:pt x="87" y="152"/>
                  <a:pt x="87" y="152"/>
                </a:cubicBezTo>
                <a:cubicBezTo>
                  <a:pt x="87" y="152"/>
                  <a:pt x="86" y="153"/>
                  <a:pt x="86" y="153"/>
                </a:cubicBezTo>
                <a:cubicBezTo>
                  <a:pt x="86" y="153"/>
                  <a:pt x="86" y="154"/>
                  <a:pt x="85" y="155"/>
                </a:cubicBezTo>
                <a:cubicBezTo>
                  <a:pt x="85" y="155"/>
                  <a:pt x="85" y="157"/>
                  <a:pt x="85" y="157"/>
                </a:cubicBezTo>
                <a:cubicBezTo>
                  <a:pt x="86" y="156"/>
                  <a:pt x="87" y="155"/>
                  <a:pt x="88" y="154"/>
                </a:cubicBezTo>
                <a:cubicBezTo>
                  <a:pt x="89" y="154"/>
                  <a:pt x="89" y="154"/>
                  <a:pt x="89" y="154"/>
                </a:cubicBezTo>
                <a:cubicBezTo>
                  <a:pt x="89" y="153"/>
                  <a:pt x="89" y="152"/>
                  <a:pt x="89" y="150"/>
                </a:cubicBezTo>
                <a:close/>
                <a:moveTo>
                  <a:pt x="25" y="29"/>
                </a:moveTo>
                <a:cubicBezTo>
                  <a:pt x="25" y="29"/>
                  <a:pt x="25" y="30"/>
                  <a:pt x="24" y="30"/>
                </a:cubicBezTo>
                <a:cubicBezTo>
                  <a:pt x="24" y="31"/>
                  <a:pt x="23" y="31"/>
                  <a:pt x="22" y="32"/>
                </a:cubicBezTo>
                <a:cubicBezTo>
                  <a:pt x="22" y="32"/>
                  <a:pt x="22" y="32"/>
                  <a:pt x="22" y="32"/>
                </a:cubicBezTo>
                <a:cubicBezTo>
                  <a:pt x="21" y="33"/>
                  <a:pt x="21" y="34"/>
                  <a:pt x="21" y="35"/>
                </a:cubicBezTo>
                <a:cubicBezTo>
                  <a:pt x="23" y="34"/>
                  <a:pt x="25" y="33"/>
                  <a:pt x="27" y="32"/>
                </a:cubicBezTo>
                <a:cubicBezTo>
                  <a:pt x="26" y="31"/>
                  <a:pt x="26" y="30"/>
                  <a:pt x="25" y="29"/>
                </a:cubicBezTo>
                <a:close/>
                <a:moveTo>
                  <a:pt x="146" y="95"/>
                </a:moveTo>
                <a:cubicBezTo>
                  <a:pt x="146" y="95"/>
                  <a:pt x="146" y="95"/>
                  <a:pt x="145" y="95"/>
                </a:cubicBezTo>
                <a:cubicBezTo>
                  <a:pt x="145" y="96"/>
                  <a:pt x="145" y="97"/>
                  <a:pt x="145" y="98"/>
                </a:cubicBezTo>
                <a:cubicBezTo>
                  <a:pt x="146" y="101"/>
                  <a:pt x="145" y="105"/>
                  <a:pt x="145" y="108"/>
                </a:cubicBezTo>
                <a:cubicBezTo>
                  <a:pt x="145" y="110"/>
                  <a:pt x="145" y="112"/>
                  <a:pt x="145" y="114"/>
                </a:cubicBezTo>
                <a:cubicBezTo>
                  <a:pt x="145" y="114"/>
                  <a:pt x="145" y="114"/>
                  <a:pt x="145" y="115"/>
                </a:cubicBezTo>
                <a:cubicBezTo>
                  <a:pt x="146" y="114"/>
                  <a:pt x="146" y="113"/>
                  <a:pt x="146" y="112"/>
                </a:cubicBezTo>
                <a:cubicBezTo>
                  <a:pt x="146" y="111"/>
                  <a:pt x="146" y="110"/>
                  <a:pt x="146" y="110"/>
                </a:cubicBezTo>
                <a:cubicBezTo>
                  <a:pt x="146" y="107"/>
                  <a:pt x="147" y="104"/>
                  <a:pt x="146" y="101"/>
                </a:cubicBezTo>
                <a:cubicBezTo>
                  <a:pt x="146" y="101"/>
                  <a:pt x="146" y="100"/>
                  <a:pt x="146" y="100"/>
                </a:cubicBezTo>
                <a:cubicBezTo>
                  <a:pt x="146" y="98"/>
                  <a:pt x="146" y="97"/>
                  <a:pt x="146" y="95"/>
                </a:cubicBezTo>
                <a:close/>
                <a:moveTo>
                  <a:pt x="131" y="166"/>
                </a:moveTo>
                <a:cubicBezTo>
                  <a:pt x="131" y="167"/>
                  <a:pt x="131" y="167"/>
                  <a:pt x="130" y="167"/>
                </a:cubicBezTo>
                <a:cubicBezTo>
                  <a:pt x="130" y="167"/>
                  <a:pt x="130" y="167"/>
                  <a:pt x="130" y="168"/>
                </a:cubicBezTo>
                <a:cubicBezTo>
                  <a:pt x="130" y="168"/>
                  <a:pt x="131" y="169"/>
                  <a:pt x="131" y="170"/>
                </a:cubicBezTo>
                <a:cubicBezTo>
                  <a:pt x="132" y="170"/>
                  <a:pt x="132" y="170"/>
                  <a:pt x="133" y="169"/>
                </a:cubicBezTo>
                <a:cubicBezTo>
                  <a:pt x="134" y="168"/>
                  <a:pt x="135" y="168"/>
                  <a:pt x="137" y="168"/>
                </a:cubicBezTo>
                <a:cubicBezTo>
                  <a:pt x="137" y="167"/>
                  <a:pt x="137" y="167"/>
                  <a:pt x="137" y="167"/>
                </a:cubicBezTo>
                <a:cubicBezTo>
                  <a:pt x="135" y="167"/>
                  <a:pt x="133" y="166"/>
                  <a:pt x="131" y="166"/>
                </a:cubicBezTo>
                <a:close/>
                <a:moveTo>
                  <a:pt x="95" y="116"/>
                </a:moveTo>
                <a:cubicBezTo>
                  <a:pt x="95" y="116"/>
                  <a:pt x="95" y="117"/>
                  <a:pt x="95" y="117"/>
                </a:cubicBezTo>
                <a:cubicBezTo>
                  <a:pt x="96" y="120"/>
                  <a:pt x="96" y="122"/>
                  <a:pt x="97" y="124"/>
                </a:cubicBezTo>
                <a:cubicBezTo>
                  <a:pt x="97" y="125"/>
                  <a:pt x="97" y="125"/>
                  <a:pt x="97" y="125"/>
                </a:cubicBezTo>
                <a:cubicBezTo>
                  <a:pt x="98" y="124"/>
                  <a:pt x="98" y="124"/>
                  <a:pt x="99" y="124"/>
                </a:cubicBezTo>
                <a:cubicBezTo>
                  <a:pt x="99" y="123"/>
                  <a:pt x="96" y="118"/>
                  <a:pt x="95" y="116"/>
                </a:cubicBezTo>
                <a:close/>
                <a:moveTo>
                  <a:pt x="187" y="122"/>
                </a:moveTo>
                <a:cubicBezTo>
                  <a:pt x="188" y="123"/>
                  <a:pt x="188" y="123"/>
                  <a:pt x="187" y="124"/>
                </a:cubicBezTo>
                <a:cubicBezTo>
                  <a:pt x="187" y="124"/>
                  <a:pt x="187" y="125"/>
                  <a:pt x="187" y="125"/>
                </a:cubicBezTo>
                <a:cubicBezTo>
                  <a:pt x="187" y="128"/>
                  <a:pt x="187" y="130"/>
                  <a:pt x="187" y="133"/>
                </a:cubicBezTo>
                <a:cubicBezTo>
                  <a:pt x="187" y="133"/>
                  <a:pt x="187" y="133"/>
                  <a:pt x="188" y="133"/>
                </a:cubicBezTo>
                <a:cubicBezTo>
                  <a:pt x="188" y="131"/>
                  <a:pt x="188" y="118"/>
                  <a:pt x="188" y="117"/>
                </a:cubicBezTo>
                <a:cubicBezTo>
                  <a:pt x="188" y="117"/>
                  <a:pt x="188" y="117"/>
                  <a:pt x="188" y="117"/>
                </a:cubicBezTo>
                <a:cubicBezTo>
                  <a:pt x="187" y="118"/>
                  <a:pt x="187" y="118"/>
                  <a:pt x="187" y="119"/>
                </a:cubicBezTo>
                <a:cubicBezTo>
                  <a:pt x="187" y="119"/>
                  <a:pt x="187" y="120"/>
                  <a:pt x="187" y="120"/>
                </a:cubicBezTo>
                <a:cubicBezTo>
                  <a:pt x="187" y="121"/>
                  <a:pt x="187" y="122"/>
                  <a:pt x="187" y="122"/>
                </a:cubicBezTo>
                <a:close/>
                <a:moveTo>
                  <a:pt x="124" y="108"/>
                </a:moveTo>
                <a:cubicBezTo>
                  <a:pt x="124" y="108"/>
                  <a:pt x="124" y="108"/>
                  <a:pt x="124" y="108"/>
                </a:cubicBezTo>
                <a:cubicBezTo>
                  <a:pt x="124" y="107"/>
                  <a:pt x="124" y="107"/>
                  <a:pt x="123" y="107"/>
                </a:cubicBezTo>
                <a:cubicBezTo>
                  <a:pt x="122" y="105"/>
                  <a:pt x="120" y="104"/>
                  <a:pt x="119" y="102"/>
                </a:cubicBezTo>
                <a:cubicBezTo>
                  <a:pt x="117" y="101"/>
                  <a:pt x="116" y="100"/>
                  <a:pt x="114" y="99"/>
                </a:cubicBezTo>
                <a:cubicBezTo>
                  <a:pt x="114" y="98"/>
                  <a:pt x="113" y="98"/>
                  <a:pt x="112" y="98"/>
                </a:cubicBezTo>
                <a:cubicBezTo>
                  <a:pt x="112" y="98"/>
                  <a:pt x="112" y="98"/>
                  <a:pt x="112" y="98"/>
                </a:cubicBezTo>
                <a:cubicBezTo>
                  <a:pt x="113" y="99"/>
                  <a:pt x="114" y="100"/>
                  <a:pt x="115" y="101"/>
                </a:cubicBezTo>
                <a:cubicBezTo>
                  <a:pt x="115" y="102"/>
                  <a:pt x="115" y="102"/>
                  <a:pt x="116" y="102"/>
                </a:cubicBezTo>
                <a:cubicBezTo>
                  <a:pt x="116" y="102"/>
                  <a:pt x="117" y="102"/>
                  <a:pt x="118" y="102"/>
                </a:cubicBezTo>
                <a:cubicBezTo>
                  <a:pt x="118" y="103"/>
                  <a:pt x="119" y="104"/>
                  <a:pt x="120" y="105"/>
                </a:cubicBezTo>
                <a:cubicBezTo>
                  <a:pt x="121" y="106"/>
                  <a:pt x="123" y="107"/>
                  <a:pt x="124" y="108"/>
                </a:cubicBezTo>
                <a:close/>
                <a:moveTo>
                  <a:pt x="58" y="15"/>
                </a:moveTo>
                <a:cubicBezTo>
                  <a:pt x="59" y="15"/>
                  <a:pt x="63" y="11"/>
                  <a:pt x="64" y="10"/>
                </a:cubicBezTo>
                <a:cubicBezTo>
                  <a:pt x="63" y="10"/>
                  <a:pt x="63" y="11"/>
                  <a:pt x="62" y="11"/>
                </a:cubicBezTo>
                <a:cubicBezTo>
                  <a:pt x="62" y="11"/>
                  <a:pt x="62" y="12"/>
                  <a:pt x="61" y="12"/>
                </a:cubicBezTo>
                <a:cubicBezTo>
                  <a:pt x="60" y="12"/>
                  <a:pt x="59" y="12"/>
                  <a:pt x="59" y="11"/>
                </a:cubicBezTo>
                <a:cubicBezTo>
                  <a:pt x="59" y="10"/>
                  <a:pt x="59" y="10"/>
                  <a:pt x="59" y="10"/>
                </a:cubicBezTo>
                <a:cubicBezTo>
                  <a:pt x="58" y="11"/>
                  <a:pt x="57" y="12"/>
                  <a:pt x="57" y="13"/>
                </a:cubicBezTo>
                <a:cubicBezTo>
                  <a:pt x="57" y="14"/>
                  <a:pt x="58" y="14"/>
                  <a:pt x="58" y="15"/>
                </a:cubicBezTo>
                <a:close/>
                <a:moveTo>
                  <a:pt x="93" y="169"/>
                </a:moveTo>
                <a:cubicBezTo>
                  <a:pt x="93" y="169"/>
                  <a:pt x="93" y="169"/>
                  <a:pt x="92" y="169"/>
                </a:cubicBezTo>
                <a:cubicBezTo>
                  <a:pt x="91" y="169"/>
                  <a:pt x="90" y="169"/>
                  <a:pt x="90" y="169"/>
                </a:cubicBezTo>
                <a:cubicBezTo>
                  <a:pt x="89" y="169"/>
                  <a:pt x="89" y="169"/>
                  <a:pt x="89" y="169"/>
                </a:cubicBezTo>
                <a:cubicBezTo>
                  <a:pt x="89" y="170"/>
                  <a:pt x="88" y="170"/>
                  <a:pt x="88" y="171"/>
                </a:cubicBezTo>
                <a:cubicBezTo>
                  <a:pt x="90" y="172"/>
                  <a:pt x="92" y="172"/>
                  <a:pt x="94" y="172"/>
                </a:cubicBezTo>
                <a:cubicBezTo>
                  <a:pt x="93" y="171"/>
                  <a:pt x="93" y="171"/>
                  <a:pt x="93" y="169"/>
                </a:cubicBezTo>
                <a:close/>
                <a:moveTo>
                  <a:pt x="62" y="46"/>
                </a:moveTo>
                <a:cubicBezTo>
                  <a:pt x="62" y="46"/>
                  <a:pt x="62" y="46"/>
                  <a:pt x="63" y="46"/>
                </a:cubicBezTo>
                <a:cubicBezTo>
                  <a:pt x="63" y="46"/>
                  <a:pt x="64" y="47"/>
                  <a:pt x="64" y="48"/>
                </a:cubicBezTo>
                <a:cubicBezTo>
                  <a:pt x="64" y="48"/>
                  <a:pt x="64" y="48"/>
                  <a:pt x="64" y="48"/>
                </a:cubicBezTo>
                <a:cubicBezTo>
                  <a:pt x="65" y="46"/>
                  <a:pt x="67" y="44"/>
                  <a:pt x="68" y="42"/>
                </a:cubicBezTo>
                <a:cubicBezTo>
                  <a:pt x="68" y="41"/>
                  <a:pt x="69" y="40"/>
                  <a:pt x="70" y="39"/>
                </a:cubicBezTo>
                <a:cubicBezTo>
                  <a:pt x="70" y="38"/>
                  <a:pt x="70" y="38"/>
                  <a:pt x="71" y="38"/>
                </a:cubicBezTo>
                <a:cubicBezTo>
                  <a:pt x="70" y="38"/>
                  <a:pt x="70" y="38"/>
                  <a:pt x="70" y="38"/>
                </a:cubicBezTo>
                <a:cubicBezTo>
                  <a:pt x="68" y="41"/>
                  <a:pt x="65" y="43"/>
                  <a:pt x="62" y="46"/>
                </a:cubicBezTo>
                <a:close/>
                <a:moveTo>
                  <a:pt x="55" y="137"/>
                </a:moveTo>
                <a:cubicBezTo>
                  <a:pt x="56" y="137"/>
                  <a:pt x="56" y="138"/>
                  <a:pt x="56" y="138"/>
                </a:cubicBezTo>
                <a:cubicBezTo>
                  <a:pt x="57" y="139"/>
                  <a:pt x="57" y="139"/>
                  <a:pt x="58" y="140"/>
                </a:cubicBezTo>
                <a:cubicBezTo>
                  <a:pt x="58" y="140"/>
                  <a:pt x="58" y="140"/>
                  <a:pt x="58" y="141"/>
                </a:cubicBezTo>
                <a:cubicBezTo>
                  <a:pt x="58" y="139"/>
                  <a:pt x="58" y="138"/>
                  <a:pt x="58" y="136"/>
                </a:cubicBezTo>
                <a:cubicBezTo>
                  <a:pt x="57" y="136"/>
                  <a:pt x="57" y="135"/>
                  <a:pt x="57" y="134"/>
                </a:cubicBezTo>
                <a:cubicBezTo>
                  <a:pt x="56" y="133"/>
                  <a:pt x="56" y="133"/>
                  <a:pt x="57" y="132"/>
                </a:cubicBezTo>
                <a:cubicBezTo>
                  <a:pt x="57" y="131"/>
                  <a:pt x="57" y="130"/>
                  <a:pt x="57" y="129"/>
                </a:cubicBezTo>
                <a:cubicBezTo>
                  <a:pt x="57" y="129"/>
                  <a:pt x="57" y="129"/>
                  <a:pt x="57" y="129"/>
                </a:cubicBezTo>
                <a:cubicBezTo>
                  <a:pt x="56" y="132"/>
                  <a:pt x="56" y="134"/>
                  <a:pt x="55" y="137"/>
                </a:cubicBezTo>
                <a:close/>
                <a:moveTo>
                  <a:pt x="168" y="13"/>
                </a:moveTo>
                <a:cubicBezTo>
                  <a:pt x="169" y="14"/>
                  <a:pt x="169" y="14"/>
                  <a:pt x="170" y="14"/>
                </a:cubicBezTo>
                <a:cubicBezTo>
                  <a:pt x="170" y="14"/>
                  <a:pt x="170" y="14"/>
                  <a:pt x="171" y="14"/>
                </a:cubicBezTo>
                <a:cubicBezTo>
                  <a:pt x="171" y="13"/>
                  <a:pt x="172" y="14"/>
                  <a:pt x="172" y="14"/>
                </a:cubicBezTo>
                <a:cubicBezTo>
                  <a:pt x="172" y="15"/>
                  <a:pt x="172" y="15"/>
                  <a:pt x="172" y="16"/>
                </a:cubicBezTo>
                <a:cubicBezTo>
                  <a:pt x="172" y="16"/>
                  <a:pt x="172" y="16"/>
                  <a:pt x="172" y="17"/>
                </a:cubicBezTo>
                <a:cubicBezTo>
                  <a:pt x="172" y="17"/>
                  <a:pt x="172" y="17"/>
                  <a:pt x="172" y="17"/>
                </a:cubicBezTo>
                <a:cubicBezTo>
                  <a:pt x="173" y="17"/>
                  <a:pt x="173" y="18"/>
                  <a:pt x="174" y="19"/>
                </a:cubicBezTo>
                <a:cubicBezTo>
                  <a:pt x="174" y="19"/>
                  <a:pt x="174" y="19"/>
                  <a:pt x="174" y="20"/>
                </a:cubicBezTo>
                <a:cubicBezTo>
                  <a:pt x="174" y="19"/>
                  <a:pt x="174" y="19"/>
                  <a:pt x="174" y="19"/>
                </a:cubicBezTo>
                <a:cubicBezTo>
                  <a:pt x="174" y="17"/>
                  <a:pt x="173" y="15"/>
                  <a:pt x="173" y="13"/>
                </a:cubicBezTo>
                <a:cubicBezTo>
                  <a:pt x="173" y="13"/>
                  <a:pt x="173" y="13"/>
                  <a:pt x="172" y="13"/>
                </a:cubicBezTo>
                <a:cubicBezTo>
                  <a:pt x="172" y="12"/>
                  <a:pt x="171" y="12"/>
                  <a:pt x="170" y="11"/>
                </a:cubicBezTo>
                <a:cubicBezTo>
                  <a:pt x="170" y="11"/>
                  <a:pt x="169" y="11"/>
                  <a:pt x="169" y="11"/>
                </a:cubicBezTo>
                <a:cubicBezTo>
                  <a:pt x="169" y="12"/>
                  <a:pt x="169" y="12"/>
                  <a:pt x="168" y="13"/>
                </a:cubicBezTo>
                <a:close/>
                <a:moveTo>
                  <a:pt x="175" y="137"/>
                </a:moveTo>
                <a:cubicBezTo>
                  <a:pt x="175" y="137"/>
                  <a:pt x="174" y="137"/>
                  <a:pt x="174" y="137"/>
                </a:cubicBezTo>
                <a:cubicBezTo>
                  <a:pt x="173" y="138"/>
                  <a:pt x="173" y="139"/>
                  <a:pt x="172" y="140"/>
                </a:cubicBezTo>
                <a:cubicBezTo>
                  <a:pt x="171" y="140"/>
                  <a:pt x="171" y="141"/>
                  <a:pt x="171" y="141"/>
                </a:cubicBezTo>
                <a:cubicBezTo>
                  <a:pt x="172" y="141"/>
                  <a:pt x="172" y="141"/>
                  <a:pt x="172" y="142"/>
                </a:cubicBezTo>
                <a:cubicBezTo>
                  <a:pt x="172" y="142"/>
                  <a:pt x="173" y="142"/>
                  <a:pt x="173" y="142"/>
                </a:cubicBezTo>
                <a:cubicBezTo>
                  <a:pt x="174" y="142"/>
                  <a:pt x="175" y="141"/>
                  <a:pt x="176" y="141"/>
                </a:cubicBezTo>
                <a:cubicBezTo>
                  <a:pt x="175" y="139"/>
                  <a:pt x="175" y="138"/>
                  <a:pt x="175" y="137"/>
                </a:cubicBezTo>
                <a:close/>
                <a:moveTo>
                  <a:pt x="165" y="115"/>
                </a:moveTo>
                <a:cubicBezTo>
                  <a:pt x="165" y="118"/>
                  <a:pt x="165" y="121"/>
                  <a:pt x="165" y="124"/>
                </a:cubicBezTo>
                <a:cubicBezTo>
                  <a:pt x="166" y="125"/>
                  <a:pt x="166" y="125"/>
                  <a:pt x="167" y="126"/>
                </a:cubicBezTo>
                <a:cubicBezTo>
                  <a:pt x="167" y="126"/>
                  <a:pt x="167" y="127"/>
                  <a:pt x="167" y="127"/>
                </a:cubicBezTo>
                <a:cubicBezTo>
                  <a:pt x="167" y="127"/>
                  <a:pt x="167" y="127"/>
                  <a:pt x="167" y="128"/>
                </a:cubicBezTo>
                <a:cubicBezTo>
                  <a:pt x="167" y="128"/>
                  <a:pt x="167" y="128"/>
                  <a:pt x="167" y="128"/>
                </a:cubicBezTo>
                <a:cubicBezTo>
                  <a:pt x="167" y="127"/>
                  <a:pt x="167" y="127"/>
                  <a:pt x="167" y="127"/>
                </a:cubicBezTo>
                <a:cubicBezTo>
                  <a:pt x="167" y="124"/>
                  <a:pt x="167" y="121"/>
                  <a:pt x="166" y="118"/>
                </a:cubicBezTo>
                <a:cubicBezTo>
                  <a:pt x="166" y="118"/>
                  <a:pt x="166" y="118"/>
                  <a:pt x="166" y="118"/>
                </a:cubicBezTo>
                <a:cubicBezTo>
                  <a:pt x="166" y="117"/>
                  <a:pt x="166" y="116"/>
                  <a:pt x="165" y="115"/>
                </a:cubicBezTo>
                <a:close/>
                <a:moveTo>
                  <a:pt x="132" y="10"/>
                </a:moveTo>
                <a:cubicBezTo>
                  <a:pt x="132" y="11"/>
                  <a:pt x="133" y="11"/>
                  <a:pt x="134" y="12"/>
                </a:cubicBezTo>
                <a:cubicBezTo>
                  <a:pt x="134" y="12"/>
                  <a:pt x="134" y="12"/>
                  <a:pt x="135" y="12"/>
                </a:cubicBezTo>
                <a:cubicBezTo>
                  <a:pt x="135" y="12"/>
                  <a:pt x="136" y="12"/>
                  <a:pt x="137" y="12"/>
                </a:cubicBezTo>
                <a:cubicBezTo>
                  <a:pt x="137" y="11"/>
                  <a:pt x="138" y="11"/>
                  <a:pt x="138" y="11"/>
                </a:cubicBezTo>
                <a:cubicBezTo>
                  <a:pt x="138" y="11"/>
                  <a:pt x="138" y="10"/>
                  <a:pt x="138" y="10"/>
                </a:cubicBezTo>
                <a:cubicBezTo>
                  <a:pt x="136" y="10"/>
                  <a:pt x="135" y="10"/>
                  <a:pt x="133" y="9"/>
                </a:cubicBezTo>
                <a:cubicBezTo>
                  <a:pt x="132" y="9"/>
                  <a:pt x="132" y="10"/>
                  <a:pt x="132" y="10"/>
                </a:cubicBezTo>
                <a:close/>
                <a:moveTo>
                  <a:pt x="84" y="177"/>
                </a:moveTo>
                <a:cubicBezTo>
                  <a:pt x="80" y="177"/>
                  <a:pt x="76" y="176"/>
                  <a:pt x="72" y="176"/>
                </a:cubicBezTo>
                <a:cubicBezTo>
                  <a:pt x="72" y="177"/>
                  <a:pt x="73" y="177"/>
                  <a:pt x="73" y="178"/>
                </a:cubicBezTo>
                <a:cubicBezTo>
                  <a:pt x="75" y="178"/>
                  <a:pt x="78" y="178"/>
                  <a:pt x="81" y="178"/>
                </a:cubicBezTo>
                <a:cubicBezTo>
                  <a:pt x="82" y="178"/>
                  <a:pt x="83" y="177"/>
                  <a:pt x="84" y="177"/>
                </a:cubicBezTo>
                <a:close/>
                <a:moveTo>
                  <a:pt x="75" y="16"/>
                </a:moveTo>
                <a:cubicBezTo>
                  <a:pt x="76" y="16"/>
                  <a:pt x="76" y="16"/>
                  <a:pt x="76" y="16"/>
                </a:cubicBezTo>
                <a:cubicBezTo>
                  <a:pt x="77" y="15"/>
                  <a:pt x="77" y="15"/>
                  <a:pt x="78" y="14"/>
                </a:cubicBezTo>
                <a:cubicBezTo>
                  <a:pt x="78" y="14"/>
                  <a:pt x="79" y="13"/>
                  <a:pt x="80" y="12"/>
                </a:cubicBezTo>
                <a:cubicBezTo>
                  <a:pt x="80" y="12"/>
                  <a:pt x="80" y="11"/>
                  <a:pt x="80" y="11"/>
                </a:cubicBezTo>
                <a:cubicBezTo>
                  <a:pt x="78" y="11"/>
                  <a:pt x="77" y="12"/>
                  <a:pt x="76" y="12"/>
                </a:cubicBezTo>
                <a:cubicBezTo>
                  <a:pt x="75" y="12"/>
                  <a:pt x="75" y="12"/>
                  <a:pt x="75" y="13"/>
                </a:cubicBezTo>
                <a:cubicBezTo>
                  <a:pt x="76" y="14"/>
                  <a:pt x="76" y="14"/>
                  <a:pt x="75" y="16"/>
                </a:cubicBezTo>
                <a:close/>
                <a:moveTo>
                  <a:pt x="72" y="124"/>
                </a:moveTo>
                <a:cubicBezTo>
                  <a:pt x="73" y="126"/>
                  <a:pt x="74" y="127"/>
                  <a:pt x="75" y="128"/>
                </a:cubicBezTo>
                <a:cubicBezTo>
                  <a:pt x="76" y="127"/>
                  <a:pt x="76" y="127"/>
                  <a:pt x="76" y="126"/>
                </a:cubicBezTo>
                <a:cubicBezTo>
                  <a:pt x="76" y="126"/>
                  <a:pt x="76" y="126"/>
                  <a:pt x="76" y="126"/>
                </a:cubicBezTo>
                <a:cubicBezTo>
                  <a:pt x="76" y="124"/>
                  <a:pt x="76" y="123"/>
                  <a:pt x="76" y="122"/>
                </a:cubicBezTo>
                <a:cubicBezTo>
                  <a:pt x="75" y="123"/>
                  <a:pt x="73" y="123"/>
                  <a:pt x="72" y="124"/>
                </a:cubicBezTo>
                <a:close/>
                <a:moveTo>
                  <a:pt x="40" y="43"/>
                </a:moveTo>
                <a:cubicBezTo>
                  <a:pt x="40" y="43"/>
                  <a:pt x="40" y="43"/>
                  <a:pt x="39" y="43"/>
                </a:cubicBezTo>
                <a:cubicBezTo>
                  <a:pt x="39" y="43"/>
                  <a:pt x="38" y="43"/>
                  <a:pt x="38" y="42"/>
                </a:cubicBezTo>
                <a:cubicBezTo>
                  <a:pt x="38" y="42"/>
                  <a:pt x="38" y="41"/>
                  <a:pt x="38" y="41"/>
                </a:cubicBezTo>
                <a:cubicBezTo>
                  <a:pt x="39" y="41"/>
                  <a:pt x="39" y="40"/>
                  <a:pt x="39" y="40"/>
                </a:cubicBezTo>
                <a:cubicBezTo>
                  <a:pt x="40" y="40"/>
                  <a:pt x="41" y="40"/>
                  <a:pt x="42" y="39"/>
                </a:cubicBezTo>
                <a:cubicBezTo>
                  <a:pt x="42" y="39"/>
                  <a:pt x="42" y="39"/>
                  <a:pt x="42" y="39"/>
                </a:cubicBezTo>
                <a:cubicBezTo>
                  <a:pt x="42" y="39"/>
                  <a:pt x="42" y="39"/>
                  <a:pt x="42" y="39"/>
                </a:cubicBezTo>
                <a:cubicBezTo>
                  <a:pt x="40" y="39"/>
                  <a:pt x="38" y="40"/>
                  <a:pt x="36" y="42"/>
                </a:cubicBezTo>
                <a:cubicBezTo>
                  <a:pt x="36" y="43"/>
                  <a:pt x="36" y="43"/>
                  <a:pt x="36" y="43"/>
                </a:cubicBezTo>
                <a:cubicBezTo>
                  <a:pt x="36" y="44"/>
                  <a:pt x="37" y="45"/>
                  <a:pt x="37" y="46"/>
                </a:cubicBezTo>
                <a:cubicBezTo>
                  <a:pt x="39" y="45"/>
                  <a:pt x="40" y="44"/>
                  <a:pt x="40" y="43"/>
                </a:cubicBezTo>
                <a:close/>
                <a:moveTo>
                  <a:pt x="171" y="98"/>
                </a:moveTo>
                <a:cubicBezTo>
                  <a:pt x="171" y="98"/>
                  <a:pt x="171" y="98"/>
                  <a:pt x="171" y="98"/>
                </a:cubicBezTo>
                <a:cubicBezTo>
                  <a:pt x="172" y="98"/>
                  <a:pt x="172" y="97"/>
                  <a:pt x="173" y="96"/>
                </a:cubicBezTo>
                <a:cubicBezTo>
                  <a:pt x="174" y="95"/>
                  <a:pt x="174" y="93"/>
                  <a:pt x="174" y="92"/>
                </a:cubicBezTo>
                <a:cubicBezTo>
                  <a:pt x="174" y="92"/>
                  <a:pt x="173" y="93"/>
                  <a:pt x="172" y="93"/>
                </a:cubicBezTo>
                <a:cubicBezTo>
                  <a:pt x="171" y="94"/>
                  <a:pt x="171" y="94"/>
                  <a:pt x="171" y="96"/>
                </a:cubicBezTo>
                <a:cubicBezTo>
                  <a:pt x="171" y="96"/>
                  <a:pt x="171" y="97"/>
                  <a:pt x="171" y="98"/>
                </a:cubicBezTo>
                <a:close/>
                <a:moveTo>
                  <a:pt x="55" y="8"/>
                </a:moveTo>
                <a:cubicBezTo>
                  <a:pt x="54" y="7"/>
                  <a:pt x="53" y="7"/>
                  <a:pt x="53" y="7"/>
                </a:cubicBezTo>
                <a:cubicBezTo>
                  <a:pt x="52" y="8"/>
                  <a:pt x="51" y="10"/>
                  <a:pt x="49" y="11"/>
                </a:cubicBezTo>
                <a:cubicBezTo>
                  <a:pt x="50" y="11"/>
                  <a:pt x="51" y="12"/>
                  <a:pt x="51" y="12"/>
                </a:cubicBezTo>
                <a:cubicBezTo>
                  <a:pt x="52" y="11"/>
                  <a:pt x="54" y="9"/>
                  <a:pt x="55" y="8"/>
                </a:cubicBezTo>
                <a:close/>
                <a:moveTo>
                  <a:pt x="149" y="164"/>
                </a:moveTo>
                <a:cubicBezTo>
                  <a:pt x="149" y="164"/>
                  <a:pt x="149" y="164"/>
                  <a:pt x="148" y="164"/>
                </a:cubicBezTo>
                <a:cubicBezTo>
                  <a:pt x="148" y="165"/>
                  <a:pt x="148" y="165"/>
                  <a:pt x="147" y="165"/>
                </a:cubicBezTo>
                <a:cubicBezTo>
                  <a:pt x="146" y="166"/>
                  <a:pt x="146" y="166"/>
                  <a:pt x="146" y="167"/>
                </a:cubicBezTo>
                <a:cubicBezTo>
                  <a:pt x="145" y="168"/>
                  <a:pt x="145" y="169"/>
                  <a:pt x="145" y="170"/>
                </a:cubicBezTo>
                <a:cubicBezTo>
                  <a:pt x="146" y="170"/>
                  <a:pt x="146" y="170"/>
                  <a:pt x="147" y="169"/>
                </a:cubicBezTo>
                <a:cubicBezTo>
                  <a:pt x="147" y="169"/>
                  <a:pt x="147" y="169"/>
                  <a:pt x="147" y="169"/>
                </a:cubicBezTo>
                <a:cubicBezTo>
                  <a:pt x="148" y="169"/>
                  <a:pt x="148" y="168"/>
                  <a:pt x="149" y="168"/>
                </a:cubicBezTo>
                <a:cubicBezTo>
                  <a:pt x="149" y="167"/>
                  <a:pt x="149" y="165"/>
                  <a:pt x="149" y="164"/>
                </a:cubicBezTo>
                <a:close/>
                <a:moveTo>
                  <a:pt x="15" y="153"/>
                </a:moveTo>
                <a:cubicBezTo>
                  <a:pt x="15" y="154"/>
                  <a:pt x="16" y="155"/>
                  <a:pt x="17" y="156"/>
                </a:cubicBezTo>
                <a:cubicBezTo>
                  <a:pt x="18" y="155"/>
                  <a:pt x="19" y="155"/>
                  <a:pt x="20" y="154"/>
                </a:cubicBezTo>
                <a:cubicBezTo>
                  <a:pt x="19" y="153"/>
                  <a:pt x="17" y="152"/>
                  <a:pt x="16" y="151"/>
                </a:cubicBezTo>
                <a:cubicBezTo>
                  <a:pt x="16" y="152"/>
                  <a:pt x="15" y="152"/>
                  <a:pt x="15" y="153"/>
                </a:cubicBezTo>
                <a:close/>
                <a:moveTo>
                  <a:pt x="85" y="14"/>
                </a:moveTo>
                <a:cubicBezTo>
                  <a:pt x="86" y="13"/>
                  <a:pt x="87" y="13"/>
                  <a:pt x="88" y="14"/>
                </a:cubicBezTo>
                <a:cubicBezTo>
                  <a:pt x="88" y="14"/>
                  <a:pt x="88" y="14"/>
                  <a:pt x="88" y="14"/>
                </a:cubicBezTo>
                <a:cubicBezTo>
                  <a:pt x="88" y="14"/>
                  <a:pt x="89" y="14"/>
                  <a:pt x="89" y="14"/>
                </a:cubicBezTo>
                <a:cubicBezTo>
                  <a:pt x="88" y="13"/>
                  <a:pt x="88" y="12"/>
                  <a:pt x="88" y="12"/>
                </a:cubicBezTo>
                <a:cubicBezTo>
                  <a:pt x="87" y="11"/>
                  <a:pt x="86" y="10"/>
                  <a:pt x="85" y="10"/>
                </a:cubicBezTo>
                <a:cubicBezTo>
                  <a:pt x="85" y="10"/>
                  <a:pt x="84" y="10"/>
                  <a:pt x="83" y="10"/>
                </a:cubicBezTo>
                <a:cubicBezTo>
                  <a:pt x="84" y="12"/>
                  <a:pt x="85" y="12"/>
                  <a:pt x="85" y="14"/>
                </a:cubicBezTo>
                <a:close/>
                <a:moveTo>
                  <a:pt x="55" y="156"/>
                </a:moveTo>
                <a:cubicBezTo>
                  <a:pt x="55" y="156"/>
                  <a:pt x="55" y="156"/>
                  <a:pt x="56" y="157"/>
                </a:cubicBezTo>
                <a:cubicBezTo>
                  <a:pt x="57" y="157"/>
                  <a:pt x="58" y="158"/>
                  <a:pt x="58" y="159"/>
                </a:cubicBezTo>
                <a:cubicBezTo>
                  <a:pt x="58" y="160"/>
                  <a:pt x="57" y="161"/>
                  <a:pt x="57" y="161"/>
                </a:cubicBezTo>
                <a:cubicBezTo>
                  <a:pt x="57" y="161"/>
                  <a:pt x="58" y="162"/>
                  <a:pt x="58" y="162"/>
                </a:cubicBezTo>
                <a:cubicBezTo>
                  <a:pt x="58" y="163"/>
                  <a:pt x="59" y="163"/>
                  <a:pt x="60" y="164"/>
                </a:cubicBezTo>
                <a:cubicBezTo>
                  <a:pt x="60" y="164"/>
                  <a:pt x="60" y="164"/>
                  <a:pt x="60" y="164"/>
                </a:cubicBezTo>
                <a:cubicBezTo>
                  <a:pt x="59" y="160"/>
                  <a:pt x="58" y="156"/>
                  <a:pt x="55" y="153"/>
                </a:cubicBezTo>
                <a:cubicBezTo>
                  <a:pt x="55" y="154"/>
                  <a:pt x="55" y="155"/>
                  <a:pt x="55" y="156"/>
                </a:cubicBezTo>
                <a:close/>
                <a:moveTo>
                  <a:pt x="45" y="49"/>
                </a:moveTo>
                <a:cubicBezTo>
                  <a:pt x="45" y="47"/>
                  <a:pt x="45" y="45"/>
                  <a:pt x="45" y="43"/>
                </a:cubicBezTo>
                <a:cubicBezTo>
                  <a:pt x="44" y="44"/>
                  <a:pt x="43" y="45"/>
                  <a:pt x="42" y="46"/>
                </a:cubicBezTo>
                <a:cubicBezTo>
                  <a:pt x="42" y="46"/>
                  <a:pt x="42" y="46"/>
                  <a:pt x="42" y="47"/>
                </a:cubicBezTo>
                <a:cubicBezTo>
                  <a:pt x="42" y="48"/>
                  <a:pt x="43" y="48"/>
                  <a:pt x="43" y="49"/>
                </a:cubicBezTo>
                <a:cubicBezTo>
                  <a:pt x="44" y="49"/>
                  <a:pt x="44" y="49"/>
                  <a:pt x="45" y="49"/>
                </a:cubicBezTo>
                <a:cubicBezTo>
                  <a:pt x="45" y="49"/>
                  <a:pt x="45" y="49"/>
                  <a:pt x="45" y="49"/>
                </a:cubicBezTo>
                <a:close/>
                <a:moveTo>
                  <a:pt x="77" y="33"/>
                </a:moveTo>
                <a:cubicBezTo>
                  <a:pt x="75" y="35"/>
                  <a:pt x="74" y="37"/>
                  <a:pt x="72" y="39"/>
                </a:cubicBezTo>
                <a:cubicBezTo>
                  <a:pt x="73" y="39"/>
                  <a:pt x="73" y="39"/>
                  <a:pt x="73" y="39"/>
                </a:cubicBezTo>
                <a:cubicBezTo>
                  <a:pt x="75" y="38"/>
                  <a:pt x="76" y="37"/>
                  <a:pt x="78" y="36"/>
                </a:cubicBezTo>
                <a:cubicBezTo>
                  <a:pt x="78" y="35"/>
                  <a:pt x="77" y="34"/>
                  <a:pt x="77" y="33"/>
                </a:cubicBezTo>
                <a:close/>
                <a:moveTo>
                  <a:pt x="91" y="26"/>
                </a:moveTo>
                <a:cubicBezTo>
                  <a:pt x="91" y="26"/>
                  <a:pt x="91" y="26"/>
                  <a:pt x="91" y="26"/>
                </a:cubicBezTo>
                <a:cubicBezTo>
                  <a:pt x="90" y="27"/>
                  <a:pt x="90" y="27"/>
                  <a:pt x="90" y="29"/>
                </a:cubicBezTo>
                <a:cubicBezTo>
                  <a:pt x="90" y="30"/>
                  <a:pt x="90" y="32"/>
                  <a:pt x="90" y="34"/>
                </a:cubicBezTo>
                <a:cubicBezTo>
                  <a:pt x="90" y="34"/>
                  <a:pt x="90" y="35"/>
                  <a:pt x="90" y="35"/>
                </a:cubicBezTo>
                <a:cubicBezTo>
                  <a:pt x="91" y="35"/>
                  <a:pt x="91" y="35"/>
                  <a:pt x="92" y="35"/>
                </a:cubicBezTo>
                <a:cubicBezTo>
                  <a:pt x="92" y="34"/>
                  <a:pt x="92" y="34"/>
                  <a:pt x="92" y="34"/>
                </a:cubicBezTo>
                <a:cubicBezTo>
                  <a:pt x="91" y="33"/>
                  <a:pt x="91" y="31"/>
                  <a:pt x="91" y="30"/>
                </a:cubicBezTo>
                <a:cubicBezTo>
                  <a:pt x="91" y="29"/>
                  <a:pt x="91" y="28"/>
                  <a:pt x="91" y="27"/>
                </a:cubicBezTo>
                <a:cubicBezTo>
                  <a:pt x="91" y="26"/>
                  <a:pt x="91" y="26"/>
                  <a:pt x="91" y="26"/>
                </a:cubicBezTo>
                <a:close/>
                <a:moveTo>
                  <a:pt x="148" y="56"/>
                </a:moveTo>
                <a:cubicBezTo>
                  <a:pt x="148" y="56"/>
                  <a:pt x="148" y="56"/>
                  <a:pt x="148" y="56"/>
                </a:cubicBezTo>
                <a:cubicBezTo>
                  <a:pt x="148" y="55"/>
                  <a:pt x="148" y="54"/>
                  <a:pt x="148" y="53"/>
                </a:cubicBezTo>
                <a:cubicBezTo>
                  <a:pt x="148" y="52"/>
                  <a:pt x="148" y="51"/>
                  <a:pt x="148" y="50"/>
                </a:cubicBezTo>
                <a:cubicBezTo>
                  <a:pt x="149" y="48"/>
                  <a:pt x="150" y="46"/>
                  <a:pt x="151" y="44"/>
                </a:cubicBezTo>
                <a:cubicBezTo>
                  <a:pt x="151" y="44"/>
                  <a:pt x="151" y="44"/>
                  <a:pt x="151" y="43"/>
                </a:cubicBezTo>
                <a:cubicBezTo>
                  <a:pt x="150" y="44"/>
                  <a:pt x="150" y="45"/>
                  <a:pt x="150" y="46"/>
                </a:cubicBezTo>
                <a:cubicBezTo>
                  <a:pt x="149" y="46"/>
                  <a:pt x="149" y="46"/>
                  <a:pt x="149" y="46"/>
                </a:cubicBezTo>
                <a:cubicBezTo>
                  <a:pt x="149" y="47"/>
                  <a:pt x="149" y="47"/>
                  <a:pt x="148" y="47"/>
                </a:cubicBezTo>
                <a:cubicBezTo>
                  <a:pt x="148" y="47"/>
                  <a:pt x="147" y="47"/>
                  <a:pt x="147" y="47"/>
                </a:cubicBezTo>
                <a:cubicBezTo>
                  <a:pt x="147" y="48"/>
                  <a:pt x="147" y="48"/>
                  <a:pt x="147" y="49"/>
                </a:cubicBezTo>
                <a:cubicBezTo>
                  <a:pt x="148" y="49"/>
                  <a:pt x="148" y="50"/>
                  <a:pt x="147" y="51"/>
                </a:cubicBezTo>
                <a:cubicBezTo>
                  <a:pt x="147" y="51"/>
                  <a:pt x="147" y="51"/>
                  <a:pt x="147" y="52"/>
                </a:cubicBezTo>
                <a:cubicBezTo>
                  <a:pt x="147" y="53"/>
                  <a:pt x="147" y="53"/>
                  <a:pt x="147" y="54"/>
                </a:cubicBezTo>
                <a:cubicBezTo>
                  <a:pt x="147" y="54"/>
                  <a:pt x="147" y="55"/>
                  <a:pt x="148" y="56"/>
                </a:cubicBezTo>
                <a:close/>
                <a:moveTo>
                  <a:pt x="181" y="164"/>
                </a:moveTo>
                <a:cubicBezTo>
                  <a:pt x="182" y="163"/>
                  <a:pt x="183" y="162"/>
                  <a:pt x="183" y="162"/>
                </a:cubicBezTo>
                <a:cubicBezTo>
                  <a:pt x="183" y="162"/>
                  <a:pt x="184" y="162"/>
                  <a:pt x="184" y="161"/>
                </a:cubicBezTo>
                <a:cubicBezTo>
                  <a:pt x="184" y="160"/>
                  <a:pt x="184" y="160"/>
                  <a:pt x="184" y="159"/>
                </a:cubicBezTo>
                <a:cubicBezTo>
                  <a:pt x="184" y="158"/>
                  <a:pt x="184" y="158"/>
                  <a:pt x="184" y="157"/>
                </a:cubicBezTo>
                <a:cubicBezTo>
                  <a:pt x="184" y="157"/>
                  <a:pt x="184" y="157"/>
                  <a:pt x="184" y="157"/>
                </a:cubicBezTo>
                <a:cubicBezTo>
                  <a:pt x="183" y="158"/>
                  <a:pt x="182" y="159"/>
                  <a:pt x="181" y="160"/>
                </a:cubicBezTo>
                <a:cubicBezTo>
                  <a:pt x="181" y="160"/>
                  <a:pt x="181" y="160"/>
                  <a:pt x="181" y="160"/>
                </a:cubicBezTo>
                <a:cubicBezTo>
                  <a:pt x="181" y="161"/>
                  <a:pt x="181" y="162"/>
                  <a:pt x="181" y="164"/>
                </a:cubicBezTo>
                <a:close/>
                <a:moveTo>
                  <a:pt x="68" y="116"/>
                </a:moveTo>
                <a:cubicBezTo>
                  <a:pt x="68" y="116"/>
                  <a:pt x="68" y="116"/>
                  <a:pt x="68" y="116"/>
                </a:cubicBezTo>
                <a:cubicBezTo>
                  <a:pt x="70" y="115"/>
                  <a:pt x="72" y="115"/>
                  <a:pt x="74" y="115"/>
                </a:cubicBezTo>
                <a:cubicBezTo>
                  <a:pt x="74" y="114"/>
                  <a:pt x="75" y="114"/>
                  <a:pt x="75" y="114"/>
                </a:cubicBezTo>
                <a:cubicBezTo>
                  <a:pt x="76" y="113"/>
                  <a:pt x="78" y="112"/>
                  <a:pt x="79" y="111"/>
                </a:cubicBezTo>
                <a:cubicBezTo>
                  <a:pt x="79" y="111"/>
                  <a:pt x="79" y="111"/>
                  <a:pt x="80" y="111"/>
                </a:cubicBezTo>
                <a:cubicBezTo>
                  <a:pt x="79" y="110"/>
                  <a:pt x="79" y="110"/>
                  <a:pt x="79" y="110"/>
                </a:cubicBezTo>
                <a:cubicBezTo>
                  <a:pt x="76" y="112"/>
                  <a:pt x="72" y="113"/>
                  <a:pt x="68" y="116"/>
                </a:cubicBezTo>
                <a:close/>
                <a:moveTo>
                  <a:pt x="29" y="54"/>
                </a:moveTo>
                <a:cubicBezTo>
                  <a:pt x="29" y="55"/>
                  <a:pt x="29" y="55"/>
                  <a:pt x="28" y="55"/>
                </a:cubicBezTo>
                <a:cubicBezTo>
                  <a:pt x="28" y="56"/>
                  <a:pt x="28" y="56"/>
                  <a:pt x="28" y="57"/>
                </a:cubicBezTo>
                <a:cubicBezTo>
                  <a:pt x="29" y="58"/>
                  <a:pt x="29" y="59"/>
                  <a:pt x="29" y="61"/>
                </a:cubicBezTo>
                <a:cubicBezTo>
                  <a:pt x="29" y="61"/>
                  <a:pt x="29" y="61"/>
                  <a:pt x="29" y="61"/>
                </a:cubicBezTo>
                <a:cubicBezTo>
                  <a:pt x="30" y="61"/>
                  <a:pt x="30" y="61"/>
                  <a:pt x="31" y="60"/>
                </a:cubicBezTo>
                <a:cubicBezTo>
                  <a:pt x="31" y="60"/>
                  <a:pt x="31" y="59"/>
                  <a:pt x="31" y="58"/>
                </a:cubicBezTo>
                <a:cubicBezTo>
                  <a:pt x="31" y="58"/>
                  <a:pt x="31" y="58"/>
                  <a:pt x="31" y="58"/>
                </a:cubicBezTo>
                <a:cubicBezTo>
                  <a:pt x="30" y="57"/>
                  <a:pt x="30" y="56"/>
                  <a:pt x="29" y="54"/>
                </a:cubicBezTo>
                <a:close/>
                <a:moveTo>
                  <a:pt x="13" y="144"/>
                </a:moveTo>
                <a:cubicBezTo>
                  <a:pt x="12" y="144"/>
                  <a:pt x="12" y="144"/>
                  <a:pt x="12" y="143"/>
                </a:cubicBezTo>
                <a:cubicBezTo>
                  <a:pt x="12" y="142"/>
                  <a:pt x="12" y="141"/>
                  <a:pt x="12" y="140"/>
                </a:cubicBezTo>
                <a:cubicBezTo>
                  <a:pt x="12" y="139"/>
                  <a:pt x="11" y="138"/>
                  <a:pt x="11" y="138"/>
                </a:cubicBezTo>
                <a:cubicBezTo>
                  <a:pt x="10" y="138"/>
                  <a:pt x="10" y="138"/>
                  <a:pt x="10" y="139"/>
                </a:cubicBezTo>
                <a:cubicBezTo>
                  <a:pt x="10" y="140"/>
                  <a:pt x="10" y="142"/>
                  <a:pt x="10" y="143"/>
                </a:cubicBezTo>
                <a:cubicBezTo>
                  <a:pt x="10" y="143"/>
                  <a:pt x="10" y="144"/>
                  <a:pt x="10" y="144"/>
                </a:cubicBezTo>
                <a:cubicBezTo>
                  <a:pt x="11" y="144"/>
                  <a:pt x="12" y="145"/>
                  <a:pt x="12" y="145"/>
                </a:cubicBezTo>
                <a:cubicBezTo>
                  <a:pt x="13" y="145"/>
                  <a:pt x="13" y="145"/>
                  <a:pt x="13" y="144"/>
                </a:cubicBezTo>
                <a:close/>
                <a:moveTo>
                  <a:pt x="163" y="11"/>
                </a:moveTo>
                <a:cubicBezTo>
                  <a:pt x="161" y="10"/>
                  <a:pt x="160" y="9"/>
                  <a:pt x="158" y="8"/>
                </a:cubicBezTo>
                <a:cubicBezTo>
                  <a:pt x="158" y="8"/>
                  <a:pt x="158" y="8"/>
                  <a:pt x="157" y="8"/>
                </a:cubicBezTo>
                <a:cubicBezTo>
                  <a:pt x="158" y="10"/>
                  <a:pt x="159" y="11"/>
                  <a:pt x="159" y="13"/>
                </a:cubicBezTo>
                <a:cubicBezTo>
                  <a:pt x="160" y="12"/>
                  <a:pt x="162" y="11"/>
                  <a:pt x="163" y="11"/>
                </a:cubicBezTo>
                <a:close/>
                <a:moveTo>
                  <a:pt x="22" y="145"/>
                </a:moveTo>
                <a:cubicBezTo>
                  <a:pt x="21" y="145"/>
                  <a:pt x="21" y="146"/>
                  <a:pt x="20" y="146"/>
                </a:cubicBezTo>
                <a:cubicBezTo>
                  <a:pt x="20" y="146"/>
                  <a:pt x="20" y="147"/>
                  <a:pt x="20" y="147"/>
                </a:cubicBezTo>
                <a:cubicBezTo>
                  <a:pt x="20" y="147"/>
                  <a:pt x="20" y="148"/>
                  <a:pt x="21" y="149"/>
                </a:cubicBezTo>
                <a:cubicBezTo>
                  <a:pt x="21" y="150"/>
                  <a:pt x="22" y="151"/>
                  <a:pt x="22" y="151"/>
                </a:cubicBezTo>
                <a:cubicBezTo>
                  <a:pt x="23" y="152"/>
                  <a:pt x="23" y="152"/>
                  <a:pt x="23" y="152"/>
                </a:cubicBezTo>
                <a:cubicBezTo>
                  <a:pt x="23" y="152"/>
                  <a:pt x="23" y="151"/>
                  <a:pt x="23" y="151"/>
                </a:cubicBezTo>
                <a:cubicBezTo>
                  <a:pt x="23" y="150"/>
                  <a:pt x="23" y="148"/>
                  <a:pt x="22" y="146"/>
                </a:cubicBezTo>
                <a:cubicBezTo>
                  <a:pt x="22" y="145"/>
                  <a:pt x="22" y="145"/>
                  <a:pt x="22" y="145"/>
                </a:cubicBezTo>
                <a:close/>
                <a:moveTo>
                  <a:pt x="84" y="112"/>
                </a:moveTo>
                <a:cubicBezTo>
                  <a:pt x="85" y="112"/>
                  <a:pt x="86" y="112"/>
                  <a:pt x="87" y="111"/>
                </a:cubicBezTo>
                <a:cubicBezTo>
                  <a:pt x="88" y="110"/>
                  <a:pt x="90" y="108"/>
                  <a:pt x="91" y="107"/>
                </a:cubicBezTo>
                <a:cubicBezTo>
                  <a:pt x="92" y="107"/>
                  <a:pt x="92" y="107"/>
                  <a:pt x="92" y="106"/>
                </a:cubicBezTo>
                <a:cubicBezTo>
                  <a:pt x="91" y="106"/>
                  <a:pt x="89" y="107"/>
                  <a:pt x="89" y="107"/>
                </a:cubicBezTo>
                <a:cubicBezTo>
                  <a:pt x="87" y="109"/>
                  <a:pt x="86" y="110"/>
                  <a:pt x="85" y="111"/>
                </a:cubicBezTo>
                <a:cubicBezTo>
                  <a:pt x="85" y="111"/>
                  <a:pt x="85" y="112"/>
                  <a:pt x="84" y="112"/>
                </a:cubicBezTo>
                <a:close/>
                <a:moveTo>
                  <a:pt x="23" y="17"/>
                </a:moveTo>
                <a:cubicBezTo>
                  <a:pt x="23" y="18"/>
                  <a:pt x="18" y="26"/>
                  <a:pt x="18" y="27"/>
                </a:cubicBezTo>
                <a:cubicBezTo>
                  <a:pt x="20" y="25"/>
                  <a:pt x="21" y="23"/>
                  <a:pt x="23" y="21"/>
                </a:cubicBezTo>
                <a:cubicBezTo>
                  <a:pt x="22" y="19"/>
                  <a:pt x="23" y="18"/>
                  <a:pt x="23" y="17"/>
                </a:cubicBezTo>
                <a:close/>
                <a:moveTo>
                  <a:pt x="83" y="146"/>
                </a:moveTo>
                <a:cubicBezTo>
                  <a:pt x="82" y="147"/>
                  <a:pt x="81" y="148"/>
                  <a:pt x="80" y="149"/>
                </a:cubicBezTo>
                <a:cubicBezTo>
                  <a:pt x="79" y="149"/>
                  <a:pt x="79" y="150"/>
                  <a:pt x="79" y="150"/>
                </a:cubicBezTo>
                <a:cubicBezTo>
                  <a:pt x="79" y="150"/>
                  <a:pt x="80" y="151"/>
                  <a:pt x="80" y="151"/>
                </a:cubicBezTo>
                <a:cubicBezTo>
                  <a:pt x="81" y="150"/>
                  <a:pt x="83" y="149"/>
                  <a:pt x="84" y="148"/>
                </a:cubicBezTo>
                <a:cubicBezTo>
                  <a:pt x="84" y="147"/>
                  <a:pt x="83" y="147"/>
                  <a:pt x="83" y="146"/>
                </a:cubicBezTo>
                <a:close/>
                <a:moveTo>
                  <a:pt x="21" y="160"/>
                </a:moveTo>
                <a:cubicBezTo>
                  <a:pt x="21" y="159"/>
                  <a:pt x="22" y="158"/>
                  <a:pt x="23" y="156"/>
                </a:cubicBezTo>
                <a:cubicBezTo>
                  <a:pt x="22" y="156"/>
                  <a:pt x="22" y="156"/>
                  <a:pt x="21" y="155"/>
                </a:cubicBezTo>
                <a:cubicBezTo>
                  <a:pt x="20" y="156"/>
                  <a:pt x="19" y="156"/>
                  <a:pt x="18" y="157"/>
                </a:cubicBezTo>
                <a:cubicBezTo>
                  <a:pt x="19" y="158"/>
                  <a:pt x="20" y="159"/>
                  <a:pt x="21" y="160"/>
                </a:cubicBezTo>
                <a:close/>
                <a:moveTo>
                  <a:pt x="22" y="65"/>
                </a:moveTo>
                <a:cubicBezTo>
                  <a:pt x="22" y="66"/>
                  <a:pt x="21" y="66"/>
                  <a:pt x="21" y="67"/>
                </a:cubicBezTo>
                <a:cubicBezTo>
                  <a:pt x="22" y="68"/>
                  <a:pt x="22" y="69"/>
                  <a:pt x="23" y="70"/>
                </a:cubicBezTo>
                <a:cubicBezTo>
                  <a:pt x="24" y="69"/>
                  <a:pt x="24" y="69"/>
                  <a:pt x="25" y="68"/>
                </a:cubicBezTo>
                <a:cubicBezTo>
                  <a:pt x="25" y="68"/>
                  <a:pt x="25" y="67"/>
                  <a:pt x="24" y="66"/>
                </a:cubicBezTo>
                <a:cubicBezTo>
                  <a:pt x="24" y="66"/>
                  <a:pt x="24" y="66"/>
                  <a:pt x="24" y="66"/>
                </a:cubicBezTo>
                <a:cubicBezTo>
                  <a:pt x="23" y="66"/>
                  <a:pt x="23" y="66"/>
                  <a:pt x="22" y="65"/>
                </a:cubicBezTo>
                <a:close/>
                <a:moveTo>
                  <a:pt x="74" y="156"/>
                </a:moveTo>
                <a:cubicBezTo>
                  <a:pt x="73" y="155"/>
                  <a:pt x="73" y="154"/>
                  <a:pt x="72" y="153"/>
                </a:cubicBezTo>
                <a:cubicBezTo>
                  <a:pt x="71" y="154"/>
                  <a:pt x="70" y="156"/>
                  <a:pt x="69" y="157"/>
                </a:cubicBezTo>
                <a:cubicBezTo>
                  <a:pt x="70" y="157"/>
                  <a:pt x="70" y="158"/>
                  <a:pt x="71" y="158"/>
                </a:cubicBezTo>
                <a:cubicBezTo>
                  <a:pt x="72" y="158"/>
                  <a:pt x="73" y="157"/>
                  <a:pt x="74" y="156"/>
                </a:cubicBezTo>
                <a:close/>
                <a:moveTo>
                  <a:pt x="32" y="52"/>
                </a:moveTo>
                <a:cubicBezTo>
                  <a:pt x="33" y="54"/>
                  <a:pt x="33" y="56"/>
                  <a:pt x="33" y="57"/>
                </a:cubicBezTo>
                <a:cubicBezTo>
                  <a:pt x="34" y="58"/>
                  <a:pt x="34" y="58"/>
                  <a:pt x="35" y="58"/>
                </a:cubicBezTo>
                <a:cubicBezTo>
                  <a:pt x="35" y="58"/>
                  <a:pt x="35" y="58"/>
                  <a:pt x="36" y="58"/>
                </a:cubicBezTo>
                <a:cubicBezTo>
                  <a:pt x="36" y="58"/>
                  <a:pt x="36" y="57"/>
                  <a:pt x="36" y="57"/>
                </a:cubicBezTo>
                <a:cubicBezTo>
                  <a:pt x="36" y="56"/>
                  <a:pt x="35" y="55"/>
                  <a:pt x="35" y="54"/>
                </a:cubicBezTo>
                <a:cubicBezTo>
                  <a:pt x="34" y="54"/>
                  <a:pt x="34" y="53"/>
                  <a:pt x="33" y="53"/>
                </a:cubicBezTo>
                <a:cubicBezTo>
                  <a:pt x="33" y="53"/>
                  <a:pt x="33" y="53"/>
                  <a:pt x="32" y="52"/>
                </a:cubicBezTo>
                <a:close/>
                <a:moveTo>
                  <a:pt x="146" y="155"/>
                </a:moveTo>
                <a:cubicBezTo>
                  <a:pt x="146" y="155"/>
                  <a:pt x="146" y="155"/>
                  <a:pt x="146" y="155"/>
                </a:cubicBezTo>
                <a:cubicBezTo>
                  <a:pt x="146" y="156"/>
                  <a:pt x="145" y="157"/>
                  <a:pt x="145" y="158"/>
                </a:cubicBezTo>
                <a:cubicBezTo>
                  <a:pt x="145" y="159"/>
                  <a:pt x="145" y="160"/>
                  <a:pt x="145" y="162"/>
                </a:cubicBezTo>
                <a:cubicBezTo>
                  <a:pt x="145" y="161"/>
                  <a:pt x="145" y="161"/>
                  <a:pt x="145" y="161"/>
                </a:cubicBezTo>
                <a:cubicBezTo>
                  <a:pt x="145" y="162"/>
                  <a:pt x="146" y="162"/>
                  <a:pt x="146" y="162"/>
                </a:cubicBezTo>
                <a:cubicBezTo>
                  <a:pt x="146" y="163"/>
                  <a:pt x="146" y="163"/>
                  <a:pt x="146" y="164"/>
                </a:cubicBezTo>
                <a:cubicBezTo>
                  <a:pt x="146" y="163"/>
                  <a:pt x="147" y="163"/>
                  <a:pt x="147" y="163"/>
                </a:cubicBezTo>
                <a:cubicBezTo>
                  <a:pt x="147" y="161"/>
                  <a:pt x="147" y="159"/>
                  <a:pt x="147" y="156"/>
                </a:cubicBezTo>
                <a:cubicBezTo>
                  <a:pt x="147" y="156"/>
                  <a:pt x="146" y="156"/>
                  <a:pt x="146" y="155"/>
                </a:cubicBezTo>
                <a:close/>
                <a:moveTo>
                  <a:pt x="51" y="40"/>
                </a:moveTo>
                <a:cubicBezTo>
                  <a:pt x="51" y="40"/>
                  <a:pt x="51" y="40"/>
                  <a:pt x="51" y="40"/>
                </a:cubicBezTo>
                <a:cubicBezTo>
                  <a:pt x="50" y="40"/>
                  <a:pt x="49" y="41"/>
                  <a:pt x="48" y="41"/>
                </a:cubicBezTo>
                <a:cubicBezTo>
                  <a:pt x="48" y="41"/>
                  <a:pt x="48" y="41"/>
                  <a:pt x="48" y="42"/>
                </a:cubicBezTo>
                <a:cubicBezTo>
                  <a:pt x="47" y="42"/>
                  <a:pt x="47" y="42"/>
                  <a:pt x="46" y="42"/>
                </a:cubicBezTo>
                <a:cubicBezTo>
                  <a:pt x="46" y="42"/>
                  <a:pt x="46" y="42"/>
                  <a:pt x="46" y="43"/>
                </a:cubicBezTo>
                <a:cubicBezTo>
                  <a:pt x="46" y="43"/>
                  <a:pt x="47" y="43"/>
                  <a:pt x="47" y="44"/>
                </a:cubicBezTo>
                <a:cubicBezTo>
                  <a:pt x="48" y="44"/>
                  <a:pt x="48" y="44"/>
                  <a:pt x="48" y="45"/>
                </a:cubicBezTo>
                <a:cubicBezTo>
                  <a:pt x="49" y="43"/>
                  <a:pt x="50" y="42"/>
                  <a:pt x="51" y="40"/>
                </a:cubicBezTo>
                <a:close/>
                <a:moveTo>
                  <a:pt x="68" y="12"/>
                </a:moveTo>
                <a:cubicBezTo>
                  <a:pt x="72" y="11"/>
                  <a:pt x="75" y="10"/>
                  <a:pt x="78" y="9"/>
                </a:cubicBezTo>
                <a:cubicBezTo>
                  <a:pt x="75" y="9"/>
                  <a:pt x="72" y="9"/>
                  <a:pt x="69" y="10"/>
                </a:cubicBezTo>
                <a:cubicBezTo>
                  <a:pt x="69" y="10"/>
                  <a:pt x="69" y="11"/>
                  <a:pt x="68" y="12"/>
                </a:cubicBezTo>
                <a:close/>
                <a:moveTo>
                  <a:pt x="21" y="93"/>
                </a:moveTo>
                <a:cubicBezTo>
                  <a:pt x="21" y="93"/>
                  <a:pt x="21" y="93"/>
                  <a:pt x="21" y="92"/>
                </a:cubicBezTo>
                <a:cubicBezTo>
                  <a:pt x="21" y="91"/>
                  <a:pt x="21" y="90"/>
                  <a:pt x="22" y="89"/>
                </a:cubicBezTo>
                <a:cubicBezTo>
                  <a:pt x="22" y="88"/>
                  <a:pt x="21" y="87"/>
                  <a:pt x="21" y="86"/>
                </a:cubicBezTo>
                <a:cubicBezTo>
                  <a:pt x="21" y="86"/>
                  <a:pt x="20" y="87"/>
                  <a:pt x="20" y="87"/>
                </a:cubicBezTo>
                <a:cubicBezTo>
                  <a:pt x="20" y="87"/>
                  <a:pt x="20" y="88"/>
                  <a:pt x="20" y="88"/>
                </a:cubicBezTo>
                <a:cubicBezTo>
                  <a:pt x="20" y="90"/>
                  <a:pt x="20" y="91"/>
                  <a:pt x="20" y="92"/>
                </a:cubicBezTo>
                <a:cubicBezTo>
                  <a:pt x="20" y="93"/>
                  <a:pt x="20" y="93"/>
                  <a:pt x="21" y="93"/>
                </a:cubicBezTo>
                <a:close/>
                <a:moveTo>
                  <a:pt x="61" y="178"/>
                </a:moveTo>
                <a:cubicBezTo>
                  <a:pt x="61" y="178"/>
                  <a:pt x="61" y="178"/>
                  <a:pt x="62" y="178"/>
                </a:cubicBezTo>
                <a:cubicBezTo>
                  <a:pt x="64" y="178"/>
                  <a:pt x="67" y="178"/>
                  <a:pt x="70" y="178"/>
                </a:cubicBezTo>
                <a:cubicBezTo>
                  <a:pt x="70" y="178"/>
                  <a:pt x="70" y="178"/>
                  <a:pt x="70" y="178"/>
                </a:cubicBezTo>
                <a:cubicBezTo>
                  <a:pt x="70" y="178"/>
                  <a:pt x="70" y="177"/>
                  <a:pt x="70" y="177"/>
                </a:cubicBezTo>
                <a:cubicBezTo>
                  <a:pt x="69" y="177"/>
                  <a:pt x="69" y="176"/>
                  <a:pt x="68" y="177"/>
                </a:cubicBezTo>
                <a:cubicBezTo>
                  <a:pt x="68" y="177"/>
                  <a:pt x="68" y="177"/>
                  <a:pt x="68" y="177"/>
                </a:cubicBezTo>
                <a:cubicBezTo>
                  <a:pt x="67" y="177"/>
                  <a:pt x="67" y="177"/>
                  <a:pt x="66" y="177"/>
                </a:cubicBezTo>
                <a:cubicBezTo>
                  <a:pt x="66" y="178"/>
                  <a:pt x="66" y="177"/>
                  <a:pt x="65" y="177"/>
                </a:cubicBezTo>
                <a:cubicBezTo>
                  <a:pt x="65" y="177"/>
                  <a:pt x="65" y="177"/>
                  <a:pt x="65" y="177"/>
                </a:cubicBezTo>
                <a:cubicBezTo>
                  <a:pt x="63" y="177"/>
                  <a:pt x="62" y="177"/>
                  <a:pt x="61" y="178"/>
                </a:cubicBezTo>
                <a:close/>
                <a:moveTo>
                  <a:pt x="153" y="111"/>
                </a:moveTo>
                <a:cubicBezTo>
                  <a:pt x="153" y="111"/>
                  <a:pt x="153" y="111"/>
                  <a:pt x="153" y="111"/>
                </a:cubicBezTo>
                <a:cubicBezTo>
                  <a:pt x="153" y="111"/>
                  <a:pt x="153" y="112"/>
                  <a:pt x="153" y="112"/>
                </a:cubicBezTo>
                <a:cubicBezTo>
                  <a:pt x="153" y="118"/>
                  <a:pt x="153" y="123"/>
                  <a:pt x="153" y="128"/>
                </a:cubicBezTo>
                <a:cubicBezTo>
                  <a:pt x="153" y="133"/>
                  <a:pt x="152" y="137"/>
                  <a:pt x="153" y="141"/>
                </a:cubicBezTo>
                <a:cubicBezTo>
                  <a:pt x="153" y="141"/>
                  <a:pt x="153" y="141"/>
                  <a:pt x="153" y="141"/>
                </a:cubicBezTo>
                <a:cubicBezTo>
                  <a:pt x="153" y="132"/>
                  <a:pt x="153" y="123"/>
                  <a:pt x="153" y="113"/>
                </a:cubicBezTo>
                <a:cubicBezTo>
                  <a:pt x="153" y="113"/>
                  <a:pt x="153" y="112"/>
                  <a:pt x="153" y="111"/>
                </a:cubicBezTo>
                <a:close/>
                <a:moveTo>
                  <a:pt x="27" y="104"/>
                </a:moveTo>
                <a:cubicBezTo>
                  <a:pt x="26" y="103"/>
                  <a:pt x="25" y="102"/>
                  <a:pt x="25" y="101"/>
                </a:cubicBezTo>
                <a:cubicBezTo>
                  <a:pt x="24" y="102"/>
                  <a:pt x="23" y="102"/>
                  <a:pt x="23" y="103"/>
                </a:cubicBezTo>
                <a:cubicBezTo>
                  <a:pt x="23" y="104"/>
                  <a:pt x="24" y="105"/>
                  <a:pt x="24" y="106"/>
                </a:cubicBezTo>
                <a:cubicBezTo>
                  <a:pt x="25" y="105"/>
                  <a:pt x="26" y="105"/>
                  <a:pt x="27" y="104"/>
                </a:cubicBezTo>
                <a:close/>
                <a:moveTo>
                  <a:pt x="137" y="32"/>
                </a:moveTo>
                <a:cubicBezTo>
                  <a:pt x="138" y="30"/>
                  <a:pt x="138" y="28"/>
                  <a:pt x="139" y="27"/>
                </a:cubicBezTo>
                <a:cubicBezTo>
                  <a:pt x="139" y="27"/>
                  <a:pt x="138" y="26"/>
                  <a:pt x="138" y="26"/>
                </a:cubicBezTo>
                <a:cubicBezTo>
                  <a:pt x="137" y="26"/>
                  <a:pt x="137" y="27"/>
                  <a:pt x="137" y="27"/>
                </a:cubicBezTo>
                <a:cubicBezTo>
                  <a:pt x="136" y="27"/>
                  <a:pt x="136" y="27"/>
                  <a:pt x="136" y="28"/>
                </a:cubicBezTo>
                <a:cubicBezTo>
                  <a:pt x="136" y="29"/>
                  <a:pt x="136" y="29"/>
                  <a:pt x="136" y="30"/>
                </a:cubicBezTo>
                <a:cubicBezTo>
                  <a:pt x="136" y="31"/>
                  <a:pt x="136" y="31"/>
                  <a:pt x="137" y="32"/>
                </a:cubicBezTo>
                <a:close/>
                <a:moveTo>
                  <a:pt x="182" y="20"/>
                </a:moveTo>
                <a:cubicBezTo>
                  <a:pt x="182" y="20"/>
                  <a:pt x="182" y="20"/>
                  <a:pt x="182" y="20"/>
                </a:cubicBezTo>
                <a:cubicBezTo>
                  <a:pt x="182" y="18"/>
                  <a:pt x="181" y="17"/>
                  <a:pt x="181" y="16"/>
                </a:cubicBezTo>
                <a:cubicBezTo>
                  <a:pt x="181" y="15"/>
                  <a:pt x="180" y="15"/>
                  <a:pt x="180" y="14"/>
                </a:cubicBezTo>
                <a:cubicBezTo>
                  <a:pt x="179" y="14"/>
                  <a:pt x="177" y="13"/>
                  <a:pt x="176" y="13"/>
                </a:cubicBezTo>
                <a:cubicBezTo>
                  <a:pt x="176" y="13"/>
                  <a:pt x="176" y="13"/>
                  <a:pt x="176" y="13"/>
                </a:cubicBezTo>
                <a:cubicBezTo>
                  <a:pt x="178" y="15"/>
                  <a:pt x="180" y="17"/>
                  <a:pt x="182" y="20"/>
                </a:cubicBezTo>
                <a:close/>
                <a:moveTo>
                  <a:pt x="17" y="73"/>
                </a:moveTo>
                <a:cubicBezTo>
                  <a:pt x="16" y="74"/>
                  <a:pt x="16" y="76"/>
                  <a:pt x="15" y="77"/>
                </a:cubicBezTo>
                <a:cubicBezTo>
                  <a:pt x="15" y="77"/>
                  <a:pt x="16" y="78"/>
                  <a:pt x="16" y="77"/>
                </a:cubicBezTo>
                <a:cubicBezTo>
                  <a:pt x="17" y="77"/>
                  <a:pt x="17" y="77"/>
                  <a:pt x="17" y="77"/>
                </a:cubicBezTo>
                <a:cubicBezTo>
                  <a:pt x="18" y="76"/>
                  <a:pt x="19" y="75"/>
                  <a:pt x="19" y="74"/>
                </a:cubicBezTo>
                <a:cubicBezTo>
                  <a:pt x="20" y="74"/>
                  <a:pt x="20" y="74"/>
                  <a:pt x="20" y="74"/>
                </a:cubicBezTo>
                <a:cubicBezTo>
                  <a:pt x="19" y="73"/>
                  <a:pt x="18" y="73"/>
                  <a:pt x="17" y="73"/>
                </a:cubicBezTo>
                <a:close/>
                <a:moveTo>
                  <a:pt x="86" y="126"/>
                </a:moveTo>
                <a:cubicBezTo>
                  <a:pt x="85" y="126"/>
                  <a:pt x="85" y="126"/>
                  <a:pt x="85" y="126"/>
                </a:cubicBezTo>
                <a:cubicBezTo>
                  <a:pt x="85" y="126"/>
                  <a:pt x="85" y="127"/>
                  <a:pt x="85" y="128"/>
                </a:cubicBezTo>
                <a:cubicBezTo>
                  <a:pt x="85" y="129"/>
                  <a:pt x="85" y="130"/>
                  <a:pt x="85" y="131"/>
                </a:cubicBezTo>
                <a:cubicBezTo>
                  <a:pt x="86" y="131"/>
                  <a:pt x="86" y="131"/>
                  <a:pt x="86" y="132"/>
                </a:cubicBezTo>
                <a:cubicBezTo>
                  <a:pt x="86" y="131"/>
                  <a:pt x="87" y="130"/>
                  <a:pt x="87" y="130"/>
                </a:cubicBezTo>
                <a:cubicBezTo>
                  <a:pt x="87" y="129"/>
                  <a:pt x="87" y="129"/>
                  <a:pt x="87" y="129"/>
                </a:cubicBezTo>
                <a:cubicBezTo>
                  <a:pt x="87" y="128"/>
                  <a:pt x="86" y="127"/>
                  <a:pt x="86" y="126"/>
                </a:cubicBezTo>
                <a:close/>
                <a:moveTo>
                  <a:pt x="140" y="124"/>
                </a:moveTo>
                <a:cubicBezTo>
                  <a:pt x="140" y="125"/>
                  <a:pt x="141" y="125"/>
                  <a:pt x="141" y="126"/>
                </a:cubicBezTo>
                <a:cubicBezTo>
                  <a:pt x="142" y="126"/>
                  <a:pt x="142" y="127"/>
                  <a:pt x="142" y="128"/>
                </a:cubicBezTo>
                <a:cubicBezTo>
                  <a:pt x="142" y="128"/>
                  <a:pt x="142" y="128"/>
                  <a:pt x="142" y="128"/>
                </a:cubicBezTo>
                <a:cubicBezTo>
                  <a:pt x="142" y="128"/>
                  <a:pt x="142" y="129"/>
                  <a:pt x="143" y="129"/>
                </a:cubicBezTo>
                <a:cubicBezTo>
                  <a:pt x="143" y="128"/>
                  <a:pt x="143" y="127"/>
                  <a:pt x="143" y="127"/>
                </a:cubicBezTo>
                <a:cubicBezTo>
                  <a:pt x="143" y="126"/>
                  <a:pt x="143" y="126"/>
                  <a:pt x="143" y="126"/>
                </a:cubicBezTo>
                <a:cubicBezTo>
                  <a:pt x="144" y="125"/>
                  <a:pt x="144" y="125"/>
                  <a:pt x="144" y="124"/>
                </a:cubicBezTo>
                <a:cubicBezTo>
                  <a:pt x="143" y="124"/>
                  <a:pt x="143" y="124"/>
                  <a:pt x="142" y="123"/>
                </a:cubicBezTo>
                <a:cubicBezTo>
                  <a:pt x="142" y="124"/>
                  <a:pt x="141" y="124"/>
                  <a:pt x="140" y="124"/>
                </a:cubicBezTo>
                <a:close/>
                <a:moveTo>
                  <a:pt x="186" y="109"/>
                </a:moveTo>
                <a:cubicBezTo>
                  <a:pt x="187" y="108"/>
                  <a:pt x="187" y="108"/>
                  <a:pt x="188" y="108"/>
                </a:cubicBezTo>
                <a:cubicBezTo>
                  <a:pt x="188" y="108"/>
                  <a:pt x="188" y="107"/>
                  <a:pt x="188" y="107"/>
                </a:cubicBezTo>
                <a:cubicBezTo>
                  <a:pt x="188" y="105"/>
                  <a:pt x="188" y="104"/>
                  <a:pt x="188" y="103"/>
                </a:cubicBezTo>
                <a:cubicBezTo>
                  <a:pt x="188" y="102"/>
                  <a:pt x="188" y="102"/>
                  <a:pt x="188" y="102"/>
                </a:cubicBezTo>
                <a:cubicBezTo>
                  <a:pt x="188" y="102"/>
                  <a:pt x="187" y="103"/>
                  <a:pt x="187" y="103"/>
                </a:cubicBezTo>
                <a:cubicBezTo>
                  <a:pt x="187" y="103"/>
                  <a:pt x="186" y="103"/>
                  <a:pt x="186" y="104"/>
                </a:cubicBezTo>
                <a:cubicBezTo>
                  <a:pt x="186" y="105"/>
                  <a:pt x="186" y="107"/>
                  <a:pt x="186" y="109"/>
                </a:cubicBezTo>
                <a:close/>
                <a:moveTo>
                  <a:pt x="151" y="162"/>
                </a:moveTo>
                <a:cubicBezTo>
                  <a:pt x="151" y="162"/>
                  <a:pt x="151" y="162"/>
                  <a:pt x="151" y="162"/>
                </a:cubicBezTo>
                <a:cubicBezTo>
                  <a:pt x="151" y="159"/>
                  <a:pt x="151" y="147"/>
                  <a:pt x="150" y="143"/>
                </a:cubicBezTo>
                <a:cubicBezTo>
                  <a:pt x="150" y="149"/>
                  <a:pt x="150" y="155"/>
                  <a:pt x="151" y="160"/>
                </a:cubicBezTo>
                <a:cubicBezTo>
                  <a:pt x="151" y="161"/>
                  <a:pt x="151" y="161"/>
                  <a:pt x="151" y="162"/>
                </a:cubicBezTo>
                <a:close/>
                <a:moveTo>
                  <a:pt x="15" y="159"/>
                </a:moveTo>
                <a:cubicBezTo>
                  <a:pt x="16" y="160"/>
                  <a:pt x="16" y="161"/>
                  <a:pt x="17" y="162"/>
                </a:cubicBezTo>
                <a:cubicBezTo>
                  <a:pt x="17" y="162"/>
                  <a:pt x="17" y="162"/>
                  <a:pt x="18" y="162"/>
                </a:cubicBezTo>
                <a:cubicBezTo>
                  <a:pt x="18" y="162"/>
                  <a:pt x="19" y="162"/>
                  <a:pt x="20" y="162"/>
                </a:cubicBezTo>
                <a:cubicBezTo>
                  <a:pt x="20" y="162"/>
                  <a:pt x="20" y="161"/>
                  <a:pt x="20" y="161"/>
                </a:cubicBezTo>
                <a:cubicBezTo>
                  <a:pt x="19" y="161"/>
                  <a:pt x="19" y="161"/>
                  <a:pt x="19" y="160"/>
                </a:cubicBezTo>
                <a:cubicBezTo>
                  <a:pt x="18" y="160"/>
                  <a:pt x="18" y="160"/>
                  <a:pt x="18" y="160"/>
                </a:cubicBezTo>
                <a:cubicBezTo>
                  <a:pt x="17" y="159"/>
                  <a:pt x="17" y="159"/>
                  <a:pt x="16" y="158"/>
                </a:cubicBezTo>
                <a:cubicBezTo>
                  <a:pt x="16" y="158"/>
                  <a:pt x="15" y="159"/>
                  <a:pt x="15" y="159"/>
                </a:cubicBezTo>
                <a:close/>
                <a:moveTo>
                  <a:pt x="94" y="98"/>
                </a:moveTo>
                <a:cubicBezTo>
                  <a:pt x="94" y="98"/>
                  <a:pt x="94" y="98"/>
                  <a:pt x="94" y="98"/>
                </a:cubicBezTo>
                <a:cubicBezTo>
                  <a:pt x="95" y="98"/>
                  <a:pt x="95" y="98"/>
                  <a:pt x="95" y="97"/>
                </a:cubicBezTo>
                <a:cubicBezTo>
                  <a:pt x="96" y="96"/>
                  <a:pt x="96" y="95"/>
                  <a:pt x="97" y="95"/>
                </a:cubicBezTo>
                <a:cubicBezTo>
                  <a:pt x="97" y="94"/>
                  <a:pt x="98" y="94"/>
                  <a:pt x="99" y="94"/>
                </a:cubicBezTo>
                <a:cubicBezTo>
                  <a:pt x="99" y="94"/>
                  <a:pt x="99" y="94"/>
                  <a:pt x="99" y="94"/>
                </a:cubicBezTo>
                <a:cubicBezTo>
                  <a:pt x="99" y="93"/>
                  <a:pt x="99" y="92"/>
                  <a:pt x="99" y="91"/>
                </a:cubicBezTo>
                <a:cubicBezTo>
                  <a:pt x="98" y="91"/>
                  <a:pt x="98" y="91"/>
                  <a:pt x="97" y="91"/>
                </a:cubicBezTo>
                <a:cubicBezTo>
                  <a:pt x="97" y="92"/>
                  <a:pt x="97" y="93"/>
                  <a:pt x="96" y="95"/>
                </a:cubicBezTo>
                <a:cubicBezTo>
                  <a:pt x="95" y="96"/>
                  <a:pt x="95" y="97"/>
                  <a:pt x="94" y="98"/>
                </a:cubicBezTo>
                <a:close/>
                <a:moveTo>
                  <a:pt x="13" y="133"/>
                </a:moveTo>
                <a:cubicBezTo>
                  <a:pt x="13" y="133"/>
                  <a:pt x="13" y="134"/>
                  <a:pt x="14" y="134"/>
                </a:cubicBezTo>
                <a:cubicBezTo>
                  <a:pt x="14" y="133"/>
                  <a:pt x="15" y="132"/>
                  <a:pt x="16" y="132"/>
                </a:cubicBezTo>
                <a:cubicBezTo>
                  <a:pt x="16" y="131"/>
                  <a:pt x="16" y="131"/>
                  <a:pt x="16" y="131"/>
                </a:cubicBezTo>
                <a:cubicBezTo>
                  <a:pt x="16" y="130"/>
                  <a:pt x="16" y="129"/>
                  <a:pt x="16" y="129"/>
                </a:cubicBezTo>
                <a:cubicBezTo>
                  <a:pt x="15" y="129"/>
                  <a:pt x="14" y="130"/>
                  <a:pt x="14" y="131"/>
                </a:cubicBezTo>
                <a:cubicBezTo>
                  <a:pt x="13" y="131"/>
                  <a:pt x="13" y="131"/>
                  <a:pt x="13" y="131"/>
                </a:cubicBezTo>
                <a:cubicBezTo>
                  <a:pt x="13" y="132"/>
                  <a:pt x="13" y="133"/>
                  <a:pt x="13" y="133"/>
                </a:cubicBezTo>
                <a:close/>
                <a:moveTo>
                  <a:pt x="26" y="155"/>
                </a:moveTo>
                <a:cubicBezTo>
                  <a:pt x="26" y="156"/>
                  <a:pt x="26" y="156"/>
                  <a:pt x="27" y="157"/>
                </a:cubicBezTo>
                <a:cubicBezTo>
                  <a:pt x="27" y="157"/>
                  <a:pt x="28" y="157"/>
                  <a:pt x="28" y="157"/>
                </a:cubicBezTo>
                <a:cubicBezTo>
                  <a:pt x="28" y="157"/>
                  <a:pt x="28" y="157"/>
                  <a:pt x="28" y="156"/>
                </a:cubicBezTo>
                <a:cubicBezTo>
                  <a:pt x="28" y="155"/>
                  <a:pt x="28" y="155"/>
                  <a:pt x="28" y="154"/>
                </a:cubicBezTo>
                <a:cubicBezTo>
                  <a:pt x="28" y="153"/>
                  <a:pt x="28" y="152"/>
                  <a:pt x="28" y="151"/>
                </a:cubicBezTo>
                <a:cubicBezTo>
                  <a:pt x="27" y="153"/>
                  <a:pt x="27" y="154"/>
                  <a:pt x="26" y="155"/>
                </a:cubicBezTo>
                <a:close/>
                <a:moveTo>
                  <a:pt x="28" y="139"/>
                </a:moveTo>
                <a:cubicBezTo>
                  <a:pt x="28" y="139"/>
                  <a:pt x="28" y="139"/>
                  <a:pt x="28" y="139"/>
                </a:cubicBezTo>
                <a:cubicBezTo>
                  <a:pt x="27" y="140"/>
                  <a:pt x="26" y="140"/>
                  <a:pt x="25" y="141"/>
                </a:cubicBezTo>
                <a:cubicBezTo>
                  <a:pt x="26" y="143"/>
                  <a:pt x="27" y="144"/>
                  <a:pt x="28" y="145"/>
                </a:cubicBezTo>
                <a:cubicBezTo>
                  <a:pt x="28" y="145"/>
                  <a:pt x="28" y="145"/>
                  <a:pt x="28" y="145"/>
                </a:cubicBezTo>
                <a:cubicBezTo>
                  <a:pt x="28" y="143"/>
                  <a:pt x="28" y="141"/>
                  <a:pt x="28" y="139"/>
                </a:cubicBezTo>
                <a:close/>
                <a:moveTo>
                  <a:pt x="82" y="22"/>
                </a:moveTo>
                <a:cubicBezTo>
                  <a:pt x="81" y="23"/>
                  <a:pt x="80" y="24"/>
                  <a:pt x="79" y="25"/>
                </a:cubicBezTo>
                <a:cubicBezTo>
                  <a:pt x="80" y="27"/>
                  <a:pt x="81" y="28"/>
                  <a:pt x="81" y="29"/>
                </a:cubicBezTo>
                <a:cubicBezTo>
                  <a:pt x="82" y="28"/>
                  <a:pt x="82" y="28"/>
                  <a:pt x="81" y="27"/>
                </a:cubicBezTo>
                <a:cubicBezTo>
                  <a:pt x="81" y="27"/>
                  <a:pt x="81" y="26"/>
                  <a:pt x="81" y="26"/>
                </a:cubicBezTo>
                <a:cubicBezTo>
                  <a:pt x="82" y="25"/>
                  <a:pt x="82" y="24"/>
                  <a:pt x="82" y="23"/>
                </a:cubicBezTo>
                <a:cubicBezTo>
                  <a:pt x="83" y="23"/>
                  <a:pt x="83" y="22"/>
                  <a:pt x="82" y="22"/>
                </a:cubicBezTo>
                <a:close/>
                <a:moveTo>
                  <a:pt x="28" y="86"/>
                </a:moveTo>
                <a:cubicBezTo>
                  <a:pt x="28" y="85"/>
                  <a:pt x="28" y="83"/>
                  <a:pt x="28" y="82"/>
                </a:cubicBezTo>
                <a:cubicBezTo>
                  <a:pt x="28" y="81"/>
                  <a:pt x="28" y="81"/>
                  <a:pt x="28" y="81"/>
                </a:cubicBezTo>
                <a:cubicBezTo>
                  <a:pt x="28" y="80"/>
                  <a:pt x="27" y="79"/>
                  <a:pt x="27" y="79"/>
                </a:cubicBezTo>
                <a:cubicBezTo>
                  <a:pt x="27" y="79"/>
                  <a:pt x="27" y="79"/>
                  <a:pt x="26" y="78"/>
                </a:cubicBezTo>
                <a:cubicBezTo>
                  <a:pt x="26" y="79"/>
                  <a:pt x="26" y="79"/>
                  <a:pt x="26" y="79"/>
                </a:cubicBezTo>
                <a:cubicBezTo>
                  <a:pt x="27" y="81"/>
                  <a:pt x="27" y="82"/>
                  <a:pt x="27" y="84"/>
                </a:cubicBezTo>
                <a:cubicBezTo>
                  <a:pt x="27" y="85"/>
                  <a:pt x="28" y="86"/>
                  <a:pt x="28" y="86"/>
                </a:cubicBezTo>
                <a:close/>
                <a:moveTo>
                  <a:pt x="29" y="74"/>
                </a:moveTo>
                <a:cubicBezTo>
                  <a:pt x="29" y="74"/>
                  <a:pt x="29" y="74"/>
                  <a:pt x="29" y="74"/>
                </a:cubicBezTo>
                <a:cubicBezTo>
                  <a:pt x="29" y="72"/>
                  <a:pt x="29" y="71"/>
                  <a:pt x="30" y="69"/>
                </a:cubicBezTo>
                <a:cubicBezTo>
                  <a:pt x="30" y="68"/>
                  <a:pt x="29" y="68"/>
                  <a:pt x="29" y="68"/>
                </a:cubicBezTo>
                <a:cubicBezTo>
                  <a:pt x="28" y="68"/>
                  <a:pt x="28" y="69"/>
                  <a:pt x="28" y="69"/>
                </a:cubicBezTo>
                <a:cubicBezTo>
                  <a:pt x="27" y="69"/>
                  <a:pt x="27" y="70"/>
                  <a:pt x="27" y="70"/>
                </a:cubicBezTo>
                <a:cubicBezTo>
                  <a:pt x="28" y="71"/>
                  <a:pt x="28" y="72"/>
                  <a:pt x="28" y="73"/>
                </a:cubicBezTo>
                <a:cubicBezTo>
                  <a:pt x="28" y="73"/>
                  <a:pt x="29" y="74"/>
                  <a:pt x="29" y="74"/>
                </a:cubicBezTo>
                <a:close/>
                <a:moveTo>
                  <a:pt x="168" y="167"/>
                </a:moveTo>
                <a:cubicBezTo>
                  <a:pt x="168" y="168"/>
                  <a:pt x="168" y="168"/>
                  <a:pt x="169" y="168"/>
                </a:cubicBezTo>
                <a:cubicBezTo>
                  <a:pt x="169" y="168"/>
                  <a:pt x="170" y="168"/>
                  <a:pt x="171" y="168"/>
                </a:cubicBezTo>
                <a:cubicBezTo>
                  <a:pt x="171" y="168"/>
                  <a:pt x="171" y="168"/>
                  <a:pt x="171" y="168"/>
                </a:cubicBezTo>
                <a:cubicBezTo>
                  <a:pt x="172" y="167"/>
                  <a:pt x="172" y="166"/>
                  <a:pt x="173" y="166"/>
                </a:cubicBezTo>
                <a:cubicBezTo>
                  <a:pt x="174" y="165"/>
                  <a:pt x="174" y="164"/>
                  <a:pt x="173" y="163"/>
                </a:cubicBezTo>
                <a:cubicBezTo>
                  <a:pt x="173" y="164"/>
                  <a:pt x="173" y="164"/>
                  <a:pt x="172" y="164"/>
                </a:cubicBezTo>
                <a:cubicBezTo>
                  <a:pt x="172" y="165"/>
                  <a:pt x="171" y="165"/>
                  <a:pt x="171" y="166"/>
                </a:cubicBezTo>
                <a:cubicBezTo>
                  <a:pt x="171" y="166"/>
                  <a:pt x="171" y="167"/>
                  <a:pt x="171" y="167"/>
                </a:cubicBezTo>
                <a:cubicBezTo>
                  <a:pt x="170" y="167"/>
                  <a:pt x="170" y="167"/>
                  <a:pt x="169" y="166"/>
                </a:cubicBezTo>
                <a:cubicBezTo>
                  <a:pt x="169" y="167"/>
                  <a:pt x="168" y="167"/>
                  <a:pt x="168" y="167"/>
                </a:cubicBezTo>
                <a:close/>
                <a:moveTo>
                  <a:pt x="17" y="134"/>
                </a:moveTo>
                <a:cubicBezTo>
                  <a:pt x="17" y="134"/>
                  <a:pt x="16" y="134"/>
                  <a:pt x="16" y="134"/>
                </a:cubicBezTo>
                <a:cubicBezTo>
                  <a:pt x="16" y="134"/>
                  <a:pt x="15" y="135"/>
                  <a:pt x="14" y="136"/>
                </a:cubicBezTo>
                <a:cubicBezTo>
                  <a:pt x="15" y="136"/>
                  <a:pt x="17" y="138"/>
                  <a:pt x="17" y="139"/>
                </a:cubicBezTo>
                <a:cubicBezTo>
                  <a:pt x="17" y="137"/>
                  <a:pt x="17" y="135"/>
                  <a:pt x="17" y="134"/>
                </a:cubicBezTo>
                <a:close/>
                <a:moveTo>
                  <a:pt x="90" y="122"/>
                </a:moveTo>
                <a:cubicBezTo>
                  <a:pt x="89" y="123"/>
                  <a:pt x="88" y="124"/>
                  <a:pt x="87" y="125"/>
                </a:cubicBezTo>
                <a:cubicBezTo>
                  <a:pt x="88" y="126"/>
                  <a:pt x="88" y="127"/>
                  <a:pt x="89" y="128"/>
                </a:cubicBezTo>
                <a:cubicBezTo>
                  <a:pt x="89" y="127"/>
                  <a:pt x="90" y="126"/>
                  <a:pt x="90" y="125"/>
                </a:cubicBezTo>
                <a:cubicBezTo>
                  <a:pt x="90" y="125"/>
                  <a:pt x="90" y="125"/>
                  <a:pt x="90" y="125"/>
                </a:cubicBezTo>
                <a:cubicBezTo>
                  <a:pt x="90" y="124"/>
                  <a:pt x="90" y="123"/>
                  <a:pt x="90" y="122"/>
                </a:cubicBezTo>
                <a:close/>
                <a:moveTo>
                  <a:pt x="93" y="124"/>
                </a:moveTo>
                <a:cubicBezTo>
                  <a:pt x="92" y="125"/>
                  <a:pt x="92" y="125"/>
                  <a:pt x="92" y="126"/>
                </a:cubicBezTo>
                <a:cubicBezTo>
                  <a:pt x="93" y="127"/>
                  <a:pt x="93" y="129"/>
                  <a:pt x="93" y="130"/>
                </a:cubicBezTo>
                <a:cubicBezTo>
                  <a:pt x="93" y="130"/>
                  <a:pt x="94" y="130"/>
                  <a:pt x="94" y="131"/>
                </a:cubicBezTo>
                <a:cubicBezTo>
                  <a:pt x="94" y="130"/>
                  <a:pt x="94" y="130"/>
                  <a:pt x="95" y="129"/>
                </a:cubicBezTo>
                <a:cubicBezTo>
                  <a:pt x="95" y="129"/>
                  <a:pt x="95" y="129"/>
                  <a:pt x="95" y="128"/>
                </a:cubicBezTo>
                <a:cubicBezTo>
                  <a:pt x="95" y="128"/>
                  <a:pt x="94" y="127"/>
                  <a:pt x="94" y="126"/>
                </a:cubicBezTo>
                <a:cubicBezTo>
                  <a:pt x="94" y="125"/>
                  <a:pt x="93" y="125"/>
                  <a:pt x="93" y="124"/>
                </a:cubicBezTo>
                <a:close/>
                <a:moveTo>
                  <a:pt x="94" y="7"/>
                </a:moveTo>
                <a:cubicBezTo>
                  <a:pt x="94" y="7"/>
                  <a:pt x="94" y="7"/>
                  <a:pt x="94" y="7"/>
                </a:cubicBezTo>
                <a:cubicBezTo>
                  <a:pt x="94" y="8"/>
                  <a:pt x="93" y="8"/>
                  <a:pt x="92" y="8"/>
                </a:cubicBezTo>
                <a:cubicBezTo>
                  <a:pt x="92" y="8"/>
                  <a:pt x="91" y="8"/>
                  <a:pt x="91" y="9"/>
                </a:cubicBezTo>
                <a:cubicBezTo>
                  <a:pt x="90" y="9"/>
                  <a:pt x="90" y="9"/>
                  <a:pt x="89" y="9"/>
                </a:cubicBezTo>
                <a:cubicBezTo>
                  <a:pt x="90" y="9"/>
                  <a:pt x="90" y="10"/>
                  <a:pt x="91" y="10"/>
                </a:cubicBezTo>
                <a:cubicBezTo>
                  <a:pt x="91" y="10"/>
                  <a:pt x="91" y="10"/>
                  <a:pt x="91" y="10"/>
                </a:cubicBezTo>
                <a:cubicBezTo>
                  <a:pt x="92" y="9"/>
                  <a:pt x="93" y="10"/>
                  <a:pt x="93" y="11"/>
                </a:cubicBezTo>
                <a:cubicBezTo>
                  <a:pt x="93" y="11"/>
                  <a:pt x="93" y="11"/>
                  <a:pt x="93" y="12"/>
                </a:cubicBezTo>
                <a:cubicBezTo>
                  <a:pt x="93" y="12"/>
                  <a:pt x="93" y="12"/>
                  <a:pt x="94" y="13"/>
                </a:cubicBezTo>
                <a:cubicBezTo>
                  <a:pt x="94" y="13"/>
                  <a:pt x="94" y="13"/>
                  <a:pt x="94" y="13"/>
                </a:cubicBezTo>
                <a:cubicBezTo>
                  <a:pt x="94" y="11"/>
                  <a:pt x="94" y="9"/>
                  <a:pt x="94" y="7"/>
                </a:cubicBezTo>
                <a:cubicBezTo>
                  <a:pt x="94" y="7"/>
                  <a:pt x="94" y="7"/>
                  <a:pt x="94" y="7"/>
                </a:cubicBezTo>
                <a:close/>
                <a:moveTo>
                  <a:pt x="69" y="168"/>
                </a:moveTo>
                <a:cubicBezTo>
                  <a:pt x="68" y="169"/>
                  <a:pt x="68" y="169"/>
                  <a:pt x="68" y="170"/>
                </a:cubicBezTo>
                <a:cubicBezTo>
                  <a:pt x="68" y="170"/>
                  <a:pt x="68" y="170"/>
                  <a:pt x="68" y="170"/>
                </a:cubicBezTo>
                <a:cubicBezTo>
                  <a:pt x="68" y="171"/>
                  <a:pt x="69" y="172"/>
                  <a:pt x="70" y="173"/>
                </a:cubicBezTo>
                <a:cubicBezTo>
                  <a:pt x="70" y="173"/>
                  <a:pt x="70" y="173"/>
                  <a:pt x="70" y="173"/>
                </a:cubicBezTo>
                <a:cubicBezTo>
                  <a:pt x="70" y="172"/>
                  <a:pt x="71" y="171"/>
                  <a:pt x="71" y="170"/>
                </a:cubicBezTo>
                <a:cubicBezTo>
                  <a:pt x="71" y="169"/>
                  <a:pt x="71" y="169"/>
                  <a:pt x="70" y="169"/>
                </a:cubicBezTo>
                <a:cubicBezTo>
                  <a:pt x="70" y="169"/>
                  <a:pt x="69" y="169"/>
                  <a:pt x="69" y="168"/>
                </a:cubicBezTo>
                <a:close/>
                <a:moveTo>
                  <a:pt x="160" y="35"/>
                </a:moveTo>
                <a:cubicBezTo>
                  <a:pt x="160" y="34"/>
                  <a:pt x="159" y="34"/>
                  <a:pt x="158" y="34"/>
                </a:cubicBezTo>
                <a:cubicBezTo>
                  <a:pt x="158" y="34"/>
                  <a:pt x="158" y="34"/>
                  <a:pt x="157" y="35"/>
                </a:cubicBezTo>
                <a:cubicBezTo>
                  <a:pt x="157" y="35"/>
                  <a:pt x="157" y="36"/>
                  <a:pt x="157" y="36"/>
                </a:cubicBezTo>
                <a:cubicBezTo>
                  <a:pt x="157" y="37"/>
                  <a:pt x="157" y="37"/>
                  <a:pt x="157" y="38"/>
                </a:cubicBezTo>
                <a:cubicBezTo>
                  <a:pt x="158" y="38"/>
                  <a:pt x="158" y="38"/>
                  <a:pt x="158" y="38"/>
                </a:cubicBezTo>
                <a:cubicBezTo>
                  <a:pt x="159" y="37"/>
                  <a:pt x="160" y="36"/>
                  <a:pt x="160" y="35"/>
                </a:cubicBezTo>
                <a:close/>
                <a:moveTo>
                  <a:pt x="54" y="65"/>
                </a:moveTo>
                <a:cubicBezTo>
                  <a:pt x="54" y="62"/>
                  <a:pt x="55" y="60"/>
                  <a:pt x="55" y="58"/>
                </a:cubicBezTo>
                <a:cubicBezTo>
                  <a:pt x="55" y="57"/>
                  <a:pt x="55" y="55"/>
                  <a:pt x="54" y="54"/>
                </a:cubicBezTo>
                <a:cubicBezTo>
                  <a:pt x="54" y="56"/>
                  <a:pt x="53" y="62"/>
                  <a:pt x="54" y="64"/>
                </a:cubicBezTo>
                <a:cubicBezTo>
                  <a:pt x="54" y="64"/>
                  <a:pt x="54" y="64"/>
                  <a:pt x="54" y="65"/>
                </a:cubicBezTo>
                <a:close/>
                <a:moveTo>
                  <a:pt x="109" y="170"/>
                </a:moveTo>
                <a:cubicBezTo>
                  <a:pt x="107" y="169"/>
                  <a:pt x="105" y="169"/>
                  <a:pt x="104" y="169"/>
                </a:cubicBezTo>
                <a:cubicBezTo>
                  <a:pt x="103" y="169"/>
                  <a:pt x="102" y="169"/>
                  <a:pt x="102" y="170"/>
                </a:cubicBezTo>
                <a:cubicBezTo>
                  <a:pt x="104" y="170"/>
                  <a:pt x="108" y="171"/>
                  <a:pt x="109" y="171"/>
                </a:cubicBezTo>
                <a:cubicBezTo>
                  <a:pt x="109" y="170"/>
                  <a:pt x="109" y="170"/>
                  <a:pt x="109" y="170"/>
                </a:cubicBezTo>
                <a:close/>
                <a:moveTo>
                  <a:pt x="147" y="70"/>
                </a:moveTo>
                <a:cubicBezTo>
                  <a:pt x="147" y="70"/>
                  <a:pt x="147" y="70"/>
                  <a:pt x="147" y="70"/>
                </a:cubicBezTo>
                <a:cubicBezTo>
                  <a:pt x="147" y="69"/>
                  <a:pt x="147" y="67"/>
                  <a:pt x="147" y="66"/>
                </a:cubicBezTo>
                <a:cubicBezTo>
                  <a:pt x="147" y="64"/>
                  <a:pt x="147" y="62"/>
                  <a:pt x="146" y="60"/>
                </a:cubicBezTo>
                <a:cubicBezTo>
                  <a:pt x="146" y="60"/>
                  <a:pt x="146" y="60"/>
                  <a:pt x="146" y="59"/>
                </a:cubicBezTo>
                <a:cubicBezTo>
                  <a:pt x="146" y="59"/>
                  <a:pt x="146" y="58"/>
                  <a:pt x="146" y="58"/>
                </a:cubicBezTo>
                <a:cubicBezTo>
                  <a:pt x="146" y="58"/>
                  <a:pt x="145" y="58"/>
                  <a:pt x="145" y="58"/>
                </a:cubicBezTo>
                <a:cubicBezTo>
                  <a:pt x="146" y="62"/>
                  <a:pt x="146" y="66"/>
                  <a:pt x="147" y="70"/>
                </a:cubicBezTo>
                <a:close/>
                <a:moveTo>
                  <a:pt x="175" y="63"/>
                </a:moveTo>
                <a:cubicBezTo>
                  <a:pt x="173" y="63"/>
                  <a:pt x="173" y="64"/>
                  <a:pt x="172" y="65"/>
                </a:cubicBezTo>
                <a:cubicBezTo>
                  <a:pt x="172" y="66"/>
                  <a:pt x="172" y="67"/>
                  <a:pt x="173" y="68"/>
                </a:cubicBezTo>
                <a:cubicBezTo>
                  <a:pt x="174" y="67"/>
                  <a:pt x="174" y="67"/>
                  <a:pt x="175" y="66"/>
                </a:cubicBezTo>
                <a:cubicBezTo>
                  <a:pt x="175" y="66"/>
                  <a:pt x="175" y="66"/>
                  <a:pt x="175" y="66"/>
                </a:cubicBezTo>
                <a:cubicBezTo>
                  <a:pt x="175" y="65"/>
                  <a:pt x="175" y="64"/>
                  <a:pt x="175" y="63"/>
                </a:cubicBezTo>
                <a:close/>
                <a:moveTo>
                  <a:pt x="110" y="165"/>
                </a:moveTo>
                <a:cubicBezTo>
                  <a:pt x="110" y="166"/>
                  <a:pt x="110" y="167"/>
                  <a:pt x="111" y="168"/>
                </a:cubicBezTo>
                <a:cubicBezTo>
                  <a:pt x="111" y="168"/>
                  <a:pt x="112" y="168"/>
                  <a:pt x="113" y="168"/>
                </a:cubicBezTo>
                <a:cubicBezTo>
                  <a:pt x="113" y="167"/>
                  <a:pt x="113" y="167"/>
                  <a:pt x="113" y="166"/>
                </a:cubicBezTo>
                <a:cubicBezTo>
                  <a:pt x="112" y="165"/>
                  <a:pt x="111" y="165"/>
                  <a:pt x="110" y="165"/>
                </a:cubicBezTo>
                <a:close/>
                <a:moveTo>
                  <a:pt x="161" y="32"/>
                </a:moveTo>
                <a:cubicBezTo>
                  <a:pt x="161" y="32"/>
                  <a:pt x="161" y="32"/>
                  <a:pt x="161" y="32"/>
                </a:cubicBezTo>
                <a:cubicBezTo>
                  <a:pt x="161" y="30"/>
                  <a:pt x="160" y="29"/>
                  <a:pt x="160" y="27"/>
                </a:cubicBezTo>
                <a:cubicBezTo>
                  <a:pt x="159" y="28"/>
                  <a:pt x="158" y="28"/>
                  <a:pt x="157" y="28"/>
                </a:cubicBezTo>
                <a:cubicBezTo>
                  <a:pt x="158" y="30"/>
                  <a:pt x="160" y="31"/>
                  <a:pt x="161" y="32"/>
                </a:cubicBezTo>
                <a:close/>
                <a:moveTo>
                  <a:pt x="56" y="97"/>
                </a:moveTo>
                <a:cubicBezTo>
                  <a:pt x="56" y="95"/>
                  <a:pt x="56" y="94"/>
                  <a:pt x="56" y="92"/>
                </a:cubicBezTo>
                <a:cubicBezTo>
                  <a:pt x="55" y="94"/>
                  <a:pt x="54" y="95"/>
                  <a:pt x="54" y="98"/>
                </a:cubicBezTo>
                <a:cubicBezTo>
                  <a:pt x="55" y="98"/>
                  <a:pt x="55" y="97"/>
                  <a:pt x="56" y="97"/>
                </a:cubicBezTo>
                <a:close/>
                <a:moveTo>
                  <a:pt x="49" y="177"/>
                </a:moveTo>
                <a:cubicBezTo>
                  <a:pt x="50" y="170"/>
                  <a:pt x="49" y="164"/>
                  <a:pt x="49" y="157"/>
                </a:cubicBezTo>
                <a:cubicBezTo>
                  <a:pt x="48" y="159"/>
                  <a:pt x="49" y="176"/>
                  <a:pt x="49" y="177"/>
                </a:cubicBezTo>
                <a:close/>
                <a:moveTo>
                  <a:pt x="91" y="166"/>
                </a:moveTo>
                <a:cubicBezTo>
                  <a:pt x="92" y="166"/>
                  <a:pt x="93" y="167"/>
                  <a:pt x="94" y="167"/>
                </a:cubicBezTo>
                <a:cubicBezTo>
                  <a:pt x="94" y="166"/>
                  <a:pt x="94" y="165"/>
                  <a:pt x="93" y="164"/>
                </a:cubicBezTo>
                <a:cubicBezTo>
                  <a:pt x="93" y="164"/>
                  <a:pt x="93" y="164"/>
                  <a:pt x="93" y="164"/>
                </a:cubicBezTo>
                <a:cubicBezTo>
                  <a:pt x="93" y="164"/>
                  <a:pt x="93" y="164"/>
                  <a:pt x="92" y="163"/>
                </a:cubicBezTo>
                <a:cubicBezTo>
                  <a:pt x="91" y="164"/>
                  <a:pt x="91" y="165"/>
                  <a:pt x="91" y="166"/>
                </a:cubicBezTo>
                <a:close/>
                <a:moveTo>
                  <a:pt x="96" y="38"/>
                </a:moveTo>
                <a:cubicBezTo>
                  <a:pt x="96" y="38"/>
                  <a:pt x="96" y="38"/>
                  <a:pt x="95" y="39"/>
                </a:cubicBezTo>
                <a:cubicBezTo>
                  <a:pt x="95" y="39"/>
                  <a:pt x="95" y="40"/>
                  <a:pt x="94" y="40"/>
                </a:cubicBezTo>
                <a:cubicBezTo>
                  <a:pt x="94" y="40"/>
                  <a:pt x="93" y="41"/>
                  <a:pt x="93" y="41"/>
                </a:cubicBezTo>
                <a:cubicBezTo>
                  <a:pt x="92" y="42"/>
                  <a:pt x="92" y="42"/>
                  <a:pt x="91" y="41"/>
                </a:cubicBezTo>
                <a:cubicBezTo>
                  <a:pt x="91" y="41"/>
                  <a:pt x="91" y="41"/>
                  <a:pt x="91" y="41"/>
                </a:cubicBezTo>
                <a:cubicBezTo>
                  <a:pt x="90" y="41"/>
                  <a:pt x="90" y="41"/>
                  <a:pt x="89" y="41"/>
                </a:cubicBezTo>
                <a:cubicBezTo>
                  <a:pt x="90" y="42"/>
                  <a:pt x="90" y="42"/>
                  <a:pt x="90" y="42"/>
                </a:cubicBezTo>
                <a:cubicBezTo>
                  <a:pt x="91" y="42"/>
                  <a:pt x="92" y="42"/>
                  <a:pt x="93" y="43"/>
                </a:cubicBezTo>
                <a:cubicBezTo>
                  <a:pt x="95" y="42"/>
                  <a:pt x="96" y="40"/>
                  <a:pt x="96" y="38"/>
                </a:cubicBezTo>
                <a:close/>
                <a:moveTo>
                  <a:pt x="117" y="21"/>
                </a:moveTo>
                <a:cubicBezTo>
                  <a:pt x="117" y="19"/>
                  <a:pt x="117" y="18"/>
                  <a:pt x="118" y="16"/>
                </a:cubicBezTo>
                <a:cubicBezTo>
                  <a:pt x="118" y="16"/>
                  <a:pt x="118" y="16"/>
                  <a:pt x="118" y="16"/>
                </a:cubicBezTo>
                <a:cubicBezTo>
                  <a:pt x="117" y="15"/>
                  <a:pt x="117" y="15"/>
                  <a:pt x="116" y="15"/>
                </a:cubicBezTo>
                <a:cubicBezTo>
                  <a:pt x="116" y="17"/>
                  <a:pt x="116" y="19"/>
                  <a:pt x="116" y="21"/>
                </a:cubicBezTo>
                <a:cubicBezTo>
                  <a:pt x="116" y="21"/>
                  <a:pt x="117" y="21"/>
                  <a:pt x="117" y="21"/>
                </a:cubicBezTo>
                <a:close/>
                <a:moveTo>
                  <a:pt x="140" y="48"/>
                </a:moveTo>
                <a:cubicBezTo>
                  <a:pt x="141" y="51"/>
                  <a:pt x="142" y="54"/>
                  <a:pt x="143" y="57"/>
                </a:cubicBezTo>
                <a:cubicBezTo>
                  <a:pt x="143" y="56"/>
                  <a:pt x="143" y="55"/>
                  <a:pt x="143" y="54"/>
                </a:cubicBezTo>
                <a:cubicBezTo>
                  <a:pt x="143" y="52"/>
                  <a:pt x="143" y="51"/>
                  <a:pt x="142" y="50"/>
                </a:cubicBezTo>
                <a:cubicBezTo>
                  <a:pt x="141" y="50"/>
                  <a:pt x="141" y="49"/>
                  <a:pt x="140" y="48"/>
                </a:cubicBezTo>
                <a:close/>
                <a:moveTo>
                  <a:pt x="127" y="122"/>
                </a:moveTo>
                <a:cubicBezTo>
                  <a:pt x="128" y="122"/>
                  <a:pt x="129" y="123"/>
                  <a:pt x="130" y="124"/>
                </a:cubicBezTo>
                <a:cubicBezTo>
                  <a:pt x="130" y="124"/>
                  <a:pt x="130" y="123"/>
                  <a:pt x="130" y="123"/>
                </a:cubicBezTo>
                <a:cubicBezTo>
                  <a:pt x="129" y="122"/>
                  <a:pt x="129" y="120"/>
                  <a:pt x="128" y="119"/>
                </a:cubicBezTo>
                <a:cubicBezTo>
                  <a:pt x="127" y="120"/>
                  <a:pt x="127" y="121"/>
                  <a:pt x="127" y="122"/>
                </a:cubicBezTo>
                <a:close/>
                <a:moveTo>
                  <a:pt x="182" y="149"/>
                </a:moveTo>
                <a:cubicBezTo>
                  <a:pt x="182" y="149"/>
                  <a:pt x="181" y="149"/>
                  <a:pt x="181" y="150"/>
                </a:cubicBezTo>
                <a:cubicBezTo>
                  <a:pt x="181" y="151"/>
                  <a:pt x="181" y="152"/>
                  <a:pt x="181" y="153"/>
                </a:cubicBezTo>
                <a:cubicBezTo>
                  <a:pt x="181" y="154"/>
                  <a:pt x="181" y="154"/>
                  <a:pt x="182" y="155"/>
                </a:cubicBezTo>
                <a:cubicBezTo>
                  <a:pt x="183" y="154"/>
                  <a:pt x="183" y="154"/>
                  <a:pt x="183" y="153"/>
                </a:cubicBezTo>
                <a:cubicBezTo>
                  <a:pt x="183" y="151"/>
                  <a:pt x="183" y="150"/>
                  <a:pt x="182" y="149"/>
                </a:cubicBezTo>
                <a:close/>
                <a:moveTo>
                  <a:pt x="119" y="131"/>
                </a:moveTo>
                <a:cubicBezTo>
                  <a:pt x="118" y="129"/>
                  <a:pt x="118" y="128"/>
                  <a:pt x="117" y="126"/>
                </a:cubicBezTo>
                <a:cubicBezTo>
                  <a:pt x="117" y="126"/>
                  <a:pt x="116" y="127"/>
                  <a:pt x="115" y="127"/>
                </a:cubicBezTo>
                <a:cubicBezTo>
                  <a:pt x="116" y="129"/>
                  <a:pt x="117" y="130"/>
                  <a:pt x="118" y="132"/>
                </a:cubicBezTo>
                <a:cubicBezTo>
                  <a:pt x="118" y="131"/>
                  <a:pt x="119" y="131"/>
                  <a:pt x="119" y="131"/>
                </a:cubicBezTo>
                <a:close/>
                <a:moveTo>
                  <a:pt x="103" y="58"/>
                </a:moveTo>
                <a:cubicBezTo>
                  <a:pt x="103" y="57"/>
                  <a:pt x="104" y="57"/>
                  <a:pt x="104" y="57"/>
                </a:cubicBezTo>
                <a:cubicBezTo>
                  <a:pt x="105" y="56"/>
                  <a:pt x="104" y="55"/>
                  <a:pt x="104" y="54"/>
                </a:cubicBezTo>
                <a:cubicBezTo>
                  <a:pt x="103" y="55"/>
                  <a:pt x="102" y="56"/>
                  <a:pt x="100" y="55"/>
                </a:cubicBezTo>
                <a:cubicBezTo>
                  <a:pt x="101" y="56"/>
                  <a:pt x="101" y="56"/>
                  <a:pt x="101" y="57"/>
                </a:cubicBezTo>
                <a:cubicBezTo>
                  <a:pt x="102" y="57"/>
                  <a:pt x="103" y="57"/>
                  <a:pt x="103" y="58"/>
                </a:cubicBezTo>
                <a:close/>
                <a:moveTo>
                  <a:pt x="154" y="25"/>
                </a:moveTo>
                <a:cubicBezTo>
                  <a:pt x="155" y="26"/>
                  <a:pt x="155" y="26"/>
                  <a:pt x="156" y="27"/>
                </a:cubicBezTo>
                <a:cubicBezTo>
                  <a:pt x="157" y="26"/>
                  <a:pt x="158" y="26"/>
                  <a:pt x="159" y="25"/>
                </a:cubicBezTo>
                <a:cubicBezTo>
                  <a:pt x="159" y="25"/>
                  <a:pt x="159" y="25"/>
                  <a:pt x="159" y="25"/>
                </a:cubicBezTo>
                <a:cubicBezTo>
                  <a:pt x="159" y="25"/>
                  <a:pt x="159" y="25"/>
                  <a:pt x="159" y="25"/>
                </a:cubicBezTo>
                <a:cubicBezTo>
                  <a:pt x="158" y="25"/>
                  <a:pt x="157" y="25"/>
                  <a:pt x="156" y="25"/>
                </a:cubicBezTo>
                <a:cubicBezTo>
                  <a:pt x="156" y="25"/>
                  <a:pt x="155" y="25"/>
                  <a:pt x="154" y="25"/>
                </a:cubicBezTo>
                <a:close/>
                <a:moveTo>
                  <a:pt x="77" y="168"/>
                </a:moveTo>
                <a:cubicBezTo>
                  <a:pt x="76" y="169"/>
                  <a:pt x="75" y="170"/>
                  <a:pt x="75" y="171"/>
                </a:cubicBezTo>
                <a:cubicBezTo>
                  <a:pt x="75" y="172"/>
                  <a:pt x="76" y="173"/>
                  <a:pt x="77" y="173"/>
                </a:cubicBezTo>
                <a:cubicBezTo>
                  <a:pt x="77" y="173"/>
                  <a:pt x="77" y="173"/>
                  <a:pt x="77" y="173"/>
                </a:cubicBezTo>
                <a:cubicBezTo>
                  <a:pt x="77" y="172"/>
                  <a:pt x="77" y="171"/>
                  <a:pt x="77" y="170"/>
                </a:cubicBezTo>
                <a:cubicBezTo>
                  <a:pt x="77" y="170"/>
                  <a:pt x="77" y="169"/>
                  <a:pt x="77" y="169"/>
                </a:cubicBezTo>
                <a:cubicBezTo>
                  <a:pt x="77" y="169"/>
                  <a:pt x="77" y="168"/>
                  <a:pt x="77" y="168"/>
                </a:cubicBezTo>
                <a:close/>
                <a:moveTo>
                  <a:pt x="131" y="25"/>
                </a:moveTo>
                <a:cubicBezTo>
                  <a:pt x="132" y="26"/>
                  <a:pt x="132" y="27"/>
                  <a:pt x="133" y="27"/>
                </a:cubicBezTo>
                <a:cubicBezTo>
                  <a:pt x="133" y="27"/>
                  <a:pt x="133" y="26"/>
                  <a:pt x="134" y="26"/>
                </a:cubicBezTo>
                <a:cubicBezTo>
                  <a:pt x="134" y="26"/>
                  <a:pt x="134" y="25"/>
                  <a:pt x="134" y="24"/>
                </a:cubicBezTo>
                <a:cubicBezTo>
                  <a:pt x="134" y="24"/>
                  <a:pt x="134" y="24"/>
                  <a:pt x="133" y="23"/>
                </a:cubicBezTo>
                <a:cubicBezTo>
                  <a:pt x="132" y="24"/>
                  <a:pt x="132" y="25"/>
                  <a:pt x="131" y="25"/>
                </a:cubicBezTo>
                <a:close/>
                <a:moveTo>
                  <a:pt x="127" y="128"/>
                </a:moveTo>
                <a:cubicBezTo>
                  <a:pt x="128" y="129"/>
                  <a:pt x="129" y="130"/>
                  <a:pt x="130" y="131"/>
                </a:cubicBezTo>
                <a:cubicBezTo>
                  <a:pt x="130" y="129"/>
                  <a:pt x="130" y="128"/>
                  <a:pt x="131" y="127"/>
                </a:cubicBezTo>
                <a:cubicBezTo>
                  <a:pt x="130" y="127"/>
                  <a:pt x="130" y="127"/>
                  <a:pt x="130" y="126"/>
                </a:cubicBezTo>
                <a:cubicBezTo>
                  <a:pt x="129" y="127"/>
                  <a:pt x="128" y="128"/>
                  <a:pt x="127" y="128"/>
                </a:cubicBezTo>
                <a:close/>
                <a:moveTo>
                  <a:pt x="64" y="31"/>
                </a:moveTo>
                <a:cubicBezTo>
                  <a:pt x="64" y="32"/>
                  <a:pt x="64" y="32"/>
                  <a:pt x="64" y="33"/>
                </a:cubicBezTo>
                <a:cubicBezTo>
                  <a:pt x="64" y="33"/>
                  <a:pt x="64" y="33"/>
                  <a:pt x="63" y="34"/>
                </a:cubicBezTo>
                <a:cubicBezTo>
                  <a:pt x="63" y="34"/>
                  <a:pt x="62" y="35"/>
                  <a:pt x="62" y="35"/>
                </a:cubicBezTo>
                <a:cubicBezTo>
                  <a:pt x="62" y="36"/>
                  <a:pt x="62" y="36"/>
                  <a:pt x="62" y="36"/>
                </a:cubicBezTo>
                <a:cubicBezTo>
                  <a:pt x="64" y="35"/>
                  <a:pt x="65" y="34"/>
                  <a:pt x="66" y="32"/>
                </a:cubicBezTo>
                <a:cubicBezTo>
                  <a:pt x="65" y="32"/>
                  <a:pt x="65" y="32"/>
                  <a:pt x="64" y="31"/>
                </a:cubicBezTo>
                <a:close/>
                <a:moveTo>
                  <a:pt x="164" y="32"/>
                </a:moveTo>
                <a:cubicBezTo>
                  <a:pt x="165" y="32"/>
                  <a:pt x="165" y="32"/>
                  <a:pt x="166" y="32"/>
                </a:cubicBezTo>
                <a:cubicBezTo>
                  <a:pt x="165" y="31"/>
                  <a:pt x="165" y="30"/>
                  <a:pt x="165" y="29"/>
                </a:cubicBezTo>
                <a:cubicBezTo>
                  <a:pt x="164" y="29"/>
                  <a:pt x="164" y="29"/>
                  <a:pt x="164" y="29"/>
                </a:cubicBezTo>
                <a:cubicBezTo>
                  <a:pt x="163" y="29"/>
                  <a:pt x="163" y="28"/>
                  <a:pt x="163" y="28"/>
                </a:cubicBezTo>
                <a:cubicBezTo>
                  <a:pt x="162" y="28"/>
                  <a:pt x="162" y="28"/>
                  <a:pt x="162" y="28"/>
                </a:cubicBezTo>
                <a:cubicBezTo>
                  <a:pt x="162" y="29"/>
                  <a:pt x="162" y="29"/>
                  <a:pt x="162" y="29"/>
                </a:cubicBezTo>
                <a:cubicBezTo>
                  <a:pt x="163" y="29"/>
                  <a:pt x="163" y="29"/>
                  <a:pt x="163" y="30"/>
                </a:cubicBezTo>
                <a:cubicBezTo>
                  <a:pt x="164" y="31"/>
                  <a:pt x="164" y="31"/>
                  <a:pt x="164" y="32"/>
                </a:cubicBezTo>
                <a:close/>
                <a:moveTo>
                  <a:pt x="161" y="41"/>
                </a:moveTo>
                <a:cubicBezTo>
                  <a:pt x="161" y="40"/>
                  <a:pt x="161" y="40"/>
                  <a:pt x="161" y="40"/>
                </a:cubicBezTo>
                <a:cubicBezTo>
                  <a:pt x="162" y="39"/>
                  <a:pt x="162" y="38"/>
                  <a:pt x="163" y="37"/>
                </a:cubicBezTo>
                <a:cubicBezTo>
                  <a:pt x="164" y="36"/>
                  <a:pt x="164" y="36"/>
                  <a:pt x="163" y="35"/>
                </a:cubicBezTo>
                <a:cubicBezTo>
                  <a:pt x="163" y="35"/>
                  <a:pt x="163" y="35"/>
                  <a:pt x="162" y="35"/>
                </a:cubicBezTo>
                <a:cubicBezTo>
                  <a:pt x="162" y="37"/>
                  <a:pt x="161" y="38"/>
                  <a:pt x="160" y="40"/>
                </a:cubicBezTo>
                <a:cubicBezTo>
                  <a:pt x="160" y="40"/>
                  <a:pt x="160" y="40"/>
                  <a:pt x="161" y="41"/>
                </a:cubicBezTo>
                <a:close/>
                <a:moveTo>
                  <a:pt x="96" y="113"/>
                </a:moveTo>
                <a:cubicBezTo>
                  <a:pt x="97" y="112"/>
                  <a:pt x="97" y="111"/>
                  <a:pt x="98" y="110"/>
                </a:cubicBezTo>
                <a:cubicBezTo>
                  <a:pt x="99" y="109"/>
                  <a:pt x="99" y="109"/>
                  <a:pt x="99" y="108"/>
                </a:cubicBezTo>
                <a:cubicBezTo>
                  <a:pt x="97" y="109"/>
                  <a:pt x="96" y="110"/>
                  <a:pt x="95" y="112"/>
                </a:cubicBezTo>
                <a:cubicBezTo>
                  <a:pt x="95" y="112"/>
                  <a:pt x="95" y="112"/>
                  <a:pt x="96" y="113"/>
                </a:cubicBezTo>
                <a:close/>
                <a:moveTo>
                  <a:pt x="135" y="163"/>
                </a:moveTo>
                <a:cubicBezTo>
                  <a:pt x="134" y="163"/>
                  <a:pt x="133" y="164"/>
                  <a:pt x="133" y="165"/>
                </a:cubicBezTo>
                <a:cubicBezTo>
                  <a:pt x="135" y="165"/>
                  <a:pt x="137" y="165"/>
                  <a:pt x="139" y="164"/>
                </a:cubicBezTo>
                <a:cubicBezTo>
                  <a:pt x="137" y="164"/>
                  <a:pt x="136" y="163"/>
                  <a:pt x="135" y="163"/>
                </a:cubicBezTo>
                <a:close/>
                <a:moveTo>
                  <a:pt x="97" y="150"/>
                </a:moveTo>
                <a:cubicBezTo>
                  <a:pt x="96" y="151"/>
                  <a:pt x="95" y="151"/>
                  <a:pt x="94" y="152"/>
                </a:cubicBezTo>
                <a:cubicBezTo>
                  <a:pt x="94" y="152"/>
                  <a:pt x="94" y="153"/>
                  <a:pt x="94" y="153"/>
                </a:cubicBezTo>
                <a:cubicBezTo>
                  <a:pt x="94" y="153"/>
                  <a:pt x="95" y="154"/>
                  <a:pt x="95" y="155"/>
                </a:cubicBezTo>
                <a:cubicBezTo>
                  <a:pt x="96" y="153"/>
                  <a:pt x="97" y="152"/>
                  <a:pt x="97" y="151"/>
                </a:cubicBezTo>
                <a:cubicBezTo>
                  <a:pt x="97" y="150"/>
                  <a:pt x="97" y="150"/>
                  <a:pt x="97" y="150"/>
                </a:cubicBezTo>
                <a:close/>
                <a:moveTo>
                  <a:pt x="124" y="12"/>
                </a:moveTo>
                <a:cubicBezTo>
                  <a:pt x="125" y="12"/>
                  <a:pt x="125" y="13"/>
                  <a:pt x="126" y="12"/>
                </a:cubicBezTo>
                <a:cubicBezTo>
                  <a:pt x="126" y="11"/>
                  <a:pt x="127" y="11"/>
                  <a:pt x="128" y="12"/>
                </a:cubicBezTo>
                <a:cubicBezTo>
                  <a:pt x="128" y="12"/>
                  <a:pt x="128" y="13"/>
                  <a:pt x="129" y="13"/>
                </a:cubicBezTo>
                <a:cubicBezTo>
                  <a:pt x="128" y="12"/>
                  <a:pt x="128" y="11"/>
                  <a:pt x="128" y="10"/>
                </a:cubicBezTo>
                <a:cubicBezTo>
                  <a:pt x="127" y="10"/>
                  <a:pt x="126" y="10"/>
                  <a:pt x="125" y="10"/>
                </a:cubicBezTo>
                <a:cubicBezTo>
                  <a:pt x="125" y="11"/>
                  <a:pt x="124" y="11"/>
                  <a:pt x="124" y="12"/>
                </a:cubicBezTo>
                <a:close/>
                <a:moveTo>
                  <a:pt x="185" y="75"/>
                </a:moveTo>
                <a:cubicBezTo>
                  <a:pt x="186" y="74"/>
                  <a:pt x="187" y="73"/>
                  <a:pt x="187" y="73"/>
                </a:cubicBezTo>
                <a:cubicBezTo>
                  <a:pt x="187" y="73"/>
                  <a:pt x="188" y="72"/>
                  <a:pt x="188" y="72"/>
                </a:cubicBezTo>
                <a:cubicBezTo>
                  <a:pt x="188" y="72"/>
                  <a:pt x="188" y="71"/>
                  <a:pt x="188" y="71"/>
                </a:cubicBezTo>
                <a:cubicBezTo>
                  <a:pt x="186" y="71"/>
                  <a:pt x="186" y="71"/>
                  <a:pt x="185" y="70"/>
                </a:cubicBezTo>
                <a:cubicBezTo>
                  <a:pt x="185" y="72"/>
                  <a:pt x="185" y="73"/>
                  <a:pt x="185" y="75"/>
                </a:cubicBezTo>
                <a:close/>
                <a:moveTo>
                  <a:pt x="168" y="35"/>
                </a:moveTo>
                <a:cubicBezTo>
                  <a:pt x="168" y="35"/>
                  <a:pt x="168" y="35"/>
                  <a:pt x="168" y="35"/>
                </a:cubicBezTo>
                <a:cubicBezTo>
                  <a:pt x="169" y="37"/>
                  <a:pt x="169" y="40"/>
                  <a:pt x="169" y="42"/>
                </a:cubicBezTo>
                <a:cubicBezTo>
                  <a:pt x="170" y="42"/>
                  <a:pt x="170" y="42"/>
                  <a:pt x="171" y="42"/>
                </a:cubicBezTo>
                <a:cubicBezTo>
                  <a:pt x="171" y="43"/>
                  <a:pt x="170" y="43"/>
                  <a:pt x="170" y="44"/>
                </a:cubicBezTo>
                <a:cubicBezTo>
                  <a:pt x="171" y="43"/>
                  <a:pt x="171" y="43"/>
                  <a:pt x="171" y="42"/>
                </a:cubicBezTo>
                <a:cubicBezTo>
                  <a:pt x="170" y="40"/>
                  <a:pt x="169" y="38"/>
                  <a:pt x="169" y="35"/>
                </a:cubicBezTo>
                <a:cubicBezTo>
                  <a:pt x="168" y="35"/>
                  <a:pt x="168" y="35"/>
                  <a:pt x="168" y="35"/>
                </a:cubicBezTo>
                <a:close/>
                <a:moveTo>
                  <a:pt x="24" y="48"/>
                </a:moveTo>
                <a:cubicBezTo>
                  <a:pt x="23" y="48"/>
                  <a:pt x="23" y="48"/>
                  <a:pt x="23" y="49"/>
                </a:cubicBezTo>
                <a:cubicBezTo>
                  <a:pt x="22" y="49"/>
                  <a:pt x="22" y="50"/>
                  <a:pt x="22" y="50"/>
                </a:cubicBezTo>
                <a:cubicBezTo>
                  <a:pt x="23" y="51"/>
                  <a:pt x="24" y="52"/>
                  <a:pt x="25" y="52"/>
                </a:cubicBezTo>
                <a:cubicBezTo>
                  <a:pt x="25" y="50"/>
                  <a:pt x="24" y="49"/>
                  <a:pt x="24" y="48"/>
                </a:cubicBezTo>
                <a:close/>
                <a:moveTo>
                  <a:pt x="98" y="55"/>
                </a:moveTo>
                <a:cubicBezTo>
                  <a:pt x="97" y="55"/>
                  <a:pt x="97" y="56"/>
                  <a:pt x="97" y="56"/>
                </a:cubicBezTo>
                <a:cubicBezTo>
                  <a:pt x="97" y="59"/>
                  <a:pt x="97" y="61"/>
                  <a:pt x="97" y="64"/>
                </a:cubicBezTo>
                <a:cubicBezTo>
                  <a:pt x="97" y="65"/>
                  <a:pt x="97" y="66"/>
                  <a:pt x="97" y="67"/>
                </a:cubicBezTo>
                <a:cubicBezTo>
                  <a:pt x="97" y="67"/>
                  <a:pt x="97" y="67"/>
                  <a:pt x="97" y="67"/>
                </a:cubicBezTo>
                <a:cubicBezTo>
                  <a:pt x="97" y="63"/>
                  <a:pt x="98" y="59"/>
                  <a:pt x="98" y="55"/>
                </a:cubicBezTo>
                <a:close/>
                <a:moveTo>
                  <a:pt x="153" y="43"/>
                </a:moveTo>
                <a:cubicBezTo>
                  <a:pt x="153" y="44"/>
                  <a:pt x="152" y="45"/>
                  <a:pt x="152" y="47"/>
                </a:cubicBezTo>
                <a:cubicBezTo>
                  <a:pt x="151" y="47"/>
                  <a:pt x="151" y="48"/>
                  <a:pt x="152" y="48"/>
                </a:cubicBezTo>
                <a:cubicBezTo>
                  <a:pt x="153" y="47"/>
                  <a:pt x="154" y="46"/>
                  <a:pt x="154" y="44"/>
                </a:cubicBezTo>
                <a:cubicBezTo>
                  <a:pt x="154" y="44"/>
                  <a:pt x="154" y="43"/>
                  <a:pt x="153" y="43"/>
                </a:cubicBezTo>
                <a:close/>
                <a:moveTo>
                  <a:pt x="27" y="112"/>
                </a:moveTo>
                <a:cubicBezTo>
                  <a:pt x="28" y="111"/>
                  <a:pt x="28" y="111"/>
                  <a:pt x="29" y="110"/>
                </a:cubicBezTo>
                <a:cubicBezTo>
                  <a:pt x="28" y="109"/>
                  <a:pt x="28" y="108"/>
                  <a:pt x="28" y="107"/>
                </a:cubicBezTo>
                <a:cubicBezTo>
                  <a:pt x="27" y="108"/>
                  <a:pt x="26" y="108"/>
                  <a:pt x="26" y="109"/>
                </a:cubicBezTo>
                <a:cubicBezTo>
                  <a:pt x="26" y="110"/>
                  <a:pt x="26" y="111"/>
                  <a:pt x="27" y="112"/>
                </a:cubicBezTo>
                <a:close/>
                <a:moveTo>
                  <a:pt x="57" y="63"/>
                </a:moveTo>
                <a:cubicBezTo>
                  <a:pt x="58" y="59"/>
                  <a:pt x="59" y="56"/>
                  <a:pt x="59" y="52"/>
                </a:cubicBezTo>
                <a:cubicBezTo>
                  <a:pt x="58" y="55"/>
                  <a:pt x="57" y="59"/>
                  <a:pt x="57" y="63"/>
                </a:cubicBezTo>
                <a:close/>
                <a:moveTo>
                  <a:pt x="70" y="118"/>
                </a:moveTo>
                <a:cubicBezTo>
                  <a:pt x="70" y="118"/>
                  <a:pt x="70" y="118"/>
                  <a:pt x="70" y="117"/>
                </a:cubicBezTo>
                <a:cubicBezTo>
                  <a:pt x="70" y="118"/>
                  <a:pt x="69" y="118"/>
                  <a:pt x="68" y="118"/>
                </a:cubicBezTo>
                <a:cubicBezTo>
                  <a:pt x="67" y="118"/>
                  <a:pt x="66" y="119"/>
                  <a:pt x="65" y="119"/>
                </a:cubicBezTo>
                <a:cubicBezTo>
                  <a:pt x="65" y="119"/>
                  <a:pt x="65" y="119"/>
                  <a:pt x="65" y="120"/>
                </a:cubicBezTo>
                <a:cubicBezTo>
                  <a:pt x="66" y="120"/>
                  <a:pt x="66" y="120"/>
                  <a:pt x="67" y="120"/>
                </a:cubicBezTo>
                <a:cubicBezTo>
                  <a:pt x="68" y="119"/>
                  <a:pt x="69" y="119"/>
                  <a:pt x="70" y="118"/>
                </a:cubicBezTo>
                <a:close/>
                <a:moveTo>
                  <a:pt x="50" y="97"/>
                </a:moveTo>
                <a:cubicBezTo>
                  <a:pt x="50" y="97"/>
                  <a:pt x="50" y="97"/>
                  <a:pt x="50" y="97"/>
                </a:cubicBezTo>
                <a:cubicBezTo>
                  <a:pt x="50" y="102"/>
                  <a:pt x="50" y="106"/>
                  <a:pt x="50" y="110"/>
                </a:cubicBezTo>
                <a:cubicBezTo>
                  <a:pt x="50" y="110"/>
                  <a:pt x="50" y="110"/>
                  <a:pt x="50" y="109"/>
                </a:cubicBezTo>
                <a:cubicBezTo>
                  <a:pt x="50" y="106"/>
                  <a:pt x="50" y="102"/>
                  <a:pt x="50" y="99"/>
                </a:cubicBezTo>
                <a:cubicBezTo>
                  <a:pt x="50" y="98"/>
                  <a:pt x="50" y="98"/>
                  <a:pt x="50" y="97"/>
                </a:cubicBezTo>
                <a:cubicBezTo>
                  <a:pt x="50" y="97"/>
                  <a:pt x="50" y="97"/>
                  <a:pt x="50" y="97"/>
                </a:cubicBezTo>
                <a:close/>
                <a:moveTo>
                  <a:pt x="81" y="130"/>
                </a:moveTo>
                <a:cubicBezTo>
                  <a:pt x="80" y="131"/>
                  <a:pt x="80" y="131"/>
                  <a:pt x="80" y="132"/>
                </a:cubicBezTo>
                <a:cubicBezTo>
                  <a:pt x="80" y="133"/>
                  <a:pt x="81" y="134"/>
                  <a:pt x="81" y="135"/>
                </a:cubicBezTo>
                <a:cubicBezTo>
                  <a:pt x="81" y="135"/>
                  <a:pt x="81" y="135"/>
                  <a:pt x="81" y="135"/>
                </a:cubicBezTo>
                <a:cubicBezTo>
                  <a:pt x="82" y="135"/>
                  <a:pt x="82" y="135"/>
                  <a:pt x="83" y="134"/>
                </a:cubicBezTo>
                <a:cubicBezTo>
                  <a:pt x="82" y="133"/>
                  <a:pt x="81" y="132"/>
                  <a:pt x="81" y="130"/>
                </a:cubicBezTo>
                <a:close/>
                <a:moveTo>
                  <a:pt x="26" y="97"/>
                </a:moveTo>
                <a:cubicBezTo>
                  <a:pt x="26" y="96"/>
                  <a:pt x="25" y="95"/>
                  <a:pt x="25" y="94"/>
                </a:cubicBezTo>
                <a:cubicBezTo>
                  <a:pt x="24" y="95"/>
                  <a:pt x="23" y="96"/>
                  <a:pt x="23" y="96"/>
                </a:cubicBezTo>
                <a:cubicBezTo>
                  <a:pt x="23" y="97"/>
                  <a:pt x="24" y="98"/>
                  <a:pt x="25" y="98"/>
                </a:cubicBezTo>
                <a:cubicBezTo>
                  <a:pt x="25" y="98"/>
                  <a:pt x="26" y="98"/>
                  <a:pt x="26" y="97"/>
                </a:cubicBezTo>
                <a:close/>
                <a:moveTo>
                  <a:pt x="135" y="141"/>
                </a:moveTo>
                <a:cubicBezTo>
                  <a:pt x="135" y="142"/>
                  <a:pt x="135" y="143"/>
                  <a:pt x="134" y="144"/>
                </a:cubicBezTo>
                <a:cubicBezTo>
                  <a:pt x="134" y="144"/>
                  <a:pt x="134" y="144"/>
                  <a:pt x="134" y="144"/>
                </a:cubicBezTo>
                <a:cubicBezTo>
                  <a:pt x="134" y="145"/>
                  <a:pt x="134" y="145"/>
                  <a:pt x="134" y="146"/>
                </a:cubicBezTo>
                <a:cubicBezTo>
                  <a:pt x="135" y="145"/>
                  <a:pt x="135" y="145"/>
                  <a:pt x="136" y="145"/>
                </a:cubicBezTo>
                <a:cubicBezTo>
                  <a:pt x="136" y="145"/>
                  <a:pt x="136" y="144"/>
                  <a:pt x="136" y="143"/>
                </a:cubicBezTo>
                <a:cubicBezTo>
                  <a:pt x="137" y="142"/>
                  <a:pt x="136" y="142"/>
                  <a:pt x="135" y="141"/>
                </a:cubicBezTo>
                <a:close/>
                <a:moveTo>
                  <a:pt x="19" y="101"/>
                </a:moveTo>
                <a:cubicBezTo>
                  <a:pt x="19" y="101"/>
                  <a:pt x="19" y="101"/>
                  <a:pt x="19" y="101"/>
                </a:cubicBezTo>
                <a:cubicBezTo>
                  <a:pt x="18" y="102"/>
                  <a:pt x="17" y="103"/>
                  <a:pt x="16" y="103"/>
                </a:cubicBezTo>
                <a:cubicBezTo>
                  <a:pt x="16" y="104"/>
                  <a:pt x="16" y="105"/>
                  <a:pt x="17" y="105"/>
                </a:cubicBezTo>
                <a:cubicBezTo>
                  <a:pt x="17" y="105"/>
                  <a:pt x="18" y="104"/>
                  <a:pt x="19" y="103"/>
                </a:cubicBezTo>
                <a:cubicBezTo>
                  <a:pt x="19" y="103"/>
                  <a:pt x="19" y="103"/>
                  <a:pt x="19" y="103"/>
                </a:cubicBezTo>
                <a:cubicBezTo>
                  <a:pt x="19" y="102"/>
                  <a:pt x="19" y="101"/>
                  <a:pt x="19" y="101"/>
                </a:cubicBezTo>
                <a:close/>
                <a:moveTo>
                  <a:pt x="51" y="33"/>
                </a:moveTo>
                <a:cubicBezTo>
                  <a:pt x="51" y="33"/>
                  <a:pt x="52" y="33"/>
                  <a:pt x="53" y="33"/>
                </a:cubicBezTo>
                <a:cubicBezTo>
                  <a:pt x="52" y="31"/>
                  <a:pt x="51" y="30"/>
                  <a:pt x="51" y="29"/>
                </a:cubicBezTo>
                <a:cubicBezTo>
                  <a:pt x="50" y="29"/>
                  <a:pt x="50" y="30"/>
                  <a:pt x="50" y="30"/>
                </a:cubicBezTo>
                <a:cubicBezTo>
                  <a:pt x="50" y="31"/>
                  <a:pt x="50" y="32"/>
                  <a:pt x="51" y="33"/>
                </a:cubicBezTo>
                <a:close/>
                <a:moveTo>
                  <a:pt x="21" y="142"/>
                </a:moveTo>
                <a:cubicBezTo>
                  <a:pt x="22" y="142"/>
                  <a:pt x="22" y="141"/>
                  <a:pt x="22" y="141"/>
                </a:cubicBezTo>
                <a:cubicBezTo>
                  <a:pt x="22" y="140"/>
                  <a:pt x="22" y="140"/>
                  <a:pt x="22" y="140"/>
                </a:cubicBezTo>
                <a:cubicBezTo>
                  <a:pt x="22" y="139"/>
                  <a:pt x="22" y="138"/>
                  <a:pt x="21" y="138"/>
                </a:cubicBezTo>
                <a:cubicBezTo>
                  <a:pt x="19" y="139"/>
                  <a:pt x="19" y="141"/>
                  <a:pt x="21" y="142"/>
                </a:cubicBezTo>
                <a:close/>
                <a:moveTo>
                  <a:pt x="190" y="136"/>
                </a:moveTo>
                <a:cubicBezTo>
                  <a:pt x="189" y="136"/>
                  <a:pt x="189" y="137"/>
                  <a:pt x="189" y="137"/>
                </a:cubicBezTo>
                <a:cubicBezTo>
                  <a:pt x="189" y="142"/>
                  <a:pt x="189" y="146"/>
                  <a:pt x="189" y="151"/>
                </a:cubicBezTo>
                <a:cubicBezTo>
                  <a:pt x="189" y="152"/>
                  <a:pt x="189" y="153"/>
                  <a:pt x="189" y="154"/>
                </a:cubicBezTo>
                <a:cubicBezTo>
                  <a:pt x="189" y="154"/>
                  <a:pt x="189" y="154"/>
                  <a:pt x="189" y="154"/>
                </a:cubicBezTo>
                <a:cubicBezTo>
                  <a:pt x="190" y="148"/>
                  <a:pt x="190" y="142"/>
                  <a:pt x="190" y="136"/>
                </a:cubicBezTo>
                <a:close/>
                <a:moveTo>
                  <a:pt x="171" y="92"/>
                </a:moveTo>
                <a:cubicBezTo>
                  <a:pt x="172" y="91"/>
                  <a:pt x="173" y="90"/>
                  <a:pt x="174" y="90"/>
                </a:cubicBezTo>
                <a:cubicBezTo>
                  <a:pt x="174" y="90"/>
                  <a:pt x="174" y="89"/>
                  <a:pt x="174" y="89"/>
                </a:cubicBezTo>
                <a:cubicBezTo>
                  <a:pt x="174" y="89"/>
                  <a:pt x="174" y="88"/>
                  <a:pt x="174" y="87"/>
                </a:cubicBezTo>
                <a:cubicBezTo>
                  <a:pt x="173" y="88"/>
                  <a:pt x="172" y="89"/>
                  <a:pt x="172" y="89"/>
                </a:cubicBezTo>
                <a:cubicBezTo>
                  <a:pt x="171" y="90"/>
                  <a:pt x="171" y="91"/>
                  <a:pt x="171" y="92"/>
                </a:cubicBezTo>
                <a:close/>
                <a:moveTo>
                  <a:pt x="109" y="18"/>
                </a:moveTo>
                <a:cubicBezTo>
                  <a:pt x="109" y="20"/>
                  <a:pt x="109" y="28"/>
                  <a:pt x="109" y="29"/>
                </a:cubicBezTo>
                <a:cubicBezTo>
                  <a:pt x="110" y="25"/>
                  <a:pt x="109" y="22"/>
                  <a:pt x="109" y="18"/>
                </a:cubicBezTo>
                <a:close/>
                <a:moveTo>
                  <a:pt x="188" y="115"/>
                </a:moveTo>
                <a:cubicBezTo>
                  <a:pt x="188" y="115"/>
                  <a:pt x="188" y="114"/>
                  <a:pt x="188" y="113"/>
                </a:cubicBezTo>
                <a:cubicBezTo>
                  <a:pt x="188" y="112"/>
                  <a:pt x="188" y="112"/>
                  <a:pt x="188" y="111"/>
                </a:cubicBezTo>
                <a:cubicBezTo>
                  <a:pt x="188" y="111"/>
                  <a:pt x="187" y="111"/>
                  <a:pt x="187" y="112"/>
                </a:cubicBezTo>
                <a:cubicBezTo>
                  <a:pt x="187" y="112"/>
                  <a:pt x="186" y="112"/>
                  <a:pt x="187" y="112"/>
                </a:cubicBezTo>
                <a:cubicBezTo>
                  <a:pt x="187" y="113"/>
                  <a:pt x="187" y="114"/>
                  <a:pt x="187" y="115"/>
                </a:cubicBezTo>
                <a:cubicBezTo>
                  <a:pt x="187" y="115"/>
                  <a:pt x="188" y="115"/>
                  <a:pt x="188" y="115"/>
                </a:cubicBezTo>
                <a:close/>
                <a:moveTo>
                  <a:pt x="128" y="125"/>
                </a:moveTo>
                <a:cubicBezTo>
                  <a:pt x="127" y="124"/>
                  <a:pt x="126" y="124"/>
                  <a:pt x="126" y="123"/>
                </a:cubicBezTo>
                <a:cubicBezTo>
                  <a:pt x="125" y="124"/>
                  <a:pt x="125" y="124"/>
                  <a:pt x="125" y="124"/>
                </a:cubicBezTo>
                <a:cubicBezTo>
                  <a:pt x="125" y="125"/>
                  <a:pt x="125" y="125"/>
                  <a:pt x="125" y="125"/>
                </a:cubicBezTo>
                <a:cubicBezTo>
                  <a:pt x="125" y="126"/>
                  <a:pt x="126" y="126"/>
                  <a:pt x="126" y="127"/>
                </a:cubicBezTo>
                <a:cubicBezTo>
                  <a:pt x="127" y="126"/>
                  <a:pt x="127" y="126"/>
                  <a:pt x="128" y="125"/>
                </a:cubicBezTo>
                <a:close/>
                <a:moveTo>
                  <a:pt x="54" y="39"/>
                </a:moveTo>
                <a:cubicBezTo>
                  <a:pt x="53" y="41"/>
                  <a:pt x="51" y="43"/>
                  <a:pt x="50" y="46"/>
                </a:cubicBezTo>
                <a:cubicBezTo>
                  <a:pt x="50" y="46"/>
                  <a:pt x="50" y="46"/>
                  <a:pt x="50" y="46"/>
                </a:cubicBezTo>
                <a:cubicBezTo>
                  <a:pt x="52" y="44"/>
                  <a:pt x="54" y="42"/>
                  <a:pt x="55" y="39"/>
                </a:cubicBezTo>
                <a:cubicBezTo>
                  <a:pt x="55" y="39"/>
                  <a:pt x="55" y="39"/>
                  <a:pt x="54" y="39"/>
                </a:cubicBezTo>
                <a:close/>
                <a:moveTo>
                  <a:pt x="78" y="143"/>
                </a:moveTo>
                <a:cubicBezTo>
                  <a:pt x="79" y="143"/>
                  <a:pt x="80" y="142"/>
                  <a:pt x="80" y="141"/>
                </a:cubicBezTo>
                <a:cubicBezTo>
                  <a:pt x="80" y="141"/>
                  <a:pt x="80" y="141"/>
                  <a:pt x="80" y="141"/>
                </a:cubicBezTo>
                <a:cubicBezTo>
                  <a:pt x="80" y="140"/>
                  <a:pt x="79" y="139"/>
                  <a:pt x="79" y="138"/>
                </a:cubicBezTo>
                <a:cubicBezTo>
                  <a:pt x="79" y="138"/>
                  <a:pt x="79" y="138"/>
                  <a:pt x="79" y="138"/>
                </a:cubicBezTo>
                <a:cubicBezTo>
                  <a:pt x="78" y="140"/>
                  <a:pt x="78" y="141"/>
                  <a:pt x="78" y="143"/>
                </a:cubicBezTo>
                <a:close/>
                <a:moveTo>
                  <a:pt x="108" y="136"/>
                </a:moveTo>
                <a:cubicBezTo>
                  <a:pt x="108" y="137"/>
                  <a:pt x="108" y="137"/>
                  <a:pt x="108" y="137"/>
                </a:cubicBezTo>
                <a:cubicBezTo>
                  <a:pt x="109" y="136"/>
                  <a:pt x="111" y="135"/>
                  <a:pt x="112" y="134"/>
                </a:cubicBezTo>
                <a:cubicBezTo>
                  <a:pt x="112" y="133"/>
                  <a:pt x="111" y="132"/>
                  <a:pt x="111" y="131"/>
                </a:cubicBezTo>
                <a:cubicBezTo>
                  <a:pt x="110" y="133"/>
                  <a:pt x="109" y="135"/>
                  <a:pt x="108" y="136"/>
                </a:cubicBezTo>
                <a:close/>
                <a:moveTo>
                  <a:pt x="130" y="20"/>
                </a:moveTo>
                <a:cubicBezTo>
                  <a:pt x="131" y="19"/>
                  <a:pt x="131" y="18"/>
                  <a:pt x="131" y="17"/>
                </a:cubicBezTo>
                <a:cubicBezTo>
                  <a:pt x="131" y="17"/>
                  <a:pt x="131" y="17"/>
                  <a:pt x="131" y="17"/>
                </a:cubicBezTo>
                <a:cubicBezTo>
                  <a:pt x="130" y="16"/>
                  <a:pt x="129" y="16"/>
                  <a:pt x="129" y="16"/>
                </a:cubicBezTo>
                <a:cubicBezTo>
                  <a:pt x="129" y="17"/>
                  <a:pt x="129" y="18"/>
                  <a:pt x="129" y="19"/>
                </a:cubicBezTo>
                <a:cubicBezTo>
                  <a:pt x="129" y="19"/>
                  <a:pt x="130" y="20"/>
                  <a:pt x="130" y="20"/>
                </a:cubicBezTo>
                <a:close/>
                <a:moveTo>
                  <a:pt x="45" y="23"/>
                </a:moveTo>
                <a:cubicBezTo>
                  <a:pt x="45" y="24"/>
                  <a:pt x="45" y="24"/>
                  <a:pt x="44" y="25"/>
                </a:cubicBezTo>
                <a:cubicBezTo>
                  <a:pt x="44" y="25"/>
                  <a:pt x="44" y="25"/>
                  <a:pt x="44" y="25"/>
                </a:cubicBezTo>
                <a:cubicBezTo>
                  <a:pt x="45" y="26"/>
                  <a:pt x="45" y="27"/>
                  <a:pt x="46" y="28"/>
                </a:cubicBezTo>
                <a:cubicBezTo>
                  <a:pt x="47" y="28"/>
                  <a:pt x="47" y="27"/>
                  <a:pt x="47" y="27"/>
                </a:cubicBezTo>
                <a:cubicBezTo>
                  <a:pt x="47" y="26"/>
                  <a:pt x="46" y="25"/>
                  <a:pt x="46" y="24"/>
                </a:cubicBezTo>
                <a:cubicBezTo>
                  <a:pt x="46" y="24"/>
                  <a:pt x="46" y="24"/>
                  <a:pt x="45" y="23"/>
                </a:cubicBezTo>
                <a:close/>
                <a:moveTo>
                  <a:pt x="188" y="99"/>
                </a:moveTo>
                <a:cubicBezTo>
                  <a:pt x="188" y="99"/>
                  <a:pt x="188" y="98"/>
                  <a:pt x="188" y="97"/>
                </a:cubicBezTo>
                <a:cubicBezTo>
                  <a:pt x="188" y="97"/>
                  <a:pt x="188" y="96"/>
                  <a:pt x="188" y="95"/>
                </a:cubicBezTo>
                <a:cubicBezTo>
                  <a:pt x="188" y="96"/>
                  <a:pt x="187" y="96"/>
                  <a:pt x="187" y="97"/>
                </a:cubicBezTo>
                <a:cubicBezTo>
                  <a:pt x="187" y="97"/>
                  <a:pt x="187" y="97"/>
                  <a:pt x="187" y="97"/>
                </a:cubicBezTo>
                <a:cubicBezTo>
                  <a:pt x="187" y="98"/>
                  <a:pt x="187" y="99"/>
                  <a:pt x="187" y="100"/>
                </a:cubicBezTo>
                <a:cubicBezTo>
                  <a:pt x="187" y="100"/>
                  <a:pt x="188" y="100"/>
                  <a:pt x="188" y="99"/>
                </a:cubicBezTo>
                <a:close/>
                <a:moveTo>
                  <a:pt x="24" y="114"/>
                </a:moveTo>
                <a:cubicBezTo>
                  <a:pt x="24" y="114"/>
                  <a:pt x="24" y="114"/>
                  <a:pt x="24" y="113"/>
                </a:cubicBezTo>
                <a:cubicBezTo>
                  <a:pt x="24" y="113"/>
                  <a:pt x="25" y="112"/>
                  <a:pt x="25" y="112"/>
                </a:cubicBezTo>
                <a:cubicBezTo>
                  <a:pt x="25" y="111"/>
                  <a:pt x="25" y="111"/>
                  <a:pt x="24" y="111"/>
                </a:cubicBezTo>
                <a:cubicBezTo>
                  <a:pt x="23" y="111"/>
                  <a:pt x="23" y="112"/>
                  <a:pt x="22" y="113"/>
                </a:cubicBezTo>
                <a:cubicBezTo>
                  <a:pt x="23" y="113"/>
                  <a:pt x="23" y="114"/>
                  <a:pt x="24" y="114"/>
                </a:cubicBezTo>
                <a:close/>
                <a:moveTo>
                  <a:pt x="18" y="116"/>
                </a:moveTo>
                <a:cubicBezTo>
                  <a:pt x="18" y="116"/>
                  <a:pt x="18" y="117"/>
                  <a:pt x="18" y="117"/>
                </a:cubicBezTo>
                <a:cubicBezTo>
                  <a:pt x="17" y="117"/>
                  <a:pt x="17" y="118"/>
                  <a:pt x="16" y="118"/>
                </a:cubicBezTo>
                <a:cubicBezTo>
                  <a:pt x="16" y="118"/>
                  <a:pt x="16" y="118"/>
                  <a:pt x="16" y="119"/>
                </a:cubicBezTo>
                <a:cubicBezTo>
                  <a:pt x="16" y="119"/>
                  <a:pt x="17" y="120"/>
                  <a:pt x="17" y="120"/>
                </a:cubicBezTo>
                <a:cubicBezTo>
                  <a:pt x="17" y="120"/>
                  <a:pt x="17" y="120"/>
                  <a:pt x="18" y="120"/>
                </a:cubicBezTo>
                <a:cubicBezTo>
                  <a:pt x="19" y="119"/>
                  <a:pt x="19" y="118"/>
                  <a:pt x="19" y="117"/>
                </a:cubicBezTo>
                <a:cubicBezTo>
                  <a:pt x="19" y="117"/>
                  <a:pt x="19" y="117"/>
                  <a:pt x="18" y="116"/>
                </a:cubicBezTo>
                <a:close/>
                <a:moveTo>
                  <a:pt x="121" y="155"/>
                </a:moveTo>
                <a:cubicBezTo>
                  <a:pt x="121" y="154"/>
                  <a:pt x="120" y="152"/>
                  <a:pt x="119" y="151"/>
                </a:cubicBezTo>
                <a:cubicBezTo>
                  <a:pt x="118" y="151"/>
                  <a:pt x="118" y="151"/>
                  <a:pt x="117" y="152"/>
                </a:cubicBezTo>
                <a:cubicBezTo>
                  <a:pt x="119" y="153"/>
                  <a:pt x="120" y="154"/>
                  <a:pt x="121" y="155"/>
                </a:cubicBezTo>
                <a:close/>
                <a:moveTo>
                  <a:pt x="173" y="38"/>
                </a:moveTo>
                <a:cubicBezTo>
                  <a:pt x="173" y="37"/>
                  <a:pt x="174" y="35"/>
                  <a:pt x="174" y="34"/>
                </a:cubicBezTo>
                <a:cubicBezTo>
                  <a:pt x="174" y="34"/>
                  <a:pt x="174" y="33"/>
                  <a:pt x="174" y="33"/>
                </a:cubicBezTo>
                <a:cubicBezTo>
                  <a:pt x="174" y="33"/>
                  <a:pt x="174" y="32"/>
                  <a:pt x="174" y="32"/>
                </a:cubicBezTo>
                <a:cubicBezTo>
                  <a:pt x="173" y="32"/>
                  <a:pt x="173" y="32"/>
                  <a:pt x="173" y="32"/>
                </a:cubicBezTo>
                <a:cubicBezTo>
                  <a:pt x="173" y="32"/>
                  <a:pt x="173" y="32"/>
                  <a:pt x="172" y="32"/>
                </a:cubicBezTo>
                <a:cubicBezTo>
                  <a:pt x="172" y="35"/>
                  <a:pt x="173" y="37"/>
                  <a:pt x="173" y="38"/>
                </a:cubicBezTo>
                <a:close/>
                <a:moveTo>
                  <a:pt x="166" y="96"/>
                </a:moveTo>
                <a:cubicBezTo>
                  <a:pt x="166" y="97"/>
                  <a:pt x="166" y="103"/>
                  <a:pt x="166" y="104"/>
                </a:cubicBezTo>
                <a:cubicBezTo>
                  <a:pt x="167" y="103"/>
                  <a:pt x="167" y="103"/>
                  <a:pt x="167" y="103"/>
                </a:cubicBezTo>
                <a:cubicBezTo>
                  <a:pt x="167" y="101"/>
                  <a:pt x="167" y="98"/>
                  <a:pt x="167" y="96"/>
                </a:cubicBezTo>
                <a:cubicBezTo>
                  <a:pt x="167" y="96"/>
                  <a:pt x="167" y="96"/>
                  <a:pt x="167" y="96"/>
                </a:cubicBezTo>
                <a:cubicBezTo>
                  <a:pt x="167" y="96"/>
                  <a:pt x="166" y="96"/>
                  <a:pt x="166" y="96"/>
                </a:cubicBezTo>
                <a:close/>
                <a:moveTo>
                  <a:pt x="178" y="122"/>
                </a:moveTo>
                <a:cubicBezTo>
                  <a:pt x="178" y="122"/>
                  <a:pt x="179" y="121"/>
                  <a:pt x="180" y="121"/>
                </a:cubicBezTo>
                <a:cubicBezTo>
                  <a:pt x="180" y="120"/>
                  <a:pt x="180" y="120"/>
                  <a:pt x="180" y="120"/>
                </a:cubicBezTo>
                <a:cubicBezTo>
                  <a:pt x="180" y="119"/>
                  <a:pt x="180" y="119"/>
                  <a:pt x="180" y="118"/>
                </a:cubicBezTo>
                <a:cubicBezTo>
                  <a:pt x="179" y="119"/>
                  <a:pt x="178" y="119"/>
                  <a:pt x="178" y="120"/>
                </a:cubicBezTo>
                <a:cubicBezTo>
                  <a:pt x="178" y="120"/>
                  <a:pt x="178" y="120"/>
                  <a:pt x="178" y="120"/>
                </a:cubicBezTo>
                <a:cubicBezTo>
                  <a:pt x="178" y="121"/>
                  <a:pt x="178" y="121"/>
                  <a:pt x="178" y="122"/>
                </a:cubicBezTo>
                <a:close/>
                <a:moveTo>
                  <a:pt x="62" y="116"/>
                </a:moveTo>
                <a:cubicBezTo>
                  <a:pt x="62" y="115"/>
                  <a:pt x="61" y="107"/>
                  <a:pt x="60" y="106"/>
                </a:cubicBezTo>
                <a:cubicBezTo>
                  <a:pt x="60" y="107"/>
                  <a:pt x="60" y="108"/>
                  <a:pt x="60" y="109"/>
                </a:cubicBezTo>
                <a:cubicBezTo>
                  <a:pt x="61" y="111"/>
                  <a:pt x="61" y="113"/>
                  <a:pt x="62" y="115"/>
                </a:cubicBezTo>
                <a:cubicBezTo>
                  <a:pt x="62" y="116"/>
                  <a:pt x="62" y="116"/>
                  <a:pt x="62" y="116"/>
                </a:cubicBezTo>
                <a:close/>
                <a:moveTo>
                  <a:pt x="42" y="15"/>
                </a:moveTo>
                <a:cubicBezTo>
                  <a:pt x="42" y="15"/>
                  <a:pt x="43" y="14"/>
                  <a:pt x="43" y="14"/>
                </a:cubicBezTo>
                <a:cubicBezTo>
                  <a:pt x="43" y="14"/>
                  <a:pt x="43" y="14"/>
                  <a:pt x="44" y="14"/>
                </a:cubicBezTo>
                <a:cubicBezTo>
                  <a:pt x="44" y="14"/>
                  <a:pt x="45" y="14"/>
                  <a:pt x="46" y="13"/>
                </a:cubicBezTo>
                <a:cubicBezTo>
                  <a:pt x="46" y="13"/>
                  <a:pt x="46" y="13"/>
                  <a:pt x="46" y="12"/>
                </a:cubicBezTo>
                <a:cubicBezTo>
                  <a:pt x="45" y="12"/>
                  <a:pt x="44" y="12"/>
                  <a:pt x="44" y="12"/>
                </a:cubicBezTo>
                <a:cubicBezTo>
                  <a:pt x="43" y="12"/>
                  <a:pt x="43" y="12"/>
                  <a:pt x="43" y="12"/>
                </a:cubicBezTo>
                <a:cubicBezTo>
                  <a:pt x="42" y="13"/>
                  <a:pt x="42" y="14"/>
                  <a:pt x="42" y="15"/>
                </a:cubicBezTo>
                <a:close/>
                <a:moveTo>
                  <a:pt x="95" y="135"/>
                </a:moveTo>
                <a:cubicBezTo>
                  <a:pt x="96" y="134"/>
                  <a:pt x="97" y="132"/>
                  <a:pt x="96" y="131"/>
                </a:cubicBezTo>
                <a:cubicBezTo>
                  <a:pt x="96" y="132"/>
                  <a:pt x="95" y="132"/>
                  <a:pt x="94" y="133"/>
                </a:cubicBezTo>
                <a:cubicBezTo>
                  <a:pt x="94" y="133"/>
                  <a:pt x="94" y="133"/>
                  <a:pt x="94" y="133"/>
                </a:cubicBezTo>
                <a:cubicBezTo>
                  <a:pt x="94" y="134"/>
                  <a:pt x="95" y="135"/>
                  <a:pt x="95" y="135"/>
                </a:cubicBezTo>
                <a:close/>
                <a:moveTo>
                  <a:pt x="108" y="77"/>
                </a:moveTo>
                <a:cubicBezTo>
                  <a:pt x="107" y="78"/>
                  <a:pt x="107" y="78"/>
                  <a:pt x="107" y="79"/>
                </a:cubicBezTo>
                <a:cubicBezTo>
                  <a:pt x="107" y="80"/>
                  <a:pt x="107" y="81"/>
                  <a:pt x="107" y="83"/>
                </a:cubicBezTo>
                <a:cubicBezTo>
                  <a:pt x="107" y="83"/>
                  <a:pt x="107" y="83"/>
                  <a:pt x="107" y="83"/>
                </a:cubicBezTo>
                <a:cubicBezTo>
                  <a:pt x="108" y="83"/>
                  <a:pt x="108" y="83"/>
                  <a:pt x="108" y="83"/>
                </a:cubicBezTo>
                <a:cubicBezTo>
                  <a:pt x="108" y="81"/>
                  <a:pt x="108" y="79"/>
                  <a:pt x="108" y="77"/>
                </a:cubicBezTo>
                <a:close/>
                <a:moveTo>
                  <a:pt x="115" y="110"/>
                </a:moveTo>
                <a:cubicBezTo>
                  <a:pt x="114" y="111"/>
                  <a:pt x="114" y="112"/>
                  <a:pt x="114" y="113"/>
                </a:cubicBezTo>
                <a:cubicBezTo>
                  <a:pt x="114" y="113"/>
                  <a:pt x="114" y="114"/>
                  <a:pt x="115" y="114"/>
                </a:cubicBezTo>
                <a:cubicBezTo>
                  <a:pt x="115" y="114"/>
                  <a:pt x="116" y="113"/>
                  <a:pt x="117" y="113"/>
                </a:cubicBezTo>
                <a:cubicBezTo>
                  <a:pt x="116" y="112"/>
                  <a:pt x="116" y="111"/>
                  <a:pt x="115" y="110"/>
                </a:cubicBezTo>
                <a:close/>
                <a:moveTo>
                  <a:pt x="69" y="137"/>
                </a:moveTo>
                <a:cubicBezTo>
                  <a:pt x="69" y="137"/>
                  <a:pt x="68" y="137"/>
                  <a:pt x="68" y="138"/>
                </a:cubicBezTo>
                <a:cubicBezTo>
                  <a:pt x="68" y="138"/>
                  <a:pt x="68" y="138"/>
                  <a:pt x="68" y="138"/>
                </a:cubicBezTo>
                <a:cubicBezTo>
                  <a:pt x="68" y="139"/>
                  <a:pt x="68" y="139"/>
                  <a:pt x="68" y="140"/>
                </a:cubicBezTo>
                <a:cubicBezTo>
                  <a:pt x="69" y="139"/>
                  <a:pt x="70" y="139"/>
                  <a:pt x="71" y="138"/>
                </a:cubicBezTo>
                <a:cubicBezTo>
                  <a:pt x="70" y="138"/>
                  <a:pt x="70" y="137"/>
                  <a:pt x="69" y="137"/>
                </a:cubicBezTo>
                <a:close/>
                <a:moveTo>
                  <a:pt x="61" y="176"/>
                </a:moveTo>
                <a:cubicBezTo>
                  <a:pt x="62" y="176"/>
                  <a:pt x="62" y="176"/>
                  <a:pt x="63" y="175"/>
                </a:cubicBezTo>
                <a:cubicBezTo>
                  <a:pt x="62" y="174"/>
                  <a:pt x="60" y="173"/>
                  <a:pt x="59" y="172"/>
                </a:cubicBezTo>
                <a:cubicBezTo>
                  <a:pt x="58" y="172"/>
                  <a:pt x="59" y="172"/>
                  <a:pt x="59" y="172"/>
                </a:cubicBezTo>
                <a:cubicBezTo>
                  <a:pt x="60" y="174"/>
                  <a:pt x="60" y="175"/>
                  <a:pt x="61" y="176"/>
                </a:cubicBezTo>
                <a:close/>
                <a:moveTo>
                  <a:pt x="8" y="64"/>
                </a:moveTo>
                <a:cubicBezTo>
                  <a:pt x="9" y="64"/>
                  <a:pt x="9" y="64"/>
                  <a:pt x="9" y="64"/>
                </a:cubicBezTo>
                <a:cubicBezTo>
                  <a:pt x="9" y="64"/>
                  <a:pt x="9" y="64"/>
                  <a:pt x="9" y="63"/>
                </a:cubicBezTo>
                <a:cubicBezTo>
                  <a:pt x="9" y="63"/>
                  <a:pt x="9" y="62"/>
                  <a:pt x="9" y="61"/>
                </a:cubicBezTo>
                <a:cubicBezTo>
                  <a:pt x="10" y="60"/>
                  <a:pt x="10" y="59"/>
                  <a:pt x="10" y="58"/>
                </a:cubicBezTo>
                <a:cubicBezTo>
                  <a:pt x="11" y="57"/>
                  <a:pt x="10" y="56"/>
                  <a:pt x="10" y="56"/>
                </a:cubicBezTo>
                <a:cubicBezTo>
                  <a:pt x="9" y="59"/>
                  <a:pt x="9" y="61"/>
                  <a:pt x="8" y="64"/>
                </a:cubicBezTo>
                <a:close/>
                <a:moveTo>
                  <a:pt x="63" y="27"/>
                </a:moveTo>
                <a:cubicBezTo>
                  <a:pt x="62" y="28"/>
                  <a:pt x="62" y="28"/>
                  <a:pt x="61" y="29"/>
                </a:cubicBezTo>
                <a:cubicBezTo>
                  <a:pt x="62" y="29"/>
                  <a:pt x="62" y="30"/>
                  <a:pt x="62" y="31"/>
                </a:cubicBezTo>
                <a:cubicBezTo>
                  <a:pt x="63" y="30"/>
                  <a:pt x="63" y="29"/>
                  <a:pt x="64" y="29"/>
                </a:cubicBezTo>
                <a:cubicBezTo>
                  <a:pt x="64" y="28"/>
                  <a:pt x="63" y="27"/>
                  <a:pt x="63" y="27"/>
                </a:cubicBezTo>
                <a:close/>
                <a:moveTo>
                  <a:pt x="63" y="41"/>
                </a:moveTo>
                <a:cubicBezTo>
                  <a:pt x="63" y="41"/>
                  <a:pt x="63" y="41"/>
                  <a:pt x="63" y="42"/>
                </a:cubicBezTo>
                <a:cubicBezTo>
                  <a:pt x="63" y="42"/>
                  <a:pt x="62" y="42"/>
                  <a:pt x="62" y="42"/>
                </a:cubicBezTo>
                <a:cubicBezTo>
                  <a:pt x="62" y="43"/>
                  <a:pt x="61" y="44"/>
                  <a:pt x="61" y="44"/>
                </a:cubicBezTo>
                <a:cubicBezTo>
                  <a:pt x="60" y="45"/>
                  <a:pt x="60" y="45"/>
                  <a:pt x="60" y="46"/>
                </a:cubicBezTo>
                <a:cubicBezTo>
                  <a:pt x="62" y="45"/>
                  <a:pt x="63" y="43"/>
                  <a:pt x="64" y="42"/>
                </a:cubicBezTo>
                <a:cubicBezTo>
                  <a:pt x="64" y="41"/>
                  <a:pt x="64" y="41"/>
                  <a:pt x="63" y="41"/>
                </a:cubicBezTo>
                <a:close/>
                <a:moveTo>
                  <a:pt x="151" y="27"/>
                </a:moveTo>
                <a:cubicBezTo>
                  <a:pt x="152" y="28"/>
                  <a:pt x="152" y="29"/>
                  <a:pt x="153" y="30"/>
                </a:cubicBezTo>
                <a:cubicBezTo>
                  <a:pt x="153" y="29"/>
                  <a:pt x="154" y="29"/>
                  <a:pt x="154" y="28"/>
                </a:cubicBezTo>
                <a:cubicBezTo>
                  <a:pt x="154" y="27"/>
                  <a:pt x="153" y="27"/>
                  <a:pt x="152" y="26"/>
                </a:cubicBezTo>
                <a:cubicBezTo>
                  <a:pt x="152" y="26"/>
                  <a:pt x="152" y="26"/>
                  <a:pt x="151" y="27"/>
                </a:cubicBezTo>
                <a:close/>
                <a:moveTo>
                  <a:pt x="151" y="11"/>
                </a:moveTo>
                <a:cubicBezTo>
                  <a:pt x="151" y="11"/>
                  <a:pt x="151" y="12"/>
                  <a:pt x="152" y="13"/>
                </a:cubicBezTo>
                <a:cubicBezTo>
                  <a:pt x="152" y="13"/>
                  <a:pt x="152" y="13"/>
                  <a:pt x="153" y="12"/>
                </a:cubicBezTo>
                <a:cubicBezTo>
                  <a:pt x="153" y="12"/>
                  <a:pt x="154" y="12"/>
                  <a:pt x="155" y="12"/>
                </a:cubicBezTo>
                <a:cubicBezTo>
                  <a:pt x="153" y="12"/>
                  <a:pt x="152" y="11"/>
                  <a:pt x="151" y="10"/>
                </a:cubicBezTo>
                <a:cubicBezTo>
                  <a:pt x="151" y="10"/>
                  <a:pt x="151" y="10"/>
                  <a:pt x="151" y="11"/>
                </a:cubicBezTo>
                <a:close/>
                <a:moveTo>
                  <a:pt x="97" y="5"/>
                </a:moveTo>
                <a:cubicBezTo>
                  <a:pt x="97" y="4"/>
                  <a:pt x="97" y="4"/>
                  <a:pt x="96" y="4"/>
                </a:cubicBezTo>
                <a:cubicBezTo>
                  <a:pt x="94" y="4"/>
                  <a:pt x="92" y="4"/>
                  <a:pt x="91" y="4"/>
                </a:cubicBezTo>
                <a:cubicBezTo>
                  <a:pt x="90" y="4"/>
                  <a:pt x="90" y="4"/>
                  <a:pt x="89" y="4"/>
                </a:cubicBezTo>
                <a:cubicBezTo>
                  <a:pt x="92" y="4"/>
                  <a:pt x="95" y="5"/>
                  <a:pt x="97" y="5"/>
                </a:cubicBezTo>
                <a:close/>
                <a:moveTo>
                  <a:pt x="164" y="166"/>
                </a:moveTo>
                <a:cubicBezTo>
                  <a:pt x="165" y="165"/>
                  <a:pt x="165" y="165"/>
                  <a:pt x="165" y="164"/>
                </a:cubicBezTo>
                <a:cubicBezTo>
                  <a:pt x="165" y="163"/>
                  <a:pt x="164" y="161"/>
                  <a:pt x="164" y="160"/>
                </a:cubicBezTo>
                <a:cubicBezTo>
                  <a:pt x="164" y="159"/>
                  <a:pt x="164" y="159"/>
                  <a:pt x="164" y="159"/>
                </a:cubicBezTo>
                <a:cubicBezTo>
                  <a:pt x="164" y="158"/>
                  <a:pt x="164" y="158"/>
                  <a:pt x="164" y="158"/>
                </a:cubicBezTo>
                <a:cubicBezTo>
                  <a:pt x="164" y="160"/>
                  <a:pt x="163" y="163"/>
                  <a:pt x="164" y="166"/>
                </a:cubicBezTo>
                <a:close/>
                <a:moveTo>
                  <a:pt x="121" y="14"/>
                </a:moveTo>
                <a:cubicBezTo>
                  <a:pt x="121" y="15"/>
                  <a:pt x="121" y="16"/>
                  <a:pt x="122" y="16"/>
                </a:cubicBezTo>
                <a:cubicBezTo>
                  <a:pt x="122" y="16"/>
                  <a:pt x="123" y="16"/>
                  <a:pt x="124" y="16"/>
                </a:cubicBezTo>
                <a:cubicBezTo>
                  <a:pt x="124" y="16"/>
                  <a:pt x="124" y="15"/>
                  <a:pt x="124" y="14"/>
                </a:cubicBezTo>
                <a:cubicBezTo>
                  <a:pt x="123" y="14"/>
                  <a:pt x="122" y="14"/>
                  <a:pt x="121" y="14"/>
                </a:cubicBezTo>
                <a:close/>
                <a:moveTo>
                  <a:pt x="140" y="28"/>
                </a:moveTo>
                <a:cubicBezTo>
                  <a:pt x="141" y="28"/>
                  <a:pt x="141" y="28"/>
                  <a:pt x="141" y="28"/>
                </a:cubicBezTo>
                <a:cubicBezTo>
                  <a:pt x="142" y="27"/>
                  <a:pt x="143" y="26"/>
                  <a:pt x="144" y="25"/>
                </a:cubicBezTo>
                <a:cubicBezTo>
                  <a:pt x="143" y="24"/>
                  <a:pt x="143" y="24"/>
                  <a:pt x="142" y="24"/>
                </a:cubicBezTo>
                <a:cubicBezTo>
                  <a:pt x="141" y="26"/>
                  <a:pt x="141" y="27"/>
                  <a:pt x="140" y="28"/>
                </a:cubicBezTo>
                <a:close/>
                <a:moveTo>
                  <a:pt x="36" y="10"/>
                </a:moveTo>
                <a:cubicBezTo>
                  <a:pt x="38" y="10"/>
                  <a:pt x="40" y="9"/>
                  <a:pt x="41" y="9"/>
                </a:cubicBezTo>
                <a:cubicBezTo>
                  <a:pt x="39" y="9"/>
                  <a:pt x="38" y="9"/>
                  <a:pt x="36" y="9"/>
                </a:cubicBezTo>
                <a:cubicBezTo>
                  <a:pt x="36" y="9"/>
                  <a:pt x="36" y="10"/>
                  <a:pt x="36" y="10"/>
                </a:cubicBezTo>
                <a:close/>
                <a:moveTo>
                  <a:pt x="67" y="38"/>
                </a:moveTo>
                <a:cubicBezTo>
                  <a:pt x="68" y="37"/>
                  <a:pt x="69" y="37"/>
                  <a:pt x="70" y="36"/>
                </a:cubicBezTo>
                <a:cubicBezTo>
                  <a:pt x="70" y="35"/>
                  <a:pt x="69" y="35"/>
                  <a:pt x="69" y="34"/>
                </a:cubicBezTo>
                <a:cubicBezTo>
                  <a:pt x="68" y="35"/>
                  <a:pt x="67" y="37"/>
                  <a:pt x="67" y="38"/>
                </a:cubicBezTo>
                <a:close/>
                <a:moveTo>
                  <a:pt x="74" y="132"/>
                </a:moveTo>
                <a:cubicBezTo>
                  <a:pt x="74" y="131"/>
                  <a:pt x="74" y="131"/>
                  <a:pt x="74" y="131"/>
                </a:cubicBezTo>
                <a:cubicBezTo>
                  <a:pt x="74" y="130"/>
                  <a:pt x="74" y="130"/>
                  <a:pt x="74" y="130"/>
                </a:cubicBezTo>
                <a:cubicBezTo>
                  <a:pt x="74" y="129"/>
                  <a:pt x="73" y="128"/>
                  <a:pt x="73" y="128"/>
                </a:cubicBezTo>
                <a:cubicBezTo>
                  <a:pt x="72" y="127"/>
                  <a:pt x="72" y="127"/>
                  <a:pt x="72" y="127"/>
                </a:cubicBezTo>
                <a:cubicBezTo>
                  <a:pt x="72" y="129"/>
                  <a:pt x="72" y="130"/>
                  <a:pt x="74" y="132"/>
                </a:cubicBezTo>
                <a:close/>
                <a:moveTo>
                  <a:pt x="176" y="143"/>
                </a:moveTo>
                <a:cubicBezTo>
                  <a:pt x="176" y="143"/>
                  <a:pt x="176" y="143"/>
                  <a:pt x="176" y="143"/>
                </a:cubicBezTo>
                <a:cubicBezTo>
                  <a:pt x="175" y="143"/>
                  <a:pt x="174" y="144"/>
                  <a:pt x="173" y="144"/>
                </a:cubicBezTo>
                <a:cubicBezTo>
                  <a:pt x="173" y="144"/>
                  <a:pt x="173" y="145"/>
                  <a:pt x="173" y="145"/>
                </a:cubicBezTo>
                <a:cubicBezTo>
                  <a:pt x="173" y="145"/>
                  <a:pt x="173" y="146"/>
                  <a:pt x="173" y="147"/>
                </a:cubicBezTo>
                <a:cubicBezTo>
                  <a:pt x="174" y="146"/>
                  <a:pt x="175" y="146"/>
                  <a:pt x="175" y="145"/>
                </a:cubicBezTo>
                <a:cubicBezTo>
                  <a:pt x="175" y="145"/>
                  <a:pt x="175" y="145"/>
                  <a:pt x="175" y="144"/>
                </a:cubicBezTo>
                <a:cubicBezTo>
                  <a:pt x="175" y="144"/>
                  <a:pt x="175" y="143"/>
                  <a:pt x="176" y="143"/>
                </a:cubicBezTo>
                <a:cubicBezTo>
                  <a:pt x="176" y="143"/>
                  <a:pt x="176" y="143"/>
                  <a:pt x="176" y="143"/>
                </a:cubicBezTo>
                <a:close/>
                <a:moveTo>
                  <a:pt x="11" y="128"/>
                </a:moveTo>
                <a:cubicBezTo>
                  <a:pt x="10" y="128"/>
                  <a:pt x="10" y="128"/>
                  <a:pt x="10" y="128"/>
                </a:cubicBezTo>
                <a:cubicBezTo>
                  <a:pt x="9" y="128"/>
                  <a:pt x="9" y="129"/>
                  <a:pt x="9" y="129"/>
                </a:cubicBezTo>
                <a:cubicBezTo>
                  <a:pt x="9" y="130"/>
                  <a:pt x="9" y="131"/>
                  <a:pt x="9" y="132"/>
                </a:cubicBezTo>
                <a:cubicBezTo>
                  <a:pt x="9" y="132"/>
                  <a:pt x="10" y="132"/>
                  <a:pt x="10" y="132"/>
                </a:cubicBezTo>
                <a:cubicBezTo>
                  <a:pt x="10" y="132"/>
                  <a:pt x="10" y="132"/>
                  <a:pt x="11" y="131"/>
                </a:cubicBezTo>
                <a:cubicBezTo>
                  <a:pt x="11" y="131"/>
                  <a:pt x="11" y="131"/>
                  <a:pt x="11" y="130"/>
                </a:cubicBezTo>
                <a:cubicBezTo>
                  <a:pt x="11" y="130"/>
                  <a:pt x="11" y="129"/>
                  <a:pt x="11" y="128"/>
                </a:cubicBezTo>
                <a:close/>
                <a:moveTo>
                  <a:pt x="164" y="46"/>
                </a:moveTo>
                <a:cubicBezTo>
                  <a:pt x="165" y="45"/>
                  <a:pt x="165" y="45"/>
                  <a:pt x="166" y="44"/>
                </a:cubicBezTo>
                <a:cubicBezTo>
                  <a:pt x="166" y="44"/>
                  <a:pt x="166" y="44"/>
                  <a:pt x="166" y="44"/>
                </a:cubicBezTo>
                <a:cubicBezTo>
                  <a:pt x="166" y="43"/>
                  <a:pt x="165" y="42"/>
                  <a:pt x="165" y="42"/>
                </a:cubicBezTo>
                <a:cubicBezTo>
                  <a:pt x="165" y="42"/>
                  <a:pt x="165" y="42"/>
                  <a:pt x="165" y="42"/>
                </a:cubicBezTo>
                <a:cubicBezTo>
                  <a:pt x="164" y="43"/>
                  <a:pt x="164" y="44"/>
                  <a:pt x="164" y="45"/>
                </a:cubicBezTo>
                <a:cubicBezTo>
                  <a:pt x="163" y="45"/>
                  <a:pt x="164" y="45"/>
                  <a:pt x="164" y="45"/>
                </a:cubicBezTo>
                <a:cubicBezTo>
                  <a:pt x="164" y="45"/>
                  <a:pt x="164" y="46"/>
                  <a:pt x="164" y="46"/>
                </a:cubicBezTo>
                <a:close/>
                <a:moveTo>
                  <a:pt x="72" y="140"/>
                </a:moveTo>
                <a:cubicBezTo>
                  <a:pt x="71" y="140"/>
                  <a:pt x="70" y="141"/>
                  <a:pt x="68" y="142"/>
                </a:cubicBezTo>
                <a:cubicBezTo>
                  <a:pt x="69" y="143"/>
                  <a:pt x="69" y="143"/>
                  <a:pt x="69" y="144"/>
                </a:cubicBezTo>
                <a:cubicBezTo>
                  <a:pt x="70" y="142"/>
                  <a:pt x="71" y="141"/>
                  <a:pt x="72" y="140"/>
                </a:cubicBezTo>
                <a:cubicBezTo>
                  <a:pt x="72" y="140"/>
                  <a:pt x="72" y="140"/>
                  <a:pt x="72" y="140"/>
                </a:cubicBezTo>
                <a:close/>
                <a:moveTo>
                  <a:pt x="25" y="166"/>
                </a:moveTo>
                <a:cubicBezTo>
                  <a:pt x="25" y="166"/>
                  <a:pt x="25" y="166"/>
                  <a:pt x="25" y="165"/>
                </a:cubicBezTo>
                <a:cubicBezTo>
                  <a:pt x="23" y="165"/>
                  <a:pt x="20" y="165"/>
                  <a:pt x="18" y="165"/>
                </a:cubicBezTo>
                <a:cubicBezTo>
                  <a:pt x="18" y="165"/>
                  <a:pt x="18" y="165"/>
                  <a:pt x="18" y="165"/>
                </a:cubicBezTo>
                <a:cubicBezTo>
                  <a:pt x="20" y="166"/>
                  <a:pt x="22" y="166"/>
                  <a:pt x="24" y="166"/>
                </a:cubicBezTo>
                <a:cubicBezTo>
                  <a:pt x="25" y="166"/>
                  <a:pt x="25" y="166"/>
                  <a:pt x="25" y="166"/>
                </a:cubicBezTo>
                <a:close/>
                <a:moveTo>
                  <a:pt x="107" y="74"/>
                </a:moveTo>
                <a:cubicBezTo>
                  <a:pt x="108" y="74"/>
                  <a:pt x="108" y="74"/>
                  <a:pt x="108" y="72"/>
                </a:cubicBezTo>
                <a:cubicBezTo>
                  <a:pt x="108" y="72"/>
                  <a:pt x="108" y="71"/>
                  <a:pt x="108" y="70"/>
                </a:cubicBezTo>
                <a:cubicBezTo>
                  <a:pt x="108" y="70"/>
                  <a:pt x="108" y="70"/>
                  <a:pt x="108" y="70"/>
                </a:cubicBezTo>
                <a:cubicBezTo>
                  <a:pt x="107" y="70"/>
                  <a:pt x="107" y="71"/>
                  <a:pt x="107" y="71"/>
                </a:cubicBezTo>
                <a:cubicBezTo>
                  <a:pt x="107" y="71"/>
                  <a:pt x="107" y="71"/>
                  <a:pt x="107" y="71"/>
                </a:cubicBezTo>
                <a:cubicBezTo>
                  <a:pt x="107" y="72"/>
                  <a:pt x="107" y="73"/>
                  <a:pt x="107" y="74"/>
                </a:cubicBezTo>
                <a:close/>
                <a:moveTo>
                  <a:pt x="106" y="57"/>
                </a:moveTo>
                <a:cubicBezTo>
                  <a:pt x="106" y="57"/>
                  <a:pt x="106" y="57"/>
                  <a:pt x="106" y="57"/>
                </a:cubicBezTo>
                <a:cubicBezTo>
                  <a:pt x="106" y="58"/>
                  <a:pt x="106" y="58"/>
                  <a:pt x="107" y="59"/>
                </a:cubicBezTo>
                <a:cubicBezTo>
                  <a:pt x="107" y="59"/>
                  <a:pt x="107" y="59"/>
                  <a:pt x="107" y="60"/>
                </a:cubicBezTo>
                <a:cubicBezTo>
                  <a:pt x="106" y="61"/>
                  <a:pt x="107" y="62"/>
                  <a:pt x="107" y="63"/>
                </a:cubicBezTo>
                <a:cubicBezTo>
                  <a:pt x="107" y="63"/>
                  <a:pt x="107" y="63"/>
                  <a:pt x="108" y="63"/>
                </a:cubicBezTo>
                <a:cubicBezTo>
                  <a:pt x="108" y="61"/>
                  <a:pt x="107" y="59"/>
                  <a:pt x="106" y="57"/>
                </a:cubicBezTo>
                <a:close/>
                <a:moveTo>
                  <a:pt x="143" y="139"/>
                </a:moveTo>
                <a:cubicBezTo>
                  <a:pt x="142" y="139"/>
                  <a:pt x="141" y="139"/>
                  <a:pt x="141" y="139"/>
                </a:cubicBezTo>
                <a:cubicBezTo>
                  <a:pt x="141" y="140"/>
                  <a:pt x="141" y="141"/>
                  <a:pt x="141" y="142"/>
                </a:cubicBezTo>
                <a:cubicBezTo>
                  <a:pt x="142" y="142"/>
                  <a:pt x="142" y="142"/>
                  <a:pt x="142" y="142"/>
                </a:cubicBezTo>
                <a:cubicBezTo>
                  <a:pt x="142" y="141"/>
                  <a:pt x="143" y="140"/>
                  <a:pt x="143" y="139"/>
                </a:cubicBezTo>
                <a:close/>
                <a:moveTo>
                  <a:pt x="58" y="86"/>
                </a:moveTo>
                <a:cubicBezTo>
                  <a:pt x="58" y="86"/>
                  <a:pt x="58" y="86"/>
                  <a:pt x="58" y="86"/>
                </a:cubicBezTo>
                <a:cubicBezTo>
                  <a:pt x="58" y="87"/>
                  <a:pt x="58" y="88"/>
                  <a:pt x="58" y="88"/>
                </a:cubicBezTo>
                <a:cubicBezTo>
                  <a:pt x="58" y="90"/>
                  <a:pt x="58" y="91"/>
                  <a:pt x="58" y="92"/>
                </a:cubicBezTo>
                <a:cubicBezTo>
                  <a:pt x="58" y="93"/>
                  <a:pt x="58" y="93"/>
                  <a:pt x="58" y="93"/>
                </a:cubicBezTo>
                <a:cubicBezTo>
                  <a:pt x="58" y="91"/>
                  <a:pt x="58" y="89"/>
                  <a:pt x="58" y="86"/>
                </a:cubicBezTo>
                <a:close/>
                <a:moveTo>
                  <a:pt x="80" y="33"/>
                </a:moveTo>
                <a:cubicBezTo>
                  <a:pt x="80" y="33"/>
                  <a:pt x="80" y="33"/>
                  <a:pt x="80" y="33"/>
                </a:cubicBezTo>
                <a:cubicBezTo>
                  <a:pt x="81" y="33"/>
                  <a:pt x="81" y="32"/>
                  <a:pt x="81" y="31"/>
                </a:cubicBezTo>
                <a:cubicBezTo>
                  <a:pt x="81" y="31"/>
                  <a:pt x="81" y="31"/>
                  <a:pt x="81" y="31"/>
                </a:cubicBezTo>
                <a:cubicBezTo>
                  <a:pt x="80" y="31"/>
                  <a:pt x="80" y="30"/>
                  <a:pt x="80" y="30"/>
                </a:cubicBezTo>
                <a:cubicBezTo>
                  <a:pt x="79" y="31"/>
                  <a:pt x="79" y="31"/>
                  <a:pt x="78" y="32"/>
                </a:cubicBezTo>
                <a:cubicBezTo>
                  <a:pt x="79" y="32"/>
                  <a:pt x="80" y="33"/>
                  <a:pt x="80" y="33"/>
                </a:cubicBezTo>
                <a:close/>
                <a:moveTo>
                  <a:pt x="99" y="114"/>
                </a:moveTo>
                <a:cubicBezTo>
                  <a:pt x="98" y="114"/>
                  <a:pt x="98" y="115"/>
                  <a:pt x="97" y="115"/>
                </a:cubicBezTo>
                <a:cubicBezTo>
                  <a:pt x="97" y="116"/>
                  <a:pt x="98" y="116"/>
                  <a:pt x="98" y="117"/>
                </a:cubicBezTo>
                <a:cubicBezTo>
                  <a:pt x="98" y="117"/>
                  <a:pt x="98" y="118"/>
                  <a:pt x="99" y="119"/>
                </a:cubicBezTo>
                <a:cubicBezTo>
                  <a:pt x="99" y="117"/>
                  <a:pt x="99" y="116"/>
                  <a:pt x="99" y="114"/>
                </a:cubicBezTo>
                <a:close/>
                <a:moveTo>
                  <a:pt x="32" y="65"/>
                </a:moveTo>
                <a:cubicBezTo>
                  <a:pt x="33" y="66"/>
                  <a:pt x="33" y="66"/>
                  <a:pt x="34" y="66"/>
                </a:cubicBezTo>
                <a:cubicBezTo>
                  <a:pt x="34" y="65"/>
                  <a:pt x="34" y="63"/>
                  <a:pt x="34" y="62"/>
                </a:cubicBezTo>
                <a:cubicBezTo>
                  <a:pt x="33" y="63"/>
                  <a:pt x="32" y="64"/>
                  <a:pt x="32" y="65"/>
                </a:cubicBezTo>
                <a:close/>
                <a:moveTo>
                  <a:pt x="91" y="128"/>
                </a:moveTo>
                <a:cubicBezTo>
                  <a:pt x="91" y="128"/>
                  <a:pt x="91" y="128"/>
                  <a:pt x="91" y="128"/>
                </a:cubicBezTo>
                <a:cubicBezTo>
                  <a:pt x="90" y="128"/>
                  <a:pt x="90" y="129"/>
                  <a:pt x="90" y="129"/>
                </a:cubicBezTo>
                <a:cubicBezTo>
                  <a:pt x="90" y="130"/>
                  <a:pt x="91" y="131"/>
                  <a:pt x="91" y="132"/>
                </a:cubicBezTo>
                <a:cubicBezTo>
                  <a:pt x="92" y="132"/>
                  <a:pt x="92" y="132"/>
                  <a:pt x="92" y="131"/>
                </a:cubicBezTo>
                <a:cubicBezTo>
                  <a:pt x="92" y="130"/>
                  <a:pt x="91" y="129"/>
                  <a:pt x="91" y="128"/>
                </a:cubicBezTo>
                <a:close/>
                <a:moveTo>
                  <a:pt x="39" y="33"/>
                </a:moveTo>
                <a:cubicBezTo>
                  <a:pt x="39" y="33"/>
                  <a:pt x="39" y="33"/>
                  <a:pt x="39" y="33"/>
                </a:cubicBezTo>
                <a:cubicBezTo>
                  <a:pt x="39" y="34"/>
                  <a:pt x="38" y="35"/>
                  <a:pt x="38" y="36"/>
                </a:cubicBezTo>
                <a:cubicBezTo>
                  <a:pt x="39" y="36"/>
                  <a:pt x="40" y="36"/>
                  <a:pt x="40" y="35"/>
                </a:cubicBezTo>
                <a:cubicBezTo>
                  <a:pt x="40" y="34"/>
                  <a:pt x="40" y="34"/>
                  <a:pt x="39" y="33"/>
                </a:cubicBezTo>
                <a:close/>
                <a:moveTo>
                  <a:pt x="167" y="16"/>
                </a:moveTo>
                <a:cubicBezTo>
                  <a:pt x="167" y="16"/>
                  <a:pt x="167" y="17"/>
                  <a:pt x="167" y="17"/>
                </a:cubicBezTo>
                <a:cubicBezTo>
                  <a:pt x="166" y="18"/>
                  <a:pt x="166" y="18"/>
                  <a:pt x="165" y="19"/>
                </a:cubicBezTo>
                <a:cubicBezTo>
                  <a:pt x="166" y="19"/>
                  <a:pt x="166" y="19"/>
                  <a:pt x="167" y="19"/>
                </a:cubicBezTo>
                <a:cubicBezTo>
                  <a:pt x="167" y="19"/>
                  <a:pt x="168" y="19"/>
                  <a:pt x="168" y="19"/>
                </a:cubicBezTo>
                <a:cubicBezTo>
                  <a:pt x="168" y="18"/>
                  <a:pt x="168" y="18"/>
                  <a:pt x="168" y="18"/>
                </a:cubicBezTo>
                <a:cubicBezTo>
                  <a:pt x="168" y="17"/>
                  <a:pt x="168" y="17"/>
                  <a:pt x="167" y="16"/>
                </a:cubicBezTo>
                <a:close/>
                <a:moveTo>
                  <a:pt x="171" y="111"/>
                </a:moveTo>
                <a:cubicBezTo>
                  <a:pt x="171" y="111"/>
                  <a:pt x="171" y="111"/>
                  <a:pt x="171" y="111"/>
                </a:cubicBezTo>
                <a:cubicBezTo>
                  <a:pt x="172" y="111"/>
                  <a:pt x="173" y="110"/>
                  <a:pt x="174" y="109"/>
                </a:cubicBezTo>
                <a:cubicBezTo>
                  <a:pt x="175" y="109"/>
                  <a:pt x="175" y="108"/>
                  <a:pt x="175" y="107"/>
                </a:cubicBezTo>
                <a:cubicBezTo>
                  <a:pt x="174" y="108"/>
                  <a:pt x="174" y="108"/>
                  <a:pt x="174" y="108"/>
                </a:cubicBezTo>
                <a:cubicBezTo>
                  <a:pt x="173" y="109"/>
                  <a:pt x="172" y="110"/>
                  <a:pt x="171" y="111"/>
                </a:cubicBezTo>
                <a:cubicBezTo>
                  <a:pt x="171" y="111"/>
                  <a:pt x="171" y="111"/>
                  <a:pt x="171" y="111"/>
                </a:cubicBezTo>
                <a:close/>
                <a:moveTo>
                  <a:pt x="155" y="32"/>
                </a:moveTo>
                <a:cubicBezTo>
                  <a:pt x="156" y="32"/>
                  <a:pt x="157" y="32"/>
                  <a:pt x="158" y="32"/>
                </a:cubicBezTo>
                <a:cubicBezTo>
                  <a:pt x="157" y="31"/>
                  <a:pt x="157" y="30"/>
                  <a:pt x="156" y="29"/>
                </a:cubicBezTo>
                <a:cubicBezTo>
                  <a:pt x="155" y="30"/>
                  <a:pt x="155" y="30"/>
                  <a:pt x="155" y="30"/>
                </a:cubicBezTo>
                <a:cubicBezTo>
                  <a:pt x="155" y="31"/>
                  <a:pt x="155" y="31"/>
                  <a:pt x="155" y="32"/>
                </a:cubicBezTo>
                <a:close/>
                <a:moveTo>
                  <a:pt x="59" y="129"/>
                </a:moveTo>
                <a:cubicBezTo>
                  <a:pt x="59" y="129"/>
                  <a:pt x="59" y="129"/>
                  <a:pt x="59" y="129"/>
                </a:cubicBezTo>
                <a:cubicBezTo>
                  <a:pt x="59" y="131"/>
                  <a:pt x="60" y="132"/>
                  <a:pt x="60" y="134"/>
                </a:cubicBezTo>
                <a:cubicBezTo>
                  <a:pt x="60" y="134"/>
                  <a:pt x="61" y="133"/>
                  <a:pt x="61" y="132"/>
                </a:cubicBezTo>
                <a:cubicBezTo>
                  <a:pt x="61" y="132"/>
                  <a:pt x="61" y="131"/>
                  <a:pt x="61" y="131"/>
                </a:cubicBezTo>
                <a:cubicBezTo>
                  <a:pt x="60" y="130"/>
                  <a:pt x="60" y="129"/>
                  <a:pt x="59" y="129"/>
                </a:cubicBezTo>
                <a:close/>
                <a:moveTo>
                  <a:pt x="118" y="149"/>
                </a:moveTo>
                <a:cubicBezTo>
                  <a:pt x="117" y="148"/>
                  <a:pt x="116" y="148"/>
                  <a:pt x="115" y="148"/>
                </a:cubicBezTo>
                <a:cubicBezTo>
                  <a:pt x="115" y="148"/>
                  <a:pt x="114" y="148"/>
                  <a:pt x="114" y="148"/>
                </a:cubicBezTo>
                <a:cubicBezTo>
                  <a:pt x="114" y="148"/>
                  <a:pt x="114" y="148"/>
                  <a:pt x="114" y="148"/>
                </a:cubicBezTo>
                <a:cubicBezTo>
                  <a:pt x="115" y="149"/>
                  <a:pt x="115" y="149"/>
                  <a:pt x="115" y="150"/>
                </a:cubicBezTo>
                <a:cubicBezTo>
                  <a:pt x="115" y="150"/>
                  <a:pt x="116" y="150"/>
                  <a:pt x="116" y="150"/>
                </a:cubicBezTo>
                <a:cubicBezTo>
                  <a:pt x="117" y="150"/>
                  <a:pt x="117" y="150"/>
                  <a:pt x="118" y="149"/>
                </a:cubicBezTo>
                <a:close/>
                <a:moveTo>
                  <a:pt x="48" y="20"/>
                </a:moveTo>
                <a:cubicBezTo>
                  <a:pt x="48" y="21"/>
                  <a:pt x="48" y="21"/>
                  <a:pt x="49" y="22"/>
                </a:cubicBezTo>
                <a:cubicBezTo>
                  <a:pt x="49" y="23"/>
                  <a:pt x="50" y="23"/>
                  <a:pt x="50" y="23"/>
                </a:cubicBezTo>
                <a:cubicBezTo>
                  <a:pt x="50" y="22"/>
                  <a:pt x="50" y="21"/>
                  <a:pt x="51" y="20"/>
                </a:cubicBezTo>
                <a:cubicBezTo>
                  <a:pt x="50" y="20"/>
                  <a:pt x="49" y="20"/>
                  <a:pt x="48" y="20"/>
                </a:cubicBezTo>
                <a:close/>
                <a:moveTo>
                  <a:pt x="25" y="138"/>
                </a:moveTo>
                <a:cubicBezTo>
                  <a:pt x="26" y="138"/>
                  <a:pt x="27" y="137"/>
                  <a:pt x="28" y="136"/>
                </a:cubicBezTo>
                <a:cubicBezTo>
                  <a:pt x="27" y="136"/>
                  <a:pt x="27" y="136"/>
                  <a:pt x="26" y="135"/>
                </a:cubicBezTo>
                <a:cubicBezTo>
                  <a:pt x="26" y="135"/>
                  <a:pt x="26" y="135"/>
                  <a:pt x="25" y="135"/>
                </a:cubicBezTo>
                <a:cubicBezTo>
                  <a:pt x="25" y="136"/>
                  <a:pt x="25" y="137"/>
                  <a:pt x="25" y="138"/>
                </a:cubicBezTo>
                <a:close/>
                <a:moveTo>
                  <a:pt x="56" y="38"/>
                </a:moveTo>
                <a:cubicBezTo>
                  <a:pt x="57" y="37"/>
                  <a:pt x="58" y="36"/>
                  <a:pt x="58" y="36"/>
                </a:cubicBezTo>
                <a:cubicBezTo>
                  <a:pt x="59" y="35"/>
                  <a:pt x="58" y="35"/>
                  <a:pt x="58" y="35"/>
                </a:cubicBezTo>
                <a:cubicBezTo>
                  <a:pt x="58" y="35"/>
                  <a:pt x="57" y="35"/>
                  <a:pt x="57" y="35"/>
                </a:cubicBezTo>
                <a:cubicBezTo>
                  <a:pt x="56" y="36"/>
                  <a:pt x="56" y="37"/>
                  <a:pt x="55" y="37"/>
                </a:cubicBezTo>
                <a:cubicBezTo>
                  <a:pt x="56" y="37"/>
                  <a:pt x="56" y="37"/>
                  <a:pt x="56" y="37"/>
                </a:cubicBezTo>
                <a:cubicBezTo>
                  <a:pt x="56" y="38"/>
                  <a:pt x="56" y="38"/>
                  <a:pt x="56" y="38"/>
                </a:cubicBezTo>
                <a:close/>
                <a:moveTo>
                  <a:pt x="68" y="166"/>
                </a:moveTo>
                <a:cubicBezTo>
                  <a:pt x="67" y="165"/>
                  <a:pt x="67" y="165"/>
                  <a:pt x="66" y="164"/>
                </a:cubicBezTo>
                <a:cubicBezTo>
                  <a:pt x="66" y="166"/>
                  <a:pt x="65" y="167"/>
                  <a:pt x="67" y="168"/>
                </a:cubicBezTo>
                <a:cubicBezTo>
                  <a:pt x="67" y="167"/>
                  <a:pt x="68" y="167"/>
                  <a:pt x="68" y="166"/>
                </a:cubicBezTo>
                <a:close/>
                <a:moveTo>
                  <a:pt x="147" y="29"/>
                </a:moveTo>
                <a:cubicBezTo>
                  <a:pt x="146" y="29"/>
                  <a:pt x="143" y="31"/>
                  <a:pt x="142" y="32"/>
                </a:cubicBezTo>
                <a:cubicBezTo>
                  <a:pt x="143" y="32"/>
                  <a:pt x="143" y="32"/>
                  <a:pt x="144" y="32"/>
                </a:cubicBezTo>
                <a:cubicBezTo>
                  <a:pt x="144" y="32"/>
                  <a:pt x="145" y="31"/>
                  <a:pt x="145" y="31"/>
                </a:cubicBezTo>
                <a:cubicBezTo>
                  <a:pt x="146" y="30"/>
                  <a:pt x="147" y="30"/>
                  <a:pt x="147" y="29"/>
                </a:cubicBezTo>
                <a:close/>
                <a:moveTo>
                  <a:pt x="27" y="63"/>
                </a:moveTo>
                <a:cubicBezTo>
                  <a:pt x="27" y="62"/>
                  <a:pt x="26" y="61"/>
                  <a:pt x="26" y="60"/>
                </a:cubicBezTo>
                <a:cubicBezTo>
                  <a:pt x="25" y="60"/>
                  <a:pt x="25" y="61"/>
                  <a:pt x="25" y="62"/>
                </a:cubicBezTo>
                <a:cubicBezTo>
                  <a:pt x="25" y="62"/>
                  <a:pt x="25" y="62"/>
                  <a:pt x="25" y="62"/>
                </a:cubicBezTo>
                <a:cubicBezTo>
                  <a:pt x="25" y="63"/>
                  <a:pt x="25" y="63"/>
                  <a:pt x="26" y="63"/>
                </a:cubicBezTo>
                <a:cubicBezTo>
                  <a:pt x="26" y="63"/>
                  <a:pt x="27" y="63"/>
                  <a:pt x="27" y="63"/>
                </a:cubicBezTo>
                <a:close/>
                <a:moveTo>
                  <a:pt x="94" y="29"/>
                </a:moveTo>
                <a:cubicBezTo>
                  <a:pt x="94" y="30"/>
                  <a:pt x="95" y="30"/>
                  <a:pt x="95" y="30"/>
                </a:cubicBezTo>
                <a:cubicBezTo>
                  <a:pt x="96" y="29"/>
                  <a:pt x="95" y="28"/>
                  <a:pt x="95" y="26"/>
                </a:cubicBezTo>
                <a:cubicBezTo>
                  <a:pt x="94" y="27"/>
                  <a:pt x="94" y="27"/>
                  <a:pt x="94" y="27"/>
                </a:cubicBezTo>
                <a:cubicBezTo>
                  <a:pt x="94" y="28"/>
                  <a:pt x="94" y="29"/>
                  <a:pt x="94" y="29"/>
                </a:cubicBezTo>
                <a:close/>
                <a:moveTo>
                  <a:pt x="180" y="143"/>
                </a:moveTo>
                <a:cubicBezTo>
                  <a:pt x="180" y="143"/>
                  <a:pt x="180" y="143"/>
                  <a:pt x="180" y="143"/>
                </a:cubicBezTo>
                <a:cubicBezTo>
                  <a:pt x="179" y="143"/>
                  <a:pt x="179" y="144"/>
                  <a:pt x="178" y="144"/>
                </a:cubicBezTo>
                <a:cubicBezTo>
                  <a:pt x="178" y="144"/>
                  <a:pt x="178" y="145"/>
                  <a:pt x="178" y="145"/>
                </a:cubicBezTo>
                <a:cubicBezTo>
                  <a:pt x="178" y="146"/>
                  <a:pt x="179" y="146"/>
                  <a:pt x="179" y="147"/>
                </a:cubicBezTo>
                <a:cubicBezTo>
                  <a:pt x="179" y="147"/>
                  <a:pt x="180" y="147"/>
                  <a:pt x="180" y="146"/>
                </a:cubicBezTo>
                <a:cubicBezTo>
                  <a:pt x="180" y="145"/>
                  <a:pt x="180" y="144"/>
                  <a:pt x="180" y="143"/>
                </a:cubicBezTo>
                <a:close/>
                <a:moveTo>
                  <a:pt x="111" y="142"/>
                </a:moveTo>
                <a:cubicBezTo>
                  <a:pt x="110" y="142"/>
                  <a:pt x="109" y="143"/>
                  <a:pt x="109" y="144"/>
                </a:cubicBezTo>
                <a:cubicBezTo>
                  <a:pt x="109" y="145"/>
                  <a:pt x="109" y="145"/>
                  <a:pt x="110" y="146"/>
                </a:cubicBezTo>
                <a:cubicBezTo>
                  <a:pt x="110" y="144"/>
                  <a:pt x="111" y="143"/>
                  <a:pt x="111" y="142"/>
                </a:cubicBezTo>
                <a:close/>
                <a:moveTo>
                  <a:pt x="118" y="123"/>
                </a:moveTo>
                <a:cubicBezTo>
                  <a:pt x="119" y="122"/>
                  <a:pt x="119" y="122"/>
                  <a:pt x="120" y="122"/>
                </a:cubicBezTo>
                <a:cubicBezTo>
                  <a:pt x="119" y="121"/>
                  <a:pt x="119" y="120"/>
                  <a:pt x="118" y="119"/>
                </a:cubicBezTo>
                <a:cubicBezTo>
                  <a:pt x="118" y="119"/>
                  <a:pt x="118" y="119"/>
                  <a:pt x="118" y="119"/>
                </a:cubicBezTo>
                <a:cubicBezTo>
                  <a:pt x="118" y="120"/>
                  <a:pt x="117" y="120"/>
                  <a:pt x="117" y="121"/>
                </a:cubicBezTo>
                <a:cubicBezTo>
                  <a:pt x="118" y="122"/>
                  <a:pt x="118" y="122"/>
                  <a:pt x="118" y="123"/>
                </a:cubicBezTo>
                <a:close/>
                <a:moveTo>
                  <a:pt x="30" y="102"/>
                </a:moveTo>
                <a:cubicBezTo>
                  <a:pt x="31" y="100"/>
                  <a:pt x="31" y="97"/>
                  <a:pt x="30" y="96"/>
                </a:cubicBezTo>
                <a:cubicBezTo>
                  <a:pt x="30" y="96"/>
                  <a:pt x="30" y="97"/>
                  <a:pt x="30" y="97"/>
                </a:cubicBezTo>
                <a:cubicBezTo>
                  <a:pt x="30" y="98"/>
                  <a:pt x="30" y="99"/>
                  <a:pt x="30" y="100"/>
                </a:cubicBezTo>
                <a:cubicBezTo>
                  <a:pt x="30" y="100"/>
                  <a:pt x="30" y="101"/>
                  <a:pt x="30" y="102"/>
                </a:cubicBezTo>
                <a:close/>
                <a:moveTo>
                  <a:pt x="147" y="151"/>
                </a:moveTo>
                <a:cubicBezTo>
                  <a:pt x="147" y="148"/>
                  <a:pt x="147" y="146"/>
                  <a:pt x="147" y="144"/>
                </a:cubicBezTo>
                <a:cubicBezTo>
                  <a:pt x="146" y="144"/>
                  <a:pt x="146" y="144"/>
                  <a:pt x="146" y="144"/>
                </a:cubicBezTo>
                <a:cubicBezTo>
                  <a:pt x="146" y="145"/>
                  <a:pt x="146" y="147"/>
                  <a:pt x="146" y="148"/>
                </a:cubicBezTo>
                <a:cubicBezTo>
                  <a:pt x="146" y="149"/>
                  <a:pt x="146" y="150"/>
                  <a:pt x="147" y="151"/>
                </a:cubicBezTo>
                <a:close/>
                <a:moveTo>
                  <a:pt x="111" y="177"/>
                </a:moveTo>
                <a:cubicBezTo>
                  <a:pt x="111" y="177"/>
                  <a:pt x="111" y="176"/>
                  <a:pt x="110" y="176"/>
                </a:cubicBezTo>
                <a:cubicBezTo>
                  <a:pt x="108" y="176"/>
                  <a:pt x="106" y="176"/>
                  <a:pt x="103" y="176"/>
                </a:cubicBezTo>
                <a:cubicBezTo>
                  <a:pt x="103" y="176"/>
                  <a:pt x="103" y="176"/>
                  <a:pt x="103" y="176"/>
                </a:cubicBezTo>
                <a:cubicBezTo>
                  <a:pt x="106" y="177"/>
                  <a:pt x="108" y="177"/>
                  <a:pt x="111" y="177"/>
                </a:cubicBezTo>
                <a:close/>
                <a:moveTo>
                  <a:pt x="109" y="38"/>
                </a:moveTo>
                <a:cubicBezTo>
                  <a:pt x="109" y="39"/>
                  <a:pt x="110" y="40"/>
                  <a:pt x="110" y="41"/>
                </a:cubicBezTo>
                <a:cubicBezTo>
                  <a:pt x="110" y="42"/>
                  <a:pt x="110" y="42"/>
                  <a:pt x="111" y="42"/>
                </a:cubicBezTo>
                <a:cubicBezTo>
                  <a:pt x="110" y="41"/>
                  <a:pt x="111" y="39"/>
                  <a:pt x="111" y="38"/>
                </a:cubicBezTo>
                <a:cubicBezTo>
                  <a:pt x="110" y="38"/>
                  <a:pt x="110" y="38"/>
                  <a:pt x="109" y="38"/>
                </a:cubicBezTo>
                <a:close/>
                <a:moveTo>
                  <a:pt x="76" y="154"/>
                </a:moveTo>
                <a:cubicBezTo>
                  <a:pt x="76" y="154"/>
                  <a:pt x="76" y="154"/>
                  <a:pt x="76" y="153"/>
                </a:cubicBezTo>
                <a:cubicBezTo>
                  <a:pt x="76" y="152"/>
                  <a:pt x="76" y="151"/>
                  <a:pt x="76" y="150"/>
                </a:cubicBezTo>
                <a:cubicBezTo>
                  <a:pt x="76" y="149"/>
                  <a:pt x="76" y="149"/>
                  <a:pt x="76" y="149"/>
                </a:cubicBezTo>
                <a:cubicBezTo>
                  <a:pt x="75" y="150"/>
                  <a:pt x="75" y="151"/>
                  <a:pt x="74" y="151"/>
                </a:cubicBezTo>
                <a:cubicBezTo>
                  <a:pt x="75" y="152"/>
                  <a:pt x="75" y="153"/>
                  <a:pt x="76" y="154"/>
                </a:cubicBezTo>
                <a:close/>
                <a:moveTo>
                  <a:pt x="25" y="125"/>
                </a:moveTo>
                <a:cubicBezTo>
                  <a:pt x="26" y="125"/>
                  <a:pt x="26" y="125"/>
                  <a:pt x="26" y="125"/>
                </a:cubicBezTo>
                <a:cubicBezTo>
                  <a:pt x="27" y="124"/>
                  <a:pt x="27" y="124"/>
                  <a:pt x="27" y="123"/>
                </a:cubicBezTo>
                <a:cubicBezTo>
                  <a:pt x="27" y="122"/>
                  <a:pt x="26" y="121"/>
                  <a:pt x="26" y="121"/>
                </a:cubicBezTo>
                <a:cubicBezTo>
                  <a:pt x="26" y="120"/>
                  <a:pt x="26" y="120"/>
                  <a:pt x="26" y="120"/>
                </a:cubicBezTo>
                <a:cubicBezTo>
                  <a:pt x="26" y="121"/>
                  <a:pt x="26" y="123"/>
                  <a:pt x="25" y="125"/>
                </a:cubicBezTo>
                <a:close/>
                <a:moveTo>
                  <a:pt x="165" y="13"/>
                </a:moveTo>
                <a:cubicBezTo>
                  <a:pt x="165" y="13"/>
                  <a:pt x="164" y="14"/>
                  <a:pt x="164" y="14"/>
                </a:cubicBezTo>
                <a:cubicBezTo>
                  <a:pt x="164" y="15"/>
                  <a:pt x="163" y="15"/>
                  <a:pt x="163" y="16"/>
                </a:cubicBezTo>
                <a:cubicBezTo>
                  <a:pt x="163" y="16"/>
                  <a:pt x="163" y="16"/>
                  <a:pt x="163" y="16"/>
                </a:cubicBezTo>
                <a:cubicBezTo>
                  <a:pt x="164" y="16"/>
                  <a:pt x="165" y="15"/>
                  <a:pt x="165" y="15"/>
                </a:cubicBezTo>
                <a:cubicBezTo>
                  <a:pt x="165" y="15"/>
                  <a:pt x="165" y="15"/>
                  <a:pt x="166" y="15"/>
                </a:cubicBezTo>
                <a:cubicBezTo>
                  <a:pt x="166" y="14"/>
                  <a:pt x="166" y="13"/>
                  <a:pt x="165" y="13"/>
                </a:cubicBezTo>
                <a:close/>
                <a:moveTo>
                  <a:pt x="171" y="163"/>
                </a:moveTo>
                <a:cubicBezTo>
                  <a:pt x="172" y="162"/>
                  <a:pt x="173" y="162"/>
                  <a:pt x="173" y="161"/>
                </a:cubicBezTo>
                <a:cubicBezTo>
                  <a:pt x="173" y="161"/>
                  <a:pt x="173" y="161"/>
                  <a:pt x="173" y="161"/>
                </a:cubicBezTo>
                <a:cubicBezTo>
                  <a:pt x="173" y="160"/>
                  <a:pt x="173" y="160"/>
                  <a:pt x="173" y="159"/>
                </a:cubicBezTo>
                <a:cubicBezTo>
                  <a:pt x="172" y="160"/>
                  <a:pt x="171" y="160"/>
                  <a:pt x="171" y="163"/>
                </a:cubicBezTo>
                <a:close/>
                <a:moveTo>
                  <a:pt x="82" y="157"/>
                </a:moveTo>
                <a:cubicBezTo>
                  <a:pt x="82" y="156"/>
                  <a:pt x="83" y="155"/>
                  <a:pt x="83" y="153"/>
                </a:cubicBezTo>
                <a:cubicBezTo>
                  <a:pt x="83" y="153"/>
                  <a:pt x="82" y="154"/>
                  <a:pt x="82" y="154"/>
                </a:cubicBezTo>
                <a:cubicBezTo>
                  <a:pt x="81" y="155"/>
                  <a:pt x="81" y="155"/>
                  <a:pt x="81" y="157"/>
                </a:cubicBezTo>
                <a:cubicBezTo>
                  <a:pt x="81" y="157"/>
                  <a:pt x="81" y="157"/>
                  <a:pt x="82" y="157"/>
                </a:cubicBezTo>
                <a:close/>
                <a:moveTo>
                  <a:pt x="98" y="159"/>
                </a:moveTo>
                <a:cubicBezTo>
                  <a:pt x="97" y="160"/>
                  <a:pt x="96" y="160"/>
                  <a:pt x="95" y="161"/>
                </a:cubicBezTo>
                <a:cubicBezTo>
                  <a:pt x="95" y="161"/>
                  <a:pt x="95" y="161"/>
                  <a:pt x="95" y="161"/>
                </a:cubicBezTo>
                <a:cubicBezTo>
                  <a:pt x="96" y="161"/>
                  <a:pt x="96" y="161"/>
                  <a:pt x="97" y="161"/>
                </a:cubicBezTo>
                <a:cubicBezTo>
                  <a:pt x="98" y="160"/>
                  <a:pt x="98" y="160"/>
                  <a:pt x="98" y="159"/>
                </a:cubicBezTo>
                <a:close/>
                <a:moveTo>
                  <a:pt x="175" y="11"/>
                </a:moveTo>
                <a:cubicBezTo>
                  <a:pt x="171" y="8"/>
                  <a:pt x="170" y="7"/>
                  <a:pt x="169" y="8"/>
                </a:cubicBezTo>
                <a:cubicBezTo>
                  <a:pt x="171" y="8"/>
                  <a:pt x="172" y="9"/>
                  <a:pt x="173" y="10"/>
                </a:cubicBezTo>
                <a:cubicBezTo>
                  <a:pt x="174" y="11"/>
                  <a:pt x="174" y="11"/>
                  <a:pt x="175" y="11"/>
                </a:cubicBezTo>
                <a:cubicBezTo>
                  <a:pt x="175" y="11"/>
                  <a:pt x="175" y="11"/>
                  <a:pt x="175" y="11"/>
                </a:cubicBezTo>
                <a:close/>
                <a:moveTo>
                  <a:pt x="105" y="167"/>
                </a:moveTo>
                <a:cubicBezTo>
                  <a:pt x="105" y="167"/>
                  <a:pt x="105" y="167"/>
                  <a:pt x="105" y="167"/>
                </a:cubicBezTo>
                <a:cubicBezTo>
                  <a:pt x="106" y="167"/>
                  <a:pt x="107" y="168"/>
                  <a:pt x="108" y="168"/>
                </a:cubicBezTo>
                <a:cubicBezTo>
                  <a:pt x="108" y="167"/>
                  <a:pt x="108" y="166"/>
                  <a:pt x="108" y="165"/>
                </a:cubicBezTo>
                <a:cubicBezTo>
                  <a:pt x="108" y="165"/>
                  <a:pt x="108" y="165"/>
                  <a:pt x="107" y="165"/>
                </a:cubicBezTo>
                <a:cubicBezTo>
                  <a:pt x="107" y="165"/>
                  <a:pt x="107" y="165"/>
                  <a:pt x="107" y="166"/>
                </a:cubicBezTo>
                <a:cubicBezTo>
                  <a:pt x="107" y="166"/>
                  <a:pt x="106" y="167"/>
                  <a:pt x="106" y="167"/>
                </a:cubicBezTo>
                <a:cubicBezTo>
                  <a:pt x="106" y="167"/>
                  <a:pt x="105" y="167"/>
                  <a:pt x="105" y="167"/>
                </a:cubicBezTo>
                <a:close/>
                <a:moveTo>
                  <a:pt x="184" y="139"/>
                </a:moveTo>
                <a:cubicBezTo>
                  <a:pt x="183" y="140"/>
                  <a:pt x="183" y="140"/>
                  <a:pt x="183" y="141"/>
                </a:cubicBezTo>
                <a:cubicBezTo>
                  <a:pt x="183" y="141"/>
                  <a:pt x="183" y="142"/>
                  <a:pt x="183" y="142"/>
                </a:cubicBezTo>
                <a:cubicBezTo>
                  <a:pt x="183" y="143"/>
                  <a:pt x="183" y="143"/>
                  <a:pt x="183" y="144"/>
                </a:cubicBezTo>
                <a:cubicBezTo>
                  <a:pt x="184" y="144"/>
                  <a:pt x="184" y="143"/>
                  <a:pt x="184" y="143"/>
                </a:cubicBezTo>
                <a:cubicBezTo>
                  <a:pt x="184" y="142"/>
                  <a:pt x="184" y="140"/>
                  <a:pt x="184" y="139"/>
                </a:cubicBezTo>
                <a:close/>
                <a:moveTo>
                  <a:pt x="16" y="89"/>
                </a:moveTo>
                <a:cubicBezTo>
                  <a:pt x="17" y="88"/>
                  <a:pt x="18" y="87"/>
                  <a:pt x="17" y="86"/>
                </a:cubicBezTo>
                <a:cubicBezTo>
                  <a:pt x="16" y="86"/>
                  <a:pt x="16" y="87"/>
                  <a:pt x="15" y="88"/>
                </a:cubicBezTo>
                <a:cubicBezTo>
                  <a:pt x="15" y="88"/>
                  <a:pt x="16" y="89"/>
                  <a:pt x="16" y="89"/>
                </a:cubicBezTo>
                <a:close/>
                <a:moveTo>
                  <a:pt x="114" y="164"/>
                </a:moveTo>
                <a:cubicBezTo>
                  <a:pt x="114" y="163"/>
                  <a:pt x="114" y="163"/>
                  <a:pt x="113" y="163"/>
                </a:cubicBezTo>
                <a:cubicBezTo>
                  <a:pt x="113" y="162"/>
                  <a:pt x="112" y="162"/>
                  <a:pt x="111" y="162"/>
                </a:cubicBezTo>
                <a:cubicBezTo>
                  <a:pt x="110" y="162"/>
                  <a:pt x="110" y="162"/>
                  <a:pt x="110" y="163"/>
                </a:cubicBezTo>
                <a:cubicBezTo>
                  <a:pt x="111" y="163"/>
                  <a:pt x="112" y="163"/>
                  <a:pt x="114" y="164"/>
                </a:cubicBezTo>
                <a:close/>
                <a:moveTo>
                  <a:pt x="63" y="140"/>
                </a:moveTo>
                <a:cubicBezTo>
                  <a:pt x="63" y="139"/>
                  <a:pt x="63" y="139"/>
                  <a:pt x="64" y="139"/>
                </a:cubicBezTo>
                <a:cubicBezTo>
                  <a:pt x="64" y="138"/>
                  <a:pt x="63" y="138"/>
                  <a:pt x="63" y="137"/>
                </a:cubicBezTo>
                <a:cubicBezTo>
                  <a:pt x="62" y="137"/>
                  <a:pt x="62" y="137"/>
                  <a:pt x="61" y="137"/>
                </a:cubicBezTo>
                <a:cubicBezTo>
                  <a:pt x="62" y="138"/>
                  <a:pt x="62" y="139"/>
                  <a:pt x="63" y="140"/>
                </a:cubicBezTo>
                <a:close/>
                <a:moveTo>
                  <a:pt x="103" y="132"/>
                </a:moveTo>
                <a:cubicBezTo>
                  <a:pt x="102" y="131"/>
                  <a:pt x="102" y="131"/>
                  <a:pt x="102" y="130"/>
                </a:cubicBezTo>
                <a:cubicBezTo>
                  <a:pt x="101" y="130"/>
                  <a:pt x="101" y="131"/>
                  <a:pt x="101" y="132"/>
                </a:cubicBezTo>
                <a:cubicBezTo>
                  <a:pt x="101" y="132"/>
                  <a:pt x="102" y="133"/>
                  <a:pt x="102" y="133"/>
                </a:cubicBezTo>
                <a:cubicBezTo>
                  <a:pt x="102" y="133"/>
                  <a:pt x="103" y="132"/>
                  <a:pt x="103" y="132"/>
                </a:cubicBezTo>
                <a:close/>
                <a:moveTo>
                  <a:pt x="127" y="141"/>
                </a:moveTo>
                <a:cubicBezTo>
                  <a:pt x="127" y="140"/>
                  <a:pt x="128" y="140"/>
                  <a:pt x="128" y="140"/>
                </a:cubicBezTo>
                <a:cubicBezTo>
                  <a:pt x="128" y="139"/>
                  <a:pt x="128" y="137"/>
                  <a:pt x="127" y="136"/>
                </a:cubicBezTo>
                <a:cubicBezTo>
                  <a:pt x="127" y="136"/>
                  <a:pt x="127" y="136"/>
                  <a:pt x="127" y="136"/>
                </a:cubicBezTo>
                <a:cubicBezTo>
                  <a:pt x="127" y="138"/>
                  <a:pt x="127" y="139"/>
                  <a:pt x="127" y="141"/>
                </a:cubicBezTo>
                <a:close/>
                <a:moveTo>
                  <a:pt x="76" y="161"/>
                </a:moveTo>
                <a:cubicBezTo>
                  <a:pt x="75" y="161"/>
                  <a:pt x="75" y="162"/>
                  <a:pt x="75" y="162"/>
                </a:cubicBezTo>
                <a:cubicBezTo>
                  <a:pt x="75" y="162"/>
                  <a:pt x="75" y="162"/>
                  <a:pt x="75" y="163"/>
                </a:cubicBezTo>
                <a:cubicBezTo>
                  <a:pt x="75" y="163"/>
                  <a:pt x="75" y="164"/>
                  <a:pt x="76" y="164"/>
                </a:cubicBezTo>
                <a:cubicBezTo>
                  <a:pt x="76" y="164"/>
                  <a:pt x="77" y="164"/>
                  <a:pt x="77" y="163"/>
                </a:cubicBezTo>
                <a:cubicBezTo>
                  <a:pt x="76" y="163"/>
                  <a:pt x="76" y="162"/>
                  <a:pt x="76" y="161"/>
                </a:cubicBezTo>
                <a:close/>
                <a:moveTo>
                  <a:pt x="72" y="150"/>
                </a:moveTo>
                <a:cubicBezTo>
                  <a:pt x="72" y="150"/>
                  <a:pt x="72" y="150"/>
                  <a:pt x="72" y="150"/>
                </a:cubicBezTo>
                <a:cubicBezTo>
                  <a:pt x="71" y="151"/>
                  <a:pt x="69" y="153"/>
                  <a:pt x="68" y="154"/>
                </a:cubicBezTo>
                <a:cubicBezTo>
                  <a:pt x="68" y="154"/>
                  <a:pt x="68" y="155"/>
                  <a:pt x="69" y="155"/>
                </a:cubicBezTo>
                <a:cubicBezTo>
                  <a:pt x="70" y="153"/>
                  <a:pt x="71" y="152"/>
                  <a:pt x="72" y="150"/>
                </a:cubicBezTo>
                <a:close/>
                <a:moveTo>
                  <a:pt x="97" y="172"/>
                </a:moveTo>
                <a:cubicBezTo>
                  <a:pt x="98" y="173"/>
                  <a:pt x="101" y="172"/>
                  <a:pt x="102" y="172"/>
                </a:cubicBezTo>
                <a:cubicBezTo>
                  <a:pt x="101" y="172"/>
                  <a:pt x="101" y="171"/>
                  <a:pt x="100" y="171"/>
                </a:cubicBezTo>
                <a:cubicBezTo>
                  <a:pt x="100" y="171"/>
                  <a:pt x="100" y="171"/>
                  <a:pt x="99" y="171"/>
                </a:cubicBezTo>
                <a:cubicBezTo>
                  <a:pt x="99" y="172"/>
                  <a:pt x="98" y="172"/>
                  <a:pt x="97" y="172"/>
                </a:cubicBezTo>
                <a:close/>
                <a:moveTo>
                  <a:pt x="168" y="141"/>
                </a:moveTo>
                <a:cubicBezTo>
                  <a:pt x="169" y="140"/>
                  <a:pt x="170" y="139"/>
                  <a:pt x="170" y="138"/>
                </a:cubicBezTo>
                <a:cubicBezTo>
                  <a:pt x="169" y="138"/>
                  <a:pt x="169" y="138"/>
                  <a:pt x="169" y="138"/>
                </a:cubicBezTo>
                <a:cubicBezTo>
                  <a:pt x="167" y="139"/>
                  <a:pt x="167" y="139"/>
                  <a:pt x="168" y="141"/>
                </a:cubicBezTo>
                <a:cubicBezTo>
                  <a:pt x="168" y="141"/>
                  <a:pt x="168" y="141"/>
                  <a:pt x="168" y="141"/>
                </a:cubicBezTo>
                <a:close/>
                <a:moveTo>
                  <a:pt x="183" y="165"/>
                </a:moveTo>
                <a:cubicBezTo>
                  <a:pt x="183" y="165"/>
                  <a:pt x="183" y="165"/>
                  <a:pt x="183" y="165"/>
                </a:cubicBezTo>
                <a:cubicBezTo>
                  <a:pt x="182" y="165"/>
                  <a:pt x="181" y="166"/>
                  <a:pt x="181" y="167"/>
                </a:cubicBezTo>
                <a:cubicBezTo>
                  <a:pt x="180" y="168"/>
                  <a:pt x="180" y="168"/>
                  <a:pt x="179" y="167"/>
                </a:cubicBezTo>
                <a:cubicBezTo>
                  <a:pt x="179" y="167"/>
                  <a:pt x="179" y="167"/>
                  <a:pt x="179" y="167"/>
                </a:cubicBezTo>
                <a:cubicBezTo>
                  <a:pt x="178" y="168"/>
                  <a:pt x="178" y="168"/>
                  <a:pt x="178" y="168"/>
                </a:cubicBezTo>
                <a:cubicBezTo>
                  <a:pt x="178" y="168"/>
                  <a:pt x="179" y="168"/>
                  <a:pt x="179" y="168"/>
                </a:cubicBezTo>
                <a:cubicBezTo>
                  <a:pt x="180" y="168"/>
                  <a:pt x="181" y="168"/>
                  <a:pt x="181" y="167"/>
                </a:cubicBezTo>
                <a:cubicBezTo>
                  <a:pt x="182" y="166"/>
                  <a:pt x="182" y="166"/>
                  <a:pt x="183" y="165"/>
                </a:cubicBezTo>
                <a:close/>
                <a:moveTo>
                  <a:pt x="153" y="9"/>
                </a:moveTo>
                <a:cubicBezTo>
                  <a:pt x="155" y="10"/>
                  <a:pt x="156" y="11"/>
                  <a:pt x="157" y="12"/>
                </a:cubicBezTo>
                <a:cubicBezTo>
                  <a:pt x="157" y="12"/>
                  <a:pt x="157" y="12"/>
                  <a:pt x="157" y="12"/>
                </a:cubicBezTo>
                <a:cubicBezTo>
                  <a:pt x="157" y="11"/>
                  <a:pt x="156" y="10"/>
                  <a:pt x="156" y="9"/>
                </a:cubicBezTo>
                <a:cubicBezTo>
                  <a:pt x="155" y="9"/>
                  <a:pt x="154" y="9"/>
                  <a:pt x="153" y="9"/>
                </a:cubicBezTo>
                <a:close/>
                <a:moveTo>
                  <a:pt x="19" y="98"/>
                </a:moveTo>
                <a:cubicBezTo>
                  <a:pt x="18" y="98"/>
                  <a:pt x="18" y="98"/>
                  <a:pt x="18" y="98"/>
                </a:cubicBezTo>
                <a:cubicBezTo>
                  <a:pt x="17" y="99"/>
                  <a:pt x="16" y="100"/>
                  <a:pt x="15" y="101"/>
                </a:cubicBezTo>
                <a:cubicBezTo>
                  <a:pt x="15" y="101"/>
                  <a:pt x="15" y="101"/>
                  <a:pt x="15" y="102"/>
                </a:cubicBezTo>
                <a:cubicBezTo>
                  <a:pt x="16" y="101"/>
                  <a:pt x="17" y="99"/>
                  <a:pt x="18" y="98"/>
                </a:cubicBezTo>
                <a:cubicBezTo>
                  <a:pt x="19" y="98"/>
                  <a:pt x="19" y="98"/>
                  <a:pt x="19" y="98"/>
                </a:cubicBezTo>
                <a:close/>
                <a:moveTo>
                  <a:pt x="134" y="160"/>
                </a:moveTo>
                <a:cubicBezTo>
                  <a:pt x="135" y="160"/>
                  <a:pt x="135" y="160"/>
                  <a:pt x="135" y="159"/>
                </a:cubicBezTo>
                <a:cubicBezTo>
                  <a:pt x="134" y="159"/>
                  <a:pt x="134" y="158"/>
                  <a:pt x="133" y="158"/>
                </a:cubicBezTo>
                <a:cubicBezTo>
                  <a:pt x="133" y="158"/>
                  <a:pt x="132" y="159"/>
                  <a:pt x="133" y="159"/>
                </a:cubicBezTo>
                <a:cubicBezTo>
                  <a:pt x="133" y="159"/>
                  <a:pt x="134" y="160"/>
                  <a:pt x="134" y="160"/>
                </a:cubicBezTo>
                <a:close/>
                <a:moveTo>
                  <a:pt x="21" y="134"/>
                </a:moveTo>
                <a:cubicBezTo>
                  <a:pt x="21" y="134"/>
                  <a:pt x="21" y="131"/>
                  <a:pt x="21" y="131"/>
                </a:cubicBezTo>
                <a:cubicBezTo>
                  <a:pt x="21" y="131"/>
                  <a:pt x="21" y="131"/>
                  <a:pt x="20" y="131"/>
                </a:cubicBezTo>
                <a:cubicBezTo>
                  <a:pt x="20" y="131"/>
                  <a:pt x="20" y="132"/>
                  <a:pt x="20" y="132"/>
                </a:cubicBezTo>
                <a:cubicBezTo>
                  <a:pt x="20" y="133"/>
                  <a:pt x="21" y="134"/>
                  <a:pt x="21" y="134"/>
                </a:cubicBezTo>
                <a:close/>
                <a:moveTo>
                  <a:pt x="54" y="81"/>
                </a:moveTo>
                <a:cubicBezTo>
                  <a:pt x="55" y="78"/>
                  <a:pt x="55" y="75"/>
                  <a:pt x="55" y="74"/>
                </a:cubicBezTo>
                <a:cubicBezTo>
                  <a:pt x="54" y="74"/>
                  <a:pt x="54" y="75"/>
                  <a:pt x="54" y="75"/>
                </a:cubicBezTo>
                <a:cubicBezTo>
                  <a:pt x="54" y="77"/>
                  <a:pt x="54" y="79"/>
                  <a:pt x="54" y="81"/>
                </a:cubicBezTo>
                <a:close/>
                <a:moveTo>
                  <a:pt x="64" y="150"/>
                </a:moveTo>
                <a:cubicBezTo>
                  <a:pt x="64" y="150"/>
                  <a:pt x="64" y="150"/>
                  <a:pt x="64" y="150"/>
                </a:cubicBezTo>
                <a:cubicBezTo>
                  <a:pt x="64" y="149"/>
                  <a:pt x="63" y="147"/>
                  <a:pt x="63" y="146"/>
                </a:cubicBezTo>
                <a:cubicBezTo>
                  <a:pt x="62" y="146"/>
                  <a:pt x="62" y="147"/>
                  <a:pt x="62" y="147"/>
                </a:cubicBezTo>
                <a:cubicBezTo>
                  <a:pt x="62" y="148"/>
                  <a:pt x="63" y="149"/>
                  <a:pt x="63" y="149"/>
                </a:cubicBezTo>
                <a:cubicBezTo>
                  <a:pt x="63" y="150"/>
                  <a:pt x="64" y="150"/>
                  <a:pt x="64" y="150"/>
                </a:cubicBezTo>
                <a:close/>
                <a:moveTo>
                  <a:pt x="118" y="114"/>
                </a:moveTo>
                <a:cubicBezTo>
                  <a:pt x="117" y="115"/>
                  <a:pt x="116" y="115"/>
                  <a:pt x="115" y="116"/>
                </a:cubicBezTo>
                <a:cubicBezTo>
                  <a:pt x="116" y="117"/>
                  <a:pt x="116" y="117"/>
                  <a:pt x="116" y="118"/>
                </a:cubicBezTo>
                <a:cubicBezTo>
                  <a:pt x="117" y="118"/>
                  <a:pt x="117" y="117"/>
                  <a:pt x="117" y="117"/>
                </a:cubicBezTo>
                <a:cubicBezTo>
                  <a:pt x="116" y="116"/>
                  <a:pt x="117" y="116"/>
                  <a:pt x="117" y="115"/>
                </a:cubicBezTo>
                <a:cubicBezTo>
                  <a:pt x="118" y="115"/>
                  <a:pt x="118" y="115"/>
                  <a:pt x="118" y="115"/>
                </a:cubicBezTo>
                <a:cubicBezTo>
                  <a:pt x="118" y="114"/>
                  <a:pt x="118" y="114"/>
                  <a:pt x="118" y="114"/>
                </a:cubicBezTo>
                <a:close/>
                <a:moveTo>
                  <a:pt x="59" y="19"/>
                </a:moveTo>
                <a:cubicBezTo>
                  <a:pt x="59" y="19"/>
                  <a:pt x="59" y="20"/>
                  <a:pt x="58" y="20"/>
                </a:cubicBezTo>
                <a:cubicBezTo>
                  <a:pt x="59" y="21"/>
                  <a:pt x="59" y="22"/>
                  <a:pt x="60" y="24"/>
                </a:cubicBezTo>
                <a:cubicBezTo>
                  <a:pt x="60" y="23"/>
                  <a:pt x="60" y="23"/>
                  <a:pt x="61" y="23"/>
                </a:cubicBezTo>
                <a:cubicBezTo>
                  <a:pt x="60" y="22"/>
                  <a:pt x="59" y="21"/>
                  <a:pt x="59" y="20"/>
                </a:cubicBezTo>
                <a:cubicBezTo>
                  <a:pt x="59" y="20"/>
                  <a:pt x="59" y="19"/>
                  <a:pt x="59" y="19"/>
                </a:cubicBezTo>
                <a:close/>
                <a:moveTo>
                  <a:pt x="43" y="10"/>
                </a:moveTo>
                <a:cubicBezTo>
                  <a:pt x="43" y="10"/>
                  <a:pt x="43" y="10"/>
                  <a:pt x="43" y="10"/>
                </a:cubicBezTo>
                <a:cubicBezTo>
                  <a:pt x="43" y="10"/>
                  <a:pt x="43" y="10"/>
                  <a:pt x="43" y="10"/>
                </a:cubicBezTo>
                <a:cubicBezTo>
                  <a:pt x="45" y="10"/>
                  <a:pt x="46" y="10"/>
                  <a:pt x="48" y="9"/>
                </a:cubicBezTo>
                <a:cubicBezTo>
                  <a:pt x="47" y="9"/>
                  <a:pt x="46" y="9"/>
                  <a:pt x="45" y="9"/>
                </a:cubicBezTo>
                <a:cubicBezTo>
                  <a:pt x="45" y="9"/>
                  <a:pt x="44" y="10"/>
                  <a:pt x="43" y="10"/>
                </a:cubicBezTo>
                <a:close/>
                <a:moveTo>
                  <a:pt x="14" y="138"/>
                </a:moveTo>
                <a:cubicBezTo>
                  <a:pt x="14" y="139"/>
                  <a:pt x="15" y="140"/>
                  <a:pt x="16" y="141"/>
                </a:cubicBezTo>
                <a:cubicBezTo>
                  <a:pt x="16" y="141"/>
                  <a:pt x="16" y="141"/>
                  <a:pt x="16" y="140"/>
                </a:cubicBezTo>
                <a:cubicBezTo>
                  <a:pt x="15" y="140"/>
                  <a:pt x="15" y="139"/>
                  <a:pt x="14" y="138"/>
                </a:cubicBezTo>
                <a:close/>
                <a:moveTo>
                  <a:pt x="98" y="82"/>
                </a:moveTo>
                <a:cubicBezTo>
                  <a:pt x="98" y="83"/>
                  <a:pt x="98" y="84"/>
                  <a:pt x="98" y="84"/>
                </a:cubicBezTo>
                <a:cubicBezTo>
                  <a:pt x="98" y="85"/>
                  <a:pt x="97" y="86"/>
                  <a:pt x="98" y="87"/>
                </a:cubicBezTo>
                <a:cubicBezTo>
                  <a:pt x="98" y="86"/>
                  <a:pt x="99" y="86"/>
                  <a:pt x="99" y="85"/>
                </a:cubicBezTo>
                <a:cubicBezTo>
                  <a:pt x="99" y="84"/>
                  <a:pt x="99" y="83"/>
                  <a:pt x="98" y="82"/>
                </a:cubicBezTo>
                <a:cubicBezTo>
                  <a:pt x="98" y="82"/>
                  <a:pt x="98" y="82"/>
                  <a:pt x="98" y="82"/>
                </a:cubicBezTo>
                <a:close/>
                <a:moveTo>
                  <a:pt x="89" y="116"/>
                </a:moveTo>
                <a:cubicBezTo>
                  <a:pt x="88" y="118"/>
                  <a:pt x="87" y="120"/>
                  <a:pt x="86" y="121"/>
                </a:cubicBezTo>
                <a:cubicBezTo>
                  <a:pt x="86" y="121"/>
                  <a:pt x="86" y="121"/>
                  <a:pt x="86" y="121"/>
                </a:cubicBezTo>
                <a:cubicBezTo>
                  <a:pt x="86" y="121"/>
                  <a:pt x="87" y="121"/>
                  <a:pt x="87" y="120"/>
                </a:cubicBezTo>
                <a:cubicBezTo>
                  <a:pt x="88" y="119"/>
                  <a:pt x="88" y="118"/>
                  <a:pt x="89" y="118"/>
                </a:cubicBezTo>
                <a:cubicBezTo>
                  <a:pt x="89" y="117"/>
                  <a:pt x="89" y="117"/>
                  <a:pt x="89" y="116"/>
                </a:cubicBezTo>
                <a:close/>
                <a:moveTo>
                  <a:pt x="79" y="28"/>
                </a:moveTo>
                <a:cubicBezTo>
                  <a:pt x="78" y="27"/>
                  <a:pt x="78" y="27"/>
                  <a:pt x="78" y="26"/>
                </a:cubicBezTo>
                <a:cubicBezTo>
                  <a:pt x="77" y="27"/>
                  <a:pt x="77" y="28"/>
                  <a:pt x="76" y="28"/>
                </a:cubicBezTo>
                <a:cubicBezTo>
                  <a:pt x="76" y="29"/>
                  <a:pt x="77" y="29"/>
                  <a:pt x="77" y="29"/>
                </a:cubicBezTo>
                <a:cubicBezTo>
                  <a:pt x="77" y="29"/>
                  <a:pt x="78" y="28"/>
                  <a:pt x="79" y="28"/>
                </a:cubicBezTo>
                <a:close/>
                <a:moveTo>
                  <a:pt x="90" y="142"/>
                </a:moveTo>
                <a:cubicBezTo>
                  <a:pt x="90" y="142"/>
                  <a:pt x="90" y="142"/>
                  <a:pt x="90" y="142"/>
                </a:cubicBezTo>
                <a:cubicBezTo>
                  <a:pt x="90" y="141"/>
                  <a:pt x="90" y="141"/>
                  <a:pt x="90" y="140"/>
                </a:cubicBezTo>
                <a:cubicBezTo>
                  <a:pt x="90" y="139"/>
                  <a:pt x="90" y="139"/>
                  <a:pt x="90" y="138"/>
                </a:cubicBezTo>
                <a:cubicBezTo>
                  <a:pt x="89" y="138"/>
                  <a:pt x="89" y="139"/>
                  <a:pt x="89" y="139"/>
                </a:cubicBezTo>
                <a:cubicBezTo>
                  <a:pt x="89" y="140"/>
                  <a:pt x="89" y="141"/>
                  <a:pt x="90" y="142"/>
                </a:cubicBezTo>
                <a:close/>
                <a:moveTo>
                  <a:pt x="103" y="52"/>
                </a:moveTo>
                <a:cubicBezTo>
                  <a:pt x="103" y="52"/>
                  <a:pt x="103" y="52"/>
                  <a:pt x="103" y="52"/>
                </a:cubicBezTo>
                <a:cubicBezTo>
                  <a:pt x="103" y="52"/>
                  <a:pt x="103" y="51"/>
                  <a:pt x="103" y="51"/>
                </a:cubicBezTo>
                <a:cubicBezTo>
                  <a:pt x="103" y="50"/>
                  <a:pt x="103" y="50"/>
                  <a:pt x="103" y="49"/>
                </a:cubicBezTo>
                <a:cubicBezTo>
                  <a:pt x="102" y="51"/>
                  <a:pt x="102" y="52"/>
                  <a:pt x="101" y="53"/>
                </a:cubicBezTo>
                <a:cubicBezTo>
                  <a:pt x="102" y="53"/>
                  <a:pt x="103" y="53"/>
                  <a:pt x="103" y="52"/>
                </a:cubicBezTo>
                <a:close/>
                <a:moveTo>
                  <a:pt x="113" y="146"/>
                </a:moveTo>
                <a:cubicBezTo>
                  <a:pt x="114" y="145"/>
                  <a:pt x="114" y="145"/>
                  <a:pt x="114" y="144"/>
                </a:cubicBezTo>
                <a:cubicBezTo>
                  <a:pt x="115" y="143"/>
                  <a:pt x="115" y="143"/>
                  <a:pt x="114" y="142"/>
                </a:cubicBezTo>
                <a:cubicBezTo>
                  <a:pt x="114" y="142"/>
                  <a:pt x="114" y="142"/>
                  <a:pt x="114" y="142"/>
                </a:cubicBezTo>
                <a:cubicBezTo>
                  <a:pt x="113" y="143"/>
                  <a:pt x="113" y="144"/>
                  <a:pt x="113" y="146"/>
                </a:cubicBezTo>
                <a:close/>
                <a:moveTo>
                  <a:pt x="16" y="146"/>
                </a:moveTo>
                <a:cubicBezTo>
                  <a:pt x="16" y="145"/>
                  <a:pt x="16" y="145"/>
                  <a:pt x="15" y="144"/>
                </a:cubicBezTo>
                <a:cubicBezTo>
                  <a:pt x="15" y="145"/>
                  <a:pt x="14" y="146"/>
                  <a:pt x="14" y="147"/>
                </a:cubicBezTo>
                <a:cubicBezTo>
                  <a:pt x="14" y="147"/>
                  <a:pt x="14" y="147"/>
                  <a:pt x="15" y="147"/>
                </a:cubicBezTo>
                <a:cubicBezTo>
                  <a:pt x="15" y="147"/>
                  <a:pt x="15" y="147"/>
                  <a:pt x="16" y="146"/>
                </a:cubicBezTo>
                <a:cubicBezTo>
                  <a:pt x="16" y="146"/>
                  <a:pt x="16" y="146"/>
                  <a:pt x="16" y="146"/>
                </a:cubicBezTo>
                <a:close/>
                <a:moveTo>
                  <a:pt x="112" y="11"/>
                </a:moveTo>
                <a:cubicBezTo>
                  <a:pt x="112" y="11"/>
                  <a:pt x="112" y="11"/>
                  <a:pt x="112" y="11"/>
                </a:cubicBezTo>
                <a:cubicBezTo>
                  <a:pt x="111" y="10"/>
                  <a:pt x="112" y="9"/>
                  <a:pt x="112" y="8"/>
                </a:cubicBezTo>
                <a:cubicBezTo>
                  <a:pt x="113" y="8"/>
                  <a:pt x="113" y="8"/>
                  <a:pt x="113" y="8"/>
                </a:cubicBezTo>
                <a:cubicBezTo>
                  <a:pt x="113" y="7"/>
                  <a:pt x="113" y="7"/>
                  <a:pt x="114" y="7"/>
                </a:cubicBezTo>
                <a:cubicBezTo>
                  <a:pt x="114" y="7"/>
                  <a:pt x="115" y="7"/>
                  <a:pt x="115" y="7"/>
                </a:cubicBezTo>
                <a:cubicBezTo>
                  <a:pt x="115" y="6"/>
                  <a:pt x="115" y="6"/>
                  <a:pt x="115" y="6"/>
                </a:cubicBezTo>
                <a:cubicBezTo>
                  <a:pt x="114" y="6"/>
                  <a:pt x="113" y="7"/>
                  <a:pt x="113" y="7"/>
                </a:cubicBezTo>
                <a:cubicBezTo>
                  <a:pt x="112" y="7"/>
                  <a:pt x="112" y="7"/>
                  <a:pt x="112" y="8"/>
                </a:cubicBezTo>
                <a:cubicBezTo>
                  <a:pt x="111" y="9"/>
                  <a:pt x="111" y="10"/>
                  <a:pt x="111" y="11"/>
                </a:cubicBezTo>
                <a:cubicBezTo>
                  <a:pt x="112" y="11"/>
                  <a:pt x="112" y="11"/>
                  <a:pt x="112" y="11"/>
                </a:cubicBezTo>
                <a:close/>
                <a:moveTo>
                  <a:pt x="142" y="40"/>
                </a:moveTo>
                <a:cubicBezTo>
                  <a:pt x="141" y="39"/>
                  <a:pt x="139" y="38"/>
                  <a:pt x="137" y="37"/>
                </a:cubicBezTo>
                <a:cubicBezTo>
                  <a:pt x="137" y="38"/>
                  <a:pt x="138" y="38"/>
                  <a:pt x="139" y="39"/>
                </a:cubicBezTo>
                <a:cubicBezTo>
                  <a:pt x="140" y="40"/>
                  <a:pt x="141" y="40"/>
                  <a:pt x="142" y="40"/>
                </a:cubicBezTo>
                <a:close/>
                <a:moveTo>
                  <a:pt x="10" y="119"/>
                </a:moveTo>
                <a:cubicBezTo>
                  <a:pt x="9" y="119"/>
                  <a:pt x="9" y="119"/>
                  <a:pt x="9" y="120"/>
                </a:cubicBezTo>
                <a:cubicBezTo>
                  <a:pt x="9" y="120"/>
                  <a:pt x="9" y="121"/>
                  <a:pt x="9" y="122"/>
                </a:cubicBezTo>
                <a:cubicBezTo>
                  <a:pt x="9" y="122"/>
                  <a:pt x="9" y="123"/>
                  <a:pt x="9" y="123"/>
                </a:cubicBezTo>
                <a:cubicBezTo>
                  <a:pt x="10" y="123"/>
                  <a:pt x="10" y="122"/>
                  <a:pt x="10" y="122"/>
                </a:cubicBezTo>
                <a:cubicBezTo>
                  <a:pt x="10" y="121"/>
                  <a:pt x="10" y="120"/>
                  <a:pt x="10" y="119"/>
                </a:cubicBezTo>
                <a:close/>
                <a:moveTo>
                  <a:pt x="174" y="151"/>
                </a:moveTo>
                <a:cubicBezTo>
                  <a:pt x="174" y="151"/>
                  <a:pt x="175" y="150"/>
                  <a:pt x="175" y="150"/>
                </a:cubicBezTo>
                <a:cubicBezTo>
                  <a:pt x="175" y="149"/>
                  <a:pt x="175" y="149"/>
                  <a:pt x="175" y="148"/>
                </a:cubicBezTo>
                <a:cubicBezTo>
                  <a:pt x="175" y="148"/>
                  <a:pt x="175" y="148"/>
                  <a:pt x="175" y="148"/>
                </a:cubicBezTo>
                <a:cubicBezTo>
                  <a:pt x="174" y="149"/>
                  <a:pt x="174" y="149"/>
                  <a:pt x="174" y="151"/>
                </a:cubicBezTo>
                <a:close/>
                <a:moveTo>
                  <a:pt x="56" y="102"/>
                </a:moveTo>
                <a:cubicBezTo>
                  <a:pt x="55" y="104"/>
                  <a:pt x="55" y="105"/>
                  <a:pt x="55" y="107"/>
                </a:cubicBezTo>
                <a:cubicBezTo>
                  <a:pt x="56" y="106"/>
                  <a:pt x="56" y="106"/>
                  <a:pt x="56" y="106"/>
                </a:cubicBezTo>
                <a:cubicBezTo>
                  <a:pt x="56" y="105"/>
                  <a:pt x="56" y="104"/>
                  <a:pt x="56" y="103"/>
                </a:cubicBezTo>
                <a:cubicBezTo>
                  <a:pt x="56" y="103"/>
                  <a:pt x="56" y="103"/>
                  <a:pt x="56" y="102"/>
                </a:cubicBezTo>
                <a:close/>
                <a:moveTo>
                  <a:pt x="179" y="106"/>
                </a:moveTo>
                <a:cubicBezTo>
                  <a:pt x="179" y="106"/>
                  <a:pt x="179" y="106"/>
                  <a:pt x="179" y="106"/>
                </a:cubicBezTo>
                <a:cubicBezTo>
                  <a:pt x="180" y="105"/>
                  <a:pt x="180" y="105"/>
                  <a:pt x="181" y="105"/>
                </a:cubicBezTo>
                <a:cubicBezTo>
                  <a:pt x="181" y="104"/>
                  <a:pt x="181" y="103"/>
                  <a:pt x="181" y="102"/>
                </a:cubicBezTo>
                <a:cubicBezTo>
                  <a:pt x="180" y="102"/>
                  <a:pt x="180" y="103"/>
                  <a:pt x="180" y="103"/>
                </a:cubicBezTo>
                <a:cubicBezTo>
                  <a:pt x="179" y="104"/>
                  <a:pt x="179" y="105"/>
                  <a:pt x="179" y="106"/>
                </a:cubicBezTo>
                <a:close/>
                <a:moveTo>
                  <a:pt x="183" y="103"/>
                </a:moveTo>
                <a:cubicBezTo>
                  <a:pt x="184" y="102"/>
                  <a:pt x="185" y="102"/>
                  <a:pt x="185" y="101"/>
                </a:cubicBezTo>
                <a:cubicBezTo>
                  <a:pt x="185" y="101"/>
                  <a:pt x="184" y="100"/>
                  <a:pt x="184" y="99"/>
                </a:cubicBezTo>
                <a:cubicBezTo>
                  <a:pt x="184" y="99"/>
                  <a:pt x="184" y="99"/>
                  <a:pt x="184" y="99"/>
                </a:cubicBezTo>
                <a:cubicBezTo>
                  <a:pt x="184" y="99"/>
                  <a:pt x="184" y="99"/>
                  <a:pt x="183" y="100"/>
                </a:cubicBezTo>
                <a:cubicBezTo>
                  <a:pt x="183" y="101"/>
                  <a:pt x="183" y="102"/>
                  <a:pt x="183" y="103"/>
                </a:cubicBezTo>
                <a:close/>
                <a:moveTo>
                  <a:pt x="7" y="107"/>
                </a:moveTo>
                <a:cubicBezTo>
                  <a:pt x="8" y="108"/>
                  <a:pt x="8" y="108"/>
                  <a:pt x="9" y="109"/>
                </a:cubicBezTo>
                <a:cubicBezTo>
                  <a:pt x="9" y="108"/>
                  <a:pt x="10" y="108"/>
                  <a:pt x="10" y="107"/>
                </a:cubicBezTo>
                <a:cubicBezTo>
                  <a:pt x="10" y="107"/>
                  <a:pt x="9" y="107"/>
                  <a:pt x="9" y="106"/>
                </a:cubicBezTo>
                <a:cubicBezTo>
                  <a:pt x="9" y="107"/>
                  <a:pt x="8" y="107"/>
                  <a:pt x="7" y="107"/>
                </a:cubicBezTo>
                <a:close/>
                <a:moveTo>
                  <a:pt x="135" y="133"/>
                </a:moveTo>
                <a:cubicBezTo>
                  <a:pt x="135" y="134"/>
                  <a:pt x="134" y="134"/>
                  <a:pt x="134" y="135"/>
                </a:cubicBezTo>
                <a:cubicBezTo>
                  <a:pt x="134" y="135"/>
                  <a:pt x="134" y="135"/>
                  <a:pt x="134" y="136"/>
                </a:cubicBezTo>
                <a:cubicBezTo>
                  <a:pt x="135" y="136"/>
                  <a:pt x="135" y="137"/>
                  <a:pt x="136" y="137"/>
                </a:cubicBezTo>
                <a:cubicBezTo>
                  <a:pt x="136" y="136"/>
                  <a:pt x="135" y="134"/>
                  <a:pt x="135" y="133"/>
                </a:cubicBezTo>
                <a:close/>
                <a:moveTo>
                  <a:pt x="14" y="162"/>
                </a:moveTo>
                <a:cubicBezTo>
                  <a:pt x="14" y="162"/>
                  <a:pt x="14" y="162"/>
                  <a:pt x="14" y="162"/>
                </a:cubicBezTo>
                <a:cubicBezTo>
                  <a:pt x="13" y="161"/>
                  <a:pt x="13" y="161"/>
                  <a:pt x="12" y="160"/>
                </a:cubicBezTo>
                <a:cubicBezTo>
                  <a:pt x="12" y="160"/>
                  <a:pt x="12" y="160"/>
                  <a:pt x="12" y="160"/>
                </a:cubicBezTo>
                <a:cubicBezTo>
                  <a:pt x="11" y="160"/>
                  <a:pt x="11" y="160"/>
                  <a:pt x="10" y="161"/>
                </a:cubicBezTo>
                <a:cubicBezTo>
                  <a:pt x="10" y="161"/>
                  <a:pt x="10" y="161"/>
                  <a:pt x="11" y="161"/>
                </a:cubicBezTo>
                <a:cubicBezTo>
                  <a:pt x="12" y="161"/>
                  <a:pt x="13" y="162"/>
                  <a:pt x="14" y="162"/>
                </a:cubicBezTo>
                <a:close/>
                <a:moveTo>
                  <a:pt x="79" y="18"/>
                </a:moveTo>
                <a:cubicBezTo>
                  <a:pt x="79" y="18"/>
                  <a:pt x="79" y="18"/>
                  <a:pt x="79" y="18"/>
                </a:cubicBezTo>
                <a:cubicBezTo>
                  <a:pt x="80" y="18"/>
                  <a:pt x="81" y="17"/>
                  <a:pt x="82" y="17"/>
                </a:cubicBezTo>
                <a:cubicBezTo>
                  <a:pt x="81" y="16"/>
                  <a:pt x="81" y="16"/>
                  <a:pt x="81" y="15"/>
                </a:cubicBezTo>
                <a:cubicBezTo>
                  <a:pt x="80" y="16"/>
                  <a:pt x="80" y="17"/>
                  <a:pt x="79" y="18"/>
                </a:cubicBezTo>
                <a:close/>
                <a:moveTo>
                  <a:pt x="70" y="32"/>
                </a:moveTo>
                <a:cubicBezTo>
                  <a:pt x="71" y="33"/>
                  <a:pt x="71" y="34"/>
                  <a:pt x="71" y="34"/>
                </a:cubicBezTo>
                <a:cubicBezTo>
                  <a:pt x="72" y="34"/>
                  <a:pt x="72" y="32"/>
                  <a:pt x="72" y="31"/>
                </a:cubicBezTo>
                <a:cubicBezTo>
                  <a:pt x="71" y="31"/>
                  <a:pt x="71" y="32"/>
                  <a:pt x="70" y="32"/>
                </a:cubicBezTo>
                <a:close/>
                <a:moveTo>
                  <a:pt x="19" y="110"/>
                </a:moveTo>
                <a:cubicBezTo>
                  <a:pt x="19" y="109"/>
                  <a:pt x="19" y="107"/>
                  <a:pt x="19" y="107"/>
                </a:cubicBezTo>
                <a:cubicBezTo>
                  <a:pt x="18" y="107"/>
                  <a:pt x="18" y="108"/>
                  <a:pt x="17" y="108"/>
                </a:cubicBezTo>
                <a:cubicBezTo>
                  <a:pt x="18" y="109"/>
                  <a:pt x="18" y="109"/>
                  <a:pt x="19" y="110"/>
                </a:cubicBezTo>
                <a:close/>
                <a:moveTo>
                  <a:pt x="110" y="128"/>
                </a:moveTo>
                <a:cubicBezTo>
                  <a:pt x="109" y="130"/>
                  <a:pt x="108" y="132"/>
                  <a:pt x="107" y="134"/>
                </a:cubicBezTo>
                <a:cubicBezTo>
                  <a:pt x="107" y="134"/>
                  <a:pt x="107" y="134"/>
                  <a:pt x="107" y="134"/>
                </a:cubicBezTo>
                <a:cubicBezTo>
                  <a:pt x="107" y="134"/>
                  <a:pt x="107" y="134"/>
                  <a:pt x="107" y="134"/>
                </a:cubicBezTo>
                <a:cubicBezTo>
                  <a:pt x="108" y="132"/>
                  <a:pt x="109" y="131"/>
                  <a:pt x="110" y="129"/>
                </a:cubicBezTo>
                <a:cubicBezTo>
                  <a:pt x="110" y="129"/>
                  <a:pt x="110" y="129"/>
                  <a:pt x="110" y="128"/>
                </a:cubicBezTo>
                <a:close/>
                <a:moveTo>
                  <a:pt x="73" y="5"/>
                </a:moveTo>
                <a:cubicBezTo>
                  <a:pt x="73" y="5"/>
                  <a:pt x="73" y="5"/>
                  <a:pt x="73" y="5"/>
                </a:cubicBezTo>
                <a:cubicBezTo>
                  <a:pt x="70" y="5"/>
                  <a:pt x="67" y="5"/>
                  <a:pt x="65" y="5"/>
                </a:cubicBezTo>
                <a:cubicBezTo>
                  <a:pt x="64" y="5"/>
                  <a:pt x="63" y="5"/>
                  <a:pt x="62" y="5"/>
                </a:cubicBezTo>
                <a:cubicBezTo>
                  <a:pt x="61" y="5"/>
                  <a:pt x="61" y="5"/>
                  <a:pt x="61" y="5"/>
                </a:cubicBezTo>
                <a:cubicBezTo>
                  <a:pt x="61" y="5"/>
                  <a:pt x="61" y="5"/>
                  <a:pt x="61" y="5"/>
                </a:cubicBezTo>
                <a:cubicBezTo>
                  <a:pt x="65" y="5"/>
                  <a:pt x="69" y="5"/>
                  <a:pt x="73" y="5"/>
                </a:cubicBezTo>
                <a:close/>
                <a:moveTo>
                  <a:pt x="168" y="132"/>
                </a:moveTo>
                <a:cubicBezTo>
                  <a:pt x="168" y="132"/>
                  <a:pt x="168" y="132"/>
                  <a:pt x="167" y="132"/>
                </a:cubicBezTo>
                <a:cubicBezTo>
                  <a:pt x="167" y="133"/>
                  <a:pt x="167" y="134"/>
                  <a:pt x="167" y="134"/>
                </a:cubicBezTo>
                <a:cubicBezTo>
                  <a:pt x="168" y="134"/>
                  <a:pt x="169" y="133"/>
                  <a:pt x="169" y="132"/>
                </a:cubicBezTo>
                <a:cubicBezTo>
                  <a:pt x="169" y="132"/>
                  <a:pt x="169" y="132"/>
                  <a:pt x="168" y="132"/>
                </a:cubicBezTo>
                <a:close/>
                <a:moveTo>
                  <a:pt x="179" y="90"/>
                </a:moveTo>
                <a:cubicBezTo>
                  <a:pt x="180" y="89"/>
                  <a:pt x="181" y="88"/>
                  <a:pt x="181" y="87"/>
                </a:cubicBezTo>
                <a:cubicBezTo>
                  <a:pt x="182" y="87"/>
                  <a:pt x="182" y="87"/>
                  <a:pt x="182" y="87"/>
                </a:cubicBezTo>
                <a:cubicBezTo>
                  <a:pt x="182" y="87"/>
                  <a:pt x="182" y="87"/>
                  <a:pt x="182" y="87"/>
                </a:cubicBezTo>
                <a:cubicBezTo>
                  <a:pt x="181" y="87"/>
                  <a:pt x="180" y="88"/>
                  <a:pt x="180" y="88"/>
                </a:cubicBezTo>
                <a:cubicBezTo>
                  <a:pt x="179" y="88"/>
                  <a:pt x="179" y="89"/>
                  <a:pt x="179" y="90"/>
                </a:cubicBezTo>
                <a:cubicBezTo>
                  <a:pt x="179" y="90"/>
                  <a:pt x="179" y="90"/>
                  <a:pt x="179" y="90"/>
                </a:cubicBezTo>
                <a:close/>
                <a:moveTo>
                  <a:pt x="107" y="113"/>
                </a:moveTo>
                <a:cubicBezTo>
                  <a:pt x="107" y="112"/>
                  <a:pt x="107" y="112"/>
                  <a:pt x="107" y="112"/>
                </a:cubicBezTo>
                <a:cubicBezTo>
                  <a:pt x="107" y="111"/>
                  <a:pt x="107" y="110"/>
                  <a:pt x="106" y="109"/>
                </a:cubicBezTo>
                <a:cubicBezTo>
                  <a:pt x="106" y="110"/>
                  <a:pt x="106" y="110"/>
                  <a:pt x="105" y="111"/>
                </a:cubicBezTo>
                <a:cubicBezTo>
                  <a:pt x="105" y="111"/>
                  <a:pt x="105" y="112"/>
                  <a:pt x="106" y="112"/>
                </a:cubicBezTo>
                <a:cubicBezTo>
                  <a:pt x="106" y="112"/>
                  <a:pt x="106" y="112"/>
                  <a:pt x="107" y="113"/>
                </a:cubicBezTo>
                <a:close/>
                <a:moveTo>
                  <a:pt x="175" y="15"/>
                </a:moveTo>
                <a:cubicBezTo>
                  <a:pt x="175" y="15"/>
                  <a:pt x="175" y="15"/>
                  <a:pt x="175" y="15"/>
                </a:cubicBezTo>
                <a:cubicBezTo>
                  <a:pt x="175" y="16"/>
                  <a:pt x="176" y="17"/>
                  <a:pt x="176" y="19"/>
                </a:cubicBezTo>
                <a:cubicBezTo>
                  <a:pt x="176" y="18"/>
                  <a:pt x="177" y="18"/>
                  <a:pt x="177" y="18"/>
                </a:cubicBezTo>
                <a:cubicBezTo>
                  <a:pt x="177" y="17"/>
                  <a:pt x="176" y="16"/>
                  <a:pt x="175" y="15"/>
                </a:cubicBezTo>
                <a:close/>
                <a:moveTo>
                  <a:pt x="67" y="10"/>
                </a:moveTo>
                <a:cubicBezTo>
                  <a:pt x="66" y="11"/>
                  <a:pt x="64" y="12"/>
                  <a:pt x="63" y="13"/>
                </a:cubicBezTo>
                <a:cubicBezTo>
                  <a:pt x="65" y="13"/>
                  <a:pt x="66" y="12"/>
                  <a:pt x="67" y="10"/>
                </a:cubicBezTo>
                <a:close/>
                <a:moveTo>
                  <a:pt x="66" y="8"/>
                </a:moveTo>
                <a:cubicBezTo>
                  <a:pt x="66" y="8"/>
                  <a:pt x="66" y="8"/>
                  <a:pt x="66" y="8"/>
                </a:cubicBezTo>
                <a:cubicBezTo>
                  <a:pt x="65" y="7"/>
                  <a:pt x="65" y="7"/>
                  <a:pt x="65" y="7"/>
                </a:cubicBezTo>
                <a:cubicBezTo>
                  <a:pt x="63" y="7"/>
                  <a:pt x="62" y="7"/>
                  <a:pt x="61" y="7"/>
                </a:cubicBezTo>
                <a:cubicBezTo>
                  <a:pt x="60" y="7"/>
                  <a:pt x="60" y="8"/>
                  <a:pt x="60" y="9"/>
                </a:cubicBezTo>
                <a:cubicBezTo>
                  <a:pt x="61" y="8"/>
                  <a:pt x="62" y="8"/>
                  <a:pt x="63" y="8"/>
                </a:cubicBezTo>
                <a:cubicBezTo>
                  <a:pt x="64" y="8"/>
                  <a:pt x="65" y="8"/>
                  <a:pt x="66" y="8"/>
                </a:cubicBezTo>
                <a:close/>
                <a:moveTo>
                  <a:pt x="75" y="159"/>
                </a:moveTo>
                <a:cubicBezTo>
                  <a:pt x="75" y="159"/>
                  <a:pt x="75" y="158"/>
                  <a:pt x="74" y="158"/>
                </a:cubicBezTo>
                <a:cubicBezTo>
                  <a:pt x="74" y="159"/>
                  <a:pt x="73" y="159"/>
                  <a:pt x="72" y="160"/>
                </a:cubicBezTo>
                <a:cubicBezTo>
                  <a:pt x="73" y="160"/>
                  <a:pt x="73" y="161"/>
                  <a:pt x="73" y="161"/>
                </a:cubicBezTo>
                <a:cubicBezTo>
                  <a:pt x="74" y="160"/>
                  <a:pt x="74" y="160"/>
                  <a:pt x="75" y="159"/>
                </a:cubicBezTo>
                <a:close/>
                <a:moveTo>
                  <a:pt x="174" y="117"/>
                </a:moveTo>
                <a:cubicBezTo>
                  <a:pt x="175" y="117"/>
                  <a:pt x="175" y="117"/>
                  <a:pt x="175" y="116"/>
                </a:cubicBezTo>
                <a:cubicBezTo>
                  <a:pt x="175" y="116"/>
                  <a:pt x="175" y="115"/>
                  <a:pt x="175" y="114"/>
                </a:cubicBezTo>
                <a:cubicBezTo>
                  <a:pt x="174" y="114"/>
                  <a:pt x="174" y="115"/>
                  <a:pt x="174" y="116"/>
                </a:cubicBezTo>
                <a:cubicBezTo>
                  <a:pt x="174" y="116"/>
                  <a:pt x="174" y="117"/>
                  <a:pt x="174" y="117"/>
                </a:cubicBezTo>
                <a:close/>
                <a:moveTo>
                  <a:pt x="87" y="37"/>
                </a:moveTo>
                <a:cubicBezTo>
                  <a:pt x="87" y="37"/>
                  <a:pt x="87" y="37"/>
                  <a:pt x="87" y="36"/>
                </a:cubicBezTo>
                <a:cubicBezTo>
                  <a:pt x="86" y="36"/>
                  <a:pt x="86" y="36"/>
                  <a:pt x="86" y="36"/>
                </a:cubicBezTo>
                <a:cubicBezTo>
                  <a:pt x="85" y="36"/>
                  <a:pt x="84" y="36"/>
                  <a:pt x="84" y="36"/>
                </a:cubicBezTo>
                <a:cubicBezTo>
                  <a:pt x="83" y="35"/>
                  <a:pt x="83" y="35"/>
                  <a:pt x="83" y="34"/>
                </a:cubicBezTo>
                <a:cubicBezTo>
                  <a:pt x="83" y="34"/>
                  <a:pt x="83" y="34"/>
                  <a:pt x="83" y="33"/>
                </a:cubicBezTo>
                <a:cubicBezTo>
                  <a:pt x="83" y="34"/>
                  <a:pt x="83" y="34"/>
                  <a:pt x="82" y="34"/>
                </a:cubicBezTo>
                <a:cubicBezTo>
                  <a:pt x="82" y="34"/>
                  <a:pt x="82" y="35"/>
                  <a:pt x="82" y="35"/>
                </a:cubicBezTo>
                <a:cubicBezTo>
                  <a:pt x="83" y="35"/>
                  <a:pt x="83" y="36"/>
                  <a:pt x="83" y="36"/>
                </a:cubicBezTo>
                <a:cubicBezTo>
                  <a:pt x="85" y="37"/>
                  <a:pt x="85" y="37"/>
                  <a:pt x="86" y="37"/>
                </a:cubicBezTo>
                <a:cubicBezTo>
                  <a:pt x="86" y="37"/>
                  <a:pt x="87" y="37"/>
                  <a:pt x="87" y="37"/>
                </a:cubicBezTo>
                <a:close/>
                <a:moveTo>
                  <a:pt x="166" y="92"/>
                </a:moveTo>
                <a:cubicBezTo>
                  <a:pt x="166" y="92"/>
                  <a:pt x="166" y="92"/>
                  <a:pt x="166" y="92"/>
                </a:cubicBezTo>
                <a:cubicBezTo>
                  <a:pt x="167" y="92"/>
                  <a:pt x="167" y="92"/>
                  <a:pt x="167" y="91"/>
                </a:cubicBezTo>
                <a:cubicBezTo>
                  <a:pt x="167" y="90"/>
                  <a:pt x="167" y="90"/>
                  <a:pt x="167" y="89"/>
                </a:cubicBezTo>
                <a:cubicBezTo>
                  <a:pt x="167" y="89"/>
                  <a:pt x="166" y="89"/>
                  <a:pt x="166" y="89"/>
                </a:cubicBezTo>
                <a:cubicBezTo>
                  <a:pt x="166" y="90"/>
                  <a:pt x="166" y="91"/>
                  <a:pt x="166" y="92"/>
                </a:cubicBezTo>
                <a:close/>
                <a:moveTo>
                  <a:pt x="164" y="145"/>
                </a:moveTo>
                <a:cubicBezTo>
                  <a:pt x="165" y="145"/>
                  <a:pt x="165" y="145"/>
                  <a:pt x="165" y="144"/>
                </a:cubicBezTo>
                <a:cubicBezTo>
                  <a:pt x="165" y="143"/>
                  <a:pt x="165" y="142"/>
                  <a:pt x="165" y="140"/>
                </a:cubicBezTo>
                <a:cubicBezTo>
                  <a:pt x="165" y="140"/>
                  <a:pt x="165" y="140"/>
                  <a:pt x="164" y="140"/>
                </a:cubicBezTo>
                <a:cubicBezTo>
                  <a:pt x="164" y="142"/>
                  <a:pt x="164" y="143"/>
                  <a:pt x="164" y="145"/>
                </a:cubicBezTo>
                <a:close/>
                <a:moveTo>
                  <a:pt x="111" y="114"/>
                </a:moveTo>
                <a:cubicBezTo>
                  <a:pt x="112" y="113"/>
                  <a:pt x="112" y="112"/>
                  <a:pt x="113" y="111"/>
                </a:cubicBezTo>
                <a:cubicBezTo>
                  <a:pt x="113" y="111"/>
                  <a:pt x="113" y="110"/>
                  <a:pt x="113" y="110"/>
                </a:cubicBezTo>
                <a:cubicBezTo>
                  <a:pt x="112" y="111"/>
                  <a:pt x="111" y="112"/>
                  <a:pt x="110" y="112"/>
                </a:cubicBezTo>
                <a:cubicBezTo>
                  <a:pt x="111" y="113"/>
                  <a:pt x="111" y="113"/>
                  <a:pt x="111" y="114"/>
                </a:cubicBezTo>
                <a:close/>
                <a:moveTo>
                  <a:pt x="33" y="36"/>
                </a:moveTo>
                <a:cubicBezTo>
                  <a:pt x="33" y="37"/>
                  <a:pt x="33" y="38"/>
                  <a:pt x="33" y="38"/>
                </a:cubicBezTo>
                <a:cubicBezTo>
                  <a:pt x="34" y="39"/>
                  <a:pt x="34" y="39"/>
                  <a:pt x="35" y="37"/>
                </a:cubicBezTo>
                <a:cubicBezTo>
                  <a:pt x="34" y="37"/>
                  <a:pt x="34" y="36"/>
                  <a:pt x="33" y="36"/>
                </a:cubicBezTo>
                <a:close/>
                <a:moveTo>
                  <a:pt x="144" y="122"/>
                </a:moveTo>
                <a:cubicBezTo>
                  <a:pt x="144" y="121"/>
                  <a:pt x="144" y="120"/>
                  <a:pt x="144" y="119"/>
                </a:cubicBezTo>
                <a:cubicBezTo>
                  <a:pt x="143" y="120"/>
                  <a:pt x="143" y="120"/>
                  <a:pt x="143" y="122"/>
                </a:cubicBezTo>
                <a:cubicBezTo>
                  <a:pt x="143" y="122"/>
                  <a:pt x="144" y="122"/>
                  <a:pt x="144" y="122"/>
                </a:cubicBezTo>
                <a:cubicBezTo>
                  <a:pt x="144" y="122"/>
                  <a:pt x="144" y="122"/>
                  <a:pt x="144" y="122"/>
                </a:cubicBezTo>
                <a:close/>
                <a:moveTo>
                  <a:pt x="135" y="40"/>
                </a:moveTo>
                <a:cubicBezTo>
                  <a:pt x="135" y="40"/>
                  <a:pt x="135" y="40"/>
                  <a:pt x="135" y="40"/>
                </a:cubicBezTo>
                <a:cubicBezTo>
                  <a:pt x="136" y="41"/>
                  <a:pt x="137" y="42"/>
                  <a:pt x="139" y="43"/>
                </a:cubicBezTo>
                <a:cubicBezTo>
                  <a:pt x="138" y="42"/>
                  <a:pt x="138" y="42"/>
                  <a:pt x="137" y="41"/>
                </a:cubicBezTo>
                <a:cubicBezTo>
                  <a:pt x="137" y="41"/>
                  <a:pt x="137" y="41"/>
                  <a:pt x="137" y="40"/>
                </a:cubicBezTo>
                <a:cubicBezTo>
                  <a:pt x="136" y="40"/>
                  <a:pt x="135" y="40"/>
                  <a:pt x="135" y="40"/>
                </a:cubicBezTo>
                <a:close/>
                <a:moveTo>
                  <a:pt x="29" y="31"/>
                </a:moveTo>
                <a:cubicBezTo>
                  <a:pt x="30" y="31"/>
                  <a:pt x="30" y="31"/>
                  <a:pt x="30" y="30"/>
                </a:cubicBezTo>
                <a:cubicBezTo>
                  <a:pt x="29" y="29"/>
                  <a:pt x="29" y="29"/>
                  <a:pt x="28" y="29"/>
                </a:cubicBezTo>
                <a:cubicBezTo>
                  <a:pt x="28" y="30"/>
                  <a:pt x="29" y="30"/>
                  <a:pt x="29" y="31"/>
                </a:cubicBezTo>
                <a:close/>
                <a:moveTo>
                  <a:pt x="180" y="113"/>
                </a:moveTo>
                <a:cubicBezTo>
                  <a:pt x="180" y="113"/>
                  <a:pt x="180" y="113"/>
                  <a:pt x="180" y="113"/>
                </a:cubicBezTo>
                <a:cubicBezTo>
                  <a:pt x="180" y="112"/>
                  <a:pt x="180" y="111"/>
                  <a:pt x="180" y="110"/>
                </a:cubicBezTo>
                <a:cubicBezTo>
                  <a:pt x="180" y="109"/>
                  <a:pt x="180" y="109"/>
                  <a:pt x="180" y="109"/>
                </a:cubicBezTo>
                <a:cubicBezTo>
                  <a:pt x="180" y="109"/>
                  <a:pt x="179" y="110"/>
                  <a:pt x="179" y="110"/>
                </a:cubicBezTo>
                <a:cubicBezTo>
                  <a:pt x="179" y="111"/>
                  <a:pt x="179" y="112"/>
                  <a:pt x="180" y="113"/>
                </a:cubicBezTo>
                <a:close/>
                <a:moveTo>
                  <a:pt x="182" y="45"/>
                </a:moveTo>
                <a:cubicBezTo>
                  <a:pt x="182" y="45"/>
                  <a:pt x="182" y="45"/>
                  <a:pt x="183" y="45"/>
                </a:cubicBezTo>
                <a:cubicBezTo>
                  <a:pt x="183" y="42"/>
                  <a:pt x="183" y="39"/>
                  <a:pt x="182" y="36"/>
                </a:cubicBezTo>
                <a:cubicBezTo>
                  <a:pt x="182" y="37"/>
                  <a:pt x="182" y="38"/>
                  <a:pt x="182" y="38"/>
                </a:cubicBezTo>
                <a:cubicBezTo>
                  <a:pt x="182" y="39"/>
                  <a:pt x="182" y="39"/>
                  <a:pt x="182" y="40"/>
                </a:cubicBezTo>
                <a:cubicBezTo>
                  <a:pt x="182" y="40"/>
                  <a:pt x="182" y="41"/>
                  <a:pt x="182" y="42"/>
                </a:cubicBezTo>
                <a:cubicBezTo>
                  <a:pt x="182" y="42"/>
                  <a:pt x="182" y="43"/>
                  <a:pt x="182" y="44"/>
                </a:cubicBezTo>
                <a:cubicBezTo>
                  <a:pt x="182" y="44"/>
                  <a:pt x="182" y="45"/>
                  <a:pt x="182" y="45"/>
                </a:cubicBezTo>
                <a:close/>
                <a:moveTo>
                  <a:pt x="104" y="145"/>
                </a:moveTo>
                <a:cubicBezTo>
                  <a:pt x="105" y="144"/>
                  <a:pt x="105" y="143"/>
                  <a:pt x="106" y="142"/>
                </a:cubicBezTo>
                <a:cubicBezTo>
                  <a:pt x="106" y="142"/>
                  <a:pt x="105" y="142"/>
                  <a:pt x="105" y="141"/>
                </a:cubicBezTo>
                <a:cubicBezTo>
                  <a:pt x="105" y="142"/>
                  <a:pt x="104" y="142"/>
                  <a:pt x="104" y="143"/>
                </a:cubicBezTo>
                <a:cubicBezTo>
                  <a:pt x="104" y="143"/>
                  <a:pt x="104" y="144"/>
                  <a:pt x="104" y="145"/>
                </a:cubicBezTo>
                <a:close/>
                <a:moveTo>
                  <a:pt x="51" y="50"/>
                </a:moveTo>
                <a:cubicBezTo>
                  <a:pt x="51" y="49"/>
                  <a:pt x="51" y="48"/>
                  <a:pt x="51" y="47"/>
                </a:cubicBezTo>
                <a:cubicBezTo>
                  <a:pt x="51" y="48"/>
                  <a:pt x="50" y="48"/>
                  <a:pt x="50" y="49"/>
                </a:cubicBezTo>
                <a:cubicBezTo>
                  <a:pt x="49" y="49"/>
                  <a:pt x="50" y="50"/>
                  <a:pt x="50" y="50"/>
                </a:cubicBezTo>
                <a:cubicBezTo>
                  <a:pt x="50" y="50"/>
                  <a:pt x="51" y="50"/>
                  <a:pt x="51" y="50"/>
                </a:cubicBezTo>
                <a:close/>
                <a:moveTo>
                  <a:pt x="124" y="127"/>
                </a:moveTo>
                <a:cubicBezTo>
                  <a:pt x="123" y="128"/>
                  <a:pt x="122" y="129"/>
                  <a:pt x="122" y="130"/>
                </a:cubicBezTo>
                <a:cubicBezTo>
                  <a:pt x="123" y="129"/>
                  <a:pt x="124" y="129"/>
                  <a:pt x="124" y="128"/>
                </a:cubicBezTo>
                <a:cubicBezTo>
                  <a:pt x="124" y="128"/>
                  <a:pt x="124" y="127"/>
                  <a:pt x="124" y="127"/>
                </a:cubicBezTo>
                <a:close/>
                <a:moveTo>
                  <a:pt x="136" y="150"/>
                </a:moveTo>
                <a:cubicBezTo>
                  <a:pt x="135" y="150"/>
                  <a:pt x="135" y="150"/>
                  <a:pt x="135" y="151"/>
                </a:cubicBezTo>
                <a:cubicBezTo>
                  <a:pt x="135" y="152"/>
                  <a:pt x="135" y="152"/>
                  <a:pt x="135" y="153"/>
                </a:cubicBezTo>
                <a:cubicBezTo>
                  <a:pt x="135" y="153"/>
                  <a:pt x="135" y="154"/>
                  <a:pt x="136" y="154"/>
                </a:cubicBezTo>
                <a:cubicBezTo>
                  <a:pt x="136" y="152"/>
                  <a:pt x="136" y="151"/>
                  <a:pt x="136" y="150"/>
                </a:cubicBezTo>
                <a:close/>
                <a:moveTo>
                  <a:pt x="55" y="28"/>
                </a:moveTo>
                <a:cubicBezTo>
                  <a:pt x="55" y="28"/>
                  <a:pt x="55" y="29"/>
                  <a:pt x="56" y="30"/>
                </a:cubicBezTo>
                <a:cubicBezTo>
                  <a:pt x="57" y="29"/>
                  <a:pt x="57" y="28"/>
                  <a:pt x="58" y="27"/>
                </a:cubicBezTo>
                <a:cubicBezTo>
                  <a:pt x="57" y="27"/>
                  <a:pt x="56" y="27"/>
                  <a:pt x="55" y="28"/>
                </a:cubicBezTo>
                <a:close/>
                <a:moveTo>
                  <a:pt x="172" y="133"/>
                </a:moveTo>
                <a:cubicBezTo>
                  <a:pt x="172" y="133"/>
                  <a:pt x="172" y="133"/>
                  <a:pt x="172" y="133"/>
                </a:cubicBezTo>
                <a:cubicBezTo>
                  <a:pt x="173" y="133"/>
                  <a:pt x="173" y="133"/>
                  <a:pt x="173" y="132"/>
                </a:cubicBezTo>
                <a:cubicBezTo>
                  <a:pt x="174" y="132"/>
                  <a:pt x="174" y="131"/>
                  <a:pt x="174" y="130"/>
                </a:cubicBezTo>
                <a:cubicBezTo>
                  <a:pt x="173" y="131"/>
                  <a:pt x="173" y="131"/>
                  <a:pt x="172" y="132"/>
                </a:cubicBezTo>
                <a:cubicBezTo>
                  <a:pt x="172" y="132"/>
                  <a:pt x="172" y="133"/>
                  <a:pt x="172" y="133"/>
                </a:cubicBezTo>
                <a:close/>
                <a:moveTo>
                  <a:pt x="105" y="81"/>
                </a:moveTo>
                <a:cubicBezTo>
                  <a:pt x="104" y="81"/>
                  <a:pt x="104" y="83"/>
                  <a:pt x="104" y="85"/>
                </a:cubicBezTo>
                <a:cubicBezTo>
                  <a:pt x="105" y="85"/>
                  <a:pt x="105" y="85"/>
                  <a:pt x="105" y="84"/>
                </a:cubicBezTo>
                <a:cubicBezTo>
                  <a:pt x="105" y="83"/>
                  <a:pt x="105" y="82"/>
                  <a:pt x="105" y="81"/>
                </a:cubicBezTo>
                <a:close/>
                <a:moveTo>
                  <a:pt x="178" y="165"/>
                </a:moveTo>
                <a:cubicBezTo>
                  <a:pt x="178" y="165"/>
                  <a:pt x="178" y="165"/>
                  <a:pt x="178" y="164"/>
                </a:cubicBezTo>
                <a:cubicBezTo>
                  <a:pt x="178" y="164"/>
                  <a:pt x="178" y="164"/>
                  <a:pt x="178" y="163"/>
                </a:cubicBezTo>
                <a:cubicBezTo>
                  <a:pt x="177" y="164"/>
                  <a:pt x="176" y="165"/>
                  <a:pt x="177" y="166"/>
                </a:cubicBezTo>
                <a:cubicBezTo>
                  <a:pt x="177" y="166"/>
                  <a:pt x="178" y="166"/>
                  <a:pt x="178" y="165"/>
                </a:cubicBezTo>
                <a:close/>
                <a:moveTo>
                  <a:pt x="173" y="59"/>
                </a:moveTo>
                <a:cubicBezTo>
                  <a:pt x="173" y="60"/>
                  <a:pt x="173" y="60"/>
                  <a:pt x="172" y="61"/>
                </a:cubicBezTo>
                <a:cubicBezTo>
                  <a:pt x="172" y="61"/>
                  <a:pt x="172" y="61"/>
                  <a:pt x="172" y="62"/>
                </a:cubicBezTo>
                <a:cubicBezTo>
                  <a:pt x="172" y="62"/>
                  <a:pt x="173" y="62"/>
                  <a:pt x="173" y="61"/>
                </a:cubicBezTo>
                <a:cubicBezTo>
                  <a:pt x="173" y="61"/>
                  <a:pt x="174" y="61"/>
                  <a:pt x="174" y="60"/>
                </a:cubicBezTo>
                <a:cubicBezTo>
                  <a:pt x="174" y="60"/>
                  <a:pt x="174" y="60"/>
                  <a:pt x="173" y="59"/>
                </a:cubicBezTo>
                <a:close/>
                <a:moveTo>
                  <a:pt x="128" y="147"/>
                </a:moveTo>
                <a:cubicBezTo>
                  <a:pt x="128" y="146"/>
                  <a:pt x="128" y="145"/>
                  <a:pt x="128" y="144"/>
                </a:cubicBezTo>
                <a:cubicBezTo>
                  <a:pt x="128" y="144"/>
                  <a:pt x="127" y="144"/>
                  <a:pt x="127" y="144"/>
                </a:cubicBezTo>
                <a:cubicBezTo>
                  <a:pt x="127" y="145"/>
                  <a:pt x="127" y="146"/>
                  <a:pt x="128" y="147"/>
                </a:cubicBezTo>
                <a:close/>
                <a:moveTo>
                  <a:pt x="120" y="161"/>
                </a:moveTo>
                <a:cubicBezTo>
                  <a:pt x="120" y="161"/>
                  <a:pt x="120" y="161"/>
                  <a:pt x="120" y="161"/>
                </a:cubicBezTo>
                <a:cubicBezTo>
                  <a:pt x="120" y="161"/>
                  <a:pt x="120" y="160"/>
                  <a:pt x="120" y="159"/>
                </a:cubicBezTo>
                <a:cubicBezTo>
                  <a:pt x="119" y="159"/>
                  <a:pt x="119" y="158"/>
                  <a:pt x="118" y="158"/>
                </a:cubicBezTo>
                <a:cubicBezTo>
                  <a:pt x="118" y="159"/>
                  <a:pt x="118" y="159"/>
                  <a:pt x="119" y="160"/>
                </a:cubicBezTo>
                <a:cubicBezTo>
                  <a:pt x="119" y="160"/>
                  <a:pt x="119" y="161"/>
                  <a:pt x="120" y="161"/>
                </a:cubicBezTo>
                <a:close/>
                <a:moveTo>
                  <a:pt x="18" y="114"/>
                </a:moveTo>
                <a:cubicBezTo>
                  <a:pt x="17" y="114"/>
                  <a:pt x="17" y="114"/>
                  <a:pt x="17" y="113"/>
                </a:cubicBezTo>
                <a:cubicBezTo>
                  <a:pt x="17" y="114"/>
                  <a:pt x="16" y="114"/>
                  <a:pt x="16" y="114"/>
                </a:cubicBezTo>
                <a:cubicBezTo>
                  <a:pt x="16" y="114"/>
                  <a:pt x="16" y="115"/>
                  <a:pt x="16" y="115"/>
                </a:cubicBezTo>
                <a:cubicBezTo>
                  <a:pt x="16" y="115"/>
                  <a:pt x="16" y="116"/>
                  <a:pt x="16" y="116"/>
                </a:cubicBezTo>
                <a:cubicBezTo>
                  <a:pt x="16" y="115"/>
                  <a:pt x="17" y="115"/>
                  <a:pt x="18" y="114"/>
                </a:cubicBezTo>
                <a:close/>
                <a:moveTo>
                  <a:pt x="65" y="173"/>
                </a:moveTo>
                <a:cubicBezTo>
                  <a:pt x="65" y="174"/>
                  <a:pt x="66" y="175"/>
                  <a:pt x="66" y="175"/>
                </a:cubicBezTo>
                <a:cubicBezTo>
                  <a:pt x="66" y="175"/>
                  <a:pt x="67" y="175"/>
                  <a:pt x="67" y="174"/>
                </a:cubicBezTo>
                <a:cubicBezTo>
                  <a:pt x="67" y="174"/>
                  <a:pt x="66" y="173"/>
                  <a:pt x="66" y="173"/>
                </a:cubicBezTo>
                <a:cubicBezTo>
                  <a:pt x="65" y="173"/>
                  <a:pt x="65" y="173"/>
                  <a:pt x="65" y="173"/>
                </a:cubicBezTo>
                <a:close/>
                <a:moveTo>
                  <a:pt x="65" y="159"/>
                </a:moveTo>
                <a:cubicBezTo>
                  <a:pt x="65" y="158"/>
                  <a:pt x="64" y="157"/>
                  <a:pt x="64" y="157"/>
                </a:cubicBezTo>
                <a:cubicBezTo>
                  <a:pt x="64" y="157"/>
                  <a:pt x="63" y="157"/>
                  <a:pt x="63" y="157"/>
                </a:cubicBezTo>
                <a:cubicBezTo>
                  <a:pt x="63" y="159"/>
                  <a:pt x="64" y="159"/>
                  <a:pt x="64" y="159"/>
                </a:cubicBezTo>
                <a:cubicBezTo>
                  <a:pt x="65" y="159"/>
                  <a:pt x="65" y="159"/>
                  <a:pt x="65" y="159"/>
                </a:cubicBezTo>
                <a:close/>
                <a:moveTo>
                  <a:pt x="107" y="68"/>
                </a:moveTo>
                <a:cubicBezTo>
                  <a:pt x="108" y="67"/>
                  <a:pt x="108" y="66"/>
                  <a:pt x="108" y="65"/>
                </a:cubicBezTo>
                <a:cubicBezTo>
                  <a:pt x="107" y="66"/>
                  <a:pt x="106" y="66"/>
                  <a:pt x="107" y="68"/>
                </a:cubicBezTo>
                <a:close/>
                <a:moveTo>
                  <a:pt x="123" y="10"/>
                </a:moveTo>
                <a:cubicBezTo>
                  <a:pt x="122" y="10"/>
                  <a:pt x="122" y="10"/>
                  <a:pt x="121" y="10"/>
                </a:cubicBezTo>
                <a:cubicBezTo>
                  <a:pt x="121" y="11"/>
                  <a:pt x="121" y="11"/>
                  <a:pt x="121" y="12"/>
                </a:cubicBezTo>
                <a:cubicBezTo>
                  <a:pt x="122" y="12"/>
                  <a:pt x="122" y="11"/>
                  <a:pt x="123" y="10"/>
                </a:cubicBezTo>
                <a:close/>
                <a:moveTo>
                  <a:pt x="143" y="134"/>
                </a:moveTo>
                <a:cubicBezTo>
                  <a:pt x="143" y="133"/>
                  <a:pt x="142" y="132"/>
                  <a:pt x="142" y="132"/>
                </a:cubicBezTo>
                <a:cubicBezTo>
                  <a:pt x="141" y="133"/>
                  <a:pt x="141" y="134"/>
                  <a:pt x="141" y="135"/>
                </a:cubicBezTo>
                <a:cubicBezTo>
                  <a:pt x="142" y="134"/>
                  <a:pt x="142" y="134"/>
                  <a:pt x="143" y="134"/>
                </a:cubicBezTo>
                <a:close/>
                <a:moveTo>
                  <a:pt x="175" y="68"/>
                </a:moveTo>
                <a:cubicBezTo>
                  <a:pt x="175" y="69"/>
                  <a:pt x="174" y="69"/>
                  <a:pt x="173" y="70"/>
                </a:cubicBezTo>
                <a:cubicBezTo>
                  <a:pt x="174" y="70"/>
                  <a:pt x="174" y="70"/>
                  <a:pt x="174" y="71"/>
                </a:cubicBezTo>
                <a:cubicBezTo>
                  <a:pt x="174" y="70"/>
                  <a:pt x="175" y="70"/>
                  <a:pt x="175" y="70"/>
                </a:cubicBezTo>
                <a:cubicBezTo>
                  <a:pt x="176" y="69"/>
                  <a:pt x="176" y="69"/>
                  <a:pt x="175" y="68"/>
                </a:cubicBezTo>
                <a:close/>
                <a:moveTo>
                  <a:pt x="51" y="177"/>
                </a:moveTo>
                <a:cubicBezTo>
                  <a:pt x="52" y="177"/>
                  <a:pt x="52" y="177"/>
                  <a:pt x="53" y="176"/>
                </a:cubicBezTo>
                <a:cubicBezTo>
                  <a:pt x="53" y="176"/>
                  <a:pt x="53" y="176"/>
                  <a:pt x="53" y="175"/>
                </a:cubicBezTo>
                <a:cubicBezTo>
                  <a:pt x="52" y="175"/>
                  <a:pt x="52" y="174"/>
                  <a:pt x="52" y="174"/>
                </a:cubicBezTo>
                <a:cubicBezTo>
                  <a:pt x="52" y="174"/>
                  <a:pt x="52" y="174"/>
                  <a:pt x="52" y="174"/>
                </a:cubicBezTo>
                <a:cubicBezTo>
                  <a:pt x="52" y="175"/>
                  <a:pt x="52" y="176"/>
                  <a:pt x="51" y="177"/>
                </a:cubicBezTo>
                <a:close/>
                <a:moveTo>
                  <a:pt x="114" y="23"/>
                </a:moveTo>
                <a:cubicBezTo>
                  <a:pt x="114" y="23"/>
                  <a:pt x="114" y="23"/>
                  <a:pt x="114" y="22"/>
                </a:cubicBezTo>
                <a:cubicBezTo>
                  <a:pt x="114" y="20"/>
                  <a:pt x="114" y="18"/>
                  <a:pt x="114" y="16"/>
                </a:cubicBezTo>
                <a:cubicBezTo>
                  <a:pt x="114" y="16"/>
                  <a:pt x="114" y="15"/>
                  <a:pt x="114" y="15"/>
                </a:cubicBezTo>
                <a:cubicBezTo>
                  <a:pt x="114" y="15"/>
                  <a:pt x="114" y="15"/>
                  <a:pt x="114" y="15"/>
                </a:cubicBezTo>
                <a:cubicBezTo>
                  <a:pt x="114" y="18"/>
                  <a:pt x="114" y="20"/>
                  <a:pt x="114" y="23"/>
                </a:cubicBezTo>
                <a:close/>
                <a:moveTo>
                  <a:pt x="19" y="40"/>
                </a:moveTo>
                <a:cubicBezTo>
                  <a:pt x="19" y="40"/>
                  <a:pt x="19" y="40"/>
                  <a:pt x="20" y="40"/>
                </a:cubicBezTo>
                <a:cubicBezTo>
                  <a:pt x="20" y="40"/>
                  <a:pt x="21" y="40"/>
                  <a:pt x="22" y="39"/>
                </a:cubicBezTo>
                <a:cubicBezTo>
                  <a:pt x="21" y="39"/>
                  <a:pt x="21" y="39"/>
                  <a:pt x="20" y="38"/>
                </a:cubicBezTo>
                <a:cubicBezTo>
                  <a:pt x="20" y="39"/>
                  <a:pt x="20" y="39"/>
                  <a:pt x="19" y="40"/>
                </a:cubicBezTo>
                <a:close/>
                <a:moveTo>
                  <a:pt x="24" y="87"/>
                </a:moveTo>
                <a:cubicBezTo>
                  <a:pt x="23" y="88"/>
                  <a:pt x="24" y="89"/>
                  <a:pt x="25" y="90"/>
                </a:cubicBezTo>
                <a:cubicBezTo>
                  <a:pt x="25" y="90"/>
                  <a:pt x="25" y="89"/>
                  <a:pt x="26" y="89"/>
                </a:cubicBezTo>
                <a:cubicBezTo>
                  <a:pt x="25" y="88"/>
                  <a:pt x="24" y="87"/>
                  <a:pt x="24" y="87"/>
                </a:cubicBezTo>
                <a:close/>
                <a:moveTo>
                  <a:pt x="87" y="133"/>
                </a:moveTo>
                <a:cubicBezTo>
                  <a:pt x="88" y="134"/>
                  <a:pt x="89" y="134"/>
                  <a:pt x="90" y="133"/>
                </a:cubicBezTo>
                <a:cubicBezTo>
                  <a:pt x="89" y="132"/>
                  <a:pt x="89" y="132"/>
                  <a:pt x="89" y="131"/>
                </a:cubicBezTo>
                <a:cubicBezTo>
                  <a:pt x="88" y="132"/>
                  <a:pt x="88" y="133"/>
                  <a:pt x="87" y="133"/>
                </a:cubicBezTo>
                <a:close/>
                <a:moveTo>
                  <a:pt x="70" y="163"/>
                </a:moveTo>
                <a:cubicBezTo>
                  <a:pt x="71" y="163"/>
                  <a:pt x="71" y="162"/>
                  <a:pt x="71" y="162"/>
                </a:cubicBezTo>
                <a:cubicBezTo>
                  <a:pt x="71" y="161"/>
                  <a:pt x="71" y="161"/>
                  <a:pt x="71" y="161"/>
                </a:cubicBezTo>
                <a:cubicBezTo>
                  <a:pt x="70" y="161"/>
                  <a:pt x="70" y="162"/>
                  <a:pt x="69" y="162"/>
                </a:cubicBezTo>
                <a:cubicBezTo>
                  <a:pt x="70" y="163"/>
                  <a:pt x="70" y="163"/>
                  <a:pt x="70" y="163"/>
                </a:cubicBezTo>
                <a:close/>
                <a:moveTo>
                  <a:pt x="84" y="132"/>
                </a:moveTo>
                <a:cubicBezTo>
                  <a:pt x="84" y="132"/>
                  <a:pt x="84" y="132"/>
                  <a:pt x="84" y="132"/>
                </a:cubicBezTo>
                <a:cubicBezTo>
                  <a:pt x="84" y="131"/>
                  <a:pt x="83" y="130"/>
                  <a:pt x="83" y="128"/>
                </a:cubicBezTo>
                <a:cubicBezTo>
                  <a:pt x="83" y="129"/>
                  <a:pt x="82" y="129"/>
                  <a:pt x="82" y="129"/>
                </a:cubicBezTo>
                <a:cubicBezTo>
                  <a:pt x="83" y="130"/>
                  <a:pt x="83" y="131"/>
                  <a:pt x="84" y="132"/>
                </a:cubicBezTo>
                <a:close/>
                <a:moveTo>
                  <a:pt x="69" y="133"/>
                </a:moveTo>
                <a:cubicBezTo>
                  <a:pt x="68" y="132"/>
                  <a:pt x="67" y="130"/>
                  <a:pt x="66" y="129"/>
                </a:cubicBezTo>
                <a:cubicBezTo>
                  <a:pt x="66" y="130"/>
                  <a:pt x="66" y="131"/>
                  <a:pt x="67" y="131"/>
                </a:cubicBezTo>
                <a:cubicBezTo>
                  <a:pt x="67" y="132"/>
                  <a:pt x="68" y="133"/>
                  <a:pt x="69" y="133"/>
                </a:cubicBezTo>
                <a:close/>
                <a:moveTo>
                  <a:pt x="108" y="86"/>
                </a:moveTo>
                <a:cubicBezTo>
                  <a:pt x="108" y="86"/>
                  <a:pt x="108" y="86"/>
                  <a:pt x="108" y="86"/>
                </a:cubicBezTo>
                <a:cubicBezTo>
                  <a:pt x="108" y="87"/>
                  <a:pt x="107" y="87"/>
                  <a:pt x="107" y="87"/>
                </a:cubicBezTo>
                <a:cubicBezTo>
                  <a:pt x="107" y="89"/>
                  <a:pt x="108" y="90"/>
                  <a:pt x="108" y="91"/>
                </a:cubicBezTo>
                <a:cubicBezTo>
                  <a:pt x="108" y="91"/>
                  <a:pt x="108" y="91"/>
                  <a:pt x="108" y="92"/>
                </a:cubicBezTo>
                <a:cubicBezTo>
                  <a:pt x="108" y="91"/>
                  <a:pt x="108" y="87"/>
                  <a:pt x="108" y="86"/>
                </a:cubicBezTo>
                <a:close/>
                <a:moveTo>
                  <a:pt x="157" y="39"/>
                </a:moveTo>
                <a:cubicBezTo>
                  <a:pt x="156" y="40"/>
                  <a:pt x="156" y="39"/>
                  <a:pt x="155" y="39"/>
                </a:cubicBezTo>
                <a:cubicBezTo>
                  <a:pt x="155" y="40"/>
                  <a:pt x="156" y="41"/>
                  <a:pt x="156" y="41"/>
                </a:cubicBezTo>
                <a:cubicBezTo>
                  <a:pt x="157" y="41"/>
                  <a:pt x="157" y="40"/>
                  <a:pt x="157" y="39"/>
                </a:cubicBezTo>
                <a:close/>
                <a:moveTo>
                  <a:pt x="172" y="84"/>
                </a:moveTo>
                <a:cubicBezTo>
                  <a:pt x="172" y="84"/>
                  <a:pt x="173" y="84"/>
                  <a:pt x="173" y="83"/>
                </a:cubicBezTo>
                <a:cubicBezTo>
                  <a:pt x="173" y="83"/>
                  <a:pt x="173" y="82"/>
                  <a:pt x="173" y="82"/>
                </a:cubicBezTo>
                <a:cubicBezTo>
                  <a:pt x="172" y="82"/>
                  <a:pt x="171" y="83"/>
                  <a:pt x="172" y="84"/>
                </a:cubicBezTo>
                <a:close/>
                <a:moveTo>
                  <a:pt x="20" y="42"/>
                </a:moveTo>
                <a:cubicBezTo>
                  <a:pt x="20" y="42"/>
                  <a:pt x="19" y="42"/>
                  <a:pt x="19" y="42"/>
                </a:cubicBezTo>
                <a:cubicBezTo>
                  <a:pt x="19" y="43"/>
                  <a:pt x="18" y="44"/>
                  <a:pt x="18" y="44"/>
                </a:cubicBezTo>
                <a:cubicBezTo>
                  <a:pt x="19" y="44"/>
                  <a:pt x="19" y="44"/>
                  <a:pt x="20" y="42"/>
                </a:cubicBezTo>
                <a:close/>
                <a:moveTo>
                  <a:pt x="54" y="91"/>
                </a:moveTo>
                <a:cubicBezTo>
                  <a:pt x="55" y="89"/>
                  <a:pt x="56" y="88"/>
                  <a:pt x="56" y="87"/>
                </a:cubicBezTo>
                <a:cubicBezTo>
                  <a:pt x="55" y="88"/>
                  <a:pt x="55" y="88"/>
                  <a:pt x="54" y="88"/>
                </a:cubicBezTo>
                <a:cubicBezTo>
                  <a:pt x="54" y="88"/>
                  <a:pt x="54" y="89"/>
                  <a:pt x="54" y="89"/>
                </a:cubicBezTo>
                <a:cubicBezTo>
                  <a:pt x="54" y="89"/>
                  <a:pt x="54" y="90"/>
                  <a:pt x="54" y="91"/>
                </a:cubicBezTo>
                <a:close/>
                <a:moveTo>
                  <a:pt x="143" y="29"/>
                </a:moveTo>
                <a:cubicBezTo>
                  <a:pt x="143" y="29"/>
                  <a:pt x="143" y="29"/>
                  <a:pt x="143" y="29"/>
                </a:cubicBezTo>
                <a:cubicBezTo>
                  <a:pt x="144" y="28"/>
                  <a:pt x="145" y="28"/>
                  <a:pt x="146" y="27"/>
                </a:cubicBezTo>
                <a:cubicBezTo>
                  <a:pt x="146" y="27"/>
                  <a:pt x="145" y="27"/>
                  <a:pt x="145" y="27"/>
                </a:cubicBezTo>
                <a:cubicBezTo>
                  <a:pt x="144" y="27"/>
                  <a:pt x="143" y="28"/>
                  <a:pt x="143" y="29"/>
                </a:cubicBezTo>
                <a:close/>
                <a:moveTo>
                  <a:pt x="58" y="110"/>
                </a:moveTo>
                <a:cubicBezTo>
                  <a:pt x="58" y="110"/>
                  <a:pt x="58" y="111"/>
                  <a:pt x="58" y="112"/>
                </a:cubicBezTo>
                <a:cubicBezTo>
                  <a:pt x="58" y="112"/>
                  <a:pt x="58" y="113"/>
                  <a:pt x="58" y="114"/>
                </a:cubicBezTo>
                <a:cubicBezTo>
                  <a:pt x="58" y="115"/>
                  <a:pt x="58" y="115"/>
                  <a:pt x="58" y="116"/>
                </a:cubicBezTo>
                <a:cubicBezTo>
                  <a:pt x="58" y="114"/>
                  <a:pt x="59" y="112"/>
                  <a:pt x="58" y="110"/>
                </a:cubicBezTo>
                <a:close/>
                <a:moveTo>
                  <a:pt x="68" y="158"/>
                </a:moveTo>
                <a:cubicBezTo>
                  <a:pt x="68" y="158"/>
                  <a:pt x="68" y="159"/>
                  <a:pt x="67" y="159"/>
                </a:cubicBezTo>
                <a:cubicBezTo>
                  <a:pt x="68" y="160"/>
                  <a:pt x="68" y="160"/>
                  <a:pt x="68" y="161"/>
                </a:cubicBezTo>
                <a:cubicBezTo>
                  <a:pt x="69" y="160"/>
                  <a:pt x="69" y="160"/>
                  <a:pt x="70" y="160"/>
                </a:cubicBezTo>
                <a:cubicBezTo>
                  <a:pt x="69" y="159"/>
                  <a:pt x="69" y="159"/>
                  <a:pt x="68" y="158"/>
                </a:cubicBezTo>
                <a:close/>
                <a:moveTo>
                  <a:pt x="29" y="164"/>
                </a:moveTo>
                <a:cubicBezTo>
                  <a:pt x="31" y="163"/>
                  <a:pt x="31" y="163"/>
                  <a:pt x="31" y="162"/>
                </a:cubicBezTo>
                <a:cubicBezTo>
                  <a:pt x="30" y="162"/>
                  <a:pt x="29" y="162"/>
                  <a:pt x="29" y="164"/>
                </a:cubicBezTo>
                <a:close/>
                <a:moveTo>
                  <a:pt x="174" y="134"/>
                </a:moveTo>
                <a:cubicBezTo>
                  <a:pt x="174" y="134"/>
                  <a:pt x="173" y="135"/>
                  <a:pt x="172" y="136"/>
                </a:cubicBezTo>
                <a:cubicBezTo>
                  <a:pt x="172" y="136"/>
                  <a:pt x="171" y="136"/>
                  <a:pt x="172" y="137"/>
                </a:cubicBezTo>
                <a:cubicBezTo>
                  <a:pt x="173" y="136"/>
                  <a:pt x="174" y="135"/>
                  <a:pt x="174" y="134"/>
                </a:cubicBezTo>
                <a:cubicBezTo>
                  <a:pt x="174" y="134"/>
                  <a:pt x="174" y="134"/>
                  <a:pt x="174" y="134"/>
                </a:cubicBezTo>
                <a:close/>
                <a:moveTo>
                  <a:pt x="16" y="82"/>
                </a:moveTo>
                <a:cubicBezTo>
                  <a:pt x="16" y="83"/>
                  <a:pt x="15" y="84"/>
                  <a:pt x="15" y="84"/>
                </a:cubicBezTo>
                <a:cubicBezTo>
                  <a:pt x="15" y="84"/>
                  <a:pt x="15" y="85"/>
                  <a:pt x="15" y="85"/>
                </a:cubicBezTo>
                <a:cubicBezTo>
                  <a:pt x="14" y="85"/>
                  <a:pt x="14" y="85"/>
                  <a:pt x="14" y="85"/>
                </a:cubicBezTo>
                <a:cubicBezTo>
                  <a:pt x="15" y="85"/>
                  <a:pt x="16" y="84"/>
                  <a:pt x="16" y="84"/>
                </a:cubicBezTo>
                <a:cubicBezTo>
                  <a:pt x="17" y="84"/>
                  <a:pt x="17" y="83"/>
                  <a:pt x="16" y="82"/>
                </a:cubicBezTo>
                <a:close/>
                <a:moveTo>
                  <a:pt x="175" y="41"/>
                </a:moveTo>
                <a:cubicBezTo>
                  <a:pt x="174" y="42"/>
                  <a:pt x="174" y="43"/>
                  <a:pt x="174" y="44"/>
                </a:cubicBezTo>
                <a:cubicBezTo>
                  <a:pt x="175" y="43"/>
                  <a:pt x="176" y="42"/>
                  <a:pt x="175" y="41"/>
                </a:cubicBezTo>
                <a:close/>
                <a:moveTo>
                  <a:pt x="85" y="15"/>
                </a:moveTo>
                <a:cubicBezTo>
                  <a:pt x="85" y="15"/>
                  <a:pt x="84" y="15"/>
                  <a:pt x="84" y="15"/>
                </a:cubicBezTo>
                <a:cubicBezTo>
                  <a:pt x="84" y="15"/>
                  <a:pt x="84" y="15"/>
                  <a:pt x="83" y="15"/>
                </a:cubicBezTo>
                <a:cubicBezTo>
                  <a:pt x="83" y="17"/>
                  <a:pt x="84" y="17"/>
                  <a:pt x="85" y="16"/>
                </a:cubicBezTo>
                <a:cubicBezTo>
                  <a:pt x="85" y="16"/>
                  <a:pt x="85" y="15"/>
                  <a:pt x="85" y="15"/>
                </a:cubicBezTo>
                <a:close/>
                <a:moveTo>
                  <a:pt x="67" y="150"/>
                </a:moveTo>
                <a:cubicBezTo>
                  <a:pt x="67" y="150"/>
                  <a:pt x="67" y="150"/>
                  <a:pt x="67" y="151"/>
                </a:cubicBezTo>
                <a:cubicBezTo>
                  <a:pt x="67" y="151"/>
                  <a:pt x="67" y="151"/>
                  <a:pt x="67" y="152"/>
                </a:cubicBezTo>
                <a:cubicBezTo>
                  <a:pt x="68" y="152"/>
                  <a:pt x="68" y="151"/>
                  <a:pt x="69" y="151"/>
                </a:cubicBezTo>
                <a:cubicBezTo>
                  <a:pt x="68" y="151"/>
                  <a:pt x="68" y="150"/>
                  <a:pt x="67" y="150"/>
                </a:cubicBezTo>
                <a:close/>
                <a:moveTo>
                  <a:pt x="29" y="116"/>
                </a:moveTo>
                <a:cubicBezTo>
                  <a:pt x="29" y="116"/>
                  <a:pt x="29" y="116"/>
                  <a:pt x="29" y="116"/>
                </a:cubicBezTo>
                <a:cubicBezTo>
                  <a:pt x="30" y="115"/>
                  <a:pt x="30" y="114"/>
                  <a:pt x="30" y="113"/>
                </a:cubicBezTo>
                <a:cubicBezTo>
                  <a:pt x="29" y="114"/>
                  <a:pt x="29" y="114"/>
                  <a:pt x="28" y="115"/>
                </a:cubicBezTo>
                <a:cubicBezTo>
                  <a:pt x="29" y="115"/>
                  <a:pt x="29" y="116"/>
                  <a:pt x="29" y="116"/>
                </a:cubicBezTo>
                <a:close/>
                <a:moveTo>
                  <a:pt x="127" y="14"/>
                </a:moveTo>
                <a:cubicBezTo>
                  <a:pt x="127" y="14"/>
                  <a:pt x="126" y="14"/>
                  <a:pt x="126" y="14"/>
                </a:cubicBezTo>
                <a:cubicBezTo>
                  <a:pt x="126" y="15"/>
                  <a:pt x="126" y="16"/>
                  <a:pt x="125" y="17"/>
                </a:cubicBezTo>
                <a:cubicBezTo>
                  <a:pt x="126" y="17"/>
                  <a:pt x="126" y="17"/>
                  <a:pt x="127" y="17"/>
                </a:cubicBezTo>
                <a:cubicBezTo>
                  <a:pt x="127" y="16"/>
                  <a:pt x="127" y="15"/>
                  <a:pt x="127" y="14"/>
                </a:cubicBezTo>
                <a:close/>
                <a:moveTo>
                  <a:pt x="18" y="142"/>
                </a:moveTo>
                <a:cubicBezTo>
                  <a:pt x="18" y="142"/>
                  <a:pt x="18" y="142"/>
                  <a:pt x="18" y="142"/>
                </a:cubicBezTo>
                <a:cubicBezTo>
                  <a:pt x="17" y="142"/>
                  <a:pt x="17" y="143"/>
                  <a:pt x="17" y="143"/>
                </a:cubicBezTo>
                <a:cubicBezTo>
                  <a:pt x="17" y="144"/>
                  <a:pt x="17" y="144"/>
                  <a:pt x="18" y="145"/>
                </a:cubicBezTo>
                <a:cubicBezTo>
                  <a:pt x="18" y="144"/>
                  <a:pt x="18" y="143"/>
                  <a:pt x="18" y="142"/>
                </a:cubicBezTo>
                <a:close/>
                <a:moveTo>
                  <a:pt x="87" y="143"/>
                </a:moveTo>
                <a:cubicBezTo>
                  <a:pt x="87" y="143"/>
                  <a:pt x="87" y="143"/>
                  <a:pt x="87" y="143"/>
                </a:cubicBezTo>
                <a:cubicBezTo>
                  <a:pt x="86" y="144"/>
                  <a:pt x="86" y="145"/>
                  <a:pt x="86" y="146"/>
                </a:cubicBezTo>
                <a:cubicBezTo>
                  <a:pt x="86" y="146"/>
                  <a:pt x="86" y="146"/>
                  <a:pt x="86" y="146"/>
                </a:cubicBezTo>
                <a:cubicBezTo>
                  <a:pt x="87" y="146"/>
                  <a:pt x="87" y="145"/>
                  <a:pt x="88" y="145"/>
                </a:cubicBezTo>
                <a:cubicBezTo>
                  <a:pt x="87" y="144"/>
                  <a:pt x="87" y="144"/>
                  <a:pt x="87" y="143"/>
                </a:cubicBezTo>
                <a:close/>
                <a:moveTo>
                  <a:pt x="6" y="145"/>
                </a:moveTo>
                <a:cubicBezTo>
                  <a:pt x="6" y="146"/>
                  <a:pt x="6" y="147"/>
                  <a:pt x="6" y="148"/>
                </a:cubicBezTo>
                <a:cubicBezTo>
                  <a:pt x="7" y="148"/>
                  <a:pt x="7" y="148"/>
                  <a:pt x="7" y="148"/>
                </a:cubicBezTo>
                <a:cubicBezTo>
                  <a:pt x="7" y="146"/>
                  <a:pt x="7" y="146"/>
                  <a:pt x="6" y="145"/>
                </a:cubicBezTo>
                <a:close/>
                <a:moveTo>
                  <a:pt x="133" y="162"/>
                </a:moveTo>
                <a:cubicBezTo>
                  <a:pt x="133" y="161"/>
                  <a:pt x="132" y="161"/>
                  <a:pt x="132" y="161"/>
                </a:cubicBezTo>
                <a:cubicBezTo>
                  <a:pt x="132" y="161"/>
                  <a:pt x="131" y="162"/>
                  <a:pt x="131" y="162"/>
                </a:cubicBezTo>
                <a:cubicBezTo>
                  <a:pt x="131" y="162"/>
                  <a:pt x="131" y="163"/>
                  <a:pt x="132" y="163"/>
                </a:cubicBezTo>
                <a:cubicBezTo>
                  <a:pt x="132" y="162"/>
                  <a:pt x="133" y="162"/>
                  <a:pt x="133" y="162"/>
                </a:cubicBezTo>
                <a:close/>
                <a:moveTo>
                  <a:pt x="178" y="152"/>
                </a:moveTo>
                <a:cubicBezTo>
                  <a:pt x="179" y="154"/>
                  <a:pt x="179" y="155"/>
                  <a:pt x="179" y="157"/>
                </a:cubicBezTo>
                <a:cubicBezTo>
                  <a:pt x="180" y="156"/>
                  <a:pt x="180" y="153"/>
                  <a:pt x="178" y="152"/>
                </a:cubicBezTo>
                <a:close/>
                <a:moveTo>
                  <a:pt x="32" y="106"/>
                </a:moveTo>
                <a:cubicBezTo>
                  <a:pt x="32" y="106"/>
                  <a:pt x="32" y="106"/>
                  <a:pt x="32" y="106"/>
                </a:cubicBezTo>
                <a:cubicBezTo>
                  <a:pt x="32" y="107"/>
                  <a:pt x="32" y="108"/>
                  <a:pt x="32" y="109"/>
                </a:cubicBezTo>
                <a:cubicBezTo>
                  <a:pt x="32" y="111"/>
                  <a:pt x="32" y="112"/>
                  <a:pt x="32" y="113"/>
                </a:cubicBezTo>
                <a:cubicBezTo>
                  <a:pt x="32" y="113"/>
                  <a:pt x="32" y="114"/>
                  <a:pt x="32" y="114"/>
                </a:cubicBezTo>
                <a:cubicBezTo>
                  <a:pt x="32" y="111"/>
                  <a:pt x="32" y="109"/>
                  <a:pt x="32" y="106"/>
                </a:cubicBezTo>
                <a:close/>
                <a:moveTo>
                  <a:pt x="39" y="57"/>
                </a:moveTo>
                <a:cubicBezTo>
                  <a:pt x="39" y="57"/>
                  <a:pt x="40" y="56"/>
                  <a:pt x="40" y="56"/>
                </a:cubicBezTo>
                <a:cubicBezTo>
                  <a:pt x="40" y="55"/>
                  <a:pt x="39" y="55"/>
                  <a:pt x="38" y="55"/>
                </a:cubicBezTo>
                <a:cubicBezTo>
                  <a:pt x="38" y="55"/>
                  <a:pt x="39" y="56"/>
                  <a:pt x="39" y="57"/>
                </a:cubicBezTo>
                <a:close/>
                <a:moveTo>
                  <a:pt x="70" y="15"/>
                </a:moveTo>
                <a:cubicBezTo>
                  <a:pt x="70" y="14"/>
                  <a:pt x="71" y="14"/>
                  <a:pt x="71" y="13"/>
                </a:cubicBezTo>
                <a:cubicBezTo>
                  <a:pt x="70" y="13"/>
                  <a:pt x="69" y="13"/>
                  <a:pt x="68" y="14"/>
                </a:cubicBezTo>
                <a:cubicBezTo>
                  <a:pt x="69" y="14"/>
                  <a:pt x="69" y="15"/>
                  <a:pt x="70" y="15"/>
                </a:cubicBezTo>
                <a:close/>
                <a:moveTo>
                  <a:pt x="175" y="104"/>
                </a:moveTo>
                <a:cubicBezTo>
                  <a:pt x="173" y="104"/>
                  <a:pt x="173" y="105"/>
                  <a:pt x="173" y="106"/>
                </a:cubicBezTo>
                <a:cubicBezTo>
                  <a:pt x="173" y="106"/>
                  <a:pt x="174" y="106"/>
                  <a:pt x="174" y="105"/>
                </a:cubicBezTo>
                <a:cubicBezTo>
                  <a:pt x="175" y="105"/>
                  <a:pt x="175" y="105"/>
                  <a:pt x="175" y="104"/>
                </a:cubicBezTo>
                <a:close/>
                <a:moveTo>
                  <a:pt x="21" y="108"/>
                </a:moveTo>
                <a:cubicBezTo>
                  <a:pt x="22" y="108"/>
                  <a:pt x="22" y="107"/>
                  <a:pt x="23" y="107"/>
                </a:cubicBezTo>
                <a:cubicBezTo>
                  <a:pt x="22" y="106"/>
                  <a:pt x="22" y="106"/>
                  <a:pt x="21" y="105"/>
                </a:cubicBezTo>
                <a:cubicBezTo>
                  <a:pt x="21" y="106"/>
                  <a:pt x="21" y="107"/>
                  <a:pt x="21" y="108"/>
                </a:cubicBezTo>
                <a:close/>
                <a:moveTo>
                  <a:pt x="29" y="49"/>
                </a:moveTo>
                <a:cubicBezTo>
                  <a:pt x="29" y="49"/>
                  <a:pt x="28" y="49"/>
                  <a:pt x="28" y="49"/>
                </a:cubicBezTo>
                <a:cubicBezTo>
                  <a:pt x="29" y="50"/>
                  <a:pt x="30" y="51"/>
                  <a:pt x="30" y="53"/>
                </a:cubicBezTo>
                <a:cubicBezTo>
                  <a:pt x="30" y="53"/>
                  <a:pt x="30" y="53"/>
                  <a:pt x="30" y="52"/>
                </a:cubicBezTo>
                <a:cubicBezTo>
                  <a:pt x="30" y="51"/>
                  <a:pt x="30" y="50"/>
                  <a:pt x="30" y="49"/>
                </a:cubicBezTo>
                <a:cubicBezTo>
                  <a:pt x="29" y="49"/>
                  <a:pt x="29" y="49"/>
                  <a:pt x="29" y="49"/>
                </a:cubicBezTo>
                <a:close/>
                <a:moveTo>
                  <a:pt x="176" y="72"/>
                </a:moveTo>
                <a:cubicBezTo>
                  <a:pt x="175" y="72"/>
                  <a:pt x="175" y="73"/>
                  <a:pt x="175" y="73"/>
                </a:cubicBezTo>
                <a:cubicBezTo>
                  <a:pt x="175" y="73"/>
                  <a:pt x="175" y="73"/>
                  <a:pt x="175" y="74"/>
                </a:cubicBezTo>
                <a:cubicBezTo>
                  <a:pt x="175" y="74"/>
                  <a:pt x="175" y="74"/>
                  <a:pt x="175" y="75"/>
                </a:cubicBezTo>
                <a:cubicBezTo>
                  <a:pt x="176" y="74"/>
                  <a:pt x="176" y="73"/>
                  <a:pt x="176" y="72"/>
                </a:cubicBezTo>
                <a:close/>
                <a:moveTo>
                  <a:pt x="102" y="66"/>
                </a:moveTo>
                <a:cubicBezTo>
                  <a:pt x="102" y="66"/>
                  <a:pt x="102" y="66"/>
                  <a:pt x="102" y="66"/>
                </a:cubicBezTo>
                <a:cubicBezTo>
                  <a:pt x="103" y="66"/>
                  <a:pt x="104" y="65"/>
                  <a:pt x="104" y="65"/>
                </a:cubicBezTo>
                <a:cubicBezTo>
                  <a:pt x="105" y="64"/>
                  <a:pt x="105" y="64"/>
                  <a:pt x="104" y="63"/>
                </a:cubicBezTo>
                <a:cubicBezTo>
                  <a:pt x="104" y="64"/>
                  <a:pt x="103" y="65"/>
                  <a:pt x="102" y="66"/>
                </a:cubicBezTo>
                <a:close/>
                <a:moveTo>
                  <a:pt x="81" y="173"/>
                </a:moveTo>
                <a:cubicBezTo>
                  <a:pt x="81" y="173"/>
                  <a:pt x="81" y="173"/>
                  <a:pt x="81" y="173"/>
                </a:cubicBezTo>
                <a:cubicBezTo>
                  <a:pt x="80" y="172"/>
                  <a:pt x="80" y="172"/>
                  <a:pt x="80" y="171"/>
                </a:cubicBezTo>
                <a:cubicBezTo>
                  <a:pt x="79" y="171"/>
                  <a:pt x="79" y="171"/>
                  <a:pt x="79" y="172"/>
                </a:cubicBezTo>
                <a:cubicBezTo>
                  <a:pt x="79" y="172"/>
                  <a:pt x="79" y="172"/>
                  <a:pt x="79" y="173"/>
                </a:cubicBezTo>
                <a:cubicBezTo>
                  <a:pt x="80" y="173"/>
                  <a:pt x="80" y="173"/>
                  <a:pt x="81" y="173"/>
                </a:cubicBezTo>
                <a:close/>
                <a:moveTo>
                  <a:pt x="75" y="31"/>
                </a:moveTo>
                <a:cubicBezTo>
                  <a:pt x="75" y="30"/>
                  <a:pt x="75" y="30"/>
                  <a:pt x="74" y="30"/>
                </a:cubicBezTo>
                <a:cubicBezTo>
                  <a:pt x="74" y="30"/>
                  <a:pt x="73" y="31"/>
                  <a:pt x="74" y="32"/>
                </a:cubicBezTo>
                <a:cubicBezTo>
                  <a:pt x="74" y="32"/>
                  <a:pt x="75" y="31"/>
                  <a:pt x="75" y="31"/>
                </a:cubicBezTo>
                <a:close/>
                <a:moveTo>
                  <a:pt x="116" y="11"/>
                </a:moveTo>
                <a:cubicBezTo>
                  <a:pt x="117" y="11"/>
                  <a:pt x="118" y="12"/>
                  <a:pt x="118" y="12"/>
                </a:cubicBezTo>
                <a:cubicBezTo>
                  <a:pt x="118" y="11"/>
                  <a:pt x="119" y="11"/>
                  <a:pt x="119" y="10"/>
                </a:cubicBezTo>
                <a:cubicBezTo>
                  <a:pt x="118" y="10"/>
                  <a:pt x="117" y="10"/>
                  <a:pt x="116" y="11"/>
                </a:cubicBezTo>
                <a:close/>
                <a:moveTo>
                  <a:pt x="104" y="131"/>
                </a:moveTo>
                <a:cubicBezTo>
                  <a:pt x="104" y="131"/>
                  <a:pt x="104" y="131"/>
                  <a:pt x="105" y="131"/>
                </a:cubicBezTo>
                <a:cubicBezTo>
                  <a:pt x="104" y="129"/>
                  <a:pt x="104" y="128"/>
                  <a:pt x="104" y="127"/>
                </a:cubicBezTo>
                <a:cubicBezTo>
                  <a:pt x="103" y="127"/>
                  <a:pt x="103" y="128"/>
                  <a:pt x="103" y="128"/>
                </a:cubicBezTo>
                <a:cubicBezTo>
                  <a:pt x="103" y="129"/>
                  <a:pt x="104" y="130"/>
                  <a:pt x="104" y="131"/>
                </a:cubicBezTo>
                <a:close/>
                <a:moveTo>
                  <a:pt x="23" y="160"/>
                </a:moveTo>
                <a:cubicBezTo>
                  <a:pt x="23" y="160"/>
                  <a:pt x="23" y="160"/>
                  <a:pt x="23" y="160"/>
                </a:cubicBezTo>
                <a:cubicBezTo>
                  <a:pt x="24" y="159"/>
                  <a:pt x="25" y="159"/>
                  <a:pt x="25" y="158"/>
                </a:cubicBezTo>
                <a:cubicBezTo>
                  <a:pt x="25" y="158"/>
                  <a:pt x="25" y="158"/>
                  <a:pt x="24" y="157"/>
                </a:cubicBezTo>
                <a:cubicBezTo>
                  <a:pt x="24" y="158"/>
                  <a:pt x="23" y="159"/>
                  <a:pt x="23" y="160"/>
                </a:cubicBezTo>
                <a:close/>
                <a:moveTo>
                  <a:pt x="5" y="161"/>
                </a:moveTo>
                <a:cubicBezTo>
                  <a:pt x="5" y="159"/>
                  <a:pt x="5" y="158"/>
                  <a:pt x="4" y="157"/>
                </a:cubicBezTo>
                <a:cubicBezTo>
                  <a:pt x="4" y="157"/>
                  <a:pt x="4" y="157"/>
                  <a:pt x="4" y="157"/>
                </a:cubicBezTo>
                <a:cubicBezTo>
                  <a:pt x="4" y="158"/>
                  <a:pt x="4" y="160"/>
                  <a:pt x="4" y="161"/>
                </a:cubicBezTo>
                <a:cubicBezTo>
                  <a:pt x="5" y="161"/>
                  <a:pt x="5" y="161"/>
                  <a:pt x="5" y="161"/>
                </a:cubicBezTo>
                <a:close/>
                <a:moveTo>
                  <a:pt x="129" y="135"/>
                </a:moveTo>
                <a:cubicBezTo>
                  <a:pt x="129" y="135"/>
                  <a:pt x="129" y="135"/>
                  <a:pt x="129" y="135"/>
                </a:cubicBezTo>
                <a:cubicBezTo>
                  <a:pt x="129" y="135"/>
                  <a:pt x="130" y="134"/>
                  <a:pt x="130" y="134"/>
                </a:cubicBezTo>
                <a:cubicBezTo>
                  <a:pt x="130" y="133"/>
                  <a:pt x="130" y="133"/>
                  <a:pt x="129" y="133"/>
                </a:cubicBezTo>
                <a:cubicBezTo>
                  <a:pt x="129" y="133"/>
                  <a:pt x="128" y="132"/>
                  <a:pt x="128" y="131"/>
                </a:cubicBezTo>
                <a:cubicBezTo>
                  <a:pt x="128" y="132"/>
                  <a:pt x="128" y="132"/>
                  <a:pt x="128" y="132"/>
                </a:cubicBezTo>
                <a:cubicBezTo>
                  <a:pt x="128" y="133"/>
                  <a:pt x="129" y="134"/>
                  <a:pt x="129" y="135"/>
                </a:cubicBezTo>
                <a:close/>
                <a:moveTo>
                  <a:pt x="86" y="32"/>
                </a:moveTo>
                <a:cubicBezTo>
                  <a:pt x="86" y="33"/>
                  <a:pt x="85" y="34"/>
                  <a:pt x="85" y="34"/>
                </a:cubicBezTo>
                <a:cubicBezTo>
                  <a:pt x="86" y="35"/>
                  <a:pt x="86" y="35"/>
                  <a:pt x="87" y="35"/>
                </a:cubicBezTo>
                <a:cubicBezTo>
                  <a:pt x="87" y="34"/>
                  <a:pt x="86" y="33"/>
                  <a:pt x="86" y="32"/>
                </a:cubicBezTo>
                <a:close/>
                <a:moveTo>
                  <a:pt x="68" y="24"/>
                </a:moveTo>
                <a:cubicBezTo>
                  <a:pt x="68" y="24"/>
                  <a:pt x="68" y="24"/>
                  <a:pt x="68" y="24"/>
                </a:cubicBezTo>
                <a:cubicBezTo>
                  <a:pt x="69" y="23"/>
                  <a:pt x="69" y="22"/>
                  <a:pt x="70" y="20"/>
                </a:cubicBezTo>
                <a:cubicBezTo>
                  <a:pt x="70" y="20"/>
                  <a:pt x="70" y="20"/>
                  <a:pt x="70" y="20"/>
                </a:cubicBezTo>
                <a:cubicBezTo>
                  <a:pt x="69" y="21"/>
                  <a:pt x="68" y="23"/>
                  <a:pt x="68" y="24"/>
                </a:cubicBezTo>
                <a:cubicBezTo>
                  <a:pt x="68" y="24"/>
                  <a:pt x="68" y="24"/>
                  <a:pt x="68" y="24"/>
                </a:cubicBezTo>
                <a:close/>
                <a:moveTo>
                  <a:pt x="24" y="36"/>
                </a:moveTo>
                <a:cubicBezTo>
                  <a:pt x="24" y="36"/>
                  <a:pt x="24" y="35"/>
                  <a:pt x="24" y="35"/>
                </a:cubicBezTo>
                <a:cubicBezTo>
                  <a:pt x="23" y="36"/>
                  <a:pt x="22" y="36"/>
                  <a:pt x="21" y="37"/>
                </a:cubicBezTo>
                <a:cubicBezTo>
                  <a:pt x="21" y="37"/>
                  <a:pt x="21" y="37"/>
                  <a:pt x="21" y="37"/>
                </a:cubicBezTo>
                <a:cubicBezTo>
                  <a:pt x="22" y="37"/>
                  <a:pt x="22" y="37"/>
                  <a:pt x="23" y="37"/>
                </a:cubicBezTo>
                <a:cubicBezTo>
                  <a:pt x="23" y="37"/>
                  <a:pt x="24" y="36"/>
                  <a:pt x="24" y="36"/>
                </a:cubicBezTo>
                <a:close/>
                <a:moveTo>
                  <a:pt x="32" y="27"/>
                </a:moveTo>
                <a:cubicBezTo>
                  <a:pt x="32" y="27"/>
                  <a:pt x="33" y="26"/>
                  <a:pt x="33" y="25"/>
                </a:cubicBezTo>
                <a:cubicBezTo>
                  <a:pt x="33" y="25"/>
                  <a:pt x="33" y="25"/>
                  <a:pt x="33" y="24"/>
                </a:cubicBezTo>
                <a:cubicBezTo>
                  <a:pt x="32" y="25"/>
                  <a:pt x="32" y="26"/>
                  <a:pt x="32" y="27"/>
                </a:cubicBezTo>
                <a:close/>
                <a:moveTo>
                  <a:pt x="59" y="123"/>
                </a:moveTo>
                <a:cubicBezTo>
                  <a:pt x="59" y="122"/>
                  <a:pt x="58" y="121"/>
                  <a:pt x="58" y="121"/>
                </a:cubicBezTo>
                <a:cubicBezTo>
                  <a:pt x="57" y="122"/>
                  <a:pt x="57" y="122"/>
                  <a:pt x="58" y="123"/>
                </a:cubicBezTo>
                <a:cubicBezTo>
                  <a:pt x="58" y="123"/>
                  <a:pt x="59" y="123"/>
                  <a:pt x="59" y="123"/>
                </a:cubicBezTo>
                <a:close/>
                <a:moveTo>
                  <a:pt x="158" y="20"/>
                </a:moveTo>
                <a:cubicBezTo>
                  <a:pt x="158" y="20"/>
                  <a:pt x="157" y="19"/>
                  <a:pt x="157" y="18"/>
                </a:cubicBezTo>
                <a:cubicBezTo>
                  <a:pt x="157" y="18"/>
                  <a:pt x="157" y="18"/>
                  <a:pt x="157" y="18"/>
                </a:cubicBezTo>
                <a:cubicBezTo>
                  <a:pt x="157" y="19"/>
                  <a:pt x="157" y="20"/>
                  <a:pt x="157" y="20"/>
                </a:cubicBezTo>
                <a:cubicBezTo>
                  <a:pt x="157" y="20"/>
                  <a:pt x="158" y="20"/>
                  <a:pt x="158" y="20"/>
                </a:cubicBezTo>
                <a:close/>
                <a:moveTo>
                  <a:pt x="30" y="94"/>
                </a:moveTo>
                <a:cubicBezTo>
                  <a:pt x="30" y="94"/>
                  <a:pt x="30" y="93"/>
                  <a:pt x="30" y="93"/>
                </a:cubicBezTo>
                <a:cubicBezTo>
                  <a:pt x="30" y="92"/>
                  <a:pt x="30" y="91"/>
                  <a:pt x="30" y="90"/>
                </a:cubicBezTo>
                <a:cubicBezTo>
                  <a:pt x="30" y="90"/>
                  <a:pt x="30" y="89"/>
                  <a:pt x="30" y="89"/>
                </a:cubicBezTo>
                <a:cubicBezTo>
                  <a:pt x="30" y="89"/>
                  <a:pt x="30" y="89"/>
                  <a:pt x="30" y="89"/>
                </a:cubicBezTo>
                <a:cubicBezTo>
                  <a:pt x="30" y="91"/>
                  <a:pt x="30" y="92"/>
                  <a:pt x="30" y="94"/>
                </a:cubicBezTo>
                <a:close/>
                <a:moveTo>
                  <a:pt x="103" y="158"/>
                </a:moveTo>
                <a:cubicBezTo>
                  <a:pt x="104" y="158"/>
                  <a:pt x="104" y="158"/>
                  <a:pt x="105" y="158"/>
                </a:cubicBezTo>
                <a:cubicBezTo>
                  <a:pt x="105" y="158"/>
                  <a:pt x="105" y="157"/>
                  <a:pt x="104" y="157"/>
                </a:cubicBezTo>
                <a:cubicBezTo>
                  <a:pt x="104" y="157"/>
                  <a:pt x="103" y="158"/>
                  <a:pt x="103" y="158"/>
                </a:cubicBezTo>
                <a:close/>
                <a:moveTo>
                  <a:pt x="13" y="155"/>
                </a:moveTo>
                <a:cubicBezTo>
                  <a:pt x="12" y="155"/>
                  <a:pt x="12" y="156"/>
                  <a:pt x="13" y="156"/>
                </a:cubicBezTo>
                <a:cubicBezTo>
                  <a:pt x="13" y="156"/>
                  <a:pt x="13" y="157"/>
                  <a:pt x="14" y="157"/>
                </a:cubicBezTo>
                <a:cubicBezTo>
                  <a:pt x="14" y="157"/>
                  <a:pt x="14" y="157"/>
                  <a:pt x="15" y="157"/>
                </a:cubicBezTo>
                <a:cubicBezTo>
                  <a:pt x="14" y="156"/>
                  <a:pt x="13" y="156"/>
                  <a:pt x="13" y="155"/>
                </a:cubicBezTo>
                <a:close/>
                <a:moveTo>
                  <a:pt x="59" y="169"/>
                </a:moveTo>
                <a:cubicBezTo>
                  <a:pt x="59" y="168"/>
                  <a:pt x="59" y="168"/>
                  <a:pt x="59" y="168"/>
                </a:cubicBezTo>
                <a:cubicBezTo>
                  <a:pt x="59" y="168"/>
                  <a:pt x="57" y="166"/>
                  <a:pt x="57" y="165"/>
                </a:cubicBezTo>
                <a:cubicBezTo>
                  <a:pt x="57" y="167"/>
                  <a:pt x="57" y="168"/>
                  <a:pt x="59" y="169"/>
                </a:cubicBezTo>
                <a:close/>
                <a:moveTo>
                  <a:pt x="94" y="159"/>
                </a:moveTo>
                <a:cubicBezTo>
                  <a:pt x="95" y="159"/>
                  <a:pt x="96" y="158"/>
                  <a:pt x="96" y="158"/>
                </a:cubicBezTo>
                <a:cubicBezTo>
                  <a:pt x="95" y="157"/>
                  <a:pt x="95" y="157"/>
                  <a:pt x="94" y="157"/>
                </a:cubicBezTo>
                <a:cubicBezTo>
                  <a:pt x="94" y="158"/>
                  <a:pt x="94" y="158"/>
                  <a:pt x="94" y="159"/>
                </a:cubicBezTo>
                <a:close/>
                <a:moveTo>
                  <a:pt x="183" y="29"/>
                </a:moveTo>
                <a:cubicBezTo>
                  <a:pt x="183" y="29"/>
                  <a:pt x="183" y="29"/>
                  <a:pt x="183" y="29"/>
                </a:cubicBezTo>
                <a:cubicBezTo>
                  <a:pt x="183" y="30"/>
                  <a:pt x="183" y="32"/>
                  <a:pt x="184" y="33"/>
                </a:cubicBezTo>
                <a:cubicBezTo>
                  <a:pt x="184" y="33"/>
                  <a:pt x="184" y="33"/>
                  <a:pt x="184" y="32"/>
                </a:cubicBezTo>
                <a:cubicBezTo>
                  <a:pt x="184" y="31"/>
                  <a:pt x="184" y="30"/>
                  <a:pt x="183" y="29"/>
                </a:cubicBezTo>
                <a:cubicBezTo>
                  <a:pt x="183" y="29"/>
                  <a:pt x="183" y="29"/>
                  <a:pt x="183" y="29"/>
                </a:cubicBezTo>
                <a:close/>
                <a:moveTo>
                  <a:pt x="164" y="39"/>
                </a:moveTo>
                <a:cubicBezTo>
                  <a:pt x="164" y="39"/>
                  <a:pt x="164" y="39"/>
                  <a:pt x="164" y="39"/>
                </a:cubicBezTo>
                <a:cubicBezTo>
                  <a:pt x="163" y="40"/>
                  <a:pt x="163" y="41"/>
                  <a:pt x="162" y="42"/>
                </a:cubicBezTo>
                <a:cubicBezTo>
                  <a:pt x="162" y="42"/>
                  <a:pt x="162" y="43"/>
                  <a:pt x="162" y="43"/>
                </a:cubicBezTo>
                <a:cubicBezTo>
                  <a:pt x="163" y="42"/>
                  <a:pt x="164" y="40"/>
                  <a:pt x="164" y="39"/>
                </a:cubicBezTo>
                <a:close/>
                <a:moveTo>
                  <a:pt x="26" y="49"/>
                </a:moveTo>
                <a:cubicBezTo>
                  <a:pt x="26" y="49"/>
                  <a:pt x="26" y="49"/>
                  <a:pt x="26" y="49"/>
                </a:cubicBezTo>
                <a:cubicBezTo>
                  <a:pt x="26" y="50"/>
                  <a:pt x="27" y="51"/>
                  <a:pt x="27" y="52"/>
                </a:cubicBezTo>
                <a:cubicBezTo>
                  <a:pt x="27" y="52"/>
                  <a:pt x="27" y="52"/>
                  <a:pt x="28" y="52"/>
                </a:cubicBezTo>
                <a:cubicBezTo>
                  <a:pt x="27" y="51"/>
                  <a:pt x="27" y="50"/>
                  <a:pt x="26" y="49"/>
                </a:cubicBezTo>
                <a:close/>
                <a:moveTo>
                  <a:pt x="94" y="147"/>
                </a:moveTo>
                <a:cubicBezTo>
                  <a:pt x="94" y="147"/>
                  <a:pt x="94" y="147"/>
                  <a:pt x="95" y="146"/>
                </a:cubicBezTo>
                <a:cubicBezTo>
                  <a:pt x="95" y="146"/>
                  <a:pt x="94" y="145"/>
                  <a:pt x="94" y="145"/>
                </a:cubicBezTo>
                <a:cubicBezTo>
                  <a:pt x="93" y="146"/>
                  <a:pt x="94" y="146"/>
                  <a:pt x="94" y="147"/>
                </a:cubicBezTo>
                <a:close/>
                <a:moveTo>
                  <a:pt x="116" y="7"/>
                </a:moveTo>
                <a:cubicBezTo>
                  <a:pt x="116" y="8"/>
                  <a:pt x="116" y="8"/>
                  <a:pt x="116" y="8"/>
                </a:cubicBezTo>
                <a:cubicBezTo>
                  <a:pt x="117" y="8"/>
                  <a:pt x="119" y="8"/>
                  <a:pt x="120" y="8"/>
                </a:cubicBezTo>
                <a:cubicBezTo>
                  <a:pt x="118" y="8"/>
                  <a:pt x="117" y="8"/>
                  <a:pt x="116" y="7"/>
                </a:cubicBezTo>
                <a:close/>
                <a:moveTo>
                  <a:pt x="145" y="10"/>
                </a:moveTo>
                <a:cubicBezTo>
                  <a:pt x="145" y="10"/>
                  <a:pt x="145" y="10"/>
                  <a:pt x="145" y="10"/>
                </a:cubicBezTo>
                <a:cubicBezTo>
                  <a:pt x="144" y="10"/>
                  <a:pt x="142" y="10"/>
                  <a:pt x="141" y="10"/>
                </a:cubicBezTo>
                <a:cubicBezTo>
                  <a:pt x="141" y="10"/>
                  <a:pt x="142" y="11"/>
                  <a:pt x="142" y="10"/>
                </a:cubicBezTo>
                <a:cubicBezTo>
                  <a:pt x="143" y="10"/>
                  <a:pt x="144" y="10"/>
                  <a:pt x="144" y="10"/>
                </a:cubicBezTo>
                <a:cubicBezTo>
                  <a:pt x="145" y="10"/>
                  <a:pt x="145" y="10"/>
                  <a:pt x="145" y="10"/>
                </a:cubicBezTo>
                <a:close/>
                <a:moveTo>
                  <a:pt x="116" y="131"/>
                </a:moveTo>
                <a:cubicBezTo>
                  <a:pt x="115" y="131"/>
                  <a:pt x="115" y="131"/>
                  <a:pt x="115" y="131"/>
                </a:cubicBezTo>
                <a:cubicBezTo>
                  <a:pt x="115" y="132"/>
                  <a:pt x="116" y="133"/>
                  <a:pt x="116" y="134"/>
                </a:cubicBezTo>
                <a:cubicBezTo>
                  <a:pt x="116" y="133"/>
                  <a:pt x="116" y="133"/>
                  <a:pt x="117" y="133"/>
                </a:cubicBezTo>
                <a:cubicBezTo>
                  <a:pt x="116" y="132"/>
                  <a:pt x="116" y="131"/>
                  <a:pt x="116" y="131"/>
                </a:cubicBezTo>
                <a:close/>
                <a:moveTo>
                  <a:pt x="172" y="157"/>
                </a:moveTo>
                <a:cubicBezTo>
                  <a:pt x="173" y="156"/>
                  <a:pt x="173" y="156"/>
                  <a:pt x="172" y="155"/>
                </a:cubicBezTo>
                <a:cubicBezTo>
                  <a:pt x="172" y="155"/>
                  <a:pt x="172" y="155"/>
                  <a:pt x="172" y="156"/>
                </a:cubicBezTo>
                <a:cubicBezTo>
                  <a:pt x="172" y="156"/>
                  <a:pt x="172" y="157"/>
                  <a:pt x="172" y="157"/>
                </a:cubicBezTo>
                <a:close/>
                <a:moveTo>
                  <a:pt x="124" y="38"/>
                </a:moveTo>
                <a:cubicBezTo>
                  <a:pt x="126" y="38"/>
                  <a:pt x="128" y="38"/>
                  <a:pt x="130" y="39"/>
                </a:cubicBezTo>
                <a:cubicBezTo>
                  <a:pt x="129" y="38"/>
                  <a:pt x="128" y="38"/>
                  <a:pt x="127" y="38"/>
                </a:cubicBezTo>
                <a:cubicBezTo>
                  <a:pt x="126" y="38"/>
                  <a:pt x="125" y="38"/>
                  <a:pt x="124" y="38"/>
                </a:cubicBezTo>
                <a:close/>
                <a:moveTo>
                  <a:pt x="15" y="127"/>
                </a:moveTo>
                <a:cubicBezTo>
                  <a:pt x="14" y="126"/>
                  <a:pt x="14" y="126"/>
                  <a:pt x="14" y="125"/>
                </a:cubicBezTo>
                <a:cubicBezTo>
                  <a:pt x="14" y="125"/>
                  <a:pt x="14" y="125"/>
                  <a:pt x="13" y="125"/>
                </a:cubicBezTo>
                <a:cubicBezTo>
                  <a:pt x="13" y="126"/>
                  <a:pt x="13" y="127"/>
                  <a:pt x="13" y="128"/>
                </a:cubicBezTo>
                <a:cubicBezTo>
                  <a:pt x="13" y="128"/>
                  <a:pt x="13" y="128"/>
                  <a:pt x="14" y="128"/>
                </a:cubicBezTo>
                <a:cubicBezTo>
                  <a:pt x="14" y="128"/>
                  <a:pt x="14" y="127"/>
                  <a:pt x="15" y="127"/>
                </a:cubicBezTo>
                <a:close/>
                <a:moveTo>
                  <a:pt x="123" y="179"/>
                </a:moveTo>
                <a:cubicBezTo>
                  <a:pt x="123" y="179"/>
                  <a:pt x="123" y="179"/>
                  <a:pt x="123" y="179"/>
                </a:cubicBezTo>
                <a:cubicBezTo>
                  <a:pt x="126" y="179"/>
                  <a:pt x="130" y="179"/>
                  <a:pt x="134" y="179"/>
                </a:cubicBezTo>
                <a:cubicBezTo>
                  <a:pt x="134" y="179"/>
                  <a:pt x="134" y="179"/>
                  <a:pt x="134" y="179"/>
                </a:cubicBezTo>
                <a:cubicBezTo>
                  <a:pt x="130" y="179"/>
                  <a:pt x="126" y="179"/>
                  <a:pt x="123" y="179"/>
                </a:cubicBezTo>
                <a:close/>
                <a:moveTo>
                  <a:pt x="178" y="20"/>
                </a:moveTo>
                <a:cubicBezTo>
                  <a:pt x="178" y="20"/>
                  <a:pt x="178" y="21"/>
                  <a:pt x="179" y="21"/>
                </a:cubicBezTo>
                <a:cubicBezTo>
                  <a:pt x="179" y="21"/>
                  <a:pt x="179" y="21"/>
                  <a:pt x="179" y="22"/>
                </a:cubicBezTo>
                <a:cubicBezTo>
                  <a:pt x="180" y="22"/>
                  <a:pt x="180" y="22"/>
                  <a:pt x="180" y="23"/>
                </a:cubicBezTo>
                <a:cubicBezTo>
                  <a:pt x="180" y="22"/>
                  <a:pt x="180" y="22"/>
                  <a:pt x="180" y="22"/>
                </a:cubicBezTo>
                <a:cubicBezTo>
                  <a:pt x="180" y="21"/>
                  <a:pt x="179" y="20"/>
                  <a:pt x="178" y="19"/>
                </a:cubicBezTo>
                <a:cubicBezTo>
                  <a:pt x="178" y="20"/>
                  <a:pt x="178" y="20"/>
                  <a:pt x="178" y="20"/>
                </a:cubicBezTo>
                <a:close/>
                <a:moveTo>
                  <a:pt x="23" y="78"/>
                </a:moveTo>
                <a:cubicBezTo>
                  <a:pt x="22" y="77"/>
                  <a:pt x="22" y="77"/>
                  <a:pt x="22" y="76"/>
                </a:cubicBezTo>
                <a:cubicBezTo>
                  <a:pt x="21" y="76"/>
                  <a:pt x="21" y="77"/>
                  <a:pt x="21" y="77"/>
                </a:cubicBezTo>
                <a:cubicBezTo>
                  <a:pt x="21" y="78"/>
                  <a:pt x="22" y="78"/>
                  <a:pt x="23" y="78"/>
                </a:cubicBezTo>
                <a:close/>
                <a:moveTo>
                  <a:pt x="185" y="105"/>
                </a:moveTo>
                <a:cubicBezTo>
                  <a:pt x="184" y="106"/>
                  <a:pt x="184" y="106"/>
                  <a:pt x="184" y="106"/>
                </a:cubicBezTo>
                <a:cubicBezTo>
                  <a:pt x="184" y="107"/>
                  <a:pt x="184" y="108"/>
                  <a:pt x="184" y="108"/>
                </a:cubicBezTo>
                <a:cubicBezTo>
                  <a:pt x="184" y="109"/>
                  <a:pt x="184" y="109"/>
                  <a:pt x="184" y="109"/>
                </a:cubicBezTo>
                <a:cubicBezTo>
                  <a:pt x="184" y="109"/>
                  <a:pt x="184" y="109"/>
                  <a:pt x="185" y="109"/>
                </a:cubicBezTo>
                <a:cubicBezTo>
                  <a:pt x="185" y="108"/>
                  <a:pt x="185" y="106"/>
                  <a:pt x="185" y="105"/>
                </a:cubicBezTo>
                <a:close/>
                <a:moveTo>
                  <a:pt x="137" y="19"/>
                </a:moveTo>
                <a:cubicBezTo>
                  <a:pt x="137" y="18"/>
                  <a:pt x="137" y="18"/>
                  <a:pt x="137" y="18"/>
                </a:cubicBezTo>
                <a:cubicBezTo>
                  <a:pt x="137" y="18"/>
                  <a:pt x="137" y="17"/>
                  <a:pt x="137" y="17"/>
                </a:cubicBezTo>
                <a:cubicBezTo>
                  <a:pt x="137" y="17"/>
                  <a:pt x="137" y="17"/>
                  <a:pt x="136" y="17"/>
                </a:cubicBezTo>
                <a:cubicBezTo>
                  <a:pt x="136" y="18"/>
                  <a:pt x="136" y="18"/>
                  <a:pt x="137" y="19"/>
                </a:cubicBezTo>
                <a:close/>
                <a:moveTo>
                  <a:pt x="14" y="105"/>
                </a:moveTo>
                <a:cubicBezTo>
                  <a:pt x="14" y="106"/>
                  <a:pt x="14" y="106"/>
                  <a:pt x="13" y="107"/>
                </a:cubicBezTo>
                <a:cubicBezTo>
                  <a:pt x="13" y="107"/>
                  <a:pt x="14" y="107"/>
                  <a:pt x="14" y="107"/>
                </a:cubicBezTo>
                <a:cubicBezTo>
                  <a:pt x="14" y="107"/>
                  <a:pt x="15" y="107"/>
                  <a:pt x="15" y="106"/>
                </a:cubicBezTo>
                <a:cubicBezTo>
                  <a:pt x="15" y="106"/>
                  <a:pt x="15" y="106"/>
                  <a:pt x="14" y="105"/>
                </a:cubicBezTo>
                <a:close/>
                <a:moveTo>
                  <a:pt x="91" y="14"/>
                </a:moveTo>
                <a:cubicBezTo>
                  <a:pt x="91" y="14"/>
                  <a:pt x="91" y="14"/>
                  <a:pt x="91" y="15"/>
                </a:cubicBezTo>
                <a:cubicBezTo>
                  <a:pt x="91" y="15"/>
                  <a:pt x="91" y="16"/>
                  <a:pt x="91" y="17"/>
                </a:cubicBezTo>
                <a:cubicBezTo>
                  <a:pt x="91" y="17"/>
                  <a:pt x="91" y="17"/>
                  <a:pt x="91" y="17"/>
                </a:cubicBezTo>
                <a:cubicBezTo>
                  <a:pt x="91" y="17"/>
                  <a:pt x="91" y="16"/>
                  <a:pt x="91" y="15"/>
                </a:cubicBezTo>
                <a:cubicBezTo>
                  <a:pt x="91" y="15"/>
                  <a:pt x="91" y="15"/>
                  <a:pt x="91" y="14"/>
                </a:cubicBezTo>
                <a:close/>
                <a:moveTo>
                  <a:pt x="95" y="163"/>
                </a:moveTo>
                <a:cubicBezTo>
                  <a:pt x="95" y="164"/>
                  <a:pt x="95" y="165"/>
                  <a:pt x="96" y="165"/>
                </a:cubicBezTo>
                <a:cubicBezTo>
                  <a:pt x="96" y="165"/>
                  <a:pt x="96" y="164"/>
                  <a:pt x="97" y="163"/>
                </a:cubicBezTo>
                <a:cubicBezTo>
                  <a:pt x="96" y="163"/>
                  <a:pt x="96" y="163"/>
                  <a:pt x="95" y="163"/>
                </a:cubicBezTo>
                <a:close/>
                <a:moveTo>
                  <a:pt x="113" y="131"/>
                </a:moveTo>
                <a:cubicBezTo>
                  <a:pt x="113" y="131"/>
                  <a:pt x="113" y="131"/>
                  <a:pt x="113" y="131"/>
                </a:cubicBezTo>
                <a:cubicBezTo>
                  <a:pt x="113" y="130"/>
                  <a:pt x="113" y="129"/>
                  <a:pt x="113" y="128"/>
                </a:cubicBezTo>
                <a:cubicBezTo>
                  <a:pt x="113" y="128"/>
                  <a:pt x="112" y="129"/>
                  <a:pt x="112" y="129"/>
                </a:cubicBezTo>
                <a:cubicBezTo>
                  <a:pt x="113" y="130"/>
                  <a:pt x="113" y="131"/>
                  <a:pt x="113" y="131"/>
                </a:cubicBezTo>
                <a:close/>
                <a:moveTo>
                  <a:pt x="135" y="157"/>
                </a:moveTo>
                <a:cubicBezTo>
                  <a:pt x="135" y="157"/>
                  <a:pt x="135" y="157"/>
                  <a:pt x="135" y="157"/>
                </a:cubicBezTo>
                <a:cubicBezTo>
                  <a:pt x="134" y="156"/>
                  <a:pt x="134" y="156"/>
                  <a:pt x="134" y="155"/>
                </a:cubicBezTo>
                <a:cubicBezTo>
                  <a:pt x="133" y="155"/>
                  <a:pt x="133" y="155"/>
                  <a:pt x="132" y="154"/>
                </a:cubicBezTo>
                <a:cubicBezTo>
                  <a:pt x="132" y="154"/>
                  <a:pt x="132" y="154"/>
                  <a:pt x="132" y="154"/>
                </a:cubicBezTo>
                <a:cubicBezTo>
                  <a:pt x="132" y="155"/>
                  <a:pt x="132" y="155"/>
                  <a:pt x="133" y="155"/>
                </a:cubicBezTo>
                <a:cubicBezTo>
                  <a:pt x="133" y="156"/>
                  <a:pt x="134" y="156"/>
                  <a:pt x="135" y="157"/>
                </a:cubicBezTo>
                <a:close/>
                <a:moveTo>
                  <a:pt x="159" y="47"/>
                </a:moveTo>
                <a:cubicBezTo>
                  <a:pt x="159" y="48"/>
                  <a:pt x="159" y="48"/>
                  <a:pt x="160" y="48"/>
                </a:cubicBezTo>
                <a:cubicBezTo>
                  <a:pt x="160" y="47"/>
                  <a:pt x="160" y="47"/>
                  <a:pt x="160" y="46"/>
                </a:cubicBezTo>
                <a:cubicBezTo>
                  <a:pt x="160" y="46"/>
                  <a:pt x="159" y="46"/>
                  <a:pt x="159" y="46"/>
                </a:cubicBezTo>
                <a:cubicBezTo>
                  <a:pt x="159" y="47"/>
                  <a:pt x="159" y="47"/>
                  <a:pt x="159" y="47"/>
                </a:cubicBezTo>
                <a:close/>
                <a:moveTo>
                  <a:pt x="63" y="165"/>
                </a:moveTo>
                <a:cubicBezTo>
                  <a:pt x="62" y="166"/>
                  <a:pt x="62" y="167"/>
                  <a:pt x="64" y="168"/>
                </a:cubicBezTo>
                <a:cubicBezTo>
                  <a:pt x="64" y="167"/>
                  <a:pt x="63" y="166"/>
                  <a:pt x="63" y="165"/>
                </a:cubicBezTo>
                <a:close/>
                <a:moveTo>
                  <a:pt x="55" y="127"/>
                </a:moveTo>
                <a:cubicBezTo>
                  <a:pt x="55" y="127"/>
                  <a:pt x="56" y="127"/>
                  <a:pt x="56" y="127"/>
                </a:cubicBezTo>
                <a:cubicBezTo>
                  <a:pt x="56" y="127"/>
                  <a:pt x="56" y="126"/>
                  <a:pt x="57" y="126"/>
                </a:cubicBezTo>
                <a:cubicBezTo>
                  <a:pt x="57" y="126"/>
                  <a:pt x="57" y="126"/>
                  <a:pt x="57" y="125"/>
                </a:cubicBezTo>
                <a:cubicBezTo>
                  <a:pt x="57" y="125"/>
                  <a:pt x="57" y="125"/>
                  <a:pt x="56" y="124"/>
                </a:cubicBezTo>
                <a:cubicBezTo>
                  <a:pt x="56" y="125"/>
                  <a:pt x="56" y="125"/>
                  <a:pt x="56" y="125"/>
                </a:cubicBezTo>
                <a:cubicBezTo>
                  <a:pt x="56" y="125"/>
                  <a:pt x="56" y="126"/>
                  <a:pt x="55" y="127"/>
                </a:cubicBezTo>
                <a:close/>
                <a:moveTo>
                  <a:pt x="169" y="22"/>
                </a:moveTo>
                <a:cubicBezTo>
                  <a:pt x="169" y="23"/>
                  <a:pt x="168" y="23"/>
                  <a:pt x="168" y="23"/>
                </a:cubicBezTo>
                <a:cubicBezTo>
                  <a:pt x="168" y="24"/>
                  <a:pt x="168" y="24"/>
                  <a:pt x="169" y="24"/>
                </a:cubicBezTo>
                <a:cubicBezTo>
                  <a:pt x="169" y="24"/>
                  <a:pt x="169" y="23"/>
                  <a:pt x="169" y="22"/>
                </a:cubicBezTo>
                <a:close/>
                <a:moveTo>
                  <a:pt x="130" y="146"/>
                </a:moveTo>
                <a:cubicBezTo>
                  <a:pt x="129" y="148"/>
                  <a:pt x="129" y="148"/>
                  <a:pt x="130" y="149"/>
                </a:cubicBezTo>
                <a:cubicBezTo>
                  <a:pt x="130" y="148"/>
                  <a:pt x="130" y="147"/>
                  <a:pt x="130" y="146"/>
                </a:cubicBezTo>
                <a:close/>
                <a:moveTo>
                  <a:pt x="132" y="21"/>
                </a:moveTo>
                <a:cubicBezTo>
                  <a:pt x="133" y="21"/>
                  <a:pt x="133" y="21"/>
                  <a:pt x="134" y="21"/>
                </a:cubicBezTo>
                <a:cubicBezTo>
                  <a:pt x="133" y="20"/>
                  <a:pt x="133" y="20"/>
                  <a:pt x="133" y="19"/>
                </a:cubicBezTo>
                <a:cubicBezTo>
                  <a:pt x="132" y="20"/>
                  <a:pt x="132" y="20"/>
                  <a:pt x="132" y="21"/>
                </a:cubicBezTo>
                <a:close/>
                <a:moveTo>
                  <a:pt x="18" y="124"/>
                </a:moveTo>
                <a:cubicBezTo>
                  <a:pt x="19" y="123"/>
                  <a:pt x="18" y="122"/>
                  <a:pt x="18" y="121"/>
                </a:cubicBezTo>
                <a:cubicBezTo>
                  <a:pt x="18" y="122"/>
                  <a:pt x="18" y="122"/>
                  <a:pt x="17" y="122"/>
                </a:cubicBezTo>
                <a:cubicBezTo>
                  <a:pt x="17" y="122"/>
                  <a:pt x="17" y="123"/>
                  <a:pt x="17" y="123"/>
                </a:cubicBezTo>
                <a:cubicBezTo>
                  <a:pt x="17" y="123"/>
                  <a:pt x="17" y="123"/>
                  <a:pt x="18" y="124"/>
                </a:cubicBezTo>
                <a:close/>
                <a:moveTo>
                  <a:pt x="77" y="129"/>
                </a:moveTo>
                <a:cubicBezTo>
                  <a:pt x="76" y="130"/>
                  <a:pt x="76" y="130"/>
                  <a:pt x="77" y="131"/>
                </a:cubicBezTo>
                <a:cubicBezTo>
                  <a:pt x="78" y="131"/>
                  <a:pt x="78" y="131"/>
                  <a:pt x="78" y="130"/>
                </a:cubicBezTo>
                <a:cubicBezTo>
                  <a:pt x="78" y="130"/>
                  <a:pt x="77" y="129"/>
                  <a:pt x="77" y="129"/>
                </a:cubicBezTo>
                <a:close/>
                <a:moveTo>
                  <a:pt x="169" y="163"/>
                </a:moveTo>
                <a:cubicBezTo>
                  <a:pt x="168" y="164"/>
                  <a:pt x="167" y="165"/>
                  <a:pt x="167" y="166"/>
                </a:cubicBezTo>
                <a:cubicBezTo>
                  <a:pt x="168" y="165"/>
                  <a:pt x="168" y="165"/>
                  <a:pt x="168" y="165"/>
                </a:cubicBezTo>
                <a:cubicBezTo>
                  <a:pt x="169" y="164"/>
                  <a:pt x="169" y="164"/>
                  <a:pt x="169" y="163"/>
                </a:cubicBezTo>
                <a:close/>
                <a:moveTo>
                  <a:pt x="161" y="15"/>
                </a:moveTo>
                <a:cubicBezTo>
                  <a:pt x="162" y="15"/>
                  <a:pt x="162" y="14"/>
                  <a:pt x="162" y="13"/>
                </a:cubicBezTo>
                <a:cubicBezTo>
                  <a:pt x="162" y="13"/>
                  <a:pt x="162" y="13"/>
                  <a:pt x="162" y="13"/>
                </a:cubicBezTo>
                <a:cubicBezTo>
                  <a:pt x="162" y="13"/>
                  <a:pt x="161" y="14"/>
                  <a:pt x="160" y="14"/>
                </a:cubicBezTo>
                <a:cubicBezTo>
                  <a:pt x="161" y="15"/>
                  <a:pt x="161" y="15"/>
                  <a:pt x="161" y="15"/>
                </a:cubicBezTo>
                <a:close/>
                <a:moveTo>
                  <a:pt x="96" y="34"/>
                </a:moveTo>
                <a:cubicBezTo>
                  <a:pt x="96" y="34"/>
                  <a:pt x="95" y="33"/>
                  <a:pt x="95" y="33"/>
                </a:cubicBezTo>
                <a:cubicBezTo>
                  <a:pt x="95" y="34"/>
                  <a:pt x="95" y="34"/>
                  <a:pt x="94" y="35"/>
                </a:cubicBezTo>
                <a:cubicBezTo>
                  <a:pt x="94" y="35"/>
                  <a:pt x="94" y="36"/>
                  <a:pt x="95" y="36"/>
                </a:cubicBezTo>
                <a:cubicBezTo>
                  <a:pt x="95" y="35"/>
                  <a:pt x="95" y="34"/>
                  <a:pt x="96" y="34"/>
                </a:cubicBezTo>
                <a:close/>
                <a:moveTo>
                  <a:pt x="167" y="56"/>
                </a:moveTo>
                <a:cubicBezTo>
                  <a:pt x="168" y="57"/>
                  <a:pt x="168" y="58"/>
                  <a:pt x="169" y="59"/>
                </a:cubicBezTo>
                <a:cubicBezTo>
                  <a:pt x="169" y="59"/>
                  <a:pt x="169" y="59"/>
                  <a:pt x="169" y="59"/>
                </a:cubicBezTo>
                <a:cubicBezTo>
                  <a:pt x="169" y="58"/>
                  <a:pt x="169" y="58"/>
                  <a:pt x="169" y="58"/>
                </a:cubicBezTo>
                <a:cubicBezTo>
                  <a:pt x="169" y="57"/>
                  <a:pt x="168" y="56"/>
                  <a:pt x="167" y="56"/>
                </a:cubicBezTo>
                <a:close/>
                <a:moveTo>
                  <a:pt x="24" y="76"/>
                </a:moveTo>
                <a:cubicBezTo>
                  <a:pt x="24" y="76"/>
                  <a:pt x="25" y="76"/>
                  <a:pt x="25" y="76"/>
                </a:cubicBezTo>
                <a:cubicBezTo>
                  <a:pt x="24" y="75"/>
                  <a:pt x="24" y="74"/>
                  <a:pt x="23" y="74"/>
                </a:cubicBezTo>
                <a:cubicBezTo>
                  <a:pt x="23" y="74"/>
                  <a:pt x="23" y="75"/>
                  <a:pt x="24" y="76"/>
                </a:cubicBezTo>
                <a:close/>
                <a:moveTo>
                  <a:pt x="155" y="13"/>
                </a:moveTo>
                <a:cubicBezTo>
                  <a:pt x="156" y="14"/>
                  <a:pt x="156" y="15"/>
                  <a:pt x="156" y="16"/>
                </a:cubicBezTo>
                <a:cubicBezTo>
                  <a:pt x="156" y="16"/>
                  <a:pt x="156" y="16"/>
                  <a:pt x="157" y="16"/>
                </a:cubicBezTo>
                <a:cubicBezTo>
                  <a:pt x="157" y="15"/>
                  <a:pt x="157" y="14"/>
                  <a:pt x="155" y="13"/>
                </a:cubicBezTo>
                <a:close/>
                <a:moveTo>
                  <a:pt x="171" y="103"/>
                </a:moveTo>
                <a:cubicBezTo>
                  <a:pt x="171" y="102"/>
                  <a:pt x="172" y="101"/>
                  <a:pt x="172" y="100"/>
                </a:cubicBezTo>
                <a:cubicBezTo>
                  <a:pt x="171" y="101"/>
                  <a:pt x="171" y="102"/>
                  <a:pt x="171" y="103"/>
                </a:cubicBezTo>
                <a:close/>
                <a:moveTo>
                  <a:pt x="34" y="33"/>
                </a:moveTo>
                <a:cubicBezTo>
                  <a:pt x="35" y="34"/>
                  <a:pt x="35" y="34"/>
                  <a:pt x="35" y="35"/>
                </a:cubicBezTo>
                <a:cubicBezTo>
                  <a:pt x="35" y="34"/>
                  <a:pt x="36" y="33"/>
                  <a:pt x="35" y="32"/>
                </a:cubicBezTo>
                <a:cubicBezTo>
                  <a:pt x="35" y="33"/>
                  <a:pt x="35" y="33"/>
                  <a:pt x="34" y="33"/>
                </a:cubicBezTo>
                <a:close/>
                <a:moveTo>
                  <a:pt x="26" y="160"/>
                </a:moveTo>
                <a:cubicBezTo>
                  <a:pt x="25" y="161"/>
                  <a:pt x="25" y="161"/>
                  <a:pt x="24" y="162"/>
                </a:cubicBezTo>
                <a:cubicBezTo>
                  <a:pt x="24" y="162"/>
                  <a:pt x="24" y="162"/>
                  <a:pt x="24" y="162"/>
                </a:cubicBezTo>
                <a:cubicBezTo>
                  <a:pt x="25" y="162"/>
                  <a:pt x="26" y="161"/>
                  <a:pt x="27" y="161"/>
                </a:cubicBezTo>
                <a:cubicBezTo>
                  <a:pt x="26" y="161"/>
                  <a:pt x="26" y="161"/>
                  <a:pt x="26" y="160"/>
                </a:cubicBezTo>
                <a:close/>
                <a:moveTo>
                  <a:pt x="71" y="24"/>
                </a:moveTo>
                <a:cubicBezTo>
                  <a:pt x="71" y="24"/>
                  <a:pt x="71" y="24"/>
                  <a:pt x="71" y="24"/>
                </a:cubicBezTo>
                <a:cubicBezTo>
                  <a:pt x="71" y="24"/>
                  <a:pt x="72" y="25"/>
                  <a:pt x="72" y="24"/>
                </a:cubicBezTo>
                <a:cubicBezTo>
                  <a:pt x="73" y="24"/>
                  <a:pt x="72" y="23"/>
                  <a:pt x="72" y="23"/>
                </a:cubicBezTo>
                <a:cubicBezTo>
                  <a:pt x="72" y="23"/>
                  <a:pt x="71" y="24"/>
                  <a:pt x="71" y="24"/>
                </a:cubicBezTo>
                <a:close/>
                <a:moveTo>
                  <a:pt x="140" y="35"/>
                </a:moveTo>
                <a:cubicBezTo>
                  <a:pt x="140" y="34"/>
                  <a:pt x="140" y="33"/>
                  <a:pt x="141" y="33"/>
                </a:cubicBezTo>
                <a:cubicBezTo>
                  <a:pt x="141" y="33"/>
                  <a:pt x="141" y="33"/>
                  <a:pt x="140" y="33"/>
                </a:cubicBezTo>
                <a:cubicBezTo>
                  <a:pt x="140" y="33"/>
                  <a:pt x="139" y="33"/>
                  <a:pt x="139" y="34"/>
                </a:cubicBezTo>
                <a:cubicBezTo>
                  <a:pt x="139" y="34"/>
                  <a:pt x="139" y="34"/>
                  <a:pt x="140" y="35"/>
                </a:cubicBezTo>
                <a:close/>
                <a:moveTo>
                  <a:pt x="13" y="68"/>
                </a:moveTo>
                <a:cubicBezTo>
                  <a:pt x="14" y="67"/>
                  <a:pt x="14" y="66"/>
                  <a:pt x="15" y="66"/>
                </a:cubicBezTo>
                <a:cubicBezTo>
                  <a:pt x="15" y="66"/>
                  <a:pt x="15" y="66"/>
                  <a:pt x="15" y="66"/>
                </a:cubicBezTo>
                <a:cubicBezTo>
                  <a:pt x="14" y="66"/>
                  <a:pt x="14" y="66"/>
                  <a:pt x="14" y="66"/>
                </a:cubicBezTo>
                <a:cubicBezTo>
                  <a:pt x="13" y="66"/>
                  <a:pt x="13" y="66"/>
                  <a:pt x="13" y="68"/>
                </a:cubicBezTo>
                <a:close/>
                <a:moveTo>
                  <a:pt x="188" y="135"/>
                </a:moveTo>
                <a:cubicBezTo>
                  <a:pt x="187" y="135"/>
                  <a:pt x="187" y="135"/>
                  <a:pt x="187" y="135"/>
                </a:cubicBezTo>
                <a:cubicBezTo>
                  <a:pt x="187" y="136"/>
                  <a:pt x="187" y="137"/>
                  <a:pt x="187" y="137"/>
                </a:cubicBezTo>
                <a:cubicBezTo>
                  <a:pt x="187" y="138"/>
                  <a:pt x="187" y="139"/>
                  <a:pt x="187" y="140"/>
                </a:cubicBezTo>
                <a:cubicBezTo>
                  <a:pt x="187" y="140"/>
                  <a:pt x="187" y="140"/>
                  <a:pt x="188" y="140"/>
                </a:cubicBezTo>
                <a:cubicBezTo>
                  <a:pt x="188" y="138"/>
                  <a:pt x="188" y="137"/>
                  <a:pt x="188" y="135"/>
                </a:cubicBezTo>
                <a:close/>
                <a:moveTo>
                  <a:pt x="31" y="23"/>
                </a:moveTo>
                <a:cubicBezTo>
                  <a:pt x="31" y="23"/>
                  <a:pt x="31" y="23"/>
                  <a:pt x="31" y="23"/>
                </a:cubicBezTo>
                <a:cubicBezTo>
                  <a:pt x="30" y="24"/>
                  <a:pt x="30" y="24"/>
                  <a:pt x="29" y="25"/>
                </a:cubicBezTo>
                <a:cubicBezTo>
                  <a:pt x="29" y="25"/>
                  <a:pt x="30" y="26"/>
                  <a:pt x="30" y="26"/>
                </a:cubicBezTo>
                <a:cubicBezTo>
                  <a:pt x="30" y="25"/>
                  <a:pt x="31" y="24"/>
                  <a:pt x="31" y="23"/>
                </a:cubicBezTo>
                <a:close/>
                <a:moveTo>
                  <a:pt x="172" y="126"/>
                </a:moveTo>
                <a:cubicBezTo>
                  <a:pt x="173" y="126"/>
                  <a:pt x="174" y="126"/>
                  <a:pt x="173" y="124"/>
                </a:cubicBezTo>
                <a:cubicBezTo>
                  <a:pt x="172" y="125"/>
                  <a:pt x="172" y="125"/>
                  <a:pt x="172" y="126"/>
                </a:cubicBezTo>
                <a:close/>
                <a:moveTo>
                  <a:pt x="20" y="124"/>
                </a:moveTo>
                <a:cubicBezTo>
                  <a:pt x="20" y="124"/>
                  <a:pt x="20" y="124"/>
                  <a:pt x="20" y="124"/>
                </a:cubicBezTo>
                <a:cubicBezTo>
                  <a:pt x="20" y="124"/>
                  <a:pt x="20" y="124"/>
                  <a:pt x="20" y="124"/>
                </a:cubicBezTo>
                <a:cubicBezTo>
                  <a:pt x="20" y="125"/>
                  <a:pt x="20" y="125"/>
                  <a:pt x="20" y="125"/>
                </a:cubicBezTo>
                <a:cubicBezTo>
                  <a:pt x="20" y="126"/>
                  <a:pt x="20" y="126"/>
                  <a:pt x="21" y="127"/>
                </a:cubicBezTo>
                <a:cubicBezTo>
                  <a:pt x="21" y="126"/>
                  <a:pt x="21" y="125"/>
                  <a:pt x="20" y="124"/>
                </a:cubicBezTo>
                <a:close/>
                <a:moveTo>
                  <a:pt x="33" y="73"/>
                </a:moveTo>
                <a:cubicBezTo>
                  <a:pt x="33" y="73"/>
                  <a:pt x="33" y="73"/>
                  <a:pt x="33" y="73"/>
                </a:cubicBezTo>
                <a:cubicBezTo>
                  <a:pt x="33" y="75"/>
                  <a:pt x="33" y="77"/>
                  <a:pt x="33" y="79"/>
                </a:cubicBezTo>
                <a:cubicBezTo>
                  <a:pt x="33" y="77"/>
                  <a:pt x="33" y="75"/>
                  <a:pt x="33" y="73"/>
                </a:cubicBezTo>
                <a:close/>
                <a:moveTo>
                  <a:pt x="118" y="137"/>
                </a:moveTo>
                <a:cubicBezTo>
                  <a:pt x="119" y="136"/>
                  <a:pt x="118" y="135"/>
                  <a:pt x="118" y="134"/>
                </a:cubicBezTo>
                <a:cubicBezTo>
                  <a:pt x="117" y="135"/>
                  <a:pt x="117" y="135"/>
                  <a:pt x="117" y="135"/>
                </a:cubicBezTo>
                <a:cubicBezTo>
                  <a:pt x="117" y="136"/>
                  <a:pt x="118" y="136"/>
                  <a:pt x="118" y="137"/>
                </a:cubicBezTo>
                <a:close/>
                <a:moveTo>
                  <a:pt x="87" y="29"/>
                </a:moveTo>
                <a:cubicBezTo>
                  <a:pt x="87" y="29"/>
                  <a:pt x="87" y="29"/>
                  <a:pt x="87" y="29"/>
                </a:cubicBezTo>
                <a:cubicBezTo>
                  <a:pt x="86" y="28"/>
                  <a:pt x="86" y="27"/>
                  <a:pt x="85" y="26"/>
                </a:cubicBezTo>
                <a:cubicBezTo>
                  <a:pt x="85" y="26"/>
                  <a:pt x="85" y="27"/>
                  <a:pt x="85" y="27"/>
                </a:cubicBezTo>
                <a:cubicBezTo>
                  <a:pt x="86" y="27"/>
                  <a:pt x="86" y="28"/>
                  <a:pt x="86" y="28"/>
                </a:cubicBezTo>
                <a:cubicBezTo>
                  <a:pt x="86" y="28"/>
                  <a:pt x="86" y="29"/>
                  <a:pt x="87" y="29"/>
                </a:cubicBezTo>
                <a:close/>
                <a:moveTo>
                  <a:pt x="102" y="139"/>
                </a:moveTo>
                <a:cubicBezTo>
                  <a:pt x="102" y="139"/>
                  <a:pt x="102" y="139"/>
                  <a:pt x="103" y="139"/>
                </a:cubicBezTo>
                <a:cubicBezTo>
                  <a:pt x="103" y="138"/>
                  <a:pt x="103" y="138"/>
                  <a:pt x="103" y="138"/>
                </a:cubicBezTo>
                <a:cubicBezTo>
                  <a:pt x="103" y="137"/>
                  <a:pt x="102" y="136"/>
                  <a:pt x="102" y="136"/>
                </a:cubicBezTo>
                <a:cubicBezTo>
                  <a:pt x="102" y="137"/>
                  <a:pt x="102" y="138"/>
                  <a:pt x="102" y="139"/>
                </a:cubicBezTo>
                <a:close/>
                <a:moveTo>
                  <a:pt x="182" y="61"/>
                </a:moveTo>
                <a:cubicBezTo>
                  <a:pt x="183" y="60"/>
                  <a:pt x="182" y="59"/>
                  <a:pt x="183" y="59"/>
                </a:cubicBezTo>
                <a:cubicBezTo>
                  <a:pt x="182" y="59"/>
                  <a:pt x="182" y="59"/>
                  <a:pt x="182" y="59"/>
                </a:cubicBezTo>
                <a:cubicBezTo>
                  <a:pt x="182" y="60"/>
                  <a:pt x="182" y="60"/>
                  <a:pt x="182" y="61"/>
                </a:cubicBezTo>
                <a:close/>
                <a:moveTo>
                  <a:pt x="64" y="15"/>
                </a:moveTo>
                <a:cubicBezTo>
                  <a:pt x="63" y="16"/>
                  <a:pt x="62" y="16"/>
                  <a:pt x="61" y="16"/>
                </a:cubicBezTo>
                <a:cubicBezTo>
                  <a:pt x="62" y="16"/>
                  <a:pt x="62" y="16"/>
                  <a:pt x="63" y="16"/>
                </a:cubicBezTo>
                <a:cubicBezTo>
                  <a:pt x="64" y="16"/>
                  <a:pt x="64" y="16"/>
                  <a:pt x="64" y="15"/>
                </a:cubicBezTo>
                <a:close/>
                <a:moveTo>
                  <a:pt x="24" y="120"/>
                </a:moveTo>
                <a:cubicBezTo>
                  <a:pt x="24" y="120"/>
                  <a:pt x="24" y="120"/>
                  <a:pt x="24" y="120"/>
                </a:cubicBezTo>
                <a:cubicBezTo>
                  <a:pt x="23" y="120"/>
                  <a:pt x="23" y="121"/>
                  <a:pt x="23" y="121"/>
                </a:cubicBezTo>
                <a:cubicBezTo>
                  <a:pt x="23" y="122"/>
                  <a:pt x="23" y="122"/>
                  <a:pt x="24" y="123"/>
                </a:cubicBezTo>
                <a:cubicBezTo>
                  <a:pt x="24" y="123"/>
                  <a:pt x="24" y="122"/>
                  <a:pt x="24" y="122"/>
                </a:cubicBezTo>
                <a:cubicBezTo>
                  <a:pt x="24" y="122"/>
                  <a:pt x="24" y="121"/>
                  <a:pt x="24" y="120"/>
                </a:cubicBezTo>
                <a:close/>
                <a:moveTo>
                  <a:pt x="126" y="169"/>
                </a:moveTo>
                <a:cubicBezTo>
                  <a:pt x="126" y="169"/>
                  <a:pt x="126" y="169"/>
                  <a:pt x="125" y="169"/>
                </a:cubicBezTo>
                <a:cubicBezTo>
                  <a:pt x="125" y="169"/>
                  <a:pt x="125" y="168"/>
                  <a:pt x="124" y="168"/>
                </a:cubicBezTo>
                <a:cubicBezTo>
                  <a:pt x="124" y="169"/>
                  <a:pt x="124" y="169"/>
                  <a:pt x="124" y="170"/>
                </a:cubicBezTo>
                <a:cubicBezTo>
                  <a:pt x="125" y="170"/>
                  <a:pt x="125" y="169"/>
                  <a:pt x="126" y="169"/>
                </a:cubicBezTo>
                <a:close/>
                <a:moveTo>
                  <a:pt x="83" y="114"/>
                </a:moveTo>
                <a:cubicBezTo>
                  <a:pt x="82" y="114"/>
                  <a:pt x="80" y="116"/>
                  <a:pt x="80" y="117"/>
                </a:cubicBezTo>
                <a:cubicBezTo>
                  <a:pt x="81" y="116"/>
                  <a:pt x="82" y="115"/>
                  <a:pt x="83" y="114"/>
                </a:cubicBezTo>
                <a:close/>
                <a:moveTo>
                  <a:pt x="12" y="113"/>
                </a:moveTo>
                <a:cubicBezTo>
                  <a:pt x="12" y="114"/>
                  <a:pt x="11" y="114"/>
                  <a:pt x="11" y="115"/>
                </a:cubicBezTo>
                <a:cubicBezTo>
                  <a:pt x="10" y="115"/>
                  <a:pt x="10" y="115"/>
                  <a:pt x="11" y="116"/>
                </a:cubicBezTo>
                <a:cubicBezTo>
                  <a:pt x="12" y="115"/>
                  <a:pt x="12" y="115"/>
                  <a:pt x="12" y="113"/>
                </a:cubicBezTo>
                <a:close/>
                <a:moveTo>
                  <a:pt x="82" y="143"/>
                </a:moveTo>
                <a:cubicBezTo>
                  <a:pt x="81" y="144"/>
                  <a:pt x="80" y="145"/>
                  <a:pt x="80" y="146"/>
                </a:cubicBezTo>
                <a:cubicBezTo>
                  <a:pt x="81" y="145"/>
                  <a:pt x="81" y="145"/>
                  <a:pt x="82" y="144"/>
                </a:cubicBezTo>
                <a:cubicBezTo>
                  <a:pt x="82" y="144"/>
                  <a:pt x="82" y="144"/>
                  <a:pt x="82" y="143"/>
                </a:cubicBezTo>
                <a:close/>
                <a:moveTo>
                  <a:pt x="49" y="54"/>
                </a:moveTo>
                <a:cubicBezTo>
                  <a:pt x="49" y="53"/>
                  <a:pt x="48" y="53"/>
                  <a:pt x="48" y="52"/>
                </a:cubicBezTo>
                <a:cubicBezTo>
                  <a:pt x="48" y="52"/>
                  <a:pt x="48" y="52"/>
                  <a:pt x="47" y="52"/>
                </a:cubicBezTo>
                <a:cubicBezTo>
                  <a:pt x="47" y="53"/>
                  <a:pt x="48" y="53"/>
                  <a:pt x="49" y="54"/>
                </a:cubicBezTo>
                <a:close/>
                <a:moveTo>
                  <a:pt x="178" y="142"/>
                </a:moveTo>
                <a:cubicBezTo>
                  <a:pt x="179" y="141"/>
                  <a:pt x="179" y="141"/>
                  <a:pt x="180" y="140"/>
                </a:cubicBezTo>
                <a:cubicBezTo>
                  <a:pt x="180" y="140"/>
                  <a:pt x="180" y="140"/>
                  <a:pt x="180" y="140"/>
                </a:cubicBezTo>
                <a:cubicBezTo>
                  <a:pt x="179" y="140"/>
                  <a:pt x="178" y="141"/>
                  <a:pt x="178" y="141"/>
                </a:cubicBezTo>
                <a:cubicBezTo>
                  <a:pt x="178" y="142"/>
                  <a:pt x="178" y="142"/>
                  <a:pt x="178" y="142"/>
                </a:cubicBezTo>
                <a:close/>
                <a:moveTo>
                  <a:pt x="26" y="127"/>
                </a:moveTo>
                <a:cubicBezTo>
                  <a:pt x="26" y="127"/>
                  <a:pt x="26" y="128"/>
                  <a:pt x="27" y="128"/>
                </a:cubicBezTo>
                <a:cubicBezTo>
                  <a:pt x="27" y="128"/>
                  <a:pt x="27" y="127"/>
                  <a:pt x="27" y="126"/>
                </a:cubicBezTo>
                <a:cubicBezTo>
                  <a:pt x="26" y="126"/>
                  <a:pt x="26" y="127"/>
                  <a:pt x="26" y="127"/>
                </a:cubicBezTo>
                <a:close/>
                <a:moveTo>
                  <a:pt x="128" y="151"/>
                </a:moveTo>
                <a:cubicBezTo>
                  <a:pt x="128" y="152"/>
                  <a:pt x="128" y="152"/>
                  <a:pt x="128" y="152"/>
                </a:cubicBezTo>
                <a:cubicBezTo>
                  <a:pt x="128" y="153"/>
                  <a:pt x="128" y="153"/>
                  <a:pt x="129" y="153"/>
                </a:cubicBezTo>
                <a:cubicBezTo>
                  <a:pt x="129" y="153"/>
                  <a:pt x="129" y="152"/>
                  <a:pt x="129" y="152"/>
                </a:cubicBezTo>
                <a:cubicBezTo>
                  <a:pt x="129" y="152"/>
                  <a:pt x="129" y="151"/>
                  <a:pt x="128" y="151"/>
                </a:cubicBezTo>
                <a:close/>
                <a:moveTo>
                  <a:pt x="126" y="118"/>
                </a:moveTo>
                <a:cubicBezTo>
                  <a:pt x="126" y="118"/>
                  <a:pt x="126" y="118"/>
                  <a:pt x="126" y="118"/>
                </a:cubicBezTo>
                <a:cubicBezTo>
                  <a:pt x="126" y="119"/>
                  <a:pt x="125" y="119"/>
                  <a:pt x="124" y="120"/>
                </a:cubicBezTo>
                <a:cubicBezTo>
                  <a:pt x="125" y="120"/>
                  <a:pt x="125" y="120"/>
                  <a:pt x="125" y="120"/>
                </a:cubicBezTo>
                <a:cubicBezTo>
                  <a:pt x="126" y="120"/>
                  <a:pt x="126" y="119"/>
                  <a:pt x="126" y="118"/>
                </a:cubicBezTo>
                <a:close/>
                <a:moveTo>
                  <a:pt x="169" y="115"/>
                </a:moveTo>
                <a:cubicBezTo>
                  <a:pt x="169" y="116"/>
                  <a:pt x="168" y="117"/>
                  <a:pt x="168" y="118"/>
                </a:cubicBezTo>
                <a:cubicBezTo>
                  <a:pt x="169" y="117"/>
                  <a:pt x="169" y="116"/>
                  <a:pt x="169" y="115"/>
                </a:cubicBezTo>
                <a:close/>
                <a:moveTo>
                  <a:pt x="13" y="30"/>
                </a:moveTo>
                <a:cubicBezTo>
                  <a:pt x="13" y="29"/>
                  <a:pt x="14" y="26"/>
                  <a:pt x="14" y="25"/>
                </a:cubicBezTo>
                <a:cubicBezTo>
                  <a:pt x="14" y="27"/>
                  <a:pt x="13" y="28"/>
                  <a:pt x="13" y="30"/>
                </a:cubicBezTo>
                <a:close/>
                <a:moveTo>
                  <a:pt x="98" y="99"/>
                </a:moveTo>
                <a:cubicBezTo>
                  <a:pt x="98" y="99"/>
                  <a:pt x="98" y="99"/>
                  <a:pt x="98" y="99"/>
                </a:cubicBezTo>
                <a:cubicBezTo>
                  <a:pt x="98" y="99"/>
                  <a:pt x="99" y="99"/>
                  <a:pt x="99" y="99"/>
                </a:cubicBezTo>
                <a:cubicBezTo>
                  <a:pt x="100" y="98"/>
                  <a:pt x="100" y="98"/>
                  <a:pt x="99" y="97"/>
                </a:cubicBezTo>
                <a:cubicBezTo>
                  <a:pt x="99" y="98"/>
                  <a:pt x="98" y="99"/>
                  <a:pt x="98" y="99"/>
                </a:cubicBezTo>
                <a:close/>
                <a:moveTo>
                  <a:pt x="127" y="170"/>
                </a:moveTo>
                <a:cubicBezTo>
                  <a:pt x="127" y="170"/>
                  <a:pt x="127" y="170"/>
                  <a:pt x="127" y="170"/>
                </a:cubicBezTo>
                <a:cubicBezTo>
                  <a:pt x="128" y="170"/>
                  <a:pt x="128" y="170"/>
                  <a:pt x="129" y="170"/>
                </a:cubicBezTo>
                <a:cubicBezTo>
                  <a:pt x="129" y="170"/>
                  <a:pt x="129" y="169"/>
                  <a:pt x="128" y="169"/>
                </a:cubicBezTo>
                <a:cubicBezTo>
                  <a:pt x="128" y="169"/>
                  <a:pt x="128" y="170"/>
                  <a:pt x="127" y="170"/>
                </a:cubicBezTo>
                <a:close/>
                <a:moveTo>
                  <a:pt x="102" y="147"/>
                </a:moveTo>
                <a:cubicBezTo>
                  <a:pt x="101" y="148"/>
                  <a:pt x="100" y="149"/>
                  <a:pt x="100" y="150"/>
                </a:cubicBezTo>
                <a:cubicBezTo>
                  <a:pt x="101" y="149"/>
                  <a:pt x="101" y="149"/>
                  <a:pt x="101" y="149"/>
                </a:cubicBezTo>
                <a:cubicBezTo>
                  <a:pt x="102" y="148"/>
                  <a:pt x="102" y="148"/>
                  <a:pt x="102" y="147"/>
                </a:cubicBezTo>
                <a:close/>
                <a:moveTo>
                  <a:pt x="132" y="131"/>
                </a:moveTo>
                <a:cubicBezTo>
                  <a:pt x="132" y="131"/>
                  <a:pt x="132" y="131"/>
                  <a:pt x="132" y="131"/>
                </a:cubicBezTo>
                <a:cubicBezTo>
                  <a:pt x="132" y="131"/>
                  <a:pt x="132" y="130"/>
                  <a:pt x="133" y="129"/>
                </a:cubicBezTo>
                <a:cubicBezTo>
                  <a:pt x="133" y="129"/>
                  <a:pt x="133" y="128"/>
                  <a:pt x="132" y="128"/>
                </a:cubicBezTo>
                <a:cubicBezTo>
                  <a:pt x="132" y="129"/>
                  <a:pt x="132" y="130"/>
                  <a:pt x="132" y="131"/>
                </a:cubicBezTo>
                <a:close/>
                <a:moveTo>
                  <a:pt x="167" y="53"/>
                </a:moveTo>
                <a:cubicBezTo>
                  <a:pt x="166" y="53"/>
                  <a:pt x="166" y="52"/>
                  <a:pt x="165" y="51"/>
                </a:cubicBezTo>
                <a:cubicBezTo>
                  <a:pt x="165" y="52"/>
                  <a:pt x="165" y="53"/>
                  <a:pt x="167" y="53"/>
                </a:cubicBezTo>
                <a:close/>
                <a:moveTo>
                  <a:pt x="55" y="22"/>
                </a:moveTo>
                <a:cubicBezTo>
                  <a:pt x="55" y="23"/>
                  <a:pt x="54" y="23"/>
                  <a:pt x="54" y="23"/>
                </a:cubicBezTo>
                <a:cubicBezTo>
                  <a:pt x="55" y="24"/>
                  <a:pt x="55" y="24"/>
                  <a:pt x="56" y="24"/>
                </a:cubicBezTo>
                <a:cubicBezTo>
                  <a:pt x="56" y="23"/>
                  <a:pt x="55" y="23"/>
                  <a:pt x="55" y="23"/>
                </a:cubicBezTo>
                <a:cubicBezTo>
                  <a:pt x="55" y="23"/>
                  <a:pt x="55" y="22"/>
                  <a:pt x="55" y="22"/>
                </a:cubicBezTo>
                <a:close/>
                <a:moveTo>
                  <a:pt x="26" y="145"/>
                </a:moveTo>
                <a:cubicBezTo>
                  <a:pt x="25" y="146"/>
                  <a:pt x="26" y="146"/>
                  <a:pt x="27" y="147"/>
                </a:cubicBezTo>
                <a:cubicBezTo>
                  <a:pt x="27" y="146"/>
                  <a:pt x="26" y="145"/>
                  <a:pt x="26" y="145"/>
                </a:cubicBezTo>
                <a:close/>
                <a:moveTo>
                  <a:pt x="57" y="22"/>
                </a:moveTo>
                <a:cubicBezTo>
                  <a:pt x="57" y="22"/>
                  <a:pt x="57" y="22"/>
                  <a:pt x="57" y="22"/>
                </a:cubicBezTo>
                <a:cubicBezTo>
                  <a:pt x="57" y="22"/>
                  <a:pt x="57" y="21"/>
                  <a:pt x="57" y="20"/>
                </a:cubicBezTo>
                <a:cubicBezTo>
                  <a:pt x="56" y="20"/>
                  <a:pt x="56" y="20"/>
                  <a:pt x="56" y="21"/>
                </a:cubicBezTo>
                <a:cubicBezTo>
                  <a:pt x="57" y="21"/>
                  <a:pt x="57" y="22"/>
                  <a:pt x="57" y="22"/>
                </a:cubicBezTo>
                <a:close/>
                <a:moveTo>
                  <a:pt x="15" y="150"/>
                </a:moveTo>
                <a:cubicBezTo>
                  <a:pt x="15" y="150"/>
                  <a:pt x="15" y="150"/>
                  <a:pt x="14" y="150"/>
                </a:cubicBezTo>
                <a:cubicBezTo>
                  <a:pt x="14" y="150"/>
                  <a:pt x="13" y="150"/>
                  <a:pt x="13" y="151"/>
                </a:cubicBezTo>
                <a:cubicBezTo>
                  <a:pt x="13" y="151"/>
                  <a:pt x="13" y="151"/>
                  <a:pt x="13" y="151"/>
                </a:cubicBezTo>
                <a:cubicBezTo>
                  <a:pt x="14" y="151"/>
                  <a:pt x="14" y="150"/>
                  <a:pt x="15" y="150"/>
                </a:cubicBezTo>
                <a:close/>
                <a:moveTo>
                  <a:pt x="43" y="35"/>
                </a:moveTo>
                <a:cubicBezTo>
                  <a:pt x="43" y="35"/>
                  <a:pt x="44" y="35"/>
                  <a:pt x="44" y="35"/>
                </a:cubicBezTo>
                <a:cubicBezTo>
                  <a:pt x="44" y="34"/>
                  <a:pt x="44" y="34"/>
                  <a:pt x="44" y="34"/>
                </a:cubicBezTo>
                <a:cubicBezTo>
                  <a:pt x="43" y="34"/>
                  <a:pt x="43" y="34"/>
                  <a:pt x="43" y="35"/>
                </a:cubicBezTo>
                <a:close/>
                <a:moveTo>
                  <a:pt x="122" y="124"/>
                </a:moveTo>
                <a:cubicBezTo>
                  <a:pt x="121" y="125"/>
                  <a:pt x="121" y="126"/>
                  <a:pt x="122" y="127"/>
                </a:cubicBezTo>
                <a:cubicBezTo>
                  <a:pt x="122" y="126"/>
                  <a:pt x="122" y="126"/>
                  <a:pt x="122" y="126"/>
                </a:cubicBezTo>
                <a:cubicBezTo>
                  <a:pt x="122" y="125"/>
                  <a:pt x="122" y="125"/>
                  <a:pt x="122" y="124"/>
                </a:cubicBezTo>
                <a:close/>
                <a:moveTo>
                  <a:pt x="180" y="61"/>
                </a:moveTo>
                <a:cubicBezTo>
                  <a:pt x="180" y="60"/>
                  <a:pt x="180" y="58"/>
                  <a:pt x="179" y="57"/>
                </a:cubicBezTo>
                <a:cubicBezTo>
                  <a:pt x="179" y="58"/>
                  <a:pt x="179" y="59"/>
                  <a:pt x="180" y="60"/>
                </a:cubicBezTo>
                <a:cubicBezTo>
                  <a:pt x="180" y="60"/>
                  <a:pt x="180" y="60"/>
                  <a:pt x="180" y="61"/>
                </a:cubicBezTo>
                <a:close/>
                <a:moveTo>
                  <a:pt x="26" y="100"/>
                </a:moveTo>
                <a:cubicBezTo>
                  <a:pt x="26" y="100"/>
                  <a:pt x="27" y="101"/>
                  <a:pt x="27" y="101"/>
                </a:cubicBezTo>
                <a:cubicBezTo>
                  <a:pt x="27" y="100"/>
                  <a:pt x="27" y="100"/>
                  <a:pt x="27" y="99"/>
                </a:cubicBezTo>
                <a:cubicBezTo>
                  <a:pt x="27" y="99"/>
                  <a:pt x="26" y="100"/>
                  <a:pt x="26" y="100"/>
                </a:cubicBezTo>
                <a:close/>
                <a:moveTo>
                  <a:pt x="34" y="104"/>
                </a:moveTo>
                <a:cubicBezTo>
                  <a:pt x="34" y="104"/>
                  <a:pt x="34" y="104"/>
                  <a:pt x="34" y="104"/>
                </a:cubicBezTo>
                <a:cubicBezTo>
                  <a:pt x="34" y="106"/>
                  <a:pt x="34" y="108"/>
                  <a:pt x="34" y="110"/>
                </a:cubicBezTo>
                <a:cubicBezTo>
                  <a:pt x="34" y="110"/>
                  <a:pt x="34" y="110"/>
                  <a:pt x="34" y="110"/>
                </a:cubicBezTo>
                <a:cubicBezTo>
                  <a:pt x="34" y="108"/>
                  <a:pt x="34" y="106"/>
                  <a:pt x="34" y="104"/>
                </a:cubicBezTo>
                <a:close/>
                <a:moveTo>
                  <a:pt x="22" y="99"/>
                </a:moveTo>
                <a:cubicBezTo>
                  <a:pt x="22" y="99"/>
                  <a:pt x="22" y="99"/>
                  <a:pt x="22" y="99"/>
                </a:cubicBezTo>
                <a:cubicBezTo>
                  <a:pt x="22" y="99"/>
                  <a:pt x="22" y="100"/>
                  <a:pt x="22" y="100"/>
                </a:cubicBezTo>
                <a:cubicBezTo>
                  <a:pt x="22" y="101"/>
                  <a:pt x="22" y="101"/>
                  <a:pt x="22" y="101"/>
                </a:cubicBezTo>
                <a:cubicBezTo>
                  <a:pt x="22" y="100"/>
                  <a:pt x="23" y="100"/>
                  <a:pt x="23" y="100"/>
                </a:cubicBezTo>
                <a:cubicBezTo>
                  <a:pt x="23" y="99"/>
                  <a:pt x="23" y="99"/>
                  <a:pt x="22" y="99"/>
                </a:cubicBezTo>
                <a:close/>
                <a:moveTo>
                  <a:pt x="181" y="170"/>
                </a:moveTo>
                <a:cubicBezTo>
                  <a:pt x="181" y="170"/>
                  <a:pt x="181" y="170"/>
                  <a:pt x="181" y="170"/>
                </a:cubicBezTo>
                <a:cubicBezTo>
                  <a:pt x="180" y="170"/>
                  <a:pt x="179" y="170"/>
                  <a:pt x="178" y="170"/>
                </a:cubicBezTo>
                <a:cubicBezTo>
                  <a:pt x="177" y="170"/>
                  <a:pt x="177" y="170"/>
                  <a:pt x="176" y="171"/>
                </a:cubicBezTo>
                <a:cubicBezTo>
                  <a:pt x="178" y="171"/>
                  <a:pt x="179" y="171"/>
                  <a:pt x="181" y="170"/>
                </a:cubicBezTo>
                <a:close/>
                <a:moveTo>
                  <a:pt x="26" y="37"/>
                </a:moveTo>
                <a:cubicBezTo>
                  <a:pt x="27" y="36"/>
                  <a:pt x="27" y="35"/>
                  <a:pt x="27" y="35"/>
                </a:cubicBezTo>
                <a:cubicBezTo>
                  <a:pt x="28" y="34"/>
                  <a:pt x="27" y="34"/>
                  <a:pt x="27" y="34"/>
                </a:cubicBezTo>
                <a:cubicBezTo>
                  <a:pt x="27" y="35"/>
                  <a:pt x="26" y="36"/>
                  <a:pt x="26" y="37"/>
                </a:cubicBezTo>
                <a:close/>
                <a:moveTo>
                  <a:pt x="53" y="28"/>
                </a:moveTo>
                <a:cubicBezTo>
                  <a:pt x="53" y="28"/>
                  <a:pt x="53" y="28"/>
                  <a:pt x="52" y="28"/>
                </a:cubicBezTo>
                <a:cubicBezTo>
                  <a:pt x="53" y="29"/>
                  <a:pt x="53" y="30"/>
                  <a:pt x="54" y="30"/>
                </a:cubicBezTo>
                <a:cubicBezTo>
                  <a:pt x="54" y="30"/>
                  <a:pt x="54" y="30"/>
                  <a:pt x="54" y="30"/>
                </a:cubicBezTo>
                <a:cubicBezTo>
                  <a:pt x="54" y="29"/>
                  <a:pt x="54" y="29"/>
                  <a:pt x="53" y="28"/>
                </a:cubicBezTo>
                <a:close/>
                <a:moveTo>
                  <a:pt x="40" y="28"/>
                </a:moveTo>
                <a:cubicBezTo>
                  <a:pt x="41" y="27"/>
                  <a:pt x="41" y="26"/>
                  <a:pt x="42" y="26"/>
                </a:cubicBezTo>
                <a:cubicBezTo>
                  <a:pt x="42" y="26"/>
                  <a:pt x="41" y="25"/>
                  <a:pt x="41" y="25"/>
                </a:cubicBezTo>
                <a:cubicBezTo>
                  <a:pt x="41" y="26"/>
                  <a:pt x="40" y="26"/>
                  <a:pt x="40" y="27"/>
                </a:cubicBezTo>
                <a:cubicBezTo>
                  <a:pt x="40" y="27"/>
                  <a:pt x="40" y="27"/>
                  <a:pt x="40" y="28"/>
                </a:cubicBezTo>
                <a:close/>
                <a:moveTo>
                  <a:pt x="24" y="117"/>
                </a:moveTo>
                <a:cubicBezTo>
                  <a:pt x="23" y="117"/>
                  <a:pt x="22" y="118"/>
                  <a:pt x="22" y="118"/>
                </a:cubicBezTo>
                <a:cubicBezTo>
                  <a:pt x="22" y="119"/>
                  <a:pt x="22" y="119"/>
                  <a:pt x="22" y="119"/>
                </a:cubicBezTo>
                <a:cubicBezTo>
                  <a:pt x="23" y="119"/>
                  <a:pt x="23" y="118"/>
                  <a:pt x="24" y="117"/>
                </a:cubicBezTo>
                <a:close/>
                <a:moveTo>
                  <a:pt x="64" y="141"/>
                </a:moveTo>
                <a:cubicBezTo>
                  <a:pt x="64" y="142"/>
                  <a:pt x="64" y="142"/>
                  <a:pt x="64" y="143"/>
                </a:cubicBezTo>
                <a:cubicBezTo>
                  <a:pt x="65" y="142"/>
                  <a:pt x="65" y="142"/>
                  <a:pt x="64" y="141"/>
                </a:cubicBezTo>
                <a:cubicBezTo>
                  <a:pt x="64" y="141"/>
                  <a:pt x="64" y="141"/>
                  <a:pt x="64" y="141"/>
                </a:cubicBezTo>
                <a:cubicBezTo>
                  <a:pt x="64" y="141"/>
                  <a:pt x="64" y="141"/>
                  <a:pt x="64" y="141"/>
                </a:cubicBezTo>
                <a:close/>
                <a:moveTo>
                  <a:pt x="101" y="79"/>
                </a:moveTo>
                <a:cubicBezTo>
                  <a:pt x="103" y="78"/>
                  <a:pt x="103" y="77"/>
                  <a:pt x="103" y="76"/>
                </a:cubicBezTo>
                <a:cubicBezTo>
                  <a:pt x="102" y="77"/>
                  <a:pt x="102" y="78"/>
                  <a:pt x="101" y="79"/>
                </a:cubicBezTo>
                <a:close/>
                <a:moveTo>
                  <a:pt x="62" y="47"/>
                </a:moveTo>
                <a:cubicBezTo>
                  <a:pt x="60" y="48"/>
                  <a:pt x="61" y="49"/>
                  <a:pt x="61" y="50"/>
                </a:cubicBezTo>
                <a:cubicBezTo>
                  <a:pt x="61" y="49"/>
                  <a:pt x="61" y="48"/>
                  <a:pt x="62" y="47"/>
                </a:cubicBezTo>
                <a:close/>
                <a:moveTo>
                  <a:pt x="37" y="62"/>
                </a:moveTo>
                <a:cubicBezTo>
                  <a:pt x="37" y="62"/>
                  <a:pt x="37" y="62"/>
                  <a:pt x="37" y="61"/>
                </a:cubicBezTo>
                <a:cubicBezTo>
                  <a:pt x="36" y="62"/>
                  <a:pt x="36" y="62"/>
                  <a:pt x="36" y="62"/>
                </a:cubicBezTo>
                <a:cubicBezTo>
                  <a:pt x="36" y="63"/>
                  <a:pt x="36" y="63"/>
                  <a:pt x="36" y="64"/>
                </a:cubicBezTo>
                <a:cubicBezTo>
                  <a:pt x="36" y="64"/>
                  <a:pt x="36" y="64"/>
                  <a:pt x="36" y="64"/>
                </a:cubicBezTo>
                <a:cubicBezTo>
                  <a:pt x="36" y="63"/>
                  <a:pt x="37" y="62"/>
                  <a:pt x="37" y="62"/>
                </a:cubicBezTo>
                <a:close/>
                <a:moveTo>
                  <a:pt x="26" y="73"/>
                </a:moveTo>
                <a:cubicBezTo>
                  <a:pt x="26" y="73"/>
                  <a:pt x="26" y="73"/>
                  <a:pt x="25" y="73"/>
                </a:cubicBezTo>
                <a:cubicBezTo>
                  <a:pt x="26" y="74"/>
                  <a:pt x="26" y="74"/>
                  <a:pt x="26" y="75"/>
                </a:cubicBezTo>
                <a:cubicBezTo>
                  <a:pt x="27" y="74"/>
                  <a:pt x="27" y="74"/>
                  <a:pt x="26" y="73"/>
                </a:cubicBezTo>
                <a:close/>
                <a:moveTo>
                  <a:pt x="142" y="14"/>
                </a:moveTo>
                <a:cubicBezTo>
                  <a:pt x="142" y="14"/>
                  <a:pt x="142" y="14"/>
                  <a:pt x="142" y="14"/>
                </a:cubicBezTo>
                <a:cubicBezTo>
                  <a:pt x="142" y="14"/>
                  <a:pt x="142" y="15"/>
                  <a:pt x="142" y="15"/>
                </a:cubicBezTo>
                <a:cubicBezTo>
                  <a:pt x="143" y="15"/>
                  <a:pt x="143" y="15"/>
                  <a:pt x="144" y="15"/>
                </a:cubicBezTo>
                <a:cubicBezTo>
                  <a:pt x="144" y="15"/>
                  <a:pt x="144" y="15"/>
                  <a:pt x="144" y="15"/>
                </a:cubicBezTo>
                <a:cubicBezTo>
                  <a:pt x="143" y="15"/>
                  <a:pt x="143" y="14"/>
                  <a:pt x="142" y="14"/>
                </a:cubicBezTo>
                <a:close/>
                <a:moveTo>
                  <a:pt x="50" y="7"/>
                </a:moveTo>
                <a:cubicBezTo>
                  <a:pt x="50" y="7"/>
                  <a:pt x="50" y="7"/>
                  <a:pt x="50" y="6"/>
                </a:cubicBezTo>
                <a:cubicBezTo>
                  <a:pt x="50" y="7"/>
                  <a:pt x="49" y="7"/>
                  <a:pt x="48" y="7"/>
                </a:cubicBezTo>
                <a:cubicBezTo>
                  <a:pt x="49" y="8"/>
                  <a:pt x="49" y="8"/>
                  <a:pt x="49" y="8"/>
                </a:cubicBezTo>
                <a:cubicBezTo>
                  <a:pt x="50" y="8"/>
                  <a:pt x="50" y="7"/>
                  <a:pt x="50" y="7"/>
                </a:cubicBezTo>
                <a:close/>
                <a:moveTo>
                  <a:pt x="62" y="161"/>
                </a:moveTo>
                <a:cubicBezTo>
                  <a:pt x="62" y="160"/>
                  <a:pt x="62" y="159"/>
                  <a:pt x="60" y="158"/>
                </a:cubicBezTo>
                <a:cubicBezTo>
                  <a:pt x="61" y="159"/>
                  <a:pt x="62" y="160"/>
                  <a:pt x="62" y="161"/>
                </a:cubicBezTo>
                <a:close/>
                <a:moveTo>
                  <a:pt x="122" y="162"/>
                </a:moveTo>
                <a:cubicBezTo>
                  <a:pt x="122" y="162"/>
                  <a:pt x="122" y="162"/>
                  <a:pt x="122" y="162"/>
                </a:cubicBezTo>
                <a:cubicBezTo>
                  <a:pt x="122" y="162"/>
                  <a:pt x="122" y="161"/>
                  <a:pt x="123" y="161"/>
                </a:cubicBezTo>
                <a:cubicBezTo>
                  <a:pt x="122" y="160"/>
                  <a:pt x="122" y="160"/>
                  <a:pt x="122" y="160"/>
                </a:cubicBezTo>
                <a:cubicBezTo>
                  <a:pt x="122" y="161"/>
                  <a:pt x="122" y="161"/>
                  <a:pt x="122" y="162"/>
                </a:cubicBezTo>
                <a:close/>
                <a:moveTo>
                  <a:pt x="10" y="113"/>
                </a:moveTo>
                <a:cubicBezTo>
                  <a:pt x="10" y="113"/>
                  <a:pt x="11" y="112"/>
                  <a:pt x="11" y="112"/>
                </a:cubicBezTo>
                <a:cubicBezTo>
                  <a:pt x="11" y="112"/>
                  <a:pt x="10" y="112"/>
                  <a:pt x="10" y="112"/>
                </a:cubicBezTo>
                <a:cubicBezTo>
                  <a:pt x="9" y="112"/>
                  <a:pt x="9" y="113"/>
                  <a:pt x="8" y="113"/>
                </a:cubicBezTo>
                <a:cubicBezTo>
                  <a:pt x="9" y="113"/>
                  <a:pt x="9" y="113"/>
                  <a:pt x="10" y="113"/>
                </a:cubicBezTo>
                <a:close/>
                <a:moveTo>
                  <a:pt x="105" y="108"/>
                </a:moveTo>
                <a:cubicBezTo>
                  <a:pt x="104" y="108"/>
                  <a:pt x="104" y="108"/>
                  <a:pt x="104" y="108"/>
                </a:cubicBezTo>
                <a:cubicBezTo>
                  <a:pt x="104" y="108"/>
                  <a:pt x="104" y="109"/>
                  <a:pt x="104" y="109"/>
                </a:cubicBezTo>
                <a:cubicBezTo>
                  <a:pt x="105" y="109"/>
                  <a:pt x="105" y="108"/>
                  <a:pt x="105" y="108"/>
                </a:cubicBezTo>
                <a:close/>
                <a:moveTo>
                  <a:pt x="8" y="154"/>
                </a:moveTo>
                <a:cubicBezTo>
                  <a:pt x="8" y="152"/>
                  <a:pt x="7" y="152"/>
                  <a:pt x="7" y="151"/>
                </a:cubicBezTo>
                <a:cubicBezTo>
                  <a:pt x="6" y="152"/>
                  <a:pt x="7" y="153"/>
                  <a:pt x="8" y="154"/>
                </a:cubicBezTo>
                <a:close/>
                <a:moveTo>
                  <a:pt x="21" y="62"/>
                </a:moveTo>
                <a:cubicBezTo>
                  <a:pt x="21" y="62"/>
                  <a:pt x="21" y="62"/>
                  <a:pt x="21" y="62"/>
                </a:cubicBezTo>
                <a:cubicBezTo>
                  <a:pt x="21" y="62"/>
                  <a:pt x="21" y="62"/>
                  <a:pt x="22" y="62"/>
                </a:cubicBezTo>
                <a:cubicBezTo>
                  <a:pt x="22" y="62"/>
                  <a:pt x="22" y="61"/>
                  <a:pt x="23" y="61"/>
                </a:cubicBezTo>
                <a:cubicBezTo>
                  <a:pt x="23" y="60"/>
                  <a:pt x="23" y="60"/>
                  <a:pt x="22" y="60"/>
                </a:cubicBezTo>
                <a:cubicBezTo>
                  <a:pt x="22" y="61"/>
                  <a:pt x="21" y="62"/>
                  <a:pt x="21" y="62"/>
                </a:cubicBezTo>
                <a:close/>
                <a:moveTo>
                  <a:pt x="119" y="111"/>
                </a:moveTo>
                <a:cubicBezTo>
                  <a:pt x="119" y="110"/>
                  <a:pt x="119" y="110"/>
                  <a:pt x="119" y="110"/>
                </a:cubicBezTo>
                <a:cubicBezTo>
                  <a:pt x="119" y="110"/>
                  <a:pt x="118" y="109"/>
                  <a:pt x="118" y="109"/>
                </a:cubicBezTo>
                <a:cubicBezTo>
                  <a:pt x="118" y="109"/>
                  <a:pt x="118" y="109"/>
                  <a:pt x="118" y="109"/>
                </a:cubicBezTo>
                <a:cubicBezTo>
                  <a:pt x="118" y="110"/>
                  <a:pt x="118" y="110"/>
                  <a:pt x="119" y="111"/>
                </a:cubicBezTo>
                <a:close/>
                <a:moveTo>
                  <a:pt x="56" y="47"/>
                </a:moveTo>
                <a:cubicBezTo>
                  <a:pt x="56" y="47"/>
                  <a:pt x="55" y="48"/>
                  <a:pt x="55" y="48"/>
                </a:cubicBezTo>
                <a:cubicBezTo>
                  <a:pt x="55" y="48"/>
                  <a:pt x="55" y="49"/>
                  <a:pt x="55" y="49"/>
                </a:cubicBezTo>
                <a:cubicBezTo>
                  <a:pt x="56" y="48"/>
                  <a:pt x="56" y="48"/>
                  <a:pt x="56" y="47"/>
                </a:cubicBezTo>
                <a:close/>
                <a:moveTo>
                  <a:pt x="88" y="32"/>
                </a:moveTo>
                <a:cubicBezTo>
                  <a:pt x="88" y="31"/>
                  <a:pt x="88" y="31"/>
                  <a:pt x="88" y="30"/>
                </a:cubicBezTo>
                <a:cubicBezTo>
                  <a:pt x="87" y="31"/>
                  <a:pt x="88" y="32"/>
                  <a:pt x="88" y="32"/>
                </a:cubicBezTo>
                <a:close/>
                <a:moveTo>
                  <a:pt x="27" y="149"/>
                </a:moveTo>
                <a:cubicBezTo>
                  <a:pt x="26" y="149"/>
                  <a:pt x="26" y="148"/>
                  <a:pt x="25" y="148"/>
                </a:cubicBezTo>
                <a:cubicBezTo>
                  <a:pt x="25" y="149"/>
                  <a:pt x="25" y="149"/>
                  <a:pt x="25" y="150"/>
                </a:cubicBezTo>
                <a:cubicBezTo>
                  <a:pt x="26" y="150"/>
                  <a:pt x="26" y="149"/>
                  <a:pt x="27" y="149"/>
                </a:cubicBezTo>
                <a:close/>
                <a:moveTo>
                  <a:pt x="23" y="125"/>
                </a:moveTo>
                <a:cubicBezTo>
                  <a:pt x="23" y="125"/>
                  <a:pt x="22" y="125"/>
                  <a:pt x="22" y="125"/>
                </a:cubicBezTo>
                <a:cubicBezTo>
                  <a:pt x="22" y="125"/>
                  <a:pt x="23" y="126"/>
                  <a:pt x="23" y="127"/>
                </a:cubicBezTo>
                <a:cubicBezTo>
                  <a:pt x="23" y="127"/>
                  <a:pt x="23" y="127"/>
                  <a:pt x="23" y="126"/>
                </a:cubicBezTo>
                <a:cubicBezTo>
                  <a:pt x="23" y="126"/>
                  <a:pt x="23" y="125"/>
                  <a:pt x="23" y="125"/>
                </a:cubicBezTo>
                <a:close/>
                <a:moveTo>
                  <a:pt x="103" y="115"/>
                </a:moveTo>
                <a:cubicBezTo>
                  <a:pt x="104" y="115"/>
                  <a:pt x="104" y="114"/>
                  <a:pt x="105" y="114"/>
                </a:cubicBezTo>
                <a:cubicBezTo>
                  <a:pt x="104" y="114"/>
                  <a:pt x="104" y="114"/>
                  <a:pt x="104" y="113"/>
                </a:cubicBezTo>
                <a:cubicBezTo>
                  <a:pt x="104" y="114"/>
                  <a:pt x="103" y="114"/>
                  <a:pt x="103" y="115"/>
                </a:cubicBezTo>
                <a:close/>
                <a:moveTo>
                  <a:pt x="51" y="38"/>
                </a:moveTo>
                <a:cubicBezTo>
                  <a:pt x="51" y="38"/>
                  <a:pt x="52" y="38"/>
                  <a:pt x="52" y="38"/>
                </a:cubicBezTo>
                <a:cubicBezTo>
                  <a:pt x="52" y="38"/>
                  <a:pt x="53" y="38"/>
                  <a:pt x="53" y="38"/>
                </a:cubicBezTo>
                <a:cubicBezTo>
                  <a:pt x="52" y="38"/>
                  <a:pt x="52" y="37"/>
                  <a:pt x="51" y="37"/>
                </a:cubicBezTo>
                <a:cubicBezTo>
                  <a:pt x="51" y="37"/>
                  <a:pt x="51" y="38"/>
                  <a:pt x="51" y="38"/>
                </a:cubicBezTo>
                <a:close/>
                <a:moveTo>
                  <a:pt x="174" y="154"/>
                </a:moveTo>
                <a:cubicBezTo>
                  <a:pt x="175" y="153"/>
                  <a:pt x="175" y="153"/>
                  <a:pt x="175" y="153"/>
                </a:cubicBezTo>
                <a:cubicBezTo>
                  <a:pt x="174" y="153"/>
                  <a:pt x="174" y="153"/>
                  <a:pt x="174" y="154"/>
                </a:cubicBezTo>
                <a:close/>
                <a:moveTo>
                  <a:pt x="166" y="50"/>
                </a:moveTo>
                <a:cubicBezTo>
                  <a:pt x="167" y="49"/>
                  <a:pt x="167" y="49"/>
                  <a:pt x="167" y="48"/>
                </a:cubicBezTo>
                <a:cubicBezTo>
                  <a:pt x="166" y="49"/>
                  <a:pt x="166" y="49"/>
                  <a:pt x="166" y="50"/>
                </a:cubicBezTo>
                <a:close/>
                <a:moveTo>
                  <a:pt x="14" y="118"/>
                </a:moveTo>
                <a:cubicBezTo>
                  <a:pt x="14" y="118"/>
                  <a:pt x="14" y="118"/>
                  <a:pt x="14" y="118"/>
                </a:cubicBezTo>
                <a:cubicBezTo>
                  <a:pt x="14" y="118"/>
                  <a:pt x="14" y="118"/>
                  <a:pt x="14" y="118"/>
                </a:cubicBezTo>
                <a:cubicBezTo>
                  <a:pt x="14" y="117"/>
                  <a:pt x="14" y="117"/>
                  <a:pt x="14" y="116"/>
                </a:cubicBezTo>
                <a:cubicBezTo>
                  <a:pt x="14" y="116"/>
                  <a:pt x="14" y="116"/>
                  <a:pt x="14" y="116"/>
                </a:cubicBezTo>
                <a:cubicBezTo>
                  <a:pt x="14" y="117"/>
                  <a:pt x="14" y="117"/>
                  <a:pt x="14" y="118"/>
                </a:cubicBezTo>
                <a:close/>
                <a:moveTo>
                  <a:pt x="12" y="103"/>
                </a:moveTo>
                <a:cubicBezTo>
                  <a:pt x="12" y="103"/>
                  <a:pt x="12" y="104"/>
                  <a:pt x="12" y="104"/>
                </a:cubicBezTo>
                <a:cubicBezTo>
                  <a:pt x="12" y="104"/>
                  <a:pt x="12" y="104"/>
                  <a:pt x="12" y="105"/>
                </a:cubicBezTo>
                <a:cubicBezTo>
                  <a:pt x="13" y="105"/>
                  <a:pt x="13" y="104"/>
                  <a:pt x="13" y="104"/>
                </a:cubicBezTo>
                <a:cubicBezTo>
                  <a:pt x="13" y="104"/>
                  <a:pt x="12" y="103"/>
                  <a:pt x="12" y="103"/>
                </a:cubicBezTo>
                <a:close/>
                <a:moveTo>
                  <a:pt x="173" y="113"/>
                </a:moveTo>
                <a:cubicBezTo>
                  <a:pt x="174" y="112"/>
                  <a:pt x="174" y="112"/>
                  <a:pt x="175" y="111"/>
                </a:cubicBezTo>
                <a:cubicBezTo>
                  <a:pt x="175" y="111"/>
                  <a:pt x="175" y="111"/>
                  <a:pt x="175" y="111"/>
                </a:cubicBezTo>
                <a:cubicBezTo>
                  <a:pt x="174" y="112"/>
                  <a:pt x="173" y="112"/>
                  <a:pt x="173" y="113"/>
                </a:cubicBezTo>
                <a:cubicBezTo>
                  <a:pt x="173" y="113"/>
                  <a:pt x="173" y="113"/>
                  <a:pt x="173" y="113"/>
                </a:cubicBezTo>
                <a:close/>
                <a:moveTo>
                  <a:pt x="169" y="122"/>
                </a:moveTo>
                <a:cubicBezTo>
                  <a:pt x="169" y="122"/>
                  <a:pt x="169" y="122"/>
                  <a:pt x="169" y="122"/>
                </a:cubicBezTo>
                <a:cubicBezTo>
                  <a:pt x="169" y="123"/>
                  <a:pt x="169" y="124"/>
                  <a:pt x="169" y="125"/>
                </a:cubicBezTo>
                <a:cubicBezTo>
                  <a:pt x="169" y="124"/>
                  <a:pt x="169" y="123"/>
                  <a:pt x="169" y="122"/>
                </a:cubicBezTo>
                <a:cubicBezTo>
                  <a:pt x="169" y="122"/>
                  <a:pt x="169" y="122"/>
                  <a:pt x="169" y="122"/>
                </a:cubicBezTo>
                <a:close/>
                <a:moveTo>
                  <a:pt x="41" y="53"/>
                </a:moveTo>
                <a:cubicBezTo>
                  <a:pt x="41" y="53"/>
                  <a:pt x="41" y="53"/>
                  <a:pt x="41" y="53"/>
                </a:cubicBezTo>
                <a:cubicBezTo>
                  <a:pt x="41" y="53"/>
                  <a:pt x="41" y="52"/>
                  <a:pt x="41" y="52"/>
                </a:cubicBezTo>
                <a:cubicBezTo>
                  <a:pt x="41" y="52"/>
                  <a:pt x="40" y="52"/>
                  <a:pt x="40" y="52"/>
                </a:cubicBezTo>
                <a:cubicBezTo>
                  <a:pt x="40" y="52"/>
                  <a:pt x="40" y="52"/>
                  <a:pt x="41" y="53"/>
                </a:cubicBezTo>
                <a:cubicBezTo>
                  <a:pt x="41" y="53"/>
                  <a:pt x="41" y="53"/>
                  <a:pt x="41" y="53"/>
                </a:cubicBezTo>
                <a:close/>
                <a:moveTo>
                  <a:pt x="17" y="150"/>
                </a:moveTo>
                <a:cubicBezTo>
                  <a:pt x="18" y="150"/>
                  <a:pt x="18" y="150"/>
                  <a:pt x="18" y="150"/>
                </a:cubicBezTo>
                <a:cubicBezTo>
                  <a:pt x="18" y="150"/>
                  <a:pt x="18" y="150"/>
                  <a:pt x="19" y="150"/>
                </a:cubicBezTo>
                <a:cubicBezTo>
                  <a:pt x="18" y="150"/>
                  <a:pt x="18" y="149"/>
                  <a:pt x="18" y="149"/>
                </a:cubicBezTo>
                <a:cubicBezTo>
                  <a:pt x="18" y="149"/>
                  <a:pt x="18" y="149"/>
                  <a:pt x="17" y="150"/>
                </a:cubicBezTo>
                <a:close/>
                <a:moveTo>
                  <a:pt x="119" y="20"/>
                </a:moveTo>
                <a:cubicBezTo>
                  <a:pt x="119" y="21"/>
                  <a:pt x="118" y="22"/>
                  <a:pt x="119" y="22"/>
                </a:cubicBezTo>
                <a:cubicBezTo>
                  <a:pt x="119" y="22"/>
                  <a:pt x="119" y="21"/>
                  <a:pt x="119" y="20"/>
                </a:cubicBezTo>
                <a:close/>
                <a:moveTo>
                  <a:pt x="11" y="165"/>
                </a:moveTo>
                <a:cubicBezTo>
                  <a:pt x="12" y="165"/>
                  <a:pt x="12" y="165"/>
                  <a:pt x="13" y="165"/>
                </a:cubicBezTo>
                <a:cubicBezTo>
                  <a:pt x="12" y="165"/>
                  <a:pt x="12" y="165"/>
                  <a:pt x="11" y="165"/>
                </a:cubicBezTo>
                <a:close/>
                <a:moveTo>
                  <a:pt x="54" y="71"/>
                </a:moveTo>
                <a:cubicBezTo>
                  <a:pt x="54" y="70"/>
                  <a:pt x="55" y="70"/>
                  <a:pt x="55" y="70"/>
                </a:cubicBezTo>
                <a:cubicBezTo>
                  <a:pt x="55" y="69"/>
                  <a:pt x="55" y="69"/>
                  <a:pt x="54" y="68"/>
                </a:cubicBezTo>
                <a:cubicBezTo>
                  <a:pt x="54" y="68"/>
                  <a:pt x="54" y="68"/>
                  <a:pt x="54" y="68"/>
                </a:cubicBezTo>
                <a:cubicBezTo>
                  <a:pt x="54" y="69"/>
                  <a:pt x="54" y="70"/>
                  <a:pt x="54" y="71"/>
                </a:cubicBezTo>
                <a:close/>
                <a:moveTo>
                  <a:pt x="26" y="132"/>
                </a:moveTo>
                <a:cubicBezTo>
                  <a:pt x="26" y="133"/>
                  <a:pt x="27" y="133"/>
                  <a:pt x="27" y="133"/>
                </a:cubicBezTo>
                <a:cubicBezTo>
                  <a:pt x="27" y="133"/>
                  <a:pt x="27" y="133"/>
                  <a:pt x="27" y="133"/>
                </a:cubicBezTo>
                <a:cubicBezTo>
                  <a:pt x="27" y="132"/>
                  <a:pt x="27" y="132"/>
                  <a:pt x="26" y="131"/>
                </a:cubicBezTo>
                <a:cubicBezTo>
                  <a:pt x="26" y="132"/>
                  <a:pt x="26" y="132"/>
                  <a:pt x="26" y="132"/>
                </a:cubicBezTo>
                <a:close/>
                <a:moveTo>
                  <a:pt x="48" y="58"/>
                </a:moveTo>
                <a:cubicBezTo>
                  <a:pt x="48" y="59"/>
                  <a:pt x="48" y="59"/>
                  <a:pt x="49" y="59"/>
                </a:cubicBezTo>
                <a:cubicBezTo>
                  <a:pt x="49" y="59"/>
                  <a:pt x="49" y="58"/>
                  <a:pt x="49" y="58"/>
                </a:cubicBezTo>
                <a:cubicBezTo>
                  <a:pt x="49" y="58"/>
                  <a:pt x="48" y="58"/>
                  <a:pt x="48" y="58"/>
                </a:cubicBezTo>
                <a:close/>
                <a:moveTo>
                  <a:pt x="138" y="13"/>
                </a:moveTo>
                <a:cubicBezTo>
                  <a:pt x="137" y="13"/>
                  <a:pt x="136" y="13"/>
                  <a:pt x="136" y="14"/>
                </a:cubicBezTo>
                <a:cubicBezTo>
                  <a:pt x="136" y="14"/>
                  <a:pt x="136" y="14"/>
                  <a:pt x="137" y="14"/>
                </a:cubicBezTo>
                <a:cubicBezTo>
                  <a:pt x="137" y="14"/>
                  <a:pt x="137" y="14"/>
                  <a:pt x="138" y="13"/>
                </a:cubicBezTo>
                <a:close/>
                <a:moveTo>
                  <a:pt x="111" y="159"/>
                </a:moveTo>
                <a:cubicBezTo>
                  <a:pt x="111" y="158"/>
                  <a:pt x="112" y="157"/>
                  <a:pt x="112" y="157"/>
                </a:cubicBezTo>
                <a:cubicBezTo>
                  <a:pt x="111" y="158"/>
                  <a:pt x="111" y="158"/>
                  <a:pt x="111" y="159"/>
                </a:cubicBezTo>
                <a:close/>
                <a:moveTo>
                  <a:pt x="78" y="22"/>
                </a:moveTo>
                <a:cubicBezTo>
                  <a:pt x="78" y="23"/>
                  <a:pt x="78" y="23"/>
                  <a:pt x="79" y="23"/>
                </a:cubicBezTo>
                <a:cubicBezTo>
                  <a:pt x="79" y="22"/>
                  <a:pt x="80" y="22"/>
                  <a:pt x="80" y="21"/>
                </a:cubicBezTo>
                <a:cubicBezTo>
                  <a:pt x="80" y="21"/>
                  <a:pt x="80" y="21"/>
                  <a:pt x="80" y="21"/>
                </a:cubicBezTo>
                <a:cubicBezTo>
                  <a:pt x="79" y="22"/>
                  <a:pt x="79" y="22"/>
                  <a:pt x="78" y="22"/>
                </a:cubicBezTo>
                <a:close/>
                <a:moveTo>
                  <a:pt x="109" y="120"/>
                </a:moveTo>
                <a:cubicBezTo>
                  <a:pt x="109" y="119"/>
                  <a:pt x="109" y="118"/>
                  <a:pt x="108" y="117"/>
                </a:cubicBezTo>
                <a:cubicBezTo>
                  <a:pt x="108" y="118"/>
                  <a:pt x="108" y="119"/>
                  <a:pt x="109" y="120"/>
                </a:cubicBezTo>
                <a:close/>
                <a:moveTo>
                  <a:pt x="146" y="173"/>
                </a:moveTo>
                <a:cubicBezTo>
                  <a:pt x="146" y="172"/>
                  <a:pt x="146" y="172"/>
                  <a:pt x="146" y="171"/>
                </a:cubicBezTo>
                <a:cubicBezTo>
                  <a:pt x="146" y="172"/>
                  <a:pt x="145" y="172"/>
                  <a:pt x="145" y="172"/>
                </a:cubicBezTo>
                <a:cubicBezTo>
                  <a:pt x="145" y="172"/>
                  <a:pt x="145" y="172"/>
                  <a:pt x="145" y="172"/>
                </a:cubicBezTo>
                <a:cubicBezTo>
                  <a:pt x="145" y="172"/>
                  <a:pt x="145" y="172"/>
                  <a:pt x="146" y="173"/>
                </a:cubicBezTo>
                <a:close/>
                <a:moveTo>
                  <a:pt x="16" y="63"/>
                </a:moveTo>
                <a:cubicBezTo>
                  <a:pt x="16" y="63"/>
                  <a:pt x="15" y="63"/>
                  <a:pt x="15" y="63"/>
                </a:cubicBezTo>
                <a:cubicBezTo>
                  <a:pt x="15" y="63"/>
                  <a:pt x="14" y="63"/>
                  <a:pt x="14" y="64"/>
                </a:cubicBezTo>
                <a:cubicBezTo>
                  <a:pt x="15" y="64"/>
                  <a:pt x="15" y="63"/>
                  <a:pt x="16" y="63"/>
                </a:cubicBezTo>
                <a:close/>
                <a:moveTo>
                  <a:pt x="38" y="30"/>
                </a:moveTo>
                <a:cubicBezTo>
                  <a:pt x="38" y="31"/>
                  <a:pt x="37" y="32"/>
                  <a:pt x="37" y="32"/>
                </a:cubicBezTo>
                <a:cubicBezTo>
                  <a:pt x="38" y="32"/>
                  <a:pt x="38" y="32"/>
                  <a:pt x="38" y="32"/>
                </a:cubicBezTo>
                <a:cubicBezTo>
                  <a:pt x="38" y="31"/>
                  <a:pt x="38" y="31"/>
                  <a:pt x="38" y="30"/>
                </a:cubicBezTo>
                <a:close/>
                <a:moveTo>
                  <a:pt x="163" y="54"/>
                </a:moveTo>
                <a:cubicBezTo>
                  <a:pt x="163" y="54"/>
                  <a:pt x="163" y="54"/>
                  <a:pt x="163" y="54"/>
                </a:cubicBezTo>
                <a:cubicBezTo>
                  <a:pt x="163" y="53"/>
                  <a:pt x="163" y="52"/>
                  <a:pt x="162" y="52"/>
                </a:cubicBezTo>
                <a:cubicBezTo>
                  <a:pt x="162" y="52"/>
                  <a:pt x="162" y="52"/>
                  <a:pt x="162" y="52"/>
                </a:cubicBezTo>
                <a:cubicBezTo>
                  <a:pt x="162" y="53"/>
                  <a:pt x="163" y="53"/>
                  <a:pt x="163" y="54"/>
                </a:cubicBezTo>
                <a:close/>
                <a:moveTo>
                  <a:pt x="85" y="140"/>
                </a:moveTo>
                <a:cubicBezTo>
                  <a:pt x="85" y="140"/>
                  <a:pt x="85" y="140"/>
                  <a:pt x="85" y="140"/>
                </a:cubicBezTo>
                <a:cubicBezTo>
                  <a:pt x="85" y="140"/>
                  <a:pt x="84" y="141"/>
                  <a:pt x="84" y="141"/>
                </a:cubicBezTo>
                <a:cubicBezTo>
                  <a:pt x="83" y="142"/>
                  <a:pt x="83" y="142"/>
                  <a:pt x="84" y="142"/>
                </a:cubicBezTo>
                <a:cubicBezTo>
                  <a:pt x="84" y="141"/>
                  <a:pt x="85" y="141"/>
                  <a:pt x="85" y="140"/>
                </a:cubicBezTo>
                <a:close/>
                <a:moveTo>
                  <a:pt x="51" y="54"/>
                </a:moveTo>
                <a:cubicBezTo>
                  <a:pt x="51" y="54"/>
                  <a:pt x="51" y="54"/>
                  <a:pt x="51" y="54"/>
                </a:cubicBezTo>
                <a:cubicBezTo>
                  <a:pt x="51" y="54"/>
                  <a:pt x="51" y="53"/>
                  <a:pt x="51" y="52"/>
                </a:cubicBezTo>
                <a:cubicBezTo>
                  <a:pt x="51" y="52"/>
                  <a:pt x="51" y="52"/>
                  <a:pt x="50" y="52"/>
                </a:cubicBezTo>
                <a:cubicBezTo>
                  <a:pt x="50" y="53"/>
                  <a:pt x="51" y="54"/>
                  <a:pt x="51" y="54"/>
                </a:cubicBezTo>
                <a:close/>
                <a:moveTo>
                  <a:pt x="82" y="168"/>
                </a:moveTo>
                <a:cubicBezTo>
                  <a:pt x="82" y="168"/>
                  <a:pt x="81" y="167"/>
                  <a:pt x="81" y="166"/>
                </a:cubicBezTo>
                <a:cubicBezTo>
                  <a:pt x="81" y="166"/>
                  <a:pt x="81" y="166"/>
                  <a:pt x="81" y="166"/>
                </a:cubicBezTo>
                <a:cubicBezTo>
                  <a:pt x="81" y="166"/>
                  <a:pt x="81" y="167"/>
                  <a:pt x="81" y="167"/>
                </a:cubicBezTo>
                <a:cubicBezTo>
                  <a:pt x="81" y="167"/>
                  <a:pt x="81" y="168"/>
                  <a:pt x="82" y="168"/>
                </a:cubicBezTo>
                <a:close/>
                <a:moveTo>
                  <a:pt x="104" y="166"/>
                </a:moveTo>
                <a:cubicBezTo>
                  <a:pt x="104" y="165"/>
                  <a:pt x="104" y="165"/>
                  <a:pt x="104" y="165"/>
                </a:cubicBezTo>
                <a:cubicBezTo>
                  <a:pt x="104" y="164"/>
                  <a:pt x="103" y="163"/>
                  <a:pt x="102" y="164"/>
                </a:cubicBezTo>
                <a:cubicBezTo>
                  <a:pt x="103" y="164"/>
                  <a:pt x="104" y="165"/>
                  <a:pt x="104" y="166"/>
                </a:cubicBezTo>
                <a:close/>
                <a:moveTo>
                  <a:pt x="102" y="122"/>
                </a:moveTo>
                <a:cubicBezTo>
                  <a:pt x="102" y="122"/>
                  <a:pt x="102" y="122"/>
                  <a:pt x="102" y="122"/>
                </a:cubicBezTo>
                <a:cubicBezTo>
                  <a:pt x="102" y="122"/>
                  <a:pt x="103" y="122"/>
                  <a:pt x="103" y="121"/>
                </a:cubicBezTo>
                <a:cubicBezTo>
                  <a:pt x="103" y="121"/>
                  <a:pt x="102" y="120"/>
                  <a:pt x="102" y="120"/>
                </a:cubicBezTo>
                <a:cubicBezTo>
                  <a:pt x="102" y="120"/>
                  <a:pt x="102" y="120"/>
                  <a:pt x="102" y="120"/>
                </a:cubicBezTo>
                <a:cubicBezTo>
                  <a:pt x="102" y="120"/>
                  <a:pt x="102" y="121"/>
                  <a:pt x="102" y="122"/>
                </a:cubicBezTo>
                <a:close/>
                <a:moveTo>
                  <a:pt x="63" y="125"/>
                </a:moveTo>
                <a:cubicBezTo>
                  <a:pt x="62" y="124"/>
                  <a:pt x="62" y="124"/>
                  <a:pt x="61" y="123"/>
                </a:cubicBezTo>
                <a:cubicBezTo>
                  <a:pt x="62" y="124"/>
                  <a:pt x="62" y="125"/>
                  <a:pt x="63" y="125"/>
                </a:cubicBezTo>
                <a:close/>
                <a:moveTo>
                  <a:pt x="98" y="156"/>
                </a:moveTo>
                <a:cubicBezTo>
                  <a:pt x="98" y="156"/>
                  <a:pt x="98" y="155"/>
                  <a:pt x="98" y="155"/>
                </a:cubicBezTo>
                <a:cubicBezTo>
                  <a:pt x="98" y="155"/>
                  <a:pt x="97" y="155"/>
                  <a:pt x="97" y="156"/>
                </a:cubicBezTo>
                <a:cubicBezTo>
                  <a:pt x="97" y="156"/>
                  <a:pt x="97" y="156"/>
                  <a:pt x="97" y="156"/>
                </a:cubicBezTo>
                <a:cubicBezTo>
                  <a:pt x="97" y="156"/>
                  <a:pt x="98" y="156"/>
                  <a:pt x="98" y="156"/>
                </a:cubicBezTo>
                <a:close/>
                <a:moveTo>
                  <a:pt x="141" y="21"/>
                </a:moveTo>
                <a:cubicBezTo>
                  <a:pt x="140" y="21"/>
                  <a:pt x="140" y="21"/>
                  <a:pt x="140" y="22"/>
                </a:cubicBezTo>
                <a:cubicBezTo>
                  <a:pt x="140" y="22"/>
                  <a:pt x="141" y="22"/>
                  <a:pt x="141" y="22"/>
                </a:cubicBezTo>
                <a:cubicBezTo>
                  <a:pt x="141" y="22"/>
                  <a:pt x="141" y="21"/>
                  <a:pt x="141" y="21"/>
                </a:cubicBezTo>
                <a:close/>
                <a:moveTo>
                  <a:pt x="168" y="136"/>
                </a:moveTo>
                <a:cubicBezTo>
                  <a:pt x="169" y="136"/>
                  <a:pt x="170" y="136"/>
                  <a:pt x="170" y="135"/>
                </a:cubicBezTo>
                <a:cubicBezTo>
                  <a:pt x="169" y="135"/>
                  <a:pt x="169" y="136"/>
                  <a:pt x="168" y="136"/>
                </a:cubicBezTo>
                <a:close/>
                <a:moveTo>
                  <a:pt x="124" y="122"/>
                </a:moveTo>
                <a:cubicBezTo>
                  <a:pt x="123" y="121"/>
                  <a:pt x="123" y="121"/>
                  <a:pt x="123" y="121"/>
                </a:cubicBezTo>
                <a:cubicBezTo>
                  <a:pt x="123" y="122"/>
                  <a:pt x="123" y="122"/>
                  <a:pt x="124" y="123"/>
                </a:cubicBezTo>
                <a:cubicBezTo>
                  <a:pt x="124" y="122"/>
                  <a:pt x="124" y="122"/>
                  <a:pt x="124" y="122"/>
                </a:cubicBezTo>
                <a:close/>
                <a:moveTo>
                  <a:pt x="105" y="90"/>
                </a:moveTo>
                <a:cubicBezTo>
                  <a:pt x="105" y="90"/>
                  <a:pt x="105" y="90"/>
                  <a:pt x="105" y="90"/>
                </a:cubicBezTo>
                <a:cubicBezTo>
                  <a:pt x="105" y="90"/>
                  <a:pt x="105" y="90"/>
                  <a:pt x="105" y="91"/>
                </a:cubicBezTo>
                <a:cubicBezTo>
                  <a:pt x="105" y="91"/>
                  <a:pt x="105" y="91"/>
                  <a:pt x="105" y="92"/>
                </a:cubicBezTo>
                <a:cubicBezTo>
                  <a:pt x="105" y="92"/>
                  <a:pt x="105" y="92"/>
                  <a:pt x="105" y="92"/>
                </a:cubicBezTo>
                <a:cubicBezTo>
                  <a:pt x="105" y="91"/>
                  <a:pt x="105" y="90"/>
                  <a:pt x="105" y="90"/>
                </a:cubicBezTo>
                <a:close/>
                <a:moveTo>
                  <a:pt x="159" y="18"/>
                </a:moveTo>
                <a:cubicBezTo>
                  <a:pt x="159" y="18"/>
                  <a:pt x="159" y="18"/>
                  <a:pt x="159" y="18"/>
                </a:cubicBezTo>
                <a:cubicBezTo>
                  <a:pt x="159" y="18"/>
                  <a:pt x="160" y="19"/>
                  <a:pt x="160" y="20"/>
                </a:cubicBezTo>
                <a:cubicBezTo>
                  <a:pt x="160" y="20"/>
                  <a:pt x="160" y="20"/>
                  <a:pt x="160" y="19"/>
                </a:cubicBezTo>
                <a:cubicBezTo>
                  <a:pt x="160" y="19"/>
                  <a:pt x="160" y="18"/>
                  <a:pt x="159" y="18"/>
                </a:cubicBezTo>
                <a:close/>
                <a:moveTo>
                  <a:pt x="125" y="24"/>
                </a:moveTo>
                <a:cubicBezTo>
                  <a:pt x="125" y="25"/>
                  <a:pt x="125" y="25"/>
                  <a:pt x="124" y="26"/>
                </a:cubicBezTo>
                <a:cubicBezTo>
                  <a:pt x="124" y="26"/>
                  <a:pt x="124" y="26"/>
                  <a:pt x="124" y="26"/>
                </a:cubicBezTo>
                <a:cubicBezTo>
                  <a:pt x="125" y="25"/>
                  <a:pt x="125" y="25"/>
                  <a:pt x="126" y="25"/>
                </a:cubicBezTo>
                <a:cubicBezTo>
                  <a:pt x="126" y="24"/>
                  <a:pt x="126" y="24"/>
                  <a:pt x="125" y="24"/>
                </a:cubicBezTo>
                <a:close/>
                <a:moveTo>
                  <a:pt x="25" y="163"/>
                </a:moveTo>
                <a:cubicBezTo>
                  <a:pt x="25" y="163"/>
                  <a:pt x="25" y="164"/>
                  <a:pt x="25" y="164"/>
                </a:cubicBezTo>
                <a:cubicBezTo>
                  <a:pt x="26" y="164"/>
                  <a:pt x="26" y="164"/>
                  <a:pt x="27" y="164"/>
                </a:cubicBezTo>
                <a:cubicBezTo>
                  <a:pt x="27" y="164"/>
                  <a:pt x="27" y="163"/>
                  <a:pt x="27" y="163"/>
                </a:cubicBezTo>
                <a:cubicBezTo>
                  <a:pt x="27" y="163"/>
                  <a:pt x="26" y="163"/>
                  <a:pt x="25" y="163"/>
                </a:cubicBezTo>
                <a:close/>
                <a:moveTo>
                  <a:pt x="182" y="74"/>
                </a:moveTo>
                <a:cubicBezTo>
                  <a:pt x="183" y="75"/>
                  <a:pt x="183" y="75"/>
                  <a:pt x="183" y="76"/>
                </a:cubicBezTo>
                <a:cubicBezTo>
                  <a:pt x="183" y="76"/>
                  <a:pt x="183" y="76"/>
                  <a:pt x="183" y="76"/>
                </a:cubicBezTo>
                <a:cubicBezTo>
                  <a:pt x="183" y="75"/>
                  <a:pt x="183" y="75"/>
                  <a:pt x="183" y="74"/>
                </a:cubicBezTo>
                <a:cubicBezTo>
                  <a:pt x="183" y="74"/>
                  <a:pt x="183" y="74"/>
                  <a:pt x="182" y="74"/>
                </a:cubicBezTo>
                <a:close/>
                <a:moveTo>
                  <a:pt x="29" y="22"/>
                </a:moveTo>
                <a:cubicBezTo>
                  <a:pt x="29" y="22"/>
                  <a:pt x="29" y="22"/>
                  <a:pt x="29" y="22"/>
                </a:cubicBezTo>
                <a:cubicBezTo>
                  <a:pt x="29" y="22"/>
                  <a:pt x="28" y="22"/>
                  <a:pt x="28" y="23"/>
                </a:cubicBezTo>
                <a:cubicBezTo>
                  <a:pt x="28" y="23"/>
                  <a:pt x="28" y="23"/>
                  <a:pt x="28" y="23"/>
                </a:cubicBezTo>
                <a:cubicBezTo>
                  <a:pt x="28" y="23"/>
                  <a:pt x="29" y="23"/>
                  <a:pt x="29" y="22"/>
                </a:cubicBezTo>
                <a:close/>
                <a:moveTo>
                  <a:pt x="175" y="159"/>
                </a:moveTo>
                <a:cubicBezTo>
                  <a:pt x="175" y="158"/>
                  <a:pt x="175" y="157"/>
                  <a:pt x="175" y="156"/>
                </a:cubicBezTo>
                <a:cubicBezTo>
                  <a:pt x="175" y="157"/>
                  <a:pt x="175" y="157"/>
                  <a:pt x="175" y="159"/>
                </a:cubicBezTo>
                <a:close/>
                <a:moveTo>
                  <a:pt x="39" y="48"/>
                </a:moveTo>
                <a:cubicBezTo>
                  <a:pt x="39" y="48"/>
                  <a:pt x="40" y="48"/>
                  <a:pt x="40" y="48"/>
                </a:cubicBezTo>
                <a:cubicBezTo>
                  <a:pt x="40" y="48"/>
                  <a:pt x="40" y="47"/>
                  <a:pt x="40" y="47"/>
                </a:cubicBezTo>
                <a:cubicBezTo>
                  <a:pt x="40" y="47"/>
                  <a:pt x="39" y="48"/>
                  <a:pt x="39" y="48"/>
                </a:cubicBezTo>
                <a:close/>
                <a:moveTo>
                  <a:pt x="74" y="169"/>
                </a:moveTo>
                <a:cubicBezTo>
                  <a:pt x="74" y="168"/>
                  <a:pt x="74" y="168"/>
                  <a:pt x="75" y="167"/>
                </a:cubicBezTo>
                <a:cubicBezTo>
                  <a:pt x="74" y="167"/>
                  <a:pt x="74" y="168"/>
                  <a:pt x="74" y="168"/>
                </a:cubicBezTo>
                <a:cubicBezTo>
                  <a:pt x="73" y="168"/>
                  <a:pt x="73" y="168"/>
                  <a:pt x="74" y="169"/>
                </a:cubicBezTo>
                <a:close/>
                <a:moveTo>
                  <a:pt x="125" y="154"/>
                </a:moveTo>
                <a:cubicBezTo>
                  <a:pt x="125" y="153"/>
                  <a:pt x="125" y="152"/>
                  <a:pt x="124" y="152"/>
                </a:cubicBezTo>
                <a:cubicBezTo>
                  <a:pt x="124" y="154"/>
                  <a:pt x="124" y="154"/>
                  <a:pt x="125" y="154"/>
                </a:cubicBezTo>
                <a:close/>
                <a:moveTo>
                  <a:pt x="153" y="152"/>
                </a:moveTo>
                <a:cubicBezTo>
                  <a:pt x="153" y="152"/>
                  <a:pt x="153" y="152"/>
                  <a:pt x="153" y="152"/>
                </a:cubicBezTo>
                <a:cubicBezTo>
                  <a:pt x="153" y="153"/>
                  <a:pt x="153" y="155"/>
                  <a:pt x="153" y="156"/>
                </a:cubicBezTo>
                <a:cubicBezTo>
                  <a:pt x="153" y="156"/>
                  <a:pt x="153" y="156"/>
                  <a:pt x="153" y="156"/>
                </a:cubicBezTo>
                <a:cubicBezTo>
                  <a:pt x="153" y="155"/>
                  <a:pt x="153" y="153"/>
                  <a:pt x="153" y="152"/>
                </a:cubicBezTo>
                <a:close/>
                <a:moveTo>
                  <a:pt x="136" y="128"/>
                </a:moveTo>
                <a:cubicBezTo>
                  <a:pt x="136" y="128"/>
                  <a:pt x="136" y="129"/>
                  <a:pt x="136" y="129"/>
                </a:cubicBezTo>
                <a:cubicBezTo>
                  <a:pt x="137" y="129"/>
                  <a:pt x="137" y="129"/>
                  <a:pt x="138" y="130"/>
                </a:cubicBezTo>
                <a:cubicBezTo>
                  <a:pt x="137" y="129"/>
                  <a:pt x="137" y="129"/>
                  <a:pt x="136" y="128"/>
                </a:cubicBezTo>
                <a:close/>
                <a:moveTo>
                  <a:pt x="187" y="26"/>
                </a:moveTo>
                <a:cubicBezTo>
                  <a:pt x="187" y="25"/>
                  <a:pt x="186" y="24"/>
                  <a:pt x="186" y="23"/>
                </a:cubicBezTo>
                <a:cubicBezTo>
                  <a:pt x="186" y="24"/>
                  <a:pt x="186" y="25"/>
                  <a:pt x="187" y="26"/>
                </a:cubicBezTo>
                <a:close/>
                <a:moveTo>
                  <a:pt x="100" y="159"/>
                </a:moveTo>
                <a:cubicBezTo>
                  <a:pt x="100" y="159"/>
                  <a:pt x="101" y="158"/>
                  <a:pt x="101" y="158"/>
                </a:cubicBezTo>
                <a:cubicBezTo>
                  <a:pt x="101" y="158"/>
                  <a:pt x="101" y="158"/>
                  <a:pt x="101" y="158"/>
                </a:cubicBezTo>
                <a:cubicBezTo>
                  <a:pt x="100" y="158"/>
                  <a:pt x="100" y="158"/>
                  <a:pt x="100" y="158"/>
                </a:cubicBezTo>
                <a:cubicBezTo>
                  <a:pt x="100" y="158"/>
                  <a:pt x="100" y="158"/>
                  <a:pt x="100" y="159"/>
                </a:cubicBezTo>
                <a:close/>
                <a:moveTo>
                  <a:pt x="18" y="50"/>
                </a:moveTo>
                <a:cubicBezTo>
                  <a:pt x="19" y="49"/>
                  <a:pt x="19" y="49"/>
                  <a:pt x="20" y="48"/>
                </a:cubicBezTo>
                <a:cubicBezTo>
                  <a:pt x="19" y="48"/>
                  <a:pt x="18" y="49"/>
                  <a:pt x="18" y="50"/>
                </a:cubicBezTo>
                <a:close/>
                <a:moveTo>
                  <a:pt x="166" y="85"/>
                </a:moveTo>
                <a:cubicBezTo>
                  <a:pt x="167" y="85"/>
                  <a:pt x="167" y="84"/>
                  <a:pt x="166" y="83"/>
                </a:cubicBezTo>
                <a:cubicBezTo>
                  <a:pt x="166" y="84"/>
                  <a:pt x="166" y="84"/>
                  <a:pt x="166" y="85"/>
                </a:cubicBezTo>
                <a:close/>
                <a:moveTo>
                  <a:pt x="28" y="65"/>
                </a:moveTo>
                <a:cubicBezTo>
                  <a:pt x="27" y="65"/>
                  <a:pt x="27" y="66"/>
                  <a:pt x="26" y="66"/>
                </a:cubicBezTo>
                <a:cubicBezTo>
                  <a:pt x="26" y="66"/>
                  <a:pt x="26" y="66"/>
                  <a:pt x="26" y="67"/>
                </a:cubicBezTo>
                <a:cubicBezTo>
                  <a:pt x="28" y="66"/>
                  <a:pt x="28" y="65"/>
                  <a:pt x="28" y="65"/>
                </a:cubicBezTo>
                <a:close/>
                <a:moveTo>
                  <a:pt x="141" y="137"/>
                </a:moveTo>
                <a:cubicBezTo>
                  <a:pt x="142" y="137"/>
                  <a:pt x="142" y="137"/>
                  <a:pt x="143" y="137"/>
                </a:cubicBezTo>
                <a:cubicBezTo>
                  <a:pt x="143" y="137"/>
                  <a:pt x="143" y="137"/>
                  <a:pt x="143" y="136"/>
                </a:cubicBezTo>
                <a:cubicBezTo>
                  <a:pt x="142" y="136"/>
                  <a:pt x="142" y="137"/>
                  <a:pt x="141" y="137"/>
                </a:cubicBezTo>
                <a:close/>
                <a:moveTo>
                  <a:pt x="25" y="83"/>
                </a:moveTo>
                <a:cubicBezTo>
                  <a:pt x="25" y="83"/>
                  <a:pt x="24" y="83"/>
                  <a:pt x="24" y="83"/>
                </a:cubicBezTo>
                <a:cubicBezTo>
                  <a:pt x="24" y="84"/>
                  <a:pt x="25" y="84"/>
                  <a:pt x="25" y="85"/>
                </a:cubicBezTo>
                <a:cubicBezTo>
                  <a:pt x="25" y="85"/>
                  <a:pt x="25" y="85"/>
                  <a:pt x="25" y="85"/>
                </a:cubicBezTo>
                <a:cubicBezTo>
                  <a:pt x="25" y="84"/>
                  <a:pt x="25" y="84"/>
                  <a:pt x="25" y="83"/>
                </a:cubicBezTo>
                <a:close/>
                <a:moveTo>
                  <a:pt x="173" y="120"/>
                </a:moveTo>
                <a:cubicBezTo>
                  <a:pt x="172" y="121"/>
                  <a:pt x="172" y="122"/>
                  <a:pt x="172" y="122"/>
                </a:cubicBezTo>
                <a:cubicBezTo>
                  <a:pt x="173" y="122"/>
                  <a:pt x="173" y="121"/>
                  <a:pt x="173" y="120"/>
                </a:cubicBezTo>
                <a:close/>
                <a:moveTo>
                  <a:pt x="173" y="56"/>
                </a:moveTo>
                <a:cubicBezTo>
                  <a:pt x="173" y="56"/>
                  <a:pt x="173" y="56"/>
                  <a:pt x="172" y="56"/>
                </a:cubicBezTo>
                <a:cubicBezTo>
                  <a:pt x="173" y="57"/>
                  <a:pt x="173" y="57"/>
                  <a:pt x="173" y="57"/>
                </a:cubicBezTo>
                <a:cubicBezTo>
                  <a:pt x="174" y="57"/>
                  <a:pt x="173" y="56"/>
                  <a:pt x="173" y="56"/>
                </a:cubicBezTo>
                <a:close/>
                <a:moveTo>
                  <a:pt x="112" y="120"/>
                </a:moveTo>
                <a:cubicBezTo>
                  <a:pt x="112" y="120"/>
                  <a:pt x="112" y="120"/>
                  <a:pt x="112" y="120"/>
                </a:cubicBezTo>
                <a:cubicBezTo>
                  <a:pt x="112" y="120"/>
                  <a:pt x="112" y="119"/>
                  <a:pt x="112" y="119"/>
                </a:cubicBezTo>
                <a:cubicBezTo>
                  <a:pt x="112" y="119"/>
                  <a:pt x="112" y="119"/>
                  <a:pt x="111" y="119"/>
                </a:cubicBezTo>
                <a:cubicBezTo>
                  <a:pt x="112" y="120"/>
                  <a:pt x="112" y="120"/>
                  <a:pt x="112" y="120"/>
                </a:cubicBezTo>
                <a:close/>
                <a:moveTo>
                  <a:pt x="102" y="125"/>
                </a:moveTo>
                <a:cubicBezTo>
                  <a:pt x="103" y="125"/>
                  <a:pt x="103" y="124"/>
                  <a:pt x="103" y="124"/>
                </a:cubicBezTo>
                <a:cubicBezTo>
                  <a:pt x="103" y="124"/>
                  <a:pt x="102" y="124"/>
                  <a:pt x="102" y="125"/>
                </a:cubicBezTo>
                <a:close/>
                <a:moveTo>
                  <a:pt x="140" y="172"/>
                </a:moveTo>
                <a:cubicBezTo>
                  <a:pt x="140" y="172"/>
                  <a:pt x="139" y="172"/>
                  <a:pt x="139" y="173"/>
                </a:cubicBezTo>
                <a:cubicBezTo>
                  <a:pt x="139" y="173"/>
                  <a:pt x="139" y="173"/>
                  <a:pt x="139" y="173"/>
                </a:cubicBezTo>
                <a:cubicBezTo>
                  <a:pt x="139" y="173"/>
                  <a:pt x="140" y="173"/>
                  <a:pt x="140" y="173"/>
                </a:cubicBezTo>
                <a:cubicBezTo>
                  <a:pt x="140" y="173"/>
                  <a:pt x="140" y="173"/>
                  <a:pt x="140" y="172"/>
                </a:cubicBezTo>
                <a:close/>
                <a:moveTo>
                  <a:pt x="79" y="7"/>
                </a:moveTo>
                <a:cubicBezTo>
                  <a:pt x="78" y="7"/>
                  <a:pt x="77" y="7"/>
                  <a:pt x="76" y="7"/>
                </a:cubicBezTo>
                <a:cubicBezTo>
                  <a:pt x="77" y="7"/>
                  <a:pt x="78" y="7"/>
                  <a:pt x="79" y="7"/>
                </a:cubicBezTo>
                <a:close/>
                <a:moveTo>
                  <a:pt x="117" y="124"/>
                </a:moveTo>
                <a:cubicBezTo>
                  <a:pt x="116" y="124"/>
                  <a:pt x="116" y="124"/>
                  <a:pt x="116" y="124"/>
                </a:cubicBezTo>
                <a:cubicBezTo>
                  <a:pt x="116" y="124"/>
                  <a:pt x="116" y="124"/>
                  <a:pt x="116" y="125"/>
                </a:cubicBezTo>
                <a:cubicBezTo>
                  <a:pt x="116" y="125"/>
                  <a:pt x="116" y="124"/>
                  <a:pt x="117" y="124"/>
                </a:cubicBezTo>
                <a:close/>
                <a:moveTo>
                  <a:pt x="20" y="83"/>
                </a:moveTo>
                <a:cubicBezTo>
                  <a:pt x="19" y="84"/>
                  <a:pt x="19" y="84"/>
                  <a:pt x="19" y="85"/>
                </a:cubicBezTo>
                <a:cubicBezTo>
                  <a:pt x="20" y="84"/>
                  <a:pt x="20" y="84"/>
                  <a:pt x="20" y="83"/>
                </a:cubicBezTo>
                <a:close/>
                <a:moveTo>
                  <a:pt x="140" y="160"/>
                </a:moveTo>
                <a:cubicBezTo>
                  <a:pt x="140" y="159"/>
                  <a:pt x="140" y="158"/>
                  <a:pt x="140" y="158"/>
                </a:cubicBezTo>
                <a:cubicBezTo>
                  <a:pt x="139" y="159"/>
                  <a:pt x="139" y="159"/>
                  <a:pt x="140" y="160"/>
                </a:cubicBezTo>
                <a:close/>
                <a:moveTo>
                  <a:pt x="174" y="128"/>
                </a:moveTo>
                <a:cubicBezTo>
                  <a:pt x="174" y="128"/>
                  <a:pt x="174" y="128"/>
                  <a:pt x="174" y="128"/>
                </a:cubicBezTo>
                <a:cubicBezTo>
                  <a:pt x="173" y="128"/>
                  <a:pt x="173" y="128"/>
                  <a:pt x="173" y="128"/>
                </a:cubicBezTo>
                <a:cubicBezTo>
                  <a:pt x="172" y="129"/>
                  <a:pt x="172" y="129"/>
                  <a:pt x="172" y="129"/>
                </a:cubicBezTo>
                <a:cubicBezTo>
                  <a:pt x="173" y="129"/>
                  <a:pt x="173" y="128"/>
                  <a:pt x="174" y="128"/>
                </a:cubicBezTo>
                <a:close/>
                <a:moveTo>
                  <a:pt x="58" y="30"/>
                </a:moveTo>
                <a:cubicBezTo>
                  <a:pt x="58" y="30"/>
                  <a:pt x="58" y="30"/>
                  <a:pt x="58" y="30"/>
                </a:cubicBezTo>
                <a:cubicBezTo>
                  <a:pt x="57" y="31"/>
                  <a:pt x="57" y="31"/>
                  <a:pt x="56" y="32"/>
                </a:cubicBezTo>
                <a:cubicBezTo>
                  <a:pt x="56" y="32"/>
                  <a:pt x="56" y="32"/>
                  <a:pt x="56" y="32"/>
                </a:cubicBezTo>
                <a:cubicBezTo>
                  <a:pt x="57" y="32"/>
                  <a:pt x="57" y="31"/>
                  <a:pt x="58" y="30"/>
                </a:cubicBezTo>
                <a:close/>
                <a:moveTo>
                  <a:pt x="49" y="76"/>
                </a:moveTo>
                <a:cubicBezTo>
                  <a:pt x="49" y="75"/>
                  <a:pt x="49" y="74"/>
                  <a:pt x="48" y="74"/>
                </a:cubicBezTo>
                <a:cubicBezTo>
                  <a:pt x="49" y="75"/>
                  <a:pt x="49" y="75"/>
                  <a:pt x="49" y="76"/>
                </a:cubicBezTo>
                <a:close/>
                <a:moveTo>
                  <a:pt x="119" y="125"/>
                </a:moveTo>
                <a:cubicBezTo>
                  <a:pt x="119" y="126"/>
                  <a:pt x="119" y="126"/>
                  <a:pt x="119" y="127"/>
                </a:cubicBezTo>
                <a:cubicBezTo>
                  <a:pt x="120" y="127"/>
                  <a:pt x="120" y="127"/>
                  <a:pt x="120" y="127"/>
                </a:cubicBezTo>
                <a:cubicBezTo>
                  <a:pt x="120" y="126"/>
                  <a:pt x="120" y="126"/>
                  <a:pt x="120" y="125"/>
                </a:cubicBezTo>
                <a:cubicBezTo>
                  <a:pt x="119" y="125"/>
                  <a:pt x="119" y="125"/>
                  <a:pt x="119" y="125"/>
                </a:cubicBezTo>
                <a:close/>
                <a:moveTo>
                  <a:pt x="10" y="125"/>
                </a:moveTo>
                <a:cubicBezTo>
                  <a:pt x="10" y="125"/>
                  <a:pt x="9" y="125"/>
                  <a:pt x="9" y="126"/>
                </a:cubicBezTo>
                <a:cubicBezTo>
                  <a:pt x="10" y="126"/>
                  <a:pt x="10" y="126"/>
                  <a:pt x="10" y="125"/>
                </a:cubicBezTo>
                <a:close/>
                <a:moveTo>
                  <a:pt x="37" y="52"/>
                </a:moveTo>
                <a:cubicBezTo>
                  <a:pt x="38" y="53"/>
                  <a:pt x="38" y="53"/>
                  <a:pt x="39" y="53"/>
                </a:cubicBezTo>
                <a:cubicBezTo>
                  <a:pt x="38" y="52"/>
                  <a:pt x="38" y="51"/>
                  <a:pt x="37" y="52"/>
                </a:cubicBezTo>
                <a:close/>
                <a:moveTo>
                  <a:pt x="113" y="160"/>
                </a:moveTo>
                <a:cubicBezTo>
                  <a:pt x="113" y="160"/>
                  <a:pt x="114" y="160"/>
                  <a:pt x="114" y="160"/>
                </a:cubicBezTo>
                <a:cubicBezTo>
                  <a:pt x="114" y="159"/>
                  <a:pt x="114" y="159"/>
                  <a:pt x="114" y="159"/>
                </a:cubicBezTo>
                <a:cubicBezTo>
                  <a:pt x="113" y="159"/>
                  <a:pt x="113" y="159"/>
                  <a:pt x="113" y="160"/>
                </a:cubicBezTo>
                <a:close/>
                <a:moveTo>
                  <a:pt x="56" y="44"/>
                </a:moveTo>
                <a:cubicBezTo>
                  <a:pt x="57" y="44"/>
                  <a:pt x="57" y="43"/>
                  <a:pt x="57" y="42"/>
                </a:cubicBezTo>
                <a:cubicBezTo>
                  <a:pt x="57" y="43"/>
                  <a:pt x="56" y="43"/>
                  <a:pt x="56" y="44"/>
                </a:cubicBezTo>
                <a:close/>
                <a:moveTo>
                  <a:pt x="163" y="18"/>
                </a:moveTo>
                <a:cubicBezTo>
                  <a:pt x="163" y="18"/>
                  <a:pt x="163" y="18"/>
                  <a:pt x="164" y="19"/>
                </a:cubicBezTo>
                <a:cubicBezTo>
                  <a:pt x="164" y="18"/>
                  <a:pt x="164" y="18"/>
                  <a:pt x="164" y="17"/>
                </a:cubicBezTo>
                <a:cubicBezTo>
                  <a:pt x="164" y="17"/>
                  <a:pt x="163" y="18"/>
                  <a:pt x="163" y="18"/>
                </a:cubicBezTo>
                <a:close/>
                <a:moveTo>
                  <a:pt x="174" y="26"/>
                </a:moveTo>
                <a:cubicBezTo>
                  <a:pt x="175" y="25"/>
                  <a:pt x="174" y="25"/>
                  <a:pt x="173" y="24"/>
                </a:cubicBezTo>
                <a:cubicBezTo>
                  <a:pt x="174" y="25"/>
                  <a:pt x="174" y="25"/>
                  <a:pt x="174" y="26"/>
                </a:cubicBezTo>
                <a:close/>
                <a:moveTo>
                  <a:pt x="148" y="174"/>
                </a:moveTo>
                <a:cubicBezTo>
                  <a:pt x="148" y="173"/>
                  <a:pt x="148" y="173"/>
                  <a:pt x="148" y="173"/>
                </a:cubicBezTo>
                <a:cubicBezTo>
                  <a:pt x="147" y="173"/>
                  <a:pt x="147" y="173"/>
                  <a:pt x="147" y="174"/>
                </a:cubicBezTo>
                <a:cubicBezTo>
                  <a:pt x="147" y="174"/>
                  <a:pt x="148" y="174"/>
                  <a:pt x="148" y="174"/>
                </a:cubicBezTo>
                <a:close/>
                <a:moveTo>
                  <a:pt x="62" y="19"/>
                </a:moveTo>
                <a:cubicBezTo>
                  <a:pt x="62" y="19"/>
                  <a:pt x="61" y="19"/>
                  <a:pt x="61" y="19"/>
                </a:cubicBezTo>
                <a:cubicBezTo>
                  <a:pt x="61" y="20"/>
                  <a:pt x="61" y="20"/>
                  <a:pt x="62" y="21"/>
                </a:cubicBezTo>
                <a:cubicBezTo>
                  <a:pt x="62" y="20"/>
                  <a:pt x="62" y="20"/>
                  <a:pt x="62" y="19"/>
                </a:cubicBezTo>
                <a:close/>
                <a:moveTo>
                  <a:pt x="104" y="136"/>
                </a:moveTo>
                <a:cubicBezTo>
                  <a:pt x="104" y="135"/>
                  <a:pt x="104" y="135"/>
                  <a:pt x="104" y="134"/>
                </a:cubicBezTo>
                <a:cubicBezTo>
                  <a:pt x="103" y="134"/>
                  <a:pt x="103" y="134"/>
                  <a:pt x="103" y="134"/>
                </a:cubicBezTo>
                <a:cubicBezTo>
                  <a:pt x="103" y="135"/>
                  <a:pt x="104" y="135"/>
                  <a:pt x="104" y="136"/>
                </a:cubicBezTo>
                <a:close/>
                <a:moveTo>
                  <a:pt x="138" y="133"/>
                </a:moveTo>
                <a:cubicBezTo>
                  <a:pt x="138" y="132"/>
                  <a:pt x="138" y="132"/>
                  <a:pt x="137" y="131"/>
                </a:cubicBezTo>
                <a:cubicBezTo>
                  <a:pt x="137" y="132"/>
                  <a:pt x="137" y="132"/>
                  <a:pt x="138" y="133"/>
                </a:cubicBezTo>
                <a:close/>
                <a:moveTo>
                  <a:pt x="46" y="52"/>
                </a:moveTo>
                <a:cubicBezTo>
                  <a:pt x="45" y="51"/>
                  <a:pt x="45" y="52"/>
                  <a:pt x="44" y="52"/>
                </a:cubicBezTo>
                <a:cubicBezTo>
                  <a:pt x="44" y="52"/>
                  <a:pt x="44" y="52"/>
                  <a:pt x="44" y="52"/>
                </a:cubicBezTo>
                <a:cubicBezTo>
                  <a:pt x="45" y="52"/>
                  <a:pt x="45" y="52"/>
                  <a:pt x="46" y="52"/>
                </a:cubicBezTo>
                <a:close/>
                <a:moveTo>
                  <a:pt x="168" y="28"/>
                </a:moveTo>
                <a:cubicBezTo>
                  <a:pt x="168" y="28"/>
                  <a:pt x="168" y="28"/>
                  <a:pt x="168" y="27"/>
                </a:cubicBezTo>
                <a:cubicBezTo>
                  <a:pt x="169" y="27"/>
                  <a:pt x="169" y="27"/>
                  <a:pt x="169" y="27"/>
                </a:cubicBezTo>
                <a:cubicBezTo>
                  <a:pt x="168" y="27"/>
                  <a:pt x="168" y="27"/>
                  <a:pt x="168" y="27"/>
                </a:cubicBezTo>
                <a:cubicBezTo>
                  <a:pt x="168" y="28"/>
                  <a:pt x="168" y="28"/>
                  <a:pt x="168" y="28"/>
                </a:cubicBezTo>
                <a:close/>
                <a:moveTo>
                  <a:pt x="146" y="7"/>
                </a:moveTo>
                <a:cubicBezTo>
                  <a:pt x="146" y="7"/>
                  <a:pt x="146" y="7"/>
                  <a:pt x="146" y="7"/>
                </a:cubicBezTo>
                <a:cubicBezTo>
                  <a:pt x="147" y="7"/>
                  <a:pt x="148" y="7"/>
                  <a:pt x="149" y="7"/>
                </a:cubicBezTo>
                <a:cubicBezTo>
                  <a:pt x="149" y="7"/>
                  <a:pt x="149" y="7"/>
                  <a:pt x="149" y="7"/>
                </a:cubicBezTo>
                <a:cubicBezTo>
                  <a:pt x="148" y="7"/>
                  <a:pt x="147" y="7"/>
                  <a:pt x="146" y="7"/>
                </a:cubicBezTo>
                <a:close/>
                <a:moveTo>
                  <a:pt x="175" y="124"/>
                </a:moveTo>
                <a:cubicBezTo>
                  <a:pt x="176" y="123"/>
                  <a:pt x="175" y="123"/>
                  <a:pt x="175" y="122"/>
                </a:cubicBezTo>
                <a:cubicBezTo>
                  <a:pt x="175" y="123"/>
                  <a:pt x="175" y="123"/>
                  <a:pt x="175" y="124"/>
                </a:cubicBezTo>
                <a:close/>
                <a:moveTo>
                  <a:pt x="80" y="164"/>
                </a:moveTo>
                <a:cubicBezTo>
                  <a:pt x="80" y="164"/>
                  <a:pt x="80" y="164"/>
                  <a:pt x="80" y="164"/>
                </a:cubicBezTo>
                <a:cubicBezTo>
                  <a:pt x="81" y="164"/>
                  <a:pt x="81" y="164"/>
                  <a:pt x="80" y="163"/>
                </a:cubicBezTo>
                <a:cubicBezTo>
                  <a:pt x="80" y="163"/>
                  <a:pt x="80" y="164"/>
                  <a:pt x="80" y="164"/>
                </a:cubicBezTo>
                <a:close/>
                <a:moveTo>
                  <a:pt x="42" y="31"/>
                </a:moveTo>
                <a:cubicBezTo>
                  <a:pt x="43" y="32"/>
                  <a:pt x="43" y="32"/>
                  <a:pt x="43" y="32"/>
                </a:cubicBezTo>
                <a:cubicBezTo>
                  <a:pt x="44" y="31"/>
                  <a:pt x="43" y="31"/>
                  <a:pt x="43" y="31"/>
                </a:cubicBezTo>
                <a:cubicBezTo>
                  <a:pt x="43" y="31"/>
                  <a:pt x="42" y="31"/>
                  <a:pt x="42" y="31"/>
                </a:cubicBezTo>
                <a:close/>
                <a:moveTo>
                  <a:pt x="113" y="171"/>
                </a:moveTo>
                <a:cubicBezTo>
                  <a:pt x="113" y="170"/>
                  <a:pt x="113" y="170"/>
                  <a:pt x="113" y="170"/>
                </a:cubicBezTo>
                <a:cubicBezTo>
                  <a:pt x="112" y="170"/>
                  <a:pt x="112" y="170"/>
                  <a:pt x="111" y="170"/>
                </a:cubicBezTo>
                <a:cubicBezTo>
                  <a:pt x="111" y="170"/>
                  <a:pt x="111" y="170"/>
                  <a:pt x="111" y="171"/>
                </a:cubicBezTo>
                <a:cubicBezTo>
                  <a:pt x="112" y="171"/>
                  <a:pt x="112" y="171"/>
                  <a:pt x="113" y="171"/>
                </a:cubicBezTo>
                <a:close/>
                <a:moveTo>
                  <a:pt x="102" y="70"/>
                </a:moveTo>
                <a:cubicBezTo>
                  <a:pt x="102" y="69"/>
                  <a:pt x="102" y="69"/>
                  <a:pt x="103" y="69"/>
                </a:cubicBezTo>
                <a:cubicBezTo>
                  <a:pt x="101" y="69"/>
                  <a:pt x="101" y="69"/>
                  <a:pt x="102" y="70"/>
                </a:cubicBezTo>
                <a:close/>
                <a:moveTo>
                  <a:pt x="42" y="28"/>
                </a:moveTo>
                <a:cubicBezTo>
                  <a:pt x="42" y="29"/>
                  <a:pt x="42" y="29"/>
                  <a:pt x="42" y="29"/>
                </a:cubicBezTo>
                <a:cubicBezTo>
                  <a:pt x="42" y="29"/>
                  <a:pt x="42" y="29"/>
                  <a:pt x="42" y="29"/>
                </a:cubicBezTo>
                <a:cubicBezTo>
                  <a:pt x="42" y="29"/>
                  <a:pt x="42" y="29"/>
                  <a:pt x="43" y="29"/>
                </a:cubicBezTo>
                <a:cubicBezTo>
                  <a:pt x="43" y="29"/>
                  <a:pt x="42" y="28"/>
                  <a:pt x="42" y="28"/>
                </a:cubicBezTo>
                <a:close/>
                <a:moveTo>
                  <a:pt x="25" y="18"/>
                </a:moveTo>
                <a:cubicBezTo>
                  <a:pt x="26" y="18"/>
                  <a:pt x="26" y="17"/>
                  <a:pt x="26" y="16"/>
                </a:cubicBezTo>
                <a:cubicBezTo>
                  <a:pt x="26" y="17"/>
                  <a:pt x="25" y="17"/>
                  <a:pt x="25" y="18"/>
                </a:cubicBezTo>
                <a:close/>
                <a:moveTo>
                  <a:pt x="56" y="110"/>
                </a:moveTo>
                <a:cubicBezTo>
                  <a:pt x="56" y="110"/>
                  <a:pt x="56" y="109"/>
                  <a:pt x="56" y="109"/>
                </a:cubicBezTo>
                <a:cubicBezTo>
                  <a:pt x="55" y="109"/>
                  <a:pt x="55" y="109"/>
                  <a:pt x="56" y="110"/>
                </a:cubicBezTo>
                <a:close/>
                <a:moveTo>
                  <a:pt x="175" y="120"/>
                </a:moveTo>
                <a:cubicBezTo>
                  <a:pt x="175" y="120"/>
                  <a:pt x="175" y="119"/>
                  <a:pt x="175" y="119"/>
                </a:cubicBezTo>
                <a:cubicBezTo>
                  <a:pt x="174" y="119"/>
                  <a:pt x="174" y="119"/>
                  <a:pt x="175" y="120"/>
                </a:cubicBezTo>
                <a:close/>
                <a:moveTo>
                  <a:pt x="99" y="140"/>
                </a:moveTo>
                <a:cubicBezTo>
                  <a:pt x="99" y="140"/>
                  <a:pt x="99" y="140"/>
                  <a:pt x="99" y="139"/>
                </a:cubicBezTo>
                <a:cubicBezTo>
                  <a:pt x="98" y="140"/>
                  <a:pt x="98" y="140"/>
                  <a:pt x="98" y="141"/>
                </a:cubicBezTo>
                <a:cubicBezTo>
                  <a:pt x="98" y="141"/>
                  <a:pt x="98" y="141"/>
                  <a:pt x="99" y="140"/>
                </a:cubicBezTo>
                <a:close/>
                <a:moveTo>
                  <a:pt x="132" y="142"/>
                </a:moveTo>
                <a:cubicBezTo>
                  <a:pt x="132" y="141"/>
                  <a:pt x="132" y="140"/>
                  <a:pt x="131" y="139"/>
                </a:cubicBezTo>
                <a:cubicBezTo>
                  <a:pt x="131" y="140"/>
                  <a:pt x="131" y="141"/>
                  <a:pt x="132" y="142"/>
                </a:cubicBezTo>
                <a:close/>
                <a:moveTo>
                  <a:pt x="158" y="45"/>
                </a:moveTo>
                <a:cubicBezTo>
                  <a:pt x="158" y="45"/>
                  <a:pt x="159" y="44"/>
                  <a:pt x="159" y="44"/>
                </a:cubicBezTo>
                <a:cubicBezTo>
                  <a:pt x="159" y="43"/>
                  <a:pt x="159" y="43"/>
                  <a:pt x="159" y="43"/>
                </a:cubicBezTo>
                <a:cubicBezTo>
                  <a:pt x="158" y="44"/>
                  <a:pt x="158" y="44"/>
                  <a:pt x="158" y="45"/>
                </a:cubicBezTo>
                <a:close/>
                <a:moveTo>
                  <a:pt x="67" y="157"/>
                </a:moveTo>
                <a:cubicBezTo>
                  <a:pt x="67" y="157"/>
                  <a:pt x="67" y="157"/>
                  <a:pt x="67" y="157"/>
                </a:cubicBezTo>
                <a:cubicBezTo>
                  <a:pt x="67" y="156"/>
                  <a:pt x="66" y="156"/>
                  <a:pt x="66" y="156"/>
                </a:cubicBezTo>
                <a:cubicBezTo>
                  <a:pt x="66" y="156"/>
                  <a:pt x="66" y="157"/>
                  <a:pt x="67" y="157"/>
                </a:cubicBezTo>
                <a:close/>
                <a:moveTo>
                  <a:pt x="14" y="60"/>
                </a:moveTo>
                <a:cubicBezTo>
                  <a:pt x="14" y="60"/>
                  <a:pt x="14" y="60"/>
                  <a:pt x="14" y="60"/>
                </a:cubicBezTo>
                <a:cubicBezTo>
                  <a:pt x="15" y="59"/>
                  <a:pt x="15" y="58"/>
                  <a:pt x="15" y="58"/>
                </a:cubicBezTo>
                <a:cubicBezTo>
                  <a:pt x="15" y="58"/>
                  <a:pt x="14" y="59"/>
                  <a:pt x="14" y="60"/>
                </a:cubicBezTo>
                <a:close/>
                <a:moveTo>
                  <a:pt x="36" y="14"/>
                </a:moveTo>
                <a:cubicBezTo>
                  <a:pt x="37" y="14"/>
                  <a:pt x="37" y="14"/>
                  <a:pt x="38" y="13"/>
                </a:cubicBezTo>
                <a:cubicBezTo>
                  <a:pt x="37" y="13"/>
                  <a:pt x="36" y="14"/>
                  <a:pt x="36" y="14"/>
                </a:cubicBezTo>
                <a:close/>
                <a:moveTo>
                  <a:pt x="58" y="99"/>
                </a:moveTo>
                <a:cubicBezTo>
                  <a:pt x="58" y="98"/>
                  <a:pt x="59" y="97"/>
                  <a:pt x="58" y="97"/>
                </a:cubicBezTo>
                <a:cubicBezTo>
                  <a:pt x="58" y="97"/>
                  <a:pt x="58" y="98"/>
                  <a:pt x="58" y="99"/>
                </a:cubicBezTo>
                <a:close/>
                <a:moveTo>
                  <a:pt x="112" y="5"/>
                </a:moveTo>
                <a:cubicBezTo>
                  <a:pt x="111" y="5"/>
                  <a:pt x="111" y="5"/>
                  <a:pt x="111" y="5"/>
                </a:cubicBezTo>
                <a:cubicBezTo>
                  <a:pt x="111" y="5"/>
                  <a:pt x="110" y="6"/>
                  <a:pt x="111" y="6"/>
                </a:cubicBezTo>
                <a:cubicBezTo>
                  <a:pt x="111" y="6"/>
                  <a:pt x="111" y="6"/>
                  <a:pt x="112" y="5"/>
                </a:cubicBezTo>
                <a:close/>
                <a:moveTo>
                  <a:pt x="37" y="17"/>
                </a:moveTo>
                <a:cubicBezTo>
                  <a:pt x="38" y="17"/>
                  <a:pt x="38" y="16"/>
                  <a:pt x="38" y="16"/>
                </a:cubicBezTo>
                <a:cubicBezTo>
                  <a:pt x="38" y="16"/>
                  <a:pt x="37" y="16"/>
                  <a:pt x="37" y="17"/>
                </a:cubicBezTo>
                <a:close/>
                <a:moveTo>
                  <a:pt x="63" y="170"/>
                </a:moveTo>
                <a:cubicBezTo>
                  <a:pt x="63" y="170"/>
                  <a:pt x="63" y="170"/>
                  <a:pt x="63" y="170"/>
                </a:cubicBezTo>
                <a:cubicBezTo>
                  <a:pt x="63" y="170"/>
                  <a:pt x="62" y="169"/>
                  <a:pt x="62" y="169"/>
                </a:cubicBezTo>
                <a:cubicBezTo>
                  <a:pt x="62" y="169"/>
                  <a:pt x="62" y="169"/>
                  <a:pt x="62" y="169"/>
                </a:cubicBezTo>
                <a:cubicBezTo>
                  <a:pt x="62" y="170"/>
                  <a:pt x="62" y="170"/>
                  <a:pt x="63" y="170"/>
                </a:cubicBezTo>
                <a:close/>
                <a:moveTo>
                  <a:pt x="32" y="51"/>
                </a:moveTo>
                <a:cubicBezTo>
                  <a:pt x="32" y="50"/>
                  <a:pt x="32" y="50"/>
                  <a:pt x="32" y="49"/>
                </a:cubicBezTo>
                <a:cubicBezTo>
                  <a:pt x="32" y="50"/>
                  <a:pt x="32" y="50"/>
                  <a:pt x="32" y="51"/>
                </a:cubicBezTo>
                <a:close/>
                <a:moveTo>
                  <a:pt x="116" y="145"/>
                </a:moveTo>
                <a:cubicBezTo>
                  <a:pt x="116" y="145"/>
                  <a:pt x="116" y="146"/>
                  <a:pt x="115" y="146"/>
                </a:cubicBezTo>
                <a:cubicBezTo>
                  <a:pt x="116" y="146"/>
                  <a:pt x="116" y="146"/>
                  <a:pt x="116" y="146"/>
                </a:cubicBezTo>
                <a:cubicBezTo>
                  <a:pt x="116" y="146"/>
                  <a:pt x="117" y="146"/>
                  <a:pt x="117" y="146"/>
                </a:cubicBezTo>
                <a:cubicBezTo>
                  <a:pt x="116" y="146"/>
                  <a:pt x="116" y="145"/>
                  <a:pt x="116" y="145"/>
                </a:cubicBezTo>
                <a:close/>
                <a:moveTo>
                  <a:pt x="104" y="161"/>
                </a:moveTo>
                <a:cubicBezTo>
                  <a:pt x="104" y="162"/>
                  <a:pt x="105" y="162"/>
                  <a:pt x="105" y="162"/>
                </a:cubicBezTo>
                <a:cubicBezTo>
                  <a:pt x="105" y="161"/>
                  <a:pt x="105" y="161"/>
                  <a:pt x="104" y="161"/>
                </a:cubicBezTo>
                <a:close/>
                <a:moveTo>
                  <a:pt x="7" y="141"/>
                </a:moveTo>
                <a:cubicBezTo>
                  <a:pt x="7" y="141"/>
                  <a:pt x="7" y="140"/>
                  <a:pt x="7" y="140"/>
                </a:cubicBezTo>
                <a:cubicBezTo>
                  <a:pt x="6" y="141"/>
                  <a:pt x="6" y="141"/>
                  <a:pt x="7" y="141"/>
                </a:cubicBezTo>
                <a:close/>
                <a:moveTo>
                  <a:pt x="69" y="27"/>
                </a:moveTo>
                <a:cubicBezTo>
                  <a:pt x="68" y="27"/>
                  <a:pt x="68" y="27"/>
                  <a:pt x="68" y="28"/>
                </a:cubicBezTo>
                <a:cubicBezTo>
                  <a:pt x="69" y="28"/>
                  <a:pt x="69" y="27"/>
                  <a:pt x="69" y="27"/>
                </a:cubicBezTo>
                <a:close/>
                <a:moveTo>
                  <a:pt x="147" y="82"/>
                </a:moveTo>
                <a:cubicBezTo>
                  <a:pt x="147" y="82"/>
                  <a:pt x="147" y="82"/>
                  <a:pt x="147" y="82"/>
                </a:cubicBezTo>
                <a:cubicBezTo>
                  <a:pt x="147" y="83"/>
                  <a:pt x="147" y="83"/>
                  <a:pt x="147" y="84"/>
                </a:cubicBezTo>
                <a:cubicBezTo>
                  <a:pt x="147" y="84"/>
                  <a:pt x="147" y="84"/>
                  <a:pt x="147" y="84"/>
                </a:cubicBezTo>
                <a:cubicBezTo>
                  <a:pt x="147" y="83"/>
                  <a:pt x="147" y="83"/>
                  <a:pt x="147" y="82"/>
                </a:cubicBezTo>
                <a:close/>
                <a:moveTo>
                  <a:pt x="165" y="23"/>
                </a:moveTo>
                <a:cubicBezTo>
                  <a:pt x="165" y="23"/>
                  <a:pt x="165" y="23"/>
                  <a:pt x="165" y="23"/>
                </a:cubicBezTo>
                <a:cubicBezTo>
                  <a:pt x="165" y="22"/>
                  <a:pt x="165" y="22"/>
                  <a:pt x="164" y="21"/>
                </a:cubicBezTo>
                <a:cubicBezTo>
                  <a:pt x="164" y="21"/>
                  <a:pt x="164" y="21"/>
                  <a:pt x="164" y="22"/>
                </a:cubicBezTo>
                <a:cubicBezTo>
                  <a:pt x="164" y="22"/>
                  <a:pt x="165" y="22"/>
                  <a:pt x="165" y="23"/>
                </a:cubicBezTo>
                <a:close/>
                <a:moveTo>
                  <a:pt x="131" y="158"/>
                </a:moveTo>
                <a:cubicBezTo>
                  <a:pt x="131" y="157"/>
                  <a:pt x="131" y="157"/>
                  <a:pt x="130" y="156"/>
                </a:cubicBezTo>
                <a:cubicBezTo>
                  <a:pt x="130" y="156"/>
                  <a:pt x="130" y="157"/>
                  <a:pt x="130" y="157"/>
                </a:cubicBezTo>
                <a:cubicBezTo>
                  <a:pt x="130" y="157"/>
                  <a:pt x="130" y="157"/>
                  <a:pt x="131" y="158"/>
                </a:cubicBezTo>
                <a:close/>
                <a:moveTo>
                  <a:pt x="169" y="143"/>
                </a:moveTo>
                <a:cubicBezTo>
                  <a:pt x="169" y="143"/>
                  <a:pt x="169" y="144"/>
                  <a:pt x="169" y="144"/>
                </a:cubicBezTo>
                <a:cubicBezTo>
                  <a:pt x="169" y="144"/>
                  <a:pt x="169" y="143"/>
                  <a:pt x="169" y="143"/>
                </a:cubicBezTo>
                <a:close/>
                <a:moveTo>
                  <a:pt x="68" y="135"/>
                </a:moveTo>
                <a:cubicBezTo>
                  <a:pt x="68" y="135"/>
                  <a:pt x="67" y="135"/>
                  <a:pt x="67" y="135"/>
                </a:cubicBezTo>
                <a:cubicBezTo>
                  <a:pt x="67" y="135"/>
                  <a:pt x="67" y="135"/>
                  <a:pt x="67" y="135"/>
                </a:cubicBezTo>
                <a:cubicBezTo>
                  <a:pt x="67" y="135"/>
                  <a:pt x="67" y="135"/>
                  <a:pt x="67" y="136"/>
                </a:cubicBezTo>
                <a:cubicBezTo>
                  <a:pt x="68" y="136"/>
                  <a:pt x="68" y="136"/>
                  <a:pt x="68" y="135"/>
                </a:cubicBezTo>
                <a:close/>
                <a:moveTo>
                  <a:pt x="30" y="107"/>
                </a:moveTo>
                <a:cubicBezTo>
                  <a:pt x="30" y="107"/>
                  <a:pt x="30" y="107"/>
                  <a:pt x="30" y="107"/>
                </a:cubicBezTo>
                <a:cubicBezTo>
                  <a:pt x="30" y="108"/>
                  <a:pt x="30" y="109"/>
                  <a:pt x="30" y="110"/>
                </a:cubicBezTo>
                <a:cubicBezTo>
                  <a:pt x="30" y="110"/>
                  <a:pt x="30" y="110"/>
                  <a:pt x="30" y="110"/>
                </a:cubicBezTo>
                <a:cubicBezTo>
                  <a:pt x="30" y="109"/>
                  <a:pt x="30" y="108"/>
                  <a:pt x="30" y="107"/>
                </a:cubicBezTo>
                <a:close/>
                <a:moveTo>
                  <a:pt x="172" y="151"/>
                </a:moveTo>
                <a:cubicBezTo>
                  <a:pt x="172" y="152"/>
                  <a:pt x="172" y="152"/>
                  <a:pt x="172" y="153"/>
                </a:cubicBezTo>
                <a:cubicBezTo>
                  <a:pt x="172" y="152"/>
                  <a:pt x="172" y="152"/>
                  <a:pt x="172" y="151"/>
                </a:cubicBezTo>
                <a:close/>
                <a:moveTo>
                  <a:pt x="115" y="119"/>
                </a:moveTo>
                <a:cubicBezTo>
                  <a:pt x="115" y="118"/>
                  <a:pt x="114" y="118"/>
                  <a:pt x="114" y="117"/>
                </a:cubicBezTo>
                <a:cubicBezTo>
                  <a:pt x="114" y="118"/>
                  <a:pt x="114" y="119"/>
                  <a:pt x="115" y="119"/>
                </a:cubicBezTo>
                <a:close/>
                <a:moveTo>
                  <a:pt x="75" y="20"/>
                </a:moveTo>
                <a:cubicBezTo>
                  <a:pt x="75" y="20"/>
                  <a:pt x="75" y="20"/>
                  <a:pt x="74" y="20"/>
                </a:cubicBezTo>
                <a:cubicBezTo>
                  <a:pt x="75" y="21"/>
                  <a:pt x="75" y="21"/>
                  <a:pt x="75" y="21"/>
                </a:cubicBezTo>
                <a:cubicBezTo>
                  <a:pt x="75" y="20"/>
                  <a:pt x="76" y="20"/>
                  <a:pt x="75" y="20"/>
                </a:cubicBezTo>
                <a:close/>
                <a:moveTo>
                  <a:pt x="180" y="85"/>
                </a:moveTo>
                <a:cubicBezTo>
                  <a:pt x="180" y="86"/>
                  <a:pt x="180" y="86"/>
                  <a:pt x="180" y="86"/>
                </a:cubicBezTo>
                <a:cubicBezTo>
                  <a:pt x="180" y="85"/>
                  <a:pt x="180" y="85"/>
                  <a:pt x="181" y="85"/>
                </a:cubicBezTo>
                <a:cubicBezTo>
                  <a:pt x="180" y="85"/>
                  <a:pt x="180" y="85"/>
                  <a:pt x="180" y="84"/>
                </a:cubicBezTo>
                <a:cubicBezTo>
                  <a:pt x="180" y="85"/>
                  <a:pt x="180" y="85"/>
                  <a:pt x="180" y="85"/>
                </a:cubicBezTo>
                <a:close/>
                <a:moveTo>
                  <a:pt x="29" y="13"/>
                </a:moveTo>
                <a:cubicBezTo>
                  <a:pt x="28" y="14"/>
                  <a:pt x="28" y="14"/>
                  <a:pt x="28" y="14"/>
                </a:cubicBezTo>
                <a:cubicBezTo>
                  <a:pt x="29" y="13"/>
                  <a:pt x="29" y="13"/>
                  <a:pt x="29" y="13"/>
                </a:cubicBezTo>
                <a:close/>
                <a:moveTo>
                  <a:pt x="57" y="5"/>
                </a:moveTo>
                <a:cubicBezTo>
                  <a:pt x="58" y="5"/>
                  <a:pt x="58" y="5"/>
                  <a:pt x="58" y="5"/>
                </a:cubicBezTo>
                <a:cubicBezTo>
                  <a:pt x="58" y="5"/>
                  <a:pt x="57" y="5"/>
                  <a:pt x="57" y="5"/>
                </a:cubicBezTo>
                <a:close/>
                <a:moveTo>
                  <a:pt x="102" y="74"/>
                </a:moveTo>
                <a:cubicBezTo>
                  <a:pt x="102" y="74"/>
                  <a:pt x="102" y="74"/>
                  <a:pt x="101" y="74"/>
                </a:cubicBezTo>
                <a:cubicBezTo>
                  <a:pt x="101" y="74"/>
                  <a:pt x="101" y="74"/>
                  <a:pt x="101" y="75"/>
                </a:cubicBezTo>
                <a:cubicBezTo>
                  <a:pt x="102" y="75"/>
                  <a:pt x="102" y="75"/>
                  <a:pt x="102" y="75"/>
                </a:cubicBezTo>
                <a:cubicBezTo>
                  <a:pt x="102" y="74"/>
                  <a:pt x="102" y="74"/>
                  <a:pt x="102" y="74"/>
                </a:cubicBezTo>
                <a:close/>
                <a:moveTo>
                  <a:pt x="54" y="50"/>
                </a:moveTo>
                <a:cubicBezTo>
                  <a:pt x="53" y="50"/>
                  <a:pt x="54" y="49"/>
                  <a:pt x="53" y="49"/>
                </a:cubicBezTo>
                <a:cubicBezTo>
                  <a:pt x="53" y="50"/>
                  <a:pt x="53" y="50"/>
                  <a:pt x="53" y="50"/>
                </a:cubicBezTo>
                <a:cubicBezTo>
                  <a:pt x="53" y="50"/>
                  <a:pt x="53" y="50"/>
                  <a:pt x="54" y="50"/>
                </a:cubicBezTo>
                <a:close/>
                <a:moveTo>
                  <a:pt x="121" y="25"/>
                </a:moveTo>
                <a:cubicBezTo>
                  <a:pt x="121" y="24"/>
                  <a:pt x="121" y="24"/>
                  <a:pt x="121" y="23"/>
                </a:cubicBezTo>
                <a:cubicBezTo>
                  <a:pt x="121" y="24"/>
                  <a:pt x="121" y="24"/>
                  <a:pt x="121" y="25"/>
                </a:cubicBezTo>
                <a:close/>
                <a:moveTo>
                  <a:pt x="168" y="78"/>
                </a:moveTo>
                <a:cubicBezTo>
                  <a:pt x="168" y="77"/>
                  <a:pt x="168" y="77"/>
                  <a:pt x="168" y="76"/>
                </a:cubicBezTo>
                <a:cubicBezTo>
                  <a:pt x="168" y="77"/>
                  <a:pt x="168" y="77"/>
                  <a:pt x="168" y="78"/>
                </a:cubicBezTo>
                <a:close/>
                <a:moveTo>
                  <a:pt x="57" y="176"/>
                </a:moveTo>
                <a:cubicBezTo>
                  <a:pt x="57" y="175"/>
                  <a:pt x="57" y="175"/>
                  <a:pt x="56" y="174"/>
                </a:cubicBezTo>
                <a:cubicBezTo>
                  <a:pt x="56" y="175"/>
                  <a:pt x="56" y="175"/>
                  <a:pt x="57" y="176"/>
                </a:cubicBezTo>
                <a:close/>
                <a:moveTo>
                  <a:pt x="95" y="170"/>
                </a:moveTo>
                <a:cubicBezTo>
                  <a:pt x="95" y="170"/>
                  <a:pt x="95" y="170"/>
                  <a:pt x="95" y="171"/>
                </a:cubicBezTo>
                <a:cubicBezTo>
                  <a:pt x="95" y="171"/>
                  <a:pt x="96" y="171"/>
                  <a:pt x="96" y="171"/>
                </a:cubicBezTo>
                <a:cubicBezTo>
                  <a:pt x="96" y="170"/>
                  <a:pt x="96" y="170"/>
                  <a:pt x="95" y="170"/>
                </a:cubicBezTo>
                <a:close/>
                <a:moveTo>
                  <a:pt x="176" y="48"/>
                </a:moveTo>
                <a:cubicBezTo>
                  <a:pt x="175" y="49"/>
                  <a:pt x="175" y="49"/>
                  <a:pt x="175" y="49"/>
                </a:cubicBezTo>
                <a:cubicBezTo>
                  <a:pt x="176" y="49"/>
                  <a:pt x="176" y="49"/>
                  <a:pt x="176" y="48"/>
                </a:cubicBezTo>
                <a:close/>
                <a:moveTo>
                  <a:pt x="28" y="118"/>
                </a:moveTo>
                <a:cubicBezTo>
                  <a:pt x="28" y="119"/>
                  <a:pt x="28" y="120"/>
                  <a:pt x="29" y="120"/>
                </a:cubicBezTo>
                <a:cubicBezTo>
                  <a:pt x="29" y="119"/>
                  <a:pt x="28" y="119"/>
                  <a:pt x="28" y="118"/>
                </a:cubicBezTo>
                <a:close/>
                <a:moveTo>
                  <a:pt x="54" y="131"/>
                </a:moveTo>
                <a:cubicBezTo>
                  <a:pt x="54" y="132"/>
                  <a:pt x="54" y="132"/>
                  <a:pt x="54" y="133"/>
                </a:cubicBezTo>
                <a:cubicBezTo>
                  <a:pt x="54" y="132"/>
                  <a:pt x="54" y="132"/>
                  <a:pt x="54" y="131"/>
                </a:cubicBezTo>
                <a:close/>
                <a:moveTo>
                  <a:pt x="178" y="160"/>
                </a:moveTo>
                <a:cubicBezTo>
                  <a:pt x="177" y="161"/>
                  <a:pt x="177" y="161"/>
                  <a:pt x="177" y="161"/>
                </a:cubicBezTo>
                <a:cubicBezTo>
                  <a:pt x="177" y="161"/>
                  <a:pt x="178" y="161"/>
                  <a:pt x="178" y="160"/>
                </a:cubicBezTo>
                <a:close/>
                <a:moveTo>
                  <a:pt x="140" y="168"/>
                </a:moveTo>
                <a:cubicBezTo>
                  <a:pt x="141" y="167"/>
                  <a:pt x="141" y="167"/>
                  <a:pt x="141" y="167"/>
                </a:cubicBezTo>
                <a:cubicBezTo>
                  <a:pt x="140" y="167"/>
                  <a:pt x="140" y="167"/>
                  <a:pt x="140" y="168"/>
                </a:cubicBezTo>
                <a:close/>
                <a:moveTo>
                  <a:pt x="172" y="113"/>
                </a:moveTo>
                <a:cubicBezTo>
                  <a:pt x="171" y="114"/>
                  <a:pt x="171" y="114"/>
                  <a:pt x="171" y="115"/>
                </a:cubicBezTo>
                <a:cubicBezTo>
                  <a:pt x="171" y="114"/>
                  <a:pt x="171" y="114"/>
                  <a:pt x="172" y="113"/>
                </a:cubicBezTo>
                <a:close/>
                <a:moveTo>
                  <a:pt x="138" y="171"/>
                </a:moveTo>
                <a:cubicBezTo>
                  <a:pt x="138" y="170"/>
                  <a:pt x="137" y="170"/>
                  <a:pt x="136" y="171"/>
                </a:cubicBezTo>
                <a:cubicBezTo>
                  <a:pt x="137" y="171"/>
                  <a:pt x="138" y="171"/>
                  <a:pt x="138" y="171"/>
                </a:cubicBezTo>
                <a:close/>
                <a:moveTo>
                  <a:pt x="136" y="147"/>
                </a:moveTo>
                <a:cubicBezTo>
                  <a:pt x="135" y="147"/>
                  <a:pt x="135" y="147"/>
                  <a:pt x="135" y="148"/>
                </a:cubicBezTo>
                <a:cubicBezTo>
                  <a:pt x="136" y="147"/>
                  <a:pt x="136" y="147"/>
                  <a:pt x="136" y="147"/>
                </a:cubicBezTo>
                <a:close/>
                <a:moveTo>
                  <a:pt x="11" y="147"/>
                </a:moveTo>
                <a:cubicBezTo>
                  <a:pt x="11" y="147"/>
                  <a:pt x="11" y="147"/>
                  <a:pt x="10" y="146"/>
                </a:cubicBezTo>
                <a:cubicBezTo>
                  <a:pt x="10" y="147"/>
                  <a:pt x="10" y="147"/>
                  <a:pt x="10" y="148"/>
                </a:cubicBezTo>
                <a:cubicBezTo>
                  <a:pt x="11" y="147"/>
                  <a:pt x="11" y="147"/>
                  <a:pt x="11" y="147"/>
                </a:cubicBezTo>
                <a:close/>
                <a:moveTo>
                  <a:pt x="172" y="86"/>
                </a:moveTo>
                <a:cubicBezTo>
                  <a:pt x="171" y="87"/>
                  <a:pt x="171" y="87"/>
                  <a:pt x="171" y="87"/>
                </a:cubicBezTo>
                <a:cubicBezTo>
                  <a:pt x="172" y="87"/>
                  <a:pt x="172" y="87"/>
                  <a:pt x="172" y="86"/>
                </a:cubicBezTo>
                <a:close/>
                <a:moveTo>
                  <a:pt x="181" y="66"/>
                </a:moveTo>
                <a:cubicBezTo>
                  <a:pt x="180" y="67"/>
                  <a:pt x="180" y="67"/>
                  <a:pt x="181" y="68"/>
                </a:cubicBezTo>
                <a:cubicBezTo>
                  <a:pt x="181" y="67"/>
                  <a:pt x="181" y="67"/>
                  <a:pt x="181" y="66"/>
                </a:cubicBezTo>
                <a:close/>
                <a:moveTo>
                  <a:pt x="138" y="136"/>
                </a:moveTo>
                <a:cubicBezTo>
                  <a:pt x="138" y="137"/>
                  <a:pt x="138" y="137"/>
                  <a:pt x="138" y="137"/>
                </a:cubicBezTo>
                <a:cubicBezTo>
                  <a:pt x="138" y="137"/>
                  <a:pt x="138" y="137"/>
                  <a:pt x="138" y="136"/>
                </a:cubicBezTo>
                <a:close/>
                <a:moveTo>
                  <a:pt x="60" y="31"/>
                </a:moveTo>
                <a:cubicBezTo>
                  <a:pt x="59" y="31"/>
                  <a:pt x="59" y="32"/>
                  <a:pt x="59" y="32"/>
                </a:cubicBezTo>
                <a:cubicBezTo>
                  <a:pt x="59" y="32"/>
                  <a:pt x="60" y="32"/>
                  <a:pt x="60" y="32"/>
                </a:cubicBezTo>
                <a:cubicBezTo>
                  <a:pt x="60" y="32"/>
                  <a:pt x="60" y="31"/>
                  <a:pt x="60" y="31"/>
                </a:cubicBezTo>
                <a:close/>
                <a:moveTo>
                  <a:pt x="91" y="160"/>
                </a:moveTo>
                <a:cubicBezTo>
                  <a:pt x="91" y="161"/>
                  <a:pt x="91" y="161"/>
                  <a:pt x="91" y="162"/>
                </a:cubicBezTo>
                <a:cubicBezTo>
                  <a:pt x="92" y="161"/>
                  <a:pt x="92" y="161"/>
                  <a:pt x="91" y="160"/>
                </a:cubicBezTo>
                <a:close/>
                <a:moveTo>
                  <a:pt x="79" y="158"/>
                </a:moveTo>
                <a:cubicBezTo>
                  <a:pt x="79" y="158"/>
                  <a:pt x="79" y="158"/>
                  <a:pt x="79" y="158"/>
                </a:cubicBezTo>
                <a:cubicBezTo>
                  <a:pt x="79" y="158"/>
                  <a:pt x="79" y="158"/>
                  <a:pt x="79" y="157"/>
                </a:cubicBezTo>
                <a:cubicBezTo>
                  <a:pt x="79" y="157"/>
                  <a:pt x="79" y="157"/>
                  <a:pt x="79" y="158"/>
                </a:cubicBezTo>
                <a:cubicBezTo>
                  <a:pt x="79" y="158"/>
                  <a:pt x="79" y="158"/>
                  <a:pt x="79" y="158"/>
                </a:cubicBezTo>
                <a:close/>
                <a:moveTo>
                  <a:pt x="12" y="119"/>
                </a:moveTo>
                <a:cubicBezTo>
                  <a:pt x="12" y="118"/>
                  <a:pt x="12" y="118"/>
                  <a:pt x="12" y="117"/>
                </a:cubicBezTo>
                <a:cubicBezTo>
                  <a:pt x="11" y="118"/>
                  <a:pt x="11" y="118"/>
                  <a:pt x="12" y="119"/>
                </a:cubicBezTo>
                <a:close/>
                <a:moveTo>
                  <a:pt x="124" y="22"/>
                </a:moveTo>
                <a:cubicBezTo>
                  <a:pt x="124" y="23"/>
                  <a:pt x="123" y="23"/>
                  <a:pt x="123" y="23"/>
                </a:cubicBezTo>
                <a:cubicBezTo>
                  <a:pt x="124" y="23"/>
                  <a:pt x="124" y="23"/>
                  <a:pt x="124" y="22"/>
                </a:cubicBezTo>
                <a:close/>
                <a:moveTo>
                  <a:pt x="74" y="173"/>
                </a:moveTo>
                <a:cubicBezTo>
                  <a:pt x="74" y="173"/>
                  <a:pt x="74" y="173"/>
                  <a:pt x="74" y="173"/>
                </a:cubicBezTo>
                <a:cubicBezTo>
                  <a:pt x="74" y="173"/>
                  <a:pt x="74" y="173"/>
                  <a:pt x="73" y="172"/>
                </a:cubicBezTo>
                <a:cubicBezTo>
                  <a:pt x="73" y="173"/>
                  <a:pt x="73" y="173"/>
                  <a:pt x="73" y="173"/>
                </a:cubicBezTo>
                <a:cubicBezTo>
                  <a:pt x="73" y="173"/>
                  <a:pt x="74" y="173"/>
                  <a:pt x="74" y="173"/>
                </a:cubicBezTo>
                <a:close/>
                <a:moveTo>
                  <a:pt x="32" y="42"/>
                </a:moveTo>
                <a:cubicBezTo>
                  <a:pt x="33" y="41"/>
                  <a:pt x="33" y="41"/>
                  <a:pt x="33" y="41"/>
                </a:cubicBezTo>
                <a:cubicBezTo>
                  <a:pt x="32" y="41"/>
                  <a:pt x="32" y="41"/>
                  <a:pt x="32" y="41"/>
                </a:cubicBezTo>
                <a:cubicBezTo>
                  <a:pt x="32" y="41"/>
                  <a:pt x="32" y="41"/>
                  <a:pt x="32" y="42"/>
                </a:cubicBezTo>
                <a:close/>
                <a:moveTo>
                  <a:pt x="7" y="101"/>
                </a:moveTo>
                <a:cubicBezTo>
                  <a:pt x="7" y="102"/>
                  <a:pt x="7" y="102"/>
                  <a:pt x="7" y="103"/>
                </a:cubicBezTo>
                <a:cubicBezTo>
                  <a:pt x="8" y="102"/>
                  <a:pt x="8" y="102"/>
                  <a:pt x="7" y="101"/>
                </a:cubicBezTo>
                <a:close/>
                <a:moveTo>
                  <a:pt x="65" y="39"/>
                </a:moveTo>
                <a:cubicBezTo>
                  <a:pt x="65" y="39"/>
                  <a:pt x="65" y="40"/>
                  <a:pt x="65" y="40"/>
                </a:cubicBezTo>
                <a:cubicBezTo>
                  <a:pt x="65" y="40"/>
                  <a:pt x="65" y="40"/>
                  <a:pt x="65" y="40"/>
                </a:cubicBezTo>
                <a:cubicBezTo>
                  <a:pt x="65" y="39"/>
                  <a:pt x="65" y="39"/>
                  <a:pt x="65" y="39"/>
                </a:cubicBezTo>
                <a:cubicBezTo>
                  <a:pt x="65" y="39"/>
                  <a:pt x="65" y="39"/>
                  <a:pt x="65" y="39"/>
                </a:cubicBezTo>
                <a:cubicBezTo>
                  <a:pt x="65" y="39"/>
                  <a:pt x="65" y="39"/>
                  <a:pt x="65" y="39"/>
                </a:cubicBezTo>
                <a:close/>
                <a:moveTo>
                  <a:pt x="92" y="121"/>
                </a:moveTo>
                <a:cubicBezTo>
                  <a:pt x="92" y="121"/>
                  <a:pt x="92" y="122"/>
                  <a:pt x="92" y="122"/>
                </a:cubicBezTo>
                <a:cubicBezTo>
                  <a:pt x="92" y="122"/>
                  <a:pt x="92" y="121"/>
                  <a:pt x="92" y="121"/>
                </a:cubicBezTo>
                <a:close/>
                <a:moveTo>
                  <a:pt x="100" y="167"/>
                </a:moveTo>
                <a:cubicBezTo>
                  <a:pt x="100" y="167"/>
                  <a:pt x="100" y="167"/>
                  <a:pt x="100" y="167"/>
                </a:cubicBezTo>
                <a:cubicBezTo>
                  <a:pt x="100" y="167"/>
                  <a:pt x="100" y="166"/>
                  <a:pt x="99" y="166"/>
                </a:cubicBezTo>
                <a:cubicBezTo>
                  <a:pt x="99" y="166"/>
                  <a:pt x="99" y="167"/>
                  <a:pt x="99" y="167"/>
                </a:cubicBezTo>
                <a:cubicBezTo>
                  <a:pt x="99" y="167"/>
                  <a:pt x="100" y="167"/>
                  <a:pt x="100" y="167"/>
                </a:cubicBezTo>
                <a:close/>
                <a:moveTo>
                  <a:pt x="100" y="169"/>
                </a:moveTo>
                <a:cubicBezTo>
                  <a:pt x="99" y="169"/>
                  <a:pt x="99" y="169"/>
                  <a:pt x="99" y="169"/>
                </a:cubicBezTo>
                <a:cubicBezTo>
                  <a:pt x="99" y="169"/>
                  <a:pt x="99" y="169"/>
                  <a:pt x="100" y="169"/>
                </a:cubicBezTo>
                <a:close/>
                <a:moveTo>
                  <a:pt x="18" y="127"/>
                </a:moveTo>
                <a:cubicBezTo>
                  <a:pt x="18" y="127"/>
                  <a:pt x="18" y="127"/>
                  <a:pt x="18" y="128"/>
                </a:cubicBezTo>
                <a:cubicBezTo>
                  <a:pt x="18" y="127"/>
                  <a:pt x="18" y="127"/>
                  <a:pt x="18" y="127"/>
                </a:cubicBezTo>
                <a:close/>
                <a:moveTo>
                  <a:pt x="46" y="55"/>
                </a:moveTo>
                <a:cubicBezTo>
                  <a:pt x="46" y="54"/>
                  <a:pt x="46" y="54"/>
                  <a:pt x="45" y="54"/>
                </a:cubicBezTo>
                <a:cubicBezTo>
                  <a:pt x="45" y="55"/>
                  <a:pt x="45" y="55"/>
                  <a:pt x="46" y="55"/>
                </a:cubicBezTo>
                <a:close/>
                <a:moveTo>
                  <a:pt x="167" y="38"/>
                </a:moveTo>
                <a:cubicBezTo>
                  <a:pt x="167" y="38"/>
                  <a:pt x="167" y="38"/>
                  <a:pt x="167" y="38"/>
                </a:cubicBezTo>
                <a:cubicBezTo>
                  <a:pt x="166" y="39"/>
                  <a:pt x="167" y="39"/>
                  <a:pt x="167" y="39"/>
                </a:cubicBezTo>
                <a:cubicBezTo>
                  <a:pt x="167" y="39"/>
                  <a:pt x="167" y="38"/>
                  <a:pt x="167" y="38"/>
                </a:cubicBezTo>
                <a:close/>
                <a:moveTo>
                  <a:pt x="181" y="76"/>
                </a:moveTo>
                <a:cubicBezTo>
                  <a:pt x="181" y="76"/>
                  <a:pt x="181" y="76"/>
                  <a:pt x="181" y="76"/>
                </a:cubicBezTo>
                <a:cubicBezTo>
                  <a:pt x="181" y="76"/>
                  <a:pt x="181" y="75"/>
                  <a:pt x="181" y="75"/>
                </a:cubicBezTo>
                <a:cubicBezTo>
                  <a:pt x="181" y="75"/>
                  <a:pt x="181" y="75"/>
                  <a:pt x="180" y="75"/>
                </a:cubicBezTo>
                <a:cubicBezTo>
                  <a:pt x="181" y="75"/>
                  <a:pt x="181" y="76"/>
                  <a:pt x="181" y="76"/>
                </a:cubicBezTo>
                <a:close/>
                <a:moveTo>
                  <a:pt x="168" y="52"/>
                </a:moveTo>
                <a:cubicBezTo>
                  <a:pt x="168" y="52"/>
                  <a:pt x="168" y="52"/>
                  <a:pt x="168" y="52"/>
                </a:cubicBezTo>
                <a:cubicBezTo>
                  <a:pt x="168" y="53"/>
                  <a:pt x="168" y="53"/>
                  <a:pt x="169" y="53"/>
                </a:cubicBezTo>
                <a:cubicBezTo>
                  <a:pt x="169" y="53"/>
                  <a:pt x="169" y="53"/>
                  <a:pt x="168" y="52"/>
                </a:cubicBezTo>
                <a:close/>
                <a:moveTo>
                  <a:pt x="151" y="130"/>
                </a:moveTo>
                <a:cubicBezTo>
                  <a:pt x="151" y="130"/>
                  <a:pt x="151" y="130"/>
                  <a:pt x="151" y="130"/>
                </a:cubicBezTo>
                <a:cubicBezTo>
                  <a:pt x="151" y="130"/>
                  <a:pt x="151" y="130"/>
                  <a:pt x="151" y="129"/>
                </a:cubicBezTo>
                <a:cubicBezTo>
                  <a:pt x="151" y="130"/>
                  <a:pt x="151" y="130"/>
                  <a:pt x="151" y="130"/>
                </a:cubicBezTo>
                <a:close/>
                <a:moveTo>
                  <a:pt x="181" y="13"/>
                </a:moveTo>
                <a:cubicBezTo>
                  <a:pt x="182" y="14"/>
                  <a:pt x="182" y="14"/>
                  <a:pt x="182" y="14"/>
                </a:cubicBezTo>
                <a:cubicBezTo>
                  <a:pt x="182" y="14"/>
                  <a:pt x="182" y="13"/>
                  <a:pt x="181" y="13"/>
                </a:cubicBezTo>
                <a:close/>
                <a:moveTo>
                  <a:pt x="123" y="148"/>
                </a:moveTo>
                <a:cubicBezTo>
                  <a:pt x="123" y="148"/>
                  <a:pt x="123" y="147"/>
                  <a:pt x="122" y="147"/>
                </a:cubicBezTo>
                <a:cubicBezTo>
                  <a:pt x="122" y="147"/>
                  <a:pt x="122" y="148"/>
                  <a:pt x="123" y="148"/>
                </a:cubicBezTo>
                <a:close/>
                <a:moveTo>
                  <a:pt x="18" y="91"/>
                </a:moveTo>
                <a:cubicBezTo>
                  <a:pt x="18" y="91"/>
                  <a:pt x="18" y="90"/>
                  <a:pt x="18" y="90"/>
                </a:cubicBezTo>
                <a:cubicBezTo>
                  <a:pt x="17" y="90"/>
                  <a:pt x="18" y="91"/>
                  <a:pt x="18" y="91"/>
                </a:cubicBezTo>
                <a:close/>
                <a:moveTo>
                  <a:pt x="129" y="23"/>
                </a:moveTo>
                <a:cubicBezTo>
                  <a:pt x="129" y="23"/>
                  <a:pt x="129" y="23"/>
                  <a:pt x="130" y="22"/>
                </a:cubicBezTo>
                <a:cubicBezTo>
                  <a:pt x="129" y="23"/>
                  <a:pt x="129" y="23"/>
                  <a:pt x="129" y="23"/>
                </a:cubicBezTo>
                <a:close/>
                <a:moveTo>
                  <a:pt x="91" y="158"/>
                </a:moveTo>
                <a:cubicBezTo>
                  <a:pt x="91" y="158"/>
                  <a:pt x="91" y="157"/>
                  <a:pt x="91" y="157"/>
                </a:cubicBezTo>
                <a:cubicBezTo>
                  <a:pt x="91" y="157"/>
                  <a:pt x="91" y="157"/>
                  <a:pt x="91" y="157"/>
                </a:cubicBezTo>
                <a:cubicBezTo>
                  <a:pt x="91" y="157"/>
                  <a:pt x="91" y="158"/>
                  <a:pt x="91" y="158"/>
                </a:cubicBezTo>
                <a:close/>
                <a:moveTo>
                  <a:pt x="56" y="83"/>
                </a:moveTo>
                <a:cubicBezTo>
                  <a:pt x="56" y="84"/>
                  <a:pt x="56" y="84"/>
                  <a:pt x="56" y="85"/>
                </a:cubicBezTo>
                <a:cubicBezTo>
                  <a:pt x="56" y="84"/>
                  <a:pt x="56" y="84"/>
                  <a:pt x="56" y="83"/>
                </a:cubicBezTo>
                <a:close/>
                <a:moveTo>
                  <a:pt x="108" y="95"/>
                </a:moveTo>
                <a:cubicBezTo>
                  <a:pt x="108" y="96"/>
                  <a:pt x="108" y="96"/>
                  <a:pt x="108" y="96"/>
                </a:cubicBezTo>
                <a:cubicBezTo>
                  <a:pt x="108" y="96"/>
                  <a:pt x="108" y="96"/>
                  <a:pt x="108" y="96"/>
                </a:cubicBezTo>
                <a:cubicBezTo>
                  <a:pt x="109" y="96"/>
                  <a:pt x="108" y="96"/>
                  <a:pt x="108" y="95"/>
                </a:cubicBezTo>
                <a:close/>
                <a:moveTo>
                  <a:pt x="117" y="161"/>
                </a:moveTo>
                <a:cubicBezTo>
                  <a:pt x="117" y="160"/>
                  <a:pt x="117" y="160"/>
                  <a:pt x="117" y="160"/>
                </a:cubicBezTo>
                <a:cubicBezTo>
                  <a:pt x="117" y="160"/>
                  <a:pt x="116" y="160"/>
                  <a:pt x="116" y="160"/>
                </a:cubicBezTo>
                <a:cubicBezTo>
                  <a:pt x="117" y="160"/>
                  <a:pt x="117" y="161"/>
                  <a:pt x="117" y="161"/>
                </a:cubicBezTo>
                <a:close/>
                <a:moveTo>
                  <a:pt x="139" y="14"/>
                </a:moveTo>
                <a:cubicBezTo>
                  <a:pt x="139" y="14"/>
                  <a:pt x="139" y="15"/>
                  <a:pt x="140" y="15"/>
                </a:cubicBezTo>
                <a:cubicBezTo>
                  <a:pt x="140" y="14"/>
                  <a:pt x="140" y="14"/>
                  <a:pt x="139" y="14"/>
                </a:cubicBezTo>
                <a:close/>
                <a:moveTo>
                  <a:pt x="68" y="20"/>
                </a:moveTo>
                <a:cubicBezTo>
                  <a:pt x="68" y="19"/>
                  <a:pt x="68" y="19"/>
                  <a:pt x="68" y="19"/>
                </a:cubicBezTo>
                <a:cubicBezTo>
                  <a:pt x="67" y="20"/>
                  <a:pt x="67" y="20"/>
                  <a:pt x="67" y="20"/>
                </a:cubicBezTo>
                <a:cubicBezTo>
                  <a:pt x="67" y="20"/>
                  <a:pt x="67" y="20"/>
                  <a:pt x="67" y="20"/>
                </a:cubicBezTo>
                <a:cubicBezTo>
                  <a:pt x="67" y="20"/>
                  <a:pt x="68" y="20"/>
                  <a:pt x="68" y="20"/>
                </a:cubicBezTo>
                <a:close/>
                <a:moveTo>
                  <a:pt x="92" y="116"/>
                </a:moveTo>
                <a:cubicBezTo>
                  <a:pt x="93" y="116"/>
                  <a:pt x="93" y="116"/>
                  <a:pt x="93" y="115"/>
                </a:cubicBezTo>
                <a:cubicBezTo>
                  <a:pt x="92" y="116"/>
                  <a:pt x="92" y="116"/>
                  <a:pt x="92" y="116"/>
                </a:cubicBezTo>
                <a:close/>
                <a:moveTo>
                  <a:pt x="100" y="153"/>
                </a:moveTo>
                <a:cubicBezTo>
                  <a:pt x="101" y="153"/>
                  <a:pt x="101" y="154"/>
                  <a:pt x="101" y="154"/>
                </a:cubicBezTo>
                <a:cubicBezTo>
                  <a:pt x="101" y="153"/>
                  <a:pt x="101" y="153"/>
                  <a:pt x="100" y="153"/>
                </a:cubicBezTo>
                <a:close/>
                <a:moveTo>
                  <a:pt x="175" y="38"/>
                </a:moveTo>
                <a:cubicBezTo>
                  <a:pt x="176" y="38"/>
                  <a:pt x="176" y="38"/>
                  <a:pt x="175" y="37"/>
                </a:cubicBezTo>
                <a:cubicBezTo>
                  <a:pt x="175" y="37"/>
                  <a:pt x="175" y="38"/>
                  <a:pt x="175" y="38"/>
                </a:cubicBezTo>
                <a:close/>
                <a:moveTo>
                  <a:pt x="153" y="35"/>
                </a:moveTo>
                <a:cubicBezTo>
                  <a:pt x="153" y="36"/>
                  <a:pt x="153" y="36"/>
                  <a:pt x="153" y="36"/>
                </a:cubicBezTo>
                <a:cubicBezTo>
                  <a:pt x="153" y="36"/>
                  <a:pt x="153" y="36"/>
                  <a:pt x="154" y="36"/>
                </a:cubicBezTo>
                <a:cubicBezTo>
                  <a:pt x="153" y="36"/>
                  <a:pt x="153" y="36"/>
                  <a:pt x="153" y="35"/>
                </a:cubicBezTo>
                <a:close/>
                <a:moveTo>
                  <a:pt x="14" y="72"/>
                </a:moveTo>
                <a:cubicBezTo>
                  <a:pt x="14" y="72"/>
                  <a:pt x="13" y="72"/>
                  <a:pt x="13" y="72"/>
                </a:cubicBezTo>
                <a:cubicBezTo>
                  <a:pt x="13" y="72"/>
                  <a:pt x="13" y="73"/>
                  <a:pt x="13" y="73"/>
                </a:cubicBezTo>
                <a:cubicBezTo>
                  <a:pt x="14" y="73"/>
                  <a:pt x="14" y="73"/>
                  <a:pt x="14" y="72"/>
                </a:cubicBezTo>
                <a:close/>
                <a:moveTo>
                  <a:pt x="11" y="101"/>
                </a:moveTo>
                <a:cubicBezTo>
                  <a:pt x="11" y="102"/>
                  <a:pt x="11" y="102"/>
                  <a:pt x="11" y="102"/>
                </a:cubicBezTo>
                <a:cubicBezTo>
                  <a:pt x="11" y="101"/>
                  <a:pt x="11" y="101"/>
                  <a:pt x="11" y="101"/>
                </a:cubicBezTo>
                <a:close/>
                <a:moveTo>
                  <a:pt x="12" y="149"/>
                </a:moveTo>
                <a:cubicBezTo>
                  <a:pt x="12" y="149"/>
                  <a:pt x="13" y="149"/>
                  <a:pt x="13" y="148"/>
                </a:cubicBezTo>
                <a:cubicBezTo>
                  <a:pt x="12" y="148"/>
                  <a:pt x="12" y="148"/>
                  <a:pt x="12" y="149"/>
                </a:cubicBezTo>
                <a:close/>
                <a:moveTo>
                  <a:pt x="46" y="31"/>
                </a:moveTo>
                <a:cubicBezTo>
                  <a:pt x="46" y="32"/>
                  <a:pt x="45" y="32"/>
                  <a:pt x="46" y="32"/>
                </a:cubicBezTo>
                <a:cubicBezTo>
                  <a:pt x="46" y="32"/>
                  <a:pt x="46" y="32"/>
                  <a:pt x="46" y="31"/>
                </a:cubicBezTo>
                <a:close/>
                <a:moveTo>
                  <a:pt x="83" y="137"/>
                </a:moveTo>
                <a:cubicBezTo>
                  <a:pt x="82" y="137"/>
                  <a:pt x="82" y="137"/>
                  <a:pt x="82" y="137"/>
                </a:cubicBezTo>
                <a:cubicBezTo>
                  <a:pt x="82" y="138"/>
                  <a:pt x="82" y="138"/>
                  <a:pt x="82" y="138"/>
                </a:cubicBezTo>
                <a:cubicBezTo>
                  <a:pt x="82" y="138"/>
                  <a:pt x="82" y="138"/>
                  <a:pt x="83" y="137"/>
                </a:cubicBezTo>
                <a:close/>
                <a:moveTo>
                  <a:pt x="92" y="139"/>
                </a:moveTo>
                <a:cubicBezTo>
                  <a:pt x="92" y="139"/>
                  <a:pt x="92" y="138"/>
                  <a:pt x="92" y="138"/>
                </a:cubicBezTo>
                <a:cubicBezTo>
                  <a:pt x="92" y="138"/>
                  <a:pt x="92" y="139"/>
                  <a:pt x="92" y="139"/>
                </a:cubicBezTo>
                <a:close/>
                <a:moveTo>
                  <a:pt x="53" y="25"/>
                </a:moveTo>
                <a:cubicBezTo>
                  <a:pt x="52" y="26"/>
                  <a:pt x="52" y="26"/>
                  <a:pt x="52" y="26"/>
                </a:cubicBezTo>
                <a:cubicBezTo>
                  <a:pt x="53" y="26"/>
                  <a:pt x="53" y="26"/>
                  <a:pt x="53" y="25"/>
                </a:cubicBezTo>
                <a:close/>
                <a:moveTo>
                  <a:pt x="72" y="166"/>
                </a:moveTo>
                <a:cubicBezTo>
                  <a:pt x="72" y="166"/>
                  <a:pt x="72" y="166"/>
                  <a:pt x="72" y="166"/>
                </a:cubicBezTo>
                <a:cubicBezTo>
                  <a:pt x="72" y="166"/>
                  <a:pt x="72" y="166"/>
                  <a:pt x="72" y="165"/>
                </a:cubicBezTo>
                <a:cubicBezTo>
                  <a:pt x="72" y="166"/>
                  <a:pt x="71" y="166"/>
                  <a:pt x="72" y="166"/>
                </a:cubicBezTo>
                <a:close/>
                <a:moveTo>
                  <a:pt x="19" y="69"/>
                </a:moveTo>
                <a:cubicBezTo>
                  <a:pt x="19" y="70"/>
                  <a:pt x="19" y="70"/>
                  <a:pt x="19" y="70"/>
                </a:cubicBezTo>
                <a:cubicBezTo>
                  <a:pt x="19" y="70"/>
                  <a:pt x="19" y="70"/>
                  <a:pt x="20" y="70"/>
                </a:cubicBezTo>
                <a:cubicBezTo>
                  <a:pt x="20" y="70"/>
                  <a:pt x="20" y="70"/>
                  <a:pt x="19" y="69"/>
                </a:cubicBezTo>
                <a:close/>
                <a:moveTo>
                  <a:pt x="14" y="142"/>
                </a:moveTo>
                <a:cubicBezTo>
                  <a:pt x="14" y="143"/>
                  <a:pt x="14" y="143"/>
                  <a:pt x="14" y="143"/>
                </a:cubicBezTo>
                <a:cubicBezTo>
                  <a:pt x="14" y="143"/>
                  <a:pt x="14" y="143"/>
                  <a:pt x="14" y="142"/>
                </a:cubicBezTo>
                <a:close/>
                <a:moveTo>
                  <a:pt x="102" y="81"/>
                </a:moveTo>
                <a:cubicBezTo>
                  <a:pt x="102" y="81"/>
                  <a:pt x="102" y="81"/>
                  <a:pt x="103" y="80"/>
                </a:cubicBezTo>
                <a:cubicBezTo>
                  <a:pt x="102" y="80"/>
                  <a:pt x="102" y="80"/>
                  <a:pt x="102" y="80"/>
                </a:cubicBezTo>
                <a:cubicBezTo>
                  <a:pt x="102" y="80"/>
                  <a:pt x="102" y="80"/>
                  <a:pt x="102" y="81"/>
                </a:cubicBezTo>
                <a:close/>
                <a:moveTo>
                  <a:pt x="7" y="134"/>
                </a:moveTo>
                <a:cubicBezTo>
                  <a:pt x="7" y="134"/>
                  <a:pt x="6" y="134"/>
                  <a:pt x="6" y="134"/>
                </a:cubicBezTo>
                <a:cubicBezTo>
                  <a:pt x="6" y="135"/>
                  <a:pt x="6" y="135"/>
                  <a:pt x="6" y="136"/>
                </a:cubicBezTo>
                <a:cubicBezTo>
                  <a:pt x="6" y="136"/>
                  <a:pt x="7" y="136"/>
                  <a:pt x="7" y="136"/>
                </a:cubicBezTo>
                <a:cubicBezTo>
                  <a:pt x="7" y="135"/>
                  <a:pt x="7" y="135"/>
                  <a:pt x="7" y="134"/>
                </a:cubicBezTo>
                <a:close/>
                <a:moveTo>
                  <a:pt x="103" y="152"/>
                </a:moveTo>
                <a:cubicBezTo>
                  <a:pt x="103" y="152"/>
                  <a:pt x="103" y="152"/>
                  <a:pt x="103" y="152"/>
                </a:cubicBezTo>
                <a:cubicBezTo>
                  <a:pt x="103" y="152"/>
                  <a:pt x="103" y="152"/>
                  <a:pt x="103" y="152"/>
                </a:cubicBezTo>
                <a:cubicBezTo>
                  <a:pt x="103" y="152"/>
                  <a:pt x="103" y="152"/>
                  <a:pt x="103" y="152"/>
                </a:cubicBezTo>
                <a:close/>
                <a:moveTo>
                  <a:pt x="47" y="16"/>
                </a:moveTo>
                <a:cubicBezTo>
                  <a:pt x="48" y="15"/>
                  <a:pt x="48" y="15"/>
                  <a:pt x="48" y="15"/>
                </a:cubicBezTo>
                <a:cubicBezTo>
                  <a:pt x="48" y="15"/>
                  <a:pt x="47" y="15"/>
                  <a:pt x="47" y="16"/>
                </a:cubicBezTo>
                <a:close/>
                <a:moveTo>
                  <a:pt x="56" y="25"/>
                </a:moveTo>
                <a:cubicBezTo>
                  <a:pt x="55" y="25"/>
                  <a:pt x="55" y="25"/>
                  <a:pt x="55" y="25"/>
                </a:cubicBezTo>
                <a:cubicBezTo>
                  <a:pt x="55" y="26"/>
                  <a:pt x="55" y="26"/>
                  <a:pt x="56" y="25"/>
                </a:cubicBezTo>
                <a:close/>
                <a:moveTo>
                  <a:pt x="139" y="140"/>
                </a:moveTo>
                <a:cubicBezTo>
                  <a:pt x="139" y="141"/>
                  <a:pt x="139" y="141"/>
                  <a:pt x="139" y="141"/>
                </a:cubicBezTo>
                <a:cubicBezTo>
                  <a:pt x="139" y="141"/>
                  <a:pt x="139" y="140"/>
                  <a:pt x="139" y="140"/>
                </a:cubicBezTo>
                <a:close/>
                <a:moveTo>
                  <a:pt x="64" y="20"/>
                </a:moveTo>
                <a:cubicBezTo>
                  <a:pt x="64" y="20"/>
                  <a:pt x="65" y="20"/>
                  <a:pt x="65" y="19"/>
                </a:cubicBezTo>
                <a:cubicBezTo>
                  <a:pt x="64" y="19"/>
                  <a:pt x="64" y="20"/>
                  <a:pt x="64" y="20"/>
                </a:cubicBezTo>
                <a:close/>
                <a:moveTo>
                  <a:pt x="104" y="88"/>
                </a:moveTo>
                <a:cubicBezTo>
                  <a:pt x="104" y="88"/>
                  <a:pt x="105" y="88"/>
                  <a:pt x="105" y="87"/>
                </a:cubicBezTo>
                <a:cubicBezTo>
                  <a:pt x="104" y="87"/>
                  <a:pt x="104" y="87"/>
                  <a:pt x="104" y="88"/>
                </a:cubicBezTo>
                <a:close/>
                <a:moveTo>
                  <a:pt x="55" y="16"/>
                </a:moveTo>
                <a:cubicBezTo>
                  <a:pt x="55" y="16"/>
                  <a:pt x="56" y="16"/>
                  <a:pt x="55" y="16"/>
                </a:cubicBezTo>
                <a:cubicBezTo>
                  <a:pt x="55" y="16"/>
                  <a:pt x="55" y="16"/>
                  <a:pt x="55" y="16"/>
                </a:cubicBezTo>
                <a:cubicBezTo>
                  <a:pt x="55" y="16"/>
                  <a:pt x="55" y="16"/>
                  <a:pt x="55" y="16"/>
                </a:cubicBezTo>
                <a:close/>
                <a:moveTo>
                  <a:pt x="55" y="122"/>
                </a:moveTo>
                <a:cubicBezTo>
                  <a:pt x="55" y="122"/>
                  <a:pt x="55" y="123"/>
                  <a:pt x="55" y="123"/>
                </a:cubicBezTo>
                <a:cubicBezTo>
                  <a:pt x="55" y="123"/>
                  <a:pt x="55" y="122"/>
                  <a:pt x="55" y="122"/>
                </a:cubicBezTo>
                <a:close/>
                <a:moveTo>
                  <a:pt x="117" y="38"/>
                </a:moveTo>
                <a:cubicBezTo>
                  <a:pt x="117" y="38"/>
                  <a:pt x="117" y="38"/>
                  <a:pt x="117" y="39"/>
                </a:cubicBezTo>
                <a:cubicBezTo>
                  <a:pt x="118" y="38"/>
                  <a:pt x="118" y="38"/>
                  <a:pt x="118" y="38"/>
                </a:cubicBezTo>
                <a:cubicBezTo>
                  <a:pt x="118" y="38"/>
                  <a:pt x="118" y="38"/>
                  <a:pt x="118" y="38"/>
                </a:cubicBezTo>
                <a:cubicBezTo>
                  <a:pt x="118" y="38"/>
                  <a:pt x="118" y="38"/>
                  <a:pt x="117" y="38"/>
                </a:cubicBezTo>
                <a:close/>
                <a:moveTo>
                  <a:pt x="113" y="42"/>
                </a:moveTo>
                <a:cubicBezTo>
                  <a:pt x="112" y="42"/>
                  <a:pt x="112" y="42"/>
                  <a:pt x="112" y="42"/>
                </a:cubicBezTo>
                <a:cubicBezTo>
                  <a:pt x="112" y="43"/>
                  <a:pt x="112" y="43"/>
                  <a:pt x="113" y="42"/>
                </a:cubicBezTo>
                <a:close/>
                <a:moveTo>
                  <a:pt x="78" y="155"/>
                </a:moveTo>
                <a:cubicBezTo>
                  <a:pt x="78" y="155"/>
                  <a:pt x="78" y="155"/>
                  <a:pt x="78" y="155"/>
                </a:cubicBezTo>
                <a:cubicBezTo>
                  <a:pt x="78" y="155"/>
                  <a:pt x="78" y="155"/>
                  <a:pt x="78" y="156"/>
                </a:cubicBezTo>
                <a:cubicBezTo>
                  <a:pt x="78" y="156"/>
                  <a:pt x="78" y="155"/>
                  <a:pt x="78" y="155"/>
                </a:cubicBezTo>
                <a:close/>
                <a:moveTo>
                  <a:pt x="123" y="164"/>
                </a:moveTo>
                <a:cubicBezTo>
                  <a:pt x="122" y="164"/>
                  <a:pt x="122" y="164"/>
                  <a:pt x="122" y="164"/>
                </a:cubicBezTo>
                <a:cubicBezTo>
                  <a:pt x="122" y="165"/>
                  <a:pt x="122" y="165"/>
                  <a:pt x="123" y="164"/>
                </a:cubicBezTo>
                <a:close/>
                <a:moveTo>
                  <a:pt x="23" y="129"/>
                </a:moveTo>
                <a:cubicBezTo>
                  <a:pt x="23" y="129"/>
                  <a:pt x="23" y="129"/>
                  <a:pt x="23" y="130"/>
                </a:cubicBezTo>
                <a:cubicBezTo>
                  <a:pt x="23" y="129"/>
                  <a:pt x="23" y="129"/>
                  <a:pt x="23" y="129"/>
                </a:cubicBezTo>
                <a:close/>
                <a:moveTo>
                  <a:pt x="26" y="54"/>
                </a:moveTo>
                <a:cubicBezTo>
                  <a:pt x="25" y="54"/>
                  <a:pt x="25" y="54"/>
                  <a:pt x="25" y="54"/>
                </a:cubicBezTo>
                <a:cubicBezTo>
                  <a:pt x="25" y="54"/>
                  <a:pt x="25" y="55"/>
                  <a:pt x="25" y="55"/>
                </a:cubicBezTo>
                <a:cubicBezTo>
                  <a:pt x="25" y="55"/>
                  <a:pt x="25" y="54"/>
                  <a:pt x="26" y="54"/>
                </a:cubicBezTo>
                <a:close/>
                <a:moveTo>
                  <a:pt x="47" y="30"/>
                </a:moveTo>
                <a:cubicBezTo>
                  <a:pt x="47" y="30"/>
                  <a:pt x="47" y="30"/>
                  <a:pt x="47" y="30"/>
                </a:cubicBezTo>
                <a:cubicBezTo>
                  <a:pt x="48" y="30"/>
                  <a:pt x="48" y="30"/>
                  <a:pt x="48" y="29"/>
                </a:cubicBezTo>
                <a:cubicBezTo>
                  <a:pt x="47" y="30"/>
                  <a:pt x="47" y="30"/>
                  <a:pt x="47" y="30"/>
                </a:cubicBezTo>
                <a:close/>
                <a:moveTo>
                  <a:pt x="168" y="7"/>
                </a:moveTo>
                <a:cubicBezTo>
                  <a:pt x="168" y="7"/>
                  <a:pt x="168" y="7"/>
                  <a:pt x="168" y="7"/>
                </a:cubicBezTo>
                <a:cubicBezTo>
                  <a:pt x="168" y="7"/>
                  <a:pt x="168" y="7"/>
                  <a:pt x="168" y="7"/>
                </a:cubicBezTo>
                <a:cubicBezTo>
                  <a:pt x="168" y="7"/>
                  <a:pt x="168" y="7"/>
                  <a:pt x="168" y="7"/>
                </a:cubicBezTo>
                <a:cubicBezTo>
                  <a:pt x="168" y="7"/>
                  <a:pt x="168" y="7"/>
                  <a:pt x="168" y="7"/>
                </a:cubicBezTo>
                <a:close/>
                <a:moveTo>
                  <a:pt x="34" y="157"/>
                </a:moveTo>
                <a:cubicBezTo>
                  <a:pt x="34" y="157"/>
                  <a:pt x="34" y="157"/>
                  <a:pt x="34" y="157"/>
                </a:cubicBezTo>
                <a:cubicBezTo>
                  <a:pt x="34" y="157"/>
                  <a:pt x="34" y="157"/>
                  <a:pt x="34" y="157"/>
                </a:cubicBezTo>
                <a:cubicBezTo>
                  <a:pt x="34" y="157"/>
                  <a:pt x="34" y="157"/>
                  <a:pt x="34" y="157"/>
                </a:cubicBezTo>
                <a:cubicBezTo>
                  <a:pt x="34" y="157"/>
                  <a:pt x="34" y="157"/>
                  <a:pt x="34" y="157"/>
                </a:cubicBezTo>
                <a:close/>
                <a:moveTo>
                  <a:pt x="84" y="30"/>
                </a:moveTo>
                <a:cubicBezTo>
                  <a:pt x="85" y="30"/>
                  <a:pt x="85" y="30"/>
                  <a:pt x="85" y="29"/>
                </a:cubicBezTo>
                <a:cubicBezTo>
                  <a:pt x="84" y="29"/>
                  <a:pt x="84" y="30"/>
                  <a:pt x="84" y="30"/>
                </a:cubicBezTo>
                <a:close/>
                <a:moveTo>
                  <a:pt x="128" y="167"/>
                </a:moveTo>
                <a:cubicBezTo>
                  <a:pt x="127" y="167"/>
                  <a:pt x="127" y="167"/>
                  <a:pt x="127" y="167"/>
                </a:cubicBezTo>
                <a:cubicBezTo>
                  <a:pt x="127" y="167"/>
                  <a:pt x="127" y="167"/>
                  <a:pt x="127" y="168"/>
                </a:cubicBezTo>
                <a:cubicBezTo>
                  <a:pt x="127" y="167"/>
                  <a:pt x="127" y="167"/>
                  <a:pt x="128" y="167"/>
                </a:cubicBezTo>
                <a:close/>
                <a:moveTo>
                  <a:pt x="87" y="17"/>
                </a:moveTo>
                <a:cubicBezTo>
                  <a:pt x="87" y="17"/>
                  <a:pt x="87" y="17"/>
                  <a:pt x="87" y="17"/>
                </a:cubicBezTo>
                <a:cubicBezTo>
                  <a:pt x="87" y="17"/>
                  <a:pt x="87" y="16"/>
                  <a:pt x="87" y="16"/>
                </a:cubicBezTo>
                <a:cubicBezTo>
                  <a:pt x="87" y="16"/>
                  <a:pt x="87" y="16"/>
                  <a:pt x="87" y="16"/>
                </a:cubicBezTo>
                <a:cubicBezTo>
                  <a:pt x="87" y="16"/>
                  <a:pt x="87" y="17"/>
                  <a:pt x="87" y="17"/>
                </a:cubicBezTo>
                <a:close/>
                <a:moveTo>
                  <a:pt x="130" y="160"/>
                </a:moveTo>
                <a:cubicBezTo>
                  <a:pt x="130" y="159"/>
                  <a:pt x="130" y="159"/>
                  <a:pt x="130" y="159"/>
                </a:cubicBezTo>
                <a:cubicBezTo>
                  <a:pt x="130" y="160"/>
                  <a:pt x="130" y="160"/>
                  <a:pt x="130" y="160"/>
                </a:cubicBezTo>
                <a:close/>
                <a:moveTo>
                  <a:pt x="130" y="164"/>
                </a:moveTo>
                <a:cubicBezTo>
                  <a:pt x="130" y="164"/>
                  <a:pt x="129" y="163"/>
                  <a:pt x="129" y="164"/>
                </a:cubicBezTo>
                <a:cubicBezTo>
                  <a:pt x="129" y="164"/>
                  <a:pt x="130" y="164"/>
                  <a:pt x="130" y="164"/>
                </a:cubicBezTo>
                <a:close/>
                <a:moveTo>
                  <a:pt x="160" y="59"/>
                </a:moveTo>
                <a:cubicBezTo>
                  <a:pt x="160" y="59"/>
                  <a:pt x="160" y="59"/>
                  <a:pt x="160" y="59"/>
                </a:cubicBezTo>
                <a:cubicBezTo>
                  <a:pt x="160" y="59"/>
                  <a:pt x="159" y="59"/>
                  <a:pt x="159" y="59"/>
                </a:cubicBezTo>
                <a:cubicBezTo>
                  <a:pt x="159" y="59"/>
                  <a:pt x="159" y="59"/>
                  <a:pt x="159" y="59"/>
                </a:cubicBezTo>
                <a:cubicBezTo>
                  <a:pt x="159" y="59"/>
                  <a:pt x="160" y="59"/>
                  <a:pt x="160" y="59"/>
                </a:cubicBezTo>
                <a:close/>
                <a:moveTo>
                  <a:pt x="85" y="170"/>
                </a:moveTo>
                <a:cubicBezTo>
                  <a:pt x="85" y="170"/>
                  <a:pt x="85" y="170"/>
                  <a:pt x="85" y="170"/>
                </a:cubicBezTo>
                <a:cubicBezTo>
                  <a:pt x="85" y="170"/>
                  <a:pt x="85" y="170"/>
                  <a:pt x="85" y="170"/>
                </a:cubicBezTo>
                <a:cubicBezTo>
                  <a:pt x="85" y="170"/>
                  <a:pt x="85" y="170"/>
                  <a:pt x="85" y="170"/>
                </a:cubicBezTo>
                <a:close/>
                <a:moveTo>
                  <a:pt x="82" y="159"/>
                </a:moveTo>
                <a:cubicBezTo>
                  <a:pt x="82" y="159"/>
                  <a:pt x="82" y="159"/>
                  <a:pt x="83" y="159"/>
                </a:cubicBezTo>
                <a:cubicBezTo>
                  <a:pt x="83" y="159"/>
                  <a:pt x="83" y="159"/>
                  <a:pt x="83" y="159"/>
                </a:cubicBezTo>
                <a:cubicBezTo>
                  <a:pt x="83" y="159"/>
                  <a:pt x="83" y="159"/>
                  <a:pt x="83" y="158"/>
                </a:cubicBezTo>
                <a:cubicBezTo>
                  <a:pt x="83" y="159"/>
                  <a:pt x="82" y="159"/>
                  <a:pt x="82" y="159"/>
                </a:cubicBezTo>
                <a:close/>
                <a:moveTo>
                  <a:pt x="67" y="16"/>
                </a:moveTo>
                <a:cubicBezTo>
                  <a:pt x="67" y="16"/>
                  <a:pt x="67" y="16"/>
                  <a:pt x="66" y="15"/>
                </a:cubicBezTo>
                <a:cubicBezTo>
                  <a:pt x="66" y="16"/>
                  <a:pt x="66" y="16"/>
                  <a:pt x="67" y="16"/>
                </a:cubicBezTo>
                <a:close/>
                <a:moveTo>
                  <a:pt x="127" y="154"/>
                </a:moveTo>
                <a:cubicBezTo>
                  <a:pt x="127" y="155"/>
                  <a:pt x="127" y="155"/>
                  <a:pt x="128" y="155"/>
                </a:cubicBezTo>
                <a:cubicBezTo>
                  <a:pt x="128" y="155"/>
                  <a:pt x="128" y="155"/>
                  <a:pt x="128" y="155"/>
                </a:cubicBezTo>
                <a:cubicBezTo>
                  <a:pt x="128" y="155"/>
                  <a:pt x="128" y="155"/>
                  <a:pt x="127" y="154"/>
                </a:cubicBezTo>
                <a:close/>
                <a:moveTo>
                  <a:pt x="140" y="19"/>
                </a:moveTo>
                <a:cubicBezTo>
                  <a:pt x="139" y="19"/>
                  <a:pt x="139" y="19"/>
                  <a:pt x="139" y="19"/>
                </a:cubicBezTo>
                <a:cubicBezTo>
                  <a:pt x="139" y="20"/>
                  <a:pt x="139" y="20"/>
                  <a:pt x="139" y="20"/>
                </a:cubicBezTo>
                <a:cubicBezTo>
                  <a:pt x="139" y="20"/>
                  <a:pt x="139" y="19"/>
                  <a:pt x="140" y="19"/>
                </a:cubicBezTo>
                <a:close/>
                <a:moveTo>
                  <a:pt x="139" y="123"/>
                </a:moveTo>
                <a:cubicBezTo>
                  <a:pt x="139" y="123"/>
                  <a:pt x="139" y="122"/>
                  <a:pt x="138" y="123"/>
                </a:cubicBezTo>
                <a:cubicBezTo>
                  <a:pt x="139" y="123"/>
                  <a:pt x="139" y="123"/>
                  <a:pt x="139" y="123"/>
                </a:cubicBezTo>
                <a:close/>
                <a:moveTo>
                  <a:pt x="8" y="157"/>
                </a:moveTo>
                <a:cubicBezTo>
                  <a:pt x="8" y="157"/>
                  <a:pt x="8" y="157"/>
                  <a:pt x="9" y="158"/>
                </a:cubicBezTo>
                <a:cubicBezTo>
                  <a:pt x="9" y="157"/>
                  <a:pt x="9" y="157"/>
                  <a:pt x="8" y="157"/>
                </a:cubicBezTo>
                <a:close/>
                <a:moveTo>
                  <a:pt x="176" y="54"/>
                </a:moveTo>
                <a:cubicBezTo>
                  <a:pt x="176" y="54"/>
                  <a:pt x="176" y="54"/>
                  <a:pt x="176" y="54"/>
                </a:cubicBezTo>
                <a:cubicBezTo>
                  <a:pt x="176" y="54"/>
                  <a:pt x="176" y="54"/>
                  <a:pt x="176" y="55"/>
                </a:cubicBezTo>
                <a:cubicBezTo>
                  <a:pt x="176" y="54"/>
                  <a:pt x="176" y="54"/>
                  <a:pt x="176" y="54"/>
                </a:cubicBezTo>
                <a:close/>
                <a:moveTo>
                  <a:pt x="178" y="117"/>
                </a:moveTo>
                <a:cubicBezTo>
                  <a:pt x="178" y="117"/>
                  <a:pt x="178" y="117"/>
                  <a:pt x="178" y="117"/>
                </a:cubicBezTo>
                <a:cubicBezTo>
                  <a:pt x="178" y="117"/>
                  <a:pt x="178" y="117"/>
                  <a:pt x="178" y="117"/>
                </a:cubicBezTo>
                <a:cubicBezTo>
                  <a:pt x="178" y="117"/>
                  <a:pt x="178" y="117"/>
                  <a:pt x="178" y="117"/>
                </a:cubicBezTo>
                <a:cubicBezTo>
                  <a:pt x="178" y="117"/>
                  <a:pt x="178" y="117"/>
                  <a:pt x="178" y="117"/>
                </a:cubicBezTo>
                <a:close/>
                <a:moveTo>
                  <a:pt x="19" y="113"/>
                </a:moveTo>
                <a:cubicBezTo>
                  <a:pt x="19" y="113"/>
                  <a:pt x="19" y="113"/>
                  <a:pt x="19" y="113"/>
                </a:cubicBezTo>
                <a:cubicBezTo>
                  <a:pt x="19" y="113"/>
                  <a:pt x="19" y="112"/>
                  <a:pt x="19" y="112"/>
                </a:cubicBezTo>
                <a:cubicBezTo>
                  <a:pt x="19" y="112"/>
                  <a:pt x="19" y="112"/>
                  <a:pt x="19" y="112"/>
                </a:cubicBezTo>
                <a:cubicBezTo>
                  <a:pt x="19" y="112"/>
                  <a:pt x="19" y="113"/>
                  <a:pt x="19" y="113"/>
                </a:cubicBezTo>
                <a:close/>
                <a:moveTo>
                  <a:pt x="136" y="161"/>
                </a:moveTo>
                <a:cubicBezTo>
                  <a:pt x="136" y="161"/>
                  <a:pt x="136" y="161"/>
                  <a:pt x="136" y="161"/>
                </a:cubicBezTo>
                <a:cubicBezTo>
                  <a:pt x="136" y="161"/>
                  <a:pt x="136" y="161"/>
                  <a:pt x="136" y="161"/>
                </a:cubicBezTo>
                <a:cubicBezTo>
                  <a:pt x="136" y="161"/>
                  <a:pt x="136" y="161"/>
                  <a:pt x="136" y="161"/>
                </a:cubicBezTo>
                <a:cubicBezTo>
                  <a:pt x="136" y="161"/>
                  <a:pt x="136" y="161"/>
                  <a:pt x="136" y="161"/>
                </a:cubicBezTo>
                <a:close/>
                <a:moveTo>
                  <a:pt x="175" y="171"/>
                </a:moveTo>
                <a:cubicBezTo>
                  <a:pt x="174" y="170"/>
                  <a:pt x="174" y="170"/>
                  <a:pt x="174" y="171"/>
                </a:cubicBezTo>
                <a:cubicBezTo>
                  <a:pt x="174" y="171"/>
                  <a:pt x="174" y="171"/>
                  <a:pt x="175" y="171"/>
                </a:cubicBezTo>
                <a:close/>
                <a:moveTo>
                  <a:pt x="21" y="110"/>
                </a:moveTo>
                <a:cubicBezTo>
                  <a:pt x="21" y="111"/>
                  <a:pt x="21" y="111"/>
                  <a:pt x="21" y="111"/>
                </a:cubicBezTo>
                <a:cubicBezTo>
                  <a:pt x="22" y="110"/>
                  <a:pt x="22" y="110"/>
                  <a:pt x="22" y="110"/>
                </a:cubicBezTo>
                <a:cubicBezTo>
                  <a:pt x="22" y="110"/>
                  <a:pt x="22" y="110"/>
                  <a:pt x="22" y="110"/>
                </a:cubicBezTo>
                <a:cubicBezTo>
                  <a:pt x="22" y="110"/>
                  <a:pt x="21" y="110"/>
                  <a:pt x="21" y="110"/>
                </a:cubicBezTo>
                <a:close/>
                <a:moveTo>
                  <a:pt x="136" y="120"/>
                </a:moveTo>
                <a:cubicBezTo>
                  <a:pt x="136" y="120"/>
                  <a:pt x="136" y="120"/>
                  <a:pt x="136" y="120"/>
                </a:cubicBezTo>
                <a:cubicBezTo>
                  <a:pt x="136" y="120"/>
                  <a:pt x="136" y="120"/>
                  <a:pt x="136" y="120"/>
                </a:cubicBezTo>
                <a:cubicBezTo>
                  <a:pt x="136" y="120"/>
                  <a:pt x="136" y="120"/>
                  <a:pt x="136" y="120"/>
                </a:cubicBezTo>
                <a:cubicBezTo>
                  <a:pt x="136" y="120"/>
                  <a:pt x="136" y="120"/>
                  <a:pt x="136" y="120"/>
                </a:cubicBezTo>
                <a:close/>
                <a:moveTo>
                  <a:pt x="84" y="172"/>
                </a:moveTo>
                <a:cubicBezTo>
                  <a:pt x="84" y="172"/>
                  <a:pt x="84" y="172"/>
                  <a:pt x="83" y="171"/>
                </a:cubicBezTo>
                <a:cubicBezTo>
                  <a:pt x="84" y="172"/>
                  <a:pt x="84" y="172"/>
                  <a:pt x="84" y="172"/>
                </a:cubicBezTo>
                <a:close/>
                <a:moveTo>
                  <a:pt x="94" y="109"/>
                </a:moveTo>
                <a:cubicBezTo>
                  <a:pt x="94" y="109"/>
                  <a:pt x="94" y="109"/>
                  <a:pt x="94" y="109"/>
                </a:cubicBezTo>
                <a:cubicBezTo>
                  <a:pt x="94" y="109"/>
                  <a:pt x="94" y="109"/>
                  <a:pt x="94" y="109"/>
                </a:cubicBezTo>
                <a:cubicBezTo>
                  <a:pt x="94" y="110"/>
                  <a:pt x="94" y="110"/>
                  <a:pt x="94" y="110"/>
                </a:cubicBezTo>
                <a:cubicBezTo>
                  <a:pt x="94" y="109"/>
                  <a:pt x="94" y="109"/>
                  <a:pt x="94" y="109"/>
                </a:cubicBezTo>
                <a:close/>
                <a:moveTo>
                  <a:pt x="20" y="152"/>
                </a:moveTo>
                <a:cubicBezTo>
                  <a:pt x="20" y="152"/>
                  <a:pt x="20" y="152"/>
                  <a:pt x="20" y="152"/>
                </a:cubicBezTo>
                <a:cubicBezTo>
                  <a:pt x="20" y="152"/>
                  <a:pt x="20" y="152"/>
                  <a:pt x="21" y="152"/>
                </a:cubicBezTo>
                <a:cubicBezTo>
                  <a:pt x="21" y="152"/>
                  <a:pt x="21" y="152"/>
                  <a:pt x="21" y="152"/>
                </a:cubicBezTo>
                <a:cubicBezTo>
                  <a:pt x="20" y="152"/>
                  <a:pt x="20" y="152"/>
                  <a:pt x="20" y="152"/>
                </a:cubicBezTo>
                <a:close/>
                <a:moveTo>
                  <a:pt x="45" y="38"/>
                </a:moveTo>
                <a:cubicBezTo>
                  <a:pt x="45" y="38"/>
                  <a:pt x="45" y="38"/>
                  <a:pt x="45" y="39"/>
                </a:cubicBezTo>
                <a:cubicBezTo>
                  <a:pt x="45" y="38"/>
                  <a:pt x="45" y="38"/>
                  <a:pt x="45" y="38"/>
                </a:cubicBezTo>
                <a:cubicBezTo>
                  <a:pt x="45" y="38"/>
                  <a:pt x="45" y="38"/>
                  <a:pt x="45" y="38"/>
                </a:cubicBezTo>
                <a:cubicBezTo>
                  <a:pt x="45" y="38"/>
                  <a:pt x="45" y="38"/>
                  <a:pt x="45" y="38"/>
                </a:cubicBezTo>
                <a:cubicBezTo>
                  <a:pt x="45" y="38"/>
                  <a:pt x="45" y="38"/>
                  <a:pt x="45" y="38"/>
                </a:cubicBezTo>
                <a:close/>
                <a:moveTo>
                  <a:pt x="28" y="166"/>
                </a:moveTo>
                <a:cubicBezTo>
                  <a:pt x="28" y="166"/>
                  <a:pt x="28" y="166"/>
                  <a:pt x="28" y="166"/>
                </a:cubicBezTo>
                <a:cubicBezTo>
                  <a:pt x="28" y="166"/>
                  <a:pt x="29" y="166"/>
                  <a:pt x="29" y="166"/>
                </a:cubicBezTo>
                <a:cubicBezTo>
                  <a:pt x="29" y="166"/>
                  <a:pt x="29" y="165"/>
                  <a:pt x="29" y="165"/>
                </a:cubicBezTo>
                <a:cubicBezTo>
                  <a:pt x="29" y="165"/>
                  <a:pt x="28" y="165"/>
                  <a:pt x="28" y="166"/>
                </a:cubicBezTo>
                <a:close/>
                <a:moveTo>
                  <a:pt x="157" y="56"/>
                </a:moveTo>
                <a:cubicBezTo>
                  <a:pt x="157" y="56"/>
                  <a:pt x="157" y="56"/>
                  <a:pt x="157" y="56"/>
                </a:cubicBezTo>
                <a:cubicBezTo>
                  <a:pt x="158" y="55"/>
                  <a:pt x="158" y="55"/>
                  <a:pt x="158" y="55"/>
                </a:cubicBezTo>
                <a:cubicBezTo>
                  <a:pt x="158" y="55"/>
                  <a:pt x="157" y="55"/>
                  <a:pt x="157" y="55"/>
                </a:cubicBezTo>
                <a:cubicBezTo>
                  <a:pt x="157" y="55"/>
                  <a:pt x="157" y="55"/>
                  <a:pt x="157" y="56"/>
                </a:cubicBezTo>
                <a:close/>
                <a:moveTo>
                  <a:pt x="85" y="7"/>
                </a:moveTo>
                <a:cubicBezTo>
                  <a:pt x="85" y="7"/>
                  <a:pt x="85" y="7"/>
                  <a:pt x="85" y="7"/>
                </a:cubicBezTo>
                <a:cubicBezTo>
                  <a:pt x="85" y="7"/>
                  <a:pt x="85" y="7"/>
                  <a:pt x="85" y="7"/>
                </a:cubicBezTo>
                <a:close/>
                <a:moveTo>
                  <a:pt x="163" y="48"/>
                </a:moveTo>
                <a:cubicBezTo>
                  <a:pt x="163" y="48"/>
                  <a:pt x="163" y="48"/>
                  <a:pt x="163" y="48"/>
                </a:cubicBezTo>
                <a:cubicBezTo>
                  <a:pt x="163" y="47"/>
                  <a:pt x="163" y="47"/>
                  <a:pt x="163" y="47"/>
                </a:cubicBezTo>
                <a:cubicBezTo>
                  <a:pt x="162" y="47"/>
                  <a:pt x="162" y="47"/>
                  <a:pt x="162" y="47"/>
                </a:cubicBezTo>
                <a:cubicBezTo>
                  <a:pt x="162" y="47"/>
                  <a:pt x="162" y="48"/>
                  <a:pt x="163" y="48"/>
                </a:cubicBezTo>
                <a:close/>
                <a:moveTo>
                  <a:pt x="91" y="114"/>
                </a:moveTo>
                <a:cubicBezTo>
                  <a:pt x="91" y="114"/>
                  <a:pt x="91" y="114"/>
                  <a:pt x="91" y="114"/>
                </a:cubicBezTo>
                <a:cubicBezTo>
                  <a:pt x="91" y="114"/>
                  <a:pt x="91" y="114"/>
                  <a:pt x="91" y="114"/>
                </a:cubicBezTo>
                <a:cubicBezTo>
                  <a:pt x="91" y="114"/>
                  <a:pt x="91" y="114"/>
                  <a:pt x="91" y="114"/>
                </a:cubicBezTo>
                <a:cubicBezTo>
                  <a:pt x="91" y="114"/>
                  <a:pt x="91" y="114"/>
                  <a:pt x="91" y="114"/>
                </a:cubicBezTo>
                <a:close/>
                <a:moveTo>
                  <a:pt x="86" y="23"/>
                </a:moveTo>
                <a:cubicBezTo>
                  <a:pt x="86" y="23"/>
                  <a:pt x="86" y="23"/>
                  <a:pt x="86" y="23"/>
                </a:cubicBezTo>
                <a:cubicBezTo>
                  <a:pt x="86" y="23"/>
                  <a:pt x="86" y="23"/>
                  <a:pt x="86" y="23"/>
                </a:cubicBezTo>
                <a:cubicBezTo>
                  <a:pt x="86" y="23"/>
                  <a:pt x="86" y="23"/>
                  <a:pt x="86" y="23"/>
                </a:cubicBezTo>
                <a:cubicBezTo>
                  <a:pt x="86" y="23"/>
                  <a:pt x="86" y="23"/>
                  <a:pt x="86" y="23"/>
                </a:cubicBezTo>
                <a:close/>
                <a:moveTo>
                  <a:pt x="140" y="143"/>
                </a:moveTo>
                <a:cubicBezTo>
                  <a:pt x="140" y="143"/>
                  <a:pt x="140" y="143"/>
                  <a:pt x="140" y="143"/>
                </a:cubicBezTo>
                <a:cubicBezTo>
                  <a:pt x="140" y="143"/>
                  <a:pt x="139" y="143"/>
                  <a:pt x="139" y="143"/>
                </a:cubicBezTo>
                <a:cubicBezTo>
                  <a:pt x="139" y="143"/>
                  <a:pt x="139" y="143"/>
                  <a:pt x="139" y="143"/>
                </a:cubicBezTo>
                <a:cubicBezTo>
                  <a:pt x="139" y="143"/>
                  <a:pt x="139" y="143"/>
                  <a:pt x="140" y="143"/>
                </a:cubicBezTo>
                <a:close/>
                <a:moveTo>
                  <a:pt x="129" y="142"/>
                </a:moveTo>
                <a:cubicBezTo>
                  <a:pt x="129" y="142"/>
                  <a:pt x="129" y="142"/>
                  <a:pt x="128" y="142"/>
                </a:cubicBezTo>
                <a:cubicBezTo>
                  <a:pt x="128" y="142"/>
                  <a:pt x="128" y="142"/>
                  <a:pt x="128" y="142"/>
                </a:cubicBezTo>
                <a:cubicBezTo>
                  <a:pt x="128" y="142"/>
                  <a:pt x="128" y="142"/>
                  <a:pt x="128" y="142"/>
                </a:cubicBezTo>
                <a:cubicBezTo>
                  <a:pt x="128" y="142"/>
                  <a:pt x="129" y="142"/>
                  <a:pt x="129" y="142"/>
                </a:cubicBezTo>
                <a:close/>
                <a:moveTo>
                  <a:pt x="124" y="143"/>
                </a:moveTo>
                <a:cubicBezTo>
                  <a:pt x="124" y="142"/>
                  <a:pt x="124" y="142"/>
                  <a:pt x="124" y="142"/>
                </a:cubicBezTo>
                <a:cubicBezTo>
                  <a:pt x="124" y="142"/>
                  <a:pt x="124" y="142"/>
                  <a:pt x="124" y="142"/>
                </a:cubicBezTo>
                <a:cubicBezTo>
                  <a:pt x="124" y="142"/>
                  <a:pt x="124" y="142"/>
                  <a:pt x="124" y="142"/>
                </a:cubicBezTo>
                <a:cubicBezTo>
                  <a:pt x="124" y="142"/>
                  <a:pt x="124" y="142"/>
                  <a:pt x="124" y="143"/>
                </a:cubicBezTo>
                <a:close/>
                <a:moveTo>
                  <a:pt x="137" y="21"/>
                </a:moveTo>
                <a:cubicBezTo>
                  <a:pt x="137" y="21"/>
                  <a:pt x="137" y="21"/>
                  <a:pt x="137" y="21"/>
                </a:cubicBezTo>
                <a:cubicBezTo>
                  <a:pt x="137" y="22"/>
                  <a:pt x="137" y="22"/>
                  <a:pt x="137" y="22"/>
                </a:cubicBezTo>
                <a:cubicBezTo>
                  <a:pt x="137" y="22"/>
                  <a:pt x="137" y="22"/>
                  <a:pt x="137" y="22"/>
                </a:cubicBezTo>
                <a:cubicBezTo>
                  <a:pt x="137" y="21"/>
                  <a:pt x="137" y="21"/>
                  <a:pt x="137" y="21"/>
                </a:cubicBezTo>
                <a:close/>
                <a:moveTo>
                  <a:pt x="78" y="161"/>
                </a:moveTo>
                <a:cubicBezTo>
                  <a:pt x="78" y="161"/>
                  <a:pt x="78" y="161"/>
                  <a:pt x="78" y="161"/>
                </a:cubicBezTo>
                <a:cubicBezTo>
                  <a:pt x="78" y="161"/>
                  <a:pt x="78" y="160"/>
                  <a:pt x="78" y="160"/>
                </a:cubicBezTo>
                <a:cubicBezTo>
                  <a:pt x="78" y="160"/>
                  <a:pt x="78" y="160"/>
                  <a:pt x="78" y="160"/>
                </a:cubicBezTo>
                <a:cubicBezTo>
                  <a:pt x="78" y="160"/>
                  <a:pt x="78" y="161"/>
                  <a:pt x="78" y="161"/>
                </a:cubicBezTo>
                <a:close/>
                <a:moveTo>
                  <a:pt x="15" y="121"/>
                </a:moveTo>
                <a:cubicBezTo>
                  <a:pt x="15" y="121"/>
                  <a:pt x="15" y="121"/>
                  <a:pt x="15" y="121"/>
                </a:cubicBezTo>
                <a:cubicBezTo>
                  <a:pt x="15" y="120"/>
                  <a:pt x="15" y="120"/>
                  <a:pt x="15" y="120"/>
                </a:cubicBezTo>
                <a:cubicBezTo>
                  <a:pt x="15" y="120"/>
                  <a:pt x="15" y="120"/>
                  <a:pt x="14" y="120"/>
                </a:cubicBezTo>
                <a:cubicBezTo>
                  <a:pt x="15" y="120"/>
                  <a:pt x="15" y="120"/>
                  <a:pt x="15" y="121"/>
                </a:cubicBezTo>
                <a:close/>
                <a:moveTo>
                  <a:pt x="60" y="170"/>
                </a:moveTo>
                <a:cubicBezTo>
                  <a:pt x="60" y="170"/>
                  <a:pt x="60" y="170"/>
                  <a:pt x="60" y="170"/>
                </a:cubicBezTo>
                <a:cubicBezTo>
                  <a:pt x="60" y="170"/>
                  <a:pt x="60" y="170"/>
                  <a:pt x="60" y="170"/>
                </a:cubicBezTo>
                <a:cubicBezTo>
                  <a:pt x="60" y="170"/>
                  <a:pt x="60" y="170"/>
                  <a:pt x="60" y="170"/>
                </a:cubicBezTo>
                <a:cubicBezTo>
                  <a:pt x="60" y="170"/>
                  <a:pt x="60" y="170"/>
                  <a:pt x="60" y="170"/>
                </a:cubicBezTo>
                <a:close/>
                <a:moveTo>
                  <a:pt x="140" y="169"/>
                </a:moveTo>
                <a:cubicBezTo>
                  <a:pt x="140" y="170"/>
                  <a:pt x="140" y="170"/>
                  <a:pt x="140" y="170"/>
                </a:cubicBezTo>
                <a:cubicBezTo>
                  <a:pt x="140" y="170"/>
                  <a:pt x="140" y="170"/>
                  <a:pt x="140" y="170"/>
                </a:cubicBezTo>
                <a:cubicBezTo>
                  <a:pt x="141" y="170"/>
                  <a:pt x="141" y="170"/>
                  <a:pt x="141" y="170"/>
                </a:cubicBezTo>
                <a:cubicBezTo>
                  <a:pt x="141" y="170"/>
                  <a:pt x="141" y="170"/>
                  <a:pt x="140" y="169"/>
                </a:cubicBezTo>
                <a:close/>
                <a:moveTo>
                  <a:pt x="184" y="19"/>
                </a:moveTo>
                <a:cubicBezTo>
                  <a:pt x="184" y="19"/>
                  <a:pt x="184" y="19"/>
                  <a:pt x="184" y="19"/>
                </a:cubicBezTo>
                <a:cubicBezTo>
                  <a:pt x="184" y="18"/>
                  <a:pt x="184" y="18"/>
                  <a:pt x="184" y="18"/>
                </a:cubicBezTo>
                <a:cubicBezTo>
                  <a:pt x="184" y="18"/>
                  <a:pt x="184" y="18"/>
                  <a:pt x="184" y="18"/>
                </a:cubicBezTo>
                <a:cubicBezTo>
                  <a:pt x="184" y="18"/>
                  <a:pt x="184" y="19"/>
                  <a:pt x="184" y="19"/>
                </a:cubicBezTo>
                <a:close/>
                <a:moveTo>
                  <a:pt x="66" y="126"/>
                </a:moveTo>
                <a:cubicBezTo>
                  <a:pt x="66" y="126"/>
                  <a:pt x="66" y="126"/>
                  <a:pt x="66" y="125"/>
                </a:cubicBezTo>
                <a:cubicBezTo>
                  <a:pt x="66" y="125"/>
                  <a:pt x="66" y="125"/>
                  <a:pt x="66" y="125"/>
                </a:cubicBezTo>
                <a:cubicBezTo>
                  <a:pt x="66" y="125"/>
                  <a:pt x="66" y="125"/>
                  <a:pt x="66" y="125"/>
                </a:cubicBezTo>
                <a:cubicBezTo>
                  <a:pt x="66" y="125"/>
                  <a:pt x="66" y="125"/>
                  <a:pt x="66" y="126"/>
                </a:cubicBezTo>
                <a:close/>
                <a:moveTo>
                  <a:pt x="163" y="50"/>
                </a:moveTo>
                <a:cubicBezTo>
                  <a:pt x="164" y="50"/>
                  <a:pt x="164" y="50"/>
                  <a:pt x="164" y="50"/>
                </a:cubicBezTo>
                <a:cubicBezTo>
                  <a:pt x="164" y="50"/>
                  <a:pt x="164" y="50"/>
                  <a:pt x="164" y="49"/>
                </a:cubicBezTo>
                <a:cubicBezTo>
                  <a:pt x="164" y="49"/>
                  <a:pt x="164" y="49"/>
                  <a:pt x="164" y="49"/>
                </a:cubicBezTo>
                <a:cubicBezTo>
                  <a:pt x="164" y="50"/>
                  <a:pt x="164" y="50"/>
                  <a:pt x="163" y="50"/>
                </a:cubicBezTo>
                <a:close/>
                <a:moveTo>
                  <a:pt x="174" y="168"/>
                </a:moveTo>
                <a:cubicBezTo>
                  <a:pt x="174" y="168"/>
                  <a:pt x="174" y="168"/>
                  <a:pt x="174" y="168"/>
                </a:cubicBezTo>
                <a:cubicBezTo>
                  <a:pt x="174" y="168"/>
                  <a:pt x="174" y="168"/>
                  <a:pt x="174" y="168"/>
                </a:cubicBezTo>
                <a:cubicBezTo>
                  <a:pt x="174" y="168"/>
                  <a:pt x="174" y="168"/>
                  <a:pt x="174" y="168"/>
                </a:cubicBezTo>
                <a:cubicBezTo>
                  <a:pt x="174" y="168"/>
                  <a:pt x="174" y="168"/>
                  <a:pt x="174" y="168"/>
                </a:cubicBezTo>
                <a:close/>
                <a:moveTo>
                  <a:pt x="97" y="166"/>
                </a:moveTo>
                <a:cubicBezTo>
                  <a:pt x="97" y="166"/>
                  <a:pt x="97" y="166"/>
                  <a:pt x="97" y="166"/>
                </a:cubicBezTo>
                <a:cubicBezTo>
                  <a:pt x="97" y="166"/>
                  <a:pt x="97" y="167"/>
                  <a:pt x="97" y="167"/>
                </a:cubicBezTo>
                <a:cubicBezTo>
                  <a:pt x="97" y="167"/>
                  <a:pt x="97" y="167"/>
                  <a:pt x="97" y="167"/>
                </a:cubicBezTo>
                <a:cubicBezTo>
                  <a:pt x="97" y="167"/>
                  <a:pt x="97" y="166"/>
                  <a:pt x="97" y="166"/>
                </a:cubicBezTo>
                <a:close/>
                <a:moveTo>
                  <a:pt x="177" y="158"/>
                </a:moveTo>
                <a:cubicBezTo>
                  <a:pt x="177" y="158"/>
                  <a:pt x="177" y="158"/>
                  <a:pt x="177" y="158"/>
                </a:cubicBezTo>
                <a:cubicBezTo>
                  <a:pt x="177" y="158"/>
                  <a:pt x="177" y="158"/>
                  <a:pt x="177" y="157"/>
                </a:cubicBezTo>
                <a:cubicBezTo>
                  <a:pt x="177" y="157"/>
                  <a:pt x="177" y="157"/>
                  <a:pt x="177" y="157"/>
                </a:cubicBezTo>
                <a:cubicBezTo>
                  <a:pt x="177" y="158"/>
                  <a:pt x="177" y="158"/>
                  <a:pt x="177" y="158"/>
                </a:cubicBezTo>
                <a:close/>
                <a:moveTo>
                  <a:pt x="24" y="56"/>
                </a:moveTo>
                <a:cubicBezTo>
                  <a:pt x="24" y="56"/>
                  <a:pt x="24" y="56"/>
                  <a:pt x="24" y="56"/>
                </a:cubicBezTo>
                <a:cubicBezTo>
                  <a:pt x="24" y="56"/>
                  <a:pt x="24" y="56"/>
                  <a:pt x="24" y="56"/>
                </a:cubicBezTo>
                <a:cubicBezTo>
                  <a:pt x="23" y="56"/>
                  <a:pt x="23" y="56"/>
                  <a:pt x="23" y="56"/>
                </a:cubicBezTo>
                <a:cubicBezTo>
                  <a:pt x="23" y="56"/>
                  <a:pt x="23" y="56"/>
                  <a:pt x="24" y="56"/>
                </a:cubicBezTo>
                <a:close/>
                <a:moveTo>
                  <a:pt x="22" y="116"/>
                </a:moveTo>
                <a:cubicBezTo>
                  <a:pt x="22" y="116"/>
                  <a:pt x="22" y="116"/>
                  <a:pt x="22" y="115"/>
                </a:cubicBezTo>
                <a:cubicBezTo>
                  <a:pt x="22" y="116"/>
                  <a:pt x="22" y="116"/>
                  <a:pt x="22" y="11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33" name="Freeform 51"/>
          <p:cNvSpPr>
            <a:spLocks noEditPoints="1"/>
          </p:cNvSpPr>
          <p:nvPr/>
        </p:nvSpPr>
        <p:spPr bwMode="auto">
          <a:xfrm>
            <a:off x="1649877" y="2992157"/>
            <a:ext cx="211386" cy="201388"/>
          </a:xfrm>
          <a:custGeom>
            <a:gdLst>
              <a:gd fmla="*/ 57 w 81" name="T0"/>
              <a:gd fmla="*/ 5 h 78" name="T1"/>
              <a:gd fmla="*/ 31 w 81" name="T2"/>
              <a:gd fmla="*/ 3 h 78" name="T3"/>
              <a:gd fmla="*/ 4 w 81" name="T4"/>
              <a:gd fmla="*/ 54 h 78" name="T5"/>
              <a:gd fmla="*/ 52 w 81" name="T6"/>
              <a:gd fmla="*/ 11 h 78" name="T7"/>
              <a:gd fmla="*/ 55 w 81" name="T8"/>
              <a:gd fmla="*/ 20 h 78" name="T9"/>
              <a:gd fmla="*/ 12 w 81" name="T10"/>
              <a:gd fmla="*/ 26 h 78" name="T11"/>
              <a:gd fmla="*/ 47 w 81" name="T12"/>
              <a:gd fmla="*/ 73 h 78" name="T13"/>
              <a:gd fmla="*/ 61 w 81" name="T14"/>
              <a:gd fmla="*/ 23 h 78" name="T15"/>
              <a:gd fmla="*/ 59 w 81" name="T16"/>
              <a:gd fmla="*/ 17 h 78" name="T17"/>
              <a:gd fmla="*/ 33 w 81" name="T18"/>
              <a:gd fmla="*/ 8 h 78" name="T19"/>
              <a:gd fmla="*/ 50 w 81" name="T20"/>
              <a:gd fmla="*/ 64 h 78" name="T21"/>
              <a:gd fmla="*/ 27 w 81" name="T22"/>
              <a:gd fmla="*/ 58 h 78" name="T23"/>
              <a:gd fmla="*/ 52 w 81" name="T24"/>
              <a:gd fmla="*/ 42 h 78" name="T25"/>
              <a:gd fmla="*/ 30 w 81" name="T26"/>
              <a:gd fmla="*/ 23 h 78" name="T27"/>
              <a:gd fmla="*/ 14 w 81" name="T28"/>
              <a:gd fmla="*/ 28 h 78" name="T29"/>
              <a:gd fmla="*/ 19 w 81" name="T30"/>
              <a:gd fmla="*/ 53 h 78" name="T31"/>
              <a:gd fmla="*/ 12 w 81" name="T32"/>
              <a:gd fmla="*/ 49 h 78" name="T33"/>
              <a:gd fmla="*/ 24 w 81" name="T34"/>
              <a:gd fmla="*/ 18 h 78" name="T35"/>
              <a:gd fmla="*/ 24 w 81" name="T36"/>
              <a:gd fmla="*/ 63 h 78" name="T37"/>
              <a:gd fmla="*/ 18 w 81" name="T38"/>
              <a:gd fmla="*/ 65 h 78" name="T39"/>
              <a:gd fmla="*/ 15 w 81" name="T40"/>
              <a:gd fmla="*/ 16 h 78" name="T41"/>
              <a:gd fmla="*/ 30 w 81" name="T42"/>
              <a:gd fmla="*/ 71 h 78" name="T43"/>
              <a:gd fmla="*/ 27 w 81" name="T44"/>
              <a:gd fmla="*/ 30 h 78" name="T45"/>
              <a:gd fmla="*/ 37 w 81" name="T46"/>
              <a:gd fmla="*/ 34 h 78" name="T47"/>
              <a:gd fmla="*/ 30 w 81" name="T48"/>
              <a:gd fmla="*/ 7 h 78" name="T49"/>
              <a:gd fmla="*/ 46 w 81" name="T50"/>
              <a:gd fmla="*/ 64 h 78" name="T51"/>
              <a:gd fmla="*/ 28 w 81" name="T52"/>
              <a:gd fmla="*/ 17 h 78" name="T53"/>
              <a:gd fmla="*/ 34 w 81" name="T54"/>
              <a:gd fmla="*/ 13 h 78" name="T55"/>
              <a:gd fmla="*/ 25 w 81" name="T56"/>
              <a:gd fmla="*/ 43 h 78" name="T57"/>
              <a:gd fmla="*/ 60 w 81" name="T58"/>
              <a:gd fmla="*/ 34 h 78" name="T59"/>
              <a:gd fmla="*/ 68 w 81" name="T60"/>
              <a:gd fmla="*/ 61 h 78" name="T61"/>
              <a:gd fmla="*/ 47 w 81" name="T62"/>
              <a:gd fmla="*/ 39 h 78" name="T63"/>
              <a:gd fmla="*/ 61 w 81" name="T64"/>
              <a:gd fmla="*/ 42 h 78" name="T65"/>
              <a:gd fmla="*/ 64 w 81" name="T66"/>
              <a:gd fmla="*/ 45 h 78" name="T67"/>
              <a:gd fmla="*/ 36 w 81" name="T68"/>
              <a:gd fmla="*/ 10 h 78" name="T69"/>
              <a:gd fmla="*/ 22 w 81" name="T70"/>
              <a:gd fmla="*/ 32 h 78" name="T71"/>
              <a:gd fmla="*/ 17 w 81" name="T72"/>
              <a:gd fmla="*/ 41 h 78" name="T73"/>
              <a:gd fmla="*/ 37 w 81" name="T74"/>
              <a:gd fmla="*/ 67 h 78" name="T75"/>
              <a:gd fmla="*/ 79 w 81" name="T76"/>
              <a:gd fmla="*/ 40 h 78" name="T77"/>
              <a:gd fmla="*/ 41 w 81" name="T78"/>
              <a:gd fmla="*/ 55 h 78" name="T79"/>
              <a:gd fmla="*/ 46 w 81" name="T80"/>
              <a:gd fmla="*/ 5 h 78" name="T81"/>
              <a:gd fmla="*/ 67 w 81" name="T82"/>
              <a:gd fmla="*/ 20 h 78" name="T83"/>
              <a:gd fmla="*/ 21 w 81" name="T84"/>
              <a:gd fmla="*/ 30 h 78" name="T85"/>
              <a:gd fmla="*/ 51 w 81" name="T86"/>
              <a:gd fmla="*/ 8 h 78" name="T87"/>
              <a:gd fmla="*/ 62 w 81" name="T88"/>
              <a:gd fmla="*/ 29 h 78" name="T89"/>
              <a:gd fmla="*/ 21 w 81" name="T90"/>
              <a:gd fmla="*/ 49 h 78" name="T91"/>
              <a:gd fmla="*/ 34 w 81" name="T92"/>
              <a:gd fmla="*/ 67 h 78" name="T93"/>
              <a:gd fmla="*/ 36 w 81" name="T94"/>
              <a:gd fmla="*/ 31 h 78" name="T95"/>
              <a:gd fmla="*/ 55 w 81" name="T96"/>
              <a:gd fmla="*/ 54 h 78" name="T97"/>
              <a:gd fmla="*/ 52 w 81" name="T98"/>
              <a:gd fmla="*/ 22 h 78" name="T99"/>
              <a:gd fmla="*/ 54 w 81" name="T100"/>
              <a:gd fmla="*/ 45 h 78" name="T101"/>
              <a:gd fmla="*/ 44 w 81" name="T102"/>
              <a:gd fmla="*/ 27 h 78" name="T103"/>
              <a:gd fmla="*/ 65 w 81" name="T104"/>
              <a:gd fmla="*/ 50 h 78" name="T105"/>
              <a:gd fmla="*/ 57 w 81" name="T106"/>
              <a:gd fmla="*/ 39 h 78" name="T107"/>
              <a:gd fmla="*/ 37 w 81" name="T108"/>
              <a:gd fmla="*/ 14 h 78" name="T109"/>
              <a:gd fmla="*/ 58 w 81" name="T110"/>
              <a:gd fmla="*/ 68 h 78" name="T111"/>
              <a:gd fmla="*/ 12 w 81" name="T112"/>
              <a:gd fmla="*/ 62 h 78" name="T113"/>
              <a:gd fmla="*/ 8 w 81" name="T114"/>
              <a:gd fmla="*/ 48 h 78" name="T115"/>
              <a:gd fmla="*/ 24 w 81" name="T116"/>
              <a:gd fmla="*/ 47 h 78"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78" w="81">
                <a:moveTo>
                  <a:pt x="40" y="78"/>
                </a:moveTo>
                <a:cubicBezTo>
                  <a:pt x="35" y="77"/>
                  <a:pt x="30" y="77"/>
                  <a:pt x="24" y="75"/>
                </a:cubicBezTo>
                <a:cubicBezTo>
                  <a:pt x="17" y="73"/>
                  <a:pt x="11" y="69"/>
                  <a:pt x="6" y="63"/>
                </a:cubicBezTo>
                <a:cubicBezTo>
                  <a:pt x="5" y="62"/>
                  <a:pt x="4" y="60"/>
                  <a:pt x="4" y="59"/>
                </a:cubicBezTo>
                <a:cubicBezTo>
                  <a:pt x="2" y="56"/>
                  <a:pt x="1" y="53"/>
                  <a:pt x="0" y="49"/>
                </a:cubicBezTo>
                <a:cubicBezTo>
                  <a:pt x="0" y="48"/>
                  <a:pt x="0" y="48"/>
                  <a:pt x="0" y="47"/>
                </a:cubicBezTo>
                <a:cubicBezTo>
                  <a:pt x="0" y="45"/>
                  <a:pt x="0" y="44"/>
                  <a:pt x="0" y="43"/>
                </a:cubicBezTo>
                <a:cubicBezTo>
                  <a:pt x="0" y="40"/>
                  <a:pt x="0" y="37"/>
                  <a:pt x="1" y="33"/>
                </a:cubicBezTo>
                <a:cubicBezTo>
                  <a:pt x="2" y="25"/>
                  <a:pt x="6" y="17"/>
                  <a:pt x="12" y="12"/>
                </a:cubicBezTo>
                <a:cubicBezTo>
                  <a:pt x="17" y="7"/>
                  <a:pt x="23" y="4"/>
                  <a:pt x="29" y="2"/>
                </a:cubicBezTo>
                <a:cubicBezTo>
                  <a:pt x="32" y="0"/>
                  <a:pt x="36" y="0"/>
                  <a:pt x="39" y="0"/>
                </a:cubicBezTo>
                <a:cubicBezTo>
                  <a:pt x="43" y="1"/>
                  <a:pt x="48" y="1"/>
                  <a:pt x="52" y="3"/>
                </a:cubicBezTo>
                <a:cubicBezTo>
                  <a:pt x="54" y="3"/>
                  <a:pt x="56" y="4"/>
                  <a:pt x="57" y="5"/>
                </a:cubicBezTo>
                <a:cubicBezTo>
                  <a:pt x="59" y="6"/>
                  <a:pt x="61" y="7"/>
                  <a:pt x="63" y="8"/>
                </a:cubicBezTo>
                <a:cubicBezTo>
                  <a:pt x="70" y="12"/>
                  <a:pt x="75" y="17"/>
                  <a:pt x="78" y="24"/>
                </a:cubicBezTo>
                <a:cubicBezTo>
                  <a:pt x="80" y="28"/>
                  <a:pt x="81" y="32"/>
                  <a:pt x="81" y="37"/>
                </a:cubicBezTo>
                <a:cubicBezTo>
                  <a:pt x="81" y="40"/>
                  <a:pt x="81" y="44"/>
                  <a:pt x="80" y="47"/>
                </a:cubicBezTo>
                <a:cubicBezTo>
                  <a:pt x="80" y="48"/>
                  <a:pt x="80" y="49"/>
                  <a:pt x="79" y="50"/>
                </a:cubicBezTo>
                <a:cubicBezTo>
                  <a:pt x="79" y="50"/>
                  <a:pt x="79" y="51"/>
                  <a:pt x="79" y="51"/>
                </a:cubicBezTo>
                <a:cubicBezTo>
                  <a:pt x="79" y="51"/>
                  <a:pt x="79" y="52"/>
                  <a:pt x="79" y="52"/>
                </a:cubicBezTo>
                <a:cubicBezTo>
                  <a:pt x="78" y="54"/>
                  <a:pt x="77" y="56"/>
                  <a:pt x="76" y="58"/>
                </a:cubicBezTo>
                <a:cubicBezTo>
                  <a:pt x="72" y="64"/>
                  <a:pt x="67" y="69"/>
                  <a:pt x="61" y="73"/>
                </a:cubicBezTo>
                <a:cubicBezTo>
                  <a:pt x="57" y="75"/>
                  <a:pt x="52" y="76"/>
                  <a:pt x="48" y="77"/>
                </a:cubicBezTo>
                <a:cubicBezTo>
                  <a:pt x="45" y="77"/>
                  <a:pt x="43" y="78"/>
                  <a:pt x="40" y="78"/>
                </a:cubicBezTo>
                <a:close/>
                <a:moveTo>
                  <a:pt x="30" y="3"/>
                </a:moveTo>
                <a:cubicBezTo>
                  <a:pt x="30" y="4"/>
                  <a:pt x="31" y="4"/>
                  <a:pt x="31" y="3"/>
                </a:cubicBezTo>
                <a:cubicBezTo>
                  <a:pt x="33" y="3"/>
                  <a:pt x="34" y="3"/>
                  <a:pt x="36" y="2"/>
                </a:cubicBezTo>
                <a:cubicBezTo>
                  <a:pt x="36" y="2"/>
                  <a:pt x="36" y="2"/>
                  <a:pt x="35" y="2"/>
                </a:cubicBezTo>
                <a:cubicBezTo>
                  <a:pt x="34" y="2"/>
                  <a:pt x="32" y="3"/>
                  <a:pt x="30" y="3"/>
                </a:cubicBezTo>
                <a:cubicBezTo>
                  <a:pt x="30" y="3"/>
                  <a:pt x="30" y="3"/>
                  <a:pt x="30" y="3"/>
                </a:cubicBezTo>
                <a:cubicBezTo>
                  <a:pt x="29" y="3"/>
                  <a:pt x="26" y="4"/>
                  <a:pt x="26" y="5"/>
                </a:cubicBezTo>
                <a:cubicBezTo>
                  <a:pt x="27" y="5"/>
                  <a:pt x="28" y="4"/>
                  <a:pt x="29" y="4"/>
                </a:cubicBezTo>
                <a:cubicBezTo>
                  <a:pt x="29" y="4"/>
                  <a:pt x="30" y="4"/>
                  <a:pt x="30" y="3"/>
                </a:cubicBezTo>
                <a:close/>
                <a:moveTo>
                  <a:pt x="4" y="33"/>
                </a:moveTo>
                <a:cubicBezTo>
                  <a:pt x="4" y="33"/>
                  <a:pt x="4" y="33"/>
                  <a:pt x="4" y="33"/>
                </a:cubicBezTo>
                <a:cubicBezTo>
                  <a:pt x="4" y="33"/>
                  <a:pt x="4" y="33"/>
                  <a:pt x="3" y="34"/>
                </a:cubicBezTo>
                <a:cubicBezTo>
                  <a:pt x="3" y="36"/>
                  <a:pt x="2" y="38"/>
                  <a:pt x="2" y="41"/>
                </a:cubicBezTo>
                <a:cubicBezTo>
                  <a:pt x="2" y="43"/>
                  <a:pt x="2" y="44"/>
                  <a:pt x="2" y="46"/>
                </a:cubicBezTo>
                <a:cubicBezTo>
                  <a:pt x="2" y="49"/>
                  <a:pt x="3" y="52"/>
                  <a:pt x="4" y="54"/>
                </a:cubicBezTo>
                <a:cubicBezTo>
                  <a:pt x="4" y="56"/>
                  <a:pt x="5" y="58"/>
                  <a:pt x="7" y="60"/>
                </a:cubicBezTo>
                <a:cubicBezTo>
                  <a:pt x="8" y="61"/>
                  <a:pt x="9" y="63"/>
                  <a:pt x="10" y="64"/>
                </a:cubicBezTo>
                <a:cubicBezTo>
                  <a:pt x="11" y="64"/>
                  <a:pt x="11" y="64"/>
                  <a:pt x="11" y="64"/>
                </a:cubicBezTo>
                <a:cubicBezTo>
                  <a:pt x="11" y="64"/>
                  <a:pt x="11" y="64"/>
                  <a:pt x="10" y="64"/>
                </a:cubicBezTo>
                <a:cubicBezTo>
                  <a:pt x="10" y="63"/>
                  <a:pt x="9" y="62"/>
                  <a:pt x="8" y="61"/>
                </a:cubicBezTo>
                <a:cubicBezTo>
                  <a:pt x="6" y="59"/>
                  <a:pt x="5" y="56"/>
                  <a:pt x="4" y="54"/>
                </a:cubicBezTo>
                <a:cubicBezTo>
                  <a:pt x="4" y="52"/>
                  <a:pt x="4" y="50"/>
                  <a:pt x="4" y="49"/>
                </a:cubicBezTo>
                <a:cubicBezTo>
                  <a:pt x="4" y="48"/>
                  <a:pt x="4" y="47"/>
                  <a:pt x="4" y="46"/>
                </a:cubicBezTo>
                <a:cubicBezTo>
                  <a:pt x="4" y="44"/>
                  <a:pt x="3" y="43"/>
                  <a:pt x="3" y="41"/>
                </a:cubicBezTo>
                <a:cubicBezTo>
                  <a:pt x="4" y="38"/>
                  <a:pt x="4" y="36"/>
                  <a:pt x="4" y="33"/>
                </a:cubicBezTo>
                <a:close/>
                <a:moveTo>
                  <a:pt x="54" y="15"/>
                </a:moveTo>
                <a:cubicBezTo>
                  <a:pt x="54" y="14"/>
                  <a:pt x="54" y="14"/>
                  <a:pt x="54" y="14"/>
                </a:cubicBezTo>
                <a:cubicBezTo>
                  <a:pt x="53" y="13"/>
                  <a:pt x="53" y="12"/>
                  <a:pt x="52" y="11"/>
                </a:cubicBezTo>
                <a:cubicBezTo>
                  <a:pt x="52" y="11"/>
                  <a:pt x="52" y="10"/>
                  <a:pt x="51" y="10"/>
                </a:cubicBezTo>
                <a:cubicBezTo>
                  <a:pt x="48" y="10"/>
                  <a:pt x="45" y="10"/>
                  <a:pt x="42" y="9"/>
                </a:cubicBezTo>
                <a:cubicBezTo>
                  <a:pt x="42" y="9"/>
                  <a:pt x="42" y="9"/>
                  <a:pt x="42" y="9"/>
                </a:cubicBezTo>
                <a:cubicBezTo>
                  <a:pt x="46" y="11"/>
                  <a:pt x="50" y="13"/>
                  <a:pt x="54" y="15"/>
                </a:cubicBezTo>
                <a:close/>
                <a:moveTo>
                  <a:pt x="55" y="20"/>
                </a:moveTo>
                <a:cubicBezTo>
                  <a:pt x="52" y="18"/>
                  <a:pt x="47" y="14"/>
                  <a:pt x="45" y="13"/>
                </a:cubicBezTo>
                <a:cubicBezTo>
                  <a:pt x="45" y="14"/>
                  <a:pt x="44" y="15"/>
                  <a:pt x="44" y="15"/>
                </a:cubicBezTo>
                <a:cubicBezTo>
                  <a:pt x="44" y="16"/>
                  <a:pt x="45" y="16"/>
                  <a:pt x="45" y="17"/>
                </a:cubicBezTo>
                <a:cubicBezTo>
                  <a:pt x="46" y="17"/>
                  <a:pt x="46" y="17"/>
                  <a:pt x="46" y="17"/>
                </a:cubicBezTo>
                <a:cubicBezTo>
                  <a:pt x="47" y="17"/>
                  <a:pt x="48" y="17"/>
                  <a:pt x="49" y="18"/>
                </a:cubicBezTo>
                <a:cubicBezTo>
                  <a:pt x="50" y="18"/>
                  <a:pt x="50" y="18"/>
                  <a:pt x="50" y="19"/>
                </a:cubicBezTo>
                <a:cubicBezTo>
                  <a:pt x="50" y="19"/>
                  <a:pt x="51" y="19"/>
                  <a:pt x="51" y="19"/>
                </a:cubicBezTo>
                <a:cubicBezTo>
                  <a:pt x="52" y="20"/>
                  <a:pt x="53" y="20"/>
                  <a:pt x="55" y="20"/>
                </a:cubicBezTo>
                <a:close/>
                <a:moveTo>
                  <a:pt x="30" y="64"/>
                </a:moveTo>
                <a:cubicBezTo>
                  <a:pt x="31" y="64"/>
                  <a:pt x="31" y="64"/>
                  <a:pt x="31" y="64"/>
                </a:cubicBezTo>
                <a:cubicBezTo>
                  <a:pt x="32" y="63"/>
                  <a:pt x="34" y="63"/>
                  <a:pt x="35" y="62"/>
                </a:cubicBezTo>
                <a:cubicBezTo>
                  <a:pt x="36" y="62"/>
                  <a:pt x="36" y="62"/>
                  <a:pt x="37" y="61"/>
                </a:cubicBezTo>
                <a:cubicBezTo>
                  <a:pt x="37" y="61"/>
                  <a:pt x="37" y="60"/>
                  <a:pt x="37" y="60"/>
                </a:cubicBezTo>
                <a:cubicBezTo>
                  <a:pt x="37" y="59"/>
                  <a:pt x="37" y="59"/>
                  <a:pt x="37" y="59"/>
                </a:cubicBezTo>
                <a:cubicBezTo>
                  <a:pt x="36" y="60"/>
                  <a:pt x="35" y="60"/>
                  <a:pt x="35" y="59"/>
                </a:cubicBezTo>
                <a:cubicBezTo>
                  <a:pt x="34" y="59"/>
                  <a:pt x="34" y="59"/>
                  <a:pt x="33" y="59"/>
                </a:cubicBezTo>
                <a:cubicBezTo>
                  <a:pt x="33" y="58"/>
                  <a:pt x="32" y="59"/>
                  <a:pt x="32" y="59"/>
                </a:cubicBezTo>
                <a:cubicBezTo>
                  <a:pt x="32" y="60"/>
                  <a:pt x="32" y="60"/>
                  <a:pt x="32" y="60"/>
                </a:cubicBezTo>
                <a:cubicBezTo>
                  <a:pt x="31" y="61"/>
                  <a:pt x="31" y="62"/>
                  <a:pt x="30" y="63"/>
                </a:cubicBezTo>
                <a:cubicBezTo>
                  <a:pt x="30" y="64"/>
                  <a:pt x="30" y="64"/>
                  <a:pt x="30" y="64"/>
                </a:cubicBezTo>
                <a:close/>
                <a:moveTo>
                  <a:pt x="12" y="26"/>
                </a:moveTo>
                <a:cubicBezTo>
                  <a:pt x="12" y="25"/>
                  <a:pt x="12" y="25"/>
                  <a:pt x="13" y="24"/>
                </a:cubicBezTo>
                <a:cubicBezTo>
                  <a:pt x="13" y="24"/>
                  <a:pt x="14" y="24"/>
                  <a:pt x="15" y="25"/>
                </a:cubicBezTo>
                <a:cubicBezTo>
                  <a:pt x="15" y="24"/>
                  <a:pt x="15" y="24"/>
                  <a:pt x="14" y="23"/>
                </a:cubicBezTo>
                <a:cubicBezTo>
                  <a:pt x="14" y="23"/>
                  <a:pt x="14" y="23"/>
                  <a:pt x="14" y="22"/>
                </a:cubicBezTo>
                <a:cubicBezTo>
                  <a:pt x="15" y="22"/>
                  <a:pt x="15" y="21"/>
                  <a:pt x="15" y="20"/>
                </a:cubicBezTo>
                <a:cubicBezTo>
                  <a:pt x="16" y="19"/>
                  <a:pt x="16" y="19"/>
                  <a:pt x="16" y="18"/>
                </a:cubicBezTo>
                <a:cubicBezTo>
                  <a:pt x="16" y="17"/>
                  <a:pt x="16" y="17"/>
                  <a:pt x="16" y="17"/>
                </a:cubicBezTo>
                <a:cubicBezTo>
                  <a:pt x="13" y="20"/>
                  <a:pt x="9" y="26"/>
                  <a:pt x="9" y="28"/>
                </a:cubicBezTo>
                <a:cubicBezTo>
                  <a:pt x="10" y="27"/>
                  <a:pt x="11" y="27"/>
                  <a:pt x="12" y="26"/>
                </a:cubicBezTo>
                <a:close/>
                <a:moveTo>
                  <a:pt x="40" y="73"/>
                </a:moveTo>
                <a:cubicBezTo>
                  <a:pt x="40" y="73"/>
                  <a:pt x="40" y="73"/>
                  <a:pt x="40" y="73"/>
                </a:cubicBezTo>
                <a:cubicBezTo>
                  <a:pt x="41" y="73"/>
                  <a:pt x="41" y="73"/>
                  <a:pt x="41" y="73"/>
                </a:cubicBezTo>
                <a:cubicBezTo>
                  <a:pt x="43" y="73"/>
                  <a:pt x="45" y="73"/>
                  <a:pt x="47" y="73"/>
                </a:cubicBezTo>
                <a:cubicBezTo>
                  <a:pt x="49" y="73"/>
                  <a:pt x="50" y="73"/>
                  <a:pt x="52" y="73"/>
                </a:cubicBezTo>
                <a:cubicBezTo>
                  <a:pt x="52" y="72"/>
                  <a:pt x="53" y="72"/>
                  <a:pt x="53" y="72"/>
                </a:cubicBezTo>
                <a:cubicBezTo>
                  <a:pt x="53" y="72"/>
                  <a:pt x="53" y="72"/>
                  <a:pt x="53" y="72"/>
                </a:cubicBezTo>
                <a:cubicBezTo>
                  <a:pt x="51" y="71"/>
                  <a:pt x="50" y="71"/>
                  <a:pt x="49" y="71"/>
                </a:cubicBezTo>
                <a:cubicBezTo>
                  <a:pt x="47" y="72"/>
                  <a:pt x="45" y="72"/>
                  <a:pt x="44" y="72"/>
                </a:cubicBezTo>
                <a:cubicBezTo>
                  <a:pt x="43" y="72"/>
                  <a:pt x="43" y="72"/>
                  <a:pt x="43" y="72"/>
                </a:cubicBezTo>
                <a:cubicBezTo>
                  <a:pt x="42" y="72"/>
                  <a:pt x="41" y="73"/>
                  <a:pt x="40" y="73"/>
                </a:cubicBezTo>
                <a:close/>
                <a:moveTo>
                  <a:pt x="63" y="26"/>
                </a:moveTo>
                <a:cubicBezTo>
                  <a:pt x="65" y="25"/>
                  <a:pt x="66" y="24"/>
                  <a:pt x="68" y="25"/>
                </a:cubicBezTo>
                <a:cubicBezTo>
                  <a:pt x="68" y="24"/>
                  <a:pt x="67" y="24"/>
                  <a:pt x="67" y="23"/>
                </a:cubicBezTo>
                <a:cubicBezTo>
                  <a:pt x="65" y="22"/>
                  <a:pt x="64" y="22"/>
                  <a:pt x="62" y="21"/>
                </a:cubicBezTo>
                <a:cubicBezTo>
                  <a:pt x="62" y="21"/>
                  <a:pt x="62" y="21"/>
                  <a:pt x="62" y="20"/>
                </a:cubicBezTo>
                <a:cubicBezTo>
                  <a:pt x="61" y="21"/>
                  <a:pt x="61" y="22"/>
                  <a:pt x="61" y="23"/>
                </a:cubicBezTo>
                <a:cubicBezTo>
                  <a:pt x="61" y="23"/>
                  <a:pt x="61" y="23"/>
                  <a:pt x="61" y="24"/>
                </a:cubicBezTo>
                <a:cubicBezTo>
                  <a:pt x="62" y="24"/>
                  <a:pt x="62" y="25"/>
                  <a:pt x="63" y="26"/>
                </a:cubicBezTo>
                <a:close/>
                <a:moveTo>
                  <a:pt x="69" y="33"/>
                </a:moveTo>
                <a:cubicBezTo>
                  <a:pt x="69" y="33"/>
                  <a:pt x="70" y="33"/>
                  <a:pt x="70" y="33"/>
                </a:cubicBezTo>
                <a:cubicBezTo>
                  <a:pt x="70" y="33"/>
                  <a:pt x="70" y="32"/>
                  <a:pt x="70" y="32"/>
                </a:cubicBezTo>
                <a:cubicBezTo>
                  <a:pt x="70" y="30"/>
                  <a:pt x="70" y="29"/>
                  <a:pt x="68" y="27"/>
                </a:cubicBezTo>
                <a:cubicBezTo>
                  <a:pt x="67" y="26"/>
                  <a:pt x="66" y="26"/>
                  <a:pt x="64" y="27"/>
                </a:cubicBezTo>
                <a:cubicBezTo>
                  <a:pt x="66" y="29"/>
                  <a:pt x="68" y="31"/>
                  <a:pt x="69" y="33"/>
                </a:cubicBezTo>
                <a:close/>
                <a:moveTo>
                  <a:pt x="54" y="11"/>
                </a:moveTo>
                <a:cubicBezTo>
                  <a:pt x="54" y="11"/>
                  <a:pt x="54" y="11"/>
                  <a:pt x="54" y="11"/>
                </a:cubicBezTo>
                <a:cubicBezTo>
                  <a:pt x="55" y="13"/>
                  <a:pt x="56" y="14"/>
                  <a:pt x="56" y="16"/>
                </a:cubicBezTo>
                <a:cubicBezTo>
                  <a:pt x="56" y="16"/>
                  <a:pt x="57" y="16"/>
                  <a:pt x="57" y="16"/>
                </a:cubicBezTo>
                <a:cubicBezTo>
                  <a:pt x="58" y="16"/>
                  <a:pt x="59" y="17"/>
                  <a:pt x="59" y="17"/>
                </a:cubicBezTo>
                <a:cubicBezTo>
                  <a:pt x="60" y="17"/>
                  <a:pt x="60" y="17"/>
                  <a:pt x="60" y="18"/>
                </a:cubicBezTo>
                <a:cubicBezTo>
                  <a:pt x="60" y="17"/>
                  <a:pt x="60" y="17"/>
                  <a:pt x="60" y="17"/>
                </a:cubicBezTo>
                <a:cubicBezTo>
                  <a:pt x="60" y="15"/>
                  <a:pt x="59" y="13"/>
                  <a:pt x="57" y="12"/>
                </a:cubicBezTo>
                <a:cubicBezTo>
                  <a:pt x="57" y="12"/>
                  <a:pt x="57" y="12"/>
                  <a:pt x="57" y="12"/>
                </a:cubicBezTo>
                <a:cubicBezTo>
                  <a:pt x="56" y="11"/>
                  <a:pt x="55" y="11"/>
                  <a:pt x="54" y="11"/>
                </a:cubicBezTo>
                <a:close/>
                <a:moveTo>
                  <a:pt x="42" y="4"/>
                </a:moveTo>
                <a:cubicBezTo>
                  <a:pt x="41" y="5"/>
                  <a:pt x="41" y="5"/>
                  <a:pt x="40" y="6"/>
                </a:cubicBezTo>
                <a:cubicBezTo>
                  <a:pt x="39" y="6"/>
                  <a:pt x="38" y="6"/>
                  <a:pt x="38" y="6"/>
                </a:cubicBezTo>
                <a:cubicBezTo>
                  <a:pt x="37" y="5"/>
                  <a:pt x="37" y="5"/>
                  <a:pt x="36" y="5"/>
                </a:cubicBezTo>
                <a:cubicBezTo>
                  <a:pt x="35" y="5"/>
                  <a:pt x="34" y="5"/>
                  <a:pt x="32" y="5"/>
                </a:cubicBezTo>
                <a:cubicBezTo>
                  <a:pt x="32" y="6"/>
                  <a:pt x="31" y="6"/>
                  <a:pt x="31" y="7"/>
                </a:cubicBezTo>
                <a:cubicBezTo>
                  <a:pt x="32" y="7"/>
                  <a:pt x="32" y="8"/>
                  <a:pt x="32" y="9"/>
                </a:cubicBezTo>
                <a:cubicBezTo>
                  <a:pt x="33" y="9"/>
                  <a:pt x="33" y="9"/>
                  <a:pt x="33" y="8"/>
                </a:cubicBezTo>
                <a:cubicBezTo>
                  <a:pt x="33" y="8"/>
                  <a:pt x="33" y="8"/>
                  <a:pt x="33" y="8"/>
                </a:cubicBezTo>
                <a:cubicBezTo>
                  <a:pt x="33" y="7"/>
                  <a:pt x="33" y="7"/>
                  <a:pt x="34" y="7"/>
                </a:cubicBezTo>
                <a:cubicBezTo>
                  <a:pt x="34" y="7"/>
                  <a:pt x="34" y="7"/>
                  <a:pt x="35" y="7"/>
                </a:cubicBezTo>
                <a:cubicBezTo>
                  <a:pt x="36" y="7"/>
                  <a:pt x="36" y="7"/>
                  <a:pt x="37" y="7"/>
                </a:cubicBezTo>
                <a:cubicBezTo>
                  <a:pt x="38" y="8"/>
                  <a:pt x="38" y="8"/>
                  <a:pt x="38" y="7"/>
                </a:cubicBezTo>
                <a:cubicBezTo>
                  <a:pt x="39" y="6"/>
                  <a:pt x="41" y="5"/>
                  <a:pt x="42" y="4"/>
                </a:cubicBezTo>
                <a:close/>
                <a:moveTo>
                  <a:pt x="50" y="64"/>
                </a:moveTo>
                <a:cubicBezTo>
                  <a:pt x="50" y="64"/>
                  <a:pt x="51" y="64"/>
                  <a:pt x="51" y="65"/>
                </a:cubicBezTo>
                <a:cubicBezTo>
                  <a:pt x="52" y="65"/>
                  <a:pt x="53" y="66"/>
                  <a:pt x="55" y="65"/>
                </a:cubicBezTo>
                <a:cubicBezTo>
                  <a:pt x="55" y="64"/>
                  <a:pt x="56" y="64"/>
                  <a:pt x="56" y="64"/>
                </a:cubicBezTo>
                <a:cubicBezTo>
                  <a:pt x="57" y="63"/>
                  <a:pt x="57" y="63"/>
                  <a:pt x="57" y="63"/>
                </a:cubicBezTo>
                <a:cubicBezTo>
                  <a:pt x="57" y="62"/>
                  <a:pt x="57" y="62"/>
                  <a:pt x="56" y="61"/>
                </a:cubicBezTo>
                <a:cubicBezTo>
                  <a:pt x="54" y="62"/>
                  <a:pt x="52" y="62"/>
                  <a:pt x="50" y="64"/>
                </a:cubicBezTo>
                <a:close/>
                <a:moveTo>
                  <a:pt x="48" y="31"/>
                </a:moveTo>
                <a:cubicBezTo>
                  <a:pt x="48" y="31"/>
                  <a:pt x="48" y="31"/>
                  <a:pt x="47" y="31"/>
                </a:cubicBezTo>
                <a:cubicBezTo>
                  <a:pt x="47" y="33"/>
                  <a:pt x="47" y="35"/>
                  <a:pt x="46" y="37"/>
                </a:cubicBezTo>
                <a:cubicBezTo>
                  <a:pt x="47" y="37"/>
                  <a:pt x="48" y="37"/>
                  <a:pt x="49" y="38"/>
                </a:cubicBezTo>
                <a:cubicBezTo>
                  <a:pt x="49" y="37"/>
                  <a:pt x="50" y="36"/>
                  <a:pt x="50" y="35"/>
                </a:cubicBezTo>
                <a:cubicBezTo>
                  <a:pt x="50" y="35"/>
                  <a:pt x="50" y="35"/>
                  <a:pt x="50" y="34"/>
                </a:cubicBezTo>
                <a:cubicBezTo>
                  <a:pt x="49" y="33"/>
                  <a:pt x="48" y="32"/>
                  <a:pt x="48" y="31"/>
                </a:cubicBezTo>
                <a:close/>
                <a:moveTo>
                  <a:pt x="27" y="53"/>
                </a:moveTo>
                <a:cubicBezTo>
                  <a:pt x="26" y="54"/>
                  <a:pt x="25" y="54"/>
                  <a:pt x="25" y="54"/>
                </a:cubicBezTo>
                <a:cubicBezTo>
                  <a:pt x="25" y="54"/>
                  <a:pt x="24" y="54"/>
                  <a:pt x="24" y="54"/>
                </a:cubicBezTo>
                <a:cubicBezTo>
                  <a:pt x="24" y="55"/>
                  <a:pt x="24" y="55"/>
                  <a:pt x="24" y="56"/>
                </a:cubicBezTo>
                <a:cubicBezTo>
                  <a:pt x="24" y="56"/>
                  <a:pt x="24" y="56"/>
                  <a:pt x="24" y="56"/>
                </a:cubicBezTo>
                <a:cubicBezTo>
                  <a:pt x="25" y="58"/>
                  <a:pt x="25" y="58"/>
                  <a:pt x="27" y="58"/>
                </a:cubicBezTo>
                <a:cubicBezTo>
                  <a:pt x="28" y="58"/>
                  <a:pt x="28" y="58"/>
                  <a:pt x="28" y="58"/>
                </a:cubicBezTo>
                <a:cubicBezTo>
                  <a:pt x="28" y="56"/>
                  <a:pt x="27" y="55"/>
                  <a:pt x="27" y="53"/>
                </a:cubicBezTo>
                <a:close/>
                <a:moveTo>
                  <a:pt x="36" y="24"/>
                </a:moveTo>
                <a:cubicBezTo>
                  <a:pt x="37" y="25"/>
                  <a:pt x="38" y="26"/>
                  <a:pt x="38" y="26"/>
                </a:cubicBezTo>
                <a:cubicBezTo>
                  <a:pt x="39" y="25"/>
                  <a:pt x="40" y="25"/>
                  <a:pt x="41" y="24"/>
                </a:cubicBezTo>
                <a:cubicBezTo>
                  <a:pt x="41" y="23"/>
                  <a:pt x="41" y="22"/>
                  <a:pt x="40" y="21"/>
                </a:cubicBezTo>
                <a:cubicBezTo>
                  <a:pt x="39" y="22"/>
                  <a:pt x="38" y="23"/>
                  <a:pt x="36" y="24"/>
                </a:cubicBezTo>
                <a:close/>
                <a:moveTo>
                  <a:pt x="52" y="42"/>
                </a:moveTo>
                <a:cubicBezTo>
                  <a:pt x="51" y="44"/>
                  <a:pt x="50" y="46"/>
                  <a:pt x="49" y="48"/>
                </a:cubicBezTo>
                <a:cubicBezTo>
                  <a:pt x="50" y="49"/>
                  <a:pt x="50" y="49"/>
                  <a:pt x="51" y="50"/>
                </a:cubicBezTo>
                <a:cubicBezTo>
                  <a:pt x="51" y="49"/>
                  <a:pt x="51" y="49"/>
                  <a:pt x="51" y="49"/>
                </a:cubicBezTo>
                <a:cubicBezTo>
                  <a:pt x="52" y="48"/>
                  <a:pt x="52" y="47"/>
                  <a:pt x="52" y="46"/>
                </a:cubicBezTo>
                <a:cubicBezTo>
                  <a:pt x="52" y="45"/>
                  <a:pt x="52" y="44"/>
                  <a:pt x="52" y="42"/>
                </a:cubicBezTo>
                <a:cubicBezTo>
                  <a:pt x="52" y="42"/>
                  <a:pt x="52" y="42"/>
                  <a:pt x="52" y="42"/>
                </a:cubicBezTo>
                <a:close/>
                <a:moveTo>
                  <a:pt x="51" y="51"/>
                </a:moveTo>
                <a:cubicBezTo>
                  <a:pt x="50" y="51"/>
                  <a:pt x="49" y="50"/>
                  <a:pt x="48" y="50"/>
                </a:cubicBezTo>
                <a:cubicBezTo>
                  <a:pt x="47" y="52"/>
                  <a:pt x="47" y="53"/>
                  <a:pt x="46" y="55"/>
                </a:cubicBezTo>
                <a:cubicBezTo>
                  <a:pt x="48" y="55"/>
                  <a:pt x="51" y="54"/>
                  <a:pt x="51" y="51"/>
                </a:cubicBezTo>
                <a:close/>
                <a:moveTo>
                  <a:pt x="79" y="36"/>
                </a:moveTo>
                <a:cubicBezTo>
                  <a:pt x="80" y="31"/>
                  <a:pt x="78" y="25"/>
                  <a:pt x="75" y="22"/>
                </a:cubicBezTo>
                <a:cubicBezTo>
                  <a:pt x="76" y="24"/>
                  <a:pt x="76" y="26"/>
                  <a:pt x="77" y="27"/>
                </a:cubicBezTo>
                <a:cubicBezTo>
                  <a:pt x="77" y="28"/>
                  <a:pt x="77" y="29"/>
                  <a:pt x="77" y="30"/>
                </a:cubicBezTo>
                <a:cubicBezTo>
                  <a:pt x="78" y="31"/>
                  <a:pt x="78" y="33"/>
                  <a:pt x="79" y="35"/>
                </a:cubicBezTo>
                <a:cubicBezTo>
                  <a:pt x="79" y="35"/>
                  <a:pt x="79" y="36"/>
                  <a:pt x="79" y="36"/>
                </a:cubicBezTo>
                <a:close/>
                <a:moveTo>
                  <a:pt x="31" y="22"/>
                </a:moveTo>
                <a:cubicBezTo>
                  <a:pt x="31" y="22"/>
                  <a:pt x="31" y="22"/>
                  <a:pt x="30" y="23"/>
                </a:cubicBezTo>
                <a:cubicBezTo>
                  <a:pt x="29" y="23"/>
                  <a:pt x="28" y="25"/>
                  <a:pt x="28" y="26"/>
                </a:cubicBezTo>
                <a:cubicBezTo>
                  <a:pt x="28" y="27"/>
                  <a:pt x="28" y="27"/>
                  <a:pt x="29" y="28"/>
                </a:cubicBezTo>
                <a:cubicBezTo>
                  <a:pt x="30" y="27"/>
                  <a:pt x="31" y="26"/>
                  <a:pt x="32" y="25"/>
                </a:cubicBezTo>
                <a:cubicBezTo>
                  <a:pt x="32" y="24"/>
                  <a:pt x="31" y="23"/>
                  <a:pt x="31" y="22"/>
                </a:cubicBezTo>
                <a:close/>
                <a:moveTo>
                  <a:pt x="19" y="14"/>
                </a:moveTo>
                <a:cubicBezTo>
                  <a:pt x="20" y="15"/>
                  <a:pt x="19" y="16"/>
                  <a:pt x="19" y="17"/>
                </a:cubicBezTo>
                <a:cubicBezTo>
                  <a:pt x="21" y="15"/>
                  <a:pt x="23" y="13"/>
                  <a:pt x="25" y="10"/>
                </a:cubicBezTo>
                <a:cubicBezTo>
                  <a:pt x="23" y="11"/>
                  <a:pt x="20" y="13"/>
                  <a:pt x="19" y="14"/>
                </a:cubicBezTo>
                <a:close/>
                <a:moveTo>
                  <a:pt x="9" y="36"/>
                </a:moveTo>
                <a:cubicBezTo>
                  <a:pt x="9" y="36"/>
                  <a:pt x="9" y="36"/>
                  <a:pt x="9" y="36"/>
                </a:cubicBezTo>
                <a:cubicBezTo>
                  <a:pt x="11" y="34"/>
                  <a:pt x="12" y="33"/>
                  <a:pt x="14" y="31"/>
                </a:cubicBezTo>
                <a:cubicBezTo>
                  <a:pt x="14" y="31"/>
                  <a:pt x="15" y="30"/>
                  <a:pt x="14" y="29"/>
                </a:cubicBezTo>
                <a:cubicBezTo>
                  <a:pt x="14" y="29"/>
                  <a:pt x="14" y="28"/>
                  <a:pt x="14" y="28"/>
                </a:cubicBezTo>
                <a:cubicBezTo>
                  <a:pt x="12" y="31"/>
                  <a:pt x="10" y="33"/>
                  <a:pt x="9" y="36"/>
                </a:cubicBezTo>
                <a:close/>
                <a:moveTo>
                  <a:pt x="44" y="54"/>
                </a:moveTo>
                <a:cubicBezTo>
                  <a:pt x="45" y="52"/>
                  <a:pt x="46" y="51"/>
                  <a:pt x="47" y="49"/>
                </a:cubicBezTo>
                <a:cubicBezTo>
                  <a:pt x="46" y="48"/>
                  <a:pt x="45" y="48"/>
                  <a:pt x="44" y="48"/>
                </a:cubicBezTo>
                <a:cubicBezTo>
                  <a:pt x="44" y="49"/>
                  <a:pt x="44" y="50"/>
                  <a:pt x="43" y="51"/>
                </a:cubicBezTo>
                <a:cubicBezTo>
                  <a:pt x="43" y="52"/>
                  <a:pt x="43" y="53"/>
                  <a:pt x="44" y="54"/>
                </a:cubicBezTo>
                <a:close/>
                <a:moveTo>
                  <a:pt x="19" y="53"/>
                </a:moveTo>
                <a:cubicBezTo>
                  <a:pt x="19" y="52"/>
                  <a:pt x="19" y="52"/>
                  <a:pt x="19" y="52"/>
                </a:cubicBezTo>
                <a:cubicBezTo>
                  <a:pt x="18" y="52"/>
                  <a:pt x="18" y="52"/>
                  <a:pt x="17" y="52"/>
                </a:cubicBezTo>
                <a:cubicBezTo>
                  <a:pt x="16" y="52"/>
                  <a:pt x="16" y="51"/>
                  <a:pt x="16" y="50"/>
                </a:cubicBezTo>
                <a:cubicBezTo>
                  <a:pt x="15" y="51"/>
                  <a:pt x="15" y="52"/>
                  <a:pt x="14" y="53"/>
                </a:cubicBezTo>
                <a:cubicBezTo>
                  <a:pt x="15" y="54"/>
                  <a:pt x="15" y="54"/>
                  <a:pt x="16" y="55"/>
                </a:cubicBezTo>
                <a:cubicBezTo>
                  <a:pt x="17" y="54"/>
                  <a:pt x="18" y="53"/>
                  <a:pt x="19" y="53"/>
                </a:cubicBezTo>
                <a:close/>
                <a:moveTo>
                  <a:pt x="35" y="48"/>
                </a:moveTo>
                <a:cubicBezTo>
                  <a:pt x="36" y="49"/>
                  <a:pt x="36" y="49"/>
                  <a:pt x="36" y="48"/>
                </a:cubicBezTo>
                <a:cubicBezTo>
                  <a:pt x="36" y="47"/>
                  <a:pt x="36" y="47"/>
                  <a:pt x="36" y="47"/>
                </a:cubicBezTo>
                <a:cubicBezTo>
                  <a:pt x="36" y="47"/>
                  <a:pt x="36" y="46"/>
                  <a:pt x="36" y="46"/>
                </a:cubicBezTo>
                <a:cubicBezTo>
                  <a:pt x="36" y="45"/>
                  <a:pt x="35" y="44"/>
                  <a:pt x="35" y="43"/>
                </a:cubicBezTo>
                <a:cubicBezTo>
                  <a:pt x="34" y="43"/>
                  <a:pt x="34" y="43"/>
                  <a:pt x="33" y="42"/>
                </a:cubicBezTo>
                <a:cubicBezTo>
                  <a:pt x="34" y="45"/>
                  <a:pt x="34" y="46"/>
                  <a:pt x="35" y="48"/>
                </a:cubicBezTo>
                <a:close/>
                <a:moveTo>
                  <a:pt x="12" y="49"/>
                </a:moveTo>
                <a:cubicBezTo>
                  <a:pt x="13" y="47"/>
                  <a:pt x="14" y="46"/>
                  <a:pt x="14" y="44"/>
                </a:cubicBezTo>
                <a:cubicBezTo>
                  <a:pt x="13" y="44"/>
                  <a:pt x="13" y="44"/>
                  <a:pt x="12" y="44"/>
                </a:cubicBezTo>
                <a:cubicBezTo>
                  <a:pt x="12" y="45"/>
                  <a:pt x="11" y="47"/>
                  <a:pt x="11" y="47"/>
                </a:cubicBezTo>
                <a:cubicBezTo>
                  <a:pt x="11" y="47"/>
                  <a:pt x="11" y="47"/>
                  <a:pt x="11" y="47"/>
                </a:cubicBezTo>
                <a:cubicBezTo>
                  <a:pt x="11" y="48"/>
                  <a:pt x="11" y="48"/>
                  <a:pt x="12" y="49"/>
                </a:cubicBezTo>
                <a:close/>
                <a:moveTo>
                  <a:pt x="67" y="16"/>
                </a:moveTo>
                <a:cubicBezTo>
                  <a:pt x="67" y="14"/>
                  <a:pt x="61" y="9"/>
                  <a:pt x="59" y="9"/>
                </a:cubicBezTo>
                <a:cubicBezTo>
                  <a:pt x="60" y="10"/>
                  <a:pt x="61" y="11"/>
                  <a:pt x="62" y="12"/>
                </a:cubicBezTo>
                <a:cubicBezTo>
                  <a:pt x="63" y="12"/>
                  <a:pt x="63" y="12"/>
                  <a:pt x="63" y="13"/>
                </a:cubicBezTo>
                <a:cubicBezTo>
                  <a:pt x="64" y="14"/>
                  <a:pt x="66" y="15"/>
                  <a:pt x="67" y="15"/>
                </a:cubicBezTo>
                <a:cubicBezTo>
                  <a:pt x="67" y="16"/>
                  <a:pt x="67" y="16"/>
                  <a:pt x="67" y="16"/>
                </a:cubicBezTo>
                <a:close/>
                <a:moveTo>
                  <a:pt x="20" y="55"/>
                </a:moveTo>
                <a:cubicBezTo>
                  <a:pt x="20" y="55"/>
                  <a:pt x="18" y="56"/>
                  <a:pt x="18" y="57"/>
                </a:cubicBezTo>
                <a:cubicBezTo>
                  <a:pt x="18" y="58"/>
                  <a:pt x="19" y="59"/>
                  <a:pt x="20" y="59"/>
                </a:cubicBezTo>
                <a:cubicBezTo>
                  <a:pt x="21" y="58"/>
                  <a:pt x="21" y="56"/>
                  <a:pt x="20" y="55"/>
                </a:cubicBezTo>
                <a:close/>
                <a:moveTo>
                  <a:pt x="19" y="22"/>
                </a:moveTo>
                <a:cubicBezTo>
                  <a:pt x="20" y="21"/>
                  <a:pt x="21" y="20"/>
                  <a:pt x="22" y="20"/>
                </a:cubicBezTo>
                <a:cubicBezTo>
                  <a:pt x="22" y="19"/>
                  <a:pt x="23" y="18"/>
                  <a:pt x="24" y="18"/>
                </a:cubicBezTo>
                <a:cubicBezTo>
                  <a:pt x="24" y="17"/>
                  <a:pt x="25" y="16"/>
                  <a:pt x="25" y="15"/>
                </a:cubicBezTo>
                <a:cubicBezTo>
                  <a:pt x="23" y="17"/>
                  <a:pt x="22" y="18"/>
                  <a:pt x="20" y="19"/>
                </a:cubicBezTo>
                <a:cubicBezTo>
                  <a:pt x="20" y="20"/>
                  <a:pt x="19" y="21"/>
                  <a:pt x="19" y="22"/>
                </a:cubicBezTo>
                <a:close/>
                <a:moveTo>
                  <a:pt x="70" y="63"/>
                </a:moveTo>
                <a:cubicBezTo>
                  <a:pt x="68" y="65"/>
                  <a:pt x="66" y="66"/>
                  <a:pt x="64" y="68"/>
                </a:cubicBezTo>
                <a:cubicBezTo>
                  <a:pt x="62" y="69"/>
                  <a:pt x="60" y="71"/>
                  <a:pt x="57" y="72"/>
                </a:cubicBezTo>
                <a:cubicBezTo>
                  <a:pt x="62" y="70"/>
                  <a:pt x="66" y="67"/>
                  <a:pt x="70" y="63"/>
                </a:cubicBezTo>
                <a:close/>
                <a:moveTo>
                  <a:pt x="14" y="34"/>
                </a:moveTo>
                <a:cubicBezTo>
                  <a:pt x="13" y="35"/>
                  <a:pt x="12" y="36"/>
                  <a:pt x="11" y="37"/>
                </a:cubicBezTo>
                <a:cubicBezTo>
                  <a:pt x="11" y="37"/>
                  <a:pt x="12" y="38"/>
                  <a:pt x="13" y="38"/>
                </a:cubicBezTo>
                <a:cubicBezTo>
                  <a:pt x="14" y="37"/>
                  <a:pt x="15" y="36"/>
                  <a:pt x="14" y="34"/>
                </a:cubicBezTo>
                <a:close/>
                <a:moveTo>
                  <a:pt x="26" y="62"/>
                </a:moveTo>
                <a:cubicBezTo>
                  <a:pt x="26" y="62"/>
                  <a:pt x="25" y="63"/>
                  <a:pt x="24" y="63"/>
                </a:cubicBezTo>
                <a:cubicBezTo>
                  <a:pt x="25" y="64"/>
                  <a:pt x="27" y="65"/>
                  <a:pt x="28" y="66"/>
                </a:cubicBezTo>
                <a:cubicBezTo>
                  <a:pt x="28" y="65"/>
                  <a:pt x="28" y="64"/>
                  <a:pt x="28" y="64"/>
                </a:cubicBezTo>
                <a:cubicBezTo>
                  <a:pt x="28" y="63"/>
                  <a:pt x="27" y="62"/>
                  <a:pt x="26" y="62"/>
                </a:cubicBezTo>
                <a:close/>
                <a:moveTo>
                  <a:pt x="32" y="56"/>
                </a:moveTo>
                <a:cubicBezTo>
                  <a:pt x="32" y="55"/>
                  <a:pt x="33" y="55"/>
                  <a:pt x="33" y="54"/>
                </a:cubicBezTo>
                <a:cubicBezTo>
                  <a:pt x="32" y="53"/>
                  <a:pt x="31" y="53"/>
                  <a:pt x="30" y="53"/>
                </a:cubicBezTo>
                <a:cubicBezTo>
                  <a:pt x="30" y="54"/>
                  <a:pt x="29" y="55"/>
                  <a:pt x="30" y="56"/>
                </a:cubicBezTo>
                <a:cubicBezTo>
                  <a:pt x="30" y="56"/>
                  <a:pt x="31" y="56"/>
                  <a:pt x="32" y="56"/>
                </a:cubicBezTo>
                <a:close/>
                <a:moveTo>
                  <a:pt x="26" y="69"/>
                </a:moveTo>
                <a:cubicBezTo>
                  <a:pt x="25" y="69"/>
                  <a:pt x="25" y="69"/>
                  <a:pt x="25" y="68"/>
                </a:cubicBezTo>
                <a:cubicBezTo>
                  <a:pt x="23" y="68"/>
                  <a:pt x="22" y="67"/>
                  <a:pt x="20" y="66"/>
                </a:cubicBezTo>
                <a:cubicBezTo>
                  <a:pt x="20" y="65"/>
                  <a:pt x="19" y="65"/>
                  <a:pt x="18" y="65"/>
                </a:cubicBezTo>
                <a:cubicBezTo>
                  <a:pt x="18" y="65"/>
                  <a:pt x="18" y="65"/>
                  <a:pt x="18" y="65"/>
                </a:cubicBezTo>
                <a:cubicBezTo>
                  <a:pt x="20" y="67"/>
                  <a:pt x="23" y="69"/>
                  <a:pt x="26" y="69"/>
                </a:cubicBezTo>
                <a:close/>
                <a:moveTo>
                  <a:pt x="66" y="39"/>
                </a:moveTo>
                <a:cubicBezTo>
                  <a:pt x="66" y="38"/>
                  <a:pt x="66" y="38"/>
                  <a:pt x="66" y="37"/>
                </a:cubicBezTo>
                <a:cubicBezTo>
                  <a:pt x="67" y="37"/>
                  <a:pt x="67" y="36"/>
                  <a:pt x="66" y="36"/>
                </a:cubicBezTo>
                <a:cubicBezTo>
                  <a:pt x="66" y="35"/>
                  <a:pt x="66" y="35"/>
                  <a:pt x="65" y="34"/>
                </a:cubicBezTo>
                <a:cubicBezTo>
                  <a:pt x="65" y="34"/>
                  <a:pt x="65" y="34"/>
                  <a:pt x="65" y="34"/>
                </a:cubicBezTo>
                <a:cubicBezTo>
                  <a:pt x="65" y="36"/>
                  <a:pt x="64" y="37"/>
                  <a:pt x="64" y="39"/>
                </a:cubicBezTo>
                <a:cubicBezTo>
                  <a:pt x="65" y="39"/>
                  <a:pt x="65" y="39"/>
                  <a:pt x="66" y="39"/>
                </a:cubicBezTo>
                <a:close/>
                <a:moveTo>
                  <a:pt x="15" y="14"/>
                </a:moveTo>
                <a:cubicBezTo>
                  <a:pt x="13" y="15"/>
                  <a:pt x="13" y="16"/>
                  <a:pt x="12" y="16"/>
                </a:cubicBezTo>
                <a:cubicBezTo>
                  <a:pt x="12" y="17"/>
                  <a:pt x="12" y="18"/>
                  <a:pt x="13" y="19"/>
                </a:cubicBezTo>
                <a:cubicBezTo>
                  <a:pt x="13" y="18"/>
                  <a:pt x="13" y="18"/>
                  <a:pt x="14" y="17"/>
                </a:cubicBezTo>
                <a:cubicBezTo>
                  <a:pt x="14" y="16"/>
                  <a:pt x="15" y="16"/>
                  <a:pt x="15" y="16"/>
                </a:cubicBezTo>
                <a:cubicBezTo>
                  <a:pt x="15" y="15"/>
                  <a:pt x="15" y="14"/>
                  <a:pt x="15" y="14"/>
                </a:cubicBezTo>
                <a:close/>
                <a:moveTo>
                  <a:pt x="63" y="35"/>
                </a:moveTo>
                <a:cubicBezTo>
                  <a:pt x="62" y="36"/>
                  <a:pt x="60" y="40"/>
                  <a:pt x="60" y="41"/>
                </a:cubicBezTo>
                <a:cubicBezTo>
                  <a:pt x="61" y="40"/>
                  <a:pt x="62" y="40"/>
                  <a:pt x="63" y="39"/>
                </a:cubicBezTo>
                <a:cubicBezTo>
                  <a:pt x="63" y="38"/>
                  <a:pt x="63" y="36"/>
                  <a:pt x="63" y="35"/>
                </a:cubicBezTo>
                <a:close/>
                <a:moveTo>
                  <a:pt x="23" y="72"/>
                </a:moveTo>
                <a:cubicBezTo>
                  <a:pt x="21" y="70"/>
                  <a:pt x="19" y="69"/>
                  <a:pt x="17" y="68"/>
                </a:cubicBezTo>
                <a:cubicBezTo>
                  <a:pt x="17" y="68"/>
                  <a:pt x="17" y="68"/>
                  <a:pt x="16" y="69"/>
                </a:cubicBezTo>
                <a:cubicBezTo>
                  <a:pt x="18" y="70"/>
                  <a:pt x="21" y="71"/>
                  <a:pt x="23" y="72"/>
                </a:cubicBezTo>
                <a:close/>
                <a:moveTo>
                  <a:pt x="36" y="73"/>
                </a:moveTo>
                <a:cubicBezTo>
                  <a:pt x="36" y="72"/>
                  <a:pt x="36" y="72"/>
                  <a:pt x="36" y="72"/>
                </a:cubicBezTo>
                <a:cubicBezTo>
                  <a:pt x="34" y="71"/>
                  <a:pt x="32" y="71"/>
                  <a:pt x="30" y="71"/>
                </a:cubicBezTo>
                <a:cubicBezTo>
                  <a:pt x="30" y="71"/>
                  <a:pt x="30" y="71"/>
                  <a:pt x="30" y="71"/>
                </a:cubicBezTo>
                <a:cubicBezTo>
                  <a:pt x="30" y="71"/>
                  <a:pt x="30" y="71"/>
                  <a:pt x="30" y="72"/>
                </a:cubicBezTo>
                <a:cubicBezTo>
                  <a:pt x="32" y="73"/>
                  <a:pt x="34" y="73"/>
                  <a:pt x="36" y="73"/>
                </a:cubicBezTo>
                <a:close/>
                <a:moveTo>
                  <a:pt x="11" y="41"/>
                </a:moveTo>
                <a:cubicBezTo>
                  <a:pt x="11" y="41"/>
                  <a:pt x="10" y="40"/>
                  <a:pt x="10" y="40"/>
                </a:cubicBezTo>
                <a:cubicBezTo>
                  <a:pt x="10" y="39"/>
                  <a:pt x="9" y="39"/>
                  <a:pt x="9" y="39"/>
                </a:cubicBezTo>
                <a:cubicBezTo>
                  <a:pt x="8" y="40"/>
                  <a:pt x="9" y="43"/>
                  <a:pt x="10" y="44"/>
                </a:cubicBezTo>
                <a:cubicBezTo>
                  <a:pt x="10" y="44"/>
                  <a:pt x="10" y="43"/>
                  <a:pt x="10" y="43"/>
                </a:cubicBezTo>
                <a:cubicBezTo>
                  <a:pt x="10" y="42"/>
                  <a:pt x="11" y="42"/>
                  <a:pt x="11" y="41"/>
                </a:cubicBezTo>
                <a:close/>
                <a:moveTo>
                  <a:pt x="29" y="33"/>
                </a:moveTo>
                <a:cubicBezTo>
                  <a:pt x="30" y="33"/>
                  <a:pt x="30" y="32"/>
                  <a:pt x="29" y="32"/>
                </a:cubicBezTo>
                <a:cubicBezTo>
                  <a:pt x="29" y="31"/>
                  <a:pt x="29" y="31"/>
                  <a:pt x="28" y="30"/>
                </a:cubicBezTo>
                <a:cubicBezTo>
                  <a:pt x="28" y="30"/>
                  <a:pt x="28" y="30"/>
                  <a:pt x="27" y="30"/>
                </a:cubicBezTo>
                <a:cubicBezTo>
                  <a:pt x="27" y="30"/>
                  <a:pt x="27" y="30"/>
                  <a:pt x="27" y="30"/>
                </a:cubicBezTo>
                <a:cubicBezTo>
                  <a:pt x="27" y="31"/>
                  <a:pt x="27" y="31"/>
                  <a:pt x="27" y="31"/>
                </a:cubicBezTo>
                <a:cubicBezTo>
                  <a:pt x="27" y="32"/>
                  <a:pt x="27" y="32"/>
                  <a:pt x="28" y="33"/>
                </a:cubicBezTo>
                <a:cubicBezTo>
                  <a:pt x="28" y="33"/>
                  <a:pt x="29" y="33"/>
                  <a:pt x="29" y="33"/>
                </a:cubicBezTo>
                <a:close/>
                <a:moveTo>
                  <a:pt x="20" y="35"/>
                </a:moveTo>
                <a:cubicBezTo>
                  <a:pt x="20" y="36"/>
                  <a:pt x="21" y="37"/>
                  <a:pt x="21" y="38"/>
                </a:cubicBezTo>
                <a:cubicBezTo>
                  <a:pt x="22" y="37"/>
                  <a:pt x="22" y="37"/>
                  <a:pt x="23" y="36"/>
                </a:cubicBezTo>
                <a:cubicBezTo>
                  <a:pt x="22" y="35"/>
                  <a:pt x="22" y="34"/>
                  <a:pt x="21" y="34"/>
                </a:cubicBezTo>
                <a:cubicBezTo>
                  <a:pt x="21" y="34"/>
                  <a:pt x="20" y="35"/>
                  <a:pt x="20" y="35"/>
                </a:cubicBezTo>
                <a:close/>
                <a:moveTo>
                  <a:pt x="40" y="35"/>
                </a:moveTo>
                <a:cubicBezTo>
                  <a:pt x="40" y="34"/>
                  <a:pt x="40" y="33"/>
                  <a:pt x="40" y="33"/>
                </a:cubicBezTo>
                <a:cubicBezTo>
                  <a:pt x="40" y="33"/>
                  <a:pt x="40" y="32"/>
                  <a:pt x="40" y="32"/>
                </a:cubicBezTo>
                <a:cubicBezTo>
                  <a:pt x="40" y="32"/>
                  <a:pt x="40" y="32"/>
                  <a:pt x="39" y="31"/>
                </a:cubicBezTo>
                <a:cubicBezTo>
                  <a:pt x="39" y="32"/>
                  <a:pt x="38" y="33"/>
                  <a:pt x="37" y="34"/>
                </a:cubicBezTo>
                <a:cubicBezTo>
                  <a:pt x="38" y="34"/>
                  <a:pt x="39" y="34"/>
                  <a:pt x="40" y="35"/>
                </a:cubicBezTo>
                <a:close/>
                <a:moveTo>
                  <a:pt x="48" y="27"/>
                </a:moveTo>
                <a:cubicBezTo>
                  <a:pt x="48" y="28"/>
                  <a:pt x="49" y="29"/>
                  <a:pt x="49" y="29"/>
                </a:cubicBezTo>
                <a:cubicBezTo>
                  <a:pt x="49" y="30"/>
                  <a:pt x="49" y="30"/>
                  <a:pt x="50" y="31"/>
                </a:cubicBezTo>
                <a:cubicBezTo>
                  <a:pt x="50" y="31"/>
                  <a:pt x="50" y="32"/>
                  <a:pt x="51" y="32"/>
                </a:cubicBezTo>
                <a:cubicBezTo>
                  <a:pt x="52" y="31"/>
                  <a:pt x="50" y="28"/>
                  <a:pt x="48" y="27"/>
                </a:cubicBezTo>
                <a:close/>
                <a:moveTo>
                  <a:pt x="21" y="61"/>
                </a:moveTo>
                <a:cubicBezTo>
                  <a:pt x="22" y="61"/>
                  <a:pt x="22" y="62"/>
                  <a:pt x="23" y="62"/>
                </a:cubicBezTo>
                <a:cubicBezTo>
                  <a:pt x="24" y="61"/>
                  <a:pt x="24" y="61"/>
                  <a:pt x="25" y="60"/>
                </a:cubicBezTo>
                <a:cubicBezTo>
                  <a:pt x="24" y="60"/>
                  <a:pt x="24" y="60"/>
                  <a:pt x="23" y="60"/>
                </a:cubicBezTo>
                <a:cubicBezTo>
                  <a:pt x="23" y="60"/>
                  <a:pt x="22" y="59"/>
                  <a:pt x="22" y="59"/>
                </a:cubicBezTo>
                <a:cubicBezTo>
                  <a:pt x="22" y="60"/>
                  <a:pt x="21" y="60"/>
                  <a:pt x="21" y="61"/>
                </a:cubicBezTo>
                <a:close/>
                <a:moveTo>
                  <a:pt x="30" y="7"/>
                </a:moveTo>
                <a:cubicBezTo>
                  <a:pt x="29" y="7"/>
                  <a:pt x="29" y="7"/>
                  <a:pt x="29" y="7"/>
                </a:cubicBezTo>
                <a:cubicBezTo>
                  <a:pt x="28" y="7"/>
                  <a:pt x="27" y="8"/>
                  <a:pt x="26" y="8"/>
                </a:cubicBezTo>
                <a:cubicBezTo>
                  <a:pt x="27" y="9"/>
                  <a:pt x="27" y="10"/>
                  <a:pt x="27" y="11"/>
                </a:cubicBezTo>
                <a:cubicBezTo>
                  <a:pt x="27" y="11"/>
                  <a:pt x="27" y="11"/>
                  <a:pt x="28" y="10"/>
                </a:cubicBezTo>
                <a:cubicBezTo>
                  <a:pt x="28" y="9"/>
                  <a:pt x="29" y="8"/>
                  <a:pt x="30" y="7"/>
                </a:cubicBezTo>
                <a:close/>
                <a:moveTo>
                  <a:pt x="58" y="51"/>
                </a:moveTo>
                <a:cubicBezTo>
                  <a:pt x="57" y="49"/>
                  <a:pt x="57" y="48"/>
                  <a:pt x="57" y="47"/>
                </a:cubicBezTo>
                <a:cubicBezTo>
                  <a:pt x="56" y="48"/>
                  <a:pt x="56" y="49"/>
                  <a:pt x="55" y="50"/>
                </a:cubicBezTo>
                <a:cubicBezTo>
                  <a:pt x="55" y="51"/>
                  <a:pt x="55" y="51"/>
                  <a:pt x="56" y="51"/>
                </a:cubicBezTo>
                <a:cubicBezTo>
                  <a:pt x="56" y="51"/>
                  <a:pt x="56" y="51"/>
                  <a:pt x="56" y="51"/>
                </a:cubicBezTo>
                <a:cubicBezTo>
                  <a:pt x="57" y="51"/>
                  <a:pt x="57" y="51"/>
                  <a:pt x="58" y="51"/>
                </a:cubicBezTo>
                <a:close/>
                <a:moveTo>
                  <a:pt x="47" y="64"/>
                </a:moveTo>
                <a:cubicBezTo>
                  <a:pt x="46" y="64"/>
                  <a:pt x="46" y="64"/>
                  <a:pt x="46" y="64"/>
                </a:cubicBezTo>
                <a:cubicBezTo>
                  <a:pt x="44" y="65"/>
                  <a:pt x="43" y="66"/>
                  <a:pt x="42" y="67"/>
                </a:cubicBezTo>
                <a:cubicBezTo>
                  <a:pt x="42" y="67"/>
                  <a:pt x="41" y="67"/>
                  <a:pt x="41" y="68"/>
                </a:cubicBezTo>
                <a:cubicBezTo>
                  <a:pt x="42" y="68"/>
                  <a:pt x="43" y="68"/>
                  <a:pt x="44" y="68"/>
                </a:cubicBezTo>
                <a:cubicBezTo>
                  <a:pt x="43" y="66"/>
                  <a:pt x="45" y="65"/>
                  <a:pt x="47" y="64"/>
                </a:cubicBezTo>
                <a:close/>
                <a:moveTo>
                  <a:pt x="41" y="13"/>
                </a:moveTo>
                <a:cubicBezTo>
                  <a:pt x="41" y="13"/>
                  <a:pt x="42" y="13"/>
                  <a:pt x="43" y="12"/>
                </a:cubicBezTo>
                <a:cubicBezTo>
                  <a:pt x="42" y="11"/>
                  <a:pt x="39" y="10"/>
                  <a:pt x="38" y="10"/>
                </a:cubicBezTo>
                <a:cubicBezTo>
                  <a:pt x="38" y="11"/>
                  <a:pt x="38" y="11"/>
                  <a:pt x="38" y="11"/>
                </a:cubicBezTo>
                <a:cubicBezTo>
                  <a:pt x="38" y="11"/>
                  <a:pt x="38" y="11"/>
                  <a:pt x="38" y="11"/>
                </a:cubicBezTo>
                <a:cubicBezTo>
                  <a:pt x="39" y="11"/>
                  <a:pt x="39" y="11"/>
                  <a:pt x="40" y="11"/>
                </a:cubicBezTo>
                <a:cubicBezTo>
                  <a:pt x="40" y="11"/>
                  <a:pt x="40" y="12"/>
                  <a:pt x="40" y="12"/>
                </a:cubicBezTo>
                <a:cubicBezTo>
                  <a:pt x="40" y="13"/>
                  <a:pt x="40" y="13"/>
                  <a:pt x="41" y="13"/>
                </a:cubicBezTo>
                <a:close/>
                <a:moveTo>
                  <a:pt x="28" y="17"/>
                </a:moveTo>
                <a:cubicBezTo>
                  <a:pt x="28" y="17"/>
                  <a:pt x="28" y="17"/>
                  <a:pt x="28" y="17"/>
                </a:cubicBezTo>
                <a:cubicBezTo>
                  <a:pt x="27" y="18"/>
                  <a:pt x="26" y="18"/>
                  <a:pt x="25" y="19"/>
                </a:cubicBezTo>
                <a:cubicBezTo>
                  <a:pt x="25" y="19"/>
                  <a:pt x="25" y="20"/>
                  <a:pt x="25" y="20"/>
                </a:cubicBezTo>
                <a:cubicBezTo>
                  <a:pt x="26" y="20"/>
                  <a:pt x="27" y="20"/>
                  <a:pt x="27" y="20"/>
                </a:cubicBezTo>
                <a:cubicBezTo>
                  <a:pt x="28" y="19"/>
                  <a:pt x="28" y="19"/>
                  <a:pt x="28" y="19"/>
                </a:cubicBezTo>
                <a:cubicBezTo>
                  <a:pt x="28" y="18"/>
                  <a:pt x="28" y="18"/>
                  <a:pt x="28" y="17"/>
                </a:cubicBezTo>
                <a:close/>
                <a:moveTo>
                  <a:pt x="34" y="13"/>
                </a:moveTo>
                <a:cubicBezTo>
                  <a:pt x="34" y="13"/>
                  <a:pt x="34" y="13"/>
                  <a:pt x="34" y="13"/>
                </a:cubicBezTo>
                <a:cubicBezTo>
                  <a:pt x="33" y="14"/>
                  <a:pt x="32" y="14"/>
                  <a:pt x="31" y="15"/>
                </a:cubicBezTo>
                <a:cubicBezTo>
                  <a:pt x="31" y="15"/>
                  <a:pt x="31" y="15"/>
                  <a:pt x="31" y="15"/>
                </a:cubicBezTo>
                <a:cubicBezTo>
                  <a:pt x="30" y="16"/>
                  <a:pt x="30" y="17"/>
                  <a:pt x="30" y="18"/>
                </a:cubicBezTo>
                <a:cubicBezTo>
                  <a:pt x="30" y="18"/>
                  <a:pt x="30" y="18"/>
                  <a:pt x="30" y="18"/>
                </a:cubicBezTo>
                <a:cubicBezTo>
                  <a:pt x="32" y="16"/>
                  <a:pt x="33" y="15"/>
                  <a:pt x="34" y="13"/>
                </a:cubicBezTo>
                <a:close/>
                <a:moveTo>
                  <a:pt x="32" y="18"/>
                </a:moveTo>
                <a:cubicBezTo>
                  <a:pt x="33" y="18"/>
                  <a:pt x="35" y="17"/>
                  <a:pt x="36" y="16"/>
                </a:cubicBezTo>
                <a:cubicBezTo>
                  <a:pt x="36" y="16"/>
                  <a:pt x="36" y="15"/>
                  <a:pt x="35" y="15"/>
                </a:cubicBezTo>
                <a:cubicBezTo>
                  <a:pt x="34" y="16"/>
                  <a:pt x="33" y="17"/>
                  <a:pt x="32" y="18"/>
                </a:cubicBezTo>
                <a:close/>
                <a:moveTo>
                  <a:pt x="55" y="29"/>
                </a:moveTo>
                <a:cubicBezTo>
                  <a:pt x="55" y="28"/>
                  <a:pt x="56" y="27"/>
                  <a:pt x="57" y="26"/>
                </a:cubicBezTo>
                <a:cubicBezTo>
                  <a:pt x="56" y="26"/>
                  <a:pt x="55" y="26"/>
                  <a:pt x="54" y="26"/>
                </a:cubicBezTo>
                <a:cubicBezTo>
                  <a:pt x="54" y="28"/>
                  <a:pt x="54" y="28"/>
                  <a:pt x="55" y="29"/>
                </a:cubicBezTo>
                <a:close/>
                <a:moveTo>
                  <a:pt x="46" y="46"/>
                </a:moveTo>
                <a:cubicBezTo>
                  <a:pt x="47" y="45"/>
                  <a:pt x="49" y="43"/>
                  <a:pt x="49" y="42"/>
                </a:cubicBezTo>
                <a:cubicBezTo>
                  <a:pt x="47" y="43"/>
                  <a:pt x="46" y="44"/>
                  <a:pt x="45" y="45"/>
                </a:cubicBezTo>
                <a:cubicBezTo>
                  <a:pt x="45" y="45"/>
                  <a:pt x="45" y="46"/>
                  <a:pt x="46" y="46"/>
                </a:cubicBezTo>
                <a:close/>
                <a:moveTo>
                  <a:pt x="25" y="43"/>
                </a:moveTo>
                <a:cubicBezTo>
                  <a:pt x="26" y="42"/>
                  <a:pt x="27" y="41"/>
                  <a:pt x="27" y="40"/>
                </a:cubicBezTo>
                <a:cubicBezTo>
                  <a:pt x="27" y="40"/>
                  <a:pt x="27" y="40"/>
                  <a:pt x="27" y="40"/>
                </a:cubicBezTo>
                <a:cubicBezTo>
                  <a:pt x="26" y="40"/>
                  <a:pt x="26" y="39"/>
                  <a:pt x="26" y="39"/>
                </a:cubicBezTo>
                <a:cubicBezTo>
                  <a:pt x="25" y="40"/>
                  <a:pt x="25" y="41"/>
                  <a:pt x="25" y="43"/>
                </a:cubicBezTo>
                <a:close/>
                <a:moveTo>
                  <a:pt x="18" y="26"/>
                </a:moveTo>
                <a:cubicBezTo>
                  <a:pt x="18" y="27"/>
                  <a:pt x="17" y="27"/>
                  <a:pt x="18" y="27"/>
                </a:cubicBezTo>
                <a:cubicBezTo>
                  <a:pt x="18" y="28"/>
                  <a:pt x="19" y="28"/>
                  <a:pt x="19" y="29"/>
                </a:cubicBezTo>
                <a:cubicBezTo>
                  <a:pt x="19" y="28"/>
                  <a:pt x="20" y="27"/>
                  <a:pt x="20" y="26"/>
                </a:cubicBezTo>
                <a:cubicBezTo>
                  <a:pt x="19" y="26"/>
                  <a:pt x="18" y="26"/>
                  <a:pt x="18" y="26"/>
                </a:cubicBezTo>
                <a:close/>
                <a:moveTo>
                  <a:pt x="62" y="33"/>
                </a:moveTo>
                <a:cubicBezTo>
                  <a:pt x="62" y="33"/>
                  <a:pt x="62" y="33"/>
                  <a:pt x="61" y="33"/>
                </a:cubicBezTo>
                <a:cubicBezTo>
                  <a:pt x="61" y="33"/>
                  <a:pt x="61" y="33"/>
                  <a:pt x="60" y="34"/>
                </a:cubicBezTo>
                <a:cubicBezTo>
                  <a:pt x="60" y="34"/>
                  <a:pt x="60" y="34"/>
                  <a:pt x="60" y="34"/>
                </a:cubicBezTo>
                <a:cubicBezTo>
                  <a:pt x="59" y="36"/>
                  <a:pt x="59" y="37"/>
                  <a:pt x="59" y="38"/>
                </a:cubicBezTo>
                <a:cubicBezTo>
                  <a:pt x="59" y="38"/>
                  <a:pt x="59" y="38"/>
                  <a:pt x="59" y="38"/>
                </a:cubicBezTo>
                <a:cubicBezTo>
                  <a:pt x="60" y="36"/>
                  <a:pt x="61" y="35"/>
                  <a:pt x="62" y="33"/>
                </a:cubicBezTo>
                <a:close/>
                <a:moveTo>
                  <a:pt x="65" y="58"/>
                </a:moveTo>
                <a:cubicBezTo>
                  <a:pt x="65" y="58"/>
                  <a:pt x="65" y="58"/>
                  <a:pt x="65" y="58"/>
                </a:cubicBezTo>
                <a:cubicBezTo>
                  <a:pt x="64" y="59"/>
                  <a:pt x="63" y="59"/>
                  <a:pt x="63" y="60"/>
                </a:cubicBezTo>
                <a:cubicBezTo>
                  <a:pt x="63" y="61"/>
                  <a:pt x="63" y="61"/>
                  <a:pt x="63" y="61"/>
                </a:cubicBezTo>
                <a:cubicBezTo>
                  <a:pt x="63" y="62"/>
                  <a:pt x="62" y="63"/>
                  <a:pt x="62" y="64"/>
                </a:cubicBezTo>
                <a:cubicBezTo>
                  <a:pt x="62" y="64"/>
                  <a:pt x="62" y="64"/>
                  <a:pt x="63" y="64"/>
                </a:cubicBezTo>
                <a:cubicBezTo>
                  <a:pt x="64" y="62"/>
                  <a:pt x="64" y="60"/>
                  <a:pt x="65" y="58"/>
                </a:cubicBezTo>
                <a:cubicBezTo>
                  <a:pt x="65" y="58"/>
                  <a:pt x="65" y="58"/>
                  <a:pt x="65" y="58"/>
                </a:cubicBezTo>
                <a:close/>
                <a:moveTo>
                  <a:pt x="72" y="54"/>
                </a:moveTo>
                <a:cubicBezTo>
                  <a:pt x="71" y="56"/>
                  <a:pt x="70" y="59"/>
                  <a:pt x="68" y="61"/>
                </a:cubicBezTo>
                <a:cubicBezTo>
                  <a:pt x="70" y="59"/>
                  <a:pt x="72" y="57"/>
                  <a:pt x="73" y="54"/>
                </a:cubicBezTo>
                <a:cubicBezTo>
                  <a:pt x="73" y="54"/>
                  <a:pt x="73" y="54"/>
                  <a:pt x="72" y="54"/>
                </a:cubicBezTo>
                <a:close/>
                <a:moveTo>
                  <a:pt x="45" y="60"/>
                </a:moveTo>
                <a:cubicBezTo>
                  <a:pt x="44" y="60"/>
                  <a:pt x="44" y="60"/>
                  <a:pt x="44" y="60"/>
                </a:cubicBezTo>
                <a:cubicBezTo>
                  <a:pt x="44" y="60"/>
                  <a:pt x="43" y="60"/>
                  <a:pt x="43" y="60"/>
                </a:cubicBezTo>
                <a:cubicBezTo>
                  <a:pt x="42" y="60"/>
                  <a:pt x="42" y="60"/>
                  <a:pt x="41" y="60"/>
                </a:cubicBezTo>
                <a:cubicBezTo>
                  <a:pt x="41" y="61"/>
                  <a:pt x="41" y="61"/>
                  <a:pt x="41" y="61"/>
                </a:cubicBezTo>
                <a:cubicBezTo>
                  <a:pt x="42" y="62"/>
                  <a:pt x="43" y="61"/>
                  <a:pt x="45" y="60"/>
                </a:cubicBezTo>
                <a:close/>
                <a:moveTo>
                  <a:pt x="46" y="39"/>
                </a:moveTo>
                <a:cubicBezTo>
                  <a:pt x="46" y="40"/>
                  <a:pt x="45" y="41"/>
                  <a:pt x="45" y="42"/>
                </a:cubicBezTo>
                <a:cubicBezTo>
                  <a:pt x="45" y="42"/>
                  <a:pt x="45" y="42"/>
                  <a:pt x="45" y="42"/>
                </a:cubicBezTo>
                <a:cubicBezTo>
                  <a:pt x="46" y="41"/>
                  <a:pt x="47" y="40"/>
                  <a:pt x="48" y="39"/>
                </a:cubicBezTo>
                <a:cubicBezTo>
                  <a:pt x="47" y="39"/>
                  <a:pt x="47" y="39"/>
                  <a:pt x="47" y="39"/>
                </a:cubicBezTo>
                <a:cubicBezTo>
                  <a:pt x="47" y="39"/>
                  <a:pt x="46" y="39"/>
                  <a:pt x="46" y="39"/>
                </a:cubicBezTo>
                <a:close/>
                <a:moveTo>
                  <a:pt x="56" y="44"/>
                </a:moveTo>
                <a:cubicBezTo>
                  <a:pt x="57" y="43"/>
                  <a:pt x="57" y="42"/>
                  <a:pt x="57" y="41"/>
                </a:cubicBezTo>
                <a:cubicBezTo>
                  <a:pt x="56" y="41"/>
                  <a:pt x="56" y="41"/>
                  <a:pt x="56" y="41"/>
                </a:cubicBezTo>
                <a:cubicBezTo>
                  <a:pt x="55" y="41"/>
                  <a:pt x="55" y="42"/>
                  <a:pt x="55" y="42"/>
                </a:cubicBezTo>
                <a:cubicBezTo>
                  <a:pt x="55" y="42"/>
                  <a:pt x="55" y="43"/>
                  <a:pt x="55" y="43"/>
                </a:cubicBezTo>
                <a:cubicBezTo>
                  <a:pt x="55" y="43"/>
                  <a:pt x="56" y="44"/>
                  <a:pt x="56" y="44"/>
                </a:cubicBezTo>
                <a:close/>
                <a:moveTo>
                  <a:pt x="61" y="42"/>
                </a:moveTo>
                <a:cubicBezTo>
                  <a:pt x="62" y="44"/>
                  <a:pt x="62" y="46"/>
                  <a:pt x="62" y="48"/>
                </a:cubicBezTo>
                <a:cubicBezTo>
                  <a:pt x="62" y="48"/>
                  <a:pt x="62" y="47"/>
                  <a:pt x="62" y="47"/>
                </a:cubicBezTo>
                <a:cubicBezTo>
                  <a:pt x="62" y="45"/>
                  <a:pt x="62" y="44"/>
                  <a:pt x="62" y="42"/>
                </a:cubicBezTo>
                <a:cubicBezTo>
                  <a:pt x="62" y="42"/>
                  <a:pt x="62" y="42"/>
                  <a:pt x="62" y="42"/>
                </a:cubicBezTo>
                <a:cubicBezTo>
                  <a:pt x="62" y="42"/>
                  <a:pt x="61" y="42"/>
                  <a:pt x="61" y="42"/>
                </a:cubicBezTo>
                <a:close/>
                <a:moveTo>
                  <a:pt x="6" y="53"/>
                </a:moveTo>
                <a:cubicBezTo>
                  <a:pt x="7" y="55"/>
                  <a:pt x="8" y="57"/>
                  <a:pt x="9" y="59"/>
                </a:cubicBezTo>
                <a:cubicBezTo>
                  <a:pt x="9" y="59"/>
                  <a:pt x="9" y="58"/>
                  <a:pt x="9" y="58"/>
                </a:cubicBezTo>
                <a:cubicBezTo>
                  <a:pt x="8" y="56"/>
                  <a:pt x="7" y="55"/>
                  <a:pt x="6" y="53"/>
                </a:cubicBezTo>
                <a:close/>
                <a:moveTo>
                  <a:pt x="68" y="48"/>
                </a:moveTo>
                <a:cubicBezTo>
                  <a:pt x="68" y="47"/>
                  <a:pt x="69" y="44"/>
                  <a:pt x="68" y="43"/>
                </a:cubicBezTo>
                <a:cubicBezTo>
                  <a:pt x="67" y="45"/>
                  <a:pt x="67" y="46"/>
                  <a:pt x="68" y="48"/>
                </a:cubicBezTo>
                <a:close/>
                <a:moveTo>
                  <a:pt x="64" y="45"/>
                </a:moveTo>
                <a:cubicBezTo>
                  <a:pt x="64" y="45"/>
                  <a:pt x="64" y="45"/>
                  <a:pt x="64" y="46"/>
                </a:cubicBezTo>
                <a:cubicBezTo>
                  <a:pt x="65" y="45"/>
                  <a:pt x="65" y="45"/>
                  <a:pt x="65" y="44"/>
                </a:cubicBezTo>
                <a:cubicBezTo>
                  <a:pt x="65" y="43"/>
                  <a:pt x="65" y="42"/>
                  <a:pt x="65" y="41"/>
                </a:cubicBezTo>
                <a:cubicBezTo>
                  <a:pt x="65" y="41"/>
                  <a:pt x="65" y="41"/>
                  <a:pt x="64" y="41"/>
                </a:cubicBezTo>
                <a:cubicBezTo>
                  <a:pt x="64" y="43"/>
                  <a:pt x="64" y="44"/>
                  <a:pt x="64" y="45"/>
                </a:cubicBezTo>
                <a:close/>
                <a:moveTo>
                  <a:pt x="41" y="39"/>
                </a:moveTo>
                <a:cubicBezTo>
                  <a:pt x="41" y="41"/>
                  <a:pt x="41" y="41"/>
                  <a:pt x="41" y="42"/>
                </a:cubicBezTo>
                <a:cubicBezTo>
                  <a:pt x="42" y="42"/>
                  <a:pt x="43" y="41"/>
                  <a:pt x="43" y="41"/>
                </a:cubicBezTo>
                <a:cubicBezTo>
                  <a:pt x="43" y="40"/>
                  <a:pt x="43" y="40"/>
                  <a:pt x="42" y="40"/>
                </a:cubicBezTo>
                <a:cubicBezTo>
                  <a:pt x="42" y="40"/>
                  <a:pt x="42" y="40"/>
                  <a:pt x="41" y="39"/>
                </a:cubicBezTo>
                <a:close/>
                <a:moveTo>
                  <a:pt x="36" y="10"/>
                </a:moveTo>
                <a:cubicBezTo>
                  <a:pt x="36" y="10"/>
                  <a:pt x="36" y="10"/>
                  <a:pt x="36" y="10"/>
                </a:cubicBezTo>
                <a:cubicBezTo>
                  <a:pt x="35" y="10"/>
                  <a:pt x="34" y="10"/>
                  <a:pt x="33" y="10"/>
                </a:cubicBezTo>
                <a:cubicBezTo>
                  <a:pt x="32" y="10"/>
                  <a:pt x="32" y="11"/>
                  <a:pt x="32" y="11"/>
                </a:cubicBezTo>
                <a:cubicBezTo>
                  <a:pt x="32" y="12"/>
                  <a:pt x="31" y="12"/>
                  <a:pt x="32" y="12"/>
                </a:cubicBezTo>
                <a:cubicBezTo>
                  <a:pt x="32" y="12"/>
                  <a:pt x="33" y="12"/>
                  <a:pt x="33" y="11"/>
                </a:cubicBezTo>
                <a:cubicBezTo>
                  <a:pt x="34" y="11"/>
                  <a:pt x="35" y="11"/>
                  <a:pt x="35" y="10"/>
                </a:cubicBezTo>
                <a:cubicBezTo>
                  <a:pt x="36" y="10"/>
                  <a:pt x="36" y="10"/>
                  <a:pt x="36" y="10"/>
                </a:cubicBezTo>
                <a:close/>
                <a:moveTo>
                  <a:pt x="35" y="29"/>
                </a:moveTo>
                <a:cubicBezTo>
                  <a:pt x="36" y="29"/>
                  <a:pt x="36" y="28"/>
                  <a:pt x="37" y="28"/>
                </a:cubicBezTo>
                <a:cubicBezTo>
                  <a:pt x="36" y="27"/>
                  <a:pt x="36" y="27"/>
                  <a:pt x="35" y="26"/>
                </a:cubicBezTo>
                <a:cubicBezTo>
                  <a:pt x="35" y="27"/>
                  <a:pt x="35" y="28"/>
                  <a:pt x="35" y="29"/>
                </a:cubicBezTo>
                <a:close/>
                <a:moveTo>
                  <a:pt x="37" y="53"/>
                </a:moveTo>
                <a:cubicBezTo>
                  <a:pt x="37" y="52"/>
                  <a:pt x="38" y="51"/>
                  <a:pt x="38" y="50"/>
                </a:cubicBezTo>
                <a:cubicBezTo>
                  <a:pt x="38" y="50"/>
                  <a:pt x="38" y="50"/>
                  <a:pt x="38" y="50"/>
                </a:cubicBezTo>
                <a:cubicBezTo>
                  <a:pt x="38" y="50"/>
                  <a:pt x="37" y="50"/>
                  <a:pt x="37" y="50"/>
                </a:cubicBezTo>
                <a:cubicBezTo>
                  <a:pt x="37" y="51"/>
                  <a:pt x="36" y="51"/>
                  <a:pt x="36" y="52"/>
                </a:cubicBezTo>
                <a:cubicBezTo>
                  <a:pt x="36" y="52"/>
                  <a:pt x="37" y="53"/>
                  <a:pt x="37" y="53"/>
                </a:cubicBezTo>
                <a:close/>
                <a:moveTo>
                  <a:pt x="24" y="29"/>
                </a:moveTo>
                <a:cubicBezTo>
                  <a:pt x="23" y="30"/>
                  <a:pt x="23" y="31"/>
                  <a:pt x="22" y="32"/>
                </a:cubicBezTo>
                <a:cubicBezTo>
                  <a:pt x="22" y="32"/>
                  <a:pt x="22" y="32"/>
                  <a:pt x="22" y="32"/>
                </a:cubicBezTo>
                <a:cubicBezTo>
                  <a:pt x="23" y="32"/>
                  <a:pt x="23" y="32"/>
                  <a:pt x="23" y="32"/>
                </a:cubicBezTo>
                <a:cubicBezTo>
                  <a:pt x="24" y="32"/>
                  <a:pt x="24" y="32"/>
                  <a:pt x="25" y="32"/>
                </a:cubicBezTo>
                <a:cubicBezTo>
                  <a:pt x="25" y="31"/>
                  <a:pt x="24" y="30"/>
                  <a:pt x="24" y="29"/>
                </a:cubicBezTo>
                <a:close/>
                <a:moveTo>
                  <a:pt x="60" y="26"/>
                </a:moveTo>
                <a:cubicBezTo>
                  <a:pt x="60" y="26"/>
                  <a:pt x="60" y="26"/>
                  <a:pt x="60" y="26"/>
                </a:cubicBezTo>
                <a:cubicBezTo>
                  <a:pt x="59" y="28"/>
                  <a:pt x="59" y="30"/>
                  <a:pt x="58" y="32"/>
                </a:cubicBezTo>
                <a:cubicBezTo>
                  <a:pt x="59" y="30"/>
                  <a:pt x="60" y="29"/>
                  <a:pt x="61" y="27"/>
                </a:cubicBezTo>
                <a:cubicBezTo>
                  <a:pt x="60" y="27"/>
                  <a:pt x="60" y="27"/>
                  <a:pt x="60" y="26"/>
                </a:cubicBezTo>
                <a:close/>
                <a:moveTo>
                  <a:pt x="17" y="41"/>
                </a:moveTo>
                <a:cubicBezTo>
                  <a:pt x="17" y="41"/>
                  <a:pt x="17" y="41"/>
                  <a:pt x="17" y="41"/>
                </a:cubicBezTo>
                <a:cubicBezTo>
                  <a:pt x="18" y="40"/>
                  <a:pt x="19" y="40"/>
                  <a:pt x="19" y="39"/>
                </a:cubicBezTo>
                <a:cubicBezTo>
                  <a:pt x="19" y="39"/>
                  <a:pt x="19" y="38"/>
                  <a:pt x="18" y="37"/>
                </a:cubicBezTo>
                <a:cubicBezTo>
                  <a:pt x="18" y="39"/>
                  <a:pt x="17" y="40"/>
                  <a:pt x="17" y="41"/>
                </a:cubicBezTo>
                <a:close/>
                <a:moveTo>
                  <a:pt x="46" y="20"/>
                </a:moveTo>
                <a:cubicBezTo>
                  <a:pt x="45" y="20"/>
                  <a:pt x="44" y="20"/>
                  <a:pt x="43" y="20"/>
                </a:cubicBezTo>
                <a:cubicBezTo>
                  <a:pt x="44" y="20"/>
                  <a:pt x="44" y="21"/>
                  <a:pt x="44" y="22"/>
                </a:cubicBezTo>
                <a:cubicBezTo>
                  <a:pt x="45" y="21"/>
                  <a:pt x="46" y="21"/>
                  <a:pt x="46" y="20"/>
                </a:cubicBezTo>
                <a:close/>
                <a:moveTo>
                  <a:pt x="49" y="58"/>
                </a:moveTo>
                <a:cubicBezTo>
                  <a:pt x="48" y="58"/>
                  <a:pt x="46" y="58"/>
                  <a:pt x="46" y="59"/>
                </a:cubicBezTo>
                <a:cubicBezTo>
                  <a:pt x="47" y="59"/>
                  <a:pt x="48" y="60"/>
                  <a:pt x="49" y="59"/>
                </a:cubicBezTo>
                <a:cubicBezTo>
                  <a:pt x="49" y="59"/>
                  <a:pt x="49" y="58"/>
                  <a:pt x="49" y="58"/>
                </a:cubicBezTo>
                <a:close/>
                <a:moveTo>
                  <a:pt x="11" y="20"/>
                </a:moveTo>
                <a:cubicBezTo>
                  <a:pt x="10" y="20"/>
                  <a:pt x="8" y="24"/>
                  <a:pt x="8" y="25"/>
                </a:cubicBezTo>
                <a:cubicBezTo>
                  <a:pt x="9" y="23"/>
                  <a:pt x="10" y="22"/>
                  <a:pt x="11" y="20"/>
                </a:cubicBezTo>
                <a:close/>
                <a:moveTo>
                  <a:pt x="37" y="67"/>
                </a:moveTo>
                <a:cubicBezTo>
                  <a:pt x="37" y="67"/>
                  <a:pt x="37" y="67"/>
                  <a:pt x="37" y="67"/>
                </a:cubicBezTo>
                <a:cubicBezTo>
                  <a:pt x="36" y="68"/>
                  <a:pt x="35" y="69"/>
                  <a:pt x="33" y="69"/>
                </a:cubicBezTo>
                <a:cubicBezTo>
                  <a:pt x="34" y="69"/>
                  <a:pt x="35" y="69"/>
                  <a:pt x="36" y="69"/>
                </a:cubicBezTo>
                <a:cubicBezTo>
                  <a:pt x="36" y="69"/>
                  <a:pt x="37" y="68"/>
                  <a:pt x="37" y="67"/>
                </a:cubicBezTo>
                <a:close/>
                <a:moveTo>
                  <a:pt x="39" y="66"/>
                </a:moveTo>
                <a:cubicBezTo>
                  <a:pt x="39" y="67"/>
                  <a:pt x="39" y="68"/>
                  <a:pt x="38" y="69"/>
                </a:cubicBezTo>
                <a:cubicBezTo>
                  <a:pt x="39" y="69"/>
                  <a:pt x="39" y="69"/>
                  <a:pt x="40" y="69"/>
                </a:cubicBezTo>
                <a:cubicBezTo>
                  <a:pt x="39" y="68"/>
                  <a:pt x="40" y="67"/>
                  <a:pt x="40" y="66"/>
                </a:cubicBezTo>
                <a:cubicBezTo>
                  <a:pt x="40" y="66"/>
                  <a:pt x="40" y="66"/>
                  <a:pt x="39" y="66"/>
                </a:cubicBezTo>
                <a:close/>
                <a:moveTo>
                  <a:pt x="77" y="49"/>
                </a:moveTo>
                <a:cubicBezTo>
                  <a:pt x="77" y="49"/>
                  <a:pt x="78" y="49"/>
                  <a:pt x="78" y="49"/>
                </a:cubicBezTo>
                <a:cubicBezTo>
                  <a:pt x="78" y="49"/>
                  <a:pt x="78" y="49"/>
                  <a:pt x="78" y="49"/>
                </a:cubicBezTo>
                <a:cubicBezTo>
                  <a:pt x="78" y="49"/>
                  <a:pt x="78" y="49"/>
                  <a:pt x="78" y="48"/>
                </a:cubicBezTo>
                <a:cubicBezTo>
                  <a:pt x="79" y="46"/>
                  <a:pt x="79" y="43"/>
                  <a:pt x="79" y="40"/>
                </a:cubicBezTo>
                <a:cubicBezTo>
                  <a:pt x="79" y="40"/>
                  <a:pt x="79" y="40"/>
                  <a:pt x="79" y="40"/>
                </a:cubicBezTo>
                <a:cubicBezTo>
                  <a:pt x="79" y="40"/>
                  <a:pt x="79" y="40"/>
                  <a:pt x="79" y="40"/>
                </a:cubicBezTo>
                <a:cubicBezTo>
                  <a:pt x="79" y="41"/>
                  <a:pt x="79" y="41"/>
                  <a:pt x="79" y="41"/>
                </a:cubicBezTo>
                <a:cubicBezTo>
                  <a:pt x="79" y="43"/>
                  <a:pt x="78" y="45"/>
                  <a:pt x="78" y="46"/>
                </a:cubicBezTo>
                <a:cubicBezTo>
                  <a:pt x="78" y="47"/>
                  <a:pt x="78" y="48"/>
                  <a:pt x="77" y="49"/>
                </a:cubicBezTo>
                <a:close/>
                <a:moveTo>
                  <a:pt x="75" y="35"/>
                </a:moveTo>
                <a:cubicBezTo>
                  <a:pt x="75" y="38"/>
                  <a:pt x="74" y="40"/>
                  <a:pt x="74" y="43"/>
                </a:cubicBezTo>
                <a:cubicBezTo>
                  <a:pt x="74" y="42"/>
                  <a:pt x="74" y="42"/>
                  <a:pt x="74" y="41"/>
                </a:cubicBezTo>
                <a:cubicBezTo>
                  <a:pt x="75" y="39"/>
                  <a:pt x="75" y="38"/>
                  <a:pt x="75" y="36"/>
                </a:cubicBezTo>
                <a:cubicBezTo>
                  <a:pt x="75" y="36"/>
                  <a:pt x="75" y="35"/>
                  <a:pt x="75" y="35"/>
                </a:cubicBezTo>
                <a:close/>
                <a:moveTo>
                  <a:pt x="39" y="53"/>
                </a:moveTo>
                <a:cubicBezTo>
                  <a:pt x="39" y="53"/>
                  <a:pt x="40" y="54"/>
                  <a:pt x="40" y="54"/>
                </a:cubicBezTo>
                <a:cubicBezTo>
                  <a:pt x="41" y="54"/>
                  <a:pt x="41" y="55"/>
                  <a:pt x="41" y="55"/>
                </a:cubicBezTo>
                <a:cubicBezTo>
                  <a:pt x="41" y="55"/>
                  <a:pt x="41" y="54"/>
                  <a:pt x="41" y="54"/>
                </a:cubicBezTo>
                <a:cubicBezTo>
                  <a:pt x="41" y="53"/>
                  <a:pt x="40" y="53"/>
                  <a:pt x="40" y="52"/>
                </a:cubicBezTo>
                <a:cubicBezTo>
                  <a:pt x="39" y="52"/>
                  <a:pt x="39" y="53"/>
                  <a:pt x="39" y="53"/>
                </a:cubicBezTo>
                <a:close/>
                <a:moveTo>
                  <a:pt x="30" y="67"/>
                </a:moveTo>
                <a:cubicBezTo>
                  <a:pt x="30" y="67"/>
                  <a:pt x="31" y="67"/>
                  <a:pt x="31" y="67"/>
                </a:cubicBezTo>
                <a:cubicBezTo>
                  <a:pt x="32" y="66"/>
                  <a:pt x="32" y="65"/>
                  <a:pt x="33" y="65"/>
                </a:cubicBezTo>
                <a:cubicBezTo>
                  <a:pt x="32" y="65"/>
                  <a:pt x="31" y="66"/>
                  <a:pt x="30" y="67"/>
                </a:cubicBezTo>
                <a:close/>
                <a:moveTo>
                  <a:pt x="38" y="37"/>
                </a:moveTo>
                <a:cubicBezTo>
                  <a:pt x="38" y="38"/>
                  <a:pt x="38" y="39"/>
                  <a:pt x="39" y="39"/>
                </a:cubicBezTo>
                <a:cubicBezTo>
                  <a:pt x="39" y="39"/>
                  <a:pt x="39" y="38"/>
                  <a:pt x="39" y="37"/>
                </a:cubicBezTo>
                <a:cubicBezTo>
                  <a:pt x="38" y="37"/>
                  <a:pt x="38" y="37"/>
                  <a:pt x="38" y="37"/>
                </a:cubicBezTo>
                <a:close/>
                <a:moveTo>
                  <a:pt x="46" y="5"/>
                </a:moveTo>
                <a:cubicBezTo>
                  <a:pt x="46" y="5"/>
                  <a:pt x="46" y="5"/>
                  <a:pt x="46" y="5"/>
                </a:cubicBezTo>
                <a:cubicBezTo>
                  <a:pt x="47" y="6"/>
                  <a:pt x="48" y="6"/>
                  <a:pt x="50" y="6"/>
                </a:cubicBezTo>
                <a:cubicBezTo>
                  <a:pt x="50" y="6"/>
                  <a:pt x="50" y="6"/>
                  <a:pt x="50" y="6"/>
                </a:cubicBezTo>
                <a:cubicBezTo>
                  <a:pt x="50" y="5"/>
                  <a:pt x="50" y="5"/>
                  <a:pt x="49" y="5"/>
                </a:cubicBezTo>
                <a:cubicBezTo>
                  <a:pt x="48" y="5"/>
                  <a:pt x="47" y="5"/>
                  <a:pt x="46" y="5"/>
                </a:cubicBezTo>
                <a:close/>
                <a:moveTo>
                  <a:pt x="10" y="30"/>
                </a:moveTo>
                <a:cubicBezTo>
                  <a:pt x="9" y="31"/>
                  <a:pt x="8" y="32"/>
                  <a:pt x="8" y="33"/>
                </a:cubicBezTo>
                <a:cubicBezTo>
                  <a:pt x="9" y="32"/>
                  <a:pt x="10" y="31"/>
                  <a:pt x="10" y="30"/>
                </a:cubicBezTo>
                <a:close/>
                <a:moveTo>
                  <a:pt x="31" y="30"/>
                </a:moveTo>
                <a:cubicBezTo>
                  <a:pt x="31" y="29"/>
                  <a:pt x="32" y="29"/>
                  <a:pt x="32" y="28"/>
                </a:cubicBezTo>
                <a:cubicBezTo>
                  <a:pt x="32" y="28"/>
                  <a:pt x="32" y="28"/>
                  <a:pt x="32" y="28"/>
                </a:cubicBezTo>
                <a:cubicBezTo>
                  <a:pt x="31" y="28"/>
                  <a:pt x="30" y="29"/>
                  <a:pt x="30" y="29"/>
                </a:cubicBezTo>
                <a:cubicBezTo>
                  <a:pt x="30" y="30"/>
                  <a:pt x="30" y="30"/>
                  <a:pt x="31" y="30"/>
                </a:cubicBezTo>
                <a:close/>
                <a:moveTo>
                  <a:pt x="67" y="20"/>
                </a:moveTo>
                <a:cubicBezTo>
                  <a:pt x="67" y="20"/>
                  <a:pt x="67" y="19"/>
                  <a:pt x="67" y="19"/>
                </a:cubicBezTo>
                <a:cubicBezTo>
                  <a:pt x="67" y="19"/>
                  <a:pt x="66" y="19"/>
                  <a:pt x="66" y="18"/>
                </a:cubicBezTo>
                <a:cubicBezTo>
                  <a:pt x="66" y="17"/>
                  <a:pt x="66" y="17"/>
                  <a:pt x="65" y="16"/>
                </a:cubicBezTo>
                <a:cubicBezTo>
                  <a:pt x="65" y="17"/>
                  <a:pt x="65" y="17"/>
                  <a:pt x="65" y="18"/>
                </a:cubicBezTo>
                <a:cubicBezTo>
                  <a:pt x="66" y="18"/>
                  <a:pt x="66" y="19"/>
                  <a:pt x="67" y="20"/>
                </a:cubicBezTo>
                <a:close/>
                <a:moveTo>
                  <a:pt x="41" y="30"/>
                </a:moveTo>
                <a:cubicBezTo>
                  <a:pt x="41" y="30"/>
                  <a:pt x="41" y="30"/>
                  <a:pt x="41" y="31"/>
                </a:cubicBezTo>
                <a:cubicBezTo>
                  <a:pt x="42" y="30"/>
                  <a:pt x="42" y="30"/>
                  <a:pt x="42" y="29"/>
                </a:cubicBezTo>
                <a:cubicBezTo>
                  <a:pt x="43" y="29"/>
                  <a:pt x="43" y="29"/>
                  <a:pt x="42" y="28"/>
                </a:cubicBezTo>
                <a:cubicBezTo>
                  <a:pt x="42" y="29"/>
                  <a:pt x="41" y="29"/>
                  <a:pt x="41" y="30"/>
                </a:cubicBezTo>
                <a:close/>
                <a:moveTo>
                  <a:pt x="22" y="27"/>
                </a:moveTo>
                <a:cubicBezTo>
                  <a:pt x="21" y="28"/>
                  <a:pt x="21" y="29"/>
                  <a:pt x="21" y="29"/>
                </a:cubicBezTo>
                <a:cubicBezTo>
                  <a:pt x="21" y="29"/>
                  <a:pt x="21" y="30"/>
                  <a:pt x="21" y="30"/>
                </a:cubicBezTo>
                <a:cubicBezTo>
                  <a:pt x="22" y="29"/>
                  <a:pt x="22" y="28"/>
                  <a:pt x="23" y="27"/>
                </a:cubicBezTo>
                <a:cubicBezTo>
                  <a:pt x="23" y="27"/>
                  <a:pt x="22" y="27"/>
                  <a:pt x="22" y="27"/>
                </a:cubicBezTo>
                <a:close/>
                <a:moveTo>
                  <a:pt x="50" y="26"/>
                </a:moveTo>
                <a:cubicBezTo>
                  <a:pt x="50" y="26"/>
                  <a:pt x="50" y="26"/>
                  <a:pt x="50" y="26"/>
                </a:cubicBezTo>
                <a:cubicBezTo>
                  <a:pt x="50" y="26"/>
                  <a:pt x="51" y="27"/>
                  <a:pt x="51" y="27"/>
                </a:cubicBezTo>
                <a:cubicBezTo>
                  <a:pt x="51" y="27"/>
                  <a:pt x="52" y="28"/>
                  <a:pt x="52" y="28"/>
                </a:cubicBezTo>
                <a:cubicBezTo>
                  <a:pt x="52" y="27"/>
                  <a:pt x="52" y="27"/>
                  <a:pt x="52" y="26"/>
                </a:cubicBezTo>
                <a:cubicBezTo>
                  <a:pt x="51" y="26"/>
                  <a:pt x="51" y="26"/>
                  <a:pt x="50" y="26"/>
                </a:cubicBezTo>
                <a:close/>
                <a:moveTo>
                  <a:pt x="33" y="21"/>
                </a:moveTo>
                <a:cubicBezTo>
                  <a:pt x="33" y="21"/>
                  <a:pt x="34" y="21"/>
                  <a:pt x="34" y="22"/>
                </a:cubicBezTo>
                <a:cubicBezTo>
                  <a:pt x="35" y="21"/>
                  <a:pt x="35" y="21"/>
                  <a:pt x="35" y="20"/>
                </a:cubicBezTo>
                <a:cubicBezTo>
                  <a:pt x="34" y="20"/>
                  <a:pt x="34" y="20"/>
                  <a:pt x="33" y="21"/>
                </a:cubicBezTo>
                <a:close/>
                <a:moveTo>
                  <a:pt x="51" y="8"/>
                </a:moveTo>
                <a:cubicBezTo>
                  <a:pt x="49" y="8"/>
                  <a:pt x="46" y="7"/>
                  <a:pt x="44" y="8"/>
                </a:cubicBezTo>
                <a:cubicBezTo>
                  <a:pt x="45" y="8"/>
                  <a:pt x="46" y="8"/>
                  <a:pt x="47" y="8"/>
                </a:cubicBezTo>
                <a:cubicBezTo>
                  <a:pt x="48" y="8"/>
                  <a:pt x="49" y="8"/>
                  <a:pt x="51" y="8"/>
                </a:cubicBezTo>
                <a:close/>
                <a:moveTo>
                  <a:pt x="70" y="55"/>
                </a:moveTo>
                <a:cubicBezTo>
                  <a:pt x="70" y="55"/>
                  <a:pt x="70" y="55"/>
                  <a:pt x="70" y="55"/>
                </a:cubicBezTo>
                <a:cubicBezTo>
                  <a:pt x="70" y="54"/>
                  <a:pt x="71" y="53"/>
                  <a:pt x="71" y="52"/>
                </a:cubicBezTo>
                <a:cubicBezTo>
                  <a:pt x="70" y="53"/>
                  <a:pt x="70" y="53"/>
                  <a:pt x="69" y="53"/>
                </a:cubicBezTo>
                <a:cubicBezTo>
                  <a:pt x="70" y="54"/>
                  <a:pt x="70" y="54"/>
                  <a:pt x="70" y="55"/>
                </a:cubicBezTo>
                <a:close/>
                <a:moveTo>
                  <a:pt x="62" y="29"/>
                </a:moveTo>
                <a:cubicBezTo>
                  <a:pt x="61" y="30"/>
                  <a:pt x="61" y="30"/>
                  <a:pt x="61" y="31"/>
                </a:cubicBezTo>
                <a:cubicBezTo>
                  <a:pt x="61" y="31"/>
                  <a:pt x="61" y="31"/>
                  <a:pt x="61" y="31"/>
                </a:cubicBezTo>
                <a:cubicBezTo>
                  <a:pt x="61" y="31"/>
                  <a:pt x="62" y="31"/>
                  <a:pt x="63" y="31"/>
                </a:cubicBezTo>
                <a:cubicBezTo>
                  <a:pt x="62" y="30"/>
                  <a:pt x="62" y="30"/>
                  <a:pt x="62" y="29"/>
                </a:cubicBezTo>
                <a:close/>
                <a:moveTo>
                  <a:pt x="26" y="22"/>
                </a:moveTo>
                <a:cubicBezTo>
                  <a:pt x="25" y="22"/>
                  <a:pt x="25" y="22"/>
                  <a:pt x="24" y="23"/>
                </a:cubicBezTo>
                <a:cubicBezTo>
                  <a:pt x="24" y="23"/>
                  <a:pt x="25" y="23"/>
                  <a:pt x="25" y="24"/>
                </a:cubicBezTo>
                <a:cubicBezTo>
                  <a:pt x="25" y="23"/>
                  <a:pt x="26" y="23"/>
                  <a:pt x="26" y="22"/>
                </a:cubicBezTo>
                <a:close/>
                <a:moveTo>
                  <a:pt x="41" y="16"/>
                </a:moveTo>
                <a:cubicBezTo>
                  <a:pt x="40" y="16"/>
                  <a:pt x="39" y="16"/>
                  <a:pt x="39" y="17"/>
                </a:cubicBezTo>
                <a:cubicBezTo>
                  <a:pt x="39" y="17"/>
                  <a:pt x="39" y="17"/>
                  <a:pt x="39" y="18"/>
                </a:cubicBezTo>
                <a:cubicBezTo>
                  <a:pt x="40" y="17"/>
                  <a:pt x="40" y="16"/>
                  <a:pt x="41" y="16"/>
                </a:cubicBezTo>
                <a:close/>
                <a:moveTo>
                  <a:pt x="32" y="51"/>
                </a:moveTo>
                <a:cubicBezTo>
                  <a:pt x="32" y="50"/>
                  <a:pt x="32" y="50"/>
                  <a:pt x="30" y="50"/>
                </a:cubicBezTo>
                <a:cubicBezTo>
                  <a:pt x="30" y="50"/>
                  <a:pt x="30" y="50"/>
                  <a:pt x="31" y="51"/>
                </a:cubicBezTo>
                <a:cubicBezTo>
                  <a:pt x="31" y="51"/>
                  <a:pt x="31" y="51"/>
                  <a:pt x="32" y="51"/>
                </a:cubicBezTo>
                <a:close/>
                <a:moveTo>
                  <a:pt x="21" y="49"/>
                </a:moveTo>
                <a:cubicBezTo>
                  <a:pt x="21" y="50"/>
                  <a:pt x="21" y="50"/>
                  <a:pt x="20" y="50"/>
                </a:cubicBezTo>
                <a:cubicBezTo>
                  <a:pt x="20" y="51"/>
                  <a:pt x="21" y="51"/>
                  <a:pt x="21" y="51"/>
                </a:cubicBezTo>
                <a:cubicBezTo>
                  <a:pt x="22" y="51"/>
                  <a:pt x="21" y="50"/>
                  <a:pt x="21" y="49"/>
                </a:cubicBezTo>
                <a:close/>
                <a:moveTo>
                  <a:pt x="22" y="46"/>
                </a:moveTo>
                <a:cubicBezTo>
                  <a:pt x="22" y="45"/>
                  <a:pt x="23" y="45"/>
                  <a:pt x="22" y="44"/>
                </a:cubicBezTo>
                <a:cubicBezTo>
                  <a:pt x="22" y="44"/>
                  <a:pt x="22" y="45"/>
                  <a:pt x="21" y="45"/>
                </a:cubicBezTo>
                <a:cubicBezTo>
                  <a:pt x="21" y="46"/>
                  <a:pt x="22" y="46"/>
                  <a:pt x="22" y="46"/>
                </a:cubicBezTo>
                <a:close/>
                <a:moveTo>
                  <a:pt x="56" y="69"/>
                </a:moveTo>
                <a:cubicBezTo>
                  <a:pt x="56" y="68"/>
                  <a:pt x="56" y="69"/>
                  <a:pt x="55" y="69"/>
                </a:cubicBezTo>
                <a:cubicBezTo>
                  <a:pt x="55" y="69"/>
                  <a:pt x="55" y="69"/>
                  <a:pt x="54" y="69"/>
                </a:cubicBezTo>
                <a:cubicBezTo>
                  <a:pt x="54" y="69"/>
                  <a:pt x="54" y="69"/>
                  <a:pt x="53" y="70"/>
                </a:cubicBezTo>
                <a:cubicBezTo>
                  <a:pt x="54" y="69"/>
                  <a:pt x="55" y="69"/>
                  <a:pt x="56" y="69"/>
                </a:cubicBezTo>
                <a:close/>
                <a:moveTo>
                  <a:pt x="34" y="67"/>
                </a:moveTo>
                <a:cubicBezTo>
                  <a:pt x="35" y="67"/>
                  <a:pt x="36" y="66"/>
                  <a:pt x="36" y="65"/>
                </a:cubicBezTo>
                <a:cubicBezTo>
                  <a:pt x="35" y="65"/>
                  <a:pt x="34" y="66"/>
                  <a:pt x="34" y="67"/>
                </a:cubicBezTo>
                <a:close/>
                <a:moveTo>
                  <a:pt x="56" y="18"/>
                </a:moveTo>
                <a:cubicBezTo>
                  <a:pt x="55" y="17"/>
                  <a:pt x="54" y="17"/>
                  <a:pt x="53" y="16"/>
                </a:cubicBezTo>
                <a:cubicBezTo>
                  <a:pt x="53" y="16"/>
                  <a:pt x="53" y="17"/>
                  <a:pt x="53" y="17"/>
                </a:cubicBezTo>
                <a:cubicBezTo>
                  <a:pt x="54" y="17"/>
                  <a:pt x="55" y="18"/>
                  <a:pt x="56" y="18"/>
                </a:cubicBezTo>
                <a:close/>
                <a:moveTo>
                  <a:pt x="28" y="60"/>
                </a:moveTo>
                <a:cubicBezTo>
                  <a:pt x="28" y="60"/>
                  <a:pt x="28" y="60"/>
                  <a:pt x="28" y="61"/>
                </a:cubicBezTo>
                <a:cubicBezTo>
                  <a:pt x="28" y="61"/>
                  <a:pt x="29" y="61"/>
                  <a:pt x="29" y="62"/>
                </a:cubicBezTo>
                <a:cubicBezTo>
                  <a:pt x="29" y="61"/>
                  <a:pt x="29" y="60"/>
                  <a:pt x="28" y="60"/>
                </a:cubicBezTo>
                <a:close/>
                <a:moveTo>
                  <a:pt x="38" y="30"/>
                </a:moveTo>
                <a:cubicBezTo>
                  <a:pt x="38" y="30"/>
                  <a:pt x="38" y="30"/>
                  <a:pt x="38" y="30"/>
                </a:cubicBezTo>
                <a:cubicBezTo>
                  <a:pt x="37" y="30"/>
                  <a:pt x="37" y="31"/>
                  <a:pt x="36" y="31"/>
                </a:cubicBezTo>
                <a:cubicBezTo>
                  <a:pt x="36" y="31"/>
                  <a:pt x="36" y="32"/>
                  <a:pt x="36" y="32"/>
                </a:cubicBezTo>
                <a:cubicBezTo>
                  <a:pt x="37" y="31"/>
                  <a:pt x="38" y="31"/>
                  <a:pt x="38" y="30"/>
                </a:cubicBezTo>
                <a:close/>
                <a:moveTo>
                  <a:pt x="58" y="23"/>
                </a:moveTo>
                <a:cubicBezTo>
                  <a:pt x="57" y="22"/>
                  <a:pt x="57" y="22"/>
                  <a:pt x="56" y="22"/>
                </a:cubicBezTo>
                <a:cubicBezTo>
                  <a:pt x="57" y="23"/>
                  <a:pt x="57" y="23"/>
                  <a:pt x="57" y="24"/>
                </a:cubicBezTo>
                <a:cubicBezTo>
                  <a:pt x="57" y="23"/>
                  <a:pt x="58" y="23"/>
                  <a:pt x="58" y="23"/>
                </a:cubicBezTo>
                <a:cubicBezTo>
                  <a:pt x="58" y="23"/>
                  <a:pt x="58" y="23"/>
                  <a:pt x="58" y="23"/>
                </a:cubicBezTo>
                <a:close/>
                <a:moveTo>
                  <a:pt x="27" y="48"/>
                </a:moveTo>
                <a:cubicBezTo>
                  <a:pt x="27" y="49"/>
                  <a:pt x="27" y="49"/>
                  <a:pt x="28" y="49"/>
                </a:cubicBezTo>
                <a:cubicBezTo>
                  <a:pt x="29" y="49"/>
                  <a:pt x="28" y="49"/>
                  <a:pt x="27" y="48"/>
                </a:cubicBezTo>
                <a:close/>
                <a:moveTo>
                  <a:pt x="54" y="53"/>
                </a:moveTo>
                <a:cubicBezTo>
                  <a:pt x="54" y="53"/>
                  <a:pt x="54" y="54"/>
                  <a:pt x="54" y="54"/>
                </a:cubicBezTo>
                <a:cubicBezTo>
                  <a:pt x="54" y="54"/>
                  <a:pt x="55" y="54"/>
                  <a:pt x="55" y="54"/>
                </a:cubicBezTo>
                <a:cubicBezTo>
                  <a:pt x="55" y="54"/>
                  <a:pt x="54" y="53"/>
                  <a:pt x="54" y="53"/>
                </a:cubicBezTo>
                <a:close/>
                <a:moveTo>
                  <a:pt x="13" y="51"/>
                </a:moveTo>
                <a:cubicBezTo>
                  <a:pt x="14" y="51"/>
                  <a:pt x="13" y="50"/>
                  <a:pt x="13" y="49"/>
                </a:cubicBezTo>
                <a:cubicBezTo>
                  <a:pt x="13" y="50"/>
                  <a:pt x="13" y="50"/>
                  <a:pt x="13" y="50"/>
                </a:cubicBezTo>
                <a:cubicBezTo>
                  <a:pt x="13" y="51"/>
                  <a:pt x="13" y="51"/>
                  <a:pt x="13" y="51"/>
                </a:cubicBezTo>
                <a:close/>
                <a:moveTo>
                  <a:pt x="59" y="48"/>
                </a:moveTo>
                <a:cubicBezTo>
                  <a:pt x="59" y="47"/>
                  <a:pt x="59" y="46"/>
                  <a:pt x="59" y="45"/>
                </a:cubicBezTo>
                <a:cubicBezTo>
                  <a:pt x="59" y="46"/>
                  <a:pt x="59" y="47"/>
                  <a:pt x="59" y="48"/>
                </a:cubicBezTo>
                <a:close/>
                <a:moveTo>
                  <a:pt x="18" y="32"/>
                </a:moveTo>
                <a:cubicBezTo>
                  <a:pt x="18" y="31"/>
                  <a:pt x="18" y="31"/>
                  <a:pt x="17" y="30"/>
                </a:cubicBezTo>
                <a:cubicBezTo>
                  <a:pt x="17" y="31"/>
                  <a:pt x="18" y="31"/>
                  <a:pt x="18" y="32"/>
                </a:cubicBezTo>
                <a:close/>
                <a:moveTo>
                  <a:pt x="54" y="23"/>
                </a:moveTo>
                <a:cubicBezTo>
                  <a:pt x="54" y="23"/>
                  <a:pt x="53" y="23"/>
                  <a:pt x="52" y="22"/>
                </a:cubicBezTo>
                <a:cubicBezTo>
                  <a:pt x="53" y="23"/>
                  <a:pt x="53" y="24"/>
                  <a:pt x="54" y="23"/>
                </a:cubicBezTo>
                <a:close/>
                <a:moveTo>
                  <a:pt x="68" y="56"/>
                </a:moveTo>
                <a:cubicBezTo>
                  <a:pt x="68" y="57"/>
                  <a:pt x="67" y="58"/>
                  <a:pt x="67" y="59"/>
                </a:cubicBezTo>
                <a:cubicBezTo>
                  <a:pt x="67" y="58"/>
                  <a:pt x="68" y="57"/>
                  <a:pt x="68" y="56"/>
                </a:cubicBezTo>
                <a:close/>
                <a:moveTo>
                  <a:pt x="43" y="17"/>
                </a:moveTo>
                <a:cubicBezTo>
                  <a:pt x="43" y="17"/>
                  <a:pt x="43" y="17"/>
                  <a:pt x="42" y="17"/>
                </a:cubicBezTo>
                <a:cubicBezTo>
                  <a:pt x="42" y="17"/>
                  <a:pt x="42" y="17"/>
                  <a:pt x="42" y="18"/>
                </a:cubicBezTo>
                <a:cubicBezTo>
                  <a:pt x="42" y="18"/>
                  <a:pt x="43" y="18"/>
                  <a:pt x="43" y="17"/>
                </a:cubicBezTo>
                <a:close/>
                <a:moveTo>
                  <a:pt x="32" y="45"/>
                </a:moveTo>
                <a:cubicBezTo>
                  <a:pt x="32" y="44"/>
                  <a:pt x="32" y="44"/>
                  <a:pt x="31" y="43"/>
                </a:cubicBezTo>
                <a:cubicBezTo>
                  <a:pt x="31" y="44"/>
                  <a:pt x="32" y="45"/>
                  <a:pt x="32" y="45"/>
                </a:cubicBezTo>
                <a:close/>
                <a:moveTo>
                  <a:pt x="54" y="47"/>
                </a:moveTo>
                <a:cubicBezTo>
                  <a:pt x="55" y="46"/>
                  <a:pt x="55" y="46"/>
                  <a:pt x="54" y="45"/>
                </a:cubicBezTo>
                <a:cubicBezTo>
                  <a:pt x="54" y="46"/>
                  <a:pt x="54" y="46"/>
                  <a:pt x="54" y="47"/>
                </a:cubicBezTo>
                <a:close/>
                <a:moveTo>
                  <a:pt x="58" y="19"/>
                </a:moveTo>
                <a:cubicBezTo>
                  <a:pt x="58" y="19"/>
                  <a:pt x="58" y="19"/>
                  <a:pt x="58" y="19"/>
                </a:cubicBezTo>
                <a:cubicBezTo>
                  <a:pt x="58" y="19"/>
                  <a:pt x="58" y="19"/>
                  <a:pt x="59" y="20"/>
                </a:cubicBezTo>
                <a:cubicBezTo>
                  <a:pt x="59" y="20"/>
                  <a:pt x="59" y="20"/>
                  <a:pt x="59" y="19"/>
                </a:cubicBezTo>
                <a:cubicBezTo>
                  <a:pt x="59" y="19"/>
                  <a:pt x="59" y="19"/>
                  <a:pt x="58" y="19"/>
                </a:cubicBezTo>
                <a:close/>
                <a:moveTo>
                  <a:pt x="46" y="68"/>
                </a:moveTo>
                <a:cubicBezTo>
                  <a:pt x="46" y="67"/>
                  <a:pt x="46" y="67"/>
                  <a:pt x="47" y="67"/>
                </a:cubicBezTo>
                <a:cubicBezTo>
                  <a:pt x="47" y="67"/>
                  <a:pt x="47" y="67"/>
                  <a:pt x="46" y="66"/>
                </a:cubicBezTo>
                <a:cubicBezTo>
                  <a:pt x="46" y="67"/>
                  <a:pt x="46" y="67"/>
                  <a:pt x="46" y="68"/>
                </a:cubicBezTo>
                <a:close/>
                <a:moveTo>
                  <a:pt x="44" y="27"/>
                </a:moveTo>
                <a:cubicBezTo>
                  <a:pt x="45" y="26"/>
                  <a:pt x="45" y="26"/>
                  <a:pt x="44" y="26"/>
                </a:cubicBezTo>
                <a:cubicBezTo>
                  <a:pt x="44" y="26"/>
                  <a:pt x="44" y="26"/>
                  <a:pt x="44" y="27"/>
                </a:cubicBezTo>
                <a:close/>
                <a:moveTo>
                  <a:pt x="29" y="47"/>
                </a:moveTo>
                <a:cubicBezTo>
                  <a:pt x="29" y="46"/>
                  <a:pt x="29" y="46"/>
                  <a:pt x="29" y="45"/>
                </a:cubicBezTo>
                <a:cubicBezTo>
                  <a:pt x="29" y="46"/>
                  <a:pt x="28" y="46"/>
                  <a:pt x="28" y="46"/>
                </a:cubicBezTo>
                <a:cubicBezTo>
                  <a:pt x="28" y="47"/>
                  <a:pt x="29" y="47"/>
                  <a:pt x="29" y="47"/>
                </a:cubicBezTo>
                <a:close/>
                <a:moveTo>
                  <a:pt x="42" y="50"/>
                </a:moveTo>
                <a:cubicBezTo>
                  <a:pt x="42" y="49"/>
                  <a:pt x="42" y="49"/>
                  <a:pt x="42" y="48"/>
                </a:cubicBezTo>
                <a:cubicBezTo>
                  <a:pt x="42" y="48"/>
                  <a:pt x="42" y="48"/>
                  <a:pt x="42" y="48"/>
                </a:cubicBezTo>
                <a:cubicBezTo>
                  <a:pt x="42" y="48"/>
                  <a:pt x="42" y="49"/>
                  <a:pt x="41" y="49"/>
                </a:cubicBezTo>
                <a:cubicBezTo>
                  <a:pt x="42" y="49"/>
                  <a:pt x="42" y="49"/>
                  <a:pt x="42" y="50"/>
                </a:cubicBezTo>
                <a:close/>
                <a:moveTo>
                  <a:pt x="65" y="50"/>
                </a:moveTo>
                <a:cubicBezTo>
                  <a:pt x="65" y="50"/>
                  <a:pt x="66" y="50"/>
                  <a:pt x="66" y="50"/>
                </a:cubicBezTo>
                <a:cubicBezTo>
                  <a:pt x="66" y="49"/>
                  <a:pt x="66" y="49"/>
                  <a:pt x="66" y="49"/>
                </a:cubicBezTo>
                <a:cubicBezTo>
                  <a:pt x="65" y="49"/>
                  <a:pt x="65" y="49"/>
                  <a:pt x="65" y="50"/>
                </a:cubicBezTo>
                <a:close/>
                <a:moveTo>
                  <a:pt x="20" y="47"/>
                </a:moveTo>
                <a:cubicBezTo>
                  <a:pt x="20" y="48"/>
                  <a:pt x="19" y="48"/>
                  <a:pt x="19" y="49"/>
                </a:cubicBezTo>
                <a:cubicBezTo>
                  <a:pt x="20" y="48"/>
                  <a:pt x="20" y="48"/>
                  <a:pt x="20" y="48"/>
                </a:cubicBezTo>
                <a:cubicBezTo>
                  <a:pt x="20" y="48"/>
                  <a:pt x="20" y="47"/>
                  <a:pt x="20" y="47"/>
                </a:cubicBezTo>
                <a:close/>
                <a:moveTo>
                  <a:pt x="51" y="22"/>
                </a:moveTo>
                <a:cubicBezTo>
                  <a:pt x="51" y="22"/>
                  <a:pt x="51" y="22"/>
                  <a:pt x="51" y="22"/>
                </a:cubicBezTo>
                <a:cubicBezTo>
                  <a:pt x="51" y="22"/>
                  <a:pt x="50" y="21"/>
                  <a:pt x="50" y="21"/>
                </a:cubicBezTo>
                <a:cubicBezTo>
                  <a:pt x="50" y="21"/>
                  <a:pt x="50" y="22"/>
                  <a:pt x="50" y="22"/>
                </a:cubicBezTo>
                <a:cubicBezTo>
                  <a:pt x="50" y="22"/>
                  <a:pt x="51" y="22"/>
                  <a:pt x="51" y="22"/>
                </a:cubicBezTo>
                <a:close/>
                <a:moveTo>
                  <a:pt x="23" y="39"/>
                </a:moveTo>
                <a:cubicBezTo>
                  <a:pt x="22" y="39"/>
                  <a:pt x="22" y="39"/>
                  <a:pt x="23" y="40"/>
                </a:cubicBezTo>
                <a:cubicBezTo>
                  <a:pt x="23" y="39"/>
                  <a:pt x="23" y="39"/>
                  <a:pt x="23" y="39"/>
                </a:cubicBezTo>
                <a:close/>
                <a:moveTo>
                  <a:pt x="57" y="39"/>
                </a:moveTo>
                <a:cubicBezTo>
                  <a:pt x="57" y="38"/>
                  <a:pt x="57" y="38"/>
                  <a:pt x="57" y="38"/>
                </a:cubicBezTo>
                <a:cubicBezTo>
                  <a:pt x="57" y="38"/>
                  <a:pt x="57" y="38"/>
                  <a:pt x="57" y="38"/>
                </a:cubicBezTo>
                <a:cubicBezTo>
                  <a:pt x="56" y="38"/>
                  <a:pt x="56" y="38"/>
                  <a:pt x="56" y="39"/>
                </a:cubicBezTo>
                <a:cubicBezTo>
                  <a:pt x="56" y="39"/>
                  <a:pt x="57" y="39"/>
                  <a:pt x="57" y="39"/>
                </a:cubicBezTo>
                <a:close/>
                <a:moveTo>
                  <a:pt x="55" y="35"/>
                </a:moveTo>
                <a:cubicBezTo>
                  <a:pt x="55" y="34"/>
                  <a:pt x="55" y="34"/>
                  <a:pt x="55" y="34"/>
                </a:cubicBezTo>
                <a:cubicBezTo>
                  <a:pt x="55" y="34"/>
                  <a:pt x="55" y="34"/>
                  <a:pt x="55" y="35"/>
                </a:cubicBezTo>
                <a:close/>
                <a:moveTo>
                  <a:pt x="25" y="34"/>
                </a:moveTo>
                <a:cubicBezTo>
                  <a:pt x="24" y="34"/>
                  <a:pt x="24" y="34"/>
                  <a:pt x="23" y="34"/>
                </a:cubicBezTo>
                <a:cubicBezTo>
                  <a:pt x="24" y="34"/>
                  <a:pt x="24" y="34"/>
                  <a:pt x="24" y="35"/>
                </a:cubicBezTo>
                <a:cubicBezTo>
                  <a:pt x="24" y="34"/>
                  <a:pt x="24" y="34"/>
                  <a:pt x="25" y="34"/>
                </a:cubicBezTo>
                <a:close/>
                <a:moveTo>
                  <a:pt x="37" y="13"/>
                </a:moveTo>
                <a:cubicBezTo>
                  <a:pt x="37" y="13"/>
                  <a:pt x="37" y="13"/>
                  <a:pt x="37" y="14"/>
                </a:cubicBezTo>
                <a:cubicBezTo>
                  <a:pt x="37" y="13"/>
                  <a:pt x="37" y="13"/>
                  <a:pt x="37" y="13"/>
                </a:cubicBezTo>
                <a:close/>
                <a:moveTo>
                  <a:pt x="38" y="72"/>
                </a:moveTo>
                <a:cubicBezTo>
                  <a:pt x="38" y="72"/>
                  <a:pt x="38" y="72"/>
                  <a:pt x="38" y="72"/>
                </a:cubicBezTo>
                <a:cubicBezTo>
                  <a:pt x="38" y="72"/>
                  <a:pt x="38" y="72"/>
                  <a:pt x="39" y="72"/>
                </a:cubicBezTo>
                <a:cubicBezTo>
                  <a:pt x="38" y="72"/>
                  <a:pt x="38" y="72"/>
                  <a:pt x="38" y="72"/>
                </a:cubicBezTo>
                <a:close/>
                <a:moveTo>
                  <a:pt x="57" y="30"/>
                </a:moveTo>
                <a:cubicBezTo>
                  <a:pt x="57" y="30"/>
                  <a:pt x="57" y="30"/>
                  <a:pt x="56" y="30"/>
                </a:cubicBezTo>
                <a:cubicBezTo>
                  <a:pt x="56" y="31"/>
                  <a:pt x="56" y="31"/>
                  <a:pt x="56" y="31"/>
                </a:cubicBezTo>
                <a:cubicBezTo>
                  <a:pt x="56" y="31"/>
                  <a:pt x="57" y="31"/>
                  <a:pt x="57" y="30"/>
                </a:cubicBezTo>
                <a:close/>
                <a:moveTo>
                  <a:pt x="59" y="68"/>
                </a:moveTo>
                <a:cubicBezTo>
                  <a:pt x="59" y="67"/>
                  <a:pt x="59" y="67"/>
                  <a:pt x="59" y="67"/>
                </a:cubicBezTo>
                <a:cubicBezTo>
                  <a:pt x="59" y="67"/>
                  <a:pt x="59" y="67"/>
                  <a:pt x="59" y="67"/>
                </a:cubicBezTo>
                <a:cubicBezTo>
                  <a:pt x="59" y="67"/>
                  <a:pt x="58" y="67"/>
                  <a:pt x="58" y="68"/>
                </a:cubicBezTo>
                <a:cubicBezTo>
                  <a:pt x="59" y="68"/>
                  <a:pt x="59" y="68"/>
                  <a:pt x="59" y="68"/>
                </a:cubicBezTo>
                <a:close/>
                <a:moveTo>
                  <a:pt x="20" y="24"/>
                </a:moveTo>
                <a:cubicBezTo>
                  <a:pt x="21" y="25"/>
                  <a:pt x="21" y="25"/>
                  <a:pt x="21" y="24"/>
                </a:cubicBezTo>
                <a:cubicBezTo>
                  <a:pt x="21" y="24"/>
                  <a:pt x="20" y="24"/>
                  <a:pt x="20" y="24"/>
                </a:cubicBezTo>
                <a:close/>
                <a:moveTo>
                  <a:pt x="26" y="71"/>
                </a:moveTo>
                <a:cubicBezTo>
                  <a:pt x="26" y="71"/>
                  <a:pt x="26" y="71"/>
                  <a:pt x="26" y="71"/>
                </a:cubicBezTo>
                <a:cubicBezTo>
                  <a:pt x="27" y="71"/>
                  <a:pt x="27" y="71"/>
                  <a:pt x="27" y="71"/>
                </a:cubicBezTo>
                <a:cubicBezTo>
                  <a:pt x="27" y="71"/>
                  <a:pt x="27" y="71"/>
                  <a:pt x="26" y="71"/>
                </a:cubicBezTo>
                <a:close/>
                <a:moveTo>
                  <a:pt x="63" y="19"/>
                </a:moveTo>
                <a:cubicBezTo>
                  <a:pt x="64" y="19"/>
                  <a:pt x="64" y="19"/>
                  <a:pt x="64" y="20"/>
                </a:cubicBezTo>
                <a:cubicBezTo>
                  <a:pt x="64" y="19"/>
                  <a:pt x="64" y="19"/>
                  <a:pt x="63" y="19"/>
                </a:cubicBezTo>
                <a:close/>
                <a:moveTo>
                  <a:pt x="12" y="62"/>
                </a:moveTo>
                <a:cubicBezTo>
                  <a:pt x="12" y="62"/>
                  <a:pt x="12" y="62"/>
                  <a:pt x="12" y="62"/>
                </a:cubicBezTo>
                <a:cubicBezTo>
                  <a:pt x="11" y="62"/>
                  <a:pt x="12" y="61"/>
                  <a:pt x="11" y="62"/>
                </a:cubicBezTo>
                <a:cubicBezTo>
                  <a:pt x="11" y="62"/>
                  <a:pt x="11" y="62"/>
                  <a:pt x="12" y="62"/>
                </a:cubicBezTo>
                <a:close/>
                <a:moveTo>
                  <a:pt x="59" y="55"/>
                </a:moveTo>
                <a:cubicBezTo>
                  <a:pt x="59" y="55"/>
                  <a:pt x="59" y="55"/>
                  <a:pt x="59" y="55"/>
                </a:cubicBezTo>
                <a:cubicBezTo>
                  <a:pt x="59" y="55"/>
                  <a:pt x="59" y="55"/>
                  <a:pt x="60" y="55"/>
                </a:cubicBezTo>
                <a:cubicBezTo>
                  <a:pt x="60" y="55"/>
                  <a:pt x="60" y="55"/>
                  <a:pt x="60" y="55"/>
                </a:cubicBezTo>
                <a:cubicBezTo>
                  <a:pt x="59" y="55"/>
                  <a:pt x="59" y="55"/>
                  <a:pt x="59" y="55"/>
                </a:cubicBezTo>
                <a:close/>
                <a:moveTo>
                  <a:pt x="71" y="37"/>
                </a:moveTo>
                <a:cubicBezTo>
                  <a:pt x="71" y="37"/>
                  <a:pt x="71" y="37"/>
                  <a:pt x="71" y="37"/>
                </a:cubicBezTo>
                <a:cubicBezTo>
                  <a:pt x="71" y="37"/>
                  <a:pt x="72" y="37"/>
                  <a:pt x="72" y="37"/>
                </a:cubicBezTo>
                <a:cubicBezTo>
                  <a:pt x="72" y="37"/>
                  <a:pt x="71" y="37"/>
                  <a:pt x="71" y="37"/>
                </a:cubicBezTo>
                <a:cubicBezTo>
                  <a:pt x="71" y="37"/>
                  <a:pt x="71" y="37"/>
                  <a:pt x="71" y="37"/>
                </a:cubicBezTo>
                <a:close/>
                <a:moveTo>
                  <a:pt x="8" y="48"/>
                </a:moveTo>
                <a:cubicBezTo>
                  <a:pt x="8" y="48"/>
                  <a:pt x="8" y="48"/>
                  <a:pt x="8" y="47"/>
                </a:cubicBezTo>
                <a:cubicBezTo>
                  <a:pt x="8" y="47"/>
                  <a:pt x="8" y="47"/>
                  <a:pt x="8" y="47"/>
                </a:cubicBezTo>
                <a:cubicBezTo>
                  <a:pt x="8" y="47"/>
                  <a:pt x="8" y="47"/>
                  <a:pt x="8" y="47"/>
                </a:cubicBezTo>
                <a:cubicBezTo>
                  <a:pt x="8" y="47"/>
                  <a:pt x="8" y="47"/>
                  <a:pt x="8" y="48"/>
                </a:cubicBezTo>
                <a:close/>
                <a:moveTo>
                  <a:pt x="50" y="69"/>
                </a:moveTo>
                <a:cubicBezTo>
                  <a:pt x="50" y="69"/>
                  <a:pt x="50" y="69"/>
                  <a:pt x="50" y="70"/>
                </a:cubicBezTo>
                <a:cubicBezTo>
                  <a:pt x="50" y="69"/>
                  <a:pt x="50" y="69"/>
                  <a:pt x="50" y="69"/>
                </a:cubicBezTo>
                <a:cubicBezTo>
                  <a:pt x="50" y="69"/>
                  <a:pt x="50" y="69"/>
                  <a:pt x="50" y="69"/>
                </a:cubicBezTo>
                <a:cubicBezTo>
                  <a:pt x="50" y="69"/>
                  <a:pt x="50" y="69"/>
                  <a:pt x="50" y="69"/>
                </a:cubicBezTo>
                <a:close/>
                <a:moveTo>
                  <a:pt x="24" y="48"/>
                </a:moveTo>
                <a:cubicBezTo>
                  <a:pt x="24" y="48"/>
                  <a:pt x="24" y="47"/>
                  <a:pt x="24" y="47"/>
                </a:cubicBezTo>
                <a:cubicBezTo>
                  <a:pt x="24" y="47"/>
                  <a:pt x="24" y="47"/>
                  <a:pt x="24" y="47"/>
                </a:cubicBezTo>
                <a:cubicBezTo>
                  <a:pt x="24" y="47"/>
                  <a:pt x="24" y="47"/>
                  <a:pt x="24" y="47"/>
                </a:cubicBezTo>
                <a:cubicBezTo>
                  <a:pt x="24" y="47"/>
                  <a:pt x="24" y="47"/>
                  <a:pt x="24" y="4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34" name="Freeform 52"/>
          <p:cNvSpPr/>
          <p:nvPr/>
        </p:nvSpPr>
        <p:spPr bwMode="auto">
          <a:xfrm>
            <a:off x="1678443" y="3349228"/>
            <a:ext cx="65701" cy="129974"/>
          </a:xfrm>
          <a:custGeom>
            <a:gdLst>
              <a:gd fmla="*/ 12 w 25" name="T0"/>
              <a:gd fmla="*/ 19 h 50" name="T1"/>
              <a:gd fmla="*/ 6 w 25" name="T2"/>
              <a:gd fmla="*/ 28 h 50" name="T3"/>
              <a:gd fmla="*/ 3 w 25" name="T4"/>
              <a:gd fmla="*/ 28 h 50" name="T5"/>
              <a:gd fmla="*/ 5 w 25" name="T6"/>
              <a:gd fmla="*/ 24 h 50" name="T7"/>
              <a:gd fmla="*/ 11 w 25" name="T8"/>
              <a:gd fmla="*/ 17 h 50" name="T9"/>
              <a:gd fmla="*/ 13 w 25" name="T10"/>
              <a:gd fmla="*/ 9 h 50" name="T11"/>
              <a:gd fmla="*/ 15 w 25" name="T12"/>
              <a:gd fmla="*/ 5 h 50" name="T13"/>
              <a:gd fmla="*/ 17 w 25" name="T14"/>
              <a:gd fmla="*/ 4 h 50" name="T15"/>
              <a:gd fmla="*/ 18 w 25" name="T16"/>
              <a:gd fmla="*/ 3 h 50" name="T17"/>
              <a:gd fmla="*/ 10 w 25" name="T18"/>
              <a:gd fmla="*/ 8 h 50" name="T19"/>
              <a:gd fmla="*/ 7 w 25" name="T20"/>
              <a:gd fmla="*/ 14 h 50" name="T21"/>
              <a:gd fmla="*/ 2 w 25" name="T22"/>
              <a:gd fmla="*/ 19 h 50" name="T23"/>
              <a:gd fmla="*/ 1 w 25" name="T24"/>
              <a:gd fmla="*/ 16 h 50" name="T25"/>
              <a:gd fmla="*/ 8 w 25" name="T26"/>
              <a:gd fmla="*/ 9 h 50" name="T27"/>
              <a:gd fmla="*/ 13 w 25" name="T28"/>
              <a:gd fmla="*/ 0 h 50" name="T29"/>
              <a:gd fmla="*/ 18 w 25" name="T30"/>
              <a:gd fmla="*/ 1 h 50" name="T31"/>
              <a:gd fmla="*/ 21 w 25" name="T32"/>
              <a:gd fmla="*/ 3 h 50" name="T33"/>
              <a:gd fmla="*/ 19 w 25" name="T34"/>
              <a:gd fmla="*/ 6 h 50" name="T35"/>
              <a:gd fmla="*/ 18 w 25" name="T36"/>
              <a:gd fmla="*/ 7 h 50" name="T37"/>
              <a:gd fmla="*/ 16 w 25" name="T38"/>
              <a:gd fmla="*/ 7 h 50" name="T39"/>
              <a:gd fmla="*/ 16 w 25" name="T40"/>
              <a:gd fmla="*/ 8 h 50" name="T41"/>
              <a:gd fmla="*/ 17 w 25" name="T42"/>
              <a:gd fmla="*/ 11 h 50" name="T43"/>
              <a:gd fmla="*/ 15 w 25" name="T44"/>
              <a:gd fmla="*/ 13 h 50" name="T45"/>
              <a:gd fmla="*/ 17 w 25" name="T46"/>
              <a:gd fmla="*/ 21 h 50" name="T47"/>
              <a:gd fmla="*/ 25 w 25" name="T48"/>
              <a:gd fmla="*/ 33 h 50" name="T49"/>
              <a:gd fmla="*/ 21 w 25" name="T50"/>
              <a:gd fmla="*/ 34 h 50" name="T51"/>
              <a:gd fmla="*/ 19 w 25" name="T52"/>
              <a:gd fmla="*/ 26 h 50" name="T53"/>
              <a:gd fmla="*/ 15 w 25" name="T54"/>
              <a:gd fmla="*/ 33 h 50" name="T55"/>
              <a:gd fmla="*/ 13 w 25" name="T56"/>
              <a:gd fmla="*/ 39 h 50" name="T57"/>
              <a:gd fmla="*/ 13 w 25" name="T58"/>
              <a:gd fmla="*/ 45 h 50" name="T59"/>
              <a:gd fmla="*/ 10 w 25" name="T60"/>
              <a:gd fmla="*/ 46 h 50" name="T61"/>
              <a:gd fmla="*/ 10 w 25" name="T62"/>
              <a:gd fmla="*/ 43 h 50" name="T63"/>
              <a:gd fmla="*/ 9 w 25" name="T64"/>
              <a:gd fmla="*/ 38 h 50" name="T65"/>
              <a:gd fmla="*/ 7 w 25" name="T66"/>
              <a:gd fmla="*/ 39 h 50" name="T67"/>
              <a:gd fmla="*/ 4 w 25" name="T68"/>
              <a:gd fmla="*/ 49 h 50" name="T69"/>
              <a:gd fmla="*/ 1 w 25" name="T70"/>
              <a:gd fmla="*/ 47 h 50" name="T71"/>
              <a:gd fmla="*/ 5 w 25" name="T72"/>
              <a:gd fmla="*/ 40 h 50" name="T73"/>
              <a:gd fmla="*/ 8 w 25" name="T74"/>
              <a:gd fmla="*/ 36 h 50" name="T75"/>
              <a:gd fmla="*/ 10 w 25" name="T76"/>
              <a:gd fmla="*/ 35 h 50" name="T77"/>
              <a:gd fmla="*/ 14 w 25" name="T78"/>
              <a:gd fmla="*/ 31 h 50" name="T79"/>
              <a:gd fmla="*/ 16 w 25" name="T80"/>
              <a:gd fmla="*/ 27 h 50" name="T81"/>
              <a:gd fmla="*/ 17 w 25" name="T82"/>
              <a:gd fmla="*/ 24 h 50" name="T83"/>
              <a:gd fmla="*/ 15 w 25" name="T84"/>
              <a:gd fmla="*/ 22 h 50" name="T85"/>
              <a:gd fmla="*/ 13 w 25" name="T86"/>
              <a:gd fmla="*/ 18 h 50"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50" w="25">
                <a:moveTo>
                  <a:pt x="13" y="18"/>
                </a:moveTo>
                <a:cubicBezTo>
                  <a:pt x="13" y="18"/>
                  <a:pt x="12" y="19"/>
                  <a:pt x="12" y="19"/>
                </a:cubicBezTo>
                <a:cubicBezTo>
                  <a:pt x="11" y="21"/>
                  <a:pt x="10" y="22"/>
                  <a:pt x="9" y="24"/>
                </a:cubicBezTo>
                <a:cubicBezTo>
                  <a:pt x="7" y="25"/>
                  <a:pt x="7" y="27"/>
                  <a:pt x="6" y="28"/>
                </a:cubicBezTo>
                <a:cubicBezTo>
                  <a:pt x="6" y="29"/>
                  <a:pt x="5" y="30"/>
                  <a:pt x="4" y="30"/>
                </a:cubicBezTo>
                <a:cubicBezTo>
                  <a:pt x="4" y="30"/>
                  <a:pt x="3" y="29"/>
                  <a:pt x="3" y="28"/>
                </a:cubicBezTo>
                <a:cubicBezTo>
                  <a:pt x="2" y="28"/>
                  <a:pt x="2" y="27"/>
                  <a:pt x="3" y="27"/>
                </a:cubicBezTo>
                <a:cubicBezTo>
                  <a:pt x="4" y="26"/>
                  <a:pt x="4" y="25"/>
                  <a:pt x="5" y="24"/>
                </a:cubicBezTo>
                <a:cubicBezTo>
                  <a:pt x="6" y="23"/>
                  <a:pt x="7" y="22"/>
                  <a:pt x="8" y="21"/>
                </a:cubicBezTo>
                <a:cubicBezTo>
                  <a:pt x="10" y="20"/>
                  <a:pt x="10" y="18"/>
                  <a:pt x="11" y="17"/>
                </a:cubicBezTo>
                <a:cubicBezTo>
                  <a:pt x="12" y="16"/>
                  <a:pt x="12" y="15"/>
                  <a:pt x="12" y="14"/>
                </a:cubicBezTo>
                <a:cubicBezTo>
                  <a:pt x="12" y="12"/>
                  <a:pt x="12" y="11"/>
                  <a:pt x="13" y="9"/>
                </a:cubicBezTo>
                <a:cubicBezTo>
                  <a:pt x="13" y="8"/>
                  <a:pt x="14" y="8"/>
                  <a:pt x="14" y="7"/>
                </a:cubicBezTo>
                <a:cubicBezTo>
                  <a:pt x="14" y="6"/>
                  <a:pt x="15" y="5"/>
                  <a:pt x="15" y="5"/>
                </a:cubicBezTo>
                <a:cubicBezTo>
                  <a:pt x="16" y="5"/>
                  <a:pt x="16" y="4"/>
                  <a:pt x="17" y="4"/>
                </a:cubicBezTo>
                <a:cubicBezTo>
                  <a:pt x="17" y="4"/>
                  <a:pt x="17" y="4"/>
                  <a:pt x="17" y="4"/>
                </a:cubicBezTo>
                <a:cubicBezTo>
                  <a:pt x="18" y="4"/>
                  <a:pt x="18" y="3"/>
                  <a:pt x="18" y="3"/>
                </a:cubicBezTo>
                <a:cubicBezTo>
                  <a:pt x="18" y="3"/>
                  <a:pt x="18" y="3"/>
                  <a:pt x="18" y="3"/>
                </a:cubicBezTo>
                <a:cubicBezTo>
                  <a:pt x="16" y="2"/>
                  <a:pt x="14" y="2"/>
                  <a:pt x="12" y="4"/>
                </a:cubicBezTo>
                <a:cubicBezTo>
                  <a:pt x="11" y="5"/>
                  <a:pt x="10" y="6"/>
                  <a:pt x="10" y="8"/>
                </a:cubicBezTo>
                <a:cubicBezTo>
                  <a:pt x="10" y="8"/>
                  <a:pt x="10" y="9"/>
                  <a:pt x="9" y="10"/>
                </a:cubicBezTo>
                <a:cubicBezTo>
                  <a:pt x="9" y="11"/>
                  <a:pt x="8" y="12"/>
                  <a:pt x="7" y="14"/>
                </a:cubicBezTo>
                <a:cubicBezTo>
                  <a:pt x="6" y="15"/>
                  <a:pt x="5" y="16"/>
                  <a:pt x="4" y="18"/>
                </a:cubicBezTo>
                <a:cubicBezTo>
                  <a:pt x="4" y="19"/>
                  <a:pt x="3" y="19"/>
                  <a:pt x="2" y="19"/>
                </a:cubicBezTo>
                <a:cubicBezTo>
                  <a:pt x="1" y="19"/>
                  <a:pt x="1" y="18"/>
                  <a:pt x="0" y="18"/>
                </a:cubicBezTo>
                <a:cubicBezTo>
                  <a:pt x="0" y="17"/>
                  <a:pt x="1" y="16"/>
                  <a:pt x="1" y="16"/>
                </a:cubicBezTo>
                <a:cubicBezTo>
                  <a:pt x="2" y="15"/>
                  <a:pt x="3" y="14"/>
                  <a:pt x="4" y="14"/>
                </a:cubicBezTo>
                <a:cubicBezTo>
                  <a:pt x="6" y="12"/>
                  <a:pt x="7" y="11"/>
                  <a:pt x="8" y="9"/>
                </a:cubicBezTo>
                <a:cubicBezTo>
                  <a:pt x="8" y="6"/>
                  <a:pt x="9" y="4"/>
                  <a:pt x="11" y="2"/>
                </a:cubicBezTo>
                <a:cubicBezTo>
                  <a:pt x="11" y="2"/>
                  <a:pt x="12" y="1"/>
                  <a:pt x="13" y="0"/>
                </a:cubicBezTo>
                <a:cubicBezTo>
                  <a:pt x="14" y="0"/>
                  <a:pt x="14" y="0"/>
                  <a:pt x="15" y="0"/>
                </a:cubicBezTo>
                <a:cubicBezTo>
                  <a:pt x="16" y="0"/>
                  <a:pt x="17" y="0"/>
                  <a:pt x="18" y="1"/>
                </a:cubicBezTo>
                <a:cubicBezTo>
                  <a:pt x="19" y="1"/>
                  <a:pt x="20" y="2"/>
                  <a:pt x="21" y="3"/>
                </a:cubicBezTo>
                <a:cubicBezTo>
                  <a:pt x="21" y="3"/>
                  <a:pt x="21" y="3"/>
                  <a:pt x="21" y="3"/>
                </a:cubicBezTo>
                <a:cubicBezTo>
                  <a:pt x="21" y="4"/>
                  <a:pt x="21" y="4"/>
                  <a:pt x="21" y="5"/>
                </a:cubicBezTo>
                <a:cubicBezTo>
                  <a:pt x="21" y="5"/>
                  <a:pt x="20" y="6"/>
                  <a:pt x="19" y="6"/>
                </a:cubicBezTo>
                <a:cubicBezTo>
                  <a:pt x="19" y="6"/>
                  <a:pt x="19" y="6"/>
                  <a:pt x="19" y="7"/>
                </a:cubicBezTo>
                <a:cubicBezTo>
                  <a:pt x="19" y="7"/>
                  <a:pt x="18" y="7"/>
                  <a:pt x="18" y="7"/>
                </a:cubicBezTo>
                <a:cubicBezTo>
                  <a:pt x="18" y="8"/>
                  <a:pt x="17" y="7"/>
                  <a:pt x="17" y="7"/>
                </a:cubicBezTo>
                <a:cubicBezTo>
                  <a:pt x="17" y="7"/>
                  <a:pt x="16" y="7"/>
                  <a:pt x="16" y="7"/>
                </a:cubicBezTo>
                <a:cubicBezTo>
                  <a:pt x="16" y="7"/>
                  <a:pt x="16" y="7"/>
                  <a:pt x="16" y="7"/>
                </a:cubicBezTo>
                <a:cubicBezTo>
                  <a:pt x="16" y="8"/>
                  <a:pt x="16" y="8"/>
                  <a:pt x="16" y="8"/>
                </a:cubicBezTo>
                <a:cubicBezTo>
                  <a:pt x="17" y="8"/>
                  <a:pt x="18" y="9"/>
                  <a:pt x="17" y="10"/>
                </a:cubicBezTo>
                <a:cubicBezTo>
                  <a:pt x="17" y="11"/>
                  <a:pt x="17" y="11"/>
                  <a:pt x="17" y="11"/>
                </a:cubicBezTo>
                <a:cubicBezTo>
                  <a:pt x="16" y="11"/>
                  <a:pt x="16" y="11"/>
                  <a:pt x="15" y="12"/>
                </a:cubicBezTo>
                <a:cubicBezTo>
                  <a:pt x="15" y="12"/>
                  <a:pt x="15" y="13"/>
                  <a:pt x="15" y="13"/>
                </a:cubicBezTo>
                <a:cubicBezTo>
                  <a:pt x="14" y="15"/>
                  <a:pt x="14" y="17"/>
                  <a:pt x="15" y="18"/>
                </a:cubicBezTo>
                <a:cubicBezTo>
                  <a:pt x="16" y="19"/>
                  <a:pt x="16" y="20"/>
                  <a:pt x="17" y="21"/>
                </a:cubicBezTo>
                <a:cubicBezTo>
                  <a:pt x="19" y="22"/>
                  <a:pt x="20" y="24"/>
                  <a:pt x="21" y="26"/>
                </a:cubicBezTo>
                <a:cubicBezTo>
                  <a:pt x="23" y="28"/>
                  <a:pt x="24" y="31"/>
                  <a:pt x="25" y="33"/>
                </a:cubicBezTo>
                <a:cubicBezTo>
                  <a:pt x="25" y="34"/>
                  <a:pt x="25" y="35"/>
                  <a:pt x="24" y="36"/>
                </a:cubicBezTo>
                <a:cubicBezTo>
                  <a:pt x="23" y="36"/>
                  <a:pt x="22" y="35"/>
                  <a:pt x="21" y="34"/>
                </a:cubicBezTo>
                <a:cubicBezTo>
                  <a:pt x="21" y="33"/>
                  <a:pt x="21" y="31"/>
                  <a:pt x="20" y="30"/>
                </a:cubicBezTo>
                <a:cubicBezTo>
                  <a:pt x="20" y="29"/>
                  <a:pt x="20" y="28"/>
                  <a:pt x="19" y="26"/>
                </a:cubicBezTo>
                <a:cubicBezTo>
                  <a:pt x="19" y="27"/>
                  <a:pt x="19" y="28"/>
                  <a:pt x="18" y="28"/>
                </a:cubicBezTo>
                <a:cubicBezTo>
                  <a:pt x="18" y="30"/>
                  <a:pt x="17" y="32"/>
                  <a:pt x="15" y="33"/>
                </a:cubicBezTo>
                <a:cubicBezTo>
                  <a:pt x="15" y="33"/>
                  <a:pt x="15" y="33"/>
                  <a:pt x="15" y="33"/>
                </a:cubicBezTo>
                <a:cubicBezTo>
                  <a:pt x="13" y="35"/>
                  <a:pt x="13" y="37"/>
                  <a:pt x="13" y="39"/>
                </a:cubicBezTo>
                <a:cubicBezTo>
                  <a:pt x="13" y="40"/>
                  <a:pt x="13" y="42"/>
                  <a:pt x="13" y="44"/>
                </a:cubicBezTo>
                <a:cubicBezTo>
                  <a:pt x="13" y="44"/>
                  <a:pt x="13" y="45"/>
                  <a:pt x="13" y="45"/>
                </a:cubicBezTo>
                <a:cubicBezTo>
                  <a:pt x="13" y="46"/>
                  <a:pt x="13" y="47"/>
                  <a:pt x="12" y="47"/>
                </a:cubicBezTo>
                <a:cubicBezTo>
                  <a:pt x="11" y="47"/>
                  <a:pt x="10" y="47"/>
                  <a:pt x="10" y="46"/>
                </a:cubicBezTo>
                <a:cubicBezTo>
                  <a:pt x="9" y="46"/>
                  <a:pt x="9" y="45"/>
                  <a:pt x="10" y="44"/>
                </a:cubicBezTo>
                <a:cubicBezTo>
                  <a:pt x="10" y="44"/>
                  <a:pt x="10" y="43"/>
                  <a:pt x="10" y="43"/>
                </a:cubicBezTo>
                <a:cubicBezTo>
                  <a:pt x="10" y="41"/>
                  <a:pt x="11" y="40"/>
                  <a:pt x="11" y="38"/>
                </a:cubicBezTo>
                <a:cubicBezTo>
                  <a:pt x="10" y="38"/>
                  <a:pt x="10" y="38"/>
                  <a:pt x="9" y="38"/>
                </a:cubicBezTo>
                <a:cubicBezTo>
                  <a:pt x="8" y="37"/>
                  <a:pt x="8" y="38"/>
                  <a:pt x="7" y="38"/>
                </a:cubicBezTo>
                <a:cubicBezTo>
                  <a:pt x="7" y="38"/>
                  <a:pt x="7" y="39"/>
                  <a:pt x="7" y="39"/>
                </a:cubicBezTo>
                <a:cubicBezTo>
                  <a:pt x="6" y="40"/>
                  <a:pt x="6" y="42"/>
                  <a:pt x="5" y="44"/>
                </a:cubicBezTo>
                <a:cubicBezTo>
                  <a:pt x="5" y="46"/>
                  <a:pt x="5" y="47"/>
                  <a:pt x="4" y="49"/>
                </a:cubicBezTo>
                <a:cubicBezTo>
                  <a:pt x="4" y="50"/>
                  <a:pt x="3" y="50"/>
                  <a:pt x="2" y="49"/>
                </a:cubicBezTo>
                <a:cubicBezTo>
                  <a:pt x="1" y="49"/>
                  <a:pt x="1" y="48"/>
                  <a:pt x="1" y="47"/>
                </a:cubicBezTo>
                <a:cubicBezTo>
                  <a:pt x="1" y="47"/>
                  <a:pt x="1" y="47"/>
                  <a:pt x="1" y="47"/>
                </a:cubicBezTo>
                <a:cubicBezTo>
                  <a:pt x="3" y="45"/>
                  <a:pt x="4" y="42"/>
                  <a:pt x="5" y="40"/>
                </a:cubicBezTo>
                <a:cubicBezTo>
                  <a:pt x="5" y="39"/>
                  <a:pt x="5" y="38"/>
                  <a:pt x="6" y="37"/>
                </a:cubicBezTo>
                <a:cubicBezTo>
                  <a:pt x="6" y="37"/>
                  <a:pt x="7" y="36"/>
                  <a:pt x="8" y="36"/>
                </a:cubicBezTo>
                <a:cubicBezTo>
                  <a:pt x="8" y="36"/>
                  <a:pt x="9" y="35"/>
                  <a:pt x="9" y="35"/>
                </a:cubicBezTo>
                <a:cubicBezTo>
                  <a:pt x="10" y="35"/>
                  <a:pt x="10" y="34"/>
                  <a:pt x="10" y="35"/>
                </a:cubicBezTo>
                <a:cubicBezTo>
                  <a:pt x="11" y="35"/>
                  <a:pt x="11" y="35"/>
                  <a:pt x="11" y="35"/>
                </a:cubicBezTo>
                <a:cubicBezTo>
                  <a:pt x="12" y="34"/>
                  <a:pt x="13" y="33"/>
                  <a:pt x="14" y="31"/>
                </a:cubicBezTo>
                <a:cubicBezTo>
                  <a:pt x="15" y="31"/>
                  <a:pt x="16" y="30"/>
                  <a:pt x="16" y="29"/>
                </a:cubicBezTo>
                <a:cubicBezTo>
                  <a:pt x="17" y="28"/>
                  <a:pt x="17" y="28"/>
                  <a:pt x="16" y="27"/>
                </a:cubicBezTo>
                <a:cubicBezTo>
                  <a:pt x="16" y="27"/>
                  <a:pt x="16" y="27"/>
                  <a:pt x="16" y="26"/>
                </a:cubicBezTo>
                <a:cubicBezTo>
                  <a:pt x="16" y="25"/>
                  <a:pt x="16" y="25"/>
                  <a:pt x="17" y="24"/>
                </a:cubicBezTo>
                <a:cubicBezTo>
                  <a:pt x="17" y="24"/>
                  <a:pt x="17" y="24"/>
                  <a:pt x="18" y="24"/>
                </a:cubicBezTo>
                <a:cubicBezTo>
                  <a:pt x="17" y="23"/>
                  <a:pt x="16" y="22"/>
                  <a:pt x="15" y="22"/>
                </a:cubicBezTo>
                <a:cubicBezTo>
                  <a:pt x="14" y="21"/>
                  <a:pt x="14" y="20"/>
                  <a:pt x="13" y="18"/>
                </a:cubicBezTo>
                <a:cubicBezTo>
                  <a:pt x="13" y="18"/>
                  <a:pt x="13" y="18"/>
                  <a:pt x="13" y="18"/>
                </a:cubicBezTo>
                <a:cubicBezTo>
                  <a:pt x="13" y="18"/>
                  <a:pt x="13" y="18"/>
                  <a:pt x="13" y="1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35" name="Freeform 53"/>
          <p:cNvSpPr/>
          <p:nvPr/>
        </p:nvSpPr>
        <p:spPr bwMode="auto">
          <a:xfrm>
            <a:off x="1826984" y="3420642"/>
            <a:ext cx="41420" cy="74271"/>
          </a:xfrm>
          <a:custGeom>
            <a:gdLst>
              <a:gd fmla="*/ 9 w 16" name="T0"/>
              <a:gd fmla="*/ 12 h 29" name="T1"/>
              <a:gd fmla="*/ 8 w 16" name="T2"/>
              <a:gd fmla="*/ 13 h 29" name="T3"/>
              <a:gd fmla="*/ 6 w 16" name="T4"/>
              <a:gd fmla="*/ 18 h 29" name="T5"/>
              <a:gd fmla="*/ 4 w 16" name="T6"/>
              <a:gd fmla="*/ 20 h 29" name="T7"/>
              <a:gd fmla="*/ 2 w 16" name="T8"/>
              <a:gd fmla="*/ 21 h 29" name="T9"/>
              <a:gd fmla="*/ 0 w 16" name="T10"/>
              <a:gd fmla="*/ 21 h 29" name="T11"/>
              <a:gd fmla="*/ 0 w 16" name="T12"/>
              <a:gd fmla="*/ 19 h 29" name="T13"/>
              <a:gd fmla="*/ 2 w 16" name="T14"/>
              <a:gd fmla="*/ 18 h 29" name="T15"/>
              <a:gd fmla="*/ 3 w 16" name="T16"/>
              <a:gd fmla="*/ 18 h 29" name="T17"/>
              <a:gd fmla="*/ 5 w 16" name="T18"/>
              <a:gd fmla="*/ 16 h 29" name="T19"/>
              <a:gd fmla="*/ 7 w 16" name="T20"/>
              <a:gd fmla="*/ 10 h 29" name="T21"/>
              <a:gd fmla="*/ 7 w 16" name="T22"/>
              <a:gd fmla="*/ 8 h 29" name="T23"/>
              <a:gd fmla="*/ 7 w 16" name="T24"/>
              <a:gd fmla="*/ 6 h 29" name="T25"/>
              <a:gd fmla="*/ 7 w 16" name="T26"/>
              <a:gd fmla="*/ 6 h 29" name="T27"/>
              <a:gd fmla="*/ 5 w 16" name="T28"/>
              <a:gd fmla="*/ 3 h 29" name="T29"/>
              <a:gd fmla="*/ 5 w 16" name="T30"/>
              <a:gd fmla="*/ 3 h 29" name="T31"/>
              <a:gd fmla="*/ 4 w 16" name="T32"/>
              <a:gd fmla="*/ 3 h 29" name="T33"/>
              <a:gd fmla="*/ 6 w 16" name="T34"/>
              <a:gd fmla="*/ 0 h 29" name="T35"/>
              <a:gd fmla="*/ 7 w 16" name="T36"/>
              <a:gd fmla="*/ 1 h 29" name="T37"/>
              <a:gd fmla="*/ 9 w 16" name="T38"/>
              <a:gd fmla="*/ 5 h 29" name="T39"/>
              <a:gd fmla="*/ 10 w 16" name="T40"/>
              <a:gd fmla="*/ 6 h 29" name="T41"/>
              <a:gd fmla="*/ 10 w 16" name="T42"/>
              <a:gd fmla="*/ 8 h 29" name="T43"/>
              <a:gd fmla="*/ 11 w 16" name="T44"/>
              <a:gd fmla="*/ 9 h 29" name="T45"/>
              <a:gd fmla="*/ 13 w 16" name="T46"/>
              <a:gd fmla="*/ 11 h 29" name="T47"/>
              <a:gd fmla="*/ 14 w 16" name="T48"/>
              <a:gd fmla="*/ 12 h 29" name="T49"/>
              <a:gd fmla="*/ 15 w 16" name="T50"/>
              <a:gd fmla="*/ 12 h 29" name="T51"/>
              <a:gd fmla="*/ 16 w 16" name="T52"/>
              <a:gd fmla="*/ 13 h 29" name="T53"/>
              <a:gd fmla="*/ 15 w 16" name="T54"/>
              <a:gd fmla="*/ 15 h 29" name="T55"/>
              <a:gd fmla="*/ 14 w 16" name="T56"/>
              <a:gd fmla="*/ 14 h 29" name="T57"/>
              <a:gd fmla="*/ 13 w 16" name="T58"/>
              <a:gd fmla="*/ 13 h 29" name="T59"/>
              <a:gd fmla="*/ 11 w 16" name="T60"/>
              <a:gd fmla="*/ 11 h 29" name="T61"/>
              <a:gd fmla="*/ 11 w 16" name="T62"/>
              <a:gd fmla="*/ 12 h 29" name="T63"/>
              <a:gd fmla="*/ 11 w 16" name="T64"/>
              <a:gd fmla="*/ 18 h 29" name="T65"/>
              <a:gd fmla="*/ 11 w 16" name="T66"/>
              <a:gd fmla="*/ 21 h 29" name="T67"/>
              <a:gd fmla="*/ 13 w 16" name="T68"/>
              <a:gd fmla="*/ 25 h 29" name="T69"/>
              <a:gd fmla="*/ 13 w 16" name="T70"/>
              <a:gd fmla="*/ 25 h 29" name="T71"/>
              <a:gd fmla="*/ 15 w 16" name="T72"/>
              <a:gd fmla="*/ 27 h 29" name="T73"/>
              <a:gd fmla="*/ 14 w 16" name="T74"/>
              <a:gd fmla="*/ 28 h 29" name="T75"/>
              <a:gd fmla="*/ 11 w 16" name="T76"/>
              <a:gd fmla="*/ 28 h 29" name="T77"/>
              <a:gd fmla="*/ 9 w 16" name="T78"/>
              <a:gd fmla="*/ 23 h 29" name="T79"/>
              <a:gd fmla="*/ 9 w 16" name="T80"/>
              <a:gd fmla="*/ 16 h 29" name="T81"/>
              <a:gd fmla="*/ 9 w 16" name="T82"/>
              <a:gd fmla="*/ 12 h 29"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28" w="16">
                <a:moveTo>
                  <a:pt x="9" y="12"/>
                </a:moveTo>
                <a:cubicBezTo>
                  <a:pt x="9" y="12"/>
                  <a:pt x="8" y="13"/>
                  <a:pt x="8" y="13"/>
                </a:cubicBezTo>
                <a:cubicBezTo>
                  <a:pt x="8" y="15"/>
                  <a:pt x="7" y="16"/>
                  <a:pt x="6" y="18"/>
                </a:cubicBezTo>
                <a:cubicBezTo>
                  <a:pt x="5" y="19"/>
                  <a:pt x="5" y="19"/>
                  <a:pt x="4" y="20"/>
                </a:cubicBezTo>
                <a:cubicBezTo>
                  <a:pt x="4" y="21"/>
                  <a:pt x="3" y="21"/>
                  <a:pt x="2" y="21"/>
                </a:cubicBezTo>
                <a:cubicBezTo>
                  <a:pt x="1" y="22"/>
                  <a:pt x="1" y="21"/>
                  <a:pt x="0" y="21"/>
                </a:cubicBezTo>
                <a:cubicBezTo>
                  <a:pt x="0" y="20"/>
                  <a:pt x="0" y="19"/>
                  <a:pt x="0" y="19"/>
                </a:cubicBezTo>
                <a:cubicBezTo>
                  <a:pt x="1" y="18"/>
                  <a:pt x="1" y="18"/>
                  <a:pt x="2" y="18"/>
                </a:cubicBezTo>
                <a:cubicBezTo>
                  <a:pt x="2" y="18"/>
                  <a:pt x="3" y="18"/>
                  <a:pt x="3" y="18"/>
                </a:cubicBezTo>
                <a:cubicBezTo>
                  <a:pt x="4" y="17"/>
                  <a:pt x="4" y="17"/>
                  <a:pt x="5" y="16"/>
                </a:cubicBezTo>
                <a:cubicBezTo>
                  <a:pt x="6" y="14"/>
                  <a:pt x="7" y="12"/>
                  <a:pt x="7" y="10"/>
                </a:cubicBezTo>
                <a:cubicBezTo>
                  <a:pt x="7" y="9"/>
                  <a:pt x="7" y="9"/>
                  <a:pt x="7" y="8"/>
                </a:cubicBezTo>
                <a:cubicBezTo>
                  <a:pt x="6" y="7"/>
                  <a:pt x="6" y="6"/>
                  <a:pt x="7" y="6"/>
                </a:cubicBezTo>
                <a:cubicBezTo>
                  <a:pt x="7" y="6"/>
                  <a:pt x="7" y="6"/>
                  <a:pt x="7" y="6"/>
                </a:cubicBezTo>
                <a:cubicBezTo>
                  <a:pt x="7" y="5"/>
                  <a:pt x="6" y="4"/>
                  <a:pt x="5" y="3"/>
                </a:cubicBezTo>
                <a:cubicBezTo>
                  <a:pt x="5" y="3"/>
                  <a:pt x="5" y="3"/>
                  <a:pt x="5" y="3"/>
                </a:cubicBezTo>
                <a:cubicBezTo>
                  <a:pt x="4" y="3"/>
                  <a:pt x="4" y="3"/>
                  <a:pt x="4" y="3"/>
                </a:cubicBezTo>
                <a:cubicBezTo>
                  <a:pt x="4" y="1"/>
                  <a:pt x="5" y="0"/>
                  <a:pt x="6" y="0"/>
                </a:cubicBezTo>
                <a:cubicBezTo>
                  <a:pt x="6" y="0"/>
                  <a:pt x="7" y="0"/>
                  <a:pt x="7" y="1"/>
                </a:cubicBezTo>
                <a:cubicBezTo>
                  <a:pt x="8" y="2"/>
                  <a:pt x="8" y="4"/>
                  <a:pt x="9" y="5"/>
                </a:cubicBezTo>
                <a:cubicBezTo>
                  <a:pt x="9" y="5"/>
                  <a:pt x="9" y="6"/>
                  <a:pt x="10" y="6"/>
                </a:cubicBezTo>
                <a:cubicBezTo>
                  <a:pt x="10" y="6"/>
                  <a:pt x="10" y="7"/>
                  <a:pt x="10" y="8"/>
                </a:cubicBezTo>
                <a:cubicBezTo>
                  <a:pt x="10" y="8"/>
                  <a:pt x="10" y="9"/>
                  <a:pt x="11" y="9"/>
                </a:cubicBezTo>
                <a:cubicBezTo>
                  <a:pt x="11" y="10"/>
                  <a:pt x="12" y="11"/>
                  <a:pt x="13" y="11"/>
                </a:cubicBezTo>
                <a:cubicBezTo>
                  <a:pt x="13" y="12"/>
                  <a:pt x="14" y="12"/>
                  <a:pt x="14" y="12"/>
                </a:cubicBezTo>
                <a:cubicBezTo>
                  <a:pt x="14" y="12"/>
                  <a:pt x="15" y="12"/>
                  <a:pt x="15" y="12"/>
                </a:cubicBezTo>
                <a:cubicBezTo>
                  <a:pt x="15" y="12"/>
                  <a:pt x="16" y="13"/>
                  <a:pt x="16" y="13"/>
                </a:cubicBezTo>
                <a:cubicBezTo>
                  <a:pt x="16" y="14"/>
                  <a:pt x="16" y="14"/>
                  <a:pt x="15" y="15"/>
                </a:cubicBezTo>
                <a:cubicBezTo>
                  <a:pt x="15" y="15"/>
                  <a:pt x="14" y="15"/>
                  <a:pt x="14" y="14"/>
                </a:cubicBezTo>
                <a:cubicBezTo>
                  <a:pt x="13" y="14"/>
                  <a:pt x="13" y="14"/>
                  <a:pt x="13" y="13"/>
                </a:cubicBezTo>
                <a:cubicBezTo>
                  <a:pt x="12" y="13"/>
                  <a:pt x="12" y="12"/>
                  <a:pt x="11" y="11"/>
                </a:cubicBezTo>
                <a:cubicBezTo>
                  <a:pt x="11" y="12"/>
                  <a:pt x="11" y="12"/>
                  <a:pt x="11" y="12"/>
                </a:cubicBezTo>
                <a:cubicBezTo>
                  <a:pt x="11" y="14"/>
                  <a:pt x="11" y="16"/>
                  <a:pt x="11" y="18"/>
                </a:cubicBezTo>
                <a:cubicBezTo>
                  <a:pt x="11" y="19"/>
                  <a:pt x="10" y="20"/>
                  <a:pt x="11" y="21"/>
                </a:cubicBezTo>
                <a:cubicBezTo>
                  <a:pt x="11" y="23"/>
                  <a:pt x="12" y="24"/>
                  <a:pt x="13" y="25"/>
                </a:cubicBezTo>
                <a:cubicBezTo>
                  <a:pt x="13" y="25"/>
                  <a:pt x="13" y="25"/>
                  <a:pt x="13" y="25"/>
                </a:cubicBezTo>
                <a:cubicBezTo>
                  <a:pt x="14" y="25"/>
                  <a:pt x="15" y="26"/>
                  <a:pt x="15" y="27"/>
                </a:cubicBezTo>
                <a:cubicBezTo>
                  <a:pt x="15" y="27"/>
                  <a:pt x="14" y="28"/>
                  <a:pt x="14" y="28"/>
                </a:cubicBezTo>
                <a:cubicBezTo>
                  <a:pt x="13" y="29"/>
                  <a:pt x="12" y="29"/>
                  <a:pt x="11" y="28"/>
                </a:cubicBezTo>
                <a:cubicBezTo>
                  <a:pt x="10" y="27"/>
                  <a:pt x="9" y="25"/>
                  <a:pt x="9" y="23"/>
                </a:cubicBezTo>
                <a:cubicBezTo>
                  <a:pt x="8" y="21"/>
                  <a:pt x="9" y="19"/>
                  <a:pt x="9" y="16"/>
                </a:cubicBezTo>
                <a:cubicBezTo>
                  <a:pt x="9" y="15"/>
                  <a:pt x="9" y="13"/>
                  <a:pt x="9" y="1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36" name="Freeform 54"/>
          <p:cNvSpPr/>
          <p:nvPr/>
        </p:nvSpPr>
        <p:spPr bwMode="auto">
          <a:xfrm>
            <a:off x="1798418" y="3352084"/>
            <a:ext cx="49989" cy="59988"/>
          </a:xfrm>
          <a:custGeom>
            <a:gdLst>
              <a:gd fmla="*/ 2 w 19" name="T0"/>
              <a:gd fmla="*/ 0 h 23" name="T1"/>
              <a:gd fmla="*/ 3 w 19" name="T2"/>
              <a:gd fmla="*/ 1 h 23" name="T3"/>
              <a:gd fmla="*/ 5 w 19" name="T4"/>
              <a:gd fmla="*/ 1 h 23" name="T5"/>
              <a:gd fmla="*/ 10 w 19" name="T6"/>
              <a:gd fmla="*/ 3 h 23" name="T7"/>
              <a:gd fmla="*/ 13 w 19" name="T8"/>
              <a:gd fmla="*/ 7 h 23" name="T9"/>
              <a:gd fmla="*/ 15 w 19" name="T10"/>
              <a:gd fmla="*/ 14 h 23" name="T11"/>
              <a:gd fmla="*/ 17 w 19" name="T12"/>
              <a:gd fmla="*/ 19 h 23" name="T13"/>
              <a:gd fmla="*/ 18 w 19" name="T14"/>
              <a:gd fmla="*/ 20 h 23" name="T15"/>
              <a:gd fmla="*/ 18 w 19" name="T16"/>
              <a:gd fmla="*/ 22 h 23" name="T17"/>
              <a:gd fmla="*/ 17 w 19" name="T18"/>
              <a:gd fmla="*/ 23 h 23" name="T19"/>
              <a:gd fmla="*/ 15 w 19" name="T20"/>
              <a:gd fmla="*/ 22 h 23" name="T21"/>
              <a:gd fmla="*/ 14 w 19" name="T22"/>
              <a:gd fmla="*/ 18 h 23" name="T23"/>
              <a:gd fmla="*/ 13 w 19" name="T24"/>
              <a:gd fmla="*/ 13 h 23" name="T25"/>
              <a:gd fmla="*/ 11 w 19" name="T26"/>
              <a:gd fmla="*/ 8 h 23" name="T27"/>
              <a:gd fmla="*/ 8 w 19" name="T28"/>
              <a:gd fmla="*/ 4 h 23" name="T29"/>
              <a:gd fmla="*/ 4 w 19" name="T30"/>
              <a:gd fmla="*/ 3 h 23" name="T31"/>
              <a:gd fmla="*/ 3 w 19" name="T32"/>
              <a:gd fmla="*/ 4 h 23" name="T33"/>
              <a:gd fmla="*/ 1 w 19" name="T34"/>
              <a:gd fmla="*/ 4 h 23" name="T35"/>
              <a:gd fmla="*/ 0 w 19" name="T36"/>
              <a:gd fmla="*/ 3 h 23" name="T37"/>
              <a:gd fmla="*/ 1 w 19" name="T38"/>
              <a:gd fmla="*/ 1 h 23" name="T39"/>
              <a:gd fmla="*/ 2 w 19" name="T40"/>
              <a:gd fmla="*/ 0 h 23"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3" w="19">
                <a:moveTo>
                  <a:pt x="2" y="0"/>
                </a:moveTo>
                <a:cubicBezTo>
                  <a:pt x="2" y="1"/>
                  <a:pt x="3" y="1"/>
                  <a:pt x="3" y="1"/>
                </a:cubicBezTo>
                <a:cubicBezTo>
                  <a:pt x="4" y="1"/>
                  <a:pt x="5" y="1"/>
                  <a:pt x="5" y="1"/>
                </a:cubicBezTo>
                <a:cubicBezTo>
                  <a:pt x="7" y="0"/>
                  <a:pt x="9" y="1"/>
                  <a:pt x="10" y="3"/>
                </a:cubicBezTo>
                <a:cubicBezTo>
                  <a:pt x="11" y="4"/>
                  <a:pt x="12" y="5"/>
                  <a:pt x="13" y="7"/>
                </a:cubicBezTo>
                <a:cubicBezTo>
                  <a:pt x="13" y="9"/>
                  <a:pt x="14" y="12"/>
                  <a:pt x="15" y="14"/>
                </a:cubicBezTo>
                <a:cubicBezTo>
                  <a:pt x="15" y="16"/>
                  <a:pt x="16" y="17"/>
                  <a:pt x="17" y="19"/>
                </a:cubicBezTo>
                <a:cubicBezTo>
                  <a:pt x="17" y="19"/>
                  <a:pt x="17" y="19"/>
                  <a:pt x="18" y="20"/>
                </a:cubicBezTo>
                <a:cubicBezTo>
                  <a:pt x="18" y="20"/>
                  <a:pt x="19" y="21"/>
                  <a:pt x="18" y="22"/>
                </a:cubicBezTo>
                <a:cubicBezTo>
                  <a:pt x="18" y="22"/>
                  <a:pt x="17" y="23"/>
                  <a:pt x="17" y="23"/>
                </a:cubicBezTo>
                <a:cubicBezTo>
                  <a:pt x="16" y="23"/>
                  <a:pt x="15" y="23"/>
                  <a:pt x="15" y="22"/>
                </a:cubicBezTo>
                <a:cubicBezTo>
                  <a:pt x="14" y="20"/>
                  <a:pt x="14" y="19"/>
                  <a:pt x="14" y="18"/>
                </a:cubicBezTo>
                <a:cubicBezTo>
                  <a:pt x="13" y="16"/>
                  <a:pt x="13" y="15"/>
                  <a:pt x="13" y="13"/>
                </a:cubicBezTo>
                <a:cubicBezTo>
                  <a:pt x="12" y="12"/>
                  <a:pt x="12" y="10"/>
                  <a:pt x="11" y="8"/>
                </a:cubicBezTo>
                <a:cubicBezTo>
                  <a:pt x="10" y="6"/>
                  <a:pt x="10" y="5"/>
                  <a:pt x="8" y="4"/>
                </a:cubicBezTo>
                <a:cubicBezTo>
                  <a:pt x="7" y="2"/>
                  <a:pt x="5" y="2"/>
                  <a:pt x="4" y="3"/>
                </a:cubicBezTo>
                <a:cubicBezTo>
                  <a:pt x="4" y="3"/>
                  <a:pt x="3" y="3"/>
                  <a:pt x="3" y="4"/>
                </a:cubicBezTo>
                <a:cubicBezTo>
                  <a:pt x="2" y="4"/>
                  <a:pt x="2" y="4"/>
                  <a:pt x="1" y="4"/>
                </a:cubicBezTo>
                <a:cubicBezTo>
                  <a:pt x="1" y="4"/>
                  <a:pt x="0" y="4"/>
                  <a:pt x="0" y="3"/>
                </a:cubicBezTo>
                <a:cubicBezTo>
                  <a:pt x="0" y="2"/>
                  <a:pt x="0" y="1"/>
                  <a:pt x="1" y="1"/>
                </a:cubicBezTo>
                <a:cubicBezTo>
                  <a:pt x="1" y="1"/>
                  <a:pt x="2" y="1"/>
                  <a:pt x="2"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37" name="Freeform 55"/>
          <p:cNvSpPr/>
          <p:nvPr/>
        </p:nvSpPr>
        <p:spPr bwMode="auto">
          <a:xfrm>
            <a:off x="1814130" y="3364939"/>
            <a:ext cx="12854" cy="65701"/>
          </a:xfrm>
          <a:custGeom>
            <a:gdLst>
              <a:gd fmla="*/ 0 w 5" name="T0"/>
              <a:gd fmla="*/ 19 h 25" name="T1"/>
              <a:gd fmla="*/ 0 w 5" name="T2"/>
              <a:gd fmla="*/ 15 h 25" name="T3"/>
              <a:gd fmla="*/ 1 w 5" name="T4"/>
              <a:gd fmla="*/ 12 h 25" name="T5"/>
              <a:gd fmla="*/ 2 w 5" name="T6"/>
              <a:gd fmla="*/ 9 h 25" name="T7"/>
              <a:gd fmla="*/ 2 w 5" name="T8"/>
              <a:gd fmla="*/ 5 h 25" name="T9"/>
              <a:gd fmla="*/ 1 w 5" name="T10"/>
              <a:gd fmla="*/ 4 h 25" name="T11"/>
              <a:gd fmla="*/ 0 w 5" name="T12"/>
              <a:gd fmla="*/ 3 h 25" name="T13"/>
              <a:gd fmla="*/ 0 w 5" name="T14"/>
              <a:gd fmla="*/ 1 h 25" name="T15"/>
              <a:gd fmla="*/ 3 w 5" name="T16"/>
              <a:gd fmla="*/ 1 h 25" name="T17"/>
              <a:gd fmla="*/ 3 w 5" name="T18"/>
              <a:gd fmla="*/ 1 h 25" name="T19"/>
              <a:gd fmla="*/ 4 w 5" name="T20"/>
              <a:gd fmla="*/ 3 h 25" name="T21"/>
              <a:gd fmla="*/ 4 w 5" name="T22"/>
              <a:gd fmla="*/ 6 h 25" name="T23"/>
              <a:gd fmla="*/ 4 w 5" name="T24"/>
              <a:gd fmla="*/ 11 h 25" name="T25"/>
              <a:gd fmla="*/ 3 w 5" name="T26"/>
              <a:gd fmla="*/ 12 h 25" name="T27"/>
              <a:gd fmla="*/ 2 w 5" name="T28"/>
              <a:gd fmla="*/ 19 h 25" name="T29"/>
              <a:gd fmla="*/ 4 w 5" name="T30"/>
              <a:gd fmla="*/ 22 h 25" name="T31"/>
              <a:gd fmla="*/ 4 w 5" name="T32"/>
              <a:gd fmla="*/ 24 h 25" name="T33"/>
              <a:gd fmla="*/ 3 w 5" name="T34"/>
              <a:gd fmla="*/ 25 h 25" name="T35"/>
              <a:gd fmla="*/ 1 w 5" name="T36"/>
              <a:gd fmla="*/ 25 h 25" name="T37"/>
              <a:gd fmla="*/ 0 w 5" name="T38"/>
              <a:gd fmla="*/ 22 h 25" name="T39"/>
              <a:gd fmla="*/ 0 w 5" name="T40"/>
              <a:gd fmla="*/ 19 h 25"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5" w="5">
                <a:moveTo>
                  <a:pt x="0" y="19"/>
                </a:moveTo>
                <a:cubicBezTo>
                  <a:pt x="0" y="18"/>
                  <a:pt x="0" y="17"/>
                  <a:pt x="0" y="15"/>
                </a:cubicBezTo>
                <a:cubicBezTo>
                  <a:pt x="0" y="14"/>
                  <a:pt x="0" y="13"/>
                  <a:pt x="1" y="12"/>
                </a:cubicBezTo>
                <a:cubicBezTo>
                  <a:pt x="1" y="11"/>
                  <a:pt x="2" y="10"/>
                  <a:pt x="2" y="9"/>
                </a:cubicBezTo>
                <a:cubicBezTo>
                  <a:pt x="3" y="8"/>
                  <a:pt x="3" y="7"/>
                  <a:pt x="2" y="5"/>
                </a:cubicBezTo>
                <a:cubicBezTo>
                  <a:pt x="2" y="5"/>
                  <a:pt x="2" y="4"/>
                  <a:pt x="1" y="4"/>
                </a:cubicBezTo>
                <a:cubicBezTo>
                  <a:pt x="1" y="4"/>
                  <a:pt x="0" y="4"/>
                  <a:pt x="0" y="3"/>
                </a:cubicBezTo>
                <a:cubicBezTo>
                  <a:pt x="0" y="3"/>
                  <a:pt x="0" y="2"/>
                  <a:pt x="0" y="1"/>
                </a:cubicBezTo>
                <a:cubicBezTo>
                  <a:pt x="1" y="1"/>
                  <a:pt x="2" y="0"/>
                  <a:pt x="3" y="1"/>
                </a:cubicBezTo>
                <a:cubicBezTo>
                  <a:pt x="3" y="1"/>
                  <a:pt x="3" y="1"/>
                  <a:pt x="3" y="1"/>
                </a:cubicBezTo>
                <a:cubicBezTo>
                  <a:pt x="3" y="2"/>
                  <a:pt x="4" y="2"/>
                  <a:pt x="4" y="3"/>
                </a:cubicBezTo>
                <a:cubicBezTo>
                  <a:pt x="4" y="4"/>
                  <a:pt x="4" y="5"/>
                  <a:pt x="4" y="6"/>
                </a:cubicBezTo>
                <a:cubicBezTo>
                  <a:pt x="5" y="8"/>
                  <a:pt x="4" y="9"/>
                  <a:pt x="4" y="11"/>
                </a:cubicBezTo>
                <a:cubicBezTo>
                  <a:pt x="3" y="11"/>
                  <a:pt x="3" y="12"/>
                  <a:pt x="3" y="12"/>
                </a:cubicBezTo>
                <a:cubicBezTo>
                  <a:pt x="2" y="14"/>
                  <a:pt x="1" y="16"/>
                  <a:pt x="2" y="19"/>
                </a:cubicBezTo>
                <a:cubicBezTo>
                  <a:pt x="2" y="20"/>
                  <a:pt x="2" y="21"/>
                  <a:pt x="4" y="22"/>
                </a:cubicBezTo>
                <a:cubicBezTo>
                  <a:pt x="4" y="22"/>
                  <a:pt x="4" y="23"/>
                  <a:pt x="4" y="24"/>
                </a:cubicBezTo>
                <a:cubicBezTo>
                  <a:pt x="4" y="24"/>
                  <a:pt x="4" y="25"/>
                  <a:pt x="3" y="25"/>
                </a:cubicBezTo>
                <a:cubicBezTo>
                  <a:pt x="2" y="25"/>
                  <a:pt x="2" y="25"/>
                  <a:pt x="1" y="25"/>
                </a:cubicBezTo>
                <a:cubicBezTo>
                  <a:pt x="0" y="24"/>
                  <a:pt x="0" y="23"/>
                  <a:pt x="0" y="22"/>
                </a:cubicBezTo>
                <a:cubicBezTo>
                  <a:pt x="0" y="21"/>
                  <a:pt x="0" y="20"/>
                  <a:pt x="0"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38" name="Freeform 56"/>
          <p:cNvSpPr/>
          <p:nvPr/>
        </p:nvSpPr>
        <p:spPr bwMode="auto">
          <a:xfrm>
            <a:off x="1826984" y="3352084"/>
            <a:ext cx="41420" cy="52847"/>
          </a:xfrm>
          <a:custGeom>
            <a:gdLst>
              <a:gd fmla="*/ 14 w 16" name="T0"/>
              <a:gd fmla="*/ 20 h 20" name="T1"/>
              <a:gd fmla="*/ 13 w 16" name="T2"/>
              <a:gd fmla="*/ 20 h 20" name="T3"/>
              <a:gd fmla="*/ 10 w 16" name="T4"/>
              <a:gd fmla="*/ 16 h 20" name="T5"/>
              <a:gd fmla="*/ 9 w 16" name="T6"/>
              <a:gd fmla="*/ 13 h 20" name="T7"/>
              <a:gd fmla="*/ 7 w 16" name="T8"/>
              <a:gd fmla="*/ 9 h 20" name="T9"/>
              <a:gd fmla="*/ 4 w 16" name="T10"/>
              <a:gd fmla="*/ 5 h 20" name="T11"/>
              <a:gd fmla="*/ 2 w 16" name="T12"/>
              <a:gd fmla="*/ 4 h 20" name="T13"/>
              <a:gd fmla="*/ 0 w 16" name="T14"/>
              <a:gd fmla="*/ 3 h 20" name="T15"/>
              <a:gd fmla="*/ 2 w 16" name="T16"/>
              <a:gd fmla="*/ 0 h 20" name="T17"/>
              <a:gd fmla="*/ 3 w 16" name="T18"/>
              <a:gd fmla="*/ 1 h 20" name="T19"/>
              <a:gd fmla="*/ 6 w 16" name="T20"/>
              <a:gd fmla="*/ 4 h 20" name="T21"/>
              <a:gd fmla="*/ 10 w 16" name="T22"/>
              <a:gd fmla="*/ 11 h 20" name="T23"/>
              <a:gd fmla="*/ 12 w 16" name="T24"/>
              <a:gd fmla="*/ 14 h 20" name="T25"/>
              <a:gd fmla="*/ 15 w 16" name="T26"/>
              <a:gd fmla="*/ 17 h 20" name="T27"/>
              <a:gd fmla="*/ 16 w 16" name="T28"/>
              <a:gd fmla="*/ 19 h 20" name="T29"/>
              <a:gd fmla="*/ 14 w 16" name="T30"/>
              <a:gd fmla="*/ 20 h 2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0" w="16">
                <a:moveTo>
                  <a:pt x="14" y="20"/>
                </a:moveTo>
                <a:cubicBezTo>
                  <a:pt x="14" y="20"/>
                  <a:pt x="13" y="20"/>
                  <a:pt x="13" y="20"/>
                </a:cubicBezTo>
                <a:cubicBezTo>
                  <a:pt x="12" y="19"/>
                  <a:pt x="11" y="18"/>
                  <a:pt x="10" y="16"/>
                </a:cubicBezTo>
                <a:cubicBezTo>
                  <a:pt x="10" y="15"/>
                  <a:pt x="10" y="14"/>
                  <a:pt x="9" y="13"/>
                </a:cubicBezTo>
                <a:cubicBezTo>
                  <a:pt x="9" y="12"/>
                  <a:pt x="8" y="10"/>
                  <a:pt x="7" y="9"/>
                </a:cubicBezTo>
                <a:cubicBezTo>
                  <a:pt x="7" y="7"/>
                  <a:pt x="6" y="6"/>
                  <a:pt x="4" y="5"/>
                </a:cubicBezTo>
                <a:cubicBezTo>
                  <a:pt x="4" y="4"/>
                  <a:pt x="3" y="4"/>
                  <a:pt x="2" y="4"/>
                </a:cubicBezTo>
                <a:cubicBezTo>
                  <a:pt x="1" y="4"/>
                  <a:pt x="1" y="3"/>
                  <a:pt x="0" y="3"/>
                </a:cubicBezTo>
                <a:cubicBezTo>
                  <a:pt x="0" y="1"/>
                  <a:pt x="1" y="0"/>
                  <a:pt x="2" y="0"/>
                </a:cubicBezTo>
                <a:cubicBezTo>
                  <a:pt x="3" y="0"/>
                  <a:pt x="3" y="0"/>
                  <a:pt x="3" y="1"/>
                </a:cubicBezTo>
                <a:cubicBezTo>
                  <a:pt x="4" y="2"/>
                  <a:pt x="5" y="3"/>
                  <a:pt x="6" y="4"/>
                </a:cubicBezTo>
                <a:cubicBezTo>
                  <a:pt x="8" y="6"/>
                  <a:pt x="9" y="8"/>
                  <a:pt x="10" y="11"/>
                </a:cubicBezTo>
                <a:cubicBezTo>
                  <a:pt x="11" y="12"/>
                  <a:pt x="11" y="13"/>
                  <a:pt x="12" y="14"/>
                </a:cubicBezTo>
                <a:cubicBezTo>
                  <a:pt x="12" y="15"/>
                  <a:pt x="13" y="16"/>
                  <a:pt x="15" y="17"/>
                </a:cubicBezTo>
                <a:cubicBezTo>
                  <a:pt x="16" y="17"/>
                  <a:pt x="16" y="18"/>
                  <a:pt x="16" y="19"/>
                </a:cubicBezTo>
                <a:cubicBezTo>
                  <a:pt x="16" y="20"/>
                  <a:pt x="15" y="20"/>
                  <a:pt x="14" y="2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39" name="Freeform 57"/>
          <p:cNvSpPr>
            <a:spLocks noEditPoints="1"/>
          </p:cNvSpPr>
          <p:nvPr/>
        </p:nvSpPr>
        <p:spPr bwMode="auto">
          <a:xfrm>
            <a:off x="1595602" y="3770571"/>
            <a:ext cx="411345" cy="691288"/>
          </a:xfrm>
          <a:custGeom>
            <a:gdLst>
              <a:gd fmla="*/ 66 w 158" name="T0"/>
              <a:gd fmla="*/ 95 h 266" name="T1"/>
              <a:gd fmla="*/ 149 w 158" name="T2"/>
              <a:gd fmla="*/ 145 h 266" name="T3"/>
              <a:gd fmla="*/ 70 w 158" name="T4"/>
              <a:gd fmla="*/ 216 h 266" name="T5"/>
              <a:gd fmla="*/ 113 w 158" name="T6"/>
              <a:gd fmla="*/ 259 h 266" name="T7"/>
              <a:gd fmla="*/ 49 w 158" name="T8"/>
              <a:gd fmla="*/ 171 h 266" name="T9"/>
              <a:gd fmla="*/ 139 w 158" name="T10"/>
              <a:gd fmla="*/ 102 h 266" name="T11"/>
              <a:gd fmla="*/ 134 w 158" name="T12"/>
              <a:gd fmla="*/ 171 h 266" name="T13"/>
              <a:gd fmla="*/ 111 w 158" name="T14"/>
              <a:gd fmla="*/ 101 h 266" name="T15"/>
              <a:gd fmla="*/ 90 w 158" name="T16"/>
              <a:gd fmla="*/ 82 h 266" name="T17"/>
              <a:gd fmla="*/ 99 w 158" name="T18"/>
              <a:gd fmla="*/ 122 h 266" name="T19"/>
              <a:gd fmla="*/ 114 w 158" name="T20"/>
              <a:gd fmla="*/ 138 h 266" name="T21"/>
              <a:gd fmla="*/ 65 w 158" name="T22"/>
              <a:gd fmla="*/ 257 h 266" name="T23"/>
              <a:gd fmla="*/ 39 w 158" name="T24"/>
              <a:gd fmla="*/ 138 h 266" name="T25"/>
              <a:gd fmla="*/ 26 w 158" name="T26"/>
              <a:gd fmla="*/ 180 h 266" name="T27"/>
              <a:gd fmla="*/ 71 w 158" name="T28"/>
              <a:gd fmla="*/ 88 h 266" name="T29"/>
              <a:gd fmla="*/ 59 w 158" name="T30"/>
              <a:gd fmla="*/ 79 h 266" name="T31"/>
              <a:gd fmla="*/ 75 w 158" name="T32"/>
              <a:gd fmla="*/ 87 h 266" name="T33"/>
              <a:gd fmla="*/ 83 w 158" name="T34"/>
              <a:gd fmla="*/ 80 h 266" name="T35"/>
              <a:gd fmla="*/ 44 w 158" name="T36"/>
              <a:gd fmla="*/ 214 h 266" name="T37"/>
              <a:gd fmla="*/ 50 w 158" name="T38"/>
              <a:gd fmla="*/ 219 h 266" name="T39"/>
              <a:gd fmla="*/ 52 w 158" name="T40"/>
              <a:gd fmla="*/ 229 h 266" name="T41"/>
              <a:gd fmla="*/ 41 w 158" name="T42"/>
              <a:gd fmla="*/ 211 h 266" name="T43"/>
              <a:gd fmla="*/ 82 w 158" name="T44"/>
              <a:gd fmla="*/ 99 h 266" name="T45"/>
              <a:gd fmla="*/ 105 w 158" name="T46"/>
              <a:gd fmla="*/ 92 h 266" name="T47"/>
              <a:gd fmla="*/ 140 w 158" name="T48"/>
              <a:gd fmla="*/ 165 h 266" name="T49"/>
              <a:gd fmla="*/ 108 w 158" name="T50"/>
              <a:gd fmla="*/ 163 h 266" name="T51"/>
              <a:gd fmla="*/ 113 w 158" name="T52"/>
              <a:gd fmla="*/ 236 h 266" name="T53"/>
              <a:gd fmla="*/ 49 w 158" name="T54"/>
              <a:gd fmla="*/ 247 h 266" name="T55"/>
              <a:gd fmla="*/ 137 w 158" name="T56"/>
              <a:gd fmla="*/ 129 h 266" name="T57"/>
              <a:gd fmla="*/ 130 w 158" name="T58"/>
              <a:gd fmla="*/ 130 h 266" name="T59"/>
              <a:gd fmla="*/ 68 w 158" name="T60"/>
              <a:gd fmla="*/ 260 h 266" name="T61"/>
              <a:gd fmla="*/ 84 w 158" name="T62"/>
              <a:gd fmla="*/ 108 h 266" name="T63"/>
              <a:gd fmla="*/ 15 w 158" name="T64"/>
              <a:gd fmla="*/ 193 h 266" name="T65"/>
              <a:gd fmla="*/ 22 w 158" name="T66"/>
              <a:gd fmla="*/ 188 h 266" name="T67"/>
              <a:gd fmla="*/ 76 w 158" name="T68"/>
              <a:gd fmla="*/ 36 h 266" name="T69"/>
              <a:gd fmla="*/ 73 w 158" name="T70"/>
              <a:gd fmla="*/ 116 h 266" name="T71"/>
              <a:gd fmla="*/ 41 w 158" name="T72"/>
              <a:gd fmla="*/ 217 h 266" name="T73"/>
              <a:gd fmla="*/ 149 w 158" name="T74"/>
              <a:gd fmla="*/ 156 h 266" name="T75"/>
              <a:gd fmla="*/ 124 w 158" name="T76"/>
              <a:gd fmla="*/ 87 h 266" name="T77"/>
              <a:gd fmla="*/ 52 w 158" name="T78"/>
              <a:gd fmla="*/ 166 h 266" name="T79"/>
              <a:gd fmla="*/ 62 w 158" name="T80"/>
              <a:gd fmla="*/ 63 h 266" name="T81"/>
              <a:gd fmla="*/ 120 w 158" name="T82"/>
              <a:gd fmla="*/ 214 h 266" name="T83"/>
              <a:gd fmla="*/ 75 w 158" name="T84"/>
              <a:gd fmla="*/ 255 h 266" name="T85"/>
              <a:gd fmla="*/ 63 w 158" name="T86"/>
              <a:gd fmla="*/ 129 h 266" name="T87"/>
              <a:gd fmla="*/ 62 w 158" name="T88"/>
              <a:gd fmla="*/ 117 h 266" name="T89"/>
              <a:gd fmla="*/ 121 w 158" name="T90"/>
              <a:gd fmla="*/ 138 h 266" name="T91"/>
              <a:gd fmla="*/ 112 w 158" name="T92"/>
              <a:gd fmla="*/ 113 h 266" name="T93"/>
              <a:gd fmla="*/ 85 w 158" name="T94"/>
              <a:gd fmla="*/ 102 h 266" name="T95"/>
              <a:gd fmla="*/ 125 w 158" name="T96"/>
              <a:gd fmla="*/ 115 h 266" name="T97"/>
              <a:gd fmla="*/ 139 w 158" name="T98"/>
              <a:gd fmla="*/ 182 h 266" name="T99"/>
              <a:gd fmla="*/ 125 w 158" name="T100"/>
              <a:gd fmla="*/ 106 h 266" name="T101"/>
              <a:gd fmla="*/ 114 w 158" name="T102"/>
              <a:gd fmla="*/ 92 h 266" name="T103"/>
              <a:gd fmla="*/ 39 w 158" name="T104"/>
              <a:gd fmla="*/ 11 h 266" name="T105"/>
              <a:gd fmla="*/ 55 w 158" name="T106"/>
              <a:gd fmla="*/ 124 h 266" name="T107"/>
              <a:gd fmla="*/ 77 w 158" name="T108"/>
              <a:gd fmla="*/ 109 h 266" name="T109"/>
              <a:gd fmla="*/ 62 w 158" name="T110"/>
              <a:gd fmla="*/ 246 h 266" name="T111"/>
              <a:gd fmla="*/ 26 w 158" name="T112"/>
              <a:gd fmla="*/ 167 h 266" name="T113"/>
              <a:gd fmla="*/ 85 w 158" name="T114"/>
              <a:gd fmla="*/ 105 h 266" name="T115"/>
              <a:gd fmla="*/ 43 w 158" name="T116"/>
              <a:gd fmla="*/ 136 h 266" name="T117"/>
              <a:gd fmla="*/ 115 w 158" name="T118"/>
              <a:gd fmla="*/ 246 h 266" name="T119"/>
              <a:gd fmla="*/ 105 w 158" name="T120"/>
              <a:gd fmla="*/ 119 h 266" name="T121"/>
              <a:gd fmla="*/ 22 w 158" name="T122"/>
              <a:gd fmla="*/ 191 h 266" name="T123"/>
              <a:gd fmla="*/ 85 w 158" name="T124"/>
              <a:gd fmla="*/ 248 h 26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66" w="158">
                <a:moveTo>
                  <a:pt x="27" y="2"/>
                </a:moveTo>
                <a:cubicBezTo>
                  <a:pt x="26" y="3"/>
                  <a:pt x="26" y="3"/>
                  <a:pt x="25" y="3"/>
                </a:cubicBezTo>
                <a:cubicBezTo>
                  <a:pt x="25" y="3"/>
                  <a:pt x="24" y="3"/>
                  <a:pt x="24" y="2"/>
                </a:cubicBezTo>
                <a:cubicBezTo>
                  <a:pt x="23" y="2"/>
                  <a:pt x="23" y="1"/>
                  <a:pt x="23" y="1"/>
                </a:cubicBezTo>
                <a:cubicBezTo>
                  <a:pt x="24" y="0"/>
                  <a:pt x="24" y="0"/>
                  <a:pt x="25" y="0"/>
                </a:cubicBezTo>
                <a:cubicBezTo>
                  <a:pt x="25" y="0"/>
                  <a:pt x="25" y="0"/>
                  <a:pt x="26" y="0"/>
                </a:cubicBezTo>
                <a:cubicBezTo>
                  <a:pt x="26" y="0"/>
                  <a:pt x="26" y="0"/>
                  <a:pt x="27" y="0"/>
                </a:cubicBezTo>
                <a:cubicBezTo>
                  <a:pt x="29" y="1"/>
                  <a:pt x="31" y="2"/>
                  <a:pt x="33" y="2"/>
                </a:cubicBezTo>
                <a:cubicBezTo>
                  <a:pt x="35" y="3"/>
                  <a:pt x="37" y="3"/>
                  <a:pt x="39" y="4"/>
                </a:cubicBezTo>
                <a:cubicBezTo>
                  <a:pt x="44" y="6"/>
                  <a:pt x="49" y="8"/>
                  <a:pt x="54" y="11"/>
                </a:cubicBezTo>
                <a:cubicBezTo>
                  <a:pt x="56" y="11"/>
                  <a:pt x="57" y="12"/>
                  <a:pt x="58" y="13"/>
                </a:cubicBezTo>
                <a:cubicBezTo>
                  <a:pt x="61" y="14"/>
                  <a:pt x="64" y="16"/>
                  <a:pt x="67" y="17"/>
                </a:cubicBezTo>
                <a:cubicBezTo>
                  <a:pt x="70" y="19"/>
                  <a:pt x="73" y="21"/>
                  <a:pt x="76" y="24"/>
                </a:cubicBezTo>
                <a:cubicBezTo>
                  <a:pt x="77" y="25"/>
                  <a:pt x="79" y="27"/>
                  <a:pt x="82" y="28"/>
                </a:cubicBezTo>
                <a:cubicBezTo>
                  <a:pt x="85" y="30"/>
                  <a:pt x="88" y="32"/>
                  <a:pt x="91" y="35"/>
                </a:cubicBezTo>
                <a:cubicBezTo>
                  <a:pt x="95" y="38"/>
                  <a:pt x="100" y="42"/>
                  <a:pt x="104" y="45"/>
                </a:cubicBezTo>
                <a:cubicBezTo>
                  <a:pt x="107" y="48"/>
                  <a:pt x="110" y="52"/>
                  <a:pt x="113" y="55"/>
                </a:cubicBezTo>
                <a:cubicBezTo>
                  <a:pt x="116" y="60"/>
                  <a:pt x="120" y="64"/>
                  <a:pt x="123" y="68"/>
                </a:cubicBezTo>
                <a:cubicBezTo>
                  <a:pt x="126" y="73"/>
                  <a:pt x="130" y="78"/>
                  <a:pt x="133" y="83"/>
                </a:cubicBezTo>
                <a:cubicBezTo>
                  <a:pt x="134" y="86"/>
                  <a:pt x="136" y="89"/>
                  <a:pt x="138" y="93"/>
                </a:cubicBezTo>
                <a:cubicBezTo>
                  <a:pt x="140" y="97"/>
                  <a:pt x="142" y="102"/>
                  <a:pt x="145" y="107"/>
                </a:cubicBezTo>
                <a:cubicBezTo>
                  <a:pt x="146" y="110"/>
                  <a:pt x="147" y="114"/>
                  <a:pt x="148" y="117"/>
                </a:cubicBezTo>
                <a:cubicBezTo>
                  <a:pt x="150" y="121"/>
                  <a:pt x="151" y="125"/>
                  <a:pt x="153" y="130"/>
                </a:cubicBezTo>
                <a:cubicBezTo>
                  <a:pt x="154" y="134"/>
                  <a:pt x="155" y="139"/>
                  <a:pt x="156" y="144"/>
                </a:cubicBezTo>
                <a:cubicBezTo>
                  <a:pt x="157" y="153"/>
                  <a:pt x="158" y="162"/>
                  <a:pt x="157" y="171"/>
                </a:cubicBezTo>
                <a:cubicBezTo>
                  <a:pt x="157" y="177"/>
                  <a:pt x="156" y="182"/>
                  <a:pt x="156" y="187"/>
                </a:cubicBezTo>
                <a:cubicBezTo>
                  <a:pt x="155" y="190"/>
                  <a:pt x="155" y="194"/>
                  <a:pt x="154" y="197"/>
                </a:cubicBezTo>
                <a:cubicBezTo>
                  <a:pt x="154" y="201"/>
                  <a:pt x="153" y="205"/>
                  <a:pt x="152" y="209"/>
                </a:cubicBezTo>
                <a:cubicBezTo>
                  <a:pt x="151" y="214"/>
                  <a:pt x="149" y="219"/>
                  <a:pt x="147" y="223"/>
                </a:cubicBezTo>
                <a:cubicBezTo>
                  <a:pt x="145" y="230"/>
                  <a:pt x="141" y="235"/>
                  <a:pt x="137" y="241"/>
                </a:cubicBezTo>
                <a:cubicBezTo>
                  <a:pt x="136" y="242"/>
                  <a:pt x="136" y="243"/>
                  <a:pt x="135" y="244"/>
                </a:cubicBezTo>
                <a:cubicBezTo>
                  <a:pt x="130" y="249"/>
                  <a:pt x="124" y="254"/>
                  <a:pt x="118" y="258"/>
                </a:cubicBezTo>
                <a:cubicBezTo>
                  <a:pt x="115" y="260"/>
                  <a:pt x="112" y="261"/>
                  <a:pt x="109" y="262"/>
                </a:cubicBezTo>
                <a:cubicBezTo>
                  <a:pt x="105" y="264"/>
                  <a:pt x="101" y="265"/>
                  <a:pt x="97" y="265"/>
                </a:cubicBezTo>
                <a:cubicBezTo>
                  <a:pt x="92" y="266"/>
                  <a:pt x="87" y="266"/>
                  <a:pt x="82" y="266"/>
                </a:cubicBezTo>
                <a:cubicBezTo>
                  <a:pt x="79" y="266"/>
                  <a:pt x="75" y="266"/>
                  <a:pt x="71" y="265"/>
                </a:cubicBezTo>
                <a:cubicBezTo>
                  <a:pt x="68" y="265"/>
                  <a:pt x="64" y="264"/>
                  <a:pt x="61" y="264"/>
                </a:cubicBezTo>
                <a:cubicBezTo>
                  <a:pt x="59" y="263"/>
                  <a:pt x="56" y="263"/>
                  <a:pt x="54" y="263"/>
                </a:cubicBezTo>
                <a:cubicBezTo>
                  <a:pt x="49" y="262"/>
                  <a:pt x="44" y="261"/>
                  <a:pt x="40" y="259"/>
                </a:cubicBezTo>
                <a:cubicBezTo>
                  <a:pt x="36" y="258"/>
                  <a:pt x="32" y="256"/>
                  <a:pt x="28" y="254"/>
                </a:cubicBezTo>
                <a:cubicBezTo>
                  <a:pt x="27" y="254"/>
                  <a:pt x="26" y="253"/>
                  <a:pt x="25" y="253"/>
                </a:cubicBezTo>
                <a:cubicBezTo>
                  <a:pt x="19" y="249"/>
                  <a:pt x="13" y="244"/>
                  <a:pt x="9" y="239"/>
                </a:cubicBezTo>
                <a:cubicBezTo>
                  <a:pt x="8" y="237"/>
                  <a:pt x="7" y="236"/>
                  <a:pt x="6" y="234"/>
                </a:cubicBezTo>
                <a:cubicBezTo>
                  <a:pt x="5" y="232"/>
                  <a:pt x="4" y="229"/>
                  <a:pt x="3" y="227"/>
                </a:cubicBezTo>
                <a:cubicBezTo>
                  <a:pt x="2" y="224"/>
                  <a:pt x="1" y="221"/>
                  <a:pt x="1" y="219"/>
                </a:cubicBezTo>
                <a:cubicBezTo>
                  <a:pt x="0" y="216"/>
                  <a:pt x="0" y="214"/>
                  <a:pt x="0" y="212"/>
                </a:cubicBezTo>
                <a:cubicBezTo>
                  <a:pt x="0" y="208"/>
                  <a:pt x="0" y="203"/>
                  <a:pt x="1" y="199"/>
                </a:cubicBezTo>
                <a:cubicBezTo>
                  <a:pt x="1" y="196"/>
                  <a:pt x="2" y="192"/>
                  <a:pt x="3" y="189"/>
                </a:cubicBezTo>
                <a:cubicBezTo>
                  <a:pt x="4" y="184"/>
                  <a:pt x="6" y="179"/>
                  <a:pt x="8" y="174"/>
                </a:cubicBezTo>
                <a:cubicBezTo>
                  <a:pt x="9" y="171"/>
                  <a:pt x="11" y="168"/>
                  <a:pt x="12" y="165"/>
                </a:cubicBezTo>
                <a:cubicBezTo>
                  <a:pt x="15" y="160"/>
                  <a:pt x="18" y="154"/>
                  <a:pt x="22" y="149"/>
                </a:cubicBezTo>
                <a:cubicBezTo>
                  <a:pt x="24" y="145"/>
                  <a:pt x="27" y="141"/>
                  <a:pt x="29" y="138"/>
                </a:cubicBezTo>
                <a:cubicBezTo>
                  <a:pt x="33" y="132"/>
                  <a:pt x="36" y="127"/>
                  <a:pt x="39" y="121"/>
                </a:cubicBezTo>
                <a:cubicBezTo>
                  <a:pt x="41" y="117"/>
                  <a:pt x="43" y="113"/>
                  <a:pt x="45" y="108"/>
                </a:cubicBezTo>
                <a:cubicBezTo>
                  <a:pt x="47" y="104"/>
                  <a:pt x="49" y="100"/>
                  <a:pt x="51" y="96"/>
                </a:cubicBezTo>
                <a:cubicBezTo>
                  <a:pt x="52" y="92"/>
                  <a:pt x="53" y="89"/>
                  <a:pt x="54" y="85"/>
                </a:cubicBezTo>
                <a:cubicBezTo>
                  <a:pt x="54" y="84"/>
                  <a:pt x="54" y="84"/>
                  <a:pt x="54" y="83"/>
                </a:cubicBezTo>
                <a:cubicBezTo>
                  <a:pt x="54" y="79"/>
                  <a:pt x="54" y="75"/>
                  <a:pt x="54" y="71"/>
                </a:cubicBezTo>
                <a:cubicBezTo>
                  <a:pt x="54" y="67"/>
                  <a:pt x="54" y="63"/>
                  <a:pt x="53" y="60"/>
                </a:cubicBezTo>
                <a:cubicBezTo>
                  <a:pt x="53" y="56"/>
                  <a:pt x="53" y="53"/>
                  <a:pt x="52" y="49"/>
                </a:cubicBezTo>
                <a:cubicBezTo>
                  <a:pt x="51" y="47"/>
                  <a:pt x="51" y="45"/>
                  <a:pt x="50" y="43"/>
                </a:cubicBezTo>
                <a:cubicBezTo>
                  <a:pt x="50" y="41"/>
                  <a:pt x="50" y="40"/>
                  <a:pt x="49" y="38"/>
                </a:cubicBezTo>
                <a:cubicBezTo>
                  <a:pt x="48" y="35"/>
                  <a:pt x="47" y="31"/>
                  <a:pt x="45" y="28"/>
                </a:cubicBezTo>
                <a:cubicBezTo>
                  <a:pt x="44" y="27"/>
                  <a:pt x="43" y="25"/>
                  <a:pt x="43" y="23"/>
                </a:cubicBezTo>
                <a:cubicBezTo>
                  <a:pt x="41" y="21"/>
                  <a:pt x="40" y="19"/>
                  <a:pt x="39" y="16"/>
                </a:cubicBezTo>
                <a:cubicBezTo>
                  <a:pt x="37" y="14"/>
                  <a:pt x="35" y="12"/>
                  <a:pt x="33" y="10"/>
                </a:cubicBezTo>
                <a:cubicBezTo>
                  <a:pt x="32" y="8"/>
                  <a:pt x="30" y="7"/>
                  <a:pt x="29" y="6"/>
                </a:cubicBezTo>
                <a:cubicBezTo>
                  <a:pt x="28" y="5"/>
                  <a:pt x="28" y="5"/>
                  <a:pt x="28" y="5"/>
                </a:cubicBezTo>
                <a:cubicBezTo>
                  <a:pt x="28" y="5"/>
                  <a:pt x="27" y="5"/>
                  <a:pt x="27" y="5"/>
                </a:cubicBezTo>
                <a:cubicBezTo>
                  <a:pt x="27" y="4"/>
                  <a:pt x="26" y="4"/>
                  <a:pt x="27" y="3"/>
                </a:cubicBezTo>
                <a:cubicBezTo>
                  <a:pt x="27" y="3"/>
                  <a:pt x="27" y="3"/>
                  <a:pt x="27" y="2"/>
                </a:cubicBezTo>
                <a:close/>
                <a:moveTo>
                  <a:pt x="66" y="95"/>
                </a:moveTo>
                <a:cubicBezTo>
                  <a:pt x="66" y="95"/>
                  <a:pt x="66" y="95"/>
                  <a:pt x="66" y="95"/>
                </a:cubicBezTo>
                <a:cubicBezTo>
                  <a:pt x="66" y="95"/>
                  <a:pt x="66" y="94"/>
                  <a:pt x="67" y="94"/>
                </a:cubicBezTo>
                <a:cubicBezTo>
                  <a:pt x="66" y="94"/>
                  <a:pt x="66" y="94"/>
                  <a:pt x="66" y="94"/>
                </a:cubicBezTo>
                <a:cubicBezTo>
                  <a:pt x="66" y="94"/>
                  <a:pt x="66" y="95"/>
                  <a:pt x="66" y="95"/>
                </a:cubicBezTo>
                <a:cubicBezTo>
                  <a:pt x="66" y="96"/>
                  <a:pt x="66" y="96"/>
                  <a:pt x="66" y="96"/>
                </a:cubicBezTo>
                <a:cubicBezTo>
                  <a:pt x="66" y="96"/>
                  <a:pt x="66" y="96"/>
                  <a:pt x="66" y="96"/>
                </a:cubicBezTo>
                <a:cubicBezTo>
                  <a:pt x="66" y="96"/>
                  <a:pt x="66" y="96"/>
                  <a:pt x="66" y="95"/>
                </a:cubicBezTo>
                <a:close/>
                <a:moveTo>
                  <a:pt x="147" y="130"/>
                </a:moveTo>
                <a:cubicBezTo>
                  <a:pt x="147" y="130"/>
                  <a:pt x="147" y="129"/>
                  <a:pt x="147" y="129"/>
                </a:cubicBezTo>
                <a:cubicBezTo>
                  <a:pt x="147" y="129"/>
                  <a:pt x="147" y="129"/>
                  <a:pt x="147" y="130"/>
                </a:cubicBezTo>
                <a:cubicBezTo>
                  <a:pt x="147" y="130"/>
                  <a:pt x="147" y="130"/>
                  <a:pt x="147" y="130"/>
                </a:cubicBezTo>
                <a:cubicBezTo>
                  <a:pt x="147" y="131"/>
                  <a:pt x="147" y="131"/>
                  <a:pt x="147" y="131"/>
                </a:cubicBezTo>
                <a:cubicBezTo>
                  <a:pt x="147" y="131"/>
                  <a:pt x="147" y="131"/>
                  <a:pt x="147" y="131"/>
                </a:cubicBezTo>
                <a:cubicBezTo>
                  <a:pt x="147" y="131"/>
                  <a:pt x="147" y="131"/>
                  <a:pt x="147" y="130"/>
                </a:cubicBezTo>
                <a:close/>
                <a:moveTo>
                  <a:pt x="44" y="128"/>
                </a:moveTo>
                <a:cubicBezTo>
                  <a:pt x="44" y="128"/>
                  <a:pt x="44" y="128"/>
                  <a:pt x="44" y="128"/>
                </a:cubicBezTo>
                <a:cubicBezTo>
                  <a:pt x="43" y="129"/>
                  <a:pt x="43" y="130"/>
                  <a:pt x="42" y="131"/>
                </a:cubicBezTo>
                <a:cubicBezTo>
                  <a:pt x="42" y="131"/>
                  <a:pt x="42" y="131"/>
                  <a:pt x="42" y="132"/>
                </a:cubicBezTo>
                <a:cubicBezTo>
                  <a:pt x="42" y="132"/>
                  <a:pt x="42" y="131"/>
                  <a:pt x="42" y="131"/>
                </a:cubicBezTo>
                <a:cubicBezTo>
                  <a:pt x="43" y="130"/>
                  <a:pt x="43" y="129"/>
                  <a:pt x="44" y="129"/>
                </a:cubicBezTo>
                <a:cubicBezTo>
                  <a:pt x="44" y="128"/>
                  <a:pt x="44" y="128"/>
                  <a:pt x="44" y="128"/>
                </a:cubicBezTo>
                <a:cubicBezTo>
                  <a:pt x="44" y="128"/>
                  <a:pt x="45" y="127"/>
                  <a:pt x="45" y="127"/>
                </a:cubicBezTo>
                <a:cubicBezTo>
                  <a:pt x="44" y="127"/>
                  <a:pt x="44" y="128"/>
                  <a:pt x="44" y="128"/>
                </a:cubicBezTo>
                <a:close/>
                <a:moveTo>
                  <a:pt x="52" y="157"/>
                </a:moveTo>
                <a:cubicBezTo>
                  <a:pt x="52" y="156"/>
                  <a:pt x="52" y="156"/>
                  <a:pt x="52" y="155"/>
                </a:cubicBezTo>
                <a:cubicBezTo>
                  <a:pt x="52" y="155"/>
                  <a:pt x="52" y="155"/>
                  <a:pt x="52" y="155"/>
                </a:cubicBezTo>
                <a:cubicBezTo>
                  <a:pt x="52" y="156"/>
                  <a:pt x="52" y="156"/>
                  <a:pt x="52" y="156"/>
                </a:cubicBezTo>
                <a:cubicBezTo>
                  <a:pt x="52" y="156"/>
                  <a:pt x="52" y="157"/>
                  <a:pt x="52" y="157"/>
                </a:cubicBezTo>
                <a:cubicBezTo>
                  <a:pt x="52" y="157"/>
                  <a:pt x="52" y="157"/>
                  <a:pt x="52" y="157"/>
                </a:cubicBezTo>
                <a:cubicBezTo>
                  <a:pt x="52" y="158"/>
                  <a:pt x="52" y="159"/>
                  <a:pt x="52" y="160"/>
                </a:cubicBezTo>
                <a:cubicBezTo>
                  <a:pt x="52" y="160"/>
                  <a:pt x="52" y="160"/>
                  <a:pt x="53" y="161"/>
                </a:cubicBezTo>
                <a:cubicBezTo>
                  <a:pt x="53" y="159"/>
                  <a:pt x="53" y="158"/>
                  <a:pt x="52" y="157"/>
                </a:cubicBezTo>
                <a:cubicBezTo>
                  <a:pt x="52" y="157"/>
                  <a:pt x="52" y="157"/>
                  <a:pt x="52" y="157"/>
                </a:cubicBezTo>
                <a:close/>
                <a:moveTo>
                  <a:pt x="55" y="103"/>
                </a:moveTo>
                <a:cubicBezTo>
                  <a:pt x="54" y="103"/>
                  <a:pt x="54" y="103"/>
                  <a:pt x="54" y="103"/>
                </a:cubicBezTo>
                <a:cubicBezTo>
                  <a:pt x="53" y="105"/>
                  <a:pt x="53" y="106"/>
                  <a:pt x="53" y="108"/>
                </a:cubicBezTo>
                <a:cubicBezTo>
                  <a:pt x="53" y="108"/>
                  <a:pt x="53" y="108"/>
                  <a:pt x="53" y="108"/>
                </a:cubicBezTo>
                <a:cubicBezTo>
                  <a:pt x="53" y="108"/>
                  <a:pt x="53" y="108"/>
                  <a:pt x="53" y="108"/>
                </a:cubicBezTo>
                <a:cubicBezTo>
                  <a:pt x="53" y="107"/>
                  <a:pt x="53" y="107"/>
                  <a:pt x="54" y="106"/>
                </a:cubicBezTo>
                <a:cubicBezTo>
                  <a:pt x="54" y="105"/>
                  <a:pt x="54" y="104"/>
                  <a:pt x="55" y="103"/>
                </a:cubicBezTo>
                <a:cubicBezTo>
                  <a:pt x="55" y="102"/>
                  <a:pt x="55" y="102"/>
                  <a:pt x="55" y="101"/>
                </a:cubicBezTo>
                <a:cubicBezTo>
                  <a:pt x="55" y="101"/>
                  <a:pt x="55" y="100"/>
                  <a:pt x="54" y="99"/>
                </a:cubicBezTo>
                <a:cubicBezTo>
                  <a:pt x="54" y="100"/>
                  <a:pt x="54" y="101"/>
                  <a:pt x="54" y="101"/>
                </a:cubicBezTo>
                <a:cubicBezTo>
                  <a:pt x="54" y="101"/>
                  <a:pt x="54" y="101"/>
                  <a:pt x="54" y="102"/>
                </a:cubicBezTo>
                <a:cubicBezTo>
                  <a:pt x="54" y="102"/>
                  <a:pt x="54" y="102"/>
                  <a:pt x="55" y="103"/>
                </a:cubicBezTo>
                <a:close/>
                <a:moveTo>
                  <a:pt x="58" y="139"/>
                </a:moveTo>
                <a:cubicBezTo>
                  <a:pt x="58" y="140"/>
                  <a:pt x="58" y="140"/>
                  <a:pt x="59" y="140"/>
                </a:cubicBezTo>
                <a:cubicBezTo>
                  <a:pt x="59" y="140"/>
                  <a:pt x="59" y="140"/>
                  <a:pt x="59" y="140"/>
                </a:cubicBezTo>
                <a:cubicBezTo>
                  <a:pt x="59" y="140"/>
                  <a:pt x="59" y="140"/>
                  <a:pt x="59" y="140"/>
                </a:cubicBezTo>
                <a:cubicBezTo>
                  <a:pt x="59" y="140"/>
                  <a:pt x="58" y="139"/>
                  <a:pt x="58" y="139"/>
                </a:cubicBezTo>
                <a:cubicBezTo>
                  <a:pt x="58" y="139"/>
                  <a:pt x="58" y="139"/>
                  <a:pt x="58" y="139"/>
                </a:cubicBezTo>
                <a:cubicBezTo>
                  <a:pt x="57" y="138"/>
                  <a:pt x="56" y="139"/>
                  <a:pt x="55" y="138"/>
                </a:cubicBezTo>
                <a:cubicBezTo>
                  <a:pt x="55" y="140"/>
                  <a:pt x="55" y="141"/>
                  <a:pt x="55" y="143"/>
                </a:cubicBezTo>
                <a:cubicBezTo>
                  <a:pt x="55" y="143"/>
                  <a:pt x="55" y="143"/>
                  <a:pt x="56" y="143"/>
                </a:cubicBezTo>
                <a:cubicBezTo>
                  <a:pt x="56" y="143"/>
                  <a:pt x="56" y="142"/>
                  <a:pt x="56" y="142"/>
                </a:cubicBezTo>
                <a:cubicBezTo>
                  <a:pt x="56" y="141"/>
                  <a:pt x="56" y="141"/>
                  <a:pt x="56" y="140"/>
                </a:cubicBezTo>
                <a:cubicBezTo>
                  <a:pt x="57" y="139"/>
                  <a:pt x="57" y="138"/>
                  <a:pt x="58" y="139"/>
                </a:cubicBezTo>
                <a:close/>
                <a:moveTo>
                  <a:pt x="74" y="27"/>
                </a:moveTo>
                <a:cubicBezTo>
                  <a:pt x="74" y="27"/>
                  <a:pt x="73" y="27"/>
                  <a:pt x="73" y="27"/>
                </a:cubicBezTo>
                <a:cubicBezTo>
                  <a:pt x="72" y="26"/>
                  <a:pt x="70" y="25"/>
                  <a:pt x="69" y="24"/>
                </a:cubicBezTo>
                <a:cubicBezTo>
                  <a:pt x="69" y="23"/>
                  <a:pt x="68" y="23"/>
                  <a:pt x="68" y="23"/>
                </a:cubicBezTo>
                <a:cubicBezTo>
                  <a:pt x="68" y="24"/>
                  <a:pt x="68" y="24"/>
                  <a:pt x="69" y="24"/>
                </a:cubicBezTo>
                <a:cubicBezTo>
                  <a:pt x="70" y="25"/>
                  <a:pt x="71" y="26"/>
                  <a:pt x="72" y="27"/>
                </a:cubicBezTo>
                <a:cubicBezTo>
                  <a:pt x="73" y="27"/>
                  <a:pt x="73" y="27"/>
                  <a:pt x="74" y="27"/>
                </a:cubicBezTo>
                <a:cubicBezTo>
                  <a:pt x="74" y="27"/>
                  <a:pt x="74" y="28"/>
                  <a:pt x="74" y="28"/>
                </a:cubicBezTo>
                <a:cubicBezTo>
                  <a:pt x="77" y="30"/>
                  <a:pt x="80" y="32"/>
                  <a:pt x="82" y="34"/>
                </a:cubicBezTo>
                <a:cubicBezTo>
                  <a:pt x="82" y="34"/>
                  <a:pt x="83" y="35"/>
                  <a:pt x="83" y="35"/>
                </a:cubicBezTo>
                <a:cubicBezTo>
                  <a:pt x="85" y="36"/>
                  <a:pt x="86" y="36"/>
                  <a:pt x="88" y="38"/>
                </a:cubicBezTo>
                <a:cubicBezTo>
                  <a:pt x="88" y="38"/>
                  <a:pt x="88" y="38"/>
                  <a:pt x="88" y="38"/>
                </a:cubicBezTo>
                <a:cubicBezTo>
                  <a:pt x="88" y="38"/>
                  <a:pt x="88" y="38"/>
                  <a:pt x="88" y="38"/>
                </a:cubicBezTo>
                <a:cubicBezTo>
                  <a:pt x="88" y="38"/>
                  <a:pt x="88" y="37"/>
                  <a:pt x="88" y="37"/>
                </a:cubicBezTo>
                <a:cubicBezTo>
                  <a:pt x="87" y="36"/>
                  <a:pt x="86" y="35"/>
                  <a:pt x="85" y="35"/>
                </a:cubicBezTo>
                <a:cubicBezTo>
                  <a:pt x="81" y="32"/>
                  <a:pt x="78" y="30"/>
                  <a:pt x="74" y="28"/>
                </a:cubicBezTo>
                <a:cubicBezTo>
                  <a:pt x="74" y="27"/>
                  <a:pt x="74" y="27"/>
                  <a:pt x="74" y="27"/>
                </a:cubicBezTo>
                <a:close/>
                <a:moveTo>
                  <a:pt x="152" y="150"/>
                </a:moveTo>
                <a:cubicBezTo>
                  <a:pt x="152" y="151"/>
                  <a:pt x="152" y="152"/>
                  <a:pt x="152" y="153"/>
                </a:cubicBezTo>
                <a:cubicBezTo>
                  <a:pt x="152" y="152"/>
                  <a:pt x="152" y="151"/>
                  <a:pt x="152" y="150"/>
                </a:cubicBezTo>
                <a:cubicBezTo>
                  <a:pt x="152" y="149"/>
                  <a:pt x="152" y="149"/>
                  <a:pt x="152" y="149"/>
                </a:cubicBezTo>
                <a:cubicBezTo>
                  <a:pt x="151" y="145"/>
                  <a:pt x="150" y="141"/>
                  <a:pt x="150" y="138"/>
                </a:cubicBezTo>
                <a:cubicBezTo>
                  <a:pt x="149" y="137"/>
                  <a:pt x="149" y="135"/>
                  <a:pt x="149" y="134"/>
                </a:cubicBezTo>
                <a:cubicBezTo>
                  <a:pt x="148" y="135"/>
                  <a:pt x="148" y="135"/>
                  <a:pt x="148" y="135"/>
                </a:cubicBezTo>
                <a:cubicBezTo>
                  <a:pt x="148" y="137"/>
                  <a:pt x="148" y="139"/>
                  <a:pt x="148" y="141"/>
                </a:cubicBezTo>
                <a:cubicBezTo>
                  <a:pt x="148" y="141"/>
                  <a:pt x="148" y="141"/>
                  <a:pt x="148" y="142"/>
                </a:cubicBezTo>
                <a:cubicBezTo>
                  <a:pt x="148" y="142"/>
                  <a:pt x="148" y="142"/>
                  <a:pt x="148" y="143"/>
                </a:cubicBezTo>
                <a:cubicBezTo>
                  <a:pt x="148" y="143"/>
                  <a:pt x="148" y="144"/>
                  <a:pt x="148" y="144"/>
                </a:cubicBezTo>
                <a:cubicBezTo>
                  <a:pt x="148" y="145"/>
                  <a:pt x="148" y="145"/>
                  <a:pt x="149" y="145"/>
                </a:cubicBezTo>
                <a:cubicBezTo>
                  <a:pt x="149" y="145"/>
                  <a:pt x="149" y="144"/>
                  <a:pt x="149" y="144"/>
                </a:cubicBezTo>
                <a:cubicBezTo>
                  <a:pt x="150" y="144"/>
                  <a:pt x="150" y="144"/>
                  <a:pt x="150" y="145"/>
                </a:cubicBezTo>
                <a:cubicBezTo>
                  <a:pt x="151" y="145"/>
                  <a:pt x="151" y="145"/>
                  <a:pt x="150" y="146"/>
                </a:cubicBezTo>
                <a:cubicBezTo>
                  <a:pt x="150" y="146"/>
                  <a:pt x="150" y="146"/>
                  <a:pt x="150" y="146"/>
                </a:cubicBezTo>
                <a:cubicBezTo>
                  <a:pt x="149" y="146"/>
                  <a:pt x="149" y="146"/>
                  <a:pt x="149" y="147"/>
                </a:cubicBezTo>
                <a:cubicBezTo>
                  <a:pt x="149" y="147"/>
                  <a:pt x="149" y="148"/>
                  <a:pt x="149" y="149"/>
                </a:cubicBezTo>
                <a:cubicBezTo>
                  <a:pt x="150" y="148"/>
                  <a:pt x="151" y="149"/>
                  <a:pt x="152" y="150"/>
                </a:cubicBezTo>
                <a:cubicBezTo>
                  <a:pt x="152" y="150"/>
                  <a:pt x="152" y="150"/>
                  <a:pt x="152" y="150"/>
                </a:cubicBezTo>
                <a:close/>
                <a:moveTo>
                  <a:pt x="25" y="250"/>
                </a:moveTo>
                <a:cubicBezTo>
                  <a:pt x="25" y="251"/>
                  <a:pt x="25" y="251"/>
                  <a:pt x="25" y="251"/>
                </a:cubicBezTo>
                <a:cubicBezTo>
                  <a:pt x="25" y="251"/>
                  <a:pt x="25" y="251"/>
                  <a:pt x="25" y="251"/>
                </a:cubicBezTo>
                <a:cubicBezTo>
                  <a:pt x="25" y="251"/>
                  <a:pt x="25" y="251"/>
                  <a:pt x="25" y="250"/>
                </a:cubicBezTo>
                <a:cubicBezTo>
                  <a:pt x="24" y="250"/>
                  <a:pt x="24" y="250"/>
                  <a:pt x="24" y="250"/>
                </a:cubicBezTo>
                <a:cubicBezTo>
                  <a:pt x="23" y="249"/>
                  <a:pt x="21" y="248"/>
                  <a:pt x="20" y="246"/>
                </a:cubicBezTo>
                <a:cubicBezTo>
                  <a:pt x="16" y="243"/>
                  <a:pt x="13" y="240"/>
                  <a:pt x="10" y="235"/>
                </a:cubicBezTo>
                <a:cubicBezTo>
                  <a:pt x="10" y="235"/>
                  <a:pt x="9" y="234"/>
                  <a:pt x="9" y="234"/>
                </a:cubicBezTo>
                <a:cubicBezTo>
                  <a:pt x="9" y="232"/>
                  <a:pt x="8" y="231"/>
                  <a:pt x="7" y="230"/>
                </a:cubicBezTo>
                <a:cubicBezTo>
                  <a:pt x="7" y="230"/>
                  <a:pt x="7" y="229"/>
                  <a:pt x="7" y="228"/>
                </a:cubicBezTo>
                <a:cubicBezTo>
                  <a:pt x="6" y="228"/>
                  <a:pt x="6" y="228"/>
                  <a:pt x="6" y="228"/>
                </a:cubicBezTo>
                <a:cubicBezTo>
                  <a:pt x="5" y="228"/>
                  <a:pt x="5" y="228"/>
                  <a:pt x="5" y="227"/>
                </a:cubicBezTo>
                <a:cubicBezTo>
                  <a:pt x="5" y="227"/>
                  <a:pt x="5" y="226"/>
                  <a:pt x="5" y="226"/>
                </a:cubicBezTo>
                <a:cubicBezTo>
                  <a:pt x="6" y="226"/>
                  <a:pt x="6" y="225"/>
                  <a:pt x="5" y="225"/>
                </a:cubicBezTo>
                <a:cubicBezTo>
                  <a:pt x="4" y="222"/>
                  <a:pt x="4" y="218"/>
                  <a:pt x="4" y="215"/>
                </a:cubicBezTo>
                <a:cubicBezTo>
                  <a:pt x="4" y="213"/>
                  <a:pt x="4" y="212"/>
                  <a:pt x="4" y="210"/>
                </a:cubicBezTo>
                <a:cubicBezTo>
                  <a:pt x="4" y="210"/>
                  <a:pt x="4" y="209"/>
                  <a:pt x="4" y="209"/>
                </a:cubicBezTo>
                <a:cubicBezTo>
                  <a:pt x="4" y="207"/>
                  <a:pt x="4" y="206"/>
                  <a:pt x="4" y="204"/>
                </a:cubicBezTo>
                <a:cubicBezTo>
                  <a:pt x="4" y="201"/>
                  <a:pt x="4" y="197"/>
                  <a:pt x="5" y="194"/>
                </a:cubicBezTo>
                <a:cubicBezTo>
                  <a:pt x="5" y="191"/>
                  <a:pt x="6" y="188"/>
                  <a:pt x="7" y="186"/>
                </a:cubicBezTo>
                <a:cubicBezTo>
                  <a:pt x="7" y="185"/>
                  <a:pt x="7" y="185"/>
                  <a:pt x="7" y="184"/>
                </a:cubicBezTo>
                <a:cubicBezTo>
                  <a:pt x="7" y="183"/>
                  <a:pt x="7" y="183"/>
                  <a:pt x="7" y="183"/>
                </a:cubicBezTo>
                <a:cubicBezTo>
                  <a:pt x="7" y="183"/>
                  <a:pt x="8" y="182"/>
                  <a:pt x="8" y="182"/>
                </a:cubicBezTo>
                <a:cubicBezTo>
                  <a:pt x="8" y="180"/>
                  <a:pt x="9" y="178"/>
                  <a:pt x="10" y="176"/>
                </a:cubicBezTo>
                <a:cubicBezTo>
                  <a:pt x="10" y="175"/>
                  <a:pt x="10" y="173"/>
                  <a:pt x="11" y="172"/>
                </a:cubicBezTo>
                <a:cubicBezTo>
                  <a:pt x="11" y="172"/>
                  <a:pt x="11" y="172"/>
                  <a:pt x="11" y="172"/>
                </a:cubicBezTo>
                <a:cubicBezTo>
                  <a:pt x="11" y="172"/>
                  <a:pt x="11" y="172"/>
                  <a:pt x="11" y="172"/>
                </a:cubicBezTo>
                <a:cubicBezTo>
                  <a:pt x="10" y="174"/>
                  <a:pt x="9" y="176"/>
                  <a:pt x="8" y="178"/>
                </a:cubicBezTo>
                <a:cubicBezTo>
                  <a:pt x="6" y="182"/>
                  <a:pt x="5" y="186"/>
                  <a:pt x="4" y="190"/>
                </a:cubicBezTo>
                <a:cubicBezTo>
                  <a:pt x="4" y="193"/>
                  <a:pt x="3" y="196"/>
                  <a:pt x="3" y="200"/>
                </a:cubicBezTo>
                <a:cubicBezTo>
                  <a:pt x="2" y="204"/>
                  <a:pt x="2" y="208"/>
                  <a:pt x="2" y="213"/>
                </a:cubicBezTo>
                <a:cubicBezTo>
                  <a:pt x="2" y="215"/>
                  <a:pt x="2" y="217"/>
                  <a:pt x="2" y="218"/>
                </a:cubicBezTo>
                <a:cubicBezTo>
                  <a:pt x="2" y="221"/>
                  <a:pt x="3" y="224"/>
                  <a:pt x="4" y="226"/>
                </a:cubicBezTo>
                <a:cubicBezTo>
                  <a:pt x="5" y="229"/>
                  <a:pt x="7" y="231"/>
                  <a:pt x="8" y="234"/>
                </a:cubicBezTo>
                <a:cubicBezTo>
                  <a:pt x="9" y="235"/>
                  <a:pt x="10" y="237"/>
                  <a:pt x="10" y="238"/>
                </a:cubicBezTo>
                <a:cubicBezTo>
                  <a:pt x="14" y="243"/>
                  <a:pt x="19" y="247"/>
                  <a:pt x="24" y="250"/>
                </a:cubicBezTo>
                <a:cubicBezTo>
                  <a:pt x="24" y="250"/>
                  <a:pt x="24" y="250"/>
                  <a:pt x="25" y="250"/>
                </a:cubicBezTo>
                <a:close/>
                <a:moveTo>
                  <a:pt x="44" y="180"/>
                </a:moveTo>
                <a:cubicBezTo>
                  <a:pt x="44" y="180"/>
                  <a:pt x="44" y="180"/>
                  <a:pt x="44" y="180"/>
                </a:cubicBezTo>
                <a:cubicBezTo>
                  <a:pt x="44" y="181"/>
                  <a:pt x="44" y="181"/>
                  <a:pt x="43" y="181"/>
                </a:cubicBezTo>
                <a:cubicBezTo>
                  <a:pt x="43" y="181"/>
                  <a:pt x="43" y="181"/>
                  <a:pt x="43" y="181"/>
                </a:cubicBezTo>
                <a:cubicBezTo>
                  <a:pt x="42" y="180"/>
                  <a:pt x="41" y="180"/>
                  <a:pt x="40" y="180"/>
                </a:cubicBezTo>
                <a:cubicBezTo>
                  <a:pt x="40" y="180"/>
                  <a:pt x="39" y="180"/>
                  <a:pt x="38" y="180"/>
                </a:cubicBezTo>
                <a:cubicBezTo>
                  <a:pt x="37" y="180"/>
                  <a:pt x="37" y="180"/>
                  <a:pt x="37" y="181"/>
                </a:cubicBezTo>
                <a:cubicBezTo>
                  <a:pt x="37" y="181"/>
                  <a:pt x="37" y="181"/>
                  <a:pt x="37" y="181"/>
                </a:cubicBezTo>
                <a:cubicBezTo>
                  <a:pt x="37" y="182"/>
                  <a:pt x="37" y="183"/>
                  <a:pt x="37" y="184"/>
                </a:cubicBezTo>
                <a:cubicBezTo>
                  <a:pt x="37" y="187"/>
                  <a:pt x="37" y="191"/>
                  <a:pt x="37" y="195"/>
                </a:cubicBezTo>
                <a:cubicBezTo>
                  <a:pt x="37" y="195"/>
                  <a:pt x="37" y="196"/>
                  <a:pt x="37" y="196"/>
                </a:cubicBezTo>
                <a:cubicBezTo>
                  <a:pt x="37" y="198"/>
                  <a:pt x="37" y="200"/>
                  <a:pt x="37" y="201"/>
                </a:cubicBezTo>
                <a:cubicBezTo>
                  <a:pt x="37" y="202"/>
                  <a:pt x="37" y="202"/>
                  <a:pt x="37" y="202"/>
                </a:cubicBezTo>
                <a:cubicBezTo>
                  <a:pt x="37" y="203"/>
                  <a:pt x="37" y="204"/>
                  <a:pt x="37" y="205"/>
                </a:cubicBezTo>
                <a:cubicBezTo>
                  <a:pt x="38" y="205"/>
                  <a:pt x="38" y="205"/>
                  <a:pt x="38" y="205"/>
                </a:cubicBezTo>
                <a:cubicBezTo>
                  <a:pt x="38" y="204"/>
                  <a:pt x="38" y="204"/>
                  <a:pt x="39" y="204"/>
                </a:cubicBezTo>
                <a:cubicBezTo>
                  <a:pt x="40" y="204"/>
                  <a:pt x="41" y="205"/>
                  <a:pt x="40" y="206"/>
                </a:cubicBezTo>
                <a:cubicBezTo>
                  <a:pt x="40" y="206"/>
                  <a:pt x="40" y="206"/>
                  <a:pt x="40" y="207"/>
                </a:cubicBezTo>
                <a:cubicBezTo>
                  <a:pt x="41" y="207"/>
                  <a:pt x="41" y="207"/>
                  <a:pt x="42" y="207"/>
                </a:cubicBezTo>
                <a:cubicBezTo>
                  <a:pt x="49" y="207"/>
                  <a:pt x="56" y="207"/>
                  <a:pt x="63" y="206"/>
                </a:cubicBezTo>
                <a:cubicBezTo>
                  <a:pt x="65" y="206"/>
                  <a:pt x="67" y="206"/>
                  <a:pt x="68" y="206"/>
                </a:cubicBezTo>
                <a:cubicBezTo>
                  <a:pt x="69" y="206"/>
                  <a:pt x="69" y="206"/>
                  <a:pt x="69" y="205"/>
                </a:cubicBezTo>
                <a:cubicBezTo>
                  <a:pt x="69" y="205"/>
                  <a:pt x="70" y="205"/>
                  <a:pt x="70" y="205"/>
                </a:cubicBezTo>
                <a:cubicBezTo>
                  <a:pt x="70" y="205"/>
                  <a:pt x="70" y="205"/>
                  <a:pt x="71" y="205"/>
                </a:cubicBezTo>
                <a:cubicBezTo>
                  <a:pt x="71" y="205"/>
                  <a:pt x="72" y="205"/>
                  <a:pt x="72" y="205"/>
                </a:cubicBezTo>
                <a:cubicBezTo>
                  <a:pt x="73" y="205"/>
                  <a:pt x="73" y="205"/>
                  <a:pt x="73" y="205"/>
                </a:cubicBezTo>
                <a:cubicBezTo>
                  <a:pt x="74" y="204"/>
                  <a:pt x="75" y="205"/>
                  <a:pt x="75" y="206"/>
                </a:cubicBezTo>
                <a:cubicBezTo>
                  <a:pt x="75" y="207"/>
                  <a:pt x="75" y="208"/>
                  <a:pt x="74" y="208"/>
                </a:cubicBezTo>
                <a:cubicBezTo>
                  <a:pt x="73" y="208"/>
                  <a:pt x="73" y="208"/>
                  <a:pt x="72" y="208"/>
                </a:cubicBezTo>
                <a:cubicBezTo>
                  <a:pt x="72" y="208"/>
                  <a:pt x="72" y="208"/>
                  <a:pt x="71" y="208"/>
                </a:cubicBezTo>
                <a:cubicBezTo>
                  <a:pt x="71" y="208"/>
                  <a:pt x="71" y="208"/>
                  <a:pt x="71" y="208"/>
                </a:cubicBezTo>
                <a:cubicBezTo>
                  <a:pt x="71" y="208"/>
                  <a:pt x="70" y="208"/>
                  <a:pt x="70" y="208"/>
                </a:cubicBezTo>
                <a:cubicBezTo>
                  <a:pt x="70" y="208"/>
                  <a:pt x="70" y="209"/>
                  <a:pt x="70" y="210"/>
                </a:cubicBezTo>
                <a:cubicBezTo>
                  <a:pt x="70" y="212"/>
                  <a:pt x="70" y="214"/>
                  <a:pt x="70" y="216"/>
                </a:cubicBezTo>
                <a:cubicBezTo>
                  <a:pt x="70" y="218"/>
                  <a:pt x="70" y="220"/>
                  <a:pt x="70" y="221"/>
                </a:cubicBezTo>
                <a:cubicBezTo>
                  <a:pt x="71" y="223"/>
                  <a:pt x="71" y="226"/>
                  <a:pt x="72" y="228"/>
                </a:cubicBezTo>
                <a:cubicBezTo>
                  <a:pt x="72" y="230"/>
                  <a:pt x="73" y="233"/>
                  <a:pt x="73" y="235"/>
                </a:cubicBezTo>
                <a:cubicBezTo>
                  <a:pt x="73" y="236"/>
                  <a:pt x="73" y="237"/>
                  <a:pt x="73" y="237"/>
                </a:cubicBezTo>
                <a:cubicBezTo>
                  <a:pt x="74" y="238"/>
                  <a:pt x="76" y="238"/>
                  <a:pt x="77" y="238"/>
                </a:cubicBezTo>
                <a:cubicBezTo>
                  <a:pt x="82" y="238"/>
                  <a:pt x="88" y="238"/>
                  <a:pt x="93" y="237"/>
                </a:cubicBezTo>
                <a:cubicBezTo>
                  <a:pt x="95" y="237"/>
                  <a:pt x="97" y="237"/>
                  <a:pt x="98" y="237"/>
                </a:cubicBezTo>
                <a:cubicBezTo>
                  <a:pt x="99" y="236"/>
                  <a:pt x="100" y="236"/>
                  <a:pt x="101" y="235"/>
                </a:cubicBezTo>
                <a:cubicBezTo>
                  <a:pt x="102" y="235"/>
                  <a:pt x="103" y="235"/>
                  <a:pt x="103" y="236"/>
                </a:cubicBezTo>
                <a:cubicBezTo>
                  <a:pt x="103" y="236"/>
                  <a:pt x="103" y="236"/>
                  <a:pt x="104" y="236"/>
                </a:cubicBezTo>
                <a:cubicBezTo>
                  <a:pt x="104" y="236"/>
                  <a:pt x="104" y="235"/>
                  <a:pt x="104" y="235"/>
                </a:cubicBezTo>
                <a:cubicBezTo>
                  <a:pt x="104" y="233"/>
                  <a:pt x="104" y="231"/>
                  <a:pt x="103" y="229"/>
                </a:cubicBezTo>
                <a:cubicBezTo>
                  <a:pt x="103" y="226"/>
                  <a:pt x="103" y="224"/>
                  <a:pt x="103" y="221"/>
                </a:cubicBezTo>
                <a:cubicBezTo>
                  <a:pt x="102" y="219"/>
                  <a:pt x="102" y="217"/>
                  <a:pt x="102" y="214"/>
                </a:cubicBezTo>
                <a:cubicBezTo>
                  <a:pt x="102" y="213"/>
                  <a:pt x="102" y="212"/>
                  <a:pt x="102" y="212"/>
                </a:cubicBezTo>
                <a:cubicBezTo>
                  <a:pt x="102" y="210"/>
                  <a:pt x="101" y="208"/>
                  <a:pt x="102" y="206"/>
                </a:cubicBezTo>
                <a:cubicBezTo>
                  <a:pt x="102" y="206"/>
                  <a:pt x="101" y="206"/>
                  <a:pt x="101" y="206"/>
                </a:cubicBezTo>
                <a:cubicBezTo>
                  <a:pt x="101" y="206"/>
                  <a:pt x="101" y="206"/>
                  <a:pt x="101" y="206"/>
                </a:cubicBezTo>
                <a:cubicBezTo>
                  <a:pt x="101" y="207"/>
                  <a:pt x="100" y="206"/>
                  <a:pt x="99" y="206"/>
                </a:cubicBezTo>
                <a:cubicBezTo>
                  <a:pt x="99" y="206"/>
                  <a:pt x="99" y="205"/>
                  <a:pt x="99" y="204"/>
                </a:cubicBezTo>
                <a:cubicBezTo>
                  <a:pt x="99" y="204"/>
                  <a:pt x="99" y="203"/>
                  <a:pt x="100" y="203"/>
                </a:cubicBezTo>
                <a:cubicBezTo>
                  <a:pt x="101" y="203"/>
                  <a:pt x="102" y="203"/>
                  <a:pt x="103" y="203"/>
                </a:cubicBezTo>
                <a:cubicBezTo>
                  <a:pt x="103" y="203"/>
                  <a:pt x="103" y="203"/>
                  <a:pt x="104" y="203"/>
                </a:cubicBezTo>
                <a:cubicBezTo>
                  <a:pt x="104" y="203"/>
                  <a:pt x="105" y="203"/>
                  <a:pt x="105" y="203"/>
                </a:cubicBezTo>
                <a:cubicBezTo>
                  <a:pt x="106" y="204"/>
                  <a:pt x="106" y="204"/>
                  <a:pt x="107" y="204"/>
                </a:cubicBezTo>
                <a:cubicBezTo>
                  <a:pt x="110" y="204"/>
                  <a:pt x="114" y="204"/>
                  <a:pt x="118" y="204"/>
                </a:cubicBezTo>
                <a:cubicBezTo>
                  <a:pt x="120" y="204"/>
                  <a:pt x="123" y="204"/>
                  <a:pt x="126" y="204"/>
                </a:cubicBezTo>
                <a:cubicBezTo>
                  <a:pt x="126" y="204"/>
                  <a:pt x="127" y="204"/>
                  <a:pt x="127" y="204"/>
                </a:cubicBezTo>
                <a:cubicBezTo>
                  <a:pt x="127" y="204"/>
                  <a:pt x="127" y="204"/>
                  <a:pt x="128" y="204"/>
                </a:cubicBezTo>
                <a:cubicBezTo>
                  <a:pt x="128" y="203"/>
                  <a:pt x="128" y="202"/>
                  <a:pt x="128" y="201"/>
                </a:cubicBezTo>
                <a:cubicBezTo>
                  <a:pt x="127" y="201"/>
                  <a:pt x="127" y="200"/>
                  <a:pt x="127" y="199"/>
                </a:cubicBezTo>
                <a:cubicBezTo>
                  <a:pt x="127" y="199"/>
                  <a:pt x="127" y="199"/>
                  <a:pt x="127" y="199"/>
                </a:cubicBezTo>
                <a:cubicBezTo>
                  <a:pt x="128" y="195"/>
                  <a:pt x="128" y="192"/>
                  <a:pt x="128" y="188"/>
                </a:cubicBezTo>
                <a:cubicBezTo>
                  <a:pt x="127" y="186"/>
                  <a:pt x="127" y="185"/>
                  <a:pt x="127" y="183"/>
                </a:cubicBezTo>
                <a:cubicBezTo>
                  <a:pt x="127" y="181"/>
                  <a:pt x="127" y="179"/>
                  <a:pt x="127" y="177"/>
                </a:cubicBezTo>
                <a:cubicBezTo>
                  <a:pt x="127" y="177"/>
                  <a:pt x="127" y="176"/>
                  <a:pt x="127" y="175"/>
                </a:cubicBezTo>
                <a:cubicBezTo>
                  <a:pt x="127" y="175"/>
                  <a:pt x="127" y="175"/>
                  <a:pt x="127" y="175"/>
                </a:cubicBezTo>
                <a:cubicBezTo>
                  <a:pt x="126" y="175"/>
                  <a:pt x="126" y="174"/>
                  <a:pt x="126" y="174"/>
                </a:cubicBezTo>
                <a:cubicBezTo>
                  <a:pt x="126" y="174"/>
                  <a:pt x="125" y="174"/>
                  <a:pt x="125" y="174"/>
                </a:cubicBezTo>
                <a:cubicBezTo>
                  <a:pt x="123" y="174"/>
                  <a:pt x="121" y="174"/>
                  <a:pt x="120" y="174"/>
                </a:cubicBezTo>
                <a:cubicBezTo>
                  <a:pt x="118" y="174"/>
                  <a:pt x="117" y="174"/>
                  <a:pt x="116" y="174"/>
                </a:cubicBezTo>
                <a:cubicBezTo>
                  <a:pt x="110" y="175"/>
                  <a:pt x="105" y="175"/>
                  <a:pt x="100" y="175"/>
                </a:cubicBezTo>
                <a:cubicBezTo>
                  <a:pt x="100" y="175"/>
                  <a:pt x="100" y="175"/>
                  <a:pt x="99" y="175"/>
                </a:cubicBezTo>
                <a:cubicBezTo>
                  <a:pt x="100" y="175"/>
                  <a:pt x="100" y="176"/>
                  <a:pt x="100" y="176"/>
                </a:cubicBezTo>
                <a:cubicBezTo>
                  <a:pt x="100" y="177"/>
                  <a:pt x="100" y="177"/>
                  <a:pt x="99" y="178"/>
                </a:cubicBezTo>
                <a:cubicBezTo>
                  <a:pt x="99" y="178"/>
                  <a:pt x="98" y="178"/>
                  <a:pt x="97" y="178"/>
                </a:cubicBezTo>
                <a:cubicBezTo>
                  <a:pt x="97" y="178"/>
                  <a:pt x="97" y="178"/>
                  <a:pt x="97" y="178"/>
                </a:cubicBezTo>
                <a:cubicBezTo>
                  <a:pt x="97" y="178"/>
                  <a:pt x="97" y="178"/>
                  <a:pt x="97" y="178"/>
                </a:cubicBezTo>
                <a:cubicBezTo>
                  <a:pt x="96" y="179"/>
                  <a:pt x="96" y="179"/>
                  <a:pt x="95" y="179"/>
                </a:cubicBezTo>
                <a:cubicBezTo>
                  <a:pt x="94" y="179"/>
                  <a:pt x="94" y="178"/>
                  <a:pt x="94" y="177"/>
                </a:cubicBezTo>
                <a:cubicBezTo>
                  <a:pt x="94" y="177"/>
                  <a:pt x="94" y="176"/>
                  <a:pt x="94" y="176"/>
                </a:cubicBezTo>
                <a:cubicBezTo>
                  <a:pt x="94" y="173"/>
                  <a:pt x="94" y="171"/>
                  <a:pt x="94" y="168"/>
                </a:cubicBezTo>
                <a:cubicBezTo>
                  <a:pt x="93" y="164"/>
                  <a:pt x="93" y="160"/>
                  <a:pt x="93" y="156"/>
                </a:cubicBezTo>
                <a:cubicBezTo>
                  <a:pt x="93" y="154"/>
                  <a:pt x="92" y="151"/>
                  <a:pt x="92" y="148"/>
                </a:cubicBezTo>
                <a:cubicBezTo>
                  <a:pt x="92" y="147"/>
                  <a:pt x="92" y="145"/>
                  <a:pt x="91" y="143"/>
                </a:cubicBezTo>
                <a:cubicBezTo>
                  <a:pt x="91" y="142"/>
                  <a:pt x="91" y="141"/>
                  <a:pt x="91" y="141"/>
                </a:cubicBezTo>
                <a:cubicBezTo>
                  <a:pt x="91" y="141"/>
                  <a:pt x="90" y="140"/>
                  <a:pt x="90" y="140"/>
                </a:cubicBezTo>
                <a:cubicBezTo>
                  <a:pt x="89" y="140"/>
                  <a:pt x="87" y="140"/>
                  <a:pt x="86" y="140"/>
                </a:cubicBezTo>
                <a:cubicBezTo>
                  <a:pt x="85" y="140"/>
                  <a:pt x="84" y="140"/>
                  <a:pt x="83" y="141"/>
                </a:cubicBezTo>
                <a:cubicBezTo>
                  <a:pt x="81" y="141"/>
                  <a:pt x="79" y="141"/>
                  <a:pt x="77" y="141"/>
                </a:cubicBezTo>
                <a:cubicBezTo>
                  <a:pt x="73" y="141"/>
                  <a:pt x="70" y="141"/>
                  <a:pt x="67" y="141"/>
                </a:cubicBezTo>
                <a:cubicBezTo>
                  <a:pt x="67" y="141"/>
                  <a:pt x="66" y="141"/>
                  <a:pt x="66" y="141"/>
                </a:cubicBezTo>
                <a:cubicBezTo>
                  <a:pt x="66" y="142"/>
                  <a:pt x="66" y="142"/>
                  <a:pt x="66" y="143"/>
                </a:cubicBezTo>
                <a:cubicBezTo>
                  <a:pt x="66" y="143"/>
                  <a:pt x="66" y="143"/>
                  <a:pt x="66" y="144"/>
                </a:cubicBezTo>
                <a:cubicBezTo>
                  <a:pt x="66" y="146"/>
                  <a:pt x="66" y="147"/>
                  <a:pt x="66" y="148"/>
                </a:cubicBezTo>
                <a:cubicBezTo>
                  <a:pt x="66" y="153"/>
                  <a:pt x="66" y="157"/>
                  <a:pt x="65" y="161"/>
                </a:cubicBezTo>
                <a:cubicBezTo>
                  <a:pt x="65" y="164"/>
                  <a:pt x="65" y="167"/>
                  <a:pt x="66" y="170"/>
                </a:cubicBezTo>
                <a:cubicBezTo>
                  <a:pt x="66" y="172"/>
                  <a:pt x="66" y="174"/>
                  <a:pt x="67" y="176"/>
                </a:cubicBezTo>
                <a:cubicBezTo>
                  <a:pt x="67" y="176"/>
                  <a:pt x="67" y="177"/>
                  <a:pt x="67" y="177"/>
                </a:cubicBezTo>
                <a:cubicBezTo>
                  <a:pt x="67" y="177"/>
                  <a:pt x="67" y="177"/>
                  <a:pt x="67" y="178"/>
                </a:cubicBezTo>
                <a:cubicBezTo>
                  <a:pt x="67" y="178"/>
                  <a:pt x="67" y="179"/>
                  <a:pt x="66" y="179"/>
                </a:cubicBezTo>
                <a:cubicBezTo>
                  <a:pt x="65" y="180"/>
                  <a:pt x="65" y="179"/>
                  <a:pt x="64" y="178"/>
                </a:cubicBezTo>
                <a:cubicBezTo>
                  <a:pt x="64" y="178"/>
                  <a:pt x="64" y="178"/>
                  <a:pt x="64" y="178"/>
                </a:cubicBezTo>
                <a:cubicBezTo>
                  <a:pt x="63" y="178"/>
                  <a:pt x="62" y="178"/>
                  <a:pt x="61" y="178"/>
                </a:cubicBezTo>
                <a:cubicBezTo>
                  <a:pt x="59" y="178"/>
                  <a:pt x="57" y="178"/>
                  <a:pt x="55" y="178"/>
                </a:cubicBezTo>
                <a:cubicBezTo>
                  <a:pt x="53" y="178"/>
                  <a:pt x="50" y="178"/>
                  <a:pt x="48" y="179"/>
                </a:cubicBezTo>
                <a:cubicBezTo>
                  <a:pt x="47" y="179"/>
                  <a:pt x="46" y="179"/>
                  <a:pt x="44" y="180"/>
                </a:cubicBezTo>
                <a:close/>
                <a:moveTo>
                  <a:pt x="113" y="259"/>
                </a:moveTo>
                <a:cubicBezTo>
                  <a:pt x="113" y="259"/>
                  <a:pt x="113" y="259"/>
                  <a:pt x="113" y="259"/>
                </a:cubicBezTo>
                <a:cubicBezTo>
                  <a:pt x="113" y="259"/>
                  <a:pt x="114" y="259"/>
                  <a:pt x="115" y="258"/>
                </a:cubicBezTo>
                <a:cubicBezTo>
                  <a:pt x="120" y="255"/>
                  <a:pt x="125" y="252"/>
                  <a:pt x="129" y="248"/>
                </a:cubicBezTo>
                <a:cubicBezTo>
                  <a:pt x="130" y="246"/>
                  <a:pt x="131" y="245"/>
                  <a:pt x="132" y="244"/>
                </a:cubicBezTo>
                <a:cubicBezTo>
                  <a:pt x="135" y="241"/>
                  <a:pt x="137" y="238"/>
                  <a:pt x="139" y="235"/>
                </a:cubicBezTo>
                <a:cubicBezTo>
                  <a:pt x="142" y="232"/>
                  <a:pt x="144" y="228"/>
                  <a:pt x="146" y="224"/>
                </a:cubicBezTo>
                <a:cubicBezTo>
                  <a:pt x="149" y="217"/>
                  <a:pt x="151" y="209"/>
                  <a:pt x="152" y="202"/>
                </a:cubicBezTo>
                <a:cubicBezTo>
                  <a:pt x="152" y="201"/>
                  <a:pt x="152" y="201"/>
                  <a:pt x="152" y="201"/>
                </a:cubicBezTo>
                <a:cubicBezTo>
                  <a:pt x="152" y="201"/>
                  <a:pt x="152" y="201"/>
                  <a:pt x="152" y="201"/>
                </a:cubicBezTo>
                <a:cubicBezTo>
                  <a:pt x="151" y="203"/>
                  <a:pt x="151" y="205"/>
                  <a:pt x="150" y="207"/>
                </a:cubicBezTo>
                <a:cubicBezTo>
                  <a:pt x="149" y="214"/>
                  <a:pt x="147" y="220"/>
                  <a:pt x="143" y="225"/>
                </a:cubicBezTo>
                <a:cubicBezTo>
                  <a:pt x="143" y="226"/>
                  <a:pt x="143" y="226"/>
                  <a:pt x="143" y="226"/>
                </a:cubicBezTo>
                <a:cubicBezTo>
                  <a:pt x="141" y="230"/>
                  <a:pt x="139" y="233"/>
                  <a:pt x="137" y="236"/>
                </a:cubicBezTo>
                <a:cubicBezTo>
                  <a:pt x="136" y="237"/>
                  <a:pt x="136" y="237"/>
                  <a:pt x="135" y="238"/>
                </a:cubicBezTo>
                <a:cubicBezTo>
                  <a:pt x="133" y="242"/>
                  <a:pt x="130" y="245"/>
                  <a:pt x="126" y="249"/>
                </a:cubicBezTo>
                <a:cubicBezTo>
                  <a:pt x="126" y="249"/>
                  <a:pt x="126" y="249"/>
                  <a:pt x="125" y="250"/>
                </a:cubicBezTo>
                <a:cubicBezTo>
                  <a:pt x="125" y="250"/>
                  <a:pt x="125" y="250"/>
                  <a:pt x="125" y="250"/>
                </a:cubicBezTo>
                <a:cubicBezTo>
                  <a:pt x="124" y="250"/>
                  <a:pt x="124" y="251"/>
                  <a:pt x="124" y="251"/>
                </a:cubicBezTo>
                <a:cubicBezTo>
                  <a:pt x="123" y="252"/>
                  <a:pt x="122" y="252"/>
                  <a:pt x="121" y="253"/>
                </a:cubicBezTo>
                <a:cubicBezTo>
                  <a:pt x="121" y="254"/>
                  <a:pt x="120" y="254"/>
                  <a:pt x="119" y="255"/>
                </a:cubicBezTo>
                <a:cubicBezTo>
                  <a:pt x="118" y="256"/>
                  <a:pt x="117" y="256"/>
                  <a:pt x="116" y="257"/>
                </a:cubicBezTo>
                <a:cubicBezTo>
                  <a:pt x="115" y="258"/>
                  <a:pt x="114" y="258"/>
                  <a:pt x="113" y="259"/>
                </a:cubicBezTo>
                <a:close/>
                <a:moveTo>
                  <a:pt x="41" y="17"/>
                </a:moveTo>
                <a:cubicBezTo>
                  <a:pt x="41" y="17"/>
                  <a:pt x="41" y="17"/>
                  <a:pt x="41" y="18"/>
                </a:cubicBezTo>
                <a:cubicBezTo>
                  <a:pt x="42" y="19"/>
                  <a:pt x="43" y="21"/>
                  <a:pt x="44" y="23"/>
                </a:cubicBezTo>
                <a:cubicBezTo>
                  <a:pt x="45" y="25"/>
                  <a:pt x="45" y="26"/>
                  <a:pt x="46" y="27"/>
                </a:cubicBezTo>
                <a:cubicBezTo>
                  <a:pt x="48" y="30"/>
                  <a:pt x="50" y="34"/>
                  <a:pt x="51" y="38"/>
                </a:cubicBezTo>
                <a:cubicBezTo>
                  <a:pt x="51" y="40"/>
                  <a:pt x="52" y="42"/>
                  <a:pt x="52" y="44"/>
                </a:cubicBezTo>
                <a:cubicBezTo>
                  <a:pt x="53" y="46"/>
                  <a:pt x="53" y="47"/>
                  <a:pt x="53" y="49"/>
                </a:cubicBezTo>
                <a:cubicBezTo>
                  <a:pt x="54" y="53"/>
                  <a:pt x="55" y="56"/>
                  <a:pt x="55" y="60"/>
                </a:cubicBezTo>
                <a:cubicBezTo>
                  <a:pt x="55" y="62"/>
                  <a:pt x="55" y="63"/>
                  <a:pt x="55" y="65"/>
                </a:cubicBezTo>
                <a:cubicBezTo>
                  <a:pt x="55" y="67"/>
                  <a:pt x="55" y="68"/>
                  <a:pt x="55" y="69"/>
                </a:cubicBezTo>
                <a:cubicBezTo>
                  <a:pt x="56" y="69"/>
                  <a:pt x="56" y="69"/>
                  <a:pt x="56" y="69"/>
                </a:cubicBezTo>
                <a:cubicBezTo>
                  <a:pt x="56" y="64"/>
                  <a:pt x="55" y="60"/>
                  <a:pt x="55" y="55"/>
                </a:cubicBezTo>
                <a:cubicBezTo>
                  <a:pt x="55" y="52"/>
                  <a:pt x="54" y="49"/>
                  <a:pt x="54" y="45"/>
                </a:cubicBezTo>
                <a:cubicBezTo>
                  <a:pt x="53" y="42"/>
                  <a:pt x="52" y="38"/>
                  <a:pt x="50" y="35"/>
                </a:cubicBezTo>
                <a:cubicBezTo>
                  <a:pt x="50" y="32"/>
                  <a:pt x="49" y="30"/>
                  <a:pt x="48" y="28"/>
                </a:cubicBezTo>
                <a:cubicBezTo>
                  <a:pt x="46" y="25"/>
                  <a:pt x="45" y="22"/>
                  <a:pt x="43" y="19"/>
                </a:cubicBezTo>
                <a:cubicBezTo>
                  <a:pt x="42" y="18"/>
                  <a:pt x="42" y="18"/>
                  <a:pt x="41" y="17"/>
                </a:cubicBezTo>
                <a:close/>
                <a:moveTo>
                  <a:pt x="40" y="179"/>
                </a:moveTo>
                <a:cubicBezTo>
                  <a:pt x="40" y="179"/>
                  <a:pt x="40" y="179"/>
                  <a:pt x="40" y="179"/>
                </a:cubicBezTo>
                <a:cubicBezTo>
                  <a:pt x="41" y="178"/>
                  <a:pt x="41" y="177"/>
                  <a:pt x="42" y="177"/>
                </a:cubicBezTo>
                <a:cubicBezTo>
                  <a:pt x="43" y="177"/>
                  <a:pt x="44" y="177"/>
                  <a:pt x="45" y="177"/>
                </a:cubicBezTo>
                <a:cubicBezTo>
                  <a:pt x="47" y="177"/>
                  <a:pt x="49" y="177"/>
                  <a:pt x="50" y="177"/>
                </a:cubicBezTo>
                <a:cubicBezTo>
                  <a:pt x="52" y="177"/>
                  <a:pt x="53" y="176"/>
                  <a:pt x="54" y="176"/>
                </a:cubicBezTo>
                <a:cubicBezTo>
                  <a:pt x="56" y="176"/>
                  <a:pt x="59" y="176"/>
                  <a:pt x="61" y="176"/>
                </a:cubicBezTo>
                <a:cubicBezTo>
                  <a:pt x="61" y="176"/>
                  <a:pt x="62" y="176"/>
                  <a:pt x="63" y="176"/>
                </a:cubicBezTo>
                <a:cubicBezTo>
                  <a:pt x="63" y="175"/>
                  <a:pt x="63" y="175"/>
                  <a:pt x="62" y="175"/>
                </a:cubicBezTo>
                <a:cubicBezTo>
                  <a:pt x="62" y="175"/>
                  <a:pt x="61" y="175"/>
                  <a:pt x="61" y="175"/>
                </a:cubicBezTo>
                <a:cubicBezTo>
                  <a:pt x="60" y="175"/>
                  <a:pt x="60" y="174"/>
                  <a:pt x="59" y="174"/>
                </a:cubicBezTo>
                <a:cubicBezTo>
                  <a:pt x="58" y="174"/>
                  <a:pt x="58" y="174"/>
                  <a:pt x="57" y="175"/>
                </a:cubicBezTo>
                <a:cubicBezTo>
                  <a:pt x="57" y="175"/>
                  <a:pt x="57" y="175"/>
                  <a:pt x="56" y="175"/>
                </a:cubicBezTo>
                <a:cubicBezTo>
                  <a:pt x="55" y="175"/>
                  <a:pt x="54" y="175"/>
                  <a:pt x="52" y="175"/>
                </a:cubicBezTo>
                <a:cubicBezTo>
                  <a:pt x="51" y="175"/>
                  <a:pt x="49" y="175"/>
                  <a:pt x="47" y="176"/>
                </a:cubicBezTo>
                <a:cubicBezTo>
                  <a:pt x="44" y="176"/>
                  <a:pt x="40" y="176"/>
                  <a:pt x="37" y="176"/>
                </a:cubicBezTo>
                <a:cubicBezTo>
                  <a:pt x="36" y="176"/>
                  <a:pt x="36" y="176"/>
                  <a:pt x="35" y="177"/>
                </a:cubicBezTo>
                <a:cubicBezTo>
                  <a:pt x="35" y="177"/>
                  <a:pt x="35" y="177"/>
                  <a:pt x="36" y="178"/>
                </a:cubicBezTo>
                <a:cubicBezTo>
                  <a:pt x="36" y="177"/>
                  <a:pt x="37" y="177"/>
                  <a:pt x="37" y="177"/>
                </a:cubicBezTo>
                <a:cubicBezTo>
                  <a:pt x="38" y="178"/>
                  <a:pt x="38" y="178"/>
                  <a:pt x="38" y="179"/>
                </a:cubicBezTo>
                <a:cubicBezTo>
                  <a:pt x="39" y="179"/>
                  <a:pt x="40" y="179"/>
                  <a:pt x="40" y="179"/>
                </a:cubicBezTo>
                <a:close/>
                <a:moveTo>
                  <a:pt x="132" y="200"/>
                </a:moveTo>
                <a:cubicBezTo>
                  <a:pt x="132" y="200"/>
                  <a:pt x="132" y="200"/>
                  <a:pt x="132" y="200"/>
                </a:cubicBezTo>
                <a:cubicBezTo>
                  <a:pt x="131" y="200"/>
                  <a:pt x="131" y="199"/>
                  <a:pt x="131" y="198"/>
                </a:cubicBezTo>
                <a:cubicBezTo>
                  <a:pt x="131" y="190"/>
                  <a:pt x="131" y="183"/>
                  <a:pt x="130" y="175"/>
                </a:cubicBezTo>
                <a:cubicBezTo>
                  <a:pt x="130" y="174"/>
                  <a:pt x="130" y="173"/>
                  <a:pt x="129" y="172"/>
                </a:cubicBezTo>
                <a:cubicBezTo>
                  <a:pt x="129" y="172"/>
                  <a:pt x="129" y="172"/>
                  <a:pt x="129" y="172"/>
                </a:cubicBezTo>
                <a:cubicBezTo>
                  <a:pt x="129" y="173"/>
                  <a:pt x="129" y="174"/>
                  <a:pt x="129" y="174"/>
                </a:cubicBezTo>
                <a:cubicBezTo>
                  <a:pt x="129" y="175"/>
                  <a:pt x="129" y="176"/>
                  <a:pt x="129" y="177"/>
                </a:cubicBezTo>
                <a:cubicBezTo>
                  <a:pt x="129" y="178"/>
                  <a:pt x="129" y="178"/>
                  <a:pt x="129" y="179"/>
                </a:cubicBezTo>
                <a:cubicBezTo>
                  <a:pt x="129" y="182"/>
                  <a:pt x="129" y="186"/>
                  <a:pt x="129" y="189"/>
                </a:cubicBezTo>
                <a:cubicBezTo>
                  <a:pt x="129" y="193"/>
                  <a:pt x="129" y="196"/>
                  <a:pt x="130" y="199"/>
                </a:cubicBezTo>
                <a:cubicBezTo>
                  <a:pt x="130" y="200"/>
                  <a:pt x="130" y="200"/>
                  <a:pt x="130" y="201"/>
                </a:cubicBezTo>
                <a:cubicBezTo>
                  <a:pt x="130" y="201"/>
                  <a:pt x="130" y="201"/>
                  <a:pt x="130" y="201"/>
                </a:cubicBezTo>
                <a:cubicBezTo>
                  <a:pt x="130" y="203"/>
                  <a:pt x="130" y="204"/>
                  <a:pt x="130" y="205"/>
                </a:cubicBezTo>
                <a:cubicBezTo>
                  <a:pt x="131" y="205"/>
                  <a:pt x="131" y="205"/>
                  <a:pt x="131" y="205"/>
                </a:cubicBezTo>
                <a:cubicBezTo>
                  <a:pt x="131" y="204"/>
                  <a:pt x="132" y="204"/>
                  <a:pt x="132" y="203"/>
                </a:cubicBezTo>
                <a:cubicBezTo>
                  <a:pt x="131" y="203"/>
                  <a:pt x="132" y="202"/>
                  <a:pt x="132" y="201"/>
                </a:cubicBezTo>
                <a:cubicBezTo>
                  <a:pt x="132" y="201"/>
                  <a:pt x="132" y="201"/>
                  <a:pt x="132" y="200"/>
                </a:cubicBezTo>
                <a:close/>
                <a:moveTo>
                  <a:pt x="49" y="171"/>
                </a:moveTo>
                <a:cubicBezTo>
                  <a:pt x="49" y="171"/>
                  <a:pt x="49" y="171"/>
                  <a:pt x="49" y="171"/>
                </a:cubicBezTo>
                <a:cubicBezTo>
                  <a:pt x="51" y="171"/>
                  <a:pt x="52" y="171"/>
                  <a:pt x="54" y="171"/>
                </a:cubicBezTo>
                <a:cubicBezTo>
                  <a:pt x="54" y="171"/>
                  <a:pt x="55" y="171"/>
                  <a:pt x="55" y="171"/>
                </a:cubicBezTo>
                <a:cubicBezTo>
                  <a:pt x="56" y="172"/>
                  <a:pt x="56" y="172"/>
                  <a:pt x="56" y="172"/>
                </a:cubicBezTo>
                <a:cubicBezTo>
                  <a:pt x="57" y="171"/>
                  <a:pt x="58" y="172"/>
                  <a:pt x="58" y="172"/>
                </a:cubicBezTo>
                <a:cubicBezTo>
                  <a:pt x="58" y="172"/>
                  <a:pt x="58" y="173"/>
                  <a:pt x="58" y="173"/>
                </a:cubicBezTo>
                <a:cubicBezTo>
                  <a:pt x="59" y="173"/>
                  <a:pt x="59" y="173"/>
                  <a:pt x="60" y="172"/>
                </a:cubicBezTo>
                <a:cubicBezTo>
                  <a:pt x="60" y="171"/>
                  <a:pt x="60" y="170"/>
                  <a:pt x="60" y="169"/>
                </a:cubicBezTo>
                <a:cubicBezTo>
                  <a:pt x="59" y="169"/>
                  <a:pt x="59" y="168"/>
                  <a:pt x="59" y="167"/>
                </a:cubicBezTo>
                <a:cubicBezTo>
                  <a:pt x="59" y="167"/>
                  <a:pt x="59" y="167"/>
                  <a:pt x="58" y="167"/>
                </a:cubicBezTo>
                <a:cubicBezTo>
                  <a:pt x="58" y="168"/>
                  <a:pt x="58" y="168"/>
                  <a:pt x="58" y="168"/>
                </a:cubicBezTo>
                <a:cubicBezTo>
                  <a:pt x="58" y="168"/>
                  <a:pt x="58" y="169"/>
                  <a:pt x="58" y="169"/>
                </a:cubicBezTo>
                <a:cubicBezTo>
                  <a:pt x="58" y="170"/>
                  <a:pt x="58" y="170"/>
                  <a:pt x="57" y="170"/>
                </a:cubicBezTo>
                <a:cubicBezTo>
                  <a:pt x="57" y="170"/>
                  <a:pt x="57" y="170"/>
                  <a:pt x="57" y="169"/>
                </a:cubicBezTo>
                <a:cubicBezTo>
                  <a:pt x="56" y="168"/>
                  <a:pt x="56" y="168"/>
                  <a:pt x="56" y="167"/>
                </a:cubicBezTo>
                <a:cubicBezTo>
                  <a:pt x="56" y="167"/>
                  <a:pt x="56" y="166"/>
                  <a:pt x="56" y="166"/>
                </a:cubicBezTo>
                <a:cubicBezTo>
                  <a:pt x="56" y="166"/>
                  <a:pt x="56" y="167"/>
                  <a:pt x="56" y="167"/>
                </a:cubicBezTo>
                <a:cubicBezTo>
                  <a:pt x="56" y="168"/>
                  <a:pt x="56" y="168"/>
                  <a:pt x="56" y="168"/>
                </a:cubicBezTo>
                <a:cubicBezTo>
                  <a:pt x="56" y="169"/>
                  <a:pt x="55" y="169"/>
                  <a:pt x="54" y="169"/>
                </a:cubicBezTo>
                <a:cubicBezTo>
                  <a:pt x="54" y="168"/>
                  <a:pt x="54" y="168"/>
                  <a:pt x="54" y="168"/>
                </a:cubicBezTo>
                <a:cubicBezTo>
                  <a:pt x="54" y="168"/>
                  <a:pt x="54" y="169"/>
                  <a:pt x="54" y="169"/>
                </a:cubicBezTo>
                <a:cubicBezTo>
                  <a:pt x="53" y="169"/>
                  <a:pt x="53" y="169"/>
                  <a:pt x="52" y="169"/>
                </a:cubicBezTo>
                <a:cubicBezTo>
                  <a:pt x="52" y="169"/>
                  <a:pt x="51" y="169"/>
                  <a:pt x="51" y="168"/>
                </a:cubicBezTo>
                <a:cubicBezTo>
                  <a:pt x="50" y="168"/>
                  <a:pt x="50" y="168"/>
                  <a:pt x="50" y="168"/>
                </a:cubicBezTo>
                <a:cubicBezTo>
                  <a:pt x="50" y="169"/>
                  <a:pt x="50" y="169"/>
                  <a:pt x="49" y="169"/>
                </a:cubicBezTo>
                <a:cubicBezTo>
                  <a:pt x="49" y="170"/>
                  <a:pt x="49" y="170"/>
                  <a:pt x="49" y="171"/>
                </a:cubicBezTo>
                <a:close/>
                <a:moveTo>
                  <a:pt x="53" y="95"/>
                </a:moveTo>
                <a:cubicBezTo>
                  <a:pt x="51" y="100"/>
                  <a:pt x="49" y="105"/>
                  <a:pt x="46" y="110"/>
                </a:cubicBezTo>
                <a:cubicBezTo>
                  <a:pt x="44" y="115"/>
                  <a:pt x="41" y="120"/>
                  <a:pt x="39" y="125"/>
                </a:cubicBezTo>
                <a:cubicBezTo>
                  <a:pt x="39" y="125"/>
                  <a:pt x="39" y="125"/>
                  <a:pt x="39" y="125"/>
                </a:cubicBezTo>
                <a:cubicBezTo>
                  <a:pt x="40" y="123"/>
                  <a:pt x="42" y="120"/>
                  <a:pt x="43" y="118"/>
                </a:cubicBezTo>
                <a:cubicBezTo>
                  <a:pt x="45" y="114"/>
                  <a:pt x="47" y="111"/>
                  <a:pt x="49" y="107"/>
                </a:cubicBezTo>
                <a:cubicBezTo>
                  <a:pt x="51" y="103"/>
                  <a:pt x="52" y="99"/>
                  <a:pt x="53" y="95"/>
                </a:cubicBezTo>
                <a:close/>
                <a:moveTo>
                  <a:pt x="97" y="172"/>
                </a:moveTo>
                <a:cubicBezTo>
                  <a:pt x="96" y="171"/>
                  <a:pt x="96" y="169"/>
                  <a:pt x="96" y="168"/>
                </a:cubicBezTo>
                <a:cubicBezTo>
                  <a:pt x="96" y="163"/>
                  <a:pt x="95" y="159"/>
                  <a:pt x="95" y="155"/>
                </a:cubicBezTo>
                <a:cubicBezTo>
                  <a:pt x="95" y="151"/>
                  <a:pt x="95" y="147"/>
                  <a:pt x="94" y="143"/>
                </a:cubicBezTo>
                <a:cubicBezTo>
                  <a:pt x="94" y="142"/>
                  <a:pt x="94" y="142"/>
                  <a:pt x="94" y="141"/>
                </a:cubicBezTo>
                <a:cubicBezTo>
                  <a:pt x="94" y="141"/>
                  <a:pt x="94" y="140"/>
                  <a:pt x="93" y="140"/>
                </a:cubicBezTo>
                <a:cubicBezTo>
                  <a:pt x="93" y="140"/>
                  <a:pt x="93" y="141"/>
                  <a:pt x="93" y="141"/>
                </a:cubicBezTo>
                <a:cubicBezTo>
                  <a:pt x="93" y="142"/>
                  <a:pt x="93" y="143"/>
                  <a:pt x="93" y="144"/>
                </a:cubicBezTo>
                <a:cubicBezTo>
                  <a:pt x="94" y="147"/>
                  <a:pt x="94" y="150"/>
                  <a:pt x="94" y="153"/>
                </a:cubicBezTo>
                <a:cubicBezTo>
                  <a:pt x="94" y="155"/>
                  <a:pt x="94" y="157"/>
                  <a:pt x="94" y="158"/>
                </a:cubicBezTo>
                <a:cubicBezTo>
                  <a:pt x="95" y="162"/>
                  <a:pt x="95" y="165"/>
                  <a:pt x="95" y="168"/>
                </a:cubicBezTo>
                <a:cubicBezTo>
                  <a:pt x="96" y="169"/>
                  <a:pt x="96" y="171"/>
                  <a:pt x="96" y="173"/>
                </a:cubicBezTo>
                <a:cubicBezTo>
                  <a:pt x="96" y="173"/>
                  <a:pt x="96" y="173"/>
                  <a:pt x="96" y="173"/>
                </a:cubicBezTo>
                <a:cubicBezTo>
                  <a:pt x="96" y="173"/>
                  <a:pt x="96" y="173"/>
                  <a:pt x="97" y="172"/>
                </a:cubicBezTo>
                <a:close/>
                <a:moveTo>
                  <a:pt x="98" y="168"/>
                </a:moveTo>
                <a:cubicBezTo>
                  <a:pt x="98" y="168"/>
                  <a:pt x="98" y="168"/>
                  <a:pt x="98" y="168"/>
                </a:cubicBezTo>
                <a:cubicBezTo>
                  <a:pt x="98" y="167"/>
                  <a:pt x="98" y="167"/>
                  <a:pt x="98" y="166"/>
                </a:cubicBezTo>
                <a:cubicBezTo>
                  <a:pt x="98" y="163"/>
                  <a:pt x="97" y="161"/>
                  <a:pt x="97" y="158"/>
                </a:cubicBezTo>
                <a:cubicBezTo>
                  <a:pt x="97" y="152"/>
                  <a:pt x="97" y="147"/>
                  <a:pt x="97" y="142"/>
                </a:cubicBezTo>
                <a:cubicBezTo>
                  <a:pt x="97" y="141"/>
                  <a:pt x="97" y="141"/>
                  <a:pt x="97" y="141"/>
                </a:cubicBezTo>
                <a:cubicBezTo>
                  <a:pt x="97" y="140"/>
                  <a:pt x="96" y="139"/>
                  <a:pt x="96" y="138"/>
                </a:cubicBezTo>
                <a:cubicBezTo>
                  <a:pt x="96" y="137"/>
                  <a:pt x="96" y="137"/>
                  <a:pt x="96" y="137"/>
                </a:cubicBezTo>
                <a:cubicBezTo>
                  <a:pt x="95" y="137"/>
                  <a:pt x="93" y="137"/>
                  <a:pt x="92" y="137"/>
                </a:cubicBezTo>
                <a:cubicBezTo>
                  <a:pt x="92" y="137"/>
                  <a:pt x="92" y="137"/>
                  <a:pt x="92" y="137"/>
                </a:cubicBezTo>
                <a:cubicBezTo>
                  <a:pt x="92" y="137"/>
                  <a:pt x="93" y="137"/>
                  <a:pt x="93" y="137"/>
                </a:cubicBezTo>
                <a:cubicBezTo>
                  <a:pt x="93" y="137"/>
                  <a:pt x="93" y="138"/>
                  <a:pt x="94" y="137"/>
                </a:cubicBezTo>
                <a:cubicBezTo>
                  <a:pt x="94" y="137"/>
                  <a:pt x="94" y="137"/>
                  <a:pt x="95" y="138"/>
                </a:cubicBezTo>
                <a:cubicBezTo>
                  <a:pt x="95" y="138"/>
                  <a:pt x="95" y="138"/>
                  <a:pt x="95" y="139"/>
                </a:cubicBezTo>
                <a:cubicBezTo>
                  <a:pt x="95" y="139"/>
                  <a:pt x="96" y="140"/>
                  <a:pt x="96" y="141"/>
                </a:cubicBezTo>
                <a:cubicBezTo>
                  <a:pt x="96" y="144"/>
                  <a:pt x="96" y="147"/>
                  <a:pt x="96" y="150"/>
                </a:cubicBezTo>
                <a:cubicBezTo>
                  <a:pt x="97" y="154"/>
                  <a:pt x="96" y="158"/>
                  <a:pt x="97" y="162"/>
                </a:cubicBezTo>
                <a:cubicBezTo>
                  <a:pt x="97" y="164"/>
                  <a:pt x="97" y="166"/>
                  <a:pt x="98" y="168"/>
                </a:cubicBezTo>
                <a:close/>
                <a:moveTo>
                  <a:pt x="43" y="121"/>
                </a:moveTo>
                <a:cubicBezTo>
                  <a:pt x="42" y="123"/>
                  <a:pt x="42" y="124"/>
                  <a:pt x="41" y="125"/>
                </a:cubicBezTo>
                <a:cubicBezTo>
                  <a:pt x="37" y="131"/>
                  <a:pt x="33" y="136"/>
                  <a:pt x="30" y="142"/>
                </a:cubicBezTo>
                <a:cubicBezTo>
                  <a:pt x="29" y="144"/>
                  <a:pt x="28" y="145"/>
                  <a:pt x="27" y="146"/>
                </a:cubicBezTo>
                <a:cubicBezTo>
                  <a:pt x="26" y="148"/>
                  <a:pt x="25" y="149"/>
                  <a:pt x="24" y="150"/>
                </a:cubicBezTo>
                <a:cubicBezTo>
                  <a:pt x="24" y="151"/>
                  <a:pt x="23" y="151"/>
                  <a:pt x="23" y="151"/>
                </a:cubicBezTo>
                <a:cubicBezTo>
                  <a:pt x="23" y="151"/>
                  <a:pt x="23" y="151"/>
                  <a:pt x="23" y="151"/>
                </a:cubicBezTo>
                <a:cubicBezTo>
                  <a:pt x="24" y="151"/>
                  <a:pt x="24" y="151"/>
                  <a:pt x="24" y="150"/>
                </a:cubicBezTo>
                <a:cubicBezTo>
                  <a:pt x="25" y="149"/>
                  <a:pt x="27" y="147"/>
                  <a:pt x="28" y="145"/>
                </a:cubicBezTo>
                <a:cubicBezTo>
                  <a:pt x="30" y="142"/>
                  <a:pt x="33" y="139"/>
                  <a:pt x="35" y="135"/>
                </a:cubicBezTo>
                <a:cubicBezTo>
                  <a:pt x="38" y="131"/>
                  <a:pt x="40" y="127"/>
                  <a:pt x="43" y="123"/>
                </a:cubicBezTo>
                <a:cubicBezTo>
                  <a:pt x="43" y="122"/>
                  <a:pt x="43" y="122"/>
                  <a:pt x="43" y="121"/>
                </a:cubicBezTo>
                <a:close/>
                <a:moveTo>
                  <a:pt x="147" y="122"/>
                </a:moveTo>
                <a:cubicBezTo>
                  <a:pt x="145" y="115"/>
                  <a:pt x="142" y="108"/>
                  <a:pt x="139" y="101"/>
                </a:cubicBezTo>
                <a:cubicBezTo>
                  <a:pt x="139" y="102"/>
                  <a:pt x="139" y="102"/>
                  <a:pt x="139" y="102"/>
                </a:cubicBezTo>
                <a:cubicBezTo>
                  <a:pt x="139" y="103"/>
                  <a:pt x="139" y="103"/>
                  <a:pt x="139" y="103"/>
                </a:cubicBezTo>
                <a:cubicBezTo>
                  <a:pt x="139" y="104"/>
                  <a:pt x="139" y="104"/>
                  <a:pt x="139" y="105"/>
                </a:cubicBezTo>
                <a:cubicBezTo>
                  <a:pt x="142" y="110"/>
                  <a:pt x="144" y="116"/>
                  <a:pt x="147" y="122"/>
                </a:cubicBezTo>
                <a:close/>
                <a:moveTo>
                  <a:pt x="90" y="55"/>
                </a:moveTo>
                <a:cubicBezTo>
                  <a:pt x="89" y="54"/>
                  <a:pt x="89" y="52"/>
                  <a:pt x="88" y="51"/>
                </a:cubicBezTo>
                <a:cubicBezTo>
                  <a:pt x="86" y="51"/>
                  <a:pt x="85" y="52"/>
                  <a:pt x="83" y="53"/>
                </a:cubicBezTo>
                <a:cubicBezTo>
                  <a:pt x="84" y="54"/>
                  <a:pt x="84" y="55"/>
                  <a:pt x="85" y="56"/>
                </a:cubicBezTo>
                <a:cubicBezTo>
                  <a:pt x="87" y="56"/>
                  <a:pt x="88" y="56"/>
                  <a:pt x="90" y="55"/>
                </a:cubicBezTo>
                <a:close/>
                <a:moveTo>
                  <a:pt x="135" y="218"/>
                </a:moveTo>
                <a:cubicBezTo>
                  <a:pt x="136" y="217"/>
                  <a:pt x="137" y="218"/>
                  <a:pt x="138" y="219"/>
                </a:cubicBezTo>
                <a:cubicBezTo>
                  <a:pt x="139" y="219"/>
                  <a:pt x="139" y="218"/>
                  <a:pt x="139" y="218"/>
                </a:cubicBezTo>
                <a:cubicBezTo>
                  <a:pt x="139" y="217"/>
                  <a:pt x="140" y="216"/>
                  <a:pt x="140" y="215"/>
                </a:cubicBezTo>
                <a:cubicBezTo>
                  <a:pt x="141" y="214"/>
                  <a:pt x="141" y="214"/>
                  <a:pt x="141" y="213"/>
                </a:cubicBezTo>
                <a:cubicBezTo>
                  <a:pt x="141" y="212"/>
                  <a:pt x="140" y="211"/>
                  <a:pt x="139" y="211"/>
                </a:cubicBezTo>
                <a:cubicBezTo>
                  <a:pt x="139" y="212"/>
                  <a:pt x="138" y="212"/>
                  <a:pt x="138" y="213"/>
                </a:cubicBezTo>
                <a:cubicBezTo>
                  <a:pt x="138" y="214"/>
                  <a:pt x="138" y="214"/>
                  <a:pt x="137" y="214"/>
                </a:cubicBezTo>
                <a:cubicBezTo>
                  <a:pt x="137" y="215"/>
                  <a:pt x="136" y="216"/>
                  <a:pt x="135" y="217"/>
                </a:cubicBezTo>
                <a:cubicBezTo>
                  <a:pt x="135" y="217"/>
                  <a:pt x="135" y="217"/>
                  <a:pt x="135" y="218"/>
                </a:cubicBezTo>
                <a:close/>
                <a:moveTo>
                  <a:pt x="101" y="77"/>
                </a:moveTo>
                <a:cubicBezTo>
                  <a:pt x="101" y="77"/>
                  <a:pt x="101" y="78"/>
                  <a:pt x="101" y="78"/>
                </a:cubicBezTo>
                <a:cubicBezTo>
                  <a:pt x="102" y="77"/>
                  <a:pt x="103" y="77"/>
                  <a:pt x="103" y="78"/>
                </a:cubicBezTo>
                <a:cubicBezTo>
                  <a:pt x="103" y="78"/>
                  <a:pt x="104" y="79"/>
                  <a:pt x="104" y="79"/>
                </a:cubicBezTo>
                <a:cubicBezTo>
                  <a:pt x="104" y="79"/>
                  <a:pt x="104" y="79"/>
                  <a:pt x="104" y="80"/>
                </a:cubicBezTo>
                <a:cubicBezTo>
                  <a:pt x="104" y="79"/>
                  <a:pt x="104" y="79"/>
                  <a:pt x="104" y="79"/>
                </a:cubicBezTo>
                <a:cubicBezTo>
                  <a:pt x="105" y="78"/>
                  <a:pt x="107" y="77"/>
                  <a:pt x="108" y="76"/>
                </a:cubicBezTo>
                <a:cubicBezTo>
                  <a:pt x="108" y="75"/>
                  <a:pt x="107" y="74"/>
                  <a:pt x="107" y="73"/>
                </a:cubicBezTo>
                <a:cubicBezTo>
                  <a:pt x="106" y="74"/>
                  <a:pt x="105" y="74"/>
                  <a:pt x="104" y="74"/>
                </a:cubicBezTo>
                <a:cubicBezTo>
                  <a:pt x="104" y="74"/>
                  <a:pt x="104" y="74"/>
                  <a:pt x="103" y="75"/>
                </a:cubicBezTo>
                <a:cubicBezTo>
                  <a:pt x="103" y="75"/>
                  <a:pt x="102" y="76"/>
                  <a:pt x="101" y="77"/>
                </a:cubicBezTo>
                <a:close/>
                <a:moveTo>
                  <a:pt x="148" y="190"/>
                </a:moveTo>
                <a:cubicBezTo>
                  <a:pt x="149" y="190"/>
                  <a:pt x="149" y="190"/>
                  <a:pt x="150" y="190"/>
                </a:cubicBezTo>
                <a:cubicBezTo>
                  <a:pt x="151" y="189"/>
                  <a:pt x="151" y="179"/>
                  <a:pt x="151" y="178"/>
                </a:cubicBezTo>
                <a:cubicBezTo>
                  <a:pt x="151" y="178"/>
                  <a:pt x="151" y="178"/>
                  <a:pt x="151" y="178"/>
                </a:cubicBezTo>
                <a:cubicBezTo>
                  <a:pt x="150" y="179"/>
                  <a:pt x="150" y="179"/>
                  <a:pt x="149" y="180"/>
                </a:cubicBezTo>
                <a:cubicBezTo>
                  <a:pt x="149" y="180"/>
                  <a:pt x="149" y="180"/>
                  <a:pt x="149" y="180"/>
                </a:cubicBezTo>
                <a:cubicBezTo>
                  <a:pt x="149" y="181"/>
                  <a:pt x="149" y="182"/>
                  <a:pt x="149" y="183"/>
                </a:cubicBezTo>
                <a:cubicBezTo>
                  <a:pt x="149" y="183"/>
                  <a:pt x="150" y="183"/>
                  <a:pt x="150" y="183"/>
                </a:cubicBezTo>
                <a:cubicBezTo>
                  <a:pt x="151" y="183"/>
                  <a:pt x="151" y="184"/>
                  <a:pt x="150" y="184"/>
                </a:cubicBezTo>
                <a:cubicBezTo>
                  <a:pt x="150" y="184"/>
                  <a:pt x="150" y="185"/>
                  <a:pt x="150" y="185"/>
                </a:cubicBezTo>
                <a:cubicBezTo>
                  <a:pt x="149" y="185"/>
                  <a:pt x="149" y="186"/>
                  <a:pt x="148" y="187"/>
                </a:cubicBezTo>
                <a:cubicBezTo>
                  <a:pt x="148" y="188"/>
                  <a:pt x="148" y="189"/>
                  <a:pt x="148" y="190"/>
                </a:cubicBezTo>
                <a:close/>
                <a:moveTo>
                  <a:pt x="125" y="165"/>
                </a:moveTo>
                <a:cubicBezTo>
                  <a:pt x="125" y="165"/>
                  <a:pt x="125" y="165"/>
                  <a:pt x="125" y="165"/>
                </a:cubicBezTo>
                <a:cubicBezTo>
                  <a:pt x="122" y="165"/>
                  <a:pt x="119" y="166"/>
                  <a:pt x="116" y="166"/>
                </a:cubicBezTo>
                <a:cubicBezTo>
                  <a:pt x="115" y="166"/>
                  <a:pt x="114" y="167"/>
                  <a:pt x="114" y="167"/>
                </a:cubicBezTo>
                <a:cubicBezTo>
                  <a:pt x="114" y="167"/>
                  <a:pt x="115" y="168"/>
                  <a:pt x="115" y="167"/>
                </a:cubicBezTo>
                <a:cubicBezTo>
                  <a:pt x="118" y="167"/>
                  <a:pt x="120" y="167"/>
                  <a:pt x="122" y="167"/>
                </a:cubicBezTo>
                <a:cubicBezTo>
                  <a:pt x="123" y="167"/>
                  <a:pt x="123" y="167"/>
                  <a:pt x="124" y="167"/>
                </a:cubicBezTo>
                <a:cubicBezTo>
                  <a:pt x="124" y="167"/>
                  <a:pt x="124" y="167"/>
                  <a:pt x="125" y="167"/>
                </a:cubicBezTo>
                <a:cubicBezTo>
                  <a:pt x="125" y="167"/>
                  <a:pt x="125" y="167"/>
                  <a:pt x="126" y="167"/>
                </a:cubicBezTo>
                <a:cubicBezTo>
                  <a:pt x="125" y="166"/>
                  <a:pt x="125" y="166"/>
                  <a:pt x="125" y="165"/>
                </a:cubicBezTo>
                <a:close/>
                <a:moveTo>
                  <a:pt x="38" y="151"/>
                </a:moveTo>
                <a:cubicBezTo>
                  <a:pt x="38" y="150"/>
                  <a:pt x="34" y="146"/>
                  <a:pt x="34" y="145"/>
                </a:cubicBezTo>
                <a:cubicBezTo>
                  <a:pt x="33" y="146"/>
                  <a:pt x="33" y="147"/>
                  <a:pt x="32" y="148"/>
                </a:cubicBezTo>
                <a:cubicBezTo>
                  <a:pt x="33" y="148"/>
                  <a:pt x="33" y="148"/>
                  <a:pt x="34" y="149"/>
                </a:cubicBezTo>
                <a:cubicBezTo>
                  <a:pt x="34" y="149"/>
                  <a:pt x="34" y="150"/>
                  <a:pt x="34" y="150"/>
                </a:cubicBezTo>
                <a:cubicBezTo>
                  <a:pt x="34" y="151"/>
                  <a:pt x="35" y="152"/>
                  <a:pt x="36" y="153"/>
                </a:cubicBezTo>
                <a:cubicBezTo>
                  <a:pt x="37" y="152"/>
                  <a:pt x="37" y="152"/>
                  <a:pt x="38" y="151"/>
                </a:cubicBezTo>
                <a:close/>
                <a:moveTo>
                  <a:pt x="98" y="55"/>
                </a:moveTo>
                <a:cubicBezTo>
                  <a:pt x="98" y="56"/>
                  <a:pt x="98" y="56"/>
                  <a:pt x="98" y="56"/>
                </a:cubicBezTo>
                <a:cubicBezTo>
                  <a:pt x="99" y="57"/>
                  <a:pt x="100" y="58"/>
                  <a:pt x="100" y="59"/>
                </a:cubicBezTo>
                <a:cubicBezTo>
                  <a:pt x="101" y="59"/>
                  <a:pt x="101" y="59"/>
                  <a:pt x="101" y="59"/>
                </a:cubicBezTo>
                <a:cubicBezTo>
                  <a:pt x="102" y="59"/>
                  <a:pt x="103" y="59"/>
                  <a:pt x="104" y="59"/>
                </a:cubicBezTo>
                <a:cubicBezTo>
                  <a:pt x="104" y="59"/>
                  <a:pt x="104" y="59"/>
                  <a:pt x="104" y="59"/>
                </a:cubicBezTo>
                <a:cubicBezTo>
                  <a:pt x="103" y="57"/>
                  <a:pt x="102" y="56"/>
                  <a:pt x="101" y="54"/>
                </a:cubicBezTo>
                <a:cubicBezTo>
                  <a:pt x="100" y="55"/>
                  <a:pt x="99" y="55"/>
                  <a:pt x="98" y="55"/>
                </a:cubicBezTo>
                <a:close/>
                <a:moveTo>
                  <a:pt x="135" y="177"/>
                </a:moveTo>
                <a:cubicBezTo>
                  <a:pt x="135" y="177"/>
                  <a:pt x="136" y="177"/>
                  <a:pt x="136" y="177"/>
                </a:cubicBezTo>
                <a:cubicBezTo>
                  <a:pt x="136" y="176"/>
                  <a:pt x="136" y="176"/>
                  <a:pt x="136" y="175"/>
                </a:cubicBezTo>
                <a:cubicBezTo>
                  <a:pt x="136" y="174"/>
                  <a:pt x="136" y="174"/>
                  <a:pt x="136" y="174"/>
                </a:cubicBezTo>
                <a:cubicBezTo>
                  <a:pt x="135" y="173"/>
                  <a:pt x="135" y="173"/>
                  <a:pt x="136" y="172"/>
                </a:cubicBezTo>
                <a:cubicBezTo>
                  <a:pt x="136" y="172"/>
                  <a:pt x="136" y="172"/>
                  <a:pt x="136" y="171"/>
                </a:cubicBezTo>
                <a:cubicBezTo>
                  <a:pt x="136" y="171"/>
                  <a:pt x="137" y="171"/>
                  <a:pt x="136" y="171"/>
                </a:cubicBezTo>
                <a:cubicBezTo>
                  <a:pt x="136" y="170"/>
                  <a:pt x="136" y="170"/>
                  <a:pt x="136" y="170"/>
                </a:cubicBezTo>
                <a:cubicBezTo>
                  <a:pt x="136" y="169"/>
                  <a:pt x="136" y="168"/>
                  <a:pt x="136" y="167"/>
                </a:cubicBezTo>
                <a:cubicBezTo>
                  <a:pt x="135" y="167"/>
                  <a:pt x="135" y="167"/>
                  <a:pt x="134" y="167"/>
                </a:cubicBezTo>
                <a:cubicBezTo>
                  <a:pt x="134" y="167"/>
                  <a:pt x="134" y="167"/>
                  <a:pt x="134" y="167"/>
                </a:cubicBezTo>
                <a:cubicBezTo>
                  <a:pt x="133" y="167"/>
                  <a:pt x="133" y="168"/>
                  <a:pt x="134" y="168"/>
                </a:cubicBezTo>
                <a:cubicBezTo>
                  <a:pt x="134" y="169"/>
                  <a:pt x="134" y="170"/>
                  <a:pt x="134" y="171"/>
                </a:cubicBezTo>
                <a:cubicBezTo>
                  <a:pt x="134" y="173"/>
                  <a:pt x="135" y="175"/>
                  <a:pt x="135" y="177"/>
                </a:cubicBezTo>
                <a:close/>
                <a:moveTo>
                  <a:pt x="92" y="49"/>
                </a:moveTo>
                <a:cubicBezTo>
                  <a:pt x="92" y="49"/>
                  <a:pt x="92" y="49"/>
                  <a:pt x="92" y="49"/>
                </a:cubicBezTo>
                <a:cubicBezTo>
                  <a:pt x="93" y="50"/>
                  <a:pt x="94" y="52"/>
                  <a:pt x="95" y="53"/>
                </a:cubicBezTo>
                <a:cubicBezTo>
                  <a:pt x="96" y="54"/>
                  <a:pt x="96" y="54"/>
                  <a:pt x="97" y="53"/>
                </a:cubicBezTo>
                <a:cubicBezTo>
                  <a:pt x="98" y="53"/>
                  <a:pt x="98" y="53"/>
                  <a:pt x="99" y="53"/>
                </a:cubicBezTo>
                <a:cubicBezTo>
                  <a:pt x="97" y="51"/>
                  <a:pt x="96" y="50"/>
                  <a:pt x="94" y="48"/>
                </a:cubicBezTo>
                <a:cubicBezTo>
                  <a:pt x="93" y="48"/>
                  <a:pt x="92" y="48"/>
                  <a:pt x="92" y="49"/>
                </a:cubicBezTo>
                <a:close/>
                <a:moveTo>
                  <a:pt x="66" y="114"/>
                </a:moveTo>
                <a:cubicBezTo>
                  <a:pt x="66" y="114"/>
                  <a:pt x="67" y="115"/>
                  <a:pt x="67" y="116"/>
                </a:cubicBezTo>
                <a:cubicBezTo>
                  <a:pt x="67" y="116"/>
                  <a:pt x="67" y="117"/>
                  <a:pt x="66" y="117"/>
                </a:cubicBezTo>
                <a:cubicBezTo>
                  <a:pt x="66" y="117"/>
                  <a:pt x="66" y="117"/>
                  <a:pt x="66" y="117"/>
                </a:cubicBezTo>
                <a:cubicBezTo>
                  <a:pt x="66" y="118"/>
                  <a:pt x="66" y="119"/>
                  <a:pt x="65" y="119"/>
                </a:cubicBezTo>
                <a:cubicBezTo>
                  <a:pt x="65" y="119"/>
                  <a:pt x="65" y="120"/>
                  <a:pt x="65" y="120"/>
                </a:cubicBezTo>
                <a:cubicBezTo>
                  <a:pt x="66" y="121"/>
                  <a:pt x="66" y="121"/>
                  <a:pt x="66" y="122"/>
                </a:cubicBezTo>
                <a:cubicBezTo>
                  <a:pt x="67" y="121"/>
                  <a:pt x="67" y="121"/>
                  <a:pt x="67" y="120"/>
                </a:cubicBezTo>
                <a:cubicBezTo>
                  <a:pt x="67" y="120"/>
                  <a:pt x="67" y="120"/>
                  <a:pt x="67" y="119"/>
                </a:cubicBezTo>
                <a:cubicBezTo>
                  <a:pt x="66" y="119"/>
                  <a:pt x="66" y="118"/>
                  <a:pt x="67" y="117"/>
                </a:cubicBezTo>
                <a:cubicBezTo>
                  <a:pt x="67" y="117"/>
                  <a:pt x="68" y="117"/>
                  <a:pt x="68" y="116"/>
                </a:cubicBezTo>
                <a:cubicBezTo>
                  <a:pt x="68" y="116"/>
                  <a:pt x="69" y="116"/>
                  <a:pt x="69" y="116"/>
                </a:cubicBezTo>
                <a:cubicBezTo>
                  <a:pt x="69" y="115"/>
                  <a:pt x="69" y="114"/>
                  <a:pt x="69" y="113"/>
                </a:cubicBezTo>
                <a:cubicBezTo>
                  <a:pt x="69" y="113"/>
                  <a:pt x="69" y="113"/>
                  <a:pt x="69" y="113"/>
                </a:cubicBezTo>
                <a:cubicBezTo>
                  <a:pt x="69" y="112"/>
                  <a:pt x="68" y="112"/>
                  <a:pt x="68" y="112"/>
                </a:cubicBezTo>
                <a:cubicBezTo>
                  <a:pt x="67" y="112"/>
                  <a:pt x="67" y="112"/>
                  <a:pt x="66" y="112"/>
                </a:cubicBezTo>
                <a:cubicBezTo>
                  <a:pt x="66" y="112"/>
                  <a:pt x="66" y="113"/>
                  <a:pt x="66" y="114"/>
                </a:cubicBezTo>
                <a:close/>
                <a:moveTo>
                  <a:pt x="86" y="263"/>
                </a:moveTo>
                <a:cubicBezTo>
                  <a:pt x="86" y="263"/>
                  <a:pt x="86" y="263"/>
                  <a:pt x="86" y="263"/>
                </a:cubicBezTo>
                <a:cubicBezTo>
                  <a:pt x="86" y="263"/>
                  <a:pt x="86" y="263"/>
                  <a:pt x="86" y="263"/>
                </a:cubicBezTo>
                <a:cubicBezTo>
                  <a:pt x="91" y="263"/>
                  <a:pt x="97" y="263"/>
                  <a:pt x="102" y="261"/>
                </a:cubicBezTo>
                <a:cubicBezTo>
                  <a:pt x="102" y="261"/>
                  <a:pt x="102" y="261"/>
                  <a:pt x="102" y="261"/>
                </a:cubicBezTo>
                <a:cubicBezTo>
                  <a:pt x="102" y="261"/>
                  <a:pt x="102" y="260"/>
                  <a:pt x="101" y="260"/>
                </a:cubicBezTo>
                <a:cubicBezTo>
                  <a:pt x="101" y="260"/>
                  <a:pt x="101" y="260"/>
                  <a:pt x="101" y="260"/>
                </a:cubicBezTo>
                <a:cubicBezTo>
                  <a:pt x="100" y="260"/>
                  <a:pt x="99" y="261"/>
                  <a:pt x="97" y="261"/>
                </a:cubicBezTo>
                <a:cubicBezTo>
                  <a:pt x="97" y="261"/>
                  <a:pt x="97" y="261"/>
                  <a:pt x="96" y="262"/>
                </a:cubicBezTo>
                <a:cubicBezTo>
                  <a:pt x="96" y="262"/>
                  <a:pt x="95" y="262"/>
                  <a:pt x="95" y="262"/>
                </a:cubicBezTo>
                <a:cubicBezTo>
                  <a:pt x="95" y="262"/>
                  <a:pt x="95" y="262"/>
                  <a:pt x="95" y="262"/>
                </a:cubicBezTo>
                <a:cubicBezTo>
                  <a:pt x="92" y="262"/>
                  <a:pt x="89" y="263"/>
                  <a:pt x="86" y="263"/>
                </a:cubicBezTo>
                <a:close/>
                <a:moveTo>
                  <a:pt x="82" y="50"/>
                </a:moveTo>
                <a:cubicBezTo>
                  <a:pt x="84" y="49"/>
                  <a:pt x="86" y="49"/>
                  <a:pt x="87" y="48"/>
                </a:cubicBezTo>
                <a:cubicBezTo>
                  <a:pt x="87" y="48"/>
                  <a:pt x="87" y="47"/>
                  <a:pt x="87" y="47"/>
                </a:cubicBezTo>
                <a:cubicBezTo>
                  <a:pt x="87" y="47"/>
                  <a:pt x="87" y="46"/>
                  <a:pt x="87" y="46"/>
                </a:cubicBezTo>
                <a:cubicBezTo>
                  <a:pt x="86" y="46"/>
                  <a:pt x="86" y="45"/>
                  <a:pt x="85" y="45"/>
                </a:cubicBezTo>
                <a:cubicBezTo>
                  <a:pt x="84" y="45"/>
                  <a:pt x="83" y="46"/>
                  <a:pt x="82" y="47"/>
                </a:cubicBezTo>
                <a:cubicBezTo>
                  <a:pt x="82" y="48"/>
                  <a:pt x="82" y="49"/>
                  <a:pt x="82" y="50"/>
                </a:cubicBezTo>
                <a:close/>
                <a:moveTo>
                  <a:pt x="55" y="110"/>
                </a:moveTo>
                <a:cubicBezTo>
                  <a:pt x="57" y="111"/>
                  <a:pt x="58" y="112"/>
                  <a:pt x="59" y="113"/>
                </a:cubicBezTo>
                <a:cubicBezTo>
                  <a:pt x="60" y="112"/>
                  <a:pt x="60" y="112"/>
                  <a:pt x="60" y="111"/>
                </a:cubicBezTo>
                <a:cubicBezTo>
                  <a:pt x="61" y="110"/>
                  <a:pt x="61" y="110"/>
                  <a:pt x="60" y="109"/>
                </a:cubicBezTo>
                <a:cubicBezTo>
                  <a:pt x="60" y="109"/>
                  <a:pt x="60" y="109"/>
                  <a:pt x="60" y="109"/>
                </a:cubicBezTo>
                <a:cubicBezTo>
                  <a:pt x="60" y="109"/>
                  <a:pt x="59" y="109"/>
                  <a:pt x="59" y="109"/>
                </a:cubicBezTo>
                <a:cubicBezTo>
                  <a:pt x="58" y="109"/>
                  <a:pt x="58" y="109"/>
                  <a:pt x="58" y="109"/>
                </a:cubicBezTo>
                <a:cubicBezTo>
                  <a:pt x="58" y="108"/>
                  <a:pt x="58" y="108"/>
                  <a:pt x="58" y="107"/>
                </a:cubicBezTo>
                <a:cubicBezTo>
                  <a:pt x="58" y="107"/>
                  <a:pt x="59" y="107"/>
                  <a:pt x="59" y="107"/>
                </a:cubicBezTo>
                <a:cubicBezTo>
                  <a:pt x="59" y="107"/>
                  <a:pt x="58" y="106"/>
                  <a:pt x="58" y="106"/>
                </a:cubicBezTo>
                <a:cubicBezTo>
                  <a:pt x="58" y="106"/>
                  <a:pt x="58" y="107"/>
                  <a:pt x="58" y="107"/>
                </a:cubicBezTo>
                <a:cubicBezTo>
                  <a:pt x="57" y="107"/>
                  <a:pt x="57" y="108"/>
                  <a:pt x="57" y="108"/>
                </a:cubicBezTo>
                <a:cubicBezTo>
                  <a:pt x="56" y="108"/>
                  <a:pt x="56" y="108"/>
                  <a:pt x="56" y="109"/>
                </a:cubicBezTo>
                <a:cubicBezTo>
                  <a:pt x="56" y="109"/>
                  <a:pt x="56" y="110"/>
                  <a:pt x="55" y="110"/>
                </a:cubicBezTo>
                <a:close/>
                <a:moveTo>
                  <a:pt x="109" y="137"/>
                </a:moveTo>
                <a:cubicBezTo>
                  <a:pt x="109" y="138"/>
                  <a:pt x="109" y="139"/>
                  <a:pt x="109" y="140"/>
                </a:cubicBezTo>
                <a:cubicBezTo>
                  <a:pt x="109" y="140"/>
                  <a:pt x="109" y="141"/>
                  <a:pt x="109" y="141"/>
                </a:cubicBezTo>
                <a:cubicBezTo>
                  <a:pt x="109" y="142"/>
                  <a:pt x="109" y="143"/>
                  <a:pt x="110" y="144"/>
                </a:cubicBezTo>
                <a:cubicBezTo>
                  <a:pt x="110" y="144"/>
                  <a:pt x="110" y="144"/>
                  <a:pt x="110" y="144"/>
                </a:cubicBezTo>
                <a:cubicBezTo>
                  <a:pt x="111" y="144"/>
                  <a:pt x="111" y="145"/>
                  <a:pt x="111" y="145"/>
                </a:cubicBezTo>
                <a:cubicBezTo>
                  <a:pt x="111" y="146"/>
                  <a:pt x="111" y="146"/>
                  <a:pt x="111" y="146"/>
                </a:cubicBezTo>
                <a:cubicBezTo>
                  <a:pt x="111" y="146"/>
                  <a:pt x="110" y="147"/>
                  <a:pt x="111" y="147"/>
                </a:cubicBezTo>
                <a:cubicBezTo>
                  <a:pt x="111" y="147"/>
                  <a:pt x="111" y="148"/>
                  <a:pt x="111" y="149"/>
                </a:cubicBezTo>
                <a:cubicBezTo>
                  <a:pt x="111" y="149"/>
                  <a:pt x="111" y="149"/>
                  <a:pt x="111" y="149"/>
                </a:cubicBezTo>
                <a:cubicBezTo>
                  <a:pt x="112" y="148"/>
                  <a:pt x="112" y="147"/>
                  <a:pt x="112" y="146"/>
                </a:cubicBezTo>
                <a:cubicBezTo>
                  <a:pt x="112" y="144"/>
                  <a:pt x="112" y="143"/>
                  <a:pt x="111" y="141"/>
                </a:cubicBezTo>
                <a:cubicBezTo>
                  <a:pt x="111" y="141"/>
                  <a:pt x="111" y="141"/>
                  <a:pt x="111" y="140"/>
                </a:cubicBezTo>
                <a:cubicBezTo>
                  <a:pt x="110" y="139"/>
                  <a:pt x="110" y="138"/>
                  <a:pt x="109" y="137"/>
                </a:cubicBezTo>
                <a:close/>
                <a:moveTo>
                  <a:pt x="109" y="110"/>
                </a:moveTo>
                <a:cubicBezTo>
                  <a:pt x="109" y="109"/>
                  <a:pt x="109" y="109"/>
                  <a:pt x="109" y="109"/>
                </a:cubicBezTo>
                <a:cubicBezTo>
                  <a:pt x="109" y="108"/>
                  <a:pt x="109" y="108"/>
                  <a:pt x="110" y="108"/>
                </a:cubicBezTo>
                <a:cubicBezTo>
                  <a:pt x="110" y="108"/>
                  <a:pt x="110" y="107"/>
                  <a:pt x="110" y="107"/>
                </a:cubicBezTo>
                <a:cubicBezTo>
                  <a:pt x="111" y="106"/>
                  <a:pt x="111" y="105"/>
                  <a:pt x="111" y="104"/>
                </a:cubicBezTo>
                <a:cubicBezTo>
                  <a:pt x="111" y="104"/>
                  <a:pt x="111" y="104"/>
                  <a:pt x="111" y="104"/>
                </a:cubicBezTo>
                <a:cubicBezTo>
                  <a:pt x="111" y="103"/>
                  <a:pt x="111" y="102"/>
                  <a:pt x="111" y="101"/>
                </a:cubicBezTo>
                <a:cubicBezTo>
                  <a:pt x="110" y="102"/>
                  <a:pt x="110" y="102"/>
                  <a:pt x="110" y="102"/>
                </a:cubicBezTo>
                <a:cubicBezTo>
                  <a:pt x="109" y="104"/>
                  <a:pt x="108" y="106"/>
                  <a:pt x="108" y="108"/>
                </a:cubicBezTo>
                <a:cubicBezTo>
                  <a:pt x="107" y="109"/>
                  <a:pt x="107" y="109"/>
                  <a:pt x="107" y="110"/>
                </a:cubicBezTo>
                <a:cubicBezTo>
                  <a:pt x="108" y="110"/>
                  <a:pt x="109" y="110"/>
                  <a:pt x="109" y="110"/>
                </a:cubicBezTo>
                <a:close/>
                <a:moveTo>
                  <a:pt x="32" y="253"/>
                </a:moveTo>
                <a:cubicBezTo>
                  <a:pt x="32" y="253"/>
                  <a:pt x="32" y="252"/>
                  <a:pt x="32" y="252"/>
                </a:cubicBezTo>
                <a:cubicBezTo>
                  <a:pt x="32" y="252"/>
                  <a:pt x="32" y="252"/>
                  <a:pt x="32" y="252"/>
                </a:cubicBezTo>
                <a:cubicBezTo>
                  <a:pt x="28" y="250"/>
                  <a:pt x="24" y="247"/>
                  <a:pt x="21" y="244"/>
                </a:cubicBezTo>
                <a:cubicBezTo>
                  <a:pt x="21" y="244"/>
                  <a:pt x="21" y="244"/>
                  <a:pt x="20" y="244"/>
                </a:cubicBezTo>
                <a:cubicBezTo>
                  <a:pt x="20" y="244"/>
                  <a:pt x="19" y="244"/>
                  <a:pt x="19" y="243"/>
                </a:cubicBezTo>
                <a:cubicBezTo>
                  <a:pt x="19" y="243"/>
                  <a:pt x="19" y="242"/>
                  <a:pt x="19" y="242"/>
                </a:cubicBezTo>
                <a:cubicBezTo>
                  <a:pt x="18" y="242"/>
                  <a:pt x="18" y="241"/>
                  <a:pt x="18" y="241"/>
                </a:cubicBezTo>
                <a:cubicBezTo>
                  <a:pt x="17" y="240"/>
                  <a:pt x="16" y="240"/>
                  <a:pt x="15" y="239"/>
                </a:cubicBezTo>
                <a:cubicBezTo>
                  <a:pt x="15" y="239"/>
                  <a:pt x="15" y="240"/>
                  <a:pt x="15" y="240"/>
                </a:cubicBezTo>
                <a:cubicBezTo>
                  <a:pt x="18" y="243"/>
                  <a:pt x="20" y="245"/>
                  <a:pt x="23" y="248"/>
                </a:cubicBezTo>
                <a:cubicBezTo>
                  <a:pt x="26" y="249"/>
                  <a:pt x="28" y="250"/>
                  <a:pt x="30" y="252"/>
                </a:cubicBezTo>
                <a:cubicBezTo>
                  <a:pt x="31" y="252"/>
                  <a:pt x="32" y="252"/>
                  <a:pt x="32" y="253"/>
                </a:cubicBezTo>
                <a:close/>
                <a:moveTo>
                  <a:pt x="25" y="152"/>
                </a:moveTo>
                <a:cubicBezTo>
                  <a:pt x="22" y="156"/>
                  <a:pt x="19" y="160"/>
                  <a:pt x="17" y="164"/>
                </a:cubicBezTo>
                <a:cubicBezTo>
                  <a:pt x="17" y="165"/>
                  <a:pt x="17" y="165"/>
                  <a:pt x="17" y="165"/>
                </a:cubicBezTo>
                <a:cubicBezTo>
                  <a:pt x="18" y="164"/>
                  <a:pt x="19" y="163"/>
                  <a:pt x="20" y="162"/>
                </a:cubicBezTo>
                <a:cubicBezTo>
                  <a:pt x="20" y="162"/>
                  <a:pt x="20" y="161"/>
                  <a:pt x="20" y="161"/>
                </a:cubicBezTo>
                <a:cubicBezTo>
                  <a:pt x="21" y="161"/>
                  <a:pt x="21" y="161"/>
                  <a:pt x="21" y="160"/>
                </a:cubicBezTo>
                <a:cubicBezTo>
                  <a:pt x="22" y="158"/>
                  <a:pt x="23" y="155"/>
                  <a:pt x="25" y="152"/>
                </a:cubicBezTo>
                <a:cubicBezTo>
                  <a:pt x="25" y="152"/>
                  <a:pt x="25" y="152"/>
                  <a:pt x="25" y="152"/>
                </a:cubicBezTo>
                <a:close/>
                <a:moveTo>
                  <a:pt x="144" y="120"/>
                </a:moveTo>
                <a:cubicBezTo>
                  <a:pt x="144" y="119"/>
                  <a:pt x="144" y="119"/>
                  <a:pt x="143" y="118"/>
                </a:cubicBezTo>
                <a:cubicBezTo>
                  <a:pt x="143" y="118"/>
                  <a:pt x="142" y="118"/>
                  <a:pt x="142" y="118"/>
                </a:cubicBezTo>
                <a:cubicBezTo>
                  <a:pt x="142" y="117"/>
                  <a:pt x="142" y="117"/>
                  <a:pt x="142" y="117"/>
                </a:cubicBezTo>
                <a:cubicBezTo>
                  <a:pt x="141" y="116"/>
                  <a:pt x="141" y="116"/>
                  <a:pt x="140" y="115"/>
                </a:cubicBezTo>
                <a:cubicBezTo>
                  <a:pt x="140" y="116"/>
                  <a:pt x="139" y="116"/>
                  <a:pt x="139" y="117"/>
                </a:cubicBezTo>
                <a:cubicBezTo>
                  <a:pt x="139" y="118"/>
                  <a:pt x="140" y="120"/>
                  <a:pt x="141" y="121"/>
                </a:cubicBezTo>
                <a:cubicBezTo>
                  <a:pt x="142" y="121"/>
                  <a:pt x="143" y="120"/>
                  <a:pt x="144" y="120"/>
                </a:cubicBezTo>
                <a:close/>
                <a:moveTo>
                  <a:pt x="71" y="56"/>
                </a:moveTo>
                <a:cubicBezTo>
                  <a:pt x="70" y="56"/>
                  <a:pt x="69" y="56"/>
                  <a:pt x="68" y="57"/>
                </a:cubicBezTo>
                <a:cubicBezTo>
                  <a:pt x="69" y="57"/>
                  <a:pt x="69" y="58"/>
                  <a:pt x="69" y="58"/>
                </a:cubicBezTo>
                <a:cubicBezTo>
                  <a:pt x="69" y="59"/>
                  <a:pt x="69" y="59"/>
                  <a:pt x="69" y="59"/>
                </a:cubicBezTo>
                <a:cubicBezTo>
                  <a:pt x="69" y="60"/>
                  <a:pt x="69" y="61"/>
                  <a:pt x="69" y="61"/>
                </a:cubicBezTo>
                <a:cubicBezTo>
                  <a:pt x="69" y="62"/>
                  <a:pt x="71" y="61"/>
                  <a:pt x="72" y="61"/>
                </a:cubicBezTo>
                <a:cubicBezTo>
                  <a:pt x="72" y="60"/>
                  <a:pt x="71" y="58"/>
                  <a:pt x="71" y="56"/>
                </a:cubicBezTo>
                <a:close/>
                <a:moveTo>
                  <a:pt x="103" y="211"/>
                </a:moveTo>
                <a:cubicBezTo>
                  <a:pt x="104" y="218"/>
                  <a:pt x="105" y="224"/>
                  <a:pt x="105" y="231"/>
                </a:cubicBezTo>
                <a:cubicBezTo>
                  <a:pt x="105" y="231"/>
                  <a:pt x="105" y="231"/>
                  <a:pt x="105" y="231"/>
                </a:cubicBezTo>
                <a:cubicBezTo>
                  <a:pt x="106" y="229"/>
                  <a:pt x="106" y="227"/>
                  <a:pt x="105" y="226"/>
                </a:cubicBezTo>
                <a:cubicBezTo>
                  <a:pt x="105" y="225"/>
                  <a:pt x="105" y="224"/>
                  <a:pt x="105" y="223"/>
                </a:cubicBezTo>
                <a:cubicBezTo>
                  <a:pt x="105" y="221"/>
                  <a:pt x="105" y="219"/>
                  <a:pt x="105" y="217"/>
                </a:cubicBezTo>
                <a:cubicBezTo>
                  <a:pt x="104" y="215"/>
                  <a:pt x="104" y="213"/>
                  <a:pt x="104" y="212"/>
                </a:cubicBezTo>
                <a:cubicBezTo>
                  <a:pt x="104" y="211"/>
                  <a:pt x="104" y="211"/>
                  <a:pt x="104" y="211"/>
                </a:cubicBezTo>
                <a:cubicBezTo>
                  <a:pt x="104" y="211"/>
                  <a:pt x="104" y="211"/>
                  <a:pt x="103" y="211"/>
                </a:cubicBezTo>
                <a:close/>
                <a:moveTo>
                  <a:pt x="38" y="140"/>
                </a:moveTo>
                <a:cubicBezTo>
                  <a:pt x="37" y="141"/>
                  <a:pt x="36" y="142"/>
                  <a:pt x="36" y="144"/>
                </a:cubicBezTo>
                <a:cubicBezTo>
                  <a:pt x="37" y="145"/>
                  <a:pt x="38" y="146"/>
                  <a:pt x="39" y="147"/>
                </a:cubicBezTo>
                <a:cubicBezTo>
                  <a:pt x="39" y="147"/>
                  <a:pt x="39" y="147"/>
                  <a:pt x="39" y="146"/>
                </a:cubicBezTo>
                <a:cubicBezTo>
                  <a:pt x="39" y="146"/>
                  <a:pt x="40" y="145"/>
                  <a:pt x="39" y="144"/>
                </a:cubicBezTo>
                <a:cubicBezTo>
                  <a:pt x="39" y="144"/>
                  <a:pt x="39" y="144"/>
                  <a:pt x="39" y="144"/>
                </a:cubicBezTo>
                <a:cubicBezTo>
                  <a:pt x="39" y="143"/>
                  <a:pt x="39" y="143"/>
                  <a:pt x="39" y="143"/>
                </a:cubicBezTo>
                <a:cubicBezTo>
                  <a:pt x="39" y="142"/>
                  <a:pt x="38" y="141"/>
                  <a:pt x="38" y="140"/>
                </a:cubicBezTo>
                <a:close/>
                <a:moveTo>
                  <a:pt x="44" y="165"/>
                </a:moveTo>
                <a:cubicBezTo>
                  <a:pt x="46" y="164"/>
                  <a:pt x="47" y="163"/>
                  <a:pt x="48" y="162"/>
                </a:cubicBezTo>
                <a:cubicBezTo>
                  <a:pt x="48" y="161"/>
                  <a:pt x="48" y="161"/>
                  <a:pt x="48" y="161"/>
                </a:cubicBezTo>
                <a:cubicBezTo>
                  <a:pt x="48" y="160"/>
                  <a:pt x="48" y="159"/>
                  <a:pt x="49" y="159"/>
                </a:cubicBezTo>
                <a:cubicBezTo>
                  <a:pt x="48" y="159"/>
                  <a:pt x="48" y="159"/>
                  <a:pt x="47" y="159"/>
                </a:cubicBezTo>
                <a:cubicBezTo>
                  <a:pt x="47" y="159"/>
                  <a:pt x="47" y="159"/>
                  <a:pt x="47" y="159"/>
                </a:cubicBezTo>
                <a:cubicBezTo>
                  <a:pt x="46" y="161"/>
                  <a:pt x="45" y="162"/>
                  <a:pt x="44" y="163"/>
                </a:cubicBezTo>
                <a:cubicBezTo>
                  <a:pt x="44" y="163"/>
                  <a:pt x="44" y="164"/>
                  <a:pt x="44" y="164"/>
                </a:cubicBezTo>
                <a:cubicBezTo>
                  <a:pt x="44" y="164"/>
                  <a:pt x="44" y="165"/>
                  <a:pt x="44" y="165"/>
                </a:cubicBezTo>
                <a:close/>
                <a:moveTo>
                  <a:pt x="118" y="116"/>
                </a:moveTo>
                <a:cubicBezTo>
                  <a:pt x="118" y="116"/>
                  <a:pt x="118" y="116"/>
                  <a:pt x="118" y="116"/>
                </a:cubicBezTo>
                <a:cubicBezTo>
                  <a:pt x="117" y="117"/>
                  <a:pt x="117" y="117"/>
                  <a:pt x="117" y="118"/>
                </a:cubicBezTo>
                <a:cubicBezTo>
                  <a:pt x="116" y="118"/>
                  <a:pt x="116" y="119"/>
                  <a:pt x="117" y="119"/>
                </a:cubicBezTo>
                <a:cubicBezTo>
                  <a:pt x="117" y="121"/>
                  <a:pt x="118" y="122"/>
                  <a:pt x="119" y="124"/>
                </a:cubicBezTo>
                <a:cubicBezTo>
                  <a:pt x="119" y="124"/>
                  <a:pt x="119" y="124"/>
                  <a:pt x="119" y="125"/>
                </a:cubicBezTo>
                <a:cubicBezTo>
                  <a:pt x="120" y="124"/>
                  <a:pt x="120" y="123"/>
                  <a:pt x="120" y="122"/>
                </a:cubicBezTo>
                <a:cubicBezTo>
                  <a:pt x="120" y="122"/>
                  <a:pt x="120" y="122"/>
                  <a:pt x="120" y="122"/>
                </a:cubicBezTo>
                <a:cubicBezTo>
                  <a:pt x="119" y="120"/>
                  <a:pt x="119" y="118"/>
                  <a:pt x="118" y="116"/>
                </a:cubicBezTo>
                <a:close/>
                <a:moveTo>
                  <a:pt x="93" y="78"/>
                </a:moveTo>
                <a:cubicBezTo>
                  <a:pt x="92" y="79"/>
                  <a:pt x="91" y="79"/>
                  <a:pt x="90" y="80"/>
                </a:cubicBezTo>
                <a:cubicBezTo>
                  <a:pt x="90" y="80"/>
                  <a:pt x="90" y="80"/>
                  <a:pt x="90" y="80"/>
                </a:cubicBezTo>
                <a:cubicBezTo>
                  <a:pt x="90" y="81"/>
                  <a:pt x="90" y="81"/>
                  <a:pt x="90" y="82"/>
                </a:cubicBezTo>
                <a:cubicBezTo>
                  <a:pt x="90" y="83"/>
                  <a:pt x="90" y="84"/>
                  <a:pt x="90" y="85"/>
                </a:cubicBezTo>
                <a:cubicBezTo>
                  <a:pt x="91" y="84"/>
                  <a:pt x="92" y="84"/>
                  <a:pt x="92" y="83"/>
                </a:cubicBezTo>
                <a:cubicBezTo>
                  <a:pt x="92" y="83"/>
                  <a:pt x="92" y="82"/>
                  <a:pt x="92" y="82"/>
                </a:cubicBezTo>
                <a:cubicBezTo>
                  <a:pt x="93" y="81"/>
                  <a:pt x="93" y="80"/>
                  <a:pt x="93" y="78"/>
                </a:cubicBezTo>
                <a:close/>
                <a:moveTo>
                  <a:pt x="81" y="139"/>
                </a:moveTo>
                <a:cubicBezTo>
                  <a:pt x="76" y="139"/>
                  <a:pt x="71" y="139"/>
                  <a:pt x="66" y="139"/>
                </a:cubicBezTo>
                <a:cubicBezTo>
                  <a:pt x="66" y="139"/>
                  <a:pt x="66" y="139"/>
                  <a:pt x="66" y="140"/>
                </a:cubicBezTo>
                <a:cubicBezTo>
                  <a:pt x="71" y="140"/>
                  <a:pt x="76" y="140"/>
                  <a:pt x="81" y="139"/>
                </a:cubicBezTo>
                <a:close/>
                <a:moveTo>
                  <a:pt x="64" y="104"/>
                </a:moveTo>
                <a:cubicBezTo>
                  <a:pt x="63" y="102"/>
                  <a:pt x="62" y="100"/>
                  <a:pt x="61" y="98"/>
                </a:cubicBezTo>
                <a:cubicBezTo>
                  <a:pt x="61" y="100"/>
                  <a:pt x="60" y="101"/>
                  <a:pt x="60" y="102"/>
                </a:cubicBezTo>
                <a:cubicBezTo>
                  <a:pt x="61" y="103"/>
                  <a:pt x="62" y="104"/>
                  <a:pt x="63" y="105"/>
                </a:cubicBezTo>
                <a:cubicBezTo>
                  <a:pt x="63" y="104"/>
                  <a:pt x="64" y="104"/>
                  <a:pt x="64" y="104"/>
                </a:cubicBezTo>
                <a:close/>
                <a:moveTo>
                  <a:pt x="72" y="38"/>
                </a:moveTo>
                <a:cubicBezTo>
                  <a:pt x="72" y="37"/>
                  <a:pt x="72" y="37"/>
                  <a:pt x="72" y="36"/>
                </a:cubicBezTo>
                <a:cubicBezTo>
                  <a:pt x="72" y="36"/>
                  <a:pt x="72" y="36"/>
                  <a:pt x="72" y="36"/>
                </a:cubicBezTo>
                <a:cubicBezTo>
                  <a:pt x="72" y="35"/>
                  <a:pt x="71" y="35"/>
                  <a:pt x="71" y="34"/>
                </a:cubicBezTo>
                <a:cubicBezTo>
                  <a:pt x="71" y="34"/>
                  <a:pt x="70" y="34"/>
                  <a:pt x="70" y="34"/>
                </a:cubicBezTo>
                <a:cubicBezTo>
                  <a:pt x="69" y="35"/>
                  <a:pt x="68" y="37"/>
                  <a:pt x="68" y="38"/>
                </a:cubicBezTo>
                <a:cubicBezTo>
                  <a:pt x="69" y="38"/>
                  <a:pt x="71" y="38"/>
                  <a:pt x="72" y="38"/>
                </a:cubicBezTo>
                <a:close/>
                <a:moveTo>
                  <a:pt x="70" y="261"/>
                </a:moveTo>
                <a:cubicBezTo>
                  <a:pt x="74" y="262"/>
                  <a:pt x="77" y="263"/>
                  <a:pt x="80" y="262"/>
                </a:cubicBezTo>
                <a:cubicBezTo>
                  <a:pt x="80" y="262"/>
                  <a:pt x="80" y="261"/>
                  <a:pt x="80" y="261"/>
                </a:cubicBezTo>
                <a:cubicBezTo>
                  <a:pt x="79" y="261"/>
                  <a:pt x="78" y="261"/>
                  <a:pt x="77" y="261"/>
                </a:cubicBezTo>
                <a:cubicBezTo>
                  <a:pt x="76" y="261"/>
                  <a:pt x="76" y="262"/>
                  <a:pt x="76" y="262"/>
                </a:cubicBezTo>
                <a:cubicBezTo>
                  <a:pt x="75" y="262"/>
                  <a:pt x="75" y="261"/>
                  <a:pt x="75" y="261"/>
                </a:cubicBezTo>
                <a:cubicBezTo>
                  <a:pt x="73" y="261"/>
                  <a:pt x="72" y="260"/>
                  <a:pt x="71" y="260"/>
                </a:cubicBezTo>
                <a:cubicBezTo>
                  <a:pt x="71" y="261"/>
                  <a:pt x="71" y="261"/>
                  <a:pt x="70" y="261"/>
                </a:cubicBezTo>
                <a:close/>
                <a:moveTo>
                  <a:pt x="62" y="93"/>
                </a:moveTo>
                <a:cubicBezTo>
                  <a:pt x="62" y="91"/>
                  <a:pt x="63" y="91"/>
                  <a:pt x="63" y="90"/>
                </a:cubicBezTo>
                <a:cubicBezTo>
                  <a:pt x="63" y="89"/>
                  <a:pt x="64" y="88"/>
                  <a:pt x="63" y="87"/>
                </a:cubicBezTo>
                <a:cubicBezTo>
                  <a:pt x="63" y="86"/>
                  <a:pt x="62" y="85"/>
                  <a:pt x="62" y="85"/>
                </a:cubicBezTo>
                <a:cubicBezTo>
                  <a:pt x="62" y="85"/>
                  <a:pt x="62" y="84"/>
                  <a:pt x="62" y="84"/>
                </a:cubicBezTo>
                <a:cubicBezTo>
                  <a:pt x="62" y="84"/>
                  <a:pt x="62" y="84"/>
                  <a:pt x="62" y="84"/>
                </a:cubicBezTo>
                <a:cubicBezTo>
                  <a:pt x="61" y="87"/>
                  <a:pt x="61" y="89"/>
                  <a:pt x="61" y="91"/>
                </a:cubicBezTo>
                <a:cubicBezTo>
                  <a:pt x="61" y="91"/>
                  <a:pt x="61" y="91"/>
                  <a:pt x="61" y="91"/>
                </a:cubicBezTo>
                <a:cubicBezTo>
                  <a:pt x="61" y="92"/>
                  <a:pt x="62" y="92"/>
                  <a:pt x="62" y="93"/>
                </a:cubicBezTo>
                <a:close/>
                <a:moveTo>
                  <a:pt x="140" y="153"/>
                </a:moveTo>
                <a:cubicBezTo>
                  <a:pt x="140" y="153"/>
                  <a:pt x="140" y="154"/>
                  <a:pt x="140" y="154"/>
                </a:cubicBezTo>
                <a:cubicBezTo>
                  <a:pt x="139" y="155"/>
                  <a:pt x="138" y="154"/>
                  <a:pt x="138" y="154"/>
                </a:cubicBezTo>
                <a:cubicBezTo>
                  <a:pt x="137" y="155"/>
                  <a:pt x="137" y="155"/>
                  <a:pt x="136" y="156"/>
                </a:cubicBezTo>
                <a:cubicBezTo>
                  <a:pt x="137" y="156"/>
                  <a:pt x="137" y="157"/>
                  <a:pt x="138" y="157"/>
                </a:cubicBezTo>
                <a:cubicBezTo>
                  <a:pt x="138" y="157"/>
                  <a:pt x="138" y="157"/>
                  <a:pt x="139" y="157"/>
                </a:cubicBezTo>
                <a:cubicBezTo>
                  <a:pt x="140" y="156"/>
                  <a:pt x="141" y="156"/>
                  <a:pt x="141" y="155"/>
                </a:cubicBezTo>
                <a:cubicBezTo>
                  <a:pt x="141" y="154"/>
                  <a:pt x="141" y="154"/>
                  <a:pt x="141" y="154"/>
                </a:cubicBezTo>
                <a:cubicBezTo>
                  <a:pt x="142" y="153"/>
                  <a:pt x="142" y="152"/>
                  <a:pt x="142" y="151"/>
                </a:cubicBezTo>
                <a:cubicBezTo>
                  <a:pt x="141" y="152"/>
                  <a:pt x="140" y="152"/>
                  <a:pt x="140" y="153"/>
                </a:cubicBezTo>
                <a:close/>
                <a:moveTo>
                  <a:pt x="116" y="67"/>
                </a:moveTo>
                <a:cubicBezTo>
                  <a:pt x="114" y="65"/>
                  <a:pt x="111" y="62"/>
                  <a:pt x="109" y="59"/>
                </a:cubicBezTo>
                <a:cubicBezTo>
                  <a:pt x="109" y="59"/>
                  <a:pt x="108" y="60"/>
                  <a:pt x="108" y="60"/>
                </a:cubicBezTo>
                <a:cubicBezTo>
                  <a:pt x="109" y="60"/>
                  <a:pt x="109" y="61"/>
                  <a:pt x="110" y="61"/>
                </a:cubicBezTo>
                <a:cubicBezTo>
                  <a:pt x="110" y="62"/>
                  <a:pt x="110" y="62"/>
                  <a:pt x="111" y="63"/>
                </a:cubicBezTo>
                <a:cubicBezTo>
                  <a:pt x="111" y="63"/>
                  <a:pt x="111" y="64"/>
                  <a:pt x="112" y="64"/>
                </a:cubicBezTo>
                <a:cubicBezTo>
                  <a:pt x="113" y="65"/>
                  <a:pt x="114" y="67"/>
                  <a:pt x="115" y="68"/>
                </a:cubicBezTo>
                <a:cubicBezTo>
                  <a:pt x="115" y="68"/>
                  <a:pt x="115" y="68"/>
                  <a:pt x="115" y="68"/>
                </a:cubicBezTo>
                <a:cubicBezTo>
                  <a:pt x="115" y="68"/>
                  <a:pt x="116" y="68"/>
                  <a:pt x="116" y="67"/>
                </a:cubicBezTo>
                <a:close/>
                <a:moveTo>
                  <a:pt x="110" y="65"/>
                </a:moveTo>
                <a:cubicBezTo>
                  <a:pt x="109" y="66"/>
                  <a:pt x="108" y="67"/>
                  <a:pt x="107" y="68"/>
                </a:cubicBezTo>
                <a:cubicBezTo>
                  <a:pt x="107" y="69"/>
                  <a:pt x="107" y="69"/>
                  <a:pt x="108" y="69"/>
                </a:cubicBezTo>
                <a:cubicBezTo>
                  <a:pt x="108" y="69"/>
                  <a:pt x="109" y="69"/>
                  <a:pt x="109" y="69"/>
                </a:cubicBezTo>
                <a:cubicBezTo>
                  <a:pt x="110" y="69"/>
                  <a:pt x="110" y="69"/>
                  <a:pt x="110" y="70"/>
                </a:cubicBezTo>
                <a:cubicBezTo>
                  <a:pt x="110" y="70"/>
                  <a:pt x="110" y="70"/>
                  <a:pt x="110" y="70"/>
                </a:cubicBezTo>
                <a:cubicBezTo>
                  <a:pt x="111" y="70"/>
                  <a:pt x="112" y="69"/>
                  <a:pt x="113" y="69"/>
                </a:cubicBezTo>
                <a:cubicBezTo>
                  <a:pt x="112" y="68"/>
                  <a:pt x="111" y="67"/>
                  <a:pt x="110" y="65"/>
                </a:cubicBezTo>
                <a:close/>
                <a:moveTo>
                  <a:pt x="120" y="147"/>
                </a:moveTo>
                <a:cubicBezTo>
                  <a:pt x="119" y="146"/>
                  <a:pt x="117" y="143"/>
                  <a:pt x="117" y="143"/>
                </a:cubicBezTo>
                <a:cubicBezTo>
                  <a:pt x="117" y="145"/>
                  <a:pt x="117" y="147"/>
                  <a:pt x="118" y="149"/>
                </a:cubicBezTo>
                <a:cubicBezTo>
                  <a:pt x="118" y="149"/>
                  <a:pt x="119" y="150"/>
                  <a:pt x="119" y="150"/>
                </a:cubicBezTo>
                <a:cubicBezTo>
                  <a:pt x="120" y="149"/>
                  <a:pt x="120" y="148"/>
                  <a:pt x="120" y="147"/>
                </a:cubicBezTo>
                <a:close/>
                <a:moveTo>
                  <a:pt x="98" y="117"/>
                </a:moveTo>
                <a:cubicBezTo>
                  <a:pt x="98" y="117"/>
                  <a:pt x="98" y="117"/>
                  <a:pt x="98" y="117"/>
                </a:cubicBezTo>
                <a:cubicBezTo>
                  <a:pt x="98" y="119"/>
                  <a:pt x="97" y="120"/>
                  <a:pt x="97" y="121"/>
                </a:cubicBezTo>
                <a:cubicBezTo>
                  <a:pt x="97" y="121"/>
                  <a:pt x="97" y="122"/>
                  <a:pt x="97" y="122"/>
                </a:cubicBezTo>
                <a:cubicBezTo>
                  <a:pt x="97" y="122"/>
                  <a:pt x="97" y="122"/>
                  <a:pt x="97" y="123"/>
                </a:cubicBezTo>
                <a:cubicBezTo>
                  <a:pt x="97" y="123"/>
                  <a:pt x="97" y="124"/>
                  <a:pt x="97" y="124"/>
                </a:cubicBezTo>
                <a:cubicBezTo>
                  <a:pt x="97" y="125"/>
                  <a:pt x="97" y="126"/>
                  <a:pt x="98" y="126"/>
                </a:cubicBezTo>
                <a:cubicBezTo>
                  <a:pt x="98" y="127"/>
                  <a:pt x="98" y="127"/>
                  <a:pt x="98" y="128"/>
                </a:cubicBezTo>
                <a:cubicBezTo>
                  <a:pt x="98" y="127"/>
                  <a:pt x="98" y="127"/>
                  <a:pt x="98" y="127"/>
                </a:cubicBezTo>
                <a:cubicBezTo>
                  <a:pt x="98" y="125"/>
                  <a:pt x="99" y="124"/>
                  <a:pt x="99" y="122"/>
                </a:cubicBezTo>
                <a:cubicBezTo>
                  <a:pt x="99" y="121"/>
                  <a:pt x="99" y="121"/>
                  <a:pt x="99" y="120"/>
                </a:cubicBezTo>
                <a:cubicBezTo>
                  <a:pt x="99" y="119"/>
                  <a:pt x="98" y="118"/>
                  <a:pt x="98" y="117"/>
                </a:cubicBezTo>
                <a:close/>
                <a:moveTo>
                  <a:pt x="116" y="252"/>
                </a:moveTo>
                <a:cubicBezTo>
                  <a:pt x="115" y="251"/>
                  <a:pt x="115" y="250"/>
                  <a:pt x="114" y="249"/>
                </a:cubicBezTo>
                <a:cubicBezTo>
                  <a:pt x="113" y="250"/>
                  <a:pt x="112" y="250"/>
                  <a:pt x="112" y="251"/>
                </a:cubicBezTo>
                <a:cubicBezTo>
                  <a:pt x="112" y="252"/>
                  <a:pt x="112" y="253"/>
                  <a:pt x="112" y="254"/>
                </a:cubicBezTo>
                <a:cubicBezTo>
                  <a:pt x="113" y="253"/>
                  <a:pt x="115" y="253"/>
                  <a:pt x="116" y="252"/>
                </a:cubicBezTo>
                <a:close/>
                <a:moveTo>
                  <a:pt x="154" y="145"/>
                </a:moveTo>
                <a:cubicBezTo>
                  <a:pt x="155" y="150"/>
                  <a:pt x="155" y="154"/>
                  <a:pt x="155" y="159"/>
                </a:cubicBezTo>
                <a:cubicBezTo>
                  <a:pt x="155" y="164"/>
                  <a:pt x="155" y="168"/>
                  <a:pt x="155" y="173"/>
                </a:cubicBezTo>
                <a:cubicBezTo>
                  <a:pt x="156" y="164"/>
                  <a:pt x="156" y="154"/>
                  <a:pt x="154" y="145"/>
                </a:cubicBezTo>
                <a:close/>
                <a:moveTo>
                  <a:pt x="112" y="77"/>
                </a:moveTo>
                <a:cubicBezTo>
                  <a:pt x="112" y="77"/>
                  <a:pt x="112" y="77"/>
                  <a:pt x="112" y="77"/>
                </a:cubicBezTo>
                <a:cubicBezTo>
                  <a:pt x="112" y="76"/>
                  <a:pt x="112" y="75"/>
                  <a:pt x="113" y="75"/>
                </a:cubicBezTo>
                <a:cubicBezTo>
                  <a:pt x="114" y="75"/>
                  <a:pt x="115" y="75"/>
                  <a:pt x="115" y="76"/>
                </a:cubicBezTo>
                <a:cubicBezTo>
                  <a:pt x="116" y="76"/>
                  <a:pt x="116" y="76"/>
                  <a:pt x="116" y="76"/>
                </a:cubicBezTo>
                <a:cubicBezTo>
                  <a:pt x="116" y="75"/>
                  <a:pt x="116" y="75"/>
                  <a:pt x="117" y="74"/>
                </a:cubicBezTo>
                <a:cubicBezTo>
                  <a:pt x="116" y="74"/>
                  <a:pt x="116" y="73"/>
                  <a:pt x="115" y="72"/>
                </a:cubicBezTo>
                <a:cubicBezTo>
                  <a:pt x="113" y="73"/>
                  <a:pt x="112" y="74"/>
                  <a:pt x="111" y="75"/>
                </a:cubicBezTo>
                <a:cubicBezTo>
                  <a:pt x="111" y="76"/>
                  <a:pt x="112" y="76"/>
                  <a:pt x="112" y="77"/>
                </a:cubicBezTo>
                <a:close/>
                <a:moveTo>
                  <a:pt x="54" y="148"/>
                </a:moveTo>
                <a:cubicBezTo>
                  <a:pt x="54" y="148"/>
                  <a:pt x="54" y="148"/>
                  <a:pt x="54" y="148"/>
                </a:cubicBezTo>
                <a:cubicBezTo>
                  <a:pt x="54" y="148"/>
                  <a:pt x="54" y="149"/>
                  <a:pt x="54" y="149"/>
                </a:cubicBezTo>
                <a:cubicBezTo>
                  <a:pt x="53" y="149"/>
                  <a:pt x="53" y="150"/>
                  <a:pt x="53" y="150"/>
                </a:cubicBezTo>
                <a:cubicBezTo>
                  <a:pt x="54" y="152"/>
                  <a:pt x="54" y="154"/>
                  <a:pt x="54" y="156"/>
                </a:cubicBezTo>
                <a:cubicBezTo>
                  <a:pt x="54" y="157"/>
                  <a:pt x="54" y="158"/>
                  <a:pt x="54" y="158"/>
                </a:cubicBezTo>
                <a:cubicBezTo>
                  <a:pt x="55" y="158"/>
                  <a:pt x="55" y="158"/>
                  <a:pt x="55" y="158"/>
                </a:cubicBezTo>
                <a:cubicBezTo>
                  <a:pt x="55" y="155"/>
                  <a:pt x="55" y="151"/>
                  <a:pt x="54" y="148"/>
                </a:cubicBezTo>
                <a:close/>
                <a:moveTo>
                  <a:pt x="105" y="65"/>
                </a:moveTo>
                <a:cubicBezTo>
                  <a:pt x="106" y="64"/>
                  <a:pt x="107" y="64"/>
                  <a:pt x="108" y="63"/>
                </a:cubicBezTo>
                <a:cubicBezTo>
                  <a:pt x="108" y="62"/>
                  <a:pt x="107" y="62"/>
                  <a:pt x="106" y="61"/>
                </a:cubicBezTo>
                <a:cubicBezTo>
                  <a:pt x="105" y="61"/>
                  <a:pt x="104" y="62"/>
                  <a:pt x="103" y="63"/>
                </a:cubicBezTo>
                <a:cubicBezTo>
                  <a:pt x="104" y="63"/>
                  <a:pt x="104" y="64"/>
                  <a:pt x="105" y="65"/>
                </a:cubicBezTo>
                <a:close/>
                <a:moveTo>
                  <a:pt x="25" y="204"/>
                </a:moveTo>
                <a:cubicBezTo>
                  <a:pt x="25" y="204"/>
                  <a:pt x="25" y="204"/>
                  <a:pt x="25" y="204"/>
                </a:cubicBezTo>
                <a:cubicBezTo>
                  <a:pt x="24" y="204"/>
                  <a:pt x="24" y="205"/>
                  <a:pt x="23" y="205"/>
                </a:cubicBezTo>
                <a:cubicBezTo>
                  <a:pt x="23" y="205"/>
                  <a:pt x="23" y="205"/>
                  <a:pt x="23" y="206"/>
                </a:cubicBezTo>
                <a:cubicBezTo>
                  <a:pt x="23" y="206"/>
                  <a:pt x="23" y="207"/>
                  <a:pt x="23" y="208"/>
                </a:cubicBezTo>
                <a:cubicBezTo>
                  <a:pt x="23" y="208"/>
                  <a:pt x="23" y="208"/>
                  <a:pt x="23" y="209"/>
                </a:cubicBezTo>
                <a:cubicBezTo>
                  <a:pt x="24" y="209"/>
                  <a:pt x="24" y="209"/>
                  <a:pt x="24" y="210"/>
                </a:cubicBezTo>
                <a:cubicBezTo>
                  <a:pt x="25" y="210"/>
                  <a:pt x="25" y="210"/>
                  <a:pt x="25" y="209"/>
                </a:cubicBezTo>
                <a:cubicBezTo>
                  <a:pt x="25" y="208"/>
                  <a:pt x="25" y="206"/>
                  <a:pt x="25" y="204"/>
                </a:cubicBezTo>
                <a:close/>
                <a:moveTo>
                  <a:pt x="87" y="92"/>
                </a:moveTo>
                <a:cubicBezTo>
                  <a:pt x="87" y="92"/>
                  <a:pt x="87" y="92"/>
                  <a:pt x="87" y="92"/>
                </a:cubicBezTo>
                <a:cubicBezTo>
                  <a:pt x="87" y="92"/>
                  <a:pt x="87" y="93"/>
                  <a:pt x="87" y="93"/>
                </a:cubicBezTo>
                <a:cubicBezTo>
                  <a:pt x="86" y="93"/>
                  <a:pt x="86" y="94"/>
                  <a:pt x="85" y="95"/>
                </a:cubicBezTo>
                <a:cubicBezTo>
                  <a:pt x="85" y="95"/>
                  <a:pt x="85" y="95"/>
                  <a:pt x="85" y="95"/>
                </a:cubicBezTo>
                <a:cubicBezTo>
                  <a:pt x="84" y="96"/>
                  <a:pt x="84" y="96"/>
                  <a:pt x="84" y="96"/>
                </a:cubicBezTo>
                <a:cubicBezTo>
                  <a:pt x="83" y="95"/>
                  <a:pt x="83" y="95"/>
                  <a:pt x="83" y="94"/>
                </a:cubicBezTo>
                <a:cubicBezTo>
                  <a:pt x="83" y="94"/>
                  <a:pt x="83" y="94"/>
                  <a:pt x="83" y="94"/>
                </a:cubicBezTo>
                <a:cubicBezTo>
                  <a:pt x="83" y="94"/>
                  <a:pt x="83" y="94"/>
                  <a:pt x="83" y="95"/>
                </a:cubicBezTo>
                <a:cubicBezTo>
                  <a:pt x="83" y="96"/>
                  <a:pt x="83" y="98"/>
                  <a:pt x="84" y="99"/>
                </a:cubicBezTo>
                <a:cubicBezTo>
                  <a:pt x="84" y="99"/>
                  <a:pt x="84" y="99"/>
                  <a:pt x="84" y="100"/>
                </a:cubicBezTo>
                <a:cubicBezTo>
                  <a:pt x="84" y="99"/>
                  <a:pt x="84" y="99"/>
                  <a:pt x="84" y="99"/>
                </a:cubicBezTo>
                <a:cubicBezTo>
                  <a:pt x="85" y="98"/>
                  <a:pt x="85" y="97"/>
                  <a:pt x="86" y="96"/>
                </a:cubicBezTo>
                <a:cubicBezTo>
                  <a:pt x="86" y="95"/>
                  <a:pt x="87" y="95"/>
                  <a:pt x="88" y="95"/>
                </a:cubicBezTo>
                <a:cubicBezTo>
                  <a:pt x="88" y="94"/>
                  <a:pt x="88" y="93"/>
                  <a:pt x="87" y="92"/>
                </a:cubicBezTo>
                <a:close/>
                <a:moveTo>
                  <a:pt x="133" y="188"/>
                </a:moveTo>
                <a:cubicBezTo>
                  <a:pt x="133" y="188"/>
                  <a:pt x="133" y="188"/>
                  <a:pt x="133" y="188"/>
                </a:cubicBezTo>
                <a:cubicBezTo>
                  <a:pt x="133" y="191"/>
                  <a:pt x="134" y="194"/>
                  <a:pt x="134" y="197"/>
                </a:cubicBezTo>
                <a:cubicBezTo>
                  <a:pt x="134" y="197"/>
                  <a:pt x="134" y="197"/>
                  <a:pt x="134" y="197"/>
                </a:cubicBezTo>
                <a:cubicBezTo>
                  <a:pt x="135" y="195"/>
                  <a:pt x="136" y="194"/>
                  <a:pt x="136" y="192"/>
                </a:cubicBezTo>
                <a:cubicBezTo>
                  <a:pt x="136" y="191"/>
                  <a:pt x="136" y="191"/>
                  <a:pt x="136" y="191"/>
                </a:cubicBezTo>
                <a:cubicBezTo>
                  <a:pt x="135" y="191"/>
                  <a:pt x="134" y="191"/>
                  <a:pt x="134" y="190"/>
                </a:cubicBezTo>
                <a:cubicBezTo>
                  <a:pt x="134" y="190"/>
                  <a:pt x="134" y="190"/>
                  <a:pt x="134" y="189"/>
                </a:cubicBezTo>
                <a:cubicBezTo>
                  <a:pt x="134" y="189"/>
                  <a:pt x="133" y="188"/>
                  <a:pt x="133" y="188"/>
                </a:cubicBezTo>
                <a:close/>
                <a:moveTo>
                  <a:pt x="79" y="118"/>
                </a:moveTo>
                <a:cubicBezTo>
                  <a:pt x="79" y="118"/>
                  <a:pt x="79" y="118"/>
                  <a:pt x="80" y="118"/>
                </a:cubicBezTo>
                <a:cubicBezTo>
                  <a:pt x="80" y="118"/>
                  <a:pt x="81" y="118"/>
                  <a:pt x="81" y="117"/>
                </a:cubicBezTo>
                <a:cubicBezTo>
                  <a:pt x="82" y="117"/>
                  <a:pt x="82" y="117"/>
                  <a:pt x="82" y="117"/>
                </a:cubicBezTo>
                <a:cubicBezTo>
                  <a:pt x="82" y="115"/>
                  <a:pt x="82" y="114"/>
                  <a:pt x="82" y="112"/>
                </a:cubicBezTo>
                <a:cubicBezTo>
                  <a:pt x="82" y="112"/>
                  <a:pt x="82" y="112"/>
                  <a:pt x="82" y="112"/>
                </a:cubicBezTo>
                <a:cubicBezTo>
                  <a:pt x="81" y="112"/>
                  <a:pt x="81" y="112"/>
                  <a:pt x="81" y="113"/>
                </a:cubicBezTo>
                <a:cubicBezTo>
                  <a:pt x="80" y="114"/>
                  <a:pt x="80" y="115"/>
                  <a:pt x="79" y="117"/>
                </a:cubicBezTo>
                <a:cubicBezTo>
                  <a:pt x="79" y="117"/>
                  <a:pt x="79" y="118"/>
                  <a:pt x="79" y="118"/>
                </a:cubicBezTo>
                <a:close/>
                <a:moveTo>
                  <a:pt x="118" y="141"/>
                </a:moveTo>
                <a:cubicBezTo>
                  <a:pt x="118" y="140"/>
                  <a:pt x="117" y="139"/>
                  <a:pt x="116" y="138"/>
                </a:cubicBezTo>
                <a:cubicBezTo>
                  <a:pt x="116" y="137"/>
                  <a:pt x="115" y="136"/>
                  <a:pt x="115" y="134"/>
                </a:cubicBezTo>
                <a:cubicBezTo>
                  <a:pt x="114" y="135"/>
                  <a:pt x="114" y="136"/>
                  <a:pt x="114" y="138"/>
                </a:cubicBezTo>
                <a:cubicBezTo>
                  <a:pt x="114" y="138"/>
                  <a:pt x="115" y="138"/>
                  <a:pt x="115" y="139"/>
                </a:cubicBezTo>
                <a:cubicBezTo>
                  <a:pt x="115" y="139"/>
                  <a:pt x="115" y="140"/>
                  <a:pt x="116" y="140"/>
                </a:cubicBezTo>
                <a:cubicBezTo>
                  <a:pt x="116" y="140"/>
                  <a:pt x="116" y="141"/>
                  <a:pt x="116" y="141"/>
                </a:cubicBezTo>
                <a:cubicBezTo>
                  <a:pt x="116" y="141"/>
                  <a:pt x="116" y="141"/>
                  <a:pt x="117" y="141"/>
                </a:cubicBezTo>
                <a:cubicBezTo>
                  <a:pt x="117" y="141"/>
                  <a:pt x="117" y="141"/>
                  <a:pt x="118" y="141"/>
                </a:cubicBezTo>
                <a:close/>
                <a:moveTo>
                  <a:pt x="40" y="12"/>
                </a:moveTo>
                <a:cubicBezTo>
                  <a:pt x="42" y="15"/>
                  <a:pt x="44" y="17"/>
                  <a:pt x="46" y="19"/>
                </a:cubicBezTo>
                <a:cubicBezTo>
                  <a:pt x="46" y="18"/>
                  <a:pt x="45" y="17"/>
                  <a:pt x="45" y="16"/>
                </a:cubicBezTo>
                <a:cubicBezTo>
                  <a:pt x="45" y="15"/>
                  <a:pt x="44" y="14"/>
                  <a:pt x="44" y="13"/>
                </a:cubicBezTo>
                <a:cubicBezTo>
                  <a:pt x="43" y="13"/>
                  <a:pt x="41" y="13"/>
                  <a:pt x="40" y="12"/>
                </a:cubicBezTo>
                <a:close/>
                <a:moveTo>
                  <a:pt x="28" y="211"/>
                </a:moveTo>
                <a:cubicBezTo>
                  <a:pt x="28" y="211"/>
                  <a:pt x="27" y="211"/>
                  <a:pt x="27" y="212"/>
                </a:cubicBezTo>
                <a:cubicBezTo>
                  <a:pt x="27" y="212"/>
                  <a:pt x="27" y="213"/>
                  <a:pt x="27" y="213"/>
                </a:cubicBezTo>
                <a:cubicBezTo>
                  <a:pt x="27" y="213"/>
                  <a:pt x="27" y="214"/>
                  <a:pt x="28" y="214"/>
                </a:cubicBezTo>
                <a:cubicBezTo>
                  <a:pt x="29" y="216"/>
                  <a:pt x="31" y="218"/>
                  <a:pt x="32" y="220"/>
                </a:cubicBezTo>
                <a:cubicBezTo>
                  <a:pt x="32" y="220"/>
                  <a:pt x="32" y="220"/>
                  <a:pt x="33" y="220"/>
                </a:cubicBezTo>
                <a:cubicBezTo>
                  <a:pt x="33" y="220"/>
                  <a:pt x="33" y="220"/>
                  <a:pt x="32" y="219"/>
                </a:cubicBezTo>
                <a:cubicBezTo>
                  <a:pt x="32" y="219"/>
                  <a:pt x="32" y="218"/>
                  <a:pt x="32" y="218"/>
                </a:cubicBezTo>
                <a:cubicBezTo>
                  <a:pt x="31" y="217"/>
                  <a:pt x="31" y="217"/>
                  <a:pt x="31" y="217"/>
                </a:cubicBezTo>
                <a:cubicBezTo>
                  <a:pt x="30" y="217"/>
                  <a:pt x="30" y="216"/>
                  <a:pt x="30" y="216"/>
                </a:cubicBezTo>
                <a:cubicBezTo>
                  <a:pt x="30" y="215"/>
                  <a:pt x="30" y="215"/>
                  <a:pt x="30" y="214"/>
                </a:cubicBezTo>
                <a:cubicBezTo>
                  <a:pt x="30" y="214"/>
                  <a:pt x="30" y="214"/>
                  <a:pt x="30" y="214"/>
                </a:cubicBezTo>
                <a:cubicBezTo>
                  <a:pt x="29" y="213"/>
                  <a:pt x="29" y="212"/>
                  <a:pt x="28" y="211"/>
                </a:cubicBezTo>
                <a:close/>
                <a:moveTo>
                  <a:pt x="82" y="122"/>
                </a:moveTo>
                <a:cubicBezTo>
                  <a:pt x="81" y="122"/>
                  <a:pt x="81" y="122"/>
                  <a:pt x="81" y="122"/>
                </a:cubicBezTo>
                <a:cubicBezTo>
                  <a:pt x="81" y="124"/>
                  <a:pt x="80" y="126"/>
                  <a:pt x="80" y="128"/>
                </a:cubicBezTo>
                <a:cubicBezTo>
                  <a:pt x="80" y="128"/>
                  <a:pt x="80" y="128"/>
                  <a:pt x="80" y="129"/>
                </a:cubicBezTo>
                <a:cubicBezTo>
                  <a:pt x="80" y="129"/>
                  <a:pt x="81" y="129"/>
                  <a:pt x="82" y="128"/>
                </a:cubicBezTo>
                <a:cubicBezTo>
                  <a:pt x="82" y="128"/>
                  <a:pt x="82" y="127"/>
                  <a:pt x="82" y="127"/>
                </a:cubicBezTo>
                <a:cubicBezTo>
                  <a:pt x="82" y="126"/>
                  <a:pt x="82" y="126"/>
                  <a:pt x="82" y="125"/>
                </a:cubicBezTo>
                <a:cubicBezTo>
                  <a:pt x="82" y="124"/>
                  <a:pt x="82" y="123"/>
                  <a:pt x="82" y="122"/>
                </a:cubicBezTo>
                <a:close/>
                <a:moveTo>
                  <a:pt x="70" y="238"/>
                </a:moveTo>
                <a:cubicBezTo>
                  <a:pt x="70" y="235"/>
                  <a:pt x="70" y="232"/>
                  <a:pt x="70" y="229"/>
                </a:cubicBezTo>
                <a:cubicBezTo>
                  <a:pt x="69" y="229"/>
                  <a:pt x="69" y="230"/>
                  <a:pt x="69" y="230"/>
                </a:cubicBezTo>
                <a:cubicBezTo>
                  <a:pt x="68" y="230"/>
                  <a:pt x="68" y="231"/>
                  <a:pt x="68" y="231"/>
                </a:cubicBezTo>
                <a:cubicBezTo>
                  <a:pt x="69" y="233"/>
                  <a:pt x="69" y="235"/>
                  <a:pt x="69" y="237"/>
                </a:cubicBezTo>
                <a:cubicBezTo>
                  <a:pt x="69" y="238"/>
                  <a:pt x="69" y="238"/>
                  <a:pt x="70" y="238"/>
                </a:cubicBezTo>
                <a:close/>
                <a:moveTo>
                  <a:pt x="110" y="87"/>
                </a:moveTo>
                <a:cubicBezTo>
                  <a:pt x="110" y="87"/>
                  <a:pt x="109" y="87"/>
                  <a:pt x="109" y="87"/>
                </a:cubicBezTo>
                <a:cubicBezTo>
                  <a:pt x="109" y="87"/>
                  <a:pt x="109" y="87"/>
                  <a:pt x="109" y="88"/>
                </a:cubicBezTo>
                <a:cubicBezTo>
                  <a:pt x="108" y="88"/>
                  <a:pt x="108" y="88"/>
                  <a:pt x="108" y="89"/>
                </a:cubicBezTo>
                <a:cubicBezTo>
                  <a:pt x="108" y="89"/>
                  <a:pt x="108" y="90"/>
                  <a:pt x="108" y="91"/>
                </a:cubicBezTo>
                <a:cubicBezTo>
                  <a:pt x="108" y="91"/>
                  <a:pt x="109" y="92"/>
                  <a:pt x="109" y="93"/>
                </a:cubicBezTo>
                <a:cubicBezTo>
                  <a:pt x="109" y="93"/>
                  <a:pt x="110" y="93"/>
                  <a:pt x="110" y="92"/>
                </a:cubicBezTo>
                <a:cubicBezTo>
                  <a:pt x="110" y="91"/>
                  <a:pt x="111" y="89"/>
                  <a:pt x="110" y="87"/>
                </a:cubicBezTo>
                <a:close/>
                <a:moveTo>
                  <a:pt x="58" y="132"/>
                </a:moveTo>
                <a:cubicBezTo>
                  <a:pt x="58" y="132"/>
                  <a:pt x="57" y="132"/>
                  <a:pt x="57" y="132"/>
                </a:cubicBezTo>
                <a:cubicBezTo>
                  <a:pt x="57" y="132"/>
                  <a:pt x="57" y="133"/>
                  <a:pt x="57" y="133"/>
                </a:cubicBezTo>
                <a:cubicBezTo>
                  <a:pt x="56" y="134"/>
                  <a:pt x="56" y="134"/>
                  <a:pt x="55" y="135"/>
                </a:cubicBezTo>
                <a:cubicBezTo>
                  <a:pt x="55" y="136"/>
                  <a:pt x="56" y="136"/>
                  <a:pt x="56" y="136"/>
                </a:cubicBezTo>
                <a:cubicBezTo>
                  <a:pt x="56" y="136"/>
                  <a:pt x="55" y="137"/>
                  <a:pt x="55" y="137"/>
                </a:cubicBezTo>
                <a:cubicBezTo>
                  <a:pt x="56" y="137"/>
                  <a:pt x="57" y="137"/>
                  <a:pt x="58" y="137"/>
                </a:cubicBezTo>
                <a:cubicBezTo>
                  <a:pt x="58" y="135"/>
                  <a:pt x="58" y="134"/>
                  <a:pt x="58" y="132"/>
                </a:cubicBezTo>
                <a:close/>
                <a:moveTo>
                  <a:pt x="88" y="119"/>
                </a:moveTo>
                <a:cubicBezTo>
                  <a:pt x="87" y="120"/>
                  <a:pt x="87" y="120"/>
                  <a:pt x="87" y="120"/>
                </a:cubicBezTo>
                <a:cubicBezTo>
                  <a:pt x="87" y="120"/>
                  <a:pt x="86" y="121"/>
                  <a:pt x="86" y="122"/>
                </a:cubicBezTo>
                <a:cubicBezTo>
                  <a:pt x="86" y="123"/>
                  <a:pt x="86" y="123"/>
                  <a:pt x="87" y="124"/>
                </a:cubicBezTo>
                <a:cubicBezTo>
                  <a:pt x="87" y="125"/>
                  <a:pt x="87" y="126"/>
                  <a:pt x="87" y="127"/>
                </a:cubicBezTo>
                <a:cubicBezTo>
                  <a:pt x="87" y="127"/>
                  <a:pt x="87" y="127"/>
                  <a:pt x="87" y="127"/>
                </a:cubicBezTo>
                <a:cubicBezTo>
                  <a:pt x="88" y="125"/>
                  <a:pt x="88" y="124"/>
                  <a:pt x="89" y="123"/>
                </a:cubicBezTo>
                <a:cubicBezTo>
                  <a:pt x="89" y="123"/>
                  <a:pt x="89" y="123"/>
                  <a:pt x="89" y="122"/>
                </a:cubicBezTo>
                <a:cubicBezTo>
                  <a:pt x="88" y="121"/>
                  <a:pt x="88" y="120"/>
                  <a:pt x="88" y="119"/>
                </a:cubicBezTo>
                <a:close/>
                <a:moveTo>
                  <a:pt x="122" y="236"/>
                </a:moveTo>
                <a:cubicBezTo>
                  <a:pt x="121" y="236"/>
                  <a:pt x="120" y="237"/>
                  <a:pt x="120" y="238"/>
                </a:cubicBezTo>
                <a:cubicBezTo>
                  <a:pt x="120" y="239"/>
                  <a:pt x="121" y="240"/>
                  <a:pt x="121" y="241"/>
                </a:cubicBezTo>
                <a:cubicBezTo>
                  <a:pt x="122" y="241"/>
                  <a:pt x="122" y="240"/>
                  <a:pt x="122" y="240"/>
                </a:cubicBezTo>
                <a:cubicBezTo>
                  <a:pt x="123" y="240"/>
                  <a:pt x="123" y="240"/>
                  <a:pt x="123" y="239"/>
                </a:cubicBezTo>
                <a:cubicBezTo>
                  <a:pt x="123" y="238"/>
                  <a:pt x="123" y="237"/>
                  <a:pt x="122" y="237"/>
                </a:cubicBezTo>
                <a:cubicBezTo>
                  <a:pt x="122" y="236"/>
                  <a:pt x="122" y="236"/>
                  <a:pt x="122" y="236"/>
                </a:cubicBezTo>
                <a:close/>
                <a:moveTo>
                  <a:pt x="78" y="60"/>
                </a:moveTo>
                <a:cubicBezTo>
                  <a:pt x="78" y="61"/>
                  <a:pt x="78" y="61"/>
                  <a:pt x="78" y="62"/>
                </a:cubicBezTo>
                <a:cubicBezTo>
                  <a:pt x="79" y="64"/>
                  <a:pt x="80" y="66"/>
                  <a:pt x="80" y="67"/>
                </a:cubicBezTo>
                <a:cubicBezTo>
                  <a:pt x="80" y="67"/>
                  <a:pt x="81" y="68"/>
                  <a:pt x="81" y="68"/>
                </a:cubicBezTo>
                <a:cubicBezTo>
                  <a:pt x="82" y="66"/>
                  <a:pt x="82" y="66"/>
                  <a:pt x="81" y="65"/>
                </a:cubicBezTo>
                <a:cubicBezTo>
                  <a:pt x="81" y="65"/>
                  <a:pt x="81" y="65"/>
                  <a:pt x="81" y="65"/>
                </a:cubicBezTo>
                <a:cubicBezTo>
                  <a:pt x="80" y="64"/>
                  <a:pt x="79" y="64"/>
                  <a:pt x="80" y="62"/>
                </a:cubicBezTo>
                <a:cubicBezTo>
                  <a:pt x="80" y="61"/>
                  <a:pt x="79" y="61"/>
                  <a:pt x="78" y="60"/>
                </a:cubicBezTo>
                <a:close/>
                <a:moveTo>
                  <a:pt x="66" y="254"/>
                </a:moveTo>
                <a:cubicBezTo>
                  <a:pt x="66" y="255"/>
                  <a:pt x="65" y="256"/>
                  <a:pt x="65" y="257"/>
                </a:cubicBezTo>
                <a:cubicBezTo>
                  <a:pt x="66" y="258"/>
                  <a:pt x="67" y="258"/>
                  <a:pt x="69" y="258"/>
                </a:cubicBezTo>
                <a:cubicBezTo>
                  <a:pt x="69" y="257"/>
                  <a:pt x="69" y="257"/>
                  <a:pt x="69" y="256"/>
                </a:cubicBezTo>
                <a:cubicBezTo>
                  <a:pt x="68" y="256"/>
                  <a:pt x="68" y="255"/>
                  <a:pt x="68" y="255"/>
                </a:cubicBezTo>
                <a:cubicBezTo>
                  <a:pt x="68" y="255"/>
                  <a:pt x="68" y="254"/>
                  <a:pt x="68" y="254"/>
                </a:cubicBezTo>
                <a:cubicBezTo>
                  <a:pt x="67" y="254"/>
                  <a:pt x="67" y="254"/>
                  <a:pt x="66" y="254"/>
                </a:cubicBezTo>
                <a:close/>
                <a:moveTo>
                  <a:pt x="15" y="168"/>
                </a:moveTo>
                <a:cubicBezTo>
                  <a:pt x="15" y="168"/>
                  <a:pt x="15" y="169"/>
                  <a:pt x="15" y="169"/>
                </a:cubicBezTo>
                <a:cubicBezTo>
                  <a:pt x="14" y="171"/>
                  <a:pt x="13" y="172"/>
                  <a:pt x="12" y="174"/>
                </a:cubicBezTo>
                <a:cubicBezTo>
                  <a:pt x="12" y="176"/>
                  <a:pt x="11" y="177"/>
                  <a:pt x="11" y="179"/>
                </a:cubicBezTo>
                <a:cubicBezTo>
                  <a:pt x="10" y="180"/>
                  <a:pt x="10" y="181"/>
                  <a:pt x="9" y="183"/>
                </a:cubicBezTo>
                <a:cubicBezTo>
                  <a:pt x="10" y="183"/>
                  <a:pt x="10" y="183"/>
                  <a:pt x="10" y="183"/>
                </a:cubicBezTo>
                <a:cubicBezTo>
                  <a:pt x="10" y="183"/>
                  <a:pt x="10" y="183"/>
                  <a:pt x="10" y="182"/>
                </a:cubicBezTo>
                <a:cubicBezTo>
                  <a:pt x="11" y="181"/>
                  <a:pt x="11" y="179"/>
                  <a:pt x="12" y="178"/>
                </a:cubicBezTo>
                <a:cubicBezTo>
                  <a:pt x="12" y="178"/>
                  <a:pt x="12" y="178"/>
                  <a:pt x="12" y="177"/>
                </a:cubicBezTo>
                <a:cubicBezTo>
                  <a:pt x="12" y="177"/>
                  <a:pt x="12" y="176"/>
                  <a:pt x="13" y="175"/>
                </a:cubicBezTo>
                <a:cubicBezTo>
                  <a:pt x="13" y="173"/>
                  <a:pt x="14" y="171"/>
                  <a:pt x="15" y="170"/>
                </a:cubicBezTo>
                <a:cubicBezTo>
                  <a:pt x="15" y="169"/>
                  <a:pt x="15" y="169"/>
                  <a:pt x="15" y="168"/>
                </a:cubicBezTo>
                <a:close/>
                <a:moveTo>
                  <a:pt x="45" y="253"/>
                </a:moveTo>
                <a:cubicBezTo>
                  <a:pt x="47" y="254"/>
                  <a:pt x="48" y="254"/>
                  <a:pt x="49" y="255"/>
                </a:cubicBezTo>
                <a:cubicBezTo>
                  <a:pt x="49" y="253"/>
                  <a:pt x="49" y="252"/>
                  <a:pt x="49" y="251"/>
                </a:cubicBezTo>
                <a:cubicBezTo>
                  <a:pt x="48" y="250"/>
                  <a:pt x="48" y="250"/>
                  <a:pt x="48" y="251"/>
                </a:cubicBezTo>
                <a:cubicBezTo>
                  <a:pt x="47" y="251"/>
                  <a:pt x="47" y="252"/>
                  <a:pt x="46" y="253"/>
                </a:cubicBezTo>
                <a:cubicBezTo>
                  <a:pt x="46" y="253"/>
                  <a:pt x="46" y="253"/>
                  <a:pt x="45" y="253"/>
                </a:cubicBezTo>
                <a:close/>
                <a:moveTo>
                  <a:pt x="92" y="58"/>
                </a:moveTo>
                <a:cubicBezTo>
                  <a:pt x="92" y="59"/>
                  <a:pt x="93" y="60"/>
                  <a:pt x="93" y="61"/>
                </a:cubicBezTo>
                <a:cubicBezTo>
                  <a:pt x="94" y="61"/>
                  <a:pt x="95" y="61"/>
                  <a:pt x="96" y="60"/>
                </a:cubicBezTo>
                <a:cubicBezTo>
                  <a:pt x="96" y="59"/>
                  <a:pt x="95" y="58"/>
                  <a:pt x="94" y="57"/>
                </a:cubicBezTo>
                <a:cubicBezTo>
                  <a:pt x="94" y="57"/>
                  <a:pt x="93" y="58"/>
                  <a:pt x="92" y="58"/>
                </a:cubicBezTo>
                <a:close/>
                <a:moveTo>
                  <a:pt x="103" y="135"/>
                </a:moveTo>
                <a:cubicBezTo>
                  <a:pt x="103" y="134"/>
                  <a:pt x="103" y="133"/>
                  <a:pt x="103" y="133"/>
                </a:cubicBezTo>
                <a:cubicBezTo>
                  <a:pt x="103" y="132"/>
                  <a:pt x="103" y="132"/>
                  <a:pt x="104" y="132"/>
                </a:cubicBezTo>
                <a:cubicBezTo>
                  <a:pt x="104" y="132"/>
                  <a:pt x="104" y="132"/>
                  <a:pt x="104" y="131"/>
                </a:cubicBezTo>
                <a:cubicBezTo>
                  <a:pt x="104" y="131"/>
                  <a:pt x="104" y="131"/>
                  <a:pt x="104" y="130"/>
                </a:cubicBezTo>
                <a:cubicBezTo>
                  <a:pt x="103" y="130"/>
                  <a:pt x="103" y="130"/>
                  <a:pt x="102" y="130"/>
                </a:cubicBezTo>
                <a:cubicBezTo>
                  <a:pt x="102" y="130"/>
                  <a:pt x="101" y="130"/>
                  <a:pt x="101" y="131"/>
                </a:cubicBezTo>
                <a:cubicBezTo>
                  <a:pt x="102" y="131"/>
                  <a:pt x="102" y="132"/>
                  <a:pt x="100" y="133"/>
                </a:cubicBezTo>
                <a:cubicBezTo>
                  <a:pt x="100" y="133"/>
                  <a:pt x="100" y="134"/>
                  <a:pt x="101" y="135"/>
                </a:cubicBezTo>
                <a:cubicBezTo>
                  <a:pt x="102" y="134"/>
                  <a:pt x="102" y="134"/>
                  <a:pt x="103" y="135"/>
                </a:cubicBezTo>
                <a:close/>
                <a:moveTo>
                  <a:pt x="79" y="69"/>
                </a:moveTo>
                <a:cubicBezTo>
                  <a:pt x="79" y="67"/>
                  <a:pt x="78" y="66"/>
                  <a:pt x="77" y="64"/>
                </a:cubicBezTo>
                <a:cubicBezTo>
                  <a:pt x="77" y="65"/>
                  <a:pt x="76" y="66"/>
                  <a:pt x="76" y="66"/>
                </a:cubicBezTo>
                <a:cubicBezTo>
                  <a:pt x="76" y="67"/>
                  <a:pt x="76" y="67"/>
                  <a:pt x="76" y="68"/>
                </a:cubicBezTo>
                <a:cubicBezTo>
                  <a:pt x="77" y="68"/>
                  <a:pt x="77" y="69"/>
                  <a:pt x="78" y="69"/>
                </a:cubicBezTo>
                <a:cubicBezTo>
                  <a:pt x="78" y="69"/>
                  <a:pt x="78" y="70"/>
                  <a:pt x="78" y="70"/>
                </a:cubicBezTo>
                <a:cubicBezTo>
                  <a:pt x="79" y="70"/>
                  <a:pt x="79" y="69"/>
                  <a:pt x="79" y="69"/>
                </a:cubicBezTo>
                <a:close/>
                <a:moveTo>
                  <a:pt x="148" y="199"/>
                </a:moveTo>
                <a:cubicBezTo>
                  <a:pt x="149" y="197"/>
                  <a:pt x="149" y="195"/>
                  <a:pt x="150" y="193"/>
                </a:cubicBezTo>
                <a:cubicBezTo>
                  <a:pt x="149" y="194"/>
                  <a:pt x="148" y="194"/>
                  <a:pt x="148" y="194"/>
                </a:cubicBezTo>
                <a:cubicBezTo>
                  <a:pt x="148" y="194"/>
                  <a:pt x="148" y="194"/>
                  <a:pt x="147" y="195"/>
                </a:cubicBezTo>
                <a:cubicBezTo>
                  <a:pt x="147" y="195"/>
                  <a:pt x="147" y="196"/>
                  <a:pt x="147" y="196"/>
                </a:cubicBezTo>
                <a:cubicBezTo>
                  <a:pt x="147" y="197"/>
                  <a:pt x="147" y="198"/>
                  <a:pt x="147" y="199"/>
                </a:cubicBezTo>
                <a:cubicBezTo>
                  <a:pt x="147" y="199"/>
                  <a:pt x="148" y="199"/>
                  <a:pt x="148" y="199"/>
                </a:cubicBezTo>
                <a:close/>
                <a:moveTo>
                  <a:pt x="151" y="176"/>
                </a:moveTo>
                <a:cubicBezTo>
                  <a:pt x="151" y="174"/>
                  <a:pt x="151" y="172"/>
                  <a:pt x="151" y="170"/>
                </a:cubicBezTo>
                <a:cubicBezTo>
                  <a:pt x="151" y="171"/>
                  <a:pt x="150" y="171"/>
                  <a:pt x="149" y="171"/>
                </a:cubicBezTo>
                <a:cubicBezTo>
                  <a:pt x="149" y="172"/>
                  <a:pt x="150" y="172"/>
                  <a:pt x="150" y="173"/>
                </a:cubicBezTo>
                <a:cubicBezTo>
                  <a:pt x="150" y="174"/>
                  <a:pt x="150" y="174"/>
                  <a:pt x="150" y="175"/>
                </a:cubicBezTo>
                <a:cubicBezTo>
                  <a:pt x="150" y="175"/>
                  <a:pt x="150" y="175"/>
                  <a:pt x="150" y="176"/>
                </a:cubicBezTo>
                <a:cubicBezTo>
                  <a:pt x="150" y="176"/>
                  <a:pt x="151" y="176"/>
                  <a:pt x="151" y="176"/>
                </a:cubicBezTo>
                <a:close/>
                <a:moveTo>
                  <a:pt x="128" y="82"/>
                </a:moveTo>
                <a:cubicBezTo>
                  <a:pt x="128" y="82"/>
                  <a:pt x="127" y="81"/>
                  <a:pt x="126" y="80"/>
                </a:cubicBezTo>
                <a:cubicBezTo>
                  <a:pt x="126" y="81"/>
                  <a:pt x="125" y="81"/>
                  <a:pt x="125" y="82"/>
                </a:cubicBezTo>
                <a:cubicBezTo>
                  <a:pt x="126" y="83"/>
                  <a:pt x="126" y="84"/>
                  <a:pt x="127" y="85"/>
                </a:cubicBezTo>
                <a:cubicBezTo>
                  <a:pt x="128" y="85"/>
                  <a:pt x="128" y="85"/>
                  <a:pt x="128" y="85"/>
                </a:cubicBezTo>
                <a:cubicBezTo>
                  <a:pt x="128" y="84"/>
                  <a:pt x="127" y="83"/>
                  <a:pt x="128" y="82"/>
                </a:cubicBezTo>
                <a:close/>
                <a:moveTo>
                  <a:pt x="56" y="260"/>
                </a:moveTo>
                <a:cubicBezTo>
                  <a:pt x="52" y="258"/>
                  <a:pt x="48" y="257"/>
                  <a:pt x="45" y="255"/>
                </a:cubicBezTo>
                <a:cubicBezTo>
                  <a:pt x="45" y="256"/>
                  <a:pt x="44" y="256"/>
                  <a:pt x="44" y="257"/>
                </a:cubicBezTo>
                <a:cubicBezTo>
                  <a:pt x="48" y="258"/>
                  <a:pt x="52" y="259"/>
                  <a:pt x="56" y="260"/>
                </a:cubicBezTo>
                <a:close/>
                <a:moveTo>
                  <a:pt x="125" y="78"/>
                </a:moveTo>
                <a:cubicBezTo>
                  <a:pt x="124" y="77"/>
                  <a:pt x="123" y="76"/>
                  <a:pt x="122" y="75"/>
                </a:cubicBezTo>
                <a:cubicBezTo>
                  <a:pt x="122" y="75"/>
                  <a:pt x="121" y="75"/>
                  <a:pt x="121" y="76"/>
                </a:cubicBezTo>
                <a:cubicBezTo>
                  <a:pt x="122" y="77"/>
                  <a:pt x="122" y="78"/>
                  <a:pt x="123" y="79"/>
                </a:cubicBezTo>
                <a:cubicBezTo>
                  <a:pt x="124" y="79"/>
                  <a:pt x="125" y="79"/>
                  <a:pt x="125" y="78"/>
                </a:cubicBezTo>
                <a:close/>
                <a:moveTo>
                  <a:pt x="41" y="140"/>
                </a:moveTo>
                <a:cubicBezTo>
                  <a:pt x="42" y="139"/>
                  <a:pt x="42" y="139"/>
                  <a:pt x="43" y="138"/>
                </a:cubicBezTo>
                <a:cubicBezTo>
                  <a:pt x="43" y="138"/>
                  <a:pt x="43" y="137"/>
                  <a:pt x="43" y="137"/>
                </a:cubicBezTo>
                <a:cubicBezTo>
                  <a:pt x="42" y="137"/>
                  <a:pt x="42" y="136"/>
                  <a:pt x="41" y="135"/>
                </a:cubicBezTo>
                <a:cubicBezTo>
                  <a:pt x="41" y="136"/>
                  <a:pt x="40" y="137"/>
                  <a:pt x="39" y="138"/>
                </a:cubicBezTo>
                <a:cubicBezTo>
                  <a:pt x="40" y="139"/>
                  <a:pt x="40" y="140"/>
                  <a:pt x="41" y="140"/>
                </a:cubicBezTo>
                <a:close/>
                <a:moveTo>
                  <a:pt x="114" y="84"/>
                </a:moveTo>
                <a:cubicBezTo>
                  <a:pt x="115" y="84"/>
                  <a:pt x="116" y="83"/>
                  <a:pt x="117" y="83"/>
                </a:cubicBezTo>
                <a:cubicBezTo>
                  <a:pt x="117" y="82"/>
                  <a:pt x="117" y="81"/>
                  <a:pt x="116" y="79"/>
                </a:cubicBezTo>
                <a:cubicBezTo>
                  <a:pt x="116" y="80"/>
                  <a:pt x="115" y="81"/>
                  <a:pt x="114" y="82"/>
                </a:cubicBezTo>
                <a:cubicBezTo>
                  <a:pt x="114" y="82"/>
                  <a:pt x="114" y="82"/>
                  <a:pt x="114" y="82"/>
                </a:cubicBezTo>
                <a:cubicBezTo>
                  <a:pt x="113" y="83"/>
                  <a:pt x="114" y="83"/>
                  <a:pt x="114" y="84"/>
                </a:cubicBezTo>
                <a:close/>
                <a:moveTo>
                  <a:pt x="16" y="184"/>
                </a:moveTo>
                <a:cubicBezTo>
                  <a:pt x="14" y="184"/>
                  <a:pt x="13" y="185"/>
                  <a:pt x="11" y="185"/>
                </a:cubicBezTo>
                <a:cubicBezTo>
                  <a:pt x="11" y="186"/>
                  <a:pt x="11" y="187"/>
                  <a:pt x="11" y="188"/>
                </a:cubicBezTo>
                <a:cubicBezTo>
                  <a:pt x="11" y="188"/>
                  <a:pt x="11" y="188"/>
                  <a:pt x="11" y="188"/>
                </a:cubicBezTo>
                <a:cubicBezTo>
                  <a:pt x="12" y="188"/>
                  <a:pt x="12" y="187"/>
                  <a:pt x="12" y="187"/>
                </a:cubicBezTo>
                <a:cubicBezTo>
                  <a:pt x="13" y="187"/>
                  <a:pt x="14" y="186"/>
                  <a:pt x="15" y="186"/>
                </a:cubicBezTo>
                <a:cubicBezTo>
                  <a:pt x="15" y="186"/>
                  <a:pt x="16" y="185"/>
                  <a:pt x="16" y="184"/>
                </a:cubicBezTo>
                <a:close/>
                <a:moveTo>
                  <a:pt x="83" y="92"/>
                </a:moveTo>
                <a:cubicBezTo>
                  <a:pt x="83" y="92"/>
                  <a:pt x="83" y="92"/>
                  <a:pt x="83" y="92"/>
                </a:cubicBezTo>
                <a:cubicBezTo>
                  <a:pt x="83" y="91"/>
                  <a:pt x="84" y="91"/>
                  <a:pt x="85" y="90"/>
                </a:cubicBezTo>
                <a:cubicBezTo>
                  <a:pt x="85" y="90"/>
                  <a:pt x="85" y="90"/>
                  <a:pt x="85" y="90"/>
                </a:cubicBezTo>
                <a:cubicBezTo>
                  <a:pt x="85" y="88"/>
                  <a:pt x="86" y="87"/>
                  <a:pt x="86" y="86"/>
                </a:cubicBezTo>
                <a:cubicBezTo>
                  <a:pt x="86" y="86"/>
                  <a:pt x="86" y="86"/>
                  <a:pt x="86" y="85"/>
                </a:cubicBezTo>
                <a:cubicBezTo>
                  <a:pt x="86" y="85"/>
                  <a:pt x="86" y="85"/>
                  <a:pt x="86" y="85"/>
                </a:cubicBezTo>
                <a:cubicBezTo>
                  <a:pt x="85" y="86"/>
                  <a:pt x="84" y="88"/>
                  <a:pt x="83" y="89"/>
                </a:cubicBezTo>
                <a:cubicBezTo>
                  <a:pt x="83" y="89"/>
                  <a:pt x="83" y="89"/>
                  <a:pt x="83" y="89"/>
                </a:cubicBezTo>
                <a:cubicBezTo>
                  <a:pt x="83" y="90"/>
                  <a:pt x="83" y="91"/>
                  <a:pt x="83" y="92"/>
                </a:cubicBezTo>
                <a:close/>
                <a:moveTo>
                  <a:pt x="95" y="68"/>
                </a:moveTo>
                <a:cubicBezTo>
                  <a:pt x="95" y="68"/>
                  <a:pt x="95" y="68"/>
                  <a:pt x="95" y="68"/>
                </a:cubicBezTo>
                <a:cubicBezTo>
                  <a:pt x="96" y="68"/>
                  <a:pt x="96" y="68"/>
                  <a:pt x="96" y="68"/>
                </a:cubicBezTo>
                <a:cubicBezTo>
                  <a:pt x="96" y="67"/>
                  <a:pt x="96" y="67"/>
                  <a:pt x="96" y="66"/>
                </a:cubicBezTo>
                <a:cubicBezTo>
                  <a:pt x="97" y="66"/>
                  <a:pt x="97" y="65"/>
                  <a:pt x="98" y="64"/>
                </a:cubicBezTo>
                <a:cubicBezTo>
                  <a:pt x="98" y="64"/>
                  <a:pt x="98" y="64"/>
                  <a:pt x="99" y="64"/>
                </a:cubicBezTo>
                <a:cubicBezTo>
                  <a:pt x="98" y="64"/>
                  <a:pt x="98" y="63"/>
                  <a:pt x="98" y="63"/>
                </a:cubicBezTo>
                <a:cubicBezTo>
                  <a:pt x="97" y="64"/>
                  <a:pt x="96" y="64"/>
                  <a:pt x="94" y="65"/>
                </a:cubicBezTo>
                <a:cubicBezTo>
                  <a:pt x="95" y="66"/>
                  <a:pt x="95" y="67"/>
                  <a:pt x="95" y="68"/>
                </a:cubicBezTo>
                <a:close/>
                <a:moveTo>
                  <a:pt x="135" y="125"/>
                </a:moveTo>
                <a:cubicBezTo>
                  <a:pt x="134" y="124"/>
                  <a:pt x="134" y="123"/>
                  <a:pt x="134" y="123"/>
                </a:cubicBezTo>
                <a:cubicBezTo>
                  <a:pt x="133" y="122"/>
                  <a:pt x="133" y="122"/>
                  <a:pt x="133" y="122"/>
                </a:cubicBezTo>
                <a:cubicBezTo>
                  <a:pt x="133" y="122"/>
                  <a:pt x="133" y="122"/>
                  <a:pt x="132" y="122"/>
                </a:cubicBezTo>
                <a:cubicBezTo>
                  <a:pt x="132" y="122"/>
                  <a:pt x="131" y="123"/>
                  <a:pt x="131" y="123"/>
                </a:cubicBezTo>
                <a:cubicBezTo>
                  <a:pt x="131" y="123"/>
                  <a:pt x="131" y="123"/>
                  <a:pt x="131" y="124"/>
                </a:cubicBezTo>
                <a:cubicBezTo>
                  <a:pt x="131" y="124"/>
                  <a:pt x="131" y="125"/>
                  <a:pt x="132" y="126"/>
                </a:cubicBezTo>
                <a:cubicBezTo>
                  <a:pt x="133" y="125"/>
                  <a:pt x="133" y="124"/>
                  <a:pt x="135" y="125"/>
                </a:cubicBezTo>
                <a:close/>
                <a:moveTo>
                  <a:pt x="26" y="171"/>
                </a:moveTo>
                <a:cubicBezTo>
                  <a:pt x="26" y="171"/>
                  <a:pt x="26" y="171"/>
                  <a:pt x="26" y="171"/>
                </a:cubicBezTo>
                <a:cubicBezTo>
                  <a:pt x="25" y="171"/>
                  <a:pt x="24" y="172"/>
                  <a:pt x="23" y="172"/>
                </a:cubicBezTo>
                <a:cubicBezTo>
                  <a:pt x="23" y="172"/>
                  <a:pt x="23" y="172"/>
                  <a:pt x="22" y="172"/>
                </a:cubicBezTo>
                <a:cubicBezTo>
                  <a:pt x="22" y="173"/>
                  <a:pt x="22" y="173"/>
                  <a:pt x="21" y="174"/>
                </a:cubicBezTo>
                <a:cubicBezTo>
                  <a:pt x="21" y="174"/>
                  <a:pt x="21" y="174"/>
                  <a:pt x="21" y="174"/>
                </a:cubicBezTo>
                <a:cubicBezTo>
                  <a:pt x="22" y="175"/>
                  <a:pt x="23" y="175"/>
                  <a:pt x="24" y="175"/>
                </a:cubicBezTo>
                <a:cubicBezTo>
                  <a:pt x="25" y="173"/>
                  <a:pt x="25" y="172"/>
                  <a:pt x="26" y="171"/>
                </a:cubicBezTo>
                <a:close/>
                <a:moveTo>
                  <a:pt x="109" y="257"/>
                </a:moveTo>
                <a:cubicBezTo>
                  <a:pt x="109" y="257"/>
                  <a:pt x="109" y="257"/>
                  <a:pt x="109" y="257"/>
                </a:cubicBezTo>
                <a:cubicBezTo>
                  <a:pt x="107" y="258"/>
                  <a:pt x="106" y="258"/>
                  <a:pt x="104" y="259"/>
                </a:cubicBezTo>
                <a:cubicBezTo>
                  <a:pt x="104" y="259"/>
                  <a:pt x="104" y="259"/>
                  <a:pt x="104" y="259"/>
                </a:cubicBezTo>
                <a:cubicBezTo>
                  <a:pt x="104" y="260"/>
                  <a:pt x="104" y="260"/>
                  <a:pt x="104" y="261"/>
                </a:cubicBezTo>
                <a:cubicBezTo>
                  <a:pt x="106" y="260"/>
                  <a:pt x="108" y="259"/>
                  <a:pt x="110" y="258"/>
                </a:cubicBezTo>
                <a:cubicBezTo>
                  <a:pt x="110" y="258"/>
                  <a:pt x="109" y="258"/>
                  <a:pt x="109" y="257"/>
                </a:cubicBezTo>
                <a:close/>
                <a:moveTo>
                  <a:pt x="115" y="152"/>
                </a:moveTo>
                <a:cubicBezTo>
                  <a:pt x="115" y="150"/>
                  <a:pt x="116" y="148"/>
                  <a:pt x="115" y="146"/>
                </a:cubicBezTo>
                <a:cubicBezTo>
                  <a:pt x="115" y="146"/>
                  <a:pt x="114" y="146"/>
                  <a:pt x="114" y="146"/>
                </a:cubicBezTo>
                <a:cubicBezTo>
                  <a:pt x="114" y="147"/>
                  <a:pt x="114" y="151"/>
                  <a:pt x="114" y="152"/>
                </a:cubicBezTo>
                <a:cubicBezTo>
                  <a:pt x="114" y="152"/>
                  <a:pt x="115" y="152"/>
                  <a:pt x="115" y="152"/>
                </a:cubicBezTo>
                <a:close/>
                <a:moveTo>
                  <a:pt x="58" y="231"/>
                </a:moveTo>
                <a:cubicBezTo>
                  <a:pt x="57" y="232"/>
                  <a:pt x="57" y="232"/>
                  <a:pt x="57" y="233"/>
                </a:cubicBezTo>
                <a:cubicBezTo>
                  <a:pt x="58" y="235"/>
                  <a:pt x="58" y="236"/>
                  <a:pt x="58" y="238"/>
                </a:cubicBezTo>
                <a:cubicBezTo>
                  <a:pt x="58" y="238"/>
                  <a:pt x="58" y="238"/>
                  <a:pt x="58" y="238"/>
                </a:cubicBezTo>
                <a:cubicBezTo>
                  <a:pt x="59" y="238"/>
                  <a:pt x="59" y="238"/>
                  <a:pt x="59" y="238"/>
                </a:cubicBezTo>
                <a:cubicBezTo>
                  <a:pt x="59" y="237"/>
                  <a:pt x="59" y="236"/>
                  <a:pt x="60" y="235"/>
                </a:cubicBezTo>
                <a:cubicBezTo>
                  <a:pt x="60" y="235"/>
                  <a:pt x="60" y="235"/>
                  <a:pt x="60" y="235"/>
                </a:cubicBezTo>
                <a:cubicBezTo>
                  <a:pt x="59" y="234"/>
                  <a:pt x="59" y="233"/>
                  <a:pt x="58" y="231"/>
                </a:cubicBezTo>
                <a:close/>
                <a:moveTo>
                  <a:pt x="28" y="181"/>
                </a:moveTo>
                <a:cubicBezTo>
                  <a:pt x="28" y="179"/>
                  <a:pt x="29" y="178"/>
                  <a:pt x="29" y="177"/>
                </a:cubicBezTo>
                <a:cubicBezTo>
                  <a:pt x="29" y="177"/>
                  <a:pt x="29" y="177"/>
                  <a:pt x="29" y="176"/>
                </a:cubicBezTo>
                <a:cubicBezTo>
                  <a:pt x="28" y="176"/>
                  <a:pt x="28" y="177"/>
                  <a:pt x="27" y="177"/>
                </a:cubicBezTo>
                <a:cubicBezTo>
                  <a:pt x="27" y="177"/>
                  <a:pt x="27" y="177"/>
                  <a:pt x="27" y="177"/>
                </a:cubicBezTo>
                <a:cubicBezTo>
                  <a:pt x="28" y="178"/>
                  <a:pt x="28" y="178"/>
                  <a:pt x="27" y="178"/>
                </a:cubicBezTo>
                <a:cubicBezTo>
                  <a:pt x="26" y="179"/>
                  <a:pt x="26" y="179"/>
                  <a:pt x="25" y="179"/>
                </a:cubicBezTo>
                <a:cubicBezTo>
                  <a:pt x="25" y="179"/>
                  <a:pt x="25" y="179"/>
                  <a:pt x="25" y="180"/>
                </a:cubicBezTo>
                <a:cubicBezTo>
                  <a:pt x="25" y="180"/>
                  <a:pt x="25" y="180"/>
                  <a:pt x="25" y="181"/>
                </a:cubicBezTo>
                <a:cubicBezTo>
                  <a:pt x="25" y="181"/>
                  <a:pt x="26" y="180"/>
                  <a:pt x="26" y="180"/>
                </a:cubicBezTo>
                <a:cubicBezTo>
                  <a:pt x="27" y="180"/>
                  <a:pt x="27" y="180"/>
                  <a:pt x="28" y="181"/>
                </a:cubicBezTo>
                <a:close/>
                <a:moveTo>
                  <a:pt x="136" y="140"/>
                </a:moveTo>
                <a:cubicBezTo>
                  <a:pt x="137" y="139"/>
                  <a:pt x="138" y="138"/>
                  <a:pt x="139" y="137"/>
                </a:cubicBezTo>
                <a:cubicBezTo>
                  <a:pt x="138" y="136"/>
                  <a:pt x="137" y="136"/>
                  <a:pt x="137" y="135"/>
                </a:cubicBezTo>
                <a:cubicBezTo>
                  <a:pt x="136" y="136"/>
                  <a:pt x="136" y="137"/>
                  <a:pt x="135" y="138"/>
                </a:cubicBezTo>
                <a:cubicBezTo>
                  <a:pt x="136" y="139"/>
                  <a:pt x="136" y="139"/>
                  <a:pt x="135" y="140"/>
                </a:cubicBezTo>
                <a:cubicBezTo>
                  <a:pt x="135" y="140"/>
                  <a:pt x="136" y="140"/>
                  <a:pt x="136" y="140"/>
                </a:cubicBezTo>
                <a:close/>
                <a:moveTo>
                  <a:pt x="98" y="103"/>
                </a:moveTo>
                <a:cubicBezTo>
                  <a:pt x="99" y="102"/>
                  <a:pt x="100" y="101"/>
                  <a:pt x="101" y="100"/>
                </a:cubicBezTo>
                <a:cubicBezTo>
                  <a:pt x="101" y="100"/>
                  <a:pt x="101" y="100"/>
                  <a:pt x="101" y="100"/>
                </a:cubicBezTo>
                <a:cubicBezTo>
                  <a:pt x="100" y="99"/>
                  <a:pt x="100" y="99"/>
                  <a:pt x="99" y="98"/>
                </a:cubicBezTo>
                <a:cubicBezTo>
                  <a:pt x="99" y="99"/>
                  <a:pt x="98" y="100"/>
                  <a:pt x="98" y="101"/>
                </a:cubicBezTo>
                <a:cubicBezTo>
                  <a:pt x="98" y="101"/>
                  <a:pt x="98" y="101"/>
                  <a:pt x="98" y="101"/>
                </a:cubicBezTo>
                <a:cubicBezTo>
                  <a:pt x="98" y="102"/>
                  <a:pt x="98" y="102"/>
                  <a:pt x="98" y="103"/>
                </a:cubicBezTo>
                <a:close/>
                <a:moveTo>
                  <a:pt x="43" y="252"/>
                </a:moveTo>
                <a:cubicBezTo>
                  <a:pt x="43" y="251"/>
                  <a:pt x="43" y="250"/>
                  <a:pt x="43" y="249"/>
                </a:cubicBezTo>
                <a:cubicBezTo>
                  <a:pt x="43" y="248"/>
                  <a:pt x="42" y="248"/>
                  <a:pt x="42" y="248"/>
                </a:cubicBezTo>
                <a:cubicBezTo>
                  <a:pt x="41" y="248"/>
                  <a:pt x="41" y="248"/>
                  <a:pt x="41" y="248"/>
                </a:cubicBezTo>
                <a:cubicBezTo>
                  <a:pt x="40" y="249"/>
                  <a:pt x="40" y="250"/>
                  <a:pt x="40" y="251"/>
                </a:cubicBezTo>
                <a:cubicBezTo>
                  <a:pt x="41" y="251"/>
                  <a:pt x="42" y="252"/>
                  <a:pt x="43" y="252"/>
                </a:cubicBezTo>
                <a:close/>
                <a:moveTo>
                  <a:pt x="37" y="136"/>
                </a:moveTo>
                <a:cubicBezTo>
                  <a:pt x="37" y="136"/>
                  <a:pt x="37" y="136"/>
                  <a:pt x="37" y="136"/>
                </a:cubicBezTo>
                <a:cubicBezTo>
                  <a:pt x="35" y="138"/>
                  <a:pt x="33" y="141"/>
                  <a:pt x="31" y="143"/>
                </a:cubicBezTo>
                <a:cubicBezTo>
                  <a:pt x="32" y="144"/>
                  <a:pt x="32" y="144"/>
                  <a:pt x="32" y="144"/>
                </a:cubicBezTo>
                <a:cubicBezTo>
                  <a:pt x="32" y="144"/>
                  <a:pt x="33" y="144"/>
                  <a:pt x="33" y="144"/>
                </a:cubicBezTo>
                <a:cubicBezTo>
                  <a:pt x="33" y="144"/>
                  <a:pt x="33" y="144"/>
                  <a:pt x="33" y="144"/>
                </a:cubicBezTo>
                <a:cubicBezTo>
                  <a:pt x="33" y="142"/>
                  <a:pt x="33" y="142"/>
                  <a:pt x="34" y="142"/>
                </a:cubicBezTo>
                <a:cubicBezTo>
                  <a:pt x="35" y="140"/>
                  <a:pt x="36" y="138"/>
                  <a:pt x="37" y="136"/>
                </a:cubicBezTo>
                <a:close/>
                <a:moveTo>
                  <a:pt x="74" y="93"/>
                </a:moveTo>
                <a:cubicBezTo>
                  <a:pt x="74" y="95"/>
                  <a:pt x="73" y="96"/>
                  <a:pt x="73" y="98"/>
                </a:cubicBezTo>
                <a:cubicBezTo>
                  <a:pt x="73" y="98"/>
                  <a:pt x="73" y="99"/>
                  <a:pt x="73" y="99"/>
                </a:cubicBezTo>
                <a:cubicBezTo>
                  <a:pt x="74" y="98"/>
                  <a:pt x="75" y="96"/>
                  <a:pt x="76" y="95"/>
                </a:cubicBezTo>
                <a:cubicBezTo>
                  <a:pt x="75" y="94"/>
                  <a:pt x="75" y="94"/>
                  <a:pt x="74" y="93"/>
                </a:cubicBezTo>
                <a:close/>
                <a:moveTo>
                  <a:pt x="91" y="59"/>
                </a:moveTo>
                <a:cubicBezTo>
                  <a:pt x="90" y="59"/>
                  <a:pt x="88" y="60"/>
                  <a:pt x="87" y="60"/>
                </a:cubicBezTo>
                <a:cubicBezTo>
                  <a:pt x="88" y="61"/>
                  <a:pt x="88" y="62"/>
                  <a:pt x="88" y="62"/>
                </a:cubicBezTo>
                <a:cubicBezTo>
                  <a:pt x="89" y="62"/>
                  <a:pt x="91" y="62"/>
                  <a:pt x="92" y="61"/>
                </a:cubicBezTo>
                <a:cubicBezTo>
                  <a:pt x="91" y="60"/>
                  <a:pt x="91" y="60"/>
                  <a:pt x="91" y="59"/>
                </a:cubicBezTo>
                <a:close/>
                <a:moveTo>
                  <a:pt x="25" y="189"/>
                </a:moveTo>
                <a:cubicBezTo>
                  <a:pt x="24" y="189"/>
                  <a:pt x="24" y="189"/>
                  <a:pt x="24" y="190"/>
                </a:cubicBezTo>
                <a:cubicBezTo>
                  <a:pt x="23" y="190"/>
                  <a:pt x="23" y="190"/>
                  <a:pt x="23" y="191"/>
                </a:cubicBezTo>
                <a:cubicBezTo>
                  <a:pt x="23" y="192"/>
                  <a:pt x="23" y="193"/>
                  <a:pt x="23" y="194"/>
                </a:cubicBezTo>
                <a:cubicBezTo>
                  <a:pt x="23" y="194"/>
                  <a:pt x="23" y="195"/>
                  <a:pt x="23" y="195"/>
                </a:cubicBezTo>
                <a:cubicBezTo>
                  <a:pt x="24" y="194"/>
                  <a:pt x="24" y="194"/>
                  <a:pt x="25" y="194"/>
                </a:cubicBezTo>
                <a:cubicBezTo>
                  <a:pt x="25" y="192"/>
                  <a:pt x="25" y="191"/>
                  <a:pt x="25" y="189"/>
                </a:cubicBezTo>
                <a:close/>
                <a:moveTo>
                  <a:pt x="43" y="256"/>
                </a:moveTo>
                <a:cubicBezTo>
                  <a:pt x="43" y="256"/>
                  <a:pt x="43" y="255"/>
                  <a:pt x="43" y="255"/>
                </a:cubicBezTo>
                <a:cubicBezTo>
                  <a:pt x="43" y="254"/>
                  <a:pt x="42" y="254"/>
                  <a:pt x="42" y="253"/>
                </a:cubicBezTo>
                <a:cubicBezTo>
                  <a:pt x="41" y="253"/>
                  <a:pt x="40" y="253"/>
                  <a:pt x="39" y="252"/>
                </a:cubicBezTo>
                <a:cubicBezTo>
                  <a:pt x="39" y="253"/>
                  <a:pt x="39" y="253"/>
                  <a:pt x="38" y="254"/>
                </a:cubicBezTo>
                <a:cubicBezTo>
                  <a:pt x="40" y="255"/>
                  <a:pt x="41" y="255"/>
                  <a:pt x="43" y="256"/>
                </a:cubicBezTo>
                <a:close/>
                <a:moveTo>
                  <a:pt x="147" y="162"/>
                </a:moveTo>
                <a:cubicBezTo>
                  <a:pt x="146" y="160"/>
                  <a:pt x="146" y="158"/>
                  <a:pt x="146" y="156"/>
                </a:cubicBezTo>
                <a:cubicBezTo>
                  <a:pt x="146" y="157"/>
                  <a:pt x="145" y="157"/>
                  <a:pt x="145" y="157"/>
                </a:cubicBezTo>
                <a:cubicBezTo>
                  <a:pt x="145" y="158"/>
                  <a:pt x="145" y="158"/>
                  <a:pt x="145" y="158"/>
                </a:cubicBezTo>
                <a:cubicBezTo>
                  <a:pt x="145" y="159"/>
                  <a:pt x="145" y="160"/>
                  <a:pt x="145" y="161"/>
                </a:cubicBezTo>
                <a:cubicBezTo>
                  <a:pt x="145" y="161"/>
                  <a:pt x="145" y="162"/>
                  <a:pt x="145" y="162"/>
                </a:cubicBezTo>
                <a:cubicBezTo>
                  <a:pt x="146" y="162"/>
                  <a:pt x="146" y="162"/>
                  <a:pt x="147" y="162"/>
                </a:cubicBezTo>
                <a:close/>
                <a:moveTo>
                  <a:pt x="58" y="68"/>
                </a:moveTo>
                <a:cubicBezTo>
                  <a:pt x="59" y="68"/>
                  <a:pt x="58" y="67"/>
                  <a:pt x="58" y="67"/>
                </a:cubicBezTo>
                <a:cubicBezTo>
                  <a:pt x="58" y="64"/>
                  <a:pt x="58" y="61"/>
                  <a:pt x="58" y="58"/>
                </a:cubicBezTo>
                <a:cubicBezTo>
                  <a:pt x="58" y="57"/>
                  <a:pt x="58" y="56"/>
                  <a:pt x="58" y="55"/>
                </a:cubicBezTo>
                <a:cubicBezTo>
                  <a:pt x="58" y="55"/>
                  <a:pt x="58" y="55"/>
                  <a:pt x="57" y="55"/>
                </a:cubicBezTo>
                <a:cubicBezTo>
                  <a:pt x="58" y="59"/>
                  <a:pt x="58" y="64"/>
                  <a:pt x="58" y="68"/>
                </a:cubicBezTo>
                <a:close/>
                <a:moveTo>
                  <a:pt x="102" y="94"/>
                </a:moveTo>
                <a:cubicBezTo>
                  <a:pt x="102" y="93"/>
                  <a:pt x="103" y="92"/>
                  <a:pt x="103" y="91"/>
                </a:cubicBezTo>
                <a:cubicBezTo>
                  <a:pt x="104" y="91"/>
                  <a:pt x="104" y="91"/>
                  <a:pt x="104" y="91"/>
                </a:cubicBezTo>
                <a:cubicBezTo>
                  <a:pt x="103" y="90"/>
                  <a:pt x="103" y="89"/>
                  <a:pt x="103" y="88"/>
                </a:cubicBezTo>
                <a:cubicBezTo>
                  <a:pt x="102" y="89"/>
                  <a:pt x="102" y="90"/>
                  <a:pt x="101" y="90"/>
                </a:cubicBezTo>
                <a:cubicBezTo>
                  <a:pt x="101" y="90"/>
                  <a:pt x="101" y="91"/>
                  <a:pt x="101" y="91"/>
                </a:cubicBezTo>
                <a:cubicBezTo>
                  <a:pt x="101" y="92"/>
                  <a:pt x="101" y="93"/>
                  <a:pt x="102" y="94"/>
                </a:cubicBezTo>
                <a:close/>
                <a:moveTo>
                  <a:pt x="71" y="88"/>
                </a:moveTo>
                <a:cubicBezTo>
                  <a:pt x="71" y="86"/>
                  <a:pt x="71" y="85"/>
                  <a:pt x="72" y="83"/>
                </a:cubicBezTo>
                <a:cubicBezTo>
                  <a:pt x="72" y="83"/>
                  <a:pt x="72" y="83"/>
                  <a:pt x="72" y="82"/>
                </a:cubicBezTo>
                <a:cubicBezTo>
                  <a:pt x="71" y="83"/>
                  <a:pt x="70" y="83"/>
                  <a:pt x="70" y="84"/>
                </a:cubicBezTo>
                <a:cubicBezTo>
                  <a:pt x="70" y="84"/>
                  <a:pt x="69" y="84"/>
                  <a:pt x="69" y="85"/>
                </a:cubicBezTo>
                <a:cubicBezTo>
                  <a:pt x="70" y="85"/>
                  <a:pt x="69" y="86"/>
                  <a:pt x="70" y="87"/>
                </a:cubicBezTo>
                <a:cubicBezTo>
                  <a:pt x="70" y="87"/>
                  <a:pt x="70" y="87"/>
                  <a:pt x="70" y="87"/>
                </a:cubicBezTo>
                <a:cubicBezTo>
                  <a:pt x="70" y="87"/>
                  <a:pt x="70" y="88"/>
                  <a:pt x="71" y="88"/>
                </a:cubicBezTo>
                <a:close/>
                <a:moveTo>
                  <a:pt x="50" y="25"/>
                </a:moveTo>
                <a:cubicBezTo>
                  <a:pt x="50" y="25"/>
                  <a:pt x="50" y="24"/>
                  <a:pt x="50" y="24"/>
                </a:cubicBezTo>
                <a:cubicBezTo>
                  <a:pt x="50" y="23"/>
                  <a:pt x="50" y="22"/>
                  <a:pt x="50" y="20"/>
                </a:cubicBezTo>
                <a:cubicBezTo>
                  <a:pt x="50" y="19"/>
                  <a:pt x="49" y="19"/>
                  <a:pt x="49" y="19"/>
                </a:cubicBezTo>
                <a:cubicBezTo>
                  <a:pt x="48" y="19"/>
                  <a:pt x="48" y="20"/>
                  <a:pt x="48" y="20"/>
                </a:cubicBezTo>
                <a:cubicBezTo>
                  <a:pt x="48" y="20"/>
                  <a:pt x="48" y="21"/>
                  <a:pt x="47" y="21"/>
                </a:cubicBezTo>
                <a:cubicBezTo>
                  <a:pt x="48" y="22"/>
                  <a:pt x="49" y="23"/>
                  <a:pt x="50" y="25"/>
                </a:cubicBezTo>
                <a:close/>
                <a:moveTo>
                  <a:pt x="98" y="93"/>
                </a:moveTo>
                <a:cubicBezTo>
                  <a:pt x="98" y="93"/>
                  <a:pt x="98" y="93"/>
                  <a:pt x="97" y="93"/>
                </a:cubicBezTo>
                <a:cubicBezTo>
                  <a:pt x="97" y="94"/>
                  <a:pt x="97" y="94"/>
                  <a:pt x="97" y="95"/>
                </a:cubicBezTo>
                <a:cubicBezTo>
                  <a:pt x="97" y="96"/>
                  <a:pt x="97" y="96"/>
                  <a:pt x="97" y="97"/>
                </a:cubicBezTo>
                <a:cubicBezTo>
                  <a:pt x="98" y="97"/>
                  <a:pt x="98" y="97"/>
                  <a:pt x="99" y="97"/>
                </a:cubicBezTo>
                <a:cubicBezTo>
                  <a:pt x="99" y="97"/>
                  <a:pt x="99" y="96"/>
                  <a:pt x="99" y="96"/>
                </a:cubicBezTo>
                <a:cubicBezTo>
                  <a:pt x="99" y="95"/>
                  <a:pt x="99" y="94"/>
                  <a:pt x="98" y="94"/>
                </a:cubicBezTo>
                <a:cubicBezTo>
                  <a:pt x="98" y="93"/>
                  <a:pt x="98" y="93"/>
                  <a:pt x="98" y="93"/>
                </a:cubicBezTo>
                <a:close/>
                <a:moveTo>
                  <a:pt x="90" y="36"/>
                </a:moveTo>
                <a:cubicBezTo>
                  <a:pt x="90" y="36"/>
                  <a:pt x="90" y="36"/>
                  <a:pt x="90" y="36"/>
                </a:cubicBezTo>
                <a:cubicBezTo>
                  <a:pt x="92" y="38"/>
                  <a:pt x="93" y="39"/>
                  <a:pt x="95" y="41"/>
                </a:cubicBezTo>
                <a:cubicBezTo>
                  <a:pt x="97" y="42"/>
                  <a:pt x="99" y="44"/>
                  <a:pt x="100" y="46"/>
                </a:cubicBezTo>
                <a:cubicBezTo>
                  <a:pt x="100" y="45"/>
                  <a:pt x="100" y="45"/>
                  <a:pt x="100" y="45"/>
                </a:cubicBezTo>
                <a:cubicBezTo>
                  <a:pt x="98" y="42"/>
                  <a:pt x="95" y="40"/>
                  <a:pt x="92" y="37"/>
                </a:cubicBezTo>
                <a:cubicBezTo>
                  <a:pt x="91" y="37"/>
                  <a:pt x="91" y="37"/>
                  <a:pt x="90" y="36"/>
                </a:cubicBezTo>
                <a:cubicBezTo>
                  <a:pt x="90" y="36"/>
                  <a:pt x="90" y="36"/>
                  <a:pt x="90" y="36"/>
                </a:cubicBezTo>
                <a:close/>
                <a:moveTo>
                  <a:pt x="44" y="134"/>
                </a:moveTo>
                <a:cubicBezTo>
                  <a:pt x="45" y="134"/>
                  <a:pt x="45" y="133"/>
                  <a:pt x="45" y="133"/>
                </a:cubicBezTo>
                <a:cubicBezTo>
                  <a:pt x="45" y="132"/>
                  <a:pt x="46" y="130"/>
                  <a:pt x="46" y="129"/>
                </a:cubicBezTo>
                <a:cubicBezTo>
                  <a:pt x="47" y="129"/>
                  <a:pt x="47" y="128"/>
                  <a:pt x="46" y="128"/>
                </a:cubicBezTo>
                <a:cubicBezTo>
                  <a:pt x="45" y="130"/>
                  <a:pt x="44" y="131"/>
                  <a:pt x="43" y="133"/>
                </a:cubicBezTo>
                <a:cubicBezTo>
                  <a:pt x="44" y="133"/>
                  <a:pt x="44" y="134"/>
                  <a:pt x="44" y="134"/>
                </a:cubicBezTo>
                <a:close/>
                <a:moveTo>
                  <a:pt x="90" y="99"/>
                </a:moveTo>
                <a:cubicBezTo>
                  <a:pt x="90" y="100"/>
                  <a:pt x="90" y="100"/>
                  <a:pt x="90" y="101"/>
                </a:cubicBezTo>
                <a:cubicBezTo>
                  <a:pt x="90" y="102"/>
                  <a:pt x="90" y="103"/>
                  <a:pt x="90" y="104"/>
                </a:cubicBezTo>
                <a:cubicBezTo>
                  <a:pt x="90" y="105"/>
                  <a:pt x="90" y="105"/>
                  <a:pt x="90" y="105"/>
                </a:cubicBezTo>
                <a:cubicBezTo>
                  <a:pt x="91" y="104"/>
                  <a:pt x="91" y="103"/>
                  <a:pt x="92" y="101"/>
                </a:cubicBezTo>
                <a:cubicBezTo>
                  <a:pt x="92" y="101"/>
                  <a:pt x="92" y="100"/>
                  <a:pt x="91" y="100"/>
                </a:cubicBezTo>
                <a:cubicBezTo>
                  <a:pt x="91" y="100"/>
                  <a:pt x="91" y="100"/>
                  <a:pt x="90" y="99"/>
                </a:cubicBezTo>
                <a:close/>
                <a:moveTo>
                  <a:pt x="69" y="221"/>
                </a:moveTo>
                <a:cubicBezTo>
                  <a:pt x="68" y="221"/>
                  <a:pt x="68" y="222"/>
                  <a:pt x="68" y="222"/>
                </a:cubicBezTo>
                <a:cubicBezTo>
                  <a:pt x="67" y="222"/>
                  <a:pt x="67" y="222"/>
                  <a:pt x="67" y="223"/>
                </a:cubicBezTo>
                <a:cubicBezTo>
                  <a:pt x="68" y="223"/>
                  <a:pt x="68" y="224"/>
                  <a:pt x="68" y="225"/>
                </a:cubicBezTo>
                <a:cubicBezTo>
                  <a:pt x="68" y="226"/>
                  <a:pt x="68" y="226"/>
                  <a:pt x="68" y="227"/>
                </a:cubicBezTo>
                <a:cubicBezTo>
                  <a:pt x="68" y="227"/>
                  <a:pt x="69" y="227"/>
                  <a:pt x="69" y="226"/>
                </a:cubicBezTo>
                <a:cubicBezTo>
                  <a:pt x="69" y="225"/>
                  <a:pt x="69" y="223"/>
                  <a:pt x="69" y="221"/>
                </a:cubicBezTo>
                <a:close/>
                <a:moveTo>
                  <a:pt x="119" y="74"/>
                </a:moveTo>
                <a:cubicBezTo>
                  <a:pt x="120" y="74"/>
                  <a:pt x="120" y="73"/>
                  <a:pt x="121" y="73"/>
                </a:cubicBezTo>
                <a:cubicBezTo>
                  <a:pt x="120" y="72"/>
                  <a:pt x="119" y="71"/>
                  <a:pt x="118" y="69"/>
                </a:cubicBezTo>
                <a:cubicBezTo>
                  <a:pt x="117" y="70"/>
                  <a:pt x="117" y="70"/>
                  <a:pt x="117" y="70"/>
                </a:cubicBezTo>
                <a:cubicBezTo>
                  <a:pt x="118" y="72"/>
                  <a:pt x="118" y="73"/>
                  <a:pt x="119" y="74"/>
                </a:cubicBezTo>
                <a:close/>
                <a:moveTo>
                  <a:pt x="12" y="181"/>
                </a:moveTo>
                <a:cubicBezTo>
                  <a:pt x="14" y="181"/>
                  <a:pt x="16" y="181"/>
                  <a:pt x="16" y="180"/>
                </a:cubicBezTo>
                <a:cubicBezTo>
                  <a:pt x="16" y="180"/>
                  <a:pt x="16" y="180"/>
                  <a:pt x="16" y="180"/>
                </a:cubicBezTo>
                <a:cubicBezTo>
                  <a:pt x="15" y="180"/>
                  <a:pt x="14" y="179"/>
                  <a:pt x="15" y="178"/>
                </a:cubicBezTo>
                <a:cubicBezTo>
                  <a:pt x="15" y="178"/>
                  <a:pt x="15" y="178"/>
                  <a:pt x="15" y="177"/>
                </a:cubicBezTo>
                <a:cubicBezTo>
                  <a:pt x="15" y="177"/>
                  <a:pt x="15" y="176"/>
                  <a:pt x="15" y="176"/>
                </a:cubicBezTo>
                <a:cubicBezTo>
                  <a:pt x="15" y="176"/>
                  <a:pt x="15" y="177"/>
                  <a:pt x="15" y="177"/>
                </a:cubicBezTo>
                <a:cubicBezTo>
                  <a:pt x="14" y="178"/>
                  <a:pt x="14" y="179"/>
                  <a:pt x="13" y="179"/>
                </a:cubicBezTo>
                <a:cubicBezTo>
                  <a:pt x="13" y="179"/>
                  <a:pt x="13" y="179"/>
                  <a:pt x="13" y="179"/>
                </a:cubicBezTo>
                <a:cubicBezTo>
                  <a:pt x="13" y="180"/>
                  <a:pt x="13" y="181"/>
                  <a:pt x="12" y="181"/>
                </a:cubicBezTo>
                <a:close/>
                <a:moveTo>
                  <a:pt x="9" y="188"/>
                </a:moveTo>
                <a:cubicBezTo>
                  <a:pt x="8" y="192"/>
                  <a:pt x="7" y="196"/>
                  <a:pt x="7" y="200"/>
                </a:cubicBezTo>
                <a:cubicBezTo>
                  <a:pt x="7" y="200"/>
                  <a:pt x="7" y="200"/>
                  <a:pt x="7" y="200"/>
                </a:cubicBezTo>
                <a:cubicBezTo>
                  <a:pt x="8" y="199"/>
                  <a:pt x="8" y="199"/>
                  <a:pt x="8" y="198"/>
                </a:cubicBezTo>
                <a:cubicBezTo>
                  <a:pt x="8" y="197"/>
                  <a:pt x="8" y="196"/>
                  <a:pt x="8" y="195"/>
                </a:cubicBezTo>
                <a:cubicBezTo>
                  <a:pt x="8" y="193"/>
                  <a:pt x="9" y="190"/>
                  <a:pt x="9" y="188"/>
                </a:cubicBezTo>
                <a:close/>
                <a:moveTo>
                  <a:pt x="111" y="117"/>
                </a:moveTo>
                <a:cubicBezTo>
                  <a:pt x="111" y="117"/>
                  <a:pt x="111" y="117"/>
                  <a:pt x="111" y="117"/>
                </a:cubicBezTo>
                <a:cubicBezTo>
                  <a:pt x="111" y="117"/>
                  <a:pt x="111" y="117"/>
                  <a:pt x="111" y="117"/>
                </a:cubicBezTo>
                <a:cubicBezTo>
                  <a:pt x="110" y="119"/>
                  <a:pt x="110" y="120"/>
                  <a:pt x="110" y="121"/>
                </a:cubicBezTo>
                <a:cubicBezTo>
                  <a:pt x="110" y="122"/>
                  <a:pt x="110" y="123"/>
                  <a:pt x="110" y="123"/>
                </a:cubicBezTo>
                <a:cubicBezTo>
                  <a:pt x="111" y="122"/>
                  <a:pt x="111" y="121"/>
                  <a:pt x="112" y="121"/>
                </a:cubicBezTo>
                <a:cubicBezTo>
                  <a:pt x="112" y="120"/>
                  <a:pt x="112" y="120"/>
                  <a:pt x="112" y="120"/>
                </a:cubicBezTo>
                <a:cubicBezTo>
                  <a:pt x="112" y="119"/>
                  <a:pt x="111" y="118"/>
                  <a:pt x="111" y="117"/>
                </a:cubicBezTo>
                <a:close/>
                <a:moveTo>
                  <a:pt x="92" y="46"/>
                </a:moveTo>
                <a:cubicBezTo>
                  <a:pt x="91" y="45"/>
                  <a:pt x="90" y="44"/>
                  <a:pt x="88" y="43"/>
                </a:cubicBezTo>
                <a:cubicBezTo>
                  <a:pt x="88" y="43"/>
                  <a:pt x="88" y="43"/>
                  <a:pt x="87" y="44"/>
                </a:cubicBezTo>
                <a:cubicBezTo>
                  <a:pt x="89" y="44"/>
                  <a:pt x="89" y="46"/>
                  <a:pt x="90" y="47"/>
                </a:cubicBezTo>
                <a:cubicBezTo>
                  <a:pt x="91" y="47"/>
                  <a:pt x="91" y="47"/>
                  <a:pt x="92" y="46"/>
                </a:cubicBezTo>
                <a:close/>
                <a:moveTo>
                  <a:pt x="58" y="82"/>
                </a:moveTo>
                <a:cubicBezTo>
                  <a:pt x="58" y="81"/>
                  <a:pt x="59" y="80"/>
                  <a:pt x="59" y="79"/>
                </a:cubicBezTo>
                <a:cubicBezTo>
                  <a:pt x="59" y="79"/>
                  <a:pt x="59" y="78"/>
                  <a:pt x="59" y="78"/>
                </a:cubicBezTo>
                <a:cubicBezTo>
                  <a:pt x="59" y="78"/>
                  <a:pt x="59" y="77"/>
                  <a:pt x="60" y="77"/>
                </a:cubicBezTo>
                <a:cubicBezTo>
                  <a:pt x="59" y="77"/>
                  <a:pt x="59" y="76"/>
                  <a:pt x="59" y="76"/>
                </a:cubicBezTo>
                <a:cubicBezTo>
                  <a:pt x="59" y="74"/>
                  <a:pt x="59" y="72"/>
                  <a:pt x="59" y="71"/>
                </a:cubicBezTo>
                <a:cubicBezTo>
                  <a:pt x="59" y="70"/>
                  <a:pt x="58" y="70"/>
                  <a:pt x="58" y="70"/>
                </a:cubicBezTo>
                <a:cubicBezTo>
                  <a:pt x="58" y="74"/>
                  <a:pt x="58" y="78"/>
                  <a:pt x="58" y="82"/>
                </a:cubicBezTo>
                <a:close/>
                <a:moveTo>
                  <a:pt x="55" y="112"/>
                </a:moveTo>
                <a:cubicBezTo>
                  <a:pt x="54" y="112"/>
                  <a:pt x="55" y="112"/>
                  <a:pt x="55" y="113"/>
                </a:cubicBezTo>
                <a:cubicBezTo>
                  <a:pt x="55" y="114"/>
                  <a:pt x="56" y="115"/>
                  <a:pt x="57" y="116"/>
                </a:cubicBezTo>
                <a:cubicBezTo>
                  <a:pt x="57" y="116"/>
                  <a:pt x="57" y="117"/>
                  <a:pt x="57" y="117"/>
                </a:cubicBezTo>
                <a:cubicBezTo>
                  <a:pt x="58" y="116"/>
                  <a:pt x="58" y="115"/>
                  <a:pt x="58" y="115"/>
                </a:cubicBezTo>
                <a:cubicBezTo>
                  <a:pt x="57" y="114"/>
                  <a:pt x="56" y="113"/>
                  <a:pt x="55" y="112"/>
                </a:cubicBezTo>
                <a:cubicBezTo>
                  <a:pt x="55" y="112"/>
                  <a:pt x="55" y="112"/>
                  <a:pt x="55" y="112"/>
                </a:cubicBezTo>
                <a:close/>
                <a:moveTo>
                  <a:pt x="74" y="125"/>
                </a:moveTo>
                <a:cubicBezTo>
                  <a:pt x="74" y="125"/>
                  <a:pt x="74" y="125"/>
                  <a:pt x="74" y="125"/>
                </a:cubicBezTo>
                <a:cubicBezTo>
                  <a:pt x="72" y="126"/>
                  <a:pt x="72" y="126"/>
                  <a:pt x="72" y="127"/>
                </a:cubicBezTo>
                <a:cubicBezTo>
                  <a:pt x="72" y="128"/>
                  <a:pt x="72" y="128"/>
                  <a:pt x="72" y="129"/>
                </a:cubicBezTo>
                <a:cubicBezTo>
                  <a:pt x="72" y="129"/>
                  <a:pt x="73" y="129"/>
                  <a:pt x="74" y="129"/>
                </a:cubicBezTo>
                <a:cubicBezTo>
                  <a:pt x="74" y="128"/>
                  <a:pt x="74" y="126"/>
                  <a:pt x="74" y="125"/>
                </a:cubicBezTo>
                <a:close/>
                <a:moveTo>
                  <a:pt x="57" y="156"/>
                </a:moveTo>
                <a:cubicBezTo>
                  <a:pt x="57" y="156"/>
                  <a:pt x="57" y="156"/>
                  <a:pt x="57" y="156"/>
                </a:cubicBezTo>
                <a:cubicBezTo>
                  <a:pt x="57" y="153"/>
                  <a:pt x="58" y="150"/>
                  <a:pt x="58" y="148"/>
                </a:cubicBezTo>
                <a:cubicBezTo>
                  <a:pt x="58" y="146"/>
                  <a:pt x="58" y="144"/>
                  <a:pt x="57" y="143"/>
                </a:cubicBezTo>
                <a:cubicBezTo>
                  <a:pt x="57" y="143"/>
                  <a:pt x="57" y="143"/>
                  <a:pt x="57" y="143"/>
                </a:cubicBezTo>
                <a:cubicBezTo>
                  <a:pt x="57" y="147"/>
                  <a:pt x="57" y="150"/>
                  <a:pt x="57" y="154"/>
                </a:cubicBezTo>
                <a:cubicBezTo>
                  <a:pt x="57" y="154"/>
                  <a:pt x="57" y="155"/>
                  <a:pt x="57" y="156"/>
                </a:cubicBezTo>
                <a:close/>
                <a:moveTo>
                  <a:pt x="127" y="239"/>
                </a:moveTo>
                <a:cubicBezTo>
                  <a:pt x="126" y="239"/>
                  <a:pt x="125" y="240"/>
                  <a:pt x="125" y="240"/>
                </a:cubicBezTo>
                <a:cubicBezTo>
                  <a:pt x="125" y="240"/>
                  <a:pt x="125" y="241"/>
                  <a:pt x="125" y="241"/>
                </a:cubicBezTo>
                <a:cubicBezTo>
                  <a:pt x="125" y="241"/>
                  <a:pt x="125" y="242"/>
                  <a:pt x="125" y="243"/>
                </a:cubicBezTo>
                <a:cubicBezTo>
                  <a:pt x="126" y="242"/>
                  <a:pt x="127" y="242"/>
                  <a:pt x="128" y="241"/>
                </a:cubicBezTo>
                <a:cubicBezTo>
                  <a:pt x="127" y="240"/>
                  <a:pt x="127" y="239"/>
                  <a:pt x="127" y="239"/>
                </a:cubicBezTo>
                <a:close/>
                <a:moveTo>
                  <a:pt x="30" y="226"/>
                </a:moveTo>
                <a:cubicBezTo>
                  <a:pt x="30" y="227"/>
                  <a:pt x="30" y="228"/>
                  <a:pt x="29" y="228"/>
                </a:cubicBezTo>
                <a:cubicBezTo>
                  <a:pt x="30" y="229"/>
                  <a:pt x="31" y="230"/>
                  <a:pt x="32" y="231"/>
                </a:cubicBezTo>
                <a:cubicBezTo>
                  <a:pt x="32" y="231"/>
                  <a:pt x="32" y="230"/>
                  <a:pt x="33" y="230"/>
                </a:cubicBezTo>
                <a:cubicBezTo>
                  <a:pt x="32" y="229"/>
                  <a:pt x="31" y="227"/>
                  <a:pt x="30" y="226"/>
                </a:cubicBezTo>
                <a:close/>
                <a:moveTo>
                  <a:pt x="131" y="163"/>
                </a:moveTo>
                <a:cubicBezTo>
                  <a:pt x="130" y="164"/>
                  <a:pt x="129" y="165"/>
                  <a:pt x="127" y="167"/>
                </a:cubicBezTo>
                <a:cubicBezTo>
                  <a:pt x="129" y="167"/>
                  <a:pt x="130" y="167"/>
                  <a:pt x="131" y="167"/>
                </a:cubicBezTo>
                <a:cubicBezTo>
                  <a:pt x="131" y="165"/>
                  <a:pt x="130" y="164"/>
                  <a:pt x="131" y="163"/>
                </a:cubicBezTo>
                <a:close/>
                <a:moveTo>
                  <a:pt x="57" y="45"/>
                </a:moveTo>
                <a:cubicBezTo>
                  <a:pt x="56" y="42"/>
                  <a:pt x="55" y="38"/>
                  <a:pt x="53" y="35"/>
                </a:cubicBezTo>
                <a:cubicBezTo>
                  <a:pt x="54" y="37"/>
                  <a:pt x="55" y="38"/>
                  <a:pt x="55" y="40"/>
                </a:cubicBezTo>
                <a:cubicBezTo>
                  <a:pt x="55" y="42"/>
                  <a:pt x="56" y="44"/>
                  <a:pt x="56" y="46"/>
                </a:cubicBezTo>
                <a:cubicBezTo>
                  <a:pt x="57" y="46"/>
                  <a:pt x="57" y="45"/>
                  <a:pt x="57" y="45"/>
                </a:cubicBezTo>
                <a:close/>
                <a:moveTo>
                  <a:pt x="124" y="229"/>
                </a:moveTo>
                <a:cubicBezTo>
                  <a:pt x="125" y="228"/>
                  <a:pt x="126" y="228"/>
                  <a:pt x="126" y="227"/>
                </a:cubicBezTo>
                <a:cubicBezTo>
                  <a:pt x="126" y="227"/>
                  <a:pt x="126" y="227"/>
                  <a:pt x="126" y="226"/>
                </a:cubicBezTo>
                <a:cubicBezTo>
                  <a:pt x="126" y="226"/>
                  <a:pt x="126" y="226"/>
                  <a:pt x="126" y="225"/>
                </a:cubicBezTo>
                <a:cubicBezTo>
                  <a:pt x="125" y="225"/>
                  <a:pt x="125" y="225"/>
                  <a:pt x="124" y="226"/>
                </a:cubicBezTo>
                <a:cubicBezTo>
                  <a:pt x="124" y="226"/>
                  <a:pt x="124" y="226"/>
                  <a:pt x="124" y="226"/>
                </a:cubicBezTo>
                <a:cubicBezTo>
                  <a:pt x="124" y="226"/>
                  <a:pt x="124" y="226"/>
                  <a:pt x="124" y="227"/>
                </a:cubicBezTo>
                <a:cubicBezTo>
                  <a:pt x="124" y="227"/>
                  <a:pt x="124" y="228"/>
                  <a:pt x="124" y="229"/>
                </a:cubicBezTo>
                <a:close/>
                <a:moveTo>
                  <a:pt x="131" y="239"/>
                </a:moveTo>
                <a:cubicBezTo>
                  <a:pt x="132" y="239"/>
                  <a:pt x="133" y="238"/>
                  <a:pt x="133" y="238"/>
                </a:cubicBezTo>
                <a:cubicBezTo>
                  <a:pt x="133" y="238"/>
                  <a:pt x="133" y="237"/>
                  <a:pt x="134" y="237"/>
                </a:cubicBezTo>
                <a:cubicBezTo>
                  <a:pt x="136" y="234"/>
                  <a:pt x="138" y="230"/>
                  <a:pt x="140" y="226"/>
                </a:cubicBezTo>
                <a:cubicBezTo>
                  <a:pt x="140" y="226"/>
                  <a:pt x="140" y="226"/>
                  <a:pt x="140" y="226"/>
                </a:cubicBezTo>
                <a:cubicBezTo>
                  <a:pt x="140" y="226"/>
                  <a:pt x="140" y="226"/>
                  <a:pt x="140" y="225"/>
                </a:cubicBezTo>
                <a:cubicBezTo>
                  <a:pt x="137" y="230"/>
                  <a:pt x="135" y="235"/>
                  <a:pt x="131" y="239"/>
                </a:cubicBezTo>
                <a:close/>
                <a:moveTo>
                  <a:pt x="100" y="88"/>
                </a:moveTo>
                <a:cubicBezTo>
                  <a:pt x="101" y="87"/>
                  <a:pt x="102" y="86"/>
                  <a:pt x="102" y="86"/>
                </a:cubicBezTo>
                <a:cubicBezTo>
                  <a:pt x="103" y="86"/>
                  <a:pt x="103" y="85"/>
                  <a:pt x="103" y="85"/>
                </a:cubicBezTo>
                <a:cubicBezTo>
                  <a:pt x="103" y="85"/>
                  <a:pt x="102" y="84"/>
                  <a:pt x="102" y="84"/>
                </a:cubicBezTo>
                <a:cubicBezTo>
                  <a:pt x="101" y="84"/>
                  <a:pt x="100" y="85"/>
                  <a:pt x="99" y="85"/>
                </a:cubicBezTo>
                <a:cubicBezTo>
                  <a:pt x="100" y="86"/>
                  <a:pt x="100" y="87"/>
                  <a:pt x="100" y="88"/>
                </a:cubicBezTo>
                <a:close/>
                <a:moveTo>
                  <a:pt x="30" y="153"/>
                </a:moveTo>
                <a:cubicBezTo>
                  <a:pt x="30" y="154"/>
                  <a:pt x="31" y="154"/>
                  <a:pt x="32" y="155"/>
                </a:cubicBezTo>
                <a:cubicBezTo>
                  <a:pt x="32" y="155"/>
                  <a:pt x="33" y="154"/>
                  <a:pt x="34" y="154"/>
                </a:cubicBezTo>
                <a:cubicBezTo>
                  <a:pt x="33" y="153"/>
                  <a:pt x="32" y="152"/>
                  <a:pt x="32" y="151"/>
                </a:cubicBezTo>
                <a:cubicBezTo>
                  <a:pt x="31" y="152"/>
                  <a:pt x="30" y="152"/>
                  <a:pt x="30" y="153"/>
                </a:cubicBezTo>
                <a:close/>
                <a:moveTo>
                  <a:pt x="134" y="92"/>
                </a:moveTo>
                <a:cubicBezTo>
                  <a:pt x="135" y="94"/>
                  <a:pt x="136" y="97"/>
                  <a:pt x="138" y="100"/>
                </a:cubicBezTo>
                <a:cubicBezTo>
                  <a:pt x="138" y="100"/>
                  <a:pt x="138" y="100"/>
                  <a:pt x="139" y="100"/>
                </a:cubicBezTo>
                <a:cubicBezTo>
                  <a:pt x="138" y="99"/>
                  <a:pt x="135" y="93"/>
                  <a:pt x="134" y="92"/>
                </a:cubicBezTo>
                <a:close/>
                <a:moveTo>
                  <a:pt x="77" y="83"/>
                </a:moveTo>
                <a:cubicBezTo>
                  <a:pt x="76" y="83"/>
                  <a:pt x="76" y="84"/>
                  <a:pt x="76" y="84"/>
                </a:cubicBezTo>
                <a:cubicBezTo>
                  <a:pt x="75" y="85"/>
                  <a:pt x="75" y="85"/>
                  <a:pt x="75" y="87"/>
                </a:cubicBezTo>
                <a:cubicBezTo>
                  <a:pt x="75" y="87"/>
                  <a:pt x="75" y="87"/>
                  <a:pt x="76" y="87"/>
                </a:cubicBezTo>
                <a:cubicBezTo>
                  <a:pt x="76" y="86"/>
                  <a:pt x="77" y="85"/>
                  <a:pt x="78" y="85"/>
                </a:cubicBezTo>
                <a:cubicBezTo>
                  <a:pt x="78" y="84"/>
                  <a:pt x="77" y="83"/>
                  <a:pt x="77" y="83"/>
                </a:cubicBezTo>
                <a:close/>
                <a:moveTo>
                  <a:pt x="16" y="227"/>
                </a:moveTo>
                <a:cubicBezTo>
                  <a:pt x="17" y="226"/>
                  <a:pt x="17" y="225"/>
                  <a:pt x="17" y="224"/>
                </a:cubicBezTo>
                <a:cubicBezTo>
                  <a:pt x="17" y="223"/>
                  <a:pt x="17" y="221"/>
                  <a:pt x="17" y="220"/>
                </a:cubicBezTo>
                <a:cubicBezTo>
                  <a:pt x="17" y="220"/>
                  <a:pt x="17" y="220"/>
                  <a:pt x="17" y="220"/>
                </a:cubicBezTo>
                <a:cubicBezTo>
                  <a:pt x="16" y="220"/>
                  <a:pt x="16" y="220"/>
                  <a:pt x="16" y="221"/>
                </a:cubicBezTo>
                <a:cubicBezTo>
                  <a:pt x="16" y="221"/>
                  <a:pt x="16" y="222"/>
                  <a:pt x="16" y="222"/>
                </a:cubicBezTo>
                <a:cubicBezTo>
                  <a:pt x="16" y="223"/>
                  <a:pt x="16" y="223"/>
                  <a:pt x="16" y="223"/>
                </a:cubicBezTo>
                <a:cubicBezTo>
                  <a:pt x="16" y="224"/>
                  <a:pt x="16" y="224"/>
                  <a:pt x="16" y="224"/>
                </a:cubicBezTo>
                <a:cubicBezTo>
                  <a:pt x="16" y="225"/>
                  <a:pt x="16" y="226"/>
                  <a:pt x="16" y="227"/>
                </a:cubicBezTo>
                <a:close/>
                <a:moveTo>
                  <a:pt x="37" y="154"/>
                </a:moveTo>
                <a:cubicBezTo>
                  <a:pt x="38" y="155"/>
                  <a:pt x="39" y="156"/>
                  <a:pt x="40" y="157"/>
                </a:cubicBezTo>
                <a:cubicBezTo>
                  <a:pt x="40" y="157"/>
                  <a:pt x="40" y="157"/>
                  <a:pt x="41" y="157"/>
                </a:cubicBezTo>
                <a:cubicBezTo>
                  <a:pt x="41" y="157"/>
                  <a:pt x="41" y="157"/>
                  <a:pt x="41" y="157"/>
                </a:cubicBezTo>
                <a:cubicBezTo>
                  <a:pt x="41" y="157"/>
                  <a:pt x="41" y="157"/>
                  <a:pt x="41" y="156"/>
                </a:cubicBezTo>
                <a:cubicBezTo>
                  <a:pt x="41" y="156"/>
                  <a:pt x="41" y="156"/>
                  <a:pt x="41" y="156"/>
                </a:cubicBezTo>
                <a:cubicBezTo>
                  <a:pt x="40" y="155"/>
                  <a:pt x="40" y="154"/>
                  <a:pt x="39" y="154"/>
                </a:cubicBezTo>
                <a:cubicBezTo>
                  <a:pt x="39" y="153"/>
                  <a:pt x="39" y="153"/>
                  <a:pt x="39" y="153"/>
                </a:cubicBezTo>
                <a:cubicBezTo>
                  <a:pt x="38" y="153"/>
                  <a:pt x="38" y="153"/>
                  <a:pt x="37" y="154"/>
                </a:cubicBezTo>
                <a:close/>
                <a:moveTo>
                  <a:pt x="52" y="209"/>
                </a:moveTo>
                <a:cubicBezTo>
                  <a:pt x="55" y="209"/>
                  <a:pt x="57" y="209"/>
                  <a:pt x="60" y="208"/>
                </a:cubicBezTo>
                <a:cubicBezTo>
                  <a:pt x="61" y="208"/>
                  <a:pt x="62" y="208"/>
                  <a:pt x="62" y="208"/>
                </a:cubicBezTo>
                <a:cubicBezTo>
                  <a:pt x="63" y="208"/>
                  <a:pt x="63" y="208"/>
                  <a:pt x="63" y="208"/>
                </a:cubicBezTo>
                <a:cubicBezTo>
                  <a:pt x="62" y="208"/>
                  <a:pt x="52" y="208"/>
                  <a:pt x="51" y="208"/>
                </a:cubicBezTo>
                <a:cubicBezTo>
                  <a:pt x="51" y="209"/>
                  <a:pt x="51" y="209"/>
                  <a:pt x="52" y="209"/>
                </a:cubicBezTo>
                <a:close/>
                <a:moveTo>
                  <a:pt x="109" y="222"/>
                </a:moveTo>
                <a:cubicBezTo>
                  <a:pt x="109" y="227"/>
                  <a:pt x="109" y="231"/>
                  <a:pt x="109" y="236"/>
                </a:cubicBezTo>
                <a:cubicBezTo>
                  <a:pt x="110" y="235"/>
                  <a:pt x="110" y="234"/>
                  <a:pt x="110" y="233"/>
                </a:cubicBezTo>
                <a:cubicBezTo>
                  <a:pt x="110" y="233"/>
                  <a:pt x="110" y="233"/>
                  <a:pt x="110" y="232"/>
                </a:cubicBezTo>
                <a:cubicBezTo>
                  <a:pt x="110" y="232"/>
                  <a:pt x="110" y="231"/>
                  <a:pt x="110" y="231"/>
                </a:cubicBezTo>
                <a:cubicBezTo>
                  <a:pt x="110" y="231"/>
                  <a:pt x="110" y="230"/>
                  <a:pt x="110" y="230"/>
                </a:cubicBezTo>
                <a:cubicBezTo>
                  <a:pt x="110" y="229"/>
                  <a:pt x="110" y="227"/>
                  <a:pt x="110" y="226"/>
                </a:cubicBezTo>
                <a:cubicBezTo>
                  <a:pt x="110" y="225"/>
                  <a:pt x="110" y="223"/>
                  <a:pt x="109" y="222"/>
                </a:cubicBezTo>
                <a:close/>
                <a:moveTo>
                  <a:pt x="141" y="130"/>
                </a:moveTo>
                <a:cubicBezTo>
                  <a:pt x="141" y="130"/>
                  <a:pt x="142" y="130"/>
                  <a:pt x="143" y="129"/>
                </a:cubicBezTo>
                <a:cubicBezTo>
                  <a:pt x="143" y="129"/>
                  <a:pt x="142" y="128"/>
                  <a:pt x="142" y="128"/>
                </a:cubicBezTo>
                <a:cubicBezTo>
                  <a:pt x="141" y="127"/>
                  <a:pt x="141" y="127"/>
                  <a:pt x="140" y="127"/>
                </a:cubicBezTo>
                <a:cubicBezTo>
                  <a:pt x="140" y="127"/>
                  <a:pt x="140" y="127"/>
                  <a:pt x="140" y="128"/>
                </a:cubicBezTo>
                <a:cubicBezTo>
                  <a:pt x="139" y="129"/>
                  <a:pt x="140" y="129"/>
                  <a:pt x="140" y="130"/>
                </a:cubicBezTo>
                <a:cubicBezTo>
                  <a:pt x="140" y="130"/>
                  <a:pt x="140" y="130"/>
                  <a:pt x="141" y="130"/>
                </a:cubicBezTo>
                <a:close/>
                <a:moveTo>
                  <a:pt x="101" y="79"/>
                </a:moveTo>
                <a:cubicBezTo>
                  <a:pt x="101" y="80"/>
                  <a:pt x="100" y="81"/>
                  <a:pt x="100" y="82"/>
                </a:cubicBezTo>
                <a:cubicBezTo>
                  <a:pt x="99" y="82"/>
                  <a:pt x="99" y="83"/>
                  <a:pt x="99" y="84"/>
                </a:cubicBezTo>
                <a:cubicBezTo>
                  <a:pt x="100" y="83"/>
                  <a:pt x="101" y="83"/>
                  <a:pt x="102" y="82"/>
                </a:cubicBezTo>
                <a:cubicBezTo>
                  <a:pt x="102" y="81"/>
                  <a:pt x="102" y="80"/>
                  <a:pt x="101" y="79"/>
                </a:cubicBezTo>
                <a:close/>
                <a:moveTo>
                  <a:pt x="63" y="116"/>
                </a:moveTo>
                <a:cubicBezTo>
                  <a:pt x="63" y="116"/>
                  <a:pt x="63" y="115"/>
                  <a:pt x="63" y="114"/>
                </a:cubicBezTo>
                <a:cubicBezTo>
                  <a:pt x="63" y="113"/>
                  <a:pt x="62" y="113"/>
                  <a:pt x="62" y="112"/>
                </a:cubicBezTo>
                <a:cubicBezTo>
                  <a:pt x="61" y="113"/>
                  <a:pt x="61" y="113"/>
                  <a:pt x="60" y="114"/>
                </a:cubicBezTo>
                <a:cubicBezTo>
                  <a:pt x="61" y="115"/>
                  <a:pt x="62" y="115"/>
                  <a:pt x="63" y="116"/>
                </a:cubicBezTo>
                <a:close/>
                <a:moveTo>
                  <a:pt x="55" y="13"/>
                </a:moveTo>
                <a:cubicBezTo>
                  <a:pt x="55" y="13"/>
                  <a:pt x="55" y="13"/>
                  <a:pt x="55" y="13"/>
                </a:cubicBezTo>
                <a:cubicBezTo>
                  <a:pt x="55" y="13"/>
                  <a:pt x="55" y="13"/>
                  <a:pt x="55" y="13"/>
                </a:cubicBezTo>
                <a:cubicBezTo>
                  <a:pt x="58" y="15"/>
                  <a:pt x="62" y="17"/>
                  <a:pt x="66" y="19"/>
                </a:cubicBezTo>
                <a:cubicBezTo>
                  <a:pt x="66" y="19"/>
                  <a:pt x="67" y="19"/>
                  <a:pt x="67" y="19"/>
                </a:cubicBezTo>
                <a:cubicBezTo>
                  <a:pt x="63" y="17"/>
                  <a:pt x="59" y="15"/>
                  <a:pt x="55" y="13"/>
                </a:cubicBezTo>
                <a:close/>
                <a:moveTo>
                  <a:pt x="71" y="29"/>
                </a:moveTo>
                <a:cubicBezTo>
                  <a:pt x="71" y="28"/>
                  <a:pt x="70" y="28"/>
                  <a:pt x="69" y="28"/>
                </a:cubicBezTo>
                <a:cubicBezTo>
                  <a:pt x="69" y="27"/>
                  <a:pt x="68" y="27"/>
                  <a:pt x="68" y="27"/>
                </a:cubicBezTo>
                <a:cubicBezTo>
                  <a:pt x="67" y="28"/>
                  <a:pt x="67" y="28"/>
                  <a:pt x="68" y="29"/>
                </a:cubicBezTo>
                <a:cubicBezTo>
                  <a:pt x="68" y="29"/>
                  <a:pt x="69" y="29"/>
                  <a:pt x="69" y="30"/>
                </a:cubicBezTo>
                <a:cubicBezTo>
                  <a:pt x="69" y="30"/>
                  <a:pt x="70" y="30"/>
                  <a:pt x="71" y="30"/>
                </a:cubicBezTo>
                <a:cubicBezTo>
                  <a:pt x="71" y="30"/>
                  <a:pt x="71" y="29"/>
                  <a:pt x="71" y="29"/>
                </a:cubicBezTo>
                <a:close/>
                <a:moveTo>
                  <a:pt x="34" y="229"/>
                </a:moveTo>
                <a:cubicBezTo>
                  <a:pt x="34" y="229"/>
                  <a:pt x="34" y="229"/>
                  <a:pt x="34" y="228"/>
                </a:cubicBezTo>
                <a:cubicBezTo>
                  <a:pt x="34" y="227"/>
                  <a:pt x="34" y="226"/>
                  <a:pt x="34" y="225"/>
                </a:cubicBezTo>
                <a:cubicBezTo>
                  <a:pt x="34" y="224"/>
                  <a:pt x="33" y="223"/>
                  <a:pt x="32" y="222"/>
                </a:cubicBezTo>
                <a:cubicBezTo>
                  <a:pt x="32" y="223"/>
                  <a:pt x="32" y="223"/>
                  <a:pt x="32" y="223"/>
                </a:cubicBezTo>
                <a:cubicBezTo>
                  <a:pt x="32" y="225"/>
                  <a:pt x="33" y="226"/>
                  <a:pt x="33" y="228"/>
                </a:cubicBezTo>
                <a:cubicBezTo>
                  <a:pt x="34" y="228"/>
                  <a:pt x="34" y="229"/>
                  <a:pt x="34" y="229"/>
                </a:cubicBezTo>
                <a:close/>
                <a:moveTo>
                  <a:pt x="84" y="75"/>
                </a:moveTo>
                <a:cubicBezTo>
                  <a:pt x="83" y="75"/>
                  <a:pt x="83" y="75"/>
                  <a:pt x="83" y="76"/>
                </a:cubicBezTo>
                <a:cubicBezTo>
                  <a:pt x="83" y="76"/>
                  <a:pt x="83" y="76"/>
                  <a:pt x="83" y="77"/>
                </a:cubicBezTo>
                <a:cubicBezTo>
                  <a:pt x="82" y="77"/>
                  <a:pt x="82" y="77"/>
                  <a:pt x="82" y="78"/>
                </a:cubicBezTo>
                <a:cubicBezTo>
                  <a:pt x="82" y="79"/>
                  <a:pt x="81" y="80"/>
                  <a:pt x="81" y="81"/>
                </a:cubicBezTo>
                <a:cubicBezTo>
                  <a:pt x="81" y="81"/>
                  <a:pt x="81" y="81"/>
                  <a:pt x="81" y="82"/>
                </a:cubicBezTo>
                <a:cubicBezTo>
                  <a:pt x="82" y="81"/>
                  <a:pt x="82" y="81"/>
                  <a:pt x="83" y="80"/>
                </a:cubicBezTo>
                <a:cubicBezTo>
                  <a:pt x="83" y="80"/>
                  <a:pt x="83" y="80"/>
                  <a:pt x="83" y="79"/>
                </a:cubicBezTo>
                <a:cubicBezTo>
                  <a:pt x="83" y="78"/>
                  <a:pt x="84" y="77"/>
                  <a:pt x="84" y="76"/>
                </a:cubicBezTo>
                <a:cubicBezTo>
                  <a:pt x="84" y="75"/>
                  <a:pt x="84" y="75"/>
                  <a:pt x="84" y="75"/>
                </a:cubicBezTo>
                <a:close/>
                <a:moveTo>
                  <a:pt x="95" y="117"/>
                </a:moveTo>
                <a:cubicBezTo>
                  <a:pt x="95" y="117"/>
                  <a:pt x="95" y="117"/>
                  <a:pt x="95" y="117"/>
                </a:cubicBezTo>
                <a:cubicBezTo>
                  <a:pt x="95" y="117"/>
                  <a:pt x="95" y="116"/>
                  <a:pt x="96" y="115"/>
                </a:cubicBezTo>
                <a:cubicBezTo>
                  <a:pt x="96" y="114"/>
                  <a:pt x="96" y="114"/>
                  <a:pt x="96" y="113"/>
                </a:cubicBezTo>
                <a:cubicBezTo>
                  <a:pt x="95" y="112"/>
                  <a:pt x="95" y="112"/>
                  <a:pt x="95" y="111"/>
                </a:cubicBezTo>
                <a:cubicBezTo>
                  <a:pt x="95" y="111"/>
                  <a:pt x="95" y="111"/>
                  <a:pt x="95" y="111"/>
                </a:cubicBezTo>
                <a:cubicBezTo>
                  <a:pt x="95" y="113"/>
                  <a:pt x="94" y="115"/>
                  <a:pt x="94" y="116"/>
                </a:cubicBezTo>
                <a:cubicBezTo>
                  <a:pt x="94" y="117"/>
                  <a:pt x="94" y="117"/>
                  <a:pt x="95" y="117"/>
                </a:cubicBezTo>
                <a:close/>
                <a:moveTo>
                  <a:pt x="136" y="190"/>
                </a:moveTo>
                <a:cubicBezTo>
                  <a:pt x="136" y="190"/>
                  <a:pt x="136" y="190"/>
                  <a:pt x="136" y="190"/>
                </a:cubicBezTo>
                <a:cubicBezTo>
                  <a:pt x="136" y="189"/>
                  <a:pt x="136" y="189"/>
                  <a:pt x="136" y="189"/>
                </a:cubicBezTo>
                <a:cubicBezTo>
                  <a:pt x="136" y="188"/>
                  <a:pt x="136" y="187"/>
                  <a:pt x="136" y="187"/>
                </a:cubicBezTo>
                <a:cubicBezTo>
                  <a:pt x="136" y="186"/>
                  <a:pt x="137" y="186"/>
                  <a:pt x="136" y="186"/>
                </a:cubicBezTo>
                <a:cubicBezTo>
                  <a:pt x="136" y="185"/>
                  <a:pt x="136" y="184"/>
                  <a:pt x="135" y="183"/>
                </a:cubicBezTo>
                <a:cubicBezTo>
                  <a:pt x="135" y="183"/>
                  <a:pt x="135" y="182"/>
                  <a:pt x="135" y="182"/>
                </a:cubicBezTo>
                <a:cubicBezTo>
                  <a:pt x="135" y="181"/>
                  <a:pt x="135" y="181"/>
                  <a:pt x="134" y="180"/>
                </a:cubicBezTo>
                <a:cubicBezTo>
                  <a:pt x="135" y="183"/>
                  <a:pt x="135" y="186"/>
                  <a:pt x="136" y="190"/>
                </a:cubicBezTo>
                <a:close/>
                <a:moveTo>
                  <a:pt x="59" y="18"/>
                </a:moveTo>
                <a:cubicBezTo>
                  <a:pt x="57" y="16"/>
                  <a:pt x="54" y="14"/>
                  <a:pt x="51" y="13"/>
                </a:cubicBezTo>
                <a:cubicBezTo>
                  <a:pt x="51" y="13"/>
                  <a:pt x="51" y="13"/>
                  <a:pt x="51" y="14"/>
                </a:cubicBezTo>
                <a:cubicBezTo>
                  <a:pt x="54" y="15"/>
                  <a:pt x="56" y="16"/>
                  <a:pt x="58" y="18"/>
                </a:cubicBezTo>
                <a:cubicBezTo>
                  <a:pt x="59" y="18"/>
                  <a:pt x="59" y="18"/>
                  <a:pt x="59" y="18"/>
                </a:cubicBezTo>
                <a:close/>
                <a:moveTo>
                  <a:pt x="91" y="66"/>
                </a:moveTo>
                <a:cubicBezTo>
                  <a:pt x="92" y="67"/>
                  <a:pt x="92" y="68"/>
                  <a:pt x="93" y="69"/>
                </a:cubicBezTo>
                <a:cubicBezTo>
                  <a:pt x="93" y="70"/>
                  <a:pt x="93" y="70"/>
                  <a:pt x="94" y="70"/>
                </a:cubicBezTo>
                <a:cubicBezTo>
                  <a:pt x="94" y="68"/>
                  <a:pt x="93" y="67"/>
                  <a:pt x="93" y="65"/>
                </a:cubicBezTo>
                <a:cubicBezTo>
                  <a:pt x="92" y="66"/>
                  <a:pt x="92" y="66"/>
                  <a:pt x="91" y="66"/>
                </a:cubicBezTo>
                <a:close/>
                <a:moveTo>
                  <a:pt x="117" y="111"/>
                </a:moveTo>
                <a:cubicBezTo>
                  <a:pt x="117" y="111"/>
                  <a:pt x="117" y="111"/>
                  <a:pt x="117" y="111"/>
                </a:cubicBezTo>
                <a:cubicBezTo>
                  <a:pt x="116" y="111"/>
                  <a:pt x="116" y="112"/>
                  <a:pt x="116" y="112"/>
                </a:cubicBezTo>
                <a:cubicBezTo>
                  <a:pt x="116" y="113"/>
                  <a:pt x="116" y="114"/>
                  <a:pt x="115" y="115"/>
                </a:cubicBezTo>
                <a:cubicBezTo>
                  <a:pt x="115" y="116"/>
                  <a:pt x="115" y="116"/>
                  <a:pt x="116" y="117"/>
                </a:cubicBezTo>
                <a:cubicBezTo>
                  <a:pt x="116" y="116"/>
                  <a:pt x="117" y="115"/>
                  <a:pt x="117" y="114"/>
                </a:cubicBezTo>
                <a:cubicBezTo>
                  <a:pt x="117" y="114"/>
                  <a:pt x="117" y="113"/>
                  <a:pt x="117" y="113"/>
                </a:cubicBezTo>
                <a:cubicBezTo>
                  <a:pt x="117" y="113"/>
                  <a:pt x="117" y="112"/>
                  <a:pt x="117" y="111"/>
                </a:cubicBezTo>
                <a:close/>
                <a:moveTo>
                  <a:pt x="92" y="72"/>
                </a:moveTo>
                <a:cubicBezTo>
                  <a:pt x="92" y="72"/>
                  <a:pt x="92" y="72"/>
                  <a:pt x="92" y="72"/>
                </a:cubicBezTo>
                <a:cubicBezTo>
                  <a:pt x="91" y="72"/>
                  <a:pt x="89" y="72"/>
                  <a:pt x="87" y="72"/>
                </a:cubicBezTo>
                <a:cubicBezTo>
                  <a:pt x="87" y="72"/>
                  <a:pt x="87" y="72"/>
                  <a:pt x="88" y="73"/>
                </a:cubicBezTo>
                <a:cubicBezTo>
                  <a:pt x="88" y="73"/>
                  <a:pt x="88" y="74"/>
                  <a:pt x="88" y="74"/>
                </a:cubicBezTo>
                <a:cubicBezTo>
                  <a:pt x="88" y="74"/>
                  <a:pt x="89" y="73"/>
                  <a:pt x="89" y="73"/>
                </a:cubicBezTo>
                <a:cubicBezTo>
                  <a:pt x="90" y="72"/>
                  <a:pt x="90" y="72"/>
                  <a:pt x="91" y="73"/>
                </a:cubicBezTo>
                <a:cubicBezTo>
                  <a:pt x="91" y="73"/>
                  <a:pt x="91" y="73"/>
                  <a:pt x="91" y="73"/>
                </a:cubicBezTo>
                <a:cubicBezTo>
                  <a:pt x="91" y="73"/>
                  <a:pt x="92" y="72"/>
                  <a:pt x="92" y="72"/>
                </a:cubicBezTo>
                <a:close/>
                <a:moveTo>
                  <a:pt x="136" y="112"/>
                </a:moveTo>
                <a:cubicBezTo>
                  <a:pt x="137" y="113"/>
                  <a:pt x="137" y="114"/>
                  <a:pt x="138" y="115"/>
                </a:cubicBezTo>
                <a:cubicBezTo>
                  <a:pt x="138" y="115"/>
                  <a:pt x="139" y="114"/>
                  <a:pt x="139" y="114"/>
                </a:cubicBezTo>
                <a:cubicBezTo>
                  <a:pt x="139" y="113"/>
                  <a:pt x="138" y="112"/>
                  <a:pt x="137" y="111"/>
                </a:cubicBezTo>
                <a:cubicBezTo>
                  <a:pt x="137" y="111"/>
                  <a:pt x="136" y="112"/>
                  <a:pt x="136" y="112"/>
                </a:cubicBezTo>
                <a:close/>
                <a:moveTo>
                  <a:pt x="60" y="246"/>
                </a:moveTo>
                <a:cubicBezTo>
                  <a:pt x="60" y="245"/>
                  <a:pt x="60" y="245"/>
                  <a:pt x="61" y="244"/>
                </a:cubicBezTo>
                <a:cubicBezTo>
                  <a:pt x="61" y="243"/>
                  <a:pt x="61" y="242"/>
                  <a:pt x="62" y="242"/>
                </a:cubicBezTo>
                <a:cubicBezTo>
                  <a:pt x="62" y="242"/>
                  <a:pt x="62" y="242"/>
                  <a:pt x="62" y="242"/>
                </a:cubicBezTo>
                <a:cubicBezTo>
                  <a:pt x="62" y="242"/>
                  <a:pt x="61" y="242"/>
                  <a:pt x="61" y="242"/>
                </a:cubicBezTo>
                <a:cubicBezTo>
                  <a:pt x="61" y="242"/>
                  <a:pt x="60" y="241"/>
                  <a:pt x="60" y="241"/>
                </a:cubicBezTo>
                <a:cubicBezTo>
                  <a:pt x="59" y="243"/>
                  <a:pt x="59" y="244"/>
                  <a:pt x="60" y="246"/>
                </a:cubicBezTo>
                <a:close/>
                <a:moveTo>
                  <a:pt x="57" y="89"/>
                </a:moveTo>
                <a:cubicBezTo>
                  <a:pt x="57" y="89"/>
                  <a:pt x="57" y="89"/>
                  <a:pt x="57" y="89"/>
                </a:cubicBezTo>
                <a:cubicBezTo>
                  <a:pt x="56" y="92"/>
                  <a:pt x="56" y="95"/>
                  <a:pt x="55" y="98"/>
                </a:cubicBezTo>
                <a:cubicBezTo>
                  <a:pt x="55" y="98"/>
                  <a:pt x="55" y="98"/>
                  <a:pt x="56" y="98"/>
                </a:cubicBezTo>
                <a:cubicBezTo>
                  <a:pt x="56" y="95"/>
                  <a:pt x="57" y="92"/>
                  <a:pt x="57" y="89"/>
                </a:cubicBezTo>
                <a:close/>
                <a:moveTo>
                  <a:pt x="43" y="210"/>
                </a:moveTo>
                <a:cubicBezTo>
                  <a:pt x="45" y="210"/>
                  <a:pt x="47" y="210"/>
                  <a:pt x="48" y="209"/>
                </a:cubicBezTo>
                <a:cubicBezTo>
                  <a:pt x="49" y="209"/>
                  <a:pt x="49" y="209"/>
                  <a:pt x="49" y="209"/>
                </a:cubicBezTo>
                <a:cubicBezTo>
                  <a:pt x="47" y="209"/>
                  <a:pt x="45" y="209"/>
                  <a:pt x="43" y="210"/>
                </a:cubicBezTo>
                <a:cubicBezTo>
                  <a:pt x="43" y="210"/>
                  <a:pt x="43" y="210"/>
                  <a:pt x="43" y="210"/>
                </a:cubicBezTo>
                <a:close/>
                <a:moveTo>
                  <a:pt x="72" y="92"/>
                </a:moveTo>
                <a:cubicBezTo>
                  <a:pt x="72" y="93"/>
                  <a:pt x="72" y="93"/>
                  <a:pt x="71" y="93"/>
                </a:cubicBezTo>
                <a:cubicBezTo>
                  <a:pt x="71" y="94"/>
                  <a:pt x="71" y="96"/>
                  <a:pt x="70" y="97"/>
                </a:cubicBezTo>
                <a:cubicBezTo>
                  <a:pt x="70" y="97"/>
                  <a:pt x="70" y="97"/>
                  <a:pt x="70" y="98"/>
                </a:cubicBezTo>
                <a:cubicBezTo>
                  <a:pt x="71" y="98"/>
                  <a:pt x="71" y="97"/>
                  <a:pt x="72" y="97"/>
                </a:cubicBezTo>
                <a:cubicBezTo>
                  <a:pt x="72" y="96"/>
                  <a:pt x="72" y="94"/>
                  <a:pt x="72" y="92"/>
                </a:cubicBezTo>
                <a:close/>
                <a:moveTo>
                  <a:pt x="44" y="214"/>
                </a:moveTo>
                <a:cubicBezTo>
                  <a:pt x="45" y="214"/>
                  <a:pt x="47" y="213"/>
                  <a:pt x="47" y="211"/>
                </a:cubicBezTo>
                <a:cubicBezTo>
                  <a:pt x="46" y="211"/>
                  <a:pt x="45" y="212"/>
                  <a:pt x="44" y="212"/>
                </a:cubicBezTo>
                <a:cubicBezTo>
                  <a:pt x="44" y="213"/>
                  <a:pt x="44" y="213"/>
                  <a:pt x="44" y="214"/>
                </a:cubicBezTo>
                <a:close/>
                <a:moveTo>
                  <a:pt x="59" y="251"/>
                </a:moveTo>
                <a:cubicBezTo>
                  <a:pt x="60" y="252"/>
                  <a:pt x="61" y="252"/>
                  <a:pt x="62" y="252"/>
                </a:cubicBezTo>
                <a:cubicBezTo>
                  <a:pt x="62" y="251"/>
                  <a:pt x="62" y="250"/>
                  <a:pt x="63" y="250"/>
                </a:cubicBezTo>
                <a:cubicBezTo>
                  <a:pt x="62" y="250"/>
                  <a:pt x="61" y="249"/>
                  <a:pt x="61" y="249"/>
                </a:cubicBezTo>
                <a:cubicBezTo>
                  <a:pt x="60" y="249"/>
                  <a:pt x="60" y="250"/>
                  <a:pt x="59" y="251"/>
                </a:cubicBezTo>
                <a:close/>
                <a:moveTo>
                  <a:pt x="144" y="141"/>
                </a:moveTo>
                <a:cubicBezTo>
                  <a:pt x="144" y="142"/>
                  <a:pt x="143" y="142"/>
                  <a:pt x="142" y="143"/>
                </a:cubicBezTo>
                <a:cubicBezTo>
                  <a:pt x="142" y="143"/>
                  <a:pt x="142" y="144"/>
                  <a:pt x="142" y="144"/>
                </a:cubicBezTo>
                <a:cubicBezTo>
                  <a:pt x="143" y="145"/>
                  <a:pt x="143" y="145"/>
                  <a:pt x="143" y="144"/>
                </a:cubicBezTo>
                <a:cubicBezTo>
                  <a:pt x="144" y="144"/>
                  <a:pt x="145" y="143"/>
                  <a:pt x="146" y="142"/>
                </a:cubicBezTo>
                <a:cubicBezTo>
                  <a:pt x="145" y="142"/>
                  <a:pt x="145" y="142"/>
                  <a:pt x="144" y="141"/>
                </a:cubicBezTo>
                <a:close/>
                <a:moveTo>
                  <a:pt x="110" y="128"/>
                </a:moveTo>
                <a:cubicBezTo>
                  <a:pt x="111" y="130"/>
                  <a:pt x="111" y="132"/>
                  <a:pt x="112" y="133"/>
                </a:cubicBezTo>
                <a:cubicBezTo>
                  <a:pt x="112" y="132"/>
                  <a:pt x="112" y="132"/>
                  <a:pt x="112" y="131"/>
                </a:cubicBezTo>
                <a:cubicBezTo>
                  <a:pt x="113" y="131"/>
                  <a:pt x="113" y="131"/>
                  <a:pt x="112" y="130"/>
                </a:cubicBezTo>
                <a:cubicBezTo>
                  <a:pt x="112" y="130"/>
                  <a:pt x="112" y="129"/>
                  <a:pt x="111" y="128"/>
                </a:cubicBezTo>
                <a:cubicBezTo>
                  <a:pt x="111" y="128"/>
                  <a:pt x="111" y="128"/>
                  <a:pt x="110" y="128"/>
                </a:cubicBezTo>
                <a:close/>
                <a:moveTo>
                  <a:pt x="89" y="137"/>
                </a:moveTo>
                <a:cubicBezTo>
                  <a:pt x="87" y="137"/>
                  <a:pt x="85" y="137"/>
                  <a:pt x="83" y="137"/>
                </a:cubicBezTo>
                <a:cubicBezTo>
                  <a:pt x="83" y="137"/>
                  <a:pt x="83" y="137"/>
                  <a:pt x="83" y="137"/>
                </a:cubicBezTo>
                <a:cubicBezTo>
                  <a:pt x="85" y="138"/>
                  <a:pt x="89" y="138"/>
                  <a:pt x="90" y="137"/>
                </a:cubicBezTo>
                <a:cubicBezTo>
                  <a:pt x="90" y="137"/>
                  <a:pt x="89" y="137"/>
                  <a:pt x="89" y="137"/>
                </a:cubicBezTo>
                <a:cubicBezTo>
                  <a:pt x="89" y="137"/>
                  <a:pt x="89" y="137"/>
                  <a:pt x="89" y="137"/>
                </a:cubicBezTo>
                <a:close/>
                <a:moveTo>
                  <a:pt x="124" y="75"/>
                </a:moveTo>
                <a:cubicBezTo>
                  <a:pt x="123" y="72"/>
                  <a:pt x="122" y="70"/>
                  <a:pt x="120" y="68"/>
                </a:cubicBezTo>
                <a:cubicBezTo>
                  <a:pt x="120" y="68"/>
                  <a:pt x="119" y="68"/>
                  <a:pt x="119" y="69"/>
                </a:cubicBezTo>
                <a:cubicBezTo>
                  <a:pt x="120" y="70"/>
                  <a:pt x="121" y="71"/>
                  <a:pt x="122" y="72"/>
                </a:cubicBezTo>
                <a:cubicBezTo>
                  <a:pt x="123" y="73"/>
                  <a:pt x="123" y="74"/>
                  <a:pt x="124" y="75"/>
                </a:cubicBezTo>
                <a:close/>
                <a:moveTo>
                  <a:pt x="52" y="212"/>
                </a:moveTo>
                <a:cubicBezTo>
                  <a:pt x="55" y="211"/>
                  <a:pt x="57" y="211"/>
                  <a:pt x="60" y="210"/>
                </a:cubicBezTo>
                <a:cubicBezTo>
                  <a:pt x="57" y="210"/>
                  <a:pt x="55" y="210"/>
                  <a:pt x="52" y="211"/>
                </a:cubicBezTo>
                <a:cubicBezTo>
                  <a:pt x="52" y="211"/>
                  <a:pt x="52" y="211"/>
                  <a:pt x="52" y="212"/>
                </a:cubicBezTo>
                <a:close/>
                <a:moveTo>
                  <a:pt x="63" y="39"/>
                </a:moveTo>
                <a:cubicBezTo>
                  <a:pt x="64" y="39"/>
                  <a:pt x="64" y="39"/>
                  <a:pt x="64" y="39"/>
                </a:cubicBezTo>
                <a:cubicBezTo>
                  <a:pt x="65" y="39"/>
                  <a:pt x="65" y="39"/>
                  <a:pt x="65" y="38"/>
                </a:cubicBezTo>
                <a:cubicBezTo>
                  <a:pt x="65" y="38"/>
                  <a:pt x="65" y="38"/>
                  <a:pt x="65" y="37"/>
                </a:cubicBezTo>
                <a:cubicBezTo>
                  <a:pt x="65" y="37"/>
                  <a:pt x="65" y="36"/>
                  <a:pt x="64" y="35"/>
                </a:cubicBezTo>
                <a:cubicBezTo>
                  <a:pt x="64" y="36"/>
                  <a:pt x="63" y="36"/>
                  <a:pt x="63" y="37"/>
                </a:cubicBezTo>
                <a:cubicBezTo>
                  <a:pt x="63" y="37"/>
                  <a:pt x="63" y="38"/>
                  <a:pt x="63" y="39"/>
                </a:cubicBezTo>
                <a:close/>
                <a:moveTo>
                  <a:pt x="140" y="122"/>
                </a:moveTo>
                <a:cubicBezTo>
                  <a:pt x="139" y="120"/>
                  <a:pt x="138" y="119"/>
                  <a:pt x="137" y="118"/>
                </a:cubicBezTo>
                <a:cubicBezTo>
                  <a:pt x="137" y="118"/>
                  <a:pt x="137" y="118"/>
                  <a:pt x="137" y="119"/>
                </a:cubicBezTo>
                <a:cubicBezTo>
                  <a:pt x="137" y="119"/>
                  <a:pt x="137" y="120"/>
                  <a:pt x="137" y="121"/>
                </a:cubicBezTo>
                <a:cubicBezTo>
                  <a:pt x="138" y="121"/>
                  <a:pt x="138" y="122"/>
                  <a:pt x="139" y="122"/>
                </a:cubicBezTo>
                <a:cubicBezTo>
                  <a:pt x="139" y="122"/>
                  <a:pt x="139" y="122"/>
                  <a:pt x="140" y="122"/>
                </a:cubicBezTo>
                <a:close/>
                <a:moveTo>
                  <a:pt x="90" y="50"/>
                </a:moveTo>
                <a:cubicBezTo>
                  <a:pt x="90" y="50"/>
                  <a:pt x="90" y="50"/>
                  <a:pt x="90" y="50"/>
                </a:cubicBezTo>
                <a:cubicBezTo>
                  <a:pt x="90" y="51"/>
                  <a:pt x="90" y="51"/>
                  <a:pt x="90" y="52"/>
                </a:cubicBezTo>
                <a:cubicBezTo>
                  <a:pt x="91" y="53"/>
                  <a:pt x="91" y="54"/>
                  <a:pt x="91" y="55"/>
                </a:cubicBezTo>
                <a:cubicBezTo>
                  <a:pt x="92" y="55"/>
                  <a:pt x="92" y="55"/>
                  <a:pt x="93" y="55"/>
                </a:cubicBezTo>
                <a:cubicBezTo>
                  <a:pt x="92" y="53"/>
                  <a:pt x="91" y="51"/>
                  <a:pt x="90" y="50"/>
                </a:cubicBezTo>
                <a:close/>
                <a:moveTo>
                  <a:pt x="65" y="124"/>
                </a:moveTo>
                <a:cubicBezTo>
                  <a:pt x="65" y="124"/>
                  <a:pt x="65" y="125"/>
                  <a:pt x="65" y="125"/>
                </a:cubicBezTo>
                <a:cubicBezTo>
                  <a:pt x="65" y="126"/>
                  <a:pt x="65" y="127"/>
                  <a:pt x="64" y="127"/>
                </a:cubicBezTo>
                <a:cubicBezTo>
                  <a:pt x="64" y="128"/>
                  <a:pt x="64" y="129"/>
                  <a:pt x="64" y="129"/>
                </a:cubicBezTo>
                <a:cubicBezTo>
                  <a:pt x="65" y="129"/>
                  <a:pt x="65" y="129"/>
                  <a:pt x="65" y="129"/>
                </a:cubicBezTo>
                <a:cubicBezTo>
                  <a:pt x="65" y="128"/>
                  <a:pt x="66" y="127"/>
                  <a:pt x="66" y="125"/>
                </a:cubicBezTo>
                <a:cubicBezTo>
                  <a:pt x="66" y="125"/>
                  <a:pt x="66" y="125"/>
                  <a:pt x="66" y="125"/>
                </a:cubicBezTo>
                <a:cubicBezTo>
                  <a:pt x="66" y="124"/>
                  <a:pt x="65" y="124"/>
                  <a:pt x="65" y="124"/>
                </a:cubicBezTo>
                <a:close/>
                <a:moveTo>
                  <a:pt x="55" y="220"/>
                </a:moveTo>
                <a:cubicBezTo>
                  <a:pt x="57" y="219"/>
                  <a:pt x="58" y="218"/>
                  <a:pt x="58" y="217"/>
                </a:cubicBezTo>
                <a:cubicBezTo>
                  <a:pt x="57" y="217"/>
                  <a:pt x="56" y="217"/>
                  <a:pt x="55" y="218"/>
                </a:cubicBezTo>
                <a:cubicBezTo>
                  <a:pt x="55" y="218"/>
                  <a:pt x="55" y="218"/>
                  <a:pt x="54" y="218"/>
                </a:cubicBezTo>
                <a:cubicBezTo>
                  <a:pt x="55" y="219"/>
                  <a:pt x="55" y="219"/>
                  <a:pt x="55" y="220"/>
                </a:cubicBezTo>
                <a:close/>
                <a:moveTo>
                  <a:pt x="33" y="180"/>
                </a:moveTo>
                <a:cubicBezTo>
                  <a:pt x="33" y="180"/>
                  <a:pt x="33" y="180"/>
                  <a:pt x="33" y="180"/>
                </a:cubicBezTo>
                <a:cubicBezTo>
                  <a:pt x="33" y="180"/>
                  <a:pt x="33" y="180"/>
                  <a:pt x="33" y="180"/>
                </a:cubicBezTo>
                <a:cubicBezTo>
                  <a:pt x="32" y="181"/>
                  <a:pt x="32" y="183"/>
                  <a:pt x="32" y="184"/>
                </a:cubicBezTo>
                <a:cubicBezTo>
                  <a:pt x="32" y="184"/>
                  <a:pt x="32" y="185"/>
                  <a:pt x="32" y="185"/>
                </a:cubicBezTo>
                <a:cubicBezTo>
                  <a:pt x="33" y="186"/>
                  <a:pt x="33" y="187"/>
                  <a:pt x="33" y="189"/>
                </a:cubicBezTo>
                <a:cubicBezTo>
                  <a:pt x="33" y="188"/>
                  <a:pt x="33" y="188"/>
                  <a:pt x="33" y="187"/>
                </a:cubicBezTo>
                <a:cubicBezTo>
                  <a:pt x="33" y="185"/>
                  <a:pt x="33" y="184"/>
                  <a:pt x="33" y="182"/>
                </a:cubicBezTo>
                <a:cubicBezTo>
                  <a:pt x="33" y="181"/>
                  <a:pt x="33" y="180"/>
                  <a:pt x="33" y="180"/>
                </a:cubicBezTo>
                <a:close/>
                <a:moveTo>
                  <a:pt x="61" y="254"/>
                </a:moveTo>
                <a:cubicBezTo>
                  <a:pt x="60" y="254"/>
                  <a:pt x="59" y="254"/>
                  <a:pt x="58" y="254"/>
                </a:cubicBezTo>
                <a:cubicBezTo>
                  <a:pt x="58" y="255"/>
                  <a:pt x="58" y="255"/>
                  <a:pt x="58" y="256"/>
                </a:cubicBezTo>
                <a:cubicBezTo>
                  <a:pt x="59" y="256"/>
                  <a:pt x="59" y="256"/>
                  <a:pt x="60" y="256"/>
                </a:cubicBezTo>
                <a:cubicBezTo>
                  <a:pt x="60" y="255"/>
                  <a:pt x="61" y="255"/>
                  <a:pt x="61" y="254"/>
                </a:cubicBezTo>
                <a:close/>
                <a:moveTo>
                  <a:pt x="50" y="219"/>
                </a:moveTo>
                <a:cubicBezTo>
                  <a:pt x="49" y="219"/>
                  <a:pt x="49" y="219"/>
                  <a:pt x="49" y="219"/>
                </a:cubicBezTo>
                <a:cubicBezTo>
                  <a:pt x="48" y="219"/>
                  <a:pt x="47" y="219"/>
                  <a:pt x="45" y="220"/>
                </a:cubicBezTo>
                <a:cubicBezTo>
                  <a:pt x="45" y="220"/>
                  <a:pt x="45" y="220"/>
                  <a:pt x="45" y="220"/>
                </a:cubicBezTo>
                <a:cubicBezTo>
                  <a:pt x="45" y="220"/>
                  <a:pt x="44" y="221"/>
                  <a:pt x="44" y="222"/>
                </a:cubicBezTo>
                <a:cubicBezTo>
                  <a:pt x="44" y="222"/>
                  <a:pt x="44" y="222"/>
                  <a:pt x="44" y="222"/>
                </a:cubicBezTo>
                <a:cubicBezTo>
                  <a:pt x="44" y="222"/>
                  <a:pt x="44" y="222"/>
                  <a:pt x="45" y="222"/>
                </a:cubicBezTo>
                <a:cubicBezTo>
                  <a:pt x="45" y="222"/>
                  <a:pt x="45" y="222"/>
                  <a:pt x="45" y="221"/>
                </a:cubicBezTo>
                <a:cubicBezTo>
                  <a:pt x="45" y="221"/>
                  <a:pt x="45" y="221"/>
                  <a:pt x="45" y="220"/>
                </a:cubicBezTo>
                <a:cubicBezTo>
                  <a:pt x="45" y="220"/>
                  <a:pt x="46" y="220"/>
                  <a:pt x="46" y="220"/>
                </a:cubicBezTo>
                <a:cubicBezTo>
                  <a:pt x="47" y="220"/>
                  <a:pt x="47" y="220"/>
                  <a:pt x="47" y="221"/>
                </a:cubicBezTo>
                <a:cubicBezTo>
                  <a:pt x="47" y="221"/>
                  <a:pt x="47" y="221"/>
                  <a:pt x="47" y="221"/>
                </a:cubicBezTo>
                <a:cubicBezTo>
                  <a:pt x="48" y="220"/>
                  <a:pt x="49" y="220"/>
                  <a:pt x="50" y="219"/>
                </a:cubicBezTo>
                <a:close/>
                <a:moveTo>
                  <a:pt x="68" y="69"/>
                </a:moveTo>
                <a:cubicBezTo>
                  <a:pt x="69" y="69"/>
                  <a:pt x="69" y="68"/>
                  <a:pt x="69" y="68"/>
                </a:cubicBezTo>
                <a:cubicBezTo>
                  <a:pt x="69" y="67"/>
                  <a:pt x="70" y="67"/>
                  <a:pt x="71" y="66"/>
                </a:cubicBezTo>
                <a:cubicBezTo>
                  <a:pt x="71" y="65"/>
                  <a:pt x="71" y="65"/>
                  <a:pt x="70" y="64"/>
                </a:cubicBezTo>
                <a:cubicBezTo>
                  <a:pt x="70" y="64"/>
                  <a:pt x="70" y="64"/>
                  <a:pt x="70" y="64"/>
                </a:cubicBezTo>
                <a:cubicBezTo>
                  <a:pt x="69" y="65"/>
                  <a:pt x="69" y="65"/>
                  <a:pt x="69" y="65"/>
                </a:cubicBezTo>
                <a:cubicBezTo>
                  <a:pt x="69" y="65"/>
                  <a:pt x="69" y="66"/>
                  <a:pt x="69" y="66"/>
                </a:cubicBezTo>
                <a:cubicBezTo>
                  <a:pt x="69" y="66"/>
                  <a:pt x="69" y="67"/>
                  <a:pt x="69" y="67"/>
                </a:cubicBezTo>
                <a:cubicBezTo>
                  <a:pt x="68" y="68"/>
                  <a:pt x="68" y="68"/>
                  <a:pt x="68" y="69"/>
                </a:cubicBezTo>
                <a:close/>
                <a:moveTo>
                  <a:pt x="98" y="107"/>
                </a:moveTo>
                <a:cubicBezTo>
                  <a:pt x="99" y="107"/>
                  <a:pt x="99" y="106"/>
                  <a:pt x="99" y="106"/>
                </a:cubicBezTo>
                <a:cubicBezTo>
                  <a:pt x="100" y="105"/>
                  <a:pt x="101" y="104"/>
                  <a:pt x="102" y="103"/>
                </a:cubicBezTo>
                <a:cubicBezTo>
                  <a:pt x="102" y="103"/>
                  <a:pt x="102" y="102"/>
                  <a:pt x="102" y="102"/>
                </a:cubicBezTo>
                <a:cubicBezTo>
                  <a:pt x="102" y="102"/>
                  <a:pt x="102" y="102"/>
                  <a:pt x="102" y="102"/>
                </a:cubicBezTo>
                <a:cubicBezTo>
                  <a:pt x="101" y="103"/>
                  <a:pt x="100" y="103"/>
                  <a:pt x="99" y="104"/>
                </a:cubicBezTo>
                <a:cubicBezTo>
                  <a:pt x="98" y="105"/>
                  <a:pt x="98" y="105"/>
                  <a:pt x="98" y="106"/>
                </a:cubicBezTo>
                <a:cubicBezTo>
                  <a:pt x="98" y="107"/>
                  <a:pt x="98" y="107"/>
                  <a:pt x="98" y="107"/>
                </a:cubicBezTo>
                <a:close/>
                <a:moveTo>
                  <a:pt x="130" y="217"/>
                </a:moveTo>
                <a:cubicBezTo>
                  <a:pt x="130" y="217"/>
                  <a:pt x="131" y="217"/>
                  <a:pt x="131" y="217"/>
                </a:cubicBezTo>
                <a:cubicBezTo>
                  <a:pt x="132" y="217"/>
                  <a:pt x="132" y="217"/>
                  <a:pt x="132" y="217"/>
                </a:cubicBezTo>
                <a:cubicBezTo>
                  <a:pt x="132" y="216"/>
                  <a:pt x="132" y="215"/>
                  <a:pt x="131" y="213"/>
                </a:cubicBezTo>
                <a:cubicBezTo>
                  <a:pt x="130" y="215"/>
                  <a:pt x="129" y="216"/>
                  <a:pt x="130" y="217"/>
                </a:cubicBezTo>
                <a:close/>
                <a:moveTo>
                  <a:pt x="59" y="212"/>
                </a:moveTo>
                <a:cubicBezTo>
                  <a:pt x="57" y="212"/>
                  <a:pt x="55" y="213"/>
                  <a:pt x="52" y="213"/>
                </a:cubicBezTo>
                <a:cubicBezTo>
                  <a:pt x="52" y="214"/>
                  <a:pt x="52" y="214"/>
                  <a:pt x="53" y="215"/>
                </a:cubicBezTo>
                <a:cubicBezTo>
                  <a:pt x="53" y="215"/>
                  <a:pt x="54" y="215"/>
                  <a:pt x="55" y="214"/>
                </a:cubicBezTo>
                <a:cubicBezTo>
                  <a:pt x="55" y="214"/>
                  <a:pt x="55" y="214"/>
                  <a:pt x="55" y="213"/>
                </a:cubicBezTo>
                <a:cubicBezTo>
                  <a:pt x="56" y="213"/>
                  <a:pt x="56" y="213"/>
                  <a:pt x="57" y="213"/>
                </a:cubicBezTo>
                <a:cubicBezTo>
                  <a:pt x="57" y="213"/>
                  <a:pt x="57" y="213"/>
                  <a:pt x="57" y="213"/>
                </a:cubicBezTo>
                <a:cubicBezTo>
                  <a:pt x="58" y="213"/>
                  <a:pt x="58" y="213"/>
                  <a:pt x="59" y="212"/>
                </a:cubicBezTo>
                <a:cubicBezTo>
                  <a:pt x="59" y="212"/>
                  <a:pt x="59" y="212"/>
                  <a:pt x="59" y="212"/>
                </a:cubicBezTo>
                <a:close/>
                <a:moveTo>
                  <a:pt x="61" y="131"/>
                </a:moveTo>
                <a:cubicBezTo>
                  <a:pt x="60" y="133"/>
                  <a:pt x="60" y="135"/>
                  <a:pt x="60" y="137"/>
                </a:cubicBezTo>
                <a:cubicBezTo>
                  <a:pt x="61" y="137"/>
                  <a:pt x="61" y="136"/>
                  <a:pt x="61" y="136"/>
                </a:cubicBezTo>
                <a:cubicBezTo>
                  <a:pt x="62" y="135"/>
                  <a:pt x="61" y="132"/>
                  <a:pt x="61" y="131"/>
                </a:cubicBezTo>
                <a:close/>
                <a:moveTo>
                  <a:pt x="119" y="206"/>
                </a:moveTo>
                <a:cubicBezTo>
                  <a:pt x="119" y="206"/>
                  <a:pt x="119" y="206"/>
                  <a:pt x="119" y="206"/>
                </a:cubicBezTo>
                <a:cubicBezTo>
                  <a:pt x="116" y="206"/>
                  <a:pt x="112" y="206"/>
                  <a:pt x="109" y="206"/>
                </a:cubicBezTo>
                <a:cubicBezTo>
                  <a:pt x="109" y="206"/>
                  <a:pt x="109" y="206"/>
                  <a:pt x="109" y="206"/>
                </a:cubicBezTo>
                <a:cubicBezTo>
                  <a:pt x="110" y="207"/>
                  <a:pt x="110" y="207"/>
                  <a:pt x="111" y="207"/>
                </a:cubicBezTo>
                <a:cubicBezTo>
                  <a:pt x="112" y="207"/>
                  <a:pt x="114" y="206"/>
                  <a:pt x="116" y="206"/>
                </a:cubicBezTo>
                <a:cubicBezTo>
                  <a:pt x="117" y="206"/>
                  <a:pt x="118" y="206"/>
                  <a:pt x="119" y="206"/>
                </a:cubicBezTo>
                <a:close/>
                <a:moveTo>
                  <a:pt x="144" y="154"/>
                </a:moveTo>
                <a:cubicBezTo>
                  <a:pt x="144" y="154"/>
                  <a:pt x="144" y="154"/>
                  <a:pt x="144" y="154"/>
                </a:cubicBezTo>
                <a:cubicBezTo>
                  <a:pt x="145" y="154"/>
                  <a:pt x="146" y="154"/>
                  <a:pt x="146" y="154"/>
                </a:cubicBezTo>
                <a:cubicBezTo>
                  <a:pt x="146" y="152"/>
                  <a:pt x="146" y="151"/>
                  <a:pt x="146" y="149"/>
                </a:cubicBezTo>
                <a:cubicBezTo>
                  <a:pt x="146" y="149"/>
                  <a:pt x="146" y="149"/>
                  <a:pt x="146" y="149"/>
                </a:cubicBezTo>
                <a:cubicBezTo>
                  <a:pt x="145" y="151"/>
                  <a:pt x="145" y="153"/>
                  <a:pt x="144" y="154"/>
                </a:cubicBezTo>
                <a:close/>
                <a:moveTo>
                  <a:pt x="53" y="28"/>
                </a:moveTo>
                <a:cubicBezTo>
                  <a:pt x="53" y="27"/>
                  <a:pt x="53" y="26"/>
                  <a:pt x="53" y="26"/>
                </a:cubicBezTo>
                <a:cubicBezTo>
                  <a:pt x="54" y="25"/>
                  <a:pt x="53" y="24"/>
                  <a:pt x="52" y="23"/>
                </a:cubicBezTo>
                <a:cubicBezTo>
                  <a:pt x="52" y="24"/>
                  <a:pt x="52" y="25"/>
                  <a:pt x="51" y="26"/>
                </a:cubicBezTo>
                <a:cubicBezTo>
                  <a:pt x="51" y="27"/>
                  <a:pt x="52" y="27"/>
                  <a:pt x="52" y="27"/>
                </a:cubicBezTo>
                <a:cubicBezTo>
                  <a:pt x="52" y="27"/>
                  <a:pt x="53" y="27"/>
                  <a:pt x="53" y="28"/>
                </a:cubicBezTo>
                <a:close/>
                <a:moveTo>
                  <a:pt x="122" y="153"/>
                </a:moveTo>
                <a:cubicBezTo>
                  <a:pt x="122" y="152"/>
                  <a:pt x="122" y="151"/>
                  <a:pt x="122" y="150"/>
                </a:cubicBezTo>
                <a:cubicBezTo>
                  <a:pt x="123" y="150"/>
                  <a:pt x="122" y="149"/>
                  <a:pt x="121" y="148"/>
                </a:cubicBezTo>
                <a:cubicBezTo>
                  <a:pt x="121" y="149"/>
                  <a:pt x="121" y="150"/>
                  <a:pt x="121" y="151"/>
                </a:cubicBezTo>
                <a:cubicBezTo>
                  <a:pt x="121" y="151"/>
                  <a:pt x="121" y="151"/>
                  <a:pt x="121" y="152"/>
                </a:cubicBezTo>
                <a:cubicBezTo>
                  <a:pt x="121" y="152"/>
                  <a:pt x="122" y="152"/>
                  <a:pt x="122" y="153"/>
                </a:cubicBezTo>
                <a:close/>
                <a:moveTo>
                  <a:pt x="54" y="224"/>
                </a:moveTo>
                <a:cubicBezTo>
                  <a:pt x="54" y="224"/>
                  <a:pt x="54" y="224"/>
                  <a:pt x="54" y="224"/>
                </a:cubicBezTo>
                <a:cubicBezTo>
                  <a:pt x="53" y="225"/>
                  <a:pt x="52" y="226"/>
                  <a:pt x="51" y="227"/>
                </a:cubicBezTo>
                <a:cubicBezTo>
                  <a:pt x="51" y="227"/>
                  <a:pt x="51" y="227"/>
                  <a:pt x="51" y="227"/>
                </a:cubicBezTo>
                <a:cubicBezTo>
                  <a:pt x="51" y="228"/>
                  <a:pt x="51" y="228"/>
                  <a:pt x="51" y="229"/>
                </a:cubicBezTo>
                <a:cubicBezTo>
                  <a:pt x="51" y="229"/>
                  <a:pt x="52" y="229"/>
                  <a:pt x="52" y="229"/>
                </a:cubicBezTo>
                <a:cubicBezTo>
                  <a:pt x="52" y="229"/>
                  <a:pt x="52" y="229"/>
                  <a:pt x="52" y="229"/>
                </a:cubicBezTo>
                <a:cubicBezTo>
                  <a:pt x="52" y="228"/>
                  <a:pt x="53" y="227"/>
                  <a:pt x="54" y="226"/>
                </a:cubicBezTo>
                <a:cubicBezTo>
                  <a:pt x="54" y="225"/>
                  <a:pt x="54" y="225"/>
                  <a:pt x="54" y="224"/>
                </a:cubicBezTo>
                <a:close/>
                <a:moveTo>
                  <a:pt x="142" y="172"/>
                </a:moveTo>
                <a:cubicBezTo>
                  <a:pt x="142" y="172"/>
                  <a:pt x="142" y="172"/>
                  <a:pt x="142" y="172"/>
                </a:cubicBezTo>
                <a:cubicBezTo>
                  <a:pt x="142" y="172"/>
                  <a:pt x="142" y="172"/>
                  <a:pt x="141" y="172"/>
                </a:cubicBezTo>
                <a:cubicBezTo>
                  <a:pt x="141" y="172"/>
                  <a:pt x="141" y="171"/>
                  <a:pt x="141" y="171"/>
                </a:cubicBezTo>
                <a:cubicBezTo>
                  <a:pt x="140" y="171"/>
                  <a:pt x="141" y="170"/>
                  <a:pt x="141" y="170"/>
                </a:cubicBezTo>
                <a:cubicBezTo>
                  <a:pt x="141" y="170"/>
                  <a:pt x="141" y="170"/>
                  <a:pt x="142" y="169"/>
                </a:cubicBezTo>
                <a:cubicBezTo>
                  <a:pt x="142" y="169"/>
                  <a:pt x="142" y="169"/>
                  <a:pt x="142" y="168"/>
                </a:cubicBezTo>
                <a:cubicBezTo>
                  <a:pt x="141" y="169"/>
                  <a:pt x="140" y="170"/>
                  <a:pt x="139" y="170"/>
                </a:cubicBezTo>
                <a:cubicBezTo>
                  <a:pt x="139" y="170"/>
                  <a:pt x="139" y="170"/>
                  <a:pt x="139" y="171"/>
                </a:cubicBezTo>
                <a:cubicBezTo>
                  <a:pt x="139" y="171"/>
                  <a:pt x="139" y="172"/>
                  <a:pt x="139" y="173"/>
                </a:cubicBezTo>
                <a:cubicBezTo>
                  <a:pt x="140" y="172"/>
                  <a:pt x="141" y="172"/>
                  <a:pt x="142" y="172"/>
                </a:cubicBezTo>
                <a:close/>
                <a:moveTo>
                  <a:pt x="118" y="87"/>
                </a:moveTo>
                <a:cubicBezTo>
                  <a:pt x="117" y="88"/>
                  <a:pt x="117" y="89"/>
                  <a:pt x="116" y="89"/>
                </a:cubicBezTo>
                <a:cubicBezTo>
                  <a:pt x="116" y="90"/>
                  <a:pt x="117" y="90"/>
                  <a:pt x="117" y="91"/>
                </a:cubicBezTo>
                <a:cubicBezTo>
                  <a:pt x="118" y="91"/>
                  <a:pt x="118" y="90"/>
                  <a:pt x="119" y="90"/>
                </a:cubicBezTo>
                <a:cubicBezTo>
                  <a:pt x="118" y="89"/>
                  <a:pt x="118" y="88"/>
                  <a:pt x="118" y="87"/>
                </a:cubicBezTo>
                <a:close/>
                <a:moveTo>
                  <a:pt x="37" y="235"/>
                </a:moveTo>
                <a:cubicBezTo>
                  <a:pt x="38" y="235"/>
                  <a:pt x="38" y="235"/>
                  <a:pt x="39" y="236"/>
                </a:cubicBezTo>
                <a:cubicBezTo>
                  <a:pt x="39" y="236"/>
                  <a:pt x="39" y="236"/>
                  <a:pt x="39" y="237"/>
                </a:cubicBezTo>
                <a:cubicBezTo>
                  <a:pt x="40" y="236"/>
                  <a:pt x="40" y="236"/>
                  <a:pt x="40" y="236"/>
                </a:cubicBezTo>
                <a:cubicBezTo>
                  <a:pt x="40" y="235"/>
                  <a:pt x="40" y="234"/>
                  <a:pt x="39" y="233"/>
                </a:cubicBezTo>
                <a:cubicBezTo>
                  <a:pt x="39" y="233"/>
                  <a:pt x="38" y="234"/>
                  <a:pt x="37" y="235"/>
                </a:cubicBezTo>
                <a:close/>
                <a:moveTo>
                  <a:pt x="18" y="194"/>
                </a:moveTo>
                <a:cubicBezTo>
                  <a:pt x="16" y="194"/>
                  <a:pt x="16" y="194"/>
                  <a:pt x="16" y="195"/>
                </a:cubicBezTo>
                <a:cubicBezTo>
                  <a:pt x="16" y="196"/>
                  <a:pt x="16" y="196"/>
                  <a:pt x="16" y="196"/>
                </a:cubicBezTo>
                <a:cubicBezTo>
                  <a:pt x="16" y="197"/>
                  <a:pt x="16" y="197"/>
                  <a:pt x="16" y="198"/>
                </a:cubicBezTo>
                <a:cubicBezTo>
                  <a:pt x="16" y="198"/>
                  <a:pt x="17" y="198"/>
                  <a:pt x="17" y="197"/>
                </a:cubicBezTo>
                <a:cubicBezTo>
                  <a:pt x="17" y="197"/>
                  <a:pt x="18" y="197"/>
                  <a:pt x="18" y="196"/>
                </a:cubicBezTo>
                <a:cubicBezTo>
                  <a:pt x="18" y="195"/>
                  <a:pt x="18" y="195"/>
                  <a:pt x="18" y="194"/>
                </a:cubicBezTo>
                <a:close/>
                <a:moveTo>
                  <a:pt x="65" y="71"/>
                </a:moveTo>
                <a:cubicBezTo>
                  <a:pt x="65" y="71"/>
                  <a:pt x="65" y="72"/>
                  <a:pt x="65" y="72"/>
                </a:cubicBezTo>
                <a:cubicBezTo>
                  <a:pt x="65" y="73"/>
                  <a:pt x="64" y="73"/>
                  <a:pt x="64" y="73"/>
                </a:cubicBezTo>
                <a:cubicBezTo>
                  <a:pt x="63" y="74"/>
                  <a:pt x="63" y="75"/>
                  <a:pt x="63" y="76"/>
                </a:cubicBezTo>
                <a:cubicBezTo>
                  <a:pt x="64" y="75"/>
                  <a:pt x="64" y="75"/>
                  <a:pt x="64" y="74"/>
                </a:cubicBezTo>
                <a:cubicBezTo>
                  <a:pt x="65" y="74"/>
                  <a:pt x="66" y="73"/>
                  <a:pt x="66" y="72"/>
                </a:cubicBezTo>
                <a:cubicBezTo>
                  <a:pt x="66" y="72"/>
                  <a:pt x="66" y="71"/>
                  <a:pt x="67" y="71"/>
                </a:cubicBezTo>
                <a:cubicBezTo>
                  <a:pt x="66" y="71"/>
                  <a:pt x="66" y="71"/>
                  <a:pt x="65" y="71"/>
                </a:cubicBezTo>
                <a:close/>
                <a:moveTo>
                  <a:pt x="123" y="94"/>
                </a:moveTo>
                <a:cubicBezTo>
                  <a:pt x="123" y="93"/>
                  <a:pt x="123" y="93"/>
                  <a:pt x="122" y="92"/>
                </a:cubicBezTo>
                <a:cubicBezTo>
                  <a:pt x="122" y="92"/>
                  <a:pt x="121" y="92"/>
                  <a:pt x="121" y="93"/>
                </a:cubicBezTo>
                <a:cubicBezTo>
                  <a:pt x="121" y="93"/>
                  <a:pt x="121" y="93"/>
                  <a:pt x="121" y="93"/>
                </a:cubicBezTo>
                <a:cubicBezTo>
                  <a:pt x="121" y="94"/>
                  <a:pt x="121" y="95"/>
                  <a:pt x="121" y="95"/>
                </a:cubicBezTo>
                <a:cubicBezTo>
                  <a:pt x="122" y="95"/>
                  <a:pt x="123" y="95"/>
                  <a:pt x="123" y="94"/>
                </a:cubicBezTo>
                <a:close/>
                <a:moveTo>
                  <a:pt x="46" y="122"/>
                </a:moveTo>
                <a:cubicBezTo>
                  <a:pt x="46" y="122"/>
                  <a:pt x="49" y="119"/>
                  <a:pt x="49" y="117"/>
                </a:cubicBezTo>
                <a:cubicBezTo>
                  <a:pt x="49" y="117"/>
                  <a:pt x="49" y="117"/>
                  <a:pt x="49" y="116"/>
                </a:cubicBezTo>
                <a:cubicBezTo>
                  <a:pt x="48" y="118"/>
                  <a:pt x="47" y="120"/>
                  <a:pt x="46" y="122"/>
                </a:cubicBezTo>
                <a:cubicBezTo>
                  <a:pt x="46" y="122"/>
                  <a:pt x="46" y="122"/>
                  <a:pt x="46" y="122"/>
                </a:cubicBezTo>
                <a:close/>
                <a:moveTo>
                  <a:pt x="120" y="113"/>
                </a:moveTo>
                <a:cubicBezTo>
                  <a:pt x="119" y="113"/>
                  <a:pt x="119" y="114"/>
                  <a:pt x="119" y="115"/>
                </a:cubicBezTo>
                <a:cubicBezTo>
                  <a:pt x="120" y="116"/>
                  <a:pt x="120" y="118"/>
                  <a:pt x="121" y="119"/>
                </a:cubicBezTo>
                <a:cubicBezTo>
                  <a:pt x="121" y="119"/>
                  <a:pt x="121" y="119"/>
                  <a:pt x="121" y="119"/>
                </a:cubicBezTo>
                <a:cubicBezTo>
                  <a:pt x="121" y="119"/>
                  <a:pt x="121" y="118"/>
                  <a:pt x="121" y="118"/>
                </a:cubicBezTo>
                <a:cubicBezTo>
                  <a:pt x="120" y="117"/>
                  <a:pt x="120" y="117"/>
                  <a:pt x="121" y="115"/>
                </a:cubicBezTo>
                <a:cubicBezTo>
                  <a:pt x="121" y="115"/>
                  <a:pt x="120" y="114"/>
                  <a:pt x="120" y="113"/>
                </a:cubicBezTo>
                <a:close/>
                <a:moveTo>
                  <a:pt x="46" y="236"/>
                </a:moveTo>
                <a:cubicBezTo>
                  <a:pt x="47" y="236"/>
                  <a:pt x="47" y="236"/>
                  <a:pt x="47" y="236"/>
                </a:cubicBezTo>
                <a:cubicBezTo>
                  <a:pt x="47" y="235"/>
                  <a:pt x="47" y="235"/>
                  <a:pt x="48" y="234"/>
                </a:cubicBezTo>
                <a:cubicBezTo>
                  <a:pt x="48" y="234"/>
                  <a:pt x="48" y="234"/>
                  <a:pt x="48" y="234"/>
                </a:cubicBezTo>
                <a:cubicBezTo>
                  <a:pt x="48" y="233"/>
                  <a:pt x="47" y="232"/>
                  <a:pt x="47" y="231"/>
                </a:cubicBezTo>
                <a:cubicBezTo>
                  <a:pt x="46" y="232"/>
                  <a:pt x="46" y="233"/>
                  <a:pt x="46" y="233"/>
                </a:cubicBezTo>
                <a:cubicBezTo>
                  <a:pt x="46" y="234"/>
                  <a:pt x="46" y="235"/>
                  <a:pt x="46" y="235"/>
                </a:cubicBezTo>
                <a:cubicBezTo>
                  <a:pt x="46" y="236"/>
                  <a:pt x="46" y="236"/>
                  <a:pt x="46" y="236"/>
                </a:cubicBezTo>
                <a:close/>
                <a:moveTo>
                  <a:pt x="135" y="117"/>
                </a:moveTo>
                <a:cubicBezTo>
                  <a:pt x="134" y="116"/>
                  <a:pt x="134" y="115"/>
                  <a:pt x="134" y="114"/>
                </a:cubicBezTo>
                <a:cubicBezTo>
                  <a:pt x="133" y="114"/>
                  <a:pt x="133" y="115"/>
                  <a:pt x="132" y="115"/>
                </a:cubicBezTo>
                <a:cubicBezTo>
                  <a:pt x="132" y="116"/>
                  <a:pt x="133" y="117"/>
                  <a:pt x="134" y="117"/>
                </a:cubicBezTo>
                <a:cubicBezTo>
                  <a:pt x="134" y="117"/>
                  <a:pt x="134" y="117"/>
                  <a:pt x="135" y="117"/>
                </a:cubicBezTo>
                <a:close/>
                <a:moveTo>
                  <a:pt x="114" y="213"/>
                </a:moveTo>
                <a:cubicBezTo>
                  <a:pt x="114" y="214"/>
                  <a:pt x="114" y="215"/>
                  <a:pt x="115" y="216"/>
                </a:cubicBezTo>
                <a:cubicBezTo>
                  <a:pt x="115" y="216"/>
                  <a:pt x="115" y="215"/>
                  <a:pt x="116" y="215"/>
                </a:cubicBezTo>
                <a:cubicBezTo>
                  <a:pt x="116" y="215"/>
                  <a:pt x="116" y="214"/>
                  <a:pt x="116" y="214"/>
                </a:cubicBezTo>
                <a:cubicBezTo>
                  <a:pt x="116" y="214"/>
                  <a:pt x="116" y="213"/>
                  <a:pt x="116" y="212"/>
                </a:cubicBezTo>
                <a:cubicBezTo>
                  <a:pt x="115" y="213"/>
                  <a:pt x="115" y="213"/>
                  <a:pt x="114" y="213"/>
                </a:cubicBezTo>
                <a:close/>
                <a:moveTo>
                  <a:pt x="37" y="212"/>
                </a:moveTo>
                <a:cubicBezTo>
                  <a:pt x="38" y="212"/>
                  <a:pt x="39" y="211"/>
                  <a:pt x="40" y="211"/>
                </a:cubicBezTo>
                <a:cubicBezTo>
                  <a:pt x="40" y="211"/>
                  <a:pt x="41" y="211"/>
                  <a:pt x="41" y="211"/>
                </a:cubicBezTo>
                <a:cubicBezTo>
                  <a:pt x="41" y="211"/>
                  <a:pt x="41" y="210"/>
                  <a:pt x="41" y="210"/>
                </a:cubicBezTo>
                <a:cubicBezTo>
                  <a:pt x="40" y="210"/>
                  <a:pt x="39" y="210"/>
                  <a:pt x="38" y="210"/>
                </a:cubicBezTo>
                <a:cubicBezTo>
                  <a:pt x="38" y="210"/>
                  <a:pt x="38" y="210"/>
                  <a:pt x="38" y="210"/>
                </a:cubicBezTo>
                <a:cubicBezTo>
                  <a:pt x="37" y="211"/>
                  <a:pt x="37" y="211"/>
                  <a:pt x="36" y="211"/>
                </a:cubicBezTo>
                <a:cubicBezTo>
                  <a:pt x="36" y="211"/>
                  <a:pt x="37" y="212"/>
                  <a:pt x="37" y="212"/>
                </a:cubicBezTo>
                <a:close/>
                <a:moveTo>
                  <a:pt x="72" y="67"/>
                </a:moveTo>
                <a:cubicBezTo>
                  <a:pt x="71" y="68"/>
                  <a:pt x="70" y="69"/>
                  <a:pt x="70" y="70"/>
                </a:cubicBezTo>
                <a:cubicBezTo>
                  <a:pt x="71" y="70"/>
                  <a:pt x="72" y="70"/>
                  <a:pt x="73" y="70"/>
                </a:cubicBezTo>
                <a:cubicBezTo>
                  <a:pt x="73" y="69"/>
                  <a:pt x="72" y="68"/>
                  <a:pt x="72" y="67"/>
                </a:cubicBezTo>
                <a:close/>
                <a:moveTo>
                  <a:pt x="113" y="86"/>
                </a:moveTo>
                <a:cubicBezTo>
                  <a:pt x="113" y="86"/>
                  <a:pt x="113" y="86"/>
                  <a:pt x="113" y="87"/>
                </a:cubicBezTo>
                <a:cubicBezTo>
                  <a:pt x="112" y="88"/>
                  <a:pt x="112" y="88"/>
                  <a:pt x="112" y="89"/>
                </a:cubicBezTo>
                <a:cubicBezTo>
                  <a:pt x="112" y="90"/>
                  <a:pt x="112" y="90"/>
                  <a:pt x="112" y="91"/>
                </a:cubicBezTo>
                <a:cubicBezTo>
                  <a:pt x="113" y="90"/>
                  <a:pt x="114" y="89"/>
                  <a:pt x="114" y="89"/>
                </a:cubicBezTo>
                <a:cubicBezTo>
                  <a:pt x="114" y="88"/>
                  <a:pt x="113" y="87"/>
                  <a:pt x="113" y="86"/>
                </a:cubicBezTo>
                <a:close/>
                <a:moveTo>
                  <a:pt x="120" y="242"/>
                </a:moveTo>
                <a:cubicBezTo>
                  <a:pt x="120" y="241"/>
                  <a:pt x="119" y="239"/>
                  <a:pt x="118" y="239"/>
                </a:cubicBezTo>
                <a:cubicBezTo>
                  <a:pt x="118" y="240"/>
                  <a:pt x="118" y="240"/>
                  <a:pt x="118" y="241"/>
                </a:cubicBezTo>
                <a:cubicBezTo>
                  <a:pt x="118" y="241"/>
                  <a:pt x="118" y="242"/>
                  <a:pt x="118" y="243"/>
                </a:cubicBezTo>
                <a:cubicBezTo>
                  <a:pt x="118" y="243"/>
                  <a:pt x="118" y="243"/>
                  <a:pt x="118" y="243"/>
                </a:cubicBezTo>
                <a:cubicBezTo>
                  <a:pt x="119" y="243"/>
                  <a:pt x="119" y="242"/>
                  <a:pt x="120" y="242"/>
                </a:cubicBezTo>
                <a:close/>
                <a:moveTo>
                  <a:pt x="81" y="257"/>
                </a:moveTo>
                <a:cubicBezTo>
                  <a:pt x="81" y="257"/>
                  <a:pt x="80" y="257"/>
                  <a:pt x="80" y="257"/>
                </a:cubicBezTo>
                <a:cubicBezTo>
                  <a:pt x="80" y="257"/>
                  <a:pt x="79" y="257"/>
                  <a:pt x="78" y="258"/>
                </a:cubicBezTo>
                <a:cubicBezTo>
                  <a:pt x="78" y="258"/>
                  <a:pt x="78" y="258"/>
                  <a:pt x="78" y="259"/>
                </a:cubicBezTo>
                <a:cubicBezTo>
                  <a:pt x="79" y="259"/>
                  <a:pt x="81" y="259"/>
                  <a:pt x="81" y="259"/>
                </a:cubicBezTo>
                <a:cubicBezTo>
                  <a:pt x="81" y="258"/>
                  <a:pt x="81" y="258"/>
                  <a:pt x="81" y="257"/>
                </a:cubicBezTo>
                <a:close/>
                <a:moveTo>
                  <a:pt x="112" y="257"/>
                </a:moveTo>
                <a:cubicBezTo>
                  <a:pt x="114" y="256"/>
                  <a:pt x="115" y="255"/>
                  <a:pt x="117" y="254"/>
                </a:cubicBezTo>
                <a:cubicBezTo>
                  <a:pt x="117" y="254"/>
                  <a:pt x="117" y="254"/>
                  <a:pt x="117" y="253"/>
                </a:cubicBezTo>
                <a:cubicBezTo>
                  <a:pt x="115" y="254"/>
                  <a:pt x="114" y="255"/>
                  <a:pt x="112" y="256"/>
                </a:cubicBezTo>
                <a:cubicBezTo>
                  <a:pt x="112" y="256"/>
                  <a:pt x="112" y="256"/>
                  <a:pt x="112" y="257"/>
                </a:cubicBezTo>
                <a:close/>
                <a:moveTo>
                  <a:pt x="103" y="69"/>
                </a:moveTo>
                <a:cubicBezTo>
                  <a:pt x="102" y="69"/>
                  <a:pt x="102" y="68"/>
                  <a:pt x="101" y="68"/>
                </a:cubicBezTo>
                <a:cubicBezTo>
                  <a:pt x="100" y="68"/>
                  <a:pt x="99" y="68"/>
                  <a:pt x="98" y="69"/>
                </a:cubicBezTo>
                <a:cubicBezTo>
                  <a:pt x="98" y="69"/>
                  <a:pt x="97" y="69"/>
                  <a:pt x="97" y="69"/>
                </a:cubicBezTo>
                <a:cubicBezTo>
                  <a:pt x="97" y="69"/>
                  <a:pt x="97" y="69"/>
                  <a:pt x="97" y="70"/>
                </a:cubicBezTo>
                <a:cubicBezTo>
                  <a:pt x="99" y="69"/>
                  <a:pt x="101" y="69"/>
                  <a:pt x="103" y="69"/>
                </a:cubicBezTo>
                <a:close/>
                <a:moveTo>
                  <a:pt x="115" y="88"/>
                </a:moveTo>
                <a:cubicBezTo>
                  <a:pt x="116" y="87"/>
                  <a:pt x="117" y="86"/>
                  <a:pt x="117" y="86"/>
                </a:cubicBezTo>
                <a:cubicBezTo>
                  <a:pt x="118" y="86"/>
                  <a:pt x="118" y="85"/>
                  <a:pt x="118" y="85"/>
                </a:cubicBezTo>
                <a:cubicBezTo>
                  <a:pt x="118" y="85"/>
                  <a:pt x="117" y="85"/>
                  <a:pt x="117" y="84"/>
                </a:cubicBezTo>
                <a:cubicBezTo>
                  <a:pt x="116" y="85"/>
                  <a:pt x="116" y="85"/>
                  <a:pt x="115" y="86"/>
                </a:cubicBezTo>
                <a:cubicBezTo>
                  <a:pt x="115" y="86"/>
                  <a:pt x="115" y="87"/>
                  <a:pt x="115" y="88"/>
                </a:cubicBezTo>
                <a:close/>
                <a:moveTo>
                  <a:pt x="119" y="156"/>
                </a:moveTo>
                <a:cubicBezTo>
                  <a:pt x="119" y="157"/>
                  <a:pt x="119" y="157"/>
                  <a:pt x="119" y="158"/>
                </a:cubicBezTo>
                <a:cubicBezTo>
                  <a:pt x="120" y="158"/>
                  <a:pt x="121" y="158"/>
                  <a:pt x="121" y="158"/>
                </a:cubicBezTo>
                <a:cubicBezTo>
                  <a:pt x="121" y="157"/>
                  <a:pt x="122" y="157"/>
                  <a:pt x="122" y="156"/>
                </a:cubicBezTo>
                <a:cubicBezTo>
                  <a:pt x="121" y="156"/>
                  <a:pt x="120" y="156"/>
                  <a:pt x="119" y="156"/>
                </a:cubicBezTo>
                <a:close/>
                <a:moveTo>
                  <a:pt x="114" y="71"/>
                </a:moveTo>
                <a:cubicBezTo>
                  <a:pt x="114" y="70"/>
                  <a:pt x="114" y="70"/>
                  <a:pt x="114" y="70"/>
                </a:cubicBezTo>
                <a:cubicBezTo>
                  <a:pt x="112" y="71"/>
                  <a:pt x="111" y="72"/>
                  <a:pt x="109" y="72"/>
                </a:cubicBezTo>
                <a:cubicBezTo>
                  <a:pt x="110" y="73"/>
                  <a:pt x="110" y="73"/>
                  <a:pt x="110" y="74"/>
                </a:cubicBezTo>
                <a:cubicBezTo>
                  <a:pt x="111" y="73"/>
                  <a:pt x="113" y="72"/>
                  <a:pt x="114" y="71"/>
                </a:cubicBezTo>
                <a:close/>
                <a:moveTo>
                  <a:pt x="44" y="170"/>
                </a:moveTo>
                <a:cubicBezTo>
                  <a:pt x="43" y="170"/>
                  <a:pt x="43" y="170"/>
                  <a:pt x="42" y="170"/>
                </a:cubicBezTo>
                <a:cubicBezTo>
                  <a:pt x="42" y="171"/>
                  <a:pt x="42" y="171"/>
                  <a:pt x="42" y="172"/>
                </a:cubicBezTo>
                <a:cubicBezTo>
                  <a:pt x="43" y="172"/>
                  <a:pt x="44" y="172"/>
                  <a:pt x="45" y="172"/>
                </a:cubicBezTo>
                <a:cubicBezTo>
                  <a:pt x="45" y="171"/>
                  <a:pt x="45" y="170"/>
                  <a:pt x="44" y="170"/>
                </a:cubicBezTo>
                <a:close/>
                <a:moveTo>
                  <a:pt x="88" y="70"/>
                </a:moveTo>
                <a:cubicBezTo>
                  <a:pt x="89" y="70"/>
                  <a:pt x="90" y="70"/>
                  <a:pt x="92" y="70"/>
                </a:cubicBezTo>
                <a:cubicBezTo>
                  <a:pt x="91" y="69"/>
                  <a:pt x="90" y="68"/>
                  <a:pt x="90" y="67"/>
                </a:cubicBezTo>
                <a:cubicBezTo>
                  <a:pt x="90" y="68"/>
                  <a:pt x="89" y="69"/>
                  <a:pt x="88" y="70"/>
                </a:cubicBezTo>
                <a:close/>
                <a:moveTo>
                  <a:pt x="25" y="219"/>
                </a:moveTo>
                <a:cubicBezTo>
                  <a:pt x="25" y="219"/>
                  <a:pt x="25" y="218"/>
                  <a:pt x="25" y="218"/>
                </a:cubicBezTo>
                <a:cubicBezTo>
                  <a:pt x="26" y="218"/>
                  <a:pt x="26" y="218"/>
                  <a:pt x="26" y="217"/>
                </a:cubicBezTo>
                <a:cubicBezTo>
                  <a:pt x="25" y="216"/>
                  <a:pt x="24" y="215"/>
                  <a:pt x="24" y="214"/>
                </a:cubicBezTo>
                <a:cubicBezTo>
                  <a:pt x="24" y="214"/>
                  <a:pt x="24" y="214"/>
                  <a:pt x="24" y="214"/>
                </a:cubicBezTo>
                <a:cubicBezTo>
                  <a:pt x="23" y="214"/>
                  <a:pt x="23" y="214"/>
                  <a:pt x="23" y="214"/>
                </a:cubicBezTo>
                <a:cubicBezTo>
                  <a:pt x="24" y="215"/>
                  <a:pt x="24" y="216"/>
                  <a:pt x="24" y="216"/>
                </a:cubicBezTo>
                <a:cubicBezTo>
                  <a:pt x="24" y="217"/>
                  <a:pt x="25" y="218"/>
                  <a:pt x="25" y="219"/>
                </a:cubicBezTo>
                <a:close/>
                <a:moveTo>
                  <a:pt x="80" y="103"/>
                </a:moveTo>
                <a:cubicBezTo>
                  <a:pt x="80" y="103"/>
                  <a:pt x="80" y="103"/>
                  <a:pt x="80" y="102"/>
                </a:cubicBezTo>
                <a:cubicBezTo>
                  <a:pt x="81" y="102"/>
                  <a:pt x="81" y="102"/>
                  <a:pt x="82" y="102"/>
                </a:cubicBezTo>
                <a:cubicBezTo>
                  <a:pt x="82" y="102"/>
                  <a:pt x="82" y="103"/>
                  <a:pt x="83" y="102"/>
                </a:cubicBezTo>
                <a:cubicBezTo>
                  <a:pt x="83" y="102"/>
                  <a:pt x="83" y="102"/>
                  <a:pt x="83" y="102"/>
                </a:cubicBezTo>
                <a:cubicBezTo>
                  <a:pt x="83" y="101"/>
                  <a:pt x="82" y="100"/>
                  <a:pt x="82" y="100"/>
                </a:cubicBezTo>
                <a:cubicBezTo>
                  <a:pt x="82" y="99"/>
                  <a:pt x="82" y="99"/>
                  <a:pt x="82" y="98"/>
                </a:cubicBezTo>
                <a:cubicBezTo>
                  <a:pt x="82" y="98"/>
                  <a:pt x="82" y="99"/>
                  <a:pt x="82" y="99"/>
                </a:cubicBezTo>
                <a:cubicBezTo>
                  <a:pt x="82" y="99"/>
                  <a:pt x="82" y="100"/>
                  <a:pt x="81" y="101"/>
                </a:cubicBezTo>
                <a:cubicBezTo>
                  <a:pt x="81" y="101"/>
                  <a:pt x="81" y="101"/>
                  <a:pt x="81" y="102"/>
                </a:cubicBezTo>
                <a:cubicBezTo>
                  <a:pt x="81" y="102"/>
                  <a:pt x="80" y="102"/>
                  <a:pt x="80" y="102"/>
                </a:cubicBezTo>
                <a:cubicBezTo>
                  <a:pt x="80" y="102"/>
                  <a:pt x="80" y="102"/>
                  <a:pt x="80" y="103"/>
                </a:cubicBezTo>
                <a:close/>
                <a:moveTo>
                  <a:pt x="77" y="103"/>
                </a:moveTo>
                <a:cubicBezTo>
                  <a:pt x="77" y="103"/>
                  <a:pt x="78" y="103"/>
                  <a:pt x="78" y="103"/>
                </a:cubicBezTo>
                <a:cubicBezTo>
                  <a:pt x="78" y="102"/>
                  <a:pt x="79" y="100"/>
                  <a:pt x="79" y="98"/>
                </a:cubicBezTo>
                <a:cubicBezTo>
                  <a:pt x="79" y="98"/>
                  <a:pt x="79" y="98"/>
                  <a:pt x="79" y="98"/>
                </a:cubicBezTo>
                <a:cubicBezTo>
                  <a:pt x="78" y="98"/>
                  <a:pt x="78" y="99"/>
                  <a:pt x="78" y="99"/>
                </a:cubicBezTo>
                <a:cubicBezTo>
                  <a:pt x="78" y="100"/>
                  <a:pt x="78" y="100"/>
                  <a:pt x="77" y="101"/>
                </a:cubicBezTo>
                <a:cubicBezTo>
                  <a:pt x="77" y="102"/>
                  <a:pt x="77" y="103"/>
                  <a:pt x="77" y="103"/>
                </a:cubicBezTo>
                <a:close/>
                <a:moveTo>
                  <a:pt x="94" y="89"/>
                </a:moveTo>
                <a:cubicBezTo>
                  <a:pt x="94" y="90"/>
                  <a:pt x="93" y="90"/>
                  <a:pt x="93" y="90"/>
                </a:cubicBezTo>
                <a:cubicBezTo>
                  <a:pt x="93" y="92"/>
                  <a:pt x="93" y="93"/>
                  <a:pt x="93" y="94"/>
                </a:cubicBezTo>
                <a:cubicBezTo>
                  <a:pt x="93" y="94"/>
                  <a:pt x="93" y="94"/>
                  <a:pt x="93" y="94"/>
                </a:cubicBezTo>
                <a:cubicBezTo>
                  <a:pt x="94" y="94"/>
                  <a:pt x="94" y="93"/>
                  <a:pt x="95" y="93"/>
                </a:cubicBezTo>
                <a:cubicBezTo>
                  <a:pt x="95" y="93"/>
                  <a:pt x="95" y="93"/>
                  <a:pt x="95" y="92"/>
                </a:cubicBezTo>
                <a:cubicBezTo>
                  <a:pt x="95" y="91"/>
                  <a:pt x="94" y="90"/>
                  <a:pt x="94" y="89"/>
                </a:cubicBezTo>
                <a:close/>
                <a:moveTo>
                  <a:pt x="59" y="224"/>
                </a:moveTo>
                <a:cubicBezTo>
                  <a:pt x="59" y="225"/>
                  <a:pt x="58" y="225"/>
                  <a:pt x="58" y="226"/>
                </a:cubicBezTo>
                <a:cubicBezTo>
                  <a:pt x="58" y="226"/>
                  <a:pt x="58" y="227"/>
                  <a:pt x="58" y="227"/>
                </a:cubicBezTo>
                <a:cubicBezTo>
                  <a:pt x="58" y="227"/>
                  <a:pt x="58" y="227"/>
                  <a:pt x="58" y="227"/>
                </a:cubicBezTo>
                <a:cubicBezTo>
                  <a:pt x="59" y="227"/>
                  <a:pt x="59" y="227"/>
                  <a:pt x="60" y="227"/>
                </a:cubicBezTo>
                <a:cubicBezTo>
                  <a:pt x="60" y="227"/>
                  <a:pt x="60" y="228"/>
                  <a:pt x="60" y="228"/>
                </a:cubicBezTo>
                <a:cubicBezTo>
                  <a:pt x="60" y="229"/>
                  <a:pt x="59" y="229"/>
                  <a:pt x="59" y="229"/>
                </a:cubicBezTo>
                <a:cubicBezTo>
                  <a:pt x="59" y="229"/>
                  <a:pt x="59" y="230"/>
                  <a:pt x="59" y="230"/>
                </a:cubicBezTo>
                <a:cubicBezTo>
                  <a:pt x="60" y="229"/>
                  <a:pt x="60" y="229"/>
                  <a:pt x="60" y="229"/>
                </a:cubicBezTo>
                <a:cubicBezTo>
                  <a:pt x="60" y="229"/>
                  <a:pt x="60" y="228"/>
                  <a:pt x="60" y="228"/>
                </a:cubicBezTo>
                <a:cubicBezTo>
                  <a:pt x="60" y="227"/>
                  <a:pt x="59" y="225"/>
                  <a:pt x="59" y="224"/>
                </a:cubicBezTo>
                <a:close/>
                <a:moveTo>
                  <a:pt x="99" y="248"/>
                </a:moveTo>
                <a:cubicBezTo>
                  <a:pt x="100" y="248"/>
                  <a:pt x="101" y="248"/>
                  <a:pt x="102" y="248"/>
                </a:cubicBezTo>
                <a:cubicBezTo>
                  <a:pt x="102" y="247"/>
                  <a:pt x="102" y="247"/>
                  <a:pt x="102" y="246"/>
                </a:cubicBezTo>
                <a:cubicBezTo>
                  <a:pt x="101" y="246"/>
                  <a:pt x="100" y="246"/>
                  <a:pt x="99" y="247"/>
                </a:cubicBezTo>
                <a:cubicBezTo>
                  <a:pt x="99" y="247"/>
                  <a:pt x="99" y="248"/>
                  <a:pt x="99" y="248"/>
                </a:cubicBezTo>
                <a:close/>
                <a:moveTo>
                  <a:pt x="36" y="165"/>
                </a:moveTo>
                <a:cubicBezTo>
                  <a:pt x="36" y="164"/>
                  <a:pt x="36" y="164"/>
                  <a:pt x="36" y="163"/>
                </a:cubicBezTo>
                <a:cubicBezTo>
                  <a:pt x="35" y="163"/>
                  <a:pt x="34" y="163"/>
                  <a:pt x="34" y="163"/>
                </a:cubicBezTo>
                <a:cubicBezTo>
                  <a:pt x="34" y="164"/>
                  <a:pt x="34" y="164"/>
                  <a:pt x="34" y="165"/>
                </a:cubicBezTo>
                <a:cubicBezTo>
                  <a:pt x="35" y="165"/>
                  <a:pt x="35" y="165"/>
                  <a:pt x="36" y="165"/>
                </a:cubicBezTo>
                <a:close/>
                <a:moveTo>
                  <a:pt x="137" y="221"/>
                </a:moveTo>
                <a:cubicBezTo>
                  <a:pt x="137" y="221"/>
                  <a:pt x="136" y="220"/>
                  <a:pt x="136" y="220"/>
                </a:cubicBezTo>
                <a:cubicBezTo>
                  <a:pt x="135" y="220"/>
                  <a:pt x="135" y="221"/>
                  <a:pt x="135" y="221"/>
                </a:cubicBezTo>
                <a:cubicBezTo>
                  <a:pt x="135" y="222"/>
                  <a:pt x="135" y="223"/>
                  <a:pt x="135" y="224"/>
                </a:cubicBezTo>
                <a:cubicBezTo>
                  <a:pt x="135" y="224"/>
                  <a:pt x="136" y="224"/>
                  <a:pt x="136" y="224"/>
                </a:cubicBezTo>
                <a:cubicBezTo>
                  <a:pt x="136" y="223"/>
                  <a:pt x="137" y="222"/>
                  <a:pt x="137" y="221"/>
                </a:cubicBezTo>
                <a:close/>
                <a:moveTo>
                  <a:pt x="16" y="208"/>
                </a:moveTo>
                <a:cubicBezTo>
                  <a:pt x="17" y="207"/>
                  <a:pt x="18" y="206"/>
                  <a:pt x="19" y="205"/>
                </a:cubicBezTo>
                <a:cubicBezTo>
                  <a:pt x="18" y="205"/>
                  <a:pt x="17" y="206"/>
                  <a:pt x="16" y="206"/>
                </a:cubicBezTo>
                <a:cubicBezTo>
                  <a:pt x="16" y="207"/>
                  <a:pt x="16" y="207"/>
                  <a:pt x="16" y="208"/>
                </a:cubicBezTo>
                <a:close/>
                <a:moveTo>
                  <a:pt x="107" y="211"/>
                </a:moveTo>
                <a:cubicBezTo>
                  <a:pt x="107" y="211"/>
                  <a:pt x="107" y="210"/>
                  <a:pt x="107" y="209"/>
                </a:cubicBezTo>
                <a:cubicBezTo>
                  <a:pt x="106" y="209"/>
                  <a:pt x="106" y="210"/>
                  <a:pt x="105" y="210"/>
                </a:cubicBezTo>
                <a:cubicBezTo>
                  <a:pt x="106" y="212"/>
                  <a:pt x="106" y="213"/>
                  <a:pt x="106" y="215"/>
                </a:cubicBezTo>
                <a:cubicBezTo>
                  <a:pt x="106" y="215"/>
                  <a:pt x="106" y="215"/>
                  <a:pt x="106" y="215"/>
                </a:cubicBezTo>
                <a:cubicBezTo>
                  <a:pt x="106" y="214"/>
                  <a:pt x="106" y="213"/>
                  <a:pt x="106" y="213"/>
                </a:cubicBezTo>
                <a:cubicBezTo>
                  <a:pt x="106" y="212"/>
                  <a:pt x="106" y="211"/>
                  <a:pt x="107" y="211"/>
                </a:cubicBezTo>
                <a:close/>
                <a:moveTo>
                  <a:pt x="14" y="196"/>
                </a:moveTo>
                <a:cubicBezTo>
                  <a:pt x="14" y="196"/>
                  <a:pt x="13" y="196"/>
                  <a:pt x="13" y="197"/>
                </a:cubicBezTo>
                <a:cubicBezTo>
                  <a:pt x="13" y="197"/>
                  <a:pt x="13" y="197"/>
                  <a:pt x="13" y="197"/>
                </a:cubicBezTo>
                <a:cubicBezTo>
                  <a:pt x="13" y="198"/>
                  <a:pt x="13" y="198"/>
                  <a:pt x="13" y="199"/>
                </a:cubicBezTo>
                <a:cubicBezTo>
                  <a:pt x="13" y="199"/>
                  <a:pt x="14" y="199"/>
                  <a:pt x="14" y="199"/>
                </a:cubicBezTo>
                <a:cubicBezTo>
                  <a:pt x="14" y="198"/>
                  <a:pt x="14" y="198"/>
                  <a:pt x="14" y="198"/>
                </a:cubicBezTo>
                <a:cubicBezTo>
                  <a:pt x="15" y="197"/>
                  <a:pt x="14" y="197"/>
                  <a:pt x="14" y="196"/>
                </a:cubicBezTo>
                <a:close/>
                <a:moveTo>
                  <a:pt x="40" y="245"/>
                </a:moveTo>
                <a:cubicBezTo>
                  <a:pt x="40" y="245"/>
                  <a:pt x="41" y="244"/>
                  <a:pt x="41" y="243"/>
                </a:cubicBezTo>
                <a:cubicBezTo>
                  <a:pt x="41" y="243"/>
                  <a:pt x="41" y="243"/>
                  <a:pt x="41" y="243"/>
                </a:cubicBezTo>
                <a:cubicBezTo>
                  <a:pt x="41" y="243"/>
                  <a:pt x="41" y="242"/>
                  <a:pt x="40" y="242"/>
                </a:cubicBezTo>
                <a:cubicBezTo>
                  <a:pt x="40" y="242"/>
                  <a:pt x="40" y="242"/>
                  <a:pt x="40" y="242"/>
                </a:cubicBezTo>
                <a:cubicBezTo>
                  <a:pt x="40" y="243"/>
                  <a:pt x="39" y="244"/>
                  <a:pt x="39" y="244"/>
                </a:cubicBezTo>
                <a:cubicBezTo>
                  <a:pt x="39" y="245"/>
                  <a:pt x="39" y="245"/>
                  <a:pt x="40" y="245"/>
                </a:cubicBezTo>
                <a:close/>
                <a:moveTo>
                  <a:pt x="70" y="54"/>
                </a:moveTo>
                <a:cubicBezTo>
                  <a:pt x="70" y="52"/>
                  <a:pt x="70" y="51"/>
                  <a:pt x="69" y="50"/>
                </a:cubicBezTo>
                <a:cubicBezTo>
                  <a:pt x="69" y="50"/>
                  <a:pt x="69" y="50"/>
                  <a:pt x="69" y="50"/>
                </a:cubicBezTo>
                <a:cubicBezTo>
                  <a:pt x="69" y="51"/>
                  <a:pt x="69" y="52"/>
                  <a:pt x="68" y="54"/>
                </a:cubicBezTo>
                <a:cubicBezTo>
                  <a:pt x="69" y="54"/>
                  <a:pt x="70" y="54"/>
                  <a:pt x="70" y="54"/>
                </a:cubicBezTo>
                <a:close/>
                <a:moveTo>
                  <a:pt x="107" y="93"/>
                </a:moveTo>
                <a:cubicBezTo>
                  <a:pt x="107" y="92"/>
                  <a:pt x="107" y="91"/>
                  <a:pt x="106" y="90"/>
                </a:cubicBezTo>
                <a:cubicBezTo>
                  <a:pt x="106" y="91"/>
                  <a:pt x="106" y="91"/>
                  <a:pt x="106" y="91"/>
                </a:cubicBezTo>
                <a:cubicBezTo>
                  <a:pt x="105" y="91"/>
                  <a:pt x="105" y="92"/>
                  <a:pt x="105" y="92"/>
                </a:cubicBezTo>
                <a:cubicBezTo>
                  <a:pt x="105" y="92"/>
                  <a:pt x="105" y="93"/>
                  <a:pt x="106" y="94"/>
                </a:cubicBezTo>
                <a:cubicBezTo>
                  <a:pt x="106" y="94"/>
                  <a:pt x="107" y="94"/>
                  <a:pt x="107" y="93"/>
                </a:cubicBezTo>
                <a:close/>
                <a:moveTo>
                  <a:pt x="136" y="145"/>
                </a:moveTo>
                <a:cubicBezTo>
                  <a:pt x="135" y="145"/>
                  <a:pt x="135" y="145"/>
                  <a:pt x="135" y="144"/>
                </a:cubicBezTo>
                <a:cubicBezTo>
                  <a:pt x="134" y="145"/>
                  <a:pt x="133" y="145"/>
                  <a:pt x="133" y="146"/>
                </a:cubicBezTo>
                <a:cubicBezTo>
                  <a:pt x="133" y="146"/>
                  <a:pt x="134" y="147"/>
                  <a:pt x="134" y="147"/>
                </a:cubicBezTo>
                <a:cubicBezTo>
                  <a:pt x="135" y="147"/>
                  <a:pt x="136" y="146"/>
                  <a:pt x="136" y="145"/>
                </a:cubicBezTo>
                <a:close/>
                <a:moveTo>
                  <a:pt x="85" y="81"/>
                </a:moveTo>
                <a:cubicBezTo>
                  <a:pt x="84" y="82"/>
                  <a:pt x="84" y="84"/>
                  <a:pt x="83" y="86"/>
                </a:cubicBezTo>
                <a:cubicBezTo>
                  <a:pt x="84" y="85"/>
                  <a:pt x="85" y="84"/>
                  <a:pt x="85" y="83"/>
                </a:cubicBezTo>
                <a:cubicBezTo>
                  <a:pt x="86" y="83"/>
                  <a:pt x="86" y="83"/>
                  <a:pt x="86" y="83"/>
                </a:cubicBezTo>
                <a:cubicBezTo>
                  <a:pt x="85" y="82"/>
                  <a:pt x="85" y="82"/>
                  <a:pt x="85" y="81"/>
                </a:cubicBezTo>
                <a:close/>
                <a:moveTo>
                  <a:pt x="72" y="55"/>
                </a:moveTo>
                <a:cubicBezTo>
                  <a:pt x="73" y="57"/>
                  <a:pt x="73" y="59"/>
                  <a:pt x="74" y="61"/>
                </a:cubicBezTo>
                <a:cubicBezTo>
                  <a:pt x="74" y="61"/>
                  <a:pt x="74" y="61"/>
                  <a:pt x="74" y="61"/>
                </a:cubicBezTo>
                <a:cubicBezTo>
                  <a:pt x="74" y="60"/>
                  <a:pt x="74" y="59"/>
                  <a:pt x="74" y="58"/>
                </a:cubicBezTo>
                <a:cubicBezTo>
                  <a:pt x="73" y="57"/>
                  <a:pt x="73" y="56"/>
                  <a:pt x="73" y="55"/>
                </a:cubicBezTo>
                <a:cubicBezTo>
                  <a:pt x="73" y="55"/>
                  <a:pt x="73" y="55"/>
                  <a:pt x="72" y="55"/>
                </a:cubicBezTo>
                <a:close/>
                <a:moveTo>
                  <a:pt x="51" y="111"/>
                </a:moveTo>
                <a:cubicBezTo>
                  <a:pt x="50" y="112"/>
                  <a:pt x="50" y="113"/>
                  <a:pt x="49" y="114"/>
                </a:cubicBezTo>
                <a:cubicBezTo>
                  <a:pt x="50" y="115"/>
                  <a:pt x="50" y="115"/>
                  <a:pt x="51" y="116"/>
                </a:cubicBezTo>
                <a:cubicBezTo>
                  <a:pt x="51" y="115"/>
                  <a:pt x="51" y="115"/>
                  <a:pt x="52" y="114"/>
                </a:cubicBezTo>
                <a:cubicBezTo>
                  <a:pt x="51" y="114"/>
                  <a:pt x="51" y="112"/>
                  <a:pt x="51" y="111"/>
                </a:cubicBezTo>
                <a:close/>
                <a:moveTo>
                  <a:pt x="78" y="126"/>
                </a:moveTo>
                <a:cubicBezTo>
                  <a:pt x="78" y="126"/>
                  <a:pt x="78" y="126"/>
                  <a:pt x="78" y="126"/>
                </a:cubicBezTo>
                <a:cubicBezTo>
                  <a:pt x="79" y="125"/>
                  <a:pt x="79" y="124"/>
                  <a:pt x="79" y="123"/>
                </a:cubicBezTo>
                <a:cubicBezTo>
                  <a:pt x="79" y="123"/>
                  <a:pt x="78" y="123"/>
                  <a:pt x="77" y="124"/>
                </a:cubicBezTo>
                <a:cubicBezTo>
                  <a:pt x="77" y="125"/>
                  <a:pt x="78" y="126"/>
                  <a:pt x="78" y="126"/>
                </a:cubicBezTo>
                <a:close/>
                <a:moveTo>
                  <a:pt x="41" y="227"/>
                </a:moveTo>
                <a:cubicBezTo>
                  <a:pt x="41" y="227"/>
                  <a:pt x="42" y="227"/>
                  <a:pt x="42" y="227"/>
                </a:cubicBezTo>
                <a:cubicBezTo>
                  <a:pt x="42" y="227"/>
                  <a:pt x="43" y="226"/>
                  <a:pt x="44" y="225"/>
                </a:cubicBezTo>
                <a:cubicBezTo>
                  <a:pt x="44" y="225"/>
                  <a:pt x="44" y="224"/>
                  <a:pt x="44" y="224"/>
                </a:cubicBezTo>
                <a:cubicBezTo>
                  <a:pt x="44" y="224"/>
                  <a:pt x="44" y="224"/>
                  <a:pt x="43" y="224"/>
                </a:cubicBezTo>
                <a:cubicBezTo>
                  <a:pt x="43" y="224"/>
                  <a:pt x="43" y="224"/>
                  <a:pt x="42" y="224"/>
                </a:cubicBezTo>
                <a:cubicBezTo>
                  <a:pt x="42" y="225"/>
                  <a:pt x="42" y="226"/>
                  <a:pt x="41" y="226"/>
                </a:cubicBezTo>
                <a:cubicBezTo>
                  <a:pt x="41" y="227"/>
                  <a:pt x="41" y="227"/>
                  <a:pt x="41" y="227"/>
                </a:cubicBezTo>
                <a:close/>
                <a:moveTo>
                  <a:pt x="103" y="161"/>
                </a:moveTo>
                <a:cubicBezTo>
                  <a:pt x="103" y="161"/>
                  <a:pt x="103" y="161"/>
                  <a:pt x="103" y="161"/>
                </a:cubicBezTo>
                <a:cubicBezTo>
                  <a:pt x="103" y="160"/>
                  <a:pt x="104" y="158"/>
                  <a:pt x="105" y="157"/>
                </a:cubicBezTo>
                <a:cubicBezTo>
                  <a:pt x="104" y="157"/>
                  <a:pt x="104" y="157"/>
                  <a:pt x="103" y="158"/>
                </a:cubicBezTo>
                <a:cubicBezTo>
                  <a:pt x="103" y="158"/>
                  <a:pt x="103" y="158"/>
                  <a:pt x="103" y="158"/>
                </a:cubicBezTo>
                <a:cubicBezTo>
                  <a:pt x="103" y="159"/>
                  <a:pt x="103" y="160"/>
                  <a:pt x="103" y="160"/>
                </a:cubicBezTo>
                <a:cubicBezTo>
                  <a:pt x="102" y="161"/>
                  <a:pt x="103" y="161"/>
                  <a:pt x="103" y="161"/>
                </a:cubicBezTo>
                <a:close/>
                <a:moveTo>
                  <a:pt x="74" y="84"/>
                </a:moveTo>
                <a:cubicBezTo>
                  <a:pt x="75" y="83"/>
                  <a:pt x="75" y="82"/>
                  <a:pt x="76" y="81"/>
                </a:cubicBezTo>
                <a:cubicBezTo>
                  <a:pt x="75" y="81"/>
                  <a:pt x="75" y="80"/>
                  <a:pt x="75" y="80"/>
                </a:cubicBezTo>
                <a:cubicBezTo>
                  <a:pt x="74" y="80"/>
                  <a:pt x="74" y="80"/>
                  <a:pt x="74" y="81"/>
                </a:cubicBezTo>
                <a:cubicBezTo>
                  <a:pt x="74" y="81"/>
                  <a:pt x="74" y="82"/>
                  <a:pt x="74" y="82"/>
                </a:cubicBezTo>
                <a:cubicBezTo>
                  <a:pt x="73" y="82"/>
                  <a:pt x="74" y="83"/>
                  <a:pt x="74" y="84"/>
                </a:cubicBezTo>
                <a:close/>
                <a:moveTo>
                  <a:pt x="36" y="6"/>
                </a:moveTo>
                <a:cubicBezTo>
                  <a:pt x="35" y="6"/>
                  <a:pt x="34" y="6"/>
                  <a:pt x="33" y="5"/>
                </a:cubicBezTo>
                <a:cubicBezTo>
                  <a:pt x="33" y="6"/>
                  <a:pt x="33" y="6"/>
                  <a:pt x="34" y="6"/>
                </a:cubicBezTo>
                <a:cubicBezTo>
                  <a:pt x="34" y="7"/>
                  <a:pt x="34" y="7"/>
                  <a:pt x="35" y="8"/>
                </a:cubicBezTo>
                <a:cubicBezTo>
                  <a:pt x="35" y="8"/>
                  <a:pt x="35" y="8"/>
                  <a:pt x="36" y="8"/>
                </a:cubicBezTo>
                <a:cubicBezTo>
                  <a:pt x="36" y="8"/>
                  <a:pt x="36" y="7"/>
                  <a:pt x="36" y="6"/>
                </a:cubicBezTo>
                <a:close/>
                <a:moveTo>
                  <a:pt x="143" y="123"/>
                </a:moveTo>
                <a:cubicBezTo>
                  <a:pt x="143" y="124"/>
                  <a:pt x="144" y="126"/>
                  <a:pt x="144" y="126"/>
                </a:cubicBezTo>
                <a:cubicBezTo>
                  <a:pt x="144" y="125"/>
                  <a:pt x="144" y="125"/>
                  <a:pt x="144" y="124"/>
                </a:cubicBezTo>
                <a:cubicBezTo>
                  <a:pt x="144" y="124"/>
                  <a:pt x="144" y="123"/>
                  <a:pt x="145" y="123"/>
                </a:cubicBezTo>
                <a:cubicBezTo>
                  <a:pt x="145" y="123"/>
                  <a:pt x="145" y="122"/>
                  <a:pt x="145" y="122"/>
                </a:cubicBezTo>
                <a:cubicBezTo>
                  <a:pt x="145" y="122"/>
                  <a:pt x="145" y="122"/>
                  <a:pt x="145" y="121"/>
                </a:cubicBezTo>
                <a:cubicBezTo>
                  <a:pt x="144" y="122"/>
                  <a:pt x="143" y="123"/>
                  <a:pt x="143" y="123"/>
                </a:cubicBezTo>
                <a:close/>
                <a:moveTo>
                  <a:pt x="104" y="245"/>
                </a:moveTo>
                <a:cubicBezTo>
                  <a:pt x="104" y="246"/>
                  <a:pt x="104" y="246"/>
                  <a:pt x="104" y="247"/>
                </a:cubicBezTo>
                <a:cubicBezTo>
                  <a:pt x="104" y="247"/>
                  <a:pt x="104" y="248"/>
                  <a:pt x="104" y="248"/>
                </a:cubicBezTo>
                <a:cubicBezTo>
                  <a:pt x="104" y="248"/>
                  <a:pt x="104" y="249"/>
                  <a:pt x="104" y="249"/>
                </a:cubicBezTo>
                <a:cubicBezTo>
                  <a:pt x="105" y="249"/>
                  <a:pt x="105" y="249"/>
                  <a:pt x="106" y="249"/>
                </a:cubicBezTo>
                <a:cubicBezTo>
                  <a:pt x="105" y="247"/>
                  <a:pt x="105" y="246"/>
                  <a:pt x="104" y="245"/>
                </a:cubicBezTo>
                <a:close/>
                <a:moveTo>
                  <a:pt x="121" y="126"/>
                </a:moveTo>
                <a:cubicBezTo>
                  <a:pt x="121" y="126"/>
                  <a:pt x="121" y="126"/>
                  <a:pt x="121" y="126"/>
                </a:cubicBezTo>
                <a:cubicBezTo>
                  <a:pt x="121" y="127"/>
                  <a:pt x="121" y="127"/>
                  <a:pt x="121" y="128"/>
                </a:cubicBezTo>
                <a:cubicBezTo>
                  <a:pt x="121" y="129"/>
                  <a:pt x="122" y="130"/>
                  <a:pt x="123" y="131"/>
                </a:cubicBezTo>
                <a:cubicBezTo>
                  <a:pt x="123" y="132"/>
                  <a:pt x="123" y="132"/>
                  <a:pt x="123" y="132"/>
                </a:cubicBezTo>
                <a:cubicBezTo>
                  <a:pt x="123" y="132"/>
                  <a:pt x="123" y="132"/>
                  <a:pt x="123" y="132"/>
                </a:cubicBezTo>
                <a:cubicBezTo>
                  <a:pt x="123" y="130"/>
                  <a:pt x="122" y="128"/>
                  <a:pt x="121" y="126"/>
                </a:cubicBezTo>
                <a:close/>
                <a:moveTo>
                  <a:pt x="141" y="160"/>
                </a:moveTo>
                <a:cubicBezTo>
                  <a:pt x="141" y="161"/>
                  <a:pt x="141" y="161"/>
                  <a:pt x="141" y="162"/>
                </a:cubicBezTo>
                <a:cubicBezTo>
                  <a:pt x="141" y="162"/>
                  <a:pt x="141" y="162"/>
                  <a:pt x="140" y="163"/>
                </a:cubicBezTo>
                <a:cubicBezTo>
                  <a:pt x="140" y="163"/>
                  <a:pt x="140" y="164"/>
                  <a:pt x="140" y="165"/>
                </a:cubicBezTo>
                <a:cubicBezTo>
                  <a:pt x="141" y="164"/>
                  <a:pt x="141" y="164"/>
                  <a:pt x="142" y="164"/>
                </a:cubicBezTo>
                <a:cubicBezTo>
                  <a:pt x="142" y="163"/>
                  <a:pt x="142" y="161"/>
                  <a:pt x="142" y="160"/>
                </a:cubicBezTo>
                <a:cubicBezTo>
                  <a:pt x="141" y="160"/>
                  <a:pt x="141" y="160"/>
                  <a:pt x="141" y="160"/>
                </a:cubicBezTo>
                <a:close/>
                <a:moveTo>
                  <a:pt x="58" y="27"/>
                </a:moveTo>
                <a:cubicBezTo>
                  <a:pt x="58" y="27"/>
                  <a:pt x="59" y="27"/>
                  <a:pt x="59" y="27"/>
                </a:cubicBezTo>
                <a:cubicBezTo>
                  <a:pt x="59" y="26"/>
                  <a:pt x="59" y="25"/>
                  <a:pt x="58" y="24"/>
                </a:cubicBezTo>
                <a:cubicBezTo>
                  <a:pt x="57" y="25"/>
                  <a:pt x="57" y="26"/>
                  <a:pt x="58" y="27"/>
                </a:cubicBezTo>
                <a:close/>
                <a:moveTo>
                  <a:pt x="109" y="131"/>
                </a:moveTo>
                <a:cubicBezTo>
                  <a:pt x="109" y="131"/>
                  <a:pt x="109" y="131"/>
                  <a:pt x="109" y="131"/>
                </a:cubicBezTo>
                <a:cubicBezTo>
                  <a:pt x="109" y="131"/>
                  <a:pt x="109" y="132"/>
                  <a:pt x="109" y="132"/>
                </a:cubicBezTo>
                <a:cubicBezTo>
                  <a:pt x="109" y="133"/>
                  <a:pt x="109" y="134"/>
                  <a:pt x="110" y="135"/>
                </a:cubicBezTo>
                <a:cubicBezTo>
                  <a:pt x="110" y="136"/>
                  <a:pt x="110" y="136"/>
                  <a:pt x="110" y="136"/>
                </a:cubicBezTo>
                <a:cubicBezTo>
                  <a:pt x="111" y="136"/>
                  <a:pt x="111" y="136"/>
                  <a:pt x="111" y="135"/>
                </a:cubicBezTo>
                <a:cubicBezTo>
                  <a:pt x="110" y="134"/>
                  <a:pt x="110" y="133"/>
                  <a:pt x="110" y="131"/>
                </a:cubicBezTo>
                <a:cubicBezTo>
                  <a:pt x="109" y="131"/>
                  <a:pt x="109" y="131"/>
                  <a:pt x="109" y="131"/>
                </a:cubicBezTo>
                <a:close/>
                <a:moveTo>
                  <a:pt x="102" y="99"/>
                </a:moveTo>
                <a:cubicBezTo>
                  <a:pt x="102" y="99"/>
                  <a:pt x="103" y="99"/>
                  <a:pt x="103" y="99"/>
                </a:cubicBezTo>
                <a:cubicBezTo>
                  <a:pt x="103" y="99"/>
                  <a:pt x="104" y="99"/>
                  <a:pt x="104" y="98"/>
                </a:cubicBezTo>
                <a:cubicBezTo>
                  <a:pt x="104" y="98"/>
                  <a:pt x="105" y="98"/>
                  <a:pt x="105" y="98"/>
                </a:cubicBezTo>
                <a:cubicBezTo>
                  <a:pt x="105" y="97"/>
                  <a:pt x="105" y="97"/>
                  <a:pt x="104" y="96"/>
                </a:cubicBezTo>
                <a:cubicBezTo>
                  <a:pt x="104" y="96"/>
                  <a:pt x="103" y="97"/>
                  <a:pt x="103" y="97"/>
                </a:cubicBezTo>
                <a:cubicBezTo>
                  <a:pt x="103" y="97"/>
                  <a:pt x="103" y="98"/>
                  <a:pt x="103" y="98"/>
                </a:cubicBezTo>
                <a:cubicBezTo>
                  <a:pt x="103" y="99"/>
                  <a:pt x="103" y="99"/>
                  <a:pt x="102" y="99"/>
                </a:cubicBezTo>
                <a:close/>
                <a:moveTo>
                  <a:pt x="71" y="245"/>
                </a:moveTo>
                <a:cubicBezTo>
                  <a:pt x="71" y="245"/>
                  <a:pt x="72" y="245"/>
                  <a:pt x="72" y="245"/>
                </a:cubicBezTo>
                <a:cubicBezTo>
                  <a:pt x="73" y="245"/>
                  <a:pt x="74" y="244"/>
                  <a:pt x="74" y="243"/>
                </a:cubicBezTo>
                <a:cubicBezTo>
                  <a:pt x="74" y="243"/>
                  <a:pt x="74" y="243"/>
                  <a:pt x="74" y="243"/>
                </a:cubicBezTo>
                <a:cubicBezTo>
                  <a:pt x="74" y="243"/>
                  <a:pt x="73" y="243"/>
                  <a:pt x="73" y="243"/>
                </a:cubicBezTo>
                <a:cubicBezTo>
                  <a:pt x="72" y="243"/>
                  <a:pt x="72" y="244"/>
                  <a:pt x="71" y="244"/>
                </a:cubicBezTo>
                <a:cubicBezTo>
                  <a:pt x="71" y="244"/>
                  <a:pt x="71" y="244"/>
                  <a:pt x="70" y="244"/>
                </a:cubicBezTo>
                <a:cubicBezTo>
                  <a:pt x="71" y="244"/>
                  <a:pt x="71" y="245"/>
                  <a:pt x="71" y="245"/>
                </a:cubicBezTo>
                <a:close/>
                <a:moveTo>
                  <a:pt x="18" y="239"/>
                </a:moveTo>
                <a:cubicBezTo>
                  <a:pt x="18" y="240"/>
                  <a:pt x="19" y="240"/>
                  <a:pt x="20" y="241"/>
                </a:cubicBezTo>
                <a:cubicBezTo>
                  <a:pt x="20" y="240"/>
                  <a:pt x="20" y="240"/>
                  <a:pt x="20" y="239"/>
                </a:cubicBezTo>
                <a:cubicBezTo>
                  <a:pt x="20" y="239"/>
                  <a:pt x="19" y="238"/>
                  <a:pt x="19" y="238"/>
                </a:cubicBezTo>
                <a:cubicBezTo>
                  <a:pt x="19" y="238"/>
                  <a:pt x="18" y="238"/>
                  <a:pt x="18" y="239"/>
                </a:cubicBezTo>
                <a:close/>
                <a:moveTo>
                  <a:pt x="66" y="42"/>
                </a:moveTo>
                <a:cubicBezTo>
                  <a:pt x="65" y="43"/>
                  <a:pt x="65" y="43"/>
                  <a:pt x="64" y="43"/>
                </a:cubicBezTo>
                <a:cubicBezTo>
                  <a:pt x="65" y="45"/>
                  <a:pt x="65" y="47"/>
                  <a:pt x="66" y="47"/>
                </a:cubicBezTo>
                <a:cubicBezTo>
                  <a:pt x="66" y="45"/>
                  <a:pt x="66" y="44"/>
                  <a:pt x="66" y="42"/>
                </a:cubicBezTo>
                <a:close/>
                <a:moveTo>
                  <a:pt x="70" y="42"/>
                </a:moveTo>
                <a:cubicBezTo>
                  <a:pt x="70" y="43"/>
                  <a:pt x="70" y="43"/>
                  <a:pt x="70" y="44"/>
                </a:cubicBezTo>
                <a:cubicBezTo>
                  <a:pt x="70" y="45"/>
                  <a:pt x="70" y="45"/>
                  <a:pt x="70" y="46"/>
                </a:cubicBezTo>
                <a:cubicBezTo>
                  <a:pt x="70" y="46"/>
                  <a:pt x="70" y="46"/>
                  <a:pt x="70" y="46"/>
                </a:cubicBezTo>
                <a:cubicBezTo>
                  <a:pt x="70" y="46"/>
                  <a:pt x="71" y="46"/>
                  <a:pt x="71" y="46"/>
                </a:cubicBezTo>
                <a:cubicBezTo>
                  <a:pt x="71" y="45"/>
                  <a:pt x="71" y="42"/>
                  <a:pt x="70" y="42"/>
                </a:cubicBezTo>
                <a:close/>
                <a:moveTo>
                  <a:pt x="52" y="233"/>
                </a:moveTo>
                <a:cubicBezTo>
                  <a:pt x="53" y="233"/>
                  <a:pt x="53" y="232"/>
                  <a:pt x="53" y="232"/>
                </a:cubicBezTo>
                <a:cubicBezTo>
                  <a:pt x="53" y="232"/>
                  <a:pt x="54" y="232"/>
                  <a:pt x="54" y="231"/>
                </a:cubicBezTo>
                <a:cubicBezTo>
                  <a:pt x="54" y="231"/>
                  <a:pt x="54" y="230"/>
                  <a:pt x="54" y="229"/>
                </a:cubicBezTo>
                <a:cubicBezTo>
                  <a:pt x="53" y="229"/>
                  <a:pt x="53" y="230"/>
                  <a:pt x="52" y="230"/>
                </a:cubicBezTo>
                <a:cubicBezTo>
                  <a:pt x="52" y="231"/>
                  <a:pt x="52" y="231"/>
                  <a:pt x="52" y="233"/>
                </a:cubicBezTo>
                <a:close/>
                <a:moveTo>
                  <a:pt x="13" y="232"/>
                </a:moveTo>
                <a:cubicBezTo>
                  <a:pt x="14" y="233"/>
                  <a:pt x="14" y="234"/>
                  <a:pt x="15" y="235"/>
                </a:cubicBezTo>
                <a:cubicBezTo>
                  <a:pt x="15" y="235"/>
                  <a:pt x="15" y="235"/>
                  <a:pt x="16" y="234"/>
                </a:cubicBezTo>
                <a:cubicBezTo>
                  <a:pt x="16" y="234"/>
                  <a:pt x="16" y="234"/>
                  <a:pt x="15" y="234"/>
                </a:cubicBezTo>
                <a:cubicBezTo>
                  <a:pt x="15" y="233"/>
                  <a:pt x="14" y="233"/>
                  <a:pt x="14" y="233"/>
                </a:cubicBezTo>
                <a:cubicBezTo>
                  <a:pt x="14" y="232"/>
                  <a:pt x="14" y="232"/>
                  <a:pt x="14" y="231"/>
                </a:cubicBezTo>
                <a:cubicBezTo>
                  <a:pt x="13" y="232"/>
                  <a:pt x="13" y="232"/>
                  <a:pt x="13" y="232"/>
                </a:cubicBezTo>
                <a:close/>
                <a:moveTo>
                  <a:pt x="129" y="140"/>
                </a:moveTo>
                <a:cubicBezTo>
                  <a:pt x="128" y="139"/>
                  <a:pt x="128" y="139"/>
                  <a:pt x="127" y="138"/>
                </a:cubicBezTo>
                <a:cubicBezTo>
                  <a:pt x="126" y="138"/>
                  <a:pt x="126" y="138"/>
                  <a:pt x="126" y="138"/>
                </a:cubicBezTo>
                <a:cubicBezTo>
                  <a:pt x="126" y="139"/>
                  <a:pt x="126" y="139"/>
                  <a:pt x="126" y="139"/>
                </a:cubicBezTo>
                <a:cubicBezTo>
                  <a:pt x="128" y="140"/>
                  <a:pt x="128" y="140"/>
                  <a:pt x="129" y="140"/>
                </a:cubicBezTo>
                <a:close/>
                <a:moveTo>
                  <a:pt x="64" y="61"/>
                </a:moveTo>
                <a:cubicBezTo>
                  <a:pt x="64" y="61"/>
                  <a:pt x="64" y="61"/>
                  <a:pt x="64" y="61"/>
                </a:cubicBezTo>
                <a:cubicBezTo>
                  <a:pt x="65" y="61"/>
                  <a:pt x="65" y="60"/>
                  <a:pt x="65" y="60"/>
                </a:cubicBezTo>
                <a:cubicBezTo>
                  <a:pt x="65" y="59"/>
                  <a:pt x="65" y="59"/>
                  <a:pt x="65" y="58"/>
                </a:cubicBezTo>
                <a:cubicBezTo>
                  <a:pt x="64" y="58"/>
                  <a:pt x="64" y="59"/>
                  <a:pt x="64" y="59"/>
                </a:cubicBezTo>
                <a:cubicBezTo>
                  <a:pt x="64" y="60"/>
                  <a:pt x="64" y="60"/>
                  <a:pt x="64" y="61"/>
                </a:cubicBezTo>
                <a:close/>
                <a:moveTo>
                  <a:pt x="107" y="165"/>
                </a:moveTo>
                <a:cubicBezTo>
                  <a:pt x="108" y="165"/>
                  <a:pt x="108" y="165"/>
                  <a:pt x="108" y="165"/>
                </a:cubicBezTo>
                <a:cubicBezTo>
                  <a:pt x="109" y="164"/>
                  <a:pt x="110" y="163"/>
                  <a:pt x="110" y="163"/>
                </a:cubicBezTo>
                <a:cubicBezTo>
                  <a:pt x="111" y="162"/>
                  <a:pt x="111" y="162"/>
                  <a:pt x="111" y="162"/>
                </a:cubicBezTo>
                <a:cubicBezTo>
                  <a:pt x="111" y="162"/>
                  <a:pt x="111" y="162"/>
                  <a:pt x="111" y="162"/>
                </a:cubicBezTo>
                <a:cubicBezTo>
                  <a:pt x="111" y="162"/>
                  <a:pt x="110" y="161"/>
                  <a:pt x="110" y="161"/>
                </a:cubicBezTo>
                <a:cubicBezTo>
                  <a:pt x="110" y="161"/>
                  <a:pt x="110" y="162"/>
                  <a:pt x="110" y="162"/>
                </a:cubicBezTo>
                <a:cubicBezTo>
                  <a:pt x="110" y="163"/>
                  <a:pt x="109" y="164"/>
                  <a:pt x="108" y="163"/>
                </a:cubicBezTo>
                <a:cubicBezTo>
                  <a:pt x="108" y="163"/>
                  <a:pt x="108" y="163"/>
                  <a:pt x="108" y="163"/>
                </a:cubicBezTo>
                <a:cubicBezTo>
                  <a:pt x="107" y="164"/>
                  <a:pt x="107" y="165"/>
                  <a:pt x="107" y="165"/>
                </a:cubicBezTo>
                <a:close/>
                <a:moveTo>
                  <a:pt x="75" y="101"/>
                </a:moveTo>
                <a:cubicBezTo>
                  <a:pt x="74" y="102"/>
                  <a:pt x="74" y="103"/>
                  <a:pt x="73" y="103"/>
                </a:cubicBezTo>
                <a:cubicBezTo>
                  <a:pt x="73" y="103"/>
                  <a:pt x="73" y="104"/>
                  <a:pt x="73" y="104"/>
                </a:cubicBezTo>
                <a:cubicBezTo>
                  <a:pt x="73" y="104"/>
                  <a:pt x="74" y="104"/>
                  <a:pt x="74" y="104"/>
                </a:cubicBezTo>
                <a:cubicBezTo>
                  <a:pt x="74" y="104"/>
                  <a:pt x="74" y="104"/>
                  <a:pt x="75" y="104"/>
                </a:cubicBezTo>
                <a:cubicBezTo>
                  <a:pt x="75" y="103"/>
                  <a:pt x="75" y="102"/>
                  <a:pt x="75" y="101"/>
                </a:cubicBezTo>
                <a:close/>
                <a:moveTo>
                  <a:pt x="141" y="195"/>
                </a:moveTo>
                <a:cubicBezTo>
                  <a:pt x="142" y="194"/>
                  <a:pt x="142" y="193"/>
                  <a:pt x="143" y="191"/>
                </a:cubicBezTo>
                <a:cubicBezTo>
                  <a:pt x="142" y="191"/>
                  <a:pt x="142" y="191"/>
                  <a:pt x="141" y="191"/>
                </a:cubicBezTo>
                <a:cubicBezTo>
                  <a:pt x="141" y="191"/>
                  <a:pt x="141" y="191"/>
                  <a:pt x="141" y="192"/>
                </a:cubicBezTo>
                <a:cubicBezTo>
                  <a:pt x="141" y="192"/>
                  <a:pt x="141" y="193"/>
                  <a:pt x="141" y="194"/>
                </a:cubicBezTo>
                <a:cubicBezTo>
                  <a:pt x="141" y="195"/>
                  <a:pt x="141" y="195"/>
                  <a:pt x="141" y="195"/>
                </a:cubicBezTo>
                <a:close/>
                <a:moveTo>
                  <a:pt x="70" y="103"/>
                </a:moveTo>
                <a:cubicBezTo>
                  <a:pt x="69" y="103"/>
                  <a:pt x="69" y="104"/>
                  <a:pt x="68" y="104"/>
                </a:cubicBezTo>
                <a:cubicBezTo>
                  <a:pt x="68" y="104"/>
                  <a:pt x="67" y="105"/>
                  <a:pt x="67" y="105"/>
                </a:cubicBezTo>
                <a:cubicBezTo>
                  <a:pt x="68" y="105"/>
                  <a:pt x="69" y="105"/>
                  <a:pt x="70" y="105"/>
                </a:cubicBezTo>
                <a:cubicBezTo>
                  <a:pt x="70" y="104"/>
                  <a:pt x="70" y="104"/>
                  <a:pt x="70" y="103"/>
                </a:cubicBezTo>
                <a:close/>
                <a:moveTo>
                  <a:pt x="108" y="251"/>
                </a:moveTo>
                <a:cubicBezTo>
                  <a:pt x="109" y="252"/>
                  <a:pt x="109" y="253"/>
                  <a:pt x="110" y="253"/>
                </a:cubicBezTo>
                <a:cubicBezTo>
                  <a:pt x="110" y="253"/>
                  <a:pt x="110" y="253"/>
                  <a:pt x="110" y="253"/>
                </a:cubicBezTo>
                <a:cubicBezTo>
                  <a:pt x="110" y="253"/>
                  <a:pt x="110" y="253"/>
                  <a:pt x="110" y="253"/>
                </a:cubicBezTo>
                <a:cubicBezTo>
                  <a:pt x="110" y="252"/>
                  <a:pt x="110" y="251"/>
                  <a:pt x="110" y="250"/>
                </a:cubicBezTo>
                <a:cubicBezTo>
                  <a:pt x="109" y="250"/>
                  <a:pt x="109" y="250"/>
                  <a:pt x="108" y="251"/>
                </a:cubicBezTo>
                <a:close/>
                <a:moveTo>
                  <a:pt x="142" y="190"/>
                </a:moveTo>
                <a:cubicBezTo>
                  <a:pt x="142" y="190"/>
                  <a:pt x="142" y="190"/>
                  <a:pt x="142" y="190"/>
                </a:cubicBezTo>
                <a:cubicBezTo>
                  <a:pt x="142" y="190"/>
                  <a:pt x="143" y="190"/>
                  <a:pt x="144" y="190"/>
                </a:cubicBezTo>
                <a:cubicBezTo>
                  <a:pt x="144" y="190"/>
                  <a:pt x="144" y="190"/>
                  <a:pt x="144" y="189"/>
                </a:cubicBezTo>
                <a:cubicBezTo>
                  <a:pt x="145" y="189"/>
                  <a:pt x="145" y="188"/>
                  <a:pt x="145" y="188"/>
                </a:cubicBezTo>
                <a:cubicBezTo>
                  <a:pt x="144" y="188"/>
                  <a:pt x="142" y="189"/>
                  <a:pt x="142" y="190"/>
                </a:cubicBezTo>
                <a:close/>
                <a:moveTo>
                  <a:pt x="129" y="120"/>
                </a:moveTo>
                <a:cubicBezTo>
                  <a:pt x="130" y="119"/>
                  <a:pt x="130" y="119"/>
                  <a:pt x="131" y="119"/>
                </a:cubicBezTo>
                <a:cubicBezTo>
                  <a:pt x="131" y="118"/>
                  <a:pt x="131" y="117"/>
                  <a:pt x="130" y="117"/>
                </a:cubicBezTo>
                <a:cubicBezTo>
                  <a:pt x="129" y="118"/>
                  <a:pt x="129" y="118"/>
                  <a:pt x="129" y="120"/>
                </a:cubicBezTo>
                <a:close/>
                <a:moveTo>
                  <a:pt x="26" y="186"/>
                </a:moveTo>
                <a:cubicBezTo>
                  <a:pt x="26" y="185"/>
                  <a:pt x="27" y="183"/>
                  <a:pt x="27" y="182"/>
                </a:cubicBezTo>
                <a:cubicBezTo>
                  <a:pt x="27" y="182"/>
                  <a:pt x="26" y="182"/>
                  <a:pt x="25" y="182"/>
                </a:cubicBezTo>
                <a:cubicBezTo>
                  <a:pt x="25" y="183"/>
                  <a:pt x="26" y="185"/>
                  <a:pt x="26" y="186"/>
                </a:cubicBezTo>
                <a:close/>
                <a:moveTo>
                  <a:pt x="112" y="108"/>
                </a:moveTo>
                <a:cubicBezTo>
                  <a:pt x="114" y="108"/>
                  <a:pt x="115" y="108"/>
                  <a:pt x="116" y="108"/>
                </a:cubicBezTo>
                <a:cubicBezTo>
                  <a:pt x="116" y="107"/>
                  <a:pt x="115" y="105"/>
                  <a:pt x="115" y="104"/>
                </a:cubicBezTo>
                <a:cubicBezTo>
                  <a:pt x="115" y="105"/>
                  <a:pt x="115" y="105"/>
                  <a:pt x="115" y="105"/>
                </a:cubicBezTo>
                <a:cubicBezTo>
                  <a:pt x="115" y="105"/>
                  <a:pt x="115" y="106"/>
                  <a:pt x="115" y="106"/>
                </a:cubicBezTo>
                <a:cubicBezTo>
                  <a:pt x="115" y="107"/>
                  <a:pt x="114" y="108"/>
                  <a:pt x="113" y="107"/>
                </a:cubicBezTo>
                <a:cubicBezTo>
                  <a:pt x="113" y="107"/>
                  <a:pt x="113" y="107"/>
                  <a:pt x="113" y="107"/>
                </a:cubicBezTo>
                <a:cubicBezTo>
                  <a:pt x="113" y="108"/>
                  <a:pt x="113" y="108"/>
                  <a:pt x="112" y="108"/>
                </a:cubicBezTo>
                <a:close/>
                <a:moveTo>
                  <a:pt x="115" y="155"/>
                </a:moveTo>
                <a:cubicBezTo>
                  <a:pt x="114" y="155"/>
                  <a:pt x="114" y="155"/>
                  <a:pt x="114" y="155"/>
                </a:cubicBezTo>
                <a:cubicBezTo>
                  <a:pt x="114" y="156"/>
                  <a:pt x="114" y="157"/>
                  <a:pt x="114" y="158"/>
                </a:cubicBezTo>
                <a:cubicBezTo>
                  <a:pt x="114" y="158"/>
                  <a:pt x="114" y="158"/>
                  <a:pt x="115" y="158"/>
                </a:cubicBezTo>
                <a:cubicBezTo>
                  <a:pt x="115" y="157"/>
                  <a:pt x="115" y="156"/>
                  <a:pt x="115" y="155"/>
                </a:cubicBezTo>
                <a:close/>
                <a:moveTo>
                  <a:pt x="134" y="127"/>
                </a:moveTo>
                <a:cubicBezTo>
                  <a:pt x="133" y="127"/>
                  <a:pt x="132" y="128"/>
                  <a:pt x="131" y="129"/>
                </a:cubicBezTo>
                <a:cubicBezTo>
                  <a:pt x="132" y="129"/>
                  <a:pt x="132" y="129"/>
                  <a:pt x="132" y="129"/>
                </a:cubicBezTo>
                <a:cubicBezTo>
                  <a:pt x="134" y="129"/>
                  <a:pt x="134" y="128"/>
                  <a:pt x="134" y="127"/>
                </a:cubicBezTo>
                <a:close/>
                <a:moveTo>
                  <a:pt x="100" y="74"/>
                </a:moveTo>
                <a:cubicBezTo>
                  <a:pt x="99" y="74"/>
                  <a:pt x="98" y="75"/>
                  <a:pt x="98" y="75"/>
                </a:cubicBezTo>
                <a:cubicBezTo>
                  <a:pt x="98" y="76"/>
                  <a:pt x="99" y="75"/>
                  <a:pt x="100" y="76"/>
                </a:cubicBezTo>
                <a:cubicBezTo>
                  <a:pt x="100" y="76"/>
                  <a:pt x="101" y="75"/>
                  <a:pt x="101" y="75"/>
                </a:cubicBezTo>
                <a:cubicBezTo>
                  <a:pt x="101" y="74"/>
                  <a:pt x="101" y="74"/>
                  <a:pt x="100" y="74"/>
                </a:cubicBezTo>
                <a:close/>
                <a:moveTo>
                  <a:pt x="39" y="174"/>
                </a:moveTo>
                <a:cubicBezTo>
                  <a:pt x="39" y="173"/>
                  <a:pt x="39" y="173"/>
                  <a:pt x="39" y="173"/>
                </a:cubicBezTo>
                <a:cubicBezTo>
                  <a:pt x="39" y="173"/>
                  <a:pt x="39" y="173"/>
                  <a:pt x="39" y="173"/>
                </a:cubicBezTo>
                <a:cubicBezTo>
                  <a:pt x="38" y="173"/>
                  <a:pt x="38" y="173"/>
                  <a:pt x="38" y="173"/>
                </a:cubicBezTo>
                <a:cubicBezTo>
                  <a:pt x="37" y="173"/>
                  <a:pt x="37" y="173"/>
                  <a:pt x="37" y="173"/>
                </a:cubicBezTo>
                <a:cubicBezTo>
                  <a:pt x="36" y="174"/>
                  <a:pt x="36" y="174"/>
                  <a:pt x="36" y="173"/>
                </a:cubicBezTo>
                <a:cubicBezTo>
                  <a:pt x="35" y="173"/>
                  <a:pt x="35" y="173"/>
                  <a:pt x="34" y="173"/>
                </a:cubicBezTo>
                <a:cubicBezTo>
                  <a:pt x="34" y="174"/>
                  <a:pt x="34" y="174"/>
                  <a:pt x="34" y="174"/>
                </a:cubicBezTo>
                <a:cubicBezTo>
                  <a:pt x="36" y="174"/>
                  <a:pt x="38" y="174"/>
                  <a:pt x="39" y="174"/>
                </a:cubicBezTo>
                <a:close/>
                <a:moveTo>
                  <a:pt x="31" y="191"/>
                </a:moveTo>
                <a:cubicBezTo>
                  <a:pt x="31" y="191"/>
                  <a:pt x="31" y="191"/>
                  <a:pt x="31" y="191"/>
                </a:cubicBezTo>
                <a:cubicBezTo>
                  <a:pt x="31" y="192"/>
                  <a:pt x="31" y="194"/>
                  <a:pt x="31" y="195"/>
                </a:cubicBezTo>
                <a:cubicBezTo>
                  <a:pt x="31" y="195"/>
                  <a:pt x="31" y="196"/>
                  <a:pt x="31" y="196"/>
                </a:cubicBezTo>
                <a:cubicBezTo>
                  <a:pt x="31" y="196"/>
                  <a:pt x="31" y="197"/>
                  <a:pt x="31" y="197"/>
                </a:cubicBezTo>
                <a:cubicBezTo>
                  <a:pt x="31" y="197"/>
                  <a:pt x="31" y="198"/>
                  <a:pt x="32" y="199"/>
                </a:cubicBezTo>
                <a:cubicBezTo>
                  <a:pt x="32" y="199"/>
                  <a:pt x="32" y="199"/>
                  <a:pt x="32" y="199"/>
                </a:cubicBezTo>
                <a:cubicBezTo>
                  <a:pt x="32" y="199"/>
                  <a:pt x="32" y="199"/>
                  <a:pt x="32" y="199"/>
                </a:cubicBezTo>
                <a:cubicBezTo>
                  <a:pt x="32" y="197"/>
                  <a:pt x="32" y="194"/>
                  <a:pt x="31" y="191"/>
                </a:cubicBezTo>
                <a:close/>
                <a:moveTo>
                  <a:pt x="113" y="236"/>
                </a:moveTo>
                <a:cubicBezTo>
                  <a:pt x="113" y="236"/>
                  <a:pt x="113" y="235"/>
                  <a:pt x="114" y="235"/>
                </a:cubicBezTo>
                <a:cubicBezTo>
                  <a:pt x="114" y="235"/>
                  <a:pt x="114" y="234"/>
                  <a:pt x="114" y="234"/>
                </a:cubicBezTo>
                <a:cubicBezTo>
                  <a:pt x="113" y="234"/>
                  <a:pt x="113" y="234"/>
                  <a:pt x="113" y="233"/>
                </a:cubicBezTo>
                <a:cubicBezTo>
                  <a:pt x="113" y="233"/>
                  <a:pt x="113" y="232"/>
                  <a:pt x="112" y="232"/>
                </a:cubicBezTo>
                <a:cubicBezTo>
                  <a:pt x="112" y="233"/>
                  <a:pt x="112" y="235"/>
                  <a:pt x="113" y="236"/>
                </a:cubicBezTo>
                <a:close/>
                <a:moveTo>
                  <a:pt x="26" y="188"/>
                </a:moveTo>
                <a:cubicBezTo>
                  <a:pt x="26" y="190"/>
                  <a:pt x="26" y="192"/>
                  <a:pt x="26" y="193"/>
                </a:cubicBezTo>
                <a:cubicBezTo>
                  <a:pt x="27" y="193"/>
                  <a:pt x="27" y="193"/>
                  <a:pt x="27" y="193"/>
                </a:cubicBezTo>
                <a:cubicBezTo>
                  <a:pt x="27" y="192"/>
                  <a:pt x="27" y="192"/>
                  <a:pt x="27" y="191"/>
                </a:cubicBezTo>
                <a:cubicBezTo>
                  <a:pt x="27" y="191"/>
                  <a:pt x="27" y="190"/>
                  <a:pt x="27" y="190"/>
                </a:cubicBezTo>
                <a:cubicBezTo>
                  <a:pt x="27" y="189"/>
                  <a:pt x="27" y="188"/>
                  <a:pt x="27" y="188"/>
                </a:cubicBezTo>
                <a:cubicBezTo>
                  <a:pt x="27" y="188"/>
                  <a:pt x="27" y="188"/>
                  <a:pt x="26" y="188"/>
                </a:cubicBezTo>
                <a:close/>
                <a:moveTo>
                  <a:pt x="59" y="249"/>
                </a:moveTo>
                <a:cubicBezTo>
                  <a:pt x="58" y="248"/>
                  <a:pt x="58" y="248"/>
                  <a:pt x="57" y="248"/>
                </a:cubicBezTo>
                <a:cubicBezTo>
                  <a:pt x="57" y="248"/>
                  <a:pt x="57" y="247"/>
                  <a:pt x="57" y="247"/>
                </a:cubicBezTo>
                <a:cubicBezTo>
                  <a:pt x="56" y="248"/>
                  <a:pt x="57" y="249"/>
                  <a:pt x="57" y="250"/>
                </a:cubicBezTo>
                <a:cubicBezTo>
                  <a:pt x="57" y="250"/>
                  <a:pt x="58" y="249"/>
                  <a:pt x="59" y="249"/>
                </a:cubicBezTo>
                <a:close/>
                <a:moveTo>
                  <a:pt x="126" y="130"/>
                </a:moveTo>
                <a:cubicBezTo>
                  <a:pt x="125" y="131"/>
                  <a:pt x="125" y="132"/>
                  <a:pt x="125" y="134"/>
                </a:cubicBezTo>
                <a:cubicBezTo>
                  <a:pt x="126" y="133"/>
                  <a:pt x="126" y="132"/>
                  <a:pt x="127" y="132"/>
                </a:cubicBezTo>
                <a:cubicBezTo>
                  <a:pt x="126" y="131"/>
                  <a:pt x="126" y="131"/>
                  <a:pt x="126" y="130"/>
                </a:cubicBezTo>
                <a:close/>
                <a:moveTo>
                  <a:pt x="103" y="50"/>
                </a:moveTo>
                <a:cubicBezTo>
                  <a:pt x="103" y="50"/>
                  <a:pt x="103" y="50"/>
                  <a:pt x="103" y="50"/>
                </a:cubicBezTo>
                <a:cubicBezTo>
                  <a:pt x="103" y="50"/>
                  <a:pt x="103" y="50"/>
                  <a:pt x="103" y="51"/>
                </a:cubicBezTo>
                <a:cubicBezTo>
                  <a:pt x="105" y="52"/>
                  <a:pt x="106" y="54"/>
                  <a:pt x="108" y="55"/>
                </a:cubicBezTo>
                <a:cubicBezTo>
                  <a:pt x="108" y="56"/>
                  <a:pt x="108" y="56"/>
                  <a:pt x="108" y="56"/>
                </a:cubicBezTo>
                <a:cubicBezTo>
                  <a:pt x="108" y="56"/>
                  <a:pt x="109" y="56"/>
                  <a:pt x="109" y="56"/>
                </a:cubicBezTo>
                <a:cubicBezTo>
                  <a:pt x="107" y="54"/>
                  <a:pt x="105" y="52"/>
                  <a:pt x="103" y="50"/>
                </a:cubicBezTo>
                <a:close/>
                <a:moveTo>
                  <a:pt x="44" y="235"/>
                </a:moveTo>
                <a:cubicBezTo>
                  <a:pt x="44" y="236"/>
                  <a:pt x="43" y="236"/>
                  <a:pt x="43" y="237"/>
                </a:cubicBezTo>
                <a:cubicBezTo>
                  <a:pt x="44" y="237"/>
                  <a:pt x="44" y="238"/>
                  <a:pt x="45" y="239"/>
                </a:cubicBezTo>
                <a:cubicBezTo>
                  <a:pt x="45" y="239"/>
                  <a:pt x="45" y="238"/>
                  <a:pt x="45" y="238"/>
                </a:cubicBezTo>
                <a:cubicBezTo>
                  <a:pt x="45" y="237"/>
                  <a:pt x="45" y="236"/>
                  <a:pt x="44" y="235"/>
                </a:cubicBezTo>
                <a:close/>
                <a:moveTo>
                  <a:pt x="40" y="164"/>
                </a:moveTo>
                <a:cubicBezTo>
                  <a:pt x="39" y="165"/>
                  <a:pt x="39" y="164"/>
                  <a:pt x="38" y="163"/>
                </a:cubicBezTo>
                <a:cubicBezTo>
                  <a:pt x="38" y="164"/>
                  <a:pt x="38" y="165"/>
                  <a:pt x="38" y="166"/>
                </a:cubicBezTo>
                <a:cubicBezTo>
                  <a:pt x="39" y="166"/>
                  <a:pt x="39" y="166"/>
                  <a:pt x="40" y="166"/>
                </a:cubicBezTo>
                <a:cubicBezTo>
                  <a:pt x="40" y="166"/>
                  <a:pt x="41" y="166"/>
                  <a:pt x="41" y="165"/>
                </a:cubicBezTo>
                <a:cubicBezTo>
                  <a:pt x="41" y="165"/>
                  <a:pt x="40" y="165"/>
                  <a:pt x="40" y="164"/>
                </a:cubicBezTo>
                <a:close/>
                <a:moveTo>
                  <a:pt x="71" y="48"/>
                </a:moveTo>
                <a:cubicBezTo>
                  <a:pt x="71" y="50"/>
                  <a:pt x="71" y="50"/>
                  <a:pt x="71" y="52"/>
                </a:cubicBezTo>
                <a:cubicBezTo>
                  <a:pt x="72" y="51"/>
                  <a:pt x="72" y="51"/>
                  <a:pt x="72" y="51"/>
                </a:cubicBezTo>
                <a:cubicBezTo>
                  <a:pt x="72" y="50"/>
                  <a:pt x="72" y="50"/>
                  <a:pt x="72" y="49"/>
                </a:cubicBezTo>
                <a:cubicBezTo>
                  <a:pt x="72" y="49"/>
                  <a:pt x="72" y="49"/>
                  <a:pt x="72" y="48"/>
                </a:cubicBezTo>
                <a:cubicBezTo>
                  <a:pt x="71" y="48"/>
                  <a:pt x="71" y="48"/>
                  <a:pt x="71" y="48"/>
                </a:cubicBezTo>
                <a:close/>
                <a:moveTo>
                  <a:pt x="92" y="63"/>
                </a:moveTo>
                <a:cubicBezTo>
                  <a:pt x="91" y="63"/>
                  <a:pt x="90" y="63"/>
                  <a:pt x="89" y="64"/>
                </a:cubicBezTo>
                <a:cubicBezTo>
                  <a:pt x="90" y="64"/>
                  <a:pt x="90" y="65"/>
                  <a:pt x="90" y="65"/>
                </a:cubicBezTo>
                <a:cubicBezTo>
                  <a:pt x="91" y="65"/>
                  <a:pt x="92" y="64"/>
                  <a:pt x="92" y="64"/>
                </a:cubicBezTo>
                <a:cubicBezTo>
                  <a:pt x="92" y="64"/>
                  <a:pt x="92" y="63"/>
                  <a:pt x="92" y="63"/>
                </a:cubicBezTo>
                <a:close/>
                <a:moveTo>
                  <a:pt x="133" y="102"/>
                </a:moveTo>
                <a:cubicBezTo>
                  <a:pt x="132" y="101"/>
                  <a:pt x="132" y="100"/>
                  <a:pt x="131" y="99"/>
                </a:cubicBezTo>
                <a:cubicBezTo>
                  <a:pt x="131" y="99"/>
                  <a:pt x="131" y="99"/>
                  <a:pt x="131" y="99"/>
                </a:cubicBezTo>
                <a:cubicBezTo>
                  <a:pt x="131" y="101"/>
                  <a:pt x="131" y="102"/>
                  <a:pt x="132" y="103"/>
                </a:cubicBezTo>
                <a:cubicBezTo>
                  <a:pt x="132" y="103"/>
                  <a:pt x="133" y="103"/>
                  <a:pt x="133" y="102"/>
                </a:cubicBezTo>
                <a:close/>
                <a:moveTo>
                  <a:pt x="148" y="168"/>
                </a:moveTo>
                <a:cubicBezTo>
                  <a:pt x="148" y="168"/>
                  <a:pt x="148" y="168"/>
                  <a:pt x="148" y="168"/>
                </a:cubicBezTo>
                <a:cubicBezTo>
                  <a:pt x="149" y="168"/>
                  <a:pt x="150" y="168"/>
                  <a:pt x="151" y="167"/>
                </a:cubicBezTo>
                <a:cubicBezTo>
                  <a:pt x="151" y="167"/>
                  <a:pt x="151" y="166"/>
                  <a:pt x="151" y="166"/>
                </a:cubicBezTo>
                <a:cubicBezTo>
                  <a:pt x="151" y="166"/>
                  <a:pt x="151" y="166"/>
                  <a:pt x="151" y="166"/>
                </a:cubicBezTo>
                <a:cubicBezTo>
                  <a:pt x="150" y="167"/>
                  <a:pt x="149" y="167"/>
                  <a:pt x="148" y="167"/>
                </a:cubicBezTo>
                <a:cubicBezTo>
                  <a:pt x="148" y="168"/>
                  <a:pt x="148" y="168"/>
                  <a:pt x="148" y="168"/>
                </a:cubicBezTo>
                <a:close/>
                <a:moveTo>
                  <a:pt x="13" y="210"/>
                </a:moveTo>
                <a:cubicBezTo>
                  <a:pt x="14" y="210"/>
                  <a:pt x="14" y="210"/>
                  <a:pt x="14" y="209"/>
                </a:cubicBezTo>
                <a:cubicBezTo>
                  <a:pt x="14" y="208"/>
                  <a:pt x="14" y="207"/>
                  <a:pt x="14" y="206"/>
                </a:cubicBezTo>
                <a:cubicBezTo>
                  <a:pt x="14" y="207"/>
                  <a:pt x="13" y="207"/>
                  <a:pt x="13" y="207"/>
                </a:cubicBezTo>
                <a:cubicBezTo>
                  <a:pt x="13" y="208"/>
                  <a:pt x="13" y="209"/>
                  <a:pt x="13" y="210"/>
                </a:cubicBezTo>
                <a:close/>
                <a:moveTo>
                  <a:pt x="57" y="53"/>
                </a:moveTo>
                <a:cubicBezTo>
                  <a:pt x="58" y="52"/>
                  <a:pt x="58" y="52"/>
                  <a:pt x="58" y="52"/>
                </a:cubicBezTo>
                <a:cubicBezTo>
                  <a:pt x="58" y="51"/>
                  <a:pt x="58" y="51"/>
                  <a:pt x="58" y="51"/>
                </a:cubicBezTo>
                <a:cubicBezTo>
                  <a:pt x="58" y="50"/>
                  <a:pt x="58" y="49"/>
                  <a:pt x="58" y="48"/>
                </a:cubicBezTo>
                <a:cubicBezTo>
                  <a:pt x="57" y="48"/>
                  <a:pt x="57" y="48"/>
                  <a:pt x="57" y="48"/>
                </a:cubicBezTo>
                <a:cubicBezTo>
                  <a:pt x="57" y="50"/>
                  <a:pt x="57" y="51"/>
                  <a:pt x="57" y="53"/>
                </a:cubicBezTo>
                <a:close/>
                <a:moveTo>
                  <a:pt x="49" y="245"/>
                </a:moveTo>
                <a:cubicBezTo>
                  <a:pt x="49" y="245"/>
                  <a:pt x="49" y="245"/>
                  <a:pt x="49" y="245"/>
                </a:cubicBezTo>
                <a:cubicBezTo>
                  <a:pt x="48" y="246"/>
                  <a:pt x="48" y="247"/>
                  <a:pt x="47" y="248"/>
                </a:cubicBezTo>
                <a:cubicBezTo>
                  <a:pt x="47" y="248"/>
                  <a:pt x="48" y="248"/>
                  <a:pt x="48" y="249"/>
                </a:cubicBezTo>
                <a:cubicBezTo>
                  <a:pt x="48" y="248"/>
                  <a:pt x="49" y="248"/>
                  <a:pt x="49" y="247"/>
                </a:cubicBezTo>
                <a:cubicBezTo>
                  <a:pt x="49" y="247"/>
                  <a:pt x="49" y="247"/>
                  <a:pt x="49" y="247"/>
                </a:cubicBezTo>
                <a:cubicBezTo>
                  <a:pt x="49" y="246"/>
                  <a:pt x="49" y="246"/>
                  <a:pt x="49" y="245"/>
                </a:cubicBezTo>
                <a:close/>
                <a:moveTo>
                  <a:pt x="51" y="216"/>
                </a:moveTo>
                <a:cubicBezTo>
                  <a:pt x="50" y="216"/>
                  <a:pt x="49" y="216"/>
                  <a:pt x="48" y="216"/>
                </a:cubicBezTo>
                <a:cubicBezTo>
                  <a:pt x="47" y="216"/>
                  <a:pt x="47" y="217"/>
                  <a:pt x="46" y="218"/>
                </a:cubicBezTo>
                <a:cubicBezTo>
                  <a:pt x="48" y="217"/>
                  <a:pt x="49" y="217"/>
                  <a:pt x="51" y="217"/>
                </a:cubicBezTo>
                <a:cubicBezTo>
                  <a:pt x="51" y="217"/>
                  <a:pt x="51" y="217"/>
                  <a:pt x="51" y="216"/>
                </a:cubicBezTo>
                <a:close/>
                <a:moveTo>
                  <a:pt x="146" y="174"/>
                </a:moveTo>
                <a:cubicBezTo>
                  <a:pt x="146" y="174"/>
                  <a:pt x="146" y="175"/>
                  <a:pt x="146" y="176"/>
                </a:cubicBezTo>
                <a:cubicBezTo>
                  <a:pt x="147" y="176"/>
                  <a:pt x="147" y="176"/>
                  <a:pt x="147" y="176"/>
                </a:cubicBezTo>
                <a:cubicBezTo>
                  <a:pt x="148" y="175"/>
                  <a:pt x="148" y="173"/>
                  <a:pt x="148" y="172"/>
                </a:cubicBezTo>
                <a:cubicBezTo>
                  <a:pt x="147" y="173"/>
                  <a:pt x="147" y="174"/>
                  <a:pt x="146" y="174"/>
                </a:cubicBezTo>
                <a:close/>
                <a:moveTo>
                  <a:pt x="23" y="162"/>
                </a:moveTo>
                <a:cubicBezTo>
                  <a:pt x="23" y="162"/>
                  <a:pt x="24" y="163"/>
                  <a:pt x="24" y="164"/>
                </a:cubicBezTo>
                <a:cubicBezTo>
                  <a:pt x="25" y="163"/>
                  <a:pt x="25" y="162"/>
                  <a:pt x="26" y="161"/>
                </a:cubicBezTo>
                <a:cubicBezTo>
                  <a:pt x="25" y="162"/>
                  <a:pt x="25" y="162"/>
                  <a:pt x="24" y="162"/>
                </a:cubicBezTo>
                <a:cubicBezTo>
                  <a:pt x="24" y="162"/>
                  <a:pt x="23" y="161"/>
                  <a:pt x="23" y="161"/>
                </a:cubicBezTo>
                <a:cubicBezTo>
                  <a:pt x="23" y="161"/>
                  <a:pt x="23" y="161"/>
                  <a:pt x="23" y="162"/>
                </a:cubicBezTo>
                <a:close/>
                <a:moveTo>
                  <a:pt x="118" y="99"/>
                </a:moveTo>
                <a:cubicBezTo>
                  <a:pt x="118" y="99"/>
                  <a:pt x="118" y="99"/>
                  <a:pt x="118" y="99"/>
                </a:cubicBezTo>
                <a:cubicBezTo>
                  <a:pt x="117" y="100"/>
                  <a:pt x="117" y="101"/>
                  <a:pt x="116" y="102"/>
                </a:cubicBezTo>
                <a:cubicBezTo>
                  <a:pt x="116" y="102"/>
                  <a:pt x="116" y="102"/>
                  <a:pt x="116" y="102"/>
                </a:cubicBezTo>
                <a:cubicBezTo>
                  <a:pt x="116" y="102"/>
                  <a:pt x="117" y="103"/>
                  <a:pt x="117" y="103"/>
                </a:cubicBezTo>
                <a:cubicBezTo>
                  <a:pt x="117" y="103"/>
                  <a:pt x="117" y="103"/>
                  <a:pt x="117" y="102"/>
                </a:cubicBezTo>
                <a:cubicBezTo>
                  <a:pt x="118" y="101"/>
                  <a:pt x="118" y="100"/>
                  <a:pt x="118" y="99"/>
                </a:cubicBezTo>
                <a:close/>
                <a:moveTo>
                  <a:pt x="109" y="98"/>
                </a:moveTo>
                <a:cubicBezTo>
                  <a:pt x="108" y="99"/>
                  <a:pt x="107" y="99"/>
                  <a:pt x="107" y="100"/>
                </a:cubicBezTo>
                <a:cubicBezTo>
                  <a:pt x="107" y="100"/>
                  <a:pt x="107" y="100"/>
                  <a:pt x="107" y="100"/>
                </a:cubicBezTo>
                <a:cubicBezTo>
                  <a:pt x="107" y="101"/>
                  <a:pt x="107" y="101"/>
                  <a:pt x="107" y="102"/>
                </a:cubicBezTo>
                <a:cubicBezTo>
                  <a:pt x="108" y="101"/>
                  <a:pt x="109" y="100"/>
                  <a:pt x="109" y="98"/>
                </a:cubicBezTo>
                <a:close/>
                <a:moveTo>
                  <a:pt x="98" y="241"/>
                </a:moveTo>
                <a:cubicBezTo>
                  <a:pt x="98" y="241"/>
                  <a:pt x="98" y="241"/>
                  <a:pt x="98" y="241"/>
                </a:cubicBezTo>
                <a:cubicBezTo>
                  <a:pt x="96" y="241"/>
                  <a:pt x="93" y="241"/>
                  <a:pt x="91" y="242"/>
                </a:cubicBezTo>
                <a:cubicBezTo>
                  <a:pt x="92" y="242"/>
                  <a:pt x="92" y="242"/>
                  <a:pt x="92" y="242"/>
                </a:cubicBezTo>
                <a:cubicBezTo>
                  <a:pt x="93" y="242"/>
                  <a:pt x="94" y="242"/>
                  <a:pt x="95" y="242"/>
                </a:cubicBezTo>
                <a:cubicBezTo>
                  <a:pt x="96" y="241"/>
                  <a:pt x="97" y="241"/>
                  <a:pt x="98" y="241"/>
                </a:cubicBezTo>
                <a:close/>
                <a:moveTo>
                  <a:pt x="103" y="153"/>
                </a:moveTo>
                <a:cubicBezTo>
                  <a:pt x="104" y="152"/>
                  <a:pt x="104" y="152"/>
                  <a:pt x="104" y="151"/>
                </a:cubicBezTo>
                <a:cubicBezTo>
                  <a:pt x="104" y="151"/>
                  <a:pt x="104" y="151"/>
                  <a:pt x="104" y="151"/>
                </a:cubicBezTo>
                <a:cubicBezTo>
                  <a:pt x="104" y="150"/>
                  <a:pt x="104" y="149"/>
                  <a:pt x="104" y="149"/>
                </a:cubicBezTo>
                <a:cubicBezTo>
                  <a:pt x="104" y="149"/>
                  <a:pt x="103" y="151"/>
                  <a:pt x="103" y="153"/>
                </a:cubicBezTo>
                <a:close/>
                <a:moveTo>
                  <a:pt x="11" y="232"/>
                </a:moveTo>
                <a:cubicBezTo>
                  <a:pt x="11" y="232"/>
                  <a:pt x="11" y="232"/>
                  <a:pt x="11" y="232"/>
                </a:cubicBezTo>
                <a:cubicBezTo>
                  <a:pt x="10" y="231"/>
                  <a:pt x="10" y="230"/>
                  <a:pt x="10" y="230"/>
                </a:cubicBezTo>
                <a:cubicBezTo>
                  <a:pt x="9" y="229"/>
                  <a:pt x="9" y="229"/>
                  <a:pt x="8" y="229"/>
                </a:cubicBezTo>
                <a:cubicBezTo>
                  <a:pt x="9" y="230"/>
                  <a:pt x="10" y="231"/>
                  <a:pt x="10" y="232"/>
                </a:cubicBezTo>
                <a:cubicBezTo>
                  <a:pt x="10" y="232"/>
                  <a:pt x="11" y="232"/>
                  <a:pt x="11" y="232"/>
                </a:cubicBezTo>
                <a:close/>
                <a:moveTo>
                  <a:pt x="67" y="69"/>
                </a:moveTo>
                <a:cubicBezTo>
                  <a:pt x="67" y="68"/>
                  <a:pt x="67" y="67"/>
                  <a:pt x="66" y="66"/>
                </a:cubicBezTo>
                <a:cubicBezTo>
                  <a:pt x="66" y="67"/>
                  <a:pt x="65" y="68"/>
                  <a:pt x="65" y="69"/>
                </a:cubicBezTo>
                <a:cubicBezTo>
                  <a:pt x="66" y="69"/>
                  <a:pt x="66" y="69"/>
                  <a:pt x="67" y="69"/>
                </a:cubicBezTo>
                <a:close/>
                <a:moveTo>
                  <a:pt x="126" y="141"/>
                </a:moveTo>
                <a:cubicBezTo>
                  <a:pt x="125" y="140"/>
                  <a:pt x="125" y="140"/>
                  <a:pt x="124" y="139"/>
                </a:cubicBezTo>
                <a:cubicBezTo>
                  <a:pt x="123" y="139"/>
                  <a:pt x="123" y="140"/>
                  <a:pt x="123" y="140"/>
                </a:cubicBezTo>
                <a:cubicBezTo>
                  <a:pt x="123" y="141"/>
                  <a:pt x="123" y="141"/>
                  <a:pt x="124" y="141"/>
                </a:cubicBezTo>
                <a:cubicBezTo>
                  <a:pt x="124" y="141"/>
                  <a:pt x="125" y="141"/>
                  <a:pt x="126" y="141"/>
                </a:cubicBezTo>
                <a:close/>
                <a:moveTo>
                  <a:pt x="129" y="240"/>
                </a:moveTo>
                <a:cubicBezTo>
                  <a:pt x="129" y="240"/>
                  <a:pt x="129" y="240"/>
                  <a:pt x="129" y="240"/>
                </a:cubicBezTo>
                <a:cubicBezTo>
                  <a:pt x="129" y="239"/>
                  <a:pt x="129" y="239"/>
                  <a:pt x="129" y="239"/>
                </a:cubicBezTo>
                <a:cubicBezTo>
                  <a:pt x="130" y="238"/>
                  <a:pt x="129" y="237"/>
                  <a:pt x="129" y="236"/>
                </a:cubicBezTo>
                <a:cubicBezTo>
                  <a:pt x="129" y="237"/>
                  <a:pt x="128" y="237"/>
                  <a:pt x="128" y="238"/>
                </a:cubicBezTo>
                <a:cubicBezTo>
                  <a:pt x="128" y="238"/>
                  <a:pt x="128" y="239"/>
                  <a:pt x="129" y="240"/>
                </a:cubicBezTo>
                <a:close/>
                <a:moveTo>
                  <a:pt x="113" y="111"/>
                </a:moveTo>
                <a:cubicBezTo>
                  <a:pt x="113" y="112"/>
                  <a:pt x="113" y="113"/>
                  <a:pt x="114" y="114"/>
                </a:cubicBezTo>
                <a:cubicBezTo>
                  <a:pt x="114" y="114"/>
                  <a:pt x="114" y="114"/>
                  <a:pt x="114" y="114"/>
                </a:cubicBezTo>
                <a:cubicBezTo>
                  <a:pt x="114" y="113"/>
                  <a:pt x="115" y="112"/>
                  <a:pt x="115" y="111"/>
                </a:cubicBezTo>
                <a:cubicBezTo>
                  <a:pt x="114" y="111"/>
                  <a:pt x="113" y="111"/>
                  <a:pt x="113" y="111"/>
                </a:cubicBezTo>
                <a:close/>
                <a:moveTo>
                  <a:pt x="40" y="247"/>
                </a:moveTo>
                <a:cubicBezTo>
                  <a:pt x="39" y="247"/>
                  <a:pt x="38" y="247"/>
                  <a:pt x="38" y="247"/>
                </a:cubicBezTo>
                <a:cubicBezTo>
                  <a:pt x="38" y="247"/>
                  <a:pt x="38" y="247"/>
                  <a:pt x="38" y="248"/>
                </a:cubicBezTo>
                <a:cubicBezTo>
                  <a:pt x="38" y="249"/>
                  <a:pt x="38" y="249"/>
                  <a:pt x="39" y="250"/>
                </a:cubicBezTo>
                <a:cubicBezTo>
                  <a:pt x="39" y="249"/>
                  <a:pt x="39" y="248"/>
                  <a:pt x="40" y="247"/>
                </a:cubicBezTo>
                <a:close/>
                <a:moveTo>
                  <a:pt x="64" y="81"/>
                </a:moveTo>
                <a:cubicBezTo>
                  <a:pt x="64" y="80"/>
                  <a:pt x="65" y="79"/>
                  <a:pt x="65" y="78"/>
                </a:cubicBezTo>
                <a:cubicBezTo>
                  <a:pt x="65" y="78"/>
                  <a:pt x="65" y="78"/>
                  <a:pt x="65" y="78"/>
                </a:cubicBezTo>
                <a:cubicBezTo>
                  <a:pt x="64" y="78"/>
                  <a:pt x="63" y="79"/>
                  <a:pt x="62" y="79"/>
                </a:cubicBezTo>
                <a:cubicBezTo>
                  <a:pt x="63" y="80"/>
                  <a:pt x="64" y="80"/>
                  <a:pt x="64" y="81"/>
                </a:cubicBezTo>
                <a:close/>
                <a:moveTo>
                  <a:pt x="136" y="132"/>
                </a:moveTo>
                <a:cubicBezTo>
                  <a:pt x="136" y="132"/>
                  <a:pt x="136" y="132"/>
                  <a:pt x="136" y="132"/>
                </a:cubicBezTo>
                <a:cubicBezTo>
                  <a:pt x="136" y="131"/>
                  <a:pt x="137" y="130"/>
                  <a:pt x="137" y="129"/>
                </a:cubicBezTo>
                <a:cubicBezTo>
                  <a:pt x="137" y="129"/>
                  <a:pt x="137" y="128"/>
                  <a:pt x="137" y="128"/>
                </a:cubicBezTo>
                <a:cubicBezTo>
                  <a:pt x="136" y="128"/>
                  <a:pt x="136" y="128"/>
                  <a:pt x="136" y="129"/>
                </a:cubicBezTo>
                <a:cubicBezTo>
                  <a:pt x="136" y="130"/>
                  <a:pt x="136" y="131"/>
                  <a:pt x="136" y="132"/>
                </a:cubicBezTo>
                <a:cubicBezTo>
                  <a:pt x="136" y="132"/>
                  <a:pt x="136" y="132"/>
                  <a:pt x="136" y="132"/>
                </a:cubicBezTo>
                <a:close/>
                <a:moveTo>
                  <a:pt x="121" y="110"/>
                </a:moveTo>
                <a:cubicBezTo>
                  <a:pt x="121" y="110"/>
                  <a:pt x="121" y="111"/>
                  <a:pt x="121" y="111"/>
                </a:cubicBezTo>
                <a:cubicBezTo>
                  <a:pt x="121" y="111"/>
                  <a:pt x="121" y="111"/>
                  <a:pt x="121" y="111"/>
                </a:cubicBezTo>
                <a:cubicBezTo>
                  <a:pt x="121" y="112"/>
                  <a:pt x="122" y="113"/>
                  <a:pt x="122" y="114"/>
                </a:cubicBezTo>
                <a:cubicBezTo>
                  <a:pt x="122" y="113"/>
                  <a:pt x="123" y="113"/>
                  <a:pt x="122" y="113"/>
                </a:cubicBezTo>
                <a:cubicBezTo>
                  <a:pt x="122" y="112"/>
                  <a:pt x="122" y="111"/>
                  <a:pt x="121" y="110"/>
                </a:cubicBezTo>
                <a:close/>
                <a:moveTo>
                  <a:pt x="132" y="111"/>
                </a:moveTo>
                <a:cubicBezTo>
                  <a:pt x="132" y="110"/>
                  <a:pt x="132" y="109"/>
                  <a:pt x="131" y="108"/>
                </a:cubicBezTo>
                <a:cubicBezTo>
                  <a:pt x="131" y="109"/>
                  <a:pt x="131" y="109"/>
                  <a:pt x="130" y="109"/>
                </a:cubicBezTo>
                <a:cubicBezTo>
                  <a:pt x="131" y="110"/>
                  <a:pt x="131" y="111"/>
                  <a:pt x="131" y="112"/>
                </a:cubicBezTo>
                <a:cubicBezTo>
                  <a:pt x="132" y="112"/>
                  <a:pt x="132" y="112"/>
                  <a:pt x="132" y="111"/>
                </a:cubicBezTo>
                <a:close/>
                <a:moveTo>
                  <a:pt x="43" y="142"/>
                </a:moveTo>
                <a:cubicBezTo>
                  <a:pt x="44" y="143"/>
                  <a:pt x="44" y="143"/>
                  <a:pt x="45" y="144"/>
                </a:cubicBezTo>
                <a:cubicBezTo>
                  <a:pt x="46" y="142"/>
                  <a:pt x="46" y="142"/>
                  <a:pt x="45" y="141"/>
                </a:cubicBezTo>
                <a:cubicBezTo>
                  <a:pt x="44" y="141"/>
                  <a:pt x="44" y="142"/>
                  <a:pt x="43" y="142"/>
                </a:cubicBezTo>
                <a:close/>
                <a:moveTo>
                  <a:pt x="48" y="152"/>
                </a:moveTo>
                <a:cubicBezTo>
                  <a:pt x="47" y="153"/>
                  <a:pt x="47" y="155"/>
                  <a:pt x="46" y="157"/>
                </a:cubicBezTo>
                <a:cubicBezTo>
                  <a:pt x="47" y="156"/>
                  <a:pt x="47" y="156"/>
                  <a:pt x="47" y="156"/>
                </a:cubicBezTo>
                <a:cubicBezTo>
                  <a:pt x="47" y="156"/>
                  <a:pt x="48" y="155"/>
                  <a:pt x="48" y="154"/>
                </a:cubicBezTo>
                <a:cubicBezTo>
                  <a:pt x="49" y="154"/>
                  <a:pt x="49" y="153"/>
                  <a:pt x="48" y="152"/>
                </a:cubicBezTo>
                <a:close/>
                <a:moveTo>
                  <a:pt x="141" y="181"/>
                </a:moveTo>
                <a:cubicBezTo>
                  <a:pt x="141" y="181"/>
                  <a:pt x="141" y="181"/>
                  <a:pt x="141" y="181"/>
                </a:cubicBezTo>
                <a:cubicBezTo>
                  <a:pt x="142" y="180"/>
                  <a:pt x="142" y="179"/>
                  <a:pt x="142" y="177"/>
                </a:cubicBezTo>
                <a:cubicBezTo>
                  <a:pt x="141" y="177"/>
                  <a:pt x="141" y="177"/>
                  <a:pt x="141" y="177"/>
                </a:cubicBezTo>
                <a:cubicBezTo>
                  <a:pt x="141" y="177"/>
                  <a:pt x="140" y="177"/>
                  <a:pt x="140" y="178"/>
                </a:cubicBezTo>
                <a:cubicBezTo>
                  <a:pt x="141" y="179"/>
                  <a:pt x="141" y="180"/>
                  <a:pt x="141" y="181"/>
                </a:cubicBezTo>
                <a:close/>
                <a:moveTo>
                  <a:pt x="87" y="59"/>
                </a:moveTo>
                <a:cubicBezTo>
                  <a:pt x="88" y="58"/>
                  <a:pt x="89" y="58"/>
                  <a:pt x="90" y="57"/>
                </a:cubicBezTo>
                <a:cubicBezTo>
                  <a:pt x="90" y="57"/>
                  <a:pt x="90" y="57"/>
                  <a:pt x="90" y="57"/>
                </a:cubicBezTo>
                <a:cubicBezTo>
                  <a:pt x="90" y="57"/>
                  <a:pt x="90" y="57"/>
                  <a:pt x="90" y="57"/>
                </a:cubicBezTo>
                <a:cubicBezTo>
                  <a:pt x="89" y="57"/>
                  <a:pt x="87" y="58"/>
                  <a:pt x="86" y="58"/>
                </a:cubicBezTo>
                <a:cubicBezTo>
                  <a:pt x="86" y="58"/>
                  <a:pt x="86" y="59"/>
                  <a:pt x="87" y="59"/>
                </a:cubicBezTo>
                <a:close/>
                <a:moveTo>
                  <a:pt x="131" y="90"/>
                </a:moveTo>
                <a:cubicBezTo>
                  <a:pt x="130" y="89"/>
                  <a:pt x="130" y="88"/>
                  <a:pt x="129" y="86"/>
                </a:cubicBezTo>
                <a:cubicBezTo>
                  <a:pt x="129" y="87"/>
                  <a:pt x="129" y="87"/>
                  <a:pt x="128" y="87"/>
                </a:cubicBezTo>
                <a:cubicBezTo>
                  <a:pt x="129" y="88"/>
                  <a:pt x="130" y="89"/>
                  <a:pt x="131" y="90"/>
                </a:cubicBezTo>
                <a:cubicBezTo>
                  <a:pt x="131" y="90"/>
                  <a:pt x="131" y="90"/>
                  <a:pt x="131" y="90"/>
                </a:cubicBezTo>
                <a:close/>
                <a:moveTo>
                  <a:pt x="113" y="128"/>
                </a:moveTo>
                <a:cubicBezTo>
                  <a:pt x="113" y="128"/>
                  <a:pt x="113" y="128"/>
                  <a:pt x="113" y="128"/>
                </a:cubicBezTo>
                <a:cubicBezTo>
                  <a:pt x="113" y="127"/>
                  <a:pt x="114" y="127"/>
                  <a:pt x="114" y="126"/>
                </a:cubicBezTo>
                <a:cubicBezTo>
                  <a:pt x="114" y="125"/>
                  <a:pt x="114" y="125"/>
                  <a:pt x="113" y="124"/>
                </a:cubicBezTo>
                <a:cubicBezTo>
                  <a:pt x="113" y="125"/>
                  <a:pt x="113" y="126"/>
                  <a:pt x="112" y="126"/>
                </a:cubicBezTo>
                <a:cubicBezTo>
                  <a:pt x="112" y="126"/>
                  <a:pt x="112" y="126"/>
                  <a:pt x="112" y="127"/>
                </a:cubicBezTo>
                <a:cubicBezTo>
                  <a:pt x="112" y="127"/>
                  <a:pt x="113" y="128"/>
                  <a:pt x="113" y="128"/>
                </a:cubicBezTo>
                <a:close/>
                <a:moveTo>
                  <a:pt x="31" y="173"/>
                </a:moveTo>
                <a:cubicBezTo>
                  <a:pt x="30" y="173"/>
                  <a:pt x="29" y="173"/>
                  <a:pt x="29" y="173"/>
                </a:cubicBezTo>
                <a:cubicBezTo>
                  <a:pt x="29" y="173"/>
                  <a:pt x="28" y="174"/>
                  <a:pt x="28" y="175"/>
                </a:cubicBezTo>
                <a:cubicBezTo>
                  <a:pt x="29" y="175"/>
                  <a:pt x="29" y="175"/>
                  <a:pt x="30" y="174"/>
                </a:cubicBezTo>
                <a:cubicBezTo>
                  <a:pt x="30" y="174"/>
                  <a:pt x="30" y="174"/>
                  <a:pt x="31" y="173"/>
                </a:cubicBezTo>
                <a:close/>
                <a:moveTo>
                  <a:pt x="43" y="147"/>
                </a:moveTo>
                <a:cubicBezTo>
                  <a:pt x="44" y="146"/>
                  <a:pt x="44" y="146"/>
                  <a:pt x="44" y="145"/>
                </a:cubicBezTo>
                <a:cubicBezTo>
                  <a:pt x="44" y="145"/>
                  <a:pt x="43" y="144"/>
                  <a:pt x="43" y="144"/>
                </a:cubicBezTo>
                <a:cubicBezTo>
                  <a:pt x="42" y="144"/>
                  <a:pt x="42" y="145"/>
                  <a:pt x="42" y="145"/>
                </a:cubicBezTo>
                <a:cubicBezTo>
                  <a:pt x="43" y="146"/>
                  <a:pt x="43" y="146"/>
                  <a:pt x="43" y="147"/>
                </a:cubicBezTo>
                <a:close/>
                <a:moveTo>
                  <a:pt x="34" y="236"/>
                </a:moveTo>
                <a:cubicBezTo>
                  <a:pt x="33" y="235"/>
                  <a:pt x="32" y="234"/>
                  <a:pt x="32" y="233"/>
                </a:cubicBezTo>
                <a:cubicBezTo>
                  <a:pt x="32" y="233"/>
                  <a:pt x="31" y="234"/>
                  <a:pt x="31" y="234"/>
                </a:cubicBezTo>
                <a:cubicBezTo>
                  <a:pt x="32" y="235"/>
                  <a:pt x="33" y="236"/>
                  <a:pt x="33" y="237"/>
                </a:cubicBezTo>
                <a:cubicBezTo>
                  <a:pt x="33" y="236"/>
                  <a:pt x="34" y="236"/>
                  <a:pt x="34" y="236"/>
                </a:cubicBezTo>
                <a:close/>
                <a:moveTo>
                  <a:pt x="128" y="137"/>
                </a:moveTo>
                <a:cubicBezTo>
                  <a:pt x="129" y="138"/>
                  <a:pt x="130" y="138"/>
                  <a:pt x="130" y="139"/>
                </a:cubicBezTo>
                <a:cubicBezTo>
                  <a:pt x="131" y="139"/>
                  <a:pt x="131" y="138"/>
                  <a:pt x="131" y="138"/>
                </a:cubicBezTo>
                <a:cubicBezTo>
                  <a:pt x="131" y="138"/>
                  <a:pt x="131" y="138"/>
                  <a:pt x="131" y="138"/>
                </a:cubicBezTo>
                <a:cubicBezTo>
                  <a:pt x="131" y="137"/>
                  <a:pt x="131" y="136"/>
                  <a:pt x="130" y="137"/>
                </a:cubicBezTo>
                <a:cubicBezTo>
                  <a:pt x="130" y="137"/>
                  <a:pt x="129" y="137"/>
                  <a:pt x="128" y="137"/>
                </a:cubicBezTo>
                <a:close/>
                <a:moveTo>
                  <a:pt x="41" y="149"/>
                </a:moveTo>
                <a:cubicBezTo>
                  <a:pt x="41" y="149"/>
                  <a:pt x="41" y="149"/>
                  <a:pt x="41" y="150"/>
                </a:cubicBezTo>
                <a:cubicBezTo>
                  <a:pt x="42" y="149"/>
                  <a:pt x="42" y="149"/>
                  <a:pt x="43" y="149"/>
                </a:cubicBezTo>
                <a:cubicBezTo>
                  <a:pt x="42" y="148"/>
                  <a:pt x="42" y="147"/>
                  <a:pt x="41" y="147"/>
                </a:cubicBezTo>
                <a:cubicBezTo>
                  <a:pt x="41" y="148"/>
                  <a:pt x="41" y="148"/>
                  <a:pt x="41" y="149"/>
                </a:cubicBezTo>
                <a:close/>
                <a:moveTo>
                  <a:pt x="130" y="130"/>
                </a:moveTo>
                <a:cubicBezTo>
                  <a:pt x="130" y="130"/>
                  <a:pt x="129" y="131"/>
                  <a:pt x="129" y="132"/>
                </a:cubicBezTo>
                <a:cubicBezTo>
                  <a:pt x="129" y="132"/>
                  <a:pt x="129" y="132"/>
                  <a:pt x="129" y="132"/>
                </a:cubicBezTo>
                <a:cubicBezTo>
                  <a:pt x="130" y="132"/>
                  <a:pt x="131" y="131"/>
                  <a:pt x="131" y="131"/>
                </a:cubicBezTo>
                <a:cubicBezTo>
                  <a:pt x="131" y="130"/>
                  <a:pt x="131" y="130"/>
                  <a:pt x="130" y="130"/>
                </a:cubicBezTo>
                <a:close/>
                <a:moveTo>
                  <a:pt x="107" y="58"/>
                </a:moveTo>
                <a:cubicBezTo>
                  <a:pt x="107" y="58"/>
                  <a:pt x="107" y="58"/>
                  <a:pt x="107" y="57"/>
                </a:cubicBezTo>
                <a:cubicBezTo>
                  <a:pt x="106" y="56"/>
                  <a:pt x="106" y="56"/>
                  <a:pt x="105" y="55"/>
                </a:cubicBezTo>
                <a:cubicBezTo>
                  <a:pt x="105" y="55"/>
                  <a:pt x="104" y="55"/>
                  <a:pt x="104" y="56"/>
                </a:cubicBezTo>
                <a:cubicBezTo>
                  <a:pt x="105" y="56"/>
                  <a:pt x="106" y="57"/>
                  <a:pt x="107" y="58"/>
                </a:cubicBezTo>
                <a:close/>
                <a:moveTo>
                  <a:pt x="76" y="137"/>
                </a:moveTo>
                <a:cubicBezTo>
                  <a:pt x="78" y="137"/>
                  <a:pt x="81" y="138"/>
                  <a:pt x="81" y="137"/>
                </a:cubicBezTo>
                <a:cubicBezTo>
                  <a:pt x="81" y="137"/>
                  <a:pt x="81" y="137"/>
                  <a:pt x="80" y="137"/>
                </a:cubicBezTo>
                <a:cubicBezTo>
                  <a:pt x="79" y="137"/>
                  <a:pt x="78" y="137"/>
                  <a:pt x="78" y="137"/>
                </a:cubicBezTo>
                <a:cubicBezTo>
                  <a:pt x="77" y="137"/>
                  <a:pt x="77" y="137"/>
                  <a:pt x="76" y="137"/>
                </a:cubicBezTo>
                <a:close/>
                <a:moveTo>
                  <a:pt x="108" y="78"/>
                </a:moveTo>
                <a:cubicBezTo>
                  <a:pt x="107" y="79"/>
                  <a:pt x="106" y="79"/>
                  <a:pt x="106" y="81"/>
                </a:cubicBezTo>
                <a:cubicBezTo>
                  <a:pt x="107" y="80"/>
                  <a:pt x="108" y="80"/>
                  <a:pt x="109" y="79"/>
                </a:cubicBezTo>
                <a:cubicBezTo>
                  <a:pt x="109" y="79"/>
                  <a:pt x="108" y="78"/>
                  <a:pt x="108" y="78"/>
                </a:cubicBezTo>
                <a:close/>
                <a:moveTo>
                  <a:pt x="101" y="71"/>
                </a:moveTo>
                <a:cubicBezTo>
                  <a:pt x="101" y="71"/>
                  <a:pt x="101" y="71"/>
                  <a:pt x="101" y="71"/>
                </a:cubicBezTo>
                <a:cubicBezTo>
                  <a:pt x="99" y="71"/>
                  <a:pt x="98" y="71"/>
                  <a:pt x="97" y="71"/>
                </a:cubicBezTo>
                <a:cubicBezTo>
                  <a:pt x="96" y="71"/>
                  <a:pt x="96" y="71"/>
                  <a:pt x="96" y="71"/>
                </a:cubicBezTo>
                <a:cubicBezTo>
                  <a:pt x="96" y="72"/>
                  <a:pt x="96" y="72"/>
                  <a:pt x="96" y="72"/>
                </a:cubicBezTo>
                <a:cubicBezTo>
                  <a:pt x="96" y="72"/>
                  <a:pt x="97" y="72"/>
                  <a:pt x="97" y="72"/>
                </a:cubicBezTo>
                <a:cubicBezTo>
                  <a:pt x="98" y="72"/>
                  <a:pt x="99" y="71"/>
                  <a:pt x="101" y="71"/>
                </a:cubicBezTo>
                <a:close/>
                <a:moveTo>
                  <a:pt x="35" y="170"/>
                </a:moveTo>
                <a:cubicBezTo>
                  <a:pt x="36" y="170"/>
                  <a:pt x="36" y="170"/>
                  <a:pt x="36" y="170"/>
                </a:cubicBezTo>
                <a:cubicBezTo>
                  <a:pt x="36" y="169"/>
                  <a:pt x="36" y="168"/>
                  <a:pt x="36" y="167"/>
                </a:cubicBezTo>
                <a:cubicBezTo>
                  <a:pt x="35" y="167"/>
                  <a:pt x="35" y="167"/>
                  <a:pt x="34" y="167"/>
                </a:cubicBezTo>
                <a:cubicBezTo>
                  <a:pt x="35" y="168"/>
                  <a:pt x="35" y="169"/>
                  <a:pt x="35" y="170"/>
                </a:cubicBezTo>
                <a:close/>
                <a:moveTo>
                  <a:pt x="70" y="248"/>
                </a:moveTo>
                <a:cubicBezTo>
                  <a:pt x="71" y="248"/>
                  <a:pt x="71" y="248"/>
                  <a:pt x="71" y="248"/>
                </a:cubicBezTo>
                <a:cubicBezTo>
                  <a:pt x="72" y="248"/>
                  <a:pt x="72" y="248"/>
                  <a:pt x="72" y="248"/>
                </a:cubicBezTo>
                <a:cubicBezTo>
                  <a:pt x="73" y="247"/>
                  <a:pt x="73" y="247"/>
                  <a:pt x="73" y="247"/>
                </a:cubicBezTo>
                <a:cubicBezTo>
                  <a:pt x="72" y="247"/>
                  <a:pt x="71" y="247"/>
                  <a:pt x="71" y="247"/>
                </a:cubicBezTo>
                <a:cubicBezTo>
                  <a:pt x="70" y="247"/>
                  <a:pt x="70" y="248"/>
                  <a:pt x="70" y="248"/>
                </a:cubicBezTo>
                <a:close/>
                <a:moveTo>
                  <a:pt x="62" y="218"/>
                </a:moveTo>
                <a:cubicBezTo>
                  <a:pt x="61" y="218"/>
                  <a:pt x="60" y="219"/>
                  <a:pt x="61" y="221"/>
                </a:cubicBezTo>
                <a:cubicBezTo>
                  <a:pt x="61" y="220"/>
                  <a:pt x="61" y="220"/>
                  <a:pt x="61" y="220"/>
                </a:cubicBezTo>
                <a:cubicBezTo>
                  <a:pt x="62" y="219"/>
                  <a:pt x="62" y="218"/>
                  <a:pt x="62" y="218"/>
                </a:cubicBezTo>
                <a:close/>
                <a:moveTo>
                  <a:pt x="93" y="248"/>
                </a:moveTo>
                <a:cubicBezTo>
                  <a:pt x="94" y="248"/>
                  <a:pt x="95" y="248"/>
                  <a:pt x="96" y="248"/>
                </a:cubicBezTo>
                <a:cubicBezTo>
                  <a:pt x="96" y="248"/>
                  <a:pt x="96" y="247"/>
                  <a:pt x="96" y="247"/>
                </a:cubicBezTo>
                <a:cubicBezTo>
                  <a:pt x="95" y="247"/>
                  <a:pt x="94" y="247"/>
                  <a:pt x="93" y="247"/>
                </a:cubicBezTo>
                <a:cubicBezTo>
                  <a:pt x="93" y="248"/>
                  <a:pt x="93" y="248"/>
                  <a:pt x="93" y="248"/>
                </a:cubicBezTo>
                <a:close/>
                <a:moveTo>
                  <a:pt x="118" y="128"/>
                </a:moveTo>
                <a:cubicBezTo>
                  <a:pt x="119" y="127"/>
                  <a:pt x="119" y="127"/>
                  <a:pt x="118" y="126"/>
                </a:cubicBezTo>
                <a:cubicBezTo>
                  <a:pt x="118" y="125"/>
                  <a:pt x="117" y="124"/>
                  <a:pt x="117" y="123"/>
                </a:cubicBezTo>
                <a:cubicBezTo>
                  <a:pt x="117" y="123"/>
                  <a:pt x="116" y="123"/>
                  <a:pt x="116" y="122"/>
                </a:cubicBezTo>
                <a:cubicBezTo>
                  <a:pt x="116" y="122"/>
                  <a:pt x="116" y="122"/>
                  <a:pt x="116" y="122"/>
                </a:cubicBezTo>
                <a:cubicBezTo>
                  <a:pt x="117" y="124"/>
                  <a:pt x="118" y="126"/>
                  <a:pt x="118" y="128"/>
                </a:cubicBezTo>
                <a:close/>
                <a:moveTo>
                  <a:pt x="78" y="242"/>
                </a:moveTo>
                <a:cubicBezTo>
                  <a:pt x="78" y="242"/>
                  <a:pt x="78" y="242"/>
                  <a:pt x="78" y="242"/>
                </a:cubicBezTo>
                <a:cubicBezTo>
                  <a:pt x="78" y="242"/>
                  <a:pt x="79" y="242"/>
                  <a:pt x="79" y="242"/>
                </a:cubicBezTo>
                <a:cubicBezTo>
                  <a:pt x="80" y="243"/>
                  <a:pt x="80" y="243"/>
                  <a:pt x="81" y="243"/>
                </a:cubicBezTo>
                <a:cubicBezTo>
                  <a:pt x="82" y="242"/>
                  <a:pt x="84" y="242"/>
                  <a:pt x="85" y="242"/>
                </a:cubicBezTo>
                <a:cubicBezTo>
                  <a:pt x="85" y="242"/>
                  <a:pt x="85" y="242"/>
                  <a:pt x="85" y="241"/>
                </a:cubicBezTo>
                <a:cubicBezTo>
                  <a:pt x="83" y="242"/>
                  <a:pt x="80" y="242"/>
                  <a:pt x="78" y="242"/>
                </a:cubicBezTo>
                <a:close/>
                <a:moveTo>
                  <a:pt x="63" y="69"/>
                </a:moveTo>
                <a:cubicBezTo>
                  <a:pt x="64" y="68"/>
                  <a:pt x="64" y="68"/>
                  <a:pt x="64" y="67"/>
                </a:cubicBezTo>
                <a:cubicBezTo>
                  <a:pt x="64" y="67"/>
                  <a:pt x="64" y="67"/>
                  <a:pt x="64" y="67"/>
                </a:cubicBezTo>
                <a:cubicBezTo>
                  <a:pt x="63" y="67"/>
                  <a:pt x="62" y="68"/>
                  <a:pt x="62" y="69"/>
                </a:cubicBezTo>
                <a:cubicBezTo>
                  <a:pt x="63" y="69"/>
                  <a:pt x="63" y="69"/>
                  <a:pt x="63" y="69"/>
                </a:cubicBezTo>
                <a:close/>
                <a:moveTo>
                  <a:pt x="121" y="132"/>
                </a:moveTo>
                <a:cubicBezTo>
                  <a:pt x="121" y="131"/>
                  <a:pt x="120" y="130"/>
                  <a:pt x="120" y="129"/>
                </a:cubicBezTo>
                <a:cubicBezTo>
                  <a:pt x="119" y="131"/>
                  <a:pt x="119" y="131"/>
                  <a:pt x="120" y="132"/>
                </a:cubicBezTo>
                <a:cubicBezTo>
                  <a:pt x="120" y="132"/>
                  <a:pt x="121" y="132"/>
                  <a:pt x="121" y="132"/>
                </a:cubicBezTo>
                <a:close/>
                <a:moveTo>
                  <a:pt x="128" y="153"/>
                </a:moveTo>
                <a:cubicBezTo>
                  <a:pt x="129" y="154"/>
                  <a:pt x="130" y="155"/>
                  <a:pt x="131" y="156"/>
                </a:cubicBezTo>
                <a:cubicBezTo>
                  <a:pt x="131" y="156"/>
                  <a:pt x="131" y="156"/>
                  <a:pt x="131" y="155"/>
                </a:cubicBezTo>
                <a:cubicBezTo>
                  <a:pt x="130" y="155"/>
                  <a:pt x="129" y="154"/>
                  <a:pt x="128" y="153"/>
                </a:cubicBezTo>
                <a:cubicBezTo>
                  <a:pt x="128" y="153"/>
                  <a:pt x="128" y="153"/>
                  <a:pt x="128" y="153"/>
                </a:cubicBezTo>
                <a:cubicBezTo>
                  <a:pt x="128" y="153"/>
                  <a:pt x="128" y="153"/>
                  <a:pt x="128" y="153"/>
                </a:cubicBezTo>
                <a:close/>
                <a:moveTo>
                  <a:pt x="139" y="108"/>
                </a:moveTo>
                <a:cubicBezTo>
                  <a:pt x="138" y="107"/>
                  <a:pt x="137" y="105"/>
                  <a:pt x="136" y="104"/>
                </a:cubicBezTo>
                <a:cubicBezTo>
                  <a:pt x="136" y="104"/>
                  <a:pt x="136" y="104"/>
                  <a:pt x="136" y="104"/>
                </a:cubicBezTo>
                <a:cubicBezTo>
                  <a:pt x="137" y="106"/>
                  <a:pt x="137" y="107"/>
                  <a:pt x="138" y="108"/>
                </a:cubicBezTo>
                <a:cubicBezTo>
                  <a:pt x="138" y="108"/>
                  <a:pt x="138" y="108"/>
                  <a:pt x="139" y="108"/>
                </a:cubicBezTo>
                <a:close/>
                <a:moveTo>
                  <a:pt x="58" y="125"/>
                </a:moveTo>
                <a:cubicBezTo>
                  <a:pt x="57" y="126"/>
                  <a:pt x="57" y="126"/>
                  <a:pt x="56" y="127"/>
                </a:cubicBezTo>
                <a:cubicBezTo>
                  <a:pt x="57" y="128"/>
                  <a:pt x="57" y="128"/>
                  <a:pt x="57" y="129"/>
                </a:cubicBezTo>
                <a:cubicBezTo>
                  <a:pt x="58" y="128"/>
                  <a:pt x="58" y="126"/>
                  <a:pt x="58" y="125"/>
                </a:cubicBezTo>
                <a:close/>
                <a:moveTo>
                  <a:pt x="68" y="260"/>
                </a:moveTo>
                <a:cubicBezTo>
                  <a:pt x="67" y="260"/>
                  <a:pt x="66" y="260"/>
                  <a:pt x="65" y="260"/>
                </a:cubicBezTo>
                <a:cubicBezTo>
                  <a:pt x="64" y="260"/>
                  <a:pt x="64" y="260"/>
                  <a:pt x="64" y="260"/>
                </a:cubicBezTo>
                <a:cubicBezTo>
                  <a:pt x="64" y="260"/>
                  <a:pt x="64" y="260"/>
                  <a:pt x="64" y="260"/>
                </a:cubicBezTo>
                <a:cubicBezTo>
                  <a:pt x="66" y="260"/>
                  <a:pt x="67" y="261"/>
                  <a:pt x="68" y="261"/>
                </a:cubicBezTo>
                <a:cubicBezTo>
                  <a:pt x="68" y="261"/>
                  <a:pt x="68" y="260"/>
                  <a:pt x="68" y="260"/>
                </a:cubicBezTo>
                <a:close/>
                <a:moveTo>
                  <a:pt x="69" y="33"/>
                </a:moveTo>
                <a:cubicBezTo>
                  <a:pt x="68" y="33"/>
                  <a:pt x="68" y="33"/>
                  <a:pt x="68" y="33"/>
                </a:cubicBezTo>
                <a:cubicBezTo>
                  <a:pt x="67" y="34"/>
                  <a:pt x="67" y="34"/>
                  <a:pt x="67" y="35"/>
                </a:cubicBezTo>
                <a:cubicBezTo>
                  <a:pt x="67" y="36"/>
                  <a:pt x="66" y="36"/>
                  <a:pt x="67" y="37"/>
                </a:cubicBezTo>
                <a:cubicBezTo>
                  <a:pt x="67" y="36"/>
                  <a:pt x="68" y="35"/>
                  <a:pt x="68" y="34"/>
                </a:cubicBezTo>
                <a:cubicBezTo>
                  <a:pt x="68" y="33"/>
                  <a:pt x="69" y="33"/>
                  <a:pt x="69" y="33"/>
                </a:cubicBezTo>
                <a:close/>
                <a:moveTo>
                  <a:pt x="35" y="217"/>
                </a:moveTo>
                <a:cubicBezTo>
                  <a:pt x="35" y="218"/>
                  <a:pt x="36" y="219"/>
                  <a:pt x="36" y="220"/>
                </a:cubicBezTo>
                <a:cubicBezTo>
                  <a:pt x="38" y="220"/>
                  <a:pt x="38" y="220"/>
                  <a:pt x="38" y="219"/>
                </a:cubicBezTo>
                <a:cubicBezTo>
                  <a:pt x="37" y="220"/>
                  <a:pt x="37" y="220"/>
                  <a:pt x="36" y="219"/>
                </a:cubicBezTo>
                <a:cubicBezTo>
                  <a:pt x="36" y="218"/>
                  <a:pt x="36" y="218"/>
                  <a:pt x="36" y="218"/>
                </a:cubicBezTo>
                <a:cubicBezTo>
                  <a:pt x="36" y="218"/>
                  <a:pt x="36" y="218"/>
                  <a:pt x="36" y="217"/>
                </a:cubicBezTo>
                <a:cubicBezTo>
                  <a:pt x="36" y="217"/>
                  <a:pt x="35" y="217"/>
                  <a:pt x="35" y="217"/>
                </a:cubicBezTo>
                <a:close/>
                <a:moveTo>
                  <a:pt x="108" y="206"/>
                </a:moveTo>
                <a:cubicBezTo>
                  <a:pt x="107" y="206"/>
                  <a:pt x="106" y="206"/>
                  <a:pt x="105" y="206"/>
                </a:cubicBezTo>
                <a:cubicBezTo>
                  <a:pt x="105" y="207"/>
                  <a:pt x="105" y="207"/>
                  <a:pt x="105" y="208"/>
                </a:cubicBezTo>
                <a:cubicBezTo>
                  <a:pt x="106" y="208"/>
                  <a:pt x="106" y="207"/>
                  <a:pt x="107" y="207"/>
                </a:cubicBezTo>
                <a:cubicBezTo>
                  <a:pt x="107" y="207"/>
                  <a:pt x="107" y="207"/>
                  <a:pt x="107" y="207"/>
                </a:cubicBezTo>
                <a:cubicBezTo>
                  <a:pt x="107" y="207"/>
                  <a:pt x="108" y="206"/>
                  <a:pt x="108" y="206"/>
                </a:cubicBezTo>
                <a:close/>
                <a:moveTo>
                  <a:pt x="73" y="47"/>
                </a:moveTo>
                <a:cubicBezTo>
                  <a:pt x="73" y="48"/>
                  <a:pt x="74" y="49"/>
                  <a:pt x="74" y="50"/>
                </a:cubicBezTo>
                <a:cubicBezTo>
                  <a:pt x="75" y="49"/>
                  <a:pt x="75" y="49"/>
                  <a:pt x="75" y="49"/>
                </a:cubicBezTo>
                <a:cubicBezTo>
                  <a:pt x="75" y="48"/>
                  <a:pt x="75" y="47"/>
                  <a:pt x="75" y="47"/>
                </a:cubicBezTo>
                <a:cubicBezTo>
                  <a:pt x="74" y="47"/>
                  <a:pt x="74" y="47"/>
                  <a:pt x="73" y="47"/>
                </a:cubicBezTo>
                <a:close/>
                <a:moveTo>
                  <a:pt x="142" y="173"/>
                </a:moveTo>
                <a:cubicBezTo>
                  <a:pt x="141" y="174"/>
                  <a:pt x="140" y="174"/>
                  <a:pt x="139" y="174"/>
                </a:cubicBezTo>
                <a:cubicBezTo>
                  <a:pt x="140" y="175"/>
                  <a:pt x="140" y="175"/>
                  <a:pt x="140" y="176"/>
                </a:cubicBezTo>
                <a:cubicBezTo>
                  <a:pt x="140" y="175"/>
                  <a:pt x="141" y="175"/>
                  <a:pt x="142" y="174"/>
                </a:cubicBezTo>
                <a:cubicBezTo>
                  <a:pt x="142" y="174"/>
                  <a:pt x="142" y="174"/>
                  <a:pt x="142" y="173"/>
                </a:cubicBezTo>
                <a:close/>
                <a:moveTo>
                  <a:pt x="106" y="127"/>
                </a:moveTo>
                <a:cubicBezTo>
                  <a:pt x="106" y="127"/>
                  <a:pt x="106" y="127"/>
                  <a:pt x="106" y="127"/>
                </a:cubicBezTo>
                <a:cubicBezTo>
                  <a:pt x="106" y="126"/>
                  <a:pt x="106" y="124"/>
                  <a:pt x="107" y="123"/>
                </a:cubicBezTo>
                <a:cubicBezTo>
                  <a:pt x="107" y="123"/>
                  <a:pt x="107" y="122"/>
                  <a:pt x="106" y="122"/>
                </a:cubicBezTo>
                <a:cubicBezTo>
                  <a:pt x="106" y="122"/>
                  <a:pt x="106" y="123"/>
                  <a:pt x="106" y="123"/>
                </a:cubicBezTo>
                <a:cubicBezTo>
                  <a:pt x="106" y="124"/>
                  <a:pt x="106" y="125"/>
                  <a:pt x="105" y="125"/>
                </a:cubicBezTo>
                <a:cubicBezTo>
                  <a:pt x="105" y="125"/>
                  <a:pt x="105" y="125"/>
                  <a:pt x="105" y="125"/>
                </a:cubicBezTo>
                <a:cubicBezTo>
                  <a:pt x="105" y="126"/>
                  <a:pt x="106" y="126"/>
                  <a:pt x="106" y="127"/>
                </a:cubicBezTo>
                <a:close/>
                <a:moveTo>
                  <a:pt x="129" y="169"/>
                </a:moveTo>
                <a:cubicBezTo>
                  <a:pt x="128" y="169"/>
                  <a:pt x="127" y="169"/>
                  <a:pt x="126" y="169"/>
                </a:cubicBezTo>
                <a:cubicBezTo>
                  <a:pt x="126" y="169"/>
                  <a:pt x="126" y="169"/>
                  <a:pt x="126" y="169"/>
                </a:cubicBezTo>
                <a:cubicBezTo>
                  <a:pt x="127" y="169"/>
                  <a:pt x="128" y="170"/>
                  <a:pt x="129" y="170"/>
                </a:cubicBezTo>
                <a:cubicBezTo>
                  <a:pt x="129" y="169"/>
                  <a:pt x="129" y="169"/>
                  <a:pt x="129" y="169"/>
                </a:cubicBezTo>
                <a:close/>
                <a:moveTo>
                  <a:pt x="20" y="223"/>
                </a:moveTo>
                <a:cubicBezTo>
                  <a:pt x="19" y="224"/>
                  <a:pt x="19" y="224"/>
                  <a:pt x="19" y="225"/>
                </a:cubicBezTo>
                <a:cubicBezTo>
                  <a:pt x="19" y="226"/>
                  <a:pt x="19" y="226"/>
                  <a:pt x="19" y="227"/>
                </a:cubicBezTo>
                <a:cubicBezTo>
                  <a:pt x="20" y="226"/>
                  <a:pt x="20" y="226"/>
                  <a:pt x="20" y="226"/>
                </a:cubicBezTo>
                <a:cubicBezTo>
                  <a:pt x="20" y="226"/>
                  <a:pt x="20" y="225"/>
                  <a:pt x="20" y="225"/>
                </a:cubicBezTo>
                <a:cubicBezTo>
                  <a:pt x="20" y="225"/>
                  <a:pt x="20" y="224"/>
                  <a:pt x="20" y="223"/>
                </a:cubicBezTo>
                <a:close/>
                <a:moveTo>
                  <a:pt x="128" y="163"/>
                </a:moveTo>
                <a:cubicBezTo>
                  <a:pt x="129" y="163"/>
                  <a:pt x="129" y="162"/>
                  <a:pt x="130" y="161"/>
                </a:cubicBezTo>
                <a:cubicBezTo>
                  <a:pt x="129" y="161"/>
                  <a:pt x="129" y="161"/>
                  <a:pt x="129" y="160"/>
                </a:cubicBezTo>
                <a:cubicBezTo>
                  <a:pt x="128" y="161"/>
                  <a:pt x="128" y="162"/>
                  <a:pt x="128" y="163"/>
                </a:cubicBezTo>
                <a:cubicBezTo>
                  <a:pt x="128" y="163"/>
                  <a:pt x="128" y="163"/>
                  <a:pt x="128" y="163"/>
                </a:cubicBezTo>
                <a:close/>
                <a:moveTo>
                  <a:pt x="80" y="37"/>
                </a:moveTo>
                <a:cubicBezTo>
                  <a:pt x="80" y="38"/>
                  <a:pt x="80" y="39"/>
                  <a:pt x="80" y="39"/>
                </a:cubicBezTo>
                <a:cubicBezTo>
                  <a:pt x="80" y="39"/>
                  <a:pt x="80" y="39"/>
                  <a:pt x="80" y="39"/>
                </a:cubicBezTo>
                <a:cubicBezTo>
                  <a:pt x="81" y="40"/>
                  <a:pt x="82" y="41"/>
                  <a:pt x="83" y="41"/>
                </a:cubicBezTo>
                <a:cubicBezTo>
                  <a:pt x="83" y="41"/>
                  <a:pt x="83" y="41"/>
                  <a:pt x="83" y="41"/>
                </a:cubicBezTo>
                <a:cubicBezTo>
                  <a:pt x="82" y="40"/>
                  <a:pt x="81" y="39"/>
                  <a:pt x="80" y="37"/>
                </a:cubicBezTo>
                <a:close/>
                <a:moveTo>
                  <a:pt x="106" y="165"/>
                </a:moveTo>
                <a:cubicBezTo>
                  <a:pt x="106" y="165"/>
                  <a:pt x="106" y="165"/>
                  <a:pt x="105" y="164"/>
                </a:cubicBezTo>
                <a:cubicBezTo>
                  <a:pt x="105" y="164"/>
                  <a:pt x="104" y="165"/>
                  <a:pt x="103" y="165"/>
                </a:cubicBezTo>
                <a:cubicBezTo>
                  <a:pt x="103" y="166"/>
                  <a:pt x="103" y="166"/>
                  <a:pt x="103" y="166"/>
                </a:cubicBezTo>
                <a:cubicBezTo>
                  <a:pt x="104" y="166"/>
                  <a:pt x="104" y="166"/>
                  <a:pt x="104" y="166"/>
                </a:cubicBezTo>
                <a:cubicBezTo>
                  <a:pt x="105" y="166"/>
                  <a:pt x="105" y="166"/>
                  <a:pt x="106" y="165"/>
                </a:cubicBezTo>
                <a:close/>
                <a:moveTo>
                  <a:pt x="128" y="125"/>
                </a:moveTo>
                <a:cubicBezTo>
                  <a:pt x="129" y="127"/>
                  <a:pt x="129" y="127"/>
                  <a:pt x="130" y="127"/>
                </a:cubicBezTo>
                <a:cubicBezTo>
                  <a:pt x="130" y="126"/>
                  <a:pt x="130" y="125"/>
                  <a:pt x="129" y="124"/>
                </a:cubicBezTo>
                <a:cubicBezTo>
                  <a:pt x="129" y="125"/>
                  <a:pt x="129" y="125"/>
                  <a:pt x="128" y="125"/>
                </a:cubicBezTo>
                <a:close/>
                <a:moveTo>
                  <a:pt x="13" y="201"/>
                </a:moveTo>
                <a:cubicBezTo>
                  <a:pt x="13" y="201"/>
                  <a:pt x="13" y="202"/>
                  <a:pt x="13" y="203"/>
                </a:cubicBezTo>
                <a:cubicBezTo>
                  <a:pt x="14" y="202"/>
                  <a:pt x="15" y="201"/>
                  <a:pt x="14" y="200"/>
                </a:cubicBezTo>
                <a:cubicBezTo>
                  <a:pt x="14" y="200"/>
                  <a:pt x="13" y="201"/>
                  <a:pt x="13" y="201"/>
                </a:cubicBezTo>
                <a:close/>
                <a:moveTo>
                  <a:pt x="84" y="108"/>
                </a:moveTo>
                <a:cubicBezTo>
                  <a:pt x="84" y="107"/>
                  <a:pt x="84" y="106"/>
                  <a:pt x="84" y="105"/>
                </a:cubicBezTo>
                <a:cubicBezTo>
                  <a:pt x="83" y="106"/>
                  <a:pt x="83" y="107"/>
                  <a:pt x="83" y="108"/>
                </a:cubicBezTo>
                <a:cubicBezTo>
                  <a:pt x="84" y="108"/>
                  <a:pt x="84" y="108"/>
                  <a:pt x="84" y="108"/>
                </a:cubicBezTo>
                <a:close/>
                <a:moveTo>
                  <a:pt x="126" y="135"/>
                </a:moveTo>
                <a:cubicBezTo>
                  <a:pt x="126" y="136"/>
                  <a:pt x="126" y="136"/>
                  <a:pt x="127" y="136"/>
                </a:cubicBezTo>
                <a:cubicBezTo>
                  <a:pt x="127" y="135"/>
                  <a:pt x="127" y="135"/>
                  <a:pt x="127" y="135"/>
                </a:cubicBezTo>
                <a:cubicBezTo>
                  <a:pt x="128" y="135"/>
                  <a:pt x="128" y="134"/>
                  <a:pt x="128" y="134"/>
                </a:cubicBezTo>
                <a:cubicBezTo>
                  <a:pt x="128" y="134"/>
                  <a:pt x="128" y="133"/>
                  <a:pt x="128" y="133"/>
                </a:cubicBezTo>
                <a:cubicBezTo>
                  <a:pt x="128" y="133"/>
                  <a:pt x="127" y="133"/>
                  <a:pt x="127" y="134"/>
                </a:cubicBezTo>
                <a:cubicBezTo>
                  <a:pt x="127" y="134"/>
                  <a:pt x="126" y="135"/>
                  <a:pt x="126" y="135"/>
                </a:cubicBezTo>
                <a:close/>
                <a:moveTo>
                  <a:pt x="122" y="215"/>
                </a:moveTo>
                <a:cubicBezTo>
                  <a:pt x="121" y="215"/>
                  <a:pt x="121" y="215"/>
                  <a:pt x="120" y="215"/>
                </a:cubicBezTo>
                <a:cubicBezTo>
                  <a:pt x="120" y="216"/>
                  <a:pt x="120" y="216"/>
                  <a:pt x="120" y="217"/>
                </a:cubicBezTo>
                <a:cubicBezTo>
                  <a:pt x="121" y="217"/>
                  <a:pt x="122" y="217"/>
                  <a:pt x="122" y="216"/>
                </a:cubicBezTo>
                <a:cubicBezTo>
                  <a:pt x="122" y="215"/>
                  <a:pt x="122" y="215"/>
                  <a:pt x="122" y="215"/>
                </a:cubicBezTo>
                <a:close/>
                <a:moveTo>
                  <a:pt x="10" y="220"/>
                </a:moveTo>
                <a:cubicBezTo>
                  <a:pt x="10" y="220"/>
                  <a:pt x="10" y="220"/>
                  <a:pt x="10" y="220"/>
                </a:cubicBezTo>
                <a:cubicBezTo>
                  <a:pt x="10" y="221"/>
                  <a:pt x="10" y="222"/>
                  <a:pt x="10" y="222"/>
                </a:cubicBezTo>
                <a:cubicBezTo>
                  <a:pt x="10" y="223"/>
                  <a:pt x="10" y="223"/>
                  <a:pt x="11" y="224"/>
                </a:cubicBezTo>
                <a:cubicBezTo>
                  <a:pt x="11" y="223"/>
                  <a:pt x="11" y="223"/>
                  <a:pt x="12" y="223"/>
                </a:cubicBezTo>
                <a:cubicBezTo>
                  <a:pt x="11" y="222"/>
                  <a:pt x="11" y="221"/>
                  <a:pt x="10" y="220"/>
                </a:cubicBezTo>
                <a:close/>
                <a:moveTo>
                  <a:pt x="58" y="34"/>
                </a:moveTo>
                <a:cubicBezTo>
                  <a:pt x="58" y="35"/>
                  <a:pt x="58" y="36"/>
                  <a:pt x="58" y="37"/>
                </a:cubicBezTo>
                <a:cubicBezTo>
                  <a:pt x="59" y="37"/>
                  <a:pt x="59" y="36"/>
                  <a:pt x="59" y="36"/>
                </a:cubicBezTo>
                <a:cubicBezTo>
                  <a:pt x="59" y="35"/>
                  <a:pt x="59" y="35"/>
                  <a:pt x="59" y="34"/>
                </a:cubicBezTo>
                <a:cubicBezTo>
                  <a:pt x="58" y="34"/>
                  <a:pt x="58" y="34"/>
                  <a:pt x="58" y="34"/>
                </a:cubicBezTo>
                <a:close/>
                <a:moveTo>
                  <a:pt x="77" y="42"/>
                </a:moveTo>
                <a:cubicBezTo>
                  <a:pt x="78" y="41"/>
                  <a:pt x="77" y="40"/>
                  <a:pt x="77" y="39"/>
                </a:cubicBezTo>
                <a:cubicBezTo>
                  <a:pt x="77" y="39"/>
                  <a:pt x="77" y="38"/>
                  <a:pt x="76" y="38"/>
                </a:cubicBezTo>
                <a:cubicBezTo>
                  <a:pt x="76" y="39"/>
                  <a:pt x="76" y="39"/>
                  <a:pt x="76" y="40"/>
                </a:cubicBezTo>
                <a:cubicBezTo>
                  <a:pt x="77" y="40"/>
                  <a:pt x="77" y="41"/>
                  <a:pt x="77" y="42"/>
                </a:cubicBezTo>
                <a:close/>
                <a:moveTo>
                  <a:pt x="8" y="210"/>
                </a:moveTo>
                <a:cubicBezTo>
                  <a:pt x="8" y="211"/>
                  <a:pt x="7" y="211"/>
                  <a:pt x="7" y="212"/>
                </a:cubicBezTo>
                <a:cubicBezTo>
                  <a:pt x="7" y="212"/>
                  <a:pt x="7" y="212"/>
                  <a:pt x="7" y="212"/>
                </a:cubicBezTo>
                <a:cubicBezTo>
                  <a:pt x="7" y="212"/>
                  <a:pt x="7" y="213"/>
                  <a:pt x="7" y="214"/>
                </a:cubicBezTo>
                <a:cubicBezTo>
                  <a:pt x="7" y="213"/>
                  <a:pt x="8" y="213"/>
                  <a:pt x="8" y="212"/>
                </a:cubicBezTo>
                <a:cubicBezTo>
                  <a:pt x="8" y="212"/>
                  <a:pt x="8" y="211"/>
                  <a:pt x="8" y="210"/>
                </a:cubicBezTo>
                <a:close/>
                <a:moveTo>
                  <a:pt x="26" y="229"/>
                </a:moveTo>
                <a:cubicBezTo>
                  <a:pt x="25" y="229"/>
                  <a:pt x="25" y="229"/>
                  <a:pt x="25" y="230"/>
                </a:cubicBezTo>
                <a:cubicBezTo>
                  <a:pt x="25" y="230"/>
                  <a:pt x="26" y="231"/>
                  <a:pt x="26" y="232"/>
                </a:cubicBezTo>
                <a:cubicBezTo>
                  <a:pt x="26" y="232"/>
                  <a:pt x="26" y="232"/>
                  <a:pt x="26" y="233"/>
                </a:cubicBezTo>
                <a:cubicBezTo>
                  <a:pt x="26" y="232"/>
                  <a:pt x="26" y="231"/>
                  <a:pt x="27" y="231"/>
                </a:cubicBezTo>
                <a:cubicBezTo>
                  <a:pt x="27" y="231"/>
                  <a:pt x="27" y="230"/>
                  <a:pt x="27" y="230"/>
                </a:cubicBezTo>
                <a:cubicBezTo>
                  <a:pt x="26" y="230"/>
                  <a:pt x="26" y="229"/>
                  <a:pt x="26" y="229"/>
                </a:cubicBezTo>
                <a:close/>
                <a:moveTo>
                  <a:pt x="145" y="178"/>
                </a:moveTo>
                <a:cubicBezTo>
                  <a:pt x="144" y="178"/>
                  <a:pt x="144" y="178"/>
                  <a:pt x="143" y="178"/>
                </a:cubicBezTo>
                <a:cubicBezTo>
                  <a:pt x="143" y="178"/>
                  <a:pt x="143" y="179"/>
                  <a:pt x="143" y="180"/>
                </a:cubicBezTo>
                <a:cubicBezTo>
                  <a:pt x="143" y="180"/>
                  <a:pt x="144" y="180"/>
                  <a:pt x="144" y="180"/>
                </a:cubicBezTo>
                <a:cubicBezTo>
                  <a:pt x="145" y="179"/>
                  <a:pt x="145" y="179"/>
                  <a:pt x="145" y="178"/>
                </a:cubicBezTo>
                <a:cubicBezTo>
                  <a:pt x="145" y="178"/>
                  <a:pt x="145" y="178"/>
                  <a:pt x="145" y="178"/>
                </a:cubicBezTo>
                <a:close/>
                <a:moveTo>
                  <a:pt x="149" y="206"/>
                </a:moveTo>
                <a:cubicBezTo>
                  <a:pt x="149" y="206"/>
                  <a:pt x="148" y="206"/>
                  <a:pt x="148" y="206"/>
                </a:cubicBezTo>
                <a:cubicBezTo>
                  <a:pt x="148" y="208"/>
                  <a:pt x="147" y="210"/>
                  <a:pt x="147" y="212"/>
                </a:cubicBezTo>
                <a:cubicBezTo>
                  <a:pt x="148" y="211"/>
                  <a:pt x="149" y="207"/>
                  <a:pt x="149" y="206"/>
                </a:cubicBezTo>
                <a:close/>
                <a:moveTo>
                  <a:pt x="135" y="159"/>
                </a:moveTo>
                <a:cubicBezTo>
                  <a:pt x="135" y="159"/>
                  <a:pt x="134" y="160"/>
                  <a:pt x="134" y="160"/>
                </a:cubicBezTo>
                <a:cubicBezTo>
                  <a:pt x="134" y="160"/>
                  <a:pt x="134" y="161"/>
                  <a:pt x="134" y="161"/>
                </a:cubicBezTo>
                <a:cubicBezTo>
                  <a:pt x="134" y="161"/>
                  <a:pt x="135" y="162"/>
                  <a:pt x="135" y="162"/>
                </a:cubicBezTo>
                <a:cubicBezTo>
                  <a:pt x="135" y="162"/>
                  <a:pt x="136" y="162"/>
                  <a:pt x="136" y="162"/>
                </a:cubicBezTo>
                <a:cubicBezTo>
                  <a:pt x="135" y="161"/>
                  <a:pt x="135" y="160"/>
                  <a:pt x="135" y="159"/>
                </a:cubicBezTo>
                <a:close/>
                <a:moveTo>
                  <a:pt x="133" y="151"/>
                </a:moveTo>
                <a:cubicBezTo>
                  <a:pt x="133" y="151"/>
                  <a:pt x="132" y="151"/>
                  <a:pt x="132" y="151"/>
                </a:cubicBezTo>
                <a:cubicBezTo>
                  <a:pt x="132" y="150"/>
                  <a:pt x="132" y="150"/>
                  <a:pt x="131" y="150"/>
                </a:cubicBezTo>
                <a:cubicBezTo>
                  <a:pt x="131" y="150"/>
                  <a:pt x="131" y="150"/>
                  <a:pt x="130" y="150"/>
                </a:cubicBezTo>
                <a:cubicBezTo>
                  <a:pt x="131" y="151"/>
                  <a:pt x="132" y="152"/>
                  <a:pt x="132" y="152"/>
                </a:cubicBezTo>
                <a:cubicBezTo>
                  <a:pt x="133" y="152"/>
                  <a:pt x="133" y="152"/>
                  <a:pt x="133" y="151"/>
                </a:cubicBezTo>
                <a:close/>
                <a:moveTo>
                  <a:pt x="144" y="131"/>
                </a:moveTo>
                <a:cubicBezTo>
                  <a:pt x="144" y="131"/>
                  <a:pt x="144" y="131"/>
                  <a:pt x="144" y="131"/>
                </a:cubicBezTo>
                <a:cubicBezTo>
                  <a:pt x="143" y="131"/>
                  <a:pt x="142" y="131"/>
                  <a:pt x="141" y="132"/>
                </a:cubicBezTo>
                <a:cubicBezTo>
                  <a:pt x="142" y="132"/>
                  <a:pt x="142" y="133"/>
                  <a:pt x="143" y="133"/>
                </a:cubicBezTo>
                <a:cubicBezTo>
                  <a:pt x="143" y="132"/>
                  <a:pt x="144" y="132"/>
                  <a:pt x="144" y="131"/>
                </a:cubicBezTo>
                <a:close/>
                <a:moveTo>
                  <a:pt x="84" y="31"/>
                </a:moveTo>
                <a:cubicBezTo>
                  <a:pt x="84" y="31"/>
                  <a:pt x="84" y="32"/>
                  <a:pt x="84" y="32"/>
                </a:cubicBezTo>
                <a:cubicBezTo>
                  <a:pt x="86" y="33"/>
                  <a:pt x="87" y="34"/>
                  <a:pt x="88" y="35"/>
                </a:cubicBezTo>
                <a:cubicBezTo>
                  <a:pt x="88" y="35"/>
                  <a:pt x="89" y="35"/>
                  <a:pt x="89" y="35"/>
                </a:cubicBezTo>
                <a:cubicBezTo>
                  <a:pt x="87" y="33"/>
                  <a:pt x="86" y="32"/>
                  <a:pt x="84" y="31"/>
                </a:cubicBezTo>
                <a:close/>
                <a:moveTo>
                  <a:pt x="15" y="191"/>
                </a:moveTo>
                <a:cubicBezTo>
                  <a:pt x="14" y="191"/>
                  <a:pt x="13" y="191"/>
                  <a:pt x="13" y="192"/>
                </a:cubicBezTo>
                <a:cubicBezTo>
                  <a:pt x="14" y="193"/>
                  <a:pt x="14" y="193"/>
                  <a:pt x="15" y="193"/>
                </a:cubicBezTo>
                <a:cubicBezTo>
                  <a:pt x="15" y="192"/>
                  <a:pt x="15" y="191"/>
                  <a:pt x="15" y="191"/>
                </a:cubicBezTo>
                <a:close/>
                <a:moveTo>
                  <a:pt x="137" y="123"/>
                </a:moveTo>
                <a:cubicBezTo>
                  <a:pt x="136" y="123"/>
                  <a:pt x="136" y="122"/>
                  <a:pt x="136" y="122"/>
                </a:cubicBezTo>
                <a:cubicBezTo>
                  <a:pt x="136" y="122"/>
                  <a:pt x="136" y="121"/>
                  <a:pt x="135" y="121"/>
                </a:cubicBezTo>
                <a:cubicBezTo>
                  <a:pt x="135" y="121"/>
                  <a:pt x="135" y="120"/>
                  <a:pt x="134" y="120"/>
                </a:cubicBezTo>
                <a:cubicBezTo>
                  <a:pt x="135" y="121"/>
                  <a:pt x="135" y="123"/>
                  <a:pt x="136" y="124"/>
                </a:cubicBezTo>
                <a:cubicBezTo>
                  <a:pt x="136" y="124"/>
                  <a:pt x="136" y="124"/>
                  <a:pt x="137" y="123"/>
                </a:cubicBezTo>
                <a:close/>
                <a:moveTo>
                  <a:pt x="56" y="234"/>
                </a:moveTo>
                <a:cubicBezTo>
                  <a:pt x="56" y="235"/>
                  <a:pt x="56" y="239"/>
                  <a:pt x="56" y="240"/>
                </a:cubicBezTo>
                <a:cubicBezTo>
                  <a:pt x="57" y="240"/>
                  <a:pt x="57" y="239"/>
                  <a:pt x="57" y="239"/>
                </a:cubicBezTo>
                <a:cubicBezTo>
                  <a:pt x="57" y="237"/>
                  <a:pt x="56" y="236"/>
                  <a:pt x="56" y="235"/>
                </a:cubicBezTo>
                <a:cubicBezTo>
                  <a:pt x="56" y="235"/>
                  <a:pt x="56" y="234"/>
                  <a:pt x="56" y="234"/>
                </a:cubicBezTo>
                <a:close/>
                <a:moveTo>
                  <a:pt x="65" y="22"/>
                </a:moveTo>
                <a:cubicBezTo>
                  <a:pt x="65" y="21"/>
                  <a:pt x="65" y="21"/>
                  <a:pt x="65" y="21"/>
                </a:cubicBezTo>
                <a:cubicBezTo>
                  <a:pt x="64" y="20"/>
                  <a:pt x="62" y="19"/>
                  <a:pt x="61" y="19"/>
                </a:cubicBezTo>
                <a:cubicBezTo>
                  <a:pt x="61" y="19"/>
                  <a:pt x="61" y="18"/>
                  <a:pt x="60" y="18"/>
                </a:cubicBezTo>
                <a:cubicBezTo>
                  <a:pt x="60" y="19"/>
                  <a:pt x="61" y="19"/>
                  <a:pt x="61" y="19"/>
                </a:cubicBezTo>
                <a:cubicBezTo>
                  <a:pt x="62" y="20"/>
                  <a:pt x="63" y="20"/>
                  <a:pt x="63" y="21"/>
                </a:cubicBezTo>
                <a:cubicBezTo>
                  <a:pt x="64" y="21"/>
                  <a:pt x="64" y="21"/>
                  <a:pt x="65" y="22"/>
                </a:cubicBezTo>
                <a:close/>
                <a:moveTo>
                  <a:pt x="125" y="222"/>
                </a:moveTo>
                <a:cubicBezTo>
                  <a:pt x="125" y="222"/>
                  <a:pt x="125" y="222"/>
                  <a:pt x="125" y="222"/>
                </a:cubicBezTo>
                <a:cubicBezTo>
                  <a:pt x="125" y="221"/>
                  <a:pt x="125" y="221"/>
                  <a:pt x="124" y="221"/>
                </a:cubicBezTo>
                <a:cubicBezTo>
                  <a:pt x="124" y="221"/>
                  <a:pt x="124" y="221"/>
                  <a:pt x="123" y="221"/>
                </a:cubicBezTo>
                <a:cubicBezTo>
                  <a:pt x="123" y="222"/>
                  <a:pt x="124" y="222"/>
                  <a:pt x="124" y="223"/>
                </a:cubicBezTo>
                <a:cubicBezTo>
                  <a:pt x="124" y="223"/>
                  <a:pt x="125" y="222"/>
                  <a:pt x="125" y="222"/>
                </a:cubicBezTo>
                <a:close/>
                <a:moveTo>
                  <a:pt x="20" y="213"/>
                </a:moveTo>
                <a:cubicBezTo>
                  <a:pt x="19" y="213"/>
                  <a:pt x="19" y="213"/>
                  <a:pt x="18" y="214"/>
                </a:cubicBezTo>
                <a:cubicBezTo>
                  <a:pt x="18" y="214"/>
                  <a:pt x="18" y="214"/>
                  <a:pt x="18" y="214"/>
                </a:cubicBezTo>
                <a:cubicBezTo>
                  <a:pt x="18" y="215"/>
                  <a:pt x="18" y="215"/>
                  <a:pt x="19" y="215"/>
                </a:cubicBezTo>
                <a:cubicBezTo>
                  <a:pt x="19" y="215"/>
                  <a:pt x="20" y="214"/>
                  <a:pt x="20" y="214"/>
                </a:cubicBezTo>
                <a:cubicBezTo>
                  <a:pt x="20" y="214"/>
                  <a:pt x="20" y="213"/>
                  <a:pt x="20" y="213"/>
                </a:cubicBezTo>
                <a:close/>
                <a:moveTo>
                  <a:pt x="64" y="226"/>
                </a:moveTo>
                <a:cubicBezTo>
                  <a:pt x="64" y="226"/>
                  <a:pt x="64" y="226"/>
                  <a:pt x="64" y="226"/>
                </a:cubicBezTo>
                <a:cubicBezTo>
                  <a:pt x="64" y="226"/>
                  <a:pt x="64" y="226"/>
                  <a:pt x="64" y="227"/>
                </a:cubicBezTo>
                <a:cubicBezTo>
                  <a:pt x="63" y="227"/>
                  <a:pt x="64" y="228"/>
                  <a:pt x="64" y="229"/>
                </a:cubicBezTo>
                <a:cubicBezTo>
                  <a:pt x="64" y="229"/>
                  <a:pt x="64" y="229"/>
                  <a:pt x="65" y="229"/>
                </a:cubicBezTo>
                <a:cubicBezTo>
                  <a:pt x="65" y="228"/>
                  <a:pt x="64" y="227"/>
                  <a:pt x="64" y="226"/>
                </a:cubicBezTo>
                <a:close/>
                <a:moveTo>
                  <a:pt x="112" y="218"/>
                </a:moveTo>
                <a:cubicBezTo>
                  <a:pt x="112" y="218"/>
                  <a:pt x="112" y="218"/>
                  <a:pt x="112" y="218"/>
                </a:cubicBezTo>
                <a:cubicBezTo>
                  <a:pt x="113" y="218"/>
                  <a:pt x="113" y="218"/>
                  <a:pt x="113" y="218"/>
                </a:cubicBezTo>
                <a:cubicBezTo>
                  <a:pt x="113" y="218"/>
                  <a:pt x="113" y="217"/>
                  <a:pt x="113" y="217"/>
                </a:cubicBezTo>
                <a:cubicBezTo>
                  <a:pt x="113" y="216"/>
                  <a:pt x="113" y="215"/>
                  <a:pt x="113" y="214"/>
                </a:cubicBezTo>
                <a:cubicBezTo>
                  <a:pt x="113" y="214"/>
                  <a:pt x="112" y="214"/>
                  <a:pt x="112" y="214"/>
                </a:cubicBezTo>
                <a:cubicBezTo>
                  <a:pt x="112" y="216"/>
                  <a:pt x="112" y="217"/>
                  <a:pt x="112" y="218"/>
                </a:cubicBezTo>
                <a:close/>
                <a:moveTo>
                  <a:pt x="126" y="163"/>
                </a:moveTo>
                <a:cubicBezTo>
                  <a:pt x="126" y="161"/>
                  <a:pt x="127" y="161"/>
                  <a:pt x="127" y="160"/>
                </a:cubicBezTo>
                <a:cubicBezTo>
                  <a:pt x="127" y="160"/>
                  <a:pt x="127" y="159"/>
                  <a:pt x="127" y="159"/>
                </a:cubicBezTo>
                <a:cubicBezTo>
                  <a:pt x="126" y="160"/>
                  <a:pt x="125" y="161"/>
                  <a:pt x="125" y="162"/>
                </a:cubicBezTo>
                <a:cubicBezTo>
                  <a:pt x="125" y="162"/>
                  <a:pt x="126" y="162"/>
                  <a:pt x="126" y="163"/>
                </a:cubicBezTo>
                <a:close/>
                <a:moveTo>
                  <a:pt x="150" y="162"/>
                </a:moveTo>
                <a:cubicBezTo>
                  <a:pt x="149" y="162"/>
                  <a:pt x="149" y="163"/>
                  <a:pt x="148" y="164"/>
                </a:cubicBezTo>
                <a:cubicBezTo>
                  <a:pt x="148" y="164"/>
                  <a:pt x="148" y="165"/>
                  <a:pt x="148" y="165"/>
                </a:cubicBezTo>
                <a:cubicBezTo>
                  <a:pt x="149" y="164"/>
                  <a:pt x="149" y="164"/>
                  <a:pt x="150" y="163"/>
                </a:cubicBezTo>
                <a:cubicBezTo>
                  <a:pt x="150" y="163"/>
                  <a:pt x="150" y="163"/>
                  <a:pt x="150" y="162"/>
                </a:cubicBezTo>
                <a:close/>
                <a:moveTo>
                  <a:pt x="77" y="129"/>
                </a:moveTo>
                <a:cubicBezTo>
                  <a:pt x="77" y="128"/>
                  <a:pt x="77" y="126"/>
                  <a:pt x="76" y="125"/>
                </a:cubicBezTo>
                <a:cubicBezTo>
                  <a:pt x="76" y="126"/>
                  <a:pt x="76" y="127"/>
                  <a:pt x="76" y="127"/>
                </a:cubicBezTo>
                <a:cubicBezTo>
                  <a:pt x="76" y="128"/>
                  <a:pt x="76" y="128"/>
                  <a:pt x="76" y="129"/>
                </a:cubicBezTo>
                <a:cubicBezTo>
                  <a:pt x="77" y="129"/>
                  <a:pt x="77" y="129"/>
                  <a:pt x="77" y="129"/>
                </a:cubicBezTo>
                <a:close/>
                <a:moveTo>
                  <a:pt x="87" y="110"/>
                </a:moveTo>
                <a:cubicBezTo>
                  <a:pt x="87" y="111"/>
                  <a:pt x="87" y="112"/>
                  <a:pt x="87" y="113"/>
                </a:cubicBezTo>
                <a:cubicBezTo>
                  <a:pt x="88" y="112"/>
                  <a:pt x="89" y="111"/>
                  <a:pt x="88" y="109"/>
                </a:cubicBezTo>
                <a:cubicBezTo>
                  <a:pt x="88" y="110"/>
                  <a:pt x="88" y="110"/>
                  <a:pt x="87" y="110"/>
                </a:cubicBezTo>
                <a:close/>
                <a:moveTo>
                  <a:pt x="51" y="17"/>
                </a:moveTo>
                <a:cubicBezTo>
                  <a:pt x="51" y="17"/>
                  <a:pt x="51" y="18"/>
                  <a:pt x="51" y="19"/>
                </a:cubicBezTo>
                <a:cubicBezTo>
                  <a:pt x="51" y="19"/>
                  <a:pt x="51" y="19"/>
                  <a:pt x="52" y="20"/>
                </a:cubicBezTo>
                <a:cubicBezTo>
                  <a:pt x="52" y="19"/>
                  <a:pt x="52" y="18"/>
                  <a:pt x="53" y="17"/>
                </a:cubicBezTo>
                <a:cubicBezTo>
                  <a:pt x="52" y="17"/>
                  <a:pt x="52" y="17"/>
                  <a:pt x="51" y="17"/>
                </a:cubicBezTo>
                <a:close/>
                <a:moveTo>
                  <a:pt x="62" y="142"/>
                </a:moveTo>
                <a:cubicBezTo>
                  <a:pt x="61" y="143"/>
                  <a:pt x="61" y="151"/>
                  <a:pt x="62" y="152"/>
                </a:cubicBezTo>
                <a:cubicBezTo>
                  <a:pt x="62" y="149"/>
                  <a:pt x="62" y="145"/>
                  <a:pt x="62" y="142"/>
                </a:cubicBezTo>
                <a:close/>
                <a:moveTo>
                  <a:pt x="86" y="42"/>
                </a:moveTo>
                <a:cubicBezTo>
                  <a:pt x="86" y="42"/>
                  <a:pt x="86" y="42"/>
                  <a:pt x="87" y="41"/>
                </a:cubicBezTo>
                <a:cubicBezTo>
                  <a:pt x="85" y="40"/>
                  <a:pt x="84" y="39"/>
                  <a:pt x="83" y="38"/>
                </a:cubicBezTo>
                <a:cubicBezTo>
                  <a:pt x="83" y="38"/>
                  <a:pt x="83" y="38"/>
                  <a:pt x="83" y="38"/>
                </a:cubicBezTo>
                <a:cubicBezTo>
                  <a:pt x="84" y="40"/>
                  <a:pt x="85" y="41"/>
                  <a:pt x="86" y="42"/>
                </a:cubicBezTo>
                <a:close/>
                <a:moveTo>
                  <a:pt x="19" y="191"/>
                </a:moveTo>
                <a:cubicBezTo>
                  <a:pt x="20" y="190"/>
                  <a:pt x="21" y="190"/>
                  <a:pt x="22" y="189"/>
                </a:cubicBezTo>
                <a:cubicBezTo>
                  <a:pt x="22" y="189"/>
                  <a:pt x="22" y="189"/>
                  <a:pt x="22" y="188"/>
                </a:cubicBezTo>
                <a:cubicBezTo>
                  <a:pt x="21" y="189"/>
                  <a:pt x="20" y="189"/>
                  <a:pt x="19" y="189"/>
                </a:cubicBezTo>
                <a:cubicBezTo>
                  <a:pt x="19" y="190"/>
                  <a:pt x="19" y="190"/>
                  <a:pt x="19" y="191"/>
                </a:cubicBezTo>
                <a:close/>
                <a:moveTo>
                  <a:pt x="126" y="108"/>
                </a:moveTo>
                <a:cubicBezTo>
                  <a:pt x="126" y="109"/>
                  <a:pt x="126" y="109"/>
                  <a:pt x="126" y="110"/>
                </a:cubicBezTo>
                <a:cubicBezTo>
                  <a:pt x="127" y="110"/>
                  <a:pt x="127" y="110"/>
                  <a:pt x="127" y="110"/>
                </a:cubicBezTo>
                <a:cubicBezTo>
                  <a:pt x="127" y="109"/>
                  <a:pt x="127" y="108"/>
                  <a:pt x="127" y="107"/>
                </a:cubicBezTo>
                <a:cubicBezTo>
                  <a:pt x="126" y="107"/>
                  <a:pt x="126" y="108"/>
                  <a:pt x="126" y="108"/>
                </a:cubicBezTo>
                <a:close/>
                <a:moveTo>
                  <a:pt x="25" y="200"/>
                </a:moveTo>
                <a:cubicBezTo>
                  <a:pt x="25" y="199"/>
                  <a:pt x="25" y="198"/>
                  <a:pt x="25" y="197"/>
                </a:cubicBezTo>
                <a:cubicBezTo>
                  <a:pt x="25" y="197"/>
                  <a:pt x="25" y="197"/>
                  <a:pt x="24" y="197"/>
                </a:cubicBezTo>
                <a:cubicBezTo>
                  <a:pt x="25" y="198"/>
                  <a:pt x="25" y="198"/>
                  <a:pt x="25" y="199"/>
                </a:cubicBezTo>
                <a:cubicBezTo>
                  <a:pt x="24" y="199"/>
                  <a:pt x="24" y="200"/>
                  <a:pt x="23" y="201"/>
                </a:cubicBezTo>
                <a:cubicBezTo>
                  <a:pt x="24" y="201"/>
                  <a:pt x="24" y="201"/>
                  <a:pt x="24" y="201"/>
                </a:cubicBezTo>
                <a:cubicBezTo>
                  <a:pt x="24" y="200"/>
                  <a:pt x="24" y="200"/>
                  <a:pt x="25" y="200"/>
                </a:cubicBezTo>
                <a:close/>
                <a:moveTo>
                  <a:pt x="80" y="120"/>
                </a:moveTo>
                <a:cubicBezTo>
                  <a:pt x="79" y="120"/>
                  <a:pt x="79" y="120"/>
                  <a:pt x="78" y="120"/>
                </a:cubicBezTo>
                <a:cubicBezTo>
                  <a:pt x="78" y="120"/>
                  <a:pt x="78" y="120"/>
                  <a:pt x="78" y="120"/>
                </a:cubicBezTo>
                <a:cubicBezTo>
                  <a:pt x="78" y="121"/>
                  <a:pt x="78" y="121"/>
                  <a:pt x="77" y="122"/>
                </a:cubicBezTo>
                <a:cubicBezTo>
                  <a:pt x="78" y="121"/>
                  <a:pt x="79" y="121"/>
                  <a:pt x="79" y="121"/>
                </a:cubicBezTo>
                <a:cubicBezTo>
                  <a:pt x="80" y="121"/>
                  <a:pt x="80" y="120"/>
                  <a:pt x="80" y="120"/>
                </a:cubicBezTo>
                <a:close/>
                <a:moveTo>
                  <a:pt x="124" y="154"/>
                </a:moveTo>
                <a:cubicBezTo>
                  <a:pt x="124" y="154"/>
                  <a:pt x="124" y="154"/>
                  <a:pt x="124" y="154"/>
                </a:cubicBezTo>
                <a:cubicBezTo>
                  <a:pt x="124" y="154"/>
                  <a:pt x="125" y="153"/>
                  <a:pt x="125" y="152"/>
                </a:cubicBezTo>
                <a:cubicBezTo>
                  <a:pt x="125" y="152"/>
                  <a:pt x="125" y="152"/>
                  <a:pt x="125" y="152"/>
                </a:cubicBezTo>
                <a:cubicBezTo>
                  <a:pt x="124" y="152"/>
                  <a:pt x="124" y="151"/>
                  <a:pt x="124" y="151"/>
                </a:cubicBezTo>
                <a:cubicBezTo>
                  <a:pt x="124" y="152"/>
                  <a:pt x="124" y="153"/>
                  <a:pt x="124" y="154"/>
                </a:cubicBezTo>
                <a:cubicBezTo>
                  <a:pt x="124" y="154"/>
                  <a:pt x="124" y="154"/>
                  <a:pt x="124" y="154"/>
                </a:cubicBezTo>
                <a:close/>
                <a:moveTo>
                  <a:pt x="120" y="86"/>
                </a:moveTo>
                <a:cubicBezTo>
                  <a:pt x="120" y="86"/>
                  <a:pt x="119" y="86"/>
                  <a:pt x="119" y="86"/>
                </a:cubicBezTo>
                <a:cubicBezTo>
                  <a:pt x="120" y="87"/>
                  <a:pt x="120" y="88"/>
                  <a:pt x="120" y="89"/>
                </a:cubicBezTo>
                <a:cubicBezTo>
                  <a:pt x="120" y="89"/>
                  <a:pt x="121" y="89"/>
                  <a:pt x="121" y="89"/>
                </a:cubicBezTo>
                <a:cubicBezTo>
                  <a:pt x="121" y="88"/>
                  <a:pt x="120" y="87"/>
                  <a:pt x="120" y="86"/>
                </a:cubicBezTo>
                <a:close/>
                <a:moveTo>
                  <a:pt x="90" y="242"/>
                </a:moveTo>
                <a:cubicBezTo>
                  <a:pt x="89" y="242"/>
                  <a:pt x="86" y="243"/>
                  <a:pt x="86" y="243"/>
                </a:cubicBezTo>
                <a:cubicBezTo>
                  <a:pt x="87" y="243"/>
                  <a:pt x="88" y="243"/>
                  <a:pt x="89" y="243"/>
                </a:cubicBezTo>
                <a:cubicBezTo>
                  <a:pt x="90" y="243"/>
                  <a:pt x="90" y="243"/>
                  <a:pt x="90" y="242"/>
                </a:cubicBezTo>
                <a:close/>
                <a:moveTo>
                  <a:pt x="83" y="115"/>
                </a:moveTo>
                <a:cubicBezTo>
                  <a:pt x="83" y="115"/>
                  <a:pt x="83" y="115"/>
                  <a:pt x="83" y="115"/>
                </a:cubicBezTo>
                <a:cubicBezTo>
                  <a:pt x="84" y="114"/>
                  <a:pt x="84" y="112"/>
                  <a:pt x="84" y="111"/>
                </a:cubicBezTo>
                <a:cubicBezTo>
                  <a:pt x="84" y="111"/>
                  <a:pt x="84" y="111"/>
                  <a:pt x="83" y="111"/>
                </a:cubicBezTo>
                <a:cubicBezTo>
                  <a:pt x="83" y="113"/>
                  <a:pt x="83" y="114"/>
                  <a:pt x="83" y="115"/>
                </a:cubicBezTo>
                <a:close/>
                <a:moveTo>
                  <a:pt x="142" y="187"/>
                </a:moveTo>
                <a:cubicBezTo>
                  <a:pt x="142" y="187"/>
                  <a:pt x="142" y="187"/>
                  <a:pt x="142" y="187"/>
                </a:cubicBezTo>
                <a:cubicBezTo>
                  <a:pt x="143" y="187"/>
                  <a:pt x="144" y="186"/>
                  <a:pt x="145" y="186"/>
                </a:cubicBezTo>
                <a:cubicBezTo>
                  <a:pt x="145" y="185"/>
                  <a:pt x="145" y="185"/>
                  <a:pt x="145" y="185"/>
                </a:cubicBezTo>
                <a:cubicBezTo>
                  <a:pt x="144" y="185"/>
                  <a:pt x="144" y="185"/>
                  <a:pt x="144" y="185"/>
                </a:cubicBezTo>
                <a:cubicBezTo>
                  <a:pt x="143" y="186"/>
                  <a:pt x="143" y="186"/>
                  <a:pt x="142" y="187"/>
                </a:cubicBezTo>
                <a:close/>
                <a:moveTo>
                  <a:pt x="123" y="83"/>
                </a:moveTo>
                <a:cubicBezTo>
                  <a:pt x="123" y="83"/>
                  <a:pt x="123" y="83"/>
                  <a:pt x="123" y="83"/>
                </a:cubicBezTo>
                <a:cubicBezTo>
                  <a:pt x="124" y="84"/>
                  <a:pt x="125" y="85"/>
                  <a:pt x="125" y="87"/>
                </a:cubicBezTo>
                <a:cubicBezTo>
                  <a:pt x="125" y="86"/>
                  <a:pt x="126" y="86"/>
                  <a:pt x="126" y="86"/>
                </a:cubicBezTo>
                <a:cubicBezTo>
                  <a:pt x="125" y="85"/>
                  <a:pt x="124" y="84"/>
                  <a:pt x="123" y="83"/>
                </a:cubicBezTo>
                <a:close/>
                <a:moveTo>
                  <a:pt x="74" y="72"/>
                </a:moveTo>
                <a:cubicBezTo>
                  <a:pt x="74" y="72"/>
                  <a:pt x="74" y="72"/>
                  <a:pt x="74" y="72"/>
                </a:cubicBezTo>
                <a:cubicBezTo>
                  <a:pt x="74" y="73"/>
                  <a:pt x="73" y="74"/>
                  <a:pt x="73" y="75"/>
                </a:cubicBezTo>
                <a:cubicBezTo>
                  <a:pt x="73" y="75"/>
                  <a:pt x="73" y="75"/>
                  <a:pt x="73" y="76"/>
                </a:cubicBezTo>
                <a:cubicBezTo>
                  <a:pt x="73" y="75"/>
                  <a:pt x="74" y="75"/>
                  <a:pt x="74" y="74"/>
                </a:cubicBezTo>
                <a:cubicBezTo>
                  <a:pt x="74" y="74"/>
                  <a:pt x="74" y="74"/>
                  <a:pt x="74" y="73"/>
                </a:cubicBezTo>
                <a:cubicBezTo>
                  <a:pt x="74" y="73"/>
                  <a:pt x="74" y="73"/>
                  <a:pt x="74" y="72"/>
                </a:cubicBezTo>
                <a:close/>
                <a:moveTo>
                  <a:pt x="84" y="258"/>
                </a:moveTo>
                <a:cubicBezTo>
                  <a:pt x="85" y="258"/>
                  <a:pt x="86" y="258"/>
                  <a:pt x="87" y="258"/>
                </a:cubicBezTo>
                <a:cubicBezTo>
                  <a:pt x="87" y="257"/>
                  <a:pt x="87" y="257"/>
                  <a:pt x="87" y="257"/>
                </a:cubicBezTo>
                <a:cubicBezTo>
                  <a:pt x="86" y="257"/>
                  <a:pt x="85" y="257"/>
                  <a:pt x="84" y="257"/>
                </a:cubicBezTo>
                <a:cubicBezTo>
                  <a:pt x="84" y="258"/>
                  <a:pt x="84" y="258"/>
                  <a:pt x="84" y="258"/>
                </a:cubicBezTo>
                <a:close/>
                <a:moveTo>
                  <a:pt x="63" y="112"/>
                </a:moveTo>
                <a:cubicBezTo>
                  <a:pt x="64" y="110"/>
                  <a:pt x="64" y="109"/>
                  <a:pt x="64" y="108"/>
                </a:cubicBezTo>
                <a:cubicBezTo>
                  <a:pt x="63" y="109"/>
                  <a:pt x="63" y="109"/>
                  <a:pt x="63" y="110"/>
                </a:cubicBezTo>
                <a:cubicBezTo>
                  <a:pt x="63" y="110"/>
                  <a:pt x="63" y="110"/>
                  <a:pt x="63" y="110"/>
                </a:cubicBezTo>
                <a:cubicBezTo>
                  <a:pt x="63" y="111"/>
                  <a:pt x="63" y="111"/>
                  <a:pt x="63" y="112"/>
                </a:cubicBezTo>
                <a:close/>
                <a:moveTo>
                  <a:pt x="104" y="105"/>
                </a:moveTo>
                <a:cubicBezTo>
                  <a:pt x="105" y="104"/>
                  <a:pt x="105" y="104"/>
                  <a:pt x="105" y="104"/>
                </a:cubicBezTo>
                <a:cubicBezTo>
                  <a:pt x="105" y="103"/>
                  <a:pt x="105" y="102"/>
                  <a:pt x="105" y="102"/>
                </a:cubicBezTo>
                <a:cubicBezTo>
                  <a:pt x="105" y="102"/>
                  <a:pt x="104" y="103"/>
                  <a:pt x="104" y="103"/>
                </a:cubicBezTo>
                <a:cubicBezTo>
                  <a:pt x="104" y="104"/>
                  <a:pt x="104" y="104"/>
                  <a:pt x="104" y="105"/>
                </a:cubicBezTo>
                <a:close/>
                <a:moveTo>
                  <a:pt x="76" y="36"/>
                </a:moveTo>
                <a:cubicBezTo>
                  <a:pt x="76" y="35"/>
                  <a:pt x="75" y="33"/>
                  <a:pt x="74" y="32"/>
                </a:cubicBezTo>
                <a:cubicBezTo>
                  <a:pt x="74" y="33"/>
                  <a:pt x="74" y="34"/>
                  <a:pt x="74" y="34"/>
                </a:cubicBezTo>
                <a:cubicBezTo>
                  <a:pt x="74" y="35"/>
                  <a:pt x="74" y="35"/>
                  <a:pt x="74" y="35"/>
                </a:cubicBezTo>
                <a:cubicBezTo>
                  <a:pt x="75" y="35"/>
                  <a:pt x="75" y="36"/>
                  <a:pt x="76" y="36"/>
                </a:cubicBezTo>
                <a:close/>
                <a:moveTo>
                  <a:pt x="31" y="147"/>
                </a:moveTo>
                <a:cubicBezTo>
                  <a:pt x="29" y="148"/>
                  <a:pt x="29" y="149"/>
                  <a:pt x="28" y="150"/>
                </a:cubicBezTo>
                <a:cubicBezTo>
                  <a:pt x="28" y="151"/>
                  <a:pt x="28" y="151"/>
                  <a:pt x="28" y="151"/>
                </a:cubicBezTo>
                <a:cubicBezTo>
                  <a:pt x="29" y="149"/>
                  <a:pt x="30" y="148"/>
                  <a:pt x="31" y="147"/>
                </a:cubicBezTo>
                <a:close/>
                <a:moveTo>
                  <a:pt x="30" y="165"/>
                </a:moveTo>
                <a:cubicBezTo>
                  <a:pt x="31" y="165"/>
                  <a:pt x="31" y="165"/>
                  <a:pt x="32" y="165"/>
                </a:cubicBezTo>
                <a:cubicBezTo>
                  <a:pt x="32" y="165"/>
                  <a:pt x="32" y="164"/>
                  <a:pt x="32" y="164"/>
                </a:cubicBezTo>
                <a:cubicBezTo>
                  <a:pt x="31" y="164"/>
                  <a:pt x="31" y="164"/>
                  <a:pt x="31" y="164"/>
                </a:cubicBezTo>
                <a:cubicBezTo>
                  <a:pt x="30" y="164"/>
                  <a:pt x="30" y="165"/>
                  <a:pt x="30" y="165"/>
                </a:cubicBezTo>
                <a:close/>
                <a:moveTo>
                  <a:pt x="51" y="212"/>
                </a:moveTo>
                <a:cubicBezTo>
                  <a:pt x="51" y="212"/>
                  <a:pt x="51" y="212"/>
                  <a:pt x="51" y="211"/>
                </a:cubicBezTo>
                <a:cubicBezTo>
                  <a:pt x="51" y="211"/>
                  <a:pt x="51" y="211"/>
                  <a:pt x="50" y="211"/>
                </a:cubicBezTo>
                <a:cubicBezTo>
                  <a:pt x="49" y="211"/>
                  <a:pt x="49" y="211"/>
                  <a:pt x="49" y="213"/>
                </a:cubicBezTo>
                <a:cubicBezTo>
                  <a:pt x="49" y="212"/>
                  <a:pt x="50" y="212"/>
                  <a:pt x="51" y="212"/>
                </a:cubicBezTo>
                <a:close/>
                <a:moveTo>
                  <a:pt x="59" y="103"/>
                </a:moveTo>
                <a:cubicBezTo>
                  <a:pt x="59" y="104"/>
                  <a:pt x="59" y="104"/>
                  <a:pt x="59" y="104"/>
                </a:cubicBezTo>
                <a:cubicBezTo>
                  <a:pt x="59" y="105"/>
                  <a:pt x="60" y="106"/>
                  <a:pt x="60" y="106"/>
                </a:cubicBezTo>
                <a:cubicBezTo>
                  <a:pt x="61" y="106"/>
                  <a:pt x="61" y="106"/>
                  <a:pt x="61" y="106"/>
                </a:cubicBezTo>
                <a:cubicBezTo>
                  <a:pt x="61" y="105"/>
                  <a:pt x="60" y="104"/>
                  <a:pt x="59" y="103"/>
                </a:cubicBezTo>
                <a:close/>
                <a:moveTo>
                  <a:pt x="70" y="106"/>
                </a:moveTo>
                <a:cubicBezTo>
                  <a:pt x="69" y="107"/>
                  <a:pt x="69" y="107"/>
                  <a:pt x="68" y="107"/>
                </a:cubicBezTo>
                <a:cubicBezTo>
                  <a:pt x="68" y="107"/>
                  <a:pt x="69" y="108"/>
                  <a:pt x="69" y="108"/>
                </a:cubicBezTo>
                <a:cubicBezTo>
                  <a:pt x="70" y="108"/>
                  <a:pt x="70" y="108"/>
                  <a:pt x="70" y="108"/>
                </a:cubicBezTo>
                <a:cubicBezTo>
                  <a:pt x="70" y="107"/>
                  <a:pt x="70" y="107"/>
                  <a:pt x="70" y="106"/>
                </a:cubicBezTo>
                <a:close/>
                <a:moveTo>
                  <a:pt x="76" y="93"/>
                </a:moveTo>
                <a:cubicBezTo>
                  <a:pt x="76" y="93"/>
                  <a:pt x="76" y="93"/>
                  <a:pt x="76" y="93"/>
                </a:cubicBezTo>
                <a:cubicBezTo>
                  <a:pt x="76" y="92"/>
                  <a:pt x="75" y="91"/>
                  <a:pt x="75" y="90"/>
                </a:cubicBezTo>
                <a:cubicBezTo>
                  <a:pt x="75" y="90"/>
                  <a:pt x="74" y="90"/>
                  <a:pt x="74" y="90"/>
                </a:cubicBezTo>
                <a:cubicBezTo>
                  <a:pt x="74" y="91"/>
                  <a:pt x="74" y="91"/>
                  <a:pt x="74" y="91"/>
                </a:cubicBezTo>
                <a:cubicBezTo>
                  <a:pt x="75" y="92"/>
                  <a:pt x="75" y="92"/>
                  <a:pt x="76" y="93"/>
                </a:cubicBezTo>
                <a:close/>
                <a:moveTo>
                  <a:pt x="21" y="211"/>
                </a:moveTo>
                <a:cubicBezTo>
                  <a:pt x="22" y="210"/>
                  <a:pt x="22" y="207"/>
                  <a:pt x="21" y="206"/>
                </a:cubicBezTo>
                <a:cubicBezTo>
                  <a:pt x="21" y="207"/>
                  <a:pt x="21" y="207"/>
                  <a:pt x="21" y="207"/>
                </a:cubicBezTo>
                <a:cubicBezTo>
                  <a:pt x="21" y="208"/>
                  <a:pt x="21" y="209"/>
                  <a:pt x="21" y="210"/>
                </a:cubicBezTo>
                <a:cubicBezTo>
                  <a:pt x="21" y="210"/>
                  <a:pt x="21" y="211"/>
                  <a:pt x="21" y="211"/>
                </a:cubicBezTo>
                <a:close/>
                <a:moveTo>
                  <a:pt x="52" y="136"/>
                </a:moveTo>
                <a:cubicBezTo>
                  <a:pt x="52" y="136"/>
                  <a:pt x="52" y="136"/>
                  <a:pt x="52" y="136"/>
                </a:cubicBezTo>
                <a:cubicBezTo>
                  <a:pt x="53" y="135"/>
                  <a:pt x="53" y="133"/>
                  <a:pt x="53" y="132"/>
                </a:cubicBezTo>
                <a:cubicBezTo>
                  <a:pt x="53" y="132"/>
                  <a:pt x="53" y="132"/>
                  <a:pt x="53" y="132"/>
                </a:cubicBezTo>
                <a:cubicBezTo>
                  <a:pt x="53" y="133"/>
                  <a:pt x="52" y="134"/>
                  <a:pt x="52" y="135"/>
                </a:cubicBezTo>
                <a:cubicBezTo>
                  <a:pt x="52" y="135"/>
                  <a:pt x="52" y="135"/>
                  <a:pt x="52" y="135"/>
                </a:cubicBezTo>
                <a:cubicBezTo>
                  <a:pt x="52" y="135"/>
                  <a:pt x="52" y="136"/>
                  <a:pt x="52" y="136"/>
                </a:cubicBezTo>
                <a:close/>
                <a:moveTo>
                  <a:pt x="108" y="248"/>
                </a:moveTo>
                <a:cubicBezTo>
                  <a:pt x="107" y="247"/>
                  <a:pt x="107" y="246"/>
                  <a:pt x="107" y="245"/>
                </a:cubicBezTo>
                <a:cubicBezTo>
                  <a:pt x="107" y="245"/>
                  <a:pt x="106" y="245"/>
                  <a:pt x="106" y="245"/>
                </a:cubicBezTo>
                <a:cubicBezTo>
                  <a:pt x="106" y="246"/>
                  <a:pt x="107" y="247"/>
                  <a:pt x="107" y="248"/>
                </a:cubicBezTo>
                <a:cubicBezTo>
                  <a:pt x="107" y="248"/>
                  <a:pt x="107" y="248"/>
                  <a:pt x="107" y="248"/>
                </a:cubicBezTo>
                <a:cubicBezTo>
                  <a:pt x="107" y="248"/>
                  <a:pt x="107" y="248"/>
                  <a:pt x="108" y="248"/>
                </a:cubicBezTo>
                <a:close/>
                <a:moveTo>
                  <a:pt x="71" y="258"/>
                </a:moveTo>
                <a:cubicBezTo>
                  <a:pt x="73" y="258"/>
                  <a:pt x="74" y="257"/>
                  <a:pt x="75" y="257"/>
                </a:cubicBezTo>
                <a:cubicBezTo>
                  <a:pt x="74" y="257"/>
                  <a:pt x="73" y="257"/>
                  <a:pt x="72" y="257"/>
                </a:cubicBezTo>
                <a:cubicBezTo>
                  <a:pt x="72" y="257"/>
                  <a:pt x="71" y="258"/>
                  <a:pt x="71" y="258"/>
                </a:cubicBezTo>
                <a:close/>
                <a:moveTo>
                  <a:pt x="32" y="212"/>
                </a:moveTo>
                <a:cubicBezTo>
                  <a:pt x="32" y="212"/>
                  <a:pt x="32" y="212"/>
                  <a:pt x="32" y="212"/>
                </a:cubicBezTo>
                <a:cubicBezTo>
                  <a:pt x="32" y="211"/>
                  <a:pt x="32" y="210"/>
                  <a:pt x="32" y="209"/>
                </a:cubicBezTo>
                <a:cubicBezTo>
                  <a:pt x="32" y="209"/>
                  <a:pt x="32" y="208"/>
                  <a:pt x="31" y="208"/>
                </a:cubicBezTo>
                <a:cubicBezTo>
                  <a:pt x="31" y="209"/>
                  <a:pt x="32" y="211"/>
                  <a:pt x="32" y="212"/>
                </a:cubicBezTo>
                <a:close/>
                <a:moveTo>
                  <a:pt x="121" y="160"/>
                </a:moveTo>
                <a:cubicBezTo>
                  <a:pt x="121" y="160"/>
                  <a:pt x="120" y="160"/>
                  <a:pt x="120" y="160"/>
                </a:cubicBezTo>
                <a:cubicBezTo>
                  <a:pt x="120" y="160"/>
                  <a:pt x="120" y="161"/>
                  <a:pt x="120" y="162"/>
                </a:cubicBezTo>
                <a:cubicBezTo>
                  <a:pt x="120" y="162"/>
                  <a:pt x="121" y="162"/>
                  <a:pt x="121" y="162"/>
                </a:cubicBezTo>
                <a:cubicBezTo>
                  <a:pt x="121" y="162"/>
                  <a:pt x="121" y="162"/>
                  <a:pt x="121" y="161"/>
                </a:cubicBezTo>
                <a:cubicBezTo>
                  <a:pt x="121" y="161"/>
                  <a:pt x="121" y="160"/>
                  <a:pt x="121" y="160"/>
                </a:cubicBezTo>
                <a:close/>
                <a:moveTo>
                  <a:pt x="48" y="166"/>
                </a:moveTo>
                <a:cubicBezTo>
                  <a:pt x="48" y="165"/>
                  <a:pt x="48" y="165"/>
                  <a:pt x="48" y="164"/>
                </a:cubicBezTo>
                <a:cubicBezTo>
                  <a:pt x="48" y="164"/>
                  <a:pt x="48" y="164"/>
                  <a:pt x="48" y="164"/>
                </a:cubicBezTo>
                <a:cubicBezTo>
                  <a:pt x="47" y="164"/>
                  <a:pt x="47" y="165"/>
                  <a:pt x="46" y="166"/>
                </a:cubicBezTo>
                <a:cubicBezTo>
                  <a:pt x="46" y="166"/>
                  <a:pt x="46" y="166"/>
                  <a:pt x="46" y="166"/>
                </a:cubicBezTo>
                <a:cubicBezTo>
                  <a:pt x="47" y="166"/>
                  <a:pt x="47" y="166"/>
                  <a:pt x="48" y="166"/>
                </a:cubicBezTo>
                <a:close/>
                <a:moveTo>
                  <a:pt x="43" y="121"/>
                </a:moveTo>
                <a:cubicBezTo>
                  <a:pt x="44" y="121"/>
                  <a:pt x="44" y="121"/>
                  <a:pt x="44" y="120"/>
                </a:cubicBezTo>
                <a:cubicBezTo>
                  <a:pt x="45" y="119"/>
                  <a:pt x="46" y="117"/>
                  <a:pt x="47" y="115"/>
                </a:cubicBezTo>
                <a:cubicBezTo>
                  <a:pt x="47" y="115"/>
                  <a:pt x="47" y="115"/>
                  <a:pt x="47" y="115"/>
                </a:cubicBezTo>
                <a:cubicBezTo>
                  <a:pt x="46" y="116"/>
                  <a:pt x="46" y="117"/>
                  <a:pt x="45" y="118"/>
                </a:cubicBezTo>
                <a:cubicBezTo>
                  <a:pt x="45" y="119"/>
                  <a:pt x="44" y="120"/>
                  <a:pt x="43" y="121"/>
                </a:cubicBezTo>
                <a:close/>
                <a:moveTo>
                  <a:pt x="73" y="116"/>
                </a:moveTo>
                <a:cubicBezTo>
                  <a:pt x="74" y="117"/>
                  <a:pt x="74" y="117"/>
                  <a:pt x="75" y="117"/>
                </a:cubicBezTo>
                <a:cubicBezTo>
                  <a:pt x="75" y="116"/>
                  <a:pt x="75" y="116"/>
                  <a:pt x="75" y="115"/>
                </a:cubicBezTo>
                <a:cubicBezTo>
                  <a:pt x="73" y="115"/>
                  <a:pt x="74" y="115"/>
                  <a:pt x="73" y="116"/>
                </a:cubicBezTo>
                <a:close/>
                <a:moveTo>
                  <a:pt x="11" y="201"/>
                </a:moveTo>
                <a:cubicBezTo>
                  <a:pt x="11" y="201"/>
                  <a:pt x="11" y="202"/>
                  <a:pt x="10" y="202"/>
                </a:cubicBezTo>
                <a:cubicBezTo>
                  <a:pt x="10" y="203"/>
                  <a:pt x="10" y="204"/>
                  <a:pt x="10" y="205"/>
                </a:cubicBezTo>
                <a:cubicBezTo>
                  <a:pt x="11" y="204"/>
                  <a:pt x="11" y="204"/>
                  <a:pt x="11" y="204"/>
                </a:cubicBezTo>
                <a:cubicBezTo>
                  <a:pt x="11" y="203"/>
                  <a:pt x="11" y="202"/>
                  <a:pt x="11" y="201"/>
                </a:cubicBezTo>
                <a:close/>
                <a:moveTo>
                  <a:pt x="48" y="222"/>
                </a:moveTo>
                <a:cubicBezTo>
                  <a:pt x="49" y="222"/>
                  <a:pt x="50" y="222"/>
                  <a:pt x="50" y="222"/>
                </a:cubicBezTo>
                <a:cubicBezTo>
                  <a:pt x="50" y="221"/>
                  <a:pt x="51" y="220"/>
                  <a:pt x="51" y="220"/>
                </a:cubicBezTo>
                <a:cubicBezTo>
                  <a:pt x="51" y="220"/>
                  <a:pt x="51" y="220"/>
                  <a:pt x="51" y="219"/>
                </a:cubicBezTo>
                <a:cubicBezTo>
                  <a:pt x="51" y="220"/>
                  <a:pt x="49" y="221"/>
                  <a:pt x="48" y="222"/>
                </a:cubicBezTo>
                <a:close/>
                <a:moveTo>
                  <a:pt x="28" y="235"/>
                </a:moveTo>
                <a:cubicBezTo>
                  <a:pt x="28" y="235"/>
                  <a:pt x="28" y="235"/>
                  <a:pt x="28" y="234"/>
                </a:cubicBezTo>
                <a:cubicBezTo>
                  <a:pt x="28" y="234"/>
                  <a:pt x="28" y="233"/>
                  <a:pt x="28" y="232"/>
                </a:cubicBezTo>
                <a:cubicBezTo>
                  <a:pt x="28" y="232"/>
                  <a:pt x="28" y="232"/>
                  <a:pt x="28" y="232"/>
                </a:cubicBezTo>
                <a:cubicBezTo>
                  <a:pt x="27" y="233"/>
                  <a:pt x="27" y="234"/>
                  <a:pt x="27" y="234"/>
                </a:cubicBezTo>
                <a:cubicBezTo>
                  <a:pt x="27" y="235"/>
                  <a:pt x="27" y="235"/>
                  <a:pt x="28" y="235"/>
                </a:cubicBezTo>
                <a:close/>
                <a:moveTo>
                  <a:pt x="12" y="221"/>
                </a:moveTo>
                <a:cubicBezTo>
                  <a:pt x="12" y="221"/>
                  <a:pt x="12" y="221"/>
                  <a:pt x="13" y="221"/>
                </a:cubicBezTo>
                <a:cubicBezTo>
                  <a:pt x="13" y="220"/>
                  <a:pt x="13" y="220"/>
                  <a:pt x="13" y="220"/>
                </a:cubicBezTo>
                <a:cubicBezTo>
                  <a:pt x="13" y="219"/>
                  <a:pt x="12" y="218"/>
                  <a:pt x="12" y="217"/>
                </a:cubicBezTo>
                <a:cubicBezTo>
                  <a:pt x="12" y="218"/>
                  <a:pt x="11" y="218"/>
                  <a:pt x="12" y="218"/>
                </a:cubicBezTo>
                <a:cubicBezTo>
                  <a:pt x="12" y="219"/>
                  <a:pt x="12" y="220"/>
                  <a:pt x="12" y="221"/>
                </a:cubicBezTo>
                <a:close/>
                <a:moveTo>
                  <a:pt x="127" y="224"/>
                </a:moveTo>
                <a:cubicBezTo>
                  <a:pt x="128" y="223"/>
                  <a:pt x="128" y="221"/>
                  <a:pt x="128" y="220"/>
                </a:cubicBezTo>
                <a:cubicBezTo>
                  <a:pt x="127" y="220"/>
                  <a:pt x="127" y="220"/>
                  <a:pt x="127" y="221"/>
                </a:cubicBezTo>
                <a:cubicBezTo>
                  <a:pt x="127" y="222"/>
                  <a:pt x="127" y="223"/>
                  <a:pt x="127" y="224"/>
                </a:cubicBezTo>
                <a:close/>
                <a:moveTo>
                  <a:pt x="118" y="106"/>
                </a:moveTo>
                <a:cubicBezTo>
                  <a:pt x="118" y="106"/>
                  <a:pt x="119" y="107"/>
                  <a:pt x="119" y="107"/>
                </a:cubicBezTo>
                <a:cubicBezTo>
                  <a:pt x="119" y="107"/>
                  <a:pt x="120" y="106"/>
                  <a:pt x="120" y="106"/>
                </a:cubicBezTo>
                <a:cubicBezTo>
                  <a:pt x="120" y="106"/>
                  <a:pt x="120" y="106"/>
                  <a:pt x="120" y="105"/>
                </a:cubicBezTo>
                <a:cubicBezTo>
                  <a:pt x="119" y="105"/>
                  <a:pt x="119" y="105"/>
                  <a:pt x="118" y="106"/>
                </a:cubicBezTo>
                <a:close/>
                <a:moveTo>
                  <a:pt x="84" y="134"/>
                </a:moveTo>
                <a:cubicBezTo>
                  <a:pt x="84" y="134"/>
                  <a:pt x="87" y="134"/>
                  <a:pt x="88" y="134"/>
                </a:cubicBezTo>
                <a:cubicBezTo>
                  <a:pt x="88" y="133"/>
                  <a:pt x="88" y="133"/>
                  <a:pt x="87" y="133"/>
                </a:cubicBezTo>
                <a:cubicBezTo>
                  <a:pt x="86" y="133"/>
                  <a:pt x="85" y="133"/>
                  <a:pt x="84" y="133"/>
                </a:cubicBezTo>
                <a:cubicBezTo>
                  <a:pt x="84" y="133"/>
                  <a:pt x="84" y="134"/>
                  <a:pt x="84" y="134"/>
                </a:cubicBezTo>
                <a:close/>
                <a:moveTo>
                  <a:pt x="102" y="126"/>
                </a:moveTo>
                <a:cubicBezTo>
                  <a:pt x="102" y="126"/>
                  <a:pt x="102" y="126"/>
                  <a:pt x="102" y="126"/>
                </a:cubicBezTo>
                <a:cubicBezTo>
                  <a:pt x="102" y="126"/>
                  <a:pt x="102" y="127"/>
                  <a:pt x="101" y="128"/>
                </a:cubicBezTo>
                <a:cubicBezTo>
                  <a:pt x="102" y="128"/>
                  <a:pt x="103" y="128"/>
                  <a:pt x="103" y="128"/>
                </a:cubicBezTo>
                <a:cubicBezTo>
                  <a:pt x="103" y="127"/>
                  <a:pt x="103" y="126"/>
                  <a:pt x="102" y="126"/>
                </a:cubicBezTo>
                <a:close/>
                <a:moveTo>
                  <a:pt x="41" y="224"/>
                </a:moveTo>
                <a:cubicBezTo>
                  <a:pt x="39" y="224"/>
                  <a:pt x="39" y="224"/>
                  <a:pt x="39" y="225"/>
                </a:cubicBezTo>
                <a:cubicBezTo>
                  <a:pt x="39" y="225"/>
                  <a:pt x="39" y="225"/>
                  <a:pt x="40" y="225"/>
                </a:cubicBezTo>
                <a:cubicBezTo>
                  <a:pt x="40" y="225"/>
                  <a:pt x="41" y="224"/>
                  <a:pt x="41" y="224"/>
                </a:cubicBezTo>
                <a:close/>
                <a:moveTo>
                  <a:pt x="135" y="101"/>
                </a:moveTo>
                <a:cubicBezTo>
                  <a:pt x="134" y="100"/>
                  <a:pt x="133" y="99"/>
                  <a:pt x="133" y="98"/>
                </a:cubicBezTo>
                <a:cubicBezTo>
                  <a:pt x="133" y="98"/>
                  <a:pt x="132" y="98"/>
                  <a:pt x="133" y="98"/>
                </a:cubicBezTo>
                <a:cubicBezTo>
                  <a:pt x="133" y="99"/>
                  <a:pt x="134" y="100"/>
                  <a:pt x="134" y="102"/>
                </a:cubicBezTo>
                <a:cubicBezTo>
                  <a:pt x="135" y="102"/>
                  <a:pt x="135" y="102"/>
                  <a:pt x="135" y="101"/>
                </a:cubicBezTo>
                <a:close/>
                <a:moveTo>
                  <a:pt x="126" y="89"/>
                </a:moveTo>
                <a:cubicBezTo>
                  <a:pt x="127" y="90"/>
                  <a:pt x="127" y="91"/>
                  <a:pt x="128" y="92"/>
                </a:cubicBezTo>
                <a:cubicBezTo>
                  <a:pt x="128" y="92"/>
                  <a:pt x="128" y="92"/>
                  <a:pt x="128" y="92"/>
                </a:cubicBezTo>
                <a:cubicBezTo>
                  <a:pt x="128" y="91"/>
                  <a:pt x="127" y="91"/>
                  <a:pt x="127" y="90"/>
                </a:cubicBezTo>
                <a:cubicBezTo>
                  <a:pt x="127" y="90"/>
                  <a:pt x="127" y="89"/>
                  <a:pt x="127" y="89"/>
                </a:cubicBezTo>
                <a:cubicBezTo>
                  <a:pt x="127" y="88"/>
                  <a:pt x="127" y="88"/>
                  <a:pt x="127" y="88"/>
                </a:cubicBezTo>
                <a:cubicBezTo>
                  <a:pt x="127" y="88"/>
                  <a:pt x="126" y="89"/>
                  <a:pt x="126" y="89"/>
                </a:cubicBezTo>
                <a:close/>
                <a:moveTo>
                  <a:pt x="122" y="98"/>
                </a:moveTo>
                <a:cubicBezTo>
                  <a:pt x="122" y="98"/>
                  <a:pt x="123" y="97"/>
                  <a:pt x="124" y="96"/>
                </a:cubicBezTo>
                <a:cubicBezTo>
                  <a:pt x="124" y="96"/>
                  <a:pt x="124" y="96"/>
                  <a:pt x="124" y="96"/>
                </a:cubicBezTo>
                <a:cubicBezTo>
                  <a:pt x="123" y="96"/>
                  <a:pt x="122" y="97"/>
                  <a:pt x="121" y="97"/>
                </a:cubicBezTo>
                <a:cubicBezTo>
                  <a:pt x="122" y="97"/>
                  <a:pt x="122" y="98"/>
                  <a:pt x="122" y="98"/>
                </a:cubicBezTo>
                <a:close/>
                <a:moveTo>
                  <a:pt x="21" y="169"/>
                </a:moveTo>
                <a:cubicBezTo>
                  <a:pt x="21" y="169"/>
                  <a:pt x="21" y="169"/>
                  <a:pt x="21" y="169"/>
                </a:cubicBezTo>
                <a:cubicBezTo>
                  <a:pt x="22" y="169"/>
                  <a:pt x="22" y="168"/>
                  <a:pt x="22" y="167"/>
                </a:cubicBezTo>
                <a:cubicBezTo>
                  <a:pt x="22" y="167"/>
                  <a:pt x="21" y="167"/>
                  <a:pt x="21" y="167"/>
                </a:cubicBezTo>
                <a:cubicBezTo>
                  <a:pt x="21" y="168"/>
                  <a:pt x="21" y="169"/>
                  <a:pt x="21" y="169"/>
                </a:cubicBezTo>
                <a:close/>
                <a:moveTo>
                  <a:pt x="75" y="37"/>
                </a:moveTo>
                <a:cubicBezTo>
                  <a:pt x="75" y="37"/>
                  <a:pt x="74" y="37"/>
                  <a:pt x="74" y="37"/>
                </a:cubicBezTo>
                <a:cubicBezTo>
                  <a:pt x="74" y="37"/>
                  <a:pt x="74" y="38"/>
                  <a:pt x="74" y="39"/>
                </a:cubicBezTo>
                <a:cubicBezTo>
                  <a:pt x="74" y="39"/>
                  <a:pt x="74" y="39"/>
                  <a:pt x="75" y="39"/>
                </a:cubicBezTo>
                <a:cubicBezTo>
                  <a:pt x="75" y="38"/>
                  <a:pt x="75" y="38"/>
                  <a:pt x="75" y="37"/>
                </a:cubicBezTo>
                <a:close/>
                <a:moveTo>
                  <a:pt x="108" y="95"/>
                </a:moveTo>
                <a:cubicBezTo>
                  <a:pt x="107" y="95"/>
                  <a:pt x="107" y="95"/>
                  <a:pt x="106" y="96"/>
                </a:cubicBezTo>
                <a:cubicBezTo>
                  <a:pt x="106" y="96"/>
                  <a:pt x="106" y="96"/>
                  <a:pt x="106" y="97"/>
                </a:cubicBezTo>
                <a:cubicBezTo>
                  <a:pt x="107" y="96"/>
                  <a:pt x="108" y="96"/>
                  <a:pt x="108" y="95"/>
                </a:cubicBezTo>
                <a:cubicBezTo>
                  <a:pt x="108" y="95"/>
                  <a:pt x="108" y="95"/>
                  <a:pt x="108" y="95"/>
                </a:cubicBezTo>
                <a:close/>
                <a:moveTo>
                  <a:pt x="42" y="217"/>
                </a:moveTo>
                <a:cubicBezTo>
                  <a:pt x="42" y="217"/>
                  <a:pt x="42" y="217"/>
                  <a:pt x="41" y="217"/>
                </a:cubicBezTo>
                <a:cubicBezTo>
                  <a:pt x="41" y="217"/>
                  <a:pt x="41" y="217"/>
                  <a:pt x="41" y="217"/>
                </a:cubicBezTo>
                <a:cubicBezTo>
                  <a:pt x="41" y="218"/>
                  <a:pt x="40" y="218"/>
                  <a:pt x="40" y="219"/>
                </a:cubicBezTo>
                <a:cubicBezTo>
                  <a:pt x="41" y="219"/>
                  <a:pt x="41" y="219"/>
                  <a:pt x="41" y="219"/>
                </a:cubicBezTo>
                <a:cubicBezTo>
                  <a:pt x="42" y="218"/>
                  <a:pt x="42" y="218"/>
                  <a:pt x="42" y="217"/>
                </a:cubicBezTo>
                <a:close/>
                <a:moveTo>
                  <a:pt x="64" y="231"/>
                </a:moveTo>
                <a:cubicBezTo>
                  <a:pt x="64" y="232"/>
                  <a:pt x="64" y="232"/>
                  <a:pt x="64" y="233"/>
                </a:cubicBezTo>
                <a:cubicBezTo>
                  <a:pt x="65" y="232"/>
                  <a:pt x="65" y="231"/>
                  <a:pt x="65" y="230"/>
                </a:cubicBezTo>
                <a:cubicBezTo>
                  <a:pt x="64" y="230"/>
                  <a:pt x="64" y="231"/>
                  <a:pt x="64" y="231"/>
                </a:cubicBezTo>
                <a:close/>
                <a:moveTo>
                  <a:pt x="50" y="141"/>
                </a:moveTo>
                <a:cubicBezTo>
                  <a:pt x="50" y="140"/>
                  <a:pt x="50" y="140"/>
                  <a:pt x="49" y="140"/>
                </a:cubicBezTo>
                <a:cubicBezTo>
                  <a:pt x="49" y="141"/>
                  <a:pt x="48" y="142"/>
                  <a:pt x="48" y="143"/>
                </a:cubicBezTo>
                <a:cubicBezTo>
                  <a:pt x="48" y="143"/>
                  <a:pt x="48" y="144"/>
                  <a:pt x="48" y="144"/>
                </a:cubicBezTo>
                <a:cubicBezTo>
                  <a:pt x="49" y="143"/>
                  <a:pt x="49" y="142"/>
                  <a:pt x="50" y="141"/>
                </a:cubicBezTo>
                <a:close/>
                <a:moveTo>
                  <a:pt x="43" y="220"/>
                </a:moveTo>
                <a:cubicBezTo>
                  <a:pt x="43" y="220"/>
                  <a:pt x="43" y="220"/>
                  <a:pt x="43" y="220"/>
                </a:cubicBezTo>
                <a:cubicBezTo>
                  <a:pt x="43" y="220"/>
                  <a:pt x="42" y="220"/>
                  <a:pt x="42" y="220"/>
                </a:cubicBezTo>
                <a:cubicBezTo>
                  <a:pt x="41" y="221"/>
                  <a:pt x="41" y="221"/>
                  <a:pt x="40" y="222"/>
                </a:cubicBezTo>
                <a:cubicBezTo>
                  <a:pt x="41" y="222"/>
                  <a:pt x="41" y="222"/>
                  <a:pt x="42" y="222"/>
                </a:cubicBezTo>
                <a:cubicBezTo>
                  <a:pt x="42" y="221"/>
                  <a:pt x="43" y="221"/>
                  <a:pt x="43" y="220"/>
                </a:cubicBezTo>
                <a:close/>
                <a:moveTo>
                  <a:pt x="107" y="253"/>
                </a:moveTo>
                <a:cubicBezTo>
                  <a:pt x="107" y="252"/>
                  <a:pt x="107" y="252"/>
                  <a:pt x="107" y="251"/>
                </a:cubicBezTo>
                <a:cubicBezTo>
                  <a:pt x="106" y="252"/>
                  <a:pt x="105" y="252"/>
                  <a:pt x="104" y="252"/>
                </a:cubicBezTo>
                <a:cubicBezTo>
                  <a:pt x="105" y="253"/>
                  <a:pt x="106" y="253"/>
                  <a:pt x="107" y="253"/>
                </a:cubicBezTo>
                <a:close/>
                <a:moveTo>
                  <a:pt x="53" y="220"/>
                </a:moveTo>
                <a:cubicBezTo>
                  <a:pt x="52" y="221"/>
                  <a:pt x="52" y="222"/>
                  <a:pt x="52" y="222"/>
                </a:cubicBezTo>
                <a:cubicBezTo>
                  <a:pt x="52" y="222"/>
                  <a:pt x="53" y="222"/>
                  <a:pt x="53" y="222"/>
                </a:cubicBezTo>
                <a:cubicBezTo>
                  <a:pt x="53" y="222"/>
                  <a:pt x="53" y="221"/>
                  <a:pt x="53" y="220"/>
                </a:cubicBezTo>
                <a:close/>
                <a:moveTo>
                  <a:pt x="37" y="215"/>
                </a:moveTo>
                <a:cubicBezTo>
                  <a:pt x="38" y="215"/>
                  <a:pt x="38" y="215"/>
                  <a:pt x="38" y="215"/>
                </a:cubicBezTo>
                <a:cubicBezTo>
                  <a:pt x="39" y="215"/>
                  <a:pt x="39" y="215"/>
                  <a:pt x="39" y="214"/>
                </a:cubicBezTo>
                <a:cubicBezTo>
                  <a:pt x="39" y="214"/>
                  <a:pt x="38" y="214"/>
                  <a:pt x="37" y="214"/>
                </a:cubicBezTo>
                <a:cubicBezTo>
                  <a:pt x="37" y="215"/>
                  <a:pt x="37" y="215"/>
                  <a:pt x="37" y="215"/>
                </a:cubicBezTo>
                <a:close/>
                <a:moveTo>
                  <a:pt x="139" y="144"/>
                </a:moveTo>
                <a:cubicBezTo>
                  <a:pt x="139" y="144"/>
                  <a:pt x="139" y="144"/>
                  <a:pt x="139" y="144"/>
                </a:cubicBezTo>
                <a:cubicBezTo>
                  <a:pt x="139" y="143"/>
                  <a:pt x="140" y="143"/>
                  <a:pt x="140" y="142"/>
                </a:cubicBezTo>
                <a:cubicBezTo>
                  <a:pt x="140" y="142"/>
                  <a:pt x="141" y="142"/>
                  <a:pt x="140" y="142"/>
                </a:cubicBezTo>
                <a:cubicBezTo>
                  <a:pt x="140" y="142"/>
                  <a:pt x="140" y="141"/>
                  <a:pt x="140" y="141"/>
                </a:cubicBezTo>
                <a:cubicBezTo>
                  <a:pt x="140" y="141"/>
                  <a:pt x="140" y="141"/>
                  <a:pt x="140" y="141"/>
                </a:cubicBezTo>
                <a:cubicBezTo>
                  <a:pt x="139" y="142"/>
                  <a:pt x="139" y="143"/>
                  <a:pt x="139" y="144"/>
                </a:cubicBezTo>
                <a:close/>
                <a:moveTo>
                  <a:pt x="142" y="166"/>
                </a:moveTo>
                <a:cubicBezTo>
                  <a:pt x="142" y="166"/>
                  <a:pt x="141" y="166"/>
                  <a:pt x="141" y="166"/>
                </a:cubicBezTo>
                <a:cubicBezTo>
                  <a:pt x="140" y="166"/>
                  <a:pt x="140" y="166"/>
                  <a:pt x="140" y="168"/>
                </a:cubicBezTo>
                <a:cubicBezTo>
                  <a:pt x="140" y="168"/>
                  <a:pt x="140" y="168"/>
                  <a:pt x="140" y="168"/>
                </a:cubicBezTo>
                <a:cubicBezTo>
                  <a:pt x="140" y="167"/>
                  <a:pt x="141" y="167"/>
                  <a:pt x="142" y="166"/>
                </a:cubicBezTo>
                <a:cubicBezTo>
                  <a:pt x="142" y="166"/>
                  <a:pt x="142" y="166"/>
                  <a:pt x="142" y="166"/>
                </a:cubicBezTo>
                <a:close/>
                <a:moveTo>
                  <a:pt x="85" y="63"/>
                </a:moveTo>
                <a:cubicBezTo>
                  <a:pt x="86" y="63"/>
                  <a:pt x="86" y="63"/>
                  <a:pt x="87" y="62"/>
                </a:cubicBezTo>
                <a:cubicBezTo>
                  <a:pt x="86" y="62"/>
                  <a:pt x="86" y="61"/>
                  <a:pt x="86" y="61"/>
                </a:cubicBezTo>
                <a:cubicBezTo>
                  <a:pt x="85" y="61"/>
                  <a:pt x="85" y="62"/>
                  <a:pt x="85" y="62"/>
                </a:cubicBezTo>
                <a:cubicBezTo>
                  <a:pt x="85" y="62"/>
                  <a:pt x="85" y="62"/>
                  <a:pt x="85" y="63"/>
                </a:cubicBezTo>
                <a:close/>
                <a:moveTo>
                  <a:pt x="103" y="156"/>
                </a:moveTo>
                <a:cubicBezTo>
                  <a:pt x="103" y="156"/>
                  <a:pt x="104" y="156"/>
                  <a:pt x="104" y="156"/>
                </a:cubicBezTo>
                <a:cubicBezTo>
                  <a:pt x="104" y="155"/>
                  <a:pt x="105" y="155"/>
                  <a:pt x="105" y="155"/>
                </a:cubicBezTo>
                <a:cubicBezTo>
                  <a:pt x="105" y="154"/>
                  <a:pt x="105" y="154"/>
                  <a:pt x="105" y="153"/>
                </a:cubicBezTo>
                <a:cubicBezTo>
                  <a:pt x="104" y="155"/>
                  <a:pt x="103" y="155"/>
                  <a:pt x="103" y="156"/>
                </a:cubicBezTo>
                <a:close/>
                <a:moveTo>
                  <a:pt x="63" y="99"/>
                </a:moveTo>
                <a:cubicBezTo>
                  <a:pt x="63" y="99"/>
                  <a:pt x="64" y="99"/>
                  <a:pt x="64" y="99"/>
                </a:cubicBezTo>
                <a:cubicBezTo>
                  <a:pt x="64" y="98"/>
                  <a:pt x="63" y="98"/>
                  <a:pt x="63" y="97"/>
                </a:cubicBezTo>
                <a:cubicBezTo>
                  <a:pt x="63" y="96"/>
                  <a:pt x="63" y="96"/>
                  <a:pt x="62" y="95"/>
                </a:cubicBezTo>
                <a:cubicBezTo>
                  <a:pt x="62" y="96"/>
                  <a:pt x="62" y="96"/>
                  <a:pt x="62" y="97"/>
                </a:cubicBezTo>
                <a:cubicBezTo>
                  <a:pt x="63" y="97"/>
                  <a:pt x="63" y="98"/>
                  <a:pt x="63" y="99"/>
                </a:cubicBezTo>
                <a:close/>
                <a:moveTo>
                  <a:pt x="118" y="228"/>
                </a:moveTo>
                <a:cubicBezTo>
                  <a:pt x="118" y="229"/>
                  <a:pt x="118" y="229"/>
                  <a:pt x="118" y="229"/>
                </a:cubicBezTo>
                <a:cubicBezTo>
                  <a:pt x="117" y="229"/>
                  <a:pt x="117" y="229"/>
                  <a:pt x="117" y="230"/>
                </a:cubicBezTo>
                <a:cubicBezTo>
                  <a:pt x="117" y="230"/>
                  <a:pt x="117" y="231"/>
                  <a:pt x="117" y="231"/>
                </a:cubicBezTo>
                <a:cubicBezTo>
                  <a:pt x="117" y="231"/>
                  <a:pt x="118" y="230"/>
                  <a:pt x="118" y="230"/>
                </a:cubicBezTo>
                <a:cubicBezTo>
                  <a:pt x="119" y="230"/>
                  <a:pt x="119" y="229"/>
                  <a:pt x="118" y="228"/>
                </a:cubicBezTo>
                <a:close/>
                <a:moveTo>
                  <a:pt x="60" y="41"/>
                </a:moveTo>
                <a:cubicBezTo>
                  <a:pt x="59" y="41"/>
                  <a:pt x="59" y="41"/>
                  <a:pt x="59" y="41"/>
                </a:cubicBezTo>
                <a:cubicBezTo>
                  <a:pt x="59" y="42"/>
                  <a:pt x="59" y="43"/>
                  <a:pt x="59" y="44"/>
                </a:cubicBezTo>
                <a:cubicBezTo>
                  <a:pt x="60" y="44"/>
                  <a:pt x="60" y="44"/>
                  <a:pt x="60" y="43"/>
                </a:cubicBezTo>
                <a:cubicBezTo>
                  <a:pt x="60" y="43"/>
                  <a:pt x="60" y="42"/>
                  <a:pt x="60" y="41"/>
                </a:cubicBezTo>
                <a:close/>
                <a:moveTo>
                  <a:pt x="129" y="209"/>
                </a:moveTo>
                <a:cubicBezTo>
                  <a:pt x="128" y="209"/>
                  <a:pt x="128" y="209"/>
                  <a:pt x="127" y="209"/>
                </a:cubicBezTo>
                <a:cubicBezTo>
                  <a:pt x="127" y="209"/>
                  <a:pt x="127" y="209"/>
                  <a:pt x="126" y="209"/>
                </a:cubicBezTo>
                <a:cubicBezTo>
                  <a:pt x="126" y="209"/>
                  <a:pt x="125" y="209"/>
                  <a:pt x="124" y="209"/>
                </a:cubicBezTo>
                <a:cubicBezTo>
                  <a:pt x="126" y="210"/>
                  <a:pt x="128" y="210"/>
                  <a:pt x="129" y="209"/>
                </a:cubicBezTo>
                <a:close/>
                <a:moveTo>
                  <a:pt x="149" y="160"/>
                </a:moveTo>
                <a:cubicBezTo>
                  <a:pt x="149" y="159"/>
                  <a:pt x="149" y="157"/>
                  <a:pt x="149" y="156"/>
                </a:cubicBezTo>
                <a:cubicBezTo>
                  <a:pt x="149" y="156"/>
                  <a:pt x="149" y="156"/>
                  <a:pt x="148" y="156"/>
                </a:cubicBezTo>
                <a:cubicBezTo>
                  <a:pt x="149" y="158"/>
                  <a:pt x="149" y="159"/>
                  <a:pt x="149" y="161"/>
                </a:cubicBezTo>
                <a:cubicBezTo>
                  <a:pt x="149" y="161"/>
                  <a:pt x="149" y="161"/>
                  <a:pt x="149" y="160"/>
                </a:cubicBezTo>
                <a:close/>
                <a:moveTo>
                  <a:pt x="79" y="78"/>
                </a:moveTo>
                <a:cubicBezTo>
                  <a:pt x="79" y="77"/>
                  <a:pt x="80" y="77"/>
                  <a:pt x="80" y="76"/>
                </a:cubicBezTo>
                <a:cubicBezTo>
                  <a:pt x="80" y="76"/>
                  <a:pt x="80" y="75"/>
                  <a:pt x="80" y="75"/>
                </a:cubicBezTo>
                <a:cubicBezTo>
                  <a:pt x="80" y="76"/>
                  <a:pt x="79" y="76"/>
                  <a:pt x="79" y="76"/>
                </a:cubicBezTo>
                <a:cubicBezTo>
                  <a:pt x="78" y="77"/>
                  <a:pt x="78" y="77"/>
                  <a:pt x="78" y="77"/>
                </a:cubicBezTo>
                <a:cubicBezTo>
                  <a:pt x="79" y="77"/>
                  <a:pt x="79" y="78"/>
                  <a:pt x="79" y="78"/>
                </a:cubicBezTo>
                <a:close/>
                <a:moveTo>
                  <a:pt x="117" y="227"/>
                </a:moveTo>
                <a:cubicBezTo>
                  <a:pt x="118" y="227"/>
                  <a:pt x="118" y="227"/>
                  <a:pt x="118" y="227"/>
                </a:cubicBezTo>
                <a:cubicBezTo>
                  <a:pt x="118" y="225"/>
                  <a:pt x="118" y="225"/>
                  <a:pt x="117" y="224"/>
                </a:cubicBezTo>
                <a:cubicBezTo>
                  <a:pt x="117" y="225"/>
                  <a:pt x="117" y="226"/>
                  <a:pt x="117" y="227"/>
                </a:cubicBezTo>
                <a:close/>
                <a:moveTo>
                  <a:pt x="51" y="214"/>
                </a:moveTo>
                <a:cubicBezTo>
                  <a:pt x="50" y="214"/>
                  <a:pt x="49" y="214"/>
                  <a:pt x="48" y="214"/>
                </a:cubicBezTo>
                <a:cubicBezTo>
                  <a:pt x="48" y="214"/>
                  <a:pt x="48" y="215"/>
                  <a:pt x="48" y="215"/>
                </a:cubicBezTo>
                <a:cubicBezTo>
                  <a:pt x="49" y="215"/>
                  <a:pt x="50" y="215"/>
                  <a:pt x="51" y="215"/>
                </a:cubicBezTo>
                <a:cubicBezTo>
                  <a:pt x="51" y="215"/>
                  <a:pt x="51" y="215"/>
                  <a:pt x="51" y="215"/>
                </a:cubicBezTo>
                <a:cubicBezTo>
                  <a:pt x="51" y="214"/>
                  <a:pt x="51" y="214"/>
                  <a:pt x="51" y="214"/>
                </a:cubicBezTo>
                <a:close/>
                <a:moveTo>
                  <a:pt x="78" y="55"/>
                </a:moveTo>
                <a:cubicBezTo>
                  <a:pt x="78" y="54"/>
                  <a:pt x="77" y="54"/>
                  <a:pt x="77" y="54"/>
                </a:cubicBezTo>
                <a:cubicBezTo>
                  <a:pt x="77" y="54"/>
                  <a:pt x="77" y="53"/>
                  <a:pt x="77" y="53"/>
                </a:cubicBezTo>
                <a:cubicBezTo>
                  <a:pt x="77" y="53"/>
                  <a:pt x="76" y="53"/>
                  <a:pt x="76" y="53"/>
                </a:cubicBezTo>
                <a:cubicBezTo>
                  <a:pt x="76" y="54"/>
                  <a:pt x="76" y="54"/>
                  <a:pt x="76" y="55"/>
                </a:cubicBezTo>
                <a:cubicBezTo>
                  <a:pt x="76" y="55"/>
                  <a:pt x="77" y="55"/>
                  <a:pt x="77" y="55"/>
                </a:cubicBezTo>
                <a:cubicBezTo>
                  <a:pt x="77" y="55"/>
                  <a:pt x="77" y="55"/>
                  <a:pt x="78" y="55"/>
                </a:cubicBezTo>
                <a:close/>
                <a:moveTo>
                  <a:pt x="100" y="257"/>
                </a:moveTo>
                <a:cubicBezTo>
                  <a:pt x="99" y="257"/>
                  <a:pt x="98" y="257"/>
                  <a:pt x="97" y="258"/>
                </a:cubicBezTo>
                <a:cubicBezTo>
                  <a:pt x="97" y="258"/>
                  <a:pt x="97" y="258"/>
                  <a:pt x="97" y="258"/>
                </a:cubicBezTo>
                <a:cubicBezTo>
                  <a:pt x="98" y="258"/>
                  <a:pt x="99" y="258"/>
                  <a:pt x="101" y="257"/>
                </a:cubicBezTo>
                <a:cubicBezTo>
                  <a:pt x="100" y="257"/>
                  <a:pt x="100" y="257"/>
                  <a:pt x="100" y="257"/>
                </a:cubicBezTo>
                <a:close/>
                <a:moveTo>
                  <a:pt x="89" y="98"/>
                </a:moveTo>
                <a:cubicBezTo>
                  <a:pt x="90" y="98"/>
                  <a:pt x="90" y="98"/>
                  <a:pt x="90" y="97"/>
                </a:cubicBezTo>
                <a:cubicBezTo>
                  <a:pt x="90" y="96"/>
                  <a:pt x="90" y="96"/>
                  <a:pt x="90" y="95"/>
                </a:cubicBezTo>
                <a:cubicBezTo>
                  <a:pt x="90" y="95"/>
                  <a:pt x="90" y="95"/>
                  <a:pt x="90" y="95"/>
                </a:cubicBezTo>
                <a:cubicBezTo>
                  <a:pt x="90" y="95"/>
                  <a:pt x="89" y="95"/>
                  <a:pt x="89" y="96"/>
                </a:cubicBezTo>
                <a:cubicBezTo>
                  <a:pt x="89" y="96"/>
                  <a:pt x="89" y="97"/>
                  <a:pt x="89" y="98"/>
                </a:cubicBezTo>
                <a:close/>
                <a:moveTo>
                  <a:pt x="96" y="106"/>
                </a:moveTo>
                <a:cubicBezTo>
                  <a:pt x="96" y="106"/>
                  <a:pt x="96" y="107"/>
                  <a:pt x="95" y="107"/>
                </a:cubicBezTo>
                <a:cubicBezTo>
                  <a:pt x="96" y="108"/>
                  <a:pt x="96" y="109"/>
                  <a:pt x="96" y="110"/>
                </a:cubicBezTo>
                <a:cubicBezTo>
                  <a:pt x="97" y="109"/>
                  <a:pt x="97" y="109"/>
                  <a:pt x="97" y="109"/>
                </a:cubicBezTo>
                <a:cubicBezTo>
                  <a:pt x="96" y="108"/>
                  <a:pt x="96" y="107"/>
                  <a:pt x="96" y="106"/>
                </a:cubicBezTo>
                <a:close/>
                <a:moveTo>
                  <a:pt x="55" y="20"/>
                </a:moveTo>
                <a:cubicBezTo>
                  <a:pt x="55" y="21"/>
                  <a:pt x="56" y="21"/>
                  <a:pt x="56" y="22"/>
                </a:cubicBezTo>
                <a:cubicBezTo>
                  <a:pt x="56" y="22"/>
                  <a:pt x="56" y="23"/>
                  <a:pt x="56" y="23"/>
                </a:cubicBezTo>
                <a:cubicBezTo>
                  <a:pt x="57" y="23"/>
                  <a:pt x="57" y="23"/>
                  <a:pt x="57" y="22"/>
                </a:cubicBezTo>
                <a:cubicBezTo>
                  <a:pt x="57" y="22"/>
                  <a:pt x="57" y="22"/>
                  <a:pt x="57" y="22"/>
                </a:cubicBezTo>
                <a:cubicBezTo>
                  <a:pt x="56" y="21"/>
                  <a:pt x="56" y="20"/>
                  <a:pt x="55" y="20"/>
                </a:cubicBezTo>
                <a:close/>
                <a:moveTo>
                  <a:pt x="131" y="133"/>
                </a:moveTo>
                <a:cubicBezTo>
                  <a:pt x="131" y="133"/>
                  <a:pt x="132" y="134"/>
                  <a:pt x="132" y="134"/>
                </a:cubicBezTo>
                <a:cubicBezTo>
                  <a:pt x="133" y="133"/>
                  <a:pt x="133" y="133"/>
                  <a:pt x="133" y="132"/>
                </a:cubicBezTo>
                <a:cubicBezTo>
                  <a:pt x="133" y="132"/>
                  <a:pt x="133" y="132"/>
                  <a:pt x="132" y="132"/>
                </a:cubicBezTo>
                <a:cubicBezTo>
                  <a:pt x="132" y="132"/>
                  <a:pt x="132" y="133"/>
                  <a:pt x="131" y="133"/>
                </a:cubicBezTo>
                <a:close/>
                <a:moveTo>
                  <a:pt x="115" y="218"/>
                </a:moveTo>
                <a:cubicBezTo>
                  <a:pt x="115" y="219"/>
                  <a:pt x="115" y="220"/>
                  <a:pt x="115" y="221"/>
                </a:cubicBezTo>
                <a:cubicBezTo>
                  <a:pt x="116" y="220"/>
                  <a:pt x="116" y="220"/>
                  <a:pt x="116" y="220"/>
                </a:cubicBezTo>
                <a:cubicBezTo>
                  <a:pt x="116" y="219"/>
                  <a:pt x="116" y="219"/>
                  <a:pt x="116" y="218"/>
                </a:cubicBezTo>
                <a:cubicBezTo>
                  <a:pt x="116" y="218"/>
                  <a:pt x="115" y="218"/>
                  <a:pt x="115" y="218"/>
                </a:cubicBezTo>
                <a:close/>
                <a:moveTo>
                  <a:pt x="123" y="244"/>
                </a:moveTo>
                <a:cubicBezTo>
                  <a:pt x="123" y="243"/>
                  <a:pt x="123" y="243"/>
                  <a:pt x="123" y="242"/>
                </a:cubicBezTo>
                <a:cubicBezTo>
                  <a:pt x="123" y="242"/>
                  <a:pt x="122" y="242"/>
                  <a:pt x="122" y="243"/>
                </a:cubicBezTo>
                <a:cubicBezTo>
                  <a:pt x="122" y="243"/>
                  <a:pt x="122" y="244"/>
                  <a:pt x="123" y="244"/>
                </a:cubicBezTo>
                <a:cubicBezTo>
                  <a:pt x="123" y="244"/>
                  <a:pt x="123" y="244"/>
                  <a:pt x="123" y="244"/>
                </a:cubicBezTo>
                <a:close/>
                <a:moveTo>
                  <a:pt x="84" y="60"/>
                </a:moveTo>
                <a:cubicBezTo>
                  <a:pt x="84" y="60"/>
                  <a:pt x="85" y="60"/>
                  <a:pt x="85" y="60"/>
                </a:cubicBezTo>
                <a:cubicBezTo>
                  <a:pt x="85" y="59"/>
                  <a:pt x="85" y="59"/>
                  <a:pt x="84" y="58"/>
                </a:cubicBezTo>
                <a:cubicBezTo>
                  <a:pt x="84" y="58"/>
                  <a:pt x="84" y="58"/>
                  <a:pt x="83" y="58"/>
                </a:cubicBezTo>
                <a:cubicBezTo>
                  <a:pt x="84" y="59"/>
                  <a:pt x="84" y="60"/>
                  <a:pt x="84" y="60"/>
                </a:cubicBezTo>
                <a:close/>
                <a:moveTo>
                  <a:pt x="116" y="134"/>
                </a:moveTo>
                <a:cubicBezTo>
                  <a:pt x="116" y="134"/>
                  <a:pt x="116" y="134"/>
                  <a:pt x="116" y="134"/>
                </a:cubicBezTo>
                <a:cubicBezTo>
                  <a:pt x="116" y="134"/>
                  <a:pt x="117" y="134"/>
                  <a:pt x="116" y="134"/>
                </a:cubicBezTo>
                <a:cubicBezTo>
                  <a:pt x="116" y="133"/>
                  <a:pt x="116" y="132"/>
                  <a:pt x="115" y="131"/>
                </a:cubicBezTo>
                <a:cubicBezTo>
                  <a:pt x="115" y="131"/>
                  <a:pt x="115" y="131"/>
                  <a:pt x="115" y="131"/>
                </a:cubicBezTo>
                <a:cubicBezTo>
                  <a:pt x="115" y="131"/>
                  <a:pt x="115" y="132"/>
                  <a:pt x="115" y="132"/>
                </a:cubicBezTo>
                <a:cubicBezTo>
                  <a:pt x="115" y="133"/>
                  <a:pt x="116" y="134"/>
                  <a:pt x="116" y="134"/>
                </a:cubicBezTo>
                <a:close/>
                <a:moveTo>
                  <a:pt x="122" y="84"/>
                </a:moveTo>
                <a:cubicBezTo>
                  <a:pt x="122" y="84"/>
                  <a:pt x="122" y="84"/>
                  <a:pt x="122" y="84"/>
                </a:cubicBezTo>
                <a:cubicBezTo>
                  <a:pt x="122" y="85"/>
                  <a:pt x="123" y="86"/>
                  <a:pt x="123" y="88"/>
                </a:cubicBezTo>
                <a:cubicBezTo>
                  <a:pt x="124" y="88"/>
                  <a:pt x="124" y="87"/>
                  <a:pt x="124" y="87"/>
                </a:cubicBezTo>
                <a:cubicBezTo>
                  <a:pt x="123" y="86"/>
                  <a:pt x="123" y="85"/>
                  <a:pt x="122" y="84"/>
                </a:cubicBezTo>
                <a:close/>
                <a:moveTo>
                  <a:pt x="91" y="91"/>
                </a:moveTo>
                <a:cubicBezTo>
                  <a:pt x="91" y="90"/>
                  <a:pt x="92" y="89"/>
                  <a:pt x="92" y="88"/>
                </a:cubicBezTo>
                <a:cubicBezTo>
                  <a:pt x="91" y="88"/>
                  <a:pt x="91" y="89"/>
                  <a:pt x="90" y="89"/>
                </a:cubicBezTo>
                <a:cubicBezTo>
                  <a:pt x="91" y="89"/>
                  <a:pt x="91" y="90"/>
                  <a:pt x="91" y="91"/>
                </a:cubicBezTo>
                <a:close/>
                <a:moveTo>
                  <a:pt x="48" y="131"/>
                </a:moveTo>
                <a:cubicBezTo>
                  <a:pt x="47" y="132"/>
                  <a:pt x="47" y="133"/>
                  <a:pt x="46" y="134"/>
                </a:cubicBezTo>
                <a:cubicBezTo>
                  <a:pt x="47" y="134"/>
                  <a:pt x="48" y="133"/>
                  <a:pt x="48" y="132"/>
                </a:cubicBezTo>
                <a:cubicBezTo>
                  <a:pt x="48" y="132"/>
                  <a:pt x="48" y="131"/>
                  <a:pt x="48" y="131"/>
                </a:cubicBezTo>
                <a:close/>
                <a:moveTo>
                  <a:pt x="105" y="141"/>
                </a:moveTo>
                <a:cubicBezTo>
                  <a:pt x="106" y="140"/>
                  <a:pt x="106" y="139"/>
                  <a:pt x="106" y="138"/>
                </a:cubicBezTo>
                <a:cubicBezTo>
                  <a:pt x="105" y="139"/>
                  <a:pt x="104" y="140"/>
                  <a:pt x="105" y="141"/>
                </a:cubicBezTo>
                <a:close/>
                <a:moveTo>
                  <a:pt x="13" y="228"/>
                </a:moveTo>
                <a:cubicBezTo>
                  <a:pt x="14" y="229"/>
                  <a:pt x="14" y="229"/>
                  <a:pt x="14" y="229"/>
                </a:cubicBezTo>
                <a:cubicBezTo>
                  <a:pt x="15" y="229"/>
                  <a:pt x="15" y="229"/>
                  <a:pt x="15" y="229"/>
                </a:cubicBezTo>
                <a:cubicBezTo>
                  <a:pt x="15" y="228"/>
                  <a:pt x="14" y="227"/>
                  <a:pt x="14" y="227"/>
                </a:cubicBezTo>
                <a:cubicBezTo>
                  <a:pt x="14" y="227"/>
                  <a:pt x="14" y="228"/>
                  <a:pt x="13" y="228"/>
                </a:cubicBezTo>
                <a:close/>
                <a:moveTo>
                  <a:pt x="71" y="32"/>
                </a:moveTo>
                <a:cubicBezTo>
                  <a:pt x="71" y="33"/>
                  <a:pt x="72" y="33"/>
                  <a:pt x="72" y="33"/>
                </a:cubicBezTo>
                <a:cubicBezTo>
                  <a:pt x="72" y="33"/>
                  <a:pt x="73" y="33"/>
                  <a:pt x="73" y="33"/>
                </a:cubicBezTo>
                <a:cubicBezTo>
                  <a:pt x="72" y="33"/>
                  <a:pt x="72" y="32"/>
                  <a:pt x="72" y="31"/>
                </a:cubicBezTo>
                <a:cubicBezTo>
                  <a:pt x="72" y="31"/>
                  <a:pt x="71" y="32"/>
                  <a:pt x="71" y="32"/>
                </a:cubicBezTo>
                <a:close/>
                <a:moveTo>
                  <a:pt x="74" y="113"/>
                </a:moveTo>
                <a:cubicBezTo>
                  <a:pt x="74" y="113"/>
                  <a:pt x="75" y="113"/>
                  <a:pt x="75" y="113"/>
                </a:cubicBezTo>
                <a:cubicBezTo>
                  <a:pt x="75" y="113"/>
                  <a:pt x="75" y="113"/>
                  <a:pt x="75" y="113"/>
                </a:cubicBezTo>
                <a:cubicBezTo>
                  <a:pt x="75" y="112"/>
                  <a:pt x="75" y="111"/>
                  <a:pt x="75" y="111"/>
                </a:cubicBezTo>
                <a:cubicBezTo>
                  <a:pt x="75" y="111"/>
                  <a:pt x="75" y="111"/>
                  <a:pt x="75" y="111"/>
                </a:cubicBezTo>
                <a:cubicBezTo>
                  <a:pt x="74" y="112"/>
                  <a:pt x="74" y="112"/>
                  <a:pt x="74" y="113"/>
                </a:cubicBezTo>
                <a:close/>
                <a:moveTo>
                  <a:pt x="79" y="246"/>
                </a:moveTo>
                <a:cubicBezTo>
                  <a:pt x="79" y="246"/>
                  <a:pt x="79" y="246"/>
                  <a:pt x="79" y="246"/>
                </a:cubicBezTo>
                <a:cubicBezTo>
                  <a:pt x="78" y="246"/>
                  <a:pt x="77" y="246"/>
                  <a:pt x="76" y="246"/>
                </a:cubicBezTo>
                <a:cubicBezTo>
                  <a:pt x="76" y="247"/>
                  <a:pt x="76" y="247"/>
                  <a:pt x="76" y="247"/>
                </a:cubicBezTo>
                <a:cubicBezTo>
                  <a:pt x="77" y="247"/>
                  <a:pt x="78" y="246"/>
                  <a:pt x="79" y="246"/>
                </a:cubicBezTo>
                <a:close/>
                <a:moveTo>
                  <a:pt x="114" y="221"/>
                </a:moveTo>
                <a:cubicBezTo>
                  <a:pt x="114" y="221"/>
                  <a:pt x="114" y="220"/>
                  <a:pt x="114" y="220"/>
                </a:cubicBezTo>
                <a:cubicBezTo>
                  <a:pt x="112" y="221"/>
                  <a:pt x="112" y="221"/>
                  <a:pt x="113" y="222"/>
                </a:cubicBezTo>
                <a:cubicBezTo>
                  <a:pt x="113" y="222"/>
                  <a:pt x="113" y="222"/>
                  <a:pt x="114" y="221"/>
                </a:cubicBezTo>
                <a:close/>
                <a:moveTo>
                  <a:pt x="46" y="169"/>
                </a:moveTo>
                <a:cubicBezTo>
                  <a:pt x="46" y="170"/>
                  <a:pt x="46" y="171"/>
                  <a:pt x="47" y="171"/>
                </a:cubicBezTo>
                <a:cubicBezTo>
                  <a:pt x="47" y="170"/>
                  <a:pt x="48" y="170"/>
                  <a:pt x="48" y="169"/>
                </a:cubicBezTo>
                <a:cubicBezTo>
                  <a:pt x="47" y="169"/>
                  <a:pt x="46" y="169"/>
                  <a:pt x="46" y="169"/>
                </a:cubicBezTo>
                <a:close/>
                <a:moveTo>
                  <a:pt x="119" y="235"/>
                </a:moveTo>
                <a:cubicBezTo>
                  <a:pt x="118" y="234"/>
                  <a:pt x="118" y="233"/>
                  <a:pt x="118" y="233"/>
                </a:cubicBezTo>
                <a:cubicBezTo>
                  <a:pt x="118" y="233"/>
                  <a:pt x="118" y="233"/>
                  <a:pt x="118" y="233"/>
                </a:cubicBezTo>
                <a:cubicBezTo>
                  <a:pt x="118" y="233"/>
                  <a:pt x="117" y="233"/>
                  <a:pt x="117" y="233"/>
                </a:cubicBezTo>
                <a:cubicBezTo>
                  <a:pt x="118" y="234"/>
                  <a:pt x="118" y="235"/>
                  <a:pt x="118" y="235"/>
                </a:cubicBezTo>
                <a:cubicBezTo>
                  <a:pt x="119" y="235"/>
                  <a:pt x="119" y="235"/>
                  <a:pt x="119" y="235"/>
                </a:cubicBezTo>
                <a:close/>
                <a:moveTo>
                  <a:pt x="145" y="176"/>
                </a:moveTo>
                <a:cubicBezTo>
                  <a:pt x="145" y="175"/>
                  <a:pt x="145" y="175"/>
                  <a:pt x="145" y="174"/>
                </a:cubicBezTo>
                <a:cubicBezTo>
                  <a:pt x="143" y="175"/>
                  <a:pt x="143" y="175"/>
                  <a:pt x="143" y="176"/>
                </a:cubicBezTo>
                <a:cubicBezTo>
                  <a:pt x="144" y="176"/>
                  <a:pt x="144" y="176"/>
                  <a:pt x="145" y="176"/>
                </a:cubicBezTo>
                <a:close/>
                <a:moveTo>
                  <a:pt x="81" y="106"/>
                </a:moveTo>
                <a:cubicBezTo>
                  <a:pt x="81" y="106"/>
                  <a:pt x="81" y="106"/>
                  <a:pt x="81" y="106"/>
                </a:cubicBezTo>
                <a:cubicBezTo>
                  <a:pt x="80" y="107"/>
                  <a:pt x="80" y="108"/>
                  <a:pt x="80" y="109"/>
                </a:cubicBezTo>
                <a:cubicBezTo>
                  <a:pt x="80" y="109"/>
                  <a:pt x="80" y="109"/>
                  <a:pt x="81" y="108"/>
                </a:cubicBezTo>
                <a:cubicBezTo>
                  <a:pt x="81" y="108"/>
                  <a:pt x="81" y="107"/>
                  <a:pt x="81" y="106"/>
                </a:cubicBezTo>
                <a:cubicBezTo>
                  <a:pt x="81" y="106"/>
                  <a:pt x="81" y="106"/>
                  <a:pt x="81" y="106"/>
                </a:cubicBezTo>
                <a:close/>
                <a:moveTo>
                  <a:pt x="140" y="133"/>
                </a:moveTo>
                <a:cubicBezTo>
                  <a:pt x="140" y="133"/>
                  <a:pt x="140" y="133"/>
                  <a:pt x="140" y="133"/>
                </a:cubicBezTo>
                <a:cubicBezTo>
                  <a:pt x="140" y="134"/>
                  <a:pt x="140" y="134"/>
                  <a:pt x="141" y="135"/>
                </a:cubicBezTo>
                <a:cubicBezTo>
                  <a:pt x="141" y="135"/>
                  <a:pt x="141" y="135"/>
                  <a:pt x="141" y="135"/>
                </a:cubicBezTo>
                <a:cubicBezTo>
                  <a:pt x="141" y="135"/>
                  <a:pt x="141" y="135"/>
                  <a:pt x="141" y="135"/>
                </a:cubicBezTo>
                <a:cubicBezTo>
                  <a:pt x="142" y="135"/>
                  <a:pt x="142" y="135"/>
                  <a:pt x="142" y="135"/>
                </a:cubicBezTo>
                <a:cubicBezTo>
                  <a:pt x="141" y="134"/>
                  <a:pt x="141" y="133"/>
                  <a:pt x="140" y="133"/>
                </a:cubicBezTo>
                <a:close/>
                <a:moveTo>
                  <a:pt x="146" y="202"/>
                </a:moveTo>
                <a:cubicBezTo>
                  <a:pt x="147" y="202"/>
                  <a:pt x="147" y="202"/>
                  <a:pt x="148" y="202"/>
                </a:cubicBezTo>
                <a:cubicBezTo>
                  <a:pt x="148" y="202"/>
                  <a:pt x="148" y="201"/>
                  <a:pt x="148" y="201"/>
                </a:cubicBezTo>
                <a:cubicBezTo>
                  <a:pt x="147" y="201"/>
                  <a:pt x="147" y="201"/>
                  <a:pt x="146" y="201"/>
                </a:cubicBezTo>
                <a:cubicBezTo>
                  <a:pt x="146" y="201"/>
                  <a:pt x="146" y="202"/>
                  <a:pt x="146" y="202"/>
                </a:cubicBezTo>
                <a:close/>
                <a:moveTo>
                  <a:pt x="9" y="214"/>
                </a:moveTo>
                <a:cubicBezTo>
                  <a:pt x="9" y="214"/>
                  <a:pt x="9" y="214"/>
                  <a:pt x="8" y="214"/>
                </a:cubicBezTo>
                <a:cubicBezTo>
                  <a:pt x="8" y="215"/>
                  <a:pt x="8" y="215"/>
                  <a:pt x="8" y="216"/>
                </a:cubicBezTo>
                <a:cubicBezTo>
                  <a:pt x="7" y="216"/>
                  <a:pt x="7" y="217"/>
                  <a:pt x="8" y="217"/>
                </a:cubicBezTo>
                <a:cubicBezTo>
                  <a:pt x="8" y="217"/>
                  <a:pt x="9" y="216"/>
                  <a:pt x="9" y="215"/>
                </a:cubicBezTo>
                <a:cubicBezTo>
                  <a:pt x="9" y="215"/>
                  <a:pt x="9" y="215"/>
                  <a:pt x="9" y="214"/>
                </a:cubicBezTo>
                <a:close/>
                <a:moveTo>
                  <a:pt x="53" y="163"/>
                </a:moveTo>
                <a:cubicBezTo>
                  <a:pt x="53" y="163"/>
                  <a:pt x="53" y="163"/>
                  <a:pt x="53" y="163"/>
                </a:cubicBezTo>
                <a:cubicBezTo>
                  <a:pt x="53" y="163"/>
                  <a:pt x="53" y="163"/>
                  <a:pt x="52" y="164"/>
                </a:cubicBezTo>
                <a:cubicBezTo>
                  <a:pt x="52" y="164"/>
                  <a:pt x="52" y="165"/>
                  <a:pt x="52" y="166"/>
                </a:cubicBezTo>
                <a:cubicBezTo>
                  <a:pt x="52" y="166"/>
                  <a:pt x="52" y="166"/>
                  <a:pt x="53" y="166"/>
                </a:cubicBezTo>
                <a:cubicBezTo>
                  <a:pt x="53" y="166"/>
                  <a:pt x="53" y="166"/>
                  <a:pt x="53" y="166"/>
                </a:cubicBezTo>
                <a:cubicBezTo>
                  <a:pt x="53" y="165"/>
                  <a:pt x="53" y="164"/>
                  <a:pt x="53" y="163"/>
                </a:cubicBezTo>
                <a:cubicBezTo>
                  <a:pt x="53" y="163"/>
                  <a:pt x="53" y="163"/>
                  <a:pt x="53" y="163"/>
                </a:cubicBezTo>
                <a:close/>
                <a:moveTo>
                  <a:pt x="116" y="249"/>
                </a:moveTo>
                <a:cubicBezTo>
                  <a:pt x="116" y="250"/>
                  <a:pt x="117" y="250"/>
                  <a:pt x="117" y="251"/>
                </a:cubicBezTo>
                <a:cubicBezTo>
                  <a:pt x="118" y="250"/>
                  <a:pt x="118" y="250"/>
                  <a:pt x="117" y="249"/>
                </a:cubicBezTo>
                <a:cubicBezTo>
                  <a:pt x="117" y="249"/>
                  <a:pt x="117" y="249"/>
                  <a:pt x="116" y="249"/>
                </a:cubicBezTo>
                <a:close/>
                <a:moveTo>
                  <a:pt x="57" y="258"/>
                </a:moveTo>
                <a:cubicBezTo>
                  <a:pt x="57" y="258"/>
                  <a:pt x="57" y="258"/>
                  <a:pt x="57" y="258"/>
                </a:cubicBezTo>
                <a:cubicBezTo>
                  <a:pt x="59" y="259"/>
                  <a:pt x="61" y="259"/>
                  <a:pt x="62" y="260"/>
                </a:cubicBezTo>
                <a:cubicBezTo>
                  <a:pt x="63" y="259"/>
                  <a:pt x="62" y="259"/>
                  <a:pt x="62" y="259"/>
                </a:cubicBezTo>
                <a:cubicBezTo>
                  <a:pt x="62" y="259"/>
                  <a:pt x="61" y="259"/>
                  <a:pt x="60" y="259"/>
                </a:cubicBezTo>
                <a:cubicBezTo>
                  <a:pt x="59" y="259"/>
                  <a:pt x="58" y="258"/>
                  <a:pt x="57" y="258"/>
                </a:cubicBezTo>
                <a:close/>
                <a:moveTo>
                  <a:pt x="20" y="230"/>
                </a:moveTo>
                <a:cubicBezTo>
                  <a:pt x="20" y="230"/>
                  <a:pt x="20" y="230"/>
                  <a:pt x="20" y="230"/>
                </a:cubicBezTo>
                <a:cubicBezTo>
                  <a:pt x="20" y="230"/>
                  <a:pt x="20" y="230"/>
                  <a:pt x="19" y="229"/>
                </a:cubicBezTo>
                <a:cubicBezTo>
                  <a:pt x="19" y="230"/>
                  <a:pt x="19" y="231"/>
                  <a:pt x="20" y="232"/>
                </a:cubicBezTo>
                <a:cubicBezTo>
                  <a:pt x="20" y="231"/>
                  <a:pt x="20" y="231"/>
                  <a:pt x="20" y="230"/>
                </a:cubicBezTo>
                <a:close/>
                <a:moveTo>
                  <a:pt x="17" y="190"/>
                </a:moveTo>
                <a:cubicBezTo>
                  <a:pt x="16" y="191"/>
                  <a:pt x="16" y="192"/>
                  <a:pt x="16" y="192"/>
                </a:cubicBezTo>
                <a:cubicBezTo>
                  <a:pt x="17" y="192"/>
                  <a:pt x="17" y="192"/>
                  <a:pt x="17" y="192"/>
                </a:cubicBezTo>
                <a:cubicBezTo>
                  <a:pt x="17" y="191"/>
                  <a:pt x="17" y="190"/>
                  <a:pt x="17" y="190"/>
                </a:cubicBezTo>
                <a:cubicBezTo>
                  <a:pt x="17" y="190"/>
                  <a:pt x="17" y="190"/>
                  <a:pt x="17" y="190"/>
                </a:cubicBezTo>
                <a:cubicBezTo>
                  <a:pt x="17" y="190"/>
                  <a:pt x="17" y="190"/>
                  <a:pt x="17" y="190"/>
                </a:cubicBezTo>
                <a:close/>
                <a:moveTo>
                  <a:pt x="143" y="147"/>
                </a:moveTo>
                <a:cubicBezTo>
                  <a:pt x="145" y="146"/>
                  <a:pt x="145" y="146"/>
                  <a:pt x="146" y="145"/>
                </a:cubicBezTo>
                <a:cubicBezTo>
                  <a:pt x="145" y="145"/>
                  <a:pt x="144" y="146"/>
                  <a:pt x="143" y="147"/>
                </a:cubicBezTo>
                <a:close/>
                <a:moveTo>
                  <a:pt x="107" y="238"/>
                </a:moveTo>
                <a:cubicBezTo>
                  <a:pt x="107" y="237"/>
                  <a:pt x="107" y="236"/>
                  <a:pt x="107" y="235"/>
                </a:cubicBezTo>
                <a:cubicBezTo>
                  <a:pt x="106" y="235"/>
                  <a:pt x="106" y="235"/>
                  <a:pt x="106" y="235"/>
                </a:cubicBezTo>
                <a:cubicBezTo>
                  <a:pt x="106" y="236"/>
                  <a:pt x="106" y="237"/>
                  <a:pt x="106" y="238"/>
                </a:cubicBezTo>
                <a:cubicBezTo>
                  <a:pt x="106" y="238"/>
                  <a:pt x="107" y="238"/>
                  <a:pt x="107" y="238"/>
                </a:cubicBezTo>
                <a:close/>
                <a:moveTo>
                  <a:pt x="63" y="26"/>
                </a:moveTo>
                <a:cubicBezTo>
                  <a:pt x="63" y="26"/>
                  <a:pt x="63" y="26"/>
                  <a:pt x="63" y="26"/>
                </a:cubicBezTo>
                <a:cubicBezTo>
                  <a:pt x="63" y="26"/>
                  <a:pt x="64" y="26"/>
                  <a:pt x="63" y="25"/>
                </a:cubicBezTo>
                <a:cubicBezTo>
                  <a:pt x="63" y="25"/>
                  <a:pt x="62" y="24"/>
                  <a:pt x="62" y="24"/>
                </a:cubicBezTo>
                <a:cubicBezTo>
                  <a:pt x="62" y="24"/>
                  <a:pt x="62" y="24"/>
                  <a:pt x="62" y="24"/>
                </a:cubicBezTo>
                <a:cubicBezTo>
                  <a:pt x="62" y="25"/>
                  <a:pt x="62" y="25"/>
                  <a:pt x="63" y="26"/>
                </a:cubicBezTo>
                <a:close/>
                <a:moveTo>
                  <a:pt x="125" y="100"/>
                </a:moveTo>
                <a:cubicBezTo>
                  <a:pt x="125" y="100"/>
                  <a:pt x="125" y="100"/>
                  <a:pt x="126" y="100"/>
                </a:cubicBezTo>
                <a:cubicBezTo>
                  <a:pt x="125" y="99"/>
                  <a:pt x="125" y="99"/>
                  <a:pt x="125" y="98"/>
                </a:cubicBezTo>
                <a:cubicBezTo>
                  <a:pt x="124" y="98"/>
                  <a:pt x="124" y="98"/>
                  <a:pt x="124" y="99"/>
                </a:cubicBezTo>
                <a:cubicBezTo>
                  <a:pt x="124" y="99"/>
                  <a:pt x="125" y="100"/>
                  <a:pt x="125" y="100"/>
                </a:cubicBezTo>
                <a:close/>
                <a:moveTo>
                  <a:pt x="91" y="114"/>
                </a:moveTo>
                <a:cubicBezTo>
                  <a:pt x="91" y="114"/>
                  <a:pt x="91" y="114"/>
                  <a:pt x="91" y="114"/>
                </a:cubicBezTo>
                <a:cubicBezTo>
                  <a:pt x="91" y="113"/>
                  <a:pt x="92" y="112"/>
                  <a:pt x="92" y="112"/>
                </a:cubicBezTo>
                <a:cubicBezTo>
                  <a:pt x="91" y="111"/>
                  <a:pt x="91" y="111"/>
                  <a:pt x="91" y="111"/>
                </a:cubicBezTo>
                <a:cubicBezTo>
                  <a:pt x="91" y="112"/>
                  <a:pt x="91" y="113"/>
                  <a:pt x="91" y="114"/>
                </a:cubicBezTo>
                <a:close/>
                <a:moveTo>
                  <a:pt x="67" y="219"/>
                </a:moveTo>
                <a:cubicBezTo>
                  <a:pt x="68" y="219"/>
                  <a:pt x="68" y="219"/>
                  <a:pt x="68" y="219"/>
                </a:cubicBezTo>
                <a:cubicBezTo>
                  <a:pt x="68" y="218"/>
                  <a:pt x="68" y="217"/>
                  <a:pt x="68" y="216"/>
                </a:cubicBezTo>
                <a:cubicBezTo>
                  <a:pt x="68" y="216"/>
                  <a:pt x="68" y="216"/>
                  <a:pt x="68" y="216"/>
                </a:cubicBezTo>
                <a:cubicBezTo>
                  <a:pt x="67" y="217"/>
                  <a:pt x="67" y="218"/>
                  <a:pt x="67" y="219"/>
                </a:cubicBezTo>
                <a:close/>
                <a:moveTo>
                  <a:pt x="6" y="220"/>
                </a:moveTo>
                <a:cubicBezTo>
                  <a:pt x="6" y="220"/>
                  <a:pt x="6" y="220"/>
                  <a:pt x="6" y="220"/>
                </a:cubicBezTo>
                <a:cubicBezTo>
                  <a:pt x="6" y="221"/>
                  <a:pt x="6" y="222"/>
                  <a:pt x="7" y="223"/>
                </a:cubicBezTo>
                <a:cubicBezTo>
                  <a:pt x="7" y="223"/>
                  <a:pt x="7" y="223"/>
                  <a:pt x="7" y="223"/>
                </a:cubicBezTo>
                <a:cubicBezTo>
                  <a:pt x="7" y="222"/>
                  <a:pt x="7" y="221"/>
                  <a:pt x="6" y="220"/>
                </a:cubicBezTo>
                <a:cubicBezTo>
                  <a:pt x="6" y="220"/>
                  <a:pt x="6" y="220"/>
                  <a:pt x="6" y="220"/>
                </a:cubicBezTo>
                <a:close/>
                <a:moveTo>
                  <a:pt x="19" y="172"/>
                </a:moveTo>
                <a:cubicBezTo>
                  <a:pt x="19" y="171"/>
                  <a:pt x="19" y="170"/>
                  <a:pt x="19" y="169"/>
                </a:cubicBezTo>
                <a:cubicBezTo>
                  <a:pt x="19" y="169"/>
                  <a:pt x="19" y="169"/>
                  <a:pt x="19" y="169"/>
                </a:cubicBezTo>
                <a:cubicBezTo>
                  <a:pt x="19" y="170"/>
                  <a:pt x="19" y="171"/>
                  <a:pt x="18" y="172"/>
                </a:cubicBezTo>
                <a:cubicBezTo>
                  <a:pt x="19" y="172"/>
                  <a:pt x="19" y="172"/>
                  <a:pt x="19" y="172"/>
                </a:cubicBezTo>
                <a:close/>
                <a:moveTo>
                  <a:pt x="87" y="246"/>
                </a:moveTo>
                <a:cubicBezTo>
                  <a:pt x="88" y="246"/>
                  <a:pt x="88" y="246"/>
                  <a:pt x="89" y="246"/>
                </a:cubicBezTo>
                <a:cubicBezTo>
                  <a:pt x="89" y="246"/>
                  <a:pt x="89" y="246"/>
                  <a:pt x="89" y="245"/>
                </a:cubicBezTo>
                <a:cubicBezTo>
                  <a:pt x="88" y="245"/>
                  <a:pt x="88" y="246"/>
                  <a:pt x="87" y="246"/>
                </a:cubicBezTo>
                <a:cubicBezTo>
                  <a:pt x="87" y="246"/>
                  <a:pt x="87" y="246"/>
                  <a:pt x="87" y="246"/>
                </a:cubicBezTo>
                <a:close/>
                <a:moveTo>
                  <a:pt x="33" y="240"/>
                </a:moveTo>
                <a:cubicBezTo>
                  <a:pt x="33" y="239"/>
                  <a:pt x="32" y="238"/>
                  <a:pt x="31" y="237"/>
                </a:cubicBezTo>
                <a:cubicBezTo>
                  <a:pt x="31" y="238"/>
                  <a:pt x="32" y="238"/>
                  <a:pt x="32" y="239"/>
                </a:cubicBezTo>
                <a:cubicBezTo>
                  <a:pt x="32" y="239"/>
                  <a:pt x="32" y="239"/>
                  <a:pt x="32" y="239"/>
                </a:cubicBezTo>
                <a:cubicBezTo>
                  <a:pt x="32" y="240"/>
                  <a:pt x="32" y="240"/>
                  <a:pt x="33" y="240"/>
                </a:cubicBezTo>
                <a:close/>
                <a:moveTo>
                  <a:pt x="62" y="65"/>
                </a:moveTo>
                <a:cubicBezTo>
                  <a:pt x="62" y="65"/>
                  <a:pt x="62" y="65"/>
                  <a:pt x="62" y="65"/>
                </a:cubicBezTo>
                <a:cubicBezTo>
                  <a:pt x="63" y="64"/>
                  <a:pt x="63" y="64"/>
                  <a:pt x="63" y="63"/>
                </a:cubicBezTo>
                <a:cubicBezTo>
                  <a:pt x="63" y="63"/>
                  <a:pt x="63" y="63"/>
                  <a:pt x="62" y="63"/>
                </a:cubicBezTo>
                <a:cubicBezTo>
                  <a:pt x="62" y="63"/>
                  <a:pt x="62" y="64"/>
                  <a:pt x="62" y="65"/>
                </a:cubicBezTo>
                <a:close/>
                <a:moveTo>
                  <a:pt x="107" y="87"/>
                </a:moveTo>
                <a:cubicBezTo>
                  <a:pt x="108" y="86"/>
                  <a:pt x="108" y="86"/>
                  <a:pt x="109" y="85"/>
                </a:cubicBezTo>
                <a:cubicBezTo>
                  <a:pt x="108" y="85"/>
                  <a:pt x="107" y="86"/>
                  <a:pt x="106" y="86"/>
                </a:cubicBezTo>
                <a:cubicBezTo>
                  <a:pt x="107" y="86"/>
                  <a:pt x="107" y="87"/>
                  <a:pt x="107" y="87"/>
                </a:cubicBezTo>
                <a:close/>
                <a:moveTo>
                  <a:pt x="120" y="96"/>
                </a:moveTo>
                <a:cubicBezTo>
                  <a:pt x="120" y="96"/>
                  <a:pt x="120" y="95"/>
                  <a:pt x="119" y="94"/>
                </a:cubicBezTo>
                <a:cubicBezTo>
                  <a:pt x="119" y="95"/>
                  <a:pt x="119" y="95"/>
                  <a:pt x="118" y="95"/>
                </a:cubicBezTo>
                <a:cubicBezTo>
                  <a:pt x="118" y="95"/>
                  <a:pt x="118" y="96"/>
                  <a:pt x="119" y="96"/>
                </a:cubicBezTo>
                <a:cubicBezTo>
                  <a:pt x="119" y="96"/>
                  <a:pt x="119" y="96"/>
                  <a:pt x="120" y="96"/>
                </a:cubicBezTo>
                <a:close/>
                <a:moveTo>
                  <a:pt x="140" y="203"/>
                </a:moveTo>
                <a:cubicBezTo>
                  <a:pt x="140" y="203"/>
                  <a:pt x="140" y="203"/>
                  <a:pt x="140" y="203"/>
                </a:cubicBezTo>
                <a:cubicBezTo>
                  <a:pt x="139" y="204"/>
                  <a:pt x="139" y="205"/>
                  <a:pt x="138" y="206"/>
                </a:cubicBezTo>
                <a:cubicBezTo>
                  <a:pt x="139" y="206"/>
                  <a:pt x="139" y="206"/>
                  <a:pt x="139" y="206"/>
                </a:cubicBezTo>
                <a:cubicBezTo>
                  <a:pt x="140" y="205"/>
                  <a:pt x="140" y="204"/>
                  <a:pt x="140" y="203"/>
                </a:cubicBezTo>
                <a:close/>
                <a:moveTo>
                  <a:pt x="51" y="121"/>
                </a:moveTo>
                <a:cubicBezTo>
                  <a:pt x="51" y="122"/>
                  <a:pt x="50" y="123"/>
                  <a:pt x="50" y="124"/>
                </a:cubicBezTo>
                <a:cubicBezTo>
                  <a:pt x="50" y="124"/>
                  <a:pt x="50" y="124"/>
                  <a:pt x="50" y="124"/>
                </a:cubicBezTo>
                <a:cubicBezTo>
                  <a:pt x="50" y="124"/>
                  <a:pt x="51" y="123"/>
                  <a:pt x="51" y="122"/>
                </a:cubicBezTo>
                <a:cubicBezTo>
                  <a:pt x="51" y="121"/>
                  <a:pt x="51" y="121"/>
                  <a:pt x="51" y="121"/>
                </a:cubicBezTo>
                <a:close/>
                <a:moveTo>
                  <a:pt x="130" y="231"/>
                </a:moveTo>
                <a:cubicBezTo>
                  <a:pt x="131" y="230"/>
                  <a:pt x="131" y="230"/>
                  <a:pt x="131" y="229"/>
                </a:cubicBezTo>
                <a:cubicBezTo>
                  <a:pt x="131" y="229"/>
                  <a:pt x="130" y="228"/>
                  <a:pt x="130" y="228"/>
                </a:cubicBezTo>
                <a:cubicBezTo>
                  <a:pt x="130" y="228"/>
                  <a:pt x="130" y="228"/>
                  <a:pt x="130" y="228"/>
                </a:cubicBezTo>
                <a:cubicBezTo>
                  <a:pt x="130" y="228"/>
                  <a:pt x="130" y="229"/>
                  <a:pt x="130" y="231"/>
                </a:cubicBezTo>
                <a:close/>
                <a:moveTo>
                  <a:pt x="57" y="121"/>
                </a:moveTo>
                <a:cubicBezTo>
                  <a:pt x="57" y="122"/>
                  <a:pt x="57" y="122"/>
                  <a:pt x="57" y="122"/>
                </a:cubicBezTo>
                <a:cubicBezTo>
                  <a:pt x="58" y="122"/>
                  <a:pt x="58" y="121"/>
                  <a:pt x="58" y="121"/>
                </a:cubicBezTo>
                <a:cubicBezTo>
                  <a:pt x="58" y="121"/>
                  <a:pt x="58" y="120"/>
                  <a:pt x="57" y="120"/>
                </a:cubicBezTo>
                <a:cubicBezTo>
                  <a:pt x="57" y="120"/>
                  <a:pt x="57" y="121"/>
                  <a:pt x="57" y="121"/>
                </a:cubicBezTo>
                <a:close/>
                <a:moveTo>
                  <a:pt x="60" y="96"/>
                </a:moveTo>
                <a:cubicBezTo>
                  <a:pt x="60" y="97"/>
                  <a:pt x="59" y="98"/>
                  <a:pt x="59" y="100"/>
                </a:cubicBezTo>
                <a:cubicBezTo>
                  <a:pt x="59" y="100"/>
                  <a:pt x="59" y="100"/>
                  <a:pt x="59" y="100"/>
                </a:cubicBezTo>
                <a:cubicBezTo>
                  <a:pt x="60" y="99"/>
                  <a:pt x="60" y="98"/>
                  <a:pt x="60" y="97"/>
                </a:cubicBezTo>
                <a:cubicBezTo>
                  <a:pt x="60" y="97"/>
                  <a:pt x="60" y="96"/>
                  <a:pt x="60" y="96"/>
                </a:cubicBezTo>
                <a:close/>
                <a:moveTo>
                  <a:pt x="63" y="211"/>
                </a:moveTo>
                <a:cubicBezTo>
                  <a:pt x="62" y="211"/>
                  <a:pt x="61" y="211"/>
                  <a:pt x="60" y="212"/>
                </a:cubicBezTo>
                <a:cubicBezTo>
                  <a:pt x="61" y="212"/>
                  <a:pt x="61" y="212"/>
                  <a:pt x="61" y="212"/>
                </a:cubicBezTo>
                <a:cubicBezTo>
                  <a:pt x="62" y="212"/>
                  <a:pt x="62" y="212"/>
                  <a:pt x="63" y="212"/>
                </a:cubicBezTo>
                <a:cubicBezTo>
                  <a:pt x="63" y="212"/>
                  <a:pt x="63" y="212"/>
                  <a:pt x="63" y="212"/>
                </a:cubicBezTo>
                <a:cubicBezTo>
                  <a:pt x="63" y="211"/>
                  <a:pt x="63" y="211"/>
                  <a:pt x="63" y="211"/>
                </a:cubicBezTo>
                <a:close/>
                <a:moveTo>
                  <a:pt x="97" y="74"/>
                </a:moveTo>
                <a:cubicBezTo>
                  <a:pt x="96" y="74"/>
                  <a:pt x="94" y="75"/>
                  <a:pt x="93" y="76"/>
                </a:cubicBezTo>
                <a:cubicBezTo>
                  <a:pt x="94" y="76"/>
                  <a:pt x="94" y="76"/>
                  <a:pt x="94" y="76"/>
                </a:cubicBezTo>
                <a:cubicBezTo>
                  <a:pt x="95" y="75"/>
                  <a:pt x="96" y="75"/>
                  <a:pt x="97" y="74"/>
                </a:cubicBezTo>
                <a:close/>
                <a:moveTo>
                  <a:pt x="77" y="80"/>
                </a:moveTo>
                <a:cubicBezTo>
                  <a:pt x="77" y="79"/>
                  <a:pt x="77" y="79"/>
                  <a:pt x="77" y="78"/>
                </a:cubicBezTo>
                <a:cubicBezTo>
                  <a:pt x="77" y="78"/>
                  <a:pt x="76" y="79"/>
                  <a:pt x="76" y="79"/>
                </a:cubicBezTo>
                <a:cubicBezTo>
                  <a:pt x="76" y="79"/>
                  <a:pt x="76" y="80"/>
                  <a:pt x="77" y="80"/>
                </a:cubicBezTo>
                <a:close/>
                <a:moveTo>
                  <a:pt x="131" y="160"/>
                </a:moveTo>
                <a:cubicBezTo>
                  <a:pt x="131" y="160"/>
                  <a:pt x="131" y="160"/>
                  <a:pt x="131" y="160"/>
                </a:cubicBezTo>
                <a:cubicBezTo>
                  <a:pt x="130" y="159"/>
                  <a:pt x="130" y="159"/>
                  <a:pt x="130" y="158"/>
                </a:cubicBezTo>
                <a:cubicBezTo>
                  <a:pt x="130" y="158"/>
                  <a:pt x="130" y="158"/>
                  <a:pt x="130" y="158"/>
                </a:cubicBezTo>
                <a:cubicBezTo>
                  <a:pt x="129" y="158"/>
                  <a:pt x="129" y="158"/>
                  <a:pt x="129" y="159"/>
                </a:cubicBezTo>
                <a:cubicBezTo>
                  <a:pt x="130" y="159"/>
                  <a:pt x="130" y="160"/>
                  <a:pt x="131" y="160"/>
                </a:cubicBezTo>
                <a:close/>
                <a:moveTo>
                  <a:pt x="6" y="206"/>
                </a:moveTo>
                <a:cubicBezTo>
                  <a:pt x="6" y="206"/>
                  <a:pt x="6" y="206"/>
                  <a:pt x="6" y="206"/>
                </a:cubicBezTo>
                <a:cubicBezTo>
                  <a:pt x="7" y="205"/>
                  <a:pt x="7" y="204"/>
                  <a:pt x="7" y="204"/>
                </a:cubicBezTo>
                <a:cubicBezTo>
                  <a:pt x="7" y="203"/>
                  <a:pt x="7" y="203"/>
                  <a:pt x="6" y="203"/>
                </a:cubicBezTo>
                <a:cubicBezTo>
                  <a:pt x="6" y="204"/>
                  <a:pt x="6" y="205"/>
                  <a:pt x="6" y="206"/>
                </a:cubicBezTo>
                <a:close/>
                <a:moveTo>
                  <a:pt x="150" y="154"/>
                </a:moveTo>
                <a:cubicBezTo>
                  <a:pt x="150" y="156"/>
                  <a:pt x="150" y="158"/>
                  <a:pt x="151" y="160"/>
                </a:cubicBezTo>
                <a:cubicBezTo>
                  <a:pt x="151" y="158"/>
                  <a:pt x="151" y="156"/>
                  <a:pt x="150" y="154"/>
                </a:cubicBezTo>
                <a:close/>
                <a:moveTo>
                  <a:pt x="111" y="171"/>
                </a:moveTo>
                <a:cubicBezTo>
                  <a:pt x="111" y="171"/>
                  <a:pt x="111" y="171"/>
                  <a:pt x="110" y="171"/>
                </a:cubicBezTo>
                <a:cubicBezTo>
                  <a:pt x="109" y="171"/>
                  <a:pt x="109" y="171"/>
                  <a:pt x="108" y="171"/>
                </a:cubicBezTo>
                <a:cubicBezTo>
                  <a:pt x="108" y="171"/>
                  <a:pt x="108" y="171"/>
                  <a:pt x="108" y="171"/>
                </a:cubicBezTo>
                <a:cubicBezTo>
                  <a:pt x="108" y="171"/>
                  <a:pt x="108" y="171"/>
                  <a:pt x="108" y="171"/>
                </a:cubicBezTo>
                <a:cubicBezTo>
                  <a:pt x="109" y="171"/>
                  <a:pt x="110" y="171"/>
                  <a:pt x="111" y="171"/>
                </a:cubicBezTo>
                <a:close/>
                <a:moveTo>
                  <a:pt x="52" y="250"/>
                </a:moveTo>
                <a:cubicBezTo>
                  <a:pt x="52" y="249"/>
                  <a:pt x="52" y="249"/>
                  <a:pt x="52" y="249"/>
                </a:cubicBezTo>
                <a:cubicBezTo>
                  <a:pt x="52" y="248"/>
                  <a:pt x="51" y="248"/>
                  <a:pt x="51" y="248"/>
                </a:cubicBezTo>
                <a:cubicBezTo>
                  <a:pt x="51" y="248"/>
                  <a:pt x="51" y="249"/>
                  <a:pt x="51" y="249"/>
                </a:cubicBezTo>
                <a:cubicBezTo>
                  <a:pt x="51" y="250"/>
                  <a:pt x="51" y="250"/>
                  <a:pt x="52" y="250"/>
                </a:cubicBezTo>
                <a:close/>
                <a:moveTo>
                  <a:pt x="23" y="176"/>
                </a:moveTo>
                <a:cubicBezTo>
                  <a:pt x="22" y="176"/>
                  <a:pt x="22" y="176"/>
                  <a:pt x="21" y="176"/>
                </a:cubicBezTo>
                <a:cubicBezTo>
                  <a:pt x="21" y="177"/>
                  <a:pt x="21" y="177"/>
                  <a:pt x="21" y="177"/>
                </a:cubicBezTo>
                <a:cubicBezTo>
                  <a:pt x="22" y="177"/>
                  <a:pt x="23" y="177"/>
                  <a:pt x="23" y="176"/>
                </a:cubicBezTo>
                <a:close/>
                <a:moveTo>
                  <a:pt x="120" y="214"/>
                </a:moveTo>
                <a:cubicBezTo>
                  <a:pt x="120" y="214"/>
                  <a:pt x="120" y="214"/>
                  <a:pt x="120" y="214"/>
                </a:cubicBezTo>
                <a:cubicBezTo>
                  <a:pt x="121" y="213"/>
                  <a:pt x="121" y="213"/>
                  <a:pt x="122" y="213"/>
                </a:cubicBezTo>
                <a:cubicBezTo>
                  <a:pt x="122" y="213"/>
                  <a:pt x="122" y="213"/>
                  <a:pt x="122" y="213"/>
                </a:cubicBezTo>
                <a:cubicBezTo>
                  <a:pt x="120" y="212"/>
                  <a:pt x="120" y="212"/>
                  <a:pt x="120" y="213"/>
                </a:cubicBezTo>
                <a:cubicBezTo>
                  <a:pt x="120" y="213"/>
                  <a:pt x="119" y="213"/>
                  <a:pt x="120" y="214"/>
                </a:cubicBezTo>
                <a:close/>
                <a:moveTo>
                  <a:pt x="53" y="142"/>
                </a:moveTo>
                <a:cubicBezTo>
                  <a:pt x="53" y="142"/>
                  <a:pt x="53" y="142"/>
                  <a:pt x="53" y="143"/>
                </a:cubicBezTo>
                <a:cubicBezTo>
                  <a:pt x="53" y="143"/>
                  <a:pt x="53" y="144"/>
                  <a:pt x="53" y="145"/>
                </a:cubicBezTo>
                <a:cubicBezTo>
                  <a:pt x="54" y="144"/>
                  <a:pt x="54" y="143"/>
                  <a:pt x="53" y="142"/>
                </a:cubicBezTo>
                <a:close/>
                <a:moveTo>
                  <a:pt x="128" y="214"/>
                </a:moveTo>
                <a:cubicBezTo>
                  <a:pt x="128" y="215"/>
                  <a:pt x="127" y="217"/>
                  <a:pt x="127" y="217"/>
                </a:cubicBezTo>
                <a:cubicBezTo>
                  <a:pt x="128" y="216"/>
                  <a:pt x="128" y="215"/>
                  <a:pt x="128" y="214"/>
                </a:cubicBezTo>
                <a:close/>
                <a:moveTo>
                  <a:pt x="80" y="41"/>
                </a:moveTo>
                <a:cubicBezTo>
                  <a:pt x="80" y="41"/>
                  <a:pt x="80" y="41"/>
                  <a:pt x="80" y="41"/>
                </a:cubicBezTo>
                <a:cubicBezTo>
                  <a:pt x="80" y="42"/>
                  <a:pt x="81" y="42"/>
                  <a:pt x="81" y="43"/>
                </a:cubicBezTo>
                <a:cubicBezTo>
                  <a:pt x="81" y="43"/>
                  <a:pt x="82" y="43"/>
                  <a:pt x="82" y="43"/>
                </a:cubicBezTo>
                <a:cubicBezTo>
                  <a:pt x="82" y="42"/>
                  <a:pt x="81" y="42"/>
                  <a:pt x="80" y="41"/>
                </a:cubicBezTo>
                <a:close/>
                <a:moveTo>
                  <a:pt x="53" y="239"/>
                </a:moveTo>
                <a:cubicBezTo>
                  <a:pt x="53" y="239"/>
                  <a:pt x="52" y="239"/>
                  <a:pt x="53" y="240"/>
                </a:cubicBezTo>
                <a:cubicBezTo>
                  <a:pt x="53" y="241"/>
                  <a:pt x="53" y="241"/>
                  <a:pt x="53" y="242"/>
                </a:cubicBezTo>
                <a:cubicBezTo>
                  <a:pt x="53" y="242"/>
                  <a:pt x="53" y="242"/>
                  <a:pt x="53" y="242"/>
                </a:cubicBezTo>
                <a:cubicBezTo>
                  <a:pt x="53" y="241"/>
                  <a:pt x="54" y="240"/>
                  <a:pt x="53" y="239"/>
                </a:cubicBezTo>
                <a:close/>
                <a:moveTo>
                  <a:pt x="127" y="105"/>
                </a:moveTo>
                <a:cubicBezTo>
                  <a:pt x="127" y="105"/>
                  <a:pt x="127" y="105"/>
                  <a:pt x="128" y="105"/>
                </a:cubicBezTo>
                <a:cubicBezTo>
                  <a:pt x="128" y="105"/>
                  <a:pt x="127" y="103"/>
                  <a:pt x="127" y="102"/>
                </a:cubicBezTo>
                <a:cubicBezTo>
                  <a:pt x="127" y="102"/>
                  <a:pt x="127" y="102"/>
                  <a:pt x="126" y="102"/>
                </a:cubicBezTo>
                <a:cubicBezTo>
                  <a:pt x="126" y="102"/>
                  <a:pt x="126" y="103"/>
                  <a:pt x="126" y="103"/>
                </a:cubicBezTo>
                <a:cubicBezTo>
                  <a:pt x="127" y="104"/>
                  <a:pt x="127" y="104"/>
                  <a:pt x="127" y="105"/>
                </a:cubicBezTo>
                <a:close/>
                <a:moveTo>
                  <a:pt x="141" y="146"/>
                </a:moveTo>
                <a:cubicBezTo>
                  <a:pt x="141" y="146"/>
                  <a:pt x="141" y="146"/>
                  <a:pt x="141" y="146"/>
                </a:cubicBezTo>
                <a:cubicBezTo>
                  <a:pt x="141" y="146"/>
                  <a:pt x="141" y="145"/>
                  <a:pt x="141" y="144"/>
                </a:cubicBezTo>
                <a:cubicBezTo>
                  <a:pt x="140" y="144"/>
                  <a:pt x="140" y="145"/>
                  <a:pt x="140" y="145"/>
                </a:cubicBezTo>
                <a:cubicBezTo>
                  <a:pt x="140" y="145"/>
                  <a:pt x="141" y="146"/>
                  <a:pt x="141" y="146"/>
                </a:cubicBezTo>
                <a:close/>
                <a:moveTo>
                  <a:pt x="133" y="224"/>
                </a:moveTo>
                <a:cubicBezTo>
                  <a:pt x="133" y="223"/>
                  <a:pt x="133" y="223"/>
                  <a:pt x="132" y="222"/>
                </a:cubicBezTo>
                <a:cubicBezTo>
                  <a:pt x="132" y="222"/>
                  <a:pt x="132" y="222"/>
                  <a:pt x="132" y="222"/>
                </a:cubicBezTo>
                <a:cubicBezTo>
                  <a:pt x="132" y="222"/>
                  <a:pt x="132" y="223"/>
                  <a:pt x="131" y="224"/>
                </a:cubicBezTo>
                <a:cubicBezTo>
                  <a:pt x="132" y="224"/>
                  <a:pt x="132" y="224"/>
                  <a:pt x="133" y="224"/>
                </a:cubicBezTo>
                <a:close/>
                <a:moveTo>
                  <a:pt x="118" y="94"/>
                </a:moveTo>
                <a:cubicBezTo>
                  <a:pt x="118" y="93"/>
                  <a:pt x="118" y="93"/>
                  <a:pt x="119" y="93"/>
                </a:cubicBezTo>
                <a:cubicBezTo>
                  <a:pt x="119" y="92"/>
                  <a:pt x="119" y="92"/>
                  <a:pt x="119" y="92"/>
                </a:cubicBezTo>
                <a:cubicBezTo>
                  <a:pt x="118" y="92"/>
                  <a:pt x="118" y="92"/>
                  <a:pt x="117" y="93"/>
                </a:cubicBezTo>
                <a:cubicBezTo>
                  <a:pt x="117" y="93"/>
                  <a:pt x="117" y="93"/>
                  <a:pt x="118" y="94"/>
                </a:cubicBezTo>
                <a:close/>
                <a:moveTo>
                  <a:pt x="117" y="96"/>
                </a:moveTo>
                <a:cubicBezTo>
                  <a:pt x="116" y="97"/>
                  <a:pt x="116" y="97"/>
                  <a:pt x="115" y="98"/>
                </a:cubicBezTo>
                <a:cubicBezTo>
                  <a:pt x="116" y="98"/>
                  <a:pt x="116" y="98"/>
                  <a:pt x="117" y="98"/>
                </a:cubicBezTo>
                <a:cubicBezTo>
                  <a:pt x="117" y="97"/>
                  <a:pt x="117" y="97"/>
                  <a:pt x="117" y="96"/>
                </a:cubicBezTo>
                <a:close/>
                <a:moveTo>
                  <a:pt x="109" y="117"/>
                </a:moveTo>
                <a:cubicBezTo>
                  <a:pt x="109" y="116"/>
                  <a:pt x="110" y="115"/>
                  <a:pt x="110" y="114"/>
                </a:cubicBezTo>
                <a:cubicBezTo>
                  <a:pt x="110" y="114"/>
                  <a:pt x="110" y="114"/>
                  <a:pt x="110" y="113"/>
                </a:cubicBezTo>
                <a:cubicBezTo>
                  <a:pt x="109" y="114"/>
                  <a:pt x="109" y="116"/>
                  <a:pt x="109" y="117"/>
                </a:cubicBezTo>
                <a:close/>
                <a:moveTo>
                  <a:pt x="78" y="95"/>
                </a:moveTo>
                <a:cubicBezTo>
                  <a:pt x="77" y="97"/>
                  <a:pt x="76" y="98"/>
                  <a:pt x="75" y="99"/>
                </a:cubicBezTo>
                <a:cubicBezTo>
                  <a:pt x="77" y="98"/>
                  <a:pt x="77" y="97"/>
                  <a:pt x="78" y="95"/>
                </a:cubicBezTo>
                <a:close/>
                <a:moveTo>
                  <a:pt x="12" y="226"/>
                </a:moveTo>
                <a:cubicBezTo>
                  <a:pt x="13" y="225"/>
                  <a:pt x="13" y="225"/>
                  <a:pt x="12" y="224"/>
                </a:cubicBezTo>
                <a:cubicBezTo>
                  <a:pt x="12" y="225"/>
                  <a:pt x="12" y="225"/>
                  <a:pt x="12" y="225"/>
                </a:cubicBezTo>
                <a:cubicBezTo>
                  <a:pt x="12" y="226"/>
                  <a:pt x="12" y="226"/>
                  <a:pt x="12" y="226"/>
                </a:cubicBezTo>
                <a:close/>
                <a:moveTo>
                  <a:pt x="125" y="214"/>
                </a:moveTo>
                <a:cubicBezTo>
                  <a:pt x="125" y="214"/>
                  <a:pt x="125" y="215"/>
                  <a:pt x="126" y="216"/>
                </a:cubicBezTo>
                <a:cubicBezTo>
                  <a:pt x="126" y="216"/>
                  <a:pt x="126" y="216"/>
                  <a:pt x="126" y="216"/>
                </a:cubicBezTo>
                <a:cubicBezTo>
                  <a:pt x="126" y="215"/>
                  <a:pt x="126" y="214"/>
                  <a:pt x="127" y="213"/>
                </a:cubicBezTo>
                <a:cubicBezTo>
                  <a:pt x="126" y="213"/>
                  <a:pt x="126" y="213"/>
                  <a:pt x="126" y="214"/>
                </a:cubicBezTo>
                <a:cubicBezTo>
                  <a:pt x="126" y="214"/>
                  <a:pt x="125" y="214"/>
                  <a:pt x="125" y="214"/>
                </a:cubicBezTo>
                <a:close/>
                <a:moveTo>
                  <a:pt x="72" y="107"/>
                </a:moveTo>
                <a:cubicBezTo>
                  <a:pt x="73" y="107"/>
                  <a:pt x="73" y="107"/>
                  <a:pt x="74" y="106"/>
                </a:cubicBezTo>
                <a:cubicBezTo>
                  <a:pt x="73" y="106"/>
                  <a:pt x="73" y="106"/>
                  <a:pt x="72" y="106"/>
                </a:cubicBezTo>
                <a:cubicBezTo>
                  <a:pt x="72" y="106"/>
                  <a:pt x="72" y="107"/>
                  <a:pt x="72" y="107"/>
                </a:cubicBezTo>
                <a:close/>
                <a:moveTo>
                  <a:pt x="11" y="229"/>
                </a:moveTo>
                <a:cubicBezTo>
                  <a:pt x="12" y="228"/>
                  <a:pt x="12" y="228"/>
                  <a:pt x="11" y="228"/>
                </a:cubicBezTo>
                <a:cubicBezTo>
                  <a:pt x="11" y="227"/>
                  <a:pt x="11" y="227"/>
                  <a:pt x="11" y="227"/>
                </a:cubicBezTo>
                <a:cubicBezTo>
                  <a:pt x="11" y="227"/>
                  <a:pt x="10" y="226"/>
                  <a:pt x="10" y="226"/>
                </a:cubicBezTo>
                <a:cubicBezTo>
                  <a:pt x="10" y="227"/>
                  <a:pt x="11" y="228"/>
                  <a:pt x="11" y="229"/>
                </a:cubicBezTo>
                <a:close/>
                <a:moveTo>
                  <a:pt x="65" y="250"/>
                </a:moveTo>
                <a:cubicBezTo>
                  <a:pt x="64" y="251"/>
                  <a:pt x="64" y="251"/>
                  <a:pt x="64" y="252"/>
                </a:cubicBezTo>
                <a:cubicBezTo>
                  <a:pt x="65" y="252"/>
                  <a:pt x="65" y="252"/>
                  <a:pt x="65" y="251"/>
                </a:cubicBezTo>
                <a:cubicBezTo>
                  <a:pt x="65" y="251"/>
                  <a:pt x="65" y="250"/>
                  <a:pt x="65" y="250"/>
                </a:cubicBezTo>
                <a:cubicBezTo>
                  <a:pt x="65" y="250"/>
                  <a:pt x="65" y="250"/>
                  <a:pt x="65" y="250"/>
                </a:cubicBezTo>
                <a:close/>
                <a:moveTo>
                  <a:pt x="75" y="255"/>
                </a:moveTo>
                <a:cubicBezTo>
                  <a:pt x="74" y="254"/>
                  <a:pt x="73" y="254"/>
                  <a:pt x="73" y="254"/>
                </a:cubicBezTo>
                <a:cubicBezTo>
                  <a:pt x="72" y="254"/>
                  <a:pt x="72" y="255"/>
                  <a:pt x="72" y="255"/>
                </a:cubicBezTo>
                <a:cubicBezTo>
                  <a:pt x="73" y="255"/>
                  <a:pt x="74" y="255"/>
                  <a:pt x="75" y="255"/>
                </a:cubicBezTo>
                <a:cubicBezTo>
                  <a:pt x="75" y="255"/>
                  <a:pt x="75" y="255"/>
                  <a:pt x="75" y="255"/>
                </a:cubicBezTo>
                <a:cubicBezTo>
                  <a:pt x="75" y="255"/>
                  <a:pt x="75" y="255"/>
                  <a:pt x="75" y="255"/>
                </a:cubicBezTo>
                <a:close/>
                <a:moveTo>
                  <a:pt x="146" y="204"/>
                </a:moveTo>
                <a:cubicBezTo>
                  <a:pt x="146" y="205"/>
                  <a:pt x="146" y="206"/>
                  <a:pt x="146" y="206"/>
                </a:cubicBezTo>
                <a:cubicBezTo>
                  <a:pt x="147" y="205"/>
                  <a:pt x="147" y="205"/>
                  <a:pt x="147" y="204"/>
                </a:cubicBezTo>
                <a:cubicBezTo>
                  <a:pt x="147" y="204"/>
                  <a:pt x="147" y="204"/>
                  <a:pt x="146" y="204"/>
                </a:cubicBezTo>
                <a:close/>
                <a:moveTo>
                  <a:pt x="105" y="89"/>
                </a:moveTo>
                <a:cubicBezTo>
                  <a:pt x="106" y="89"/>
                  <a:pt x="106" y="89"/>
                  <a:pt x="105" y="88"/>
                </a:cubicBezTo>
                <a:cubicBezTo>
                  <a:pt x="105" y="88"/>
                  <a:pt x="105" y="87"/>
                  <a:pt x="105" y="87"/>
                </a:cubicBezTo>
                <a:cubicBezTo>
                  <a:pt x="105" y="87"/>
                  <a:pt x="105" y="87"/>
                  <a:pt x="105" y="88"/>
                </a:cubicBezTo>
                <a:cubicBezTo>
                  <a:pt x="105" y="88"/>
                  <a:pt x="105" y="89"/>
                  <a:pt x="105" y="89"/>
                </a:cubicBezTo>
                <a:close/>
                <a:moveTo>
                  <a:pt x="59" y="159"/>
                </a:moveTo>
                <a:cubicBezTo>
                  <a:pt x="58" y="159"/>
                  <a:pt x="58" y="159"/>
                  <a:pt x="58" y="159"/>
                </a:cubicBezTo>
                <a:cubicBezTo>
                  <a:pt x="58" y="160"/>
                  <a:pt x="58" y="161"/>
                  <a:pt x="58" y="162"/>
                </a:cubicBezTo>
                <a:cubicBezTo>
                  <a:pt x="58" y="163"/>
                  <a:pt x="58" y="163"/>
                  <a:pt x="59" y="163"/>
                </a:cubicBezTo>
                <a:cubicBezTo>
                  <a:pt x="59" y="162"/>
                  <a:pt x="59" y="160"/>
                  <a:pt x="59" y="159"/>
                </a:cubicBezTo>
                <a:close/>
                <a:moveTo>
                  <a:pt x="130" y="97"/>
                </a:moveTo>
                <a:cubicBezTo>
                  <a:pt x="130" y="97"/>
                  <a:pt x="130" y="97"/>
                  <a:pt x="130" y="97"/>
                </a:cubicBezTo>
                <a:cubicBezTo>
                  <a:pt x="130" y="97"/>
                  <a:pt x="130" y="97"/>
                  <a:pt x="130" y="97"/>
                </a:cubicBezTo>
                <a:cubicBezTo>
                  <a:pt x="130" y="96"/>
                  <a:pt x="129" y="95"/>
                  <a:pt x="129" y="94"/>
                </a:cubicBezTo>
                <a:cubicBezTo>
                  <a:pt x="129" y="94"/>
                  <a:pt x="129" y="95"/>
                  <a:pt x="129" y="95"/>
                </a:cubicBezTo>
                <a:cubicBezTo>
                  <a:pt x="129" y="96"/>
                  <a:pt x="129" y="96"/>
                  <a:pt x="130" y="97"/>
                </a:cubicBezTo>
                <a:close/>
                <a:moveTo>
                  <a:pt x="51" y="139"/>
                </a:moveTo>
                <a:cubicBezTo>
                  <a:pt x="51" y="139"/>
                  <a:pt x="51" y="138"/>
                  <a:pt x="51" y="138"/>
                </a:cubicBezTo>
                <a:cubicBezTo>
                  <a:pt x="51" y="138"/>
                  <a:pt x="51" y="137"/>
                  <a:pt x="51" y="137"/>
                </a:cubicBezTo>
                <a:cubicBezTo>
                  <a:pt x="51" y="137"/>
                  <a:pt x="50" y="138"/>
                  <a:pt x="50" y="139"/>
                </a:cubicBezTo>
                <a:cubicBezTo>
                  <a:pt x="50" y="139"/>
                  <a:pt x="50" y="139"/>
                  <a:pt x="51" y="139"/>
                </a:cubicBezTo>
                <a:close/>
                <a:moveTo>
                  <a:pt x="74" y="120"/>
                </a:moveTo>
                <a:cubicBezTo>
                  <a:pt x="74" y="120"/>
                  <a:pt x="73" y="120"/>
                  <a:pt x="73" y="120"/>
                </a:cubicBezTo>
                <a:cubicBezTo>
                  <a:pt x="73" y="121"/>
                  <a:pt x="73" y="122"/>
                  <a:pt x="73" y="123"/>
                </a:cubicBezTo>
                <a:cubicBezTo>
                  <a:pt x="73" y="123"/>
                  <a:pt x="73" y="123"/>
                  <a:pt x="74" y="123"/>
                </a:cubicBezTo>
                <a:cubicBezTo>
                  <a:pt x="74" y="122"/>
                  <a:pt x="74" y="121"/>
                  <a:pt x="74" y="120"/>
                </a:cubicBezTo>
                <a:close/>
                <a:moveTo>
                  <a:pt x="112" y="99"/>
                </a:moveTo>
                <a:cubicBezTo>
                  <a:pt x="112" y="99"/>
                  <a:pt x="112" y="99"/>
                  <a:pt x="112" y="99"/>
                </a:cubicBezTo>
                <a:cubicBezTo>
                  <a:pt x="112" y="99"/>
                  <a:pt x="112" y="99"/>
                  <a:pt x="112" y="100"/>
                </a:cubicBezTo>
                <a:cubicBezTo>
                  <a:pt x="112" y="100"/>
                  <a:pt x="112" y="101"/>
                  <a:pt x="112" y="102"/>
                </a:cubicBezTo>
                <a:cubicBezTo>
                  <a:pt x="113" y="101"/>
                  <a:pt x="112" y="100"/>
                  <a:pt x="112" y="99"/>
                </a:cubicBezTo>
                <a:close/>
                <a:moveTo>
                  <a:pt x="56" y="31"/>
                </a:moveTo>
                <a:cubicBezTo>
                  <a:pt x="56" y="31"/>
                  <a:pt x="57" y="31"/>
                  <a:pt x="57" y="31"/>
                </a:cubicBezTo>
                <a:cubicBezTo>
                  <a:pt x="57" y="30"/>
                  <a:pt x="56" y="30"/>
                  <a:pt x="56" y="29"/>
                </a:cubicBezTo>
                <a:cubicBezTo>
                  <a:pt x="56" y="30"/>
                  <a:pt x="56" y="30"/>
                  <a:pt x="55" y="30"/>
                </a:cubicBezTo>
                <a:cubicBezTo>
                  <a:pt x="56" y="31"/>
                  <a:pt x="56" y="31"/>
                  <a:pt x="56" y="31"/>
                </a:cubicBezTo>
                <a:close/>
                <a:moveTo>
                  <a:pt x="132" y="92"/>
                </a:moveTo>
                <a:cubicBezTo>
                  <a:pt x="132" y="92"/>
                  <a:pt x="132" y="92"/>
                  <a:pt x="132" y="92"/>
                </a:cubicBezTo>
                <a:cubicBezTo>
                  <a:pt x="132" y="93"/>
                  <a:pt x="133" y="94"/>
                  <a:pt x="133" y="95"/>
                </a:cubicBezTo>
                <a:cubicBezTo>
                  <a:pt x="133" y="95"/>
                  <a:pt x="133" y="95"/>
                  <a:pt x="133" y="95"/>
                </a:cubicBezTo>
                <a:cubicBezTo>
                  <a:pt x="133" y="95"/>
                  <a:pt x="134" y="95"/>
                  <a:pt x="134" y="95"/>
                </a:cubicBezTo>
                <a:cubicBezTo>
                  <a:pt x="133" y="94"/>
                  <a:pt x="133" y="93"/>
                  <a:pt x="132" y="92"/>
                </a:cubicBezTo>
                <a:close/>
                <a:moveTo>
                  <a:pt x="128" y="143"/>
                </a:moveTo>
                <a:cubicBezTo>
                  <a:pt x="127" y="143"/>
                  <a:pt x="127" y="143"/>
                  <a:pt x="127" y="144"/>
                </a:cubicBezTo>
                <a:cubicBezTo>
                  <a:pt x="127" y="144"/>
                  <a:pt x="127" y="144"/>
                  <a:pt x="128" y="145"/>
                </a:cubicBezTo>
                <a:cubicBezTo>
                  <a:pt x="128" y="144"/>
                  <a:pt x="128" y="144"/>
                  <a:pt x="128" y="144"/>
                </a:cubicBezTo>
                <a:cubicBezTo>
                  <a:pt x="128" y="143"/>
                  <a:pt x="128" y="143"/>
                  <a:pt x="128" y="143"/>
                </a:cubicBezTo>
                <a:close/>
                <a:moveTo>
                  <a:pt x="127" y="117"/>
                </a:moveTo>
                <a:cubicBezTo>
                  <a:pt x="127" y="117"/>
                  <a:pt x="127" y="117"/>
                  <a:pt x="126" y="116"/>
                </a:cubicBezTo>
                <a:cubicBezTo>
                  <a:pt x="126" y="117"/>
                  <a:pt x="125" y="117"/>
                  <a:pt x="126" y="118"/>
                </a:cubicBezTo>
                <a:cubicBezTo>
                  <a:pt x="126" y="118"/>
                  <a:pt x="126" y="118"/>
                  <a:pt x="127" y="117"/>
                </a:cubicBezTo>
                <a:close/>
                <a:moveTo>
                  <a:pt x="112" y="95"/>
                </a:moveTo>
                <a:cubicBezTo>
                  <a:pt x="111" y="96"/>
                  <a:pt x="110" y="97"/>
                  <a:pt x="111" y="97"/>
                </a:cubicBezTo>
                <a:cubicBezTo>
                  <a:pt x="111" y="97"/>
                  <a:pt x="112" y="96"/>
                  <a:pt x="112" y="95"/>
                </a:cubicBezTo>
                <a:close/>
                <a:moveTo>
                  <a:pt x="139" y="163"/>
                </a:moveTo>
                <a:cubicBezTo>
                  <a:pt x="137" y="164"/>
                  <a:pt x="137" y="164"/>
                  <a:pt x="138" y="165"/>
                </a:cubicBezTo>
                <a:cubicBezTo>
                  <a:pt x="138" y="164"/>
                  <a:pt x="138" y="164"/>
                  <a:pt x="139" y="163"/>
                </a:cubicBezTo>
                <a:close/>
                <a:moveTo>
                  <a:pt x="118" y="208"/>
                </a:moveTo>
                <a:cubicBezTo>
                  <a:pt x="119" y="208"/>
                  <a:pt x="119" y="208"/>
                  <a:pt x="119" y="208"/>
                </a:cubicBezTo>
                <a:cubicBezTo>
                  <a:pt x="121" y="208"/>
                  <a:pt x="122" y="208"/>
                  <a:pt x="123" y="207"/>
                </a:cubicBezTo>
                <a:cubicBezTo>
                  <a:pt x="123" y="207"/>
                  <a:pt x="123" y="207"/>
                  <a:pt x="123" y="207"/>
                </a:cubicBezTo>
                <a:cubicBezTo>
                  <a:pt x="121" y="208"/>
                  <a:pt x="120" y="208"/>
                  <a:pt x="118" y="208"/>
                </a:cubicBezTo>
                <a:close/>
                <a:moveTo>
                  <a:pt x="88" y="64"/>
                </a:moveTo>
                <a:cubicBezTo>
                  <a:pt x="87" y="64"/>
                  <a:pt x="87" y="64"/>
                  <a:pt x="87" y="64"/>
                </a:cubicBezTo>
                <a:cubicBezTo>
                  <a:pt x="87" y="65"/>
                  <a:pt x="88" y="66"/>
                  <a:pt x="89" y="66"/>
                </a:cubicBezTo>
                <a:cubicBezTo>
                  <a:pt x="88" y="65"/>
                  <a:pt x="88" y="64"/>
                  <a:pt x="88" y="64"/>
                </a:cubicBezTo>
                <a:close/>
                <a:moveTo>
                  <a:pt x="63" y="129"/>
                </a:moveTo>
                <a:cubicBezTo>
                  <a:pt x="63" y="128"/>
                  <a:pt x="62" y="128"/>
                  <a:pt x="61" y="128"/>
                </a:cubicBezTo>
                <a:cubicBezTo>
                  <a:pt x="61" y="128"/>
                  <a:pt x="61" y="129"/>
                  <a:pt x="61" y="129"/>
                </a:cubicBezTo>
                <a:cubicBezTo>
                  <a:pt x="62" y="129"/>
                  <a:pt x="62" y="129"/>
                  <a:pt x="63" y="129"/>
                </a:cubicBezTo>
                <a:close/>
                <a:moveTo>
                  <a:pt x="41" y="154"/>
                </a:moveTo>
                <a:cubicBezTo>
                  <a:pt x="42" y="153"/>
                  <a:pt x="42" y="153"/>
                  <a:pt x="42" y="153"/>
                </a:cubicBezTo>
                <a:cubicBezTo>
                  <a:pt x="42" y="152"/>
                  <a:pt x="42" y="152"/>
                  <a:pt x="41" y="152"/>
                </a:cubicBezTo>
                <a:cubicBezTo>
                  <a:pt x="41" y="152"/>
                  <a:pt x="41" y="152"/>
                  <a:pt x="40" y="152"/>
                </a:cubicBezTo>
                <a:cubicBezTo>
                  <a:pt x="41" y="153"/>
                  <a:pt x="41" y="153"/>
                  <a:pt x="41" y="154"/>
                </a:cubicBezTo>
                <a:close/>
                <a:moveTo>
                  <a:pt x="63" y="143"/>
                </a:moveTo>
                <a:cubicBezTo>
                  <a:pt x="63" y="145"/>
                  <a:pt x="63" y="146"/>
                  <a:pt x="63" y="147"/>
                </a:cubicBezTo>
                <a:cubicBezTo>
                  <a:pt x="63" y="146"/>
                  <a:pt x="64" y="145"/>
                  <a:pt x="63" y="143"/>
                </a:cubicBezTo>
                <a:close/>
                <a:moveTo>
                  <a:pt x="31" y="248"/>
                </a:moveTo>
                <a:cubicBezTo>
                  <a:pt x="31" y="248"/>
                  <a:pt x="31" y="248"/>
                  <a:pt x="31" y="248"/>
                </a:cubicBezTo>
                <a:cubicBezTo>
                  <a:pt x="30" y="247"/>
                  <a:pt x="30" y="247"/>
                  <a:pt x="29" y="246"/>
                </a:cubicBezTo>
                <a:cubicBezTo>
                  <a:pt x="29" y="246"/>
                  <a:pt x="29" y="246"/>
                  <a:pt x="28" y="246"/>
                </a:cubicBezTo>
                <a:cubicBezTo>
                  <a:pt x="29" y="247"/>
                  <a:pt x="30" y="247"/>
                  <a:pt x="31" y="248"/>
                </a:cubicBezTo>
                <a:cubicBezTo>
                  <a:pt x="31" y="248"/>
                  <a:pt x="31" y="248"/>
                  <a:pt x="31" y="248"/>
                </a:cubicBezTo>
                <a:close/>
                <a:moveTo>
                  <a:pt x="137" y="134"/>
                </a:moveTo>
                <a:cubicBezTo>
                  <a:pt x="138" y="134"/>
                  <a:pt x="138" y="134"/>
                  <a:pt x="139" y="135"/>
                </a:cubicBezTo>
                <a:cubicBezTo>
                  <a:pt x="139" y="135"/>
                  <a:pt x="139" y="135"/>
                  <a:pt x="139" y="135"/>
                </a:cubicBezTo>
                <a:cubicBezTo>
                  <a:pt x="139" y="134"/>
                  <a:pt x="139" y="134"/>
                  <a:pt x="139" y="133"/>
                </a:cubicBezTo>
                <a:cubicBezTo>
                  <a:pt x="138" y="133"/>
                  <a:pt x="138" y="133"/>
                  <a:pt x="137" y="134"/>
                </a:cubicBezTo>
                <a:close/>
                <a:moveTo>
                  <a:pt x="141" y="150"/>
                </a:moveTo>
                <a:cubicBezTo>
                  <a:pt x="140" y="150"/>
                  <a:pt x="139" y="150"/>
                  <a:pt x="138" y="151"/>
                </a:cubicBezTo>
                <a:cubicBezTo>
                  <a:pt x="138" y="151"/>
                  <a:pt x="139" y="152"/>
                  <a:pt x="139" y="152"/>
                </a:cubicBezTo>
                <a:cubicBezTo>
                  <a:pt x="139" y="151"/>
                  <a:pt x="140" y="150"/>
                  <a:pt x="141" y="150"/>
                </a:cubicBezTo>
                <a:close/>
                <a:moveTo>
                  <a:pt x="131" y="210"/>
                </a:moveTo>
                <a:cubicBezTo>
                  <a:pt x="131" y="210"/>
                  <a:pt x="132" y="209"/>
                  <a:pt x="132" y="209"/>
                </a:cubicBezTo>
                <a:cubicBezTo>
                  <a:pt x="131" y="208"/>
                  <a:pt x="131" y="209"/>
                  <a:pt x="130" y="210"/>
                </a:cubicBezTo>
                <a:cubicBezTo>
                  <a:pt x="130" y="210"/>
                  <a:pt x="131" y="210"/>
                  <a:pt x="131" y="210"/>
                </a:cubicBezTo>
                <a:close/>
                <a:moveTo>
                  <a:pt x="19" y="188"/>
                </a:moveTo>
                <a:cubicBezTo>
                  <a:pt x="19" y="188"/>
                  <a:pt x="19" y="188"/>
                  <a:pt x="19" y="188"/>
                </a:cubicBezTo>
                <a:cubicBezTo>
                  <a:pt x="19" y="186"/>
                  <a:pt x="19" y="186"/>
                  <a:pt x="18" y="186"/>
                </a:cubicBezTo>
                <a:cubicBezTo>
                  <a:pt x="18" y="186"/>
                  <a:pt x="19" y="187"/>
                  <a:pt x="19" y="188"/>
                </a:cubicBezTo>
                <a:close/>
                <a:moveTo>
                  <a:pt x="102" y="95"/>
                </a:moveTo>
                <a:cubicBezTo>
                  <a:pt x="102" y="95"/>
                  <a:pt x="102" y="95"/>
                  <a:pt x="102" y="95"/>
                </a:cubicBezTo>
                <a:cubicBezTo>
                  <a:pt x="103" y="95"/>
                  <a:pt x="104" y="95"/>
                  <a:pt x="104" y="95"/>
                </a:cubicBezTo>
                <a:cubicBezTo>
                  <a:pt x="104" y="94"/>
                  <a:pt x="104" y="94"/>
                  <a:pt x="104" y="93"/>
                </a:cubicBezTo>
                <a:cubicBezTo>
                  <a:pt x="103" y="94"/>
                  <a:pt x="103" y="95"/>
                  <a:pt x="102" y="95"/>
                </a:cubicBezTo>
                <a:close/>
                <a:moveTo>
                  <a:pt x="89" y="249"/>
                </a:moveTo>
                <a:cubicBezTo>
                  <a:pt x="89" y="248"/>
                  <a:pt x="89" y="248"/>
                  <a:pt x="89" y="248"/>
                </a:cubicBezTo>
                <a:cubicBezTo>
                  <a:pt x="88" y="248"/>
                  <a:pt x="88" y="248"/>
                  <a:pt x="87" y="248"/>
                </a:cubicBezTo>
                <a:cubicBezTo>
                  <a:pt x="87" y="248"/>
                  <a:pt x="87" y="248"/>
                  <a:pt x="87" y="249"/>
                </a:cubicBezTo>
                <a:cubicBezTo>
                  <a:pt x="88" y="249"/>
                  <a:pt x="88" y="249"/>
                  <a:pt x="89" y="249"/>
                </a:cubicBezTo>
                <a:close/>
                <a:moveTo>
                  <a:pt x="123" y="100"/>
                </a:moveTo>
                <a:cubicBezTo>
                  <a:pt x="122" y="100"/>
                  <a:pt x="122" y="101"/>
                  <a:pt x="122" y="102"/>
                </a:cubicBezTo>
                <a:cubicBezTo>
                  <a:pt x="123" y="102"/>
                  <a:pt x="123" y="102"/>
                  <a:pt x="123" y="101"/>
                </a:cubicBezTo>
                <a:cubicBezTo>
                  <a:pt x="123" y="101"/>
                  <a:pt x="123" y="100"/>
                  <a:pt x="123" y="100"/>
                </a:cubicBezTo>
                <a:close/>
                <a:moveTo>
                  <a:pt x="65" y="102"/>
                </a:moveTo>
                <a:cubicBezTo>
                  <a:pt x="65" y="102"/>
                  <a:pt x="65" y="102"/>
                  <a:pt x="65" y="102"/>
                </a:cubicBezTo>
                <a:cubicBezTo>
                  <a:pt x="65" y="101"/>
                  <a:pt x="65" y="100"/>
                  <a:pt x="66" y="100"/>
                </a:cubicBezTo>
                <a:cubicBezTo>
                  <a:pt x="66" y="100"/>
                  <a:pt x="65" y="99"/>
                  <a:pt x="65" y="99"/>
                </a:cubicBezTo>
                <a:cubicBezTo>
                  <a:pt x="65" y="100"/>
                  <a:pt x="65" y="100"/>
                  <a:pt x="64" y="100"/>
                </a:cubicBezTo>
                <a:cubicBezTo>
                  <a:pt x="64" y="101"/>
                  <a:pt x="65" y="101"/>
                  <a:pt x="65" y="102"/>
                </a:cubicBezTo>
                <a:close/>
                <a:moveTo>
                  <a:pt x="45" y="245"/>
                </a:moveTo>
                <a:cubicBezTo>
                  <a:pt x="46" y="245"/>
                  <a:pt x="46" y="246"/>
                  <a:pt x="46" y="246"/>
                </a:cubicBezTo>
                <a:cubicBezTo>
                  <a:pt x="46" y="246"/>
                  <a:pt x="46" y="245"/>
                  <a:pt x="47" y="245"/>
                </a:cubicBezTo>
                <a:cubicBezTo>
                  <a:pt x="47" y="244"/>
                  <a:pt x="47" y="244"/>
                  <a:pt x="47" y="243"/>
                </a:cubicBezTo>
                <a:cubicBezTo>
                  <a:pt x="47" y="244"/>
                  <a:pt x="47" y="244"/>
                  <a:pt x="46" y="244"/>
                </a:cubicBezTo>
                <a:cubicBezTo>
                  <a:pt x="46" y="244"/>
                  <a:pt x="46" y="245"/>
                  <a:pt x="45" y="245"/>
                </a:cubicBezTo>
                <a:close/>
                <a:moveTo>
                  <a:pt x="68" y="99"/>
                </a:moveTo>
                <a:cubicBezTo>
                  <a:pt x="68" y="97"/>
                  <a:pt x="68" y="97"/>
                  <a:pt x="68" y="96"/>
                </a:cubicBezTo>
                <a:cubicBezTo>
                  <a:pt x="68" y="97"/>
                  <a:pt x="67" y="98"/>
                  <a:pt x="68" y="99"/>
                </a:cubicBezTo>
                <a:close/>
                <a:moveTo>
                  <a:pt x="41" y="160"/>
                </a:moveTo>
                <a:cubicBezTo>
                  <a:pt x="41" y="161"/>
                  <a:pt x="40" y="161"/>
                  <a:pt x="40" y="161"/>
                </a:cubicBezTo>
                <a:cubicBezTo>
                  <a:pt x="40" y="161"/>
                  <a:pt x="40" y="162"/>
                  <a:pt x="41" y="163"/>
                </a:cubicBezTo>
                <a:cubicBezTo>
                  <a:pt x="41" y="162"/>
                  <a:pt x="41" y="162"/>
                  <a:pt x="41" y="160"/>
                </a:cubicBezTo>
                <a:close/>
                <a:moveTo>
                  <a:pt x="102" y="108"/>
                </a:moveTo>
                <a:cubicBezTo>
                  <a:pt x="102" y="107"/>
                  <a:pt x="102" y="107"/>
                  <a:pt x="101" y="106"/>
                </a:cubicBezTo>
                <a:cubicBezTo>
                  <a:pt x="101" y="107"/>
                  <a:pt x="101" y="107"/>
                  <a:pt x="100" y="108"/>
                </a:cubicBezTo>
                <a:cubicBezTo>
                  <a:pt x="101" y="108"/>
                  <a:pt x="101" y="108"/>
                  <a:pt x="102" y="108"/>
                </a:cubicBezTo>
                <a:close/>
                <a:moveTo>
                  <a:pt x="26" y="154"/>
                </a:moveTo>
                <a:cubicBezTo>
                  <a:pt x="25" y="155"/>
                  <a:pt x="24" y="156"/>
                  <a:pt x="24" y="157"/>
                </a:cubicBezTo>
                <a:cubicBezTo>
                  <a:pt x="24" y="156"/>
                  <a:pt x="25" y="156"/>
                  <a:pt x="25" y="155"/>
                </a:cubicBezTo>
                <a:cubicBezTo>
                  <a:pt x="26" y="155"/>
                  <a:pt x="26" y="154"/>
                  <a:pt x="26" y="154"/>
                </a:cubicBezTo>
                <a:close/>
                <a:moveTo>
                  <a:pt x="82" y="69"/>
                </a:moveTo>
                <a:cubicBezTo>
                  <a:pt x="82" y="70"/>
                  <a:pt x="82" y="70"/>
                  <a:pt x="82" y="70"/>
                </a:cubicBezTo>
                <a:cubicBezTo>
                  <a:pt x="82" y="71"/>
                  <a:pt x="82" y="71"/>
                  <a:pt x="82" y="71"/>
                </a:cubicBezTo>
                <a:cubicBezTo>
                  <a:pt x="83" y="71"/>
                  <a:pt x="83" y="71"/>
                  <a:pt x="82" y="69"/>
                </a:cubicBezTo>
                <a:close/>
                <a:moveTo>
                  <a:pt x="60" y="119"/>
                </a:moveTo>
                <a:cubicBezTo>
                  <a:pt x="60" y="119"/>
                  <a:pt x="60" y="119"/>
                  <a:pt x="60" y="119"/>
                </a:cubicBezTo>
                <a:cubicBezTo>
                  <a:pt x="61" y="118"/>
                  <a:pt x="61" y="118"/>
                  <a:pt x="62" y="117"/>
                </a:cubicBezTo>
                <a:cubicBezTo>
                  <a:pt x="61" y="117"/>
                  <a:pt x="61" y="117"/>
                  <a:pt x="61" y="117"/>
                </a:cubicBezTo>
                <a:cubicBezTo>
                  <a:pt x="61" y="117"/>
                  <a:pt x="61" y="117"/>
                  <a:pt x="61" y="117"/>
                </a:cubicBezTo>
                <a:cubicBezTo>
                  <a:pt x="61" y="118"/>
                  <a:pt x="60" y="118"/>
                  <a:pt x="60" y="118"/>
                </a:cubicBezTo>
                <a:cubicBezTo>
                  <a:pt x="60" y="118"/>
                  <a:pt x="60" y="119"/>
                  <a:pt x="60" y="119"/>
                </a:cubicBezTo>
                <a:close/>
                <a:moveTo>
                  <a:pt x="113" y="242"/>
                </a:moveTo>
                <a:cubicBezTo>
                  <a:pt x="113" y="242"/>
                  <a:pt x="113" y="243"/>
                  <a:pt x="113" y="243"/>
                </a:cubicBezTo>
                <a:cubicBezTo>
                  <a:pt x="114" y="242"/>
                  <a:pt x="114" y="242"/>
                  <a:pt x="114" y="241"/>
                </a:cubicBezTo>
                <a:cubicBezTo>
                  <a:pt x="114" y="241"/>
                  <a:pt x="113" y="242"/>
                  <a:pt x="113" y="242"/>
                </a:cubicBezTo>
                <a:close/>
                <a:moveTo>
                  <a:pt x="126" y="93"/>
                </a:moveTo>
                <a:cubicBezTo>
                  <a:pt x="126" y="93"/>
                  <a:pt x="126" y="93"/>
                  <a:pt x="126" y="92"/>
                </a:cubicBezTo>
                <a:cubicBezTo>
                  <a:pt x="126" y="92"/>
                  <a:pt x="125" y="91"/>
                  <a:pt x="125" y="90"/>
                </a:cubicBezTo>
                <a:cubicBezTo>
                  <a:pt x="125" y="90"/>
                  <a:pt x="125" y="90"/>
                  <a:pt x="125" y="90"/>
                </a:cubicBezTo>
                <a:cubicBezTo>
                  <a:pt x="125" y="90"/>
                  <a:pt x="124" y="90"/>
                  <a:pt x="125" y="90"/>
                </a:cubicBezTo>
                <a:cubicBezTo>
                  <a:pt x="125" y="91"/>
                  <a:pt x="125" y="92"/>
                  <a:pt x="126" y="93"/>
                </a:cubicBezTo>
                <a:close/>
                <a:moveTo>
                  <a:pt x="61" y="71"/>
                </a:moveTo>
                <a:cubicBezTo>
                  <a:pt x="60" y="71"/>
                  <a:pt x="60" y="71"/>
                  <a:pt x="60" y="71"/>
                </a:cubicBezTo>
                <a:cubicBezTo>
                  <a:pt x="60" y="72"/>
                  <a:pt x="60" y="73"/>
                  <a:pt x="60" y="74"/>
                </a:cubicBezTo>
                <a:cubicBezTo>
                  <a:pt x="61" y="74"/>
                  <a:pt x="61" y="74"/>
                  <a:pt x="61" y="73"/>
                </a:cubicBezTo>
                <a:cubicBezTo>
                  <a:pt x="61" y="73"/>
                  <a:pt x="61" y="72"/>
                  <a:pt x="61" y="71"/>
                </a:cubicBezTo>
                <a:close/>
                <a:moveTo>
                  <a:pt x="128" y="124"/>
                </a:moveTo>
                <a:cubicBezTo>
                  <a:pt x="128" y="123"/>
                  <a:pt x="128" y="123"/>
                  <a:pt x="129" y="123"/>
                </a:cubicBezTo>
                <a:cubicBezTo>
                  <a:pt x="129" y="122"/>
                  <a:pt x="128" y="122"/>
                  <a:pt x="128" y="122"/>
                </a:cubicBezTo>
                <a:cubicBezTo>
                  <a:pt x="128" y="122"/>
                  <a:pt x="127" y="123"/>
                  <a:pt x="128" y="124"/>
                </a:cubicBezTo>
                <a:close/>
                <a:moveTo>
                  <a:pt x="114" y="162"/>
                </a:moveTo>
                <a:cubicBezTo>
                  <a:pt x="114" y="163"/>
                  <a:pt x="113" y="164"/>
                  <a:pt x="113" y="165"/>
                </a:cubicBezTo>
                <a:cubicBezTo>
                  <a:pt x="113" y="165"/>
                  <a:pt x="114" y="165"/>
                  <a:pt x="114" y="165"/>
                </a:cubicBezTo>
                <a:cubicBezTo>
                  <a:pt x="114" y="165"/>
                  <a:pt x="114" y="164"/>
                  <a:pt x="114" y="164"/>
                </a:cubicBezTo>
                <a:cubicBezTo>
                  <a:pt x="114" y="164"/>
                  <a:pt x="114" y="163"/>
                  <a:pt x="114" y="162"/>
                </a:cubicBezTo>
                <a:cubicBezTo>
                  <a:pt x="114" y="162"/>
                  <a:pt x="114" y="162"/>
                  <a:pt x="114" y="162"/>
                </a:cubicBezTo>
                <a:close/>
                <a:moveTo>
                  <a:pt x="97" y="62"/>
                </a:moveTo>
                <a:cubicBezTo>
                  <a:pt x="97" y="62"/>
                  <a:pt x="97" y="62"/>
                  <a:pt x="96" y="62"/>
                </a:cubicBezTo>
                <a:cubicBezTo>
                  <a:pt x="96" y="62"/>
                  <a:pt x="95" y="62"/>
                  <a:pt x="94" y="63"/>
                </a:cubicBezTo>
                <a:cubicBezTo>
                  <a:pt x="94" y="63"/>
                  <a:pt x="94" y="63"/>
                  <a:pt x="94" y="63"/>
                </a:cubicBezTo>
                <a:cubicBezTo>
                  <a:pt x="95" y="63"/>
                  <a:pt x="96" y="62"/>
                  <a:pt x="97" y="62"/>
                </a:cubicBezTo>
                <a:close/>
                <a:moveTo>
                  <a:pt x="59" y="39"/>
                </a:moveTo>
                <a:cubicBezTo>
                  <a:pt x="59" y="39"/>
                  <a:pt x="59" y="39"/>
                  <a:pt x="60" y="39"/>
                </a:cubicBezTo>
                <a:cubicBezTo>
                  <a:pt x="59" y="39"/>
                  <a:pt x="59" y="38"/>
                  <a:pt x="59" y="38"/>
                </a:cubicBezTo>
                <a:cubicBezTo>
                  <a:pt x="58" y="38"/>
                  <a:pt x="58" y="39"/>
                  <a:pt x="59" y="39"/>
                </a:cubicBezTo>
                <a:close/>
                <a:moveTo>
                  <a:pt x="17" y="237"/>
                </a:moveTo>
                <a:cubicBezTo>
                  <a:pt x="17" y="237"/>
                  <a:pt x="17" y="237"/>
                  <a:pt x="17" y="237"/>
                </a:cubicBezTo>
                <a:cubicBezTo>
                  <a:pt x="17" y="236"/>
                  <a:pt x="17" y="236"/>
                  <a:pt x="17" y="236"/>
                </a:cubicBezTo>
                <a:cubicBezTo>
                  <a:pt x="17" y="236"/>
                  <a:pt x="16" y="237"/>
                  <a:pt x="17" y="237"/>
                </a:cubicBezTo>
                <a:close/>
                <a:moveTo>
                  <a:pt x="78" y="93"/>
                </a:moveTo>
                <a:cubicBezTo>
                  <a:pt x="79" y="92"/>
                  <a:pt x="79" y="92"/>
                  <a:pt x="78" y="91"/>
                </a:cubicBezTo>
                <a:cubicBezTo>
                  <a:pt x="78" y="91"/>
                  <a:pt x="78" y="92"/>
                  <a:pt x="77" y="92"/>
                </a:cubicBezTo>
                <a:cubicBezTo>
                  <a:pt x="77" y="92"/>
                  <a:pt x="78" y="93"/>
                  <a:pt x="78" y="93"/>
                </a:cubicBezTo>
                <a:close/>
                <a:moveTo>
                  <a:pt x="23" y="243"/>
                </a:moveTo>
                <a:cubicBezTo>
                  <a:pt x="24" y="243"/>
                  <a:pt x="24" y="243"/>
                  <a:pt x="24" y="244"/>
                </a:cubicBezTo>
                <a:cubicBezTo>
                  <a:pt x="25" y="243"/>
                  <a:pt x="25" y="243"/>
                  <a:pt x="25" y="243"/>
                </a:cubicBezTo>
                <a:cubicBezTo>
                  <a:pt x="24" y="243"/>
                  <a:pt x="24" y="242"/>
                  <a:pt x="24" y="242"/>
                </a:cubicBezTo>
                <a:cubicBezTo>
                  <a:pt x="24" y="242"/>
                  <a:pt x="23" y="243"/>
                  <a:pt x="23" y="243"/>
                </a:cubicBezTo>
                <a:close/>
                <a:moveTo>
                  <a:pt x="38" y="160"/>
                </a:moveTo>
                <a:cubicBezTo>
                  <a:pt x="37" y="159"/>
                  <a:pt x="37" y="159"/>
                  <a:pt x="37" y="159"/>
                </a:cubicBezTo>
                <a:cubicBezTo>
                  <a:pt x="36" y="159"/>
                  <a:pt x="36" y="159"/>
                  <a:pt x="36" y="159"/>
                </a:cubicBezTo>
                <a:cubicBezTo>
                  <a:pt x="36" y="160"/>
                  <a:pt x="36" y="160"/>
                  <a:pt x="38" y="160"/>
                </a:cubicBezTo>
                <a:close/>
                <a:moveTo>
                  <a:pt x="122" y="144"/>
                </a:moveTo>
                <a:cubicBezTo>
                  <a:pt x="122" y="144"/>
                  <a:pt x="122" y="144"/>
                  <a:pt x="121" y="143"/>
                </a:cubicBezTo>
                <a:cubicBezTo>
                  <a:pt x="121" y="144"/>
                  <a:pt x="121" y="144"/>
                  <a:pt x="121" y="144"/>
                </a:cubicBezTo>
                <a:cubicBezTo>
                  <a:pt x="121" y="145"/>
                  <a:pt x="121" y="145"/>
                  <a:pt x="122" y="145"/>
                </a:cubicBezTo>
                <a:cubicBezTo>
                  <a:pt x="122" y="145"/>
                  <a:pt x="122" y="145"/>
                  <a:pt x="122" y="144"/>
                </a:cubicBezTo>
                <a:close/>
                <a:moveTo>
                  <a:pt x="140" y="192"/>
                </a:moveTo>
                <a:cubicBezTo>
                  <a:pt x="139" y="192"/>
                  <a:pt x="139" y="192"/>
                  <a:pt x="139" y="192"/>
                </a:cubicBezTo>
                <a:cubicBezTo>
                  <a:pt x="139" y="193"/>
                  <a:pt x="139" y="194"/>
                  <a:pt x="138" y="195"/>
                </a:cubicBezTo>
                <a:cubicBezTo>
                  <a:pt x="139" y="195"/>
                  <a:pt x="139" y="195"/>
                  <a:pt x="139" y="195"/>
                </a:cubicBezTo>
                <a:cubicBezTo>
                  <a:pt x="139" y="194"/>
                  <a:pt x="139" y="193"/>
                  <a:pt x="140" y="192"/>
                </a:cubicBezTo>
                <a:close/>
                <a:moveTo>
                  <a:pt x="64" y="65"/>
                </a:moveTo>
                <a:cubicBezTo>
                  <a:pt x="65" y="65"/>
                  <a:pt x="65" y="64"/>
                  <a:pt x="66" y="63"/>
                </a:cubicBezTo>
                <a:cubicBezTo>
                  <a:pt x="65" y="63"/>
                  <a:pt x="65" y="63"/>
                  <a:pt x="65" y="63"/>
                </a:cubicBezTo>
                <a:cubicBezTo>
                  <a:pt x="65" y="64"/>
                  <a:pt x="64" y="64"/>
                  <a:pt x="64" y="65"/>
                </a:cubicBezTo>
                <a:close/>
                <a:moveTo>
                  <a:pt x="27" y="225"/>
                </a:moveTo>
                <a:cubicBezTo>
                  <a:pt x="27" y="224"/>
                  <a:pt x="27" y="223"/>
                  <a:pt x="26" y="222"/>
                </a:cubicBezTo>
                <a:cubicBezTo>
                  <a:pt x="26" y="222"/>
                  <a:pt x="26" y="222"/>
                  <a:pt x="26" y="223"/>
                </a:cubicBezTo>
                <a:cubicBezTo>
                  <a:pt x="26" y="223"/>
                  <a:pt x="26" y="224"/>
                  <a:pt x="27" y="225"/>
                </a:cubicBezTo>
                <a:close/>
                <a:moveTo>
                  <a:pt x="121" y="138"/>
                </a:moveTo>
                <a:cubicBezTo>
                  <a:pt x="121" y="138"/>
                  <a:pt x="122" y="138"/>
                  <a:pt x="122" y="138"/>
                </a:cubicBezTo>
                <a:cubicBezTo>
                  <a:pt x="122" y="137"/>
                  <a:pt x="122" y="137"/>
                  <a:pt x="122" y="136"/>
                </a:cubicBezTo>
                <a:cubicBezTo>
                  <a:pt x="121" y="136"/>
                  <a:pt x="121" y="135"/>
                  <a:pt x="121" y="135"/>
                </a:cubicBezTo>
                <a:cubicBezTo>
                  <a:pt x="121" y="135"/>
                  <a:pt x="121" y="135"/>
                  <a:pt x="120" y="135"/>
                </a:cubicBezTo>
                <a:cubicBezTo>
                  <a:pt x="121" y="136"/>
                  <a:pt x="121" y="137"/>
                  <a:pt x="121" y="138"/>
                </a:cubicBezTo>
                <a:close/>
                <a:moveTo>
                  <a:pt x="79" y="72"/>
                </a:moveTo>
                <a:cubicBezTo>
                  <a:pt x="80" y="72"/>
                  <a:pt x="80" y="72"/>
                  <a:pt x="80" y="72"/>
                </a:cubicBezTo>
                <a:cubicBezTo>
                  <a:pt x="80" y="73"/>
                  <a:pt x="80" y="73"/>
                  <a:pt x="80" y="73"/>
                </a:cubicBezTo>
                <a:cubicBezTo>
                  <a:pt x="81" y="73"/>
                  <a:pt x="81" y="72"/>
                  <a:pt x="80" y="71"/>
                </a:cubicBezTo>
                <a:cubicBezTo>
                  <a:pt x="80" y="71"/>
                  <a:pt x="80" y="72"/>
                  <a:pt x="79" y="72"/>
                </a:cubicBezTo>
                <a:close/>
                <a:moveTo>
                  <a:pt x="92" y="134"/>
                </a:moveTo>
                <a:cubicBezTo>
                  <a:pt x="93" y="134"/>
                  <a:pt x="94" y="134"/>
                  <a:pt x="94" y="133"/>
                </a:cubicBezTo>
                <a:cubicBezTo>
                  <a:pt x="94" y="133"/>
                  <a:pt x="94" y="133"/>
                  <a:pt x="95" y="133"/>
                </a:cubicBezTo>
                <a:cubicBezTo>
                  <a:pt x="95" y="133"/>
                  <a:pt x="95" y="133"/>
                  <a:pt x="94" y="133"/>
                </a:cubicBezTo>
                <a:cubicBezTo>
                  <a:pt x="94" y="133"/>
                  <a:pt x="93" y="133"/>
                  <a:pt x="92" y="133"/>
                </a:cubicBezTo>
                <a:cubicBezTo>
                  <a:pt x="92" y="133"/>
                  <a:pt x="92" y="133"/>
                  <a:pt x="92" y="134"/>
                </a:cubicBezTo>
                <a:close/>
                <a:moveTo>
                  <a:pt x="145" y="135"/>
                </a:moveTo>
                <a:cubicBezTo>
                  <a:pt x="145" y="135"/>
                  <a:pt x="145" y="135"/>
                  <a:pt x="145" y="135"/>
                </a:cubicBezTo>
                <a:cubicBezTo>
                  <a:pt x="145" y="135"/>
                  <a:pt x="145" y="135"/>
                  <a:pt x="145" y="136"/>
                </a:cubicBezTo>
                <a:cubicBezTo>
                  <a:pt x="145" y="136"/>
                  <a:pt x="145" y="137"/>
                  <a:pt x="146" y="137"/>
                </a:cubicBezTo>
                <a:cubicBezTo>
                  <a:pt x="146" y="136"/>
                  <a:pt x="145" y="136"/>
                  <a:pt x="145" y="135"/>
                </a:cubicBezTo>
                <a:close/>
                <a:moveTo>
                  <a:pt x="20" y="211"/>
                </a:moveTo>
                <a:cubicBezTo>
                  <a:pt x="20" y="211"/>
                  <a:pt x="20" y="210"/>
                  <a:pt x="19" y="210"/>
                </a:cubicBezTo>
                <a:cubicBezTo>
                  <a:pt x="19" y="210"/>
                  <a:pt x="19" y="210"/>
                  <a:pt x="19" y="210"/>
                </a:cubicBezTo>
                <a:cubicBezTo>
                  <a:pt x="19" y="210"/>
                  <a:pt x="19" y="211"/>
                  <a:pt x="19" y="212"/>
                </a:cubicBezTo>
                <a:cubicBezTo>
                  <a:pt x="19" y="212"/>
                  <a:pt x="19" y="212"/>
                  <a:pt x="20" y="211"/>
                </a:cubicBezTo>
                <a:close/>
                <a:moveTo>
                  <a:pt x="84" y="128"/>
                </a:moveTo>
                <a:cubicBezTo>
                  <a:pt x="84" y="128"/>
                  <a:pt x="84" y="128"/>
                  <a:pt x="84" y="128"/>
                </a:cubicBezTo>
                <a:cubicBezTo>
                  <a:pt x="84" y="127"/>
                  <a:pt x="84" y="127"/>
                  <a:pt x="84" y="126"/>
                </a:cubicBezTo>
                <a:cubicBezTo>
                  <a:pt x="84" y="126"/>
                  <a:pt x="84" y="126"/>
                  <a:pt x="84" y="126"/>
                </a:cubicBezTo>
                <a:cubicBezTo>
                  <a:pt x="84" y="127"/>
                  <a:pt x="84" y="128"/>
                  <a:pt x="84" y="128"/>
                </a:cubicBezTo>
                <a:close/>
                <a:moveTo>
                  <a:pt x="68" y="45"/>
                </a:moveTo>
                <a:cubicBezTo>
                  <a:pt x="68" y="45"/>
                  <a:pt x="68" y="44"/>
                  <a:pt x="67" y="44"/>
                </a:cubicBezTo>
                <a:cubicBezTo>
                  <a:pt x="67" y="45"/>
                  <a:pt x="67" y="46"/>
                  <a:pt x="67" y="47"/>
                </a:cubicBezTo>
                <a:cubicBezTo>
                  <a:pt x="68" y="46"/>
                  <a:pt x="68" y="46"/>
                  <a:pt x="68" y="45"/>
                </a:cubicBezTo>
                <a:close/>
                <a:moveTo>
                  <a:pt x="124" y="147"/>
                </a:moveTo>
                <a:cubicBezTo>
                  <a:pt x="125" y="148"/>
                  <a:pt x="125" y="148"/>
                  <a:pt x="126" y="149"/>
                </a:cubicBezTo>
                <a:cubicBezTo>
                  <a:pt x="126" y="149"/>
                  <a:pt x="126" y="149"/>
                  <a:pt x="126" y="148"/>
                </a:cubicBezTo>
                <a:cubicBezTo>
                  <a:pt x="126" y="148"/>
                  <a:pt x="126" y="148"/>
                  <a:pt x="125" y="147"/>
                </a:cubicBezTo>
                <a:cubicBezTo>
                  <a:pt x="125" y="147"/>
                  <a:pt x="125" y="147"/>
                  <a:pt x="124" y="147"/>
                </a:cubicBezTo>
                <a:close/>
                <a:moveTo>
                  <a:pt x="49" y="239"/>
                </a:moveTo>
                <a:cubicBezTo>
                  <a:pt x="49" y="240"/>
                  <a:pt x="49" y="241"/>
                  <a:pt x="49" y="241"/>
                </a:cubicBezTo>
                <a:cubicBezTo>
                  <a:pt x="50" y="241"/>
                  <a:pt x="50" y="240"/>
                  <a:pt x="49" y="239"/>
                </a:cubicBezTo>
                <a:close/>
                <a:moveTo>
                  <a:pt x="55" y="116"/>
                </a:moveTo>
                <a:cubicBezTo>
                  <a:pt x="55" y="116"/>
                  <a:pt x="55" y="116"/>
                  <a:pt x="55" y="116"/>
                </a:cubicBezTo>
                <a:cubicBezTo>
                  <a:pt x="54" y="116"/>
                  <a:pt x="54" y="117"/>
                  <a:pt x="54" y="117"/>
                </a:cubicBezTo>
                <a:cubicBezTo>
                  <a:pt x="55" y="117"/>
                  <a:pt x="55" y="117"/>
                  <a:pt x="56" y="117"/>
                </a:cubicBezTo>
                <a:cubicBezTo>
                  <a:pt x="55" y="117"/>
                  <a:pt x="55" y="116"/>
                  <a:pt x="55" y="116"/>
                </a:cubicBezTo>
                <a:close/>
                <a:moveTo>
                  <a:pt x="21" y="241"/>
                </a:moveTo>
                <a:cubicBezTo>
                  <a:pt x="22" y="242"/>
                  <a:pt x="22" y="242"/>
                  <a:pt x="23" y="241"/>
                </a:cubicBezTo>
                <a:cubicBezTo>
                  <a:pt x="22" y="241"/>
                  <a:pt x="22" y="241"/>
                  <a:pt x="22" y="240"/>
                </a:cubicBezTo>
                <a:cubicBezTo>
                  <a:pt x="21" y="241"/>
                  <a:pt x="21" y="241"/>
                  <a:pt x="21" y="241"/>
                </a:cubicBezTo>
                <a:close/>
                <a:moveTo>
                  <a:pt x="22" y="163"/>
                </a:moveTo>
                <a:cubicBezTo>
                  <a:pt x="22" y="164"/>
                  <a:pt x="21" y="164"/>
                  <a:pt x="21" y="165"/>
                </a:cubicBezTo>
                <a:cubicBezTo>
                  <a:pt x="21" y="165"/>
                  <a:pt x="21" y="165"/>
                  <a:pt x="21" y="165"/>
                </a:cubicBezTo>
                <a:cubicBezTo>
                  <a:pt x="22" y="164"/>
                  <a:pt x="22" y="164"/>
                  <a:pt x="23" y="164"/>
                </a:cubicBezTo>
                <a:cubicBezTo>
                  <a:pt x="22" y="164"/>
                  <a:pt x="22" y="163"/>
                  <a:pt x="22" y="163"/>
                </a:cubicBezTo>
                <a:close/>
                <a:moveTo>
                  <a:pt x="123" y="126"/>
                </a:moveTo>
                <a:cubicBezTo>
                  <a:pt x="123" y="127"/>
                  <a:pt x="124" y="128"/>
                  <a:pt x="124" y="129"/>
                </a:cubicBezTo>
                <a:cubicBezTo>
                  <a:pt x="124" y="128"/>
                  <a:pt x="124" y="127"/>
                  <a:pt x="123" y="126"/>
                </a:cubicBezTo>
                <a:close/>
                <a:moveTo>
                  <a:pt x="74" y="45"/>
                </a:moveTo>
                <a:cubicBezTo>
                  <a:pt x="74" y="45"/>
                  <a:pt x="74" y="45"/>
                  <a:pt x="75" y="45"/>
                </a:cubicBezTo>
                <a:cubicBezTo>
                  <a:pt x="75" y="44"/>
                  <a:pt x="75" y="44"/>
                  <a:pt x="74" y="43"/>
                </a:cubicBezTo>
                <a:cubicBezTo>
                  <a:pt x="74" y="44"/>
                  <a:pt x="74" y="45"/>
                  <a:pt x="74" y="45"/>
                </a:cubicBezTo>
                <a:close/>
                <a:moveTo>
                  <a:pt x="69" y="77"/>
                </a:moveTo>
                <a:cubicBezTo>
                  <a:pt x="69" y="77"/>
                  <a:pt x="69" y="77"/>
                  <a:pt x="69" y="77"/>
                </a:cubicBezTo>
                <a:cubicBezTo>
                  <a:pt x="69" y="78"/>
                  <a:pt x="69" y="79"/>
                  <a:pt x="69" y="80"/>
                </a:cubicBezTo>
                <a:cubicBezTo>
                  <a:pt x="70" y="79"/>
                  <a:pt x="70" y="79"/>
                  <a:pt x="70" y="78"/>
                </a:cubicBezTo>
                <a:cubicBezTo>
                  <a:pt x="70" y="78"/>
                  <a:pt x="69" y="77"/>
                  <a:pt x="69" y="77"/>
                </a:cubicBezTo>
                <a:close/>
                <a:moveTo>
                  <a:pt x="101" y="116"/>
                </a:moveTo>
                <a:cubicBezTo>
                  <a:pt x="102" y="116"/>
                  <a:pt x="102" y="116"/>
                  <a:pt x="102" y="116"/>
                </a:cubicBezTo>
                <a:cubicBezTo>
                  <a:pt x="102" y="116"/>
                  <a:pt x="102" y="115"/>
                  <a:pt x="102" y="114"/>
                </a:cubicBezTo>
                <a:cubicBezTo>
                  <a:pt x="102" y="115"/>
                  <a:pt x="102" y="115"/>
                  <a:pt x="101" y="115"/>
                </a:cubicBezTo>
                <a:cubicBezTo>
                  <a:pt x="101" y="115"/>
                  <a:pt x="101" y="115"/>
                  <a:pt x="101" y="116"/>
                </a:cubicBezTo>
                <a:close/>
                <a:moveTo>
                  <a:pt x="66" y="79"/>
                </a:moveTo>
                <a:cubicBezTo>
                  <a:pt x="66" y="80"/>
                  <a:pt x="66" y="81"/>
                  <a:pt x="66" y="83"/>
                </a:cubicBezTo>
                <a:cubicBezTo>
                  <a:pt x="66" y="83"/>
                  <a:pt x="66" y="83"/>
                  <a:pt x="66" y="83"/>
                </a:cubicBezTo>
                <a:cubicBezTo>
                  <a:pt x="66" y="82"/>
                  <a:pt x="66" y="80"/>
                  <a:pt x="66" y="79"/>
                </a:cubicBezTo>
                <a:close/>
                <a:moveTo>
                  <a:pt x="80" y="130"/>
                </a:moveTo>
                <a:cubicBezTo>
                  <a:pt x="80" y="130"/>
                  <a:pt x="80" y="131"/>
                  <a:pt x="80" y="131"/>
                </a:cubicBezTo>
                <a:cubicBezTo>
                  <a:pt x="81" y="131"/>
                  <a:pt x="81" y="131"/>
                  <a:pt x="82" y="131"/>
                </a:cubicBezTo>
                <a:cubicBezTo>
                  <a:pt x="82" y="131"/>
                  <a:pt x="82" y="130"/>
                  <a:pt x="82" y="130"/>
                </a:cubicBezTo>
                <a:cubicBezTo>
                  <a:pt x="81" y="130"/>
                  <a:pt x="81" y="130"/>
                  <a:pt x="80" y="130"/>
                </a:cubicBezTo>
                <a:close/>
                <a:moveTo>
                  <a:pt x="112" y="113"/>
                </a:moveTo>
                <a:cubicBezTo>
                  <a:pt x="112" y="114"/>
                  <a:pt x="112" y="115"/>
                  <a:pt x="113" y="116"/>
                </a:cubicBezTo>
                <a:cubicBezTo>
                  <a:pt x="113" y="115"/>
                  <a:pt x="112" y="114"/>
                  <a:pt x="112" y="113"/>
                </a:cubicBezTo>
                <a:close/>
                <a:moveTo>
                  <a:pt x="66" y="29"/>
                </a:moveTo>
                <a:cubicBezTo>
                  <a:pt x="66" y="28"/>
                  <a:pt x="65" y="28"/>
                  <a:pt x="65" y="27"/>
                </a:cubicBezTo>
                <a:cubicBezTo>
                  <a:pt x="65" y="28"/>
                  <a:pt x="64" y="28"/>
                  <a:pt x="64" y="28"/>
                </a:cubicBezTo>
                <a:cubicBezTo>
                  <a:pt x="65" y="28"/>
                  <a:pt x="65" y="29"/>
                  <a:pt x="66" y="29"/>
                </a:cubicBezTo>
                <a:close/>
                <a:moveTo>
                  <a:pt x="79" y="74"/>
                </a:moveTo>
                <a:cubicBezTo>
                  <a:pt x="79" y="74"/>
                  <a:pt x="79" y="74"/>
                  <a:pt x="78" y="73"/>
                </a:cubicBezTo>
                <a:cubicBezTo>
                  <a:pt x="78" y="74"/>
                  <a:pt x="77" y="74"/>
                  <a:pt x="78" y="75"/>
                </a:cubicBezTo>
                <a:cubicBezTo>
                  <a:pt x="78" y="75"/>
                  <a:pt x="79" y="74"/>
                  <a:pt x="79" y="74"/>
                </a:cubicBezTo>
                <a:close/>
                <a:moveTo>
                  <a:pt x="87" y="108"/>
                </a:moveTo>
                <a:cubicBezTo>
                  <a:pt x="88" y="108"/>
                  <a:pt x="88" y="108"/>
                  <a:pt x="88" y="108"/>
                </a:cubicBezTo>
                <a:cubicBezTo>
                  <a:pt x="88" y="107"/>
                  <a:pt x="88" y="106"/>
                  <a:pt x="88" y="105"/>
                </a:cubicBezTo>
                <a:cubicBezTo>
                  <a:pt x="88" y="106"/>
                  <a:pt x="88" y="107"/>
                  <a:pt x="87" y="108"/>
                </a:cubicBezTo>
                <a:close/>
                <a:moveTo>
                  <a:pt x="43" y="228"/>
                </a:moveTo>
                <a:cubicBezTo>
                  <a:pt x="43" y="228"/>
                  <a:pt x="43" y="228"/>
                  <a:pt x="43" y="228"/>
                </a:cubicBezTo>
                <a:cubicBezTo>
                  <a:pt x="43" y="229"/>
                  <a:pt x="43" y="230"/>
                  <a:pt x="43" y="230"/>
                </a:cubicBezTo>
                <a:cubicBezTo>
                  <a:pt x="43" y="230"/>
                  <a:pt x="43" y="229"/>
                  <a:pt x="43" y="228"/>
                </a:cubicBezTo>
                <a:close/>
                <a:moveTo>
                  <a:pt x="27" y="158"/>
                </a:moveTo>
                <a:cubicBezTo>
                  <a:pt x="28" y="158"/>
                  <a:pt x="28" y="157"/>
                  <a:pt x="28" y="157"/>
                </a:cubicBezTo>
                <a:cubicBezTo>
                  <a:pt x="28" y="157"/>
                  <a:pt x="29" y="156"/>
                  <a:pt x="29" y="156"/>
                </a:cubicBezTo>
                <a:cubicBezTo>
                  <a:pt x="28" y="157"/>
                  <a:pt x="27" y="157"/>
                  <a:pt x="27" y="158"/>
                </a:cubicBezTo>
                <a:close/>
                <a:moveTo>
                  <a:pt x="18" y="181"/>
                </a:moveTo>
                <a:cubicBezTo>
                  <a:pt x="18" y="182"/>
                  <a:pt x="18" y="182"/>
                  <a:pt x="18" y="182"/>
                </a:cubicBezTo>
                <a:cubicBezTo>
                  <a:pt x="18" y="182"/>
                  <a:pt x="18" y="182"/>
                  <a:pt x="18" y="182"/>
                </a:cubicBezTo>
                <a:cubicBezTo>
                  <a:pt x="19" y="182"/>
                  <a:pt x="19" y="182"/>
                  <a:pt x="19" y="181"/>
                </a:cubicBezTo>
                <a:cubicBezTo>
                  <a:pt x="18" y="181"/>
                  <a:pt x="18" y="181"/>
                  <a:pt x="18" y="181"/>
                </a:cubicBezTo>
                <a:cubicBezTo>
                  <a:pt x="18" y="181"/>
                  <a:pt x="18" y="181"/>
                  <a:pt x="18" y="181"/>
                </a:cubicBezTo>
                <a:close/>
                <a:moveTo>
                  <a:pt x="28" y="171"/>
                </a:moveTo>
                <a:cubicBezTo>
                  <a:pt x="29" y="170"/>
                  <a:pt x="29" y="170"/>
                  <a:pt x="29" y="169"/>
                </a:cubicBezTo>
                <a:cubicBezTo>
                  <a:pt x="29" y="169"/>
                  <a:pt x="29" y="169"/>
                  <a:pt x="28" y="170"/>
                </a:cubicBezTo>
                <a:cubicBezTo>
                  <a:pt x="28" y="170"/>
                  <a:pt x="28" y="170"/>
                  <a:pt x="28" y="171"/>
                </a:cubicBezTo>
                <a:close/>
                <a:moveTo>
                  <a:pt x="30" y="171"/>
                </a:moveTo>
                <a:cubicBezTo>
                  <a:pt x="31" y="171"/>
                  <a:pt x="31" y="171"/>
                  <a:pt x="31" y="170"/>
                </a:cubicBezTo>
                <a:cubicBezTo>
                  <a:pt x="32" y="170"/>
                  <a:pt x="32" y="169"/>
                  <a:pt x="32" y="169"/>
                </a:cubicBezTo>
                <a:cubicBezTo>
                  <a:pt x="32" y="169"/>
                  <a:pt x="32" y="169"/>
                  <a:pt x="32" y="169"/>
                </a:cubicBezTo>
                <a:cubicBezTo>
                  <a:pt x="31" y="169"/>
                  <a:pt x="31" y="170"/>
                  <a:pt x="30" y="171"/>
                </a:cubicBezTo>
                <a:close/>
                <a:moveTo>
                  <a:pt x="109" y="155"/>
                </a:moveTo>
                <a:cubicBezTo>
                  <a:pt x="108" y="155"/>
                  <a:pt x="108" y="155"/>
                  <a:pt x="108" y="156"/>
                </a:cubicBezTo>
                <a:cubicBezTo>
                  <a:pt x="108" y="156"/>
                  <a:pt x="108" y="156"/>
                  <a:pt x="108" y="156"/>
                </a:cubicBezTo>
                <a:cubicBezTo>
                  <a:pt x="109" y="156"/>
                  <a:pt x="109" y="155"/>
                  <a:pt x="109" y="155"/>
                </a:cubicBezTo>
                <a:close/>
                <a:moveTo>
                  <a:pt x="18" y="179"/>
                </a:moveTo>
                <a:cubicBezTo>
                  <a:pt x="18" y="178"/>
                  <a:pt x="18" y="178"/>
                  <a:pt x="17" y="178"/>
                </a:cubicBezTo>
                <a:cubicBezTo>
                  <a:pt x="17" y="178"/>
                  <a:pt x="17" y="179"/>
                  <a:pt x="17" y="180"/>
                </a:cubicBezTo>
                <a:cubicBezTo>
                  <a:pt x="17" y="179"/>
                  <a:pt x="18" y="179"/>
                  <a:pt x="18" y="179"/>
                </a:cubicBezTo>
                <a:close/>
                <a:moveTo>
                  <a:pt x="111" y="214"/>
                </a:moveTo>
                <a:cubicBezTo>
                  <a:pt x="110" y="214"/>
                  <a:pt x="110" y="214"/>
                  <a:pt x="110" y="214"/>
                </a:cubicBezTo>
                <a:cubicBezTo>
                  <a:pt x="110" y="214"/>
                  <a:pt x="110" y="215"/>
                  <a:pt x="110" y="215"/>
                </a:cubicBezTo>
                <a:cubicBezTo>
                  <a:pt x="110" y="215"/>
                  <a:pt x="110" y="215"/>
                  <a:pt x="111" y="215"/>
                </a:cubicBezTo>
                <a:cubicBezTo>
                  <a:pt x="111" y="214"/>
                  <a:pt x="111" y="214"/>
                  <a:pt x="111" y="214"/>
                </a:cubicBezTo>
                <a:close/>
                <a:moveTo>
                  <a:pt x="141" y="112"/>
                </a:moveTo>
                <a:cubicBezTo>
                  <a:pt x="141" y="112"/>
                  <a:pt x="141" y="112"/>
                  <a:pt x="141" y="112"/>
                </a:cubicBezTo>
                <a:cubicBezTo>
                  <a:pt x="140" y="111"/>
                  <a:pt x="140" y="110"/>
                  <a:pt x="139" y="110"/>
                </a:cubicBezTo>
                <a:cubicBezTo>
                  <a:pt x="139" y="110"/>
                  <a:pt x="139" y="110"/>
                  <a:pt x="139" y="110"/>
                </a:cubicBezTo>
                <a:cubicBezTo>
                  <a:pt x="139" y="111"/>
                  <a:pt x="140" y="112"/>
                  <a:pt x="141" y="112"/>
                </a:cubicBezTo>
                <a:close/>
                <a:moveTo>
                  <a:pt x="133" y="227"/>
                </a:moveTo>
                <a:cubicBezTo>
                  <a:pt x="132" y="227"/>
                  <a:pt x="132" y="227"/>
                  <a:pt x="132" y="227"/>
                </a:cubicBezTo>
                <a:cubicBezTo>
                  <a:pt x="132" y="228"/>
                  <a:pt x="132" y="228"/>
                  <a:pt x="132" y="228"/>
                </a:cubicBezTo>
                <a:cubicBezTo>
                  <a:pt x="133" y="228"/>
                  <a:pt x="133" y="228"/>
                  <a:pt x="133" y="227"/>
                </a:cubicBezTo>
                <a:close/>
                <a:moveTo>
                  <a:pt x="75" y="26"/>
                </a:moveTo>
                <a:cubicBezTo>
                  <a:pt x="76" y="27"/>
                  <a:pt x="78" y="28"/>
                  <a:pt x="78" y="28"/>
                </a:cubicBezTo>
                <a:cubicBezTo>
                  <a:pt x="77" y="27"/>
                  <a:pt x="76" y="26"/>
                  <a:pt x="75" y="26"/>
                </a:cubicBezTo>
                <a:close/>
                <a:moveTo>
                  <a:pt x="55" y="246"/>
                </a:moveTo>
                <a:cubicBezTo>
                  <a:pt x="55" y="246"/>
                  <a:pt x="55" y="246"/>
                  <a:pt x="55" y="246"/>
                </a:cubicBezTo>
                <a:cubicBezTo>
                  <a:pt x="54" y="247"/>
                  <a:pt x="54" y="248"/>
                  <a:pt x="54" y="249"/>
                </a:cubicBezTo>
                <a:cubicBezTo>
                  <a:pt x="54" y="249"/>
                  <a:pt x="54" y="249"/>
                  <a:pt x="54" y="249"/>
                </a:cubicBezTo>
                <a:cubicBezTo>
                  <a:pt x="54" y="248"/>
                  <a:pt x="55" y="248"/>
                  <a:pt x="55" y="246"/>
                </a:cubicBezTo>
                <a:close/>
                <a:moveTo>
                  <a:pt x="109" y="167"/>
                </a:moveTo>
                <a:cubicBezTo>
                  <a:pt x="109" y="167"/>
                  <a:pt x="109" y="167"/>
                  <a:pt x="109" y="167"/>
                </a:cubicBezTo>
                <a:cubicBezTo>
                  <a:pt x="110" y="167"/>
                  <a:pt x="110" y="167"/>
                  <a:pt x="111" y="167"/>
                </a:cubicBezTo>
                <a:cubicBezTo>
                  <a:pt x="111" y="167"/>
                  <a:pt x="111" y="167"/>
                  <a:pt x="112" y="166"/>
                </a:cubicBezTo>
                <a:cubicBezTo>
                  <a:pt x="111" y="166"/>
                  <a:pt x="110" y="167"/>
                  <a:pt x="109" y="167"/>
                </a:cubicBezTo>
                <a:close/>
                <a:moveTo>
                  <a:pt x="26" y="245"/>
                </a:moveTo>
                <a:cubicBezTo>
                  <a:pt x="27" y="245"/>
                  <a:pt x="27" y="245"/>
                  <a:pt x="27" y="245"/>
                </a:cubicBezTo>
                <a:cubicBezTo>
                  <a:pt x="27" y="245"/>
                  <a:pt x="27" y="244"/>
                  <a:pt x="26" y="244"/>
                </a:cubicBezTo>
                <a:cubicBezTo>
                  <a:pt x="26" y="244"/>
                  <a:pt x="26" y="244"/>
                  <a:pt x="26" y="245"/>
                </a:cubicBezTo>
                <a:close/>
                <a:moveTo>
                  <a:pt x="85" y="102"/>
                </a:moveTo>
                <a:cubicBezTo>
                  <a:pt x="86" y="101"/>
                  <a:pt x="87" y="101"/>
                  <a:pt x="86" y="100"/>
                </a:cubicBezTo>
                <a:cubicBezTo>
                  <a:pt x="86" y="100"/>
                  <a:pt x="85" y="101"/>
                  <a:pt x="85" y="102"/>
                </a:cubicBezTo>
                <a:close/>
                <a:moveTo>
                  <a:pt x="68" y="132"/>
                </a:moveTo>
                <a:cubicBezTo>
                  <a:pt x="67" y="132"/>
                  <a:pt x="66" y="132"/>
                  <a:pt x="66" y="132"/>
                </a:cubicBezTo>
                <a:cubicBezTo>
                  <a:pt x="66" y="133"/>
                  <a:pt x="67" y="133"/>
                  <a:pt x="68" y="132"/>
                </a:cubicBezTo>
                <a:cubicBezTo>
                  <a:pt x="68" y="132"/>
                  <a:pt x="68" y="132"/>
                  <a:pt x="68" y="132"/>
                </a:cubicBezTo>
                <a:close/>
                <a:moveTo>
                  <a:pt x="38" y="209"/>
                </a:moveTo>
                <a:cubicBezTo>
                  <a:pt x="39" y="209"/>
                  <a:pt x="40" y="208"/>
                  <a:pt x="40" y="208"/>
                </a:cubicBezTo>
                <a:cubicBezTo>
                  <a:pt x="40" y="208"/>
                  <a:pt x="40" y="208"/>
                  <a:pt x="40" y="208"/>
                </a:cubicBezTo>
                <a:cubicBezTo>
                  <a:pt x="40" y="208"/>
                  <a:pt x="39" y="208"/>
                  <a:pt x="38" y="208"/>
                </a:cubicBezTo>
                <a:cubicBezTo>
                  <a:pt x="38" y="208"/>
                  <a:pt x="38" y="208"/>
                  <a:pt x="38" y="209"/>
                </a:cubicBezTo>
                <a:close/>
                <a:moveTo>
                  <a:pt x="142" y="126"/>
                </a:moveTo>
                <a:cubicBezTo>
                  <a:pt x="142" y="126"/>
                  <a:pt x="143" y="126"/>
                  <a:pt x="143" y="126"/>
                </a:cubicBezTo>
                <a:cubicBezTo>
                  <a:pt x="142" y="126"/>
                  <a:pt x="142" y="125"/>
                  <a:pt x="141" y="124"/>
                </a:cubicBezTo>
                <a:cubicBezTo>
                  <a:pt x="141" y="124"/>
                  <a:pt x="141" y="124"/>
                  <a:pt x="141" y="125"/>
                </a:cubicBezTo>
                <a:cubicBezTo>
                  <a:pt x="141" y="125"/>
                  <a:pt x="142" y="126"/>
                  <a:pt x="142" y="126"/>
                </a:cubicBezTo>
                <a:close/>
                <a:moveTo>
                  <a:pt x="130" y="106"/>
                </a:moveTo>
                <a:cubicBezTo>
                  <a:pt x="130" y="106"/>
                  <a:pt x="129" y="106"/>
                  <a:pt x="130" y="106"/>
                </a:cubicBezTo>
                <a:cubicBezTo>
                  <a:pt x="130" y="107"/>
                  <a:pt x="130" y="107"/>
                  <a:pt x="130" y="107"/>
                </a:cubicBezTo>
                <a:cubicBezTo>
                  <a:pt x="130" y="107"/>
                  <a:pt x="130" y="107"/>
                  <a:pt x="131" y="107"/>
                </a:cubicBezTo>
                <a:cubicBezTo>
                  <a:pt x="130" y="106"/>
                  <a:pt x="130" y="106"/>
                  <a:pt x="130" y="106"/>
                </a:cubicBezTo>
                <a:close/>
                <a:moveTo>
                  <a:pt x="76" y="251"/>
                </a:moveTo>
                <a:cubicBezTo>
                  <a:pt x="78" y="251"/>
                  <a:pt x="78" y="251"/>
                  <a:pt x="78" y="250"/>
                </a:cubicBezTo>
                <a:cubicBezTo>
                  <a:pt x="78" y="250"/>
                  <a:pt x="77" y="250"/>
                  <a:pt x="76" y="250"/>
                </a:cubicBezTo>
                <a:cubicBezTo>
                  <a:pt x="76" y="250"/>
                  <a:pt x="76" y="250"/>
                  <a:pt x="76" y="251"/>
                </a:cubicBezTo>
                <a:close/>
                <a:moveTo>
                  <a:pt x="31" y="243"/>
                </a:moveTo>
                <a:cubicBezTo>
                  <a:pt x="30" y="243"/>
                  <a:pt x="29" y="242"/>
                  <a:pt x="28" y="242"/>
                </a:cubicBezTo>
                <a:cubicBezTo>
                  <a:pt x="29" y="242"/>
                  <a:pt x="29" y="243"/>
                  <a:pt x="30" y="243"/>
                </a:cubicBezTo>
                <a:cubicBezTo>
                  <a:pt x="30" y="244"/>
                  <a:pt x="30" y="243"/>
                  <a:pt x="31" y="243"/>
                </a:cubicBezTo>
                <a:close/>
                <a:moveTo>
                  <a:pt x="68" y="20"/>
                </a:moveTo>
                <a:cubicBezTo>
                  <a:pt x="68" y="21"/>
                  <a:pt x="69" y="21"/>
                  <a:pt x="69" y="21"/>
                </a:cubicBezTo>
                <a:cubicBezTo>
                  <a:pt x="69" y="21"/>
                  <a:pt x="70" y="21"/>
                  <a:pt x="70" y="22"/>
                </a:cubicBezTo>
                <a:cubicBezTo>
                  <a:pt x="70" y="22"/>
                  <a:pt x="70" y="21"/>
                  <a:pt x="71" y="21"/>
                </a:cubicBezTo>
                <a:cubicBezTo>
                  <a:pt x="70" y="21"/>
                  <a:pt x="69" y="20"/>
                  <a:pt x="68" y="20"/>
                </a:cubicBezTo>
                <a:close/>
                <a:moveTo>
                  <a:pt x="76" y="137"/>
                </a:moveTo>
                <a:cubicBezTo>
                  <a:pt x="76" y="137"/>
                  <a:pt x="76" y="137"/>
                  <a:pt x="76" y="137"/>
                </a:cubicBezTo>
                <a:cubicBezTo>
                  <a:pt x="75" y="137"/>
                  <a:pt x="75" y="137"/>
                  <a:pt x="75" y="137"/>
                </a:cubicBezTo>
                <a:cubicBezTo>
                  <a:pt x="74" y="137"/>
                  <a:pt x="73" y="137"/>
                  <a:pt x="72" y="137"/>
                </a:cubicBezTo>
                <a:cubicBezTo>
                  <a:pt x="72" y="137"/>
                  <a:pt x="72" y="137"/>
                  <a:pt x="72" y="137"/>
                </a:cubicBezTo>
                <a:cubicBezTo>
                  <a:pt x="73" y="137"/>
                  <a:pt x="74" y="137"/>
                  <a:pt x="76" y="137"/>
                </a:cubicBezTo>
                <a:close/>
                <a:moveTo>
                  <a:pt x="35" y="245"/>
                </a:moveTo>
                <a:cubicBezTo>
                  <a:pt x="35" y="246"/>
                  <a:pt x="36" y="246"/>
                  <a:pt x="36" y="247"/>
                </a:cubicBezTo>
                <a:cubicBezTo>
                  <a:pt x="36" y="246"/>
                  <a:pt x="36" y="246"/>
                  <a:pt x="36" y="246"/>
                </a:cubicBezTo>
                <a:cubicBezTo>
                  <a:pt x="36" y="245"/>
                  <a:pt x="35" y="245"/>
                  <a:pt x="35" y="245"/>
                </a:cubicBezTo>
                <a:close/>
                <a:moveTo>
                  <a:pt x="24" y="186"/>
                </a:moveTo>
                <a:cubicBezTo>
                  <a:pt x="24" y="185"/>
                  <a:pt x="24" y="185"/>
                  <a:pt x="24" y="184"/>
                </a:cubicBezTo>
                <a:cubicBezTo>
                  <a:pt x="24" y="185"/>
                  <a:pt x="24" y="185"/>
                  <a:pt x="24" y="186"/>
                </a:cubicBezTo>
                <a:cubicBezTo>
                  <a:pt x="24" y="186"/>
                  <a:pt x="24" y="186"/>
                  <a:pt x="24" y="186"/>
                </a:cubicBezTo>
                <a:cubicBezTo>
                  <a:pt x="24" y="186"/>
                  <a:pt x="24" y="186"/>
                  <a:pt x="24" y="186"/>
                </a:cubicBezTo>
                <a:close/>
                <a:moveTo>
                  <a:pt x="63" y="218"/>
                </a:moveTo>
                <a:cubicBezTo>
                  <a:pt x="64" y="217"/>
                  <a:pt x="64" y="217"/>
                  <a:pt x="63" y="216"/>
                </a:cubicBezTo>
                <a:cubicBezTo>
                  <a:pt x="63" y="216"/>
                  <a:pt x="63" y="216"/>
                  <a:pt x="63" y="216"/>
                </a:cubicBezTo>
                <a:cubicBezTo>
                  <a:pt x="63" y="217"/>
                  <a:pt x="63" y="217"/>
                  <a:pt x="63" y="218"/>
                </a:cubicBezTo>
                <a:close/>
                <a:moveTo>
                  <a:pt x="83" y="57"/>
                </a:moveTo>
                <a:cubicBezTo>
                  <a:pt x="83" y="56"/>
                  <a:pt x="83" y="55"/>
                  <a:pt x="82" y="55"/>
                </a:cubicBezTo>
                <a:cubicBezTo>
                  <a:pt x="82" y="55"/>
                  <a:pt x="82" y="55"/>
                  <a:pt x="82" y="55"/>
                </a:cubicBezTo>
                <a:cubicBezTo>
                  <a:pt x="82" y="55"/>
                  <a:pt x="83" y="56"/>
                  <a:pt x="83" y="57"/>
                </a:cubicBezTo>
                <a:cubicBezTo>
                  <a:pt x="83" y="57"/>
                  <a:pt x="83" y="57"/>
                  <a:pt x="83" y="57"/>
                </a:cubicBezTo>
                <a:close/>
                <a:moveTo>
                  <a:pt x="63" y="82"/>
                </a:moveTo>
                <a:cubicBezTo>
                  <a:pt x="63" y="83"/>
                  <a:pt x="63" y="83"/>
                  <a:pt x="64" y="84"/>
                </a:cubicBezTo>
                <a:cubicBezTo>
                  <a:pt x="64" y="83"/>
                  <a:pt x="63" y="83"/>
                  <a:pt x="63" y="82"/>
                </a:cubicBezTo>
                <a:close/>
                <a:moveTo>
                  <a:pt x="123" y="220"/>
                </a:moveTo>
                <a:cubicBezTo>
                  <a:pt x="124" y="220"/>
                  <a:pt x="124" y="219"/>
                  <a:pt x="125" y="219"/>
                </a:cubicBezTo>
                <a:cubicBezTo>
                  <a:pt x="125" y="219"/>
                  <a:pt x="125" y="219"/>
                  <a:pt x="125" y="219"/>
                </a:cubicBezTo>
                <a:cubicBezTo>
                  <a:pt x="124" y="219"/>
                  <a:pt x="124" y="219"/>
                  <a:pt x="123" y="219"/>
                </a:cubicBezTo>
                <a:cubicBezTo>
                  <a:pt x="123" y="219"/>
                  <a:pt x="123" y="219"/>
                  <a:pt x="123" y="220"/>
                </a:cubicBezTo>
                <a:close/>
                <a:moveTo>
                  <a:pt x="146" y="165"/>
                </a:moveTo>
                <a:cubicBezTo>
                  <a:pt x="146" y="165"/>
                  <a:pt x="146" y="165"/>
                  <a:pt x="146" y="166"/>
                </a:cubicBezTo>
                <a:cubicBezTo>
                  <a:pt x="146" y="166"/>
                  <a:pt x="146" y="166"/>
                  <a:pt x="146" y="165"/>
                </a:cubicBezTo>
                <a:close/>
                <a:moveTo>
                  <a:pt x="115" y="95"/>
                </a:moveTo>
                <a:cubicBezTo>
                  <a:pt x="115" y="95"/>
                  <a:pt x="115" y="95"/>
                  <a:pt x="114" y="95"/>
                </a:cubicBezTo>
                <a:cubicBezTo>
                  <a:pt x="114" y="96"/>
                  <a:pt x="114" y="96"/>
                  <a:pt x="114" y="96"/>
                </a:cubicBezTo>
                <a:cubicBezTo>
                  <a:pt x="113" y="97"/>
                  <a:pt x="113" y="97"/>
                  <a:pt x="114" y="97"/>
                </a:cubicBezTo>
                <a:cubicBezTo>
                  <a:pt x="114" y="97"/>
                  <a:pt x="114" y="96"/>
                  <a:pt x="115" y="95"/>
                </a:cubicBezTo>
                <a:close/>
                <a:moveTo>
                  <a:pt x="66" y="52"/>
                </a:moveTo>
                <a:cubicBezTo>
                  <a:pt x="65" y="53"/>
                  <a:pt x="65" y="54"/>
                  <a:pt x="66" y="54"/>
                </a:cubicBezTo>
                <a:cubicBezTo>
                  <a:pt x="66" y="53"/>
                  <a:pt x="66" y="53"/>
                  <a:pt x="66" y="52"/>
                </a:cubicBezTo>
                <a:close/>
                <a:moveTo>
                  <a:pt x="125" y="115"/>
                </a:moveTo>
                <a:cubicBezTo>
                  <a:pt x="126" y="114"/>
                  <a:pt x="126" y="114"/>
                  <a:pt x="125" y="113"/>
                </a:cubicBezTo>
                <a:cubicBezTo>
                  <a:pt x="125" y="114"/>
                  <a:pt x="125" y="114"/>
                  <a:pt x="124" y="114"/>
                </a:cubicBezTo>
                <a:cubicBezTo>
                  <a:pt x="125" y="115"/>
                  <a:pt x="125" y="115"/>
                  <a:pt x="125" y="115"/>
                </a:cubicBezTo>
                <a:close/>
                <a:moveTo>
                  <a:pt x="20" y="203"/>
                </a:moveTo>
                <a:cubicBezTo>
                  <a:pt x="21" y="202"/>
                  <a:pt x="21" y="201"/>
                  <a:pt x="21" y="201"/>
                </a:cubicBezTo>
                <a:cubicBezTo>
                  <a:pt x="21" y="201"/>
                  <a:pt x="21" y="201"/>
                  <a:pt x="21" y="201"/>
                </a:cubicBezTo>
                <a:cubicBezTo>
                  <a:pt x="20" y="202"/>
                  <a:pt x="20" y="202"/>
                  <a:pt x="20" y="203"/>
                </a:cubicBezTo>
                <a:close/>
                <a:moveTo>
                  <a:pt x="95" y="127"/>
                </a:moveTo>
                <a:cubicBezTo>
                  <a:pt x="95" y="127"/>
                  <a:pt x="95" y="128"/>
                  <a:pt x="95" y="128"/>
                </a:cubicBezTo>
                <a:cubicBezTo>
                  <a:pt x="95" y="128"/>
                  <a:pt x="95" y="128"/>
                  <a:pt x="96" y="128"/>
                </a:cubicBezTo>
                <a:cubicBezTo>
                  <a:pt x="96" y="128"/>
                  <a:pt x="95" y="127"/>
                  <a:pt x="95" y="127"/>
                </a:cubicBezTo>
                <a:close/>
                <a:moveTo>
                  <a:pt x="63" y="221"/>
                </a:moveTo>
                <a:cubicBezTo>
                  <a:pt x="64" y="221"/>
                  <a:pt x="64" y="221"/>
                  <a:pt x="64" y="221"/>
                </a:cubicBezTo>
                <a:cubicBezTo>
                  <a:pt x="64" y="220"/>
                  <a:pt x="64" y="220"/>
                  <a:pt x="64" y="219"/>
                </a:cubicBezTo>
                <a:cubicBezTo>
                  <a:pt x="64" y="220"/>
                  <a:pt x="63" y="220"/>
                  <a:pt x="63" y="221"/>
                </a:cubicBezTo>
                <a:close/>
                <a:moveTo>
                  <a:pt x="104" y="206"/>
                </a:moveTo>
                <a:cubicBezTo>
                  <a:pt x="103" y="206"/>
                  <a:pt x="103" y="206"/>
                  <a:pt x="103" y="207"/>
                </a:cubicBezTo>
                <a:cubicBezTo>
                  <a:pt x="103" y="207"/>
                  <a:pt x="103" y="207"/>
                  <a:pt x="103" y="208"/>
                </a:cubicBezTo>
                <a:cubicBezTo>
                  <a:pt x="103" y="208"/>
                  <a:pt x="104" y="208"/>
                  <a:pt x="104" y="208"/>
                </a:cubicBezTo>
                <a:cubicBezTo>
                  <a:pt x="104" y="207"/>
                  <a:pt x="104" y="207"/>
                  <a:pt x="104" y="206"/>
                </a:cubicBezTo>
                <a:close/>
                <a:moveTo>
                  <a:pt x="14" y="204"/>
                </a:moveTo>
                <a:cubicBezTo>
                  <a:pt x="13" y="204"/>
                  <a:pt x="13" y="205"/>
                  <a:pt x="13" y="205"/>
                </a:cubicBezTo>
                <a:cubicBezTo>
                  <a:pt x="13" y="205"/>
                  <a:pt x="14" y="205"/>
                  <a:pt x="14" y="205"/>
                </a:cubicBezTo>
                <a:cubicBezTo>
                  <a:pt x="14" y="204"/>
                  <a:pt x="14" y="204"/>
                  <a:pt x="14" y="204"/>
                </a:cubicBezTo>
                <a:close/>
                <a:moveTo>
                  <a:pt x="64" y="41"/>
                </a:moveTo>
                <a:cubicBezTo>
                  <a:pt x="64" y="41"/>
                  <a:pt x="64" y="41"/>
                  <a:pt x="63" y="41"/>
                </a:cubicBezTo>
                <a:cubicBezTo>
                  <a:pt x="64" y="41"/>
                  <a:pt x="64" y="41"/>
                  <a:pt x="64" y="42"/>
                </a:cubicBezTo>
                <a:cubicBezTo>
                  <a:pt x="64" y="42"/>
                  <a:pt x="64" y="41"/>
                  <a:pt x="65" y="41"/>
                </a:cubicBezTo>
                <a:cubicBezTo>
                  <a:pt x="65" y="41"/>
                  <a:pt x="65" y="41"/>
                  <a:pt x="64" y="41"/>
                </a:cubicBezTo>
                <a:close/>
                <a:moveTo>
                  <a:pt x="121" y="154"/>
                </a:moveTo>
                <a:cubicBezTo>
                  <a:pt x="121" y="154"/>
                  <a:pt x="121" y="154"/>
                  <a:pt x="121" y="154"/>
                </a:cubicBezTo>
                <a:cubicBezTo>
                  <a:pt x="121" y="154"/>
                  <a:pt x="121" y="154"/>
                  <a:pt x="121" y="154"/>
                </a:cubicBezTo>
                <a:cubicBezTo>
                  <a:pt x="120" y="154"/>
                  <a:pt x="120" y="154"/>
                  <a:pt x="119" y="154"/>
                </a:cubicBezTo>
                <a:cubicBezTo>
                  <a:pt x="119" y="154"/>
                  <a:pt x="119" y="154"/>
                  <a:pt x="119" y="154"/>
                </a:cubicBezTo>
                <a:cubicBezTo>
                  <a:pt x="120" y="154"/>
                  <a:pt x="121" y="154"/>
                  <a:pt x="121" y="154"/>
                </a:cubicBezTo>
                <a:close/>
                <a:moveTo>
                  <a:pt x="119" y="216"/>
                </a:moveTo>
                <a:cubicBezTo>
                  <a:pt x="118" y="216"/>
                  <a:pt x="118" y="216"/>
                  <a:pt x="118" y="216"/>
                </a:cubicBezTo>
                <a:cubicBezTo>
                  <a:pt x="118" y="216"/>
                  <a:pt x="118" y="216"/>
                  <a:pt x="118" y="217"/>
                </a:cubicBezTo>
                <a:cubicBezTo>
                  <a:pt x="118" y="217"/>
                  <a:pt x="118" y="217"/>
                  <a:pt x="118" y="217"/>
                </a:cubicBezTo>
                <a:cubicBezTo>
                  <a:pt x="118" y="217"/>
                  <a:pt x="118" y="217"/>
                  <a:pt x="119" y="217"/>
                </a:cubicBezTo>
                <a:cubicBezTo>
                  <a:pt x="119" y="216"/>
                  <a:pt x="119" y="216"/>
                  <a:pt x="119" y="216"/>
                </a:cubicBezTo>
                <a:close/>
                <a:moveTo>
                  <a:pt x="73" y="251"/>
                </a:moveTo>
                <a:cubicBezTo>
                  <a:pt x="74" y="251"/>
                  <a:pt x="74" y="251"/>
                  <a:pt x="74" y="251"/>
                </a:cubicBezTo>
                <a:cubicBezTo>
                  <a:pt x="74" y="251"/>
                  <a:pt x="74" y="250"/>
                  <a:pt x="74" y="250"/>
                </a:cubicBezTo>
                <a:cubicBezTo>
                  <a:pt x="74" y="250"/>
                  <a:pt x="74" y="250"/>
                  <a:pt x="73" y="250"/>
                </a:cubicBezTo>
                <a:cubicBezTo>
                  <a:pt x="73" y="250"/>
                  <a:pt x="73" y="251"/>
                  <a:pt x="73" y="251"/>
                </a:cubicBezTo>
                <a:close/>
                <a:moveTo>
                  <a:pt x="46" y="10"/>
                </a:moveTo>
                <a:cubicBezTo>
                  <a:pt x="45" y="10"/>
                  <a:pt x="45" y="10"/>
                  <a:pt x="45" y="10"/>
                </a:cubicBezTo>
                <a:cubicBezTo>
                  <a:pt x="44" y="9"/>
                  <a:pt x="44" y="9"/>
                  <a:pt x="43" y="9"/>
                </a:cubicBezTo>
                <a:cubicBezTo>
                  <a:pt x="44" y="10"/>
                  <a:pt x="45" y="10"/>
                  <a:pt x="46" y="10"/>
                </a:cubicBezTo>
                <a:close/>
                <a:moveTo>
                  <a:pt x="62" y="237"/>
                </a:moveTo>
                <a:cubicBezTo>
                  <a:pt x="62" y="236"/>
                  <a:pt x="62" y="235"/>
                  <a:pt x="62" y="234"/>
                </a:cubicBezTo>
                <a:cubicBezTo>
                  <a:pt x="61" y="235"/>
                  <a:pt x="61" y="236"/>
                  <a:pt x="62" y="237"/>
                </a:cubicBezTo>
                <a:close/>
                <a:moveTo>
                  <a:pt x="75" y="239"/>
                </a:moveTo>
                <a:cubicBezTo>
                  <a:pt x="75" y="239"/>
                  <a:pt x="75" y="239"/>
                  <a:pt x="75" y="239"/>
                </a:cubicBezTo>
                <a:cubicBezTo>
                  <a:pt x="74" y="239"/>
                  <a:pt x="73" y="239"/>
                  <a:pt x="72" y="239"/>
                </a:cubicBezTo>
                <a:cubicBezTo>
                  <a:pt x="72" y="239"/>
                  <a:pt x="72" y="239"/>
                  <a:pt x="72" y="239"/>
                </a:cubicBezTo>
                <a:cubicBezTo>
                  <a:pt x="73" y="239"/>
                  <a:pt x="74" y="239"/>
                  <a:pt x="75" y="239"/>
                </a:cubicBezTo>
                <a:close/>
                <a:moveTo>
                  <a:pt x="108" y="114"/>
                </a:moveTo>
                <a:cubicBezTo>
                  <a:pt x="107" y="114"/>
                  <a:pt x="107" y="114"/>
                  <a:pt x="107" y="114"/>
                </a:cubicBezTo>
                <a:cubicBezTo>
                  <a:pt x="107" y="114"/>
                  <a:pt x="107" y="115"/>
                  <a:pt x="106" y="116"/>
                </a:cubicBezTo>
                <a:cubicBezTo>
                  <a:pt x="106" y="116"/>
                  <a:pt x="106" y="116"/>
                  <a:pt x="107" y="116"/>
                </a:cubicBezTo>
                <a:cubicBezTo>
                  <a:pt x="107" y="115"/>
                  <a:pt x="107" y="115"/>
                  <a:pt x="108" y="114"/>
                </a:cubicBezTo>
                <a:close/>
                <a:moveTo>
                  <a:pt x="32" y="255"/>
                </a:moveTo>
                <a:cubicBezTo>
                  <a:pt x="32" y="255"/>
                  <a:pt x="32" y="254"/>
                  <a:pt x="32" y="254"/>
                </a:cubicBezTo>
                <a:cubicBezTo>
                  <a:pt x="31" y="254"/>
                  <a:pt x="30" y="253"/>
                  <a:pt x="28" y="252"/>
                </a:cubicBezTo>
                <a:cubicBezTo>
                  <a:pt x="28" y="252"/>
                  <a:pt x="28" y="252"/>
                  <a:pt x="28" y="253"/>
                </a:cubicBezTo>
                <a:cubicBezTo>
                  <a:pt x="30" y="253"/>
                  <a:pt x="31" y="254"/>
                  <a:pt x="32" y="255"/>
                </a:cubicBezTo>
                <a:close/>
                <a:moveTo>
                  <a:pt x="71" y="76"/>
                </a:moveTo>
                <a:cubicBezTo>
                  <a:pt x="71" y="76"/>
                  <a:pt x="71" y="76"/>
                  <a:pt x="71" y="76"/>
                </a:cubicBezTo>
                <a:cubicBezTo>
                  <a:pt x="71" y="76"/>
                  <a:pt x="71" y="76"/>
                  <a:pt x="71" y="75"/>
                </a:cubicBezTo>
                <a:cubicBezTo>
                  <a:pt x="71" y="75"/>
                  <a:pt x="70" y="75"/>
                  <a:pt x="70" y="74"/>
                </a:cubicBezTo>
                <a:cubicBezTo>
                  <a:pt x="70" y="74"/>
                  <a:pt x="70" y="74"/>
                  <a:pt x="70" y="74"/>
                </a:cubicBezTo>
                <a:cubicBezTo>
                  <a:pt x="70" y="75"/>
                  <a:pt x="70" y="76"/>
                  <a:pt x="71" y="76"/>
                </a:cubicBezTo>
                <a:close/>
                <a:moveTo>
                  <a:pt x="50" y="234"/>
                </a:moveTo>
                <a:cubicBezTo>
                  <a:pt x="50" y="234"/>
                  <a:pt x="50" y="235"/>
                  <a:pt x="50" y="235"/>
                </a:cubicBezTo>
                <a:cubicBezTo>
                  <a:pt x="51" y="235"/>
                  <a:pt x="50" y="234"/>
                  <a:pt x="50" y="234"/>
                </a:cubicBezTo>
                <a:close/>
                <a:moveTo>
                  <a:pt x="96" y="103"/>
                </a:moveTo>
                <a:cubicBezTo>
                  <a:pt x="96" y="103"/>
                  <a:pt x="95" y="103"/>
                  <a:pt x="95" y="104"/>
                </a:cubicBezTo>
                <a:cubicBezTo>
                  <a:pt x="96" y="104"/>
                  <a:pt x="96" y="104"/>
                  <a:pt x="96" y="104"/>
                </a:cubicBezTo>
                <a:cubicBezTo>
                  <a:pt x="96" y="103"/>
                  <a:pt x="96" y="103"/>
                  <a:pt x="96" y="103"/>
                </a:cubicBezTo>
                <a:close/>
                <a:moveTo>
                  <a:pt x="139" y="182"/>
                </a:moveTo>
                <a:cubicBezTo>
                  <a:pt x="139" y="182"/>
                  <a:pt x="139" y="182"/>
                  <a:pt x="140" y="181"/>
                </a:cubicBezTo>
                <a:cubicBezTo>
                  <a:pt x="140" y="181"/>
                  <a:pt x="139" y="181"/>
                  <a:pt x="139" y="180"/>
                </a:cubicBezTo>
                <a:cubicBezTo>
                  <a:pt x="139" y="180"/>
                  <a:pt x="139" y="180"/>
                  <a:pt x="139" y="180"/>
                </a:cubicBezTo>
                <a:cubicBezTo>
                  <a:pt x="139" y="181"/>
                  <a:pt x="139" y="181"/>
                  <a:pt x="139" y="182"/>
                </a:cubicBezTo>
                <a:close/>
                <a:moveTo>
                  <a:pt x="134" y="108"/>
                </a:moveTo>
                <a:cubicBezTo>
                  <a:pt x="134" y="108"/>
                  <a:pt x="134" y="108"/>
                  <a:pt x="134" y="108"/>
                </a:cubicBezTo>
                <a:cubicBezTo>
                  <a:pt x="135" y="109"/>
                  <a:pt x="135" y="109"/>
                  <a:pt x="135" y="110"/>
                </a:cubicBezTo>
                <a:cubicBezTo>
                  <a:pt x="135" y="110"/>
                  <a:pt x="136" y="110"/>
                  <a:pt x="136" y="109"/>
                </a:cubicBezTo>
                <a:cubicBezTo>
                  <a:pt x="135" y="109"/>
                  <a:pt x="135" y="108"/>
                  <a:pt x="134" y="108"/>
                </a:cubicBezTo>
                <a:close/>
                <a:moveTo>
                  <a:pt x="114" y="228"/>
                </a:moveTo>
                <a:cubicBezTo>
                  <a:pt x="113" y="229"/>
                  <a:pt x="113" y="229"/>
                  <a:pt x="114" y="230"/>
                </a:cubicBezTo>
                <a:cubicBezTo>
                  <a:pt x="114" y="229"/>
                  <a:pt x="114" y="229"/>
                  <a:pt x="114" y="228"/>
                </a:cubicBezTo>
                <a:close/>
                <a:moveTo>
                  <a:pt x="8" y="207"/>
                </a:moveTo>
                <a:cubicBezTo>
                  <a:pt x="7" y="208"/>
                  <a:pt x="7" y="209"/>
                  <a:pt x="7" y="209"/>
                </a:cubicBezTo>
                <a:cubicBezTo>
                  <a:pt x="8" y="209"/>
                  <a:pt x="8" y="209"/>
                  <a:pt x="8" y="207"/>
                </a:cubicBezTo>
                <a:close/>
                <a:moveTo>
                  <a:pt x="130" y="220"/>
                </a:moveTo>
                <a:cubicBezTo>
                  <a:pt x="130" y="220"/>
                  <a:pt x="130" y="220"/>
                  <a:pt x="129" y="220"/>
                </a:cubicBezTo>
                <a:cubicBezTo>
                  <a:pt x="129" y="220"/>
                  <a:pt x="129" y="221"/>
                  <a:pt x="129" y="221"/>
                </a:cubicBezTo>
                <a:cubicBezTo>
                  <a:pt x="129" y="221"/>
                  <a:pt x="129" y="221"/>
                  <a:pt x="129" y="221"/>
                </a:cubicBezTo>
                <a:cubicBezTo>
                  <a:pt x="130" y="221"/>
                  <a:pt x="130" y="220"/>
                  <a:pt x="130" y="220"/>
                </a:cubicBezTo>
                <a:close/>
                <a:moveTo>
                  <a:pt x="14" y="212"/>
                </a:moveTo>
                <a:cubicBezTo>
                  <a:pt x="13" y="212"/>
                  <a:pt x="13" y="212"/>
                  <a:pt x="14" y="213"/>
                </a:cubicBezTo>
                <a:cubicBezTo>
                  <a:pt x="14" y="213"/>
                  <a:pt x="14" y="212"/>
                  <a:pt x="14" y="212"/>
                </a:cubicBezTo>
                <a:close/>
                <a:moveTo>
                  <a:pt x="28" y="202"/>
                </a:moveTo>
                <a:cubicBezTo>
                  <a:pt x="28" y="202"/>
                  <a:pt x="27" y="202"/>
                  <a:pt x="28" y="203"/>
                </a:cubicBezTo>
                <a:cubicBezTo>
                  <a:pt x="28" y="203"/>
                  <a:pt x="28" y="203"/>
                  <a:pt x="28" y="204"/>
                </a:cubicBezTo>
                <a:cubicBezTo>
                  <a:pt x="28" y="204"/>
                  <a:pt x="28" y="204"/>
                  <a:pt x="28" y="204"/>
                </a:cubicBezTo>
                <a:cubicBezTo>
                  <a:pt x="28" y="203"/>
                  <a:pt x="28" y="203"/>
                  <a:pt x="28" y="202"/>
                </a:cubicBezTo>
                <a:close/>
                <a:moveTo>
                  <a:pt x="17" y="204"/>
                </a:moveTo>
                <a:cubicBezTo>
                  <a:pt x="17" y="204"/>
                  <a:pt x="17" y="204"/>
                  <a:pt x="17" y="204"/>
                </a:cubicBezTo>
                <a:cubicBezTo>
                  <a:pt x="17" y="204"/>
                  <a:pt x="18" y="204"/>
                  <a:pt x="18" y="203"/>
                </a:cubicBezTo>
                <a:cubicBezTo>
                  <a:pt x="19" y="203"/>
                  <a:pt x="19" y="203"/>
                  <a:pt x="18" y="203"/>
                </a:cubicBezTo>
                <a:cubicBezTo>
                  <a:pt x="18" y="203"/>
                  <a:pt x="17" y="203"/>
                  <a:pt x="17" y="204"/>
                </a:cubicBezTo>
                <a:close/>
                <a:moveTo>
                  <a:pt x="90" y="255"/>
                </a:moveTo>
                <a:cubicBezTo>
                  <a:pt x="91" y="255"/>
                  <a:pt x="92" y="255"/>
                  <a:pt x="93" y="255"/>
                </a:cubicBezTo>
                <a:cubicBezTo>
                  <a:pt x="93" y="255"/>
                  <a:pt x="93" y="255"/>
                  <a:pt x="93" y="255"/>
                </a:cubicBezTo>
                <a:cubicBezTo>
                  <a:pt x="92" y="255"/>
                  <a:pt x="91" y="255"/>
                  <a:pt x="90" y="255"/>
                </a:cubicBezTo>
                <a:close/>
                <a:moveTo>
                  <a:pt x="107" y="66"/>
                </a:moveTo>
                <a:cubicBezTo>
                  <a:pt x="107" y="66"/>
                  <a:pt x="107" y="66"/>
                  <a:pt x="107" y="66"/>
                </a:cubicBezTo>
                <a:cubicBezTo>
                  <a:pt x="107" y="66"/>
                  <a:pt x="106" y="66"/>
                  <a:pt x="106" y="66"/>
                </a:cubicBezTo>
                <a:cubicBezTo>
                  <a:pt x="106" y="66"/>
                  <a:pt x="106" y="67"/>
                  <a:pt x="106" y="67"/>
                </a:cubicBezTo>
                <a:cubicBezTo>
                  <a:pt x="106" y="66"/>
                  <a:pt x="107" y="66"/>
                  <a:pt x="107" y="66"/>
                </a:cubicBezTo>
                <a:close/>
                <a:moveTo>
                  <a:pt x="61" y="223"/>
                </a:moveTo>
                <a:cubicBezTo>
                  <a:pt x="61" y="223"/>
                  <a:pt x="62" y="224"/>
                  <a:pt x="62" y="224"/>
                </a:cubicBezTo>
                <a:cubicBezTo>
                  <a:pt x="62" y="224"/>
                  <a:pt x="62" y="224"/>
                  <a:pt x="62" y="224"/>
                </a:cubicBezTo>
                <a:cubicBezTo>
                  <a:pt x="62" y="224"/>
                  <a:pt x="62" y="223"/>
                  <a:pt x="62" y="223"/>
                </a:cubicBezTo>
                <a:cubicBezTo>
                  <a:pt x="62" y="223"/>
                  <a:pt x="62" y="223"/>
                  <a:pt x="61" y="223"/>
                </a:cubicBezTo>
                <a:close/>
                <a:moveTo>
                  <a:pt x="67" y="91"/>
                </a:moveTo>
                <a:cubicBezTo>
                  <a:pt x="67" y="91"/>
                  <a:pt x="67" y="91"/>
                  <a:pt x="67" y="91"/>
                </a:cubicBezTo>
                <a:cubicBezTo>
                  <a:pt x="67" y="89"/>
                  <a:pt x="67" y="88"/>
                  <a:pt x="67" y="87"/>
                </a:cubicBezTo>
                <a:cubicBezTo>
                  <a:pt x="67" y="87"/>
                  <a:pt x="67" y="87"/>
                  <a:pt x="67" y="87"/>
                </a:cubicBezTo>
                <a:cubicBezTo>
                  <a:pt x="67" y="88"/>
                  <a:pt x="67" y="89"/>
                  <a:pt x="67" y="91"/>
                </a:cubicBezTo>
                <a:close/>
                <a:moveTo>
                  <a:pt x="71" y="71"/>
                </a:moveTo>
                <a:cubicBezTo>
                  <a:pt x="71" y="71"/>
                  <a:pt x="71" y="71"/>
                  <a:pt x="71" y="71"/>
                </a:cubicBezTo>
                <a:cubicBezTo>
                  <a:pt x="71" y="71"/>
                  <a:pt x="70" y="71"/>
                  <a:pt x="69" y="71"/>
                </a:cubicBezTo>
                <a:cubicBezTo>
                  <a:pt x="70" y="71"/>
                  <a:pt x="70" y="72"/>
                  <a:pt x="70" y="72"/>
                </a:cubicBezTo>
                <a:cubicBezTo>
                  <a:pt x="71" y="72"/>
                  <a:pt x="71" y="72"/>
                  <a:pt x="71" y="71"/>
                </a:cubicBezTo>
                <a:close/>
                <a:moveTo>
                  <a:pt x="94" y="97"/>
                </a:moveTo>
                <a:cubicBezTo>
                  <a:pt x="93" y="97"/>
                  <a:pt x="93" y="98"/>
                  <a:pt x="93" y="99"/>
                </a:cubicBezTo>
                <a:cubicBezTo>
                  <a:pt x="93" y="98"/>
                  <a:pt x="93" y="97"/>
                  <a:pt x="94" y="97"/>
                </a:cubicBezTo>
                <a:close/>
                <a:moveTo>
                  <a:pt x="37" y="156"/>
                </a:moveTo>
                <a:cubicBezTo>
                  <a:pt x="37" y="156"/>
                  <a:pt x="37" y="156"/>
                  <a:pt x="37" y="156"/>
                </a:cubicBezTo>
                <a:cubicBezTo>
                  <a:pt x="37" y="156"/>
                  <a:pt x="37" y="157"/>
                  <a:pt x="38" y="157"/>
                </a:cubicBezTo>
                <a:cubicBezTo>
                  <a:pt x="38" y="157"/>
                  <a:pt x="38" y="157"/>
                  <a:pt x="38" y="157"/>
                </a:cubicBezTo>
                <a:cubicBezTo>
                  <a:pt x="38" y="157"/>
                  <a:pt x="37" y="156"/>
                  <a:pt x="37" y="156"/>
                </a:cubicBezTo>
                <a:close/>
                <a:moveTo>
                  <a:pt x="67" y="109"/>
                </a:moveTo>
                <a:cubicBezTo>
                  <a:pt x="67" y="109"/>
                  <a:pt x="67" y="109"/>
                  <a:pt x="68" y="109"/>
                </a:cubicBezTo>
                <a:cubicBezTo>
                  <a:pt x="67" y="109"/>
                  <a:pt x="67" y="108"/>
                  <a:pt x="67" y="108"/>
                </a:cubicBezTo>
                <a:cubicBezTo>
                  <a:pt x="66" y="108"/>
                  <a:pt x="66" y="108"/>
                  <a:pt x="66" y="108"/>
                </a:cubicBezTo>
                <a:cubicBezTo>
                  <a:pt x="67" y="109"/>
                  <a:pt x="67" y="109"/>
                  <a:pt x="67" y="109"/>
                </a:cubicBezTo>
                <a:close/>
                <a:moveTo>
                  <a:pt x="128" y="147"/>
                </a:moveTo>
                <a:cubicBezTo>
                  <a:pt x="127" y="146"/>
                  <a:pt x="127" y="146"/>
                  <a:pt x="127" y="147"/>
                </a:cubicBezTo>
                <a:cubicBezTo>
                  <a:pt x="127" y="147"/>
                  <a:pt x="127" y="147"/>
                  <a:pt x="128" y="147"/>
                </a:cubicBezTo>
                <a:cubicBezTo>
                  <a:pt x="128" y="147"/>
                  <a:pt x="128" y="147"/>
                  <a:pt x="128" y="147"/>
                </a:cubicBezTo>
                <a:close/>
                <a:moveTo>
                  <a:pt x="125" y="106"/>
                </a:moveTo>
                <a:cubicBezTo>
                  <a:pt x="126" y="106"/>
                  <a:pt x="126" y="106"/>
                  <a:pt x="126" y="106"/>
                </a:cubicBezTo>
                <a:cubicBezTo>
                  <a:pt x="126" y="105"/>
                  <a:pt x="125" y="105"/>
                  <a:pt x="125" y="104"/>
                </a:cubicBezTo>
                <a:cubicBezTo>
                  <a:pt x="125" y="104"/>
                  <a:pt x="125" y="104"/>
                  <a:pt x="125" y="104"/>
                </a:cubicBezTo>
                <a:cubicBezTo>
                  <a:pt x="125" y="105"/>
                  <a:pt x="125" y="105"/>
                  <a:pt x="125" y="106"/>
                </a:cubicBezTo>
                <a:close/>
                <a:moveTo>
                  <a:pt x="143" y="140"/>
                </a:moveTo>
                <a:cubicBezTo>
                  <a:pt x="143" y="140"/>
                  <a:pt x="142" y="140"/>
                  <a:pt x="142" y="140"/>
                </a:cubicBezTo>
                <a:cubicBezTo>
                  <a:pt x="142" y="141"/>
                  <a:pt x="142" y="141"/>
                  <a:pt x="142" y="141"/>
                </a:cubicBezTo>
                <a:cubicBezTo>
                  <a:pt x="142" y="141"/>
                  <a:pt x="143" y="141"/>
                  <a:pt x="143" y="140"/>
                </a:cubicBezTo>
                <a:close/>
                <a:moveTo>
                  <a:pt x="60" y="45"/>
                </a:moveTo>
                <a:cubicBezTo>
                  <a:pt x="60" y="45"/>
                  <a:pt x="60" y="45"/>
                  <a:pt x="60" y="46"/>
                </a:cubicBezTo>
                <a:cubicBezTo>
                  <a:pt x="60" y="46"/>
                  <a:pt x="60" y="47"/>
                  <a:pt x="60" y="47"/>
                </a:cubicBezTo>
                <a:cubicBezTo>
                  <a:pt x="60" y="46"/>
                  <a:pt x="60" y="46"/>
                  <a:pt x="60" y="45"/>
                </a:cubicBezTo>
                <a:close/>
                <a:moveTo>
                  <a:pt x="112" y="158"/>
                </a:moveTo>
                <a:cubicBezTo>
                  <a:pt x="112" y="158"/>
                  <a:pt x="112" y="157"/>
                  <a:pt x="112" y="157"/>
                </a:cubicBezTo>
                <a:cubicBezTo>
                  <a:pt x="112" y="157"/>
                  <a:pt x="112" y="157"/>
                  <a:pt x="111" y="157"/>
                </a:cubicBezTo>
                <a:cubicBezTo>
                  <a:pt x="112" y="157"/>
                  <a:pt x="112" y="158"/>
                  <a:pt x="112" y="158"/>
                </a:cubicBezTo>
                <a:close/>
                <a:moveTo>
                  <a:pt x="92" y="94"/>
                </a:moveTo>
                <a:cubicBezTo>
                  <a:pt x="92" y="94"/>
                  <a:pt x="92" y="93"/>
                  <a:pt x="92" y="92"/>
                </a:cubicBezTo>
                <a:cubicBezTo>
                  <a:pt x="91" y="93"/>
                  <a:pt x="91" y="93"/>
                  <a:pt x="92" y="94"/>
                </a:cubicBezTo>
                <a:close/>
                <a:moveTo>
                  <a:pt x="47" y="138"/>
                </a:moveTo>
                <a:cubicBezTo>
                  <a:pt x="47" y="138"/>
                  <a:pt x="47" y="138"/>
                  <a:pt x="47" y="138"/>
                </a:cubicBezTo>
                <a:cubicBezTo>
                  <a:pt x="46" y="139"/>
                  <a:pt x="46" y="139"/>
                  <a:pt x="46" y="139"/>
                </a:cubicBezTo>
                <a:cubicBezTo>
                  <a:pt x="46" y="140"/>
                  <a:pt x="46" y="140"/>
                  <a:pt x="46" y="140"/>
                </a:cubicBezTo>
                <a:cubicBezTo>
                  <a:pt x="46" y="139"/>
                  <a:pt x="47" y="139"/>
                  <a:pt x="47" y="138"/>
                </a:cubicBezTo>
                <a:close/>
                <a:moveTo>
                  <a:pt x="67" y="129"/>
                </a:moveTo>
                <a:cubicBezTo>
                  <a:pt x="67" y="129"/>
                  <a:pt x="67" y="129"/>
                  <a:pt x="67" y="129"/>
                </a:cubicBezTo>
                <a:cubicBezTo>
                  <a:pt x="67" y="129"/>
                  <a:pt x="68" y="129"/>
                  <a:pt x="68" y="129"/>
                </a:cubicBezTo>
                <a:cubicBezTo>
                  <a:pt x="68" y="129"/>
                  <a:pt x="68" y="129"/>
                  <a:pt x="67" y="129"/>
                </a:cubicBezTo>
                <a:cubicBezTo>
                  <a:pt x="67" y="129"/>
                  <a:pt x="67" y="129"/>
                  <a:pt x="67" y="128"/>
                </a:cubicBezTo>
                <a:cubicBezTo>
                  <a:pt x="67" y="129"/>
                  <a:pt x="67" y="129"/>
                  <a:pt x="67" y="129"/>
                </a:cubicBezTo>
                <a:close/>
                <a:moveTo>
                  <a:pt x="144" y="167"/>
                </a:moveTo>
                <a:cubicBezTo>
                  <a:pt x="143" y="167"/>
                  <a:pt x="143" y="167"/>
                  <a:pt x="144" y="168"/>
                </a:cubicBezTo>
                <a:cubicBezTo>
                  <a:pt x="144" y="168"/>
                  <a:pt x="144" y="168"/>
                  <a:pt x="144" y="167"/>
                </a:cubicBezTo>
                <a:close/>
                <a:moveTo>
                  <a:pt x="50" y="156"/>
                </a:moveTo>
                <a:cubicBezTo>
                  <a:pt x="51" y="155"/>
                  <a:pt x="51" y="155"/>
                  <a:pt x="50" y="154"/>
                </a:cubicBezTo>
                <a:cubicBezTo>
                  <a:pt x="50" y="155"/>
                  <a:pt x="50" y="155"/>
                  <a:pt x="50" y="156"/>
                </a:cubicBezTo>
                <a:close/>
                <a:moveTo>
                  <a:pt x="104" y="110"/>
                </a:moveTo>
                <a:cubicBezTo>
                  <a:pt x="105" y="110"/>
                  <a:pt x="104" y="109"/>
                  <a:pt x="104" y="108"/>
                </a:cubicBezTo>
                <a:cubicBezTo>
                  <a:pt x="104" y="108"/>
                  <a:pt x="104" y="108"/>
                  <a:pt x="104" y="108"/>
                </a:cubicBezTo>
                <a:cubicBezTo>
                  <a:pt x="104" y="109"/>
                  <a:pt x="104" y="110"/>
                  <a:pt x="104" y="110"/>
                </a:cubicBezTo>
                <a:close/>
                <a:moveTo>
                  <a:pt x="136" y="149"/>
                </a:moveTo>
                <a:cubicBezTo>
                  <a:pt x="136" y="148"/>
                  <a:pt x="137" y="148"/>
                  <a:pt x="137" y="147"/>
                </a:cubicBezTo>
                <a:cubicBezTo>
                  <a:pt x="136" y="148"/>
                  <a:pt x="136" y="148"/>
                  <a:pt x="136" y="149"/>
                </a:cubicBezTo>
                <a:close/>
                <a:moveTo>
                  <a:pt x="72" y="131"/>
                </a:moveTo>
                <a:cubicBezTo>
                  <a:pt x="73" y="131"/>
                  <a:pt x="73" y="132"/>
                  <a:pt x="73" y="132"/>
                </a:cubicBezTo>
                <a:cubicBezTo>
                  <a:pt x="74" y="131"/>
                  <a:pt x="74" y="131"/>
                  <a:pt x="74" y="131"/>
                </a:cubicBezTo>
                <a:cubicBezTo>
                  <a:pt x="73" y="131"/>
                  <a:pt x="73" y="131"/>
                  <a:pt x="72" y="131"/>
                </a:cubicBezTo>
                <a:close/>
                <a:moveTo>
                  <a:pt x="10" y="213"/>
                </a:moveTo>
                <a:cubicBezTo>
                  <a:pt x="11" y="212"/>
                  <a:pt x="11" y="212"/>
                  <a:pt x="10" y="211"/>
                </a:cubicBezTo>
                <a:cubicBezTo>
                  <a:pt x="10" y="212"/>
                  <a:pt x="10" y="212"/>
                  <a:pt x="10" y="213"/>
                </a:cubicBezTo>
                <a:close/>
                <a:moveTo>
                  <a:pt x="55" y="129"/>
                </a:moveTo>
                <a:cubicBezTo>
                  <a:pt x="55" y="129"/>
                  <a:pt x="56" y="129"/>
                  <a:pt x="56" y="130"/>
                </a:cubicBezTo>
                <a:cubicBezTo>
                  <a:pt x="56" y="130"/>
                  <a:pt x="56" y="130"/>
                  <a:pt x="56" y="130"/>
                </a:cubicBezTo>
                <a:cubicBezTo>
                  <a:pt x="56" y="129"/>
                  <a:pt x="56" y="129"/>
                  <a:pt x="55" y="128"/>
                </a:cubicBezTo>
                <a:cubicBezTo>
                  <a:pt x="55" y="128"/>
                  <a:pt x="55" y="129"/>
                  <a:pt x="55" y="129"/>
                </a:cubicBezTo>
                <a:close/>
                <a:moveTo>
                  <a:pt x="64" y="136"/>
                </a:moveTo>
                <a:cubicBezTo>
                  <a:pt x="64" y="136"/>
                  <a:pt x="64" y="136"/>
                  <a:pt x="64" y="136"/>
                </a:cubicBezTo>
                <a:cubicBezTo>
                  <a:pt x="64" y="136"/>
                  <a:pt x="64" y="136"/>
                  <a:pt x="64" y="135"/>
                </a:cubicBezTo>
                <a:cubicBezTo>
                  <a:pt x="64" y="135"/>
                  <a:pt x="64" y="135"/>
                  <a:pt x="64" y="135"/>
                </a:cubicBezTo>
                <a:cubicBezTo>
                  <a:pt x="64" y="136"/>
                  <a:pt x="64" y="136"/>
                  <a:pt x="64" y="136"/>
                </a:cubicBezTo>
                <a:close/>
                <a:moveTo>
                  <a:pt x="76" y="70"/>
                </a:moveTo>
                <a:cubicBezTo>
                  <a:pt x="76" y="71"/>
                  <a:pt x="76" y="71"/>
                  <a:pt x="76" y="72"/>
                </a:cubicBezTo>
                <a:cubicBezTo>
                  <a:pt x="77" y="72"/>
                  <a:pt x="77" y="72"/>
                  <a:pt x="77" y="71"/>
                </a:cubicBezTo>
                <a:cubicBezTo>
                  <a:pt x="77" y="71"/>
                  <a:pt x="77" y="71"/>
                  <a:pt x="76" y="70"/>
                </a:cubicBezTo>
                <a:close/>
                <a:moveTo>
                  <a:pt x="132" y="120"/>
                </a:moveTo>
                <a:cubicBezTo>
                  <a:pt x="132" y="120"/>
                  <a:pt x="132" y="120"/>
                  <a:pt x="131" y="120"/>
                </a:cubicBezTo>
                <a:cubicBezTo>
                  <a:pt x="131" y="120"/>
                  <a:pt x="130" y="121"/>
                  <a:pt x="130" y="121"/>
                </a:cubicBezTo>
                <a:cubicBezTo>
                  <a:pt x="130" y="121"/>
                  <a:pt x="130" y="121"/>
                  <a:pt x="130" y="122"/>
                </a:cubicBezTo>
                <a:cubicBezTo>
                  <a:pt x="131" y="121"/>
                  <a:pt x="131" y="121"/>
                  <a:pt x="132" y="120"/>
                </a:cubicBezTo>
                <a:close/>
                <a:moveTo>
                  <a:pt x="54" y="22"/>
                </a:moveTo>
                <a:cubicBezTo>
                  <a:pt x="54" y="21"/>
                  <a:pt x="54" y="21"/>
                  <a:pt x="53" y="20"/>
                </a:cubicBezTo>
                <a:cubicBezTo>
                  <a:pt x="53" y="21"/>
                  <a:pt x="53" y="21"/>
                  <a:pt x="54" y="22"/>
                </a:cubicBezTo>
                <a:close/>
                <a:moveTo>
                  <a:pt x="105" y="170"/>
                </a:moveTo>
                <a:cubicBezTo>
                  <a:pt x="105" y="170"/>
                  <a:pt x="105" y="170"/>
                  <a:pt x="104" y="170"/>
                </a:cubicBezTo>
                <a:cubicBezTo>
                  <a:pt x="104" y="170"/>
                  <a:pt x="104" y="170"/>
                  <a:pt x="104" y="170"/>
                </a:cubicBezTo>
                <a:cubicBezTo>
                  <a:pt x="104" y="170"/>
                  <a:pt x="105" y="170"/>
                  <a:pt x="105" y="170"/>
                </a:cubicBezTo>
                <a:close/>
                <a:moveTo>
                  <a:pt x="125" y="238"/>
                </a:moveTo>
                <a:cubicBezTo>
                  <a:pt x="125" y="237"/>
                  <a:pt x="125" y="237"/>
                  <a:pt x="124" y="237"/>
                </a:cubicBezTo>
                <a:cubicBezTo>
                  <a:pt x="124" y="237"/>
                  <a:pt x="124" y="238"/>
                  <a:pt x="124" y="238"/>
                </a:cubicBezTo>
                <a:cubicBezTo>
                  <a:pt x="124" y="238"/>
                  <a:pt x="124" y="238"/>
                  <a:pt x="124" y="238"/>
                </a:cubicBezTo>
                <a:cubicBezTo>
                  <a:pt x="125" y="238"/>
                  <a:pt x="125" y="238"/>
                  <a:pt x="125" y="238"/>
                </a:cubicBezTo>
                <a:close/>
                <a:moveTo>
                  <a:pt x="114" y="92"/>
                </a:moveTo>
                <a:cubicBezTo>
                  <a:pt x="114" y="92"/>
                  <a:pt x="114" y="92"/>
                  <a:pt x="114" y="92"/>
                </a:cubicBezTo>
                <a:cubicBezTo>
                  <a:pt x="114" y="92"/>
                  <a:pt x="114" y="92"/>
                  <a:pt x="114" y="91"/>
                </a:cubicBezTo>
                <a:cubicBezTo>
                  <a:pt x="115" y="91"/>
                  <a:pt x="115" y="91"/>
                  <a:pt x="115" y="91"/>
                </a:cubicBezTo>
                <a:cubicBezTo>
                  <a:pt x="114" y="91"/>
                  <a:pt x="114" y="91"/>
                  <a:pt x="114" y="92"/>
                </a:cubicBezTo>
                <a:close/>
                <a:moveTo>
                  <a:pt x="92" y="248"/>
                </a:moveTo>
                <a:cubicBezTo>
                  <a:pt x="91" y="248"/>
                  <a:pt x="91" y="248"/>
                  <a:pt x="91" y="248"/>
                </a:cubicBezTo>
                <a:cubicBezTo>
                  <a:pt x="91" y="248"/>
                  <a:pt x="91" y="248"/>
                  <a:pt x="91" y="248"/>
                </a:cubicBezTo>
                <a:cubicBezTo>
                  <a:pt x="91" y="248"/>
                  <a:pt x="91" y="248"/>
                  <a:pt x="91" y="248"/>
                </a:cubicBezTo>
                <a:cubicBezTo>
                  <a:pt x="91" y="248"/>
                  <a:pt x="91" y="248"/>
                  <a:pt x="92" y="248"/>
                </a:cubicBezTo>
                <a:close/>
                <a:moveTo>
                  <a:pt x="77" y="88"/>
                </a:moveTo>
                <a:cubicBezTo>
                  <a:pt x="76" y="88"/>
                  <a:pt x="76" y="89"/>
                  <a:pt x="77" y="89"/>
                </a:cubicBezTo>
                <a:cubicBezTo>
                  <a:pt x="77" y="89"/>
                  <a:pt x="77" y="88"/>
                  <a:pt x="77" y="88"/>
                </a:cubicBezTo>
                <a:close/>
                <a:moveTo>
                  <a:pt x="96" y="87"/>
                </a:moveTo>
                <a:cubicBezTo>
                  <a:pt x="95" y="88"/>
                  <a:pt x="96" y="88"/>
                  <a:pt x="96" y="89"/>
                </a:cubicBezTo>
                <a:cubicBezTo>
                  <a:pt x="96" y="88"/>
                  <a:pt x="96" y="88"/>
                  <a:pt x="96" y="87"/>
                </a:cubicBezTo>
                <a:close/>
                <a:moveTo>
                  <a:pt x="108" y="128"/>
                </a:moveTo>
                <a:cubicBezTo>
                  <a:pt x="108" y="128"/>
                  <a:pt x="108" y="127"/>
                  <a:pt x="108" y="126"/>
                </a:cubicBezTo>
                <a:cubicBezTo>
                  <a:pt x="108" y="127"/>
                  <a:pt x="107" y="127"/>
                  <a:pt x="107" y="128"/>
                </a:cubicBezTo>
                <a:cubicBezTo>
                  <a:pt x="107" y="128"/>
                  <a:pt x="107" y="128"/>
                  <a:pt x="108" y="128"/>
                </a:cubicBezTo>
                <a:close/>
                <a:moveTo>
                  <a:pt x="115" y="79"/>
                </a:moveTo>
                <a:cubicBezTo>
                  <a:pt x="115" y="78"/>
                  <a:pt x="116" y="78"/>
                  <a:pt x="116" y="78"/>
                </a:cubicBezTo>
                <a:cubicBezTo>
                  <a:pt x="115" y="78"/>
                  <a:pt x="115" y="78"/>
                  <a:pt x="115" y="79"/>
                </a:cubicBezTo>
                <a:close/>
                <a:moveTo>
                  <a:pt x="69" y="41"/>
                </a:moveTo>
                <a:cubicBezTo>
                  <a:pt x="69" y="41"/>
                  <a:pt x="68" y="41"/>
                  <a:pt x="68" y="42"/>
                </a:cubicBezTo>
                <a:cubicBezTo>
                  <a:pt x="68" y="42"/>
                  <a:pt x="68" y="42"/>
                  <a:pt x="69" y="43"/>
                </a:cubicBezTo>
                <a:cubicBezTo>
                  <a:pt x="69" y="42"/>
                  <a:pt x="69" y="42"/>
                  <a:pt x="69" y="41"/>
                </a:cubicBezTo>
                <a:close/>
                <a:moveTo>
                  <a:pt x="68" y="247"/>
                </a:moveTo>
                <a:cubicBezTo>
                  <a:pt x="68" y="248"/>
                  <a:pt x="68" y="248"/>
                  <a:pt x="68" y="248"/>
                </a:cubicBezTo>
                <a:cubicBezTo>
                  <a:pt x="68" y="248"/>
                  <a:pt x="68" y="248"/>
                  <a:pt x="69" y="248"/>
                </a:cubicBezTo>
                <a:cubicBezTo>
                  <a:pt x="69" y="248"/>
                  <a:pt x="68" y="248"/>
                  <a:pt x="68" y="247"/>
                </a:cubicBezTo>
                <a:close/>
                <a:moveTo>
                  <a:pt x="21" y="184"/>
                </a:moveTo>
                <a:cubicBezTo>
                  <a:pt x="22" y="184"/>
                  <a:pt x="22" y="184"/>
                  <a:pt x="22" y="185"/>
                </a:cubicBezTo>
                <a:cubicBezTo>
                  <a:pt x="22" y="185"/>
                  <a:pt x="22" y="185"/>
                  <a:pt x="22" y="185"/>
                </a:cubicBezTo>
                <a:cubicBezTo>
                  <a:pt x="22" y="185"/>
                  <a:pt x="22" y="184"/>
                  <a:pt x="22" y="184"/>
                </a:cubicBezTo>
                <a:cubicBezTo>
                  <a:pt x="22" y="184"/>
                  <a:pt x="22" y="184"/>
                  <a:pt x="22" y="184"/>
                </a:cubicBezTo>
                <a:cubicBezTo>
                  <a:pt x="22" y="184"/>
                  <a:pt x="22" y="184"/>
                  <a:pt x="21" y="184"/>
                </a:cubicBezTo>
                <a:close/>
                <a:moveTo>
                  <a:pt x="79" y="113"/>
                </a:moveTo>
                <a:cubicBezTo>
                  <a:pt x="78" y="113"/>
                  <a:pt x="78" y="114"/>
                  <a:pt x="78" y="115"/>
                </a:cubicBezTo>
                <a:cubicBezTo>
                  <a:pt x="78" y="115"/>
                  <a:pt x="79" y="114"/>
                  <a:pt x="79" y="113"/>
                </a:cubicBezTo>
                <a:close/>
                <a:moveTo>
                  <a:pt x="39" y="159"/>
                </a:moveTo>
                <a:cubicBezTo>
                  <a:pt x="39" y="159"/>
                  <a:pt x="39" y="159"/>
                  <a:pt x="39" y="159"/>
                </a:cubicBezTo>
                <a:cubicBezTo>
                  <a:pt x="40" y="159"/>
                  <a:pt x="40" y="159"/>
                  <a:pt x="40" y="159"/>
                </a:cubicBezTo>
                <a:cubicBezTo>
                  <a:pt x="40" y="159"/>
                  <a:pt x="39" y="159"/>
                  <a:pt x="39" y="159"/>
                </a:cubicBezTo>
                <a:close/>
                <a:moveTo>
                  <a:pt x="38" y="171"/>
                </a:moveTo>
                <a:cubicBezTo>
                  <a:pt x="37" y="171"/>
                  <a:pt x="37" y="171"/>
                  <a:pt x="38" y="172"/>
                </a:cubicBezTo>
                <a:cubicBezTo>
                  <a:pt x="38" y="172"/>
                  <a:pt x="38" y="172"/>
                  <a:pt x="38" y="172"/>
                </a:cubicBezTo>
                <a:cubicBezTo>
                  <a:pt x="38" y="171"/>
                  <a:pt x="38" y="171"/>
                  <a:pt x="38" y="171"/>
                </a:cubicBezTo>
                <a:close/>
                <a:moveTo>
                  <a:pt x="13" y="194"/>
                </a:moveTo>
                <a:cubicBezTo>
                  <a:pt x="13" y="194"/>
                  <a:pt x="13" y="195"/>
                  <a:pt x="13" y="195"/>
                </a:cubicBezTo>
                <a:cubicBezTo>
                  <a:pt x="13" y="195"/>
                  <a:pt x="13" y="195"/>
                  <a:pt x="14" y="194"/>
                </a:cubicBezTo>
                <a:cubicBezTo>
                  <a:pt x="13" y="194"/>
                  <a:pt x="13" y="194"/>
                  <a:pt x="13" y="194"/>
                </a:cubicBezTo>
                <a:close/>
                <a:moveTo>
                  <a:pt x="21" y="195"/>
                </a:moveTo>
                <a:cubicBezTo>
                  <a:pt x="21" y="195"/>
                  <a:pt x="21" y="195"/>
                  <a:pt x="20" y="196"/>
                </a:cubicBezTo>
                <a:cubicBezTo>
                  <a:pt x="22" y="195"/>
                  <a:pt x="21" y="195"/>
                  <a:pt x="21" y="195"/>
                </a:cubicBezTo>
                <a:close/>
                <a:moveTo>
                  <a:pt x="61" y="31"/>
                </a:moveTo>
                <a:cubicBezTo>
                  <a:pt x="61" y="31"/>
                  <a:pt x="62" y="31"/>
                  <a:pt x="62" y="30"/>
                </a:cubicBezTo>
                <a:cubicBezTo>
                  <a:pt x="61" y="30"/>
                  <a:pt x="61" y="30"/>
                  <a:pt x="61" y="31"/>
                </a:cubicBezTo>
                <a:close/>
                <a:moveTo>
                  <a:pt x="85" y="51"/>
                </a:moveTo>
                <a:cubicBezTo>
                  <a:pt x="84" y="51"/>
                  <a:pt x="84" y="51"/>
                  <a:pt x="84" y="51"/>
                </a:cubicBezTo>
                <a:cubicBezTo>
                  <a:pt x="84" y="51"/>
                  <a:pt x="83" y="51"/>
                  <a:pt x="83" y="51"/>
                </a:cubicBezTo>
                <a:cubicBezTo>
                  <a:pt x="83" y="51"/>
                  <a:pt x="83" y="51"/>
                  <a:pt x="83" y="52"/>
                </a:cubicBezTo>
                <a:cubicBezTo>
                  <a:pt x="83" y="51"/>
                  <a:pt x="84" y="51"/>
                  <a:pt x="85" y="51"/>
                </a:cubicBezTo>
                <a:close/>
                <a:moveTo>
                  <a:pt x="64" y="31"/>
                </a:moveTo>
                <a:cubicBezTo>
                  <a:pt x="64" y="31"/>
                  <a:pt x="64" y="31"/>
                  <a:pt x="65" y="31"/>
                </a:cubicBezTo>
                <a:cubicBezTo>
                  <a:pt x="65" y="31"/>
                  <a:pt x="65" y="31"/>
                  <a:pt x="66" y="31"/>
                </a:cubicBezTo>
                <a:cubicBezTo>
                  <a:pt x="65" y="31"/>
                  <a:pt x="65" y="31"/>
                  <a:pt x="64" y="31"/>
                </a:cubicBezTo>
                <a:close/>
                <a:moveTo>
                  <a:pt x="144" y="182"/>
                </a:moveTo>
                <a:cubicBezTo>
                  <a:pt x="143" y="182"/>
                  <a:pt x="142" y="183"/>
                  <a:pt x="142" y="183"/>
                </a:cubicBezTo>
                <a:cubicBezTo>
                  <a:pt x="143" y="183"/>
                  <a:pt x="143" y="182"/>
                  <a:pt x="144" y="182"/>
                </a:cubicBezTo>
                <a:close/>
                <a:moveTo>
                  <a:pt x="134" y="213"/>
                </a:moveTo>
                <a:cubicBezTo>
                  <a:pt x="134" y="213"/>
                  <a:pt x="134" y="213"/>
                  <a:pt x="134" y="213"/>
                </a:cubicBezTo>
                <a:cubicBezTo>
                  <a:pt x="134" y="213"/>
                  <a:pt x="133" y="213"/>
                  <a:pt x="133" y="213"/>
                </a:cubicBezTo>
                <a:cubicBezTo>
                  <a:pt x="133" y="213"/>
                  <a:pt x="133" y="213"/>
                  <a:pt x="133" y="214"/>
                </a:cubicBezTo>
                <a:cubicBezTo>
                  <a:pt x="134" y="213"/>
                  <a:pt x="134" y="213"/>
                  <a:pt x="134" y="213"/>
                </a:cubicBezTo>
                <a:close/>
                <a:moveTo>
                  <a:pt x="55" y="133"/>
                </a:moveTo>
                <a:cubicBezTo>
                  <a:pt x="55" y="133"/>
                  <a:pt x="55" y="133"/>
                  <a:pt x="55" y="133"/>
                </a:cubicBezTo>
                <a:cubicBezTo>
                  <a:pt x="55" y="132"/>
                  <a:pt x="55" y="132"/>
                  <a:pt x="56" y="132"/>
                </a:cubicBezTo>
                <a:cubicBezTo>
                  <a:pt x="55" y="131"/>
                  <a:pt x="55" y="131"/>
                  <a:pt x="55" y="131"/>
                </a:cubicBezTo>
                <a:cubicBezTo>
                  <a:pt x="55" y="132"/>
                  <a:pt x="55" y="132"/>
                  <a:pt x="55" y="133"/>
                </a:cubicBezTo>
                <a:close/>
                <a:moveTo>
                  <a:pt x="39" y="11"/>
                </a:moveTo>
                <a:cubicBezTo>
                  <a:pt x="39" y="11"/>
                  <a:pt x="40" y="11"/>
                  <a:pt x="40" y="11"/>
                </a:cubicBezTo>
                <a:cubicBezTo>
                  <a:pt x="40" y="10"/>
                  <a:pt x="39" y="10"/>
                  <a:pt x="39" y="10"/>
                </a:cubicBezTo>
                <a:cubicBezTo>
                  <a:pt x="39" y="10"/>
                  <a:pt x="39" y="10"/>
                  <a:pt x="39" y="11"/>
                </a:cubicBezTo>
                <a:close/>
                <a:moveTo>
                  <a:pt x="74" y="63"/>
                </a:moveTo>
                <a:cubicBezTo>
                  <a:pt x="74" y="63"/>
                  <a:pt x="74" y="63"/>
                  <a:pt x="74" y="63"/>
                </a:cubicBezTo>
                <a:cubicBezTo>
                  <a:pt x="74" y="63"/>
                  <a:pt x="74" y="64"/>
                  <a:pt x="74" y="64"/>
                </a:cubicBezTo>
                <a:cubicBezTo>
                  <a:pt x="74" y="64"/>
                  <a:pt x="74" y="65"/>
                  <a:pt x="74" y="65"/>
                </a:cubicBezTo>
                <a:cubicBezTo>
                  <a:pt x="74" y="64"/>
                  <a:pt x="74" y="64"/>
                  <a:pt x="74" y="63"/>
                </a:cubicBezTo>
                <a:close/>
                <a:moveTo>
                  <a:pt x="96" y="82"/>
                </a:moveTo>
                <a:cubicBezTo>
                  <a:pt x="96" y="82"/>
                  <a:pt x="96" y="82"/>
                  <a:pt x="96" y="82"/>
                </a:cubicBezTo>
                <a:cubicBezTo>
                  <a:pt x="96" y="82"/>
                  <a:pt x="96" y="82"/>
                  <a:pt x="96" y="83"/>
                </a:cubicBezTo>
                <a:cubicBezTo>
                  <a:pt x="96" y="83"/>
                  <a:pt x="96" y="84"/>
                  <a:pt x="96" y="84"/>
                </a:cubicBezTo>
                <a:cubicBezTo>
                  <a:pt x="96" y="83"/>
                  <a:pt x="96" y="83"/>
                  <a:pt x="96" y="82"/>
                </a:cubicBezTo>
                <a:close/>
                <a:moveTo>
                  <a:pt x="20" y="176"/>
                </a:moveTo>
                <a:cubicBezTo>
                  <a:pt x="19" y="177"/>
                  <a:pt x="19" y="177"/>
                  <a:pt x="20" y="178"/>
                </a:cubicBezTo>
                <a:cubicBezTo>
                  <a:pt x="20" y="177"/>
                  <a:pt x="20" y="177"/>
                  <a:pt x="20" y="176"/>
                </a:cubicBezTo>
                <a:close/>
                <a:moveTo>
                  <a:pt x="41" y="240"/>
                </a:moveTo>
                <a:cubicBezTo>
                  <a:pt x="42" y="241"/>
                  <a:pt x="42" y="241"/>
                  <a:pt x="42" y="242"/>
                </a:cubicBezTo>
                <a:cubicBezTo>
                  <a:pt x="42" y="241"/>
                  <a:pt x="42" y="240"/>
                  <a:pt x="41" y="240"/>
                </a:cubicBezTo>
                <a:close/>
                <a:moveTo>
                  <a:pt x="29" y="164"/>
                </a:moveTo>
                <a:cubicBezTo>
                  <a:pt x="28" y="164"/>
                  <a:pt x="28" y="164"/>
                  <a:pt x="28" y="165"/>
                </a:cubicBezTo>
                <a:cubicBezTo>
                  <a:pt x="28" y="165"/>
                  <a:pt x="28" y="165"/>
                  <a:pt x="28" y="165"/>
                </a:cubicBezTo>
                <a:cubicBezTo>
                  <a:pt x="28" y="165"/>
                  <a:pt x="28" y="165"/>
                  <a:pt x="28" y="165"/>
                </a:cubicBezTo>
                <a:cubicBezTo>
                  <a:pt x="29" y="165"/>
                  <a:pt x="29" y="165"/>
                  <a:pt x="29" y="164"/>
                </a:cubicBezTo>
                <a:close/>
                <a:moveTo>
                  <a:pt x="65" y="212"/>
                </a:moveTo>
                <a:cubicBezTo>
                  <a:pt x="65" y="212"/>
                  <a:pt x="66" y="211"/>
                  <a:pt x="65" y="210"/>
                </a:cubicBezTo>
                <a:cubicBezTo>
                  <a:pt x="65" y="211"/>
                  <a:pt x="65" y="211"/>
                  <a:pt x="65" y="212"/>
                </a:cubicBezTo>
                <a:cubicBezTo>
                  <a:pt x="65" y="212"/>
                  <a:pt x="65" y="212"/>
                  <a:pt x="65" y="212"/>
                </a:cubicBezTo>
                <a:close/>
                <a:moveTo>
                  <a:pt x="139" y="139"/>
                </a:moveTo>
                <a:cubicBezTo>
                  <a:pt x="139" y="139"/>
                  <a:pt x="138" y="140"/>
                  <a:pt x="138" y="140"/>
                </a:cubicBezTo>
                <a:cubicBezTo>
                  <a:pt x="139" y="140"/>
                  <a:pt x="139" y="140"/>
                  <a:pt x="139" y="139"/>
                </a:cubicBezTo>
                <a:close/>
                <a:moveTo>
                  <a:pt x="29" y="161"/>
                </a:moveTo>
                <a:cubicBezTo>
                  <a:pt x="28" y="161"/>
                  <a:pt x="28" y="161"/>
                  <a:pt x="28" y="161"/>
                </a:cubicBezTo>
                <a:cubicBezTo>
                  <a:pt x="28" y="161"/>
                  <a:pt x="28" y="161"/>
                  <a:pt x="28" y="161"/>
                </a:cubicBezTo>
                <a:cubicBezTo>
                  <a:pt x="28" y="162"/>
                  <a:pt x="28" y="162"/>
                  <a:pt x="28" y="162"/>
                </a:cubicBezTo>
                <a:cubicBezTo>
                  <a:pt x="28" y="162"/>
                  <a:pt x="28" y="162"/>
                  <a:pt x="29" y="161"/>
                </a:cubicBezTo>
                <a:close/>
                <a:moveTo>
                  <a:pt x="134" y="141"/>
                </a:moveTo>
                <a:cubicBezTo>
                  <a:pt x="134" y="142"/>
                  <a:pt x="134" y="142"/>
                  <a:pt x="135" y="141"/>
                </a:cubicBezTo>
                <a:cubicBezTo>
                  <a:pt x="134" y="141"/>
                  <a:pt x="134" y="141"/>
                  <a:pt x="134" y="141"/>
                </a:cubicBezTo>
                <a:cubicBezTo>
                  <a:pt x="134" y="141"/>
                  <a:pt x="134" y="141"/>
                  <a:pt x="134" y="141"/>
                </a:cubicBezTo>
                <a:close/>
                <a:moveTo>
                  <a:pt x="45" y="167"/>
                </a:moveTo>
                <a:cubicBezTo>
                  <a:pt x="45" y="168"/>
                  <a:pt x="46" y="168"/>
                  <a:pt x="46" y="168"/>
                </a:cubicBezTo>
                <a:cubicBezTo>
                  <a:pt x="46" y="168"/>
                  <a:pt x="46" y="168"/>
                  <a:pt x="47" y="168"/>
                </a:cubicBezTo>
                <a:cubicBezTo>
                  <a:pt x="47" y="167"/>
                  <a:pt x="47" y="167"/>
                  <a:pt x="47" y="167"/>
                </a:cubicBezTo>
                <a:cubicBezTo>
                  <a:pt x="46" y="167"/>
                  <a:pt x="46" y="167"/>
                  <a:pt x="45" y="167"/>
                </a:cubicBezTo>
                <a:close/>
                <a:moveTo>
                  <a:pt x="104" y="168"/>
                </a:moveTo>
                <a:cubicBezTo>
                  <a:pt x="104" y="168"/>
                  <a:pt x="105" y="168"/>
                  <a:pt x="105" y="168"/>
                </a:cubicBezTo>
                <a:cubicBezTo>
                  <a:pt x="105" y="168"/>
                  <a:pt x="105" y="168"/>
                  <a:pt x="105" y="168"/>
                </a:cubicBezTo>
                <a:cubicBezTo>
                  <a:pt x="105" y="168"/>
                  <a:pt x="104" y="168"/>
                  <a:pt x="104" y="167"/>
                </a:cubicBezTo>
                <a:cubicBezTo>
                  <a:pt x="104" y="168"/>
                  <a:pt x="104" y="168"/>
                  <a:pt x="104" y="168"/>
                </a:cubicBezTo>
                <a:close/>
                <a:moveTo>
                  <a:pt x="115" y="100"/>
                </a:moveTo>
                <a:cubicBezTo>
                  <a:pt x="114" y="100"/>
                  <a:pt x="114" y="101"/>
                  <a:pt x="114" y="101"/>
                </a:cubicBezTo>
                <a:cubicBezTo>
                  <a:pt x="115" y="101"/>
                  <a:pt x="115" y="101"/>
                  <a:pt x="115" y="100"/>
                </a:cubicBezTo>
                <a:close/>
                <a:moveTo>
                  <a:pt x="56" y="228"/>
                </a:moveTo>
                <a:cubicBezTo>
                  <a:pt x="57" y="228"/>
                  <a:pt x="57" y="228"/>
                  <a:pt x="57" y="228"/>
                </a:cubicBezTo>
                <a:cubicBezTo>
                  <a:pt x="57" y="228"/>
                  <a:pt x="57" y="227"/>
                  <a:pt x="56" y="227"/>
                </a:cubicBezTo>
                <a:cubicBezTo>
                  <a:pt x="56" y="227"/>
                  <a:pt x="56" y="227"/>
                  <a:pt x="56" y="227"/>
                </a:cubicBezTo>
                <a:cubicBezTo>
                  <a:pt x="56" y="227"/>
                  <a:pt x="56" y="228"/>
                  <a:pt x="56" y="228"/>
                </a:cubicBezTo>
                <a:close/>
                <a:moveTo>
                  <a:pt x="105" y="72"/>
                </a:moveTo>
                <a:cubicBezTo>
                  <a:pt x="106" y="72"/>
                  <a:pt x="106" y="72"/>
                  <a:pt x="106" y="72"/>
                </a:cubicBezTo>
                <a:cubicBezTo>
                  <a:pt x="106" y="71"/>
                  <a:pt x="106" y="71"/>
                  <a:pt x="106" y="71"/>
                </a:cubicBezTo>
                <a:cubicBezTo>
                  <a:pt x="105" y="71"/>
                  <a:pt x="105" y="72"/>
                  <a:pt x="105" y="72"/>
                </a:cubicBezTo>
                <a:close/>
                <a:moveTo>
                  <a:pt x="56" y="119"/>
                </a:moveTo>
                <a:cubicBezTo>
                  <a:pt x="56" y="118"/>
                  <a:pt x="57" y="118"/>
                  <a:pt x="56" y="118"/>
                </a:cubicBezTo>
                <a:cubicBezTo>
                  <a:pt x="56" y="118"/>
                  <a:pt x="56" y="119"/>
                  <a:pt x="56" y="119"/>
                </a:cubicBezTo>
                <a:close/>
                <a:moveTo>
                  <a:pt x="148" y="193"/>
                </a:moveTo>
                <a:cubicBezTo>
                  <a:pt x="148" y="192"/>
                  <a:pt x="149" y="192"/>
                  <a:pt x="149" y="192"/>
                </a:cubicBezTo>
                <a:cubicBezTo>
                  <a:pt x="149" y="192"/>
                  <a:pt x="149" y="192"/>
                  <a:pt x="149" y="192"/>
                </a:cubicBezTo>
                <a:cubicBezTo>
                  <a:pt x="149" y="192"/>
                  <a:pt x="148" y="192"/>
                  <a:pt x="148" y="192"/>
                </a:cubicBezTo>
                <a:cubicBezTo>
                  <a:pt x="148" y="192"/>
                  <a:pt x="148" y="192"/>
                  <a:pt x="148" y="193"/>
                </a:cubicBezTo>
                <a:close/>
                <a:moveTo>
                  <a:pt x="91" y="133"/>
                </a:moveTo>
                <a:cubicBezTo>
                  <a:pt x="90" y="133"/>
                  <a:pt x="90" y="133"/>
                  <a:pt x="90" y="133"/>
                </a:cubicBezTo>
                <a:cubicBezTo>
                  <a:pt x="89" y="134"/>
                  <a:pt x="90" y="134"/>
                  <a:pt x="90" y="134"/>
                </a:cubicBezTo>
                <a:cubicBezTo>
                  <a:pt x="90" y="134"/>
                  <a:pt x="91" y="134"/>
                  <a:pt x="91" y="133"/>
                </a:cubicBezTo>
                <a:close/>
                <a:moveTo>
                  <a:pt x="55" y="124"/>
                </a:moveTo>
                <a:cubicBezTo>
                  <a:pt x="55" y="124"/>
                  <a:pt x="55" y="124"/>
                  <a:pt x="55" y="124"/>
                </a:cubicBezTo>
                <a:cubicBezTo>
                  <a:pt x="56" y="124"/>
                  <a:pt x="56" y="124"/>
                  <a:pt x="56" y="123"/>
                </a:cubicBezTo>
                <a:cubicBezTo>
                  <a:pt x="56" y="123"/>
                  <a:pt x="56" y="123"/>
                  <a:pt x="56" y="123"/>
                </a:cubicBezTo>
                <a:cubicBezTo>
                  <a:pt x="56" y="123"/>
                  <a:pt x="55" y="124"/>
                  <a:pt x="55" y="124"/>
                </a:cubicBezTo>
                <a:close/>
                <a:moveTo>
                  <a:pt x="118" y="219"/>
                </a:moveTo>
                <a:cubicBezTo>
                  <a:pt x="118" y="219"/>
                  <a:pt x="118" y="219"/>
                  <a:pt x="119" y="218"/>
                </a:cubicBezTo>
                <a:cubicBezTo>
                  <a:pt x="118" y="218"/>
                  <a:pt x="118" y="218"/>
                  <a:pt x="118" y="218"/>
                </a:cubicBezTo>
                <a:cubicBezTo>
                  <a:pt x="118" y="219"/>
                  <a:pt x="118" y="219"/>
                  <a:pt x="118" y="219"/>
                </a:cubicBezTo>
                <a:close/>
                <a:moveTo>
                  <a:pt x="74" y="52"/>
                </a:moveTo>
                <a:cubicBezTo>
                  <a:pt x="75" y="52"/>
                  <a:pt x="75" y="52"/>
                  <a:pt x="75" y="51"/>
                </a:cubicBezTo>
                <a:cubicBezTo>
                  <a:pt x="74" y="52"/>
                  <a:pt x="74" y="52"/>
                  <a:pt x="74" y="52"/>
                </a:cubicBezTo>
                <a:close/>
                <a:moveTo>
                  <a:pt x="142" y="220"/>
                </a:moveTo>
                <a:cubicBezTo>
                  <a:pt x="142" y="220"/>
                  <a:pt x="142" y="220"/>
                  <a:pt x="142" y="220"/>
                </a:cubicBezTo>
                <a:cubicBezTo>
                  <a:pt x="142" y="220"/>
                  <a:pt x="142" y="220"/>
                  <a:pt x="142" y="220"/>
                </a:cubicBezTo>
                <a:cubicBezTo>
                  <a:pt x="142" y="221"/>
                  <a:pt x="142" y="221"/>
                  <a:pt x="142" y="221"/>
                </a:cubicBezTo>
                <a:cubicBezTo>
                  <a:pt x="142" y="221"/>
                  <a:pt x="141" y="222"/>
                  <a:pt x="141" y="222"/>
                </a:cubicBezTo>
                <a:cubicBezTo>
                  <a:pt x="142" y="221"/>
                  <a:pt x="142" y="221"/>
                  <a:pt x="142" y="220"/>
                </a:cubicBezTo>
                <a:close/>
                <a:moveTo>
                  <a:pt x="21" y="229"/>
                </a:moveTo>
                <a:cubicBezTo>
                  <a:pt x="21" y="228"/>
                  <a:pt x="21" y="228"/>
                  <a:pt x="21" y="227"/>
                </a:cubicBezTo>
                <a:cubicBezTo>
                  <a:pt x="21" y="228"/>
                  <a:pt x="21" y="228"/>
                  <a:pt x="21" y="228"/>
                </a:cubicBezTo>
                <a:cubicBezTo>
                  <a:pt x="21" y="228"/>
                  <a:pt x="21" y="228"/>
                  <a:pt x="21" y="229"/>
                </a:cubicBezTo>
                <a:close/>
                <a:moveTo>
                  <a:pt x="107" y="136"/>
                </a:moveTo>
                <a:cubicBezTo>
                  <a:pt x="107" y="135"/>
                  <a:pt x="108" y="134"/>
                  <a:pt x="107" y="134"/>
                </a:cubicBezTo>
                <a:cubicBezTo>
                  <a:pt x="107" y="134"/>
                  <a:pt x="107" y="135"/>
                  <a:pt x="107" y="136"/>
                </a:cubicBezTo>
                <a:close/>
                <a:moveTo>
                  <a:pt x="110" y="157"/>
                </a:moveTo>
                <a:cubicBezTo>
                  <a:pt x="109" y="158"/>
                  <a:pt x="109" y="158"/>
                  <a:pt x="109" y="158"/>
                </a:cubicBezTo>
                <a:cubicBezTo>
                  <a:pt x="110" y="158"/>
                  <a:pt x="110" y="158"/>
                  <a:pt x="110" y="158"/>
                </a:cubicBezTo>
                <a:cubicBezTo>
                  <a:pt x="110" y="158"/>
                  <a:pt x="110" y="158"/>
                  <a:pt x="110" y="157"/>
                </a:cubicBezTo>
                <a:close/>
                <a:moveTo>
                  <a:pt x="65" y="241"/>
                </a:moveTo>
                <a:cubicBezTo>
                  <a:pt x="65" y="241"/>
                  <a:pt x="65" y="241"/>
                  <a:pt x="65" y="241"/>
                </a:cubicBezTo>
                <a:cubicBezTo>
                  <a:pt x="65" y="241"/>
                  <a:pt x="65" y="242"/>
                  <a:pt x="65" y="242"/>
                </a:cubicBezTo>
                <a:cubicBezTo>
                  <a:pt x="65" y="242"/>
                  <a:pt x="65" y="241"/>
                  <a:pt x="65" y="241"/>
                </a:cubicBezTo>
                <a:close/>
                <a:moveTo>
                  <a:pt x="11" y="198"/>
                </a:moveTo>
                <a:cubicBezTo>
                  <a:pt x="10" y="199"/>
                  <a:pt x="11" y="199"/>
                  <a:pt x="11" y="200"/>
                </a:cubicBezTo>
                <a:cubicBezTo>
                  <a:pt x="11" y="200"/>
                  <a:pt x="11" y="199"/>
                  <a:pt x="11" y="198"/>
                </a:cubicBezTo>
                <a:close/>
                <a:moveTo>
                  <a:pt x="59" y="93"/>
                </a:moveTo>
                <a:cubicBezTo>
                  <a:pt x="59" y="93"/>
                  <a:pt x="59" y="93"/>
                  <a:pt x="58" y="93"/>
                </a:cubicBezTo>
                <a:cubicBezTo>
                  <a:pt x="58" y="94"/>
                  <a:pt x="58" y="95"/>
                  <a:pt x="58" y="95"/>
                </a:cubicBezTo>
                <a:cubicBezTo>
                  <a:pt x="59" y="95"/>
                  <a:pt x="59" y="94"/>
                  <a:pt x="59" y="93"/>
                </a:cubicBezTo>
                <a:close/>
                <a:moveTo>
                  <a:pt x="78" y="35"/>
                </a:moveTo>
                <a:cubicBezTo>
                  <a:pt x="78" y="36"/>
                  <a:pt x="78" y="36"/>
                  <a:pt x="78" y="36"/>
                </a:cubicBezTo>
                <a:cubicBezTo>
                  <a:pt x="78" y="36"/>
                  <a:pt x="78" y="36"/>
                  <a:pt x="78" y="35"/>
                </a:cubicBezTo>
                <a:close/>
                <a:moveTo>
                  <a:pt x="15" y="217"/>
                </a:moveTo>
                <a:cubicBezTo>
                  <a:pt x="15" y="217"/>
                  <a:pt x="16" y="217"/>
                  <a:pt x="16" y="217"/>
                </a:cubicBezTo>
                <a:cubicBezTo>
                  <a:pt x="16" y="217"/>
                  <a:pt x="16" y="217"/>
                  <a:pt x="17" y="217"/>
                </a:cubicBezTo>
                <a:cubicBezTo>
                  <a:pt x="16" y="217"/>
                  <a:pt x="16" y="217"/>
                  <a:pt x="16" y="217"/>
                </a:cubicBezTo>
                <a:cubicBezTo>
                  <a:pt x="16" y="217"/>
                  <a:pt x="15" y="217"/>
                  <a:pt x="15" y="217"/>
                </a:cubicBezTo>
                <a:close/>
                <a:moveTo>
                  <a:pt x="48" y="12"/>
                </a:moveTo>
                <a:cubicBezTo>
                  <a:pt x="49" y="12"/>
                  <a:pt x="49" y="13"/>
                  <a:pt x="50" y="12"/>
                </a:cubicBezTo>
                <a:cubicBezTo>
                  <a:pt x="49" y="12"/>
                  <a:pt x="49" y="12"/>
                  <a:pt x="48" y="12"/>
                </a:cubicBezTo>
                <a:close/>
                <a:moveTo>
                  <a:pt x="119" y="220"/>
                </a:moveTo>
                <a:cubicBezTo>
                  <a:pt x="119" y="220"/>
                  <a:pt x="118" y="221"/>
                  <a:pt x="118" y="221"/>
                </a:cubicBezTo>
                <a:cubicBezTo>
                  <a:pt x="118" y="221"/>
                  <a:pt x="118" y="221"/>
                  <a:pt x="119" y="220"/>
                </a:cubicBezTo>
                <a:close/>
                <a:moveTo>
                  <a:pt x="81" y="88"/>
                </a:moveTo>
                <a:cubicBezTo>
                  <a:pt x="82" y="88"/>
                  <a:pt x="82" y="87"/>
                  <a:pt x="82" y="86"/>
                </a:cubicBezTo>
                <a:cubicBezTo>
                  <a:pt x="81" y="87"/>
                  <a:pt x="81" y="87"/>
                  <a:pt x="81" y="88"/>
                </a:cubicBezTo>
                <a:close/>
                <a:moveTo>
                  <a:pt x="31" y="241"/>
                </a:moveTo>
                <a:cubicBezTo>
                  <a:pt x="32" y="242"/>
                  <a:pt x="32" y="242"/>
                  <a:pt x="33" y="242"/>
                </a:cubicBezTo>
                <a:cubicBezTo>
                  <a:pt x="32" y="242"/>
                  <a:pt x="32" y="241"/>
                  <a:pt x="31" y="241"/>
                </a:cubicBezTo>
                <a:close/>
                <a:moveTo>
                  <a:pt x="30" y="184"/>
                </a:moveTo>
                <a:cubicBezTo>
                  <a:pt x="30" y="183"/>
                  <a:pt x="30" y="182"/>
                  <a:pt x="30" y="181"/>
                </a:cubicBezTo>
                <a:cubicBezTo>
                  <a:pt x="30" y="181"/>
                  <a:pt x="30" y="181"/>
                  <a:pt x="30" y="181"/>
                </a:cubicBezTo>
                <a:cubicBezTo>
                  <a:pt x="30" y="182"/>
                  <a:pt x="30" y="183"/>
                  <a:pt x="30" y="184"/>
                </a:cubicBezTo>
                <a:close/>
                <a:moveTo>
                  <a:pt x="29" y="224"/>
                </a:moveTo>
                <a:cubicBezTo>
                  <a:pt x="29" y="225"/>
                  <a:pt x="29" y="225"/>
                  <a:pt x="29" y="226"/>
                </a:cubicBezTo>
                <a:cubicBezTo>
                  <a:pt x="29" y="225"/>
                  <a:pt x="29" y="225"/>
                  <a:pt x="29" y="224"/>
                </a:cubicBezTo>
                <a:close/>
                <a:moveTo>
                  <a:pt x="102" y="136"/>
                </a:moveTo>
                <a:cubicBezTo>
                  <a:pt x="102" y="136"/>
                  <a:pt x="102" y="137"/>
                  <a:pt x="102" y="138"/>
                </a:cubicBezTo>
                <a:cubicBezTo>
                  <a:pt x="102" y="137"/>
                  <a:pt x="102" y="137"/>
                  <a:pt x="102" y="136"/>
                </a:cubicBezTo>
                <a:close/>
                <a:moveTo>
                  <a:pt x="19" y="194"/>
                </a:moveTo>
                <a:cubicBezTo>
                  <a:pt x="19" y="194"/>
                  <a:pt x="19" y="194"/>
                  <a:pt x="19" y="194"/>
                </a:cubicBezTo>
                <a:cubicBezTo>
                  <a:pt x="20" y="194"/>
                  <a:pt x="20" y="194"/>
                  <a:pt x="20" y="193"/>
                </a:cubicBezTo>
                <a:cubicBezTo>
                  <a:pt x="20" y="193"/>
                  <a:pt x="20" y="193"/>
                  <a:pt x="20" y="193"/>
                </a:cubicBezTo>
                <a:cubicBezTo>
                  <a:pt x="20" y="193"/>
                  <a:pt x="20" y="193"/>
                  <a:pt x="19" y="194"/>
                </a:cubicBezTo>
                <a:cubicBezTo>
                  <a:pt x="19" y="194"/>
                  <a:pt x="19" y="194"/>
                  <a:pt x="19" y="194"/>
                </a:cubicBezTo>
                <a:close/>
                <a:moveTo>
                  <a:pt x="67" y="209"/>
                </a:moveTo>
                <a:cubicBezTo>
                  <a:pt x="67" y="211"/>
                  <a:pt x="67" y="212"/>
                  <a:pt x="67" y="212"/>
                </a:cubicBezTo>
                <a:cubicBezTo>
                  <a:pt x="67" y="211"/>
                  <a:pt x="67" y="210"/>
                  <a:pt x="67" y="209"/>
                </a:cubicBezTo>
                <a:close/>
                <a:moveTo>
                  <a:pt x="59" y="21"/>
                </a:moveTo>
                <a:cubicBezTo>
                  <a:pt x="59" y="22"/>
                  <a:pt x="59" y="22"/>
                  <a:pt x="59" y="22"/>
                </a:cubicBezTo>
                <a:cubicBezTo>
                  <a:pt x="59" y="22"/>
                  <a:pt x="59" y="21"/>
                  <a:pt x="59" y="21"/>
                </a:cubicBezTo>
                <a:close/>
                <a:moveTo>
                  <a:pt x="77" y="109"/>
                </a:moveTo>
                <a:cubicBezTo>
                  <a:pt x="77" y="109"/>
                  <a:pt x="77" y="109"/>
                  <a:pt x="77" y="109"/>
                </a:cubicBezTo>
                <a:cubicBezTo>
                  <a:pt x="77" y="108"/>
                  <a:pt x="77" y="108"/>
                  <a:pt x="78" y="107"/>
                </a:cubicBezTo>
                <a:cubicBezTo>
                  <a:pt x="77" y="107"/>
                  <a:pt x="77" y="107"/>
                  <a:pt x="77" y="107"/>
                </a:cubicBezTo>
                <a:cubicBezTo>
                  <a:pt x="77" y="108"/>
                  <a:pt x="77" y="108"/>
                  <a:pt x="77" y="109"/>
                </a:cubicBezTo>
                <a:close/>
                <a:moveTo>
                  <a:pt x="123" y="214"/>
                </a:moveTo>
                <a:cubicBezTo>
                  <a:pt x="123" y="215"/>
                  <a:pt x="123" y="215"/>
                  <a:pt x="123" y="215"/>
                </a:cubicBezTo>
                <a:cubicBezTo>
                  <a:pt x="124" y="215"/>
                  <a:pt x="124" y="215"/>
                  <a:pt x="123" y="214"/>
                </a:cubicBezTo>
                <a:close/>
                <a:moveTo>
                  <a:pt x="79" y="54"/>
                </a:moveTo>
                <a:cubicBezTo>
                  <a:pt x="79" y="54"/>
                  <a:pt x="79" y="54"/>
                  <a:pt x="79" y="54"/>
                </a:cubicBezTo>
                <a:cubicBezTo>
                  <a:pt x="79" y="53"/>
                  <a:pt x="79" y="53"/>
                  <a:pt x="79" y="52"/>
                </a:cubicBezTo>
                <a:cubicBezTo>
                  <a:pt x="79" y="53"/>
                  <a:pt x="79" y="53"/>
                  <a:pt x="78" y="53"/>
                </a:cubicBezTo>
                <a:cubicBezTo>
                  <a:pt x="79" y="53"/>
                  <a:pt x="79" y="53"/>
                  <a:pt x="79" y="54"/>
                </a:cubicBezTo>
                <a:close/>
                <a:moveTo>
                  <a:pt x="27" y="173"/>
                </a:moveTo>
                <a:cubicBezTo>
                  <a:pt x="26" y="172"/>
                  <a:pt x="27" y="173"/>
                  <a:pt x="26" y="173"/>
                </a:cubicBezTo>
                <a:cubicBezTo>
                  <a:pt x="26" y="173"/>
                  <a:pt x="26" y="174"/>
                  <a:pt x="26" y="174"/>
                </a:cubicBezTo>
                <a:cubicBezTo>
                  <a:pt x="26" y="174"/>
                  <a:pt x="27" y="173"/>
                  <a:pt x="27" y="173"/>
                </a:cubicBezTo>
                <a:close/>
                <a:moveTo>
                  <a:pt x="48" y="228"/>
                </a:moveTo>
                <a:cubicBezTo>
                  <a:pt x="48" y="227"/>
                  <a:pt x="48" y="227"/>
                  <a:pt x="48" y="227"/>
                </a:cubicBezTo>
                <a:cubicBezTo>
                  <a:pt x="48" y="227"/>
                  <a:pt x="48" y="227"/>
                  <a:pt x="48" y="228"/>
                </a:cubicBezTo>
                <a:close/>
                <a:moveTo>
                  <a:pt x="72" y="116"/>
                </a:moveTo>
                <a:cubicBezTo>
                  <a:pt x="71" y="117"/>
                  <a:pt x="71" y="118"/>
                  <a:pt x="71" y="118"/>
                </a:cubicBezTo>
                <a:cubicBezTo>
                  <a:pt x="71" y="118"/>
                  <a:pt x="72" y="117"/>
                  <a:pt x="72" y="116"/>
                </a:cubicBezTo>
                <a:close/>
                <a:moveTo>
                  <a:pt x="94" y="80"/>
                </a:moveTo>
                <a:cubicBezTo>
                  <a:pt x="94" y="80"/>
                  <a:pt x="94" y="80"/>
                  <a:pt x="95" y="80"/>
                </a:cubicBezTo>
                <a:cubicBezTo>
                  <a:pt x="95" y="80"/>
                  <a:pt x="95" y="79"/>
                  <a:pt x="95" y="79"/>
                </a:cubicBezTo>
                <a:cubicBezTo>
                  <a:pt x="95" y="79"/>
                  <a:pt x="95" y="79"/>
                  <a:pt x="95" y="79"/>
                </a:cubicBezTo>
                <a:cubicBezTo>
                  <a:pt x="95" y="79"/>
                  <a:pt x="95" y="79"/>
                  <a:pt x="95" y="79"/>
                </a:cubicBezTo>
                <a:cubicBezTo>
                  <a:pt x="95" y="79"/>
                  <a:pt x="94" y="79"/>
                  <a:pt x="94" y="80"/>
                </a:cubicBezTo>
                <a:close/>
                <a:moveTo>
                  <a:pt x="24" y="236"/>
                </a:moveTo>
                <a:cubicBezTo>
                  <a:pt x="25" y="236"/>
                  <a:pt x="24" y="236"/>
                  <a:pt x="24" y="235"/>
                </a:cubicBezTo>
                <a:cubicBezTo>
                  <a:pt x="24" y="236"/>
                  <a:pt x="24" y="236"/>
                  <a:pt x="24" y="236"/>
                </a:cubicBezTo>
                <a:close/>
                <a:moveTo>
                  <a:pt x="146" y="178"/>
                </a:moveTo>
                <a:cubicBezTo>
                  <a:pt x="147" y="178"/>
                  <a:pt x="147" y="178"/>
                  <a:pt x="147" y="178"/>
                </a:cubicBezTo>
                <a:cubicBezTo>
                  <a:pt x="147" y="178"/>
                  <a:pt x="147" y="178"/>
                  <a:pt x="147" y="178"/>
                </a:cubicBezTo>
                <a:cubicBezTo>
                  <a:pt x="147" y="178"/>
                  <a:pt x="147" y="178"/>
                  <a:pt x="146" y="178"/>
                </a:cubicBezTo>
                <a:cubicBezTo>
                  <a:pt x="146" y="178"/>
                  <a:pt x="146" y="178"/>
                  <a:pt x="146" y="178"/>
                </a:cubicBezTo>
                <a:close/>
                <a:moveTo>
                  <a:pt x="80" y="79"/>
                </a:moveTo>
                <a:cubicBezTo>
                  <a:pt x="79" y="79"/>
                  <a:pt x="79" y="79"/>
                  <a:pt x="80" y="80"/>
                </a:cubicBezTo>
                <a:cubicBezTo>
                  <a:pt x="80" y="80"/>
                  <a:pt x="80" y="79"/>
                  <a:pt x="80" y="79"/>
                </a:cubicBezTo>
                <a:close/>
                <a:moveTo>
                  <a:pt x="121" y="171"/>
                </a:moveTo>
                <a:cubicBezTo>
                  <a:pt x="122" y="171"/>
                  <a:pt x="122" y="171"/>
                  <a:pt x="123" y="171"/>
                </a:cubicBezTo>
                <a:cubicBezTo>
                  <a:pt x="122" y="171"/>
                  <a:pt x="122" y="171"/>
                  <a:pt x="121" y="171"/>
                </a:cubicBezTo>
                <a:close/>
                <a:moveTo>
                  <a:pt x="23" y="225"/>
                </a:moveTo>
                <a:cubicBezTo>
                  <a:pt x="22" y="226"/>
                  <a:pt x="22" y="226"/>
                  <a:pt x="22" y="226"/>
                </a:cubicBezTo>
                <a:cubicBezTo>
                  <a:pt x="23" y="226"/>
                  <a:pt x="23" y="225"/>
                  <a:pt x="23" y="225"/>
                </a:cubicBezTo>
                <a:close/>
                <a:moveTo>
                  <a:pt x="86" y="68"/>
                </a:moveTo>
                <a:cubicBezTo>
                  <a:pt x="86" y="67"/>
                  <a:pt x="85" y="67"/>
                  <a:pt x="85" y="67"/>
                </a:cubicBezTo>
                <a:cubicBezTo>
                  <a:pt x="85" y="67"/>
                  <a:pt x="85" y="68"/>
                  <a:pt x="85" y="68"/>
                </a:cubicBezTo>
                <a:cubicBezTo>
                  <a:pt x="85" y="68"/>
                  <a:pt x="86" y="68"/>
                  <a:pt x="86" y="68"/>
                </a:cubicBezTo>
                <a:close/>
                <a:moveTo>
                  <a:pt x="106" y="108"/>
                </a:moveTo>
                <a:cubicBezTo>
                  <a:pt x="106" y="107"/>
                  <a:pt x="106" y="107"/>
                  <a:pt x="106" y="106"/>
                </a:cubicBezTo>
                <a:cubicBezTo>
                  <a:pt x="105" y="107"/>
                  <a:pt x="105" y="107"/>
                  <a:pt x="106" y="108"/>
                </a:cubicBezTo>
                <a:close/>
                <a:moveTo>
                  <a:pt x="40" y="171"/>
                </a:moveTo>
                <a:cubicBezTo>
                  <a:pt x="40" y="171"/>
                  <a:pt x="40" y="171"/>
                  <a:pt x="40" y="172"/>
                </a:cubicBezTo>
                <a:cubicBezTo>
                  <a:pt x="40" y="172"/>
                  <a:pt x="40" y="172"/>
                  <a:pt x="40" y="172"/>
                </a:cubicBezTo>
                <a:cubicBezTo>
                  <a:pt x="40" y="171"/>
                  <a:pt x="40" y="171"/>
                  <a:pt x="40" y="170"/>
                </a:cubicBezTo>
                <a:cubicBezTo>
                  <a:pt x="40" y="170"/>
                  <a:pt x="40" y="171"/>
                  <a:pt x="40" y="171"/>
                </a:cubicBezTo>
                <a:close/>
                <a:moveTo>
                  <a:pt x="119" y="103"/>
                </a:moveTo>
                <a:cubicBezTo>
                  <a:pt x="119" y="103"/>
                  <a:pt x="119" y="103"/>
                  <a:pt x="119" y="104"/>
                </a:cubicBezTo>
                <a:cubicBezTo>
                  <a:pt x="120" y="103"/>
                  <a:pt x="120" y="103"/>
                  <a:pt x="119" y="103"/>
                </a:cubicBezTo>
                <a:close/>
                <a:moveTo>
                  <a:pt x="97" y="247"/>
                </a:moveTo>
                <a:cubicBezTo>
                  <a:pt x="97" y="247"/>
                  <a:pt x="97" y="247"/>
                  <a:pt x="97" y="247"/>
                </a:cubicBezTo>
                <a:cubicBezTo>
                  <a:pt x="97" y="247"/>
                  <a:pt x="97" y="248"/>
                  <a:pt x="97" y="248"/>
                </a:cubicBezTo>
                <a:cubicBezTo>
                  <a:pt x="97" y="248"/>
                  <a:pt x="97" y="248"/>
                  <a:pt x="98" y="248"/>
                </a:cubicBezTo>
                <a:cubicBezTo>
                  <a:pt x="98" y="248"/>
                  <a:pt x="97" y="247"/>
                  <a:pt x="97" y="247"/>
                </a:cubicBezTo>
                <a:close/>
                <a:moveTo>
                  <a:pt x="70" y="127"/>
                </a:moveTo>
                <a:cubicBezTo>
                  <a:pt x="70" y="127"/>
                  <a:pt x="70" y="127"/>
                  <a:pt x="70" y="127"/>
                </a:cubicBezTo>
                <a:cubicBezTo>
                  <a:pt x="70" y="127"/>
                  <a:pt x="70" y="127"/>
                  <a:pt x="70" y="128"/>
                </a:cubicBezTo>
                <a:cubicBezTo>
                  <a:pt x="70" y="127"/>
                  <a:pt x="70" y="127"/>
                  <a:pt x="70" y="127"/>
                </a:cubicBezTo>
                <a:close/>
                <a:moveTo>
                  <a:pt x="50" y="150"/>
                </a:moveTo>
                <a:cubicBezTo>
                  <a:pt x="50" y="150"/>
                  <a:pt x="50" y="151"/>
                  <a:pt x="50" y="151"/>
                </a:cubicBezTo>
                <a:cubicBezTo>
                  <a:pt x="51" y="151"/>
                  <a:pt x="51" y="150"/>
                  <a:pt x="50" y="150"/>
                </a:cubicBezTo>
                <a:close/>
                <a:moveTo>
                  <a:pt x="74" y="253"/>
                </a:moveTo>
                <a:cubicBezTo>
                  <a:pt x="74" y="253"/>
                  <a:pt x="73" y="252"/>
                  <a:pt x="73" y="253"/>
                </a:cubicBezTo>
                <a:cubicBezTo>
                  <a:pt x="73" y="253"/>
                  <a:pt x="74" y="253"/>
                  <a:pt x="74" y="253"/>
                </a:cubicBezTo>
                <a:close/>
                <a:moveTo>
                  <a:pt x="89" y="117"/>
                </a:moveTo>
                <a:cubicBezTo>
                  <a:pt x="89" y="116"/>
                  <a:pt x="89" y="116"/>
                  <a:pt x="88" y="115"/>
                </a:cubicBezTo>
                <a:cubicBezTo>
                  <a:pt x="88" y="116"/>
                  <a:pt x="88" y="116"/>
                  <a:pt x="89" y="117"/>
                </a:cubicBezTo>
                <a:close/>
                <a:moveTo>
                  <a:pt x="62" y="244"/>
                </a:moveTo>
                <a:cubicBezTo>
                  <a:pt x="62" y="245"/>
                  <a:pt x="62" y="245"/>
                  <a:pt x="62" y="246"/>
                </a:cubicBezTo>
                <a:cubicBezTo>
                  <a:pt x="62" y="245"/>
                  <a:pt x="62" y="245"/>
                  <a:pt x="62" y="244"/>
                </a:cubicBezTo>
                <a:close/>
                <a:moveTo>
                  <a:pt x="94" y="246"/>
                </a:moveTo>
                <a:cubicBezTo>
                  <a:pt x="94" y="245"/>
                  <a:pt x="93" y="245"/>
                  <a:pt x="93" y="246"/>
                </a:cubicBezTo>
                <a:cubicBezTo>
                  <a:pt x="93" y="246"/>
                  <a:pt x="93" y="246"/>
                  <a:pt x="93" y="246"/>
                </a:cubicBezTo>
                <a:cubicBezTo>
                  <a:pt x="93" y="246"/>
                  <a:pt x="94" y="246"/>
                  <a:pt x="94" y="246"/>
                </a:cubicBezTo>
                <a:close/>
                <a:moveTo>
                  <a:pt x="78" y="134"/>
                </a:moveTo>
                <a:cubicBezTo>
                  <a:pt x="79" y="134"/>
                  <a:pt x="79" y="134"/>
                  <a:pt x="79" y="134"/>
                </a:cubicBezTo>
                <a:cubicBezTo>
                  <a:pt x="79" y="134"/>
                  <a:pt x="79" y="134"/>
                  <a:pt x="78" y="134"/>
                </a:cubicBezTo>
                <a:close/>
                <a:moveTo>
                  <a:pt x="133" y="165"/>
                </a:moveTo>
                <a:cubicBezTo>
                  <a:pt x="133" y="165"/>
                  <a:pt x="133" y="165"/>
                  <a:pt x="133" y="165"/>
                </a:cubicBezTo>
                <a:cubicBezTo>
                  <a:pt x="133" y="165"/>
                  <a:pt x="134" y="165"/>
                  <a:pt x="134" y="164"/>
                </a:cubicBezTo>
                <a:cubicBezTo>
                  <a:pt x="134" y="164"/>
                  <a:pt x="134" y="164"/>
                  <a:pt x="133" y="164"/>
                </a:cubicBezTo>
                <a:cubicBezTo>
                  <a:pt x="133" y="164"/>
                  <a:pt x="133" y="165"/>
                  <a:pt x="133" y="165"/>
                </a:cubicBezTo>
                <a:close/>
                <a:moveTo>
                  <a:pt x="59" y="29"/>
                </a:moveTo>
                <a:cubicBezTo>
                  <a:pt x="59" y="29"/>
                  <a:pt x="59" y="29"/>
                  <a:pt x="59" y="29"/>
                </a:cubicBezTo>
                <a:cubicBezTo>
                  <a:pt x="59" y="29"/>
                  <a:pt x="59" y="29"/>
                  <a:pt x="59" y="29"/>
                </a:cubicBezTo>
                <a:cubicBezTo>
                  <a:pt x="59" y="29"/>
                  <a:pt x="59" y="29"/>
                  <a:pt x="59" y="29"/>
                </a:cubicBezTo>
                <a:cubicBezTo>
                  <a:pt x="59" y="29"/>
                  <a:pt x="59" y="29"/>
                  <a:pt x="59" y="29"/>
                </a:cubicBezTo>
                <a:close/>
                <a:moveTo>
                  <a:pt x="101" y="140"/>
                </a:moveTo>
                <a:cubicBezTo>
                  <a:pt x="101" y="140"/>
                  <a:pt x="101" y="140"/>
                  <a:pt x="101" y="140"/>
                </a:cubicBezTo>
                <a:cubicBezTo>
                  <a:pt x="101" y="139"/>
                  <a:pt x="101" y="139"/>
                  <a:pt x="101" y="139"/>
                </a:cubicBezTo>
                <a:cubicBezTo>
                  <a:pt x="101" y="139"/>
                  <a:pt x="101" y="139"/>
                  <a:pt x="101" y="138"/>
                </a:cubicBezTo>
                <a:cubicBezTo>
                  <a:pt x="101" y="139"/>
                  <a:pt x="101" y="139"/>
                  <a:pt x="101" y="140"/>
                </a:cubicBezTo>
                <a:close/>
                <a:moveTo>
                  <a:pt x="101" y="167"/>
                </a:moveTo>
                <a:cubicBezTo>
                  <a:pt x="101" y="168"/>
                  <a:pt x="101" y="168"/>
                  <a:pt x="101" y="168"/>
                </a:cubicBezTo>
                <a:cubicBezTo>
                  <a:pt x="101" y="167"/>
                  <a:pt x="101" y="167"/>
                  <a:pt x="101" y="167"/>
                </a:cubicBezTo>
                <a:close/>
                <a:moveTo>
                  <a:pt x="65" y="25"/>
                </a:moveTo>
                <a:cubicBezTo>
                  <a:pt x="66" y="26"/>
                  <a:pt x="66" y="26"/>
                  <a:pt x="66" y="26"/>
                </a:cubicBezTo>
                <a:cubicBezTo>
                  <a:pt x="66" y="26"/>
                  <a:pt x="66" y="26"/>
                  <a:pt x="65" y="25"/>
                </a:cubicBezTo>
                <a:close/>
                <a:moveTo>
                  <a:pt x="133" y="206"/>
                </a:moveTo>
                <a:cubicBezTo>
                  <a:pt x="133" y="206"/>
                  <a:pt x="133" y="206"/>
                  <a:pt x="133" y="206"/>
                </a:cubicBezTo>
                <a:cubicBezTo>
                  <a:pt x="133" y="205"/>
                  <a:pt x="133" y="205"/>
                  <a:pt x="133" y="205"/>
                </a:cubicBezTo>
                <a:cubicBezTo>
                  <a:pt x="133" y="205"/>
                  <a:pt x="133" y="205"/>
                  <a:pt x="133" y="206"/>
                </a:cubicBezTo>
                <a:close/>
                <a:moveTo>
                  <a:pt x="43" y="156"/>
                </a:moveTo>
                <a:cubicBezTo>
                  <a:pt x="44" y="156"/>
                  <a:pt x="44" y="155"/>
                  <a:pt x="44" y="154"/>
                </a:cubicBezTo>
                <a:cubicBezTo>
                  <a:pt x="44" y="155"/>
                  <a:pt x="44" y="155"/>
                  <a:pt x="43" y="156"/>
                </a:cubicBezTo>
                <a:close/>
                <a:moveTo>
                  <a:pt x="14" y="188"/>
                </a:moveTo>
                <a:cubicBezTo>
                  <a:pt x="13" y="189"/>
                  <a:pt x="13" y="189"/>
                  <a:pt x="12" y="189"/>
                </a:cubicBezTo>
                <a:cubicBezTo>
                  <a:pt x="13" y="189"/>
                  <a:pt x="13" y="189"/>
                  <a:pt x="14" y="188"/>
                </a:cubicBezTo>
                <a:close/>
                <a:moveTo>
                  <a:pt x="72" y="110"/>
                </a:moveTo>
                <a:cubicBezTo>
                  <a:pt x="72" y="110"/>
                  <a:pt x="72" y="110"/>
                  <a:pt x="72" y="109"/>
                </a:cubicBezTo>
                <a:cubicBezTo>
                  <a:pt x="72" y="109"/>
                  <a:pt x="72" y="109"/>
                  <a:pt x="72" y="110"/>
                </a:cubicBezTo>
                <a:close/>
                <a:moveTo>
                  <a:pt x="75" y="108"/>
                </a:moveTo>
                <a:cubicBezTo>
                  <a:pt x="75" y="108"/>
                  <a:pt x="75" y="109"/>
                  <a:pt x="75" y="109"/>
                </a:cubicBezTo>
                <a:cubicBezTo>
                  <a:pt x="75" y="109"/>
                  <a:pt x="76" y="109"/>
                  <a:pt x="75" y="108"/>
                </a:cubicBezTo>
                <a:close/>
                <a:moveTo>
                  <a:pt x="79" y="111"/>
                </a:moveTo>
                <a:cubicBezTo>
                  <a:pt x="80" y="111"/>
                  <a:pt x="80" y="111"/>
                  <a:pt x="80" y="110"/>
                </a:cubicBezTo>
                <a:cubicBezTo>
                  <a:pt x="79" y="110"/>
                  <a:pt x="79" y="110"/>
                  <a:pt x="79" y="111"/>
                </a:cubicBezTo>
                <a:close/>
                <a:moveTo>
                  <a:pt x="83" y="247"/>
                </a:moveTo>
                <a:cubicBezTo>
                  <a:pt x="84" y="247"/>
                  <a:pt x="84" y="247"/>
                  <a:pt x="84" y="246"/>
                </a:cubicBezTo>
                <a:cubicBezTo>
                  <a:pt x="83" y="246"/>
                  <a:pt x="83" y="246"/>
                  <a:pt x="83" y="247"/>
                </a:cubicBezTo>
                <a:close/>
                <a:moveTo>
                  <a:pt x="125" y="145"/>
                </a:moveTo>
                <a:cubicBezTo>
                  <a:pt x="125" y="145"/>
                  <a:pt x="125" y="145"/>
                  <a:pt x="126" y="145"/>
                </a:cubicBezTo>
                <a:cubicBezTo>
                  <a:pt x="126" y="145"/>
                  <a:pt x="125" y="144"/>
                  <a:pt x="125" y="145"/>
                </a:cubicBezTo>
                <a:close/>
                <a:moveTo>
                  <a:pt x="133" y="148"/>
                </a:moveTo>
                <a:cubicBezTo>
                  <a:pt x="132" y="147"/>
                  <a:pt x="132" y="147"/>
                  <a:pt x="131" y="147"/>
                </a:cubicBezTo>
                <a:cubicBezTo>
                  <a:pt x="132" y="147"/>
                  <a:pt x="132" y="148"/>
                  <a:pt x="132" y="148"/>
                </a:cubicBezTo>
                <a:cubicBezTo>
                  <a:pt x="132" y="148"/>
                  <a:pt x="132" y="148"/>
                  <a:pt x="133" y="148"/>
                </a:cubicBezTo>
                <a:close/>
                <a:moveTo>
                  <a:pt x="82" y="133"/>
                </a:moveTo>
                <a:cubicBezTo>
                  <a:pt x="82" y="133"/>
                  <a:pt x="81" y="133"/>
                  <a:pt x="81" y="134"/>
                </a:cubicBezTo>
                <a:cubicBezTo>
                  <a:pt x="81" y="134"/>
                  <a:pt x="81" y="134"/>
                  <a:pt x="82" y="134"/>
                </a:cubicBezTo>
                <a:cubicBezTo>
                  <a:pt x="82" y="134"/>
                  <a:pt x="82" y="134"/>
                  <a:pt x="82" y="133"/>
                </a:cubicBezTo>
                <a:close/>
                <a:moveTo>
                  <a:pt x="120" y="98"/>
                </a:moveTo>
                <a:cubicBezTo>
                  <a:pt x="120" y="99"/>
                  <a:pt x="120" y="99"/>
                  <a:pt x="120" y="100"/>
                </a:cubicBezTo>
                <a:cubicBezTo>
                  <a:pt x="120" y="99"/>
                  <a:pt x="120" y="99"/>
                  <a:pt x="120" y="98"/>
                </a:cubicBezTo>
                <a:close/>
                <a:moveTo>
                  <a:pt x="76" y="253"/>
                </a:moveTo>
                <a:cubicBezTo>
                  <a:pt x="77" y="253"/>
                  <a:pt x="77" y="253"/>
                  <a:pt x="78" y="253"/>
                </a:cubicBezTo>
                <a:cubicBezTo>
                  <a:pt x="77" y="253"/>
                  <a:pt x="77" y="253"/>
                  <a:pt x="76" y="253"/>
                </a:cubicBezTo>
                <a:close/>
                <a:moveTo>
                  <a:pt x="18" y="220"/>
                </a:moveTo>
                <a:cubicBezTo>
                  <a:pt x="18" y="220"/>
                  <a:pt x="18" y="221"/>
                  <a:pt x="18" y="221"/>
                </a:cubicBezTo>
                <a:cubicBezTo>
                  <a:pt x="19" y="221"/>
                  <a:pt x="19" y="221"/>
                  <a:pt x="18" y="220"/>
                </a:cubicBezTo>
                <a:close/>
                <a:moveTo>
                  <a:pt x="55" y="254"/>
                </a:moveTo>
                <a:cubicBezTo>
                  <a:pt x="55" y="254"/>
                  <a:pt x="55" y="255"/>
                  <a:pt x="54" y="255"/>
                </a:cubicBezTo>
                <a:cubicBezTo>
                  <a:pt x="55" y="255"/>
                  <a:pt x="55" y="255"/>
                  <a:pt x="55" y="255"/>
                </a:cubicBezTo>
                <a:cubicBezTo>
                  <a:pt x="55" y="255"/>
                  <a:pt x="55" y="255"/>
                  <a:pt x="55" y="254"/>
                </a:cubicBezTo>
                <a:close/>
                <a:moveTo>
                  <a:pt x="26" y="167"/>
                </a:moveTo>
                <a:cubicBezTo>
                  <a:pt x="26" y="167"/>
                  <a:pt x="26" y="167"/>
                  <a:pt x="26" y="167"/>
                </a:cubicBezTo>
                <a:cubicBezTo>
                  <a:pt x="26" y="168"/>
                  <a:pt x="26" y="168"/>
                  <a:pt x="27" y="168"/>
                </a:cubicBezTo>
                <a:cubicBezTo>
                  <a:pt x="27" y="168"/>
                  <a:pt x="27" y="168"/>
                  <a:pt x="26" y="167"/>
                </a:cubicBezTo>
                <a:close/>
                <a:moveTo>
                  <a:pt x="82" y="249"/>
                </a:moveTo>
                <a:cubicBezTo>
                  <a:pt x="83" y="249"/>
                  <a:pt x="83" y="249"/>
                  <a:pt x="84" y="248"/>
                </a:cubicBezTo>
                <a:cubicBezTo>
                  <a:pt x="83" y="248"/>
                  <a:pt x="83" y="248"/>
                  <a:pt x="82" y="249"/>
                </a:cubicBezTo>
                <a:close/>
                <a:moveTo>
                  <a:pt x="118" y="112"/>
                </a:moveTo>
                <a:cubicBezTo>
                  <a:pt x="119" y="111"/>
                  <a:pt x="119" y="111"/>
                  <a:pt x="119" y="111"/>
                </a:cubicBezTo>
                <a:cubicBezTo>
                  <a:pt x="118" y="111"/>
                  <a:pt x="118" y="111"/>
                  <a:pt x="118" y="112"/>
                </a:cubicBezTo>
                <a:close/>
                <a:moveTo>
                  <a:pt x="28" y="252"/>
                </a:moveTo>
                <a:cubicBezTo>
                  <a:pt x="28" y="252"/>
                  <a:pt x="28" y="252"/>
                  <a:pt x="28" y="252"/>
                </a:cubicBezTo>
                <a:cubicBezTo>
                  <a:pt x="27" y="252"/>
                  <a:pt x="27" y="251"/>
                  <a:pt x="26" y="251"/>
                </a:cubicBezTo>
                <a:cubicBezTo>
                  <a:pt x="26" y="251"/>
                  <a:pt x="26" y="251"/>
                  <a:pt x="26" y="251"/>
                </a:cubicBezTo>
                <a:cubicBezTo>
                  <a:pt x="27" y="252"/>
                  <a:pt x="27" y="252"/>
                  <a:pt x="28" y="252"/>
                </a:cubicBezTo>
                <a:close/>
                <a:moveTo>
                  <a:pt x="95" y="255"/>
                </a:moveTo>
                <a:cubicBezTo>
                  <a:pt x="95" y="255"/>
                  <a:pt x="95" y="255"/>
                  <a:pt x="95" y="255"/>
                </a:cubicBezTo>
                <a:cubicBezTo>
                  <a:pt x="95" y="255"/>
                  <a:pt x="95" y="255"/>
                  <a:pt x="95" y="255"/>
                </a:cubicBezTo>
                <a:cubicBezTo>
                  <a:pt x="95" y="255"/>
                  <a:pt x="95" y="255"/>
                  <a:pt x="95" y="255"/>
                </a:cubicBezTo>
                <a:close/>
                <a:moveTo>
                  <a:pt x="95" y="101"/>
                </a:moveTo>
                <a:cubicBezTo>
                  <a:pt x="96" y="100"/>
                  <a:pt x="96" y="100"/>
                  <a:pt x="96" y="99"/>
                </a:cubicBezTo>
                <a:cubicBezTo>
                  <a:pt x="96" y="100"/>
                  <a:pt x="95" y="100"/>
                  <a:pt x="95" y="101"/>
                </a:cubicBezTo>
                <a:close/>
                <a:moveTo>
                  <a:pt x="89" y="127"/>
                </a:moveTo>
                <a:cubicBezTo>
                  <a:pt x="89" y="128"/>
                  <a:pt x="89" y="128"/>
                  <a:pt x="89" y="128"/>
                </a:cubicBezTo>
                <a:cubicBezTo>
                  <a:pt x="89" y="128"/>
                  <a:pt x="89" y="128"/>
                  <a:pt x="89" y="128"/>
                </a:cubicBezTo>
                <a:cubicBezTo>
                  <a:pt x="89" y="128"/>
                  <a:pt x="89" y="128"/>
                  <a:pt x="89" y="128"/>
                </a:cubicBezTo>
                <a:cubicBezTo>
                  <a:pt x="89" y="128"/>
                  <a:pt x="89" y="128"/>
                  <a:pt x="89" y="127"/>
                </a:cubicBezTo>
                <a:close/>
                <a:moveTo>
                  <a:pt x="120" y="79"/>
                </a:moveTo>
                <a:cubicBezTo>
                  <a:pt x="120" y="80"/>
                  <a:pt x="120" y="81"/>
                  <a:pt x="121" y="81"/>
                </a:cubicBezTo>
                <a:cubicBezTo>
                  <a:pt x="120" y="80"/>
                  <a:pt x="120" y="80"/>
                  <a:pt x="120" y="79"/>
                </a:cubicBezTo>
                <a:close/>
                <a:moveTo>
                  <a:pt x="86" y="91"/>
                </a:moveTo>
                <a:cubicBezTo>
                  <a:pt x="86" y="91"/>
                  <a:pt x="87" y="91"/>
                  <a:pt x="87" y="90"/>
                </a:cubicBezTo>
                <a:cubicBezTo>
                  <a:pt x="86" y="90"/>
                  <a:pt x="86" y="91"/>
                  <a:pt x="86" y="91"/>
                </a:cubicBezTo>
                <a:close/>
                <a:moveTo>
                  <a:pt x="58" y="222"/>
                </a:moveTo>
                <a:cubicBezTo>
                  <a:pt x="58" y="222"/>
                  <a:pt x="59" y="222"/>
                  <a:pt x="59" y="223"/>
                </a:cubicBezTo>
                <a:cubicBezTo>
                  <a:pt x="59" y="222"/>
                  <a:pt x="59" y="222"/>
                  <a:pt x="59" y="221"/>
                </a:cubicBezTo>
                <a:cubicBezTo>
                  <a:pt x="58" y="222"/>
                  <a:pt x="58" y="222"/>
                  <a:pt x="58" y="222"/>
                </a:cubicBezTo>
                <a:close/>
                <a:moveTo>
                  <a:pt x="111" y="164"/>
                </a:moveTo>
                <a:cubicBezTo>
                  <a:pt x="111" y="164"/>
                  <a:pt x="111" y="164"/>
                  <a:pt x="111" y="164"/>
                </a:cubicBezTo>
                <a:cubicBezTo>
                  <a:pt x="111" y="164"/>
                  <a:pt x="111" y="165"/>
                  <a:pt x="110" y="165"/>
                </a:cubicBezTo>
                <a:cubicBezTo>
                  <a:pt x="111" y="165"/>
                  <a:pt x="111" y="165"/>
                  <a:pt x="111" y="165"/>
                </a:cubicBezTo>
                <a:cubicBezTo>
                  <a:pt x="111" y="165"/>
                  <a:pt x="111" y="164"/>
                  <a:pt x="111" y="164"/>
                </a:cubicBezTo>
                <a:close/>
                <a:moveTo>
                  <a:pt x="120" y="223"/>
                </a:moveTo>
                <a:cubicBezTo>
                  <a:pt x="120" y="223"/>
                  <a:pt x="120" y="223"/>
                  <a:pt x="120" y="223"/>
                </a:cubicBezTo>
                <a:cubicBezTo>
                  <a:pt x="120" y="223"/>
                  <a:pt x="120" y="223"/>
                  <a:pt x="120" y="223"/>
                </a:cubicBezTo>
                <a:cubicBezTo>
                  <a:pt x="120" y="222"/>
                  <a:pt x="120" y="222"/>
                  <a:pt x="120" y="222"/>
                </a:cubicBezTo>
                <a:cubicBezTo>
                  <a:pt x="120" y="223"/>
                  <a:pt x="120" y="223"/>
                  <a:pt x="120" y="223"/>
                </a:cubicBezTo>
                <a:close/>
                <a:moveTo>
                  <a:pt x="133" y="104"/>
                </a:moveTo>
                <a:cubicBezTo>
                  <a:pt x="133" y="105"/>
                  <a:pt x="133" y="105"/>
                  <a:pt x="134" y="104"/>
                </a:cubicBezTo>
                <a:cubicBezTo>
                  <a:pt x="133" y="104"/>
                  <a:pt x="133" y="104"/>
                  <a:pt x="133" y="104"/>
                </a:cubicBezTo>
                <a:close/>
                <a:moveTo>
                  <a:pt x="109" y="82"/>
                </a:moveTo>
                <a:cubicBezTo>
                  <a:pt x="109" y="82"/>
                  <a:pt x="109" y="82"/>
                  <a:pt x="109" y="82"/>
                </a:cubicBezTo>
                <a:cubicBezTo>
                  <a:pt x="108" y="83"/>
                  <a:pt x="108" y="83"/>
                  <a:pt x="108" y="83"/>
                </a:cubicBezTo>
                <a:cubicBezTo>
                  <a:pt x="109" y="82"/>
                  <a:pt x="109" y="82"/>
                  <a:pt x="109" y="82"/>
                </a:cubicBezTo>
                <a:close/>
                <a:moveTo>
                  <a:pt x="57" y="241"/>
                </a:moveTo>
                <a:cubicBezTo>
                  <a:pt x="57" y="242"/>
                  <a:pt x="57" y="242"/>
                  <a:pt x="57" y="242"/>
                </a:cubicBezTo>
                <a:cubicBezTo>
                  <a:pt x="57" y="242"/>
                  <a:pt x="57" y="242"/>
                  <a:pt x="57" y="241"/>
                </a:cubicBezTo>
                <a:close/>
                <a:moveTo>
                  <a:pt x="128" y="156"/>
                </a:moveTo>
                <a:cubicBezTo>
                  <a:pt x="128" y="156"/>
                  <a:pt x="128" y="157"/>
                  <a:pt x="129" y="157"/>
                </a:cubicBezTo>
                <a:cubicBezTo>
                  <a:pt x="129" y="157"/>
                  <a:pt x="129" y="157"/>
                  <a:pt x="129" y="157"/>
                </a:cubicBezTo>
                <a:cubicBezTo>
                  <a:pt x="129" y="156"/>
                  <a:pt x="128" y="156"/>
                  <a:pt x="128" y="156"/>
                </a:cubicBezTo>
                <a:cubicBezTo>
                  <a:pt x="128" y="156"/>
                  <a:pt x="128" y="156"/>
                  <a:pt x="128" y="156"/>
                </a:cubicBezTo>
                <a:close/>
                <a:moveTo>
                  <a:pt x="31" y="232"/>
                </a:moveTo>
                <a:cubicBezTo>
                  <a:pt x="30" y="232"/>
                  <a:pt x="30" y="232"/>
                  <a:pt x="30" y="231"/>
                </a:cubicBezTo>
                <a:cubicBezTo>
                  <a:pt x="30" y="231"/>
                  <a:pt x="30" y="232"/>
                  <a:pt x="30" y="232"/>
                </a:cubicBezTo>
                <a:cubicBezTo>
                  <a:pt x="30" y="232"/>
                  <a:pt x="30" y="232"/>
                  <a:pt x="30" y="233"/>
                </a:cubicBezTo>
                <a:cubicBezTo>
                  <a:pt x="30" y="232"/>
                  <a:pt x="31" y="232"/>
                  <a:pt x="31" y="232"/>
                </a:cubicBezTo>
                <a:close/>
                <a:moveTo>
                  <a:pt x="66" y="136"/>
                </a:moveTo>
                <a:cubicBezTo>
                  <a:pt x="66" y="136"/>
                  <a:pt x="66" y="136"/>
                  <a:pt x="66" y="136"/>
                </a:cubicBezTo>
                <a:cubicBezTo>
                  <a:pt x="67" y="136"/>
                  <a:pt x="67" y="136"/>
                  <a:pt x="68" y="136"/>
                </a:cubicBezTo>
                <a:cubicBezTo>
                  <a:pt x="67" y="136"/>
                  <a:pt x="67" y="136"/>
                  <a:pt x="66" y="136"/>
                </a:cubicBezTo>
                <a:close/>
                <a:moveTo>
                  <a:pt x="62" y="49"/>
                </a:moveTo>
                <a:cubicBezTo>
                  <a:pt x="62" y="49"/>
                  <a:pt x="62" y="49"/>
                  <a:pt x="62" y="50"/>
                </a:cubicBezTo>
                <a:cubicBezTo>
                  <a:pt x="63" y="49"/>
                  <a:pt x="63" y="49"/>
                  <a:pt x="62" y="49"/>
                </a:cubicBezTo>
                <a:close/>
                <a:moveTo>
                  <a:pt x="116" y="163"/>
                </a:moveTo>
                <a:cubicBezTo>
                  <a:pt x="116" y="163"/>
                  <a:pt x="116" y="163"/>
                  <a:pt x="116" y="163"/>
                </a:cubicBezTo>
                <a:cubicBezTo>
                  <a:pt x="116" y="163"/>
                  <a:pt x="117" y="163"/>
                  <a:pt x="117" y="163"/>
                </a:cubicBezTo>
                <a:cubicBezTo>
                  <a:pt x="117" y="163"/>
                  <a:pt x="117" y="163"/>
                  <a:pt x="117" y="163"/>
                </a:cubicBezTo>
                <a:cubicBezTo>
                  <a:pt x="117" y="163"/>
                  <a:pt x="116" y="163"/>
                  <a:pt x="116" y="163"/>
                </a:cubicBezTo>
                <a:cubicBezTo>
                  <a:pt x="116" y="163"/>
                  <a:pt x="116" y="163"/>
                  <a:pt x="116" y="163"/>
                </a:cubicBezTo>
                <a:close/>
                <a:moveTo>
                  <a:pt x="85" y="105"/>
                </a:moveTo>
                <a:cubicBezTo>
                  <a:pt x="86" y="105"/>
                  <a:pt x="86" y="105"/>
                  <a:pt x="86" y="104"/>
                </a:cubicBezTo>
                <a:cubicBezTo>
                  <a:pt x="85" y="104"/>
                  <a:pt x="85" y="104"/>
                  <a:pt x="85" y="105"/>
                </a:cubicBezTo>
                <a:close/>
                <a:moveTo>
                  <a:pt x="98" y="170"/>
                </a:moveTo>
                <a:cubicBezTo>
                  <a:pt x="99" y="171"/>
                  <a:pt x="99" y="171"/>
                  <a:pt x="99" y="171"/>
                </a:cubicBezTo>
                <a:cubicBezTo>
                  <a:pt x="99" y="171"/>
                  <a:pt x="99" y="171"/>
                  <a:pt x="99" y="171"/>
                </a:cubicBezTo>
                <a:cubicBezTo>
                  <a:pt x="99" y="171"/>
                  <a:pt x="99" y="170"/>
                  <a:pt x="98" y="170"/>
                </a:cubicBezTo>
                <a:close/>
                <a:moveTo>
                  <a:pt x="102" y="73"/>
                </a:moveTo>
                <a:cubicBezTo>
                  <a:pt x="103" y="73"/>
                  <a:pt x="103" y="73"/>
                  <a:pt x="103" y="72"/>
                </a:cubicBezTo>
                <a:cubicBezTo>
                  <a:pt x="103" y="72"/>
                  <a:pt x="102" y="73"/>
                  <a:pt x="102" y="73"/>
                </a:cubicBezTo>
                <a:close/>
                <a:moveTo>
                  <a:pt x="17" y="188"/>
                </a:moveTo>
                <a:cubicBezTo>
                  <a:pt x="17" y="188"/>
                  <a:pt x="17" y="188"/>
                  <a:pt x="17" y="187"/>
                </a:cubicBezTo>
                <a:cubicBezTo>
                  <a:pt x="17" y="188"/>
                  <a:pt x="17" y="188"/>
                  <a:pt x="17" y="188"/>
                </a:cubicBezTo>
                <a:close/>
                <a:moveTo>
                  <a:pt x="80" y="94"/>
                </a:moveTo>
                <a:cubicBezTo>
                  <a:pt x="81" y="93"/>
                  <a:pt x="81" y="93"/>
                  <a:pt x="80" y="93"/>
                </a:cubicBezTo>
                <a:cubicBezTo>
                  <a:pt x="80" y="93"/>
                  <a:pt x="80" y="93"/>
                  <a:pt x="80" y="94"/>
                </a:cubicBezTo>
                <a:close/>
                <a:moveTo>
                  <a:pt x="132" y="96"/>
                </a:moveTo>
                <a:cubicBezTo>
                  <a:pt x="132" y="96"/>
                  <a:pt x="132" y="96"/>
                  <a:pt x="132" y="96"/>
                </a:cubicBezTo>
                <a:cubicBezTo>
                  <a:pt x="132" y="96"/>
                  <a:pt x="131" y="95"/>
                  <a:pt x="131" y="95"/>
                </a:cubicBezTo>
                <a:cubicBezTo>
                  <a:pt x="131" y="95"/>
                  <a:pt x="131" y="96"/>
                  <a:pt x="132" y="96"/>
                </a:cubicBezTo>
                <a:close/>
                <a:moveTo>
                  <a:pt x="101" y="124"/>
                </a:moveTo>
                <a:cubicBezTo>
                  <a:pt x="101" y="124"/>
                  <a:pt x="101" y="124"/>
                  <a:pt x="101" y="125"/>
                </a:cubicBezTo>
                <a:cubicBezTo>
                  <a:pt x="101" y="125"/>
                  <a:pt x="101" y="125"/>
                  <a:pt x="101" y="125"/>
                </a:cubicBezTo>
                <a:cubicBezTo>
                  <a:pt x="101" y="124"/>
                  <a:pt x="101" y="124"/>
                  <a:pt x="101" y="124"/>
                </a:cubicBezTo>
                <a:close/>
                <a:moveTo>
                  <a:pt x="72" y="73"/>
                </a:moveTo>
                <a:cubicBezTo>
                  <a:pt x="72" y="73"/>
                  <a:pt x="72" y="73"/>
                  <a:pt x="72" y="73"/>
                </a:cubicBezTo>
                <a:cubicBezTo>
                  <a:pt x="72" y="73"/>
                  <a:pt x="71" y="73"/>
                  <a:pt x="71" y="73"/>
                </a:cubicBezTo>
                <a:cubicBezTo>
                  <a:pt x="71" y="74"/>
                  <a:pt x="72" y="74"/>
                  <a:pt x="72" y="74"/>
                </a:cubicBezTo>
                <a:cubicBezTo>
                  <a:pt x="72" y="73"/>
                  <a:pt x="72" y="73"/>
                  <a:pt x="72" y="73"/>
                </a:cubicBezTo>
                <a:close/>
                <a:moveTo>
                  <a:pt x="50" y="16"/>
                </a:moveTo>
                <a:cubicBezTo>
                  <a:pt x="49" y="17"/>
                  <a:pt x="49" y="17"/>
                  <a:pt x="50" y="17"/>
                </a:cubicBezTo>
                <a:cubicBezTo>
                  <a:pt x="50" y="17"/>
                  <a:pt x="50" y="16"/>
                  <a:pt x="50" y="16"/>
                </a:cubicBezTo>
                <a:close/>
                <a:moveTo>
                  <a:pt x="111" y="246"/>
                </a:moveTo>
                <a:cubicBezTo>
                  <a:pt x="111" y="246"/>
                  <a:pt x="111" y="246"/>
                  <a:pt x="111" y="246"/>
                </a:cubicBezTo>
                <a:cubicBezTo>
                  <a:pt x="111" y="246"/>
                  <a:pt x="111" y="245"/>
                  <a:pt x="112" y="245"/>
                </a:cubicBezTo>
                <a:cubicBezTo>
                  <a:pt x="111" y="245"/>
                  <a:pt x="111" y="245"/>
                  <a:pt x="111" y="245"/>
                </a:cubicBezTo>
                <a:cubicBezTo>
                  <a:pt x="111" y="245"/>
                  <a:pt x="111" y="246"/>
                  <a:pt x="111" y="246"/>
                </a:cubicBezTo>
                <a:close/>
                <a:moveTo>
                  <a:pt x="60" y="232"/>
                </a:moveTo>
                <a:cubicBezTo>
                  <a:pt x="60" y="232"/>
                  <a:pt x="60" y="232"/>
                  <a:pt x="60" y="232"/>
                </a:cubicBezTo>
                <a:cubicBezTo>
                  <a:pt x="60" y="232"/>
                  <a:pt x="60" y="232"/>
                  <a:pt x="60" y="232"/>
                </a:cubicBezTo>
                <a:close/>
                <a:moveTo>
                  <a:pt x="17" y="200"/>
                </a:moveTo>
                <a:cubicBezTo>
                  <a:pt x="18" y="200"/>
                  <a:pt x="18" y="199"/>
                  <a:pt x="18" y="199"/>
                </a:cubicBezTo>
                <a:cubicBezTo>
                  <a:pt x="18" y="199"/>
                  <a:pt x="18" y="199"/>
                  <a:pt x="18" y="199"/>
                </a:cubicBezTo>
                <a:cubicBezTo>
                  <a:pt x="18" y="199"/>
                  <a:pt x="18" y="199"/>
                  <a:pt x="17" y="200"/>
                </a:cubicBezTo>
                <a:close/>
                <a:moveTo>
                  <a:pt x="61" y="94"/>
                </a:moveTo>
                <a:cubicBezTo>
                  <a:pt x="61" y="94"/>
                  <a:pt x="61" y="94"/>
                  <a:pt x="61" y="94"/>
                </a:cubicBezTo>
                <a:cubicBezTo>
                  <a:pt x="61" y="94"/>
                  <a:pt x="61" y="94"/>
                  <a:pt x="61" y="94"/>
                </a:cubicBezTo>
                <a:close/>
                <a:moveTo>
                  <a:pt x="106" y="113"/>
                </a:moveTo>
                <a:cubicBezTo>
                  <a:pt x="105" y="113"/>
                  <a:pt x="105" y="114"/>
                  <a:pt x="105" y="114"/>
                </a:cubicBezTo>
                <a:cubicBezTo>
                  <a:pt x="106" y="114"/>
                  <a:pt x="106" y="113"/>
                  <a:pt x="106" y="113"/>
                </a:cubicBezTo>
                <a:close/>
                <a:moveTo>
                  <a:pt x="65" y="92"/>
                </a:moveTo>
                <a:cubicBezTo>
                  <a:pt x="65" y="91"/>
                  <a:pt x="65" y="91"/>
                  <a:pt x="65" y="91"/>
                </a:cubicBezTo>
                <a:cubicBezTo>
                  <a:pt x="65" y="91"/>
                  <a:pt x="65" y="92"/>
                  <a:pt x="65" y="92"/>
                </a:cubicBezTo>
                <a:close/>
                <a:moveTo>
                  <a:pt x="21" y="198"/>
                </a:moveTo>
                <a:cubicBezTo>
                  <a:pt x="20" y="198"/>
                  <a:pt x="20" y="198"/>
                  <a:pt x="20" y="198"/>
                </a:cubicBezTo>
                <a:cubicBezTo>
                  <a:pt x="20" y="198"/>
                  <a:pt x="20" y="198"/>
                  <a:pt x="21" y="198"/>
                </a:cubicBezTo>
                <a:close/>
                <a:moveTo>
                  <a:pt x="128" y="97"/>
                </a:moveTo>
                <a:cubicBezTo>
                  <a:pt x="128" y="96"/>
                  <a:pt x="128" y="96"/>
                  <a:pt x="127" y="96"/>
                </a:cubicBezTo>
                <a:cubicBezTo>
                  <a:pt x="127" y="96"/>
                  <a:pt x="128" y="97"/>
                  <a:pt x="128" y="97"/>
                </a:cubicBezTo>
                <a:close/>
                <a:moveTo>
                  <a:pt x="121" y="108"/>
                </a:moveTo>
                <a:cubicBezTo>
                  <a:pt x="120" y="108"/>
                  <a:pt x="120" y="108"/>
                  <a:pt x="120" y="108"/>
                </a:cubicBezTo>
                <a:cubicBezTo>
                  <a:pt x="121" y="108"/>
                  <a:pt x="121" y="108"/>
                  <a:pt x="121" y="108"/>
                </a:cubicBezTo>
                <a:close/>
                <a:moveTo>
                  <a:pt x="123" y="109"/>
                </a:moveTo>
                <a:cubicBezTo>
                  <a:pt x="123" y="109"/>
                  <a:pt x="123" y="109"/>
                  <a:pt x="123" y="110"/>
                </a:cubicBezTo>
                <a:cubicBezTo>
                  <a:pt x="123" y="109"/>
                  <a:pt x="123" y="109"/>
                  <a:pt x="123" y="109"/>
                </a:cubicBezTo>
                <a:close/>
                <a:moveTo>
                  <a:pt x="78" y="51"/>
                </a:moveTo>
                <a:cubicBezTo>
                  <a:pt x="78" y="51"/>
                  <a:pt x="78" y="51"/>
                  <a:pt x="77" y="51"/>
                </a:cubicBezTo>
                <a:cubicBezTo>
                  <a:pt x="78" y="51"/>
                  <a:pt x="78" y="51"/>
                  <a:pt x="78" y="51"/>
                </a:cubicBezTo>
                <a:close/>
                <a:moveTo>
                  <a:pt x="105" y="242"/>
                </a:moveTo>
                <a:cubicBezTo>
                  <a:pt x="106" y="243"/>
                  <a:pt x="107" y="242"/>
                  <a:pt x="107" y="242"/>
                </a:cubicBezTo>
                <a:cubicBezTo>
                  <a:pt x="106" y="242"/>
                  <a:pt x="106" y="242"/>
                  <a:pt x="105" y="242"/>
                </a:cubicBezTo>
                <a:close/>
                <a:moveTo>
                  <a:pt x="63" y="34"/>
                </a:moveTo>
                <a:cubicBezTo>
                  <a:pt x="63" y="34"/>
                  <a:pt x="64" y="34"/>
                  <a:pt x="63" y="34"/>
                </a:cubicBezTo>
                <a:cubicBezTo>
                  <a:pt x="63" y="33"/>
                  <a:pt x="63" y="33"/>
                  <a:pt x="63" y="33"/>
                </a:cubicBezTo>
                <a:cubicBezTo>
                  <a:pt x="63" y="34"/>
                  <a:pt x="63" y="34"/>
                  <a:pt x="63" y="34"/>
                </a:cubicBezTo>
                <a:close/>
                <a:moveTo>
                  <a:pt x="102" y="256"/>
                </a:moveTo>
                <a:cubicBezTo>
                  <a:pt x="102" y="256"/>
                  <a:pt x="102" y="257"/>
                  <a:pt x="102" y="257"/>
                </a:cubicBezTo>
                <a:cubicBezTo>
                  <a:pt x="103" y="257"/>
                  <a:pt x="103" y="256"/>
                  <a:pt x="102" y="256"/>
                </a:cubicBezTo>
                <a:cubicBezTo>
                  <a:pt x="102" y="256"/>
                  <a:pt x="102" y="256"/>
                  <a:pt x="102" y="256"/>
                </a:cubicBezTo>
                <a:close/>
                <a:moveTo>
                  <a:pt x="43" y="136"/>
                </a:moveTo>
                <a:cubicBezTo>
                  <a:pt x="44" y="135"/>
                  <a:pt x="44" y="135"/>
                  <a:pt x="43" y="135"/>
                </a:cubicBezTo>
                <a:cubicBezTo>
                  <a:pt x="43" y="135"/>
                  <a:pt x="43" y="136"/>
                  <a:pt x="43" y="136"/>
                </a:cubicBezTo>
                <a:close/>
                <a:moveTo>
                  <a:pt x="57" y="33"/>
                </a:moveTo>
                <a:cubicBezTo>
                  <a:pt x="58" y="33"/>
                  <a:pt x="58" y="33"/>
                  <a:pt x="58" y="33"/>
                </a:cubicBezTo>
                <a:cubicBezTo>
                  <a:pt x="58" y="32"/>
                  <a:pt x="58" y="32"/>
                  <a:pt x="58" y="32"/>
                </a:cubicBezTo>
                <a:cubicBezTo>
                  <a:pt x="57" y="32"/>
                  <a:pt x="57" y="33"/>
                  <a:pt x="57" y="33"/>
                </a:cubicBezTo>
                <a:close/>
                <a:moveTo>
                  <a:pt x="46" y="229"/>
                </a:moveTo>
                <a:cubicBezTo>
                  <a:pt x="46" y="229"/>
                  <a:pt x="46" y="230"/>
                  <a:pt x="46" y="230"/>
                </a:cubicBezTo>
                <a:cubicBezTo>
                  <a:pt x="46" y="230"/>
                  <a:pt x="47" y="230"/>
                  <a:pt x="46" y="229"/>
                </a:cubicBezTo>
                <a:close/>
                <a:moveTo>
                  <a:pt x="31" y="158"/>
                </a:moveTo>
                <a:cubicBezTo>
                  <a:pt x="30" y="157"/>
                  <a:pt x="30" y="157"/>
                  <a:pt x="30" y="158"/>
                </a:cubicBezTo>
                <a:cubicBezTo>
                  <a:pt x="30" y="158"/>
                  <a:pt x="30" y="158"/>
                  <a:pt x="31" y="158"/>
                </a:cubicBezTo>
                <a:close/>
                <a:moveTo>
                  <a:pt x="33" y="233"/>
                </a:moveTo>
                <a:cubicBezTo>
                  <a:pt x="33" y="233"/>
                  <a:pt x="33" y="233"/>
                  <a:pt x="34" y="233"/>
                </a:cubicBezTo>
                <a:cubicBezTo>
                  <a:pt x="33" y="232"/>
                  <a:pt x="33" y="232"/>
                  <a:pt x="33" y="232"/>
                </a:cubicBezTo>
                <a:cubicBezTo>
                  <a:pt x="33" y="232"/>
                  <a:pt x="33" y="233"/>
                  <a:pt x="33" y="233"/>
                </a:cubicBezTo>
                <a:close/>
                <a:moveTo>
                  <a:pt x="21" y="224"/>
                </a:moveTo>
                <a:cubicBezTo>
                  <a:pt x="22" y="223"/>
                  <a:pt x="22" y="223"/>
                  <a:pt x="21" y="223"/>
                </a:cubicBezTo>
                <a:cubicBezTo>
                  <a:pt x="21" y="223"/>
                  <a:pt x="21" y="223"/>
                  <a:pt x="21" y="224"/>
                </a:cubicBezTo>
                <a:close/>
                <a:moveTo>
                  <a:pt x="73" y="78"/>
                </a:moveTo>
                <a:cubicBezTo>
                  <a:pt x="72" y="79"/>
                  <a:pt x="72" y="79"/>
                  <a:pt x="72" y="79"/>
                </a:cubicBezTo>
                <a:cubicBezTo>
                  <a:pt x="72" y="79"/>
                  <a:pt x="73" y="79"/>
                  <a:pt x="73" y="78"/>
                </a:cubicBezTo>
                <a:close/>
                <a:moveTo>
                  <a:pt x="53" y="234"/>
                </a:moveTo>
                <a:cubicBezTo>
                  <a:pt x="53" y="235"/>
                  <a:pt x="53" y="235"/>
                  <a:pt x="53" y="235"/>
                </a:cubicBezTo>
                <a:cubicBezTo>
                  <a:pt x="53" y="235"/>
                  <a:pt x="53" y="235"/>
                  <a:pt x="53" y="234"/>
                </a:cubicBezTo>
                <a:close/>
                <a:moveTo>
                  <a:pt x="92" y="86"/>
                </a:moveTo>
                <a:cubicBezTo>
                  <a:pt x="92" y="86"/>
                  <a:pt x="92" y="87"/>
                  <a:pt x="91" y="87"/>
                </a:cubicBezTo>
                <a:cubicBezTo>
                  <a:pt x="92" y="87"/>
                  <a:pt x="92" y="87"/>
                  <a:pt x="92" y="86"/>
                </a:cubicBezTo>
                <a:close/>
                <a:moveTo>
                  <a:pt x="106" y="144"/>
                </a:moveTo>
                <a:cubicBezTo>
                  <a:pt x="106" y="144"/>
                  <a:pt x="106" y="144"/>
                  <a:pt x="106" y="143"/>
                </a:cubicBezTo>
                <a:cubicBezTo>
                  <a:pt x="105" y="144"/>
                  <a:pt x="105" y="144"/>
                  <a:pt x="106" y="144"/>
                </a:cubicBezTo>
                <a:close/>
                <a:moveTo>
                  <a:pt x="54" y="253"/>
                </a:moveTo>
                <a:cubicBezTo>
                  <a:pt x="54" y="253"/>
                  <a:pt x="55" y="252"/>
                  <a:pt x="55" y="252"/>
                </a:cubicBezTo>
                <a:cubicBezTo>
                  <a:pt x="54" y="252"/>
                  <a:pt x="54" y="252"/>
                  <a:pt x="54" y="253"/>
                </a:cubicBezTo>
                <a:close/>
                <a:moveTo>
                  <a:pt x="51" y="252"/>
                </a:moveTo>
                <a:cubicBezTo>
                  <a:pt x="51" y="251"/>
                  <a:pt x="51" y="251"/>
                  <a:pt x="51" y="251"/>
                </a:cubicBezTo>
                <a:cubicBezTo>
                  <a:pt x="51" y="251"/>
                  <a:pt x="51" y="252"/>
                  <a:pt x="51" y="252"/>
                </a:cubicBezTo>
                <a:close/>
                <a:moveTo>
                  <a:pt x="102" y="171"/>
                </a:moveTo>
                <a:cubicBezTo>
                  <a:pt x="102" y="171"/>
                  <a:pt x="102" y="171"/>
                  <a:pt x="102" y="171"/>
                </a:cubicBezTo>
                <a:cubicBezTo>
                  <a:pt x="102" y="171"/>
                  <a:pt x="102" y="171"/>
                  <a:pt x="101" y="171"/>
                </a:cubicBezTo>
                <a:cubicBezTo>
                  <a:pt x="102" y="171"/>
                  <a:pt x="102" y="171"/>
                  <a:pt x="102" y="171"/>
                </a:cubicBezTo>
                <a:close/>
                <a:moveTo>
                  <a:pt x="44" y="250"/>
                </a:moveTo>
                <a:cubicBezTo>
                  <a:pt x="44" y="250"/>
                  <a:pt x="44" y="250"/>
                  <a:pt x="44" y="250"/>
                </a:cubicBezTo>
                <a:cubicBezTo>
                  <a:pt x="44" y="249"/>
                  <a:pt x="45" y="249"/>
                  <a:pt x="45" y="249"/>
                </a:cubicBezTo>
                <a:cubicBezTo>
                  <a:pt x="44" y="249"/>
                  <a:pt x="44" y="249"/>
                  <a:pt x="44" y="249"/>
                </a:cubicBezTo>
                <a:cubicBezTo>
                  <a:pt x="44" y="249"/>
                  <a:pt x="44" y="249"/>
                  <a:pt x="44" y="250"/>
                </a:cubicBezTo>
                <a:close/>
                <a:moveTo>
                  <a:pt x="48" y="125"/>
                </a:moveTo>
                <a:cubicBezTo>
                  <a:pt x="47" y="126"/>
                  <a:pt x="47" y="126"/>
                  <a:pt x="47" y="127"/>
                </a:cubicBezTo>
                <a:cubicBezTo>
                  <a:pt x="47" y="126"/>
                  <a:pt x="48" y="126"/>
                  <a:pt x="48" y="125"/>
                </a:cubicBezTo>
                <a:close/>
                <a:moveTo>
                  <a:pt x="140" y="148"/>
                </a:moveTo>
                <a:cubicBezTo>
                  <a:pt x="139" y="148"/>
                  <a:pt x="139" y="148"/>
                  <a:pt x="139" y="149"/>
                </a:cubicBezTo>
                <a:cubicBezTo>
                  <a:pt x="139" y="148"/>
                  <a:pt x="139" y="148"/>
                  <a:pt x="140" y="148"/>
                </a:cubicBezTo>
                <a:close/>
                <a:moveTo>
                  <a:pt x="57" y="221"/>
                </a:moveTo>
                <a:cubicBezTo>
                  <a:pt x="57" y="221"/>
                  <a:pt x="57" y="221"/>
                  <a:pt x="57" y="221"/>
                </a:cubicBezTo>
                <a:cubicBezTo>
                  <a:pt x="57" y="221"/>
                  <a:pt x="56" y="221"/>
                  <a:pt x="56" y="222"/>
                </a:cubicBezTo>
                <a:cubicBezTo>
                  <a:pt x="57" y="222"/>
                  <a:pt x="57" y="221"/>
                  <a:pt x="57" y="221"/>
                </a:cubicBezTo>
                <a:close/>
                <a:moveTo>
                  <a:pt x="141" y="183"/>
                </a:moveTo>
                <a:cubicBezTo>
                  <a:pt x="140" y="183"/>
                  <a:pt x="140" y="183"/>
                  <a:pt x="140" y="183"/>
                </a:cubicBezTo>
                <a:cubicBezTo>
                  <a:pt x="140" y="183"/>
                  <a:pt x="140" y="183"/>
                  <a:pt x="141" y="183"/>
                </a:cubicBezTo>
                <a:close/>
                <a:moveTo>
                  <a:pt x="127" y="119"/>
                </a:moveTo>
                <a:cubicBezTo>
                  <a:pt x="126" y="120"/>
                  <a:pt x="126" y="120"/>
                  <a:pt x="127" y="120"/>
                </a:cubicBezTo>
                <a:cubicBezTo>
                  <a:pt x="127" y="120"/>
                  <a:pt x="127" y="120"/>
                  <a:pt x="127" y="119"/>
                </a:cubicBezTo>
                <a:close/>
                <a:moveTo>
                  <a:pt x="111" y="82"/>
                </a:moveTo>
                <a:cubicBezTo>
                  <a:pt x="111" y="82"/>
                  <a:pt x="111" y="82"/>
                  <a:pt x="111" y="82"/>
                </a:cubicBezTo>
                <a:cubicBezTo>
                  <a:pt x="111" y="82"/>
                  <a:pt x="111" y="82"/>
                  <a:pt x="111" y="82"/>
                </a:cubicBezTo>
                <a:cubicBezTo>
                  <a:pt x="111" y="82"/>
                  <a:pt x="111" y="82"/>
                  <a:pt x="111" y="82"/>
                </a:cubicBezTo>
                <a:close/>
                <a:moveTo>
                  <a:pt x="110" y="254"/>
                </a:moveTo>
                <a:cubicBezTo>
                  <a:pt x="110" y="254"/>
                  <a:pt x="110" y="255"/>
                  <a:pt x="110" y="255"/>
                </a:cubicBezTo>
                <a:cubicBezTo>
                  <a:pt x="111" y="255"/>
                  <a:pt x="110" y="255"/>
                  <a:pt x="110" y="254"/>
                </a:cubicBezTo>
                <a:close/>
                <a:moveTo>
                  <a:pt x="142" y="197"/>
                </a:moveTo>
                <a:cubicBezTo>
                  <a:pt x="142" y="197"/>
                  <a:pt x="142" y="197"/>
                  <a:pt x="142" y="197"/>
                </a:cubicBezTo>
                <a:cubicBezTo>
                  <a:pt x="142" y="197"/>
                  <a:pt x="143" y="197"/>
                  <a:pt x="142" y="197"/>
                </a:cubicBezTo>
                <a:close/>
                <a:moveTo>
                  <a:pt x="49" y="230"/>
                </a:moveTo>
                <a:cubicBezTo>
                  <a:pt x="48" y="230"/>
                  <a:pt x="48" y="230"/>
                  <a:pt x="49" y="231"/>
                </a:cubicBezTo>
                <a:cubicBezTo>
                  <a:pt x="49" y="230"/>
                  <a:pt x="49" y="230"/>
                  <a:pt x="49" y="230"/>
                </a:cubicBezTo>
                <a:close/>
                <a:moveTo>
                  <a:pt x="35" y="181"/>
                </a:moveTo>
                <a:cubicBezTo>
                  <a:pt x="35" y="181"/>
                  <a:pt x="35" y="181"/>
                  <a:pt x="35" y="182"/>
                </a:cubicBezTo>
                <a:cubicBezTo>
                  <a:pt x="35" y="181"/>
                  <a:pt x="35" y="181"/>
                  <a:pt x="35" y="181"/>
                </a:cubicBezTo>
                <a:close/>
                <a:moveTo>
                  <a:pt x="114" y="245"/>
                </a:moveTo>
                <a:cubicBezTo>
                  <a:pt x="114" y="245"/>
                  <a:pt x="114" y="245"/>
                  <a:pt x="114" y="245"/>
                </a:cubicBezTo>
                <a:cubicBezTo>
                  <a:pt x="114" y="245"/>
                  <a:pt x="114" y="245"/>
                  <a:pt x="115" y="246"/>
                </a:cubicBezTo>
                <a:cubicBezTo>
                  <a:pt x="115" y="246"/>
                  <a:pt x="115" y="245"/>
                  <a:pt x="115" y="245"/>
                </a:cubicBezTo>
                <a:cubicBezTo>
                  <a:pt x="115" y="245"/>
                  <a:pt x="114" y="245"/>
                  <a:pt x="114" y="245"/>
                </a:cubicBezTo>
                <a:close/>
                <a:moveTo>
                  <a:pt x="104" y="101"/>
                </a:moveTo>
                <a:cubicBezTo>
                  <a:pt x="104" y="101"/>
                  <a:pt x="104" y="101"/>
                  <a:pt x="104" y="100"/>
                </a:cubicBezTo>
                <a:cubicBezTo>
                  <a:pt x="104" y="101"/>
                  <a:pt x="103" y="101"/>
                  <a:pt x="103" y="101"/>
                </a:cubicBezTo>
                <a:cubicBezTo>
                  <a:pt x="104" y="101"/>
                  <a:pt x="104" y="101"/>
                  <a:pt x="104" y="101"/>
                </a:cubicBezTo>
                <a:close/>
                <a:moveTo>
                  <a:pt x="76" y="244"/>
                </a:moveTo>
                <a:cubicBezTo>
                  <a:pt x="76" y="244"/>
                  <a:pt x="76" y="243"/>
                  <a:pt x="75" y="243"/>
                </a:cubicBezTo>
                <a:cubicBezTo>
                  <a:pt x="76" y="244"/>
                  <a:pt x="76" y="244"/>
                  <a:pt x="76" y="244"/>
                </a:cubicBezTo>
                <a:close/>
                <a:moveTo>
                  <a:pt x="48" y="238"/>
                </a:moveTo>
                <a:cubicBezTo>
                  <a:pt x="48" y="238"/>
                  <a:pt x="48" y="238"/>
                  <a:pt x="48" y="237"/>
                </a:cubicBezTo>
                <a:cubicBezTo>
                  <a:pt x="48" y="237"/>
                  <a:pt x="47" y="238"/>
                  <a:pt x="48" y="238"/>
                </a:cubicBezTo>
                <a:close/>
                <a:moveTo>
                  <a:pt x="60" y="63"/>
                </a:moveTo>
                <a:cubicBezTo>
                  <a:pt x="60" y="63"/>
                  <a:pt x="60" y="63"/>
                  <a:pt x="60" y="62"/>
                </a:cubicBezTo>
                <a:cubicBezTo>
                  <a:pt x="60" y="63"/>
                  <a:pt x="60" y="63"/>
                  <a:pt x="60" y="63"/>
                </a:cubicBezTo>
                <a:close/>
                <a:moveTo>
                  <a:pt x="74" y="247"/>
                </a:moveTo>
                <a:cubicBezTo>
                  <a:pt x="74" y="247"/>
                  <a:pt x="74" y="248"/>
                  <a:pt x="74" y="248"/>
                </a:cubicBezTo>
                <a:cubicBezTo>
                  <a:pt x="75" y="248"/>
                  <a:pt x="74" y="247"/>
                  <a:pt x="74" y="247"/>
                </a:cubicBezTo>
                <a:close/>
                <a:moveTo>
                  <a:pt x="69" y="100"/>
                </a:moveTo>
                <a:cubicBezTo>
                  <a:pt x="69" y="100"/>
                  <a:pt x="70" y="100"/>
                  <a:pt x="69" y="99"/>
                </a:cubicBezTo>
                <a:cubicBezTo>
                  <a:pt x="69" y="100"/>
                  <a:pt x="69" y="100"/>
                  <a:pt x="69" y="100"/>
                </a:cubicBezTo>
                <a:close/>
                <a:moveTo>
                  <a:pt x="119" y="249"/>
                </a:moveTo>
                <a:cubicBezTo>
                  <a:pt x="119" y="249"/>
                  <a:pt x="119" y="249"/>
                  <a:pt x="119" y="249"/>
                </a:cubicBezTo>
                <a:cubicBezTo>
                  <a:pt x="119" y="249"/>
                  <a:pt x="120" y="249"/>
                  <a:pt x="120" y="249"/>
                </a:cubicBezTo>
                <a:cubicBezTo>
                  <a:pt x="119" y="249"/>
                  <a:pt x="119" y="249"/>
                  <a:pt x="119" y="249"/>
                </a:cubicBezTo>
                <a:close/>
                <a:moveTo>
                  <a:pt x="39" y="167"/>
                </a:moveTo>
                <a:cubicBezTo>
                  <a:pt x="39" y="168"/>
                  <a:pt x="39" y="168"/>
                  <a:pt x="39" y="168"/>
                </a:cubicBezTo>
                <a:cubicBezTo>
                  <a:pt x="39" y="168"/>
                  <a:pt x="39" y="168"/>
                  <a:pt x="39" y="167"/>
                </a:cubicBezTo>
                <a:cubicBezTo>
                  <a:pt x="39" y="167"/>
                  <a:pt x="39" y="167"/>
                  <a:pt x="39" y="167"/>
                </a:cubicBezTo>
                <a:close/>
                <a:moveTo>
                  <a:pt x="78" y="105"/>
                </a:moveTo>
                <a:cubicBezTo>
                  <a:pt x="77" y="105"/>
                  <a:pt x="77" y="105"/>
                  <a:pt x="77" y="105"/>
                </a:cubicBezTo>
                <a:cubicBezTo>
                  <a:pt x="77" y="105"/>
                  <a:pt x="78" y="105"/>
                  <a:pt x="78" y="105"/>
                </a:cubicBezTo>
                <a:close/>
                <a:moveTo>
                  <a:pt x="47" y="224"/>
                </a:moveTo>
                <a:cubicBezTo>
                  <a:pt x="47" y="225"/>
                  <a:pt x="47" y="225"/>
                  <a:pt x="47" y="225"/>
                </a:cubicBezTo>
                <a:cubicBezTo>
                  <a:pt x="47" y="225"/>
                  <a:pt x="47" y="225"/>
                  <a:pt x="47" y="224"/>
                </a:cubicBezTo>
                <a:close/>
                <a:moveTo>
                  <a:pt x="89" y="77"/>
                </a:moveTo>
                <a:cubicBezTo>
                  <a:pt x="89" y="77"/>
                  <a:pt x="89" y="77"/>
                  <a:pt x="89" y="77"/>
                </a:cubicBezTo>
                <a:cubicBezTo>
                  <a:pt x="89" y="77"/>
                  <a:pt x="89" y="77"/>
                  <a:pt x="89" y="77"/>
                </a:cubicBezTo>
                <a:cubicBezTo>
                  <a:pt x="89" y="77"/>
                  <a:pt x="89" y="77"/>
                  <a:pt x="89" y="77"/>
                </a:cubicBezTo>
                <a:close/>
                <a:moveTo>
                  <a:pt x="126" y="127"/>
                </a:moveTo>
                <a:cubicBezTo>
                  <a:pt x="126" y="128"/>
                  <a:pt x="126" y="128"/>
                  <a:pt x="126" y="128"/>
                </a:cubicBezTo>
                <a:cubicBezTo>
                  <a:pt x="126" y="128"/>
                  <a:pt x="126" y="128"/>
                  <a:pt x="127" y="128"/>
                </a:cubicBezTo>
                <a:cubicBezTo>
                  <a:pt x="126" y="128"/>
                  <a:pt x="126" y="128"/>
                  <a:pt x="126" y="127"/>
                </a:cubicBezTo>
                <a:close/>
                <a:moveTo>
                  <a:pt x="143" y="138"/>
                </a:moveTo>
                <a:cubicBezTo>
                  <a:pt x="143" y="138"/>
                  <a:pt x="143" y="138"/>
                  <a:pt x="143" y="138"/>
                </a:cubicBezTo>
                <a:cubicBezTo>
                  <a:pt x="144" y="138"/>
                  <a:pt x="144" y="138"/>
                  <a:pt x="144" y="138"/>
                </a:cubicBezTo>
                <a:cubicBezTo>
                  <a:pt x="144" y="138"/>
                  <a:pt x="144" y="138"/>
                  <a:pt x="144" y="137"/>
                </a:cubicBezTo>
                <a:cubicBezTo>
                  <a:pt x="144" y="138"/>
                  <a:pt x="143" y="138"/>
                  <a:pt x="143" y="138"/>
                </a:cubicBezTo>
                <a:close/>
                <a:moveTo>
                  <a:pt x="76" y="255"/>
                </a:moveTo>
                <a:cubicBezTo>
                  <a:pt x="76" y="255"/>
                  <a:pt x="76" y="255"/>
                  <a:pt x="77" y="255"/>
                </a:cubicBezTo>
                <a:cubicBezTo>
                  <a:pt x="76" y="255"/>
                  <a:pt x="76" y="255"/>
                  <a:pt x="76" y="255"/>
                </a:cubicBezTo>
                <a:close/>
                <a:moveTo>
                  <a:pt x="74" y="87"/>
                </a:moveTo>
                <a:cubicBezTo>
                  <a:pt x="74" y="87"/>
                  <a:pt x="74" y="87"/>
                  <a:pt x="74" y="88"/>
                </a:cubicBezTo>
                <a:cubicBezTo>
                  <a:pt x="74" y="87"/>
                  <a:pt x="74" y="87"/>
                  <a:pt x="74" y="87"/>
                </a:cubicBezTo>
                <a:close/>
                <a:moveTo>
                  <a:pt x="111" y="243"/>
                </a:moveTo>
                <a:cubicBezTo>
                  <a:pt x="111" y="243"/>
                  <a:pt x="111" y="244"/>
                  <a:pt x="111" y="244"/>
                </a:cubicBezTo>
                <a:cubicBezTo>
                  <a:pt x="111" y="244"/>
                  <a:pt x="111" y="244"/>
                  <a:pt x="112" y="243"/>
                </a:cubicBezTo>
                <a:cubicBezTo>
                  <a:pt x="111" y="243"/>
                  <a:pt x="111" y="243"/>
                  <a:pt x="111" y="243"/>
                </a:cubicBezTo>
                <a:close/>
                <a:moveTo>
                  <a:pt x="51" y="224"/>
                </a:moveTo>
                <a:cubicBezTo>
                  <a:pt x="51" y="225"/>
                  <a:pt x="51" y="225"/>
                  <a:pt x="51" y="225"/>
                </a:cubicBezTo>
                <a:cubicBezTo>
                  <a:pt x="51" y="224"/>
                  <a:pt x="51" y="224"/>
                  <a:pt x="52" y="224"/>
                </a:cubicBezTo>
                <a:cubicBezTo>
                  <a:pt x="51" y="224"/>
                  <a:pt x="51" y="224"/>
                  <a:pt x="51" y="224"/>
                </a:cubicBezTo>
                <a:cubicBezTo>
                  <a:pt x="51" y="224"/>
                  <a:pt x="51" y="224"/>
                  <a:pt x="51" y="224"/>
                </a:cubicBezTo>
                <a:close/>
                <a:moveTo>
                  <a:pt x="69" y="123"/>
                </a:moveTo>
                <a:cubicBezTo>
                  <a:pt x="69" y="123"/>
                  <a:pt x="69" y="123"/>
                  <a:pt x="69" y="123"/>
                </a:cubicBezTo>
                <a:cubicBezTo>
                  <a:pt x="69" y="123"/>
                  <a:pt x="69" y="124"/>
                  <a:pt x="69" y="124"/>
                </a:cubicBezTo>
                <a:cubicBezTo>
                  <a:pt x="69" y="124"/>
                  <a:pt x="69" y="124"/>
                  <a:pt x="69" y="124"/>
                </a:cubicBezTo>
                <a:cubicBezTo>
                  <a:pt x="69" y="124"/>
                  <a:pt x="69" y="123"/>
                  <a:pt x="69" y="123"/>
                </a:cubicBezTo>
                <a:close/>
                <a:moveTo>
                  <a:pt x="130" y="152"/>
                </a:moveTo>
                <a:cubicBezTo>
                  <a:pt x="130" y="152"/>
                  <a:pt x="130" y="152"/>
                  <a:pt x="130" y="152"/>
                </a:cubicBezTo>
                <a:cubicBezTo>
                  <a:pt x="130" y="152"/>
                  <a:pt x="130" y="152"/>
                  <a:pt x="129" y="152"/>
                </a:cubicBezTo>
                <a:cubicBezTo>
                  <a:pt x="129" y="152"/>
                  <a:pt x="129" y="152"/>
                  <a:pt x="129" y="152"/>
                </a:cubicBezTo>
                <a:cubicBezTo>
                  <a:pt x="130" y="152"/>
                  <a:pt x="130" y="152"/>
                  <a:pt x="130" y="152"/>
                </a:cubicBezTo>
                <a:close/>
                <a:moveTo>
                  <a:pt x="84" y="130"/>
                </a:moveTo>
                <a:cubicBezTo>
                  <a:pt x="84" y="130"/>
                  <a:pt x="84" y="130"/>
                  <a:pt x="84" y="130"/>
                </a:cubicBezTo>
                <a:cubicBezTo>
                  <a:pt x="84" y="130"/>
                  <a:pt x="84" y="130"/>
                  <a:pt x="84" y="130"/>
                </a:cubicBezTo>
                <a:cubicBezTo>
                  <a:pt x="84" y="130"/>
                  <a:pt x="84" y="130"/>
                  <a:pt x="84" y="130"/>
                </a:cubicBezTo>
                <a:close/>
                <a:moveTo>
                  <a:pt x="105" y="120"/>
                </a:moveTo>
                <a:cubicBezTo>
                  <a:pt x="105" y="119"/>
                  <a:pt x="105" y="119"/>
                  <a:pt x="105" y="119"/>
                </a:cubicBezTo>
                <a:cubicBezTo>
                  <a:pt x="105" y="119"/>
                  <a:pt x="105" y="119"/>
                  <a:pt x="105" y="120"/>
                </a:cubicBezTo>
                <a:close/>
                <a:moveTo>
                  <a:pt x="108" y="71"/>
                </a:moveTo>
                <a:cubicBezTo>
                  <a:pt x="109" y="71"/>
                  <a:pt x="109" y="71"/>
                  <a:pt x="109" y="70"/>
                </a:cubicBezTo>
                <a:cubicBezTo>
                  <a:pt x="109" y="70"/>
                  <a:pt x="109" y="70"/>
                  <a:pt x="108" y="71"/>
                </a:cubicBezTo>
                <a:close/>
                <a:moveTo>
                  <a:pt x="52" y="117"/>
                </a:moveTo>
                <a:cubicBezTo>
                  <a:pt x="52" y="117"/>
                  <a:pt x="52" y="117"/>
                  <a:pt x="53" y="117"/>
                </a:cubicBezTo>
                <a:cubicBezTo>
                  <a:pt x="53" y="117"/>
                  <a:pt x="53" y="117"/>
                  <a:pt x="53" y="117"/>
                </a:cubicBezTo>
                <a:cubicBezTo>
                  <a:pt x="53" y="117"/>
                  <a:pt x="53" y="117"/>
                  <a:pt x="53" y="117"/>
                </a:cubicBezTo>
                <a:cubicBezTo>
                  <a:pt x="53" y="117"/>
                  <a:pt x="52" y="117"/>
                  <a:pt x="52" y="117"/>
                </a:cubicBezTo>
                <a:close/>
                <a:moveTo>
                  <a:pt x="99" y="136"/>
                </a:moveTo>
                <a:cubicBezTo>
                  <a:pt x="98" y="136"/>
                  <a:pt x="98" y="136"/>
                  <a:pt x="98" y="137"/>
                </a:cubicBezTo>
                <a:cubicBezTo>
                  <a:pt x="98" y="136"/>
                  <a:pt x="98" y="136"/>
                  <a:pt x="99" y="136"/>
                </a:cubicBezTo>
                <a:close/>
                <a:moveTo>
                  <a:pt x="60" y="124"/>
                </a:moveTo>
                <a:cubicBezTo>
                  <a:pt x="60" y="124"/>
                  <a:pt x="60" y="124"/>
                  <a:pt x="60" y="124"/>
                </a:cubicBezTo>
                <a:cubicBezTo>
                  <a:pt x="60" y="124"/>
                  <a:pt x="60" y="124"/>
                  <a:pt x="60" y="124"/>
                </a:cubicBezTo>
                <a:cubicBezTo>
                  <a:pt x="60" y="124"/>
                  <a:pt x="60" y="124"/>
                  <a:pt x="60" y="124"/>
                </a:cubicBezTo>
                <a:close/>
                <a:moveTo>
                  <a:pt x="135" y="199"/>
                </a:moveTo>
                <a:cubicBezTo>
                  <a:pt x="135" y="199"/>
                  <a:pt x="135" y="199"/>
                  <a:pt x="135" y="199"/>
                </a:cubicBezTo>
                <a:cubicBezTo>
                  <a:pt x="135" y="200"/>
                  <a:pt x="134" y="200"/>
                  <a:pt x="134" y="200"/>
                </a:cubicBezTo>
                <a:cubicBezTo>
                  <a:pt x="134" y="200"/>
                  <a:pt x="134" y="200"/>
                  <a:pt x="134" y="200"/>
                </a:cubicBezTo>
                <a:cubicBezTo>
                  <a:pt x="135" y="200"/>
                  <a:pt x="135" y="200"/>
                  <a:pt x="135" y="199"/>
                </a:cubicBezTo>
                <a:close/>
                <a:moveTo>
                  <a:pt x="82" y="44"/>
                </a:moveTo>
                <a:cubicBezTo>
                  <a:pt x="82" y="44"/>
                  <a:pt x="82" y="44"/>
                  <a:pt x="82" y="44"/>
                </a:cubicBezTo>
                <a:cubicBezTo>
                  <a:pt x="82" y="44"/>
                  <a:pt x="82" y="44"/>
                  <a:pt x="81" y="45"/>
                </a:cubicBezTo>
                <a:cubicBezTo>
                  <a:pt x="81" y="45"/>
                  <a:pt x="81" y="45"/>
                  <a:pt x="81" y="45"/>
                </a:cubicBezTo>
                <a:cubicBezTo>
                  <a:pt x="82" y="45"/>
                  <a:pt x="82" y="45"/>
                  <a:pt x="82" y="44"/>
                </a:cubicBezTo>
                <a:close/>
                <a:moveTo>
                  <a:pt x="53" y="124"/>
                </a:moveTo>
                <a:cubicBezTo>
                  <a:pt x="53" y="124"/>
                  <a:pt x="52" y="124"/>
                  <a:pt x="52" y="124"/>
                </a:cubicBezTo>
                <a:cubicBezTo>
                  <a:pt x="52" y="124"/>
                  <a:pt x="52" y="124"/>
                  <a:pt x="52" y="124"/>
                </a:cubicBezTo>
                <a:cubicBezTo>
                  <a:pt x="52" y="124"/>
                  <a:pt x="52" y="124"/>
                  <a:pt x="52" y="124"/>
                </a:cubicBezTo>
                <a:cubicBezTo>
                  <a:pt x="52" y="124"/>
                  <a:pt x="53" y="124"/>
                  <a:pt x="53" y="124"/>
                </a:cubicBezTo>
                <a:close/>
                <a:moveTo>
                  <a:pt x="89" y="92"/>
                </a:moveTo>
                <a:cubicBezTo>
                  <a:pt x="89" y="92"/>
                  <a:pt x="89" y="92"/>
                  <a:pt x="89" y="92"/>
                </a:cubicBezTo>
                <a:cubicBezTo>
                  <a:pt x="89" y="92"/>
                  <a:pt x="89" y="93"/>
                  <a:pt x="89" y="93"/>
                </a:cubicBezTo>
                <a:cubicBezTo>
                  <a:pt x="89" y="93"/>
                  <a:pt x="89" y="93"/>
                  <a:pt x="89" y="93"/>
                </a:cubicBezTo>
                <a:cubicBezTo>
                  <a:pt x="89" y="93"/>
                  <a:pt x="89" y="92"/>
                  <a:pt x="89" y="92"/>
                </a:cubicBezTo>
                <a:close/>
                <a:moveTo>
                  <a:pt x="103" y="238"/>
                </a:moveTo>
                <a:cubicBezTo>
                  <a:pt x="103" y="238"/>
                  <a:pt x="103" y="238"/>
                  <a:pt x="103" y="238"/>
                </a:cubicBezTo>
                <a:cubicBezTo>
                  <a:pt x="103" y="238"/>
                  <a:pt x="103" y="238"/>
                  <a:pt x="103" y="238"/>
                </a:cubicBezTo>
                <a:close/>
                <a:moveTo>
                  <a:pt x="51" y="244"/>
                </a:moveTo>
                <a:cubicBezTo>
                  <a:pt x="51" y="243"/>
                  <a:pt x="51" y="243"/>
                  <a:pt x="50" y="243"/>
                </a:cubicBezTo>
                <a:cubicBezTo>
                  <a:pt x="50" y="243"/>
                  <a:pt x="50" y="243"/>
                  <a:pt x="51" y="244"/>
                </a:cubicBezTo>
                <a:close/>
                <a:moveTo>
                  <a:pt x="116" y="157"/>
                </a:moveTo>
                <a:cubicBezTo>
                  <a:pt x="116" y="157"/>
                  <a:pt x="116" y="157"/>
                  <a:pt x="116" y="157"/>
                </a:cubicBezTo>
                <a:cubicBezTo>
                  <a:pt x="116" y="157"/>
                  <a:pt x="116" y="157"/>
                  <a:pt x="117" y="157"/>
                </a:cubicBezTo>
                <a:cubicBezTo>
                  <a:pt x="117" y="156"/>
                  <a:pt x="117" y="156"/>
                  <a:pt x="116" y="156"/>
                </a:cubicBezTo>
                <a:cubicBezTo>
                  <a:pt x="116" y="156"/>
                  <a:pt x="116" y="156"/>
                  <a:pt x="116" y="156"/>
                </a:cubicBezTo>
                <a:cubicBezTo>
                  <a:pt x="116" y="157"/>
                  <a:pt x="116" y="157"/>
                  <a:pt x="116" y="157"/>
                </a:cubicBezTo>
                <a:close/>
                <a:moveTo>
                  <a:pt x="61" y="49"/>
                </a:moveTo>
                <a:cubicBezTo>
                  <a:pt x="61" y="49"/>
                  <a:pt x="61" y="49"/>
                  <a:pt x="60" y="49"/>
                </a:cubicBezTo>
                <a:cubicBezTo>
                  <a:pt x="60" y="49"/>
                  <a:pt x="61" y="49"/>
                  <a:pt x="61" y="49"/>
                </a:cubicBezTo>
                <a:close/>
                <a:moveTo>
                  <a:pt x="122" y="124"/>
                </a:moveTo>
                <a:cubicBezTo>
                  <a:pt x="122" y="124"/>
                  <a:pt x="122" y="124"/>
                  <a:pt x="122" y="124"/>
                </a:cubicBezTo>
                <a:cubicBezTo>
                  <a:pt x="122" y="124"/>
                  <a:pt x="123" y="123"/>
                  <a:pt x="122" y="123"/>
                </a:cubicBezTo>
                <a:cubicBezTo>
                  <a:pt x="122" y="123"/>
                  <a:pt x="122" y="124"/>
                  <a:pt x="122" y="124"/>
                </a:cubicBezTo>
                <a:close/>
                <a:moveTo>
                  <a:pt x="94" y="253"/>
                </a:moveTo>
                <a:cubicBezTo>
                  <a:pt x="94" y="253"/>
                  <a:pt x="94" y="253"/>
                  <a:pt x="94" y="253"/>
                </a:cubicBezTo>
                <a:cubicBezTo>
                  <a:pt x="95" y="253"/>
                  <a:pt x="95" y="253"/>
                  <a:pt x="95" y="253"/>
                </a:cubicBezTo>
                <a:cubicBezTo>
                  <a:pt x="95" y="253"/>
                  <a:pt x="95" y="253"/>
                  <a:pt x="95" y="253"/>
                </a:cubicBezTo>
                <a:cubicBezTo>
                  <a:pt x="95" y="253"/>
                  <a:pt x="95" y="253"/>
                  <a:pt x="94" y="253"/>
                </a:cubicBezTo>
                <a:close/>
                <a:moveTo>
                  <a:pt x="125" y="126"/>
                </a:moveTo>
                <a:cubicBezTo>
                  <a:pt x="125" y="126"/>
                  <a:pt x="125" y="126"/>
                  <a:pt x="125" y="125"/>
                </a:cubicBezTo>
                <a:cubicBezTo>
                  <a:pt x="125" y="125"/>
                  <a:pt x="125" y="125"/>
                  <a:pt x="125" y="126"/>
                </a:cubicBezTo>
                <a:cubicBezTo>
                  <a:pt x="125" y="126"/>
                  <a:pt x="125" y="126"/>
                  <a:pt x="125" y="126"/>
                </a:cubicBezTo>
                <a:close/>
                <a:moveTo>
                  <a:pt x="125" y="232"/>
                </a:moveTo>
                <a:cubicBezTo>
                  <a:pt x="125" y="232"/>
                  <a:pt x="125" y="232"/>
                  <a:pt x="125" y="232"/>
                </a:cubicBezTo>
                <a:cubicBezTo>
                  <a:pt x="125" y="232"/>
                  <a:pt x="125" y="232"/>
                  <a:pt x="125" y="232"/>
                </a:cubicBezTo>
                <a:close/>
                <a:moveTo>
                  <a:pt x="16" y="211"/>
                </a:moveTo>
                <a:cubicBezTo>
                  <a:pt x="16" y="211"/>
                  <a:pt x="16" y="210"/>
                  <a:pt x="16" y="210"/>
                </a:cubicBezTo>
                <a:cubicBezTo>
                  <a:pt x="16" y="210"/>
                  <a:pt x="16" y="210"/>
                  <a:pt x="16" y="211"/>
                </a:cubicBezTo>
                <a:close/>
                <a:moveTo>
                  <a:pt x="64" y="224"/>
                </a:moveTo>
                <a:cubicBezTo>
                  <a:pt x="64" y="224"/>
                  <a:pt x="64" y="224"/>
                  <a:pt x="64" y="224"/>
                </a:cubicBezTo>
                <a:cubicBezTo>
                  <a:pt x="64" y="224"/>
                  <a:pt x="64" y="223"/>
                  <a:pt x="64" y="223"/>
                </a:cubicBezTo>
                <a:cubicBezTo>
                  <a:pt x="64" y="223"/>
                  <a:pt x="64" y="223"/>
                  <a:pt x="64" y="223"/>
                </a:cubicBezTo>
                <a:cubicBezTo>
                  <a:pt x="64" y="223"/>
                  <a:pt x="64" y="223"/>
                  <a:pt x="64" y="224"/>
                </a:cubicBezTo>
                <a:close/>
                <a:moveTo>
                  <a:pt x="124" y="112"/>
                </a:moveTo>
                <a:cubicBezTo>
                  <a:pt x="125" y="112"/>
                  <a:pt x="125" y="112"/>
                  <a:pt x="124" y="111"/>
                </a:cubicBezTo>
                <a:cubicBezTo>
                  <a:pt x="124" y="112"/>
                  <a:pt x="124" y="112"/>
                  <a:pt x="124" y="112"/>
                </a:cubicBezTo>
                <a:close/>
                <a:moveTo>
                  <a:pt x="22" y="191"/>
                </a:moveTo>
                <a:cubicBezTo>
                  <a:pt x="21" y="191"/>
                  <a:pt x="21" y="191"/>
                  <a:pt x="21" y="191"/>
                </a:cubicBezTo>
                <a:cubicBezTo>
                  <a:pt x="21" y="191"/>
                  <a:pt x="21" y="192"/>
                  <a:pt x="22" y="191"/>
                </a:cubicBezTo>
                <a:close/>
                <a:moveTo>
                  <a:pt x="116" y="223"/>
                </a:moveTo>
                <a:cubicBezTo>
                  <a:pt x="116" y="222"/>
                  <a:pt x="116" y="222"/>
                  <a:pt x="116" y="222"/>
                </a:cubicBezTo>
                <a:cubicBezTo>
                  <a:pt x="116" y="222"/>
                  <a:pt x="116" y="223"/>
                  <a:pt x="116" y="223"/>
                </a:cubicBezTo>
                <a:close/>
                <a:moveTo>
                  <a:pt x="23" y="229"/>
                </a:moveTo>
                <a:cubicBezTo>
                  <a:pt x="23" y="229"/>
                  <a:pt x="23" y="229"/>
                  <a:pt x="23" y="229"/>
                </a:cubicBezTo>
                <a:cubicBezTo>
                  <a:pt x="23" y="229"/>
                  <a:pt x="24" y="228"/>
                  <a:pt x="23" y="228"/>
                </a:cubicBezTo>
                <a:cubicBezTo>
                  <a:pt x="23" y="229"/>
                  <a:pt x="23" y="229"/>
                  <a:pt x="23" y="229"/>
                </a:cubicBezTo>
                <a:close/>
                <a:moveTo>
                  <a:pt x="136" y="115"/>
                </a:moveTo>
                <a:cubicBezTo>
                  <a:pt x="136" y="115"/>
                  <a:pt x="136" y="116"/>
                  <a:pt x="136" y="116"/>
                </a:cubicBezTo>
                <a:cubicBezTo>
                  <a:pt x="136" y="116"/>
                  <a:pt x="136" y="115"/>
                  <a:pt x="136" y="115"/>
                </a:cubicBezTo>
                <a:close/>
                <a:moveTo>
                  <a:pt x="147" y="182"/>
                </a:moveTo>
                <a:cubicBezTo>
                  <a:pt x="146" y="183"/>
                  <a:pt x="146" y="183"/>
                  <a:pt x="147" y="183"/>
                </a:cubicBezTo>
                <a:cubicBezTo>
                  <a:pt x="147" y="183"/>
                  <a:pt x="147" y="183"/>
                  <a:pt x="147" y="182"/>
                </a:cubicBezTo>
                <a:close/>
                <a:moveTo>
                  <a:pt x="94" y="119"/>
                </a:moveTo>
                <a:cubicBezTo>
                  <a:pt x="94" y="120"/>
                  <a:pt x="94" y="120"/>
                  <a:pt x="94" y="120"/>
                </a:cubicBezTo>
                <a:cubicBezTo>
                  <a:pt x="94" y="120"/>
                  <a:pt x="94" y="120"/>
                  <a:pt x="94" y="120"/>
                </a:cubicBezTo>
                <a:cubicBezTo>
                  <a:pt x="94" y="120"/>
                  <a:pt x="94" y="120"/>
                  <a:pt x="94" y="119"/>
                </a:cubicBezTo>
                <a:close/>
                <a:moveTo>
                  <a:pt x="33" y="169"/>
                </a:moveTo>
                <a:cubicBezTo>
                  <a:pt x="33" y="170"/>
                  <a:pt x="33" y="170"/>
                  <a:pt x="33" y="170"/>
                </a:cubicBezTo>
                <a:cubicBezTo>
                  <a:pt x="34" y="170"/>
                  <a:pt x="34" y="170"/>
                  <a:pt x="33" y="169"/>
                </a:cubicBezTo>
                <a:close/>
                <a:moveTo>
                  <a:pt x="7" y="225"/>
                </a:moveTo>
                <a:cubicBezTo>
                  <a:pt x="7" y="225"/>
                  <a:pt x="7" y="225"/>
                  <a:pt x="7" y="225"/>
                </a:cubicBezTo>
                <a:cubicBezTo>
                  <a:pt x="7" y="226"/>
                  <a:pt x="7" y="226"/>
                  <a:pt x="8" y="226"/>
                </a:cubicBezTo>
                <a:cubicBezTo>
                  <a:pt x="8" y="226"/>
                  <a:pt x="8" y="225"/>
                  <a:pt x="7" y="225"/>
                </a:cubicBezTo>
                <a:close/>
                <a:moveTo>
                  <a:pt x="37" y="222"/>
                </a:moveTo>
                <a:cubicBezTo>
                  <a:pt x="37" y="222"/>
                  <a:pt x="37" y="222"/>
                  <a:pt x="37" y="222"/>
                </a:cubicBezTo>
                <a:cubicBezTo>
                  <a:pt x="37" y="222"/>
                  <a:pt x="37" y="222"/>
                  <a:pt x="37" y="222"/>
                </a:cubicBezTo>
                <a:cubicBezTo>
                  <a:pt x="37" y="222"/>
                  <a:pt x="37" y="222"/>
                  <a:pt x="37" y="222"/>
                </a:cubicBezTo>
                <a:cubicBezTo>
                  <a:pt x="37" y="222"/>
                  <a:pt x="37" y="222"/>
                  <a:pt x="37" y="222"/>
                </a:cubicBezTo>
                <a:close/>
                <a:moveTo>
                  <a:pt x="49" y="130"/>
                </a:moveTo>
                <a:cubicBezTo>
                  <a:pt x="49" y="130"/>
                  <a:pt x="49" y="130"/>
                  <a:pt x="49" y="130"/>
                </a:cubicBezTo>
                <a:cubicBezTo>
                  <a:pt x="49" y="129"/>
                  <a:pt x="49" y="129"/>
                  <a:pt x="49" y="129"/>
                </a:cubicBezTo>
                <a:cubicBezTo>
                  <a:pt x="49" y="129"/>
                  <a:pt x="49" y="129"/>
                  <a:pt x="49" y="129"/>
                </a:cubicBezTo>
                <a:cubicBezTo>
                  <a:pt x="49" y="129"/>
                  <a:pt x="49" y="129"/>
                  <a:pt x="49" y="130"/>
                </a:cubicBezTo>
                <a:close/>
                <a:moveTo>
                  <a:pt x="104" y="68"/>
                </a:moveTo>
                <a:cubicBezTo>
                  <a:pt x="104" y="68"/>
                  <a:pt x="104" y="68"/>
                  <a:pt x="104" y="69"/>
                </a:cubicBezTo>
                <a:cubicBezTo>
                  <a:pt x="104" y="68"/>
                  <a:pt x="104" y="68"/>
                  <a:pt x="104" y="68"/>
                </a:cubicBezTo>
                <a:close/>
                <a:moveTo>
                  <a:pt x="113" y="247"/>
                </a:moveTo>
                <a:cubicBezTo>
                  <a:pt x="113" y="247"/>
                  <a:pt x="113" y="247"/>
                  <a:pt x="113" y="246"/>
                </a:cubicBezTo>
                <a:cubicBezTo>
                  <a:pt x="113" y="246"/>
                  <a:pt x="113" y="247"/>
                  <a:pt x="113" y="247"/>
                </a:cubicBezTo>
                <a:close/>
                <a:moveTo>
                  <a:pt x="132" y="161"/>
                </a:moveTo>
                <a:cubicBezTo>
                  <a:pt x="132" y="161"/>
                  <a:pt x="132" y="161"/>
                  <a:pt x="132" y="161"/>
                </a:cubicBezTo>
                <a:cubicBezTo>
                  <a:pt x="132" y="161"/>
                  <a:pt x="132" y="161"/>
                  <a:pt x="132" y="161"/>
                </a:cubicBezTo>
                <a:cubicBezTo>
                  <a:pt x="132" y="161"/>
                  <a:pt x="132" y="161"/>
                  <a:pt x="132" y="161"/>
                </a:cubicBezTo>
                <a:cubicBezTo>
                  <a:pt x="132" y="161"/>
                  <a:pt x="132" y="161"/>
                  <a:pt x="132" y="161"/>
                </a:cubicBezTo>
                <a:close/>
                <a:moveTo>
                  <a:pt x="65" y="235"/>
                </a:moveTo>
                <a:cubicBezTo>
                  <a:pt x="65" y="236"/>
                  <a:pt x="65" y="236"/>
                  <a:pt x="65" y="236"/>
                </a:cubicBezTo>
                <a:cubicBezTo>
                  <a:pt x="65" y="235"/>
                  <a:pt x="65" y="235"/>
                  <a:pt x="65" y="235"/>
                </a:cubicBezTo>
                <a:cubicBezTo>
                  <a:pt x="65" y="235"/>
                  <a:pt x="65" y="235"/>
                  <a:pt x="65" y="235"/>
                </a:cubicBezTo>
                <a:cubicBezTo>
                  <a:pt x="65" y="235"/>
                  <a:pt x="65" y="235"/>
                  <a:pt x="65" y="235"/>
                </a:cubicBezTo>
                <a:close/>
                <a:moveTo>
                  <a:pt x="14" y="215"/>
                </a:moveTo>
                <a:cubicBezTo>
                  <a:pt x="14" y="215"/>
                  <a:pt x="14" y="215"/>
                  <a:pt x="14" y="215"/>
                </a:cubicBezTo>
                <a:cubicBezTo>
                  <a:pt x="14" y="215"/>
                  <a:pt x="14" y="215"/>
                  <a:pt x="14" y="215"/>
                </a:cubicBezTo>
                <a:cubicBezTo>
                  <a:pt x="14" y="215"/>
                  <a:pt x="14" y="215"/>
                  <a:pt x="14" y="215"/>
                </a:cubicBezTo>
                <a:cubicBezTo>
                  <a:pt x="14" y="215"/>
                  <a:pt x="14" y="215"/>
                  <a:pt x="14" y="215"/>
                </a:cubicBezTo>
                <a:close/>
                <a:moveTo>
                  <a:pt x="128" y="111"/>
                </a:moveTo>
                <a:cubicBezTo>
                  <a:pt x="128" y="111"/>
                  <a:pt x="128" y="111"/>
                  <a:pt x="128" y="111"/>
                </a:cubicBezTo>
                <a:cubicBezTo>
                  <a:pt x="128" y="111"/>
                  <a:pt x="128" y="111"/>
                  <a:pt x="128" y="111"/>
                </a:cubicBezTo>
                <a:cubicBezTo>
                  <a:pt x="128" y="111"/>
                  <a:pt x="128" y="111"/>
                  <a:pt x="128" y="111"/>
                </a:cubicBezTo>
                <a:cubicBezTo>
                  <a:pt x="128" y="111"/>
                  <a:pt x="128" y="111"/>
                  <a:pt x="128" y="111"/>
                </a:cubicBezTo>
                <a:close/>
                <a:moveTo>
                  <a:pt x="47" y="17"/>
                </a:moveTo>
                <a:cubicBezTo>
                  <a:pt x="47" y="17"/>
                  <a:pt x="47" y="17"/>
                  <a:pt x="47" y="17"/>
                </a:cubicBezTo>
                <a:cubicBezTo>
                  <a:pt x="47" y="17"/>
                  <a:pt x="47" y="17"/>
                  <a:pt x="47" y="17"/>
                </a:cubicBezTo>
                <a:cubicBezTo>
                  <a:pt x="47" y="17"/>
                  <a:pt x="47" y="17"/>
                  <a:pt x="47" y="17"/>
                </a:cubicBezTo>
                <a:cubicBezTo>
                  <a:pt x="47" y="17"/>
                  <a:pt x="47" y="17"/>
                  <a:pt x="47" y="17"/>
                </a:cubicBezTo>
                <a:close/>
                <a:moveTo>
                  <a:pt x="11" y="196"/>
                </a:moveTo>
                <a:cubicBezTo>
                  <a:pt x="11" y="196"/>
                  <a:pt x="11" y="196"/>
                  <a:pt x="11" y="196"/>
                </a:cubicBezTo>
                <a:cubicBezTo>
                  <a:pt x="11" y="196"/>
                  <a:pt x="11" y="196"/>
                  <a:pt x="11" y="196"/>
                </a:cubicBezTo>
                <a:cubicBezTo>
                  <a:pt x="11" y="196"/>
                  <a:pt x="11" y="196"/>
                  <a:pt x="11" y="196"/>
                </a:cubicBezTo>
                <a:cubicBezTo>
                  <a:pt x="11" y="196"/>
                  <a:pt x="11" y="196"/>
                  <a:pt x="11" y="196"/>
                </a:cubicBezTo>
                <a:close/>
                <a:moveTo>
                  <a:pt x="77" y="33"/>
                </a:moveTo>
                <a:cubicBezTo>
                  <a:pt x="77" y="33"/>
                  <a:pt x="77" y="33"/>
                  <a:pt x="77" y="33"/>
                </a:cubicBezTo>
                <a:cubicBezTo>
                  <a:pt x="77" y="34"/>
                  <a:pt x="77" y="34"/>
                  <a:pt x="77" y="34"/>
                </a:cubicBezTo>
                <a:cubicBezTo>
                  <a:pt x="77" y="34"/>
                  <a:pt x="77" y="34"/>
                  <a:pt x="77" y="34"/>
                </a:cubicBezTo>
                <a:cubicBezTo>
                  <a:pt x="77" y="34"/>
                  <a:pt x="77" y="33"/>
                  <a:pt x="77" y="33"/>
                </a:cubicBezTo>
                <a:close/>
                <a:moveTo>
                  <a:pt x="86" y="248"/>
                </a:moveTo>
                <a:cubicBezTo>
                  <a:pt x="86" y="248"/>
                  <a:pt x="85" y="248"/>
                  <a:pt x="85" y="248"/>
                </a:cubicBezTo>
                <a:cubicBezTo>
                  <a:pt x="85" y="248"/>
                  <a:pt x="85" y="248"/>
                  <a:pt x="85" y="249"/>
                </a:cubicBezTo>
                <a:cubicBezTo>
                  <a:pt x="85" y="249"/>
                  <a:pt x="85" y="249"/>
                  <a:pt x="86" y="249"/>
                </a:cubicBezTo>
                <a:cubicBezTo>
                  <a:pt x="86" y="248"/>
                  <a:pt x="86" y="248"/>
                  <a:pt x="86" y="248"/>
                </a:cubicBezTo>
                <a:close/>
                <a:moveTo>
                  <a:pt x="112" y="151"/>
                </a:moveTo>
                <a:cubicBezTo>
                  <a:pt x="112" y="151"/>
                  <a:pt x="112" y="151"/>
                  <a:pt x="112" y="151"/>
                </a:cubicBezTo>
                <a:cubicBezTo>
                  <a:pt x="112" y="151"/>
                  <a:pt x="112" y="151"/>
                  <a:pt x="112" y="152"/>
                </a:cubicBezTo>
                <a:cubicBezTo>
                  <a:pt x="112" y="152"/>
                  <a:pt x="112" y="152"/>
                  <a:pt x="112" y="152"/>
                </a:cubicBezTo>
                <a:cubicBezTo>
                  <a:pt x="112" y="151"/>
                  <a:pt x="112" y="151"/>
                  <a:pt x="112" y="151"/>
                </a:cubicBezTo>
                <a:close/>
                <a:moveTo>
                  <a:pt x="101" y="173"/>
                </a:moveTo>
                <a:cubicBezTo>
                  <a:pt x="100" y="173"/>
                  <a:pt x="100" y="173"/>
                  <a:pt x="100" y="173"/>
                </a:cubicBezTo>
                <a:cubicBezTo>
                  <a:pt x="100" y="173"/>
                  <a:pt x="100" y="173"/>
                  <a:pt x="101" y="173"/>
                </a:cubicBezTo>
                <a:close/>
                <a:moveTo>
                  <a:pt x="136" y="205"/>
                </a:moveTo>
                <a:cubicBezTo>
                  <a:pt x="136" y="205"/>
                  <a:pt x="136" y="205"/>
                  <a:pt x="136" y="205"/>
                </a:cubicBezTo>
                <a:cubicBezTo>
                  <a:pt x="136" y="205"/>
                  <a:pt x="136" y="205"/>
                  <a:pt x="136" y="205"/>
                </a:cubicBezTo>
                <a:cubicBezTo>
                  <a:pt x="136" y="205"/>
                  <a:pt x="136" y="205"/>
                  <a:pt x="136" y="205"/>
                </a:cubicBezTo>
                <a:cubicBezTo>
                  <a:pt x="136" y="205"/>
                  <a:pt x="136" y="205"/>
                  <a:pt x="136" y="205"/>
                </a:cubicBezTo>
                <a:close/>
                <a:moveTo>
                  <a:pt x="82" y="83"/>
                </a:moveTo>
                <a:cubicBezTo>
                  <a:pt x="82" y="83"/>
                  <a:pt x="82" y="83"/>
                  <a:pt x="82" y="83"/>
                </a:cubicBezTo>
                <a:cubicBezTo>
                  <a:pt x="82" y="83"/>
                  <a:pt x="81" y="83"/>
                  <a:pt x="81" y="83"/>
                </a:cubicBezTo>
                <a:cubicBezTo>
                  <a:pt x="81" y="84"/>
                  <a:pt x="81" y="84"/>
                  <a:pt x="81" y="84"/>
                </a:cubicBezTo>
                <a:cubicBezTo>
                  <a:pt x="81" y="84"/>
                  <a:pt x="81" y="84"/>
                  <a:pt x="81" y="84"/>
                </a:cubicBezTo>
                <a:cubicBezTo>
                  <a:pt x="82" y="84"/>
                  <a:pt x="82" y="83"/>
                  <a:pt x="82" y="83"/>
                </a:cubicBezTo>
                <a:close/>
                <a:moveTo>
                  <a:pt x="30" y="167"/>
                </a:moveTo>
                <a:cubicBezTo>
                  <a:pt x="30" y="167"/>
                  <a:pt x="30" y="167"/>
                  <a:pt x="30" y="167"/>
                </a:cubicBezTo>
                <a:cubicBezTo>
                  <a:pt x="30" y="167"/>
                  <a:pt x="29" y="167"/>
                  <a:pt x="29" y="167"/>
                </a:cubicBezTo>
                <a:cubicBezTo>
                  <a:pt x="29" y="167"/>
                  <a:pt x="29" y="167"/>
                  <a:pt x="29" y="167"/>
                </a:cubicBezTo>
                <a:cubicBezTo>
                  <a:pt x="29" y="167"/>
                  <a:pt x="30" y="167"/>
                  <a:pt x="30" y="167"/>
                </a:cubicBezTo>
                <a:close/>
                <a:moveTo>
                  <a:pt x="81" y="255"/>
                </a:moveTo>
                <a:cubicBezTo>
                  <a:pt x="81" y="255"/>
                  <a:pt x="81" y="255"/>
                  <a:pt x="81" y="255"/>
                </a:cubicBezTo>
                <a:cubicBezTo>
                  <a:pt x="81" y="255"/>
                  <a:pt x="81" y="255"/>
                  <a:pt x="80" y="255"/>
                </a:cubicBezTo>
                <a:cubicBezTo>
                  <a:pt x="80" y="255"/>
                  <a:pt x="80" y="255"/>
                  <a:pt x="81" y="255"/>
                </a:cubicBezTo>
                <a:cubicBezTo>
                  <a:pt x="81" y="255"/>
                  <a:pt x="81" y="255"/>
                  <a:pt x="81" y="255"/>
                </a:cubicBezTo>
                <a:close/>
                <a:moveTo>
                  <a:pt x="25" y="169"/>
                </a:moveTo>
                <a:cubicBezTo>
                  <a:pt x="25" y="169"/>
                  <a:pt x="25" y="169"/>
                  <a:pt x="25" y="169"/>
                </a:cubicBezTo>
                <a:cubicBezTo>
                  <a:pt x="25" y="169"/>
                  <a:pt x="25" y="169"/>
                  <a:pt x="25" y="169"/>
                </a:cubicBezTo>
                <a:cubicBezTo>
                  <a:pt x="25" y="169"/>
                  <a:pt x="25" y="169"/>
                  <a:pt x="25" y="169"/>
                </a:cubicBezTo>
                <a:close/>
                <a:moveTo>
                  <a:pt x="79" y="253"/>
                </a:moveTo>
                <a:cubicBezTo>
                  <a:pt x="79" y="253"/>
                  <a:pt x="80" y="253"/>
                  <a:pt x="80" y="253"/>
                </a:cubicBezTo>
                <a:cubicBezTo>
                  <a:pt x="80" y="253"/>
                  <a:pt x="79" y="253"/>
                  <a:pt x="79" y="253"/>
                </a:cubicBezTo>
                <a:close/>
                <a:moveTo>
                  <a:pt x="40" y="150"/>
                </a:moveTo>
                <a:cubicBezTo>
                  <a:pt x="40" y="150"/>
                  <a:pt x="40" y="150"/>
                  <a:pt x="40" y="150"/>
                </a:cubicBezTo>
                <a:cubicBezTo>
                  <a:pt x="40" y="150"/>
                  <a:pt x="40" y="150"/>
                  <a:pt x="39" y="151"/>
                </a:cubicBezTo>
                <a:cubicBezTo>
                  <a:pt x="39" y="151"/>
                  <a:pt x="40" y="151"/>
                  <a:pt x="40" y="151"/>
                </a:cubicBezTo>
                <a:cubicBezTo>
                  <a:pt x="40" y="151"/>
                  <a:pt x="40" y="151"/>
                  <a:pt x="40" y="150"/>
                </a:cubicBezTo>
                <a:close/>
                <a:moveTo>
                  <a:pt x="20" y="217"/>
                </a:moveTo>
                <a:cubicBezTo>
                  <a:pt x="20" y="217"/>
                  <a:pt x="20" y="217"/>
                  <a:pt x="20" y="217"/>
                </a:cubicBezTo>
                <a:cubicBezTo>
                  <a:pt x="20" y="217"/>
                  <a:pt x="20" y="217"/>
                  <a:pt x="20" y="217"/>
                </a:cubicBezTo>
                <a:close/>
                <a:moveTo>
                  <a:pt x="127" y="234"/>
                </a:moveTo>
                <a:cubicBezTo>
                  <a:pt x="127" y="234"/>
                  <a:pt x="127" y="234"/>
                  <a:pt x="127" y="234"/>
                </a:cubicBezTo>
                <a:cubicBezTo>
                  <a:pt x="127" y="234"/>
                  <a:pt x="127" y="234"/>
                  <a:pt x="127" y="234"/>
                </a:cubicBezTo>
                <a:cubicBezTo>
                  <a:pt x="127" y="234"/>
                  <a:pt x="127" y="234"/>
                  <a:pt x="127" y="234"/>
                </a:cubicBezTo>
                <a:cubicBezTo>
                  <a:pt x="127" y="234"/>
                  <a:pt x="127" y="234"/>
                  <a:pt x="127" y="234"/>
                </a:cubicBezTo>
                <a:close/>
                <a:moveTo>
                  <a:pt x="129" y="104"/>
                </a:moveTo>
                <a:cubicBezTo>
                  <a:pt x="129" y="104"/>
                  <a:pt x="129" y="104"/>
                  <a:pt x="129" y="104"/>
                </a:cubicBezTo>
                <a:cubicBezTo>
                  <a:pt x="129" y="104"/>
                  <a:pt x="129" y="104"/>
                  <a:pt x="129" y="104"/>
                </a:cubicBezTo>
                <a:cubicBezTo>
                  <a:pt x="129" y="104"/>
                  <a:pt x="129" y="104"/>
                  <a:pt x="129" y="104"/>
                </a:cubicBezTo>
                <a:cubicBezTo>
                  <a:pt x="129" y="104"/>
                  <a:pt x="129" y="104"/>
                  <a:pt x="129" y="10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40" name="Freeform 58"/>
          <p:cNvSpPr>
            <a:spLocks noEditPoints="1"/>
          </p:cNvSpPr>
          <p:nvPr/>
        </p:nvSpPr>
        <p:spPr bwMode="auto">
          <a:xfrm>
            <a:off x="3766590" y="724047"/>
            <a:ext cx="615589" cy="628444"/>
          </a:xfrm>
          <a:custGeom>
            <a:gdLst>
              <a:gd fmla="*/ 91 w 237" name="T0"/>
              <a:gd fmla="*/ 96 h 242" name="T1"/>
              <a:gd fmla="*/ 207 w 237" name="T2"/>
              <a:gd fmla="*/ 203 h 242" name="T3"/>
              <a:gd fmla="*/ 159 w 237" name="T4"/>
              <a:gd fmla="*/ 178 h 242" name="T5"/>
              <a:gd fmla="*/ 95 w 237" name="T6"/>
              <a:gd fmla="*/ 94 h 242" name="T7"/>
              <a:gd fmla="*/ 24 w 237" name="T8"/>
              <a:gd fmla="*/ 33 h 242" name="T9"/>
              <a:gd fmla="*/ 212 w 237" name="T10"/>
              <a:gd fmla="*/ 128 h 242" name="T11"/>
              <a:gd fmla="*/ 42 w 237" name="T12"/>
              <a:gd fmla="*/ 235 h 242" name="T13"/>
              <a:gd fmla="*/ 50 w 237" name="T14"/>
              <a:gd fmla="*/ 38 h 242" name="T15"/>
              <a:gd fmla="*/ 105 w 237" name="T16"/>
              <a:gd fmla="*/ 233 h 242" name="T17"/>
              <a:gd fmla="*/ 19 w 237" name="T18"/>
              <a:gd fmla="*/ 125 h 242" name="T19"/>
              <a:gd fmla="*/ 67 w 237" name="T20"/>
              <a:gd fmla="*/ 16 h 242" name="T21"/>
              <a:gd fmla="*/ 9 w 237" name="T22"/>
              <a:gd fmla="*/ 131 h 242" name="T23"/>
              <a:gd fmla="*/ 211 w 237" name="T24"/>
              <a:gd fmla="*/ 18 h 242" name="T25"/>
              <a:gd fmla="*/ 134 w 237" name="T26"/>
              <a:gd fmla="*/ 29 h 242" name="T27"/>
              <a:gd fmla="*/ 97 w 237" name="T28"/>
              <a:gd fmla="*/ 68 h 242" name="T29"/>
              <a:gd fmla="*/ 220 w 237" name="T30"/>
              <a:gd fmla="*/ 187 h 242" name="T31"/>
              <a:gd fmla="*/ 30 w 237" name="T32"/>
              <a:gd fmla="*/ 202 h 242" name="T33"/>
              <a:gd fmla="*/ 215 w 237" name="T34"/>
              <a:gd fmla="*/ 88 h 242" name="T35"/>
              <a:gd fmla="*/ 18 w 237" name="T36"/>
              <a:gd fmla="*/ 111 h 242" name="T37"/>
              <a:gd fmla="*/ 101 w 237" name="T38"/>
              <a:gd fmla="*/ 235 h 242" name="T39"/>
              <a:gd fmla="*/ 133 w 237" name="T40"/>
              <a:gd fmla="*/ 207 h 242" name="T41"/>
              <a:gd fmla="*/ 70 w 237" name="T42"/>
              <a:gd fmla="*/ 236 h 242" name="T43"/>
              <a:gd fmla="*/ 148 w 237" name="T44"/>
              <a:gd fmla="*/ 15 h 242" name="T45"/>
              <a:gd fmla="*/ 29 w 237" name="T46"/>
              <a:gd fmla="*/ 178 h 242" name="T47"/>
              <a:gd fmla="*/ 98 w 237" name="T48"/>
              <a:gd fmla="*/ 177 h 242" name="T49"/>
              <a:gd fmla="*/ 129 w 237" name="T50"/>
              <a:gd fmla="*/ 87 h 242" name="T51"/>
              <a:gd fmla="*/ 17 w 237" name="T52"/>
              <a:gd fmla="*/ 199 h 242" name="T53"/>
              <a:gd fmla="*/ 35 w 237" name="T54"/>
              <a:gd fmla="*/ 13 h 242" name="T55"/>
              <a:gd fmla="*/ 139 w 237" name="T56"/>
              <a:gd fmla="*/ 200 h 242" name="T57"/>
              <a:gd fmla="*/ 205 w 237" name="T58"/>
              <a:gd fmla="*/ 20 h 242" name="T59"/>
              <a:gd fmla="*/ 104 w 237" name="T60"/>
              <a:gd fmla="*/ 190 h 242" name="T61"/>
              <a:gd fmla="*/ 146 w 237" name="T62"/>
              <a:gd fmla="*/ 11 h 242" name="T63"/>
              <a:gd fmla="*/ 160 w 237" name="T64"/>
              <a:gd fmla="*/ 237 h 242" name="T65"/>
              <a:gd fmla="*/ 86 w 237" name="T66"/>
              <a:gd fmla="*/ 144 h 242" name="T67"/>
              <a:gd fmla="*/ 149 w 237" name="T68"/>
              <a:gd fmla="*/ 89 h 242" name="T69"/>
              <a:gd fmla="*/ 90 w 237" name="T70"/>
              <a:gd fmla="*/ 47 h 242" name="T71"/>
              <a:gd fmla="*/ 131 w 237" name="T72"/>
              <a:gd fmla="*/ 42 h 242" name="T73"/>
              <a:gd fmla="*/ 150 w 237" name="T74"/>
              <a:gd fmla="*/ 24 h 242" name="T75"/>
              <a:gd fmla="*/ 108 w 237" name="T76"/>
              <a:gd fmla="*/ 176 h 242" name="T77"/>
              <a:gd fmla="*/ 113 w 237" name="T78"/>
              <a:gd fmla="*/ 34 h 242" name="T79"/>
              <a:gd fmla="*/ 96 w 237" name="T80"/>
              <a:gd fmla="*/ 64 h 242" name="T81"/>
              <a:gd fmla="*/ 101 w 237" name="T82"/>
              <a:gd fmla="*/ 203 h 242" name="T83"/>
              <a:gd fmla="*/ 199 w 237" name="T84"/>
              <a:gd fmla="*/ 229 h 242" name="T85"/>
              <a:gd fmla="*/ 26 w 237" name="T86"/>
              <a:gd fmla="*/ 196 h 242" name="T87"/>
              <a:gd fmla="*/ 221 w 237" name="T88"/>
              <a:gd fmla="*/ 132 h 242" name="T89"/>
              <a:gd fmla="*/ 116 w 237" name="T90"/>
              <a:gd fmla="*/ 14 h 242" name="T91"/>
              <a:gd fmla="*/ 166 w 237" name="T92"/>
              <a:gd fmla="*/ 23 h 242" name="T93"/>
              <a:gd fmla="*/ 114 w 237" name="T94"/>
              <a:gd fmla="*/ 222 h 242" name="T95"/>
              <a:gd fmla="*/ 91 w 237" name="T96"/>
              <a:gd fmla="*/ 87 h 242" name="T97"/>
              <a:gd fmla="*/ 45 w 237" name="T98"/>
              <a:gd fmla="*/ 13 h 242" name="T99"/>
              <a:gd fmla="*/ 217 w 237" name="T100"/>
              <a:gd fmla="*/ 71 h 242" name="T101"/>
              <a:gd fmla="*/ 107 w 237" name="T102"/>
              <a:gd fmla="*/ 214 h 242" name="T103"/>
              <a:gd fmla="*/ 199 w 237" name="T104"/>
              <a:gd fmla="*/ 33 h 242" name="T105"/>
              <a:gd fmla="*/ 100 w 237" name="T106"/>
              <a:gd fmla="*/ 187 h 242" name="T107"/>
              <a:gd fmla="*/ 91 w 237" name="T108"/>
              <a:gd fmla="*/ 41 h 242" name="T109"/>
              <a:gd fmla="*/ 130 w 237" name="T110"/>
              <a:gd fmla="*/ 221 h 242" name="T111"/>
              <a:gd fmla="*/ 157 w 237" name="T112"/>
              <a:gd fmla="*/ 217 h 242" name="T113"/>
              <a:gd fmla="*/ 20 w 237" name="T114"/>
              <a:gd fmla="*/ 215 h 242" name="T115"/>
              <a:gd fmla="*/ 12 w 237" name="T116"/>
              <a:gd fmla="*/ 97 h 242" name="T117"/>
              <a:gd fmla="*/ 138 w 237" name="T118"/>
              <a:gd fmla="*/ 225 h 242" name="T119"/>
              <a:gd fmla="*/ 22 w 237" name="T120"/>
              <a:gd fmla="*/ 70 h 242" name="T121"/>
              <a:gd fmla="*/ 98 w 237" name="T122"/>
              <a:gd fmla="*/ 188 h 242" name="T123"/>
              <a:gd fmla="*/ 99 w 237" name="T124"/>
              <a:gd fmla="*/ 21 h 24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41" w="236">
                <a:moveTo>
                  <a:pt x="236" y="181"/>
                </a:moveTo>
                <a:cubicBezTo>
                  <a:pt x="237" y="187"/>
                  <a:pt x="237" y="193"/>
                  <a:pt x="236" y="200"/>
                </a:cubicBezTo>
                <a:cubicBezTo>
                  <a:pt x="236" y="204"/>
                  <a:pt x="236" y="208"/>
                  <a:pt x="235" y="212"/>
                </a:cubicBezTo>
                <a:cubicBezTo>
                  <a:pt x="235" y="218"/>
                  <a:pt x="233" y="223"/>
                  <a:pt x="230" y="227"/>
                </a:cubicBezTo>
                <a:cubicBezTo>
                  <a:pt x="228" y="229"/>
                  <a:pt x="227" y="231"/>
                  <a:pt x="225" y="232"/>
                </a:cubicBezTo>
                <a:cubicBezTo>
                  <a:pt x="224" y="233"/>
                  <a:pt x="223" y="234"/>
                  <a:pt x="222" y="235"/>
                </a:cubicBezTo>
                <a:cubicBezTo>
                  <a:pt x="220" y="237"/>
                  <a:pt x="218" y="238"/>
                  <a:pt x="215" y="238"/>
                </a:cubicBezTo>
                <a:cubicBezTo>
                  <a:pt x="214" y="238"/>
                  <a:pt x="213" y="238"/>
                  <a:pt x="211" y="238"/>
                </a:cubicBezTo>
                <a:cubicBezTo>
                  <a:pt x="205" y="238"/>
                  <a:pt x="199" y="238"/>
                  <a:pt x="193" y="238"/>
                </a:cubicBezTo>
                <a:cubicBezTo>
                  <a:pt x="189" y="238"/>
                  <a:pt x="186" y="238"/>
                  <a:pt x="183" y="238"/>
                </a:cubicBezTo>
                <a:cubicBezTo>
                  <a:pt x="177" y="239"/>
                  <a:pt x="171" y="239"/>
                  <a:pt x="165" y="240"/>
                </a:cubicBezTo>
                <a:cubicBezTo>
                  <a:pt x="160" y="240"/>
                  <a:pt x="156" y="241"/>
                  <a:pt x="152" y="241"/>
                </a:cubicBezTo>
                <a:cubicBezTo>
                  <a:pt x="147" y="241"/>
                  <a:pt x="143" y="242"/>
                  <a:pt x="138" y="242"/>
                </a:cubicBezTo>
                <a:cubicBezTo>
                  <a:pt x="123" y="242"/>
                  <a:pt x="107" y="242"/>
                  <a:pt x="91" y="242"/>
                </a:cubicBezTo>
                <a:cubicBezTo>
                  <a:pt x="86" y="242"/>
                  <a:pt x="81" y="242"/>
                  <a:pt x="76" y="242"/>
                </a:cubicBezTo>
                <a:cubicBezTo>
                  <a:pt x="69" y="242"/>
                  <a:pt x="62" y="242"/>
                  <a:pt x="56" y="242"/>
                </a:cubicBezTo>
                <a:cubicBezTo>
                  <a:pt x="52" y="242"/>
                  <a:pt x="48" y="241"/>
                  <a:pt x="44" y="241"/>
                </a:cubicBezTo>
                <a:cubicBezTo>
                  <a:pt x="43" y="240"/>
                  <a:pt x="42" y="240"/>
                  <a:pt x="41" y="240"/>
                </a:cubicBezTo>
                <a:cubicBezTo>
                  <a:pt x="37" y="240"/>
                  <a:pt x="33" y="239"/>
                  <a:pt x="30" y="238"/>
                </a:cubicBezTo>
                <a:cubicBezTo>
                  <a:pt x="27" y="237"/>
                  <a:pt x="25" y="236"/>
                  <a:pt x="22" y="235"/>
                </a:cubicBezTo>
                <a:cubicBezTo>
                  <a:pt x="20" y="233"/>
                  <a:pt x="17" y="231"/>
                  <a:pt x="15" y="229"/>
                </a:cubicBezTo>
                <a:cubicBezTo>
                  <a:pt x="15" y="228"/>
                  <a:pt x="14" y="227"/>
                  <a:pt x="13" y="226"/>
                </a:cubicBezTo>
                <a:cubicBezTo>
                  <a:pt x="9" y="222"/>
                  <a:pt x="7" y="217"/>
                  <a:pt x="6" y="212"/>
                </a:cubicBezTo>
                <a:cubicBezTo>
                  <a:pt x="5" y="209"/>
                  <a:pt x="5" y="205"/>
                  <a:pt x="4" y="202"/>
                </a:cubicBezTo>
                <a:cubicBezTo>
                  <a:pt x="4" y="200"/>
                  <a:pt x="4" y="198"/>
                  <a:pt x="3" y="196"/>
                </a:cubicBezTo>
                <a:cubicBezTo>
                  <a:pt x="2" y="193"/>
                  <a:pt x="2" y="191"/>
                  <a:pt x="2" y="188"/>
                </a:cubicBezTo>
                <a:cubicBezTo>
                  <a:pt x="2" y="186"/>
                  <a:pt x="1" y="185"/>
                  <a:pt x="1" y="184"/>
                </a:cubicBezTo>
                <a:cubicBezTo>
                  <a:pt x="1" y="180"/>
                  <a:pt x="1" y="176"/>
                  <a:pt x="1" y="172"/>
                </a:cubicBezTo>
                <a:cubicBezTo>
                  <a:pt x="1" y="172"/>
                  <a:pt x="1" y="171"/>
                  <a:pt x="1" y="171"/>
                </a:cubicBezTo>
                <a:cubicBezTo>
                  <a:pt x="1" y="171"/>
                  <a:pt x="1" y="170"/>
                  <a:pt x="1" y="169"/>
                </a:cubicBezTo>
                <a:cubicBezTo>
                  <a:pt x="1" y="166"/>
                  <a:pt x="1" y="163"/>
                  <a:pt x="1" y="160"/>
                </a:cubicBezTo>
                <a:cubicBezTo>
                  <a:pt x="1" y="152"/>
                  <a:pt x="0" y="144"/>
                  <a:pt x="0" y="136"/>
                </a:cubicBezTo>
                <a:cubicBezTo>
                  <a:pt x="0" y="128"/>
                  <a:pt x="0" y="121"/>
                  <a:pt x="1" y="114"/>
                </a:cubicBezTo>
                <a:cubicBezTo>
                  <a:pt x="1" y="107"/>
                  <a:pt x="1" y="101"/>
                  <a:pt x="1" y="95"/>
                </a:cubicBezTo>
                <a:cubicBezTo>
                  <a:pt x="1" y="94"/>
                  <a:pt x="1" y="94"/>
                  <a:pt x="1" y="93"/>
                </a:cubicBezTo>
                <a:cubicBezTo>
                  <a:pt x="0" y="93"/>
                  <a:pt x="0" y="92"/>
                  <a:pt x="0" y="92"/>
                </a:cubicBezTo>
                <a:cubicBezTo>
                  <a:pt x="0" y="90"/>
                  <a:pt x="0" y="88"/>
                  <a:pt x="0" y="87"/>
                </a:cubicBezTo>
                <a:cubicBezTo>
                  <a:pt x="1" y="82"/>
                  <a:pt x="1" y="77"/>
                  <a:pt x="1" y="72"/>
                </a:cubicBezTo>
                <a:cubicBezTo>
                  <a:pt x="2" y="70"/>
                  <a:pt x="2" y="67"/>
                  <a:pt x="1" y="64"/>
                </a:cubicBezTo>
                <a:cubicBezTo>
                  <a:pt x="1" y="61"/>
                  <a:pt x="1" y="57"/>
                  <a:pt x="1" y="54"/>
                </a:cubicBezTo>
                <a:cubicBezTo>
                  <a:pt x="2" y="50"/>
                  <a:pt x="2" y="46"/>
                  <a:pt x="3" y="42"/>
                </a:cubicBezTo>
                <a:cubicBezTo>
                  <a:pt x="4" y="38"/>
                  <a:pt x="5" y="34"/>
                  <a:pt x="7" y="29"/>
                </a:cubicBezTo>
                <a:cubicBezTo>
                  <a:pt x="8" y="28"/>
                  <a:pt x="8" y="27"/>
                  <a:pt x="9" y="26"/>
                </a:cubicBezTo>
                <a:cubicBezTo>
                  <a:pt x="12" y="20"/>
                  <a:pt x="17" y="15"/>
                  <a:pt x="23" y="12"/>
                </a:cubicBezTo>
                <a:cubicBezTo>
                  <a:pt x="24" y="12"/>
                  <a:pt x="25" y="11"/>
                  <a:pt x="26" y="11"/>
                </a:cubicBezTo>
                <a:cubicBezTo>
                  <a:pt x="31" y="9"/>
                  <a:pt x="35" y="7"/>
                  <a:pt x="40" y="6"/>
                </a:cubicBezTo>
                <a:cubicBezTo>
                  <a:pt x="44" y="5"/>
                  <a:pt x="48" y="4"/>
                  <a:pt x="52" y="4"/>
                </a:cubicBezTo>
                <a:cubicBezTo>
                  <a:pt x="53" y="4"/>
                  <a:pt x="55" y="4"/>
                  <a:pt x="56" y="4"/>
                </a:cubicBezTo>
                <a:cubicBezTo>
                  <a:pt x="61" y="3"/>
                  <a:pt x="65" y="2"/>
                  <a:pt x="70" y="2"/>
                </a:cubicBezTo>
                <a:cubicBezTo>
                  <a:pt x="73" y="2"/>
                  <a:pt x="76" y="1"/>
                  <a:pt x="79" y="1"/>
                </a:cubicBezTo>
                <a:cubicBezTo>
                  <a:pt x="86" y="0"/>
                  <a:pt x="93" y="0"/>
                  <a:pt x="100" y="0"/>
                </a:cubicBezTo>
                <a:cubicBezTo>
                  <a:pt x="105" y="1"/>
                  <a:pt x="111" y="1"/>
                  <a:pt x="116" y="1"/>
                </a:cubicBezTo>
                <a:cubicBezTo>
                  <a:pt x="120" y="1"/>
                  <a:pt x="124" y="1"/>
                  <a:pt x="129" y="1"/>
                </a:cubicBezTo>
                <a:cubicBezTo>
                  <a:pt x="135" y="2"/>
                  <a:pt x="142" y="2"/>
                  <a:pt x="149" y="2"/>
                </a:cubicBezTo>
                <a:cubicBezTo>
                  <a:pt x="154" y="3"/>
                  <a:pt x="159" y="3"/>
                  <a:pt x="164" y="4"/>
                </a:cubicBezTo>
                <a:cubicBezTo>
                  <a:pt x="166" y="4"/>
                  <a:pt x="169" y="4"/>
                  <a:pt x="172" y="5"/>
                </a:cubicBezTo>
                <a:cubicBezTo>
                  <a:pt x="173" y="5"/>
                  <a:pt x="175" y="5"/>
                  <a:pt x="177" y="5"/>
                </a:cubicBezTo>
                <a:cubicBezTo>
                  <a:pt x="182" y="5"/>
                  <a:pt x="186" y="6"/>
                  <a:pt x="190" y="6"/>
                </a:cubicBezTo>
                <a:cubicBezTo>
                  <a:pt x="195" y="7"/>
                  <a:pt x="199" y="7"/>
                  <a:pt x="203" y="8"/>
                </a:cubicBezTo>
                <a:cubicBezTo>
                  <a:pt x="211" y="10"/>
                  <a:pt x="218" y="14"/>
                  <a:pt x="224" y="19"/>
                </a:cubicBezTo>
                <a:cubicBezTo>
                  <a:pt x="226" y="21"/>
                  <a:pt x="228" y="24"/>
                  <a:pt x="229" y="27"/>
                </a:cubicBezTo>
                <a:cubicBezTo>
                  <a:pt x="230" y="30"/>
                  <a:pt x="231" y="33"/>
                  <a:pt x="232" y="36"/>
                </a:cubicBezTo>
                <a:cubicBezTo>
                  <a:pt x="232" y="38"/>
                  <a:pt x="232" y="41"/>
                  <a:pt x="232" y="44"/>
                </a:cubicBezTo>
                <a:cubicBezTo>
                  <a:pt x="233" y="47"/>
                  <a:pt x="233" y="49"/>
                  <a:pt x="233" y="52"/>
                </a:cubicBezTo>
                <a:cubicBezTo>
                  <a:pt x="233" y="53"/>
                  <a:pt x="233" y="54"/>
                  <a:pt x="233" y="55"/>
                </a:cubicBezTo>
                <a:cubicBezTo>
                  <a:pt x="233" y="63"/>
                  <a:pt x="233" y="71"/>
                  <a:pt x="233" y="80"/>
                </a:cubicBezTo>
                <a:cubicBezTo>
                  <a:pt x="233" y="83"/>
                  <a:pt x="233" y="87"/>
                  <a:pt x="234" y="90"/>
                </a:cubicBezTo>
                <a:cubicBezTo>
                  <a:pt x="234" y="92"/>
                  <a:pt x="234" y="95"/>
                  <a:pt x="234" y="97"/>
                </a:cubicBezTo>
                <a:cubicBezTo>
                  <a:pt x="234" y="104"/>
                  <a:pt x="235" y="112"/>
                  <a:pt x="235" y="119"/>
                </a:cubicBezTo>
                <a:cubicBezTo>
                  <a:pt x="235" y="127"/>
                  <a:pt x="235" y="135"/>
                  <a:pt x="235" y="143"/>
                </a:cubicBezTo>
                <a:cubicBezTo>
                  <a:pt x="235" y="148"/>
                  <a:pt x="235" y="153"/>
                  <a:pt x="236" y="157"/>
                </a:cubicBezTo>
                <a:cubicBezTo>
                  <a:pt x="236" y="161"/>
                  <a:pt x="236" y="164"/>
                  <a:pt x="236" y="168"/>
                </a:cubicBezTo>
                <a:cubicBezTo>
                  <a:pt x="236" y="172"/>
                  <a:pt x="236" y="176"/>
                  <a:pt x="236" y="181"/>
                </a:cubicBezTo>
                <a:close/>
                <a:moveTo>
                  <a:pt x="5" y="75"/>
                </a:moveTo>
                <a:cubicBezTo>
                  <a:pt x="5" y="75"/>
                  <a:pt x="5" y="75"/>
                  <a:pt x="5" y="75"/>
                </a:cubicBezTo>
                <a:cubicBezTo>
                  <a:pt x="5" y="74"/>
                  <a:pt x="5" y="73"/>
                  <a:pt x="5" y="73"/>
                </a:cubicBezTo>
                <a:cubicBezTo>
                  <a:pt x="5" y="72"/>
                  <a:pt x="5" y="72"/>
                  <a:pt x="5" y="72"/>
                </a:cubicBezTo>
                <a:cubicBezTo>
                  <a:pt x="5" y="72"/>
                  <a:pt x="5" y="72"/>
                  <a:pt x="5" y="72"/>
                </a:cubicBezTo>
                <a:cubicBezTo>
                  <a:pt x="5" y="73"/>
                  <a:pt x="5" y="74"/>
                  <a:pt x="5" y="75"/>
                </a:cubicBezTo>
                <a:cubicBezTo>
                  <a:pt x="5" y="76"/>
                  <a:pt x="5" y="77"/>
                  <a:pt x="5" y="77"/>
                </a:cubicBezTo>
                <a:cubicBezTo>
                  <a:pt x="5" y="77"/>
                  <a:pt x="5" y="77"/>
                  <a:pt x="5" y="77"/>
                </a:cubicBezTo>
                <a:cubicBezTo>
                  <a:pt x="5" y="77"/>
                  <a:pt x="5" y="76"/>
                  <a:pt x="5" y="75"/>
                </a:cubicBezTo>
                <a:close/>
                <a:moveTo>
                  <a:pt x="105" y="51"/>
                </a:moveTo>
                <a:cubicBezTo>
                  <a:pt x="104" y="51"/>
                  <a:pt x="104" y="51"/>
                  <a:pt x="103" y="52"/>
                </a:cubicBezTo>
                <a:cubicBezTo>
                  <a:pt x="103" y="52"/>
                  <a:pt x="102" y="53"/>
                  <a:pt x="102" y="53"/>
                </a:cubicBezTo>
                <a:cubicBezTo>
                  <a:pt x="102" y="53"/>
                  <a:pt x="102" y="54"/>
                  <a:pt x="102" y="54"/>
                </a:cubicBezTo>
                <a:cubicBezTo>
                  <a:pt x="102" y="54"/>
                  <a:pt x="102" y="55"/>
                  <a:pt x="102" y="55"/>
                </a:cubicBezTo>
                <a:cubicBezTo>
                  <a:pt x="103" y="54"/>
                  <a:pt x="104" y="53"/>
                  <a:pt x="105" y="51"/>
                </a:cubicBezTo>
                <a:cubicBezTo>
                  <a:pt x="105" y="51"/>
                  <a:pt x="105" y="51"/>
                  <a:pt x="105" y="51"/>
                </a:cubicBezTo>
                <a:cubicBezTo>
                  <a:pt x="105" y="51"/>
                  <a:pt x="105" y="50"/>
                  <a:pt x="106" y="49"/>
                </a:cubicBezTo>
                <a:cubicBezTo>
                  <a:pt x="105" y="50"/>
                  <a:pt x="105" y="51"/>
                  <a:pt x="105" y="51"/>
                </a:cubicBezTo>
                <a:close/>
                <a:moveTo>
                  <a:pt x="106" y="95"/>
                </a:moveTo>
                <a:cubicBezTo>
                  <a:pt x="106" y="95"/>
                  <a:pt x="106" y="95"/>
                  <a:pt x="106" y="95"/>
                </a:cubicBezTo>
                <a:cubicBezTo>
                  <a:pt x="101" y="96"/>
                  <a:pt x="96" y="96"/>
                  <a:pt x="91" y="96"/>
                </a:cubicBezTo>
                <a:cubicBezTo>
                  <a:pt x="89" y="96"/>
                  <a:pt x="88" y="96"/>
                  <a:pt x="86" y="96"/>
                </a:cubicBezTo>
                <a:cubicBezTo>
                  <a:pt x="85" y="96"/>
                  <a:pt x="84" y="95"/>
                  <a:pt x="84" y="94"/>
                </a:cubicBezTo>
                <a:cubicBezTo>
                  <a:pt x="83" y="94"/>
                  <a:pt x="83" y="94"/>
                  <a:pt x="83" y="93"/>
                </a:cubicBezTo>
                <a:cubicBezTo>
                  <a:pt x="83" y="92"/>
                  <a:pt x="83" y="90"/>
                  <a:pt x="83" y="89"/>
                </a:cubicBezTo>
                <a:cubicBezTo>
                  <a:pt x="83" y="82"/>
                  <a:pt x="83" y="76"/>
                  <a:pt x="83" y="69"/>
                </a:cubicBezTo>
                <a:cubicBezTo>
                  <a:pt x="83" y="64"/>
                  <a:pt x="83" y="59"/>
                  <a:pt x="82" y="53"/>
                </a:cubicBezTo>
                <a:cubicBezTo>
                  <a:pt x="82" y="50"/>
                  <a:pt x="82" y="47"/>
                  <a:pt x="81" y="44"/>
                </a:cubicBezTo>
                <a:cubicBezTo>
                  <a:pt x="81" y="44"/>
                  <a:pt x="81" y="44"/>
                  <a:pt x="81" y="43"/>
                </a:cubicBezTo>
                <a:cubicBezTo>
                  <a:pt x="81" y="43"/>
                  <a:pt x="81" y="43"/>
                  <a:pt x="81" y="43"/>
                </a:cubicBezTo>
                <a:cubicBezTo>
                  <a:pt x="81" y="45"/>
                  <a:pt x="81" y="47"/>
                  <a:pt x="81" y="49"/>
                </a:cubicBezTo>
                <a:cubicBezTo>
                  <a:pt x="81" y="53"/>
                  <a:pt x="82" y="57"/>
                  <a:pt x="82" y="61"/>
                </a:cubicBezTo>
                <a:cubicBezTo>
                  <a:pt x="82" y="68"/>
                  <a:pt x="82" y="76"/>
                  <a:pt x="82" y="84"/>
                </a:cubicBezTo>
                <a:cubicBezTo>
                  <a:pt x="82" y="87"/>
                  <a:pt x="82" y="91"/>
                  <a:pt x="83" y="94"/>
                </a:cubicBezTo>
                <a:cubicBezTo>
                  <a:pt x="83" y="95"/>
                  <a:pt x="83" y="95"/>
                  <a:pt x="83" y="96"/>
                </a:cubicBezTo>
                <a:cubicBezTo>
                  <a:pt x="84" y="96"/>
                  <a:pt x="85" y="96"/>
                  <a:pt x="86" y="96"/>
                </a:cubicBezTo>
                <a:cubicBezTo>
                  <a:pt x="87" y="96"/>
                  <a:pt x="89" y="96"/>
                  <a:pt x="91" y="96"/>
                </a:cubicBezTo>
                <a:cubicBezTo>
                  <a:pt x="96" y="96"/>
                  <a:pt x="101" y="96"/>
                  <a:pt x="106" y="96"/>
                </a:cubicBezTo>
                <a:cubicBezTo>
                  <a:pt x="106" y="96"/>
                  <a:pt x="106" y="95"/>
                  <a:pt x="106" y="95"/>
                </a:cubicBezTo>
                <a:cubicBezTo>
                  <a:pt x="107" y="95"/>
                  <a:pt x="107" y="95"/>
                  <a:pt x="107" y="95"/>
                </a:cubicBezTo>
                <a:cubicBezTo>
                  <a:pt x="107" y="95"/>
                  <a:pt x="107" y="95"/>
                  <a:pt x="107" y="95"/>
                </a:cubicBezTo>
                <a:cubicBezTo>
                  <a:pt x="107" y="95"/>
                  <a:pt x="107" y="95"/>
                  <a:pt x="106" y="95"/>
                </a:cubicBezTo>
                <a:close/>
                <a:moveTo>
                  <a:pt x="33" y="42"/>
                </a:moveTo>
                <a:cubicBezTo>
                  <a:pt x="34" y="43"/>
                  <a:pt x="34" y="44"/>
                  <a:pt x="33" y="44"/>
                </a:cubicBezTo>
                <a:cubicBezTo>
                  <a:pt x="33" y="45"/>
                  <a:pt x="33" y="45"/>
                  <a:pt x="33" y="45"/>
                </a:cubicBezTo>
                <a:cubicBezTo>
                  <a:pt x="33" y="45"/>
                  <a:pt x="33" y="45"/>
                  <a:pt x="33" y="45"/>
                </a:cubicBezTo>
                <a:cubicBezTo>
                  <a:pt x="34" y="46"/>
                  <a:pt x="34" y="47"/>
                  <a:pt x="33" y="48"/>
                </a:cubicBezTo>
                <a:cubicBezTo>
                  <a:pt x="33" y="48"/>
                  <a:pt x="33" y="48"/>
                  <a:pt x="33" y="49"/>
                </a:cubicBezTo>
                <a:cubicBezTo>
                  <a:pt x="33" y="49"/>
                  <a:pt x="33" y="50"/>
                  <a:pt x="33" y="50"/>
                </a:cubicBezTo>
                <a:cubicBezTo>
                  <a:pt x="33" y="51"/>
                  <a:pt x="33" y="51"/>
                  <a:pt x="33" y="51"/>
                </a:cubicBezTo>
                <a:cubicBezTo>
                  <a:pt x="34" y="52"/>
                  <a:pt x="34" y="52"/>
                  <a:pt x="34" y="53"/>
                </a:cubicBezTo>
                <a:cubicBezTo>
                  <a:pt x="33" y="53"/>
                  <a:pt x="33" y="53"/>
                  <a:pt x="33" y="54"/>
                </a:cubicBezTo>
                <a:cubicBezTo>
                  <a:pt x="33" y="56"/>
                  <a:pt x="33" y="58"/>
                  <a:pt x="33" y="60"/>
                </a:cubicBezTo>
                <a:cubicBezTo>
                  <a:pt x="33" y="68"/>
                  <a:pt x="33" y="76"/>
                  <a:pt x="33" y="84"/>
                </a:cubicBezTo>
                <a:cubicBezTo>
                  <a:pt x="33" y="87"/>
                  <a:pt x="33" y="89"/>
                  <a:pt x="33" y="91"/>
                </a:cubicBezTo>
                <a:cubicBezTo>
                  <a:pt x="33" y="95"/>
                  <a:pt x="34" y="99"/>
                  <a:pt x="34" y="103"/>
                </a:cubicBezTo>
                <a:cubicBezTo>
                  <a:pt x="35" y="106"/>
                  <a:pt x="35" y="109"/>
                  <a:pt x="35" y="113"/>
                </a:cubicBezTo>
                <a:cubicBezTo>
                  <a:pt x="35" y="117"/>
                  <a:pt x="36" y="121"/>
                  <a:pt x="36" y="126"/>
                </a:cubicBezTo>
                <a:cubicBezTo>
                  <a:pt x="36" y="130"/>
                  <a:pt x="36" y="134"/>
                  <a:pt x="36" y="138"/>
                </a:cubicBezTo>
                <a:cubicBezTo>
                  <a:pt x="36" y="141"/>
                  <a:pt x="37" y="144"/>
                  <a:pt x="37" y="147"/>
                </a:cubicBezTo>
                <a:cubicBezTo>
                  <a:pt x="37" y="151"/>
                  <a:pt x="37" y="154"/>
                  <a:pt x="37" y="158"/>
                </a:cubicBezTo>
                <a:cubicBezTo>
                  <a:pt x="38" y="160"/>
                  <a:pt x="38" y="162"/>
                  <a:pt x="38" y="164"/>
                </a:cubicBezTo>
                <a:cubicBezTo>
                  <a:pt x="38" y="170"/>
                  <a:pt x="38" y="175"/>
                  <a:pt x="38" y="181"/>
                </a:cubicBezTo>
                <a:cubicBezTo>
                  <a:pt x="38" y="186"/>
                  <a:pt x="38" y="191"/>
                  <a:pt x="39" y="197"/>
                </a:cubicBezTo>
                <a:cubicBezTo>
                  <a:pt x="39" y="200"/>
                  <a:pt x="39" y="203"/>
                  <a:pt x="40" y="206"/>
                </a:cubicBezTo>
                <a:cubicBezTo>
                  <a:pt x="40" y="207"/>
                  <a:pt x="40" y="208"/>
                  <a:pt x="40" y="209"/>
                </a:cubicBezTo>
                <a:cubicBezTo>
                  <a:pt x="41" y="209"/>
                  <a:pt x="41" y="209"/>
                  <a:pt x="42" y="209"/>
                </a:cubicBezTo>
                <a:cubicBezTo>
                  <a:pt x="45" y="209"/>
                  <a:pt x="48" y="210"/>
                  <a:pt x="51" y="210"/>
                </a:cubicBezTo>
                <a:cubicBezTo>
                  <a:pt x="62" y="210"/>
                  <a:pt x="73" y="210"/>
                  <a:pt x="84" y="210"/>
                </a:cubicBezTo>
                <a:cubicBezTo>
                  <a:pt x="84" y="210"/>
                  <a:pt x="85" y="210"/>
                  <a:pt x="85" y="210"/>
                </a:cubicBezTo>
                <a:cubicBezTo>
                  <a:pt x="85" y="210"/>
                  <a:pt x="85" y="209"/>
                  <a:pt x="85" y="209"/>
                </a:cubicBezTo>
                <a:cubicBezTo>
                  <a:pt x="85" y="195"/>
                  <a:pt x="85" y="182"/>
                  <a:pt x="85" y="168"/>
                </a:cubicBezTo>
                <a:cubicBezTo>
                  <a:pt x="85" y="162"/>
                  <a:pt x="85" y="156"/>
                  <a:pt x="85" y="150"/>
                </a:cubicBezTo>
                <a:cubicBezTo>
                  <a:pt x="85" y="148"/>
                  <a:pt x="85" y="146"/>
                  <a:pt x="84" y="144"/>
                </a:cubicBezTo>
                <a:cubicBezTo>
                  <a:pt x="84" y="142"/>
                  <a:pt x="83" y="141"/>
                  <a:pt x="83" y="140"/>
                </a:cubicBezTo>
                <a:cubicBezTo>
                  <a:pt x="83" y="139"/>
                  <a:pt x="83" y="138"/>
                  <a:pt x="84" y="138"/>
                </a:cubicBezTo>
                <a:cubicBezTo>
                  <a:pt x="85" y="138"/>
                  <a:pt x="85" y="138"/>
                  <a:pt x="85" y="138"/>
                </a:cubicBezTo>
                <a:cubicBezTo>
                  <a:pt x="85" y="138"/>
                  <a:pt x="85" y="138"/>
                  <a:pt x="85" y="138"/>
                </a:cubicBezTo>
                <a:cubicBezTo>
                  <a:pt x="86" y="136"/>
                  <a:pt x="88" y="136"/>
                  <a:pt x="89" y="137"/>
                </a:cubicBezTo>
                <a:cubicBezTo>
                  <a:pt x="89" y="138"/>
                  <a:pt x="89" y="138"/>
                  <a:pt x="90" y="138"/>
                </a:cubicBezTo>
                <a:cubicBezTo>
                  <a:pt x="93" y="138"/>
                  <a:pt x="96" y="139"/>
                  <a:pt x="100" y="139"/>
                </a:cubicBezTo>
                <a:cubicBezTo>
                  <a:pt x="101" y="139"/>
                  <a:pt x="103" y="139"/>
                  <a:pt x="104" y="139"/>
                </a:cubicBezTo>
                <a:cubicBezTo>
                  <a:pt x="109" y="139"/>
                  <a:pt x="114" y="139"/>
                  <a:pt x="118" y="139"/>
                </a:cubicBezTo>
                <a:cubicBezTo>
                  <a:pt x="122" y="139"/>
                  <a:pt x="125" y="139"/>
                  <a:pt x="128" y="139"/>
                </a:cubicBezTo>
                <a:cubicBezTo>
                  <a:pt x="133" y="139"/>
                  <a:pt x="139" y="138"/>
                  <a:pt x="144" y="138"/>
                </a:cubicBezTo>
                <a:cubicBezTo>
                  <a:pt x="147" y="137"/>
                  <a:pt x="150" y="137"/>
                  <a:pt x="153" y="137"/>
                </a:cubicBezTo>
                <a:cubicBezTo>
                  <a:pt x="154" y="137"/>
                  <a:pt x="155" y="137"/>
                  <a:pt x="155" y="137"/>
                </a:cubicBezTo>
                <a:cubicBezTo>
                  <a:pt x="155" y="136"/>
                  <a:pt x="155" y="136"/>
                  <a:pt x="155" y="136"/>
                </a:cubicBezTo>
                <a:cubicBezTo>
                  <a:pt x="155" y="135"/>
                  <a:pt x="156" y="135"/>
                  <a:pt x="156" y="135"/>
                </a:cubicBezTo>
                <a:cubicBezTo>
                  <a:pt x="157" y="135"/>
                  <a:pt x="158" y="135"/>
                  <a:pt x="158" y="135"/>
                </a:cubicBezTo>
                <a:cubicBezTo>
                  <a:pt x="159" y="135"/>
                  <a:pt x="159" y="136"/>
                  <a:pt x="159" y="136"/>
                </a:cubicBezTo>
                <a:cubicBezTo>
                  <a:pt x="160" y="136"/>
                  <a:pt x="160" y="136"/>
                  <a:pt x="161" y="137"/>
                </a:cubicBezTo>
                <a:cubicBezTo>
                  <a:pt x="161" y="137"/>
                  <a:pt x="161" y="138"/>
                  <a:pt x="162" y="138"/>
                </a:cubicBezTo>
                <a:cubicBezTo>
                  <a:pt x="162" y="138"/>
                  <a:pt x="163" y="139"/>
                  <a:pt x="162" y="140"/>
                </a:cubicBezTo>
                <a:cubicBezTo>
                  <a:pt x="161" y="141"/>
                  <a:pt x="161" y="142"/>
                  <a:pt x="161" y="143"/>
                </a:cubicBezTo>
                <a:cubicBezTo>
                  <a:pt x="161" y="147"/>
                  <a:pt x="161" y="151"/>
                  <a:pt x="161" y="155"/>
                </a:cubicBezTo>
                <a:cubicBezTo>
                  <a:pt x="161" y="157"/>
                  <a:pt x="162" y="158"/>
                  <a:pt x="162" y="159"/>
                </a:cubicBezTo>
                <a:cubicBezTo>
                  <a:pt x="162" y="162"/>
                  <a:pt x="162" y="165"/>
                  <a:pt x="162" y="167"/>
                </a:cubicBezTo>
                <a:cubicBezTo>
                  <a:pt x="163" y="168"/>
                  <a:pt x="163" y="169"/>
                  <a:pt x="163" y="171"/>
                </a:cubicBezTo>
                <a:cubicBezTo>
                  <a:pt x="163" y="171"/>
                  <a:pt x="163" y="172"/>
                  <a:pt x="162" y="172"/>
                </a:cubicBezTo>
                <a:cubicBezTo>
                  <a:pt x="162" y="173"/>
                  <a:pt x="161" y="173"/>
                  <a:pt x="160" y="172"/>
                </a:cubicBezTo>
                <a:cubicBezTo>
                  <a:pt x="160" y="172"/>
                  <a:pt x="160" y="172"/>
                  <a:pt x="160" y="172"/>
                </a:cubicBezTo>
                <a:cubicBezTo>
                  <a:pt x="160" y="172"/>
                  <a:pt x="160" y="173"/>
                  <a:pt x="160" y="173"/>
                </a:cubicBezTo>
                <a:cubicBezTo>
                  <a:pt x="160" y="177"/>
                  <a:pt x="161" y="180"/>
                  <a:pt x="161" y="184"/>
                </a:cubicBezTo>
                <a:cubicBezTo>
                  <a:pt x="162" y="189"/>
                  <a:pt x="162" y="194"/>
                  <a:pt x="163" y="200"/>
                </a:cubicBezTo>
                <a:cubicBezTo>
                  <a:pt x="163" y="201"/>
                  <a:pt x="163" y="202"/>
                  <a:pt x="163" y="204"/>
                </a:cubicBezTo>
                <a:cubicBezTo>
                  <a:pt x="163" y="205"/>
                  <a:pt x="164" y="206"/>
                  <a:pt x="164" y="208"/>
                </a:cubicBezTo>
                <a:cubicBezTo>
                  <a:pt x="164" y="208"/>
                  <a:pt x="164" y="208"/>
                  <a:pt x="164" y="208"/>
                </a:cubicBezTo>
                <a:cubicBezTo>
                  <a:pt x="164" y="208"/>
                  <a:pt x="164" y="208"/>
                  <a:pt x="164" y="208"/>
                </a:cubicBezTo>
                <a:cubicBezTo>
                  <a:pt x="167" y="208"/>
                  <a:pt x="169" y="208"/>
                  <a:pt x="172" y="208"/>
                </a:cubicBezTo>
                <a:cubicBezTo>
                  <a:pt x="177" y="207"/>
                  <a:pt x="181" y="207"/>
                  <a:pt x="186" y="206"/>
                </a:cubicBezTo>
                <a:cubicBezTo>
                  <a:pt x="189" y="206"/>
                  <a:pt x="193" y="206"/>
                  <a:pt x="196" y="206"/>
                </a:cubicBezTo>
                <a:cubicBezTo>
                  <a:pt x="199" y="206"/>
                  <a:pt x="202" y="206"/>
                  <a:pt x="206" y="206"/>
                </a:cubicBezTo>
                <a:cubicBezTo>
                  <a:pt x="207" y="206"/>
                  <a:pt x="208" y="206"/>
                  <a:pt x="208" y="206"/>
                </a:cubicBezTo>
                <a:cubicBezTo>
                  <a:pt x="207" y="205"/>
                  <a:pt x="207" y="205"/>
                  <a:pt x="207" y="203"/>
                </a:cubicBezTo>
                <a:cubicBezTo>
                  <a:pt x="207" y="202"/>
                  <a:pt x="207" y="201"/>
                  <a:pt x="207" y="200"/>
                </a:cubicBezTo>
                <a:cubicBezTo>
                  <a:pt x="207" y="199"/>
                  <a:pt x="207" y="198"/>
                  <a:pt x="207" y="197"/>
                </a:cubicBezTo>
                <a:cubicBezTo>
                  <a:pt x="207" y="192"/>
                  <a:pt x="206" y="188"/>
                  <a:pt x="206" y="184"/>
                </a:cubicBezTo>
                <a:cubicBezTo>
                  <a:pt x="206" y="178"/>
                  <a:pt x="205" y="173"/>
                  <a:pt x="205" y="167"/>
                </a:cubicBezTo>
                <a:cubicBezTo>
                  <a:pt x="204" y="161"/>
                  <a:pt x="204" y="155"/>
                  <a:pt x="203" y="148"/>
                </a:cubicBezTo>
                <a:cubicBezTo>
                  <a:pt x="203" y="142"/>
                  <a:pt x="203" y="136"/>
                  <a:pt x="202" y="130"/>
                </a:cubicBezTo>
                <a:cubicBezTo>
                  <a:pt x="202" y="127"/>
                  <a:pt x="202" y="123"/>
                  <a:pt x="202" y="119"/>
                </a:cubicBezTo>
                <a:cubicBezTo>
                  <a:pt x="202" y="116"/>
                  <a:pt x="202" y="113"/>
                  <a:pt x="201" y="110"/>
                </a:cubicBezTo>
                <a:cubicBezTo>
                  <a:pt x="201" y="104"/>
                  <a:pt x="201" y="98"/>
                  <a:pt x="200" y="92"/>
                </a:cubicBezTo>
                <a:cubicBezTo>
                  <a:pt x="200" y="89"/>
                  <a:pt x="200" y="86"/>
                  <a:pt x="200" y="83"/>
                </a:cubicBezTo>
                <a:cubicBezTo>
                  <a:pt x="200" y="81"/>
                  <a:pt x="199" y="78"/>
                  <a:pt x="199" y="75"/>
                </a:cubicBezTo>
                <a:cubicBezTo>
                  <a:pt x="199" y="70"/>
                  <a:pt x="199" y="65"/>
                  <a:pt x="199" y="59"/>
                </a:cubicBezTo>
                <a:cubicBezTo>
                  <a:pt x="199" y="59"/>
                  <a:pt x="199" y="58"/>
                  <a:pt x="198" y="57"/>
                </a:cubicBezTo>
                <a:cubicBezTo>
                  <a:pt x="198" y="57"/>
                  <a:pt x="197" y="56"/>
                  <a:pt x="197" y="55"/>
                </a:cubicBezTo>
                <a:cubicBezTo>
                  <a:pt x="197" y="54"/>
                  <a:pt x="197" y="53"/>
                  <a:pt x="197" y="52"/>
                </a:cubicBezTo>
                <a:cubicBezTo>
                  <a:pt x="197" y="51"/>
                  <a:pt x="197" y="51"/>
                  <a:pt x="197" y="50"/>
                </a:cubicBezTo>
                <a:cubicBezTo>
                  <a:pt x="197" y="49"/>
                  <a:pt x="197" y="48"/>
                  <a:pt x="197" y="48"/>
                </a:cubicBezTo>
                <a:cubicBezTo>
                  <a:pt x="197" y="47"/>
                  <a:pt x="197" y="46"/>
                  <a:pt x="197" y="45"/>
                </a:cubicBezTo>
                <a:cubicBezTo>
                  <a:pt x="197" y="45"/>
                  <a:pt x="197" y="45"/>
                  <a:pt x="197" y="44"/>
                </a:cubicBezTo>
                <a:cubicBezTo>
                  <a:pt x="198" y="43"/>
                  <a:pt x="197" y="41"/>
                  <a:pt x="197" y="40"/>
                </a:cubicBezTo>
                <a:cubicBezTo>
                  <a:pt x="196" y="39"/>
                  <a:pt x="196" y="38"/>
                  <a:pt x="194" y="38"/>
                </a:cubicBezTo>
                <a:cubicBezTo>
                  <a:pt x="192" y="37"/>
                  <a:pt x="190" y="37"/>
                  <a:pt x="188" y="37"/>
                </a:cubicBezTo>
                <a:cubicBezTo>
                  <a:pt x="183" y="38"/>
                  <a:pt x="178" y="38"/>
                  <a:pt x="173" y="38"/>
                </a:cubicBezTo>
                <a:cubicBezTo>
                  <a:pt x="169" y="38"/>
                  <a:pt x="166" y="38"/>
                  <a:pt x="163" y="37"/>
                </a:cubicBezTo>
                <a:cubicBezTo>
                  <a:pt x="160" y="37"/>
                  <a:pt x="156" y="37"/>
                  <a:pt x="153" y="37"/>
                </a:cubicBezTo>
                <a:cubicBezTo>
                  <a:pt x="153" y="37"/>
                  <a:pt x="152" y="37"/>
                  <a:pt x="152" y="37"/>
                </a:cubicBezTo>
                <a:cubicBezTo>
                  <a:pt x="152" y="38"/>
                  <a:pt x="152" y="38"/>
                  <a:pt x="151" y="38"/>
                </a:cubicBezTo>
                <a:cubicBezTo>
                  <a:pt x="151" y="39"/>
                  <a:pt x="150" y="39"/>
                  <a:pt x="150" y="40"/>
                </a:cubicBezTo>
                <a:cubicBezTo>
                  <a:pt x="150" y="41"/>
                  <a:pt x="150" y="42"/>
                  <a:pt x="150" y="42"/>
                </a:cubicBezTo>
                <a:cubicBezTo>
                  <a:pt x="150" y="45"/>
                  <a:pt x="150" y="47"/>
                  <a:pt x="150" y="50"/>
                </a:cubicBezTo>
                <a:cubicBezTo>
                  <a:pt x="151" y="55"/>
                  <a:pt x="151" y="60"/>
                  <a:pt x="151" y="65"/>
                </a:cubicBezTo>
                <a:cubicBezTo>
                  <a:pt x="152" y="68"/>
                  <a:pt x="152" y="72"/>
                  <a:pt x="152" y="76"/>
                </a:cubicBezTo>
                <a:cubicBezTo>
                  <a:pt x="152" y="76"/>
                  <a:pt x="152" y="76"/>
                  <a:pt x="152" y="76"/>
                </a:cubicBezTo>
                <a:cubicBezTo>
                  <a:pt x="152" y="77"/>
                  <a:pt x="152" y="78"/>
                  <a:pt x="152" y="78"/>
                </a:cubicBezTo>
                <a:cubicBezTo>
                  <a:pt x="152" y="81"/>
                  <a:pt x="152" y="84"/>
                  <a:pt x="152" y="87"/>
                </a:cubicBezTo>
                <a:cubicBezTo>
                  <a:pt x="152" y="88"/>
                  <a:pt x="152" y="88"/>
                  <a:pt x="152" y="89"/>
                </a:cubicBezTo>
                <a:cubicBezTo>
                  <a:pt x="152" y="90"/>
                  <a:pt x="152" y="91"/>
                  <a:pt x="153" y="93"/>
                </a:cubicBezTo>
                <a:cubicBezTo>
                  <a:pt x="153" y="94"/>
                  <a:pt x="153" y="95"/>
                  <a:pt x="152" y="95"/>
                </a:cubicBezTo>
                <a:cubicBezTo>
                  <a:pt x="151" y="95"/>
                  <a:pt x="151" y="95"/>
                  <a:pt x="151" y="96"/>
                </a:cubicBezTo>
                <a:cubicBezTo>
                  <a:pt x="151" y="96"/>
                  <a:pt x="150" y="97"/>
                  <a:pt x="149" y="97"/>
                </a:cubicBezTo>
                <a:cubicBezTo>
                  <a:pt x="149" y="97"/>
                  <a:pt x="148" y="97"/>
                  <a:pt x="148" y="97"/>
                </a:cubicBezTo>
                <a:cubicBezTo>
                  <a:pt x="147" y="97"/>
                  <a:pt x="147" y="97"/>
                  <a:pt x="146" y="97"/>
                </a:cubicBezTo>
                <a:cubicBezTo>
                  <a:pt x="146" y="98"/>
                  <a:pt x="145" y="98"/>
                  <a:pt x="145" y="97"/>
                </a:cubicBezTo>
                <a:cubicBezTo>
                  <a:pt x="144" y="97"/>
                  <a:pt x="144" y="97"/>
                  <a:pt x="143" y="97"/>
                </a:cubicBezTo>
                <a:cubicBezTo>
                  <a:pt x="142" y="97"/>
                  <a:pt x="140" y="97"/>
                  <a:pt x="139" y="97"/>
                </a:cubicBezTo>
                <a:cubicBezTo>
                  <a:pt x="132" y="97"/>
                  <a:pt x="126" y="97"/>
                  <a:pt x="119" y="97"/>
                </a:cubicBezTo>
                <a:cubicBezTo>
                  <a:pt x="114" y="97"/>
                  <a:pt x="109" y="97"/>
                  <a:pt x="105" y="98"/>
                </a:cubicBezTo>
                <a:cubicBezTo>
                  <a:pt x="101" y="98"/>
                  <a:pt x="98" y="98"/>
                  <a:pt x="94" y="98"/>
                </a:cubicBezTo>
                <a:cubicBezTo>
                  <a:pt x="91" y="98"/>
                  <a:pt x="88" y="98"/>
                  <a:pt x="86" y="98"/>
                </a:cubicBezTo>
                <a:cubicBezTo>
                  <a:pt x="85" y="98"/>
                  <a:pt x="84" y="98"/>
                  <a:pt x="84" y="99"/>
                </a:cubicBezTo>
                <a:cubicBezTo>
                  <a:pt x="84" y="99"/>
                  <a:pt x="84" y="99"/>
                  <a:pt x="84" y="99"/>
                </a:cubicBezTo>
                <a:cubicBezTo>
                  <a:pt x="84" y="100"/>
                  <a:pt x="83" y="101"/>
                  <a:pt x="82" y="101"/>
                </a:cubicBezTo>
                <a:cubicBezTo>
                  <a:pt x="81" y="101"/>
                  <a:pt x="80" y="101"/>
                  <a:pt x="80" y="100"/>
                </a:cubicBezTo>
                <a:cubicBezTo>
                  <a:pt x="80" y="99"/>
                  <a:pt x="80" y="99"/>
                  <a:pt x="80" y="98"/>
                </a:cubicBezTo>
                <a:cubicBezTo>
                  <a:pt x="80" y="96"/>
                  <a:pt x="80" y="94"/>
                  <a:pt x="80" y="92"/>
                </a:cubicBezTo>
                <a:cubicBezTo>
                  <a:pt x="80" y="90"/>
                  <a:pt x="80" y="88"/>
                  <a:pt x="80" y="86"/>
                </a:cubicBezTo>
                <a:cubicBezTo>
                  <a:pt x="80" y="80"/>
                  <a:pt x="80" y="73"/>
                  <a:pt x="80" y="66"/>
                </a:cubicBezTo>
                <a:cubicBezTo>
                  <a:pt x="80" y="61"/>
                  <a:pt x="80" y="56"/>
                  <a:pt x="79" y="50"/>
                </a:cubicBezTo>
                <a:cubicBezTo>
                  <a:pt x="79" y="49"/>
                  <a:pt x="79" y="47"/>
                  <a:pt x="79" y="45"/>
                </a:cubicBezTo>
                <a:cubicBezTo>
                  <a:pt x="79" y="44"/>
                  <a:pt x="79" y="43"/>
                  <a:pt x="79" y="42"/>
                </a:cubicBezTo>
                <a:cubicBezTo>
                  <a:pt x="79" y="41"/>
                  <a:pt x="79" y="41"/>
                  <a:pt x="79" y="41"/>
                </a:cubicBezTo>
                <a:cubicBezTo>
                  <a:pt x="78" y="40"/>
                  <a:pt x="78" y="40"/>
                  <a:pt x="77" y="40"/>
                </a:cubicBezTo>
                <a:cubicBezTo>
                  <a:pt x="77" y="39"/>
                  <a:pt x="77" y="40"/>
                  <a:pt x="77" y="40"/>
                </a:cubicBezTo>
                <a:cubicBezTo>
                  <a:pt x="76" y="40"/>
                  <a:pt x="76" y="40"/>
                  <a:pt x="76" y="40"/>
                </a:cubicBezTo>
                <a:cubicBezTo>
                  <a:pt x="75" y="40"/>
                  <a:pt x="75" y="40"/>
                  <a:pt x="74" y="39"/>
                </a:cubicBezTo>
                <a:cubicBezTo>
                  <a:pt x="74" y="39"/>
                  <a:pt x="74" y="39"/>
                  <a:pt x="74" y="39"/>
                </a:cubicBezTo>
                <a:cubicBezTo>
                  <a:pt x="74" y="39"/>
                  <a:pt x="74" y="39"/>
                  <a:pt x="74" y="39"/>
                </a:cubicBezTo>
                <a:cubicBezTo>
                  <a:pt x="73" y="40"/>
                  <a:pt x="73" y="41"/>
                  <a:pt x="71" y="40"/>
                </a:cubicBezTo>
                <a:cubicBezTo>
                  <a:pt x="69" y="40"/>
                  <a:pt x="67" y="40"/>
                  <a:pt x="66" y="40"/>
                </a:cubicBezTo>
                <a:cubicBezTo>
                  <a:pt x="60" y="40"/>
                  <a:pt x="54" y="40"/>
                  <a:pt x="48" y="40"/>
                </a:cubicBezTo>
                <a:cubicBezTo>
                  <a:pt x="46" y="40"/>
                  <a:pt x="43" y="40"/>
                  <a:pt x="40" y="40"/>
                </a:cubicBezTo>
                <a:cubicBezTo>
                  <a:pt x="39" y="40"/>
                  <a:pt x="39" y="41"/>
                  <a:pt x="38" y="41"/>
                </a:cubicBezTo>
                <a:cubicBezTo>
                  <a:pt x="36" y="41"/>
                  <a:pt x="35" y="42"/>
                  <a:pt x="33" y="42"/>
                </a:cubicBezTo>
                <a:close/>
                <a:moveTo>
                  <a:pt x="156" y="139"/>
                </a:moveTo>
                <a:cubicBezTo>
                  <a:pt x="155" y="139"/>
                  <a:pt x="153" y="139"/>
                  <a:pt x="152" y="139"/>
                </a:cubicBezTo>
                <a:cubicBezTo>
                  <a:pt x="153" y="139"/>
                  <a:pt x="153" y="140"/>
                  <a:pt x="153" y="141"/>
                </a:cubicBezTo>
                <a:cubicBezTo>
                  <a:pt x="153" y="143"/>
                  <a:pt x="154" y="145"/>
                  <a:pt x="154" y="147"/>
                </a:cubicBezTo>
                <a:cubicBezTo>
                  <a:pt x="154" y="148"/>
                  <a:pt x="154" y="148"/>
                  <a:pt x="155" y="149"/>
                </a:cubicBezTo>
                <a:cubicBezTo>
                  <a:pt x="156" y="150"/>
                  <a:pt x="155" y="150"/>
                  <a:pt x="155" y="151"/>
                </a:cubicBezTo>
                <a:cubicBezTo>
                  <a:pt x="154" y="152"/>
                  <a:pt x="154" y="152"/>
                  <a:pt x="154" y="152"/>
                </a:cubicBezTo>
                <a:cubicBezTo>
                  <a:pt x="155" y="153"/>
                  <a:pt x="155" y="154"/>
                  <a:pt x="155" y="155"/>
                </a:cubicBezTo>
                <a:cubicBezTo>
                  <a:pt x="156" y="163"/>
                  <a:pt x="157" y="171"/>
                  <a:pt x="158" y="179"/>
                </a:cubicBezTo>
                <a:cubicBezTo>
                  <a:pt x="158" y="180"/>
                  <a:pt x="157" y="181"/>
                  <a:pt x="156" y="181"/>
                </a:cubicBezTo>
                <a:cubicBezTo>
                  <a:pt x="156" y="181"/>
                  <a:pt x="156" y="181"/>
                  <a:pt x="156" y="181"/>
                </a:cubicBezTo>
                <a:cubicBezTo>
                  <a:pt x="156" y="184"/>
                  <a:pt x="157" y="186"/>
                  <a:pt x="157" y="188"/>
                </a:cubicBezTo>
                <a:cubicBezTo>
                  <a:pt x="157" y="190"/>
                  <a:pt x="157" y="193"/>
                  <a:pt x="157" y="195"/>
                </a:cubicBezTo>
                <a:cubicBezTo>
                  <a:pt x="157" y="199"/>
                  <a:pt x="157" y="203"/>
                  <a:pt x="158" y="206"/>
                </a:cubicBezTo>
                <a:cubicBezTo>
                  <a:pt x="158" y="207"/>
                  <a:pt x="158" y="208"/>
                  <a:pt x="158" y="209"/>
                </a:cubicBezTo>
                <a:cubicBezTo>
                  <a:pt x="159" y="209"/>
                  <a:pt x="161" y="209"/>
                  <a:pt x="162" y="209"/>
                </a:cubicBezTo>
                <a:cubicBezTo>
                  <a:pt x="162" y="208"/>
                  <a:pt x="162" y="207"/>
                  <a:pt x="162" y="206"/>
                </a:cubicBezTo>
                <a:cubicBezTo>
                  <a:pt x="162" y="204"/>
                  <a:pt x="161" y="202"/>
                  <a:pt x="161" y="200"/>
                </a:cubicBezTo>
                <a:cubicBezTo>
                  <a:pt x="161" y="200"/>
                  <a:pt x="161" y="199"/>
                  <a:pt x="161" y="198"/>
                </a:cubicBezTo>
                <a:cubicBezTo>
                  <a:pt x="161" y="195"/>
                  <a:pt x="160" y="192"/>
                  <a:pt x="160" y="188"/>
                </a:cubicBezTo>
                <a:cubicBezTo>
                  <a:pt x="160" y="185"/>
                  <a:pt x="159" y="181"/>
                  <a:pt x="159" y="178"/>
                </a:cubicBezTo>
                <a:cubicBezTo>
                  <a:pt x="158" y="175"/>
                  <a:pt x="158" y="171"/>
                  <a:pt x="158" y="167"/>
                </a:cubicBezTo>
                <a:cubicBezTo>
                  <a:pt x="157" y="164"/>
                  <a:pt x="157" y="160"/>
                  <a:pt x="157" y="157"/>
                </a:cubicBezTo>
                <a:cubicBezTo>
                  <a:pt x="156" y="151"/>
                  <a:pt x="156" y="146"/>
                  <a:pt x="156" y="140"/>
                </a:cubicBezTo>
                <a:cubicBezTo>
                  <a:pt x="156" y="140"/>
                  <a:pt x="156" y="139"/>
                  <a:pt x="156" y="139"/>
                </a:cubicBezTo>
                <a:close/>
                <a:moveTo>
                  <a:pt x="38" y="211"/>
                </a:moveTo>
                <a:cubicBezTo>
                  <a:pt x="38" y="212"/>
                  <a:pt x="39" y="213"/>
                  <a:pt x="40" y="214"/>
                </a:cubicBezTo>
                <a:cubicBezTo>
                  <a:pt x="40" y="214"/>
                  <a:pt x="40" y="214"/>
                  <a:pt x="41" y="214"/>
                </a:cubicBezTo>
                <a:cubicBezTo>
                  <a:pt x="42" y="214"/>
                  <a:pt x="43" y="215"/>
                  <a:pt x="44" y="215"/>
                </a:cubicBezTo>
                <a:cubicBezTo>
                  <a:pt x="53" y="215"/>
                  <a:pt x="62" y="215"/>
                  <a:pt x="71" y="214"/>
                </a:cubicBezTo>
                <a:cubicBezTo>
                  <a:pt x="76" y="214"/>
                  <a:pt x="80" y="214"/>
                  <a:pt x="85" y="213"/>
                </a:cubicBezTo>
                <a:cubicBezTo>
                  <a:pt x="86" y="213"/>
                  <a:pt x="87" y="213"/>
                  <a:pt x="88" y="213"/>
                </a:cubicBezTo>
                <a:cubicBezTo>
                  <a:pt x="89" y="213"/>
                  <a:pt x="89" y="213"/>
                  <a:pt x="89" y="212"/>
                </a:cubicBezTo>
                <a:cubicBezTo>
                  <a:pt x="89" y="212"/>
                  <a:pt x="89" y="212"/>
                  <a:pt x="88" y="212"/>
                </a:cubicBezTo>
                <a:cubicBezTo>
                  <a:pt x="86" y="212"/>
                  <a:pt x="83" y="212"/>
                  <a:pt x="81" y="212"/>
                </a:cubicBezTo>
                <a:cubicBezTo>
                  <a:pt x="76" y="212"/>
                  <a:pt x="70" y="212"/>
                  <a:pt x="65" y="212"/>
                </a:cubicBezTo>
                <a:cubicBezTo>
                  <a:pt x="61" y="212"/>
                  <a:pt x="57" y="212"/>
                  <a:pt x="52" y="212"/>
                </a:cubicBezTo>
                <a:cubicBezTo>
                  <a:pt x="48" y="211"/>
                  <a:pt x="44" y="211"/>
                  <a:pt x="40" y="211"/>
                </a:cubicBezTo>
                <a:cubicBezTo>
                  <a:pt x="40" y="211"/>
                  <a:pt x="40" y="211"/>
                  <a:pt x="39" y="211"/>
                </a:cubicBezTo>
                <a:cubicBezTo>
                  <a:pt x="39" y="211"/>
                  <a:pt x="38" y="211"/>
                  <a:pt x="38" y="211"/>
                </a:cubicBezTo>
                <a:close/>
                <a:moveTo>
                  <a:pt x="89" y="210"/>
                </a:moveTo>
                <a:cubicBezTo>
                  <a:pt x="89" y="210"/>
                  <a:pt x="89" y="209"/>
                  <a:pt x="89" y="209"/>
                </a:cubicBezTo>
                <a:cubicBezTo>
                  <a:pt x="90" y="205"/>
                  <a:pt x="90" y="201"/>
                  <a:pt x="90" y="197"/>
                </a:cubicBezTo>
                <a:cubicBezTo>
                  <a:pt x="90" y="195"/>
                  <a:pt x="89" y="192"/>
                  <a:pt x="89" y="190"/>
                </a:cubicBezTo>
                <a:cubicBezTo>
                  <a:pt x="89" y="184"/>
                  <a:pt x="89" y="179"/>
                  <a:pt x="88" y="173"/>
                </a:cubicBezTo>
                <a:cubicBezTo>
                  <a:pt x="88" y="165"/>
                  <a:pt x="88" y="156"/>
                  <a:pt x="88" y="148"/>
                </a:cubicBezTo>
                <a:cubicBezTo>
                  <a:pt x="88" y="146"/>
                  <a:pt x="88" y="144"/>
                  <a:pt x="89" y="142"/>
                </a:cubicBezTo>
                <a:cubicBezTo>
                  <a:pt x="89" y="141"/>
                  <a:pt x="89" y="141"/>
                  <a:pt x="88" y="141"/>
                </a:cubicBezTo>
                <a:cubicBezTo>
                  <a:pt x="88" y="141"/>
                  <a:pt x="88" y="141"/>
                  <a:pt x="88" y="141"/>
                </a:cubicBezTo>
                <a:cubicBezTo>
                  <a:pt x="88" y="143"/>
                  <a:pt x="88" y="146"/>
                  <a:pt x="88" y="148"/>
                </a:cubicBezTo>
                <a:cubicBezTo>
                  <a:pt x="87" y="152"/>
                  <a:pt x="87" y="156"/>
                  <a:pt x="87" y="160"/>
                </a:cubicBezTo>
                <a:cubicBezTo>
                  <a:pt x="87" y="162"/>
                  <a:pt x="87" y="164"/>
                  <a:pt x="87" y="166"/>
                </a:cubicBezTo>
                <a:cubicBezTo>
                  <a:pt x="87" y="174"/>
                  <a:pt x="87" y="181"/>
                  <a:pt x="87" y="188"/>
                </a:cubicBezTo>
                <a:cubicBezTo>
                  <a:pt x="87" y="195"/>
                  <a:pt x="87" y="202"/>
                  <a:pt x="87" y="209"/>
                </a:cubicBezTo>
                <a:cubicBezTo>
                  <a:pt x="87" y="209"/>
                  <a:pt x="87" y="210"/>
                  <a:pt x="87" y="210"/>
                </a:cubicBezTo>
                <a:cubicBezTo>
                  <a:pt x="88" y="210"/>
                  <a:pt x="88" y="210"/>
                  <a:pt x="89" y="210"/>
                </a:cubicBezTo>
                <a:close/>
                <a:moveTo>
                  <a:pt x="36" y="208"/>
                </a:moveTo>
                <a:cubicBezTo>
                  <a:pt x="36" y="208"/>
                  <a:pt x="36" y="208"/>
                  <a:pt x="36" y="208"/>
                </a:cubicBezTo>
                <a:cubicBezTo>
                  <a:pt x="37" y="206"/>
                  <a:pt x="37" y="204"/>
                  <a:pt x="37" y="203"/>
                </a:cubicBezTo>
                <a:cubicBezTo>
                  <a:pt x="37" y="201"/>
                  <a:pt x="37" y="199"/>
                  <a:pt x="37" y="197"/>
                </a:cubicBezTo>
                <a:cubicBezTo>
                  <a:pt x="37" y="192"/>
                  <a:pt x="37" y="188"/>
                  <a:pt x="36" y="183"/>
                </a:cubicBezTo>
                <a:cubicBezTo>
                  <a:pt x="36" y="177"/>
                  <a:pt x="36" y="171"/>
                  <a:pt x="36" y="164"/>
                </a:cubicBezTo>
                <a:cubicBezTo>
                  <a:pt x="36" y="157"/>
                  <a:pt x="35" y="150"/>
                  <a:pt x="35" y="142"/>
                </a:cubicBezTo>
                <a:cubicBezTo>
                  <a:pt x="35" y="137"/>
                  <a:pt x="34" y="131"/>
                  <a:pt x="34" y="125"/>
                </a:cubicBezTo>
                <a:cubicBezTo>
                  <a:pt x="34" y="119"/>
                  <a:pt x="33" y="113"/>
                  <a:pt x="33" y="108"/>
                </a:cubicBezTo>
                <a:cubicBezTo>
                  <a:pt x="33" y="106"/>
                  <a:pt x="33" y="105"/>
                  <a:pt x="33" y="104"/>
                </a:cubicBezTo>
                <a:cubicBezTo>
                  <a:pt x="32" y="106"/>
                  <a:pt x="32" y="107"/>
                  <a:pt x="32" y="109"/>
                </a:cubicBezTo>
                <a:cubicBezTo>
                  <a:pt x="32" y="109"/>
                  <a:pt x="33" y="109"/>
                  <a:pt x="33" y="109"/>
                </a:cubicBezTo>
                <a:cubicBezTo>
                  <a:pt x="33" y="110"/>
                  <a:pt x="33" y="110"/>
                  <a:pt x="33" y="111"/>
                </a:cubicBezTo>
                <a:cubicBezTo>
                  <a:pt x="33" y="114"/>
                  <a:pt x="33" y="118"/>
                  <a:pt x="33" y="122"/>
                </a:cubicBezTo>
                <a:cubicBezTo>
                  <a:pt x="34" y="127"/>
                  <a:pt x="34" y="132"/>
                  <a:pt x="34" y="137"/>
                </a:cubicBezTo>
                <a:cubicBezTo>
                  <a:pt x="34" y="141"/>
                  <a:pt x="34" y="146"/>
                  <a:pt x="34" y="150"/>
                </a:cubicBezTo>
                <a:cubicBezTo>
                  <a:pt x="34" y="152"/>
                  <a:pt x="34" y="154"/>
                  <a:pt x="34" y="155"/>
                </a:cubicBezTo>
                <a:cubicBezTo>
                  <a:pt x="34" y="156"/>
                  <a:pt x="35" y="157"/>
                  <a:pt x="35" y="158"/>
                </a:cubicBezTo>
                <a:cubicBezTo>
                  <a:pt x="35" y="162"/>
                  <a:pt x="35" y="166"/>
                  <a:pt x="35" y="171"/>
                </a:cubicBezTo>
                <a:cubicBezTo>
                  <a:pt x="35" y="176"/>
                  <a:pt x="35" y="182"/>
                  <a:pt x="35" y="187"/>
                </a:cubicBezTo>
                <a:cubicBezTo>
                  <a:pt x="36" y="192"/>
                  <a:pt x="36" y="197"/>
                  <a:pt x="36" y="202"/>
                </a:cubicBezTo>
                <a:cubicBezTo>
                  <a:pt x="36" y="204"/>
                  <a:pt x="36" y="206"/>
                  <a:pt x="36" y="208"/>
                </a:cubicBezTo>
                <a:close/>
                <a:moveTo>
                  <a:pt x="206" y="155"/>
                </a:moveTo>
                <a:cubicBezTo>
                  <a:pt x="206" y="155"/>
                  <a:pt x="206" y="155"/>
                  <a:pt x="206" y="155"/>
                </a:cubicBezTo>
                <a:cubicBezTo>
                  <a:pt x="206" y="154"/>
                  <a:pt x="206" y="153"/>
                  <a:pt x="206" y="151"/>
                </a:cubicBezTo>
                <a:cubicBezTo>
                  <a:pt x="206" y="148"/>
                  <a:pt x="206" y="144"/>
                  <a:pt x="206" y="140"/>
                </a:cubicBezTo>
                <a:cubicBezTo>
                  <a:pt x="206" y="139"/>
                  <a:pt x="206" y="138"/>
                  <a:pt x="206" y="137"/>
                </a:cubicBezTo>
                <a:cubicBezTo>
                  <a:pt x="206" y="132"/>
                  <a:pt x="206" y="128"/>
                  <a:pt x="205" y="124"/>
                </a:cubicBezTo>
                <a:cubicBezTo>
                  <a:pt x="205" y="121"/>
                  <a:pt x="205" y="117"/>
                  <a:pt x="205" y="114"/>
                </a:cubicBezTo>
                <a:cubicBezTo>
                  <a:pt x="204" y="111"/>
                  <a:pt x="204" y="108"/>
                  <a:pt x="204" y="104"/>
                </a:cubicBezTo>
                <a:cubicBezTo>
                  <a:pt x="204" y="102"/>
                  <a:pt x="204" y="100"/>
                  <a:pt x="203" y="97"/>
                </a:cubicBezTo>
                <a:cubicBezTo>
                  <a:pt x="203" y="94"/>
                  <a:pt x="203" y="90"/>
                  <a:pt x="202" y="86"/>
                </a:cubicBezTo>
                <a:cubicBezTo>
                  <a:pt x="202" y="81"/>
                  <a:pt x="202" y="76"/>
                  <a:pt x="201" y="71"/>
                </a:cubicBezTo>
                <a:cubicBezTo>
                  <a:pt x="201" y="70"/>
                  <a:pt x="201" y="69"/>
                  <a:pt x="201" y="68"/>
                </a:cubicBezTo>
                <a:cubicBezTo>
                  <a:pt x="201" y="68"/>
                  <a:pt x="201" y="69"/>
                  <a:pt x="201" y="69"/>
                </a:cubicBezTo>
                <a:cubicBezTo>
                  <a:pt x="201" y="72"/>
                  <a:pt x="201" y="76"/>
                  <a:pt x="201" y="79"/>
                </a:cubicBezTo>
                <a:cubicBezTo>
                  <a:pt x="202" y="86"/>
                  <a:pt x="202" y="92"/>
                  <a:pt x="203" y="98"/>
                </a:cubicBezTo>
                <a:cubicBezTo>
                  <a:pt x="203" y="105"/>
                  <a:pt x="203" y="112"/>
                  <a:pt x="204" y="119"/>
                </a:cubicBezTo>
                <a:cubicBezTo>
                  <a:pt x="204" y="122"/>
                  <a:pt x="204" y="125"/>
                  <a:pt x="204" y="127"/>
                </a:cubicBezTo>
                <a:cubicBezTo>
                  <a:pt x="204" y="131"/>
                  <a:pt x="205" y="135"/>
                  <a:pt x="205" y="139"/>
                </a:cubicBezTo>
                <a:cubicBezTo>
                  <a:pt x="205" y="144"/>
                  <a:pt x="205" y="148"/>
                  <a:pt x="205" y="153"/>
                </a:cubicBezTo>
                <a:cubicBezTo>
                  <a:pt x="205" y="154"/>
                  <a:pt x="206" y="154"/>
                  <a:pt x="206" y="155"/>
                </a:cubicBezTo>
                <a:close/>
                <a:moveTo>
                  <a:pt x="122" y="93"/>
                </a:moveTo>
                <a:cubicBezTo>
                  <a:pt x="122" y="93"/>
                  <a:pt x="122" y="93"/>
                  <a:pt x="122" y="93"/>
                </a:cubicBezTo>
                <a:cubicBezTo>
                  <a:pt x="122" y="93"/>
                  <a:pt x="121" y="93"/>
                  <a:pt x="121" y="93"/>
                </a:cubicBezTo>
                <a:cubicBezTo>
                  <a:pt x="120" y="92"/>
                  <a:pt x="119" y="92"/>
                  <a:pt x="118" y="92"/>
                </a:cubicBezTo>
                <a:cubicBezTo>
                  <a:pt x="115" y="92"/>
                  <a:pt x="112" y="92"/>
                  <a:pt x="109" y="92"/>
                </a:cubicBezTo>
                <a:cubicBezTo>
                  <a:pt x="107" y="92"/>
                  <a:pt x="104" y="92"/>
                  <a:pt x="102" y="92"/>
                </a:cubicBezTo>
                <a:cubicBezTo>
                  <a:pt x="98" y="92"/>
                  <a:pt x="94" y="92"/>
                  <a:pt x="90" y="91"/>
                </a:cubicBezTo>
                <a:cubicBezTo>
                  <a:pt x="89" y="91"/>
                  <a:pt x="88" y="91"/>
                  <a:pt x="88" y="91"/>
                </a:cubicBezTo>
                <a:cubicBezTo>
                  <a:pt x="87" y="90"/>
                  <a:pt x="87" y="90"/>
                  <a:pt x="86" y="89"/>
                </a:cubicBezTo>
                <a:cubicBezTo>
                  <a:pt x="86" y="89"/>
                  <a:pt x="86" y="88"/>
                  <a:pt x="86" y="88"/>
                </a:cubicBezTo>
                <a:cubicBezTo>
                  <a:pt x="86" y="87"/>
                  <a:pt x="86" y="86"/>
                  <a:pt x="86" y="85"/>
                </a:cubicBezTo>
                <a:cubicBezTo>
                  <a:pt x="86" y="85"/>
                  <a:pt x="85" y="85"/>
                  <a:pt x="85" y="85"/>
                </a:cubicBezTo>
                <a:cubicBezTo>
                  <a:pt x="85" y="86"/>
                  <a:pt x="85" y="88"/>
                  <a:pt x="85" y="89"/>
                </a:cubicBezTo>
                <a:cubicBezTo>
                  <a:pt x="85" y="90"/>
                  <a:pt x="86" y="91"/>
                  <a:pt x="86" y="92"/>
                </a:cubicBezTo>
                <a:cubicBezTo>
                  <a:pt x="86" y="92"/>
                  <a:pt x="86" y="93"/>
                  <a:pt x="87" y="93"/>
                </a:cubicBezTo>
                <a:cubicBezTo>
                  <a:pt x="88" y="93"/>
                  <a:pt x="89" y="94"/>
                  <a:pt x="90" y="94"/>
                </a:cubicBezTo>
                <a:cubicBezTo>
                  <a:pt x="91" y="94"/>
                  <a:pt x="93" y="94"/>
                  <a:pt x="95" y="94"/>
                </a:cubicBezTo>
                <a:cubicBezTo>
                  <a:pt x="98" y="94"/>
                  <a:pt x="101" y="94"/>
                  <a:pt x="104" y="94"/>
                </a:cubicBezTo>
                <a:cubicBezTo>
                  <a:pt x="108" y="94"/>
                  <a:pt x="113" y="93"/>
                  <a:pt x="118" y="93"/>
                </a:cubicBezTo>
                <a:cubicBezTo>
                  <a:pt x="119" y="93"/>
                  <a:pt x="121" y="93"/>
                  <a:pt x="122" y="93"/>
                </a:cubicBezTo>
                <a:close/>
                <a:moveTo>
                  <a:pt x="72" y="3"/>
                </a:moveTo>
                <a:cubicBezTo>
                  <a:pt x="72" y="4"/>
                  <a:pt x="72" y="4"/>
                  <a:pt x="72" y="4"/>
                </a:cubicBezTo>
                <a:cubicBezTo>
                  <a:pt x="72" y="4"/>
                  <a:pt x="73" y="4"/>
                  <a:pt x="73" y="4"/>
                </a:cubicBezTo>
                <a:cubicBezTo>
                  <a:pt x="88" y="4"/>
                  <a:pt x="102" y="4"/>
                  <a:pt x="116" y="3"/>
                </a:cubicBezTo>
                <a:cubicBezTo>
                  <a:pt x="117" y="3"/>
                  <a:pt x="117" y="3"/>
                  <a:pt x="117" y="3"/>
                </a:cubicBezTo>
                <a:cubicBezTo>
                  <a:pt x="118" y="3"/>
                  <a:pt x="118" y="3"/>
                  <a:pt x="118" y="3"/>
                </a:cubicBezTo>
                <a:cubicBezTo>
                  <a:pt x="119" y="4"/>
                  <a:pt x="119" y="4"/>
                  <a:pt x="120" y="4"/>
                </a:cubicBezTo>
                <a:cubicBezTo>
                  <a:pt x="125" y="4"/>
                  <a:pt x="131" y="4"/>
                  <a:pt x="136" y="4"/>
                </a:cubicBezTo>
                <a:cubicBezTo>
                  <a:pt x="137" y="4"/>
                  <a:pt x="138" y="4"/>
                  <a:pt x="139" y="4"/>
                </a:cubicBezTo>
                <a:cubicBezTo>
                  <a:pt x="136" y="3"/>
                  <a:pt x="133" y="3"/>
                  <a:pt x="130" y="3"/>
                </a:cubicBezTo>
                <a:cubicBezTo>
                  <a:pt x="127" y="3"/>
                  <a:pt x="124" y="3"/>
                  <a:pt x="121" y="3"/>
                </a:cubicBezTo>
                <a:cubicBezTo>
                  <a:pt x="116" y="3"/>
                  <a:pt x="111" y="2"/>
                  <a:pt x="107" y="2"/>
                </a:cubicBezTo>
                <a:cubicBezTo>
                  <a:pt x="99" y="2"/>
                  <a:pt x="92" y="2"/>
                  <a:pt x="84" y="2"/>
                </a:cubicBezTo>
                <a:cubicBezTo>
                  <a:pt x="80" y="3"/>
                  <a:pt x="76" y="3"/>
                  <a:pt x="72" y="3"/>
                </a:cubicBezTo>
                <a:close/>
                <a:moveTo>
                  <a:pt x="205" y="50"/>
                </a:moveTo>
                <a:cubicBezTo>
                  <a:pt x="204" y="50"/>
                  <a:pt x="203" y="50"/>
                  <a:pt x="203" y="51"/>
                </a:cubicBezTo>
                <a:cubicBezTo>
                  <a:pt x="202" y="51"/>
                  <a:pt x="202" y="50"/>
                  <a:pt x="201" y="50"/>
                </a:cubicBezTo>
                <a:cubicBezTo>
                  <a:pt x="201" y="50"/>
                  <a:pt x="201" y="50"/>
                  <a:pt x="201" y="51"/>
                </a:cubicBezTo>
                <a:cubicBezTo>
                  <a:pt x="202" y="55"/>
                  <a:pt x="202" y="60"/>
                  <a:pt x="203" y="64"/>
                </a:cubicBezTo>
                <a:cubicBezTo>
                  <a:pt x="203" y="67"/>
                  <a:pt x="203" y="70"/>
                  <a:pt x="204" y="73"/>
                </a:cubicBezTo>
                <a:cubicBezTo>
                  <a:pt x="204" y="77"/>
                  <a:pt x="205" y="80"/>
                  <a:pt x="205" y="83"/>
                </a:cubicBezTo>
                <a:cubicBezTo>
                  <a:pt x="205" y="83"/>
                  <a:pt x="205" y="83"/>
                  <a:pt x="205" y="83"/>
                </a:cubicBezTo>
                <a:cubicBezTo>
                  <a:pt x="205" y="80"/>
                  <a:pt x="205" y="78"/>
                  <a:pt x="205" y="75"/>
                </a:cubicBezTo>
                <a:cubicBezTo>
                  <a:pt x="205" y="75"/>
                  <a:pt x="205" y="75"/>
                  <a:pt x="204" y="75"/>
                </a:cubicBezTo>
                <a:cubicBezTo>
                  <a:pt x="204" y="74"/>
                  <a:pt x="204" y="74"/>
                  <a:pt x="204" y="73"/>
                </a:cubicBezTo>
                <a:cubicBezTo>
                  <a:pt x="205" y="73"/>
                  <a:pt x="205" y="73"/>
                  <a:pt x="205" y="72"/>
                </a:cubicBezTo>
                <a:cubicBezTo>
                  <a:pt x="205" y="68"/>
                  <a:pt x="205" y="63"/>
                  <a:pt x="205" y="59"/>
                </a:cubicBezTo>
                <a:cubicBezTo>
                  <a:pt x="205" y="58"/>
                  <a:pt x="205" y="58"/>
                  <a:pt x="205" y="58"/>
                </a:cubicBezTo>
                <a:cubicBezTo>
                  <a:pt x="204" y="58"/>
                  <a:pt x="204" y="58"/>
                  <a:pt x="204" y="58"/>
                </a:cubicBezTo>
                <a:cubicBezTo>
                  <a:pt x="203" y="58"/>
                  <a:pt x="203" y="58"/>
                  <a:pt x="202" y="57"/>
                </a:cubicBezTo>
                <a:cubicBezTo>
                  <a:pt x="202" y="57"/>
                  <a:pt x="202" y="56"/>
                  <a:pt x="202" y="56"/>
                </a:cubicBezTo>
                <a:cubicBezTo>
                  <a:pt x="203" y="56"/>
                  <a:pt x="203" y="55"/>
                  <a:pt x="203" y="55"/>
                </a:cubicBezTo>
                <a:cubicBezTo>
                  <a:pt x="203" y="55"/>
                  <a:pt x="204" y="54"/>
                  <a:pt x="204" y="54"/>
                </a:cubicBezTo>
                <a:cubicBezTo>
                  <a:pt x="204" y="54"/>
                  <a:pt x="205" y="53"/>
                  <a:pt x="205" y="53"/>
                </a:cubicBezTo>
                <a:cubicBezTo>
                  <a:pt x="205" y="52"/>
                  <a:pt x="205" y="51"/>
                  <a:pt x="205" y="50"/>
                </a:cubicBezTo>
                <a:close/>
                <a:moveTo>
                  <a:pt x="174" y="209"/>
                </a:moveTo>
                <a:cubicBezTo>
                  <a:pt x="174" y="209"/>
                  <a:pt x="174" y="210"/>
                  <a:pt x="174" y="210"/>
                </a:cubicBezTo>
                <a:cubicBezTo>
                  <a:pt x="175" y="210"/>
                  <a:pt x="175" y="210"/>
                  <a:pt x="176" y="210"/>
                </a:cubicBezTo>
                <a:cubicBezTo>
                  <a:pt x="179" y="210"/>
                  <a:pt x="183" y="210"/>
                  <a:pt x="187" y="210"/>
                </a:cubicBezTo>
                <a:cubicBezTo>
                  <a:pt x="191" y="210"/>
                  <a:pt x="194" y="210"/>
                  <a:pt x="198" y="209"/>
                </a:cubicBezTo>
                <a:cubicBezTo>
                  <a:pt x="200" y="209"/>
                  <a:pt x="201" y="209"/>
                  <a:pt x="202" y="209"/>
                </a:cubicBezTo>
                <a:cubicBezTo>
                  <a:pt x="203" y="208"/>
                  <a:pt x="203" y="208"/>
                  <a:pt x="203" y="208"/>
                </a:cubicBezTo>
                <a:cubicBezTo>
                  <a:pt x="204" y="208"/>
                  <a:pt x="204" y="209"/>
                  <a:pt x="204" y="208"/>
                </a:cubicBezTo>
                <a:cubicBezTo>
                  <a:pt x="206" y="208"/>
                  <a:pt x="207" y="208"/>
                  <a:pt x="208" y="208"/>
                </a:cubicBezTo>
                <a:cubicBezTo>
                  <a:pt x="209" y="208"/>
                  <a:pt x="209" y="208"/>
                  <a:pt x="209" y="208"/>
                </a:cubicBezTo>
                <a:cubicBezTo>
                  <a:pt x="209" y="208"/>
                  <a:pt x="209" y="208"/>
                  <a:pt x="209" y="208"/>
                </a:cubicBezTo>
                <a:cubicBezTo>
                  <a:pt x="209" y="208"/>
                  <a:pt x="209" y="207"/>
                  <a:pt x="209" y="208"/>
                </a:cubicBezTo>
                <a:cubicBezTo>
                  <a:pt x="208" y="208"/>
                  <a:pt x="208" y="208"/>
                  <a:pt x="207" y="208"/>
                </a:cubicBezTo>
                <a:cubicBezTo>
                  <a:pt x="203" y="208"/>
                  <a:pt x="200" y="208"/>
                  <a:pt x="196" y="208"/>
                </a:cubicBezTo>
                <a:cubicBezTo>
                  <a:pt x="193" y="208"/>
                  <a:pt x="190" y="208"/>
                  <a:pt x="187" y="208"/>
                </a:cubicBezTo>
                <a:cubicBezTo>
                  <a:pt x="184" y="208"/>
                  <a:pt x="181" y="209"/>
                  <a:pt x="178" y="209"/>
                </a:cubicBezTo>
                <a:cubicBezTo>
                  <a:pt x="177" y="209"/>
                  <a:pt x="176" y="209"/>
                  <a:pt x="174" y="209"/>
                </a:cubicBezTo>
                <a:close/>
                <a:moveTo>
                  <a:pt x="158" y="139"/>
                </a:moveTo>
                <a:cubicBezTo>
                  <a:pt x="158" y="139"/>
                  <a:pt x="158" y="139"/>
                  <a:pt x="158" y="140"/>
                </a:cubicBezTo>
                <a:cubicBezTo>
                  <a:pt x="158" y="142"/>
                  <a:pt x="158" y="144"/>
                  <a:pt x="158" y="147"/>
                </a:cubicBezTo>
                <a:cubicBezTo>
                  <a:pt x="158" y="150"/>
                  <a:pt x="158" y="153"/>
                  <a:pt x="158" y="157"/>
                </a:cubicBezTo>
                <a:cubicBezTo>
                  <a:pt x="159" y="161"/>
                  <a:pt x="159" y="164"/>
                  <a:pt x="159" y="168"/>
                </a:cubicBezTo>
                <a:cubicBezTo>
                  <a:pt x="159" y="168"/>
                  <a:pt x="159" y="169"/>
                  <a:pt x="159" y="169"/>
                </a:cubicBezTo>
                <a:cubicBezTo>
                  <a:pt x="160" y="169"/>
                  <a:pt x="160" y="169"/>
                  <a:pt x="160" y="168"/>
                </a:cubicBezTo>
                <a:cubicBezTo>
                  <a:pt x="160" y="167"/>
                  <a:pt x="160" y="166"/>
                  <a:pt x="160" y="165"/>
                </a:cubicBezTo>
                <a:cubicBezTo>
                  <a:pt x="160" y="162"/>
                  <a:pt x="160" y="159"/>
                  <a:pt x="160" y="156"/>
                </a:cubicBezTo>
                <a:cubicBezTo>
                  <a:pt x="159" y="151"/>
                  <a:pt x="159" y="147"/>
                  <a:pt x="159" y="143"/>
                </a:cubicBezTo>
                <a:cubicBezTo>
                  <a:pt x="159" y="142"/>
                  <a:pt x="159" y="141"/>
                  <a:pt x="159" y="140"/>
                </a:cubicBezTo>
                <a:cubicBezTo>
                  <a:pt x="159" y="140"/>
                  <a:pt x="158" y="139"/>
                  <a:pt x="158" y="139"/>
                </a:cubicBezTo>
                <a:close/>
                <a:moveTo>
                  <a:pt x="231" y="58"/>
                </a:moveTo>
                <a:cubicBezTo>
                  <a:pt x="231" y="58"/>
                  <a:pt x="231" y="58"/>
                  <a:pt x="231" y="58"/>
                </a:cubicBezTo>
                <a:cubicBezTo>
                  <a:pt x="231" y="57"/>
                  <a:pt x="231" y="56"/>
                  <a:pt x="231" y="55"/>
                </a:cubicBezTo>
                <a:cubicBezTo>
                  <a:pt x="231" y="51"/>
                  <a:pt x="231" y="47"/>
                  <a:pt x="231" y="44"/>
                </a:cubicBezTo>
                <a:cubicBezTo>
                  <a:pt x="230" y="41"/>
                  <a:pt x="230" y="39"/>
                  <a:pt x="230" y="37"/>
                </a:cubicBezTo>
                <a:cubicBezTo>
                  <a:pt x="230" y="34"/>
                  <a:pt x="229" y="31"/>
                  <a:pt x="228" y="28"/>
                </a:cubicBezTo>
                <a:cubicBezTo>
                  <a:pt x="227" y="25"/>
                  <a:pt x="225" y="22"/>
                  <a:pt x="222" y="20"/>
                </a:cubicBezTo>
                <a:cubicBezTo>
                  <a:pt x="222" y="20"/>
                  <a:pt x="222" y="20"/>
                  <a:pt x="222" y="20"/>
                </a:cubicBezTo>
                <a:cubicBezTo>
                  <a:pt x="222" y="21"/>
                  <a:pt x="223" y="22"/>
                  <a:pt x="224" y="23"/>
                </a:cubicBezTo>
                <a:cubicBezTo>
                  <a:pt x="226" y="25"/>
                  <a:pt x="227" y="28"/>
                  <a:pt x="228" y="31"/>
                </a:cubicBezTo>
                <a:cubicBezTo>
                  <a:pt x="228" y="35"/>
                  <a:pt x="229" y="39"/>
                  <a:pt x="230" y="43"/>
                </a:cubicBezTo>
                <a:cubicBezTo>
                  <a:pt x="230" y="47"/>
                  <a:pt x="230" y="51"/>
                  <a:pt x="231" y="55"/>
                </a:cubicBezTo>
                <a:cubicBezTo>
                  <a:pt x="231" y="56"/>
                  <a:pt x="231" y="57"/>
                  <a:pt x="231" y="58"/>
                </a:cubicBezTo>
                <a:close/>
                <a:moveTo>
                  <a:pt x="103" y="67"/>
                </a:moveTo>
                <a:cubicBezTo>
                  <a:pt x="104" y="66"/>
                  <a:pt x="105" y="66"/>
                  <a:pt x="105" y="65"/>
                </a:cubicBezTo>
                <a:cubicBezTo>
                  <a:pt x="106" y="64"/>
                  <a:pt x="106" y="64"/>
                  <a:pt x="106" y="63"/>
                </a:cubicBezTo>
                <a:cubicBezTo>
                  <a:pt x="107" y="62"/>
                  <a:pt x="108" y="60"/>
                  <a:pt x="108" y="58"/>
                </a:cubicBezTo>
                <a:cubicBezTo>
                  <a:pt x="108" y="57"/>
                  <a:pt x="109" y="56"/>
                  <a:pt x="109" y="54"/>
                </a:cubicBezTo>
                <a:cubicBezTo>
                  <a:pt x="109" y="55"/>
                  <a:pt x="108" y="55"/>
                  <a:pt x="108" y="55"/>
                </a:cubicBezTo>
                <a:cubicBezTo>
                  <a:pt x="107" y="57"/>
                  <a:pt x="105" y="59"/>
                  <a:pt x="103" y="61"/>
                </a:cubicBezTo>
                <a:cubicBezTo>
                  <a:pt x="103" y="61"/>
                  <a:pt x="103" y="61"/>
                  <a:pt x="103" y="62"/>
                </a:cubicBezTo>
                <a:cubicBezTo>
                  <a:pt x="103" y="62"/>
                  <a:pt x="103" y="63"/>
                  <a:pt x="103" y="63"/>
                </a:cubicBezTo>
                <a:cubicBezTo>
                  <a:pt x="103" y="64"/>
                  <a:pt x="103" y="66"/>
                  <a:pt x="103" y="67"/>
                </a:cubicBezTo>
                <a:close/>
                <a:moveTo>
                  <a:pt x="19" y="35"/>
                </a:moveTo>
                <a:cubicBezTo>
                  <a:pt x="19" y="34"/>
                  <a:pt x="19" y="34"/>
                  <a:pt x="20" y="34"/>
                </a:cubicBezTo>
                <a:cubicBezTo>
                  <a:pt x="20" y="34"/>
                  <a:pt x="21" y="34"/>
                  <a:pt x="22" y="34"/>
                </a:cubicBezTo>
                <a:cubicBezTo>
                  <a:pt x="22" y="33"/>
                  <a:pt x="23" y="33"/>
                  <a:pt x="24" y="33"/>
                </a:cubicBezTo>
                <a:cubicBezTo>
                  <a:pt x="24" y="32"/>
                  <a:pt x="25" y="31"/>
                  <a:pt x="25" y="31"/>
                </a:cubicBezTo>
                <a:cubicBezTo>
                  <a:pt x="25" y="29"/>
                  <a:pt x="26" y="28"/>
                  <a:pt x="27" y="27"/>
                </a:cubicBezTo>
                <a:cubicBezTo>
                  <a:pt x="27" y="27"/>
                  <a:pt x="27" y="27"/>
                  <a:pt x="27" y="27"/>
                </a:cubicBezTo>
                <a:cubicBezTo>
                  <a:pt x="27" y="26"/>
                  <a:pt x="27" y="25"/>
                  <a:pt x="28" y="24"/>
                </a:cubicBezTo>
                <a:cubicBezTo>
                  <a:pt x="28" y="24"/>
                  <a:pt x="28" y="24"/>
                  <a:pt x="28" y="23"/>
                </a:cubicBezTo>
                <a:cubicBezTo>
                  <a:pt x="27" y="24"/>
                  <a:pt x="25" y="25"/>
                  <a:pt x="24" y="26"/>
                </a:cubicBezTo>
                <a:cubicBezTo>
                  <a:pt x="24" y="26"/>
                  <a:pt x="24" y="26"/>
                  <a:pt x="24" y="26"/>
                </a:cubicBezTo>
                <a:cubicBezTo>
                  <a:pt x="22" y="29"/>
                  <a:pt x="21" y="31"/>
                  <a:pt x="19" y="33"/>
                </a:cubicBezTo>
                <a:cubicBezTo>
                  <a:pt x="19" y="34"/>
                  <a:pt x="19" y="34"/>
                  <a:pt x="19" y="35"/>
                </a:cubicBezTo>
                <a:close/>
                <a:moveTo>
                  <a:pt x="134" y="74"/>
                </a:moveTo>
                <a:cubicBezTo>
                  <a:pt x="134" y="75"/>
                  <a:pt x="134" y="75"/>
                  <a:pt x="133" y="76"/>
                </a:cubicBezTo>
                <a:cubicBezTo>
                  <a:pt x="133" y="76"/>
                  <a:pt x="133" y="76"/>
                  <a:pt x="133" y="76"/>
                </a:cubicBezTo>
                <a:cubicBezTo>
                  <a:pt x="133" y="78"/>
                  <a:pt x="133" y="79"/>
                  <a:pt x="133" y="80"/>
                </a:cubicBezTo>
                <a:cubicBezTo>
                  <a:pt x="134" y="80"/>
                  <a:pt x="135" y="80"/>
                  <a:pt x="136" y="80"/>
                </a:cubicBezTo>
                <a:cubicBezTo>
                  <a:pt x="136" y="79"/>
                  <a:pt x="136" y="79"/>
                  <a:pt x="136" y="78"/>
                </a:cubicBezTo>
                <a:cubicBezTo>
                  <a:pt x="136" y="75"/>
                  <a:pt x="136" y="72"/>
                  <a:pt x="135" y="69"/>
                </a:cubicBezTo>
                <a:cubicBezTo>
                  <a:pt x="135" y="68"/>
                  <a:pt x="135" y="67"/>
                  <a:pt x="134" y="67"/>
                </a:cubicBezTo>
                <a:cubicBezTo>
                  <a:pt x="134" y="66"/>
                  <a:pt x="134" y="66"/>
                  <a:pt x="133" y="65"/>
                </a:cubicBezTo>
                <a:cubicBezTo>
                  <a:pt x="133" y="68"/>
                  <a:pt x="133" y="70"/>
                  <a:pt x="134" y="72"/>
                </a:cubicBezTo>
                <a:cubicBezTo>
                  <a:pt x="134" y="72"/>
                  <a:pt x="134" y="72"/>
                  <a:pt x="135" y="72"/>
                </a:cubicBezTo>
                <a:cubicBezTo>
                  <a:pt x="135" y="72"/>
                  <a:pt x="135" y="73"/>
                  <a:pt x="135" y="73"/>
                </a:cubicBezTo>
                <a:cubicBezTo>
                  <a:pt x="135" y="73"/>
                  <a:pt x="135" y="74"/>
                  <a:pt x="135" y="74"/>
                </a:cubicBezTo>
                <a:cubicBezTo>
                  <a:pt x="135" y="74"/>
                  <a:pt x="134" y="74"/>
                  <a:pt x="134" y="74"/>
                </a:cubicBezTo>
                <a:close/>
                <a:moveTo>
                  <a:pt x="210" y="163"/>
                </a:moveTo>
                <a:cubicBezTo>
                  <a:pt x="210" y="168"/>
                  <a:pt x="210" y="174"/>
                  <a:pt x="210" y="179"/>
                </a:cubicBezTo>
                <a:cubicBezTo>
                  <a:pt x="211" y="176"/>
                  <a:pt x="212" y="173"/>
                  <a:pt x="212" y="170"/>
                </a:cubicBezTo>
                <a:cubicBezTo>
                  <a:pt x="212" y="169"/>
                  <a:pt x="212" y="169"/>
                  <a:pt x="212" y="169"/>
                </a:cubicBezTo>
                <a:cubicBezTo>
                  <a:pt x="211" y="169"/>
                  <a:pt x="211" y="168"/>
                  <a:pt x="211" y="167"/>
                </a:cubicBezTo>
                <a:cubicBezTo>
                  <a:pt x="212" y="167"/>
                  <a:pt x="212" y="167"/>
                  <a:pt x="212" y="167"/>
                </a:cubicBezTo>
                <a:cubicBezTo>
                  <a:pt x="212" y="166"/>
                  <a:pt x="212" y="166"/>
                  <a:pt x="212" y="166"/>
                </a:cubicBezTo>
                <a:cubicBezTo>
                  <a:pt x="212" y="165"/>
                  <a:pt x="212" y="164"/>
                  <a:pt x="213" y="163"/>
                </a:cubicBezTo>
                <a:cubicBezTo>
                  <a:pt x="213" y="163"/>
                  <a:pt x="213" y="163"/>
                  <a:pt x="213" y="162"/>
                </a:cubicBezTo>
                <a:cubicBezTo>
                  <a:pt x="212" y="162"/>
                  <a:pt x="211" y="162"/>
                  <a:pt x="211" y="162"/>
                </a:cubicBezTo>
                <a:cubicBezTo>
                  <a:pt x="210" y="162"/>
                  <a:pt x="210" y="163"/>
                  <a:pt x="210" y="163"/>
                </a:cubicBezTo>
                <a:close/>
                <a:moveTo>
                  <a:pt x="94" y="144"/>
                </a:moveTo>
                <a:cubicBezTo>
                  <a:pt x="94" y="146"/>
                  <a:pt x="94" y="147"/>
                  <a:pt x="93" y="148"/>
                </a:cubicBezTo>
                <a:cubicBezTo>
                  <a:pt x="93" y="148"/>
                  <a:pt x="93" y="149"/>
                  <a:pt x="94" y="149"/>
                </a:cubicBezTo>
                <a:cubicBezTo>
                  <a:pt x="94" y="150"/>
                  <a:pt x="95" y="150"/>
                  <a:pt x="96" y="151"/>
                </a:cubicBezTo>
                <a:cubicBezTo>
                  <a:pt x="96" y="150"/>
                  <a:pt x="96" y="149"/>
                  <a:pt x="97" y="149"/>
                </a:cubicBezTo>
                <a:cubicBezTo>
                  <a:pt x="97" y="148"/>
                  <a:pt x="96" y="147"/>
                  <a:pt x="96" y="147"/>
                </a:cubicBezTo>
                <a:cubicBezTo>
                  <a:pt x="96" y="146"/>
                  <a:pt x="95" y="146"/>
                  <a:pt x="95" y="146"/>
                </a:cubicBezTo>
                <a:cubicBezTo>
                  <a:pt x="95" y="145"/>
                  <a:pt x="95" y="145"/>
                  <a:pt x="96" y="145"/>
                </a:cubicBezTo>
                <a:cubicBezTo>
                  <a:pt x="96" y="144"/>
                  <a:pt x="96" y="144"/>
                  <a:pt x="97" y="145"/>
                </a:cubicBezTo>
                <a:cubicBezTo>
                  <a:pt x="97" y="145"/>
                  <a:pt x="97" y="145"/>
                  <a:pt x="98" y="145"/>
                </a:cubicBezTo>
                <a:cubicBezTo>
                  <a:pt x="98" y="146"/>
                  <a:pt x="98" y="146"/>
                  <a:pt x="98" y="146"/>
                </a:cubicBezTo>
                <a:cubicBezTo>
                  <a:pt x="100" y="146"/>
                  <a:pt x="101" y="146"/>
                  <a:pt x="103" y="146"/>
                </a:cubicBezTo>
                <a:cubicBezTo>
                  <a:pt x="103" y="146"/>
                  <a:pt x="103" y="146"/>
                  <a:pt x="103" y="146"/>
                </a:cubicBezTo>
                <a:cubicBezTo>
                  <a:pt x="103" y="145"/>
                  <a:pt x="103" y="145"/>
                  <a:pt x="103" y="145"/>
                </a:cubicBezTo>
                <a:cubicBezTo>
                  <a:pt x="101" y="145"/>
                  <a:pt x="100" y="145"/>
                  <a:pt x="99" y="145"/>
                </a:cubicBezTo>
                <a:cubicBezTo>
                  <a:pt x="98" y="145"/>
                  <a:pt x="98" y="145"/>
                  <a:pt x="98" y="145"/>
                </a:cubicBezTo>
                <a:cubicBezTo>
                  <a:pt x="97" y="145"/>
                  <a:pt x="97" y="145"/>
                  <a:pt x="97" y="144"/>
                </a:cubicBezTo>
                <a:cubicBezTo>
                  <a:pt x="97" y="144"/>
                  <a:pt x="97" y="143"/>
                  <a:pt x="98" y="143"/>
                </a:cubicBezTo>
                <a:cubicBezTo>
                  <a:pt x="98" y="143"/>
                  <a:pt x="98" y="143"/>
                  <a:pt x="99" y="143"/>
                </a:cubicBezTo>
                <a:cubicBezTo>
                  <a:pt x="99" y="143"/>
                  <a:pt x="100" y="143"/>
                  <a:pt x="101" y="142"/>
                </a:cubicBezTo>
                <a:cubicBezTo>
                  <a:pt x="101" y="142"/>
                  <a:pt x="101" y="142"/>
                  <a:pt x="101" y="142"/>
                </a:cubicBezTo>
                <a:cubicBezTo>
                  <a:pt x="99" y="142"/>
                  <a:pt x="97" y="142"/>
                  <a:pt x="95" y="142"/>
                </a:cubicBezTo>
                <a:cubicBezTo>
                  <a:pt x="95" y="143"/>
                  <a:pt x="95" y="144"/>
                  <a:pt x="95" y="145"/>
                </a:cubicBezTo>
                <a:cubicBezTo>
                  <a:pt x="95" y="145"/>
                  <a:pt x="94" y="144"/>
                  <a:pt x="94" y="144"/>
                </a:cubicBezTo>
                <a:close/>
                <a:moveTo>
                  <a:pt x="137" y="82"/>
                </a:moveTo>
                <a:cubicBezTo>
                  <a:pt x="135" y="82"/>
                  <a:pt x="134" y="82"/>
                  <a:pt x="133" y="82"/>
                </a:cubicBezTo>
                <a:cubicBezTo>
                  <a:pt x="133" y="83"/>
                  <a:pt x="133" y="84"/>
                  <a:pt x="132" y="85"/>
                </a:cubicBezTo>
                <a:cubicBezTo>
                  <a:pt x="134" y="85"/>
                  <a:pt x="135" y="85"/>
                  <a:pt x="137" y="86"/>
                </a:cubicBezTo>
                <a:cubicBezTo>
                  <a:pt x="137" y="86"/>
                  <a:pt x="138" y="86"/>
                  <a:pt x="139" y="86"/>
                </a:cubicBezTo>
                <a:cubicBezTo>
                  <a:pt x="140" y="86"/>
                  <a:pt x="140" y="85"/>
                  <a:pt x="140" y="84"/>
                </a:cubicBezTo>
                <a:cubicBezTo>
                  <a:pt x="140" y="83"/>
                  <a:pt x="140" y="83"/>
                  <a:pt x="139" y="82"/>
                </a:cubicBezTo>
                <a:cubicBezTo>
                  <a:pt x="139" y="82"/>
                  <a:pt x="139" y="83"/>
                  <a:pt x="139" y="83"/>
                </a:cubicBezTo>
                <a:cubicBezTo>
                  <a:pt x="139" y="84"/>
                  <a:pt x="138" y="84"/>
                  <a:pt x="138" y="84"/>
                </a:cubicBezTo>
                <a:cubicBezTo>
                  <a:pt x="137" y="84"/>
                  <a:pt x="137" y="84"/>
                  <a:pt x="137" y="83"/>
                </a:cubicBezTo>
                <a:cubicBezTo>
                  <a:pt x="137" y="83"/>
                  <a:pt x="137" y="82"/>
                  <a:pt x="137" y="82"/>
                </a:cubicBezTo>
                <a:close/>
                <a:moveTo>
                  <a:pt x="16" y="63"/>
                </a:moveTo>
                <a:cubicBezTo>
                  <a:pt x="15" y="64"/>
                  <a:pt x="14" y="64"/>
                  <a:pt x="13" y="65"/>
                </a:cubicBezTo>
                <a:cubicBezTo>
                  <a:pt x="11" y="65"/>
                  <a:pt x="10" y="66"/>
                  <a:pt x="8" y="66"/>
                </a:cubicBezTo>
                <a:cubicBezTo>
                  <a:pt x="8" y="67"/>
                  <a:pt x="7" y="67"/>
                  <a:pt x="7" y="67"/>
                </a:cubicBezTo>
                <a:cubicBezTo>
                  <a:pt x="7" y="68"/>
                  <a:pt x="7" y="68"/>
                  <a:pt x="7" y="68"/>
                </a:cubicBezTo>
                <a:cubicBezTo>
                  <a:pt x="7" y="68"/>
                  <a:pt x="7" y="69"/>
                  <a:pt x="7" y="70"/>
                </a:cubicBezTo>
                <a:cubicBezTo>
                  <a:pt x="7" y="70"/>
                  <a:pt x="8" y="70"/>
                  <a:pt x="8" y="70"/>
                </a:cubicBezTo>
                <a:cubicBezTo>
                  <a:pt x="8" y="70"/>
                  <a:pt x="8" y="70"/>
                  <a:pt x="8" y="70"/>
                </a:cubicBezTo>
                <a:cubicBezTo>
                  <a:pt x="11" y="68"/>
                  <a:pt x="13" y="66"/>
                  <a:pt x="16" y="64"/>
                </a:cubicBezTo>
                <a:cubicBezTo>
                  <a:pt x="16" y="64"/>
                  <a:pt x="16" y="64"/>
                  <a:pt x="16" y="63"/>
                </a:cubicBezTo>
                <a:close/>
                <a:moveTo>
                  <a:pt x="109" y="26"/>
                </a:moveTo>
                <a:cubicBezTo>
                  <a:pt x="110" y="26"/>
                  <a:pt x="112" y="26"/>
                  <a:pt x="113" y="26"/>
                </a:cubicBezTo>
                <a:cubicBezTo>
                  <a:pt x="113" y="26"/>
                  <a:pt x="113" y="25"/>
                  <a:pt x="113" y="25"/>
                </a:cubicBezTo>
                <a:cubicBezTo>
                  <a:pt x="113" y="24"/>
                  <a:pt x="113" y="24"/>
                  <a:pt x="114" y="24"/>
                </a:cubicBezTo>
                <a:cubicBezTo>
                  <a:pt x="115" y="24"/>
                  <a:pt x="115" y="24"/>
                  <a:pt x="115" y="24"/>
                </a:cubicBezTo>
                <a:cubicBezTo>
                  <a:pt x="115" y="24"/>
                  <a:pt x="115" y="24"/>
                  <a:pt x="115" y="24"/>
                </a:cubicBezTo>
                <a:cubicBezTo>
                  <a:pt x="116" y="24"/>
                  <a:pt x="117" y="23"/>
                  <a:pt x="117" y="22"/>
                </a:cubicBezTo>
                <a:cubicBezTo>
                  <a:pt x="115" y="22"/>
                  <a:pt x="113" y="22"/>
                  <a:pt x="111" y="22"/>
                </a:cubicBezTo>
                <a:cubicBezTo>
                  <a:pt x="110" y="22"/>
                  <a:pt x="110" y="23"/>
                  <a:pt x="110" y="24"/>
                </a:cubicBezTo>
                <a:cubicBezTo>
                  <a:pt x="110" y="26"/>
                  <a:pt x="110" y="26"/>
                  <a:pt x="109" y="26"/>
                </a:cubicBezTo>
                <a:close/>
                <a:moveTo>
                  <a:pt x="210" y="131"/>
                </a:moveTo>
                <a:cubicBezTo>
                  <a:pt x="212" y="131"/>
                  <a:pt x="213" y="130"/>
                  <a:pt x="214" y="130"/>
                </a:cubicBezTo>
                <a:cubicBezTo>
                  <a:pt x="214" y="130"/>
                  <a:pt x="214" y="130"/>
                  <a:pt x="213" y="129"/>
                </a:cubicBezTo>
                <a:cubicBezTo>
                  <a:pt x="213" y="129"/>
                  <a:pt x="213" y="129"/>
                  <a:pt x="213" y="129"/>
                </a:cubicBezTo>
                <a:cubicBezTo>
                  <a:pt x="212" y="129"/>
                  <a:pt x="212" y="129"/>
                  <a:pt x="212" y="128"/>
                </a:cubicBezTo>
                <a:cubicBezTo>
                  <a:pt x="212" y="128"/>
                  <a:pt x="212" y="127"/>
                  <a:pt x="212" y="127"/>
                </a:cubicBezTo>
                <a:cubicBezTo>
                  <a:pt x="213" y="127"/>
                  <a:pt x="213" y="127"/>
                  <a:pt x="214" y="126"/>
                </a:cubicBezTo>
                <a:cubicBezTo>
                  <a:pt x="213" y="125"/>
                  <a:pt x="213" y="125"/>
                  <a:pt x="213" y="124"/>
                </a:cubicBezTo>
                <a:cubicBezTo>
                  <a:pt x="213" y="124"/>
                  <a:pt x="213" y="124"/>
                  <a:pt x="212" y="123"/>
                </a:cubicBezTo>
                <a:cubicBezTo>
                  <a:pt x="211" y="123"/>
                  <a:pt x="211" y="122"/>
                  <a:pt x="212" y="121"/>
                </a:cubicBezTo>
                <a:cubicBezTo>
                  <a:pt x="212" y="121"/>
                  <a:pt x="213" y="121"/>
                  <a:pt x="213" y="121"/>
                </a:cubicBezTo>
                <a:cubicBezTo>
                  <a:pt x="213" y="121"/>
                  <a:pt x="213" y="121"/>
                  <a:pt x="213" y="121"/>
                </a:cubicBezTo>
                <a:cubicBezTo>
                  <a:pt x="213" y="120"/>
                  <a:pt x="213" y="120"/>
                  <a:pt x="213" y="119"/>
                </a:cubicBezTo>
                <a:cubicBezTo>
                  <a:pt x="213" y="119"/>
                  <a:pt x="213" y="119"/>
                  <a:pt x="212" y="118"/>
                </a:cubicBezTo>
                <a:cubicBezTo>
                  <a:pt x="212" y="118"/>
                  <a:pt x="212" y="118"/>
                  <a:pt x="211" y="118"/>
                </a:cubicBezTo>
                <a:cubicBezTo>
                  <a:pt x="211" y="122"/>
                  <a:pt x="211" y="127"/>
                  <a:pt x="210" y="131"/>
                </a:cubicBezTo>
                <a:close/>
                <a:moveTo>
                  <a:pt x="5" y="70"/>
                </a:moveTo>
                <a:cubicBezTo>
                  <a:pt x="5" y="70"/>
                  <a:pt x="5" y="71"/>
                  <a:pt x="5" y="71"/>
                </a:cubicBezTo>
                <a:cubicBezTo>
                  <a:pt x="5" y="70"/>
                  <a:pt x="5" y="70"/>
                  <a:pt x="5" y="69"/>
                </a:cubicBezTo>
                <a:cubicBezTo>
                  <a:pt x="5" y="66"/>
                  <a:pt x="6" y="62"/>
                  <a:pt x="6" y="59"/>
                </a:cubicBezTo>
                <a:cubicBezTo>
                  <a:pt x="6" y="59"/>
                  <a:pt x="6" y="58"/>
                  <a:pt x="6" y="58"/>
                </a:cubicBezTo>
                <a:cubicBezTo>
                  <a:pt x="5" y="58"/>
                  <a:pt x="5" y="57"/>
                  <a:pt x="6" y="57"/>
                </a:cubicBezTo>
                <a:cubicBezTo>
                  <a:pt x="6" y="56"/>
                  <a:pt x="6" y="56"/>
                  <a:pt x="6" y="55"/>
                </a:cubicBezTo>
                <a:cubicBezTo>
                  <a:pt x="6" y="55"/>
                  <a:pt x="6" y="54"/>
                  <a:pt x="6" y="53"/>
                </a:cubicBezTo>
                <a:cubicBezTo>
                  <a:pt x="7" y="51"/>
                  <a:pt x="7" y="48"/>
                  <a:pt x="7" y="46"/>
                </a:cubicBezTo>
                <a:cubicBezTo>
                  <a:pt x="7" y="45"/>
                  <a:pt x="8" y="45"/>
                  <a:pt x="9" y="45"/>
                </a:cubicBezTo>
                <a:cubicBezTo>
                  <a:pt x="9" y="45"/>
                  <a:pt x="9" y="45"/>
                  <a:pt x="9" y="45"/>
                </a:cubicBezTo>
                <a:cubicBezTo>
                  <a:pt x="9" y="43"/>
                  <a:pt x="10" y="41"/>
                  <a:pt x="10" y="40"/>
                </a:cubicBezTo>
                <a:cubicBezTo>
                  <a:pt x="9" y="40"/>
                  <a:pt x="9" y="40"/>
                  <a:pt x="9" y="40"/>
                </a:cubicBezTo>
                <a:cubicBezTo>
                  <a:pt x="9" y="40"/>
                  <a:pt x="9" y="40"/>
                  <a:pt x="9" y="40"/>
                </a:cubicBezTo>
                <a:cubicBezTo>
                  <a:pt x="8" y="42"/>
                  <a:pt x="8" y="44"/>
                  <a:pt x="7" y="45"/>
                </a:cubicBezTo>
                <a:cubicBezTo>
                  <a:pt x="6" y="49"/>
                  <a:pt x="6" y="52"/>
                  <a:pt x="5" y="56"/>
                </a:cubicBezTo>
                <a:cubicBezTo>
                  <a:pt x="5" y="58"/>
                  <a:pt x="5" y="61"/>
                  <a:pt x="5" y="63"/>
                </a:cubicBezTo>
                <a:cubicBezTo>
                  <a:pt x="5" y="64"/>
                  <a:pt x="5" y="65"/>
                  <a:pt x="5" y="66"/>
                </a:cubicBezTo>
                <a:cubicBezTo>
                  <a:pt x="5" y="66"/>
                  <a:pt x="5" y="66"/>
                  <a:pt x="5" y="66"/>
                </a:cubicBezTo>
                <a:cubicBezTo>
                  <a:pt x="5" y="67"/>
                  <a:pt x="5" y="69"/>
                  <a:pt x="5" y="70"/>
                </a:cubicBezTo>
                <a:close/>
                <a:moveTo>
                  <a:pt x="215" y="235"/>
                </a:moveTo>
                <a:cubicBezTo>
                  <a:pt x="214" y="235"/>
                  <a:pt x="214" y="234"/>
                  <a:pt x="213" y="234"/>
                </a:cubicBezTo>
                <a:cubicBezTo>
                  <a:pt x="210" y="234"/>
                  <a:pt x="206" y="235"/>
                  <a:pt x="203" y="234"/>
                </a:cubicBezTo>
                <a:cubicBezTo>
                  <a:pt x="201" y="234"/>
                  <a:pt x="199" y="234"/>
                  <a:pt x="197" y="234"/>
                </a:cubicBezTo>
                <a:cubicBezTo>
                  <a:pt x="197" y="234"/>
                  <a:pt x="197" y="233"/>
                  <a:pt x="196" y="233"/>
                </a:cubicBezTo>
                <a:cubicBezTo>
                  <a:pt x="196" y="233"/>
                  <a:pt x="196" y="233"/>
                  <a:pt x="196" y="233"/>
                </a:cubicBezTo>
                <a:cubicBezTo>
                  <a:pt x="194" y="233"/>
                  <a:pt x="193" y="233"/>
                  <a:pt x="192" y="233"/>
                </a:cubicBezTo>
                <a:cubicBezTo>
                  <a:pt x="192" y="233"/>
                  <a:pt x="192" y="233"/>
                  <a:pt x="192" y="234"/>
                </a:cubicBezTo>
                <a:cubicBezTo>
                  <a:pt x="192" y="234"/>
                  <a:pt x="193" y="234"/>
                  <a:pt x="194" y="234"/>
                </a:cubicBezTo>
                <a:cubicBezTo>
                  <a:pt x="194" y="234"/>
                  <a:pt x="195" y="234"/>
                  <a:pt x="195" y="235"/>
                </a:cubicBezTo>
                <a:cubicBezTo>
                  <a:pt x="195" y="235"/>
                  <a:pt x="196" y="235"/>
                  <a:pt x="196" y="235"/>
                </a:cubicBezTo>
                <a:cubicBezTo>
                  <a:pt x="202" y="235"/>
                  <a:pt x="208" y="235"/>
                  <a:pt x="215" y="235"/>
                </a:cubicBezTo>
                <a:close/>
                <a:moveTo>
                  <a:pt x="68" y="239"/>
                </a:moveTo>
                <a:cubicBezTo>
                  <a:pt x="65" y="239"/>
                  <a:pt x="63" y="238"/>
                  <a:pt x="61" y="238"/>
                </a:cubicBezTo>
                <a:cubicBezTo>
                  <a:pt x="58" y="238"/>
                  <a:pt x="56" y="238"/>
                  <a:pt x="54" y="238"/>
                </a:cubicBezTo>
                <a:cubicBezTo>
                  <a:pt x="54" y="238"/>
                  <a:pt x="54" y="238"/>
                  <a:pt x="53" y="238"/>
                </a:cubicBezTo>
                <a:cubicBezTo>
                  <a:pt x="52" y="237"/>
                  <a:pt x="51" y="237"/>
                  <a:pt x="50" y="237"/>
                </a:cubicBezTo>
                <a:cubicBezTo>
                  <a:pt x="50" y="237"/>
                  <a:pt x="50" y="237"/>
                  <a:pt x="50" y="237"/>
                </a:cubicBezTo>
                <a:cubicBezTo>
                  <a:pt x="49" y="237"/>
                  <a:pt x="47" y="237"/>
                  <a:pt x="46" y="237"/>
                </a:cubicBezTo>
                <a:cubicBezTo>
                  <a:pt x="46" y="237"/>
                  <a:pt x="46" y="237"/>
                  <a:pt x="46" y="237"/>
                </a:cubicBezTo>
                <a:cubicBezTo>
                  <a:pt x="46" y="238"/>
                  <a:pt x="46" y="238"/>
                  <a:pt x="45" y="239"/>
                </a:cubicBezTo>
                <a:cubicBezTo>
                  <a:pt x="53" y="239"/>
                  <a:pt x="60" y="239"/>
                  <a:pt x="68" y="239"/>
                </a:cubicBezTo>
                <a:close/>
                <a:moveTo>
                  <a:pt x="149" y="93"/>
                </a:moveTo>
                <a:cubicBezTo>
                  <a:pt x="149" y="93"/>
                  <a:pt x="148" y="93"/>
                  <a:pt x="148" y="93"/>
                </a:cubicBezTo>
                <a:cubicBezTo>
                  <a:pt x="144" y="93"/>
                  <a:pt x="141" y="94"/>
                  <a:pt x="138" y="94"/>
                </a:cubicBezTo>
                <a:cubicBezTo>
                  <a:pt x="135" y="94"/>
                  <a:pt x="132" y="94"/>
                  <a:pt x="129" y="94"/>
                </a:cubicBezTo>
                <a:cubicBezTo>
                  <a:pt x="128" y="94"/>
                  <a:pt x="128" y="94"/>
                  <a:pt x="127" y="94"/>
                </a:cubicBezTo>
                <a:cubicBezTo>
                  <a:pt x="128" y="94"/>
                  <a:pt x="128" y="94"/>
                  <a:pt x="128" y="94"/>
                </a:cubicBezTo>
                <a:cubicBezTo>
                  <a:pt x="132" y="94"/>
                  <a:pt x="136" y="95"/>
                  <a:pt x="139" y="95"/>
                </a:cubicBezTo>
                <a:cubicBezTo>
                  <a:pt x="141" y="95"/>
                  <a:pt x="143" y="95"/>
                  <a:pt x="145" y="94"/>
                </a:cubicBezTo>
                <a:cubicBezTo>
                  <a:pt x="146" y="94"/>
                  <a:pt x="147" y="94"/>
                  <a:pt x="147" y="95"/>
                </a:cubicBezTo>
                <a:cubicBezTo>
                  <a:pt x="147" y="95"/>
                  <a:pt x="147" y="95"/>
                  <a:pt x="147" y="95"/>
                </a:cubicBezTo>
                <a:cubicBezTo>
                  <a:pt x="148" y="95"/>
                  <a:pt x="149" y="95"/>
                  <a:pt x="149" y="95"/>
                </a:cubicBezTo>
                <a:cubicBezTo>
                  <a:pt x="149" y="94"/>
                  <a:pt x="149" y="94"/>
                  <a:pt x="149" y="93"/>
                </a:cubicBezTo>
                <a:close/>
                <a:moveTo>
                  <a:pt x="26" y="77"/>
                </a:moveTo>
                <a:cubicBezTo>
                  <a:pt x="25" y="77"/>
                  <a:pt x="24" y="78"/>
                  <a:pt x="23" y="79"/>
                </a:cubicBezTo>
                <a:cubicBezTo>
                  <a:pt x="23" y="79"/>
                  <a:pt x="23" y="79"/>
                  <a:pt x="22" y="80"/>
                </a:cubicBezTo>
                <a:cubicBezTo>
                  <a:pt x="22" y="80"/>
                  <a:pt x="22" y="81"/>
                  <a:pt x="22" y="82"/>
                </a:cubicBezTo>
                <a:cubicBezTo>
                  <a:pt x="22" y="82"/>
                  <a:pt x="22" y="83"/>
                  <a:pt x="22" y="84"/>
                </a:cubicBezTo>
                <a:cubicBezTo>
                  <a:pt x="24" y="83"/>
                  <a:pt x="25" y="83"/>
                  <a:pt x="26" y="82"/>
                </a:cubicBezTo>
                <a:cubicBezTo>
                  <a:pt x="26" y="80"/>
                  <a:pt x="26" y="79"/>
                  <a:pt x="26" y="77"/>
                </a:cubicBezTo>
                <a:close/>
                <a:moveTo>
                  <a:pt x="77" y="35"/>
                </a:moveTo>
                <a:cubicBezTo>
                  <a:pt x="77" y="34"/>
                  <a:pt x="78" y="33"/>
                  <a:pt x="79" y="32"/>
                </a:cubicBezTo>
                <a:cubicBezTo>
                  <a:pt x="78" y="32"/>
                  <a:pt x="78" y="32"/>
                  <a:pt x="78" y="32"/>
                </a:cubicBezTo>
                <a:cubicBezTo>
                  <a:pt x="76" y="32"/>
                  <a:pt x="75" y="32"/>
                  <a:pt x="73" y="32"/>
                </a:cubicBezTo>
                <a:cubicBezTo>
                  <a:pt x="73" y="32"/>
                  <a:pt x="72" y="32"/>
                  <a:pt x="72" y="32"/>
                </a:cubicBezTo>
                <a:cubicBezTo>
                  <a:pt x="72" y="33"/>
                  <a:pt x="71" y="34"/>
                  <a:pt x="70" y="35"/>
                </a:cubicBezTo>
                <a:cubicBezTo>
                  <a:pt x="73" y="35"/>
                  <a:pt x="75" y="35"/>
                  <a:pt x="77" y="35"/>
                </a:cubicBezTo>
                <a:close/>
                <a:moveTo>
                  <a:pt x="211" y="217"/>
                </a:moveTo>
                <a:cubicBezTo>
                  <a:pt x="210" y="218"/>
                  <a:pt x="210" y="218"/>
                  <a:pt x="210" y="217"/>
                </a:cubicBezTo>
                <a:cubicBezTo>
                  <a:pt x="209" y="217"/>
                  <a:pt x="209" y="217"/>
                  <a:pt x="209" y="217"/>
                </a:cubicBezTo>
                <a:cubicBezTo>
                  <a:pt x="208" y="217"/>
                  <a:pt x="207" y="218"/>
                  <a:pt x="207" y="218"/>
                </a:cubicBezTo>
                <a:cubicBezTo>
                  <a:pt x="208" y="219"/>
                  <a:pt x="208" y="221"/>
                  <a:pt x="209" y="222"/>
                </a:cubicBezTo>
                <a:cubicBezTo>
                  <a:pt x="210" y="222"/>
                  <a:pt x="211" y="221"/>
                  <a:pt x="212" y="221"/>
                </a:cubicBezTo>
                <a:cubicBezTo>
                  <a:pt x="212" y="220"/>
                  <a:pt x="212" y="218"/>
                  <a:pt x="211" y="217"/>
                </a:cubicBezTo>
                <a:close/>
                <a:moveTo>
                  <a:pt x="79" y="20"/>
                </a:moveTo>
                <a:cubicBezTo>
                  <a:pt x="78" y="20"/>
                  <a:pt x="76" y="20"/>
                  <a:pt x="75" y="20"/>
                </a:cubicBezTo>
                <a:cubicBezTo>
                  <a:pt x="74" y="22"/>
                  <a:pt x="73" y="24"/>
                  <a:pt x="73" y="25"/>
                </a:cubicBezTo>
                <a:cubicBezTo>
                  <a:pt x="73" y="26"/>
                  <a:pt x="74" y="26"/>
                  <a:pt x="74" y="26"/>
                </a:cubicBezTo>
                <a:cubicBezTo>
                  <a:pt x="75" y="26"/>
                  <a:pt x="75" y="26"/>
                  <a:pt x="76" y="25"/>
                </a:cubicBezTo>
                <a:cubicBezTo>
                  <a:pt x="77" y="24"/>
                  <a:pt x="78" y="22"/>
                  <a:pt x="79" y="21"/>
                </a:cubicBezTo>
                <a:cubicBezTo>
                  <a:pt x="79" y="21"/>
                  <a:pt x="79" y="21"/>
                  <a:pt x="79" y="20"/>
                </a:cubicBezTo>
                <a:close/>
                <a:moveTo>
                  <a:pt x="42" y="235"/>
                </a:moveTo>
                <a:cubicBezTo>
                  <a:pt x="42" y="235"/>
                  <a:pt x="42" y="235"/>
                  <a:pt x="42" y="235"/>
                </a:cubicBezTo>
                <a:cubicBezTo>
                  <a:pt x="42" y="233"/>
                  <a:pt x="41" y="232"/>
                  <a:pt x="41" y="231"/>
                </a:cubicBezTo>
                <a:cubicBezTo>
                  <a:pt x="41" y="230"/>
                  <a:pt x="41" y="230"/>
                  <a:pt x="40" y="230"/>
                </a:cubicBezTo>
                <a:cubicBezTo>
                  <a:pt x="40" y="230"/>
                  <a:pt x="40" y="230"/>
                  <a:pt x="39" y="230"/>
                </a:cubicBezTo>
                <a:cubicBezTo>
                  <a:pt x="39" y="231"/>
                  <a:pt x="39" y="232"/>
                  <a:pt x="39" y="233"/>
                </a:cubicBezTo>
                <a:cubicBezTo>
                  <a:pt x="39" y="234"/>
                  <a:pt x="39" y="234"/>
                  <a:pt x="40" y="234"/>
                </a:cubicBezTo>
                <a:cubicBezTo>
                  <a:pt x="40" y="235"/>
                  <a:pt x="40" y="236"/>
                  <a:pt x="39" y="237"/>
                </a:cubicBezTo>
                <a:cubicBezTo>
                  <a:pt x="39" y="237"/>
                  <a:pt x="39" y="237"/>
                  <a:pt x="39" y="237"/>
                </a:cubicBezTo>
                <a:cubicBezTo>
                  <a:pt x="40" y="238"/>
                  <a:pt x="41" y="238"/>
                  <a:pt x="43" y="238"/>
                </a:cubicBezTo>
                <a:cubicBezTo>
                  <a:pt x="43" y="238"/>
                  <a:pt x="43" y="238"/>
                  <a:pt x="43" y="238"/>
                </a:cubicBezTo>
                <a:cubicBezTo>
                  <a:pt x="43" y="237"/>
                  <a:pt x="43" y="237"/>
                  <a:pt x="42" y="236"/>
                </a:cubicBezTo>
                <a:cubicBezTo>
                  <a:pt x="42" y="236"/>
                  <a:pt x="42" y="236"/>
                  <a:pt x="42" y="236"/>
                </a:cubicBezTo>
                <a:cubicBezTo>
                  <a:pt x="42" y="235"/>
                  <a:pt x="42" y="235"/>
                  <a:pt x="42" y="235"/>
                </a:cubicBezTo>
                <a:close/>
                <a:moveTo>
                  <a:pt x="112" y="60"/>
                </a:moveTo>
                <a:cubicBezTo>
                  <a:pt x="113" y="60"/>
                  <a:pt x="113" y="59"/>
                  <a:pt x="114" y="59"/>
                </a:cubicBezTo>
                <a:cubicBezTo>
                  <a:pt x="114" y="58"/>
                  <a:pt x="115" y="58"/>
                  <a:pt x="116" y="58"/>
                </a:cubicBezTo>
                <a:cubicBezTo>
                  <a:pt x="116" y="56"/>
                  <a:pt x="116" y="55"/>
                  <a:pt x="117" y="53"/>
                </a:cubicBezTo>
                <a:cubicBezTo>
                  <a:pt x="116" y="53"/>
                  <a:pt x="116" y="53"/>
                  <a:pt x="115" y="53"/>
                </a:cubicBezTo>
                <a:cubicBezTo>
                  <a:pt x="115" y="53"/>
                  <a:pt x="115" y="53"/>
                  <a:pt x="114" y="54"/>
                </a:cubicBezTo>
                <a:cubicBezTo>
                  <a:pt x="114" y="55"/>
                  <a:pt x="113" y="56"/>
                  <a:pt x="112" y="57"/>
                </a:cubicBezTo>
                <a:cubicBezTo>
                  <a:pt x="112" y="57"/>
                  <a:pt x="112" y="58"/>
                  <a:pt x="112" y="58"/>
                </a:cubicBezTo>
                <a:cubicBezTo>
                  <a:pt x="112" y="59"/>
                  <a:pt x="112" y="59"/>
                  <a:pt x="112" y="60"/>
                </a:cubicBezTo>
                <a:close/>
                <a:moveTo>
                  <a:pt x="232" y="148"/>
                </a:moveTo>
                <a:cubicBezTo>
                  <a:pt x="232" y="138"/>
                  <a:pt x="232" y="128"/>
                  <a:pt x="232" y="118"/>
                </a:cubicBezTo>
                <a:cubicBezTo>
                  <a:pt x="232" y="119"/>
                  <a:pt x="232" y="119"/>
                  <a:pt x="232" y="119"/>
                </a:cubicBezTo>
                <a:cubicBezTo>
                  <a:pt x="232" y="124"/>
                  <a:pt x="232" y="128"/>
                  <a:pt x="232" y="132"/>
                </a:cubicBezTo>
                <a:cubicBezTo>
                  <a:pt x="232" y="133"/>
                  <a:pt x="232" y="133"/>
                  <a:pt x="232" y="134"/>
                </a:cubicBezTo>
                <a:cubicBezTo>
                  <a:pt x="232" y="134"/>
                  <a:pt x="232" y="134"/>
                  <a:pt x="232" y="135"/>
                </a:cubicBezTo>
                <a:cubicBezTo>
                  <a:pt x="232" y="135"/>
                  <a:pt x="232" y="135"/>
                  <a:pt x="232" y="136"/>
                </a:cubicBezTo>
                <a:cubicBezTo>
                  <a:pt x="232" y="139"/>
                  <a:pt x="232" y="142"/>
                  <a:pt x="232" y="146"/>
                </a:cubicBezTo>
                <a:cubicBezTo>
                  <a:pt x="232" y="147"/>
                  <a:pt x="232" y="147"/>
                  <a:pt x="232" y="148"/>
                </a:cubicBezTo>
                <a:close/>
                <a:moveTo>
                  <a:pt x="16" y="55"/>
                </a:moveTo>
                <a:cubicBezTo>
                  <a:pt x="14" y="57"/>
                  <a:pt x="11" y="58"/>
                  <a:pt x="9" y="59"/>
                </a:cubicBezTo>
                <a:cubicBezTo>
                  <a:pt x="9" y="60"/>
                  <a:pt x="8" y="61"/>
                  <a:pt x="8" y="63"/>
                </a:cubicBezTo>
                <a:cubicBezTo>
                  <a:pt x="9" y="63"/>
                  <a:pt x="9" y="62"/>
                  <a:pt x="9" y="62"/>
                </a:cubicBezTo>
                <a:cubicBezTo>
                  <a:pt x="10" y="61"/>
                  <a:pt x="11" y="60"/>
                  <a:pt x="12" y="59"/>
                </a:cubicBezTo>
                <a:cubicBezTo>
                  <a:pt x="14" y="58"/>
                  <a:pt x="15" y="57"/>
                  <a:pt x="16" y="56"/>
                </a:cubicBezTo>
                <a:cubicBezTo>
                  <a:pt x="16" y="56"/>
                  <a:pt x="17" y="56"/>
                  <a:pt x="16" y="55"/>
                </a:cubicBezTo>
                <a:close/>
                <a:moveTo>
                  <a:pt x="24" y="134"/>
                </a:moveTo>
                <a:cubicBezTo>
                  <a:pt x="23" y="135"/>
                  <a:pt x="22" y="135"/>
                  <a:pt x="22" y="136"/>
                </a:cubicBezTo>
                <a:cubicBezTo>
                  <a:pt x="22" y="136"/>
                  <a:pt x="22" y="136"/>
                  <a:pt x="22" y="137"/>
                </a:cubicBezTo>
                <a:cubicBezTo>
                  <a:pt x="22" y="137"/>
                  <a:pt x="22" y="138"/>
                  <a:pt x="22" y="138"/>
                </a:cubicBezTo>
                <a:cubicBezTo>
                  <a:pt x="23" y="138"/>
                  <a:pt x="23" y="139"/>
                  <a:pt x="24" y="140"/>
                </a:cubicBezTo>
                <a:cubicBezTo>
                  <a:pt x="24" y="139"/>
                  <a:pt x="25" y="139"/>
                  <a:pt x="26" y="138"/>
                </a:cubicBezTo>
                <a:cubicBezTo>
                  <a:pt x="26" y="138"/>
                  <a:pt x="26" y="138"/>
                  <a:pt x="26" y="138"/>
                </a:cubicBezTo>
                <a:cubicBezTo>
                  <a:pt x="26" y="137"/>
                  <a:pt x="26" y="136"/>
                  <a:pt x="26" y="135"/>
                </a:cubicBezTo>
                <a:cubicBezTo>
                  <a:pt x="25" y="136"/>
                  <a:pt x="25" y="136"/>
                  <a:pt x="24" y="134"/>
                </a:cubicBezTo>
                <a:close/>
                <a:moveTo>
                  <a:pt x="26" y="188"/>
                </a:moveTo>
                <a:cubicBezTo>
                  <a:pt x="26" y="189"/>
                  <a:pt x="26" y="189"/>
                  <a:pt x="25" y="189"/>
                </a:cubicBezTo>
                <a:cubicBezTo>
                  <a:pt x="25" y="190"/>
                  <a:pt x="24" y="190"/>
                  <a:pt x="23" y="191"/>
                </a:cubicBezTo>
                <a:cubicBezTo>
                  <a:pt x="23" y="191"/>
                  <a:pt x="23" y="192"/>
                  <a:pt x="23" y="192"/>
                </a:cubicBezTo>
                <a:cubicBezTo>
                  <a:pt x="23" y="193"/>
                  <a:pt x="23" y="194"/>
                  <a:pt x="23" y="195"/>
                </a:cubicBezTo>
                <a:cubicBezTo>
                  <a:pt x="23" y="195"/>
                  <a:pt x="23" y="195"/>
                  <a:pt x="23" y="196"/>
                </a:cubicBezTo>
                <a:cubicBezTo>
                  <a:pt x="24" y="195"/>
                  <a:pt x="24" y="195"/>
                  <a:pt x="25" y="194"/>
                </a:cubicBezTo>
                <a:cubicBezTo>
                  <a:pt x="25" y="194"/>
                  <a:pt x="26" y="194"/>
                  <a:pt x="26" y="193"/>
                </a:cubicBezTo>
                <a:cubicBezTo>
                  <a:pt x="26" y="193"/>
                  <a:pt x="26" y="192"/>
                  <a:pt x="26" y="192"/>
                </a:cubicBezTo>
                <a:cubicBezTo>
                  <a:pt x="26" y="191"/>
                  <a:pt x="26" y="190"/>
                  <a:pt x="26" y="188"/>
                </a:cubicBezTo>
                <a:close/>
                <a:moveTo>
                  <a:pt x="202" y="48"/>
                </a:moveTo>
                <a:cubicBezTo>
                  <a:pt x="202" y="48"/>
                  <a:pt x="202" y="47"/>
                  <a:pt x="203" y="47"/>
                </a:cubicBezTo>
                <a:cubicBezTo>
                  <a:pt x="203" y="47"/>
                  <a:pt x="203" y="46"/>
                  <a:pt x="203" y="46"/>
                </a:cubicBezTo>
                <a:cubicBezTo>
                  <a:pt x="204" y="45"/>
                  <a:pt x="205" y="45"/>
                  <a:pt x="205" y="43"/>
                </a:cubicBezTo>
                <a:cubicBezTo>
                  <a:pt x="204" y="43"/>
                  <a:pt x="205" y="42"/>
                  <a:pt x="204" y="42"/>
                </a:cubicBezTo>
                <a:cubicBezTo>
                  <a:pt x="203" y="42"/>
                  <a:pt x="202" y="43"/>
                  <a:pt x="201" y="42"/>
                </a:cubicBezTo>
                <a:cubicBezTo>
                  <a:pt x="201" y="44"/>
                  <a:pt x="201" y="46"/>
                  <a:pt x="201" y="47"/>
                </a:cubicBezTo>
                <a:cubicBezTo>
                  <a:pt x="201" y="47"/>
                  <a:pt x="201" y="48"/>
                  <a:pt x="202" y="48"/>
                </a:cubicBezTo>
                <a:close/>
                <a:moveTo>
                  <a:pt x="75" y="7"/>
                </a:moveTo>
                <a:cubicBezTo>
                  <a:pt x="71" y="7"/>
                  <a:pt x="67" y="6"/>
                  <a:pt x="63" y="6"/>
                </a:cubicBezTo>
                <a:cubicBezTo>
                  <a:pt x="63" y="7"/>
                  <a:pt x="63" y="7"/>
                  <a:pt x="64" y="8"/>
                </a:cubicBezTo>
                <a:cubicBezTo>
                  <a:pt x="67" y="8"/>
                  <a:pt x="71" y="8"/>
                  <a:pt x="75" y="8"/>
                </a:cubicBezTo>
                <a:cubicBezTo>
                  <a:pt x="75" y="8"/>
                  <a:pt x="75" y="7"/>
                  <a:pt x="75" y="7"/>
                </a:cubicBezTo>
                <a:close/>
                <a:moveTo>
                  <a:pt x="146" y="203"/>
                </a:moveTo>
                <a:cubicBezTo>
                  <a:pt x="148" y="200"/>
                  <a:pt x="148" y="195"/>
                  <a:pt x="148" y="194"/>
                </a:cubicBezTo>
                <a:cubicBezTo>
                  <a:pt x="147" y="194"/>
                  <a:pt x="147" y="195"/>
                  <a:pt x="146" y="196"/>
                </a:cubicBezTo>
                <a:cubicBezTo>
                  <a:pt x="146" y="196"/>
                  <a:pt x="146" y="196"/>
                  <a:pt x="146" y="196"/>
                </a:cubicBezTo>
                <a:cubicBezTo>
                  <a:pt x="146" y="198"/>
                  <a:pt x="146" y="200"/>
                  <a:pt x="146" y="203"/>
                </a:cubicBezTo>
                <a:cubicBezTo>
                  <a:pt x="146" y="203"/>
                  <a:pt x="146" y="203"/>
                  <a:pt x="146" y="203"/>
                </a:cubicBezTo>
                <a:close/>
                <a:moveTo>
                  <a:pt x="70" y="20"/>
                </a:moveTo>
                <a:cubicBezTo>
                  <a:pt x="68" y="20"/>
                  <a:pt x="67" y="20"/>
                  <a:pt x="66" y="20"/>
                </a:cubicBezTo>
                <a:cubicBezTo>
                  <a:pt x="65" y="21"/>
                  <a:pt x="64" y="23"/>
                  <a:pt x="64" y="25"/>
                </a:cubicBezTo>
                <a:cubicBezTo>
                  <a:pt x="64" y="25"/>
                  <a:pt x="65" y="25"/>
                  <a:pt x="65" y="25"/>
                </a:cubicBezTo>
                <a:cubicBezTo>
                  <a:pt x="66" y="25"/>
                  <a:pt x="66" y="25"/>
                  <a:pt x="66" y="24"/>
                </a:cubicBezTo>
                <a:cubicBezTo>
                  <a:pt x="67" y="23"/>
                  <a:pt x="68" y="22"/>
                  <a:pt x="69" y="21"/>
                </a:cubicBezTo>
                <a:cubicBezTo>
                  <a:pt x="69" y="20"/>
                  <a:pt x="70" y="20"/>
                  <a:pt x="70" y="20"/>
                </a:cubicBezTo>
                <a:close/>
                <a:moveTo>
                  <a:pt x="227" y="149"/>
                </a:moveTo>
                <a:cubicBezTo>
                  <a:pt x="226" y="149"/>
                  <a:pt x="225" y="149"/>
                  <a:pt x="224" y="149"/>
                </a:cubicBezTo>
                <a:cubicBezTo>
                  <a:pt x="224" y="151"/>
                  <a:pt x="224" y="152"/>
                  <a:pt x="224" y="154"/>
                </a:cubicBezTo>
                <a:cubicBezTo>
                  <a:pt x="225" y="154"/>
                  <a:pt x="226" y="154"/>
                  <a:pt x="227" y="154"/>
                </a:cubicBezTo>
                <a:cubicBezTo>
                  <a:pt x="227" y="152"/>
                  <a:pt x="227" y="150"/>
                  <a:pt x="227" y="149"/>
                </a:cubicBezTo>
                <a:close/>
                <a:moveTo>
                  <a:pt x="30" y="40"/>
                </a:moveTo>
                <a:cubicBezTo>
                  <a:pt x="31" y="40"/>
                  <a:pt x="31" y="40"/>
                  <a:pt x="32" y="40"/>
                </a:cubicBezTo>
                <a:cubicBezTo>
                  <a:pt x="32" y="41"/>
                  <a:pt x="32" y="41"/>
                  <a:pt x="33" y="41"/>
                </a:cubicBezTo>
                <a:cubicBezTo>
                  <a:pt x="35" y="39"/>
                  <a:pt x="38" y="39"/>
                  <a:pt x="40" y="39"/>
                </a:cubicBezTo>
                <a:cubicBezTo>
                  <a:pt x="43" y="38"/>
                  <a:pt x="46" y="38"/>
                  <a:pt x="49" y="38"/>
                </a:cubicBezTo>
                <a:cubicBezTo>
                  <a:pt x="49" y="38"/>
                  <a:pt x="50" y="38"/>
                  <a:pt x="50" y="38"/>
                </a:cubicBezTo>
                <a:cubicBezTo>
                  <a:pt x="50" y="38"/>
                  <a:pt x="50" y="38"/>
                  <a:pt x="51" y="38"/>
                </a:cubicBezTo>
                <a:cubicBezTo>
                  <a:pt x="46" y="38"/>
                  <a:pt x="41" y="38"/>
                  <a:pt x="36" y="38"/>
                </a:cubicBezTo>
                <a:cubicBezTo>
                  <a:pt x="35" y="38"/>
                  <a:pt x="35" y="38"/>
                  <a:pt x="34" y="39"/>
                </a:cubicBezTo>
                <a:cubicBezTo>
                  <a:pt x="34" y="39"/>
                  <a:pt x="34" y="40"/>
                  <a:pt x="34" y="40"/>
                </a:cubicBezTo>
                <a:cubicBezTo>
                  <a:pt x="33" y="40"/>
                  <a:pt x="32" y="39"/>
                  <a:pt x="31" y="39"/>
                </a:cubicBezTo>
                <a:cubicBezTo>
                  <a:pt x="31" y="39"/>
                  <a:pt x="31" y="39"/>
                  <a:pt x="30" y="39"/>
                </a:cubicBezTo>
                <a:cubicBezTo>
                  <a:pt x="29" y="39"/>
                  <a:pt x="29" y="39"/>
                  <a:pt x="29" y="40"/>
                </a:cubicBezTo>
                <a:cubicBezTo>
                  <a:pt x="29" y="40"/>
                  <a:pt x="30" y="40"/>
                  <a:pt x="30" y="40"/>
                </a:cubicBezTo>
                <a:close/>
                <a:moveTo>
                  <a:pt x="222" y="23"/>
                </a:moveTo>
                <a:cubicBezTo>
                  <a:pt x="219" y="20"/>
                  <a:pt x="216" y="17"/>
                  <a:pt x="212" y="15"/>
                </a:cubicBezTo>
                <a:cubicBezTo>
                  <a:pt x="212" y="15"/>
                  <a:pt x="213" y="15"/>
                  <a:pt x="213" y="15"/>
                </a:cubicBezTo>
                <a:cubicBezTo>
                  <a:pt x="213" y="16"/>
                  <a:pt x="214" y="16"/>
                  <a:pt x="214" y="17"/>
                </a:cubicBezTo>
                <a:cubicBezTo>
                  <a:pt x="215" y="17"/>
                  <a:pt x="215" y="17"/>
                  <a:pt x="215" y="17"/>
                </a:cubicBezTo>
                <a:cubicBezTo>
                  <a:pt x="215" y="18"/>
                  <a:pt x="216" y="19"/>
                  <a:pt x="216" y="19"/>
                </a:cubicBezTo>
                <a:cubicBezTo>
                  <a:pt x="217" y="19"/>
                  <a:pt x="217" y="19"/>
                  <a:pt x="217" y="20"/>
                </a:cubicBezTo>
                <a:cubicBezTo>
                  <a:pt x="218" y="21"/>
                  <a:pt x="218" y="22"/>
                  <a:pt x="219" y="23"/>
                </a:cubicBezTo>
                <a:cubicBezTo>
                  <a:pt x="219" y="23"/>
                  <a:pt x="220" y="24"/>
                  <a:pt x="220" y="25"/>
                </a:cubicBezTo>
                <a:cubicBezTo>
                  <a:pt x="220" y="24"/>
                  <a:pt x="221" y="23"/>
                  <a:pt x="222" y="23"/>
                </a:cubicBezTo>
                <a:close/>
                <a:moveTo>
                  <a:pt x="219" y="208"/>
                </a:moveTo>
                <a:cubicBezTo>
                  <a:pt x="218" y="209"/>
                  <a:pt x="218" y="210"/>
                  <a:pt x="218" y="211"/>
                </a:cubicBezTo>
                <a:cubicBezTo>
                  <a:pt x="218" y="212"/>
                  <a:pt x="217" y="213"/>
                  <a:pt x="217" y="214"/>
                </a:cubicBezTo>
                <a:cubicBezTo>
                  <a:pt x="218" y="214"/>
                  <a:pt x="219" y="213"/>
                  <a:pt x="220" y="213"/>
                </a:cubicBezTo>
                <a:cubicBezTo>
                  <a:pt x="220" y="213"/>
                  <a:pt x="220" y="213"/>
                  <a:pt x="220" y="212"/>
                </a:cubicBezTo>
                <a:cubicBezTo>
                  <a:pt x="221" y="211"/>
                  <a:pt x="222" y="210"/>
                  <a:pt x="222" y="209"/>
                </a:cubicBezTo>
                <a:cubicBezTo>
                  <a:pt x="221" y="209"/>
                  <a:pt x="220" y="208"/>
                  <a:pt x="219" y="208"/>
                </a:cubicBezTo>
                <a:close/>
                <a:moveTo>
                  <a:pt x="118" y="21"/>
                </a:moveTo>
                <a:cubicBezTo>
                  <a:pt x="118" y="21"/>
                  <a:pt x="119" y="21"/>
                  <a:pt x="120" y="21"/>
                </a:cubicBezTo>
                <a:cubicBezTo>
                  <a:pt x="121" y="21"/>
                  <a:pt x="122" y="21"/>
                  <a:pt x="122" y="20"/>
                </a:cubicBezTo>
                <a:cubicBezTo>
                  <a:pt x="122" y="19"/>
                  <a:pt x="121" y="18"/>
                  <a:pt x="121" y="17"/>
                </a:cubicBezTo>
                <a:cubicBezTo>
                  <a:pt x="120" y="17"/>
                  <a:pt x="119" y="17"/>
                  <a:pt x="118" y="17"/>
                </a:cubicBezTo>
                <a:cubicBezTo>
                  <a:pt x="118" y="18"/>
                  <a:pt x="118" y="19"/>
                  <a:pt x="118" y="21"/>
                </a:cubicBezTo>
                <a:close/>
                <a:moveTo>
                  <a:pt x="59" y="13"/>
                </a:moveTo>
                <a:cubicBezTo>
                  <a:pt x="59" y="14"/>
                  <a:pt x="58" y="15"/>
                  <a:pt x="58" y="16"/>
                </a:cubicBezTo>
                <a:cubicBezTo>
                  <a:pt x="59" y="16"/>
                  <a:pt x="60" y="16"/>
                  <a:pt x="61" y="16"/>
                </a:cubicBezTo>
                <a:cubicBezTo>
                  <a:pt x="62" y="16"/>
                  <a:pt x="62" y="16"/>
                  <a:pt x="62" y="16"/>
                </a:cubicBezTo>
                <a:cubicBezTo>
                  <a:pt x="63" y="15"/>
                  <a:pt x="63" y="14"/>
                  <a:pt x="64" y="13"/>
                </a:cubicBezTo>
                <a:cubicBezTo>
                  <a:pt x="64" y="13"/>
                  <a:pt x="64" y="13"/>
                  <a:pt x="64" y="12"/>
                </a:cubicBezTo>
                <a:cubicBezTo>
                  <a:pt x="62" y="12"/>
                  <a:pt x="61" y="13"/>
                  <a:pt x="59" y="13"/>
                </a:cubicBezTo>
                <a:close/>
                <a:moveTo>
                  <a:pt x="99" y="167"/>
                </a:moveTo>
                <a:cubicBezTo>
                  <a:pt x="99" y="169"/>
                  <a:pt x="99" y="171"/>
                  <a:pt x="99" y="172"/>
                </a:cubicBezTo>
                <a:cubicBezTo>
                  <a:pt x="99" y="172"/>
                  <a:pt x="99" y="173"/>
                  <a:pt x="100" y="173"/>
                </a:cubicBezTo>
                <a:cubicBezTo>
                  <a:pt x="100" y="173"/>
                  <a:pt x="101" y="174"/>
                  <a:pt x="102" y="175"/>
                </a:cubicBezTo>
                <a:cubicBezTo>
                  <a:pt x="102" y="174"/>
                  <a:pt x="103" y="173"/>
                  <a:pt x="103" y="172"/>
                </a:cubicBezTo>
                <a:cubicBezTo>
                  <a:pt x="103" y="172"/>
                  <a:pt x="103" y="172"/>
                  <a:pt x="103" y="172"/>
                </a:cubicBezTo>
                <a:cubicBezTo>
                  <a:pt x="102" y="170"/>
                  <a:pt x="101" y="169"/>
                  <a:pt x="99" y="167"/>
                </a:cubicBezTo>
                <a:close/>
                <a:moveTo>
                  <a:pt x="218" y="48"/>
                </a:moveTo>
                <a:cubicBezTo>
                  <a:pt x="219" y="47"/>
                  <a:pt x="220" y="47"/>
                  <a:pt x="221" y="46"/>
                </a:cubicBezTo>
                <a:cubicBezTo>
                  <a:pt x="221" y="46"/>
                  <a:pt x="221" y="46"/>
                  <a:pt x="221" y="46"/>
                </a:cubicBezTo>
                <a:cubicBezTo>
                  <a:pt x="221" y="45"/>
                  <a:pt x="221" y="44"/>
                  <a:pt x="221" y="43"/>
                </a:cubicBezTo>
                <a:cubicBezTo>
                  <a:pt x="221" y="42"/>
                  <a:pt x="221" y="42"/>
                  <a:pt x="221" y="41"/>
                </a:cubicBezTo>
                <a:cubicBezTo>
                  <a:pt x="221" y="41"/>
                  <a:pt x="221" y="41"/>
                  <a:pt x="221" y="41"/>
                </a:cubicBezTo>
                <a:cubicBezTo>
                  <a:pt x="220" y="41"/>
                  <a:pt x="219" y="42"/>
                  <a:pt x="218" y="43"/>
                </a:cubicBezTo>
                <a:cubicBezTo>
                  <a:pt x="218" y="43"/>
                  <a:pt x="218" y="44"/>
                  <a:pt x="218" y="44"/>
                </a:cubicBezTo>
                <a:cubicBezTo>
                  <a:pt x="218" y="45"/>
                  <a:pt x="218" y="46"/>
                  <a:pt x="218" y="48"/>
                </a:cubicBezTo>
                <a:close/>
                <a:moveTo>
                  <a:pt x="210" y="159"/>
                </a:moveTo>
                <a:cubicBezTo>
                  <a:pt x="212" y="158"/>
                  <a:pt x="213" y="158"/>
                  <a:pt x="215" y="157"/>
                </a:cubicBezTo>
                <a:cubicBezTo>
                  <a:pt x="214" y="156"/>
                  <a:pt x="214" y="155"/>
                  <a:pt x="214" y="155"/>
                </a:cubicBezTo>
                <a:cubicBezTo>
                  <a:pt x="213" y="154"/>
                  <a:pt x="212" y="154"/>
                  <a:pt x="210" y="154"/>
                </a:cubicBezTo>
                <a:cubicBezTo>
                  <a:pt x="210" y="155"/>
                  <a:pt x="210" y="157"/>
                  <a:pt x="210" y="159"/>
                </a:cubicBezTo>
                <a:close/>
                <a:moveTo>
                  <a:pt x="113" y="71"/>
                </a:moveTo>
                <a:cubicBezTo>
                  <a:pt x="113" y="71"/>
                  <a:pt x="113" y="70"/>
                  <a:pt x="114" y="69"/>
                </a:cubicBezTo>
                <a:cubicBezTo>
                  <a:pt x="114" y="68"/>
                  <a:pt x="114" y="66"/>
                  <a:pt x="114" y="64"/>
                </a:cubicBezTo>
                <a:cubicBezTo>
                  <a:pt x="114" y="64"/>
                  <a:pt x="114" y="64"/>
                  <a:pt x="114" y="64"/>
                </a:cubicBezTo>
                <a:cubicBezTo>
                  <a:pt x="114" y="63"/>
                  <a:pt x="114" y="63"/>
                  <a:pt x="114" y="62"/>
                </a:cubicBezTo>
                <a:cubicBezTo>
                  <a:pt x="113" y="63"/>
                  <a:pt x="113" y="63"/>
                  <a:pt x="113" y="63"/>
                </a:cubicBezTo>
                <a:cubicBezTo>
                  <a:pt x="112" y="64"/>
                  <a:pt x="112" y="64"/>
                  <a:pt x="112" y="64"/>
                </a:cubicBezTo>
                <a:cubicBezTo>
                  <a:pt x="112" y="67"/>
                  <a:pt x="112" y="69"/>
                  <a:pt x="112" y="72"/>
                </a:cubicBezTo>
                <a:cubicBezTo>
                  <a:pt x="112" y="72"/>
                  <a:pt x="112" y="72"/>
                  <a:pt x="112" y="72"/>
                </a:cubicBezTo>
                <a:cubicBezTo>
                  <a:pt x="113" y="72"/>
                  <a:pt x="113" y="72"/>
                  <a:pt x="113" y="71"/>
                </a:cubicBezTo>
                <a:close/>
                <a:moveTo>
                  <a:pt x="29" y="219"/>
                </a:moveTo>
                <a:cubicBezTo>
                  <a:pt x="28" y="217"/>
                  <a:pt x="28" y="216"/>
                  <a:pt x="27" y="215"/>
                </a:cubicBezTo>
                <a:cubicBezTo>
                  <a:pt x="26" y="216"/>
                  <a:pt x="25" y="218"/>
                  <a:pt x="24" y="219"/>
                </a:cubicBezTo>
                <a:cubicBezTo>
                  <a:pt x="24" y="220"/>
                  <a:pt x="25" y="220"/>
                  <a:pt x="25" y="221"/>
                </a:cubicBezTo>
                <a:cubicBezTo>
                  <a:pt x="26" y="220"/>
                  <a:pt x="28" y="219"/>
                  <a:pt x="29" y="219"/>
                </a:cubicBezTo>
                <a:close/>
                <a:moveTo>
                  <a:pt x="26" y="67"/>
                </a:moveTo>
                <a:cubicBezTo>
                  <a:pt x="25" y="67"/>
                  <a:pt x="25" y="68"/>
                  <a:pt x="24" y="68"/>
                </a:cubicBezTo>
                <a:cubicBezTo>
                  <a:pt x="24" y="68"/>
                  <a:pt x="24" y="68"/>
                  <a:pt x="24" y="69"/>
                </a:cubicBezTo>
                <a:cubicBezTo>
                  <a:pt x="24" y="70"/>
                  <a:pt x="23" y="71"/>
                  <a:pt x="23" y="73"/>
                </a:cubicBezTo>
                <a:cubicBezTo>
                  <a:pt x="23" y="73"/>
                  <a:pt x="23" y="73"/>
                  <a:pt x="23" y="73"/>
                </a:cubicBezTo>
                <a:cubicBezTo>
                  <a:pt x="24" y="73"/>
                  <a:pt x="25" y="72"/>
                  <a:pt x="26" y="72"/>
                </a:cubicBezTo>
                <a:cubicBezTo>
                  <a:pt x="26" y="70"/>
                  <a:pt x="26" y="68"/>
                  <a:pt x="26" y="67"/>
                </a:cubicBezTo>
                <a:close/>
                <a:moveTo>
                  <a:pt x="4" y="101"/>
                </a:moveTo>
                <a:cubicBezTo>
                  <a:pt x="4" y="101"/>
                  <a:pt x="4" y="101"/>
                  <a:pt x="4" y="101"/>
                </a:cubicBezTo>
                <a:cubicBezTo>
                  <a:pt x="4" y="102"/>
                  <a:pt x="4" y="103"/>
                  <a:pt x="4" y="103"/>
                </a:cubicBezTo>
                <a:cubicBezTo>
                  <a:pt x="4" y="107"/>
                  <a:pt x="4" y="110"/>
                  <a:pt x="4" y="113"/>
                </a:cubicBezTo>
                <a:cubicBezTo>
                  <a:pt x="4" y="118"/>
                  <a:pt x="4" y="122"/>
                  <a:pt x="4" y="126"/>
                </a:cubicBezTo>
                <a:cubicBezTo>
                  <a:pt x="4" y="127"/>
                  <a:pt x="4" y="128"/>
                  <a:pt x="4" y="130"/>
                </a:cubicBezTo>
                <a:cubicBezTo>
                  <a:pt x="4" y="127"/>
                  <a:pt x="4" y="125"/>
                  <a:pt x="4" y="123"/>
                </a:cubicBezTo>
                <a:cubicBezTo>
                  <a:pt x="4" y="116"/>
                  <a:pt x="4" y="108"/>
                  <a:pt x="4" y="101"/>
                </a:cubicBezTo>
                <a:close/>
                <a:moveTo>
                  <a:pt x="104" y="235"/>
                </a:moveTo>
                <a:cubicBezTo>
                  <a:pt x="106" y="236"/>
                  <a:pt x="108" y="236"/>
                  <a:pt x="110" y="236"/>
                </a:cubicBezTo>
                <a:cubicBezTo>
                  <a:pt x="110" y="235"/>
                  <a:pt x="110" y="234"/>
                  <a:pt x="109" y="234"/>
                </a:cubicBezTo>
                <a:cubicBezTo>
                  <a:pt x="109" y="233"/>
                  <a:pt x="109" y="233"/>
                  <a:pt x="109" y="233"/>
                </a:cubicBezTo>
                <a:cubicBezTo>
                  <a:pt x="107" y="233"/>
                  <a:pt x="106" y="233"/>
                  <a:pt x="105" y="233"/>
                </a:cubicBezTo>
                <a:cubicBezTo>
                  <a:pt x="104" y="233"/>
                  <a:pt x="104" y="233"/>
                  <a:pt x="104" y="233"/>
                </a:cubicBezTo>
                <a:cubicBezTo>
                  <a:pt x="104" y="234"/>
                  <a:pt x="104" y="235"/>
                  <a:pt x="104" y="235"/>
                </a:cubicBezTo>
                <a:close/>
                <a:moveTo>
                  <a:pt x="91" y="84"/>
                </a:moveTo>
                <a:cubicBezTo>
                  <a:pt x="92" y="84"/>
                  <a:pt x="92" y="83"/>
                  <a:pt x="93" y="82"/>
                </a:cubicBezTo>
                <a:cubicBezTo>
                  <a:pt x="93" y="82"/>
                  <a:pt x="93" y="82"/>
                  <a:pt x="93" y="81"/>
                </a:cubicBezTo>
                <a:cubicBezTo>
                  <a:pt x="93" y="80"/>
                  <a:pt x="93" y="79"/>
                  <a:pt x="93" y="78"/>
                </a:cubicBezTo>
                <a:cubicBezTo>
                  <a:pt x="93" y="78"/>
                  <a:pt x="93" y="78"/>
                  <a:pt x="93" y="78"/>
                </a:cubicBezTo>
                <a:cubicBezTo>
                  <a:pt x="92" y="78"/>
                  <a:pt x="92" y="78"/>
                  <a:pt x="91" y="79"/>
                </a:cubicBezTo>
                <a:cubicBezTo>
                  <a:pt x="91" y="79"/>
                  <a:pt x="90" y="79"/>
                  <a:pt x="90" y="80"/>
                </a:cubicBezTo>
                <a:cubicBezTo>
                  <a:pt x="90" y="81"/>
                  <a:pt x="90" y="82"/>
                  <a:pt x="90" y="83"/>
                </a:cubicBezTo>
                <a:cubicBezTo>
                  <a:pt x="90" y="83"/>
                  <a:pt x="90" y="84"/>
                  <a:pt x="91" y="84"/>
                </a:cubicBezTo>
                <a:close/>
                <a:moveTo>
                  <a:pt x="118" y="45"/>
                </a:moveTo>
                <a:cubicBezTo>
                  <a:pt x="118" y="45"/>
                  <a:pt x="118" y="45"/>
                  <a:pt x="118" y="45"/>
                </a:cubicBezTo>
                <a:cubicBezTo>
                  <a:pt x="118" y="45"/>
                  <a:pt x="117" y="45"/>
                  <a:pt x="117" y="46"/>
                </a:cubicBezTo>
                <a:cubicBezTo>
                  <a:pt x="115" y="47"/>
                  <a:pt x="113" y="49"/>
                  <a:pt x="112" y="51"/>
                </a:cubicBezTo>
                <a:cubicBezTo>
                  <a:pt x="112" y="51"/>
                  <a:pt x="111" y="52"/>
                  <a:pt x="111" y="52"/>
                </a:cubicBezTo>
                <a:cubicBezTo>
                  <a:pt x="111" y="53"/>
                  <a:pt x="112" y="53"/>
                  <a:pt x="112" y="54"/>
                </a:cubicBezTo>
                <a:cubicBezTo>
                  <a:pt x="112" y="54"/>
                  <a:pt x="113" y="53"/>
                  <a:pt x="113" y="52"/>
                </a:cubicBezTo>
                <a:cubicBezTo>
                  <a:pt x="113" y="52"/>
                  <a:pt x="113" y="52"/>
                  <a:pt x="114" y="51"/>
                </a:cubicBezTo>
                <a:cubicBezTo>
                  <a:pt x="114" y="51"/>
                  <a:pt x="114" y="51"/>
                  <a:pt x="114" y="50"/>
                </a:cubicBezTo>
                <a:cubicBezTo>
                  <a:pt x="114" y="50"/>
                  <a:pt x="115" y="50"/>
                  <a:pt x="115" y="50"/>
                </a:cubicBezTo>
                <a:cubicBezTo>
                  <a:pt x="116" y="48"/>
                  <a:pt x="117" y="47"/>
                  <a:pt x="118" y="45"/>
                </a:cubicBezTo>
                <a:cubicBezTo>
                  <a:pt x="118" y="45"/>
                  <a:pt x="118" y="45"/>
                  <a:pt x="118" y="45"/>
                </a:cubicBezTo>
                <a:close/>
                <a:moveTo>
                  <a:pt x="114" y="77"/>
                </a:moveTo>
                <a:cubicBezTo>
                  <a:pt x="116" y="76"/>
                  <a:pt x="117" y="76"/>
                  <a:pt x="119" y="75"/>
                </a:cubicBezTo>
                <a:cubicBezTo>
                  <a:pt x="119" y="75"/>
                  <a:pt x="119" y="74"/>
                  <a:pt x="119" y="73"/>
                </a:cubicBezTo>
                <a:cubicBezTo>
                  <a:pt x="118" y="73"/>
                  <a:pt x="116" y="73"/>
                  <a:pt x="115" y="72"/>
                </a:cubicBezTo>
                <a:cubicBezTo>
                  <a:pt x="115" y="74"/>
                  <a:pt x="115" y="75"/>
                  <a:pt x="114" y="77"/>
                </a:cubicBezTo>
                <a:close/>
                <a:moveTo>
                  <a:pt x="61" y="19"/>
                </a:moveTo>
                <a:cubicBezTo>
                  <a:pt x="60" y="21"/>
                  <a:pt x="60" y="22"/>
                  <a:pt x="59" y="24"/>
                </a:cubicBezTo>
                <a:cubicBezTo>
                  <a:pt x="60" y="24"/>
                  <a:pt x="61" y="24"/>
                  <a:pt x="62" y="24"/>
                </a:cubicBezTo>
                <a:cubicBezTo>
                  <a:pt x="62" y="23"/>
                  <a:pt x="63" y="21"/>
                  <a:pt x="64" y="20"/>
                </a:cubicBezTo>
                <a:cubicBezTo>
                  <a:pt x="63" y="20"/>
                  <a:pt x="62" y="20"/>
                  <a:pt x="61" y="19"/>
                </a:cubicBezTo>
                <a:close/>
                <a:moveTo>
                  <a:pt x="17" y="53"/>
                </a:moveTo>
                <a:cubicBezTo>
                  <a:pt x="17" y="53"/>
                  <a:pt x="17" y="52"/>
                  <a:pt x="17" y="52"/>
                </a:cubicBezTo>
                <a:cubicBezTo>
                  <a:pt x="17" y="51"/>
                  <a:pt x="17" y="51"/>
                  <a:pt x="17" y="50"/>
                </a:cubicBezTo>
                <a:cubicBezTo>
                  <a:pt x="16" y="51"/>
                  <a:pt x="16" y="51"/>
                  <a:pt x="16" y="51"/>
                </a:cubicBezTo>
                <a:cubicBezTo>
                  <a:pt x="15" y="52"/>
                  <a:pt x="13" y="53"/>
                  <a:pt x="12" y="53"/>
                </a:cubicBezTo>
                <a:cubicBezTo>
                  <a:pt x="11" y="54"/>
                  <a:pt x="11" y="55"/>
                  <a:pt x="11" y="56"/>
                </a:cubicBezTo>
                <a:cubicBezTo>
                  <a:pt x="13" y="55"/>
                  <a:pt x="15" y="54"/>
                  <a:pt x="17" y="53"/>
                </a:cubicBezTo>
                <a:close/>
                <a:moveTo>
                  <a:pt x="121" y="88"/>
                </a:moveTo>
                <a:cubicBezTo>
                  <a:pt x="121" y="87"/>
                  <a:pt x="121" y="87"/>
                  <a:pt x="121" y="87"/>
                </a:cubicBezTo>
                <a:cubicBezTo>
                  <a:pt x="119" y="87"/>
                  <a:pt x="118" y="86"/>
                  <a:pt x="117" y="86"/>
                </a:cubicBezTo>
                <a:cubicBezTo>
                  <a:pt x="117" y="86"/>
                  <a:pt x="117" y="86"/>
                  <a:pt x="117" y="86"/>
                </a:cubicBezTo>
                <a:cubicBezTo>
                  <a:pt x="115" y="86"/>
                  <a:pt x="114" y="86"/>
                  <a:pt x="113" y="86"/>
                </a:cubicBezTo>
                <a:cubicBezTo>
                  <a:pt x="113" y="86"/>
                  <a:pt x="113" y="86"/>
                  <a:pt x="113" y="86"/>
                </a:cubicBezTo>
                <a:cubicBezTo>
                  <a:pt x="113" y="87"/>
                  <a:pt x="112" y="87"/>
                  <a:pt x="111" y="87"/>
                </a:cubicBezTo>
                <a:cubicBezTo>
                  <a:pt x="111" y="87"/>
                  <a:pt x="111" y="86"/>
                  <a:pt x="111" y="87"/>
                </a:cubicBezTo>
                <a:cubicBezTo>
                  <a:pt x="110" y="87"/>
                  <a:pt x="110" y="87"/>
                  <a:pt x="109" y="88"/>
                </a:cubicBezTo>
                <a:cubicBezTo>
                  <a:pt x="113" y="88"/>
                  <a:pt x="117" y="88"/>
                  <a:pt x="121" y="88"/>
                </a:cubicBezTo>
                <a:close/>
                <a:moveTo>
                  <a:pt x="213" y="232"/>
                </a:moveTo>
                <a:cubicBezTo>
                  <a:pt x="213" y="231"/>
                  <a:pt x="212" y="231"/>
                  <a:pt x="212" y="230"/>
                </a:cubicBezTo>
                <a:cubicBezTo>
                  <a:pt x="210" y="230"/>
                  <a:pt x="209" y="230"/>
                  <a:pt x="208" y="231"/>
                </a:cubicBezTo>
                <a:cubicBezTo>
                  <a:pt x="208" y="231"/>
                  <a:pt x="208" y="232"/>
                  <a:pt x="208" y="233"/>
                </a:cubicBezTo>
                <a:cubicBezTo>
                  <a:pt x="210" y="233"/>
                  <a:pt x="211" y="233"/>
                  <a:pt x="213" y="232"/>
                </a:cubicBezTo>
                <a:close/>
                <a:moveTo>
                  <a:pt x="22" y="186"/>
                </a:moveTo>
                <a:cubicBezTo>
                  <a:pt x="23" y="185"/>
                  <a:pt x="25" y="184"/>
                  <a:pt x="26" y="184"/>
                </a:cubicBezTo>
                <a:cubicBezTo>
                  <a:pt x="26" y="182"/>
                  <a:pt x="26" y="180"/>
                  <a:pt x="26" y="180"/>
                </a:cubicBezTo>
                <a:cubicBezTo>
                  <a:pt x="24" y="181"/>
                  <a:pt x="23" y="182"/>
                  <a:pt x="22" y="183"/>
                </a:cubicBezTo>
                <a:cubicBezTo>
                  <a:pt x="22" y="183"/>
                  <a:pt x="22" y="183"/>
                  <a:pt x="22" y="183"/>
                </a:cubicBezTo>
                <a:cubicBezTo>
                  <a:pt x="22" y="184"/>
                  <a:pt x="22" y="185"/>
                  <a:pt x="22" y="186"/>
                </a:cubicBezTo>
                <a:close/>
                <a:moveTo>
                  <a:pt x="154" y="225"/>
                </a:moveTo>
                <a:cubicBezTo>
                  <a:pt x="154" y="224"/>
                  <a:pt x="154" y="222"/>
                  <a:pt x="154" y="221"/>
                </a:cubicBezTo>
                <a:cubicBezTo>
                  <a:pt x="154" y="220"/>
                  <a:pt x="153" y="220"/>
                  <a:pt x="152" y="219"/>
                </a:cubicBezTo>
                <a:cubicBezTo>
                  <a:pt x="152" y="220"/>
                  <a:pt x="152" y="220"/>
                  <a:pt x="152" y="221"/>
                </a:cubicBezTo>
                <a:cubicBezTo>
                  <a:pt x="152" y="221"/>
                  <a:pt x="152" y="221"/>
                  <a:pt x="152" y="221"/>
                </a:cubicBezTo>
                <a:cubicBezTo>
                  <a:pt x="152" y="222"/>
                  <a:pt x="152" y="222"/>
                  <a:pt x="152" y="223"/>
                </a:cubicBezTo>
                <a:cubicBezTo>
                  <a:pt x="151" y="223"/>
                  <a:pt x="151" y="224"/>
                  <a:pt x="151" y="224"/>
                </a:cubicBezTo>
                <a:cubicBezTo>
                  <a:pt x="151" y="225"/>
                  <a:pt x="151" y="225"/>
                  <a:pt x="152" y="226"/>
                </a:cubicBezTo>
                <a:cubicBezTo>
                  <a:pt x="153" y="225"/>
                  <a:pt x="153" y="225"/>
                  <a:pt x="154" y="225"/>
                </a:cubicBezTo>
                <a:close/>
                <a:moveTo>
                  <a:pt x="80" y="14"/>
                </a:moveTo>
                <a:cubicBezTo>
                  <a:pt x="82" y="14"/>
                  <a:pt x="84" y="14"/>
                  <a:pt x="87" y="14"/>
                </a:cubicBezTo>
                <a:cubicBezTo>
                  <a:pt x="87" y="13"/>
                  <a:pt x="87" y="13"/>
                  <a:pt x="87" y="12"/>
                </a:cubicBezTo>
                <a:cubicBezTo>
                  <a:pt x="84" y="12"/>
                  <a:pt x="82" y="12"/>
                  <a:pt x="79" y="12"/>
                </a:cubicBezTo>
                <a:cubicBezTo>
                  <a:pt x="80" y="13"/>
                  <a:pt x="80" y="13"/>
                  <a:pt x="80" y="14"/>
                </a:cubicBezTo>
                <a:close/>
                <a:moveTo>
                  <a:pt x="140" y="195"/>
                </a:moveTo>
                <a:cubicBezTo>
                  <a:pt x="140" y="193"/>
                  <a:pt x="140" y="191"/>
                  <a:pt x="139" y="189"/>
                </a:cubicBezTo>
                <a:cubicBezTo>
                  <a:pt x="139" y="190"/>
                  <a:pt x="138" y="190"/>
                  <a:pt x="138" y="191"/>
                </a:cubicBezTo>
                <a:cubicBezTo>
                  <a:pt x="137" y="191"/>
                  <a:pt x="137" y="192"/>
                  <a:pt x="137" y="193"/>
                </a:cubicBezTo>
                <a:cubicBezTo>
                  <a:pt x="138" y="193"/>
                  <a:pt x="138" y="194"/>
                  <a:pt x="137" y="195"/>
                </a:cubicBezTo>
                <a:cubicBezTo>
                  <a:pt x="137" y="195"/>
                  <a:pt x="138" y="196"/>
                  <a:pt x="138" y="196"/>
                </a:cubicBezTo>
                <a:cubicBezTo>
                  <a:pt x="138" y="196"/>
                  <a:pt x="139" y="196"/>
                  <a:pt x="140" y="195"/>
                </a:cubicBezTo>
                <a:close/>
                <a:moveTo>
                  <a:pt x="120" y="186"/>
                </a:moveTo>
                <a:cubicBezTo>
                  <a:pt x="120" y="185"/>
                  <a:pt x="121" y="185"/>
                  <a:pt x="122" y="184"/>
                </a:cubicBezTo>
                <a:cubicBezTo>
                  <a:pt x="122" y="184"/>
                  <a:pt x="122" y="184"/>
                  <a:pt x="122" y="184"/>
                </a:cubicBezTo>
                <a:cubicBezTo>
                  <a:pt x="122" y="183"/>
                  <a:pt x="123" y="183"/>
                  <a:pt x="123" y="182"/>
                </a:cubicBezTo>
                <a:cubicBezTo>
                  <a:pt x="123" y="182"/>
                  <a:pt x="123" y="182"/>
                  <a:pt x="124" y="181"/>
                </a:cubicBezTo>
                <a:cubicBezTo>
                  <a:pt x="122" y="181"/>
                  <a:pt x="120" y="181"/>
                  <a:pt x="119" y="181"/>
                </a:cubicBezTo>
                <a:cubicBezTo>
                  <a:pt x="119" y="182"/>
                  <a:pt x="119" y="184"/>
                  <a:pt x="120" y="186"/>
                </a:cubicBezTo>
                <a:close/>
                <a:moveTo>
                  <a:pt x="15" y="131"/>
                </a:moveTo>
                <a:cubicBezTo>
                  <a:pt x="15" y="131"/>
                  <a:pt x="15" y="131"/>
                  <a:pt x="15" y="131"/>
                </a:cubicBezTo>
                <a:cubicBezTo>
                  <a:pt x="16" y="130"/>
                  <a:pt x="17" y="130"/>
                  <a:pt x="17" y="129"/>
                </a:cubicBezTo>
                <a:cubicBezTo>
                  <a:pt x="19" y="129"/>
                  <a:pt x="19" y="129"/>
                  <a:pt x="19" y="127"/>
                </a:cubicBezTo>
                <a:cubicBezTo>
                  <a:pt x="19" y="126"/>
                  <a:pt x="19" y="126"/>
                  <a:pt x="19" y="125"/>
                </a:cubicBezTo>
                <a:cubicBezTo>
                  <a:pt x="19" y="125"/>
                  <a:pt x="19" y="125"/>
                  <a:pt x="19" y="125"/>
                </a:cubicBezTo>
                <a:cubicBezTo>
                  <a:pt x="17" y="126"/>
                  <a:pt x="16" y="127"/>
                  <a:pt x="15" y="128"/>
                </a:cubicBezTo>
                <a:cubicBezTo>
                  <a:pt x="15" y="128"/>
                  <a:pt x="15" y="129"/>
                  <a:pt x="15" y="129"/>
                </a:cubicBezTo>
                <a:cubicBezTo>
                  <a:pt x="15" y="130"/>
                  <a:pt x="15" y="130"/>
                  <a:pt x="15" y="131"/>
                </a:cubicBezTo>
                <a:close/>
                <a:moveTo>
                  <a:pt x="213" y="146"/>
                </a:moveTo>
                <a:cubicBezTo>
                  <a:pt x="212" y="146"/>
                  <a:pt x="211" y="146"/>
                  <a:pt x="210" y="146"/>
                </a:cubicBezTo>
                <a:cubicBezTo>
                  <a:pt x="210" y="148"/>
                  <a:pt x="210" y="149"/>
                  <a:pt x="210" y="151"/>
                </a:cubicBezTo>
                <a:cubicBezTo>
                  <a:pt x="212" y="150"/>
                  <a:pt x="213" y="150"/>
                  <a:pt x="214" y="150"/>
                </a:cubicBezTo>
                <a:cubicBezTo>
                  <a:pt x="214" y="149"/>
                  <a:pt x="213" y="147"/>
                  <a:pt x="213" y="146"/>
                </a:cubicBezTo>
                <a:close/>
                <a:moveTo>
                  <a:pt x="142" y="167"/>
                </a:moveTo>
                <a:cubicBezTo>
                  <a:pt x="141" y="168"/>
                  <a:pt x="140" y="168"/>
                  <a:pt x="140" y="169"/>
                </a:cubicBezTo>
                <a:cubicBezTo>
                  <a:pt x="140" y="169"/>
                  <a:pt x="139" y="169"/>
                  <a:pt x="139" y="169"/>
                </a:cubicBezTo>
                <a:cubicBezTo>
                  <a:pt x="140" y="170"/>
                  <a:pt x="140" y="172"/>
                  <a:pt x="140" y="173"/>
                </a:cubicBezTo>
                <a:cubicBezTo>
                  <a:pt x="141" y="173"/>
                  <a:pt x="141" y="173"/>
                  <a:pt x="143" y="172"/>
                </a:cubicBezTo>
                <a:cubicBezTo>
                  <a:pt x="142" y="171"/>
                  <a:pt x="142" y="169"/>
                  <a:pt x="142" y="168"/>
                </a:cubicBezTo>
                <a:cubicBezTo>
                  <a:pt x="142" y="168"/>
                  <a:pt x="142" y="168"/>
                  <a:pt x="142" y="167"/>
                </a:cubicBezTo>
                <a:close/>
                <a:moveTo>
                  <a:pt x="216" y="232"/>
                </a:moveTo>
                <a:cubicBezTo>
                  <a:pt x="218" y="232"/>
                  <a:pt x="220" y="231"/>
                  <a:pt x="222" y="229"/>
                </a:cubicBezTo>
                <a:cubicBezTo>
                  <a:pt x="221" y="229"/>
                  <a:pt x="221" y="229"/>
                  <a:pt x="220" y="229"/>
                </a:cubicBezTo>
                <a:cubicBezTo>
                  <a:pt x="220" y="228"/>
                  <a:pt x="220" y="228"/>
                  <a:pt x="220" y="228"/>
                </a:cubicBezTo>
                <a:cubicBezTo>
                  <a:pt x="219" y="229"/>
                  <a:pt x="219" y="229"/>
                  <a:pt x="218" y="229"/>
                </a:cubicBezTo>
                <a:cubicBezTo>
                  <a:pt x="218" y="229"/>
                  <a:pt x="217" y="229"/>
                  <a:pt x="216" y="229"/>
                </a:cubicBezTo>
                <a:cubicBezTo>
                  <a:pt x="217" y="230"/>
                  <a:pt x="216" y="231"/>
                  <a:pt x="216" y="232"/>
                </a:cubicBezTo>
                <a:close/>
                <a:moveTo>
                  <a:pt x="150" y="142"/>
                </a:moveTo>
                <a:cubicBezTo>
                  <a:pt x="146" y="141"/>
                  <a:pt x="137" y="141"/>
                  <a:pt x="135" y="142"/>
                </a:cubicBezTo>
                <a:cubicBezTo>
                  <a:pt x="135" y="142"/>
                  <a:pt x="135" y="142"/>
                  <a:pt x="136" y="142"/>
                </a:cubicBezTo>
                <a:cubicBezTo>
                  <a:pt x="138" y="142"/>
                  <a:pt x="140" y="142"/>
                  <a:pt x="142" y="142"/>
                </a:cubicBezTo>
                <a:cubicBezTo>
                  <a:pt x="142" y="143"/>
                  <a:pt x="143" y="143"/>
                  <a:pt x="144" y="143"/>
                </a:cubicBezTo>
                <a:cubicBezTo>
                  <a:pt x="144" y="143"/>
                  <a:pt x="145" y="143"/>
                  <a:pt x="145" y="143"/>
                </a:cubicBezTo>
                <a:cubicBezTo>
                  <a:pt x="146" y="143"/>
                  <a:pt x="146" y="143"/>
                  <a:pt x="146" y="143"/>
                </a:cubicBezTo>
                <a:cubicBezTo>
                  <a:pt x="147" y="142"/>
                  <a:pt x="147" y="142"/>
                  <a:pt x="148" y="142"/>
                </a:cubicBezTo>
                <a:cubicBezTo>
                  <a:pt x="149" y="142"/>
                  <a:pt x="149" y="143"/>
                  <a:pt x="149" y="143"/>
                </a:cubicBezTo>
                <a:cubicBezTo>
                  <a:pt x="150" y="143"/>
                  <a:pt x="150" y="143"/>
                  <a:pt x="150" y="143"/>
                </a:cubicBezTo>
                <a:cubicBezTo>
                  <a:pt x="150" y="143"/>
                  <a:pt x="150" y="143"/>
                  <a:pt x="150" y="143"/>
                </a:cubicBezTo>
                <a:cubicBezTo>
                  <a:pt x="150" y="143"/>
                  <a:pt x="150" y="142"/>
                  <a:pt x="150" y="142"/>
                </a:cubicBezTo>
                <a:close/>
                <a:moveTo>
                  <a:pt x="25" y="176"/>
                </a:moveTo>
                <a:cubicBezTo>
                  <a:pt x="25" y="175"/>
                  <a:pt x="25" y="173"/>
                  <a:pt x="25" y="171"/>
                </a:cubicBezTo>
                <a:cubicBezTo>
                  <a:pt x="24" y="172"/>
                  <a:pt x="24" y="172"/>
                  <a:pt x="23" y="173"/>
                </a:cubicBezTo>
                <a:cubicBezTo>
                  <a:pt x="23" y="173"/>
                  <a:pt x="23" y="173"/>
                  <a:pt x="23" y="173"/>
                </a:cubicBezTo>
                <a:cubicBezTo>
                  <a:pt x="23" y="175"/>
                  <a:pt x="23" y="176"/>
                  <a:pt x="23" y="178"/>
                </a:cubicBezTo>
                <a:cubicBezTo>
                  <a:pt x="24" y="177"/>
                  <a:pt x="25" y="177"/>
                  <a:pt x="25" y="176"/>
                </a:cubicBezTo>
                <a:close/>
                <a:moveTo>
                  <a:pt x="17" y="27"/>
                </a:moveTo>
                <a:cubicBezTo>
                  <a:pt x="16" y="27"/>
                  <a:pt x="15" y="28"/>
                  <a:pt x="14" y="28"/>
                </a:cubicBezTo>
                <a:cubicBezTo>
                  <a:pt x="14" y="28"/>
                  <a:pt x="14" y="28"/>
                  <a:pt x="14" y="28"/>
                </a:cubicBezTo>
                <a:cubicBezTo>
                  <a:pt x="13" y="30"/>
                  <a:pt x="12" y="31"/>
                  <a:pt x="11" y="33"/>
                </a:cubicBezTo>
                <a:cubicBezTo>
                  <a:pt x="11" y="33"/>
                  <a:pt x="11" y="33"/>
                  <a:pt x="11" y="34"/>
                </a:cubicBezTo>
                <a:cubicBezTo>
                  <a:pt x="13" y="32"/>
                  <a:pt x="14" y="31"/>
                  <a:pt x="16" y="30"/>
                </a:cubicBezTo>
                <a:cubicBezTo>
                  <a:pt x="16" y="30"/>
                  <a:pt x="16" y="30"/>
                  <a:pt x="16" y="30"/>
                </a:cubicBezTo>
                <a:cubicBezTo>
                  <a:pt x="16" y="29"/>
                  <a:pt x="17" y="28"/>
                  <a:pt x="17" y="27"/>
                </a:cubicBezTo>
                <a:close/>
                <a:moveTo>
                  <a:pt x="111" y="199"/>
                </a:moveTo>
                <a:cubicBezTo>
                  <a:pt x="111" y="198"/>
                  <a:pt x="112" y="198"/>
                  <a:pt x="113" y="198"/>
                </a:cubicBezTo>
                <a:cubicBezTo>
                  <a:pt x="113" y="197"/>
                  <a:pt x="113" y="196"/>
                  <a:pt x="113" y="195"/>
                </a:cubicBezTo>
                <a:cubicBezTo>
                  <a:pt x="111" y="196"/>
                  <a:pt x="111" y="194"/>
                  <a:pt x="109" y="194"/>
                </a:cubicBezTo>
                <a:cubicBezTo>
                  <a:pt x="109" y="195"/>
                  <a:pt x="109" y="196"/>
                  <a:pt x="109" y="197"/>
                </a:cubicBezTo>
                <a:cubicBezTo>
                  <a:pt x="109" y="197"/>
                  <a:pt x="109" y="197"/>
                  <a:pt x="109" y="197"/>
                </a:cubicBezTo>
                <a:cubicBezTo>
                  <a:pt x="110" y="198"/>
                  <a:pt x="110" y="198"/>
                  <a:pt x="111" y="199"/>
                </a:cubicBezTo>
                <a:close/>
                <a:moveTo>
                  <a:pt x="172" y="218"/>
                </a:moveTo>
                <a:cubicBezTo>
                  <a:pt x="173" y="219"/>
                  <a:pt x="173" y="219"/>
                  <a:pt x="173" y="219"/>
                </a:cubicBezTo>
                <a:cubicBezTo>
                  <a:pt x="173" y="220"/>
                  <a:pt x="173" y="220"/>
                  <a:pt x="174" y="220"/>
                </a:cubicBezTo>
                <a:cubicBezTo>
                  <a:pt x="175" y="220"/>
                  <a:pt x="176" y="220"/>
                  <a:pt x="176" y="220"/>
                </a:cubicBezTo>
                <a:cubicBezTo>
                  <a:pt x="177" y="220"/>
                  <a:pt x="178" y="220"/>
                  <a:pt x="179" y="221"/>
                </a:cubicBezTo>
                <a:cubicBezTo>
                  <a:pt x="179" y="220"/>
                  <a:pt x="179" y="219"/>
                  <a:pt x="179" y="218"/>
                </a:cubicBezTo>
                <a:cubicBezTo>
                  <a:pt x="177" y="218"/>
                  <a:pt x="175" y="218"/>
                  <a:pt x="172" y="218"/>
                </a:cubicBezTo>
                <a:close/>
                <a:moveTo>
                  <a:pt x="212" y="181"/>
                </a:moveTo>
                <a:cubicBezTo>
                  <a:pt x="212" y="181"/>
                  <a:pt x="212" y="181"/>
                  <a:pt x="212" y="181"/>
                </a:cubicBezTo>
                <a:cubicBezTo>
                  <a:pt x="212" y="181"/>
                  <a:pt x="212" y="181"/>
                  <a:pt x="212" y="181"/>
                </a:cubicBezTo>
                <a:cubicBezTo>
                  <a:pt x="211" y="184"/>
                  <a:pt x="210" y="186"/>
                  <a:pt x="211" y="189"/>
                </a:cubicBezTo>
                <a:cubicBezTo>
                  <a:pt x="211" y="189"/>
                  <a:pt x="211" y="189"/>
                  <a:pt x="211" y="190"/>
                </a:cubicBezTo>
                <a:cubicBezTo>
                  <a:pt x="211" y="191"/>
                  <a:pt x="211" y="192"/>
                  <a:pt x="211" y="193"/>
                </a:cubicBezTo>
                <a:cubicBezTo>
                  <a:pt x="212" y="192"/>
                  <a:pt x="212" y="191"/>
                  <a:pt x="212" y="190"/>
                </a:cubicBezTo>
                <a:cubicBezTo>
                  <a:pt x="212" y="188"/>
                  <a:pt x="212" y="186"/>
                  <a:pt x="212" y="183"/>
                </a:cubicBezTo>
                <a:cubicBezTo>
                  <a:pt x="212" y="183"/>
                  <a:pt x="212" y="182"/>
                  <a:pt x="212" y="181"/>
                </a:cubicBezTo>
                <a:close/>
                <a:moveTo>
                  <a:pt x="91" y="181"/>
                </a:moveTo>
                <a:cubicBezTo>
                  <a:pt x="91" y="186"/>
                  <a:pt x="92" y="201"/>
                  <a:pt x="93" y="203"/>
                </a:cubicBezTo>
                <a:cubicBezTo>
                  <a:pt x="93" y="195"/>
                  <a:pt x="92" y="188"/>
                  <a:pt x="91" y="181"/>
                </a:cubicBezTo>
                <a:close/>
                <a:moveTo>
                  <a:pt x="225" y="194"/>
                </a:moveTo>
                <a:cubicBezTo>
                  <a:pt x="224" y="194"/>
                  <a:pt x="223" y="194"/>
                  <a:pt x="223" y="194"/>
                </a:cubicBezTo>
                <a:cubicBezTo>
                  <a:pt x="222" y="194"/>
                  <a:pt x="222" y="194"/>
                  <a:pt x="222" y="195"/>
                </a:cubicBezTo>
                <a:cubicBezTo>
                  <a:pt x="222" y="196"/>
                  <a:pt x="221" y="196"/>
                  <a:pt x="221" y="197"/>
                </a:cubicBezTo>
                <a:cubicBezTo>
                  <a:pt x="221" y="197"/>
                  <a:pt x="221" y="198"/>
                  <a:pt x="220" y="198"/>
                </a:cubicBezTo>
                <a:cubicBezTo>
                  <a:pt x="221" y="198"/>
                  <a:pt x="222" y="198"/>
                  <a:pt x="222" y="198"/>
                </a:cubicBezTo>
                <a:cubicBezTo>
                  <a:pt x="223" y="198"/>
                  <a:pt x="223" y="198"/>
                  <a:pt x="224" y="198"/>
                </a:cubicBezTo>
                <a:cubicBezTo>
                  <a:pt x="224" y="197"/>
                  <a:pt x="224" y="196"/>
                  <a:pt x="224" y="196"/>
                </a:cubicBezTo>
                <a:cubicBezTo>
                  <a:pt x="224" y="196"/>
                  <a:pt x="224" y="196"/>
                  <a:pt x="224" y="196"/>
                </a:cubicBezTo>
                <a:cubicBezTo>
                  <a:pt x="224" y="195"/>
                  <a:pt x="224" y="194"/>
                  <a:pt x="225" y="194"/>
                </a:cubicBezTo>
                <a:close/>
                <a:moveTo>
                  <a:pt x="156" y="14"/>
                </a:moveTo>
                <a:cubicBezTo>
                  <a:pt x="157" y="13"/>
                  <a:pt x="158" y="12"/>
                  <a:pt x="159" y="11"/>
                </a:cubicBezTo>
                <a:cubicBezTo>
                  <a:pt x="159" y="11"/>
                  <a:pt x="159" y="11"/>
                  <a:pt x="159" y="11"/>
                </a:cubicBezTo>
                <a:cubicBezTo>
                  <a:pt x="159" y="10"/>
                  <a:pt x="159" y="10"/>
                  <a:pt x="159" y="9"/>
                </a:cubicBezTo>
                <a:cubicBezTo>
                  <a:pt x="157" y="9"/>
                  <a:pt x="156" y="9"/>
                  <a:pt x="155" y="9"/>
                </a:cubicBezTo>
                <a:cubicBezTo>
                  <a:pt x="155" y="11"/>
                  <a:pt x="156" y="12"/>
                  <a:pt x="156" y="14"/>
                </a:cubicBezTo>
                <a:close/>
                <a:moveTo>
                  <a:pt x="74" y="15"/>
                </a:moveTo>
                <a:cubicBezTo>
                  <a:pt x="72" y="15"/>
                  <a:pt x="70" y="15"/>
                  <a:pt x="68" y="14"/>
                </a:cubicBezTo>
                <a:cubicBezTo>
                  <a:pt x="67" y="15"/>
                  <a:pt x="67" y="16"/>
                  <a:pt x="67" y="16"/>
                </a:cubicBezTo>
                <a:cubicBezTo>
                  <a:pt x="68" y="17"/>
                  <a:pt x="69" y="17"/>
                  <a:pt x="70" y="17"/>
                </a:cubicBezTo>
                <a:cubicBezTo>
                  <a:pt x="70" y="17"/>
                  <a:pt x="70" y="17"/>
                  <a:pt x="70" y="17"/>
                </a:cubicBezTo>
                <a:cubicBezTo>
                  <a:pt x="71" y="17"/>
                  <a:pt x="72" y="17"/>
                  <a:pt x="72" y="16"/>
                </a:cubicBezTo>
                <a:cubicBezTo>
                  <a:pt x="72" y="16"/>
                  <a:pt x="73" y="16"/>
                  <a:pt x="73" y="16"/>
                </a:cubicBezTo>
                <a:cubicBezTo>
                  <a:pt x="73" y="16"/>
                  <a:pt x="74" y="16"/>
                  <a:pt x="74" y="15"/>
                </a:cubicBezTo>
                <a:close/>
                <a:moveTo>
                  <a:pt x="74" y="29"/>
                </a:moveTo>
                <a:cubicBezTo>
                  <a:pt x="74" y="29"/>
                  <a:pt x="75" y="30"/>
                  <a:pt x="75" y="30"/>
                </a:cubicBezTo>
                <a:cubicBezTo>
                  <a:pt x="76" y="30"/>
                  <a:pt x="78" y="30"/>
                  <a:pt x="80" y="30"/>
                </a:cubicBezTo>
                <a:cubicBezTo>
                  <a:pt x="80" y="30"/>
                  <a:pt x="80" y="30"/>
                  <a:pt x="80" y="29"/>
                </a:cubicBezTo>
                <a:cubicBezTo>
                  <a:pt x="81" y="29"/>
                  <a:pt x="81" y="29"/>
                  <a:pt x="81" y="28"/>
                </a:cubicBezTo>
                <a:cubicBezTo>
                  <a:pt x="81" y="28"/>
                  <a:pt x="81" y="28"/>
                  <a:pt x="81" y="28"/>
                </a:cubicBezTo>
                <a:cubicBezTo>
                  <a:pt x="81" y="28"/>
                  <a:pt x="80" y="28"/>
                  <a:pt x="80" y="28"/>
                </a:cubicBezTo>
                <a:cubicBezTo>
                  <a:pt x="79" y="28"/>
                  <a:pt x="78" y="28"/>
                  <a:pt x="76" y="28"/>
                </a:cubicBezTo>
                <a:cubicBezTo>
                  <a:pt x="76" y="28"/>
                  <a:pt x="76" y="28"/>
                  <a:pt x="76" y="28"/>
                </a:cubicBezTo>
                <a:cubicBezTo>
                  <a:pt x="75" y="28"/>
                  <a:pt x="75" y="29"/>
                  <a:pt x="74" y="29"/>
                </a:cubicBezTo>
                <a:close/>
                <a:moveTo>
                  <a:pt x="227" y="228"/>
                </a:moveTo>
                <a:cubicBezTo>
                  <a:pt x="230" y="225"/>
                  <a:pt x="234" y="214"/>
                  <a:pt x="234" y="211"/>
                </a:cubicBezTo>
                <a:cubicBezTo>
                  <a:pt x="233" y="213"/>
                  <a:pt x="232" y="216"/>
                  <a:pt x="231" y="219"/>
                </a:cubicBezTo>
                <a:cubicBezTo>
                  <a:pt x="230" y="222"/>
                  <a:pt x="228" y="225"/>
                  <a:pt x="227" y="228"/>
                </a:cubicBezTo>
                <a:close/>
                <a:moveTo>
                  <a:pt x="188" y="32"/>
                </a:moveTo>
                <a:cubicBezTo>
                  <a:pt x="187" y="32"/>
                  <a:pt x="172" y="33"/>
                  <a:pt x="171" y="33"/>
                </a:cubicBezTo>
                <a:cubicBezTo>
                  <a:pt x="171" y="33"/>
                  <a:pt x="171" y="33"/>
                  <a:pt x="171" y="33"/>
                </a:cubicBezTo>
                <a:cubicBezTo>
                  <a:pt x="177" y="33"/>
                  <a:pt x="182" y="33"/>
                  <a:pt x="187" y="33"/>
                </a:cubicBezTo>
                <a:cubicBezTo>
                  <a:pt x="188" y="33"/>
                  <a:pt x="188" y="33"/>
                  <a:pt x="188" y="32"/>
                </a:cubicBezTo>
                <a:close/>
                <a:moveTo>
                  <a:pt x="225" y="157"/>
                </a:moveTo>
                <a:cubicBezTo>
                  <a:pt x="225" y="158"/>
                  <a:pt x="225" y="160"/>
                  <a:pt x="225" y="162"/>
                </a:cubicBezTo>
                <a:cubicBezTo>
                  <a:pt x="226" y="162"/>
                  <a:pt x="226" y="162"/>
                  <a:pt x="227" y="162"/>
                </a:cubicBezTo>
                <a:cubicBezTo>
                  <a:pt x="227" y="162"/>
                  <a:pt x="227" y="161"/>
                  <a:pt x="227" y="161"/>
                </a:cubicBezTo>
                <a:cubicBezTo>
                  <a:pt x="227" y="160"/>
                  <a:pt x="227" y="160"/>
                  <a:pt x="227" y="159"/>
                </a:cubicBezTo>
                <a:cubicBezTo>
                  <a:pt x="228" y="158"/>
                  <a:pt x="227" y="157"/>
                  <a:pt x="227" y="156"/>
                </a:cubicBezTo>
                <a:cubicBezTo>
                  <a:pt x="227" y="156"/>
                  <a:pt x="226" y="156"/>
                  <a:pt x="225" y="156"/>
                </a:cubicBezTo>
                <a:cubicBezTo>
                  <a:pt x="225" y="157"/>
                  <a:pt x="225" y="157"/>
                  <a:pt x="225" y="157"/>
                </a:cubicBezTo>
                <a:close/>
                <a:moveTo>
                  <a:pt x="134" y="156"/>
                </a:moveTo>
                <a:cubicBezTo>
                  <a:pt x="135" y="156"/>
                  <a:pt x="136" y="156"/>
                  <a:pt x="136" y="156"/>
                </a:cubicBezTo>
                <a:cubicBezTo>
                  <a:pt x="136" y="156"/>
                  <a:pt x="136" y="156"/>
                  <a:pt x="136" y="155"/>
                </a:cubicBezTo>
                <a:cubicBezTo>
                  <a:pt x="136" y="154"/>
                  <a:pt x="136" y="153"/>
                  <a:pt x="135" y="152"/>
                </a:cubicBezTo>
                <a:cubicBezTo>
                  <a:pt x="133" y="151"/>
                  <a:pt x="132" y="149"/>
                  <a:pt x="130" y="147"/>
                </a:cubicBezTo>
                <a:cubicBezTo>
                  <a:pt x="130" y="147"/>
                  <a:pt x="130" y="147"/>
                  <a:pt x="130" y="147"/>
                </a:cubicBezTo>
                <a:cubicBezTo>
                  <a:pt x="130" y="147"/>
                  <a:pt x="130" y="147"/>
                  <a:pt x="130" y="147"/>
                </a:cubicBezTo>
                <a:cubicBezTo>
                  <a:pt x="131" y="147"/>
                  <a:pt x="131" y="148"/>
                  <a:pt x="131" y="148"/>
                </a:cubicBezTo>
                <a:cubicBezTo>
                  <a:pt x="132" y="149"/>
                  <a:pt x="132" y="151"/>
                  <a:pt x="133" y="152"/>
                </a:cubicBezTo>
                <a:cubicBezTo>
                  <a:pt x="134" y="152"/>
                  <a:pt x="134" y="152"/>
                  <a:pt x="134" y="154"/>
                </a:cubicBezTo>
                <a:cubicBezTo>
                  <a:pt x="134" y="154"/>
                  <a:pt x="134" y="154"/>
                  <a:pt x="134" y="154"/>
                </a:cubicBezTo>
                <a:cubicBezTo>
                  <a:pt x="134" y="155"/>
                  <a:pt x="134" y="155"/>
                  <a:pt x="134" y="156"/>
                </a:cubicBezTo>
                <a:close/>
                <a:moveTo>
                  <a:pt x="136" y="167"/>
                </a:moveTo>
                <a:cubicBezTo>
                  <a:pt x="136" y="166"/>
                  <a:pt x="135" y="165"/>
                  <a:pt x="135" y="164"/>
                </a:cubicBezTo>
                <a:cubicBezTo>
                  <a:pt x="135" y="164"/>
                  <a:pt x="135" y="164"/>
                  <a:pt x="135" y="164"/>
                </a:cubicBezTo>
                <a:cubicBezTo>
                  <a:pt x="134" y="164"/>
                  <a:pt x="133" y="165"/>
                  <a:pt x="132" y="166"/>
                </a:cubicBezTo>
                <a:cubicBezTo>
                  <a:pt x="132" y="166"/>
                  <a:pt x="132" y="167"/>
                  <a:pt x="132" y="167"/>
                </a:cubicBezTo>
                <a:cubicBezTo>
                  <a:pt x="133" y="167"/>
                  <a:pt x="133" y="167"/>
                  <a:pt x="133" y="168"/>
                </a:cubicBezTo>
                <a:cubicBezTo>
                  <a:pt x="133" y="168"/>
                  <a:pt x="133" y="168"/>
                  <a:pt x="133" y="169"/>
                </a:cubicBezTo>
                <a:cubicBezTo>
                  <a:pt x="134" y="168"/>
                  <a:pt x="135" y="168"/>
                  <a:pt x="136" y="167"/>
                </a:cubicBezTo>
                <a:close/>
                <a:moveTo>
                  <a:pt x="131" y="62"/>
                </a:moveTo>
                <a:cubicBezTo>
                  <a:pt x="131" y="62"/>
                  <a:pt x="131" y="61"/>
                  <a:pt x="131" y="61"/>
                </a:cubicBezTo>
                <a:cubicBezTo>
                  <a:pt x="130" y="60"/>
                  <a:pt x="130" y="59"/>
                  <a:pt x="129" y="58"/>
                </a:cubicBezTo>
                <a:cubicBezTo>
                  <a:pt x="129" y="58"/>
                  <a:pt x="129" y="57"/>
                  <a:pt x="129" y="57"/>
                </a:cubicBezTo>
                <a:cubicBezTo>
                  <a:pt x="130" y="56"/>
                  <a:pt x="131" y="56"/>
                  <a:pt x="132" y="56"/>
                </a:cubicBezTo>
                <a:cubicBezTo>
                  <a:pt x="132" y="56"/>
                  <a:pt x="132" y="56"/>
                  <a:pt x="132" y="57"/>
                </a:cubicBezTo>
                <a:cubicBezTo>
                  <a:pt x="132" y="56"/>
                  <a:pt x="132" y="56"/>
                  <a:pt x="132" y="55"/>
                </a:cubicBezTo>
                <a:cubicBezTo>
                  <a:pt x="130" y="55"/>
                  <a:pt x="129" y="56"/>
                  <a:pt x="127" y="57"/>
                </a:cubicBezTo>
                <a:cubicBezTo>
                  <a:pt x="127" y="58"/>
                  <a:pt x="128" y="59"/>
                  <a:pt x="128" y="60"/>
                </a:cubicBezTo>
                <a:cubicBezTo>
                  <a:pt x="129" y="60"/>
                  <a:pt x="130" y="60"/>
                  <a:pt x="130" y="61"/>
                </a:cubicBezTo>
                <a:cubicBezTo>
                  <a:pt x="131" y="62"/>
                  <a:pt x="131" y="62"/>
                  <a:pt x="131" y="62"/>
                </a:cubicBezTo>
                <a:cubicBezTo>
                  <a:pt x="131" y="62"/>
                  <a:pt x="131" y="62"/>
                  <a:pt x="131" y="62"/>
                </a:cubicBezTo>
                <a:close/>
                <a:moveTo>
                  <a:pt x="27" y="89"/>
                </a:moveTo>
                <a:cubicBezTo>
                  <a:pt x="26" y="90"/>
                  <a:pt x="25" y="90"/>
                  <a:pt x="25" y="91"/>
                </a:cubicBezTo>
                <a:cubicBezTo>
                  <a:pt x="24" y="91"/>
                  <a:pt x="23" y="92"/>
                  <a:pt x="24" y="93"/>
                </a:cubicBezTo>
                <a:cubicBezTo>
                  <a:pt x="24" y="94"/>
                  <a:pt x="24" y="94"/>
                  <a:pt x="24" y="95"/>
                </a:cubicBezTo>
                <a:cubicBezTo>
                  <a:pt x="25" y="95"/>
                  <a:pt x="25" y="95"/>
                  <a:pt x="26" y="94"/>
                </a:cubicBezTo>
                <a:cubicBezTo>
                  <a:pt x="26" y="94"/>
                  <a:pt x="26" y="94"/>
                  <a:pt x="26" y="94"/>
                </a:cubicBezTo>
                <a:cubicBezTo>
                  <a:pt x="26" y="92"/>
                  <a:pt x="26" y="91"/>
                  <a:pt x="27" y="89"/>
                </a:cubicBezTo>
                <a:close/>
                <a:moveTo>
                  <a:pt x="125" y="34"/>
                </a:moveTo>
                <a:cubicBezTo>
                  <a:pt x="125" y="34"/>
                  <a:pt x="125" y="34"/>
                  <a:pt x="125" y="34"/>
                </a:cubicBezTo>
                <a:cubicBezTo>
                  <a:pt x="126" y="32"/>
                  <a:pt x="127" y="30"/>
                  <a:pt x="128" y="28"/>
                </a:cubicBezTo>
                <a:cubicBezTo>
                  <a:pt x="126" y="28"/>
                  <a:pt x="125" y="28"/>
                  <a:pt x="124" y="28"/>
                </a:cubicBezTo>
                <a:cubicBezTo>
                  <a:pt x="124" y="30"/>
                  <a:pt x="125" y="32"/>
                  <a:pt x="125" y="34"/>
                </a:cubicBezTo>
                <a:close/>
                <a:moveTo>
                  <a:pt x="214" y="134"/>
                </a:moveTo>
                <a:cubicBezTo>
                  <a:pt x="213" y="133"/>
                  <a:pt x="212" y="133"/>
                  <a:pt x="210" y="133"/>
                </a:cubicBezTo>
                <a:cubicBezTo>
                  <a:pt x="210" y="134"/>
                  <a:pt x="210" y="135"/>
                  <a:pt x="210" y="137"/>
                </a:cubicBezTo>
                <a:cubicBezTo>
                  <a:pt x="212" y="136"/>
                  <a:pt x="213" y="136"/>
                  <a:pt x="214" y="136"/>
                </a:cubicBezTo>
                <a:cubicBezTo>
                  <a:pt x="214" y="135"/>
                  <a:pt x="214" y="134"/>
                  <a:pt x="214" y="134"/>
                </a:cubicBezTo>
                <a:close/>
                <a:moveTo>
                  <a:pt x="220" y="206"/>
                </a:moveTo>
                <a:cubicBezTo>
                  <a:pt x="221" y="207"/>
                  <a:pt x="222" y="207"/>
                  <a:pt x="223" y="207"/>
                </a:cubicBezTo>
                <a:cubicBezTo>
                  <a:pt x="223" y="205"/>
                  <a:pt x="223" y="204"/>
                  <a:pt x="224" y="202"/>
                </a:cubicBezTo>
                <a:cubicBezTo>
                  <a:pt x="222" y="203"/>
                  <a:pt x="221" y="204"/>
                  <a:pt x="220" y="205"/>
                </a:cubicBezTo>
                <a:cubicBezTo>
                  <a:pt x="220" y="205"/>
                  <a:pt x="220" y="206"/>
                  <a:pt x="220" y="206"/>
                </a:cubicBezTo>
                <a:close/>
                <a:moveTo>
                  <a:pt x="13" y="192"/>
                </a:moveTo>
                <a:cubicBezTo>
                  <a:pt x="14" y="192"/>
                  <a:pt x="15" y="193"/>
                  <a:pt x="15" y="194"/>
                </a:cubicBezTo>
                <a:cubicBezTo>
                  <a:pt x="15" y="194"/>
                  <a:pt x="15" y="195"/>
                  <a:pt x="16" y="196"/>
                </a:cubicBezTo>
                <a:cubicBezTo>
                  <a:pt x="16" y="195"/>
                  <a:pt x="17" y="194"/>
                  <a:pt x="17" y="194"/>
                </a:cubicBezTo>
                <a:cubicBezTo>
                  <a:pt x="17" y="194"/>
                  <a:pt x="18" y="194"/>
                  <a:pt x="18" y="193"/>
                </a:cubicBezTo>
                <a:cubicBezTo>
                  <a:pt x="17" y="193"/>
                  <a:pt x="17" y="192"/>
                  <a:pt x="17" y="191"/>
                </a:cubicBezTo>
                <a:cubicBezTo>
                  <a:pt x="16" y="191"/>
                  <a:pt x="15" y="192"/>
                  <a:pt x="13" y="192"/>
                </a:cubicBezTo>
                <a:close/>
                <a:moveTo>
                  <a:pt x="9" y="131"/>
                </a:moveTo>
                <a:cubicBezTo>
                  <a:pt x="11" y="130"/>
                  <a:pt x="11" y="129"/>
                  <a:pt x="12" y="128"/>
                </a:cubicBezTo>
                <a:cubicBezTo>
                  <a:pt x="12" y="128"/>
                  <a:pt x="13" y="128"/>
                  <a:pt x="13" y="128"/>
                </a:cubicBezTo>
                <a:cubicBezTo>
                  <a:pt x="12" y="127"/>
                  <a:pt x="12" y="126"/>
                  <a:pt x="12" y="125"/>
                </a:cubicBezTo>
                <a:cubicBezTo>
                  <a:pt x="11" y="126"/>
                  <a:pt x="10" y="126"/>
                  <a:pt x="9" y="127"/>
                </a:cubicBezTo>
                <a:cubicBezTo>
                  <a:pt x="9" y="128"/>
                  <a:pt x="9" y="129"/>
                  <a:pt x="9" y="131"/>
                </a:cubicBezTo>
                <a:close/>
                <a:moveTo>
                  <a:pt x="209" y="56"/>
                </a:moveTo>
                <a:cubicBezTo>
                  <a:pt x="208" y="56"/>
                  <a:pt x="208" y="57"/>
                  <a:pt x="207" y="57"/>
                </a:cubicBezTo>
                <a:cubicBezTo>
                  <a:pt x="207" y="57"/>
                  <a:pt x="206" y="57"/>
                  <a:pt x="206" y="58"/>
                </a:cubicBezTo>
                <a:cubicBezTo>
                  <a:pt x="206" y="59"/>
                  <a:pt x="206" y="60"/>
                  <a:pt x="206" y="62"/>
                </a:cubicBezTo>
                <a:cubicBezTo>
                  <a:pt x="206" y="62"/>
                  <a:pt x="206" y="62"/>
                  <a:pt x="206" y="62"/>
                </a:cubicBezTo>
                <a:cubicBezTo>
                  <a:pt x="207" y="61"/>
                  <a:pt x="208" y="60"/>
                  <a:pt x="209" y="59"/>
                </a:cubicBezTo>
                <a:cubicBezTo>
                  <a:pt x="209" y="59"/>
                  <a:pt x="209" y="59"/>
                  <a:pt x="209" y="59"/>
                </a:cubicBezTo>
                <a:cubicBezTo>
                  <a:pt x="209" y="58"/>
                  <a:pt x="209" y="57"/>
                  <a:pt x="209" y="56"/>
                </a:cubicBezTo>
                <a:close/>
                <a:moveTo>
                  <a:pt x="187" y="218"/>
                </a:moveTo>
                <a:cubicBezTo>
                  <a:pt x="185" y="218"/>
                  <a:pt x="183" y="218"/>
                  <a:pt x="181" y="218"/>
                </a:cubicBezTo>
                <a:cubicBezTo>
                  <a:pt x="181" y="219"/>
                  <a:pt x="182" y="219"/>
                  <a:pt x="182" y="220"/>
                </a:cubicBezTo>
                <a:cubicBezTo>
                  <a:pt x="184" y="220"/>
                  <a:pt x="185" y="220"/>
                  <a:pt x="187" y="220"/>
                </a:cubicBezTo>
                <a:cubicBezTo>
                  <a:pt x="187" y="219"/>
                  <a:pt x="187" y="218"/>
                  <a:pt x="187" y="218"/>
                </a:cubicBezTo>
                <a:close/>
                <a:moveTo>
                  <a:pt x="111" y="82"/>
                </a:moveTo>
                <a:cubicBezTo>
                  <a:pt x="111" y="81"/>
                  <a:pt x="111" y="79"/>
                  <a:pt x="111" y="77"/>
                </a:cubicBezTo>
                <a:cubicBezTo>
                  <a:pt x="111" y="77"/>
                  <a:pt x="110" y="77"/>
                  <a:pt x="110" y="77"/>
                </a:cubicBezTo>
                <a:cubicBezTo>
                  <a:pt x="109" y="78"/>
                  <a:pt x="108" y="80"/>
                  <a:pt x="107" y="81"/>
                </a:cubicBezTo>
                <a:cubicBezTo>
                  <a:pt x="107" y="81"/>
                  <a:pt x="107" y="81"/>
                  <a:pt x="107" y="81"/>
                </a:cubicBezTo>
                <a:cubicBezTo>
                  <a:pt x="108" y="82"/>
                  <a:pt x="109" y="82"/>
                  <a:pt x="111" y="82"/>
                </a:cubicBezTo>
                <a:close/>
                <a:moveTo>
                  <a:pt x="105" y="21"/>
                </a:moveTo>
                <a:cubicBezTo>
                  <a:pt x="104" y="22"/>
                  <a:pt x="104" y="23"/>
                  <a:pt x="104" y="24"/>
                </a:cubicBezTo>
                <a:cubicBezTo>
                  <a:pt x="104" y="24"/>
                  <a:pt x="104" y="25"/>
                  <a:pt x="104" y="25"/>
                </a:cubicBezTo>
                <a:cubicBezTo>
                  <a:pt x="104" y="25"/>
                  <a:pt x="105" y="25"/>
                  <a:pt x="105" y="26"/>
                </a:cubicBezTo>
                <a:cubicBezTo>
                  <a:pt x="106" y="25"/>
                  <a:pt x="106" y="24"/>
                  <a:pt x="107" y="23"/>
                </a:cubicBezTo>
                <a:cubicBezTo>
                  <a:pt x="107" y="23"/>
                  <a:pt x="107" y="23"/>
                  <a:pt x="107" y="23"/>
                </a:cubicBezTo>
                <a:cubicBezTo>
                  <a:pt x="107" y="22"/>
                  <a:pt x="107" y="22"/>
                  <a:pt x="107" y="21"/>
                </a:cubicBezTo>
                <a:cubicBezTo>
                  <a:pt x="106" y="21"/>
                  <a:pt x="105" y="21"/>
                  <a:pt x="105" y="21"/>
                </a:cubicBezTo>
                <a:close/>
                <a:moveTo>
                  <a:pt x="138" y="147"/>
                </a:moveTo>
                <a:cubicBezTo>
                  <a:pt x="138" y="147"/>
                  <a:pt x="138" y="147"/>
                  <a:pt x="138" y="147"/>
                </a:cubicBezTo>
                <a:cubicBezTo>
                  <a:pt x="139" y="150"/>
                  <a:pt x="140" y="152"/>
                  <a:pt x="141" y="155"/>
                </a:cubicBezTo>
                <a:cubicBezTo>
                  <a:pt x="142" y="154"/>
                  <a:pt x="142" y="154"/>
                  <a:pt x="143" y="154"/>
                </a:cubicBezTo>
                <a:cubicBezTo>
                  <a:pt x="143" y="154"/>
                  <a:pt x="143" y="153"/>
                  <a:pt x="143" y="153"/>
                </a:cubicBezTo>
                <a:cubicBezTo>
                  <a:pt x="143" y="153"/>
                  <a:pt x="143" y="153"/>
                  <a:pt x="143" y="153"/>
                </a:cubicBezTo>
                <a:cubicBezTo>
                  <a:pt x="141" y="151"/>
                  <a:pt x="139" y="149"/>
                  <a:pt x="138" y="147"/>
                </a:cubicBezTo>
                <a:close/>
                <a:moveTo>
                  <a:pt x="25" y="210"/>
                </a:moveTo>
                <a:cubicBezTo>
                  <a:pt x="24" y="211"/>
                  <a:pt x="23" y="212"/>
                  <a:pt x="21" y="214"/>
                </a:cubicBezTo>
                <a:cubicBezTo>
                  <a:pt x="22" y="214"/>
                  <a:pt x="22" y="215"/>
                  <a:pt x="22" y="215"/>
                </a:cubicBezTo>
                <a:cubicBezTo>
                  <a:pt x="24" y="214"/>
                  <a:pt x="25" y="213"/>
                  <a:pt x="26" y="212"/>
                </a:cubicBezTo>
                <a:cubicBezTo>
                  <a:pt x="26" y="211"/>
                  <a:pt x="26" y="210"/>
                  <a:pt x="25" y="210"/>
                </a:cubicBezTo>
                <a:close/>
                <a:moveTo>
                  <a:pt x="89" y="26"/>
                </a:moveTo>
                <a:cubicBezTo>
                  <a:pt x="90" y="25"/>
                  <a:pt x="90" y="25"/>
                  <a:pt x="91" y="24"/>
                </a:cubicBezTo>
                <a:cubicBezTo>
                  <a:pt x="91" y="23"/>
                  <a:pt x="91" y="22"/>
                  <a:pt x="90" y="21"/>
                </a:cubicBezTo>
                <a:cubicBezTo>
                  <a:pt x="89" y="22"/>
                  <a:pt x="88" y="23"/>
                  <a:pt x="88" y="25"/>
                </a:cubicBezTo>
                <a:cubicBezTo>
                  <a:pt x="88" y="25"/>
                  <a:pt x="89" y="25"/>
                  <a:pt x="89" y="26"/>
                </a:cubicBezTo>
                <a:close/>
                <a:moveTo>
                  <a:pt x="118" y="170"/>
                </a:moveTo>
                <a:cubicBezTo>
                  <a:pt x="118" y="170"/>
                  <a:pt x="119" y="170"/>
                  <a:pt x="119" y="170"/>
                </a:cubicBezTo>
                <a:cubicBezTo>
                  <a:pt x="120" y="169"/>
                  <a:pt x="121" y="169"/>
                  <a:pt x="121" y="168"/>
                </a:cubicBezTo>
                <a:cubicBezTo>
                  <a:pt x="121" y="167"/>
                  <a:pt x="121" y="166"/>
                  <a:pt x="121" y="165"/>
                </a:cubicBezTo>
                <a:cubicBezTo>
                  <a:pt x="120" y="166"/>
                  <a:pt x="119" y="167"/>
                  <a:pt x="118" y="168"/>
                </a:cubicBezTo>
                <a:cubicBezTo>
                  <a:pt x="118" y="168"/>
                  <a:pt x="118" y="168"/>
                  <a:pt x="118" y="169"/>
                </a:cubicBezTo>
                <a:cubicBezTo>
                  <a:pt x="118" y="169"/>
                  <a:pt x="118" y="169"/>
                  <a:pt x="118" y="170"/>
                </a:cubicBezTo>
                <a:close/>
                <a:moveTo>
                  <a:pt x="177" y="27"/>
                </a:moveTo>
                <a:cubicBezTo>
                  <a:pt x="178" y="28"/>
                  <a:pt x="180" y="28"/>
                  <a:pt x="181" y="28"/>
                </a:cubicBezTo>
                <a:cubicBezTo>
                  <a:pt x="182" y="27"/>
                  <a:pt x="182" y="27"/>
                  <a:pt x="183" y="26"/>
                </a:cubicBezTo>
                <a:cubicBezTo>
                  <a:pt x="181" y="26"/>
                  <a:pt x="180" y="26"/>
                  <a:pt x="179" y="26"/>
                </a:cubicBezTo>
                <a:cubicBezTo>
                  <a:pt x="178" y="26"/>
                  <a:pt x="178" y="26"/>
                  <a:pt x="178" y="26"/>
                </a:cubicBezTo>
                <a:cubicBezTo>
                  <a:pt x="178" y="26"/>
                  <a:pt x="177" y="27"/>
                  <a:pt x="177" y="27"/>
                </a:cubicBezTo>
                <a:close/>
                <a:moveTo>
                  <a:pt x="53" y="23"/>
                </a:moveTo>
                <a:cubicBezTo>
                  <a:pt x="54" y="22"/>
                  <a:pt x="54" y="20"/>
                  <a:pt x="55" y="19"/>
                </a:cubicBezTo>
                <a:cubicBezTo>
                  <a:pt x="54" y="19"/>
                  <a:pt x="53" y="19"/>
                  <a:pt x="53" y="19"/>
                </a:cubicBezTo>
                <a:cubicBezTo>
                  <a:pt x="52" y="19"/>
                  <a:pt x="52" y="19"/>
                  <a:pt x="52" y="20"/>
                </a:cubicBezTo>
                <a:cubicBezTo>
                  <a:pt x="52" y="20"/>
                  <a:pt x="51" y="21"/>
                  <a:pt x="51" y="22"/>
                </a:cubicBezTo>
                <a:cubicBezTo>
                  <a:pt x="51" y="22"/>
                  <a:pt x="50" y="22"/>
                  <a:pt x="50" y="22"/>
                </a:cubicBezTo>
                <a:cubicBezTo>
                  <a:pt x="51" y="23"/>
                  <a:pt x="52" y="23"/>
                  <a:pt x="53" y="23"/>
                </a:cubicBezTo>
                <a:close/>
                <a:moveTo>
                  <a:pt x="143" y="54"/>
                </a:moveTo>
                <a:cubicBezTo>
                  <a:pt x="143" y="54"/>
                  <a:pt x="143" y="54"/>
                  <a:pt x="143" y="54"/>
                </a:cubicBezTo>
                <a:cubicBezTo>
                  <a:pt x="143" y="54"/>
                  <a:pt x="143" y="54"/>
                  <a:pt x="143" y="53"/>
                </a:cubicBezTo>
                <a:cubicBezTo>
                  <a:pt x="144" y="51"/>
                  <a:pt x="144" y="48"/>
                  <a:pt x="144" y="45"/>
                </a:cubicBezTo>
                <a:cubicBezTo>
                  <a:pt x="144" y="45"/>
                  <a:pt x="144" y="44"/>
                  <a:pt x="144" y="44"/>
                </a:cubicBezTo>
                <a:cubicBezTo>
                  <a:pt x="144" y="43"/>
                  <a:pt x="144" y="43"/>
                  <a:pt x="143" y="43"/>
                </a:cubicBezTo>
                <a:cubicBezTo>
                  <a:pt x="143" y="43"/>
                  <a:pt x="143" y="43"/>
                  <a:pt x="143" y="43"/>
                </a:cubicBezTo>
                <a:cubicBezTo>
                  <a:pt x="143" y="44"/>
                  <a:pt x="143" y="45"/>
                  <a:pt x="143" y="46"/>
                </a:cubicBezTo>
                <a:cubicBezTo>
                  <a:pt x="143" y="47"/>
                  <a:pt x="143" y="48"/>
                  <a:pt x="143" y="48"/>
                </a:cubicBezTo>
                <a:cubicBezTo>
                  <a:pt x="143" y="49"/>
                  <a:pt x="143" y="50"/>
                  <a:pt x="142" y="50"/>
                </a:cubicBezTo>
                <a:cubicBezTo>
                  <a:pt x="142" y="50"/>
                  <a:pt x="142" y="50"/>
                  <a:pt x="142" y="50"/>
                </a:cubicBezTo>
                <a:cubicBezTo>
                  <a:pt x="142" y="51"/>
                  <a:pt x="143" y="53"/>
                  <a:pt x="143" y="54"/>
                </a:cubicBezTo>
                <a:close/>
                <a:moveTo>
                  <a:pt x="212" y="17"/>
                </a:moveTo>
                <a:cubicBezTo>
                  <a:pt x="210" y="15"/>
                  <a:pt x="208" y="13"/>
                  <a:pt x="205" y="13"/>
                </a:cubicBezTo>
                <a:cubicBezTo>
                  <a:pt x="205" y="13"/>
                  <a:pt x="206" y="13"/>
                  <a:pt x="206" y="13"/>
                </a:cubicBezTo>
                <a:cubicBezTo>
                  <a:pt x="206" y="14"/>
                  <a:pt x="206" y="14"/>
                  <a:pt x="206" y="14"/>
                </a:cubicBezTo>
                <a:cubicBezTo>
                  <a:pt x="207" y="14"/>
                  <a:pt x="207" y="15"/>
                  <a:pt x="207" y="16"/>
                </a:cubicBezTo>
                <a:cubicBezTo>
                  <a:pt x="207" y="16"/>
                  <a:pt x="207" y="16"/>
                  <a:pt x="207" y="17"/>
                </a:cubicBezTo>
                <a:cubicBezTo>
                  <a:pt x="206" y="17"/>
                  <a:pt x="206" y="17"/>
                  <a:pt x="207" y="17"/>
                </a:cubicBezTo>
                <a:cubicBezTo>
                  <a:pt x="207" y="17"/>
                  <a:pt x="207" y="18"/>
                  <a:pt x="207" y="18"/>
                </a:cubicBezTo>
                <a:cubicBezTo>
                  <a:pt x="208" y="17"/>
                  <a:pt x="208" y="17"/>
                  <a:pt x="208" y="16"/>
                </a:cubicBezTo>
                <a:cubicBezTo>
                  <a:pt x="208" y="16"/>
                  <a:pt x="208" y="15"/>
                  <a:pt x="209" y="15"/>
                </a:cubicBezTo>
                <a:cubicBezTo>
                  <a:pt x="209" y="15"/>
                  <a:pt x="210" y="16"/>
                  <a:pt x="210" y="16"/>
                </a:cubicBezTo>
                <a:cubicBezTo>
                  <a:pt x="210" y="16"/>
                  <a:pt x="210" y="17"/>
                  <a:pt x="211" y="17"/>
                </a:cubicBezTo>
                <a:cubicBezTo>
                  <a:pt x="211" y="17"/>
                  <a:pt x="211" y="18"/>
                  <a:pt x="211" y="18"/>
                </a:cubicBezTo>
                <a:cubicBezTo>
                  <a:pt x="211" y="18"/>
                  <a:pt x="212" y="18"/>
                  <a:pt x="212" y="17"/>
                </a:cubicBezTo>
                <a:close/>
                <a:moveTo>
                  <a:pt x="203" y="26"/>
                </a:moveTo>
                <a:cubicBezTo>
                  <a:pt x="203" y="27"/>
                  <a:pt x="203" y="27"/>
                  <a:pt x="202" y="27"/>
                </a:cubicBezTo>
                <a:cubicBezTo>
                  <a:pt x="202" y="27"/>
                  <a:pt x="201" y="27"/>
                  <a:pt x="201" y="28"/>
                </a:cubicBezTo>
                <a:cubicBezTo>
                  <a:pt x="200" y="28"/>
                  <a:pt x="200" y="28"/>
                  <a:pt x="199" y="29"/>
                </a:cubicBezTo>
                <a:cubicBezTo>
                  <a:pt x="199" y="29"/>
                  <a:pt x="199" y="29"/>
                  <a:pt x="198" y="29"/>
                </a:cubicBezTo>
                <a:cubicBezTo>
                  <a:pt x="200" y="30"/>
                  <a:pt x="201" y="30"/>
                  <a:pt x="202" y="30"/>
                </a:cubicBezTo>
                <a:cubicBezTo>
                  <a:pt x="202" y="30"/>
                  <a:pt x="202" y="30"/>
                  <a:pt x="202" y="30"/>
                </a:cubicBezTo>
                <a:cubicBezTo>
                  <a:pt x="203" y="29"/>
                  <a:pt x="204" y="28"/>
                  <a:pt x="205" y="27"/>
                </a:cubicBezTo>
                <a:cubicBezTo>
                  <a:pt x="204" y="26"/>
                  <a:pt x="204" y="26"/>
                  <a:pt x="203" y="26"/>
                </a:cubicBezTo>
                <a:close/>
                <a:moveTo>
                  <a:pt x="134" y="89"/>
                </a:moveTo>
                <a:cubicBezTo>
                  <a:pt x="133" y="89"/>
                  <a:pt x="112" y="89"/>
                  <a:pt x="111" y="90"/>
                </a:cubicBezTo>
                <a:cubicBezTo>
                  <a:pt x="112" y="90"/>
                  <a:pt x="113" y="90"/>
                  <a:pt x="114" y="90"/>
                </a:cubicBezTo>
                <a:cubicBezTo>
                  <a:pt x="118" y="90"/>
                  <a:pt x="122" y="90"/>
                  <a:pt x="126" y="90"/>
                </a:cubicBezTo>
                <a:cubicBezTo>
                  <a:pt x="128" y="90"/>
                  <a:pt x="130" y="90"/>
                  <a:pt x="133" y="90"/>
                </a:cubicBezTo>
                <a:cubicBezTo>
                  <a:pt x="133" y="90"/>
                  <a:pt x="133" y="90"/>
                  <a:pt x="134" y="89"/>
                </a:cubicBezTo>
                <a:close/>
                <a:moveTo>
                  <a:pt x="87" y="8"/>
                </a:moveTo>
                <a:cubicBezTo>
                  <a:pt x="86" y="8"/>
                  <a:pt x="86" y="7"/>
                  <a:pt x="86" y="7"/>
                </a:cubicBezTo>
                <a:cubicBezTo>
                  <a:pt x="84" y="7"/>
                  <a:pt x="81" y="7"/>
                  <a:pt x="79" y="7"/>
                </a:cubicBezTo>
                <a:cubicBezTo>
                  <a:pt x="79" y="7"/>
                  <a:pt x="79" y="8"/>
                  <a:pt x="79" y="8"/>
                </a:cubicBezTo>
                <a:cubicBezTo>
                  <a:pt x="81" y="8"/>
                  <a:pt x="84" y="8"/>
                  <a:pt x="87" y="8"/>
                </a:cubicBezTo>
                <a:close/>
                <a:moveTo>
                  <a:pt x="139" y="166"/>
                </a:moveTo>
                <a:cubicBezTo>
                  <a:pt x="139" y="165"/>
                  <a:pt x="140" y="165"/>
                  <a:pt x="140" y="164"/>
                </a:cubicBezTo>
                <a:cubicBezTo>
                  <a:pt x="140" y="164"/>
                  <a:pt x="141" y="164"/>
                  <a:pt x="141" y="163"/>
                </a:cubicBezTo>
                <a:cubicBezTo>
                  <a:pt x="140" y="162"/>
                  <a:pt x="140" y="161"/>
                  <a:pt x="140" y="159"/>
                </a:cubicBezTo>
                <a:cubicBezTo>
                  <a:pt x="139" y="160"/>
                  <a:pt x="139" y="160"/>
                  <a:pt x="139" y="160"/>
                </a:cubicBezTo>
                <a:cubicBezTo>
                  <a:pt x="138" y="160"/>
                  <a:pt x="138" y="161"/>
                  <a:pt x="138" y="161"/>
                </a:cubicBezTo>
                <a:cubicBezTo>
                  <a:pt x="138" y="163"/>
                  <a:pt x="138" y="164"/>
                  <a:pt x="139" y="166"/>
                </a:cubicBezTo>
                <a:close/>
                <a:moveTo>
                  <a:pt x="54" y="13"/>
                </a:moveTo>
                <a:cubicBezTo>
                  <a:pt x="52" y="13"/>
                  <a:pt x="50" y="13"/>
                  <a:pt x="48" y="13"/>
                </a:cubicBezTo>
                <a:cubicBezTo>
                  <a:pt x="48" y="14"/>
                  <a:pt x="48" y="14"/>
                  <a:pt x="48" y="15"/>
                </a:cubicBezTo>
                <a:cubicBezTo>
                  <a:pt x="50" y="15"/>
                  <a:pt x="51" y="15"/>
                  <a:pt x="53" y="15"/>
                </a:cubicBezTo>
                <a:cubicBezTo>
                  <a:pt x="53" y="15"/>
                  <a:pt x="53" y="15"/>
                  <a:pt x="53" y="15"/>
                </a:cubicBezTo>
                <a:cubicBezTo>
                  <a:pt x="53" y="14"/>
                  <a:pt x="54" y="14"/>
                  <a:pt x="54" y="13"/>
                </a:cubicBezTo>
                <a:close/>
                <a:moveTo>
                  <a:pt x="11" y="163"/>
                </a:moveTo>
                <a:cubicBezTo>
                  <a:pt x="11" y="163"/>
                  <a:pt x="11" y="163"/>
                  <a:pt x="11" y="163"/>
                </a:cubicBezTo>
                <a:cubicBezTo>
                  <a:pt x="11" y="163"/>
                  <a:pt x="11" y="163"/>
                  <a:pt x="12" y="162"/>
                </a:cubicBezTo>
                <a:cubicBezTo>
                  <a:pt x="12" y="162"/>
                  <a:pt x="12" y="161"/>
                  <a:pt x="12" y="161"/>
                </a:cubicBezTo>
                <a:cubicBezTo>
                  <a:pt x="12" y="160"/>
                  <a:pt x="12" y="158"/>
                  <a:pt x="12" y="157"/>
                </a:cubicBezTo>
                <a:cubicBezTo>
                  <a:pt x="12" y="157"/>
                  <a:pt x="12" y="156"/>
                  <a:pt x="12" y="156"/>
                </a:cubicBezTo>
                <a:cubicBezTo>
                  <a:pt x="11" y="156"/>
                  <a:pt x="11" y="156"/>
                  <a:pt x="10" y="157"/>
                </a:cubicBezTo>
                <a:cubicBezTo>
                  <a:pt x="10" y="159"/>
                  <a:pt x="10" y="161"/>
                  <a:pt x="11" y="163"/>
                </a:cubicBezTo>
                <a:close/>
                <a:moveTo>
                  <a:pt x="18" y="132"/>
                </a:moveTo>
                <a:cubicBezTo>
                  <a:pt x="18" y="132"/>
                  <a:pt x="18" y="132"/>
                  <a:pt x="18" y="132"/>
                </a:cubicBezTo>
                <a:cubicBezTo>
                  <a:pt x="17" y="133"/>
                  <a:pt x="16" y="133"/>
                  <a:pt x="15" y="134"/>
                </a:cubicBezTo>
                <a:cubicBezTo>
                  <a:pt x="15" y="134"/>
                  <a:pt x="15" y="134"/>
                  <a:pt x="15" y="135"/>
                </a:cubicBezTo>
                <a:cubicBezTo>
                  <a:pt x="15" y="135"/>
                  <a:pt x="15" y="136"/>
                  <a:pt x="15" y="137"/>
                </a:cubicBezTo>
                <a:cubicBezTo>
                  <a:pt x="16" y="137"/>
                  <a:pt x="16" y="137"/>
                  <a:pt x="16" y="136"/>
                </a:cubicBezTo>
                <a:cubicBezTo>
                  <a:pt x="17" y="136"/>
                  <a:pt x="18" y="135"/>
                  <a:pt x="18" y="134"/>
                </a:cubicBezTo>
                <a:cubicBezTo>
                  <a:pt x="18" y="134"/>
                  <a:pt x="18" y="133"/>
                  <a:pt x="18" y="133"/>
                </a:cubicBezTo>
                <a:cubicBezTo>
                  <a:pt x="18" y="132"/>
                  <a:pt x="18" y="132"/>
                  <a:pt x="18" y="132"/>
                </a:cubicBezTo>
                <a:close/>
                <a:moveTo>
                  <a:pt x="10" y="64"/>
                </a:moveTo>
                <a:cubicBezTo>
                  <a:pt x="12" y="63"/>
                  <a:pt x="14" y="62"/>
                  <a:pt x="16" y="61"/>
                </a:cubicBezTo>
                <a:cubicBezTo>
                  <a:pt x="16" y="61"/>
                  <a:pt x="16" y="61"/>
                  <a:pt x="16" y="61"/>
                </a:cubicBezTo>
                <a:cubicBezTo>
                  <a:pt x="16" y="60"/>
                  <a:pt x="16" y="59"/>
                  <a:pt x="16" y="58"/>
                </a:cubicBezTo>
                <a:cubicBezTo>
                  <a:pt x="14" y="60"/>
                  <a:pt x="12" y="62"/>
                  <a:pt x="10" y="64"/>
                </a:cubicBezTo>
                <a:close/>
                <a:moveTo>
                  <a:pt x="142" y="83"/>
                </a:moveTo>
                <a:cubicBezTo>
                  <a:pt x="142" y="83"/>
                  <a:pt x="142" y="83"/>
                  <a:pt x="142" y="83"/>
                </a:cubicBezTo>
                <a:cubicBezTo>
                  <a:pt x="143" y="80"/>
                  <a:pt x="143" y="78"/>
                  <a:pt x="141" y="76"/>
                </a:cubicBezTo>
                <a:cubicBezTo>
                  <a:pt x="141" y="76"/>
                  <a:pt x="141" y="75"/>
                  <a:pt x="140" y="75"/>
                </a:cubicBezTo>
                <a:cubicBezTo>
                  <a:pt x="140" y="75"/>
                  <a:pt x="140" y="74"/>
                  <a:pt x="139" y="74"/>
                </a:cubicBezTo>
                <a:cubicBezTo>
                  <a:pt x="139" y="74"/>
                  <a:pt x="139" y="74"/>
                  <a:pt x="139" y="74"/>
                </a:cubicBezTo>
                <a:cubicBezTo>
                  <a:pt x="140" y="77"/>
                  <a:pt x="141" y="79"/>
                  <a:pt x="142" y="82"/>
                </a:cubicBezTo>
                <a:cubicBezTo>
                  <a:pt x="142" y="82"/>
                  <a:pt x="142" y="82"/>
                  <a:pt x="142" y="83"/>
                </a:cubicBezTo>
                <a:close/>
                <a:moveTo>
                  <a:pt x="207" y="75"/>
                </a:moveTo>
                <a:cubicBezTo>
                  <a:pt x="207" y="76"/>
                  <a:pt x="207" y="78"/>
                  <a:pt x="207" y="79"/>
                </a:cubicBezTo>
                <a:cubicBezTo>
                  <a:pt x="208" y="79"/>
                  <a:pt x="209" y="78"/>
                  <a:pt x="210" y="78"/>
                </a:cubicBezTo>
                <a:cubicBezTo>
                  <a:pt x="210" y="77"/>
                  <a:pt x="210" y="76"/>
                  <a:pt x="210" y="75"/>
                </a:cubicBezTo>
                <a:cubicBezTo>
                  <a:pt x="209" y="75"/>
                  <a:pt x="208" y="75"/>
                  <a:pt x="207" y="75"/>
                </a:cubicBezTo>
                <a:close/>
                <a:moveTo>
                  <a:pt x="22" y="133"/>
                </a:moveTo>
                <a:cubicBezTo>
                  <a:pt x="22" y="132"/>
                  <a:pt x="23" y="132"/>
                  <a:pt x="24" y="132"/>
                </a:cubicBezTo>
                <a:cubicBezTo>
                  <a:pt x="24" y="132"/>
                  <a:pt x="24" y="131"/>
                  <a:pt x="24" y="131"/>
                </a:cubicBezTo>
                <a:cubicBezTo>
                  <a:pt x="24" y="130"/>
                  <a:pt x="24" y="129"/>
                  <a:pt x="24" y="127"/>
                </a:cubicBezTo>
                <a:cubicBezTo>
                  <a:pt x="23" y="128"/>
                  <a:pt x="22" y="128"/>
                  <a:pt x="22" y="129"/>
                </a:cubicBezTo>
                <a:cubicBezTo>
                  <a:pt x="22" y="129"/>
                  <a:pt x="22" y="129"/>
                  <a:pt x="22" y="129"/>
                </a:cubicBezTo>
                <a:cubicBezTo>
                  <a:pt x="21" y="130"/>
                  <a:pt x="22" y="132"/>
                  <a:pt x="22" y="133"/>
                </a:cubicBezTo>
                <a:close/>
                <a:moveTo>
                  <a:pt x="73" y="20"/>
                </a:moveTo>
                <a:cubicBezTo>
                  <a:pt x="72" y="20"/>
                  <a:pt x="72" y="20"/>
                  <a:pt x="72" y="21"/>
                </a:cubicBezTo>
                <a:cubicBezTo>
                  <a:pt x="71" y="22"/>
                  <a:pt x="69" y="23"/>
                  <a:pt x="68" y="25"/>
                </a:cubicBezTo>
                <a:cubicBezTo>
                  <a:pt x="68" y="25"/>
                  <a:pt x="68" y="25"/>
                  <a:pt x="68" y="25"/>
                </a:cubicBezTo>
                <a:cubicBezTo>
                  <a:pt x="69" y="25"/>
                  <a:pt x="70" y="25"/>
                  <a:pt x="71" y="25"/>
                </a:cubicBezTo>
                <a:cubicBezTo>
                  <a:pt x="72" y="24"/>
                  <a:pt x="72" y="22"/>
                  <a:pt x="73" y="20"/>
                </a:cubicBezTo>
                <a:close/>
                <a:moveTo>
                  <a:pt x="153" y="164"/>
                </a:moveTo>
                <a:cubicBezTo>
                  <a:pt x="153" y="164"/>
                  <a:pt x="153" y="164"/>
                  <a:pt x="152" y="164"/>
                </a:cubicBezTo>
                <a:cubicBezTo>
                  <a:pt x="152" y="164"/>
                  <a:pt x="152" y="165"/>
                  <a:pt x="152" y="165"/>
                </a:cubicBezTo>
                <a:cubicBezTo>
                  <a:pt x="151" y="166"/>
                  <a:pt x="151" y="166"/>
                  <a:pt x="151" y="167"/>
                </a:cubicBezTo>
                <a:cubicBezTo>
                  <a:pt x="151" y="168"/>
                  <a:pt x="151" y="169"/>
                  <a:pt x="151" y="171"/>
                </a:cubicBezTo>
                <a:cubicBezTo>
                  <a:pt x="152" y="171"/>
                  <a:pt x="152" y="172"/>
                  <a:pt x="152" y="173"/>
                </a:cubicBezTo>
                <a:cubicBezTo>
                  <a:pt x="152" y="172"/>
                  <a:pt x="152" y="171"/>
                  <a:pt x="152" y="171"/>
                </a:cubicBezTo>
                <a:cubicBezTo>
                  <a:pt x="153" y="170"/>
                  <a:pt x="153" y="169"/>
                  <a:pt x="153" y="169"/>
                </a:cubicBezTo>
                <a:cubicBezTo>
                  <a:pt x="153" y="168"/>
                  <a:pt x="153" y="168"/>
                  <a:pt x="153" y="167"/>
                </a:cubicBezTo>
                <a:cubicBezTo>
                  <a:pt x="153" y="166"/>
                  <a:pt x="153" y="165"/>
                  <a:pt x="153" y="164"/>
                </a:cubicBezTo>
                <a:close/>
                <a:moveTo>
                  <a:pt x="134" y="29"/>
                </a:moveTo>
                <a:cubicBezTo>
                  <a:pt x="134" y="29"/>
                  <a:pt x="134" y="29"/>
                  <a:pt x="134" y="29"/>
                </a:cubicBezTo>
                <a:cubicBezTo>
                  <a:pt x="135" y="28"/>
                  <a:pt x="136" y="27"/>
                  <a:pt x="136" y="26"/>
                </a:cubicBezTo>
                <a:cubicBezTo>
                  <a:pt x="136" y="25"/>
                  <a:pt x="136" y="24"/>
                  <a:pt x="136" y="22"/>
                </a:cubicBezTo>
                <a:cubicBezTo>
                  <a:pt x="136" y="22"/>
                  <a:pt x="136" y="22"/>
                  <a:pt x="136" y="22"/>
                </a:cubicBezTo>
                <a:cubicBezTo>
                  <a:pt x="135" y="23"/>
                  <a:pt x="134" y="24"/>
                  <a:pt x="134" y="25"/>
                </a:cubicBezTo>
                <a:cubicBezTo>
                  <a:pt x="134" y="25"/>
                  <a:pt x="134" y="25"/>
                  <a:pt x="134" y="25"/>
                </a:cubicBezTo>
                <a:cubicBezTo>
                  <a:pt x="134" y="26"/>
                  <a:pt x="134" y="28"/>
                  <a:pt x="134" y="29"/>
                </a:cubicBezTo>
                <a:close/>
                <a:moveTo>
                  <a:pt x="211" y="32"/>
                </a:moveTo>
                <a:cubicBezTo>
                  <a:pt x="211" y="32"/>
                  <a:pt x="211" y="32"/>
                  <a:pt x="211" y="32"/>
                </a:cubicBezTo>
                <a:cubicBezTo>
                  <a:pt x="210" y="33"/>
                  <a:pt x="209" y="33"/>
                  <a:pt x="208" y="34"/>
                </a:cubicBezTo>
                <a:cubicBezTo>
                  <a:pt x="208" y="34"/>
                  <a:pt x="208" y="34"/>
                  <a:pt x="208" y="35"/>
                </a:cubicBezTo>
                <a:cubicBezTo>
                  <a:pt x="208" y="35"/>
                  <a:pt x="208" y="36"/>
                  <a:pt x="208" y="37"/>
                </a:cubicBezTo>
                <a:cubicBezTo>
                  <a:pt x="209" y="36"/>
                  <a:pt x="210" y="36"/>
                  <a:pt x="211" y="35"/>
                </a:cubicBezTo>
                <a:cubicBezTo>
                  <a:pt x="211" y="34"/>
                  <a:pt x="211" y="33"/>
                  <a:pt x="211" y="32"/>
                </a:cubicBezTo>
                <a:close/>
                <a:moveTo>
                  <a:pt x="23" y="107"/>
                </a:moveTo>
                <a:cubicBezTo>
                  <a:pt x="22" y="108"/>
                  <a:pt x="22" y="108"/>
                  <a:pt x="21" y="109"/>
                </a:cubicBezTo>
                <a:cubicBezTo>
                  <a:pt x="21" y="109"/>
                  <a:pt x="21" y="109"/>
                  <a:pt x="21" y="110"/>
                </a:cubicBezTo>
                <a:cubicBezTo>
                  <a:pt x="21" y="111"/>
                  <a:pt x="21" y="111"/>
                  <a:pt x="21" y="112"/>
                </a:cubicBezTo>
                <a:cubicBezTo>
                  <a:pt x="21" y="112"/>
                  <a:pt x="21" y="113"/>
                  <a:pt x="21" y="113"/>
                </a:cubicBezTo>
                <a:cubicBezTo>
                  <a:pt x="22" y="112"/>
                  <a:pt x="22" y="112"/>
                  <a:pt x="23" y="112"/>
                </a:cubicBezTo>
                <a:cubicBezTo>
                  <a:pt x="23" y="112"/>
                  <a:pt x="23" y="111"/>
                  <a:pt x="23" y="111"/>
                </a:cubicBezTo>
                <a:cubicBezTo>
                  <a:pt x="23" y="110"/>
                  <a:pt x="23" y="109"/>
                  <a:pt x="23" y="107"/>
                </a:cubicBezTo>
                <a:close/>
                <a:moveTo>
                  <a:pt x="8" y="72"/>
                </a:moveTo>
                <a:cubicBezTo>
                  <a:pt x="10" y="72"/>
                  <a:pt x="11" y="72"/>
                  <a:pt x="12" y="71"/>
                </a:cubicBezTo>
                <a:cubicBezTo>
                  <a:pt x="12" y="71"/>
                  <a:pt x="12" y="71"/>
                  <a:pt x="12" y="71"/>
                </a:cubicBezTo>
                <a:cubicBezTo>
                  <a:pt x="12" y="70"/>
                  <a:pt x="12" y="70"/>
                  <a:pt x="13" y="70"/>
                </a:cubicBezTo>
                <a:cubicBezTo>
                  <a:pt x="13" y="70"/>
                  <a:pt x="13" y="70"/>
                  <a:pt x="14" y="70"/>
                </a:cubicBezTo>
                <a:cubicBezTo>
                  <a:pt x="14" y="70"/>
                  <a:pt x="15" y="69"/>
                  <a:pt x="15" y="69"/>
                </a:cubicBezTo>
                <a:cubicBezTo>
                  <a:pt x="16" y="69"/>
                  <a:pt x="16" y="69"/>
                  <a:pt x="16" y="69"/>
                </a:cubicBezTo>
                <a:cubicBezTo>
                  <a:pt x="16" y="68"/>
                  <a:pt x="16" y="67"/>
                  <a:pt x="16" y="67"/>
                </a:cubicBezTo>
                <a:cubicBezTo>
                  <a:pt x="13" y="68"/>
                  <a:pt x="11" y="70"/>
                  <a:pt x="8" y="72"/>
                </a:cubicBezTo>
                <a:close/>
                <a:moveTo>
                  <a:pt x="101" y="36"/>
                </a:moveTo>
                <a:cubicBezTo>
                  <a:pt x="101" y="36"/>
                  <a:pt x="101" y="36"/>
                  <a:pt x="101" y="36"/>
                </a:cubicBezTo>
                <a:cubicBezTo>
                  <a:pt x="102" y="35"/>
                  <a:pt x="102" y="35"/>
                  <a:pt x="102" y="35"/>
                </a:cubicBezTo>
                <a:cubicBezTo>
                  <a:pt x="102" y="34"/>
                  <a:pt x="102" y="33"/>
                  <a:pt x="102" y="33"/>
                </a:cubicBezTo>
                <a:cubicBezTo>
                  <a:pt x="102" y="31"/>
                  <a:pt x="102" y="30"/>
                  <a:pt x="102" y="28"/>
                </a:cubicBezTo>
                <a:cubicBezTo>
                  <a:pt x="102" y="28"/>
                  <a:pt x="102" y="28"/>
                  <a:pt x="102" y="28"/>
                </a:cubicBezTo>
                <a:cubicBezTo>
                  <a:pt x="101" y="29"/>
                  <a:pt x="101" y="29"/>
                  <a:pt x="100" y="30"/>
                </a:cubicBezTo>
                <a:cubicBezTo>
                  <a:pt x="100" y="30"/>
                  <a:pt x="101" y="31"/>
                  <a:pt x="101" y="31"/>
                </a:cubicBezTo>
                <a:cubicBezTo>
                  <a:pt x="101" y="31"/>
                  <a:pt x="101" y="32"/>
                  <a:pt x="101" y="32"/>
                </a:cubicBezTo>
                <a:cubicBezTo>
                  <a:pt x="101" y="33"/>
                  <a:pt x="101" y="34"/>
                  <a:pt x="101" y="35"/>
                </a:cubicBezTo>
                <a:cubicBezTo>
                  <a:pt x="101" y="35"/>
                  <a:pt x="101" y="35"/>
                  <a:pt x="101" y="36"/>
                </a:cubicBezTo>
                <a:close/>
                <a:moveTo>
                  <a:pt x="91" y="33"/>
                </a:moveTo>
                <a:cubicBezTo>
                  <a:pt x="91" y="33"/>
                  <a:pt x="92" y="32"/>
                  <a:pt x="93" y="31"/>
                </a:cubicBezTo>
                <a:cubicBezTo>
                  <a:pt x="93" y="31"/>
                  <a:pt x="93" y="31"/>
                  <a:pt x="93" y="31"/>
                </a:cubicBezTo>
                <a:cubicBezTo>
                  <a:pt x="93" y="31"/>
                  <a:pt x="94" y="31"/>
                  <a:pt x="94" y="30"/>
                </a:cubicBezTo>
                <a:cubicBezTo>
                  <a:pt x="94" y="30"/>
                  <a:pt x="93" y="29"/>
                  <a:pt x="93" y="28"/>
                </a:cubicBezTo>
                <a:cubicBezTo>
                  <a:pt x="92" y="29"/>
                  <a:pt x="92" y="29"/>
                  <a:pt x="91" y="30"/>
                </a:cubicBezTo>
                <a:cubicBezTo>
                  <a:pt x="90" y="31"/>
                  <a:pt x="90" y="31"/>
                  <a:pt x="90" y="33"/>
                </a:cubicBezTo>
                <a:cubicBezTo>
                  <a:pt x="90" y="33"/>
                  <a:pt x="91" y="33"/>
                  <a:pt x="91" y="33"/>
                </a:cubicBezTo>
                <a:close/>
                <a:moveTo>
                  <a:pt x="42" y="25"/>
                </a:moveTo>
                <a:cubicBezTo>
                  <a:pt x="41" y="25"/>
                  <a:pt x="41" y="25"/>
                  <a:pt x="40" y="26"/>
                </a:cubicBezTo>
                <a:cubicBezTo>
                  <a:pt x="39" y="27"/>
                  <a:pt x="39" y="28"/>
                  <a:pt x="38" y="29"/>
                </a:cubicBezTo>
                <a:cubicBezTo>
                  <a:pt x="38" y="29"/>
                  <a:pt x="38" y="29"/>
                  <a:pt x="38" y="30"/>
                </a:cubicBezTo>
                <a:cubicBezTo>
                  <a:pt x="39" y="29"/>
                  <a:pt x="40" y="29"/>
                  <a:pt x="41" y="28"/>
                </a:cubicBezTo>
                <a:cubicBezTo>
                  <a:pt x="41" y="28"/>
                  <a:pt x="42" y="28"/>
                  <a:pt x="42" y="28"/>
                </a:cubicBezTo>
                <a:cubicBezTo>
                  <a:pt x="42" y="27"/>
                  <a:pt x="42" y="26"/>
                  <a:pt x="42" y="25"/>
                </a:cubicBezTo>
                <a:close/>
                <a:moveTo>
                  <a:pt x="30" y="185"/>
                </a:moveTo>
                <a:cubicBezTo>
                  <a:pt x="29" y="185"/>
                  <a:pt x="29" y="186"/>
                  <a:pt x="29" y="186"/>
                </a:cubicBezTo>
                <a:cubicBezTo>
                  <a:pt x="29" y="186"/>
                  <a:pt x="28" y="186"/>
                  <a:pt x="28" y="187"/>
                </a:cubicBezTo>
                <a:cubicBezTo>
                  <a:pt x="29" y="188"/>
                  <a:pt x="29" y="190"/>
                  <a:pt x="29" y="191"/>
                </a:cubicBezTo>
                <a:cubicBezTo>
                  <a:pt x="29" y="191"/>
                  <a:pt x="29" y="191"/>
                  <a:pt x="29" y="192"/>
                </a:cubicBezTo>
                <a:cubicBezTo>
                  <a:pt x="29" y="191"/>
                  <a:pt x="30" y="191"/>
                  <a:pt x="30" y="191"/>
                </a:cubicBezTo>
                <a:cubicBezTo>
                  <a:pt x="30" y="191"/>
                  <a:pt x="30" y="191"/>
                  <a:pt x="30" y="190"/>
                </a:cubicBezTo>
                <a:cubicBezTo>
                  <a:pt x="30" y="189"/>
                  <a:pt x="30" y="188"/>
                  <a:pt x="30" y="186"/>
                </a:cubicBezTo>
                <a:cubicBezTo>
                  <a:pt x="30" y="186"/>
                  <a:pt x="30" y="185"/>
                  <a:pt x="30" y="185"/>
                </a:cubicBezTo>
                <a:close/>
                <a:moveTo>
                  <a:pt x="43" y="34"/>
                </a:moveTo>
                <a:cubicBezTo>
                  <a:pt x="43" y="33"/>
                  <a:pt x="43" y="33"/>
                  <a:pt x="42" y="33"/>
                </a:cubicBezTo>
                <a:cubicBezTo>
                  <a:pt x="42" y="32"/>
                  <a:pt x="41" y="32"/>
                  <a:pt x="40" y="32"/>
                </a:cubicBezTo>
                <a:cubicBezTo>
                  <a:pt x="39" y="33"/>
                  <a:pt x="38" y="33"/>
                  <a:pt x="37" y="33"/>
                </a:cubicBezTo>
                <a:cubicBezTo>
                  <a:pt x="36" y="33"/>
                  <a:pt x="36" y="34"/>
                  <a:pt x="36" y="34"/>
                </a:cubicBezTo>
                <a:cubicBezTo>
                  <a:pt x="37" y="34"/>
                  <a:pt x="37" y="34"/>
                  <a:pt x="38" y="34"/>
                </a:cubicBezTo>
                <a:cubicBezTo>
                  <a:pt x="38" y="34"/>
                  <a:pt x="39" y="34"/>
                  <a:pt x="39" y="34"/>
                </a:cubicBezTo>
                <a:cubicBezTo>
                  <a:pt x="41" y="34"/>
                  <a:pt x="42" y="34"/>
                  <a:pt x="43" y="34"/>
                </a:cubicBezTo>
                <a:close/>
                <a:moveTo>
                  <a:pt x="87" y="232"/>
                </a:moveTo>
                <a:cubicBezTo>
                  <a:pt x="86" y="232"/>
                  <a:pt x="85" y="232"/>
                  <a:pt x="84" y="232"/>
                </a:cubicBezTo>
                <a:cubicBezTo>
                  <a:pt x="84" y="233"/>
                  <a:pt x="84" y="234"/>
                  <a:pt x="84" y="235"/>
                </a:cubicBezTo>
                <a:cubicBezTo>
                  <a:pt x="85" y="235"/>
                  <a:pt x="85" y="235"/>
                  <a:pt x="86" y="235"/>
                </a:cubicBezTo>
                <a:cubicBezTo>
                  <a:pt x="87" y="235"/>
                  <a:pt x="88" y="235"/>
                  <a:pt x="88" y="234"/>
                </a:cubicBezTo>
                <a:cubicBezTo>
                  <a:pt x="88" y="234"/>
                  <a:pt x="88" y="233"/>
                  <a:pt x="87" y="232"/>
                </a:cubicBezTo>
                <a:close/>
                <a:moveTo>
                  <a:pt x="124" y="22"/>
                </a:moveTo>
                <a:cubicBezTo>
                  <a:pt x="125" y="22"/>
                  <a:pt x="126" y="22"/>
                  <a:pt x="127" y="23"/>
                </a:cubicBezTo>
                <a:cubicBezTo>
                  <a:pt x="128" y="23"/>
                  <a:pt x="128" y="23"/>
                  <a:pt x="128" y="22"/>
                </a:cubicBezTo>
                <a:cubicBezTo>
                  <a:pt x="128" y="22"/>
                  <a:pt x="129" y="22"/>
                  <a:pt x="129" y="22"/>
                </a:cubicBezTo>
                <a:cubicBezTo>
                  <a:pt x="130" y="21"/>
                  <a:pt x="130" y="21"/>
                  <a:pt x="130" y="21"/>
                </a:cubicBezTo>
                <a:cubicBezTo>
                  <a:pt x="129" y="21"/>
                  <a:pt x="129" y="21"/>
                  <a:pt x="128" y="20"/>
                </a:cubicBezTo>
                <a:cubicBezTo>
                  <a:pt x="128" y="20"/>
                  <a:pt x="128" y="19"/>
                  <a:pt x="128" y="19"/>
                </a:cubicBezTo>
                <a:cubicBezTo>
                  <a:pt x="127" y="20"/>
                  <a:pt x="126" y="21"/>
                  <a:pt x="124" y="22"/>
                </a:cubicBezTo>
                <a:close/>
                <a:moveTo>
                  <a:pt x="97" y="72"/>
                </a:moveTo>
                <a:cubicBezTo>
                  <a:pt x="97" y="72"/>
                  <a:pt x="97" y="72"/>
                  <a:pt x="97" y="72"/>
                </a:cubicBezTo>
                <a:cubicBezTo>
                  <a:pt x="97" y="72"/>
                  <a:pt x="98" y="71"/>
                  <a:pt x="98" y="71"/>
                </a:cubicBezTo>
                <a:cubicBezTo>
                  <a:pt x="99" y="71"/>
                  <a:pt x="99" y="70"/>
                  <a:pt x="99" y="70"/>
                </a:cubicBezTo>
                <a:cubicBezTo>
                  <a:pt x="99" y="69"/>
                  <a:pt x="99" y="67"/>
                  <a:pt x="99" y="66"/>
                </a:cubicBezTo>
                <a:cubicBezTo>
                  <a:pt x="99" y="66"/>
                  <a:pt x="99" y="66"/>
                  <a:pt x="99" y="65"/>
                </a:cubicBezTo>
                <a:cubicBezTo>
                  <a:pt x="98" y="66"/>
                  <a:pt x="97" y="67"/>
                  <a:pt x="97" y="68"/>
                </a:cubicBezTo>
                <a:cubicBezTo>
                  <a:pt x="97" y="68"/>
                  <a:pt x="97" y="69"/>
                  <a:pt x="97" y="69"/>
                </a:cubicBezTo>
                <a:cubicBezTo>
                  <a:pt x="97" y="70"/>
                  <a:pt x="97" y="71"/>
                  <a:pt x="97" y="72"/>
                </a:cubicBezTo>
                <a:close/>
                <a:moveTo>
                  <a:pt x="162" y="17"/>
                </a:moveTo>
                <a:cubicBezTo>
                  <a:pt x="163" y="17"/>
                  <a:pt x="163" y="17"/>
                  <a:pt x="163" y="16"/>
                </a:cubicBezTo>
                <a:cubicBezTo>
                  <a:pt x="163" y="15"/>
                  <a:pt x="163" y="13"/>
                  <a:pt x="163" y="11"/>
                </a:cubicBezTo>
                <a:cubicBezTo>
                  <a:pt x="163" y="10"/>
                  <a:pt x="163" y="10"/>
                  <a:pt x="163" y="9"/>
                </a:cubicBezTo>
                <a:cubicBezTo>
                  <a:pt x="162" y="9"/>
                  <a:pt x="162" y="9"/>
                  <a:pt x="161" y="9"/>
                </a:cubicBezTo>
                <a:cubicBezTo>
                  <a:pt x="161" y="9"/>
                  <a:pt x="161" y="10"/>
                  <a:pt x="161" y="10"/>
                </a:cubicBezTo>
                <a:cubicBezTo>
                  <a:pt x="162" y="10"/>
                  <a:pt x="162" y="11"/>
                  <a:pt x="162" y="12"/>
                </a:cubicBezTo>
                <a:cubicBezTo>
                  <a:pt x="162" y="12"/>
                  <a:pt x="162" y="13"/>
                  <a:pt x="162" y="13"/>
                </a:cubicBezTo>
                <a:cubicBezTo>
                  <a:pt x="162" y="14"/>
                  <a:pt x="162" y="14"/>
                  <a:pt x="162" y="14"/>
                </a:cubicBezTo>
                <a:cubicBezTo>
                  <a:pt x="162" y="15"/>
                  <a:pt x="162" y="16"/>
                  <a:pt x="162" y="17"/>
                </a:cubicBezTo>
                <a:close/>
                <a:moveTo>
                  <a:pt x="184" y="28"/>
                </a:moveTo>
                <a:cubicBezTo>
                  <a:pt x="185" y="28"/>
                  <a:pt x="186" y="28"/>
                  <a:pt x="187" y="29"/>
                </a:cubicBezTo>
                <a:cubicBezTo>
                  <a:pt x="187" y="29"/>
                  <a:pt x="187" y="28"/>
                  <a:pt x="187" y="28"/>
                </a:cubicBezTo>
                <a:cubicBezTo>
                  <a:pt x="188" y="28"/>
                  <a:pt x="188" y="27"/>
                  <a:pt x="189" y="26"/>
                </a:cubicBezTo>
                <a:cubicBezTo>
                  <a:pt x="189" y="26"/>
                  <a:pt x="189" y="26"/>
                  <a:pt x="189" y="26"/>
                </a:cubicBezTo>
                <a:cubicBezTo>
                  <a:pt x="188" y="26"/>
                  <a:pt x="187" y="26"/>
                  <a:pt x="187" y="26"/>
                </a:cubicBezTo>
                <a:cubicBezTo>
                  <a:pt x="186" y="26"/>
                  <a:pt x="186" y="26"/>
                  <a:pt x="186" y="26"/>
                </a:cubicBezTo>
                <a:cubicBezTo>
                  <a:pt x="185" y="26"/>
                  <a:pt x="185" y="27"/>
                  <a:pt x="185" y="27"/>
                </a:cubicBezTo>
                <a:cubicBezTo>
                  <a:pt x="185" y="27"/>
                  <a:pt x="184" y="28"/>
                  <a:pt x="184" y="28"/>
                </a:cubicBezTo>
                <a:close/>
                <a:moveTo>
                  <a:pt x="12" y="173"/>
                </a:moveTo>
                <a:cubicBezTo>
                  <a:pt x="13" y="172"/>
                  <a:pt x="13" y="172"/>
                  <a:pt x="13" y="171"/>
                </a:cubicBezTo>
                <a:cubicBezTo>
                  <a:pt x="12" y="169"/>
                  <a:pt x="12" y="168"/>
                  <a:pt x="12" y="166"/>
                </a:cubicBezTo>
                <a:cubicBezTo>
                  <a:pt x="12" y="166"/>
                  <a:pt x="12" y="166"/>
                  <a:pt x="12" y="166"/>
                </a:cubicBezTo>
                <a:cubicBezTo>
                  <a:pt x="12" y="165"/>
                  <a:pt x="11" y="165"/>
                  <a:pt x="11" y="165"/>
                </a:cubicBezTo>
                <a:cubicBezTo>
                  <a:pt x="11" y="168"/>
                  <a:pt x="11" y="170"/>
                  <a:pt x="12" y="173"/>
                </a:cubicBezTo>
                <a:close/>
                <a:moveTo>
                  <a:pt x="93" y="85"/>
                </a:moveTo>
                <a:cubicBezTo>
                  <a:pt x="93" y="85"/>
                  <a:pt x="93" y="86"/>
                  <a:pt x="94" y="86"/>
                </a:cubicBezTo>
                <a:cubicBezTo>
                  <a:pt x="94" y="86"/>
                  <a:pt x="95" y="86"/>
                  <a:pt x="95" y="85"/>
                </a:cubicBezTo>
                <a:cubicBezTo>
                  <a:pt x="96" y="84"/>
                  <a:pt x="97" y="84"/>
                  <a:pt x="99" y="83"/>
                </a:cubicBezTo>
                <a:cubicBezTo>
                  <a:pt x="99" y="82"/>
                  <a:pt x="99" y="82"/>
                  <a:pt x="99" y="82"/>
                </a:cubicBezTo>
                <a:cubicBezTo>
                  <a:pt x="99" y="81"/>
                  <a:pt x="100" y="81"/>
                  <a:pt x="101" y="81"/>
                </a:cubicBezTo>
                <a:cubicBezTo>
                  <a:pt x="101" y="81"/>
                  <a:pt x="102" y="80"/>
                  <a:pt x="102" y="80"/>
                </a:cubicBezTo>
                <a:cubicBezTo>
                  <a:pt x="103" y="80"/>
                  <a:pt x="103" y="79"/>
                  <a:pt x="103" y="79"/>
                </a:cubicBezTo>
                <a:cubicBezTo>
                  <a:pt x="103" y="79"/>
                  <a:pt x="103" y="78"/>
                  <a:pt x="102" y="78"/>
                </a:cubicBezTo>
                <a:cubicBezTo>
                  <a:pt x="102" y="78"/>
                  <a:pt x="102" y="78"/>
                  <a:pt x="102" y="78"/>
                </a:cubicBezTo>
                <a:cubicBezTo>
                  <a:pt x="100" y="80"/>
                  <a:pt x="99" y="81"/>
                  <a:pt x="98" y="83"/>
                </a:cubicBezTo>
                <a:cubicBezTo>
                  <a:pt x="97" y="84"/>
                  <a:pt x="96" y="84"/>
                  <a:pt x="95" y="84"/>
                </a:cubicBezTo>
                <a:cubicBezTo>
                  <a:pt x="95" y="84"/>
                  <a:pt x="94" y="85"/>
                  <a:pt x="94" y="85"/>
                </a:cubicBezTo>
                <a:cubicBezTo>
                  <a:pt x="94" y="85"/>
                  <a:pt x="93" y="85"/>
                  <a:pt x="93" y="85"/>
                </a:cubicBezTo>
                <a:cubicBezTo>
                  <a:pt x="93" y="85"/>
                  <a:pt x="93" y="85"/>
                  <a:pt x="93" y="85"/>
                </a:cubicBezTo>
                <a:close/>
                <a:moveTo>
                  <a:pt x="128" y="80"/>
                </a:moveTo>
                <a:cubicBezTo>
                  <a:pt x="128" y="78"/>
                  <a:pt x="128" y="77"/>
                  <a:pt x="127" y="75"/>
                </a:cubicBezTo>
                <a:cubicBezTo>
                  <a:pt x="127" y="75"/>
                  <a:pt x="126" y="76"/>
                  <a:pt x="126" y="76"/>
                </a:cubicBezTo>
                <a:cubicBezTo>
                  <a:pt x="126" y="77"/>
                  <a:pt x="126" y="78"/>
                  <a:pt x="126" y="80"/>
                </a:cubicBezTo>
                <a:cubicBezTo>
                  <a:pt x="127" y="80"/>
                  <a:pt x="127" y="80"/>
                  <a:pt x="128" y="80"/>
                </a:cubicBezTo>
                <a:close/>
                <a:moveTo>
                  <a:pt x="204" y="223"/>
                </a:moveTo>
                <a:cubicBezTo>
                  <a:pt x="203" y="221"/>
                  <a:pt x="203" y="220"/>
                  <a:pt x="203" y="219"/>
                </a:cubicBezTo>
                <a:cubicBezTo>
                  <a:pt x="202" y="219"/>
                  <a:pt x="201" y="219"/>
                  <a:pt x="200" y="219"/>
                </a:cubicBezTo>
                <a:cubicBezTo>
                  <a:pt x="200" y="220"/>
                  <a:pt x="201" y="222"/>
                  <a:pt x="201" y="223"/>
                </a:cubicBezTo>
                <a:cubicBezTo>
                  <a:pt x="202" y="223"/>
                  <a:pt x="203" y="223"/>
                  <a:pt x="204" y="223"/>
                </a:cubicBezTo>
                <a:close/>
                <a:moveTo>
                  <a:pt x="226" y="145"/>
                </a:moveTo>
                <a:cubicBezTo>
                  <a:pt x="226" y="144"/>
                  <a:pt x="226" y="143"/>
                  <a:pt x="226" y="141"/>
                </a:cubicBezTo>
                <a:cubicBezTo>
                  <a:pt x="225" y="142"/>
                  <a:pt x="224" y="142"/>
                  <a:pt x="224" y="142"/>
                </a:cubicBezTo>
                <a:cubicBezTo>
                  <a:pt x="224" y="143"/>
                  <a:pt x="224" y="144"/>
                  <a:pt x="224" y="145"/>
                </a:cubicBezTo>
                <a:cubicBezTo>
                  <a:pt x="225" y="145"/>
                  <a:pt x="225" y="145"/>
                  <a:pt x="226" y="145"/>
                </a:cubicBezTo>
                <a:close/>
                <a:moveTo>
                  <a:pt x="207" y="69"/>
                </a:moveTo>
                <a:cubicBezTo>
                  <a:pt x="207" y="70"/>
                  <a:pt x="207" y="71"/>
                  <a:pt x="207" y="72"/>
                </a:cubicBezTo>
                <a:cubicBezTo>
                  <a:pt x="208" y="72"/>
                  <a:pt x="209" y="72"/>
                  <a:pt x="210" y="71"/>
                </a:cubicBezTo>
                <a:cubicBezTo>
                  <a:pt x="210" y="71"/>
                  <a:pt x="210" y="70"/>
                  <a:pt x="209" y="69"/>
                </a:cubicBezTo>
                <a:cubicBezTo>
                  <a:pt x="208" y="69"/>
                  <a:pt x="208" y="69"/>
                  <a:pt x="207" y="69"/>
                </a:cubicBezTo>
                <a:close/>
                <a:moveTo>
                  <a:pt x="48" y="22"/>
                </a:moveTo>
                <a:cubicBezTo>
                  <a:pt x="49" y="21"/>
                  <a:pt x="49" y="21"/>
                  <a:pt x="49" y="21"/>
                </a:cubicBezTo>
                <a:cubicBezTo>
                  <a:pt x="50" y="20"/>
                  <a:pt x="50" y="20"/>
                  <a:pt x="50" y="19"/>
                </a:cubicBezTo>
                <a:cubicBezTo>
                  <a:pt x="49" y="19"/>
                  <a:pt x="48" y="19"/>
                  <a:pt x="47" y="19"/>
                </a:cubicBezTo>
                <a:cubicBezTo>
                  <a:pt x="46" y="20"/>
                  <a:pt x="46" y="21"/>
                  <a:pt x="46" y="21"/>
                </a:cubicBezTo>
                <a:cubicBezTo>
                  <a:pt x="47" y="22"/>
                  <a:pt x="47" y="22"/>
                  <a:pt x="48" y="22"/>
                </a:cubicBezTo>
                <a:close/>
                <a:moveTo>
                  <a:pt x="23" y="121"/>
                </a:moveTo>
                <a:cubicBezTo>
                  <a:pt x="23" y="121"/>
                  <a:pt x="23" y="121"/>
                  <a:pt x="23" y="122"/>
                </a:cubicBezTo>
                <a:cubicBezTo>
                  <a:pt x="22" y="122"/>
                  <a:pt x="21" y="123"/>
                  <a:pt x="21" y="124"/>
                </a:cubicBezTo>
                <a:cubicBezTo>
                  <a:pt x="22" y="125"/>
                  <a:pt x="21" y="126"/>
                  <a:pt x="21" y="127"/>
                </a:cubicBezTo>
                <a:cubicBezTo>
                  <a:pt x="22" y="126"/>
                  <a:pt x="23" y="126"/>
                  <a:pt x="23" y="125"/>
                </a:cubicBezTo>
                <a:cubicBezTo>
                  <a:pt x="24" y="125"/>
                  <a:pt x="24" y="125"/>
                  <a:pt x="24" y="124"/>
                </a:cubicBezTo>
                <a:cubicBezTo>
                  <a:pt x="24" y="124"/>
                  <a:pt x="24" y="123"/>
                  <a:pt x="24" y="122"/>
                </a:cubicBezTo>
                <a:cubicBezTo>
                  <a:pt x="24" y="122"/>
                  <a:pt x="24" y="121"/>
                  <a:pt x="23" y="121"/>
                </a:cubicBezTo>
                <a:close/>
                <a:moveTo>
                  <a:pt x="145" y="192"/>
                </a:moveTo>
                <a:cubicBezTo>
                  <a:pt x="146" y="191"/>
                  <a:pt x="147" y="191"/>
                  <a:pt x="147" y="191"/>
                </a:cubicBezTo>
                <a:cubicBezTo>
                  <a:pt x="148" y="190"/>
                  <a:pt x="148" y="190"/>
                  <a:pt x="148" y="190"/>
                </a:cubicBezTo>
                <a:cubicBezTo>
                  <a:pt x="148" y="188"/>
                  <a:pt x="148" y="187"/>
                  <a:pt x="148" y="186"/>
                </a:cubicBezTo>
                <a:cubicBezTo>
                  <a:pt x="148" y="186"/>
                  <a:pt x="148" y="186"/>
                  <a:pt x="147" y="186"/>
                </a:cubicBezTo>
                <a:cubicBezTo>
                  <a:pt x="147" y="187"/>
                  <a:pt x="146" y="188"/>
                  <a:pt x="145" y="189"/>
                </a:cubicBezTo>
                <a:cubicBezTo>
                  <a:pt x="145" y="189"/>
                  <a:pt x="145" y="189"/>
                  <a:pt x="145" y="189"/>
                </a:cubicBezTo>
                <a:cubicBezTo>
                  <a:pt x="145" y="190"/>
                  <a:pt x="145" y="191"/>
                  <a:pt x="145" y="192"/>
                </a:cubicBezTo>
                <a:close/>
                <a:moveTo>
                  <a:pt x="119" y="236"/>
                </a:moveTo>
                <a:cubicBezTo>
                  <a:pt x="118" y="235"/>
                  <a:pt x="118" y="235"/>
                  <a:pt x="118" y="234"/>
                </a:cubicBezTo>
                <a:cubicBezTo>
                  <a:pt x="118" y="234"/>
                  <a:pt x="117" y="234"/>
                  <a:pt x="117" y="234"/>
                </a:cubicBezTo>
                <a:cubicBezTo>
                  <a:pt x="116" y="234"/>
                  <a:pt x="115" y="234"/>
                  <a:pt x="114" y="234"/>
                </a:cubicBezTo>
                <a:cubicBezTo>
                  <a:pt x="114" y="234"/>
                  <a:pt x="114" y="234"/>
                  <a:pt x="114" y="234"/>
                </a:cubicBezTo>
                <a:cubicBezTo>
                  <a:pt x="114" y="234"/>
                  <a:pt x="114" y="235"/>
                  <a:pt x="114" y="236"/>
                </a:cubicBezTo>
                <a:cubicBezTo>
                  <a:pt x="116" y="236"/>
                  <a:pt x="117" y="236"/>
                  <a:pt x="119" y="236"/>
                </a:cubicBezTo>
                <a:close/>
                <a:moveTo>
                  <a:pt x="222" y="190"/>
                </a:moveTo>
                <a:cubicBezTo>
                  <a:pt x="223" y="189"/>
                  <a:pt x="223" y="188"/>
                  <a:pt x="224" y="187"/>
                </a:cubicBezTo>
                <a:cubicBezTo>
                  <a:pt x="223" y="187"/>
                  <a:pt x="221" y="187"/>
                  <a:pt x="220" y="187"/>
                </a:cubicBezTo>
                <a:cubicBezTo>
                  <a:pt x="220" y="188"/>
                  <a:pt x="220" y="188"/>
                  <a:pt x="220" y="188"/>
                </a:cubicBezTo>
                <a:cubicBezTo>
                  <a:pt x="220" y="188"/>
                  <a:pt x="219" y="189"/>
                  <a:pt x="219" y="189"/>
                </a:cubicBezTo>
                <a:cubicBezTo>
                  <a:pt x="220" y="190"/>
                  <a:pt x="221" y="190"/>
                  <a:pt x="222" y="190"/>
                </a:cubicBezTo>
                <a:close/>
                <a:moveTo>
                  <a:pt x="222" y="172"/>
                </a:moveTo>
                <a:cubicBezTo>
                  <a:pt x="222" y="173"/>
                  <a:pt x="222" y="174"/>
                  <a:pt x="222" y="175"/>
                </a:cubicBezTo>
                <a:cubicBezTo>
                  <a:pt x="223" y="175"/>
                  <a:pt x="224" y="175"/>
                  <a:pt x="225" y="175"/>
                </a:cubicBezTo>
                <a:cubicBezTo>
                  <a:pt x="225" y="174"/>
                  <a:pt x="225" y="173"/>
                  <a:pt x="225" y="172"/>
                </a:cubicBezTo>
                <a:cubicBezTo>
                  <a:pt x="224" y="172"/>
                  <a:pt x="223" y="172"/>
                  <a:pt x="222" y="172"/>
                </a:cubicBezTo>
                <a:close/>
                <a:moveTo>
                  <a:pt x="111" y="191"/>
                </a:moveTo>
                <a:cubicBezTo>
                  <a:pt x="111" y="191"/>
                  <a:pt x="112" y="190"/>
                  <a:pt x="112" y="190"/>
                </a:cubicBezTo>
                <a:cubicBezTo>
                  <a:pt x="113" y="190"/>
                  <a:pt x="113" y="190"/>
                  <a:pt x="113" y="190"/>
                </a:cubicBezTo>
                <a:cubicBezTo>
                  <a:pt x="113" y="189"/>
                  <a:pt x="113" y="188"/>
                  <a:pt x="113" y="187"/>
                </a:cubicBezTo>
                <a:cubicBezTo>
                  <a:pt x="113" y="186"/>
                  <a:pt x="112" y="186"/>
                  <a:pt x="112" y="186"/>
                </a:cubicBezTo>
                <a:cubicBezTo>
                  <a:pt x="111" y="187"/>
                  <a:pt x="110" y="188"/>
                  <a:pt x="110" y="189"/>
                </a:cubicBezTo>
                <a:cubicBezTo>
                  <a:pt x="110" y="190"/>
                  <a:pt x="110" y="190"/>
                  <a:pt x="111" y="191"/>
                </a:cubicBezTo>
                <a:close/>
                <a:moveTo>
                  <a:pt x="111" y="213"/>
                </a:moveTo>
                <a:cubicBezTo>
                  <a:pt x="111" y="214"/>
                  <a:pt x="111" y="215"/>
                  <a:pt x="112" y="217"/>
                </a:cubicBezTo>
                <a:cubicBezTo>
                  <a:pt x="113" y="215"/>
                  <a:pt x="113" y="214"/>
                  <a:pt x="114" y="213"/>
                </a:cubicBezTo>
                <a:cubicBezTo>
                  <a:pt x="114" y="213"/>
                  <a:pt x="114" y="212"/>
                  <a:pt x="114" y="212"/>
                </a:cubicBezTo>
                <a:cubicBezTo>
                  <a:pt x="112" y="211"/>
                  <a:pt x="112" y="212"/>
                  <a:pt x="111" y="213"/>
                </a:cubicBezTo>
                <a:close/>
                <a:moveTo>
                  <a:pt x="55" y="23"/>
                </a:moveTo>
                <a:cubicBezTo>
                  <a:pt x="56" y="23"/>
                  <a:pt x="56" y="23"/>
                  <a:pt x="57" y="24"/>
                </a:cubicBezTo>
                <a:cubicBezTo>
                  <a:pt x="58" y="22"/>
                  <a:pt x="59" y="20"/>
                  <a:pt x="59" y="19"/>
                </a:cubicBezTo>
                <a:cubicBezTo>
                  <a:pt x="58" y="19"/>
                  <a:pt x="58" y="19"/>
                  <a:pt x="57" y="19"/>
                </a:cubicBezTo>
                <a:cubicBezTo>
                  <a:pt x="56" y="21"/>
                  <a:pt x="56" y="22"/>
                  <a:pt x="55" y="23"/>
                </a:cubicBezTo>
                <a:close/>
                <a:moveTo>
                  <a:pt x="109" y="147"/>
                </a:moveTo>
                <a:cubicBezTo>
                  <a:pt x="110" y="148"/>
                  <a:pt x="110" y="149"/>
                  <a:pt x="111" y="150"/>
                </a:cubicBezTo>
                <a:cubicBezTo>
                  <a:pt x="111" y="150"/>
                  <a:pt x="111" y="150"/>
                  <a:pt x="111" y="150"/>
                </a:cubicBezTo>
                <a:cubicBezTo>
                  <a:pt x="112" y="150"/>
                  <a:pt x="113" y="150"/>
                  <a:pt x="114" y="150"/>
                </a:cubicBezTo>
                <a:cubicBezTo>
                  <a:pt x="113" y="149"/>
                  <a:pt x="113" y="148"/>
                  <a:pt x="112" y="147"/>
                </a:cubicBezTo>
                <a:cubicBezTo>
                  <a:pt x="111" y="147"/>
                  <a:pt x="110" y="147"/>
                  <a:pt x="109" y="147"/>
                </a:cubicBezTo>
                <a:close/>
                <a:moveTo>
                  <a:pt x="9" y="83"/>
                </a:moveTo>
                <a:cubicBezTo>
                  <a:pt x="9" y="84"/>
                  <a:pt x="9" y="86"/>
                  <a:pt x="9" y="87"/>
                </a:cubicBezTo>
                <a:cubicBezTo>
                  <a:pt x="10" y="87"/>
                  <a:pt x="11" y="86"/>
                  <a:pt x="11" y="85"/>
                </a:cubicBezTo>
                <a:cubicBezTo>
                  <a:pt x="11" y="84"/>
                  <a:pt x="11" y="83"/>
                  <a:pt x="11" y="83"/>
                </a:cubicBezTo>
                <a:cubicBezTo>
                  <a:pt x="11" y="82"/>
                  <a:pt x="11" y="82"/>
                  <a:pt x="11" y="82"/>
                </a:cubicBezTo>
                <a:cubicBezTo>
                  <a:pt x="10" y="82"/>
                  <a:pt x="10" y="82"/>
                  <a:pt x="9" y="83"/>
                </a:cubicBezTo>
                <a:close/>
                <a:moveTo>
                  <a:pt x="108" y="187"/>
                </a:moveTo>
                <a:cubicBezTo>
                  <a:pt x="108" y="186"/>
                  <a:pt x="109" y="186"/>
                  <a:pt x="109" y="185"/>
                </a:cubicBezTo>
                <a:cubicBezTo>
                  <a:pt x="110" y="185"/>
                  <a:pt x="110" y="184"/>
                  <a:pt x="109" y="184"/>
                </a:cubicBezTo>
                <a:cubicBezTo>
                  <a:pt x="108" y="183"/>
                  <a:pt x="108" y="183"/>
                  <a:pt x="107" y="182"/>
                </a:cubicBezTo>
                <a:cubicBezTo>
                  <a:pt x="107" y="182"/>
                  <a:pt x="107" y="182"/>
                  <a:pt x="107" y="182"/>
                </a:cubicBezTo>
                <a:cubicBezTo>
                  <a:pt x="107" y="183"/>
                  <a:pt x="107" y="184"/>
                  <a:pt x="107" y="185"/>
                </a:cubicBezTo>
                <a:cubicBezTo>
                  <a:pt x="107" y="185"/>
                  <a:pt x="107" y="186"/>
                  <a:pt x="107" y="186"/>
                </a:cubicBezTo>
                <a:cubicBezTo>
                  <a:pt x="107" y="186"/>
                  <a:pt x="107" y="187"/>
                  <a:pt x="108" y="187"/>
                </a:cubicBezTo>
                <a:close/>
                <a:moveTo>
                  <a:pt x="96" y="163"/>
                </a:moveTo>
                <a:cubicBezTo>
                  <a:pt x="96" y="165"/>
                  <a:pt x="96" y="167"/>
                  <a:pt x="96" y="169"/>
                </a:cubicBezTo>
                <a:cubicBezTo>
                  <a:pt x="96" y="169"/>
                  <a:pt x="96" y="169"/>
                  <a:pt x="96" y="169"/>
                </a:cubicBezTo>
                <a:cubicBezTo>
                  <a:pt x="96" y="170"/>
                  <a:pt x="97" y="170"/>
                  <a:pt x="97" y="171"/>
                </a:cubicBezTo>
                <a:cubicBezTo>
                  <a:pt x="97" y="169"/>
                  <a:pt x="97" y="167"/>
                  <a:pt x="97" y="165"/>
                </a:cubicBezTo>
                <a:cubicBezTo>
                  <a:pt x="97" y="165"/>
                  <a:pt x="97" y="164"/>
                  <a:pt x="96" y="163"/>
                </a:cubicBezTo>
                <a:close/>
                <a:moveTo>
                  <a:pt x="93" y="152"/>
                </a:moveTo>
                <a:cubicBezTo>
                  <a:pt x="93" y="152"/>
                  <a:pt x="93" y="152"/>
                  <a:pt x="93" y="152"/>
                </a:cubicBezTo>
                <a:cubicBezTo>
                  <a:pt x="93" y="154"/>
                  <a:pt x="93" y="155"/>
                  <a:pt x="93" y="157"/>
                </a:cubicBezTo>
                <a:cubicBezTo>
                  <a:pt x="94" y="157"/>
                  <a:pt x="94" y="157"/>
                  <a:pt x="95" y="158"/>
                </a:cubicBezTo>
                <a:cubicBezTo>
                  <a:pt x="95" y="157"/>
                  <a:pt x="95" y="156"/>
                  <a:pt x="95" y="155"/>
                </a:cubicBezTo>
                <a:cubicBezTo>
                  <a:pt x="95" y="155"/>
                  <a:pt x="95" y="155"/>
                  <a:pt x="95" y="155"/>
                </a:cubicBezTo>
                <a:cubicBezTo>
                  <a:pt x="95" y="154"/>
                  <a:pt x="94" y="153"/>
                  <a:pt x="93" y="152"/>
                </a:cubicBezTo>
                <a:close/>
                <a:moveTo>
                  <a:pt x="80" y="26"/>
                </a:moveTo>
                <a:cubicBezTo>
                  <a:pt x="81" y="25"/>
                  <a:pt x="81" y="24"/>
                  <a:pt x="81" y="23"/>
                </a:cubicBezTo>
                <a:cubicBezTo>
                  <a:pt x="82" y="23"/>
                  <a:pt x="81" y="22"/>
                  <a:pt x="81" y="21"/>
                </a:cubicBezTo>
                <a:cubicBezTo>
                  <a:pt x="80" y="22"/>
                  <a:pt x="78" y="25"/>
                  <a:pt x="78" y="26"/>
                </a:cubicBezTo>
                <a:cubicBezTo>
                  <a:pt x="78" y="26"/>
                  <a:pt x="79" y="26"/>
                  <a:pt x="80" y="26"/>
                </a:cubicBezTo>
                <a:close/>
                <a:moveTo>
                  <a:pt x="225" y="51"/>
                </a:moveTo>
                <a:cubicBezTo>
                  <a:pt x="225" y="51"/>
                  <a:pt x="225" y="51"/>
                  <a:pt x="225" y="51"/>
                </a:cubicBezTo>
                <a:cubicBezTo>
                  <a:pt x="226" y="49"/>
                  <a:pt x="226" y="47"/>
                  <a:pt x="225" y="45"/>
                </a:cubicBezTo>
                <a:cubicBezTo>
                  <a:pt x="225" y="45"/>
                  <a:pt x="225" y="44"/>
                  <a:pt x="225" y="44"/>
                </a:cubicBezTo>
                <a:cubicBezTo>
                  <a:pt x="225" y="44"/>
                  <a:pt x="224" y="44"/>
                  <a:pt x="224" y="44"/>
                </a:cubicBezTo>
                <a:cubicBezTo>
                  <a:pt x="224" y="47"/>
                  <a:pt x="225" y="49"/>
                  <a:pt x="225" y="51"/>
                </a:cubicBezTo>
                <a:close/>
                <a:moveTo>
                  <a:pt x="125" y="187"/>
                </a:moveTo>
                <a:cubicBezTo>
                  <a:pt x="125" y="187"/>
                  <a:pt x="125" y="187"/>
                  <a:pt x="125" y="187"/>
                </a:cubicBezTo>
                <a:cubicBezTo>
                  <a:pt x="124" y="188"/>
                  <a:pt x="122" y="189"/>
                  <a:pt x="121" y="191"/>
                </a:cubicBezTo>
                <a:cubicBezTo>
                  <a:pt x="123" y="191"/>
                  <a:pt x="124" y="191"/>
                  <a:pt x="125" y="191"/>
                </a:cubicBezTo>
                <a:cubicBezTo>
                  <a:pt x="125" y="190"/>
                  <a:pt x="125" y="188"/>
                  <a:pt x="125" y="187"/>
                </a:cubicBezTo>
                <a:close/>
                <a:moveTo>
                  <a:pt x="129" y="192"/>
                </a:moveTo>
                <a:cubicBezTo>
                  <a:pt x="130" y="191"/>
                  <a:pt x="131" y="190"/>
                  <a:pt x="132" y="190"/>
                </a:cubicBezTo>
                <a:cubicBezTo>
                  <a:pt x="133" y="189"/>
                  <a:pt x="133" y="189"/>
                  <a:pt x="133" y="189"/>
                </a:cubicBezTo>
                <a:cubicBezTo>
                  <a:pt x="133" y="188"/>
                  <a:pt x="133" y="188"/>
                  <a:pt x="132" y="187"/>
                </a:cubicBezTo>
                <a:cubicBezTo>
                  <a:pt x="132" y="187"/>
                  <a:pt x="132" y="187"/>
                  <a:pt x="132" y="187"/>
                </a:cubicBezTo>
                <a:cubicBezTo>
                  <a:pt x="131" y="188"/>
                  <a:pt x="130" y="189"/>
                  <a:pt x="129" y="190"/>
                </a:cubicBezTo>
                <a:cubicBezTo>
                  <a:pt x="129" y="190"/>
                  <a:pt x="129" y="191"/>
                  <a:pt x="129" y="192"/>
                </a:cubicBezTo>
                <a:close/>
                <a:moveTo>
                  <a:pt x="97" y="46"/>
                </a:moveTo>
                <a:cubicBezTo>
                  <a:pt x="97" y="47"/>
                  <a:pt x="96" y="47"/>
                  <a:pt x="96" y="47"/>
                </a:cubicBezTo>
                <a:cubicBezTo>
                  <a:pt x="96" y="47"/>
                  <a:pt x="96" y="47"/>
                  <a:pt x="96" y="47"/>
                </a:cubicBezTo>
                <a:cubicBezTo>
                  <a:pt x="95" y="48"/>
                  <a:pt x="95" y="49"/>
                  <a:pt x="95" y="50"/>
                </a:cubicBezTo>
                <a:cubicBezTo>
                  <a:pt x="96" y="51"/>
                  <a:pt x="96" y="51"/>
                  <a:pt x="96" y="52"/>
                </a:cubicBezTo>
                <a:cubicBezTo>
                  <a:pt x="96" y="52"/>
                  <a:pt x="97" y="52"/>
                  <a:pt x="97" y="51"/>
                </a:cubicBezTo>
                <a:cubicBezTo>
                  <a:pt x="97" y="50"/>
                  <a:pt x="97" y="48"/>
                  <a:pt x="97" y="46"/>
                </a:cubicBezTo>
                <a:close/>
                <a:moveTo>
                  <a:pt x="31" y="194"/>
                </a:moveTo>
                <a:cubicBezTo>
                  <a:pt x="31" y="194"/>
                  <a:pt x="30" y="194"/>
                  <a:pt x="30" y="194"/>
                </a:cubicBezTo>
                <a:cubicBezTo>
                  <a:pt x="30" y="194"/>
                  <a:pt x="30" y="194"/>
                  <a:pt x="30" y="194"/>
                </a:cubicBezTo>
                <a:cubicBezTo>
                  <a:pt x="29" y="195"/>
                  <a:pt x="29" y="195"/>
                  <a:pt x="29" y="196"/>
                </a:cubicBezTo>
                <a:cubicBezTo>
                  <a:pt x="29" y="196"/>
                  <a:pt x="29" y="197"/>
                  <a:pt x="30" y="197"/>
                </a:cubicBezTo>
                <a:cubicBezTo>
                  <a:pt x="30" y="199"/>
                  <a:pt x="30" y="200"/>
                  <a:pt x="30" y="202"/>
                </a:cubicBezTo>
                <a:cubicBezTo>
                  <a:pt x="31" y="201"/>
                  <a:pt x="31" y="201"/>
                  <a:pt x="31" y="200"/>
                </a:cubicBezTo>
                <a:cubicBezTo>
                  <a:pt x="31" y="198"/>
                  <a:pt x="31" y="196"/>
                  <a:pt x="31" y="194"/>
                </a:cubicBezTo>
                <a:cubicBezTo>
                  <a:pt x="31" y="194"/>
                  <a:pt x="31" y="194"/>
                  <a:pt x="31" y="194"/>
                </a:cubicBezTo>
                <a:close/>
                <a:moveTo>
                  <a:pt x="127" y="145"/>
                </a:moveTo>
                <a:cubicBezTo>
                  <a:pt x="127" y="144"/>
                  <a:pt x="126" y="143"/>
                  <a:pt x="126" y="143"/>
                </a:cubicBezTo>
                <a:cubicBezTo>
                  <a:pt x="125" y="143"/>
                  <a:pt x="122" y="142"/>
                  <a:pt x="121" y="143"/>
                </a:cubicBezTo>
                <a:cubicBezTo>
                  <a:pt x="122" y="143"/>
                  <a:pt x="122" y="144"/>
                  <a:pt x="123" y="144"/>
                </a:cubicBezTo>
                <a:cubicBezTo>
                  <a:pt x="123" y="144"/>
                  <a:pt x="123" y="144"/>
                  <a:pt x="123" y="144"/>
                </a:cubicBezTo>
                <a:cubicBezTo>
                  <a:pt x="124" y="145"/>
                  <a:pt x="125" y="145"/>
                  <a:pt x="127" y="145"/>
                </a:cubicBezTo>
                <a:close/>
                <a:moveTo>
                  <a:pt x="207" y="81"/>
                </a:moveTo>
                <a:cubicBezTo>
                  <a:pt x="207" y="82"/>
                  <a:pt x="207" y="84"/>
                  <a:pt x="207" y="85"/>
                </a:cubicBezTo>
                <a:cubicBezTo>
                  <a:pt x="208" y="85"/>
                  <a:pt x="209" y="84"/>
                  <a:pt x="210" y="84"/>
                </a:cubicBezTo>
                <a:cubicBezTo>
                  <a:pt x="210" y="83"/>
                  <a:pt x="210" y="82"/>
                  <a:pt x="210" y="81"/>
                </a:cubicBezTo>
                <a:cubicBezTo>
                  <a:pt x="209" y="81"/>
                  <a:pt x="208" y="81"/>
                  <a:pt x="207" y="81"/>
                </a:cubicBezTo>
                <a:close/>
                <a:moveTo>
                  <a:pt x="21" y="105"/>
                </a:moveTo>
                <a:cubicBezTo>
                  <a:pt x="21" y="105"/>
                  <a:pt x="22" y="104"/>
                  <a:pt x="23" y="104"/>
                </a:cubicBezTo>
                <a:cubicBezTo>
                  <a:pt x="23" y="103"/>
                  <a:pt x="23" y="101"/>
                  <a:pt x="22" y="100"/>
                </a:cubicBezTo>
                <a:cubicBezTo>
                  <a:pt x="22" y="100"/>
                  <a:pt x="22" y="100"/>
                  <a:pt x="22" y="100"/>
                </a:cubicBezTo>
                <a:cubicBezTo>
                  <a:pt x="22" y="100"/>
                  <a:pt x="21" y="100"/>
                  <a:pt x="21" y="101"/>
                </a:cubicBezTo>
                <a:cubicBezTo>
                  <a:pt x="21" y="101"/>
                  <a:pt x="21" y="101"/>
                  <a:pt x="21" y="101"/>
                </a:cubicBezTo>
                <a:cubicBezTo>
                  <a:pt x="21" y="102"/>
                  <a:pt x="21" y="104"/>
                  <a:pt x="21" y="105"/>
                </a:cubicBezTo>
                <a:close/>
                <a:moveTo>
                  <a:pt x="27" y="198"/>
                </a:moveTo>
                <a:cubicBezTo>
                  <a:pt x="26" y="198"/>
                  <a:pt x="26" y="198"/>
                  <a:pt x="26" y="198"/>
                </a:cubicBezTo>
                <a:cubicBezTo>
                  <a:pt x="26" y="199"/>
                  <a:pt x="25" y="200"/>
                  <a:pt x="24" y="201"/>
                </a:cubicBezTo>
                <a:cubicBezTo>
                  <a:pt x="24" y="201"/>
                  <a:pt x="24" y="201"/>
                  <a:pt x="24" y="201"/>
                </a:cubicBezTo>
                <a:cubicBezTo>
                  <a:pt x="24" y="202"/>
                  <a:pt x="25" y="204"/>
                  <a:pt x="25" y="205"/>
                </a:cubicBezTo>
                <a:cubicBezTo>
                  <a:pt x="26" y="205"/>
                  <a:pt x="26" y="204"/>
                  <a:pt x="26" y="204"/>
                </a:cubicBezTo>
                <a:cubicBezTo>
                  <a:pt x="26" y="204"/>
                  <a:pt x="26" y="203"/>
                  <a:pt x="25" y="203"/>
                </a:cubicBezTo>
                <a:cubicBezTo>
                  <a:pt x="25" y="202"/>
                  <a:pt x="26" y="201"/>
                  <a:pt x="26" y="201"/>
                </a:cubicBezTo>
                <a:cubicBezTo>
                  <a:pt x="26" y="201"/>
                  <a:pt x="26" y="201"/>
                  <a:pt x="27" y="201"/>
                </a:cubicBezTo>
                <a:cubicBezTo>
                  <a:pt x="27" y="200"/>
                  <a:pt x="27" y="199"/>
                  <a:pt x="27" y="198"/>
                </a:cubicBezTo>
                <a:close/>
                <a:moveTo>
                  <a:pt x="132" y="176"/>
                </a:moveTo>
                <a:cubicBezTo>
                  <a:pt x="131" y="177"/>
                  <a:pt x="128" y="179"/>
                  <a:pt x="127" y="180"/>
                </a:cubicBezTo>
                <a:cubicBezTo>
                  <a:pt x="128" y="180"/>
                  <a:pt x="128" y="180"/>
                  <a:pt x="129" y="180"/>
                </a:cubicBezTo>
                <a:cubicBezTo>
                  <a:pt x="129" y="180"/>
                  <a:pt x="129" y="180"/>
                  <a:pt x="129" y="180"/>
                </a:cubicBezTo>
                <a:cubicBezTo>
                  <a:pt x="130" y="180"/>
                  <a:pt x="131" y="179"/>
                  <a:pt x="132" y="179"/>
                </a:cubicBezTo>
                <a:cubicBezTo>
                  <a:pt x="132" y="178"/>
                  <a:pt x="132" y="177"/>
                  <a:pt x="132" y="176"/>
                </a:cubicBezTo>
                <a:close/>
                <a:moveTo>
                  <a:pt x="84" y="220"/>
                </a:moveTo>
                <a:cubicBezTo>
                  <a:pt x="86" y="220"/>
                  <a:pt x="87" y="220"/>
                  <a:pt x="88" y="220"/>
                </a:cubicBezTo>
                <a:cubicBezTo>
                  <a:pt x="88" y="219"/>
                  <a:pt x="87" y="219"/>
                  <a:pt x="87" y="218"/>
                </a:cubicBezTo>
                <a:cubicBezTo>
                  <a:pt x="86" y="218"/>
                  <a:pt x="85" y="218"/>
                  <a:pt x="83" y="218"/>
                </a:cubicBezTo>
                <a:cubicBezTo>
                  <a:pt x="84" y="219"/>
                  <a:pt x="84" y="220"/>
                  <a:pt x="84" y="220"/>
                </a:cubicBezTo>
                <a:close/>
                <a:moveTo>
                  <a:pt x="134" y="48"/>
                </a:moveTo>
                <a:cubicBezTo>
                  <a:pt x="132" y="49"/>
                  <a:pt x="129" y="51"/>
                  <a:pt x="128" y="52"/>
                </a:cubicBezTo>
                <a:cubicBezTo>
                  <a:pt x="130" y="52"/>
                  <a:pt x="132" y="52"/>
                  <a:pt x="133" y="52"/>
                </a:cubicBezTo>
                <a:cubicBezTo>
                  <a:pt x="133" y="50"/>
                  <a:pt x="133" y="49"/>
                  <a:pt x="134" y="48"/>
                </a:cubicBezTo>
                <a:close/>
                <a:moveTo>
                  <a:pt x="222" y="165"/>
                </a:moveTo>
                <a:cubicBezTo>
                  <a:pt x="222" y="167"/>
                  <a:pt x="222" y="168"/>
                  <a:pt x="222" y="169"/>
                </a:cubicBezTo>
                <a:cubicBezTo>
                  <a:pt x="223" y="169"/>
                  <a:pt x="224" y="169"/>
                  <a:pt x="224" y="169"/>
                </a:cubicBezTo>
                <a:cubicBezTo>
                  <a:pt x="224" y="167"/>
                  <a:pt x="224" y="166"/>
                  <a:pt x="224" y="165"/>
                </a:cubicBezTo>
                <a:cubicBezTo>
                  <a:pt x="223" y="165"/>
                  <a:pt x="223" y="165"/>
                  <a:pt x="222" y="165"/>
                </a:cubicBezTo>
                <a:close/>
                <a:moveTo>
                  <a:pt x="26" y="84"/>
                </a:moveTo>
                <a:cubicBezTo>
                  <a:pt x="26" y="84"/>
                  <a:pt x="23" y="86"/>
                  <a:pt x="23" y="86"/>
                </a:cubicBezTo>
                <a:cubicBezTo>
                  <a:pt x="23" y="87"/>
                  <a:pt x="23" y="88"/>
                  <a:pt x="23" y="88"/>
                </a:cubicBezTo>
                <a:cubicBezTo>
                  <a:pt x="24" y="88"/>
                  <a:pt x="25" y="87"/>
                  <a:pt x="26" y="87"/>
                </a:cubicBezTo>
                <a:cubicBezTo>
                  <a:pt x="26" y="86"/>
                  <a:pt x="26" y="85"/>
                  <a:pt x="26" y="84"/>
                </a:cubicBezTo>
                <a:close/>
                <a:moveTo>
                  <a:pt x="26" y="59"/>
                </a:moveTo>
                <a:cubicBezTo>
                  <a:pt x="26" y="59"/>
                  <a:pt x="26" y="60"/>
                  <a:pt x="25" y="60"/>
                </a:cubicBezTo>
                <a:cubicBezTo>
                  <a:pt x="25" y="60"/>
                  <a:pt x="25" y="60"/>
                  <a:pt x="25" y="61"/>
                </a:cubicBezTo>
                <a:cubicBezTo>
                  <a:pt x="25" y="62"/>
                  <a:pt x="24" y="63"/>
                  <a:pt x="24" y="64"/>
                </a:cubicBezTo>
                <a:cubicBezTo>
                  <a:pt x="24" y="64"/>
                  <a:pt x="24" y="64"/>
                  <a:pt x="24" y="65"/>
                </a:cubicBezTo>
                <a:cubicBezTo>
                  <a:pt x="25" y="64"/>
                  <a:pt x="25" y="64"/>
                  <a:pt x="26" y="64"/>
                </a:cubicBezTo>
                <a:cubicBezTo>
                  <a:pt x="26" y="64"/>
                  <a:pt x="26" y="64"/>
                  <a:pt x="26" y="63"/>
                </a:cubicBezTo>
                <a:cubicBezTo>
                  <a:pt x="26" y="62"/>
                  <a:pt x="26" y="62"/>
                  <a:pt x="26" y="61"/>
                </a:cubicBezTo>
                <a:cubicBezTo>
                  <a:pt x="26" y="60"/>
                  <a:pt x="26" y="60"/>
                  <a:pt x="26" y="59"/>
                </a:cubicBezTo>
                <a:close/>
                <a:moveTo>
                  <a:pt x="197" y="214"/>
                </a:moveTo>
                <a:cubicBezTo>
                  <a:pt x="197" y="215"/>
                  <a:pt x="198" y="215"/>
                  <a:pt x="198" y="215"/>
                </a:cubicBezTo>
                <a:cubicBezTo>
                  <a:pt x="199" y="215"/>
                  <a:pt x="201" y="215"/>
                  <a:pt x="202" y="215"/>
                </a:cubicBezTo>
                <a:cubicBezTo>
                  <a:pt x="202" y="215"/>
                  <a:pt x="202" y="215"/>
                  <a:pt x="202" y="215"/>
                </a:cubicBezTo>
                <a:cubicBezTo>
                  <a:pt x="203" y="214"/>
                  <a:pt x="203" y="214"/>
                  <a:pt x="204" y="215"/>
                </a:cubicBezTo>
                <a:cubicBezTo>
                  <a:pt x="204" y="215"/>
                  <a:pt x="205" y="215"/>
                  <a:pt x="205" y="215"/>
                </a:cubicBezTo>
                <a:cubicBezTo>
                  <a:pt x="206" y="215"/>
                  <a:pt x="207" y="215"/>
                  <a:pt x="207" y="215"/>
                </a:cubicBezTo>
                <a:cubicBezTo>
                  <a:pt x="208" y="215"/>
                  <a:pt x="208" y="215"/>
                  <a:pt x="208" y="215"/>
                </a:cubicBezTo>
                <a:cubicBezTo>
                  <a:pt x="208" y="215"/>
                  <a:pt x="208" y="215"/>
                  <a:pt x="208" y="215"/>
                </a:cubicBezTo>
                <a:cubicBezTo>
                  <a:pt x="208" y="215"/>
                  <a:pt x="208" y="215"/>
                  <a:pt x="208" y="215"/>
                </a:cubicBezTo>
                <a:cubicBezTo>
                  <a:pt x="204" y="214"/>
                  <a:pt x="201" y="214"/>
                  <a:pt x="197" y="214"/>
                </a:cubicBezTo>
                <a:close/>
                <a:moveTo>
                  <a:pt x="113" y="37"/>
                </a:moveTo>
                <a:cubicBezTo>
                  <a:pt x="113" y="37"/>
                  <a:pt x="113" y="37"/>
                  <a:pt x="113" y="37"/>
                </a:cubicBezTo>
                <a:cubicBezTo>
                  <a:pt x="112" y="38"/>
                  <a:pt x="111" y="39"/>
                  <a:pt x="110" y="40"/>
                </a:cubicBezTo>
                <a:cubicBezTo>
                  <a:pt x="110" y="40"/>
                  <a:pt x="110" y="40"/>
                  <a:pt x="110" y="40"/>
                </a:cubicBezTo>
                <a:cubicBezTo>
                  <a:pt x="110" y="41"/>
                  <a:pt x="110" y="41"/>
                  <a:pt x="110" y="42"/>
                </a:cubicBezTo>
                <a:cubicBezTo>
                  <a:pt x="111" y="41"/>
                  <a:pt x="111" y="41"/>
                  <a:pt x="112" y="41"/>
                </a:cubicBezTo>
                <a:cubicBezTo>
                  <a:pt x="112" y="41"/>
                  <a:pt x="113" y="40"/>
                  <a:pt x="113" y="39"/>
                </a:cubicBezTo>
                <a:cubicBezTo>
                  <a:pt x="113" y="39"/>
                  <a:pt x="113" y="38"/>
                  <a:pt x="113" y="37"/>
                </a:cubicBezTo>
                <a:close/>
                <a:moveTo>
                  <a:pt x="207" y="92"/>
                </a:moveTo>
                <a:cubicBezTo>
                  <a:pt x="208" y="91"/>
                  <a:pt x="209" y="91"/>
                  <a:pt x="210" y="91"/>
                </a:cubicBezTo>
                <a:cubicBezTo>
                  <a:pt x="210" y="90"/>
                  <a:pt x="210" y="89"/>
                  <a:pt x="210" y="88"/>
                </a:cubicBezTo>
                <a:cubicBezTo>
                  <a:pt x="209" y="88"/>
                  <a:pt x="208" y="88"/>
                  <a:pt x="207" y="88"/>
                </a:cubicBezTo>
                <a:cubicBezTo>
                  <a:pt x="207" y="89"/>
                  <a:pt x="207" y="90"/>
                  <a:pt x="207" y="92"/>
                </a:cubicBezTo>
                <a:close/>
                <a:moveTo>
                  <a:pt x="215" y="88"/>
                </a:moveTo>
                <a:cubicBezTo>
                  <a:pt x="214" y="88"/>
                  <a:pt x="213" y="88"/>
                  <a:pt x="211" y="88"/>
                </a:cubicBezTo>
                <a:cubicBezTo>
                  <a:pt x="211" y="89"/>
                  <a:pt x="211" y="90"/>
                  <a:pt x="211" y="91"/>
                </a:cubicBezTo>
                <a:cubicBezTo>
                  <a:pt x="213" y="90"/>
                  <a:pt x="214" y="90"/>
                  <a:pt x="215" y="90"/>
                </a:cubicBezTo>
                <a:cubicBezTo>
                  <a:pt x="215" y="89"/>
                  <a:pt x="215" y="89"/>
                  <a:pt x="215" y="88"/>
                </a:cubicBezTo>
                <a:close/>
                <a:moveTo>
                  <a:pt x="176" y="22"/>
                </a:moveTo>
                <a:cubicBezTo>
                  <a:pt x="177" y="22"/>
                  <a:pt x="178" y="22"/>
                  <a:pt x="179" y="22"/>
                </a:cubicBezTo>
                <a:cubicBezTo>
                  <a:pt x="179" y="22"/>
                  <a:pt x="179" y="22"/>
                  <a:pt x="179" y="22"/>
                </a:cubicBezTo>
                <a:cubicBezTo>
                  <a:pt x="179" y="22"/>
                  <a:pt x="179" y="22"/>
                  <a:pt x="180" y="21"/>
                </a:cubicBezTo>
                <a:cubicBezTo>
                  <a:pt x="180" y="21"/>
                  <a:pt x="180" y="21"/>
                  <a:pt x="180" y="21"/>
                </a:cubicBezTo>
                <a:cubicBezTo>
                  <a:pt x="180" y="20"/>
                  <a:pt x="180" y="20"/>
                  <a:pt x="180" y="19"/>
                </a:cubicBezTo>
                <a:cubicBezTo>
                  <a:pt x="179" y="19"/>
                  <a:pt x="179" y="19"/>
                  <a:pt x="178" y="19"/>
                </a:cubicBezTo>
                <a:cubicBezTo>
                  <a:pt x="178" y="20"/>
                  <a:pt x="177" y="21"/>
                  <a:pt x="176" y="22"/>
                </a:cubicBezTo>
                <a:close/>
                <a:moveTo>
                  <a:pt x="24" y="163"/>
                </a:moveTo>
                <a:cubicBezTo>
                  <a:pt x="23" y="164"/>
                  <a:pt x="22" y="164"/>
                  <a:pt x="22" y="166"/>
                </a:cubicBezTo>
                <a:cubicBezTo>
                  <a:pt x="23" y="166"/>
                  <a:pt x="23" y="167"/>
                  <a:pt x="23" y="168"/>
                </a:cubicBezTo>
                <a:cubicBezTo>
                  <a:pt x="23" y="168"/>
                  <a:pt x="23" y="168"/>
                  <a:pt x="23" y="169"/>
                </a:cubicBezTo>
                <a:cubicBezTo>
                  <a:pt x="23" y="168"/>
                  <a:pt x="24" y="168"/>
                  <a:pt x="24" y="168"/>
                </a:cubicBezTo>
                <a:cubicBezTo>
                  <a:pt x="24" y="168"/>
                  <a:pt x="25" y="167"/>
                  <a:pt x="24" y="167"/>
                </a:cubicBezTo>
                <a:cubicBezTo>
                  <a:pt x="24" y="166"/>
                  <a:pt x="24" y="164"/>
                  <a:pt x="24" y="163"/>
                </a:cubicBezTo>
                <a:close/>
                <a:moveTo>
                  <a:pt x="192" y="221"/>
                </a:moveTo>
                <a:cubicBezTo>
                  <a:pt x="193" y="222"/>
                  <a:pt x="193" y="222"/>
                  <a:pt x="194" y="222"/>
                </a:cubicBezTo>
                <a:cubicBezTo>
                  <a:pt x="195" y="222"/>
                  <a:pt x="196" y="223"/>
                  <a:pt x="196" y="223"/>
                </a:cubicBezTo>
                <a:cubicBezTo>
                  <a:pt x="196" y="222"/>
                  <a:pt x="196" y="221"/>
                  <a:pt x="196" y="220"/>
                </a:cubicBezTo>
                <a:cubicBezTo>
                  <a:pt x="194" y="220"/>
                  <a:pt x="193" y="220"/>
                  <a:pt x="192" y="221"/>
                </a:cubicBezTo>
                <a:close/>
                <a:moveTo>
                  <a:pt x="9" y="78"/>
                </a:moveTo>
                <a:cubicBezTo>
                  <a:pt x="10" y="77"/>
                  <a:pt x="10" y="76"/>
                  <a:pt x="11" y="76"/>
                </a:cubicBezTo>
                <a:cubicBezTo>
                  <a:pt x="11" y="76"/>
                  <a:pt x="11" y="75"/>
                  <a:pt x="11" y="75"/>
                </a:cubicBezTo>
                <a:cubicBezTo>
                  <a:pt x="11" y="75"/>
                  <a:pt x="11" y="74"/>
                  <a:pt x="11" y="73"/>
                </a:cubicBezTo>
                <a:cubicBezTo>
                  <a:pt x="10" y="74"/>
                  <a:pt x="9" y="74"/>
                  <a:pt x="8" y="74"/>
                </a:cubicBezTo>
                <a:cubicBezTo>
                  <a:pt x="9" y="76"/>
                  <a:pt x="9" y="77"/>
                  <a:pt x="9" y="78"/>
                </a:cubicBezTo>
                <a:close/>
                <a:moveTo>
                  <a:pt x="108" y="76"/>
                </a:moveTo>
                <a:cubicBezTo>
                  <a:pt x="108" y="76"/>
                  <a:pt x="108" y="76"/>
                  <a:pt x="108" y="76"/>
                </a:cubicBezTo>
                <a:cubicBezTo>
                  <a:pt x="109" y="75"/>
                  <a:pt x="109" y="74"/>
                  <a:pt x="110" y="74"/>
                </a:cubicBezTo>
                <a:cubicBezTo>
                  <a:pt x="110" y="74"/>
                  <a:pt x="111" y="73"/>
                  <a:pt x="111" y="73"/>
                </a:cubicBezTo>
                <a:cubicBezTo>
                  <a:pt x="111" y="72"/>
                  <a:pt x="111" y="71"/>
                  <a:pt x="110" y="70"/>
                </a:cubicBezTo>
                <a:cubicBezTo>
                  <a:pt x="110" y="71"/>
                  <a:pt x="109" y="72"/>
                  <a:pt x="108" y="73"/>
                </a:cubicBezTo>
                <a:cubicBezTo>
                  <a:pt x="108" y="73"/>
                  <a:pt x="108" y="73"/>
                  <a:pt x="108" y="73"/>
                </a:cubicBezTo>
                <a:cubicBezTo>
                  <a:pt x="108" y="74"/>
                  <a:pt x="108" y="75"/>
                  <a:pt x="108" y="76"/>
                </a:cubicBezTo>
                <a:close/>
                <a:moveTo>
                  <a:pt x="133" y="195"/>
                </a:moveTo>
                <a:cubicBezTo>
                  <a:pt x="133" y="195"/>
                  <a:pt x="133" y="195"/>
                  <a:pt x="133" y="195"/>
                </a:cubicBezTo>
                <a:cubicBezTo>
                  <a:pt x="132" y="196"/>
                  <a:pt x="132" y="197"/>
                  <a:pt x="131" y="198"/>
                </a:cubicBezTo>
                <a:cubicBezTo>
                  <a:pt x="131" y="198"/>
                  <a:pt x="131" y="199"/>
                  <a:pt x="132" y="200"/>
                </a:cubicBezTo>
                <a:cubicBezTo>
                  <a:pt x="132" y="200"/>
                  <a:pt x="133" y="200"/>
                  <a:pt x="133" y="199"/>
                </a:cubicBezTo>
                <a:cubicBezTo>
                  <a:pt x="133" y="199"/>
                  <a:pt x="133" y="199"/>
                  <a:pt x="133" y="199"/>
                </a:cubicBezTo>
                <a:cubicBezTo>
                  <a:pt x="133" y="198"/>
                  <a:pt x="133" y="197"/>
                  <a:pt x="133" y="195"/>
                </a:cubicBezTo>
                <a:close/>
                <a:moveTo>
                  <a:pt x="81" y="219"/>
                </a:moveTo>
                <a:cubicBezTo>
                  <a:pt x="79" y="219"/>
                  <a:pt x="78" y="220"/>
                  <a:pt x="76" y="220"/>
                </a:cubicBezTo>
                <a:cubicBezTo>
                  <a:pt x="77" y="220"/>
                  <a:pt x="77" y="221"/>
                  <a:pt x="77" y="221"/>
                </a:cubicBezTo>
                <a:cubicBezTo>
                  <a:pt x="78" y="221"/>
                  <a:pt x="80" y="221"/>
                  <a:pt x="81" y="221"/>
                </a:cubicBezTo>
                <a:cubicBezTo>
                  <a:pt x="81" y="220"/>
                  <a:pt x="81" y="220"/>
                  <a:pt x="81" y="219"/>
                </a:cubicBezTo>
                <a:close/>
                <a:moveTo>
                  <a:pt x="78" y="236"/>
                </a:moveTo>
                <a:cubicBezTo>
                  <a:pt x="79" y="236"/>
                  <a:pt x="80" y="237"/>
                  <a:pt x="81" y="237"/>
                </a:cubicBezTo>
                <a:cubicBezTo>
                  <a:pt x="81" y="236"/>
                  <a:pt x="80" y="234"/>
                  <a:pt x="79" y="233"/>
                </a:cubicBezTo>
                <a:cubicBezTo>
                  <a:pt x="79" y="233"/>
                  <a:pt x="78" y="233"/>
                  <a:pt x="78" y="233"/>
                </a:cubicBezTo>
                <a:cubicBezTo>
                  <a:pt x="78" y="234"/>
                  <a:pt x="78" y="235"/>
                  <a:pt x="78" y="236"/>
                </a:cubicBezTo>
                <a:close/>
                <a:moveTo>
                  <a:pt x="219" y="35"/>
                </a:moveTo>
                <a:cubicBezTo>
                  <a:pt x="218" y="35"/>
                  <a:pt x="218" y="35"/>
                  <a:pt x="217" y="36"/>
                </a:cubicBezTo>
                <a:cubicBezTo>
                  <a:pt x="217" y="36"/>
                  <a:pt x="217" y="36"/>
                  <a:pt x="217" y="37"/>
                </a:cubicBezTo>
                <a:cubicBezTo>
                  <a:pt x="217" y="37"/>
                  <a:pt x="217" y="38"/>
                  <a:pt x="217" y="39"/>
                </a:cubicBezTo>
                <a:cubicBezTo>
                  <a:pt x="217" y="39"/>
                  <a:pt x="218" y="39"/>
                  <a:pt x="218" y="39"/>
                </a:cubicBezTo>
                <a:cubicBezTo>
                  <a:pt x="218" y="39"/>
                  <a:pt x="219" y="38"/>
                  <a:pt x="220" y="38"/>
                </a:cubicBezTo>
                <a:cubicBezTo>
                  <a:pt x="220" y="37"/>
                  <a:pt x="220" y="37"/>
                  <a:pt x="220" y="37"/>
                </a:cubicBezTo>
                <a:cubicBezTo>
                  <a:pt x="219" y="37"/>
                  <a:pt x="219" y="36"/>
                  <a:pt x="219" y="36"/>
                </a:cubicBezTo>
                <a:cubicBezTo>
                  <a:pt x="219" y="35"/>
                  <a:pt x="219" y="35"/>
                  <a:pt x="219" y="35"/>
                </a:cubicBezTo>
                <a:close/>
                <a:moveTo>
                  <a:pt x="97" y="7"/>
                </a:moveTo>
                <a:cubicBezTo>
                  <a:pt x="96" y="7"/>
                  <a:pt x="89" y="7"/>
                  <a:pt x="88" y="7"/>
                </a:cubicBezTo>
                <a:cubicBezTo>
                  <a:pt x="88" y="7"/>
                  <a:pt x="89" y="8"/>
                  <a:pt x="89" y="8"/>
                </a:cubicBezTo>
                <a:cubicBezTo>
                  <a:pt x="90" y="8"/>
                  <a:pt x="91" y="8"/>
                  <a:pt x="92" y="8"/>
                </a:cubicBezTo>
                <a:cubicBezTo>
                  <a:pt x="94" y="8"/>
                  <a:pt x="95" y="8"/>
                  <a:pt x="96" y="8"/>
                </a:cubicBezTo>
                <a:cubicBezTo>
                  <a:pt x="96" y="7"/>
                  <a:pt x="97" y="7"/>
                  <a:pt x="97" y="7"/>
                </a:cubicBezTo>
                <a:close/>
                <a:moveTo>
                  <a:pt x="21" y="118"/>
                </a:moveTo>
                <a:cubicBezTo>
                  <a:pt x="21" y="118"/>
                  <a:pt x="21" y="118"/>
                  <a:pt x="21" y="118"/>
                </a:cubicBezTo>
                <a:cubicBezTo>
                  <a:pt x="22" y="118"/>
                  <a:pt x="22" y="118"/>
                  <a:pt x="23" y="117"/>
                </a:cubicBezTo>
                <a:cubicBezTo>
                  <a:pt x="23" y="117"/>
                  <a:pt x="23" y="117"/>
                  <a:pt x="23" y="117"/>
                </a:cubicBezTo>
                <a:cubicBezTo>
                  <a:pt x="23" y="116"/>
                  <a:pt x="23" y="115"/>
                  <a:pt x="23" y="114"/>
                </a:cubicBezTo>
                <a:cubicBezTo>
                  <a:pt x="22" y="115"/>
                  <a:pt x="22" y="115"/>
                  <a:pt x="21" y="115"/>
                </a:cubicBezTo>
                <a:cubicBezTo>
                  <a:pt x="21" y="115"/>
                  <a:pt x="21" y="116"/>
                  <a:pt x="21" y="116"/>
                </a:cubicBezTo>
                <a:cubicBezTo>
                  <a:pt x="21" y="117"/>
                  <a:pt x="21" y="118"/>
                  <a:pt x="21" y="118"/>
                </a:cubicBezTo>
                <a:close/>
                <a:moveTo>
                  <a:pt x="40" y="222"/>
                </a:moveTo>
                <a:cubicBezTo>
                  <a:pt x="41" y="222"/>
                  <a:pt x="42" y="222"/>
                  <a:pt x="43" y="222"/>
                </a:cubicBezTo>
                <a:cubicBezTo>
                  <a:pt x="43" y="222"/>
                  <a:pt x="42" y="221"/>
                  <a:pt x="42" y="221"/>
                </a:cubicBezTo>
                <a:cubicBezTo>
                  <a:pt x="42" y="221"/>
                  <a:pt x="42" y="220"/>
                  <a:pt x="42" y="220"/>
                </a:cubicBezTo>
                <a:cubicBezTo>
                  <a:pt x="41" y="219"/>
                  <a:pt x="41" y="219"/>
                  <a:pt x="39" y="219"/>
                </a:cubicBezTo>
                <a:cubicBezTo>
                  <a:pt x="39" y="219"/>
                  <a:pt x="39" y="219"/>
                  <a:pt x="39" y="219"/>
                </a:cubicBezTo>
                <a:cubicBezTo>
                  <a:pt x="39" y="220"/>
                  <a:pt x="40" y="221"/>
                  <a:pt x="40" y="222"/>
                </a:cubicBezTo>
                <a:close/>
                <a:moveTo>
                  <a:pt x="89" y="226"/>
                </a:moveTo>
                <a:cubicBezTo>
                  <a:pt x="89" y="225"/>
                  <a:pt x="88" y="224"/>
                  <a:pt x="88" y="222"/>
                </a:cubicBezTo>
                <a:cubicBezTo>
                  <a:pt x="87" y="222"/>
                  <a:pt x="86" y="222"/>
                  <a:pt x="85" y="223"/>
                </a:cubicBezTo>
                <a:cubicBezTo>
                  <a:pt x="86" y="223"/>
                  <a:pt x="86" y="223"/>
                  <a:pt x="86" y="224"/>
                </a:cubicBezTo>
                <a:cubicBezTo>
                  <a:pt x="86" y="224"/>
                  <a:pt x="86" y="225"/>
                  <a:pt x="87" y="225"/>
                </a:cubicBezTo>
                <a:cubicBezTo>
                  <a:pt x="87" y="226"/>
                  <a:pt x="88" y="226"/>
                  <a:pt x="89" y="226"/>
                </a:cubicBezTo>
                <a:close/>
                <a:moveTo>
                  <a:pt x="18" y="111"/>
                </a:moveTo>
                <a:cubicBezTo>
                  <a:pt x="18" y="111"/>
                  <a:pt x="17" y="112"/>
                  <a:pt x="16" y="112"/>
                </a:cubicBezTo>
                <a:cubicBezTo>
                  <a:pt x="16" y="112"/>
                  <a:pt x="16" y="112"/>
                  <a:pt x="16" y="113"/>
                </a:cubicBezTo>
                <a:cubicBezTo>
                  <a:pt x="16" y="114"/>
                  <a:pt x="16" y="114"/>
                  <a:pt x="16" y="115"/>
                </a:cubicBezTo>
                <a:cubicBezTo>
                  <a:pt x="17" y="115"/>
                  <a:pt x="18" y="115"/>
                  <a:pt x="18" y="114"/>
                </a:cubicBezTo>
                <a:cubicBezTo>
                  <a:pt x="19" y="114"/>
                  <a:pt x="19" y="114"/>
                  <a:pt x="19" y="114"/>
                </a:cubicBezTo>
                <a:cubicBezTo>
                  <a:pt x="19" y="113"/>
                  <a:pt x="19" y="112"/>
                  <a:pt x="18" y="111"/>
                </a:cubicBezTo>
                <a:close/>
                <a:moveTo>
                  <a:pt x="138" y="50"/>
                </a:moveTo>
                <a:cubicBezTo>
                  <a:pt x="138" y="50"/>
                  <a:pt x="138" y="50"/>
                  <a:pt x="138" y="50"/>
                </a:cubicBezTo>
                <a:cubicBezTo>
                  <a:pt x="138" y="50"/>
                  <a:pt x="139" y="49"/>
                  <a:pt x="139" y="48"/>
                </a:cubicBezTo>
                <a:cubicBezTo>
                  <a:pt x="139" y="47"/>
                  <a:pt x="139" y="46"/>
                  <a:pt x="138" y="45"/>
                </a:cubicBezTo>
                <a:cubicBezTo>
                  <a:pt x="137" y="46"/>
                  <a:pt x="137" y="46"/>
                  <a:pt x="136" y="47"/>
                </a:cubicBezTo>
                <a:cubicBezTo>
                  <a:pt x="137" y="48"/>
                  <a:pt x="137" y="49"/>
                  <a:pt x="138" y="50"/>
                </a:cubicBezTo>
                <a:close/>
                <a:moveTo>
                  <a:pt x="39" y="17"/>
                </a:moveTo>
                <a:cubicBezTo>
                  <a:pt x="40" y="17"/>
                  <a:pt x="41" y="17"/>
                  <a:pt x="42" y="17"/>
                </a:cubicBezTo>
                <a:cubicBezTo>
                  <a:pt x="43" y="17"/>
                  <a:pt x="43" y="17"/>
                  <a:pt x="43" y="17"/>
                </a:cubicBezTo>
                <a:cubicBezTo>
                  <a:pt x="43" y="17"/>
                  <a:pt x="43" y="16"/>
                  <a:pt x="44" y="16"/>
                </a:cubicBezTo>
                <a:cubicBezTo>
                  <a:pt x="42" y="16"/>
                  <a:pt x="41" y="15"/>
                  <a:pt x="40" y="15"/>
                </a:cubicBezTo>
                <a:cubicBezTo>
                  <a:pt x="40" y="15"/>
                  <a:pt x="40" y="15"/>
                  <a:pt x="40" y="15"/>
                </a:cubicBezTo>
                <a:cubicBezTo>
                  <a:pt x="39" y="16"/>
                  <a:pt x="39" y="17"/>
                  <a:pt x="39" y="17"/>
                </a:cubicBezTo>
                <a:close/>
                <a:moveTo>
                  <a:pt x="125" y="54"/>
                </a:moveTo>
                <a:cubicBezTo>
                  <a:pt x="124" y="54"/>
                  <a:pt x="123" y="54"/>
                  <a:pt x="121" y="54"/>
                </a:cubicBezTo>
                <a:cubicBezTo>
                  <a:pt x="121" y="56"/>
                  <a:pt x="121" y="57"/>
                  <a:pt x="121" y="57"/>
                </a:cubicBezTo>
                <a:cubicBezTo>
                  <a:pt x="121" y="57"/>
                  <a:pt x="121" y="57"/>
                  <a:pt x="121" y="57"/>
                </a:cubicBezTo>
                <a:cubicBezTo>
                  <a:pt x="122" y="57"/>
                  <a:pt x="122" y="56"/>
                  <a:pt x="122" y="56"/>
                </a:cubicBezTo>
                <a:cubicBezTo>
                  <a:pt x="122" y="55"/>
                  <a:pt x="123" y="55"/>
                  <a:pt x="123" y="56"/>
                </a:cubicBezTo>
                <a:cubicBezTo>
                  <a:pt x="124" y="56"/>
                  <a:pt x="124" y="56"/>
                  <a:pt x="124" y="56"/>
                </a:cubicBezTo>
                <a:cubicBezTo>
                  <a:pt x="125" y="56"/>
                  <a:pt x="125" y="56"/>
                  <a:pt x="125" y="55"/>
                </a:cubicBezTo>
                <a:cubicBezTo>
                  <a:pt x="125" y="55"/>
                  <a:pt x="125" y="54"/>
                  <a:pt x="125" y="54"/>
                </a:cubicBezTo>
                <a:close/>
                <a:moveTo>
                  <a:pt x="150" y="220"/>
                </a:moveTo>
                <a:cubicBezTo>
                  <a:pt x="151" y="219"/>
                  <a:pt x="151" y="218"/>
                  <a:pt x="151" y="216"/>
                </a:cubicBezTo>
                <a:cubicBezTo>
                  <a:pt x="151" y="216"/>
                  <a:pt x="150" y="216"/>
                  <a:pt x="150" y="216"/>
                </a:cubicBezTo>
                <a:cubicBezTo>
                  <a:pt x="150" y="216"/>
                  <a:pt x="150" y="216"/>
                  <a:pt x="150" y="216"/>
                </a:cubicBezTo>
                <a:cubicBezTo>
                  <a:pt x="149" y="217"/>
                  <a:pt x="149" y="218"/>
                  <a:pt x="148" y="218"/>
                </a:cubicBezTo>
                <a:cubicBezTo>
                  <a:pt x="149" y="219"/>
                  <a:pt x="149" y="219"/>
                  <a:pt x="149" y="220"/>
                </a:cubicBezTo>
                <a:cubicBezTo>
                  <a:pt x="149" y="220"/>
                  <a:pt x="150" y="221"/>
                  <a:pt x="150" y="220"/>
                </a:cubicBezTo>
                <a:close/>
                <a:moveTo>
                  <a:pt x="116" y="64"/>
                </a:moveTo>
                <a:cubicBezTo>
                  <a:pt x="116" y="66"/>
                  <a:pt x="116" y="67"/>
                  <a:pt x="116" y="68"/>
                </a:cubicBezTo>
                <a:cubicBezTo>
                  <a:pt x="117" y="67"/>
                  <a:pt x="118" y="67"/>
                  <a:pt x="119" y="66"/>
                </a:cubicBezTo>
                <a:cubicBezTo>
                  <a:pt x="119" y="66"/>
                  <a:pt x="119" y="65"/>
                  <a:pt x="119" y="65"/>
                </a:cubicBezTo>
                <a:cubicBezTo>
                  <a:pt x="118" y="65"/>
                  <a:pt x="117" y="65"/>
                  <a:pt x="116" y="64"/>
                </a:cubicBezTo>
                <a:close/>
                <a:moveTo>
                  <a:pt x="159" y="223"/>
                </a:moveTo>
                <a:cubicBezTo>
                  <a:pt x="160" y="223"/>
                  <a:pt x="160" y="223"/>
                  <a:pt x="161" y="223"/>
                </a:cubicBezTo>
                <a:cubicBezTo>
                  <a:pt x="161" y="222"/>
                  <a:pt x="161" y="221"/>
                  <a:pt x="161" y="220"/>
                </a:cubicBezTo>
                <a:cubicBezTo>
                  <a:pt x="160" y="220"/>
                  <a:pt x="159" y="220"/>
                  <a:pt x="157" y="220"/>
                </a:cubicBezTo>
                <a:cubicBezTo>
                  <a:pt x="158" y="221"/>
                  <a:pt x="158" y="222"/>
                  <a:pt x="159" y="223"/>
                </a:cubicBezTo>
                <a:close/>
                <a:moveTo>
                  <a:pt x="213" y="51"/>
                </a:moveTo>
                <a:cubicBezTo>
                  <a:pt x="213" y="50"/>
                  <a:pt x="213" y="49"/>
                  <a:pt x="213" y="48"/>
                </a:cubicBezTo>
                <a:cubicBezTo>
                  <a:pt x="212" y="48"/>
                  <a:pt x="212" y="49"/>
                  <a:pt x="211" y="49"/>
                </a:cubicBezTo>
                <a:cubicBezTo>
                  <a:pt x="211" y="50"/>
                  <a:pt x="210" y="50"/>
                  <a:pt x="210" y="50"/>
                </a:cubicBezTo>
                <a:cubicBezTo>
                  <a:pt x="210" y="51"/>
                  <a:pt x="210" y="51"/>
                  <a:pt x="210" y="51"/>
                </a:cubicBezTo>
                <a:cubicBezTo>
                  <a:pt x="210" y="51"/>
                  <a:pt x="210" y="51"/>
                  <a:pt x="210" y="51"/>
                </a:cubicBezTo>
                <a:cubicBezTo>
                  <a:pt x="211" y="51"/>
                  <a:pt x="211" y="51"/>
                  <a:pt x="212" y="52"/>
                </a:cubicBezTo>
                <a:cubicBezTo>
                  <a:pt x="212" y="52"/>
                  <a:pt x="213" y="51"/>
                  <a:pt x="213" y="51"/>
                </a:cubicBezTo>
                <a:close/>
                <a:moveTo>
                  <a:pt x="61" y="6"/>
                </a:moveTo>
                <a:cubicBezTo>
                  <a:pt x="58" y="6"/>
                  <a:pt x="50" y="6"/>
                  <a:pt x="48" y="7"/>
                </a:cubicBezTo>
                <a:cubicBezTo>
                  <a:pt x="48" y="7"/>
                  <a:pt x="49" y="7"/>
                  <a:pt x="49" y="7"/>
                </a:cubicBezTo>
                <a:cubicBezTo>
                  <a:pt x="51" y="7"/>
                  <a:pt x="53" y="7"/>
                  <a:pt x="56" y="7"/>
                </a:cubicBezTo>
                <a:cubicBezTo>
                  <a:pt x="57" y="7"/>
                  <a:pt x="59" y="7"/>
                  <a:pt x="60" y="6"/>
                </a:cubicBezTo>
                <a:cubicBezTo>
                  <a:pt x="60" y="6"/>
                  <a:pt x="60" y="6"/>
                  <a:pt x="61" y="6"/>
                </a:cubicBezTo>
                <a:close/>
                <a:moveTo>
                  <a:pt x="98" y="26"/>
                </a:moveTo>
                <a:cubicBezTo>
                  <a:pt x="98" y="26"/>
                  <a:pt x="99" y="26"/>
                  <a:pt x="100" y="26"/>
                </a:cubicBezTo>
                <a:cubicBezTo>
                  <a:pt x="100" y="26"/>
                  <a:pt x="100" y="26"/>
                  <a:pt x="100" y="26"/>
                </a:cubicBezTo>
                <a:cubicBezTo>
                  <a:pt x="101" y="25"/>
                  <a:pt x="101" y="25"/>
                  <a:pt x="102" y="25"/>
                </a:cubicBezTo>
                <a:cubicBezTo>
                  <a:pt x="102" y="24"/>
                  <a:pt x="101" y="24"/>
                  <a:pt x="101" y="23"/>
                </a:cubicBezTo>
                <a:cubicBezTo>
                  <a:pt x="101" y="23"/>
                  <a:pt x="101" y="23"/>
                  <a:pt x="101" y="23"/>
                </a:cubicBezTo>
                <a:cubicBezTo>
                  <a:pt x="101" y="24"/>
                  <a:pt x="100" y="24"/>
                  <a:pt x="99" y="24"/>
                </a:cubicBezTo>
                <a:cubicBezTo>
                  <a:pt x="99" y="24"/>
                  <a:pt x="98" y="24"/>
                  <a:pt x="98" y="24"/>
                </a:cubicBezTo>
                <a:cubicBezTo>
                  <a:pt x="98" y="25"/>
                  <a:pt x="98" y="25"/>
                  <a:pt x="98" y="26"/>
                </a:cubicBezTo>
                <a:close/>
                <a:moveTo>
                  <a:pt x="13" y="136"/>
                </a:moveTo>
                <a:cubicBezTo>
                  <a:pt x="13" y="136"/>
                  <a:pt x="13" y="136"/>
                  <a:pt x="13" y="136"/>
                </a:cubicBezTo>
                <a:cubicBezTo>
                  <a:pt x="12" y="137"/>
                  <a:pt x="11" y="138"/>
                  <a:pt x="10" y="139"/>
                </a:cubicBezTo>
                <a:cubicBezTo>
                  <a:pt x="9" y="139"/>
                  <a:pt x="9" y="140"/>
                  <a:pt x="10" y="140"/>
                </a:cubicBezTo>
                <a:cubicBezTo>
                  <a:pt x="11" y="140"/>
                  <a:pt x="12" y="139"/>
                  <a:pt x="13" y="138"/>
                </a:cubicBezTo>
                <a:cubicBezTo>
                  <a:pt x="13" y="138"/>
                  <a:pt x="13" y="137"/>
                  <a:pt x="13" y="136"/>
                </a:cubicBezTo>
                <a:close/>
                <a:moveTo>
                  <a:pt x="25" y="146"/>
                </a:moveTo>
                <a:cubicBezTo>
                  <a:pt x="26" y="146"/>
                  <a:pt x="27" y="146"/>
                  <a:pt x="26" y="144"/>
                </a:cubicBezTo>
                <a:cubicBezTo>
                  <a:pt x="26" y="144"/>
                  <a:pt x="26" y="144"/>
                  <a:pt x="26" y="143"/>
                </a:cubicBezTo>
                <a:cubicBezTo>
                  <a:pt x="26" y="143"/>
                  <a:pt x="26" y="142"/>
                  <a:pt x="26" y="141"/>
                </a:cubicBezTo>
                <a:cubicBezTo>
                  <a:pt x="26" y="142"/>
                  <a:pt x="25" y="142"/>
                  <a:pt x="24" y="143"/>
                </a:cubicBezTo>
                <a:cubicBezTo>
                  <a:pt x="24" y="143"/>
                  <a:pt x="24" y="143"/>
                  <a:pt x="24" y="143"/>
                </a:cubicBezTo>
                <a:cubicBezTo>
                  <a:pt x="25" y="144"/>
                  <a:pt x="25" y="145"/>
                  <a:pt x="25" y="146"/>
                </a:cubicBezTo>
                <a:close/>
                <a:moveTo>
                  <a:pt x="223" y="182"/>
                </a:moveTo>
                <a:cubicBezTo>
                  <a:pt x="224" y="182"/>
                  <a:pt x="225" y="182"/>
                  <a:pt x="226" y="182"/>
                </a:cubicBezTo>
                <a:cubicBezTo>
                  <a:pt x="226" y="181"/>
                  <a:pt x="225" y="180"/>
                  <a:pt x="225" y="179"/>
                </a:cubicBezTo>
                <a:cubicBezTo>
                  <a:pt x="224" y="180"/>
                  <a:pt x="223" y="180"/>
                  <a:pt x="223" y="180"/>
                </a:cubicBezTo>
                <a:cubicBezTo>
                  <a:pt x="223" y="181"/>
                  <a:pt x="223" y="181"/>
                  <a:pt x="223" y="182"/>
                </a:cubicBezTo>
                <a:close/>
                <a:moveTo>
                  <a:pt x="52" y="218"/>
                </a:moveTo>
                <a:cubicBezTo>
                  <a:pt x="53" y="218"/>
                  <a:pt x="53" y="218"/>
                  <a:pt x="53" y="218"/>
                </a:cubicBezTo>
                <a:cubicBezTo>
                  <a:pt x="54" y="218"/>
                  <a:pt x="56" y="218"/>
                  <a:pt x="57" y="218"/>
                </a:cubicBezTo>
                <a:cubicBezTo>
                  <a:pt x="59" y="218"/>
                  <a:pt x="61" y="218"/>
                  <a:pt x="63" y="218"/>
                </a:cubicBezTo>
                <a:cubicBezTo>
                  <a:pt x="64" y="218"/>
                  <a:pt x="65" y="217"/>
                  <a:pt x="66" y="217"/>
                </a:cubicBezTo>
                <a:cubicBezTo>
                  <a:pt x="66" y="217"/>
                  <a:pt x="66" y="217"/>
                  <a:pt x="66" y="217"/>
                </a:cubicBezTo>
                <a:cubicBezTo>
                  <a:pt x="61" y="217"/>
                  <a:pt x="57" y="217"/>
                  <a:pt x="52" y="218"/>
                </a:cubicBezTo>
                <a:close/>
                <a:moveTo>
                  <a:pt x="185" y="229"/>
                </a:moveTo>
                <a:cubicBezTo>
                  <a:pt x="185" y="229"/>
                  <a:pt x="185" y="228"/>
                  <a:pt x="184" y="228"/>
                </a:cubicBezTo>
                <a:cubicBezTo>
                  <a:pt x="184" y="227"/>
                  <a:pt x="184" y="227"/>
                  <a:pt x="184" y="227"/>
                </a:cubicBezTo>
                <a:cubicBezTo>
                  <a:pt x="183" y="227"/>
                  <a:pt x="182" y="227"/>
                  <a:pt x="182" y="227"/>
                </a:cubicBezTo>
                <a:cubicBezTo>
                  <a:pt x="182" y="228"/>
                  <a:pt x="182" y="229"/>
                  <a:pt x="182" y="229"/>
                </a:cubicBezTo>
                <a:cubicBezTo>
                  <a:pt x="183" y="229"/>
                  <a:pt x="184" y="229"/>
                  <a:pt x="185" y="229"/>
                </a:cubicBezTo>
                <a:close/>
                <a:moveTo>
                  <a:pt x="101" y="235"/>
                </a:moveTo>
                <a:cubicBezTo>
                  <a:pt x="101" y="234"/>
                  <a:pt x="100" y="234"/>
                  <a:pt x="100" y="233"/>
                </a:cubicBezTo>
                <a:cubicBezTo>
                  <a:pt x="99" y="232"/>
                  <a:pt x="98" y="232"/>
                  <a:pt x="98" y="232"/>
                </a:cubicBezTo>
                <a:cubicBezTo>
                  <a:pt x="98" y="234"/>
                  <a:pt x="98" y="234"/>
                  <a:pt x="98" y="235"/>
                </a:cubicBezTo>
                <a:cubicBezTo>
                  <a:pt x="99" y="235"/>
                  <a:pt x="100" y="235"/>
                  <a:pt x="101" y="235"/>
                </a:cubicBezTo>
                <a:close/>
                <a:moveTo>
                  <a:pt x="96" y="20"/>
                </a:moveTo>
                <a:cubicBezTo>
                  <a:pt x="95" y="20"/>
                  <a:pt x="93" y="20"/>
                  <a:pt x="92" y="20"/>
                </a:cubicBezTo>
                <a:cubicBezTo>
                  <a:pt x="92" y="21"/>
                  <a:pt x="92" y="22"/>
                  <a:pt x="93" y="23"/>
                </a:cubicBezTo>
                <a:cubicBezTo>
                  <a:pt x="94" y="22"/>
                  <a:pt x="95" y="22"/>
                  <a:pt x="96" y="21"/>
                </a:cubicBezTo>
                <a:cubicBezTo>
                  <a:pt x="96" y="21"/>
                  <a:pt x="96" y="21"/>
                  <a:pt x="96" y="20"/>
                </a:cubicBezTo>
                <a:close/>
                <a:moveTo>
                  <a:pt x="183" y="23"/>
                </a:moveTo>
                <a:cubicBezTo>
                  <a:pt x="184" y="23"/>
                  <a:pt x="184" y="23"/>
                  <a:pt x="185" y="22"/>
                </a:cubicBezTo>
                <a:cubicBezTo>
                  <a:pt x="185" y="22"/>
                  <a:pt x="185" y="22"/>
                  <a:pt x="185" y="21"/>
                </a:cubicBezTo>
                <a:cubicBezTo>
                  <a:pt x="185" y="21"/>
                  <a:pt x="185" y="21"/>
                  <a:pt x="185" y="21"/>
                </a:cubicBezTo>
                <a:cubicBezTo>
                  <a:pt x="185" y="20"/>
                  <a:pt x="185" y="20"/>
                  <a:pt x="185" y="19"/>
                </a:cubicBezTo>
                <a:cubicBezTo>
                  <a:pt x="185" y="19"/>
                  <a:pt x="184" y="19"/>
                  <a:pt x="184" y="20"/>
                </a:cubicBezTo>
                <a:cubicBezTo>
                  <a:pt x="183" y="20"/>
                  <a:pt x="182" y="21"/>
                  <a:pt x="183" y="22"/>
                </a:cubicBezTo>
                <a:cubicBezTo>
                  <a:pt x="183" y="22"/>
                  <a:pt x="183" y="23"/>
                  <a:pt x="183" y="23"/>
                </a:cubicBezTo>
                <a:close/>
                <a:moveTo>
                  <a:pt x="19" y="117"/>
                </a:moveTo>
                <a:cubicBezTo>
                  <a:pt x="19" y="117"/>
                  <a:pt x="19" y="117"/>
                  <a:pt x="19" y="117"/>
                </a:cubicBezTo>
                <a:cubicBezTo>
                  <a:pt x="18" y="118"/>
                  <a:pt x="17" y="118"/>
                  <a:pt x="16" y="119"/>
                </a:cubicBezTo>
                <a:cubicBezTo>
                  <a:pt x="16" y="119"/>
                  <a:pt x="16" y="119"/>
                  <a:pt x="16" y="119"/>
                </a:cubicBezTo>
                <a:cubicBezTo>
                  <a:pt x="16" y="120"/>
                  <a:pt x="16" y="120"/>
                  <a:pt x="16" y="121"/>
                </a:cubicBezTo>
                <a:cubicBezTo>
                  <a:pt x="17" y="121"/>
                  <a:pt x="18" y="120"/>
                  <a:pt x="19" y="120"/>
                </a:cubicBezTo>
                <a:cubicBezTo>
                  <a:pt x="19" y="120"/>
                  <a:pt x="19" y="120"/>
                  <a:pt x="19" y="119"/>
                </a:cubicBezTo>
                <a:cubicBezTo>
                  <a:pt x="19" y="119"/>
                  <a:pt x="19" y="118"/>
                  <a:pt x="19" y="117"/>
                </a:cubicBezTo>
                <a:close/>
                <a:moveTo>
                  <a:pt x="140" y="218"/>
                </a:moveTo>
                <a:cubicBezTo>
                  <a:pt x="140" y="217"/>
                  <a:pt x="141" y="215"/>
                  <a:pt x="141" y="213"/>
                </a:cubicBezTo>
                <a:cubicBezTo>
                  <a:pt x="141" y="213"/>
                  <a:pt x="141" y="213"/>
                  <a:pt x="141" y="213"/>
                </a:cubicBezTo>
                <a:cubicBezTo>
                  <a:pt x="140" y="214"/>
                  <a:pt x="140" y="214"/>
                  <a:pt x="139" y="214"/>
                </a:cubicBezTo>
                <a:cubicBezTo>
                  <a:pt x="139" y="214"/>
                  <a:pt x="138" y="215"/>
                  <a:pt x="138" y="215"/>
                </a:cubicBezTo>
                <a:cubicBezTo>
                  <a:pt x="139" y="216"/>
                  <a:pt x="139" y="217"/>
                  <a:pt x="140" y="218"/>
                </a:cubicBezTo>
                <a:close/>
                <a:moveTo>
                  <a:pt x="55" y="227"/>
                </a:moveTo>
                <a:cubicBezTo>
                  <a:pt x="55" y="225"/>
                  <a:pt x="55" y="225"/>
                  <a:pt x="55" y="224"/>
                </a:cubicBezTo>
                <a:cubicBezTo>
                  <a:pt x="54" y="224"/>
                  <a:pt x="53" y="223"/>
                  <a:pt x="52" y="224"/>
                </a:cubicBezTo>
                <a:cubicBezTo>
                  <a:pt x="53" y="225"/>
                  <a:pt x="53" y="226"/>
                  <a:pt x="53" y="227"/>
                </a:cubicBezTo>
                <a:cubicBezTo>
                  <a:pt x="54" y="227"/>
                  <a:pt x="55" y="227"/>
                  <a:pt x="55" y="227"/>
                </a:cubicBezTo>
                <a:close/>
                <a:moveTo>
                  <a:pt x="99" y="73"/>
                </a:moveTo>
                <a:cubicBezTo>
                  <a:pt x="99" y="73"/>
                  <a:pt x="99" y="73"/>
                  <a:pt x="99" y="73"/>
                </a:cubicBezTo>
                <a:cubicBezTo>
                  <a:pt x="98" y="73"/>
                  <a:pt x="98" y="74"/>
                  <a:pt x="98" y="74"/>
                </a:cubicBezTo>
                <a:cubicBezTo>
                  <a:pt x="97" y="74"/>
                  <a:pt x="97" y="75"/>
                  <a:pt x="96" y="75"/>
                </a:cubicBezTo>
                <a:cubicBezTo>
                  <a:pt x="96" y="76"/>
                  <a:pt x="96" y="77"/>
                  <a:pt x="96" y="77"/>
                </a:cubicBezTo>
                <a:cubicBezTo>
                  <a:pt x="96" y="78"/>
                  <a:pt x="96" y="78"/>
                  <a:pt x="96" y="78"/>
                </a:cubicBezTo>
                <a:cubicBezTo>
                  <a:pt x="97" y="77"/>
                  <a:pt x="98" y="76"/>
                  <a:pt x="99" y="75"/>
                </a:cubicBezTo>
                <a:cubicBezTo>
                  <a:pt x="99" y="75"/>
                  <a:pt x="99" y="75"/>
                  <a:pt x="99" y="74"/>
                </a:cubicBezTo>
                <a:cubicBezTo>
                  <a:pt x="99" y="74"/>
                  <a:pt x="99" y="74"/>
                  <a:pt x="99" y="73"/>
                </a:cubicBezTo>
                <a:close/>
                <a:moveTo>
                  <a:pt x="143" y="151"/>
                </a:moveTo>
                <a:cubicBezTo>
                  <a:pt x="143" y="150"/>
                  <a:pt x="143" y="150"/>
                  <a:pt x="144" y="150"/>
                </a:cubicBezTo>
                <a:cubicBezTo>
                  <a:pt x="144" y="149"/>
                  <a:pt x="144" y="149"/>
                  <a:pt x="144" y="149"/>
                </a:cubicBezTo>
                <a:cubicBezTo>
                  <a:pt x="143" y="148"/>
                  <a:pt x="143" y="147"/>
                  <a:pt x="143" y="147"/>
                </a:cubicBezTo>
                <a:cubicBezTo>
                  <a:pt x="142" y="147"/>
                  <a:pt x="141" y="147"/>
                  <a:pt x="140" y="147"/>
                </a:cubicBezTo>
                <a:cubicBezTo>
                  <a:pt x="141" y="148"/>
                  <a:pt x="142" y="149"/>
                  <a:pt x="143" y="151"/>
                </a:cubicBezTo>
                <a:close/>
                <a:moveTo>
                  <a:pt x="157" y="35"/>
                </a:moveTo>
                <a:cubicBezTo>
                  <a:pt x="165" y="36"/>
                  <a:pt x="173" y="35"/>
                  <a:pt x="182" y="35"/>
                </a:cubicBezTo>
                <a:cubicBezTo>
                  <a:pt x="173" y="35"/>
                  <a:pt x="165" y="35"/>
                  <a:pt x="157" y="35"/>
                </a:cubicBezTo>
                <a:close/>
                <a:moveTo>
                  <a:pt x="46" y="235"/>
                </a:moveTo>
                <a:cubicBezTo>
                  <a:pt x="46" y="235"/>
                  <a:pt x="47" y="234"/>
                  <a:pt x="48" y="234"/>
                </a:cubicBezTo>
                <a:cubicBezTo>
                  <a:pt x="48" y="233"/>
                  <a:pt x="47" y="232"/>
                  <a:pt x="47" y="231"/>
                </a:cubicBezTo>
                <a:cubicBezTo>
                  <a:pt x="46" y="231"/>
                  <a:pt x="46" y="231"/>
                  <a:pt x="45" y="231"/>
                </a:cubicBezTo>
                <a:cubicBezTo>
                  <a:pt x="45" y="232"/>
                  <a:pt x="45" y="233"/>
                  <a:pt x="46" y="235"/>
                </a:cubicBezTo>
                <a:close/>
                <a:moveTo>
                  <a:pt x="215" y="223"/>
                </a:moveTo>
                <a:cubicBezTo>
                  <a:pt x="215" y="224"/>
                  <a:pt x="215" y="225"/>
                  <a:pt x="215" y="226"/>
                </a:cubicBezTo>
                <a:cubicBezTo>
                  <a:pt x="216" y="225"/>
                  <a:pt x="217" y="225"/>
                  <a:pt x="218" y="225"/>
                </a:cubicBezTo>
                <a:cubicBezTo>
                  <a:pt x="218" y="224"/>
                  <a:pt x="217" y="223"/>
                  <a:pt x="217" y="222"/>
                </a:cubicBezTo>
                <a:cubicBezTo>
                  <a:pt x="216" y="223"/>
                  <a:pt x="215" y="223"/>
                  <a:pt x="215" y="223"/>
                </a:cubicBezTo>
                <a:close/>
                <a:moveTo>
                  <a:pt x="137" y="61"/>
                </a:moveTo>
                <a:cubicBezTo>
                  <a:pt x="138" y="61"/>
                  <a:pt x="138" y="61"/>
                  <a:pt x="138" y="61"/>
                </a:cubicBezTo>
                <a:cubicBezTo>
                  <a:pt x="138" y="60"/>
                  <a:pt x="138" y="59"/>
                  <a:pt x="138" y="58"/>
                </a:cubicBezTo>
                <a:cubicBezTo>
                  <a:pt x="137" y="56"/>
                  <a:pt x="137" y="55"/>
                  <a:pt x="136" y="54"/>
                </a:cubicBezTo>
                <a:cubicBezTo>
                  <a:pt x="136" y="54"/>
                  <a:pt x="136" y="53"/>
                  <a:pt x="136" y="53"/>
                </a:cubicBezTo>
                <a:cubicBezTo>
                  <a:pt x="136" y="54"/>
                  <a:pt x="136" y="54"/>
                  <a:pt x="136" y="54"/>
                </a:cubicBezTo>
                <a:cubicBezTo>
                  <a:pt x="136" y="55"/>
                  <a:pt x="136" y="56"/>
                  <a:pt x="136" y="57"/>
                </a:cubicBezTo>
                <a:cubicBezTo>
                  <a:pt x="136" y="58"/>
                  <a:pt x="137" y="59"/>
                  <a:pt x="137" y="61"/>
                </a:cubicBezTo>
                <a:close/>
                <a:moveTo>
                  <a:pt x="145" y="43"/>
                </a:moveTo>
                <a:cubicBezTo>
                  <a:pt x="146" y="44"/>
                  <a:pt x="146" y="44"/>
                  <a:pt x="146" y="45"/>
                </a:cubicBezTo>
                <a:cubicBezTo>
                  <a:pt x="146" y="46"/>
                  <a:pt x="146" y="46"/>
                  <a:pt x="146" y="47"/>
                </a:cubicBezTo>
                <a:cubicBezTo>
                  <a:pt x="146" y="48"/>
                  <a:pt x="146" y="50"/>
                  <a:pt x="146" y="51"/>
                </a:cubicBezTo>
                <a:cubicBezTo>
                  <a:pt x="146" y="51"/>
                  <a:pt x="146" y="51"/>
                  <a:pt x="146" y="50"/>
                </a:cubicBezTo>
                <a:cubicBezTo>
                  <a:pt x="146" y="48"/>
                  <a:pt x="147" y="46"/>
                  <a:pt x="147" y="45"/>
                </a:cubicBezTo>
                <a:cubicBezTo>
                  <a:pt x="147" y="44"/>
                  <a:pt x="147" y="43"/>
                  <a:pt x="147" y="43"/>
                </a:cubicBezTo>
                <a:cubicBezTo>
                  <a:pt x="147" y="42"/>
                  <a:pt x="147" y="42"/>
                  <a:pt x="147" y="41"/>
                </a:cubicBezTo>
                <a:cubicBezTo>
                  <a:pt x="147" y="41"/>
                  <a:pt x="146" y="41"/>
                  <a:pt x="146" y="42"/>
                </a:cubicBezTo>
                <a:cubicBezTo>
                  <a:pt x="146" y="42"/>
                  <a:pt x="146" y="42"/>
                  <a:pt x="146" y="42"/>
                </a:cubicBezTo>
                <a:cubicBezTo>
                  <a:pt x="145" y="42"/>
                  <a:pt x="145" y="43"/>
                  <a:pt x="145" y="43"/>
                </a:cubicBezTo>
                <a:close/>
                <a:moveTo>
                  <a:pt x="213" y="103"/>
                </a:moveTo>
                <a:cubicBezTo>
                  <a:pt x="212" y="104"/>
                  <a:pt x="212" y="104"/>
                  <a:pt x="212" y="105"/>
                </a:cubicBezTo>
                <a:cubicBezTo>
                  <a:pt x="213" y="105"/>
                  <a:pt x="214" y="105"/>
                  <a:pt x="215" y="105"/>
                </a:cubicBezTo>
                <a:cubicBezTo>
                  <a:pt x="215" y="104"/>
                  <a:pt x="215" y="103"/>
                  <a:pt x="215" y="102"/>
                </a:cubicBezTo>
                <a:cubicBezTo>
                  <a:pt x="214" y="103"/>
                  <a:pt x="213" y="103"/>
                  <a:pt x="213" y="103"/>
                </a:cubicBezTo>
                <a:close/>
                <a:moveTo>
                  <a:pt x="133" y="207"/>
                </a:moveTo>
                <a:cubicBezTo>
                  <a:pt x="133" y="206"/>
                  <a:pt x="134" y="206"/>
                  <a:pt x="134" y="205"/>
                </a:cubicBezTo>
                <a:cubicBezTo>
                  <a:pt x="133" y="204"/>
                  <a:pt x="133" y="203"/>
                  <a:pt x="133" y="202"/>
                </a:cubicBezTo>
                <a:cubicBezTo>
                  <a:pt x="133" y="202"/>
                  <a:pt x="133" y="202"/>
                  <a:pt x="133" y="201"/>
                </a:cubicBezTo>
                <a:cubicBezTo>
                  <a:pt x="133" y="202"/>
                  <a:pt x="132" y="202"/>
                  <a:pt x="131" y="203"/>
                </a:cubicBezTo>
                <a:cubicBezTo>
                  <a:pt x="132" y="204"/>
                  <a:pt x="132" y="205"/>
                  <a:pt x="133" y="207"/>
                </a:cubicBezTo>
                <a:close/>
                <a:moveTo>
                  <a:pt x="223" y="101"/>
                </a:moveTo>
                <a:cubicBezTo>
                  <a:pt x="222" y="101"/>
                  <a:pt x="222" y="101"/>
                  <a:pt x="221" y="101"/>
                </a:cubicBezTo>
                <a:cubicBezTo>
                  <a:pt x="221" y="103"/>
                  <a:pt x="221" y="104"/>
                  <a:pt x="221" y="106"/>
                </a:cubicBezTo>
                <a:cubicBezTo>
                  <a:pt x="222" y="106"/>
                  <a:pt x="222" y="106"/>
                  <a:pt x="223" y="106"/>
                </a:cubicBezTo>
                <a:cubicBezTo>
                  <a:pt x="223" y="104"/>
                  <a:pt x="223" y="103"/>
                  <a:pt x="223" y="101"/>
                </a:cubicBezTo>
                <a:close/>
                <a:moveTo>
                  <a:pt x="31" y="162"/>
                </a:moveTo>
                <a:cubicBezTo>
                  <a:pt x="31" y="160"/>
                  <a:pt x="30" y="159"/>
                  <a:pt x="30" y="158"/>
                </a:cubicBezTo>
                <a:cubicBezTo>
                  <a:pt x="29" y="158"/>
                  <a:pt x="29" y="158"/>
                  <a:pt x="29" y="159"/>
                </a:cubicBezTo>
                <a:cubicBezTo>
                  <a:pt x="29" y="161"/>
                  <a:pt x="29" y="162"/>
                  <a:pt x="29" y="164"/>
                </a:cubicBezTo>
                <a:cubicBezTo>
                  <a:pt x="29" y="164"/>
                  <a:pt x="29" y="164"/>
                  <a:pt x="29" y="165"/>
                </a:cubicBezTo>
                <a:cubicBezTo>
                  <a:pt x="29" y="164"/>
                  <a:pt x="29" y="163"/>
                  <a:pt x="29" y="163"/>
                </a:cubicBezTo>
                <a:cubicBezTo>
                  <a:pt x="29" y="162"/>
                  <a:pt x="29" y="162"/>
                  <a:pt x="30" y="162"/>
                </a:cubicBezTo>
                <a:cubicBezTo>
                  <a:pt x="30" y="162"/>
                  <a:pt x="30" y="162"/>
                  <a:pt x="31" y="162"/>
                </a:cubicBezTo>
                <a:close/>
                <a:moveTo>
                  <a:pt x="201" y="33"/>
                </a:moveTo>
                <a:cubicBezTo>
                  <a:pt x="202" y="33"/>
                  <a:pt x="202" y="34"/>
                  <a:pt x="202" y="33"/>
                </a:cubicBezTo>
                <a:cubicBezTo>
                  <a:pt x="203" y="33"/>
                  <a:pt x="204" y="33"/>
                  <a:pt x="205" y="32"/>
                </a:cubicBezTo>
                <a:cubicBezTo>
                  <a:pt x="205" y="32"/>
                  <a:pt x="205" y="31"/>
                  <a:pt x="206" y="31"/>
                </a:cubicBezTo>
                <a:cubicBezTo>
                  <a:pt x="206" y="30"/>
                  <a:pt x="205" y="30"/>
                  <a:pt x="205" y="29"/>
                </a:cubicBezTo>
                <a:cubicBezTo>
                  <a:pt x="204" y="30"/>
                  <a:pt x="203" y="32"/>
                  <a:pt x="201" y="33"/>
                </a:cubicBezTo>
                <a:close/>
                <a:moveTo>
                  <a:pt x="212" y="41"/>
                </a:moveTo>
                <a:cubicBezTo>
                  <a:pt x="211" y="41"/>
                  <a:pt x="210" y="42"/>
                  <a:pt x="209" y="43"/>
                </a:cubicBezTo>
                <a:cubicBezTo>
                  <a:pt x="209" y="43"/>
                  <a:pt x="209" y="43"/>
                  <a:pt x="209" y="44"/>
                </a:cubicBezTo>
                <a:cubicBezTo>
                  <a:pt x="209" y="44"/>
                  <a:pt x="209" y="44"/>
                  <a:pt x="209" y="45"/>
                </a:cubicBezTo>
                <a:cubicBezTo>
                  <a:pt x="210" y="45"/>
                  <a:pt x="210" y="44"/>
                  <a:pt x="211" y="44"/>
                </a:cubicBezTo>
                <a:cubicBezTo>
                  <a:pt x="213" y="43"/>
                  <a:pt x="213" y="43"/>
                  <a:pt x="212" y="41"/>
                </a:cubicBezTo>
                <a:cubicBezTo>
                  <a:pt x="212" y="41"/>
                  <a:pt x="212" y="41"/>
                  <a:pt x="212" y="41"/>
                </a:cubicBezTo>
                <a:close/>
                <a:moveTo>
                  <a:pt x="18" y="103"/>
                </a:moveTo>
                <a:cubicBezTo>
                  <a:pt x="17" y="103"/>
                  <a:pt x="17" y="104"/>
                  <a:pt x="16" y="104"/>
                </a:cubicBezTo>
                <a:cubicBezTo>
                  <a:pt x="16" y="104"/>
                  <a:pt x="16" y="104"/>
                  <a:pt x="16" y="104"/>
                </a:cubicBezTo>
                <a:cubicBezTo>
                  <a:pt x="16" y="105"/>
                  <a:pt x="16" y="106"/>
                  <a:pt x="16" y="108"/>
                </a:cubicBezTo>
                <a:cubicBezTo>
                  <a:pt x="17" y="107"/>
                  <a:pt x="17" y="107"/>
                  <a:pt x="18" y="107"/>
                </a:cubicBezTo>
                <a:cubicBezTo>
                  <a:pt x="18" y="107"/>
                  <a:pt x="18" y="106"/>
                  <a:pt x="18" y="106"/>
                </a:cubicBezTo>
                <a:cubicBezTo>
                  <a:pt x="18" y="105"/>
                  <a:pt x="18" y="104"/>
                  <a:pt x="18" y="103"/>
                </a:cubicBezTo>
                <a:close/>
                <a:moveTo>
                  <a:pt x="196" y="26"/>
                </a:moveTo>
                <a:cubicBezTo>
                  <a:pt x="195" y="26"/>
                  <a:pt x="194" y="26"/>
                  <a:pt x="193" y="26"/>
                </a:cubicBezTo>
                <a:cubicBezTo>
                  <a:pt x="193" y="27"/>
                  <a:pt x="192" y="28"/>
                  <a:pt x="191" y="29"/>
                </a:cubicBezTo>
                <a:cubicBezTo>
                  <a:pt x="191" y="29"/>
                  <a:pt x="191" y="29"/>
                  <a:pt x="191" y="29"/>
                </a:cubicBezTo>
                <a:cubicBezTo>
                  <a:pt x="193" y="29"/>
                  <a:pt x="193" y="29"/>
                  <a:pt x="194" y="28"/>
                </a:cubicBezTo>
                <a:cubicBezTo>
                  <a:pt x="194" y="28"/>
                  <a:pt x="195" y="27"/>
                  <a:pt x="195" y="27"/>
                </a:cubicBezTo>
                <a:cubicBezTo>
                  <a:pt x="195" y="27"/>
                  <a:pt x="196" y="26"/>
                  <a:pt x="196" y="26"/>
                </a:cubicBezTo>
                <a:close/>
                <a:moveTo>
                  <a:pt x="35" y="31"/>
                </a:moveTo>
                <a:cubicBezTo>
                  <a:pt x="35" y="31"/>
                  <a:pt x="35" y="31"/>
                  <a:pt x="35" y="31"/>
                </a:cubicBezTo>
                <a:cubicBezTo>
                  <a:pt x="36" y="31"/>
                  <a:pt x="36" y="30"/>
                  <a:pt x="36" y="29"/>
                </a:cubicBezTo>
                <a:cubicBezTo>
                  <a:pt x="37" y="28"/>
                  <a:pt x="37" y="28"/>
                  <a:pt x="37" y="27"/>
                </a:cubicBezTo>
                <a:cubicBezTo>
                  <a:pt x="38" y="26"/>
                  <a:pt x="38" y="26"/>
                  <a:pt x="39" y="25"/>
                </a:cubicBezTo>
                <a:cubicBezTo>
                  <a:pt x="38" y="25"/>
                  <a:pt x="38" y="25"/>
                  <a:pt x="38" y="25"/>
                </a:cubicBezTo>
                <a:cubicBezTo>
                  <a:pt x="38" y="25"/>
                  <a:pt x="38" y="25"/>
                  <a:pt x="38" y="25"/>
                </a:cubicBezTo>
                <a:cubicBezTo>
                  <a:pt x="38" y="25"/>
                  <a:pt x="37" y="25"/>
                  <a:pt x="37" y="25"/>
                </a:cubicBezTo>
                <a:cubicBezTo>
                  <a:pt x="37" y="25"/>
                  <a:pt x="36" y="26"/>
                  <a:pt x="36" y="26"/>
                </a:cubicBezTo>
                <a:cubicBezTo>
                  <a:pt x="36" y="27"/>
                  <a:pt x="35" y="29"/>
                  <a:pt x="35" y="30"/>
                </a:cubicBezTo>
                <a:cubicBezTo>
                  <a:pt x="35" y="30"/>
                  <a:pt x="35" y="31"/>
                  <a:pt x="35" y="31"/>
                </a:cubicBezTo>
                <a:close/>
                <a:moveTo>
                  <a:pt x="146" y="76"/>
                </a:moveTo>
                <a:cubicBezTo>
                  <a:pt x="146" y="72"/>
                  <a:pt x="146" y="68"/>
                  <a:pt x="145" y="64"/>
                </a:cubicBezTo>
                <a:cubicBezTo>
                  <a:pt x="145" y="64"/>
                  <a:pt x="145" y="64"/>
                  <a:pt x="145" y="64"/>
                </a:cubicBezTo>
                <a:cubicBezTo>
                  <a:pt x="145" y="68"/>
                  <a:pt x="145" y="72"/>
                  <a:pt x="145" y="76"/>
                </a:cubicBezTo>
                <a:cubicBezTo>
                  <a:pt x="145" y="76"/>
                  <a:pt x="146" y="76"/>
                  <a:pt x="146" y="76"/>
                </a:cubicBezTo>
                <a:close/>
                <a:moveTo>
                  <a:pt x="175" y="227"/>
                </a:moveTo>
                <a:cubicBezTo>
                  <a:pt x="174" y="227"/>
                  <a:pt x="173" y="227"/>
                  <a:pt x="173" y="227"/>
                </a:cubicBezTo>
                <a:cubicBezTo>
                  <a:pt x="173" y="228"/>
                  <a:pt x="173" y="228"/>
                  <a:pt x="173" y="229"/>
                </a:cubicBezTo>
                <a:cubicBezTo>
                  <a:pt x="174" y="229"/>
                  <a:pt x="175" y="229"/>
                  <a:pt x="176" y="229"/>
                </a:cubicBezTo>
                <a:cubicBezTo>
                  <a:pt x="176" y="228"/>
                  <a:pt x="175" y="228"/>
                  <a:pt x="175" y="227"/>
                </a:cubicBezTo>
                <a:close/>
                <a:moveTo>
                  <a:pt x="215" y="76"/>
                </a:moveTo>
                <a:cubicBezTo>
                  <a:pt x="215" y="76"/>
                  <a:pt x="215" y="76"/>
                  <a:pt x="215" y="75"/>
                </a:cubicBezTo>
                <a:cubicBezTo>
                  <a:pt x="214" y="75"/>
                  <a:pt x="213" y="75"/>
                  <a:pt x="211" y="75"/>
                </a:cubicBezTo>
                <a:cubicBezTo>
                  <a:pt x="211" y="76"/>
                  <a:pt x="211" y="77"/>
                  <a:pt x="211" y="78"/>
                </a:cubicBezTo>
                <a:cubicBezTo>
                  <a:pt x="213" y="77"/>
                  <a:pt x="214" y="77"/>
                  <a:pt x="215" y="76"/>
                </a:cubicBezTo>
                <a:close/>
                <a:moveTo>
                  <a:pt x="170" y="233"/>
                </a:moveTo>
                <a:cubicBezTo>
                  <a:pt x="169" y="232"/>
                  <a:pt x="169" y="232"/>
                  <a:pt x="169" y="231"/>
                </a:cubicBezTo>
                <a:cubicBezTo>
                  <a:pt x="167" y="231"/>
                  <a:pt x="166" y="231"/>
                  <a:pt x="165" y="231"/>
                </a:cubicBezTo>
                <a:cubicBezTo>
                  <a:pt x="165" y="231"/>
                  <a:pt x="165" y="231"/>
                  <a:pt x="165" y="232"/>
                </a:cubicBezTo>
                <a:cubicBezTo>
                  <a:pt x="165" y="232"/>
                  <a:pt x="165" y="232"/>
                  <a:pt x="166" y="232"/>
                </a:cubicBezTo>
                <a:cubicBezTo>
                  <a:pt x="166" y="232"/>
                  <a:pt x="166" y="232"/>
                  <a:pt x="166" y="232"/>
                </a:cubicBezTo>
                <a:cubicBezTo>
                  <a:pt x="167" y="231"/>
                  <a:pt x="168" y="232"/>
                  <a:pt x="168" y="233"/>
                </a:cubicBezTo>
                <a:cubicBezTo>
                  <a:pt x="168" y="233"/>
                  <a:pt x="168" y="233"/>
                  <a:pt x="167" y="233"/>
                </a:cubicBezTo>
                <a:cubicBezTo>
                  <a:pt x="168" y="233"/>
                  <a:pt x="169" y="233"/>
                  <a:pt x="170" y="233"/>
                </a:cubicBezTo>
                <a:close/>
                <a:moveTo>
                  <a:pt x="135" y="179"/>
                </a:moveTo>
                <a:cubicBezTo>
                  <a:pt x="135" y="180"/>
                  <a:pt x="135" y="180"/>
                  <a:pt x="135" y="181"/>
                </a:cubicBezTo>
                <a:cubicBezTo>
                  <a:pt x="136" y="181"/>
                  <a:pt x="136" y="181"/>
                  <a:pt x="136" y="181"/>
                </a:cubicBezTo>
                <a:cubicBezTo>
                  <a:pt x="136" y="180"/>
                  <a:pt x="137" y="179"/>
                  <a:pt x="138" y="179"/>
                </a:cubicBezTo>
                <a:cubicBezTo>
                  <a:pt x="138" y="178"/>
                  <a:pt x="138" y="178"/>
                  <a:pt x="138" y="177"/>
                </a:cubicBezTo>
                <a:cubicBezTo>
                  <a:pt x="137" y="177"/>
                  <a:pt x="136" y="178"/>
                  <a:pt x="135" y="179"/>
                </a:cubicBezTo>
                <a:close/>
                <a:moveTo>
                  <a:pt x="131" y="17"/>
                </a:moveTo>
                <a:cubicBezTo>
                  <a:pt x="131" y="18"/>
                  <a:pt x="130" y="19"/>
                  <a:pt x="130" y="20"/>
                </a:cubicBezTo>
                <a:cubicBezTo>
                  <a:pt x="131" y="20"/>
                  <a:pt x="131" y="20"/>
                  <a:pt x="132" y="20"/>
                </a:cubicBezTo>
                <a:cubicBezTo>
                  <a:pt x="132" y="20"/>
                  <a:pt x="132" y="20"/>
                  <a:pt x="132" y="20"/>
                </a:cubicBezTo>
                <a:cubicBezTo>
                  <a:pt x="133" y="19"/>
                  <a:pt x="133" y="18"/>
                  <a:pt x="133" y="18"/>
                </a:cubicBezTo>
                <a:cubicBezTo>
                  <a:pt x="134" y="17"/>
                  <a:pt x="133" y="17"/>
                  <a:pt x="133" y="17"/>
                </a:cubicBezTo>
                <a:cubicBezTo>
                  <a:pt x="132" y="17"/>
                  <a:pt x="132" y="17"/>
                  <a:pt x="131" y="17"/>
                </a:cubicBezTo>
                <a:close/>
                <a:moveTo>
                  <a:pt x="90" y="12"/>
                </a:moveTo>
                <a:cubicBezTo>
                  <a:pt x="90" y="13"/>
                  <a:pt x="90" y="13"/>
                  <a:pt x="90" y="14"/>
                </a:cubicBezTo>
                <a:cubicBezTo>
                  <a:pt x="91" y="14"/>
                  <a:pt x="92" y="14"/>
                  <a:pt x="93" y="14"/>
                </a:cubicBezTo>
                <a:cubicBezTo>
                  <a:pt x="94" y="14"/>
                  <a:pt x="94" y="13"/>
                  <a:pt x="95" y="13"/>
                </a:cubicBezTo>
                <a:cubicBezTo>
                  <a:pt x="93" y="12"/>
                  <a:pt x="91" y="12"/>
                  <a:pt x="90" y="12"/>
                </a:cubicBezTo>
                <a:close/>
                <a:moveTo>
                  <a:pt x="70" y="236"/>
                </a:moveTo>
                <a:cubicBezTo>
                  <a:pt x="71" y="236"/>
                  <a:pt x="73" y="236"/>
                  <a:pt x="74" y="236"/>
                </a:cubicBezTo>
                <a:cubicBezTo>
                  <a:pt x="74" y="235"/>
                  <a:pt x="74" y="235"/>
                  <a:pt x="74" y="234"/>
                </a:cubicBezTo>
                <a:cubicBezTo>
                  <a:pt x="73" y="234"/>
                  <a:pt x="72" y="234"/>
                  <a:pt x="71" y="234"/>
                </a:cubicBezTo>
                <a:cubicBezTo>
                  <a:pt x="70" y="235"/>
                  <a:pt x="70" y="235"/>
                  <a:pt x="70" y="236"/>
                </a:cubicBezTo>
                <a:close/>
                <a:moveTo>
                  <a:pt x="129" y="75"/>
                </a:moveTo>
                <a:cubicBezTo>
                  <a:pt x="129" y="77"/>
                  <a:pt x="130" y="78"/>
                  <a:pt x="130" y="80"/>
                </a:cubicBezTo>
                <a:cubicBezTo>
                  <a:pt x="130" y="80"/>
                  <a:pt x="131" y="80"/>
                  <a:pt x="131" y="80"/>
                </a:cubicBezTo>
                <a:cubicBezTo>
                  <a:pt x="131" y="79"/>
                  <a:pt x="131" y="78"/>
                  <a:pt x="131" y="77"/>
                </a:cubicBezTo>
                <a:cubicBezTo>
                  <a:pt x="131" y="76"/>
                  <a:pt x="131" y="75"/>
                  <a:pt x="130" y="75"/>
                </a:cubicBezTo>
                <a:cubicBezTo>
                  <a:pt x="130" y="75"/>
                  <a:pt x="130" y="75"/>
                  <a:pt x="129" y="75"/>
                </a:cubicBezTo>
                <a:close/>
                <a:moveTo>
                  <a:pt x="92" y="232"/>
                </a:moveTo>
                <a:cubicBezTo>
                  <a:pt x="92" y="233"/>
                  <a:pt x="92" y="234"/>
                  <a:pt x="92" y="235"/>
                </a:cubicBezTo>
                <a:cubicBezTo>
                  <a:pt x="93" y="235"/>
                  <a:pt x="94" y="236"/>
                  <a:pt x="95" y="235"/>
                </a:cubicBezTo>
                <a:cubicBezTo>
                  <a:pt x="94" y="234"/>
                  <a:pt x="94" y="233"/>
                  <a:pt x="94" y="232"/>
                </a:cubicBezTo>
                <a:cubicBezTo>
                  <a:pt x="93" y="232"/>
                  <a:pt x="92" y="232"/>
                  <a:pt x="92" y="232"/>
                </a:cubicBezTo>
                <a:close/>
                <a:moveTo>
                  <a:pt x="97" y="86"/>
                </a:moveTo>
                <a:cubicBezTo>
                  <a:pt x="97" y="86"/>
                  <a:pt x="97" y="86"/>
                  <a:pt x="97" y="86"/>
                </a:cubicBezTo>
                <a:cubicBezTo>
                  <a:pt x="98" y="86"/>
                  <a:pt x="99" y="86"/>
                  <a:pt x="100" y="86"/>
                </a:cubicBezTo>
                <a:cubicBezTo>
                  <a:pt x="100" y="86"/>
                  <a:pt x="100" y="86"/>
                  <a:pt x="100" y="86"/>
                </a:cubicBezTo>
                <a:cubicBezTo>
                  <a:pt x="101" y="85"/>
                  <a:pt x="101" y="85"/>
                  <a:pt x="102" y="84"/>
                </a:cubicBezTo>
                <a:cubicBezTo>
                  <a:pt x="101" y="84"/>
                  <a:pt x="101" y="84"/>
                  <a:pt x="100" y="83"/>
                </a:cubicBezTo>
                <a:cubicBezTo>
                  <a:pt x="99" y="84"/>
                  <a:pt x="98" y="85"/>
                  <a:pt x="97" y="86"/>
                </a:cubicBezTo>
                <a:close/>
                <a:moveTo>
                  <a:pt x="103" y="201"/>
                </a:moveTo>
                <a:cubicBezTo>
                  <a:pt x="103" y="200"/>
                  <a:pt x="103" y="200"/>
                  <a:pt x="103" y="199"/>
                </a:cubicBezTo>
                <a:cubicBezTo>
                  <a:pt x="103" y="198"/>
                  <a:pt x="103" y="198"/>
                  <a:pt x="102" y="197"/>
                </a:cubicBezTo>
                <a:cubicBezTo>
                  <a:pt x="102" y="197"/>
                  <a:pt x="102" y="197"/>
                  <a:pt x="101" y="196"/>
                </a:cubicBezTo>
                <a:cubicBezTo>
                  <a:pt x="101" y="197"/>
                  <a:pt x="101" y="198"/>
                  <a:pt x="101" y="199"/>
                </a:cubicBezTo>
                <a:cubicBezTo>
                  <a:pt x="101" y="200"/>
                  <a:pt x="101" y="200"/>
                  <a:pt x="101" y="200"/>
                </a:cubicBezTo>
                <a:cubicBezTo>
                  <a:pt x="102" y="200"/>
                  <a:pt x="102" y="201"/>
                  <a:pt x="103" y="201"/>
                </a:cubicBezTo>
                <a:close/>
                <a:moveTo>
                  <a:pt x="24" y="53"/>
                </a:moveTo>
                <a:cubicBezTo>
                  <a:pt x="24" y="53"/>
                  <a:pt x="24" y="53"/>
                  <a:pt x="24" y="53"/>
                </a:cubicBezTo>
                <a:cubicBezTo>
                  <a:pt x="24" y="53"/>
                  <a:pt x="23" y="54"/>
                  <a:pt x="22" y="54"/>
                </a:cubicBezTo>
                <a:cubicBezTo>
                  <a:pt x="22" y="54"/>
                  <a:pt x="22" y="54"/>
                  <a:pt x="22" y="55"/>
                </a:cubicBezTo>
                <a:cubicBezTo>
                  <a:pt x="22" y="55"/>
                  <a:pt x="22" y="55"/>
                  <a:pt x="22" y="56"/>
                </a:cubicBezTo>
                <a:cubicBezTo>
                  <a:pt x="22" y="56"/>
                  <a:pt x="22" y="57"/>
                  <a:pt x="22" y="58"/>
                </a:cubicBezTo>
                <a:cubicBezTo>
                  <a:pt x="23" y="57"/>
                  <a:pt x="23" y="57"/>
                  <a:pt x="23" y="57"/>
                </a:cubicBezTo>
                <a:cubicBezTo>
                  <a:pt x="23" y="57"/>
                  <a:pt x="24" y="57"/>
                  <a:pt x="24" y="57"/>
                </a:cubicBezTo>
                <a:cubicBezTo>
                  <a:pt x="24" y="55"/>
                  <a:pt x="24" y="54"/>
                  <a:pt x="24" y="53"/>
                </a:cubicBezTo>
                <a:close/>
                <a:moveTo>
                  <a:pt x="221" y="83"/>
                </a:moveTo>
                <a:cubicBezTo>
                  <a:pt x="221" y="84"/>
                  <a:pt x="221" y="85"/>
                  <a:pt x="221" y="86"/>
                </a:cubicBezTo>
                <a:cubicBezTo>
                  <a:pt x="221" y="86"/>
                  <a:pt x="222" y="86"/>
                  <a:pt x="223" y="86"/>
                </a:cubicBezTo>
                <a:cubicBezTo>
                  <a:pt x="223" y="85"/>
                  <a:pt x="223" y="83"/>
                  <a:pt x="223" y="83"/>
                </a:cubicBezTo>
                <a:cubicBezTo>
                  <a:pt x="222" y="83"/>
                  <a:pt x="222" y="83"/>
                  <a:pt x="221" y="83"/>
                </a:cubicBezTo>
                <a:close/>
                <a:moveTo>
                  <a:pt x="176" y="13"/>
                </a:moveTo>
                <a:cubicBezTo>
                  <a:pt x="175" y="13"/>
                  <a:pt x="174" y="12"/>
                  <a:pt x="173" y="12"/>
                </a:cubicBezTo>
                <a:cubicBezTo>
                  <a:pt x="174" y="14"/>
                  <a:pt x="174" y="15"/>
                  <a:pt x="174" y="16"/>
                </a:cubicBezTo>
                <a:cubicBezTo>
                  <a:pt x="175" y="16"/>
                  <a:pt x="175" y="16"/>
                  <a:pt x="175" y="15"/>
                </a:cubicBezTo>
                <a:cubicBezTo>
                  <a:pt x="176" y="15"/>
                  <a:pt x="176" y="15"/>
                  <a:pt x="176" y="15"/>
                </a:cubicBezTo>
                <a:cubicBezTo>
                  <a:pt x="176" y="14"/>
                  <a:pt x="176" y="13"/>
                  <a:pt x="176" y="13"/>
                </a:cubicBezTo>
                <a:close/>
                <a:moveTo>
                  <a:pt x="23" y="207"/>
                </a:moveTo>
                <a:cubicBezTo>
                  <a:pt x="22" y="206"/>
                  <a:pt x="21" y="206"/>
                  <a:pt x="20" y="205"/>
                </a:cubicBezTo>
                <a:cubicBezTo>
                  <a:pt x="19" y="206"/>
                  <a:pt x="19" y="206"/>
                  <a:pt x="19" y="207"/>
                </a:cubicBezTo>
                <a:cubicBezTo>
                  <a:pt x="19" y="208"/>
                  <a:pt x="19" y="208"/>
                  <a:pt x="19" y="209"/>
                </a:cubicBezTo>
                <a:cubicBezTo>
                  <a:pt x="20" y="208"/>
                  <a:pt x="21" y="207"/>
                  <a:pt x="23" y="207"/>
                </a:cubicBezTo>
                <a:close/>
                <a:moveTo>
                  <a:pt x="77" y="12"/>
                </a:moveTo>
                <a:cubicBezTo>
                  <a:pt x="75" y="12"/>
                  <a:pt x="73" y="13"/>
                  <a:pt x="71" y="13"/>
                </a:cubicBezTo>
                <a:cubicBezTo>
                  <a:pt x="71" y="13"/>
                  <a:pt x="71" y="13"/>
                  <a:pt x="71" y="13"/>
                </a:cubicBezTo>
                <a:cubicBezTo>
                  <a:pt x="73" y="13"/>
                  <a:pt x="76" y="14"/>
                  <a:pt x="78" y="14"/>
                </a:cubicBezTo>
                <a:cubicBezTo>
                  <a:pt x="78" y="13"/>
                  <a:pt x="78" y="13"/>
                  <a:pt x="77" y="12"/>
                </a:cubicBezTo>
                <a:close/>
                <a:moveTo>
                  <a:pt x="129" y="65"/>
                </a:moveTo>
                <a:cubicBezTo>
                  <a:pt x="128" y="65"/>
                  <a:pt x="128" y="65"/>
                  <a:pt x="128" y="65"/>
                </a:cubicBezTo>
                <a:cubicBezTo>
                  <a:pt x="128" y="67"/>
                  <a:pt x="128" y="68"/>
                  <a:pt x="129" y="69"/>
                </a:cubicBezTo>
                <a:cubicBezTo>
                  <a:pt x="129" y="70"/>
                  <a:pt x="129" y="71"/>
                  <a:pt x="129" y="72"/>
                </a:cubicBezTo>
                <a:cubicBezTo>
                  <a:pt x="129" y="72"/>
                  <a:pt x="130" y="72"/>
                  <a:pt x="130" y="72"/>
                </a:cubicBezTo>
                <a:cubicBezTo>
                  <a:pt x="130" y="70"/>
                  <a:pt x="129" y="67"/>
                  <a:pt x="129" y="65"/>
                </a:cubicBezTo>
                <a:close/>
                <a:moveTo>
                  <a:pt x="113" y="143"/>
                </a:moveTo>
                <a:cubicBezTo>
                  <a:pt x="113" y="143"/>
                  <a:pt x="113" y="143"/>
                  <a:pt x="113" y="143"/>
                </a:cubicBezTo>
                <a:cubicBezTo>
                  <a:pt x="114" y="143"/>
                  <a:pt x="114" y="144"/>
                  <a:pt x="115" y="144"/>
                </a:cubicBezTo>
                <a:cubicBezTo>
                  <a:pt x="116" y="144"/>
                  <a:pt x="117" y="144"/>
                  <a:pt x="118" y="144"/>
                </a:cubicBezTo>
                <a:cubicBezTo>
                  <a:pt x="118" y="144"/>
                  <a:pt x="118" y="143"/>
                  <a:pt x="118" y="143"/>
                </a:cubicBezTo>
                <a:cubicBezTo>
                  <a:pt x="116" y="143"/>
                  <a:pt x="115" y="143"/>
                  <a:pt x="113" y="143"/>
                </a:cubicBezTo>
                <a:close/>
                <a:moveTo>
                  <a:pt x="135" y="147"/>
                </a:moveTo>
                <a:cubicBezTo>
                  <a:pt x="134" y="147"/>
                  <a:pt x="133" y="147"/>
                  <a:pt x="133" y="147"/>
                </a:cubicBezTo>
                <a:cubicBezTo>
                  <a:pt x="133" y="148"/>
                  <a:pt x="135" y="150"/>
                  <a:pt x="136" y="150"/>
                </a:cubicBezTo>
                <a:cubicBezTo>
                  <a:pt x="136" y="150"/>
                  <a:pt x="136" y="149"/>
                  <a:pt x="136" y="149"/>
                </a:cubicBezTo>
                <a:cubicBezTo>
                  <a:pt x="136" y="148"/>
                  <a:pt x="136" y="147"/>
                  <a:pt x="135" y="147"/>
                </a:cubicBezTo>
                <a:close/>
                <a:moveTo>
                  <a:pt x="122" y="173"/>
                </a:moveTo>
                <a:cubicBezTo>
                  <a:pt x="121" y="172"/>
                  <a:pt x="120" y="172"/>
                  <a:pt x="120" y="172"/>
                </a:cubicBezTo>
                <a:cubicBezTo>
                  <a:pt x="119" y="172"/>
                  <a:pt x="118" y="173"/>
                  <a:pt x="118" y="173"/>
                </a:cubicBezTo>
                <a:cubicBezTo>
                  <a:pt x="118" y="173"/>
                  <a:pt x="118" y="173"/>
                  <a:pt x="118" y="173"/>
                </a:cubicBezTo>
                <a:cubicBezTo>
                  <a:pt x="118" y="174"/>
                  <a:pt x="118" y="174"/>
                  <a:pt x="118" y="175"/>
                </a:cubicBezTo>
                <a:cubicBezTo>
                  <a:pt x="120" y="175"/>
                  <a:pt x="121" y="174"/>
                  <a:pt x="122" y="173"/>
                </a:cubicBezTo>
                <a:close/>
                <a:moveTo>
                  <a:pt x="99" y="152"/>
                </a:moveTo>
                <a:cubicBezTo>
                  <a:pt x="98" y="154"/>
                  <a:pt x="99" y="155"/>
                  <a:pt x="100" y="156"/>
                </a:cubicBezTo>
                <a:cubicBezTo>
                  <a:pt x="101" y="156"/>
                  <a:pt x="101" y="155"/>
                  <a:pt x="102" y="155"/>
                </a:cubicBezTo>
                <a:cubicBezTo>
                  <a:pt x="102" y="155"/>
                  <a:pt x="102" y="155"/>
                  <a:pt x="102" y="155"/>
                </a:cubicBezTo>
                <a:cubicBezTo>
                  <a:pt x="101" y="154"/>
                  <a:pt x="100" y="153"/>
                  <a:pt x="99" y="152"/>
                </a:cubicBezTo>
                <a:cubicBezTo>
                  <a:pt x="99" y="152"/>
                  <a:pt x="99" y="152"/>
                  <a:pt x="99" y="152"/>
                </a:cubicBezTo>
                <a:close/>
                <a:moveTo>
                  <a:pt x="148" y="15"/>
                </a:moveTo>
                <a:cubicBezTo>
                  <a:pt x="147" y="16"/>
                  <a:pt x="147" y="17"/>
                  <a:pt x="146" y="18"/>
                </a:cubicBezTo>
                <a:cubicBezTo>
                  <a:pt x="146" y="19"/>
                  <a:pt x="146" y="19"/>
                  <a:pt x="147" y="20"/>
                </a:cubicBezTo>
                <a:cubicBezTo>
                  <a:pt x="147" y="19"/>
                  <a:pt x="148" y="18"/>
                  <a:pt x="148" y="17"/>
                </a:cubicBezTo>
                <a:cubicBezTo>
                  <a:pt x="148" y="17"/>
                  <a:pt x="149" y="17"/>
                  <a:pt x="148" y="17"/>
                </a:cubicBezTo>
                <a:cubicBezTo>
                  <a:pt x="148" y="17"/>
                  <a:pt x="148" y="16"/>
                  <a:pt x="148" y="15"/>
                </a:cubicBezTo>
                <a:close/>
                <a:moveTo>
                  <a:pt x="119" y="71"/>
                </a:moveTo>
                <a:cubicBezTo>
                  <a:pt x="119" y="70"/>
                  <a:pt x="119" y="69"/>
                  <a:pt x="119" y="69"/>
                </a:cubicBezTo>
                <a:cubicBezTo>
                  <a:pt x="118" y="69"/>
                  <a:pt x="116" y="70"/>
                  <a:pt x="115" y="71"/>
                </a:cubicBezTo>
                <a:cubicBezTo>
                  <a:pt x="116" y="71"/>
                  <a:pt x="118" y="71"/>
                  <a:pt x="119" y="71"/>
                </a:cubicBezTo>
                <a:close/>
                <a:moveTo>
                  <a:pt x="93" y="227"/>
                </a:moveTo>
                <a:cubicBezTo>
                  <a:pt x="94" y="226"/>
                  <a:pt x="94" y="225"/>
                  <a:pt x="94" y="224"/>
                </a:cubicBezTo>
                <a:cubicBezTo>
                  <a:pt x="94" y="224"/>
                  <a:pt x="94" y="223"/>
                  <a:pt x="93" y="223"/>
                </a:cubicBezTo>
                <a:cubicBezTo>
                  <a:pt x="93" y="222"/>
                  <a:pt x="92" y="222"/>
                  <a:pt x="91" y="222"/>
                </a:cubicBezTo>
                <a:cubicBezTo>
                  <a:pt x="92" y="224"/>
                  <a:pt x="92" y="225"/>
                  <a:pt x="93" y="226"/>
                </a:cubicBezTo>
                <a:cubicBezTo>
                  <a:pt x="93" y="226"/>
                  <a:pt x="93" y="226"/>
                  <a:pt x="93" y="227"/>
                </a:cubicBezTo>
                <a:close/>
                <a:moveTo>
                  <a:pt x="192" y="20"/>
                </a:moveTo>
                <a:cubicBezTo>
                  <a:pt x="192" y="20"/>
                  <a:pt x="191" y="20"/>
                  <a:pt x="191" y="20"/>
                </a:cubicBezTo>
                <a:cubicBezTo>
                  <a:pt x="190" y="21"/>
                  <a:pt x="189" y="22"/>
                  <a:pt x="188" y="23"/>
                </a:cubicBezTo>
                <a:cubicBezTo>
                  <a:pt x="189" y="23"/>
                  <a:pt x="190" y="23"/>
                  <a:pt x="191" y="23"/>
                </a:cubicBezTo>
                <a:cubicBezTo>
                  <a:pt x="191" y="23"/>
                  <a:pt x="191" y="23"/>
                  <a:pt x="191" y="23"/>
                </a:cubicBezTo>
                <a:cubicBezTo>
                  <a:pt x="191" y="23"/>
                  <a:pt x="192" y="22"/>
                  <a:pt x="192" y="22"/>
                </a:cubicBezTo>
                <a:cubicBezTo>
                  <a:pt x="192" y="22"/>
                  <a:pt x="192" y="22"/>
                  <a:pt x="192" y="22"/>
                </a:cubicBezTo>
                <a:cubicBezTo>
                  <a:pt x="192" y="21"/>
                  <a:pt x="192" y="21"/>
                  <a:pt x="192" y="20"/>
                </a:cubicBezTo>
                <a:close/>
                <a:moveTo>
                  <a:pt x="20" y="75"/>
                </a:moveTo>
                <a:cubicBezTo>
                  <a:pt x="20" y="74"/>
                  <a:pt x="20" y="72"/>
                  <a:pt x="20" y="71"/>
                </a:cubicBezTo>
                <a:cubicBezTo>
                  <a:pt x="19" y="71"/>
                  <a:pt x="19" y="71"/>
                  <a:pt x="19" y="72"/>
                </a:cubicBezTo>
                <a:cubicBezTo>
                  <a:pt x="18" y="72"/>
                  <a:pt x="18" y="72"/>
                  <a:pt x="18" y="73"/>
                </a:cubicBezTo>
                <a:cubicBezTo>
                  <a:pt x="18" y="73"/>
                  <a:pt x="18" y="73"/>
                  <a:pt x="18" y="74"/>
                </a:cubicBezTo>
                <a:cubicBezTo>
                  <a:pt x="18" y="74"/>
                  <a:pt x="18" y="75"/>
                  <a:pt x="18" y="76"/>
                </a:cubicBezTo>
                <a:cubicBezTo>
                  <a:pt x="19" y="76"/>
                  <a:pt x="19" y="75"/>
                  <a:pt x="20" y="75"/>
                </a:cubicBezTo>
                <a:close/>
                <a:moveTo>
                  <a:pt x="121" y="34"/>
                </a:moveTo>
                <a:cubicBezTo>
                  <a:pt x="122" y="34"/>
                  <a:pt x="122" y="33"/>
                  <a:pt x="123" y="33"/>
                </a:cubicBezTo>
                <a:cubicBezTo>
                  <a:pt x="123" y="32"/>
                  <a:pt x="122" y="30"/>
                  <a:pt x="122" y="29"/>
                </a:cubicBezTo>
                <a:cubicBezTo>
                  <a:pt x="122" y="29"/>
                  <a:pt x="121" y="29"/>
                  <a:pt x="121" y="29"/>
                </a:cubicBezTo>
                <a:cubicBezTo>
                  <a:pt x="121" y="31"/>
                  <a:pt x="121" y="32"/>
                  <a:pt x="121" y="34"/>
                </a:cubicBezTo>
                <a:close/>
                <a:moveTo>
                  <a:pt x="122" y="15"/>
                </a:moveTo>
                <a:cubicBezTo>
                  <a:pt x="122" y="15"/>
                  <a:pt x="123" y="15"/>
                  <a:pt x="123" y="15"/>
                </a:cubicBezTo>
                <a:cubicBezTo>
                  <a:pt x="123" y="14"/>
                  <a:pt x="124" y="12"/>
                  <a:pt x="123" y="11"/>
                </a:cubicBezTo>
                <a:cubicBezTo>
                  <a:pt x="123" y="11"/>
                  <a:pt x="122" y="11"/>
                  <a:pt x="121" y="11"/>
                </a:cubicBezTo>
                <a:cubicBezTo>
                  <a:pt x="121" y="12"/>
                  <a:pt x="122" y="14"/>
                  <a:pt x="122" y="15"/>
                </a:cubicBezTo>
                <a:close/>
                <a:moveTo>
                  <a:pt x="157" y="230"/>
                </a:moveTo>
                <a:cubicBezTo>
                  <a:pt x="157" y="231"/>
                  <a:pt x="158" y="232"/>
                  <a:pt x="158" y="232"/>
                </a:cubicBezTo>
                <a:cubicBezTo>
                  <a:pt x="159" y="232"/>
                  <a:pt x="160" y="232"/>
                  <a:pt x="161" y="232"/>
                </a:cubicBezTo>
                <a:cubicBezTo>
                  <a:pt x="160" y="232"/>
                  <a:pt x="160" y="231"/>
                  <a:pt x="160" y="231"/>
                </a:cubicBezTo>
                <a:cubicBezTo>
                  <a:pt x="160" y="230"/>
                  <a:pt x="160" y="230"/>
                  <a:pt x="160" y="230"/>
                </a:cubicBezTo>
                <a:cubicBezTo>
                  <a:pt x="159" y="230"/>
                  <a:pt x="158" y="230"/>
                  <a:pt x="157" y="230"/>
                </a:cubicBezTo>
                <a:close/>
                <a:moveTo>
                  <a:pt x="210" y="28"/>
                </a:moveTo>
                <a:cubicBezTo>
                  <a:pt x="210" y="27"/>
                  <a:pt x="210" y="26"/>
                  <a:pt x="209" y="24"/>
                </a:cubicBezTo>
                <a:cubicBezTo>
                  <a:pt x="209" y="25"/>
                  <a:pt x="208" y="25"/>
                  <a:pt x="208" y="26"/>
                </a:cubicBezTo>
                <a:cubicBezTo>
                  <a:pt x="208" y="27"/>
                  <a:pt x="208" y="28"/>
                  <a:pt x="208" y="30"/>
                </a:cubicBezTo>
                <a:cubicBezTo>
                  <a:pt x="209" y="29"/>
                  <a:pt x="209" y="29"/>
                  <a:pt x="210" y="28"/>
                </a:cubicBezTo>
                <a:close/>
                <a:moveTo>
                  <a:pt x="217" y="145"/>
                </a:moveTo>
                <a:cubicBezTo>
                  <a:pt x="218" y="145"/>
                  <a:pt x="220" y="145"/>
                  <a:pt x="221" y="145"/>
                </a:cubicBezTo>
                <a:cubicBezTo>
                  <a:pt x="221" y="144"/>
                  <a:pt x="220" y="143"/>
                  <a:pt x="220" y="143"/>
                </a:cubicBezTo>
                <a:cubicBezTo>
                  <a:pt x="219" y="143"/>
                  <a:pt x="218" y="143"/>
                  <a:pt x="217" y="143"/>
                </a:cubicBezTo>
                <a:cubicBezTo>
                  <a:pt x="217" y="144"/>
                  <a:pt x="217" y="144"/>
                  <a:pt x="217" y="145"/>
                </a:cubicBezTo>
                <a:close/>
                <a:moveTo>
                  <a:pt x="133" y="224"/>
                </a:moveTo>
                <a:cubicBezTo>
                  <a:pt x="133" y="225"/>
                  <a:pt x="134" y="226"/>
                  <a:pt x="134" y="227"/>
                </a:cubicBezTo>
                <a:cubicBezTo>
                  <a:pt x="135" y="227"/>
                  <a:pt x="135" y="227"/>
                  <a:pt x="136" y="227"/>
                </a:cubicBezTo>
                <a:cubicBezTo>
                  <a:pt x="136" y="226"/>
                  <a:pt x="136" y="225"/>
                  <a:pt x="136" y="224"/>
                </a:cubicBezTo>
                <a:cubicBezTo>
                  <a:pt x="135" y="224"/>
                  <a:pt x="134" y="224"/>
                  <a:pt x="133" y="224"/>
                </a:cubicBezTo>
                <a:close/>
                <a:moveTo>
                  <a:pt x="227" y="213"/>
                </a:moveTo>
                <a:cubicBezTo>
                  <a:pt x="227" y="214"/>
                  <a:pt x="226" y="218"/>
                  <a:pt x="226" y="219"/>
                </a:cubicBezTo>
                <a:cubicBezTo>
                  <a:pt x="227" y="218"/>
                  <a:pt x="228" y="216"/>
                  <a:pt x="228" y="215"/>
                </a:cubicBezTo>
                <a:cubicBezTo>
                  <a:pt x="228" y="215"/>
                  <a:pt x="228" y="214"/>
                  <a:pt x="228" y="214"/>
                </a:cubicBezTo>
                <a:cubicBezTo>
                  <a:pt x="228" y="213"/>
                  <a:pt x="228" y="213"/>
                  <a:pt x="227" y="213"/>
                </a:cubicBezTo>
                <a:close/>
                <a:moveTo>
                  <a:pt x="177" y="227"/>
                </a:moveTo>
                <a:cubicBezTo>
                  <a:pt x="177" y="228"/>
                  <a:pt x="178" y="229"/>
                  <a:pt x="178" y="229"/>
                </a:cubicBezTo>
                <a:cubicBezTo>
                  <a:pt x="178" y="229"/>
                  <a:pt x="178" y="230"/>
                  <a:pt x="178" y="230"/>
                </a:cubicBezTo>
                <a:cubicBezTo>
                  <a:pt x="179" y="230"/>
                  <a:pt x="179" y="230"/>
                  <a:pt x="180" y="230"/>
                </a:cubicBezTo>
                <a:cubicBezTo>
                  <a:pt x="180" y="229"/>
                  <a:pt x="180" y="228"/>
                  <a:pt x="180" y="227"/>
                </a:cubicBezTo>
                <a:cubicBezTo>
                  <a:pt x="179" y="227"/>
                  <a:pt x="178" y="227"/>
                  <a:pt x="177" y="227"/>
                </a:cubicBezTo>
                <a:close/>
                <a:moveTo>
                  <a:pt x="130" y="32"/>
                </a:moveTo>
                <a:cubicBezTo>
                  <a:pt x="131" y="32"/>
                  <a:pt x="132" y="31"/>
                  <a:pt x="132" y="31"/>
                </a:cubicBezTo>
                <a:cubicBezTo>
                  <a:pt x="133" y="30"/>
                  <a:pt x="133" y="29"/>
                  <a:pt x="132" y="28"/>
                </a:cubicBezTo>
                <a:cubicBezTo>
                  <a:pt x="132" y="28"/>
                  <a:pt x="132" y="28"/>
                  <a:pt x="131" y="28"/>
                </a:cubicBezTo>
                <a:cubicBezTo>
                  <a:pt x="131" y="29"/>
                  <a:pt x="130" y="30"/>
                  <a:pt x="130" y="32"/>
                </a:cubicBezTo>
                <a:close/>
                <a:moveTo>
                  <a:pt x="10" y="153"/>
                </a:moveTo>
                <a:cubicBezTo>
                  <a:pt x="10" y="152"/>
                  <a:pt x="11" y="152"/>
                  <a:pt x="11" y="151"/>
                </a:cubicBezTo>
                <a:cubicBezTo>
                  <a:pt x="11" y="151"/>
                  <a:pt x="11" y="151"/>
                  <a:pt x="11" y="151"/>
                </a:cubicBezTo>
                <a:cubicBezTo>
                  <a:pt x="11" y="150"/>
                  <a:pt x="11" y="149"/>
                  <a:pt x="11" y="148"/>
                </a:cubicBezTo>
                <a:cubicBezTo>
                  <a:pt x="11" y="149"/>
                  <a:pt x="10" y="149"/>
                  <a:pt x="9" y="149"/>
                </a:cubicBezTo>
                <a:cubicBezTo>
                  <a:pt x="9" y="150"/>
                  <a:pt x="10" y="151"/>
                  <a:pt x="10" y="153"/>
                </a:cubicBezTo>
                <a:close/>
                <a:moveTo>
                  <a:pt x="25" y="103"/>
                </a:moveTo>
                <a:cubicBezTo>
                  <a:pt x="25" y="101"/>
                  <a:pt x="26" y="99"/>
                  <a:pt x="26" y="97"/>
                </a:cubicBezTo>
                <a:cubicBezTo>
                  <a:pt x="25" y="97"/>
                  <a:pt x="25" y="98"/>
                  <a:pt x="25" y="98"/>
                </a:cubicBezTo>
                <a:cubicBezTo>
                  <a:pt x="24" y="98"/>
                  <a:pt x="24" y="98"/>
                  <a:pt x="24" y="99"/>
                </a:cubicBezTo>
                <a:cubicBezTo>
                  <a:pt x="24" y="100"/>
                  <a:pt x="24" y="101"/>
                  <a:pt x="24" y="102"/>
                </a:cubicBezTo>
                <a:cubicBezTo>
                  <a:pt x="24" y="102"/>
                  <a:pt x="24" y="103"/>
                  <a:pt x="24" y="103"/>
                </a:cubicBezTo>
                <a:cubicBezTo>
                  <a:pt x="25" y="103"/>
                  <a:pt x="25" y="103"/>
                  <a:pt x="25" y="103"/>
                </a:cubicBezTo>
                <a:close/>
                <a:moveTo>
                  <a:pt x="195" y="229"/>
                </a:moveTo>
                <a:cubicBezTo>
                  <a:pt x="195" y="229"/>
                  <a:pt x="194" y="229"/>
                  <a:pt x="194" y="228"/>
                </a:cubicBezTo>
                <a:cubicBezTo>
                  <a:pt x="194" y="228"/>
                  <a:pt x="194" y="228"/>
                  <a:pt x="194" y="228"/>
                </a:cubicBezTo>
                <a:cubicBezTo>
                  <a:pt x="193" y="228"/>
                  <a:pt x="192" y="228"/>
                  <a:pt x="190" y="228"/>
                </a:cubicBezTo>
                <a:cubicBezTo>
                  <a:pt x="191" y="228"/>
                  <a:pt x="191" y="229"/>
                  <a:pt x="191" y="229"/>
                </a:cubicBezTo>
                <a:cubicBezTo>
                  <a:pt x="192" y="229"/>
                  <a:pt x="193" y="229"/>
                  <a:pt x="195" y="229"/>
                </a:cubicBezTo>
                <a:close/>
                <a:moveTo>
                  <a:pt x="29" y="177"/>
                </a:moveTo>
                <a:cubicBezTo>
                  <a:pt x="29" y="177"/>
                  <a:pt x="29" y="177"/>
                  <a:pt x="29" y="177"/>
                </a:cubicBezTo>
                <a:cubicBezTo>
                  <a:pt x="29" y="177"/>
                  <a:pt x="29" y="177"/>
                  <a:pt x="29" y="178"/>
                </a:cubicBezTo>
                <a:cubicBezTo>
                  <a:pt x="28" y="178"/>
                  <a:pt x="28" y="179"/>
                  <a:pt x="28" y="179"/>
                </a:cubicBezTo>
                <a:cubicBezTo>
                  <a:pt x="28" y="180"/>
                  <a:pt x="28" y="181"/>
                  <a:pt x="28" y="182"/>
                </a:cubicBezTo>
                <a:cubicBezTo>
                  <a:pt x="28" y="182"/>
                  <a:pt x="28" y="182"/>
                  <a:pt x="28" y="182"/>
                </a:cubicBezTo>
                <a:cubicBezTo>
                  <a:pt x="29" y="182"/>
                  <a:pt x="29" y="182"/>
                  <a:pt x="29" y="182"/>
                </a:cubicBezTo>
                <a:cubicBezTo>
                  <a:pt x="30" y="182"/>
                  <a:pt x="30" y="181"/>
                  <a:pt x="30" y="181"/>
                </a:cubicBezTo>
                <a:cubicBezTo>
                  <a:pt x="30" y="180"/>
                  <a:pt x="30" y="180"/>
                  <a:pt x="30" y="179"/>
                </a:cubicBezTo>
                <a:cubicBezTo>
                  <a:pt x="30" y="178"/>
                  <a:pt x="30" y="178"/>
                  <a:pt x="29" y="177"/>
                </a:cubicBezTo>
                <a:close/>
                <a:moveTo>
                  <a:pt x="174" y="233"/>
                </a:moveTo>
                <a:cubicBezTo>
                  <a:pt x="175" y="233"/>
                  <a:pt x="175" y="233"/>
                  <a:pt x="176" y="233"/>
                </a:cubicBezTo>
                <a:cubicBezTo>
                  <a:pt x="176" y="233"/>
                  <a:pt x="176" y="233"/>
                  <a:pt x="177" y="233"/>
                </a:cubicBezTo>
                <a:cubicBezTo>
                  <a:pt x="177" y="232"/>
                  <a:pt x="177" y="232"/>
                  <a:pt x="177" y="232"/>
                </a:cubicBezTo>
                <a:cubicBezTo>
                  <a:pt x="177" y="232"/>
                  <a:pt x="177" y="231"/>
                  <a:pt x="177" y="231"/>
                </a:cubicBezTo>
                <a:cubicBezTo>
                  <a:pt x="176" y="231"/>
                  <a:pt x="174" y="231"/>
                  <a:pt x="173" y="231"/>
                </a:cubicBezTo>
                <a:cubicBezTo>
                  <a:pt x="173" y="232"/>
                  <a:pt x="174" y="232"/>
                  <a:pt x="174" y="233"/>
                </a:cubicBezTo>
                <a:close/>
                <a:moveTo>
                  <a:pt x="121" y="192"/>
                </a:moveTo>
                <a:cubicBezTo>
                  <a:pt x="121" y="193"/>
                  <a:pt x="121" y="194"/>
                  <a:pt x="121" y="195"/>
                </a:cubicBezTo>
                <a:cubicBezTo>
                  <a:pt x="122" y="195"/>
                  <a:pt x="123" y="195"/>
                  <a:pt x="123" y="195"/>
                </a:cubicBezTo>
                <a:cubicBezTo>
                  <a:pt x="123" y="195"/>
                  <a:pt x="124" y="194"/>
                  <a:pt x="124" y="194"/>
                </a:cubicBezTo>
                <a:cubicBezTo>
                  <a:pt x="124" y="194"/>
                  <a:pt x="124" y="193"/>
                  <a:pt x="124" y="193"/>
                </a:cubicBezTo>
                <a:cubicBezTo>
                  <a:pt x="123" y="193"/>
                  <a:pt x="122" y="193"/>
                  <a:pt x="121" y="192"/>
                </a:cubicBezTo>
                <a:close/>
                <a:moveTo>
                  <a:pt x="132" y="182"/>
                </a:moveTo>
                <a:cubicBezTo>
                  <a:pt x="132" y="182"/>
                  <a:pt x="131" y="182"/>
                  <a:pt x="131" y="182"/>
                </a:cubicBezTo>
                <a:cubicBezTo>
                  <a:pt x="130" y="182"/>
                  <a:pt x="129" y="183"/>
                  <a:pt x="128" y="183"/>
                </a:cubicBezTo>
                <a:cubicBezTo>
                  <a:pt x="128" y="183"/>
                  <a:pt x="127" y="184"/>
                  <a:pt x="128" y="184"/>
                </a:cubicBezTo>
                <a:cubicBezTo>
                  <a:pt x="129" y="184"/>
                  <a:pt x="131" y="184"/>
                  <a:pt x="132" y="184"/>
                </a:cubicBezTo>
                <a:cubicBezTo>
                  <a:pt x="132" y="183"/>
                  <a:pt x="132" y="183"/>
                  <a:pt x="132" y="182"/>
                </a:cubicBezTo>
                <a:close/>
                <a:moveTo>
                  <a:pt x="119" y="79"/>
                </a:moveTo>
                <a:cubicBezTo>
                  <a:pt x="119" y="78"/>
                  <a:pt x="119" y="78"/>
                  <a:pt x="119" y="77"/>
                </a:cubicBezTo>
                <a:cubicBezTo>
                  <a:pt x="117" y="78"/>
                  <a:pt x="115" y="79"/>
                  <a:pt x="114" y="79"/>
                </a:cubicBezTo>
                <a:cubicBezTo>
                  <a:pt x="115" y="79"/>
                  <a:pt x="116" y="79"/>
                  <a:pt x="117" y="79"/>
                </a:cubicBezTo>
                <a:cubicBezTo>
                  <a:pt x="117" y="79"/>
                  <a:pt x="117" y="79"/>
                  <a:pt x="117" y="79"/>
                </a:cubicBezTo>
                <a:cubicBezTo>
                  <a:pt x="118" y="79"/>
                  <a:pt x="118" y="79"/>
                  <a:pt x="119" y="79"/>
                </a:cubicBezTo>
                <a:close/>
                <a:moveTo>
                  <a:pt x="143" y="214"/>
                </a:moveTo>
                <a:cubicBezTo>
                  <a:pt x="142" y="216"/>
                  <a:pt x="142" y="219"/>
                  <a:pt x="142" y="219"/>
                </a:cubicBezTo>
                <a:cubicBezTo>
                  <a:pt x="142" y="219"/>
                  <a:pt x="143" y="219"/>
                  <a:pt x="144" y="219"/>
                </a:cubicBezTo>
                <a:cubicBezTo>
                  <a:pt x="144" y="218"/>
                  <a:pt x="143" y="216"/>
                  <a:pt x="143" y="214"/>
                </a:cubicBezTo>
                <a:close/>
                <a:moveTo>
                  <a:pt x="149" y="12"/>
                </a:moveTo>
                <a:cubicBezTo>
                  <a:pt x="149" y="11"/>
                  <a:pt x="150" y="11"/>
                  <a:pt x="150" y="10"/>
                </a:cubicBezTo>
                <a:cubicBezTo>
                  <a:pt x="150" y="10"/>
                  <a:pt x="151" y="10"/>
                  <a:pt x="151" y="9"/>
                </a:cubicBezTo>
                <a:cubicBezTo>
                  <a:pt x="150" y="9"/>
                  <a:pt x="148" y="9"/>
                  <a:pt x="147" y="9"/>
                </a:cubicBezTo>
                <a:cubicBezTo>
                  <a:pt x="148" y="10"/>
                  <a:pt x="148" y="11"/>
                  <a:pt x="149" y="12"/>
                </a:cubicBezTo>
                <a:close/>
                <a:moveTo>
                  <a:pt x="22" y="159"/>
                </a:moveTo>
                <a:cubicBezTo>
                  <a:pt x="22" y="159"/>
                  <a:pt x="23" y="159"/>
                  <a:pt x="23" y="159"/>
                </a:cubicBezTo>
                <a:cubicBezTo>
                  <a:pt x="24" y="158"/>
                  <a:pt x="24" y="158"/>
                  <a:pt x="23" y="157"/>
                </a:cubicBezTo>
                <a:cubicBezTo>
                  <a:pt x="23" y="156"/>
                  <a:pt x="23" y="155"/>
                  <a:pt x="23" y="154"/>
                </a:cubicBezTo>
                <a:cubicBezTo>
                  <a:pt x="23" y="153"/>
                  <a:pt x="23" y="153"/>
                  <a:pt x="23" y="153"/>
                </a:cubicBezTo>
                <a:cubicBezTo>
                  <a:pt x="22" y="153"/>
                  <a:pt x="22" y="154"/>
                  <a:pt x="22" y="154"/>
                </a:cubicBezTo>
                <a:cubicBezTo>
                  <a:pt x="22" y="156"/>
                  <a:pt x="22" y="157"/>
                  <a:pt x="22" y="159"/>
                </a:cubicBezTo>
                <a:close/>
                <a:moveTo>
                  <a:pt x="129" y="143"/>
                </a:moveTo>
                <a:cubicBezTo>
                  <a:pt x="129" y="143"/>
                  <a:pt x="129" y="143"/>
                  <a:pt x="129" y="143"/>
                </a:cubicBezTo>
                <a:cubicBezTo>
                  <a:pt x="130" y="144"/>
                  <a:pt x="130" y="144"/>
                  <a:pt x="130" y="144"/>
                </a:cubicBezTo>
                <a:cubicBezTo>
                  <a:pt x="131" y="145"/>
                  <a:pt x="131" y="145"/>
                  <a:pt x="131" y="145"/>
                </a:cubicBezTo>
                <a:cubicBezTo>
                  <a:pt x="132" y="145"/>
                  <a:pt x="133" y="145"/>
                  <a:pt x="134" y="145"/>
                </a:cubicBezTo>
                <a:cubicBezTo>
                  <a:pt x="134" y="144"/>
                  <a:pt x="134" y="144"/>
                  <a:pt x="134" y="143"/>
                </a:cubicBezTo>
                <a:cubicBezTo>
                  <a:pt x="133" y="143"/>
                  <a:pt x="131" y="143"/>
                  <a:pt x="129" y="143"/>
                </a:cubicBezTo>
                <a:close/>
                <a:moveTo>
                  <a:pt x="210" y="139"/>
                </a:moveTo>
                <a:cubicBezTo>
                  <a:pt x="210" y="141"/>
                  <a:pt x="210" y="142"/>
                  <a:pt x="210" y="143"/>
                </a:cubicBezTo>
                <a:cubicBezTo>
                  <a:pt x="211" y="143"/>
                  <a:pt x="212" y="143"/>
                  <a:pt x="213" y="142"/>
                </a:cubicBezTo>
                <a:cubicBezTo>
                  <a:pt x="212" y="142"/>
                  <a:pt x="212" y="141"/>
                  <a:pt x="212" y="141"/>
                </a:cubicBezTo>
                <a:cubicBezTo>
                  <a:pt x="212" y="141"/>
                  <a:pt x="212" y="140"/>
                  <a:pt x="212" y="140"/>
                </a:cubicBezTo>
                <a:cubicBezTo>
                  <a:pt x="211" y="139"/>
                  <a:pt x="211" y="139"/>
                  <a:pt x="210" y="139"/>
                </a:cubicBezTo>
                <a:close/>
                <a:moveTo>
                  <a:pt x="210" y="55"/>
                </a:moveTo>
                <a:cubicBezTo>
                  <a:pt x="210" y="56"/>
                  <a:pt x="210" y="57"/>
                  <a:pt x="210" y="57"/>
                </a:cubicBezTo>
                <a:cubicBezTo>
                  <a:pt x="211" y="56"/>
                  <a:pt x="212" y="56"/>
                  <a:pt x="213" y="55"/>
                </a:cubicBezTo>
                <a:cubicBezTo>
                  <a:pt x="213" y="54"/>
                  <a:pt x="213" y="54"/>
                  <a:pt x="213" y="54"/>
                </a:cubicBezTo>
                <a:cubicBezTo>
                  <a:pt x="212" y="54"/>
                  <a:pt x="211" y="54"/>
                  <a:pt x="210" y="55"/>
                </a:cubicBezTo>
                <a:close/>
                <a:moveTo>
                  <a:pt x="15" y="144"/>
                </a:moveTo>
                <a:cubicBezTo>
                  <a:pt x="16" y="144"/>
                  <a:pt x="16" y="144"/>
                  <a:pt x="17" y="144"/>
                </a:cubicBezTo>
                <a:cubicBezTo>
                  <a:pt x="17" y="143"/>
                  <a:pt x="17" y="143"/>
                  <a:pt x="17" y="143"/>
                </a:cubicBezTo>
                <a:cubicBezTo>
                  <a:pt x="17" y="142"/>
                  <a:pt x="17" y="141"/>
                  <a:pt x="17" y="140"/>
                </a:cubicBezTo>
                <a:cubicBezTo>
                  <a:pt x="16" y="141"/>
                  <a:pt x="15" y="142"/>
                  <a:pt x="15" y="143"/>
                </a:cubicBezTo>
                <a:cubicBezTo>
                  <a:pt x="15" y="144"/>
                  <a:pt x="15" y="144"/>
                  <a:pt x="15" y="144"/>
                </a:cubicBezTo>
                <a:close/>
                <a:moveTo>
                  <a:pt x="117" y="37"/>
                </a:moveTo>
                <a:cubicBezTo>
                  <a:pt x="117" y="37"/>
                  <a:pt x="116" y="37"/>
                  <a:pt x="116" y="37"/>
                </a:cubicBezTo>
                <a:cubicBezTo>
                  <a:pt x="116" y="38"/>
                  <a:pt x="115" y="39"/>
                  <a:pt x="115" y="40"/>
                </a:cubicBezTo>
                <a:cubicBezTo>
                  <a:pt x="114" y="40"/>
                  <a:pt x="114" y="41"/>
                  <a:pt x="114" y="42"/>
                </a:cubicBezTo>
                <a:cubicBezTo>
                  <a:pt x="115" y="42"/>
                  <a:pt x="116" y="41"/>
                  <a:pt x="116" y="41"/>
                </a:cubicBezTo>
                <a:cubicBezTo>
                  <a:pt x="116" y="40"/>
                  <a:pt x="116" y="40"/>
                  <a:pt x="116" y="40"/>
                </a:cubicBezTo>
                <a:cubicBezTo>
                  <a:pt x="117" y="39"/>
                  <a:pt x="117" y="38"/>
                  <a:pt x="117" y="38"/>
                </a:cubicBezTo>
                <a:cubicBezTo>
                  <a:pt x="117" y="37"/>
                  <a:pt x="117" y="37"/>
                  <a:pt x="117" y="37"/>
                </a:cubicBezTo>
                <a:close/>
                <a:moveTo>
                  <a:pt x="156" y="23"/>
                </a:moveTo>
                <a:cubicBezTo>
                  <a:pt x="156" y="22"/>
                  <a:pt x="156" y="22"/>
                  <a:pt x="156" y="21"/>
                </a:cubicBezTo>
                <a:cubicBezTo>
                  <a:pt x="156" y="20"/>
                  <a:pt x="156" y="19"/>
                  <a:pt x="155" y="18"/>
                </a:cubicBezTo>
                <a:cubicBezTo>
                  <a:pt x="155" y="18"/>
                  <a:pt x="154" y="19"/>
                  <a:pt x="154" y="19"/>
                </a:cubicBezTo>
                <a:cubicBezTo>
                  <a:pt x="154" y="20"/>
                  <a:pt x="155" y="20"/>
                  <a:pt x="155" y="21"/>
                </a:cubicBezTo>
                <a:cubicBezTo>
                  <a:pt x="155" y="22"/>
                  <a:pt x="155" y="22"/>
                  <a:pt x="156" y="23"/>
                </a:cubicBezTo>
                <a:close/>
                <a:moveTo>
                  <a:pt x="211" y="86"/>
                </a:moveTo>
                <a:cubicBezTo>
                  <a:pt x="213" y="86"/>
                  <a:pt x="214" y="86"/>
                  <a:pt x="215" y="86"/>
                </a:cubicBezTo>
                <a:cubicBezTo>
                  <a:pt x="215" y="86"/>
                  <a:pt x="215" y="85"/>
                  <a:pt x="215" y="84"/>
                </a:cubicBezTo>
                <a:cubicBezTo>
                  <a:pt x="214" y="85"/>
                  <a:pt x="212" y="85"/>
                  <a:pt x="211" y="85"/>
                </a:cubicBezTo>
                <a:cubicBezTo>
                  <a:pt x="211" y="86"/>
                  <a:pt x="211" y="86"/>
                  <a:pt x="211" y="86"/>
                </a:cubicBezTo>
                <a:close/>
                <a:moveTo>
                  <a:pt x="97" y="180"/>
                </a:moveTo>
                <a:cubicBezTo>
                  <a:pt x="98" y="180"/>
                  <a:pt x="98" y="180"/>
                  <a:pt x="98" y="180"/>
                </a:cubicBezTo>
                <a:cubicBezTo>
                  <a:pt x="98" y="179"/>
                  <a:pt x="98" y="178"/>
                  <a:pt x="98" y="177"/>
                </a:cubicBezTo>
                <a:cubicBezTo>
                  <a:pt x="98" y="177"/>
                  <a:pt x="98" y="177"/>
                  <a:pt x="97" y="177"/>
                </a:cubicBezTo>
                <a:cubicBezTo>
                  <a:pt x="97" y="176"/>
                  <a:pt x="96" y="175"/>
                  <a:pt x="96" y="174"/>
                </a:cubicBezTo>
                <a:cubicBezTo>
                  <a:pt x="95" y="174"/>
                  <a:pt x="95" y="174"/>
                  <a:pt x="95" y="174"/>
                </a:cubicBezTo>
                <a:cubicBezTo>
                  <a:pt x="95" y="175"/>
                  <a:pt x="95" y="177"/>
                  <a:pt x="95" y="178"/>
                </a:cubicBezTo>
                <a:cubicBezTo>
                  <a:pt x="95" y="178"/>
                  <a:pt x="95" y="179"/>
                  <a:pt x="95" y="179"/>
                </a:cubicBezTo>
                <a:cubicBezTo>
                  <a:pt x="96" y="178"/>
                  <a:pt x="96" y="178"/>
                  <a:pt x="96" y="178"/>
                </a:cubicBezTo>
                <a:cubicBezTo>
                  <a:pt x="96" y="177"/>
                  <a:pt x="96" y="177"/>
                  <a:pt x="96" y="177"/>
                </a:cubicBezTo>
                <a:cubicBezTo>
                  <a:pt x="97" y="177"/>
                  <a:pt x="97" y="177"/>
                  <a:pt x="97" y="178"/>
                </a:cubicBezTo>
                <a:cubicBezTo>
                  <a:pt x="97" y="178"/>
                  <a:pt x="97" y="178"/>
                  <a:pt x="97" y="179"/>
                </a:cubicBezTo>
                <a:cubicBezTo>
                  <a:pt x="97" y="179"/>
                  <a:pt x="97" y="180"/>
                  <a:pt x="97" y="180"/>
                </a:cubicBezTo>
                <a:close/>
                <a:moveTo>
                  <a:pt x="209" y="41"/>
                </a:moveTo>
                <a:cubicBezTo>
                  <a:pt x="210" y="40"/>
                  <a:pt x="210" y="40"/>
                  <a:pt x="211" y="39"/>
                </a:cubicBezTo>
                <a:cubicBezTo>
                  <a:pt x="212" y="38"/>
                  <a:pt x="212" y="38"/>
                  <a:pt x="212" y="37"/>
                </a:cubicBezTo>
                <a:cubicBezTo>
                  <a:pt x="211" y="38"/>
                  <a:pt x="210" y="38"/>
                  <a:pt x="209" y="39"/>
                </a:cubicBezTo>
                <a:cubicBezTo>
                  <a:pt x="209" y="39"/>
                  <a:pt x="209" y="39"/>
                  <a:pt x="209" y="39"/>
                </a:cubicBezTo>
                <a:cubicBezTo>
                  <a:pt x="209" y="40"/>
                  <a:pt x="209" y="40"/>
                  <a:pt x="209" y="41"/>
                </a:cubicBezTo>
                <a:close/>
                <a:moveTo>
                  <a:pt x="36" y="234"/>
                </a:moveTo>
                <a:cubicBezTo>
                  <a:pt x="36" y="233"/>
                  <a:pt x="35" y="232"/>
                  <a:pt x="35" y="230"/>
                </a:cubicBezTo>
                <a:cubicBezTo>
                  <a:pt x="35" y="230"/>
                  <a:pt x="35" y="230"/>
                  <a:pt x="35" y="230"/>
                </a:cubicBezTo>
                <a:cubicBezTo>
                  <a:pt x="35" y="230"/>
                  <a:pt x="35" y="230"/>
                  <a:pt x="35" y="230"/>
                </a:cubicBezTo>
                <a:cubicBezTo>
                  <a:pt x="34" y="230"/>
                  <a:pt x="34" y="230"/>
                  <a:pt x="34" y="230"/>
                </a:cubicBezTo>
                <a:cubicBezTo>
                  <a:pt x="34" y="231"/>
                  <a:pt x="34" y="233"/>
                  <a:pt x="34" y="235"/>
                </a:cubicBezTo>
                <a:cubicBezTo>
                  <a:pt x="35" y="235"/>
                  <a:pt x="35" y="234"/>
                  <a:pt x="36" y="234"/>
                </a:cubicBezTo>
                <a:close/>
                <a:moveTo>
                  <a:pt x="123" y="67"/>
                </a:moveTo>
                <a:cubicBezTo>
                  <a:pt x="122" y="67"/>
                  <a:pt x="122" y="67"/>
                  <a:pt x="122" y="67"/>
                </a:cubicBezTo>
                <a:cubicBezTo>
                  <a:pt x="122" y="69"/>
                  <a:pt x="121" y="70"/>
                  <a:pt x="121" y="72"/>
                </a:cubicBezTo>
                <a:cubicBezTo>
                  <a:pt x="122" y="72"/>
                  <a:pt x="122" y="72"/>
                  <a:pt x="123" y="72"/>
                </a:cubicBezTo>
                <a:cubicBezTo>
                  <a:pt x="123" y="70"/>
                  <a:pt x="123" y="68"/>
                  <a:pt x="123" y="67"/>
                </a:cubicBezTo>
                <a:close/>
                <a:moveTo>
                  <a:pt x="126" y="171"/>
                </a:moveTo>
                <a:cubicBezTo>
                  <a:pt x="126" y="171"/>
                  <a:pt x="126" y="171"/>
                  <a:pt x="126" y="171"/>
                </a:cubicBezTo>
                <a:cubicBezTo>
                  <a:pt x="127" y="172"/>
                  <a:pt x="128" y="172"/>
                  <a:pt x="128" y="172"/>
                </a:cubicBezTo>
                <a:cubicBezTo>
                  <a:pt x="129" y="172"/>
                  <a:pt x="129" y="172"/>
                  <a:pt x="129" y="171"/>
                </a:cubicBezTo>
                <a:cubicBezTo>
                  <a:pt x="129" y="170"/>
                  <a:pt x="129" y="170"/>
                  <a:pt x="129" y="169"/>
                </a:cubicBezTo>
                <a:cubicBezTo>
                  <a:pt x="128" y="170"/>
                  <a:pt x="127" y="170"/>
                  <a:pt x="126" y="171"/>
                </a:cubicBezTo>
                <a:close/>
                <a:moveTo>
                  <a:pt x="28" y="46"/>
                </a:moveTo>
                <a:cubicBezTo>
                  <a:pt x="29" y="46"/>
                  <a:pt x="30" y="46"/>
                  <a:pt x="30" y="47"/>
                </a:cubicBezTo>
                <a:cubicBezTo>
                  <a:pt x="30" y="47"/>
                  <a:pt x="30" y="47"/>
                  <a:pt x="30" y="48"/>
                </a:cubicBezTo>
                <a:cubicBezTo>
                  <a:pt x="30" y="50"/>
                  <a:pt x="30" y="52"/>
                  <a:pt x="30" y="54"/>
                </a:cubicBezTo>
                <a:cubicBezTo>
                  <a:pt x="30" y="52"/>
                  <a:pt x="30" y="50"/>
                  <a:pt x="30" y="49"/>
                </a:cubicBezTo>
                <a:cubicBezTo>
                  <a:pt x="30" y="47"/>
                  <a:pt x="30" y="45"/>
                  <a:pt x="30" y="43"/>
                </a:cubicBezTo>
                <a:cubicBezTo>
                  <a:pt x="29" y="44"/>
                  <a:pt x="28" y="44"/>
                  <a:pt x="28" y="46"/>
                </a:cubicBezTo>
                <a:close/>
                <a:moveTo>
                  <a:pt x="54" y="234"/>
                </a:moveTo>
                <a:cubicBezTo>
                  <a:pt x="54" y="233"/>
                  <a:pt x="53" y="232"/>
                  <a:pt x="51" y="232"/>
                </a:cubicBezTo>
                <a:cubicBezTo>
                  <a:pt x="51" y="233"/>
                  <a:pt x="51" y="233"/>
                  <a:pt x="51" y="234"/>
                </a:cubicBezTo>
                <a:cubicBezTo>
                  <a:pt x="53" y="234"/>
                  <a:pt x="53" y="234"/>
                  <a:pt x="54" y="234"/>
                </a:cubicBezTo>
                <a:close/>
                <a:moveTo>
                  <a:pt x="18" y="177"/>
                </a:moveTo>
                <a:cubicBezTo>
                  <a:pt x="18" y="177"/>
                  <a:pt x="18" y="177"/>
                  <a:pt x="17" y="178"/>
                </a:cubicBezTo>
                <a:cubicBezTo>
                  <a:pt x="17" y="178"/>
                  <a:pt x="17" y="178"/>
                  <a:pt x="17" y="178"/>
                </a:cubicBezTo>
                <a:cubicBezTo>
                  <a:pt x="17" y="179"/>
                  <a:pt x="17" y="180"/>
                  <a:pt x="17" y="181"/>
                </a:cubicBezTo>
                <a:cubicBezTo>
                  <a:pt x="18" y="181"/>
                  <a:pt x="18" y="181"/>
                  <a:pt x="19" y="180"/>
                </a:cubicBezTo>
                <a:cubicBezTo>
                  <a:pt x="19" y="179"/>
                  <a:pt x="19" y="178"/>
                  <a:pt x="18" y="177"/>
                </a:cubicBezTo>
                <a:close/>
                <a:moveTo>
                  <a:pt x="152" y="14"/>
                </a:moveTo>
                <a:cubicBezTo>
                  <a:pt x="152" y="14"/>
                  <a:pt x="152" y="14"/>
                  <a:pt x="152" y="14"/>
                </a:cubicBezTo>
                <a:cubicBezTo>
                  <a:pt x="152" y="15"/>
                  <a:pt x="151" y="16"/>
                  <a:pt x="151" y="17"/>
                </a:cubicBezTo>
                <a:cubicBezTo>
                  <a:pt x="151" y="17"/>
                  <a:pt x="151" y="18"/>
                  <a:pt x="151" y="18"/>
                </a:cubicBezTo>
                <a:cubicBezTo>
                  <a:pt x="151" y="18"/>
                  <a:pt x="151" y="19"/>
                  <a:pt x="151" y="20"/>
                </a:cubicBezTo>
                <a:cubicBezTo>
                  <a:pt x="152" y="19"/>
                  <a:pt x="152" y="19"/>
                  <a:pt x="152" y="18"/>
                </a:cubicBezTo>
                <a:cubicBezTo>
                  <a:pt x="152" y="17"/>
                  <a:pt x="152" y="16"/>
                  <a:pt x="152" y="14"/>
                </a:cubicBezTo>
                <a:close/>
                <a:moveTo>
                  <a:pt x="65" y="29"/>
                </a:moveTo>
                <a:cubicBezTo>
                  <a:pt x="66" y="29"/>
                  <a:pt x="68" y="29"/>
                  <a:pt x="69" y="29"/>
                </a:cubicBezTo>
                <a:cubicBezTo>
                  <a:pt x="69" y="29"/>
                  <a:pt x="69" y="28"/>
                  <a:pt x="70" y="28"/>
                </a:cubicBezTo>
                <a:cubicBezTo>
                  <a:pt x="69" y="28"/>
                  <a:pt x="68" y="28"/>
                  <a:pt x="67" y="28"/>
                </a:cubicBezTo>
                <a:cubicBezTo>
                  <a:pt x="66" y="28"/>
                  <a:pt x="65" y="28"/>
                  <a:pt x="65" y="29"/>
                </a:cubicBezTo>
                <a:close/>
                <a:moveTo>
                  <a:pt x="222" y="57"/>
                </a:moveTo>
                <a:cubicBezTo>
                  <a:pt x="222" y="57"/>
                  <a:pt x="222" y="57"/>
                  <a:pt x="222" y="57"/>
                </a:cubicBezTo>
                <a:cubicBezTo>
                  <a:pt x="223" y="57"/>
                  <a:pt x="223" y="58"/>
                  <a:pt x="223" y="59"/>
                </a:cubicBezTo>
                <a:cubicBezTo>
                  <a:pt x="223" y="59"/>
                  <a:pt x="223" y="59"/>
                  <a:pt x="223" y="60"/>
                </a:cubicBezTo>
                <a:cubicBezTo>
                  <a:pt x="223" y="60"/>
                  <a:pt x="223" y="60"/>
                  <a:pt x="222" y="60"/>
                </a:cubicBezTo>
                <a:cubicBezTo>
                  <a:pt x="223" y="60"/>
                  <a:pt x="223" y="60"/>
                  <a:pt x="223" y="60"/>
                </a:cubicBezTo>
                <a:cubicBezTo>
                  <a:pt x="224" y="60"/>
                  <a:pt x="224" y="60"/>
                  <a:pt x="224" y="60"/>
                </a:cubicBezTo>
                <a:cubicBezTo>
                  <a:pt x="224" y="59"/>
                  <a:pt x="224" y="58"/>
                  <a:pt x="224" y="57"/>
                </a:cubicBezTo>
                <a:cubicBezTo>
                  <a:pt x="224" y="57"/>
                  <a:pt x="224" y="56"/>
                  <a:pt x="224" y="56"/>
                </a:cubicBezTo>
                <a:cubicBezTo>
                  <a:pt x="223" y="56"/>
                  <a:pt x="222" y="56"/>
                  <a:pt x="222" y="57"/>
                </a:cubicBezTo>
                <a:close/>
                <a:moveTo>
                  <a:pt x="201" y="39"/>
                </a:moveTo>
                <a:cubicBezTo>
                  <a:pt x="201" y="39"/>
                  <a:pt x="201" y="39"/>
                  <a:pt x="201" y="39"/>
                </a:cubicBezTo>
                <a:cubicBezTo>
                  <a:pt x="202" y="39"/>
                  <a:pt x="202" y="38"/>
                  <a:pt x="203" y="37"/>
                </a:cubicBezTo>
                <a:cubicBezTo>
                  <a:pt x="203" y="37"/>
                  <a:pt x="203" y="36"/>
                  <a:pt x="204" y="35"/>
                </a:cubicBezTo>
                <a:cubicBezTo>
                  <a:pt x="203" y="35"/>
                  <a:pt x="202" y="36"/>
                  <a:pt x="201" y="36"/>
                </a:cubicBezTo>
                <a:cubicBezTo>
                  <a:pt x="201" y="36"/>
                  <a:pt x="201" y="36"/>
                  <a:pt x="201" y="36"/>
                </a:cubicBezTo>
                <a:cubicBezTo>
                  <a:pt x="201" y="37"/>
                  <a:pt x="201" y="38"/>
                  <a:pt x="201" y="39"/>
                </a:cubicBezTo>
                <a:close/>
                <a:moveTo>
                  <a:pt x="215" y="83"/>
                </a:moveTo>
                <a:cubicBezTo>
                  <a:pt x="215" y="82"/>
                  <a:pt x="215" y="82"/>
                  <a:pt x="215" y="82"/>
                </a:cubicBezTo>
                <a:cubicBezTo>
                  <a:pt x="214" y="82"/>
                  <a:pt x="213" y="82"/>
                  <a:pt x="211" y="82"/>
                </a:cubicBezTo>
                <a:cubicBezTo>
                  <a:pt x="211" y="82"/>
                  <a:pt x="211" y="83"/>
                  <a:pt x="211" y="83"/>
                </a:cubicBezTo>
                <a:cubicBezTo>
                  <a:pt x="213" y="83"/>
                  <a:pt x="214" y="83"/>
                  <a:pt x="215" y="83"/>
                </a:cubicBezTo>
                <a:close/>
                <a:moveTo>
                  <a:pt x="215" y="50"/>
                </a:moveTo>
                <a:cubicBezTo>
                  <a:pt x="216" y="49"/>
                  <a:pt x="216" y="49"/>
                  <a:pt x="216" y="49"/>
                </a:cubicBezTo>
                <a:cubicBezTo>
                  <a:pt x="217" y="49"/>
                  <a:pt x="217" y="49"/>
                  <a:pt x="217" y="48"/>
                </a:cubicBezTo>
                <a:cubicBezTo>
                  <a:pt x="217" y="47"/>
                  <a:pt x="216" y="46"/>
                  <a:pt x="216" y="45"/>
                </a:cubicBezTo>
                <a:cubicBezTo>
                  <a:pt x="216" y="45"/>
                  <a:pt x="216" y="45"/>
                  <a:pt x="216" y="45"/>
                </a:cubicBezTo>
                <a:cubicBezTo>
                  <a:pt x="216" y="45"/>
                  <a:pt x="215" y="45"/>
                  <a:pt x="215" y="46"/>
                </a:cubicBezTo>
                <a:cubicBezTo>
                  <a:pt x="215" y="47"/>
                  <a:pt x="215" y="48"/>
                  <a:pt x="215" y="50"/>
                </a:cubicBezTo>
                <a:close/>
                <a:moveTo>
                  <a:pt x="125" y="86"/>
                </a:moveTo>
                <a:cubicBezTo>
                  <a:pt x="127" y="87"/>
                  <a:pt x="128" y="87"/>
                  <a:pt x="129" y="87"/>
                </a:cubicBezTo>
                <a:cubicBezTo>
                  <a:pt x="129" y="86"/>
                  <a:pt x="129" y="86"/>
                  <a:pt x="129" y="86"/>
                </a:cubicBezTo>
                <a:cubicBezTo>
                  <a:pt x="128" y="85"/>
                  <a:pt x="127" y="85"/>
                  <a:pt x="126" y="85"/>
                </a:cubicBezTo>
                <a:cubicBezTo>
                  <a:pt x="126" y="86"/>
                  <a:pt x="125" y="86"/>
                  <a:pt x="125" y="86"/>
                </a:cubicBezTo>
                <a:close/>
                <a:moveTo>
                  <a:pt x="127" y="66"/>
                </a:moveTo>
                <a:cubicBezTo>
                  <a:pt x="126" y="68"/>
                  <a:pt x="126" y="70"/>
                  <a:pt x="126" y="72"/>
                </a:cubicBezTo>
                <a:cubicBezTo>
                  <a:pt x="126" y="72"/>
                  <a:pt x="127" y="72"/>
                  <a:pt x="127" y="72"/>
                </a:cubicBezTo>
                <a:cubicBezTo>
                  <a:pt x="127" y="70"/>
                  <a:pt x="127" y="68"/>
                  <a:pt x="127" y="66"/>
                </a:cubicBezTo>
                <a:close/>
                <a:moveTo>
                  <a:pt x="83" y="42"/>
                </a:moveTo>
                <a:cubicBezTo>
                  <a:pt x="83" y="43"/>
                  <a:pt x="83" y="44"/>
                  <a:pt x="83" y="46"/>
                </a:cubicBezTo>
                <a:cubicBezTo>
                  <a:pt x="84" y="45"/>
                  <a:pt x="84" y="45"/>
                  <a:pt x="84" y="44"/>
                </a:cubicBezTo>
                <a:cubicBezTo>
                  <a:pt x="84" y="43"/>
                  <a:pt x="84" y="42"/>
                  <a:pt x="84" y="41"/>
                </a:cubicBezTo>
                <a:cubicBezTo>
                  <a:pt x="83" y="41"/>
                  <a:pt x="83" y="42"/>
                  <a:pt x="83" y="42"/>
                </a:cubicBezTo>
                <a:close/>
                <a:moveTo>
                  <a:pt x="15" y="126"/>
                </a:moveTo>
                <a:cubicBezTo>
                  <a:pt x="16" y="125"/>
                  <a:pt x="17" y="124"/>
                  <a:pt x="19" y="122"/>
                </a:cubicBezTo>
                <a:cubicBezTo>
                  <a:pt x="19" y="122"/>
                  <a:pt x="19" y="122"/>
                  <a:pt x="19" y="122"/>
                </a:cubicBezTo>
                <a:cubicBezTo>
                  <a:pt x="18" y="122"/>
                  <a:pt x="17" y="123"/>
                  <a:pt x="16" y="124"/>
                </a:cubicBezTo>
                <a:cubicBezTo>
                  <a:pt x="14" y="124"/>
                  <a:pt x="14" y="124"/>
                  <a:pt x="15" y="126"/>
                </a:cubicBezTo>
                <a:cubicBezTo>
                  <a:pt x="15" y="126"/>
                  <a:pt x="15" y="126"/>
                  <a:pt x="15" y="126"/>
                </a:cubicBezTo>
                <a:close/>
                <a:moveTo>
                  <a:pt x="137" y="204"/>
                </a:moveTo>
                <a:cubicBezTo>
                  <a:pt x="137" y="205"/>
                  <a:pt x="136" y="206"/>
                  <a:pt x="136" y="206"/>
                </a:cubicBezTo>
                <a:cubicBezTo>
                  <a:pt x="135" y="206"/>
                  <a:pt x="135" y="207"/>
                  <a:pt x="135" y="207"/>
                </a:cubicBezTo>
                <a:cubicBezTo>
                  <a:pt x="135" y="207"/>
                  <a:pt x="135" y="208"/>
                  <a:pt x="135" y="209"/>
                </a:cubicBezTo>
                <a:cubicBezTo>
                  <a:pt x="136" y="208"/>
                  <a:pt x="137" y="207"/>
                  <a:pt x="138" y="207"/>
                </a:cubicBezTo>
                <a:cubicBezTo>
                  <a:pt x="138" y="206"/>
                  <a:pt x="138" y="205"/>
                  <a:pt x="137" y="204"/>
                </a:cubicBezTo>
                <a:close/>
                <a:moveTo>
                  <a:pt x="213" y="226"/>
                </a:moveTo>
                <a:cubicBezTo>
                  <a:pt x="213" y="225"/>
                  <a:pt x="213" y="224"/>
                  <a:pt x="213" y="224"/>
                </a:cubicBezTo>
                <a:cubicBezTo>
                  <a:pt x="212" y="224"/>
                  <a:pt x="211" y="224"/>
                  <a:pt x="210" y="224"/>
                </a:cubicBezTo>
                <a:cubicBezTo>
                  <a:pt x="211" y="225"/>
                  <a:pt x="211" y="226"/>
                  <a:pt x="212" y="226"/>
                </a:cubicBezTo>
                <a:cubicBezTo>
                  <a:pt x="212" y="226"/>
                  <a:pt x="212" y="226"/>
                  <a:pt x="212" y="226"/>
                </a:cubicBezTo>
                <a:cubicBezTo>
                  <a:pt x="213" y="226"/>
                  <a:pt x="213" y="226"/>
                  <a:pt x="213" y="226"/>
                </a:cubicBezTo>
                <a:close/>
                <a:moveTo>
                  <a:pt x="162" y="27"/>
                </a:moveTo>
                <a:cubicBezTo>
                  <a:pt x="162" y="26"/>
                  <a:pt x="162" y="24"/>
                  <a:pt x="161" y="23"/>
                </a:cubicBezTo>
                <a:cubicBezTo>
                  <a:pt x="161" y="24"/>
                  <a:pt x="160" y="25"/>
                  <a:pt x="160" y="27"/>
                </a:cubicBezTo>
                <a:cubicBezTo>
                  <a:pt x="161" y="27"/>
                  <a:pt x="161" y="27"/>
                  <a:pt x="162" y="27"/>
                </a:cubicBezTo>
                <a:close/>
                <a:moveTo>
                  <a:pt x="135" y="235"/>
                </a:moveTo>
                <a:cubicBezTo>
                  <a:pt x="133" y="235"/>
                  <a:pt x="132" y="235"/>
                  <a:pt x="130" y="235"/>
                </a:cubicBezTo>
                <a:cubicBezTo>
                  <a:pt x="130" y="235"/>
                  <a:pt x="131" y="236"/>
                  <a:pt x="131" y="236"/>
                </a:cubicBezTo>
                <a:cubicBezTo>
                  <a:pt x="132" y="236"/>
                  <a:pt x="134" y="236"/>
                  <a:pt x="135" y="236"/>
                </a:cubicBezTo>
                <a:cubicBezTo>
                  <a:pt x="135" y="236"/>
                  <a:pt x="135" y="235"/>
                  <a:pt x="135" y="235"/>
                </a:cubicBezTo>
                <a:close/>
                <a:moveTo>
                  <a:pt x="123" y="227"/>
                </a:moveTo>
                <a:cubicBezTo>
                  <a:pt x="123" y="226"/>
                  <a:pt x="122" y="226"/>
                  <a:pt x="122" y="225"/>
                </a:cubicBezTo>
                <a:cubicBezTo>
                  <a:pt x="121" y="225"/>
                  <a:pt x="120" y="225"/>
                  <a:pt x="120" y="225"/>
                </a:cubicBezTo>
                <a:cubicBezTo>
                  <a:pt x="120" y="226"/>
                  <a:pt x="120" y="226"/>
                  <a:pt x="120" y="227"/>
                </a:cubicBezTo>
                <a:cubicBezTo>
                  <a:pt x="121" y="227"/>
                  <a:pt x="122" y="227"/>
                  <a:pt x="123" y="227"/>
                </a:cubicBezTo>
                <a:close/>
                <a:moveTo>
                  <a:pt x="32" y="21"/>
                </a:moveTo>
                <a:cubicBezTo>
                  <a:pt x="32" y="21"/>
                  <a:pt x="31" y="21"/>
                  <a:pt x="31" y="20"/>
                </a:cubicBezTo>
                <a:cubicBezTo>
                  <a:pt x="30" y="22"/>
                  <a:pt x="30" y="23"/>
                  <a:pt x="30" y="24"/>
                </a:cubicBezTo>
                <a:cubicBezTo>
                  <a:pt x="31" y="24"/>
                  <a:pt x="31" y="24"/>
                  <a:pt x="31" y="24"/>
                </a:cubicBezTo>
                <a:cubicBezTo>
                  <a:pt x="31" y="23"/>
                  <a:pt x="32" y="22"/>
                  <a:pt x="32" y="21"/>
                </a:cubicBezTo>
                <a:close/>
                <a:moveTo>
                  <a:pt x="218" y="168"/>
                </a:moveTo>
                <a:cubicBezTo>
                  <a:pt x="219" y="169"/>
                  <a:pt x="219" y="169"/>
                  <a:pt x="220" y="169"/>
                </a:cubicBezTo>
                <a:cubicBezTo>
                  <a:pt x="220" y="168"/>
                  <a:pt x="220" y="167"/>
                  <a:pt x="220" y="166"/>
                </a:cubicBezTo>
                <a:cubicBezTo>
                  <a:pt x="219" y="166"/>
                  <a:pt x="219" y="166"/>
                  <a:pt x="218" y="166"/>
                </a:cubicBezTo>
                <a:cubicBezTo>
                  <a:pt x="218" y="167"/>
                  <a:pt x="218" y="168"/>
                  <a:pt x="218" y="168"/>
                </a:cubicBezTo>
                <a:close/>
                <a:moveTo>
                  <a:pt x="93" y="217"/>
                </a:moveTo>
                <a:cubicBezTo>
                  <a:pt x="92" y="217"/>
                  <a:pt x="91" y="217"/>
                  <a:pt x="90" y="217"/>
                </a:cubicBezTo>
                <a:cubicBezTo>
                  <a:pt x="91" y="218"/>
                  <a:pt x="92" y="219"/>
                  <a:pt x="93" y="220"/>
                </a:cubicBezTo>
                <a:cubicBezTo>
                  <a:pt x="93" y="219"/>
                  <a:pt x="93" y="218"/>
                  <a:pt x="93" y="217"/>
                </a:cubicBezTo>
                <a:close/>
                <a:moveTo>
                  <a:pt x="103" y="166"/>
                </a:moveTo>
                <a:cubicBezTo>
                  <a:pt x="103" y="165"/>
                  <a:pt x="103" y="165"/>
                  <a:pt x="103" y="165"/>
                </a:cubicBezTo>
                <a:cubicBezTo>
                  <a:pt x="102" y="163"/>
                  <a:pt x="100" y="162"/>
                  <a:pt x="99" y="160"/>
                </a:cubicBezTo>
                <a:cubicBezTo>
                  <a:pt x="99" y="160"/>
                  <a:pt x="99" y="160"/>
                  <a:pt x="99" y="160"/>
                </a:cubicBezTo>
                <a:cubicBezTo>
                  <a:pt x="99" y="161"/>
                  <a:pt x="99" y="161"/>
                  <a:pt x="99" y="162"/>
                </a:cubicBezTo>
                <a:cubicBezTo>
                  <a:pt x="99" y="162"/>
                  <a:pt x="99" y="162"/>
                  <a:pt x="99" y="162"/>
                </a:cubicBezTo>
                <a:cubicBezTo>
                  <a:pt x="100" y="163"/>
                  <a:pt x="102" y="164"/>
                  <a:pt x="103" y="166"/>
                </a:cubicBezTo>
                <a:close/>
                <a:moveTo>
                  <a:pt x="140" y="37"/>
                </a:moveTo>
                <a:cubicBezTo>
                  <a:pt x="139" y="37"/>
                  <a:pt x="139" y="37"/>
                  <a:pt x="138" y="38"/>
                </a:cubicBezTo>
                <a:cubicBezTo>
                  <a:pt x="138" y="39"/>
                  <a:pt x="139" y="40"/>
                  <a:pt x="139" y="40"/>
                </a:cubicBezTo>
                <a:cubicBezTo>
                  <a:pt x="139" y="40"/>
                  <a:pt x="139" y="40"/>
                  <a:pt x="139" y="40"/>
                </a:cubicBezTo>
                <a:cubicBezTo>
                  <a:pt x="140" y="40"/>
                  <a:pt x="140" y="40"/>
                  <a:pt x="140" y="39"/>
                </a:cubicBezTo>
                <a:cubicBezTo>
                  <a:pt x="140" y="39"/>
                  <a:pt x="140" y="38"/>
                  <a:pt x="140" y="37"/>
                </a:cubicBezTo>
                <a:close/>
                <a:moveTo>
                  <a:pt x="140" y="201"/>
                </a:moveTo>
                <a:cubicBezTo>
                  <a:pt x="140" y="202"/>
                  <a:pt x="139" y="202"/>
                  <a:pt x="139" y="203"/>
                </a:cubicBezTo>
                <a:cubicBezTo>
                  <a:pt x="139" y="203"/>
                  <a:pt x="139" y="203"/>
                  <a:pt x="139" y="203"/>
                </a:cubicBezTo>
                <a:cubicBezTo>
                  <a:pt x="139" y="204"/>
                  <a:pt x="139" y="205"/>
                  <a:pt x="139" y="206"/>
                </a:cubicBezTo>
                <a:cubicBezTo>
                  <a:pt x="140" y="206"/>
                  <a:pt x="140" y="205"/>
                  <a:pt x="140" y="205"/>
                </a:cubicBezTo>
                <a:cubicBezTo>
                  <a:pt x="140" y="205"/>
                  <a:pt x="141" y="205"/>
                  <a:pt x="141" y="205"/>
                </a:cubicBezTo>
                <a:cubicBezTo>
                  <a:pt x="141" y="204"/>
                  <a:pt x="140" y="203"/>
                  <a:pt x="140" y="201"/>
                </a:cubicBezTo>
                <a:close/>
                <a:moveTo>
                  <a:pt x="159" y="14"/>
                </a:moveTo>
                <a:cubicBezTo>
                  <a:pt x="158" y="15"/>
                  <a:pt x="158" y="15"/>
                  <a:pt x="157" y="16"/>
                </a:cubicBezTo>
                <a:cubicBezTo>
                  <a:pt x="157" y="16"/>
                  <a:pt x="157" y="16"/>
                  <a:pt x="157" y="16"/>
                </a:cubicBezTo>
                <a:cubicBezTo>
                  <a:pt x="157" y="17"/>
                  <a:pt x="157" y="18"/>
                  <a:pt x="158" y="19"/>
                </a:cubicBezTo>
                <a:cubicBezTo>
                  <a:pt x="159" y="17"/>
                  <a:pt x="159" y="16"/>
                  <a:pt x="159" y="14"/>
                </a:cubicBezTo>
                <a:close/>
                <a:moveTo>
                  <a:pt x="84" y="50"/>
                </a:moveTo>
                <a:cubicBezTo>
                  <a:pt x="84" y="53"/>
                  <a:pt x="84" y="56"/>
                  <a:pt x="84" y="58"/>
                </a:cubicBezTo>
                <a:cubicBezTo>
                  <a:pt x="85" y="58"/>
                  <a:pt x="85" y="58"/>
                  <a:pt x="85" y="57"/>
                </a:cubicBezTo>
                <a:cubicBezTo>
                  <a:pt x="85" y="55"/>
                  <a:pt x="85" y="53"/>
                  <a:pt x="85" y="51"/>
                </a:cubicBezTo>
                <a:cubicBezTo>
                  <a:pt x="85" y="50"/>
                  <a:pt x="85" y="50"/>
                  <a:pt x="85" y="50"/>
                </a:cubicBezTo>
                <a:cubicBezTo>
                  <a:pt x="85" y="50"/>
                  <a:pt x="84" y="50"/>
                  <a:pt x="84" y="50"/>
                </a:cubicBezTo>
                <a:close/>
                <a:moveTo>
                  <a:pt x="17" y="199"/>
                </a:moveTo>
                <a:cubicBezTo>
                  <a:pt x="17" y="199"/>
                  <a:pt x="18" y="199"/>
                  <a:pt x="19" y="198"/>
                </a:cubicBezTo>
                <a:cubicBezTo>
                  <a:pt x="18" y="197"/>
                  <a:pt x="18" y="197"/>
                  <a:pt x="18" y="196"/>
                </a:cubicBezTo>
                <a:cubicBezTo>
                  <a:pt x="18" y="196"/>
                  <a:pt x="17" y="196"/>
                  <a:pt x="17" y="197"/>
                </a:cubicBezTo>
                <a:cubicBezTo>
                  <a:pt x="16" y="198"/>
                  <a:pt x="16" y="198"/>
                  <a:pt x="17" y="199"/>
                </a:cubicBezTo>
                <a:cubicBezTo>
                  <a:pt x="17" y="199"/>
                  <a:pt x="17" y="199"/>
                  <a:pt x="17" y="199"/>
                </a:cubicBezTo>
                <a:close/>
                <a:moveTo>
                  <a:pt x="105" y="216"/>
                </a:moveTo>
                <a:cubicBezTo>
                  <a:pt x="105" y="218"/>
                  <a:pt x="106" y="219"/>
                  <a:pt x="106" y="220"/>
                </a:cubicBezTo>
                <a:cubicBezTo>
                  <a:pt x="107" y="219"/>
                  <a:pt x="107" y="218"/>
                  <a:pt x="107" y="217"/>
                </a:cubicBezTo>
                <a:cubicBezTo>
                  <a:pt x="106" y="216"/>
                  <a:pt x="106" y="216"/>
                  <a:pt x="105" y="216"/>
                </a:cubicBezTo>
                <a:close/>
                <a:moveTo>
                  <a:pt x="130" y="161"/>
                </a:moveTo>
                <a:cubicBezTo>
                  <a:pt x="130" y="160"/>
                  <a:pt x="130" y="159"/>
                  <a:pt x="130" y="158"/>
                </a:cubicBezTo>
                <a:cubicBezTo>
                  <a:pt x="128" y="158"/>
                  <a:pt x="128" y="159"/>
                  <a:pt x="127" y="159"/>
                </a:cubicBezTo>
                <a:cubicBezTo>
                  <a:pt x="128" y="160"/>
                  <a:pt x="128" y="160"/>
                  <a:pt x="128" y="161"/>
                </a:cubicBezTo>
                <a:cubicBezTo>
                  <a:pt x="129" y="161"/>
                  <a:pt x="129" y="161"/>
                  <a:pt x="130" y="161"/>
                </a:cubicBezTo>
                <a:close/>
                <a:moveTo>
                  <a:pt x="25" y="208"/>
                </a:moveTo>
                <a:cubicBezTo>
                  <a:pt x="23" y="208"/>
                  <a:pt x="21" y="209"/>
                  <a:pt x="20" y="210"/>
                </a:cubicBezTo>
                <a:cubicBezTo>
                  <a:pt x="20" y="211"/>
                  <a:pt x="20" y="211"/>
                  <a:pt x="20" y="212"/>
                </a:cubicBezTo>
                <a:cubicBezTo>
                  <a:pt x="22" y="210"/>
                  <a:pt x="23" y="209"/>
                  <a:pt x="25" y="208"/>
                </a:cubicBezTo>
                <a:close/>
                <a:moveTo>
                  <a:pt x="221" y="148"/>
                </a:moveTo>
                <a:cubicBezTo>
                  <a:pt x="221" y="147"/>
                  <a:pt x="221" y="147"/>
                  <a:pt x="221" y="147"/>
                </a:cubicBezTo>
                <a:cubicBezTo>
                  <a:pt x="220" y="147"/>
                  <a:pt x="219" y="147"/>
                  <a:pt x="217" y="146"/>
                </a:cubicBezTo>
                <a:cubicBezTo>
                  <a:pt x="217" y="147"/>
                  <a:pt x="218" y="148"/>
                  <a:pt x="218" y="148"/>
                </a:cubicBezTo>
                <a:cubicBezTo>
                  <a:pt x="219" y="148"/>
                  <a:pt x="220" y="148"/>
                  <a:pt x="221" y="148"/>
                </a:cubicBezTo>
                <a:close/>
                <a:moveTo>
                  <a:pt x="142" y="182"/>
                </a:moveTo>
                <a:cubicBezTo>
                  <a:pt x="142" y="182"/>
                  <a:pt x="142" y="182"/>
                  <a:pt x="142" y="182"/>
                </a:cubicBezTo>
                <a:cubicBezTo>
                  <a:pt x="142" y="180"/>
                  <a:pt x="142" y="179"/>
                  <a:pt x="142" y="177"/>
                </a:cubicBezTo>
                <a:cubicBezTo>
                  <a:pt x="142" y="177"/>
                  <a:pt x="141" y="178"/>
                  <a:pt x="141" y="178"/>
                </a:cubicBezTo>
                <a:cubicBezTo>
                  <a:pt x="141" y="178"/>
                  <a:pt x="141" y="179"/>
                  <a:pt x="141" y="179"/>
                </a:cubicBezTo>
                <a:cubicBezTo>
                  <a:pt x="141" y="180"/>
                  <a:pt x="141" y="181"/>
                  <a:pt x="141" y="182"/>
                </a:cubicBezTo>
                <a:cubicBezTo>
                  <a:pt x="142" y="182"/>
                  <a:pt x="142" y="182"/>
                  <a:pt x="142" y="182"/>
                </a:cubicBezTo>
                <a:close/>
                <a:moveTo>
                  <a:pt x="136" y="199"/>
                </a:moveTo>
                <a:cubicBezTo>
                  <a:pt x="136" y="200"/>
                  <a:pt x="136" y="200"/>
                  <a:pt x="136" y="200"/>
                </a:cubicBezTo>
                <a:cubicBezTo>
                  <a:pt x="135" y="200"/>
                  <a:pt x="135" y="200"/>
                  <a:pt x="135" y="201"/>
                </a:cubicBezTo>
                <a:cubicBezTo>
                  <a:pt x="135" y="202"/>
                  <a:pt x="135" y="203"/>
                  <a:pt x="135" y="203"/>
                </a:cubicBezTo>
                <a:cubicBezTo>
                  <a:pt x="135" y="203"/>
                  <a:pt x="135" y="204"/>
                  <a:pt x="135" y="204"/>
                </a:cubicBezTo>
                <a:cubicBezTo>
                  <a:pt x="136" y="203"/>
                  <a:pt x="136" y="203"/>
                  <a:pt x="137" y="203"/>
                </a:cubicBezTo>
                <a:cubicBezTo>
                  <a:pt x="137" y="202"/>
                  <a:pt x="137" y="202"/>
                  <a:pt x="137" y="202"/>
                </a:cubicBezTo>
                <a:cubicBezTo>
                  <a:pt x="137" y="201"/>
                  <a:pt x="137" y="200"/>
                  <a:pt x="136" y="199"/>
                </a:cubicBezTo>
                <a:close/>
                <a:moveTo>
                  <a:pt x="224" y="226"/>
                </a:moveTo>
                <a:cubicBezTo>
                  <a:pt x="225" y="224"/>
                  <a:pt x="227" y="222"/>
                  <a:pt x="227" y="220"/>
                </a:cubicBezTo>
                <a:cubicBezTo>
                  <a:pt x="227" y="221"/>
                  <a:pt x="226" y="222"/>
                  <a:pt x="225" y="222"/>
                </a:cubicBezTo>
                <a:cubicBezTo>
                  <a:pt x="225" y="222"/>
                  <a:pt x="225" y="223"/>
                  <a:pt x="225" y="223"/>
                </a:cubicBezTo>
                <a:cubicBezTo>
                  <a:pt x="224" y="224"/>
                  <a:pt x="224" y="225"/>
                  <a:pt x="224" y="226"/>
                </a:cubicBezTo>
                <a:close/>
                <a:moveTo>
                  <a:pt x="192" y="13"/>
                </a:moveTo>
                <a:cubicBezTo>
                  <a:pt x="192" y="14"/>
                  <a:pt x="192" y="14"/>
                  <a:pt x="192" y="15"/>
                </a:cubicBezTo>
                <a:cubicBezTo>
                  <a:pt x="192" y="15"/>
                  <a:pt x="193" y="16"/>
                  <a:pt x="193" y="15"/>
                </a:cubicBezTo>
                <a:cubicBezTo>
                  <a:pt x="194" y="15"/>
                  <a:pt x="194" y="14"/>
                  <a:pt x="195" y="14"/>
                </a:cubicBezTo>
                <a:cubicBezTo>
                  <a:pt x="194" y="13"/>
                  <a:pt x="193" y="13"/>
                  <a:pt x="192" y="13"/>
                </a:cubicBezTo>
                <a:close/>
                <a:moveTo>
                  <a:pt x="223" y="90"/>
                </a:moveTo>
                <a:cubicBezTo>
                  <a:pt x="222" y="90"/>
                  <a:pt x="221" y="90"/>
                  <a:pt x="220" y="91"/>
                </a:cubicBezTo>
                <a:cubicBezTo>
                  <a:pt x="221" y="91"/>
                  <a:pt x="221" y="92"/>
                  <a:pt x="221" y="92"/>
                </a:cubicBezTo>
                <a:cubicBezTo>
                  <a:pt x="221" y="92"/>
                  <a:pt x="222" y="92"/>
                  <a:pt x="223" y="92"/>
                </a:cubicBezTo>
                <a:cubicBezTo>
                  <a:pt x="223" y="92"/>
                  <a:pt x="223" y="92"/>
                  <a:pt x="223" y="92"/>
                </a:cubicBezTo>
                <a:cubicBezTo>
                  <a:pt x="223" y="91"/>
                  <a:pt x="223" y="91"/>
                  <a:pt x="223" y="90"/>
                </a:cubicBezTo>
                <a:close/>
                <a:moveTo>
                  <a:pt x="134" y="214"/>
                </a:moveTo>
                <a:cubicBezTo>
                  <a:pt x="134" y="213"/>
                  <a:pt x="134" y="213"/>
                  <a:pt x="133" y="212"/>
                </a:cubicBezTo>
                <a:cubicBezTo>
                  <a:pt x="132" y="213"/>
                  <a:pt x="131" y="214"/>
                  <a:pt x="131" y="214"/>
                </a:cubicBezTo>
                <a:cubicBezTo>
                  <a:pt x="130" y="214"/>
                  <a:pt x="130" y="215"/>
                  <a:pt x="130" y="215"/>
                </a:cubicBezTo>
                <a:cubicBezTo>
                  <a:pt x="131" y="215"/>
                  <a:pt x="131" y="215"/>
                  <a:pt x="132" y="215"/>
                </a:cubicBezTo>
                <a:cubicBezTo>
                  <a:pt x="132" y="214"/>
                  <a:pt x="133" y="214"/>
                  <a:pt x="133" y="214"/>
                </a:cubicBezTo>
                <a:cubicBezTo>
                  <a:pt x="134" y="214"/>
                  <a:pt x="134" y="214"/>
                  <a:pt x="134" y="214"/>
                </a:cubicBezTo>
                <a:close/>
                <a:moveTo>
                  <a:pt x="140" y="20"/>
                </a:moveTo>
                <a:cubicBezTo>
                  <a:pt x="140" y="19"/>
                  <a:pt x="140" y="18"/>
                  <a:pt x="141" y="18"/>
                </a:cubicBezTo>
                <a:cubicBezTo>
                  <a:pt x="141" y="17"/>
                  <a:pt x="141" y="16"/>
                  <a:pt x="141" y="16"/>
                </a:cubicBezTo>
                <a:cubicBezTo>
                  <a:pt x="141" y="16"/>
                  <a:pt x="141" y="16"/>
                  <a:pt x="141" y="16"/>
                </a:cubicBezTo>
                <a:cubicBezTo>
                  <a:pt x="141" y="17"/>
                  <a:pt x="141" y="17"/>
                  <a:pt x="140" y="17"/>
                </a:cubicBezTo>
                <a:cubicBezTo>
                  <a:pt x="139" y="17"/>
                  <a:pt x="139" y="17"/>
                  <a:pt x="139" y="17"/>
                </a:cubicBezTo>
                <a:cubicBezTo>
                  <a:pt x="139" y="18"/>
                  <a:pt x="139" y="18"/>
                  <a:pt x="138" y="18"/>
                </a:cubicBezTo>
                <a:cubicBezTo>
                  <a:pt x="139" y="19"/>
                  <a:pt x="139" y="20"/>
                  <a:pt x="140" y="20"/>
                </a:cubicBezTo>
                <a:close/>
                <a:moveTo>
                  <a:pt x="20" y="156"/>
                </a:moveTo>
                <a:cubicBezTo>
                  <a:pt x="20" y="156"/>
                  <a:pt x="20" y="156"/>
                  <a:pt x="20" y="156"/>
                </a:cubicBezTo>
                <a:cubicBezTo>
                  <a:pt x="19" y="157"/>
                  <a:pt x="19" y="157"/>
                  <a:pt x="19" y="158"/>
                </a:cubicBezTo>
                <a:cubicBezTo>
                  <a:pt x="19" y="158"/>
                  <a:pt x="19" y="159"/>
                  <a:pt x="19" y="160"/>
                </a:cubicBezTo>
                <a:cubicBezTo>
                  <a:pt x="19" y="160"/>
                  <a:pt x="19" y="160"/>
                  <a:pt x="19" y="160"/>
                </a:cubicBezTo>
                <a:cubicBezTo>
                  <a:pt x="20" y="160"/>
                  <a:pt x="20" y="160"/>
                  <a:pt x="20" y="160"/>
                </a:cubicBezTo>
                <a:cubicBezTo>
                  <a:pt x="20" y="158"/>
                  <a:pt x="20" y="157"/>
                  <a:pt x="20" y="156"/>
                </a:cubicBezTo>
                <a:close/>
                <a:moveTo>
                  <a:pt x="84" y="230"/>
                </a:moveTo>
                <a:cubicBezTo>
                  <a:pt x="85" y="230"/>
                  <a:pt x="86" y="230"/>
                  <a:pt x="87" y="230"/>
                </a:cubicBezTo>
                <a:cubicBezTo>
                  <a:pt x="86" y="230"/>
                  <a:pt x="86" y="229"/>
                  <a:pt x="86" y="228"/>
                </a:cubicBezTo>
                <a:cubicBezTo>
                  <a:pt x="85" y="228"/>
                  <a:pt x="84" y="228"/>
                  <a:pt x="84" y="228"/>
                </a:cubicBezTo>
                <a:cubicBezTo>
                  <a:pt x="84" y="229"/>
                  <a:pt x="84" y="230"/>
                  <a:pt x="84" y="230"/>
                </a:cubicBezTo>
                <a:close/>
                <a:moveTo>
                  <a:pt x="151" y="206"/>
                </a:moveTo>
                <a:cubicBezTo>
                  <a:pt x="151" y="203"/>
                  <a:pt x="151" y="201"/>
                  <a:pt x="151" y="199"/>
                </a:cubicBezTo>
                <a:cubicBezTo>
                  <a:pt x="150" y="200"/>
                  <a:pt x="150" y="201"/>
                  <a:pt x="150" y="202"/>
                </a:cubicBezTo>
                <a:cubicBezTo>
                  <a:pt x="150" y="204"/>
                  <a:pt x="150" y="205"/>
                  <a:pt x="150" y="206"/>
                </a:cubicBezTo>
                <a:cubicBezTo>
                  <a:pt x="151" y="206"/>
                  <a:pt x="151" y="206"/>
                  <a:pt x="151" y="206"/>
                </a:cubicBezTo>
                <a:close/>
                <a:moveTo>
                  <a:pt x="212" y="96"/>
                </a:moveTo>
                <a:cubicBezTo>
                  <a:pt x="213" y="96"/>
                  <a:pt x="214" y="96"/>
                  <a:pt x="215" y="96"/>
                </a:cubicBezTo>
                <a:cubicBezTo>
                  <a:pt x="215" y="95"/>
                  <a:pt x="215" y="95"/>
                  <a:pt x="215" y="94"/>
                </a:cubicBezTo>
                <a:cubicBezTo>
                  <a:pt x="214" y="94"/>
                  <a:pt x="214" y="94"/>
                  <a:pt x="213" y="94"/>
                </a:cubicBezTo>
                <a:cubicBezTo>
                  <a:pt x="213" y="95"/>
                  <a:pt x="212" y="95"/>
                  <a:pt x="212" y="96"/>
                </a:cubicBezTo>
                <a:close/>
                <a:moveTo>
                  <a:pt x="209" y="225"/>
                </a:moveTo>
                <a:cubicBezTo>
                  <a:pt x="208" y="225"/>
                  <a:pt x="207" y="225"/>
                  <a:pt x="207" y="226"/>
                </a:cubicBezTo>
                <a:cubicBezTo>
                  <a:pt x="207" y="226"/>
                  <a:pt x="207" y="226"/>
                  <a:pt x="207" y="227"/>
                </a:cubicBezTo>
                <a:cubicBezTo>
                  <a:pt x="208" y="227"/>
                  <a:pt x="209" y="227"/>
                  <a:pt x="210" y="227"/>
                </a:cubicBezTo>
                <a:cubicBezTo>
                  <a:pt x="210" y="226"/>
                  <a:pt x="209" y="225"/>
                  <a:pt x="209" y="225"/>
                </a:cubicBezTo>
                <a:close/>
                <a:moveTo>
                  <a:pt x="37" y="12"/>
                </a:moveTo>
                <a:cubicBezTo>
                  <a:pt x="36" y="13"/>
                  <a:pt x="36" y="13"/>
                  <a:pt x="35" y="13"/>
                </a:cubicBezTo>
                <a:cubicBezTo>
                  <a:pt x="35" y="13"/>
                  <a:pt x="34" y="14"/>
                  <a:pt x="34" y="14"/>
                </a:cubicBezTo>
                <a:cubicBezTo>
                  <a:pt x="34" y="14"/>
                  <a:pt x="33" y="14"/>
                  <a:pt x="33" y="14"/>
                </a:cubicBezTo>
                <a:cubicBezTo>
                  <a:pt x="33" y="15"/>
                  <a:pt x="33" y="15"/>
                  <a:pt x="33" y="16"/>
                </a:cubicBezTo>
                <a:cubicBezTo>
                  <a:pt x="34" y="15"/>
                  <a:pt x="35" y="15"/>
                  <a:pt x="36" y="14"/>
                </a:cubicBezTo>
                <a:cubicBezTo>
                  <a:pt x="36" y="14"/>
                  <a:pt x="36" y="14"/>
                  <a:pt x="36" y="14"/>
                </a:cubicBezTo>
                <a:cubicBezTo>
                  <a:pt x="36" y="13"/>
                  <a:pt x="37" y="13"/>
                  <a:pt x="37" y="12"/>
                </a:cubicBezTo>
                <a:close/>
                <a:moveTo>
                  <a:pt x="185" y="11"/>
                </a:moveTo>
                <a:cubicBezTo>
                  <a:pt x="185" y="12"/>
                  <a:pt x="186" y="12"/>
                  <a:pt x="186" y="13"/>
                </a:cubicBezTo>
                <a:cubicBezTo>
                  <a:pt x="186" y="14"/>
                  <a:pt x="187" y="14"/>
                  <a:pt x="187" y="13"/>
                </a:cubicBezTo>
                <a:cubicBezTo>
                  <a:pt x="188" y="13"/>
                  <a:pt x="188" y="13"/>
                  <a:pt x="188" y="13"/>
                </a:cubicBezTo>
                <a:cubicBezTo>
                  <a:pt x="188" y="12"/>
                  <a:pt x="188" y="12"/>
                  <a:pt x="188" y="12"/>
                </a:cubicBezTo>
                <a:cubicBezTo>
                  <a:pt x="187" y="12"/>
                  <a:pt x="187" y="11"/>
                  <a:pt x="186" y="11"/>
                </a:cubicBezTo>
                <a:cubicBezTo>
                  <a:pt x="186" y="11"/>
                  <a:pt x="186" y="11"/>
                  <a:pt x="185" y="11"/>
                </a:cubicBezTo>
                <a:close/>
                <a:moveTo>
                  <a:pt x="16" y="74"/>
                </a:moveTo>
                <a:cubicBezTo>
                  <a:pt x="15" y="75"/>
                  <a:pt x="14" y="75"/>
                  <a:pt x="14" y="76"/>
                </a:cubicBezTo>
                <a:cubicBezTo>
                  <a:pt x="14" y="76"/>
                  <a:pt x="14" y="76"/>
                  <a:pt x="14" y="76"/>
                </a:cubicBezTo>
                <a:cubicBezTo>
                  <a:pt x="14" y="77"/>
                  <a:pt x="14" y="77"/>
                  <a:pt x="14" y="78"/>
                </a:cubicBezTo>
                <a:cubicBezTo>
                  <a:pt x="15" y="78"/>
                  <a:pt x="16" y="77"/>
                  <a:pt x="16" y="76"/>
                </a:cubicBezTo>
                <a:cubicBezTo>
                  <a:pt x="16" y="75"/>
                  <a:pt x="16" y="75"/>
                  <a:pt x="16" y="74"/>
                </a:cubicBezTo>
                <a:close/>
                <a:moveTo>
                  <a:pt x="148" y="214"/>
                </a:moveTo>
                <a:cubicBezTo>
                  <a:pt x="147" y="213"/>
                  <a:pt x="147" y="213"/>
                  <a:pt x="147" y="213"/>
                </a:cubicBezTo>
                <a:cubicBezTo>
                  <a:pt x="147" y="213"/>
                  <a:pt x="147" y="212"/>
                  <a:pt x="146" y="212"/>
                </a:cubicBezTo>
                <a:cubicBezTo>
                  <a:pt x="146" y="212"/>
                  <a:pt x="146" y="212"/>
                  <a:pt x="145" y="211"/>
                </a:cubicBezTo>
                <a:cubicBezTo>
                  <a:pt x="145" y="211"/>
                  <a:pt x="145" y="211"/>
                  <a:pt x="145" y="211"/>
                </a:cubicBezTo>
                <a:cubicBezTo>
                  <a:pt x="145" y="212"/>
                  <a:pt x="147" y="216"/>
                  <a:pt x="148" y="216"/>
                </a:cubicBezTo>
                <a:cubicBezTo>
                  <a:pt x="148" y="216"/>
                  <a:pt x="148" y="216"/>
                  <a:pt x="148" y="216"/>
                </a:cubicBezTo>
                <a:cubicBezTo>
                  <a:pt x="147" y="215"/>
                  <a:pt x="147" y="215"/>
                  <a:pt x="148" y="214"/>
                </a:cubicBezTo>
                <a:cubicBezTo>
                  <a:pt x="148" y="214"/>
                  <a:pt x="148" y="214"/>
                  <a:pt x="148" y="214"/>
                </a:cubicBezTo>
                <a:close/>
                <a:moveTo>
                  <a:pt x="104" y="78"/>
                </a:moveTo>
                <a:cubicBezTo>
                  <a:pt x="105" y="78"/>
                  <a:pt x="106" y="78"/>
                  <a:pt x="106" y="77"/>
                </a:cubicBezTo>
                <a:cubicBezTo>
                  <a:pt x="106" y="76"/>
                  <a:pt x="106" y="75"/>
                  <a:pt x="106" y="74"/>
                </a:cubicBezTo>
                <a:cubicBezTo>
                  <a:pt x="104" y="75"/>
                  <a:pt x="104" y="75"/>
                  <a:pt x="104" y="77"/>
                </a:cubicBezTo>
                <a:cubicBezTo>
                  <a:pt x="104" y="77"/>
                  <a:pt x="104" y="78"/>
                  <a:pt x="104" y="78"/>
                </a:cubicBezTo>
                <a:close/>
                <a:moveTo>
                  <a:pt x="109" y="14"/>
                </a:moveTo>
                <a:cubicBezTo>
                  <a:pt x="109" y="14"/>
                  <a:pt x="109" y="13"/>
                  <a:pt x="109" y="13"/>
                </a:cubicBezTo>
                <a:cubicBezTo>
                  <a:pt x="109" y="12"/>
                  <a:pt x="109" y="12"/>
                  <a:pt x="109" y="11"/>
                </a:cubicBezTo>
                <a:cubicBezTo>
                  <a:pt x="108" y="11"/>
                  <a:pt x="107" y="11"/>
                  <a:pt x="107" y="11"/>
                </a:cubicBezTo>
                <a:cubicBezTo>
                  <a:pt x="107" y="12"/>
                  <a:pt x="107" y="13"/>
                  <a:pt x="107" y="14"/>
                </a:cubicBezTo>
                <a:cubicBezTo>
                  <a:pt x="108" y="14"/>
                  <a:pt x="108" y="14"/>
                  <a:pt x="109" y="14"/>
                </a:cubicBezTo>
                <a:close/>
                <a:moveTo>
                  <a:pt x="128" y="11"/>
                </a:moveTo>
                <a:cubicBezTo>
                  <a:pt x="128" y="12"/>
                  <a:pt x="128" y="13"/>
                  <a:pt x="128" y="14"/>
                </a:cubicBezTo>
                <a:cubicBezTo>
                  <a:pt x="128" y="14"/>
                  <a:pt x="128" y="14"/>
                  <a:pt x="129" y="15"/>
                </a:cubicBezTo>
                <a:cubicBezTo>
                  <a:pt x="129" y="15"/>
                  <a:pt x="129" y="15"/>
                  <a:pt x="129" y="15"/>
                </a:cubicBezTo>
                <a:cubicBezTo>
                  <a:pt x="129" y="15"/>
                  <a:pt x="129" y="15"/>
                  <a:pt x="129" y="15"/>
                </a:cubicBezTo>
                <a:cubicBezTo>
                  <a:pt x="129" y="14"/>
                  <a:pt x="129" y="13"/>
                  <a:pt x="130" y="12"/>
                </a:cubicBezTo>
                <a:cubicBezTo>
                  <a:pt x="130" y="12"/>
                  <a:pt x="130" y="12"/>
                  <a:pt x="130" y="11"/>
                </a:cubicBezTo>
                <a:cubicBezTo>
                  <a:pt x="129" y="11"/>
                  <a:pt x="129" y="11"/>
                  <a:pt x="128" y="11"/>
                </a:cubicBezTo>
                <a:close/>
                <a:moveTo>
                  <a:pt x="215" y="194"/>
                </a:moveTo>
                <a:cubicBezTo>
                  <a:pt x="217" y="194"/>
                  <a:pt x="217" y="193"/>
                  <a:pt x="217" y="192"/>
                </a:cubicBezTo>
                <a:cubicBezTo>
                  <a:pt x="216" y="191"/>
                  <a:pt x="216" y="191"/>
                  <a:pt x="216" y="191"/>
                </a:cubicBezTo>
                <a:cubicBezTo>
                  <a:pt x="216" y="191"/>
                  <a:pt x="216" y="191"/>
                  <a:pt x="215" y="191"/>
                </a:cubicBezTo>
                <a:cubicBezTo>
                  <a:pt x="215" y="192"/>
                  <a:pt x="215" y="193"/>
                  <a:pt x="215" y="194"/>
                </a:cubicBezTo>
                <a:close/>
                <a:moveTo>
                  <a:pt x="190" y="218"/>
                </a:moveTo>
                <a:cubicBezTo>
                  <a:pt x="190" y="218"/>
                  <a:pt x="191" y="219"/>
                  <a:pt x="191" y="219"/>
                </a:cubicBezTo>
                <a:cubicBezTo>
                  <a:pt x="192" y="219"/>
                  <a:pt x="194" y="218"/>
                  <a:pt x="195" y="218"/>
                </a:cubicBezTo>
                <a:cubicBezTo>
                  <a:pt x="195" y="218"/>
                  <a:pt x="195" y="218"/>
                  <a:pt x="195" y="218"/>
                </a:cubicBezTo>
                <a:cubicBezTo>
                  <a:pt x="193" y="218"/>
                  <a:pt x="192" y="218"/>
                  <a:pt x="190" y="218"/>
                </a:cubicBezTo>
                <a:close/>
                <a:moveTo>
                  <a:pt x="217" y="102"/>
                </a:moveTo>
                <a:cubicBezTo>
                  <a:pt x="217" y="103"/>
                  <a:pt x="217" y="104"/>
                  <a:pt x="217" y="105"/>
                </a:cubicBezTo>
                <a:cubicBezTo>
                  <a:pt x="218" y="105"/>
                  <a:pt x="218" y="105"/>
                  <a:pt x="218" y="105"/>
                </a:cubicBezTo>
                <a:cubicBezTo>
                  <a:pt x="219" y="104"/>
                  <a:pt x="219" y="102"/>
                  <a:pt x="218" y="102"/>
                </a:cubicBezTo>
                <a:cubicBezTo>
                  <a:pt x="218" y="102"/>
                  <a:pt x="218" y="102"/>
                  <a:pt x="217" y="102"/>
                </a:cubicBezTo>
                <a:close/>
                <a:moveTo>
                  <a:pt x="92" y="67"/>
                </a:moveTo>
                <a:cubicBezTo>
                  <a:pt x="92" y="67"/>
                  <a:pt x="92" y="67"/>
                  <a:pt x="92" y="68"/>
                </a:cubicBezTo>
                <a:cubicBezTo>
                  <a:pt x="92" y="69"/>
                  <a:pt x="92" y="70"/>
                  <a:pt x="91" y="71"/>
                </a:cubicBezTo>
                <a:cubicBezTo>
                  <a:pt x="91" y="71"/>
                  <a:pt x="91" y="71"/>
                  <a:pt x="91" y="71"/>
                </a:cubicBezTo>
                <a:cubicBezTo>
                  <a:pt x="92" y="71"/>
                  <a:pt x="92" y="70"/>
                  <a:pt x="93" y="70"/>
                </a:cubicBezTo>
                <a:cubicBezTo>
                  <a:pt x="93" y="69"/>
                  <a:pt x="93" y="69"/>
                  <a:pt x="93" y="68"/>
                </a:cubicBezTo>
                <a:cubicBezTo>
                  <a:pt x="93" y="67"/>
                  <a:pt x="93" y="67"/>
                  <a:pt x="92" y="67"/>
                </a:cubicBezTo>
                <a:close/>
                <a:moveTo>
                  <a:pt x="218" y="175"/>
                </a:moveTo>
                <a:cubicBezTo>
                  <a:pt x="219" y="175"/>
                  <a:pt x="219" y="175"/>
                  <a:pt x="220" y="175"/>
                </a:cubicBezTo>
                <a:cubicBezTo>
                  <a:pt x="220" y="174"/>
                  <a:pt x="220" y="173"/>
                  <a:pt x="220" y="173"/>
                </a:cubicBezTo>
                <a:cubicBezTo>
                  <a:pt x="219" y="173"/>
                  <a:pt x="219" y="173"/>
                  <a:pt x="218" y="173"/>
                </a:cubicBezTo>
                <a:cubicBezTo>
                  <a:pt x="218" y="174"/>
                  <a:pt x="218" y="174"/>
                  <a:pt x="218" y="175"/>
                </a:cubicBezTo>
                <a:close/>
                <a:moveTo>
                  <a:pt x="96" y="82"/>
                </a:moveTo>
                <a:cubicBezTo>
                  <a:pt x="96" y="82"/>
                  <a:pt x="96" y="82"/>
                  <a:pt x="96" y="82"/>
                </a:cubicBezTo>
                <a:cubicBezTo>
                  <a:pt x="96" y="82"/>
                  <a:pt x="96" y="82"/>
                  <a:pt x="97" y="81"/>
                </a:cubicBezTo>
                <a:cubicBezTo>
                  <a:pt x="97" y="81"/>
                  <a:pt x="98" y="80"/>
                  <a:pt x="99" y="79"/>
                </a:cubicBezTo>
                <a:cubicBezTo>
                  <a:pt x="99" y="79"/>
                  <a:pt x="99" y="78"/>
                  <a:pt x="99" y="77"/>
                </a:cubicBezTo>
                <a:cubicBezTo>
                  <a:pt x="98" y="79"/>
                  <a:pt x="97" y="80"/>
                  <a:pt x="96" y="81"/>
                </a:cubicBezTo>
                <a:cubicBezTo>
                  <a:pt x="96" y="82"/>
                  <a:pt x="96" y="82"/>
                  <a:pt x="96" y="82"/>
                </a:cubicBezTo>
                <a:close/>
                <a:moveTo>
                  <a:pt x="26" y="45"/>
                </a:moveTo>
                <a:cubicBezTo>
                  <a:pt x="26" y="45"/>
                  <a:pt x="26" y="45"/>
                  <a:pt x="25" y="45"/>
                </a:cubicBezTo>
                <a:cubicBezTo>
                  <a:pt x="24" y="47"/>
                  <a:pt x="23" y="49"/>
                  <a:pt x="22" y="51"/>
                </a:cubicBezTo>
                <a:cubicBezTo>
                  <a:pt x="23" y="50"/>
                  <a:pt x="24" y="50"/>
                  <a:pt x="25" y="50"/>
                </a:cubicBezTo>
                <a:cubicBezTo>
                  <a:pt x="25" y="49"/>
                  <a:pt x="25" y="49"/>
                  <a:pt x="25" y="48"/>
                </a:cubicBezTo>
                <a:cubicBezTo>
                  <a:pt x="25" y="48"/>
                  <a:pt x="25" y="48"/>
                  <a:pt x="25" y="48"/>
                </a:cubicBezTo>
                <a:cubicBezTo>
                  <a:pt x="25" y="47"/>
                  <a:pt x="25" y="46"/>
                  <a:pt x="25" y="46"/>
                </a:cubicBezTo>
                <a:cubicBezTo>
                  <a:pt x="25" y="46"/>
                  <a:pt x="26" y="45"/>
                  <a:pt x="26" y="45"/>
                </a:cubicBezTo>
                <a:close/>
                <a:moveTo>
                  <a:pt x="140" y="197"/>
                </a:moveTo>
                <a:cubicBezTo>
                  <a:pt x="139" y="198"/>
                  <a:pt x="139" y="198"/>
                  <a:pt x="138" y="198"/>
                </a:cubicBezTo>
                <a:cubicBezTo>
                  <a:pt x="138" y="199"/>
                  <a:pt x="138" y="200"/>
                  <a:pt x="138" y="201"/>
                </a:cubicBezTo>
                <a:cubicBezTo>
                  <a:pt x="138" y="201"/>
                  <a:pt x="139" y="201"/>
                  <a:pt x="139" y="201"/>
                </a:cubicBezTo>
                <a:cubicBezTo>
                  <a:pt x="139" y="200"/>
                  <a:pt x="139" y="200"/>
                  <a:pt x="139" y="200"/>
                </a:cubicBezTo>
                <a:cubicBezTo>
                  <a:pt x="140" y="199"/>
                  <a:pt x="140" y="198"/>
                  <a:pt x="140" y="197"/>
                </a:cubicBezTo>
                <a:close/>
                <a:moveTo>
                  <a:pt x="33" y="24"/>
                </a:moveTo>
                <a:cubicBezTo>
                  <a:pt x="35" y="24"/>
                  <a:pt x="36" y="23"/>
                  <a:pt x="36" y="22"/>
                </a:cubicBezTo>
                <a:cubicBezTo>
                  <a:pt x="35" y="22"/>
                  <a:pt x="35" y="21"/>
                  <a:pt x="34" y="21"/>
                </a:cubicBezTo>
                <a:cubicBezTo>
                  <a:pt x="34" y="22"/>
                  <a:pt x="33" y="23"/>
                  <a:pt x="33" y="24"/>
                </a:cubicBezTo>
                <a:close/>
                <a:moveTo>
                  <a:pt x="106" y="154"/>
                </a:moveTo>
                <a:cubicBezTo>
                  <a:pt x="106" y="155"/>
                  <a:pt x="106" y="155"/>
                  <a:pt x="107" y="155"/>
                </a:cubicBezTo>
                <a:cubicBezTo>
                  <a:pt x="107" y="155"/>
                  <a:pt x="107" y="156"/>
                  <a:pt x="107" y="156"/>
                </a:cubicBezTo>
                <a:cubicBezTo>
                  <a:pt x="108" y="156"/>
                  <a:pt x="109" y="156"/>
                  <a:pt x="109" y="156"/>
                </a:cubicBezTo>
                <a:cubicBezTo>
                  <a:pt x="109" y="155"/>
                  <a:pt x="108" y="154"/>
                  <a:pt x="108" y="154"/>
                </a:cubicBezTo>
                <a:cubicBezTo>
                  <a:pt x="107" y="154"/>
                  <a:pt x="106" y="154"/>
                  <a:pt x="106" y="154"/>
                </a:cubicBezTo>
                <a:close/>
                <a:moveTo>
                  <a:pt x="113" y="155"/>
                </a:moveTo>
                <a:cubicBezTo>
                  <a:pt x="113" y="155"/>
                  <a:pt x="113" y="154"/>
                  <a:pt x="112" y="154"/>
                </a:cubicBezTo>
                <a:cubicBezTo>
                  <a:pt x="112" y="153"/>
                  <a:pt x="111" y="153"/>
                  <a:pt x="110" y="153"/>
                </a:cubicBezTo>
                <a:cubicBezTo>
                  <a:pt x="110" y="154"/>
                  <a:pt x="111" y="154"/>
                  <a:pt x="111" y="155"/>
                </a:cubicBezTo>
                <a:cubicBezTo>
                  <a:pt x="112" y="156"/>
                  <a:pt x="113" y="156"/>
                  <a:pt x="113" y="155"/>
                </a:cubicBezTo>
                <a:close/>
                <a:moveTo>
                  <a:pt x="107" y="52"/>
                </a:moveTo>
                <a:cubicBezTo>
                  <a:pt x="107" y="52"/>
                  <a:pt x="107" y="52"/>
                  <a:pt x="107" y="52"/>
                </a:cubicBezTo>
                <a:cubicBezTo>
                  <a:pt x="108" y="51"/>
                  <a:pt x="109" y="50"/>
                  <a:pt x="111" y="48"/>
                </a:cubicBezTo>
                <a:cubicBezTo>
                  <a:pt x="110" y="48"/>
                  <a:pt x="110" y="48"/>
                  <a:pt x="110" y="47"/>
                </a:cubicBezTo>
                <a:cubicBezTo>
                  <a:pt x="109" y="49"/>
                  <a:pt x="108" y="50"/>
                  <a:pt x="107" y="52"/>
                </a:cubicBezTo>
                <a:close/>
                <a:moveTo>
                  <a:pt x="168" y="229"/>
                </a:moveTo>
                <a:cubicBezTo>
                  <a:pt x="167" y="228"/>
                  <a:pt x="167" y="228"/>
                  <a:pt x="167" y="227"/>
                </a:cubicBezTo>
                <a:cubicBezTo>
                  <a:pt x="166" y="226"/>
                  <a:pt x="166" y="226"/>
                  <a:pt x="165" y="227"/>
                </a:cubicBezTo>
                <a:cubicBezTo>
                  <a:pt x="166" y="227"/>
                  <a:pt x="165" y="228"/>
                  <a:pt x="164" y="229"/>
                </a:cubicBezTo>
                <a:cubicBezTo>
                  <a:pt x="165" y="229"/>
                  <a:pt x="166" y="229"/>
                  <a:pt x="168" y="229"/>
                </a:cubicBezTo>
                <a:close/>
                <a:moveTo>
                  <a:pt x="127" y="178"/>
                </a:moveTo>
                <a:cubicBezTo>
                  <a:pt x="128" y="177"/>
                  <a:pt x="129" y="176"/>
                  <a:pt x="129" y="175"/>
                </a:cubicBezTo>
                <a:cubicBezTo>
                  <a:pt x="128" y="175"/>
                  <a:pt x="127" y="175"/>
                  <a:pt x="126" y="176"/>
                </a:cubicBezTo>
                <a:cubicBezTo>
                  <a:pt x="126" y="176"/>
                  <a:pt x="127" y="177"/>
                  <a:pt x="127" y="178"/>
                </a:cubicBezTo>
                <a:close/>
                <a:moveTo>
                  <a:pt x="154" y="193"/>
                </a:moveTo>
                <a:cubicBezTo>
                  <a:pt x="154" y="193"/>
                  <a:pt x="154" y="193"/>
                  <a:pt x="154" y="193"/>
                </a:cubicBezTo>
                <a:cubicBezTo>
                  <a:pt x="154" y="197"/>
                  <a:pt x="154" y="200"/>
                  <a:pt x="154" y="204"/>
                </a:cubicBezTo>
                <a:cubicBezTo>
                  <a:pt x="154" y="204"/>
                  <a:pt x="154" y="204"/>
                  <a:pt x="154" y="204"/>
                </a:cubicBezTo>
                <a:cubicBezTo>
                  <a:pt x="155" y="204"/>
                  <a:pt x="155" y="204"/>
                  <a:pt x="155" y="204"/>
                </a:cubicBezTo>
                <a:cubicBezTo>
                  <a:pt x="155" y="204"/>
                  <a:pt x="155" y="204"/>
                  <a:pt x="155" y="204"/>
                </a:cubicBezTo>
                <a:cubicBezTo>
                  <a:pt x="155" y="201"/>
                  <a:pt x="155" y="197"/>
                  <a:pt x="154" y="193"/>
                </a:cubicBezTo>
                <a:close/>
                <a:moveTo>
                  <a:pt x="225" y="136"/>
                </a:moveTo>
                <a:cubicBezTo>
                  <a:pt x="225" y="136"/>
                  <a:pt x="224" y="136"/>
                  <a:pt x="224" y="136"/>
                </a:cubicBezTo>
                <a:cubicBezTo>
                  <a:pt x="224" y="137"/>
                  <a:pt x="224" y="138"/>
                  <a:pt x="224" y="139"/>
                </a:cubicBezTo>
                <a:cubicBezTo>
                  <a:pt x="224" y="139"/>
                  <a:pt x="225" y="139"/>
                  <a:pt x="226" y="139"/>
                </a:cubicBezTo>
                <a:cubicBezTo>
                  <a:pt x="226" y="138"/>
                  <a:pt x="225" y="137"/>
                  <a:pt x="225" y="136"/>
                </a:cubicBezTo>
                <a:close/>
                <a:moveTo>
                  <a:pt x="147" y="174"/>
                </a:moveTo>
                <a:cubicBezTo>
                  <a:pt x="147" y="174"/>
                  <a:pt x="146" y="174"/>
                  <a:pt x="146" y="174"/>
                </a:cubicBezTo>
                <a:cubicBezTo>
                  <a:pt x="146" y="175"/>
                  <a:pt x="145" y="176"/>
                  <a:pt x="145" y="177"/>
                </a:cubicBezTo>
                <a:cubicBezTo>
                  <a:pt x="144" y="177"/>
                  <a:pt x="144" y="178"/>
                  <a:pt x="144" y="178"/>
                </a:cubicBezTo>
                <a:cubicBezTo>
                  <a:pt x="145" y="178"/>
                  <a:pt x="146" y="177"/>
                  <a:pt x="147" y="177"/>
                </a:cubicBezTo>
                <a:cubicBezTo>
                  <a:pt x="147" y="177"/>
                  <a:pt x="147" y="176"/>
                  <a:pt x="147" y="176"/>
                </a:cubicBezTo>
                <a:cubicBezTo>
                  <a:pt x="147" y="175"/>
                  <a:pt x="147" y="175"/>
                  <a:pt x="147" y="174"/>
                </a:cubicBezTo>
                <a:close/>
                <a:moveTo>
                  <a:pt x="17" y="23"/>
                </a:moveTo>
                <a:cubicBezTo>
                  <a:pt x="17" y="23"/>
                  <a:pt x="17" y="23"/>
                  <a:pt x="17" y="23"/>
                </a:cubicBezTo>
                <a:cubicBezTo>
                  <a:pt x="19" y="23"/>
                  <a:pt x="20" y="22"/>
                  <a:pt x="21" y="20"/>
                </a:cubicBezTo>
                <a:cubicBezTo>
                  <a:pt x="21" y="20"/>
                  <a:pt x="22" y="20"/>
                  <a:pt x="22" y="19"/>
                </a:cubicBezTo>
                <a:cubicBezTo>
                  <a:pt x="22" y="19"/>
                  <a:pt x="22" y="19"/>
                  <a:pt x="22" y="19"/>
                </a:cubicBezTo>
                <a:cubicBezTo>
                  <a:pt x="20" y="20"/>
                  <a:pt x="19" y="22"/>
                  <a:pt x="17" y="23"/>
                </a:cubicBezTo>
                <a:close/>
                <a:moveTo>
                  <a:pt x="19" y="200"/>
                </a:moveTo>
                <a:cubicBezTo>
                  <a:pt x="18" y="200"/>
                  <a:pt x="18" y="201"/>
                  <a:pt x="17" y="201"/>
                </a:cubicBezTo>
                <a:cubicBezTo>
                  <a:pt x="18" y="202"/>
                  <a:pt x="19" y="202"/>
                  <a:pt x="20" y="203"/>
                </a:cubicBezTo>
                <a:cubicBezTo>
                  <a:pt x="20" y="203"/>
                  <a:pt x="20" y="202"/>
                  <a:pt x="20" y="202"/>
                </a:cubicBezTo>
                <a:cubicBezTo>
                  <a:pt x="20" y="201"/>
                  <a:pt x="19" y="201"/>
                  <a:pt x="19" y="200"/>
                </a:cubicBezTo>
                <a:close/>
                <a:moveTo>
                  <a:pt x="219" y="122"/>
                </a:moveTo>
                <a:cubicBezTo>
                  <a:pt x="219" y="122"/>
                  <a:pt x="219" y="122"/>
                  <a:pt x="219" y="122"/>
                </a:cubicBezTo>
                <a:cubicBezTo>
                  <a:pt x="221" y="123"/>
                  <a:pt x="222" y="123"/>
                  <a:pt x="223" y="123"/>
                </a:cubicBezTo>
                <a:cubicBezTo>
                  <a:pt x="223" y="122"/>
                  <a:pt x="223" y="122"/>
                  <a:pt x="223" y="121"/>
                </a:cubicBezTo>
                <a:cubicBezTo>
                  <a:pt x="222" y="121"/>
                  <a:pt x="221" y="121"/>
                  <a:pt x="219" y="122"/>
                </a:cubicBezTo>
                <a:close/>
                <a:moveTo>
                  <a:pt x="145" y="34"/>
                </a:moveTo>
                <a:cubicBezTo>
                  <a:pt x="145" y="36"/>
                  <a:pt x="145" y="38"/>
                  <a:pt x="145" y="39"/>
                </a:cubicBezTo>
                <a:cubicBezTo>
                  <a:pt x="146" y="39"/>
                  <a:pt x="146" y="39"/>
                  <a:pt x="147" y="39"/>
                </a:cubicBezTo>
                <a:cubicBezTo>
                  <a:pt x="147" y="39"/>
                  <a:pt x="147" y="39"/>
                  <a:pt x="146" y="38"/>
                </a:cubicBezTo>
                <a:cubicBezTo>
                  <a:pt x="146" y="38"/>
                  <a:pt x="145" y="37"/>
                  <a:pt x="146" y="36"/>
                </a:cubicBezTo>
                <a:cubicBezTo>
                  <a:pt x="146" y="36"/>
                  <a:pt x="146" y="36"/>
                  <a:pt x="146" y="35"/>
                </a:cubicBezTo>
                <a:cubicBezTo>
                  <a:pt x="147" y="35"/>
                  <a:pt x="147" y="35"/>
                  <a:pt x="146" y="34"/>
                </a:cubicBezTo>
                <a:cubicBezTo>
                  <a:pt x="146" y="34"/>
                  <a:pt x="146" y="34"/>
                  <a:pt x="145" y="34"/>
                </a:cubicBezTo>
                <a:close/>
                <a:moveTo>
                  <a:pt x="213" y="107"/>
                </a:moveTo>
                <a:cubicBezTo>
                  <a:pt x="213" y="108"/>
                  <a:pt x="213" y="108"/>
                  <a:pt x="213" y="109"/>
                </a:cubicBezTo>
                <a:cubicBezTo>
                  <a:pt x="214" y="109"/>
                  <a:pt x="214" y="109"/>
                  <a:pt x="215" y="109"/>
                </a:cubicBezTo>
                <a:cubicBezTo>
                  <a:pt x="215" y="108"/>
                  <a:pt x="215" y="108"/>
                  <a:pt x="215" y="107"/>
                </a:cubicBezTo>
                <a:cubicBezTo>
                  <a:pt x="214" y="107"/>
                  <a:pt x="213" y="107"/>
                  <a:pt x="213" y="107"/>
                </a:cubicBezTo>
                <a:close/>
                <a:moveTo>
                  <a:pt x="110" y="182"/>
                </a:moveTo>
                <a:cubicBezTo>
                  <a:pt x="110" y="182"/>
                  <a:pt x="110" y="182"/>
                  <a:pt x="110" y="182"/>
                </a:cubicBezTo>
                <a:cubicBezTo>
                  <a:pt x="109" y="180"/>
                  <a:pt x="108" y="179"/>
                  <a:pt x="107" y="178"/>
                </a:cubicBezTo>
                <a:cubicBezTo>
                  <a:pt x="107" y="178"/>
                  <a:pt x="107" y="179"/>
                  <a:pt x="107" y="179"/>
                </a:cubicBezTo>
                <a:cubicBezTo>
                  <a:pt x="107" y="179"/>
                  <a:pt x="107" y="179"/>
                  <a:pt x="107" y="179"/>
                </a:cubicBezTo>
                <a:cubicBezTo>
                  <a:pt x="108" y="180"/>
                  <a:pt x="109" y="181"/>
                  <a:pt x="110" y="182"/>
                </a:cubicBezTo>
                <a:close/>
                <a:moveTo>
                  <a:pt x="17" y="96"/>
                </a:moveTo>
                <a:cubicBezTo>
                  <a:pt x="17" y="96"/>
                  <a:pt x="16" y="96"/>
                  <a:pt x="16" y="97"/>
                </a:cubicBezTo>
                <a:cubicBezTo>
                  <a:pt x="16" y="98"/>
                  <a:pt x="16" y="99"/>
                  <a:pt x="16" y="100"/>
                </a:cubicBezTo>
                <a:cubicBezTo>
                  <a:pt x="17" y="99"/>
                  <a:pt x="17" y="99"/>
                  <a:pt x="17" y="99"/>
                </a:cubicBezTo>
                <a:cubicBezTo>
                  <a:pt x="18" y="99"/>
                  <a:pt x="18" y="99"/>
                  <a:pt x="18" y="99"/>
                </a:cubicBezTo>
                <a:cubicBezTo>
                  <a:pt x="18" y="98"/>
                  <a:pt x="17" y="97"/>
                  <a:pt x="17" y="96"/>
                </a:cubicBezTo>
                <a:close/>
                <a:moveTo>
                  <a:pt x="204" y="23"/>
                </a:moveTo>
                <a:cubicBezTo>
                  <a:pt x="204" y="23"/>
                  <a:pt x="204" y="23"/>
                  <a:pt x="204" y="23"/>
                </a:cubicBezTo>
                <a:cubicBezTo>
                  <a:pt x="205" y="22"/>
                  <a:pt x="205" y="22"/>
                  <a:pt x="205" y="21"/>
                </a:cubicBezTo>
                <a:cubicBezTo>
                  <a:pt x="205" y="21"/>
                  <a:pt x="205" y="21"/>
                  <a:pt x="205" y="20"/>
                </a:cubicBezTo>
                <a:cubicBezTo>
                  <a:pt x="205" y="20"/>
                  <a:pt x="205" y="20"/>
                  <a:pt x="205" y="19"/>
                </a:cubicBezTo>
                <a:cubicBezTo>
                  <a:pt x="205" y="19"/>
                  <a:pt x="205" y="19"/>
                  <a:pt x="205" y="19"/>
                </a:cubicBezTo>
                <a:cubicBezTo>
                  <a:pt x="204" y="20"/>
                  <a:pt x="204" y="20"/>
                  <a:pt x="204" y="21"/>
                </a:cubicBezTo>
                <a:cubicBezTo>
                  <a:pt x="204" y="21"/>
                  <a:pt x="204" y="22"/>
                  <a:pt x="204" y="23"/>
                </a:cubicBezTo>
                <a:close/>
                <a:moveTo>
                  <a:pt x="208" y="94"/>
                </a:moveTo>
                <a:cubicBezTo>
                  <a:pt x="208" y="95"/>
                  <a:pt x="208" y="96"/>
                  <a:pt x="208" y="97"/>
                </a:cubicBezTo>
                <a:cubicBezTo>
                  <a:pt x="208" y="97"/>
                  <a:pt x="209" y="97"/>
                  <a:pt x="209" y="97"/>
                </a:cubicBezTo>
                <a:cubicBezTo>
                  <a:pt x="209" y="96"/>
                  <a:pt x="209" y="95"/>
                  <a:pt x="209" y="94"/>
                </a:cubicBezTo>
                <a:cubicBezTo>
                  <a:pt x="209" y="94"/>
                  <a:pt x="208" y="94"/>
                  <a:pt x="208" y="94"/>
                </a:cubicBezTo>
                <a:close/>
                <a:moveTo>
                  <a:pt x="207" y="222"/>
                </a:moveTo>
                <a:cubicBezTo>
                  <a:pt x="207" y="221"/>
                  <a:pt x="205" y="219"/>
                  <a:pt x="205" y="218"/>
                </a:cubicBezTo>
                <a:cubicBezTo>
                  <a:pt x="204" y="219"/>
                  <a:pt x="205" y="222"/>
                  <a:pt x="206" y="222"/>
                </a:cubicBezTo>
                <a:cubicBezTo>
                  <a:pt x="206" y="222"/>
                  <a:pt x="207" y="222"/>
                  <a:pt x="207" y="222"/>
                </a:cubicBezTo>
                <a:close/>
                <a:moveTo>
                  <a:pt x="125" y="15"/>
                </a:moveTo>
                <a:cubicBezTo>
                  <a:pt x="126" y="15"/>
                  <a:pt x="126" y="15"/>
                  <a:pt x="127" y="15"/>
                </a:cubicBezTo>
                <a:cubicBezTo>
                  <a:pt x="127" y="14"/>
                  <a:pt x="127" y="14"/>
                  <a:pt x="126" y="13"/>
                </a:cubicBezTo>
                <a:cubicBezTo>
                  <a:pt x="126" y="13"/>
                  <a:pt x="126" y="12"/>
                  <a:pt x="126" y="12"/>
                </a:cubicBezTo>
                <a:cubicBezTo>
                  <a:pt x="126" y="11"/>
                  <a:pt x="126" y="11"/>
                  <a:pt x="126" y="11"/>
                </a:cubicBezTo>
                <a:cubicBezTo>
                  <a:pt x="126" y="11"/>
                  <a:pt x="125" y="11"/>
                  <a:pt x="125" y="12"/>
                </a:cubicBezTo>
                <a:cubicBezTo>
                  <a:pt x="125" y="13"/>
                  <a:pt x="125" y="14"/>
                  <a:pt x="125" y="15"/>
                </a:cubicBezTo>
                <a:close/>
                <a:moveTo>
                  <a:pt x="145" y="170"/>
                </a:moveTo>
                <a:cubicBezTo>
                  <a:pt x="146" y="170"/>
                  <a:pt x="146" y="170"/>
                  <a:pt x="146" y="170"/>
                </a:cubicBezTo>
                <a:cubicBezTo>
                  <a:pt x="146" y="169"/>
                  <a:pt x="146" y="169"/>
                  <a:pt x="146" y="168"/>
                </a:cubicBezTo>
                <a:cubicBezTo>
                  <a:pt x="146" y="168"/>
                  <a:pt x="146" y="167"/>
                  <a:pt x="146" y="166"/>
                </a:cubicBezTo>
                <a:cubicBezTo>
                  <a:pt x="146" y="166"/>
                  <a:pt x="146" y="165"/>
                  <a:pt x="146" y="165"/>
                </a:cubicBezTo>
                <a:cubicBezTo>
                  <a:pt x="145" y="165"/>
                  <a:pt x="145" y="165"/>
                  <a:pt x="145" y="166"/>
                </a:cubicBezTo>
                <a:cubicBezTo>
                  <a:pt x="145" y="167"/>
                  <a:pt x="145" y="168"/>
                  <a:pt x="145" y="170"/>
                </a:cubicBezTo>
                <a:cubicBezTo>
                  <a:pt x="145" y="170"/>
                  <a:pt x="145" y="170"/>
                  <a:pt x="145" y="170"/>
                </a:cubicBezTo>
                <a:close/>
                <a:moveTo>
                  <a:pt x="29" y="155"/>
                </a:moveTo>
                <a:cubicBezTo>
                  <a:pt x="30" y="154"/>
                  <a:pt x="30" y="154"/>
                  <a:pt x="30" y="153"/>
                </a:cubicBezTo>
                <a:cubicBezTo>
                  <a:pt x="30" y="152"/>
                  <a:pt x="30" y="150"/>
                  <a:pt x="30" y="149"/>
                </a:cubicBezTo>
                <a:cubicBezTo>
                  <a:pt x="30" y="149"/>
                  <a:pt x="30" y="148"/>
                  <a:pt x="30" y="148"/>
                </a:cubicBezTo>
                <a:cubicBezTo>
                  <a:pt x="30" y="148"/>
                  <a:pt x="30" y="148"/>
                  <a:pt x="30" y="148"/>
                </a:cubicBezTo>
                <a:cubicBezTo>
                  <a:pt x="29" y="150"/>
                  <a:pt x="29" y="152"/>
                  <a:pt x="29" y="155"/>
                </a:cubicBezTo>
                <a:close/>
                <a:moveTo>
                  <a:pt x="147" y="226"/>
                </a:moveTo>
                <a:cubicBezTo>
                  <a:pt x="148" y="226"/>
                  <a:pt x="148" y="226"/>
                  <a:pt x="148" y="226"/>
                </a:cubicBezTo>
                <a:cubicBezTo>
                  <a:pt x="149" y="225"/>
                  <a:pt x="149" y="224"/>
                  <a:pt x="149" y="223"/>
                </a:cubicBezTo>
                <a:cubicBezTo>
                  <a:pt x="148" y="223"/>
                  <a:pt x="147" y="223"/>
                  <a:pt x="147" y="224"/>
                </a:cubicBezTo>
                <a:cubicBezTo>
                  <a:pt x="147" y="224"/>
                  <a:pt x="147" y="225"/>
                  <a:pt x="147" y="226"/>
                </a:cubicBezTo>
                <a:close/>
                <a:moveTo>
                  <a:pt x="53" y="25"/>
                </a:moveTo>
                <a:cubicBezTo>
                  <a:pt x="52" y="24"/>
                  <a:pt x="51" y="24"/>
                  <a:pt x="50" y="24"/>
                </a:cubicBezTo>
                <a:cubicBezTo>
                  <a:pt x="49" y="24"/>
                  <a:pt x="49" y="24"/>
                  <a:pt x="49" y="25"/>
                </a:cubicBezTo>
                <a:cubicBezTo>
                  <a:pt x="50" y="25"/>
                  <a:pt x="51" y="25"/>
                  <a:pt x="52" y="25"/>
                </a:cubicBezTo>
                <a:cubicBezTo>
                  <a:pt x="53" y="25"/>
                  <a:pt x="53" y="25"/>
                  <a:pt x="53" y="25"/>
                </a:cubicBezTo>
                <a:close/>
                <a:moveTo>
                  <a:pt x="171" y="229"/>
                </a:moveTo>
                <a:cubicBezTo>
                  <a:pt x="171" y="228"/>
                  <a:pt x="171" y="227"/>
                  <a:pt x="171" y="227"/>
                </a:cubicBezTo>
                <a:cubicBezTo>
                  <a:pt x="170" y="227"/>
                  <a:pt x="169" y="227"/>
                  <a:pt x="169" y="227"/>
                </a:cubicBezTo>
                <a:cubicBezTo>
                  <a:pt x="169" y="227"/>
                  <a:pt x="169" y="228"/>
                  <a:pt x="170" y="229"/>
                </a:cubicBezTo>
                <a:cubicBezTo>
                  <a:pt x="170" y="229"/>
                  <a:pt x="170" y="229"/>
                  <a:pt x="170" y="229"/>
                </a:cubicBezTo>
                <a:cubicBezTo>
                  <a:pt x="170" y="229"/>
                  <a:pt x="171" y="229"/>
                  <a:pt x="171" y="229"/>
                </a:cubicBezTo>
                <a:close/>
                <a:moveTo>
                  <a:pt x="18" y="150"/>
                </a:moveTo>
                <a:cubicBezTo>
                  <a:pt x="19" y="150"/>
                  <a:pt x="19" y="150"/>
                  <a:pt x="20" y="149"/>
                </a:cubicBezTo>
                <a:cubicBezTo>
                  <a:pt x="20" y="148"/>
                  <a:pt x="20" y="148"/>
                  <a:pt x="20" y="146"/>
                </a:cubicBezTo>
                <a:cubicBezTo>
                  <a:pt x="19" y="147"/>
                  <a:pt x="19" y="147"/>
                  <a:pt x="19" y="147"/>
                </a:cubicBezTo>
                <a:cubicBezTo>
                  <a:pt x="19" y="147"/>
                  <a:pt x="19" y="147"/>
                  <a:pt x="19" y="148"/>
                </a:cubicBezTo>
                <a:cubicBezTo>
                  <a:pt x="18" y="149"/>
                  <a:pt x="18" y="149"/>
                  <a:pt x="18" y="150"/>
                </a:cubicBezTo>
                <a:close/>
                <a:moveTo>
                  <a:pt x="27" y="118"/>
                </a:moveTo>
                <a:cubicBezTo>
                  <a:pt x="27" y="118"/>
                  <a:pt x="27" y="118"/>
                  <a:pt x="26" y="119"/>
                </a:cubicBezTo>
                <a:cubicBezTo>
                  <a:pt x="26" y="120"/>
                  <a:pt x="26" y="121"/>
                  <a:pt x="26" y="122"/>
                </a:cubicBezTo>
                <a:cubicBezTo>
                  <a:pt x="26" y="122"/>
                  <a:pt x="26" y="123"/>
                  <a:pt x="26" y="123"/>
                </a:cubicBezTo>
                <a:cubicBezTo>
                  <a:pt x="27" y="123"/>
                  <a:pt x="27" y="123"/>
                  <a:pt x="27" y="122"/>
                </a:cubicBezTo>
                <a:cubicBezTo>
                  <a:pt x="27" y="121"/>
                  <a:pt x="27" y="119"/>
                  <a:pt x="27" y="118"/>
                </a:cubicBezTo>
                <a:close/>
                <a:moveTo>
                  <a:pt x="120" y="161"/>
                </a:moveTo>
                <a:cubicBezTo>
                  <a:pt x="119" y="161"/>
                  <a:pt x="119" y="161"/>
                  <a:pt x="118" y="161"/>
                </a:cubicBezTo>
                <a:cubicBezTo>
                  <a:pt x="118" y="161"/>
                  <a:pt x="118" y="161"/>
                  <a:pt x="118" y="161"/>
                </a:cubicBezTo>
                <a:cubicBezTo>
                  <a:pt x="117" y="161"/>
                  <a:pt x="116" y="162"/>
                  <a:pt x="116" y="163"/>
                </a:cubicBezTo>
                <a:cubicBezTo>
                  <a:pt x="116" y="163"/>
                  <a:pt x="117" y="163"/>
                  <a:pt x="117" y="163"/>
                </a:cubicBezTo>
                <a:cubicBezTo>
                  <a:pt x="118" y="163"/>
                  <a:pt x="119" y="162"/>
                  <a:pt x="120" y="161"/>
                </a:cubicBezTo>
                <a:close/>
                <a:moveTo>
                  <a:pt x="138" y="15"/>
                </a:moveTo>
                <a:cubicBezTo>
                  <a:pt x="138" y="15"/>
                  <a:pt x="139" y="15"/>
                  <a:pt x="139" y="15"/>
                </a:cubicBezTo>
                <a:cubicBezTo>
                  <a:pt x="139" y="14"/>
                  <a:pt x="139" y="14"/>
                  <a:pt x="140" y="14"/>
                </a:cubicBezTo>
                <a:cubicBezTo>
                  <a:pt x="140" y="13"/>
                  <a:pt x="140" y="13"/>
                  <a:pt x="140" y="12"/>
                </a:cubicBezTo>
                <a:cubicBezTo>
                  <a:pt x="139" y="13"/>
                  <a:pt x="138" y="14"/>
                  <a:pt x="138" y="15"/>
                </a:cubicBezTo>
                <a:close/>
                <a:moveTo>
                  <a:pt x="100" y="180"/>
                </a:moveTo>
                <a:cubicBezTo>
                  <a:pt x="100" y="180"/>
                  <a:pt x="100" y="180"/>
                  <a:pt x="99" y="180"/>
                </a:cubicBezTo>
                <a:cubicBezTo>
                  <a:pt x="99" y="180"/>
                  <a:pt x="100" y="181"/>
                  <a:pt x="99" y="181"/>
                </a:cubicBezTo>
                <a:cubicBezTo>
                  <a:pt x="99" y="182"/>
                  <a:pt x="100" y="183"/>
                  <a:pt x="101" y="184"/>
                </a:cubicBezTo>
                <a:cubicBezTo>
                  <a:pt x="101" y="183"/>
                  <a:pt x="101" y="182"/>
                  <a:pt x="101" y="182"/>
                </a:cubicBezTo>
                <a:cubicBezTo>
                  <a:pt x="101" y="182"/>
                  <a:pt x="101" y="181"/>
                  <a:pt x="101" y="181"/>
                </a:cubicBezTo>
                <a:cubicBezTo>
                  <a:pt x="101" y="181"/>
                  <a:pt x="100" y="180"/>
                  <a:pt x="100" y="180"/>
                </a:cubicBezTo>
                <a:close/>
                <a:moveTo>
                  <a:pt x="108" y="36"/>
                </a:moveTo>
                <a:cubicBezTo>
                  <a:pt x="110" y="34"/>
                  <a:pt x="111" y="32"/>
                  <a:pt x="113" y="30"/>
                </a:cubicBezTo>
                <a:cubicBezTo>
                  <a:pt x="113" y="30"/>
                  <a:pt x="112" y="30"/>
                  <a:pt x="112" y="30"/>
                </a:cubicBezTo>
                <a:cubicBezTo>
                  <a:pt x="111" y="32"/>
                  <a:pt x="110" y="33"/>
                  <a:pt x="108" y="34"/>
                </a:cubicBezTo>
                <a:cubicBezTo>
                  <a:pt x="108" y="35"/>
                  <a:pt x="108" y="35"/>
                  <a:pt x="108" y="36"/>
                </a:cubicBezTo>
                <a:close/>
                <a:moveTo>
                  <a:pt x="128" y="167"/>
                </a:moveTo>
                <a:cubicBezTo>
                  <a:pt x="128" y="167"/>
                  <a:pt x="128" y="166"/>
                  <a:pt x="128" y="166"/>
                </a:cubicBezTo>
                <a:cubicBezTo>
                  <a:pt x="127" y="166"/>
                  <a:pt x="127" y="167"/>
                  <a:pt x="126" y="167"/>
                </a:cubicBezTo>
                <a:cubicBezTo>
                  <a:pt x="125" y="168"/>
                  <a:pt x="125" y="168"/>
                  <a:pt x="125" y="169"/>
                </a:cubicBezTo>
                <a:cubicBezTo>
                  <a:pt x="125" y="169"/>
                  <a:pt x="125" y="169"/>
                  <a:pt x="125" y="169"/>
                </a:cubicBezTo>
                <a:cubicBezTo>
                  <a:pt x="126" y="169"/>
                  <a:pt x="127" y="168"/>
                  <a:pt x="128" y="167"/>
                </a:cubicBezTo>
                <a:close/>
                <a:moveTo>
                  <a:pt x="104" y="191"/>
                </a:moveTo>
                <a:cubicBezTo>
                  <a:pt x="104" y="191"/>
                  <a:pt x="104" y="191"/>
                  <a:pt x="104" y="191"/>
                </a:cubicBezTo>
                <a:cubicBezTo>
                  <a:pt x="104" y="191"/>
                  <a:pt x="104" y="190"/>
                  <a:pt x="104" y="190"/>
                </a:cubicBezTo>
                <a:cubicBezTo>
                  <a:pt x="104" y="189"/>
                  <a:pt x="104" y="189"/>
                  <a:pt x="104" y="189"/>
                </a:cubicBezTo>
                <a:cubicBezTo>
                  <a:pt x="104" y="189"/>
                  <a:pt x="103" y="188"/>
                  <a:pt x="102" y="187"/>
                </a:cubicBezTo>
                <a:cubicBezTo>
                  <a:pt x="102" y="188"/>
                  <a:pt x="102" y="188"/>
                  <a:pt x="102" y="189"/>
                </a:cubicBezTo>
                <a:cubicBezTo>
                  <a:pt x="103" y="190"/>
                  <a:pt x="103" y="190"/>
                  <a:pt x="104" y="191"/>
                </a:cubicBezTo>
                <a:close/>
                <a:moveTo>
                  <a:pt x="18" y="80"/>
                </a:moveTo>
                <a:cubicBezTo>
                  <a:pt x="20" y="79"/>
                  <a:pt x="20" y="79"/>
                  <a:pt x="19" y="77"/>
                </a:cubicBezTo>
                <a:cubicBezTo>
                  <a:pt x="17" y="78"/>
                  <a:pt x="18" y="78"/>
                  <a:pt x="18" y="80"/>
                </a:cubicBezTo>
                <a:cubicBezTo>
                  <a:pt x="18" y="80"/>
                  <a:pt x="18" y="80"/>
                  <a:pt x="18" y="80"/>
                </a:cubicBezTo>
                <a:close/>
                <a:moveTo>
                  <a:pt x="119" y="33"/>
                </a:moveTo>
                <a:cubicBezTo>
                  <a:pt x="119" y="33"/>
                  <a:pt x="119" y="33"/>
                  <a:pt x="119" y="33"/>
                </a:cubicBezTo>
                <a:cubicBezTo>
                  <a:pt x="118" y="34"/>
                  <a:pt x="118" y="35"/>
                  <a:pt x="119" y="37"/>
                </a:cubicBezTo>
                <a:cubicBezTo>
                  <a:pt x="119" y="36"/>
                  <a:pt x="119" y="36"/>
                  <a:pt x="119" y="36"/>
                </a:cubicBezTo>
                <a:cubicBezTo>
                  <a:pt x="119" y="35"/>
                  <a:pt x="119" y="34"/>
                  <a:pt x="119" y="33"/>
                </a:cubicBezTo>
                <a:close/>
                <a:moveTo>
                  <a:pt x="82" y="228"/>
                </a:moveTo>
                <a:cubicBezTo>
                  <a:pt x="81" y="228"/>
                  <a:pt x="80" y="228"/>
                  <a:pt x="80" y="228"/>
                </a:cubicBezTo>
                <a:cubicBezTo>
                  <a:pt x="80" y="229"/>
                  <a:pt x="80" y="230"/>
                  <a:pt x="80" y="230"/>
                </a:cubicBezTo>
                <a:cubicBezTo>
                  <a:pt x="81" y="230"/>
                  <a:pt x="82" y="230"/>
                  <a:pt x="82" y="230"/>
                </a:cubicBezTo>
                <a:cubicBezTo>
                  <a:pt x="82" y="230"/>
                  <a:pt x="82" y="229"/>
                  <a:pt x="82" y="228"/>
                </a:cubicBezTo>
                <a:close/>
                <a:moveTo>
                  <a:pt x="18" y="155"/>
                </a:moveTo>
                <a:cubicBezTo>
                  <a:pt x="18" y="155"/>
                  <a:pt x="18" y="155"/>
                  <a:pt x="18" y="155"/>
                </a:cubicBezTo>
                <a:cubicBezTo>
                  <a:pt x="19" y="154"/>
                  <a:pt x="19" y="154"/>
                  <a:pt x="20" y="153"/>
                </a:cubicBezTo>
                <a:cubicBezTo>
                  <a:pt x="20" y="153"/>
                  <a:pt x="20" y="153"/>
                  <a:pt x="20" y="153"/>
                </a:cubicBezTo>
                <a:cubicBezTo>
                  <a:pt x="20" y="153"/>
                  <a:pt x="20" y="152"/>
                  <a:pt x="20" y="151"/>
                </a:cubicBezTo>
                <a:cubicBezTo>
                  <a:pt x="19" y="152"/>
                  <a:pt x="19" y="152"/>
                  <a:pt x="18" y="152"/>
                </a:cubicBezTo>
                <a:cubicBezTo>
                  <a:pt x="18" y="153"/>
                  <a:pt x="18" y="153"/>
                  <a:pt x="18" y="153"/>
                </a:cubicBezTo>
                <a:cubicBezTo>
                  <a:pt x="18" y="154"/>
                  <a:pt x="18" y="154"/>
                  <a:pt x="18" y="155"/>
                </a:cubicBezTo>
                <a:close/>
                <a:moveTo>
                  <a:pt x="223" y="98"/>
                </a:moveTo>
                <a:cubicBezTo>
                  <a:pt x="223" y="98"/>
                  <a:pt x="223" y="97"/>
                  <a:pt x="223" y="96"/>
                </a:cubicBezTo>
                <a:cubicBezTo>
                  <a:pt x="222" y="96"/>
                  <a:pt x="222" y="96"/>
                  <a:pt x="221" y="96"/>
                </a:cubicBezTo>
                <a:cubicBezTo>
                  <a:pt x="221" y="97"/>
                  <a:pt x="221" y="98"/>
                  <a:pt x="221" y="98"/>
                </a:cubicBezTo>
                <a:cubicBezTo>
                  <a:pt x="222" y="98"/>
                  <a:pt x="222" y="98"/>
                  <a:pt x="223" y="98"/>
                </a:cubicBezTo>
                <a:close/>
                <a:moveTo>
                  <a:pt x="197" y="23"/>
                </a:moveTo>
                <a:cubicBezTo>
                  <a:pt x="198" y="24"/>
                  <a:pt x="198" y="24"/>
                  <a:pt x="199" y="23"/>
                </a:cubicBezTo>
                <a:cubicBezTo>
                  <a:pt x="199" y="23"/>
                  <a:pt x="199" y="22"/>
                  <a:pt x="200" y="22"/>
                </a:cubicBezTo>
                <a:cubicBezTo>
                  <a:pt x="200" y="22"/>
                  <a:pt x="200" y="21"/>
                  <a:pt x="200" y="21"/>
                </a:cubicBezTo>
                <a:cubicBezTo>
                  <a:pt x="199" y="21"/>
                  <a:pt x="198" y="22"/>
                  <a:pt x="197" y="23"/>
                </a:cubicBezTo>
                <a:close/>
                <a:moveTo>
                  <a:pt x="105" y="40"/>
                </a:moveTo>
                <a:cubicBezTo>
                  <a:pt x="105" y="39"/>
                  <a:pt x="106" y="39"/>
                  <a:pt x="106" y="38"/>
                </a:cubicBezTo>
                <a:cubicBezTo>
                  <a:pt x="107" y="37"/>
                  <a:pt x="107" y="37"/>
                  <a:pt x="106" y="36"/>
                </a:cubicBezTo>
                <a:cubicBezTo>
                  <a:pt x="104" y="38"/>
                  <a:pt x="104" y="38"/>
                  <a:pt x="105" y="40"/>
                </a:cubicBezTo>
                <a:cubicBezTo>
                  <a:pt x="105" y="40"/>
                  <a:pt x="105" y="40"/>
                  <a:pt x="105" y="40"/>
                </a:cubicBezTo>
                <a:close/>
                <a:moveTo>
                  <a:pt x="60" y="232"/>
                </a:moveTo>
                <a:cubicBezTo>
                  <a:pt x="59" y="232"/>
                  <a:pt x="59" y="232"/>
                  <a:pt x="58" y="232"/>
                </a:cubicBezTo>
                <a:cubicBezTo>
                  <a:pt x="58" y="233"/>
                  <a:pt x="58" y="233"/>
                  <a:pt x="58" y="234"/>
                </a:cubicBezTo>
                <a:cubicBezTo>
                  <a:pt x="59" y="234"/>
                  <a:pt x="60" y="234"/>
                  <a:pt x="61" y="234"/>
                </a:cubicBezTo>
                <a:cubicBezTo>
                  <a:pt x="61" y="233"/>
                  <a:pt x="60" y="233"/>
                  <a:pt x="60" y="232"/>
                </a:cubicBezTo>
                <a:close/>
                <a:moveTo>
                  <a:pt x="28" y="223"/>
                </a:moveTo>
                <a:cubicBezTo>
                  <a:pt x="28" y="224"/>
                  <a:pt x="28" y="224"/>
                  <a:pt x="29" y="224"/>
                </a:cubicBezTo>
                <a:cubicBezTo>
                  <a:pt x="29" y="224"/>
                  <a:pt x="30" y="224"/>
                  <a:pt x="30" y="223"/>
                </a:cubicBezTo>
                <a:cubicBezTo>
                  <a:pt x="30" y="223"/>
                  <a:pt x="30" y="222"/>
                  <a:pt x="30" y="221"/>
                </a:cubicBezTo>
                <a:cubicBezTo>
                  <a:pt x="29" y="222"/>
                  <a:pt x="28" y="223"/>
                  <a:pt x="28" y="223"/>
                </a:cubicBezTo>
                <a:close/>
                <a:moveTo>
                  <a:pt x="96" y="17"/>
                </a:moveTo>
                <a:cubicBezTo>
                  <a:pt x="95" y="17"/>
                  <a:pt x="94" y="17"/>
                  <a:pt x="94" y="17"/>
                </a:cubicBezTo>
                <a:cubicBezTo>
                  <a:pt x="93" y="17"/>
                  <a:pt x="93" y="18"/>
                  <a:pt x="92" y="18"/>
                </a:cubicBezTo>
                <a:cubicBezTo>
                  <a:pt x="94" y="18"/>
                  <a:pt x="95" y="18"/>
                  <a:pt x="96" y="19"/>
                </a:cubicBezTo>
                <a:cubicBezTo>
                  <a:pt x="96" y="18"/>
                  <a:pt x="96" y="18"/>
                  <a:pt x="96" y="17"/>
                </a:cubicBezTo>
                <a:close/>
                <a:moveTo>
                  <a:pt x="99" y="175"/>
                </a:moveTo>
                <a:cubicBezTo>
                  <a:pt x="99" y="176"/>
                  <a:pt x="99" y="177"/>
                  <a:pt x="100" y="177"/>
                </a:cubicBezTo>
                <a:cubicBezTo>
                  <a:pt x="100" y="178"/>
                  <a:pt x="101" y="178"/>
                  <a:pt x="101" y="179"/>
                </a:cubicBezTo>
                <a:cubicBezTo>
                  <a:pt x="101" y="179"/>
                  <a:pt x="101" y="179"/>
                  <a:pt x="102" y="179"/>
                </a:cubicBezTo>
                <a:cubicBezTo>
                  <a:pt x="102" y="179"/>
                  <a:pt x="102" y="178"/>
                  <a:pt x="102" y="178"/>
                </a:cubicBezTo>
                <a:cubicBezTo>
                  <a:pt x="102" y="178"/>
                  <a:pt x="102" y="177"/>
                  <a:pt x="102" y="177"/>
                </a:cubicBezTo>
                <a:cubicBezTo>
                  <a:pt x="101" y="177"/>
                  <a:pt x="100" y="176"/>
                  <a:pt x="99" y="175"/>
                </a:cubicBezTo>
                <a:close/>
                <a:moveTo>
                  <a:pt x="62" y="224"/>
                </a:moveTo>
                <a:cubicBezTo>
                  <a:pt x="61" y="224"/>
                  <a:pt x="60" y="224"/>
                  <a:pt x="59" y="224"/>
                </a:cubicBezTo>
                <a:cubicBezTo>
                  <a:pt x="60" y="225"/>
                  <a:pt x="60" y="226"/>
                  <a:pt x="60" y="226"/>
                </a:cubicBezTo>
                <a:cubicBezTo>
                  <a:pt x="61" y="226"/>
                  <a:pt x="61" y="226"/>
                  <a:pt x="62" y="226"/>
                </a:cubicBezTo>
                <a:cubicBezTo>
                  <a:pt x="62" y="226"/>
                  <a:pt x="62" y="225"/>
                  <a:pt x="62" y="224"/>
                </a:cubicBezTo>
                <a:close/>
                <a:moveTo>
                  <a:pt x="136" y="187"/>
                </a:moveTo>
                <a:cubicBezTo>
                  <a:pt x="137" y="186"/>
                  <a:pt x="138" y="186"/>
                  <a:pt x="139" y="185"/>
                </a:cubicBezTo>
                <a:cubicBezTo>
                  <a:pt x="139" y="185"/>
                  <a:pt x="139" y="185"/>
                  <a:pt x="139" y="185"/>
                </a:cubicBezTo>
                <a:cubicBezTo>
                  <a:pt x="139" y="185"/>
                  <a:pt x="139" y="185"/>
                  <a:pt x="139" y="185"/>
                </a:cubicBezTo>
                <a:cubicBezTo>
                  <a:pt x="138" y="185"/>
                  <a:pt x="137" y="185"/>
                  <a:pt x="136" y="185"/>
                </a:cubicBezTo>
                <a:cubicBezTo>
                  <a:pt x="136" y="186"/>
                  <a:pt x="136" y="186"/>
                  <a:pt x="136" y="187"/>
                </a:cubicBezTo>
                <a:close/>
                <a:moveTo>
                  <a:pt x="128" y="188"/>
                </a:moveTo>
                <a:cubicBezTo>
                  <a:pt x="129" y="187"/>
                  <a:pt x="130" y="187"/>
                  <a:pt x="131" y="186"/>
                </a:cubicBezTo>
                <a:cubicBezTo>
                  <a:pt x="131" y="186"/>
                  <a:pt x="131" y="186"/>
                  <a:pt x="131" y="186"/>
                </a:cubicBezTo>
                <a:cubicBezTo>
                  <a:pt x="130" y="186"/>
                  <a:pt x="129" y="186"/>
                  <a:pt x="128" y="186"/>
                </a:cubicBezTo>
                <a:cubicBezTo>
                  <a:pt x="128" y="187"/>
                  <a:pt x="128" y="187"/>
                  <a:pt x="128" y="188"/>
                </a:cubicBezTo>
                <a:close/>
                <a:moveTo>
                  <a:pt x="221" y="79"/>
                </a:moveTo>
                <a:cubicBezTo>
                  <a:pt x="222" y="79"/>
                  <a:pt x="222" y="79"/>
                  <a:pt x="223" y="79"/>
                </a:cubicBezTo>
                <a:cubicBezTo>
                  <a:pt x="223" y="78"/>
                  <a:pt x="223" y="77"/>
                  <a:pt x="223" y="76"/>
                </a:cubicBezTo>
                <a:cubicBezTo>
                  <a:pt x="222" y="76"/>
                  <a:pt x="222" y="77"/>
                  <a:pt x="222" y="77"/>
                </a:cubicBezTo>
                <a:cubicBezTo>
                  <a:pt x="221" y="78"/>
                  <a:pt x="221" y="79"/>
                  <a:pt x="221" y="79"/>
                </a:cubicBezTo>
                <a:close/>
                <a:moveTo>
                  <a:pt x="169" y="11"/>
                </a:moveTo>
                <a:cubicBezTo>
                  <a:pt x="168" y="11"/>
                  <a:pt x="167" y="10"/>
                  <a:pt x="166" y="10"/>
                </a:cubicBezTo>
                <a:cubicBezTo>
                  <a:pt x="166" y="11"/>
                  <a:pt x="167" y="12"/>
                  <a:pt x="167" y="13"/>
                </a:cubicBezTo>
                <a:cubicBezTo>
                  <a:pt x="168" y="13"/>
                  <a:pt x="168" y="12"/>
                  <a:pt x="169" y="11"/>
                </a:cubicBezTo>
                <a:close/>
                <a:moveTo>
                  <a:pt x="145" y="15"/>
                </a:moveTo>
                <a:cubicBezTo>
                  <a:pt x="146" y="15"/>
                  <a:pt x="146" y="15"/>
                  <a:pt x="146" y="15"/>
                </a:cubicBezTo>
                <a:cubicBezTo>
                  <a:pt x="146" y="15"/>
                  <a:pt x="146" y="14"/>
                  <a:pt x="147" y="14"/>
                </a:cubicBezTo>
                <a:cubicBezTo>
                  <a:pt x="147" y="14"/>
                  <a:pt x="147" y="13"/>
                  <a:pt x="147" y="12"/>
                </a:cubicBezTo>
                <a:cubicBezTo>
                  <a:pt x="147" y="12"/>
                  <a:pt x="147" y="12"/>
                  <a:pt x="147" y="11"/>
                </a:cubicBezTo>
                <a:cubicBezTo>
                  <a:pt x="146" y="11"/>
                  <a:pt x="146" y="11"/>
                  <a:pt x="146" y="11"/>
                </a:cubicBezTo>
                <a:cubicBezTo>
                  <a:pt x="146" y="12"/>
                  <a:pt x="146" y="14"/>
                  <a:pt x="145" y="15"/>
                </a:cubicBezTo>
                <a:close/>
                <a:moveTo>
                  <a:pt x="128" y="37"/>
                </a:moveTo>
                <a:cubicBezTo>
                  <a:pt x="128" y="36"/>
                  <a:pt x="128" y="35"/>
                  <a:pt x="128" y="35"/>
                </a:cubicBezTo>
                <a:cubicBezTo>
                  <a:pt x="127" y="35"/>
                  <a:pt x="127" y="36"/>
                  <a:pt x="126" y="37"/>
                </a:cubicBezTo>
                <a:cubicBezTo>
                  <a:pt x="127" y="37"/>
                  <a:pt x="128" y="37"/>
                  <a:pt x="128" y="37"/>
                </a:cubicBezTo>
                <a:close/>
                <a:moveTo>
                  <a:pt x="118" y="151"/>
                </a:moveTo>
                <a:cubicBezTo>
                  <a:pt x="118" y="151"/>
                  <a:pt x="118" y="151"/>
                  <a:pt x="118" y="150"/>
                </a:cubicBezTo>
                <a:cubicBezTo>
                  <a:pt x="117" y="149"/>
                  <a:pt x="116" y="148"/>
                  <a:pt x="115" y="147"/>
                </a:cubicBezTo>
                <a:cubicBezTo>
                  <a:pt x="115" y="147"/>
                  <a:pt x="115" y="147"/>
                  <a:pt x="114" y="147"/>
                </a:cubicBezTo>
                <a:cubicBezTo>
                  <a:pt x="115" y="148"/>
                  <a:pt x="116" y="149"/>
                  <a:pt x="116" y="151"/>
                </a:cubicBezTo>
                <a:cubicBezTo>
                  <a:pt x="116" y="151"/>
                  <a:pt x="116" y="151"/>
                  <a:pt x="117" y="151"/>
                </a:cubicBezTo>
                <a:cubicBezTo>
                  <a:pt x="117" y="151"/>
                  <a:pt x="117" y="151"/>
                  <a:pt x="118" y="151"/>
                </a:cubicBezTo>
                <a:close/>
                <a:moveTo>
                  <a:pt x="152" y="187"/>
                </a:moveTo>
                <a:cubicBezTo>
                  <a:pt x="152" y="184"/>
                  <a:pt x="153" y="181"/>
                  <a:pt x="153" y="178"/>
                </a:cubicBezTo>
                <a:cubicBezTo>
                  <a:pt x="153" y="178"/>
                  <a:pt x="153" y="178"/>
                  <a:pt x="153" y="178"/>
                </a:cubicBezTo>
                <a:cubicBezTo>
                  <a:pt x="152" y="181"/>
                  <a:pt x="152" y="184"/>
                  <a:pt x="152" y="187"/>
                </a:cubicBezTo>
                <a:close/>
                <a:moveTo>
                  <a:pt x="208" y="119"/>
                </a:moveTo>
                <a:cubicBezTo>
                  <a:pt x="208" y="119"/>
                  <a:pt x="209" y="119"/>
                  <a:pt x="209" y="119"/>
                </a:cubicBezTo>
                <a:cubicBezTo>
                  <a:pt x="209" y="118"/>
                  <a:pt x="209" y="117"/>
                  <a:pt x="209" y="116"/>
                </a:cubicBezTo>
                <a:cubicBezTo>
                  <a:pt x="209" y="114"/>
                  <a:pt x="209" y="113"/>
                  <a:pt x="209" y="111"/>
                </a:cubicBezTo>
                <a:cubicBezTo>
                  <a:pt x="209" y="110"/>
                  <a:pt x="209" y="108"/>
                  <a:pt x="209" y="107"/>
                </a:cubicBezTo>
                <a:cubicBezTo>
                  <a:pt x="209" y="107"/>
                  <a:pt x="209" y="107"/>
                  <a:pt x="209" y="106"/>
                </a:cubicBezTo>
                <a:cubicBezTo>
                  <a:pt x="208" y="106"/>
                  <a:pt x="208" y="107"/>
                  <a:pt x="208" y="107"/>
                </a:cubicBezTo>
                <a:cubicBezTo>
                  <a:pt x="208" y="111"/>
                  <a:pt x="208" y="115"/>
                  <a:pt x="208" y="119"/>
                </a:cubicBezTo>
                <a:close/>
                <a:moveTo>
                  <a:pt x="172" y="14"/>
                </a:moveTo>
                <a:cubicBezTo>
                  <a:pt x="171" y="14"/>
                  <a:pt x="170" y="15"/>
                  <a:pt x="171" y="17"/>
                </a:cubicBezTo>
                <a:cubicBezTo>
                  <a:pt x="171" y="17"/>
                  <a:pt x="172" y="17"/>
                  <a:pt x="172" y="17"/>
                </a:cubicBezTo>
                <a:cubicBezTo>
                  <a:pt x="172" y="16"/>
                  <a:pt x="172" y="15"/>
                  <a:pt x="172" y="14"/>
                </a:cubicBezTo>
                <a:close/>
                <a:moveTo>
                  <a:pt x="98" y="239"/>
                </a:moveTo>
                <a:cubicBezTo>
                  <a:pt x="101" y="239"/>
                  <a:pt x="103" y="239"/>
                  <a:pt x="106" y="239"/>
                </a:cubicBezTo>
                <a:cubicBezTo>
                  <a:pt x="103" y="238"/>
                  <a:pt x="101" y="238"/>
                  <a:pt x="99" y="238"/>
                </a:cubicBezTo>
                <a:cubicBezTo>
                  <a:pt x="98" y="238"/>
                  <a:pt x="98" y="239"/>
                  <a:pt x="98" y="239"/>
                </a:cubicBezTo>
                <a:close/>
                <a:moveTo>
                  <a:pt x="19" y="82"/>
                </a:moveTo>
                <a:cubicBezTo>
                  <a:pt x="19" y="82"/>
                  <a:pt x="19" y="82"/>
                  <a:pt x="18" y="82"/>
                </a:cubicBezTo>
                <a:cubicBezTo>
                  <a:pt x="18" y="82"/>
                  <a:pt x="18" y="83"/>
                  <a:pt x="18" y="83"/>
                </a:cubicBezTo>
                <a:cubicBezTo>
                  <a:pt x="18" y="84"/>
                  <a:pt x="18" y="85"/>
                  <a:pt x="18" y="86"/>
                </a:cubicBezTo>
                <a:cubicBezTo>
                  <a:pt x="19" y="85"/>
                  <a:pt x="19" y="85"/>
                  <a:pt x="19" y="85"/>
                </a:cubicBezTo>
                <a:cubicBezTo>
                  <a:pt x="19" y="84"/>
                  <a:pt x="19" y="83"/>
                  <a:pt x="19" y="82"/>
                </a:cubicBezTo>
                <a:close/>
                <a:moveTo>
                  <a:pt x="221" y="53"/>
                </a:moveTo>
                <a:cubicBezTo>
                  <a:pt x="221" y="53"/>
                  <a:pt x="220" y="53"/>
                  <a:pt x="220" y="53"/>
                </a:cubicBezTo>
                <a:cubicBezTo>
                  <a:pt x="220" y="53"/>
                  <a:pt x="219" y="53"/>
                  <a:pt x="219" y="53"/>
                </a:cubicBezTo>
                <a:cubicBezTo>
                  <a:pt x="219" y="54"/>
                  <a:pt x="219" y="55"/>
                  <a:pt x="219" y="56"/>
                </a:cubicBezTo>
                <a:cubicBezTo>
                  <a:pt x="220" y="55"/>
                  <a:pt x="221" y="55"/>
                  <a:pt x="221" y="55"/>
                </a:cubicBezTo>
                <a:cubicBezTo>
                  <a:pt x="221" y="54"/>
                  <a:pt x="221" y="54"/>
                  <a:pt x="221" y="53"/>
                </a:cubicBezTo>
                <a:close/>
                <a:moveTo>
                  <a:pt x="170" y="222"/>
                </a:moveTo>
                <a:cubicBezTo>
                  <a:pt x="170" y="221"/>
                  <a:pt x="170" y="221"/>
                  <a:pt x="169" y="221"/>
                </a:cubicBezTo>
                <a:cubicBezTo>
                  <a:pt x="169" y="221"/>
                  <a:pt x="168" y="221"/>
                  <a:pt x="167" y="221"/>
                </a:cubicBezTo>
                <a:cubicBezTo>
                  <a:pt x="167" y="221"/>
                  <a:pt x="166" y="221"/>
                  <a:pt x="166" y="221"/>
                </a:cubicBezTo>
                <a:cubicBezTo>
                  <a:pt x="166" y="221"/>
                  <a:pt x="166" y="222"/>
                  <a:pt x="166" y="222"/>
                </a:cubicBezTo>
                <a:cubicBezTo>
                  <a:pt x="167" y="222"/>
                  <a:pt x="168" y="222"/>
                  <a:pt x="169" y="222"/>
                </a:cubicBezTo>
                <a:cubicBezTo>
                  <a:pt x="169" y="222"/>
                  <a:pt x="170" y="222"/>
                  <a:pt x="170" y="222"/>
                </a:cubicBezTo>
                <a:close/>
                <a:moveTo>
                  <a:pt x="102" y="157"/>
                </a:moveTo>
                <a:cubicBezTo>
                  <a:pt x="102" y="158"/>
                  <a:pt x="106" y="162"/>
                  <a:pt x="106" y="162"/>
                </a:cubicBezTo>
                <a:cubicBezTo>
                  <a:pt x="106" y="162"/>
                  <a:pt x="106" y="162"/>
                  <a:pt x="106" y="161"/>
                </a:cubicBezTo>
                <a:cubicBezTo>
                  <a:pt x="105" y="160"/>
                  <a:pt x="104" y="159"/>
                  <a:pt x="104" y="158"/>
                </a:cubicBezTo>
                <a:cubicBezTo>
                  <a:pt x="103" y="158"/>
                  <a:pt x="103" y="157"/>
                  <a:pt x="102" y="157"/>
                </a:cubicBezTo>
                <a:close/>
                <a:moveTo>
                  <a:pt x="125" y="154"/>
                </a:moveTo>
                <a:cubicBezTo>
                  <a:pt x="125" y="155"/>
                  <a:pt x="125" y="155"/>
                  <a:pt x="125" y="156"/>
                </a:cubicBezTo>
                <a:cubicBezTo>
                  <a:pt x="126" y="156"/>
                  <a:pt x="126" y="156"/>
                  <a:pt x="126" y="156"/>
                </a:cubicBezTo>
                <a:cubicBezTo>
                  <a:pt x="127" y="156"/>
                  <a:pt x="128" y="155"/>
                  <a:pt x="129" y="155"/>
                </a:cubicBezTo>
                <a:cubicBezTo>
                  <a:pt x="127" y="155"/>
                  <a:pt x="126" y="154"/>
                  <a:pt x="125" y="154"/>
                </a:cubicBezTo>
                <a:close/>
                <a:moveTo>
                  <a:pt x="143" y="67"/>
                </a:moveTo>
                <a:cubicBezTo>
                  <a:pt x="143" y="65"/>
                  <a:pt x="143" y="63"/>
                  <a:pt x="143" y="61"/>
                </a:cubicBezTo>
                <a:cubicBezTo>
                  <a:pt x="143" y="61"/>
                  <a:pt x="143" y="61"/>
                  <a:pt x="142" y="61"/>
                </a:cubicBezTo>
                <a:cubicBezTo>
                  <a:pt x="142" y="63"/>
                  <a:pt x="143" y="66"/>
                  <a:pt x="143" y="67"/>
                </a:cubicBezTo>
                <a:close/>
                <a:moveTo>
                  <a:pt x="10" y="142"/>
                </a:moveTo>
                <a:cubicBezTo>
                  <a:pt x="9" y="144"/>
                  <a:pt x="9" y="144"/>
                  <a:pt x="10" y="145"/>
                </a:cubicBezTo>
                <a:cubicBezTo>
                  <a:pt x="10" y="145"/>
                  <a:pt x="10" y="144"/>
                  <a:pt x="11" y="144"/>
                </a:cubicBezTo>
                <a:cubicBezTo>
                  <a:pt x="11" y="143"/>
                  <a:pt x="11" y="142"/>
                  <a:pt x="11" y="142"/>
                </a:cubicBezTo>
                <a:cubicBezTo>
                  <a:pt x="11" y="142"/>
                  <a:pt x="10" y="142"/>
                  <a:pt x="10" y="142"/>
                </a:cubicBezTo>
                <a:close/>
                <a:moveTo>
                  <a:pt x="217" y="138"/>
                </a:moveTo>
                <a:cubicBezTo>
                  <a:pt x="218" y="138"/>
                  <a:pt x="219" y="138"/>
                  <a:pt x="220" y="138"/>
                </a:cubicBezTo>
                <a:cubicBezTo>
                  <a:pt x="220" y="138"/>
                  <a:pt x="220" y="137"/>
                  <a:pt x="220" y="137"/>
                </a:cubicBezTo>
                <a:cubicBezTo>
                  <a:pt x="219" y="137"/>
                  <a:pt x="218" y="137"/>
                  <a:pt x="217" y="137"/>
                </a:cubicBezTo>
                <a:cubicBezTo>
                  <a:pt x="217" y="138"/>
                  <a:pt x="217" y="138"/>
                  <a:pt x="217" y="138"/>
                </a:cubicBezTo>
                <a:close/>
                <a:moveTo>
                  <a:pt x="21" y="97"/>
                </a:moveTo>
                <a:cubicBezTo>
                  <a:pt x="21" y="97"/>
                  <a:pt x="22" y="97"/>
                  <a:pt x="22" y="96"/>
                </a:cubicBezTo>
                <a:cubicBezTo>
                  <a:pt x="22" y="96"/>
                  <a:pt x="22" y="96"/>
                  <a:pt x="22" y="96"/>
                </a:cubicBezTo>
                <a:cubicBezTo>
                  <a:pt x="22" y="95"/>
                  <a:pt x="22" y="94"/>
                  <a:pt x="22" y="92"/>
                </a:cubicBezTo>
                <a:cubicBezTo>
                  <a:pt x="21" y="93"/>
                  <a:pt x="21" y="93"/>
                  <a:pt x="21" y="93"/>
                </a:cubicBezTo>
                <a:cubicBezTo>
                  <a:pt x="21" y="94"/>
                  <a:pt x="21" y="96"/>
                  <a:pt x="21" y="97"/>
                </a:cubicBezTo>
                <a:close/>
                <a:moveTo>
                  <a:pt x="130" y="206"/>
                </a:moveTo>
                <a:cubicBezTo>
                  <a:pt x="129" y="206"/>
                  <a:pt x="129" y="206"/>
                  <a:pt x="128" y="206"/>
                </a:cubicBezTo>
                <a:cubicBezTo>
                  <a:pt x="128" y="207"/>
                  <a:pt x="128" y="207"/>
                  <a:pt x="128" y="208"/>
                </a:cubicBezTo>
                <a:cubicBezTo>
                  <a:pt x="129" y="206"/>
                  <a:pt x="130" y="207"/>
                  <a:pt x="131" y="207"/>
                </a:cubicBezTo>
                <a:cubicBezTo>
                  <a:pt x="131" y="207"/>
                  <a:pt x="131" y="206"/>
                  <a:pt x="130" y="206"/>
                </a:cubicBezTo>
                <a:close/>
                <a:moveTo>
                  <a:pt x="91" y="59"/>
                </a:moveTo>
                <a:cubicBezTo>
                  <a:pt x="90" y="59"/>
                  <a:pt x="90" y="59"/>
                  <a:pt x="90" y="60"/>
                </a:cubicBezTo>
                <a:cubicBezTo>
                  <a:pt x="90" y="61"/>
                  <a:pt x="90" y="62"/>
                  <a:pt x="90" y="63"/>
                </a:cubicBezTo>
                <a:cubicBezTo>
                  <a:pt x="90" y="63"/>
                  <a:pt x="90" y="63"/>
                  <a:pt x="90" y="63"/>
                </a:cubicBezTo>
                <a:cubicBezTo>
                  <a:pt x="90" y="63"/>
                  <a:pt x="90" y="63"/>
                  <a:pt x="90" y="63"/>
                </a:cubicBezTo>
                <a:cubicBezTo>
                  <a:pt x="91" y="62"/>
                  <a:pt x="91" y="61"/>
                  <a:pt x="91" y="60"/>
                </a:cubicBezTo>
                <a:cubicBezTo>
                  <a:pt x="91" y="59"/>
                  <a:pt x="91" y="59"/>
                  <a:pt x="91" y="59"/>
                </a:cubicBezTo>
                <a:close/>
                <a:moveTo>
                  <a:pt x="160" y="237"/>
                </a:moveTo>
                <a:cubicBezTo>
                  <a:pt x="160" y="237"/>
                  <a:pt x="161" y="237"/>
                  <a:pt x="162" y="237"/>
                </a:cubicBezTo>
                <a:cubicBezTo>
                  <a:pt x="162" y="237"/>
                  <a:pt x="163" y="237"/>
                  <a:pt x="163" y="237"/>
                </a:cubicBezTo>
                <a:cubicBezTo>
                  <a:pt x="163" y="236"/>
                  <a:pt x="163" y="236"/>
                  <a:pt x="162" y="236"/>
                </a:cubicBezTo>
                <a:cubicBezTo>
                  <a:pt x="161" y="236"/>
                  <a:pt x="161" y="236"/>
                  <a:pt x="160" y="236"/>
                </a:cubicBezTo>
                <a:cubicBezTo>
                  <a:pt x="160" y="236"/>
                  <a:pt x="160" y="236"/>
                  <a:pt x="159" y="236"/>
                </a:cubicBezTo>
                <a:cubicBezTo>
                  <a:pt x="160" y="236"/>
                  <a:pt x="160" y="237"/>
                  <a:pt x="160" y="237"/>
                </a:cubicBezTo>
                <a:close/>
                <a:moveTo>
                  <a:pt x="225" y="213"/>
                </a:moveTo>
                <a:cubicBezTo>
                  <a:pt x="224" y="213"/>
                  <a:pt x="224" y="213"/>
                  <a:pt x="223" y="214"/>
                </a:cubicBezTo>
                <a:cubicBezTo>
                  <a:pt x="223" y="215"/>
                  <a:pt x="223" y="216"/>
                  <a:pt x="223" y="217"/>
                </a:cubicBezTo>
                <a:cubicBezTo>
                  <a:pt x="223" y="217"/>
                  <a:pt x="222" y="217"/>
                  <a:pt x="222" y="217"/>
                </a:cubicBezTo>
                <a:cubicBezTo>
                  <a:pt x="224" y="216"/>
                  <a:pt x="225" y="215"/>
                  <a:pt x="225" y="213"/>
                </a:cubicBezTo>
                <a:close/>
                <a:moveTo>
                  <a:pt x="154" y="230"/>
                </a:moveTo>
                <a:cubicBezTo>
                  <a:pt x="154" y="230"/>
                  <a:pt x="154" y="231"/>
                  <a:pt x="154" y="231"/>
                </a:cubicBezTo>
                <a:cubicBezTo>
                  <a:pt x="155" y="232"/>
                  <a:pt x="155" y="232"/>
                  <a:pt x="156" y="232"/>
                </a:cubicBezTo>
                <a:cubicBezTo>
                  <a:pt x="156" y="231"/>
                  <a:pt x="156" y="231"/>
                  <a:pt x="155" y="230"/>
                </a:cubicBezTo>
                <a:cubicBezTo>
                  <a:pt x="155" y="230"/>
                  <a:pt x="154" y="230"/>
                  <a:pt x="154" y="230"/>
                </a:cubicBezTo>
                <a:close/>
                <a:moveTo>
                  <a:pt x="220" y="150"/>
                </a:moveTo>
                <a:cubicBezTo>
                  <a:pt x="220" y="151"/>
                  <a:pt x="220" y="152"/>
                  <a:pt x="220" y="153"/>
                </a:cubicBezTo>
                <a:cubicBezTo>
                  <a:pt x="220" y="153"/>
                  <a:pt x="221" y="154"/>
                  <a:pt x="221" y="153"/>
                </a:cubicBezTo>
                <a:cubicBezTo>
                  <a:pt x="222" y="152"/>
                  <a:pt x="221" y="151"/>
                  <a:pt x="221" y="150"/>
                </a:cubicBezTo>
                <a:cubicBezTo>
                  <a:pt x="221" y="150"/>
                  <a:pt x="220" y="150"/>
                  <a:pt x="220" y="150"/>
                </a:cubicBezTo>
                <a:close/>
                <a:moveTo>
                  <a:pt x="86" y="20"/>
                </a:moveTo>
                <a:cubicBezTo>
                  <a:pt x="85" y="21"/>
                  <a:pt x="85" y="22"/>
                  <a:pt x="85" y="24"/>
                </a:cubicBezTo>
                <a:cubicBezTo>
                  <a:pt x="85" y="24"/>
                  <a:pt x="85" y="24"/>
                  <a:pt x="85" y="24"/>
                </a:cubicBezTo>
                <a:cubicBezTo>
                  <a:pt x="85" y="23"/>
                  <a:pt x="86" y="22"/>
                  <a:pt x="86" y="21"/>
                </a:cubicBezTo>
                <a:cubicBezTo>
                  <a:pt x="86" y="21"/>
                  <a:pt x="86" y="20"/>
                  <a:pt x="86" y="20"/>
                </a:cubicBezTo>
                <a:cubicBezTo>
                  <a:pt x="86" y="20"/>
                  <a:pt x="86" y="20"/>
                  <a:pt x="86" y="20"/>
                </a:cubicBezTo>
                <a:close/>
                <a:moveTo>
                  <a:pt x="125" y="24"/>
                </a:moveTo>
                <a:cubicBezTo>
                  <a:pt x="125" y="24"/>
                  <a:pt x="125" y="24"/>
                  <a:pt x="125" y="24"/>
                </a:cubicBezTo>
                <a:cubicBezTo>
                  <a:pt x="125" y="24"/>
                  <a:pt x="124" y="24"/>
                  <a:pt x="123" y="23"/>
                </a:cubicBezTo>
                <a:cubicBezTo>
                  <a:pt x="123" y="23"/>
                  <a:pt x="122" y="23"/>
                  <a:pt x="122" y="24"/>
                </a:cubicBezTo>
                <a:cubicBezTo>
                  <a:pt x="122" y="24"/>
                  <a:pt x="123" y="25"/>
                  <a:pt x="123" y="26"/>
                </a:cubicBezTo>
                <a:cubicBezTo>
                  <a:pt x="124" y="25"/>
                  <a:pt x="125" y="25"/>
                  <a:pt x="125" y="24"/>
                </a:cubicBezTo>
                <a:close/>
                <a:moveTo>
                  <a:pt x="195" y="29"/>
                </a:moveTo>
                <a:cubicBezTo>
                  <a:pt x="197" y="28"/>
                  <a:pt x="200" y="26"/>
                  <a:pt x="200" y="26"/>
                </a:cubicBezTo>
                <a:cubicBezTo>
                  <a:pt x="199" y="26"/>
                  <a:pt x="198" y="26"/>
                  <a:pt x="198" y="27"/>
                </a:cubicBezTo>
                <a:cubicBezTo>
                  <a:pt x="197" y="27"/>
                  <a:pt x="197" y="27"/>
                  <a:pt x="197" y="28"/>
                </a:cubicBezTo>
                <a:cubicBezTo>
                  <a:pt x="196" y="28"/>
                  <a:pt x="196" y="29"/>
                  <a:pt x="195" y="29"/>
                </a:cubicBezTo>
                <a:close/>
                <a:moveTo>
                  <a:pt x="124" y="207"/>
                </a:moveTo>
                <a:cubicBezTo>
                  <a:pt x="124" y="208"/>
                  <a:pt x="125" y="209"/>
                  <a:pt x="125" y="210"/>
                </a:cubicBezTo>
                <a:cubicBezTo>
                  <a:pt x="125" y="209"/>
                  <a:pt x="126" y="209"/>
                  <a:pt x="126" y="209"/>
                </a:cubicBezTo>
                <a:cubicBezTo>
                  <a:pt x="126" y="208"/>
                  <a:pt x="126" y="207"/>
                  <a:pt x="126" y="206"/>
                </a:cubicBezTo>
                <a:cubicBezTo>
                  <a:pt x="125" y="207"/>
                  <a:pt x="125" y="207"/>
                  <a:pt x="124" y="207"/>
                </a:cubicBezTo>
                <a:close/>
                <a:moveTo>
                  <a:pt x="41" y="21"/>
                </a:moveTo>
                <a:cubicBezTo>
                  <a:pt x="41" y="20"/>
                  <a:pt x="41" y="20"/>
                  <a:pt x="42" y="19"/>
                </a:cubicBezTo>
                <a:cubicBezTo>
                  <a:pt x="40" y="19"/>
                  <a:pt x="40" y="19"/>
                  <a:pt x="38" y="19"/>
                </a:cubicBezTo>
                <a:cubicBezTo>
                  <a:pt x="38" y="20"/>
                  <a:pt x="38" y="20"/>
                  <a:pt x="38" y="20"/>
                </a:cubicBezTo>
                <a:cubicBezTo>
                  <a:pt x="39" y="20"/>
                  <a:pt x="40" y="21"/>
                  <a:pt x="41" y="21"/>
                </a:cubicBezTo>
                <a:close/>
                <a:moveTo>
                  <a:pt x="29" y="174"/>
                </a:moveTo>
                <a:cubicBezTo>
                  <a:pt x="29" y="174"/>
                  <a:pt x="29" y="174"/>
                  <a:pt x="29" y="174"/>
                </a:cubicBezTo>
                <a:cubicBezTo>
                  <a:pt x="29" y="172"/>
                  <a:pt x="29" y="170"/>
                  <a:pt x="29" y="168"/>
                </a:cubicBezTo>
                <a:cubicBezTo>
                  <a:pt x="28" y="168"/>
                  <a:pt x="29" y="168"/>
                  <a:pt x="28" y="168"/>
                </a:cubicBezTo>
                <a:cubicBezTo>
                  <a:pt x="28" y="170"/>
                  <a:pt x="29" y="172"/>
                  <a:pt x="29" y="174"/>
                </a:cubicBezTo>
                <a:cubicBezTo>
                  <a:pt x="29" y="174"/>
                  <a:pt x="29" y="174"/>
                  <a:pt x="29" y="174"/>
                </a:cubicBezTo>
                <a:close/>
                <a:moveTo>
                  <a:pt x="13" y="37"/>
                </a:moveTo>
                <a:cubicBezTo>
                  <a:pt x="13" y="37"/>
                  <a:pt x="13" y="37"/>
                  <a:pt x="13" y="37"/>
                </a:cubicBezTo>
                <a:cubicBezTo>
                  <a:pt x="14" y="35"/>
                  <a:pt x="14" y="34"/>
                  <a:pt x="14" y="33"/>
                </a:cubicBezTo>
                <a:cubicBezTo>
                  <a:pt x="14" y="33"/>
                  <a:pt x="14" y="33"/>
                  <a:pt x="14" y="33"/>
                </a:cubicBezTo>
                <a:cubicBezTo>
                  <a:pt x="14" y="34"/>
                  <a:pt x="13" y="34"/>
                  <a:pt x="13" y="35"/>
                </a:cubicBezTo>
                <a:cubicBezTo>
                  <a:pt x="13" y="36"/>
                  <a:pt x="13" y="36"/>
                  <a:pt x="13" y="37"/>
                </a:cubicBezTo>
                <a:close/>
                <a:moveTo>
                  <a:pt x="186" y="227"/>
                </a:moveTo>
                <a:cubicBezTo>
                  <a:pt x="187" y="228"/>
                  <a:pt x="187" y="229"/>
                  <a:pt x="187" y="229"/>
                </a:cubicBezTo>
                <a:cubicBezTo>
                  <a:pt x="187" y="229"/>
                  <a:pt x="187" y="229"/>
                  <a:pt x="188" y="229"/>
                </a:cubicBezTo>
                <a:cubicBezTo>
                  <a:pt x="188" y="229"/>
                  <a:pt x="188" y="229"/>
                  <a:pt x="189" y="229"/>
                </a:cubicBezTo>
                <a:cubicBezTo>
                  <a:pt x="189" y="229"/>
                  <a:pt x="189" y="228"/>
                  <a:pt x="189" y="228"/>
                </a:cubicBezTo>
                <a:cubicBezTo>
                  <a:pt x="188" y="227"/>
                  <a:pt x="187" y="227"/>
                  <a:pt x="186" y="227"/>
                </a:cubicBezTo>
                <a:close/>
                <a:moveTo>
                  <a:pt x="217" y="54"/>
                </a:moveTo>
                <a:cubicBezTo>
                  <a:pt x="216" y="55"/>
                  <a:pt x="215" y="55"/>
                  <a:pt x="216" y="57"/>
                </a:cubicBezTo>
                <a:cubicBezTo>
                  <a:pt x="216" y="57"/>
                  <a:pt x="216" y="57"/>
                  <a:pt x="217" y="56"/>
                </a:cubicBezTo>
                <a:cubicBezTo>
                  <a:pt x="217" y="55"/>
                  <a:pt x="217" y="55"/>
                  <a:pt x="217" y="54"/>
                </a:cubicBezTo>
                <a:close/>
                <a:moveTo>
                  <a:pt x="145" y="226"/>
                </a:moveTo>
                <a:cubicBezTo>
                  <a:pt x="145" y="225"/>
                  <a:pt x="145" y="224"/>
                  <a:pt x="145" y="224"/>
                </a:cubicBezTo>
                <a:cubicBezTo>
                  <a:pt x="145" y="224"/>
                  <a:pt x="144" y="224"/>
                  <a:pt x="144" y="224"/>
                </a:cubicBezTo>
                <a:cubicBezTo>
                  <a:pt x="144" y="224"/>
                  <a:pt x="144" y="225"/>
                  <a:pt x="143" y="225"/>
                </a:cubicBezTo>
                <a:cubicBezTo>
                  <a:pt x="143" y="226"/>
                  <a:pt x="143" y="226"/>
                  <a:pt x="144" y="226"/>
                </a:cubicBezTo>
                <a:cubicBezTo>
                  <a:pt x="144" y="226"/>
                  <a:pt x="145" y="226"/>
                  <a:pt x="145" y="226"/>
                </a:cubicBezTo>
                <a:close/>
                <a:moveTo>
                  <a:pt x="9" y="183"/>
                </a:moveTo>
                <a:cubicBezTo>
                  <a:pt x="9" y="183"/>
                  <a:pt x="9" y="183"/>
                  <a:pt x="9" y="183"/>
                </a:cubicBezTo>
                <a:cubicBezTo>
                  <a:pt x="9" y="183"/>
                  <a:pt x="9" y="184"/>
                  <a:pt x="9" y="184"/>
                </a:cubicBezTo>
                <a:cubicBezTo>
                  <a:pt x="9" y="187"/>
                  <a:pt x="9" y="190"/>
                  <a:pt x="10" y="193"/>
                </a:cubicBezTo>
                <a:cubicBezTo>
                  <a:pt x="10" y="193"/>
                  <a:pt x="10" y="193"/>
                  <a:pt x="10" y="193"/>
                </a:cubicBezTo>
                <a:cubicBezTo>
                  <a:pt x="10" y="193"/>
                  <a:pt x="10" y="193"/>
                  <a:pt x="10" y="193"/>
                </a:cubicBezTo>
                <a:cubicBezTo>
                  <a:pt x="10" y="190"/>
                  <a:pt x="9" y="187"/>
                  <a:pt x="9" y="183"/>
                </a:cubicBezTo>
                <a:close/>
                <a:moveTo>
                  <a:pt x="228" y="206"/>
                </a:moveTo>
                <a:cubicBezTo>
                  <a:pt x="228" y="206"/>
                  <a:pt x="228" y="206"/>
                  <a:pt x="228" y="206"/>
                </a:cubicBezTo>
                <a:cubicBezTo>
                  <a:pt x="229" y="206"/>
                  <a:pt x="229" y="206"/>
                  <a:pt x="229" y="206"/>
                </a:cubicBezTo>
                <a:cubicBezTo>
                  <a:pt x="229" y="205"/>
                  <a:pt x="229" y="203"/>
                  <a:pt x="230" y="202"/>
                </a:cubicBezTo>
                <a:cubicBezTo>
                  <a:pt x="230" y="202"/>
                  <a:pt x="230" y="202"/>
                  <a:pt x="230" y="202"/>
                </a:cubicBezTo>
                <a:cubicBezTo>
                  <a:pt x="230" y="202"/>
                  <a:pt x="230" y="201"/>
                  <a:pt x="229" y="201"/>
                </a:cubicBezTo>
                <a:cubicBezTo>
                  <a:pt x="229" y="201"/>
                  <a:pt x="229" y="201"/>
                  <a:pt x="229" y="202"/>
                </a:cubicBezTo>
                <a:cubicBezTo>
                  <a:pt x="229" y="203"/>
                  <a:pt x="229" y="205"/>
                  <a:pt x="228" y="206"/>
                </a:cubicBezTo>
                <a:close/>
                <a:moveTo>
                  <a:pt x="85" y="140"/>
                </a:moveTo>
                <a:cubicBezTo>
                  <a:pt x="85" y="141"/>
                  <a:pt x="86" y="142"/>
                  <a:pt x="86" y="144"/>
                </a:cubicBezTo>
                <a:cubicBezTo>
                  <a:pt x="86" y="144"/>
                  <a:pt x="86" y="144"/>
                  <a:pt x="86" y="144"/>
                </a:cubicBezTo>
                <a:cubicBezTo>
                  <a:pt x="86" y="142"/>
                  <a:pt x="87" y="141"/>
                  <a:pt x="86" y="140"/>
                </a:cubicBezTo>
                <a:cubicBezTo>
                  <a:pt x="86" y="140"/>
                  <a:pt x="85" y="140"/>
                  <a:pt x="85" y="140"/>
                </a:cubicBezTo>
                <a:close/>
                <a:moveTo>
                  <a:pt x="223" y="51"/>
                </a:moveTo>
                <a:cubicBezTo>
                  <a:pt x="223" y="50"/>
                  <a:pt x="223" y="49"/>
                  <a:pt x="223" y="48"/>
                </a:cubicBezTo>
                <a:cubicBezTo>
                  <a:pt x="222" y="49"/>
                  <a:pt x="221" y="50"/>
                  <a:pt x="222" y="51"/>
                </a:cubicBezTo>
                <a:cubicBezTo>
                  <a:pt x="222" y="51"/>
                  <a:pt x="223" y="51"/>
                  <a:pt x="223" y="51"/>
                </a:cubicBezTo>
                <a:close/>
                <a:moveTo>
                  <a:pt x="146" y="7"/>
                </a:moveTo>
                <a:cubicBezTo>
                  <a:pt x="152" y="7"/>
                  <a:pt x="157" y="7"/>
                  <a:pt x="163" y="7"/>
                </a:cubicBezTo>
                <a:cubicBezTo>
                  <a:pt x="157" y="7"/>
                  <a:pt x="152" y="7"/>
                  <a:pt x="146" y="7"/>
                </a:cubicBezTo>
                <a:close/>
                <a:moveTo>
                  <a:pt x="92" y="239"/>
                </a:moveTo>
                <a:cubicBezTo>
                  <a:pt x="94" y="239"/>
                  <a:pt x="95" y="239"/>
                  <a:pt x="96" y="239"/>
                </a:cubicBezTo>
                <a:cubicBezTo>
                  <a:pt x="96" y="238"/>
                  <a:pt x="96" y="238"/>
                  <a:pt x="96" y="238"/>
                </a:cubicBezTo>
                <a:cubicBezTo>
                  <a:pt x="95" y="238"/>
                  <a:pt x="94" y="238"/>
                  <a:pt x="93" y="238"/>
                </a:cubicBezTo>
                <a:cubicBezTo>
                  <a:pt x="93" y="238"/>
                  <a:pt x="93" y="238"/>
                  <a:pt x="92" y="239"/>
                </a:cubicBezTo>
                <a:close/>
                <a:moveTo>
                  <a:pt x="134" y="160"/>
                </a:moveTo>
                <a:cubicBezTo>
                  <a:pt x="134" y="160"/>
                  <a:pt x="134" y="160"/>
                  <a:pt x="134" y="159"/>
                </a:cubicBezTo>
                <a:cubicBezTo>
                  <a:pt x="133" y="159"/>
                  <a:pt x="132" y="158"/>
                  <a:pt x="131" y="158"/>
                </a:cubicBezTo>
                <a:cubicBezTo>
                  <a:pt x="131" y="159"/>
                  <a:pt x="131" y="160"/>
                  <a:pt x="132" y="161"/>
                </a:cubicBezTo>
                <a:cubicBezTo>
                  <a:pt x="132" y="161"/>
                  <a:pt x="133" y="160"/>
                  <a:pt x="134" y="160"/>
                </a:cubicBezTo>
                <a:close/>
                <a:moveTo>
                  <a:pt x="206" y="51"/>
                </a:moveTo>
                <a:cubicBezTo>
                  <a:pt x="206" y="51"/>
                  <a:pt x="206" y="51"/>
                  <a:pt x="207" y="51"/>
                </a:cubicBezTo>
                <a:cubicBezTo>
                  <a:pt x="207" y="51"/>
                  <a:pt x="207" y="50"/>
                  <a:pt x="208" y="50"/>
                </a:cubicBezTo>
                <a:cubicBezTo>
                  <a:pt x="208" y="50"/>
                  <a:pt x="208" y="50"/>
                  <a:pt x="208" y="50"/>
                </a:cubicBezTo>
                <a:cubicBezTo>
                  <a:pt x="208" y="49"/>
                  <a:pt x="208" y="49"/>
                  <a:pt x="208" y="48"/>
                </a:cubicBezTo>
                <a:cubicBezTo>
                  <a:pt x="207" y="48"/>
                  <a:pt x="207" y="49"/>
                  <a:pt x="207" y="49"/>
                </a:cubicBezTo>
                <a:cubicBezTo>
                  <a:pt x="207" y="49"/>
                  <a:pt x="206" y="49"/>
                  <a:pt x="206" y="49"/>
                </a:cubicBezTo>
                <a:cubicBezTo>
                  <a:pt x="206" y="50"/>
                  <a:pt x="206" y="51"/>
                  <a:pt x="206" y="51"/>
                </a:cubicBezTo>
                <a:close/>
                <a:moveTo>
                  <a:pt x="101" y="63"/>
                </a:moveTo>
                <a:cubicBezTo>
                  <a:pt x="101" y="63"/>
                  <a:pt x="101" y="63"/>
                  <a:pt x="101" y="63"/>
                </a:cubicBezTo>
                <a:cubicBezTo>
                  <a:pt x="101" y="63"/>
                  <a:pt x="101" y="63"/>
                  <a:pt x="101" y="63"/>
                </a:cubicBezTo>
                <a:cubicBezTo>
                  <a:pt x="101" y="65"/>
                  <a:pt x="101" y="67"/>
                  <a:pt x="101" y="69"/>
                </a:cubicBezTo>
                <a:cubicBezTo>
                  <a:pt x="101" y="69"/>
                  <a:pt x="102" y="68"/>
                  <a:pt x="102" y="68"/>
                </a:cubicBezTo>
                <a:cubicBezTo>
                  <a:pt x="102" y="68"/>
                  <a:pt x="101" y="67"/>
                  <a:pt x="101" y="67"/>
                </a:cubicBezTo>
                <a:cubicBezTo>
                  <a:pt x="101" y="66"/>
                  <a:pt x="101" y="64"/>
                  <a:pt x="101" y="63"/>
                </a:cubicBezTo>
                <a:close/>
                <a:moveTo>
                  <a:pt x="61" y="221"/>
                </a:moveTo>
                <a:cubicBezTo>
                  <a:pt x="60" y="221"/>
                  <a:pt x="59" y="221"/>
                  <a:pt x="58" y="221"/>
                </a:cubicBezTo>
                <a:cubicBezTo>
                  <a:pt x="58" y="221"/>
                  <a:pt x="58" y="221"/>
                  <a:pt x="58" y="221"/>
                </a:cubicBezTo>
                <a:cubicBezTo>
                  <a:pt x="58" y="221"/>
                  <a:pt x="58" y="221"/>
                  <a:pt x="58" y="222"/>
                </a:cubicBezTo>
                <a:cubicBezTo>
                  <a:pt x="58" y="222"/>
                  <a:pt x="59" y="222"/>
                  <a:pt x="59" y="222"/>
                </a:cubicBezTo>
                <a:cubicBezTo>
                  <a:pt x="60" y="222"/>
                  <a:pt x="60" y="222"/>
                  <a:pt x="61" y="222"/>
                </a:cubicBezTo>
                <a:cubicBezTo>
                  <a:pt x="61" y="222"/>
                  <a:pt x="61" y="221"/>
                  <a:pt x="61" y="221"/>
                </a:cubicBezTo>
                <a:close/>
                <a:moveTo>
                  <a:pt x="44" y="25"/>
                </a:moveTo>
                <a:cubicBezTo>
                  <a:pt x="45" y="25"/>
                  <a:pt x="45" y="25"/>
                  <a:pt x="46" y="25"/>
                </a:cubicBezTo>
                <a:cubicBezTo>
                  <a:pt x="46" y="25"/>
                  <a:pt x="46" y="25"/>
                  <a:pt x="46" y="25"/>
                </a:cubicBezTo>
                <a:cubicBezTo>
                  <a:pt x="47" y="25"/>
                  <a:pt x="47" y="24"/>
                  <a:pt x="47" y="24"/>
                </a:cubicBezTo>
                <a:cubicBezTo>
                  <a:pt x="46" y="23"/>
                  <a:pt x="46" y="23"/>
                  <a:pt x="45" y="23"/>
                </a:cubicBezTo>
                <a:cubicBezTo>
                  <a:pt x="45" y="24"/>
                  <a:pt x="45" y="24"/>
                  <a:pt x="44" y="25"/>
                </a:cubicBezTo>
                <a:close/>
                <a:moveTo>
                  <a:pt x="20" y="41"/>
                </a:moveTo>
                <a:cubicBezTo>
                  <a:pt x="21" y="40"/>
                  <a:pt x="21" y="39"/>
                  <a:pt x="21" y="38"/>
                </a:cubicBezTo>
                <a:cubicBezTo>
                  <a:pt x="20" y="39"/>
                  <a:pt x="18" y="40"/>
                  <a:pt x="18" y="41"/>
                </a:cubicBezTo>
                <a:cubicBezTo>
                  <a:pt x="19" y="41"/>
                  <a:pt x="19" y="41"/>
                  <a:pt x="20" y="41"/>
                </a:cubicBezTo>
                <a:close/>
                <a:moveTo>
                  <a:pt x="55" y="220"/>
                </a:moveTo>
                <a:cubicBezTo>
                  <a:pt x="54" y="220"/>
                  <a:pt x="52" y="221"/>
                  <a:pt x="51" y="221"/>
                </a:cubicBezTo>
                <a:cubicBezTo>
                  <a:pt x="51" y="221"/>
                  <a:pt x="52" y="221"/>
                  <a:pt x="52" y="221"/>
                </a:cubicBezTo>
                <a:cubicBezTo>
                  <a:pt x="53" y="221"/>
                  <a:pt x="53" y="222"/>
                  <a:pt x="54" y="222"/>
                </a:cubicBezTo>
                <a:cubicBezTo>
                  <a:pt x="54" y="222"/>
                  <a:pt x="55" y="222"/>
                  <a:pt x="55" y="222"/>
                </a:cubicBezTo>
                <a:cubicBezTo>
                  <a:pt x="55" y="221"/>
                  <a:pt x="55" y="221"/>
                  <a:pt x="55" y="220"/>
                </a:cubicBezTo>
                <a:close/>
                <a:moveTo>
                  <a:pt x="112" y="167"/>
                </a:moveTo>
                <a:cubicBezTo>
                  <a:pt x="113" y="167"/>
                  <a:pt x="113" y="167"/>
                  <a:pt x="114" y="166"/>
                </a:cubicBezTo>
                <a:cubicBezTo>
                  <a:pt x="114" y="166"/>
                  <a:pt x="115" y="165"/>
                  <a:pt x="115" y="165"/>
                </a:cubicBezTo>
                <a:cubicBezTo>
                  <a:pt x="114" y="165"/>
                  <a:pt x="114" y="165"/>
                  <a:pt x="113" y="165"/>
                </a:cubicBezTo>
                <a:cubicBezTo>
                  <a:pt x="113" y="166"/>
                  <a:pt x="112" y="166"/>
                  <a:pt x="112" y="167"/>
                </a:cubicBezTo>
                <a:cubicBezTo>
                  <a:pt x="112" y="167"/>
                  <a:pt x="112" y="167"/>
                  <a:pt x="112" y="167"/>
                </a:cubicBezTo>
                <a:close/>
                <a:moveTo>
                  <a:pt x="124" y="46"/>
                </a:moveTo>
                <a:cubicBezTo>
                  <a:pt x="123" y="46"/>
                  <a:pt x="122" y="47"/>
                  <a:pt x="121" y="47"/>
                </a:cubicBezTo>
                <a:cubicBezTo>
                  <a:pt x="121" y="48"/>
                  <a:pt x="121" y="48"/>
                  <a:pt x="121" y="48"/>
                </a:cubicBezTo>
                <a:cubicBezTo>
                  <a:pt x="121" y="48"/>
                  <a:pt x="121" y="48"/>
                  <a:pt x="121" y="48"/>
                </a:cubicBezTo>
                <a:cubicBezTo>
                  <a:pt x="121" y="48"/>
                  <a:pt x="121" y="48"/>
                  <a:pt x="122" y="48"/>
                </a:cubicBezTo>
                <a:cubicBezTo>
                  <a:pt x="123" y="48"/>
                  <a:pt x="124" y="47"/>
                  <a:pt x="125" y="47"/>
                </a:cubicBezTo>
                <a:cubicBezTo>
                  <a:pt x="125" y="46"/>
                  <a:pt x="124" y="46"/>
                  <a:pt x="124" y="46"/>
                </a:cubicBezTo>
                <a:close/>
                <a:moveTo>
                  <a:pt x="213" y="45"/>
                </a:moveTo>
                <a:cubicBezTo>
                  <a:pt x="213" y="45"/>
                  <a:pt x="213" y="45"/>
                  <a:pt x="212" y="45"/>
                </a:cubicBezTo>
                <a:cubicBezTo>
                  <a:pt x="212" y="45"/>
                  <a:pt x="211" y="46"/>
                  <a:pt x="210" y="47"/>
                </a:cubicBezTo>
                <a:cubicBezTo>
                  <a:pt x="209" y="47"/>
                  <a:pt x="209" y="47"/>
                  <a:pt x="210" y="48"/>
                </a:cubicBezTo>
                <a:cubicBezTo>
                  <a:pt x="211" y="47"/>
                  <a:pt x="212" y="47"/>
                  <a:pt x="212" y="46"/>
                </a:cubicBezTo>
                <a:cubicBezTo>
                  <a:pt x="213" y="46"/>
                  <a:pt x="213" y="45"/>
                  <a:pt x="213" y="45"/>
                </a:cubicBezTo>
                <a:close/>
                <a:moveTo>
                  <a:pt x="182" y="215"/>
                </a:moveTo>
                <a:cubicBezTo>
                  <a:pt x="182" y="215"/>
                  <a:pt x="182" y="215"/>
                  <a:pt x="182" y="215"/>
                </a:cubicBezTo>
                <a:cubicBezTo>
                  <a:pt x="177" y="215"/>
                  <a:pt x="173" y="215"/>
                  <a:pt x="169" y="215"/>
                </a:cubicBezTo>
                <a:cubicBezTo>
                  <a:pt x="169" y="215"/>
                  <a:pt x="169" y="215"/>
                  <a:pt x="169" y="215"/>
                </a:cubicBezTo>
                <a:cubicBezTo>
                  <a:pt x="173" y="215"/>
                  <a:pt x="177" y="215"/>
                  <a:pt x="180" y="215"/>
                </a:cubicBezTo>
                <a:cubicBezTo>
                  <a:pt x="181" y="215"/>
                  <a:pt x="181" y="215"/>
                  <a:pt x="182" y="215"/>
                </a:cubicBezTo>
                <a:close/>
                <a:moveTo>
                  <a:pt x="107" y="28"/>
                </a:moveTo>
                <a:cubicBezTo>
                  <a:pt x="107" y="29"/>
                  <a:pt x="107" y="29"/>
                  <a:pt x="107" y="30"/>
                </a:cubicBezTo>
                <a:cubicBezTo>
                  <a:pt x="108" y="30"/>
                  <a:pt x="110" y="29"/>
                  <a:pt x="110" y="28"/>
                </a:cubicBezTo>
                <a:cubicBezTo>
                  <a:pt x="109" y="28"/>
                  <a:pt x="108" y="28"/>
                  <a:pt x="107" y="28"/>
                </a:cubicBezTo>
                <a:close/>
                <a:moveTo>
                  <a:pt x="81" y="35"/>
                </a:moveTo>
                <a:cubicBezTo>
                  <a:pt x="81" y="35"/>
                  <a:pt x="81" y="35"/>
                  <a:pt x="81" y="35"/>
                </a:cubicBezTo>
                <a:cubicBezTo>
                  <a:pt x="82" y="36"/>
                  <a:pt x="83" y="36"/>
                  <a:pt x="84" y="36"/>
                </a:cubicBezTo>
                <a:cubicBezTo>
                  <a:pt x="84" y="35"/>
                  <a:pt x="83" y="34"/>
                  <a:pt x="83" y="33"/>
                </a:cubicBezTo>
                <a:cubicBezTo>
                  <a:pt x="82" y="34"/>
                  <a:pt x="82" y="35"/>
                  <a:pt x="81" y="35"/>
                </a:cubicBezTo>
                <a:close/>
                <a:moveTo>
                  <a:pt x="147" y="92"/>
                </a:moveTo>
                <a:cubicBezTo>
                  <a:pt x="148" y="92"/>
                  <a:pt x="149" y="92"/>
                  <a:pt x="149" y="92"/>
                </a:cubicBezTo>
                <a:cubicBezTo>
                  <a:pt x="149" y="90"/>
                  <a:pt x="149" y="90"/>
                  <a:pt x="149" y="89"/>
                </a:cubicBezTo>
                <a:cubicBezTo>
                  <a:pt x="148" y="90"/>
                  <a:pt x="148" y="90"/>
                  <a:pt x="148" y="90"/>
                </a:cubicBezTo>
                <a:cubicBezTo>
                  <a:pt x="147" y="90"/>
                  <a:pt x="147" y="91"/>
                  <a:pt x="147" y="92"/>
                </a:cubicBezTo>
                <a:close/>
                <a:moveTo>
                  <a:pt x="10" y="133"/>
                </a:moveTo>
                <a:cubicBezTo>
                  <a:pt x="10" y="133"/>
                  <a:pt x="10" y="134"/>
                  <a:pt x="10" y="134"/>
                </a:cubicBezTo>
                <a:cubicBezTo>
                  <a:pt x="10" y="133"/>
                  <a:pt x="11" y="133"/>
                  <a:pt x="12" y="133"/>
                </a:cubicBezTo>
                <a:cubicBezTo>
                  <a:pt x="13" y="132"/>
                  <a:pt x="13" y="132"/>
                  <a:pt x="13" y="131"/>
                </a:cubicBezTo>
                <a:cubicBezTo>
                  <a:pt x="13" y="131"/>
                  <a:pt x="13" y="131"/>
                  <a:pt x="13" y="130"/>
                </a:cubicBezTo>
                <a:cubicBezTo>
                  <a:pt x="12" y="131"/>
                  <a:pt x="11" y="132"/>
                  <a:pt x="10" y="133"/>
                </a:cubicBezTo>
                <a:close/>
                <a:moveTo>
                  <a:pt x="93" y="37"/>
                </a:moveTo>
                <a:cubicBezTo>
                  <a:pt x="93" y="38"/>
                  <a:pt x="93" y="38"/>
                  <a:pt x="92" y="38"/>
                </a:cubicBezTo>
                <a:cubicBezTo>
                  <a:pt x="92" y="38"/>
                  <a:pt x="92" y="39"/>
                  <a:pt x="92" y="39"/>
                </a:cubicBezTo>
                <a:cubicBezTo>
                  <a:pt x="92" y="40"/>
                  <a:pt x="93" y="41"/>
                  <a:pt x="93" y="41"/>
                </a:cubicBezTo>
                <a:cubicBezTo>
                  <a:pt x="93" y="42"/>
                  <a:pt x="93" y="42"/>
                  <a:pt x="93" y="42"/>
                </a:cubicBezTo>
                <a:cubicBezTo>
                  <a:pt x="93" y="42"/>
                  <a:pt x="93" y="42"/>
                  <a:pt x="93" y="42"/>
                </a:cubicBezTo>
                <a:cubicBezTo>
                  <a:pt x="93" y="40"/>
                  <a:pt x="93" y="39"/>
                  <a:pt x="93" y="37"/>
                </a:cubicBezTo>
                <a:close/>
                <a:moveTo>
                  <a:pt x="27" y="19"/>
                </a:moveTo>
                <a:cubicBezTo>
                  <a:pt x="27" y="19"/>
                  <a:pt x="27" y="19"/>
                  <a:pt x="27" y="19"/>
                </a:cubicBezTo>
                <a:cubicBezTo>
                  <a:pt x="27" y="19"/>
                  <a:pt x="28" y="19"/>
                  <a:pt x="28" y="19"/>
                </a:cubicBezTo>
                <a:cubicBezTo>
                  <a:pt x="28" y="19"/>
                  <a:pt x="29" y="18"/>
                  <a:pt x="29" y="18"/>
                </a:cubicBezTo>
                <a:cubicBezTo>
                  <a:pt x="30" y="17"/>
                  <a:pt x="30" y="17"/>
                  <a:pt x="31" y="16"/>
                </a:cubicBezTo>
                <a:cubicBezTo>
                  <a:pt x="29" y="17"/>
                  <a:pt x="28" y="18"/>
                  <a:pt x="27" y="19"/>
                </a:cubicBezTo>
                <a:close/>
                <a:moveTo>
                  <a:pt x="26" y="156"/>
                </a:moveTo>
                <a:cubicBezTo>
                  <a:pt x="27" y="154"/>
                  <a:pt x="27" y="150"/>
                  <a:pt x="26" y="150"/>
                </a:cubicBezTo>
                <a:cubicBezTo>
                  <a:pt x="26" y="150"/>
                  <a:pt x="26" y="150"/>
                  <a:pt x="26" y="151"/>
                </a:cubicBezTo>
                <a:cubicBezTo>
                  <a:pt x="26" y="152"/>
                  <a:pt x="26" y="154"/>
                  <a:pt x="26" y="155"/>
                </a:cubicBezTo>
                <a:cubicBezTo>
                  <a:pt x="26" y="155"/>
                  <a:pt x="26" y="155"/>
                  <a:pt x="26" y="156"/>
                </a:cubicBezTo>
                <a:close/>
                <a:moveTo>
                  <a:pt x="84" y="61"/>
                </a:moveTo>
                <a:cubicBezTo>
                  <a:pt x="84" y="63"/>
                  <a:pt x="85" y="66"/>
                  <a:pt x="85" y="68"/>
                </a:cubicBezTo>
                <a:cubicBezTo>
                  <a:pt x="85" y="67"/>
                  <a:pt x="85" y="67"/>
                  <a:pt x="85" y="66"/>
                </a:cubicBezTo>
                <a:cubicBezTo>
                  <a:pt x="85" y="65"/>
                  <a:pt x="85" y="63"/>
                  <a:pt x="85" y="62"/>
                </a:cubicBezTo>
                <a:cubicBezTo>
                  <a:pt x="85" y="61"/>
                  <a:pt x="85" y="61"/>
                  <a:pt x="84" y="61"/>
                </a:cubicBezTo>
                <a:close/>
                <a:moveTo>
                  <a:pt x="111" y="205"/>
                </a:moveTo>
                <a:cubicBezTo>
                  <a:pt x="112" y="204"/>
                  <a:pt x="112" y="204"/>
                  <a:pt x="113" y="203"/>
                </a:cubicBezTo>
                <a:cubicBezTo>
                  <a:pt x="113" y="203"/>
                  <a:pt x="112" y="203"/>
                  <a:pt x="112" y="203"/>
                </a:cubicBezTo>
                <a:cubicBezTo>
                  <a:pt x="112" y="202"/>
                  <a:pt x="111" y="202"/>
                  <a:pt x="111" y="203"/>
                </a:cubicBezTo>
                <a:cubicBezTo>
                  <a:pt x="111" y="203"/>
                  <a:pt x="110" y="204"/>
                  <a:pt x="110" y="204"/>
                </a:cubicBezTo>
                <a:cubicBezTo>
                  <a:pt x="110" y="204"/>
                  <a:pt x="110" y="205"/>
                  <a:pt x="111" y="205"/>
                </a:cubicBezTo>
                <a:close/>
                <a:moveTo>
                  <a:pt x="26" y="186"/>
                </a:moveTo>
                <a:cubicBezTo>
                  <a:pt x="26" y="186"/>
                  <a:pt x="26" y="186"/>
                  <a:pt x="26" y="186"/>
                </a:cubicBezTo>
                <a:cubicBezTo>
                  <a:pt x="26" y="186"/>
                  <a:pt x="25" y="186"/>
                  <a:pt x="25" y="186"/>
                </a:cubicBezTo>
                <a:cubicBezTo>
                  <a:pt x="25" y="186"/>
                  <a:pt x="24" y="187"/>
                  <a:pt x="23" y="187"/>
                </a:cubicBezTo>
                <a:cubicBezTo>
                  <a:pt x="22" y="188"/>
                  <a:pt x="22" y="187"/>
                  <a:pt x="22" y="189"/>
                </a:cubicBezTo>
                <a:cubicBezTo>
                  <a:pt x="22" y="189"/>
                  <a:pt x="22" y="189"/>
                  <a:pt x="23" y="189"/>
                </a:cubicBezTo>
                <a:cubicBezTo>
                  <a:pt x="24" y="188"/>
                  <a:pt x="25" y="187"/>
                  <a:pt x="26" y="186"/>
                </a:cubicBezTo>
                <a:close/>
                <a:moveTo>
                  <a:pt x="214" y="176"/>
                </a:moveTo>
                <a:cubicBezTo>
                  <a:pt x="214" y="178"/>
                  <a:pt x="214" y="180"/>
                  <a:pt x="214" y="181"/>
                </a:cubicBezTo>
                <a:cubicBezTo>
                  <a:pt x="215" y="180"/>
                  <a:pt x="215" y="177"/>
                  <a:pt x="215" y="177"/>
                </a:cubicBezTo>
                <a:cubicBezTo>
                  <a:pt x="215" y="177"/>
                  <a:pt x="214" y="177"/>
                  <a:pt x="214" y="176"/>
                </a:cubicBezTo>
                <a:close/>
                <a:moveTo>
                  <a:pt x="152" y="158"/>
                </a:moveTo>
                <a:cubicBezTo>
                  <a:pt x="152" y="156"/>
                  <a:pt x="152" y="155"/>
                  <a:pt x="151" y="153"/>
                </a:cubicBezTo>
                <a:cubicBezTo>
                  <a:pt x="151" y="155"/>
                  <a:pt x="151" y="157"/>
                  <a:pt x="151" y="158"/>
                </a:cubicBezTo>
                <a:cubicBezTo>
                  <a:pt x="152" y="158"/>
                  <a:pt x="152" y="158"/>
                  <a:pt x="152" y="158"/>
                </a:cubicBezTo>
                <a:close/>
                <a:moveTo>
                  <a:pt x="212" y="21"/>
                </a:moveTo>
                <a:cubicBezTo>
                  <a:pt x="213" y="22"/>
                  <a:pt x="213" y="22"/>
                  <a:pt x="214" y="22"/>
                </a:cubicBezTo>
                <a:cubicBezTo>
                  <a:pt x="214" y="22"/>
                  <a:pt x="214" y="21"/>
                  <a:pt x="214" y="21"/>
                </a:cubicBezTo>
                <a:cubicBezTo>
                  <a:pt x="215" y="20"/>
                  <a:pt x="215" y="20"/>
                  <a:pt x="214" y="19"/>
                </a:cubicBezTo>
                <a:cubicBezTo>
                  <a:pt x="213" y="20"/>
                  <a:pt x="213" y="21"/>
                  <a:pt x="212" y="21"/>
                </a:cubicBezTo>
                <a:close/>
                <a:moveTo>
                  <a:pt x="96" y="59"/>
                </a:moveTo>
                <a:cubicBezTo>
                  <a:pt x="96" y="59"/>
                  <a:pt x="96" y="60"/>
                  <a:pt x="95" y="60"/>
                </a:cubicBezTo>
                <a:cubicBezTo>
                  <a:pt x="95" y="61"/>
                  <a:pt x="95" y="61"/>
                  <a:pt x="95" y="62"/>
                </a:cubicBezTo>
                <a:cubicBezTo>
                  <a:pt x="96" y="62"/>
                  <a:pt x="96" y="61"/>
                  <a:pt x="97" y="61"/>
                </a:cubicBezTo>
                <a:cubicBezTo>
                  <a:pt x="97" y="60"/>
                  <a:pt x="97" y="60"/>
                  <a:pt x="97" y="60"/>
                </a:cubicBezTo>
                <a:cubicBezTo>
                  <a:pt x="97" y="59"/>
                  <a:pt x="97" y="59"/>
                  <a:pt x="96" y="59"/>
                </a:cubicBezTo>
                <a:close/>
                <a:moveTo>
                  <a:pt x="218" y="158"/>
                </a:moveTo>
                <a:cubicBezTo>
                  <a:pt x="218" y="159"/>
                  <a:pt x="219" y="160"/>
                  <a:pt x="218" y="161"/>
                </a:cubicBezTo>
                <a:cubicBezTo>
                  <a:pt x="219" y="161"/>
                  <a:pt x="219" y="161"/>
                  <a:pt x="220" y="161"/>
                </a:cubicBezTo>
                <a:cubicBezTo>
                  <a:pt x="220" y="160"/>
                  <a:pt x="219" y="159"/>
                  <a:pt x="219" y="158"/>
                </a:cubicBezTo>
                <a:cubicBezTo>
                  <a:pt x="219" y="158"/>
                  <a:pt x="219" y="158"/>
                  <a:pt x="218" y="158"/>
                </a:cubicBezTo>
                <a:close/>
                <a:moveTo>
                  <a:pt x="37" y="23"/>
                </a:moveTo>
                <a:cubicBezTo>
                  <a:pt x="38" y="24"/>
                  <a:pt x="39" y="24"/>
                  <a:pt x="40" y="22"/>
                </a:cubicBezTo>
                <a:cubicBezTo>
                  <a:pt x="39" y="22"/>
                  <a:pt x="38" y="22"/>
                  <a:pt x="38" y="22"/>
                </a:cubicBezTo>
                <a:cubicBezTo>
                  <a:pt x="37" y="22"/>
                  <a:pt x="37" y="23"/>
                  <a:pt x="37" y="23"/>
                </a:cubicBezTo>
                <a:close/>
                <a:moveTo>
                  <a:pt x="225" y="55"/>
                </a:moveTo>
                <a:cubicBezTo>
                  <a:pt x="225" y="56"/>
                  <a:pt x="225" y="57"/>
                  <a:pt x="226" y="57"/>
                </a:cubicBezTo>
                <a:cubicBezTo>
                  <a:pt x="226" y="58"/>
                  <a:pt x="226" y="59"/>
                  <a:pt x="226" y="59"/>
                </a:cubicBezTo>
                <a:cubicBezTo>
                  <a:pt x="226" y="60"/>
                  <a:pt x="226" y="60"/>
                  <a:pt x="226" y="60"/>
                </a:cubicBezTo>
                <a:cubicBezTo>
                  <a:pt x="226" y="58"/>
                  <a:pt x="226" y="57"/>
                  <a:pt x="226" y="55"/>
                </a:cubicBezTo>
                <a:cubicBezTo>
                  <a:pt x="226" y="55"/>
                  <a:pt x="226" y="55"/>
                  <a:pt x="225" y="55"/>
                </a:cubicBezTo>
                <a:close/>
                <a:moveTo>
                  <a:pt x="15" y="223"/>
                </a:moveTo>
                <a:cubicBezTo>
                  <a:pt x="14" y="222"/>
                  <a:pt x="14" y="221"/>
                  <a:pt x="14" y="220"/>
                </a:cubicBezTo>
                <a:cubicBezTo>
                  <a:pt x="13" y="219"/>
                  <a:pt x="13" y="219"/>
                  <a:pt x="13" y="218"/>
                </a:cubicBezTo>
                <a:cubicBezTo>
                  <a:pt x="12" y="218"/>
                  <a:pt x="12" y="218"/>
                  <a:pt x="12" y="218"/>
                </a:cubicBezTo>
                <a:cubicBezTo>
                  <a:pt x="13" y="220"/>
                  <a:pt x="13" y="221"/>
                  <a:pt x="15" y="223"/>
                </a:cubicBezTo>
                <a:close/>
                <a:moveTo>
                  <a:pt x="23" y="42"/>
                </a:moveTo>
                <a:cubicBezTo>
                  <a:pt x="23" y="42"/>
                  <a:pt x="23" y="43"/>
                  <a:pt x="23" y="43"/>
                </a:cubicBezTo>
                <a:cubicBezTo>
                  <a:pt x="23" y="42"/>
                  <a:pt x="24" y="42"/>
                  <a:pt x="24" y="42"/>
                </a:cubicBezTo>
                <a:cubicBezTo>
                  <a:pt x="24" y="41"/>
                  <a:pt x="25" y="40"/>
                  <a:pt x="25" y="40"/>
                </a:cubicBezTo>
                <a:cubicBezTo>
                  <a:pt x="25" y="39"/>
                  <a:pt x="25" y="39"/>
                  <a:pt x="25" y="39"/>
                </a:cubicBezTo>
                <a:cubicBezTo>
                  <a:pt x="25" y="39"/>
                  <a:pt x="24" y="39"/>
                  <a:pt x="24" y="40"/>
                </a:cubicBezTo>
                <a:cubicBezTo>
                  <a:pt x="23" y="40"/>
                  <a:pt x="23" y="41"/>
                  <a:pt x="23" y="42"/>
                </a:cubicBezTo>
                <a:close/>
                <a:moveTo>
                  <a:pt x="89" y="52"/>
                </a:moveTo>
                <a:cubicBezTo>
                  <a:pt x="90" y="51"/>
                  <a:pt x="90" y="51"/>
                  <a:pt x="90" y="50"/>
                </a:cubicBezTo>
                <a:cubicBezTo>
                  <a:pt x="90" y="50"/>
                  <a:pt x="90" y="49"/>
                  <a:pt x="90" y="48"/>
                </a:cubicBezTo>
                <a:cubicBezTo>
                  <a:pt x="90" y="48"/>
                  <a:pt x="90" y="47"/>
                  <a:pt x="90" y="47"/>
                </a:cubicBezTo>
                <a:cubicBezTo>
                  <a:pt x="90" y="47"/>
                  <a:pt x="89" y="47"/>
                  <a:pt x="89" y="47"/>
                </a:cubicBezTo>
                <a:cubicBezTo>
                  <a:pt x="89" y="47"/>
                  <a:pt x="89" y="47"/>
                  <a:pt x="89" y="48"/>
                </a:cubicBezTo>
                <a:cubicBezTo>
                  <a:pt x="89" y="49"/>
                  <a:pt x="89" y="50"/>
                  <a:pt x="89" y="52"/>
                </a:cubicBezTo>
                <a:close/>
                <a:moveTo>
                  <a:pt x="113" y="171"/>
                </a:moveTo>
                <a:cubicBezTo>
                  <a:pt x="113" y="170"/>
                  <a:pt x="113" y="170"/>
                  <a:pt x="113" y="170"/>
                </a:cubicBezTo>
                <a:cubicBezTo>
                  <a:pt x="112" y="170"/>
                  <a:pt x="112" y="170"/>
                  <a:pt x="112" y="170"/>
                </a:cubicBezTo>
                <a:cubicBezTo>
                  <a:pt x="111" y="171"/>
                  <a:pt x="111" y="171"/>
                  <a:pt x="110" y="172"/>
                </a:cubicBezTo>
                <a:cubicBezTo>
                  <a:pt x="110" y="172"/>
                  <a:pt x="111" y="172"/>
                  <a:pt x="111" y="173"/>
                </a:cubicBezTo>
                <a:cubicBezTo>
                  <a:pt x="112" y="172"/>
                  <a:pt x="112" y="171"/>
                  <a:pt x="113" y="171"/>
                </a:cubicBezTo>
                <a:close/>
                <a:moveTo>
                  <a:pt x="217" y="135"/>
                </a:moveTo>
                <a:cubicBezTo>
                  <a:pt x="218" y="135"/>
                  <a:pt x="219" y="135"/>
                  <a:pt x="219" y="135"/>
                </a:cubicBezTo>
                <a:cubicBezTo>
                  <a:pt x="219" y="135"/>
                  <a:pt x="219" y="134"/>
                  <a:pt x="219" y="134"/>
                </a:cubicBezTo>
                <a:cubicBezTo>
                  <a:pt x="219" y="134"/>
                  <a:pt x="218" y="134"/>
                  <a:pt x="217" y="134"/>
                </a:cubicBezTo>
                <a:cubicBezTo>
                  <a:pt x="217" y="134"/>
                  <a:pt x="217" y="135"/>
                  <a:pt x="217" y="135"/>
                </a:cubicBezTo>
                <a:close/>
                <a:moveTo>
                  <a:pt x="112" y="14"/>
                </a:moveTo>
                <a:cubicBezTo>
                  <a:pt x="112" y="13"/>
                  <a:pt x="111" y="12"/>
                  <a:pt x="111" y="11"/>
                </a:cubicBezTo>
                <a:cubicBezTo>
                  <a:pt x="111" y="11"/>
                  <a:pt x="111" y="11"/>
                  <a:pt x="111" y="11"/>
                </a:cubicBezTo>
                <a:cubicBezTo>
                  <a:pt x="111" y="11"/>
                  <a:pt x="110" y="11"/>
                  <a:pt x="110" y="11"/>
                </a:cubicBezTo>
                <a:cubicBezTo>
                  <a:pt x="110" y="12"/>
                  <a:pt x="110" y="13"/>
                  <a:pt x="110" y="14"/>
                </a:cubicBezTo>
                <a:cubicBezTo>
                  <a:pt x="111" y="14"/>
                  <a:pt x="111" y="14"/>
                  <a:pt x="112" y="14"/>
                </a:cubicBezTo>
                <a:close/>
                <a:moveTo>
                  <a:pt x="118" y="178"/>
                </a:moveTo>
                <a:cubicBezTo>
                  <a:pt x="118" y="178"/>
                  <a:pt x="118" y="179"/>
                  <a:pt x="118" y="179"/>
                </a:cubicBezTo>
                <a:cubicBezTo>
                  <a:pt x="118" y="179"/>
                  <a:pt x="119" y="179"/>
                  <a:pt x="119" y="179"/>
                </a:cubicBezTo>
                <a:cubicBezTo>
                  <a:pt x="120" y="178"/>
                  <a:pt x="121" y="177"/>
                  <a:pt x="123" y="176"/>
                </a:cubicBezTo>
                <a:cubicBezTo>
                  <a:pt x="122" y="176"/>
                  <a:pt x="121" y="176"/>
                  <a:pt x="121" y="176"/>
                </a:cubicBezTo>
                <a:cubicBezTo>
                  <a:pt x="120" y="177"/>
                  <a:pt x="119" y="178"/>
                  <a:pt x="118" y="178"/>
                </a:cubicBezTo>
                <a:close/>
                <a:moveTo>
                  <a:pt x="169" y="219"/>
                </a:moveTo>
                <a:cubicBezTo>
                  <a:pt x="169" y="219"/>
                  <a:pt x="168" y="219"/>
                  <a:pt x="168" y="219"/>
                </a:cubicBezTo>
                <a:cubicBezTo>
                  <a:pt x="167" y="219"/>
                  <a:pt x="166" y="219"/>
                  <a:pt x="166" y="218"/>
                </a:cubicBezTo>
                <a:cubicBezTo>
                  <a:pt x="165" y="218"/>
                  <a:pt x="165" y="218"/>
                  <a:pt x="164" y="219"/>
                </a:cubicBezTo>
                <a:cubicBezTo>
                  <a:pt x="164" y="219"/>
                  <a:pt x="165" y="219"/>
                  <a:pt x="165" y="219"/>
                </a:cubicBezTo>
                <a:cubicBezTo>
                  <a:pt x="166" y="219"/>
                  <a:pt x="168" y="219"/>
                  <a:pt x="169" y="219"/>
                </a:cubicBezTo>
                <a:cubicBezTo>
                  <a:pt x="169" y="219"/>
                  <a:pt x="169" y="219"/>
                  <a:pt x="169" y="219"/>
                </a:cubicBezTo>
                <a:close/>
                <a:moveTo>
                  <a:pt x="152" y="211"/>
                </a:moveTo>
                <a:cubicBezTo>
                  <a:pt x="151" y="211"/>
                  <a:pt x="151" y="211"/>
                  <a:pt x="150" y="211"/>
                </a:cubicBezTo>
                <a:cubicBezTo>
                  <a:pt x="150" y="211"/>
                  <a:pt x="150" y="212"/>
                  <a:pt x="150" y="212"/>
                </a:cubicBezTo>
                <a:cubicBezTo>
                  <a:pt x="151" y="213"/>
                  <a:pt x="151" y="213"/>
                  <a:pt x="152" y="213"/>
                </a:cubicBezTo>
                <a:cubicBezTo>
                  <a:pt x="152" y="212"/>
                  <a:pt x="152" y="212"/>
                  <a:pt x="152" y="211"/>
                </a:cubicBezTo>
                <a:close/>
                <a:moveTo>
                  <a:pt x="123" y="150"/>
                </a:moveTo>
                <a:cubicBezTo>
                  <a:pt x="123" y="151"/>
                  <a:pt x="123" y="151"/>
                  <a:pt x="123" y="152"/>
                </a:cubicBezTo>
                <a:cubicBezTo>
                  <a:pt x="124" y="151"/>
                  <a:pt x="125" y="151"/>
                  <a:pt x="125" y="150"/>
                </a:cubicBezTo>
                <a:cubicBezTo>
                  <a:pt x="125" y="150"/>
                  <a:pt x="125" y="149"/>
                  <a:pt x="125" y="149"/>
                </a:cubicBezTo>
                <a:cubicBezTo>
                  <a:pt x="124" y="150"/>
                  <a:pt x="123" y="150"/>
                  <a:pt x="123" y="150"/>
                </a:cubicBezTo>
                <a:close/>
                <a:moveTo>
                  <a:pt x="135" y="177"/>
                </a:moveTo>
                <a:cubicBezTo>
                  <a:pt x="136" y="176"/>
                  <a:pt x="137" y="176"/>
                  <a:pt x="137" y="175"/>
                </a:cubicBezTo>
                <a:cubicBezTo>
                  <a:pt x="137" y="175"/>
                  <a:pt x="137" y="175"/>
                  <a:pt x="137" y="175"/>
                </a:cubicBezTo>
                <a:cubicBezTo>
                  <a:pt x="136" y="175"/>
                  <a:pt x="135" y="175"/>
                  <a:pt x="134" y="175"/>
                </a:cubicBezTo>
                <a:cubicBezTo>
                  <a:pt x="134" y="176"/>
                  <a:pt x="135" y="176"/>
                  <a:pt x="135" y="177"/>
                </a:cubicBezTo>
                <a:close/>
                <a:moveTo>
                  <a:pt x="116" y="8"/>
                </a:moveTo>
                <a:cubicBezTo>
                  <a:pt x="115" y="8"/>
                  <a:pt x="113" y="8"/>
                  <a:pt x="112" y="8"/>
                </a:cubicBezTo>
                <a:cubicBezTo>
                  <a:pt x="112" y="8"/>
                  <a:pt x="112" y="9"/>
                  <a:pt x="112" y="9"/>
                </a:cubicBezTo>
                <a:cubicBezTo>
                  <a:pt x="114" y="9"/>
                  <a:pt x="115" y="9"/>
                  <a:pt x="116" y="8"/>
                </a:cubicBezTo>
                <a:cubicBezTo>
                  <a:pt x="117" y="8"/>
                  <a:pt x="117" y="8"/>
                  <a:pt x="116" y="8"/>
                </a:cubicBezTo>
                <a:close/>
                <a:moveTo>
                  <a:pt x="92" y="49"/>
                </a:moveTo>
                <a:cubicBezTo>
                  <a:pt x="92" y="49"/>
                  <a:pt x="92" y="48"/>
                  <a:pt x="93" y="48"/>
                </a:cubicBezTo>
                <a:cubicBezTo>
                  <a:pt x="93" y="48"/>
                  <a:pt x="93" y="48"/>
                  <a:pt x="93" y="48"/>
                </a:cubicBezTo>
                <a:cubicBezTo>
                  <a:pt x="93" y="47"/>
                  <a:pt x="92" y="46"/>
                  <a:pt x="92" y="45"/>
                </a:cubicBezTo>
                <a:cubicBezTo>
                  <a:pt x="92" y="46"/>
                  <a:pt x="91" y="46"/>
                  <a:pt x="91" y="46"/>
                </a:cubicBezTo>
                <a:cubicBezTo>
                  <a:pt x="91" y="47"/>
                  <a:pt x="92" y="48"/>
                  <a:pt x="92" y="49"/>
                </a:cubicBezTo>
                <a:close/>
                <a:moveTo>
                  <a:pt x="219" y="193"/>
                </a:moveTo>
                <a:cubicBezTo>
                  <a:pt x="219" y="193"/>
                  <a:pt x="220" y="193"/>
                  <a:pt x="220" y="193"/>
                </a:cubicBezTo>
                <a:cubicBezTo>
                  <a:pt x="221" y="193"/>
                  <a:pt x="221" y="192"/>
                  <a:pt x="221" y="192"/>
                </a:cubicBezTo>
                <a:cubicBezTo>
                  <a:pt x="221" y="191"/>
                  <a:pt x="220" y="191"/>
                  <a:pt x="219" y="191"/>
                </a:cubicBezTo>
                <a:cubicBezTo>
                  <a:pt x="219" y="192"/>
                  <a:pt x="219" y="192"/>
                  <a:pt x="219" y="193"/>
                </a:cubicBezTo>
                <a:close/>
                <a:moveTo>
                  <a:pt x="234" y="208"/>
                </a:moveTo>
                <a:cubicBezTo>
                  <a:pt x="234" y="205"/>
                  <a:pt x="235" y="202"/>
                  <a:pt x="235" y="200"/>
                </a:cubicBezTo>
                <a:cubicBezTo>
                  <a:pt x="234" y="200"/>
                  <a:pt x="234" y="200"/>
                  <a:pt x="234" y="200"/>
                </a:cubicBezTo>
                <a:cubicBezTo>
                  <a:pt x="234" y="202"/>
                  <a:pt x="234" y="203"/>
                  <a:pt x="234" y="205"/>
                </a:cubicBezTo>
                <a:cubicBezTo>
                  <a:pt x="234" y="206"/>
                  <a:pt x="234" y="206"/>
                  <a:pt x="234" y="207"/>
                </a:cubicBezTo>
                <a:cubicBezTo>
                  <a:pt x="234" y="208"/>
                  <a:pt x="234" y="208"/>
                  <a:pt x="234" y="208"/>
                </a:cubicBezTo>
                <a:close/>
                <a:moveTo>
                  <a:pt x="14" y="83"/>
                </a:moveTo>
                <a:cubicBezTo>
                  <a:pt x="15" y="83"/>
                  <a:pt x="15" y="83"/>
                  <a:pt x="15" y="82"/>
                </a:cubicBezTo>
                <a:cubicBezTo>
                  <a:pt x="15" y="82"/>
                  <a:pt x="15" y="81"/>
                  <a:pt x="15" y="80"/>
                </a:cubicBezTo>
                <a:cubicBezTo>
                  <a:pt x="15" y="80"/>
                  <a:pt x="15" y="80"/>
                  <a:pt x="15" y="80"/>
                </a:cubicBezTo>
                <a:cubicBezTo>
                  <a:pt x="14" y="80"/>
                  <a:pt x="14" y="80"/>
                  <a:pt x="14" y="80"/>
                </a:cubicBezTo>
                <a:cubicBezTo>
                  <a:pt x="14" y="81"/>
                  <a:pt x="14" y="82"/>
                  <a:pt x="14" y="83"/>
                </a:cubicBezTo>
                <a:close/>
                <a:moveTo>
                  <a:pt x="90" y="239"/>
                </a:moveTo>
                <a:cubicBezTo>
                  <a:pt x="90" y="238"/>
                  <a:pt x="90" y="238"/>
                  <a:pt x="90" y="238"/>
                </a:cubicBezTo>
                <a:cubicBezTo>
                  <a:pt x="89" y="238"/>
                  <a:pt x="89" y="238"/>
                  <a:pt x="88" y="238"/>
                </a:cubicBezTo>
                <a:cubicBezTo>
                  <a:pt x="88" y="238"/>
                  <a:pt x="87" y="238"/>
                  <a:pt x="87" y="238"/>
                </a:cubicBezTo>
                <a:cubicBezTo>
                  <a:pt x="87" y="238"/>
                  <a:pt x="86" y="239"/>
                  <a:pt x="86" y="239"/>
                </a:cubicBezTo>
                <a:cubicBezTo>
                  <a:pt x="86" y="239"/>
                  <a:pt x="86" y="239"/>
                  <a:pt x="87" y="239"/>
                </a:cubicBezTo>
                <a:cubicBezTo>
                  <a:pt x="88" y="239"/>
                  <a:pt x="89" y="239"/>
                  <a:pt x="90" y="239"/>
                </a:cubicBezTo>
                <a:close/>
                <a:moveTo>
                  <a:pt x="139" y="236"/>
                </a:moveTo>
                <a:cubicBezTo>
                  <a:pt x="141" y="236"/>
                  <a:pt x="145" y="236"/>
                  <a:pt x="146" y="235"/>
                </a:cubicBezTo>
                <a:cubicBezTo>
                  <a:pt x="143" y="235"/>
                  <a:pt x="141" y="235"/>
                  <a:pt x="139" y="235"/>
                </a:cubicBezTo>
                <a:cubicBezTo>
                  <a:pt x="139" y="236"/>
                  <a:pt x="139" y="236"/>
                  <a:pt x="139" y="236"/>
                </a:cubicBezTo>
                <a:close/>
                <a:moveTo>
                  <a:pt x="20" y="197"/>
                </a:moveTo>
                <a:cubicBezTo>
                  <a:pt x="21" y="197"/>
                  <a:pt x="21" y="197"/>
                  <a:pt x="21" y="196"/>
                </a:cubicBezTo>
                <a:cubicBezTo>
                  <a:pt x="21" y="195"/>
                  <a:pt x="21" y="195"/>
                  <a:pt x="21" y="194"/>
                </a:cubicBezTo>
                <a:cubicBezTo>
                  <a:pt x="21" y="194"/>
                  <a:pt x="20" y="194"/>
                  <a:pt x="20" y="193"/>
                </a:cubicBezTo>
                <a:cubicBezTo>
                  <a:pt x="20" y="194"/>
                  <a:pt x="19" y="194"/>
                  <a:pt x="20" y="195"/>
                </a:cubicBezTo>
                <a:cubicBezTo>
                  <a:pt x="20" y="195"/>
                  <a:pt x="20" y="196"/>
                  <a:pt x="20" y="197"/>
                </a:cubicBezTo>
                <a:close/>
                <a:moveTo>
                  <a:pt x="131" y="42"/>
                </a:moveTo>
                <a:cubicBezTo>
                  <a:pt x="132" y="42"/>
                  <a:pt x="133" y="42"/>
                  <a:pt x="134" y="42"/>
                </a:cubicBezTo>
                <a:cubicBezTo>
                  <a:pt x="134" y="41"/>
                  <a:pt x="134" y="41"/>
                  <a:pt x="134" y="40"/>
                </a:cubicBezTo>
                <a:cubicBezTo>
                  <a:pt x="133" y="40"/>
                  <a:pt x="132" y="41"/>
                  <a:pt x="131" y="42"/>
                </a:cubicBezTo>
                <a:close/>
                <a:moveTo>
                  <a:pt x="217" y="86"/>
                </a:moveTo>
                <a:cubicBezTo>
                  <a:pt x="217" y="86"/>
                  <a:pt x="218" y="86"/>
                  <a:pt x="218" y="86"/>
                </a:cubicBezTo>
                <a:cubicBezTo>
                  <a:pt x="218" y="85"/>
                  <a:pt x="218" y="84"/>
                  <a:pt x="218" y="84"/>
                </a:cubicBezTo>
                <a:cubicBezTo>
                  <a:pt x="218" y="84"/>
                  <a:pt x="217" y="84"/>
                  <a:pt x="217" y="84"/>
                </a:cubicBezTo>
                <a:cubicBezTo>
                  <a:pt x="217" y="85"/>
                  <a:pt x="217" y="85"/>
                  <a:pt x="217" y="86"/>
                </a:cubicBezTo>
                <a:close/>
                <a:moveTo>
                  <a:pt x="232" y="202"/>
                </a:moveTo>
                <a:cubicBezTo>
                  <a:pt x="232" y="202"/>
                  <a:pt x="232" y="202"/>
                  <a:pt x="232" y="202"/>
                </a:cubicBezTo>
                <a:cubicBezTo>
                  <a:pt x="231" y="204"/>
                  <a:pt x="230" y="206"/>
                  <a:pt x="230" y="208"/>
                </a:cubicBezTo>
                <a:cubicBezTo>
                  <a:pt x="230" y="208"/>
                  <a:pt x="230" y="208"/>
                  <a:pt x="230" y="208"/>
                </a:cubicBezTo>
                <a:cubicBezTo>
                  <a:pt x="231" y="206"/>
                  <a:pt x="231" y="205"/>
                  <a:pt x="232" y="204"/>
                </a:cubicBezTo>
                <a:cubicBezTo>
                  <a:pt x="232" y="203"/>
                  <a:pt x="232" y="202"/>
                  <a:pt x="232" y="202"/>
                </a:cubicBezTo>
                <a:close/>
                <a:moveTo>
                  <a:pt x="149" y="20"/>
                </a:moveTo>
                <a:cubicBezTo>
                  <a:pt x="149" y="21"/>
                  <a:pt x="148" y="22"/>
                  <a:pt x="148" y="22"/>
                </a:cubicBezTo>
                <a:cubicBezTo>
                  <a:pt x="147" y="23"/>
                  <a:pt x="147" y="23"/>
                  <a:pt x="148" y="24"/>
                </a:cubicBezTo>
                <a:cubicBezTo>
                  <a:pt x="148" y="23"/>
                  <a:pt x="149" y="22"/>
                  <a:pt x="149" y="22"/>
                </a:cubicBezTo>
                <a:cubicBezTo>
                  <a:pt x="149" y="22"/>
                  <a:pt x="150" y="21"/>
                  <a:pt x="150" y="21"/>
                </a:cubicBezTo>
                <a:cubicBezTo>
                  <a:pt x="149" y="21"/>
                  <a:pt x="149" y="20"/>
                  <a:pt x="149" y="20"/>
                </a:cubicBezTo>
                <a:close/>
                <a:moveTo>
                  <a:pt x="19" y="67"/>
                </a:moveTo>
                <a:cubicBezTo>
                  <a:pt x="20" y="67"/>
                  <a:pt x="20" y="67"/>
                  <a:pt x="20" y="66"/>
                </a:cubicBezTo>
                <a:cubicBezTo>
                  <a:pt x="20" y="65"/>
                  <a:pt x="20" y="65"/>
                  <a:pt x="20" y="64"/>
                </a:cubicBezTo>
                <a:cubicBezTo>
                  <a:pt x="20" y="64"/>
                  <a:pt x="20" y="64"/>
                  <a:pt x="20" y="64"/>
                </a:cubicBezTo>
                <a:cubicBezTo>
                  <a:pt x="20" y="64"/>
                  <a:pt x="20" y="64"/>
                  <a:pt x="20" y="64"/>
                </a:cubicBezTo>
                <a:cubicBezTo>
                  <a:pt x="20" y="64"/>
                  <a:pt x="19" y="64"/>
                  <a:pt x="19" y="64"/>
                </a:cubicBezTo>
                <a:cubicBezTo>
                  <a:pt x="19" y="65"/>
                  <a:pt x="19" y="66"/>
                  <a:pt x="19" y="67"/>
                </a:cubicBezTo>
                <a:close/>
                <a:moveTo>
                  <a:pt x="130" y="9"/>
                </a:moveTo>
                <a:cubicBezTo>
                  <a:pt x="130" y="9"/>
                  <a:pt x="130" y="8"/>
                  <a:pt x="130" y="8"/>
                </a:cubicBezTo>
                <a:cubicBezTo>
                  <a:pt x="129" y="8"/>
                  <a:pt x="128" y="8"/>
                  <a:pt x="127" y="8"/>
                </a:cubicBezTo>
                <a:cubicBezTo>
                  <a:pt x="127" y="8"/>
                  <a:pt x="127" y="9"/>
                  <a:pt x="127" y="9"/>
                </a:cubicBezTo>
                <a:cubicBezTo>
                  <a:pt x="128" y="9"/>
                  <a:pt x="129" y="9"/>
                  <a:pt x="130" y="9"/>
                </a:cubicBezTo>
                <a:close/>
                <a:moveTo>
                  <a:pt x="70" y="228"/>
                </a:moveTo>
                <a:cubicBezTo>
                  <a:pt x="70" y="229"/>
                  <a:pt x="70" y="230"/>
                  <a:pt x="70" y="230"/>
                </a:cubicBezTo>
                <a:cubicBezTo>
                  <a:pt x="71" y="230"/>
                  <a:pt x="72" y="230"/>
                  <a:pt x="72" y="230"/>
                </a:cubicBezTo>
                <a:cubicBezTo>
                  <a:pt x="72" y="230"/>
                  <a:pt x="72" y="229"/>
                  <a:pt x="71" y="228"/>
                </a:cubicBezTo>
                <a:cubicBezTo>
                  <a:pt x="71" y="228"/>
                  <a:pt x="71" y="228"/>
                  <a:pt x="70" y="228"/>
                </a:cubicBezTo>
                <a:close/>
                <a:moveTo>
                  <a:pt x="211" y="73"/>
                </a:moveTo>
                <a:cubicBezTo>
                  <a:pt x="213" y="73"/>
                  <a:pt x="214" y="73"/>
                  <a:pt x="215" y="73"/>
                </a:cubicBezTo>
                <a:cubicBezTo>
                  <a:pt x="215" y="73"/>
                  <a:pt x="215" y="72"/>
                  <a:pt x="215" y="72"/>
                </a:cubicBezTo>
                <a:cubicBezTo>
                  <a:pt x="214" y="72"/>
                  <a:pt x="213" y="72"/>
                  <a:pt x="212" y="73"/>
                </a:cubicBezTo>
                <a:cubicBezTo>
                  <a:pt x="212" y="73"/>
                  <a:pt x="211" y="73"/>
                  <a:pt x="211" y="73"/>
                </a:cubicBezTo>
                <a:close/>
                <a:moveTo>
                  <a:pt x="95" y="46"/>
                </a:moveTo>
                <a:cubicBezTo>
                  <a:pt x="96" y="44"/>
                  <a:pt x="97" y="44"/>
                  <a:pt x="96" y="42"/>
                </a:cubicBezTo>
                <a:cubicBezTo>
                  <a:pt x="96" y="42"/>
                  <a:pt x="95" y="43"/>
                  <a:pt x="95" y="43"/>
                </a:cubicBezTo>
                <a:cubicBezTo>
                  <a:pt x="95" y="43"/>
                  <a:pt x="95" y="43"/>
                  <a:pt x="95" y="43"/>
                </a:cubicBezTo>
                <a:cubicBezTo>
                  <a:pt x="95" y="44"/>
                  <a:pt x="95" y="45"/>
                  <a:pt x="95" y="46"/>
                </a:cubicBezTo>
                <a:close/>
                <a:moveTo>
                  <a:pt x="144" y="229"/>
                </a:moveTo>
                <a:cubicBezTo>
                  <a:pt x="145" y="230"/>
                  <a:pt x="145" y="231"/>
                  <a:pt x="146" y="232"/>
                </a:cubicBezTo>
                <a:cubicBezTo>
                  <a:pt x="146" y="232"/>
                  <a:pt x="146" y="232"/>
                  <a:pt x="146" y="232"/>
                </a:cubicBezTo>
                <a:cubicBezTo>
                  <a:pt x="146" y="232"/>
                  <a:pt x="146" y="232"/>
                  <a:pt x="146" y="231"/>
                </a:cubicBezTo>
                <a:cubicBezTo>
                  <a:pt x="146" y="231"/>
                  <a:pt x="146" y="231"/>
                  <a:pt x="146" y="230"/>
                </a:cubicBezTo>
                <a:cubicBezTo>
                  <a:pt x="146" y="230"/>
                  <a:pt x="146" y="229"/>
                  <a:pt x="145" y="229"/>
                </a:cubicBezTo>
                <a:cubicBezTo>
                  <a:pt x="145" y="229"/>
                  <a:pt x="145" y="229"/>
                  <a:pt x="144" y="229"/>
                </a:cubicBezTo>
                <a:close/>
                <a:moveTo>
                  <a:pt x="220" y="127"/>
                </a:moveTo>
                <a:cubicBezTo>
                  <a:pt x="220" y="127"/>
                  <a:pt x="220" y="128"/>
                  <a:pt x="220" y="128"/>
                </a:cubicBezTo>
                <a:cubicBezTo>
                  <a:pt x="221" y="128"/>
                  <a:pt x="222" y="128"/>
                  <a:pt x="222" y="128"/>
                </a:cubicBezTo>
                <a:cubicBezTo>
                  <a:pt x="222" y="128"/>
                  <a:pt x="222" y="127"/>
                  <a:pt x="222" y="126"/>
                </a:cubicBezTo>
                <a:cubicBezTo>
                  <a:pt x="222" y="127"/>
                  <a:pt x="221" y="127"/>
                  <a:pt x="220" y="127"/>
                </a:cubicBezTo>
                <a:close/>
                <a:moveTo>
                  <a:pt x="123" y="236"/>
                </a:moveTo>
                <a:cubicBezTo>
                  <a:pt x="123" y="235"/>
                  <a:pt x="123" y="235"/>
                  <a:pt x="123" y="234"/>
                </a:cubicBezTo>
                <a:cubicBezTo>
                  <a:pt x="122" y="234"/>
                  <a:pt x="122" y="234"/>
                  <a:pt x="121" y="234"/>
                </a:cubicBezTo>
                <a:cubicBezTo>
                  <a:pt x="121" y="235"/>
                  <a:pt x="121" y="235"/>
                  <a:pt x="121" y="236"/>
                </a:cubicBezTo>
                <a:cubicBezTo>
                  <a:pt x="122" y="236"/>
                  <a:pt x="122" y="236"/>
                  <a:pt x="123" y="236"/>
                </a:cubicBezTo>
                <a:close/>
                <a:moveTo>
                  <a:pt x="124" y="177"/>
                </a:moveTo>
                <a:cubicBezTo>
                  <a:pt x="123" y="178"/>
                  <a:pt x="122" y="178"/>
                  <a:pt x="121" y="179"/>
                </a:cubicBezTo>
                <a:cubicBezTo>
                  <a:pt x="121" y="179"/>
                  <a:pt x="121" y="179"/>
                  <a:pt x="121" y="179"/>
                </a:cubicBezTo>
                <a:cubicBezTo>
                  <a:pt x="122" y="179"/>
                  <a:pt x="123" y="179"/>
                  <a:pt x="124" y="180"/>
                </a:cubicBezTo>
                <a:cubicBezTo>
                  <a:pt x="124" y="179"/>
                  <a:pt x="124" y="178"/>
                  <a:pt x="124" y="177"/>
                </a:cubicBezTo>
                <a:close/>
                <a:moveTo>
                  <a:pt x="109" y="160"/>
                </a:moveTo>
                <a:cubicBezTo>
                  <a:pt x="108" y="159"/>
                  <a:pt x="107" y="158"/>
                  <a:pt x="106" y="158"/>
                </a:cubicBezTo>
                <a:cubicBezTo>
                  <a:pt x="106" y="159"/>
                  <a:pt x="107" y="160"/>
                  <a:pt x="108" y="161"/>
                </a:cubicBezTo>
                <a:cubicBezTo>
                  <a:pt x="108" y="160"/>
                  <a:pt x="108" y="160"/>
                  <a:pt x="109" y="160"/>
                </a:cubicBezTo>
                <a:close/>
                <a:moveTo>
                  <a:pt x="83" y="30"/>
                </a:moveTo>
                <a:cubicBezTo>
                  <a:pt x="83" y="30"/>
                  <a:pt x="83" y="30"/>
                  <a:pt x="83" y="30"/>
                </a:cubicBezTo>
                <a:cubicBezTo>
                  <a:pt x="84" y="30"/>
                  <a:pt x="85" y="30"/>
                  <a:pt x="85" y="29"/>
                </a:cubicBezTo>
                <a:cubicBezTo>
                  <a:pt x="85" y="29"/>
                  <a:pt x="84" y="28"/>
                  <a:pt x="84" y="28"/>
                </a:cubicBezTo>
                <a:cubicBezTo>
                  <a:pt x="83" y="28"/>
                  <a:pt x="83" y="29"/>
                  <a:pt x="83" y="30"/>
                </a:cubicBezTo>
                <a:close/>
                <a:moveTo>
                  <a:pt x="88" y="33"/>
                </a:moveTo>
                <a:cubicBezTo>
                  <a:pt x="87" y="34"/>
                  <a:pt x="87" y="35"/>
                  <a:pt x="87" y="36"/>
                </a:cubicBezTo>
                <a:cubicBezTo>
                  <a:pt x="87" y="36"/>
                  <a:pt x="88" y="35"/>
                  <a:pt x="89" y="35"/>
                </a:cubicBezTo>
                <a:cubicBezTo>
                  <a:pt x="88" y="34"/>
                  <a:pt x="88" y="34"/>
                  <a:pt x="88" y="33"/>
                </a:cubicBezTo>
                <a:close/>
                <a:moveTo>
                  <a:pt x="137" y="144"/>
                </a:moveTo>
                <a:cubicBezTo>
                  <a:pt x="137" y="144"/>
                  <a:pt x="138" y="145"/>
                  <a:pt x="138" y="145"/>
                </a:cubicBezTo>
                <a:cubicBezTo>
                  <a:pt x="139" y="145"/>
                  <a:pt x="140" y="145"/>
                  <a:pt x="141" y="145"/>
                </a:cubicBezTo>
                <a:cubicBezTo>
                  <a:pt x="142" y="145"/>
                  <a:pt x="142" y="145"/>
                  <a:pt x="142" y="145"/>
                </a:cubicBezTo>
                <a:cubicBezTo>
                  <a:pt x="142" y="145"/>
                  <a:pt x="142" y="144"/>
                  <a:pt x="142" y="144"/>
                </a:cubicBezTo>
                <a:cubicBezTo>
                  <a:pt x="140" y="144"/>
                  <a:pt x="139" y="144"/>
                  <a:pt x="137" y="144"/>
                </a:cubicBezTo>
                <a:close/>
                <a:moveTo>
                  <a:pt x="13" y="107"/>
                </a:moveTo>
                <a:cubicBezTo>
                  <a:pt x="12" y="107"/>
                  <a:pt x="12" y="107"/>
                  <a:pt x="12" y="108"/>
                </a:cubicBezTo>
                <a:cubicBezTo>
                  <a:pt x="12" y="108"/>
                  <a:pt x="12" y="109"/>
                  <a:pt x="12" y="110"/>
                </a:cubicBezTo>
                <a:cubicBezTo>
                  <a:pt x="13" y="110"/>
                  <a:pt x="13" y="109"/>
                  <a:pt x="13" y="109"/>
                </a:cubicBezTo>
                <a:cubicBezTo>
                  <a:pt x="13" y="108"/>
                  <a:pt x="13" y="107"/>
                  <a:pt x="13" y="107"/>
                </a:cubicBezTo>
                <a:close/>
                <a:moveTo>
                  <a:pt x="150" y="24"/>
                </a:moveTo>
                <a:cubicBezTo>
                  <a:pt x="150" y="24"/>
                  <a:pt x="150" y="24"/>
                  <a:pt x="150" y="24"/>
                </a:cubicBezTo>
                <a:cubicBezTo>
                  <a:pt x="149" y="24"/>
                  <a:pt x="149" y="25"/>
                  <a:pt x="149" y="25"/>
                </a:cubicBezTo>
                <a:cubicBezTo>
                  <a:pt x="148" y="26"/>
                  <a:pt x="148" y="27"/>
                  <a:pt x="148" y="27"/>
                </a:cubicBezTo>
                <a:cubicBezTo>
                  <a:pt x="149" y="27"/>
                  <a:pt x="149" y="27"/>
                  <a:pt x="149" y="27"/>
                </a:cubicBezTo>
                <a:cubicBezTo>
                  <a:pt x="149" y="26"/>
                  <a:pt x="150" y="26"/>
                  <a:pt x="150" y="25"/>
                </a:cubicBezTo>
                <a:cubicBezTo>
                  <a:pt x="150" y="25"/>
                  <a:pt x="150" y="24"/>
                  <a:pt x="150" y="24"/>
                </a:cubicBezTo>
                <a:close/>
                <a:moveTo>
                  <a:pt x="23" y="62"/>
                </a:moveTo>
                <a:cubicBezTo>
                  <a:pt x="22" y="62"/>
                  <a:pt x="22" y="62"/>
                  <a:pt x="22" y="63"/>
                </a:cubicBezTo>
                <a:cubicBezTo>
                  <a:pt x="22" y="64"/>
                  <a:pt x="22" y="64"/>
                  <a:pt x="22" y="65"/>
                </a:cubicBezTo>
                <a:cubicBezTo>
                  <a:pt x="22" y="65"/>
                  <a:pt x="22" y="66"/>
                  <a:pt x="22" y="66"/>
                </a:cubicBezTo>
                <a:cubicBezTo>
                  <a:pt x="22" y="66"/>
                  <a:pt x="22" y="65"/>
                  <a:pt x="22" y="65"/>
                </a:cubicBezTo>
                <a:cubicBezTo>
                  <a:pt x="23" y="64"/>
                  <a:pt x="23" y="63"/>
                  <a:pt x="23" y="62"/>
                </a:cubicBezTo>
                <a:close/>
                <a:moveTo>
                  <a:pt x="98" y="19"/>
                </a:moveTo>
                <a:cubicBezTo>
                  <a:pt x="99" y="19"/>
                  <a:pt x="99" y="19"/>
                  <a:pt x="100" y="19"/>
                </a:cubicBezTo>
                <a:cubicBezTo>
                  <a:pt x="100" y="18"/>
                  <a:pt x="100" y="18"/>
                  <a:pt x="100" y="17"/>
                </a:cubicBezTo>
                <a:cubicBezTo>
                  <a:pt x="99" y="17"/>
                  <a:pt x="99" y="17"/>
                  <a:pt x="98" y="17"/>
                </a:cubicBezTo>
                <a:cubicBezTo>
                  <a:pt x="98" y="18"/>
                  <a:pt x="98" y="18"/>
                  <a:pt x="98" y="19"/>
                </a:cubicBezTo>
                <a:close/>
                <a:moveTo>
                  <a:pt x="90" y="230"/>
                </a:moveTo>
                <a:cubicBezTo>
                  <a:pt x="90" y="230"/>
                  <a:pt x="89" y="229"/>
                  <a:pt x="89" y="228"/>
                </a:cubicBezTo>
                <a:cubicBezTo>
                  <a:pt x="89" y="228"/>
                  <a:pt x="88" y="228"/>
                  <a:pt x="88" y="228"/>
                </a:cubicBezTo>
                <a:cubicBezTo>
                  <a:pt x="88" y="229"/>
                  <a:pt x="88" y="230"/>
                  <a:pt x="89" y="230"/>
                </a:cubicBezTo>
                <a:cubicBezTo>
                  <a:pt x="89" y="230"/>
                  <a:pt x="89" y="230"/>
                  <a:pt x="90" y="230"/>
                </a:cubicBezTo>
                <a:close/>
                <a:moveTo>
                  <a:pt x="144" y="25"/>
                </a:moveTo>
                <a:cubicBezTo>
                  <a:pt x="144" y="25"/>
                  <a:pt x="144" y="25"/>
                  <a:pt x="144" y="25"/>
                </a:cubicBezTo>
                <a:cubicBezTo>
                  <a:pt x="144" y="24"/>
                  <a:pt x="145" y="24"/>
                  <a:pt x="145" y="23"/>
                </a:cubicBezTo>
                <a:cubicBezTo>
                  <a:pt x="146" y="22"/>
                  <a:pt x="146" y="22"/>
                  <a:pt x="145" y="21"/>
                </a:cubicBezTo>
                <a:cubicBezTo>
                  <a:pt x="145" y="21"/>
                  <a:pt x="145" y="22"/>
                  <a:pt x="144" y="23"/>
                </a:cubicBezTo>
                <a:cubicBezTo>
                  <a:pt x="144" y="23"/>
                  <a:pt x="144" y="24"/>
                  <a:pt x="144" y="25"/>
                </a:cubicBezTo>
                <a:close/>
                <a:moveTo>
                  <a:pt x="226" y="187"/>
                </a:moveTo>
                <a:cubicBezTo>
                  <a:pt x="226" y="187"/>
                  <a:pt x="226" y="187"/>
                  <a:pt x="226" y="187"/>
                </a:cubicBezTo>
                <a:cubicBezTo>
                  <a:pt x="225" y="188"/>
                  <a:pt x="225" y="189"/>
                  <a:pt x="224" y="190"/>
                </a:cubicBezTo>
                <a:cubicBezTo>
                  <a:pt x="225" y="190"/>
                  <a:pt x="225" y="190"/>
                  <a:pt x="226" y="190"/>
                </a:cubicBezTo>
                <a:cubicBezTo>
                  <a:pt x="226" y="189"/>
                  <a:pt x="226" y="188"/>
                  <a:pt x="226" y="187"/>
                </a:cubicBezTo>
                <a:close/>
                <a:moveTo>
                  <a:pt x="128" y="148"/>
                </a:moveTo>
                <a:cubicBezTo>
                  <a:pt x="128" y="147"/>
                  <a:pt x="128" y="147"/>
                  <a:pt x="127" y="147"/>
                </a:cubicBezTo>
                <a:cubicBezTo>
                  <a:pt x="127" y="147"/>
                  <a:pt x="126" y="148"/>
                  <a:pt x="126" y="148"/>
                </a:cubicBezTo>
                <a:cubicBezTo>
                  <a:pt x="126" y="148"/>
                  <a:pt x="127" y="149"/>
                  <a:pt x="127" y="149"/>
                </a:cubicBezTo>
                <a:cubicBezTo>
                  <a:pt x="127" y="149"/>
                  <a:pt x="128" y="148"/>
                  <a:pt x="128" y="148"/>
                </a:cubicBezTo>
                <a:close/>
                <a:moveTo>
                  <a:pt x="19" y="192"/>
                </a:moveTo>
                <a:cubicBezTo>
                  <a:pt x="20" y="192"/>
                  <a:pt x="20" y="192"/>
                  <a:pt x="20" y="191"/>
                </a:cubicBezTo>
                <a:cubicBezTo>
                  <a:pt x="20" y="190"/>
                  <a:pt x="20" y="190"/>
                  <a:pt x="20" y="189"/>
                </a:cubicBezTo>
                <a:cubicBezTo>
                  <a:pt x="19" y="189"/>
                  <a:pt x="19" y="190"/>
                  <a:pt x="19" y="190"/>
                </a:cubicBezTo>
                <a:cubicBezTo>
                  <a:pt x="19" y="191"/>
                  <a:pt x="19" y="191"/>
                  <a:pt x="19" y="192"/>
                </a:cubicBezTo>
                <a:close/>
                <a:moveTo>
                  <a:pt x="139" y="226"/>
                </a:moveTo>
                <a:cubicBezTo>
                  <a:pt x="140" y="226"/>
                  <a:pt x="140" y="226"/>
                  <a:pt x="140" y="226"/>
                </a:cubicBezTo>
                <a:cubicBezTo>
                  <a:pt x="141" y="226"/>
                  <a:pt x="141" y="226"/>
                  <a:pt x="141" y="225"/>
                </a:cubicBezTo>
                <a:cubicBezTo>
                  <a:pt x="141" y="225"/>
                  <a:pt x="141" y="224"/>
                  <a:pt x="140" y="224"/>
                </a:cubicBezTo>
                <a:cubicBezTo>
                  <a:pt x="140" y="224"/>
                  <a:pt x="139" y="225"/>
                  <a:pt x="139" y="226"/>
                </a:cubicBezTo>
                <a:close/>
                <a:moveTo>
                  <a:pt x="200" y="223"/>
                </a:moveTo>
                <a:cubicBezTo>
                  <a:pt x="199" y="222"/>
                  <a:pt x="198" y="221"/>
                  <a:pt x="198" y="220"/>
                </a:cubicBezTo>
                <a:cubicBezTo>
                  <a:pt x="198" y="220"/>
                  <a:pt x="198" y="220"/>
                  <a:pt x="197" y="220"/>
                </a:cubicBezTo>
                <a:cubicBezTo>
                  <a:pt x="198" y="221"/>
                  <a:pt x="198" y="222"/>
                  <a:pt x="198" y="223"/>
                </a:cubicBezTo>
                <a:cubicBezTo>
                  <a:pt x="199" y="223"/>
                  <a:pt x="199" y="223"/>
                  <a:pt x="200" y="223"/>
                </a:cubicBezTo>
                <a:close/>
                <a:moveTo>
                  <a:pt x="102" y="148"/>
                </a:moveTo>
                <a:cubicBezTo>
                  <a:pt x="102" y="149"/>
                  <a:pt x="105" y="149"/>
                  <a:pt x="105" y="149"/>
                </a:cubicBezTo>
                <a:cubicBezTo>
                  <a:pt x="105" y="149"/>
                  <a:pt x="105" y="148"/>
                  <a:pt x="105" y="148"/>
                </a:cubicBezTo>
                <a:cubicBezTo>
                  <a:pt x="104" y="148"/>
                  <a:pt x="103" y="148"/>
                  <a:pt x="102" y="148"/>
                </a:cubicBezTo>
                <a:close/>
                <a:moveTo>
                  <a:pt x="90" y="57"/>
                </a:moveTo>
                <a:cubicBezTo>
                  <a:pt x="90" y="57"/>
                  <a:pt x="90" y="57"/>
                  <a:pt x="90" y="57"/>
                </a:cubicBezTo>
                <a:cubicBezTo>
                  <a:pt x="90" y="57"/>
                  <a:pt x="90" y="57"/>
                  <a:pt x="91" y="56"/>
                </a:cubicBezTo>
                <a:cubicBezTo>
                  <a:pt x="91" y="56"/>
                  <a:pt x="90" y="54"/>
                  <a:pt x="90" y="54"/>
                </a:cubicBezTo>
                <a:cubicBezTo>
                  <a:pt x="90" y="54"/>
                  <a:pt x="89" y="54"/>
                  <a:pt x="90" y="55"/>
                </a:cubicBezTo>
                <a:cubicBezTo>
                  <a:pt x="90" y="56"/>
                  <a:pt x="90" y="56"/>
                  <a:pt x="90" y="57"/>
                </a:cubicBezTo>
                <a:close/>
                <a:moveTo>
                  <a:pt x="183" y="15"/>
                </a:moveTo>
                <a:cubicBezTo>
                  <a:pt x="183" y="16"/>
                  <a:pt x="183" y="17"/>
                  <a:pt x="183" y="17"/>
                </a:cubicBezTo>
                <a:cubicBezTo>
                  <a:pt x="184" y="17"/>
                  <a:pt x="185" y="16"/>
                  <a:pt x="184" y="15"/>
                </a:cubicBezTo>
                <a:cubicBezTo>
                  <a:pt x="184" y="15"/>
                  <a:pt x="184" y="15"/>
                  <a:pt x="183" y="15"/>
                </a:cubicBezTo>
                <a:close/>
                <a:moveTo>
                  <a:pt x="101" y="159"/>
                </a:moveTo>
                <a:cubicBezTo>
                  <a:pt x="101" y="159"/>
                  <a:pt x="101" y="159"/>
                  <a:pt x="101" y="159"/>
                </a:cubicBezTo>
                <a:cubicBezTo>
                  <a:pt x="102" y="161"/>
                  <a:pt x="103" y="162"/>
                  <a:pt x="104" y="164"/>
                </a:cubicBezTo>
                <a:cubicBezTo>
                  <a:pt x="105" y="164"/>
                  <a:pt x="105" y="164"/>
                  <a:pt x="105" y="164"/>
                </a:cubicBezTo>
                <a:cubicBezTo>
                  <a:pt x="104" y="162"/>
                  <a:pt x="102" y="161"/>
                  <a:pt x="101" y="159"/>
                </a:cubicBezTo>
                <a:close/>
                <a:moveTo>
                  <a:pt x="215" y="78"/>
                </a:moveTo>
                <a:cubicBezTo>
                  <a:pt x="214" y="79"/>
                  <a:pt x="212" y="79"/>
                  <a:pt x="211" y="80"/>
                </a:cubicBezTo>
                <a:cubicBezTo>
                  <a:pt x="212" y="80"/>
                  <a:pt x="214" y="80"/>
                  <a:pt x="215" y="79"/>
                </a:cubicBezTo>
                <a:cubicBezTo>
                  <a:pt x="215" y="79"/>
                  <a:pt x="215" y="79"/>
                  <a:pt x="215" y="78"/>
                </a:cubicBezTo>
                <a:close/>
                <a:moveTo>
                  <a:pt x="23" y="77"/>
                </a:moveTo>
                <a:cubicBezTo>
                  <a:pt x="24" y="76"/>
                  <a:pt x="26" y="75"/>
                  <a:pt x="26" y="74"/>
                </a:cubicBezTo>
                <a:cubicBezTo>
                  <a:pt x="25" y="74"/>
                  <a:pt x="24" y="75"/>
                  <a:pt x="23" y="75"/>
                </a:cubicBezTo>
                <a:cubicBezTo>
                  <a:pt x="23" y="76"/>
                  <a:pt x="23" y="76"/>
                  <a:pt x="23" y="77"/>
                </a:cubicBezTo>
                <a:close/>
                <a:moveTo>
                  <a:pt x="74" y="230"/>
                </a:moveTo>
                <a:cubicBezTo>
                  <a:pt x="75" y="230"/>
                  <a:pt x="75" y="230"/>
                  <a:pt x="75" y="230"/>
                </a:cubicBezTo>
                <a:cubicBezTo>
                  <a:pt x="75" y="230"/>
                  <a:pt x="75" y="229"/>
                  <a:pt x="75" y="228"/>
                </a:cubicBezTo>
                <a:cubicBezTo>
                  <a:pt x="74" y="228"/>
                  <a:pt x="74" y="228"/>
                  <a:pt x="73" y="228"/>
                </a:cubicBezTo>
                <a:cubicBezTo>
                  <a:pt x="74" y="229"/>
                  <a:pt x="74" y="230"/>
                  <a:pt x="74" y="230"/>
                </a:cubicBezTo>
                <a:close/>
                <a:moveTo>
                  <a:pt x="222" y="64"/>
                </a:moveTo>
                <a:cubicBezTo>
                  <a:pt x="222" y="64"/>
                  <a:pt x="222" y="64"/>
                  <a:pt x="222" y="64"/>
                </a:cubicBezTo>
                <a:cubicBezTo>
                  <a:pt x="223" y="64"/>
                  <a:pt x="223" y="64"/>
                  <a:pt x="224" y="65"/>
                </a:cubicBezTo>
                <a:cubicBezTo>
                  <a:pt x="224" y="65"/>
                  <a:pt x="224" y="66"/>
                  <a:pt x="224" y="66"/>
                </a:cubicBezTo>
                <a:cubicBezTo>
                  <a:pt x="224" y="66"/>
                  <a:pt x="224" y="66"/>
                  <a:pt x="224" y="66"/>
                </a:cubicBezTo>
                <a:cubicBezTo>
                  <a:pt x="224" y="66"/>
                  <a:pt x="224" y="66"/>
                  <a:pt x="224" y="66"/>
                </a:cubicBezTo>
                <a:cubicBezTo>
                  <a:pt x="224" y="65"/>
                  <a:pt x="224" y="64"/>
                  <a:pt x="224" y="63"/>
                </a:cubicBezTo>
                <a:cubicBezTo>
                  <a:pt x="223" y="64"/>
                  <a:pt x="222" y="64"/>
                  <a:pt x="222" y="64"/>
                </a:cubicBezTo>
                <a:close/>
                <a:moveTo>
                  <a:pt x="108" y="176"/>
                </a:moveTo>
                <a:cubicBezTo>
                  <a:pt x="108" y="176"/>
                  <a:pt x="109" y="175"/>
                  <a:pt x="109" y="175"/>
                </a:cubicBezTo>
                <a:cubicBezTo>
                  <a:pt x="108" y="174"/>
                  <a:pt x="108" y="174"/>
                  <a:pt x="108" y="174"/>
                </a:cubicBezTo>
                <a:cubicBezTo>
                  <a:pt x="107" y="174"/>
                  <a:pt x="107" y="174"/>
                  <a:pt x="107" y="174"/>
                </a:cubicBezTo>
                <a:cubicBezTo>
                  <a:pt x="107" y="175"/>
                  <a:pt x="108" y="175"/>
                  <a:pt x="108" y="176"/>
                </a:cubicBezTo>
                <a:close/>
                <a:moveTo>
                  <a:pt x="104" y="187"/>
                </a:moveTo>
                <a:cubicBezTo>
                  <a:pt x="104" y="187"/>
                  <a:pt x="104" y="187"/>
                  <a:pt x="104" y="187"/>
                </a:cubicBezTo>
                <a:cubicBezTo>
                  <a:pt x="104" y="186"/>
                  <a:pt x="104" y="186"/>
                  <a:pt x="104" y="185"/>
                </a:cubicBezTo>
                <a:cubicBezTo>
                  <a:pt x="104" y="185"/>
                  <a:pt x="103" y="184"/>
                  <a:pt x="103" y="183"/>
                </a:cubicBezTo>
                <a:cubicBezTo>
                  <a:pt x="103" y="184"/>
                  <a:pt x="103" y="184"/>
                  <a:pt x="102" y="185"/>
                </a:cubicBezTo>
                <a:cubicBezTo>
                  <a:pt x="102" y="185"/>
                  <a:pt x="103" y="185"/>
                  <a:pt x="103" y="185"/>
                </a:cubicBezTo>
                <a:cubicBezTo>
                  <a:pt x="103" y="186"/>
                  <a:pt x="104" y="186"/>
                  <a:pt x="104" y="187"/>
                </a:cubicBezTo>
                <a:close/>
                <a:moveTo>
                  <a:pt x="64" y="230"/>
                </a:moveTo>
                <a:cubicBezTo>
                  <a:pt x="65" y="230"/>
                  <a:pt x="66" y="230"/>
                  <a:pt x="66" y="230"/>
                </a:cubicBezTo>
                <a:cubicBezTo>
                  <a:pt x="66" y="229"/>
                  <a:pt x="66" y="229"/>
                  <a:pt x="66" y="228"/>
                </a:cubicBezTo>
                <a:cubicBezTo>
                  <a:pt x="65" y="228"/>
                  <a:pt x="64" y="228"/>
                  <a:pt x="64" y="228"/>
                </a:cubicBezTo>
                <a:cubicBezTo>
                  <a:pt x="64" y="229"/>
                  <a:pt x="64" y="229"/>
                  <a:pt x="64" y="230"/>
                </a:cubicBezTo>
                <a:close/>
                <a:moveTo>
                  <a:pt x="28" y="30"/>
                </a:moveTo>
                <a:cubicBezTo>
                  <a:pt x="29" y="28"/>
                  <a:pt x="30" y="26"/>
                  <a:pt x="30" y="25"/>
                </a:cubicBezTo>
                <a:cubicBezTo>
                  <a:pt x="30" y="25"/>
                  <a:pt x="30" y="25"/>
                  <a:pt x="29" y="25"/>
                </a:cubicBezTo>
                <a:cubicBezTo>
                  <a:pt x="29" y="27"/>
                  <a:pt x="28" y="28"/>
                  <a:pt x="28" y="30"/>
                </a:cubicBezTo>
                <a:close/>
                <a:moveTo>
                  <a:pt x="199" y="227"/>
                </a:moveTo>
                <a:cubicBezTo>
                  <a:pt x="199" y="227"/>
                  <a:pt x="200" y="227"/>
                  <a:pt x="200" y="227"/>
                </a:cubicBezTo>
                <a:cubicBezTo>
                  <a:pt x="201" y="227"/>
                  <a:pt x="201" y="227"/>
                  <a:pt x="201" y="226"/>
                </a:cubicBezTo>
                <a:cubicBezTo>
                  <a:pt x="201" y="225"/>
                  <a:pt x="200" y="226"/>
                  <a:pt x="199" y="225"/>
                </a:cubicBezTo>
                <a:cubicBezTo>
                  <a:pt x="199" y="226"/>
                  <a:pt x="199" y="226"/>
                  <a:pt x="199" y="227"/>
                </a:cubicBezTo>
                <a:close/>
                <a:moveTo>
                  <a:pt x="103" y="14"/>
                </a:moveTo>
                <a:cubicBezTo>
                  <a:pt x="103" y="14"/>
                  <a:pt x="103" y="13"/>
                  <a:pt x="103" y="13"/>
                </a:cubicBezTo>
                <a:cubicBezTo>
                  <a:pt x="102" y="13"/>
                  <a:pt x="101" y="13"/>
                  <a:pt x="100" y="13"/>
                </a:cubicBezTo>
                <a:cubicBezTo>
                  <a:pt x="100" y="14"/>
                  <a:pt x="100" y="14"/>
                  <a:pt x="101" y="14"/>
                </a:cubicBezTo>
                <a:cubicBezTo>
                  <a:pt x="102" y="14"/>
                  <a:pt x="102" y="14"/>
                  <a:pt x="103" y="14"/>
                </a:cubicBezTo>
                <a:close/>
                <a:moveTo>
                  <a:pt x="70" y="220"/>
                </a:moveTo>
                <a:cubicBezTo>
                  <a:pt x="71" y="219"/>
                  <a:pt x="73" y="219"/>
                  <a:pt x="74" y="219"/>
                </a:cubicBezTo>
                <a:cubicBezTo>
                  <a:pt x="74" y="218"/>
                  <a:pt x="73" y="218"/>
                  <a:pt x="73" y="218"/>
                </a:cubicBezTo>
                <a:cubicBezTo>
                  <a:pt x="73" y="218"/>
                  <a:pt x="70" y="219"/>
                  <a:pt x="70" y="219"/>
                </a:cubicBezTo>
                <a:cubicBezTo>
                  <a:pt x="70" y="219"/>
                  <a:pt x="70" y="219"/>
                  <a:pt x="70" y="220"/>
                </a:cubicBezTo>
                <a:close/>
                <a:moveTo>
                  <a:pt x="108" y="42"/>
                </a:moveTo>
                <a:cubicBezTo>
                  <a:pt x="107" y="43"/>
                  <a:pt x="106" y="44"/>
                  <a:pt x="105" y="45"/>
                </a:cubicBezTo>
                <a:cubicBezTo>
                  <a:pt x="106" y="45"/>
                  <a:pt x="107" y="44"/>
                  <a:pt x="108" y="43"/>
                </a:cubicBezTo>
                <a:cubicBezTo>
                  <a:pt x="108" y="43"/>
                  <a:pt x="108" y="42"/>
                  <a:pt x="108" y="42"/>
                </a:cubicBezTo>
                <a:close/>
                <a:moveTo>
                  <a:pt x="73" y="28"/>
                </a:moveTo>
                <a:cubicBezTo>
                  <a:pt x="72" y="28"/>
                  <a:pt x="71" y="28"/>
                  <a:pt x="71" y="29"/>
                </a:cubicBezTo>
                <a:cubicBezTo>
                  <a:pt x="72" y="29"/>
                  <a:pt x="72" y="29"/>
                  <a:pt x="72" y="29"/>
                </a:cubicBezTo>
                <a:cubicBezTo>
                  <a:pt x="73" y="29"/>
                  <a:pt x="73" y="28"/>
                  <a:pt x="73" y="28"/>
                </a:cubicBezTo>
                <a:close/>
                <a:moveTo>
                  <a:pt x="142" y="23"/>
                </a:moveTo>
                <a:cubicBezTo>
                  <a:pt x="141" y="25"/>
                  <a:pt x="141" y="25"/>
                  <a:pt x="141" y="26"/>
                </a:cubicBezTo>
                <a:cubicBezTo>
                  <a:pt x="141" y="26"/>
                  <a:pt x="142" y="26"/>
                  <a:pt x="142" y="26"/>
                </a:cubicBezTo>
                <a:cubicBezTo>
                  <a:pt x="142" y="25"/>
                  <a:pt x="142" y="24"/>
                  <a:pt x="142" y="23"/>
                </a:cubicBezTo>
                <a:close/>
                <a:moveTo>
                  <a:pt x="20" y="138"/>
                </a:moveTo>
                <a:cubicBezTo>
                  <a:pt x="20" y="138"/>
                  <a:pt x="20" y="138"/>
                  <a:pt x="20" y="138"/>
                </a:cubicBezTo>
                <a:cubicBezTo>
                  <a:pt x="19" y="138"/>
                  <a:pt x="19" y="139"/>
                  <a:pt x="19" y="140"/>
                </a:cubicBezTo>
                <a:cubicBezTo>
                  <a:pt x="19" y="141"/>
                  <a:pt x="19" y="141"/>
                  <a:pt x="19" y="142"/>
                </a:cubicBezTo>
                <a:cubicBezTo>
                  <a:pt x="19" y="142"/>
                  <a:pt x="20" y="142"/>
                  <a:pt x="20" y="141"/>
                </a:cubicBezTo>
                <a:cubicBezTo>
                  <a:pt x="20" y="140"/>
                  <a:pt x="20" y="139"/>
                  <a:pt x="20" y="138"/>
                </a:cubicBezTo>
                <a:close/>
                <a:moveTo>
                  <a:pt x="55" y="15"/>
                </a:moveTo>
                <a:cubicBezTo>
                  <a:pt x="55" y="15"/>
                  <a:pt x="56" y="15"/>
                  <a:pt x="56" y="15"/>
                </a:cubicBezTo>
                <a:cubicBezTo>
                  <a:pt x="56" y="15"/>
                  <a:pt x="57" y="14"/>
                  <a:pt x="57" y="13"/>
                </a:cubicBezTo>
                <a:cubicBezTo>
                  <a:pt x="56" y="13"/>
                  <a:pt x="56" y="14"/>
                  <a:pt x="55" y="15"/>
                </a:cubicBezTo>
                <a:close/>
                <a:moveTo>
                  <a:pt x="220" y="140"/>
                </a:moveTo>
                <a:cubicBezTo>
                  <a:pt x="219" y="140"/>
                  <a:pt x="218" y="140"/>
                  <a:pt x="217" y="140"/>
                </a:cubicBezTo>
                <a:cubicBezTo>
                  <a:pt x="217" y="141"/>
                  <a:pt x="217" y="141"/>
                  <a:pt x="217" y="141"/>
                </a:cubicBezTo>
                <a:cubicBezTo>
                  <a:pt x="218" y="141"/>
                  <a:pt x="220" y="141"/>
                  <a:pt x="220" y="141"/>
                </a:cubicBezTo>
                <a:cubicBezTo>
                  <a:pt x="220" y="141"/>
                  <a:pt x="220" y="141"/>
                  <a:pt x="220" y="140"/>
                </a:cubicBezTo>
                <a:close/>
                <a:moveTo>
                  <a:pt x="28" y="127"/>
                </a:moveTo>
                <a:cubicBezTo>
                  <a:pt x="28" y="126"/>
                  <a:pt x="28" y="125"/>
                  <a:pt x="28" y="125"/>
                </a:cubicBezTo>
                <a:cubicBezTo>
                  <a:pt x="26" y="125"/>
                  <a:pt x="26" y="126"/>
                  <a:pt x="27" y="127"/>
                </a:cubicBezTo>
                <a:cubicBezTo>
                  <a:pt x="27" y="127"/>
                  <a:pt x="27" y="127"/>
                  <a:pt x="28" y="127"/>
                </a:cubicBezTo>
                <a:close/>
                <a:moveTo>
                  <a:pt x="143" y="230"/>
                </a:moveTo>
                <a:cubicBezTo>
                  <a:pt x="143" y="229"/>
                  <a:pt x="143" y="229"/>
                  <a:pt x="142" y="229"/>
                </a:cubicBezTo>
                <a:cubicBezTo>
                  <a:pt x="142" y="228"/>
                  <a:pt x="142" y="228"/>
                  <a:pt x="142" y="228"/>
                </a:cubicBezTo>
                <a:cubicBezTo>
                  <a:pt x="141" y="228"/>
                  <a:pt x="141" y="228"/>
                  <a:pt x="141" y="229"/>
                </a:cubicBezTo>
                <a:cubicBezTo>
                  <a:pt x="141" y="229"/>
                  <a:pt x="141" y="230"/>
                  <a:pt x="141" y="230"/>
                </a:cubicBezTo>
                <a:cubicBezTo>
                  <a:pt x="142" y="230"/>
                  <a:pt x="142" y="230"/>
                  <a:pt x="143" y="230"/>
                </a:cubicBezTo>
                <a:close/>
                <a:moveTo>
                  <a:pt x="22" y="36"/>
                </a:moveTo>
                <a:cubicBezTo>
                  <a:pt x="22" y="35"/>
                  <a:pt x="22" y="35"/>
                  <a:pt x="22" y="35"/>
                </a:cubicBezTo>
                <a:cubicBezTo>
                  <a:pt x="21" y="36"/>
                  <a:pt x="20" y="36"/>
                  <a:pt x="19" y="36"/>
                </a:cubicBezTo>
                <a:cubicBezTo>
                  <a:pt x="18" y="37"/>
                  <a:pt x="18" y="37"/>
                  <a:pt x="19" y="38"/>
                </a:cubicBezTo>
                <a:cubicBezTo>
                  <a:pt x="20" y="37"/>
                  <a:pt x="21" y="36"/>
                  <a:pt x="22" y="36"/>
                </a:cubicBezTo>
                <a:close/>
                <a:moveTo>
                  <a:pt x="165" y="19"/>
                </a:moveTo>
                <a:cubicBezTo>
                  <a:pt x="165" y="19"/>
                  <a:pt x="165" y="20"/>
                  <a:pt x="165" y="20"/>
                </a:cubicBezTo>
                <a:cubicBezTo>
                  <a:pt x="165" y="20"/>
                  <a:pt x="165" y="20"/>
                  <a:pt x="166" y="20"/>
                </a:cubicBezTo>
                <a:cubicBezTo>
                  <a:pt x="166" y="20"/>
                  <a:pt x="167" y="19"/>
                  <a:pt x="166" y="19"/>
                </a:cubicBezTo>
                <a:cubicBezTo>
                  <a:pt x="166" y="19"/>
                  <a:pt x="165" y="19"/>
                  <a:pt x="165" y="19"/>
                </a:cubicBezTo>
                <a:close/>
                <a:moveTo>
                  <a:pt x="45" y="219"/>
                </a:moveTo>
                <a:cubicBezTo>
                  <a:pt x="46" y="219"/>
                  <a:pt x="47" y="219"/>
                  <a:pt x="48" y="219"/>
                </a:cubicBezTo>
                <a:cubicBezTo>
                  <a:pt x="47" y="219"/>
                  <a:pt x="44" y="218"/>
                  <a:pt x="43" y="218"/>
                </a:cubicBezTo>
                <a:cubicBezTo>
                  <a:pt x="43" y="219"/>
                  <a:pt x="43" y="219"/>
                  <a:pt x="43" y="219"/>
                </a:cubicBezTo>
                <a:cubicBezTo>
                  <a:pt x="44" y="218"/>
                  <a:pt x="44" y="219"/>
                  <a:pt x="45" y="219"/>
                </a:cubicBezTo>
                <a:close/>
                <a:moveTo>
                  <a:pt x="60" y="11"/>
                </a:moveTo>
                <a:cubicBezTo>
                  <a:pt x="62" y="11"/>
                  <a:pt x="64" y="11"/>
                  <a:pt x="66" y="10"/>
                </a:cubicBezTo>
                <a:cubicBezTo>
                  <a:pt x="64" y="10"/>
                  <a:pt x="62" y="10"/>
                  <a:pt x="60" y="10"/>
                </a:cubicBezTo>
                <a:cubicBezTo>
                  <a:pt x="60" y="10"/>
                  <a:pt x="60" y="10"/>
                  <a:pt x="60" y="11"/>
                </a:cubicBezTo>
                <a:close/>
                <a:moveTo>
                  <a:pt x="113" y="33"/>
                </a:moveTo>
                <a:cubicBezTo>
                  <a:pt x="112" y="35"/>
                  <a:pt x="110" y="36"/>
                  <a:pt x="109" y="38"/>
                </a:cubicBezTo>
                <a:cubicBezTo>
                  <a:pt x="110" y="37"/>
                  <a:pt x="111" y="35"/>
                  <a:pt x="113" y="34"/>
                </a:cubicBezTo>
                <a:cubicBezTo>
                  <a:pt x="113" y="34"/>
                  <a:pt x="113" y="34"/>
                  <a:pt x="113" y="33"/>
                </a:cubicBezTo>
                <a:close/>
                <a:moveTo>
                  <a:pt x="132" y="33"/>
                </a:moveTo>
                <a:cubicBezTo>
                  <a:pt x="132" y="33"/>
                  <a:pt x="132" y="33"/>
                  <a:pt x="132" y="33"/>
                </a:cubicBezTo>
                <a:cubicBezTo>
                  <a:pt x="131" y="33"/>
                  <a:pt x="131" y="34"/>
                  <a:pt x="131" y="34"/>
                </a:cubicBezTo>
                <a:cubicBezTo>
                  <a:pt x="131" y="34"/>
                  <a:pt x="130" y="34"/>
                  <a:pt x="130" y="34"/>
                </a:cubicBezTo>
                <a:cubicBezTo>
                  <a:pt x="130" y="35"/>
                  <a:pt x="130" y="36"/>
                  <a:pt x="130" y="36"/>
                </a:cubicBezTo>
                <a:cubicBezTo>
                  <a:pt x="131" y="35"/>
                  <a:pt x="131" y="34"/>
                  <a:pt x="132" y="33"/>
                </a:cubicBezTo>
                <a:close/>
                <a:moveTo>
                  <a:pt x="197" y="17"/>
                </a:moveTo>
                <a:cubicBezTo>
                  <a:pt x="198" y="17"/>
                  <a:pt x="199" y="17"/>
                  <a:pt x="199" y="17"/>
                </a:cubicBezTo>
                <a:cubicBezTo>
                  <a:pt x="199" y="17"/>
                  <a:pt x="199" y="16"/>
                  <a:pt x="199" y="16"/>
                </a:cubicBezTo>
                <a:cubicBezTo>
                  <a:pt x="199" y="15"/>
                  <a:pt x="199" y="15"/>
                  <a:pt x="198" y="15"/>
                </a:cubicBezTo>
                <a:cubicBezTo>
                  <a:pt x="198" y="16"/>
                  <a:pt x="198" y="16"/>
                  <a:pt x="197" y="17"/>
                </a:cubicBezTo>
                <a:close/>
                <a:moveTo>
                  <a:pt x="219" y="117"/>
                </a:moveTo>
                <a:cubicBezTo>
                  <a:pt x="219" y="117"/>
                  <a:pt x="219" y="116"/>
                  <a:pt x="219" y="115"/>
                </a:cubicBezTo>
                <a:cubicBezTo>
                  <a:pt x="218" y="115"/>
                  <a:pt x="218" y="115"/>
                  <a:pt x="218" y="116"/>
                </a:cubicBezTo>
                <a:cubicBezTo>
                  <a:pt x="218" y="116"/>
                  <a:pt x="218" y="117"/>
                  <a:pt x="218" y="117"/>
                </a:cubicBezTo>
                <a:cubicBezTo>
                  <a:pt x="218" y="117"/>
                  <a:pt x="219" y="117"/>
                  <a:pt x="219" y="117"/>
                </a:cubicBezTo>
                <a:close/>
                <a:moveTo>
                  <a:pt x="118" y="61"/>
                </a:moveTo>
                <a:cubicBezTo>
                  <a:pt x="117" y="61"/>
                  <a:pt x="117" y="62"/>
                  <a:pt x="117" y="63"/>
                </a:cubicBezTo>
                <a:cubicBezTo>
                  <a:pt x="117" y="63"/>
                  <a:pt x="118" y="63"/>
                  <a:pt x="118" y="63"/>
                </a:cubicBezTo>
                <a:cubicBezTo>
                  <a:pt x="118" y="62"/>
                  <a:pt x="118" y="62"/>
                  <a:pt x="118" y="61"/>
                </a:cubicBezTo>
                <a:close/>
                <a:moveTo>
                  <a:pt x="91" y="35"/>
                </a:moveTo>
                <a:cubicBezTo>
                  <a:pt x="91" y="36"/>
                  <a:pt x="91" y="36"/>
                  <a:pt x="91" y="37"/>
                </a:cubicBezTo>
                <a:cubicBezTo>
                  <a:pt x="92" y="35"/>
                  <a:pt x="93" y="35"/>
                  <a:pt x="93" y="34"/>
                </a:cubicBezTo>
                <a:cubicBezTo>
                  <a:pt x="92" y="34"/>
                  <a:pt x="92" y="35"/>
                  <a:pt x="91" y="35"/>
                </a:cubicBezTo>
                <a:close/>
                <a:moveTo>
                  <a:pt x="17" y="20"/>
                </a:moveTo>
                <a:cubicBezTo>
                  <a:pt x="15" y="21"/>
                  <a:pt x="13" y="25"/>
                  <a:pt x="12" y="26"/>
                </a:cubicBezTo>
                <a:cubicBezTo>
                  <a:pt x="14" y="24"/>
                  <a:pt x="16" y="22"/>
                  <a:pt x="17" y="20"/>
                </a:cubicBezTo>
                <a:close/>
                <a:moveTo>
                  <a:pt x="26" y="52"/>
                </a:moveTo>
                <a:cubicBezTo>
                  <a:pt x="26" y="52"/>
                  <a:pt x="26" y="52"/>
                  <a:pt x="26" y="52"/>
                </a:cubicBezTo>
                <a:cubicBezTo>
                  <a:pt x="26" y="53"/>
                  <a:pt x="26" y="54"/>
                  <a:pt x="26" y="56"/>
                </a:cubicBezTo>
                <a:cubicBezTo>
                  <a:pt x="26" y="56"/>
                  <a:pt x="26" y="56"/>
                  <a:pt x="26" y="55"/>
                </a:cubicBezTo>
                <a:cubicBezTo>
                  <a:pt x="27" y="54"/>
                  <a:pt x="26" y="53"/>
                  <a:pt x="26" y="52"/>
                </a:cubicBezTo>
                <a:close/>
                <a:moveTo>
                  <a:pt x="2" y="131"/>
                </a:moveTo>
                <a:cubicBezTo>
                  <a:pt x="2" y="133"/>
                  <a:pt x="2" y="141"/>
                  <a:pt x="2" y="142"/>
                </a:cubicBezTo>
                <a:cubicBezTo>
                  <a:pt x="3" y="142"/>
                  <a:pt x="2" y="133"/>
                  <a:pt x="2" y="131"/>
                </a:cubicBezTo>
                <a:close/>
                <a:moveTo>
                  <a:pt x="47" y="17"/>
                </a:moveTo>
                <a:cubicBezTo>
                  <a:pt x="49" y="17"/>
                  <a:pt x="50" y="17"/>
                  <a:pt x="51" y="17"/>
                </a:cubicBezTo>
                <a:cubicBezTo>
                  <a:pt x="51" y="17"/>
                  <a:pt x="51" y="17"/>
                  <a:pt x="51" y="17"/>
                </a:cubicBezTo>
                <a:cubicBezTo>
                  <a:pt x="51" y="17"/>
                  <a:pt x="51" y="17"/>
                  <a:pt x="52" y="17"/>
                </a:cubicBezTo>
                <a:cubicBezTo>
                  <a:pt x="50" y="17"/>
                  <a:pt x="49" y="17"/>
                  <a:pt x="47" y="16"/>
                </a:cubicBezTo>
                <a:cubicBezTo>
                  <a:pt x="47" y="17"/>
                  <a:pt x="47" y="17"/>
                  <a:pt x="47" y="17"/>
                </a:cubicBezTo>
                <a:close/>
                <a:moveTo>
                  <a:pt x="106" y="144"/>
                </a:moveTo>
                <a:cubicBezTo>
                  <a:pt x="106" y="144"/>
                  <a:pt x="106" y="144"/>
                  <a:pt x="106" y="144"/>
                </a:cubicBezTo>
                <a:cubicBezTo>
                  <a:pt x="108" y="144"/>
                  <a:pt x="109" y="144"/>
                  <a:pt x="111" y="144"/>
                </a:cubicBezTo>
                <a:cubicBezTo>
                  <a:pt x="111" y="143"/>
                  <a:pt x="111" y="143"/>
                  <a:pt x="111" y="143"/>
                </a:cubicBezTo>
                <a:cubicBezTo>
                  <a:pt x="109" y="143"/>
                  <a:pt x="108" y="143"/>
                  <a:pt x="107" y="143"/>
                </a:cubicBezTo>
                <a:cubicBezTo>
                  <a:pt x="106" y="143"/>
                  <a:pt x="106" y="143"/>
                  <a:pt x="106" y="144"/>
                </a:cubicBezTo>
                <a:close/>
                <a:moveTo>
                  <a:pt x="125" y="166"/>
                </a:moveTo>
                <a:cubicBezTo>
                  <a:pt x="126" y="165"/>
                  <a:pt x="127" y="165"/>
                  <a:pt x="127" y="164"/>
                </a:cubicBezTo>
                <a:cubicBezTo>
                  <a:pt x="126" y="164"/>
                  <a:pt x="125" y="164"/>
                  <a:pt x="125" y="164"/>
                </a:cubicBezTo>
                <a:cubicBezTo>
                  <a:pt x="125" y="165"/>
                  <a:pt x="125" y="165"/>
                  <a:pt x="125" y="166"/>
                </a:cubicBezTo>
                <a:close/>
                <a:moveTo>
                  <a:pt x="226" y="120"/>
                </a:moveTo>
                <a:cubicBezTo>
                  <a:pt x="226" y="121"/>
                  <a:pt x="225" y="121"/>
                  <a:pt x="225" y="121"/>
                </a:cubicBezTo>
                <a:cubicBezTo>
                  <a:pt x="225" y="121"/>
                  <a:pt x="225" y="122"/>
                  <a:pt x="225" y="123"/>
                </a:cubicBezTo>
                <a:cubicBezTo>
                  <a:pt x="226" y="123"/>
                  <a:pt x="226" y="123"/>
                  <a:pt x="226" y="123"/>
                </a:cubicBezTo>
                <a:cubicBezTo>
                  <a:pt x="226" y="123"/>
                  <a:pt x="226" y="122"/>
                  <a:pt x="226" y="122"/>
                </a:cubicBezTo>
                <a:cubicBezTo>
                  <a:pt x="226" y="122"/>
                  <a:pt x="226" y="121"/>
                  <a:pt x="226" y="120"/>
                </a:cubicBezTo>
                <a:close/>
                <a:moveTo>
                  <a:pt x="104" y="179"/>
                </a:moveTo>
                <a:cubicBezTo>
                  <a:pt x="103" y="181"/>
                  <a:pt x="103" y="182"/>
                  <a:pt x="104" y="182"/>
                </a:cubicBezTo>
                <a:cubicBezTo>
                  <a:pt x="104" y="181"/>
                  <a:pt x="104" y="181"/>
                  <a:pt x="104" y="180"/>
                </a:cubicBezTo>
                <a:cubicBezTo>
                  <a:pt x="104" y="179"/>
                  <a:pt x="104" y="179"/>
                  <a:pt x="104" y="179"/>
                </a:cubicBezTo>
                <a:close/>
                <a:moveTo>
                  <a:pt x="19" y="185"/>
                </a:moveTo>
                <a:cubicBezTo>
                  <a:pt x="18" y="186"/>
                  <a:pt x="18" y="186"/>
                  <a:pt x="18" y="188"/>
                </a:cubicBezTo>
                <a:cubicBezTo>
                  <a:pt x="19" y="188"/>
                  <a:pt x="19" y="187"/>
                  <a:pt x="20" y="187"/>
                </a:cubicBezTo>
                <a:cubicBezTo>
                  <a:pt x="20" y="187"/>
                  <a:pt x="19" y="186"/>
                  <a:pt x="19" y="185"/>
                </a:cubicBezTo>
                <a:close/>
                <a:moveTo>
                  <a:pt x="218" y="163"/>
                </a:moveTo>
                <a:cubicBezTo>
                  <a:pt x="218" y="163"/>
                  <a:pt x="218" y="164"/>
                  <a:pt x="218" y="164"/>
                </a:cubicBezTo>
                <a:cubicBezTo>
                  <a:pt x="219" y="164"/>
                  <a:pt x="219" y="164"/>
                  <a:pt x="220" y="164"/>
                </a:cubicBezTo>
                <a:cubicBezTo>
                  <a:pt x="220" y="164"/>
                  <a:pt x="220" y="163"/>
                  <a:pt x="220" y="163"/>
                </a:cubicBezTo>
                <a:cubicBezTo>
                  <a:pt x="219" y="163"/>
                  <a:pt x="219" y="163"/>
                  <a:pt x="218" y="163"/>
                </a:cubicBezTo>
                <a:close/>
                <a:moveTo>
                  <a:pt x="224" y="230"/>
                </a:moveTo>
                <a:cubicBezTo>
                  <a:pt x="223" y="230"/>
                  <a:pt x="223" y="230"/>
                  <a:pt x="223" y="230"/>
                </a:cubicBezTo>
                <a:cubicBezTo>
                  <a:pt x="223" y="231"/>
                  <a:pt x="222" y="231"/>
                  <a:pt x="221" y="232"/>
                </a:cubicBezTo>
                <a:cubicBezTo>
                  <a:pt x="221" y="232"/>
                  <a:pt x="221" y="232"/>
                  <a:pt x="221" y="232"/>
                </a:cubicBezTo>
                <a:cubicBezTo>
                  <a:pt x="221" y="232"/>
                  <a:pt x="221" y="233"/>
                  <a:pt x="221" y="233"/>
                </a:cubicBezTo>
                <a:cubicBezTo>
                  <a:pt x="222" y="232"/>
                  <a:pt x="223" y="231"/>
                  <a:pt x="224" y="230"/>
                </a:cubicBezTo>
                <a:close/>
                <a:moveTo>
                  <a:pt x="223" y="185"/>
                </a:moveTo>
                <a:cubicBezTo>
                  <a:pt x="225" y="185"/>
                  <a:pt x="225" y="185"/>
                  <a:pt x="226" y="184"/>
                </a:cubicBezTo>
                <a:cubicBezTo>
                  <a:pt x="225" y="184"/>
                  <a:pt x="224" y="184"/>
                  <a:pt x="223" y="184"/>
                </a:cubicBezTo>
                <a:cubicBezTo>
                  <a:pt x="223" y="184"/>
                  <a:pt x="223" y="185"/>
                  <a:pt x="223" y="185"/>
                </a:cubicBezTo>
                <a:close/>
                <a:moveTo>
                  <a:pt x="135" y="195"/>
                </a:moveTo>
                <a:cubicBezTo>
                  <a:pt x="135" y="196"/>
                  <a:pt x="135" y="197"/>
                  <a:pt x="135" y="198"/>
                </a:cubicBezTo>
                <a:cubicBezTo>
                  <a:pt x="135" y="198"/>
                  <a:pt x="136" y="198"/>
                  <a:pt x="136" y="197"/>
                </a:cubicBezTo>
                <a:cubicBezTo>
                  <a:pt x="136" y="197"/>
                  <a:pt x="136" y="196"/>
                  <a:pt x="136" y="195"/>
                </a:cubicBezTo>
                <a:cubicBezTo>
                  <a:pt x="136" y="195"/>
                  <a:pt x="135" y="195"/>
                  <a:pt x="135" y="195"/>
                </a:cubicBezTo>
                <a:close/>
                <a:moveTo>
                  <a:pt x="136" y="12"/>
                </a:moveTo>
                <a:cubicBezTo>
                  <a:pt x="136" y="13"/>
                  <a:pt x="135" y="13"/>
                  <a:pt x="135" y="13"/>
                </a:cubicBezTo>
                <a:cubicBezTo>
                  <a:pt x="135" y="14"/>
                  <a:pt x="134" y="14"/>
                  <a:pt x="134" y="14"/>
                </a:cubicBezTo>
                <a:cubicBezTo>
                  <a:pt x="134" y="14"/>
                  <a:pt x="135" y="15"/>
                  <a:pt x="135" y="15"/>
                </a:cubicBezTo>
                <a:cubicBezTo>
                  <a:pt x="135" y="14"/>
                  <a:pt x="136" y="13"/>
                  <a:pt x="136" y="12"/>
                </a:cubicBezTo>
                <a:close/>
                <a:moveTo>
                  <a:pt x="96" y="64"/>
                </a:moveTo>
                <a:cubicBezTo>
                  <a:pt x="95" y="64"/>
                  <a:pt x="95" y="65"/>
                  <a:pt x="95" y="67"/>
                </a:cubicBezTo>
                <a:cubicBezTo>
                  <a:pt x="96" y="66"/>
                  <a:pt x="96" y="65"/>
                  <a:pt x="96" y="64"/>
                </a:cubicBezTo>
                <a:close/>
                <a:moveTo>
                  <a:pt x="79" y="16"/>
                </a:moveTo>
                <a:cubicBezTo>
                  <a:pt x="79" y="16"/>
                  <a:pt x="79" y="16"/>
                  <a:pt x="78" y="16"/>
                </a:cubicBezTo>
                <a:cubicBezTo>
                  <a:pt x="78" y="15"/>
                  <a:pt x="77" y="15"/>
                  <a:pt x="76" y="15"/>
                </a:cubicBezTo>
                <a:cubicBezTo>
                  <a:pt x="76" y="16"/>
                  <a:pt x="76" y="16"/>
                  <a:pt x="76" y="16"/>
                </a:cubicBezTo>
                <a:cubicBezTo>
                  <a:pt x="77" y="16"/>
                  <a:pt x="78" y="16"/>
                  <a:pt x="79" y="16"/>
                </a:cubicBezTo>
                <a:close/>
                <a:moveTo>
                  <a:pt x="14" y="73"/>
                </a:moveTo>
                <a:cubicBezTo>
                  <a:pt x="14" y="73"/>
                  <a:pt x="15" y="72"/>
                  <a:pt x="16" y="72"/>
                </a:cubicBezTo>
                <a:cubicBezTo>
                  <a:pt x="16" y="72"/>
                  <a:pt x="16" y="71"/>
                  <a:pt x="16" y="71"/>
                </a:cubicBezTo>
                <a:cubicBezTo>
                  <a:pt x="15" y="71"/>
                  <a:pt x="14" y="72"/>
                  <a:pt x="14" y="72"/>
                </a:cubicBezTo>
                <a:cubicBezTo>
                  <a:pt x="14" y="72"/>
                  <a:pt x="14" y="73"/>
                  <a:pt x="14" y="73"/>
                </a:cubicBezTo>
                <a:close/>
                <a:moveTo>
                  <a:pt x="172" y="18"/>
                </a:moveTo>
                <a:cubicBezTo>
                  <a:pt x="171" y="18"/>
                  <a:pt x="171" y="18"/>
                  <a:pt x="170" y="18"/>
                </a:cubicBezTo>
                <a:cubicBezTo>
                  <a:pt x="170" y="19"/>
                  <a:pt x="170" y="20"/>
                  <a:pt x="170" y="21"/>
                </a:cubicBezTo>
                <a:cubicBezTo>
                  <a:pt x="170" y="21"/>
                  <a:pt x="170" y="21"/>
                  <a:pt x="170" y="21"/>
                </a:cubicBezTo>
                <a:cubicBezTo>
                  <a:pt x="171" y="20"/>
                  <a:pt x="171" y="19"/>
                  <a:pt x="172" y="18"/>
                </a:cubicBezTo>
                <a:close/>
                <a:moveTo>
                  <a:pt x="145" y="186"/>
                </a:moveTo>
                <a:cubicBezTo>
                  <a:pt x="146" y="185"/>
                  <a:pt x="147" y="183"/>
                  <a:pt x="147" y="182"/>
                </a:cubicBezTo>
                <a:cubicBezTo>
                  <a:pt x="147" y="183"/>
                  <a:pt x="146" y="183"/>
                  <a:pt x="146" y="184"/>
                </a:cubicBezTo>
                <a:cubicBezTo>
                  <a:pt x="145" y="184"/>
                  <a:pt x="145" y="185"/>
                  <a:pt x="145" y="186"/>
                </a:cubicBezTo>
                <a:close/>
                <a:moveTo>
                  <a:pt x="217" y="92"/>
                </a:moveTo>
                <a:cubicBezTo>
                  <a:pt x="218" y="92"/>
                  <a:pt x="218" y="92"/>
                  <a:pt x="219" y="92"/>
                </a:cubicBezTo>
                <a:cubicBezTo>
                  <a:pt x="219" y="92"/>
                  <a:pt x="219" y="92"/>
                  <a:pt x="219" y="92"/>
                </a:cubicBezTo>
                <a:cubicBezTo>
                  <a:pt x="219" y="91"/>
                  <a:pt x="219" y="91"/>
                  <a:pt x="219" y="91"/>
                </a:cubicBezTo>
                <a:cubicBezTo>
                  <a:pt x="218" y="91"/>
                  <a:pt x="218" y="91"/>
                  <a:pt x="217" y="91"/>
                </a:cubicBezTo>
                <a:cubicBezTo>
                  <a:pt x="217" y="92"/>
                  <a:pt x="217" y="92"/>
                  <a:pt x="217" y="92"/>
                </a:cubicBezTo>
                <a:close/>
                <a:moveTo>
                  <a:pt x="170" y="236"/>
                </a:moveTo>
                <a:cubicBezTo>
                  <a:pt x="170" y="236"/>
                  <a:pt x="170" y="236"/>
                  <a:pt x="170" y="236"/>
                </a:cubicBezTo>
                <a:cubicBezTo>
                  <a:pt x="168" y="236"/>
                  <a:pt x="167" y="236"/>
                  <a:pt x="165" y="236"/>
                </a:cubicBezTo>
                <a:cubicBezTo>
                  <a:pt x="165" y="236"/>
                  <a:pt x="165" y="236"/>
                  <a:pt x="165" y="237"/>
                </a:cubicBezTo>
                <a:cubicBezTo>
                  <a:pt x="167" y="236"/>
                  <a:pt x="168" y="236"/>
                  <a:pt x="170" y="236"/>
                </a:cubicBezTo>
                <a:close/>
                <a:moveTo>
                  <a:pt x="15" y="210"/>
                </a:moveTo>
                <a:cubicBezTo>
                  <a:pt x="14" y="210"/>
                  <a:pt x="14" y="210"/>
                  <a:pt x="14" y="210"/>
                </a:cubicBezTo>
                <a:cubicBezTo>
                  <a:pt x="14" y="212"/>
                  <a:pt x="14" y="214"/>
                  <a:pt x="16" y="216"/>
                </a:cubicBezTo>
                <a:cubicBezTo>
                  <a:pt x="15" y="214"/>
                  <a:pt x="15" y="212"/>
                  <a:pt x="15" y="210"/>
                </a:cubicBezTo>
                <a:close/>
                <a:moveTo>
                  <a:pt x="216" y="28"/>
                </a:moveTo>
                <a:cubicBezTo>
                  <a:pt x="216" y="28"/>
                  <a:pt x="216" y="28"/>
                  <a:pt x="216" y="28"/>
                </a:cubicBezTo>
                <a:cubicBezTo>
                  <a:pt x="216" y="30"/>
                  <a:pt x="216" y="31"/>
                  <a:pt x="216" y="32"/>
                </a:cubicBezTo>
                <a:cubicBezTo>
                  <a:pt x="217" y="31"/>
                  <a:pt x="217" y="31"/>
                  <a:pt x="217" y="31"/>
                </a:cubicBezTo>
                <a:cubicBezTo>
                  <a:pt x="217" y="30"/>
                  <a:pt x="216" y="29"/>
                  <a:pt x="216" y="28"/>
                </a:cubicBezTo>
                <a:close/>
                <a:moveTo>
                  <a:pt x="12" y="123"/>
                </a:moveTo>
                <a:cubicBezTo>
                  <a:pt x="12" y="123"/>
                  <a:pt x="12" y="123"/>
                  <a:pt x="12" y="122"/>
                </a:cubicBezTo>
                <a:cubicBezTo>
                  <a:pt x="11" y="123"/>
                  <a:pt x="10" y="124"/>
                  <a:pt x="9" y="125"/>
                </a:cubicBezTo>
                <a:cubicBezTo>
                  <a:pt x="10" y="124"/>
                  <a:pt x="11" y="124"/>
                  <a:pt x="12" y="123"/>
                </a:cubicBezTo>
                <a:close/>
                <a:moveTo>
                  <a:pt x="120" y="13"/>
                </a:moveTo>
                <a:cubicBezTo>
                  <a:pt x="119" y="13"/>
                  <a:pt x="118" y="14"/>
                  <a:pt x="118" y="14"/>
                </a:cubicBezTo>
                <a:cubicBezTo>
                  <a:pt x="119" y="15"/>
                  <a:pt x="119" y="15"/>
                  <a:pt x="120" y="15"/>
                </a:cubicBezTo>
                <a:cubicBezTo>
                  <a:pt x="120" y="14"/>
                  <a:pt x="120" y="13"/>
                  <a:pt x="120" y="13"/>
                </a:cubicBezTo>
                <a:close/>
                <a:moveTo>
                  <a:pt x="103" y="19"/>
                </a:moveTo>
                <a:cubicBezTo>
                  <a:pt x="103" y="18"/>
                  <a:pt x="103" y="18"/>
                  <a:pt x="103" y="17"/>
                </a:cubicBezTo>
                <a:cubicBezTo>
                  <a:pt x="102" y="17"/>
                  <a:pt x="102" y="17"/>
                  <a:pt x="101" y="17"/>
                </a:cubicBezTo>
                <a:cubicBezTo>
                  <a:pt x="102" y="18"/>
                  <a:pt x="102" y="18"/>
                  <a:pt x="102" y="19"/>
                </a:cubicBezTo>
                <a:cubicBezTo>
                  <a:pt x="102" y="19"/>
                  <a:pt x="102" y="19"/>
                  <a:pt x="103" y="19"/>
                </a:cubicBezTo>
                <a:close/>
                <a:moveTo>
                  <a:pt x="153" y="27"/>
                </a:moveTo>
                <a:cubicBezTo>
                  <a:pt x="153" y="27"/>
                  <a:pt x="153" y="27"/>
                  <a:pt x="153" y="27"/>
                </a:cubicBezTo>
                <a:cubicBezTo>
                  <a:pt x="154" y="26"/>
                  <a:pt x="154" y="26"/>
                  <a:pt x="154" y="25"/>
                </a:cubicBezTo>
                <a:cubicBezTo>
                  <a:pt x="154" y="25"/>
                  <a:pt x="154" y="25"/>
                  <a:pt x="154" y="25"/>
                </a:cubicBezTo>
                <a:cubicBezTo>
                  <a:pt x="154" y="24"/>
                  <a:pt x="154" y="24"/>
                  <a:pt x="154" y="23"/>
                </a:cubicBezTo>
                <a:cubicBezTo>
                  <a:pt x="153" y="24"/>
                  <a:pt x="153" y="26"/>
                  <a:pt x="153" y="27"/>
                </a:cubicBezTo>
                <a:close/>
                <a:moveTo>
                  <a:pt x="77" y="228"/>
                </a:moveTo>
                <a:cubicBezTo>
                  <a:pt x="77" y="229"/>
                  <a:pt x="77" y="230"/>
                  <a:pt x="77" y="230"/>
                </a:cubicBezTo>
                <a:cubicBezTo>
                  <a:pt x="78" y="230"/>
                  <a:pt x="78" y="230"/>
                  <a:pt x="78" y="230"/>
                </a:cubicBezTo>
                <a:cubicBezTo>
                  <a:pt x="78" y="230"/>
                  <a:pt x="78" y="229"/>
                  <a:pt x="78" y="228"/>
                </a:cubicBezTo>
                <a:cubicBezTo>
                  <a:pt x="77" y="228"/>
                  <a:pt x="77" y="228"/>
                  <a:pt x="77" y="228"/>
                </a:cubicBezTo>
                <a:close/>
                <a:moveTo>
                  <a:pt x="67" y="226"/>
                </a:moveTo>
                <a:cubicBezTo>
                  <a:pt x="67" y="226"/>
                  <a:pt x="68" y="226"/>
                  <a:pt x="68" y="226"/>
                </a:cubicBezTo>
                <a:cubicBezTo>
                  <a:pt x="68" y="226"/>
                  <a:pt x="68" y="226"/>
                  <a:pt x="68" y="225"/>
                </a:cubicBezTo>
                <a:cubicBezTo>
                  <a:pt x="67" y="225"/>
                  <a:pt x="67" y="225"/>
                  <a:pt x="66" y="225"/>
                </a:cubicBezTo>
                <a:cubicBezTo>
                  <a:pt x="66" y="225"/>
                  <a:pt x="66" y="226"/>
                  <a:pt x="67" y="226"/>
                </a:cubicBezTo>
                <a:close/>
                <a:moveTo>
                  <a:pt x="225" y="130"/>
                </a:moveTo>
                <a:cubicBezTo>
                  <a:pt x="224" y="130"/>
                  <a:pt x="224" y="130"/>
                  <a:pt x="224" y="130"/>
                </a:cubicBezTo>
                <a:cubicBezTo>
                  <a:pt x="224" y="131"/>
                  <a:pt x="224" y="132"/>
                  <a:pt x="224" y="132"/>
                </a:cubicBezTo>
                <a:cubicBezTo>
                  <a:pt x="224" y="132"/>
                  <a:pt x="225" y="132"/>
                  <a:pt x="225" y="133"/>
                </a:cubicBezTo>
                <a:cubicBezTo>
                  <a:pt x="225" y="132"/>
                  <a:pt x="225" y="131"/>
                  <a:pt x="225" y="130"/>
                </a:cubicBezTo>
                <a:close/>
                <a:moveTo>
                  <a:pt x="225" y="96"/>
                </a:moveTo>
                <a:cubicBezTo>
                  <a:pt x="225" y="96"/>
                  <a:pt x="225" y="96"/>
                  <a:pt x="225" y="96"/>
                </a:cubicBezTo>
                <a:cubicBezTo>
                  <a:pt x="225" y="97"/>
                  <a:pt x="225" y="98"/>
                  <a:pt x="225" y="98"/>
                </a:cubicBezTo>
                <a:cubicBezTo>
                  <a:pt x="225" y="98"/>
                  <a:pt x="225" y="98"/>
                  <a:pt x="225" y="98"/>
                </a:cubicBezTo>
                <a:cubicBezTo>
                  <a:pt x="225" y="97"/>
                  <a:pt x="225" y="97"/>
                  <a:pt x="225" y="96"/>
                </a:cubicBezTo>
                <a:close/>
                <a:moveTo>
                  <a:pt x="114" y="172"/>
                </a:moveTo>
                <a:cubicBezTo>
                  <a:pt x="113" y="173"/>
                  <a:pt x="113" y="173"/>
                  <a:pt x="112" y="174"/>
                </a:cubicBezTo>
                <a:cubicBezTo>
                  <a:pt x="112" y="174"/>
                  <a:pt x="112" y="175"/>
                  <a:pt x="112" y="175"/>
                </a:cubicBezTo>
                <a:cubicBezTo>
                  <a:pt x="114" y="174"/>
                  <a:pt x="114" y="173"/>
                  <a:pt x="114" y="172"/>
                </a:cubicBezTo>
                <a:close/>
                <a:moveTo>
                  <a:pt x="11" y="78"/>
                </a:moveTo>
                <a:cubicBezTo>
                  <a:pt x="11" y="78"/>
                  <a:pt x="10" y="79"/>
                  <a:pt x="10" y="79"/>
                </a:cubicBezTo>
                <a:cubicBezTo>
                  <a:pt x="9" y="80"/>
                  <a:pt x="9" y="80"/>
                  <a:pt x="9" y="81"/>
                </a:cubicBezTo>
                <a:cubicBezTo>
                  <a:pt x="10" y="80"/>
                  <a:pt x="10" y="80"/>
                  <a:pt x="11" y="80"/>
                </a:cubicBezTo>
                <a:cubicBezTo>
                  <a:pt x="11" y="80"/>
                  <a:pt x="11" y="79"/>
                  <a:pt x="11" y="79"/>
                </a:cubicBezTo>
                <a:cubicBezTo>
                  <a:pt x="11" y="79"/>
                  <a:pt x="11" y="78"/>
                  <a:pt x="11" y="78"/>
                </a:cubicBezTo>
                <a:close/>
                <a:moveTo>
                  <a:pt x="97" y="230"/>
                </a:moveTo>
                <a:cubicBezTo>
                  <a:pt x="98" y="230"/>
                  <a:pt x="98" y="230"/>
                  <a:pt x="98" y="230"/>
                </a:cubicBezTo>
                <a:cubicBezTo>
                  <a:pt x="98" y="230"/>
                  <a:pt x="99" y="230"/>
                  <a:pt x="99" y="230"/>
                </a:cubicBezTo>
                <a:cubicBezTo>
                  <a:pt x="98" y="228"/>
                  <a:pt x="98" y="228"/>
                  <a:pt x="97" y="229"/>
                </a:cubicBezTo>
                <a:cubicBezTo>
                  <a:pt x="97" y="229"/>
                  <a:pt x="97" y="229"/>
                  <a:pt x="97" y="230"/>
                </a:cubicBezTo>
                <a:close/>
                <a:moveTo>
                  <a:pt x="101" y="203"/>
                </a:moveTo>
                <a:cubicBezTo>
                  <a:pt x="102" y="203"/>
                  <a:pt x="102" y="204"/>
                  <a:pt x="103" y="204"/>
                </a:cubicBezTo>
                <a:cubicBezTo>
                  <a:pt x="103" y="204"/>
                  <a:pt x="103" y="204"/>
                  <a:pt x="103" y="204"/>
                </a:cubicBezTo>
                <a:cubicBezTo>
                  <a:pt x="102" y="203"/>
                  <a:pt x="102" y="203"/>
                  <a:pt x="101" y="202"/>
                </a:cubicBezTo>
                <a:cubicBezTo>
                  <a:pt x="101" y="202"/>
                  <a:pt x="101" y="203"/>
                  <a:pt x="101" y="203"/>
                </a:cubicBezTo>
                <a:close/>
                <a:moveTo>
                  <a:pt x="107" y="70"/>
                </a:moveTo>
                <a:cubicBezTo>
                  <a:pt x="106" y="70"/>
                  <a:pt x="106" y="70"/>
                  <a:pt x="106" y="70"/>
                </a:cubicBezTo>
                <a:cubicBezTo>
                  <a:pt x="106" y="70"/>
                  <a:pt x="105" y="71"/>
                  <a:pt x="104" y="72"/>
                </a:cubicBezTo>
                <a:cubicBezTo>
                  <a:pt x="104" y="72"/>
                  <a:pt x="104" y="72"/>
                  <a:pt x="104" y="73"/>
                </a:cubicBezTo>
                <a:cubicBezTo>
                  <a:pt x="105" y="72"/>
                  <a:pt x="106" y="71"/>
                  <a:pt x="106" y="70"/>
                </a:cubicBezTo>
                <a:cubicBezTo>
                  <a:pt x="106" y="70"/>
                  <a:pt x="106" y="70"/>
                  <a:pt x="107" y="70"/>
                </a:cubicBezTo>
                <a:close/>
                <a:moveTo>
                  <a:pt x="206" y="43"/>
                </a:moveTo>
                <a:cubicBezTo>
                  <a:pt x="206" y="43"/>
                  <a:pt x="206" y="43"/>
                  <a:pt x="207" y="43"/>
                </a:cubicBezTo>
                <a:cubicBezTo>
                  <a:pt x="207" y="43"/>
                  <a:pt x="207" y="43"/>
                  <a:pt x="207" y="42"/>
                </a:cubicBezTo>
                <a:cubicBezTo>
                  <a:pt x="207" y="41"/>
                  <a:pt x="207" y="41"/>
                  <a:pt x="207" y="40"/>
                </a:cubicBezTo>
                <a:cubicBezTo>
                  <a:pt x="206" y="40"/>
                  <a:pt x="206" y="40"/>
                  <a:pt x="206" y="41"/>
                </a:cubicBezTo>
                <a:cubicBezTo>
                  <a:pt x="206" y="42"/>
                  <a:pt x="206" y="42"/>
                  <a:pt x="206" y="43"/>
                </a:cubicBezTo>
                <a:close/>
                <a:moveTo>
                  <a:pt x="147" y="179"/>
                </a:moveTo>
                <a:cubicBezTo>
                  <a:pt x="147" y="179"/>
                  <a:pt x="147" y="179"/>
                  <a:pt x="147" y="179"/>
                </a:cubicBezTo>
                <a:cubicBezTo>
                  <a:pt x="146" y="179"/>
                  <a:pt x="145" y="180"/>
                  <a:pt x="145" y="180"/>
                </a:cubicBezTo>
                <a:cubicBezTo>
                  <a:pt x="145" y="180"/>
                  <a:pt x="145" y="181"/>
                  <a:pt x="145" y="181"/>
                </a:cubicBezTo>
                <a:cubicBezTo>
                  <a:pt x="146" y="180"/>
                  <a:pt x="146" y="180"/>
                  <a:pt x="147" y="179"/>
                </a:cubicBezTo>
                <a:cubicBezTo>
                  <a:pt x="147" y="179"/>
                  <a:pt x="147" y="179"/>
                  <a:pt x="147" y="179"/>
                </a:cubicBezTo>
                <a:close/>
                <a:moveTo>
                  <a:pt x="12" y="177"/>
                </a:moveTo>
                <a:cubicBezTo>
                  <a:pt x="12" y="178"/>
                  <a:pt x="12" y="179"/>
                  <a:pt x="12" y="180"/>
                </a:cubicBezTo>
                <a:cubicBezTo>
                  <a:pt x="13" y="179"/>
                  <a:pt x="13" y="178"/>
                  <a:pt x="13" y="177"/>
                </a:cubicBezTo>
                <a:cubicBezTo>
                  <a:pt x="13" y="177"/>
                  <a:pt x="13" y="177"/>
                  <a:pt x="13" y="177"/>
                </a:cubicBezTo>
                <a:cubicBezTo>
                  <a:pt x="13" y="177"/>
                  <a:pt x="12" y="177"/>
                  <a:pt x="12" y="177"/>
                </a:cubicBezTo>
                <a:close/>
                <a:moveTo>
                  <a:pt x="67" y="233"/>
                </a:moveTo>
                <a:cubicBezTo>
                  <a:pt x="67" y="232"/>
                  <a:pt x="67" y="232"/>
                  <a:pt x="67" y="232"/>
                </a:cubicBezTo>
                <a:cubicBezTo>
                  <a:pt x="66" y="232"/>
                  <a:pt x="65" y="232"/>
                  <a:pt x="64" y="232"/>
                </a:cubicBezTo>
                <a:cubicBezTo>
                  <a:pt x="64" y="233"/>
                  <a:pt x="64" y="233"/>
                  <a:pt x="64" y="233"/>
                </a:cubicBezTo>
                <a:cubicBezTo>
                  <a:pt x="65" y="233"/>
                  <a:pt x="66" y="233"/>
                  <a:pt x="67" y="233"/>
                </a:cubicBezTo>
                <a:close/>
                <a:moveTo>
                  <a:pt x="113" y="207"/>
                </a:moveTo>
                <a:cubicBezTo>
                  <a:pt x="113" y="207"/>
                  <a:pt x="113" y="206"/>
                  <a:pt x="113" y="205"/>
                </a:cubicBezTo>
                <a:cubicBezTo>
                  <a:pt x="113" y="206"/>
                  <a:pt x="112" y="206"/>
                  <a:pt x="112" y="206"/>
                </a:cubicBezTo>
                <a:cubicBezTo>
                  <a:pt x="112" y="207"/>
                  <a:pt x="112" y="207"/>
                  <a:pt x="112" y="208"/>
                </a:cubicBezTo>
                <a:cubicBezTo>
                  <a:pt x="113" y="208"/>
                  <a:pt x="113" y="207"/>
                  <a:pt x="113" y="207"/>
                </a:cubicBezTo>
                <a:close/>
                <a:moveTo>
                  <a:pt x="65" y="235"/>
                </a:moveTo>
                <a:cubicBezTo>
                  <a:pt x="65" y="235"/>
                  <a:pt x="65" y="235"/>
                  <a:pt x="65" y="235"/>
                </a:cubicBezTo>
                <a:cubicBezTo>
                  <a:pt x="66" y="235"/>
                  <a:pt x="67" y="235"/>
                  <a:pt x="69" y="236"/>
                </a:cubicBezTo>
                <a:cubicBezTo>
                  <a:pt x="68" y="235"/>
                  <a:pt x="68" y="235"/>
                  <a:pt x="68" y="235"/>
                </a:cubicBezTo>
                <a:cubicBezTo>
                  <a:pt x="67" y="235"/>
                  <a:pt x="66" y="235"/>
                  <a:pt x="65" y="235"/>
                </a:cubicBezTo>
                <a:close/>
                <a:moveTo>
                  <a:pt x="223" y="200"/>
                </a:moveTo>
                <a:cubicBezTo>
                  <a:pt x="223" y="200"/>
                  <a:pt x="223" y="200"/>
                  <a:pt x="223" y="200"/>
                </a:cubicBezTo>
                <a:cubicBezTo>
                  <a:pt x="222" y="200"/>
                  <a:pt x="221" y="200"/>
                  <a:pt x="220" y="200"/>
                </a:cubicBezTo>
                <a:cubicBezTo>
                  <a:pt x="220" y="200"/>
                  <a:pt x="220" y="200"/>
                  <a:pt x="220" y="201"/>
                </a:cubicBezTo>
                <a:cubicBezTo>
                  <a:pt x="221" y="201"/>
                  <a:pt x="222" y="200"/>
                  <a:pt x="223" y="200"/>
                </a:cubicBezTo>
                <a:close/>
                <a:moveTo>
                  <a:pt x="23" y="205"/>
                </a:moveTo>
                <a:cubicBezTo>
                  <a:pt x="23" y="205"/>
                  <a:pt x="23" y="205"/>
                  <a:pt x="23" y="205"/>
                </a:cubicBezTo>
                <a:cubicBezTo>
                  <a:pt x="23" y="204"/>
                  <a:pt x="23" y="203"/>
                  <a:pt x="22" y="203"/>
                </a:cubicBezTo>
                <a:cubicBezTo>
                  <a:pt x="22" y="203"/>
                  <a:pt x="22" y="203"/>
                  <a:pt x="21" y="204"/>
                </a:cubicBezTo>
                <a:cubicBezTo>
                  <a:pt x="22" y="204"/>
                  <a:pt x="22" y="205"/>
                  <a:pt x="23" y="205"/>
                </a:cubicBezTo>
                <a:close/>
                <a:moveTo>
                  <a:pt x="41" y="225"/>
                </a:moveTo>
                <a:cubicBezTo>
                  <a:pt x="41" y="226"/>
                  <a:pt x="42" y="227"/>
                  <a:pt x="42" y="227"/>
                </a:cubicBezTo>
                <a:cubicBezTo>
                  <a:pt x="42" y="227"/>
                  <a:pt x="43" y="227"/>
                  <a:pt x="43" y="227"/>
                </a:cubicBezTo>
                <a:cubicBezTo>
                  <a:pt x="43" y="226"/>
                  <a:pt x="43" y="226"/>
                  <a:pt x="42" y="226"/>
                </a:cubicBezTo>
                <a:cubicBezTo>
                  <a:pt x="42" y="226"/>
                  <a:pt x="42" y="226"/>
                  <a:pt x="41" y="225"/>
                </a:cubicBezTo>
                <a:close/>
                <a:moveTo>
                  <a:pt x="123" y="197"/>
                </a:moveTo>
                <a:cubicBezTo>
                  <a:pt x="123" y="197"/>
                  <a:pt x="123" y="197"/>
                  <a:pt x="123" y="197"/>
                </a:cubicBezTo>
                <a:cubicBezTo>
                  <a:pt x="123" y="197"/>
                  <a:pt x="122" y="198"/>
                  <a:pt x="122" y="198"/>
                </a:cubicBezTo>
                <a:cubicBezTo>
                  <a:pt x="122" y="198"/>
                  <a:pt x="122" y="198"/>
                  <a:pt x="122" y="198"/>
                </a:cubicBezTo>
                <a:cubicBezTo>
                  <a:pt x="122" y="199"/>
                  <a:pt x="122" y="200"/>
                  <a:pt x="122" y="200"/>
                </a:cubicBezTo>
                <a:cubicBezTo>
                  <a:pt x="122" y="200"/>
                  <a:pt x="122" y="200"/>
                  <a:pt x="122" y="200"/>
                </a:cubicBezTo>
                <a:cubicBezTo>
                  <a:pt x="123" y="199"/>
                  <a:pt x="123" y="198"/>
                  <a:pt x="123" y="197"/>
                </a:cubicBezTo>
                <a:close/>
                <a:moveTo>
                  <a:pt x="29" y="232"/>
                </a:moveTo>
                <a:cubicBezTo>
                  <a:pt x="29" y="232"/>
                  <a:pt x="30" y="231"/>
                  <a:pt x="30" y="231"/>
                </a:cubicBezTo>
                <a:cubicBezTo>
                  <a:pt x="29" y="230"/>
                  <a:pt x="29" y="230"/>
                  <a:pt x="28" y="230"/>
                </a:cubicBezTo>
                <a:cubicBezTo>
                  <a:pt x="28" y="230"/>
                  <a:pt x="28" y="231"/>
                  <a:pt x="28" y="232"/>
                </a:cubicBezTo>
                <a:cubicBezTo>
                  <a:pt x="29" y="232"/>
                  <a:pt x="29" y="232"/>
                  <a:pt x="29" y="232"/>
                </a:cubicBezTo>
                <a:close/>
                <a:moveTo>
                  <a:pt x="134" y="221"/>
                </a:moveTo>
                <a:cubicBezTo>
                  <a:pt x="134" y="222"/>
                  <a:pt x="133" y="222"/>
                  <a:pt x="133" y="223"/>
                </a:cubicBezTo>
                <a:cubicBezTo>
                  <a:pt x="134" y="223"/>
                  <a:pt x="135" y="222"/>
                  <a:pt x="135" y="222"/>
                </a:cubicBezTo>
                <a:cubicBezTo>
                  <a:pt x="135" y="222"/>
                  <a:pt x="135" y="222"/>
                  <a:pt x="135" y="222"/>
                </a:cubicBezTo>
                <a:cubicBezTo>
                  <a:pt x="135" y="221"/>
                  <a:pt x="134" y="221"/>
                  <a:pt x="134" y="221"/>
                </a:cubicBezTo>
                <a:close/>
                <a:moveTo>
                  <a:pt x="45" y="19"/>
                </a:moveTo>
                <a:cubicBezTo>
                  <a:pt x="44" y="19"/>
                  <a:pt x="44" y="19"/>
                  <a:pt x="44" y="19"/>
                </a:cubicBezTo>
                <a:cubicBezTo>
                  <a:pt x="43" y="20"/>
                  <a:pt x="43" y="20"/>
                  <a:pt x="43" y="21"/>
                </a:cubicBezTo>
                <a:cubicBezTo>
                  <a:pt x="43" y="21"/>
                  <a:pt x="43" y="21"/>
                  <a:pt x="44" y="21"/>
                </a:cubicBezTo>
                <a:cubicBezTo>
                  <a:pt x="44" y="20"/>
                  <a:pt x="44" y="20"/>
                  <a:pt x="45" y="19"/>
                </a:cubicBezTo>
                <a:close/>
                <a:moveTo>
                  <a:pt x="115" y="218"/>
                </a:moveTo>
                <a:cubicBezTo>
                  <a:pt x="115" y="218"/>
                  <a:pt x="115" y="219"/>
                  <a:pt x="115" y="219"/>
                </a:cubicBezTo>
                <a:cubicBezTo>
                  <a:pt x="116" y="219"/>
                  <a:pt x="117" y="219"/>
                  <a:pt x="116" y="217"/>
                </a:cubicBezTo>
                <a:cubicBezTo>
                  <a:pt x="116" y="218"/>
                  <a:pt x="116" y="218"/>
                  <a:pt x="115" y="218"/>
                </a:cubicBezTo>
                <a:close/>
                <a:moveTo>
                  <a:pt x="96" y="201"/>
                </a:moveTo>
                <a:cubicBezTo>
                  <a:pt x="96" y="201"/>
                  <a:pt x="96" y="201"/>
                  <a:pt x="96" y="201"/>
                </a:cubicBezTo>
                <a:cubicBezTo>
                  <a:pt x="96" y="202"/>
                  <a:pt x="96" y="204"/>
                  <a:pt x="96" y="205"/>
                </a:cubicBezTo>
                <a:cubicBezTo>
                  <a:pt x="96" y="206"/>
                  <a:pt x="96" y="206"/>
                  <a:pt x="97" y="206"/>
                </a:cubicBezTo>
                <a:cubicBezTo>
                  <a:pt x="96" y="205"/>
                  <a:pt x="96" y="203"/>
                  <a:pt x="96" y="202"/>
                </a:cubicBezTo>
                <a:cubicBezTo>
                  <a:pt x="96" y="201"/>
                  <a:pt x="96" y="201"/>
                  <a:pt x="96" y="201"/>
                </a:cubicBezTo>
                <a:close/>
                <a:moveTo>
                  <a:pt x="203" y="229"/>
                </a:moveTo>
                <a:cubicBezTo>
                  <a:pt x="203" y="229"/>
                  <a:pt x="203" y="229"/>
                  <a:pt x="203" y="229"/>
                </a:cubicBezTo>
                <a:cubicBezTo>
                  <a:pt x="202" y="229"/>
                  <a:pt x="201" y="228"/>
                  <a:pt x="199" y="228"/>
                </a:cubicBezTo>
                <a:cubicBezTo>
                  <a:pt x="199" y="229"/>
                  <a:pt x="199" y="229"/>
                  <a:pt x="199" y="229"/>
                </a:cubicBezTo>
                <a:cubicBezTo>
                  <a:pt x="199" y="229"/>
                  <a:pt x="199" y="229"/>
                  <a:pt x="199" y="229"/>
                </a:cubicBezTo>
                <a:cubicBezTo>
                  <a:pt x="201" y="229"/>
                  <a:pt x="202" y="229"/>
                  <a:pt x="203" y="229"/>
                </a:cubicBezTo>
                <a:close/>
                <a:moveTo>
                  <a:pt x="120" y="230"/>
                </a:moveTo>
                <a:cubicBezTo>
                  <a:pt x="120" y="230"/>
                  <a:pt x="121" y="230"/>
                  <a:pt x="121" y="230"/>
                </a:cubicBezTo>
                <a:cubicBezTo>
                  <a:pt x="122" y="230"/>
                  <a:pt x="123" y="230"/>
                  <a:pt x="124" y="230"/>
                </a:cubicBezTo>
                <a:cubicBezTo>
                  <a:pt x="124" y="230"/>
                  <a:pt x="124" y="230"/>
                  <a:pt x="124" y="230"/>
                </a:cubicBezTo>
                <a:cubicBezTo>
                  <a:pt x="123" y="230"/>
                  <a:pt x="122" y="230"/>
                  <a:pt x="120" y="230"/>
                </a:cubicBezTo>
                <a:close/>
                <a:moveTo>
                  <a:pt x="151" y="12"/>
                </a:moveTo>
                <a:cubicBezTo>
                  <a:pt x="151" y="12"/>
                  <a:pt x="151" y="12"/>
                  <a:pt x="151" y="12"/>
                </a:cubicBezTo>
                <a:cubicBezTo>
                  <a:pt x="151" y="12"/>
                  <a:pt x="150" y="13"/>
                  <a:pt x="150" y="14"/>
                </a:cubicBezTo>
                <a:cubicBezTo>
                  <a:pt x="149" y="14"/>
                  <a:pt x="149" y="14"/>
                  <a:pt x="149" y="14"/>
                </a:cubicBezTo>
                <a:cubicBezTo>
                  <a:pt x="150" y="14"/>
                  <a:pt x="150" y="15"/>
                  <a:pt x="150" y="15"/>
                </a:cubicBezTo>
                <a:cubicBezTo>
                  <a:pt x="150" y="14"/>
                  <a:pt x="151" y="13"/>
                  <a:pt x="151" y="12"/>
                </a:cubicBezTo>
                <a:close/>
                <a:moveTo>
                  <a:pt x="137" y="213"/>
                </a:moveTo>
                <a:cubicBezTo>
                  <a:pt x="138" y="213"/>
                  <a:pt x="138" y="212"/>
                  <a:pt x="139" y="211"/>
                </a:cubicBezTo>
                <a:cubicBezTo>
                  <a:pt x="138" y="211"/>
                  <a:pt x="138" y="211"/>
                  <a:pt x="137" y="211"/>
                </a:cubicBezTo>
                <a:cubicBezTo>
                  <a:pt x="137" y="212"/>
                  <a:pt x="137" y="212"/>
                  <a:pt x="137" y="213"/>
                </a:cubicBezTo>
                <a:close/>
                <a:moveTo>
                  <a:pt x="169" y="14"/>
                </a:moveTo>
                <a:cubicBezTo>
                  <a:pt x="169" y="14"/>
                  <a:pt x="169" y="14"/>
                  <a:pt x="169" y="14"/>
                </a:cubicBezTo>
                <a:cubicBezTo>
                  <a:pt x="168" y="14"/>
                  <a:pt x="168" y="15"/>
                  <a:pt x="168" y="15"/>
                </a:cubicBezTo>
                <a:cubicBezTo>
                  <a:pt x="167" y="16"/>
                  <a:pt x="167" y="16"/>
                  <a:pt x="168" y="17"/>
                </a:cubicBezTo>
                <a:cubicBezTo>
                  <a:pt x="168" y="16"/>
                  <a:pt x="169" y="15"/>
                  <a:pt x="169" y="14"/>
                </a:cubicBezTo>
                <a:close/>
                <a:moveTo>
                  <a:pt x="98" y="223"/>
                </a:moveTo>
                <a:cubicBezTo>
                  <a:pt x="98" y="222"/>
                  <a:pt x="98" y="222"/>
                  <a:pt x="98" y="222"/>
                </a:cubicBezTo>
                <a:cubicBezTo>
                  <a:pt x="98" y="221"/>
                  <a:pt x="98" y="221"/>
                  <a:pt x="98" y="220"/>
                </a:cubicBezTo>
                <a:cubicBezTo>
                  <a:pt x="98" y="220"/>
                  <a:pt x="98" y="220"/>
                  <a:pt x="97" y="219"/>
                </a:cubicBezTo>
                <a:cubicBezTo>
                  <a:pt x="97" y="220"/>
                  <a:pt x="97" y="220"/>
                  <a:pt x="97" y="221"/>
                </a:cubicBezTo>
                <a:cubicBezTo>
                  <a:pt x="97" y="221"/>
                  <a:pt x="98" y="222"/>
                  <a:pt x="98" y="223"/>
                </a:cubicBezTo>
                <a:close/>
                <a:moveTo>
                  <a:pt x="125" y="236"/>
                </a:moveTo>
                <a:cubicBezTo>
                  <a:pt x="126" y="236"/>
                  <a:pt x="126" y="236"/>
                  <a:pt x="127" y="236"/>
                </a:cubicBezTo>
                <a:cubicBezTo>
                  <a:pt x="127" y="236"/>
                  <a:pt x="127" y="235"/>
                  <a:pt x="127" y="235"/>
                </a:cubicBezTo>
                <a:cubicBezTo>
                  <a:pt x="127" y="235"/>
                  <a:pt x="127" y="235"/>
                  <a:pt x="127" y="235"/>
                </a:cubicBezTo>
                <a:cubicBezTo>
                  <a:pt x="126" y="235"/>
                  <a:pt x="126" y="234"/>
                  <a:pt x="126" y="235"/>
                </a:cubicBezTo>
                <a:cubicBezTo>
                  <a:pt x="125" y="235"/>
                  <a:pt x="125" y="236"/>
                  <a:pt x="125" y="236"/>
                </a:cubicBezTo>
                <a:close/>
                <a:moveTo>
                  <a:pt x="222" y="178"/>
                </a:moveTo>
                <a:cubicBezTo>
                  <a:pt x="223" y="178"/>
                  <a:pt x="224" y="178"/>
                  <a:pt x="225" y="178"/>
                </a:cubicBezTo>
                <a:cubicBezTo>
                  <a:pt x="225" y="177"/>
                  <a:pt x="224" y="177"/>
                  <a:pt x="222" y="177"/>
                </a:cubicBezTo>
                <a:cubicBezTo>
                  <a:pt x="222" y="178"/>
                  <a:pt x="222" y="178"/>
                  <a:pt x="222" y="178"/>
                </a:cubicBezTo>
                <a:close/>
                <a:moveTo>
                  <a:pt x="57" y="224"/>
                </a:moveTo>
                <a:cubicBezTo>
                  <a:pt x="57" y="225"/>
                  <a:pt x="57" y="226"/>
                  <a:pt x="57" y="226"/>
                </a:cubicBezTo>
                <a:cubicBezTo>
                  <a:pt x="58" y="226"/>
                  <a:pt x="58" y="226"/>
                  <a:pt x="58" y="226"/>
                </a:cubicBezTo>
                <a:cubicBezTo>
                  <a:pt x="58" y="226"/>
                  <a:pt x="58" y="225"/>
                  <a:pt x="57" y="224"/>
                </a:cubicBezTo>
                <a:cubicBezTo>
                  <a:pt x="57" y="224"/>
                  <a:pt x="57" y="224"/>
                  <a:pt x="57" y="224"/>
                </a:cubicBezTo>
                <a:close/>
                <a:moveTo>
                  <a:pt x="173" y="20"/>
                </a:moveTo>
                <a:cubicBezTo>
                  <a:pt x="173" y="21"/>
                  <a:pt x="172" y="21"/>
                  <a:pt x="172" y="22"/>
                </a:cubicBezTo>
                <a:cubicBezTo>
                  <a:pt x="172" y="22"/>
                  <a:pt x="173" y="22"/>
                  <a:pt x="174" y="22"/>
                </a:cubicBezTo>
                <a:cubicBezTo>
                  <a:pt x="174" y="21"/>
                  <a:pt x="173" y="21"/>
                  <a:pt x="173" y="20"/>
                </a:cubicBezTo>
                <a:close/>
                <a:moveTo>
                  <a:pt x="112" y="227"/>
                </a:moveTo>
                <a:cubicBezTo>
                  <a:pt x="113" y="227"/>
                  <a:pt x="113" y="227"/>
                  <a:pt x="114" y="227"/>
                </a:cubicBezTo>
                <a:cubicBezTo>
                  <a:pt x="114" y="226"/>
                  <a:pt x="114" y="226"/>
                  <a:pt x="114" y="226"/>
                </a:cubicBezTo>
                <a:cubicBezTo>
                  <a:pt x="113" y="226"/>
                  <a:pt x="113" y="226"/>
                  <a:pt x="112" y="226"/>
                </a:cubicBezTo>
                <a:cubicBezTo>
                  <a:pt x="112" y="226"/>
                  <a:pt x="112" y="226"/>
                  <a:pt x="112" y="227"/>
                </a:cubicBezTo>
                <a:close/>
                <a:moveTo>
                  <a:pt x="95" y="41"/>
                </a:moveTo>
                <a:cubicBezTo>
                  <a:pt x="95" y="40"/>
                  <a:pt x="96" y="40"/>
                  <a:pt x="96" y="40"/>
                </a:cubicBezTo>
                <a:cubicBezTo>
                  <a:pt x="96" y="39"/>
                  <a:pt x="95" y="38"/>
                  <a:pt x="95" y="37"/>
                </a:cubicBezTo>
                <a:cubicBezTo>
                  <a:pt x="95" y="37"/>
                  <a:pt x="95" y="37"/>
                  <a:pt x="95" y="37"/>
                </a:cubicBezTo>
                <a:cubicBezTo>
                  <a:pt x="95" y="38"/>
                  <a:pt x="95" y="39"/>
                  <a:pt x="95" y="41"/>
                </a:cubicBezTo>
                <a:close/>
                <a:moveTo>
                  <a:pt x="159" y="29"/>
                </a:moveTo>
                <a:cubicBezTo>
                  <a:pt x="159" y="29"/>
                  <a:pt x="159" y="29"/>
                  <a:pt x="159" y="29"/>
                </a:cubicBezTo>
                <a:cubicBezTo>
                  <a:pt x="158" y="29"/>
                  <a:pt x="157" y="29"/>
                  <a:pt x="156" y="29"/>
                </a:cubicBezTo>
                <a:cubicBezTo>
                  <a:pt x="156" y="29"/>
                  <a:pt x="156" y="29"/>
                  <a:pt x="156" y="29"/>
                </a:cubicBezTo>
                <a:cubicBezTo>
                  <a:pt x="156" y="29"/>
                  <a:pt x="157" y="29"/>
                  <a:pt x="158" y="29"/>
                </a:cubicBezTo>
                <a:cubicBezTo>
                  <a:pt x="158" y="29"/>
                  <a:pt x="159" y="29"/>
                  <a:pt x="159" y="29"/>
                </a:cubicBezTo>
                <a:close/>
                <a:moveTo>
                  <a:pt x="27" y="231"/>
                </a:moveTo>
                <a:cubicBezTo>
                  <a:pt x="27" y="230"/>
                  <a:pt x="27" y="228"/>
                  <a:pt x="26" y="228"/>
                </a:cubicBezTo>
                <a:cubicBezTo>
                  <a:pt x="26" y="228"/>
                  <a:pt x="26" y="228"/>
                  <a:pt x="25" y="228"/>
                </a:cubicBezTo>
                <a:cubicBezTo>
                  <a:pt x="26" y="229"/>
                  <a:pt x="26" y="230"/>
                  <a:pt x="27" y="231"/>
                </a:cubicBezTo>
                <a:close/>
                <a:moveTo>
                  <a:pt x="223" y="53"/>
                </a:moveTo>
                <a:cubicBezTo>
                  <a:pt x="223" y="53"/>
                  <a:pt x="222" y="53"/>
                  <a:pt x="222" y="53"/>
                </a:cubicBezTo>
                <a:cubicBezTo>
                  <a:pt x="222" y="54"/>
                  <a:pt x="222" y="54"/>
                  <a:pt x="222" y="55"/>
                </a:cubicBezTo>
                <a:cubicBezTo>
                  <a:pt x="222" y="54"/>
                  <a:pt x="223" y="54"/>
                  <a:pt x="223" y="54"/>
                </a:cubicBezTo>
                <a:cubicBezTo>
                  <a:pt x="223" y="54"/>
                  <a:pt x="223" y="53"/>
                  <a:pt x="223" y="53"/>
                </a:cubicBezTo>
                <a:close/>
                <a:moveTo>
                  <a:pt x="217" y="97"/>
                </a:moveTo>
                <a:cubicBezTo>
                  <a:pt x="217" y="98"/>
                  <a:pt x="217" y="98"/>
                  <a:pt x="217" y="98"/>
                </a:cubicBezTo>
                <a:cubicBezTo>
                  <a:pt x="218" y="98"/>
                  <a:pt x="218" y="98"/>
                  <a:pt x="218" y="98"/>
                </a:cubicBezTo>
                <a:cubicBezTo>
                  <a:pt x="218" y="98"/>
                  <a:pt x="218" y="97"/>
                  <a:pt x="218" y="97"/>
                </a:cubicBezTo>
                <a:cubicBezTo>
                  <a:pt x="218" y="97"/>
                  <a:pt x="218" y="97"/>
                  <a:pt x="217" y="97"/>
                </a:cubicBezTo>
                <a:close/>
                <a:moveTo>
                  <a:pt x="208" y="100"/>
                </a:moveTo>
                <a:cubicBezTo>
                  <a:pt x="208" y="101"/>
                  <a:pt x="208" y="101"/>
                  <a:pt x="208" y="102"/>
                </a:cubicBezTo>
                <a:cubicBezTo>
                  <a:pt x="209" y="102"/>
                  <a:pt x="209" y="102"/>
                  <a:pt x="209" y="102"/>
                </a:cubicBezTo>
                <a:cubicBezTo>
                  <a:pt x="209" y="101"/>
                  <a:pt x="209" y="101"/>
                  <a:pt x="209" y="100"/>
                </a:cubicBezTo>
                <a:cubicBezTo>
                  <a:pt x="209" y="100"/>
                  <a:pt x="208" y="100"/>
                  <a:pt x="208" y="100"/>
                </a:cubicBezTo>
                <a:close/>
                <a:moveTo>
                  <a:pt x="137" y="171"/>
                </a:moveTo>
                <a:cubicBezTo>
                  <a:pt x="136" y="172"/>
                  <a:pt x="136" y="172"/>
                  <a:pt x="135" y="173"/>
                </a:cubicBezTo>
                <a:cubicBezTo>
                  <a:pt x="136" y="173"/>
                  <a:pt x="137" y="173"/>
                  <a:pt x="138" y="173"/>
                </a:cubicBezTo>
                <a:cubicBezTo>
                  <a:pt x="137" y="172"/>
                  <a:pt x="137" y="172"/>
                  <a:pt x="137" y="171"/>
                </a:cubicBezTo>
                <a:close/>
                <a:moveTo>
                  <a:pt x="101" y="42"/>
                </a:moveTo>
                <a:cubicBezTo>
                  <a:pt x="100" y="43"/>
                  <a:pt x="100" y="44"/>
                  <a:pt x="101" y="46"/>
                </a:cubicBezTo>
                <a:cubicBezTo>
                  <a:pt x="101" y="45"/>
                  <a:pt x="101" y="45"/>
                  <a:pt x="101" y="44"/>
                </a:cubicBezTo>
                <a:cubicBezTo>
                  <a:pt x="101" y="44"/>
                  <a:pt x="101" y="43"/>
                  <a:pt x="101" y="42"/>
                </a:cubicBezTo>
                <a:close/>
                <a:moveTo>
                  <a:pt x="26" y="196"/>
                </a:moveTo>
                <a:cubicBezTo>
                  <a:pt x="26" y="196"/>
                  <a:pt x="26" y="196"/>
                  <a:pt x="26" y="196"/>
                </a:cubicBezTo>
                <a:cubicBezTo>
                  <a:pt x="25" y="196"/>
                  <a:pt x="24" y="197"/>
                  <a:pt x="23" y="197"/>
                </a:cubicBezTo>
                <a:cubicBezTo>
                  <a:pt x="23" y="198"/>
                  <a:pt x="23" y="198"/>
                  <a:pt x="24" y="199"/>
                </a:cubicBezTo>
                <a:cubicBezTo>
                  <a:pt x="24" y="198"/>
                  <a:pt x="25" y="197"/>
                  <a:pt x="26" y="196"/>
                </a:cubicBezTo>
                <a:close/>
                <a:moveTo>
                  <a:pt x="217" y="78"/>
                </a:moveTo>
                <a:cubicBezTo>
                  <a:pt x="217" y="78"/>
                  <a:pt x="217" y="79"/>
                  <a:pt x="217" y="80"/>
                </a:cubicBezTo>
                <a:cubicBezTo>
                  <a:pt x="217" y="80"/>
                  <a:pt x="218" y="80"/>
                  <a:pt x="218" y="80"/>
                </a:cubicBezTo>
                <a:cubicBezTo>
                  <a:pt x="218" y="79"/>
                  <a:pt x="218" y="78"/>
                  <a:pt x="218" y="78"/>
                </a:cubicBezTo>
                <a:cubicBezTo>
                  <a:pt x="217" y="78"/>
                  <a:pt x="217" y="78"/>
                  <a:pt x="217" y="78"/>
                </a:cubicBezTo>
                <a:close/>
                <a:moveTo>
                  <a:pt x="120" y="187"/>
                </a:moveTo>
                <a:cubicBezTo>
                  <a:pt x="120" y="188"/>
                  <a:pt x="120" y="189"/>
                  <a:pt x="120" y="189"/>
                </a:cubicBezTo>
                <a:cubicBezTo>
                  <a:pt x="121" y="188"/>
                  <a:pt x="121" y="188"/>
                  <a:pt x="122" y="187"/>
                </a:cubicBezTo>
                <a:cubicBezTo>
                  <a:pt x="122" y="187"/>
                  <a:pt x="122" y="187"/>
                  <a:pt x="122" y="187"/>
                </a:cubicBezTo>
                <a:cubicBezTo>
                  <a:pt x="121" y="187"/>
                  <a:pt x="121" y="187"/>
                  <a:pt x="120" y="187"/>
                </a:cubicBezTo>
                <a:close/>
                <a:moveTo>
                  <a:pt x="219" y="71"/>
                </a:moveTo>
                <a:cubicBezTo>
                  <a:pt x="219" y="72"/>
                  <a:pt x="219" y="72"/>
                  <a:pt x="219" y="73"/>
                </a:cubicBezTo>
                <a:cubicBezTo>
                  <a:pt x="220" y="73"/>
                  <a:pt x="220" y="73"/>
                  <a:pt x="220" y="73"/>
                </a:cubicBezTo>
                <a:cubicBezTo>
                  <a:pt x="220" y="72"/>
                  <a:pt x="220" y="71"/>
                  <a:pt x="220" y="71"/>
                </a:cubicBezTo>
                <a:cubicBezTo>
                  <a:pt x="220" y="71"/>
                  <a:pt x="220" y="71"/>
                  <a:pt x="219" y="71"/>
                </a:cubicBezTo>
                <a:close/>
                <a:moveTo>
                  <a:pt x="226" y="211"/>
                </a:moveTo>
                <a:cubicBezTo>
                  <a:pt x="226" y="210"/>
                  <a:pt x="226" y="210"/>
                  <a:pt x="226" y="209"/>
                </a:cubicBezTo>
                <a:cubicBezTo>
                  <a:pt x="226" y="209"/>
                  <a:pt x="225" y="209"/>
                  <a:pt x="225" y="209"/>
                </a:cubicBezTo>
                <a:cubicBezTo>
                  <a:pt x="225" y="209"/>
                  <a:pt x="225" y="209"/>
                  <a:pt x="225" y="209"/>
                </a:cubicBezTo>
                <a:cubicBezTo>
                  <a:pt x="225" y="210"/>
                  <a:pt x="225" y="211"/>
                  <a:pt x="224" y="211"/>
                </a:cubicBezTo>
                <a:cubicBezTo>
                  <a:pt x="225" y="211"/>
                  <a:pt x="226" y="211"/>
                  <a:pt x="226" y="211"/>
                </a:cubicBezTo>
                <a:close/>
                <a:moveTo>
                  <a:pt x="215" y="41"/>
                </a:moveTo>
                <a:cubicBezTo>
                  <a:pt x="216" y="41"/>
                  <a:pt x="216" y="40"/>
                  <a:pt x="216" y="40"/>
                </a:cubicBezTo>
                <a:cubicBezTo>
                  <a:pt x="216" y="39"/>
                  <a:pt x="216" y="39"/>
                  <a:pt x="216" y="38"/>
                </a:cubicBezTo>
                <a:cubicBezTo>
                  <a:pt x="216" y="38"/>
                  <a:pt x="215" y="38"/>
                  <a:pt x="215" y="38"/>
                </a:cubicBezTo>
                <a:cubicBezTo>
                  <a:pt x="215" y="38"/>
                  <a:pt x="215" y="39"/>
                  <a:pt x="215" y="41"/>
                </a:cubicBezTo>
                <a:close/>
                <a:moveTo>
                  <a:pt x="228" y="164"/>
                </a:moveTo>
                <a:cubicBezTo>
                  <a:pt x="228" y="165"/>
                  <a:pt x="228" y="166"/>
                  <a:pt x="228" y="167"/>
                </a:cubicBezTo>
                <a:cubicBezTo>
                  <a:pt x="228" y="167"/>
                  <a:pt x="228" y="168"/>
                  <a:pt x="228" y="169"/>
                </a:cubicBezTo>
                <a:cubicBezTo>
                  <a:pt x="228" y="169"/>
                  <a:pt x="229" y="169"/>
                  <a:pt x="229" y="169"/>
                </a:cubicBezTo>
                <a:cubicBezTo>
                  <a:pt x="229" y="167"/>
                  <a:pt x="229" y="166"/>
                  <a:pt x="228" y="164"/>
                </a:cubicBezTo>
                <a:close/>
                <a:moveTo>
                  <a:pt x="30" y="12"/>
                </a:moveTo>
                <a:cubicBezTo>
                  <a:pt x="29" y="13"/>
                  <a:pt x="26" y="14"/>
                  <a:pt x="25" y="15"/>
                </a:cubicBezTo>
                <a:cubicBezTo>
                  <a:pt x="26" y="15"/>
                  <a:pt x="27" y="14"/>
                  <a:pt x="28" y="14"/>
                </a:cubicBezTo>
                <a:cubicBezTo>
                  <a:pt x="29" y="13"/>
                  <a:pt x="30" y="13"/>
                  <a:pt x="30" y="12"/>
                </a:cubicBezTo>
                <a:close/>
                <a:moveTo>
                  <a:pt x="225" y="90"/>
                </a:moveTo>
                <a:cubicBezTo>
                  <a:pt x="225" y="90"/>
                  <a:pt x="225" y="90"/>
                  <a:pt x="225" y="90"/>
                </a:cubicBezTo>
                <a:cubicBezTo>
                  <a:pt x="225" y="91"/>
                  <a:pt x="225" y="92"/>
                  <a:pt x="225" y="92"/>
                </a:cubicBezTo>
                <a:cubicBezTo>
                  <a:pt x="225" y="92"/>
                  <a:pt x="225" y="92"/>
                  <a:pt x="225" y="92"/>
                </a:cubicBezTo>
                <a:cubicBezTo>
                  <a:pt x="225" y="92"/>
                  <a:pt x="225" y="91"/>
                  <a:pt x="225" y="90"/>
                </a:cubicBezTo>
                <a:close/>
                <a:moveTo>
                  <a:pt x="219" y="89"/>
                </a:moveTo>
                <a:cubicBezTo>
                  <a:pt x="219" y="89"/>
                  <a:pt x="219" y="88"/>
                  <a:pt x="218" y="88"/>
                </a:cubicBezTo>
                <a:cubicBezTo>
                  <a:pt x="218" y="88"/>
                  <a:pt x="217" y="88"/>
                  <a:pt x="217" y="88"/>
                </a:cubicBezTo>
                <a:cubicBezTo>
                  <a:pt x="217" y="89"/>
                  <a:pt x="217" y="89"/>
                  <a:pt x="217" y="89"/>
                </a:cubicBezTo>
                <a:cubicBezTo>
                  <a:pt x="218" y="89"/>
                  <a:pt x="218" y="89"/>
                  <a:pt x="219" y="89"/>
                </a:cubicBezTo>
                <a:close/>
                <a:moveTo>
                  <a:pt x="110" y="202"/>
                </a:moveTo>
                <a:cubicBezTo>
                  <a:pt x="109" y="201"/>
                  <a:pt x="109" y="201"/>
                  <a:pt x="109" y="200"/>
                </a:cubicBezTo>
                <a:cubicBezTo>
                  <a:pt x="108" y="201"/>
                  <a:pt x="108" y="202"/>
                  <a:pt x="109" y="203"/>
                </a:cubicBezTo>
                <a:cubicBezTo>
                  <a:pt x="109" y="202"/>
                  <a:pt x="109" y="202"/>
                  <a:pt x="110" y="202"/>
                </a:cubicBezTo>
                <a:close/>
                <a:moveTo>
                  <a:pt x="103" y="152"/>
                </a:moveTo>
                <a:cubicBezTo>
                  <a:pt x="104" y="152"/>
                  <a:pt x="104" y="151"/>
                  <a:pt x="105" y="151"/>
                </a:cubicBezTo>
                <a:cubicBezTo>
                  <a:pt x="104" y="151"/>
                  <a:pt x="103" y="151"/>
                  <a:pt x="102" y="151"/>
                </a:cubicBezTo>
                <a:cubicBezTo>
                  <a:pt x="103" y="151"/>
                  <a:pt x="103" y="152"/>
                  <a:pt x="103" y="152"/>
                </a:cubicBezTo>
                <a:close/>
                <a:moveTo>
                  <a:pt x="137" y="9"/>
                </a:moveTo>
                <a:cubicBezTo>
                  <a:pt x="136" y="8"/>
                  <a:pt x="134" y="8"/>
                  <a:pt x="133" y="8"/>
                </a:cubicBezTo>
                <a:cubicBezTo>
                  <a:pt x="133" y="9"/>
                  <a:pt x="133" y="9"/>
                  <a:pt x="134" y="9"/>
                </a:cubicBezTo>
                <a:cubicBezTo>
                  <a:pt x="135" y="9"/>
                  <a:pt x="136" y="9"/>
                  <a:pt x="137" y="9"/>
                </a:cubicBezTo>
                <a:cubicBezTo>
                  <a:pt x="137" y="9"/>
                  <a:pt x="137" y="9"/>
                  <a:pt x="137" y="9"/>
                </a:cubicBezTo>
                <a:close/>
                <a:moveTo>
                  <a:pt x="125" y="5"/>
                </a:moveTo>
                <a:cubicBezTo>
                  <a:pt x="124" y="5"/>
                  <a:pt x="121" y="5"/>
                  <a:pt x="120" y="5"/>
                </a:cubicBezTo>
                <a:cubicBezTo>
                  <a:pt x="121" y="6"/>
                  <a:pt x="124" y="6"/>
                  <a:pt x="125" y="5"/>
                </a:cubicBezTo>
                <a:close/>
                <a:moveTo>
                  <a:pt x="19" y="91"/>
                </a:moveTo>
                <a:cubicBezTo>
                  <a:pt x="20" y="90"/>
                  <a:pt x="20" y="89"/>
                  <a:pt x="19" y="88"/>
                </a:cubicBezTo>
                <a:cubicBezTo>
                  <a:pt x="19" y="88"/>
                  <a:pt x="19" y="89"/>
                  <a:pt x="19" y="89"/>
                </a:cubicBezTo>
                <a:cubicBezTo>
                  <a:pt x="19" y="90"/>
                  <a:pt x="19" y="90"/>
                  <a:pt x="19" y="91"/>
                </a:cubicBezTo>
                <a:close/>
                <a:moveTo>
                  <a:pt x="143" y="159"/>
                </a:moveTo>
                <a:cubicBezTo>
                  <a:pt x="143" y="160"/>
                  <a:pt x="143" y="160"/>
                  <a:pt x="143" y="160"/>
                </a:cubicBezTo>
                <a:cubicBezTo>
                  <a:pt x="142" y="160"/>
                  <a:pt x="142" y="160"/>
                  <a:pt x="142" y="160"/>
                </a:cubicBezTo>
                <a:cubicBezTo>
                  <a:pt x="142" y="161"/>
                  <a:pt x="142" y="161"/>
                  <a:pt x="142" y="162"/>
                </a:cubicBezTo>
                <a:cubicBezTo>
                  <a:pt x="143" y="161"/>
                  <a:pt x="143" y="160"/>
                  <a:pt x="143" y="159"/>
                </a:cubicBezTo>
                <a:close/>
                <a:moveTo>
                  <a:pt x="219" y="131"/>
                </a:moveTo>
                <a:cubicBezTo>
                  <a:pt x="218" y="131"/>
                  <a:pt x="218" y="131"/>
                  <a:pt x="217" y="131"/>
                </a:cubicBezTo>
                <a:cubicBezTo>
                  <a:pt x="217" y="131"/>
                  <a:pt x="217" y="131"/>
                  <a:pt x="217" y="132"/>
                </a:cubicBezTo>
                <a:cubicBezTo>
                  <a:pt x="217" y="132"/>
                  <a:pt x="217" y="132"/>
                  <a:pt x="217" y="132"/>
                </a:cubicBezTo>
                <a:cubicBezTo>
                  <a:pt x="218" y="132"/>
                  <a:pt x="218" y="132"/>
                  <a:pt x="219" y="132"/>
                </a:cubicBezTo>
                <a:cubicBezTo>
                  <a:pt x="219" y="132"/>
                  <a:pt x="219" y="131"/>
                  <a:pt x="219" y="131"/>
                </a:cubicBezTo>
                <a:close/>
                <a:moveTo>
                  <a:pt x="221" y="50"/>
                </a:moveTo>
                <a:cubicBezTo>
                  <a:pt x="221" y="50"/>
                  <a:pt x="220" y="50"/>
                  <a:pt x="220" y="51"/>
                </a:cubicBezTo>
                <a:cubicBezTo>
                  <a:pt x="220" y="51"/>
                  <a:pt x="219" y="51"/>
                  <a:pt x="219" y="52"/>
                </a:cubicBezTo>
                <a:cubicBezTo>
                  <a:pt x="220" y="51"/>
                  <a:pt x="221" y="51"/>
                  <a:pt x="221" y="51"/>
                </a:cubicBezTo>
                <a:cubicBezTo>
                  <a:pt x="221" y="51"/>
                  <a:pt x="221" y="50"/>
                  <a:pt x="221" y="50"/>
                </a:cubicBezTo>
                <a:close/>
                <a:moveTo>
                  <a:pt x="17" y="149"/>
                </a:moveTo>
                <a:cubicBezTo>
                  <a:pt x="16" y="149"/>
                  <a:pt x="16" y="149"/>
                  <a:pt x="16" y="150"/>
                </a:cubicBezTo>
                <a:cubicBezTo>
                  <a:pt x="16" y="150"/>
                  <a:pt x="16" y="151"/>
                  <a:pt x="16" y="152"/>
                </a:cubicBezTo>
                <a:cubicBezTo>
                  <a:pt x="16" y="152"/>
                  <a:pt x="16" y="151"/>
                  <a:pt x="17" y="151"/>
                </a:cubicBezTo>
                <a:cubicBezTo>
                  <a:pt x="17" y="151"/>
                  <a:pt x="17" y="150"/>
                  <a:pt x="17" y="149"/>
                </a:cubicBezTo>
                <a:close/>
                <a:moveTo>
                  <a:pt x="115" y="36"/>
                </a:moveTo>
                <a:cubicBezTo>
                  <a:pt x="115" y="36"/>
                  <a:pt x="115" y="35"/>
                  <a:pt x="116" y="35"/>
                </a:cubicBezTo>
                <a:cubicBezTo>
                  <a:pt x="116" y="34"/>
                  <a:pt x="116" y="34"/>
                  <a:pt x="116" y="34"/>
                </a:cubicBezTo>
                <a:cubicBezTo>
                  <a:pt x="115" y="34"/>
                  <a:pt x="114" y="35"/>
                  <a:pt x="115" y="36"/>
                </a:cubicBezTo>
                <a:close/>
                <a:moveTo>
                  <a:pt x="222" y="132"/>
                </a:moveTo>
                <a:cubicBezTo>
                  <a:pt x="222" y="132"/>
                  <a:pt x="222" y="131"/>
                  <a:pt x="222" y="131"/>
                </a:cubicBezTo>
                <a:cubicBezTo>
                  <a:pt x="222" y="131"/>
                  <a:pt x="221" y="131"/>
                  <a:pt x="221" y="131"/>
                </a:cubicBezTo>
                <a:cubicBezTo>
                  <a:pt x="221" y="131"/>
                  <a:pt x="221" y="132"/>
                  <a:pt x="221" y="132"/>
                </a:cubicBezTo>
                <a:cubicBezTo>
                  <a:pt x="221" y="132"/>
                  <a:pt x="222" y="132"/>
                  <a:pt x="222" y="132"/>
                </a:cubicBezTo>
                <a:close/>
                <a:moveTo>
                  <a:pt x="225" y="79"/>
                </a:moveTo>
                <a:cubicBezTo>
                  <a:pt x="225" y="79"/>
                  <a:pt x="225" y="78"/>
                  <a:pt x="225" y="77"/>
                </a:cubicBezTo>
                <a:cubicBezTo>
                  <a:pt x="225" y="77"/>
                  <a:pt x="225" y="77"/>
                  <a:pt x="225" y="77"/>
                </a:cubicBezTo>
                <a:cubicBezTo>
                  <a:pt x="225" y="78"/>
                  <a:pt x="224" y="78"/>
                  <a:pt x="225" y="79"/>
                </a:cubicBezTo>
                <a:cubicBezTo>
                  <a:pt x="225" y="79"/>
                  <a:pt x="225" y="80"/>
                  <a:pt x="225" y="79"/>
                </a:cubicBezTo>
                <a:close/>
                <a:moveTo>
                  <a:pt x="94" y="89"/>
                </a:moveTo>
                <a:cubicBezTo>
                  <a:pt x="95" y="88"/>
                  <a:pt x="97" y="88"/>
                  <a:pt x="98" y="88"/>
                </a:cubicBezTo>
                <a:cubicBezTo>
                  <a:pt x="97" y="88"/>
                  <a:pt x="96" y="88"/>
                  <a:pt x="96" y="88"/>
                </a:cubicBezTo>
                <a:cubicBezTo>
                  <a:pt x="95" y="88"/>
                  <a:pt x="94" y="88"/>
                  <a:pt x="94" y="89"/>
                </a:cubicBezTo>
                <a:close/>
                <a:moveTo>
                  <a:pt x="15" y="186"/>
                </a:moveTo>
                <a:cubicBezTo>
                  <a:pt x="16" y="186"/>
                  <a:pt x="16" y="185"/>
                  <a:pt x="16" y="184"/>
                </a:cubicBezTo>
                <a:cubicBezTo>
                  <a:pt x="15" y="184"/>
                  <a:pt x="15" y="184"/>
                  <a:pt x="15" y="185"/>
                </a:cubicBezTo>
                <a:cubicBezTo>
                  <a:pt x="15" y="185"/>
                  <a:pt x="15" y="186"/>
                  <a:pt x="15" y="186"/>
                </a:cubicBezTo>
                <a:close/>
                <a:moveTo>
                  <a:pt x="67" y="219"/>
                </a:moveTo>
                <a:cubicBezTo>
                  <a:pt x="66" y="219"/>
                  <a:pt x="65" y="219"/>
                  <a:pt x="64" y="219"/>
                </a:cubicBezTo>
                <a:cubicBezTo>
                  <a:pt x="64" y="219"/>
                  <a:pt x="64" y="220"/>
                  <a:pt x="64" y="220"/>
                </a:cubicBezTo>
                <a:cubicBezTo>
                  <a:pt x="65" y="220"/>
                  <a:pt x="66" y="220"/>
                  <a:pt x="67" y="220"/>
                </a:cubicBezTo>
                <a:cubicBezTo>
                  <a:pt x="67" y="220"/>
                  <a:pt x="67" y="219"/>
                  <a:pt x="67" y="219"/>
                </a:cubicBezTo>
                <a:close/>
                <a:moveTo>
                  <a:pt x="225" y="101"/>
                </a:moveTo>
                <a:cubicBezTo>
                  <a:pt x="225" y="101"/>
                  <a:pt x="225" y="101"/>
                  <a:pt x="225" y="101"/>
                </a:cubicBezTo>
                <a:cubicBezTo>
                  <a:pt x="225" y="103"/>
                  <a:pt x="225" y="104"/>
                  <a:pt x="225" y="106"/>
                </a:cubicBezTo>
                <a:cubicBezTo>
                  <a:pt x="225" y="106"/>
                  <a:pt x="225" y="106"/>
                  <a:pt x="225" y="106"/>
                </a:cubicBezTo>
                <a:cubicBezTo>
                  <a:pt x="225" y="104"/>
                  <a:pt x="225" y="103"/>
                  <a:pt x="225" y="101"/>
                </a:cubicBezTo>
                <a:close/>
                <a:moveTo>
                  <a:pt x="164" y="222"/>
                </a:moveTo>
                <a:cubicBezTo>
                  <a:pt x="164" y="221"/>
                  <a:pt x="163" y="221"/>
                  <a:pt x="163" y="221"/>
                </a:cubicBezTo>
                <a:cubicBezTo>
                  <a:pt x="163" y="221"/>
                  <a:pt x="163" y="222"/>
                  <a:pt x="163" y="222"/>
                </a:cubicBezTo>
                <a:cubicBezTo>
                  <a:pt x="163" y="222"/>
                  <a:pt x="164" y="222"/>
                  <a:pt x="164" y="222"/>
                </a:cubicBezTo>
                <a:close/>
                <a:moveTo>
                  <a:pt x="189" y="18"/>
                </a:moveTo>
                <a:cubicBezTo>
                  <a:pt x="190" y="18"/>
                  <a:pt x="190" y="18"/>
                  <a:pt x="190" y="18"/>
                </a:cubicBezTo>
                <a:cubicBezTo>
                  <a:pt x="190" y="18"/>
                  <a:pt x="191" y="18"/>
                  <a:pt x="191" y="18"/>
                </a:cubicBezTo>
                <a:cubicBezTo>
                  <a:pt x="191" y="18"/>
                  <a:pt x="191" y="17"/>
                  <a:pt x="191" y="17"/>
                </a:cubicBezTo>
                <a:cubicBezTo>
                  <a:pt x="191" y="17"/>
                  <a:pt x="190" y="17"/>
                  <a:pt x="190" y="17"/>
                </a:cubicBezTo>
                <a:cubicBezTo>
                  <a:pt x="190" y="17"/>
                  <a:pt x="190" y="17"/>
                  <a:pt x="189" y="18"/>
                </a:cubicBezTo>
                <a:close/>
                <a:moveTo>
                  <a:pt x="150" y="209"/>
                </a:moveTo>
                <a:cubicBezTo>
                  <a:pt x="151" y="209"/>
                  <a:pt x="151" y="209"/>
                  <a:pt x="152" y="209"/>
                </a:cubicBezTo>
                <a:cubicBezTo>
                  <a:pt x="152" y="208"/>
                  <a:pt x="152" y="208"/>
                  <a:pt x="152" y="207"/>
                </a:cubicBezTo>
                <a:cubicBezTo>
                  <a:pt x="151" y="208"/>
                  <a:pt x="151" y="208"/>
                  <a:pt x="150" y="208"/>
                </a:cubicBezTo>
                <a:cubicBezTo>
                  <a:pt x="150" y="208"/>
                  <a:pt x="150" y="209"/>
                  <a:pt x="150" y="209"/>
                </a:cubicBezTo>
                <a:close/>
                <a:moveTo>
                  <a:pt x="142" y="85"/>
                </a:moveTo>
                <a:cubicBezTo>
                  <a:pt x="142" y="85"/>
                  <a:pt x="142" y="85"/>
                  <a:pt x="142" y="86"/>
                </a:cubicBezTo>
                <a:cubicBezTo>
                  <a:pt x="142" y="86"/>
                  <a:pt x="142" y="87"/>
                  <a:pt x="141" y="87"/>
                </a:cubicBezTo>
                <a:cubicBezTo>
                  <a:pt x="142" y="87"/>
                  <a:pt x="142" y="87"/>
                  <a:pt x="142" y="87"/>
                </a:cubicBezTo>
                <a:cubicBezTo>
                  <a:pt x="142" y="87"/>
                  <a:pt x="142" y="87"/>
                  <a:pt x="143" y="87"/>
                </a:cubicBezTo>
                <a:cubicBezTo>
                  <a:pt x="143" y="86"/>
                  <a:pt x="143" y="85"/>
                  <a:pt x="142" y="85"/>
                </a:cubicBezTo>
                <a:close/>
                <a:moveTo>
                  <a:pt x="169" y="26"/>
                </a:moveTo>
                <a:cubicBezTo>
                  <a:pt x="169" y="26"/>
                  <a:pt x="169" y="26"/>
                  <a:pt x="169" y="26"/>
                </a:cubicBezTo>
                <a:cubicBezTo>
                  <a:pt x="170" y="26"/>
                  <a:pt x="171" y="26"/>
                  <a:pt x="172" y="26"/>
                </a:cubicBezTo>
                <a:cubicBezTo>
                  <a:pt x="172" y="26"/>
                  <a:pt x="172" y="26"/>
                  <a:pt x="173" y="26"/>
                </a:cubicBezTo>
                <a:cubicBezTo>
                  <a:pt x="171" y="26"/>
                  <a:pt x="170" y="26"/>
                  <a:pt x="169" y="26"/>
                </a:cubicBezTo>
                <a:close/>
                <a:moveTo>
                  <a:pt x="88" y="38"/>
                </a:moveTo>
                <a:cubicBezTo>
                  <a:pt x="86" y="39"/>
                  <a:pt x="86" y="40"/>
                  <a:pt x="87" y="41"/>
                </a:cubicBezTo>
                <a:cubicBezTo>
                  <a:pt x="87" y="40"/>
                  <a:pt x="87" y="39"/>
                  <a:pt x="88" y="38"/>
                </a:cubicBezTo>
                <a:close/>
                <a:moveTo>
                  <a:pt x="225" y="118"/>
                </a:moveTo>
                <a:cubicBezTo>
                  <a:pt x="226" y="118"/>
                  <a:pt x="226" y="118"/>
                  <a:pt x="226" y="118"/>
                </a:cubicBezTo>
                <a:cubicBezTo>
                  <a:pt x="226" y="117"/>
                  <a:pt x="226" y="117"/>
                  <a:pt x="226" y="116"/>
                </a:cubicBezTo>
                <a:cubicBezTo>
                  <a:pt x="226" y="116"/>
                  <a:pt x="226" y="116"/>
                  <a:pt x="225" y="116"/>
                </a:cubicBezTo>
                <a:cubicBezTo>
                  <a:pt x="225" y="117"/>
                  <a:pt x="225" y="117"/>
                  <a:pt x="225" y="118"/>
                </a:cubicBezTo>
                <a:close/>
                <a:moveTo>
                  <a:pt x="151" y="232"/>
                </a:moveTo>
                <a:cubicBezTo>
                  <a:pt x="151" y="232"/>
                  <a:pt x="152" y="232"/>
                  <a:pt x="153" y="232"/>
                </a:cubicBezTo>
                <a:cubicBezTo>
                  <a:pt x="152" y="231"/>
                  <a:pt x="152" y="231"/>
                  <a:pt x="152" y="230"/>
                </a:cubicBezTo>
                <a:cubicBezTo>
                  <a:pt x="151" y="231"/>
                  <a:pt x="151" y="231"/>
                  <a:pt x="151" y="232"/>
                </a:cubicBezTo>
                <a:close/>
                <a:moveTo>
                  <a:pt x="199" y="54"/>
                </a:moveTo>
                <a:cubicBezTo>
                  <a:pt x="199" y="53"/>
                  <a:pt x="199" y="52"/>
                  <a:pt x="199" y="51"/>
                </a:cubicBezTo>
                <a:cubicBezTo>
                  <a:pt x="199" y="51"/>
                  <a:pt x="199" y="51"/>
                  <a:pt x="199" y="51"/>
                </a:cubicBezTo>
                <a:cubicBezTo>
                  <a:pt x="198" y="52"/>
                  <a:pt x="198" y="53"/>
                  <a:pt x="199" y="54"/>
                </a:cubicBezTo>
                <a:close/>
                <a:moveTo>
                  <a:pt x="37" y="230"/>
                </a:moveTo>
                <a:cubicBezTo>
                  <a:pt x="37" y="231"/>
                  <a:pt x="37" y="232"/>
                  <a:pt x="37" y="233"/>
                </a:cubicBezTo>
                <a:cubicBezTo>
                  <a:pt x="38" y="232"/>
                  <a:pt x="38" y="232"/>
                  <a:pt x="38" y="231"/>
                </a:cubicBezTo>
                <a:cubicBezTo>
                  <a:pt x="38" y="231"/>
                  <a:pt x="38" y="230"/>
                  <a:pt x="38" y="230"/>
                </a:cubicBezTo>
                <a:cubicBezTo>
                  <a:pt x="37" y="230"/>
                  <a:pt x="37" y="230"/>
                  <a:pt x="37" y="230"/>
                </a:cubicBezTo>
                <a:close/>
                <a:moveTo>
                  <a:pt x="128" y="201"/>
                </a:moveTo>
                <a:cubicBezTo>
                  <a:pt x="127" y="201"/>
                  <a:pt x="127" y="202"/>
                  <a:pt x="128" y="203"/>
                </a:cubicBezTo>
                <a:cubicBezTo>
                  <a:pt x="128" y="202"/>
                  <a:pt x="129" y="202"/>
                  <a:pt x="129" y="202"/>
                </a:cubicBezTo>
                <a:cubicBezTo>
                  <a:pt x="129" y="202"/>
                  <a:pt x="129" y="202"/>
                  <a:pt x="129" y="202"/>
                </a:cubicBezTo>
                <a:cubicBezTo>
                  <a:pt x="128" y="202"/>
                  <a:pt x="128" y="201"/>
                  <a:pt x="128" y="201"/>
                </a:cubicBezTo>
                <a:close/>
                <a:moveTo>
                  <a:pt x="160" y="214"/>
                </a:moveTo>
                <a:cubicBezTo>
                  <a:pt x="159" y="213"/>
                  <a:pt x="158" y="213"/>
                  <a:pt x="157" y="214"/>
                </a:cubicBezTo>
                <a:cubicBezTo>
                  <a:pt x="158" y="214"/>
                  <a:pt x="158" y="214"/>
                  <a:pt x="160" y="214"/>
                </a:cubicBezTo>
                <a:close/>
                <a:moveTo>
                  <a:pt x="32" y="213"/>
                </a:moveTo>
                <a:cubicBezTo>
                  <a:pt x="32" y="214"/>
                  <a:pt x="32" y="215"/>
                  <a:pt x="33" y="216"/>
                </a:cubicBezTo>
                <a:cubicBezTo>
                  <a:pt x="33" y="215"/>
                  <a:pt x="33" y="215"/>
                  <a:pt x="33" y="215"/>
                </a:cubicBezTo>
                <a:cubicBezTo>
                  <a:pt x="33" y="215"/>
                  <a:pt x="33" y="214"/>
                  <a:pt x="32" y="213"/>
                </a:cubicBezTo>
                <a:cubicBezTo>
                  <a:pt x="32" y="213"/>
                  <a:pt x="32" y="213"/>
                  <a:pt x="32" y="213"/>
                </a:cubicBezTo>
                <a:close/>
                <a:moveTo>
                  <a:pt x="102" y="74"/>
                </a:moveTo>
                <a:cubicBezTo>
                  <a:pt x="101" y="75"/>
                  <a:pt x="101" y="75"/>
                  <a:pt x="101" y="76"/>
                </a:cubicBezTo>
                <a:cubicBezTo>
                  <a:pt x="102" y="76"/>
                  <a:pt x="103" y="75"/>
                  <a:pt x="102" y="74"/>
                </a:cubicBezTo>
                <a:close/>
                <a:moveTo>
                  <a:pt x="114" y="46"/>
                </a:moveTo>
                <a:cubicBezTo>
                  <a:pt x="115" y="45"/>
                  <a:pt x="115" y="45"/>
                  <a:pt x="115" y="45"/>
                </a:cubicBezTo>
                <a:cubicBezTo>
                  <a:pt x="115" y="44"/>
                  <a:pt x="115" y="44"/>
                  <a:pt x="115" y="44"/>
                </a:cubicBezTo>
                <a:cubicBezTo>
                  <a:pt x="114" y="44"/>
                  <a:pt x="114" y="44"/>
                  <a:pt x="114" y="44"/>
                </a:cubicBezTo>
                <a:cubicBezTo>
                  <a:pt x="114" y="45"/>
                  <a:pt x="114" y="45"/>
                  <a:pt x="114" y="46"/>
                </a:cubicBezTo>
                <a:close/>
                <a:moveTo>
                  <a:pt x="114" y="14"/>
                </a:moveTo>
                <a:cubicBezTo>
                  <a:pt x="115" y="14"/>
                  <a:pt x="115" y="15"/>
                  <a:pt x="116" y="14"/>
                </a:cubicBezTo>
                <a:cubicBezTo>
                  <a:pt x="116" y="14"/>
                  <a:pt x="116" y="14"/>
                  <a:pt x="116" y="13"/>
                </a:cubicBezTo>
                <a:cubicBezTo>
                  <a:pt x="115" y="13"/>
                  <a:pt x="115" y="14"/>
                  <a:pt x="114" y="14"/>
                </a:cubicBezTo>
                <a:close/>
                <a:moveTo>
                  <a:pt x="116" y="19"/>
                </a:moveTo>
                <a:cubicBezTo>
                  <a:pt x="116" y="18"/>
                  <a:pt x="116" y="18"/>
                  <a:pt x="116" y="17"/>
                </a:cubicBezTo>
                <a:cubicBezTo>
                  <a:pt x="115" y="17"/>
                  <a:pt x="115" y="17"/>
                  <a:pt x="115" y="17"/>
                </a:cubicBezTo>
                <a:cubicBezTo>
                  <a:pt x="115" y="18"/>
                  <a:pt x="115" y="18"/>
                  <a:pt x="116" y="19"/>
                </a:cubicBezTo>
                <a:cubicBezTo>
                  <a:pt x="116" y="19"/>
                  <a:pt x="116" y="19"/>
                  <a:pt x="116" y="19"/>
                </a:cubicBezTo>
                <a:close/>
                <a:moveTo>
                  <a:pt x="126" y="82"/>
                </a:moveTo>
                <a:cubicBezTo>
                  <a:pt x="127" y="83"/>
                  <a:pt x="128" y="83"/>
                  <a:pt x="129" y="82"/>
                </a:cubicBezTo>
                <a:cubicBezTo>
                  <a:pt x="128" y="82"/>
                  <a:pt x="127" y="82"/>
                  <a:pt x="126" y="82"/>
                </a:cubicBezTo>
                <a:close/>
                <a:moveTo>
                  <a:pt x="212" y="152"/>
                </a:moveTo>
                <a:cubicBezTo>
                  <a:pt x="212" y="152"/>
                  <a:pt x="212" y="152"/>
                  <a:pt x="212" y="152"/>
                </a:cubicBezTo>
                <a:cubicBezTo>
                  <a:pt x="213" y="153"/>
                  <a:pt x="213" y="153"/>
                  <a:pt x="214" y="153"/>
                </a:cubicBezTo>
                <a:cubicBezTo>
                  <a:pt x="214" y="152"/>
                  <a:pt x="214" y="152"/>
                  <a:pt x="214" y="151"/>
                </a:cubicBezTo>
                <a:cubicBezTo>
                  <a:pt x="213" y="152"/>
                  <a:pt x="212" y="152"/>
                  <a:pt x="212" y="152"/>
                </a:cubicBezTo>
                <a:close/>
                <a:moveTo>
                  <a:pt x="207" y="45"/>
                </a:moveTo>
                <a:cubicBezTo>
                  <a:pt x="207" y="45"/>
                  <a:pt x="206" y="46"/>
                  <a:pt x="206" y="47"/>
                </a:cubicBezTo>
                <a:cubicBezTo>
                  <a:pt x="208" y="46"/>
                  <a:pt x="208" y="46"/>
                  <a:pt x="207" y="45"/>
                </a:cubicBezTo>
                <a:close/>
                <a:moveTo>
                  <a:pt x="228" y="194"/>
                </a:moveTo>
                <a:cubicBezTo>
                  <a:pt x="228" y="194"/>
                  <a:pt x="227" y="194"/>
                  <a:pt x="227" y="194"/>
                </a:cubicBezTo>
                <a:cubicBezTo>
                  <a:pt x="227" y="195"/>
                  <a:pt x="227" y="196"/>
                  <a:pt x="228" y="197"/>
                </a:cubicBezTo>
                <a:cubicBezTo>
                  <a:pt x="228" y="196"/>
                  <a:pt x="228" y="195"/>
                  <a:pt x="228" y="194"/>
                </a:cubicBezTo>
                <a:close/>
                <a:moveTo>
                  <a:pt x="82" y="32"/>
                </a:moveTo>
                <a:cubicBezTo>
                  <a:pt x="82" y="32"/>
                  <a:pt x="82" y="32"/>
                  <a:pt x="82" y="32"/>
                </a:cubicBezTo>
                <a:cubicBezTo>
                  <a:pt x="82" y="32"/>
                  <a:pt x="81" y="32"/>
                  <a:pt x="81" y="32"/>
                </a:cubicBezTo>
                <a:cubicBezTo>
                  <a:pt x="80" y="33"/>
                  <a:pt x="80" y="33"/>
                  <a:pt x="80" y="34"/>
                </a:cubicBezTo>
                <a:cubicBezTo>
                  <a:pt x="80" y="34"/>
                  <a:pt x="80" y="34"/>
                  <a:pt x="80" y="34"/>
                </a:cubicBezTo>
                <a:cubicBezTo>
                  <a:pt x="80" y="33"/>
                  <a:pt x="81" y="33"/>
                  <a:pt x="82" y="32"/>
                </a:cubicBezTo>
                <a:close/>
                <a:moveTo>
                  <a:pt x="87" y="82"/>
                </a:moveTo>
                <a:cubicBezTo>
                  <a:pt x="87" y="83"/>
                  <a:pt x="88" y="85"/>
                  <a:pt x="88" y="86"/>
                </a:cubicBezTo>
                <a:cubicBezTo>
                  <a:pt x="88" y="84"/>
                  <a:pt x="88" y="83"/>
                  <a:pt x="87" y="82"/>
                </a:cubicBezTo>
                <a:close/>
                <a:moveTo>
                  <a:pt x="44" y="11"/>
                </a:moveTo>
                <a:cubicBezTo>
                  <a:pt x="43" y="11"/>
                  <a:pt x="41" y="11"/>
                  <a:pt x="40" y="12"/>
                </a:cubicBezTo>
                <a:cubicBezTo>
                  <a:pt x="42" y="12"/>
                  <a:pt x="43" y="12"/>
                  <a:pt x="44" y="11"/>
                </a:cubicBezTo>
                <a:close/>
                <a:moveTo>
                  <a:pt x="96" y="212"/>
                </a:moveTo>
                <a:cubicBezTo>
                  <a:pt x="96" y="213"/>
                  <a:pt x="96" y="213"/>
                  <a:pt x="96" y="214"/>
                </a:cubicBezTo>
                <a:cubicBezTo>
                  <a:pt x="97" y="213"/>
                  <a:pt x="97" y="213"/>
                  <a:pt x="97" y="212"/>
                </a:cubicBezTo>
                <a:cubicBezTo>
                  <a:pt x="96" y="212"/>
                  <a:pt x="96" y="212"/>
                  <a:pt x="96" y="212"/>
                </a:cubicBezTo>
                <a:close/>
                <a:moveTo>
                  <a:pt x="15" y="46"/>
                </a:moveTo>
                <a:cubicBezTo>
                  <a:pt x="15" y="46"/>
                  <a:pt x="15" y="46"/>
                  <a:pt x="15" y="45"/>
                </a:cubicBezTo>
                <a:cubicBezTo>
                  <a:pt x="16" y="44"/>
                  <a:pt x="16" y="43"/>
                  <a:pt x="16" y="42"/>
                </a:cubicBezTo>
                <a:cubicBezTo>
                  <a:pt x="15" y="43"/>
                  <a:pt x="15" y="44"/>
                  <a:pt x="15" y="46"/>
                </a:cubicBezTo>
                <a:close/>
                <a:moveTo>
                  <a:pt x="121" y="158"/>
                </a:moveTo>
                <a:cubicBezTo>
                  <a:pt x="121" y="158"/>
                  <a:pt x="121" y="159"/>
                  <a:pt x="121" y="159"/>
                </a:cubicBezTo>
                <a:cubicBezTo>
                  <a:pt x="122" y="160"/>
                  <a:pt x="122" y="160"/>
                  <a:pt x="122" y="160"/>
                </a:cubicBezTo>
                <a:cubicBezTo>
                  <a:pt x="122" y="160"/>
                  <a:pt x="122" y="159"/>
                  <a:pt x="122" y="159"/>
                </a:cubicBezTo>
                <a:cubicBezTo>
                  <a:pt x="122" y="159"/>
                  <a:pt x="122" y="158"/>
                  <a:pt x="122" y="158"/>
                </a:cubicBezTo>
                <a:cubicBezTo>
                  <a:pt x="122" y="158"/>
                  <a:pt x="122" y="158"/>
                  <a:pt x="121" y="158"/>
                </a:cubicBezTo>
                <a:close/>
                <a:moveTo>
                  <a:pt x="59" y="228"/>
                </a:moveTo>
                <a:cubicBezTo>
                  <a:pt x="58" y="228"/>
                  <a:pt x="58" y="228"/>
                  <a:pt x="57" y="228"/>
                </a:cubicBezTo>
                <a:cubicBezTo>
                  <a:pt x="57" y="229"/>
                  <a:pt x="57" y="229"/>
                  <a:pt x="57" y="229"/>
                </a:cubicBezTo>
                <a:cubicBezTo>
                  <a:pt x="58" y="229"/>
                  <a:pt x="59" y="229"/>
                  <a:pt x="59" y="229"/>
                </a:cubicBezTo>
                <a:cubicBezTo>
                  <a:pt x="59" y="229"/>
                  <a:pt x="59" y="229"/>
                  <a:pt x="59" y="228"/>
                </a:cubicBezTo>
                <a:close/>
                <a:moveTo>
                  <a:pt x="12" y="102"/>
                </a:moveTo>
                <a:cubicBezTo>
                  <a:pt x="13" y="102"/>
                  <a:pt x="13" y="102"/>
                  <a:pt x="13" y="101"/>
                </a:cubicBezTo>
                <a:cubicBezTo>
                  <a:pt x="13" y="101"/>
                  <a:pt x="13" y="100"/>
                  <a:pt x="13" y="99"/>
                </a:cubicBezTo>
                <a:cubicBezTo>
                  <a:pt x="12" y="100"/>
                  <a:pt x="12" y="101"/>
                  <a:pt x="12" y="102"/>
                </a:cubicBezTo>
                <a:close/>
                <a:moveTo>
                  <a:pt x="226" y="165"/>
                </a:moveTo>
                <a:cubicBezTo>
                  <a:pt x="226" y="165"/>
                  <a:pt x="226" y="165"/>
                  <a:pt x="226" y="165"/>
                </a:cubicBezTo>
                <a:cubicBezTo>
                  <a:pt x="226" y="166"/>
                  <a:pt x="226" y="167"/>
                  <a:pt x="226" y="168"/>
                </a:cubicBezTo>
                <a:cubicBezTo>
                  <a:pt x="226" y="168"/>
                  <a:pt x="226" y="168"/>
                  <a:pt x="226" y="168"/>
                </a:cubicBezTo>
                <a:cubicBezTo>
                  <a:pt x="226" y="167"/>
                  <a:pt x="226" y="166"/>
                  <a:pt x="226" y="165"/>
                </a:cubicBezTo>
                <a:close/>
                <a:moveTo>
                  <a:pt x="118" y="59"/>
                </a:moveTo>
                <a:cubicBezTo>
                  <a:pt x="118" y="58"/>
                  <a:pt x="118" y="57"/>
                  <a:pt x="118" y="56"/>
                </a:cubicBezTo>
                <a:cubicBezTo>
                  <a:pt x="118" y="56"/>
                  <a:pt x="118" y="56"/>
                  <a:pt x="118" y="56"/>
                </a:cubicBezTo>
                <a:cubicBezTo>
                  <a:pt x="117" y="57"/>
                  <a:pt x="117" y="58"/>
                  <a:pt x="117" y="59"/>
                </a:cubicBezTo>
                <a:cubicBezTo>
                  <a:pt x="117" y="59"/>
                  <a:pt x="118" y="59"/>
                  <a:pt x="118" y="59"/>
                </a:cubicBezTo>
                <a:close/>
                <a:moveTo>
                  <a:pt x="181" y="17"/>
                </a:moveTo>
                <a:cubicBezTo>
                  <a:pt x="181" y="16"/>
                  <a:pt x="181" y="15"/>
                  <a:pt x="182" y="15"/>
                </a:cubicBezTo>
                <a:cubicBezTo>
                  <a:pt x="182" y="15"/>
                  <a:pt x="181" y="14"/>
                  <a:pt x="181" y="14"/>
                </a:cubicBezTo>
                <a:cubicBezTo>
                  <a:pt x="181" y="14"/>
                  <a:pt x="181" y="14"/>
                  <a:pt x="181" y="14"/>
                </a:cubicBezTo>
                <a:cubicBezTo>
                  <a:pt x="181" y="15"/>
                  <a:pt x="181" y="16"/>
                  <a:pt x="181" y="17"/>
                </a:cubicBezTo>
                <a:close/>
                <a:moveTo>
                  <a:pt x="127" y="17"/>
                </a:moveTo>
                <a:cubicBezTo>
                  <a:pt x="127" y="17"/>
                  <a:pt x="127" y="17"/>
                  <a:pt x="127" y="17"/>
                </a:cubicBezTo>
                <a:cubicBezTo>
                  <a:pt x="126" y="17"/>
                  <a:pt x="125" y="17"/>
                  <a:pt x="125" y="17"/>
                </a:cubicBezTo>
                <a:cubicBezTo>
                  <a:pt x="125" y="17"/>
                  <a:pt x="125" y="18"/>
                  <a:pt x="125" y="19"/>
                </a:cubicBezTo>
                <a:cubicBezTo>
                  <a:pt x="125" y="18"/>
                  <a:pt x="126" y="18"/>
                  <a:pt x="127" y="17"/>
                </a:cubicBezTo>
                <a:close/>
                <a:moveTo>
                  <a:pt x="20" y="221"/>
                </a:moveTo>
                <a:cubicBezTo>
                  <a:pt x="21" y="220"/>
                  <a:pt x="21" y="219"/>
                  <a:pt x="20" y="218"/>
                </a:cubicBezTo>
                <a:cubicBezTo>
                  <a:pt x="20" y="218"/>
                  <a:pt x="20" y="219"/>
                  <a:pt x="20" y="219"/>
                </a:cubicBezTo>
                <a:cubicBezTo>
                  <a:pt x="20" y="219"/>
                  <a:pt x="20" y="220"/>
                  <a:pt x="20" y="221"/>
                </a:cubicBezTo>
                <a:close/>
                <a:moveTo>
                  <a:pt x="109" y="68"/>
                </a:moveTo>
                <a:cubicBezTo>
                  <a:pt x="109" y="68"/>
                  <a:pt x="109" y="67"/>
                  <a:pt x="110" y="67"/>
                </a:cubicBezTo>
                <a:cubicBezTo>
                  <a:pt x="110" y="67"/>
                  <a:pt x="110" y="66"/>
                  <a:pt x="110" y="66"/>
                </a:cubicBezTo>
                <a:cubicBezTo>
                  <a:pt x="110" y="66"/>
                  <a:pt x="109" y="67"/>
                  <a:pt x="109" y="68"/>
                </a:cubicBezTo>
                <a:close/>
                <a:moveTo>
                  <a:pt x="131" y="13"/>
                </a:moveTo>
                <a:cubicBezTo>
                  <a:pt x="131" y="13"/>
                  <a:pt x="131" y="13"/>
                  <a:pt x="131" y="14"/>
                </a:cubicBezTo>
                <a:cubicBezTo>
                  <a:pt x="132" y="13"/>
                  <a:pt x="132" y="13"/>
                  <a:pt x="132" y="13"/>
                </a:cubicBezTo>
                <a:cubicBezTo>
                  <a:pt x="132" y="12"/>
                  <a:pt x="132" y="12"/>
                  <a:pt x="132" y="11"/>
                </a:cubicBezTo>
                <a:cubicBezTo>
                  <a:pt x="131" y="12"/>
                  <a:pt x="131" y="13"/>
                  <a:pt x="131" y="13"/>
                </a:cubicBezTo>
                <a:close/>
                <a:moveTo>
                  <a:pt x="166" y="24"/>
                </a:moveTo>
                <a:cubicBezTo>
                  <a:pt x="166" y="24"/>
                  <a:pt x="167" y="24"/>
                  <a:pt x="167" y="24"/>
                </a:cubicBezTo>
                <a:cubicBezTo>
                  <a:pt x="168" y="23"/>
                  <a:pt x="167" y="23"/>
                  <a:pt x="167" y="23"/>
                </a:cubicBezTo>
                <a:cubicBezTo>
                  <a:pt x="167" y="23"/>
                  <a:pt x="167" y="23"/>
                  <a:pt x="166" y="23"/>
                </a:cubicBezTo>
                <a:cubicBezTo>
                  <a:pt x="166" y="23"/>
                  <a:pt x="166" y="24"/>
                  <a:pt x="166" y="24"/>
                </a:cubicBezTo>
                <a:close/>
                <a:moveTo>
                  <a:pt x="65" y="226"/>
                </a:moveTo>
                <a:cubicBezTo>
                  <a:pt x="64" y="225"/>
                  <a:pt x="64" y="225"/>
                  <a:pt x="63" y="225"/>
                </a:cubicBezTo>
                <a:cubicBezTo>
                  <a:pt x="64" y="225"/>
                  <a:pt x="64" y="226"/>
                  <a:pt x="64" y="226"/>
                </a:cubicBezTo>
                <a:cubicBezTo>
                  <a:pt x="64" y="226"/>
                  <a:pt x="64" y="226"/>
                  <a:pt x="65" y="226"/>
                </a:cubicBezTo>
                <a:close/>
                <a:moveTo>
                  <a:pt x="21" y="170"/>
                </a:moveTo>
                <a:cubicBezTo>
                  <a:pt x="21" y="170"/>
                  <a:pt x="21" y="170"/>
                  <a:pt x="21" y="170"/>
                </a:cubicBezTo>
                <a:cubicBezTo>
                  <a:pt x="21" y="169"/>
                  <a:pt x="21" y="167"/>
                  <a:pt x="21" y="166"/>
                </a:cubicBezTo>
                <a:cubicBezTo>
                  <a:pt x="20" y="166"/>
                  <a:pt x="20" y="167"/>
                  <a:pt x="20" y="167"/>
                </a:cubicBezTo>
                <a:cubicBezTo>
                  <a:pt x="20" y="168"/>
                  <a:pt x="20" y="168"/>
                  <a:pt x="20" y="169"/>
                </a:cubicBezTo>
                <a:cubicBezTo>
                  <a:pt x="20" y="169"/>
                  <a:pt x="21" y="169"/>
                  <a:pt x="21" y="170"/>
                </a:cubicBezTo>
                <a:close/>
                <a:moveTo>
                  <a:pt x="125" y="227"/>
                </a:moveTo>
                <a:cubicBezTo>
                  <a:pt x="125" y="226"/>
                  <a:pt x="126" y="226"/>
                  <a:pt x="126" y="225"/>
                </a:cubicBezTo>
                <a:cubicBezTo>
                  <a:pt x="125" y="225"/>
                  <a:pt x="125" y="225"/>
                  <a:pt x="124" y="225"/>
                </a:cubicBezTo>
                <a:cubicBezTo>
                  <a:pt x="124" y="226"/>
                  <a:pt x="125" y="226"/>
                  <a:pt x="125" y="227"/>
                </a:cubicBezTo>
                <a:close/>
                <a:moveTo>
                  <a:pt x="97" y="56"/>
                </a:moveTo>
                <a:cubicBezTo>
                  <a:pt x="98" y="55"/>
                  <a:pt x="98" y="55"/>
                  <a:pt x="97" y="54"/>
                </a:cubicBezTo>
                <a:cubicBezTo>
                  <a:pt x="97" y="54"/>
                  <a:pt x="97" y="54"/>
                  <a:pt x="97" y="54"/>
                </a:cubicBezTo>
                <a:cubicBezTo>
                  <a:pt x="97" y="55"/>
                  <a:pt x="97" y="55"/>
                  <a:pt x="97" y="56"/>
                </a:cubicBezTo>
                <a:close/>
                <a:moveTo>
                  <a:pt x="106" y="17"/>
                </a:moveTo>
                <a:cubicBezTo>
                  <a:pt x="106" y="17"/>
                  <a:pt x="105" y="17"/>
                  <a:pt x="105" y="17"/>
                </a:cubicBezTo>
                <a:cubicBezTo>
                  <a:pt x="105" y="17"/>
                  <a:pt x="105" y="18"/>
                  <a:pt x="105" y="18"/>
                </a:cubicBezTo>
                <a:cubicBezTo>
                  <a:pt x="105" y="18"/>
                  <a:pt x="106" y="18"/>
                  <a:pt x="106" y="17"/>
                </a:cubicBezTo>
                <a:close/>
                <a:moveTo>
                  <a:pt x="112" y="47"/>
                </a:moveTo>
                <a:cubicBezTo>
                  <a:pt x="112" y="46"/>
                  <a:pt x="112" y="46"/>
                  <a:pt x="112" y="45"/>
                </a:cubicBezTo>
                <a:cubicBezTo>
                  <a:pt x="112" y="45"/>
                  <a:pt x="112" y="45"/>
                  <a:pt x="111" y="45"/>
                </a:cubicBezTo>
                <a:cubicBezTo>
                  <a:pt x="111" y="46"/>
                  <a:pt x="112" y="46"/>
                  <a:pt x="112" y="47"/>
                </a:cubicBezTo>
                <a:close/>
                <a:moveTo>
                  <a:pt x="119" y="217"/>
                </a:moveTo>
                <a:cubicBezTo>
                  <a:pt x="119" y="217"/>
                  <a:pt x="119" y="217"/>
                  <a:pt x="119" y="217"/>
                </a:cubicBezTo>
                <a:cubicBezTo>
                  <a:pt x="118" y="218"/>
                  <a:pt x="118" y="218"/>
                  <a:pt x="118" y="219"/>
                </a:cubicBezTo>
                <a:cubicBezTo>
                  <a:pt x="119" y="219"/>
                  <a:pt x="119" y="219"/>
                  <a:pt x="120" y="219"/>
                </a:cubicBezTo>
                <a:cubicBezTo>
                  <a:pt x="119" y="218"/>
                  <a:pt x="119" y="218"/>
                  <a:pt x="119" y="217"/>
                </a:cubicBezTo>
                <a:close/>
                <a:moveTo>
                  <a:pt x="223" y="88"/>
                </a:moveTo>
                <a:cubicBezTo>
                  <a:pt x="222" y="88"/>
                  <a:pt x="221" y="88"/>
                  <a:pt x="221" y="88"/>
                </a:cubicBezTo>
                <a:cubicBezTo>
                  <a:pt x="221" y="88"/>
                  <a:pt x="221" y="88"/>
                  <a:pt x="221" y="89"/>
                </a:cubicBezTo>
                <a:cubicBezTo>
                  <a:pt x="222" y="89"/>
                  <a:pt x="223" y="88"/>
                  <a:pt x="223" y="88"/>
                </a:cubicBezTo>
                <a:close/>
                <a:moveTo>
                  <a:pt x="127" y="55"/>
                </a:moveTo>
                <a:cubicBezTo>
                  <a:pt x="128" y="54"/>
                  <a:pt x="129" y="54"/>
                  <a:pt x="129" y="54"/>
                </a:cubicBezTo>
                <a:cubicBezTo>
                  <a:pt x="129" y="54"/>
                  <a:pt x="129" y="54"/>
                  <a:pt x="129" y="54"/>
                </a:cubicBezTo>
                <a:cubicBezTo>
                  <a:pt x="128" y="54"/>
                  <a:pt x="128" y="54"/>
                  <a:pt x="127" y="54"/>
                </a:cubicBezTo>
                <a:cubicBezTo>
                  <a:pt x="127" y="54"/>
                  <a:pt x="127" y="54"/>
                  <a:pt x="127" y="55"/>
                </a:cubicBezTo>
                <a:close/>
                <a:moveTo>
                  <a:pt x="20" y="162"/>
                </a:moveTo>
                <a:cubicBezTo>
                  <a:pt x="20" y="163"/>
                  <a:pt x="20" y="164"/>
                  <a:pt x="20" y="164"/>
                </a:cubicBezTo>
                <a:cubicBezTo>
                  <a:pt x="21" y="164"/>
                  <a:pt x="21" y="163"/>
                  <a:pt x="20" y="162"/>
                </a:cubicBezTo>
                <a:cubicBezTo>
                  <a:pt x="20" y="162"/>
                  <a:pt x="20" y="162"/>
                  <a:pt x="20" y="162"/>
                </a:cubicBezTo>
                <a:close/>
                <a:moveTo>
                  <a:pt x="118" y="29"/>
                </a:moveTo>
                <a:cubicBezTo>
                  <a:pt x="118" y="28"/>
                  <a:pt x="117" y="28"/>
                  <a:pt x="117" y="28"/>
                </a:cubicBezTo>
                <a:cubicBezTo>
                  <a:pt x="117" y="29"/>
                  <a:pt x="117" y="29"/>
                  <a:pt x="117" y="30"/>
                </a:cubicBezTo>
                <a:cubicBezTo>
                  <a:pt x="118" y="29"/>
                  <a:pt x="118" y="29"/>
                  <a:pt x="118" y="29"/>
                </a:cubicBezTo>
                <a:close/>
                <a:moveTo>
                  <a:pt x="222" y="111"/>
                </a:moveTo>
                <a:cubicBezTo>
                  <a:pt x="222" y="110"/>
                  <a:pt x="222" y="110"/>
                  <a:pt x="222" y="110"/>
                </a:cubicBezTo>
                <a:cubicBezTo>
                  <a:pt x="222" y="110"/>
                  <a:pt x="222" y="110"/>
                  <a:pt x="221" y="110"/>
                </a:cubicBezTo>
                <a:cubicBezTo>
                  <a:pt x="221" y="110"/>
                  <a:pt x="221" y="111"/>
                  <a:pt x="221" y="111"/>
                </a:cubicBezTo>
                <a:cubicBezTo>
                  <a:pt x="222" y="111"/>
                  <a:pt x="222" y="111"/>
                  <a:pt x="222" y="111"/>
                </a:cubicBezTo>
                <a:close/>
                <a:moveTo>
                  <a:pt x="102" y="219"/>
                </a:moveTo>
                <a:cubicBezTo>
                  <a:pt x="103" y="219"/>
                  <a:pt x="103" y="220"/>
                  <a:pt x="104" y="220"/>
                </a:cubicBezTo>
                <a:cubicBezTo>
                  <a:pt x="104" y="219"/>
                  <a:pt x="103" y="219"/>
                  <a:pt x="103" y="218"/>
                </a:cubicBezTo>
                <a:cubicBezTo>
                  <a:pt x="103" y="218"/>
                  <a:pt x="102" y="219"/>
                  <a:pt x="102" y="219"/>
                </a:cubicBezTo>
                <a:close/>
                <a:moveTo>
                  <a:pt x="115" y="11"/>
                </a:moveTo>
                <a:cubicBezTo>
                  <a:pt x="115" y="11"/>
                  <a:pt x="115" y="11"/>
                  <a:pt x="115" y="11"/>
                </a:cubicBezTo>
                <a:cubicBezTo>
                  <a:pt x="114" y="11"/>
                  <a:pt x="114" y="11"/>
                  <a:pt x="113" y="11"/>
                </a:cubicBezTo>
                <a:cubicBezTo>
                  <a:pt x="113" y="12"/>
                  <a:pt x="113" y="12"/>
                  <a:pt x="113" y="12"/>
                </a:cubicBezTo>
                <a:cubicBezTo>
                  <a:pt x="114" y="12"/>
                  <a:pt x="115" y="12"/>
                  <a:pt x="115" y="11"/>
                </a:cubicBezTo>
                <a:close/>
                <a:moveTo>
                  <a:pt x="64" y="16"/>
                </a:moveTo>
                <a:cubicBezTo>
                  <a:pt x="64" y="16"/>
                  <a:pt x="65" y="16"/>
                  <a:pt x="65" y="16"/>
                </a:cubicBezTo>
                <a:cubicBezTo>
                  <a:pt x="65" y="15"/>
                  <a:pt x="66" y="15"/>
                  <a:pt x="65" y="14"/>
                </a:cubicBezTo>
                <a:cubicBezTo>
                  <a:pt x="65" y="15"/>
                  <a:pt x="64" y="15"/>
                  <a:pt x="64" y="16"/>
                </a:cubicBezTo>
                <a:close/>
                <a:moveTo>
                  <a:pt x="33" y="197"/>
                </a:moveTo>
                <a:cubicBezTo>
                  <a:pt x="33" y="198"/>
                  <a:pt x="33" y="199"/>
                  <a:pt x="33" y="200"/>
                </a:cubicBezTo>
                <a:cubicBezTo>
                  <a:pt x="33" y="200"/>
                  <a:pt x="33" y="200"/>
                  <a:pt x="34" y="200"/>
                </a:cubicBezTo>
                <a:cubicBezTo>
                  <a:pt x="34" y="199"/>
                  <a:pt x="34" y="198"/>
                  <a:pt x="34" y="197"/>
                </a:cubicBezTo>
                <a:cubicBezTo>
                  <a:pt x="33" y="197"/>
                  <a:pt x="33" y="197"/>
                  <a:pt x="33" y="197"/>
                </a:cubicBezTo>
                <a:close/>
                <a:moveTo>
                  <a:pt x="215" y="100"/>
                </a:moveTo>
                <a:cubicBezTo>
                  <a:pt x="215" y="100"/>
                  <a:pt x="215" y="100"/>
                  <a:pt x="215" y="100"/>
                </a:cubicBezTo>
                <a:cubicBezTo>
                  <a:pt x="214" y="100"/>
                  <a:pt x="214" y="100"/>
                  <a:pt x="213" y="100"/>
                </a:cubicBezTo>
                <a:cubicBezTo>
                  <a:pt x="213" y="100"/>
                  <a:pt x="213" y="101"/>
                  <a:pt x="213" y="101"/>
                </a:cubicBezTo>
                <a:cubicBezTo>
                  <a:pt x="214" y="101"/>
                  <a:pt x="215" y="101"/>
                  <a:pt x="215" y="100"/>
                </a:cubicBezTo>
                <a:close/>
                <a:moveTo>
                  <a:pt x="121" y="73"/>
                </a:moveTo>
                <a:cubicBezTo>
                  <a:pt x="121" y="74"/>
                  <a:pt x="121" y="74"/>
                  <a:pt x="121" y="75"/>
                </a:cubicBezTo>
                <a:cubicBezTo>
                  <a:pt x="122" y="75"/>
                  <a:pt x="123" y="75"/>
                  <a:pt x="122" y="73"/>
                </a:cubicBezTo>
                <a:cubicBezTo>
                  <a:pt x="122" y="73"/>
                  <a:pt x="122" y="73"/>
                  <a:pt x="121" y="73"/>
                </a:cubicBezTo>
                <a:close/>
                <a:moveTo>
                  <a:pt x="18" y="184"/>
                </a:moveTo>
                <a:cubicBezTo>
                  <a:pt x="18" y="184"/>
                  <a:pt x="19" y="184"/>
                  <a:pt x="19" y="183"/>
                </a:cubicBezTo>
                <a:cubicBezTo>
                  <a:pt x="19" y="183"/>
                  <a:pt x="19" y="183"/>
                  <a:pt x="19" y="182"/>
                </a:cubicBezTo>
                <a:cubicBezTo>
                  <a:pt x="18" y="183"/>
                  <a:pt x="18" y="183"/>
                  <a:pt x="18" y="183"/>
                </a:cubicBezTo>
                <a:cubicBezTo>
                  <a:pt x="18" y="183"/>
                  <a:pt x="18" y="184"/>
                  <a:pt x="18" y="184"/>
                </a:cubicBezTo>
                <a:close/>
                <a:moveTo>
                  <a:pt x="105" y="224"/>
                </a:moveTo>
                <a:cubicBezTo>
                  <a:pt x="105" y="224"/>
                  <a:pt x="104" y="224"/>
                  <a:pt x="103" y="224"/>
                </a:cubicBezTo>
                <a:cubicBezTo>
                  <a:pt x="103" y="224"/>
                  <a:pt x="103" y="225"/>
                  <a:pt x="103" y="225"/>
                </a:cubicBezTo>
                <a:cubicBezTo>
                  <a:pt x="104" y="225"/>
                  <a:pt x="104" y="225"/>
                  <a:pt x="105" y="225"/>
                </a:cubicBezTo>
                <a:cubicBezTo>
                  <a:pt x="105" y="225"/>
                  <a:pt x="105" y="224"/>
                  <a:pt x="105" y="224"/>
                </a:cubicBezTo>
                <a:close/>
                <a:moveTo>
                  <a:pt x="116" y="221"/>
                </a:moveTo>
                <a:cubicBezTo>
                  <a:pt x="115" y="221"/>
                  <a:pt x="115" y="221"/>
                  <a:pt x="114" y="221"/>
                </a:cubicBezTo>
                <a:cubicBezTo>
                  <a:pt x="114" y="221"/>
                  <a:pt x="114" y="222"/>
                  <a:pt x="114" y="222"/>
                </a:cubicBezTo>
                <a:cubicBezTo>
                  <a:pt x="115" y="222"/>
                  <a:pt x="115" y="222"/>
                  <a:pt x="115" y="222"/>
                </a:cubicBezTo>
                <a:cubicBezTo>
                  <a:pt x="115" y="222"/>
                  <a:pt x="116" y="221"/>
                  <a:pt x="116" y="221"/>
                </a:cubicBezTo>
                <a:close/>
                <a:moveTo>
                  <a:pt x="209" y="62"/>
                </a:moveTo>
                <a:cubicBezTo>
                  <a:pt x="209" y="62"/>
                  <a:pt x="209" y="62"/>
                  <a:pt x="209" y="62"/>
                </a:cubicBezTo>
                <a:cubicBezTo>
                  <a:pt x="208" y="63"/>
                  <a:pt x="208" y="63"/>
                  <a:pt x="208" y="64"/>
                </a:cubicBezTo>
                <a:cubicBezTo>
                  <a:pt x="208" y="64"/>
                  <a:pt x="208" y="64"/>
                  <a:pt x="208" y="64"/>
                </a:cubicBezTo>
                <a:cubicBezTo>
                  <a:pt x="208" y="64"/>
                  <a:pt x="209" y="64"/>
                  <a:pt x="209" y="63"/>
                </a:cubicBezTo>
                <a:cubicBezTo>
                  <a:pt x="209" y="63"/>
                  <a:pt x="209" y="62"/>
                  <a:pt x="209" y="62"/>
                </a:cubicBezTo>
                <a:close/>
                <a:moveTo>
                  <a:pt x="156" y="223"/>
                </a:moveTo>
                <a:cubicBezTo>
                  <a:pt x="156" y="223"/>
                  <a:pt x="156" y="223"/>
                  <a:pt x="157" y="223"/>
                </a:cubicBezTo>
                <a:cubicBezTo>
                  <a:pt x="156" y="222"/>
                  <a:pt x="156" y="221"/>
                  <a:pt x="156" y="221"/>
                </a:cubicBezTo>
                <a:cubicBezTo>
                  <a:pt x="156" y="221"/>
                  <a:pt x="155" y="221"/>
                  <a:pt x="155" y="221"/>
                </a:cubicBezTo>
                <a:cubicBezTo>
                  <a:pt x="156" y="222"/>
                  <a:pt x="156" y="222"/>
                  <a:pt x="156" y="223"/>
                </a:cubicBezTo>
                <a:close/>
                <a:moveTo>
                  <a:pt x="129" y="25"/>
                </a:moveTo>
                <a:cubicBezTo>
                  <a:pt x="128" y="26"/>
                  <a:pt x="127" y="26"/>
                  <a:pt x="127" y="26"/>
                </a:cubicBezTo>
                <a:cubicBezTo>
                  <a:pt x="127" y="27"/>
                  <a:pt x="127" y="27"/>
                  <a:pt x="127" y="27"/>
                </a:cubicBezTo>
                <a:cubicBezTo>
                  <a:pt x="127" y="27"/>
                  <a:pt x="128" y="27"/>
                  <a:pt x="128" y="27"/>
                </a:cubicBezTo>
                <a:cubicBezTo>
                  <a:pt x="129" y="26"/>
                  <a:pt x="129" y="26"/>
                  <a:pt x="129" y="25"/>
                </a:cubicBezTo>
                <a:close/>
                <a:moveTo>
                  <a:pt x="149" y="229"/>
                </a:moveTo>
                <a:cubicBezTo>
                  <a:pt x="149" y="230"/>
                  <a:pt x="149" y="231"/>
                  <a:pt x="149" y="232"/>
                </a:cubicBezTo>
                <a:cubicBezTo>
                  <a:pt x="149" y="231"/>
                  <a:pt x="150" y="230"/>
                  <a:pt x="150" y="230"/>
                </a:cubicBezTo>
                <a:cubicBezTo>
                  <a:pt x="150" y="230"/>
                  <a:pt x="149" y="229"/>
                  <a:pt x="149" y="229"/>
                </a:cubicBezTo>
                <a:close/>
                <a:moveTo>
                  <a:pt x="131" y="225"/>
                </a:moveTo>
                <a:cubicBezTo>
                  <a:pt x="131" y="226"/>
                  <a:pt x="131" y="226"/>
                  <a:pt x="130" y="227"/>
                </a:cubicBezTo>
                <a:cubicBezTo>
                  <a:pt x="131" y="227"/>
                  <a:pt x="131" y="227"/>
                  <a:pt x="132" y="227"/>
                </a:cubicBezTo>
                <a:cubicBezTo>
                  <a:pt x="132" y="226"/>
                  <a:pt x="132" y="226"/>
                  <a:pt x="131" y="225"/>
                </a:cubicBezTo>
                <a:close/>
                <a:moveTo>
                  <a:pt x="124" y="217"/>
                </a:moveTo>
                <a:cubicBezTo>
                  <a:pt x="124" y="217"/>
                  <a:pt x="124" y="217"/>
                  <a:pt x="124" y="217"/>
                </a:cubicBezTo>
                <a:cubicBezTo>
                  <a:pt x="124" y="217"/>
                  <a:pt x="123" y="218"/>
                  <a:pt x="123" y="219"/>
                </a:cubicBezTo>
                <a:cubicBezTo>
                  <a:pt x="123" y="219"/>
                  <a:pt x="124" y="219"/>
                  <a:pt x="124" y="219"/>
                </a:cubicBezTo>
                <a:cubicBezTo>
                  <a:pt x="124" y="218"/>
                  <a:pt x="124" y="217"/>
                  <a:pt x="124" y="217"/>
                </a:cubicBezTo>
                <a:close/>
                <a:moveTo>
                  <a:pt x="119" y="147"/>
                </a:moveTo>
                <a:cubicBezTo>
                  <a:pt x="119" y="147"/>
                  <a:pt x="119" y="147"/>
                  <a:pt x="117" y="147"/>
                </a:cubicBezTo>
                <a:cubicBezTo>
                  <a:pt x="117" y="147"/>
                  <a:pt x="118" y="148"/>
                  <a:pt x="118" y="148"/>
                </a:cubicBezTo>
                <a:cubicBezTo>
                  <a:pt x="118" y="148"/>
                  <a:pt x="119" y="147"/>
                  <a:pt x="119" y="147"/>
                </a:cubicBezTo>
                <a:close/>
                <a:moveTo>
                  <a:pt x="213" y="26"/>
                </a:moveTo>
                <a:cubicBezTo>
                  <a:pt x="213" y="26"/>
                  <a:pt x="213" y="26"/>
                  <a:pt x="214" y="26"/>
                </a:cubicBezTo>
                <a:cubicBezTo>
                  <a:pt x="213" y="25"/>
                  <a:pt x="213" y="25"/>
                  <a:pt x="212" y="24"/>
                </a:cubicBezTo>
                <a:cubicBezTo>
                  <a:pt x="212" y="25"/>
                  <a:pt x="212" y="26"/>
                  <a:pt x="213" y="26"/>
                </a:cubicBezTo>
                <a:close/>
                <a:moveTo>
                  <a:pt x="95" y="58"/>
                </a:moveTo>
                <a:cubicBezTo>
                  <a:pt x="95" y="58"/>
                  <a:pt x="96" y="57"/>
                  <a:pt x="96" y="57"/>
                </a:cubicBezTo>
                <a:cubicBezTo>
                  <a:pt x="96" y="56"/>
                  <a:pt x="95" y="56"/>
                  <a:pt x="95" y="55"/>
                </a:cubicBezTo>
                <a:cubicBezTo>
                  <a:pt x="95" y="56"/>
                  <a:pt x="95" y="57"/>
                  <a:pt x="95" y="58"/>
                </a:cubicBezTo>
                <a:close/>
                <a:moveTo>
                  <a:pt x="25" y="110"/>
                </a:moveTo>
                <a:cubicBezTo>
                  <a:pt x="25" y="110"/>
                  <a:pt x="25" y="110"/>
                  <a:pt x="25" y="110"/>
                </a:cubicBezTo>
                <a:cubicBezTo>
                  <a:pt x="25" y="109"/>
                  <a:pt x="25" y="107"/>
                  <a:pt x="25" y="106"/>
                </a:cubicBezTo>
                <a:cubicBezTo>
                  <a:pt x="25" y="106"/>
                  <a:pt x="25" y="106"/>
                  <a:pt x="25" y="107"/>
                </a:cubicBezTo>
                <a:cubicBezTo>
                  <a:pt x="25" y="108"/>
                  <a:pt x="25" y="109"/>
                  <a:pt x="25" y="110"/>
                </a:cubicBezTo>
                <a:close/>
                <a:moveTo>
                  <a:pt x="141" y="66"/>
                </a:moveTo>
                <a:cubicBezTo>
                  <a:pt x="141" y="66"/>
                  <a:pt x="141" y="66"/>
                  <a:pt x="141" y="66"/>
                </a:cubicBezTo>
                <a:cubicBezTo>
                  <a:pt x="140" y="65"/>
                  <a:pt x="140" y="64"/>
                  <a:pt x="140" y="63"/>
                </a:cubicBezTo>
                <a:cubicBezTo>
                  <a:pt x="139" y="63"/>
                  <a:pt x="139" y="64"/>
                  <a:pt x="139" y="64"/>
                </a:cubicBezTo>
                <a:cubicBezTo>
                  <a:pt x="140" y="65"/>
                  <a:pt x="140" y="65"/>
                  <a:pt x="141" y="66"/>
                </a:cubicBezTo>
                <a:close/>
                <a:moveTo>
                  <a:pt x="215" y="97"/>
                </a:moveTo>
                <a:cubicBezTo>
                  <a:pt x="214" y="98"/>
                  <a:pt x="214" y="98"/>
                  <a:pt x="213" y="98"/>
                </a:cubicBezTo>
                <a:cubicBezTo>
                  <a:pt x="214" y="98"/>
                  <a:pt x="215" y="98"/>
                  <a:pt x="215" y="98"/>
                </a:cubicBezTo>
                <a:cubicBezTo>
                  <a:pt x="215" y="98"/>
                  <a:pt x="215" y="98"/>
                  <a:pt x="215" y="97"/>
                </a:cubicBezTo>
                <a:close/>
                <a:moveTo>
                  <a:pt x="218" y="171"/>
                </a:moveTo>
                <a:cubicBezTo>
                  <a:pt x="219" y="171"/>
                  <a:pt x="220" y="171"/>
                  <a:pt x="220" y="170"/>
                </a:cubicBezTo>
                <a:cubicBezTo>
                  <a:pt x="219" y="170"/>
                  <a:pt x="219" y="170"/>
                  <a:pt x="218" y="170"/>
                </a:cubicBezTo>
                <a:cubicBezTo>
                  <a:pt x="218" y="171"/>
                  <a:pt x="218" y="171"/>
                  <a:pt x="218" y="171"/>
                </a:cubicBezTo>
                <a:close/>
                <a:moveTo>
                  <a:pt x="126" y="5"/>
                </a:moveTo>
                <a:cubicBezTo>
                  <a:pt x="126" y="6"/>
                  <a:pt x="126" y="6"/>
                  <a:pt x="126" y="6"/>
                </a:cubicBezTo>
                <a:cubicBezTo>
                  <a:pt x="128" y="6"/>
                  <a:pt x="131" y="6"/>
                  <a:pt x="133" y="6"/>
                </a:cubicBezTo>
                <a:cubicBezTo>
                  <a:pt x="133" y="5"/>
                  <a:pt x="133" y="5"/>
                  <a:pt x="133" y="5"/>
                </a:cubicBezTo>
                <a:cubicBezTo>
                  <a:pt x="131" y="5"/>
                  <a:pt x="128" y="5"/>
                  <a:pt x="126" y="5"/>
                </a:cubicBezTo>
                <a:close/>
                <a:moveTo>
                  <a:pt x="103" y="50"/>
                </a:moveTo>
                <a:cubicBezTo>
                  <a:pt x="103" y="50"/>
                  <a:pt x="103" y="50"/>
                  <a:pt x="102" y="50"/>
                </a:cubicBezTo>
                <a:cubicBezTo>
                  <a:pt x="102" y="50"/>
                  <a:pt x="101" y="51"/>
                  <a:pt x="101" y="51"/>
                </a:cubicBezTo>
                <a:cubicBezTo>
                  <a:pt x="100" y="51"/>
                  <a:pt x="100" y="52"/>
                  <a:pt x="100" y="52"/>
                </a:cubicBezTo>
                <a:cubicBezTo>
                  <a:pt x="100" y="52"/>
                  <a:pt x="101" y="52"/>
                  <a:pt x="101" y="52"/>
                </a:cubicBezTo>
                <a:cubicBezTo>
                  <a:pt x="101" y="51"/>
                  <a:pt x="102" y="51"/>
                  <a:pt x="103" y="50"/>
                </a:cubicBezTo>
                <a:close/>
                <a:moveTo>
                  <a:pt x="15" y="182"/>
                </a:moveTo>
                <a:cubicBezTo>
                  <a:pt x="16" y="182"/>
                  <a:pt x="16" y="182"/>
                  <a:pt x="16" y="182"/>
                </a:cubicBezTo>
                <a:cubicBezTo>
                  <a:pt x="15" y="181"/>
                  <a:pt x="15" y="181"/>
                  <a:pt x="15" y="180"/>
                </a:cubicBezTo>
                <a:cubicBezTo>
                  <a:pt x="15" y="180"/>
                  <a:pt x="15" y="180"/>
                  <a:pt x="15" y="180"/>
                </a:cubicBezTo>
                <a:cubicBezTo>
                  <a:pt x="15" y="180"/>
                  <a:pt x="15" y="181"/>
                  <a:pt x="15" y="182"/>
                </a:cubicBezTo>
                <a:close/>
                <a:moveTo>
                  <a:pt x="81" y="233"/>
                </a:moveTo>
                <a:cubicBezTo>
                  <a:pt x="81" y="233"/>
                  <a:pt x="82" y="234"/>
                  <a:pt x="82" y="234"/>
                </a:cubicBezTo>
                <a:cubicBezTo>
                  <a:pt x="82" y="234"/>
                  <a:pt x="82" y="234"/>
                  <a:pt x="83" y="234"/>
                </a:cubicBezTo>
                <a:cubicBezTo>
                  <a:pt x="82" y="233"/>
                  <a:pt x="82" y="233"/>
                  <a:pt x="82" y="232"/>
                </a:cubicBezTo>
                <a:cubicBezTo>
                  <a:pt x="82" y="232"/>
                  <a:pt x="82" y="233"/>
                  <a:pt x="81" y="233"/>
                </a:cubicBezTo>
                <a:close/>
                <a:moveTo>
                  <a:pt x="139" y="27"/>
                </a:moveTo>
                <a:cubicBezTo>
                  <a:pt x="139" y="27"/>
                  <a:pt x="139" y="27"/>
                  <a:pt x="139" y="27"/>
                </a:cubicBezTo>
                <a:cubicBezTo>
                  <a:pt x="139" y="27"/>
                  <a:pt x="138" y="28"/>
                  <a:pt x="138" y="29"/>
                </a:cubicBezTo>
                <a:cubicBezTo>
                  <a:pt x="139" y="29"/>
                  <a:pt x="139" y="28"/>
                  <a:pt x="140" y="28"/>
                </a:cubicBezTo>
                <a:cubicBezTo>
                  <a:pt x="140" y="28"/>
                  <a:pt x="139" y="27"/>
                  <a:pt x="139" y="27"/>
                </a:cubicBezTo>
                <a:close/>
                <a:moveTo>
                  <a:pt x="212" y="92"/>
                </a:moveTo>
                <a:cubicBezTo>
                  <a:pt x="212" y="92"/>
                  <a:pt x="212" y="92"/>
                  <a:pt x="212" y="92"/>
                </a:cubicBezTo>
                <a:cubicBezTo>
                  <a:pt x="213" y="92"/>
                  <a:pt x="214" y="92"/>
                  <a:pt x="215" y="92"/>
                </a:cubicBezTo>
                <a:cubicBezTo>
                  <a:pt x="215" y="92"/>
                  <a:pt x="215" y="92"/>
                  <a:pt x="215" y="92"/>
                </a:cubicBezTo>
                <a:cubicBezTo>
                  <a:pt x="214" y="92"/>
                  <a:pt x="213" y="92"/>
                  <a:pt x="212" y="92"/>
                </a:cubicBezTo>
                <a:close/>
                <a:moveTo>
                  <a:pt x="93" y="87"/>
                </a:moveTo>
                <a:cubicBezTo>
                  <a:pt x="92" y="87"/>
                  <a:pt x="92" y="87"/>
                  <a:pt x="91" y="87"/>
                </a:cubicBezTo>
                <a:cubicBezTo>
                  <a:pt x="91" y="87"/>
                  <a:pt x="91" y="88"/>
                  <a:pt x="90" y="88"/>
                </a:cubicBezTo>
                <a:cubicBezTo>
                  <a:pt x="90" y="89"/>
                  <a:pt x="90" y="89"/>
                  <a:pt x="90" y="89"/>
                </a:cubicBezTo>
                <a:cubicBezTo>
                  <a:pt x="91" y="88"/>
                  <a:pt x="92" y="88"/>
                  <a:pt x="93" y="87"/>
                </a:cubicBezTo>
                <a:close/>
                <a:moveTo>
                  <a:pt x="145" y="9"/>
                </a:moveTo>
                <a:cubicBezTo>
                  <a:pt x="144" y="9"/>
                  <a:pt x="143" y="9"/>
                  <a:pt x="142" y="9"/>
                </a:cubicBezTo>
                <a:cubicBezTo>
                  <a:pt x="143" y="9"/>
                  <a:pt x="144" y="9"/>
                  <a:pt x="145" y="10"/>
                </a:cubicBezTo>
                <a:cubicBezTo>
                  <a:pt x="145" y="9"/>
                  <a:pt x="145" y="9"/>
                  <a:pt x="145" y="9"/>
                </a:cubicBezTo>
                <a:close/>
                <a:moveTo>
                  <a:pt x="215" y="121"/>
                </a:moveTo>
                <a:cubicBezTo>
                  <a:pt x="215" y="120"/>
                  <a:pt x="216" y="120"/>
                  <a:pt x="215" y="119"/>
                </a:cubicBezTo>
                <a:cubicBezTo>
                  <a:pt x="215" y="119"/>
                  <a:pt x="215" y="119"/>
                  <a:pt x="215" y="119"/>
                </a:cubicBezTo>
                <a:cubicBezTo>
                  <a:pt x="215" y="119"/>
                  <a:pt x="215" y="120"/>
                  <a:pt x="215" y="121"/>
                </a:cubicBezTo>
                <a:close/>
                <a:moveTo>
                  <a:pt x="212" y="64"/>
                </a:moveTo>
                <a:cubicBezTo>
                  <a:pt x="213" y="64"/>
                  <a:pt x="214" y="64"/>
                  <a:pt x="214" y="63"/>
                </a:cubicBezTo>
                <a:cubicBezTo>
                  <a:pt x="213" y="63"/>
                  <a:pt x="212" y="63"/>
                  <a:pt x="212" y="64"/>
                </a:cubicBezTo>
                <a:close/>
                <a:moveTo>
                  <a:pt x="61" y="228"/>
                </a:moveTo>
                <a:cubicBezTo>
                  <a:pt x="61" y="229"/>
                  <a:pt x="61" y="229"/>
                  <a:pt x="61" y="230"/>
                </a:cubicBezTo>
                <a:cubicBezTo>
                  <a:pt x="62" y="230"/>
                  <a:pt x="62" y="230"/>
                  <a:pt x="62" y="230"/>
                </a:cubicBezTo>
                <a:cubicBezTo>
                  <a:pt x="62" y="229"/>
                  <a:pt x="62" y="229"/>
                  <a:pt x="62" y="228"/>
                </a:cubicBezTo>
                <a:cubicBezTo>
                  <a:pt x="62" y="228"/>
                  <a:pt x="61" y="228"/>
                  <a:pt x="61" y="228"/>
                </a:cubicBezTo>
                <a:close/>
                <a:moveTo>
                  <a:pt x="182" y="11"/>
                </a:moveTo>
                <a:cubicBezTo>
                  <a:pt x="181" y="11"/>
                  <a:pt x="181" y="10"/>
                  <a:pt x="180" y="11"/>
                </a:cubicBezTo>
                <a:cubicBezTo>
                  <a:pt x="180" y="11"/>
                  <a:pt x="181" y="11"/>
                  <a:pt x="181" y="11"/>
                </a:cubicBezTo>
                <a:cubicBezTo>
                  <a:pt x="181" y="11"/>
                  <a:pt x="182" y="12"/>
                  <a:pt x="182" y="12"/>
                </a:cubicBezTo>
                <a:cubicBezTo>
                  <a:pt x="182" y="12"/>
                  <a:pt x="182" y="11"/>
                  <a:pt x="182" y="11"/>
                </a:cubicBezTo>
                <a:close/>
                <a:moveTo>
                  <a:pt x="220" y="64"/>
                </a:moveTo>
                <a:cubicBezTo>
                  <a:pt x="220" y="66"/>
                  <a:pt x="220" y="66"/>
                  <a:pt x="221" y="67"/>
                </a:cubicBezTo>
                <a:cubicBezTo>
                  <a:pt x="221" y="66"/>
                  <a:pt x="221" y="65"/>
                  <a:pt x="221" y="64"/>
                </a:cubicBezTo>
                <a:cubicBezTo>
                  <a:pt x="221" y="64"/>
                  <a:pt x="220" y="64"/>
                  <a:pt x="220" y="64"/>
                </a:cubicBezTo>
                <a:close/>
                <a:moveTo>
                  <a:pt x="56" y="11"/>
                </a:moveTo>
                <a:cubicBezTo>
                  <a:pt x="56" y="11"/>
                  <a:pt x="56" y="11"/>
                  <a:pt x="56" y="11"/>
                </a:cubicBezTo>
                <a:cubicBezTo>
                  <a:pt x="55" y="11"/>
                  <a:pt x="54" y="11"/>
                  <a:pt x="52" y="11"/>
                </a:cubicBezTo>
                <a:cubicBezTo>
                  <a:pt x="53" y="11"/>
                  <a:pt x="54" y="11"/>
                  <a:pt x="55" y="11"/>
                </a:cubicBezTo>
                <a:cubicBezTo>
                  <a:pt x="56" y="11"/>
                  <a:pt x="56" y="11"/>
                  <a:pt x="56" y="11"/>
                </a:cubicBezTo>
                <a:close/>
                <a:moveTo>
                  <a:pt x="6" y="152"/>
                </a:moveTo>
                <a:cubicBezTo>
                  <a:pt x="6" y="153"/>
                  <a:pt x="6" y="153"/>
                  <a:pt x="6" y="154"/>
                </a:cubicBezTo>
                <a:cubicBezTo>
                  <a:pt x="7" y="154"/>
                  <a:pt x="7" y="154"/>
                  <a:pt x="7" y="154"/>
                </a:cubicBezTo>
                <a:cubicBezTo>
                  <a:pt x="7" y="153"/>
                  <a:pt x="7" y="152"/>
                  <a:pt x="7" y="152"/>
                </a:cubicBezTo>
                <a:cubicBezTo>
                  <a:pt x="7" y="152"/>
                  <a:pt x="7" y="152"/>
                  <a:pt x="7" y="151"/>
                </a:cubicBezTo>
                <a:cubicBezTo>
                  <a:pt x="7" y="151"/>
                  <a:pt x="7" y="152"/>
                  <a:pt x="6" y="152"/>
                </a:cubicBezTo>
                <a:close/>
                <a:moveTo>
                  <a:pt x="33" y="26"/>
                </a:moveTo>
                <a:cubicBezTo>
                  <a:pt x="33" y="26"/>
                  <a:pt x="33" y="25"/>
                  <a:pt x="33" y="25"/>
                </a:cubicBezTo>
                <a:cubicBezTo>
                  <a:pt x="33" y="25"/>
                  <a:pt x="32" y="25"/>
                  <a:pt x="32" y="26"/>
                </a:cubicBezTo>
                <a:cubicBezTo>
                  <a:pt x="32" y="26"/>
                  <a:pt x="31" y="27"/>
                  <a:pt x="31" y="28"/>
                </a:cubicBezTo>
                <a:cubicBezTo>
                  <a:pt x="32" y="27"/>
                  <a:pt x="32" y="26"/>
                  <a:pt x="33" y="26"/>
                </a:cubicBezTo>
                <a:close/>
                <a:moveTo>
                  <a:pt x="217" y="94"/>
                </a:moveTo>
                <a:cubicBezTo>
                  <a:pt x="217" y="95"/>
                  <a:pt x="217" y="95"/>
                  <a:pt x="217" y="95"/>
                </a:cubicBezTo>
                <a:cubicBezTo>
                  <a:pt x="217" y="95"/>
                  <a:pt x="218" y="95"/>
                  <a:pt x="218" y="95"/>
                </a:cubicBezTo>
                <a:cubicBezTo>
                  <a:pt x="219" y="95"/>
                  <a:pt x="219" y="95"/>
                  <a:pt x="218" y="94"/>
                </a:cubicBezTo>
                <a:cubicBezTo>
                  <a:pt x="218" y="94"/>
                  <a:pt x="218" y="94"/>
                  <a:pt x="217" y="94"/>
                </a:cubicBezTo>
                <a:close/>
                <a:moveTo>
                  <a:pt x="154" y="16"/>
                </a:moveTo>
                <a:cubicBezTo>
                  <a:pt x="154" y="16"/>
                  <a:pt x="155" y="16"/>
                  <a:pt x="155" y="15"/>
                </a:cubicBezTo>
                <a:cubicBezTo>
                  <a:pt x="155" y="15"/>
                  <a:pt x="155" y="14"/>
                  <a:pt x="154" y="14"/>
                </a:cubicBezTo>
                <a:cubicBezTo>
                  <a:pt x="154" y="14"/>
                  <a:pt x="154" y="14"/>
                  <a:pt x="154" y="14"/>
                </a:cubicBezTo>
                <a:cubicBezTo>
                  <a:pt x="154" y="14"/>
                  <a:pt x="154" y="15"/>
                  <a:pt x="154" y="16"/>
                </a:cubicBezTo>
                <a:close/>
                <a:moveTo>
                  <a:pt x="138" y="219"/>
                </a:moveTo>
                <a:cubicBezTo>
                  <a:pt x="138" y="218"/>
                  <a:pt x="137" y="218"/>
                  <a:pt x="137" y="217"/>
                </a:cubicBezTo>
                <a:cubicBezTo>
                  <a:pt x="136" y="217"/>
                  <a:pt x="137" y="218"/>
                  <a:pt x="137" y="219"/>
                </a:cubicBezTo>
                <a:cubicBezTo>
                  <a:pt x="137" y="219"/>
                  <a:pt x="137" y="219"/>
                  <a:pt x="138" y="219"/>
                </a:cubicBezTo>
                <a:close/>
                <a:moveTo>
                  <a:pt x="187" y="18"/>
                </a:moveTo>
                <a:cubicBezTo>
                  <a:pt x="187" y="17"/>
                  <a:pt x="188" y="17"/>
                  <a:pt x="187" y="16"/>
                </a:cubicBezTo>
                <a:cubicBezTo>
                  <a:pt x="187" y="16"/>
                  <a:pt x="186" y="17"/>
                  <a:pt x="187" y="17"/>
                </a:cubicBezTo>
                <a:cubicBezTo>
                  <a:pt x="187" y="18"/>
                  <a:pt x="187" y="18"/>
                  <a:pt x="187" y="18"/>
                </a:cubicBezTo>
                <a:close/>
                <a:moveTo>
                  <a:pt x="218" y="124"/>
                </a:moveTo>
                <a:cubicBezTo>
                  <a:pt x="218" y="124"/>
                  <a:pt x="217" y="124"/>
                  <a:pt x="217" y="124"/>
                </a:cubicBezTo>
                <a:cubicBezTo>
                  <a:pt x="217" y="125"/>
                  <a:pt x="217" y="125"/>
                  <a:pt x="217" y="126"/>
                </a:cubicBezTo>
                <a:cubicBezTo>
                  <a:pt x="217" y="125"/>
                  <a:pt x="218" y="125"/>
                  <a:pt x="218" y="125"/>
                </a:cubicBezTo>
                <a:cubicBezTo>
                  <a:pt x="218" y="125"/>
                  <a:pt x="218" y="125"/>
                  <a:pt x="218" y="124"/>
                </a:cubicBezTo>
                <a:close/>
                <a:moveTo>
                  <a:pt x="146" y="149"/>
                </a:moveTo>
                <a:cubicBezTo>
                  <a:pt x="146" y="149"/>
                  <a:pt x="146" y="149"/>
                  <a:pt x="146" y="149"/>
                </a:cubicBezTo>
                <a:cubicBezTo>
                  <a:pt x="146" y="148"/>
                  <a:pt x="146" y="147"/>
                  <a:pt x="144" y="146"/>
                </a:cubicBezTo>
                <a:cubicBezTo>
                  <a:pt x="145" y="147"/>
                  <a:pt x="145" y="148"/>
                  <a:pt x="146" y="149"/>
                </a:cubicBezTo>
                <a:close/>
                <a:moveTo>
                  <a:pt x="22" y="162"/>
                </a:moveTo>
                <a:cubicBezTo>
                  <a:pt x="24" y="161"/>
                  <a:pt x="24" y="161"/>
                  <a:pt x="24" y="160"/>
                </a:cubicBezTo>
                <a:cubicBezTo>
                  <a:pt x="22" y="161"/>
                  <a:pt x="22" y="161"/>
                  <a:pt x="22" y="162"/>
                </a:cubicBezTo>
                <a:close/>
                <a:moveTo>
                  <a:pt x="10" y="92"/>
                </a:moveTo>
                <a:cubicBezTo>
                  <a:pt x="11" y="92"/>
                  <a:pt x="11" y="92"/>
                  <a:pt x="11" y="91"/>
                </a:cubicBezTo>
                <a:cubicBezTo>
                  <a:pt x="10" y="91"/>
                  <a:pt x="10" y="91"/>
                  <a:pt x="10" y="91"/>
                </a:cubicBezTo>
                <a:cubicBezTo>
                  <a:pt x="10" y="92"/>
                  <a:pt x="10" y="92"/>
                  <a:pt x="10" y="92"/>
                </a:cubicBezTo>
                <a:close/>
                <a:moveTo>
                  <a:pt x="35" y="220"/>
                </a:moveTo>
                <a:cubicBezTo>
                  <a:pt x="35" y="219"/>
                  <a:pt x="34" y="219"/>
                  <a:pt x="34" y="219"/>
                </a:cubicBezTo>
                <a:cubicBezTo>
                  <a:pt x="34" y="218"/>
                  <a:pt x="34" y="218"/>
                  <a:pt x="34" y="217"/>
                </a:cubicBezTo>
                <a:cubicBezTo>
                  <a:pt x="34" y="217"/>
                  <a:pt x="34" y="217"/>
                  <a:pt x="34" y="217"/>
                </a:cubicBezTo>
                <a:cubicBezTo>
                  <a:pt x="34" y="217"/>
                  <a:pt x="34" y="217"/>
                  <a:pt x="34" y="218"/>
                </a:cubicBezTo>
                <a:cubicBezTo>
                  <a:pt x="34" y="218"/>
                  <a:pt x="34" y="219"/>
                  <a:pt x="35" y="220"/>
                </a:cubicBezTo>
                <a:cubicBezTo>
                  <a:pt x="35" y="220"/>
                  <a:pt x="35" y="220"/>
                  <a:pt x="35" y="220"/>
                </a:cubicBezTo>
                <a:close/>
                <a:moveTo>
                  <a:pt x="107" y="193"/>
                </a:moveTo>
                <a:cubicBezTo>
                  <a:pt x="107" y="193"/>
                  <a:pt x="108" y="193"/>
                  <a:pt x="108" y="192"/>
                </a:cubicBezTo>
                <a:cubicBezTo>
                  <a:pt x="108" y="192"/>
                  <a:pt x="107" y="192"/>
                  <a:pt x="107" y="192"/>
                </a:cubicBezTo>
                <a:cubicBezTo>
                  <a:pt x="107" y="192"/>
                  <a:pt x="107" y="192"/>
                  <a:pt x="107" y="192"/>
                </a:cubicBezTo>
                <a:cubicBezTo>
                  <a:pt x="107" y="192"/>
                  <a:pt x="107" y="193"/>
                  <a:pt x="107" y="193"/>
                </a:cubicBezTo>
                <a:close/>
                <a:moveTo>
                  <a:pt x="42" y="14"/>
                </a:moveTo>
                <a:cubicBezTo>
                  <a:pt x="42" y="14"/>
                  <a:pt x="42" y="14"/>
                  <a:pt x="42" y="14"/>
                </a:cubicBezTo>
                <a:cubicBezTo>
                  <a:pt x="43" y="14"/>
                  <a:pt x="44" y="14"/>
                  <a:pt x="44" y="14"/>
                </a:cubicBezTo>
                <a:cubicBezTo>
                  <a:pt x="45" y="14"/>
                  <a:pt x="45" y="14"/>
                  <a:pt x="45" y="13"/>
                </a:cubicBezTo>
                <a:cubicBezTo>
                  <a:pt x="44" y="13"/>
                  <a:pt x="43" y="14"/>
                  <a:pt x="42" y="14"/>
                </a:cubicBezTo>
                <a:close/>
                <a:moveTo>
                  <a:pt x="134" y="62"/>
                </a:moveTo>
                <a:cubicBezTo>
                  <a:pt x="134" y="62"/>
                  <a:pt x="134" y="62"/>
                  <a:pt x="135" y="62"/>
                </a:cubicBezTo>
                <a:cubicBezTo>
                  <a:pt x="135" y="61"/>
                  <a:pt x="135" y="60"/>
                  <a:pt x="134" y="60"/>
                </a:cubicBezTo>
                <a:cubicBezTo>
                  <a:pt x="134" y="60"/>
                  <a:pt x="134" y="61"/>
                  <a:pt x="134" y="62"/>
                </a:cubicBezTo>
                <a:close/>
                <a:moveTo>
                  <a:pt x="219" y="128"/>
                </a:moveTo>
                <a:cubicBezTo>
                  <a:pt x="218" y="128"/>
                  <a:pt x="218" y="127"/>
                  <a:pt x="218" y="127"/>
                </a:cubicBezTo>
                <a:cubicBezTo>
                  <a:pt x="218" y="127"/>
                  <a:pt x="218" y="127"/>
                  <a:pt x="217" y="127"/>
                </a:cubicBezTo>
                <a:cubicBezTo>
                  <a:pt x="217" y="127"/>
                  <a:pt x="217" y="128"/>
                  <a:pt x="217" y="128"/>
                </a:cubicBezTo>
                <a:cubicBezTo>
                  <a:pt x="217" y="128"/>
                  <a:pt x="217" y="128"/>
                  <a:pt x="217" y="128"/>
                </a:cubicBezTo>
                <a:cubicBezTo>
                  <a:pt x="218" y="128"/>
                  <a:pt x="218" y="128"/>
                  <a:pt x="219" y="128"/>
                </a:cubicBezTo>
                <a:close/>
                <a:moveTo>
                  <a:pt x="103" y="43"/>
                </a:moveTo>
                <a:cubicBezTo>
                  <a:pt x="103" y="42"/>
                  <a:pt x="103" y="40"/>
                  <a:pt x="103" y="40"/>
                </a:cubicBezTo>
                <a:cubicBezTo>
                  <a:pt x="102" y="40"/>
                  <a:pt x="102" y="40"/>
                  <a:pt x="102" y="41"/>
                </a:cubicBezTo>
                <a:cubicBezTo>
                  <a:pt x="102" y="41"/>
                  <a:pt x="103" y="42"/>
                  <a:pt x="103" y="43"/>
                </a:cubicBezTo>
                <a:close/>
                <a:moveTo>
                  <a:pt x="15" y="48"/>
                </a:moveTo>
                <a:cubicBezTo>
                  <a:pt x="14" y="48"/>
                  <a:pt x="14" y="48"/>
                  <a:pt x="15" y="49"/>
                </a:cubicBezTo>
                <a:cubicBezTo>
                  <a:pt x="15" y="49"/>
                  <a:pt x="15" y="49"/>
                  <a:pt x="15" y="48"/>
                </a:cubicBezTo>
                <a:close/>
                <a:moveTo>
                  <a:pt x="225" y="86"/>
                </a:moveTo>
                <a:cubicBezTo>
                  <a:pt x="225" y="86"/>
                  <a:pt x="225" y="86"/>
                  <a:pt x="225" y="86"/>
                </a:cubicBezTo>
                <a:cubicBezTo>
                  <a:pt x="225" y="85"/>
                  <a:pt x="225" y="84"/>
                  <a:pt x="225" y="84"/>
                </a:cubicBezTo>
                <a:cubicBezTo>
                  <a:pt x="225" y="84"/>
                  <a:pt x="225" y="83"/>
                  <a:pt x="225" y="83"/>
                </a:cubicBezTo>
                <a:cubicBezTo>
                  <a:pt x="225" y="84"/>
                  <a:pt x="225" y="85"/>
                  <a:pt x="225" y="86"/>
                </a:cubicBezTo>
                <a:close/>
                <a:moveTo>
                  <a:pt x="17" y="146"/>
                </a:moveTo>
                <a:cubicBezTo>
                  <a:pt x="17" y="146"/>
                  <a:pt x="16" y="146"/>
                  <a:pt x="16" y="146"/>
                </a:cubicBezTo>
                <a:cubicBezTo>
                  <a:pt x="16" y="146"/>
                  <a:pt x="16" y="146"/>
                  <a:pt x="16" y="146"/>
                </a:cubicBezTo>
                <a:cubicBezTo>
                  <a:pt x="16" y="147"/>
                  <a:pt x="16" y="147"/>
                  <a:pt x="16" y="147"/>
                </a:cubicBezTo>
                <a:cubicBezTo>
                  <a:pt x="17" y="147"/>
                  <a:pt x="17" y="147"/>
                  <a:pt x="17" y="146"/>
                </a:cubicBezTo>
                <a:close/>
                <a:moveTo>
                  <a:pt x="123" y="51"/>
                </a:moveTo>
                <a:cubicBezTo>
                  <a:pt x="121" y="51"/>
                  <a:pt x="121" y="51"/>
                  <a:pt x="121" y="52"/>
                </a:cubicBezTo>
                <a:cubicBezTo>
                  <a:pt x="122" y="52"/>
                  <a:pt x="122" y="52"/>
                  <a:pt x="122" y="52"/>
                </a:cubicBezTo>
                <a:cubicBezTo>
                  <a:pt x="122" y="52"/>
                  <a:pt x="123" y="51"/>
                  <a:pt x="123" y="51"/>
                </a:cubicBezTo>
                <a:close/>
                <a:moveTo>
                  <a:pt x="16" y="92"/>
                </a:moveTo>
                <a:cubicBezTo>
                  <a:pt x="17" y="92"/>
                  <a:pt x="17" y="92"/>
                  <a:pt x="17" y="91"/>
                </a:cubicBezTo>
                <a:cubicBezTo>
                  <a:pt x="17" y="91"/>
                  <a:pt x="17" y="90"/>
                  <a:pt x="17" y="90"/>
                </a:cubicBezTo>
                <a:cubicBezTo>
                  <a:pt x="16" y="90"/>
                  <a:pt x="16" y="90"/>
                  <a:pt x="16" y="92"/>
                </a:cubicBezTo>
                <a:close/>
                <a:moveTo>
                  <a:pt x="134" y="171"/>
                </a:moveTo>
                <a:cubicBezTo>
                  <a:pt x="135" y="171"/>
                  <a:pt x="135" y="170"/>
                  <a:pt x="136" y="169"/>
                </a:cubicBezTo>
                <a:cubicBezTo>
                  <a:pt x="136" y="169"/>
                  <a:pt x="136" y="169"/>
                  <a:pt x="136" y="169"/>
                </a:cubicBezTo>
                <a:cubicBezTo>
                  <a:pt x="135" y="170"/>
                  <a:pt x="135" y="170"/>
                  <a:pt x="134" y="171"/>
                </a:cubicBezTo>
                <a:cubicBezTo>
                  <a:pt x="134" y="171"/>
                  <a:pt x="134" y="171"/>
                  <a:pt x="134" y="171"/>
                </a:cubicBezTo>
                <a:close/>
                <a:moveTo>
                  <a:pt x="11" y="135"/>
                </a:moveTo>
                <a:cubicBezTo>
                  <a:pt x="11" y="135"/>
                  <a:pt x="11" y="135"/>
                  <a:pt x="11" y="135"/>
                </a:cubicBezTo>
                <a:cubicBezTo>
                  <a:pt x="11" y="135"/>
                  <a:pt x="10" y="135"/>
                  <a:pt x="10" y="136"/>
                </a:cubicBezTo>
                <a:cubicBezTo>
                  <a:pt x="10" y="136"/>
                  <a:pt x="10" y="136"/>
                  <a:pt x="10" y="137"/>
                </a:cubicBezTo>
                <a:cubicBezTo>
                  <a:pt x="10" y="136"/>
                  <a:pt x="11" y="136"/>
                  <a:pt x="11" y="135"/>
                </a:cubicBezTo>
                <a:close/>
                <a:moveTo>
                  <a:pt x="27" y="115"/>
                </a:moveTo>
                <a:cubicBezTo>
                  <a:pt x="27" y="115"/>
                  <a:pt x="27" y="115"/>
                  <a:pt x="27" y="115"/>
                </a:cubicBezTo>
                <a:cubicBezTo>
                  <a:pt x="27" y="115"/>
                  <a:pt x="27" y="114"/>
                  <a:pt x="27" y="114"/>
                </a:cubicBezTo>
                <a:cubicBezTo>
                  <a:pt x="27" y="113"/>
                  <a:pt x="27" y="112"/>
                  <a:pt x="27" y="112"/>
                </a:cubicBezTo>
                <a:cubicBezTo>
                  <a:pt x="27" y="112"/>
                  <a:pt x="27" y="112"/>
                  <a:pt x="27" y="112"/>
                </a:cubicBezTo>
                <a:cubicBezTo>
                  <a:pt x="27" y="113"/>
                  <a:pt x="27" y="114"/>
                  <a:pt x="27" y="115"/>
                </a:cubicBezTo>
                <a:close/>
                <a:moveTo>
                  <a:pt x="216" y="117"/>
                </a:moveTo>
                <a:cubicBezTo>
                  <a:pt x="215" y="117"/>
                  <a:pt x="215" y="116"/>
                  <a:pt x="214" y="116"/>
                </a:cubicBezTo>
                <a:cubicBezTo>
                  <a:pt x="214" y="116"/>
                  <a:pt x="214" y="117"/>
                  <a:pt x="214" y="117"/>
                </a:cubicBezTo>
                <a:cubicBezTo>
                  <a:pt x="214" y="117"/>
                  <a:pt x="214" y="117"/>
                  <a:pt x="214" y="117"/>
                </a:cubicBezTo>
                <a:cubicBezTo>
                  <a:pt x="216" y="117"/>
                  <a:pt x="216" y="117"/>
                  <a:pt x="216" y="117"/>
                </a:cubicBezTo>
                <a:close/>
                <a:moveTo>
                  <a:pt x="221" y="215"/>
                </a:moveTo>
                <a:cubicBezTo>
                  <a:pt x="221" y="215"/>
                  <a:pt x="221" y="215"/>
                  <a:pt x="221" y="215"/>
                </a:cubicBezTo>
                <a:cubicBezTo>
                  <a:pt x="221" y="215"/>
                  <a:pt x="220" y="216"/>
                  <a:pt x="220" y="217"/>
                </a:cubicBezTo>
                <a:cubicBezTo>
                  <a:pt x="220" y="217"/>
                  <a:pt x="220" y="217"/>
                  <a:pt x="221" y="216"/>
                </a:cubicBezTo>
                <a:cubicBezTo>
                  <a:pt x="221" y="216"/>
                  <a:pt x="221" y="215"/>
                  <a:pt x="221" y="215"/>
                </a:cubicBezTo>
                <a:close/>
                <a:moveTo>
                  <a:pt x="73" y="226"/>
                </a:moveTo>
                <a:cubicBezTo>
                  <a:pt x="73" y="226"/>
                  <a:pt x="73" y="226"/>
                  <a:pt x="73" y="227"/>
                </a:cubicBezTo>
                <a:cubicBezTo>
                  <a:pt x="74" y="227"/>
                  <a:pt x="74" y="227"/>
                  <a:pt x="75" y="227"/>
                </a:cubicBezTo>
                <a:cubicBezTo>
                  <a:pt x="75" y="226"/>
                  <a:pt x="75" y="226"/>
                  <a:pt x="75" y="226"/>
                </a:cubicBezTo>
                <a:cubicBezTo>
                  <a:pt x="75" y="226"/>
                  <a:pt x="74" y="226"/>
                  <a:pt x="74" y="226"/>
                </a:cubicBezTo>
                <a:cubicBezTo>
                  <a:pt x="74" y="226"/>
                  <a:pt x="73" y="226"/>
                  <a:pt x="73" y="226"/>
                </a:cubicBezTo>
                <a:close/>
                <a:moveTo>
                  <a:pt x="145" y="216"/>
                </a:moveTo>
                <a:cubicBezTo>
                  <a:pt x="145" y="216"/>
                  <a:pt x="145" y="216"/>
                  <a:pt x="145" y="216"/>
                </a:cubicBezTo>
                <a:cubicBezTo>
                  <a:pt x="145" y="217"/>
                  <a:pt x="145" y="218"/>
                  <a:pt x="146" y="219"/>
                </a:cubicBezTo>
                <a:cubicBezTo>
                  <a:pt x="146" y="218"/>
                  <a:pt x="146" y="218"/>
                  <a:pt x="146" y="218"/>
                </a:cubicBezTo>
                <a:cubicBezTo>
                  <a:pt x="146" y="217"/>
                  <a:pt x="146" y="217"/>
                  <a:pt x="145" y="216"/>
                </a:cubicBezTo>
                <a:close/>
                <a:moveTo>
                  <a:pt x="125" y="199"/>
                </a:moveTo>
                <a:cubicBezTo>
                  <a:pt x="125" y="200"/>
                  <a:pt x="124" y="200"/>
                  <a:pt x="124" y="201"/>
                </a:cubicBezTo>
                <a:cubicBezTo>
                  <a:pt x="125" y="201"/>
                  <a:pt x="126" y="200"/>
                  <a:pt x="125" y="199"/>
                </a:cubicBezTo>
                <a:close/>
                <a:moveTo>
                  <a:pt x="151" y="161"/>
                </a:moveTo>
                <a:cubicBezTo>
                  <a:pt x="151" y="161"/>
                  <a:pt x="151" y="162"/>
                  <a:pt x="151" y="162"/>
                </a:cubicBezTo>
                <a:cubicBezTo>
                  <a:pt x="152" y="162"/>
                  <a:pt x="152" y="161"/>
                  <a:pt x="152" y="160"/>
                </a:cubicBezTo>
                <a:cubicBezTo>
                  <a:pt x="152" y="160"/>
                  <a:pt x="152" y="160"/>
                  <a:pt x="151" y="161"/>
                </a:cubicBezTo>
                <a:close/>
                <a:moveTo>
                  <a:pt x="30" y="236"/>
                </a:moveTo>
                <a:cubicBezTo>
                  <a:pt x="31" y="236"/>
                  <a:pt x="33" y="237"/>
                  <a:pt x="34" y="237"/>
                </a:cubicBezTo>
                <a:cubicBezTo>
                  <a:pt x="33" y="236"/>
                  <a:pt x="32" y="236"/>
                  <a:pt x="30" y="236"/>
                </a:cubicBezTo>
                <a:close/>
                <a:moveTo>
                  <a:pt x="171" y="231"/>
                </a:moveTo>
                <a:cubicBezTo>
                  <a:pt x="171" y="231"/>
                  <a:pt x="171" y="231"/>
                  <a:pt x="171" y="231"/>
                </a:cubicBezTo>
                <a:cubicBezTo>
                  <a:pt x="171" y="232"/>
                  <a:pt x="171" y="232"/>
                  <a:pt x="172" y="233"/>
                </a:cubicBezTo>
                <a:cubicBezTo>
                  <a:pt x="172" y="233"/>
                  <a:pt x="172" y="233"/>
                  <a:pt x="172" y="233"/>
                </a:cubicBezTo>
                <a:cubicBezTo>
                  <a:pt x="172" y="232"/>
                  <a:pt x="172" y="232"/>
                  <a:pt x="171" y="231"/>
                </a:cubicBezTo>
                <a:close/>
                <a:moveTo>
                  <a:pt x="16" y="188"/>
                </a:moveTo>
                <a:cubicBezTo>
                  <a:pt x="15" y="189"/>
                  <a:pt x="15" y="189"/>
                  <a:pt x="15" y="189"/>
                </a:cubicBezTo>
                <a:cubicBezTo>
                  <a:pt x="16" y="189"/>
                  <a:pt x="16" y="189"/>
                  <a:pt x="17" y="189"/>
                </a:cubicBezTo>
                <a:cubicBezTo>
                  <a:pt x="17" y="188"/>
                  <a:pt x="16" y="188"/>
                  <a:pt x="16" y="188"/>
                </a:cubicBezTo>
                <a:close/>
                <a:moveTo>
                  <a:pt x="217" y="73"/>
                </a:moveTo>
                <a:cubicBezTo>
                  <a:pt x="217" y="72"/>
                  <a:pt x="217" y="72"/>
                  <a:pt x="217" y="71"/>
                </a:cubicBezTo>
                <a:cubicBezTo>
                  <a:pt x="217" y="71"/>
                  <a:pt x="217" y="72"/>
                  <a:pt x="217" y="72"/>
                </a:cubicBezTo>
                <a:cubicBezTo>
                  <a:pt x="217" y="72"/>
                  <a:pt x="217" y="73"/>
                  <a:pt x="217" y="73"/>
                </a:cubicBezTo>
                <a:cubicBezTo>
                  <a:pt x="217" y="73"/>
                  <a:pt x="217" y="73"/>
                  <a:pt x="217" y="73"/>
                </a:cubicBezTo>
                <a:close/>
                <a:moveTo>
                  <a:pt x="222" y="116"/>
                </a:moveTo>
                <a:cubicBezTo>
                  <a:pt x="222" y="115"/>
                  <a:pt x="222" y="115"/>
                  <a:pt x="222" y="114"/>
                </a:cubicBezTo>
                <a:cubicBezTo>
                  <a:pt x="222" y="114"/>
                  <a:pt x="222" y="114"/>
                  <a:pt x="222" y="114"/>
                </a:cubicBezTo>
                <a:cubicBezTo>
                  <a:pt x="222" y="115"/>
                  <a:pt x="222" y="116"/>
                  <a:pt x="222" y="116"/>
                </a:cubicBezTo>
                <a:close/>
                <a:moveTo>
                  <a:pt x="222" y="73"/>
                </a:moveTo>
                <a:cubicBezTo>
                  <a:pt x="222" y="73"/>
                  <a:pt x="222" y="73"/>
                  <a:pt x="222" y="73"/>
                </a:cubicBezTo>
                <a:cubicBezTo>
                  <a:pt x="222" y="73"/>
                  <a:pt x="223" y="73"/>
                  <a:pt x="223" y="73"/>
                </a:cubicBezTo>
                <a:cubicBezTo>
                  <a:pt x="223" y="72"/>
                  <a:pt x="223" y="71"/>
                  <a:pt x="222" y="70"/>
                </a:cubicBezTo>
                <a:cubicBezTo>
                  <a:pt x="222" y="71"/>
                  <a:pt x="222" y="72"/>
                  <a:pt x="222" y="73"/>
                </a:cubicBezTo>
                <a:close/>
                <a:moveTo>
                  <a:pt x="220" y="125"/>
                </a:moveTo>
                <a:cubicBezTo>
                  <a:pt x="221" y="125"/>
                  <a:pt x="222" y="125"/>
                  <a:pt x="222" y="125"/>
                </a:cubicBezTo>
                <a:cubicBezTo>
                  <a:pt x="222" y="125"/>
                  <a:pt x="222" y="124"/>
                  <a:pt x="222" y="124"/>
                </a:cubicBezTo>
                <a:cubicBezTo>
                  <a:pt x="221" y="124"/>
                  <a:pt x="221" y="124"/>
                  <a:pt x="220" y="124"/>
                </a:cubicBezTo>
                <a:cubicBezTo>
                  <a:pt x="220" y="125"/>
                  <a:pt x="220" y="125"/>
                  <a:pt x="220" y="125"/>
                </a:cubicBezTo>
                <a:close/>
                <a:moveTo>
                  <a:pt x="10" y="197"/>
                </a:moveTo>
                <a:cubicBezTo>
                  <a:pt x="10" y="198"/>
                  <a:pt x="10" y="199"/>
                  <a:pt x="11" y="200"/>
                </a:cubicBezTo>
                <a:cubicBezTo>
                  <a:pt x="11" y="199"/>
                  <a:pt x="11" y="198"/>
                  <a:pt x="10" y="197"/>
                </a:cubicBezTo>
                <a:close/>
                <a:moveTo>
                  <a:pt x="177" y="17"/>
                </a:moveTo>
                <a:cubicBezTo>
                  <a:pt x="178" y="16"/>
                  <a:pt x="178" y="15"/>
                  <a:pt x="179" y="15"/>
                </a:cubicBezTo>
                <a:cubicBezTo>
                  <a:pt x="178" y="15"/>
                  <a:pt x="177" y="16"/>
                  <a:pt x="177" y="17"/>
                </a:cubicBezTo>
                <a:close/>
                <a:moveTo>
                  <a:pt x="217" y="108"/>
                </a:moveTo>
                <a:cubicBezTo>
                  <a:pt x="218" y="108"/>
                  <a:pt x="218" y="108"/>
                  <a:pt x="219" y="108"/>
                </a:cubicBezTo>
                <a:cubicBezTo>
                  <a:pt x="219" y="108"/>
                  <a:pt x="219" y="108"/>
                  <a:pt x="219" y="107"/>
                </a:cubicBezTo>
                <a:cubicBezTo>
                  <a:pt x="218" y="107"/>
                  <a:pt x="218" y="107"/>
                  <a:pt x="217" y="107"/>
                </a:cubicBezTo>
                <a:cubicBezTo>
                  <a:pt x="217" y="108"/>
                  <a:pt x="217" y="108"/>
                  <a:pt x="217" y="108"/>
                </a:cubicBezTo>
                <a:close/>
                <a:moveTo>
                  <a:pt x="152" y="33"/>
                </a:moveTo>
                <a:cubicBezTo>
                  <a:pt x="153" y="33"/>
                  <a:pt x="153" y="33"/>
                  <a:pt x="154" y="33"/>
                </a:cubicBezTo>
                <a:cubicBezTo>
                  <a:pt x="154" y="33"/>
                  <a:pt x="153" y="32"/>
                  <a:pt x="153" y="32"/>
                </a:cubicBezTo>
                <a:cubicBezTo>
                  <a:pt x="153" y="32"/>
                  <a:pt x="153" y="32"/>
                  <a:pt x="152" y="33"/>
                </a:cubicBezTo>
                <a:close/>
                <a:moveTo>
                  <a:pt x="116" y="157"/>
                </a:moveTo>
                <a:cubicBezTo>
                  <a:pt x="115" y="158"/>
                  <a:pt x="114" y="157"/>
                  <a:pt x="113" y="158"/>
                </a:cubicBezTo>
                <a:cubicBezTo>
                  <a:pt x="115" y="158"/>
                  <a:pt x="115" y="158"/>
                  <a:pt x="116" y="157"/>
                </a:cubicBezTo>
                <a:close/>
                <a:moveTo>
                  <a:pt x="110" y="161"/>
                </a:moveTo>
                <a:cubicBezTo>
                  <a:pt x="110" y="161"/>
                  <a:pt x="109" y="162"/>
                  <a:pt x="109" y="162"/>
                </a:cubicBezTo>
                <a:cubicBezTo>
                  <a:pt x="109" y="162"/>
                  <a:pt x="109" y="162"/>
                  <a:pt x="109" y="163"/>
                </a:cubicBezTo>
                <a:cubicBezTo>
                  <a:pt x="109" y="162"/>
                  <a:pt x="110" y="162"/>
                  <a:pt x="110" y="161"/>
                </a:cubicBezTo>
                <a:cubicBezTo>
                  <a:pt x="110" y="161"/>
                  <a:pt x="110" y="161"/>
                  <a:pt x="110" y="161"/>
                </a:cubicBezTo>
                <a:close/>
                <a:moveTo>
                  <a:pt x="174" y="27"/>
                </a:moveTo>
                <a:cubicBezTo>
                  <a:pt x="175" y="27"/>
                  <a:pt x="175" y="26"/>
                  <a:pt x="176" y="26"/>
                </a:cubicBezTo>
                <a:cubicBezTo>
                  <a:pt x="175" y="25"/>
                  <a:pt x="175" y="25"/>
                  <a:pt x="174" y="27"/>
                </a:cubicBezTo>
                <a:close/>
                <a:moveTo>
                  <a:pt x="89" y="232"/>
                </a:moveTo>
                <a:cubicBezTo>
                  <a:pt x="90" y="233"/>
                  <a:pt x="90" y="234"/>
                  <a:pt x="90" y="234"/>
                </a:cubicBezTo>
                <a:cubicBezTo>
                  <a:pt x="90" y="234"/>
                  <a:pt x="90" y="234"/>
                  <a:pt x="90" y="234"/>
                </a:cubicBezTo>
                <a:cubicBezTo>
                  <a:pt x="90" y="234"/>
                  <a:pt x="90" y="234"/>
                  <a:pt x="90" y="233"/>
                </a:cubicBezTo>
                <a:cubicBezTo>
                  <a:pt x="90" y="233"/>
                  <a:pt x="90" y="233"/>
                  <a:pt x="90" y="232"/>
                </a:cubicBezTo>
                <a:cubicBezTo>
                  <a:pt x="90" y="232"/>
                  <a:pt x="90" y="232"/>
                  <a:pt x="89" y="232"/>
                </a:cubicBezTo>
                <a:close/>
                <a:moveTo>
                  <a:pt x="216" y="60"/>
                </a:moveTo>
                <a:cubicBezTo>
                  <a:pt x="217" y="59"/>
                  <a:pt x="217" y="59"/>
                  <a:pt x="217" y="58"/>
                </a:cubicBezTo>
                <a:cubicBezTo>
                  <a:pt x="216" y="59"/>
                  <a:pt x="216" y="59"/>
                  <a:pt x="216" y="59"/>
                </a:cubicBezTo>
                <a:cubicBezTo>
                  <a:pt x="216" y="59"/>
                  <a:pt x="216" y="59"/>
                  <a:pt x="216" y="60"/>
                </a:cubicBezTo>
                <a:close/>
                <a:moveTo>
                  <a:pt x="49" y="225"/>
                </a:moveTo>
                <a:cubicBezTo>
                  <a:pt x="49" y="224"/>
                  <a:pt x="49" y="224"/>
                  <a:pt x="49" y="224"/>
                </a:cubicBezTo>
                <a:cubicBezTo>
                  <a:pt x="48" y="224"/>
                  <a:pt x="48" y="224"/>
                  <a:pt x="48" y="224"/>
                </a:cubicBezTo>
                <a:cubicBezTo>
                  <a:pt x="48" y="224"/>
                  <a:pt x="48" y="224"/>
                  <a:pt x="49" y="225"/>
                </a:cubicBezTo>
                <a:close/>
                <a:moveTo>
                  <a:pt x="108" y="222"/>
                </a:moveTo>
                <a:cubicBezTo>
                  <a:pt x="109" y="222"/>
                  <a:pt x="109" y="222"/>
                  <a:pt x="109" y="222"/>
                </a:cubicBezTo>
                <a:cubicBezTo>
                  <a:pt x="108" y="221"/>
                  <a:pt x="108" y="221"/>
                  <a:pt x="108" y="222"/>
                </a:cubicBezTo>
                <a:close/>
                <a:moveTo>
                  <a:pt x="191" y="222"/>
                </a:moveTo>
                <a:cubicBezTo>
                  <a:pt x="190" y="222"/>
                  <a:pt x="190" y="221"/>
                  <a:pt x="190" y="221"/>
                </a:cubicBezTo>
                <a:cubicBezTo>
                  <a:pt x="190" y="221"/>
                  <a:pt x="190" y="221"/>
                  <a:pt x="189" y="221"/>
                </a:cubicBezTo>
                <a:cubicBezTo>
                  <a:pt x="189" y="221"/>
                  <a:pt x="189" y="221"/>
                  <a:pt x="189" y="221"/>
                </a:cubicBezTo>
                <a:cubicBezTo>
                  <a:pt x="189" y="222"/>
                  <a:pt x="189" y="222"/>
                  <a:pt x="191" y="222"/>
                </a:cubicBezTo>
                <a:close/>
                <a:moveTo>
                  <a:pt x="206" y="55"/>
                </a:moveTo>
                <a:cubicBezTo>
                  <a:pt x="207" y="55"/>
                  <a:pt x="207" y="55"/>
                  <a:pt x="208" y="54"/>
                </a:cubicBezTo>
                <a:cubicBezTo>
                  <a:pt x="207" y="54"/>
                  <a:pt x="207" y="54"/>
                  <a:pt x="207" y="54"/>
                </a:cubicBezTo>
                <a:cubicBezTo>
                  <a:pt x="206" y="54"/>
                  <a:pt x="206" y="54"/>
                  <a:pt x="206" y="55"/>
                </a:cubicBezTo>
                <a:close/>
                <a:moveTo>
                  <a:pt x="217" y="25"/>
                </a:moveTo>
                <a:cubicBezTo>
                  <a:pt x="217" y="24"/>
                  <a:pt x="216" y="24"/>
                  <a:pt x="216" y="24"/>
                </a:cubicBezTo>
                <a:cubicBezTo>
                  <a:pt x="216" y="23"/>
                  <a:pt x="216" y="23"/>
                  <a:pt x="216" y="22"/>
                </a:cubicBezTo>
                <a:cubicBezTo>
                  <a:pt x="216" y="24"/>
                  <a:pt x="216" y="24"/>
                  <a:pt x="217" y="25"/>
                </a:cubicBezTo>
                <a:close/>
                <a:moveTo>
                  <a:pt x="145" y="158"/>
                </a:moveTo>
                <a:cubicBezTo>
                  <a:pt x="145" y="158"/>
                  <a:pt x="145" y="158"/>
                  <a:pt x="145" y="158"/>
                </a:cubicBezTo>
                <a:cubicBezTo>
                  <a:pt x="145" y="157"/>
                  <a:pt x="146" y="157"/>
                  <a:pt x="146" y="157"/>
                </a:cubicBezTo>
                <a:cubicBezTo>
                  <a:pt x="145" y="156"/>
                  <a:pt x="145" y="156"/>
                  <a:pt x="145" y="156"/>
                </a:cubicBezTo>
                <a:cubicBezTo>
                  <a:pt x="145" y="157"/>
                  <a:pt x="145" y="157"/>
                  <a:pt x="145" y="158"/>
                </a:cubicBezTo>
                <a:close/>
                <a:moveTo>
                  <a:pt x="142" y="174"/>
                </a:moveTo>
                <a:cubicBezTo>
                  <a:pt x="142" y="174"/>
                  <a:pt x="142" y="174"/>
                  <a:pt x="142" y="174"/>
                </a:cubicBezTo>
                <a:cubicBezTo>
                  <a:pt x="142" y="175"/>
                  <a:pt x="141" y="175"/>
                  <a:pt x="141" y="175"/>
                </a:cubicBezTo>
                <a:cubicBezTo>
                  <a:pt x="140" y="175"/>
                  <a:pt x="140" y="176"/>
                  <a:pt x="141" y="176"/>
                </a:cubicBezTo>
                <a:cubicBezTo>
                  <a:pt x="141" y="176"/>
                  <a:pt x="142" y="175"/>
                  <a:pt x="142" y="174"/>
                </a:cubicBezTo>
                <a:close/>
                <a:moveTo>
                  <a:pt x="28" y="208"/>
                </a:moveTo>
                <a:cubicBezTo>
                  <a:pt x="27" y="209"/>
                  <a:pt x="27" y="209"/>
                  <a:pt x="27" y="209"/>
                </a:cubicBezTo>
                <a:cubicBezTo>
                  <a:pt x="28" y="209"/>
                  <a:pt x="28" y="210"/>
                  <a:pt x="28" y="211"/>
                </a:cubicBezTo>
                <a:cubicBezTo>
                  <a:pt x="28" y="210"/>
                  <a:pt x="28" y="210"/>
                  <a:pt x="28" y="208"/>
                </a:cubicBezTo>
                <a:close/>
                <a:moveTo>
                  <a:pt x="102" y="229"/>
                </a:moveTo>
                <a:cubicBezTo>
                  <a:pt x="101" y="229"/>
                  <a:pt x="101" y="229"/>
                  <a:pt x="100" y="229"/>
                </a:cubicBezTo>
                <a:cubicBezTo>
                  <a:pt x="100" y="229"/>
                  <a:pt x="101" y="229"/>
                  <a:pt x="101" y="230"/>
                </a:cubicBezTo>
                <a:cubicBezTo>
                  <a:pt x="101" y="230"/>
                  <a:pt x="101" y="230"/>
                  <a:pt x="102" y="230"/>
                </a:cubicBezTo>
                <a:cubicBezTo>
                  <a:pt x="102" y="229"/>
                  <a:pt x="102" y="229"/>
                  <a:pt x="102" y="229"/>
                </a:cubicBezTo>
                <a:close/>
                <a:moveTo>
                  <a:pt x="107" y="214"/>
                </a:moveTo>
                <a:cubicBezTo>
                  <a:pt x="107" y="214"/>
                  <a:pt x="107" y="214"/>
                  <a:pt x="107" y="214"/>
                </a:cubicBezTo>
                <a:cubicBezTo>
                  <a:pt x="107" y="214"/>
                  <a:pt x="106" y="213"/>
                  <a:pt x="106" y="213"/>
                </a:cubicBezTo>
                <a:cubicBezTo>
                  <a:pt x="106" y="213"/>
                  <a:pt x="106" y="213"/>
                  <a:pt x="106" y="214"/>
                </a:cubicBezTo>
                <a:cubicBezTo>
                  <a:pt x="106" y="214"/>
                  <a:pt x="107" y="214"/>
                  <a:pt x="107" y="214"/>
                </a:cubicBezTo>
                <a:close/>
                <a:moveTo>
                  <a:pt x="51" y="227"/>
                </a:moveTo>
                <a:cubicBezTo>
                  <a:pt x="51" y="227"/>
                  <a:pt x="51" y="227"/>
                  <a:pt x="52" y="227"/>
                </a:cubicBezTo>
                <a:cubicBezTo>
                  <a:pt x="51" y="226"/>
                  <a:pt x="51" y="225"/>
                  <a:pt x="51" y="224"/>
                </a:cubicBezTo>
                <a:cubicBezTo>
                  <a:pt x="51" y="224"/>
                  <a:pt x="51" y="224"/>
                  <a:pt x="51" y="224"/>
                </a:cubicBezTo>
                <a:cubicBezTo>
                  <a:pt x="51" y="225"/>
                  <a:pt x="51" y="226"/>
                  <a:pt x="51" y="227"/>
                </a:cubicBezTo>
                <a:close/>
                <a:moveTo>
                  <a:pt x="151" y="32"/>
                </a:moveTo>
                <a:cubicBezTo>
                  <a:pt x="150" y="32"/>
                  <a:pt x="150" y="32"/>
                  <a:pt x="150" y="33"/>
                </a:cubicBezTo>
                <a:cubicBezTo>
                  <a:pt x="150" y="33"/>
                  <a:pt x="151" y="33"/>
                  <a:pt x="151" y="33"/>
                </a:cubicBezTo>
                <a:cubicBezTo>
                  <a:pt x="151" y="32"/>
                  <a:pt x="151" y="32"/>
                  <a:pt x="151" y="32"/>
                </a:cubicBezTo>
                <a:close/>
                <a:moveTo>
                  <a:pt x="15" y="86"/>
                </a:moveTo>
                <a:cubicBezTo>
                  <a:pt x="14" y="86"/>
                  <a:pt x="14" y="85"/>
                  <a:pt x="14" y="85"/>
                </a:cubicBezTo>
                <a:cubicBezTo>
                  <a:pt x="14" y="86"/>
                  <a:pt x="14" y="86"/>
                  <a:pt x="14" y="86"/>
                </a:cubicBezTo>
                <a:cubicBezTo>
                  <a:pt x="14" y="87"/>
                  <a:pt x="14" y="87"/>
                  <a:pt x="14" y="88"/>
                </a:cubicBezTo>
                <a:cubicBezTo>
                  <a:pt x="15" y="87"/>
                  <a:pt x="14" y="86"/>
                  <a:pt x="15" y="86"/>
                </a:cubicBezTo>
                <a:close/>
                <a:moveTo>
                  <a:pt x="214" y="114"/>
                </a:moveTo>
                <a:cubicBezTo>
                  <a:pt x="214" y="114"/>
                  <a:pt x="214" y="114"/>
                  <a:pt x="214" y="114"/>
                </a:cubicBezTo>
                <a:cubicBezTo>
                  <a:pt x="214" y="114"/>
                  <a:pt x="215" y="113"/>
                  <a:pt x="215" y="113"/>
                </a:cubicBezTo>
                <a:cubicBezTo>
                  <a:pt x="214" y="113"/>
                  <a:pt x="214" y="113"/>
                  <a:pt x="214" y="113"/>
                </a:cubicBezTo>
                <a:cubicBezTo>
                  <a:pt x="214" y="113"/>
                  <a:pt x="214" y="114"/>
                  <a:pt x="214" y="114"/>
                </a:cubicBezTo>
                <a:close/>
                <a:moveTo>
                  <a:pt x="38" y="16"/>
                </a:moveTo>
                <a:cubicBezTo>
                  <a:pt x="38" y="16"/>
                  <a:pt x="37" y="16"/>
                  <a:pt x="37" y="16"/>
                </a:cubicBezTo>
                <a:cubicBezTo>
                  <a:pt x="37" y="16"/>
                  <a:pt x="37" y="17"/>
                  <a:pt x="36" y="17"/>
                </a:cubicBezTo>
                <a:cubicBezTo>
                  <a:pt x="37" y="17"/>
                  <a:pt x="37" y="17"/>
                  <a:pt x="37" y="17"/>
                </a:cubicBezTo>
                <a:cubicBezTo>
                  <a:pt x="37" y="17"/>
                  <a:pt x="37" y="16"/>
                  <a:pt x="38" y="16"/>
                </a:cubicBezTo>
                <a:close/>
                <a:moveTo>
                  <a:pt x="141" y="209"/>
                </a:moveTo>
                <a:cubicBezTo>
                  <a:pt x="141" y="209"/>
                  <a:pt x="141" y="208"/>
                  <a:pt x="141" y="208"/>
                </a:cubicBezTo>
                <a:cubicBezTo>
                  <a:pt x="140" y="208"/>
                  <a:pt x="140" y="208"/>
                  <a:pt x="140" y="208"/>
                </a:cubicBezTo>
                <a:cubicBezTo>
                  <a:pt x="140" y="209"/>
                  <a:pt x="140" y="209"/>
                  <a:pt x="141" y="209"/>
                </a:cubicBezTo>
                <a:close/>
                <a:moveTo>
                  <a:pt x="2" y="146"/>
                </a:moveTo>
                <a:cubicBezTo>
                  <a:pt x="2" y="146"/>
                  <a:pt x="2" y="146"/>
                  <a:pt x="2" y="146"/>
                </a:cubicBezTo>
                <a:cubicBezTo>
                  <a:pt x="2" y="146"/>
                  <a:pt x="2" y="147"/>
                  <a:pt x="2" y="148"/>
                </a:cubicBezTo>
                <a:cubicBezTo>
                  <a:pt x="2" y="148"/>
                  <a:pt x="2" y="149"/>
                  <a:pt x="2" y="150"/>
                </a:cubicBezTo>
                <a:cubicBezTo>
                  <a:pt x="2" y="150"/>
                  <a:pt x="2" y="150"/>
                  <a:pt x="2" y="150"/>
                </a:cubicBezTo>
                <a:cubicBezTo>
                  <a:pt x="2" y="148"/>
                  <a:pt x="2" y="147"/>
                  <a:pt x="2" y="146"/>
                </a:cubicBezTo>
                <a:close/>
                <a:moveTo>
                  <a:pt x="106" y="14"/>
                </a:moveTo>
                <a:cubicBezTo>
                  <a:pt x="105" y="13"/>
                  <a:pt x="105" y="13"/>
                  <a:pt x="105" y="12"/>
                </a:cubicBezTo>
                <a:cubicBezTo>
                  <a:pt x="105" y="13"/>
                  <a:pt x="105" y="13"/>
                  <a:pt x="105" y="14"/>
                </a:cubicBezTo>
                <a:cubicBezTo>
                  <a:pt x="105" y="14"/>
                  <a:pt x="105" y="14"/>
                  <a:pt x="106" y="14"/>
                </a:cubicBezTo>
                <a:close/>
                <a:moveTo>
                  <a:pt x="68" y="230"/>
                </a:moveTo>
                <a:cubicBezTo>
                  <a:pt x="68" y="230"/>
                  <a:pt x="68" y="230"/>
                  <a:pt x="68" y="230"/>
                </a:cubicBezTo>
                <a:cubicBezTo>
                  <a:pt x="68" y="229"/>
                  <a:pt x="68" y="229"/>
                  <a:pt x="68" y="228"/>
                </a:cubicBezTo>
                <a:cubicBezTo>
                  <a:pt x="68" y="228"/>
                  <a:pt x="68" y="228"/>
                  <a:pt x="67" y="228"/>
                </a:cubicBezTo>
                <a:cubicBezTo>
                  <a:pt x="68" y="229"/>
                  <a:pt x="68" y="230"/>
                  <a:pt x="68" y="230"/>
                </a:cubicBezTo>
                <a:close/>
                <a:moveTo>
                  <a:pt x="101" y="72"/>
                </a:moveTo>
                <a:cubicBezTo>
                  <a:pt x="102" y="72"/>
                  <a:pt x="102" y="71"/>
                  <a:pt x="102" y="71"/>
                </a:cubicBezTo>
                <a:cubicBezTo>
                  <a:pt x="101" y="71"/>
                  <a:pt x="101" y="71"/>
                  <a:pt x="101" y="72"/>
                </a:cubicBezTo>
                <a:close/>
                <a:moveTo>
                  <a:pt x="95" y="183"/>
                </a:moveTo>
                <a:cubicBezTo>
                  <a:pt x="95" y="184"/>
                  <a:pt x="95" y="185"/>
                  <a:pt x="95" y="185"/>
                </a:cubicBezTo>
                <a:cubicBezTo>
                  <a:pt x="95" y="185"/>
                  <a:pt x="95" y="184"/>
                  <a:pt x="95" y="183"/>
                </a:cubicBezTo>
                <a:close/>
                <a:moveTo>
                  <a:pt x="115" y="30"/>
                </a:moveTo>
                <a:cubicBezTo>
                  <a:pt x="115" y="31"/>
                  <a:pt x="115" y="31"/>
                  <a:pt x="115" y="32"/>
                </a:cubicBezTo>
                <a:cubicBezTo>
                  <a:pt x="116" y="31"/>
                  <a:pt x="116" y="31"/>
                  <a:pt x="115" y="30"/>
                </a:cubicBezTo>
                <a:close/>
                <a:moveTo>
                  <a:pt x="92" y="76"/>
                </a:moveTo>
                <a:cubicBezTo>
                  <a:pt x="92" y="76"/>
                  <a:pt x="92" y="76"/>
                  <a:pt x="92" y="76"/>
                </a:cubicBezTo>
                <a:cubicBezTo>
                  <a:pt x="93" y="75"/>
                  <a:pt x="93" y="75"/>
                  <a:pt x="93" y="74"/>
                </a:cubicBezTo>
                <a:cubicBezTo>
                  <a:pt x="93" y="75"/>
                  <a:pt x="92" y="75"/>
                  <a:pt x="92" y="76"/>
                </a:cubicBezTo>
                <a:close/>
                <a:moveTo>
                  <a:pt x="114" y="20"/>
                </a:moveTo>
                <a:cubicBezTo>
                  <a:pt x="114" y="20"/>
                  <a:pt x="114" y="19"/>
                  <a:pt x="114" y="19"/>
                </a:cubicBezTo>
                <a:cubicBezTo>
                  <a:pt x="113" y="19"/>
                  <a:pt x="113" y="19"/>
                  <a:pt x="113" y="20"/>
                </a:cubicBezTo>
                <a:cubicBezTo>
                  <a:pt x="113" y="20"/>
                  <a:pt x="114" y="20"/>
                  <a:pt x="114" y="20"/>
                </a:cubicBezTo>
                <a:close/>
                <a:moveTo>
                  <a:pt x="110" y="226"/>
                </a:moveTo>
                <a:cubicBezTo>
                  <a:pt x="109" y="226"/>
                  <a:pt x="109" y="226"/>
                  <a:pt x="109" y="227"/>
                </a:cubicBezTo>
                <a:cubicBezTo>
                  <a:pt x="109" y="227"/>
                  <a:pt x="110" y="227"/>
                  <a:pt x="110" y="227"/>
                </a:cubicBezTo>
                <a:cubicBezTo>
                  <a:pt x="110" y="227"/>
                  <a:pt x="110" y="226"/>
                  <a:pt x="110" y="226"/>
                </a:cubicBezTo>
                <a:close/>
                <a:moveTo>
                  <a:pt x="145" y="161"/>
                </a:moveTo>
                <a:cubicBezTo>
                  <a:pt x="146" y="161"/>
                  <a:pt x="146" y="161"/>
                  <a:pt x="146" y="160"/>
                </a:cubicBezTo>
                <a:cubicBezTo>
                  <a:pt x="146" y="160"/>
                  <a:pt x="145" y="161"/>
                  <a:pt x="145" y="161"/>
                </a:cubicBezTo>
                <a:close/>
                <a:moveTo>
                  <a:pt x="219" y="156"/>
                </a:moveTo>
                <a:cubicBezTo>
                  <a:pt x="219" y="155"/>
                  <a:pt x="219" y="155"/>
                  <a:pt x="218" y="155"/>
                </a:cubicBezTo>
                <a:cubicBezTo>
                  <a:pt x="218" y="156"/>
                  <a:pt x="218" y="156"/>
                  <a:pt x="218" y="156"/>
                </a:cubicBezTo>
                <a:cubicBezTo>
                  <a:pt x="219" y="156"/>
                  <a:pt x="219" y="156"/>
                  <a:pt x="219" y="156"/>
                </a:cubicBezTo>
                <a:close/>
                <a:moveTo>
                  <a:pt x="83" y="16"/>
                </a:moveTo>
                <a:cubicBezTo>
                  <a:pt x="82" y="16"/>
                  <a:pt x="81" y="16"/>
                  <a:pt x="81" y="16"/>
                </a:cubicBezTo>
                <a:cubicBezTo>
                  <a:pt x="81" y="16"/>
                  <a:pt x="82" y="16"/>
                  <a:pt x="83" y="16"/>
                </a:cubicBezTo>
                <a:close/>
                <a:moveTo>
                  <a:pt x="148" y="153"/>
                </a:moveTo>
                <a:cubicBezTo>
                  <a:pt x="149" y="151"/>
                  <a:pt x="149" y="151"/>
                  <a:pt x="148" y="150"/>
                </a:cubicBezTo>
                <a:cubicBezTo>
                  <a:pt x="148" y="151"/>
                  <a:pt x="148" y="152"/>
                  <a:pt x="148" y="153"/>
                </a:cubicBezTo>
                <a:close/>
                <a:moveTo>
                  <a:pt x="98" y="197"/>
                </a:moveTo>
                <a:cubicBezTo>
                  <a:pt x="98" y="197"/>
                  <a:pt x="98" y="197"/>
                  <a:pt x="98" y="197"/>
                </a:cubicBezTo>
                <a:cubicBezTo>
                  <a:pt x="98" y="195"/>
                  <a:pt x="98" y="194"/>
                  <a:pt x="98" y="192"/>
                </a:cubicBezTo>
                <a:cubicBezTo>
                  <a:pt x="98" y="192"/>
                  <a:pt x="98" y="192"/>
                  <a:pt x="98" y="192"/>
                </a:cubicBezTo>
                <a:cubicBezTo>
                  <a:pt x="98" y="194"/>
                  <a:pt x="98" y="195"/>
                  <a:pt x="98" y="197"/>
                </a:cubicBezTo>
                <a:close/>
                <a:moveTo>
                  <a:pt x="91" y="140"/>
                </a:moveTo>
                <a:cubicBezTo>
                  <a:pt x="92" y="141"/>
                  <a:pt x="93" y="140"/>
                  <a:pt x="94" y="140"/>
                </a:cubicBezTo>
                <a:cubicBezTo>
                  <a:pt x="93" y="140"/>
                  <a:pt x="92" y="140"/>
                  <a:pt x="91" y="140"/>
                </a:cubicBezTo>
                <a:close/>
                <a:moveTo>
                  <a:pt x="43" y="231"/>
                </a:moveTo>
                <a:cubicBezTo>
                  <a:pt x="43" y="232"/>
                  <a:pt x="43" y="232"/>
                  <a:pt x="43" y="233"/>
                </a:cubicBezTo>
                <a:cubicBezTo>
                  <a:pt x="44" y="231"/>
                  <a:pt x="44" y="231"/>
                  <a:pt x="43" y="231"/>
                </a:cubicBezTo>
                <a:close/>
                <a:moveTo>
                  <a:pt x="198" y="32"/>
                </a:moveTo>
                <a:cubicBezTo>
                  <a:pt x="198" y="32"/>
                  <a:pt x="198" y="32"/>
                  <a:pt x="198" y="32"/>
                </a:cubicBezTo>
                <a:cubicBezTo>
                  <a:pt x="198" y="33"/>
                  <a:pt x="199" y="33"/>
                  <a:pt x="199" y="33"/>
                </a:cubicBezTo>
                <a:cubicBezTo>
                  <a:pt x="200" y="33"/>
                  <a:pt x="200" y="33"/>
                  <a:pt x="200" y="32"/>
                </a:cubicBezTo>
                <a:cubicBezTo>
                  <a:pt x="199" y="32"/>
                  <a:pt x="198" y="32"/>
                  <a:pt x="198" y="32"/>
                </a:cubicBezTo>
                <a:close/>
                <a:moveTo>
                  <a:pt x="117" y="51"/>
                </a:moveTo>
                <a:cubicBezTo>
                  <a:pt x="117" y="51"/>
                  <a:pt x="117" y="51"/>
                  <a:pt x="117" y="51"/>
                </a:cubicBezTo>
                <a:cubicBezTo>
                  <a:pt x="117" y="51"/>
                  <a:pt x="118" y="51"/>
                  <a:pt x="118" y="51"/>
                </a:cubicBezTo>
                <a:cubicBezTo>
                  <a:pt x="118" y="50"/>
                  <a:pt x="118" y="50"/>
                  <a:pt x="118" y="50"/>
                </a:cubicBezTo>
                <a:cubicBezTo>
                  <a:pt x="118" y="50"/>
                  <a:pt x="117" y="50"/>
                  <a:pt x="117" y="51"/>
                </a:cubicBezTo>
                <a:cubicBezTo>
                  <a:pt x="117" y="51"/>
                  <a:pt x="117" y="51"/>
                  <a:pt x="117" y="51"/>
                </a:cubicBezTo>
                <a:close/>
                <a:moveTo>
                  <a:pt x="196" y="228"/>
                </a:moveTo>
                <a:cubicBezTo>
                  <a:pt x="196" y="228"/>
                  <a:pt x="196" y="228"/>
                  <a:pt x="196" y="228"/>
                </a:cubicBezTo>
                <a:cubicBezTo>
                  <a:pt x="197" y="229"/>
                  <a:pt x="197" y="229"/>
                  <a:pt x="197" y="229"/>
                </a:cubicBezTo>
                <a:cubicBezTo>
                  <a:pt x="197" y="229"/>
                  <a:pt x="197" y="229"/>
                  <a:pt x="198" y="229"/>
                </a:cubicBezTo>
                <a:cubicBezTo>
                  <a:pt x="197" y="229"/>
                  <a:pt x="197" y="229"/>
                  <a:pt x="197" y="228"/>
                </a:cubicBezTo>
                <a:cubicBezTo>
                  <a:pt x="197" y="228"/>
                  <a:pt x="197" y="228"/>
                  <a:pt x="196" y="228"/>
                </a:cubicBezTo>
                <a:close/>
                <a:moveTo>
                  <a:pt x="222" y="26"/>
                </a:moveTo>
                <a:cubicBezTo>
                  <a:pt x="221" y="27"/>
                  <a:pt x="221" y="28"/>
                  <a:pt x="222" y="28"/>
                </a:cubicBezTo>
                <a:cubicBezTo>
                  <a:pt x="222" y="28"/>
                  <a:pt x="222" y="28"/>
                  <a:pt x="222" y="28"/>
                </a:cubicBezTo>
                <a:cubicBezTo>
                  <a:pt x="222" y="27"/>
                  <a:pt x="222" y="27"/>
                  <a:pt x="222" y="26"/>
                </a:cubicBezTo>
                <a:close/>
                <a:moveTo>
                  <a:pt x="137" y="68"/>
                </a:moveTo>
                <a:cubicBezTo>
                  <a:pt x="138" y="67"/>
                  <a:pt x="138" y="66"/>
                  <a:pt x="137" y="65"/>
                </a:cubicBezTo>
                <a:cubicBezTo>
                  <a:pt x="137" y="66"/>
                  <a:pt x="137" y="67"/>
                  <a:pt x="137" y="68"/>
                </a:cubicBezTo>
                <a:close/>
                <a:moveTo>
                  <a:pt x="71" y="226"/>
                </a:moveTo>
                <a:cubicBezTo>
                  <a:pt x="70" y="225"/>
                  <a:pt x="70" y="225"/>
                  <a:pt x="70" y="225"/>
                </a:cubicBezTo>
                <a:cubicBezTo>
                  <a:pt x="70" y="226"/>
                  <a:pt x="70" y="226"/>
                  <a:pt x="70" y="226"/>
                </a:cubicBezTo>
                <a:cubicBezTo>
                  <a:pt x="70" y="226"/>
                  <a:pt x="70" y="226"/>
                  <a:pt x="71" y="226"/>
                </a:cubicBezTo>
                <a:close/>
                <a:moveTo>
                  <a:pt x="179" y="8"/>
                </a:moveTo>
                <a:cubicBezTo>
                  <a:pt x="179" y="8"/>
                  <a:pt x="179" y="8"/>
                  <a:pt x="179" y="8"/>
                </a:cubicBezTo>
                <a:cubicBezTo>
                  <a:pt x="180" y="8"/>
                  <a:pt x="181" y="8"/>
                  <a:pt x="182" y="8"/>
                </a:cubicBezTo>
                <a:cubicBezTo>
                  <a:pt x="181" y="8"/>
                  <a:pt x="180" y="8"/>
                  <a:pt x="179" y="8"/>
                </a:cubicBezTo>
                <a:close/>
                <a:moveTo>
                  <a:pt x="140" y="59"/>
                </a:moveTo>
                <a:cubicBezTo>
                  <a:pt x="140" y="58"/>
                  <a:pt x="140" y="58"/>
                  <a:pt x="140" y="57"/>
                </a:cubicBezTo>
                <a:cubicBezTo>
                  <a:pt x="140" y="58"/>
                  <a:pt x="140" y="59"/>
                  <a:pt x="140" y="59"/>
                </a:cubicBezTo>
                <a:close/>
                <a:moveTo>
                  <a:pt x="13" y="51"/>
                </a:moveTo>
                <a:cubicBezTo>
                  <a:pt x="13" y="50"/>
                  <a:pt x="13" y="50"/>
                  <a:pt x="13" y="49"/>
                </a:cubicBezTo>
                <a:cubicBezTo>
                  <a:pt x="13" y="49"/>
                  <a:pt x="12" y="49"/>
                  <a:pt x="12" y="49"/>
                </a:cubicBezTo>
                <a:cubicBezTo>
                  <a:pt x="12" y="50"/>
                  <a:pt x="12" y="50"/>
                  <a:pt x="12" y="51"/>
                </a:cubicBezTo>
                <a:cubicBezTo>
                  <a:pt x="12" y="51"/>
                  <a:pt x="13" y="51"/>
                  <a:pt x="13" y="51"/>
                </a:cubicBezTo>
                <a:close/>
                <a:moveTo>
                  <a:pt x="122" y="77"/>
                </a:moveTo>
                <a:cubicBezTo>
                  <a:pt x="121" y="77"/>
                  <a:pt x="121" y="77"/>
                  <a:pt x="121" y="77"/>
                </a:cubicBezTo>
                <a:cubicBezTo>
                  <a:pt x="121" y="78"/>
                  <a:pt x="121" y="78"/>
                  <a:pt x="121" y="79"/>
                </a:cubicBezTo>
                <a:cubicBezTo>
                  <a:pt x="121" y="79"/>
                  <a:pt x="121" y="79"/>
                  <a:pt x="122" y="79"/>
                </a:cubicBezTo>
                <a:cubicBezTo>
                  <a:pt x="122" y="78"/>
                  <a:pt x="122" y="77"/>
                  <a:pt x="122" y="77"/>
                </a:cubicBezTo>
                <a:close/>
                <a:moveTo>
                  <a:pt x="135" y="217"/>
                </a:moveTo>
                <a:cubicBezTo>
                  <a:pt x="134" y="217"/>
                  <a:pt x="134" y="218"/>
                  <a:pt x="133" y="218"/>
                </a:cubicBezTo>
                <a:cubicBezTo>
                  <a:pt x="133" y="218"/>
                  <a:pt x="134" y="218"/>
                  <a:pt x="134" y="218"/>
                </a:cubicBezTo>
                <a:cubicBezTo>
                  <a:pt x="134" y="218"/>
                  <a:pt x="135" y="217"/>
                  <a:pt x="135" y="217"/>
                </a:cubicBezTo>
                <a:close/>
                <a:moveTo>
                  <a:pt x="132" y="87"/>
                </a:moveTo>
                <a:cubicBezTo>
                  <a:pt x="133" y="87"/>
                  <a:pt x="133" y="87"/>
                  <a:pt x="134" y="87"/>
                </a:cubicBezTo>
                <a:cubicBezTo>
                  <a:pt x="133" y="87"/>
                  <a:pt x="133" y="87"/>
                  <a:pt x="132" y="87"/>
                </a:cubicBezTo>
                <a:cubicBezTo>
                  <a:pt x="132" y="87"/>
                  <a:pt x="132" y="87"/>
                  <a:pt x="132" y="87"/>
                </a:cubicBezTo>
                <a:close/>
                <a:moveTo>
                  <a:pt x="224" y="220"/>
                </a:moveTo>
                <a:cubicBezTo>
                  <a:pt x="224" y="219"/>
                  <a:pt x="224" y="219"/>
                  <a:pt x="224" y="218"/>
                </a:cubicBezTo>
                <a:cubicBezTo>
                  <a:pt x="224" y="218"/>
                  <a:pt x="224" y="218"/>
                  <a:pt x="224" y="219"/>
                </a:cubicBezTo>
                <a:cubicBezTo>
                  <a:pt x="224" y="219"/>
                  <a:pt x="224" y="219"/>
                  <a:pt x="224" y="220"/>
                </a:cubicBezTo>
                <a:close/>
                <a:moveTo>
                  <a:pt x="102" y="191"/>
                </a:moveTo>
                <a:cubicBezTo>
                  <a:pt x="102" y="191"/>
                  <a:pt x="102" y="191"/>
                  <a:pt x="102" y="191"/>
                </a:cubicBezTo>
                <a:cubicBezTo>
                  <a:pt x="102" y="192"/>
                  <a:pt x="102" y="192"/>
                  <a:pt x="102" y="192"/>
                </a:cubicBezTo>
                <a:cubicBezTo>
                  <a:pt x="102" y="192"/>
                  <a:pt x="102" y="193"/>
                  <a:pt x="103" y="193"/>
                </a:cubicBezTo>
                <a:cubicBezTo>
                  <a:pt x="103" y="193"/>
                  <a:pt x="103" y="193"/>
                  <a:pt x="103" y="193"/>
                </a:cubicBezTo>
                <a:cubicBezTo>
                  <a:pt x="103" y="192"/>
                  <a:pt x="102" y="192"/>
                  <a:pt x="102" y="191"/>
                </a:cubicBezTo>
                <a:close/>
                <a:moveTo>
                  <a:pt x="122" y="215"/>
                </a:moveTo>
                <a:cubicBezTo>
                  <a:pt x="122" y="215"/>
                  <a:pt x="122" y="215"/>
                  <a:pt x="122" y="216"/>
                </a:cubicBezTo>
                <a:cubicBezTo>
                  <a:pt x="123" y="215"/>
                  <a:pt x="123" y="215"/>
                  <a:pt x="124" y="214"/>
                </a:cubicBezTo>
                <a:cubicBezTo>
                  <a:pt x="123" y="214"/>
                  <a:pt x="123" y="215"/>
                  <a:pt x="122" y="215"/>
                </a:cubicBezTo>
                <a:close/>
                <a:moveTo>
                  <a:pt x="39" y="227"/>
                </a:moveTo>
                <a:cubicBezTo>
                  <a:pt x="40" y="227"/>
                  <a:pt x="40" y="227"/>
                  <a:pt x="40" y="227"/>
                </a:cubicBezTo>
                <a:cubicBezTo>
                  <a:pt x="40" y="227"/>
                  <a:pt x="40" y="226"/>
                  <a:pt x="39" y="225"/>
                </a:cubicBezTo>
                <a:cubicBezTo>
                  <a:pt x="39" y="226"/>
                  <a:pt x="39" y="227"/>
                  <a:pt x="39" y="227"/>
                </a:cubicBezTo>
                <a:close/>
                <a:moveTo>
                  <a:pt x="31" y="225"/>
                </a:moveTo>
                <a:cubicBezTo>
                  <a:pt x="30" y="226"/>
                  <a:pt x="30" y="226"/>
                  <a:pt x="30" y="226"/>
                </a:cubicBezTo>
                <a:cubicBezTo>
                  <a:pt x="30" y="226"/>
                  <a:pt x="30" y="226"/>
                  <a:pt x="30" y="226"/>
                </a:cubicBezTo>
                <a:cubicBezTo>
                  <a:pt x="30" y="226"/>
                  <a:pt x="30" y="226"/>
                  <a:pt x="31" y="226"/>
                </a:cubicBezTo>
                <a:cubicBezTo>
                  <a:pt x="31" y="226"/>
                  <a:pt x="31" y="226"/>
                  <a:pt x="31" y="225"/>
                </a:cubicBezTo>
                <a:close/>
                <a:moveTo>
                  <a:pt x="165" y="13"/>
                </a:moveTo>
                <a:cubicBezTo>
                  <a:pt x="165" y="13"/>
                  <a:pt x="165" y="13"/>
                  <a:pt x="165" y="13"/>
                </a:cubicBezTo>
                <a:cubicBezTo>
                  <a:pt x="165" y="14"/>
                  <a:pt x="165" y="15"/>
                  <a:pt x="165" y="16"/>
                </a:cubicBezTo>
                <a:cubicBezTo>
                  <a:pt x="166" y="15"/>
                  <a:pt x="165" y="14"/>
                  <a:pt x="165" y="13"/>
                </a:cubicBezTo>
                <a:close/>
                <a:moveTo>
                  <a:pt x="215" y="214"/>
                </a:moveTo>
                <a:cubicBezTo>
                  <a:pt x="215" y="214"/>
                  <a:pt x="215" y="214"/>
                  <a:pt x="215" y="214"/>
                </a:cubicBezTo>
                <a:cubicBezTo>
                  <a:pt x="215" y="214"/>
                  <a:pt x="215" y="214"/>
                  <a:pt x="215" y="214"/>
                </a:cubicBezTo>
                <a:cubicBezTo>
                  <a:pt x="215" y="213"/>
                  <a:pt x="215" y="211"/>
                  <a:pt x="215" y="210"/>
                </a:cubicBezTo>
                <a:cubicBezTo>
                  <a:pt x="215" y="210"/>
                  <a:pt x="215" y="210"/>
                  <a:pt x="215" y="210"/>
                </a:cubicBezTo>
                <a:cubicBezTo>
                  <a:pt x="215" y="211"/>
                  <a:pt x="215" y="213"/>
                  <a:pt x="215" y="214"/>
                </a:cubicBezTo>
                <a:close/>
                <a:moveTo>
                  <a:pt x="24" y="216"/>
                </a:moveTo>
                <a:cubicBezTo>
                  <a:pt x="24" y="216"/>
                  <a:pt x="24" y="216"/>
                  <a:pt x="24" y="216"/>
                </a:cubicBezTo>
                <a:cubicBezTo>
                  <a:pt x="24" y="216"/>
                  <a:pt x="24" y="216"/>
                  <a:pt x="23" y="216"/>
                </a:cubicBezTo>
                <a:cubicBezTo>
                  <a:pt x="23" y="217"/>
                  <a:pt x="23" y="217"/>
                  <a:pt x="23" y="217"/>
                </a:cubicBezTo>
                <a:cubicBezTo>
                  <a:pt x="24" y="217"/>
                  <a:pt x="24" y="216"/>
                  <a:pt x="24" y="216"/>
                </a:cubicBezTo>
                <a:close/>
                <a:moveTo>
                  <a:pt x="31" y="204"/>
                </a:moveTo>
                <a:cubicBezTo>
                  <a:pt x="31" y="205"/>
                  <a:pt x="31" y="206"/>
                  <a:pt x="31" y="207"/>
                </a:cubicBezTo>
                <a:cubicBezTo>
                  <a:pt x="31" y="206"/>
                  <a:pt x="31" y="205"/>
                  <a:pt x="31" y="204"/>
                </a:cubicBezTo>
                <a:close/>
                <a:moveTo>
                  <a:pt x="100" y="187"/>
                </a:moveTo>
                <a:cubicBezTo>
                  <a:pt x="101" y="186"/>
                  <a:pt x="100" y="186"/>
                  <a:pt x="100" y="185"/>
                </a:cubicBezTo>
                <a:cubicBezTo>
                  <a:pt x="99" y="186"/>
                  <a:pt x="100" y="186"/>
                  <a:pt x="100" y="187"/>
                </a:cubicBezTo>
                <a:close/>
                <a:moveTo>
                  <a:pt x="18" y="169"/>
                </a:moveTo>
                <a:cubicBezTo>
                  <a:pt x="18" y="170"/>
                  <a:pt x="18" y="171"/>
                  <a:pt x="18" y="172"/>
                </a:cubicBezTo>
                <a:cubicBezTo>
                  <a:pt x="18" y="171"/>
                  <a:pt x="18" y="170"/>
                  <a:pt x="18" y="169"/>
                </a:cubicBezTo>
                <a:close/>
                <a:moveTo>
                  <a:pt x="219" y="119"/>
                </a:moveTo>
                <a:cubicBezTo>
                  <a:pt x="219" y="120"/>
                  <a:pt x="219" y="120"/>
                  <a:pt x="220" y="120"/>
                </a:cubicBezTo>
                <a:cubicBezTo>
                  <a:pt x="220" y="120"/>
                  <a:pt x="221" y="120"/>
                  <a:pt x="221" y="119"/>
                </a:cubicBezTo>
                <a:cubicBezTo>
                  <a:pt x="220" y="119"/>
                  <a:pt x="220" y="119"/>
                  <a:pt x="219" y="119"/>
                </a:cubicBezTo>
                <a:close/>
                <a:moveTo>
                  <a:pt x="218" y="111"/>
                </a:moveTo>
                <a:cubicBezTo>
                  <a:pt x="218" y="111"/>
                  <a:pt x="218" y="111"/>
                  <a:pt x="219" y="111"/>
                </a:cubicBezTo>
                <a:cubicBezTo>
                  <a:pt x="219" y="111"/>
                  <a:pt x="219" y="110"/>
                  <a:pt x="219" y="110"/>
                </a:cubicBezTo>
                <a:cubicBezTo>
                  <a:pt x="218" y="110"/>
                  <a:pt x="218" y="110"/>
                  <a:pt x="218" y="111"/>
                </a:cubicBezTo>
                <a:close/>
                <a:moveTo>
                  <a:pt x="195" y="18"/>
                </a:moveTo>
                <a:cubicBezTo>
                  <a:pt x="194" y="17"/>
                  <a:pt x="193" y="17"/>
                  <a:pt x="193" y="18"/>
                </a:cubicBezTo>
                <a:cubicBezTo>
                  <a:pt x="194" y="18"/>
                  <a:pt x="194" y="19"/>
                  <a:pt x="195" y="18"/>
                </a:cubicBezTo>
                <a:close/>
                <a:moveTo>
                  <a:pt x="218" y="235"/>
                </a:moveTo>
                <a:cubicBezTo>
                  <a:pt x="218" y="234"/>
                  <a:pt x="219" y="234"/>
                  <a:pt x="220" y="234"/>
                </a:cubicBezTo>
                <a:cubicBezTo>
                  <a:pt x="219" y="234"/>
                  <a:pt x="218" y="234"/>
                  <a:pt x="218" y="235"/>
                </a:cubicBezTo>
                <a:close/>
                <a:moveTo>
                  <a:pt x="109" y="62"/>
                </a:moveTo>
                <a:cubicBezTo>
                  <a:pt x="110" y="62"/>
                  <a:pt x="110" y="62"/>
                  <a:pt x="110" y="61"/>
                </a:cubicBezTo>
                <a:cubicBezTo>
                  <a:pt x="109" y="61"/>
                  <a:pt x="109" y="61"/>
                  <a:pt x="109" y="62"/>
                </a:cubicBezTo>
                <a:close/>
                <a:moveTo>
                  <a:pt x="43" y="23"/>
                </a:moveTo>
                <a:cubicBezTo>
                  <a:pt x="43" y="23"/>
                  <a:pt x="43" y="23"/>
                  <a:pt x="43" y="23"/>
                </a:cubicBezTo>
                <a:cubicBezTo>
                  <a:pt x="43" y="23"/>
                  <a:pt x="42" y="23"/>
                  <a:pt x="42" y="23"/>
                </a:cubicBezTo>
                <a:cubicBezTo>
                  <a:pt x="42" y="23"/>
                  <a:pt x="42" y="23"/>
                  <a:pt x="42" y="23"/>
                </a:cubicBezTo>
                <a:cubicBezTo>
                  <a:pt x="42" y="23"/>
                  <a:pt x="43" y="23"/>
                  <a:pt x="43" y="23"/>
                </a:cubicBezTo>
                <a:close/>
                <a:moveTo>
                  <a:pt x="126" y="221"/>
                </a:moveTo>
                <a:cubicBezTo>
                  <a:pt x="125" y="221"/>
                  <a:pt x="125" y="221"/>
                  <a:pt x="125" y="222"/>
                </a:cubicBezTo>
                <a:cubicBezTo>
                  <a:pt x="126" y="222"/>
                  <a:pt x="126" y="222"/>
                  <a:pt x="126" y="222"/>
                </a:cubicBezTo>
                <a:cubicBezTo>
                  <a:pt x="126" y="221"/>
                  <a:pt x="126" y="221"/>
                  <a:pt x="126" y="221"/>
                </a:cubicBezTo>
                <a:close/>
                <a:moveTo>
                  <a:pt x="138" y="21"/>
                </a:moveTo>
                <a:cubicBezTo>
                  <a:pt x="138" y="22"/>
                  <a:pt x="138" y="23"/>
                  <a:pt x="138" y="23"/>
                </a:cubicBezTo>
                <a:cubicBezTo>
                  <a:pt x="138" y="23"/>
                  <a:pt x="138" y="22"/>
                  <a:pt x="138" y="21"/>
                </a:cubicBezTo>
                <a:close/>
                <a:moveTo>
                  <a:pt x="107" y="148"/>
                </a:moveTo>
                <a:cubicBezTo>
                  <a:pt x="107" y="149"/>
                  <a:pt x="108" y="149"/>
                  <a:pt x="108" y="149"/>
                </a:cubicBezTo>
                <a:cubicBezTo>
                  <a:pt x="108" y="149"/>
                  <a:pt x="107" y="148"/>
                  <a:pt x="107" y="148"/>
                </a:cubicBezTo>
                <a:close/>
                <a:moveTo>
                  <a:pt x="119" y="84"/>
                </a:moveTo>
                <a:cubicBezTo>
                  <a:pt x="119" y="84"/>
                  <a:pt x="119" y="84"/>
                  <a:pt x="119" y="83"/>
                </a:cubicBezTo>
                <a:cubicBezTo>
                  <a:pt x="119" y="84"/>
                  <a:pt x="118" y="84"/>
                  <a:pt x="118" y="84"/>
                </a:cubicBezTo>
                <a:cubicBezTo>
                  <a:pt x="118" y="84"/>
                  <a:pt x="118" y="84"/>
                  <a:pt x="118" y="84"/>
                </a:cubicBezTo>
                <a:cubicBezTo>
                  <a:pt x="118" y="84"/>
                  <a:pt x="119" y="84"/>
                  <a:pt x="119" y="84"/>
                </a:cubicBezTo>
                <a:close/>
                <a:moveTo>
                  <a:pt x="98" y="7"/>
                </a:moveTo>
                <a:cubicBezTo>
                  <a:pt x="99" y="7"/>
                  <a:pt x="100" y="7"/>
                  <a:pt x="101" y="7"/>
                </a:cubicBezTo>
                <a:cubicBezTo>
                  <a:pt x="100" y="7"/>
                  <a:pt x="99" y="7"/>
                  <a:pt x="98" y="7"/>
                </a:cubicBezTo>
                <a:close/>
                <a:moveTo>
                  <a:pt x="218" y="76"/>
                </a:moveTo>
                <a:cubicBezTo>
                  <a:pt x="218" y="75"/>
                  <a:pt x="218" y="75"/>
                  <a:pt x="217" y="75"/>
                </a:cubicBezTo>
                <a:cubicBezTo>
                  <a:pt x="217" y="75"/>
                  <a:pt x="217" y="76"/>
                  <a:pt x="217" y="76"/>
                </a:cubicBezTo>
                <a:cubicBezTo>
                  <a:pt x="217" y="76"/>
                  <a:pt x="217" y="76"/>
                  <a:pt x="218" y="76"/>
                </a:cubicBezTo>
                <a:close/>
                <a:moveTo>
                  <a:pt x="139" y="31"/>
                </a:moveTo>
                <a:cubicBezTo>
                  <a:pt x="138" y="31"/>
                  <a:pt x="138" y="31"/>
                  <a:pt x="137" y="31"/>
                </a:cubicBezTo>
                <a:cubicBezTo>
                  <a:pt x="139" y="31"/>
                  <a:pt x="139" y="31"/>
                  <a:pt x="139" y="31"/>
                </a:cubicBezTo>
                <a:close/>
                <a:moveTo>
                  <a:pt x="56" y="229"/>
                </a:moveTo>
                <a:cubicBezTo>
                  <a:pt x="55" y="228"/>
                  <a:pt x="55" y="228"/>
                  <a:pt x="54" y="228"/>
                </a:cubicBezTo>
                <a:cubicBezTo>
                  <a:pt x="54" y="229"/>
                  <a:pt x="55" y="229"/>
                  <a:pt x="56" y="229"/>
                </a:cubicBezTo>
                <a:close/>
                <a:moveTo>
                  <a:pt x="176" y="11"/>
                </a:moveTo>
                <a:cubicBezTo>
                  <a:pt x="176" y="11"/>
                  <a:pt x="176" y="11"/>
                  <a:pt x="176" y="11"/>
                </a:cubicBezTo>
                <a:cubicBezTo>
                  <a:pt x="176" y="11"/>
                  <a:pt x="176" y="10"/>
                  <a:pt x="176" y="10"/>
                </a:cubicBezTo>
                <a:cubicBezTo>
                  <a:pt x="176" y="10"/>
                  <a:pt x="174" y="10"/>
                  <a:pt x="174" y="10"/>
                </a:cubicBezTo>
                <a:cubicBezTo>
                  <a:pt x="175" y="11"/>
                  <a:pt x="175" y="11"/>
                  <a:pt x="176" y="11"/>
                </a:cubicBezTo>
                <a:close/>
                <a:moveTo>
                  <a:pt x="104" y="210"/>
                </a:moveTo>
                <a:cubicBezTo>
                  <a:pt x="104" y="210"/>
                  <a:pt x="103" y="209"/>
                  <a:pt x="103" y="209"/>
                </a:cubicBezTo>
                <a:cubicBezTo>
                  <a:pt x="103" y="209"/>
                  <a:pt x="103" y="210"/>
                  <a:pt x="103" y="210"/>
                </a:cubicBezTo>
                <a:cubicBezTo>
                  <a:pt x="103" y="210"/>
                  <a:pt x="103" y="210"/>
                  <a:pt x="104" y="210"/>
                </a:cubicBezTo>
                <a:close/>
                <a:moveTo>
                  <a:pt x="125" y="58"/>
                </a:moveTo>
                <a:cubicBezTo>
                  <a:pt x="124" y="58"/>
                  <a:pt x="124" y="58"/>
                  <a:pt x="124" y="58"/>
                </a:cubicBezTo>
                <a:cubicBezTo>
                  <a:pt x="124" y="59"/>
                  <a:pt x="124" y="59"/>
                  <a:pt x="124" y="60"/>
                </a:cubicBezTo>
                <a:cubicBezTo>
                  <a:pt x="124" y="59"/>
                  <a:pt x="125" y="59"/>
                  <a:pt x="125" y="58"/>
                </a:cubicBezTo>
                <a:close/>
                <a:moveTo>
                  <a:pt x="170" y="24"/>
                </a:moveTo>
                <a:cubicBezTo>
                  <a:pt x="170" y="24"/>
                  <a:pt x="170" y="24"/>
                  <a:pt x="170" y="24"/>
                </a:cubicBezTo>
                <a:cubicBezTo>
                  <a:pt x="171" y="24"/>
                  <a:pt x="171" y="24"/>
                  <a:pt x="172" y="24"/>
                </a:cubicBezTo>
                <a:cubicBezTo>
                  <a:pt x="171" y="24"/>
                  <a:pt x="171" y="23"/>
                  <a:pt x="170" y="24"/>
                </a:cubicBezTo>
                <a:close/>
                <a:moveTo>
                  <a:pt x="32" y="160"/>
                </a:moveTo>
                <a:cubicBezTo>
                  <a:pt x="32" y="160"/>
                  <a:pt x="32" y="160"/>
                  <a:pt x="32" y="160"/>
                </a:cubicBezTo>
                <a:cubicBezTo>
                  <a:pt x="32" y="161"/>
                  <a:pt x="32" y="163"/>
                  <a:pt x="33" y="164"/>
                </a:cubicBezTo>
                <a:cubicBezTo>
                  <a:pt x="33" y="164"/>
                  <a:pt x="33" y="164"/>
                  <a:pt x="33" y="164"/>
                </a:cubicBezTo>
                <a:cubicBezTo>
                  <a:pt x="33" y="163"/>
                  <a:pt x="33" y="161"/>
                  <a:pt x="32" y="160"/>
                </a:cubicBezTo>
                <a:close/>
                <a:moveTo>
                  <a:pt x="220" y="29"/>
                </a:moveTo>
                <a:cubicBezTo>
                  <a:pt x="220" y="28"/>
                  <a:pt x="219" y="28"/>
                  <a:pt x="219" y="27"/>
                </a:cubicBezTo>
                <a:cubicBezTo>
                  <a:pt x="219" y="28"/>
                  <a:pt x="219" y="28"/>
                  <a:pt x="220" y="29"/>
                </a:cubicBezTo>
                <a:close/>
                <a:moveTo>
                  <a:pt x="222" y="46"/>
                </a:moveTo>
                <a:cubicBezTo>
                  <a:pt x="222" y="46"/>
                  <a:pt x="222" y="45"/>
                  <a:pt x="222" y="45"/>
                </a:cubicBezTo>
                <a:cubicBezTo>
                  <a:pt x="222" y="45"/>
                  <a:pt x="222" y="44"/>
                  <a:pt x="222" y="44"/>
                </a:cubicBezTo>
                <a:cubicBezTo>
                  <a:pt x="222" y="44"/>
                  <a:pt x="222" y="45"/>
                  <a:pt x="222" y="46"/>
                </a:cubicBezTo>
                <a:close/>
                <a:moveTo>
                  <a:pt x="151" y="30"/>
                </a:moveTo>
                <a:cubicBezTo>
                  <a:pt x="151" y="30"/>
                  <a:pt x="151" y="30"/>
                  <a:pt x="152" y="30"/>
                </a:cubicBezTo>
                <a:cubicBezTo>
                  <a:pt x="152" y="30"/>
                  <a:pt x="152" y="29"/>
                  <a:pt x="152" y="29"/>
                </a:cubicBezTo>
                <a:cubicBezTo>
                  <a:pt x="152" y="29"/>
                  <a:pt x="152" y="29"/>
                  <a:pt x="152" y="29"/>
                </a:cubicBezTo>
                <a:cubicBezTo>
                  <a:pt x="151" y="29"/>
                  <a:pt x="151" y="29"/>
                  <a:pt x="151" y="29"/>
                </a:cubicBezTo>
                <a:cubicBezTo>
                  <a:pt x="151" y="29"/>
                  <a:pt x="151" y="29"/>
                  <a:pt x="151" y="30"/>
                </a:cubicBezTo>
                <a:close/>
                <a:moveTo>
                  <a:pt x="23" y="150"/>
                </a:moveTo>
                <a:cubicBezTo>
                  <a:pt x="22" y="150"/>
                  <a:pt x="22" y="150"/>
                  <a:pt x="22" y="151"/>
                </a:cubicBezTo>
                <a:cubicBezTo>
                  <a:pt x="23" y="151"/>
                  <a:pt x="23" y="151"/>
                  <a:pt x="23" y="150"/>
                </a:cubicBezTo>
                <a:close/>
                <a:moveTo>
                  <a:pt x="91" y="41"/>
                </a:moveTo>
                <a:cubicBezTo>
                  <a:pt x="91" y="42"/>
                  <a:pt x="91" y="43"/>
                  <a:pt x="91" y="44"/>
                </a:cubicBezTo>
                <a:cubicBezTo>
                  <a:pt x="91" y="43"/>
                  <a:pt x="91" y="42"/>
                  <a:pt x="91" y="41"/>
                </a:cubicBezTo>
                <a:close/>
                <a:moveTo>
                  <a:pt x="150" y="80"/>
                </a:moveTo>
                <a:cubicBezTo>
                  <a:pt x="150" y="79"/>
                  <a:pt x="150" y="78"/>
                  <a:pt x="150" y="78"/>
                </a:cubicBezTo>
                <a:cubicBezTo>
                  <a:pt x="150" y="79"/>
                  <a:pt x="150" y="80"/>
                  <a:pt x="150" y="80"/>
                </a:cubicBezTo>
                <a:close/>
                <a:moveTo>
                  <a:pt x="218" y="177"/>
                </a:moveTo>
                <a:cubicBezTo>
                  <a:pt x="218" y="177"/>
                  <a:pt x="218" y="178"/>
                  <a:pt x="218" y="178"/>
                </a:cubicBezTo>
                <a:cubicBezTo>
                  <a:pt x="218" y="178"/>
                  <a:pt x="218" y="178"/>
                  <a:pt x="218" y="178"/>
                </a:cubicBezTo>
                <a:cubicBezTo>
                  <a:pt x="219" y="178"/>
                  <a:pt x="219" y="177"/>
                  <a:pt x="219" y="177"/>
                </a:cubicBezTo>
                <a:cubicBezTo>
                  <a:pt x="219" y="177"/>
                  <a:pt x="219" y="177"/>
                  <a:pt x="218" y="177"/>
                </a:cubicBezTo>
                <a:close/>
                <a:moveTo>
                  <a:pt x="108" y="32"/>
                </a:moveTo>
                <a:cubicBezTo>
                  <a:pt x="108" y="32"/>
                  <a:pt x="109" y="31"/>
                  <a:pt x="109" y="31"/>
                </a:cubicBezTo>
                <a:cubicBezTo>
                  <a:pt x="109" y="31"/>
                  <a:pt x="109" y="31"/>
                  <a:pt x="109" y="31"/>
                </a:cubicBezTo>
                <a:cubicBezTo>
                  <a:pt x="108" y="31"/>
                  <a:pt x="108" y="31"/>
                  <a:pt x="107" y="32"/>
                </a:cubicBezTo>
                <a:cubicBezTo>
                  <a:pt x="108" y="32"/>
                  <a:pt x="108" y="32"/>
                  <a:pt x="108" y="32"/>
                </a:cubicBezTo>
                <a:close/>
                <a:moveTo>
                  <a:pt x="13" y="104"/>
                </a:moveTo>
                <a:cubicBezTo>
                  <a:pt x="12" y="104"/>
                  <a:pt x="12" y="104"/>
                  <a:pt x="12" y="105"/>
                </a:cubicBezTo>
                <a:cubicBezTo>
                  <a:pt x="13" y="104"/>
                  <a:pt x="13" y="104"/>
                  <a:pt x="13" y="104"/>
                </a:cubicBezTo>
                <a:close/>
                <a:moveTo>
                  <a:pt x="125" y="43"/>
                </a:moveTo>
                <a:cubicBezTo>
                  <a:pt x="125" y="43"/>
                  <a:pt x="125" y="43"/>
                  <a:pt x="125" y="42"/>
                </a:cubicBezTo>
                <a:cubicBezTo>
                  <a:pt x="125" y="43"/>
                  <a:pt x="124" y="43"/>
                  <a:pt x="124" y="43"/>
                </a:cubicBezTo>
                <a:cubicBezTo>
                  <a:pt x="124" y="43"/>
                  <a:pt x="125" y="43"/>
                  <a:pt x="125" y="43"/>
                </a:cubicBezTo>
                <a:close/>
                <a:moveTo>
                  <a:pt x="10" y="95"/>
                </a:moveTo>
                <a:cubicBezTo>
                  <a:pt x="11" y="95"/>
                  <a:pt x="11" y="95"/>
                  <a:pt x="10" y="94"/>
                </a:cubicBezTo>
                <a:cubicBezTo>
                  <a:pt x="10" y="95"/>
                  <a:pt x="10" y="95"/>
                  <a:pt x="10" y="95"/>
                </a:cubicBezTo>
                <a:close/>
                <a:moveTo>
                  <a:pt x="117" y="26"/>
                </a:moveTo>
                <a:cubicBezTo>
                  <a:pt x="118" y="27"/>
                  <a:pt x="118" y="27"/>
                  <a:pt x="118" y="26"/>
                </a:cubicBezTo>
                <a:cubicBezTo>
                  <a:pt x="118" y="26"/>
                  <a:pt x="118" y="26"/>
                  <a:pt x="119" y="25"/>
                </a:cubicBezTo>
                <a:cubicBezTo>
                  <a:pt x="118" y="25"/>
                  <a:pt x="118" y="26"/>
                  <a:pt x="117" y="26"/>
                </a:cubicBezTo>
                <a:close/>
                <a:moveTo>
                  <a:pt x="133" y="191"/>
                </a:moveTo>
                <a:cubicBezTo>
                  <a:pt x="132" y="192"/>
                  <a:pt x="132" y="192"/>
                  <a:pt x="132" y="192"/>
                </a:cubicBezTo>
                <a:cubicBezTo>
                  <a:pt x="132" y="192"/>
                  <a:pt x="132" y="192"/>
                  <a:pt x="133" y="192"/>
                </a:cubicBezTo>
                <a:cubicBezTo>
                  <a:pt x="133" y="192"/>
                  <a:pt x="133" y="192"/>
                  <a:pt x="133" y="191"/>
                </a:cubicBezTo>
                <a:close/>
                <a:moveTo>
                  <a:pt x="10" y="154"/>
                </a:moveTo>
                <a:cubicBezTo>
                  <a:pt x="10" y="154"/>
                  <a:pt x="10" y="155"/>
                  <a:pt x="10" y="155"/>
                </a:cubicBezTo>
                <a:cubicBezTo>
                  <a:pt x="12" y="154"/>
                  <a:pt x="12" y="154"/>
                  <a:pt x="11" y="154"/>
                </a:cubicBezTo>
                <a:cubicBezTo>
                  <a:pt x="11" y="154"/>
                  <a:pt x="11" y="154"/>
                  <a:pt x="11" y="154"/>
                </a:cubicBezTo>
                <a:cubicBezTo>
                  <a:pt x="11" y="154"/>
                  <a:pt x="10" y="154"/>
                  <a:pt x="10" y="154"/>
                </a:cubicBezTo>
                <a:close/>
                <a:moveTo>
                  <a:pt x="232" y="181"/>
                </a:moveTo>
                <a:cubicBezTo>
                  <a:pt x="232" y="183"/>
                  <a:pt x="232" y="183"/>
                  <a:pt x="232" y="184"/>
                </a:cubicBezTo>
                <a:cubicBezTo>
                  <a:pt x="232" y="183"/>
                  <a:pt x="232" y="182"/>
                  <a:pt x="232" y="181"/>
                </a:cubicBezTo>
                <a:close/>
                <a:moveTo>
                  <a:pt x="10" y="97"/>
                </a:moveTo>
                <a:cubicBezTo>
                  <a:pt x="10" y="98"/>
                  <a:pt x="10" y="98"/>
                  <a:pt x="10" y="99"/>
                </a:cubicBezTo>
                <a:cubicBezTo>
                  <a:pt x="11" y="99"/>
                  <a:pt x="10" y="98"/>
                  <a:pt x="10" y="97"/>
                </a:cubicBezTo>
                <a:close/>
                <a:moveTo>
                  <a:pt x="62" y="29"/>
                </a:moveTo>
                <a:cubicBezTo>
                  <a:pt x="63" y="29"/>
                  <a:pt x="63" y="28"/>
                  <a:pt x="63" y="28"/>
                </a:cubicBezTo>
                <a:cubicBezTo>
                  <a:pt x="62" y="28"/>
                  <a:pt x="62" y="28"/>
                  <a:pt x="62" y="29"/>
                </a:cubicBezTo>
                <a:close/>
                <a:moveTo>
                  <a:pt x="20" y="59"/>
                </a:moveTo>
                <a:cubicBezTo>
                  <a:pt x="20" y="59"/>
                  <a:pt x="20" y="59"/>
                  <a:pt x="20" y="59"/>
                </a:cubicBezTo>
                <a:cubicBezTo>
                  <a:pt x="20" y="58"/>
                  <a:pt x="20" y="57"/>
                  <a:pt x="20" y="57"/>
                </a:cubicBezTo>
                <a:cubicBezTo>
                  <a:pt x="20" y="57"/>
                  <a:pt x="20" y="58"/>
                  <a:pt x="20" y="59"/>
                </a:cubicBezTo>
                <a:close/>
                <a:moveTo>
                  <a:pt x="214" y="168"/>
                </a:moveTo>
                <a:cubicBezTo>
                  <a:pt x="215" y="168"/>
                  <a:pt x="215" y="168"/>
                  <a:pt x="215" y="168"/>
                </a:cubicBezTo>
                <a:cubicBezTo>
                  <a:pt x="215" y="168"/>
                  <a:pt x="215" y="168"/>
                  <a:pt x="215" y="167"/>
                </a:cubicBezTo>
                <a:cubicBezTo>
                  <a:pt x="214" y="167"/>
                  <a:pt x="214" y="168"/>
                  <a:pt x="214" y="168"/>
                </a:cubicBezTo>
                <a:close/>
                <a:moveTo>
                  <a:pt x="22" y="146"/>
                </a:moveTo>
                <a:cubicBezTo>
                  <a:pt x="22" y="147"/>
                  <a:pt x="22" y="147"/>
                  <a:pt x="22" y="148"/>
                </a:cubicBezTo>
                <a:cubicBezTo>
                  <a:pt x="23" y="147"/>
                  <a:pt x="22" y="147"/>
                  <a:pt x="22" y="146"/>
                </a:cubicBezTo>
                <a:close/>
                <a:moveTo>
                  <a:pt x="115" y="160"/>
                </a:moveTo>
                <a:cubicBezTo>
                  <a:pt x="115" y="160"/>
                  <a:pt x="114" y="161"/>
                  <a:pt x="115" y="161"/>
                </a:cubicBezTo>
                <a:cubicBezTo>
                  <a:pt x="115" y="161"/>
                  <a:pt x="115" y="161"/>
                  <a:pt x="115" y="160"/>
                </a:cubicBezTo>
                <a:close/>
                <a:moveTo>
                  <a:pt x="226" y="111"/>
                </a:moveTo>
                <a:cubicBezTo>
                  <a:pt x="226" y="110"/>
                  <a:pt x="226" y="110"/>
                  <a:pt x="225" y="110"/>
                </a:cubicBezTo>
                <a:cubicBezTo>
                  <a:pt x="225" y="111"/>
                  <a:pt x="225" y="111"/>
                  <a:pt x="226" y="111"/>
                </a:cubicBezTo>
                <a:close/>
                <a:moveTo>
                  <a:pt x="225" y="30"/>
                </a:moveTo>
                <a:cubicBezTo>
                  <a:pt x="225" y="31"/>
                  <a:pt x="225" y="32"/>
                  <a:pt x="226" y="32"/>
                </a:cubicBezTo>
                <a:cubicBezTo>
                  <a:pt x="226" y="32"/>
                  <a:pt x="225" y="31"/>
                  <a:pt x="225" y="30"/>
                </a:cubicBezTo>
                <a:close/>
                <a:moveTo>
                  <a:pt x="129" y="165"/>
                </a:moveTo>
                <a:cubicBezTo>
                  <a:pt x="129" y="165"/>
                  <a:pt x="129" y="165"/>
                  <a:pt x="130" y="166"/>
                </a:cubicBezTo>
                <a:cubicBezTo>
                  <a:pt x="130" y="165"/>
                  <a:pt x="130" y="165"/>
                  <a:pt x="130" y="164"/>
                </a:cubicBezTo>
                <a:cubicBezTo>
                  <a:pt x="130" y="165"/>
                  <a:pt x="129" y="165"/>
                  <a:pt x="129" y="165"/>
                </a:cubicBezTo>
                <a:close/>
                <a:moveTo>
                  <a:pt x="96" y="226"/>
                </a:moveTo>
                <a:cubicBezTo>
                  <a:pt x="96" y="226"/>
                  <a:pt x="96" y="226"/>
                  <a:pt x="96" y="226"/>
                </a:cubicBezTo>
                <a:cubicBezTo>
                  <a:pt x="97" y="225"/>
                  <a:pt x="97" y="225"/>
                  <a:pt x="97" y="225"/>
                </a:cubicBezTo>
                <a:cubicBezTo>
                  <a:pt x="97" y="225"/>
                  <a:pt x="96" y="225"/>
                  <a:pt x="96" y="224"/>
                </a:cubicBezTo>
                <a:cubicBezTo>
                  <a:pt x="96" y="225"/>
                  <a:pt x="96" y="225"/>
                  <a:pt x="96" y="226"/>
                </a:cubicBezTo>
                <a:close/>
                <a:moveTo>
                  <a:pt x="212" y="115"/>
                </a:moveTo>
                <a:cubicBezTo>
                  <a:pt x="212" y="115"/>
                  <a:pt x="212" y="115"/>
                  <a:pt x="212" y="115"/>
                </a:cubicBezTo>
                <a:cubicBezTo>
                  <a:pt x="212" y="114"/>
                  <a:pt x="212" y="114"/>
                  <a:pt x="212" y="114"/>
                </a:cubicBezTo>
                <a:cubicBezTo>
                  <a:pt x="212" y="114"/>
                  <a:pt x="212" y="115"/>
                  <a:pt x="212" y="115"/>
                </a:cubicBezTo>
                <a:close/>
                <a:moveTo>
                  <a:pt x="118" y="199"/>
                </a:moveTo>
                <a:cubicBezTo>
                  <a:pt x="119" y="198"/>
                  <a:pt x="119" y="198"/>
                  <a:pt x="118" y="197"/>
                </a:cubicBezTo>
                <a:cubicBezTo>
                  <a:pt x="118" y="198"/>
                  <a:pt x="118" y="198"/>
                  <a:pt x="118" y="199"/>
                </a:cubicBezTo>
                <a:close/>
                <a:moveTo>
                  <a:pt x="136" y="189"/>
                </a:moveTo>
                <a:cubicBezTo>
                  <a:pt x="137" y="189"/>
                  <a:pt x="137" y="189"/>
                  <a:pt x="137" y="189"/>
                </a:cubicBezTo>
                <a:cubicBezTo>
                  <a:pt x="137" y="189"/>
                  <a:pt x="137" y="189"/>
                  <a:pt x="138" y="188"/>
                </a:cubicBezTo>
                <a:cubicBezTo>
                  <a:pt x="138" y="188"/>
                  <a:pt x="138" y="188"/>
                  <a:pt x="138" y="188"/>
                </a:cubicBezTo>
                <a:cubicBezTo>
                  <a:pt x="137" y="188"/>
                  <a:pt x="137" y="189"/>
                  <a:pt x="136" y="189"/>
                </a:cubicBezTo>
                <a:close/>
                <a:moveTo>
                  <a:pt x="9" y="122"/>
                </a:moveTo>
                <a:cubicBezTo>
                  <a:pt x="10" y="122"/>
                  <a:pt x="10" y="121"/>
                  <a:pt x="10" y="121"/>
                </a:cubicBezTo>
                <a:cubicBezTo>
                  <a:pt x="10" y="121"/>
                  <a:pt x="10" y="121"/>
                  <a:pt x="10" y="121"/>
                </a:cubicBezTo>
                <a:cubicBezTo>
                  <a:pt x="9" y="121"/>
                  <a:pt x="9" y="121"/>
                  <a:pt x="9" y="122"/>
                </a:cubicBezTo>
                <a:close/>
                <a:moveTo>
                  <a:pt x="130" y="221"/>
                </a:moveTo>
                <a:cubicBezTo>
                  <a:pt x="130" y="221"/>
                  <a:pt x="129" y="221"/>
                  <a:pt x="129" y="221"/>
                </a:cubicBezTo>
                <a:cubicBezTo>
                  <a:pt x="129" y="221"/>
                  <a:pt x="129" y="221"/>
                  <a:pt x="129" y="222"/>
                </a:cubicBezTo>
                <a:cubicBezTo>
                  <a:pt x="129" y="221"/>
                  <a:pt x="129" y="221"/>
                  <a:pt x="130" y="221"/>
                </a:cubicBezTo>
                <a:close/>
                <a:moveTo>
                  <a:pt x="217" y="82"/>
                </a:moveTo>
                <a:cubicBezTo>
                  <a:pt x="217" y="82"/>
                  <a:pt x="218" y="82"/>
                  <a:pt x="218" y="81"/>
                </a:cubicBezTo>
                <a:cubicBezTo>
                  <a:pt x="218" y="81"/>
                  <a:pt x="217" y="81"/>
                  <a:pt x="217" y="81"/>
                </a:cubicBezTo>
                <a:cubicBezTo>
                  <a:pt x="217" y="82"/>
                  <a:pt x="217" y="82"/>
                  <a:pt x="217" y="82"/>
                </a:cubicBezTo>
                <a:close/>
                <a:moveTo>
                  <a:pt x="49" y="30"/>
                </a:moveTo>
                <a:cubicBezTo>
                  <a:pt x="50" y="30"/>
                  <a:pt x="50" y="30"/>
                  <a:pt x="50" y="30"/>
                </a:cubicBezTo>
                <a:cubicBezTo>
                  <a:pt x="50" y="30"/>
                  <a:pt x="51" y="30"/>
                  <a:pt x="51" y="29"/>
                </a:cubicBezTo>
                <a:cubicBezTo>
                  <a:pt x="50" y="30"/>
                  <a:pt x="50" y="30"/>
                  <a:pt x="49" y="30"/>
                </a:cubicBezTo>
                <a:close/>
                <a:moveTo>
                  <a:pt x="35" y="19"/>
                </a:moveTo>
                <a:cubicBezTo>
                  <a:pt x="36" y="20"/>
                  <a:pt x="36" y="20"/>
                  <a:pt x="36" y="19"/>
                </a:cubicBezTo>
                <a:cubicBezTo>
                  <a:pt x="36" y="19"/>
                  <a:pt x="36" y="19"/>
                  <a:pt x="35" y="19"/>
                </a:cubicBezTo>
                <a:close/>
                <a:moveTo>
                  <a:pt x="214" y="171"/>
                </a:moveTo>
                <a:cubicBezTo>
                  <a:pt x="214" y="171"/>
                  <a:pt x="214" y="171"/>
                  <a:pt x="214" y="171"/>
                </a:cubicBezTo>
                <a:cubicBezTo>
                  <a:pt x="214" y="171"/>
                  <a:pt x="215" y="170"/>
                  <a:pt x="215" y="170"/>
                </a:cubicBezTo>
                <a:cubicBezTo>
                  <a:pt x="214" y="170"/>
                  <a:pt x="214" y="170"/>
                  <a:pt x="214" y="170"/>
                </a:cubicBezTo>
                <a:cubicBezTo>
                  <a:pt x="214" y="170"/>
                  <a:pt x="214" y="171"/>
                  <a:pt x="214" y="171"/>
                </a:cubicBezTo>
                <a:close/>
                <a:moveTo>
                  <a:pt x="111" y="179"/>
                </a:moveTo>
                <a:cubicBezTo>
                  <a:pt x="111" y="179"/>
                  <a:pt x="111" y="179"/>
                  <a:pt x="110" y="179"/>
                </a:cubicBezTo>
                <a:cubicBezTo>
                  <a:pt x="110" y="179"/>
                  <a:pt x="110" y="179"/>
                  <a:pt x="110" y="179"/>
                </a:cubicBezTo>
                <a:cubicBezTo>
                  <a:pt x="110" y="179"/>
                  <a:pt x="111" y="179"/>
                  <a:pt x="111" y="180"/>
                </a:cubicBezTo>
                <a:cubicBezTo>
                  <a:pt x="111" y="179"/>
                  <a:pt x="111" y="179"/>
                  <a:pt x="111" y="179"/>
                </a:cubicBezTo>
                <a:close/>
                <a:moveTo>
                  <a:pt x="218" y="152"/>
                </a:moveTo>
                <a:cubicBezTo>
                  <a:pt x="218" y="152"/>
                  <a:pt x="218" y="152"/>
                  <a:pt x="218" y="152"/>
                </a:cubicBezTo>
                <a:cubicBezTo>
                  <a:pt x="218" y="152"/>
                  <a:pt x="218" y="153"/>
                  <a:pt x="218" y="153"/>
                </a:cubicBezTo>
                <a:cubicBezTo>
                  <a:pt x="218" y="153"/>
                  <a:pt x="218" y="153"/>
                  <a:pt x="219" y="153"/>
                </a:cubicBezTo>
                <a:cubicBezTo>
                  <a:pt x="219" y="153"/>
                  <a:pt x="218" y="152"/>
                  <a:pt x="218" y="152"/>
                </a:cubicBezTo>
                <a:close/>
                <a:moveTo>
                  <a:pt x="144" y="206"/>
                </a:moveTo>
                <a:cubicBezTo>
                  <a:pt x="142" y="206"/>
                  <a:pt x="142" y="207"/>
                  <a:pt x="143" y="208"/>
                </a:cubicBezTo>
                <a:cubicBezTo>
                  <a:pt x="143" y="207"/>
                  <a:pt x="143" y="207"/>
                  <a:pt x="144" y="206"/>
                </a:cubicBezTo>
                <a:close/>
                <a:moveTo>
                  <a:pt x="109" y="209"/>
                </a:moveTo>
                <a:cubicBezTo>
                  <a:pt x="109" y="209"/>
                  <a:pt x="110" y="209"/>
                  <a:pt x="110" y="209"/>
                </a:cubicBezTo>
                <a:cubicBezTo>
                  <a:pt x="110" y="209"/>
                  <a:pt x="109" y="208"/>
                  <a:pt x="109" y="208"/>
                </a:cubicBezTo>
                <a:cubicBezTo>
                  <a:pt x="109" y="209"/>
                  <a:pt x="109" y="209"/>
                  <a:pt x="109" y="209"/>
                </a:cubicBezTo>
                <a:close/>
                <a:moveTo>
                  <a:pt x="129" y="152"/>
                </a:moveTo>
                <a:cubicBezTo>
                  <a:pt x="129" y="152"/>
                  <a:pt x="129" y="152"/>
                  <a:pt x="129" y="152"/>
                </a:cubicBezTo>
                <a:cubicBezTo>
                  <a:pt x="129" y="151"/>
                  <a:pt x="129" y="151"/>
                  <a:pt x="129" y="150"/>
                </a:cubicBezTo>
                <a:cubicBezTo>
                  <a:pt x="129" y="151"/>
                  <a:pt x="129" y="151"/>
                  <a:pt x="128" y="151"/>
                </a:cubicBezTo>
                <a:cubicBezTo>
                  <a:pt x="129" y="151"/>
                  <a:pt x="129" y="151"/>
                  <a:pt x="129" y="152"/>
                </a:cubicBezTo>
                <a:close/>
                <a:moveTo>
                  <a:pt x="213" y="57"/>
                </a:moveTo>
                <a:cubicBezTo>
                  <a:pt x="213" y="57"/>
                  <a:pt x="213" y="58"/>
                  <a:pt x="212" y="58"/>
                </a:cubicBezTo>
                <a:cubicBezTo>
                  <a:pt x="213" y="58"/>
                  <a:pt x="213" y="58"/>
                  <a:pt x="213" y="57"/>
                </a:cubicBezTo>
                <a:close/>
                <a:moveTo>
                  <a:pt x="97" y="160"/>
                </a:moveTo>
                <a:cubicBezTo>
                  <a:pt x="97" y="159"/>
                  <a:pt x="97" y="159"/>
                  <a:pt x="97" y="158"/>
                </a:cubicBezTo>
                <a:cubicBezTo>
                  <a:pt x="97" y="159"/>
                  <a:pt x="97" y="159"/>
                  <a:pt x="97" y="160"/>
                </a:cubicBezTo>
                <a:close/>
                <a:moveTo>
                  <a:pt x="224" y="128"/>
                </a:moveTo>
                <a:cubicBezTo>
                  <a:pt x="224" y="128"/>
                  <a:pt x="224" y="127"/>
                  <a:pt x="224" y="127"/>
                </a:cubicBezTo>
                <a:cubicBezTo>
                  <a:pt x="224" y="128"/>
                  <a:pt x="224" y="128"/>
                  <a:pt x="224" y="128"/>
                </a:cubicBezTo>
                <a:close/>
                <a:moveTo>
                  <a:pt x="220" y="195"/>
                </a:moveTo>
                <a:cubicBezTo>
                  <a:pt x="219" y="195"/>
                  <a:pt x="219" y="195"/>
                  <a:pt x="219" y="196"/>
                </a:cubicBezTo>
                <a:cubicBezTo>
                  <a:pt x="220" y="196"/>
                  <a:pt x="220" y="195"/>
                  <a:pt x="220" y="195"/>
                </a:cubicBezTo>
                <a:close/>
                <a:moveTo>
                  <a:pt x="30" y="213"/>
                </a:moveTo>
                <a:cubicBezTo>
                  <a:pt x="30" y="213"/>
                  <a:pt x="29" y="213"/>
                  <a:pt x="29" y="213"/>
                </a:cubicBezTo>
                <a:cubicBezTo>
                  <a:pt x="30" y="214"/>
                  <a:pt x="30" y="214"/>
                  <a:pt x="30" y="215"/>
                </a:cubicBezTo>
                <a:cubicBezTo>
                  <a:pt x="30" y="214"/>
                  <a:pt x="30" y="214"/>
                  <a:pt x="30" y="213"/>
                </a:cubicBezTo>
                <a:close/>
                <a:moveTo>
                  <a:pt x="31" y="229"/>
                </a:moveTo>
                <a:cubicBezTo>
                  <a:pt x="31" y="228"/>
                  <a:pt x="31" y="228"/>
                  <a:pt x="31" y="228"/>
                </a:cubicBezTo>
                <a:cubicBezTo>
                  <a:pt x="31" y="229"/>
                  <a:pt x="31" y="229"/>
                  <a:pt x="31" y="229"/>
                </a:cubicBezTo>
                <a:close/>
                <a:moveTo>
                  <a:pt x="196" y="36"/>
                </a:moveTo>
                <a:cubicBezTo>
                  <a:pt x="196" y="36"/>
                  <a:pt x="197" y="37"/>
                  <a:pt x="197" y="37"/>
                </a:cubicBezTo>
                <a:cubicBezTo>
                  <a:pt x="197" y="36"/>
                  <a:pt x="197" y="36"/>
                  <a:pt x="196" y="36"/>
                </a:cubicBezTo>
                <a:close/>
                <a:moveTo>
                  <a:pt x="220" y="69"/>
                </a:moveTo>
                <a:cubicBezTo>
                  <a:pt x="220" y="69"/>
                  <a:pt x="220" y="69"/>
                  <a:pt x="221" y="68"/>
                </a:cubicBezTo>
                <a:cubicBezTo>
                  <a:pt x="220" y="68"/>
                  <a:pt x="220" y="68"/>
                  <a:pt x="220" y="69"/>
                </a:cubicBezTo>
                <a:close/>
                <a:moveTo>
                  <a:pt x="218" y="222"/>
                </a:moveTo>
                <a:cubicBezTo>
                  <a:pt x="219" y="222"/>
                  <a:pt x="219" y="223"/>
                  <a:pt x="219" y="223"/>
                </a:cubicBezTo>
                <a:cubicBezTo>
                  <a:pt x="219" y="223"/>
                  <a:pt x="219" y="222"/>
                  <a:pt x="218" y="222"/>
                </a:cubicBezTo>
                <a:close/>
                <a:moveTo>
                  <a:pt x="34" y="17"/>
                </a:moveTo>
                <a:cubicBezTo>
                  <a:pt x="34" y="17"/>
                  <a:pt x="34" y="17"/>
                  <a:pt x="33" y="18"/>
                </a:cubicBezTo>
                <a:cubicBezTo>
                  <a:pt x="34" y="18"/>
                  <a:pt x="34" y="18"/>
                  <a:pt x="34" y="17"/>
                </a:cubicBezTo>
                <a:close/>
                <a:moveTo>
                  <a:pt x="18" y="175"/>
                </a:moveTo>
                <a:cubicBezTo>
                  <a:pt x="18" y="174"/>
                  <a:pt x="18" y="174"/>
                  <a:pt x="18" y="174"/>
                </a:cubicBezTo>
                <a:cubicBezTo>
                  <a:pt x="18" y="174"/>
                  <a:pt x="18" y="174"/>
                  <a:pt x="18" y="175"/>
                </a:cubicBezTo>
                <a:close/>
                <a:moveTo>
                  <a:pt x="161" y="210"/>
                </a:moveTo>
                <a:cubicBezTo>
                  <a:pt x="162" y="211"/>
                  <a:pt x="162" y="211"/>
                  <a:pt x="162" y="210"/>
                </a:cubicBezTo>
                <a:cubicBezTo>
                  <a:pt x="162" y="210"/>
                  <a:pt x="161" y="210"/>
                  <a:pt x="161" y="210"/>
                </a:cubicBezTo>
                <a:close/>
                <a:moveTo>
                  <a:pt x="202" y="14"/>
                </a:moveTo>
                <a:cubicBezTo>
                  <a:pt x="202" y="14"/>
                  <a:pt x="202" y="14"/>
                  <a:pt x="202" y="15"/>
                </a:cubicBezTo>
                <a:cubicBezTo>
                  <a:pt x="202" y="15"/>
                  <a:pt x="202" y="15"/>
                  <a:pt x="203" y="15"/>
                </a:cubicBezTo>
                <a:cubicBezTo>
                  <a:pt x="203" y="15"/>
                  <a:pt x="203" y="15"/>
                  <a:pt x="203" y="14"/>
                </a:cubicBezTo>
                <a:cubicBezTo>
                  <a:pt x="202" y="14"/>
                  <a:pt x="202" y="14"/>
                  <a:pt x="202" y="14"/>
                </a:cubicBezTo>
                <a:close/>
                <a:moveTo>
                  <a:pt x="218" y="113"/>
                </a:moveTo>
                <a:cubicBezTo>
                  <a:pt x="218" y="113"/>
                  <a:pt x="219" y="113"/>
                  <a:pt x="219" y="113"/>
                </a:cubicBezTo>
                <a:cubicBezTo>
                  <a:pt x="218" y="113"/>
                  <a:pt x="218" y="113"/>
                  <a:pt x="218" y="113"/>
                </a:cubicBezTo>
                <a:cubicBezTo>
                  <a:pt x="218" y="113"/>
                  <a:pt x="218" y="113"/>
                  <a:pt x="218" y="113"/>
                </a:cubicBezTo>
                <a:close/>
                <a:moveTo>
                  <a:pt x="123" y="164"/>
                </a:moveTo>
                <a:cubicBezTo>
                  <a:pt x="122" y="165"/>
                  <a:pt x="123" y="165"/>
                  <a:pt x="123" y="166"/>
                </a:cubicBezTo>
                <a:cubicBezTo>
                  <a:pt x="123" y="165"/>
                  <a:pt x="123" y="165"/>
                  <a:pt x="123" y="164"/>
                </a:cubicBezTo>
                <a:close/>
                <a:moveTo>
                  <a:pt x="215" y="174"/>
                </a:moveTo>
                <a:cubicBezTo>
                  <a:pt x="215" y="174"/>
                  <a:pt x="215" y="174"/>
                  <a:pt x="215" y="175"/>
                </a:cubicBezTo>
                <a:cubicBezTo>
                  <a:pt x="215" y="175"/>
                  <a:pt x="215" y="175"/>
                  <a:pt x="215" y="175"/>
                </a:cubicBezTo>
                <a:cubicBezTo>
                  <a:pt x="215" y="175"/>
                  <a:pt x="215" y="174"/>
                  <a:pt x="215" y="174"/>
                </a:cubicBezTo>
                <a:close/>
                <a:moveTo>
                  <a:pt x="158" y="217"/>
                </a:moveTo>
                <a:cubicBezTo>
                  <a:pt x="158" y="217"/>
                  <a:pt x="158" y="217"/>
                  <a:pt x="158" y="217"/>
                </a:cubicBezTo>
                <a:cubicBezTo>
                  <a:pt x="158" y="217"/>
                  <a:pt x="157" y="217"/>
                  <a:pt x="157" y="217"/>
                </a:cubicBezTo>
                <a:cubicBezTo>
                  <a:pt x="156" y="217"/>
                  <a:pt x="156" y="217"/>
                  <a:pt x="156" y="217"/>
                </a:cubicBezTo>
                <a:cubicBezTo>
                  <a:pt x="156" y="217"/>
                  <a:pt x="156" y="217"/>
                  <a:pt x="156" y="217"/>
                </a:cubicBezTo>
                <a:cubicBezTo>
                  <a:pt x="156" y="217"/>
                  <a:pt x="157" y="217"/>
                  <a:pt x="158" y="217"/>
                </a:cubicBezTo>
                <a:close/>
                <a:moveTo>
                  <a:pt x="16" y="156"/>
                </a:moveTo>
                <a:cubicBezTo>
                  <a:pt x="16" y="155"/>
                  <a:pt x="16" y="155"/>
                  <a:pt x="16" y="154"/>
                </a:cubicBezTo>
                <a:cubicBezTo>
                  <a:pt x="16" y="155"/>
                  <a:pt x="16" y="155"/>
                  <a:pt x="16" y="156"/>
                </a:cubicBezTo>
                <a:close/>
                <a:moveTo>
                  <a:pt x="122" y="62"/>
                </a:moveTo>
                <a:cubicBezTo>
                  <a:pt x="122" y="62"/>
                  <a:pt x="122" y="63"/>
                  <a:pt x="122" y="63"/>
                </a:cubicBezTo>
                <a:cubicBezTo>
                  <a:pt x="123" y="62"/>
                  <a:pt x="123" y="62"/>
                  <a:pt x="122" y="62"/>
                </a:cubicBezTo>
                <a:close/>
                <a:moveTo>
                  <a:pt x="227" y="204"/>
                </a:moveTo>
                <a:cubicBezTo>
                  <a:pt x="227" y="204"/>
                  <a:pt x="227" y="204"/>
                  <a:pt x="227" y="204"/>
                </a:cubicBezTo>
                <a:cubicBezTo>
                  <a:pt x="227" y="204"/>
                  <a:pt x="227" y="205"/>
                  <a:pt x="227" y="205"/>
                </a:cubicBezTo>
                <a:cubicBezTo>
                  <a:pt x="227" y="205"/>
                  <a:pt x="227" y="204"/>
                  <a:pt x="227" y="204"/>
                </a:cubicBezTo>
                <a:close/>
                <a:moveTo>
                  <a:pt x="123" y="84"/>
                </a:moveTo>
                <a:cubicBezTo>
                  <a:pt x="123" y="83"/>
                  <a:pt x="123" y="83"/>
                  <a:pt x="123" y="83"/>
                </a:cubicBezTo>
                <a:cubicBezTo>
                  <a:pt x="123" y="83"/>
                  <a:pt x="122" y="83"/>
                  <a:pt x="122" y="84"/>
                </a:cubicBezTo>
                <a:cubicBezTo>
                  <a:pt x="123" y="84"/>
                  <a:pt x="123" y="84"/>
                  <a:pt x="123" y="84"/>
                </a:cubicBezTo>
                <a:close/>
                <a:moveTo>
                  <a:pt x="31" y="36"/>
                </a:moveTo>
                <a:cubicBezTo>
                  <a:pt x="31" y="36"/>
                  <a:pt x="32" y="36"/>
                  <a:pt x="32" y="36"/>
                </a:cubicBezTo>
                <a:cubicBezTo>
                  <a:pt x="32" y="35"/>
                  <a:pt x="32" y="35"/>
                  <a:pt x="32" y="35"/>
                </a:cubicBezTo>
                <a:cubicBezTo>
                  <a:pt x="31" y="35"/>
                  <a:pt x="31" y="35"/>
                  <a:pt x="31" y="36"/>
                </a:cubicBezTo>
                <a:close/>
                <a:moveTo>
                  <a:pt x="49" y="233"/>
                </a:moveTo>
                <a:cubicBezTo>
                  <a:pt x="50" y="232"/>
                  <a:pt x="50" y="232"/>
                  <a:pt x="49" y="232"/>
                </a:cubicBezTo>
                <a:cubicBezTo>
                  <a:pt x="49" y="232"/>
                  <a:pt x="49" y="232"/>
                  <a:pt x="49" y="233"/>
                </a:cubicBezTo>
                <a:close/>
                <a:moveTo>
                  <a:pt x="103" y="229"/>
                </a:moveTo>
                <a:cubicBezTo>
                  <a:pt x="103" y="229"/>
                  <a:pt x="104" y="229"/>
                  <a:pt x="104" y="229"/>
                </a:cubicBezTo>
                <a:cubicBezTo>
                  <a:pt x="104" y="229"/>
                  <a:pt x="105" y="229"/>
                  <a:pt x="104" y="229"/>
                </a:cubicBezTo>
                <a:cubicBezTo>
                  <a:pt x="104" y="229"/>
                  <a:pt x="104" y="229"/>
                  <a:pt x="103" y="229"/>
                </a:cubicBezTo>
                <a:close/>
                <a:moveTo>
                  <a:pt x="216" y="197"/>
                </a:moveTo>
                <a:cubicBezTo>
                  <a:pt x="216" y="196"/>
                  <a:pt x="216" y="196"/>
                  <a:pt x="216" y="196"/>
                </a:cubicBezTo>
                <a:cubicBezTo>
                  <a:pt x="215" y="196"/>
                  <a:pt x="215" y="196"/>
                  <a:pt x="216" y="197"/>
                </a:cubicBezTo>
                <a:close/>
                <a:moveTo>
                  <a:pt x="89" y="18"/>
                </a:moveTo>
                <a:cubicBezTo>
                  <a:pt x="89" y="17"/>
                  <a:pt x="89" y="17"/>
                  <a:pt x="88" y="18"/>
                </a:cubicBezTo>
                <a:cubicBezTo>
                  <a:pt x="89" y="18"/>
                  <a:pt x="89" y="18"/>
                  <a:pt x="89" y="18"/>
                </a:cubicBezTo>
                <a:close/>
                <a:moveTo>
                  <a:pt x="18" y="205"/>
                </a:moveTo>
                <a:cubicBezTo>
                  <a:pt x="18" y="205"/>
                  <a:pt x="18" y="205"/>
                  <a:pt x="18" y="204"/>
                </a:cubicBezTo>
                <a:cubicBezTo>
                  <a:pt x="18" y="204"/>
                  <a:pt x="18" y="204"/>
                  <a:pt x="18" y="204"/>
                </a:cubicBezTo>
                <a:cubicBezTo>
                  <a:pt x="18" y="204"/>
                  <a:pt x="18" y="205"/>
                  <a:pt x="18" y="205"/>
                </a:cubicBezTo>
                <a:close/>
                <a:moveTo>
                  <a:pt x="206" y="66"/>
                </a:moveTo>
                <a:cubicBezTo>
                  <a:pt x="207" y="66"/>
                  <a:pt x="207" y="66"/>
                  <a:pt x="207" y="66"/>
                </a:cubicBezTo>
                <a:cubicBezTo>
                  <a:pt x="207" y="66"/>
                  <a:pt x="207" y="66"/>
                  <a:pt x="208" y="66"/>
                </a:cubicBezTo>
                <a:cubicBezTo>
                  <a:pt x="207" y="66"/>
                  <a:pt x="207" y="66"/>
                  <a:pt x="206" y="66"/>
                </a:cubicBezTo>
                <a:cubicBezTo>
                  <a:pt x="206" y="66"/>
                  <a:pt x="206" y="66"/>
                  <a:pt x="206" y="66"/>
                </a:cubicBezTo>
                <a:close/>
                <a:moveTo>
                  <a:pt x="195" y="22"/>
                </a:moveTo>
                <a:cubicBezTo>
                  <a:pt x="194" y="22"/>
                  <a:pt x="194" y="22"/>
                  <a:pt x="194" y="23"/>
                </a:cubicBezTo>
                <a:cubicBezTo>
                  <a:pt x="194" y="22"/>
                  <a:pt x="195" y="22"/>
                  <a:pt x="195" y="22"/>
                </a:cubicBezTo>
                <a:close/>
                <a:moveTo>
                  <a:pt x="121" y="148"/>
                </a:moveTo>
                <a:cubicBezTo>
                  <a:pt x="122" y="147"/>
                  <a:pt x="122" y="147"/>
                  <a:pt x="122" y="147"/>
                </a:cubicBezTo>
                <a:cubicBezTo>
                  <a:pt x="122" y="147"/>
                  <a:pt x="122" y="147"/>
                  <a:pt x="121" y="147"/>
                </a:cubicBezTo>
                <a:cubicBezTo>
                  <a:pt x="121" y="147"/>
                  <a:pt x="121" y="147"/>
                  <a:pt x="121" y="148"/>
                </a:cubicBezTo>
                <a:close/>
                <a:moveTo>
                  <a:pt x="54" y="25"/>
                </a:moveTo>
                <a:cubicBezTo>
                  <a:pt x="55" y="26"/>
                  <a:pt x="55" y="26"/>
                  <a:pt x="55" y="25"/>
                </a:cubicBezTo>
                <a:cubicBezTo>
                  <a:pt x="55" y="25"/>
                  <a:pt x="55" y="25"/>
                  <a:pt x="54" y="25"/>
                </a:cubicBezTo>
                <a:close/>
                <a:moveTo>
                  <a:pt x="215" y="138"/>
                </a:moveTo>
                <a:cubicBezTo>
                  <a:pt x="214" y="137"/>
                  <a:pt x="214" y="138"/>
                  <a:pt x="213" y="138"/>
                </a:cubicBezTo>
                <a:cubicBezTo>
                  <a:pt x="214" y="138"/>
                  <a:pt x="214" y="138"/>
                  <a:pt x="215" y="138"/>
                </a:cubicBezTo>
                <a:close/>
                <a:moveTo>
                  <a:pt x="16" y="110"/>
                </a:moveTo>
                <a:cubicBezTo>
                  <a:pt x="16" y="110"/>
                  <a:pt x="16" y="110"/>
                  <a:pt x="16" y="110"/>
                </a:cubicBezTo>
                <a:cubicBezTo>
                  <a:pt x="17" y="110"/>
                  <a:pt x="17" y="109"/>
                  <a:pt x="18" y="109"/>
                </a:cubicBezTo>
                <a:cubicBezTo>
                  <a:pt x="17" y="109"/>
                  <a:pt x="16" y="109"/>
                  <a:pt x="16" y="110"/>
                </a:cubicBezTo>
                <a:close/>
                <a:moveTo>
                  <a:pt x="98" y="34"/>
                </a:moveTo>
                <a:cubicBezTo>
                  <a:pt x="98" y="34"/>
                  <a:pt x="98" y="33"/>
                  <a:pt x="98" y="33"/>
                </a:cubicBezTo>
                <a:cubicBezTo>
                  <a:pt x="98" y="33"/>
                  <a:pt x="97" y="33"/>
                  <a:pt x="97" y="33"/>
                </a:cubicBezTo>
                <a:cubicBezTo>
                  <a:pt x="97" y="33"/>
                  <a:pt x="97" y="34"/>
                  <a:pt x="98" y="34"/>
                </a:cubicBezTo>
                <a:close/>
                <a:moveTo>
                  <a:pt x="139" y="181"/>
                </a:moveTo>
                <a:cubicBezTo>
                  <a:pt x="139" y="181"/>
                  <a:pt x="139" y="181"/>
                  <a:pt x="138" y="180"/>
                </a:cubicBezTo>
                <a:cubicBezTo>
                  <a:pt x="138" y="181"/>
                  <a:pt x="138" y="181"/>
                  <a:pt x="138" y="181"/>
                </a:cubicBezTo>
                <a:cubicBezTo>
                  <a:pt x="138" y="181"/>
                  <a:pt x="138" y="181"/>
                  <a:pt x="139" y="181"/>
                </a:cubicBezTo>
                <a:close/>
                <a:moveTo>
                  <a:pt x="46" y="227"/>
                </a:moveTo>
                <a:cubicBezTo>
                  <a:pt x="45" y="226"/>
                  <a:pt x="45" y="226"/>
                  <a:pt x="45" y="226"/>
                </a:cubicBezTo>
                <a:cubicBezTo>
                  <a:pt x="45" y="227"/>
                  <a:pt x="45" y="227"/>
                  <a:pt x="46" y="227"/>
                </a:cubicBezTo>
                <a:close/>
                <a:moveTo>
                  <a:pt x="111" y="233"/>
                </a:moveTo>
                <a:cubicBezTo>
                  <a:pt x="111" y="234"/>
                  <a:pt x="112" y="234"/>
                  <a:pt x="112" y="235"/>
                </a:cubicBezTo>
                <a:cubicBezTo>
                  <a:pt x="112" y="234"/>
                  <a:pt x="112" y="234"/>
                  <a:pt x="111" y="233"/>
                </a:cubicBezTo>
                <a:close/>
                <a:moveTo>
                  <a:pt x="54" y="17"/>
                </a:moveTo>
                <a:cubicBezTo>
                  <a:pt x="54" y="17"/>
                  <a:pt x="55" y="17"/>
                  <a:pt x="55" y="17"/>
                </a:cubicBezTo>
                <a:cubicBezTo>
                  <a:pt x="55" y="17"/>
                  <a:pt x="54" y="17"/>
                  <a:pt x="54" y="17"/>
                </a:cubicBezTo>
                <a:close/>
                <a:moveTo>
                  <a:pt x="220" y="184"/>
                </a:moveTo>
                <a:cubicBezTo>
                  <a:pt x="220" y="185"/>
                  <a:pt x="220" y="185"/>
                  <a:pt x="220" y="186"/>
                </a:cubicBezTo>
                <a:cubicBezTo>
                  <a:pt x="221" y="185"/>
                  <a:pt x="221" y="185"/>
                  <a:pt x="220" y="184"/>
                </a:cubicBezTo>
                <a:close/>
                <a:moveTo>
                  <a:pt x="100" y="190"/>
                </a:moveTo>
                <a:cubicBezTo>
                  <a:pt x="100" y="189"/>
                  <a:pt x="100" y="189"/>
                  <a:pt x="100" y="189"/>
                </a:cubicBezTo>
                <a:cubicBezTo>
                  <a:pt x="100" y="189"/>
                  <a:pt x="100" y="190"/>
                  <a:pt x="100" y="190"/>
                </a:cubicBezTo>
                <a:close/>
                <a:moveTo>
                  <a:pt x="142" y="14"/>
                </a:moveTo>
                <a:cubicBezTo>
                  <a:pt x="143" y="14"/>
                  <a:pt x="143" y="13"/>
                  <a:pt x="143" y="13"/>
                </a:cubicBezTo>
                <a:cubicBezTo>
                  <a:pt x="143" y="13"/>
                  <a:pt x="142" y="13"/>
                  <a:pt x="142" y="14"/>
                </a:cubicBezTo>
                <a:close/>
                <a:moveTo>
                  <a:pt x="175" y="20"/>
                </a:moveTo>
                <a:cubicBezTo>
                  <a:pt x="175" y="19"/>
                  <a:pt x="175" y="19"/>
                  <a:pt x="175" y="19"/>
                </a:cubicBezTo>
                <a:cubicBezTo>
                  <a:pt x="175" y="19"/>
                  <a:pt x="175" y="19"/>
                  <a:pt x="175" y="20"/>
                </a:cubicBezTo>
                <a:close/>
                <a:moveTo>
                  <a:pt x="126" y="203"/>
                </a:moveTo>
                <a:cubicBezTo>
                  <a:pt x="125" y="203"/>
                  <a:pt x="125" y="203"/>
                  <a:pt x="125" y="204"/>
                </a:cubicBezTo>
                <a:cubicBezTo>
                  <a:pt x="126" y="204"/>
                  <a:pt x="126" y="204"/>
                  <a:pt x="126" y="203"/>
                </a:cubicBezTo>
                <a:close/>
                <a:moveTo>
                  <a:pt x="20" y="217"/>
                </a:moveTo>
                <a:cubicBezTo>
                  <a:pt x="20" y="216"/>
                  <a:pt x="20" y="216"/>
                  <a:pt x="20" y="215"/>
                </a:cubicBezTo>
                <a:cubicBezTo>
                  <a:pt x="19" y="216"/>
                  <a:pt x="20" y="216"/>
                  <a:pt x="20" y="217"/>
                </a:cubicBezTo>
                <a:close/>
                <a:moveTo>
                  <a:pt x="121" y="216"/>
                </a:moveTo>
                <a:cubicBezTo>
                  <a:pt x="121" y="216"/>
                  <a:pt x="120" y="216"/>
                  <a:pt x="120" y="216"/>
                </a:cubicBezTo>
                <a:cubicBezTo>
                  <a:pt x="120" y="216"/>
                  <a:pt x="121" y="217"/>
                  <a:pt x="121" y="217"/>
                </a:cubicBezTo>
                <a:cubicBezTo>
                  <a:pt x="121" y="217"/>
                  <a:pt x="121" y="216"/>
                  <a:pt x="121" y="216"/>
                </a:cubicBezTo>
                <a:close/>
                <a:moveTo>
                  <a:pt x="31" y="138"/>
                </a:moveTo>
                <a:cubicBezTo>
                  <a:pt x="30" y="139"/>
                  <a:pt x="30" y="139"/>
                  <a:pt x="31" y="139"/>
                </a:cubicBezTo>
                <a:cubicBezTo>
                  <a:pt x="31" y="139"/>
                  <a:pt x="31" y="139"/>
                  <a:pt x="31" y="138"/>
                </a:cubicBezTo>
                <a:close/>
                <a:moveTo>
                  <a:pt x="17" y="85"/>
                </a:moveTo>
                <a:cubicBezTo>
                  <a:pt x="16" y="86"/>
                  <a:pt x="16" y="86"/>
                  <a:pt x="17" y="86"/>
                </a:cubicBezTo>
                <a:cubicBezTo>
                  <a:pt x="17" y="86"/>
                  <a:pt x="17" y="86"/>
                  <a:pt x="17" y="85"/>
                </a:cubicBezTo>
                <a:close/>
                <a:moveTo>
                  <a:pt x="221" y="57"/>
                </a:moveTo>
                <a:cubicBezTo>
                  <a:pt x="220" y="57"/>
                  <a:pt x="220" y="57"/>
                  <a:pt x="219" y="58"/>
                </a:cubicBezTo>
                <a:cubicBezTo>
                  <a:pt x="220" y="57"/>
                  <a:pt x="221" y="57"/>
                  <a:pt x="221" y="57"/>
                </a:cubicBezTo>
                <a:close/>
                <a:moveTo>
                  <a:pt x="98" y="62"/>
                </a:moveTo>
                <a:cubicBezTo>
                  <a:pt x="98" y="62"/>
                  <a:pt x="98" y="63"/>
                  <a:pt x="98" y="63"/>
                </a:cubicBezTo>
                <a:cubicBezTo>
                  <a:pt x="99" y="63"/>
                  <a:pt x="99" y="63"/>
                  <a:pt x="98" y="62"/>
                </a:cubicBezTo>
                <a:close/>
                <a:moveTo>
                  <a:pt x="213" y="160"/>
                </a:moveTo>
                <a:cubicBezTo>
                  <a:pt x="213" y="160"/>
                  <a:pt x="213" y="160"/>
                  <a:pt x="213" y="160"/>
                </a:cubicBezTo>
                <a:cubicBezTo>
                  <a:pt x="212" y="160"/>
                  <a:pt x="212" y="160"/>
                  <a:pt x="212" y="160"/>
                </a:cubicBezTo>
                <a:cubicBezTo>
                  <a:pt x="212" y="160"/>
                  <a:pt x="212" y="160"/>
                  <a:pt x="212" y="160"/>
                </a:cubicBezTo>
                <a:cubicBezTo>
                  <a:pt x="212" y="160"/>
                  <a:pt x="212" y="160"/>
                  <a:pt x="213" y="160"/>
                </a:cubicBezTo>
                <a:close/>
                <a:moveTo>
                  <a:pt x="108" y="218"/>
                </a:moveTo>
                <a:cubicBezTo>
                  <a:pt x="108" y="219"/>
                  <a:pt x="108" y="219"/>
                  <a:pt x="108" y="220"/>
                </a:cubicBezTo>
                <a:cubicBezTo>
                  <a:pt x="109" y="219"/>
                  <a:pt x="109" y="219"/>
                  <a:pt x="108" y="218"/>
                </a:cubicBezTo>
                <a:close/>
                <a:moveTo>
                  <a:pt x="107" y="8"/>
                </a:moveTo>
                <a:cubicBezTo>
                  <a:pt x="107" y="9"/>
                  <a:pt x="108" y="9"/>
                  <a:pt x="109" y="8"/>
                </a:cubicBezTo>
                <a:cubicBezTo>
                  <a:pt x="108" y="8"/>
                  <a:pt x="107" y="8"/>
                  <a:pt x="107" y="8"/>
                </a:cubicBezTo>
                <a:close/>
                <a:moveTo>
                  <a:pt x="116" y="193"/>
                </a:moveTo>
                <a:cubicBezTo>
                  <a:pt x="116" y="193"/>
                  <a:pt x="116" y="193"/>
                  <a:pt x="116" y="194"/>
                </a:cubicBezTo>
                <a:cubicBezTo>
                  <a:pt x="116" y="193"/>
                  <a:pt x="116" y="193"/>
                  <a:pt x="116" y="193"/>
                </a:cubicBezTo>
                <a:close/>
                <a:moveTo>
                  <a:pt x="138" y="209"/>
                </a:moveTo>
                <a:cubicBezTo>
                  <a:pt x="138" y="209"/>
                  <a:pt x="138" y="209"/>
                  <a:pt x="137" y="210"/>
                </a:cubicBezTo>
                <a:cubicBezTo>
                  <a:pt x="138" y="210"/>
                  <a:pt x="138" y="210"/>
                  <a:pt x="139" y="210"/>
                </a:cubicBezTo>
                <a:cubicBezTo>
                  <a:pt x="139" y="209"/>
                  <a:pt x="139" y="209"/>
                  <a:pt x="139" y="209"/>
                </a:cubicBezTo>
                <a:cubicBezTo>
                  <a:pt x="139" y="209"/>
                  <a:pt x="138" y="209"/>
                  <a:pt x="138" y="209"/>
                </a:cubicBezTo>
                <a:close/>
                <a:moveTo>
                  <a:pt x="216" y="52"/>
                </a:moveTo>
                <a:cubicBezTo>
                  <a:pt x="216" y="52"/>
                  <a:pt x="217" y="52"/>
                  <a:pt x="217" y="51"/>
                </a:cubicBezTo>
                <a:cubicBezTo>
                  <a:pt x="216" y="51"/>
                  <a:pt x="216" y="51"/>
                  <a:pt x="216" y="52"/>
                </a:cubicBezTo>
                <a:close/>
                <a:moveTo>
                  <a:pt x="19" y="145"/>
                </a:moveTo>
                <a:cubicBezTo>
                  <a:pt x="19" y="145"/>
                  <a:pt x="19" y="145"/>
                  <a:pt x="19" y="145"/>
                </a:cubicBezTo>
                <a:cubicBezTo>
                  <a:pt x="19" y="145"/>
                  <a:pt x="20" y="144"/>
                  <a:pt x="20" y="144"/>
                </a:cubicBezTo>
                <a:cubicBezTo>
                  <a:pt x="20" y="144"/>
                  <a:pt x="20" y="144"/>
                  <a:pt x="20" y="144"/>
                </a:cubicBezTo>
                <a:cubicBezTo>
                  <a:pt x="19" y="144"/>
                  <a:pt x="19" y="144"/>
                  <a:pt x="19" y="145"/>
                </a:cubicBezTo>
                <a:close/>
                <a:moveTo>
                  <a:pt x="15" y="177"/>
                </a:moveTo>
                <a:cubicBezTo>
                  <a:pt x="15" y="177"/>
                  <a:pt x="15" y="177"/>
                  <a:pt x="15" y="177"/>
                </a:cubicBezTo>
                <a:cubicBezTo>
                  <a:pt x="15" y="177"/>
                  <a:pt x="15" y="176"/>
                  <a:pt x="15" y="176"/>
                </a:cubicBezTo>
                <a:cubicBezTo>
                  <a:pt x="15" y="176"/>
                  <a:pt x="15" y="177"/>
                  <a:pt x="15" y="177"/>
                </a:cubicBezTo>
                <a:close/>
                <a:moveTo>
                  <a:pt x="176" y="8"/>
                </a:moveTo>
                <a:cubicBezTo>
                  <a:pt x="176" y="8"/>
                  <a:pt x="176" y="8"/>
                  <a:pt x="176" y="8"/>
                </a:cubicBezTo>
                <a:cubicBezTo>
                  <a:pt x="176" y="8"/>
                  <a:pt x="175" y="8"/>
                  <a:pt x="174" y="8"/>
                </a:cubicBezTo>
                <a:cubicBezTo>
                  <a:pt x="174" y="8"/>
                  <a:pt x="174" y="8"/>
                  <a:pt x="174" y="8"/>
                </a:cubicBezTo>
                <a:cubicBezTo>
                  <a:pt x="175" y="8"/>
                  <a:pt x="176" y="8"/>
                  <a:pt x="176" y="8"/>
                </a:cubicBezTo>
                <a:close/>
                <a:moveTo>
                  <a:pt x="122" y="86"/>
                </a:moveTo>
                <a:cubicBezTo>
                  <a:pt x="122" y="86"/>
                  <a:pt x="123" y="86"/>
                  <a:pt x="123" y="86"/>
                </a:cubicBezTo>
                <a:cubicBezTo>
                  <a:pt x="123" y="86"/>
                  <a:pt x="123" y="86"/>
                  <a:pt x="122" y="86"/>
                </a:cubicBezTo>
                <a:close/>
                <a:moveTo>
                  <a:pt x="26" y="37"/>
                </a:moveTo>
                <a:cubicBezTo>
                  <a:pt x="26" y="37"/>
                  <a:pt x="26" y="37"/>
                  <a:pt x="26" y="37"/>
                </a:cubicBezTo>
                <a:cubicBezTo>
                  <a:pt x="27" y="36"/>
                  <a:pt x="27" y="36"/>
                  <a:pt x="27" y="36"/>
                </a:cubicBezTo>
                <a:cubicBezTo>
                  <a:pt x="27" y="36"/>
                  <a:pt x="27" y="35"/>
                  <a:pt x="27" y="35"/>
                </a:cubicBezTo>
                <a:cubicBezTo>
                  <a:pt x="27" y="36"/>
                  <a:pt x="27" y="36"/>
                  <a:pt x="26" y="37"/>
                </a:cubicBezTo>
                <a:close/>
                <a:moveTo>
                  <a:pt x="112" y="192"/>
                </a:moveTo>
                <a:cubicBezTo>
                  <a:pt x="112" y="193"/>
                  <a:pt x="112" y="193"/>
                  <a:pt x="113" y="193"/>
                </a:cubicBezTo>
                <a:cubicBezTo>
                  <a:pt x="113" y="193"/>
                  <a:pt x="113" y="192"/>
                  <a:pt x="113" y="192"/>
                </a:cubicBezTo>
                <a:cubicBezTo>
                  <a:pt x="112" y="192"/>
                  <a:pt x="112" y="192"/>
                  <a:pt x="112" y="192"/>
                </a:cubicBezTo>
                <a:close/>
                <a:moveTo>
                  <a:pt x="146" y="33"/>
                </a:moveTo>
                <a:cubicBezTo>
                  <a:pt x="146" y="32"/>
                  <a:pt x="146" y="32"/>
                  <a:pt x="145" y="32"/>
                </a:cubicBezTo>
                <a:cubicBezTo>
                  <a:pt x="145" y="32"/>
                  <a:pt x="145" y="32"/>
                  <a:pt x="145" y="32"/>
                </a:cubicBezTo>
                <a:cubicBezTo>
                  <a:pt x="145" y="33"/>
                  <a:pt x="145" y="33"/>
                  <a:pt x="146" y="33"/>
                </a:cubicBezTo>
                <a:close/>
                <a:moveTo>
                  <a:pt x="85" y="16"/>
                </a:moveTo>
                <a:cubicBezTo>
                  <a:pt x="85" y="16"/>
                  <a:pt x="86" y="16"/>
                  <a:pt x="86" y="16"/>
                </a:cubicBezTo>
                <a:cubicBezTo>
                  <a:pt x="86" y="16"/>
                  <a:pt x="85" y="16"/>
                  <a:pt x="85" y="16"/>
                </a:cubicBezTo>
                <a:close/>
                <a:moveTo>
                  <a:pt x="221" y="134"/>
                </a:moveTo>
                <a:cubicBezTo>
                  <a:pt x="221" y="134"/>
                  <a:pt x="221" y="135"/>
                  <a:pt x="222" y="135"/>
                </a:cubicBezTo>
                <a:cubicBezTo>
                  <a:pt x="222" y="135"/>
                  <a:pt x="222" y="135"/>
                  <a:pt x="222" y="134"/>
                </a:cubicBezTo>
                <a:cubicBezTo>
                  <a:pt x="222" y="134"/>
                  <a:pt x="222" y="134"/>
                  <a:pt x="221" y="134"/>
                </a:cubicBezTo>
                <a:close/>
                <a:moveTo>
                  <a:pt x="222" y="138"/>
                </a:moveTo>
                <a:cubicBezTo>
                  <a:pt x="222" y="138"/>
                  <a:pt x="222" y="137"/>
                  <a:pt x="222" y="137"/>
                </a:cubicBezTo>
                <a:cubicBezTo>
                  <a:pt x="222" y="137"/>
                  <a:pt x="222" y="137"/>
                  <a:pt x="222" y="137"/>
                </a:cubicBezTo>
                <a:cubicBezTo>
                  <a:pt x="222" y="137"/>
                  <a:pt x="222" y="138"/>
                  <a:pt x="222" y="138"/>
                </a:cubicBezTo>
                <a:close/>
                <a:moveTo>
                  <a:pt x="114" y="169"/>
                </a:moveTo>
                <a:cubicBezTo>
                  <a:pt x="114" y="169"/>
                  <a:pt x="114" y="168"/>
                  <a:pt x="114" y="168"/>
                </a:cubicBezTo>
                <a:cubicBezTo>
                  <a:pt x="114" y="168"/>
                  <a:pt x="114" y="168"/>
                  <a:pt x="113" y="169"/>
                </a:cubicBezTo>
                <a:cubicBezTo>
                  <a:pt x="114" y="169"/>
                  <a:pt x="114" y="169"/>
                  <a:pt x="114" y="169"/>
                </a:cubicBezTo>
                <a:close/>
                <a:moveTo>
                  <a:pt x="232" y="186"/>
                </a:moveTo>
                <a:cubicBezTo>
                  <a:pt x="232" y="186"/>
                  <a:pt x="232" y="185"/>
                  <a:pt x="232" y="185"/>
                </a:cubicBezTo>
                <a:cubicBezTo>
                  <a:pt x="232" y="185"/>
                  <a:pt x="232" y="186"/>
                  <a:pt x="232" y="186"/>
                </a:cubicBezTo>
                <a:close/>
                <a:moveTo>
                  <a:pt x="103" y="85"/>
                </a:moveTo>
                <a:cubicBezTo>
                  <a:pt x="103" y="85"/>
                  <a:pt x="103" y="85"/>
                  <a:pt x="103" y="86"/>
                </a:cubicBezTo>
                <a:cubicBezTo>
                  <a:pt x="104" y="86"/>
                  <a:pt x="104" y="86"/>
                  <a:pt x="103" y="85"/>
                </a:cubicBezTo>
                <a:close/>
                <a:moveTo>
                  <a:pt x="13" y="39"/>
                </a:moveTo>
                <a:cubicBezTo>
                  <a:pt x="12" y="39"/>
                  <a:pt x="12" y="39"/>
                  <a:pt x="12" y="40"/>
                </a:cubicBezTo>
                <a:cubicBezTo>
                  <a:pt x="12" y="40"/>
                  <a:pt x="12" y="39"/>
                  <a:pt x="13" y="39"/>
                </a:cubicBezTo>
                <a:close/>
                <a:moveTo>
                  <a:pt x="12" y="97"/>
                </a:moveTo>
                <a:cubicBezTo>
                  <a:pt x="13" y="97"/>
                  <a:pt x="13" y="97"/>
                  <a:pt x="13" y="96"/>
                </a:cubicBezTo>
                <a:cubicBezTo>
                  <a:pt x="12" y="96"/>
                  <a:pt x="12" y="97"/>
                  <a:pt x="12" y="97"/>
                </a:cubicBezTo>
                <a:close/>
                <a:moveTo>
                  <a:pt x="16" y="207"/>
                </a:moveTo>
                <a:cubicBezTo>
                  <a:pt x="16" y="207"/>
                  <a:pt x="16" y="207"/>
                  <a:pt x="16" y="206"/>
                </a:cubicBezTo>
                <a:cubicBezTo>
                  <a:pt x="16" y="207"/>
                  <a:pt x="16" y="207"/>
                  <a:pt x="16" y="207"/>
                </a:cubicBezTo>
                <a:close/>
                <a:moveTo>
                  <a:pt x="111" y="163"/>
                </a:moveTo>
                <a:cubicBezTo>
                  <a:pt x="112" y="163"/>
                  <a:pt x="112" y="163"/>
                  <a:pt x="112" y="163"/>
                </a:cubicBezTo>
                <a:cubicBezTo>
                  <a:pt x="112" y="162"/>
                  <a:pt x="112" y="163"/>
                  <a:pt x="111" y="163"/>
                </a:cubicBezTo>
                <a:close/>
                <a:moveTo>
                  <a:pt x="102" y="88"/>
                </a:moveTo>
                <a:cubicBezTo>
                  <a:pt x="102" y="88"/>
                  <a:pt x="103" y="88"/>
                  <a:pt x="103" y="88"/>
                </a:cubicBezTo>
                <a:cubicBezTo>
                  <a:pt x="103" y="88"/>
                  <a:pt x="102" y="88"/>
                  <a:pt x="102" y="88"/>
                </a:cubicBezTo>
                <a:close/>
                <a:moveTo>
                  <a:pt x="193" y="215"/>
                </a:moveTo>
                <a:cubicBezTo>
                  <a:pt x="194" y="215"/>
                  <a:pt x="194" y="215"/>
                  <a:pt x="194" y="215"/>
                </a:cubicBezTo>
                <a:cubicBezTo>
                  <a:pt x="194" y="215"/>
                  <a:pt x="194" y="215"/>
                  <a:pt x="193" y="215"/>
                </a:cubicBezTo>
                <a:close/>
                <a:moveTo>
                  <a:pt x="76" y="234"/>
                </a:moveTo>
                <a:cubicBezTo>
                  <a:pt x="76" y="234"/>
                  <a:pt x="76" y="234"/>
                  <a:pt x="75" y="234"/>
                </a:cubicBezTo>
                <a:cubicBezTo>
                  <a:pt x="76" y="234"/>
                  <a:pt x="76" y="234"/>
                  <a:pt x="76" y="235"/>
                </a:cubicBezTo>
                <a:cubicBezTo>
                  <a:pt x="76" y="235"/>
                  <a:pt x="76" y="235"/>
                  <a:pt x="76" y="235"/>
                </a:cubicBezTo>
                <a:cubicBezTo>
                  <a:pt x="76" y="234"/>
                  <a:pt x="76" y="234"/>
                  <a:pt x="76" y="234"/>
                </a:cubicBezTo>
                <a:close/>
                <a:moveTo>
                  <a:pt x="212" y="67"/>
                </a:moveTo>
                <a:cubicBezTo>
                  <a:pt x="212" y="67"/>
                  <a:pt x="213" y="67"/>
                  <a:pt x="213" y="67"/>
                </a:cubicBezTo>
                <a:cubicBezTo>
                  <a:pt x="213" y="67"/>
                  <a:pt x="212" y="66"/>
                  <a:pt x="212" y="66"/>
                </a:cubicBezTo>
                <a:cubicBezTo>
                  <a:pt x="212" y="66"/>
                  <a:pt x="212" y="67"/>
                  <a:pt x="212" y="67"/>
                </a:cubicBezTo>
                <a:cubicBezTo>
                  <a:pt x="212" y="67"/>
                  <a:pt x="212" y="67"/>
                  <a:pt x="212" y="67"/>
                </a:cubicBezTo>
                <a:close/>
                <a:moveTo>
                  <a:pt x="90" y="70"/>
                </a:moveTo>
                <a:cubicBezTo>
                  <a:pt x="89" y="70"/>
                  <a:pt x="89" y="70"/>
                  <a:pt x="90" y="71"/>
                </a:cubicBezTo>
                <a:cubicBezTo>
                  <a:pt x="90" y="71"/>
                  <a:pt x="90" y="70"/>
                  <a:pt x="90" y="70"/>
                </a:cubicBezTo>
                <a:close/>
                <a:moveTo>
                  <a:pt x="9" y="38"/>
                </a:moveTo>
                <a:cubicBezTo>
                  <a:pt x="10" y="38"/>
                  <a:pt x="10" y="38"/>
                  <a:pt x="10" y="37"/>
                </a:cubicBezTo>
                <a:cubicBezTo>
                  <a:pt x="10" y="37"/>
                  <a:pt x="10" y="37"/>
                  <a:pt x="9" y="38"/>
                </a:cubicBezTo>
                <a:close/>
                <a:moveTo>
                  <a:pt x="123" y="210"/>
                </a:moveTo>
                <a:cubicBezTo>
                  <a:pt x="123" y="209"/>
                  <a:pt x="123" y="209"/>
                  <a:pt x="123" y="209"/>
                </a:cubicBezTo>
                <a:cubicBezTo>
                  <a:pt x="123" y="210"/>
                  <a:pt x="123" y="210"/>
                  <a:pt x="123" y="210"/>
                </a:cubicBezTo>
                <a:close/>
                <a:moveTo>
                  <a:pt x="98" y="13"/>
                </a:moveTo>
                <a:cubicBezTo>
                  <a:pt x="98" y="14"/>
                  <a:pt x="98" y="14"/>
                  <a:pt x="99" y="14"/>
                </a:cubicBezTo>
                <a:cubicBezTo>
                  <a:pt x="99" y="14"/>
                  <a:pt x="98" y="13"/>
                  <a:pt x="98" y="13"/>
                </a:cubicBezTo>
                <a:close/>
                <a:moveTo>
                  <a:pt x="96" y="25"/>
                </a:moveTo>
                <a:cubicBezTo>
                  <a:pt x="95" y="25"/>
                  <a:pt x="95" y="26"/>
                  <a:pt x="95" y="26"/>
                </a:cubicBezTo>
                <a:cubicBezTo>
                  <a:pt x="96" y="26"/>
                  <a:pt x="96" y="26"/>
                  <a:pt x="96" y="25"/>
                </a:cubicBezTo>
                <a:close/>
                <a:moveTo>
                  <a:pt x="32" y="222"/>
                </a:moveTo>
                <a:cubicBezTo>
                  <a:pt x="32" y="222"/>
                  <a:pt x="32" y="222"/>
                  <a:pt x="31" y="221"/>
                </a:cubicBezTo>
                <a:cubicBezTo>
                  <a:pt x="32" y="222"/>
                  <a:pt x="32" y="222"/>
                  <a:pt x="32" y="222"/>
                </a:cubicBezTo>
                <a:close/>
                <a:moveTo>
                  <a:pt x="114" y="82"/>
                </a:moveTo>
                <a:cubicBezTo>
                  <a:pt x="114" y="81"/>
                  <a:pt x="114" y="81"/>
                  <a:pt x="115" y="81"/>
                </a:cubicBezTo>
                <a:cubicBezTo>
                  <a:pt x="114" y="81"/>
                  <a:pt x="114" y="81"/>
                  <a:pt x="114" y="82"/>
                </a:cubicBezTo>
                <a:close/>
                <a:moveTo>
                  <a:pt x="119" y="222"/>
                </a:moveTo>
                <a:cubicBezTo>
                  <a:pt x="119" y="221"/>
                  <a:pt x="119" y="221"/>
                  <a:pt x="119" y="221"/>
                </a:cubicBezTo>
                <a:cubicBezTo>
                  <a:pt x="119" y="221"/>
                  <a:pt x="119" y="221"/>
                  <a:pt x="119" y="221"/>
                </a:cubicBezTo>
                <a:cubicBezTo>
                  <a:pt x="119" y="221"/>
                  <a:pt x="119" y="221"/>
                  <a:pt x="119" y="222"/>
                </a:cubicBezTo>
                <a:close/>
                <a:moveTo>
                  <a:pt x="217" y="63"/>
                </a:moveTo>
                <a:cubicBezTo>
                  <a:pt x="217" y="63"/>
                  <a:pt x="216" y="63"/>
                  <a:pt x="216" y="63"/>
                </a:cubicBezTo>
                <a:cubicBezTo>
                  <a:pt x="216" y="63"/>
                  <a:pt x="216" y="63"/>
                  <a:pt x="216" y="63"/>
                </a:cubicBezTo>
                <a:cubicBezTo>
                  <a:pt x="217" y="63"/>
                  <a:pt x="217" y="63"/>
                  <a:pt x="217" y="63"/>
                </a:cubicBezTo>
                <a:close/>
                <a:moveTo>
                  <a:pt x="143" y="18"/>
                </a:moveTo>
                <a:cubicBezTo>
                  <a:pt x="143" y="17"/>
                  <a:pt x="143" y="17"/>
                  <a:pt x="143" y="17"/>
                </a:cubicBezTo>
                <a:cubicBezTo>
                  <a:pt x="143" y="17"/>
                  <a:pt x="143" y="17"/>
                  <a:pt x="143" y="18"/>
                </a:cubicBezTo>
                <a:close/>
                <a:moveTo>
                  <a:pt x="89" y="45"/>
                </a:moveTo>
                <a:cubicBezTo>
                  <a:pt x="89" y="45"/>
                  <a:pt x="89" y="45"/>
                  <a:pt x="89" y="45"/>
                </a:cubicBezTo>
                <a:cubicBezTo>
                  <a:pt x="89" y="45"/>
                  <a:pt x="89" y="44"/>
                  <a:pt x="89" y="44"/>
                </a:cubicBezTo>
                <a:cubicBezTo>
                  <a:pt x="89" y="44"/>
                  <a:pt x="89" y="45"/>
                  <a:pt x="89" y="45"/>
                </a:cubicBezTo>
                <a:close/>
                <a:moveTo>
                  <a:pt x="109" y="170"/>
                </a:moveTo>
                <a:cubicBezTo>
                  <a:pt x="109" y="170"/>
                  <a:pt x="109" y="170"/>
                  <a:pt x="110" y="169"/>
                </a:cubicBezTo>
                <a:cubicBezTo>
                  <a:pt x="109" y="169"/>
                  <a:pt x="109" y="169"/>
                  <a:pt x="109" y="170"/>
                </a:cubicBezTo>
                <a:close/>
                <a:moveTo>
                  <a:pt x="108" y="83"/>
                </a:moveTo>
                <a:cubicBezTo>
                  <a:pt x="108" y="83"/>
                  <a:pt x="108" y="83"/>
                  <a:pt x="108" y="83"/>
                </a:cubicBezTo>
                <a:cubicBezTo>
                  <a:pt x="108" y="83"/>
                  <a:pt x="107" y="83"/>
                  <a:pt x="107" y="83"/>
                </a:cubicBezTo>
                <a:cubicBezTo>
                  <a:pt x="107" y="83"/>
                  <a:pt x="107" y="83"/>
                  <a:pt x="107" y="83"/>
                </a:cubicBezTo>
                <a:cubicBezTo>
                  <a:pt x="107" y="83"/>
                  <a:pt x="108" y="83"/>
                  <a:pt x="108" y="83"/>
                </a:cubicBezTo>
                <a:close/>
                <a:moveTo>
                  <a:pt x="142" y="38"/>
                </a:moveTo>
                <a:cubicBezTo>
                  <a:pt x="142" y="38"/>
                  <a:pt x="142" y="39"/>
                  <a:pt x="142" y="39"/>
                </a:cubicBezTo>
                <a:cubicBezTo>
                  <a:pt x="142" y="39"/>
                  <a:pt x="142" y="39"/>
                  <a:pt x="142" y="39"/>
                </a:cubicBezTo>
                <a:cubicBezTo>
                  <a:pt x="142" y="39"/>
                  <a:pt x="142" y="38"/>
                  <a:pt x="142" y="38"/>
                </a:cubicBezTo>
                <a:close/>
                <a:moveTo>
                  <a:pt x="222" y="108"/>
                </a:moveTo>
                <a:cubicBezTo>
                  <a:pt x="222" y="108"/>
                  <a:pt x="222" y="108"/>
                  <a:pt x="222" y="108"/>
                </a:cubicBezTo>
                <a:cubicBezTo>
                  <a:pt x="222" y="108"/>
                  <a:pt x="222" y="108"/>
                  <a:pt x="221" y="108"/>
                </a:cubicBezTo>
                <a:cubicBezTo>
                  <a:pt x="221" y="108"/>
                  <a:pt x="221" y="108"/>
                  <a:pt x="221" y="108"/>
                </a:cubicBezTo>
                <a:cubicBezTo>
                  <a:pt x="222" y="108"/>
                  <a:pt x="222" y="108"/>
                  <a:pt x="222" y="108"/>
                </a:cubicBezTo>
                <a:close/>
                <a:moveTo>
                  <a:pt x="45" y="16"/>
                </a:moveTo>
                <a:cubicBezTo>
                  <a:pt x="45" y="17"/>
                  <a:pt x="45" y="17"/>
                  <a:pt x="45" y="17"/>
                </a:cubicBezTo>
                <a:cubicBezTo>
                  <a:pt x="46" y="17"/>
                  <a:pt x="45" y="17"/>
                  <a:pt x="45" y="16"/>
                </a:cubicBezTo>
                <a:close/>
                <a:moveTo>
                  <a:pt x="197" y="21"/>
                </a:moveTo>
                <a:cubicBezTo>
                  <a:pt x="197" y="21"/>
                  <a:pt x="197" y="21"/>
                  <a:pt x="197" y="20"/>
                </a:cubicBezTo>
                <a:cubicBezTo>
                  <a:pt x="197" y="20"/>
                  <a:pt x="197" y="20"/>
                  <a:pt x="197" y="21"/>
                </a:cubicBezTo>
                <a:close/>
                <a:moveTo>
                  <a:pt x="131" y="83"/>
                </a:moveTo>
                <a:cubicBezTo>
                  <a:pt x="131" y="84"/>
                  <a:pt x="131" y="84"/>
                  <a:pt x="131" y="84"/>
                </a:cubicBezTo>
                <a:cubicBezTo>
                  <a:pt x="131" y="83"/>
                  <a:pt x="131" y="83"/>
                  <a:pt x="131" y="82"/>
                </a:cubicBezTo>
                <a:cubicBezTo>
                  <a:pt x="131" y="82"/>
                  <a:pt x="131" y="82"/>
                  <a:pt x="131" y="82"/>
                </a:cubicBezTo>
                <a:cubicBezTo>
                  <a:pt x="131" y="82"/>
                  <a:pt x="131" y="83"/>
                  <a:pt x="131" y="83"/>
                </a:cubicBezTo>
                <a:close/>
                <a:moveTo>
                  <a:pt x="112" y="182"/>
                </a:moveTo>
                <a:cubicBezTo>
                  <a:pt x="113" y="181"/>
                  <a:pt x="113" y="181"/>
                  <a:pt x="112" y="181"/>
                </a:cubicBezTo>
                <a:cubicBezTo>
                  <a:pt x="112" y="181"/>
                  <a:pt x="112" y="181"/>
                  <a:pt x="112" y="182"/>
                </a:cubicBezTo>
                <a:close/>
                <a:moveTo>
                  <a:pt x="138" y="224"/>
                </a:moveTo>
                <a:cubicBezTo>
                  <a:pt x="137" y="224"/>
                  <a:pt x="138" y="224"/>
                  <a:pt x="138" y="225"/>
                </a:cubicBezTo>
                <a:cubicBezTo>
                  <a:pt x="138" y="225"/>
                  <a:pt x="138" y="225"/>
                  <a:pt x="138" y="225"/>
                </a:cubicBezTo>
                <a:cubicBezTo>
                  <a:pt x="138" y="225"/>
                  <a:pt x="138" y="224"/>
                  <a:pt x="138" y="224"/>
                </a:cubicBezTo>
                <a:close/>
                <a:moveTo>
                  <a:pt x="56" y="29"/>
                </a:moveTo>
                <a:cubicBezTo>
                  <a:pt x="56" y="29"/>
                  <a:pt x="56" y="29"/>
                  <a:pt x="56" y="29"/>
                </a:cubicBezTo>
                <a:cubicBezTo>
                  <a:pt x="56" y="29"/>
                  <a:pt x="56" y="29"/>
                  <a:pt x="57" y="29"/>
                </a:cubicBezTo>
                <a:cubicBezTo>
                  <a:pt x="57" y="28"/>
                  <a:pt x="57" y="28"/>
                  <a:pt x="57" y="28"/>
                </a:cubicBezTo>
                <a:cubicBezTo>
                  <a:pt x="56" y="28"/>
                  <a:pt x="56" y="28"/>
                  <a:pt x="56" y="29"/>
                </a:cubicBezTo>
                <a:close/>
                <a:moveTo>
                  <a:pt x="122" y="170"/>
                </a:moveTo>
                <a:cubicBezTo>
                  <a:pt x="122" y="170"/>
                  <a:pt x="121" y="170"/>
                  <a:pt x="121" y="171"/>
                </a:cubicBezTo>
                <a:cubicBezTo>
                  <a:pt x="122" y="171"/>
                  <a:pt x="122" y="171"/>
                  <a:pt x="122" y="171"/>
                </a:cubicBezTo>
                <a:cubicBezTo>
                  <a:pt x="122" y="170"/>
                  <a:pt x="122" y="170"/>
                  <a:pt x="122" y="170"/>
                </a:cubicBezTo>
                <a:close/>
                <a:moveTo>
                  <a:pt x="148" y="211"/>
                </a:moveTo>
                <a:cubicBezTo>
                  <a:pt x="148" y="211"/>
                  <a:pt x="148" y="211"/>
                  <a:pt x="148" y="212"/>
                </a:cubicBezTo>
                <a:cubicBezTo>
                  <a:pt x="148" y="211"/>
                  <a:pt x="149" y="211"/>
                  <a:pt x="148" y="211"/>
                </a:cubicBezTo>
                <a:close/>
                <a:moveTo>
                  <a:pt x="223" y="192"/>
                </a:moveTo>
                <a:cubicBezTo>
                  <a:pt x="223" y="192"/>
                  <a:pt x="223" y="192"/>
                  <a:pt x="223" y="192"/>
                </a:cubicBezTo>
                <a:cubicBezTo>
                  <a:pt x="224" y="192"/>
                  <a:pt x="224" y="192"/>
                  <a:pt x="224" y="192"/>
                </a:cubicBezTo>
                <a:cubicBezTo>
                  <a:pt x="224" y="192"/>
                  <a:pt x="224" y="192"/>
                  <a:pt x="224" y="192"/>
                </a:cubicBezTo>
                <a:cubicBezTo>
                  <a:pt x="224" y="192"/>
                  <a:pt x="224" y="192"/>
                  <a:pt x="223" y="192"/>
                </a:cubicBezTo>
                <a:close/>
                <a:moveTo>
                  <a:pt x="130" y="230"/>
                </a:moveTo>
                <a:cubicBezTo>
                  <a:pt x="130" y="230"/>
                  <a:pt x="130" y="230"/>
                  <a:pt x="130" y="230"/>
                </a:cubicBezTo>
                <a:cubicBezTo>
                  <a:pt x="130" y="230"/>
                  <a:pt x="131" y="230"/>
                  <a:pt x="131" y="230"/>
                </a:cubicBezTo>
                <a:cubicBezTo>
                  <a:pt x="131" y="230"/>
                  <a:pt x="131" y="230"/>
                  <a:pt x="131" y="230"/>
                </a:cubicBezTo>
                <a:cubicBezTo>
                  <a:pt x="131" y="230"/>
                  <a:pt x="131" y="230"/>
                  <a:pt x="130" y="230"/>
                </a:cubicBezTo>
                <a:close/>
                <a:moveTo>
                  <a:pt x="30" y="57"/>
                </a:moveTo>
                <a:cubicBezTo>
                  <a:pt x="30" y="57"/>
                  <a:pt x="30" y="57"/>
                  <a:pt x="30" y="57"/>
                </a:cubicBezTo>
                <a:cubicBezTo>
                  <a:pt x="30" y="57"/>
                  <a:pt x="30" y="57"/>
                  <a:pt x="30" y="58"/>
                </a:cubicBezTo>
                <a:cubicBezTo>
                  <a:pt x="30" y="58"/>
                  <a:pt x="30" y="58"/>
                  <a:pt x="30" y="58"/>
                </a:cubicBezTo>
                <a:cubicBezTo>
                  <a:pt x="30" y="57"/>
                  <a:pt x="30" y="57"/>
                  <a:pt x="30" y="57"/>
                </a:cubicBezTo>
                <a:close/>
                <a:moveTo>
                  <a:pt x="113" y="76"/>
                </a:moveTo>
                <a:cubicBezTo>
                  <a:pt x="113" y="76"/>
                  <a:pt x="113" y="76"/>
                  <a:pt x="113" y="75"/>
                </a:cubicBezTo>
                <a:cubicBezTo>
                  <a:pt x="112" y="76"/>
                  <a:pt x="112" y="76"/>
                  <a:pt x="113" y="76"/>
                </a:cubicBezTo>
                <a:close/>
                <a:moveTo>
                  <a:pt x="228" y="171"/>
                </a:moveTo>
                <a:cubicBezTo>
                  <a:pt x="228" y="171"/>
                  <a:pt x="228" y="171"/>
                  <a:pt x="228" y="171"/>
                </a:cubicBezTo>
                <a:cubicBezTo>
                  <a:pt x="228" y="172"/>
                  <a:pt x="228" y="172"/>
                  <a:pt x="228" y="172"/>
                </a:cubicBezTo>
                <a:cubicBezTo>
                  <a:pt x="228" y="172"/>
                  <a:pt x="228" y="172"/>
                  <a:pt x="228" y="172"/>
                </a:cubicBezTo>
                <a:cubicBezTo>
                  <a:pt x="228" y="172"/>
                  <a:pt x="228" y="172"/>
                  <a:pt x="228" y="171"/>
                </a:cubicBezTo>
                <a:close/>
                <a:moveTo>
                  <a:pt x="123" y="37"/>
                </a:moveTo>
                <a:cubicBezTo>
                  <a:pt x="123" y="37"/>
                  <a:pt x="124" y="37"/>
                  <a:pt x="124" y="37"/>
                </a:cubicBezTo>
                <a:cubicBezTo>
                  <a:pt x="124" y="37"/>
                  <a:pt x="124" y="37"/>
                  <a:pt x="124" y="37"/>
                </a:cubicBezTo>
                <a:cubicBezTo>
                  <a:pt x="123" y="37"/>
                  <a:pt x="123" y="37"/>
                  <a:pt x="123" y="37"/>
                </a:cubicBezTo>
                <a:close/>
                <a:moveTo>
                  <a:pt x="127" y="226"/>
                </a:moveTo>
                <a:cubicBezTo>
                  <a:pt x="127" y="227"/>
                  <a:pt x="127" y="227"/>
                  <a:pt x="127" y="227"/>
                </a:cubicBezTo>
                <a:cubicBezTo>
                  <a:pt x="127" y="227"/>
                  <a:pt x="127" y="226"/>
                  <a:pt x="127" y="226"/>
                </a:cubicBezTo>
                <a:close/>
                <a:moveTo>
                  <a:pt x="196" y="15"/>
                </a:moveTo>
                <a:cubicBezTo>
                  <a:pt x="195" y="16"/>
                  <a:pt x="195" y="16"/>
                  <a:pt x="195" y="16"/>
                </a:cubicBezTo>
                <a:cubicBezTo>
                  <a:pt x="196" y="16"/>
                  <a:pt x="196" y="16"/>
                  <a:pt x="196" y="15"/>
                </a:cubicBezTo>
                <a:close/>
                <a:moveTo>
                  <a:pt x="222" y="94"/>
                </a:moveTo>
                <a:cubicBezTo>
                  <a:pt x="221" y="94"/>
                  <a:pt x="221" y="94"/>
                  <a:pt x="221" y="94"/>
                </a:cubicBezTo>
                <a:cubicBezTo>
                  <a:pt x="221" y="94"/>
                  <a:pt x="221" y="94"/>
                  <a:pt x="221" y="95"/>
                </a:cubicBezTo>
                <a:cubicBezTo>
                  <a:pt x="221" y="94"/>
                  <a:pt x="222" y="94"/>
                  <a:pt x="222" y="94"/>
                </a:cubicBezTo>
                <a:close/>
                <a:moveTo>
                  <a:pt x="130" y="225"/>
                </a:moveTo>
                <a:cubicBezTo>
                  <a:pt x="129" y="225"/>
                  <a:pt x="129" y="225"/>
                  <a:pt x="129" y="225"/>
                </a:cubicBezTo>
                <a:cubicBezTo>
                  <a:pt x="129" y="225"/>
                  <a:pt x="129" y="225"/>
                  <a:pt x="130" y="225"/>
                </a:cubicBezTo>
                <a:close/>
                <a:moveTo>
                  <a:pt x="145" y="26"/>
                </a:moveTo>
                <a:cubicBezTo>
                  <a:pt x="145" y="26"/>
                  <a:pt x="145" y="26"/>
                  <a:pt x="146" y="26"/>
                </a:cubicBezTo>
                <a:cubicBezTo>
                  <a:pt x="146" y="26"/>
                  <a:pt x="146" y="26"/>
                  <a:pt x="146" y="25"/>
                </a:cubicBezTo>
                <a:cubicBezTo>
                  <a:pt x="146" y="26"/>
                  <a:pt x="146" y="26"/>
                  <a:pt x="145" y="26"/>
                </a:cubicBezTo>
                <a:close/>
                <a:moveTo>
                  <a:pt x="91" y="228"/>
                </a:moveTo>
                <a:cubicBezTo>
                  <a:pt x="91" y="228"/>
                  <a:pt x="91" y="229"/>
                  <a:pt x="91" y="229"/>
                </a:cubicBezTo>
                <a:cubicBezTo>
                  <a:pt x="92" y="229"/>
                  <a:pt x="92" y="229"/>
                  <a:pt x="92" y="228"/>
                </a:cubicBezTo>
                <a:cubicBezTo>
                  <a:pt x="92" y="228"/>
                  <a:pt x="91" y="228"/>
                  <a:pt x="91" y="228"/>
                </a:cubicBezTo>
                <a:close/>
                <a:moveTo>
                  <a:pt x="20" y="61"/>
                </a:moveTo>
                <a:cubicBezTo>
                  <a:pt x="20" y="61"/>
                  <a:pt x="20" y="61"/>
                  <a:pt x="20" y="61"/>
                </a:cubicBezTo>
                <a:cubicBezTo>
                  <a:pt x="20" y="61"/>
                  <a:pt x="20" y="61"/>
                  <a:pt x="19" y="61"/>
                </a:cubicBezTo>
                <a:cubicBezTo>
                  <a:pt x="19" y="61"/>
                  <a:pt x="20" y="62"/>
                  <a:pt x="20" y="62"/>
                </a:cubicBezTo>
                <a:cubicBezTo>
                  <a:pt x="20" y="61"/>
                  <a:pt x="20" y="61"/>
                  <a:pt x="20" y="61"/>
                </a:cubicBezTo>
                <a:close/>
                <a:moveTo>
                  <a:pt x="142" y="187"/>
                </a:moveTo>
                <a:cubicBezTo>
                  <a:pt x="142" y="187"/>
                  <a:pt x="142" y="187"/>
                  <a:pt x="142" y="187"/>
                </a:cubicBezTo>
                <a:cubicBezTo>
                  <a:pt x="142" y="187"/>
                  <a:pt x="142" y="187"/>
                  <a:pt x="142" y="187"/>
                </a:cubicBezTo>
                <a:cubicBezTo>
                  <a:pt x="142" y="187"/>
                  <a:pt x="142" y="187"/>
                  <a:pt x="142" y="187"/>
                </a:cubicBezTo>
                <a:cubicBezTo>
                  <a:pt x="142" y="187"/>
                  <a:pt x="142" y="187"/>
                  <a:pt x="142" y="187"/>
                </a:cubicBezTo>
                <a:close/>
                <a:moveTo>
                  <a:pt x="97" y="173"/>
                </a:moveTo>
                <a:cubicBezTo>
                  <a:pt x="97" y="173"/>
                  <a:pt x="97" y="173"/>
                  <a:pt x="97" y="174"/>
                </a:cubicBezTo>
                <a:cubicBezTo>
                  <a:pt x="97" y="173"/>
                  <a:pt x="97" y="173"/>
                  <a:pt x="97" y="173"/>
                </a:cubicBezTo>
                <a:close/>
                <a:moveTo>
                  <a:pt x="13" y="182"/>
                </a:moveTo>
                <a:cubicBezTo>
                  <a:pt x="13" y="182"/>
                  <a:pt x="13" y="182"/>
                  <a:pt x="13" y="183"/>
                </a:cubicBezTo>
                <a:cubicBezTo>
                  <a:pt x="13" y="183"/>
                  <a:pt x="13" y="182"/>
                  <a:pt x="13" y="182"/>
                </a:cubicBezTo>
                <a:close/>
                <a:moveTo>
                  <a:pt x="21" y="200"/>
                </a:moveTo>
                <a:cubicBezTo>
                  <a:pt x="21" y="199"/>
                  <a:pt x="21" y="199"/>
                  <a:pt x="21" y="199"/>
                </a:cubicBezTo>
                <a:cubicBezTo>
                  <a:pt x="21" y="199"/>
                  <a:pt x="21" y="199"/>
                  <a:pt x="21" y="200"/>
                </a:cubicBezTo>
                <a:close/>
                <a:moveTo>
                  <a:pt x="115" y="154"/>
                </a:moveTo>
                <a:cubicBezTo>
                  <a:pt x="115" y="154"/>
                  <a:pt x="115" y="154"/>
                  <a:pt x="115" y="153"/>
                </a:cubicBezTo>
                <a:cubicBezTo>
                  <a:pt x="115" y="153"/>
                  <a:pt x="115" y="153"/>
                  <a:pt x="115" y="153"/>
                </a:cubicBezTo>
                <a:cubicBezTo>
                  <a:pt x="115" y="153"/>
                  <a:pt x="115" y="153"/>
                  <a:pt x="114" y="153"/>
                </a:cubicBezTo>
                <a:cubicBezTo>
                  <a:pt x="115" y="154"/>
                  <a:pt x="115" y="154"/>
                  <a:pt x="115" y="154"/>
                </a:cubicBezTo>
                <a:close/>
                <a:moveTo>
                  <a:pt x="34" y="203"/>
                </a:moveTo>
                <a:cubicBezTo>
                  <a:pt x="34" y="203"/>
                  <a:pt x="34" y="203"/>
                  <a:pt x="34" y="203"/>
                </a:cubicBezTo>
                <a:cubicBezTo>
                  <a:pt x="34" y="202"/>
                  <a:pt x="34" y="202"/>
                  <a:pt x="34" y="201"/>
                </a:cubicBezTo>
                <a:cubicBezTo>
                  <a:pt x="34" y="201"/>
                  <a:pt x="34" y="201"/>
                  <a:pt x="34" y="201"/>
                </a:cubicBezTo>
                <a:cubicBezTo>
                  <a:pt x="34" y="202"/>
                  <a:pt x="34" y="202"/>
                  <a:pt x="34" y="203"/>
                </a:cubicBezTo>
                <a:close/>
                <a:moveTo>
                  <a:pt x="22" y="71"/>
                </a:moveTo>
                <a:cubicBezTo>
                  <a:pt x="22" y="71"/>
                  <a:pt x="22" y="71"/>
                  <a:pt x="22" y="71"/>
                </a:cubicBezTo>
                <a:cubicBezTo>
                  <a:pt x="22" y="71"/>
                  <a:pt x="22" y="71"/>
                  <a:pt x="22" y="71"/>
                </a:cubicBezTo>
                <a:cubicBezTo>
                  <a:pt x="22" y="70"/>
                  <a:pt x="22" y="70"/>
                  <a:pt x="22" y="70"/>
                </a:cubicBezTo>
                <a:cubicBezTo>
                  <a:pt x="22" y="70"/>
                  <a:pt x="22" y="70"/>
                  <a:pt x="22" y="70"/>
                </a:cubicBezTo>
                <a:cubicBezTo>
                  <a:pt x="22" y="70"/>
                  <a:pt x="22" y="70"/>
                  <a:pt x="22" y="71"/>
                </a:cubicBezTo>
                <a:close/>
                <a:moveTo>
                  <a:pt x="96" y="210"/>
                </a:moveTo>
                <a:cubicBezTo>
                  <a:pt x="96" y="210"/>
                  <a:pt x="96" y="210"/>
                  <a:pt x="96" y="210"/>
                </a:cubicBezTo>
                <a:cubicBezTo>
                  <a:pt x="96" y="210"/>
                  <a:pt x="96" y="210"/>
                  <a:pt x="96" y="210"/>
                </a:cubicBezTo>
                <a:close/>
                <a:moveTo>
                  <a:pt x="17" y="212"/>
                </a:moveTo>
                <a:cubicBezTo>
                  <a:pt x="17" y="212"/>
                  <a:pt x="17" y="212"/>
                  <a:pt x="17" y="212"/>
                </a:cubicBezTo>
                <a:cubicBezTo>
                  <a:pt x="17" y="212"/>
                  <a:pt x="17" y="211"/>
                  <a:pt x="17" y="211"/>
                </a:cubicBezTo>
                <a:cubicBezTo>
                  <a:pt x="17" y="211"/>
                  <a:pt x="17" y="211"/>
                  <a:pt x="17" y="211"/>
                </a:cubicBezTo>
                <a:cubicBezTo>
                  <a:pt x="17" y="211"/>
                  <a:pt x="17" y="212"/>
                  <a:pt x="17" y="212"/>
                </a:cubicBezTo>
                <a:close/>
                <a:moveTo>
                  <a:pt x="12" y="214"/>
                </a:moveTo>
                <a:cubicBezTo>
                  <a:pt x="12" y="214"/>
                  <a:pt x="13" y="214"/>
                  <a:pt x="13" y="214"/>
                </a:cubicBezTo>
                <a:cubicBezTo>
                  <a:pt x="12" y="213"/>
                  <a:pt x="12" y="213"/>
                  <a:pt x="12" y="213"/>
                </a:cubicBezTo>
                <a:cubicBezTo>
                  <a:pt x="12" y="213"/>
                  <a:pt x="12" y="213"/>
                  <a:pt x="12" y="213"/>
                </a:cubicBezTo>
                <a:cubicBezTo>
                  <a:pt x="12" y="213"/>
                  <a:pt x="12" y="213"/>
                  <a:pt x="12" y="214"/>
                </a:cubicBezTo>
                <a:close/>
                <a:moveTo>
                  <a:pt x="105" y="227"/>
                </a:moveTo>
                <a:cubicBezTo>
                  <a:pt x="105" y="227"/>
                  <a:pt x="105" y="227"/>
                  <a:pt x="105" y="227"/>
                </a:cubicBezTo>
                <a:cubicBezTo>
                  <a:pt x="104" y="227"/>
                  <a:pt x="104" y="227"/>
                  <a:pt x="104" y="227"/>
                </a:cubicBezTo>
                <a:cubicBezTo>
                  <a:pt x="104" y="227"/>
                  <a:pt x="104" y="227"/>
                  <a:pt x="104" y="227"/>
                </a:cubicBezTo>
                <a:cubicBezTo>
                  <a:pt x="104" y="227"/>
                  <a:pt x="104" y="227"/>
                  <a:pt x="105" y="227"/>
                </a:cubicBezTo>
                <a:close/>
                <a:moveTo>
                  <a:pt x="21" y="225"/>
                </a:moveTo>
                <a:cubicBezTo>
                  <a:pt x="22" y="226"/>
                  <a:pt x="22" y="226"/>
                  <a:pt x="22" y="226"/>
                </a:cubicBezTo>
                <a:cubicBezTo>
                  <a:pt x="22" y="226"/>
                  <a:pt x="22" y="226"/>
                  <a:pt x="21" y="225"/>
                </a:cubicBezTo>
                <a:close/>
                <a:moveTo>
                  <a:pt x="84" y="48"/>
                </a:moveTo>
                <a:cubicBezTo>
                  <a:pt x="85" y="48"/>
                  <a:pt x="85" y="48"/>
                  <a:pt x="85" y="47"/>
                </a:cubicBezTo>
                <a:cubicBezTo>
                  <a:pt x="84" y="48"/>
                  <a:pt x="84" y="48"/>
                  <a:pt x="84" y="48"/>
                </a:cubicBezTo>
                <a:close/>
                <a:moveTo>
                  <a:pt x="14" y="93"/>
                </a:moveTo>
                <a:cubicBezTo>
                  <a:pt x="14" y="93"/>
                  <a:pt x="14" y="93"/>
                  <a:pt x="14" y="93"/>
                </a:cubicBezTo>
                <a:cubicBezTo>
                  <a:pt x="14" y="92"/>
                  <a:pt x="14" y="92"/>
                  <a:pt x="14" y="92"/>
                </a:cubicBezTo>
                <a:cubicBezTo>
                  <a:pt x="14" y="92"/>
                  <a:pt x="14" y="92"/>
                  <a:pt x="14" y="92"/>
                </a:cubicBezTo>
                <a:cubicBezTo>
                  <a:pt x="14" y="92"/>
                  <a:pt x="14" y="92"/>
                  <a:pt x="14" y="93"/>
                </a:cubicBezTo>
                <a:close/>
                <a:moveTo>
                  <a:pt x="4" y="95"/>
                </a:moveTo>
                <a:cubicBezTo>
                  <a:pt x="4" y="95"/>
                  <a:pt x="4" y="95"/>
                  <a:pt x="4" y="95"/>
                </a:cubicBezTo>
                <a:cubicBezTo>
                  <a:pt x="4" y="94"/>
                  <a:pt x="4" y="94"/>
                  <a:pt x="4" y="94"/>
                </a:cubicBezTo>
                <a:cubicBezTo>
                  <a:pt x="4" y="94"/>
                  <a:pt x="4" y="94"/>
                  <a:pt x="4" y="94"/>
                </a:cubicBezTo>
                <a:cubicBezTo>
                  <a:pt x="4" y="94"/>
                  <a:pt x="4" y="94"/>
                  <a:pt x="4" y="95"/>
                </a:cubicBezTo>
                <a:close/>
                <a:moveTo>
                  <a:pt x="92" y="51"/>
                </a:moveTo>
                <a:cubicBezTo>
                  <a:pt x="92" y="51"/>
                  <a:pt x="92" y="51"/>
                  <a:pt x="92" y="51"/>
                </a:cubicBezTo>
                <a:cubicBezTo>
                  <a:pt x="92" y="52"/>
                  <a:pt x="92" y="52"/>
                  <a:pt x="92" y="52"/>
                </a:cubicBezTo>
                <a:cubicBezTo>
                  <a:pt x="92" y="52"/>
                  <a:pt x="92" y="52"/>
                  <a:pt x="92" y="52"/>
                </a:cubicBezTo>
                <a:cubicBezTo>
                  <a:pt x="92" y="52"/>
                  <a:pt x="92" y="52"/>
                  <a:pt x="92" y="51"/>
                </a:cubicBezTo>
                <a:close/>
                <a:moveTo>
                  <a:pt x="11" y="146"/>
                </a:moveTo>
                <a:cubicBezTo>
                  <a:pt x="11" y="146"/>
                  <a:pt x="11" y="146"/>
                  <a:pt x="11" y="147"/>
                </a:cubicBezTo>
                <a:cubicBezTo>
                  <a:pt x="11" y="147"/>
                  <a:pt x="11" y="146"/>
                  <a:pt x="11" y="146"/>
                </a:cubicBezTo>
                <a:close/>
                <a:moveTo>
                  <a:pt x="143" y="36"/>
                </a:moveTo>
                <a:cubicBezTo>
                  <a:pt x="143" y="36"/>
                  <a:pt x="143" y="36"/>
                  <a:pt x="143" y="37"/>
                </a:cubicBezTo>
                <a:cubicBezTo>
                  <a:pt x="143" y="37"/>
                  <a:pt x="143" y="37"/>
                  <a:pt x="143" y="37"/>
                </a:cubicBezTo>
                <a:cubicBezTo>
                  <a:pt x="143" y="36"/>
                  <a:pt x="143" y="36"/>
                  <a:pt x="143" y="36"/>
                </a:cubicBezTo>
                <a:close/>
                <a:moveTo>
                  <a:pt x="127" y="153"/>
                </a:moveTo>
                <a:cubicBezTo>
                  <a:pt x="127" y="153"/>
                  <a:pt x="127" y="153"/>
                  <a:pt x="127" y="153"/>
                </a:cubicBezTo>
                <a:cubicBezTo>
                  <a:pt x="127" y="152"/>
                  <a:pt x="127" y="152"/>
                  <a:pt x="127" y="153"/>
                </a:cubicBezTo>
                <a:close/>
                <a:moveTo>
                  <a:pt x="87" y="32"/>
                </a:moveTo>
                <a:cubicBezTo>
                  <a:pt x="86" y="32"/>
                  <a:pt x="86" y="32"/>
                  <a:pt x="86" y="32"/>
                </a:cubicBezTo>
                <a:cubicBezTo>
                  <a:pt x="86" y="32"/>
                  <a:pt x="86" y="32"/>
                  <a:pt x="87" y="32"/>
                </a:cubicBezTo>
                <a:close/>
                <a:moveTo>
                  <a:pt x="217" y="200"/>
                </a:moveTo>
                <a:cubicBezTo>
                  <a:pt x="217" y="200"/>
                  <a:pt x="217" y="200"/>
                  <a:pt x="217" y="200"/>
                </a:cubicBezTo>
                <a:cubicBezTo>
                  <a:pt x="217" y="200"/>
                  <a:pt x="217" y="200"/>
                  <a:pt x="217" y="199"/>
                </a:cubicBezTo>
                <a:cubicBezTo>
                  <a:pt x="217" y="199"/>
                  <a:pt x="217" y="199"/>
                  <a:pt x="217" y="199"/>
                </a:cubicBezTo>
                <a:cubicBezTo>
                  <a:pt x="217" y="200"/>
                  <a:pt x="217" y="200"/>
                  <a:pt x="217" y="200"/>
                </a:cubicBezTo>
                <a:close/>
                <a:moveTo>
                  <a:pt x="141" y="21"/>
                </a:moveTo>
                <a:cubicBezTo>
                  <a:pt x="142" y="20"/>
                  <a:pt x="142" y="20"/>
                  <a:pt x="142" y="20"/>
                </a:cubicBezTo>
                <a:cubicBezTo>
                  <a:pt x="142" y="20"/>
                  <a:pt x="141" y="20"/>
                  <a:pt x="141" y="21"/>
                </a:cubicBezTo>
                <a:close/>
                <a:moveTo>
                  <a:pt x="207" y="21"/>
                </a:moveTo>
                <a:cubicBezTo>
                  <a:pt x="207" y="21"/>
                  <a:pt x="207" y="20"/>
                  <a:pt x="207" y="20"/>
                </a:cubicBezTo>
                <a:cubicBezTo>
                  <a:pt x="207" y="20"/>
                  <a:pt x="207" y="20"/>
                  <a:pt x="207" y="20"/>
                </a:cubicBezTo>
                <a:cubicBezTo>
                  <a:pt x="207" y="20"/>
                  <a:pt x="207" y="20"/>
                  <a:pt x="207" y="20"/>
                </a:cubicBezTo>
                <a:cubicBezTo>
                  <a:pt x="207" y="20"/>
                  <a:pt x="207" y="20"/>
                  <a:pt x="207" y="21"/>
                </a:cubicBezTo>
                <a:close/>
                <a:moveTo>
                  <a:pt x="118" y="196"/>
                </a:moveTo>
                <a:cubicBezTo>
                  <a:pt x="118" y="196"/>
                  <a:pt x="118" y="196"/>
                  <a:pt x="118" y="196"/>
                </a:cubicBezTo>
                <a:cubicBezTo>
                  <a:pt x="118" y="195"/>
                  <a:pt x="118" y="195"/>
                  <a:pt x="118" y="194"/>
                </a:cubicBezTo>
                <a:cubicBezTo>
                  <a:pt x="118" y="194"/>
                  <a:pt x="118" y="194"/>
                  <a:pt x="118" y="194"/>
                </a:cubicBezTo>
                <a:cubicBezTo>
                  <a:pt x="118" y="195"/>
                  <a:pt x="118" y="195"/>
                  <a:pt x="118" y="196"/>
                </a:cubicBezTo>
                <a:close/>
                <a:moveTo>
                  <a:pt x="74" y="221"/>
                </a:moveTo>
                <a:cubicBezTo>
                  <a:pt x="73" y="221"/>
                  <a:pt x="73" y="221"/>
                  <a:pt x="73" y="221"/>
                </a:cubicBezTo>
                <a:cubicBezTo>
                  <a:pt x="74" y="221"/>
                  <a:pt x="74" y="221"/>
                  <a:pt x="74" y="221"/>
                </a:cubicBezTo>
                <a:close/>
                <a:moveTo>
                  <a:pt x="217" y="69"/>
                </a:moveTo>
                <a:cubicBezTo>
                  <a:pt x="217" y="69"/>
                  <a:pt x="217" y="69"/>
                  <a:pt x="217" y="70"/>
                </a:cubicBezTo>
                <a:cubicBezTo>
                  <a:pt x="217" y="70"/>
                  <a:pt x="217" y="69"/>
                  <a:pt x="217" y="69"/>
                </a:cubicBezTo>
                <a:close/>
                <a:moveTo>
                  <a:pt x="135" y="190"/>
                </a:moveTo>
                <a:cubicBezTo>
                  <a:pt x="135" y="190"/>
                  <a:pt x="135" y="190"/>
                  <a:pt x="135" y="190"/>
                </a:cubicBezTo>
                <a:cubicBezTo>
                  <a:pt x="135" y="190"/>
                  <a:pt x="135" y="190"/>
                  <a:pt x="135" y="190"/>
                </a:cubicBezTo>
                <a:cubicBezTo>
                  <a:pt x="135" y="191"/>
                  <a:pt x="135" y="191"/>
                  <a:pt x="135" y="191"/>
                </a:cubicBezTo>
                <a:cubicBezTo>
                  <a:pt x="135" y="191"/>
                  <a:pt x="135" y="191"/>
                  <a:pt x="135" y="191"/>
                </a:cubicBezTo>
                <a:cubicBezTo>
                  <a:pt x="135" y="191"/>
                  <a:pt x="135" y="191"/>
                  <a:pt x="135" y="190"/>
                </a:cubicBezTo>
                <a:close/>
                <a:moveTo>
                  <a:pt x="216" y="189"/>
                </a:moveTo>
                <a:cubicBezTo>
                  <a:pt x="216" y="189"/>
                  <a:pt x="216" y="189"/>
                  <a:pt x="216" y="189"/>
                </a:cubicBezTo>
                <a:cubicBezTo>
                  <a:pt x="216" y="189"/>
                  <a:pt x="216" y="189"/>
                  <a:pt x="216" y="189"/>
                </a:cubicBezTo>
                <a:cubicBezTo>
                  <a:pt x="216" y="189"/>
                  <a:pt x="216" y="189"/>
                  <a:pt x="216" y="189"/>
                </a:cubicBezTo>
                <a:cubicBezTo>
                  <a:pt x="216" y="189"/>
                  <a:pt x="216" y="189"/>
                  <a:pt x="216" y="189"/>
                </a:cubicBezTo>
                <a:close/>
                <a:moveTo>
                  <a:pt x="98" y="188"/>
                </a:moveTo>
                <a:cubicBezTo>
                  <a:pt x="98" y="188"/>
                  <a:pt x="98" y="188"/>
                  <a:pt x="98" y="188"/>
                </a:cubicBezTo>
                <a:cubicBezTo>
                  <a:pt x="98" y="187"/>
                  <a:pt x="98" y="187"/>
                  <a:pt x="98" y="187"/>
                </a:cubicBezTo>
                <a:cubicBezTo>
                  <a:pt x="98" y="187"/>
                  <a:pt x="98" y="187"/>
                  <a:pt x="98" y="187"/>
                </a:cubicBezTo>
                <a:cubicBezTo>
                  <a:pt x="98" y="187"/>
                  <a:pt x="98" y="187"/>
                  <a:pt x="98" y="188"/>
                </a:cubicBezTo>
                <a:close/>
                <a:moveTo>
                  <a:pt x="132" y="221"/>
                </a:moveTo>
                <a:cubicBezTo>
                  <a:pt x="131" y="221"/>
                  <a:pt x="131" y="221"/>
                  <a:pt x="132" y="221"/>
                </a:cubicBezTo>
                <a:cubicBezTo>
                  <a:pt x="132" y="221"/>
                  <a:pt x="132" y="221"/>
                  <a:pt x="132" y="221"/>
                </a:cubicBezTo>
                <a:close/>
                <a:moveTo>
                  <a:pt x="208" y="104"/>
                </a:moveTo>
                <a:cubicBezTo>
                  <a:pt x="208" y="104"/>
                  <a:pt x="208" y="104"/>
                  <a:pt x="208" y="105"/>
                </a:cubicBezTo>
                <a:cubicBezTo>
                  <a:pt x="208" y="105"/>
                  <a:pt x="209" y="104"/>
                  <a:pt x="209" y="104"/>
                </a:cubicBezTo>
                <a:cubicBezTo>
                  <a:pt x="209" y="104"/>
                  <a:pt x="209" y="104"/>
                  <a:pt x="209" y="104"/>
                </a:cubicBezTo>
                <a:cubicBezTo>
                  <a:pt x="209" y="104"/>
                  <a:pt x="208" y="104"/>
                  <a:pt x="208" y="104"/>
                </a:cubicBezTo>
                <a:close/>
                <a:moveTo>
                  <a:pt x="29" y="106"/>
                </a:moveTo>
                <a:cubicBezTo>
                  <a:pt x="29" y="106"/>
                  <a:pt x="29" y="106"/>
                  <a:pt x="29" y="106"/>
                </a:cubicBezTo>
                <a:cubicBezTo>
                  <a:pt x="29" y="106"/>
                  <a:pt x="29" y="106"/>
                  <a:pt x="29" y="106"/>
                </a:cubicBezTo>
                <a:cubicBezTo>
                  <a:pt x="29" y="106"/>
                  <a:pt x="29" y="106"/>
                  <a:pt x="29" y="106"/>
                </a:cubicBezTo>
                <a:cubicBezTo>
                  <a:pt x="29" y="106"/>
                  <a:pt x="29" y="106"/>
                  <a:pt x="29" y="106"/>
                </a:cubicBezTo>
                <a:close/>
                <a:moveTo>
                  <a:pt x="116" y="226"/>
                </a:moveTo>
                <a:cubicBezTo>
                  <a:pt x="116" y="226"/>
                  <a:pt x="116" y="226"/>
                  <a:pt x="116" y="226"/>
                </a:cubicBezTo>
                <a:cubicBezTo>
                  <a:pt x="116" y="226"/>
                  <a:pt x="116" y="226"/>
                  <a:pt x="117" y="225"/>
                </a:cubicBezTo>
                <a:cubicBezTo>
                  <a:pt x="116" y="226"/>
                  <a:pt x="116" y="226"/>
                  <a:pt x="116" y="226"/>
                </a:cubicBezTo>
                <a:cubicBezTo>
                  <a:pt x="116" y="226"/>
                  <a:pt x="116" y="226"/>
                  <a:pt x="116" y="226"/>
                </a:cubicBezTo>
                <a:close/>
                <a:moveTo>
                  <a:pt x="101" y="225"/>
                </a:moveTo>
                <a:cubicBezTo>
                  <a:pt x="101" y="224"/>
                  <a:pt x="100" y="224"/>
                  <a:pt x="100" y="224"/>
                </a:cubicBezTo>
                <a:cubicBezTo>
                  <a:pt x="100" y="225"/>
                  <a:pt x="100" y="225"/>
                  <a:pt x="101" y="225"/>
                </a:cubicBezTo>
                <a:close/>
                <a:moveTo>
                  <a:pt x="141" y="45"/>
                </a:moveTo>
                <a:cubicBezTo>
                  <a:pt x="141" y="44"/>
                  <a:pt x="141" y="44"/>
                  <a:pt x="141" y="44"/>
                </a:cubicBezTo>
                <a:cubicBezTo>
                  <a:pt x="141" y="44"/>
                  <a:pt x="141" y="44"/>
                  <a:pt x="141" y="45"/>
                </a:cubicBezTo>
                <a:close/>
                <a:moveTo>
                  <a:pt x="96" y="232"/>
                </a:moveTo>
                <a:cubicBezTo>
                  <a:pt x="96" y="232"/>
                  <a:pt x="96" y="232"/>
                  <a:pt x="96" y="232"/>
                </a:cubicBezTo>
                <a:cubicBezTo>
                  <a:pt x="96" y="233"/>
                  <a:pt x="96" y="233"/>
                  <a:pt x="96" y="233"/>
                </a:cubicBezTo>
                <a:cubicBezTo>
                  <a:pt x="96" y="233"/>
                  <a:pt x="96" y="233"/>
                  <a:pt x="96" y="233"/>
                </a:cubicBezTo>
                <a:cubicBezTo>
                  <a:pt x="96" y="233"/>
                  <a:pt x="96" y="233"/>
                  <a:pt x="96" y="232"/>
                </a:cubicBezTo>
                <a:close/>
                <a:moveTo>
                  <a:pt x="123" y="17"/>
                </a:moveTo>
                <a:cubicBezTo>
                  <a:pt x="123" y="17"/>
                  <a:pt x="123" y="17"/>
                  <a:pt x="123" y="17"/>
                </a:cubicBezTo>
                <a:cubicBezTo>
                  <a:pt x="123" y="17"/>
                  <a:pt x="123" y="17"/>
                  <a:pt x="123" y="17"/>
                </a:cubicBezTo>
                <a:cubicBezTo>
                  <a:pt x="123" y="17"/>
                  <a:pt x="123" y="17"/>
                  <a:pt x="123" y="17"/>
                </a:cubicBezTo>
                <a:cubicBezTo>
                  <a:pt x="123" y="17"/>
                  <a:pt x="123" y="17"/>
                  <a:pt x="123" y="17"/>
                </a:cubicBezTo>
                <a:close/>
                <a:moveTo>
                  <a:pt x="224" y="147"/>
                </a:moveTo>
                <a:cubicBezTo>
                  <a:pt x="224" y="147"/>
                  <a:pt x="224" y="147"/>
                  <a:pt x="224" y="147"/>
                </a:cubicBezTo>
                <a:cubicBezTo>
                  <a:pt x="224" y="147"/>
                  <a:pt x="224" y="147"/>
                  <a:pt x="224" y="147"/>
                </a:cubicBezTo>
                <a:cubicBezTo>
                  <a:pt x="224" y="147"/>
                  <a:pt x="224" y="147"/>
                  <a:pt x="224" y="147"/>
                </a:cubicBezTo>
                <a:cubicBezTo>
                  <a:pt x="224" y="147"/>
                  <a:pt x="224" y="147"/>
                  <a:pt x="224" y="147"/>
                </a:cubicBezTo>
                <a:close/>
                <a:moveTo>
                  <a:pt x="105" y="80"/>
                </a:moveTo>
                <a:cubicBezTo>
                  <a:pt x="105" y="80"/>
                  <a:pt x="105" y="80"/>
                  <a:pt x="105" y="80"/>
                </a:cubicBezTo>
                <a:cubicBezTo>
                  <a:pt x="105" y="80"/>
                  <a:pt x="105" y="80"/>
                  <a:pt x="105" y="81"/>
                </a:cubicBezTo>
                <a:cubicBezTo>
                  <a:pt x="105" y="80"/>
                  <a:pt x="105" y="80"/>
                  <a:pt x="105" y="80"/>
                </a:cubicBezTo>
                <a:close/>
                <a:moveTo>
                  <a:pt x="118" y="230"/>
                </a:moveTo>
                <a:cubicBezTo>
                  <a:pt x="118" y="230"/>
                  <a:pt x="118" y="230"/>
                  <a:pt x="118" y="230"/>
                </a:cubicBezTo>
                <a:cubicBezTo>
                  <a:pt x="118" y="230"/>
                  <a:pt x="118" y="230"/>
                  <a:pt x="118" y="230"/>
                </a:cubicBezTo>
                <a:cubicBezTo>
                  <a:pt x="118" y="230"/>
                  <a:pt x="118" y="230"/>
                  <a:pt x="118" y="230"/>
                </a:cubicBezTo>
                <a:cubicBezTo>
                  <a:pt x="118" y="230"/>
                  <a:pt x="118" y="230"/>
                  <a:pt x="118" y="230"/>
                </a:cubicBezTo>
                <a:close/>
                <a:moveTo>
                  <a:pt x="135" y="34"/>
                </a:moveTo>
                <a:cubicBezTo>
                  <a:pt x="135" y="33"/>
                  <a:pt x="135" y="33"/>
                  <a:pt x="135" y="33"/>
                </a:cubicBezTo>
                <a:cubicBezTo>
                  <a:pt x="135" y="33"/>
                  <a:pt x="135" y="33"/>
                  <a:pt x="135" y="34"/>
                </a:cubicBezTo>
                <a:close/>
                <a:moveTo>
                  <a:pt x="142" y="200"/>
                </a:moveTo>
                <a:cubicBezTo>
                  <a:pt x="142" y="200"/>
                  <a:pt x="142" y="200"/>
                  <a:pt x="142" y="200"/>
                </a:cubicBezTo>
                <a:cubicBezTo>
                  <a:pt x="142" y="200"/>
                  <a:pt x="142" y="200"/>
                  <a:pt x="142" y="200"/>
                </a:cubicBezTo>
                <a:cubicBezTo>
                  <a:pt x="142" y="200"/>
                  <a:pt x="142" y="200"/>
                  <a:pt x="142" y="200"/>
                </a:cubicBezTo>
                <a:cubicBezTo>
                  <a:pt x="142" y="200"/>
                  <a:pt x="142" y="200"/>
                  <a:pt x="142" y="200"/>
                </a:cubicBezTo>
                <a:cubicBezTo>
                  <a:pt x="142" y="200"/>
                  <a:pt x="142" y="200"/>
                  <a:pt x="142" y="200"/>
                </a:cubicBezTo>
                <a:close/>
                <a:moveTo>
                  <a:pt x="217" y="34"/>
                </a:moveTo>
                <a:cubicBezTo>
                  <a:pt x="217" y="34"/>
                  <a:pt x="217" y="34"/>
                  <a:pt x="217" y="34"/>
                </a:cubicBezTo>
                <a:cubicBezTo>
                  <a:pt x="217" y="34"/>
                  <a:pt x="217" y="34"/>
                  <a:pt x="217" y="33"/>
                </a:cubicBezTo>
                <a:cubicBezTo>
                  <a:pt x="217" y="33"/>
                  <a:pt x="217" y="33"/>
                  <a:pt x="217" y="33"/>
                </a:cubicBezTo>
                <a:cubicBezTo>
                  <a:pt x="217" y="33"/>
                  <a:pt x="217" y="34"/>
                  <a:pt x="217" y="34"/>
                </a:cubicBezTo>
                <a:close/>
                <a:moveTo>
                  <a:pt x="108" y="19"/>
                </a:moveTo>
                <a:cubicBezTo>
                  <a:pt x="109" y="18"/>
                  <a:pt x="109" y="18"/>
                  <a:pt x="108" y="18"/>
                </a:cubicBezTo>
                <a:cubicBezTo>
                  <a:pt x="108" y="18"/>
                  <a:pt x="108" y="19"/>
                  <a:pt x="108" y="19"/>
                </a:cubicBezTo>
                <a:close/>
                <a:moveTo>
                  <a:pt x="12" y="94"/>
                </a:moveTo>
                <a:cubicBezTo>
                  <a:pt x="12" y="94"/>
                  <a:pt x="12" y="94"/>
                  <a:pt x="12" y="94"/>
                </a:cubicBezTo>
                <a:cubicBezTo>
                  <a:pt x="12" y="94"/>
                  <a:pt x="12" y="94"/>
                  <a:pt x="12" y="93"/>
                </a:cubicBezTo>
                <a:cubicBezTo>
                  <a:pt x="12" y="93"/>
                  <a:pt x="12" y="93"/>
                  <a:pt x="12" y="93"/>
                </a:cubicBezTo>
                <a:cubicBezTo>
                  <a:pt x="12" y="94"/>
                  <a:pt x="12" y="94"/>
                  <a:pt x="12" y="94"/>
                </a:cubicBezTo>
                <a:close/>
                <a:moveTo>
                  <a:pt x="137" y="222"/>
                </a:moveTo>
                <a:cubicBezTo>
                  <a:pt x="137" y="222"/>
                  <a:pt x="137" y="222"/>
                  <a:pt x="137" y="222"/>
                </a:cubicBezTo>
                <a:cubicBezTo>
                  <a:pt x="138" y="222"/>
                  <a:pt x="138" y="222"/>
                  <a:pt x="138" y="222"/>
                </a:cubicBezTo>
                <a:cubicBezTo>
                  <a:pt x="138" y="222"/>
                  <a:pt x="138" y="222"/>
                  <a:pt x="138" y="222"/>
                </a:cubicBezTo>
                <a:cubicBezTo>
                  <a:pt x="138" y="222"/>
                  <a:pt x="138" y="222"/>
                  <a:pt x="137" y="222"/>
                </a:cubicBezTo>
                <a:close/>
                <a:moveTo>
                  <a:pt x="87" y="81"/>
                </a:moveTo>
                <a:cubicBezTo>
                  <a:pt x="87" y="81"/>
                  <a:pt x="87" y="81"/>
                  <a:pt x="87" y="81"/>
                </a:cubicBezTo>
                <a:cubicBezTo>
                  <a:pt x="87" y="81"/>
                  <a:pt x="87" y="81"/>
                  <a:pt x="87" y="81"/>
                </a:cubicBezTo>
                <a:cubicBezTo>
                  <a:pt x="87" y="81"/>
                  <a:pt x="87" y="81"/>
                  <a:pt x="87" y="81"/>
                </a:cubicBezTo>
                <a:cubicBezTo>
                  <a:pt x="87" y="81"/>
                  <a:pt x="87" y="81"/>
                  <a:pt x="87" y="81"/>
                </a:cubicBezTo>
                <a:close/>
                <a:moveTo>
                  <a:pt x="103" y="169"/>
                </a:moveTo>
                <a:cubicBezTo>
                  <a:pt x="103" y="169"/>
                  <a:pt x="103" y="169"/>
                  <a:pt x="103" y="169"/>
                </a:cubicBezTo>
                <a:cubicBezTo>
                  <a:pt x="103" y="169"/>
                  <a:pt x="103" y="169"/>
                  <a:pt x="103" y="169"/>
                </a:cubicBezTo>
                <a:close/>
                <a:moveTo>
                  <a:pt x="118" y="205"/>
                </a:moveTo>
                <a:cubicBezTo>
                  <a:pt x="118" y="205"/>
                  <a:pt x="118" y="205"/>
                  <a:pt x="118" y="205"/>
                </a:cubicBezTo>
                <a:cubicBezTo>
                  <a:pt x="118" y="205"/>
                  <a:pt x="118" y="205"/>
                  <a:pt x="118" y="205"/>
                </a:cubicBezTo>
                <a:close/>
                <a:moveTo>
                  <a:pt x="8" y="100"/>
                </a:moveTo>
                <a:cubicBezTo>
                  <a:pt x="8" y="100"/>
                  <a:pt x="8" y="100"/>
                  <a:pt x="8" y="100"/>
                </a:cubicBezTo>
                <a:cubicBezTo>
                  <a:pt x="8" y="99"/>
                  <a:pt x="8" y="99"/>
                  <a:pt x="8" y="99"/>
                </a:cubicBezTo>
                <a:cubicBezTo>
                  <a:pt x="8" y="99"/>
                  <a:pt x="8" y="99"/>
                  <a:pt x="8" y="99"/>
                </a:cubicBezTo>
                <a:cubicBezTo>
                  <a:pt x="8" y="99"/>
                  <a:pt x="8" y="99"/>
                  <a:pt x="8" y="100"/>
                </a:cubicBezTo>
                <a:close/>
                <a:moveTo>
                  <a:pt x="99" y="21"/>
                </a:moveTo>
                <a:cubicBezTo>
                  <a:pt x="98" y="21"/>
                  <a:pt x="98" y="21"/>
                  <a:pt x="98" y="21"/>
                </a:cubicBezTo>
                <a:cubicBezTo>
                  <a:pt x="98" y="21"/>
                  <a:pt x="98" y="21"/>
                  <a:pt x="99" y="21"/>
                </a:cubicBezTo>
                <a:close/>
                <a:moveTo>
                  <a:pt x="160" y="21"/>
                </a:moveTo>
                <a:cubicBezTo>
                  <a:pt x="161" y="20"/>
                  <a:pt x="161" y="20"/>
                  <a:pt x="160" y="20"/>
                </a:cubicBezTo>
                <a:cubicBezTo>
                  <a:pt x="160" y="20"/>
                  <a:pt x="160" y="20"/>
                  <a:pt x="160" y="21"/>
                </a:cubicBezTo>
                <a:close/>
                <a:moveTo>
                  <a:pt x="201" y="16"/>
                </a:moveTo>
                <a:cubicBezTo>
                  <a:pt x="201" y="16"/>
                  <a:pt x="201" y="17"/>
                  <a:pt x="201" y="17"/>
                </a:cubicBezTo>
                <a:cubicBezTo>
                  <a:pt x="201" y="17"/>
                  <a:pt x="201" y="17"/>
                  <a:pt x="201" y="17"/>
                </a:cubicBezTo>
                <a:cubicBezTo>
                  <a:pt x="201" y="17"/>
                  <a:pt x="201" y="17"/>
                  <a:pt x="202" y="17"/>
                </a:cubicBezTo>
                <a:cubicBezTo>
                  <a:pt x="201" y="17"/>
                  <a:pt x="201" y="16"/>
                  <a:pt x="201" y="16"/>
                </a:cubicBezTo>
                <a:close/>
                <a:moveTo>
                  <a:pt x="147" y="29"/>
                </a:moveTo>
                <a:cubicBezTo>
                  <a:pt x="146" y="30"/>
                  <a:pt x="147" y="30"/>
                  <a:pt x="147" y="30"/>
                </a:cubicBezTo>
                <a:cubicBezTo>
                  <a:pt x="147" y="30"/>
                  <a:pt x="147" y="30"/>
                  <a:pt x="147" y="29"/>
                </a:cubicBezTo>
                <a:close/>
                <a:moveTo>
                  <a:pt x="11" y="46"/>
                </a:moveTo>
                <a:cubicBezTo>
                  <a:pt x="11" y="46"/>
                  <a:pt x="11" y="46"/>
                  <a:pt x="11" y="46"/>
                </a:cubicBezTo>
                <a:cubicBezTo>
                  <a:pt x="11" y="46"/>
                  <a:pt x="11" y="46"/>
                  <a:pt x="11" y="46"/>
                </a:cubicBezTo>
                <a:cubicBezTo>
                  <a:pt x="11" y="46"/>
                  <a:pt x="11" y="47"/>
                  <a:pt x="11" y="47"/>
                </a:cubicBezTo>
                <a:cubicBezTo>
                  <a:pt x="11" y="47"/>
                  <a:pt x="11" y="47"/>
                  <a:pt x="11" y="47"/>
                </a:cubicBezTo>
                <a:cubicBezTo>
                  <a:pt x="11" y="47"/>
                  <a:pt x="11" y="46"/>
                  <a:pt x="11" y="46"/>
                </a:cubicBezTo>
                <a:close/>
                <a:moveTo>
                  <a:pt x="121" y="45"/>
                </a:moveTo>
                <a:cubicBezTo>
                  <a:pt x="122" y="45"/>
                  <a:pt x="122" y="45"/>
                  <a:pt x="122" y="45"/>
                </a:cubicBezTo>
                <a:cubicBezTo>
                  <a:pt x="122" y="45"/>
                  <a:pt x="121" y="45"/>
                  <a:pt x="121" y="45"/>
                </a:cubicBezTo>
                <a:cubicBezTo>
                  <a:pt x="121" y="45"/>
                  <a:pt x="121" y="45"/>
                  <a:pt x="121" y="45"/>
                </a:cubicBezTo>
                <a:cubicBezTo>
                  <a:pt x="121" y="45"/>
                  <a:pt x="121" y="45"/>
                  <a:pt x="121" y="45"/>
                </a:cubicBezTo>
                <a:close/>
                <a:moveTo>
                  <a:pt x="104" y="212"/>
                </a:moveTo>
                <a:cubicBezTo>
                  <a:pt x="104" y="212"/>
                  <a:pt x="104" y="212"/>
                  <a:pt x="104" y="212"/>
                </a:cubicBezTo>
                <a:cubicBezTo>
                  <a:pt x="104" y="212"/>
                  <a:pt x="104" y="212"/>
                  <a:pt x="104" y="212"/>
                </a:cubicBezTo>
                <a:cubicBezTo>
                  <a:pt x="104" y="212"/>
                  <a:pt x="104" y="212"/>
                  <a:pt x="104" y="212"/>
                </a:cubicBezTo>
                <a:cubicBezTo>
                  <a:pt x="104" y="212"/>
                  <a:pt x="104" y="212"/>
                  <a:pt x="104" y="212"/>
                </a:cubicBezTo>
                <a:close/>
                <a:moveTo>
                  <a:pt x="218" y="216"/>
                </a:moveTo>
                <a:cubicBezTo>
                  <a:pt x="218" y="216"/>
                  <a:pt x="218" y="216"/>
                  <a:pt x="218" y="216"/>
                </a:cubicBezTo>
                <a:cubicBezTo>
                  <a:pt x="218" y="216"/>
                  <a:pt x="218" y="216"/>
                  <a:pt x="218" y="216"/>
                </a:cubicBezTo>
                <a:cubicBezTo>
                  <a:pt x="218" y="216"/>
                  <a:pt x="218" y="216"/>
                  <a:pt x="218" y="216"/>
                </a:cubicBezTo>
                <a:cubicBezTo>
                  <a:pt x="218" y="216"/>
                  <a:pt x="218" y="216"/>
                  <a:pt x="218" y="216"/>
                </a:cubicBezTo>
                <a:close/>
                <a:moveTo>
                  <a:pt x="216" y="43"/>
                </a:moveTo>
                <a:cubicBezTo>
                  <a:pt x="216" y="43"/>
                  <a:pt x="216" y="43"/>
                  <a:pt x="216" y="43"/>
                </a:cubicBezTo>
                <a:cubicBezTo>
                  <a:pt x="215" y="43"/>
                  <a:pt x="215" y="43"/>
                  <a:pt x="215" y="43"/>
                </a:cubicBezTo>
                <a:cubicBezTo>
                  <a:pt x="215" y="43"/>
                  <a:pt x="215" y="43"/>
                  <a:pt x="215" y="43"/>
                </a:cubicBezTo>
                <a:cubicBezTo>
                  <a:pt x="215" y="43"/>
                  <a:pt x="216" y="43"/>
                  <a:pt x="216" y="43"/>
                </a:cubicBezTo>
                <a:close/>
                <a:moveTo>
                  <a:pt x="29" y="43"/>
                </a:moveTo>
                <a:cubicBezTo>
                  <a:pt x="28" y="43"/>
                  <a:pt x="28" y="43"/>
                  <a:pt x="28" y="44"/>
                </a:cubicBezTo>
                <a:cubicBezTo>
                  <a:pt x="28" y="43"/>
                  <a:pt x="28" y="43"/>
                  <a:pt x="29" y="43"/>
                </a:cubicBezTo>
                <a:close/>
                <a:moveTo>
                  <a:pt x="210" y="86"/>
                </a:moveTo>
                <a:cubicBezTo>
                  <a:pt x="210" y="86"/>
                  <a:pt x="209" y="86"/>
                  <a:pt x="209" y="86"/>
                </a:cubicBezTo>
                <a:cubicBezTo>
                  <a:pt x="209" y="86"/>
                  <a:pt x="209" y="86"/>
                  <a:pt x="209" y="86"/>
                </a:cubicBezTo>
                <a:cubicBezTo>
                  <a:pt x="209" y="86"/>
                  <a:pt x="209" y="86"/>
                  <a:pt x="209" y="86"/>
                </a:cubicBezTo>
                <a:cubicBezTo>
                  <a:pt x="209" y="86"/>
                  <a:pt x="210" y="86"/>
                  <a:pt x="210" y="86"/>
                </a:cubicBezTo>
                <a:close/>
                <a:moveTo>
                  <a:pt x="77" y="227"/>
                </a:moveTo>
                <a:cubicBezTo>
                  <a:pt x="77" y="226"/>
                  <a:pt x="77" y="226"/>
                  <a:pt x="77" y="226"/>
                </a:cubicBezTo>
                <a:cubicBezTo>
                  <a:pt x="77" y="226"/>
                  <a:pt x="77" y="226"/>
                  <a:pt x="77" y="226"/>
                </a:cubicBezTo>
                <a:cubicBezTo>
                  <a:pt x="77" y="226"/>
                  <a:pt x="76" y="226"/>
                  <a:pt x="76" y="226"/>
                </a:cubicBezTo>
                <a:cubicBezTo>
                  <a:pt x="77" y="226"/>
                  <a:pt x="77" y="226"/>
                  <a:pt x="77" y="227"/>
                </a:cubicBezTo>
                <a:close/>
                <a:moveTo>
                  <a:pt x="79" y="226"/>
                </a:moveTo>
                <a:cubicBezTo>
                  <a:pt x="79" y="226"/>
                  <a:pt x="79" y="226"/>
                  <a:pt x="79" y="227"/>
                </a:cubicBezTo>
                <a:cubicBezTo>
                  <a:pt x="79" y="227"/>
                  <a:pt x="79" y="227"/>
                  <a:pt x="79" y="227"/>
                </a:cubicBezTo>
                <a:cubicBezTo>
                  <a:pt x="79" y="227"/>
                  <a:pt x="79" y="226"/>
                  <a:pt x="79" y="226"/>
                </a:cubicBezTo>
                <a:cubicBezTo>
                  <a:pt x="79" y="226"/>
                  <a:pt x="79" y="226"/>
                  <a:pt x="79" y="226"/>
                </a:cubicBezTo>
                <a:close/>
                <a:moveTo>
                  <a:pt x="108" y="146"/>
                </a:moveTo>
                <a:cubicBezTo>
                  <a:pt x="108" y="146"/>
                  <a:pt x="108" y="146"/>
                  <a:pt x="108" y="146"/>
                </a:cubicBezTo>
                <a:cubicBezTo>
                  <a:pt x="108" y="146"/>
                  <a:pt x="108" y="146"/>
                  <a:pt x="108" y="146"/>
                </a:cubicBezTo>
                <a:cubicBezTo>
                  <a:pt x="108" y="146"/>
                  <a:pt x="108" y="146"/>
                  <a:pt x="108" y="146"/>
                </a:cubicBezTo>
                <a:cubicBezTo>
                  <a:pt x="108" y="146"/>
                  <a:pt x="108" y="146"/>
                  <a:pt x="108" y="146"/>
                </a:cubicBezTo>
                <a:close/>
                <a:moveTo>
                  <a:pt x="205" y="227"/>
                </a:moveTo>
                <a:cubicBezTo>
                  <a:pt x="205" y="227"/>
                  <a:pt x="205" y="226"/>
                  <a:pt x="205" y="226"/>
                </a:cubicBezTo>
                <a:cubicBezTo>
                  <a:pt x="205" y="226"/>
                  <a:pt x="205" y="227"/>
                  <a:pt x="205" y="227"/>
                </a:cubicBezTo>
                <a:cubicBezTo>
                  <a:pt x="205" y="227"/>
                  <a:pt x="205" y="227"/>
                  <a:pt x="205" y="227"/>
                </a:cubicBezTo>
                <a:cubicBezTo>
                  <a:pt x="205" y="227"/>
                  <a:pt x="205" y="227"/>
                  <a:pt x="205" y="22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41" name="Freeform 59"/>
          <p:cNvSpPr>
            <a:spLocks noEditPoints="1"/>
          </p:cNvSpPr>
          <p:nvPr/>
        </p:nvSpPr>
        <p:spPr bwMode="auto">
          <a:xfrm>
            <a:off x="671505" y="3754860"/>
            <a:ext cx="638441" cy="726996"/>
          </a:xfrm>
          <a:custGeom>
            <a:gdLst>
              <a:gd fmla="*/ 218 w 246" name="T0"/>
              <a:gd fmla="*/ 257 h 280" name="T1"/>
              <a:gd fmla="*/ 124 w 246" name="T2"/>
              <a:gd fmla="*/ 251 h 280" name="T3"/>
              <a:gd fmla="*/ 84 w 246" name="T4"/>
              <a:gd fmla="*/ 256 h 280" name="T5"/>
              <a:gd fmla="*/ 50 w 246" name="T6"/>
              <a:gd fmla="*/ 242 h 280" name="T7"/>
              <a:gd fmla="*/ 1 w 246" name="T8"/>
              <a:gd fmla="*/ 214 h 280" name="T9"/>
              <a:gd fmla="*/ 24 w 246" name="T10"/>
              <a:gd fmla="*/ 75 h 280" name="T11"/>
              <a:gd fmla="*/ 129 w 246" name="T12"/>
              <a:gd fmla="*/ 5 h 280" name="T13"/>
              <a:gd fmla="*/ 223 w 246" name="T14"/>
              <a:gd fmla="*/ 68 h 280" name="T15"/>
              <a:gd fmla="*/ 245 w 246" name="T16"/>
              <a:gd fmla="*/ 213 h 280" name="T17"/>
              <a:gd fmla="*/ 202 w 246" name="T18"/>
              <a:gd fmla="*/ 237 h 280" name="T19"/>
              <a:gd fmla="*/ 153 w 246" name="T20"/>
              <a:gd fmla="*/ 211 h 280" name="T21"/>
              <a:gd fmla="*/ 187 w 246" name="T22"/>
              <a:gd fmla="*/ 196 h 280" name="T23"/>
              <a:gd fmla="*/ 71 w 246" name="T24"/>
              <a:gd fmla="*/ 203 h 280" name="T25"/>
              <a:gd fmla="*/ 105 w 246" name="T26"/>
              <a:gd fmla="*/ 211 h 280" name="T27"/>
              <a:gd fmla="*/ 117 w 246" name="T28"/>
              <a:gd fmla="*/ 83 h 280" name="T29"/>
              <a:gd fmla="*/ 135 w 246" name="T30"/>
              <a:gd fmla="*/ 77 h 280" name="T31"/>
              <a:gd fmla="*/ 137 w 246" name="T32"/>
              <a:gd fmla="*/ 12 h 280" name="T33"/>
              <a:gd fmla="*/ 79 w 246" name="T34"/>
              <a:gd fmla="*/ 250 h 280" name="T35"/>
              <a:gd fmla="*/ 57 w 246" name="T36"/>
              <a:gd fmla="*/ 239 h 280" name="T37"/>
              <a:gd fmla="*/ 48 w 246" name="T38"/>
              <a:gd fmla="*/ 111 h 280" name="T39"/>
              <a:gd fmla="*/ 63 w 246" name="T40"/>
              <a:gd fmla="*/ 169 h 280" name="T41"/>
              <a:gd fmla="*/ 40 w 246" name="T42"/>
              <a:gd fmla="*/ 202 h 280" name="T43"/>
              <a:gd fmla="*/ 154 w 246" name="T44"/>
              <a:gd fmla="*/ 245 h 280" name="T45"/>
              <a:gd fmla="*/ 217 w 246" name="T46"/>
              <a:gd fmla="*/ 177 h 280" name="T47"/>
              <a:gd fmla="*/ 198 w 246" name="T48"/>
              <a:gd fmla="*/ 145 h 280" name="T49"/>
              <a:gd fmla="*/ 96 w 246" name="T50"/>
              <a:gd fmla="*/ 83 h 280" name="T51"/>
              <a:gd fmla="*/ 210 w 246" name="T52"/>
              <a:gd fmla="*/ 122 h 280" name="T53"/>
              <a:gd fmla="*/ 190 w 246" name="T54"/>
              <a:gd fmla="*/ 175 h 280" name="T55"/>
              <a:gd fmla="*/ 41 w 246" name="T56"/>
              <a:gd fmla="*/ 184 h 280" name="T57"/>
              <a:gd fmla="*/ 166 w 246" name="T58"/>
              <a:gd fmla="*/ 91 h 280" name="T59"/>
              <a:gd fmla="*/ 143 w 246" name="T60"/>
              <a:gd fmla="*/ 81 h 280" name="T61"/>
              <a:gd fmla="*/ 26 w 246" name="T62"/>
              <a:gd fmla="*/ 193 h 280" name="T63"/>
              <a:gd fmla="*/ 174 w 246" name="T64"/>
              <a:gd fmla="*/ 195 h 280" name="T65"/>
              <a:gd fmla="*/ 59 w 246" name="T66"/>
              <a:gd fmla="*/ 203 h 280" name="T67"/>
              <a:gd fmla="*/ 147 w 246" name="T68"/>
              <a:gd fmla="*/ 209 h 280" name="T69"/>
              <a:gd fmla="*/ 33 w 246" name="T70"/>
              <a:gd fmla="*/ 157 h 280" name="T71"/>
              <a:gd fmla="*/ 207 w 246" name="T72"/>
              <a:gd fmla="*/ 245 h 280" name="T73"/>
              <a:gd fmla="*/ 49 w 246" name="T74"/>
              <a:gd fmla="*/ 216 h 280" name="T75"/>
              <a:gd fmla="*/ 66 w 246" name="T76"/>
              <a:gd fmla="*/ 192 h 280" name="T77"/>
              <a:gd fmla="*/ 203 w 246" name="T78"/>
              <a:gd fmla="*/ 118 h 280" name="T79"/>
              <a:gd fmla="*/ 180 w 246" name="T80"/>
              <a:gd fmla="*/ 96 h 280" name="T81"/>
              <a:gd fmla="*/ 46 w 246" name="T82"/>
              <a:gd fmla="*/ 167 h 280" name="T83"/>
              <a:gd fmla="*/ 53 w 246" name="T84"/>
              <a:gd fmla="*/ 101 h 280" name="T85"/>
              <a:gd fmla="*/ 197 w 246" name="T86"/>
              <a:gd fmla="*/ 166 h 280" name="T87"/>
              <a:gd fmla="*/ 45 w 246" name="T88"/>
              <a:gd fmla="*/ 121 h 280" name="T89"/>
              <a:gd fmla="*/ 141 w 246" name="T90"/>
              <a:gd fmla="*/ 83 h 280" name="T91"/>
              <a:gd fmla="*/ 208 w 246" name="T92"/>
              <a:gd fmla="*/ 105 h 280" name="T93"/>
              <a:gd fmla="*/ 43 w 246" name="T94"/>
              <a:gd fmla="*/ 119 h 280" name="T95"/>
              <a:gd fmla="*/ 21 w 246" name="T96"/>
              <a:gd fmla="*/ 206 h 280" name="T97"/>
              <a:gd fmla="*/ 203 w 246" name="T98"/>
              <a:gd fmla="*/ 146 h 280" name="T99"/>
              <a:gd fmla="*/ 47 w 246" name="T100"/>
              <a:gd fmla="*/ 144 h 280" name="T101"/>
              <a:gd fmla="*/ 66 w 246" name="T102"/>
              <a:gd fmla="*/ 197 h 280" name="T103"/>
              <a:gd fmla="*/ 78 w 246" name="T104"/>
              <a:gd fmla="*/ 194 h 280" name="T105"/>
              <a:gd fmla="*/ 108 w 246" name="T106"/>
              <a:gd fmla="*/ 83 h 280" name="T107"/>
              <a:gd fmla="*/ 188 w 246" name="T108"/>
              <a:gd fmla="*/ 156 h 280" name="T109"/>
              <a:gd fmla="*/ 192 w 246" name="T110"/>
              <a:gd fmla="*/ 148 h 280" name="T111"/>
              <a:gd fmla="*/ 184 w 246" name="T112"/>
              <a:gd fmla="*/ 181 h 280" name="T113"/>
              <a:gd fmla="*/ 61 w 246" name="T114"/>
              <a:gd fmla="*/ 176 h 280" name="T115"/>
              <a:gd fmla="*/ 238 w 246" name="T116"/>
              <a:gd fmla="*/ 212 h 280" name="T117"/>
              <a:gd fmla="*/ 47 w 246" name="T118"/>
              <a:gd fmla="*/ 171 h 280" name="T119"/>
              <a:gd fmla="*/ 30 w 246" name="T120"/>
              <a:gd fmla="*/ 200 h 280" name="T121"/>
              <a:gd fmla="*/ 197 w 246" name="T122"/>
              <a:gd fmla="*/ 95 h 28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0" w="246">
                <a:moveTo>
                  <a:pt x="203" y="240"/>
                </a:moveTo>
                <a:cubicBezTo>
                  <a:pt x="204" y="240"/>
                  <a:pt x="204" y="240"/>
                  <a:pt x="204" y="241"/>
                </a:cubicBezTo>
                <a:cubicBezTo>
                  <a:pt x="206" y="242"/>
                  <a:pt x="207" y="244"/>
                  <a:pt x="210" y="244"/>
                </a:cubicBezTo>
                <a:cubicBezTo>
                  <a:pt x="210" y="244"/>
                  <a:pt x="210" y="245"/>
                  <a:pt x="211" y="245"/>
                </a:cubicBezTo>
                <a:cubicBezTo>
                  <a:pt x="214" y="246"/>
                  <a:pt x="217" y="247"/>
                  <a:pt x="219" y="249"/>
                </a:cubicBezTo>
                <a:cubicBezTo>
                  <a:pt x="221" y="249"/>
                  <a:pt x="223" y="250"/>
                  <a:pt x="224" y="251"/>
                </a:cubicBezTo>
                <a:cubicBezTo>
                  <a:pt x="225" y="251"/>
                  <a:pt x="226" y="251"/>
                  <a:pt x="228" y="252"/>
                </a:cubicBezTo>
                <a:cubicBezTo>
                  <a:pt x="228" y="252"/>
                  <a:pt x="229" y="252"/>
                  <a:pt x="229" y="253"/>
                </a:cubicBezTo>
                <a:cubicBezTo>
                  <a:pt x="229" y="254"/>
                  <a:pt x="229" y="254"/>
                  <a:pt x="228" y="255"/>
                </a:cubicBezTo>
                <a:cubicBezTo>
                  <a:pt x="228" y="255"/>
                  <a:pt x="227" y="255"/>
                  <a:pt x="226" y="255"/>
                </a:cubicBezTo>
                <a:cubicBezTo>
                  <a:pt x="224" y="254"/>
                  <a:pt x="223" y="252"/>
                  <a:pt x="221" y="251"/>
                </a:cubicBezTo>
                <a:cubicBezTo>
                  <a:pt x="220" y="251"/>
                  <a:pt x="220" y="251"/>
                  <a:pt x="220" y="251"/>
                </a:cubicBezTo>
                <a:cubicBezTo>
                  <a:pt x="218" y="250"/>
                  <a:pt x="216" y="249"/>
                  <a:pt x="215" y="248"/>
                </a:cubicBezTo>
                <a:cubicBezTo>
                  <a:pt x="214" y="248"/>
                  <a:pt x="214" y="248"/>
                  <a:pt x="214" y="248"/>
                </a:cubicBezTo>
                <a:cubicBezTo>
                  <a:pt x="214" y="248"/>
                  <a:pt x="214" y="248"/>
                  <a:pt x="214" y="248"/>
                </a:cubicBezTo>
                <a:cubicBezTo>
                  <a:pt x="217" y="251"/>
                  <a:pt x="220" y="254"/>
                  <a:pt x="223" y="257"/>
                </a:cubicBezTo>
                <a:cubicBezTo>
                  <a:pt x="226" y="258"/>
                  <a:pt x="229" y="260"/>
                  <a:pt x="231" y="262"/>
                </a:cubicBezTo>
                <a:cubicBezTo>
                  <a:pt x="232" y="263"/>
                  <a:pt x="232" y="263"/>
                  <a:pt x="233" y="264"/>
                </a:cubicBezTo>
                <a:cubicBezTo>
                  <a:pt x="233" y="264"/>
                  <a:pt x="233" y="264"/>
                  <a:pt x="233" y="264"/>
                </a:cubicBezTo>
                <a:cubicBezTo>
                  <a:pt x="234" y="264"/>
                  <a:pt x="234" y="265"/>
                  <a:pt x="234" y="265"/>
                </a:cubicBezTo>
                <a:cubicBezTo>
                  <a:pt x="233" y="266"/>
                  <a:pt x="233" y="266"/>
                  <a:pt x="232" y="265"/>
                </a:cubicBezTo>
                <a:cubicBezTo>
                  <a:pt x="231" y="265"/>
                  <a:pt x="230" y="264"/>
                  <a:pt x="228" y="263"/>
                </a:cubicBezTo>
                <a:cubicBezTo>
                  <a:pt x="225" y="261"/>
                  <a:pt x="221" y="259"/>
                  <a:pt x="218" y="257"/>
                </a:cubicBezTo>
                <a:cubicBezTo>
                  <a:pt x="215" y="255"/>
                  <a:pt x="212" y="253"/>
                  <a:pt x="210" y="251"/>
                </a:cubicBezTo>
                <a:cubicBezTo>
                  <a:pt x="208" y="250"/>
                  <a:pt x="205" y="249"/>
                  <a:pt x="203" y="247"/>
                </a:cubicBezTo>
                <a:cubicBezTo>
                  <a:pt x="203" y="247"/>
                  <a:pt x="202" y="247"/>
                  <a:pt x="202" y="246"/>
                </a:cubicBezTo>
                <a:cubicBezTo>
                  <a:pt x="201" y="246"/>
                  <a:pt x="201" y="246"/>
                  <a:pt x="200" y="246"/>
                </a:cubicBezTo>
                <a:cubicBezTo>
                  <a:pt x="199" y="247"/>
                  <a:pt x="198" y="247"/>
                  <a:pt x="197" y="248"/>
                </a:cubicBezTo>
                <a:cubicBezTo>
                  <a:pt x="194" y="249"/>
                  <a:pt x="190" y="250"/>
                  <a:pt x="186" y="251"/>
                </a:cubicBezTo>
                <a:cubicBezTo>
                  <a:pt x="185" y="251"/>
                  <a:pt x="183" y="252"/>
                  <a:pt x="181" y="252"/>
                </a:cubicBezTo>
                <a:cubicBezTo>
                  <a:pt x="179" y="252"/>
                  <a:pt x="176" y="252"/>
                  <a:pt x="173" y="252"/>
                </a:cubicBezTo>
                <a:cubicBezTo>
                  <a:pt x="171" y="252"/>
                  <a:pt x="168" y="251"/>
                  <a:pt x="166" y="251"/>
                </a:cubicBezTo>
                <a:cubicBezTo>
                  <a:pt x="164" y="251"/>
                  <a:pt x="162" y="251"/>
                  <a:pt x="160" y="250"/>
                </a:cubicBezTo>
                <a:cubicBezTo>
                  <a:pt x="158" y="250"/>
                  <a:pt x="155" y="249"/>
                  <a:pt x="153" y="248"/>
                </a:cubicBezTo>
                <a:cubicBezTo>
                  <a:pt x="151" y="247"/>
                  <a:pt x="150" y="246"/>
                  <a:pt x="149" y="245"/>
                </a:cubicBezTo>
                <a:cubicBezTo>
                  <a:pt x="147" y="243"/>
                  <a:pt x="145" y="242"/>
                  <a:pt x="144" y="241"/>
                </a:cubicBezTo>
                <a:cubicBezTo>
                  <a:pt x="141" y="239"/>
                  <a:pt x="138" y="237"/>
                  <a:pt x="136" y="235"/>
                </a:cubicBezTo>
                <a:cubicBezTo>
                  <a:pt x="133" y="232"/>
                  <a:pt x="132" y="228"/>
                  <a:pt x="130" y="225"/>
                </a:cubicBezTo>
                <a:cubicBezTo>
                  <a:pt x="130" y="224"/>
                  <a:pt x="129" y="223"/>
                  <a:pt x="128" y="223"/>
                </a:cubicBezTo>
                <a:cubicBezTo>
                  <a:pt x="128" y="223"/>
                  <a:pt x="128" y="223"/>
                  <a:pt x="127" y="223"/>
                </a:cubicBezTo>
                <a:cubicBezTo>
                  <a:pt x="127" y="223"/>
                  <a:pt x="127" y="223"/>
                  <a:pt x="127" y="223"/>
                </a:cubicBezTo>
                <a:cubicBezTo>
                  <a:pt x="126" y="225"/>
                  <a:pt x="126" y="226"/>
                  <a:pt x="125" y="228"/>
                </a:cubicBezTo>
                <a:cubicBezTo>
                  <a:pt x="125" y="229"/>
                  <a:pt x="124" y="230"/>
                  <a:pt x="124" y="230"/>
                </a:cubicBezTo>
                <a:cubicBezTo>
                  <a:pt x="124" y="231"/>
                  <a:pt x="123" y="231"/>
                  <a:pt x="123" y="232"/>
                </a:cubicBezTo>
                <a:cubicBezTo>
                  <a:pt x="123" y="233"/>
                  <a:pt x="123" y="234"/>
                  <a:pt x="123" y="235"/>
                </a:cubicBezTo>
                <a:cubicBezTo>
                  <a:pt x="123" y="240"/>
                  <a:pt x="123" y="246"/>
                  <a:pt x="124" y="251"/>
                </a:cubicBezTo>
                <a:cubicBezTo>
                  <a:pt x="124" y="258"/>
                  <a:pt x="124" y="265"/>
                  <a:pt x="124" y="271"/>
                </a:cubicBezTo>
                <a:cubicBezTo>
                  <a:pt x="124" y="273"/>
                  <a:pt x="124" y="274"/>
                  <a:pt x="124" y="275"/>
                </a:cubicBezTo>
                <a:cubicBezTo>
                  <a:pt x="124" y="276"/>
                  <a:pt x="124" y="276"/>
                  <a:pt x="124" y="277"/>
                </a:cubicBezTo>
                <a:cubicBezTo>
                  <a:pt x="124" y="277"/>
                  <a:pt x="124" y="278"/>
                  <a:pt x="124" y="279"/>
                </a:cubicBezTo>
                <a:cubicBezTo>
                  <a:pt x="123" y="279"/>
                  <a:pt x="123" y="279"/>
                  <a:pt x="123" y="279"/>
                </a:cubicBezTo>
                <a:cubicBezTo>
                  <a:pt x="123" y="280"/>
                  <a:pt x="122" y="280"/>
                  <a:pt x="121" y="279"/>
                </a:cubicBezTo>
                <a:cubicBezTo>
                  <a:pt x="121" y="279"/>
                  <a:pt x="121" y="279"/>
                  <a:pt x="121" y="278"/>
                </a:cubicBezTo>
                <a:cubicBezTo>
                  <a:pt x="121" y="278"/>
                  <a:pt x="121" y="277"/>
                  <a:pt x="121" y="277"/>
                </a:cubicBezTo>
                <a:cubicBezTo>
                  <a:pt x="121" y="275"/>
                  <a:pt x="121" y="274"/>
                  <a:pt x="121" y="272"/>
                </a:cubicBezTo>
                <a:cubicBezTo>
                  <a:pt x="121" y="270"/>
                  <a:pt x="121" y="268"/>
                  <a:pt x="120" y="266"/>
                </a:cubicBezTo>
                <a:cubicBezTo>
                  <a:pt x="120" y="266"/>
                  <a:pt x="120" y="265"/>
                  <a:pt x="120" y="264"/>
                </a:cubicBezTo>
                <a:cubicBezTo>
                  <a:pt x="120" y="261"/>
                  <a:pt x="120" y="257"/>
                  <a:pt x="120" y="254"/>
                </a:cubicBezTo>
                <a:cubicBezTo>
                  <a:pt x="120" y="253"/>
                  <a:pt x="120" y="253"/>
                  <a:pt x="120" y="252"/>
                </a:cubicBezTo>
                <a:cubicBezTo>
                  <a:pt x="120" y="252"/>
                  <a:pt x="120" y="252"/>
                  <a:pt x="120" y="252"/>
                </a:cubicBezTo>
                <a:cubicBezTo>
                  <a:pt x="120" y="247"/>
                  <a:pt x="120" y="242"/>
                  <a:pt x="120" y="237"/>
                </a:cubicBezTo>
                <a:cubicBezTo>
                  <a:pt x="120" y="236"/>
                  <a:pt x="120" y="236"/>
                  <a:pt x="120" y="236"/>
                </a:cubicBezTo>
                <a:cubicBezTo>
                  <a:pt x="120" y="236"/>
                  <a:pt x="120" y="236"/>
                  <a:pt x="120" y="237"/>
                </a:cubicBezTo>
                <a:cubicBezTo>
                  <a:pt x="118" y="239"/>
                  <a:pt x="116" y="241"/>
                  <a:pt x="114" y="243"/>
                </a:cubicBezTo>
                <a:cubicBezTo>
                  <a:pt x="112" y="246"/>
                  <a:pt x="110" y="248"/>
                  <a:pt x="107" y="250"/>
                </a:cubicBezTo>
                <a:cubicBezTo>
                  <a:pt x="107" y="250"/>
                  <a:pt x="106" y="251"/>
                  <a:pt x="105" y="251"/>
                </a:cubicBezTo>
                <a:cubicBezTo>
                  <a:pt x="102" y="253"/>
                  <a:pt x="98" y="255"/>
                  <a:pt x="94" y="256"/>
                </a:cubicBezTo>
                <a:cubicBezTo>
                  <a:pt x="92" y="256"/>
                  <a:pt x="91" y="256"/>
                  <a:pt x="90" y="256"/>
                </a:cubicBezTo>
                <a:cubicBezTo>
                  <a:pt x="88" y="256"/>
                  <a:pt x="86" y="256"/>
                  <a:pt x="84" y="256"/>
                </a:cubicBezTo>
                <a:cubicBezTo>
                  <a:pt x="81" y="257"/>
                  <a:pt x="77" y="257"/>
                  <a:pt x="74" y="256"/>
                </a:cubicBezTo>
                <a:cubicBezTo>
                  <a:pt x="70" y="255"/>
                  <a:pt x="67" y="254"/>
                  <a:pt x="63" y="252"/>
                </a:cubicBezTo>
                <a:cubicBezTo>
                  <a:pt x="60" y="251"/>
                  <a:pt x="57" y="249"/>
                  <a:pt x="55" y="248"/>
                </a:cubicBezTo>
                <a:cubicBezTo>
                  <a:pt x="54" y="247"/>
                  <a:pt x="53" y="247"/>
                  <a:pt x="52" y="246"/>
                </a:cubicBezTo>
                <a:cubicBezTo>
                  <a:pt x="51" y="246"/>
                  <a:pt x="51" y="246"/>
                  <a:pt x="51" y="246"/>
                </a:cubicBezTo>
                <a:cubicBezTo>
                  <a:pt x="51" y="246"/>
                  <a:pt x="50" y="246"/>
                  <a:pt x="50" y="246"/>
                </a:cubicBezTo>
                <a:cubicBezTo>
                  <a:pt x="49" y="245"/>
                  <a:pt x="49" y="245"/>
                  <a:pt x="49" y="246"/>
                </a:cubicBezTo>
                <a:cubicBezTo>
                  <a:pt x="48" y="246"/>
                  <a:pt x="47" y="246"/>
                  <a:pt x="46" y="247"/>
                </a:cubicBezTo>
                <a:cubicBezTo>
                  <a:pt x="47" y="247"/>
                  <a:pt x="47" y="247"/>
                  <a:pt x="47" y="247"/>
                </a:cubicBezTo>
                <a:cubicBezTo>
                  <a:pt x="48" y="247"/>
                  <a:pt x="48" y="248"/>
                  <a:pt x="48" y="249"/>
                </a:cubicBezTo>
                <a:cubicBezTo>
                  <a:pt x="48" y="249"/>
                  <a:pt x="48" y="250"/>
                  <a:pt x="47" y="250"/>
                </a:cubicBezTo>
                <a:cubicBezTo>
                  <a:pt x="47" y="250"/>
                  <a:pt x="46" y="250"/>
                  <a:pt x="46" y="251"/>
                </a:cubicBezTo>
                <a:cubicBezTo>
                  <a:pt x="41" y="252"/>
                  <a:pt x="36" y="254"/>
                  <a:pt x="31" y="256"/>
                </a:cubicBezTo>
                <a:cubicBezTo>
                  <a:pt x="29" y="257"/>
                  <a:pt x="26" y="258"/>
                  <a:pt x="24" y="259"/>
                </a:cubicBezTo>
                <a:cubicBezTo>
                  <a:pt x="23" y="259"/>
                  <a:pt x="23" y="260"/>
                  <a:pt x="22" y="260"/>
                </a:cubicBezTo>
                <a:cubicBezTo>
                  <a:pt x="22" y="261"/>
                  <a:pt x="20" y="261"/>
                  <a:pt x="19" y="260"/>
                </a:cubicBezTo>
                <a:cubicBezTo>
                  <a:pt x="19" y="260"/>
                  <a:pt x="19" y="260"/>
                  <a:pt x="19" y="260"/>
                </a:cubicBezTo>
                <a:cubicBezTo>
                  <a:pt x="19" y="259"/>
                  <a:pt x="19" y="258"/>
                  <a:pt x="20" y="257"/>
                </a:cubicBezTo>
                <a:cubicBezTo>
                  <a:pt x="21" y="257"/>
                  <a:pt x="22" y="256"/>
                  <a:pt x="23" y="256"/>
                </a:cubicBezTo>
                <a:cubicBezTo>
                  <a:pt x="29" y="253"/>
                  <a:pt x="34" y="250"/>
                  <a:pt x="40" y="248"/>
                </a:cubicBezTo>
                <a:cubicBezTo>
                  <a:pt x="42" y="246"/>
                  <a:pt x="45" y="245"/>
                  <a:pt x="47" y="244"/>
                </a:cubicBezTo>
                <a:cubicBezTo>
                  <a:pt x="48" y="244"/>
                  <a:pt x="49" y="243"/>
                  <a:pt x="50" y="243"/>
                </a:cubicBezTo>
                <a:cubicBezTo>
                  <a:pt x="50" y="243"/>
                  <a:pt x="50" y="242"/>
                  <a:pt x="50" y="242"/>
                </a:cubicBezTo>
                <a:cubicBezTo>
                  <a:pt x="51" y="242"/>
                  <a:pt x="51" y="242"/>
                  <a:pt x="52" y="242"/>
                </a:cubicBezTo>
                <a:cubicBezTo>
                  <a:pt x="52" y="242"/>
                  <a:pt x="52" y="242"/>
                  <a:pt x="51" y="242"/>
                </a:cubicBezTo>
                <a:cubicBezTo>
                  <a:pt x="51" y="241"/>
                  <a:pt x="51" y="241"/>
                  <a:pt x="51" y="240"/>
                </a:cubicBezTo>
                <a:cubicBezTo>
                  <a:pt x="51" y="240"/>
                  <a:pt x="52" y="239"/>
                  <a:pt x="52" y="239"/>
                </a:cubicBezTo>
                <a:cubicBezTo>
                  <a:pt x="53" y="237"/>
                  <a:pt x="54" y="235"/>
                  <a:pt x="56" y="233"/>
                </a:cubicBezTo>
                <a:cubicBezTo>
                  <a:pt x="57" y="230"/>
                  <a:pt x="58" y="227"/>
                  <a:pt x="60" y="225"/>
                </a:cubicBezTo>
                <a:cubicBezTo>
                  <a:pt x="61" y="223"/>
                  <a:pt x="61" y="221"/>
                  <a:pt x="62" y="219"/>
                </a:cubicBezTo>
                <a:cubicBezTo>
                  <a:pt x="63" y="216"/>
                  <a:pt x="64" y="213"/>
                  <a:pt x="66" y="210"/>
                </a:cubicBezTo>
                <a:cubicBezTo>
                  <a:pt x="66" y="209"/>
                  <a:pt x="67" y="209"/>
                  <a:pt x="69" y="209"/>
                </a:cubicBezTo>
                <a:cubicBezTo>
                  <a:pt x="69" y="209"/>
                  <a:pt x="69" y="208"/>
                  <a:pt x="69" y="208"/>
                </a:cubicBezTo>
                <a:cubicBezTo>
                  <a:pt x="69" y="208"/>
                  <a:pt x="69" y="208"/>
                  <a:pt x="69" y="208"/>
                </a:cubicBezTo>
                <a:cubicBezTo>
                  <a:pt x="68" y="209"/>
                  <a:pt x="66" y="209"/>
                  <a:pt x="64" y="210"/>
                </a:cubicBezTo>
                <a:cubicBezTo>
                  <a:pt x="62" y="211"/>
                  <a:pt x="60" y="213"/>
                  <a:pt x="58" y="214"/>
                </a:cubicBezTo>
                <a:cubicBezTo>
                  <a:pt x="53" y="216"/>
                  <a:pt x="48" y="218"/>
                  <a:pt x="43" y="219"/>
                </a:cubicBezTo>
                <a:cubicBezTo>
                  <a:pt x="42" y="219"/>
                  <a:pt x="41" y="219"/>
                  <a:pt x="39" y="219"/>
                </a:cubicBezTo>
                <a:cubicBezTo>
                  <a:pt x="35" y="219"/>
                  <a:pt x="30" y="219"/>
                  <a:pt x="26" y="219"/>
                </a:cubicBezTo>
                <a:cubicBezTo>
                  <a:pt x="23" y="218"/>
                  <a:pt x="19" y="217"/>
                  <a:pt x="15" y="217"/>
                </a:cubicBezTo>
                <a:cubicBezTo>
                  <a:pt x="14" y="216"/>
                  <a:pt x="12" y="216"/>
                  <a:pt x="11" y="216"/>
                </a:cubicBezTo>
                <a:cubicBezTo>
                  <a:pt x="10" y="215"/>
                  <a:pt x="8" y="215"/>
                  <a:pt x="7" y="214"/>
                </a:cubicBezTo>
                <a:cubicBezTo>
                  <a:pt x="6" y="214"/>
                  <a:pt x="5" y="214"/>
                  <a:pt x="5" y="215"/>
                </a:cubicBezTo>
                <a:cubicBezTo>
                  <a:pt x="4" y="215"/>
                  <a:pt x="3" y="215"/>
                  <a:pt x="3" y="214"/>
                </a:cubicBezTo>
                <a:cubicBezTo>
                  <a:pt x="2" y="214"/>
                  <a:pt x="2" y="214"/>
                  <a:pt x="2" y="214"/>
                </a:cubicBezTo>
                <a:cubicBezTo>
                  <a:pt x="1" y="214"/>
                  <a:pt x="1" y="214"/>
                  <a:pt x="1" y="214"/>
                </a:cubicBezTo>
                <a:cubicBezTo>
                  <a:pt x="0" y="214"/>
                  <a:pt x="0" y="213"/>
                  <a:pt x="0" y="212"/>
                </a:cubicBezTo>
                <a:cubicBezTo>
                  <a:pt x="0" y="211"/>
                  <a:pt x="0" y="211"/>
                  <a:pt x="1" y="210"/>
                </a:cubicBezTo>
                <a:cubicBezTo>
                  <a:pt x="2" y="210"/>
                  <a:pt x="3" y="209"/>
                  <a:pt x="3" y="208"/>
                </a:cubicBezTo>
                <a:cubicBezTo>
                  <a:pt x="3" y="208"/>
                  <a:pt x="3" y="208"/>
                  <a:pt x="3" y="208"/>
                </a:cubicBezTo>
                <a:cubicBezTo>
                  <a:pt x="3" y="207"/>
                  <a:pt x="4" y="207"/>
                  <a:pt x="4" y="206"/>
                </a:cubicBezTo>
                <a:cubicBezTo>
                  <a:pt x="4" y="206"/>
                  <a:pt x="5" y="206"/>
                  <a:pt x="5" y="206"/>
                </a:cubicBezTo>
                <a:cubicBezTo>
                  <a:pt x="6" y="206"/>
                  <a:pt x="6" y="206"/>
                  <a:pt x="6" y="206"/>
                </a:cubicBezTo>
                <a:cubicBezTo>
                  <a:pt x="8" y="205"/>
                  <a:pt x="10" y="203"/>
                  <a:pt x="11" y="202"/>
                </a:cubicBezTo>
                <a:cubicBezTo>
                  <a:pt x="14" y="198"/>
                  <a:pt x="17" y="195"/>
                  <a:pt x="19" y="191"/>
                </a:cubicBezTo>
                <a:cubicBezTo>
                  <a:pt x="22" y="184"/>
                  <a:pt x="25" y="177"/>
                  <a:pt x="28" y="170"/>
                </a:cubicBezTo>
                <a:cubicBezTo>
                  <a:pt x="29" y="165"/>
                  <a:pt x="31" y="161"/>
                  <a:pt x="32" y="156"/>
                </a:cubicBezTo>
                <a:cubicBezTo>
                  <a:pt x="33" y="153"/>
                  <a:pt x="34" y="150"/>
                  <a:pt x="34" y="147"/>
                </a:cubicBezTo>
                <a:cubicBezTo>
                  <a:pt x="35" y="144"/>
                  <a:pt x="35" y="141"/>
                  <a:pt x="36" y="138"/>
                </a:cubicBezTo>
                <a:cubicBezTo>
                  <a:pt x="36" y="135"/>
                  <a:pt x="36" y="133"/>
                  <a:pt x="36" y="131"/>
                </a:cubicBezTo>
                <a:cubicBezTo>
                  <a:pt x="36" y="127"/>
                  <a:pt x="36" y="123"/>
                  <a:pt x="36" y="119"/>
                </a:cubicBezTo>
                <a:cubicBezTo>
                  <a:pt x="36" y="118"/>
                  <a:pt x="35" y="116"/>
                  <a:pt x="35" y="114"/>
                </a:cubicBezTo>
                <a:cubicBezTo>
                  <a:pt x="35" y="112"/>
                  <a:pt x="35" y="110"/>
                  <a:pt x="35" y="109"/>
                </a:cubicBezTo>
                <a:cubicBezTo>
                  <a:pt x="35" y="106"/>
                  <a:pt x="35" y="103"/>
                  <a:pt x="34" y="101"/>
                </a:cubicBezTo>
                <a:cubicBezTo>
                  <a:pt x="34" y="98"/>
                  <a:pt x="34" y="96"/>
                  <a:pt x="34" y="93"/>
                </a:cubicBezTo>
                <a:cubicBezTo>
                  <a:pt x="34" y="92"/>
                  <a:pt x="34" y="91"/>
                  <a:pt x="34" y="90"/>
                </a:cubicBezTo>
                <a:cubicBezTo>
                  <a:pt x="34" y="90"/>
                  <a:pt x="34" y="90"/>
                  <a:pt x="33" y="89"/>
                </a:cubicBezTo>
                <a:cubicBezTo>
                  <a:pt x="31" y="87"/>
                  <a:pt x="29" y="84"/>
                  <a:pt x="27" y="81"/>
                </a:cubicBezTo>
                <a:cubicBezTo>
                  <a:pt x="26" y="79"/>
                  <a:pt x="25" y="77"/>
                  <a:pt x="24" y="75"/>
                </a:cubicBezTo>
                <a:cubicBezTo>
                  <a:pt x="24" y="74"/>
                  <a:pt x="23" y="74"/>
                  <a:pt x="23" y="74"/>
                </a:cubicBezTo>
                <a:cubicBezTo>
                  <a:pt x="21" y="71"/>
                  <a:pt x="20" y="69"/>
                  <a:pt x="18" y="66"/>
                </a:cubicBezTo>
                <a:cubicBezTo>
                  <a:pt x="18" y="65"/>
                  <a:pt x="17" y="64"/>
                  <a:pt x="16" y="63"/>
                </a:cubicBezTo>
                <a:cubicBezTo>
                  <a:pt x="16" y="63"/>
                  <a:pt x="16" y="63"/>
                  <a:pt x="16" y="63"/>
                </a:cubicBezTo>
                <a:cubicBezTo>
                  <a:pt x="16" y="62"/>
                  <a:pt x="16" y="62"/>
                  <a:pt x="17" y="61"/>
                </a:cubicBezTo>
                <a:cubicBezTo>
                  <a:pt x="17" y="61"/>
                  <a:pt x="17" y="60"/>
                  <a:pt x="18" y="59"/>
                </a:cubicBezTo>
                <a:cubicBezTo>
                  <a:pt x="20" y="58"/>
                  <a:pt x="22" y="57"/>
                  <a:pt x="24" y="55"/>
                </a:cubicBezTo>
                <a:cubicBezTo>
                  <a:pt x="26" y="54"/>
                  <a:pt x="28" y="52"/>
                  <a:pt x="29" y="51"/>
                </a:cubicBezTo>
                <a:cubicBezTo>
                  <a:pt x="35" y="47"/>
                  <a:pt x="41" y="42"/>
                  <a:pt x="47" y="38"/>
                </a:cubicBezTo>
                <a:cubicBezTo>
                  <a:pt x="54" y="33"/>
                  <a:pt x="62" y="28"/>
                  <a:pt x="70" y="24"/>
                </a:cubicBezTo>
                <a:cubicBezTo>
                  <a:pt x="74" y="22"/>
                  <a:pt x="77" y="20"/>
                  <a:pt x="80" y="18"/>
                </a:cubicBezTo>
                <a:cubicBezTo>
                  <a:pt x="86" y="16"/>
                  <a:pt x="91" y="13"/>
                  <a:pt x="97" y="10"/>
                </a:cubicBezTo>
                <a:cubicBezTo>
                  <a:pt x="100" y="9"/>
                  <a:pt x="103" y="8"/>
                  <a:pt x="106" y="6"/>
                </a:cubicBezTo>
                <a:cubicBezTo>
                  <a:pt x="107" y="6"/>
                  <a:pt x="108" y="6"/>
                  <a:pt x="109" y="5"/>
                </a:cubicBezTo>
                <a:cubicBezTo>
                  <a:pt x="110" y="4"/>
                  <a:pt x="111" y="3"/>
                  <a:pt x="113" y="2"/>
                </a:cubicBezTo>
                <a:cubicBezTo>
                  <a:pt x="113" y="2"/>
                  <a:pt x="113" y="2"/>
                  <a:pt x="114" y="2"/>
                </a:cubicBezTo>
                <a:cubicBezTo>
                  <a:pt x="114" y="2"/>
                  <a:pt x="115" y="2"/>
                  <a:pt x="115" y="1"/>
                </a:cubicBezTo>
                <a:cubicBezTo>
                  <a:pt x="116" y="1"/>
                  <a:pt x="116" y="1"/>
                  <a:pt x="117" y="1"/>
                </a:cubicBezTo>
                <a:cubicBezTo>
                  <a:pt x="118" y="1"/>
                  <a:pt x="119" y="1"/>
                  <a:pt x="119" y="0"/>
                </a:cubicBezTo>
                <a:cubicBezTo>
                  <a:pt x="120" y="0"/>
                  <a:pt x="121" y="0"/>
                  <a:pt x="122" y="0"/>
                </a:cubicBezTo>
                <a:cubicBezTo>
                  <a:pt x="122" y="0"/>
                  <a:pt x="122" y="1"/>
                  <a:pt x="122" y="1"/>
                </a:cubicBezTo>
                <a:cubicBezTo>
                  <a:pt x="123" y="1"/>
                  <a:pt x="123" y="1"/>
                  <a:pt x="124" y="2"/>
                </a:cubicBezTo>
                <a:cubicBezTo>
                  <a:pt x="126" y="3"/>
                  <a:pt x="127" y="4"/>
                  <a:pt x="129" y="5"/>
                </a:cubicBezTo>
                <a:cubicBezTo>
                  <a:pt x="131" y="6"/>
                  <a:pt x="132" y="8"/>
                  <a:pt x="134" y="9"/>
                </a:cubicBezTo>
                <a:cubicBezTo>
                  <a:pt x="135" y="9"/>
                  <a:pt x="135" y="9"/>
                  <a:pt x="135" y="9"/>
                </a:cubicBezTo>
                <a:cubicBezTo>
                  <a:pt x="139" y="11"/>
                  <a:pt x="143" y="13"/>
                  <a:pt x="148" y="15"/>
                </a:cubicBezTo>
                <a:cubicBezTo>
                  <a:pt x="150" y="16"/>
                  <a:pt x="153" y="17"/>
                  <a:pt x="155" y="18"/>
                </a:cubicBezTo>
                <a:cubicBezTo>
                  <a:pt x="159" y="20"/>
                  <a:pt x="162" y="22"/>
                  <a:pt x="166" y="24"/>
                </a:cubicBezTo>
                <a:cubicBezTo>
                  <a:pt x="170" y="26"/>
                  <a:pt x="174" y="27"/>
                  <a:pt x="178" y="29"/>
                </a:cubicBezTo>
                <a:cubicBezTo>
                  <a:pt x="180" y="30"/>
                  <a:pt x="182" y="31"/>
                  <a:pt x="184" y="32"/>
                </a:cubicBezTo>
                <a:cubicBezTo>
                  <a:pt x="188" y="34"/>
                  <a:pt x="193" y="36"/>
                  <a:pt x="197" y="38"/>
                </a:cubicBezTo>
                <a:cubicBezTo>
                  <a:pt x="199" y="39"/>
                  <a:pt x="201" y="40"/>
                  <a:pt x="204" y="42"/>
                </a:cubicBezTo>
                <a:cubicBezTo>
                  <a:pt x="206" y="43"/>
                  <a:pt x="208" y="44"/>
                  <a:pt x="210" y="45"/>
                </a:cubicBezTo>
                <a:cubicBezTo>
                  <a:pt x="215" y="47"/>
                  <a:pt x="220" y="49"/>
                  <a:pt x="225" y="51"/>
                </a:cubicBezTo>
                <a:cubicBezTo>
                  <a:pt x="226" y="51"/>
                  <a:pt x="226" y="51"/>
                  <a:pt x="227" y="51"/>
                </a:cubicBezTo>
                <a:cubicBezTo>
                  <a:pt x="227" y="51"/>
                  <a:pt x="227" y="51"/>
                  <a:pt x="228" y="51"/>
                </a:cubicBezTo>
                <a:cubicBezTo>
                  <a:pt x="228" y="51"/>
                  <a:pt x="229" y="51"/>
                  <a:pt x="229" y="51"/>
                </a:cubicBezTo>
                <a:cubicBezTo>
                  <a:pt x="230" y="51"/>
                  <a:pt x="230" y="52"/>
                  <a:pt x="230" y="52"/>
                </a:cubicBezTo>
                <a:cubicBezTo>
                  <a:pt x="230" y="53"/>
                  <a:pt x="230" y="53"/>
                  <a:pt x="230" y="53"/>
                </a:cubicBezTo>
                <a:cubicBezTo>
                  <a:pt x="230" y="54"/>
                  <a:pt x="230" y="54"/>
                  <a:pt x="230" y="55"/>
                </a:cubicBezTo>
                <a:cubicBezTo>
                  <a:pt x="230" y="55"/>
                  <a:pt x="229" y="56"/>
                  <a:pt x="229" y="56"/>
                </a:cubicBezTo>
                <a:cubicBezTo>
                  <a:pt x="229" y="57"/>
                  <a:pt x="229" y="57"/>
                  <a:pt x="228" y="58"/>
                </a:cubicBezTo>
                <a:cubicBezTo>
                  <a:pt x="228" y="58"/>
                  <a:pt x="228" y="59"/>
                  <a:pt x="228" y="59"/>
                </a:cubicBezTo>
                <a:cubicBezTo>
                  <a:pt x="227" y="61"/>
                  <a:pt x="226" y="62"/>
                  <a:pt x="225" y="64"/>
                </a:cubicBezTo>
                <a:cubicBezTo>
                  <a:pt x="224" y="65"/>
                  <a:pt x="224" y="65"/>
                  <a:pt x="224" y="66"/>
                </a:cubicBezTo>
                <a:cubicBezTo>
                  <a:pt x="224" y="67"/>
                  <a:pt x="224" y="67"/>
                  <a:pt x="223" y="68"/>
                </a:cubicBezTo>
                <a:cubicBezTo>
                  <a:pt x="223" y="69"/>
                  <a:pt x="223" y="69"/>
                  <a:pt x="222" y="69"/>
                </a:cubicBezTo>
                <a:cubicBezTo>
                  <a:pt x="221" y="70"/>
                  <a:pt x="220" y="72"/>
                  <a:pt x="219" y="73"/>
                </a:cubicBezTo>
                <a:cubicBezTo>
                  <a:pt x="217" y="76"/>
                  <a:pt x="216" y="78"/>
                  <a:pt x="215" y="80"/>
                </a:cubicBezTo>
                <a:cubicBezTo>
                  <a:pt x="214" y="81"/>
                  <a:pt x="214" y="83"/>
                  <a:pt x="213" y="84"/>
                </a:cubicBezTo>
                <a:cubicBezTo>
                  <a:pt x="213" y="85"/>
                  <a:pt x="213" y="85"/>
                  <a:pt x="213" y="86"/>
                </a:cubicBezTo>
                <a:cubicBezTo>
                  <a:pt x="213" y="86"/>
                  <a:pt x="213" y="87"/>
                  <a:pt x="213" y="87"/>
                </a:cubicBezTo>
                <a:cubicBezTo>
                  <a:pt x="213" y="89"/>
                  <a:pt x="213" y="91"/>
                  <a:pt x="213" y="93"/>
                </a:cubicBezTo>
                <a:cubicBezTo>
                  <a:pt x="213" y="94"/>
                  <a:pt x="213" y="95"/>
                  <a:pt x="214" y="96"/>
                </a:cubicBezTo>
                <a:cubicBezTo>
                  <a:pt x="214" y="97"/>
                  <a:pt x="213" y="97"/>
                  <a:pt x="213" y="97"/>
                </a:cubicBezTo>
                <a:cubicBezTo>
                  <a:pt x="213" y="98"/>
                  <a:pt x="213" y="98"/>
                  <a:pt x="213" y="98"/>
                </a:cubicBezTo>
                <a:cubicBezTo>
                  <a:pt x="213" y="101"/>
                  <a:pt x="213" y="103"/>
                  <a:pt x="213" y="105"/>
                </a:cubicBezTo>
                <a:cubicBezTo>
                  <a:pt x="213" y="107"/>
                  <a:pt x="213" y="108"/>
                  <a:pt x="213" y="110"/>
                </a:cubicBezTo>
                <a:cubicBezTo>
                  <a:pt x="214" y="112"/>
                  <a:pt x="214" y="114"/>
                  <a:pt x="214" y="116"/>
                </a:cubicBezTo>
                <a:cubicBezTo>
                  <a:pt x="215" y="121"/>
                  <a:pt x="214" y="126"/>
                  <a:pt x="215" y="131"/>
                </a:cubicBezTo>
                <a:cubicBezTo>
                  <a:pt x="215" y="135"/>
                  <a:pt x="215" y="139"/>
                  <a:pt x="215" y="142"/>
                </a:cubicBezTo>
                <a:cubicBezTo>
                  <a:pt x="215" y="145"/>
                  <a:pt x="216" y="148"/>
                  <a:pt x="216" y="151"/>
                </a:cubicBezTo>
                <a:cubicBezTo>
                  <a:pt x="216" y="153"/>
                  <a:pt x="217" y="156"/>
                  <a:pt x="217" y="158"/>
                </a:cubicBezTo>
                <a:cubicBezTo>
                  <a:pt x="218" y="162"/>
                  <a:pt x="219" y="166"/>
                  <a:pt x="220" y="170"/>
                </a:cubicBezTo>
                <a:cubicBezTo>
                  <a:pt x="222" y="174"/>
                  <a:pt x="224" y="179"/>
                  <a:pt x="226" y="183"/>
                </a:cubicBezTo>
                <a:cubicBezTo>
                  <a:pt x="228" y="188"/>
                  <a:pt x="231" y="192"/>
                  <a:pt x="233" y="197"/>
                </a:cubicBezTo>
                <a:cubicBezTo>
                  <a:pt x="234" y="200"/>
                  <a:pt x="236" y="203"/>
                  <a:pt x="238" y="206"/>
                </a:cubicBezTo>
                <a:cubicBezTo>
                  <a:pt x="240" y="208"/>
                  <a:pt x="242" y="210"/>
                  <a:pt x="243" y="212"/>
                </a:cubicBezTo>
                <a:cubicBezTo>
                  <a:pt x="244" y="212"/>
                  <a:pt x="244" y="213"/>
                  <a:pt x="245" y="213"/>
                </a:cubicBezTo>
                <a:cubicBezTo>
                  <a:pt x="246" y="213"/>
                  <a:pt x="246" y="214"/>
                  <a:pt x="246" y="215"/>
                </a:cubicBezTo>
                <a:cubicBezTo>
                  <a:pt x="246" y="215"/>
                  <a:pt x="246" y="216"/>
                  <a:pt x="246" y="217"/>
                </a:cubicBezTo>
                <a:cubicBezTo>
                  <a:pt x="246" y="217"/>
                  <a:pt x="245" y="218"/>
                  <a:pt x="245" y="218"/>
                </a:cubicBezTo>
                <a:cubicBezTo>
                  <a:pt x="244" y="219"/>
                  <a:pt x="242" y="219"/>
                  <a:pt x="240" y="219"/>
                </a:cubicBezTo>
                <a:cubicBezTo>
                  <a:pt x="240" y="219"/>
                  <a:pt x="239" y="219"/>
                  <a:pt x="239" y="218"/>
                </a:cubicBezTo>
                <a:cubicBezTo>
                  <a:pt x="239" y="218"/>
                  <a:pt x="239" y="218"/>
                  <a:pt x="239" y="217"/>
                </a:cubicBezTo>
                <a:cubicBezTo>
                  <a:pt x="238" y="217"/>
                  <a:pt x="238" y="217"/>
                  <a:pt x="238" y="217"/>
                </a:cubicBezTo>
                <a:cubicBezTo>
                  <a:pt x="236" y="217"/>
                  <a:pt x="234" y="217"/>
                  <a:pt x="232" y="217"/>
                </a:cubicBezTo>
                <a:cubicBezTo>
                  <a:pt x="227" y="217"/>
                  <a:pt x="223" y="216"/>
                  <a:pt x="219" y="215"/>
                </a:cubicBezTo>
                <a:cubicBezTo>
                  <a:pt x="216" y="214"/>
                  <a:pt x="212" y="213"/>
                  <a:pt x="208" y="211"/>
                </a:cubicBezTo>
                <a:cubicBezTo>
                  <a:pt x="206" y="210"/>
                  <a:pt x="204" y="209"/>
                  <a:pt x="202" y="208"/>
                </a:cubicBezTo>
                <a:cubicBezTo>
                  <a:pt x="200" y="207"/>
                  <a:pt x="198" y="206"/>
                  <a:pt x="196" y="206"/>
                </a:cubicBezTo>
                <a:cubicBezTo>
                  <a:pt x="194" y="204"/>
                  <a:pt x="191" y="203"/>
                  <a:pt x="189" y="202"/>
                </a:cubicBezTo>
                <a:cubicBezTo>
                  <a:pt x="188" y="201"/>
                  <a:pt x="187" y="200"/>
                  <a:pt x="186" y="199"/>
                </a:cubicBezTo>
                <a:cubicBezTo>
                  <a:pt x="185" y="199"/>
                  <a:pt x="184" y="198"/>
                  <a:pt x="183" y="197"/>
                </a:cubicBezTo>
                <a:cubicBezTo>
                  <a:pt x="182" y="196"/>
                  <a:pt x="180" y="195"/>
                  <a:pt x="179" y="194"/>
                </a:cubicBezTo>
                <a:cubicBezTo>
                  <a:pt x="179" y="194"/>
                  <a:pt x="179" y="194"/>
                  <a:pt x="179" y="194"/>
                </a:cubicBezTo>
                <a:cubicBezTo>
                  <a:pt x="179" y="194"/>
                  <a:pt x="179" y="194"/>
                  <a:pt x="179" y="194"/>
                </a:cubicBezTo>
                <a:cubicBezTo>
                  <a:pt x="181" y="199"/>
                  <a:pt x="184" y="204"/>
                  <a:pt x="186" y="208"/>
                </a:cubicBezTo>
                <a:cubicBezTo>
                  <a:pt x="189" y="214"/>
                  <a:pt x="192" y="219"/>
                  <a:pt x="195" y="225"/>
                </a:cubicBezTo>
                <a:cubicBezTo>
                  <a:pt x="197" y="227"/>
                  <a:pt x="198" y="230"/>
                  <a:pt x="200" y="232"/>
                </a:cubicBezTo>
                <a:cubicBezTo>
                  <a:pt x="200" y="234"/>
                  <a:pt x="201" y="235"/>
                  <a:pt x="202" y="236"/>
                </a:cubicBezTo>
                <a:cubicBezTo>
                  <a:pt x="202" y="236"/>
                  <a:pt x="202" y="237"/>
                  <a:pt x="202" y="237"/>
                </a:cubicBezTo>
                <a:cubicBezTo>
                  <a:pt x="202" y="237"/>
                  <a:pt x="203" y="238"/>
                  <a:pt x="203" y="239"/>
                </a:cubicBezTo>
                <a:cubicBezTo>
                  <a:pt x="203" y="239"/>
                  <a:pt x="203" y="240"/>
                  <a:pt x="203" y="240"/>
                </a:cubicBezTo>
                <a:cubicBezTo>
                  <a:pt x="203" y="240"/>
                  <a:pt x="203" y="240"/>
                  <a:pt x="203" y="240"/>
                </a:cubicBezTo>
                <a:cubicBezTo>
                  <a:pt x="202" y="240"/>
                  <a:pt x="202" y="240"/>
                  <a:pt x="201" y="240"/>
                </a:cubicBezTo>
                <a:cubicBezTo>
                  <a:pt x="201" y="239"/>
                  <a:pt x="200" y="238"/>
                  <a:pt x="199" y="237"/>
                </a:cubicBezTo>
                <a:cubicBezTo>
                  <a:pt x="198" y="235"/>
                  <a:pt x="197" y="234"/>
                  <a:pt x="196" y="232"/>
                </a:cubicBezTo>
                <a:cubicBezTo>
                  <a:pt x="195" y="231"/>
                  <a:pt x="195" y="229"/>
                  <a:pt x="194" y="228"/>
                </a:cubicBezTo>
                <a:cubicBezTo>
                  <a:pt x="194" y="228"/>
                  <a:pt x="193" y="227"/>
                  <a:pt x="193" y="227"/>
                </a:cubicBezTo>
                <a:cubicBezTo>
                  <a:pt x="193" y="227"/>
                  <a:pt x="193" y="228"/>
                  <a:pt x="193" y="228"/>
                </a:cubicBezTo>
                <a:cubicBezTo>
                  <a:pt x="195" y="230"/>
                  <a:pt x="196" y="233"/>
                  <a:pt x="197" y="236"/>
                </a:cubicBezTo>
                <a:cubicBezTo>
                  <a:pt x="197" y="236"/>
                  <a:pt x="197" y="236"/>
                  <a:pt x="198" y="237"/>
                </a:cubicBezTo>
                <a:cubicBezTo>
                  <a:pt x="198" y="238"/>
                  <a:pt x="197" y="239"/>
                  <a:pt x="196" y="239"/>
                </a:cubicBezTo>
                <a:cubicBezTo>
                  <a:pt x="195" y="239"/>
                  <a:pt x="194" y="239"/>
                  <a:pt x="194" y="238"/>
                </a:cubicBezTo>
                <a:cubicBezTo>
                  <a:pt x="194" y="238"/>
                  <a:pt x="194" y="237"/>
                  <a:pt x="194" y="237"/>
                </a:cubicBezTo>
                <a:cubicBezTo>
                  <a:pt x="193" y="234"/>
                  <a:pt x="192" y="231"/>
                  <a:pt x="191" y="228"/>
                </a:cubicBezTo>
                <a:cubicBezTo>
                  <a:pt x="189" y="224"/>
                  <a:pt x="187" y="221"/>
                  <a:pt x="186" y="217"/>
                </a:cubicBezTo>
                <a:cubicBezTo>
                  <a:pt x="185" y="216"/>
                  <a:pt x="185" y="216"/>
                  <a:pt x="185" y="215"/>
                </a:cubicBezTo>
                <a:cubicBezTo>
                  <a:pt x="183" y="213"/>
                  <a:pt x="182" y="211"/>
                  <a:pt x="180" y="209"/>
                </a:cubicBezTo>
                <a:cubicBezTo>
                  <a:pt x="178" y="206"/>
                  <a:pt x="176" y="202"/>
                  <a:pt x="173" y="199"/>
                </a:cubicBezTo>
                <a:cubicBezTo>
                  <a:pt x="173" y="198"/>
                  <a:pt x="172" y="197"/>
                  <a:pt x="172" y="196"/>
                </a:cubicBezTo>
                <a:cubicBezTo>
                  <a:pt x="172" y="195"/>
                  <a:pt x="172" y="195"/>
                  <a:pt x="172" y="195"/>
                </a:cubicBezTo>
                <a:cubicBezTo>
                  <a:pt x="171" y="196"/>
                  <a:pt x="170" y="197"/>
                  <a:pt x="169" y="198"/>
                </a:cubicBezTo>
                <a:cubicBezTo>
                  <a:pt x="165" y="203"/>
                  <a:pt x="159" y="208"/>
                  <a:pt x="153" y="211"/>
                </a:cubicBezTo>
                <a:cubicBezTo>
                  <a:pt x="146" y="215"/>
                  <a:pt x="139" y="218"/>
                  <a:pt x="132" y="218"/>
                </a:cubicBezTo>
                <a:cubicBezTo>
                  <a:pt x="132" y="218"/>
                  <a:pt x="131" y="218"/>
                  <a:pt x="131" y="218"/>
                </a:cubicBezTo>
                <a:cubicBezTo>
                  <a:pt x="131" y="219"/>
                  <a:pt x="131" y="219"/>
                  <a:pt x="131" y="219"/>
                </a:cubicBezTo>
                <a:cubicBezTo>
                  <a:pt x="132" y="221"/>
                  <a:pt x="133" y="223"/>
                  <a:pt x="134" y="225"/>
                </a:cubicBezTo>
                <a:cubicBezTo>
                  <a:pt x="135" y="226"/>
                  <a:pt x="136" y="227"/>
                  <a:pt x="137" y="228"/>
                </a:cubicBezTo>
                <a:cubicBezTo>
                  <a:pt x="138" y="229"/>
                  <a:pt x="138" y="229"/>
                  <a:pt x="139" y="230"/>
                </a:cubicBezTo>
                <a:cubicBezTo>
                  <a:pt x="141" y="232"/>
                  <a:pt x="143" y="234"/>
                  <a:pt x="145" y="235"/>
                </a:cubicBezTo>
                <a:cubicBezTo>
                  <a:pt x="146" y="236"/>
                  <a:pt x="148" y="237"/>
                  <a:pt x="149" y="238"/>
                </a:cubicBezTo>
                <a:cubicBezTo>
                  <a:pt x="151" y="239"/>
                  <a:pt x="153" y="240"/>
                  <a:pt x="155" y="241"/>
                </a:cubicBezTo>
                <a:cubicBezTo>
                  <a:pt x="158" y="242"/>
                  <a:pt x="161" y="244"/>
                  <a:pt x="164" y="245"/>
                </a:cubicBezTo>
                <a:cubicBezTo>
                  <a:pt x="168" y="247"/>
                  <a:pt x="172" y="248"/>
                  <a:pt x="177" y="248"/>
                </a:cubicBezTo>
                <a:cubicBezTo>
                  <a:pt x="178" y="248"/>
                  <a:pt x="180" y="248"/>
                  <a:pt x="182" y="248"/>
                </a:cubicBezTo>
                <a:cubicBezTo>
                  <a:pt x="185" y="247"/>
                  <a:pt x="188" y="247"/>
                  <a:pt x="191" y="246"/>
                </a:cubicBezTo>
                <a:cubicBezTo>
                  <a:pt x="192" y="246"/>
                  <a:pt x="193" y="246"/>
                  <a:pt x="195" y="245"/>
                </a:cubicBezTo>
                <a:cubicBezTo>
                  <a:pt x="196" y="245"/>
                  <a:pt x="196" y="245"/>
                  <a:pt x="197" y="244"/>
                </a:cubicBezTo>
                <a:cubicBezTo>
                  <a:pt x="197" y="244"/>
                  <a:pt x="197" y="243"/>
                  <a:pt x="197" y="243"/>
                </a:cubicBezTo>
                <a:cubicBezTo>
                  <a:pt x="197" y="242"/>
                  <a:pt x="198" y="242"/>
                  <a:pt x="199" y="241"/>
                </a:cubicBezTo>
                <a:cubicBezTo>
                  <a:pt x="199" y="241"/>
                  <a:pt x="200" y="241"/>
                  <a:pt x="201" y="242"/>
                </a:cubicBezTo>
                <a:cubicBezTo>
                  <a:pt x="201" y="242"/>
                  <a:pt x="201" y="242"/>
                  <a:pt x="201" y="242"/>
                </a:cubicBezTo>
                <a:cubicBezTo>
                  <a:pt x="201" y="242"/>
                  <a:pt x="201" y="242"/>
                  <a:pt x="202" y="241"/>
                </a:cubicBezTo>
                <a:cubicBezTo>
                  <a:pt x="202" y="241"/>
                  <a:pt x="202" y="240"/>
                  <a:pt x="203" y="240"/>
                </a:cubicBezTo>
                <a:close/>
                <a:moveTo>
                  <a:pt x="186" y="196"/>
                </a:moveTo>
                <a:cubicBezTo>
                  <a:pt x="187" y="196"/>
                  <a:pt x="187" y="196"/>
                  <a:pt x="187" y="196"/>
                </a:cubicBezTo>
                <a:cubicBezTo>
                  <a:pt x="187" y="196"/>
                  <a:pt x="187" y="196"/>
                  <a:pt x="187" y="196"/>
                </a:cubicBezTo>
                <a:cubicBezTo>
                  <a:pt x="187" y="196"/>
                  <a:pt x="187" y="196"/>
                  <a:pt x="186" y="196"/>
                </a:cubicBezTo>
                <a:cubicBezTo>
                  <a:pt x="186" y="196"/>
                  <a:pt x="186" y="196"/>
                  <a:pt x="186" y="196"/>
                </a:cubicBezTo>
                <a:cubicBezTo>
                  <a:pt x="185" y="195"/>
                  <a:pt x="184" y="194"/>
                  <a:pt x="183" y="193"/>
                </a:cubicBezTo>
                <a:cubicBezTo>
                  <a:pt x="183" y="193"/>
                  <a:pt x="183" y="193"/>
                  <a:pt x="183" y="193"/>
                </a:cubicBezTo>
                <a:cubicBezTo>
                  <a:pt x="183" y="193"/>
                  <a:pt x="183" y="193"/>
                  <a:pt x="183" y="193"/>
                </a:cubicBezTo>
                <a:cubicBezTo>
                  <a:pt x="184" y="194"/>
                  <a:pt x="185" y="195"/>
                  <a:pt x="186" y="196"/>
                </a:cubicBezTo>
                <a:cubicBezTo>
                  <a:pt x="186" y="196"/>
                  <a:pt x="186" y="196"/>
                  <a:pt x="186" y="196"/>
                </a:cubicBezTo>
                <a:close/>
                <a:moveTo>
                  <a:pt x="161" y="23"/>
                </a:moveTo>
                <a:cubicBezTo>
                  <a:pt x="160" y="23"/>
                  <a:pt x="159" y="22"/>
                  <a:pt x="158" y="22"/>
                </a:cubicBezTo>
                <a:cubicBezTo>
                  <a:pt x="158" y="22"/>
                  <a:pt x="159" y="23"/>
                  <a:pt x="160" y="23"/>
                </a:cubicBezTo>
                <a:cubicBezTo>
                  <a:pt x="160" y="23"/>
                  <a:pt x="160" y="23"/>
                  <a:pt x="161" y="23"/>
                </a:cubicBezTo>
                <a:cubicBezTo>
                  <a:pt x="161" y="23"/>
                  <a:pt x="161" y="23"/>
                  <a:pt x="161" y="23"/>
                </a:cubicBezTo>
                <a:cubicBezTo>
                  <a:pt x="163" y="24"/>
                  <a:pt x="165" y="25"/>
                  <a:pt x="167" y="26"/>
                </a:cubicBezTo>
                <a:cubicBezTo>
                  <a:pt x="167" y="27"/>
                  <a:pt x="167" y="27"/>
                  <a:pt x="167" y="27"/>
                </a:cubicBezTo>
                <a:cubicBezTo>
                  <a:pt x="167" y="27"/>
                  <a:pt x="167" y="26"/>
                  <a:pt x="167" y="26"/>
                </a:cubicBezTo>
                <a:cubicBezTo>
                  <a:pt x="165" y="25"/>
                  <a:pt x="163" y="24"/>
                  <a:pt x="161" y="23"/>
                </a:cubicBezTo>
                <a:cubicBezTo>
                  <a:pt x="161" y="23"/>
                  <a:pt x="161" y="23"/>
                  <a:pt x="161" y="23"/>
                </a:cubicBezTo>
                <a:close/>
                <a:moveTo>
                  <a:pt x="60" y="211"/>
                </a:moveTo>
                <a:cubicBezTo>
                  <a:pt x="62" y="210"/>
                  <a:pt x="64" y="209"/>
                  <a:pt x="66" y="208"/>
                </a:cubicBezTo>
                <a:cubicBezTo>
                  <a:pt x="68" y="207"/>
                  <a:pt x="69" y="205"/>
                  <a:pt x="71" y="204"/>
                </a:cubicBezTo>
                <a:cubicBezTo>
                  <a:pt x="71" y="204"/>
                  <a:pt x="71" y="203"/>
                  <a:pt x="71" y="203"/>
                </a:cubicBezTo>
                <a:cubicBezTo>
                  <a:pt x="71" y="203"/>
                  <a:pt x="71" y="203"/>
                  <a:pt x="71" y="203"/>
                </a:cubicBezTo>
                <a:cubicBezTo>
                  <a:pt x="70" y="204"/>
                  <a:pt x="69" y="204"/>
                  <a:pt x="68" y="205"/>
                </a:cubicBezTo>
                <a:cubicBezTo>
                  <a:pt x="65" y="207"/>
                  <a:pt x="63" y="209"/>
                  <a:pt x="60" y="210"/>
                </a:cubicBezTo>
                <a:cubicBezTo>
                  <a:pt x="60" y="210"/>
                  <a:pt x="60" y="211"/>
                  <a:pt x="60" y="211"/>
                </a:cubicBezTo>
                <a:cubicBezTo>
                  <a:pt x="59" y="211"/>
                  <a:pt x="59" y="211"/>
                  <a:pt x="59" y="211"/>
                </a:cubicBezTo>
                <a:cubicBezTo>
                  <a:pt x="59" y="211"/>
                  <a:pt x="60" y="211"/>
                  <a:pt x="60" y="211"/>
                </a:cubicBezTo>
                <a:close/>
                <a:moveTo>
                  <a:pt x="52" y="108"/>
                </a:moveTo>
                <a:cubicBezTo>
                  <a:pt x="52" y="108"/>
                  <a:pt x="52" y="109"/>
                  <a:pt x="52" y="109"/>
                </a:cubicBezTo>
                <a:cubicBezTo>
                  <a:pt x="52" y="114"/>
                  <a:pt x="52" y="119"/>
                  <a:pt x="52" y="124"/>
                </a:cubicBezTo>
                <a:cubicBezTo>
                  <a:pt x="52" y="125"/>
                  <a:pt x="52" y="125"/>
                  <a:pt x="52" y="125"/>
                </a:cubicBezTo>
                <a:cubicBezTo>
                  <a:pt x="53" y="128"/>
                  <a:pt x="53" y="131"/>
                  <a:pt x="53" y="133"/>
                </a:cubicBezTo>
                <a:cubicBezTo>
                  <a:pt x="54" y="135"/>
                  <a:pt x="54" y="137"/>
                  <a:pt x="55" y="139"/>
                </a:cubicBezTo>
                <a:cubicBezTo>
                  <a:pt x="55" y="141"/>
                  <a:pt x="55" y="144"/>
                  <a:pt x="56" y="146"/>
                </a:cubicBezTo>
                <a:cubicBezTo>
                  <a:pt x="57" y="149"/>
                  <a:pt x="58" y="152"/>
                  <a:pt x="59" y="156"/>
                </a:cubicBezTo>
                <a:cubicBezTo>
                  <a:pt x="61" y="160"/>
                  <a:pt x="62" y="164"/>
                  <a:pt x="64" y="168"/>
                </a:cubicBezTo>
                <a:cubicBezTo>
                  <a:pt x="65" y="171"/>
                  <a:pt x="67" y="174"/>
                  <a:pt x="69" y="177"/>
                </a:cubicBezTo>
                <a:cubicBezTo>
                  <a:pt x="70" y="179"/>
                  <a:pt x="71" y="180"/>
                  <a:pt x="72" y="182"/>
                </a:cubicBezTo>
                <a:cubicBezTo>
                  <a:pt x="72" y="183"/>
                  <a:pt x="73" y="185"/>
                  <a:pt x="74" y="186"/>
                </a:cubicBezTo>
                <a:cubicBezTo>
                  <a:pt x="76" y="188"/>
                  <a:pt x="78" y="190"/>
                  <a:pt x="79" y="192"/>
                </a:cubicBezTo>
                <a:cubicBezTo>
                  <a:pt x="80" y="193"/>
                  <a:pt x="80" y="194"/>
                  <a:pt x="81" y="195"/>
                </a:cubicBezTo>
                <a:cubicBezTo>
                  <a:pt x="82" y="197"/>
                  <a:pt x="84" y="199"/>
                  <a:pt x="86" y="201"/>
                </a:cubicBezTo>
                <a:cubicBezTo>
                  <a:pt x="88" y="203"/>
                  <a:pt x="91" y="204"/>
                  <a:pt x="93" y="205"/>
                </a:cubicBezTo>
                <a:cubicBezTo>
                  <a:pt x="95" y="206"/>
                  <a:pt x="97" y="207"/>
                  <a:pt x="99" y="208"/>
                </a:cubicBezTo>
                <a:cubicBezTo>
                  <a:pt x="101" y="209"/>
                  <a:pt x="103" y="210"/>
                  <a:pt x="105" y="211"/>
                </a:cubicBezTo>
                <a:cubicBezTo>
                  <a:pt x="108" y="212"/>
                  <a:pt x="111" y="213"/>
                  <a:pt x="114" y="213"/>
                </a:cubicBezTo>
                <a:cubicBezTo>
                  <a:pt x="117" y="213"/>
                  <a:pt x="119" y="213"/>
                  <a:pt x="122" y="213"/>
                </a:cubicBezTo>
                <a:cubicBezTo>
                  <a:pt x="127" y="212"/>
                  <a:pt x="131" y="212"/>
                  <a:pt x="135" y="211"/>
                </a:cubicBezTo>
                <a:cubicBezTo>
                  <a:pt x="141" y="210"/>
                  <a:pt x="146" y="208"/>
                  <a:pt x="151" y="205"/>
                </a:cubicBezTo>
                <a:cubicBezTo>
                  <a:pt x="157" y="202"/>
                  <a:pt x="161" y="198"/>
                  <a:pt x="166" y="193"/>
                </a:cubicBezTo>
                <a:cubicBezTo>
                  <a:pt x="169" y="190"/>
                  <a:pt x="171" y="186"/>
                  <a:pt x="173" y="182"/>
                </a:cubicBezTo>
                <a:cubicBezTo>
                  <a:pt x="177" y="176"/>
                  <a:pt x="180" y="170"/>
                  <a:pt x="183" y="163"/>
                </a:cubicBezTo>
                <a:cubicBezTo>
                  <a:pt x="185" y="158"/>
                  <a:pt x="187" y="153"/>
                  <a:pt x="188" y="148"/>
                </a:cubicBezTo>
                <a:cubicBezTo>
                  <a:pt x="191" y="140"/>
                  <a:pt x="193" y="132"/>
                  <a:pt x="194" y="124"/>
                </a:cubicBezTo>
                <a:cubicBezTo>
                  <a:pt x="195" y="121"/>
                  <a:pt x="195" y="118"/>
                  <a:pt x="196" y="115"/>
                </a:cubicBezTo>
                <a:cubicBezTo>
                  <a:pt x="196" y="112"/>
                  <a:pt x="197" y="109"/>
                  <a:pt x="197" y="106"/>
                </a:cubicBezTo>
                <a:cubicBezTo>
                  <a:pt x="197" y="105"/>
                  <a:pt x="197" y="104"/>
                  <a:pt x="196" y="103"/>
                </a:cubicBezTo>
                <a:cubicBezTo>
                  <a:pt x="196" y="103"/>
                  <a:pt x="195" y="102"/>
                  <a:pt x="195" y="102"/>
                </a:cubicBezTo>
                <a:cubicBezTo>
                  <a:pt x="195" y="101"/>
                  <a:pt x="195" y="101"/>
                  <a:pt x="195" y="100"/>
                </a:cubicBezTo>
                <a:cubicBezTo>
                  <a:pt x="195" y="100"/>
                  <a:pt x="195" y="99"/>
                  <a:pt x="196" y="99"/>
                </a:cubicBezTo>
                <a:cubicBezTo>
                  <a:pt x="194" y="99"/>
                  <a:pt x="193" y="98"/>
                  <a:pt x="191" y="98"/>
                </a:cubicBezTo>
                <a:cubicBezTo>
                  <a:pt x="188" y="98"/>
                  <a:pt x="184" y="98"/>
                  <a:pt x="180" y="98"/>
                </a:cubicBezTo>
                <a:cubicBezTo>
                  <a:pt x="177" y="98"/>
                  <a:pt x="174" y="98"/>
                  <a:pt x="171" y="97"/>
                </a:cubicBezTo>
                <a:cubicBezTo>
                  <a:pt x="168" y="97"/>
                  <a:pt x="165" y="97"/>
                  <a:pt x="162" y="96"/>
                </a:cubicBezTo>
                <a:cubicBezTo>
                  <a:pt x="158" y="96"/>
                  <a:pt x="153" y="95"/>
                  <a:pt x="149" y="94"/>
                </a:cubicBezTo>
                <a:cubicBezTo>
                  <a:pt x="141" y="93"/>
                  <a:pt x="134" y="91"/>
                  <a:pt x="127" y="88"/>
                </a:cubicBezTo>
                <a:cubicBezTo>
                  <a:pt x="124" y="87"/>
                  <a:pt x="122" y="86"/>
                  <a:pt x="119" y="84"/>
                </a:cubicBezTo>
                <a:cubicBezTo>
                  <a:pt x="119" y="84"/>
                  <a:pt x="118" y="83"/>
                  <a:pt x="117" y="83"/>
                </a:cubicBezTo>
                <a:cubicBezTo>
                  <a:pt x="117" y="83"/>
                  <a:pt x="116" y="83"/>
                  <a:pt x="116" y="84"/>
                </a:cubicBezTo>
                <a:cubicBezTo>
                  <a:pt x="115" y="84"/>
                  <a:pt x="114" y="85"/>
                  <a:pt x="113" y="86"/>
                </a:cubicBezTo>
                <a:cubicBezTo>
                  <a:pt x="111" y="86"/>
                  <a:pt x="108" y="87"/>
                  <a:pt x="106" y="88"/>
                </a:cubicBezTo>
                <a:cubicBezTo>
                  <a:pt x="102" y="90"/>
                  <a:pt x="97" y="92"/>
                  <a:pt x="93" y="94"/>
                </a:cubicBezTo>
                <a:cubicBezTo>
                  <a:pt x="87" y="96"/>
                  <a:pt x="82" y="98"/>
                  <a:pt x="76" y="100"/>
                </a:cubicBezTo>
                <a:cubicBezTo>
                  <a:pt x="68" y="103"/>
                  <a:pt x="61" y="106"/>
                  <a:pt x="52" y="108"/>
                </a:cubicBezTo>
                <a:close/>
                <a:moveTo>
                  <a:pt x="20" y="61"/>
                </a:moveTo>
                <a:cubicBezTo>
                  <a:pt x="21" y="62"/>
                  <a:pt x="21" y="62"/>
                  <a:pt x="21" y="63"/>
                </a:cubicBezTo>
                <a:cubicBezTo>
                  <a:pt x="21" y="63"/>
                  <a:pt x="22" y="64"/>
                  <a:pt x="22" y="64"/>
                </a:cubicBezTo>
                <a:cubicBezTo>
                  <a:pt x="24" y="65"/>
                  <a:pt x="25" y="67"/>
                  <a:pt x="27" y="68"/>
                </a:cubicBezTo>
                <a:cubicBezTo>
                  <a:pt x="27" y="69"/>
                  <a:pt x="28" y="69"/>
                  <a:pt x="29" y="70"/>
                </a:cubicBezTo>
                <a:cubicBezTo>
                  <a:pt x="30" y="72"/>
                  <a:pt x="32" y="74"/>
                  <a:pt x="33" y="76"/>
                </a:cubicBezTo>
                <a:cubicBezTo>
                  <a:pt x="34" y="77"/>
                  <a:pt x="35" y="79"/>
                  <a:pt x="37" y="81"/>
                </a:cubicBezTo>
                <a:cubicBezTo>
                  <a:pt x="38" y="83"/>
                  <a:pt x="40" y="85"/>
                  <a:pt x="43" y="87"/>
                </a:cubicBezTo>
                <a:cubicBezTo>
                  <a:pt x="44" y="87"/>
                  <a:pt x="44" y="87"/>
                  <a:pt x="44" y="88"/>
                </a:cubicBezTo>
                <a:cubicBezTo>
                  <a:pt x="45" y="88"/>
                  <a:pt x="46" y="89"/>
                  <a:pt x="47" y="89"/>
                </a:cubicBezTo>
                <a:cubicBezTo>
                  <a:pt x="49" y="88"/>
                  <a:pt x="51" y="88"/>
                  <a:pt x="53" y="87"/>
                </a:cubicBezTo>
                <a:cubicBezTo>
                  <a:pt x="58" y="85"/>
                  <a:pt x="63" y="83"/>
                  <a:pt x="69" y="82"/>
                </a:cubicBezTo>
                <a:cubicBezTo>
                  <a:pt x="71" y="81"/>
                  <a:pt x="73" y="81"/>
                  <a:pt x="76" y="80"/>
                </a:cubicBezTo>
                <a:cubicBezTo>
                  <a:pt x="78" y="80"/>
                  <a:pt x="81" y="79"/>
                  <a:pt x="83" y="78"/>
                </a:cubicBezTo>
                <a:cubicBezTo>
                  <a:pt x="90" y="77"/>
                  <a:pt x="96" y="77"/>
                  <a:pt x="102" y="77"/>
                </a:cubicBezTo>
                <a:cubicBezTo>
                  <a:pt x="109" y="76"/>
                  <a:pt x="115" y="77"/>
                  <a:pt x="121" y="77"/>
                </a:cubicBezTo>
                <a:cubicBezTo>
                  <a:pt x="126" y="77"/>
                  <a:pt x="130" y="77"/>
                  <a:pt x="135" y="77"/>
                </a:cubicBezTo>
                <a:cubicBezTo>
                  <a:pt x="141" y="78"/>
                  <a:pt x="147" y="78"/>
                  <a:pt x="153" y="78"/>
                </a:cubicBezTo>
                <a:cubicBezTo>
                  <a:pt x="160" y="78"/>
                  <a:pt x="167" y="79"/>
                  <a:pt x="173" y="79"/>
                </a:cubicBezTo>
                <a:cubicBezTo>
                  <a:pt x="178" y="80"/>
                  <a:pt x="183" y="80"/>
                  <a:pt x="189" y="81"/>
                </a:cubicBezTo>
                <a:cubicBezTo>
                  <a:pt x="189" y="82"/>
                  <a:pt x="190" y="82"/>
                  <a:pt x="191" y="82"/>
                </a:cubicBezTo>
                <a:cubicBezTo>
                  <a:pt x="191" y="82"/>
                  <a:pt x="192" y="82"/>
                  <a:pt x="192" y="82"/>
                </a:cubicBezTo>
                <a:cubicBezTo>
                  <a:pt x="192" y="82"/>
                  <a:pt x="193" y="82"/>
                  <a:pt x="193" y="82"/>
                </a:cubicBezTo>
                <a:cubicBezTo>
                  <a:pt x="195" y="83"/>
                  <a:pt x="197" y="83"/>
                  <a:pt x="199" y="84"/>
                </a:cubicBezTo>
                <a:cubicBezTo>
                  <a:pt x="199" y="84"/>
                  <a:pt x="199" y="85"/>
                  <a:pt x="200" y="85"/>
                </a:cubicBezTo>
                <a:cubicBezTo>
                  <a:pt x="200" y="85"/>
                  <a:pt x="201" y="85"/>
                  <a:pt x="201" y="84"/>
                </a:cubicBezTo>
                <a:cubicBezTo>
                  <a:pt x="202" y="84"/>
                  <a:pt x="202" y="84"/>
                  <a:pt x="202" y="84"/>
                </a:cubicBezTo>
                <a:cubicBezTo>
                  <a:pt x="205" y="80"/>
                  <a:pt x="208" y="76"/>
                  <a:pt x="211" y="73"/>
                </a:cubicBezTo>
                <a:cubicBezTo>
                  <a:pt x="214" y="69"/>
                  <a:pt x="216" y="66"/>
                  <a:pt x="219" y="63"/>
                </a:cubicBezTo>
                <a:cubicBezTo>
                  <a:pt x="221" y="61"/>
                  <a:pt x="223" y="59"/>
                  <a:pt x="225" y="57"/>
                </a:cubicBezTo>
                <a:cubicBezTo>
                  <a:pt x="225" y="57"/>
                  <a:pt x="225" y="57"/>
                  <a:pt x="226" y="56"/>
                </a:cubicBezTo>
                <a:cubicBezTo>
                  <a:pt x="225" y="56"/>
                  <a:pt x="225" y="56"/>
                  <a:pt x="225" y="55"/>
                </a:cubicBezTo>
                <a:cubicBezTo>
                  <a:pt x="224" y="54"/>
                  <a:pt x="223" y="54"/>
                  <a:pt x="221" y="53"/>
                </a:cubicBezTo>
                <a:cubicBezTo>
                  <a:pt x="219" y="52"/>
                  <a:pt x="217" y="51"/>
                  <a:pt x="215" y="50"/>
                </a:cubicBezTo>
                <a:cubicBezTo>
                  <a:pt x="210" y="48"/>
                  <a:pt x="204" y="45"/>
                  <a:pt x="198" y="42"/>
                </a:cubicBezTo>
                <a:cubicBezTo>
                  <a:pt x="198" y="41"/>
                  <a:pt x="197" y="41"/>
                  <a:pt x="197" y="41"/>
                </a:cubicBezTo>
                <a:cubicBezTo>
                  <a:pt x="195" y="40"/>
                  <a:pt x="193" y="40"/>
                  <a:pt x="191" y="39"/>
                </a:cubicBezTo>
                <a:cubicBezTo>
                  <a:pt x="186" y="37"/>
                  <a:pt x="181" y="35"/>
                  <a:pt x="176" y="33"/>
                </a:cubicBezTo>
                <a:cubicBezTo>
                  <a:pt x="167" y="28"/>
                  <a:pt x="158" y="24"/>
                  <a:pt x="149" y="20"/>
                </a:cubicBezTo>
                <a:cubicBezTo>
                  <a:pt x="145" y="18"/>
                  <a:pt x="141" y="15"/>
                  <a:pt x="137" y="12"/>
                </a:cubicBezTo>
                <a:cubicBezTo>
                  <a:pt x="136" y="12"/>
                  <a:pt x="136" y="12"/>
                  <a:pt x="135" y="12"/>
                </a:cubicBezTo>
                <a:cubicBezTo>
                  <a:pt x="133" y="11"/>
                  <a:pt x="131" y="11"/>
                  <a:pt x="128" y="10"/>
                </a:cubicBezTo>
                <a:cubicBezTo>
                  <a:pt x="125" y="9"/>
                  <a:pt x="121" y="8"/>
                  <a:pt x="118" y="7"/>
                </a:cubicBezTo>
                <a:cubicBezTo>
                  <a:pt x="117" y="6"/>
                  <a:pt x="116" y="6"/>
                  <a:pt x="116" y="6"/>
                </a:cubicBezTo>
                <a:cubicBezTo>
                  <a:pt x="115" y="6"/>
                  <a:pt x="115" y="5"/>
                  <a:pt x="114" y="6"/>
                </a:cubicBezTo>
                <a:cubicBezTo>
                  <a:pt x="111" y="8"/>
                  <a:pt x="108" y="9"/>
                  <a:pt x="105" y="10"/>
                </a:cubicBezTo>
                <a:cubicBezTo>
                  <a:pt x="103" y="11"/>
                  <a:pt x="101" y="12"/>
                  <a:pt x="98" y="14"/>
                </a:cubicBezTo>
                <a:cubicBezTo>
                  <a:pt x="97" y="15"/>
                  <a:pt x="95" y="16"/>
                  <a:pt x="94" y="17"/>
                </a:cubicBezTo>
                <a:cubicBezTo>
                  <a:pt x="88" y="20"/>
                  <a:pt x="83" y="23"/>
                  <a:pt x="78" y="26"/>
                </a:cubicBezTo>
                <a:cubicBezTo>
                  <a:pt x="75" y="28"/>
                  <a:pt x="72" y="30"/>
                  <a:pt x="68" y="32"/>
                </a:cubicBezTo>
                <a:cubicBezTo>
                  <a:pt x="58" y="39"/>
                  <a:pt x="48" y="45"/>
                  <a:pt x="38" y="51"/>
                </a:cubicBezTo>
                <a:cubicBezTo>
                  <a:pt x="35" y="53"/>
                  <a:pt x="33" y="54"/>
                  <a:pt x="30" y="56"/>
                </a:cubicBezTo>
                <a:cubicBezTo>
                  <a:pt x="28" y="58"/>
                  <a:pt x="26" y="59"/>
                  <a:pt x="24" y="61"/>
                </a:cubicBezTo>
                <a:cubicBezTo>
                  <a:pt x="24" y="61"/>
                  <a:pt x="23" y="61"/>
                  <a:pt x="22" y="62"/>
                </a:cubicBezTo>
                <a:cubicBezTo>
                  <a:pt x="22" y="62"/>
                  <a:pt x="21" y="62"/>
                  <a:pt x="21" y="61"/>
                </a:cubicBezTo>
                <a:cubicBezTo>
                  <a:pt x="21" y="61"/>
                  <a:pt x="21" y="61"/>
                  <a:pt x="21" y="61"/>
                </a:cubicBezTo>
                <a:cubicBezTo>
                  <a:pt x="21" y="61"/>
                  <a:pt x="20" y="61"/>
                  <a:pt x="20" y="61"/>
                </a:cubicBezTo>
                <a:close/>
                <a:moveTo>
                  <a:pt x="55" y="244"/>
                </a:moveTo>
                <a:cubicBezTo>
                  <a:pt x="55" y="244"/>
                  <a:pt x="56" y="245"/>
                  <a:pt x="57" y="246"/>
                </a:cubicBezTo>
                <a:cubicBezTo>
                  <a:pt x="60" y="247"/>
                  <a:pt x="62" y="248"/>
                  <a:pt x="65" y="250"/>
                </a:cubicBezTo>
                <a:cubicBezTo>
                  <a:pt x="65" y="250"/>
                  <a:pt x="65" y="250"/>
                  <a:pt x="66" y="250"/>
                </a:cubicBezTo>
                <a:cubicBezTo>
                  <a:pt x="67" y="250"/>
                  <a:pt x="69" y="250"/>
                  <a:pt x="70" y="250"/>
                </a:cubicBezTo>
                <a:cubicBezTo>
                  <a:pt x="73" y="250"/>
                  <a:pt x="76" y="250"/>
                  <a:pt x="79" y="250"/>
                </a:cubicBezTo>
                <a:cubicBezTo>
                  <a:pt x="86" y="249"/>
                  <a:pt x="93" y="247"/>
                  <a:pt x="99" y="244"/>
                </a:cubicBezTo>
                <a:cubicBezTo>
                  <a:pt x="107" y="240"/>
                  <a:pt x="114" y="235"/>
                  <a:pt x="120" y="228"/>
                </a:cubicBezTo>
                <a:cubicBezTo>
                  <a:pt x="121" y="228"/>
                  <a:pt x="121" y="227"/>
                  <a:pt x="121" y="227"/>
                </a:cubicBezTo>
                <a:cubicBezTo>
                  <a:pt x="121" y="227"/>
                  <a:pt x="121" y="226"/>
                  <a:pt x="121" y="226"/>
                </a:cubicBezTo>
                <a:cubicBezTo>
                  <a:pt x="120" y="225"/>
                  <a:pt x="121" y="225"/>
                  <a:pt x="121" y="224"/>
                </a:cubicBezTo>
                <a:cubicBezTo>
                  <a:pt x="122" y="224"/>
                  <a:pt x="122" y="224"/>
                  <a:pt x="122" y="224"/>
                </a:cubicBezTo>
                <a:cubicBezTo>
                  <a:pt x="122" y="223"/>
                  <a:pt x="122" y="223"/>
                  <a:pt x="122" y="222"/>
                </a:cubicBezTo>
                <a:cubicBezTo>
                  <a:pt x="122" y="221"/>
                  <a:pt x="122" y="221"/>
                  <a:pt x="123" y="220"/>
                </a:cubicBezTo>
                <a:cubicBezTo>
                  <a:pt x="123" y="220"/>
                  <a:pt x="124" y="220"/>
                  <a:pt x="124" y="220"/>
                </a:cubicBezTo>
                <a:cubicBezTo>
                  <a:pt x="124" y="219"/>
                  <a:pt x="123" y="219"/>
                  <a:pt x="124" y="218"/>
                </a:cubicBezTo>
                <a:cubicBezTo>
                  <a:pt x="123" y="218"/>
                  <a:pt x="123" y="218"/>
                  <a:pt x="122" y="218"/>
                </a:cubicBezTo>
                <a:cubicBezTo>
                  <a:pt x="115" y="218"/>
                  <a:pt x="107" y="216"/>
                  <a:pt x="100" y="214"/>
                </a:cubicBezTo>
                <a:cubicBezTo>
                  <a:pt x="98" y="213"/>
                  <a:pt x="95" y="211"/>
                  <a:pt x="93" y="209"/>
                </a:cubicBezTo>
                <a:cubicBezTo>
                  <a:pt x="89" y="207"/>
                  <a:pt x="86" y="205"/>
                  <a:pt x="83" y="202"/>
                </a:cubicBezTo>
                <a:cubicBezTo>
                  <a:pt x="81" y="201"/>
                  <a:pt x="80" y="199"/>
                  <a:pt x="78" y="198"/>
                </a:cubicBezTo>
                <a:cubicBezTo>
                  <a:pt x="78" y="198"/>
                  <a:pt x="78" y="197"/>
                  <a:pt x="77" y="198"/>
                </a:cubicBezTo>
                <a:cubicBezTo>
                  <a:pt x="77" y="198"/>
                  <a:pt x="77" y="199"/>
                  <a:pt x="77" y="199"/>
                </a:cubicBezTo>
                <a:cubicBezTo>
                  <a:pt x="77" y="200"/>
                  <a:pt x="77" y="200"/>
                  <a:pt x="76" y="201"/>
                </a:cubicBezTo>
                <a:cubicBezTo>
                  <a:pt x="76" y="202"/>
                  <a:pt x="75" y="203"/>
                  <a:pt x="74" y="204"/>
                </a:cubicBezTo>
                <a:cubicBezTo>
                  <a:pt x="74" y="204"/>
                  <a:pt x="75" y="205"/>
                  <a:pt x="74" y="205"/>
                </a:cubicBezTo>
                <a:cubicBezTo>
                  <a:pt x="74" y="206"/>
                  <a:pt x="74" y="206"/>
                  <a:pt x="74" y="206"/>
                </a:cubicBezTo>
                <a:cubicBezTo>
                  <a:pt x="71" y="211"/>
                  <a:pt x="69" y="215"/>
                  <a:pt x="67" y="219"/>
                </a:cubicBezTo>
                <a:cubicBezTo>
                  <a:pt x="64" y="226"/>
                  <a:pt x="61" y="233"/>
                  <a:pt x="57" y="239"/>
                </a:cubicBezTo>
                <a:cubicBezTo>
                  <a:pt x="56" y="239"/>
                  <a:pt x="56" y="240"/>
                  <a:pt x="56" y="240"/>
                </a:cubicBezTo>
                <a:cubicBezTo>
                  <a:pt x="55" y="241"/>
                  <a:pt x="55" y="241"/>
                  <a:pt x="54" y="240"/>
                </a:cubicBezTo>
                <a:cubicBezTo>
                  <a:pt x="54" y="240"/>
                  <a:pt x="54" y="240"/>
                  <a:pt x="54" y="240"/>
                </a:cubicBezTo>
                <a:cubicBezTo>
                  <a:pt x="54" y="240"/>
                  <a:pt x="54" y="240"/>
                  <a:pt x="53" y="241"/>
                </a:cubicBezTo>
                <a:cubicBezTo>
                  <a:pt x="53" y="241"/>
                  <a:pt x="53" y="241"/>
                  <a:pt x="53" y="241"/>
                </a:cubicBezTo>
                <a:cubicBezTo>
                  <a:pt x="55" y="242"/>
                  <a:pt x="55" y="242"/>
                  <a:pt x="55" y="244"/>
                </a:cubicBezTo>
                <a:close/>
                <a:moveTo>
                  <a:pt x="72" y="252"/>
                </a:moveTo>
                <a:cubicBezTo>
                  <a:pt x="72" y="252"/>
                  <a:pt x="72" y="252"/>
                  <a:pt x="72" y="252"/>
                </a:cubicBezTo>
                <a:cubicBezTo>
                  <a:pt x="73" y="252"/>
                  <a:pt x="73" y="252"/>
                  <a:pt x="73" y="252"/>
                </a:cubicBezTo>
                <a:cubicBezTo>
                  <a:pt x="77" y="254"/>
                  <a:pt x="82" y="254"/>
                  <a:pt x="86" y="254"/>
                </a:cubicBezTo>
                <a:cubicBezTo>
                  <a:pt x="87" y="254"/>
                  <a:pt x="87" y="254"/>
                  <a:pt x="87" y="254"/>
                </a:cubicBezTo>
                <a:cubicBezTo>
                  <a:pt x="89" y="254"/>
                  <a:pt x="91" y="253"/>
                  <a:pt x="93" y="253"/>
                </a:cubicBezTo>
                <a:cubicBezTo>
                  <a:pt x="97" y="251"/>
                  <a:pt x="102" y="249"/>
                  <a:pt x="106" y="247"/>
                </a:cubicBezTo>
                <a:cubicBezTo>
                  <a:pt x="108" y="247"/>
                  <a:pt x="109" y="246"/>
                  <a:pt x="110" y="245"/>
                </a:cubicBezTo>
                <a:cubicBezTo>
                  <a:pt x="112" y="243"/>
                  <a:pt x="113" y="242"/>
                  <a:pt x="114" y="240"/>
                </a:cubicBezTo>
                <a:cubicBezTo>
                  <a:pt x="115" y="238"/>
                  <a:pt x="116" y="236"/>
                  <a:pt x="118" y="234"/>
                </a:cubicBezTo>
                <a:cubicBezTo>
                  <a:pt x="118" y="234"/>
                  <a:pt x="118" y="233"/>
                  <a:pt x="118" y="233"/>
                </a:cubicBezTo>
                <a:cubicBezTo>
                  <a:pt x="111" y="239"/>
                  <a:pt x="105" y="243"/>
                  <a:pt x="97" y="247"/>
                </a:cubicBezTo>
                <a:cubicBezTo>
                  <a:pt x="89" y="250"/>
                  <a:pt x="81" y="252"/>
                  <a:pt x="72" y="252"/>
                </a:cubicBezTo>
                <a:close/>
                <a:moveTo>
                  <a:pt x="51" y="108"/>
                </a:moveTo>
                <a:cubicBezTo>
                  <a:pt x="49" y="108"/>
                  <a:pt x="49" y="108"/>
                  <a:pt x="49" y="110"/>
                </a:cubicBezTo>
                <a:cubicBezTo>
                  <a:pt x="49" y="110"/>
                  <a:pt x="48" y="110"/>
                  <a:pt x="48" y="110"/>
                </a:cubicBezTo>
                <a:cubicBezTo>
                  <a:pt x="48" y="110"/>
                  <a:pt x="48" y="111"/>
                  <a:pt x="48" y="111"/>
                </a:cubicBezTo>
                <a:cubicBezTo>
                  <a:pt x="48" y="112"/>
                  <a:pt x="48" y="114"/>
                  <a:pt x="48" y="115"/>
                </a:cubicBezTo>
                <a:cubicBezTo>
                  <a:pt x="48" y="116"/>
                  <a:pt x="48" y="118"/>
                  <a:pt x="48" y="119"/>
                </a:cubicBezTo>
                <a:cubicBezTo>
                  <a:pt x="49" y="123"/>
                  <a:pt x="49" y="126"/>
                  <a:pt x="49" y="130"/>
                </a:cubicBezTo>
                <a:cubicBezTo>
                  <a:pt x="49" y="130"/>
                  <a:pt x="49" y="130"/>
                  <a:pt x="50" y="131"/>
                </a:cubicBezTo>
                <a:cubicBezTo>
                  <a:pt x="50" y="131"/>
                  <a:pt x="51" y="131"/>
                  <a:pt x="51" y="132"/>
                </a:cubicBezTo>
                <a:cubicBezTo>
                  <a:pt x="51" y="132"/>
                  <a:pt x="51" y="132"/>
                  <a:pt x="51" y="133"/>
                </a:cubicBezTo>
                <a:cubicBezTo>
                  <a:pt x="50" y="133"/>
                  <a:pt x="50" y="134"/>
                  <a:pt x="50" y="134"/>
                </a:cubicBezTo>
                <a:cubicBezTo>
                  <a:pt x="51" y="136"/>
                  <a:pt x="51" y="138"/>
                  <a:pt x="52" y="139"/>
                </a:cubicBezTo>
                <a:cubicBezTo>
                  <a:pt x="52" y="142"/>
                  <a:pt x="53" y="144"/>
                  <a:pt x="54" y="146"/>
                </a:cubicBezTo>
                <a:cubicBezTo>
                  <a:pt x="54" y="148"/>
                  <a:pt x="55" y="150"/>
                  <a:pt x="55" y="152"/>
                </a:cubicBezTo>
                <a:cubicBezTo>
                  <a:pt x="56" y="155"/>
                  <a:pt x="57" y="157"/>
                  <a:pt x="58" y="160"/>
                </a:cubicBezTo>
                <a:cubicBezTo>
                  <a:pt x="58" y="162"/>
                  <a:pt x="59" y="164"/>
                  <a:pt x="60" y="166"/>
                </a:cubicBezTo>
                <a:cubicBezTo>
                  <a:pt x="60" y="167"/>
                  <a:pt x="60" y="167"/>
                  <a:pt x="61" y="168"/>
                </a:cubicBezTo>
                <a:cubicBezTo>
                  <a:pt x="61" y="168"/>
                  <a:pt x="61" y="168"/>
                  <a:pt x="61" y="168"/>
                </a:cubicBezTo>
                <a:cubicBezTo>
                  <a:pt x="61" y="169"/>
                  <a:pt x="61" y="170"/>
                  <a:pt x="62" y="171"/>
                </a:cubicBezTo>
                <a:cubicBezTo>
                  <a:pt x="63" y="173"/>
                  <a:pt x="64" y="174"/>
                  <a:pt x="65" y="176"/>
                </a:cubicBezTo>
                <a:cubicBezTo>
                  <a:pt x="67" y="179"/>
                  <a:pt x="68" y="182"/>
                  <a:pt x="70" y="184"/>
                </a:cubicBezTo>
                <a:cubicBezTo>
                  <a:pt x="70" y="184"/>
                  <a:pt x="70" y="184"/>
                  <a:pt x="70" y="185"/>
                </a:cubicBezTo>
                <a:cubicBezTo>
                  <a:pt x="71" y="185"/>
                  <a:pt x="71" y="185"/>
                  <a:pt x="71" y="185"/>
                </a:cubicBezTo>
                <a:cubicBezTo>
                  <a:pt x="71" y="183"/>
                  <a:pt x="70" y="182"/>
                  <a:pt x="69" y="181"/>
                </a:cubicBezTo>
                <a:cubicBezTo>
                  <a:pt x="69" y="181"/>
                  <a:pt x="69" y="180"/>
                  <a:pt x="68" y="179"/>
                </a:cubicBezTo>
                <a:cubicBezTo>
                  <a:pt x="67" y="177"/>
                  <a:pt x="66" y="175"/>
                  <a:pt x="64" y="173"/>
                </a:cubicBezTo>
                <a:cubicBezTo>
                  <a:pt x="64" y="172"/>
                  <a:pt x="63" y="171"/>
                  <a:pt x="63" y="169"/>
                </a:cubicBezTo>
                <a:cubicBezTo>
                  <a:pt x="61" y="165"/>
                  <a:pt x="60" y="161"/>
                  <a:pt x="58" y="157"/>
                </a:cubicBezTo>
                <a:cubicBezTo>
                  <a:pt x="56" y="152"/>
                  <a:pt x="54" y="146"/>
                  <a:pt x="53" y="140"/>
                </a:cubicBezTo>
                <a:cubicBezTo>
                  <a:pt x="53" y="137"/>
                  <a:pt x="52" y="134"/>
                  <a:pt x="51" y="131"/>
                </a:cubicBezTo>
                <a:cubicBezTo>
                  <a:pt x="51" y="129"/>
                  <a:pt x="50" y="127"/>
                  <a:pt x="50" y="124"/>
                </a:cubicBezTo>
                <a:cubicBezTo>
                  <a:pt x="50" y="119"/>
                  <a:pt x="51" y="114"/>
                  <a:pt x="51" y="109"/>
                </a:cubicBezTo>
                <a:cubicBezTo>
                  <a:pt x="51" y="109"/>
                  <a:pt x="51" y="108"/>
                  <a:pt x="51" y="108"/>
                </a:cubicBezTo>
                <a:close/>
                <a:moveTo>
                  <a:pt x="24" y="57"/>
                </a:moveTo>
                <a:cubicBezTo>
                  <a:pt x="24" y="57"/>
                  <a:pt x="24" y="57"/>
                  <a:pt x="24" y="57"/>
                </a:cubicBezTo>
                <a:cubicBezTo>
                  <a:pt x="24" y="57"/>
                  <a:pt x="24" y="57"/>
                  <a:pt x="25" y="57"/>
                </a:cubicBezTo>
                <a:cubicBezTo>
                  <a:pt x="26" y="56"/>
                  <a:pt x="28" y="55"/>
                  <a:pt x="30" y="54"/>
                </a:cubicBezTo>
                <a:cubicBezTo>
                  <a:pt x="33" y="52"/>
                  <a:pt x="36" y="50"/>
                  <a:pt x="39" y="48"/>
                </a:cubicBezTo>
                <a:cubicBezTo>
                  <a:pt x="52" y="39"/>
                  <a:pt x="66" y="30"/>
                  <a:pt x="79" y="22"/>
                </a:cubicBezTo>
                <a:cubicBezTo>
                  <a:pt x="82" y="20"/>
                  <a:pt x="85" y="18"/>
                  <a:pt x="88" y="17"/>
                </a:cubicBezTo>
                <a:cubicBezTo>
                  <a:pt x="88" y="16"/>
                  <a:pt x="89" y="16"/>
                  <a:pt x="89" y="16"/>
                </a:cubicBezTo>
                <a:cubicBezTo>
                  <a:pt x="89" y="16"/>
                  <a:pt x="88" y="16"/>
                  <a:pt x="88" y="16"/>
                </a:cubicBezTo>
                <a:cubicBezTo>
                  <a:pt x="86" y="17"/>
                  <a:pt x="84" y="18"/>
                  <a:pt x="81" y="20"/>
                </a:cubicBezTo>
                <a:cubicBezTo>
                  <a:pt x="78" y="22"/>
                  <a:pt x="75" y="23"/>
                  <a:pt x="71" y="25"/>
                </a:cubicBezTo>
                <a:cubicBezTo>
                  <a:pt x="65" y="28"/>
                  <a:pt x="59" y="32"/>
                  <a:pt x="53" y="36"/>
                </a:cubicBezTo>
                <a:cubicBezTo>
                  <a:pt x="45" y="41"/>
                  <a:pt x="37" y="47"/>
                  <a:pt x="30" y="53"/>
                </a:cubicBezTo>
                <a:cubicBezTo>
                  <a:pt x="28" y="54"/>
                  <a:pt x="27" y="55"/>
                  <a:pt x="25" y="57"/>
                </a:cubicBezTo>
                <a:cubicBezTo>
                  <a:pt x="25" y="57"/>
                  <a:pt x="24" y="57"/>
                  <a:pt x="24" y="57"/>
                </a:cubicBezTo>
                <a:close/>
                <a:moveTo>
                  <a:pt x="39" y="203"/>
                </a:moveTo>
                <a:cubicBezTo>
                  <a:pt x="39" y="202"/>
                  <a:pt x="39" y="202"/>
                  <a:pt x="40" y="202"/>
                </a:cubicBezTo>
                <a:cubicBezTo>
                  <a:pt x="42" y="200"/>
                  <a:pt x="44" y="199"/>
                  <a:pt x="46" y="197"/>
                </a:cubicBezTo>
                <a:cubicBezTo>
                  <a:pt x="49" y="195"/>
                  <a:pt x="51" y="192"/>
                  <a:pt x="53" y="189"/>
                </a:cubicBezTo>
                <a:cubicBezTo>
                  <a:pt x="55" y="185"/>
                  <a:pt x="57" y="181"/>
                  <a:pt x="58" y="176"/>
                </a:cubicBezTo>
                <a:cubicBezTo>
                  <a:pt x="59" y="175"/>
                  <a:pt x="59" y="173"/>
                  <a:pt x="59" y="172"/>
                </a:cubicBezTo>
                <a:cubicBezTo>
                  <a:pt x="59" y="171"/>
                  <a:pt x="59" y="171"/>
                  <a:pt x="59" y="171"/>
                </a:cubicBezTo>
                <a:cubicBezTo>
                  <a:pt x="59" y="171"/>
                  <a:pt x="59" y="172"/>
                  <a:pt x="59" y="172"/>
                </a:cubicBezTo>
                <a:cubicBezTo>
                  <a:pt x="58" y="176"/>
                  <a:pt x="56" y="179"/>
                  <a:pt x="54" y="182"/>
                </a:cubicBezTo>
                <a:cubicBezTo>
                  <a:pt x="54" y="184"/>
                  <a:pt x="53" y="185"/>
                  <a:pt x="52" y="186"/>
                </a:cubicBezTo>
                <a:cubicBezTo>
                  <a:pt x="51" y="188"/>
                  <a:pt x="49" y="190"/>
                  <a:pt x="48" y="192"/>
                </a:cubicBezTo>
                <a:cubicBezTo>
                  <a:pt x="47" y="193"/>
                  <a:pt x="46" y="195"/>
                  <a:pt x="44" y="196"/>
                </a:cubicBezTo>
                <a:cubicBezTo>
                  <a:pt x="44" y="196"/>
                  <a:pt x="44" y="196"/>
                  <a:pt x="44" y="197"/>
                </a:cubicBezTo>
                <a:cubicBezTo>
                  <a:pt x="42" y="199"/>
                  <a:pt x="41" y="201"/>
                  <a:pt x="39" y="203"/>
                </a:cubicBezTo>
                <a:close/>
                <a:moveTo>
                  <a:pt x="185" y="249"/>
                </a:moveTo>
                <a:cubicBezTo>
                  <a:pt x="185" y="249"/>
                  <a:pt x="185" y="249"/>
                  <a:pt x="185" y="249"/>
                </a:cubicBezTo>
                <a:cubicBezTo>
                  <a:pt x="185" y="249"/>
                  <a:pt x="184" y="249"/>
                  <a:pt x="184" y="249"/>
                </a:cubicBezTo>
                <a:cubicBezTo>
                  <a:pt x="182" y="249"/>
                  <a:pt x="180" y="249"/>
                  <a:pt x="177" y="249"/>
                </a:cubicBezTo>
                <a:cubicBezTo>
                  <a:pt x="173" y="249"/>
                  <a:pt x="169" y="249"/>
                  <a:pt x="165" y="247"/>
                </a:cubicBezTo>
                <a:cubicBezTo>
                  <a:pt x="158" y="244"/>
                  <a:pt x="152" y="242"/>
                  <a:pt x="146" y="238"/>
                </a:cubicBezTo>
                <a:cubicBezTo>
                  <a:pt x="145" y="237"/>
                  <a:pt x="144" y="236"/>
                  <a:pt x="143" y="236"/>
                </a:cubicBezTo>
                <a:cubicBezTo>
                  <a:pt x="143" y="236"/>
                  <a:pt x="143" y="236"/>
                  <a:pt x="142" y="236"/>
                </a:cubicBezTo>
                <a:cubicBezTo>
                  <a:pt x="144" y="237"/>
                  <a:pt x="145" y="239"/>
                  <a:pt x="146" y="240"/>
                </a:cubicBezTo>
                <a:cubicBezTo>
                  <a:pt x="147" y="241"/>
                  <a:pt x="148" y="242"/>
                  <a:pt x="150" y="243"/>
                </a:cubicBezTo>
                <a:cubicBezTo>
                  <a:pt x="151" y="244"/>
                  <a:pt x="152" y="244"/>
                  <a:pt x="154" y="245"/>
                </a:cubicBezTo>
                <a:cubicBezTo>
                  <a:pt x="157" y="246"/>
                  <a:pt x="160" y="247"/>
                  <a:pt x="163" y="248"/>
                </a:cubicBezTo>
                <a:cubicBezTo>
                  <a:pt x="165" y="249"/>
                  <a:pt x="167" y="249"/>
                  <a:pt x="169" y="249"/>
                </a:cubicBezTo>
                <a:cubicBezTo>
                  <a:pt x="173" y="250"/>
                  <a:pt x="178" y="250"/>
                  <a:pt x="182" y="250"/>
                </a:cubicBezTo>
                <a:cubicBezTo>
                  <a:pt x="183" y="249"/>
                  <a:pt x="184" y="249"/>
                  <a:pt x="185" y="249"/>
                </a:cubicBezTo>
                <a:close/>
                <a:moveTo>
                  <a:pt x="29" y="210"/>
                </a:moveTo>
                <a:cubicBezTo>
                  <a:pt x="29" y="211"/>
                  <a:pt x="29" y="211"/>
                  <a:pt x="29" y="211"/>
                </a:cubicBezTo>
                <a:cubicBezTo>
                  <a:pt x="31" y="210"/>
                  <a:pt x="32" y="210"/>
                  <a:pt x="34" y="210"/>
                </a:cubicBezTo>
                <a:cubicBezTo>
                  <a:pt x="37" y="210"/>
                  <a:pt x="40" y="209"/>
                  <a:pt x="42" y="208"/>
                </a:cubicBezTo>
                <a:cubicBezTo>
                  <a:pt x="44" y="207"/>
                  <a:pt x="46" y="206"/>
                  <a:pt x="48" y="205"/>
                </a:cubicBezTo>
                <a:cubicBezTo>
                  <a:pt x="50" y="203"/>
                  <a:pt x="52" y="201"/>
                  <a:pt x="55" y="199"/>
                </a:cubicBezTo>
                <a:cubicBezTo>
                  <a:pt x="56" y="198"/>
                  <a:pt x="57" y="197"/>
                  <a:pt x="58" y="196"/>
                </a:cubicBezTo>
                <a:cubicBezTo>
                  <a:pt x="58" y="196"/>
                  <a:pt x="58" y="195"/>
                  <a:pt x="58" y="195"/>
                </a:cubicBezTo>
                <a:cubicBezTo>
                  <a:pt x="58" y="195"/>
                  <a:pt x="58" y="195"/>
                  <a:pt x="58" y="195"/>
                </a:cubicBezTo>
                <a:cubicBezTo>
                  <a:pt x="58" y="195"/>
                  <a:pt x="58" y="195"/>
                  <a:pt x="58" y="195"/>
                </a:cubicBezTo>
                <a:cubicBezTo>
                  <a:pt x="55" y="197"/>
                  <a:pt x="53" y="198"/>
                  <a:pt x="51" y="200"/>
                </a:cubicBezTo>
                <a:cubicBezTo>
                  <a:pt x="50" y="201"/>
                  <a:pt x="48" y="202"/>
                  <a:pt x="47" y="202"/>
                </a:cubicBezTo>
                <a:cubicBezTo>
                  <a:pt x="45" y="204"/>
                  <a:pt x="42" y="205"/>
                  <a:pt x="40" y="206"/>
                </a:cubicBezTo>
                <a:cubicBezTo>
                  <a:pt x="36" y="208"/>
                  <a:pt x="33" y="209"/>
                  <a:pt x="29" y="210"/>
                </a:cubicBezTo>
                <a:cubicBezTo>
                  <a:pt x="29" y="210"/>
                  <a:pt x="29" y="210"/>
                  <a:pt x="29" y="210"/>
                </a:cubicBezTo>
                <a:close/>
                <a:moveTo>
                  <a:pt x="219" y="184"/>
                </a:moveTo>
                <a:cubicBezTo>
                  <a:pt x="219" y="184"/>
                  <a:pt x="219" y="184"/>
                  <a:pt x="219" y="183"/>
                </a:cubicBezTo>
                <a:cubicBezTo>
                  <a:pt x="219" y="183"/>
                  <a:pt x="219" y="183"/>
                  <a:pt x="219" y="183"/>
                </a:cubicBezTo>
                <a:cubicBezTo>
                  <a:pt x="218" y="181"/>
                  <a:pt x="218" y="179"/>
                  <a:pt x="217" y="177"/>
                </a:cubicBezTo>
                <a:cubicBezTo>
                  <a:pt x="216" y="175"/>
                  <a:pt x="215" y="174"/>
                  <a:pt x="215" y="172"/>
                </a:cubicBezTo>
                <a:cubicBezTo>
                  <a:pt x="214" y="169"/>
                  <a:pt x="213" y="166"/>
                  <a:pt x="213" y="163"/>
                </a:cubicBezTo>
                <a:cubicBezTo>
                  <a:pt x="212" y="159"/>
                  <a:pt x="211" y="155"/>
                  <a:pt x="211" y="151"/>
                </a:cubicBezTo>
                <a:cubicBezTo>
                  <a:pt x="210" y="149"/>
                  <a:pt x="210" y="146"/>
                  <a:pt x="209" y="143"/>
                </a:cubicBezTo>
                <a:cubicBezTo>
                  <a:pt x="209" y="138"/>
                  <a:pt x="208" y="134"/>
                  <a:pt x="208" y="129"/>
                </a:cubicBezTo>
                <a:cubicBezTo>
                  <a:pt x="208" y="127"/>
                  <a:pt x="208" y="124"/>
                  <a:pt x="208" y="121"/>
                </a:cubicBezTo>
                <a:cubicBezTo>
                  <a:pt x="208" y="119"/>
                  <a:pt x="208" y="118"/>
                  <a:pt x="208" y="116"/>
                </a:cubicBezTo>
                <a:cubicBezTo>
                  <a:pt x="208" y="116"/>
                  <a:pt x="208" y="116"/>
                  <a:pt x="208" y="116"/>
                </a:cubicBezTo>
                <a:cubicBezTo>
                  <a:pt x="208" y="116"/>
                  <a:pt x="208" y="116"/>
                  <a:pt x="208" y="117"/>
                </a:cubicBezTo>
                <a:cubicBezTo>
                  <a:pt x="208" y="124"/>
                  <a:pt x="208" y="131"/>
                  <a:pt x="208" y="137"/>
                </a:cubicBezTo>
                <a:cubicBezTo>
                  <a:pt x="208" y="138"/>
                  <a:pt x="208" y="139"/>
                  <a:pt x="208" y="140"/>
                </a:cubicBezTo>
                <a:cubicBezTo>
                  <a:pt x="208" y="146"/>
                  <a:pt x="209" y="153"/>
                  <a:pt x="211" y="159"/>
                </a:cubicBezTo>
                <a:cubicBezTo>
                  <a:pt x="212" y="164"/>
                  <a:pt x="213" y="169"/>
                  <a:pt x="215" y="174"/>
                </a:cubicBezTo>
                <a:cubicBezTo>
                  <a:pt x="216" y="177"/>
                  <a:pt x="217" y="180"/>
                  <a:pt x="219" y="183"/>
                </a:cubicBezTo>
                <a:cubicBezTo>
                  <a:pt x="219" y="183"/>
                  <a:pt x="219" y="183"/>
                  <a:pt x="219" y="184"/>
                </a:cubicBezTo>
                <a:close/>
                <a:moveTo>
                  <a:pt x="210" y="185"/>
                </a:moveTo>
                <a:cubicBezTo>
                  <a:pt x="209" y="183"/>
                  <a:pt x="209" y="181"/>
                  <a:pt x="208" y="179"/>
                </a:cubicBezTo>
                <a:cubicBezTo>
                  <a:pt x="207" y="177"/>
                  <a:pt x="206" y="175"/>
                  <a:pt x="206" y="173"/>
                </a:cubicBezTo>
                <a:cubicBezTo>
                  <a:pt x="204" y="169"/>
                  <a:pt x="203" y="165"/>
                  <a:pt x="201" y="161"/>
                </a:cubicBezTo>
                <a:cubicBezTo>
                  <a:pt x="200" y="158"/>
                  <a:pt x="199" y="155"/>
                  <a:pt x="199" y="152"/>
                </a:cubicBezTo>
                <a:cubicBezTo>
                  <a:pt x="199" y="149"/>
                  <a:pt x="199" y="147"/>
                  <a:pt x="199" y="145"/>
                </a:cubicBezTo>
                <a:cubicBezTo>
                  <a:pt x="199" y="145"/>
                  <a:pt x="199" y="144"/>
                  <a:pt x="199" y="144"/>
                </a:cubicBezTo>
                <a:cubicBezTo>
                  <a:pt x="198" y="144"/>
                  <a:pt x="198" y="145"/>
                  <a:pt x="198" y="145"/>
                </a:cubicBezTo>
                <a:cubicBezTo>
                  <a:pt x="198" y="148"/>
                  <a:pt x="199" y="152"/>
                  <a:pt x="199" y="155"/>
                </a:cubicBezTo>
                <a:cubicBezTo>
                  <a:pt x="199" y="159"/>
                  <a:pt x="200" y="162"/>
                  <a:pt x="201" y="166"/>
                </a:cubicBezTo>
                <a:cubicBezTo>
                  <a:pt x="202" y="169"/>
                  <a:pt x="203" y="172"/>
                  <a:pt x="205" y="175"/>
                </a:cubicBezTo>
                <a:cubicBezTo>
                  <a:pt x="206" y="178"/>
                  <a:pt x="208" y="181"/>
                  <a:pt x="210" y="184"/>
                </a:cubicBezTo>
                <a:cubicBezTo>
                  <a:pt x="210" y="185"/>
                  <a:pt x="210" y="185"/>
                  <a:pt x="210" y="185"/>
                </a:cubicBezTo>
                <a:close/>
                <a:moveTo>
                  <a:pt x="21" y="65"/>
                </a:moveTo>
                <a:cubicBezTo>
                  <a:pt x="21" y="65"/>
                  <a:pt x="21" y="65"/>
                  <a:pt x="21" y="65"/>
                </a:cubicBezTo>
                <a:cubicBezTo>
                  <a:pt x="21" y="65"/>
                  <a:pt x="21" y="66"/>
                  <a:pt x="21" y="66"/>
                </a:cubicBezTo>
                <a:cubicBezTo>
                  <a:pt x="23" y="69"/>
                  <a:pt x="26" y="72"/>
                  <a:pt x="28" y="75"/>
                </a:cubicBezTo>
                <a:cubicBezTo>
                  <a:pt x="29" y="77"/>
                  <a:pt x="31" y="79"/>
                  <a:pt x="32" y="80"/>
                </a:cubicBezTo>
                <a:cubicBezTo>
                  <a:pt x="34" y="82"/>
                  <a:pt x="35" y="84"/>
                  <a:pt x="36" y="86"/>
                </a:cubicBezTo>
                <a:cubicBezTo>
                  <a:pt x="36" y="86"/>
                  <a:pt x="36" y="86"/>
                  <a:pt x="37" y="86"/>
                </a:cubicBezTo>
                <a:cubicBezTo>
                  <a:pt x="38" y="87"/>
                  <a:pt x="39" y="89"/>
                  <a:pt x="40" y="90"/>
                </a:cubicBezTo>
                <a:cubicBezTo>
                  <a:pt x="40" y="90"/>
                  <a:pt x="41" y="90"/>
                  <a:pt x="41" y="90"/>
                </a:cubicBezTo>
                <a:cubicBezTo>
                  <a:pt x="41" y="90"/>
                  <a:pt x="42" y="90"/>
                  <a:pt x="42" y="89"/>
                </a:cubicBezTo>
                <a:cubicBezTo>
                  <a:pt x="41" y="88"/>
                  <a:pt x="41" y="87"/>
                  <a:pt x="40" y="86"/>
                </a:cubicBezTo>
                <a:cubicBezTo>
                  <a:pt x="39" y="86"/>
                  <a:pt x="38" y="85"/>
                  <a:pt x="37" y="84"/>
                </a:cubicBezTo>
                <a:cubicBezTo>
                  <a:pt x="34" y="81"/>
                  <a:pt x="33" y="79"/>
                  <a:pt x="31" y="76"/>
                </a:cubicBezTo>
                <a:cubicBezTo>
                  <a:pt x="29" y="73"/>
                  <a:pt x="27" y="70"/>
                  <a:pt x="24" y="68"/>
                </a:cubicBezTo>
                <a:cubicBezTo>
                  <a:pt x="24" y="68"/>
                  <a:pt x="24" y="68"/>
                  <a:pt x="23" y="67"/>
                </a:cubicBezTo>
                <a:cubicBezTo>
                  <a:pt x="23" y="67"/>
                  <a:pt x="22" y="66"/>
                  <a:pt x="21" y="65"/>
                </a:cubicBezTo>
                <a:close/>
                <a:moveTo>
                  <a:pt x="96" y="83"/>
                </a:moveTo>
                <a:cubicBezTo>
                  <a:pt x="96" y="83"/>
                  <a:pt x="96" y="83"/>
                  <a:pt x="96" y="83"/>
                </a:cubicBezTo>
                <a:cubicBezTo>
                  <a:pt x="96" y="83"/>
                  <a:pt x="96" y="83"/>
                  <a:pt x="95" y="83"/>
                </a:cubicBezTo>
                <a:cubicBezTo>
                  <a:pt x="93" y="83"/>
                  <a:pt x="92" y="83"/>
                  <a:pt x="90" y="83"/>
                </a:cubicBezTo>
                <a:cubicBezTo>
                  <a:pt x="85" y="84"/>
                  <a:pt x="81" y="84"/>
                  <a:pt x="77" y="85"/>
                </a:cubicBezTo>
                <a:cubicBezTo>
                  <a:pt x="72" y="86"/>
                  <a:pt x="68" y="87"/>
                  <a:pt x="63" y="88"/>
                </a:cubicBezTo>
                <a:cubicBezTo>
                  <a:pt x="61" y="88"/>
                  <a:pt x="58" y="89"/>
                  <a:pt x="56" y="90"/>
                </a:cubicBezTo>
                <a:cubicBezTo>
                  <a:pt x="56" y="90"/>
                  <a:pt x="56" y="90"/>
                  <a:pt x="56" y="90"/>
                </a:cubicBezTo>
                <a:cubicBezTo>
                  <a:pt x="56" y="91"/>
                  <a:pt x="56" y="91"/>
                  <a:pt x="56" y="91"/>
                </a:cubicBezTo>
                <a:cubicBezTo>
                  <a:pt x="56" y="91"/>
                  <a:pt x="57" y="91"/>
                  <a:pt x="57" y="91"/>
                </a:cubicBezTo>
                <a:cubicBezTo>
                  <a:pt x="60" y="90"/>
                  <a:pt x="62" y="90"/>
                  <a:pt x="65" y="89"/>
                </a:cubicBezTo>
                <a:cubicBezTo>
                  <a:pt x="68" y="88"/>
                  <a:pt x="72" y="88"/>
                  <a:pt x="75" y="87"/>
                </a:cubicBezTo>
                <a:cubicBezTo>
                  <a:pt x="77" y="86"/>
                  <a:pt x="80" y="86"/>
                  <a:pt x="82" y="85"/>
                </a:cubicBezTo>
                <a:cubicBezTo>
                  <a:pt x="83" y="85"/>
                  <a:pt x="85" y="85"/>
                  <a:pt x="86" y="84"/>
                </a:cubicBezTo>
                <a:cubicBezTo>
                  <a:pt x="88" y="84"/>
                  <a:pt x="89" y="84"/>
                  <a:pt x="90" y="84"/>
                </a:cubicBezTo>
                <a:cubicBezTo>
                  <a:pt x="91" y="83"/>
                  <a:pt x="92" y="83"/>
                  <a:pt x="93" y="83"/>
                </a:cubicBezTo>
                <a:cubicBezTo>
                  <a:pt x="93" y="83"/>
                  <a:pt x="93" y="83"/>
                  <a:pt x="93" y="83"/>
                </a:cubicBezTo>
                <a:cubicBezTo>
                  <a:pt x="94" y="83"/>
                  <a:pt x="95" y="83"/>
                  <a:pt x="96" y="83"/>
                </a:cubicBezTo>
                <a:close/>
                <a:moveTo>
                  <a:pt x="214" y="159"/>
                </a:moveTo>
                <a:cubicBezTo>
                  <a:pt x="214" y="159"/>
                  <a:pt x="214" y="159"/>
                  <a:pt x="214" y="159"/>
                </a:cubicBezTo>
                <a:cubicBezTo>
                  <a:pt x="214" y="159"/>
                  <a:pt x="214" y="159"/>
                  <a:pt x="214" y="159"/>
                </a:cubicBezTo>
                <a:cubicBezTo>
                  <a:pt x="214" y="157"/>
                  <a:pt x="214" y="156"/>
                  <a:pt x="213" y="155"/>
                </a:cubicBezTo>
                <a:cubicBezTo>
                  <a:pt x="213" y="151"/>
                  <a:pt x="213" y="147"/>
                  <a:pt x="213" y="143"/>
                </a:cubicBezTo>
                <a:cubicBezTo>
                  <a:pt x="212" y="139"/>
                  <a:pt x="212" y="134"/>
                  <a:pt x="211" y="130"/>
                </a:cubicBezTo>
                <a:cubicBezTo>
                  <a:pt x="211" y="127"/>
                  <a:pt x="211" y="125"/>
                  <a:pt x="210" y="122"/>
                </a:cubicBezTo>
                <a:cubicBezTo>
                  <a:pt x="210" y="121"/>
                  <a:pt x="210" y="120"/>
                  <a:pt x="210" y="119"/>
                </a:cubicBezTo>
                <a:cubicBezTo>
                  <a:pt x="210" y="119"/>
                  <a:pt x="210" y="119"/>
                  <a:pt x="210" y="119"/>
                </a:cubicBezTo>
                <a:cubicBezTo>
                  <a:pt x="210" y="119"/>
                  <a:pt x="210" y="119"/>
                  <a:pt x="210" y="120"/>
                </a:cubicBezTo>
                <a:cubicBezTo>
                  <a:pt x="210" y="125"/>
                  <a:pt x="210" y="131"/>
                  <a:pt x="210" y="137"/>
                </a:cubicBezTo>
                <a:cubicBezTo>
                  <a:pt x="211" y="140"/>
                  <a:pt x="211" y="143"/>
                  <a:pt x="211" y="146"/>
                </a:cubicBezTo>
                <a:cubicBezTo>
                  <a:pt x="212" y="149"/>
                  <a:pt x="212" y="152"/>
                  <a:pt x="213" y="154"/>
                </a:cubicBezTo>
                <a:cubicBezTo>
                  <a:pt x="213" y="156"/>
                  <a:pt x="213" y="158"/>
                  <a:pt x="214" y="159"/>
                </a:cubicBezTo>
                <a:close/>
                <a:moveTo>
                  <a:pt x="180" y="88"/>
                </a:moveTo>
                <a:cubicBezTo>
                  <a:pt x="179" y="87"/>
                  <a:pt x="143" y="83"/>
                  <a:pt x="142" y="83"/>
                </a:cubicBezTo>
                <a:cubicBezTo>
                  <a:pt x="142" y="83"/>
                  <a:pt x="142" y="83"/>
                  <a:pt x="143" y="83"/>
                </a:cubicBezTo>
                <a:cubicBezTo>
                  <a:pt x="145" y="84"/>
                  <a:pt x="147" y="85"/>
                  <a:pt x="149" y="85"/>
                </a:cubicBezTo>
                <a:cubicBezTo>
                  <a:pt x="151" y="86"/>
                  <a:pt x="153" y="86"/>
                  <a:pt x="155" y="86"/>
                </a:cubicBezTo>
                <a:cubicBezTo>
                  <a:pt x="158" y="86"/>
                  <a:pt x="160" y="86"/>
                  <a:pt x="162" y="87"/>
                </a:cubicBezTo>
                <a:cubicBezTo>
                  <a:pt x="168" y="87"/>
                  <a:pt x="174" y="88"/>
                  <a:pt x="179" y="88"/>
                </a:cubicBezTo>
                <a:cubicBezTo>
                  <a:pt x="180" y="88"/>
                  <a:pt x="180" y="88"/>
                  <a:pt x="180" y="88"/>
                </a:cubicBezTo>
                <a:close/>
                <a:moveTo>
                  <a:pt x="205" y="197"/>
                </a:moveTo>
                <a:cubicBezTo>
                  <a:pt x="205" y="197"/>
                  <a:pt x="205" y="197"/>
                  <a:pt x="205" y="197"/>
                </a:cubicBezTo>
                <a:cubicBezTo>
                  <a:pt x="205" y="197"/>
                  <a:pt x="205" y="196"/>
                  <a:pt x="205" y="196"/>
                </a:cubicBezTo>
                <a:cubicBezTo>
                  <a:pt x="202" y="193"/>
                  <a:pt x="199" y="189"/>
                  <a:pt x="197" y="186"/>
                </a:cubicBezTo>
                <a:cubicBezTo>
                  <a:pt x="196" y="185"/>
                  <a:pt x="195" y="184"/>
                  <a:pt x="195" y="183"/>
                </a:cubicBezTo>
                <a:cubicBezTo>
                  <a:pt x="194" y="181"/>
                  <a:pt x="192" y="179"/>
                  <a:pt x="191" y="178"/>
                </a:cubicBezTo>
                <a:cubicBezTo>
                  <a:pt x="191" y="177"/>
                  <a:pt x="191" y="177"/>
                  <a:pt x="190" y="176"/>
                </a:cubicBezTo>
                <a:cubicBezTo>
                  <a:pt x="190" y="176"/>
                  <a:pt x="190" y="175"/>
                  <a:pt x="190" y="175"/>
                </a:cubicBezTo>
                <a:cubicBezTo>
                  <a:pt x="190" y="175"/>
                  <a:pt x="190" y="175"/>
                  <a:pt x="190" y="175"/>
                </a:cubicBezTo>
                <a:cubicBezTo>
                  <a:pt x="189" y="174"/>
                  <a:pt x="190" y="174"/>
                  <a:pt x="190" y="173"/>
                </a:cubicBezTo>
                <a:cubicBezTo>
                  <a:pt x="190" y="172"/>
                  <a:pt x="189" y="171"/>
                  <a:pt x="189" y="170"/>
                </a:cubicBezTo>
                <a:cubicBezTo>
                  <a:pt x="189" y="171"/>
                  <a:pt x="189" y="171"/>
                  <a:pt x="189" y="171"/>
                </a:cubicBezTo>
                <a:cubicBezTo>
                  <a:pt x="189" y="172"/>
                  <a:pt x="189" y="172"/>
                  <a:pt x="189" y="172"/>
                </a:cubicBezTo>
                <a:cubicBezTo>
                  <a:pt x="189" y="173"/>
                  <a:pt x="189" y="174"/>
                  <a:pt x="189" y="175"/>
                </a:cubicBezTo>
                <a:cubicBezTo>
                  <a:pt x="189" y="176"/>
                  <a:pt x="190" y="178"/>
                  <a:pt x="190" y="179"/>
                </a:cubicBezTo>
                <a:cubicBezTo>
                  <a:pt x="191" y="181"/>
                  <a:pt x="192" y="182"/>
                  <a:pt x="193" y="184"/>
                </a:cubicBezTo>
                <a:cubicBezTo>
                  <a:pt x="193" y="184"/>
                  <a:pt x="193" y="185"/>
                  <a:pt x="194" y="186"/>
                </a:cubicBezTo>
                <a:cubicBezTo>
                  <a:pt x="194" y="186"/>
                  <a:pt x="194" y="185"/>
                  <a:pt x="194" y="185"/>
                </a:cubicBezTo>
                <a:cubicBezTo>
                  <a:pt x="195" y="185"/>
                  <a:pt x="196" y="186"/>
                  <a:pt x="196" y="186"/>
                </a:cubicBezTo>
                <a:cubicBezTo>
                  <a:pt x="198" y="190"/>
                  <a:pt x="200" y="193"/>
                  <a:pt x="203" y="196"/>
                </a:cubicBezTo>
                <a:cubicBezTo>
                  <a:pt x="204" y="196"/>
                  <a:pt x="205" y="197"/>
                  <a:pt x="205" y="197"/>
                </a:cubicBezTo>
                <a:close/>
                <a:moveTo>
                  <a:pt x="31" y="198"/>
                </a:moveTo>
                <a:cubicBezTo>
                  <a:pt x="31" y="198"/>
                  <a:pt x="31" y="198"/>
                  <a:pt x="31" y="198"/>
                </a:cubicBezTo>
                <a:cubicBezTo>
                  <a:pt x="32" y="198"/>
                  <a:pt x="32" y="198"/>
                  <a:pt x="32" y="198"/>
                </a:cubicBezTo>
                <a:cubicBezTo>
                  <a:pt x="34" y="196"/>
                  <a:pt x="36" y="195"/>
                  <a:pt x="37" y="194"/>
                </a:cubicBezTo>
                <a:cubicBezTo>
                  <a:pt x="38" y="194"/>
                  <a:pt x="38" y="193"/>
                  <a:pt x="38" y="193"/>
                </a:cubicBezTo>
                <a:cubicBezTo>
                  <a:pt x="39" y="191"/>
                  <a:pt x="40" y="189"/>
                  <a:pt x="41" y="188"/>
                </a:cubicBezTo>
                <a:cubicBezTo>
                  <a:pt x="43" y="185"/>
                  <a:pt x="44" y="182"/>
                  <a:pt x="45" y="178"/>
                </a:cubicBezTo>
                <a:cubicBezTo>
                  <a:pt x="45" y="178"/>
                  <a:pt x="45" y="178"/>
                  <a:pt x="45" y="178"/>
                </a:cubicBezTo>
                <a:cubicBezTo>
                  <a:pt x="45" y="178"/>
                  <a:pt x="45" y="178"/>
                  <a:pt x="45" y="178"/>
                </a:cubicBezTo>
                <a:cubicBezTo>
                  <a:pt x="43" y="180"/>
                  <a:pt x="42" y="182"/>
                  <a:pt x="41" y="184"/>
                </a:cubicBezTo>
                <a:cubicBezTo>
                  <a:pt x="40" y="185"/>
                  <a:pt x="40" y="185"/>
                  <a:pt x="40" y="186"/>
                </a:cubicBezTo>
                <a:cubicBezTo>
                  <a:pt x="38" y="190"/>
                  <a:pt x="35" y="194"/>
                  <a:pt x="32" y="197"/>
                </a:cubicBezTo>
                <a:cubicBezTo>
                  <a:pt x="32" y="198"/>
                  <a:pt x="32" y="198"/>
                  <a:pt x="31" y="198"/>
                </a:cubicBezTo>
                <a:close/>
                <a:moveTo>
                  <a:pt x="234" y="205"/>
                </a:moveTo>
                <a:cubicBezTo>
                  <a:pt x="234" y="205"/>
                  <a:pt x="234" y="205"/>
                  <a:pt x="234" y="205"/>
                </a:cubicBezTo>
                <a:cubicBezTo>
                  <a:pt x="234" y="204"/>
                  <a:pt x="234" y="204"/>
                  <a:pt x="234" y="204"/>
                </a:cubicBezTo>
                <a:cubicBezTo>
                  <a:pt x="233" y="203"/>
                  <a:pt x="232" y="201"/>
                  <a:pt x="231" y="200"/>
                </a:cubicBezTo>
                <a:cubicBezTo>
                  <a:pt x="230" y="197"/>
                  <a:pt x="228" y="194"/>
                  <a:pt x="227" y="191"/>
                </a:cubicBezTo>
                <a:cubicBezTo>
                  <a:pt x="225" y="189"/>
                  <a:pt x="223" y="186"/>
                  <a:pt x="222" y="183"/>
                </a:cubicBezTo>
                <a:cubicBezTo>
                  <a:pt x="221" y="180"/>
                  <a:pt x="220" y="177"/>
                  <a:pt x="219" y="175"/>
                </a:cubicBezTo>
                <a:cubicBezTo>
                  <a:pt x="219" y="173"/>
                  <a:pt x="218" y="171"/>
                  <a:pt x="217" y="169"/>
                </a:cubicBezTo>
                <a:cubicBezTo>
                  <a:pt x="217" y="169"/>
                  <a:pt x="217" y="168"/>
                  <a:pt x="217" y="168"/>
                </a:cubicBezTo>
                <a:cubicBezTo>
                  <a:pt x="217" y="169"/>
                  <a:pt x="217" y="170"/>
                  <a:pt x="217" y="171"/>
                </a:cubicBezTo>
                <a:cubicBezTo>
                  <a:pt x="218" y="174"/>
                  <a:pt x="218" y="177"/>
                  <a:pt x="220" y="179"/>
                </a:cubicBezTo>
                <a:cubicBezTo>
                  <a:pt x="221" y="183"/>
                  <a:pt x="223" y="186"/>
                  <a:pt x="224" y="189"/>
                </a:cubicBezTo>
                <a:cubicBezTo>
                  <a:pt x="225" y="190"/>
                  <a:pt x="225" y="192"/>
                  <a:pt x="226" y="193"/>
                </a:cubicBezTo>
                <a:cubicBezTo>
                  <a:pt x="228" y="197"/>
                  <a:pt x="231" y="200"/>
                  <a:pt x="233" y="204"/>
                </a:cubicBezTo>
                <a:cubicBezTo>
                  <a:pt x="233" y="204"/>
                  <a:pt x="234" y="204"/>
                  <a:pt x="234" y="205"/>
                </a:cubicBezTo>
                <a:close/>
                <a:moveTo>
                  <a:pt x="159" y="91"/>
                </a:moveTo>
                <a:cubicBezTo>
                  <a:pt x="163" y="92"/>
                  <a:pt x="183" y="93"/>
                  <a:pt x="187" y="92"/>
                </a:cubicBezTo>
                <a:cubicBezTo>
                  <a:pt x="182" y="91"/>
                  <a:pt x="177" y="91"/>
                  <a:pt x="172" y="90"/>
                </a:cubicBezTo>
                <a:cubicBezTo>
                  <a:pt x="171" y="91"/>
                  <a:pt x="171" y="91"/>
                  <a:pt x="170" y="91"/>
                </a:cubicBezTo>
                <a:cubicBezTo>
                  <a:pt x="168" y="91"/>
                  <a:pt x="167" y="91"/>
                  <a:pt x="166" y="91"/>
                </a:cubicBezTo>
                <a:cubicBezTo>
                  <a:pt x="164" y="91"/>
                  <a:pt x="161" y="91"/>
                  <a:pt x="159" y="91"/>
                </a:cubicBezTo>
                <a:close/>
                <a:moveTo>
                  <a:pt x="71" y="196"/>
                </a:moveTo>
                <a:cubicBezTo>
                  <a:pt x="71" y="196"/>
                  <a:pt x="71" y="196"/>
                  <a:pt x="71" y="196"/>
                </a:cubicBezTo>
                <a:cubicBezTo>
                  <a:pt x="70" y="198"/>
                  <a:pt x="68" y="199"/>
                  <a:pt x="66" y="200"/>
                </a:cubicBezTo>
                <a:cubicBezTo>
                  <a:pt x="66" y="201"/>
                  <a:pt x="66" y="201"/>
                  <a:pt x="65" y="201"/>
                </a:cubicBezTo>
                <a:cubicBezTo>
                  <a:pt x="64" y="203"/>
                  <a:pt x="61" y="204"/>
                  <a:pt x="59" y="206"/>
                </a:cubicBezTo>
                <a:cubicBezTo>
                  <a:pt x="59" y="206"/>
                  <a:pt x="58" y="207"/>
                  <a:pt x="57" y="207"/>
                </a:cubicBezTo>
                <a:cubicBezTo>
                  <a:pt x="54" y="209"/>
                  <a:pt x="50" y="211"/>
                  <a:pt x="46" y="213"/>
                </a:cubicBezTo>
                <a:cubicBezTo>
                  <a:pt x="46" y="213"/>
                  <a:pt x="46" y="213"/>
                  <a:pt x="46" y="213"/>
                </a:cubicBezTo>
                <a:cubicBezTo>
                  <a:pt x="46" y="213"/>
                  <a:pt x="46" y="213"/>
                  <a:pt x="46" y="213"/>
                </a:cubicBezTo>
                <a:cubicBezTo>
                  <a:pt x="48" y="212"/>
                  <a:pt x="50" y="212"/>
                  <a:pt x="51" y="211"/>
                </a:cubicBezTo>
                <a:cubicBezTo>
                  <a:pt x="55" y="210"/>
                  <a:pt x="59" y="208"/>
                  <a:pt x="62" y="206"/>
                </a:cubicBezTo>
                <a:cubicBezTo>
                  <a:pt x="64" y="204"/>
                  <a:pt x="66" y="203"/>
                  <a:pt x="68" y="201"/>
                </a:cubicBezTo>
                <a:cubicBezTo>
                  <a:pt x="69" y="200"/>
                  <a:pt x="70" y="199"/>
                  <a:pt x="71" y="197"/>
                </a:cubicBezTo>
                <a:cubicBezTo>
                  <a:pt x="71" y="197"/>
                  <a:pt x="71" y="197"/>
                  <a:pt x="71" y="196"/>
                </a:cubicBezTo>
                <a:close/>
                <a:moveTo>
                  <a:pt x="180" y="85"/>
                </a:moveTo>
                <a:cubicBezTo>
                  <a:pt x="180" y="85"/>
                  <a:pt x="180" y="85"/>
                  <a:pt x="180" y="85"/>
                </a:cubicBezTo>
                <a:cubicBezTo>
                  <a:pt x="180" y="85"/>
                  <a:pt x="180" y="85"/>
                  <a:pt x="179" y="85"/>
                </a:cubicBezTo>
                <a:cubicBezTo>
                  <a:pt x="178" y="84"/>
                  <a:pt x="176" y="84"/>
                  <a:pt x="174" y="83"/>
                </a:cubicBezTo>
                <a:cubicBezTo>
                  <a:pt x="168" y="82"/>
                  <a:pt x="162" y="82"/>
                  <a:pt x="157" y="82"/>
                </a:cubicBezTo>
                <a:cubicBezTo>
                  <a:pt x="152" y="81"/>
                  <a:pt x="148" y="81"/>
                  <a:pt x="144" y="81"/>
                </a:cubicBezTo>
                <a:cubicBezTo>
                  <a:pt x="144" y="81"/>
                  <a:pt x="143" y="81"/>
                  <a:pt x="143" y="81"/>
                </a:cubicBezTo>
                <a:cubicBezTo>
                  <a:pt x="143" y="81"/>
                  <a:pt x="143" y="81"/>
                  <a:pt x="143" y="81"/>
                </a:cubicBezTo>
                <a:cubicBezTo>
                  <a:pt x="145" y="82"/>
                  <a:pt x="146" y="82"/>
                  <a:pt x="147" y="82"/>
                </a:cubicBezTo>
                <a:cubicBezTo>
                  <a:pt x="151" y="82"/>
                  <a:pt x="155" y="82"/>
                  <a:pt x="159" y="83"/>
                </a:cubicBezTo>
                <a:cubicBezTo>
                  <a:pt x="165" y="83"/>
                  <a:pt x="170" y="84"/>
                  <a:pt x="176" y="85"/>
                </a:cubicBezTo>
                <a:cubicBezTo>
                  <a:pt x="177" y="85"/>
                  <a:pt x="179" y="85"/>
                  <a:pt x="180" y="85"/>
                </a:cubicBezTo>
                <a:close/>
                <a:moveTo>
                  <a:pt x="197" y="172"/>
                </a:moveTo>
                <a:cubicBezTo>
                  <a:pt x="198" y="173"/>
                  <a:pt x="198" y="175"/>
                  <a:pt x="198" y="176"/>
                </a:cubicBezTo>
                <a:cubicBezTo>
                  <a:pt x="199" y="179"/>
                  <a:pt x="201" y="181"/>
                  <a:pt x="202" y="184"/>
                </a:cubicBezTo>
                <a:cubicBezTo>
                  <a:pt x="204" y="186"/>
                  <a:pt x="205" y="188"/>
                  <a:pt x="206" y="190"/>
                </a:cubicBezTo>
                <a:cubicBezTo>
                  <a:pt x="207" y="191"/>
                  <a:pt x="208" y="192"/>
                  <a:pt x="209" y="192"/>
                </a:cubicBezTo>
                <a:cubicBezTo>
                  <a:pt x="209" y="192"/>
                  <a:pt x="209" y="192"/>
                  <a:pt x="209" y="192"/>
                </a:cubicBezTo>
                <a:cubicBezTo>
                  <a:pt x="208" y="191"/>
                  <a:pt x="208" y="189"/>
                  <a:pt x="207" y="188"/>
                </a:cubicBezTo>
                <a:cubicBezTo>
                  <a:pt x="207" y="188"/>
                  <a:pt x="206" y="187"/>
                  <a:pt x="206" y="186"/>
                </a:cubicBezTo>
                <a:cubicBezTo>
                  <a:pt x="205" y="185"/>
                  <a:pt x="204" y="184"/>
                  <a:pt x="204" y="183"/>
                </a:cubicBezTo>
                <a:cubicBezTo>
                  <a:pt x="202" y="180"/>
                  <a:pt x="200" y="177"/>
                  <a:pt x="198" y="173"/>
                </a:cubicBezTo>
                <a:cubicBezTo>
                  <a:pt x="198" y="173"/>
                  <a:pt x="198" y="173"/>
                  <a:pt x="197" y="172"/>
                </a:cubicBezTo>
                <a:close/>
                <a:moveTo>
                  <a:pt x="26" y="193"/>
                </a:moveTo>
                <a:cubicBezTo>
                  <a:pt x="27" y="193"/>
                  <a:pt x="27" y="194"/>
                  <a:pt x="27" y="194"/>
                </a:cubicBezTo>
                <a:cubicBezTo>
                  <a:pt x="27" y="193"/>
                  <a:pt x="27" y="193"/>
                  <a:pt x="27" y="193"/>
                </a:cubicBezTo>
                <a:cubicBezTo>
                  <a:pt x="28" y="192"/>
                  <a:pt x="29" y="191"/>
                  <a:pt x="30" y="190"/>
                </a:cubicBezTo>
                <a:cubicBezTo>
                  <a:pt x="33" y="186"/>
                  <a:pt x="35" y="182"/>
                  <a:pt x="37" y="178"/>
                </a:cubicBezTo>
                <a:cubicBezTo>
                  <a:pt x="38" y="177"/>
                  <a:pt x="38" y="176"/>
                  <a:pt x="38" y="175"/>
                </a:cubicBezTo>
                <a:cubicBezTo>
                  <a:pt x="37" y="175"/>
                  <a:pt x="36" y="175"/>
                  <a:pt x="36" y="175"/>
                </a:cubicBezTo>
                <a:cubicBezTo>
                  <a:pt x="33" y="182"/>
                  <a:pt x="30" y="188"/>
                  <a:pt x="26" y="193"/>
                </a:cubicBezTo>
                <a:close/>
                <a:moveTo>
                  <a:pt x="206" y="95"/>
                </a:moveTo>
                <a:cubicBezTo>
                  <a:pt x="205" y="95"/>
                  <a:pt x="205" y="95"/>
                  <a:pt x="205" y="95"/>
                </a:cubicBezTo>
                <a:cubicBezTo>
                  <a:pt x="205" y="96"/>
                  <a:pt x="205" y="97"/>
                  <a:pt x="205" y="98"/>
                </a:cubicBezTo>
                <a:cubicBezTo>
                  <a:pt x="205" y="109"/>
                  <a:pt x="205" y="119"/>
                  <a:pt x="205" y="129"/>
                </a:cubicBezTo>
                <a:cubicBezTo>
                  <a:pt x="206" y="131"/>
                  <a:pt x="206" y="133"/>
                  <a:pt x="206" y="134"/>
                </a:cubicBezTo>
                <a:cubicBezTo>
                  <a:pt x="206" y="134"/>
                  <a:pt x="206" y="133"/>
                  <a:pt x="206" y="133"/>
                </a:cubicBezTo>
                <a:cubicBezTo>
                  <a:pt x="206" y="128"/>
                  <a:pt x="206" y="124"/>
                  <a:pt x="206" y="120"/>
                </a:cubicBezTo>
                <a:cubicBezTo>
                  <a:pt x="206" y="113"/>
                  <a:pt x="206" y="107"/>
                  <a:pt x="206" y="101"/>
                </a:cubicBezTo>
                <a:cubicBezTo>
                  <a:pt x="206" y="101"/>
                  <a:pt x="206" y="100"/>
                  <a:pt x="206" y="100"/>
                </a:cubicBezTo>
                <a:cubicBezTo>
                  <a:pt x="206" y="100"/>
                  <a:pt x="206" y="100"/>
                  <a:pt x="206" y="99"/>
                </a:cubicBezTo>
                <a:cubicBezTo>
                  <a:pt x="206" y="98"/>
                  <a:pt x="206" y="97"/>
                  <a:pt x="206" y="95"/>
                </a:cubicBezTo>
                <a:close/>
                <a:moveTo>
                  <a:pt x="192" y="169"/>
                </a:moveTo>
                <a:cubicBezTo>
                  <a:pt x="192" y="170"/>
                  <a:pt x="192" y="170"/>
                  <a:pt x="192" y="171"/>
                </a:cubicBezTo>
                <a:cubicBezTo>
                  <a:pt x="194" y="175"/>
                  <a:pt x="196" y="178"/>
                  <a:pt x="198" y="182"/>
                </a:cubicBezTo>
                <a:cubicBezTo>
                  <a:pt x="198" y="182"/>
                  <a:pt x="198" y="183"/>
                  <a:pt x="199" y="183"/>
                </a:cubicBezTo>
                <a:cubicBezTo>
                  <a:pt x="199" y="184"/>
                  <a:pt x="200" y="184"/>
                  <a:pt x="201" y="185"/>
                </a:cubicBezTo>
                <a:cubicBezTo>
                  <a:pt x="201" y="185"/>
                  <a:pt x="201" y="185"/>
                  <a:pt x="201" y="186"/>
                </a:cubicBezTo>
                <a:cubicBezTo>
                  <a:pt x="201" y="185"/>
                  <a:pt x="201" y="185"/>
                  <a:pt x="201" y="185"/>
                </a:cubicBezTo>
                <a:cubicBezTo>
                  <a:pt x="200" y="183"/>
                  <a:pt x="198" y="181"/>
                  <a:pt x="197" y="179"/>
                </a:cubicBezTo>
                <a:cubicBezTo>
                  <a:pt x="196" y="176"/>
                  <a:pt x="196" y="174"/>
                  <a:pt x="195" y="171"/>
                </a:cubicBezTo>
                <a:cubicBezTo>
                  <a:pt x="195" y="171"/>
                  <a:pt x="195" y="171"/>
                  <a:pt x="195" y="171"/>
                </a:cubicBezTo>
                <a:cubicBezTo>
                  <a:pt x="194" y="170"/>
                  <a:pt x="193" y="169"/>
                  <a:pt x="192" y="169"/>
                </a:cubicBezTo>
                <a:close/>
                <a:moveTo>
                  <a:pt x="174" y="195"/>
                </a:moveTo>
                <a:cubicBezTo>
                  <a:pt x="174" y="195"/>
                  <a:pt x="174" y="196"/>
                  <a:pt x="174" y="196"/>
                </a:cubicBezTo>
                <a:cubicBezTo>
                  <a:pt x="176" y="200"/>
                  <a:pt x="178" y="203"/>
                  <a:pt x="180" y="206"/>
                </a:cubicBezTo>
                <a:cubicBezTo>
                  <a:pt x="181" y="207"/>
                  <a:pt x="181" y="208"/>
                  <a:pt x="182" y="209"/>
                </a:cubicBezTo>
                <a:cubicBezTo>
                  <a:pt x="182" y="209"/>
                  <a:pt x="182" y="209"/>
                  <a:pt x="182" y="208"/>
                </a:cubicBezTo>
                <a:cubicBezTo>
                  <a:pt x="181" y="206"/>
                  <a:pt x="180" y="205"/>
                  <a:pt x="180" y="203"/>
                </a:cubicBezTo>
                <a:cubicBezTo>
                  <a:pt x="179" y="202"/>
                  <a:pt x="179" y="202"/>
                  <a:pt x="179" y="202"/>
                </a:cubicBezTo>
                <a:cubicBezTo>
                  <a:pt x="178" y="200"/>
                  <a:pt x="177" y="199"/>
                  <a:pt x="177" y="197"/>
                </a:cubicBezTo>
                <a:cubicBezTo>
                  <a:pt x="176" y="196"/>
                  <a:pt x="176" y="195"/>
                  <a:pt x="174" y="195"/>
                </a:cubicBezTo>
                <a:close/>
                <a:moveTo>
                  <a:pt x="36" y="160"/>
                </a:moveTo>
                <a:cubicBezTo>
                  <a:pt x="36" y="160"/>
                  <a:pt x="36" y="160"/>
                  <a:pt x="36" y="160"/>
                </a:cubicBezTo>
                <a:cubicBezTo>
                  <a:pt x="36" y="160"/>
                  <a:pt x="36" y="161"/>
                  <a:pt x="35" y="161"/>
                </a:cubicBezTo>
                <a:cubicBezTo>
                  <a:pt x="35" y="164"/>
                  <a:pt x="34" y="166"/>
                  <a:pt x="33" y="168"/>
                </a:cubicBezTo>
                <a:cubicBezTo>
                  <a:pt x="33" y="170"/>
                  <a:pt x="32" y="171"/>
                  <a:pt x="31" y="173"/>
                </a:cubicBezTo>
                <a:cubicBezTo>
                  <a:pt x="30" y="176"/>
                  <a:pt x="29" y="180"/>
                  <a:pt x="28" y="183"/>
                </a:cubicBezTo>
                <a:cubicBezTo>
                  <a:pt x="28" y="183"/>
                  <a:pt x="28" y="183"/>
                  <a:pt x="28" y="183"/>
                </a:cubicBezTo>
                <a:cubicBezTo>
                  <a:pt x="28" y="183"/>
                  <a:pt x="28" y="183"/>
                  <a:pt x="28" y="183"/>
                </a:cubicBezTo>
                <a:cubicBezTo>
                  <a:pt x="29" y="181"/>
                  <a:pt x="31" y="178"/>
                  <a:pt x="32" y="176"/>
                </a:cubicBezTo>
                <a:cubicBezTo>
                  <a:pt x="34" y="171"/>
                  <a:pt x="35" y="167"/>
                  <a:pt x="36" y="162"/>
                </a:cubicBezTo>
                <a:cubicBezTo>
                  <a:pt x="36" y="161"/>
                  <a:pt x="36" y="161"/>
                  <a:pt x="36" y="160"/>
                </a:cubicBezTo>
                <a:close/>
                <a:moveTo>
                  <a:pt x="41" y="211"/>
                </a:moveTo>
                <a:cubicBezTo>
                  <a:pt x="43" y="211"/>
                  <a:pt x="44" y="211"/>
                  <a:pt x="45" y="210"/>
                </a:cubicBezTo>
                <a:cubicBezTo>
                  <a:pt x="48" y="209"/>
                  <a:pt x="50" y="208"/>
                  <a:pt x="53" y="206"/>
                </a:cubicBezTo>
                <a:cubicBezTo>
                  <a:pt x="55" y="205"/>
                  <a:pt x="57" y="204"/>
                  <a:pt x="59" y="203"/>
                </a:cubicBezTo>
                <a:cubicBezTo>
                  <a:pt x="59" y="202"/>
                  <a:pt x="60" y="201"/>
                  <a:pt x="61" y="201"/>
                </a:cubicBezTo>
                <a:cubicBezTo>
                  <a:pt x="61" y="201"/>
                  <a:pt x="61" y="201"/>
                  <a:pt x="61" y="201"/>
                </a:cubicBezTo>
                <a:cubicBezTo>
                  <a:pt x="54" y="204"/>
                  <a:pt x="48" y="208"/>
                  <a:pt x="41" y="211"/>
                </a:cubicBezTo>
                <a:close/>
                <a:moveTo>
                  <a:pt x="62" y="100"/>
                </a:moveTo>
                <a:cubicBezTo>
                  <a:pt x="62" y="100"/>
                  <a:pt x="62" y="100"/>
                  <a:pt x="62" y="100"/>
                </a:cubicBezTo>
                <a:cubicBezTo>
                  <a:pt x="62" y="100"/>
                  <a:pt x="63" y="100"/>
                  <a:pt x="64" y="100"/>
                </a:cubicBezTo>
                <a:cubicBezTo>
                  <a:pt x="66" y="99"/>
                  <a:pt x="68" y="98"/>
                  <a:pt x="70" y="98"/>
                </a:cubicBezTo>
                <a:cubicBezTo>
                  <a:pt x="73" y="97"/>
                  <a:pt x="76" y="96"/>
                  <a:pt x="79" y="95"/>
                </a:cubicBezTo>
                <a:cubicBezTo>
                  <a:pt x="80" y="94"/>
                  <a:pt x="82" y="94"/>
                  <a:pt x="83" y="93"/>
                </a:cubicBezTo>
                <a:cubicBezTo>
                  <a:pt x="83" y="93"/>
                  <a:pt x="83" y="93"/>
                  <a:pt x="83" y="93"/>
                </a:cubicBezTo>
                <a:cubicBezTo>
                  <a:pt x="83" y="93"/>
                  <a:pt x="82" y="93"/>
                  <a:pt x="81" y="93"/>
                </a:cubicBezTo>
                <a:cubicBezTo>
                  <a:pt x="78" y="94"/>
                  <a:pt x="75" y="95"/>
                  <a:pt x="73" y="96"/>
                </a:cubicBezTo>
                <a:cubicBezTo>
                  <a:pt x="69" y="97"/>
                  <a:pt x="66" y="98"/>
                  <a:pt x="62" y="100"/>
                </a:cubicBezTo>
                <a:cubicBezTo>
                  <a:pt x="62" y="100"/>
                  <a:pt x="62" y="100"/>
                  <a:pt x="62" y="100"/>
                </a:cubicBezTo>
                <a:close/>
                <a:moveTo>
                  <a:pt x="148" y="209"/>
                </a:moveTo>
                <a:cubicBezTo>
                  <a:pt x="148" y="209"/>
                  <a:pt x="148" y="209"/>
                  <a:pt x="148" y="209"/>
                </a:cubicBezTo>
                <a:cubicBezTo>
                  <a:pt x="148" y="209"/>
                  <a:pt x="148" y="209"/>
                  <a:pt x="147" y="209"/>
                </a:cubicBezTo>
                <a:cubicBezTo>
                  <a:pt x="142" y="211"/>
                  <a:pt x="137" y="213"/>
                  <a:pt x="132" y="213"/>
                </a:cubicBezTo>
                <a:cubicBezTo>
                  <a:pt x="130" y="214"/>
                  <a:pt x="129" y="214"/>
                  <a:pt x="128" y="214"/>
                </a:cubicBezTo>
                <a:cubicBezTo>
                  <a:pt x="130" y="214"/>
                  <a:pt x="133" y="214"/>
                  <a:pt x="136" y="214"/>
                </a:cubicBezTo>
                <a:cubicBezTo>
                  <a:pt x="137" y="214"/>
                  <a:pt x="139" y="214"/>
                  <a:pt x="140" y="213"/>
                </a:cubicBezTo>
                <a:cubicBezTo>
                  <a:pt x="141" y="213"/>
                  <a:pt x="141" y="213"/>
                  <a:pt x="142" y="212"/>
                </a:cubicBezTo>
                <a:cubicBezTo>
                  <a:pt x="144" y="211"/>
                  <a:pt x="146" y="210"/>
                  <a:pt x="147" y="209"/>
                </a:cubicBezTo>
                <a:cubicBezTo>
                  <a:pt x="148" y="209"/>
                  <a:pt x="148" y="209"/>
                  <a:pt x="148" y="209"/>
                </a:cubicBezTo>
                <a:close/>
                <a:moveTo>
                  <a:pt x="63" y="188"/>
                </a:moveTo>
                <a:cubicBezTo>
                  <a:pt x="63" y="188"/>
                  <a:pt x="64" y="187"/>
                  <a:pt x="64" y="187"/>
                </a:cubicBezTo>
                <a:cubicBezTo>
                  <a:pt x="63" y="186"/>
                  <a:pt x="64" y="186"/>
                  <a:pt x="64" y="185"/>
                </a:cubicBezTo>
                <a:cubicBezTo>
                  <a:pt x="65" y="185"/>
                  <a:pt x="66" y="185"/>
                  <a:pt x="66" y="185"/>
                </a:cubicBezTo>
                <a:cubicBezTo>
                  <a:pt x="66" y="184"/>
                  <a:pt x="65" y="184"/>
                  <a:pt x="65" y="183"/>
                </a:cubicBezTo>
                <a:cubicBezTo>
                  <a:pt x="65" y="183"/>
                  <a:pt x="64" y="182"/>
                  <a:pt x="64" y="182"/>
                </a:cubicBezTo>
                <a:cubicBezTo>
                  <a:pt x="64" y="181"/>
                  <a:pt x="63" y="181"/>
                  <a:pt x="63" y="180"/>
                </a:cubicBezTo>
                <a:cubicBezTo>
                  <a:pt x="63" y="180"/>
                  <a:pt x="63" y="179"/>
                  <a:pt x="62" y="179"/>
                </a:cubicBezTo>
                <a:cubicBezTo>
                  <a:pt x="62" y="179"/>
                  <a:pt x="62" y="180"/>
                  <a:pt x="62" y="180"/>
                </a:cubicBezTo>
                <a:cubicBezTo>
                  <a:pt x="62" y="181"/>
                  <a:pt x="63" y="181"/>
                  <a:pt x="63" y="182"/>
                </a:cubicBezTo>
                <a:cubicBezTo>
                  <a:pt x="63" y="184"/>
                  <a:pt x="62" y="185"/>
                  <a:pt x="61" y="187"/>
                </a:cubicBezTo>
                <a:cubicBezTo>
                  <a:pt x="61" y="187"/>
                  <a:pt x="61" y="187"/>
                  <a:pt x="61" y="187"/>
                </a:cubicBezTo>
                <a:cubicBezTo>
                  <a:pt x="62" y="187"/>
                  <a:pt x="62" y="188"/>
                  <a:pt x="63" y="188"/>
                </a:cubicBezTo>
                <a:close/>
                <a:moveTo>
                  <a:pt x="23" y="186"/>
                </a:moveTo>
                <a:cubicBezTo>
                  <a:pt x="23" y="186"/>
                  <a:pt x="23" y="186"/>
                  <a:pt x="23" y="186"/>
                </a:cubicBezTo>
                <a:cubicBezTo>
                  <a:pt x="24" y="185"/>
                  <a:pt x="25" y="184"/>
                  <a:pt x="25" y="182"/>
                </a:cubicBezTo>
                <a:cubicBezTo>
                  <a:pt x="27" y="179"/>
                  <a:pt x="28" y="176"/>
                  <a:pt x="29" y="173"/>
                </a:cubicBezTo>
                <a:cubicBezTo>
                  <a:pt x="30" y="172"/>
                  <a:pt x="30" y="171"/>
                  <a:pt x="30" y="170"/>
                </a:cubicBezTo>
                <a:cubicBezTo>
                  <a:pt x="31" y="168"/>
                  <a:pt x="31" y="166"/>
                  <a:pt x="32" y="164"/>
                </a:cubicBezTo>
                <a:cubicBezTo>
                  <a:pt x="33" y="161"/>
                  <a:pt x="33" y="158"/>
                  <a:pt x="34" y="156"/>
                </a:cubicBezTo>
                <a:cubicBezTo>
                  <a:pt x="34" y="155"/>
                  <a:pt x="34" y="155"/>
                  <a:pt x="34" y="155"/>
                </a:cubicBezTo>
                <a:cubicBezTo>
                  <a:pt x="34" y="156"/>
                  <a:pt x="34" y="157"/>
                  <a:pt x="33" y="157"/>
                </a:cubicBezTo>
                <a:cubicBezTo>
                  <a:pt x="32" y="162"/>
                  <a:pt x="30" y="167"/>
                  <a:pt x="29" y="173"/>
                </a:cubicBezTo>
                <a:cubicBezTo>
                  <a:pt x="27" y="176"/>
                  <a:pt x="26" y="179"/>
                  <a:pt x="25" y="182"/>
                </a:cubicBezTo>
                <a:cubicBezTo>
                  <a:pt x="24" y="184"/>
                  <a:pt x="24" y="185"/>
                  <a:pt x="23" y="186"/>
                </a:cubicBezTo>
                <a:close/>
                <a:moveTo>
                  <a:pt x="218" y="194"/>
                </a:moveTo>
                <a:cubicBezTo>
                  <a:pt x="218" y="194"/>
                  <a:pt x="218" y="194"/>
                  <a:pt x="218" y="194"/>
                </a:cubicBezTo>
                <a:cubicBezTo>
                  <a:pt x="218" y="193"/>
                  <a:pt x="217" y="191"/>
                  <a:pt x="217" y="190"/>
                </a:cubicBezTo>
                <a:cubicBezTo>
                  <a:pt x="214" y="186"/>
                  <a:pt x="212" y="182"/>
                  <a:pt x="211" y="177"/>
                </a:cubicBezTo>
                <a:cubicBezTo>
                  <a:pt x="210" y="176"/>
                  <a:pt x="210" y="175"/>
                  <a:pt x="209" y="174"/>
                </a:cubicBezTo>
                <a:cubicBezTo>
                  <a:pt x="209" y="174"/>
                  <a:pt x="209" y="174"/>
                  <a:pt x="209" y="173"/>
                </a:cubicBezTo>
                <a:cubicBezTo>
                  <a:pt x="209" y="174"/>
                  <a:pt x="209" y="174"/>
                  <a:pt x="209" y="174"/>
                </a:cubicBezTo>
                <a:cubicBezTo>
                  <a:pt x="209" y="174"/>
                  <a:pt x="209" y="174"/>
                  <a:pt x="209" y="174"/>
                </a:cubicBezTo>
                <a:cubicBezTo>
                  <a:pt x="210" y="178"/>
                  <a:pt x="211" y="181"/>
                  <a:pt x="212" y="184"/>
                </a:cubicBezTo>
                <a:cubicBezTo>
                  <a:pt x="214" y="186"/>
                  <a:pt x="215" y="189"/>
                  <a:pt x="216" y="192"/>
                </a:cubicBezTo>
                <a:cubicBezTo>
                  <a:pt x="217" y="192"/>
                  <a:pt x="217" y="193"/>
                  <a:pt x="218" y="194"/>
                </a:cubicBezTo>
                <a:close/>
                <a:moveTo>
                  <a:pt x="223" y="194"/>
                </a:moveTo>
                <a:cubicBezTo>
                  <a:pt x="223" y="194"/>
                  <a:pt x="223" y="194"/>
                  <a:pt x="223" y="194"/>
                </a:cubicBezTo>
                <a:cubicBezTo>
                  <a:pt x="222" y="192"/>
                  <a:pt x="221" y="190"/>
                  <a:pt x="219" y="188"/>
                </a:cubicBezTo>
                <a:cubicBezTo>
                  <a:pt x="218" y="186"/>
                  <a:pt x="217" y="184"/>
                  <a:pt x="216" y="181"/>
                </a:cubicBezTo>
                <a:cubicBezTo>
                  <a:pt x="215" y="180"/>
                  <a:pt x="215" y="179"/>
                  <a:pt x="214" y="177"/>
                </a:cubicBezTo>
                <a:cubicBezTo>
                  <a:pt x="214" y="177"/>
                  <a:pt x="214" y="177"/>
                  <a:pt x="214" y="177"/>
                </a:cubicBezTo>
                <a:cubicBezTo>
                  <a:pt x="214" y="177"/>
                  <a:pt x="213" y="177"/>
                  <a:pt x="213" y="177"/>
                </a:cubicBezTo>
                <a:cubicBezTo>
                  <a:pt x="214" y="181"/>
                  <a:pt x="221" y="193"/>
                  <a:pt x="223" y="194"/>
                </a:cubicBezTo>
                <a:close/>
                <a:moveTo>
                  <a:pt x="207" y="245"/>
                </a:moveTo>
                <a:cubicBezTo>
                  <a:pt x="206" y="245"/>
                  <a:pt x="205" y="244"/>
                  <a:pt x="204" y="244"/>
                </a:cubicBezTo>
                <a:cubicBezTo>
                  <a:pt x="204" y="244"/>
                  <a:pt x="203" y="244"/>
                  <a:pt x="203" y="245"/>
                </a:cubicBezTo>
                <a:cubicBezTo>
                  <a:pt x="203" y="245"/>
                  <a:pt x="204" y="245"/>
                  <a:pt x="204" y="246"/>
                </a:cubicBezTo>
                <a:cubicBezTo>
                  <a:pt x="206" y="247"/>
                  <a:pt x="209" y="248"/>
                  <a:pt x="211" y="250"/>
                </a:cubicBezTo>
                <a:cubicBezTo>
                  <a:pt x="213" y="252"/>
                  <a:pt x="216" y="254"/>
                  <a:pt x="219" y="256"/>
                </a:cubicBezTo>
                <a:cubicBezTo>
                  <a:pt x="219" y="256"/>
                  <a:pt x="219" y="256"/>
                  <a:pt x="220" y="256"/>
                </a:cubicBezTo>
                <a:cubicBezTo>
                  <a:pt x="220" y="256"/>
                  <a:pt x="220" y="256"/>
                  <a:pt x="220" y="256"/>
                </a:cubicBezTo>
                <a:cubicBezTo>
                  <a:pt x="219" y="255"/>
                  <a:pt x="218" y="255"/>
                  <a:pt x="218" y="254"/>
                </a:cubicBezTo>
                <a:cubicBezTo>
                  <a:pt x="215" y="252"/>
                  <a:pt x="211" y="250"/>
                  <a:pt x="208" y="247"/>
                </a:cubicBezTo>
                <a:cubicBezTo>
                  <a:pt x="207" y="247"/>
                  <a:pt x="207" y="246"/>
                  <a:pt x="207" y="245"/>
                </a:cubicBezTo>
                <a:close/>
                <a:moveTo>
                  <a:pt x="47" y="188"/>
                </a:moveTo>
                <a:cubicBezTo>
                  <a:pt x="46" y="189"/>
                  <a:pt x="44" y="190"/>
                  <a:pt x="43" y="191"/>
                </a:cubicBezTo>
                <a:cubicBezTo>
                  <a:pt x="43" y="192"/>
                  <a:pt x="43" y="192"/>
                  <a:pt x="43" y="192"/>
                </a:cubicBezTo>
                <a:cubicBezTo>
                  <a:pt x="41" y="194"/>
                  <a:pt x="40" y="196"/>
                  <a:pt x="39" y="198"/>
                </a:cubicBezTo>
                <a:cubicBezTo>
                  <a:pt x="39" y="198"/>
                  <a:pt x="39" y="198"/>
                  <a:pt x="38" y="198"/>
                </a:cubicBezTo>
                <a:cubicBezTo>
                  <a:pt x="39" y="198"/>
                  <a:pt x="39" y="198"/>
                  <a:pt x="39" y="198"/>
                </a:cubicBezTo>
                <a:cubicBezTo>
                  <a:pt x="40" y="198"/>
                  <a:pt x="41" y="197"/>
                  <a:pt x="41" y="196"/>
                </a:cubicBezTo>
                <a:cubicBezTo>
                  <a:pt x="42" y="196"/>
                  <a:pt x="42" y="195"/>
                  <a:pt x="43" y="195"/>
                </a:cubicBezTo>
                <a:cubicBezTo>
                  <a:pt x="43" y="194"/>
                  <a:pt x="44" y="193"/>
                  <a:pt x="45" y="192"/>
                </a:cubicBezTo>
                <a:cubicBezTo>
                  <a:pt x="46" y="190"/>
                  <a:pt x="46" y="189"/>
                  <a:pt x="47" y="188"/>
                </a:cubicBezTo>
                <a:close/>
                <a:moveTo>
                  <a:pt x="50" y="216"/>
                </a:moveTo>
                <a:cubicBezTo>
                  <a:pt x="50" y="216"/>
                  <a:pt x="50" y="216"/>
                  <a:pt x="50" y="215"/>
                </a:cubicBezTo>
                <a:cubicBezTo>
                  <a:pt x="49" y="215"/>
                  <a:pt x="49" y="215"/>
                  <a:pt x="49" y="216"/>
                </a:cubicBezTo>
                <a:cubicBezTo>
                  <a:pt x="46" y="216"/>
                  <a:pt x="43" y="217"/>
                  <a:pt x="40" y="217"/>
                </a:cubicBezTo>
                <a:cubicBezTo>
                  <a:pt x="37" y="217"/>
                  <a:pt x="34" y="217"/>
                  <a:pt x="31" y="217"/>
                </a:cubicBezTo>
                <a:cubicBezTo>
                  <a:pt x="29" y="217"/>
                  <a:pt x="28" y="217"/>
                  <a:pt x="26" y="217"/>
                </a:cubicBezTo>
                <a:cubicBezTo>
                  <a:pt x="26" y="217"/>
                  <a:pt x="26" y="217"/>
                  <a:pt x="26" y="217"/>
                </a:cubicBezTo>
                <a:cubicBezTo>
                  <a:pt x="27" y="217"/>
                  <a:pt x="27" y="217"/>
                  <a:pt x="27" y="217"/>
                </a:cubicBezTo>
                <a:cubicBezTo>
                  <a:pt x="30" y="217"/>
                  <a:pt x="33" y="218"/>
                  <a:pt x="36" y="218"/>
                </a:cubicBezTo>
                <a:cubicBezTo>
                  <a:pt x="40" y="218"/>
                  <a:pt x="44" y="217"/>
                  <a:pt x="47" y="216"/>
                </a:cubicBezTo>
                <a:cubicBezTo>
                  <a:pt x="48" y="216"/>
                  <a:pt x="49" y="216"/>
                  <a:pt x="50" y="216"/>
                </a:cubicBezTo>
                <a:close/>
                <a:moveTo>
                  <a:pt x="37" y="99"/>
                </a:moveTo>
                <a:cubicBezTo>
                  <a:pt x="37" y="99"/>
                  <a:pt x="37" y="99"/>
                  <a:pt x="37" y="99"/>
                </a:cubicBezTo>
                <a:cubicBezTo>
                  <a:pt x="37" y="106"/>
                  <a:pt x="38" y="112"/>
                  <a:pt x="39" y="119"/>
                </a:cubicBezTo>
                <a:cubicBezTo>
                  <a:pt x="39" y="116"/>
                  <a:pt x="39" y="112"/>
                  <a:pt x="39" y="109"/>
                </a:cubicBezTo>
                <a:cubicBezTo>
                  <a:pt x="39" y="109"/>
                  <a:pt x="39" y="108"/>
                  <a:pt x="39" y="108"/>
                </a:cubicBezTo>
                <a:cubicBezTo>
                  <a:pt x="39" y="106"/>
                  <a:pt x="38" y="104"/>
                  <a:pt x="38" y="102"/>
                </a:cubicBezTo>
                <a:cubicBezTo>
                  <a:pt x="38" y="101"/>
                  <a:pt x="37" y="100"/>
                  <a:pt x="37" y="99"/>
                </a:cubicBezTo>
                <a:close/>
                <a:moveTo>
                  <a:pt x="69" y="189"/>
                </a:moveTo>
                <a:cubicBezTo>
                  <a:pt x="69" y="188"/>
                  <a:pt x="68" y="187"/>
                  <a:pt x="68" y="187"/>
                </a:cubicBezTo>
                <a:cubicBezTo>
                  <a:pt x="66" y="190"/>
                  <a:pt x="65" y="191"/>
                  <a:pt x="62" y="195"/>
                </a:cubicBezTo>
                <a:cubicBezTo>
                  <a:pt x="62" y="195"/>
                  <a:pt x="61" y="195"/>
                  <a:pt x="61" y="196"/>
                </a:cubicBezTo>
                <a:cubicBezTo>
                  <a:pt x="61" y="196"/>
                  <a:pt x="61" y="196"/>
                  <a:pt x="61" y="196"/>
                </a:cubicBezTo>
                <a:cubicBezTo>
                  <a:pt x="61" y="196"/>
                  <a:pt x="61" y="196"/>
                  <a:pt x="61" y="196"/>
                </a:cubicBezTo>
                <a:cubicBezTo>
                  <a:pt x="62" y="195"/>
                  <a:pt x="64" y="194"/>
                  <a:pt x="65" y="193"/>
                </a:cubicBezTo>
                <a:cubicBezTo>
                  <a:pt x="65" y="192"/>
                  <a:pt x="66" y="192"/>
                  <a:pt x="66" y="192"/>
                </a:cubicBezTo>
                <a:cubicBezTo>
                  <a:pt x="67" y="191"/>
                  <a:pt x="68" y="190"/>
                  <a:pt x="69" y="189"/>
                </a:cubicBezTo>
                <a:close/>
                <a:moveTo>
                  <a:pt x="210" y="98"/>
                </a:moveTo>
                <a:cubicBezTo>
                  <a:pt x="210" y="98"/>
                  <a:pt x="210" y="98"/>
                  <a:pt x="210" y="98"/>
                </a:cubicBezTo>
                <a:cubicBezTo>
                  <a:pt x="210" y="102"/>
                  <a:pt x="210" y="107"/>
                  <a:pt x="210" y="111"/>
                </a:cubicBezTo>
                <a:cubicBezTo>
                  <a:pt x="210" y="111"/>
                  <a:pt x="211" y="111"/>
                  <a:pt x="211" y="111"/>
                </a:cubicBezTo>
                <a:cubicBezTo>
                  <a:pt x="211" y="109"/>
                  <a:pt x="211" y="107"/>
                  <a:pt x="211" y="105"/>
                </a:cubicBezTo>
                <a:cubicBezTo>
                  <a:pt x="211" y="103"/>
                  <a:pt x="211" y="101"/>
                  <a:pt x="210" y="98"/>
                </a:cubicBezTo>
                <a:cubicBezTo>
                  <a:pt x="210" y="98"/>
                  <a:pt x="210" y="98"/>
                  <a:pt x="210" y="98"/>
                </a:cubicBezTo>
                <a:close/>
                <a:moveTo>
                  <a:pt x="43" y="169"/>
                </a:moveTo>
                <a:cubicBezTo>
                  <a:pt x="43" y="169"/>
                  <a:pt x="43" y="170"/>
                  <a:pt x="43" y="170"/>
                </a:cubicBezTo>
                <a:cubicBezTo>
                  <a:pt x="42" y="171"/>
                  <a:pt x="41" y="173"/>
                  <a:pt x="40" y="175"/>
                </a:cubicBezTo>
                <a:cubicBezTo>
                  <a:pt x="40" y="176"/>
                  <a:pt x="40" y="176"/>
                  <a:pt x="40" y="176"/>
                </a:cubicBezTo>
                <a:cubicBezTo>
                  <a:pt x="39" y="178"/>
                  <a:pt x="39" y="179"/>
                  <a:pt x="39" y="180"/>
                </a:cubicBezTo>
                <a:cubicBezTo>
                  <a:pt x="39" y="181"/>
                  <a:pt x="39" y="181"/>
                  <a:pt x="38" y="181"/>
                </a:cubicBezTo>
                <a:cubicBezTo>
                  <a:pt x="42" y="178"/>
                  <a:pt x="43" y="174"/>
                  <a:pt x="43" y="169"/>
                </a:cubicBezTo>
                <a:close/>
                <a:moveTo>
                  <a:pt x="203" y="95"/>
                </a:moveTo>
                <a:cubicBezTo>
                  <a:pt x="203" y="95"/>
                  <a:pt x="203" y="95"/>
                  <a:pt x="203" y="95"/>
                </a:cubicBezTo>
                <a:cubicBezTo>
                  <a:pt x="203" y="96"/>
                  <a:pt x="203" y="97"/>
                  <a:pt x="203" y="97"/>
                </a:cubicBezTo>
                <a:cubicBezTo>
                  <a:pt x="202" y="100"/>
                  <a:pt x="202" y="103"/>
                  <a:pt x="202" y="105"/>
                </a:cubicBezTo>
                <a:cubicBezTo>
                  <a:pt x="202" y="106"/>
                  <a:pt x="202" y="106"/>
                  <a:pt x="202" y="107"/>
                </a:cubicBezTo>
                <a:cubicBezTo>
                  <a:pt x="202" y="108"/>
                  <a:pt x="202" y="109"/>
                  <a:pt x="202" y="111"/>
                </a:cubicBezTo>
                <a:cubicBezTo>
                  <a:pt x="202" y="113"/>
                  <a:pt x="202" y="115"/>
                  <a:pt x="202" y="118"/>
                </a:cubicBezTo>
                <a:cubicBezTo>
                  <a:pt x="202" y="118"/>
                  <a:pt x="202" y="118"/>
                  <a:pt x="203" y="118"/>
                </a:cubicBezTo>
                <a:cubicBezTo>
                  <a:pt x="203" y="118"/>
                  <a:pt x="203" y="118"/>
                  <a:pt x="203" y="117"/>
                </a:cubicBezTo>
                <a:cubicBezTo>
                  <a:pt x="203" y="113"/>
                  <a:pt x="203" y="109"/>
                  <a:pt x="203" y="106"/>
                </a:cubicBezTo>
                <a:cubicBezTo>
                  <a:pt x="203" y="103"/>
                  <a:pt x="203" y="100"/>
                  <a:pt x="203" y="97"/>
                </a:cubicBezTo>
                <a:cubicBezTo>
                  <a:pt x="203" y="97"/>
                  <a:pt x="203" y="96"/>
                  <a:pt x="203" y="95"/>
                </a:cubicBezTo>
                <a:close/>
                <a:moveTo>
                  <a:pt x="50" y="152"/>
                </a:moveTo>
                <a:cubicBezTo>
                  <a:pt x="50" y="153"/>
                  <a:pt x="50" y="153"/>
                  <a:pt x="50" y="153"/>
                </a:cubicBezTo>
                <a:cubicBezTo>
                  <a:pt x="50" y="155"/>
                  <a:pt x="50" y="156"/>
                  <a:pt x="50" y="158"/>
                </a:cubicBezTo>
                <a:cubicBezTo>
                  <a:pt x="50" y="160"/>
                  <a:pt x="50" y="162"/>
                  <a:pt x="50" y="165"/>
                </a:cubicBezTo>
                <a:cubicBezTo>
                  <a:pt x="50" y="164"/>
                  <a:pt x="50" y="163"/>
                  <a:pt x="51" y="162"/>
                </a:cubicBezTo>
                <a:cubicBezTo>
                  <a:pt x="51" y="161"/>
                  <a:pt x="51" y="160"/>
                  <a:pt x="51" y="159"/>
                </a:cubicBezTo>
                <a:cubicBezTo>
                  <a:pt x="51" y="158"/>
                  <a:pt x="51" y="156"/>
                  <a:pt x="51" y="155"/>
                </a:cubicBezTo>
                <a:cubicBezTo>
                  <a:pt x="51" y="154"/>
                  <a:pt x="51" y="153"/>
                  <a:pt x="50" y="152"/>
                </a:cubicBezTo>
                <a:close/>
                <a:moveTo>
                  <a:pt x="194" y="168"/>
                </a:moveTo>
                <a:cubicBezTo>
                  <a:pt x="194" y="168"/>
                  <a:pt x="194" y="168"/>
                  <a:pt x="194" y="168"/>
                </a:cubicBezTo>
                <a:cubicBezTo>
                  <a:pt x="194" y="165"/>
                  <a:pt x="193" y="163"/>
                  <a:pt x="193" y="160"/>
                </a:cubicBezTo>
                <a:cubicBezTo>
                  <a:pt x="192" y="161"/>
                  <a:pt x="192" y="161"/>
                  <a:pt x="192" y="161"/>
                </a:cubicBezTo>
                <a:cubicBezTo>
                  <a:pt x="192" y="162"/>
                  <a:pt x="192" y="163"/>
                  <a:pt x="191" y="164"/>
                </a:cubicBezTo>
                <a:cubicBezTo>
                  <a:pt x="191" y="164"/>
                  <a:pt x="191" y="164"/>
                  <a:pt x="191" y="164"/>
                </a:cubicBezTo>
                <a:cubicBezTo>
                  <a:pt x="191" y="165"/>
                  <a:pt x="191" y="165"/>
                  <a:pt x="191" y="166"/>
                </a:cubicBezTo>
                <a:cubicBezTo>
                  <a:pt x="192" y="167"/>
                  <a:pt x="193" y="167"/>
                  <a:pt x="194" y="168"/>
                </a:cubicBezTo>
                <a:close/>
                <a:moveTo>
                  <a:pt x="163" y="95"/>
                </a:moveTo>
                <a:cubicBezTo>
                  <a:pt x="168" y="96"/>
                  <a:pt x="174" y="96"/>
                  <a:pt x="180" y="96"/>
                </a:cubicBezTo>
                <a:cubicBezTo>
                  <a:pt x="180" y="96"/>
                  <a:pt x="180" y="96"/>
                  <a:pt x="180" y="96"/>
                </a:cubicBezTo>
                <a:cubicBezTo>
                  <a:pt x="174" y="95"/>
                  <a:pt x="169" y="95"/>
                  <a:pt x="163" y="95"/>
                </a:cubicBezTo>
                <a:close/>
                <a:moveTo>
                  <a:pt x="120" y="3"/>
                </a:moveTo>
                <a:cubicBezTo>
                  <a:pt x="121" y="4"/>
                  <a:pt x="121" y="4"/>
                  <a:pt x="122" y="5"/>
                </a:cubicBezTo>
                <a:cubicBezTo>
                  <a:pt x="123" y="5"/>
                  <a:pt x="125" y="6"/>
                  <a:pt x="126" y="7"/>
                </a:cubicBezTo>
                <a:cubicBezTo>
                  <a:pt x="127" y="7"/>
                  <a:pt x="128" y="7"/>
                  <a:pt x="129" y="7"/>
                </a:cubicBezTo>
                <a:cubicBezTo>
                  <a:pt x="129" y="7"/>
                  <a:pt x="129" y="7"/>
                  <a:pt x="129" y="7"/>
                </a:cubicBezTo>
                <a:cubicBezTo>
                  <a:pt x="127" y="6"/>
                  <a:pt x="125" y="4"/>
                  <a:pt x="122" y="3"/>
                </a:cubicBezTo>
                <a:cubicBezTo>
                  <a:pt x="122" y="4"/>
                  <a:pt x="121" y="4"/>
                  <a:pt x="120" y="3"/>
                </a:cubicBezTo>
                <a:close/>
                <a:moveTo>
                  <a:pt x="51" y="167"/>
                </a:moveTo>
                <a:cubicBezTo>
                  <a:pt x="51" y="167"/>
                  <a:pt x="51" y="167"/>
                  <a:pt x="51" y="167"/>
                </a:cubicBezTo>
                <a:cubicBezTo>
                  <a:pt x="49" y="169"/>
                  <a:pt x="48" y="172"/>
                  <a:pt x="48" y="174"/>
                </a:cubicBezTo>
                <a:cubicBezTo>
                  <a:pt x="47" y="177"/>
                  <a:pt x="46" y="180"/>
                  <a:pt x="46" y="183"/>
                </a:cubicBezTo>
                <a:cubicBezTo>
                  <a:pt x="47" y="181"/>
                  <a:pt x="51" y="169"/>
                  <a:pt x="51" y="167"/>
                </a:cubicBezTo>
                <a:close/>
                <a:moveTo>
                  <a:pt x="51" y="197"/>
                </a:moveTo>
                <a:cubicBezTo>
                  <a:pt x="51" y="197"/>
                  <a:pt x="51" y="197"/>
                  <a:pt x="51" y="197"/>
                </a:cubicBezTo>
                <a:cubicBezTo>
                  <a:pt x="53" y="195"/>
                  <a:pt x="54" y="194"/>
                  <a:pt x="55" y="193"/>
                </a:cubicBezTo>
                <a:cubicBezTo>
                  <a:pt x="57" y="191"/>
                  <a:pt x="58" y="188"/>
                  <a:pt x="60" y="186"/>
                </a:cubicBezTo>
                <a:cubicBezTo>
                  <a:pt x="60" y="185"/>
                  <a:pt x="60" y="185"/>
                  <a:pt x="61" y="184"/>
                </a:cubicBezTo>
                <a:cubicBezTo>
                  <a:pt x="61" y="184"/>
                  <a:pt x="61" y="183"/>
                  <a:pt x="61" y="183"/>
                </a:cubicBezTo>
                <a:cubicBezTo>
                  <a:pt x="58" y="188"/>
                  <a:pt x="55" y="193"/>
                  <a:pt x="51" y="197"/>
                </a:cubicBezTo>
                <a:close/>
                <a:moveTo>
                  <a:pt x="45" y="168"/>
                </a:moveTo>
                <a:cubicBezTo>
                  <a:pt x="46" y="168"/>
                  <a:pt x="46" y="168"/>
                  <a:pt x="46" y="168"/>
                </a:cubicBezTo>
                <a:cubicBezTo>
                  <a:pt x="46" y="168"/>
                  <a:pt x="46" y="167"/>
                  <a:pt x="46" y="167"/>
                </a:cubicBezTo>
                <a:cubicBezTo>
                  <a:pt x="46" y="166"/>
                  <a:pt x="47" y="164"/>
                  <a:pt x="47" y="162"/>
                </a:cubicBezTo>
                <a:cubicBezTo>
                  <a:pt x="48" y="160"/>
                  <a:pt x="48" y="158"/>
                  <a:pt x="48" y="156"/>
                </a:cubicBezTo>
                <a:cubicBezTo>
                  <a:pt x="48" y="156"/>
                  <a:pt x="48" y="156"/>
                  <a:pt x="48" y="156"/>
                </a:cubicBezTo>
                <a:cubicBezTo>
                  <a:pt x="47" y="157"/>
                  <a:pt x="47" y="159"/>
                  <a:pt x="46" y="160"/>
                </a:cubicBezTo>
                <a:cubicBezTo>
                  <a:pt x="46" y="161"/>
                  <a:pt x="46" y="162"/>
                  <a:pt x="46" y="163"/>
                </a:cubicBezTo>
                <a:cubicBezTo>
                  <a:pt x="46" y="164"/>
                  <a:pt x="46" y="165"/>
                  <a:pt x="46" y="167"/>
                </a:cubicBezTo>
                <a:cubicBezTo>
                  <a:pt x="46" y="167"/>
                  <a:pt x="46" y="168"/>
                  <a:pt x="45" y="168"/>
                </a:cubicBezTo>
                <a:close/>
                <a:moveTo>
                  <a:pt x="50" y="186"/>
                </a:moveTo>
                <a:cubicBezTo>
                  <a:pt x="50" y="186"/>
                  <a:pt x="50" y="186"/>
                  <a:pt x="50" y="186"/>
                </a:cubicBezTo>
                <a:cubicBezTo>
                  <a:pt x="50" y="186"/>
                  <a:pt x="50" y="186"/>
                  <a:pt x="50" y="186"/>
                </a:cubicBezTo>
                <a:cubicBezTo>
                  <a:pt x="53" y="182"/>
                  <a:pt x="55" y="177"/>
                  <a:pt x="57" y="172"/>
                </a:cubicBezTo>
                <a:cubicBezTo>
                  <a:pt x="57" y="172"/>
                  <a:pt x="57" y="172"/>
                  <a:pt x="57" y="172"/>
                </a:cubicBezTo>
                <a:cubicBezTo>
                  <a:pt x="57" y="172"/>
                  <a:pt x="57" y="172"/>
                  <a:pt x="57" y="172"/>
                </a:cubicBezTo>
                <a:cubicBezTo>
                  <a:pt x="56" y="174"/>
                  <a:pt x="55" y="176"/>
                  <a:pt x="54" y="178"/>
                </a:cubicBezTo>
                <a:cubicBezTo>
                  <a:pt x="52" y="181"/>
                  <a:pt x="51" y="183"/>
                  <a:pt x="50" y="186"/>
                </a:cubicBezTo>
                <a:cubicBezTo>
                  <a:pt x="50" y="186"/>
                  <a:pt x="50" y="186"/>
                  <a:pt x="50" y="186"/>
                </a:cubicBezTo>
                <a:close/>
                <a:moveTo>
                  <a:pt x="142" y="90"/>
                </a:moveTo>
                <a:cubicBezTo>
                  <a:pt x="140" y="90"/>
                  <a:pt x="139" y="89"/>
                  <a:pt x="138" y="89"/>
                </a:cubicBezTo>
                <a:cubicBezTo>
                  <a:pt x="137" y="88"/>
                  <a:pt x="137" y="88"/>
                  <a:pt x="136" y="88"/>
                </a:cubicBezTo>
                <a:cubicBezTo>
                  <a:pt x="133" y="88"/>
                  <a:pt x="131" y="87"/>
                  <a:pt x="128" y="86"/>
                </a:cubicBezTo>
                <a:cubicBezTo>
                  <a:pt x="127" y="85"/>
                  <a:pt x="126" y="85"/>
                  <a:pt x="125" y="85"/>
                </a:cubicBezTo>
                <a:cubicBezTo>
                  <a:pt x="127" y="86"/>
                  <a:pt x="139" y="90"/>
                  <a:pt x="142" y="90"/>
                </a:cubicBezTo>
                <a:close/>
                <a:moveTo>
                  <a:pt x="53" y="101"/>
                </a:moveTo>
                <a:cubicBezTo>
                  <a:pt x="57" y="100"/>
                  <a:pt x="59" y="99"/>
                  <a:pt x="62" y="98"/>
                </a:cubicBezTo>
                <a:cubicBezTo>
                  <a:pt x="59" y="98"/>
                  <a:pt x="57" y="99"/>
                  <a:pt x="54" y="99"/>
                </a:cubicBezTo>
                <a:cubicBezTo>
                  <a:pt x="54" y="100"/>
                  <a:pt x="54" y="100"/>
                  <a:pt x="53" y="101"/>
                </a:cubicBezTo>
                <a:close/>
                <a:moveTo>
                  <a:pt x="196" y="133"/>
                </a:moveTo>
                <a:cubicBezTo>
                  <a:pt x="197" y="130"/>
                  <a:pt x="199" y="113"/>
                  <a:pt x="198" y="112"/>
                </a:cubicBezTo>
                <a:cubicBezTo>
                  <a:pt x="198" y="115"/>
                  <a:pt x="197" y="119"/>
                  <a:pt x="197" y="122"/>
                </a:cubicBezTo>
                <a:cubicBezTo>
                  <a:pt x="197" y="126"/>
                  <a:pt x="196" y="129"/>
                  <a:pt x="195" y="132"/>
                </a:cubicBezTo>
                <a:cubicBezTo>
                  <a:pt x="196" y="132"/>
                  <a:pt x="196" y="132"/>
                  <a:pt x="196" y="133"/>
                </a:cubicBezTo>
                <a:close/>
                <a:moveTo>
                  <a:pt x="42" y="125"/>
                </a:moveTo>
                <a:cubicBezTo>
                  <a:pt x="42" y="129"/>
                  <a:pt x="42" y="132"/>
                  <a:pt x="41" y="136"/>
                </a:cubicBezTo>
                <a:cubicBezTo>
                  <a:pt x="41" y="139"/>
                  <a:pt x="41" y="143"/>
                  <a:pt x="41" y="146"/>
                </a:cubicBezTo>
                <a:cubicBezTo>
                  <a:pt x="42" y="145"/>
                  <a:pt x="42" y="132"/>
                  <a:pt x="42" y="125"/>
                </a:cubicBezTo>
                <a:close/>
                <a:moveTo>
                  <a:pt x="179" y="81"/>
                </a:moveTo>
                <a:cubicBezTo>
                  <a:pt x="179" y="82"/>
                  <a:pt x="179" y="82"/>
                  <a:pt x="179" y="82"/>
                </a:cubicBezTo>
                <a:cubicBezTo>
                  <a:pt x="179" y="82"/>
                  <a:pt x="179" y="82"/>
                  <a:pt x="179" y="82"/>
                </a:cubicBezTo>
                <a:cubicBezTo>
                  <a:pt x="182" y="82"/>
                  <a:pt x="184" y="83"/>
                  <a:pt x="186" y="84"/>
                </a:cubicBezTo>
                <a:cubicBezTo>
                  <a:pt x="188" y="84"/>
                  <a:pt x="189" y="84"/>
                  <a:pt x="190" y="85"/>
                </a:cubicBezTo>
                <a:cubicBezTo>
                  <a:pt x="191" y="85"/>
                  <a:pt x="192" y="85"/>
                  <a:pt x="192" y="86"/>
                </a:cubicBezTo>
                <a:cubicBezTo>
                  <a:pt x="192" y="85"/>
                  <a:pt x="191" y="84"/>
                  <a:pt x="191" y="84"/>
                </a:cubicBezTo>
                <a:cubicBezTo>
                  <a:pt x="190" y="84"/>
                  <a:pt x="190" y="83"/>
                  <a:pt x="190" y="83"/>
                </a:cubicBezTo>
                <a:cubicBezTo>
                  <a:pt x="187" y="83"/>
                  <a:pt x="185" y="83"/>
                  <a:pt x="183" y="82"/>
                </a:cubicBezTo>
                <a:cubicBezTo>
                  <a:pt x="182" y="82"/>
                  <a:pt x="180" y="82"/>
                  <a:pt x="179" y="81"/>
                </a:cubicBezTo>
                <a:close/>
                <a:moveTo>
                  <a:pt x="197" y="166"/>
                </a:moveTo>
                <a:cubicBezTo>
                  <a:pt x="196" y="161"/>
                  <a:pt x="195" y="157"/>
                  <a:pt x="195" y="152"/>
                </a:cubicBezTo>
                <a:cubicBezTo>
                  <a:pt x="194" y="154"/>
                  <a:pt x="194" y="156"/>
                  <a:pt x="194" y="157"/>
                </a:cubicBezTo>
                <a:cubicBezTo>
                  <a:pt x="194" y="157"/>
                  <a:pt x="194" y="157"/>
                  <a:pt x="195" y="158"/>
                </a:cubicBezTo>
                <a:cubicBezTo>
                  <a:pt x="195" y="158"/>
                  <a:pt x="195" y="158"/>
                  <a:pt x="195" y="158"/>
                </a:cubicBezTo>
                <a:cubicBezTo>
                  <a:pt x="195" y="159"/>
                  <a:pt x="195" y="159"/>
                  <a:pt x="196" y="160"/>
                </a:cubicBezTo>
                <a:cubicBezTo>
                  <a:pt x="196" y="160"/>
                  <a:pt x="196" y="161"/>
                  <a:pt x="196" y="162"/>
                </a:cubicBezTo>
                <a:cubicBezTo>
                  <a:pt x="196" y="163"/>
                  <a:pt x="196" y="164"/>
                  <a:pt x="197" y="166"/>
                </a:cubicBezTo>
                <a:close/>
                <a:moveTo>
                  <a:pt x="78" y="90"/>
                </a:moveTo>
                <a:cubicBezTo>
                  <a:pt x="78" y="91"/>
                  <a:pt x="78" y="91"/>
                  <a:pt x="78" y="92"/>
                </a:cubicBezTo>
                <a:cubicBezTo>
                  <a:pt x="82" y="90"/>
                  <a:pt x="85" y="89"/>
                  <a:pt x="88" y="88"/>
                </a:cubicBezTo>
                <a:cubicBezTo>
                  <a:pt x="88" y="88"/>
                  <a:pt x="88" y="88"/>
                  <a:pt x="88" y="88"/>
                </a:cubicBezTo>
                <a:cubicBezTo>
                  <a:pt x="85" y="89"/>
                  <a:pt x="81" y="89"/>
                  <a:pt x="78" y="90"/>
                </a:cubicBezTo>
                <a:close/>
                <a:moveTo>
                  <a:pt x="185" y="178"/>
                </a:moveTo>
                <a:cubicBezTo>
                  <a:pt x="186" y="179"/>
                  <a:pt x="186" y="180"/>
                  <a:pt x="187" y="180"/>
                </a:cubicBezTo>
                <a:cubicBezTo>
                  <a:pt x="189" y="183"/>
                  <a:pt x="190" y="186"/>
                  <a:pt x="192" y="188"/>
                </a:cubicBezTo>
                <a:cubicBezTo>
                  <a:pt x="193" y="189"/>
                  <a:pt x="193" y="190"/>
                  <a:pt x="194" y="191"/>
                </a:cubicBezTo>
                <a:cubicBezTo>
                  <a:pt x="194" y="190"/>
                  <a:pt x="194" y="189"/>
                  <a:pt x="193" y="189"/>
                </a:cubicBezTo>
                <a:cubicBezTo>
                  <a:pt x="190" y="185"/>
                  <a:pt x="188" y="181"/>
                  <a:pt x="186" y="177"/>
                </a:cubicBezTo>
                <a:cubicBezTo>
                  <a:pt x="186" y="177"/>
                  <a:pt x="186" y="177"/>
                  <a:pt x="186" y="177"/>
                </a:cubicBezTo>
                <a:cubicBezTo>
                  <a:pt x="185" y="177"/>
                  <a:pt x="185" y="177"/>
                  <a:pt x="185" y="178"/>
                </a:cubicBezTo>
                <a:close/>
                <a:moveTo>
                  <a:pt x="45" y="104"/>
                </a:moveTo>
                <a:cubicBezTo>
                  <a:pt x="44" y="109"/>
                  <a:pt x="45" y="118"/>
                  <a:pt x="45" y="122"/>
                </a:cubicBezTo>
                <a:cubicBezTo>
                  <a:pt x="45" y="121"/>
                  <a:pt x="45" y="121"/>
                  <a:pt x="45" y="121"/>
                </a:cubicBezTo>
                <a:cubicBezTo>
                  <a:pt x="45" y="117"/>
                  <a:pt x="45" y="114"/>
                  <a:pt x="45" y="110"/>
                </a:cubicBezTo>
                <a:cubicBezTo>
                  <a:pt x="45" y="110"/>
                  <a:pt x="45" y="109"/>
                  <a:pt x="45" y="108"/>
                </a:cubicBezTo>
                <a:cubicBezTo>
                  <a:pt x="45" y="107"/>
                  <a:pt x="45" y="106"/>
                  <a:pt x="45" y="104"/>
                </a:cubicBezTo>
                <a:close/>
                <a:moveTo>
                  <a:pt x="201" y="154"/>
                </a:moveTo>
                <a:cubicBezTo>
                  <a:pt x="201" y="156"/>
                  <a:pt x="204" y="165"/>
                  <a:pt x="205" y="167"/>
                </a:cubicBezTo>
                <a:cubicBezTo>
                  <a:pt x="204" y="163"/>
                  <a:pt x="203" y="159"/>
                  <a:pt x="202" y="155"/>
                </a:cubicBezTo>
                <a:cubicBezTo>
                  <a:pt x="202" y="155"/>
                  <a:pt x="201" y="154"/>
                  <a:pt x="201" y="154"/>
                </a:cubicBezTo>
                <a:close/>
                <a:moveTo>
                  <a:pt x="50" y="178"/>
                </a:moveTo>
                <a:cubicBezTo>
                  <a:pt x="50" y="177"/>
                  <a:pt x="50" y="177"/>
                  <a:pt x="50" y="176"/>
                </a:cubicBezTo>
                <a:cubicBezTo>
                  <a:pt x="52" y="173"/>
                  <a:pt x="53" y="170"/>
                  <a:pt x="53" y="167"/>
                </a:cubicBezTo>
                <a:cubicBezTo>
                  <a:pt x="53" y="166"/>
                  <a:pt x="53" y="165"/>
                  <a:pt x="53" y="163"/>
                </a:cubicBezTo>
                <a:cubicBezTo>
                  <a:pt x="54" y="163"/>
                  <a:pt x="53" y="163"/>
                  <a:pt x="53" y="162"/>
                </a:cubicBezTo>
                <a:cubicBezTo>
                  <a:pt x="53" y="168"/>
                  <a:pt x="51" y="173"/>
                  <a:pt x="50" y="178"/>
                </a:cubicBezTo>
                <a:close/>
                <a:moveTo>
                  <a:pt x="215" y="202"/>
                </a:moveTo>
                <a:cubicBezTo>
                  <a:pt x="216" y="203"/>
                  <a:pt x="218" y="204"/>
                  <a:pt x="219" y="205"/>
                </a:cubicBezTo>
                <a:cubicBezTo>
                  <a:pt x="219" y="205"/>
                  <a:pt x="220" y="205"/>
                  <a:pt x="220" y="205"/>
                </a:cubicBezTo>
                <a:cubicBezTo>
                  <a:pt x="219" y="204"/>
                  <a:pt x="219" y="203"/>
                  <a:pt x="218" y="202"/>
                </a:cubicBezTo>
                <a:cubicBezTo>
                  <a:pt x="217" y="201"/>
                  <a:pt x="216" y="201"/>
                  <a:pt x="216" y="200"/>
                </a:cubicBezTo>
                <a:cubicBezTo>
                  <a:pt x="216" y="201"/>
                  <a:pt x="215" y="201"/>
                  <a:pt x="215" y="202"/>
                </a:cubicBezTo>
                <a:close/>
                <a:moveTo>
                  <a:pt x="130" y="82"/>
                </a:moveTo>
                <a:cubicBezTo>
                  <a:pt x="130" y="82"/>
                  <a:pt x="130" y="82"/>
                  <a:pt x="130" y="82"/>
                </a:cubicBezTo>
                <a:cubicBezTo>
                  <a:pt x="136" y="84"/>
                  <a:pt x="138" y="84"/>
                  <a:pt x="140" y="84"/>
                </a:cubicBezTo>
                <a:cubicBezTo>
                  <a:pt x="140" y="84"/>
                  <a:pt x="140" y="83"/>
                  <a:pt x="141" y="83"/>
                </a:cubicBezTo>
                <a:cubicBezTo>
                  <a:pt x="139" y="83"/>
                  <a:pt x="138" y="83"/>
                  <a:pt x="137" y="83"/>
                </a:cubicBezTo>
                <a:cubicBezTo>
                  <a:pt x="136" y="83"/>
                  <a:pt x="136" y="83"/>
                  <a:pt x="135" y="83"/>
                </a:cubicBezTo>
                <a:cubicBezTo>
                  <a:pt x="135" y="82"/>
                  <a:pt x="134" y="82"/>
                  <a:pt x="134" y="82"/>
                </a:cubicBezTo>
                <a:cubicBezTo>
                  <a:pt x="134" y="82"/>
                  <a:pt x="133" y="82"/>
                  <a:pt x="133" y="82"/>
                </a:cubicBezTo>
                <a:cubicBezTo>
                  <a:pt x="132" y="82"/>
                  <a:pt x="131" y="82"/>
                  <a:pt x="130" y="82"/>
                </a:cubicBezTo>
                <a:close/>
                <a:moveTo>
                  <a:pt x="218" y="212"/>
                </a:moveTo>
                <a:cubicBezTo>
                  <a:pt x="218" y="212"/>
                  <a:pt x="217" y="212"/>
                  <a:pt x="217" y="212"/>
                </a:cubicBezTo>
                <a:cubicBezTo>
                  <a:pt x="216" y="211"/>
                  <a:pt x="215" y="211"/>
                  <a:pt x="213" y="210"/>
                </a:cubicBezTo>
                <a:cubicBezTo>
                  <a:pt x="211" y="209"/>
                  <a:pt x="209" y="209"/>
                  <a:pt x="207" y="208"/>
                </a:cubicBezTo>
                <a:cubicBezTo>
                  <a:pt x="207" y="207"/>
                  <a:pt x="206" y="207"/>
                  <a:pt x="206" y="208"/>
                </a:cubicBezTo>
                <a:cubicBezTo>
                  <a:pt x="209" y="210"/>
                  <a:pt x="215" y="212"/>
                  <a:pt x="218" y="212"/>
                </a:cubicBezTo>
                <a:close/>
                <a:moveTo>
                  <a:pt x="19" y="199"/>
                </a:moveTo>
                <a:cubicBezTo>
                  <a:pt x="19" y="199"/>
                  <a:pt x="19" y="199"/>
                  <a:pt x="19" y="199"/>
                </a:cubicBezTo>
                <a:cubicBezTo>
                  <a:pt x="20" y="199"/>
                  <a:pt x="20" y="199"/>
                  <a:pt x="20" y="198"/>
                </a:cubicBezTo>
                <a:cubicBezTo>
                  <a:pt x="21" y="197"/>
                  <a:pt x="22" y="195"/>
                  <a:pt x="24" y="194"/>
                </a:cubicBezTo>
                <a:cubicBezTo>
                  <a:pt x="26" y="191"/>
                  <a:pt x="28" y="188"/>
                  <a:pt x="29" y="185"/>
                </a:cubicBezTo>
                <a:cubicBezTo>
                  <a:pt x="29" y="185"/>
                  <a:pt x="29" y="185"/>
                  <a:pt x="29" y="185"/>
                </a:cubicBezTo>
                <a:cubicBezTo>
                  <a:pt x="28" y="187"/>
                  <a:pt x="26" y="190"/>
                  <a:pt x="24" y="192"/>
                </a:cubicBezTo>
                <a:cubicBezTo>
                  <a:pt x="23" y="194"/>
                  <a:pt x="21" y="197"/>
                  <a:pt x="19" y="199"/>
                </a:cubicBezTo>
                <a:close/>
                <a:moveTo>
                  <a:pt x="72" y="84"/>
                </a:moveTo>
                <a:cubicBezTo>
                  <a:pt x="79" y="83"/>
                  <a:pt x="86" y="82"/>
                  <a:pt x="93" y="81"/>
                </a:cubicBezTo>
                <a:cubicBezTo>
                  <a:pt x="86" y="81"/>
                  <a:pt x="79" y="82"/>
                  <a:pt x="72" y="84"/>
                </a:cubicBezTo>
                <a:close/>
                <a:moveTo>
                  <a:pt x="208" y="105"/>
                </a:moveTo>
                <a:cubicBezTo>
                  <a:pt x="208" y="99"/>
                  <a:pt x="209" y="94"/>
                  <a:pt x="209" y="88"/>
                </a:cubicBezTo>
                <a:cubicBezTo>
                  <a:pt x="208" y="89"/>
                  <a:pt x="208" y="91"/>
                  <a:pt x="208" y="92"/>
                </a:cubicBezTo>
                <a:cubicBezTo>
                  <a:pt x="208" y="93"/>
                  <a:pt x="208" y="95"/>
                  <a:pt x="208" y="96"/>
                </a:cubicBezTo>
                <a:cubicBezTo>
                  <a:pt x="208" y="99"/>
                  <a:pt x="208" y="102"/>
                  <a:pt x="208" y="105"/>
                </a:cubicBezTo>
                <a:cubicBezTo>
                  <a:pt x="208" y="105"/>
                  <a:pt x="208" y="105"/>
                  <a:pt x="208" y="105"/>
                </a:cubicBezTo>
                <a:close/>
                <a:moveTo>
                  <a:pt x="202" y="141"/>
                </a:moveTo>
                <a:cubicBezTo>
                  <a:pt x="201" y="137"/>
                  <a:pt x="201" y="134"/>
                  <a:pt x="201" y="131"/>
                </a:cubicBezTo>
                <a:cubicBezTo>
                  <a:pt x="201" y="134"/>
                  <a:pt x="200" y="137"/>
                  <a:pt x="201" y="141"/>
                </a:cubicBezTo>
                <a:cubicBezTo>
                  <a:pt x="201" y="141"/>
                  <a:pt x="201" y="141"/>
                  <a:pt x="202" y="141"/>
                </a:cubicBezTo>
                <a:close/>
                <a:moveTo>
                  <a:pt x="189" y="160"/>
                </a:moveTo>
                <a:cubicBezTo>
                  <a:pt x="189" y="159"/>
                  <a:pt x="189" y="159"/>
                  <a:pt x="190" y="159"/>
                </a:cubicBezTo>
                <a:cubicBezTo>
                  <a:pt x="190" y="157"/>
                  <a:pt x="191" y="155"/>
                  <a:pt x="191" y="153"/>
                </a:cubicBezTo>
                <a:cubicBezTo>
                  <a:pt x="191" y="152"/>
                  <a:pt x="191" y="152"/>
                  <a:pt x="191" y="151"/>
                </a:cubicBezTo>
                <a:cubicBezTo>
                  <a:pt x="190" y="154"/>
                  <a:pt x="189" y="157"/>
                  <a:pt x="189" y="160"/>
                </a:cubicBezTo>
                <a:close/>
                <a:moveTo>
                  <a:pt x="50" y="91"/>
                </a:moveTo>
                <a:cubicBezTo>
                  <a:pt x="50" y="91"/>
                  <a:pt x="50" y="92"/>
                  <a:pt x="50" y="92"/>
                </a:cubicBezTo>
                <a:cubicBezTo>
                  <a:pt x="50" y="93"/>
                  <a:pt x="49" y="93"/>
                  <a:pt x="49" y="93"/>
                </a:cubicBezTo>
                <a:cubicBezTo>
                  <a:pt x="49" y="94"/>
                  <a:pt x="49" y="94"/>
                  <a:pt x="49" y="95"/>
                </a:cubicBezTo>
                <a:cubicBezTo>
                  <a:pt x="50" y="94"/>
                  <a:pt x="51" y="94"/>
                  <a:pt x="52" y="94"/>
                </a:cubicBezTo>
                <a:cubicBezTo>
                  <a:pt x="52" y="94"/>
                  <a:pt x="52" y="94"/>
                  <a:pt x="52" y="94"/>
                </a:cubicBezTo>
                <a:cubicBezTo>
                  <a:pt x="51" y="93"/>
                  <a:pt x="51" y="93"/>
                  <a:pt x="51" y="92"/>
                </a:cubicBezTo>
                <a:cubicBezTo>
                  <a:pt x="51" y="92"/>
                  <a:pt x="51" y="92"/>
                  <a:pt x="50" y="91"/>
                </a:cubicBezTo>
                <a:close/>
                <a:moveTo>
                  <a:pt x="43" y="119"/>
                </a:moveTo>
                <a:cubicBezTo>
                  <a:pt x="43" y="115"/>
                  <a:pt x="42" y="112"/>
                  <a:pt x="42" y="108"/>
                </a:cubicBezTo>
                <a:cubicBezTo>
                  <a:pt x="41" y="112"/>
                  <a:pt x="42" y="115"/>
                  <a:pt x="43" y="119"/>
                </a:cubicBezTo>
                <a:close/>
                <a:moveTo>
                  <a:pt x="203" y="121"/>
                </a:moveTo>
                <a:cubicBezTo>
                  <a:pt x="202" y="121"/>
                  <a:pt x="202" y="121"/>
                  <a:pt x="202" y="121"/>
                </a:cubicBezTo>
                <a:cubicBezTo>
                  <a:pt x="202" y="121"/>
                  <a:pt x="202" y="121"/>
                  <a:pt x="202" y="121"/>
                </a:cubicBezTo>
                <a:cubicBezTo>
                  <a:pt x="202" y="126"/>
                  <a:pt x="202" y="131"/>
                  <a:pt x="203" y="136"/>
                </a:cubicBezTo>
                <a:cubicBezTo>
                  <a:pt x="203" y="131"/>
                  <a:pt x="203" y="126"/>
                  <a:pt x="203" y="121"/>
                </a:cubicBezTo>
                <a:close/>
                <a:moveTo>
                  <a:pt x="180" y="175"/>
                </a:moveTo>
                <a:cubicBezTo>
                  <a:pt x="180" y="175"/>
                  <a:pt x="180" y="175"/>
                  <a:pt x="180" y="175"/>
                </a:cubicBezTo>
                <a:cubicBezTo>
                  <a:pt x="182" y="171"/>
                  <a:pt x="183" y="168"/>
                  <a:pt x="185" y="165"/>
                </a:cubicBezTo>
                <a:cubicBezTo>
                  <a:pt x="185" y="165"/>
                  <a:pt x="185" y="165"/>
                  <a:pt x="185" y="164"/>
                </a:cubicBezTo>
                <a:cubicBezTo>
                  <a:pt x="185" y="164"/>
                  <a:pt x="185" y="164"/>
                  <a:pt x="185" y="164"/>
                </a:cubicBezTo>
                <a:cubicBezTo>
                  <a:pt x="183" y="168"/>
                  <a:pt x="181" y="171"/>
                  <a:pt x="180" y="175"/>
                </a:cubicBezTo>
                <a:close/>
                <a:moveTo>
                  <a:pt x="194" y="137"/>
                </a:moveTo>
                <a:cubicBezTo>
                  <a:pt x="194" y="139"/>
                  <a:pt x="193" y="142"/>
                  <a:pt x="192" y="145"/>
                </a:cubicBezTo>
                <a:cubicBezTo>
                  <a:pt x="193" y="145"/>
                  <a:pt x="193" y="144"/>
                  <a:pt x="193" y="144"/>
                </a:cubicBezTo>
                <a:cubicBezTo>
                  <a:pt x="193" y="142"/>
                  <a:pt x="194" y="141"/>
                  <a:pt x="195" y="139"/>
                </a:cubicBezTo>
                <a:cubicBezTo>
                  <a:pt x="195" y="138"/>
                  <a:pt x="195" y="137"/>
                  <a:pt x="194" y="137"/>
                </a:cubicBezTo>
                <a:close/>
                <a:moveTo>
                  <a:pt x="21" y="206"/>
                </a:moveTo>
                <a:cubicBezTo>
                  <a:pt x="23" y="205"/>
                  <a:pt x="27" y="203"/>
                  <a:pt x="28" y="202"/>
                </a:cubicBezTo>
                <a:cubicBezTo>
                  <a:pt x="27" y="202"/>
                  <a:pt x="27" y="202"/>
                  <a:pt x="27" y="202"/>
                </a:cubicBezTo>
                <a:cubicBezTo>
                  <a:pt x="25" y="203"/>
                  <a:pt x="23" y="204"/>
                  <a:pt x="21" y="205"/>
                </a:cubicBezTo>
                <a:cubicBezTo>
                  <a:pt x="21" y="205"/>
                  <a:pt x="21" y="205"/>
                  <a:pt x="21" y="206"/>
                </a:cubicBezTo>
                <a:close/>
                <a:moveTo>
                  <a:pt x="72" y="192"/>
                </a:moveTo>
                <a:cubicBezTo>
                  <a:pt x="72" y="191"/>
                  <a:pt x="71" y="191"/>
                  <a:pt x="71" y="190"/>
                </a:cubicBezTo>
                <a:cubicBezTo>
                  <a:pt x="70" y="191"/>
                  <a:pt x="69" y="192"/>
                  <a:pt x="68" y="192"/>
                </a:cubicBezTo>
                <a:cubicBezTo>
                  <a:pt x="68" y="192"/>
                  <a:pt x="69" y="193"/>
                  <a:pt x="69" y="193"/>
                </a:cubicBezTo>
                <a:cubicBezTo>
                  <a:pt x="70" y="192"/>
                  <a:pt x="70" y="191"/>
                  <a:pt x="72" y="192"/>
                </a:cubicBezTo>
                <a:close/>
                <a:moveTo>
                  <a:pt x="47" y="139"/>
                </a:moveTo>
                <a:cubicBezTo>
                  <a:pt x="48" y="138"/>
                  <a:pt x="48" y="138"/>
                  <a:pt x="48" y="138"/>
                </a:cubicBezTo>
                <a:cubicBezTo>
                  <a:pt x="48" y="136"/>
                  <a:pt x="48" y="134"/>
                  <a:pt x="47" y="133"/>
                </a:cubicBezTo>
                <a:cubicBezTo>
                  <a:pt x="47" y="132"/>
                  <a:pt x="47" y="132"/>
                  <a:pt x="47" y="132"/>
                </a:cubicBezTo>
                <a:cubicBezTo>
                  <a:pt x="47" y="132"/>
                  <a:pt x="47" y="132"/>
                  <a:pt x="47" y="132"/>
                </a:cubicBezTo>
                <a:cubicBezTo>
                  <a:pt x="47" y="134"/>
                  <a:pt x="47" y="136"/>
                  <a:pt x="47" y="139"/>
                </a:cubicBezTo>
                <a:close/>
                <a:moveTo>
                  <a:pt x="150" y="87"/>
                </a:moveTo>
                <a:cubicBezTo>
                  <a:pt x="148" y="87"/>
                  <a:pt x="144" y="86"/>
                  <a:pt x="143" y="87"/>
                </a:cubicBezTo>
                <a:cubicBezTo>
                  <a:pt x="144" y="87"/>
                  <a:pt x="145" y="87"/>
                  <a:pt x="146" y="87"/>
                </a:cubicBezTo>
                <a:cubicBezTo>
                  <a:pt x="146" y="87"/>
                  <a:pt x="146" y="88"/>
                  <a:pt x="147" y="88"/>
                </a:cubicBezTo>
                <a:cubicBezTo>
                  <a:pt x="148" y="87"/>
                  <a:pt x="149" y="87"/>
                  <a:pt x="150" y="87"/>
                </a:cubicBezTo>
                <a:close/>
                <a:moveTo>
                  <a:pt x="197" y="92"/>
                </a:moveTo>
                <a:cubicBezTo>
                  <a:pt x="197" y="91"/>
                  <a:pt x="196" y="91"/>
                  <a:pt x="195" y="91"/>
                </a:cubicBezTo>
                <a:cubicBezTo>
                  <a:pt x="195" y="91"/>
                  <a:pt x="195" y="92"/>
                  <a:pt x="195" y="92"/>
                </a:cubicBezTo>
                <a:cubicBezTo>
                  <a:pt x="195" y="92"/>
                  <a:pt x="196" y="92"/>
                  <a:pt x="196" y="92"/>
                </a:cubicBezTo>
                <a:cubicBezTo>
                  <a:pt x="197" y="93"/>
                  <a:pt x="197" y="93"/>
                  <a:pt x="197" y="93"/>
                </a:cubicBezTo>
                <a:cubicBezTo>
                  <a:pt x="197" y="93"/>
                  <a:pt x="197" y="92"/>
                  <a:pt x="197" y="92"/>
                </a:cubicBezTo>
                <a:close/>
                <a:moveTo>
                  <a:pt x="203" y="146"/>
                </a:moveTo>
                <a:cubicBezTo>
                  <a:pt x="203" y="146"/>
                  <a:pt x="203" y="146"/>
                  <a:pt x="203" y="146"/>
                </a:cubicBezTo>
                <a:cubicBezTo>
                  <a:pt x="203" y="149"/>
                  <a:pt x="204" y="153"/>
                  <a:pt x="205" y="157"/>
                </a:cubicBezTo>
                <a:cubicBezTo>
                  <a:pt x="205" y="157"/>
                  <a:pt x="205" y="157"/>
                  <a:pt x="206" y="157"/>
                </a:cubicBezTo>
                <a:cubicBezTo>
                  <a:pt x="205" y="153"/>
                  <a:pt x="204" y="149"/>
                  <a:pt x="203" y="146"/>
                </a:cubicBezTo>
                <a:close/>
                <a:moveTo>
                  <a:pt x="202" y="150"/>
                </a:moveTo>
                <a:cubicBezTo>
                  <a:pt x="202" y="149"/>
                  <a:pt x="201" y="149"/>
                  <a:pt x="201" y="148"/>
                </a:cubicBezTo>
                <a:cubicBezTo>
                  <a:pt x="201" y="147"/>
                  <a:pt x="201" y="147"/>
                  <a:pt x="200" y="146"/>
                </a:cubicBezTo>
                <a:cubicBezTo>
                  <a:pt x="200" y="147"/>
                  <a:pt x="200" y="147"/>
                  <a:pt x="200" y="148"/>
                </a:cubicBezTo>
                <a:cubicBezTo>
                  <a:pt x="201" y="149"/>
                  <a:pt x="201" y="150"/>
                  <a:pt x="201" y="151"/>
                </a:cubicBezTo>
                <a:cubicBezTo>
                  <a:pt x="201" y="151"/>
                  <a:pt x="201" y="150"/>
                  <a:pt x="202" y="150"/>
                </a:cubicBezTo>
                <a:close/>
                <a:moveTo>
                  <a:pt x="22" y="208"/>
                </a:moveTo>
                <a:cubicBezTo>
                  <a:pt x="23" y="208"/>
                  <a:pt x="23" y="208"/>
                  <a:pt x="23" y="208"/>
                </a:cubicBezTo>
                <a:cubicBezTo>
                  <a:pt x="24" y="207"/>
                  <a:pt x="26" y="207"/>
                  <a:pt x="27" y="206"/>
                </a:cubicBezTo>
                <a:cubicBezTo>
                  <a:pt x="28" y="206"/>
                  <a:pt x="28" y="206"/>
                  <a:pt x="28" y="205"/>
                </a:cubicBezTo>
                <a:cubicBezTo>
                  <a:pt x="26" y="206"/>
                  <a:pt x="24" y="206"/>
                  <a:pt x="22" y="208"/>
                </a:cubicBezTo>
                <a:close/>
                <a:moveTo>
                  <a:pt x="206" y="98"/>
                </a:moveTo>
                <a:cubicBezTo>
                  <a:pt x="206" y="96"/>
                  <a:pt x="206" y="94"/>
                  <a:pt x="206" y="91"/>
                </a:cubicBezTo>
                <a:cubicBezTo>
                  <a:pt x="205" y="94"/>
                  <a:pt x="206" y="96"/>
                  <a:pt x="206" y="98"/>
                </a:cubicBezTo>
                <a:close/>
                <a:moveTo>
                  <a:pt x="47" y="144"/>
                </a:moveTo>
                <a:cubicBezTo>
                  <a:pt x="47" y="144"/>
                  <a:pt x="47" y="144"/>
                  <a:pt x="47" y="144"/>
                </a:cubicBezTo>
                <a:cubicBezTo>
                  <a:pt x="48" y="144"/>
                  <a:pt x="48" y="144"/>
                  <a:pt x="48" y="144"/>
                </a:cubicBezTo>
                <a:cubicBezTo>
                  <a:pt x="48" y="143"/>
                  <a:pt x="48" y="141"/>
                  <a:pt x="47" y="140"/>
                </a:cubicBezTo>
                <a:cubicBezTo>
                  <a:pt x="47" y="141"/>
                  <a:pt x="47" y="143"/>
                  <a:pt x="47" y="144"/>
                </a:cubicBezTo>
                <a:close/>
                <a:moveTo>
                  <a:pt x="190" y="190"/>
                </a:moveTo>
                <a:cubicBezTo>
                  <a:pt x="188" y="189"/>
                  <a:pt x="187" y="188"/>
                  <a:pt x="185" y="186"/>
                </a:cubicBezTo>
                <a:cubicBezTo>
                  <a:pt x="185" y="186"/>
                  <a:pt x="185" y="187"/>
                  <a:pt x="186" y="187"/>
                </a:cubicBezTo>
                <a:cubicBezTo>
                  <a:pt x="186" y="188"/>
                  <a:pt x="187" y="188"/>
                  <a:pt x="188" y="189"/>
                </a:cubicBezTo>
                <a:cubicBezTo>
                  <a:pt x="188" y="190"/>
                  <a:pt x="189" y="190"/>
                  <a:pt x="190" y="190"/>
                </a:cubicBezTo>
                <a:close/>
                <a:moveTo>
                  <a:pt x="72" y="100"/>
                </a:moveTo>
                <a:cubicBezTo>
                  <a:pt x="70" y="100"/>
                  <a:pt x="65" y="102"/>
                  <a:pt x="64" y="102"/>
                </a:cubicBezTo>
                <a:cubicBezTo>
                  <a:pt x="67" y="102"/>
                  <a:pt x="69" y="101"/>
                  <a:pt x="72" y="100"/>
                </a:cubicBezTo>
                <a:close/>
                <a:moveTo>
                  <a:pt x="183" y="173"/>
                </a:moveTo>
                <a:cubicBezTo>
                  <a:pt x="183" y="173"/>
                  <a:pt x="183" y="173"/>
                  <a:pt x="183" y="173"/>
                </a:cubicBezTo>
                <a:cubicBezTo>
                  <a:pt x="184" y="172"/>
                  <a:pt x="184" y="172"/>
                  <a:pt x="185" y="171"/>
                </a:cubicBezTo>
                <a:cubicBezTo>
                  <a:pt x="185" y="170"/>
                  <a:pt x="185" y="170"/>
                  <a:pt x="184" y="170"/>
                </a:cubicBezTo>
                <a:cubicBezTo>
                  <a:pt x="184" y="171"/>
                  <a:pt x="183" y="172"/>
                  <a:pt x="183" y="173"/>
                </a:cubicBezTo>
                <a:close/>
                <a:moveTo>
                  <a:pt x="198" y="99"/>
                </a:moveTo>
                <a:cubicBezTo>
                  <a:pt x="197" y="100"/>
                  <a:pt x="197" y="100"/>
                  <a:pt x="197" y="101"/>
                </a:cubicBezTo>
                <a:cubicBezTo>
                  <a:pt x="196" y="101"/>
                  <a:pt x="197" y="102"/>
                  <a:pt x="198" y="102"/>
                </a:cubicBezTo>
                <a:cubicBezTo>
                  <a:pt x="198" y="101"/>
                  <a:pt x="198" y="100"/>
                  <a:pt x="198" y="99"/>
                </a:cubicBezTo>
                <a:close/>
                <a:moveTo>
                  <a:pt x="39" y="156"/>
                </a:moveTo>
                <a:cubicBezTo>
                  <a:pt x="39" y="156"/>
                  <a:pt x="39" y="156"/>
                  <a:pt x="39" y="156"/>
                </a:cubicBezTo>
                <a:cubicBezTo>
                  <a:pt x="40" y="154"/>
                  <a:pt x="40" y="152"/>
                  <a:pt x="40" y="149"/>
                </a:cubicBezTo>
                <a:cubicBezTo>
                  <a:pt x="40" y="152"/>
                  <a:pt x="40" y="154"/>
                  <a:pt x="39" y="156"/>
                </a:cubicBezTo>
                <a:close/>
                <a:moveTo>
                  <a:pt x="68" y="195"/>
                </a:moveTo>
                <a:cubicBezTo>
                  <a:pt x="68" y="196"/>
                  <a:pt x="67" y="196"/>
                  <a:pt x="66" y="197"/>
                </a:cubicBezTo>
                <a:cubicBezTo>
                  <a:pt x="66" y="197"/>
                  <a:pt x="66" y="197"/>
                  <a:pt x="67" y="198"/>
                </a:cubicBezTo>
                <a:cubicBezTo>
                  <a:pt x="67" y="197"/>
                  <a:pt x="68" y="196"/>
                  <a:pt x="68" y="195"/>
                </a:cubicBezTo>
                <a:close/>
                <a:moveTo>
                  <a:pt x="224" y="198"/>
                </a:moveTo>
                <a:cubicBezTo>
                  <a:pt x="225" y="200"/>
                  <a:pt x="226" y="202"/>
                  <a:pt x="228" y="204"/>
                </a:cubicBezTo>
                <a:cubicBezTo>
                  <a:pt x="227" y="202"/>
                  <a:pt x="226" y="200"/>
                  <a:pt x="224" y="198"/>
                </a:cubicBezTo>
                <a:close/>
                <a:moveTo>
                  <a:pt x="33" y="253"/>
                </a:moveTo>
                <a:cubicBezTo>
                  <a:pt x="33" y="253"/>
                  <a:pt x="33" y="253"/>
                  <a:pt x="33" y="253"/>
                </a:cubicBezTo>
                <a:cubicBezTo>
                  <a:pt x="36" y="252"/>
                  <a:pt x="38" y="251"/>
                  <a:pt x="41" y="249"/>
                </a:cubicBezTo>
                <a:cubicBezTo>
                  <a:pt x="41" y="249"/>
                  <a:pt x="41" y="249"/>
                  <a:pt x="41" y="249"/>
                </a:cubicBezTo>
                <a:cubicBezTo>
                  <a:pt x="38" y="250"/>
                  <a:pt x="35" y="252"/>
                  <a:pt x="33" y="253"/>
                </a:cubicBezTo>
                <a:close/>
                <a:moveTo>
                  <a:pt x="206" y="193"/>
                </a:moveTo>
                <a:cubicBezTo>
                  <a:pt x="205" y="191"/>
                  <a:pt x="204" y="191"/>
                  <a:pt x="203" y="190"/>
                </a:cubicBezTo>
                <a:cubicBezTo>
                  <a:pt x="204" y="191"/>
                  <a:pt x="205" y="192"/>
                  <a:pt x="206" y="193"/>
                </a:cubicBezTo>
                <a:close/>
                <a:moveTo>
                  <a:pt x="24" y="212"/>
                </a:moveTo>
                <a:cubicBezTo>
                  <a:pt x="24" y="212"/>
                  <a:pt x="24" y="212"/>
                  <a:pt x="24" y="212"/>
                </a:cubicBezTo>
                <a:cubicBezTo>
                  <a:pt x="25" y="213"/>
                  <a:pt x="27" y="213"/>
                  <a:pt x="28" y="213"/>
                </a:cubicBezTo>
                <a:cubicBezTo>
                  <a:pt x="28" y="213"/>
                  <a:pt x="29" y="213"/>
                  <a:pt x="29" y="212"/>
                </a:cubicBezTo>
                <a:cubicBezTo>
                  <a:pt x="27" y="212"/>
                  <a:pt x="26" y="212"/>
                  <a:pt x="24" y="212"/>
                </a:cubicBezTo>
                <a:close/>
                <a:moveTo>
                  <a:pt x="75" y="195"/>
                </a:moveTo>
                <a:cubicBezTo>
                  <a:pt x="74" y="194"/>
                  <a:pt x="74" y="194"/>
                  <a:pt x="73" y="193"/>
                </a:cubicBezTo>
                <a:cubicBezTo>
                  <a:pt x="73" y="194"/>
                  <a:pt x="73" y="194"/>
                  <a:pt x="72" y="195"/>
                </a:cubicBezTo>
                <a:cubicBezTo>
                  <a:pt x="73" y="194"/>
                  <a:pt x="74" y="194"/>
                  <a:pt x="75" y="195"/>
                </a:cubicBezTo>
                <a:close/>
                <a:moveTo>
                  <a:pt x="78" y="194"/>
                </a:moveTo>
                <a:cubicBezTo>
                  <a:pt x="78" y="194"/>
                  <a:pt x="78" y="194"/>
                  <a:pt x="78" y="194"/>
                </a:cubicBezTo>
                <a:cubicBezTo>
                  <a:pt x="77" y="193"/>
                  <a:pt x="76" y="192"/>
                  <a:pt x="76" y="190"/>
                </a:cubicBezTo>
                <a:cubicBezTo>
                  <a:pt x="76" y="191"/>
                  <a:pt x="75" y="191"/>
                  <a:pt x="76" y="191"/>
                </a:cubicBezTo>
                <a:cubicBezTo>
                  <a:pt x="76" y="192"/>
                  <a:pt x="77" y="193"/>
                  <a:pt x="78" y="194"/>
                </a:cubicBezTo>
                <a:close/>
                <a:moveTo>
                  <a:pt x="28" y="208"/>
                </a:moveTo>
                <a:cubicBezTo>
                  <a:pt x="29" y="208"/>
                  <a:pt x="30" y="208"/>
                  <a:pt x="32" y="206"/>
                </a:cubicBezTo>
                <a:cubicBezTo>
                  <a:pt x="31" y="206"/>
                  <a:pt x="31" y="207"/>
                  <a:pt x="31" y="207"/>
                </a:cubicBezTo>
                <a:cubicBezTo>
                  <a:pt x="30" y="207"/>
                  <a:pt x="30" y="207"/>
                  <a:pt x="29" y="207"/>
                </a:cubicBezTo>
                <a:cubicBezTo>
                  <a:pt x="29" y="207"/>
                  <a:pt x="28" y="207"/>
                  <a:pt x="28" y="208"/>
                </a:cubicBezTo>
                <a:close/>
                <a:moveTo>
                  <a:pt x="199" y="201"/>
                </a:moveTo>
                <a:cubicBezTo>
                  <a:pt x="198" y="200"/>
                  <a:pt x="197" y="199"/>
                  <a:pt x="196" y="198"/>
                </a:cubicBezTo>
                <a:cubicBezTo>
                  <a:pt x="197" y="199"/>
                  <a:pt x="198" y="200"/>
                  <a:pt x="199" y="201"/>
                </a:cubicBezTo>
                <a:close/>
                <a:moveTo>
                  <a:pt x="49" y="98"/>
                </a:moveTo>
                <a:cubicBezTo>
                  <a:pt x="49" y="98"/>
                  <a:pt x="50" y="98"/>
                  <a:pt x="50" y="98"/>
                </a:cubicBezTo>
                <a:cubicBezTo>
                  <a:pt x="50" y="98"/>
                  <a:pt x="50" y="97"/>
                  <a:pt x="50" y="97"/>
                </a:cubicBezTo>
                <a:cubicBezTo>
                  <a:pt x="50" y="97"/>
                  <a:pt x="49" y="97"/>
                  <a:pt x="49" y="97"/>
                </a:cubicBezTo>
                <a:cubicBezTo>
                  <a:pt x="49" y="97"/>
                  <a:pt x="49" y="97"/>
                  <a:pt x="49" y="98"/>
                </a:cubicBezTo>
                <a:cubicBezTo>
                  <a:pt x="49" y="98"/>
                  <a:pt x="49" y="98"/>
                  <a:pt x="49" y="98"/>
                </a:cubicBezTo>
                <a:close/>
                <a:moveTo>
                  <a:pt x="28" y="195"/>
                </a:moveTo>
                <a:cubicBezTo>
                  <a:pt x="30" y="193"/>
                  <a:pt x="31" y="192"/>
                  <a:pt x="31" y="191"/>
                </a:cubicBezTo>
                <a:cubicBezTo>
                  <a:pt x="30" y="192"/>
                  <a:pt x="29" y="193"/>
                  <a:pt x="28" y="195"/>
                </a:cubicBezTo>
                <a:close/>
                <a:moveTo>
                  <a:pt x="107" y="81"/>
                </a:moveTo>
                <a:cubicBezTo>
                  <a:pt x="108" y="82"/>
                  <a:pt x="108" y="82"/>
                  <a:pt x="108" y="83"/>
                </a:cubicBezTo>
                <a:cubicBezTo>
                  <a:pt x="109" y="82"/>
                  <a:pt x="109" y="82"/>
                  <a:pt x="109" y="81"/>
                </a:cubicBezTo>
                <a:cubicBezTo>
                  <a:pt x="109" y="81"/>
                  <a:pt x="108" y="81"/>
                  <a:pt x="107" y="81"/>
                </a:cubicBezTo>
                <a:close/>
                <a:moveTo>
                  <a:pt x="32" y="202"/>
                </a:moveTo>
                <a:cubicBezTo>
                  <a:pt x="33" y="202"/>
                  <a:pt x="35" y="200"/>
                  <a:pt x="36" y="199"/>
                </a:cubicBezTo>
                <a:cubicBezTo>
                  <a:pt x="35" y="200"/>
                  <a:pt x="33" y="201"/>
                  <a:pt x="32" y="202"/>
                </a:cubicBezTo>
                <a:close/>
                <a:moveTo>
                  <a:pt x="75" y="189"/>
                </a:moveTo>
                <a:cubicBezTo>
                  <a:pt x="74" y="189"/>
                  <a:pt x="74" y="188"/>
                  <a:pt x="73" y="187"/>
                </a:cubicBezTo>
                <a:cubicBezTo>
                  <a:pt x="73" y="187"/>
                  <a:pt x="73" y="187"/>
                  <a:pt x="73" y="187"/>
                </a:cubicBezTo>
                <a:cubicBezTo>
                  <a:pt x="73" y="189"/>
                  <a:pt x="74" y="189"/>
                  <a:pt x="75" y="189"/>
                </a:cubicBezTo>
                <a:close/>
                <a:moveTo>
                  <a:pt x="45" y="100"/>
                </a:moveTo>
                <a:cubicBezTo>
                  <a:pt x="45" y="100"/>
                  <a:pt x="45" y="100"/>
                  <a:pt x="45" y="100"/>
                </a:cubicBezTo>
                <a:cubicBezTo>
                  <a:pt x="45" y="101"/>
                  <a:pt x="45" y="102"/>
                  <a:pt x="45" y="104"/>
                </a:cubicBezTo>
                <a:cubicBezTo>
                  <a:pt x="45" y="104"/>
                  <a:pt x="45" y="104"/>
                  <a:pt x="45" y="104"/>
                </a:cubicBezTo>
                <a:cubicBezTo>
                  <a:pt x="45" y="102"/>
                  <a:pt x="45" y="101"/>
                  <a:pt x="45" y="100"/>
                </a:cubicBezTo>
                <a:close/>
                <a:moveTo>
                  <a:pt x="44" y="155"/>
                </a:moveTo>
                <a:cubicBezTo>
                  <a:pt x="43" y="157"/>
                  <a:pt x="43" y="159"/>
                  <a:pt x="43" y="161"/>
                </a:cubicBezTo>
                <a:cubicBezTo>
                  <a:pt x="43" y="159"/>
                  <a:pt x="44" y="157"/>
                  <a:pt x="44" y="155"/>
                </a:cubicBezTo>
                <a:close/>
                <a:moveTo>
                  <a:pt x="186" y="160"/>
                </a:moveTo>
                <a:cubicBezTo>
                  <a:pt x="186" y="160"/>
                  <a:pt x="186" y="160"/>
                  <a:pt x="186" y="160"/>
                </a:cubicBezTo>
                <a:cubicBezTo>
                  <a:pt x="186" y="160"/>
                  <a:pt x="186" y="160"/>
                  <a:pt x="187" y="160"/>
                </a:cubicBezTo>
                <a:cubicBezTo>
                  <a:pt x="187" y="159"/>
                  <a:pt x="187" y="158"/>
                  <a:pt x="188" y="157"/>
                </a:cubicBezTo>
                <a:cubicBezTo>
                  <a:pt x="188" y="156"/>
                  <a:pt x="188" y="156"/>
                  <a:pt x="188" y="156"/>
                </a:cubicBezTo>
                <a:cubicBezTo>
                  <a:pt x="188" y="156"/>
                  <a:pt x="188" y="156"/>
                  <a:pt x="188" y="156"/>
                </a:cubicBezTo>
                <a:cubicBezTo>
                  <a:pt x="187" y="158"/>
                  <a:pt x="186" y="159"/>
                  <a:pt x="186" y="160"/>
                </a:cubicBezTo>
                <a:close/>
                <a:moveTo>
                  <a:pt x="181" y="176"/>
                </a:moveTo>
                <a:cubicBezTo>
                  <a:pt x="181" y="176"/>
                  <a:pt x="181" y="176"/>
                  <a:pt x="181" y="176"/>
                </a:cubicBezTo>
                <a:cubicBezTo>
                  <a:pt x="180" y="177"/>
                  <a:pt x="180" y="178"/>
                  <a:pt x="179" y="179"/>
                </a:cubicBezTo>
                <a:cubicBezTo>
                  <a:pt x="179" y="179"/>
                  <a:pt x="180" y="179"/>
                  <a:pt x="180" y="179"/>
                </a:cubicBezTo>
                <a:cubicBezTo>
                  <a:pt x="180" y="178"/>
                  <a:pt x="181" y="178"/>
                  <a:pt x="181" y="177"/>
                </a:cubicBezTo>
                <a:cubicBezTo>
                  <a:pt x="181" y="177"/>
                  <a:pt x="181" y="177"/>
                  <a:pt x="181" y="176"/>
                </a:cubicBezTo>
                <a:close/>
                <a:moveTo>
                  <a:pt x="117" y="4"/>
                </a:moveTo>
                <a:cubicBezTo>
                  <a:pt x="117" y="4"/>
                  <a:pt x="118" y="5"/>
                  <a:pt x="119" y="5"/>
                </a:cubicBezTo>
                <a:cubicBezTo>
                  <a:pt x="119" y="4"/>
                  <a:pt x="118" y="4"/>
                  <a:pt x="118" y="3"/>
                </a:cubicBezTo>
                <a:cubicBezTo>
                  <a:pt x="118" y="3"/>
                  <a:pt x="117" y="4"/>
                  <a:pt x="117" y="4"/>
                </a:cubicBezTo>
                <a:close/>
                <a:moveTo>
                  <a:pt x="186" y="165"/>
                </a:moveTo>
                <a:cubicBezTo>
                  <a:pt x="186" y="166"/>
                  <a:pt x="186" y="166"/>
                  <a:pt x="186" y="167"/>
                </a:cubicBezTo>
                <a:cubicBezTo>
                  <a:pt x="186" y="167"/>
                  <a:pt x="186" y="167"/>
                  <a:pt x="187" y="167"/>
                </a:cubicBezTo>
                <a:cubicBezTo>
                  <a:pt x="187" y="167"/>
                  <a:pt x="187" y="166"/>
                  <a:pt x="187" y="166"/>
                </a:cubicBezTo>
                <a:cubicBezTo>
                  <a:pt x="187" y="166"/>
                  <a:pt x="187" y="165"/>
                  <a:pt x="186" y="165"/>
                </a:cubicBezTo>
                <a:close/>
                <a:moveTo>
                  <a:pt x="56" y="166"/>
                </a:moveTo>
                <a:cubicBezTo>
                  <a:pt x="56" y="166"/>
                  <a:pt x="56" y="166"/>
                  <a:pt x="56" y="166"/>
                </a:cubicBezTo>
                <a:cubicBezTo>
                  <a:pt x="56" y="167"/>
                  <a:pt x="55" y="168"/>
                  <a:pt x="56" y="169"/>
                </a:cubicBezTo>
                <a:cubicBezTo>
                  <a:pt x="56" y="168"/>
                  <a:pt x="56" y="167"/>
                  <a:pt x="56" y="166"/>
                </a:cubicBezTo>
                <a:close/>
                <a:moveTo>
                  <a:pt x="192" y="147"/>
                </a:moveTo>
                <a:cubicBezTo>
                  <a:pt x="192" y="147"/>
                  <a:pt x="192" y="147"/>
                  <a:pt x="192" y="147"/>
                </a:cubicBezTo>
                <a:cubicBezTo>
                  <a:pt x="192" y="148"/>
                  <a:pt x="192" y="148"/>
                  <a:pt x="192" y="148"/>
                </a:cubicBezTo>
                <a:cubicBezTo>
                  <a:pt x="192" y="148"/>
                  <a:pt x="192" y="148"/>
                  <a:pt x="193" y="148"/>
                </a:cubicBezTo>
                <a:cubicBezTo>
                  <a:pt x="193" y="147"/>
                  <a:pt x="192" y="147"/>
                  <a:pt x="192" y="147"/>
                </a:cubicBezTo>
                <a:close/>
                <a:moveTo>
                  <a:pt x="213" y="189"/>
                </a:moveTo>
                <a:cubicBezTo>
                  <a:pt x="213" y="191"/>
                  <a:pt x="214" y="191"/>
                  <a:pt x="215" y="192"/>
                </a:cubicBezTo>
                <a:cubicBezTo>
                  <a:pt x="214" y="191"/>
                  <a:pt x="214" y="190"/>
                  <a:pt x="213" y="189"/>
                </a:cubicBezTo>
                <a:close/>
                <a:moveTo>
                  <a:pt x="120" y="82"/>
                </a:moveTo>
                <a:cubicBezTo>
                  <a:pt x="120" y="82"/>
                  <a:pt x="121" y="83"/>
                  <a:pt x="121" y="83"/>
                </a:cubicBezTo>
                <a:cubicBezTo>
                  <a:pt x="121" y="82"/>
                  <a:pt x="121" y="82"/>
                  <a:pt x="122" y="81"/>
                </a:cubicBezTo>
                <a:cubicBezTo>
                  <a:pt x="121" y="82"/>
                  <a:pt x="121" y="82"/>
                  <a:pt x="120" y="82"/>
                </a:cubicBezTo>
                <a:close/>
                <a:moveTo>
                  <a:pt x="180" y="185"/>
                </a:moveTo>
                <a:cubicBezTo>
                  <a:pt x="180" y="185"/>
                  <a:pt x="181" y="185"/>
                  <a:pt x="181" y="185"/>
                </a:cubicBezTo>
                <a:cubicBezTo>
                  <a:pt x="181" y="184"/>
                  <a:pt x="181" y="184"/>
                  <a:pt x="181" y="184"/>
                </a:cubicBezTo>
                <a:cubicBezTo>
                  <a:pt x="180" y="184"/>
                  <a:pt x="180" y="185"/>
                  <a:pt x="180" y="185"/>
                </a:cubicBezTo>
                <a:close/>
                <a:moveTo>
                  <a:pt x="54" y="96"/>
                </a:moveTo>
                <a:cubicBezTo>
                  <a:pt x="54" y="96"/>
                  <a:pt x="54" y="96"/>
                  <a:pt x="54" y="96"/>
                </a:cubicBezTo>
                <a:cubicBezTo>
                  <a:pt x="54" y="96"/>
                  <a:pt x="55" y="96"/>
                  <a:pt x="55" y="96"/>
                </a:cubicBezTo>
                <a:cubicBezTo>
                  <a:pt x="56" y="96"/>
                  <a:pt x="56" y="96"/>
                  <a:pt x="56" y="96"/>
                </a:cubicBezTo>
                <a:cubicBezTo>
                  <a:pt x="55" y="96"/>
                  <a:pt x="55" y="96"/>
                  <a:pt x="54" y="96"/>
                </a:cubicBezTo>
                <a:cubicBezTo>
                  <a:pt x="54" y="96"/>
                  <a:pt x="54" y="96"/>
                  <a:pt x="54" y="96"/>
                </a:cubicBezTo>
                <a:close/>
                <a:moveTo>
                  <a:pt x="225" y="53"/>
                </a:moveTo>
                <a:cubicBezTo>
                  <a:pt x="226" y="54"/>
                  <a:pt x="226" y="54"/>
                  <a:pt x="227" y="55"/>
                </a:cubicBezTo>
                <a:cubicBezTo>
                  <a:pt x="227" y="54"/>
                  <a:pt x="227" y="54"/>
                  <a:pt x="225" y="53"/>
                </a:cubicBezTo>
                <a:close/>
                <a:moveTo>
                  <a:pt x="184" y="181"/>
                </a:moveTo>
                <a:cubicBezTo>
                  <a:pt x="184" y="183"/>
                  <a:pt x="184" y="183"/>
                  <a:pt x="185" y="184"/>
                </a:cubicBezTo>
                <a:cubicBezTo>
                  <a:pt x="185" y="183"/>
                  <a:pt x="184" y="182"/>
                  <a:pt x="184" y="181"/>
                </a:cubicBezTo>
                <a:close/>
                <a:moveTo>
                  <a:pt x="7" y="209"/>
                </a:moveTo>
                <a:cubicBezTo>
                  <a:pt x="8" y="209"/>
                  <a:pt x="9" y="208"/>
                  <a:pt x="9" y="207"/>
                </a:cubicBezTo>
                <a:cubicBezTo>
                  <a:pt x="9" y="208"/>
                  <a:pt x="8" y="208"/>
                  <a:pt x="7" y="209"/>
                </a:cubicBezTo>
                <a:close/>
                <a:moveTo>
                  <a:pt x="176" y="191"/>
                </a:moveTo>
                <a:cubicBezTo>
                  <a:pt x="176" y="191"/>
                  <a:pt x="176" y="192"/>
                  <a:pt x="176" y="192"/>
                </a:cubicBezTo>
                <a:cubicBezTo>
                  <a:pt x="177" y="192"/>
                  <a:pt x="177" y="192"/>
                  <a:pt x="177" y="192"/>
                </a:cubicBezTo>
                <a:cubicBezTo>
                  <a:pt x="177" y="191"/>
                  <a:pt x="177" y="191"/>
                  <a:pt x="176" y="191"/>
                </a:cubicBezTo>
                <a:close/>
                <a:moveTo>
                  <a:pt x="66" y="94"/>
                </a:moveTo>
                <a:cubicBezTo>
                  <a:pt x="66" y="94"/>
                  <a:pt x="66" y="94"/>
                  <a:pt x="66" y="94"/>
                </a:cubicBezTo>
                <a:cubicBezTo>
                  <a:pt x="65" y="94"/>
                  <a:pt x="64" y="94"/>
                  <a:pt x="63" y="95"/>
                </a:cubicBezTo>
                <a:cubicBezTo>
                  <a:pt x="63" y="95"/>
                  <a:pt x="63" y="95"/>
                  <a:pt x="63" y="95"/>
                </a:cubicBezTo>
                <a:cubicBezTo>
                  <a:pt x="64" y="95"/>
                  <a:pt x="65" y="94"/>
                  <a:pt x="66" y="94"/>
                </a:cubicBezTo>
                <a:close/>
                <a:moveTo>
                  <a:pt x="50" y="181"/>
                </a:moveTo>
                <a:cubicBezTo>
                  <a:pt x="51" y="180"/>
                  <a:pt x="51" y="179"/>
                  <a:pt x="52" y="178"/>
                </a:cubicBezTo>
                <a:cubicBezTo>
                  <a:pt x="51" y="179"/>
                  <a:pt x="50" y="180"/>
                  <a:pt x="50" y="181"/>
                </a:cubicBezTo>
                <a:close/>
                <a:moveTo>
                  <a:pt x="208" y="85"/>
                </a:moveTo>
                <a:cubicBezTo>
                  <a:pt x="208" y="85"/>
                  <a:pt x="208" y="85"/>
                  <a:pt x="209" y="85"/>
                </a:cubicBezTo>
                <a:cubicBezTo>
                  <a:pt x="209" y="84"/>
                  <a:pt x="209" y="84"/>
                  <a:pt x="209" y="84"/>
                </a:cubicBezTo>
                <a:cubicBezTo>
                  <a:pt x="209" y="84"/>
                  <a:pt x="209" y="84"/>
                  <a:pt x="209" y="84"/>
                </a:cubicBezTo>
                <a:cubicBezTo>
                  <a:pt x="208" y="84"/>
                  <a:pt x="208" y="84"/>
                  <a:pt x="208" y="85"/>
                </a:cubicBezTo>
                <a:close/>
                <a:moveTo>
                  <a:pt x="61" y="176"/>
                </a:moveTo>
                <a:cubicBezTo>
                  <a:pt x="61" y="176"/>
                  <a:pt x="61" y="176"/>
                  <a:pt x="61" y="175"/>
                </a:cubicBezTo>
                <a:cubicBezTo>
                  <a:pt x="61" y="175"/>
                  <a:pt x="61" y="175"/>
                  <a:pt x="61" y="175"/>
                </a:cubicBezTo>
                <a:cubicBezTo>
                  <a:pt x="60" y="176"/>
                  <a:pt x="60" y="176"/>
                  <a:pt x="60" y="176"/>
                </a:cubicBezTo>
                <a:cubicBezTo>
                  <a:pt x="61" y="176"/>
                  <a:pt x="61" y="176"/>
                  <a:pt x="61" y="176"/>
                </a:cubicBezTo>
                <a:close/>
                <a:moveTo>
                  <a:pt x="191" y="87"/>
                </a:moveTo>
                <a:cubicBezTo>
                  <a:pt x="190" y="87"/>
                  <a:pt x="190" y="87"/>
                  <a:pt x="189" y="87"/>
                </a:cubicBezTo>
                <a:cubicBezTo>
                  <a:pt x="190" y="87"/>
                  <a:pt x="190" y="87"/>
                  <a:pt x="191" y="87"/>
                </a:cubicBezTo>
                <a:close/>
                <a:moveTo>
                  <a:pt x="202" y="206"/>
                </a:moveTo>
                <a:cubicBezTo>
                  <a:pt x="202" y="206"/>
                  <a:pt x="202" y="205"/>
                  <a:pt x="202" y="205"/>
                </a:cubicBezTo>
                <a:cubicBezTo>
                  <a:pt x="202" y="205"/>
                  <a:pt x="201" y="205"/>
                  <a:pt x="201" y="205"/>
                </a:cubicBezTo>
                <a:cubicBezTo>
                  <a:pt x="201" y="205"/>
                  <a:pt x="202" y="205"/>
                  <a:pt x="202" y="206"/>
                </a:cubicBezTo>
                <a:close/>
                <a:moveTo>
                  <a:pt x="204" y="89"/>
                </a:moveTo>
                <a:cubicBezTo>
                  <a:pt x="205" y="89"/>
                  <a:pt x="205" y="89"/>
                  <a:pt x="205" y="89"/>
                </a:cubicBezTo>
                <a:cubicBezTo>
                  <a:pt x="205" y="89"/>
                  <a:pt x="205" y="88"/>
                  <a:pt x="205" y="88"/>
                </a:cubicBezTo>
                <a:cubicBezTo>
                  <a:pt x="205" y="88"/>
                  <a:pt x="205" y="88"/>
                  <a:pt x="204" y="89"/>
                </a:cubicBezTo>
                <a:close/>
                <a:moveTo>
                  <a:pt x="47" y="131"/>
                </a:moveTo>
                <a:cubicBezTo>
                  <a:pt x="48" y="131"/>
                  <a:pt x="47" y="130"/>
                  <a:pt x="47" y="130"/>
                </a:cubicBezTo>
                <a:cubicBezTo>
                  <a:pt x="47" y="130"/>
                  <a:pt x="47" y="131"/>
                  <a:pt x="47" y="131"/>
                </a:cubicBezTo>
                <a:close/>
                <a:moveTo>
                  <a:pt x="238" y="212"/>
                </a:moveTo>
                <a:cubicBezTo>
                  <a:pt x="238" y="212"/>
                  <a:pt x="238" y="212"/>
                  <a:pt x="239" y="212"/>
                </a:cubicBezTo>
                <a:cubicBezTo>
                  <a:pt x="239" y="212"/>
                  <a:pt x="239" y="212"/>
                  <a:pt x="239" y="212"/>
                </a:cubicBezTo>
                <a:cubicBezTo>
                  <a:pt x="238" y="212"/>
                  <a:pt x="238" y="212"/>
                  <a:pt x="238" y="212"/>
                </a:cubicBezTo>
                <a:cubicBezTo>
                  <a:pt x="238" y="212"/>
                  <a:pt x="238" y="212"/>
                  <a:pt x="238" y="212"/>
                </a:cubicBezTo>
                <a:close/>
                <a:moveTo>
                  <a:pt x="121" y="232"/>
                </a:moveTo>
                <a:cubicBezTo>
                  <a:pt x="121" y="232"/>
                  <a:pt x="121" y="231"/>
                  <a:pt x="121" y="231"/>
                </a:cubicBezTo>
                <a:cubicBezTo>
                  <a:pt x="121" y="231"/>
                  <a:pt x="121" y="231"/>
                  <a:pt x="121" y="232"/>
                </a:cubicBezTo>
                <a:cubicBezTo>
                  <a:pt x="121" y="232"/>
                  <a:pt x="121" y="232"/>
                  <a:pt x="121" y="232"/>
                </a:cubicBezTo>
                <a:close/>
                <a:moveTo>
                  <a:pt x="50" y="101"/>
                </a:moveTo>
                <a:cubicBezTo>
                  <a:pt x="50" y="101"/>
                  <a:pt x="50" y="101"/>
                  <a:pt x="51" y="101"/>
                </a:cubicBezTo>
                <a:cubicBezTo>
                  <a:pt x="50" y="101"/>
                  <a:pt x="50" y="101"/>
                  <a:pt x="50" y="101"/>
                </a:cubicBezTo>
                <a:close/>
                <a:moveTo>
                  <a:pt x="172" y="191"/>
                </a:moveTo>
                <a:cubicBezTo>
                  <a:pt x="173" y="191"/>
                  <a:pt x="173" y="191"/>
                  <a:pt x="173" y="191"/>
                </a:cubicBezTo>
                <a:cubicBezTo>
                  <a:pt x="172" y="191"/>
                  <a:pt x="172" y="191"/>
                  <a:pt x="172" y="191"/>
                </a:cubicBezTo>
                <a:close/>
                <a:moveTo>
                  <a:pt x="22" y="200"/>
                </a:moveTo>
                <a:cubicBezTo>
                  <a:pt x="22" y="200"/>
                  <a:pt x="22" y="200"/>
                  <a:pt x="22" y="200"/>
                </a:cubicBezTo>
                <a:cubicBezTo>
                  <a:pt x="22" y="200"/>
                  <a:pt x="22" y="200"/>
                  <a:pt x="21" y="201"/>
                </a:cubicBezTo>
                <a:cubicBezTo>
                  <a:pt x="22" y="200"/>
                  <a:pt x="22" y="200"/>
                  <a:pt x="22" y="200"/>
                </a:cubicBezTo>
                <a:close/>
                <a:moveTo>
                  <a:pt x="40" y="95"/>
                </a:moveTo>
                <a:cubicBezTo>
                  <a:pt x="40" y="95"/>
                  <a:pt x="40" y="95"/>
                  <a:pt x="40" y="95"/>
                </a:cubicBezTo>
                <a:cubicBezTo>
                  <a:pt x="40" y="95"/>
                  <a:pt x="40" y="95"/>
                  <a:pt x="40" y="95"/>
                </a:cubicBezTo>
                <a:cubicBezTo>
                  <a:pt x="40" y="94"/>
                  <a:pt x="40" y="95"/>
                  <a:pt x="40" y="95"/>
                </a:cubicBezTo>
                <a:close/>
                <a:moveTo>
                  <a:pt x="202" y="88"/>
                </a:moveTo>
                <a:cubicBezTo>
                  <a:pt x="202" y="88"/>
                  <a:pt x="202" y="88"/>
                  <a:pt x="201" y="88"/>
                </a:cubicBezTo>
                <a:cubicBezTo>
                  <a:pt x="202" y="88"/>
                  <a:pt x="202" y="88"/>
                  <a:pt x="202" y="88"/>
                </a:cubicBezTo>
                <a:close/>
                <a:moveTo>
                  <a:pt x="47" y="171"/>
                </a:moveTo>
                <a:cubicBezTo>
                  <a:pt x="47" y="171"/>
                  <a:pt x="47" y="171"/>
                  <a:pt x="47" y="171"/>
                </a:cubicBezTo>
                <a:cubicBezTo>
                  <a:pt x="47" y="171"/>
                  <a:pt x="46" y="171"/>
                  <a:pt x="46" y="171"/>
                </a:cubicBezTo>
                <a:cubicBezTo>
                  <a:pt x="46" y="171"/>
                  <a:pt x="46" y="172"/>
                  <a:pt x="46" y="172"/>
                </a:cubicBezTo>
                <a:cubicBezTo>
                  <a:pt x="46" y="172"/>
                  <a:pt x="46" y="172"/>
                  <a:pt x="46" y="172"/>
                </a:cubicBezTo>
                <a:cubicBezTo>
                  <a:pt x="46" y="172"/>
                  <a:pt x="47" y="171"/>
                  <a:pt x="47" y="171"/>
                </a:cubicBezTo>
                <a:close/>
                <a:moveTo>
                  <a:pt x="50" y="147"/>
                </a:moveTo>
                <a:cubicBezTo>
                  <a:pt x="50" y="147"/>
                  <a:pt x="50" y="147"/>
                  <a:pt x="50" y="147"/>
                </a:cubicBezTo>
                <a:cubicBezTo>
                  <a:pt x="50" y="147"/>
                  <a:pt x="50" y="148"/>
                  <a:pt x="50" y="148"/>
                </a:cubicBezTo>
                <a:cubicBezTo>
                  <a:pt x="50" y="148"/>
                  <a:pt x="50" y="148"/>
                  <a:pt x="50" y="148"/>
                </a:cubicBezTo>
                <a:cubicBezTo>
                  <a:pt x="50" y="147"/>
                  <a:pt x="50" y="147"/>
                  <a:pt x="50" y="147"/>
                </a:cubicBezTo>
                <a:close/>
                <a:moveTo>
                  <a:pt x="210" y="198"/>
                </a:moveTo>
                <a:cubicBezTo>
                  <a:pt x="210" y="198"/>
                  <a:pt x="210" y="198"/>
                  <a:pt x="210" y="198"/>
                </a:cubicBezTo>
                <a:cubicBezTo>
                  <a:pt x="210" y="198"/>
                  <a:pt x="210" y="198"/>
                  <a:pt x="210" y="199"/>
                </a:cubicBezTo>
                <a:cubicBezTo>
                  <a:pt x="210" y="199"/>
                  <a:pt x="210" y="199"/>
                  <a:pt x="210" y="199"/>
                </a:cubicBezTo>
                <a:cubicBezTo>
                  <a:pt x="210" y="198"/>
                  <a:pt x="210" y="198"/>
                  <a:pt x="210" y="198"/>
                </a:cubicBezTo>
                <a:close/>
                <a:moveTo>
                  <a:pt x="211" y="199"/>
                </a:moveTo>
                <a:cubicBezTo>
                  <a:pt x="211" y="199"/>
                  <a:pt x="211" y="199"/>
                  <a:pt x="211" y="199"/>
                </a:cubicBezTo>
                <a:cubicBezTo>
                  <a:pt x="211" y="199"/>
                  <a:pt x="211" y="200"/>
                  <a:pt x="211" y="200"/>
                </a:cubicBezTo>
                <a:cubicBezTo>
                  <a:pt x="211" y="200"/>
                  <a:pt x="211" y="200"/>
                  <a:pt x="211" y="200"/>
                </a:cubicBezTo>
                <a:cubicBezTo>
                  <a:pt x="211" y="199"/>
                  <a:pt x="211" y="199"/>
                  <a:pt x="211" y="199"/>
                </a:cubicBezTo>
                <a:close/>
                <a:moveTo>
                  <a:pt x="212" y="80"/>
                </a:moveTo>
                <a:cubicBezTo>
                  <a:pt x="212" y="80"/>
                  <a:pt x="212" y="80"/>
                  <a:pt x="212" y="80"/>
                </a:cubicBezTo>
                <a:cubicBezTo>
                  <a:pt x="212" y="80"/>
                  <a:pt x="212" y="80"/>
                  <a:pt x="212" y="80"/>
                </a:cubicBezTo>
                <a:close/>
                <a:moveTo>
                  <a:pt x="30" y="200"/>
                </a:moveTo>
                <a:cubicBezTo>
                  <a:pt x="30" y="200"/>
                  <a:pt x="30" y="200"/>
                  <a:pt x="30" y="200"/>
                </a:cubicBezTo>
                <a:cubicBezTo>
                  <a:pt x="30" y="200"/>
                  <a:pt x="30" y="200"/>
                  <a:pt x="29" y="200"/>
                </a:cubicBezTo>
                <a:cubicBezTo>
                  <a:pt x="30" y="200"/>
                  <a:pt x="30" y="200"/>
                  <a:pt x="30" y="201"/>
                </a:cubicBezTo>
                <a:cubicBezTo>
                  <a:pt x="30" y="200"/>
                  <a:pt x="30" y="200"/>
                  <a:pt x="30" y="200"/>
                </a:cubicBezTo>
                <a:close/>
                <a:moveTo>
                  <a:pt x="168" y="27"/>
                </a:moveTo>
                <a:cubicBezTo>
                  <a:pt x="168" y="27"/>
                  <a:pt x="168" y="27"/>
                  <a:pt x="168" y="27"/>
                </a:cubicBezTo>
                <a:cubicBezTo>
                  <a:pt x="169" y="27"/>
                  <a:pt x="169" y="27"/>
                  <a:pt x="169" y="27"/>
                </a:cubicBezTo>
                <a:cubicBezTo>
                  <a:pt x="169" y="27"/>
                  <a:pt x="169" y="27"/>
                  <a:pt x="169" y="27"/>
                </a:cubicBezTo>
                <a:cubicBezTo>
                  <a:pt x="169" y="27"/>
                  <a:pt x="169" y="27"/>
                  <a:pt x="168" y="27"/>
                </a:cubicBezTo>
                <a:close/>
                <a:moveTo>
                  <a:pt x="175" y="183"/>
                </a:moveTo>
                <a:cubicBezTo>
                  <a:pt x="175" y="183"/>
                  <a:pt x="175" y="183"/>
                  <a:pt x="175" y="183"/>
                </a:cubicBezTo>
                <a:cubicBezTo>
                  <a:pt x="175" y="183"/>
                  <a:pt x="175" y="183"/>
                  <a:pt x="175" y="184"/>
                </a:cubicBezTo>
                <a:cubicBezTo>
                  <a:pt x="175" y="184"/>
                  <a:pt x="175" y="184"/>
                  <a:pt x="175" y="184"/>
                </a:cubicBezTo>
                <a:cubicBezTo>
                  <a:pt x="175" y="183"/>
                  <a:pt x="175" y="183"/>
                  <a:pt x="175" y="183"/>
                </a:cubicBezTo>
                <a:close/>
                <a:moveTo>
                  <a:pt x="98" y="253"/>
                </a:moveTo>
                <a:cubicBezTo>
                  <a:pt x="98" y="253"/>
                  <a:pt x="98" y="253"/>
                  <a:pt x="98" y="253"/>
                </a:cubicBezTo>
                <a:cubicBezTo>
                  <a:pt x="98" y="253"/>
                  <a:pt x="98" y="253"/>
                  <a:pt x="98" y="253"/>
                </a:cubicBezTo>
                <a:cubicBezTo>
                  <a:pt x="98" y="253"/>
                  <a:pt x="98" y="253"/>
                  <a:pt x="98" y="253"/>
                </a:cubicBezTo>
                <a:cubicBezTo>
                  <a:pt x="98" y="253"/>
                  <a:pt x="98" y="253"/>
                  <a:pt x="98" y="253"/>
                </a:cubicBezTo>
                <a:close/>
                <a:moveTo>
                  <a:pt x="197" y="96"/>
                </a:moveTo>
                <a:cubicBezTo>
                  <a:pt x="197" y="96"/>
                  <a:pt x="197" y="96"/>
                  <a:pt x="197" y="96"/>
                </a:cubicBezTo>
                <a:cubicBezTo>
                  <a:pt x="197" y="96"/>
                  <a:pt x="197" y="96"/>
                  <a:pt x="197" y="96"/>
                </a:cubicBezTo>
                <a:cubicBezTo>
                  <a:pt x="197" y="96"/>
                  <a:pt x="197" y="95"/>
                  <a:pt x="197" y="95"/>
                </a:cubicBezTo>
                <a:cubicBezTo>
                  <a:pt x="197" y="96"/>
                  <a:pt x="197" y="96"/>
                  <a:pt x="197" y="96"/>
                </a:cubicBezTo>
                <a:close/>
                <a:moveTo>
                  <a:pt x="204" y="86"/>
                </a:moveTo>
                <a:cubicBezTo>
                  <a:pt x="203" y="86"/>
                  <a:pt x="203" y="86"/>
                  <a:pt x="203" y="86"/>
                </a:cubicBezTo>
                <a:cubicBezTo>
                  <a:pt x="203" y="86"/>
                  <a:pt x="204" y="86"/>
                  <a:pt x="204" y="8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42" name="Freeform 60"/>
          <p:cNvSpPr>
            <a:spLocks noEditPoints="1"/>
          </p:cNvSpPr>
          <p:nvPr/>
        </p:nvSpPr>
        <p:spPr bwMode="auto">
          <a:xfrm>
            <a:off x="995724" y="4370449"/>
            <a:ext cx="37135" cy="38564"/>
          </a:xfrm>
          <a:custGeom>
            <a:gdLst>
              <a:gd fmla="*/ 7 w 14" name="T0"/>
              <a:gd fmla="*/ 0 h 15" name="T1"/>
              <a:gd fmla="*/ 10 w 14" name="T2"/>
              <a:gd fmla="*/ 2 h 15" name="T3"/>
              <a:gd fmla="*/ 11 w 14" name="T4"/>
              <a:gd fmla="*/ 2 h 15" name="T5"/>
              <a:gd fmla="*/ 12 w 14" name="T6"/>
              <a:gd fmla="*/ 3 h 15" name="T7"/>
              <a:gd fmla="*/ 14 w 14" name="T8"/>
              <a:gd fmla="*/ 5 h 15" name="T9"/>
              <a:gd fmla="*/ 13 w 14" name="T10"/>
              <a:gd fmla="*/ 11 h 15" name="T11"/>
              <a:gd fmla="*/ 11 w 14" name="T12"/>
              <a:gd fmla="*/ 14 h 15" name="T13"/>
              <a:gd fmla="*/ 8 w 14" name="T14"/>
              <a:gd fmla="*/ 15 h 15" name="T15"/>
              <a:gd fmla="*/ 3 w 14" name="T16"/>
              <a:gd fmla="*/ 13 h 15" name="T17"/>
              <a:gd fmla="*/ 1 w 14" name="T18"/>
              <a:gd fmla="*/ 10 h 15" name="T19"/>
              <a:gd fmla="*/ 5 w 14" name="T20"/>
              <a:gd fmla="*/ 2 h 15" name="T21"/>
              <a:gd fmla="*/ 6 w 14" name="T22"/>
              <a:gd fmla="*/ 1 h 15" name="T23"/>
              <a:gd fmla="*/ 7 w 14" name="T24"/>
              <a:gd fmla="*/ 0 h 15" name="T25"/>
              <a:gd fmla="*/ 3 w 14" name="T26"/>
              <a:gd fmla="*/ 9 h 15" name="T27"/>
              <a:gd fmla="*/ 2 w 14" name="T28"/>
              <a:gd fmla="*/ 10 h 15" name="T29"/>
              <a:gd fmla="*/ 4 w 14" name="T30"/>
              <a:gd fmla="*/ 12 h 15" name="T31"/>
              <a:gd fmla="*/ 8 w 14" name="T32"/>
              <a:gd fmla="*/ 13 h 15" name="T33"/>
              <a:gd fmla="*/ 10 w 14" name="T34"/>
              <a:gd fmla="*/ 13 h 15" name="T35"/>
              <a:gd fmla="*/ 11 w 14" name="T36"/>
              <a:gd fmla="*/ 11 h 15" name="T37"/>
              <a:gd fmla="*/ 12 w 14" name="T38"/>
              <a:gd fmla="*/ 5 h 15" name="T39"/>
              <a:gd fmla="*/ 11 w 14" name="T40"/>
              <a:gd fmla="*/ 4 h 15" name="T41"/>
              <a:gd fmla="*/ 8 w 14" name="T42"/>
              <a:gd fmla="*/ 4 h 15" name="T43"/>
              <a:gd fmla="*/ 7 w 14" name="T44"/>
              <a:gd fmla="*/ 4 h 15" name="T45"/>
              <a:gd fmla="*/ 6 w 14" name="T46"/>
              <a:gd fmla="*/ 6 h 15" name="T47"/>
              <a:gd fmla="*/ 6 w 14" name="T48"/>
              <a:gd fmla="*/ 8 h 15" name="T49"/>
              <a:gd fmla="*/ 5 w 14" name="T50"/>
              <a:gd fmla="*/ 10 h 15" name="T51"/>
              <a:gd fmla="*/ 3 w 14" name="T52"/>
              <a:gd fmla="*/ 10 h 15" name="T53"/>
              <a:gd fmla="*/ 3 w 14" name="T54"/>
              <a:gd fmla="*/ 9 h 1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5" w="14">
                <a:moveTo>
                  <a:pt x="7" y="0"/>
                </a:moveTo>
                <a:cubicBezTo>
                  <a:pt x="9" y="0"/>
                  <a:pt x="9" y="0"/>
                  <a:pt x="10" y="2"/>
                </a:cubicBezTo>
                <a:cubicBezTo>
                  <a:pt x="10" y="2"/>
                  <a:pt x="10" y="2"/>
                  <a:pt x="11" y="2"/>
                </a:cubicBezTo>
                <a:cubicBezTo>
                  <a:pt x="11" y="2"/>
                  <a:pt x="12" y="2"/>
                  <a:pt x="12" y="3"/>
                </a:cubicBezTo>
                <a:cubicBezTo>
                  <a:pt x="13" y="3"/>
                  <a:pt x="14" y="4"/>
                  <a:pt x="14" y="5"/>
                </a:cubicBezTo>
                <a:cubicBezTo>
                  <a:pt x="14" y="7"/>
                  <a:pt x="13" y="9"/>
                  <a:pt x="13" y="11"/>
                </a:cubicBezTo>
                <a:cubicBezTo>
                  <a:pt x="12" y="12"/>
                  <a:pt x="12" y="13"/>
                  <a:pt x="11" y="14"/>
                </a:cubicBezTo>
                <a:cubicBezTo>
                  <a:pt x="10" y="15"/>
                  <a:pt x="9" y="15"/>
                  <a:pt x="8" y="15"/>
                </a:cubicBezTo>
                <a:cubicBezTo>
                  <a:pt x="6" y="15"/>
                  <a:pt x="4" y="14"/>
                  <a:pt x="3" y="13"/>
                </a:cubicBezTo>
                <a:cubicBezTo>
                  <a:pt x="1" y="13"/>
                  <a:pt x="0" y="12"/>
                  <a:pt x="1" y="10"/>
                </a:cubicBezTo>
                <a:cubicBezTo>
                  <a:pt x="1" y="6"/>
                  <a:pt x="3" y="4"/>
                  <a:pt x="5" y="2"/>
                </a:cubicBezTo>
                <a:cubicBezTo>
                  <a:pt x="6" y="2"/>
                  <a:pt x="6" y="1"/>
                  <a:pt x="6" y="1"/>
                </a:cubicBezTo>
                <a:cubicBezTo>
                  <a:pt x="7" y="1"/>
                  <a:pt x="7" y="1"/>
                  <a:pt x="7" y="0"/>
                </a:cubicBezTo>
                <a:close/>
                <a:moveTo>
                  <a:pt x="3" y="9"/>
                </a:moveTo>
                <a:cubicBezTo>
                  <a:pt x="2" y="9"/>
                  <a:pt x="2" y="9"/>
                  <a:pt x="2" y="10"/>
                </a:cubicBezTo>
                <a:cubicBezTo>
                  <a:pt x="2" y="11"/>
                  <a:pt x="2" y="12"/>
                  <a:pt x="4" y="12"/>
                </a:cubicBezTo>
                <a:cubicBezTo>
                  <a:pt x="5" y="13"/>
                  <a:pt x="6" y="13"/>
                  <a:pt x="8" y="13"/>
                </a:cubicBezTo>
                <a:cubicBezTo>
                  <a:pt x="9" y="13"/>
                  <a:pt x="9" y="13"/>
                  <a:pt x="10" y="13"/>
                </a:cubicBezTo>
                <a:cubicBezTo>
                  <a:pt x="10" y="12"/>
                  <a:pt x="11" y="12"/>
                  <a:pt x="11" y="11"/>
                </a:cubicBezTo>
                <a:cubicBezTo>
                  <a:pt x="12" y="9"/>
                  <a:pt x="12" y="7"/>
                  <a:pt x="12" y="5"/>
                </a:cubicBezTo>
                <a:cubicBezTo>
                  <a:pt x="12" y="5"/>
                  <a:pt x="12" y="4"/>
                  <a:pt x="11" y="4"/>
                </a:cubicBezTo>
                <a:cubicBezTo>
                  <a:pt x="10" y="4"/>
                  <a:pt x="9" y="4"/>
                  <a:pt x="8" y="4"/>
                </a:cubicBezTo>
                <a:cubicBezTo>
                  <a:pt x="8" y="4"/>
                  <a:pt x="8" y="4"/>
                  <a:pt x="7" y="4"/>
                </a:cubicBezTo>
                <a:cubicBezTo>
                  <a:pt x="7" y="4"/>
                  <a:pt x="6" y="5"/>
                  <a:pt x="6" y="6"/>
                </a:cubicBezTo>
                <a:cubicBezTo>
                  <a:pt x="6" y="7"/>
                  <a:pt x="6" y="8"/>
                  <a:pt x="6" y="8"/>
                </a:cubicBezTo>
                <a:cubicBezTo>
                  <a:pt x="6" y="9"/>
                  <a:pt x="6" y="10"/>
                  <a:pt x="5" y="10"/>
                </a:cubicBezTo>
                <a:cubicBezTo>
                  <a:pt x="4" y="10"/>
                  <a:pt x="4" y="10"/>
                  <a:pt x="3" y="10"/>
                </a:cubicBezTo>
                <a:cubicBezTo>
                  <a:pt x="3" y="9"/>
                  <a:pt x="3" y="9"/>
                  <a:pt x="3"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43" name="Freeform 61"/>
          <p:cNvSpPr>
            <a:spLocks noEditPoints="1"/>
          </p:cNvSpPr>
          <p:nvPr/>
        </p:nvSpPr>
        <p:spPr bwMode="auto">
          <a:xfrm>
            <a:off x="972872" y="4091934"/>
            <a:ext cx="59988" cy="112835"/>
          </a:xfrm>
          <a:custGeom>
            <a:gdLst>
              <a:gd fmla="*/ 2 w 23" name="T0"/>
              <a:gd fmla="*/ 3 h 43" name="T1"/>
              <a:gd fmla="*/ 1 w 23" name="T2"/>
              <a:gd fmla="*/ 4 h 43" name="T3"/>
              <a:gd fmla="*/ 0 w 23" name="T4"/>
              <a:gd fmla="*/ 2 h 43" name="T5"/>
              <a:gd fmla="*/ 2 w 23" name="T6"/>
              <a:gd fmla="*/ 0 h 43" name="T7"/>
              <a:gd fmla="*/ 3 w 23" name="T8"/>
              <a:gd fmla="*/ 1 h 43" name="T9"/>
              <a:gd fmla="*/ 4 w 23" name="T10"/>
              <a:gd fmla="*/ 1 h 43" name="T11"/>
              <a:gd fmla="*/ 5 w 23" name="T12"/>
              <a:gd fmla="*/ 2 h 43" name="T13"/>
              <a:gd fmla="*/ 5 w 23" name="T14"/>
              <a:gd fmla="*/ 3 h 43" name="T15"/>
              <a:gd fmla="*/ 5 w 23" name="T16"/>
              <a:gd fmla="*/ 6 h 43" name="T17"/>
              <a:gd fmla="*/ 5 w 23" name="T18"/>
              <a:gd fmla="*/ 8 h 43" name="T19"/>
              <a:gd fmla="*/ 7 w 23" name="T20"/>
              <a:gd fmla="*/ 14 h 43" name="T21"/>
              <a:gd fmla="*/ 8 w 23" name="T22"/>
              <a:gd fmla="*/ 19 h 43" name="T23"/>
              <a:gd fmla="*/ 8 w 23" name="T24"/>
              <a:gd fmla="*/ 24 h 43" name="T25"/>
              <a:gd fmla="*/ 7 w 23" name="T26"/>
              <a:gd fmla="*/ 28 h 43" name="T27"/>
              <a:gd fmla="*/ 7 w 23" name="T28"/>
              <a:gd fmla="*/ 32 h 43" name="T29"/>
              <a:gd fmla="*/ 6 w 23" name="T30"/>
              <a:gd fmla="*/ 35 h 43" name="T31"/>
              <a:gd fmla="*/ 6 w 23" name="T32"/>
              <a:gd fmla="*/ 37 h 43" name="T33"/>
              <a:gd fmla="*/ 7 w 23" name="T34"/>
              <a:gd fmla="*/ 38 h 43" name="T35"/>
              <a:gd fmla="*/ 8 w 23" name="T36"/>
              <a:gd fmla="*/ 38 h 43" name="T37"/>
              <a:gd fmla="*/ 14 w 23" name="T38"/>
              <a:gd fmla="*/ 38 h 43" name="T39"/>
              <a:gd fmla="*/ 16 w 23" name="T40"/>
              <a:gd fmla="*/ 37 h 43" name="T41"/>
              <a:gd fmla="*/ 17 w 23" name="T42"/>
              <a:gd fmla="*/ 37 h 43" name="T43"/>
              <a:gd fmla="*/ 19 w 23" name="T44"/>
              <a:gd fmla="*/ 32 h 43" name="T45"/>
              <a:gd fmla="*/ 18 w 23" name="T46"/>
              <a:gd fmla="*/ 26 h 43" name="T47"/>
              <a:gd fmla="*/ 18 w 23" name="T48"/>
              <a:gd fmla="*/ 19 h 43" name="T49"/>
              <a:gd fmla="*/ 18 w 23" name="T50"/>
              <a:gd fmla="*/ 15 h 43" name="T51"/>
              <a:gd fmla="*/ 18 w 23" name="T52"/>
              <a:gd fmla="*/ 10 h 43" name="T53"/>
              <a:gd fmla="*/ 18 w 23" name="T54"/>
              <a:gd fmla="*/ 8 h 43" name="T55"/>
              <a:gd fmla="*/ 20 w 23" name="T56"/>
              <a:gd fmla="*/ 6 h 43" name="T57"/>
              <a:gd fmla="*/ 20 w 23" name="T58"/>
              <a:gd fmla="*/ 3 h 43" name="T59"/>
              <a:gd fmla="*/ 22 w 23" name="T60"/>
              <a:gd fmla="*/ 1 h 43" name="T61"/>
              <a:gd fmla="*/ 23 w 23" name="T62"/>
              <a:gd fmla="*/ 3 h 43" name="T63"/>
              <a:gd fmla="*/ 23 w 23" name="T64"/>
              <a:gd fmla="*/ 3 h 43" name="T65"/>
              <a:gd fmla="*/ 22 w 23" name="T66"/>
              <a:gd fmla="*/ 8 h 43" name="T67"/>
              <a:gd fmla="*/ 21 w 23" name="T68"/>
              <a:gd fmla="*/ 14 h 43" name="T69"/>
              <a:gd fmla="*/ 20 w 23" name="T70"/>
              <a:gd fmla="*/ 28 h 43" name="T71"/>
              <a:gd fmla="*/ 20 w 23" name="T72"/>
              <a:gd fmla="*/ 31 h 43" name="T73"/>
              <a:gd fmla="*/ 21 w 23" name="T74"/>
              <a:gd fmla="*/ 34 h 43" name="T75"/>
              <a:gd fmla="*/ 20 w 23" name="T76"/>
              <a:gd fmla="*/ 37 h 43" name="T77"/>
              <a:gd fmla="*/ 20 w 23" name="T78"/>
              <a:gd fmla="*/ 39 h 43" name="T79"/>
              <a:gd fmla="*/ 16 w 23" name="T80"/>
              <a:gd fmla="*/ 43 h 43" name="T81"/>
              <a:gd fmla="*/ 9 w 23" name="T82"/>
              <a:gd fmla="*/ 43 h 43" name="T83"/>
              <a:gd fmla="*/ 6 w 23" name="T84"/>
              <a:gd fmla="*/ 42 h 43" name="T85"/>
              <a:gd fmla="*/ 4 w 23" name="T86"/>
              <a:gd fmla="*/ 41 h 43" name="T87"/>
              <a:gd fmla="*/ 4 w 23" name="T88"/>
              <a:gd fmla="*/ 39 h 43" name="T89"/>
              <a:gd fmla="*/ 5 w 23" name="T90"/>
              <a:gd fmla="*/ 33 h 43" name="T91"/>
              <a:gd fmla="*/ 5 w 23" name="T92"/>
              <a:gd fmla="*/ 26 h 43" name="T93"/>
              <a:gd fmla="*/ 5 w 23" name="T94"/>
              <a:gd fmla="*/ 15 h 43" name="T95"/>
              <a:gd fmla="*/ 4 w 23" name="T96"/>
              <a:gd fmla="*/ 9 h 43" name="T97"/>
              <a:gd fmla="*/ 2 w 23" name="T98"/>
              <a:gd fmla="*/ 5 h 43" name="T99"/>
              <a:gd fmla="*/ 2 w 23" name="T100"/>
              <a:gd fmla="*/ 3 h 43" name="T101"/>
              <a:gd fmla="*/ 6 w 23" name="T102"/>
              <a:gd fmla="*/ 39 h 43" name="T103"/>
              <a:gd fmla="*/ 6 w 23" name="T104"/>
              <a:gd fmla="*/ 41 h 43" name="T105"/>
              <a:gd fmla="*/ 7 w 23" name="T106"/>
              <a:gd fmla="*/ 41 h 43" name="T107"/>
              <a:gd fmla="*/ 14 w 23" name="T108"/>
              <a:gd fmla="*/ 41 h 43" name="T109"/>
              <a:gd fmla="*/ 16 w 23" name="T110"/>
              <a:gd fmla="*/ 41 h 43" name="T111"/>
              <a:gd fmla="*/ 12 w 23" name="T112"/>
              <a:gd fmla="*/ 40 h 43" name="T113"/>
              <a:gd fmla="*/ 6 w 23" name="T114"/>
              <a:gd fmla="*/ 39 h 43"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43" w="23">
                <a:moveTo>
                  <a:pt x="2" y="3"/>
                </a:moveTo>
                <a:cubicBezTo>
                  <a:pt x="1" y="4"/>
                  <a:pt x="1" y="4"/>
                  <a:pt x="1" y="4"/>
                </a:cubicBezTo>
                <a:cubicBezTo>
                  <a:pt x="0" y="3"/>
                  <a:pt x="0" y="3"/>
                  <a:pt x="0" y="2"/>
                </a:cubicBezTo>
                <a:cubicBezTo>
                  <a:pt x="0" y="1"/>
                  <a:pt x="1" y="1"/>
                  <a:pt x="2" y="0"/>
                </a:cubicBezTo>
                <a:cubicBezTo>
                  <a:pt x="2" y="0"/>
                  <a:pt x="3" y="0"/>
                  <a:pt x="3" y="1"/>
                </a:cubicBezTo>
                <a:cubicBezTo>
                  <a:pt x="3" y="1"/>
                  <a:pt x="3" y="1"/>
                  <a:pt x="4" y="1"/>
                </a:cubicBezTo>
                <a:cubicBezTo>
                  <a:pt x="4" y="1"/>
                  <a:pt x="5" y="2"/>
                  <a:pt x="5" y="2"/>
                </a:cubicBezTo>
                <a:cubicBezTo>
                  <a:pt x="5" y="2"/>
                  <a:pt x="6" y="3"/>
                  <a:pt x="5" y="3"/>
                </a:cubicBezTo>
                <a:cubicBezTo>
                  <a:pt x="5" y="4"/>
                  <a:pt x="5" y="5"/>
                  <a:pt x="5" y="6"/>
                </a:cubicBezTo>
                <a:cubicBezTo>
                  <a:pt x="5" y="7"/>
                  <a:pt x="5" y="8"/>
                  <a:pt x="5" y="8"/>
                </a:cubicBezTo>
                <a:cubicBezTo>
                  <a:pt x="6" y="10"/>
                  <a:pt x="6" y="12"/>
                  <a:pt x="7" y="14"/>
                </a:cubicBezTo>
                <a:cubicBezTo>
                  <a:pt x="7" y="16"/>
                  <a:pt x="7" y="18"/>
                  <a:pt x="8" y="19"/>
                </a:cubicBezTo>
                <a:cubicBezTo>
                  <a:pt x="8" y="21"/>
                  <a:pt x="8" y="23"/>
                  <a:pt x="8" y="24"/>
                </a:cubicBezTo>
                <a:cubicBezTo>
                  <a:pt x="8" y="26"/>
                  <a:pt x="8" y="27"/>
                  <a:pt x="7" y="28"/>
                </a:cubicBezTo>
                <a:cubicBezTo>
                  <a:pt x="7" y="29"/>
                  <a:pt x="7" y="31"/>
                  <a:pt x="7" y="32"/>
                </a:cubicBezTo>
                <a:cubicBezTo>
                  <a:pt x="7" y="33"/>
                  <a:pt x="6" y="34"/>
                  <a:pt x="6" y="35"/>
                </a:cubicBezTo>
                <a:cubicBezTo>
                  <a:pt x="6" y="36"/>
                  <a:pt x="6" y="36"/>
                  <a:pt x="6" y="37"/>
                </a:cubicBezTo>
                <a:cubicBezTo>
                  <a:pt x="6" y="38"/>
                  <a:pt x="6" y="38"/>
                  <a:pt x="7" y="38"/>
                </a:cubicBezTo>
                <a:cubicBezTo>
                  <a:pt x="7" y="38"/>
                  <a:pt x="7" y="38"/>
                  <a:pt x="8" y="38"/>
                </a:cubicBezTo>
                <a:cubicBezTo>
                  <a:pt x="10" y="38"/>
                  <a:pt x="12" y="38"/>
                  <a:pt x="14" y="38"/>
                </a:cubicBezTo>
                <a:cubicBezTo>
                  <a:pt x="15" y="38"/>
                  <a:pt x="16" y="38"/>
                  <a:pt x="16" y="37"/>
                </a:cubicBezTo>
                <a:cubicBezTo>
                  <a:pt x="16" y="37"/>
                  <a:pt x="17" y="37"/>
                  <a:pt x="17" y="37"/>
                </a:cubicBezTo>
                <a:cubicBezTo>
                  <a:pt x="18" y="36"/>
                  <a:pt x="19" y="34"/>
                  <a:pt x="19" y="32"/>
                </a:cubicBezTo>
                <a:cubicBezTo>
                  <a:pt x="18" y="30"/>
                  <a:pt x="18" y="28"/>
                  <a:pt x="18" y="26"/>
                </a:cubicBezTo>
                <a:cubicBezTo>
                  <a:pt x="18" y="24"/>
                  <a:pt x="18" y="21"/>
                  <a:pt x="18" y="19"/>
                </a:cubicBezTo>
                <a:cubicBezTo>
                  <a:pt x="18" y="18"/>
                  <a:pt x="18" y="17"/>
                  <a:pt x="18" y="15"/>
                </a:cubicBezTo>
                <a:cubicBezTo>
                  <a:pt x="18" y="14"/>
                  <a:pt x="18" y="12"/>
                  <a:pt x="18" y="10"/>
                </a:cubicBezTo>
                <a:cubicBezTo>
                  <a:pt x="18" y="9"/>
                  <a:pt x="18" y="9"/>
                  <a:pt x="18" y="8"/>
                </a:cubicBezTo>
                <a:cubicBezTo>
                  <a:pt x="18" y="7"/>
                  <a:pt x="19" y="7"/>
                  <a:pt x="20" y="6"/>
                </a:cubicBezTo>
                <a:cubicBezTo>
                  <a:pt x="20" y="5"/>
                  <a:pt x="20" y="4"/>
                  <a:pt x="20" y="3"/>
                </a:cubicBezTo>
                <a:cubicBezTo>
                  <a:pt x="20" y="2"/>
                  <a:pt x="21" y="1"/>
                  <a:pt x="22" y="1"/>
                </a:cubicBezTo>
                <a:cubicBezTo>
                  <a:pt x="23" y="1"/>
                  <a:pt x="23" y="2"/>
                  <a:pt x="23" y="3"/>
                </a:cubicBezTo>
                <a:cubicBezTo>
                  <a:pt x="23" y="3"/>
                  <a:pt x="23" y="3"/>
                  <a:pt x="23" y="3"/>
                </a:cubicBezTo>
                <a:cubicBezTo>
                  <a:pt x="22" y="5"/>
                  <a:pt x="22" y="6"/>
                  <a:pt x="22" y="8"/>
                </a:cubicBezTo>
                <a:cubicBezTo>
                  <a:pt x="22" y="10"/>
                  <a:pt x="21" y="12"/>
                  <a:pt x="21" y="14"/>
                </a:cubicBezTo>
                <a:cubicBezTo>
                  <a:pt x="21" y="19"/>
                  <a:pt x="20" y="23"/>
                  <a:pt x="20" y="28"/>
                </a:cubicBezTo>
                <a:cubicBezTo>
                  <a:pt x="20" y="29"/>
                  <a:pt x="20" y="30"/>
                  <a:pt x="20" y="31"/>
                </a:cubicBezTo>
                <a:cubicBezTo>
                  <a:pt x="20" y="32"/>
                  <a:pt x="20" y="33"/>
                  <a:pt x="21" y="34"/>
                </a:cubicBezTo>
                <a:cubicBezTo>
                  <a:pt x="21" y="35"/>
                  <a:pt x="21" y="36"/>
                  <a:pt x="20" y="37"/>
                </a:cubicBezTo>
                <a:cubicBezTo>
                  <a:pt x="20" y="38"/>
                  <a:pt x="20" y="38"/>
                  <a:pt x="20" y="39"/>
                </a:cubicBezTo>
                <a:cubicBezTo>
                  <a:pt x="19" y="41"/>
                  <a:pt x="18" y="42"/>
                  <a:pt x="16" y="43"/>
                </a:cubicBezTo>
                <a:cubicBezTo>
                  <a:pt x="13" y="43"/>
                  <a:pt x="11" y="43"/>
                  <a:pt x="9" y="43"/>
                </a:cubicBezTo>
                <a:cubicBezTo>
                  <a:pt x="8" y="43"/>
                  <a:pt x="7" y="43"/>
                  <a:pt x="6" y="42"/>
                </a:cubicBezTo>
                <a:cubicBezTo>
                  <a:pt x="5" y="42"/>
                  <a:pt x="5" y="42"/>
                  <a:pt x="4" y="41"/>
                </a:cubicBezTo>
                <a:cubicBezTo>
                  <a:pt x="4" y="41"/>
                  <a:pt x="4" y="40"/>
                  <a:pt x="4" y="39"/>
                </a:cubicBezTo>
                <a:cubicBezTo>
                  <a:pt x="4" y="37"/>
                  <a:pt x="4" y="35"/>
                  <a:pt x="5" y="33"/>
                </a:cubicBezTo>
                <a:cubicBezTo>
                  <a:pt x="5" y="31"/>
                  <a:pt x="5" y="29"/>
                  <a:pt x="5" y="26"/>
                </a:cubicBezTo>
                <a:cubicBezTo>
                  <a:pt x="5" y="23"/>
                  <a:pt x="5" y="19"/>
                  <a:pt x="5" y="15"/>
                </a:cubicBezTo>
                <a:cubicBezTo>
                  <a:pt x="4" y="13"/>
                  <a:pt x="4" y="11"/>
                  <a:pt x="4" y="9"/>
                </a:cubicBezTo>
                <a:cubicBezTo>
                  <a:pt x="3" y="8"/>
                  <a:pt x="3" y="6"/>
                  <a:pt x="2" y="5"/>
                </a:cubicBezTo>
                <a:cubicBezTo>
                  <a:pt x="2" y="4"/>
                  <a:pt x="2" y="4"/>
                  <a:pt x="2" y="3"/>
                </a:cubicBezTo>
                <a:close/>
                <a:moveTo>
                  <a:pt x="6" y="39"/>
                </a:moveTo>
                <a:cubicBezTo>
                  <a:pt x="5" y="40"/>
                  <a:pt x="5" y="40"/>
                  <a:pt x="6" y="41"/>
                </a:cubicBezTo>
                <a:cubicBezTo>
                  <a:pt x="6" y="41"/>
                  <a:pt x="7" y="41"/>
                  <a:pt x="7" y="41"/>
                </a:cubicBezTo>
                <a:cubicBezTo>
                  <a:pt x="10" y="41"/>
                  <a:pt x="12" y="41"/>
                  <a:pt x="14" y="41"/>
                </a:cubicBezTo>
                <a:cubicBezTo>
                  <a:pt x="15" y="41"/>
                  <a:pt x="15" y="41"/>
                  <a:pt x="16" y="41"/>
                </a:cubicBezTo>
                <a:cubicBezTo>
                  <a:pt x="15" y="40"/>
                  <a:pt x="13" y="40"/>
                  <a:pt x="12" y="40"/>
                </a:cubicBezTo>
                <a:cubicBezTo>
                  <a:pt x="10" y="40"/>
                  <a:pt x="8" y="40"/>
                  <a:pt x="6" y="3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44" name="Freeform 62"/>
          <p:cNvSpPr>
            <a:spLocks noEditPoints="1"/>
          </p:cNvSpPr>
          <p:nvPr/>
        </p:nvSpPr>
        <p:spPr bwMode="auto">
          <a:xfrm>
            <a:off x="1045714" y="4021949"/>
            <a:ext cx="121403" cy="37135"/>
          </a:xfrm>
          <a:custGeom>
            <a:gdLst>
              <a:gd fmla="*/ 2 w 47" name="T0"/>
              <a:gd fmla="*/ 8 h 14" name="T1"/>
              <a:gd fmla="*/ 2 w 47" name="T2"/>
              <a:gd fmla="*/ 8 h 14" name="T3"/>
              <a:gd fmla="*/ 0 w 47" name="T4"/>
              <a:gd fmla="*/ 7 h 14" name="T5"/>
              <a:gd fmla="*/ 1 w 47" name="T6"/>
              <a:gd fmla="*/ 5 h 14" name="T7"/>
              <a:gd fmla="*/ 5 w 47" name="T8"/>
              <a:gd fmla="*/ 3 h 14" name="T9"/>
              <a:gd fmla="*/ 10 w 47" name="T10"/>
              <a:gd fmla="*/ 1 h 14" name="T11"/>
              <a:gd fmla="*/ 16 w 47" name="T12"/>
              <a:gd fmla="*/ 0 h 14" name="T13"/>
              <a:gd fmla="*/ 24 w 47" name="T14"/>
              <a:gd fmla="*/ 1 h 14" name="T15"/>
              <a:gd fmla="*/ 27 w 47" name="T16"/>
              <a:gd fmla="*/ 1 h 14" name="T17"/>
              <a:gd fmla="*/ 30 w 47" name="T18"/>
              <a:gd fmla="*/ 1 h 14" name="T19"/>
              <a:gd fmla="*/ 35 w 47" name="T20"/>
              <a:gd fmla="*/ 2 h 14" name="T21"/>
              <a:gd fmla="*/ 41 w 47" name="T22"/>
              <a:gd fmla="*/ 6 h 14" name="T23"/>
              <a:gd fmla="*/ 44 w 47" name="T24"/>
              <a:gd fmla="*/ 8 h 14" name="T25"/>
              <a:gd fmla="*/ 46 w 47" name="T26"/>
              <a:gd fmla="*/ 10 h 14" name="T27"/>
              <a:gd fmla="*/ 46 w 47" name="T28"/>
              <a:gd fmla="*/ 12 h 14" name="T29"/>
              <a:gd fmla="*/ 46 w 47" name="T30"/>
              <a:gd fmla="*/ 13 h 14" name="T31"/>
              <a:gd fmla="*/ 45 w 47" name="T32"/>
              <a:gd fmla="*/ 14 h 14" name="T33"/>
              <a:gd fmla="*/ 44 w 47" name="T34"/>
              <a:gd fmla="*/ 14 h 14" name="T35"/>
              <a:gd fmla="*/ 43 w 47" name="T36"/>
              <a:gd fmla="*/ 13 h 14" name="T37"/>
              <a:gd fmla="*/ 43 w 47" name="T38"/>
              <a:gd fmla="*/ 12 h 14" name="T39"/>
              <a:gd fmla="*/ 42 w 47" name="T40"/>
              <a:gd fmla="*/ 12 h 14" name="T41"/>
              <a:gd fmla="*/ 31 w 47" name="T42"/>
              <a:gd fmla="*/ 6 h 14" name="T43"/>
              <a:gd fmla="*/ 20 w 47" name="T44"/>
              <a:gd fmla="*/ 3 h 14" name="T45"/>
              <a:gd fmla="*/ 20 w 47" name="T46"/>
              <a:gd fmla="*/ 3 h 14" name="T47"/>
              <a:gd fmla="*/ 14 w 47" name="T48"/>
              <a:gd fmla="*/ 4 h 14" name="T49"/>
              <a:gd fmla="*/ 13 w 47" name="T50"/>
              <a:gd fmla="*/ 4 h 14" name="T51"/>
              <a:gd fmla="*/ 7 w 47" name="T52"/>
              <a:gd fmla="*/ 7 h 14" name="T53"/>
              <a:gd fmla="*/ 5 w 47" name="T54"/>
              <a:gd fmla="*/ 9 h 14" name="T55"/>
              <a:gd fmla="*/ 5 w 47" name="T56"/>
              <a:gd fmla="*/ 9 h 14" name="T57"/>
              <a:gd fmla="*/ 3 w 47" name="T58"/>
              <a:gd fmla="*/ 9 h 14" name="T59"/>
              <a:gd fmla="*/ 2 w 47" name="T60"/>
              <a:gd fmla="*/ 8 h 14" name="T61"/>
              <a:gd fmla="*/ 33 w 47" name="T62"/>
              <a:gd fmla="*/ 3 h 14" name="T63"/>
              <a:gd fmla="*/ 33 w 47" name="T64"/>
              <a:gd fmla="*/ 3 h 14" name="T65"/>
              <a:gd fmla="*/ 35 w 47" name="T66"/>
              <a:gd fmla="*/ 4 h 14" name="T67"/>
              <a:gd fmla="*/ 35 w 47" name="T68"/>
              <a:gd fmla="*/ 4 h 14" name="T69"/>
              <a:gd fmla="*/ 33 w 47" name="T70"/>
              <a:gd fmla="*/ 3 h 14" name="T71"/>
              <a:gd fmla="*/ 37 w 47" name="T72"/>
              <a:gd fmla="*/ 5 h 14" name="T73"/>
              <a:gd fmla="*/ 37 w 47" name="T74"/>
              <a:gd fmla="*/ 5 h 14" name="T75"/>
              <a:gd fmla="*/ 39 w 47" name="T76"/>
              <a:gd fmla="*/ 7 h 14" name="T77"/>
              <a:gd fmla="*/ 39 w 47" name="T78"/>
              <a:gd fmla="*/ 6 h 14" name="T79"/>
              <a:gd fmla="*/ 37 w 47" name="T80"/>
              <a:gd fmla="*/ 5 h 14"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4" w="47">
                <a:moveTo>
                  <a:pt x="2" y="8"/>
                </a:moveTo>
                <a:cubicBezTo>
                  <a:pt x="2" y="8"/>
                  <a:pt x="2" y="8"/>
                  <a:pt x="2" y="8"/>
                </a:cubicBezTo>
                <a:cubicBezTo>
                  <a:pt x="1" y="8"/>
                  <a:pt x="0" y="7"/>
                  <a:pt x="0" y="7"/>
                </a:cubicBezTo>
                <a:cubicBezTo>
                  <a:pt x="0" y="6"/>
                  <a:pt x="0" y="5"/>
                  <a:pt x="1" y="5"/>
                </a:cubicBezTo>
                <a:cubicBezTo>
                  <a:pt x="2" y="4"/>
                  <a:pt x="3" y="3"/>
                  <a:pt x="5" y="3"/>
                </a:cubicBezTo>
                <a:cubicBezTo>
                  <a:pt x="7" y="2"/>
                  <a:pt x="8" y="2"/>
                  <a:pt x="10" y="1"/>
                </a:cubicBezTo>
                <a:cubicBezTo>
                  <a:pt x="12" y="0"/>
                  <a:pt x="14" y="0"/>
                  <a:pt x="16" y="0"/>
                </a:cubicBezTo>
                <a:cubicBezTo>
                  <a:pt x="19" y="0"/>
                  <a:pt x="21" y="1"/>
                  <a:pt x="24" y="1"/>
                </a:cubicBezTo>
                <a:cubicBezTo>
                  <a:pt x="25" y="1"/>
                  <a:pt x="26" y="1"/>
                  <a:pt x="27" y="1"/>
                </a:cubicBezTo>
                <a:cubicBezTo>
                  <a:pt x="28" y="1"/>
                  <a:pt x="29" y="1"/>
                  <a:pt x="30" y="1"/>
                </a:cubicBezTo>
                <a:cubicBezTo>
                  <a:pt x="32" y="1"/>
                  <a:pt x="34" y="1"/>
                  <a:pt x="35" y="2"/>
                </a:cubicBezTo>
                <a:cubicBezTo>
                  <a:pt x="37" y="3"/>
                  <a:pt x="39" y="4"/>
                  <a:pt x="41" y="6"/>
                </a:cubicBezTo>
                <a:cubicBezTo>
                  <a:pt x="42" y="6"/>
                  <a:pt x="43" y="7"/>
                  <a:pt x="44" y="8"/>
                </a:cubicBezTo>
                <a:cubicBezTo>
                  <a:pt x="44" y="9"/>
                  <a:pt x="45" y="10"/>
                  <a:pt x="46" y="10"/>
                </a:cubicBezTo>
                <a:cubicBezTo>
                  <a:pt x="47" y="11"/>
                  <a:pt x="47" y="11"/>
                  <a:pt x="46" y="12"/>
                </a:cubicBezTo>
                <a:cubicBezTo>
                  <a:pt x="46" y="13"/>
                  <a:pt x="46" y="13"/>
                  <a:pt x="46" y="13"/>
                </a:cubicBezTo>
                <a:cubicBezTo>
                  <a:pt x="46" y="14"/>
                  <a:pt x="46" y="14"/>
                  <a:pt x="45" y="14"/>
                </a:cubicBezTo>
                <a:cubicBezTo>
                  <a:pt x="45" y="14"/>
                  <a:pt x="45" y="14"/>
                  <a:pt x="44" y="14"/>
                </a:cubicBezTo>
                <a:cubicBezTo>
                  <a:pt x="44" y="13"/>
                  <a:pt x="44" y="13"/>
                  <a:pt x="43" y="13"/>
                </a:cubicBezTo>
                <a:cubicBezTo>
                  <a:pt x="43" y="13"/>
                  <a:pt x="43" y="13"/>
                  <a:pt x="43" y="12"/>
                </a:cubicBezTo>
                <a:cubicBezTo>
                  <a:pt x="43" y="12"/>
                  <a:pt x="43" y="12"/>
                  <a:pt x="42" y="12"/>
                </a:cubicBezTo>
                <a:cubicBezTo>
                  <a:pt x="39" y="10"/>
                  <a:pt x="35" y="8"/>
                  <a:pt x="31" y="6"/>
                </a:cubicBezTo>
                <a:cubicBezTo>
                  <a:pt x="28" y="4"/>
                  <a:pt x="24" y="4"/>
                  <a:pt x="20" y="3"/>
                </a:cubicBezTo>
                <a:cubicBezTo>
                  <a:pt x="20" y="3"/>
                  <a:pt x="20" y="3"/>
                  <a:pt x="20" y="3"/>
                </a:cubicBezTo>
                <a:cubicBezTo>
                  <a:pt x="18" y="3"/>
                  <a:pt x="16" y="3"/>
                  <a:pt x="14" y="4"/>
                </a:cubicBezTo>
                <a:cubicBezTo>
                  <a:pt x="14" y="4"/>
                  <a:pt x="13" y="4"/>
                  <a:pt x="13" y="4"/>
                </a:cubicBezTo>
                <a:cubicBezTo>
                  <a:pt x="11" y="5"/>
                  <a:pt x="9" y="5"/>
                  <a:pt x="7" y="7"/>
                </a:cubicBezTo>
                <a:cubicBezTo>
                  <a:pt x="6" y="7"/>
                  <a:pt x="5" y="8"/>
                  <a:pt x="5" y="9"/>
                </a:cubicBezTo>
                <a:cubicBezTo>
                  <a:pt x="5" y="9"/>
                  <a:pt x="5" y="9"/>
                  <a:pt x="5" y="9"/>
                </a:cubicBezTo>
                <a:cubicBezTo>
                  <a:pt x="4" y="9"/>
                  <a:pt x="3" y="9"/>
                  <a:pt x="3" y="9"/>
                </a:cubicBezTo>
                <a:cubicBezTo>
                  <a:pt x="3" y="8"/>
                  <a:pt x="2" y="8"/>
                  <a:pt x="2" y="8"/>
                </a:cubicBezTo>
                <a:close/>
                <a:moveTo>
                  <a:pt x="33" y="3"/>
                </a:moveTo>
                <a:cubicBezTo>
                  <a:pt x="33" y="3"/>
                  <a:pt x="33" y="3"/>
                  <a:pt x="33" y="3"/>
                </a:cubicBezTo>
                <a:cubicBezTo>
                  <a:pt x="33" y="3"/>
                  <a:pt x="34" y="4"/>
                  <a:pt x="35" y="4"/>
                </a:cubicBezTo>
                <a:cubicBezTo>
                  <a:pt x="35" y="4"/>
                  <a:pt x="35" y="4"/>
                  <a:pt x="35" y="4"/>
                </a:cubicBezTo>
                <a:cubicBezTo>
                  <a:pt x="34" y="4"/>
                  <a:pt x="34" y="3"/>
                  <a:pt x="33" y="3"/>
                </a:cubicBezTo>
                <a:close/>
                <a:moveTo>
                  <a:pt x="37" y="5"/>
                </a:moveTo>
                <a:cubicBezTo>
                  <a:pt x="37" y="5"/>
                  <a:pt x="37" y="5"/>
                  <a:pt x="37" y="5"/>
                </a:cubicBezTo>
                <a:cubicBezTo>
                  <a:pt x="38" y="6"/>
                  <a:pt x="38" y="6"/>
                  <a:pt x="39" y="7"/>
                </a:cubicBezTo>
                <a:cubicBezTo>
                  <a:pt x="39" y="7"/>
                  <a:pt x="39" y="6"/>
                  <a:pt x="39" y="6"/>
                </a:cubicBezTo>
                <a:cubicBezTo>
                  <a:pt x="38" y="6"/>
                  <a:pt x="38" y="6"/>
                  <a:pt x="37"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45" name="Freeform 63"/>
          <p:cNvSpPr>
            <a:spLocks noEditPoints="1"/>
          </p:cNvSpPr>
          <p:nvPr/>
        </p:nvSpPr>
        <p:spPr bwMode="auto">
          <a:xfrm>
            <a:off x="820046" y="4030518"/>
            <a:ext cx="124260" cy="44277"/>
          </a:xfrm>
          <a:custGeom>
            <a:gdLst>
              <a:gd fmla="*/ 37 w 48" name="T0"/>
              <a:gd fmla="*/ 3 h 17" name="T1"/>
              <a:gd fmla="*/ 38 w 48" name="T2"/>
              <a:gd fmla="*/ 3 h 17" name="T3"/>
              <a:gd fmla="*/ 45 w 48" name="T4"/>
              <a:gd fmla="*/ 4 h 17" name="T5"/>
              <a:gd fmla="*/ 47 w 48" name="T6"/>
              <a:gd fmla="*/ 5 h 17" name="T7"/>
              <a:gd fmla="*/ 48 w 48" name="T8"/>
              <a:gd fmla="*/ 6 h 17" name="T9"/>
              <a:gd fmla="*/ 47 w 48" name="T10"/>
              <a:gd fmla="*/ 6 h 17" name="T11"/>
              <a:gd fmla="*/ 46 w 48" name="T12"/>
              <a:gd fmla="*/ 6 h 17" name="T13"/>
              <a:gd fmla="*/ 44 w 48" name="T14"/>
              <a:gd fmla="*/ 8 h 17" name="T15"/>
              <a:gd fmla="*/ 42 w 48" name="T16"/>
              <a:gd fmla="*/ 8 h 17" name="T17"/>
              <a:gd fmla="*/ 41 w 48" name="T18"/>
              <a:gd fmla="*/ 6 h 17" name="T19"/>
              <a:gd fmla="*/ 36 w 48" name="T20"/>
              <a:gd fmla="*/ 6 h 17" name="T21"/>
              <a:gd fmla="*/ 34 w 48" name="T22"/>
              <a:gd fmla="*/ 6 h 17" name="T23"/>
              <a:gd fmla="*/ 34 w 48" name="T24"/>
              <a:gd fmla="*/ 6 h 17" name="T25"/>
              <a:gd fmla="*/ 31 w 48" name="T26"/>
              <a:gd fmla="*/ 5 h 17" name="T27"/>
              <a:gd fmla="*/ 27 w 48" name="T28"/>
              <a:gd fmla="*/ 5 h 17" name="T29"/>
              <a:gd fmla="*/ 21 w 48" name="T30"/>
              <a:gd fmla="*/ 6 h 17" name="T31"/>
              <a:gd fmla="*/ 16 w 48" name="T32"/>
              <a:gd fmla="*/ 7 h 17" name="T33"/>
              <a:gd fmla="*/ 10 w 48" name="T34"/>
              <a:gd fmla="*/ 10 h 17" name="T35"/>
              <a:gd fmla="*/ 6 w 48" name="T36"/>
              <a:gd fmla="*/ 14 h 17" name="T37"/>
              <a:gd fmla="*/ 4 w 48" name="T38"/>
              <a:gd fmla="*/ 15 h 17" name="T39"/>
              <a:gd fmla="*/ 3 w 48" name="T40"/>
              <a:gd fmla="*/ 15 h 17" name="T41"/>
              <a:gd fmla="*/ 2 w 48" name="T42"/>
              <a:gd fmla="*/ 16 h 17" name="T43"/>
              <a:gd fmla="*/ 2 w 48" name="T44"/>
              <a:gd fmla="*/ 17 h 17" name="T45"/>
              <a:gd fmla="*/ 1 w 48" name="T46"/>
              <a:gd fmla="*/ 17 h 17" name="T47"/>
              <a:gd fmla="*/ 0 w 48" name="T48"/>
              <a:gd fmla="*/ 16 h 17" name="T49"/>
              <a:gd fmla="*/ 1 w 48" name="T50"/>
              <a:gd fmla="*/ 15 h 17" name="T51"/>
              <a:gd fmla="*/ 6 w 48" name="T52"/>
              <a:gd fmla="*/ 10 h 17" name="T53"/>
              <a:gd fmla="*/ 7 w 48" name="T54"/>
              <a:gd fmla="*/ 9 h 17" name="T55"/>
              <a:gd fmla="*/ 11 w 48" name="T56"/>
              <a:gd fmla="*/ 6 h 17" name="T57"/>
              <a:gd fmla="*/ 18 w 48" name="T58"/>
              <a:gd fmla="*/ 3 h 17" name="T59"/>
              <a:gd fmla="*/ 25 w 48" name="T60"/>
              <a:gd fmla="*/ 1 h 17" name="T61"/>
              <a:gd fmla="*/ 26 w 48" name="T62"/>
              <a:gd fmla="*/ 1 h 17" name="T63"/>
              <a:gd fmla="*/ 30 w 48" name="T64"/>
              <a:gd fmla="*/ 1 h 17" name="T65"/>
              <a:gd fmla="*/ 35 w 48" name="T66"/>
              <a:gd fmla="*/ 0 h 17" name="T67"/>
              <a:gd fmla="*/ 36 w 48" name="T68"/>
              <a:gd fmla="*/ 1 h 17" name="T69"/>
              <a:gd fmla="*/ 38 w 48" name="T70"/>
              <a:gd fmla="*/ 2 h 17" name="T71"/>
              <a:gd fmla="*/ 37 w 48" name="T72"/>
              <a:gd fmla="*/ 3 h 17" name="T73"/>
              <a:gd fmla="*/ 25 w 48" name="T74"/>
              <a:gd fmla="*/ 3 h 17" name="T75"/>
              <a:gd fmla="*/ 25 w 48" name="T76"/>
              <a:gd fmla="*/ 3 h 17" name="T77"/>
              <a:gd fmla="*/ 24 w 48" name="T78"/>
              <a:gd fmla="*/ 3 h 17" name="T79"/>
              <a:gd fmla="*/ 24 w 48" name="T80"/>
              <a:gd fmla="*/ 3 h 17" name="T81"/>
              <a:gd fmla="*/ 25 w 48" name="T82"/>
              <a:gd fmla="*/ 3 h 17"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7" w="48">
                <a:moveTo>
                  <a:pt x="37" y="3"/>
                </a:moveTo>
                <a:cubicBezTo>
                  <a:pt x="38" y="3"/>
                  <a:pt x="38" y="3"/>
                  <a:pt x="38" y="3"/>
                </a:cubicBezTo>
                <a:cubicBezTo>
                  <a:pt x="41" y="3"/>
                  <a:pt x="43" y="3"/>
                  <a:pt x="45" y="4"/>
                </a:cubicBezTo>
                <a:cubicBezTo>
                  <a:pt x="46" y="4"/>
                  <a:pt x="46" y="4"/>
                  <a:pt x="47" y="5"/>
                </a:cubicBezTo>
                <a:cubicBezTo>
                  <a:pt x="48" y="5"/>
                  <a:pt x="48" y="5"/>
                  <a:pt x="48" y="6"/>
                </a:cubicBezTo>
                <a:cubicBezTo>
                  <a:pt x="48" y="6"/>
                  <a:pt x="47" y="6"/>
                  <a:pt x="47" y="6"/>
                </a:cubicBezTo>
                <a:cubicBezTo>
                  <a:pt x="46" y="6"/>
                  <a:pt x="46" y="6"/>
                  <a:pt x="46" y="6"/>
                </a:cubicBezTo>
                <a:cubicBezTo>
                  <a:pt x="45" y="7"/>
                  <a:pt x="45" y="8"/>
                  <a:pt x="44" y="8"/>
                </a:cubicBezTo>
                <a:cubicBezTo>
                  <a:pt x="43" y="8"/>
                  <a:pt x="43" y="8"/>
                  <a:pt x="42" y="8"/>
                </a:cubicBezTo>
                <a:cubicBezTo>
                  <a:pt x="42" y="7"/>
                  <a:pt x="42" y="6"/>
                  <a:pt x="41" y="6"/>
                </a:cubicBezTo>
                <a:cubicBezTo>
                  <a:pt x="39" y="6"/>
                  <a:pt x="38" y="6"/>
                  <a:pt x="36" y="6"/>
                </a:cubicBezTo>
                <a:cubicBezTo>
                  <a:pt x="35" y="6"/>
                  <a:pt x="35" y="6"/>
                  <a:pt x="34" y="6"/>
                </a:cubicBezTo>
                <a:cubicBezTo>
                  <a:pt x="34" y="6"/>
                  <a:pt x="34" y="6"/>
                  <a:pt x="34" y="6"/>
                </a:cubicBezTo>
                <a:cubicBezTo>
                  <a:pt x="33" y="6"/>
                  <a:pt x="32" y="5"/>
                  <a:pt x="31" y="5"/>
                </a:cubicBezTo>
                <a:cubicBezTo>
                  <a:pt x="29" y="5"/>
                  <a:pt x="28" y="5"/>
                  <a:pt x="27" y="5"/>
                </a:cubicBezTo>
                <a:cubicBezTo>
                  <a:pt x="25" y="5"/>
                  <a:pt x="23" y="5"/>
                  <a:pt x="21" y="6"/>
                </a:cubicBezTo>
                <a:cubicBezTo>
                  <a:pt x="20" y="6"/>
                  <a:pt x="18" y="6"/>
                  <a:pt x="16" y="7"/>
                </a:cubicBezTo>
                <a:cubicBezTo>
                  <a:pt x="14" y="7"/>
                  <a:pt x="12" y="9"/>
                  <a:pt x="10" y="10"/>
                </a:cubicBezTo>
                <a:cubicBezTo>
                  <a:pt x="8" y="11"/>
                  <a:pt x="7" y="12"/>
                  <a:pt x="6" y="14"/>
                </a:cubicBezTo>
                <a:cubicBezTo>
                  <a:pt x="6" y="15"/>
                  <a:pt x="5" y="15"/>
                  <a:pt x="4" y="15"/>
                </a:cubicBezTo>
                <a:cubicBezTo>
                  <a:pt x="4" y="15"/>
                  <a:pt x="4" y="15"/>
                  <a:pt x="3" y="15"/>
                </a:cubicBezTo>
                <a:cubicBezTo>
                  <a:pt x="3" y="16"/>
                  <a:pt x="3" y="16"/>
                  <a:pt x="2" y="16"/>
                </a:cubicBezTo>
                <a:cubicBezTo>
                  <a:pt x="2" y="17"/>
                  <a:pt x="2" y="17"/>
                  <a:pt x="2" y="17"/>
                </a:cubicBezTo>
                <a:cubicBezTo>
                  <a:pt x="1" y="17"/>
                  <a:pt x="1" y="17"/>
                  <a:pt x="1" y="17"/>
                </a:cubicBezTo>
                <a:cubicBezTo>
                  <a:pt x="0" y="16"/>
                  <a:pt x="0" y="16"/>
                  <a:pt x="0" y="16"/>
                </a:cubicBezTo>
                <a:cubicBezTo>
                  <a:pt x="1" y="15"/>
                  <a:pt x="1" y="15"/>
                  <a:pt x="1" y="15"/>
                </a:cubicBezTo>
                <a:cubicBezTo>
                  <a:pt x="2" y="13"/>
                  <a:pt x="4" y="12"/>
                  <a:pt x="6" y="10"/>
                </a:cubicBezTo>
                <a:cubicBezTo>
                  <a:pt x="6" y="10"/>
                  <a:pt x="7" y="9"/>
                  <a:pt x="7" y="9"/>
                </a:cubicBezTo>
                <a:cubicBezTo>
                  <a:pt x="8" y="7"/>
                  <a:pt x="10" y="6"/>
                  <a:pt x="11" y="6"/>
                </a:cubicBezTo>
                <a:cubicBezTo>
                  <a:pt x="13" y="5"/>
                  <a:pt x="15" y="4"/>
                  <a:pt x="18" y="3"/>
                </a:cubicBezTo>
                <a:cubicBezTo>
                  <a:pt x="20" y="2"/>
                  <a:pt x="22" y="2"/>
                  <a:pt x="25" y="1"/>
                </a:cubicBezTo>
                <a:cubicBezTo>
                  <a:pt x="25" y="1"/>
                  <a:pt x="26" y="1"/>
                  <a:pt x="26" y="1"/>
                </a:cubicBezTo>
                <a:cubicBezTo>
                  <a:pt x="27" y="1"/>
                  <a:pt x="29" y="1"/>
                  <a:pt x="30" y="1"/>
                </a:cubicBezTo>
                <a:cubicBezTo>
                  <a:pt x="32" y="1"/>
                  <a:pt x="33" y="1"/>
                  <a:pt x="35" y="0"/>
                </a:cubicBezTo>
                <a:cubicBezTo>
                  <a:pt x="36" y="0"/>
                  <a:pt x="36" y="0"/>
                  <a:pt x="36" y="1"/>
                </a:cubicBezTo>
                <a:cubicBezTo>
                  <a:pt x="37" y="1"/>
                  <a:pt x="38" y="1"/>
                  <a:pt x="38" y="2"/>
                </a:cubicBezTo>
                <a:cubicBezTo>
                  <a:pt x="38" y="2"/>
                  <a:pt x="38" y="2"/>
                  <a:pt x="37" y="3"/>
                </a:cubicBezTo>
                <a:close/>
                <a:moveTo>
                  <a:pt x="25" y="3"/>
                </a:moveTo>
                <a:cubicBezTo>
                  <a:pt x="25" y="3"/>
                  <a:pt x="25" y="3"/>
                  <a:pt x="25" y="3"/>
                </a:cubicBezTo>
                <a:cubicBezTo>
                  <a:pt x="25" y="3"/>
                  <a:pt x="25" y="3"/>
                  <a:pt x="24" y="3"/>
                </a:cubicBezTo>
                <a:cubicBezTo>
                  <a:pt x="24" y="3"/>
                  <a:pt x="24" y="3"/>
                  <a:pt x="24" y="3"/>
                </a:cubicBezTo>
                <a:cubicBezTo>
                  <a:pt x="25" y="3"/>
                  <a:pt x="25" y="3"/>
                  <a:pt x="25"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46" name="Freeform 64"/>
          <p:cNvSpPr>
            <a:spLocks noEditPoints="1"/>
          </p:cNvSpPr>
          <p:nvPr/>
        </p:nvSpPr>
        <p:spPr bwMode="auto">
          <a:xfrm>
            <a:off x="852896" y="4066225"/>
            <a:ext cx="72842" cy="34279"/>
          </a:xfrm>
          <a:custGeom>
            <a:gdLst>
              <a:gd fmla="*/ 9 w 28" name="T0"/>
              <a:gd fmla="*/ 4 h 13" name="T1"/>
              <a:gd fmla="*/ 9 w 28" name="T2"/>
              <a:gd fmla="*/ 4 h 13" name="T3"/>
              <a:gd fmla="*/ 4 w 28" name="T4"/>
              <a:gd fmla="*/ 5 h 13" name="T5"/>
              <a:gd fmla="*/ 2 w 28" name="T6"/>
              <a:gd fmla="*/ 7 h 13" name="T7"/>
              <a:gd fmla="*/ 1 w 28" name="T8"/>
              <a:gd fmla="*/ 7 h 13" name="T9"/>
              <a:gd fmla="*/ 0 w 28" name="T10"/>
              <a:gd fmla="*/ 7 h 13" name="T11"/>
              <a:gd fmla="*/ 0 w 28" name="T12"/>
              <a:gd fmla="*/ 6 h 13" name="T13"/>
              <a:gd fmla="*/ 0 w 28" name="T14"/>
              <a:gd fmla="*/ 6 h 13" name="T15"/>
              <a:gd fmla="*/ 11 w 28" name="T16"/>
              <a:gd fmla="*/ 0 h 13" name="T17"/>
              <a:gd fmla="*/ 18 w 28" name="T18"/>
              <a:gd fmla="*/ 0 h 13" name="T19"/>
              <a:gd fmla="*/ 23 w 28" name="T20"/>
              <a:gd fmla="*/ 1 h 13" name="T21"/>
              <a:gd fmla="*/ 23 w 28" name="T22"/>
              <a:gd fmla="*/ 1 h 13" name="T23"/>
              <a:gd fmla="*/ 27 w 28" name="T24"/>
              <a:gd fmla="*/ 2 h 13" name="T25"/>
              <a:gd fmla="*/ 28 w 28" name="T26"/>
              <a:gd fmla="*/ 3 h 13" name="T27"/>
              <a:gd fmla="*/ 27 w 28" name="T28"/>
              <a:gd fmla="*/ 4 h 13" name="T29"/>
              <a:gd fmla="*/ 25 w 28" name="T30"/>
              <a:gd fmla="*/ 5 h 13" name="T31"/>
              <a:gd fmla="*/ 25 w 28" name="T32"/>
              <a:gd fmla="*/ 4 h 13" name="T33"/>
              <a:gd fmla="*/ 24 w 28" name="T34"/>
              <a:gd fmla="*/ 3 h 13" name="T35"/>
              <a:gd fmla="*/ 24 w 28" name="T36"/>
              <a:gd fmla="*/ 4 h 13" name="T37"/>
              <a:gd fmla="*/ 22 w 28" name="T38"/>
              <a:gd fmla="*/ 4 h 13" name="T39"/>
              <a:gd fmla="*/ 18 w 28" name="T40"/>
              <a:gd fmla="*/ 3 h 13" name="T41"/>
              <a:gd fmla="*/ 18 w 28" name="T42"/>
              <a:gd fmla="*/ 3 h 13" name="T43"/>
              <a:gd fmla="*/ 18 w 28" name="T44"/>
              <a:gd fmla="*/ 4 h 13" name="T45"/>
              <a:gd fmla="*/ 18 w 28" name="T46"/>
              <a:gd fmla="*/ 4 h 13" name="T47"/>
              <a:gd fmla="*/ 20 w 28" name="T48"/>
              <a:gd fmla="*/ 5 h 13" name="T49"/>
              <a:gd fmla="*/ 20 w 28" name="T50"/>
              <a:gd fmla="*/ 5 h 13" name="T51"/>
              <a:gd fmla="*/ 15 w 28" name="T52"/>
              <a:gd fmla="*/ 12 h 13" name="T53"/>
              <a:gd fmla="*/ 9 w 28" name="T54"/>
              <a:gd fmla="*/ 8 h 13" name="T55"/>
              <a:gd fmla="*/ 9 w 28" name="T56"/>
              <a:gd fmla="*/ 6 h 13" name="T57"/>
              <a:gd fmla="*/ 9 w 28" name="T58"/>
              <a:gd fmla="*/ 4 h 13" name="T59"/>
              <a:gd fmla="*/ 12 w 28" name="T60"/>
              <a:gd fmla="*/ 1 h 13" name="T61"/>
              <a:gd fmla="*/ 11 w 28" name="T62"/>
              <a:gd fmla="*/ 2 h 13" name="T63"/>
              <a:gd fmla="*/ 11 w 28" name="T64"/>
              <a:gd fmla="*/ 2 h 13" name="T65"/>
              <a:gd fmla="*/ 12 w 28" name="T66"/>
              <a:gd fmla="*/ 1 h 13" name="T67"/>
              <a:gd fmla="*/ 13 w 28" name="T68"/>
              <a:gd fmla="*/ 2 h 13" name="T69"/>
              <a:gd fmla="*/ 13 w 28" name="T70"/>
              <a:gd fmla="*/ 1 h 13" name="T71"/>
              <a:gd fmla="*/ 12 w 28" name="T72"/>
              <a:gd fmla="*/ 1 h 13" name="T73"/>
              <a:gd fmla="*/ 11 w 28" name="T74"/>
              <a:gd fmla="*/ 6 h 13" name="T75"/>
              <a:gd fmla="*/ 13 w 28" name="T76"/>
              <a:gd fmla="*/ 11 h 13" name="T77"/>
              <a:gd fmla="*/ 11 w 28" name="T78"/>
              <a:gd fmla="*/ 6 h 13" name="T79"/>
              <a:gd fmla="*/ 14 w 28" name="T80"/>
              <a:gd fmla="*/ 8 h 13" name="T81"/>
              <a:gd fmla="*/ 15 w 28" name="T82"/>
              <a:gd fmla="*/ 10 h 13" name="T83"/>
              <a:gd fmla="*/ 17 w 28" name="T84"/>
              <a:gd fmla="*/ 9 h 13" name="T85"/>
              <a:gd fmla="*/ 16 w 28" name="T86"/>
              <a:gd fmla="*/ 9 h 13" name="T87"/>
              <a:gd fmla="*/ 14 w 28" name="T88"/>
              <a:gd fmla="*/ 8 h 13" name="T89"/>
              <a:gd fmla="*/ 14 w 28" name="T90"/>
              <a:gd fmla="*/ 8 h 13" name="T91"/>
              <a:gd fmla="*/ 15 w 28" name="T92"/>
              <a:gd fmla="*/ 3 h 13" name="T93"/>
              <a:gd fmla="*/ 15 w 28" name="T94"/>
              <a:gd fmla="*/ 3 h 13" name="T95"/>
              <a:gd fmla="*/ 14 w 28" name="T96"/>
              <a:gd fmla="*/ 3 h 13" name="T97"/>
              <a:gd fmla="*/ 14 w 28" name="T98"/>
              <a:gd fmla="*/ 4 h 13" name="T99"/>
              <a:gd fmla="*/ 15 w 28" name="T100"/>
              <a:gd fmla="*/ 3 h 1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 w="28">
                <a:moveTo>
                  <a:pt x="9" y="4"/>
                </a:moveTo>
                <a:cubicBezTo>
                  <a:pt x="9" y="4"/>
                  <a:pt x="9" y="4"/>
                  <a:pt x="9" y="4"/>
                </a:cubicBezTo>
                <a:cubicBezTo>
                  <a:pt x="7" y="4"/>
                  <a:pt x="6" y="5"/>
                  <a:pt x="4" y="5"/>
                </a:cubicBezTo>
                <a:cubicBezTo>
                  <a:pt x="3" y="6"/>
                  <a:pt x="2" y="6"/>
                  <a:pt x="2" y="7"/>
                </a:cubicBezTo>
                <a:cubicBezTo>
                  <a:pt x="1" y="7"/>
                  <a:pt x="1" y="7"/>
                  <a:pt x="1" y="7"/>
                </a:cubicBezTo>
                <a:cubicBezTo>
                  <a:pt x="1" y="7"/>
                  <a:pt x="0" y="7"/>
                  <a:pt x="0" y="7"/>
                </a:cubicBezTo>
                <a:cubicBezTo>
                  <a:pt x="0" y="7"/>
                  <a:pt x="0" y="6"/>
                  <a:pt x="0" y="6"/>
                </a:cubicBezTo>
                <a:cubicBezTo>
                  <a:pt x="0" y="6"/>
                  <a:pt x="0" y="6"/>
                  <a:pt x="0" y="6"/>
                </a:cubicBezTo>
                <a:cubicBezTo>
                  <a:pt x="3" y="3"/>
                  <a:pt x="7" y="1"/>
                  <a:pt x="11" y="0"/>
                </a:cubicBezTo>
                <a:cubicBezTo>
                  <a:pt x="13" y="0"/>
                  <a:pt x="15" y="0"/>
                  <a:pt x="18" y="0"/>
                </a:cubicBezTo>
                <a:cubicBezTo>
                  <a:pt x="19" y="0"/>
                  <a:pt x="21" y="0"/>
                  <a:pt x="23" y="1"/>
                </a:cubicBezTo>
                <a:cubicBezTo>
                  <a:pt x="23" y="1"/>
                  <a:pt x="23" y="1"/>
                  <a:pt x="23" y="1"/>
                </a:cubicBezTo>
                <a:cubicBezTo>
                  <a:pt x="24" y="1"/>
                  <a:pt x="26" y="2"/>
                  <a:pt x="27" y="2"/>
                </a:cubicBezTo>
                <a:cubicBezTo>
                  <a:pt x="27" y="2"/>
                  <a:pt x="27" y="2"/>
                  <a:pt x="28" y="3"/>
                </a:cubicBezTo>
                <a:cubicBezTo>
                  <a:pt x="28" y="3"/>
                  <a:pt x="28" y="4"/>
                  <a:pt x="27" y="4"/>
                </a:cubicBezTo>
                <a:cubicBezTo>
                  <a:pt x="27" y="5"/>
                  <a:pt x="26" y="5"/>
                  <a:pt x="25" y="5"/>
                </a:cubicBezTo>
                <a:cubicBezTo>
                  <a:pt x="25" y="5"/>
                  <a:pt x="24" y="5"/>
                  <a:pt x="25" y="4"/>
                </a:cubicBezTo>
                <a:cubicBezTo>
                  <a:pt x="25" y="4"/>
                  <a:pt x="24" y="4"/>
                  <a:pt x="24" y="3"/>
                </a:cubicBezTo>
                <a:cubicBezTo>
                  <a:pt x="24" y="3"/>
                  <a:pt x="24" y="3"/>
                  <a:pt x="24" y="4"/>
                </a:cubicBezTo>
                <a:cubicBezTo>
                  <a:pt x="23" y="4"/>
                  <a:pt x="23" y="4"/>
                  <a:pt x="22" y="4"/>
                </a:cubicBezTo>
                <a:cubicBezTo>
                  <a:pt x="21" y="3"/>
                  <a:pt x="19" y="3"/>
                  <a:pt x="18" y="3"/>
                </a:cubicBezTo>
                <a:cubicBezTo>
                  <a:pt x="18" y="3"/>
                  <a:pt x="18" y="3"/>
                  <a:pt x="18" y="3"/>
                </a:cubicBezTo>
                <a:cubicBezTo>
                  <a:pt x="18" y="3"/>
                  <a:pt x="18" y="3"/>
                  <a:pt x="18" y="4"/>
                </a:cubicBezTo>
                <a:cubicBezTo>
                  <a:pt x="18" y="4"/>
                  <a:pt x="18" y="4"/>
                  <a:pt x="18" y="4"/>
                </a:cubicBezTo>
                <a:cubicBezTo>
                  <a:pt x="19" y="4"/>
                  <a:pt x="19" y="4"/>
                  <a:pt x="20" y="5"/>
                </a:cubicBezTo>
                <a:cubicBezTo>
                  <a:pt x="20" y="5"/>
                  <a:pt x="20" y="5"/>
                  <a:pt x="20" y="5"/>
                </a:cubicBezTo>
                <a:cubicBezTo>
                  <a:pt x="20" y="8"/>
                  <a:pt x="19" y="11"/>
                  <a:pt x="15" y="12"/>
                </a:cubicBezTo>
                <a:cubicBezTo>
                  <a:pt x="13" y="13"/>
                  <a:pt x="9" y="11"/>
                  <a:pt x="9" y="8"/>
                </a:cubicBezTo>
                <a:cubicBezTo>
                  <a:pt x="9" y="7"/>
                  <a:pt x="9" y="6"/>
                  <a:pt x="9" y="6"/>
                </a:cubicBezTo>
                <a:cubicBezTo>
                  <a:pt x="9" y="5"/>
                  <a:pt x="9" y="5"/>
                  <a:pt x="9" y="4"/>
                </a:cubicBezTo>
                <a:close/>
                <a:moveTo>
                  <a:pt x="12" y="1"/>
                </a:moveTo>
                <a:cubicBezTo>
                  <a:pt x="12" y="2"/>
                  <a:pt x="11" y="2"/>
                  <a:pt x="11" y="2"/>
                </a:cubicBezTo>
                <a:cubicBezTo>
                  <a:pt x="11" y="2"/>
                  <a:pt x="11" y="2"/>
                  <a:pt x="11" y="2"/>
                </a:cubicBezTo>
                <a:cubicBezTo>
                  <a:pt x="11" y="2"/>
                  <a:pt x="12" y="2"/>
                  <a:pt x="12" y="1"/>
                </a:cubicBezTo>
                <a:cubicBezTo>
                  <a:pt x="13" y="1"/>
                  <a:pt x="13" y="2"/>
                  <a:pt x="13" y="2"/>
                </a:cubicBezTo>
                <a:cubicBezTo>
                  <a:pt x="13" y="1"/>
                  <a:pt x="13" y="1"/>
                  <a:pt x="13" y="1"/>
                </a:cubicBezTo>
                <a:cubicBezTo>
                  <a:pt x="13" y="1"/>
                  <a:pt x="13" y="1"/>
                  <a:pt x="12" y="1"/>
                </a:cubicBezTo>
                <a:close/>
                <a:moveTo>
                  <a:pt x="11" y="6"/>
                </a:moveTo>
                <a:cubicBezTo>
                  <a:pt x="10" y="9"/>
                  <a:pt x="11" y="11"/>
                  <a:pt x="13" y="11"/>
                </a:cubicBezTo>
                <a:cubicBezTo>
                  <a:pt x="12" y="9"/>
                  <a:pt x="11" y="8"/>
                  <a:pt x="11" y="6"/>
                </a:cubicBezTo>
                <a:close/>
                <a:moveTo>
                  <a:pt x="14" y="8"/>
                </a:moveTo>
                <a:cubicBezTo>
                  <a:pt x="14" y="9"/>
                  <a:pt x="14" y="10"/>
                  <a:pt x="15" y="10"/>
                </a:cubicBezTo>
                <a:cubicBezTo>
                  <a:pt x="16" y="10"/>
                  <a:pt x="17" y="9"/>
                  <a:pt x="17" y="9"/>
                </a:cubicBezTo>
                <a:cubicBezTo>
                  <a:pt x="17" y="8"/>
                  <a:pt x="16" y="8"/>
                  <a:pt x="16" y="9"/>
                </a:cubicBezTo>
                <a:cubicBezTo>
                  <a:pt x="15" y="9"/>
                  <a:pt x="15" y="9"/>
                  <a:pt x="14" y="8"/>
                </a:cubicBezTo>
                <a:cubicBezTo>
                  <a:pt x="14" y="8"/>
                  <a:pt x="14" y="8"/>
                  <a:pt x="14" y="8"/>
                </a:cubicBezTo>
                <a:close/>
                <a:moveTo>
                  <a:pt x="15" y="3"/>
                </a:moveTo>
                <a:cubicBezTo>
                  <a:pt x="15" y="3"/>
                  <a:pt x="15" y="3"/>
                  <a:pt x="15" y="3"/>
                </a:cubicBezTo>
                <a:cubicBezTo>
                  <a:pt x="15" y="3"/>
                  <a:pt x="14" y="3"/>
                  <a:pt x="14" y="3"/>
                </a:cubicBezTo>
                <a:cubicBezTo>
                  <a:pt x="14" y="3"/>
                  <a:pt x="14" y="4"/>
                  <a:pt x="14" y="4"/>
                </a:cubicBezTo>
                <a:cubicBezTo>
                  <a:pt x="14" y="4"/>
                  <a:pt x="15" y="3"/>
                  <a:pt x="15"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47" name="Freeform 65"/>
          <p:cNvSpPr/>
          <p:nvPr/>
        </p:nvSpPr>
        <p:spPr bwMode="auto">
          <a:xfrm>
            <a:off x="951448" y="4233334"/>
            <a:ext cx="97123" cy="19996"/>
          </a:xfrm>
          <a:custGeom>
            <a:gdLst>
              <a:gd fmla="*/ 36 w 37" name="T0"/>
              <a:gd fmla="*/ 2 h 8" name="T1"/>
              <a:gd fmla="*/ 36 w 37" name="T2"/>
              <a:gd fmla="*/ 4 h 8" name="T3"/>
              <a:gd fmla="*/ 35 w 37" name="T4"/>
              <a:gd fmla="*/ 5 h 8" name="T5"/>
              <a:gd fmla="*/ 34 w 37" name="T6"/>
              <a:gd fmla="*/ 6 h 8" name="T7"/>
              <a:gd fmla="*/ 28 w 37" name="T8"/>
              <a:gd fmla="*/ 7 h 8" name="T9"/>
              <a:gd fmla="*/ 14 w 37" name="T10"/>
              <a:gd fmla="*/ 7 h 8" name="T11"/>
              <a:gd fmla="*/ 7 w 37" name="T12"/>
              <a:gd fmla="*/ 6 h 8" name="T13"/>
              <a:gd fmla="*/ 6 w 37" name="T14"/>
              <a:gd fmla="*/ 5 h 8" name="T15"/>
              <a:gd fmla="*/ 4 w 37" name="T16"/>
              <a:gd fmla="*/ 5 h 8" name="T17"/>
              <a:gd fmla="*/ 4 w 37" name="T18"/>
              <a:gd fmla="*/ 5 h 8" name="T19"/>
              <a:gd fmla="*/ 1 w 37" name="T20"/>
              <a:gd fmla="*/ 5 h 8" name="T21"/>
              <a:gd fmla="*/ 0 w 37" name="T22"/>
              <a:gd fmla="*/ 4 h 8" name="T23"/>
              <a:gd fmla="*/ 1 w 37" name="T24"/>
              <a:gd fmla="*/ 1 h 8" name="T25"/>
              <a:gd fmla="*/ 2 w 37" name="T26"/>
              <a:gd fmla="*/ 1 h 8" name="T27"/>
              <a:gd fmla="*/ 3 w 37" name="T28"/>
              <a:gd fmla="*/ 0 h 8" name="T29"/>
              <a:gd fmla="*/ 4 w 37" name="T30"/>
              <a:gd fmla="*/ 1 h 8" name="T31"/>
              <a:gd fmla="*/ 7 w 37" name="T32"/>
              <a:gd fmla="*/ 3 h 8" name="T33"/>
              <a:gd fmla="*/ 15 w 37" name="T34"/>
              <a:gd fmla="*/ 3 h 8" name="T35"/>
              <a:gd fmla="*/ 23 w 37" name="T36"/>
              <a:gd fmla="*/ 3 h 8" name="T37"/>
              <a:gd fmla="*/ 30 w 37" name="T38"/>
              <a:gd fmla="*/ 2 h 8" name="T39"/>
              <a:gd fmla="*/ 30 w 37" name="T40"/>
              <a:gd fmla="*/ 2 h 8" name="T41"/>
              <a:gd fmla="*/ 35 w 37" name="T42"/>
              <a:gd fmla="*/ 1 h 8" name="T43"/>
              <a:gd fmla="*/ 36 w 37" name="T44"/>
              <a:gd fmla="*/ 0 h 8" name="T45"/>
              <a:gd fmla="*/ 37 w 37" name="T46"/>
              <a:gd fmla="*/ 1 h 8" name="T47"/>
              <a:gd fmla="*/ 37 w 37" name="T48"/>
              <a:gd fmla="*/ 2 h 8" name="T49"/>
              <a:gd fmla="*/ 36 w 37" name="T50"/>
              <a:gd fmla="*/ 2 h 8"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8" w="37">
                <a:moveTo>
                  <a:pt x="36" y="2"/>
                </a:moveTo>
                <a:cubicBezTo>
                  <a:pt x="37" y="3"/>
                  <a:pt x="36" y="4"/>
                  <a:pt x="36" y="4"/>
                </a:cubicBezTo>
                <a:cubicBezTo>
                  <a:pt x="35" y="4"/>
                  <a:pt x="35" y="4"/>
                  <a:pt x="35" y="5"/>
                </a:cubicBezTo>
                <a:cubicBezTo>
                  <a:pt x="35" y="5"/>
                  <a:pt x="35" y="6"/>
                  <a:pt x="34" y="6"/>
                </a:cubicBezTo>
                <a:cubicBezTo>
                  <a:pt x="32" y="7"/>
                  <a:pt x="30" y="7"/>
                  <a:pt x="28" y="7"/>
                </a:cubicBezTo>
                <a:cubicBezTo>
                  <a:pt x="23" y="8"/>
                  <a:pt x="19" y="8"/>
                  <a:pt x="14" y="7"/>
                </a:cubicBezTo>
                <a:cubicBezTo>
                  <a:pt x="12" y="7"/>
                  <a:pt x="9" y="7"/>
                  <a:pt x="7" y="6"/>
                </a:cubicBezTo>
                <a:cubicBezTo>
                  <a:pt x="7" y="6"/>
                  <a:pt x="6" y="5"/>
                  <a:pt x="6" y="5"/>
                </a:cubicBezTo>
                <a:cubicBezTo>
                  <a:pt x="6" y="5"/>
                  <a:pt x="5" y="5"/>
                  <a:pt x="4" y="5"/>
                </a:cubicBezTo>
                <a:cubicBezTo>
                  <a:pt x="4" y="5"/>
                  <a:pt x="4" y="5"/>
                  <a:pt x="4" y="5"/>
                </a:cubicBezTo>
                <a:cubicBezTo>
                  <a:pt x="3" y="6"/>
                  <a:pt x="2" y="6"/>
                  <a:pt x="1" y="5"/>
                </a:cubicBezTo>
                <a:cubicBezTo>
                  <a:pt x="1" y="5"/>
                  <a:pt x="1" y="4"/>
                  <a:pt x="0" y="4"/>
                </a:cubicBezTo>
                <a:cubicBezTo>
                  <a:pt x="0" y="3"/>
                  <a:pt x="0" y="2"/>
                  <a:pt x="1" y="1"/>
                </a:cubicBezTo>
                <a:cubicBezTo>
                  <a:pt x="1" y="1"/>
                  <a:pt x="2" y="1"/>
                  <a:pt x="2" y="1"/>
                </a:cubicBezTo>
                <a:cubicBezTo>
                  <a:pt x="2" y="1"/>
                  <a:pt x="2" y="1"/>
                  <a:pt x="3" y="0"/>
                </a:cubicBezTo>
                <a:cubicBezTo>
                  <a:pt x="3" y="0"/>
                  <a:pt x="4" y="0"/>
                  <a:pt x="4" y="1"/>
                </a:cubicBezTo>
                <a:cubicBezTo>
                  <a:pt x="5" y="2"/>
                  <a:pt x="6" y="2"/>
                  <a:pt x="7" y="3"/>
                </a:cubicBezTo>
                <a:cubicBezTo>
                  <a:pt x="10" y="3"/>
                  <a:pt x="12" y="3"/>
                  <a:pt x="15" y="3"/>
                </a:cubicBezTo>
                <a:cubicBezTo>
                  <a:pt x="17" y="3"/>
                  <a:pt x="20" y="3"/>
                  <a:pt x="23" y="3"/>
                </a:cubicBezTo>
                <a:cubicBezTo>
                  <a:pt x="25" y="3"/>
                  <a:pt x="28" y="3"/>
                  <a:pt x="30" y="2"/>
                </a:cubicBezTo>
                <a:cubicBezTo>
                  <a:pt x="30" y="2"/>
                  <a:pt x="30" y="2"/>
                  <a:pt x="30" y="2"/>
                </a:cubicBezTo>
                <a:cubicBezTo>
                  <a:pt x="32" y="2"/>
                  <a:pt x="33" y="1"/>
                  <a:pt x="35" y="1"/>
                </a:cubicBezTo>
                <a:cubicBezTo>
                  <a:pt x="35" y="1"/>
                  <a:pt x="35" y="0"/>
                  <a:pt x="36" y="0"/>
                </a:cubicBezTo>
                <a:cubicBezTo>
                  <a:pt x="36" y="0"/>
                  <a:pt x="37" y="0"/>
                  <a:pt x="37" y="1"/>
                </a:cubicBezTo>
                <a:cubicBezTo>
                  <a:pt x="37" y="1"/>
                  <a:pt x="37" y="2"/>
                  <a:pt x="37" y="2"/>
                </a:cubicBezTo>
                <a:cubicBezTo>
                  <a:pt x="36" y="2"/>
                  <a:pt x="36" y="2"/>
                  <a:pt x="36"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48" name="Freeform 66"/>
          <p:cNvSpPr/>
          <p:nvPr/>
        </p:nvSpPr>
        <p:spPr bwMode="auto">
          <a:xfrm>
            <a:off x="1068567" y="4053371"/>
            <a:ext cx="72842" cy="34279"/>
          </a:xfrm>
          <a:custGeom>
            <a:gdLst>
              <a:gd fmla="*/ 11 w 28" name="T0"/>
              <a:gd fmla="*/ 4 h 13" name="T1"/>
              <a:gd fmla="*/ 13 w 28" name="T2"/>
              <a:gd fmla="*/ 4 h 13" name="T3"/>
              <a:gd fmla="*/ 13 w 28" name="T4"/>
              <a:gd fmla="*/ 5 h 13" name="T5"/>
              <a:gd fmla="*/ 16 w 28" name="T6"/>
              <a:gd fmla="*/ 4 h 13" name="T7"/>
              <a:gd fmla="*/ 17 w 28" name="T8"/>
              <a:gd fmla="*/ 4 h 13" name="T9"/>
              <a:gd fmla="*/ 19 w 28" name="T10"/>
              <a:gd fmla="*/ 4 h 13" name="T11"/>
              <a:gd fmla="*/ 19 w 28" name="T12"/>
              <a:gd fmla="*/ 5 h 13" name="T13"/>
              <a:gd fmla="*/ 18 w 28" name="T14"/>
              <a:gd fmla="*/ 10 h 13" name="T15"/>
              <a:gd fmla="*/ 17 w 28" name="T16"/>
              <a:gd fmla="*/ 12 h 13" name="T17"/>
              <a:gd fmla="*/ 14 w 28" name="T18"/>
              <a:gd fmla="*/ 13 h 13" name="T19"/>
              <a:gd fmla="*/ 11 w 28" name="T20"/>
              <a:gd fmla="*/ 12 h 13" name="T21"/>
              <a:gd fmla="*/ 8 w 28" name="T22"/>
              <a:gd fmla="*/ 10 h 13" name="T23"/>
              <a:gd fmla="*/ 8 w 28" name="T24"/>
              <a:gd fmla="*/ 6 h 13" name="T25"/>
              <a:gd fmla="*/ 8 w 28" name="T26"/>
              <a:gd fmla="*/ 3 h 13" name="T27"/>
              <a:gd fmla="*/ 7 w 28" name="T28"/>
              <a:gd fmla="*/ 3 h 13" name="T29"/>
              <a:gd fmla="*/ 4 w 28" name="T30"/>
              <a:gd fmla="*/ 5 h 13" name="T31"/>
              <a:gd fmla="*/ 1 w 28" name="T32"/>
              <a:gd fmla="*/ 4 h 13" name="T33"/>
              <a:gd fmla="*/ 1 w 28" name="T34"/>
              <a:gd fmla="*/ 3 h 13" name="T35"/>
              <a:gd fmla="*/ 2 w 28" name="T36"/>
              <a:gd fmla="*/ 1 h 13" name="T37"/>
              <a:gd fmla="*/ 3 w 28" name="T38"/>
              <a:gd fmla="*/ 1 h 13" name="T39"/>
              <a:gd fmla="*/ 4 w 28" name="T40"/>
              <a:gd fmla="*/ 1 h 13" name="T41"/>
              <a:gd fmla="*/ 13 w 28" name="T42"/>
              <a:gd fmla="*/ 0 h 13" name="T43"/>
              <a:gd fmla="*/ 19 w 28" name="T44"/>
              <a:gd fmla="*/ 1 h 13" name="T45"/>
              <a:gd fmla="*/ 27 w 28" name="T46"/>
              <a:gd fmla="*/ 5 h 13" name="T47"/>
              <a:gd fmla="*/ 28 w 28" name="T48"/>
              <a:gd fmla="*/ 6 h 13" name="T49"/>
              <a:gd fmla="*/ 28 w 28" name="T50"/>
              <a:gd fmla="*/ 7 h 13" name="T51"/>
              <a:gd fmla="*/ 26 w 28" name="T52"/>
              <a:gd fmla="*/ 7 h 13" name="T53"/>
              <a:gd fmla="*/ 22 w 28" name="T54"/>
              <a:gd fmla="*/ 4 h 13" name="T55"/>
              <a:gd fmla="*/ 16 w 28" name="T56"/>
              <a:gd fmla="*/ 2 h 13" name="T57"/>
              <a:gd fmla="*/ 12 w 28" name="T58"/>
              <a:gd fmla="*/ 2 h 13" name="T59"/>
              <a:gd fmla="*/ 11 w 28" name="T60"/>
              <a:gd fmla="*/ 2 h 13" name="T61"/>
              <a:gd fmla="*/ 11 w 28" name="T62"/>
              <a:gd fmla="*/ 4 h 13" name="T63"/>
              <a:gd fmla="*/ 10 w 28" name="T64"/>
              <a:gd fmla="*/ 6 h 13" name="T65"/>
              <a:gd fmla="*/ 9 w 28" name="T66"/>
              <a:gd fmla="*/ 6 h 13" name="T67"/>
              <a:gd fmla="*/ 10 w 28" name="T68"/>
              <a:gd fmla="*/ 9 h 13" name="T69"/>
              <a:gd fmla="*/ 12 w 28" name="T70"/>
              <a:gd fmla="*/ 11 h 13" name="T71"/>
              <a:gd fmla="*/ 14 w 28" name="T72"/>
              <a:gd fmla="*/ 11 h 13" name="T73"/>
              <a:gd fmla="*/ 16 w 28" name="T74"/>
              <a:gd fmla="*/ 10 h 13" name="T75"/>
              <a:gd fmla="*/ 15 w 28" name="T76"/>
              <a:gd fmla="*/ 11 h 13" name="T77"/>
              <a:gd fmla="*/ 12 w 28" name="T78"/>
              <a:gd fmla="*/ 10 h 13" name="T79"/>
              <a:gd fmla="*/ 12 w 28" name="T80"/>
              <a:gd fmla="*/ 9 h 13" name="T81"/>
              <a:gd fmla="*/ 11 w 28" name="T82"/>
              <a:gd fmla="*/ 4 h 13"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3" w="28">
                <a:moveTo>
                  <a:pt x="11" y="4"/>
                </a:moveTo>
                <a:cubicBezTo>
                  <a:pt x="12" y="3"/>
                  <a:pt x="12" y="3"/>
                  <a:pt x="13" y="4"/>
                </a:cubicBezTo>
                <a:cubicBezTo>
                  <a:pt x="13" y="4"/>
                  <a:pt x="13" y="5"/>
                  <a:pt x="13" y="5"/>
                </a:cubicBezTo>
                <a:cubicBezTo>
                  <a:pt x="14" y="4"/>
                  <a:pt x="15" y="3"/>
                  <a:pt x="16" y="4"/>
                </a:cubicBezTo>
                <a:cubicBezTo>
                  <a:pt x="17" y="4"/>
                  <a:pt x="17" y="4"/>
                  <a:pt x="17" y="4"/>
                </a:cubicBezTo>
                <a:cubicBezTo>
                  <a:pt x="17" y="3"/>
                  <a:pt x="18" y="3"/>
                  <a:pt x="19" y="4"/>
                </a:cubicBezTo>
                <a:cubicBezTo>
                  <a:pt x="19" y="4"/>
                  <a:pt x="19" y="5"/>
                  <a:pt x="19" y="5"/>
                </a:cubicBezTo>
                <a:cubicBezTo>
                  <a:pt x="19" y="7"/>
                  <a:pt x="19" y="8"/>
                  <a:pt x="18" y="10"/>
                </a:cubicBezTo>
                <a:cubicBezTo>
                  <a:pt x="18" y="11"/>
                  <a:pt x="17" y="11"/>
                  <a:pt x="17" y="12"/>
                </a:cubicBezTo>
                <a:cubicBezTo>
                  <a:pt x="16" y="13"/>
                  <a:pt x="15" y="13"/>
                  <a:pt x="14" y="13"/>
                </a:cubicBezTo>
                <a:cubicBezTo>
                  <a:pt x="13" y="13"/>
                  <a:pt x="12" y="13"/>
                  <a:pt x="11" y="12"/>
                </a:cubicBezTo>
                <a:cubicBezTo>
                  <a:pt x="10" y="12"/>
                  <a:pt x="9" y="11"/>
                  <a:pt x="8" y="10"/>
                </a:cubicBezTo>
                <a:cubicBezTo>
                  <a:pt x="8" y="9"/>
                  <a:pt x="8" y="7"/>
                  <a:pt x="8" y="6"/>
                </a:cubicBezTo>
                <a:cubicBezTo>
                  <a:pt x="8" y="5"/>
                  <a:pt x="8" y="4"/>
                  <a:pt x="8" y="3"/>
                </a:cubicBezTo>
                <a:cubicBezTo>
                  <a:pt x="7" y="3"/>
                  <a:pt x="7" y="3"/>
                  <a:pt x="7" y="3"/>
                </a:cubicBezTo>
                <a:cubicBezTo>
                  <a:pt x="6" y="4"/>
                  <a:pt x="5" y="4"/>
                  <a:pt x="4" y="5"/>
                </a:cubicBezTo>
                <a:cubicBezTo>
                  <a:pt x="3" y="6"/>
                  <a:pt x="2" y="5"/>
                  <a:pt x="1" y="4"/>
                </a:cubicBezTo>
                <a:cubicBezTo>
                  <a:pt x="1" y="4"/>
                  <a:pt x="0" y="3"/>
                  <a:pt x="1" y="3"/>
                </a:cubicBezTo>
                <a:cubicBezTo>
                  <a:pt x="1" y="2"/>
                  <a:pt x="1" y="2"/>
                  <a:pt x="2" y="1"/>
                </a:cubicBezTo>
                <a:cubicBezTo>
                  <a:pt x="2" y="1"/>
                  <a:pt x="3" y="1"/>
                  <a:pt x="3" y="1"/>
                </a:cubicBezTo>
                <a:cubicBezTo>
                  <a:pt x="4" y="1"/>
                  <a:pt x="4" y="1"/>
                  <a:pt x="4" y="1"/>
                </a:cubicBezTo>
                <a:cubicBezTo>
                  <a:pt x="7" y="0"/>
                  <a:pt x="10" y="0"/>
                  <a:pt x="13" y="0"/>
                </a:cubicBezTo>
                <a:cubicBezTo>
                  <a:pt x="15" y="0"/>
                  <a:pt x="17" y="0"/>
                  <a:pt x="19" y="1"/>
                </a:cubicBezTo>
                <a:cubicBezTo>
                  <a:pt x="22" y="2"/>
                  <a:pt x="25" y="3"/>
                  <a:pt x="27" y="5"/>
                </a:cubicBezTo>
                <a:cubicBezTo>
                  <a:pt x="27" y="5"/>
                  <a:pt x="28" y="5"/>
                  <a:pt x="28" y="6"/>
                </a:cubicBezTo>
                <a:cubicBezTo>
                  <a:pt x="28" y="6"/>
                  <a:pt x="28" y="7"/>
                  <a:pt x="28" y="7"/>
                </a:cubicBezTo>
                <a:cubicBezTo>
                  <a:pt x="27" y="7"/>
                  <a:pt x="27" y="7"/>
                  <a:pt x="26" y="7"/>
                </a:cubicBezTo>
                <a:cubicBezTo>
                  <a:pt x="25" y="6"/>
                  <a:pt x="23" y="5"/>
                  <a:pt x="22" y="4"/>
                </a:cubicBezTo>
                <a:cubicBezTo>
                  <a:pt x="20" y="3"/>
                  <a:pt x="18" y="3"/>
                  <a:pt x="16" y="2"/>
                </a:cubicBezTo>
                <a:cubicBezTo>
                  <a:pt x="15" y="2"/>
                  <a:pt x="13" y="2"/>
                  <a:pt x="12" y="2"/>
                </a:cubicBezTo>
                <a:cubicBezTo>
                  <a:pt x="12" y="2"/>
                  <a:pt x="11" y="2"/>
                  <a:pt x="11" y="2"/>
                </a:cubicBezTo>
                <a:cubicBezTo>
                  <a:pt x="11" y="3"/>
                  <a:pt x="11" y="3"/>
                  <a:pt x="11" y="4"/>
                </a:cubicBezTo>
                <a:cubicBezTo>
                  <a:pt x="10" y="4"/>
                  <a:pt x="10" y="5"/>
                  <a:pt x="10" y="6"/>
                </a:cubicBezTo>
                <a:cubicBezTo>
                  <a:pt x="9" y="6"/>
                  <a:pt x="9" y="6"/>
                  <a:pt x="9" y="6"/>
                </a:cubicBezTo>
                <a:cubicBezTo>
                  <a:pt x="9" y="7"/>
                  <a:pt x="10" y="8"/>
                  <a:pt x="10" y="9"/>
                </a:cubicBezTo>
                <a:cubicBezTo>
                  <a:pt x="10" y="10"/>
                  <a:pt x="11" y="10"/>
                  <a:pt x="12" y="11"/>
                </a:cubicBezTo>
                <a:cubicBezTo>
                  <a:pt x="12" y="11"/>
                  <a:pt x="13" y="11"/>
                  <a:pt x="14" y="11"/>
                </a:cubicBezTo>
                <a:cubicBezTo>
                  <a:pt x="15" y="12"/>
                  <a:pt x="16" y="11"/>
                  <a:pt x="16" y="10"/>
                </a:cubicBezTo>
                <a:cubicBezTo>
                  <a:pt x="16" y="10"/>
                  <a:pt x="15" y="10"/>
                  <a:pt x="15" y="11"/>
                </a:cubicBezTo>
                <a:cubicBezTo>
                  <a:pt x="14" y="11"/>
                  <a:pt x="13" y="11"/>
                  <a:pt x="12" y="10"/>
                </a:cubicBezTo>
                <a:cubicBezTo>
                  <a:pt x="12" y="10"/>
                  <a:pt x="12" y="9"/>
                  <a:pt x="12" y="9"/>
                </a:cubicBezTo>
                <a:cubicBezTo>
                  <a:pt x="11" y="7"/>
                  <a:pt x="11" y="5"/>
                  <a:pt x="11"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49" name="Freeform 67"/>
          <p:cNvSpPr>
            <a:spLocks noEditPoints="1"/>
          </p:cNvSpPr>
          <p:nvPr/>
        </p:nvSpPr>
        <p:spPr bwMode="auto">
          <a:xfrm>
            <a:off x="910027" y="3809134"/>
            <a:ext cx="142828" cy="119976"/>
          </a:xfrm>
          <a:custGeom>
            <a:gdLst>
              <a:gd fmla="*/ 15 w 55" name="T0"/>
              <a:gd fmla="*/ 3 h 46" name="T1"/>
              <a:gd fmla="*/ 24 w 55" name="T2"/>
              <a:gd fmla="*/ 0 h 46" name="T3"/>
              <a:gd fmla="*/ 37 w 55" name="T4"/>
              <a:gd fmla="*/ 4 h 46" name="T5"/>
              <a:gd fmla="*/ 46 w 55" name="T6"/>
              <a:gd fmla="*/ 13 h 46" name="T7"/>
              <a:gd fmla="*/ 55 w 55" name="T8"/>
              <a:gd fmla="*/ 17 h 46" name="T9"/>
              <a:gd fmla="*/ 51 w 55" name="T10"/>
              <a:gd fmla="*/ 32 h 46" name="T11"/>
              <a:gd fmla="*/ 37 w 55" name="T12"/>
              <a:gd fmla="*/ 42 h 46" name="T13"/>
              <a:gd fmla="*/ 22 w 55" name="T14"/>
              <a:gd fmla="*/ 46 h 46" name="T15"/>
              <a:gd fmla="*/ 15 w 55" name="T16"/>
              <a:gd fmla="*/ 33 h 46" name="T17"/>
              <a:gd fmla="*/ 2 w 55" name="T18"/>
              <a:gd fmla="*/ 26 h 46" name="T19"/>
              <a:gd fmla="*/ 2 w 55" name="T20"/>
              <a:gd fmla="*/ 17 h 46" name="T21"/>
              <a:gd fmla="*/ 16 w 55" name="T22"/>
              <a:gd fmla="*/ 15 h 46" name="T23"/>
              <a:gd fmla="*/ 10 w 55" name="T24"/>
              <a:gd fmla="*/ 26 h 46" name="T25"/>
              <a:gd fmla="*/ 23 w 55" name="T26"/>
              <a:gd fmla="*/ 27 h 46" name="T27"/>
              <a:gd fmla="*/ 26 w 55" name="T28"/>
              <a:gd fmla="*/ 35 h 46" name="T29"/>
              <a:gd fmla="*/ 44 w 55" name="T30"/>
              <a:gd fmla="*/ 18 h 46" name="T31"/>
              <a:gd fmla="*/ 37 w 55" name="T32"/>
              <a:gd fmla="*/ 18 h 46" name="T33"/>
              <a:gd fmla="*/ 43 w 55" name="T34"/>
              <a:gd fmla="*/ 18 h 46" name="T35"/>
              <a:gd fmla="*/ 19 w 55" name="T36"/>
              <a:gd fmla="*/ 14 h 46" name="T37"/>
              <a:gd fmla="*/ 29 w 55" name="T38"/>
              <a:gd fmla="*/ 13 h 46" name="T39"/>
              <a:gd fmla="*/ 34 w 55" name="T40"/>
              <a:gd fmla="*/ 42 h 46" name="T41"/>
              <a:gd fmla="*/ 33 w 55" name="T42"/>
              <a:gd fmla="*/ 43 h 46" name="T43"/>
              <a:gd fmla="*/ 43 w 55" name="T44"/>
              <a:gd fmla="*/ 29 h 46" name="T45"/>
              <a:gd fmla="*/ 12 w 55" name="T46"/>
              <a:gd fmla="*/ 20 h 46" name="T47"/>
              <a:gd fmla="*/ 23 w 55" name="T48"/>
              <a:gd fmla="*/ 40 h 46" name="T49"/>
              <a:gd fmla="*/ 49 w 55" name="T50"/>
              <a:gd fmla="*/ 27 h 46" name="T51"/>
              <a:gd fmla="*/ 41 w 55" name="T52"/>
              <a:gd fmla="*/ 30 h 46" name="T53"/>
              <a:gd fmla="*/ 30 w 55" name="T54"/>
              <a:gd fmla="*/ 5 h 46" name="T55"/>
              <a:gd fmla="*/ 22 w 55" name="T56"/>
              <a:gd fmla="*/ 43 h 46" name="T57"/>
              <a:gd fmla="*/ 15 w 55" name="T58"/>
              <a:gd fmla="*/ 23 h 46" name="T59"/>
              <a:gd fmla="*/ 48 w 55" name="T60"/>
              <a:gd fmla="*/ 21 h 46" name="T61"/>
              <a:gd fmla="*/ 39 w 55" name="T62"/>
              <a:gd fmla="*/ 23 h 46" name="T63"/>
              <a:gd fmla="*/ 18 w 55" name="T64"/>
              <a:gd fmla="*/ 18 h 46" name="T65"/>
              <a:gd fmla="*/ 44 w 55" name="T66"/>
              <a:gd fmla="*/ 27 h 46" name="T67"/>
              <a:gd fmla="*/ 7 w 55" name="T68"/>
              <a:gd fmla="*/ 30 h 46" name="T69"/>
              <a:gd fmla="*/ 33 w 55" name="T70"/>
              <a:gd fmla="*/ 26 h 46" name="T71"/>
              <a:gd fmla="*/ 35 w 55" name="T72"/>
              <a:gd fmla="*/ 26 h 46" name="T73"/>
              <a:gd fmla="*/ 22 w 55" name="T74"/>
              <a:gd fmla="*/ 13 h 46" name="T75"/>
              <a:gd fmla="*/ 48 w 55" name="T76"/>
              <a:gd fmla="*/ 23 h 46" name="T77"/>
              <a:gd fmla="*/ 32 w 55" name="T78"/>
              <a:gd fmla="*/ 3 h 46" name="T79"/>
              <a:gd fmla="*/ 5 w 55" name="T80"/>
              <a:gd fmla="*/ 21 h 46" name="T81"/>
              <a:gd fmla="*/ 40 w 55" name="T82"/>
              <a:gd fmla="*/ 25 h 46" name="T83"/>
              <a:gd fmla="*/ 45 w 55" name="T84"/>
              <a:gd fmla="*/ 23 h 46" name="T85"/>
              <a:gd fmla="*/ 42 w 55" name="T86"/>
              <a:gd fmla="*/ 20 h 46" name="T87"/>
              <a:gd fmla="*/ 26 w 55" name="T88"/>
              <a:gd fmla="*/ 23 h 46" name="T89"/>
              <a:gd fmla="*/ 21 w 55" name="T90"/>
              <a:gd fmla="*/ 28 h 46" name="T91"/>
              <a:gd fmla="*/ 29 w 55" name="T92"/>
              <a:gd fmla="*/ 24 h 46" name="T93"/>
              <a:gd fmla="*/ 52 w 55" name="T94"/>
              <a:gd fmla="*/ 17 h 46" name="T95"/>
              <a:gd fmla="*/ 37 w 55" name="T96"/>
              <a:gd fmla="*/ 30 h 46" name="T97"/>
              <a:gd fmla="*/ 27 w 55" name="T98"/>
              <a:gd fmla="*/ 32 h 46" name="T99"/>
              <a:gd fmla="*/ 47 w 55" name="T100"/>
              <a:gd fmla="*/ 30 h 46" name="T101"/>
              <a:gd fmla="*/ 31 w 55" name="T102"/>
              <a:gd fmla="*/ 8 h 4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46" w="55">
                <a:moveTo>
                  <a:pt x="17" y="15"/>
                </a:moveTo>
                <a:cubicBezTo>
                  <a:pt x="17" y="15"/>
                  <a:pt x="17" y="15"/>
                  <a:pt x="17" y="14"/>
                </a:cubicBezTo>
                <a:cubicBezTo>
                  <a:pt x="17" y="12"/>
                  <a:pt x="16" y="9"/>
                  <a:pt x="16" y="6"/>
                </a:cubicBezTo>
                <a:cubicBezTo>
                  <a:pt x="16" y="6"/>
                  <a:pt x="16" y="5"/>
                  <a:pt x="16" y="5"/>
                </a:cubicBezTo>
                <a:cubicBezTo>
                  <a:pt x="15" y="4"/>
                  <a:pt x="15" y="4"/>
                  <a:pt x="15" y="3"/>
                </a:cubicBezTo>
                <a:cubicBezTo>
                  <a:pt x="14" y="2"/>
                  <a:pt x="15" y="1"/>
                  <a:pt x="16" y="1"/>
                </a:cubicBezTo>
                <a:cubicBezTo>
                  <a:pt x="16" y="1"/>
                  <a:pt x="16" y="0"/>
                  <a:pt x="16" y="0"/>
                </a:cubicBezTo>
                <a:cubicBezTo>
                  <a:pt x="18" y="1"/>
                  <a:pt x="19" y="1"/>
                  <a:pt x="21" y="1"/>
                </a:cubicBezTo>
                <a:cubicBezTo>
                  <a:pt x="21" y="1"/>
                  <a:pt x="22" y="1"/>
                  <a:pt x="23" y="0"/>
                </a:cubicBezTo>
                <a:cubicBezTo>
                  <a:pt x="23" y="0"/>
                  <a:pt x="24" y="0"/>
                  <a:pt x="24" y="0"/>
                </a:cubicBezTo>
                <a:cubicBezTo>
                  <a:pt x="27" y="0"/>
                  <a:pt x="30" y="0"/>
                  <a:pt x="34" y="0"/>
                </a:cubicBezTo>
                <a:cubicBezTo>
                  <a:pt x="34" y="0"/>
                  <a:pt x="34" y="0"/>
                  <a:pt x="35" y="0"/>
                </a:cubicBezTo>
                <a:cubicBezTo>
                  <a:pt x="36" y="0"/>
                  <a:pt x="36" y="0"/>
                  <a:pt x="37" y="0"/>
                </a:cubicBezTo>
                <a:cubicBezTo>
                  <a:pt x="38" y="1"/>
                  <a:pt x="38" y="2"/>
                  <a:pt x="37" y="3"/>
                </a:cubicBezTo>
                <a:cubicBezTo>
                  <a:pt x="37" y="3"/>
                  <a:pt x="37" y="3"/>
                  <a:pt x="37" y="4"/>
                </a:cubicBezTo>
                <a:cubicBezTo>
                  <a:pt x="37" y="4"/>
                  <a:pt x="37" y="4"/>
                  <a:pt x="37" y="4"/>
                </a:cubicBezTo>
                <a:cubicBezTo>
                  <a:pt x="36" y="7"/>
                  <a:pt x="36" y="10"/>
                  <a:pt x="36" y="14"/>
                </a:cubicBezTo>
                <a:cubicBezTo>
                  <a:pt x="36" y="14"/>
                  <a:pt x="36" y="14"/>
                  <a:pt x="36" y="14"/>
                </a:cubicBezTo>
                <a:cubicBezTo>
                  <a:pt x="37" y="14"/>
                  <a:pt x="39" y="14"/>
                  <a:pt x="40" y="14"/>
                </a:cubicBezTo>
                <a:cubicBezTo>
                  <a:pt x="42" y="14"/>
                  <a:pt x="44" y="14"/>
                  <a:pt x="46" y="13"/>
                </a:cubicBezTo>
                <a:cubicBezTo>
                  <a:pt x="48" y="13"/>
                  <a:pt x="50" y="13"/>
                  <a:pt x="52" y="12"/>
                </a:cubicBezTo>
                <a:cubicBezTo>
                  <a:pt x="53" y="11"/>
                  <a:pt x="54" y="12"/>
                  <a:pt x="55" y="13"/>
                </a:cubicBezTo>
                <a:cubicBezTo>
                  <a:pt x="55" y="13"/>
                  <a:pt x="55" y="13"/>
                  <a:pt x="54" y="14"/>
                </a:cubicBezTo>
                <a:cubicBezTo>
                  <a:pt x="54" y="14"/>
                  <a:pt x="54" y="14"/>
                  <a:pt x="54" y="15"/>
                </a:cubicBezTo>
                <a:cubicBezTo>
                  <a:pt x="55" y="15"/>
                  <a:pt x="55" y="16"/>
                  <a:pt x="55" y="17"/>
                </a:cubicBezTo>
                <a:cubicBezTo>
                  <a:pt x="55" y="19"/>
                  <a:pt x="55" y="22"/>
                  <a:pt x="55" y="24"/>
                </a:cubicBezTo>
                <a:cubicBezTo>
                  <a:pt x="55" y="26"/>
                  <a:pt x="55" y="27"/>
                  <a:pt x="55" y="28"/>
                </a:cubicBezTo>
                <a:cubicBezTo>
                  <a:pt x="55" y="29"/>
                  <a:pt x="55" y="30"/>
                  <a:pt x="55" y="30"/>
                </a:cubicBezTo>
                <a:cubicBezTo>
                  <a:pt x="55" y="31"/>
                  <a:pt x="55" y="32"/>
                  <a:pt x="54" y="32"/>
                </a:cubicBezTo>
                <a:cubicBezTo>
                  <a:pt x="53" y="32"/>
                  <a:pt x="52" y="32"/>
                  <a:pt x="51" y="32"/>
                </a:cubicBezTo>
                <a:cubicBezTo>
                  <a:pt x="48" y="33"/>
                  <a:pt x="44" y="33"/>
                  <a:pt x="40" y="33"/>
                </a:cubicBezTo>
                <a:cubicBezTo>
                  <a:pt x="39" y="33"/>
                  <a:pt x="38" y="33"/>
                  <a:pt x="37" y="33"/>
                </a:cubicBezTo>
                <a:cubicBezTo>
                  <a:pt x="37" y="33"/>
                  <a:pt x="37" y="33"/>
                  <a:pt x="37" y="33"/>
                </a:cubicBezTo>
                <a:cubicBezTo>
                  <a:pt x="37" y="36"/>
                  <a:pt x="37" y="38"/>
                  <a:pt x="37" y="40"/>
                </a:cubicBezTo>
                <a:cubicBezTo>
                  <a:pt x="37" y="41"/>
                  <a:pt x="37" y="42"/>
                  <a:pt x="37" y="42"/>
                </a:cubicBezTo>
                <a:cubicBezTo>
                  <a:pt x="36" y="43"/>
                  <a:pt x="36" y="43"/>
                  <a:pt x="36" y="44"/>
                </a:cubicBezTo>
                <a:cubicBezTo>
                  <a:pt x="36" y="44"/>
                  <a:pt x="36" y="44"/>
                  <a:pt x="35" y="44"/>
                </a:cubicBezTo>
                <a:cubicBezTo>
                  <a:pt x="35" y="45"/>
                  <a:pt x="35" y="45"/>
                  <a:pt x="34" y="45"/>
                </a:cubicBezTo>
                <a:cubicBezTo>
                  <a:pt x="34" y="45"/>
                  <a:pt x="34" y="45"/>
                  <a:pt x="33" y="45"/>
                </a:cubicBezTo>
                <a:cubicBezTo>
                  <a:pt x="30" y="46"/>
                  <a:pt x="26" y="46"/>
                  <a:pt x="22" y="46"/>
                </a:cubicBezTo>
                <a:cubicBezTo>
                  <a:pt x="21" y="46"/>
                  <a:pt x="21" y="46"/>
                  <a:pt x="21" y="46"/>
                </a:cubicBezTo>
                <a:cubicBezTo>
                  <a:pt x="20" y="46"/>
                  <a:pt x="19" y="45"/>
                  <a:pt x="19" y="44"/>
                </a:cubicBezTo>
                <a:cubicBezTo>
                  <a:pt x="18" y="41"/>
                  <a:pt x="18" y="37"/>
                  <a:pt x="19" y="33"/>
                </a:cubicBezTo>
                <a:cubicBezTo>
                  <a:pt x="19" y="33"/>
                  <a:pt x="19" y="33"/>
                  <a:pt x="19" y="33"/>
                </a:cubicBezTo>
                <a:cubicBezTo>
                  <a:pt x="17" y="33"/>
                  <a:pt x="16" y="33"/>
                  <a:pt x="15" y="33"/>
                </a:cubicBezTo>
                <a:cubicBezTo>
                  <a:pt x="13" y="33"/>
                  <a:pt x="11" y="34"/>
                  <a:pt x="9" y="34"/>
                </a:cubicBezTo>
                <a:cubicBezTo>
                  <a:pt x="8" y="34"/>
                  <a:pt x="6" y="34"/>
                  <a:pt x="5" y="34"/>
                </a:cubicBezTo>
                <a:cubicBezTo>
                  <a:pt x="4" y="33"/>
                  <a:pt x="4" y="33"/>
                  <a:pt x="3" y="33"/>
                </a:cubicBezTo>
                <a:cubicBezTo>
                  <a:pt x="2" y="33"/>
                  <a:pt x="2" y="33"/>
                  <a:pt x="2" y="32"/>
                </a:cubicBezTo>
                <a:cubicBezTo>
                  <a:pt x="2" y="30"/>
                  <a:pt x="2" y="28"/>
                  <a:pt x="2" y="26"/>
                </a:cubicBezTo>
                <a:cubicBezTo>
                  <a:pt x="2" y="25"/>
                  <a:pt x="2" y="24"/>
                  <a:pt x="1" y="24"/>
                </a:cubicBezTo>
                <a:cubicBezTo>
                  <a:pt x="1" y="24"/>
                  <a:pt x="1" y="23"/>
                  <a:pt x="1" y="23"/>
                </a:cubicBezTo>
                <a:cubicBezTo>
                  <a:pt x="2" y="22"/>
                  <a:pt x="2" y="22"/>
                  <a:pt x="2" y="22"/>
                </a:cubicBezTo>
                <a:cubicBezTo>
                  <a:pt x="1" y="21"/>
                  <a:pt x="1" y="21"/>
                  <a:pt x="1" y="20"/>
                </a:cubicBezTo>
                <a:cubicBezTo>
                  <a:pt x="0" y="19"/>
                  <a:pt x="0" y="18"/>
                  <a:pt x="2" y="17"/>
                </a:cubicBezTo>
                <a:cubicBezTo>
                  <a:pt x="2" y="17"/>
                  <a:pt x="3" y="17"/>
                  <a:pt x="4" y="17"/>
                </a:cubicBezTo>
                <a:cubicBezTo>
                  <a:pt x="4" y="17"/>
                  <a:pt x="4" y="17"/>
                  <a:pt x="5" y="16"/>
                </a:cubicBezTo>
                <a:cubicBezTo>
                  <a:pt x="5" y="16"/>
                  <a:pt x="5" y="16"/>
                  <a:pt x="5" y="16"/>
                </a:cubicBezTo>
                <a:cubicBezTo>
                  <a:pt x="7" y="16"/>
                  <a:pt x="8" y="16"/>
                  <a:pt x="10" y="16"/>
                </a:cubicBezTo>
                <a:cubicBezTo>
                  <a:pt x="12" y="16"/>
                  <a:pt x="14" y="15"/>
                  <a:pt x="16" y="15"/>
                </a:cubicBezTo>
                <a:cubicBezTo>
                  <a:pt x="17" y="15"/>
                  <a:pt x="17" y="15"/>
                  <a:pt x="17" y="15"/>
                </a:cubicBezTo>
                <a:close/>
                <a:moveTo>
                  <a:pt x="24" y="30"/>
                </a:moveTo>
                <a:cubicBezTo>
                  <a:pt x="24" y="28"/>
                  <a:pt x="24" y="26"/>
                  <a:pt x="24" y="25"/>
                </a:cubicBezTo>
                <a:cubicBezTo>
                  <a:pt x="19" y="24"/>
                  <a:pt x="14" y="25"/>
                  <a:pt x="9" y="26"/>
                </a:cubicBezTo>
                <a:cubicBezTo>
                  <a:pt x="9" y="26"/>
                  <a:pt x="9" y="26"/>
                  <a:pt x="10" y="26"/>
                </a:cubicBezTo>
                <a:cubicBezTo>
                  <a:pt x="13" y="26"/>
                  <a:pt x="16" y="26"/>
                  <a:pt x="19" y="26"/>
                </a:cubicBezTo>
                <a:cubicBezTo>
                  <a:pt x="20" y="26"/>
                  <a:pt x="20" y="26"/>
                  <a:pt x="21" y="27"/>
                </a:cubicBezTo>
                <a:cubicBezTo>
                  <a:pt x="21" y="27"/>
                  <a:pt x="21" y="27"/>
                  <a:pt x="21" y="26"/>
                </a:cubicBezTo>
                <a:cubicBezTo>
                  <a:pt x="21" y="26"/>
                  <a:pt x="22" y="26"/>
                  <a:pt x="22" y="26"/>
                </a:cubicBezTo>
                <a:cubicBezTo>
                  <a:pt x="22" y="26"/>
                  <a:pt x="23" y="26"/>
                  <a:pt x="23" y="27"/>
                </a:cubicBezTo>
                <a:cubicBezTo>
                  <a:pt x="23" y="27"/>
                  <a:pt x="23" y="27"/>
                  <a:pt x="23" y="27"/>
                </a:cubicBezTo>
                <a:cubicBezTo>
                  <a:pt x="23" y="28"/>
                  <a:pt x="23" y="28"/>
                  <a:pt x="23" y="29"/>
                </a:cubicBezTo>
                <a:cubicBezTo>
                  <a:pt x="23" y="29"/>
                  <a:pt x="23" y="30"/>
                  <a:pt x="24" y="30"/>
                </a:cubicBezTo>
                <a:close/>
                <a:moveTo>
                  <a:pt x="28" y="41"/>
                </a:moveTo>
                <a:cubicBezTo>
                  <a:pt x="27" y="39"/>
                  <a:pt x="27" y="37"/>
                  <a:pt x="26" y="35"/>
                </a:cubicBezTo>
                <a:cubicBezTo>
                  <a:pt x="26" y="35"/>
                  <a:pt x="26" y="35"/>
                  <a:pt x="26" y="35"/>
                </a:cubicBezTo>
                <a:cubicBezTo>
                  <a:pt x="26" y="37"/>
                  <a:pt x="26" y="38"/>
                  <a:pt x="26" y="39"/>
                </a:cubicBezTo>
                <a:cubicBezTo>
                  <a:pt x="26" y="40"/>
                  <a:pt x="26" y="40"/>
                  <a:pt x="27" y="41"/>
                </a:cubicBezTo>
                <a:cubicBezTo>
                  <a:pt x="27" y="41"/>
                  <a:pt x="27" y="41"/>
                  <a:pt x="28" y="41"/>
                </a:cubicBezTo>
                <a:close/>
                <a:moveTo>
                  <a:pt x="44" y="18"/>
                </a:moveTo>
                <a:cubicBezTo>
                  <a:pt x="44" y="18"/>
                  <a:pt x="44" y="18"/>
                  <a:pt x="44" y="18"/>
                </a:cubicBezTo>
                <a:cubicBezTo>
                  <a:pt x="42" y="18"/>
                  <a:pt x="40" y="18"/>
                  <a:pt x="38" y="17"/>
                </a:cubicBezTo>
                <a:cubicBezTo>
                  <a:pt x="38" y="17"/>
                  <a:pt x="37" y="18"/>
                  <a:pt x="37" y="18"/>
                </a:cubicBezTo>
                <a:cubicBezTo>
                  <a:pt x="36" y="18"/>
                  <a:pt x="36" y="18"/>
                  <a:pt x="36" y="18"/>
                </a:cubicBezTo>
                <a:cubicBezTo>
                  <a:pt x="36" y="18"/>
                  <a:pt x="37" y="18"/>
                  <a:pt x="37" y="18"/>
                </a:cubicBezTo>
                <a:cubicBezTo>
                  <a:pt x="37" y="18"/>
                  <a:pt x="38" y="18"/>
                  <a:pt x="38" y="18"/>
                </a:cubicBezTo>
                <a:cubicBezTo>
                  <a:pt x="39" y="18"/>
                  <a:pt x="40" y="18"/>
                  <a:pt x="40" y="19"/>
                </a:cubicBezTo>
                <a:cubicBezTo>
                  <a:pt x="40" y="19"/>
                  <a:pt x="40" y="18"/>
                  <a:pt x="41" y="18"/>
                </a:cubicBezTo>
                <a:cubicBezTo>
                  <a:pt x="41" y="18"/>
                  <a:pt x="41" y="18"/>
                  <a:pt x="42" y="18"/>
                </a:cubicBezTo>
                <a:cubicBezTo>
                  <a:pt x="42" y="19"/>
                  <a:pt x="43" y="19"/>
                  <a:pt x="43" y="18"/>
                </a:cubicBezTo>
                <a:cubicBezTo>
                  <a:pt x="43" y="18"/>
                  <a:pt x="44" y="19"/>
                  <a:pt x="44" y="18"/>
                </a:cubicBezTo>
                <a:close/>
                <a:moveTo>
                  <a:pt x="17" y="5"/>
                </a:moveTo>
                <a:cubicBezTo>
                  <a:pt x="18" y="8"/>
                  <a:pt x="18" y="11"/>
                  <a:pt x="19" y="14"/>
                </a:cubicBezTo>
                <a:cubicBezTo>
                  <a:pt x="19" y="15"/>
                  <a:pt x="19" y="15"/>
                  <a:pt x="19" y="15"/>
                </a:cubicBezTo>
                <a:cubicBezTo>
                  <a:pt x="19" y="14"/>
                  <a:pt x="19" y="14"/>
                  <a:pt x="19" y="14"/>
                </a:cubicBezTo>
                <a:cubicBezTo>
                  <a:pt x="19" y="11"/>
                  <a:pt x="18" y="8"/>
                  <a:pt x="18" y="5"/>
                </a:cubicBezTo>
                <a:cubicBezTo>
                  <a:pt x="18" y="5"/>
                  <a:pt x="18" y="5"/>
                  <a:pt x="17" y="5"/>
                </a:cubicBezTo>
                <a:close/>
                <a:moveTo>
                  <a:pt x="30" y="12"/>
                </a:moveTo>
                <a:cubicBezTo>
                  <a:pt x="30" y="12"/>
                  <a:pt x="30" y="12"/>
                  <a:pt x="30" y="12"/>
                </a:cubicBezTo>
                <a:cubicBezTo>
                  <a:pt x="30" y="12"/>
                  <a:pt x="30" y="12"/>
                  <a:pt x="29" y="13"/>
                </a:cubicBezTo>
                <a:cubicBezTo>
                  <a:pt x="29" y="14"/>
                  <a:pt x="29" y="15"/>
                  <a:pt x="29" y="16"/>
                </a:cubicBezTo>
                <a:cubicBezTo>
                  <a:pt x="28" y="17"/>
                  <a:pt x="29" y="17"/>
                  <a:pt x="30" y="18"/>
                </a:cubicBezTo>
                <a:cubicBezTo>
                  <a:pt x="30" y="16"/>
                  <a:pt x="30" y="14"/>
                  <a:pt x="30" y="12"/>
                </a:cubicBezTo>
                <a:close/>
                <a:moveTo>
                  <a:pt x="33" y="43"/>
                </a:moveTo>
                <a:cubicBezTo>
                  <a:pt x="34" y="43"/>
                  <a:pt x="34" y="43"/>
                  <a:pt x="34" y="42"/>
                </a:cubicBezTo>
                <a:cubicBezTo>
                  <a:pt x="34" y="40"/>
                  <a:pt x="34" y="37"/>
                  <a:pt x="34" y="35"/>
                </a:cubicBezTo>
                <a:cubicBezTo>
                  <a:pt x="34" y="35"/>
                  <a:pt x="34" y="35"/>
                  <a:pt x="34" y="34"/>
                </a:cubicBezTo>
                <a:cubicBezTo>
                  <a:pt x="34" y="35"/>
                  <a:pt x="33" y="35"/>
                  <a:pt x="34" y="36"/>
                </a:cubicBezTo>
                <a:cubicBezTo>
                  <a:pt x="34" y="37"/>
                  <a:pt x="34" y="39"/>
                  <a:pt x="34" y="41"/>
                </a:cubicBezTo>
                <a:cubicBezTo>
                  <a:pt x="34" y="41"/>
                  <a:pt x="34" y="42"/>
                  <a:pt x="33" y="43"/>
                </a:cubicBezTo>
                <a:cubicBezTo>
                  <a:pt x="33" y="43"/>
                  <a:pt x="33" y="43"/>
                  <a:pt x="33" y="43"/>
                </a:cubicBezTo>
                <a:close/>
                <a:moveTo>
                  <a:pt x="43" y="29"/>
                </a:moveTo>
                <a:cubicBezTo>
                  <a:pt x="43" y="29"/>
                  <a:pt x="43" y="30"/>
                  <a:pt x="43" y="30"/>
                </a:cubicBezTo>
                <a:cubicBezTo>
                  <a:pt x="44" y="30"/>
                  <a:pt x="45" y="30"/>
                  <a:pt x="46" y="30"/>
                </a:cubicBezTo>
                <a:cubicBezTo>
                  <a:pt x="45" y="29"/>
                  <a:pt x="45" y="29"/>
                  <a:pt x="43" y="29"/>
                </a:cubicBezTo>
                <a:close/>
                <a:moveTo>
                  <a:pt x="12" y="20"/>
                </a:moveTo>
                <a:cubicBezTo>
                  <a:pt x="13" y="21"/>
                  <a:pt x="13" y="21"/>
                  <a:pt x="13" y="21"/>
                </a:cubicBezTo>
                <a:cubicBezTo>
                  <a:pt x="14" y="21"/>
                  <a:pt x="15" y="21"/>
                  <a:pt x="16" y="21"/>
                </a:cubicBezTo>
                <a:cubicBezTo>
                  <a:pt x="16" y="21"/>
                  <a:pt x="16" y="21"/>
                  <a:pt x="17" y="20"/>
                </a:cubicBezTo>
                <a:cubicBezTo>
                  <a:pt x="15" y="20"/>
                  <a:pt x="14" y="20"/>
                  <a:pt x="12" y="20"/>
                </a:cubicBezTo>
                <a:close/>
                <a:moveTo>
                  <a:pt x="23" y="42"/>
                </a:moveTo>
                <a:cubicBezTo>
                  <a:pt x="24" y="42"/>
                  <a:pt x="25" y="42"/>
                  <a:pt x="25" y="42"/>
                </a:cubicBezTo>
                <a:cubicBezTo>
                  <a:pt x="25" y="42"/>
                  <a:pt x="25" y="42"/>
                  <a:pt x="25" y="42"/>
                </a:cubicBezTo>
                <a:cubicBezTo>
                  <a:pt x="25" y="41"/>
                  <a:pt x="25" y="41"/>
                  <a:pt x="24" y="41"/>
                </a:cubicBezTo>
                <a:cubicBezTo>
                  <a:pt x="24" y="41"/>
                  <a:pt x="24" y="40"/>
                  <a:pt x="23" y="40"/>
                </a:cubicBezTo>
                <a:cubicBezTo>
                  <a:pt x="23" y="40"/>
                  <a:pt x="23" y="41"/>
                  <a:pt x="23" y="42"/>
                </a:cubicBezTo>
                <a:close/>
                <a:moveTo>
                  <a:pt x="50" y="27"/>
                </a:moveTo>
                <a:cubicBezTo>
                  <a:pt x="50" y="27"/>
                  <a:pt x="50" y="26"/>
                  <a:pt x="50" y="25"/>
                </a:cubicBezTo>
                <a:cubicBezTo>
                  <a:pt x="49" y="25"/>
                  <a:pt x="49" y="25"/>
                  <a:pt x="49" y="25"/>
                </a:cubicBezTo>
                <a:cubicBezTo>
                  <a:pt x="49" y="26"/>
                  <a:pt x="49" y="27"/>
                  <a:pt x="49" y="27"/>
                </a:cubicBezTo>
                <a:cubicBezTo>
                  <a:pt x="49" y="27"/>
                  <a:pt x="49" y="27"/>
                  <a:pt x="50" y="27"/>
                </a:cubicBezTo>
                <a:close/>
                <a:moveTo>
                  <a:pt x="41" y="29"/>
                </a:moveTo>
                <a:cubicBezTo>
                  <a:pt x="41" y="29"/>
                  <a:pt x="40" y="29"/>
                  <a:pt x="40" y="29"/>
                </a:cubicBezTo>
                <a:cubicBezTo>
                  <a:pt x="40" y="29"/>
                  <a:pt x="39" y="30"/>
                  <a:pt x="39" y="30"/>
                </a:cubicBezTo>
                <a:cubicBezTo>
                  <a:pt x="40" y="30"/>
                  <a:pt x="41" y="30"/>
                  <a:pt x="41" y="30"/>
                </a:cubicBezTo>
                <a:cubicBezTo>
                  <a:pt x="41" y="30"/>
                  <a:pt x="41" y="29"/>
                  <a:pt x="41" y="29"/>
                </a:cubicBezTo>
                <a:close/>
                <a:moveTo>
                  <a:pt x="27" y="6"/>
                </a:moveTo>
                <a:cubicBezTo>
                  <a:pt x="27" y="6"/>
                  <a:pt x="27" y="6"/>
                  <a:pt x="28" y="6"/>
                </a:cubicBezTo>
                <a:cubicBezTo>
                  <a:pt x="28" y="6"/>
                  <a:pt x="29" y="6"/>
                  <a:pt x="29" y="6"/>
                </a:cubicBezTo>
                <a:cubicBezTo>
                  <a:pt x="29" y="6"/>
                  <a:pt x="30" y="6"/>
                  <a:pt x="30" y="5"/>
                </a:cubicBezTo>
                <a:cubicBezTo>
                  <a:pt x="29" y="5"/>
                  <a:pt x="28" y="6"/>
                  <a:pt x="27" y="6"/>
                </a:cubicBezTo>
                <a:close/>
                <a:moveTo>
                  <a:pt x="24" y="44"/>
                </a:moveTo>
                <a:cubicBezTo>
                  <a:pt x="24" y="44"/>
                  <a:pt x="24" y="44"/>
                  <a:pt x="24" y="44"/>
                </a:cubicBezTo>
                <a:cubicBezTo>
                  <a:pt x="24" y="44"/>
                  <a:pt x="23" y="44"/>
                  <a:pt x="23" y="44"/>
                </a:cubicBezTo>
                <a:cubicBezTo>
                  <a:pt x="22" y="44"/>
                  <a:pt x="22" y="44"/>
                  <a:pt x="22" y="43"/>
                </a:cubicBezTo>
                <a:cubicBezTo>
                  <a:pt x="21" y="43"/>
                  <a:pt x="21" y="43"/>
                  <a:pt x="20" y="43"/>
                </a:cubicBezTo>
                <a:cubicBezTo>
                  <a:pt x="21" y="43"/>
                  <a:pt x="21" y="44"/>
                  <a:pt x="21" y="44"/>
                </a:cubicBezTo>
                <a:cubicBezTo>
                  <a:pt x="22" y="44"/>
                  <a:pt x="23" y="44"/>
                  <a:pt x="24" y="44"/>
                </a:cubicBezTo>
                <a:close/>
                <a:moveTo>
                  <a:pt x="15" y="23"/>
                </a:moveTo>
                <a:cubicBezTo>
                  <a:pt x="15" y="23"/>
                  <a:pt x="15" y="23"/>
                  <a:pt x="15" y="23"/>
                </a:cubicBezTo>
                <a:cubicBezTo>
                  <a:pt x="13" y="23"/>
                  <a:pt x="10" y="23"/>
                  <a:pt x="8" y="23"/>
                </a:cubicBezTo>
                <a:cubicBezTo>
                  <a:pt x="10" y="23"/>
                  <a:pt x="13" y="23"/>
                  <a:pt x="15" y="23"/>
                </a:cubicBezTo>
                <a:close/>
                <a:moveTo>
                  <a:pt x="47" y="20"/>
                </a:moveTo>
                <a:cubicBezTo>
                  <a:pt x="47" y="20"/>
                  <a:pt x="47" y="21"/>
                  <a:pt x="47" y="21"/>
                </a:cubicBezTo>
                <a:cubicBezTo>
                  <a:pt x="47" y="21"/>
                  <a:pt x="48" y="21"/>
                  <a:pt x="48" y="21"/>
                </a:cubicBezTo>
                <a:cubicBezTo>
                  <a:pt x="48" y="21"/>
                  <a:pt x="48" y="20"/>
                  <a:pt x="48" y="20"/>
                </a:cubicBezTo>
                <a:cubicBezTo>
                  <a:pt x="48" y="20"/>
                  <a:pt x="47" y="20"/>
                  <a:pt x="47" y="20"/>
                </a:cubicBezTo>
                <a:close/>
                <a:moveTo>
                  <a:pt x="38" y="25"/>
                </a:moveTo>
                <a:cubicBezTo>
                  <a:pt x="38" y="25"/>
                  <a:pt x="39" y="25"/>
                  <a:pt x="39" y="25"/>
                </a:cubicBezTo>
                <a:cubicBezTo>
                  <a:pt x="39" y="25"/>
                  <a:pt x="39" y="24"/>
                  <a:pt x="39" y="23"/>
                </a:cubicBezTo>
                <a:cubicBezTo>
                  <a:pt x="38" y="23"/>
                  <a:pt x="38" y="23"/>
                  <a:pt x="37" y="23"/>
                </a:cubicBezTo>
                <a:cubicBezTo>
                  <a:pt x="38" y="24"/>
                  <a:pt x="38" y="25"/>
                  <a:pt x="38" y="25"/>
                </a:cubicBezTo>
                <a:close/>
                <a:moveTo>
                  <a:pt x="18" y="18"/>
                </a:moveTo>
                <a:cubicBezTo>
                  <a:pt x="16" y="18"/>
                  <a:pt x="14" y="18"/>
                  <a:pt x="11" y="18"/>
                </a:cubicBezTo>
                <a:cubicBezTo>
                  <a:pt x="14" y="18"/>
                  <a:pt x="16" y="18"/>
                  <a:pt x="18" y="18"/>
                </a:cubicBezTo>
                <a:close/>
                <a:moveTo>
                  <a:pt x="20" y="5"/>
                </a:moveTo>
                <a:cubicBezTo>
                  <a:pt x="20" y="6"/>
                  <a:pt x="20" y="8"/>
                  <a:pt x="21" y="8"/>
                </a:cubicBezTo>
                <a:cubicBezTo>
                  <a:pt x="21" y="7"/>
                  <a:pt x="21" y="6"/>
                  <a:pt x="21" y="5"/>
                </a:cubicBezTo>
                <a:cubicBezTo>
                  <a:pt x="20" y="5"/>
                  <a:pt x="20" y="5"/>
                  <a:pt x="20" y="5"/>
                </a:cubicBezTo>
                <a:close/>
                <a:moveTo>
                  <a:pt x="44" y="27"/>
                </a:moveTo>
                <a:cubicBezTo>
                  <a:pt x="44" y="27"/>
                  <a:pt x="45" y="27"/>
                  <a:pt x="45" y="27"/>
                </a:cubicBezTo>
                <a:cubicBezTo>
                  <a:pt x="45" y="27"/>
                  <a:pt x="45" y="26"/>
                  <a:pt x="45" y="26"/>
                </a:cubicBezTo>
                <a:cubicBezTo>
                  <a:pt x="45" y="26"/>
                  <a:pt x="44" y="26"/>
                  <a:pt x="44" y="26"/>
                </a:cubicBezTo>
                <a:cubicBezTo>
                  <a:pt x="44" y="26"/>
                  <a:pt x="44" y="27"/>
                  <a:pt x="44" y="27"/>
                </a:cubicBezTo>
                <a:close/>
                <a:moveTo>
                  <a:pt x="7" y="30"/>
                </a:moveTo>
                <a:cubicBezTo>
                  <a:pt x="6" y="30"/>
                  <a:pt x="6" y="29"/>
                  <a:pt x="5" y="29"/>
                </a:cubicBezTo>
                <a:cubicBezTo>
                  <a:pt x="5" y="30"/>
                  <a:pt x="5" y="30"/>
                  <a:pt x="5" y="30"/>
                </a:cubicBezTo>
                <a:cubicBezTo>
                  <a:pt x="6" y="30"/>
                  <a:pt x="6" y="30"/>
                  <a:pt x="7" y="30"/>
                </a:cubicBezTo>
                <a:close/>
                <a:moveTo>
                  <a:pt x="33" y="23"/>
                </a:moveTo>
                <a:cubicBezTo>
                  <a:pt x="33" y="25"/>
                  <a:pt x="33" y="25"/>
                  <a:pt x="33" y="26"/>
                </a:cubicBezTo>
                <a:cubicBezTo>
                  <a:pt x="34" y="25"/>
                  <a:pt x="34" y="24"/>
                  <a:pt x="34" y="24"/>
                </a:cubicBezTo>
                <a:cubicBezTo>
                  <a:pt x="34" y="23"/>
                  <a:pt x="33" y="23"/>
                  <a:pt x="33" y="23"/>
                </a:cubicBezTo>
                <a:close/>
                <a:moveTo>
                  <a:pt x="36" y="23"/>
                </a:moveTo>
                <a:cubicBezTo>
                  <a:pt x="36" y="23"/>
                  <a:pt x="35" y="23"/>
                  <a:pt x="35" y="23"/>
                </a:cubicBezTo>
                <a:cubicBezTo>
                  <a:pt x="35" y="24"/>
                  <a:pt x="35" y="25"/>
                  <a:pt x="35" y="26"/>
                </a:cubicBezTo>
                <a:cubicBezTo>
                  <a:pt x="36" y="26"/>
                  <a:pt x="36" y="25"/>
                  <a:pt x="36" y="25"/>
                </a:cubicBezTo>
                <a:cubicBezTo>
                  <a:pt x="36" y="25"/>
                  <a:pt x="36" y="24"/>
                  <a:pt x="36" y="23"/>
                </a:cubicBezTo>
                <a:close/>
                <a:moveTo>
                  <a:pt x="22" y="13"/>
                </a:moveTo>
                <a:cubicBezTo>
                  <a:pt x="23" y="13"/>
                  <a:pt x="23" y="12"/>
                  <a:pt x="22" y="11"/>
                </a:cubicBezTo>
                <a:cubicBezTo>
                  <a:pt x="22" y="12"/>
                  <a:pt x="22" y="13"/>
                  <a:pt x="22" y="13"/>
                </a:cubicBezTo>
                <a:close/>
                <a:moveTo>
                  <a:pt x="31" y="41"/>
                </a:moveTo>
                <a:cubicBezTo>
                  <a:pt x="31" y="42"/>
                  <a:pt x="32" y="42"/>
                  <a:pt x="32" y="41"/>
                </a:cubicBezTo>
                <a:cubicBezTo>
                  <a:pt x="32" y="41"/>
                  <a:pt x="32" y="40"/>
                  <a:pt x="31" y="40"/>
                </a:cubicBezTo>
                <a:cubicBezTo>
                  <a:pt x="31" y="40"/>
                  <a:pt x="31" y="41"/>
                  <a:pt x="31" y="41"/>
                </a:cubicBezTo>
                <a:close/>
                <a:moveTo>
                  <a:pt x="48" y="23"/>
                </a:moveTo>
                <a:cubicBezTo>
                  <a:pt x="47" y="23"/>
                  <a:pt x="47" y="23"/>
                  <a:pt x="47" y="23"/>
                </a:cubicBezTo>
                <a:cubicBezTo>
                  <a:pt x="47" y="23"/>
                  <a:pt x="47" y="23"/>
                  <a:pt x="47" y="24"/>
                </a:cubicBezTo>
                <a:cubicBezTo>
                  <a:pt x="48" y="24"/>
                  <a:pt x="48" y="24"/>
                  <a:pt x="48" y="23"/>
                </a:cubicBezTo>
                <a:close/>
                <a:moveTo>
                  <a:pt x="34" y="3"/>
                </a:moveTo>
                <a:cubicBezTo>
                  <a:pt x="33" y="3"/>
                  <a:pt x="33" y="3"/>
                  <a:pt x="32" y="3"/>
                </a:cubicBezTo>
                <a:cubicBezTo>
                  <a:pt x="32" y="3"/>
                  <a:pt x="33" y="3"/>
                  <a:pt x="33" y="3"/>
                </a:cubicBezTo>
                <a:cubicBezTo>
                  <a:pt x="33" y="3"/>
                  <a:pt x="34" y="3"/>
                  <a:pt x="34" y="3"/>
                </a:cubicBezTo>
                <a:close/>
                <a:moveTo>
                  <a:pt x="5" y="21"/>
                </a:moveTo>
                <a:cubicBezTo>
                  <a:pt x="6" y="21"/>
                  <a:pt x="6" y="21"/>
                  <a:pt x="7" y="21"/>
                </a:cubicBezTo>
                <a:cubicBezTo>
                  <a:pt x="6" y="21"/>
                  <a:pt x="6" y="21"/>
                  <a:pt x="5" y="21"/>
                </a:cubicBezTo>
                <a:cubicBezTo>
                  <a:pt x="5" y="21"/>
                  <a:pt x="5" y="21"/>
                  <a:pt x="5" y="21"/>
                </a:cubicBezTo>
                <a:close/>
                <a:moveTo>
                  <a:pt x="31" y="3"/>
                </a:moveTo>
                <a:cubicBezTo>
                  <a:pt x="30" y="3"/>
                  <a:pt x="29" y="3"/>
                  <a:pt x="28" y="3"/>
                </a:cubicBezTo>
                <a:cubicBezTo>
                  <a:pt x="30" y="3"/>
                  <a:pt x="30" y="3"/>
                  <a:pt x="31" y="3"/>
                </a:cubicBezTo>
                <a:close/>
                <a:moveTo>
                  <a:pt x="40" y="25"/>
                </a:moveTo>
                <a:cubicBezTo>
                  <a:pt x="41" y="25"/>
                  <a:pt x="41" y="24"/>
                  <a:pt x="41" y="24"/>
                </a:cubicBezTo>
                <a:cubicBezTo>
                  <a:pt x="41" y="24"/>
                  <a:pt x="41" y="24"/>
                  <a:pt x="40" y="25"/>
                </a:cubicBezTo>
                <a:close/>
                <a:moveTo>
                  <a:pt x="45" y="23"/>
                </a:moveTo>
                <a:cubicBezTo>
                  <a:pt x="45" y="23"/>
                  <a:pt x="45" y="24"/>
                  <a:pt x="44" y="24"/>
                </a:cubicBezTo>
                <a:cubicBezTo>
                  <a:pt x="45" y="24"/>
                  <a:pt x="45" y="24"/>
                  <a:pt x="45" y="23"/>
                </a:cubicBezTo>
                <a:close/>
                <a:moveTo>
                  <a:pt x="43" y="23"/>
                </a:moveTo>
                <a:cubicBezTo>
                  <a:pt x="43" y="22"/>
                  <a:pt x="43" y="22"/>
                  <a:pt x="43" y="22"/>
                </a:cubicBezTo>
                <a:cubicBezTo>
                  <a:pt x="43" y="23"/>
                  <a:pt x="43" y="23"/>
                  <a:pt x="43" y="23"/>
                </a:cubicBezTo>
                <a:close/>
                <a:moveTo>
                  <a:pt x="42" y="20"/>
                </a:moveTo>
                <a:cubicBezTo>
                  <a:pt x="42" y="20"/>
                  <a:pt x="42" y="20"/>
                  <a:pt x="42" y="20"/>
                </a:cubicBezTo>
                <a:cubicBezTo>
                  <a:pt x="43" y="21"/>
                  <a:pt x="43" y="21"/>
                  <a:pt x="44" y="20"/>
                </a:cubicBezTo>
                <a:cubicBezTo>
                  <a:pt x="43" y="20"/>
                  <a:pt x="43" y="20"/>
                  <a:pt x="42" y="20"/>
                </a:cubicBezTo>
                <a:close/>
                <a:moveTo>
                  <a:pt x="27" y="24"/>
                </a:moveTo>
                <a:cubicBezTo>
                  <a:pt x="27" y="24"/>
                  <a:pt x="27" y="23"/>
                  <a:pt x="26" y="23"/>
                </a:cubicBezTo>
                <a:cubicBezTo>
                  <a:pt x="26" y="23"/>
                  <a:pt x="26" y="23"/>
                  <a:pt x="26" y="23"/>
                </a:cubicBezTo>
                <a:cubicBezTo>
                  <a:pt x="26" y="24"/>
                  <a:pt x="26" y="24"/>
                  <a:pt x="27" y="24"/>
                </a:cubicBezTo>
                <a:close/>
                <a:moveTo>
                  <a:pt x="5" y="28"/>
                </a:moveTo>
                <a:cubicBezTo>
                  <a:pt x="5" y="28"/>
                  <a:pt x="6" y="28"/>
                  <a:pt x="6" y="28"/>
                </a:cubicBezTo>
                <a:cubicBezTo>
                  <a:pt x="6" y="28"/>
                  <a:pt x="5" y="27"/>
                  <a:pt x="5" y="28"/>
                </a:cubicBezTo>
                <a:close/>
                <a:moveTo>
                  <a:pt x="21" y="28"/>
                </a:moveTo>
                <a:cubicBezTo>
                  <a:pt x="21" y="28"/>
                  <a:pt x="20" y="28"/>
                  <a:pt x="20" y="28"/>
                </a:cubicBezTo>
                <a:cubicBezTo>
                  <a:pt x="21" y="28"/>
                  <a:pt x="21" y="28"/>
                  <a:pt x="21" y="28"/>
                </a:cubicBezTo>
                <a:close/>
                <a:moveTo>
                  <a:pt x="29" y="24"/>
                </a:moveTo>
                <a:cubicBezTo>
                  <a:pt x="29" y="24"/>
                  <a:pt x="29" y="24"/>
                  <a:pt x="29" y="23"/>
                </a:cubicBezTo>
                <a:cubicBezTo>
                  <a:pt x="29" y="24"/>
                  <a:pt x="29" y="24"/>
                  <a:pt x="29" y="24"/>
                </a:cubicBezTo>
                <a:close/>
                <a:moveTo>
                  <a:pt x="52" y="17"/>
                </a:moveTo>
                <a:cubicBezTo>
                  <a:pt x="52" y="17"/>
                  <a:pt x="52" y="17"/>
                  <a:pt x="52" y="17"/>
                </a:cubicBezTo>
                <a:cubicBezTo>
                  <a:pt x="52" y="17"/>
                  <a:pt x="51" y="17"/>
                  <a:pt x="51" y="17"/>
                </a:cubicBezTo>
                <a:cubicBezTo>
                  <a:pt x="51" y="18"/>
                  <a:pt x="52" y="18"/>
                  <a:pt x="52" y="18"/>
                </a:cubicBezTo>
                <a:cubicBezTo>
                  <a:pt x="52" y="18"/>
                  <a:pt x="52" y="18"/>
                  <a:pt x="52" y="17"/>
                </a:cubicBezTo>
                <a:close/>
                <a:moveTo>
                  <a:pt x="36" y="28"/>
                </a:moveTo>
                <a:cubicBezTo>
                  <a:pt x="35" y="28"/>
                  <a:pt x="35" y="28"/>
                  <a:pt x="35" y="28"/>
                </a:cubicBezTo>
                <a:cubicBezTo>
                  <a:pt x="35" y="28"/>
                  <a:pt x="35" y="28"/>
                  <a:pt x="36" y="28"/>
                </a:cubicBezTo>
                <a:close/>
                <a:moveTo>
                  <a:pt x="37" y="30"/>
                </a:moveTo>
                <a:cubicBezTo>
                  <a:pt x="37" y="30"/>
                  <a:pt x="37" y="30"/>
                  <a:pt x="37" y="30"/>
                </a:cubicBezTo>
                <a:cubicBezTo>
                  <a:pt x="37" y="30"/>
                  <a:pt x="37" y="30"/>
                  <a:pt x="37" y="30"/>
                </a:cubicBezTo>
                <a:close/>
                <a:moveTo>
                  <a:pt x="33" y="6"/>
                </a:moveTo>
                <a:cubicBezTo>
                  <a:pt x="33" y="6"/>
                  <a:pt x="33" y="5"/>
                  <a:pt x="33" y="5"/>
                </a:cubicBezTo>
                <a:cubicBezTo>
                  <a:pt x="33" y="5"/>
                  <a:pt x="33" y="6"/>
                  <a:pt x="33" y="6"/>
                </a:cubicBezTo>
                <a:close/>
                <a:moveTo>
                  <a:pt x="27" y="32"/>
                </a:moveTo>
                <a:cubicBezTo>
                  <a:pt x="27" y="32"/>
                  <a:pt x="27" y="32"/>
                  <a:pt x="27" y="32"/>
                </a:cubicBezTo>
                <a:cubicBezTo>
                  <a:pt x="27" y="32"/>
                  <a:pt x="27" y="32"/>
                  <a:pt x="27" y="32"/>
                </a:cubicBezTo>
                <a:cubicBezTo>
                  <a:pt x="27" y="32"/>
                  <a:pt x="27" y="32"/>
                  <a:pt x="27" y="32"/>
                </a:cubicBezTo>
                <a:cubicBezTo>
                  <a:pt x="27" y="32"/>
                  <a:pt x="27" y="32"/>
                  <a:pt x="27" y="32"/>
                </a:cubicBezTo>
                <a:close/>
                <a:moveTo>
                  <a:pt x="47" y="30"/>
                </a:moveTo>
                <a:cubicBezTo>
                  <a:pt x="47" y="30"/>
                  <a:pt x="47" y="30"/>
                  <a:pt x="48" y="30"/>
                </a:cubicBezTo>
                <a:cubicBezTo>
                  <a:pt x="48" y="30"/>
                  <a:pt x="48" y="30"/>
                  <a:pt x="48" y="30"/>
                </a:cubicBezTo>
                <a:cubicBezTo>
                  <a:pt x="48" y="30"/>
                  <a:pt x="48" y="30"/>
                  <a:pt x="48" y="30"/>
                </a:cubicBezTo>
                <a:cubicBezTo>
                  <a:pt x="48" y="30"/>
                  <a:pt x="48" y="30"/>
                  <a:pt x="47" y="30"/>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50" name="Freeform 68"/>
          <p:cNvSpPr>
            <a:spLocks noEditPoints="1"/>
          </p:cNvSpPr>
          <p:nvPr/>
        </p:nvSpPr>
        <p:spPr bwMode="auto">
          <a:xfrm>
            <a:off x="734349" y="2996443"/>
            <a:ext cx="537034" cy="701287"/>
          </a:xfrm>
          <a:custGeom>
            <a:gdLst>
              <a:gd fmla="*/ 6 w 207" name="T0"/>
              <a:gd fmla="*/ 251 h 270" name="T1"/>
              <a:gd fmla="*/ 151 w 207" name="T2"/>
              <a:gd fmla="*/ 4 h 270" name="T3"/>
              <a:gd fmla="*/ 135 w 207" name="T4"/>
              <a:gd fmla="*/ 222 h 270" name="T5"/>
              <a:gd fmla="*/ 10 w 207" name="T6"/>
              <a:gd fmla="*/ 150 h 270" name="T7"/>
              <a:gd fmla="*/ 19 w 207" name="T8"/>
              <a:gd fmla="*/ 206 h 270" name="T9"/>
              <a:gd fmla="*/ 20 w 207" name="T10"/>
              <a:gd fmla="*/ 248 h 270" name="T11"/>
              <a:gd fmla="*/ 85 w 207" name="T12"/>
              <a:gd fmla="*/ 227 h 270" name="T13"/>
              <a:gd fmla="*/ 90 w 207" name="T14"/>
              <a:gd fmla="*/ 161 h 270" name="T15"/>
              <a:gd fmla="*/ 85 w 207" name="T16"/>
              <a:gd fmla="*/ 88 h 270" name="T17"/>
              <a:gd fmla="*/ 103 w 207" name="T18"/>
              <a:gd fmla="*/ 23 h 270" name="T19"/>
              <a:gd fmla="*/ 42 w 207" name="T20"/>
              <a:gd fmla="*/ 10 h 270" name="T21"/>
              <a:gd fmla="*/ 27 w 207" name="T22"/>
              <a:gd fmla="*/ 62 h 270" name="T23"/>
              <a:gd fmla="*/ 10 w 207" name="T24"/>
              <a:gd fmla="*/ 86 h 270" name="T25"/>
              <a:gd fmla="*/ 119 w 207" name="T26"/>
              <a:gd fmla="*/ 134 h 270" name="T27"/>
              <a:gd fmla="*/ 112 w 207" name="T28"/>
              <a:gd fmla="*/ 161 h 270" name="T29"/>
              <a:gd fmla="*/ 116 w 207" name="T30"/>
              <a:gd fmla="*/ 211 h 270" name="T31"/>
              <a:gd fmla="*/ 103 w 207" name="T32"/>
              <a:gd fmla="*/ 242 h 270" name="T33"/>
              <a:gd fmla="*/ 35 w 207" name="T34"/>
              <a:gd fmla="*/ 250 h 270" name="T35"/>
              <a:gd fmla="*/ 72 w 207" name="T36"/>
              <a:gd fmla="*/ 253 h 270" name="T37"/>
              <a:gd fmla="*/ 131 w 207" name="T38"/>
              <a:gd fmla="*/ 215 h 270" name="T39"/>
              <a:gd fmla="*/ 136 w 207" name="T40"/>
              <a:gd fmla="*/ 188 h 270" name="T41"/>
              <a:gd fmla="*/ 170 w 207" name="T42"/>
              <a:gd fmla="*/ 81 h 270" name="T43"/>
              <a:gd fmla="*/ 187 w 207" name="T44"/>
              <a:gd fmla="*/ 50 h 270" name="T45"/>
              <a:gd fmla="*/ 172 w 207" name="T46"/>
              <a:gd fmla="*/ 19 h 270" name="T47"/>
              <a:gd fmla="*/ 146 w 207" name="T48"/>
              <a:gd fmla="*/ 9 h 270" name="T49"/>
              <a:gd fmla="*/ 119 w 207" name="T50"/>
              <a:gd fmla="*/ 77 h 270" name="T51"/>
              <a:gd fmla="*/ 143 w 207" name="T52"/>
              <a:gd fmla="*/ 64 h 270" name="T53"/>
              <a:gd fmla="*/ 200 w 207" name="T54"/>
              <a:gd fmla="*/ 176 h 270" name="T55"/>
              <a:gd fmla="*/ 191 w 207" name="T56"/>
              <a:gd fmla="*/ 217 h 270" name="T57"/>
              <a:gd fmla="*/ 179 w 207" name="T58"/>
              <a:gd fmla="*/ 109 h 270" name="T59"/>
              <a:gd fmla="*/ 184 w 207" name="T60"/>
              <a:gd fmla="*/ 146 h 270" name="T61"/>
              <a:gd fmla="*/ 178 w 207" name="T62"/>
              <a:gd fmla="*/ 160 h 270" name="T63"/>
              <a:gd fmla="*/ 151 w 207" name="T64"/>
              <a:gd fmla="*/ 235 h 270" name="T65"/>
              <a:gd fmla="*/ 160 w 207" name="T66"/>
              <a:gd fmla="*/ 123 h 270" name="T67"/>
              <a:gd fmla="*/ 149 w 207" name="T68"/>
              <a:gd fmla="*/ 53 h 270" name="T69"/>
              <a:gd fmla="*/ 140 w 207" name="T70"/>
              <a:gd fmla="*/ 256 h 270" name="T71"/>
              <a:gd fmla="*/ 184 w 207" name="T72"/>
              <a:gd fmla="*/ 177 h 270" name="T73"/>
              <a:gd fmla="*/ 178 w 207" name="T74"/>
              <a:gd fmla="*/ 239 h 270" name="T75"/>
              <a:gd fmla="*/ 195 w 207" name="T76"/>
              <a:gd fmla="*/ 156 h 270" name="T77"/>
              <a:gd fmla="*/ 101 w 207" name="T78"/>
              <a:gd fmla="*/ 184 h 270" name="T79"/>
              <a:gd fmla="*/ 167 w 207" name="T80"/>
              <a:gd fmla="*/ 203 h 270" name="T81"/>
              <a:gd fmla="*/ 173 w 207" name="T82"/>
              <a:gd fmla="*/ 261 h 270" name="T83"/>
              <a:gd fmla="*/ 5 w 207" name="T84"/>
              <a:gd fmla="*/ 235 h 270" name="T85"/>
              <a:gd fmla="*/ 167 w 207" name="T86"/>
              <a:gd fmla="*/ 90 h 270" name="T87"/>
              <a:gd fmla="*/ 9 w 207" name="T88"/>
              <a:gd fmla="*/ 232 h 270" name="T89"/>
              <a:gd fmla="*/ 172 w 207" name="T90"/>
              <a:gd fmla="*/ 34 h 270" name="T91"/>
              <a:gd fmla="*/ 163 w 207" name="T92"/>
              <a:gd fmla="*/ 188 h 270" name="T93"/>
              <a:gd fmla="*/ 2 w 207" name="T94"/>
              <a:gd fmla="*/ 139 h 270" name="T95"/>
              <a:gd fmla="*/ 139 w 207" name="T96"/>
              <a:gd fmla="*/ 92 h 270" name="T97"/>
              <a:gd fmla="*/ 171 w 207" name="T98"/>
              <a:gd fmla="*/ 145 h 270" name="T99"/>
              <a:gd fmla="*/ 109 w 207" name="T100"/>
              <a:gd fmla="*/ 125 h 270" name="T101"/>
              <a:gd fmla="*/ 197 w 207" name="T102"/>
              <a:gd fmla="*/ 230 h 270" name="T103"/>
              <a:gd fmla="*/ 104 w 207" name="T104"/>
              <a:gd fmla="*/ 229 h 270" name="T105"/>
              <a:gd fmla="*/ 109 w 207" name="T106"/>
              <a:gd fmla="*/ 166 h 270" name="T107"/>
              <a:gd fmla="*/ 72 w 207" name="T108"/>
              <a:gd fmla="*/ 7 h 270" name="T109"/>
              <a:gd fmla="*/ 199 w 207" name="T110"/>
              <a:gd fmla="*/ 140 h 270" name="T111"/>
              <a:gd fmla="*/ 164 w 207" name="T112"/>
              <a:gd fmla="*/ 8 h 270" name="T113"/>
              <a:gd fmla="*/ 159 w 207" name="T114"/>
              <a:gd fmla="*/ 206 h 270" name="T115"/>
              <a:gd fmla="*/ 7 w 207" name="T116"/>
              <a:gd fmla="*/ 217 h 270" name="T117"/>
              <a:gd fmla="*/ 47 w 207" name="T118"/>
              <a:gd fmla="*/ 245 h 270" name="T119"/>
              <a:gd fmla="*/ 156 w 207" name="T120"/>
              <a:gd fmla="*/ 83 h 270" name="T121"/>
              <a:gd fmla="*/ 180 w 207" name="T122"/>
              <a:gd fmla="*/ 152 h 270" name="T123"/>
              <a:gd fmla="*/ 164 w 207" name="T124"/>
              <a:gd fmla="*/ 39 h 27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70" w="206">
                <a:moveTo>
                  <a:pt x="204" y="95"/>
                </a:moveTo>
                <a:cubicBezTo>
                  <a:pt x="204" y="95"/>
                  <a:pt x="205" y="94"/>
                  <a:pt x="205" y="94"/>
                </a:cubicBezTo>
                <a:cubicBezTo>
                  <a:pt x="205" y="94"/>
                  <a:pt x="206" y="94"/>
                  <a:pt x="206" y="95"/>
                </a:cubicBezTo>
                <a:cubicBezTo>
                  <a:pt x="207" y="95"/>
                  <a:pt x="207" y="96"/>
                  <a:pt x="207" y="96"/>
                </a:cubicBezTo>
                <a:cubicBezTo>
                  <a:pt x="206" y="96"/>
                  <a:pt x="206" y="97"/>
                  <a:pt x="206" y="97"/>
                </a:cubicBezTo>
                <a:cubicBezTo>
                  <a:pt x="205" y="97"/>
                  <a:pt x="205" y="98"/>
                  <a:pt x="204" y="99"/>
                </a:cubicBezTo>
                <a:cubicBezTo>
                  <a:pt x="204" y="99"/>
                  <a:pt x="204" y="99"/>
                  <a:pt x="204" y="99"/>
                </a:cubicBezTo>
                <a:cubicBezTo>
                  <a:pt x="204" y="103"/>
                  <a:pt x="204" y="108"/>
                  <a:pt x="204" y="112"/>
                </a:cubicBezTo>
                <a:cubicBezTo>
                  <a:pt x="204" y="112"/>
                  <a:pt x="204" y="112"/>
                  <a:pt x="205" y="113"/>
                </a:cubicBezTo>
                <a:cubicBezTo>
                  <a:pt x="205" y="113"/>
                  <a:pt x="205" y="114"/>
                  <a:pt x="205" y="114"/>
                </a:cubicBezTo>
                <a:cubicBezTo>
                  <a:pt x="204" y="114"/>
                  <a:pt x="204" y="115"/>
                  <a:pt x="204" y="115"/>
                </a:cubicBezTo>
                <a:cubicBezTo>
                  <a:pt x="204" y="117"/>
                  <a:pt x="204" y="118"/>
                  <a:pt x="204" y="120"/>
                </a:cubicBezTo>
                <a:cubicBezTo>
                  <a:pt x="205" y="125"/>
                  <a:pt x="205" y="130"/>
                  <a:pt x="205" y="136"/>
                </a:cubicBezTo>
                <a:cubicBezTo>
                  <a:pt x="205" y="140"/>
                  <a:pt x="206" y="143"/>
                  <a:pt x="206" y="147"/>
                </a:cubicBezTo>
                <a:cubicBezTo>
                  <a:pt x="206" y="152"/>
                  <a:pt x="206" y="156"/>
                  <a:pt x="206" y="160"/>
                </a:cubicBezTo>
                <a:cubicBezTo>
                  <a:pt x="206" y="173"/>
                  <a:pt x="206" y="185"/>
                  <a:pt x="206" y="198"/>
                </a:cubicBezTo>
                <a:cubicBezTo>
                  <a:pt x="206" y="203"/>
                  <a:pt x="205" y="208"/>
                  <a:pt x="205" y="213"/>
                </a:cubicBezTo>
                <a:cubicBezTo>
                  <a:pt x="204" y="217"/>
                  <a:pt x="204" y="222"/>
                  <a:pt x="203" y="226"/>
                </a:cubicBezTo>
                <a:cubicBezTo>
                  <a:pt x="203" y="227"/>
                  <a:pt x="203" y="227"/>
                  <a:pt x="203" y="228"/>
                </a:cubicBezTo>
                <a:cubicBezTo>
                  <a:pt x="202" y="233"/>
                  <a:pt x="202" y="237"/>
                  <a:pt x="201" y="241"/>
                </a:cubicBezTo>
                <a:cubicBezTo>
                  <a:pt x="201" y="244"/>
                  <a:pt x="200" y="246"/>
                  <a:pt x="199" y="248"/>
                </a:cubicBezTo>
                <a:cubicBezTo>
                  <a:pt x="198" y="251"/>
                  <a:pt x="197" y="253"/>
                  <a:pt x="196" y="256"/>
                </a:cubicBezTo>
                <a:cubicBezTo>
                  <a:pt x="194" y="259"/>
                  <a:pt x="191" y="262"/>
                  <a:pt x="188" y="264"/>
                </a:cubicBezTo>
                <a:cubicBezTo>
                  <a:pt x="187" y="265"/>
                  <a:pt x="186" y="265"/>
                  <a:pt x="185" y="266"/>
                </a:cubicBezTo>
                <a:cubicBezTo>
                  <a:pt x="183" y="267"/>
                  <a:pt x="181" y="268"/>
                  <a:pt x="179" y="268"/>
                </a:cubicBezTo>
                <a:cubicBezTo>
                  <a:pt x="177" y="268"/>
                  <a:pt x="176" y="268"/>
                  <a:pt x="175" y="268"/>
                </a:cubicBezTo>
                <a:cubicBezTo>
                  <a:pt x="172" y="268"/>
                  <a:pt x="169" y="268"/>
                  <a:pt x="166" y="268"/>
                </a:cubicBezTo>
                <a:cubicBezTo>
                  <a:pt x="165" y="269"/>
                  <a:pt x="163" y="269"/>
                  <a:pt x="161" y="269"/>
                </a:cubicBezTo>
                <a:cubicBezTo>
                  <a:pt x="157" y="269"/>
                  <a:pt x="153" y="270"/>
                  <a:pt x="149" y="270"/>
                </a:cubicBezTo>
                <a:cubicBezTo>
                  <a:pt x="138" y="270"/>
                  <a:pt x="126" y="270"/>
                  <a:pt x="114" y="270"/>
                </a:cubicBezTo>
                <a:cubicBezTo>
                  <a:pt x="111" y="270"/>
                  <a:pt x="109" y="270"/>
                  <a:pt x="106" y="270"/>
                </a:cubicBezTo>
                <a:cubicBezTo>
                  <a:pt x="103" y="270"/>
                  <a:pt x="100" y="270"/>
                  <a:pt x="97" y="270"/>
                </a:cubicBezTo>
                <a:cubicBezTo>
                  <a:pt x="94" y="270"/>
                  <a:pt x="91" y="270"/>
                  <a:pt x="87" y="270"/>
                </a:cubicBezTo>
                <a:cubicBezTo>
                  <a:pt x="77" y="270"/>
                  <a:pt x="67" y="270"/>
                  <a:pt x="57" y="270"/>
                </a:cubicBezTo>
                <a:cubicBezTo>
                  <a:pt x="54" y="270"/>
                  <a:pt x="50" y="270"/>
                  <a:pt x="46" y="270"/>
                </a:cubicBezTo>
                <a:cubicBezTo>
                  <a:pt x="42" y="269"/>
                  <a:pt x="38" y="269"/>
                  <a:pt x="33" y="268"/>
                </a:cubicBezTo>
                <a:cubicBezTo>
                  <a:pt x="31" y="267"/>
                  <a:pt x="29" y="266"/>
                  <a:pt x="26" y="265"/>
                </a:cubicBezTo>
                <a:cubicBezTo>
                  <a:pt x="26" y="265"/>
                  <a:pt x="25" y="264"/>
                  <a:pt x="24" y="264"/>
                </a:cubicBezTo>
                <a:cubicBezTo>
                  <a:pt x="21" y="263"/>
                  <a:pt x="17" y="262"/>
                  <a:pt x="14" y="260"/>
                </a:cubicBezTo>
                <a:cubicBezTo>
                  <a:pt x="11" y="258"/>
                  <a:pt x="8" y="256"/>
                  <a:pt x="7" y="253"/>
                </a:cubicBezTo>
                <a:cubicBezTo>
                  <a:pt x="7" y="252"/>
                  <a:pt x="6" y="252"/>
                  <a:pt x="6" y="251"/>
                </a:cubicBezTo>
                <a:cubicBezTo>
                  <a:pt x="5" y="248"/>
                  <a:pt x="5" y="245"/>
                  <a:pt x="4" y="242"/>
                </a:cubicBezTo>
                <a:cubicBezTo>
                  <a:pt x="4" y="241"/>
                  <a:pt x="4" y="240"/>
                  <a:pt x="4" y="239"/>
                </a:cubicBezTo>
                <a:cubicBezTo>
                  <a:pt x="3" y="237"/>
                  <a:pt x="3" y="236"/>
                  <a:pt x="3" y="234"/>
                </a:cubicBezTo>
                <a:cubicBezTo>
                  <a:pt x="3" y="229"/>
                  <a:pt x="3" y="224"/>
                  <a:pt x="3" y="219"/>
                </a:cubicBezTo>
                <a:cubicBezTo>
                  <a:pt x="2" y="216"/>
                  <a:pt x="2" y="213"/>
                  <a:pt x="2" y="210"/>
                </a:cubicBezTo>
                <a:cubicBezTo>
                  <a:pt x="2" y="206"/>
                  <a:pt x="2" y="203"/>
                  <a:pt x="1" y="199"/>
                </a:cubicBezTo>
                <a:cubicBezTo>
                  <a:pt x="1" y="196"/>
                  <a:pt x="1" y="193"/>
                  <a:pt x="1" y="190"/>
                </a:cubicBezTo>
                <a:cubicBezTo>
                  <a:pt x="1" y="186"/>
                  <a:pt x="1" y="181"/>
                  <a:pt x="1" y="177"/>
                </a:cubicBezTo>
                <a:cubicBezTo>
                  <a:pt x="0" y="169"/>
                  <a:pt x="0" y="161"/>
                  <a:pt x="0" y="153"/>
                </a:cubicBezTo>
                <a:cubicBezTo>
                  <a:pt x="0" y="142"/>
                  <a:pt x="0" y="131"/>
                  <a:pt x="0" y="121"/>
                </a:cubicBezTo>
                <a:cubicBezTo>
                  <a:pt x="0" y="104"/>
                  <a:pt x="0" y="88"/>
                  <a:pt x="0" y="72"/>
                </a:cubicBezTo>
                <a:cubicBezTo>
                  <a:pt x="0" y="68"/>
                  <a:pt x="1" y="63"/>
                  <a:pt x="1" y="59"/>
                </a:cubicBezTo>
                <a:cubicBezTo>
                  <a:pt x="1" y="58"/>
                  <a:pt x="1" y="56"/>
                  <a:pt x="1" y="55"/>
                </a:cubicBezTo>
                <a:cubicBezTo>
                  <a:pt x="1" y="51"/>
                  <a:pt x="2" y="46"/>
                  <a:pt x="2" y="42"/>
                </a:cubicBezTo>
                <a:cubicBezTo>
                  <a:pt x="2" y="39"/>
                  <a:pt x="3" y="36"/>
                  <a:pt x="3" y="33"/>
                </a:cubicBezTo>
                <a:cubicBezTo>
                  <a:pt x="3" y="31"/>
                  <a:pt x="4" y="29"/>
                  <a:pt x="5" y="28"/>
                </a:cubicBezTo>
                <a:cubicBezTo>
                  <a:pt x="5" y="26"/>
                  <a:pt x="6" y="25"/>
                  <a:pt x="6" y="24"/>
                </a:cubicBezTo>
                <a:cubicBezTo>
                  <a:pt x="7" y="21"/>
                  <a:pt x="9" y="18"/>
                  <a:pt x="11" y="15"/>
                </a:cubicBezTo>
                <a:cubicBezTo>
                  <a:pt x="13" y="14"/>
                  <a:pt x="14" y="13"/>
                  <a:pt x="15" y="12"/>
                </a:cubicBezTo>
                <a:cubicBezTo>
                  <a:pt x="17" y="11"/>
                  <a:pt x="18" y="11"/>
                  <a:pt x="19" y="10"/>
                </a:cubicBezTo>
                <a:cubicBezTo>
                  <a:pt x="19" y="10"/>
                  <a:pt x="20" y="10"/>
                  <a:pt x="20" y="9"/>
                </a:cubicBezTo>
                <a:cubicBezTo>
                  <a:pt x="22" y="7"/>
                  <a:pt x="25" y="6"/>
                  <a:pt x="27" y="5"/>
                </a:cubicBezTo>
                <a:cubicBezTo>
                  <a:pt x="31" y="4"/>
                  <a:pt x="35" y="3"/>
                  <a:pt x="40" y="2"/>
                </a:cubicBezTo>
                <a:cubicBezTo>
                  <a:pt x="44" y="1"/>
                  <a:pt x="48" y="1"/>
                  <a:pt x="53" y="1"/>
                </a:cubicBezTo>
                <a:cubicBezTo>
                  <a:pt x="59" y="1"/>
                  <a:pt x="65" y="1"/>
                  <a:pt x="72" y="1"/>
                </a:cubicBezTo>
                <a:cubicBezTo>
                  <a:pt x="73" y="1"/>
                  <a:pt x="75" y="1"/>
                  <a:pt x="77" y="1"/>
                </a:cubicBezTo>
                <a:cubicBezTo>
                  <a:pt x="78" y="1"/>
                  <a:pt x="78" y="1"/>
                  <a:pt x="78" y="1"/>
                </a:cubicBezTo>
                <a:cubicBezTo>
                  <a:pt x="79" y="0"/>
                  <a:pt x="79" y="0"/>
                  <a:pt x="80" y="0"/>
                </a:cubicBezTo>
                <a:cubicBezTo>
                  <a:pt x="82" y="0"/>
                  <a:pt x="85" y="0"/>
                  <a:pt x="87" y="0"/>
                </a:cubicBezTo>
                <a:cubicBezTo>
                  <a:pt x="92" y="1"/>
                  <a:pt x="96" y="1"/>
                  <a:pt x="101" y="2"/>
                </a:cubicBezTo>
                <a:cubicBezTo>
                  <a:pt x="103" y="2"/>
                  <a:pt x="105" y="2"/>
                  <a:pt x="107" y="2"/>
                </a:cubicBezTo>
                <a:cubicBezTo>
                  <a:pt x="109" y="2"/>
                  <a:pt x="110" y="2"/>
                  <a:pt x="112" y="2"/>
                </a:cubicBezTo>
                <a:cubicBezTo>
                  <a:pt x="112" y="2"/>
                  <a:pt x="113" y="2"/>
                  <a:pt x="113" y="2"/>
                </a:cubicBezTo>
                <a:cubicBezTo>
                  <a:pt x="114" y="1"/>
                  <a:pt x="114" y="1"/>
                  <a:pt x="115" y="2"/>
                </a:cubicBezTo>
                <a:cubicBezTo>
                  <a:pt x="115" y="2"/>
                  <a:pt x="115" y="2"/>
                  <a:pt x="116" y="2"/>
                </a:cubicBezTo>
                <a:cubicBezTo>
                  <a:pt x="118" y="2"/>
                  <a:pt x="121" y="2"/>
                  <a:pt x="124" y="3"/>
                </a:cubicBezTo>
                <a:cubicBezTo>
                  <a:pt x="128" y="3"/>
                  <a:pt x="133" y="3"/>
                  <a:pt x="138" y="3"/>
                </a:cubicBezTo>
                <a:cubicBezTo>
                  <a:pt x="141" y="3"/>
                  <a:pt x="145" y="4"/>
                  <a:pt x="148" y="4"/>
                </a:cubicBezTo>
                <a:cubicBezTo>
                  <a:pt x="148" y="4"/>
                  <a:pt x="149" y="4"/>
                  <a:pt x="149" y="4"/>
                </a:cubicBezTo>
                <a:cubicBezTo>
                  <a:pt x="149" y="3"/>
                  <a:pt x="150" y="3"/>
                  <a:pt x="150" y="4"/>
                </a:cubicBezTo>
                <a:cubicBezTo>
                  <a:pt x="151" y="4"/>
                  <a:pt x="151" y="4"/>
                  <a:pt x="151" y="4"/>
                </a:cubicBezTo>
                <a:cubicBezTo>
                  <a:pt x="156" y="4"/>
                  <a:pt x="161" y="4"/>
                  <a:pt x="166" y="4"/>
                </a:cubicBezTo>
                <a:cubicBezTo>
                  <a:pt x="170" y="4"/>
                  <a:pt x="173" y="4"/>
                  <a:pt x="176" y="5"/>
                </a:cubicBezTo>
                <a:cubicBezTo>
                  <a:pt x="177" y="5"/>
                  <a:pt x="178" y="5"/>
                  <a:pt x="178" y="5"/>
                </a:cubicBezTo>
                <a:cubicBezTo>
                  <a:pt x="182" y="6"/>
                  <a:pt x="186" y="7"/>
                  <a:pt x="189" y="8"/>
                </a:cubicBezTo>
                <a:cubicBezTo>
                  <a:pt x="192" y="10"/>
                  <a:pt x="194" y="13"/>
                  <a:pt x="195" y="15"/>
                </a:cubicBezTo>
                <a:cubicBezTo>
                  <a:pt x="196" y="18"/>
                  <a:pt x="197" y="20"/>
                  <a:pt x="198" y="22"/>
                </a:cubicBezTo>
                <a:cubicBezTo>
                  <a:pt x="198" y="27"/>
                  <a:pt x="199" y="31"/>
                  <a:pt x="200" y="35"/>
                </a:cubicBezTo>
                <a:cubicBezTo>
                  <a:pt x="200" y="38"/>
                  <a:pt x="201" y="40"/>
                  <a:pt x="201" y="43"/>
                </a:cubicBezTo>
                <a:cubicBezTo>
                  <a:pt x="201" y="46"/>
                  <a:pt x="201" y="49"/>
                  <a:pt x="202" y="51"/>
                </a:cubicBezTo>
                <a:cubicBezTo>
                  <a:pt x="202" y="55"/>
                  <a:pt x="203" y="58"/>
                  <a:pt x="203" y="61"/>
                </a:cubicBezTo>
                <a:cubicBezTo>
                  <a:pt x="203" y="64"/>
                  <a:pt x="204" y="67"/>
                  <a:pt x="204" y="70"/>
                </a:cubicBezTo>
                <a:cubicBezTo>
                  <a:pt x="204" y="73"/>
                  <a:pt x="204" y="76"/>
                  <a:pt x="204" y="79"/>
                </a:cubicBezTo>
                <a:cubicBezTo>
                  <a:pt x="204" y="84"/>
                  <a:pt x="204" y="89"/>
                  <a:pt x="204" y="94"/>
                </a:cubicBezTo>
                <a:cubicBezTo>
                  <a:pt x="204" y="94"/>
                  <a:pt x="204" y="94"/>
                  <a:pt x="204" y="95"/>
                </a:cubicBezTo>
                <a:close/>
                <a:moveTo>
                  <a:pt x="170" y="122"/>
                </a:moveTo>
                <a:cubicBezTo>
                  <a:pt x="169" y="122"/>
                  <a:pt x="169" y="123"/>
                  <a:pt x="168" y="123"/>
                </a:cubicBezTo>
                <a:cubicBezTo>
                  <a:pt x="168" y="123"/>
                  <a:pt x="167" y="123"/>
                  <a:pt x="167" y="124"/>
                </a:cubicBezTo>
                <a:cubicBezTo>
                  <a:pt x="167" y="124"/>
                  <a:pt x="167" y="124"/>
                  <a:pt x="167" y="124"/>
                </a:cubicBezTo>
                <a:cubicBezTo>
                  <a:pt x="165" y="125"/>
                  <a:pt x="163" y="125"/>
                  <a:pt x="161" y="126"/>
                </a:cubicBezTo>
                <a:cubicBezTo>
                  <a:pt x="160" y="126"/>
                  <a:pt x="159" y="126"/>
                  <a:pt x="158" y="126"/>
                </a:cubicBezTo>
                <a:cubicBezTo>
                  <a:pt x="158" y="126"/>
                  <a:pt x="159" y="126"/>
                  <a:pt x="160" y="126"/>
                </a:cubicBezTo>
                <a:cubicBezTo>
                  <a:pt x="162" y="126"/>
                  <a:pt x="165" y="125"/>
                  <a:pt x="167" y="124"/>
                </a:cubicBezTo>
                <a:cubicBezTo>
                  <a:pt x="167" y="124"/>
                  <a:pt x="167" y="124"/>
                  <a:pt x="167" y="124"/>
                </a:cubicBezTo>
                <a:cubicBezTo>
                  <a:pt x="167" y="123"/>
                  <a:pt x="168" y="123"/>
                  <a:pt x="168" y="123"/>
                </a:cubicBezTo>
                <a:cubicBezTo>
                  <a:pt x="169" y="123"/>
                  <a:pt x="169" y="122"/>
                  <a:pt x="170" y="122"/>
                </a:cubicBezTo>
                <a:cubicBezTo>
                  <a:pt x="170" y="121"/>
                  <a:pt x="170" y="121"/>
                  <a:pt x="171" y="121"/>
                </a:cubicBezTo>
                <a:cubicBezTo>
                  <a:pt x="171" y="121"/>
                  <a:pt x="171" y="121"/>
                  <a:pt x="171" y="121"/>
                </a:cubicBezTo>
                <a:cubicBezTo>
                  <a:pt x="170" y="121"/>
                  <a:pt x="170" y="121"/>
                  <a:pt x="170" y="122"/>
                </a:cubicBezTo>
                <a:close/>
                <a:moveTo>
                  <a:pt x="28" y="11"/>
                </a:moveTo>
                <a:cubicBezTo>
                  <a:pt x="30" y="10"/>
                  <a:pt x="31" y="10"/>
                  <a:pt x="32" y="9"/>
                </a:cubicBezTo>
                <a:cubicBezTo>
                  <a:pt x="33" y="9"/>
                  <a:pt x="33" y="8"/>
                  <a:pt x="33" y="7"/>
                </a:cubicBezTo>
                <a:cubicBezTo>
                  <a:pt x="32" y="7"/>
                  <a:pt x="30" y="7"/>
                  <a:pt x="29" y="8"/>
                </a:cubicBezTo>
                <a:cubicBezTo>
                  <a:pt x="29" y="9"/>
                  <a:pt x="29" y="10"/>
                  <a:pt x="28" y="10"/>
                </a:cubicBezTo>
                <a:cubicBezTo>
                  <a:pt x="28" y="10"/>
                  <a:pt x="28" y="11"/>
                  <a:pt x="28" y="11"/>
                </a:cubicBezTo>
                <a:cubicBezTo>
                  <a:pt x="28" y="10"/>
                  <a:pt x="28" y="10"/>
                  <a:pt x="27" y="10"/>
                </a:cubicBezTo>
                <a:cubicBezTo>
                  <a:pt x="27" y="11"/>
                  <a:pt x="26" y="11"/>
                  <a:pt x="26" y="12"/>
                </a:cubicBezTo>
                <a:cubicBezTo>
                  <a:pt x="27" y="11"/>
                  <a:pt x="28" y="11"/>
                  <a:pt x="28" y="11"/>
                </a:cubicBezTo>
                <a:close/>
                <a:moveTo>
                  <a:pt x="138" y="213"/>
                </a:moveTo>
                <a:cubicBezTo>
                  <a:pt x="138" y="213"/>
                  <a:pt x="137" y="213"/>
                  <a:pt x="137" y="213"/>
                </a:cubicBezTo>
                <a:cubicBezTo>
                  <a:pt x="137" y="214"/>
                  <a:pt x="137" y="215"/>
                  <a:pt x="136" y="216"/>
                </a:cubicBezTo>
                <a:cubicBezTo>
                  <a:pt x="135" y="218"/>
                  <a:pt x="135" y="220"/>
                  <a:pt x="135" y="222"/>
                </a:cubicBezTo>
                <a:cubicBezTo>
                  <a:pt x="135" y="225"/>
                  <a:pt x="135" y="228"/>
                  <a:pt x="137" y="231"/>
                </a:cubicBezTo>
                <a:cubicBezTo>
                  <a:pt x="137" y="231"/>
                  <a:pt x="137" y="231"/>
                  <a:pt x="137" y="231"/>
                </a:cubicBezTo>
                <a:cubicBezTo>
                  <a:pt x="137" y="231"/>
                  <a:pt x="137" y="231"/>
                  <a:pt x="137" y="231"/>
                </a:cubicBezTo>
                <a:cubicBezTo>
                  <a:pt x="137" y="229"/>
                  <a:pt x="136" y="228"/>
                  <a:pt x="136" y="227"/>
                </a:cubicBezTo>
                <a:cubicBezTo>
                  <a:pt x="135" y="223"/>
                  <a:pt x="136" y="219"/>
                  <a:pt x="137" y="215"/>
                </a:cubicBezTo>
                <a:cubicBezTo>
                  <a:pt x="137" y="214"/>
                  <a:pt x="137" y="213"/>
                  <a:pt x="138" y="213"/>
                </a:cubicBezTo>
                <a:cubicBezTo>
                  <a:pt x="138" y="212"/>
                  <a:pt x="138" y="212"/>
                  <a:pt x="138" y="212"/>
                </a:cubicBezTo>
                <a:cubicBezTo>
                  <a:pt x="138" y="211"/>
                  <a:pt x="138" y="211"/>
                  <a:pt x="138" y="211"/>
                </a:cubicBezTo>
                <a:cubicBezTo>
                  <a:pt x="138" y="212"/>
                  <a:pt x="138" y="212"/>
                  <a:pt x="138" y="213"/>
                </a:cubicBezTo>
                <a:close/>
                <a:moveTo>
                  <a:pt x="10" y="95"/>
                </a:moveTo>
                <a:cubicBezTo>
                  <a:pt x="12" y="94"/>
                  <a:pt x="13" y="94"/>
                  <a:pt x="14" y="93"/>
                </a:cubicBezTo>
                <a:cubicBezTo>
                  <a:pt x="15" y="93"/>
                  <a:pt x="16" y="92"/>
                  <a:pt x="17" y="91"/>
                </a:cubicBezTo>
                <a:cubicBezTo>
                  <a:pt x="17" y="91"/>
                  <a:pt x="18" y="91"/>
                  <a:pt x="18" y="91"/>
                </a:cubicBezTo>
                <a:cubicBezTo>
                  <a:pt x="19" y="92"/>
                  <a:pt x="19" y="92"/>
                  <a:pt x="19" y="93"/>
                </a:cubicBezTo>
                <a:cubicBezTo>
                  <a:pt x="19" y="93"/>
                  <a:pt x="18" y="94"/>
                  <a:pt x="18" y="94"/>
                </a:cubicBezTo>
                <a:cubicBezTo>
                  <a:pt x="18" y="94"/>
                  <a:pt x="17" y="94"/>
                  <a:pt x="17" y="94"/>
                </a:cubicBezTo>
                <a:cubicBezTo>
                  <a:pt x="15" y="94"/>
                  <a:pt x="13" y="95"/>
                  <a:pt x="10" y="96"/>
                </a:cubicBezTo>
                <a:cubicBezTo>
                  <a:pt x="10" y="96"/>
                  <a:pt x="10" y="97"/>
                  <a:pt x="10" y="97"/>
                </a:cubicBezTo>
                <a:cubicBezTo>
                  <a:pt x="10" y="99"/>
                  <a:pt x="10" y="101"/>
                  <a:pt x="10" y="103"/>
                </a:cubicBezTo>
                <a:cubicBezTo>
                  <a:pt x="10" y="104"/>
                  <a:pt x="10" y="105"/>
                  <a:pt x="10" y="105"/>
                </a:cubicBezTo>
                <a:cubicBezTo>
                  <a:pt x="10" y="105"/>
                  <a:pt x="10" y="105"/>
                  <a:pt x="9" y="106"/>
                </a:cubicBezTo>
                <a:cubicBezTo>
                  <a:pt x="10" y="106"/>
                  <a:pt x="10" y="106"/>
                  <a:pt x="10" y="106"/>
                </a:cubicBezTo>
                <a:cubicBezTo>
                  <a:pt x="12" y="105"/>
                  <a:pt x="15" y="104"/>
                  <a:pt x="17" y="102"/>
                </a:cubicBezTo>
                <a:cubicBezTo>
                  <a:pt x="18" y="101"/>
                  <a:pt x="19" y="101"/>
                  <a:pt x="19" y="102"/>
                </a:cubicBezTo>
                <a:cubicBezTo>
                  <a:pt x="20" y="102"/>
                  <a:pt x="20" y="103"/>
                  <a:pt x="19" y="103"/>
                </a:cubicBezTo>
                <a:cubicBezTo>
                  <a:pt x="19" y="103"/>
                  <a:pt x="19" y="104"/>
                  <a:pt x="19" y="104"/>
                </a:cubicBezTo>
                <a:cubicBezTo>
                  <a:pt x="16" y="104"/>
                  <a:pt x="15" y="105"/>
                  <a:pt x="13" y="106"/>
                </a:cubicBezTo>
                <a:cubicBezTo>
                  <a:pt x="12" y="106"/>
                  <a:pt x="11" y="106"/>
                  <a:pt x="10" y="107"/>
                </a:cubicBezTo>
                <a:cubicBezTo>
                  <a:pt x="10" y="107"/>
                  <a:pt x="10" y="107"/>
                  <a:pt x="9" y="107"/>
                </a:cubicBezTo>
                <a:cubicBezTo>
                  <a:pt x="9" y="108"/>
                  <a:pt x="9" y="110"/>
                  <a:pt x="9" y="111"/>
                </a:cubicBezTo>
                <a:cubicBezTo>
                  <a:pt x="11" y="111"/>
                  <a:pt x="12" y="110"/>
                  <a:pt x="13" y="110"/>
                </a:cubicBezTo>
                <a:cubicBezTo>
                  <a:pt x="14" y="109"/>
                  <a:pt x="14" y="109"/>
                  <a:pt x="15" y="108"/>
                </a:cubicBezTo>
                <a:cubicBezTo>
                  <a:pt x="15" y="108"/>
                  <a:pt x="16" y="108"/>
                  <a:pt x="16" y="108"/>
                </a:cubicBezTo>
                <a:cubicBezTo>
                  <a:pt x="16" y="108"/>
                  <a:pt x="17" y="109"/>
                  <a:pt x="17" y="109"/>
                </a:cubicBezTo>
                <a:cubicBezTo>
                  <a:pt x="17" y="110"/>
                  <a:pt x="16" y="110"/>
                  <a:pt x="16" y="110"/>
                </a:cubicBezTo>
                <a:cubicBezTo>
                  <a:pt x="15" y="110"/>
                  <a:pt x="14" y="111"/>
                  <a:pt x="14" y="111"/>
                </a:cubicBezTo>
                <a:cubicBezTo>
                  <a:pt x="12" y="111"/>
                  <a:pt x="11" y="112"/>
                  <a:pt x="9" y="112"/>
                </a:cubicBezTo>
                <a:cubicBezTo>
                  <a:pt x="9" y="112"/>
                  <a:pt x="9" y="112"/>
                  <a:pt x="9" y="113"/>
                </a:cubicBezTo>
                <a:cubicBezTo>
                  <a:pt x="9" y="115"/>
                  <a:pt x="9" y="118"/>
                  <a:pt x="9" y="120"/>
                </a:cubicBezTo>
                <a:cubicBezTo>
                  <a:pt x="10" y="126"/>
                  <a:pt x="10" y="133"/>
                  <a:pt x="10" y="139"/>
                </a:cubicBezTo>
                <a:cubicBezTo>
                  <a:pt x="10" y="142"/>
                  <a:pt x="10" y="146"/>
                  <a:pt x="10" y="150"/>
                </a:cubicBezTo>
                <a:cubicBezTo>
                  <a:pt x="10" y="150"/>
                  <a:pt x="10" y="151"/>
                  <a:pt x="11" y="152"/>
                </a:cubicBezTo>
                <a:cubicBezTo>
                  <a:pt x="11" y="152"/>
                  <a:pt x="12" y="152"/>
                  <a:pt x="12" y="153"/>
                </a:cubicBezTo>
                <a:cubicBezTo>
                  <a:pt x="16" y="155"/>
                  <a:pt x="21" y="158"/>
                  <a:pt x="24" y="162"/>
                </a:cubicBezTo>
                <a:cubicBezTo>
                  <a:pt x="25" y="162"/>
                  <a:pt x="25" y="162"/>
                  <a:pt x="25" y="162"/>
                </a:cubicBezTo>
                <a:cubicBezTo>
                  <a:pt x="26" y="163"/>
                  <a:pt x="27" y="163"/>
                  <a:pt x="28" y="164"/>
                </a:cubicBezTo>
                <a:cubicBezTo>
                  <a:pt x="29" y="164"/>
                  <a:pt x="29" y="164"/>
                  <a:pt x="29" y="165"/>
                </a:cubicBezTo>
                <a:cubicBezTo>
                  <a:pt x="28" y="165"/>
                  <a:pt x="28" y="166"/>
                  <a:pt x="28" y="166"/>
                </a:cubicBezTo>
                <a:cubicBezTo>
                  <a:pt x="28" y="167"/>
                  <a:pt x="27" y="167"/>
                  <a:pt x="27" y="166"/>
                </a:cubicBezTo>
                <a:cubicBezTo>
                  <a:pt x="26" y="166"/>
                  <a:pt x="26" y="166"/>
                  <a:pt x="26" y="166"/>
                </a:cubicBezTo>
                <a:cubicBezTo>
                  <a:pt x="25" y="165"/>
                  <a:pt x="25" y="164"/>
                  <a:pt x="24" y="163"/>
                </a:cubicBezTo>
                <a:cubicBezTo>
                  <a:pt x="20" y="159"/>
                  <a:pt x="16" y="156"/>
                  <a:pt x="11" y="154"/>
                </a:cubicBezTo>
                <a:cubicBezTo>
                  <a:pt x="11" y="154"/>
                  <a:pt x="10" y="153"/>
                  <a:pt x="10" y="153"/>
                </a:cubicBezTo>
                <a:cubicBezTo>
                  <a:pt x="10" y="153"/>
                  <a:pt x="10" y="154"/>
                  <a:pt x="10" y="154"/>
                </a:cubicBezTo>
                <a:cubicBezTo>
                  <a:pt x="10" y="157"/>
                  <a:pt x="10" y="160"/>
                  <a:pt x="10" y="163"/>
                </a:cubicBezTo>
                <a:cubicBezTo>
                  <a:pt x="10" y="164"/>
                  <a:pt x="10" y="164"/>
                  <a:pt x="11" y="164"/>
                </a:cubicBezTo>
                <a:cubicBezTo>
                  <a:pt x="14" y="166"/>
                  <a:pt x="18" y="169"/>
                  <a:pt x="22" y="172"/>
                </a:cubicBezTo>
                <a:cubicBezTo>
                  <a:pt x="22" y="172"/>
                  <a:pt x="22" y="173"/>
                  <a:pt x="23" y="173"/>
                </a:cubicBezTo>
                <a:cubicBezTo>
                  <a:pt x="23" y="173"/>
                  <a:pt x="23" y="173"/>
                  <a:pt x="24" y="173"/>
                </a:cubicBezTo>
                <a:cubicBezTo>
                  <a:pt x="25" y="173"/>
                  <a:pt x="26" y="175"/>
                  <a:pt x="25" y="176"/>
                </a:cubicBezTo>
                <a:cubicBezTo>
                  <a:pt x="25" y="176"/>
                  <a:pt x="25" y="176"/>
                  <a:pt x="24" y="176"/>
                </a:cubicBezTo>
                <a:cubicBezTo>
                  <a:pt x="24" y="177"/>
                  <a:pt x="22" y="176"/>
                  <a:pt x="22" y="175"/>
                </a:cubicBezTo>
                <a:cubicBezTo>
                  <a:pt x="22" y="174"/>
                  <a:pt x="22" y="174"/>
                  <a:pt x="21" y="173"/>
                </a:cubicBezTo>
                <a:cubicBezTo>
                  <a:pt x="18" y="171"/>
                  <a:pt x="14" y="168"/>
                  <a:pt x="11" y="166"/>
                </a:cubicBezTo>
                <a:cubicBezTo>
                  <a:pt x="11" y="166"/>
                  <a:pt x="10" y="166"/>
                  <a:pt x="10" y="166"/>
                </a:cubicBezTo>
                <a:cubicBezTo>
                  <a:pt x="10" y="166"/>
                  <a:pt x="10" y="166"/>
                  <a:pt x="10" y="166"/>
                </a:cubicBezTo>
                <a:cubicBezTo>
                  <a:pt x="10" y="169"/>
                  <a:pt x="10" y="172"/>
                  <a:pt x="10" y="175"/>
                </a:cubicBezTo>
                <a:cubicBezTo>
                  <a:pt x="10" y="176"/>
                  <a:pt x="10" y="176"/>
                  <a:pt x="11" y="176"/>
                </a:cubicBezTo>
                <a:cubicBezTo>
                  <a:pt x="14" y="178"/>
                  <a:pt x="17" y="180"/>
                  <a:pt x="20" y="182"/>
                </a:cubicBezTo>
                <a:cubicBezTo>
                  <a:pt x="20" y="182"/>
                  <a:pt x="20" y="182"/>
                  <a:pt x="20" y="182"/>
                </a:cubicBezTo>
                <a:cubicBezTo>
                  <a:pt x="20" y="182"/>
                  <a:pt x="21" y="182"/>
                  <a:pt x="21" y="182"/>
                </a:cubicBezTo>
                <a:cubicBezTo>
                  <a:pt x="22" y="181"/>
                  <a:pt x="23" y="181"/>
                  <a:pt x="23" y="182"/>
                </a:cubicBezTo>
                <a:cubicBezTo>
                  <a:pt x="23" y="183"/>
                  <a:pt x="23" y="183"/>
                  <a:pt x="23" y="184"/>
                </a:cubicBezTo>
                <a:cubicBezTo>
                  <a:pt x="23" y="185"/>
                  <a:pt x="22" y="185"/>
                  <a:pt x="21" y="185"/>
                </a:cubicBezTo>
                <a:cubicBezTo>
                  <a:pt x="21" y="184"/>
                  <a:pt x="21" y="184"/>
                  <a:pt x="20" y="184"/>
                </a:cubicBezTo>
                <a:cubicBezTo>
                  <a:pt x="20" y="184"/>
                  <a:pt x="19" y="183"/>
                  <a:pt x="19" y="183"/>
                </a:cubicBezTo>
                <a:cubicBezTo>
                  <a:pt x="16" y="181"/>
                  <a:pt x="13" y="180"/>
                  <a:pt x="11" y="178"/>
                </a:cubicBezTo>
                <a:cubicBezTo>
                  <a:pt x="11" y="178"/>
                  <a:pt x="10" y="178"/>
                  <a:pt x="10" y="178"/>
                </a:cubicBezTo>
                <a:cubicBezTo>
                  <a:pt x="10" y="180"/>
                  <a:pt x="11" y="208"/>
                  <a:pt x="12" y="209"/>
                </a:cubicBezTo>
                <a:cubicBezTo>
                  <a:pt x="12" y="209"/>
                  <a:pt x="12" y="209"/>
                  <a:pt x="12" y="209"/>
                </a:cubicBezTo>
                <a:cubicBezTo>
                  <a:pt x="14" y="208"/>
                  <a:pt x="16" y="207"/>
                  <a:pt x="18" y="206"/>
                </a:cubicBezTo>
                <a:cubicBezTo>
                  <a:pt x="18" y="206"/>
                  <a:pt x="18" y="206"/>
                  <a:pt x="19" y="206"/>
                </a:cubicBezTo>
                <a:cubicBezTo>
                  <a:pt x="20" y="206"/>
                  <a:pt x="20" y="206"/>
                  <a:pt x="20" y="207"/>
                </a:cubicBezTo>
                <a:cubicBezTo>
                  <a:pt x="20" y="207"/>
                  <a:pt x="20" y="208"/>
                  <a:pt x="20" y="208"/>
                </a:cubicBezTo>
                <a:cubicBezTo>
                  <a:pt x="19" y="209"/>
                  <a:pt x="19" y="209"/>
                  <a:pt x="18" y="208"/>
                </a:cubicBezTo>
                <a:cubicBezTo>
                  <a:pt x="18" y="208"/>
                  <a:pt x="18" y="208"/>
                  <a:pt x="17" y="208"/>
                </a:cubicBezTo>
                <a:cubicBezTo>
                  <a:pt x="17" y="208"/>
                  <a:pt x="16" y="208"/>
                  <a:pt x="16" y="209"/>
                </a:cubicBezTo>
                <a:cubicBezTo>
                  <a:pt x="15" y="209"/>
                  <a:pt x="14" y="209"/>
                  <a:pt x="13" y="210"/>
                </a:cubicBezTo>
                <a:cubicBezTo>
                  <a:pt x="13" y="210"/>
                  <a:pt x="12" y="210"/>
                  <a:pt x="12" y="211"/>
                </a:cubicBezTo>
                <a:cubicBezTo>
                  <a:pt x="11" y="213"/>
                  <a:pt x="12" y="220"/>
                  <a:pt x="12" y="221"/>
                </a:cubicBezTo>
                <a:cubicBezTo>
                  <a:pt x="12" y="221"/>
                  <a:pt x="13" y="221"/>
                  <a:pt x="13" y="221"/>
                </a:cubicBezTo>
                <a:cubicBezTo>
                  <a:pt x="15" y="220"/>
                  <a:pt x="17" y="219"/>
                  <a:pt x="19" y="218"/>
                </a:cubicBezTo>
                <a:cubicBezTo>
                  <a:pt x="20" y="218"/>
                  <a:pt x="20" y="218"/>
                  <a:pt x="21" y="217"/>
                </a:cubicBezTo>
                <a:cubicBezTo>
                  <a:pt x="22" y="217"/>
                  <a:pt x="23" y="216"/>
                  <a:pt x="25" y="215"/>
                </a:cubicBezTo>
                <a:cubicBezTo>
                  <a:pt x="25" y="215"/>
                  <a:pt x="26" y="215"/>
                  <a:pt x="26" y="216"/>
                </a:cubicBezTo>
                <a:cubicBezTo>
                  <a:pt x="26" y="216"/>
                  <a:pt x="27" y="217"/>
                  <a:pt x="26" y="217"/>
                </a:cubicBezTo>
                <a:cubicBezTo>
                  <a:pt x="26" y="218"/>
                  <a:pt x="26" y="218"/>
                  <a:pt x="25" y="218"/>
                </a:cubicBezTo>
                <a:cubicBezTo>
                  <a:pt x="23" y="218"/>
                  <a:pt x="22" y="219"/>
                  <a:pt x="20" y="219"/>
                </a:cubicBezTo>
                <a:cubicBezTo>
                  <a:pt x="18" y="220"/>
                  <a:pt x="15" y="221"/>
                  <a:pt x="13" y="222"/>
                </a:cubicBezTo>
                <a:cubicBezTo>
                  <a:pt x="13" y="222"/>
                  <a:pt x="12" y="223"/>
                  <a:pt x="12" y="223"/>
                </a:cubicBezTo>
                <a:cubicBezTo>
                  <a:pt x="12" y="225"/>
                  <a:pt x="12" y="226"/>
                  <a:pt x="13" y="228"/>
                </a:cubicBezTo>
                <a:cubicBezTo>
                  <a:pt x="14" y="228"/>
                  <a:pt x="16" y="227"/>
                  <a:pt x="17" y="226"/>
                </a:cubicBezTo>
                <a:cubicBezTo>
                  <a:pt x="18" y="226"/>
                  <a:pt x="20" y="225"/>
                  <a:pt x="21" y="224"/>
                </a:cubicBezTo>
                <a:cubicBezTo>
                  <a:pt x="22" y="223"/>
                  <a:pt x="22" y="223"/>
                  <a:pt x="23" y="222"/>
                </a:cubicBezTo>
                <a:cubicBezTo>
                  <a:pt x="24" y="222"/>
                  <a:pt x="24" y="222"/>
                  <a:pt x="25" y="222"/>
                </a:cubicBezTo>
                <a:cubicBezTo>
                  <a:pt x="25" y="222"/>
                  <a:pt x="26" y="223"/>
                  <a:pt x="26" y="223"/>
                </a:cubicBezTo>
                <a:cubicBezTo>
                  <a:pt x="26" y="224"/>
                  <a:pt x="25" y="225"/>
                  <a:pt x="24" y="225"/>
                </a:cubicBezTo>
                <a:cubicBezTo>
                  <a:pt x="24" y="225"/>
                  <a:pt x="23" y="225"/>
                  <a:pt x="22" y="225"/>
                </a:cubicBezTo>
                <a:cubicBezTo>
                  <a:pt x="19" y="227"/>
                  <a:pt x="16" y="228"/>
                  <a:pt x="13" y="230"/>
                </a:cubicBezTo>
                <a:cubicBezTo>
                  <a:pt x="13" y="230"/>
                  <a:pt x="13" y="230"/>
                  <a:pt x="13" y="230"/>
                </a:cubicBezTo>
                <a:cubicBezTo>
                  <a:pt x="14" y="233"/>
                  <a:pt x="15" y="237"/>
                  <a:pt x="16" y="240"/>
                </a:cubicBezTo>
                <a:cubicBezTo>
                  <a:pt x="16" y="240"/>
                  <a:pt x="16" y="240"/>
                  <a:pt x="16" y="240"/>
                </a:cubicBezTo>
                <a:cubicBezTo>
                  <a:pt x="20" y="238"/>
                  <a:pt x="23" y="237"/>
                  <a:pt x="26" y="234"/>
                </a:cubicBezTo>
                <a:cubicBezTo>
                  <a:pt x="26" y="234"/>
                  <a:pt x="27" y="233"/>
                  <a:pt x="27" y="233"/>
                </a:cubicBezTo>
                <a:cubicBezTo>
                  <a:pt x="27" y="233"/>
                  <a:pt x="28" y="233"/>
                  <a:pt x="28" y="234"/>
                </a:cubicBezTo>
                <a:cubicBezTo>
                  <a:pt x="29" y="234"/>
                  <a:pt x="29" y="234"/>
                  <a:pt x="29" y="235"/>
                </a:cubicBezTo>
                <a:cubicBezTo>
                  <a:pt x="29" y="236"/>
                  <a:pt x="28" y="236"/>
                  <a:pt x="28" y="236"/>
                </a:cubicBezTo>
                <a:cubicBezTo>
                  <a:pt x="27" y="236"/>
                  <a:pt x="27" y="236"/>
                  <a:pt x="27" y="236"/>
                </a:cubicBezTo>
                <a:cubicBezTo>
                  <a:pt x="26" y="237"/>
                  <a:pt x="24" y="237"/>
                  <a:pt x="23" y="238"/>
                </a:cubicBezTo>
                <a:cubicBezTo>
                  <a:pt x="21" y="239"/>
                  <a:pt x="19" y="240"/>
                  <a:pt x="17" y="242"/>
                </a:cubicBezTo>
                <a:cubicBezTo>
                  <a:pt x="17" y="242"/>
                  <a:pt x="17" y="242"/>
                  <a:pt x="16" y="242"/>
                </a:cubicBezTo>
                <a:cubicBezTo>
                  <a:pt x="17" y="244"/>
                  <a:pt x="18" y="246"/>
                  <a:pt x="19" y="248"/>
                </a:cubicBezTo>
                <a:cubicBezTo>
                  <a:pt x="19" y="248"/>
                  <a:pt x="20" y="248"/>
                  <a:pt x="20" y="248"/>
                </a:cubicBezTo>
                <a:cubicBezTo>
                  <a:pt x="22" y="246"/>
                  <a:pt x="25" y="245"/>
                  <a:pt x="27" y="244"/>
                </a:cubicBezTo>
                <a:cubicBezTo>
                  <a:pt x="28" y="243"/>
                  <a:pt x="29" y="242"/>
                  <a:pt x="29" y="242"/>
                </a:cubicBezTo>
                <a:cubicBezTo>
                  <a:pt x="31" y="241"/>
                  <a:pt x="32" y="240"/>
                  <a:pt x="33" y="239"/>
                </a:cubicBezTo>
                <a:cubicBezTo>
                  <a:pt x="33" y="239"/>
                  <a:pt x="34" y="239"/>
                  <a:pt x="34" y="239"/>
                </a:cubicBezTo>
                <a:cubicBezTo>
                  <a:pt x="34" y="239"/>
                  <a:pt x="34" y="239"/>
                  <a:pt x="34" y="239"/>
                </a:cubicBezTo>
                <a:cubicBezTo>
                  <a:pt x="34" y="239"/>
                  <a:pt x="34" y="238"/>
                  <a:pt x="34" y="238"/>
                </a:cubicBezTo>
                <a:cubicBezTo>
                  <a:pt x="34" y="237"/>
                  <a:pt x="33" y="235"/>
                  <a:pt x="33" y="234"/>
                </a:cubicBezTo>
                <a:cubicBezTo>
                  <a:pt x="33" y="231"/>
                  <a:pt x="33" y="229"/>
                  <a:pt x="34" y="226"/>
                </a:cubicBezTo>
                <a:cubicBezTo>
                  <a:pt x="35" y="221"/>
                  <a:pt x="37" y="216"/>
                  <a:pt x="41" y="212"/>
                </a:cubicBezTo>
                <a:cubicBezTo>
                  <a:pt x="43" y="208"/>
                  <a:pt x="46" y="206"/>
                  <a:pt x="50" y="205"/>
                </a:cubicBezTo>
                <a:cubicBezTo>
                  <a:pt x="51" y="205"/>
                  <a:pt x="51" y="204"/>
                  <a:pt x="51" y="204"/>
                </a:cubicBezTo>
                <a:cubicBezTo>
                  <a:pt x="52" y="203"/>
                  <a:pt x="52" y="203"/>
                  <a:pt x="53" y="202"/>
                </a:cubicBezTo>
                <a:cubicBezTo>
                  <a:pt x="53" y="201"/>
                  <a:pt x="54" y="201"/>
                  <a:pt x="54" y="200"/>
                </a:cubicBezTo>
                <a:cubicBezTo>
                  <a:pt x="54" y="200"/>
                  <a:pt x="54" y="199"/>
                  <a:pt x="55" y="199"/>
                </a:cubicBezTo>
                <a:cubicBezTo>
                  <a:pt x="55" y="199"/>
                  <a:pt x="55" y="200"/>
                  <a:pt x="56" y="200"/>
                </a:cubicBezTo>
                <a:cubicBezTo>
                  <a:pt x="56" y="200"/>
                  <a:pt x="56" y="201"/>
                  <a:pt x="55" y="201"/>
                </a:cubicBezTo>
                <a:cubicBezTo>
                  <a:pt x="55" y="201"/>
                  <a:pt x="54" y="202"/>
                  <a:pt x="54" y="202"/>
                </a:cubicBezTo>
                <a:cubicBezTo>
                  <a:pt x="53" y="203"/>
                  <a:pt x="53" y="203"/>
                  <a:pt x="53" y="204"/>
                </a:cubicBezTo>
                <a:cubicBezTo>
                  <a:pt x="53" y="204"/>
                  <a:pt x="52" y="204"/>
                  <a:pt x="52" y="204"/>
                </a:cubicBezTo>
                <a:cubicBezTo>
                  <a:pt x="53" y="204"/>
                  <a:pt x="53" y="204"/>
                  <a:pt x="53" y="204"/>
                </a:cubicBezTo>
                <a:cubicBezTo>
                  <a:pt x="56" y="204"/>
                  <a:pt x="59" y="204"/>
                  <a:pt x="62" y="205"/>
                </a:cubicBezTo>
                <a:cubicBezTo>
                  <a:pt x="67" y="206"/>
                  <a:pt x="71" y="208"/>
                  <a:pt x="75" y="211"/>
                </a:cubicBezTo>
                <a:cubicBezTo>
                  <a:pt x="78" y="213"/>
                  <a:pt x="81" y="217"/>
                  <a:pt x="83" y="220"/>
                </a:cubicBezTo>
                <a:cubicBezTo>
                  <a:pt x="83" y="222"/>
                  <a:pt x="84" y="223"/>
                  <a:pt x="84" y="225"/>
                </a:cubicBezTo>
                <a:cubicBezTo>
                  <a:pt x="84" y="229"/>
                  <a:pt x="84" y="233"/>
                  <a:pt x="82" y="237"/>
                </a:cubicBezTo>
                <a:cubicBezTo>
                  <a:pt x="82" y="238"/>
                  <a:pt x="82" y="238"/>
                  <a:pt x="82" y="238"/>
                </a:cubicBezTo>
                <a:cubicBezTo>
                  <a:pt x="83" y="238"/>
                  <a:pt x="83" y="238"/>
                  <a:pt x="83" y="238"/>
                </a:cubicBezTo>
                <a:cubicBezTo>
                  <a:pt x="84" y="238"/>
                  <a:pt x="84" y="238"/>
                  <a:pt x="84" y="238"/>
                </a:cubicBezTo>
                <a:cubicBezTo>
                  <a:pt x="85" y="238"/>
                  <a:pt x="85" y="237"/>
                  <a:pt x="86" y="237"/>
                </a:cubicBezTo>
                <a:cubicBezTo>
                  <a:pt x="90" y="235"/>
                  <a:pt x="94" y="232"/>
                  <a:pt x="98" y="230"/>
                </a:cubicBezTo>
                <a:cubicBezTo>
                  <a:pt x="99" y="229"/>
                  <a:pt x="100" y="229"/>
                  <a:pt x="101" y="228"/>
                </a:cubicBezTo>
                <a:cubicBezTo>
                  <a:pt x="102" y="228"/>
                  <a:pt x="102" y="227"/>
                  <a:pt x="102" y="227"/>
                </a:cubicBezTo>
                <a:cubicBezTo>
                  <a:pt x="102" y="225"/>
                  <a:pt x="102" y="223"/>
                  <a:pt x="102" y="221"/>
                </a:cubicBezTo>
                <a:cubicBezTo>
                  <a:pt x="102" y="220"/>
                  <a:pt x="101" y="220"/>
                  <a:pt x="101" y="220"/>
                </a:cubicBezTo>
                <a:cubicBezTo>
                  <a:pt x="101" y="220"/>
                  <a:pt x="101" y="220"/>
                  <a:pt x="101" y="220"/>
                </a:cubicBezTo>
                <a:cubicBezTo>
                  <a:pt x="100" y="221"/>
                  <a:pt x="98" y="222"/>
                  <a:pt x="97" y="223"/>
                </a:cubicBezTo>
                <a:cubicBezTo>
                  <a:pt x="94" y="225"/>
                  <a:pt x="91" y="227"/>
                  <a:pt x="87" y="228"/>
                </a:cubicBezTo>
                <a:cubicBezTo>
                  <a:pt x="87" y="229"/>
                  <a:pt x="86" y="229"/>
                  <a:pt x="86" y="229"/>
                </a:cubicBezTo>
                <a:cubicBezTo>
                  <a:pt x="86" y="230"/>
                  <a:pt x="85" y="230"/>
                  <a:pt x="85" y="229"/>
                </a:cubicBezTo>
                <a:cubicBezTo>
                  <a:pt x="84" y="229"/>
                  <a:pt x="84" y="228"/>
                  <a:pt x="84" y="227"/>
                </a:cubicBezTo>
                <a:cubicBezTo>
                  <a:pt x="85" y="227"/>
                  <a:pt x="85" y="227"/>
                  <a:pt x="85" y="227"/>
                </a:cubicBezTo>
                <a:cubicBezTo>
                  <a:pt x="87" y="227"/>
                  <a:pt x="88" y="227"/>
                  <a:pt x="89" y="226"/>
                </a:cubicBezTo>
                <a:cubicBezTo>
                  <a:pt x="90" y="226"/>
                  <a:pt x="91" y="225"/>
                  <a:pt x="92" y="225"/>
                </a:cubicBezTo>
                <a:cubicBezTo>
                  <a:pt x="95" y="223"/>
                  <a:pt x="98" y="220"/>
                  <a:pt x="101" y="217"/>
                </a:cubicBezTo>
                <a:cubicBezTo>
                  <a:pt x="101" y="217"/>
                  <a:pt x="101" y="217"/>
                  <a:pt x="101" y="216"/>
                </a:cubicBezTo>
                <a:cubicBezTo>
                  <a:pt x="101" y="214"/>
                  <a:pt x="101" y="213"/>
                  <a:pt x="101" y="211"/>
                </a:cubicBezTo>
                <a:cubicBezTo>
                  <a:pt x="100" y="207"/>
                  <a:pt x="100" y="203"/>
                  <a:pt x="100" y="199"/>
                </a:cubicBezTo>
                <a:cubicBezTo>
                  <a:pt x="100" y="194"/>
                  <a:pt x="100" y="190"/>
                  <a:pt x="100" y="186"/>
                </a:cubicBezTo>
                <a:cubicBezTo>
                  <a:pt x="100" y="186"/>
                  <a:pt x="100" y="185"/>
                  <a:pt x="100" y="185"/>
                </a:cubicBezTo>
                <a:cubicBezTo>
                  <a:pt x="100" y="185"/>
                  <a:pt x="100" y="185"/>
                  <a:pt x="100" y="185"/>
                </a:cubicBezTo>
                <a:cubicBezTo>
                  <a:pt x="99" y="186"/>
                  <a:pt x="98" y="186"/>
                  <a:pt x="98" y="187"/>
                </a:cubicBezTo>
                <a:cubicBezTo>
                  <a:pt x="98" y="187"/>
                  <a:pt x="98" y="188"/>
                  <a:pt x="98" y="188"/>
                </a:cubicBezTo>
                <a:cubicBezTo>
                  <a:pt x="97" y="188"/>
                  <a:pt x="96" y="188"/>
                  <a:pt x="96" y="188"/>
                </a:cubicBezTo>
                <a:cubicBezTo>
                  <a:pt x="95" y="187"/>
                  <a:pt x="95" y="186"/>
                  <a:pt x="96" y="186"/>
                </a:cubicBezTo>
                <a:cubicBezTo>
                  <a:pt x="97" y="185"/>
                  <a:pt x="98" y="184"/>
                  <a:pt x="99" y="183"/>
                </a:cubicBezTo>
                <a:cubicBezTo>
                  <a:pt x="100" y="183"/>
                  <a:pt x="100" y="183"/>
                  <a:pt x="100" y="182"/>
                </a:cubicBezTo>
                <a:cubicBezTo>
                  <a:pt x="100" y="179"/>
                  <a:pt x="100" y="177"/>
                  <a:pt x="100" y="174"/>
                </a:cubicBezTo>
                <a:cubicBezTo>
                  <a:pt x="100" y="174"/>
                  <a:pt x="100" y="174"/>
                  <a:pt x="100" y="174"/>
                </a:cubicBezTo>
                <a:cubicBezTo>
                  <a:pt x="100" y="174"/>
                  <a:pt x="100" y="174"/>
                  <a:pt x="99" y="174"/>
                </a:cubicBezTo>
                <a:cubicBezTo>
                  <a:pt x="98" y="175"/>
                  <a:pt x="97" y="176"/>
                  <a:pt x="97" y="178"/>
                </a:cubicBezTo>
                <a:cubicBezTo>
                  <a:pt x="96" y="178"/>
                  <a:pt x="96" y="179"/>
                  <a:pt x="95" y="179"/>
                </a:cubicBezTo>
                <a:cubicBezTo>
                  <a:pt x="95" y="179"/>
                  <a:pt x="94" y="178"/>
                  <a:pt x="94" y="178"/>
                </a:cubicBezTo>
                <a:cubicBezTo>
                  <a:pt x="94" y="178"/>
                  <a:pt x="94" y="177"/>
                  <a:pt x="94" y="177"/>
                </a:cubicBezTo>
                <a:cubicBezTo>
                  <a:pt x="95" y="176"/>
                  <a:pt x="95" y="176"/>
                  <a:pt x="95" y="176"/>
                </a:cubicBezTo>
                <a:cubicBezTo>
                  <a:pt x="96" y="175"/>
                  <a:pt x="98" y="173"/>
                  <a:pt x="99" y="172"/>
                </a:cubicBezTo>
                <a:cubicBezTo>
                  <a:pt x="100" y="171"/>
                  <a:pt x="100" y="171"/>
                  <a:pt x="100" y="171"/>
                </a:cubicBezTo>
                <a:cubicBezTo>
                  <a:pt x="100" y="168"/>
                  <a:pt x="100" y="164"/>
                  <a:pt x="100" y="161"/>
                </a:cubicBezTo>
                <a:cubicBezTo>
                  <a:pt x="100" y="161"/>
                  <a:pt x="100" y="161"/>
                  <a:pt x="100" y="161"/>
                </a:cubicBezTo>
                <a:cubicBezTo>
                  <a:pt x="99" y="161"/>
                  <a:pt x="99" y="161"/>
                  <a:pt x="99" y="161"/>
                </a:cubicBezTo>
                <a:cubicBezTo>
                  <a:pt x="97" y="163"/>
                  <a:pt x="95" y="165"/>
                  <a:pt x="94" y="167"/>
                </a:cubicBezTo>
                <a:cubicBezTo>
                  <a:pt x="93" y="167"/>
                  <a:pt x="93" y="168"/>
                  <a:pt x="93" y="168"/>
                </a:cubicBezTo>
                <a:cubicBezTo>
                  <a:pt x="93" y="168"/>
                  <a:pt x="93" y="168"/>
                  <a:pt x="93" y="169"/>
                </a:cubicBezTo>
                <a:cubicBezTo>
                  <a:pt x="92" y="169"/>
                  <a:pt x="91" y="169"/>
                  <a:pt x="91" y="168"/>
                </a:cubicBezTo>
                <a:cubicBezTo>
                  <a:pt x="90" y="168"/>
                  <a:pt x="90" y="167"/>
                  <a:pt x="91" y="166"/>
                </a:cubicBezTo>
                <a:cubicBezTo>
                  <a:pt x="91" y="166"/>
                  <a:pt x="92" y="165"/>
                  <a:pt x="93" y="165"/>
                </a:cubicBezTo>
                <a:cubicBezTo>
                  <a:pt x="95" y="163"/>
                  <a:pt x="97" y="161"/>
                  <a:pt x="99" y="159"/>
                </a:cubicBezTo>
                <a:cubicBezTo>
                  <a:pt x="100" y="159"/>
                  <a:pt x="100" y="159"/>
                  <a:pt x="100" y="158"/>
                </a:cubicBezTo>
                <a:cubicBezTo>
                  <a:pt x="100" y="156"/>
                  <a:pt x="100" y="153"/>
                  <a:pt x="99" y="151"/>
                </a:cubicBezTo>
                <a:cubicBezTo>
                  <a:pt x="99" y="151"/>
                  <a:pt x="99" y="151"/>
                  <a:pt x="99" y="150"/>
                </a:cubicBezTo>
                <a:cubicBezTo>
                  <a:pt x="99" y="151"/>
                  <a:pt x="99" y="151"/>
                  <a:pt x="99" y="151"/>
                </a:cubicBezTo>
                <a:cubicBezTo>
                  <a:pt x="98" y="152"/>
                  <a:pt x="97" y="153"/>
                  <a:pt x="96" y="154"/>
                </a:cubicBezTo>
                <a:cubicBezTo>
                  <a:pt x="94" y="156"/>
                  <a:pt x="91" y="159"/>
                  <a:pt x="90" y="161"/>
                </a:cubicBezTo>
                <a:cubicBezTo>
                  <a:pt x="89" y="162"/>
                  <a:pt x="89" y="162"/>
                  <a:pt x="88" y="162"/>
                </a:cubicBezTo>
                <a:cubicBezTo>
                  <a:pt x="88" y="162"/>
                  <a:pt x="87" y="162"/>
                  <a:pt x="87" y="161"/>
                </a:cubicBezTo>
                <a:cubicBezTo>
                  <a:pt x="87" y="160"/>
                  <a:pt x="87" y="160"/>
                  <a:pt x="88" y="159"/>
                </a:cubicBezTo>
                <a:cubicBezTo>
                  <a:pt x="90" y="158"/>
                  <a:pt x="91" y="156"/>
                  <a:pt x="93" y="154"/>
                </a:cubicBezTo>
                <a:cubicBezTo>
                  <a:pt x="95" y="153"/>
                  <a:pt x="97" y="151"/>
                  <a:pt x="99" y="149"/>
                </a:cubicBezTo>
                <a:cubicBezTo>
                  <a:pt x="99" y="149"/>
                  <a:pt x="99" y="148"/>
                  <a:pt x="99" y="148"/>
                </a:cubicBezTo>
                <a:cubicBezTo>
                  <a:pt x="99" y="141"/>
                  <a:pt x="99" y="134"/>
                  <a:pt x="99" y="127"/>
                </a:cubicBezTo>
                <a:cubicBezTo>
                  <a:pt x="99" y="127"/>
                  <a:pt x="99" y="126"/>
                  <a:pt x="99" y="126"/>
                </a:cubicBezTo>
                <a:cubicBezTo>
                  <a:pt x="99" y="126"/>
                  <a:pt x="99" y="126"/>
                  <a:pt x="99" y="126"/>
                </a:cubicBezTo>
                <a:cubicBezTo>
                  <a:pt x="98" y="126"/>
                  <a:pt x="98" y="126"/>
                  <a:pt x="98" y="125"/>
                </a:cubicBezTo>
                <a:cubicBezTo>
                  <a:pt x="98" y="125"/>
                  <a:pt x="97" y="125"/>
                  <a:pt x="97" y="125"/>
                </a:cubicBezTo>
                <a:cubicBezTo>
                  <a:pt x="96" y="124"/>
                  <a:pt x="96" y="122"/>
                  <a:pt x="95" y="121"/>
                </a:cubicBezTo>
                <a:cubicBezTo>
                  <a:pt x="93" y="119"/>
                  <a:pt x="91" y="117"/>
                  <a:pt x="89" y="115"/>
                </a:cubicBezTo>
                <a:cubicBezTo>
                  <a:pt x="88" y="114"/>
                  <a:pt x="87" y="114"/>
                  <a:pt x="87" y="114"/>
                </a:cubicBezTo>
                <a:cubicBezTo>
                  <a:pt x="86" y="114"/>
                  <a:pt x="86" y="113"/>
                  <a:pt x="86" y="113"/>
                </a:cubicBezTo>
                <a:cubicBezTo>
                  <a:pt x="86" y="113"/>
                  <a:pt x="86" y="112"/>
                  <a:pt x="87" y="112"/>
                </a:cubicBezTo>
                <a:cubicBezTo>
                  <a:pt x="87" y="112"/>
                  <a:pt x="87" y="112"/>
                  <a:pt x="88" y="112"/>
                </a:cubicBezTo>
                <a:cubicBezTo>
                  <a:pt x="88" y="112"/>
                  <a:pt x="88" y="112"/>
                  <a:pt x="88" y="112"/>
                </a:cubicBezTo>
                <a:cubicBezTo>
                  <a:pt x="88" y="113"/>
                  <a:pt x="89" y="113"/>
                  <a:pt x="89" y="114"/>
                </a:cubicBezTo>
                <a:cubicBezTo>
                  <a:pt x="89" y="114"/>
                  <a:pt x="90" y="115"/>
                  <a:pt x="90" y="115"/>
                </a:cubicBezTo>
                <a:cubicBezTo>
                  <a:pt x="93" y="118"/>
                  <a:pt x="96" y="121"/>
                  <a:pt x="99" y="124"/>
                </a:cubicBezTo>
                <a:cubicBezTo>
                  <a:pt x="99" y="124"/>
                  <a:pt x="99" y="124"/>
                  <a:pt x="99" y="124"/>
                </a:cubicBezTo>
                <a:cubicBezTo>
                  <a:pt x="100" y="109"/>
                  <a:pt x="100" y="95"/>
                  <a:pt x="101" y="80"/>
                </a:cubicBezTo>
                <a:cubicBezTo>
                  <a:pt x="101" y="81"/>
                  <a:pt x="101" y="81"/>
                  <a:pt x="100" y="81"/>
                </a:cubicBezTo>
                <a:cubicBezTo>
                  <a:pt x="99" y="84"/>
                  <a:pt x="97" y="87"/>
                  <a:pt x="95" y="90"/>
                </a:cubicBezTo>
                <a:cubicBezTo>
                  <a:pt x="94" y="92"/>
                  <a:pt x="93" y="94"/>
                  <a:pt x="92" y="96"/>
                </a:cubicBezTo>
                <a:cubicBezTo>
                  <a:pt x="92" y="96"/>
                  <a:pt x="92" y="97"/>
                  <a:pt x="92" y="97"/>
                </a:cubicBezTo>
                <a:cubicBezTo>
                  <a:pt x="92" y="98"/>
                  <a:pt x="91" y="98"/>
                  <a:pt x="90" y="98"/>
                </a:cubicBezTo>
                <a:cubicBezTo>
                  <a:pt x="90" y="97"/>
                  <a:pt x="89" y="97"/>
                  <a:pt x="90" y="96"/>
                </a:cubicBezTo>
                <a:cubicBezTo>
                  <a:pt x="90" y="96"/>
                  <a:pt x="90" y="96"/>
                  <a:pt x="90" y="95"/>
                </a:cubicBezTo>
                <a:cubicBezTo>
                  <a:pt x="92" y="93"/>
                  <a:pt x="94" y="90"/>
                  <a:pt x="95" y="87"/>
                </a:cubicBezTo>
                <a:cubicBezTo>
                  <a:pt x="97" y="84"/>
                  <a:pt x="99" y="81"/>
                  <a:pt x="101" y="79"/>
                </a:cubicBezTo>
                <a:cubicBezTo>
                  <a:pt x="101" y="78"/>
                  <a:pt x="101" y="78"/>
                  <a:pt x="101" y="77"/>
                </a:cubicBezTo>
                <a:cubicBezTo>
                  <a:pt x="101" y="73"/>
                  <a:pt x="101" y="70"/>
                  <a:pt x="102" y="66"/>
                </a:cubicBezTo>
                <a:cubicBezTo>
                  <a:pt x="102" y="66"/>
                  <a:pt x="102" y="66"/>
                  <a:pt x="102" y="65"/>
                </a:cubicBezTo>
                <a:cubicBezTo>
                  <a:pt x="101" y="66"/>
                  <a:pt x="100" y="67"/>
                  <a:pt x="100" y="67"/>
                </a:cubicBezTo>
                <a:cubicBezTo>
                  <a:pt x="97" y="71"/>
                  <a:pt x="95" y="74"/>
                  <a:pt x="93" y="77"/>
                </a:cubicBezTo>
                <a:cubicBezTo>
                  <a:pt x="91" y="80"/>
                  <a:pt x="88" y="84"/>
                  <a:pt x="87" y="88"/>
                </a:cubicBezTo>
                <a:cubicBezTo>
                  <a:pt x="87" y="88"/>
                  <a:pt x="87" y="89"/>
                  <a:pt x="87" y="89"/>
                </a:cubicBezTo>
                <a:cubicBezTo>
                  <a:pt x="87" y="90"/>
                  <a:pt x="86" y="90"/>
                  <a:pt x="85" y="90"/>
                </a:cubicBezTo>
                <a:cubicBezTo>
                  <a:pt x="85" y="90"/>
                  <a:pt x="84" y="89"/>
                  <a:pt x="85" y="88"/>
                </a:cubicBezTo>
                <a:cubicBezTo>
                  <a:pt x="85" y="88"/>
                  <a:pt x="85" y="88"/>
                  <a:pt x="85" y="88"/>
                </a:cubicBezTo>
                <a:cubicBezTo>
                  <a:pt x="86" y="85"/>
                  <a:pt x="87" y="83"/>
                  <a:pt x="89" y="81"/>
                </a:cubicBezTo>
                <a:cubicBezTo>
                  <a:pt x="90" y="79"/>
                  <a:pt x="92" y="76"/>
                  <a:pt x="93" y="74"/>
                </a:cubicBezTo>
                <a:cubicBezTo>
                  <a:pt x="95" y="72"/>
                  <a:pt x="97" y="69"/>
                  <a:pt x="98" y="67"/>
                </a:cubicBezTo>
                <a:cubicBezTo>
                  <a:pt x="99" y="66"/>
                  <a:pt x="100" y="65"/>
                  <a:pt x="100" y="64"/>
                </a:cubicBezTo>
                <a:cubicBezTo>
                  <a:pt x="100" y="64"/>
                  <a:pt x="100" y="63"/>
                  <a:pt x="100" y="63"/>
                </a:cubicBezTo>
                <a:cubicBezTo>
                  <a:pt x="100" y="63"/>
                  <a:pt x="101" y="63"/>
                  <a:pt x="101" y="63"/>
                </a:cubicBezTo>
                <a:cubicBezTo>
                  <a:pt x="101" y="63"/>
                  <a:pt x="101" y="63"/>
                  <a:pt x="102" y="63"/>
                </a:cubicBezTo>
                <a:cubicBezTo>
                  <a:pt x="102" y="61"/>
                  <a:pt x="102" y="58"/>
                  <a:pt x="102" y="56"/>
                </a:cubicBezTo>
                <a:cubicBezTo>
                  <a:pt x="102" y="56"/>
                  <a:pt x="102" y="56"/>
                  <a:pt x="102" y="56"/>
                </a:cubicBezTo>
                <a:cubicBezTo>
                  <a:pt x="101" y="56"/>
                  <a:pt x="100" y="56"/>
                  <a:pt x="100" y="55"/>
                </a:cubicBezTo>
                <a:cubicBezTo>
                  <a:pt x="100" y="53"/>
                  <a:pt x="100" y="52"/>
                  <a:pt x="100" y="51"/>
                </a:cubicBezTo>
                <a:cubicBezTo>
                  <a:pt x="99" y="49"/>
                  <a:pt x="98" y="46"/>
                  <a:pt x="96" y="44"/>
                </a:cubicBezTo>
                <a:cubicBezTo>
                  <a:pt x="96" y="43"/>
                  <a:pt x="95" y="41"/>
                  <a:pt x="94" y="40"/>
                </a:cubicBezTo>
                <a:cubicBezTo>
                  <a:pt x="94" y="40"/>
                  <a:pt x="93" y="40"/>
                  <a:pt x="93" y="39"/>
                </a:cubicBezTo>
                <a:cubicBezTo>
                  <a:pt x="93" y="39"/>
                  <a:pt x="92" y="40"/>
                  <a:pt x="92" y="40"/>
                </a:cubicBezTo>
                <a:cubicBezTo>
                  <a:pt x="92" y="39"/>
                  <a:pt x="92" y="39"/>
                  <a:pt x="92" y="39"/>
                </a:cubicBezTo>
                <a:cubicBezTo>
                  <a:pt x="91" y="39"/>
                  <a:pt x="91" y="38"/>
                  <a:pt x="92" y="37"/>
                </a:cubicBezTo>
                <a:cubicBezTo>
                  <a:pt x="92" y="37"/>
                  <a:pt x="93" y="37"/>
                  <a:pt x="93" y="37"/>
                </a:cubicBezTo>
                <a:cubicBezTo>
                  <a:pt x="93" y="37"/>
                  <a:pt x="94" y="37"/>
                  <a:pt x="94" y="37"/>
                </a:cubicBezTo>
                <a:cubicBezTo>
                  <a:pt x="94" y="38"/>
                  <a:pt x="95" y="39"/>
                  <a:pt x="96" y="40"/>
                </a:cubicBezTo>
                <a:cubicBezTo>
                  <a:pt x="98" y="43"/>
                  <a:pt x="99" y="46"/>
                  <a:pt x="101" y="50"/>
                </a:cubicBezTo>
                <a:cubicBezTo>
                  <a:pt x="101" y="51"/>
                  <a:pt x="102" y="52"/>
                  <a:pt x="102" y="53"/>
                </a:cubicBezTo>
                <a:cubicBezTo>
                  <a:pt x="102" y="53"/>
                  <a:pt x="103" y="52"/>
                  <a:pt x="103" y="52"/>
                </a:cubicBezTo>
                <a:cubicBezTo>
                  <a:pt x="103" y="49"/>
                  <a:pt x="103" y="46"/>
                  <a:pt x="103" y="43"/>
                </a:cubicBezTo>
                <a:cubicBezTo>
                  <a:pt x="103" y="43"/>
                  <a:pt x="103" y="42"/>
                  <a:pt x="103" y="42"/>
                </a:cubicBezTo>
                <a:cubicBezTo>
                  <a:pt x="102" y="40"/>
                  <a:pt x="101" y="38"/>
                  <a:pt x="99" y="35"/>
                </a:cubicBezTo>
                <a:cubicBezTo>
                  <a:pt x="99" y="35"/>
                  <a:pt x="99" y="34"/>
                  <a:pt x="99" y="34"/>
                </a:cubicBezTo>
                <a:cubicBezTo>
                  <a:pt x="98" y="34"/>
                  <a:pt x="98" y="33"/>
                  <a:pt x="98" y="34"/>
                </a:cubicBezTo>
                <a:cubicBezTo>
                  <a:pt x="97" y="33"/>
                  <a:pt x="97" y="32"/>
                  <a:pt x="98" y="32"/>
                </a:cubicBezTo>
                <a:cubicBezTo>
                  <a:pt x="98" y="31"/>
                  <a:pt x="98" y="31"/>
                  <a:pt x="99" y="31"/>
                </a:cubicBezTo>
                <a:cubicBezTo>
                  <a:pt x="99" y="31"/>
                  <a:pt x="100" y="31"/>
                  <a:pt x="100" y="32"/>
                </a:cubicBezTo>
                <a:cubicBezTo>
                  <a:pt x="100" y="33"/>
                  <a:pt x="100" y="33"/>
                  <a:pt x="100" y="34"/>
                </a:cubicBezTo>
                <a:cubicBezTo>
                  <a:pt x="101" y="36"/>
                  <a:pt x="102" y="38"/>
                  <a:pt x="103" y="40"/>
                </a:cubicBezTo>
                <a:cubicBezTo>
                  <a:pt x="103" y="40"/>
                  <a:pt x="103" y="40"/>
                  <a:pt x="103" y="40"/>
                </a:cubicBezTo>
                <a:cubicBezTo>
                  <a:pt x="103" y="39"/>
                  <a:pt x="103" y="39"/>
                  <a:pt x="104" y="39"/>
                </a:cubicBezTo>
                <a:cubicBezTo>
                  <a:pt x="104" y="38"/>
                  <a:pt x="103" y="38"/>
                  <a:pt x="103" y="38"/>
                </a:cubicBezTo>
                <a:cubicBezTo>
                  <a:pt x="103" y="38"/>
                  <a:pt x="103" y="37"/>
                  <a:pt x="103" y="37"/>
                </a:cubicBezTo>
                <a:cubicBezTo>
                  <a:pt x="104" y="36"/>
                  <a:pt x="104" y="36"/>
                  <a:pt x="104" y="35"/>
                </a:cubicBezTo>
                <a:cubicBezTo>
                  <a:pt x="104" y="34"/>
                  <a:pt x="104" y="34"/>
                  <a:pt x="104" y="33"/>
                </a:cubicBezTo>
                <a:cubicBezTo>
                  <a:pt x="104" y="30"/>
                  <a:pt x="103" y="26"/>
                  <a:pt x="103" y="23"/>
                </a:cubicBezTo>
                <a:cubicBezTo>
                  <a:pt x="103" y="23"/>
                  <a:pt x="103" y="22"/>
                  <a:pt x="103" y="22"/>
                </a:cubicBezTo>
                <a:cubicBezTo>
                  <a:pt x="102" y="22"/>
                  <a:pt x="102" y="22"/>
                  <a:pt x="102" y="21"/>
                </a:cubicBezTo>
                <a:cubicBezTo>
                  <a:pt x="102" y="21"/>
                  <a:pt x="101" y="21"/>
                  <a:pt x="101" y="21"/>
                </a:cubicBezTo>
                <a:cubicBezTo>
                  <a:pt x="100" y="21"/>
                  <a:pt x="100" y="20"/>
                  <a:pt x="99" y="20"/>
                </a:cubicBezTo>
                <a:cubicBezTo>
                  <a:pt x="99" y="20"/>
                  <a:pt x="98" y="20"/>
                  <a:pt x="98" y="20"/>
                </a:cubicBezTo>
                <a:cubicBezTo>
                  <a:pt x="98" y="20"/>
                  <a:pt x="97" y="20"/>
                  <a:pt x="97" y="19"/>
                </a:cubicBezTo>
                <a:cubicBezTo>
                  <a:pt x="97" y="19"/>
                  <a:pt x="98" y="19"/>
                  <a:pt x="98" y="19"/>
                </a:cubicBezTo>
                <a:cubicBezTo>
                  <a:pt x="98" y="19"/>
                  <a:pt x="99" y="18"/>
                  <a:pt x="99" y="18"/>
                </a:cubicBezTo>
                <a:cubicBezTo>
                  <a:pt x="100" y="18"/>
                  <a:pt x="101" y="18"/>
                  <a:pt x="102" y="18"/>
                </a:cubicBezTo>
                <a:cubicBezTo>
                  <a:pt x="102" y="18"/>
                  <a:pt x="102" y="18"/>
                  <a:pt x="103" y="18"/>
                </a:cubicBezTo>
                <a:cubicBezTo>
                  <a:pt x="103" y="18"/>
                  <a:pt x="103" y="18"/>
                  <a:pt x="103" y="18"/>
                </a:cubicBezTo>
                <a:cubicBezTo>
                  <a:pt x="101" y="15"/>
                  <a:pt x="99" y="13"/>
                  <a:pt x="97" y="10"/>
                </a:cubicBezTo>
                <a:cubicBezTo>
                  <a:pt x="97" y="10"/>
                  <a:pt x="97" y="10"/>
                  <a:pt x="96" y="10"/>
                </a:cubicBezTo>
                <a:cubicBezTo>
                  <a:pt x="94" y="10"/>
                  <a:pt x="92" y="10"/>
                  <a:pt x="89" y="10"/>
                </a:cubicBezTo>
                <a:cubicBezTo>
                  <a:pt x="89" y="10"/>
                  <a:pt x="89" y="10"/>
                  <a:pt x="88" y="10"/>
                </a:cubicBezTo>
                <a:cubicBezTo>
                  <a:pt x="89" y="10"/>
                  <a:pt x="89" y="10"/>
                  <a:pt x="89" y="10"/>
                </a:cubicBezTo>
                <a:cubicBezTo>
                  <a:pt x="92" y="13"/>
                  <a:pt x="94" y="16"/>
                  <a:pt x="96" y="19"/>
                </a:cubicBezTo>
                <a:cubicBezTo>
                  <a:pt x="98" y="21"/>
                  <a:pt x="99" y="22"/>
                  <a:pt x="101" y="24"/>
                </a:cubicBezTo>
                <a:cubicBezTo>
                  <a:pt x="101" y="24"/>
                  <a:pt x="101" y="25"/>
                  <a:pt x="102" y="25"/>
                </a:cubicBezTo>
                <a:cubicBezTo>
                  <a:pt x="102" y="25"/>
                  <a:pt x="102" y="26"/>
                  <a:pt x="102" y="26"/>
                </a:cubicBezTo>
                <a:cubicBezTo>
                  <a:pt x="102" y="27"/>
                  <a:pt x="101" y="27"/>
                  <a:pt x="101" y="27"/>
                </a:cubicBezTo>
                <a:cubicBezTo>
                  <a:pt x="100" y="27"/>
                  <a:pt x="100" y="27"/>
                  <a:pt x="99" y="27"/>
                </a:cubicBezTo>
                <a:cubicBezTo>
                  <a:pt x="99" y="26"/>
                  <a:pt x="99" y="26"/>
                  <a:pt x="99" y="26"/>
                </a:cubicBezTo>
                <a:cubicBezTo>
                  <a:pt x="99" y="25"/>
                  <a:pt x="98" y="23"/>
                  <a:pt x="97" y="22"/>
                </a:cubicBezTo>
                <a:cubicBezTo>
                  <a:pt x="95" y="18"/>
                  <a:pt x="92" y="15"/>
                  <a:pt x="88" y="12"/>
                </a:cubicBezTo>
                <a:cubicBezTo>
                  <a:pt x="88" y="11"/>
                  <a:pt x="87" y="11"/>
                  <a:pt x="87" y="10"/>
                </a:cubicBezTo>
                <a:cubicBezTo>
                  <a:pt x="86" y="10"/>
                  <a:pt x="86" y="10"/>
                  <a:pt x="85" y="10"/>
                </a:cubicBezTo>
                <a:cubicBezTo>
                  <a:pt x="83" y="10"/>
                  <a:pt x="81" y="9"/>
                  <a:pt x="79" y="9"/>
                </a:cubicBezTo>
                <a:cubicBezTo>
                  <a:pt x="71" y="9"/>
                  <a:pt x="63" y="10"/>
                  <a:pt x="55" y="9"/>
                </a:cubicBezTo>
                <a:cubicBezTo>
                  <a:pt x="53" y="9"/>
                  <a:pt x="52" y="9"/>
                  <a:pt x="50" y="9"/>
                </a:cubicBezTo>
                <a:cubicBezTo>
                  <a:pt x="50" y="9"/>
                  <a:pt x="50" y="9"/>
                  <a:pt x="49" y="10"/>
                </a:cubicBezTo>
                <a:cubicBezTo>
                  <a:pt x="49" y="10"/>
                  <a:pt x="48" y="11"/>
                  <a:pt x="48" y="12"/>
                </a:cubicBezTo>
                <a:cubicBezTo>
                  <a:pt x="47" y="14"/>
                  <a:pt x="47" y="15"/>
                  <a:pt x="46" y="17"/>
                </a:cubicBezTo>
                <a:cubicBezTo>
                  <a:pt x="46" y="17"/>
                  <a:pt x="46" y="18"/>
                  <a:pt x="46" y="18"/>
                </a:cubicBezTo>
                <a:cubicBezTo>
                  <a:pt x="46" y="18"/>
                  <a:pt x="45" y="18"/>
                  <a:pt x="45" y="18"/>
                </a:cubicBezTo>
                <a:cubicBezTo>
                  <a:pt x="44" y="18"/>
                  <a:pt x="44" y="17"/>
                  <a:pt x="44" y="17"/>
                </a:cubicBezTo>
                <a:cubicBezTo>
                  <a:pt x="45" y="16"/>
                  <a:pt x="45" y="15"/>
                  <a:pt x="45" y="14"/>
                </a:cubicBezTo>
                <a:cubicBezTo>
                  <a:pt x="46" y="13"/>
                  <a:pt x="47" y="11"/>
                  <a:pt x="48" y="10"/>
                </a:cubicBezTo>
                <a:cubicBezTo>
                  <a:pt x="48" y="10"/>
                  <a:pt x="48" y="9"/>
                  <a:pt x="48" y="9"/>
                </a:cubicBezTo>
                <a:cubicBezTo>
                  <a:pt x="48" y="9"/>
                  <a:pt x="48" y="9"/>
                  <a:pt x="48" y="9"/>
                </a:cubicBezTo>
                <a:cubicBezTo>
                  <a:pt x="46" y="10"/>
                  <a:pt x="44" y="10"/>
                  <a:pt x="42" y="10"/>
                </a:cubicBezTo>
                <a:cubicBezTo>
                  <a:pt x="41" y="11"/>
                  <a:pt x="41" y="11"/>
                  <a:pt x="40" y="11"/>
                </a:cubicBezTo>
                <a:cubicBezTo>
                  <a:pt x="39" y="14"/>
                  <a:pt x="38" y="16"/>
                  <a:pt x="37" y="19"/>
                </a:cubicBezTo>
                <a:cubicBezTo>
                  <a:pt x="37" y="20"/>
                  <a:pt x="37" y="21"/>
                  <a:pt x="36" y="22"/>
                </a:cubicBezTo>
                <a:cubicBezTo>
                  <a:pt x="36" y="22"/>
                  <a:pt x="36" y="23"/>
                  <a:pt x="36" y="24"/>
                </a:cubicBezTo>
                <a:cubicBezTo>
                  <a:pt x="36" y="25"/>
                  <a:pt x="36" y="25"/>
                  <a:pt x="36" y="26"/>
                </a:cubicBezTo>
                <a:cubicBezTo>
                  <a:pt x="35" y="26"/>
                  <a:pt x="35" y="26"/>
                  <a:pt x="34" y="26"/>
                </a:cubicBezTo>
                <a:cubicBezTo>
                  <a:pt x="34" y="25"/>
                  <a:pt x="34" y="25"/>
                  <a:pt x="34" y="24"/>
                </a:cubicBezTo>
                <a:cubicBezTo>
                  <a:pt x="34" y="24"/>
                  <a:pt x="34" y="23"/>
                  <a:pt x="34" y="23"/>
                </a:cubicBezTo>
                <a:cubicBezTo>
                  <a:pt x="35" y="22"/>
                  <a:pt x="35" y="21"/>
                  <a:pt x="35" y="20"/>
                </a:cubicBezTo>
                <a:cubicBezTo>
                  <a:pt x="36" y="17"/>
                  <a:pt x="38" y="14"/>
                  <a:pt x="39" y="12"/>
                </a:cubicBezTo>
                <a:cubicBezTo>
                  <a:pt x="39" y="11"/>
                  <a:pt x="39" y="11"/>
                  <a:pt x="39" y="11"/>
                </a:cubicBezTo>
                <a:cubicBezTo>
                  <a:pt x="39" y="11"/>
                  <a:pt x="39" y="11"/>
                  <a:pt x="38" y="11"/>
                </a:cubicBezTo>
                <a:cubicBezTo>
                  <a:pt x="37" y="12"/>
                  <a:pt x="35" y="12"/>
                  <a:pt x="34" y="13"/>
                </a:cubicBezTo>
                <a:cubicBezTo>
                  <a:pt x="33" y="13"/>
                  <a:pt x="33" y="13"/>
                  <a:pt x="32" y="13"/>
                </a:cubicBezTo>
                <a:cubicBezTo>
                  <a:pt x="31" y="16"/>
                  <a:pt x="30" y="20"/>
                  <a:pt x="29" y="23"/>
                </a:cubicBezTo>
                <a:cubicBezTo>
                  <a:pt x="28" y="25"/>
                  <a:pt x="27" y="27"/>
                  <a:pt x="28" y="30"/>
                </a:cubicBezTo>
                <a:cubicBezTo>
                  <a:pt x="28" y="30"/>
                  <a:pt x="27" y="31"/>
                  <a:pt x="26" y="31"/>
                </a:cubicBezTo>
                <a:cubicBezTo>
                  <a:pt x="26" y="31"/>
                  <a:pt x="25" y="31"/>
                  <a:pt x="25" y="30"/>
                </a:cubicBezTo>
                <a:cubicBezTo>
                  <a:pt x="25" y="30"/>
                  <a:pt x="25" y="29"/>
                  <a:pt x="25" y="29"/>
                </a:cubicBezTo>
                <a:cubicBezTo>
                  <a:pt x="25" y="27"/>
                  <a:pt x="26" y="26"/>
                  <a:pt x="27" y="24"/>
                </a:cubicBezTo>
                <a:cubicBezTo>
                  <a:pt x="28" y="21"/>
                  <a:pt x="29" y="17"/>
                  <a:pt x="31" y="14"/>
                </a:cubicBezTo>
                <a:cubicBezTo>
                  <a:pt x="31" y="14"/>
                  <a:pt x="31" y="14"/>
                  <a:pt x="31" y="13"/>
                </a:cubicBezTo>
                <a:cubicBezTo>
                  <a:pt x="30" y="13"/>
                  <a:pt x="30" y="14"/>
                  <a:pt x="30" y="14"/>
                </a:cubicBezTo>
                <a:cubicBezTo>
                  <a:pt x="28" y="14"/>
                  <a:pt x="27" y="15"/>
                  <a:pt x="25" y="16"/>
                </a:cubicBezTo>
                <a:cubicBezTo>
                  <a:pt x="24" y="17"/>
                  <a:pt x="23" y="18"/>
                  <a:pt x="23" y="19"/>
                </a:cubicBezTo>
                <a:cubicBezTo>
                  <a:pt x="22" y="21"/>
                  <a:pt x="21" y="23"/>
                  <a:pt x="21" y="26"/>
                </a:cubicBezTo>
                <a:cubicBezTo>
                  <a:pt x="20" y="27"/>
                  <a:pt x="20" y="28"/>
                  <a:pt x="20" y="30"/>
                </a:cubicBezTo>
                <a:cubicBezTo>
                  <a:pt x="20" y="30"/>
                  <a:pt x="19" y="31"/>
                  <a:pt x="19" y="31"/>
                </a:cubicBezTo>
                <a:cubicBezTo>
                  <a:pt x="18" y="31"/>
                  <a:pt x="17" y="31"/>
                  <a:pt x="17" y="30"/>
                </a:cubicBezTo>
                <a:cubicBezTo>
                  <a:pt x="17" y="30"/>
                  <a:pt x="17" y="29"/>
                  <a:pt x="17" y="28"/>
                </a:cubicBezTo>
                <a:cubicBezTo>
                  <a:pt x="18" y="26"/>
                  <a:pt x="20" y="23"/>
                  <a:pt x="21" y="21"/>
                </a:cubicBezTo>
                <a:cubicBezTo>
                  <a:pt x="21" y="20"/>
                  <a:pt x="21" y="20"/>
                  <a:pt x="21" y="20"/>
                </a:cubicBezTo>
                <a:cubicBezTo>
                  <a:pt x="20" y="20"/>
                  <a:pt x="20" y="20"/>
                  <a:pt x="20" y="20"/>
                </a:cubicBezTo>
                <a:cubicBezTo>
                  <a:pt x="19" y="22"/>
                  <a:pt x="18" y="23"/>
                  <a:pt x="18" y="25"/>
                </a:cubicBezTo>
                <a:cubicBezTo>
                  <a:pt x="17" y="27"/>
                  <a:pt x="16" y="30"/>
                  <a:pt x="15" y="32"/>
                </a:cubicBezTo>
                <a:cubicBezTo>
                  <a:pt x="15" y="32"/>
                  <a:pt x="15" y="33"/>
                  <a:pt x="15" y="33"/>
                </a:cubicBezTo>
                <a:cubicBezTo>
                  <a:pt x="14" y="37"/>
                  <a:pt x="13" y="40"/>
                  <a:pt x="13" y="44"/>
                </a:cubicBezTo>
                <a:cubicBezTo>
                  <a:pt x="13" y="44"/>
                  <a:pt x="13" y="45"/>
                  <a:pt x="13" y="45"/>
                </a:cubicBezTo>
                <a:cubicBezTo>
                  <a:pt x="13" y="45"/>
                  <a:pt x="14" y="46"/>
                  <a:pt x="14" y="46"/>
                </a:cubicBezTo>
                <a:cubicBezTo>
                  <a:pt x="16" y="49"/>
                  <a:pt x="18" y="52"/>
                  <a:pt x="20" y="54"/>
                </a:cubicBezTo>
                <a:cubicBezTo>
                  <a:pt x="22" y="57"/>
                  <a:pt x="24" y="60"/>
                  <a:pt x="27" y="62"/>
                </a:cubicBezTo>
                <a:cubicBezTo>
                  <a:pt x="27" y="62"/>
                  <a:pt x="27" y="62"/>
                  <a:pt x="27" y="62"/>
                </a:cubicBezTo>
                <a:cubicBezTo>
                  <a:pt x="28" y="63"/>
                  <a:pt x="28" y="64"/>
                  <a:pt x="27" y="64"/>
                </a:cubicBezTo>
                <a:cubicBezTo>
                  <a:pt x="26" y="65"/>
                  <a:pt x="25" y="65"/>
                  <a:pt x="25" y="64"/>
                </a:cubicBezTo>
                <a:cubicBezTo>
                  <a:pt x="25" y="64"/>
                  <a:pt x="25" y="64"/>
                  <a:pt x="25" y="64"/>
                </a:cubicBezTo>
                <a:cubicBezTo>
                  <a:pt x="24" y="62"/>
                  <a:pt x="23" y="60"/>
                  <a:pt x="22" y="59"/>
                </a:cubicBezTo>
                <a:cubicBezTo>
                  <a:pt x="19" y="55"/>
                  <a:pt x="16" y="51"/>
                  <a:pt x="13" y="47"/>
                </a:cubicBezTo>
                <a:cubicBezTo>
                  <a:pt x="13" y="47"/>
                  <a:pt x="13" y="47"/>
                  <a:pt x="12" y="46"/>
                </a:cubicBezTo>
                <a:cubicBezTo>
                  <a:pt x="12" y="47"/>
                  <a:pt x="12" y="47"/>
                  <a:pt x="12" y="47"/>
                </a:cubicBezTo>
                <a:cubicBezTo>
                  <a:pt x="12" y="49"/>
                  <a:pt x="12" y="52"/>
                  <a:pt x="11" y="54"/>
                </a:cubicBezTo>
                <a:cubicBezTo>
                  <a:pt x="11" y="55"/>
                  <a:pt x="11" y="55"/>
                  <a:pt x="12" y="55"/>
                </a:cubicBezTo>
                <a:cubicBezTo>
                  <a:pt x="14" y="59"/>
                  <a:pt x="16" y="62"/>
                  <a:pt x="18" y="65"/>
                </a:cubicBezTo>
                <a:cubicBezTo>
                  <a:pt x="18" y="65"/>
                  <a:pt x="18" y="66"/>
                  <a:pt x="19" y="66"/>
                </a:cubicBezTo>
                <a:cubicBezTo>
                  <a:pt x="19" y="66"/>
                  <a:pt x="19" y="66"/>
                  <a:pt x="20" y="66"/>
                </a:cubicBezTo>
                <a:cubicBezTo>
                  <a:pt x="20" y="66"/>
                  <a:pt x="21" y="67"/>
                  <a:pt x="21" y="67"/>
                </a:cubicBezTo>
                <a:cubicBezTo>
                  <a:pt x="21" y="68"/>
                  <a:pt x="21" y="68"/>
                  <a:pt x="21" y="69"/>
                </a:cubicBezTo>
                <a:cubicBezTo>
                  <a:pt x="20" y="70"/>
                  <a:pt x="19" y="70"/>
                  <a:pt x="19" y="69"/>
                </a:cubicBezTo>
                <a:cubicBezTo>
                  <a:pt x="18" y="69"/>
                  <a:pt x="18" y="69"/>
                  <a:pt x="18" y="68"/>
                </a:cubicBezTo>
                <a:cubicBezTo>
                  <a:pt x="17" y="67"/>
                  <a:pt x="17" y="67"/>
                  <a:pt x="17" y="66"/>
                </a:cubicBezTo>
                <a:cubicBezTo>
                  <a:pt x="15" y="63"/>
                  <a:pt x="13" y="61"/>
                  <a:pt x="11" y="58"/>
                </a:cubicBezTo>
                <a:cubicBezTo>
                  <a:pt x="11" y="58"/>
                  <a:pt x="11" y="58"/>
                  <a:pt x="11" y="58"/>
                </a:cubicBezTo>
                <a:cubicBezTo>
                  <a:pt x="11" y="58"/>
                  <a:pt x="11" y="58"/>
                  <a:pt x="11" y="58"/>
                </a:cubicBezTo>
                <a:cubicBezTo>
                  <a:pt x="11" y="62"/>
                  <a:pt x="11" y="66"/>
                  <a:pt x="11" y="70"/>
                </a:cubicBezTo>
                <a:cubicBezTo>
                  <a:pt x="11" y="70"/>
                  <a:pt x="11" y="69"/>
                  <a:pt x="11" y="69"/>
                </a:cubicBezTo>
                <a:cubicBezTo>
                  <a:pt x="12" y="69"/>
                  <a:pt x="12" y="69"/>
                  <a:pt x="12" y="69"/>
                </a:cubicBezTo>
                <a:cubicBezTo>
                  <a:pt x="13" y="69"/>
                  <a:pt x="13" y="69"/>
                  <a:pt x="13" y="69"/>
                </a:cubicBezTo>
                <a:cubicBezTo>
                  <a:pt x="13" y="69"/>
                  <a:pt x="14" y="70"/>
                  <a:pt x="13" y="70"/>
                </a:cubicBezTo>
                <a:cubicBezTo>
                  <a:pt x="13" y="70"/>
                  <a:pt x="13" y="71"/>
                  <a:pt x="12" y="71"/>
                </a:cubicBezTo>
                <a:cubicBezTo>
                  <a:pt x="12" y="70"/>
                  <a:pt x="12" y="70"/>
                  <a:pt x="12" y="70"/>
                </a:cubicBezTo>
                <a:cubicBezTo>
                  <a:pt x="11" y="70"/>
                  <a:pt x="11" y="70"/>
                  <a:pt x="11" y="70"/>
                </a:cubicBezTo>
                <a:cubicBezTo>
                  <a:pt x="10" y="72"/>
                  <a:pt x="10" y="78"/>
                  <a:pt x="10" y="79"/>
                </a:cubicBezTo>
                <a:cubicBezTo>
                  <a:pt x="11" y="79"/>
                  <a:pt x="11" y="79"/>
                  <a:pt x="11" y="79"/>
                </a:cubicBezTo>
                <a:cubicBezTo>
                  <a:pt x="13" y="78"/>
                  <a:pt x="15" y="77"/>
                  <a:pt x="16" y="76"/>
                </a:cubicBezTo>
                <a:cubicBezTo>
                  <a:pt x="17" y="76"/>
                  <a:pt x="17" y="75"/>
                  <a:pt x="18" y="75"/>
                </a:cubicBezTo>
                <a:cubicBezTo>
                  <a:pt x="18" y="75"/>
                  <a:pt x="19" y="75"/>
                  <a:pt x="19" y="75"/>
                </a:cubicBezTo>
                <a:cubicBezTo>
                  <a:pt x="19" y="76"/>
                  <a:pt x="19" y="77"/>
                  <a:pt x="19" y="77"/>
                </a:cubicBezTo>
                <a:cubicBezTo>
                  <a:pt x="18" y="77"/>
                  <a:pt x="18" y="77"/>
                  <a:pt x="18" y="77"/>
                </a:cubicBezTo>
                <a:cubicBezTo>
                  <a:pt x="16" y="77"/>
                  <a:pt x="15" y="78"/>
                  <a:pt x="14" y="79"/>
                </a:cubicBezTo>
                <a:cubicBezTo>
                  <a:pt x="13" y="79"/>
                  <a:pt x="12" y="80"/>
                  <a:pt x="11" y="80"/>
                </a:cubicBezTo>
                <a:cubicBezTo>
                  <a:pt x="10" y="80"/>
                  <a:pt x="10" y="81"/>
                  <a:pt x="10" y="81"/>
                </a:cubicBezTo>
                <a:cubicBezTo>
                  <a:pt x="10" y="82"/>
                  <a:pt x="10" y="84"/>
                  <a:pt x="10" y="85"/>
                </a:cubicBezTo>
                <a:cubicBezTo>
                  <a:pt x="10" y="86"/>
                  <a:pt x="10" y="86"/>
                  <a:pt x="10" y="86"/>
                </a:cubicBezTo>
                <a:cubicBezTo>
                  <a:pt x="11" y="86"/>
                  <a:pt x="11" y="86"/>
                  <a:pt x="11" y="86"/>
                </a:cubicBezTo>
                <a:cubicBezTo>
                  <a:pt x="13" y="85"/>
                  <a:pt x="15" y="84"/>
                  <a:pt x="16" y="83"/>
                </a:cubicBezTo>
                <a:cubicBezTo>
                  <a:pt x="16" y="83"/>
                  <a:pt x="16" y="83"/>
                  <a:pt x="16" y="83"/>
                </a:cubicBezTo>
                <a:cubicBezTo>
                  <a:pt x="17" y="83"/>
                  <a:pt x="18" y="83"/>
                  <a:pt x="18" y="83"/>
                </a:cubicBezTo>
                <a:cubicBezTo>
                  <a:pt x="18" y="84"/>
                  <a:pt x="18" y="84"/>
                  <a:pt x="17" y="85"/>
                </a:cubicBezTo>
                <a:cubicBezTo>
                  <a:pt x="17" y="85"/>
                  <a:pt x="17" y="85"/>
                  <a:pt x="17" y="85"/>
                </a:cubicBezTo>
                <a:cubicBezTo>
                  <a:pt x="16" y="85"/>
                  <a:pt x="15" y="85"/>
                  <a:pt x="15" y="85"/>
                </a:cubicBezTo>
                <a:cubicBezTo>
                  <a:pt x="13" y="86"/>
                  <a:pt x="12" y="87"/>
                  <a:pt x="10" y="87"/>
                </a:cubicBezTo>
                <a:cubicBezTo>
                  <a:pt x="10" y="90"/>
                  <a:pt x="10" y="92"/>
                  <a:pt x="10" y="95"/>
                </a:cubicBezTo>
                <a:close/>
                <a:moveTo>
                  <a:pt x="145" y="183"/>
                </a:moveTo>
                <a:cubicBezTo>
                  <a:pt x="144" y="182"/>
                  <a:pt x="143" y="182"/>
                  <a:pt x="143" y="181"/>
                </a:cubicBezTo>
                <a:cubicBezTo>
                  <a:pt x="140" y="179"/>
                  <a:pt x="139" y="176"/>
                  <a:pt x="137" y="173"/>
                </a:cubicBezTo>
                <a:cubicBezTo>
                  <a:pt x="136" y="171"/>
                  <a:pt x="135" y="168"/>
                  <a:pt x="135" y="165"/>
                </a:cubicBezTo>
                <a:cubicBezTo>
                  <a:pt x="135" y="162"/>
                  <a:pt x="135" y="159"/>
                  <a:pt x="136" y="157"/>
                </a:cubicBezTo>
                <a:cubicBezTo>
                  <a:pt x="136" y="156"/>
                  <a:pt x="136" y="156"/>
                  <a:pt x="136" y="156"/>
                </a:cubicBezTo>
                <a:cubicBezTo>
                  <a:pt x="135" y="156"/>
                  <a:pt x="135" y="156"/>
                  <a:pt x="135" y="155"/>
                </a:cubicBezTo>
                <a:cubicBezTo>
                  <a:pt x="135" y="155"/>
                  <a:pt x="135" y="154"/>
                  <a:pt x="135" y="154"/>
                </a:cubicBezTo>
                <a:cubicBezTo>
                  <a:pt x="136" y="153"/>
                  <a:pt x="137" y="152"/>
                  <a:pt x="138" y="151"/>
                </a:cubicBezTo>
                <a:cubicBezTo>
                  <a:pt x="139" y="151"/>
                  <a:pt x="139" y="150"/>
                  <a:pt x="139" y="150"/>
                </a:cubicBezTo>
                <a:cubicBezTo>
                  <a:pt x="141" y="148"/>
                  <a:pt x="142" y="146"/>
                  <a:pt x="144" y="145"/>
                </a:cubicBezTo>
                <a:cubicBezTo>
                  <a:pt x="147" y="143"/>
                  <a:pt x="150" y="141"/>
                  <a:pt x="153" y="140"/>
                </a:cubicBezTo>
                <a:cubicBezTo>
                  <a:pt x="154" y="140"/>
                  <a:pt x="154" y="140"/>
                  <a:pt x="154" y="140"/>
                </a:cubicBezTo>
                <a:cubicBezTo>
                  <a:pt x="152" y="137"/>
                  <a:pt x="150" y="133"/>
                  <a:pt x="149" y="130"/>
                </a:cubicBezTo>
                <a:cubicBezTo>
                  <a:pt x="148" y="130"/>
                  <a:pt x="148" y="130"/>
                  <a:pt x="148" y="130"/>
                </a:cubicBezTo>
                <a:cubicBezTo>
                  <a:pt x="147" y="130"/>
                  <a:pt x="145" y="131"/>
                  <a:pt x="144" y="131"/>
                </a:cubicBezTo>
                <a:cubicBezTo>
                  <a:pt x="140" y="133"/>
                  <a:pt x="135" y="135"/>
                  <a:pt x="131" y="138"/>
                </a:cubicBezTo>
                <a:cubicBezTo>
                  <a:pt x="130" y="139"/>
                  <a:pt x="128" y="140"/>
                  <a:pt x="127" y="142"/>
                </a:cubicBezTo>
                <a:cubicBezTo>
                  <a:pt x="127" y="143"/>
                  <a:pt x="126" y="143"/>
                  <a:pt x="125" y="143"/>
                </a:cubicBezTo>
                <a:cubicBezTo>
                  <a:pt x="125" y="142"/>
                  <a:pt x="125" y="141"/>
                  <a:pt x="125" y="141"/>
                </a:cubicBezTo>
                <a:cubicBezTo>
                  <a:pt x="125" y="140"/>
                  <a:pt x="126" y="140"/>
                  <a:pt x="126" y="140"/>
                </a:cubicBezTo>
                <a:cubicBezTo>
                  <a:pt x="128" y="139"/>
                  <a:pt x="129" y="138"/>
                  <a:pt x="131" y="136"/>
                </a:cubicBezTo>
                <a:cubicBezTo>
                  <a:pt x="135" y="134"/>
                  <a:pt x="140" y="131"/>
                  <a:pt x="144" y="130"/>
                </a:cubicBezTo>
                <a:cubicBezTo>
                  <a:pt x="145" y="129"/>
                  <a:pt x="146" y="129"/>
                  <a:pt x="147" y="128"/>
                </a:cubicBezTo>
                <a:cubicBezTo>
                  <a:pt x="147" y="127"/>
                  <a:pt x="147" y="127"/>
                  <a:pt x="147" y="127"/>
                </a:cubicBezTo>
                <a:cubicBezTo>
                  <a:pt x="144" y="126"/>
                  <a:pt x="142" y="125"/>
                  <a:pt x="141" y="123"/>
                </a:cubicBezTo>
                <a:cubicBezTo>
                  <a:pt x="140" y="123"/>
                  <a:pt x="140" y="123"/>
                  <a:pt x="140" y="123"/>
                </a:cubicBezTo>
                <a:cubicBezTo>
                  <a:pt x="139" y="123"/>
                  <a:pt x="138" y="123"/>
                  <a:pt x="137" y="123"/>
                </a:cubicBezTo>
                <a:cubicBezTo>
                  <a:pt x="136" y="124"/>
                  <a:pt x="135" y="124"/>
                  <a:pt x="133" y="125"/>
                </a:cubicBezTo>
                <a:cubicBezTo>
                  <a:pt x="130" y="126"/>
                  <a:pt x="127" y="128"/>
                  <a:pt x="124" y="129"/>
                </a:cubicBezTo>
                <a:cubicBezTo>
                  <a:pt x="122" y="130"/>
                  <a:pt x="121" y="132"/>
                  <a:pt x="120" y="133"/>
                </a:cubicBezTo>
                <a:cubicBezTo>
                  <a:pt x="120" y="133"/>
                  <a:pt x="120" y="134"/>
                  <a:pt x="119" y="134"/>
                </a:cubicBezTo>
                <a:cubicBezTo>
                  <a:pt x="119" y="135"/>
                  <a:pt x="118" y="135"/>
                  <a:pt x="117" y="134"/>
                </a:cubicBezTo>
                <a:cubicBezTo>
                  <a:pt x="117" y="134"/>
                  <a:pt x="117" y="133"/>
                  <a:pt x="117" y="132"/>
                </a:cubicBezTo>
                <a:cubicBezTo>
                  <a:pt x="117" y="132"/>
                  <a:pt x="118" y="132"/>
                  <a:pt x="118" y="132"/>
                </a:cubicBezTo>
                <a:cubicBezTo>
                  <a:pt x="120" y="130"/>
                  <a:pt x="122" y="129"/>
                  <a:pt x="124" y="128"/>
                </a:cubicBezTo>
                <a:cubicBezTo>
                  <a:pt x="128" y="125"/>
                  <a:pt x="132" y="124"/>
                  <a:pt x="137" y="122"/>
                </a:cubicBezTo>
                <a:cubicBezTo>
                  <a:pt x="137" y="122"/>
                  <a:pt x="138" y="121"/>
                  <a:pt x="139" y="121"/>
                </a:cubicBezTo>
                <a:cubicBezTo>
                  <a:pt x="138" y="120"/>
                  <a:pt x="137" y="119"/>
                  <a:pt x="136" y="118"/>
                </a:cubicBezTo>
                <a:cubicBezTo>
                  <a:pt x="133" y="115"/>
                  <a:pt x="132" y="112"/>
                  <a:pt x="131" y="108"/>
                </a:cubicBezTo>
                <a:cubicBezTo>
                  <a:pt x="131" y="107"/>
                  <a:pt x="131" y="106"/>
                  <a:pt x="131" y="105"/>
                </a:cubicBezTo>
                <a:cubicBezTo>
                  <a:pt x="131" y="105"/>
                  <a:pt x="130" y="105"/>
                  <a:pt x="130" y="106"/>
                </a:cubicBezTo>
                <a:cubicBezTo>
                  <a:pt x="130" y="107"/>
                  <a:pt x="130" y="108"/>
                  <a:pt x="129" y="109"/>
                </a:cubicBezTo>
                <a:cubicBezTo>
                  <a:pt x="128" y="110"/>
                  <a:pt x="128" y="112"/>
                  <a:pt x="127" y="114"/>
                </a:cubicBezTo>
                <a:cubicBezTo>
                  <a:pt x="127" y="115"/>
                  <a:pt x="126" y="115"/>
                  <a:pt x="125" y="114"/>
                </a:cubicBezTo>
                <a:cubicBezTo>
                  <a:pt x="125" y="114"/>
                  <a:pt x="125" y="114"/>
                  <a:pt x="125" y="114"/>
                </a:cubicBezTo>
                <a:cubicBezTo>
                  <a:pt x="124" y="114"/>
                  <a:pt x="124" y="114"/>
                  <a:pt x="123" y="115"/>
                </a:cubicBezTo>
                <a:cubicBezTo>
                  <a:pt x="121" y="116"/>
                  <a:pt x="119" y="117"/>
                  <a:pt x="116" y="119"/>
                </a:cubicBezTo>
                <a:cubicBezTo>
                  <a:pt x="116" y="119"/>
                  <a:pt x="115" y="119"/>
                  <a:pt x="115" y="120"/>
                </a:cubicBezTo>
                <a:cubicBezTo>
                  <a:pt x="114" y="120"/>
                  <a:pt x="114" y="121"/>
                  <a:pt x="114" y="122"/>
                </a:cubicBezTo>
                <a:cubicBezTo>
                  <a:pt x="114" y="123"/>
                  <a:pt x="113" y="123"/>
                  <a:pt x="112" y="123"/>
                </a:cubicBezTo>
                <a:cubicBezTo>
                  <a:pt x="112" y="123"/>
                  <a:pt x="112" y="123"/>
                  <a:pt x="112" y="123"/>
                </a:cubicBezTo>
                <a:cubicBezTo>
                  <a:pt x="112" y="125"/>
                  <a:pt x="112" y="138"/>
                  <a:pt x="112" y="139"/>
                </a:cubicBezTo>
                <a:cubicBezTo>
                  <a:pt x="113" y="138"/>
                  <a:pt x="113" y="137"/>
                  <a:pt x="114" y="137"/>
                </a:cubicBezTo>
                <a:cubicBezTo>
                  <a:pt x="114" y="136"/>
                  <a:pt x="114" y="136"/>
                  <a:pt x="114" y="136"/>
                </a:cubicBezTo>
                <a:cubicBezTo>
                  <a:pt x="115" y="136"/>
                  <a:pt x="115" y="136"/>
                  <a:pt x="116" y="137"/>
                </a:cubicBezTo>
                <a:cubicBezTo>
                  <a:pt x="116" y="137"/>
                  <a:pt x="116" y="138"/>
                  <a:pt x="116" y="139"/>
                </a:cubicBezTo>
                <a:cubicBezTo>
                  <a:pt x="116" y="139"/>
                  <a:pt x="116" y="139"/>
                  <a:pt x="115" y="139"/>
                </a:cubicBezTo>
                <a:cubicBezTo>
                  <a:pt x="114" y="139"/>
                  <a:pt x="113" y="140"/>
                  <a:pt x="112" y="140"/>
                </a:cubicBezTo>
                <a:cubicBezTo>
                  <a:pt x="112" y="140"/>
                  <a:pt x="112" y="141"/>
                  <a:pt x="112" y="141"/>
                </a:cubicBezTo>
                <a:cubicBezTo>
                  <a:pt x="112" y="144"/>
                  <a:pt x="112" y="146"/>
                  <a:pt x="112" y="149"/>
                </a:cubicBezTo>
                <a:cubicBezTo>
                  <a:pt x="112" y="149"/>
                  <a:pt x="112" y="149"/>
                  <a:pt x="112" y="150"/>
                </a:cubicBezTo>
                <a:cubicBezTo>
                  <a:pt x="113" y="149"/>
                  <a:pt x="113" y="149"/>
                  <a:pt x="114" y="148"/>
                </a:cubicBezTo>
                <a:cubicBezTo>
                  <a:pt x="115" y="147"/>
                  <a:pt x="116" y="147"/>
                  <a:pt x="117" y="146"/>
                </a:cubicBezTo>
                <a:cubicBezTo>
                  <a:pt x="117" y="145"/>
                  <a:pt x="117" y="145"/>
                  <a:pt x="118" y="145"/>
                </a:cubicBezTo>
                <a:cubicBezTo>
                  <a:pt x="118" y="144"/>
                  <a:pt x="118" y="143"/>
                  <a:pt x="119" y="144"/>
                </a:cubicBezTo>
                <a:cubicBezTo>
                  <a:pt x="120" y="144"/>
                  <a:pt x="120" y="144"/>
                  <a:pt x="120" y="145"/>
                </a:cubicBezTo>
                <a:cubicBezTo>
                  <a:pt x="120" y="145"/>
                  <a:pt x="120" y="146"/>
                  <a:pt x="120" y="146"/>
                </a:cubicBezTo>
                <a:cubicBezTo>
                  <a:pt x="118" y="147"/>
                  <a:pt x="116" y="148"/>
                  <a:pt x="114" y="150"/>
                </a:cubicBezTo>
                <a:cubicBezTo>
                  <a:pt x="114" y="150"/>
                  <a:pt x="113" y="151"/>
                  <a:pt x="113" y="151"/>
                </a:cubicBezTo>
                <a:cubicBezTo>
                  <a:pt x="112" y="151"/>
                  <a:pt x="112" y="152"/>
                  <a:pt x="112" y="152"/>
                </a:cubicBezTo>
                <a:cubicBezTo>
                  <a:pt x="112" y="155"/>
                  <a:pt x="112" y="158"/>
                  <a:pt x="112" y="160"/>
                </a:cubicBezTo>
                <a:cubicBezTo>
                  <a:pt x="112" y="160"/>
                  <a:pt x="112" y="161"/>
                  <a:pt x="112" y="161"/>
                </a:cubicBezTo>
                <a:cubicBezTo>
                  <a:pt x="113" y="160"/>
                  <a:pt x="114" y="160"/>
                  <a:pt x="115" y="159"/>
                </a:cubicBezTo>
                <a:cubicBezTo>
                  <a:pt x="118" y="157"/>
                  <a:pt x="121" y="155"/>
                  <a:pt x="124" y="152"/>
                </a:cubicBezTo>
                <a:cubicBezTo>
                  <a:pt x="124" y="152"/>
                  <a:pt x="125" y="152"/>
                  <a:pt x="125" y="152"/>
                </a:cubicBezTo>
                <a:cubicBezTo>
                  <a:pt x="126" y="152"/>
                  <a:pt x="126" y="152"/>
                  <a:pt x="126" y="153"/>
                </a:cubicBezTo>
                <a:cubicBezTo>
                  <a:pt x="126" y="154"/>
                  <a:pt x="126" y="154"/>
                  <a:pt x="125" y="154"/>
                </a:cubicBezTo>
                <a:cubicBezTo>
                  <a:pt x="123" y="155"/>
                  <a:pt x="122" y="156"/>
                  <a:pt x="120" y="157"/>
                </a:cubicBezTo>
                <a:cubicBezTo>
                  <a:pt x="118" y="158"/>
                  <a:pt x="115" y="160"/>
                  <a:pt x="113" y="162"/>
                </a:cubicBezTo>
                <a:cubicBezTo>
                  <a:pt x="112" y="162"/>
                  <a:pt x="112" y="163"/>
                  <a:pt x="112" y="163"/>
                </a:cubicBezTo>
                <a:cubicBezTo>
                  <a:pt x="112" y="166"/>
                  <a:pt x="112" y="169"/>
                  <a:pt x="112" y="172"/>
                </a:cubicBezTo>
                <a:cubicBezTo>
                  <a:pt x="112" y="172"/>
                  <a:pt x="112" y="173"/>
                  <a:pt x="112" y="173"/>
                </a:cubicBezTo>
                <a:cubicBezTo>
                  <a:pt x="112" y="173"/>
                  <a:pt x="113" y="173"/>
                  <a:pt x="113" y="172"/>
                </a:cubicBezTo>
                <a:cubicBezTo>
                  <a:pt x="115" y="171"/>
                  <a:pt x="117" y="169"/>
                  <a:pt x="119" y="168"/>
                </a:cubicBezTo>
                <a:cubicBezTo>
                  <a:pt x="121" y="166"/>
                  <a:pt x="123" y="164"/>
                  <a:pt x="125" y="163"/>
                </a:cubicBezTo>
                <a:cubicBezTo>
                  <a:pt x="126" y="162"/>
                  <a:pt x="126" y="162"/>
                  <a:pt x="126" y="162"/>
                </a:cubicBezTo>
                <a:cubicBezTo>
                  <a:pt x="126" y="161"/>
                  <a:pt x="127" y="161"/>
                  <a:pt x="127" y="161"/>
                </a:cubicBezTo>
                <a:cubicBezTo>
                  <a:pt x="128" y="161"/>
                  <a:pt x="128" y="162"/>
                  <a:pt x="128" y="162"/>
                </a:cubicBezTo>
                <a:cubicBezTo>
                  <a:pt x="129" y="163"/>
                  <a:pt x="128" y="163"/>
                  <a:pt x="128" y="164"/>
                </a:cubicBezTo>
                <a:cubicBezTo>
                  <a:pt x="126" y="164"/>
                  <a:pt x="125" y="165"/>
                  <a:pt x="123" y="166"/>
                </a:cubicBezTo>
                <a:cubicBezTo>
                  <a:pt x="120" y="169"/>
                  <a:pt x="116" y="172"/>
                  <a:pt x="113" y="174"/>
                </a:cubicBezTo>
                <a:cubicBezTo>
                  <a:pt x="112" y="174"/>
                  <a:pt x="112" y="175"/>
                  <a:pt x="112" y="175"/>
                </a:cubicBezTo>
                <a:cubicBezTo>
                  <a:pt x="112" y="179"/>
                  <a:pt x="112" y="183"/>
                  <a:pt x="112" y="186"/>
                </a:cubicBezTo>
                <a:cubicBezTo>
                  <a:pt x="112" y="186"/>
                  <a:pt x="112" y="187"/>
                  <a:pt x="112" y="187"/>
                </a:cubicBezTo>
                <a:cubicBezTo>
                  <a:pt x="113" y="187"/>
                  <a:pt x="113" y="186"/>
                  <a:pt x="113" y="186"/>
                </a:cubicBezTo>
                <a:cubicBezTo>
                  <a:pt x="116" y="184"/>
                  <a:pt x="120" y="181"/>
                  <a:pt x="123" y="179"/>
                </a:cubicBezTo>
                <a:cubicBezTo>
                  <a:pt x="124" y="178"/>
                  <a:pt x="125" y="177"/>
                  <a:pt x="127" y="176"/>
                </a:cubicBezTo>
                <a:cubicBezTo>
                  <a:pt x="128" y="175"/>
                  <a:pt x="129" y="174"/>
                  <a:pt x="130" y="172"/>
                </a:cubicBezTo>
                <a:cubicBezTo>
                  <a:pt x="130" y="172"/>
                  <a:pt x="130" y="172"/>
                  <a:pt x="131" y="172"/>
                </a:cubicBezTo>
                <a:cubicBezTo>
                  <a:pt x="131" y="172"/>
                  <a:pt x="131" y="172"/>
                  <a:pt x="132" y="173"/>
                </a:cubicBezTo>
                <a:cubicBezTo>
                  <a:pt x="132" y="173"/>
                  <a:pt x="131" y="174"/>
                  <a:pt x="131" y="174"/>
                </a:cubicBezTo>
                <a:cubicBezTo>
                  <a:pt x="130" y="175"/>
                  <a:pt x="128" y="176"/>
                  <a:pt x="127" y="177"/>
                </a:cubicBezTo>
                <a:cubicBezTo>
                  <a:pt x="126" y="178"/>
                  <a:pt x="125" y="179"/>
                  <a:pt x="124" y="179"/>
                </a:cubicBezTo>
                <a:cubicBezTo>
                  <a:pt x="120" y="182"/>
                  <a:pt x="116" y="185"/>
                  <a:pt x="113" y="188"/>
                </a:cubicBezTo>
                <a:cubicBezTo>
                  <a:pt x="112" y="188"/>
                  <a:pt x="112" y="188"/>
                  <a:pt x="112" y="189"/>
                </a:cubicBezTo>
                <a:cubicBezTo>
                  <a:pt x="112" y="191"/>
                  <a:pt x="112" y="193"/>
                  <a:pt x="112" y="195"/>
                </a:cubicBezTo>
                <a:cubicBezTo>
                  <a:pt x="112" y="199"/>
                  <a:pt x="112" y="203"/>
                  <a:pt x="112" y="207"/>
                </a:cubicBezTo>
                <a:cubicBezTo>
                  <a:pt x="112" y="208"/>
                  <a:pt x="112" y="208"/>
                  <a:pt x="113" y="208"/>
                </a:cubicBezTo>
                <a:cubicBezTo>
                  <a:pt x="113" y="208"/>
                  <a:pt x="113" y="208"/>
                  <a:pt x="113" y="208"/>
                </a:cubicBezTo>
                <a:cubicBezTo>
                  <a:pt x="113" y="207"/>
                  <a:pt x="114" y="207"/>
                  <a:pt x="114" y="207"/>
                </a:cubicBezTo>
                <a:cubicBezTo>
                  <a:pt x="115" y="208"/>
                  <a:pt x="115" y="208"/>
                  <a:pt x="115" y="209"/>
                </a:cubicBezTo>
                <a:cubicBezTo>
                  <a:pt x="115" y="209"/>
                  <a:pt x="115" y="210"/>
                  <a:pt x="116" y="211"/>
                </a:cubicBezTo>
                <a:cubicBezTo>
                  <a:pt x="116" y="211"/>
                  <a:pt x="116" y="211"/>
                  <a:pt x="116" y="211"/>
                </a:cubicBezTo>
                <a:cubicBezTo>
                  <a:pt x="119" y="215"/>
                  <a:pt x="122" y="218"/>
                  <a:pt x="125" y="221"/>
                </a:cubicBezTo>
                <a:cubicBezTo>
                  <a:pt x="125" y="222"/>
                  <a:pt x="126" y="222"/>
                  <a:pt x="126" y="222"/>
                </a:cubicBezTo>
                <a:cubicBezTo>
                  <a:pt x="127" y="223"/>
                  <a:pt x="127" y="223"/>
                  <a:pt x="127" y="224"/>
                </a:cubicBezTo>
                <a:cubicBezTo>
                  <a:pt x="128" y="224"/>
                  <a:pt x="127" y="225"/>
                  <a:pt x="127" y="225"/>
                </a:cubicBezTo>
                <a:cubicBezTo>
                  <a:pt x="126" y="226"/>
                  <a:pt x="125" y="225"/>
                  <a:pt x="125" y="224"/>
                </a:cubicBezTo>
                <a:cubicBezTo>
                  <a:pt x="125" y="223"/>
                  <a:pt x="124" y="223"/>
                  <a:pt x="124" y="222"/>
                </a:cubicBezTo>
                <a:cubicBezTo>
                  <a:pt x="122" y="220"/>
                  <a:pt x="120" y="217"/>
                  <a:pt x="118" y="215"/>
                </a:cubicBezTo>
                <a:cubicBezTo>
                  <a:pt x="117" y="214"/>
                  <a:pt x="116" y="213"/>
                  <a:pt x="115" y="212"/>
                </a:cubicBezTo>
                <a:cubicBezTo>
                  <a:pt x="114" y="211"/>
                  <a:pt x="114" y="210"/>
                  <a:pt x="113" y="210"/>
                </a:cubicBezTo>
                <a:cubicBezTo>
                  <a:pt x="113" y="210"/>
                  <a:pt x="113" y="210"/>
                  <a:pt x="113" y="210"/>
                </a:cubicBezTo>
                <a:cubicBezTo>
                  <a:pt x="113" y="210"/>
                  <a:pt x="113" y="210"/>
                  <a:pt x="113" y="210"/>
                </a:cubicBezTo>
                <a:cubicBezTo>
                  <a:pt x="113" y="214"/>
                  <a:pt x="113" y="218"/>
                  <a:pt x="113" y="222"/>
                </a:cubicBezTo>
                <a:cubicBezTo>
                  <a:pt x="113" y="225"/>
                  <a:pt x="113" y="229"/>
                  <a:pt x="113" y="232"/>
                </a:cubicBezTo>
                <a:cubicBezTo>
                  <a:pt x="114" y="235"/>
                  <a:pt x="114" y="237"/>
                  <a:pt x="115" y="240"/>
                </a:cubicBezTo>
                <a:cubicBezTo>
                  <a:pt x="115" y="241"/>
                  <a:pt x="115" y="242"/>
                  <a:pt x="115" y="244"/>
                </a:cubicBezTo>
                <a:cubicBezTo>
                  <a:pt x="116" y="245"/>
                  <a:pt x="116" y="246"/>
                  <a:pt x="115" y="247"/>
                </a:cubicBezTo>
                <a:cubicBezTo>
                  <a:pt x="115" y="247"/>
                  <a:pt x="115" y="247"/>
                  <a:pt x="115" y="247"/>
                </a:cubicBezTo>
                <a:cubicBezTo>
                  <a:pt x="115" y="247"/>
                  <a:pt x="115" y="247"/>
                  <a:pt x="115" y="247"/>
                </a:cubicBezTo>
                <a:cubicBezTo>
                  <a:pt x="116" y="247"/>
                  <a:pt x="117" y="247"/>
                  <a:pt x="118" y="247"/>
                </a:cubicBezTo>
                <a:cubicBezTo>
                  <a:pt x="119" y="247"/>
                  <a:pt x="120" y="247"/>
                  <a:pt x="120" y="248"/>
                </a:cubicBezTo>
                <a:cubicBezTo>
                  <a:pt x="120" y="249"/>
                  <a:pt x="119" y="249"/>
                  <a:pt x="118" y="249"/>
                </a:cubicBezTo>
                <a:cubicBezTo>
                  <a:pt x="117" y="249"/>
                  <a:pt x="116" y="249"/>
                  <a:pt x="115" y="249"/>
                </a:cubicBezTo>
                <a:cubicBezTo>
                  <a:pt x="111" y="249"/>
                  <a:pt x="106" y="250"/>
                  <a:pt x="102" y="250"/>
                </a:cubicBezTo>
                <a:cubicBezTo>
                  <a:pt x="101" y="250"/>
                  <a:pt x="101" y="250"/>
                  <a:pt x="100" y="250"/>
                </a:cubicBezTo>
                <a:cubicBezTo>
                  <a:pt x="96" y="252"/>
                  <a:pt x="92" y="254"/>
                  <a:pt x="88" y="257"/>
                </a:cubicBezTo>
                <a:cubicBezTo>
                  <a:pt x="86" y="258"/>
                  <a:pt x="84" y="259"/>
                  <a:pt x="82" y="259"/>
                </a:cubicBezTo>
                <a:cubicBezTo>
                  <a:pt x="81" y="259"/>
                  <a:pt x="81" y="259"/>
                  <a:pt x="81" y="259"/>
                </a:cubicBezTo>
                <a:cubicBezTo>
                  <a:pt x="80" y="258"/>
                  <a:pt x="80" y="258"/>
                  <a:pt x="81" y="257"/>
                </a:cubicBezTo>
                <a:cubicBezTo>
                  <a:pt x="81" y="257"/>
                  <a:pt x="81" y="257"/>
                  <a:pt x="82" y="257"/>
                </a:cubicBezTo>
                <a:cubicBezTo>
                  <a:pt x="82" y="257"/>
                  <a:pt x="82" y="257"/>
                  <a:pt x="82" y="257"/>
                </a:cubicBezTo>
                <a:cubicBezTo>
                  <a:pt x="82" y="257"/>
                  <a:pt x="83" y="257"/>
                  <a:pt x="83" y="257"/>
                </a:cubicBezTo>
                <a:cubicBezTo>
                  <a:pt x="84" y="257"/>
                  <a:pt x="84" y="257"/>
                  <a:pt x="85" y="257"/>
                </a:cubicBezTo>
                <a:cubicBezTo>
                  <a:pt x="85" y="257"/>
                  <a:pt x="86" y="256"/>
                  <a:pt x="87" y="256"/>
                </a:cubicBezTo>
                <a:cubicBezTo>
                  <a:pt x="91" y="254"/>
                  <a:pt x="94" y="252"/>
                  <a:pt x="98" y="250"/>
                </a:cubicBezTo>
                <a:cubicBezTo>
                  <a:pt x="98" y="250"/>
                  <a:pt x="98" y="250"/>
                  <a:pt x="98" y="250"/>
                </a:cubicBezTo>
                <a:cubicBezTo>
                  <a:pt x="98" y="249"/>
                  <a:pt x="97" y="249"/>
                  <a:pt x="97" y="249"/>
                </a:cubicBezTo>
                <a:cubicBezTo>
                  <a:pt x="97" y="249"/>
                  <a:pt x="96" y="249"/>
                  <a:pt x="96" y="249"/>
                </a:cubicBezTo>
                <a:cubicBezTo>
                  <a:pt x="95" y="249"/>
                  <a:pt x="95" y="248"/>
                  <a:pt x="95" y="247"/>
                </a:cubicBezTo>
                <a:cubicBezTo>
                  <a:pt x="96" y="247"/>
                  <a:pt x="96" y="247"/>
                  <a:pt x="96" y="247"/>
                </a:cubicBezTo>
                <a:cubicBezTo>
                  <a:pt x="98" y="246"/>
                  <a:pt x="99" y="245"/>
                  <a:pt x="101" y="245"/>
                </a:cubicBezTo>
                <a:cubicBezTo>
                  <a:pt x="102" y="244"/>
                  <a:pt x="103" y="244"/>
                  <a:pt x="103" y="242"/>
                </a:cubicBezTo>
                <a:cubicBezTo>
                  <a:pt x="103" y="241"/>
                  <a:pt x="103" y="240"/>
                  <a:pt x="103" y="239"/>
                </a:cubicBezTo>
                <a:cubicBezTo>
                  <a:pt x="103" y="239"/>
                  <a:pt x="103" y="239"/>
                  <a:pt x="103" y="239"/>
                </a:cubicBezTo>
                <a:cubicBezTo>
                  <a:pt x="102" y="239"/>
                  <a:pt x="102" y="239"/>
                  <a:pt x="102" y="239"/>
                </a:cubicBezTo>
                <a:cubicBezTo>
                  <a:pt x="100" y="240"/>
                  <a:pt x="98" y="241"/>
                  <a:pt x="96" y="242"/>
                </a:cubicBezTo>
                <a:cubicBezTo>
                  <a:pt x="94" y="243"/>
                  <a:pt x="92" y="244"/>
                  <a:pt x="90" y="245"/>
                </a:cubicBezTo>
                <a:cubicBezTo>
                  <a:pt x="88" y="246"/>
                  <a:pt x="86" y="246"/>
                  <a:pt x="85" y="246"/>
                </a:cubicBezTo>
                <a:cubicBezTo>
                  <a:pt x="84" y="246"/>
                  <a:pt x="84" y="246"/>
                  <a:pt x="84" y="246"/>
                </a:cubicBezTo>
                <a:cubicBezTo>
                  <a:pt x="84" y="245"/>
                  <a:pt x="84" y="245"/>
                  <a:pt x="84" y="244"/>
                </a:cubicBezTo>
                <a:cubicBezTo>
                  <a:pt x="84" y="244"/>
                  <a:pt x="84" y="244"/>
                  <a:pt x="85" y="244"/>
                </a:cubicBezTo>
                <a:cubicBezTo>
                  <a:pt x="85" y="244"/>
                  <a:pt x="85" y="244"/>
                  <a:pt x="86" y="244"/>
                </a:cubicBezTo>
                <a:cubicBezTo>
                  <a:pt x="86" y="245"/>
                  <a:pt x="87" y="245"/>
                  <a:pt x="87" y="245"/>
                </a:cubicBezTo>
                <a:cubicBezTo>
                  <a:pt x="88" y="245"/>
                  <a:pt x="88" y="244"/>
                  <a:pt x="89" y="244"/>
                </a:cubicBezTo>
                <a:cubicBezTo>
                  <a:pt x="90" y="243"/>
                  <a:pt x="92" y="243"/>
                  <a:pt x="94" y="242"/>
                </a:cubicBezTo>
                <a:cubicBezTo>
                  <a:pt x="97" y="241"/>
                  <a:pt x="99" y="239"/>
                  <a:pt x="102" y="238"/>
                </a:cubicBezTo>
                <a:cubicBezTo>
                  <a:pt x="102" y="237"/>
                  <a:pt x="103" y="237"/>
                  <a:pt x="102" y="237"/>
                </a:cubicBezTo>
                <a:cubicBezTo>
                  <a:pt x="102" y="234"/>
                  <a:pt x="102" y="232"/>
                  <a:pt x="102" y="230"/>
                </a:cubicBezTo>
                <a:cubicBezTo>
                  <a:pt x="102" y="230"/>
                  <a:pt x="102" y="229"/>
                  <a:pt x="102" y="229"/>
                </a:cubicBezTo>
                <a:cubicBezTo>
                  <a:pt x="102" y="229"/>
                  <a:pt x="101" y="230"/>
                  <a:pt x="101" y="230"/>
                </a:cubicBezTo>
                <a:cubicBezTo>
                  <a:pt x="96" y="233"/>
                  <a:pt x="91" y="236"/>
                  <a:pt x="86" y="238"/>
                </a:cubicBezTo>
                <a:cubicBezTo>
                  <a:pt x="85" y="239"/>
                  <a:pt x="85" y="239"/>
                  <a:pt x="84" y="240"/>
                </a:cubicBezTo>
                <a:cubicBezTo>
                  <a:pt x="84" y="240"/>
                  <a:pt x="83" y="240"/>
                  <a:pt x="83" y="240"/>
                </a:cubicBezTo>
                <a:cubicBezTo>
                  <a:pt x="83" y="240"/>
                  <a:pt x="82" y="240"/>
                  <a:pt x="82" y="240"/>
                </a:cubicBezTo>
                <a:cubicBezTo>
                  <a:pt x="82" y="239"/>
                  <a:pt x="82" y="239"/>
                  <a:pt x="82" y="239"/>
                </a:cubicBezTo>
                <a:cubicBezTo>
                  <a:pt x="82" y="239"/>
                  <a:pt x="82" y="239"/>
                  <a:pt x="82" y="239"/>
                </a:cubicBezTo>
                <a:cubicBezTo>
                  <a:pt x="82" y="239"/>
                  <a:pt x="82" y="239"/>
                  <a:pt x="82" y="239"/>
                </a:cubicBezTo>
                <a:cubicBezTo>
                  <a:pt x="80" y="242"/>
                  <a:pt x="78" y="245"/>
                  <a:pt x="75" y="247"/>
                </a:cubicBezTo>
                <a:cubicBezTo>
                  <a:pt x="73" y="248"/>
                  <a:pt x="72" y="249"/>
                  <a:pt x="70" y="250"/>
                </a:cubicBezTo>
                <a:cubicBezTo>
                  <a:pt x="69" y="251"/>
                  <a:pt x="67" y="251"/>
                  <a:pt x="65" y="251"/>
                </a:cubicBezTo>
                <a:cubicBezTo>
                  <a:pt x="64" y="252"/>
                  <a:pt x="62" y="252"/>
                  <a:pt x="60" y="252"/>
                </a:cubicBezTo>
                <a:cubicBezTo>
                  <a:pt x="57" y="252"/>
                  <a:pt x="54" y="252"/>
                  <a:pt x="51" y="251"/>
                </a:cubicBezTo>
                <a:cubicBezTo>
                  <a:pt x="49" y="251"/>
                  <a:pt x="47" y="251"/>
                  <a:pt x="45" y="250"/>
                </a:cubicBezTo>
                <a:cubicBezTo>
                  <a:pt x="41" y="248"/>
                  <a:pt x="38" y="245"/>
                  <a:pt x="36" y="241"/>
                </a:cubicBezTo>
                <a:cubicBezTo>
                  <a:pt x="36" y="241"/>
                  <a:pt x="35" y="241"/>
                  <a:pt x="35" y="240"/>
                </a:cubicBezTo>
                <a:cubicBezTo>
                  <a:pt x="35" y="241"/>
                  <a:pt x="34" y="241"/>
                  <a:pt x="34" y="242"/>
                </a:cubicBezTo>
                <a:cubicBezTo>
                  <a:pt x="32" y="242"/>
                  <a:pt x="30" y="243"/>
                  <a:pt x="29" y="244"/>
                </a:cubicBezTo>
                <a:cubicBezTo>
                  <a:pt x="26" y="245"/>
                  <a:pt x="23" y="247"/>
                  <a:pt x="21" y="249"/>
                </a:cubicBezTo>
                <a:cubicBezTo>
                  <a:pt x="20" y="249"/>
                  <a:pt x="20" y="249"/>
                  <a:pt x="20" y="249"/>
                </a:cubicBezTo>
                <a:cubicBezTo>
                  <a:pt x="22" y="251"/>
                  <a:pt x="24" y="253"/>
                  <a:pt x="26" y="255"/>
                </a:cubicBezTo>
                <a:cubicBezTo>
                  <a:pt x="26" y="255"/>
                  <a:pt x="27" y="255"/>
                  <a:pt x="27" y="255"/>
                </a:cubicBezTo>
                <a:cubicBezTo>
                  <a:pt x="29" y="254"/>
                  <a:pt x="31" y="253"/>
                  <a:pt x="33" y="252"/>
                </a:cubicBezTo>
                <a:cubicBezTo>
                  <a:pt x="34" y="251"/>
                  <a:pt x="34" y="251"/>
                  <a:pt x="35" y="250"/>
                </a:cubicBezTo>
                <a:cubicBezTo>
                  <a:pt x="36" y="249"/>
                  <a:pt x="37" y="248"/>
                  <a:pt x="38" y="248"/>
                </a:cubicBezTo>
                <a:cubicBezTo>
                  <a:pt x="38" y="247"/>
                  <a:pt x="38" y="247"/>
                  <a:pt x="39" y="247"/>
                </a:cubicBezTo>
                <a:cubicBezTo>
                  <a:pt x="40" y="248"/>
                  <a:pt x="40" y="248"/>
                  <a:pt x="40" y="249"/>
                </a:cubicBezTo>
                <a:cubicBezTo>
                  <a:pt x="40" y="249"/>
                  <a:pt x="40" y="250"/>
                  <a:pt x="39" y="250"/>
                </a:cubicBezTo>
                <a:cubicBezTo>
                  <a:pt x="35" y="251"/>
                  <a:pt x="32" y="253"/>
                  <a:pt x="29" y="255"/>
                </a:cubicBezTo>
                <a:cubicBezTo>
                  <a:pt x="28" y="255"/>
                  <a:pt x="28" y="256"/>
                  <a:pt x="28" y="256"/>
                </a:cubicBezTo>
                <a:cubicBezTo>
                  <a:pt x="28" y="256"/>
                  <a:pt x="28" y="256"/>
                  <a:pt x="28" y="256"/>
                </a:cubicBezTo>
                <a:cubicBezTo>
                  <a:pt x="32" y="258"/>
                  <a:pt x="36" y="259"/>
                  <a:pt x="40" y="260"/>
                </a:cubicBezTo>
                <a:cubicBezTo>
                  <a:pt x="40" y="260"/>
                  <a:pt x="41" y="260"/>
                  <a:pt x="41" y="260"/>
                </a:cubicBezTo>
                <a:cubicBezTo>
                  <a:pt x="42" y="260"/>
                  <a:pt x="42" y="259"/>
                  <a:pt x="43" y="259"/>
                </a:cubicBezTo>
                <a:cubicBezTo>
                  <a:pt x="45" y="258"/>
                  <a:pt x="46" y="257"/>
                  <a:pt x="47" y="256"/>
                </a:cubicBezTo>
                <a:cubicBezTo>
                  <a:pt x="48" y="256"/>
                  <a:pt x="49" y="256"/>
                  <a:pt x="49" y="257"/>
                </a:cubicBezTo>
                <a:cubicBezTo>
                  <a:pt x="49" y="257"/>
                  <a:pt x="49" y="258"/>
                  <a:pt x="48" y="258"/>
                </a:cubicBezTo>
                <a:cubicBezTo>
                  <a:pt x="48" y="258"/>
                  <a:pt x="48" y="258"/>
                  <a:pt x="47" y="259"/>
                </a:cubicBezTo>
                <a:cubicBezTo>
                  <a:pt x="46" y="259"/>
                  <a:pt x="44" y="260"/>
                  <a:pt x="43" y="260"/>
                </a:cubicBezTo>
                <a:cubicBezTo>
                  <a:pt x="43" y="260"/>
                  <a:pt x="43" y="260"/>
                  <a:pt x="43" y="260"/>
                </a:cubicBezTo>
                <a:cubicBezTo>
                  <a:pt x="46" y="261"/>
                  <a:pt x="57" y="262"/>
                  <a:pt x="58" y="262"/>
                </a:cubicBezTo>
                <a:cubicBezTo>
                  <a:pt x="58" y="261"/>
                  <a:pt x="57" y="261"/>
                  <a:pt x="57" y="260"/>
                </a:cubicBezTo>
                <a:cubicBezTo>
                  <a:pt x="57" y="259"/>
                  <a:pt x="57" y="259"/>
                  <a:pt x="56" y="259"/>
                </a:cubicBezTo>
                <a:cubicBezTo>
                  <a:pt x="56" y="258"/>
                  <a:pt x="56" y="258"/>
                  <a:pt x="56" y="258"/>
                </a:cubicBezTo>
                <a:cubicBezTo>
                  <a:pt x="56" y="257"/>
                  <a:pt x="57" y="257"/>
                  <a:pt x="58" y="257"/>
                </a:cubicBezTo>
                <a:cubicBezTo>
                  <a:pt x="58" y="257"/>
                  <a:pt x="58" y="258"/>
                  <a:pt x="58" y="258"/>
                </a:cubicBezTo>
                <a:cubicBezTo>
                  <a:pt x="58" y="259"/>
                  <a:pt x="58" y="259"/>
                  <a:pt x="58" y="260"/>
                </a:cubicBezTo>
                <a:cubicBezTo>
                  <a:pt x="58" y="260"/>
                  <a:pt x="59" y="261"/>
                  <a:pt x="59" y="262"/>
                </a:cubicBezTo>
                <a:cubicBezTo>
                  <a:pt x="59" y="262"/>
                  <a:pt x="60" y="262"/>
                  <a:pt x="60" y="263"/>
                </a:cubicBezTo>
                <a:cubicBezTo>
                  <a:pt x="62" y="263"/>
                  <a:pt x="65" y="263"/>
                  <a:pt x="67" y="263"/>
                </a:cubicBezTo>
                <a:cubicBezTo>
                  <a:pt x="67" y="263"/>
                  <a:pt x="67" y="263"/>
                  <a:pt x="67" y="263"/>
                </a:cubicBezTo>
                <a:cubicBezTo>
                  <a:pt x="67" y="263"/>
                  <a:pt x="67" y="262"/>
                  <a:pt x="67" y="262"/>
                </a:cubicBezTo>
                <a:cubicBezTo>
                  <a:pt x="66" y="261"/>
                  <a:pt x="65" y="259"/>
                  <a:pt x="64" y="258"/>
                </a:cubicBezTo>
                <a:cubicBezTo>
                  <a:pt x="64" y="257"/>
                  <a:pt x="63" y="256"/>
                  <a:pt x="62" y="256"/>
                </a:cubicBezTo>
                <a:cubicBezTo>
                  <a:pt x="62" y="256"/>
                  <a:pt x="62" y="255"/>
                  <a:pt x="62" y="255"/>
                </a:cubicBezTo>
                <a:cubicBezTo>
                  <a:pt x="62" y="254"/>
                  <a:pt x="62" y="254"/>
                  <a:pt x="63" y="254"/>
                </a:cubicBezTo>
                <a:cubicBezTo>
                  <a:pt x="64" y="254"/>
                  <a:pt x="64" y="254"/>
                  <a:pt x="64" y="255"/>
                </a:cubicBezTo>
                <a:cubicBezTo>
                  <a:pt x="64" y="255"/>
                  <a:pt x="64" y="256"/>
                  <a:pt x="65" y="256"/>
                </a:cubicBezTo>
                <a:cubicBezTo>
                  <a:pt x="66" y="258"/>
                  <a:pt x="67" y="260"/>
                  <a:pt x="68" y="262"/>
                </a:cubicBezTo>
                <a:cubicBezTo>
                  <a:pt x="69" y="263"/>
                  <a:pt x="69" y="263"/>
                  <a:pt x="69" y="263"/>
                </a:cubicBezTo>
                <a:cubicBezTo>
                  <a:pt x="72" y="263"/>
                  <a:pt x="75" y="263"/>
                  <a:pt x="77" y="263"/>
                </a:cubicBezTo>
                <a:cubicBezTo>
                  <a:pt x="78" y="263"/>
                  <a:pt x="78" y="263"/>
                  <a:pt x="78" y="263"/>
                </a:cubicBezTo>
                <a:cubicBezTo>
                  <a:pt x="78" y="262"/>
                  <a:pt x="77" y="262"/>
                  <a:pt x="77" y="261"/>
                </a:cubicBezTo>
                <a:cubicBezTo>
                  <a:pt x="77" y="260"/>
                  <a:pt x="76" y="259"/>
                  <a:pt x="75" y="258"/>
                </a:cubicBezTo>
                <a:cubicBezTo>
                  <a:pt x="74" y="257"/>
                  <a:pt x="74" y="255"/>
                  <a:pt x="72" y="253"/>
                </a:cubicBezTo>
                <a:cubicBezTo>
                  <a:pt x="72" y="253"/>
                  <a:pt x="72" y="253"/>
                  <a:pt x="72" y="253"/>
                </a:cubicBezTo>
                <a:cubicBezTo>
                  <a:pt x="72" y="253"/>
                  <a:pt x="72" y="252"/>
                  <a:pt x="73" y="252"/>
                </a:cubicBezTo>
                <a:cubicBezTo>
                  <a:pt x="74" y="252"/>
                  <a:pt x="74" y="252"/>
                  <a:pt x="74" y="253"/>
                </a:cubicBezTo>
                <a:cubicBezTo>
                  <a:pt x="74" y="254"/>
                  <a:pt x="74" y="254"/>
                  <a:pt x="74" y="255"/>
                </a:cubicBezTo>
                <a:cubicBezTo>
                  <a:pt x="75" y="256"/>
                  <a:pt x="76" y="258"/>
                  <a:pt x="77" y="259"/>
                </a:cubicBezTo>
                <a:cubicBezTo>
                  <a:pt x="77" y="260"/>
                  <a:pt x="78" y="261"/>
                  <a:pt x="79" y="262"/>
                </a:cubicBezTo>
                <a:cubicBezTo>
                  <a:pt x="80" y="263"/>
                  <a:pt x="80" y="263"/>
                  <a:pt x="80" y="263"/>
                </a:cubicBezTo>
                <a:cubicBezTo>
                  <a:pt x="82" y="263"/>
                  <a:pt x="84" y="263"/>
                  <a:pt x="85" y="263"/>
                </a:cubicBezTo>
                <a:cubicBezTo>
                  <a:pt x="89" y="262"/>
                  <a:pt x="93" y="262"/>
                  <a:pt x="96" y="262"/>
                </a:cubicBezTo>
                <a:cubicBezTo>
                  <a:pt x="98" y="262"/>
                  <a:pt x="99" y="262"/>
                  <a:pt x="100" y="261"/>
                </a:cubicBezTo>
                <a:cubicBezTo>
                  <a:pt x="104" y="259"/>
                  <a:pt x="108" y="258"/>
                  <a:pt x="112" y="256"/>
                </a:cubicBezTo>
                <a:cubicBezTo>
                  <a:pt x="113" y="255"/>
                  <a:pt x="114" y="255"/>
                  <a:pt x="114" y="256"/>
                </a:cubicBezTo>
                <a:cubicBezTo>
                  <a:pt x="114" y="257"/>
                  <a:pt x="114" y="258"/>
                  <a:pt x="113" y="258"/>
                </a:cubicBezTo>
                <a:cubicBezTo>
                  <a:pt x="113" y="258"/>
                  <a:pt x="112" y="258"/>
                  <a:pt x="112" y="258"/>
                </a:cubicBezTo>
                <a:cubicBezTo>
                  <a:pt x="108" y="259"/>
                  <a:pt x="105" y="260"/>
                  <a:pt x="102" y="261"/>
                </a:cubicBezTo>
                <a:cubicBezTo>
                  <a:pt x="102" y="262"/>
                  <a:pt x="102" y="262"/>
                  <a:pt x="102" y="262"/>
                </a:cubicBezTo>
                <a:cubicBezTo>
                  <a:pt x="110" y="262"/>
                  <a:pt x="119" y="262"/>
                  <a:pt x="127" y="261"/>
                </a:cubicBezTo>
                <a:cubicBezTo>
                  <a:pt x="127" y="260"/>
                  <a:pt x="128" y="259"/>
                  <a:pt x="128" y="258"/>
                </a:cubicBezTo>
                <a:cubicBezTo>
                  <a:pt x="129" y="257"/>
                  <a:pt x="129" y="256"/>
                  <a:pt x="130" y="254"/>
                </a:cubicBezTo>
                <a:cubicBezTo>
                  <a:pt x="130" y="254"/>
                  <a:pt x="130" y="253"/>
                  <a:pt x="131" y="252"/>
                </a:cubicBezTo>
                <a:cubicBezTo>
                  <a:pt x="132" y="249"/>
                  <a:pt x="133" y="247"/>
                  <a:pt x="134" y="244"/>
                </a:cubicBezTo>
                <a:cubicBezTo>
                  <a:pt x="135" y="242"/>
                  <a:pt x="136" y="240"/>
                  <a:pt x="137" y="237"/>
                </a:cubicBezTo>
                <a:cubicBezTo>
                  <a:pt x="137" y="237"/>
                  <a:pt x="137" y="236"/>
                  <a:pt x="137" y="236"/>
                </a:cubicBezTo>
                <a:cubicBezTo>
                  <a:pt x="135" y="234"/>
                  <a:pt x="134" y="232"/>
                  <a:pt x="134" y="229"/>
                </a:cubicBezTo>
                <a:cubicBezTo>
                  <a:pt x="134" y="229"/>
                  <a:pt x="134" y="229"/>
                  <a:pt x="134" y="229"/>
                </a:cubicBezTo>
                <a:cubicBezTo>
                  <a:pt x="133" y="229"/>
                  <a:pt x="132" y="230"/>
                  <a:pt x="131" y="231"/>
                </a:cubicBezTo>
                <a:cubicBezTo>
                  <a:pt x="129" y="236"/>
                  <a:pt x="126" y="240"/>
                  <a:pt x="124" y="245"/>
                </a:cubicBezTo>
                <a:cubicBezTo>
                  <a:pt x="122" y="249"/>
                  <a:pt x="120" y="254"/>
                  <a:pt x="119" y="259"/>
                </a:cubicBezTo>
                <a:cubicBezTo>
                  <a:pt x="119" y="259"/>
                  <a:pt x="119" y="259"/>
                  <a:pt x="118" y="259"/>
                </a:cubicBezTo>
                <a:cubicBezTo>
                  <a:pt x="118" y="260"/>
                  <a:pt x="117" y="260"/>
                  <a:pt x="116" y="260"/>
                </a:cubicBezTo>
                <a:cubicBezTo>
                  <a:pt x="116" y="259"/>
                  <a:pt x="115" y="258"/>
                  <a:pt x="116" y="258"/>
                </a:cubicBezTo>
                <a:cubicBezTo>
                  <a:pt x="116" y="257"/>
                  <a:pt x="117" y="256"/>
                  <a:pt x="117" y="255"/>
                </a:cubicBezTo>
                <a:cubicBezTo>
                  <a:pt x="118" y="253"/>
                  <a:pt x="119" y="251"/>
                  <a:pt x="120" y="250"/>
                </a:cubicBezTo>
                <a:cubicBezTo>
                  <a:pt x="123" y="243"/>
                  <a:pt x="126" y="237"/>
                  <a:pt x="130" y="231"/>
                </a:cubicBezTo>
                <a:cubicBezTo>
                  <a:pt x="130" y="230"/>
                  <a:pt x="131" y="229"/>
                  <a:pt x="131" y="228"/>
                </a:cubicBezTo>
                <a:cubicBezTo>
                  <a:pt x="131" y="228"/>
                  <a:pt x="131" y="227"/>
                  <a:pt x="131" y="227"/>
                </a:cubicBezTo>
                <a:cubicBezTo>
                  <a:pt x="131" y="226"/>
                  <a:pt x="132" y="226"/>
                  <a:pt x="132" y="226"/>
                </a:cubicBezTo>
                <a:cubicBezTo>
                  <a:pt x="132" y="226"/>
                  <a:pt x="133" y="226"/>
                  <a:pt x="133" y="226"/>
                </a:cubicBezTo>
                <a:cubicBezTo>
                  <a:pt x="132" y="223"/>
                  <a:pt x="132" y="219"/>
                  <a:pt x="133" y="216"/>
                </a:cubicBezTo>
                <a:cubicBezTo>
                  <a:pt x="133" y="216"/>
                  <a:pt x="133" y="216"/>
                  <a:pt x="133" y="216"/>
                </a:cubicBezTo>
                <a:cubicBezTo>
                  <a:pt x="132" y="216"/>
                  <a:pt x="131" y="216"/>
                  <a:pt x="131" y="215"/>
                </a:cubicBezTo>
                <a:cubicBezTo>
                  <a:pt x="131" y="215"/>
                  <a:pt x="131" y="214"/>
                  <a:pt x="131" y="214"/>
                </a:cubicBezTo>
                <a:cubicBezTo>
                  <a:pt x="130" y="213"/>
                  <a:pt x="130" y="212"/>
                  <a:pt x="129" y="212"/>
                </a:cubicBezTo>
                <a:cubicBezTo>
                  <a:pt x="127" y="209"/>
                  <a:pt x="125" y="207"/>
                  <a:pt x="122" y="204"/>
                </a:cubicBezTo>
                <a:cubicBezTo>
                  <a:pt x="121" y="203"/>
                  <a:pt x="119" y="201"/>
                  <a:pt x="118" y="200"/>
                </a:cubicBezTo>
                <a:cubicBezTo>
                  <a:pt x="117" y="199"/>
                  <a:pt x="117" y="199"/>
                  <a:pt x="116" y="199"/>
                </a:cubicBezTo>
                <a:cubicBezTo>
                  <a:pt x="115" y="198"/>
                  <a:pt x="115" y="197"/>
                  <a:pt x="116" y="197"/>
                </a:cubicBezTo>
                <a:cubicBezTo>
                  <a:pt x="116" y="196"/>
                  <a:pt x="117" y="196"/>
                  <a:pt x="117" y="196"/>
                </a:cubicBezTo>
                <a:cubicBezTo>
                  <a:pt x="118" y="197"/>
                  <a:pt x="118" y="197"/>
                  <a:pt x="118" y="197"/>
                </a:cubicBezTo>
                <a:cubicBezTo>
                  <a:pt x="118" y="198"/>
                  <a:pt x="118" y="198"/>
                  <a:pt x="119" y="199"/>
                </a:cubicBezTo>
                <a:cubicBezTo>
                  <a:pt x="120" y="200"/>
                  <a:pt x="121" y="200"/>
                  <a:pt x="121" y="201"/>
                </a:cubicBezTo>
                <a:cubicBezTo>
                  <a:pt x="124" y="205"/>
                  <a:pt x="127" y="208"/>
                  <a:pt x="130" y="211"/>
                </a:cubicBezTo>
                <a:cubicBezTo>
                  <a:pt x="131" y="212"/>
                  <a:pt x="132" y="213"/>
                  <a:pt x="133" y="214"/>
                </a:cubicBezTo>
                <a:cubicBezTo>
                  <a:pt x="133" y="214"/>
                  <a:pt x="133" y="214"/>
                  <a:pt x="134" y="214"/>
                </a:cubicBezTo>
                <a:cubicBezTo>
                  <a:pt x="134" y="214"/>
                  <a:pt x="134" y="214"/>
                  <a:pt x="134" y="215"/>
                </a:cubicBezTo>
                <a:cubicBezTo>
                  <a:pt x="134" y="214"/>
                  <a:pt x="135" y="213"/>
                  <a:pt x="135" y="212"/>
                </a:cubicBezTo>
                <a:cubicBezTo>
                  <a:pt x="136" y="211"/>
                  <a:pt x="136" y="210"/>
                  <a:pt x="137" y="210"/>
                </a:cubicBezTo>
                <a:cubicBezTo>
                  <a:pt x="136" y="209"/>
                  <a:pt x="136" y="209"/>
                  <a:pt x="136" y="209"/>
                </a:cubicBezTo>
                <a:cubicBezTo>
                  <a:pt x="135" y="207"/>
                  <a:pt x="134" y="205"/>
                  <a:pt x="133" y="203"/>
                </a:cubicBezTo>
                <a:cubicBezTo>
                  <a:pt x="131" y="200"/>
                  <a:pt x="129" y="196"/>
                  <a:pt x="127" y="193"/>
                </a:cubicBezTo>
                <a:cubicBezTo>
                  <a:pt x="126" y="193"/>
                  <a:pt x="126" y="192"/>
                  <a:pt x="126" y="192"/>
                </a:cubicBezTo>
                <a:cubicBezTo>
                  <a:pt x="125" y="191"/>
                  <a:pt x="125" y="190"/>
                  <a:pt x="124" y="190"/>
                </a:cubicBezTo>
                <a:cubicBezTo>
                  <a:pt x="124" y="190"/>
                  <a:pt x="124" y="189"/>
                  <a:pt x="124" y="189"/>
                </a:cubicBezTo>
                <a:cubicBezTo>
                  <a:pt x="123" y="189"/>
                  <a:pt x="124" y="188"/>
                  <a:pt x="124" y="188"/>
                </a:cubicBezTo>
                <a:cubicBezTo>
                  <a:pt x="125" y="188"/>
                  <a:pt x="125" y="188"/>
                  <a:pt x="126" y="188"/>
                </a:cubicBezTo>
                <a:cubicBezTo>
                  <a:pt x="126" y="188"/>
                  <a:pt x="126" y="189"/>
                  <a:pt x="126" y="189"/>
                </a:cubicBezTo>
                <a:cubicBezTo>
                  <a:pt x="126" y="190"/>
                  <a:pt x="126" y="190"/>
                  <a:pt x="127" y="191"/>
                </a:cubicBezTo>
                <a:cubicBezTo>
                  <a:pt x="127" y="192"/>
                  <a:pt x="128" y="192"/>
                  <a:pt x="128" y="193"/>
                </a:cubicBezTo>
                <a:cubicBezTo>
                  <a:pt x="130" y="196"/>
                  <a:pt x="132" y="198"/>
                  <a:pt x="134" y="201"/>
                </a:cubicBezTo>
                <a:cubicBezTo>
                  <a:pt x="134" y="202"/>
                  <a:pt x="134" y="202"/>
                  <a:pt x="135" y="203"/>
                </a:cubicBezTo>
                <a:cubicBezTo>
                  <a:pt x="136" y="205"/>
                  <a:pt x="137" y="206"/>
                  <a:pt x="138" y="208"/>
                </a:cubicBezTo>
                <a:cubicBezTo>
                  <a:pt x="139" y="207"/>
                  <a:pt x="140" y="206"/>
                  <a:pt x="141" y="205"/>
                </a:cubicBezTo>
                <a:cubicBezTo>
                  <a:pt x="142" y="204"/>
                  <a:pt x="143" y="204"/>
                  <a:pt x="144" y="203"/>
                </a:cubicBezTo>
                <a:cubicBezTo>
                  <a:pt x="143" y="201"/>
                  <a:pt x="142" y="199"/>
                  <a:pt x="141" y="198"/>
                </a:cubicBezTo>
                <a:cubicBezTo>
                  <a:pt x="140" y="195"/>
                  <a:pt x="138" y="192"/>
                  <a:pt x="136" y="190"/>
                </a:cubicBezTo>
                <a:cubicBezTo>
                  <a:pt x="136" y="189"/>
                  <a:pt x="135" y="187"/>
                  <a:pt x="134" y="186"/>
                </a:cubicBezTo>
                <a:cubicBezTo>
                  <a:pt x="133" y="185"/>
                  <a:pt x="133" y="185"/>
                  <a:pt x="133" y="185"/>
                </a:cubicBezTo>
                <a:cubicBezTo>
                  <a:pt x="133" y="185"/>
                  <a:pt x="133" y="185"/>
                  <a:pt x="133" y="185"/>
                </a:cubicBezTo>
                <a:cubicBezTo>
                  <a:pt x="132" y="185"/>
                  <a:pt x="132" y="184"/>
                  <a:pt x="132" y="184"/>
                </a:cubicBezTo>
                <a:cubicBezTo>
                  <a:pt x="132" y="183"/>
                  <a:pt x="133" y="182"/>
                  <a:pt x="134" y="182"/>
                </a:cubicBezTo>
                <a:cubicBezTo>
                  <a:pt x="134" y="182"/>
                  <a:pt x="134" y="183"/>
                  <a:pt x="134" y="183"/>
                </a:cubicBezTo>
                <a:cubicBezTo>
                  <a:pt x="134" y="185"/>
                  <a:pt x="135" y="186"/>
                  <a:pt x="136" y="188"/>
                </a:cubicBezTo>
                <a:cubicBezTo>
                  <a:pt x="137" y="188"/>
                  <a:pt x="137" y="188"/>
                  <a:pt x="137" y="189"/>
                </a:cubicBezTo>
                <a:cubicBezTo>
                  <a:pt x="139" y="191"/>
                  <a:pt x="140" y="193"/>
                  <a:pt x="142" y="196"/>
                </a:cubicBezTo>
                <a:cubicBezTo>
                  <a:pt x="143" y="197"/>
                  <a:pt x="144" y="199"/>
                  <a:pt x="145" y="201"/>
                </a:cubicBezTo>
                <a:cubicBezTo>
                  <a:pt x="145" y="201"/>
                  <a:pt x="145" y="201"/>
                  <a:pt x="146" y="202"/>
                </a:cubicBezTo>
                <a:cubicBezTo>
                  <a:pt x="148" y="200"/>
                  <a:pt x="150" y="199"/>
                  <a:pt x="152" y="199"/>
                </a:cubicBezTo>
                <a:cubicBezTo>
                  <a:pt x="152" y="198"/>
                  <a:pt x="152" y="198"/>
                  <a:pt x="152" y="198"/>
                </a:cubicBezTo>
                <a:cubicBezTo>
                  <a:pt x="151" y="196"/>
                  <a:pt x="150" y="195"/>
                  <a:pt x="150" y="194"/>
                </a:cubicBezTo>
                <a:cubicBezTo>
                  <a:pt x="148" y="191"/>
                  <a:pt x="146" y="189"/>
                  <a:pt x="144" y="186"/>
                </a:cubicBezTo>
                <a:cubicBezTo>
                  <a:pt x="144" y="186"/>
                  <a:pt x="143" y="185"/>
                  <a:pt x="143" y="185"/>
                </a:cubicBezTo>
                <a:cubicBezTo>
                  <a:pt x="143" y="185"/>
                  <a:pt x="142" y="185"/>
                  <a:pt x="142" y="185"/>
                </a:cubicBezTo>
                <a:cubicBezTo>
                  <a:pt x="142" y="184"/>
                  <a:pt x="143" y="183"/>
                  <a:pt x="144" y="183"/>
                </a:cubicBezTo>
                <a:cubicBezTo>
                  <a:pt x="144" y="183"/>
                  <a:pt x="144" y="183"/>
                  <a:pt x="145" y="183"/>
                </a:cubicBezTo>
                <a:close/>
                <a:moveTo>
                  <a:pt x="135" y="36"/>
                </a:moveTo>
                <a:cubicBezTo>
                  <a:pt x="134" y="37"/>
                  <a:pt x="133" y="37"/>
                  <a:pt x="132" y="38"/>
                </a:cubicBezTo>
                <a:cubicBezTo>
                  <a:pt x="130" y="39"/>
                  <a:pt x="128" y="40"/>
                  <a:pt x="126" y="41"/>
                </a:cubicBezTo>
                <a:cubicBezTo>
                  <a:pt x="123" y="43"/>
                  <a:pt x="121" y="45"/>
                  <a:pt x="120" y="47"/>
                </a:cubicBezTo>
                <a:cubicBezTo>
                  <a:pt x="120" y="47"/>
                  <a:pt x="119" y="47"/>
                  <a:pt x="119" y="47"/>
                </a:cubicBezTo>
                <a:cubicBezTo>
                  <a:pt x="119" y="48"/>
                  <a:pt x="118" y="48"/>
                  <a:pt x="118" y="47"/>
                </a:cubicBezTo>
                <a:cubicBezTo>
                  <a:pt x="117" y="47"/>
                  <a:pt x="117" y="46"/>
                  <a:pt x="118" y="45"/>
                </a:cubicBezTo>
                <a:cubicBezTo>
                  <a:pt x="118" y="45"/>
                  <a:pt x="118" y="45"/>
                  <a:pt x="118" y="45"/>
                </a:cubicBezTo>
                <a:cubicBezTo>
                  <a:pt x="122" y="43"/>
                  <a:pt x="125" y="40"/>
                  <a:pt x="129" y="38"/>
                </a:cubicBezTo>
                <a:cubicBezTo>
                  <a:pt x="131" y="37"/>
                  <a:pt x="133" y="36"/>
                  <a:pt x="135" y="34"/>
                </a:cubicBezTo>
                <a:cubicBezTo>
                  <a:pt x="136" y="34"/>
                  <a:pt x="136" y="34"/>
                  <a:pt x="136" y="34"/>
                </a:cubicBezTo>
                <a:cubicBezTo>
                  <a:pt x="137" y="30"/>
                  <a:pt x="140" y="27"/>
                  <a:pt x="143" y="25"/>
                </a:cubicBezTo>
                <a:cubicBezTo>
                  <a:pt x="147" y="22"/>
                  <a:pt x="151" y="21"/>
                  <a:pt x="155" y="21"/>
                </a:cubicBezTo>
                <a:cubicBezTo>
                  <a:pt x="157" y="22"/>
                  <a:pt x="158" y="22"/>
                  <a:pt x="160" y="22"/>
                </a:cubicBezTo>
                <a:cubicBezTo>
                  <a:pt x="161" y="22"/>
                  <a:pt x="163" y="23"/>
                  <a:pt x="164" y="22"/>
                </a:cubicBezTo>
                <a:cubicBezTo>
                  <a:pt x="164" y="22"/>
                  <a:pt x="164" y="22"/>
                  <a:pt x="165" y="22"/>
                </a:cubicBezTo>
                <a:cubicBezTo>
                  <a:pt x="165" y="22"/>
                  <a:pt x="166" y="23"/>
                  <a:pt x="166" y="24"/>
                </a:cubicBezTo>
                <a:cubicBezTo>
                  <a:pt x="166" y="24"/>
                  <a:pt x="166" y="24"/>
                  <a:pt x="167" y="24"/>
                </a:cubicBezTo>
                <a:cubicBezTo>
                  <a:pt x="168" y="25"/>
                  <a:pt x="170" y="26"/>
                  <a:pt x="171" y="27"/>
                </a:cubicBezTo>
                <a:cubicBezTo>
                  <a:pt x="172" y="28"/>
                  <a:pt x="173" y="29"/>
                  <a:pt x="173" y="29"/>
                </a:cubicBezTo>
                <a:cubicBezTo>
                  <a:pt x="174" y="30"/>
                  <a:pt x="175" y="31"/>
                  <a:pt x="175" y="32"/>
                </a:cubicBezTo>
                <a:cubicBezTo>
                  <a:pt x="176" y="33"/>
                  <a:pt x="176" y="33"/>
                  <a:pt x="176" y="34"/>
                </a:cubicBezTo>
                <a:cubicBezTo>
                  <a:pt x="179" y="36"/>
                  <a:pt x="180" y="38"/>
                  <a:pt x="180" y="41"/>
                </a:cubicBezTo>
                <a:cubicBezTo>
                  <a:pt x="181" y="45"/>
                  <a:pt x="181" y="49"/>
                  <a:pt x="179" y="53"/>
                </a:cubicBezTo>
                <a:cubicBezTo>
                  <a:pt x="176" y="60"/>
                  <a:pt x="170" y="65"/>
                  <a:pt x="163" y="67"/>
                </a:cubicBezTo>
                <a:cubicBezTo>
                  <a:pt x="163" y="67"/>
                  <a:pt x="163" y="67"/>
                  <a:pt x="163" y="67"/>
                </a:cubicBezTo>
                <a:cubicBezTo>
                  <a:pt x="163" y="68"/>
                  <a:pt x="163" y="68"/>
                  <a:pt x="163" y="68"/>
                </a:cubicBezTo>
                <a:cubicBezTo>
                  <a:pt x="165" y="71"/>
                  <a:pt x="166" y="74"/>
                  <a:pt x="168" y="78"/>
                </a:cubicBezTo>
                <a:cubicBezTo>
                  <a:pt x="168" y="79"/>
                  <a:pt x="169" y="80"/>
                  <a:pt x="170" y="81"/>
                </a:cubicBezTo>
                <a:cubicBezTo>
                  <a:pt x="170" y="81"/>
                  <a:pt x="170" y="82"/>
                  <a:pt x="170" y="82"/>
                </a:cubicBezTo>
                <a:cubicBezTo>
                  <a:pt x="171" y="82"/>
                  <a:pt x="171" y="83"/>
                  <a:pt x="171" y="84"/>
                </a:cubicBezTo>
                <a:cubicBezTo>
                  <a:pt x="175" y="87"/>
                  <a:pt x="178" y="92"/>
                  <a:pt x="179" y="97"/>
                </a:cubicBezTo>
                <a:cubicBezTo>
                  <a:pt x="180" y="97"/>
                  <a:pt x="180" y="96"/>
                  <a:pt x="181" y="95"/>
                </a:cubicBezTo>
                <a:cubicBezTo>
                  <a:pt x="181" y="94"/>
                  <a:pt x="182" y="92"/>
                  <a:pt x="183" y="91"/>
                </a:cubicBezTo>
                <a:cubicBezTo>
                  <a:pt x="183" y="90"/>
                  <a:pt x="183" y="90"/>
                  <a:pt x="183" y="90"/>
                </a:cubicBezTo>
                <a:cubicBezTo>
                  <a:pt x="183" y="89"/>
                  <a:pt x="183" y="89"/>
                  <a:pt x="183" y="88"/>
                </a:cubicBezTo>
                <a:cubicBezTo>
                  <a:pt x="184" y="88"/>
                  <a:pt x="184" y="88"/>
                  <a:pt x="185" y="88"/>
                </a:cubicBezTo>
                <a:cubicBezTo>
                  <a:pt x="185" y="88"/>
                  <a:pt x="185" y="89"/>
                  <a:pt x="185" y="89"/>
                </a:cubicBezTo>
                <a:cubicBezTo>
                  <a:pt x="185" y="89"/>
                  <a:pt x="185" y="90"/>
                  <a:pt x="184" y="90"/>
                </a:cubicBezTo>
                <a:cubicBezTo>
                  <a:pt x="184" y="92"/>
                  <a:pt x="183" y="94"/>
                  <a:pt x="182" y="96"/>
                </a:cubicBezTo>
                <a:cubicBezTo>
                  <a:pt x="181" y="97"/>
                  <a:pt x="181" y="98"/>
                  <a:pt x="181" y="98"/>
                </a:cubicBezTo>
                <a:cubicBezTo>
                  <a:pt x="181" y="99"/>
                  <a:pt x="181" y="100"/>
                  <a:pt x="180" y="100"/>
                </a:cubicBezTo>
                <a:cubicBezTo>
                  <a:pt x="180" y="100"/>
                  <a:pt x="180" y="100"/>
                  <a:pt x="180" y="100"/>
                </a:cubicBezTo>
                <a:cubicBezTo>
                  <a:pt x="180" y="100"/>
                  <a:pt x="180" y="101"/>
                  <a:pt x="180" y="101"/>
                </a:cubicBezTo>
                <a:cubicBezTo>
                  <a:pt x="180" y="102"/>
                  <a:pt x="180" y="103"/>
                  <a:pt x="180" y="103"/>
                </a:cubicBezTo>
                <a:cubicBezTo>
                  <a:pt x="180" y="104"/>
                  <a:pt x="179" y="104"/>
                  <a:pt x="180" y="105"/>
                </a:cubicBezTo>
                <a:cubicBezTo>
                  <a:pt x="180" y="105"/>
                  <a:pt x="180" y="105"/>
                  <a:pt x="180" y="104"/>
                </a:cubicBezTo>
                <a:cubicBezTo>
                  <a:pt x="181" y="103"/>
                  <a:pt x="182" y="101"/>
                  <a:pt x="183" y="100"/>
                </a:cubicBezTo>
                <a:cubicBezTo>
                  <a:pt x="186" y="96"/>
                  <a:pt x="188" y="92"/>
                  <a:pt x="191" y="88"/>
                </a:cubicBezTo>
                <a:cubicBezTo>
                  <a:pt x="192" y="88"/>
                  <a:pt x="192" y="87"/>
                  <a:pt x="193" y="86"/>
                </a:cubicBezTo>
                <a:cubicBezTo>
                  <a:pt x="193" y="86"/>
                  <a:pt x="194" y="85"/>
                  <a:pt x="194" y="86"/>
                </a:cubicBezTo>
                <a:cubicBezTo>
                  <a:pt x="195" y="86"/>
                  <a:pt x="195" y="86"/>
                  <a:pt x="195" y="86"/>
                </a:cubicBezTo>
                <a:cubicBezTo>
                  <a:pt x="195" y="85"/>
                  <a:pt x="195" y="84"/>
                  <a:pt x="195" y="83"/>
                </a:cubicBezTo>
                <a:cubicBezTo>
                  <a:pt x="195" y="82"/>
                  <a:pt x="195" y="82"/>
                  <a:pt x="195" y="81"/>
                </a:cubicBezTo>
                <a:cubicBezTo>
                  <a:pt x="194" y="78"/>
                  <a:pt x="194" y="76"/>
                  <a:pt x="194" y="74"/>
                </a:cubicBezTo>
                <a:cubicBezTo>
                  <a:pt x="193" y="72"/>
                  <a:pt x="193" y="70"/>
                  <a:pt x="193" y="69"/>
                </a:cubicBezTo>
                <a:cubicBezTo>
                  <a:pt x="193" y="68"/>
                  <a:pt x="193" y="68"/>
                  <a:pt x="193" y="68"/>
                </a:cubicBezTo>
                <a:cubicBezTo>
                  <a:pt x="191" y="66"/>
                  <a:pt x="190" y="64"/>
                  <a:pt x="189" y="62"/>
                </a:cubicBezTo>
                <a:cubicBezTo>
                  <a:pt x="189" y="61"/>
                  <a:pt x="188" y="61"/>
                  <a:pt x="188" y="60"/>
                </a:cubicBezTo>
                <a:cubicBezTo>
                  <a:pt x="188" y="60"/>
                  <a:pt x="188" y="60"/>
                  <a:pt x="188" y="60"/>
                </a:cubicBezTo>
                <a:cubicBezTo>
                  <a:pt x="187" y="60"/>
                  <a:pt x="186" y="59"/>
                  <a:pt x="187" y="58"/>
                </a:cubicBezTo>
                <a:cubicBezTo>
                  <a:pt x="187" y="58"/>
                  <a:pt x="187" y="58"/>
                  <a:pt x="187" y="58"/>
                </a:cubicBezTo>
                <a:cubicBezTo>
                  <a:pt x="187" y="57"/>
                  <a:pt x="187" y="57"/>
                  <a:pt x="188" y="56"/>
                </a:cubicBezTo>
                <a:cubicBezTo>
                  <a:pt x="188" y="56"/>
                  <a:pt x="188" y="56"/>
                  <a:pt x="189" y="56"/>
                </a:cubicBezTo>
                <a:cubicBezTo>
                  <a:pt x="190" y="55"/>
                  <a:pt x="191" y="53"/>
                  <a:pt x="192" y="52"/>
                </a:cubicBezTo>
                <a:cubicBezTo>
                  <a:pt x="192" y="51"/>
                  <a:pt x="192" y="51"/>
                  <a:pt x="192" y="51"/>
                </a:cubicBezTo>
                <a:cubicBezTo>
                  <a:pt x="192" y="48"/>
                  <a:pt x="192" y="44"/>
                  <a:pt x="192" y="41"/>
                </a:cubicBezTo>
                <a:cubicBezTo>
                  <a:pt x="192" y="41"/>
                  <a:pt x="192" y="41"/>
                  <a:pt x="192" y="41"/>
                </a:cubicBezTo>
                <a:cubicBezTo>
                  <a:pt x="192" y="41"/>
                  <a:pt x="191" y="42"/>
                  <a:pt x="191" y="42"/>
                </a:cubicBezTo>
                <a:cubicBezTo>
                  <a:pt x="189" y="44"/>
                  <a:pt x="188" y="47"/>
                  <a:pt x="187" y="50"/>
                </a:cubicBezTo>
                <a:cubicBezTo>
                  <a:pt x="187" y="50"/>
                  <a:pt x="187" y="50"/>
                  <a:pt x="187" y="51"/>
                </a:cubicBezTo>
                <a:cubicBezTo>
                  <a:pt x="186" y="51"/>
                  <a:pt x="186" y="52"/>
                  <a:pt x="186" y="52"/>
                </a:cubicBezTo>
                <a:cubicBezTo>
                  <a:pt x="185" y="52"/>
                  <a:pt x="185" y="52"/>
                  <a:pt x="184" y="51"/>
                </a:cubicBezTo>
                <a:cubicBezTo>
                  <a:pt x="184" y="51"/>
                  <a:pt x="184" y="50"/>
                  <a:pt x="185" y="50"/>
                </a:cubicBezTo>
                <a:cubicBezTo>
                  <a:pt x="186" y="48"/>
                  <a:pt x="187" y="47"/>
                  <a:pt x="187" y="46"/>
                </a:cubicBezTo>
                <a:cubicBezTo>
                  <a:pt x="189" y="43"/>
                  <a:pt x="190" y="41"/>
                  <a:pt x="192" y="39"/>
                </a:cubicBezTo>
                <a:cubicBezTo>
                  <a:pt x="192" y="39"/>
                  <a:pt x="192" y="38"/>
                  <a:pt x="192" y="38"/>
                </a:cubicBezTo>
                <a:cubicBezTo>
                  <a:pt x="192" y="36"/>
                  <a:pt x="192" y="35"/>
                  <a:pt x="192" y="33"/>
                </a:cubicBezTo>
                <a:cubicBezTo>
                  <a:pt x="192" y="33"/>
                  <a:pt x="192" y="32"/>
                  <a:pt x="192" y="31"/>
                </a:cubicBezTo>
                <a:cubicBezTo>
                  <a:pt x="191" y="32"/>
                  <a:pt x="190" y="33"/>
                  <a:pt x="190" y="34"/>
                </a:cubicBezTo>
                <a:cubicBezTo>
                  <a:pt x="188" y="36"/>
                  <a:pt x="187" y="38"/>
                  <a:pt x="186" y="41"/>
                </a:cubicBezTo>
                <a:cubicBezTo>
                  <a:pt x="186" y="41"/>
                  <a:pt x="186" y="41"/>
                  <a:pt x="186" y="41"/>
                </a:cubicBezTo>
                <a:cubicBezTo>
                  <a:pt x="185" y="42"/>
                  <a:pt x="185" y="42"/>
                  <a:pt x="184" y="42"/>
                </a:cubicBezTo>
                <a:cubicBezTo>
                  <a:pt x="184" y="41"/>
                  <a:pt x="183" y="41"/>
                  <a:pt x="184" y="40"/>
                </a:cubicBezTo>
                <a:cubicBezTo>
                  <a:pt x="184" y="40"/>
                  <a:pt x="184" y="40"/>
                  <a:pt x="184" y="40"/>
                </a:cubicBezTo>
                <a:cubicBezTo>
                  <a:pt x="185" y="38"/>
                  <a:pt x="186" y="37"/>
                  <a:pt x="187" y="36"/>
                </a:cubicBezTo>
                <a:cubicBezTo>
                  <a:pt x="189" y="34"/>
                  <a:pt x="190" y="32"/>
                  <a:pt x="191" y="30"/>
                </a:cubicBezTo>
                <a:cubicBezTo>
                  <a:pt x="192" y="30"/>
                  <a:pt x="192" y="29"/>
                  <a:pt x="191" y="29"/>
                </a:cubicBezTo>
                <a:cubicBezTo>
                  <a:pt x="191" y="27"/>
                  <a:pt x="190" y="26"/>
                  <a:pt x="190" y="24"/>
                </a:cubicBezTo>
                <a:cubicBezTo>
                  <a:pt x="190" y="24"/>
                  <a:pt x="189" y="23"/>
                  <a:pt x="189" y="23"/>
                </a:cubicBezTo>
                <a:cubicBezTo>
                  <a:pt x="188" y="25"/>
                  <a:pt x="187" y="26"/>
                  <a:pt x="186" y="28"/>
                </a:cubicBezTo>
                <a:cubicBezTo>
                  <a:pt x="186" y="29"/>
                  <a:pt x="185" y="30"/>
                  <a:pt x="185" y="31"/>
                </a:cubicBezTo>
                <a:cubicBezTo>
                  <a:pt x="185" y="31"/>
                  <a:pt x="184" y="31"/>
                  <a:pt x="184" y="31"/>
                </a:cubicBezTo>
                <a:cubicBezTo>
                  <a:pt x="183" y="31"/>
                  <a:pt x="183" y="30"/>
                  <a:pt x="183" y="30"/>
                </a:cubicBezTo>
                <a:cubicBezTo>
                  <a:pt x="183" y="29"/>
                  <a:pt x="183" y="29"/>
                  <a:pt x="183" y="29"/>
                </a:cubicBezTo>
                <a:cubicBezTo>
                  <a:pt x="185" y="27"/>
                  <a:pt x="186" y="25"/>
                  <a:pt x="187" y="23"/>
                </a:cubicBezTo>
                <a:cubicBezTo>
                  <a:pt x="188" y="23"/>
                  <a:pt x="188" y="22"/>
                  <a:pt x="188" y="22"/>
                </a:cubicBezTo>
                <a:cubicBezTo>
                  <a:pt x="187" y="20"/>
                  <a:pt x="186" y="19"/>
                  <a:pt x="184" y="18"/>
                </a:cubicBezTo>
                <a:cubicBezTo>
                  <a:pt x="183" y="20"/>
                  <a:pt x="182" y="22"/>
                  <a:pt x="181" y="24"/>
                </a:cubicBezTo>
                <a:cubicBezTo>
                  <a:pt x="181" y="24"/>
                  <a:pt x="181" y="25"/>
                  <a:pt x="181" y="25"/>
                </a:cubicBezTo>
                <a:cubicBezTo>
                  <a:pt x="181" y="25"/>
                  <a:pt x="180" y="26"/>
                  <a:pt x="180" y="25"/>
                </a:cubicBezTo>
                <a:cubicBezTo>
                  <a:pt x="179" y="25"/>
                  <a:pt x="179" y="24"/>
                  <a:pt x="179" y="24"/>
                </a:cubicBezTo>
                <a:cubicBezTo>
                  <a:pt x="179" y="24"/>
                  <a:pt x="179" y="23"/>
                  <a:pt x="179" y="23"/>
                </a:cubicBezTo>
                <a:cubicBezTo>
                  <a:pt x="181" y="21"/>
                  <a:pt x="182" y="20"/>
                  <a:pt x="183" y="18"/>
                </a:cubicBezTo>
                <a:cubicBezTo>
                  <a:pt x="183" y="18"/>
                  <a:pt x="183" y="17"/>
                  <a:pt x="183" y="17"/>
                </a:cubicBezTo>
                <a:cubicBezTo>
                  <a:pt x="181" y="16"/>
                  <a:pt x="179" y="15"/>
                  <a:pt x="177" y="14"/>
                </a:cubicBezTo>
                <a:cubicBezTo>
                  <a:pt x="176" y="15"/>
                  <a:pt x="175" y="17"/>
                  <a:pt x="174" y="19"/>
                </a:cubicBezTo>
                <a:cubicBezTo>
                  <a:pt x="174" y="20"/>
                  <a:pt x="174" y="20"/>
                  <a:pt x="174" y="20"/>
                </a:cubicBezTo>
                <a:cubicBezTo>
                  <a:pt x="174" y="21"/>
                  <a:pt x="173" y="21"/>
                  <a:pt x="173" y="21"/>
                </a:cubicBezTo>
                <a:cubicBezTo>
                  <a:pt x="172" y="21"/>
                  <a:pt x="172" y="21"/>
                  <a:pt x="172" y="20"/>
                </a:cubicBezTo>
                <a:cubicBezTo>
                  <a:pt x="172" y="20"/>
                  <a:pt x="172" y="19"/>
                  <a:pt x="172" y="19"/>
                </a:cubicBezTo>
                <a:cubicBezTo>
                  <a:pt x="173" y="18"/>
                  <a:pt x="173" y="18"/>
                  <a:pt x="174" y="17"/>
                </a:cubicBezTo>
                <a:cubicBezTo>
                  <a:pt x="174" y="16"/>
                  <a:pt x="175" y="14"/>
                  <a:pt x="176" y="13"/>
                </a:cubicBezTo>
                <a:cubicBezTo>
                  <a:pt x="174" y="12"/>
                  <a:pt x="172" y="11"/>
                  <a:pt x="170" y="11"/>
                </a:cubicBezTo>
                <a:cubicBezTo>
                  <a:pt x="170" y="11"/>
                  <a:pt x="170" y="11"/>
                  <a:pt x="170" y="12"/>
                </a:cubicBezTo>
                <a:cubicBezTo>
                  <a:pt x="168" y="14"/>
                  <a:pt x="167" y="16"/>
                  <a:pt x="167" y="18"/>
                </a:cubicBezTo>
                <a:cubicBezTo>
                  <a:pt x="167" y="18"/>
                  <a:pt x="167" y="19"/>
                  <a:pt x="166" y="19"/>
                </a:cubicBezTo>
                <a:cubicBezTo>
                  <a:pt x="166" y="19"/>
                  <a:pt x="165" y="19"/>
                  <a:pt x="165" y="18"/>
                </a:cubicBezTo>
                <a:cubicBezTo>
                  <a:pt x="165" y="18"/>
                  <a:pt x="165" y="18"/>
                  <a:pt x="165" y="17"/>
                </a:cubicBezTo>
                <a:cubicBezTo>
                  <a:pt x="165" y="16"/>
                  <a:pt x="166" y="15"/>
                  <a:pt x="167" y="15"/>
                </a:cubicBezTo>
                <a:cubicBezTo>
                  <a:pt x="167" y="13"/>
                  <a:pt x="168" y="12"/>
                  <a:pt x="169" y="11"/>
                </a:cubicBezTo>
                <a:cubicBezTo>
                  <a:pt x="167" y="10"/>
                  <a:pt x="165" y="10"/>
                  <a:pt x="162" y="10"/>
                </a:cubicBezTo>
                <a:cubicBezTo>
                  <a:pt x="162" y="11"/>
                  <a:pt x="161" y="13"/>
                  <a:pt x="161" y="15"/>
                </a:cubicBezTo>
                <a:cubicBezTo>
                  <a:pt x="160" y="15"/>
                  <a:pt x="160" y="16"/>
                  <a:pt x="160" y="17"/>
                </a:cubicBezTo>
                <a:cubicBezTo>
                  <a:pt x="160" y="17"/>
                  <a:pt x="159" y="17"/>
                  <a:pt x="159" y="17"/>
                </a:cubicBezTo>
                <a:cubicBezTo>
                  <a:pt x="159" y="17"/>
                  <a:pt x="158" y="17"/>
                  <a:pt x="158" y="17"/>
                </a:cubicBezTo>
                <a:cubicBezTo>
                  <a:pt x="158" y="16"/>
                  <a:pt x="158" y="16"/>
                  <a:pt x="158" y="16"/>
                </a:cubicBezTo>
                <a:cubicBezTo>
                  <a:pt x="160" y="14"/>
                  <a:pt x="160" y="12"/>
                  <a:pt x="161" y="10"/>
                </a:cubicBezTo>
                <a:cubicBezTo>
                  <a:pt x="161" y="10"/>
                  <a:pt x="161" y="10"/>
                  <a:pt x="161" y="9"/>
                </a:cubicBezTo>
                <a:cubicBezTo>
                  <a:pt x="159" y="9"/>
                  <a:pt x="158" y="9"/>
                  <a:pt x="156" y="9"/>
                </a:cubicBezTo>
                <a:cubicBezTo>
                  <a:pt x="155" y="9"/>
                  <a:pt x="155" y="9"/>
                  <a:pt x="155" y="10"/>
                </a:cubicBezTo>
                <a:cubicBezTo>
                  <a:pt x="154" y="11"/>
                  <a:pt x="153" y="12"/>
                  <a:pt x="152" y="13"/>
                </a:cubicBezTo>
                <a:cubicBezTo>
                  <a:pt x="151" y="15"/>
                  <a:pt x="150" y="17"/>
                  <a:pt x="150" y="19"/>
                </a:cubicBezTo>
                <a:cubicBezTo>
                  <a:pt x="150" y="20"/>
                  <a:pt x="150" y="20"/>
                  <a:pt x="150" y="21"/>
                </a:cubicBezTo>
                <a:cubicBezTo>
                  <a:pt x="150" y="21"/>
                  <a:pt x="149" y="22"/>
                  <a:pt x="149" y="22"/>
                </a:cubicBezTo>
                <a:cubicBezTo>
                  <a:pt x="148" y="22"/>
                  <a:pt x="148" y="22"/>
                  <a:pt x="148" y="22"/>
                </a:cubicBezTo>
                <a:cubicBezTo>
                  <a:pt x="147" y="21"/>
                  <a:pt x="147" y="21"/>
                  <a:pt x="147" y="20"/>
                </a:cubicBezTo>
                <a:cubicBezTo>
                  <a:pt x="147" y="20"/>
                  <a:pt x="148" y="20"/>
                  <a:pt x="148" y="20"/>
                </a:cubicBezTo>
                <a:cubicBezTo>
                  <a:pt x="148" y="18"/>
                  <a:pt x="149" y="17"/>
                  <a:pt x="150" y="16"/>
                </a:cubicBezTo>
                <a:cubicBezTo>
                  <a:pt x="151" y="14"/>
                  <a:pt x="152" y="12"/>
                  <a:pt x="153" y="9"/>
                </a:cubicBezTo>
                <a:cubicBezTo>
                  <a:pt x="154" y="9"/>
                  <a:pt x="154" y="9"/>
                  <a:pt x="154" y="9"/>
                </a:cubicBezTo>
                <a:cubicBezTo>
                  <a:pt x="152" y="9"/>
                  <a:pt x="150" y="9"/>
                  <a:pt x="148" y="9"/>
                </a:cubicBezTo>
                <a:cubicBezTo>
                  <a:pt x="148" y="9"/>
                  <a:pt x="148" y="9"/>
                  <a:pt x="148" y="9"/>
                </a:cubicBezTo>
                <a:cubicBezTo>
                  <a:pt x="147" y="11"/>
                  <a:pt x="146" y="12"/>
                  <a:pt x="146" y="13"/>
                </a:cubicBezTo>
                <a:cubicBezTo>
                  <a:pt x="145" y="15"/>
                  <a:pt x="145" y="16"/>
                  <a:pt x="145" y="18"/>
                </a:cubicBezTo>
                <a:cubicBezTo>
                  <a:pt x="145" y="18"/>
                  <a:pt x="144" y="18"/>
                  <a:pt x="144" y="19"/>
                </a:cubicBezTo>
                <a:cubicBezTo>
                  <a:pt x="144" y="19"/>
                  <a:pt x="144" y="20"/>
                  <a:pt x="143" y="20"/>
                </a:cubicBezTo>
                <a:cubicBezTo>
                  <a:pt x="143" y="20"/>
                  <a:pt x="142" y="20"/>
                  <a:pt x="142" y="19"/>
                </a:cubicBezTo>
                <a:cubicBezTo>
                  <a:pt x="142" y="19"/>
                  <a:pt x="142" y="18"/>
                  <a:pt x="142" y="18"/>
                </a:cubicBezTo>
                <a:cubicBezTo>
                  <a:pt x="143" y="17"/>
                  <a:pt x="143" y="16"/>
                  <a:pt x="144" y="15"/>
                </a:cubicBezTo>
                <a:cubicBezTo>
                  <a:pt x="145" y="13"/>
                  <a:pt x="145" y="11"/>
                  <a:pt x="146" y="10"/>
                </a:cubicBezTo>
                <a:cubicBezTo>
                  <a:pt x="146" y="9"/>
                  <a:pt x="146" y="9"/>
                  <a:pt x="146" y="9"/>
                </a:cubicBezTo>
                <a:cubicBezTo>
                  <a:pt x="141" y="9"/>
                  <a:pt x="136" y="9"/>
                  <a:pt x="130" y="9"/>
                </a:cubicBezTo>
                <a:cubicBezTo>
                  <a:pt x="130" y="10"/>
                  <a:pt x="130" y="10"/>
                  <a:pt x="131" y="10"/>
                </a:cubicBezTo>
                <a:cubicBezTo>
                  <a:pt x="131" y="11"/>
                  <a:pt x="131" y="12"/>
                  <a:pt x="132" y="12"/>
                </a:cubicBezTo>
                <a:cubicBezTo>
                  <a:pt x="132" y="13"/>
                  <a:pt x="132" y="13"/>
                  <a:pt x="131" y="14"/>
                </a:cubicBezTo>
                <a:cubicBezTo>
                  <a:pt x="131" y="14"/>
                  <a:pt x="131" y="14"/>
                  <a:pt x="130" y="13"/>
                </a:cubicBezTo>
                <a:cubicBezTo>
                  <a:pt x="130" y="13"/>
                  <a:pt x="130" y="13"/>
                  <a:pt x="130" y="13"/>
                </a:cubicBezTo>
                <a:cubicBezTo>
                  <a:pt x="130" y="12"/>
                  <a:pt x="130" y="11"/>
                  <a:pt x="130" y="10"/>
                </a:cubicBezTo>
                <a:cubicBezTo>
                  <a:pt x="130" y="10"/>
                  <a:pt x="129" y="10"/>
                  <a:pt x="129" y="9"/>
                </a:cubicBezTo>
                <a:cubicBezTo>
                  <a:pt x="127" y="9"/>
                  <a:pt x="126" y="9"/>
                  <a:pt x="124" y="9"/>
                </a:cubicBezTo>
                <a:cubicBezTo>
                  <a:pt x="123" y="10"/>
                  <a:pt x="123" y="10"/>
                  <a:pt x="123" y="11"/>
                </a:cubicBezTo>
                <a:cubicBezTo>
                  <a:pt x="122" y="11"/>
                  <a:pt x="122" y="11"/>
                  <a:pt x="122" y="11"/>
                </a:cubicBezTo>
                <a:cubicBezTo>
                  <a:pt x="121" y="10"/>
                  <a:pt x="120" y="10"/>
                  <a:pt x="119" y="10"/>
                </a:cubicBezTo>
                <a:cubicBezTo>
                  <a:pt x="119" y="11"/>
                  <a:pt x="120" y="12"/>
                  <a:pt x="120" y="12"/>
                </a:cubicBezTo>
                <a:cubicBezTo>
                  <a:pt x="121" y="14"/>
                  <a:pt x="123" y="16"/>
                  <a:pt x="124" y="17"/>
                </a:cubicBezTo>
                <a:cubicBezTo>
                  <a:pt x="124" y="18"/>
                  <a:pt x="125" y="18"/>
                  <a:pt x="125" y="18"/>
                </a:cubicBezTo>
                <a:cubicBezTo>
                  <a:pt x="125" y="19"/>
                  <a:pt x="125" y="19"/>
                  <a:pt x="125" y="19"/>
                </a:cubicBezTo>
                <a:cubicBezTo>
                  <a:pt x="125" y="20"/>
                  <a:pt x="125" y="20"/>
                  <a:pt x="124" y="20"/>
                </a:cubicBezTo>
                <a:cubicBezTo>
                  <a:pt x="123" y="21"/>
                  <a:pt x="123" y="20"/>
                  <a:pt x="123" y="20"/>
                </a:cubicBezTo>
                <a:cubicBezTo>
                  <a:pt x="121" y="16"/>
                  <a:pt x="119" y="13"/>
                  <a:pt x="118" y="10"/>
                </a:cubicBezTo>
                <a:cubicBezTo>
                  <a:pt x="117" y="10"/>
                  <a:pt x="117" y="10"/>
                  <a:pt x="117" y="10"/>
                </a:cubicBezTo>
                <a:cubicBezTo>
                  <a:pt x="114" y="10"/>
                  <a:pt x="111" y="10"/>
                  <a:pt x="109" y="10"/>
                </a:cubicBezTo>
                <a:cubicBezTo>
                  <a:pt x="108" y="10"/>
                  <a:pt x="108" y="10"/>
                  <a:pt x="108" y="10"/>
                </a:cubicBezTo>
                <a:cubicBezTo>
                  <a:pt x="108" y="10"/>
                  <a:pt x="108" y="10"/>
                  <a:pt x="109" y="10"/>
                </a:cubicBezTo>
                <a:cubicBezTo>
                  <a:pt x="109" y="12"/>
                  <a:pt x="110" y="13"/>
                  <a:pt x="111" y="14"/>
                </a:cubicBezTo>
                <a:cubicBezTo>
                  <a:pt x="112" y="16"/>
                  <a:pt x="114" y="17"/>
                  <a:pt x="115" y="19"/>
                </a:cubicBezTo>
                <a:cubicBezTo>
                  <a:pt x="115" y="19"/>
                  <a:pt x="115" y="20"/>
                  <a:pt x="116" y="20"/>
                </a:cubicBezTo>
                <a:cubicBezTo>
                  <a:pt x="116" y="20"/>
                  <a:pt x="117" y="20"/>
                  <a:pt x="117" y="20"/>
                </a:cubicBezTo>
                <a:cubicBezTo>
                  <a:pt x="117" y="20"/>
                  <a:pt x="118" y="21"/>
                  <a:pt x="117" y="21"/>
                </a:cubicBezTo>
                <a:cubicBezTo>
                  <a:pt x="117" y="21"/>
                  <a:pt x="117" y="22"/>
                  <a:pt x="116" y="22"/>
                </a:cubicBezTo>
                <a:cubicBezTo>
                  <a:pt x="116" y="23"/>
                  <a:pt x="115" y="23"/>
                  <a:pt x="114" y="22"/>
                </a:cubicBezTo>
                <a:cubicBezTo>
                  <a:pt x="114" y="22"/>
                  <a:pt x="114" y="22"/>
                  <a:pt x="114" y="22"/>
                </a:cubicBezTo>
                <a:cubicBezTo>
                  <a:pt x="113" y="23"/>
                  <a:pt x="112" y="22"/>
                  <a:pt x="111" y="22"/>
                </a:cubicBezTo>
                <a:cubicBezTo>
                  <a:pt x="111" y="25"/>
                  <a:pt x="111" y="27"/>
                  <a:pt x="111" y="30"/>
                </a:cubicBezTo>
                <a:cubicBezTo>
                  <a:pt x="111" y="31"/>
                  <a:pt x="111" y="32"/>
                  <a:pt x="111" y="32"/>
                </a:cubicBezTo>
                <a:cubicBezTo>
                  <a:pt x="111" y="38"/>
                  <a:pt x="111" y="43"/>
                  <a:pt x="111" y="48"/>
                </a:cubicBezTo>
                <a:cubicBezTo>
                  <a:pt x="111" y="61"/>
                  <a:pt x="111" y="75"/>
                  <a:pt x="111" y="88"/>
                </a:cubicBezTo>
                <a:cubicBezTo>
                  <a:pt x="111" y="90"/>
                  <a:pt x="111" y="91"/>
                  <a:pt x="111" y="93"/>
                </a:cubicBezTo>
                <a:cubicBezTo>
                  <a:pt x="111" y="93"/>
                  <a:pt x="111" y="94"/>
                  <a:pt x="111" y="94"/>
                </a:cubicBezTo>
                <a:cubicBezTo>
                  <a:pt x="112" y="93"/>
                  <a:pt x="112" y="92"/>
                  <a:pt x="113" y="91"/>
                </a:cubicBezTo>
                <a:cubicBezTo>
                  <a:pt x="114" y="88"/>
                  <a:pt x="115" y="85"/>
                  <a:pt x="117" y="83"/>
                </a:cubicBezTo>
                <a:cubicBezTo>
                  <a:pt x="117" y="81"/>
                  <a:pt x="118" y="79"/>
                  <a:pt x="119" y="77"/>
                </a:cubicBezTo>
                <a:cubicBezTo>
                  <a:pt x="120" y="75"/>
                  <a:pt x="121" y="73"/>
                  <a:pt x="122" y="70"/>
                </a:cubicBezTo>
                <a:cubicBezTo>
                  <a:pt x="122" y="70"/>
                  <a:pt x="122" y="70"/>
                  <a:pt x="122" y="70"/>
                </a:cubicBezTo>
                <a:cubicBezTo>
                  <a:pt x="123" y="70"/>
                  <a:pt x="123" y="70"/>
                  <a:pt x="124" y="70"/>
                </a:cubicBezTo>
                <a:cubicBezTo>
                  <a:pt x="125" y="70"/>
                  <a:pt x="125" y="71"/>
                  <a:pt x="124" y="72"/>
                </a:cubicBezTo>
                <a:cubicBezTo>
                  <a:pt x="123" y="73"/>
                  <a:pt x="122" y="73"/>
                  <a:pt x="122" y="74"/>
                </a:cubicBezTo>
                <a:cubicBezTo>
                  <a:pt x="120" y="78"/>
                  <a:pt x="119" y="82"/>
                  <a:pt x="117" y="85"/>
                </a:cubicBezTo>
                <a:cubicBezTo>
                  <a:pt x="115" y="89"/>
                  <a:pt x="113" y="93"/>
                  <a:pt x="112" y="97"/>
                </a:cubicBezTo>
                <a:cubicBezTo>
                  <a:pt x="112" y="99"/>
                  <a:pt x="111" y="100"/>
                  <a:pt x="111" y="102"/>
                </a:cubicBezTo>
                <a:cubicBezTo>
                  <a:pt x="112" y="103"/>
                  <a:pt x="112" y="105"/>
                  <a:pt x="112" y="106"/>
                </a:cubicBezTo>
                <a:cubicBezTo>
                  <a:pt x="112" y="111"/>
                  <a:pt x="112" y="116"/>
                  <a:pt x="112" y="120"/>
                </a:cubicBezTo>
                <a:cubicBezTo>
                  <a:pt x="112" y="120"/>
                  <a:pt x="112" y="121"/>
                  <a:pt x="112" y="121"/>
                </a:cubicBezTo>
                <a:cubicBezTo>
                  <a:pt x="113" y="120"/>
                  <a:pt x="114" y="119"/>
                  <a:pt x="115" y="119"/>
                </a:cubicBezTo>
                <a:cubicBezTo>
                  <a:pt x="117" y="117"/>
                  <a:pt x="120" y="115"/>
                  <a:pt x="122" y="114"/>
                </a:cubicBezTo>
                <a:cubicBezTo>
                  <a:pt x="123" y="114"/>
                  <a:pt x="124" y="113"/>
                  <a:pt x="124" y="113"/>
                </a:cubicBezTo>
                <a:cubicBezTo>
                  <a:pt x="124" y="112"/>
                  <a:pt x="124" y="112"/>
                  <a:pt x="125" y="112"/>
                </a:cubicBezTo>
                <a:cubicBezTo>
                  <a:pt x="125" y="112"/>
                  <a:pt x="125" y="112"/>
                  <a:pt x="125" y="112"/>
                </a:cubicBezTo>
                <a:cubicBezTo>
                  <a:pt x="125" y="112"/>
                  <a:pt x="126" y="112"/>
                  <a:pt x="126" y="112"/>
                </a:cubicBezTo>
                <a:cubicBezTo>
                  <a:pt x="128" y="109"/>
                  <a:pt x="129" y="106"/>
                  <a:pt x="131" y="102"/>
                </a:cubicBezTo>
                <a:cubicBezTo>
                  <a:pt x="131" y="102"/>
                  <a:pt x="131" y="102"/>
                  <a:pt x="131" y="102"/>
                </a:cubicBezTo>
                <a:cubicBezTo>
                  <a:pt x="131" y="100"/>
                  <a:pt x="131" y="98"/>
                  <a:pt x="132" y="97"/>
                </a:cubicBezTo>
                <a:cubicBezTo>
                  <a:pt x="133" y="93"/>
                  <a:pt x="135" y="89"/>
                  <a:pt x="139" y="87"/>
                </a:cubicBezTo>
                <a:cubicBezTo>
                  <a:pt x="142" y="84"/>
                  <a:pt x="146" y="82"/>
                  <a:pt x="150" y="80"/>
                </a:cubicBezTo>
                <a:cubicBezTo>
                  <a:pt x="150" y="80"/>
                  <a:pt x="150" y="80"/>
                  <a:pt x="151" y="80"/>
                </a:cubicBezTo>
                <a:cubicBezTo>
                  <a:pt x="150" y="80"/>
                  <a:pt x="150" y="79"/>
                  <a:pt x="150" y="79"/>
                </a:cubicBezTo>
                <a:cubicBezTo>
                  <a:pt x="150" y="78"/>
                  <a:pt x="149" y="76"/>
                  <a:pt x="149" y="75"/>
                </a:cubicBezTo>
                <a:cubicBezTo>
                  <a:pt x="148" y="74"/>
                  <a:pt x="147" y="73"/>
                  <a:pt x="147" y="72"/>
                </a:cubicBezTo>
                <a:cubicBezTo>
                  <a:pt x="146" y="71"/>
                  <a:pt x="146" y="71"/>
                  <a:pt x="146" y="71"/>
                </a:cubicBezTo>
                <a:cubicBezTo>
                  <a:pt x="145" y="71"/>
                  <a:pt x="145" y="70"/>
                  <a:pt x="146" y="70"/>
                </a:cubicBezTo>
                <a:cubicBezTo>
                  <a:pt x="146" y="69"/>
                  <a:pt x="147" y="69"/>
                  <a:pt x="147" y="70"/>
                </a:cubicBezTo>
                <a:cubicBezTo>
                  <a:pt x="147" y="70"/>
                  <a:pt x="148" y="71"/>
                  <a:pt x="148" y="71"/>
                </a:cubicBezTo>
                <a:cubicBezTo>
                  <a:pt x="149" y="72"/>
                  <a:pt x="149" y="74"/>
                  <a:pt x="150" y="75"/>
                </a:cubicBezTo>
                <a:cubicBezTo>
                  <a:pt x="150" y="76"/>
                  <a:pt x="151" y="77"/>
                  <a:pt x="151" y="78"/>
                </a:cubicBezTo>
                <a:cubicBezTo>
                  <a:pt x="151" y="79"/>
                  <a:pt x="152" y="79"/>
                  <a:pt x="152" y="79"/>
                </a:cubicBezTo>
                <a:cubicBezTo>
                  <a:pt x="152" y="79"/>
                  <a:pt x="153" y="80"/>
                  <a:pt x="154" y="79"/>
                </a:cubicBezTo>
                <a:cubicBezTo>
                  <a:pt x="155" y="79"/>
                  <a:pt x="157" y="79"/>
                  <a:pt x="159" y="79"/>
                </a:cubicBezTo>
                <a:cubicBezTo>
                  <a:pt x="159" y="79"/>
                  <a:pt x="159" y="79"/>
                  <a:pt x="159" y="79"/>
                </a:cubicBezTo>
                <a:cubicBezTo>
                  <a:pt x="159" y="79"/>
                  <a:pt x="159" y="79"/>
                  <a:pt x="159" y="78"/>
                </a:cubicBezTo>
                <a:cubicBezTo>
                  <a:pt x="159" y="77"/>
                  <a:pt x="158" y="76"/>
                  <a:pt x="158" y="75"/>
                </a:cubicBezTo>
                <a:cubicBezTo>
                  <a:pt x="157" y="73"/>
                  <a:pt x="155" y="71"/>
                  <a:pt x="154" y="69"/>
                </a:cubicBezTo>
                <a:cubicBezTo>
                  <a:pt x="153" y="68"/>
                  <a:pt x="153" y="68"/>
                  <a:pt x="152" y="68"/>
                </a:cubicBezTo>
                <a:cubicBezTo>
                  <a:pt x="149" y="67"/>
                  <a:pt x="146" y="66"/>
                  <a:pt x="143" y="64"/>
                </a:cubicBezTo>
                <a:cubicBezTo>
                  <a:pt x="142" y="64"/>
                  <a:pt x="141" y="63"/>
                  <a:pt x="140" y="62"/>
                </a:cubicBezTo>
                <a:cubicBezTo>
                  <a:pt x="139" y="63"/>
                  <a:pt x="138" y="64"/>
                  <a:pt x="137" y="65"/>
                </a:cubicBezTo>
                <a:cubicBezTo>
                  <a:pt x="136" y="65"/>
                  <a:pt x="136" y="66"/>
                  <a:pt x="136" y="66"/>
                </a:cubicBezTo>
                <a:cubicBezTo>
                  <a:pt x="136" y="66"/>
                  <a:pt x="136" y="66"/>
                  <a:pt x="135" y="66"/>
                </a:cubicBezTo>
                <a:cubicBezTo>
                  <a:pt x="135" y="66"/>
                  <a:pt x="135" y="66"/>
                  <a:pt x="135" y="66"/>
                </a:cubicBezTo>
                <a:cubicBezTo>
                  <a:pt x="135" y="65"/>
                  <a:pt x="135" y="65"/>
                  <a:pt x="135" y="65"/>
                </a:cubicBezTo>
                <a:cubicBezTo>
                  <a:pt x="135" y="65"/>
                  <a:pt x="136" y="64"/>
                  <a:pt x="136" y="64"/>
                </a:cubicBezTo>
                <a:cubicBezTo>
                  <a:pt x="137" y="64"/>
                  <a:pt x="138" y="63"/>
                  <a:pt x="139" y="62"/>
                </a:cubicBezTo>
                <a:cubicBezTo>
                  <a:pt x="138" y="61"/>
                  <a:pt x="137" y="60"/>
                  <a:pt x="136" y="59"/>
                </a:cubicBezTo>
                <a:cubicBezTo>
                  <a:pt x="135" y="58"/>
                  <a:pt x="135" y="56"/>
                  <a:pt x="135" y="55"/>
                </a:cubicBezTo>
                <a:cubicBezTo>
                  <a:pt x="134" y="55"/>
                  <a:pt x="134" y="55"/>
                  <a:pt x="134" y="55"/>
                </a:cubicBezTo>
                <a:cubicBezTo>
                  <a:pt x="131" y="56"/>
                  <a:pt x="129" y="58"/>
                  <a:pt x="126" y="60"/>
                </a:cubicBezTo>
                <a:cubicBezTo>
                  <a:pt x="125" y="61"/>
                  <a:pt x="124" y="62"/>
                  <a:pt x="124" y="63"/>
                </a:cubicBezTo>
                <a:cubicBezTo>
                  <a:pt x="124" y="63"/>
                  <a:pt x="124" y="63"/>
                  <a:pt x="123" y="63"/>
                </a:cubicBezTo>
                <a:cubicBezTo>
                  <a:pt x="123" y="63"/>
                  <a:pt x="122" y="63"/>
                  <a:pt x="122" y="63"/>
                </a:cubicBezTo>
                <a:cubicBezTo>
                  <a:pt x="122" y="62"/>
                  <a:pt x="122" y="62"/>
                  <a:pt x="123" y="61"/>
                </a:cubicBezTo>
                <a:cubicBezTo>
                  <a:pt x="124" y="61"/>
                  <a:pt x="124" y="60"/>
                  <a:pt x="125" y="60"/>
                </a:cubicBezTo>
                <a:cubicBezTo>
                  <a:pt x="128" y="58"/>
                  <a:pt x="131" y="56"/>
                  <a:pt x="134" y="54"/>
                </a:cubicBezTo>
                <a:cubicBezTo>
                  <a:pt x="134" y="54"/>
                  <a:pt x="134" y="54"/>
                  <a:pt x="134" y="53"/>
                </a:cubicBezTo>
                <a:cubicBezTo>
                  <a:pt x="134" y="51"/>
                  <a:pt x="134" y="48"/>
                  <a:pt x="134" y="46"/>
                </a:cubicBezTo>
                <a:cubicBezTo>
                  <a:pt x="133" y="46"/>
                  <a:pt x="133" y="46"/>
                  <a:pt x="133" y="46"/>
                </a:cubicBezTo>
                <a:cubicBezTo>
                  <a:pt x="131" y="47"/>
                  <a:pt x="130" y="48"/>
                  <a:pt x="128" y="49"/>
                </a:cubicBezTo>
                <a:cubicBezTo>
                  <a:pt x="126" y="50"/>
                  <a:pt x="124" y="52"/>
                  <a:pt x="122" y="54"/>
                </a:cubicBezTo>
                <a:cubicBezTo>
                  <a:pt x="121" y="55"/>
                  <a:pt x="120" y="55"/>
                  <a:pt x="120" y="56"/>
                </a:cubicBezTo>
                <a:cubicBezTo>
                  <a:pt x="119" y="57"/>
                  <a:pt x="118" y="57"/>
                  <a:pt x="118" y="56"/>
                </a:cubicBezTo>
                <a:cubicBezTo>
                  <a:pt x="117" y="56"/>
                  <a:pt x="117" y="55"/>
                  <a:pt x="118" y="55"/>
                </a:cubicBezTo>
                <a:cubicBezTo>
                  <a:pt x="119" y="54"/>
                  <a:pt x="119" y="54"/>
                  <a:pt x="120" y="53"/>
                </a:cubicBezTo>
                <a:cubicBezTo>
                  <a:pt x="124" y="50"/>
                  <a:pt x="129" y="47"/>
                  <a:pt x="133" y="45"/>
                </a:cubicBezTo>
                <a:cubicBezTo>
                  <a:pt x="134" y="44"/>
                  <a:pt x="134" y="44"/>
                  <a:pt x="134" y="44"/>
                </a:cubicBezTo>
                <a:cubicBezTo>
                  <a:pt x="134" y="42"/>
                  <a:pt x="134" y="40"/>
                  <a:pt x="134" y="39"/>
                </a:cubicBezTo>
                <a:cubicBezTo>
                  <a:pt x="135" y="38"/>
                  <a:pt x="135" y="37"/>
                  <a:pt x="135" y="36"/>
                </a:cubicBezTo>
                <a:close/>
                <a:moveTo>
                  <a:pt x="197" y="212"/>
                </a:moveTo>
                <a:cubicBezTo>
                  <a:pt x="197" y="212"/>
                  <a:pt x="197" y="212"/>
                  <a:pt x="197" y="212"/>
                </a:cubicBezTo>
                <a:cubicBezTo>
                  <a:pt x="196" y="212"/>
                  <a:pt x="196" y="211"/>
                  <a:pt x="196" y="211"/>
                </a:cubicBezTo>
                <a:cubicBezTo>
                  <a:pt x="196" y="211"/>
                  <a:pt x="196" y="210"/>
                  <a:pt x="196" y="210"/>
                </a:cubicBezTo>
                <a:cubicBezTo>
                  <a:pt x="196" y="210"/>
                  <a:pt x="196" y="210"/>
                  <a:pt x="196" y="210"/>
                </a:cubicBezTo>
                <a:cubicBezTo>
                  <a:pt x="197" y="209"/>
                  <a:pt x="198" y="208"/>
                  <a:pt x="198" y="207"/>
                </a:cubicBezTo>
                <a:cubicBezTo>
                  <a:pt x="198" y="205"/>
                  <a:pt x="198" y="203"/>
                  <a:pt x="198" y="201"/>
                </a:cubicBezTo>
                <a:cubicBezTo>
                  <a:pt x="199" y="198"/>
                  <a:pt x="199" y="194"/>
                  <a:pt x="199" y="191"/>
                </a:cubicBezTo>
                <a:cubicBezTo>
                  <a:pt x="199" y="189"/>
                  <a:pt x="199" y="186"/>
                  <a:pt x="199" y="184"/>
                </a:cubicBezTo>
                <a:cubicBezTo>
                  <a:pt x="200" y="181"/>
                  <a:pt x="200" y="179"/>
                  <a:pt x="200" y="176"/>
                </a:cubicBezTo>
                <a:cubicBezTo>
                  <a:pt x="200" y="176"/>
                  <a:pt x="199" y="176"/>
                  <a:pt x="199" y="175"/>
                </a:cubicBezTo>
                <a:cubicBezTo>
                  <a:pt x="197" y="176"/>
                  <a:pt x="194" y="176"/>
                  <a:pt x="191" y="177"/>
                </a:cubicBezTo>
                <a:cubicBezTo>
                  <a:pt x="189" y="178"/>
                  <a:pt x="186" y="178"/>
                  <a:pt x="183" y="178"/>
                </a:cubicBezTo>
                <a:cubicBezTo>
                  <a:pt x="183" y="178"/>
                  <a:pt x="183" y="178"/>
                  <a:pt x="183" y="178"/>
                </a:cubicBezTo>
                <a:cubicBezTo>
                  <a:pt x="182" y="178"/>
                  <a:pt x="181" y="179"/>
                  <a:pt x="181" y="178"/>
                </a:cubicBezTo>
                <a:cubicBezTo>
                  <a:pt x="179" y="180"/>
                  <a:pt x="178" y="182"/>
                  <a:pt x="176" y="183"/>
                </a:cubicBezTo>
                <a:cubicBezTo>
                  <a:pt x="175" y="185"/>
                  <a:pt x="174" y="186"/>
                  <a:pt x="173" y="186"/>
                </a:cubicBezTo>
                <a:cubicBezTo>
                  <a:pt x="170" y="189"/>
                  <a:pt x="166" y="190"/>
                  <a:pt x="162" y="190"/>
                </a:cubicBezTo>
                <a:cubicBezTo>
                  <a:pt x="162" y="190"/>
                  <a:pt x="161" y="190"/>
                  <a:pt x="161" y="190"/>
                </a:cubicBezTo>
                <a:cubicBezTo>
                  <a:pt x="161" y="190"/>
                  <a:pt x="161" y="190"/>
                  <a:pt x="161" y="190"/>
                </a:cubicBezTo>
                <a:cubicBezTo>
                  <a:pt x="162" y="191"/>
                  <a:pt x="162" y="191"/>
                  <a:pt x="162" y="192"/>
                </a:cubicBezTo>
                <a:cubicBezTo>
                  <a:pt x="164" y="194"/>
                  <a:pt x="165" y="196"/>
                  <a:pt x="166" y="198"/>
                </a:cubicBezTo>
                <a:cubicBezTo>
                  <a:pt x="167" y="199"/>
                  <a:pt x="167" y="199"/>
                  <a:pt x="167" y="200"/>
                </a:cubicBezTo>
                <a:cubicBezTo>
                  <a:pt x="167" y="200"/>
                  <a:pt x="168" y="200"/>
                  <a:pt x="168" y="200"/>
                </a:cubicBezTo>
                <a:cubicBezTo>
                  <a:pt x="172" y="201"/>
                  <a:pt x="176" y="204"/>
                  <a:pt x="179" y="207"/>
                </a:cubicBezTo>
                <a:cubicBezTo>
                  <a:pt x="181" y="210"/>
                  <a:pt x="183" y="213"/>
                  <a:pt x="184" y="216"/>
                </a:cubicBezTo>
                <a:cubicBezTo>
                  <a:pt x="184" y="218"/>
                  <a:pt x="185" y="221"/>
                  <a:pt x="184" y="223"/>
                </a:cubicBezTo>
                <a:cubicBezTo>
                  <a:pt x="184" y="224"/>
                  <a:pt x="184" y="225"/>
                  <a:pt x="184" y="226"/>
                </a:cubicBezTo>
                <a:cubicBezTo>
                  <a:pt x="184" y="229"/>
                  <a:pt x="183" y="231"/>
                  <a:pt x="182" y="233"/>
                </a:cubicBezTo>
                <a:cubicBezTo>
                  <a:pt x="182" y="234"/>
                  <a:pt x="182" y="235"/>
                  <a:pt x="182" y="235"/>
                </a:cubicBezTo>
                <a:cubicBezTo>
                  <a:pt x="182" y="236"/>
                  <a:pt x="183" y="236"/>
                  <a:pt x="183" y="236"/>
                </a:cubicBezTo>
                <a:cubicBezTo>
                  <a:pt x="184" y="237"/>
                  <a:pt x="185" y="238"/>
                  <a:pt x="185" y="239"/>
                </a:cubicBezTo>
                <a:cubicBezTo>
                  <a:pt x="187" y="241"/>
                  <a:pt x="189" y="242"/>
                  <a:pt x="191" y="244"/>
                </a:cubicBezTo>
                <a:cubicBezTo>
                  <a:pt x="191" y="244"/>
                  <a:pt x="191" y="244"/>
                  <a:pt x="191" y="244"/>
                </a:cubicBezTo>
                <a:cubicBezTo>
                  <a:pt x="192" y="244"/>
                  <a:pt x="192" y="244"/>
                  <a:pt x="192" y="244"/>
                </a:cubicBezTo>
                <a:cubicBezTo>
                  <a:pt x="192" y="242"/>
                  <a:pt x="192" y="240"/>
                  <a:pt x="193" y="238"/>
                </a:cubicBezTo>
                <a:cubicBezTo>
                  <a:pt x="193" y="237"/>
                  <a:pt x="193" y="236"/>
                  <a:pt x="194" y="235"/>
                </a:cubicBezTo>
                <a:cubicBezTo>
                  <a:pt x="194" y="234"/>
                  <a:pt x="194" y="234"/>
                  <a:pt x="193" y="234"/>
                </a:cubicBezTo>
                <a:cubicBezTo>
                  <a:pt x="192" y="232"/>
                  <a:pt x="190" y="231"/>
                  <a:pt x="188" y="229"/>
                </a:cubicBezTo>
                <a:cubicBezTo>
                  <a:pt x="187" y="228"/>
                  <a:pt x="186" y="227"/>
                  <a:pt x="185" y="227"/>
                </a:cubicBezTo>
                <a:cubicBezTo>
                  <a:pt x="185" y="227"/>
                  <a:pt x="185" y="226"/>
                  <a:pt x="185" y="226"/>
                </a:cubicBezTo>
                <a:cubicBezTo>
                  <a:pt x="184" y="225"/>
                  <a:pt x="185" y="225"/>
                  <a:pt x="185" y="224"/>
                </a:cubicBezTo>
                <a:cubicBezTo>
                  <a:pt x="186" y="224"/>
                  <a:pt x="186" y="224"/>
                  <a:pt x="187" y="225"/>
                </a:cubicBezTo>
                <a:cubicBezTo>
                  <a:pt x="187" y="226"/>
                  <a:pt x="188" y="227"/>
                  <a:pt x="189" y="228"/>
                </a:cubicBezTo>
                <a:cubicBezTo>
                  <a:pt x="190" y="229"/>
                  <a:pt x="192" y="231"/>
                  <a:pt x="193" y="232"/>
                </a:cubicBezTo>
                <a:cubicBezTo>
                  <a:pt x="194" y="232"/>
                  <a:pt x="194" y="232"/>
                  <a:pt x="194" y="233"/>
                </a:cubicBezTo>
                <a:cubicBezTo>
                  <a:pt x="194" y="232"/>
                  <a:pt x="194" y="232"/>
                  <a:pt x="194" y="232"/>
                </a:cubicBezTo>
                <a:cubicBezTo>
                  <a:pt x="195" y="228"/>
                  <a:pt x="196" y="225"/>
                  <a:pt x="196" y="221"/>
                </a:cubicBezTo>
                <a:cubicBezTo>
                  <a:pt x="196" y="221"/>
                  <a:pt x="196" y="220"/>
                  <a:pt x="196" y="220"/>
                </a:cubicBezTo>
                <a:cubicBezTo>
                  <a:pt x="195" y="220"/>
                  <a:pt x="195" y="220"/>
                  <a:pt x="195" y="220"/>
                </a:cubicBezTo>
                <a:cubicBezTo>
                  <a:pt x="194" y="219"/>
                  <a:pt x="192" y="218"/>
                  <a:pt x="191" y="217"/>
                </a:cubicBezTo>
                <a:cubicBezTo>
                  <a:pt x="189" y="216"/>
                  <a:pt x="188" y="215"/>
                  <a:pt x="186" y="214"/>
                </a:cubicBezTo>
                <a:cubicBezTo>
                  <a:pt x="186" y="214"/>
                  <a:pt x="186" y="213"/>
                  <a:pt x="186" y="213"/>
                </a:cubicBezTo>
                <a:cubicBezTo>
                  <a:pt x="186" y="213"/>
                  <a:pt x="186" y="212"/>
                  <a:pt x="187" y="213"/>
                </a:cubicBezTo>
                <a:cubicBezTo>
                  <a:pt x="187" y="213"/>
                  <a:pt x="187" y="213"/>
                  <a:pt x="187" y="213"/>
                </a:cubicBezTo>
                <a:cubicBezTo>
                  <a:pt x="187" y="214"/>
                  <a:pt x="188" y="214"/>
                  <a:pt x="188" y="214"/>
                </a:cubicBezTo>
                <a:cubicBezTo>
                  <a:pt x="190" y="216"/>
                  <a:pt x="193" y="218"/>
                  <a:pt x="196" y="219"/>
                </a:cubicBezTo>
                <a:cubicBezTo>
                  <a:pt x="196" y="219"/>
                  <a:pt x="196" y="219"/>
                  <a:pt x="196" y="219"/>
                </a:cubicBezTo>
                <a:cubicBezTo>
                  <a:pt x="197" y="217"/>
                  <a:pt x="197" y="214"/>
                  <a:pt x="197" y="212"/>
                </a:cubicBezTo>
                <a:close/>
                <a:moveTo>
                  <a:pt x="196" y="110"/>
                </a:moveTo>
                <a:cubicBezTo>
                  <a:pt x="196" y="110"/>
                  <a:pt x="196" y="110"/>
                  <a:pt x="196" y="110"/>
                </a:cubicBezTo>
                <a:cubicBezTo>
                  <a:pt x="194" y="113"/>
                  <a:pt x="191" y="117"/>
                  <a:pt x="190" y="121"/>
                </a:cubicBezTo>
                <a:cubicBezTo>
                  <a:pt x="190" y="121"/>
                  <a:pt x="190" y="122"/>
                  <a:pt x="190" y="122"/>
                </a:cubicBezTo>
                <a:cubicBezTo>
                  <a:pt x="190" y="123"/>
                  <a:pt x="189" y="123"/>
                  <a:pt x="189" y="123"/>
                </a:cubicBezTo>
                <a:cubicBezTo>
                  <a:pt x="188" y="123"/>
                  <a:pt x="187" y="122"/>
                  <a:pt x="188" y="122"/>
                </a:cubicBezTo>
                <a:cubicBezTo>
                  <a:pt x="188" y="121"/>
                  <a:pt x="188" y="121"/>
                  <a:pt x="188" y="120"/>
                </a:cubicBezTo>
                <a:cubicBezTo>
                  <a:pt x="191" y="116"/>
                  <a:pt x="193" y="112"/>
                  <a:pt x="196" y="108"/>
                </a:cubicBezTo>
                <a:cubicBezTo>
                  <a:pt x="196" y="108"/>
                  <a:pt x="196" y="107"/>
                  <a:pt x="196" y="107"/>
                </a:cubicBezTo>
                <a:cubicBezTo>
                  <a:pt x="196" y="103"/>
                  <a:pt x="196" y="100"/>
                  <a:pt x="196" y="96"/>
                </a:cubicBezTo>
                <a:cubicBezTo>
                  <a:pt x="196" y="96"/>
                  <a:pt x="196" y="96"/>
                  <a:pt x="195" y="96"/>
                </a:cubicBezTo>
                <a:cubicBezTo>
                  <a:pt x="195" y="96"/>
                  <a:pt x="195" y="96"/>
                  <a:pt x="195" y="97"/>
                </a:cubicBezTo>
                <a:cubicBezTo>
                  <a:pt x="194" y="99"/>
                  <a:pt x="192" y="101"/>
                  <a:pt x="191" y="103"/>
                </a:cubicBezTo>
                <a:cubicBezTo>
                  <a:pt x="189" y="106"/>
                  <a:pt x="188" y="108"/>
                  <a:pt x="187" y="111"/>
                </a:cubicBezTo>
                <a:cubicBezTo>
                  <a:pt x="186" y="113"/>
                  <a:pt x="185" y="114"/>
                  <a:pt x="185" y="115"/>
                </a:cubicBezTo>
                <a:cubicBezTo>
                  <a:pt x="185" y="116"/>
                  <a:pt x="184" y="116"/>
                  <a:pt x="184" y="116"/>
                </a:cubicBezTo>
                <a:cubicBezTo>
                  <a:pt x="183" y="116"/>
                  <a:pt x="183" y="116"/>
                  <a:pt x="182" y="116"/>
                </a:cubicBezTo>
                <a:cubicBezTo>
                  <a:pt x="182" y="115"/>
                  <a:pt x="182" y="115"/>
                  <a:pt x="182" y="114"/>
                </a:cubicBezTo>
                <a:cubicBezTo>
                  <a:pt x="183" y="114"/>
                  <a:pt x="183" y="114"/>
                  <a:pt x="183" y="114"/>
                </a:cubicBezTo>
                <a:cubicBezTo>
                  <a:pt x="185" y="112"/>
                  <a:pt x="186" y="109"/>
                  <a:pt x="187" y="107"/>
                </a:cubicBezTo>
                <a:cubicBezTo>
                  <a:pt x="188" y="106"/>
                  <a:pt x="188" y="105"/>
                  <a:pt x="189" y="104"/>
                </a:cubicBezTo>
                <a:cubicBezTo>
                  <a:pt x="191" y="101"/>
                  <a:pt x="193" y="97"/>
                  <a:pt x="195" y="94"/>
                </a:cubicBezTo>
                <a:cubicBezTo>
                  <a:pt x="195" y="94"/>
                  <a:pt x="195" y="93"/>
                  <a:pt x="195" y="93"/>
                </a:cubicBezTo>
                <a:cubicBezTo>
                  <a:pt x="195" y="91"/>
                  <a:pt x="195" y="90"/>
                  <a:pt x="195" y="88"/>
                </a:cubicBezTo>
                <a:cubicBezTo>
                  <a:pt x="195" y="88"/>
                  <a:pt x="195" y="88"/>
                  <a:pt x="195" y="88"/>
                </a:cubicBezTo>
                <a:cubicBezTo>
                  <a:pt x="195" y="88"/>
                  <a:pt x="194" y="88"/>
                  <a:pt x="194" y="88"/>
                </a:cubicBezTo>
                <a:cubicBezTo>
                  <a:pt x="194" y="88"/>
                  <a:pt x="193" y="88"/>
                  <a:pt x="193" y="89"/>
                </a:cubicBezTo>
                <a:cubicBezTo>
                  <a:pt x="193" y="89"/>
                  <a:pt x="192" y="90"/>
                  <a:pt x="191" y="90"/>
                </a:cubicBezTo>
                <a:cubicBezTo>
                  <a:pt x="189" y="94"/>
                  <a:pt x="186" y="97"/>
                  <a:pt x="184" y="101"/>
                </a:cubicBezTo>
                <a:cubicBezTo>
                  <a:pt x="182" y="103"/>
                  <a:pt x="181" y="105"/>
                  <a:pt x="181" y="108"/>
                </a:cubicBezTo>
                <a:cubicBezTo>
                  <a:pt x="181" y="108"/>
                  <a:pt x="180" y="109"/>
                  <a:pt x="180" y="109"/>
                </a:cubicBezTo>
                <a:cubicBezTo>
                  <a:pt x="179" y="109"/>
                  <a:pt x="179" y="109"/>
                  <a:pt x="179" y="109"/>
                </a:cubicBezTo>
                <a:cubicBezTo>
                  <a:pt x="179" y="109"/>
                  <a:pt x="179" y="109"/>
                  <a:pt x="179" y="109"/>
                </a:cubicBezTo>
                <a:cubicBezTo>
                  <a:pt x="178" y="112"/>
                  <a:pt x="177" y="116"/>
                  <a:pt x="175" y="119"/>
                </a:cubicBezTo>
                <a:cubicBezTo>
                  <a:pt x="175" y="119"/>
                  <a:pt x="175" y="119"/>
                  <a:pt x="175" y="120"/>
                </a:cubicBezTo>
                <a:cubicBezTo>
                  <a:pt x="175" y="120"/>
                  <a:pt x="175" y="120"/>
                  <a:pt x="175" y="120"/>
                </a:cubicBezTo>
                <a:cubicBezTo>
                  <a:pt x="177" y="123"/>
                  <a:pt x="178" y="126"/>
                  <a:pt x="180" y="129"/>
                </a:cubicBezTo>
                <a:cubicBezTo>
                  <a:pt x="181" y="131"/>
                  <a:pt x="183" y="134"/>
                  <a:pt x="185" y="137"/>
                </a:cubicBezTo>
                <a:cubicBezTo>
                  <a:pt x="185" y="137"/>
                  <a:pt x="185" y="138"/>
                  <a:pt x="185" y="138"/>
                </a:cubicBezTo>
                <a:cubicBezTo>
                  <a:pt x="185" y="139"/>
                  <a:pt x="184" y="139"/>
                  <a:pt x="184" y="139"/>
                </a:cubicBezTo>
                <a:cubicBezTo>
                  <a:pt x="183" y="139"/>
                  <a:pt x="183" y="138"/>
                  <a:pt x="183" y="138"/>
                </a:cubicBezTo>
                <a:cubicBezTo>
                  <a:pt x="182" y="136"/>
                  <a:pt x="181" y="134"/>
                  <a:pt x="180" y="132"/>
                </a:cubicBezTo>
                <a:cubicBezTo>
                  <a:pt x="178" y="128"/>
                  <a:pt x="176" y="125"/>
                  <a:pt x="174" y="121"/>
                </a:cubicBezTo>
                <a:cubicBezTo>
                  <a:pt x="174" y="121"/>
                  <a:pt x="174" y="121"/>
                  <a:pt x="174" y="120"/>
                </a:cubicBezTo>
                <a:cubicBezTo>
                  <a:pt x="172" y="122"/>
                  <a:pt x="171" y="123"/>
                  <a:pt x="169" y="125"/>
                </a:cubicBezTo>
                <a:cubicBezTo>
                  <a:pt x="169" y="125"/>
                  <a:pt x="169" y="125"/>
                  <a:pt x="169" y="126"/>
                </a:cubicBezTo>
                <a:cubicBezTo>
                  <a:pt x="168" y="126"/>
                  <a:pt x="169" y="127"/>
                  <a:pt x="169" y="127"/>
                </a:cubicBezTo>
                <a:cubicBezTo>
                  <a:pt x="170" y="131"/>
                  <a:pt x="172" y="134"/>
                  <a:pt x="174" y="137"/>
                </a:cubicBezTo>
                <a:cubicBezTo>
                  <a:pt x="174" y="138"/>
                  <a:pt x="175" y="139"/>
                  <a:pt x="176" y="141"/>
                </a:cubicBezTo>
                <a:cubicBezTo>
                  <a:pt x="177" y="141"/>
                  <a:pt x="177" y="141"/>
                  <a:pt x="177" y="142"/>
                </a:cubicBezTo>
                <a:cubicBezTo>
                  <a:pt x="176" y="142"/>
                  <a:pt x="176" y="143"/>
                  <a:pt x="175" y="143"/>
                </a:cubicBezTo>
                <a:cubicBezTo>
                  <a:pt x="175" y="143"/>
                  <a:pt x="175" y="142"/>
                  <a:pt x="174" y="142"/>
                </a:cubicBezTo>
                <a:cubicBezTo>
                  <a:pt x="174" y="141"/>
                  <a:pt x="174" y="141"/>
                  <a:pt x="174" y="140"/>
                </a:cubicBezTo>
                <a:cubicBezTo>
                  <a:pt x="173" y="139"/>
                  <a:pt x="173" y="138"/>
                  <a:pt x="172" y="137"/>
                </a:cubicBezTo>
                <a:cubicBezTo>
                  <a:pt x="171" y="134"/>
                  <a:pt x="169" y="130"/>
                  <a:pt x="168" y="127"/>
                </a:cubicBezTo>
                <a:cubicBezTo>
                  <a:pt x="167" y="127"/>
                  <a:pt x="167" y="127"/>
                  <a:pt x="167" y="126"/>
                </a:cubicBezTo>
                <a:cubicBezTo>
                  <a:pt x="165" y="128"/>
                  <a:pt x="162" y="128"/>
                  <a:pt x="160" y="129"/>
                </a:cubicBezTo>
                <a:cubicBezTo>
                  <a:pt x="160" y="129"/>
                  <a:pt x="160" y="129"/>
                  <a:pt x="160" y="129"/>
                </a:cubicBezTo>
                <a:cubicBezTo>
                  <a:pt x="161" y="133"/>
                  <a:pt x="163" y="136"/>
                  <a:pt x="166" y="139"/>
                </a:cubicBezTo>
                <a:cubicBezTo>
                  <a:pt x="166" y="140"/>
                  <a:pt x="166" y="140"/>
                  <a:pt x="167" y="140"/>
                </a:cubicBezTo>
                <a:cubicBezTo>
                  <a:pt x="167" y="140"/>
                  <a:pt x="167" y="140"/>
                  <a:pt x="167" y="140"/>
                </a:cubicBezTo>
                <a:cubicBezTo>
                  <a:pt x="167" y="141"/>
                  <a:pt x="168" y="141"/>
                  <a:pt x="168" y="141"/>
                </a:cubicBezTo>
                <a:cubicBezTo>
                  <a:pt x="168" y="141"/>
                  <a:pt x="169" y="141"/>
                  <a:pt x="169" y="141"/>
                </a:cubicBezTo>
                <a:cubicBezTo>
                  <a:pt x="172" y="142"/>
                  <a:pt x="175" y="143"/>
                  <a:pt x="178" y="145"/>
                </a:cubicBezTo>
                <a:cubicBezTo>
                  <a:pt x="179" y="147"/>
                  <a:pt x="180" y="148"/>
                  <a:pt x="181" y="150"/>
                </a:cubicBezTo>
                <a:cubicBezTo>
                  <a:pt x="182" y="151"/>
                  <a:pt x="182" y="151"/>
                  <a:pt x="182" y="152"/>
                </a:cubicBezTo>
                <a:cubicBezTo>
                  <a:pt x="183" y="152"/>
                  <a:pt x="183" y="152"/>
                  <a:pt x="184" y="152"/>
                </a:cubicBezTo>
                <a:cubicBezTo>
                  <a:pt x="188" y="151"/>
                  <a:pt x="192" y="149"/>
                  <a:pt x="196" y="147"/>
                </a:cubicBezTo>
                <a:cubicBezTo>
                  <a:pt x="196" y="147"/>
                  <a:pt x="197" y="147"/>
                  <a:pt x="197" y="146"/>
                </a:cubicBezTo>
                <a:cubicBezTo>
                  <a:pt x="198" y="146"/>
                  <a:pt x="198" y="146"/>
                  <a:pt x="198" y="145"/>
                </a:cubicBezTo>
                <a:cubicBezTo>
                  <a:pt x="198" y="144"/>
                  <a:pt x="198" y="143"/>
                  <a:pt x="198" y="142"/>
                </a:cubicBezTo>
                <a:cubicBezTo>
                  <a:pt x="198" y="142"/>
                  <a:pt x="198" y="141"/>
                  <a:pt x="198" y="141"/>
                </a:cubicBezTo>
                <a:cubicBezTo>
                  <a:pt x="197" y="141"/>
                  <a:pt x="196" y="142"/>
                  <a:pt x="195" y="142"/>
                </a:cubicBezTo>
                <a:cubicBezTo>
                  <a:pt x="191" y="144"/>
                  <a:pt x="188" y="145"/>
                  <a:pt x="184" y="146"/>
                </a:cubicBezTo>
                <a:cubicBezTo>
                  <a:pt x="183" y="146"/>
                  <a:pt x="183" y="147"/>
                  <a:pt x="182" y="147"/>
                </a:cubicBezTo>
                <a:cubicBezTo>
                  <a:pt x="182" y="147"/>
                  <a:pt x="182" y="147"/>
                  <a:pt x="181" y="147"/>
                </a:cubicBezTo>
                <a:cubicBezTo>
                  <a:pt x="180" y="146"/>
                  <a:pt x="180" y="145"/>
                  <a:pt x="181" y="144"/>
                </a:cubicBezTo>
                <a:cubicBezTo>
                  <a:pt x="181" y="144"/>
                  <a:pt x="182" y="144"/>
                  <a:pt x="182" y="144"/>
                </a:cubicBezTo>
                <a:cubicBezTo>
                  <a:pt x="183" y="145"/>
                  <a:pt x="183" y="145"/>
                  <a:pt x="184" y="145"/>
                </a:cubicBezTo>
                <a:cubicBezTo>
                  <a:pt x="187" y="144"/>
                  <a:pt x="189" y="143"/>
                  <a:pt x="191" y="142"/>
                </a:cubicBezTo>
                <a:cubicBezTo>
                  <a:pt x="193" y="141"/>
                  <a:pt x="195" y="140"/>
                  <a:pt x="197" y="139"/>
                </a:cubicBezTo>
                <a:cubicBezTo>
                  <a:pt x="197" y="139"/>
                  <a:pt x="197" y="138"/>
                  <a:pt x="197" y="138"/>
                </a:cubicBezTo>
                <a:cubicBezTo>
                  <a:pt x="197" y="134"/>
                  <a:pt x="197" y="130"/>
                  <a:pt x="197" y="126"/>
                </a:cubicBezTo>
                <a:cubicBezTo>
                  <a:pt x="197" y="126"/>
                  <a:pt x="197" y="126"/>
                  <a:pt x="197" y="125"/>
                </a:cubicBezTo>
                <a:cubicBezTo>
                  <a:pt x="197" y="126"/>
                  <a:pt x="197" y="126"/>
                  <a:pt x="197" y="126"/>
                </a:cubicBezTo>
                <a:cubicBezTo>
                  <a:pt x="195" y="128"/>
                  <a:pt x="193" y="131"/>
                  <a:pt x="192" y="135"/>
                </a:cubicBezTo>
                <a:cubicBezTo>
                  <a:pt x="192" y="135"/>
                  <a:pt x="192" y="135"/>
                  <a:pt x="192" y="135"/>
                </a:cubicBezTo>
                <a:cubicBezTo>
                  <a:pt x="192" y="136"/>
                  <a:pt x="191" y="136"/>
                  <a:pt x="191" y="136"/>
                </a:cubicBezTo>
                <a:cubicBezTo>
                  <a:pt x="190" y="135"/>
                  <a:pt x="190" y="135"/>
                  <a:pt x="190" y="134"/>
                </a:cubicBezTo>
                <a:cubicBezTo>
                  <a:pt x="190" y="134"/>
                  <a:pt x="190" y="133"/>
                  <a:pt x="190" y="133"/>
                </a:cubicBezTo>
                <a:cubicBezTo>
                  <a:pt x="192" y="130"/>
                  <a:pt x="194" y="127"/>
                  <a:pt x="196" y="124"/>
                </a:cubicBezTo>
                <a:cubicBezTo>
                  <a:pt x="197" y="123"/>
                  <a:pt x="197" y="123"/>
                  <a:pt x="197" y="122"/>
                </a:cubicBezTo>
                <a:cubicBezTo>
                  <a:pt x="197" y="118"/>
                  <a:pt x="196" y="114"/>
                  <a:pt x="196" y="110"/>
                </a:cubicBezTo>
                <a:cubicBezTo>
                  <a:pt x="196" y="110"/>
                  <a:pt x="196" y="110"/>
                  <a:pt x="196" y="110"/>
                </a:cubicBezTo>
                <a:close/>
                <a:moveTo>
                  <a:pt x="149" y="149"/>
                </a:moveTo>
                <a:cubicBezTo>
                  <a:pt x="149" y="149"/>
                  <a:pt x="149" y="149"/>
                  <a:pt x="149" y="149"/>
                </a:cubicBezTo>
                <a:cubicBezTo>
                  <a:pt x="149" y="149"/>
                  <a:pt x="150" y="149"/>
                  <a:pt x="150" y="149"/>
                </a:cubicBezTo>
                <a:cubicBezTo>
                  <a:pt x="153" y="149"/>
                  <a:pt x="155" y="149"/>
                  <a:pt x="158" y="150"/>
                </a:cubicBezTo>
                <a:cubicBezTo>
                  <a:pt x="159" y="151"/>
                  <a:pt x="159" y="151"/>
                  <a:pt x="160" y="151"/>
                </a:cubicBezTo>
                <a:cubicBezTo>
                  <a:pt x="161" y="151"/>
                  <a:pt x="161" y="151"/>
                  <a:pt x="161" y="152"/>
                </a:cubicBezTo>
                <a:cubicBezTo>
                  <a:pt x="161" y="152"/>
                  <a:pt x="161" y="153"/>
                  <a:pt x="161" y="154"/>
                </a:cubicBezTo>
                <a:cubicBezTo>
                  <a:pt x="160" y="154"/>
                  <a:pt x="160" y="154"/>
                  <a:pt x="159" y="154"/>
                </a:cubicBezTo>
                <a:cubicBezTo>
                  <a:pt x="159" y="154"/>
                  <a:pt x="158" y="154"/>
                  <a:pt x="158" y="153"/>
                </a:cubicBezTo>
                <a:cubicBezTo>
                  <a:pt x="158" y="152"/>
                  <a:pt x="157" y="152"/>
                  <a:pt x="156" y="151"/>
                </a:cubicBezTo>
                <a:cubicBezTo>
                  <a:pt x="156" y="151"/>
                  <a:pt x="155" y="151"/>
                  <a:pt x="154" y="151"/>
                </a:cubicBezTo>
                <a:cubicBezTo>
                  <a:pt x="152" y="150"/>
                  <a:pt x="150" y="150"/>
                  <a:pt x="149" y="151"/>
                </a:cubicBezTo>
                <a:cubicBezTo>
                  <a:pt x="147" y="152"/>
                  <a:pt x="145" y="154"/>
                  <a:pt x="144" y="156"/>
                </a:cubicBezTo>
                <a:cubicBezTo>
                  <a:pt x="143" y="158"/>
                  <a:pt x="142" y="161"/>
                  <a:pt x="141" y="164"/>
                </a:cubicBezTo>
                <a:cubicBezTo>
                  <a:pt x="141" y="165"/>
                  <a:pt x="141" y="167"/>
                  <a:pt x="141" y="168"/>
                </a:cubicBezTo>
                <a:cubicBezTo>
                  <a:pt x="142" y="170"/>
                  <a:pt x="142" y="172"/>
                  <a:pt x="144" y="174"/>
                </a:cubicBezTo>
                <a:cubicBezTo>
                  <a:pt x="146" y="177"/>
                  <a:pt x="149" y="179"/>
                  <a:pt x="152" y="180"/>
                </a:cubicBezTo>
                <a:cubicBezTo>
                  <a:pt x="156" y="182"/>
                  <a:pt x="159" y="182"/>
                  <a:pt x="163" y="182"/>
                </a:cubicBezTo>
                <a:cubicBezTo>
                  <a:pt x="165" y="182"/>
                  <a:pt x="166" y="182"/>
                  <a:pt x="168" y="181"/>
                </a:cubicBezTo>
                <a:cubicBezTo>
                  <a:pt x="173" y="179"/>
                  <a:pt x="175" y="175"/>
                  <a:pt x="177" y="170"/>
                </a:cubicBezTo>
                <a:cubicBezTo>
                  <a:pt x="178" y="167"/>
                  <a:pt x="178" y="164"/>
                  <a:pt x="178" y="160"/>
                </a:cubicBezTo>
                <a:cubicBezTo>
                  <a:pt x="178" y="158"/>
                  <a:pt x="177" y="155"/>
                  <a:pt x="176" y="153"/>
                </a:cubicBezTo>
                <a:cubicBezTo>
                  <a:pt x="176" y="153"/>
                  <a:pt x="176" y="152"/>
                  <a:pt x="176" y="152"/>
                </a:cubicBezTo>
                <a:cubicBezTo>
                  <a:pt x="174" y="150"/>
                  <a:pt x="172" y="149"/>
                  <a:pt x="169" y="148"/>
                </a:cubicBezTo>
                <a:cubicBezTo>
                  <a:pt x="167" y="147"/>
                  <a:pt x="164" y="146"/>
                  <a:pt x="161" y="146"/>
                </a:cubicBezTo>
                <a:cubicBezTo>
                  <a:pt x="159" y="145"/>
                  <a:pt x="157" y="145"/>
                  <a:pt x="156" y="145"/>
                </a:cubicBezTo>
                <a:cubicBezTo>
                  <a:pt x="155" y="145"/>
                  <a:pt x="154" y="146"/>
                  <a:pt x="154" y="146"/>
                </a:cubicBezTo>
                <a:cubicBezTo>
                  <a:pt x="152" y="147"/>
                  <a:pt x="151" y="147"/>
                  <a:pt x="150" y="149"/>
                </a:cubicBezTo>
                <a:cubicBezTo>
                  <a:pt x="149" y="149"/>
                  <a:pt x="149" y="149"/>
                  <a:pt x="149" y="149"/>
                </a:cubicBezTo>
                <a:close/>
                <a:moveTo>
                  <a:pt x="53" y="212"/>
                </a:moveTo>
                <a:cubicBezTo>
                  <a:pt x="53" y="213"/>
                  <a:pt x="53" y="213"/>
                  <a:pt x="52" y="213"/>
                </a:cubicBezTo>
                <a:cubicBezTo>
                  <a:pt x="52" y="213"/>
                  <a:pt x="51" y="213"/>
                  <a:pt x="50" y="214"/>
                </a:cubicBezTo>
                <a:cubicBezTo>
                  <a:pt x="46" y="215"/>
                  <a:pt x="44" y="218"/>
                  <a:pt x="42" y="222"/>
                </a:cubicBezTo>
                <a:cubicBezTo>
                  <a:pt x="42" y="224"/>
                  <a:pt x="41" y="227"/>
                  <a:pt x="41" y="229"/>
                </a:cubicBezTo>
                <a:cubicBezTo>
                  <a:pt x="41" y="232"/>
                  <a:pt x="42" y="234"/>
                  <a:pt x="43" y="237"/>
                </a:cubicBezTo>
                <a:cubicBezTo>
                  <a:pt x="44" y="238"/>
                  <a:pt x="44" y="238"/>
                  <a:pt x="45" y="239"/>
                </a:cubicBezTo>
                <a:cubicBezTo>
                  <a:pt x="46" y="241"/>
                  <a:pt x="48" y="242"/>
                  <a:pt x="50" y="244"/>
                </a:cubicBezTo>
                <a:cubicBezTo>
                  <a:pt x="51" y="245"/>
                  <a:pt x="51" y="245"/>
                  <a:pt x="52" y="245"/>
                </a:cubicBezTo>
                <a:cubicBezTo>
                  <a:pt x="54" y="246"/>
                  <a:pt x="56" y="246"/>
                  <a:pt x="58" y="247"/>
                </a:cubicBezTo>
                <a:cubicBezTo>
                  <a:pt x="61" y="247"/>
                  <a:pt x="63" y="247"/>
                  <a:pt x="65" y="246"/>
                </a:cubicBezTo>
                <a:cubicBezTo>
                  <a:pt x="70" y="245"/>
                  <a:pt x="75" y="241"/>
                  <a:pt x="77" y="236"/>
                </a:cubicBezTo>
                <a:cubicBezTo>
                  <a:pt x="77" y="235"/>
                  <a:pt x="78" y="235"/>
                  <a:pt x="78" y="234"/>
                </a:cubicBezTo>
                <a:cubicBezTo>
                  <a:pt x="78" y="231"/>
                  <a:pt x="78" y="227"/>
                  <a:pt x="77" y="224"/>
                </a:cubicBezTo>
                <a:cubicBezTo>
                  <a:pt x="76" y="220"/>
                  <a:pt x="73" y="216"/>
                  <a:pt x="70" y="213"/>
                </a:cubicBezTo>
                <a:cubicBezTo>
                  <a:pt x="70" y="213"/>
                  <a:pt x="69" y="212"/>
                  <a:pt x="68" y="212"/>
                </a:cubicBezTo>
                <a:cubicBezTo>
                  <a:pt x="68" y="211"/>
                  <a:pt x="67" y="211"/>
                  <a:pt x="67" y="211"/>
                </a:cubicBezTo>
                <a:cubicBezTo>
                  <a:pt x="66" y="211"/>
                  <a:pt x="66" y="211"/>
                  <a:pt x="66" y="211"/>
                </a:cubicBezTo>
                <a:cubicBezTo>
                  <a:pt x="65" y="212"/>
                  <a:pt x="64" y="212"/>
                  <a:pt x="63" y="211"/>
                </a:cubicBezTo>
                <a:cubicBezTo>
                  <a:pt x="62" y="211"/>
                  <a:pt x="61" y="211"/>
                  <a:pt x="60" y="211"/>
                </a:cubicBezTo>
                <a:cubicBezTo>
                  <a:pt x="60" y="211"/>
                  <a:pt x="60" y="211"/>
                  <a:pt x="60" y="212"/>
                </a:cubicBezTo>
                <a:cubicBezTo>
                  <a:pt x="60" y="213"/>
                  <a:pt x="59" y="213"/>
                  <a:pt x="58" y="213"/>
                </a:cubicBezTo>
                <a:cubicBezTo>
                  <a:pt x="56" y="212"/>
                  <a:pt x="57" y="212"/>
                  <a:pt x="56" y="213"/>
                </a:cubicBezTo>
                <a:cubicBezTo>
                  <a:pt x="56" y="213"/>
                  <a:pt x="56" y="213"/>
                  <a:pt x="55" y="213"/>
                </a:cubicBezTo>
                <a:cubicBezTo>
                  <a:pt x="53" y="216"/>
                  <a:pt x="51" y="219"/>
                  <a:pt x="50" y="223"/>
                </a:cubicBezTo>
                <a:cubicBezTo>
                  <a:pt x="50" y="224"/>
                  <a:pt x="49" y="225"/>
                  <a:pt x="49" y="227"/>
                </a:cubicBezTo>
                <a:cubicBezTo>
                  <a:pt x="49" y="227"/>
                  <a:pt x="49" y="228"/>
                  <a:pt x="48" y="228"/>
                </a:cubicBezTo>
                <a:cubicBezTo>
                  <a:pt x="48" y="228"/>
                  <a:pt x="47" y="228"/>
                  <a:pt x="46" y="228"/>
                </a:cubicBezTo>
                <a:cubicBezTo>
                  <a:pt x="46" y="228"/>
                  <a:pt x="46" y="227"/>
                  <a:pt x="46" y="226"/>
                </a:cubicBezTo>
                <a:cubicBezTo>
                  <a:pt x="46" y="225"/>
                  <a:pt x="46" y="224"/>
                  <a:pt x="47" y="223"/>
                </a:cubicBezTo>
                <a:cubicBezTo>
                  <a:pt x="48" y="219"/>
                  <a:pt x="50" y="216"/>
                  <a:pt x="53" y="213"/>
                </a:cubicBezTo>
                <a:cubicBezTo>
                  <a:pt x="53" y="213"/>
                  <a:pt x="53" y="213"/>
                  <a:pt x="53" y="212"/>
                </a:cubicBezTo>
                <a:close/>
                <a:moveTo>
                  <a:pt x="151" y="235"/>
                </a:moveTo>
                <a:cubicBezTo>
                  <a:pt x="151" y="235"/>
                  <a:pt x="150" y="235"/>
                  <a:pt x="150" y="235"/>
                </a:cubicBezTo>
                <a:cubicBezTo>
                  <a:pt x="149" y="235"/>
                  <a:pt x="148" y="234"/>
                  <a:pt x="149" y="233"/>
                </a:cubicBezTo>
                <a:cubicBezTo>
                  <a:pt x="150" y="231"/>
                  <a:pt x="151" y="230"/>
                  <a:pt x="152" y="228"/>
                </a:cubicBezTo>
                <a:cubicBezTo>
                  <a:pt x="153" y="226"/>
                  <a:pt x="155" y="224"/>
                  <a:pt x="157" y="222"/>
                </a:cubicBezTo>
                <a:cubicBezTo>
                  <a:pt x="159" y="220"/>
                  <a:pt x="161" y="217"/>
                  <a:pt x="163" y="215"/>
                </a:cubicBezTo>
                <a:cubicBezTo>
                  <a:pt x="164" y="213"/>
                  <a:pt x="166" y="212"/>
                  <a:pt x="167" y="211"/>
                </a:cubicBezTo>
                <a:cubicBezTo>
                  <a:pt x="167" y="211"/>
                  <a:pt x="167" y="210"/>
                  <a:pt x="167" y="210"/>
                </a:cubicBezTo>
                <a:cubicBezTo>
                  <a:pt x="165" y="209"/>
                  <a:pt x="163" y="208"/>
                  <a:pt x="161" y="208"/>
                </a:cubicBezTo>
                <a:cubicBezTo>
                  <a:pt x="159" y="208"/>
                  <a:pt x="157" y="207"/>
                  <a:pt x="155" y="207"/>
                </a:cubicBezTo>
                <a:cubicBezTo>
                  <a:pt x="153" y="207"/>
                  <a:pt x="150" y="208"/>
                  <a:pt x="148" y="209"/>
                </a:cubicBezTo>
                <a:cubicBezTo>
                  <a:pt x="145" y="211"/>
                  <a:pt x="143" y="213"/>
                  <a:pt x="142" y="216"/>
                </a:cubicBezTo>
                <a:cubicBezTo>
                  <a:pt x="142" y="216"/>
                  <a:pt x="142" y="217"/>
                  <a:pt x="142" y="217"/>
                </a:cubicBezTo>
                <a:cubicBezTo>
                  <a:pt x="141" y="218"/>
                  <a:pt x="141" y="219"/>
                  <a:pt x="141" y="221"/>
                </a:cubicBezTo>
                <a:cubicBezTo>
                  <a:pt x="140" y="225"/>
                  <a:pt x="141" y="229"/>
                  <a:pt x="143" y="232"/>
                </a:cubicBezTo>
                <a:cubicBezTo>
                  <a:pt x="144" y="236"/>
                  <a:pt x="147" y="238"/>
                  <a:pt x="150" y="240"/>
                </a:cubicBezTo>
                <a:cubicBezTo>
                  <a:pt x="152" y="241"/>
                  <a:pt x="154" y="241"/>
                  <a:pt x="156" y="242"/>
                </a:cubicBezTo>
                <a:cubicBezTo>
                  <a:pt x="160" y="242"/>
                  <a:pt x="163" y="242"/>
                  <a:pt x="166" y="241"/>
                </a:cubicBezTo>
                <a:cubicBezTo>
                  <a:pt x="167" y="241"/>
                  <a:pt x="167" y="241"/>
                  <a:pt x="167" y="240"/>
                </a:cubicBezTo>
                <a:cubicBezTo>
                  <a:pt x="169" y="239"/>
                  <a:pt x="170" y="238"/>
                  <a:pt x="171" y="237"/>
                </a:cubicBezTo>
                <a:cubicBezTo>
                  <a:pt x="173" y="234"/>
                  <a:pt x="174" y="232"/>
                  <a:pt x="175" y="229"/>
                </a:cubicBezTo>
                <a:cubicBezTo>
                  <a:pt x="175" y="226"/>
                  <a:pt x="175" y="224"/>
                  <a:pt x="175" y="221"/>
                </a:cubicBezTo>
                <a:cubicBezTo>
                  <a:pt x="175" y="219"/>
                  <a:pt x="175" y="218"/>
                  <a:pt x="174" y="216"/>
                </a:cubicBezTo>
                <a:cubicBezTo>
                  <a:pt x="173" y="215"/>
                  <a:pt x="172" y="214"/>
                  <a:pt x="171" y="213"/>
                </a:cubicBezTo>
                <a:cubicBezTo>
                  <a:pt x="171" y="213"/>
                  <a:pt x="171" y="213"/>
                  <a:pt x="171" y="213"/>
                </a:cubicBezTo>
                <a:cubicBezTo>
                  <a:pt x="171" y="213"/>
                  <a:pt x="171" y="213"/>
                  <a:pt x="171" y="213"/>
                </a:cubicBezTo>
                <a:cubicBezTo>
                  <a:pt x="168" y="217"/>
                  <a:pt x="166" y="221"/>
                  <a:pt x="163" y="224"/>
                </a:cubicBezTo>
                <a:cubicBezTo>
                  <a:pt x="162" y="225"/>
                  <a:pt x="162" y="225"/>
                  <a:pt x="162" y="226"/>
                </a:cubicBezTo>
                <a:cubicBezTo>
                  <a:pt x="161" y="227"/>
                  <a:pt x="160" y="228"/>
                  <a:pt x="160" y="229"/>
                </a:cubicBezTo>
                <a:cubicBezTo>
                  <a:pt x="159" y="230"/>
                  <a:pt x="159" y="230"/>
                  <a:pt x="158" y="231"/>
                </a:cubicBezTo>
                <a:cubicBezTo>
                  <a:pt x="158" y="231"/>
                  <a:pt x="157" y="232"/>
                  <a:pt x="156" y="231"/>
                </a:cubicBezTo>
                <a:cubicBezTo>
                  <a:pt x="156" y="231"/>
                  <a:pt x="156" y="231"/>
                  <a:pt x="156" y="231"/>
                </a:cubicBezTo>
                <a:cubicBezTo>
                  <a:pt x="156" y="232"/>
                  <a:pt x="155" y="232"/>
                  <a:pt x="155" y="232"/>
                </a:cubicBezTo>
                <a:cubicBezTo>
                  <a:pt x="154" y="233"/>
                  <a:pt x="153" y="234"/>
                  <a:pt x="153" y="235"/>
                </a:cubicBezTo>
                <a:cubicBezTo>
                  <a:pt x="153" y="235"/>
                  <a:pt x="152" y="236"/>
                  <a:pt x="152" y="236"/>
                </a:cubicBezTo>
                <a:cubicBezTo>
                  <a:pt x="152" y="236"/>
                  <a:pt x="151" y="236"/>
                  <a:pt x="151" y="235"/>
                </a:cubicBezTo>
                <a:cubicBezTo>
                  <a:pt x="151" y="235"/>
                  <a:pt x="151" y="235"/>
                  <a:pt x="151" y="235"/>
                </a:cubicBezTo>
                <a:close/>
                <a:moveTo>
                  <a:pt x="140" y="115"/>
                </a:moveTo>
                <a:cubicBezTo>
                  <a:pt x="140" y="115"/>
                  <a:pt x="140" y="116"/>
                  <a:pt x="140" y="116"/>
                </a:cubicBezTo>
                <a:cubicBezTo>
                  <a:pt x="142" y="119"/>
                  <a:pt x="145" y="121"/>
                  <a:pt x="149" y="122"/>
                </a:cubicBezTo>
                <a:cubicBezTo>
                  <a:pt x="151" y="123"/>
                  <a:pt x="153" y="124"/>
                  <a:pt x="156" y="124"/>
                </a:cubicBezTo>
                <a:cubicBezTo>
                  <a:pt x="157" y="124"/>
                  <a:pt x="159" y="124"/>
                  <a:pt x="160" y="123"/>
                </a:cubicBezTo>
                <a:cubicBezTo>
                  <a:pt x="163" y="122"/>
                  <a:pt x="165" y="120"/>
                  <a:pt x="166" y="119"/>
                </a:cubicBezTo>
                <a:cubicBezTo>
                  <a:pt x="169" y="117"/>
                  <a:pt x="171" y="115"/>
                  <a:pt x="172" y="112"/>
                </a:cubicBezTo>
                <a:cubicBezTo>
                  <a:pt x="172" y="112"/>
                  <a:pt x="172" y="111"/>
                  <a:pt x="172" y="111"/>
                </a:cubicBezTo>
                <a:cubicBezTo>
                  <a:pt x="173" y="109"/>
                  <a:pt x="173" y="108"/>
                  <a:pt x="172" y="107"/>
                </a:cubicBezTo>
                <a:cubicBezTo>
                  <a:pt x="172" y="104"/>
                  <a:pt x="171" y="102"/>
                  <a:pt x="170" y="99"/>
                </a:cubicBezTo>
                <a:cubicBezTo>
                  <a:pt x="170" y="97"/>
                  <a:pt x="169" y="95"/>
                  <a:pt x="168" y="93"/>
                </a:cubicBezTo>
                <a:cubicBezTo>
                  <a:pt x="166" y="92"/>
                  <a:pt x="165" y="90"/>
                  <a:pt x="163" y="89"/>
                </a:cubicBezTo>
                <a:cubicBezTo>
                  <a:pt x="162" y="88"/>
                  <a:pt x="162" y="88"/>
                  <a:pt x="162" y="88"/>
                </a:cubicBezTo>
                <a:cubicBezTo>
                  <a:pt x="159" y="88"/>
                  <a:pt x="156" y="87"/>
                  <a:pt x="153" y="88"/>
                </a:cubicBezTo>
                <a:cubicBezTo>
                  <a:pt x="149" y="88"/>
                  <a:pt x="145" y="91"/>
                  <a:pt x="142" y="94"/>
                </a:cubicBezTo>
                <a:cubicBezTo>
                  <a:pt x="140" y="97"/>
                  <a:pt x="139" y="101"/>
                  <a:pt x="140" y="104"/>
                </a:cubicBezTo>
                <a:cubicBezTo>
                  <a:pt x="140" y="107"/>
                  <a:pt x="141" y="110"/>
                  <a:pt x="142" y="112"/>
                </a:cubicBezTo>
                <a:cubicBezTo>
                  <a:pt x="142" y="112"/>
                  <a:pt x="142" y="113"/>
                  <a:pt x="143" y="113"/>
                </a:cubicBezTo>
                <a:cubicBezTo>
                  <a:pt x="143" y="114"/>
                  <a:pt x="143" y="115"/>
                  <a:pt x="142" y="115"/>
                </a:cubicBezTo>
                <a:cubicBezTo>
                  <a:pt x="142" y="116"/>
                  <a:pt x="141" y="116"/>
                  <a:pt x="141" y="116"/>
                </a:cubicBezTo>
                <a:cubicBezTo>
                  <a:pt x="140" y="116"/>
                  <a:pt x="140" y="115"/>
                  <a:pt x="140" y="115"/>
                </a:cubicBezTo>
                <a:close/>
                <a:moveTo>
                  <a:pt x="150" y="58"/>
                </a:moveTo>
                <a:cubicBezTo>
                  <a:pt x="150" y="58"/>
                  <a:pt x="150" y="58"/>
                  <a:pt x="150" y="58"/>
                </a:cubicBezTo>
                <a:cubicBezTo>
                  <a:pt x="150" y="58"/>
                  <a:pt x="150" y="58"/>
                  <a:pt x="151" y="58"/>
                </a:cubicBezTo>
                <a:cubicBezTo>
                  <a:pt x="154" y="59"/>
                  <a:pt x="158" y="59"/>
                  <a:pt x="161" y="58"/>
                </a:cubicBezTo>
                <a:cubicBezTo>
                  <a:pt x="164" y="57"/>
                  <a:pt x="167" y="55"/>
                  <a:pt x="169" y="53"/>
                </a:cubicBezTo>
                <a:cubicBezTo>
                  <a:pt x="170" y="51"/>
                  <a:pt x="171" y="50"/>
                  <a:pt x="172" y="48"/>
                </a:cubicBezTo>
                <a:cubicBezTo>
                  <a:pt x="172" y="46"/>
                  <a:pt x="173" y="44"/>
                  <a:pt x="173" y="42"/>
                </a:cubicBezTo>
                <a:cubicBezTo>
                  <a:pt x="173" y="41"/>
                  <a:pt x="173" y="40"/>
                  <a:pt x="173" y="39"/>
                </a:cubicBezTo>
                <a:cubicBezTo>
                  <a:pt x="173" y="38"/>
                  <a:pt x="173" y="38"/>
                  <a:pt x="173" y="38"/>
                </a:cubicBezTo>
                <a:cubicBezTo>
                  <a:pt x="170" y="35"/>
                  <a:pt x="167" y="33"/>
                  <a:pt x="163" y="31"/>
                </a:cubicBezTo>
                <a:cubicBezTo>
                  <a:pt x="160" y="30"/>
                  <a:pt x="157" y="30"/>
                  <a:pt x="153" y="30"/>
                </a:cubicBezTo>
                <a:cubicBezTo>
                  <a:pt x="151" y="30"/>
                  <a:pt x="150" y="31"/>
                  <a:pt x="148" y="32"/>
                </a:cubicBezTo>
                <a:cubicBezTo>
                  <a:pt x="146" y="33"/>
                  <a:pt x="145" y="34"/>
                  <a:pt x="144" y="36"/>
                </a:cubicBezTo>
                <a:cubicBezTo>
                  <a:pt x="143" y="37"/>
                  <a:pt x="142" y="38"/>
                  <a:pt x="141" y="40"/>
                </a:cubicBezTo>
                <a:cubicBezTo>
                  <a:pt x="140" y="40"/>
                  <a:pt x="140" y="40"/>
                  <a:pt x="140" y="40"/>
                </a:cubicBezTo>
                <a:cubicBezTo>
                  <a:pt x="139" y="40"/>
                  <a:pt x="139" y="41"/>
                  <a:pt x="139" y="42"/>
                </a:cubicBezTo>
                <a:cubicBezTo>
                  <a:pt x="139" y="42"/>
                  <a:pt x="139" y="43"/>
                  <a:pt x="139" y="44"/>
                </a:cubicBezTo>
                <a:cubicBezTo>
                  <a:pt x="139" y="47"/>
                  <a:pt x="140" y="50"/>
                  <a:pt x="142" y="52"/>
                </a:cubicBezTo>
                <a:cubicBezTo>
                  <a:pt x="143" y="55"/>
                  <a:pt x="146" y="57"/>
                  <a:pt x="148" y="58"/>
                </a:cubicBezTo>
                <a:cubicBezTo>
                  <a:pt x="149" y="58"/>
                  <a:pt x="149" y="58"/>
                  <a:pt x="149" y="58"/>
                </a:cubicBezTo>
                <a:cubicBezTo>
                  <a:pt x="149" y="57"/>
                  <a:pt x="149" y="57"/>
                  <a:pt x="149" y="56"/>
                </a:cubicBezTo>
                <a:cubicBezTo>
                  <a:pt x="149" y="56"/>
                  <a:pt x="149" y="56"/>
                  <a:pt x="149" y="56"/>
                </a:cubicBezTo>
                <a:cubicBezTo>
                  <a:pt x="148" y="57"/>
                  <a:pt x="148" y="56"/>
                  <a:pt x="148" y="55"/>
                </a:cubicBezTo>
                <a:cubicBezTo>
                  <a:pt x="148" y="55"/>
                  <a:pt x="148" y="55"/>
                  <a:pt x="148" y="55"/>
                </a:cubicBezTo>
                <a:cubicBezTo>
                  <a:pt x="148" y="54"/>
                  <a:pt x="148" y="53"/>
                  <a:pt x="149" y="53"/>
                </a:cubicBezTo>
                <a:cubicBezTo>
                  <a:pt x="150" y="51"/>
                  <a:pt x="151" y="50"/>
                  <a:pt x="152" y="49"/>
                </a:cubicBezTo>
                <a:cubicBezTo>
                  <a:pt x="155" y="45"/>
                  <a:pt x="159" y="42"/>
                  <a:pt x="162" y="38"/>
                </a:cubicBezTo>
                <a:cubicBezTo>
                  <a:pt x="162" y="38"/>
                  <a:pt x="163" y="37"/>
                  <a:pt x="163" y="37"/>
                </a:cubicBezTo>
                <a:cubicBezTo>
                  <a:pt x="164" y="36"/>
                  <a:pt x="164" y="36"/>
                  <a:pt x="164" y="35"/>
                </a:cubicBezTo>
                <a:cubicBezTo>
                  <a:pt x="165" y="34"/>
                  <a:pt x="165" y="34"/>
                  <a:pt x="166" y="34"/>
                </a:cubicBezTo>
                <a:cubicBezTo>
                  <a:pt x="167" y="34"/>
                  <a:pt x="167" y="35"/>
                  <a:pt x="167" y="36"/>
                </a:cubicBezTo>
                <a:cubicBezTo>
                  <a:pt x="167" y="36"/>
                  <a:pt x="167" y="36"/>
                  <a:pt x="167" y="36"/>
                </a:cubicBezTo>
                <a:cubicBezTo>
                  <a:pt x="168" y="36"/>
                  <a:pt x="168" y="36"/>
                  <a:pt x="168" y="37"/>
                </a:cubicBezTo>
                <a:cubicBezTo>
                  <a:pt x="168" y="37"/>
                  <a:pt x="169" y="38"/>
                  <a:pt x="169" y="39"/>
                </a:cubicBezTo>
                <a:cubicBezTo>
                  <a:pt x="169" y="39"/>
                  <a:pt x="168" y="39"/>
                  <a:pt x="168" y="40"/>
                </a:cubicBezTo>
                <a:cubicBezTo>
                  <a:pt x="167" y="41"/>
                  <a:pt x="166" y="42"/>
                  <a:pt x="165" y="43"/>
                </a:cubicBezTo>
                <a:cubicBezTo>
                  <a:pt x="164" y="45"/>
                  <a:pt x="162" y="46"/>
                  <a:pt x="161" y="48"/>
                </a:cubicBezTo>
                <a:cubicBezTo>
                  <a:pt x="158" y="51"/>
                  <a:pt x="156" y="54"/>
                  <a:pt x="153" y="57"/>
                </a:cubicBezTo>
                <a:cubicBezTo>
                  <a:pt x="152" y="57"/>
                  <a:pt x="151" y="57"/>
                  <a:pt x="151" y="58"/>
                </a:cubicBezTo>
                <a:cubicBezTo>
                  <a:pt x="151" y="58"/>
                  <a:pt x="150" y="58"/>
                  <a:pt x="150" y="58"/>
                </a:cubicBezTo>
                <a:close/>
                <a:moveTo>
                  <a:pt x="176" y="258"/>
                </a:moveTo>
                <a:cubicBezTo>
                  <a:pt x="176" y="257"/>
                  <a:pt x="175" y="257"/>
                  <a:pt x="175" y="256"/>
                </a:cubicBezTo>
                <a:cubicBezTo>
                  <a:pt x="173" y="254"/>
                  <a:pt x="172" y="252"/>
                  <a:pt x="171" y="249"/>
                </a:cubicBezTo>
                <a:cubicBezTo>
                  <a:pt x="171" y="249"/>
                  <a:pt x="171" y="249"/>
                  <a:pt x="171" y="249"/>
                </a:cubicBezTo>
                <a:cubicBezTo>
                  <a:pt x="171" y="248"/>
                  <a:pt x="172" y="248"/>
                  <a:pt x="172" y="248"/>
                </a:cubicBezTo>
                <a:cubicBezTo>
                  <a:pt x="173" y="248"/>
                  <a:pt x="173" y="248"/>
                  <a:pt x="174" y="249"/>
                </a:cubicBezTo>
                <a:cubicBezTo>
                  <a:pt x="174" y="249"/>
                  <a:pt x="174" y="249"/>
                  <a:pt x="174" y="249"/>
                </a:cubicBezTo>
                <a:cubicBezTo>
                  <a:pt x="173" y="250"/>
                  <a:pt x="173" y="251"/>
                  <a:pt x="174" y="252"/>
                </a:cubicBezTo>
                <a:cubicBezTo>
                  <a:pt x="175" y="254"/>
                  <a:pt x="176" y="256"/>
                  <a:pt x="177" y="258"/>
                </a:cubicBezTo>
                <a:cubicBezTo>
                  <a:pt x="177" y="258"/>
                  <a:pt x="178" y="258"/>
                  <a:pt x="178" y="258"/>
                </a:cubicBezTo>
                <a:cubicBezTo>
                  <a:pt x="179" y="258"/>
                  <a:pt x="179" y="258"/>
                  <a:pt x="180" y="258"/>
                </a:cubicBezTo>
                <a:cubicBezTo>
                  <a:pt x="182" y="257"/>
                  <a:pt x="183" y="257"/>
                  <a:pt x="185" y="256"/>
                </a:cubicBezTo>
                <a:cubicBezTo>
                  <a:pt x="186" y="255"/>
                  <a:pt x="186" y="255"/>
                  <a:pt x="187" y="254"/>
                </a:cubicBezTo>
                <a:cubicBezTo>
                  <a:pt x="183" y="250"/>
                  <a:pt x="179" y="246"/>
                  <a:pt x="176" y="241"/>
                </a:cubicBezTo>
                <a:cubicBezTo>
                  <a:pt x="176" y="241"/>
                  <a:pt x="176" y="241"/>
                  <a:pt x="175" y="241"/>
                </a:cubicBezTo>
                <a:cubicBezTo>
                  <a:pt x="173" y="243"/>
                  <a:pt x="171" y="245"/>
                  <a:pt x="168" y="246"/>
                </a:cubicBezTo>
                <a:cubicBezTo>
                  <a:pt x="168" y="246"/>
                  <a:pt x="167" y="246"/>
                  <a:pt x="167" y="247"/>
                </a:cubicBezTo>
                <a:cubicBezTo>
                  <a:pt x="167" y="250"/>
                  <a:pt x="166" y="252"/>
                  <a:pt x="165" y="255"/>
                </a:cubicBezTo>
                <a:cubicBezTo>
                  <a:pt x="165" y="256"/>
                  <a:pt x="165" y="258"/>
                  <a:pt x="165" y="259"/>
                </a:cubicBezTo>
                <a:cubicBezTo>
                  <a:pt x="165" y="259"/>
                  <a:pt x="165" y="259"/>
                  <a:pt x="165" y="259"/>
                </a:cubicBezTo>
                <a:cubicBezTo>
                  <a:pt x="169" y="259"/>
                  <a:pt x="172" y="259"/>
                  <a:pt x="176" y="258"/>
                </a:cubicBezTo>
                <a:close/>
                <a:moveTo>
                  <a:pt x="157" y="248"/>
                </a:moveTo>
                <a:cubicBezTo>
                  <a:pt x="153" y="248"/>
                  <a:pt x="149" y="247"/>
                  <a:pt x="145" y="244"/>
                </a:cubicBezTo>
                <a:cubicBezTo>
                  <a:pt x="145" y="244"/>
                  <a:pt x="145" y="245"/>
                  <a:pt x="145" y="245"/>
                </a:cubicBezTo>
                <a:cubicBezTo>
                  <a:pt x="144" y="246"/>
                  <a:pt x="144" y="247"/>
                  <a:pt x="143" y="248"/>
                </a:cubicBezTo>
                <a:cubicBezTo>
                  <a:pt x="142" y="251"/>
                  <a:pt x="141" y="254"/>
                  <a:pt x="140" y="256"/>
                </a:cubicBezTo>
                <a:cubicBezTo>
                  <a:pt x="139" y="257"/>
                  <a:pt x="139" y="258"/>
                  <a:pt x="139" y="258"/>
                </a:cubicBezTo>
                <a:cubicBezTo>
                  <a:pt x="139" y="259"/>
                  <a:pt x="140" y="260"/>
                  <a:pt x="140" y="260"/>
                </a:cubicBezTo>
                <a:cubicBezTo>
                  <a:pt x="144" y="260"/>
                  <a:pt x="148" y="260"/>
                  <a:pt x="153" y="260"/>
                </a:cubicBezTo>
                <a:cubicBezTo>
                  <a:pt x="154" y="256"/>
                  <a:pt x="156" y="252"/>
                  <a:pt x="157" y="248"/>
                </a:cubicBezTo>
                <a:close/>
                <a:moveTo>
                  <a:pt x="101" y="147"/>
                </a:moveTo>
                <a:cubicBezTo>
                  <a:pt x="102" y="146"/>
                  <a:pt x="103" y="146"/>
                  <a:pt x="103" y="145"/>
                </a:cubicBezTo>
                <a:cubicBezTo>
                  <a:pt x="104" y="145"/>
                  <a:pt x="104" y="144"/>
                  <a:pt x="104" y="144"/>
                </a:cubicBezTo>
                <a:cubicBezTo>
                  <a:pt x="104" y="141"/>
                  <a:pt x="104" y="138"/>
                  <a:pt x="104" y="136"/>
                </a:cubicBezTo>
                <a:cubicBezTo>
                  <a:pt x="105" y="132"/>
                  <a:pt x="105" y="129"/>
                  <a:pt x="104" y="126"/>
                </a:cubicBezTo>
                <a:cubicBezTo>
                  <a:pt x="104" y="121"/>
                  <a:pt x="104" y="117"/>
                  <a:pt x="104" y="113"/>
                </a:cubicBezTo>
                <a:cubicBezTo>
                  <a:pt x="104" y="107"/>
                  <a:pt x="104" y="101"/>
                  <a:pt x="104" y="95"/>
                </a:cubicBezTo>
                <a:cubicBezTo>
                  <a:pt x="104" y="89"/>
                  <a:pt x="104" y="84"/>
                  <a:pt x="104" y="78"/>
                </a:cubicBezTo>
                <a:cubicBezTo>
                  <a:pt x="104" y="77"/>
                  <a:pt x="104" y="76"/>
                  <a:pt x="104" y="76"/>
                </a:cubicBezTo>
                <a:cubicBezTo>
                  <a:pt x="104" y="76"/>
                  <a:pt x="104" y="76"/>
                  <a:pt x="104" y="76"/>
                </a:cubicBezTo>
                <a:cubicBezTo>
                  <a:pt x="103" y="76"/>
                  <a:pt x="103" y="77"/>
                  <a:pt x="103" y="78"/>
                </a:cubicBezTo>
                <a:cubicBezTo>
                  <a:pt x="102" y="83"/>
                  <a:pt x="102" y="88"/>
                  <a:pt x="102" y="93"/>
                </a:cubicBezTo>
                <a:cubicBezTo>
                  <a:pt x="102" y="96"/>
                  <a:pt x="102" y="99"/>
                  <a:pt x="102" y="102"/>
                </a:cubicBezTo>
                <a:cubicBezTo>
                  <a:pt x="102" y="107"/>
                  <a:pt x="101" y="111"/>
                  <a:pt x="101" y="116"/>
                </a:cubicBezTo>
                <a:cubicBezTo>
                  <a:pt x="101" y="126"/>
                  <a:pt x="101" y="136"/>
                  <a:pt x="101" y="146"/>
                </a:cubicBezTo>
                <a:cubicBezTo>
                  <a:pt x="101" y="146"/>
                  <a:pt x="101" y="146"/>
                  <a:pt x="101" y="147"/>
                </a:cubicBezTo>
                <a:close/>
                <a:moveTo>
                  <a:pt x="130" y="261"/>
                </a:moveTo>
                <a:cubicBezTo>
                  <a:pt x="132" y="260"/>
                  <a:pt x="135" y="260"/>
                  <a:pt x="137" y="260"/>
                </a:cubicBezTo>
                <a:cubicBezTo>
                  <a:pt x="137" y="260"/>
                  <a:pt x="137" y="259"/>
                  <a:pt x="137" y="259"/>
                </a:cubicBezTo>
                <a:cubicBezTo>
                  <a:pt x="138" y="258"/>
                  <a:pt x="139" y="256"/>
                  <a:pt x="139" y="255"/>
                </a:cubicBezTo>
                <a:cubicBezTo>
                  <a:pt x="141" y="252"/>
                  <a:pt x="142" y="249"/>
                  <a:pt x="143" y="246"/>
                </a:cubicBezTo>
                <a:cubicBezTo>
                  <a:pt x="143" y="245"/>
                  <a:pt x="143" y="244"/>
                  <a:pt x="144" y="244"/>
                </a:cubicBezTo>
                <a:cubicBezTo>
                  <a:pt x="144" y="243"/>
                  <a:pt x="143" y="243"/>
                  <a:pt x="143" y="243"/>
                </a:cubicBezTo>
                <a:cubicBezTo>
                  <a:pt x="142" y="242"/>
                  <a:pt x="140" y="240"/>
                  <a:pt x="139" y="239"/>
                </a:cubicBezTo>
                <a:cubicBezTo>
                  <a:pt x="139" y="239"/>
                  <a:pt x="139" y="239"/>
                  <a:pt x="139" y="238"/>
                </a:cubicBezTo>
                <a:cubicBezTo>
                  <a:pt x="138" y="239"/>
                  <a:pt x="138" y="240"/>
                  <a:pt x="137" y="241"/>
                </a:cubicBezTo>
                <a:cubicBezTo>
                  <a:pt x="135" y="244"/>
                  <a:pt x="134" y="248"/>
                  <a:pt x="132" y="252"/>
                </a:cubicBezTo>
                <a:cubicBezTo>
                  <a:pt x="131" y="254"/>
                  <a:pt x="130" y="256"/>
                  <a:pt x="130" y="258"/>
                </a:cubicBezTo>
                <a:cubicBezTo>
                  <a:pt x="130" y="259"/>
                  <a:pt x="129" y="260"/>
                  <a:pt x="130" y="260"/>
                </a:cubicBezTo>
                <a:cubicBezTo>
                  <a:pt x="130" y="260"/>
                  <a:pt x="130" y="260"/>
                  <a:pt x="130" y="261"/>
                </a:cubicBezTo>
                <a:close/>
                <a:moveTo>
                  <a:pt x="199" y="165"/>
                </a:moveTo>
                <a:cubicBezTo>
                  <a:pt x="198" y="165"/>
                  <a:pt x="197" y="166"/>
                  <a:pt x="196" y="166"/>
                </a:cubicBezTo>
                <a:cubicBezTo>
                  <a:pt x="195" y="167"/>
                  <a:pt x="193" y="167"/>
                  <a:pt x="192" y="168"/>
                </a:cubicBezTo>
                <a:cubicBezTo>
                  <a:pt x="190" y="168"/>
                  <a:pt x="188" y="169"/>
                  <a:pt x="186" y="169"/>
                </a:cubicBezTo>
                <a:cubicBezTo>
                  <a:pt x="185" y="169"/>
                  <a:pt x="185" y="169"/>
                  <a:pt x="184" y="169"/>
                </a:cubicBezTo>
                <a:cubicBezTo>
                  <a:pt x="184" y="171"/>
                  <a:pt x="183" y="174"/>
                  <a:pt x="182" y="175"/>
                </a:cubicBezTo>
                <a:cubicBezTo>
                  <a:pt x="183" y="177"/>
                  <a:pt x="183" y="177"/>
                  <a:pt x="184" y="177"/>
                </a:cubicBezTo>
                <a:cubicBezTo>
                  <a:pt x="186" y="177"/>
                  <a:pt x="187" y="176"/>
                  <a:pt x="189" y="176"/>
                </a:cubicBezTo>
                <a:cubicBezTo>
                  <a:pt x="192" y="175"/>
                  <a:pt x="195" y="175"/>
                  <a:pt x="197" y="173"/>
                </a:cubicBezTo>
                <a:cubicBezTo>
                  <a:pt x="198" y="173"/>
                  <a:pt x="199" y="173"/>
                  <a:pt x="199" y="173"/>
                </a:cubicBezTo>
                <a:cubicBezTo>
                  <a:pt x="199" y="170"/>
                  <a:pt x="199" y="168"/>
                  <a:pt x="199" y="165"/>
                </a:cubicBezTo>
                <a:close/>
                <a:moveTo>
                  <a:pt x="145" y="183"/>
                </a:moveTo>
                <a:cubicBezTo>
                  <a:pt x="145" y="184"/>
                  <a:pt x="145" y="184"/>
                  <a:pt x="145" y="184"/>
                </a:cubicBezTo>
                <a:cubicBezTo>
                  <a:pt x="145" y="185"/>
                  <a:pt x="145" y="186"/>
                  <a:pt x="146" y="186"/>
                </a:cubicBezTo>
                <a:cubicBezTo>
                  <a:pt x="148" y="188"/>
                  <a:pt x="149" y="191"/>
                  <a:pt x="151" y="194"/>
                </a:cubicBezTo>
                <a:cubicBezTo>
                  <a:pt x="152" y="195"/>
                  <a:pt x="153" y="196"/>
                  <a:pt x="154" y="198"/>
                </a:cubicBezTo>
                <a:cubicBezTo>
                  <a:pt x="154" y="198"/>
                  <a:pt x="154" y="198"/>
                  <a:pt x="155" y="198"/>
                </a:cubicBezTo>
                <a:cubicBezTo>
                  <a:pt x="156" y="198"/>
                  <a:pt x="157" y="198"/>
                  <a:pt x="158" y="198"/>
                </a:cubicBezTo>
                <a:cubicBezTo>
                  <a:pt x="160" y="198"/>
                  <a:pt x="162" y="199"/>
                  <a:pt x="164" y="199"/>
                </a:cubicBezTo>
                <a:cubicBezTo>
                  <a:pt x="164" y="199"/>
                  <a:pt x="165" y="199"/>
                  <a:pt x="165" y="199"/>
                </a:cubicBezTo>
                <a:cubicBezTo>
                  <a:pt x="165" y="198"/>
                  <a:pt x="164" y="197"/>
                  <a:pt x="164" y="196"/>
                </a:cubicBezTo>
                <a:cubicBezTo>
                  <a:pt x="163" y="195"/>
                  <a:pt x="162" y="193"/>
                  <a:pt x="161" y="191"/>
                </a:cubicBezTo>
                <a:cubicBezTo>
                  <a:pt x="160" y="190"/>
                  <a:pt x="159" y="190"/>
                  <a:pt x="158" y="189"/>
                </a:cubicBezTo>
                <a:cubicBezTo>
                  <a:pt x="153" y="189"/>
                  <a:pt x="149" y="187"/>
                  <a:pt x="145" y="184"/>
                </a:cubicBezTo>
                <a:cubicBezTo>
                  <a:pt x="145" y="184"/>
                  <a:pt x="145" y="184"/>
                  <a:pt x="145" y="183"/>
                </a:cubicBezTo>
                <a:close/>
                <a:moveTo>
                  <a:pt x="175" y="41"/>
                </a:moveTo>
                <a:cubicBezTo>
                  <a:pt x="175" y="41"/>
                  <a:pt x="175" y="42"/>
                  <a:pt x="174" y="42"/>
                </a:cubicBezTo>
                <a:cubicBezTo>
                  <a:pt x="174" y="44"/>
                  <a:pt x="174" y="45"/>
                  <a:pt x="174" y="47"/>
                </a:cubicBezTo>
                <a:cubicBezTo>
                  <a:pt x="173" y="49"/>
                  <a:pt x="173" y="51"/>
                  <a:pt x="171" y="53"/>
                </a:cubicBezTo>
                <a:cubicBezTo>
                  <a:pt x="170" y="54"/>
                  <a:pt x="168" y="56"/>
                  <a:pt x="167" y="57"/>
                </a:cubicBezTo>
                <a:cubicBezTo>
                  <a:pt x="163" y="60"/>
                  <a:pt x="158" y="61"/>
                  <a:pt x="152" y="60"/>
                </a:cubicBezTo>
                <a:cubicBezTo>
                  <a:pt x="150" y="60"/>
                  <a:pt x="148" y="60"/>
                  <a:pt x="146" y="58"/>
                </a:cubicBezTo>
                <a:cubicBezTo>
                  <a:pt x="146" y="58"/>
                  <a:pt x="146" y="58"/>
                  <a:pt x="146" y="58"/>
                </a:cubicBezTo>
                <a:cubicBezTo>
                  <a:pt x="146" y="58"/>
                  <a:pt x="146" y="59"/>
                  <a:pt x="146" y="59"/>
                </a:cubicBezTo>
                <a:cubicBezTo>
                  <a:pt x="147" y="60"/>
                  <a:pt x="149" y="61"/>
                  <a:pt x="150" y="62"/>
                </a:cubicBezTo>
                <a:cubicBezTo>
                  <a:pt x="151" y="62"/>
                  <a:pt x="151" y="62"/>
                  <a:pt x="152" y="63"/>
                </a:cubicBezTo>
                <a:cubicBezTo>
                  <a:pt x="154" y="63"/>
                  <a:pt x="157" y="63"/>
                  <a:pt x="159" y="63"/>
                </a:cubicBezTo>
                <a:cubicBezTo>
                  <a:pt x="159" y="63"/>
                  <a:pt x="160" y="63"/>
                  <a:pt x="160" y="63"/>
                </a:cubicBezTo>
                <a:cubicBezTo>
                  <a:pt x="160" y="63"/>
                  <a:pt x="161" y="63"/>
                  <a:pt x="161" y="63"/>
                </a:cubicBezTo>
                <a:cubicBezTo>
                  <a:pt x="162" y="64"/>
                  <a:pt x="162" y="63"/>
                  <a:pt x="163" y="63"/>
                </a:cubicBezTo>
                <a:cubicBezTo>
                  <a:pt x="165" y="63"/>
                  <a:pt x="166" y="62"/>
                  <a:pt x="168" y="61"/>
                </a:cubicBezTo>
                <a:cubicBezTo>
                  <a:pt x="169" y="60"/>
                  <a:pt x="170" y="59"/>
                  <a:pt x="171" y="58"/>
                </a:cubicBezTo>
                <a:cubicBezTo>
                  <a:pt x="173" y="56"/>
                  <a:pt x="175" y="53"/>
                  <a:pt x="175" y="50"/>
                </a:cubicBezTo>
                <a:cubicBezTo>
                  <a:pt x="175" y="48"/>
                  <a:pt x="176" y="46"/>
                  <a:pt x="176" y="44"/>
                </a:cubicBezTo>
                <a:cubicBezTo>
                  <a:pt x="176" y="43"/>
                  <a:pt x="175" y="42"/>
                  <a:pt x="175" y="41"/>
                </a:cubicBezTo>
                <a:close/>
                <a:moveTo>
                  <a:pt x="181" y="236"/>
                </a:moveTo>
                <a:cubicBezTo>
                  <a:pt x="180" y="237"/>
                  <a:pt x="179" y="237"/>
                  <a:pt x="179" y="238"/>
                </a:cubicBezTo>
                <a:cubicBezTo>
                  <a:pt x="178" y="239"/>
                  <a:pt x="178" y="239"/>
                  <a:pt x="178" y="239"/>
                </a:cubicBezTo>
                <a:cubicBezTo>
                  <a:pt x="177" y="239"/>
                  <a:pt x="177" y="240"/>
                  <a:pt x="177" y="240"/>
                </a:cubicBezTo>
                <a:cubicBezTo>
                  <a:pt x="178" y="241"/>
                  <a:pt x="178" y="242"/>
                  <a:pt x="179" y="243"/>
                </a:cubicBezTo>
                <a:cubicBezTo>
                  <a:pt x="181" y="246"/>
                  <a:pt x="184" y="249"/>
                  <a:pt x="187" y="252"/>
                </a:cubicBezTo>
                <a:cubicBezTo>
                  <a:pt x="187" y="252"/>
                  <a:pt x="187" y="253"/>
                  <a:pt x="187" y="253"/>
                </a:cubicBezTo>
                <a:cubicBezTo>
                  <a:pt x="189" y="251"/>
                  <a:pt x="190" y="248"/>
                  <a:pt x="191" y="246"/>
                </a:cubicBezTo>
                <a:cubicBezTo>
                  <a:pt x="189" y="244"/>
                  <a:pt x="188" y="242"/>
                  <a:pt x="186" y="241"/>
                </a:cubicBezTo>
                <a:cubicBezTo>
                  <a:pt x="184" y="239"/>
                  <a:pt x="182" y="237"/>
                  <a:pt x="181" y="236"/>
                </a:cubicBezTo>
                <a:close/>
                <a:moveTo>
                  <a:pt x="158" y="248"/>
                </a:moveTo>
                <a:cubicBezTo>
                  <a:pt x="158" y="249"/>
                  <a:pt x="158" y="250"/>
                  <a:pt x="158" y="250"/>
                </a:cubicBezTo>
                <a:cubicBezTo>
                  <a:pt x="156" y="253"/>
                  <a:pt x="155" y="256"/>
                  <a:pt x="154" y="259"/>
                </a:cubicBezTo>
                <a:cubicBezTo>
                  <a:pt x="154" y="259"/>
                  <a:pt x="154" y="260"/>
                  <a:pt x="154" y="260"/>
                </a:cubicBezTo>
                <a:cubicBezTo>
                  <a:pt x="157" y="260"/>
                  <a:pt x="160" y="260"/>
                  <a:pt x="163" y="260"/>
                </a:cubicBezTo>
                <a:cubicBezTo>
                  <a:pt x="163" y="259"/>
                  <a:pt x="163" y="259"/>
                  <a:pt x="163" y="259"/>
                </a:cubicBezTo>
                <a:cubicBezTo>
                  <a:pt x="163" y="258"/>
                  <a:pt x="164" y="256"/>
                  <a:pt x="164" y="255"/>
                </a:cubicBezTo>
                <a:cubicBezTo>
                  <a:pt x="165" y="253"/>
                  <a:pt x="165" y="250"/>
                  <a:pt x="166" y="248"/>
                </a:cubicBezTo>
                <a:cubicBezTo>
                  <a:pt x="166" y="248"/>
                  <a:pt x="166" y="247"/>
                  <a:pt x="166" y="247"/>
                </a:cubicBezTo>
                <a:cubicBezTo>
                  <a:pt x="163" y="248"/>
                  <a:pt x="161" y="248"/>
                  <a:pt x="158" y="248"/>
                </a:cubicBezTo>
                <a:close/>
                <a:moveTo>
                  <a:pt x="164" y="140"/>
                </a:moveTo>
                <a:cubicBezTo>
                  <a:pt x="164" y="140"/>
                  <a:pt x="164" y="140"/>
                  <a:pt x="164" y="140"/>
                </a:cubicBezTo>
                <a:cubicBezTo>
                  <a:pt x="164" y="139"/>
                  <a:pt x="163" y="138"/>
                  <a:pt x="163" y="137"/>
                </a:cubicBezTo>
                <a:cubicBezTo>
                  <a:pt x="161" y="135"/>
                  <a:pt x="160" y="132"/>
                  <a:pt x="159" y="129"/>
                </a:cubicBezTo>
                <a:cubicBezTo>
                  <a:pt x="159" y="129"/>
                  <a:pt x="159" y="129"/>
                  <a:pt x="159" y="129"/>
                </a:cubicBezTo>
                <a:cubicBezTo>
                  <a:pt x="155" y="129"/>
                  <a:pt x="152" y="129"/>
                  <a:pt x="149" y="128"/>
                </a:cubicBezTo>
                <a:cubicBezTo>
                  <a:pt x="149" y="128"/>
                  <a:pt x="149" y="128"/>
                  <a:pt x="149" y="128"/>
                </a:cubicBezTo>
                <a:cubicBezTo>
                  <a:pt x="150" y="131"/>
                  <a:pt x="151" y="133"/>
                  <a:pt x="152" y="135"/>
                </a:cubicBezTo>
                <a:cubicBezTo>
                  <a:pt x="153" y="136"/>
                  <a:pt x="153" y="137"/>
                  <a:pt x="154" y="138"/>
                </a:cubicBezTo>
                <a:cubicBezTo>
                  <a:pt x="154" y="138"/>
                  <a:pt x="155" y="139"/>
                  <a:pt x="156" y="139"/>
                </a:cubicBezTo>
                <a:cubicBezTo>
                  <a:pt x="156" y="140"/>
                  <a:pt x="156" y="140"/>
                  <a:pt x="157" y="140"/>
                </a:cubicBezTo>
                <a:cubicBezTo>
                  <a:pt x="159" y="140"/>
                  <a:pt x="161" y="140"/>
                  <a:pt x="163" y="140"/>
                </a:cubicBezTo>
                <a:cubicBezTo>
                  <a:pt x="163" y="140"/>
                  <a:pt x="164" y="140"/>
                  <a:pt x="164" y="140"/>
                </a:cubicBezTo>
                <a:close/>
                <a:moveTo>
                  <a:pt x="199" y="156"/>
                </a:moveTo>
                <a:cubicBezTo>
                  <a:pt x="194" y="158"/>
                  <a:pt x="190" y="160"/>
                  <a:pt x="185" y="161"/>
                </a:cubicBezTo>
                <a:cubicBezTo>
                  <a:pt x="185" y="163"/>
                  <a:pt x="185" y="165"/>
                  <a:pt x="185" y="168"/>
                </a:cubicBezTo>
                <a:cubicBezTo>
                  <a:pt x="185" y="168"/>
                  <a:pt x="185" y="168"/>
                  <a:pt x="185" y="168"/>
                </a:cubicBezTo>
                <a:cubicBezTo>
                  <a:pt x="190" y="167"/>
                  <a:pt x="194" y="166"/>
                  <a:pt x="197" y="163"/>
                </a:cubicBezTo>
                <a:cubicBezTo>
                  <a:pt x="197" y="162"/>
                  <a:pt x="198" y="162"/>
                  <a:pt x="198" y="163"/>
                </a:cubicBezTo>
                <a:cubicBezTo>
                  <a:pt x="198" y="163"/>
                  <a:pt x="199" y="163"/>
                  <a:pt x="199" y="163"/>
                </a:cubicBezTo>
                <a:cubicBezTo>
                  <a:pt x="199" y="160"/>
                  <a:pt x="199" y="158"/>
                  <a:pt x="199" y="156"/>
                </a:cubicBezTo>
                <a:close/>
                <a:moveTo>
                  <a:pt x="185" y="159"/>
                </a:moveTo>
                <a:cubicBezTo>
                  <a:pt x="186" y="159"/>
                  <a:pt x="186" y="159"/>
                  <a:pt x="187" y="159"/>
                </a:cubicBezTo>
                <a:cubicBezTo>
                  <a:pt x="190" y="158"/>
                  <a:pt x="192" y="157"/>
                  <a:pt x="195" y="156"/>
                </a:cubicBezTo>
                <a:cubicBezTo>
                  <a:pt x="196" y="155"/>
                  <a:pt x="197" y="154"/>
                  <a:pt x="198" y="154"/>
                </a:cubicBezTo>
                <a:cubicBezTo>
                  <a:pt x="198" y="154"/>
                  <a:pt x="198" y="153"/>
                  <a:pt x="198" y="153"/>
                </a:cubicBezTo>
                <a:cubicBezTo>
                  <a:pt x="198" y="151"/>
                  <a:pt x="198" y="150"/>
                  <a:pt x="198" y="149"/>
                </a:cubicBezTo>
                <a:cubicBezTo>
                  <a:pt x="198" y="148"/>
                  <a:pt x="198" y="148"/>
                  <a:pt x="198" y="148"/>
                </a:cubicBezTo>
                <a:cubicBezTo>
                  <a:pt x="193" y="150"/>
                  <a:pt x="188" y="152"/>
                  <a:pt x="183" y="153"/>
                </a:cubicBezTo>
                <a:cubicBezTo>
                  <a:pt x="184" y="155"/>
                  <a:pt x="184" y="157"/>
                  <a:pt x="185" y="159"/>
                </a:cubicBezTo>
                <a:close/>
                <a:moveTo>
                  <a:pt x="167" y="82"/>
                </a:moveTo>
                <a:cubicBezTo>
                  <a:pt x="167" y="80"/>
                  <a:pt x="163" y="70"/>
                  <a:pt x="161" y="68"/>
                </a:cubicBezTo>
                <a:cubicBezTo>
                  <a:pt x="161" y="68"/>
                  <a:pt x="160" y="68"/>
                  <a:pt x="159" y="68"/>
                </a:cubicBezTo>
                <a:cubicBezTo>
                  <a:pt x="159" y="68"/>
                  <a:pt x="158" y="68"/>
                  <a:pt x="157" y="68"/>
                </a:cubicBezTo>
                <a:cubicBezTo>
                  <a:pt x="157" y="68"/>
                  <a:pt x="156" y="68"/>
                  <a:pt x="155" y="68"/>
                </a:cubicBezTo>
                <a:cubicBezTo>
                  <a:pt x="156" y="69"/>
                  <a:pt x="156" y="70"/>
                  <a:pt x="157" y="71"/>
                </a:cubicBezTo>
                <a:cubicBezTo>
                  <a:pt x="158" y="73"/>
                  <a:pt x="159" y="74"/>
                  <a:pt x="159" y="76"/>
                </a:cubicBezTo>
                <a:cubicBezTo>
                  <a:pt x="160" y="77"/>
                  <a:pt x="161" y="79"/>
                  <a:pt x="162" y="80"/>
                </a:cubicBezTo>
                <a:cubicBezTo>
                  <a:pt x="162" y="80"/>
                  <a:pt x="162" y="80"/>
                  <a:pt x="163" y="80"/>
                </a:cubicBezTo>
                <a:cubicBezTo>
                  <a:pt x="163" y="80"/>
                  <a:pt x="163" y="80"/>
                  <a:pt x="163" y="80"/>
                </a:cubicBezTo>
                <a:cubicBezTo>
                  <a:pt x="165" y="81"/>
                  <a:pt x="166" y="81"/>
                  <a:pt x="167" y="82"/>
                </a:cubicBezTo>
                <a:close/>
                <a:moveTo>
                  <a:pt x="99" y="10"/>
                </a:moveTo>
                <a:cubicBezTo>
                  <a:pt x="99" y="10"/>
                  <a:pt x="99" y="10"/>
                  <a:pt x="99" y="10"/>
                </a:cubicBezTo>
                <a:cubicBezTo>
                  <a:pt x="101" y="13"/>
                  <a:pt x="103" y="15"/>
                  <a:pt x="104" y="18"/>
                </a:cubicBezTo>
                <a:cubicBezTo>
                  <a:pt x="104" y="18"/>
                  <a:pt x="105" y="18"/>
                  <a:pt x="105" y="18"/>
                </a:cubicBezTo>
                <a:cubicBezTo>
                  <a:pt x="107" y="19"/>
                  <a:pt x="110" y="19"/>
                  <a:pt x="112" y="19"/>
                </a:cubicBezTo>
                <a:cubicBezTo>
                  <a:pt x="112" y="19"/>
                  <a:pt x="112" y="19"/>
                  <a:pt x="113" y="19"/>
                </a:cubicBezTo>
                <a:cubicBezTo>
                  <a:pt x="113" y="19"/>
                  <a:pt x="112" y="18"/>
                  <a:pt x="112" y="18"/>
                </a:cubicBezTo>
                <a:cubicBezTo>
                  <a:pt x="110" y="15"/>
                  <a:pt x="109" y="13"/>
                  <a:pt x="107" y="10"/>
                </a:cubicBezTo>
                <a:cubicBezTo>
                  <a:pt x="107" y="10"/>
                  <a:pt x="106" y="10"/>
                  <a:pt x="106" y="10"/>
                </a:cubicBezTo>
                <a:cubicBezTo>
                  <a:pt x="104" y="10"/>
                  <a:pt x="102" y="10"/>
                  <a:pt x="100" y="10"/>
                </a:cubicBezTo>
                <a:cubicBezTo>
                  <a:pt x="99" y="10"/>
                  <a:pt x="99" y="10"/>
                  <a:pt x="99" y="10"/>
                </a:cubicBezTo>
                <a:close/>
                <a:moveTo>
                  <a:pt x="6" y="212"/>
                </a:moveTo>
                <a:cubicBezTo>
                  <a:pt x="7" y="212"/>
                  <a:pt x="7" y="212"/>
                  <a:pt x="7" y="211"/>
                </a:cubicBezTo>
                <a:cubicBezTo>
                  <a:pt x="7" y="208"/>
                  <a:pt x="7" y="205"/>
                  <a:pt x="7" y="202"/>
                </a:cubicBezTo>
                <a:cubicBezTo>
                  <a:pt x="7" y="199"/>
                  <a:pt x="7" y="196"/>
                  <a:pt x="7" y="193"/>
                </a:cubicBezTo>
                <a:cubicBezTo>
                  <a:pt x="7" y="188"/>
                  <a:pt x="6" y="183"/>
                  <a:pt x="6" y="178"/>
                </a:cubicBezTo>
                <a:cubicBezTo>
                  <a:pt x="6" y="177"/>
                  <a:pt x="6" y="176"/>
                  <a:pt x="6" y="175"/>
                </a:cubicBezTo>
                <a:cubicBezTo>
                  <a:pt x="6" y="175"/>
                  <a:pt x="6" y="175"/>
                  <a:pt x="5" y="175"/>
                </a:cubicBezTo>
                <a:cubicBezTo>
                  <a:pt x="5" y="175"/>
                  <a:pt x="5" y="174"/>
                  <a:pt x="4" y="174"/>
                </a:cubicBezTo>
                <a:cubicBezTo>
                  <a:pt x="4" y="187"/>
                  <a:pt x="4" y="199"/>
                  <a:pt x="6" y="212"/>
                </a:cubicBezTo>
                <a:close/>
                <a:moveTo>
                  <a:pt x="103" y="182"/>
                </a:moveTo>
                <a:cubicBezTo>
                  <a:pt x="103" y="182"/>
                  <a:pt x="103" y="182"/>
                  <a:pt x="103" y="182"/>
                </a:cubicBezTo>
                <a:cubicBezTo>
                  <a:pt x="103" y="182"/>
                  <a:pt x="102" y="182"/>
                  <a:pt x="102" y="183"/>
                </a:cubicBezTo>
                <a:cubicBezTo>
                  <a:pt x="102" y="183"/>
                  <a:pt x="101" y="183"/>
                  <a:pt x="101" y="184"/>
                </a:cubicBezTo>
                <a:cubicBezTo>
                  <a:pt x="101" y="190"/>
                  <a:pt x="102" y="196"/>
                  <a:pt x="102" y="203"/>
                </a:cubicBezTo>
                <a:cubicBezTo>
                  <a:pt x="102" y="207"/>
                  <a:pt x="102" y="212"/>
                  <a:pt x="103" y="216"/>
                </a:cubicBezTo>
                <a:cubicBezTo>
                  <a:pt x="103" y="217"/>
                  <a:pt x="103" y="217"/>
                  <a:pt x="103" y="217"/>
                </a:cubicBezTo>
                <a:cubicBezTo>
                  <a:pt x="104" y="218"/>
                  <a:pt x="104" y="218"/>
                  <a:pt x="103" y="219"/>
                </a:cubicBezTo>
                <a:cubicBezTo>
                  <a:pt x="103" y="219"/>
                  <a:pt x="103" y="219"/>
                  <a:pt x="103" y="220"/>
                </a:cubicBezTo>
                <a:cubicBezTo>
                  <a:pt x="103" y="222"/>
                  <a:pt x="103" y="224"/>
                  <a:pt x="104" y="226"/>
                </a:cubicBezTo>
                <a:cubicBezTo>
                  <a:pt x="104" y="226"/>
                  <a:pt x="104" y="226"/>
                  <a:pt x="104" y="226"/>
                </a:cubicBezTo>
                <a:cubicBezTo>
                  <a:pt x="104" y="226"/>
                  <a:pt x="104" y="226"/>
                  <a:pt x="104" y="226"/>
                </a:cubicBezTo>
                <a:cubicBezTo>
                  <a:pt x="105" y="226"/>
                  <a:pt x="105" y="225"/>
                  <a:pt x="105" y="225"/>
                </a:cubicBezTo>
                <a:cubicBezTo>
                  <a:pt x="105" y="224"/>
                  <a:pt x="105" y="224"/>
                  <a:pt x="105" y="223"/>
                </a:cubicBezTo>
                <a:cubicBezTo>
                  <a:pt x="105" y="220"/>
                  <a:pt x="104" y="218"/>
                  <a:pt x="104" y="215"/>
                </a:cubicBezTo>
                <a:cubicBezTo>
                  <a:pt x="104" y="211"/>
                  <a:pt x="103" y="207"/>
                  <a:pt x="103" y="204"/>
                </a:cubicBezTo>
                <a:cubicBezTo>
                  <a:pt x="103" y="197"/>
                  <a:pt x="103" y="190"/>
                  <a:pt x="103" y="183"/>
                </a:cubicBezTo>
                <a:cubicBezTo>
                  <a:pt x="103" y="182"/>
                  <a:pt x="103" y="182"/>
                  <a:pt x="103" y="182"/>
                </a:cubicBezTo>
                <a:close/>
                <a:moveTo>
                  <a:pt x="171" y="210"/>
                </a:moveTo>
                <a:cubicBezTo>
                  <a:pt x="171" y="210"/>
                  <a:pt x="171" y="210"/>
                  <a:pt x="171" y="210"/>
                </a:cubicBezTo>
                <a:cubicBezTo>
                  <a:pt x="171" y="210"/>
                  <a:pt x="171" y="210"/>
                  <a:pt x="171" y="210"/>
                </a:cubicBezTo>
                <a:cubicBezTo>
                  <a:pt x="171" y="210"/>
                  <a:pt x="172" y="211"/>
                  <a:pt x="172" y="211"/>
                </a:cubicBezTo>
                <a:cubicBezTo>
                  <a:pt x="172" y="211"/>
                  <a:pt x="172" y="211"/>
                  <a:pt x="172" y="211"/>
                </a:cubicBezTo>
                <a:cubicBezTo>
                  <a:pt x="173" y="213"/>
                  <a:pt x="174" y="214"/>
                  <a:pt x="175" y="215"/>
                </a:cubicBezTo>
                <a:cubicBezTo>
                  <a:pt x="176" y="217"/>
                  <a:pt x="177" y="219"/>
                  <a:pt x="177" y="221"/>
                </a:cubicBezTo>
                <a:cubicBezTo>
                  <a:pt x="177" y="223"/>
                  <a:pt x="177" y="225"/>
                  <a:pt x="177" y="227"/>
                </a:cubicBezTo>
                <a:cubicBezTo>
                  <a:pt x="176" y="230"/>
                  <a:pt x="175" y="234"/>
                  <a:pt x="173" y="236"/>
                </a:cubicBezTo>
                <a:cubicBezTo>
                  <a:pt x="173" y="236"/>
                  <a:pt x="173" y="237"/>
                  <a:pt x="173" y="237"/>
                </a:cubicBezTo>
                <a:cubicBezTo>
                  <a:pt x="174" y="237"/>
                  <a:pt x="174" y="236"/>
                  <a:pt x="174" y="236"/>
                </a:cubicBezTo>
                <a:cubicBezTo>
                  <a:pt x="175" y="234"/>
                  <a:pt x="176" y="233"/>
                  <a:pt x="177" y="232"/>
                </a:cubicBezTo>
                <a:cubicBezTo>
                  <a:pt x="179" y="228"/>
                  <a:pt x="180" y="225"/>
                  <a:pt x="181" y="221"/>
                </a:cubicBezTo>
                <a:cubicBezTo>
                  <a:pt x="181" y="221"/>
                  <a:pt x="181" y="220"/>
                  <a:pt x="181" y="219"/>
                </a:cubicBezTo>
                <a:cubicBezTo>
                  <a:pt x="180" y="217"/>
                  <a:pt x="178" y="216"/>
                  <a:pt x="177" y="214"/>
                </a:cubicBezTo>
                <a:cubicBezTo>
                  <a:pt x="175" y="212"/>
                  <a:pt x="174" y="211"/>
                  <a:pt x="172" y="210"/>
                </a:cubicBezTo>
                <a:cubicBezTo>
                  <a:pt x="172" y="210"/>
                  <a:pt x="171" y="210"/>
                  <a:pt x="171" y="210"/>
                </a:cubicBezTo>
                <a:close/>
                <a:moveTo>
                  <a:pt x="155" y="203"/>
                </a:moveTo>
                <a:cubicBezTo>
                  <a:pt x="156" y="203"/>
                  <a:pt x="157" y="203"/>
                  <a:pt x="158" y="203"/>
                </a:cubicBezTo>
                <a:cubicBezTo>
                  <a:pt x="159" y="203"/>
                  <a:pt x="160" y="203"/>
                  <a:pt x="161" y="203"/>
                </a:cubicBezTo>
                <a:cubicBezTo>
                  <a:pt x="162" y="203"/>
                  <a:pt x="163" y="203"/>
                  <a:pt x="163" y="204"/>
                </a:cubicBezTo>
                <a:cubicBezTo>
                  <a:pt x="163" y="204"/>
                  <a:pt x="163" y="204"/>
                  <a:pt x="164" y="204"/>
                </a:cubicBezTo>
                <a:cubicBezTo>
                  <a:pt x="165" y="205"/>
                  <a:pt x="167" y="206"/>
                  <a:pt x="168" y="206"/>
                </a:cubicBezTo>
                <a:cubicBezTo>
                  <a:pt x="172" y="208"/>
                  <a:pt x="176" y="210"/>
                  <a:pt x="179" y="213"/>
                </a:cubicBezTo>
                <a:cubicBezTo>
                  <a:pt x="179" y="214"/>
                  <a:pt x="179" y="214"/>
                  <a:pt x="179" y="214"/>
                </a:cubicBezTo>
                <a:cubicBezTo>
                  <a:pt x="177" y="208"/>
                  <a:pt x="173" y="204"/>
                  <a:pt x="168" y="202"/>
                </a:cubicBezTo>
                <a:cubicBezTo>
                  <a:pt x="168" y="203"/>
                  <a:pt x="167" y="203"/>
                  <a:pt x="167" y="203"/>
                </a:cubicBezTo>
                <a:cubicBezTo>
                  <a:pt x="166" y="204"/>
                  <a:pt x="165" y="204"/>
                  <a:pt x="165" y="202"/>
                </a:cubicBezTo>
                <a:cubicBezTo>
                  <a:pt x="164" y="202"/>
                  <a:pt x="164" y="201"/>
                  <a:pt x="163" y="201"/>
                </a:cubicBezTo>
                <a:cubicBezTo>
                  <a:pt x="160" y="201"/>
                  <a:pt x="158" y="202"/>
                  <a:pt x="155" y="203"/>
                </a:cubicBezTo>
                <a:cubicBezTo>
                  <a:pt x="155" y="203"/>
                  <a:pt x="155" y="203"/>
                  <a:pt x="155" y="203"/>
                </a:cubicBezTo>
                <a:close/>
                <a:moveTo>
                  <a:pt x="11" y="244"/>
                </a:moveTo>
                <a:cubicBezTo>
                  <a:pt x="11" y="244"/>
                  <a:pt x="11" y="244"/>
                  <a:pt x="11" y="244"/>
                </a:cubicBezTo>
                <a:cubicBezTo>
                  <a:pt x="12" y="247"/>
                  <a:pt x="14" y="250"/>
                  <a:pt x="15" y="253"/>
                </a:cubicBezTo>
                <a:cubicBezTo>
                  <a:pt x="15" y="253"/>
                  <a:pt x="15" y="253"/>
                  <a:pt x="15" y="253"/>
                </a:cubicBezTo>
                <a:cubicBezTo>
                  <a:pt x="17" y="255"/>
                  <a:pt x="18" y="256"/>
                  <a:pt x="20" y="257"/>
                </a:cubicBezTo>
                <a:cubicBezTo>
                  <a:pt x="20" y="257"/>
                  <a:pt x="20" y="257"/>
                  <a:pt x="20" y="257"/>
                </a:cubicBezTo>
                <a:cubicBezTo>
                  <a:pt x="21" y="256"/>
                  <a:pt x="21" y="256"/>
                  <a:pt x="22" y="256"/>
                </a:cubicBezTo>
                <a:cubicBezTo>
                  <a:pt x="23" y="257"/>
                  <a:pt x="23" y="257"/>
                  <a:pt x="24" y="256"/>
                </a:cubicBezTo>
                <a:cubicBezTo>
                  <a:pt x="22" y="254"/>
                  <a:pt x="20" y="252"/>
                  <a:pt x="18" y="250"/>
                </a:cubicBezTo>
                <a:cubicBezTo>
                  <a:pt x="18" y="250"/>
                  <a:pt x="17" y="250"/>
                  <a:pt x="16" y="250"/>
                </a:cubicBezTo>
                <a:cubicBezTo>
                  <a:pt x="16" y="250"/>
                  <a:pt x="16" y="250"/>
                  <a:pt x="16" y="249"/>
                </a:cubicBezTo>
                <a:cubicBezTo>
                  <a:pt x="16" y="249"/>
                  <a:pt x="16" y="248"/>
                  <a:pt x="16" y="248"/>
                </a:cubicBezTo>
                <a:cubicBezTo>
                  <a:pt x="16" y="248"/>
                  <a:pt x="16" y="248"/>
                  <a:pt x="17" y="248"/>
                </a:cubicBezTo>
                <a:cubicBezTo>
                  <a:pt x="16" y="246"/>
                  <a:pt x="15" y="245"/>
                  <a:pt x="14" y="243"/>
                </a:cubicBezTo>
                <a:cubicBezTo>
                  <a:pt x="13" y="243"/>
                  <a:pt x="12" y="244"/>
                  <a:pt x="11" y="244"/>
                </a:cubicBezTo>
                <a:close/>
                <a:moveTo>
                  <a:pt x="175" y="260"/>
                </a:moveTo>
                <a:cubicBezTo>
                  <a:pt x="175" y="260"/>
                  <a:pt x="175" y="260"/>
                  <a:pt x="175" y="260"/>
                </a:cubicBezTo>
                <a:cubicBezTo>
                  <a:pt x="175" y="260"/>
                  <a:pt x="175" y="260"/>
                  <a:pt x="175" y="260"/>
                </a:cubicBezTo>
                <a:cubicBezTo>
                  <a:pt x="172" y="260"/>
                  <a:pt x="169" y="261"/>
                  <a:pt x="165" y="261"/>
                </a:cubicBezTo>
                <a:cubicBezTo>
                  <a:pt x="165" y="261"/>
                  <a:pt x="165" y="261"/>
                  <a:pt x="165" y="261"/>
                </a:cubicBezTo>
                <a:cubicBezTo>
                  <a:pt x="164" y="262"/>
                  <a:pt x="164" y="262"/>
                  <a:pt x="163" y="262"/>
                </a:cubicBezTo>
                <a:cubicBezTo>
                  <a:pt x="163" y="261"/>
                  <a:pt x="163" y="261"/>
                  <a:pt x="162" y="261"/>
                </a:cubicBezTo>
                <a:cubicBezTo>
                  <a:pt x="160" y="261"/>
                  <a:pt x="158" y="261"/>
                  <a:pt x="156" y="262"/>
                </a:cubicBezTo>
                <a:cubicBezTo>
                  <a:pt x="155" y="262"/>
                  <a:pt x="155" y="262"/>
                  <a:pt x="155" y="262"/>
                </a:cubicBezTo>
                <a:cubicBezTo>
                  <a:pt x="154" y="263"/>
                  <a:pt x="154" y="263"/>
                  <a:pt x="154" y="263"/>
                </a:cubicBezTo>
                <a:cubicBezTo>
                  <a:pt x="153" y="263"/>
                  <a:pt x="152" y="262"/>
                  <a:pt x="152" y="262"/>
                </a:cubicBezTo>
                <a:cubicBezTo>
                  <a:pt x="150" y="262"/>
                  <a:pt x="148" y="262"/>
                  <a:pt x="146" y="262"/>
                </a:cubicBezTo>
                <a:cubicBezTo>
                  <a:pt x="141" y="262"/>
                  <a:pt x="136" y="262"/>
                  <a:pt x="131" y="262"/>
                </a:cubicBezTo>
                <a:cubicBezTo>
                  <a:pt x="130" y="262"/>
                  <a:pt x="130" y="262"/>
                  <a:pt x="130" y="262"/>
                </a:cubicBezTo>
                <a:cubicBezTo>
                  <a:pt x="130" y="262"/>
                  <a:pt x="130" y="262"/>
                  <a:pt x="130" y="263"/>
                </a:cubicBezTo>
                <a:cubicBezTo>
                  <a:pt x="132" y="263"/>
                  <a:pt x="134" y="263"/>
                  <a:pt x="136" y="263"/>
                </a:cubicBezTo>
                <a:cubicBezTo>
                  <a:pt x="142" y="263"/>
                  <a:pt x="148" y="263"/>
                  <a:pt x="154" y="263"/>
                </a:cubicBezTo>
                <a:cubicBezTo>
                  <a:pt x="155" y="264"/>
                  <a:pt x="156" y="263"/>
                  <a:pt x="157" y="263"/>
                </a:cubicBezTo>
                <a:cubicBezTo>
                  <a:pt x="160" y="263"/>
                  <a:pt x="163" y="263"/>
                  <a:pt x="167" y="263"/>
                </a:cubicBezTo>
                <a:cubicBezTo>
                  <a:pt x="168" y="262"/>
                  <a:pt x="170" y="262"/>
                  <a:pt x="171" y="262"/>
                </a:cubicBezTo>
                <a:cubicBezTo>
                  <a:pt x="172" y="262"/>
                  <a:pt x="172" y="262"/>
                  <a:pt x="173" y="262"/>
                </a:cubicBezTo>
                <a:cubicBezTo>
                  <a:pt x="173" y="261"/>
                  <a:pt x="173" y="261"/>
                  <a:pt x="173" y="261"/>
                </a:cubicBezTo>
                <a:cubicBezTo>
                  <a:pt x="174" y="261"/>
                  <a:pt x="175" y="260"/>
                  <a:pt x="175" y="260"/>
                </a:cubicBezTo>
                <a:close/>
                <a:moveTo>
                  <a:pt x="5" y="172"/>
                </a:moveTo>
                <a:cubicBezTo>
                  <a:pt x="5" y="170"/>
                  <a:pt x="5" y="168"/>
                  <a:pt x="5" y="166"/>
                </a:cubicBezTo>
                <a:cubicBezTo>
                  <a:pt x="5" y="165"/>
                  <a:pt x="5" y="164"/>
                  <a:pt x="5" y="163"/>
                </a:cubicBezTo>
                <a:cubicBezTo>
                  <a:pt x="5" y="163"/>
                  <a:pt x="5" y="162"/>
                  <a:pt x="5" y="162"/>
                </a:cubicBezTo>
                <a:cubicBezTo>
                  <a:pt x="5" y="162"/>
                  <a:pt x="5" y="162"/>
                  <a:pt x="5" y="161"/>
                </a:cubicBezTo>
                <a:cubicBezTo>
                  <a:pt x="5" y="157"/>
                  <a:pt x="5" y="152"/>
                  <a:pt x="5" y="148"/>
                </a:cubicBezTo>
                <a:cubicBezTo>
                  <a:pt x="5" y="140"/>
                  <a:pt x="5" y="132"/>
                  <a:pt x="6" y="123"/>
                </a:cubicBezTo>
                <a:cubicBezTo>
                  <a:pt x="6" y="120"/>
                  <a:pt x="6" y="117"/>
                  <a:pt x="6" y="114"/>
                </a:cubicBezTo>
                <a:cubicBezTo>
                  <a:pt x="6" y="114"/>
                  <a:pt x="6" y="113"/>
                  <a:pt x="6" y="113"/>
                </a:cubicBezTo>
                <a:cubicBezTo>
                  <a:pt x="6" y="113"/>
                  <a:pt x="5" y="113"/>
                  <a:pt x="5" y="113"/>
                </a:cubicBezTo>
                <a:cubicBezTo>
                  <a:pt x="5" y="113"/>
                  <a:pt x="5" y="114"/>
                  <a:pt x="5" y="114"/>
                </a:cubicBezTo>
                <a:cubicBezTo>
                  <a:pt x="5" y="119"/>
                  <a:pt x="5" y="123"/>
                  <a:pt x="5" y="128"/>
                </a:cubicBezTo>
                <a:cubicBezTo>
                  <a:pt x="5" y="133"/>
                  <a:pt x="5" y="138"/>
                  <a:pt x="5" y="142"/>
                </a:cubicBezTo>
                <a:cubicBezTo>
                  <a:pt x="4" y="145"/>
                  <a:pt x="4" y="148"/>
                  <a:pt x="4" y="150"/>
                </a:cubicBezTo>
                <a:cubicBezTo>
                  <a:pt x="4" y="157"/>
                  <a:pt x="4" y="164"/>
                  <a:pt x="4" y="171"/>
                </a:cubicBezTo>
                <a:cubicBezTo>
                  <a:pt x="4" y="171"/>
                  <a:pt x="4" y="172"/>
                  <a:pt x="4" y="172"/>
                </a:cubicBezTo>
                <a:cubicBezTo>
                  <a:pt x="5" y="172"/>
                  <a:pt x="5" y="172"/>
                  <a:pt x="5" y="172"/>
                </a:cubicBezTo>
                <a:close/>
                <a:moveTo>
                  <a:pt x="200" y="102"/>
                </a:moveTo>
                <a:cubicBezTo>
                  <a:pt x="200" y="102"/>
                  <a:pt x="200" y="102"/>
                  <a:pt x="200" y="102"/>
                </a:cubicBezTo>
                <a:cubicBezTo>
                  <a:pt x="200" y="102"/>
                  <a:pt x="200" y="101"/>
                  <a:pt x="201" y="101"/>
                </a:cubicBezTo>
                <a:cubicBezTo>
                  <a:pt x="201" y="101"/>
                  <a:pt x="201" y="100"/>
                  <a:pt x="201" y="100"/>
                </a:cubicBezTo>
                <a:cubicBezTo>
                  <a:pt x="201" y="98"/>
                  <a:pt x="201" y="96"/>
                  <a:pt x="201" y="94"/>
                </a:cubicBezTo>
                <a:cubicBezTo>
                  <a:pt x="201" y="92"/>
                  <a:pt x="201" y="90"/>
                  <a:pt x="201" y="89"/>
                </a:cubicBezTo>
                <a:cubicBezTo>
                  <a:pt x="200" y="86"/>
                  <a:pt x="200" y="84"/>
                  <a:pt x="200" y="81"/>
                </a:cubicBezTo>
                <a:cubicBezTo>
                  <a:pt x="200" y="81"/>
                  <a:pt x="200" y="80"/>
                  <a:pt x="200" y="80"/>
                </a:cubicBezTo>
                <a:cubicBezTo>
                  <a:pt x="199" y="80"/>
                  <a:pt x="199" y="79"/>
                  <a:pt x="199" y="79"/>
                </a:cubicBezTo>
                <a:cubicBezTo>
                  <a:pt x="199" y="78"/>
                  <a:pt x="199" y="78"/>
                  <a:pt x="198" y="77"/>
                </a:cubicBezTo>
                <a:cubicBezTo>
                  <a:pt x="198" y="76"/>
                  <a:pt x="198" y="76"/>
                  <a:pt x="198" y="76"/>
                </a:cubicBezTo>
                <a:cubicBezTo>
                  <a:pt x="198" y="76"/>
                  <a:pt x="198" y="76"/>
                  <a:pt x="198" y="76"/>
                </a:cubicBezTo>
                <a:cubicBezTo>
                  <a:pt x="198" y="81"/>
                  <a:pt x="198" y="85"/>
                  <a:pt x="199" y="90"/>
                </a:cubicBezTo>
                <a:cubicBezTo>
                  <a:pt x="199" y="90"/>
                  <a:pt x="199" y="90"/>
                  <a:pt x="199" y="90"/>
                </a:cubicBezTo>
                <a:cubicBezTo>
                  <a:pt x="200" y="91"/>
                  <a:pt x="200" y="91"/>
                  <a:pt x="199" y="92"/>
                </a:cubicBezTo>
                <a:cubicBezTo>
                  <a:pt x="199" y="93"/>
                  <a:pt x="199" y="93"/>
                  <a:pt x="199" y="93"/>
                </a:cubicBezTo>
                <a:cubicBezTo>
                  <a:pt x="199" y="94"/>
                  <a:pt x="199" y="95"/>
                  <a:pt x="199" y="96"/>
                </a:cubicBezTo>
                <a:cubicBezTo>
                  <a:pt x="200" y="98"/>
                  <a:pt x="200" y="100"/>
                  <a:pt x="200" y="102"/>
                </a:cubicBezTo>
                <a:close/>
                <a:moveTo>
                  <a:pt x="5" y="214"/>
                </a:moveTo>
                <a:cubicBezTo>
                  <a:pt x="4" y="214"/>
                  <a:pt x="4" y="214"/>
                  <a:pt x="4" y="214"/>
                </a:cubicBezTo>
                <a:cubicBezTo>
                  <a:pt x="4" y="214"/>
                  <a:pt x="4" y="215"/>
                  <a:pt x="4" y="215"/>
                </a:cubicBezTo>
                <a:cubicBezTo>
                  <a:pt x="4" y="217"/>
                  <a:pt x="5" y="220"/>
                  <a:pt x="5" y="223"/>
                </a:cubicBezTo>
                <a:cubicBezTo>
                  <a:pt x="5" y="227"/>
                  <a:pt x="5" y="231"/>
                  <a:pt x="5" y="235"/>
                </a:cubicBezTo>
                <a:cubicBezTo>
                  <a:pt x="5" y="237"/>
                  <a:pt x="5" y="239"/>
                  <a:pt x="6" y="240"/>
                </a:cubicBezTo>
                <a:cubicBezTo>
                  <a:pt x="6" y="245"/>
                  <a:pt x="9" y="249"/>
                  <a:pt x="11" y="253"/>
                </a:cubicBezTo>
                <a:cubicBezTo>
                  <a:pt x="12" y="253"/>
                  <a:pt x="12" y="253"/>
                  <a:pt x="12" y="253"/>
                </a:cubicBezTo>
                <a:cubicBezTo>
                  <a:pt x="11" y="252"/>
                  <a:pt x="10" y="250"/>
                  <a:pt x="10" y="249"/>
                </a:cubicBezTo>
                <a:cubicBezTo>
                  <a:pt x="8" y="247"/>
                  <a:pt x="7" y="244"/>
                  <a:pt x="7" y="241"/>
                </a:cubicBezTo>
                <a:cubicBezTo>
                  <a:pt x="7" y="238"/>
                  <a:pt x="7" y="235"/>
                  <a:pt x="7" y="233"/>
                </a:cubicBezTo>
                <a:cubicBezTo>
                  <a:pt x="7" y="232"/>
                  <a:pt x="6" y="231"/>
                  <a:pt x="6" y="231"/>
                </a:cubicBezTo>
                <a:cubicBezTo>
                  <a:pt x="5" y="231"/>
                  <a:pt x="5" y="231"/>
                  <a:pt x="5" y="230"/>
                </a:cubicBezTo>
                <a:cubicBezTo>
                  <a:pt x="6" y="230"/>
                  <a:pt x="6" y="230"/>
                  <a:pt x="6" y="229"/>
                </a:cubicBezTo>
                <a:cubicBezTo>
                  <a:pt x="6" y="229"/>
                  <a:pt x="6" y="229"/>
                  <a:pt x="6" y="228"/>
                </a:cubicBezTo>
                <a:cubicBezTo>
                  <a:pt x="6" y="227"/>
                  <a:pt x="5" y="225"/>
                  <a:pt x="6" y="223"/>
                </a:cubicBezTo>
                <a:cubicBezTo>
                  <a:pt x="5" y="220"/>
                  <a:pt x="5" y="217"/>
                  <a:pt x="5" y="215"/>
                </a:cubicBezTo>
                <a:cubicBezTo>
                  <a:pt x="5" y="214"/>
                  <a:pt x="5" y="214"/>
                  <a:pt x="5" y="214"/>
                </a:cubicBezTo>
                <a:close/>
                <a:moveTo>
                  <a:pt x="25" y="10"/>
                </a:moveTo>
                <a:cubicBezTo>
                  <a:pt x="17" y="14"/>
                  <a:pt x="12" y="23"/>
                  <a:pt x="11" y="29"/>
                </a:cubicBezTo>
                <a:cubicBezTo>
                  <a:pt x="11" y="29"/>
                  <a:pt x="11" y="28"/>
                  <a:pt x="11" y="28"/>
                </a:cubicBezTo>
                <a:cubicBezTo>
                  <a:pt x="11" y="28"/>
                  <a:pt x="12" y="27"/>
                  <a:pt x="12" y="27"/>
                </a:cubicBezTo>
                <a:cubicBezTo>
                  <a:pt x="13" y="25"/>
                  <a:pt x="14" y="23"/>
                  <a:pt x="15" y="22"/>
                </a:cubicBezTo>
                <a:cubicBezTo>
                  <a:pt x="15" y="22"/>
                  <a:pt x="15" y="22"/>
                  <a:pt x="15" y="21"/>
                </a:cubicBezTo>
                <a:cubicBezTo>
                  <a:pt x="17" y="19"/>
                  <a:pt x="18" y="17"/>
                  <a:pt x="21" y="16"/>
                </a:cubicBezTo>
                <a:cubicBezTo>
                  <a:pt x="22" y="15"/>
                  <a:pt x="23" y="14"/>
                  <a:pt x="23" y="14"/>
                </a:cubicBezTo>
                <a:cubicBezTo>
                  <a:pt x="24" y="14"/>
                  <a:pt x="24" y="13"/>
                  <a:pt x="24" y="13"/>
                </a:cubicBezTo>
                <a:cubicBezTo>
                  <a:pt x="24" y="12"/>
                  <a:pt x="25" y="11"/>
                  <a:pt x="25" y="10"/>
                </a:cubicBezTo>
                <a:close/>
                <a:moveTo>
                  <a:pt x="160" y="82"/>
                </a:moveTo>
                <a:cubicBezTo>
                  <a:pt x="160" y="82"/>
                  <a:pt x="160" y="82"/>
                  <a:pt x="160" y="82"/>
                </a:cubicBezTo>
                <a:cubicBezTo>
                  <a:pt x="161" y="82"/>
                  <a:pt x="163" y="83"/>
                  <a:pt x="164" y="84"/>
                </a:cubicBezTo>
                <a:cubicBezTo>
                  <a:pt x="164" y="84"/>
                  <a:pt x="165" y="84"/>
                  <a:pt x="165" y="84"/>
                </a:cubicBezTo>
                <a:cubicBezTo>
                  <a:pt x="165" y="85"/>
                  <a:pt x="165" y="85"/>
                  <a:pt x="166" y="85"/>
                </a:cubicBezTo>
                <a:cubicBezTo>
                  <a:pt x="169" y="87"/>
                  <a:pt x="172" y="89"/>
                  <a:pt x="174" y="92"/>
                </a:cubicBezTo>
                <a:cubicBezTo>
                  <a:pt x="174" y="93"/>
                  <a:pt x="174" y="93"/>
                  <a:pt x="174" y="94"/>
                </a:cubicBezTo>
                <a:cubicBezTo>
                  <a:pt x="175" y="95"/>
                  <a:pt x="176" y="96"/>
                  <a:pt x="177" y="98"/>
                </a:cubicBezTo>
                <a:cubicBezTo>
                  <a:pt x="177" y="98"/>
                  <a:pt x="177" y="99"/>
                  <a:pt x="177" y="99"/>
                </a:cubicBezTo>
                <a:cubicBezTo>
                  <a:pt x="178" y="98"/>
                  <a:pt x="177" y="98"/>
                  <a:pt x="177" y="98"/>
                </a:cubicBezTo>
                <a:cubicBezTo>
                  <a:pt x="177" y="94"/>
                  <a:pt x="173" y="88"/>
                  <a:pt x="170" y="86"/>
                </a:cubicBezTo>
                <a:cubicBezTo>
                  <a:pt x="167" y="83"/>
                  <a:pt x="164" y="82"/>
                  <a:pt x="160" y="82"/>
                </a:cubicBezTo>
                <a:cubicBezTo>
                  <a:pt x="160" y="82"/>
                  <a:pt x="160" y="82"/>
                  <a:pt x="160" y="82"/>
                </a:cubicBezTo>
                <a:close/>
                <a:moveTo>
                  <a:pt x="174" y="106"/>
                </a:moveTo>
                <a:cubicBezTo>
                  <a:pt x="175" y="102"/>
                  <a:pt x="175" y="98"/>
                  <a:pt x="173" y="94"/>
                </a:cubicBezTo>
                <a:cubicBezTo>
                  <a:pt x="172" y="94"/>
                  <a:pt x="172" y="94"/>
                  <a:pt x="172" y="93"/>
                </a:cubicBezTo>
                <a:cubicBezTo>
                  <a:pt x="171" y="92"/>
                  <a:pt x="169" y="91"/>
                  <a:pt x="167" y="90"/>
                </a:cubicBezTo>
                <a:cubicBezTo>
                  <a:pt x="167" y="90"/>
                  <a:pt x="167" y="90"/>
                  <a:pt x="167" y="90"/>
                </a:cubicBezTo>
                <a:cubicBezTo>
                  <a:pt x="168" y="91"/>
                  <a:pt x="168" y="92"/>
                  <a:pt x="169" y="93"/>
                </a:cubicBezTo>
                <a:cubicBezTo>
                  <a:pt x="172" y="97"/>
                  <a:pt x="173" y="101"/>
                  <a:pt x="174" y="105"/>
                </a:cubicBezTo>
                <a:cubicBezTo>
                  <a:pt x="174" y="106"/>
                  <a:pt x="174" y="106"/>
                  <a:pt x="174" y="106"/>
                </a:cubicBezTo>
                <a:close/>
                <a:moveTo>
                  <a:pt x="198" y="58"/>
                </a:moveTo>
                <a:cubicBezTo>
                  <a:pt x="198" y="58"/>
                  <a:pt x="198" y="58"/>
                  <a:pt x="198" y="58"/>
                </a:cubicBezTo>
                <a:cubicBezTo>
                  <a:pt x="198" y="58"/>
                  <a:pt x="198" y="59"/>
                  <a:pt x="198" y="59"/>
                </a:cubicBezTo>
                <a:cubicBezTo>
                  <a:pt x="198" y="63"/>
                  <a:pt x="198" y="68"/>
                  <a:pt x="198" y="72"/>
                </a:cubicBezTo>
                <a:cubicBezTo>
                  <a:pt x="198" y="73"/>
                  <a:pt x="198" y="74"/>
                  <a:pt x="198" y="74"/>
                </a:cubicBezTo>
                <a:cubicBezTo>
                  <a:pt x="199" y="75"/>
                  <a:pt x="199" y="75"/>
                  <a:pt x="200" y="76"/>
                </a:cubicBezTo>
                <a:cubicBezTo>
                  <a:pt x="200" y="76"/>
                  <a:pt x="200" y="76"/>
                  <a:pt x="200" y="75"/>
                </a:cubicBezTo>
                <a:cubicBezTo>
                  <a:pt x="200" y="74"/>
                  <a:pt x="200" y="73"/>
                  <a:pt x="200" y="71"/>
                </a:cubicBezTo>
                <a:cubicBezTo>
                  <a:pt x="200" y="68"/>
                  <a:pt x="200" y="65"/>
                  <a:pt x="199" y="62"/>
                </a:cubicBezTo>
                <a:cubicBezTo>
                  <a:pt x="199" y="60"/>
                  <a:pt x="198" y="59"/>
                  <a:pt x="198" y="58"/>
                </a:cubicBezTo>
                <a:close/>
                <a:moveTo>
                  <a:pt x="107" y="46"/>
                </a:moveTo>
                <a:cubicBezTo>
                  <a:pt x="106" y="47"/>
                  <a:pt x="106" y="47"/>
                  <a:pt x="106" y="47"/>
                </a:cubicBezTo>
                <a:cubicBezTo>
                  <a:pt x="106" y="52"/>
                  <a:pt x="106" y="56"/>
                  <a:pt x="106" y="60"/>
                </a:cubicBezTo>
                <a:cubicBezTo>
                  <a:pt x="106" y="61"/>
                  <a:pt x="106" y="62"/>
                  <a:pt x="106" y="62"/>
                </a:cubicBezTo>
                <a:cubicBezTo>
                  <a:pt x="106" y="66"/>
                  <a:pt x="106" y="69"/>
                  <a:pt x="106" y="72"/>
                </a:cubicBezTo>
                <a:cubicBezTo>
                  <a:pt x="107" y="76"/>
                  <a:pt x="107" y="80"/>
                  <a:pt x="107" y="84"/>
                </a:cubicBezTo>
                <a:cubicBezTo>
                  <a:pt x="107" y="84"/>
                  <a:pt x="107" y="85"/>
                  <a:pt x="107" y="85"/>
                </a:cubicBezTo>
                <a:cubicBezTo>
                  <a:pt x="107" y="78"/>
                  <a:pt x="107" y="70"/>
                  <a:pt x="107" y="63"/>
                </a:cubicBezTo>
                <a:cubicBezTo>
                  <a:pt x="107" y="58"/>
                  <a:pt x="107" y="53"/>
                  <a:pt x="107" y="48"/>
                </a:cubicBezTo>
                <a:cubicBezTo>
                  <a:pt x="107" y="48"/>
                  <a:pt x="107" y="47"/>
                  <a:pt x="107" y="46"/>
                </a:cubicBezTo>
                <a:close/>
                <a:moveTo>
                  <a:pt x="111" y="229"/>
                </a:moveTo>
                <a:cubicBezTo>
                  <a:pt x="111" y="234"/>
                  <a:pt x="111" y="238"/>
                  <a:pt x="110" y="243"/>
                </a:cubicBezTo>
                <a:cubicBezTo>
                  <a:pt x="111" y="243"/>
                  <a:pt x="111" y="243"/>
                  <a:pt x="111" y="243"/>
                </a:cubicBezTo>
                <a:cubicBezTo>
                  <a:pt x="112" y="242"/>
                  <a:pt x="112" y="242"/>
                  <a:pt x="113" y="243"/>
                </a:cubicBezTo>
                <a:cubicBezTo>
                  <a:pt x="113" y="244"/>
                  <a:pt x="113" y="245"/>
                  <a:pt x="112" y="245"/>
                </a:cubicBezTo>
                <a:cubicBezTo>
                  <a:pt x="111" y="245"/>
                  <a:pt x="110" y="246"/>
                  <a:pt x="109" y="246"/>
                </a:cubicBezTo>
                <a:cubicBezTo>
                  <a:pt x="109" y="246"/>
                  <a:pt x="109" y="246"/>
                  <a:pt x="109" y="246"/>
                </a:cubicBezTo>
                <a:cubicBezTo>
                  <a:pt x="110" y="246"/>
                  <a:pt x="111" y="246"/>
                  <a:pt x="113" y="246"/>
                </a:cubicBezTo>
                <a:cubicBezTo>
                  <a:pt x="114" y="246"/>
                  <a:pt x="114" y="245"/>
                  <a:pt x="114" y="245"/>
                </a:cubicBezTo>
                <a:cubicBezTo>
                  <a:pt x="114" y="244"/>
                  <a:pt x="114" y="243"/>
                  <a:pt x="114" y="243"/>
                </a:cubicBezTo>
                <a:cubicBezTo>
                  <a:pt x="113" y="240"/>
                  <a:pt x="112" y="236"/>
                  <a:pt x="112" y="233"/>
                </a:cubicBezTo>
                <a:cubicBezTo>
                  <a:pt x="112" y="232"/>
                  <a:pt x="112" y="231"/>
                  <a:pt x="111" y="229"/>
                </a:cubicBezTo>
                <a:close/>
                <a:moveTo>
                  <a:pt x="13" y="242"/>
                </a:moveTo>
                <a:cubicBezTo>
                  <a:pt x="13" y="242"/>
                  <a:pt x="13" y="242"/>
                  <a:pt x="13" y="242"/>
                </a:cubicBezTo>
                <a:cubicBezTo>
                  <a:pt x="12" y="238"/>
                  <a:pt x="11" y="235"/>
                  <a:pt x="10" y="231"/>
                </a:cubicBezTo>
                <a:cubicBezTo>
                  <a:pt x="10" y="231"/>
                  <a:pt x="10" y="231"/>
                  <a:pt x="10" y="231"/>
                </a:cubicBezTo>
                <a:cubicBezTo>
                  <a:pt x="9" y="231"/>
                  <a:pt x="9" y="231"/>
                  <a:pt x="9" y="231"/>
                </a:cubicBezTo>
                <a:cubicBezTo>
                  <a:pt x="9" y="232"/>
                  <a:pt x="9" y="232"/>
                  <a:pt x="9" y="232"/>
                </a:cubicBezTo>
                <a:cubicBezTo>
                  <a:pt x="9" y="235"/>
                  <a:pt x="9" y="238"/>
                  <a:pt x="10" y="242"/>
                </a:cubicBezTo>
                <a:cubicBezTo>
                  <a:pt x="11" y="242"/>
                  <a:pt x="11" y="242"/>
                  <a:pt x="12" y="242"/>
                </a:cubicBezTo>
                <a:cubicBezTo>
                  <a:pt x="12" y="242"/>
                  <a:pt x="13" y="242"/>
                  <a:pt x="13" y="242"/>
                </a:cubicBezTo>
                <a:close/>
                <a:moveTo>
                  <a:pt x="192" y="65"/>
                </a:moveTo>
                <a:cubicBezTo>
                  <a:pt x="192" y="65"/>
                  <a:pt x="192" y="65"/>
                  <a:pt x="192" y="65"/>
                </a:cubicBezTo>
                <a:cubicBezTo>
                  <a:pt x="192" y="61"/>
                  <a:pt x="192" y="57"/>
                  <a:pt x="192" y="53"/>
                </a:cubicBezTo>
                <a:cubicBezTo>
                  <a:pt x="192" y="53"/>
                  <a:pt x="192" y="53"/>
                  <a:pt x="192" y="53"/>
                </a:cubicBezTo>
                <a:cubicBezTo>
                  <a:pt x="191" y="55"/>
                  <a:pt x="190" y="56"/>
                  <a:pt x="189" y="58"/>
                </a:cubicBezTo>
                <a:cubicBezTo>
                  <a:pt x="189" y="58"/>
                  <a:pt x="189" y="59"/>
                  <a:pt x="189" y="59"/>
                </a:cubicBezTo>
                <a:cubicBezTo>
                  <a:pt x="189" y="59"/>
                  <a:pt x="189" y="60"/>
                  <a:pt x="189" y="60"/>
                </a:cubicBezTo>
                <a:cubicBezTo>
                  <a:pt x="190" y="62"/>
                  <a:pt x="191" y="63"/>
                  <a:pt x="192" y="65"/>
                </a:cubicBezTo>
                <a:close/>
                <a:moveTo>
                  <a:pt x="101" y="158"/>
                </a:moveTo>
                <a:cubicBezTo>
                  <a:pt x="102" y="157"/>
                  <a:pt x="103" y="157"/>
                  <a:pt x="103" y="156"/>
                </a:cubicBezTo>
                <a:cubicBezTo>
                  <a:pt x="103" y="156"/>
                  <a:pt x="104" y="156"/>
                  <a:pt x="104" y="155"/>
                </a:cubicBezTo>
                <a:cubicBezTo>
                  <a:pt x="104" y="153"/>
                  <a:pt x="104" y="150"/>
                  <a:pt x="104" y="147"/>
                </a:cubicBezTo>
                <a:cubicBezTo>
                  <a:pt x="104" y="147"/>
                  <a:pt x="104" y="147"/>
                  <a:pt x="104" y="147"/>
                </a:cubicBezTo>
                <a:cubicBezTo>
                  <a:pt x="103" y="147"/>
                  <a:pt x="102" y="148"/>
                  <a:pt x="102" y="148"/>
                </a:cubicBezTo>
                <a:cubicBezTo>
                  <a:pt x="101" y="149"/>
                  <a:pt x="101" y="149"/>
                  <a:pt x="101" y="150"/>
                </a:cubicBezTo>
                <a:cubicBezTo>
                  <a:pt x="101" y="152"/>
                  <a:pt x="101" y="155"/>
                  <a:pt x="101" y="157"/>
                </a:cubicBezTo>
                <a:cubicBezTo>
                  <a:pt x="101" y="157"/>
                  <a:pt x="101" y="157"/>
                  <a:pt x="101" y="158"/>
                </a:cubicBezTo>
                <a:close/>
                <a:moveTo>
                  <a:pt x="4" y="79"/>
                </a:moveTo>
                <a:cubicBezTo>
                  <a:pt x="4" y="79"/>
                  <a:pt x="4" y="79"/>
                  <a:pt x="4" y="79"/>
                </a:cubicBezTo>
                <a:cubicBezTo>
                  <a:pt x="4" y="76"/>
                  <a:pt x="5" y="74"/>
                  <a:pt x="5" y="71"/>
                </a:cubicBezTo>
                <a:cubicBezTo>
                  <a:pt x="5" y="64"/>
                  <a:pt x="5" y="57"/>
                  <a:pt x="5" y="50"/>
                </a:cubicBezTo>
                <a:cubicBezTo>
                  <a:pt x="6" y="47"/>
                  <a:pt x="6" y="44"/>
                  <a:pt x="7" y="40"/>
                </a:cubicBezTo>
                <a:cubicBezTo>
                  <a:pt x="7" y="39"/>
                  <a:pt x="7" y="38"/>
                  <a:pt x="7" y="37"/>
                </a:cubicBezTo>
                <a:cubicBezTo>
                  <a:pt x="7" y="37"/>
                  <a:pt x="7" y="38"/>
                  <a:pt x="7" y="38"/>
                </a:cubicBezTo>
                <a:cubicBezTo>
                  <a:pt x="5" y="43"/>
                  <a:pt x="5" y="49"/>
                  <a:pt x="4" y="54"/>
                </a:cubicBezTo>
                <a:cubicBezTo>
                  <a:pt x="4" y="59"/>
                  <a:pt x="4" y="63"/>
                  <a:pt x="4" y="68"/>
                </a:cubicBezTo>
                <a:cubicBezTo>
                  <a:pt x="4" y="72"/>
                  <a:pt x="4" y="75"/>
                  <a:pt x="4" y="79"/>
                </a:cubicBezTo>
                <a:close/>
                <a:moveTo>
                  <a:pt x="104" y="158"/>
                </a:moveTo>
                <a:cubicBezTo>
                  <a:pt x="103" y="158"/>
                  <a:pt x="102" y="159"/>
                  <a:pt x="102" y="159"/>
                </a:cubicBezTo>
                <a:cubicBezTo>
                  <a:pt x="101" y="159"/>
                  <a:pt x="101" y="160"/>
                  <a:pt x="101" y="160"/>
                </a:cubicBezTo>
                <a:cubicBezTo>
                  <a:pt x="101" y="163"/>
                  <a:pt x="101" y="166"/>
                  <a:pt x="101" y="169"/>
                </a:cubicBezTo>
                <a:cubicBezTo>
                  <a:pt x="101" y="169"/>
                  <a:pt x="101" y="169"/>
                  <a:pt x="101" y="170"/>
                </a:cubicBezTo>
                <a:cubicBezTo>
                  <a:pt x="102" y="169"/>
                  <a:pt x="102" y="169"/>
                  <a:pt x="103" y="168"/>
                </a:cubicBezTo>
                <a:cubicBezTo>
                  <a:pt x="103" y="168"/>
                  <a:pt x="103" y="168"/>
                  <a:pt x="103" y="167"/>
                </a:cubicBezTo>
                <a:cubicBezTo>
                  <a:pt x="103" y="165"/>
                  <a:pt x="103" y="163"/>
                  <a:pt x="104" y="160"/>
                </a:cubicBezTo>
                <a:cubicBezTo>
                  <a:pt x="104" y="160"/>
                  <a:pt x="104" y="159"/>
                  <a:pt x="104" y="158"/>
                </a:cubicBezTo>
                <a:close/>
                <a:moveTo>
                  <a:pt x="172" y="35"/>
                </a:moveTo>
                <a:cubicBezTo>
                  <a:pt x="172" y="35"/>
                  <a:pt x="172" y="34"/>
                  <a:pt x="172" y="34"/>
                </a:cubicBezTo>
                <a:cubicBezTo>
                  <a:pt x="171" y="33"/>
                  <a:pt x="171" y="32"/>
                  <a:pt x="170" y="31"/>
                </a:cubicBezTo>
                <a:cubicBezTo>
                  <a:pt x="170" y="31"/>
                  <a:pt x="170" y="30"/>
                  <a:pt x="169" y="30"/>
                </a:cubicBezTo>
                <a:cubicBezTo>
                  <a:pt x="167" y="29"/>
                  <a:pt x="164" y="28"/>
                  <a:pt x="162" y="28"/>
                </a:cubicBezTo>
                <a:cubicBezTo>
                  <a:pt x="161" y="28"/>
                  <a:pt x="160" y="28"/>
                  <a:pt x="159" y="28"/>
                </a:cubicBezTo>
                <a:cubicBezTo>
                  <a:pt x="158" y="28"/>
                  <a:pt x="158" y="28"/>
                  <a:pt x="158" y="28"/>
                </a:cubicBezTo>
                <a:cubicBezTo>
                  <a:pt x="163" y="29"/>
                  <a:pt x="168" y="31"/>
                  <a:pt x="172" y="35"/>
                </a:cubicBezTo>
                <a:close/>
                <a:moveTo>
                  <a:pt x="47" y="211"/>
                </a:moveTo>
                <a:cubicBezTo>
                  <a:pt x="47" y="211"/>
                  <a:pt x="47" y="211"/>
                  <a:pt x="47" y="211"/>
                </a:cubicBezTo>
                <a:cubicBezTo>
                  <a:pt x="46" y="211"/>
                  <a:pt x="46" y="211"/>
                  <a:pt x="46" y="211"/>
                </a:cubicBezTo>
                <a:cubicBezTo>
                  <a:pt x="44" y="213"/>
                  <a:pt x="42" y="214"/>
                  <a:pt x="40" y="216"/>
                </a:cubicBezTo>
                <a:cubicBezTo>
                  <a:pt x="39" y="217"/>
                  <a:pt x="39" y="219"/>
                  <a:pt x="38" y="220"/>
                </a:cubicBezTo>
                <a:cubicBezTo>
                  <a:pt x="37" y="222"/>
                  <a:pt x="37" y="224"/>
                  <a:pt x="37" y="226"/>
                </a:cubicBezTo>
                <a:cubicBezTo>
                  <a:pt x="37" y="227"/>
                  <a:pt x="37" y="228"/>
                  <a:pt x="37" y="229"/>
                </a:cubicBezTo>
                <a:cubicBezTo>
                  <a:pt x="37" y="229"/>
                  <a:pt x="37" y="228"/>
                  <a:pt x="37" y="228"/>
                </a:cubicBezTo>
                <a:cubicBezTo>
                  <a:pt x="37" y="226"/>
                  <a:pt x="38" y="223"/>
                  <a:pt x="39" y="221"/>
                </a:cubicBezTo>
                <a:cubicBezTo>
                  <a:pt x="39" y="221"/>
                  <a:pt x="40" y="220"/>
                  <a:pt x="40" y="220"/>
                </a:cubicBezTo>
                <a:cubicBezTo>
                  <a:pt x="42" y="216"/>
                  <a:pt x="44" y="214"/>
                  <a:pt x="46" y="211"/>
                </a:cubicBezTo>
                <a:cubicBezTo>
                  <a:pt x="46" y="211"/>
                  <a:pt x="47" y="211"/>
                  <a:pt x="47" y="211"/>
                </a:cubicBezTo>
                <a:close/>
                <a:moveTo>
                  <a:pt x="103" y="170"/>
                </a:moveTo>
                <a:cubicBezTo>
                  <a:pt x="103" y="170"/>
                  <a:pt x="102" y="171"/>
                  <a:pt x="102" y="171"/>
                </a:cubicBezTo>
                <a:cubicBezTo>
                  <a:pt x="102" y="171"/>
                  <a:pt x="101" y="172"/>
                  <a:pt x="101" y="172"/>
                </a:cubicBezTo>
                <a:cubicBezTo>
                  <a:pt x="101" y="175"/>
                  <a:pt x="101" y="178"/>
                  <a:pt x="101" y="181"/>
                </a:cubicBezTo>
                <a:cubicBezTo>
                  <a:pt x="101" y="181"/>
                  <a:pt x="101" y="181"/>
                  <a:pt x="101" y="181"/>
                </a:cubicBezTo>
                <a:cubicBezTo>
                  <a:pt x="102" y="181"/>
                  <a:pt x="102" y="181"/>
                  <a:pt x="103" y="180"/>
                </a:cubicBezTo>
                <a:cubicBezTo>
                  <a:pt x="103" y="180"/>
                  <a:pt x="103" y="180"/>
                  <a:pt x="103" y="179"/>
                </a:cubicBezTo>
                <a:cubicBezTo>
                  <a:pt x="103" y="176"/>
                  <a:pt x="103" y="173"/>
                  <a:pt x="103" y="170"/>
                </a:cubicBezTo>
                <a:cubicBezTo>
                  <a:pt x="103" y="170"/>
                  <a:pt x="103" y="170"/>
                  <a:pt x="103" y="170"/>
                </a:cubicBezTo>
                <a:close/>
                <a:moveTo>
                  <a:pt x="159" y="188"/>
                </a:moveTo>
                <a:cubicBezTo>
                  <a:pt x="159" y="188"/>
                  <a:pt x="159" y="188"/>
                  <a:pt x="159" y="188"/>
                </a:cubicBezTo>
                <a:cubicBezTo>
                  <a:pt x="159" y="188"/>
                  <a:pt x="159" y="188"/>
                  <a:pt x="160" y="188"/>
                </a:cubicBezTo>
                <a:cubicBezTo>
                  <a:pt x="160" y="188"/>
                  <a:pt x="160" y="188"/>
                  <a:pt x="160" y="188"/>
                </a:cubicBezTo>
                <a:cubicBezTo>
                  <a:pt x="161" y="188"/>
                  <a:pt x="162" y="188"/>
                  <a:pt x="163" y="188"/>
                </a:cubicBezTo>
                <a:cubicBezTo>
                  <a:pt x="166" y="188"/>
                  <a:pt x="169" y="187"/>
                  <a:pt x="172" y="185"/>
                </a:cubicBezTo>
                <a:cubicBezTo>
                  <a:pt x="174" y="183"/>
                  <a:pt x="177" y="181"/>
                  <a:pt x="178" y="178"/>
                </a:cubicBezTo>
                <a:cubicBezTo>
                  <a:pt x="178" y="178"/>
                  <a:pt x="178" y="178"/>
                  <a:pt x="178" y="178"/>
                </a:cubicBezTo>
                <a:cubicBezTo>
                  <a:pt x="178" y="178"/>
                  <a:pt x="178" y="178"/>
                  <a:pt x="178" y="178"/>
                </a:cubicBezTo>
                <a:cubicBezTo>
                  <a:pt x="178" y="178"/>
                  <a:pt x="178" y="178"/>
                  <a:pt x="178" y="178"/>
                </a:cubicBezTo>
                <a:cubicBezTo>
                  <a:pt x="176" y="180"/>
                  <a:pt x="175" y="182"/>
                  <a:pt x="173" y="183"/>
                </a:cubicBezTo>
                <a:cubicBezTo>
                  <a:pt x="170" y="184"/>
                  <a:pt x="168" y="185"/>
                  <a:pt x="166" y="186"/>
                </a:cubicBezTo>
                <a:cubicBezTo>
                  <a:pt x="165" y="186"/>
                  <a:pt x="165" y="187"/>
                  <a:pt x="165" y="187"/>
                </a:cubicBezTo>
                <a:cubicBezTo>
                  <a:pt x="164" y="187"/>
                  <a:pt x="164" y="188"/>
                  <a:pt x="163" y="188"/>
                </a:cubicBezTo>
                <a:cubicBezTo>
                  <a:pt x="163" y="188"/>
                  <a:pt x="162" y="188"/>
                  <a:pt x="161" y="188"/>
                </a:cubicBezTo>
                <a:cubicBezTo>
                  <a:pt x="160" y="188"/>
                  <a:pt x="159" y="188"/>
                  <a:pt x="159" y="188"/>
                </a:cubicBezTo>
                <a:close/>
                <a:moveTo>
                  <a:pt x="179" y="157"/>
                </a:moveTo>
                <a:cubicBezTo>
                  <a:pt x="179" y="157"/>
                  <a:pt x="179" y="157"/>
                  <a:pt x="179" y="157"/>
                </a:cubicBezTo>
                <a:cubicBezTo>
                  <a:pt x="179" y="157"/>
                  <a:pt x="179" y="157"/>
                  <a:pt x="179" y="157"/>
                </a:cubicBezTo>
                <a:cubicBezTo>
                  <a:pt x="180" y="160"/>
                  <a:pt x="180" y="163"/>
                  <a:pt x="179" y="166"/>
                </a:cubicBezTo>
                <a:cubicBezTo>
                  <a:pt x="179" y="170"/>
                  <a:pt x="178" y="174"/>
                  <a:pt x="175" y="177"/>
                </a:cubicBezTo>
                <a:cubicBezTo>
                  <a:pt x="175" y="177"/>
                  <a:pt x="175" y="177"/>
                  <a:pt x="175" y="177"/>
                </a:cubicBezTo>
                <a:cubicBezTo>
                  <a:pt x="175" y="177"/>
                  <a:pt x="175" y="177"/>
                  <a:pt x="175" y="177"/>
                </a:cubicBezTo>
                <a:cubicBezTo>
                  <a:pt x="176" y="177"/>
                  <a:pt x="176" y="177"/>
                  <a:pt x="176" y="177"/>
                </a:cubicBezTo>
                <a:cubicBezTo>
                  <a:pt x="177" y="175"/>
                  <a:pt x="179" y="173"/>
                  <a:pt x="180" y="170"/>
                </a:cubicBezTo>
                <a:cubicBezTo>
                  <a:pt x="181" y="168"/>
                  <a:pt x="181" y="166"/>
                  <a:pt x="181" y="164"/>
                </a:cubicBezTo>
                <a:cubicBezTo>
                  <a:pt x="181" y="162"/>
                  <a:pt x="180" y="160"/>
                  <a:pt x="180" y="158"/>
                </a:cubicBezTo>
                <a:cubicBezTo>
                  <a:pt x="180" y="157"/>
                  <a:pt x="179" y="157"/>
                  <a:pt x="179" y="157"/>
                </a:cubicBezTo>
                <a:close/>
                <a:moveTo>
                  <a:pt x="35" y="263"/>
                </a:moveTo>
                <a:cubicBezTo>
                  <a:pt x="34" y="263"/>
                  <a:pt x="34" y="263"/>
                  <a:pt x="34" y="263"/>
                </a:cubicBezTo>
                <a:cubicBezTo>
                  <a:pt x="31" y="261"/>
                  <a:pt x="28" y="260"/>
                  <a:pt x="26" y="258"/>
                </a:cubicBezTo>
                <a:cubicBezTo>
                  <a:pt x="26" y="257"/>
                  <a:pt x="25" y="257"/>
                  <a:pt x="25" y="257"/>
                </a:cubicBezTo>
                <a:cubicBezTo>
                  <a:pt x="25" y="257"/>
                  <a:pt x="25" y="257"/>
                  <a:pt x="25" y="257"/>
                </a:cubicBezTo>
                <a:cubicBezTo>
                  <a:pt x="24" y="258"/>
                  <a:pt x="23" y="258"/>
                  <a:pt x="22" y="258"/>
                </a:cubicBezTo>
                <a:cubicBezTo>
                  <a:pt x="23" y="259"/>
                  <a:pt x="23" y="259"/>
                  <a:pt x="23" y="259"/>
                </a:cubicBezTo>
                <a:cubicBezTo>
                  <a:pt x="26" y="260"/>
                  <a:pt x="28" y="261"/>
                  <a:pt x="30" y="262"/>
                </a:cubicBezTo>
                <a:cubicBezTo>
                  <a:pt x="31" y="262"/>
                  <a:pt x="32" y="263"/>
                  <a:pt x="34" y="263"/>
                </a:cubicBezTo>
                <a:cubicBezTo>
                  <a:pt x="34" y="263"/>
                  <a:pt x="34" y="263"/>
                  <a:pt x="35" y="263"/>
                </a:cubicBezTo>
                <a:close/>
                <a:moveTo>
                  <a:pt x="81" y="223"/>
                </a:moveTo>
                <a:cubicBezTo>
                  <a:pt x="81" y="225"/>
                  <a:pt x="81" y="228"/>
                  <a:pt x="81" y="230"/>
                </a:cubicBezTo>
                <a:cubicBezTo>
                  <a:pt x="81" y="234"/>
                  <a:pt x="80" y="238"/>
                  <a:pt x="78" y="241"/>
                </a:cubicBezTo>
                <a:cubicBezTo>
                  <a:pt x="78" y="241"/>
                  <a:pt x="78" y="242"/>
                  <a:pt x="78" y="242"/>
                </a:cubicBezTo>
                <a:cubicBezTo>
                  <a:pt x="79" y="240"/>
                  <a:pt x="80" y="239"/>
                  <a:pt x="81" y="237"/>
                </a:cubicBezTo>
                <a:cubicBezTo>
                  <a:pt x="82" y="234"/>
                  <a:pt x="82" y="231"/>
                  <a:pt x="82" y="227"/>
                </a:cubicBezTo>
                <a:cubicBezTo>
                  <a:pt x="82" y="226"/>
                  <a:pt x="82" y="225"/>
                  <a:pt x="81" y="223"/>
                </a:cubicBezTo>
                <a:close/>
                <a:moveTo>
                  <a:pt x="2" y="146"/>
                </a:moveTo>
                <a:cubicBezTo>
                  <a:pt x="3" y="146"/>
                  <a:pt x="3" y="146"/>
                  <a:pt x="3" y="146"/>
                </a:cubicBezTo>
                <a:cubicBezTo>
                  <a:pt x="3" y="145"/>
                  <a:pt x="3" y="145"/>
                  <a:pt x="3" y="144"/>
                </a:cubicBezTo>
                <a:cubicBezTo>
                  <a:pt x="3" y="140"/>
                  <a:pt x="3" y="135"/>
                  <a:pt x="3" y="131"/>
                </a:cubicBezTo>
                <a:cubicBezTo>
                  <a:pt x="3" y="124"/>
                  <a:pt x="3" y="118"/>
                  <a:pt x="3" y="111"/>
                </a:cubicBezTo>
                <a:cubicBezTo>
                  <a:pt x="3" y="106"/>
                  <a:pt x="3" y="100"/>
                  <a:pt x="3" y="95"/>
                </a:cubicBezTo>
                <a:cubicBezTo>
                  <a:pt x="3" y="95"/>
                  <a:pt x="3" y="94"/>
                  <a:pt x="3" y="94"/>
                </a:cubicBezTo>
                <a:cubicBezTo>
                  <a:pt x="3" y="94"/>
                  <a:pt x="3" y="94"/>
                  <a:pt x="3" y="94"/>
                </a:cubicBezTo>
                <a:cubicBezTo>
                  <a:pt x="3" y="100"/>
                  <a:pt x="3" y="106"/>
                  <a:pt x="3" y="112"/>
                </a:cubicBezTo>
                <a:cubicBezTo>
                  <a:pt x="2" y="121"/>
                  <a:pt x="2" y="130"/>
                  <a:pt x="2" y="139"/>
                </a:cubicBezTo>
                <a:cubicBezTo>
                  <a:pt x="2" y="141"/>
                  <a:pt x="2" y="144"/>
                  <a:pt x="2" y="146"/>
                </a:cubicBezTo>
                <a:close/>
                <a:moveTo>
                  <a:pt x="5" y="36"/>
                </a:moveTo>
                <a:cubicBezTo>
                  <a:pt x="5" y="36"/>
                  <a:pt x="5" y="36"/>
                  <a:pt x="6" y="36"/>
                </a:cubicBezTo>
                <a:cubicBezTo>
                  <a:pt x="6" y="36"/>
                  <a:pt x="6" y="35"/>
                  <a:pt x="6" y="35"/>
                </a:cubicBezTo>
                <a:cubicBezTo>
                  <a:pt x="6" y="33"/>
                  <a:pt x="7" y="31"/>
                  <a:pt x="8" y="28"/>
                </a:cubicBezTo>
                <a:cubicBezTo>
                  <a:pt x="9" y="25"/>
                  <a:pt x="11" y="21"/>
                  <a:pt x="13" y="18"/>
                </a:cubicBezTo>
                <a:cubicBezTo>
                  <a:pt x="13" y="18"/>
                  <a:pt x="13" y="18"/>
                  <a:pt x="13" y="17"/>
                </a:cubicBezTo>
                <a:cubicBezTo>
                  <a:pt x="12" y="18"/>
                  <a:pt x="11" y="19"/>
                  <a:pt x="10" y="20"/>
                </a:cubicBezTo>
                <a:cubicBezTo>
                  <a:pt x="9" y="22"/>
                  <a:pt x="9" y="24"/>
                  <a:pt x="8" y="25"/>
                </a:cubicBezTo>
                <a:cubicBezTo>
                  <a:pt x="7" y="26"/>
                  <a:pt x="7" y="28"/>
                  <a:pt x="6" y="29"/>
                </a:cubicBezTo>
                <a:cubicBezTo>
                  <a:pt x="6" y="30"/>
                  <a:pt x="6" y="30"/>
                  <a:pt x="6" y="31"/>
                </a:cubicBezTo>
                <a:cubicBezTo>
                  <a:pt x="6" y="32"/>
                  <a:pt x="6" y="34"/>
                  <a:pt x="5" y="36"/>
                </a:cubicBezTo>
                <a:close/>
                <a:moveTo>
                  <a:pt x="107" y="193"/>
                </a:moveTo>
                <a:cubicBezTo>
                  <a:pt x="107" y="193"/>
                  <a:pt x="107" y="193"/>
                  <a:pt x="107" y="193"/>
                </a:cubicBezTo>
                <a:cubicBezTo>
                  <a:pt x="107" y="194"/>
                  <a:pt x="107" y="196"/>
                  <a:pt x="107" y="198"/>
                </a:cubicBezTo>
                <a:cubicBezTo>
                  <a:pt x="107" y="204"/>
                  <a:pt x="107" y="211"/>
                  <a:pt x="107" y="217"/>
                </a:cubicBezTo>
                <a:cubicBezTo>
                  <a:pt x="107" y="218"/>
                  <a:pt x="107" y="218"/>
                  <a:pt x="107" y="219"/>
                </a:cubicBezTo>
                <a:cubicBezTo>
                  <a:pt x="107" y="219"/>
                  <a:pt x="107" y="219"/>
                  <a:pt x="107" y="219"/>
                </a:cubicBezTo>
                <a:cubicBezTo>
                  <a:pt x="107" y="219"/>
                  <a:pt x="107" y="219"/>
                  <a:pt x="107" y="218"/>
                </a:cubicBezTo>
                <a:cubicBezTo>
                  <a:pt x="107" y="214"/>
                  <a:pt x="107" y="210"/>
                  <a:pt x="108" y="205"/>
                </a:cubicBezTo>
                <a:cubicBezTo>
                  <a:pt x="108" y="201"/>
                  <a:pt x="108" y="197"/>
                  <a:pt x="107" y="193"/>
                </a:cubicBezTo>
                <a:cubicBezTo>
                  <a:pt x="107" y="193"/>
                  <a:pt x="107" y="193"/>
                  <a:pt x="107" y="193"/>
                </a:cubicBezTo>
                <a:close/>
                <a:moveTo>
                  <a:pt x="200" y="138"/>
                </a:moveTo>
                <a:cubicBezTo>
                  <a:pt x="201" y="135"/>
                  <a:pt x="199" y="124"/>
                  <a:pt x="199" y="122"/>
                </a:cubicBezTo>
                <a:cubicBezTo>
                  <a:pt x="199" y="123"/>
                  <a:pt x="199" y="125"/>
                  <a:pt x="199" y="130"/>
                </a:cubicBezTo>
                <a:cubicBezTo>
                  <a:pt x="199" y="132"/>
                  <a:pt x="199" y="135"/>
                  <a:pt x="199" y="137"/>
                </a:cubicBezTo>
                <a:cubicBezTo>
                  <a:pt x="200" y="137"/>
                  <a:pt x="200" y="138"/>
                  <a:pt x="200" y="138"/>
                </a:cubicBezTo>
                <a:close/>
                <a:moveTo>
                  <a:pt x="63" y="249"/>
                </a:moveTo>
                <a:cubicBezTo>
                  <a:pt x="66" y="249"/>
                  <a:pt x="69" y="249"/>
                  <a:pt x="71" y="247"/>
                </a:cubicBezTo>
                <a:cubicBezTo>
                  <a:pt x="73" y="245"/>
                  <a:pt x="75" y="243"/>
                  <a:pt x="75" y="242"/>
                </a:cubicBezTo>
                <a:cubicBezTo>
                  <a:pt x="72" y="245"/>
                  <a:pt x="68" y="248"/>
                  <a:pt x="63" y="249"/>
                </a:cubicBezTo>
                <a:close/>
                <a:moveTo>
                  <a:pt x="104" y="56"/>
                </a:moveTo>
                <a:cubicBezTo>
                  <a:pt x="104" y="56"/>
                  <a:pt x="104" y="56"/>
                  <a:pt x="104" y="56"/>
                </a:cubicBezTo>
                <a:cubicBezTo>
                  <a:pt x="104" y="57"/>
                  <a:pt x="103" y="72"/>
                  <a:pt x="103" y="73"/>
                </a:cubicBezTo>
                <a:cubicBezTo>
                  <a:pt x="103" y="73"/>
                  <a:pt x="104" y="73"/>
                  <a:pt x="104" y="73"/>
                </a:cubicBezTo>
                <a:cubicBezTo>
                  <a:pt x="104" y="68"/>
                  <a:pt x="104" y="62"/>
                  <a:pt x="104" y="56"/>
                </a:cubicBezTo>
                <a:close/>
                <a:moveTo>
                  <a:pt x="138" y="93"/>
                </a:moveTo>
                <a:cubicBezTo>
                  <a:pt x="141" y="90"/>
                  <a:pt x="145" y="87"/>
                  <a:pt x="149" y="84"/>
                </a:cubicBezTo>
                <a:cubicBezTo>
                  <a:pt x="148" y="84"/>
                  <a:pt x="147" y="84"/>
                  <a:pt x="146" y="85"/>
                </a:cubicBezTo>
                <a:cubicBezTo>
                  <a:pt x="145" y="86"/>
                  <a:pt x="145" y="86"/>
                  <a:pt x="144" y="87"/>
                </a:cubicBezTo>
                <a:cubicBezTo>
                  <a:pt x="142" y="88"/>
                  <a:pt x="140" y="90"/>
                  <a:pt x="139" y="92"/>
                </a:cubicBezTo>
                <a:cubicBezTo>
                  <a:pt x="139" y="93"/>
                  <a:pt x="138" y="93"/>
                  <a:pt x="138" y="93"/>
                </a:cubicBezTo>
                <a:close/>
                <a:moveTo>
                  <a:pt x="140" y="35"/>
                </a:moveTo>
                <a:cubicBezTo>
                  <a:pt x="140" y="35"/>
                  <a:pt x="140" y="35"/>
                  <a:pt x="140" y="35"/>
                </a:cubicBezTo>
                <a:cubicBezTo>
                  <a:pt x="142" y="33"/>
                  <a:pt x="143" y="32"/>
                  <a:pt x="145" y="31"/>
                </a:cubicBezTo>
                <a:cubicBezTo>
                  <a:pt x="146" y="29"/>
                  <a:pt x="148" y="28"/>
                  <a:pt x="149" y="27"/>
                </a:cubicBezTo>
                <a:cubicBezTo>
                  <a:pt x="149" y="27"/>
                  <a:pt x="149" y="27"/>
                  <a:pt x="149" y="27"/>
                </a:cubicBezTo>
                <a:cubicBezTo>
                  <a:pt x="148" y="27"/>
                  <a:pt x="146" y="27"/>
                  <a:pt x="145" y="28"/>
                </a:cubicBezTo>
                <a:cubicBezTo>
                  <a:pt x="143" y="30"/>
                  <a:pt x="142" y="31"/>
                  <a:pt x="141" y="33"/>
                </a:cubicBezTo>
                <a:cubicBezTo>
                  <a:pt x="140" y="34"/>
                  <a:pt x="140" y="34"/>
                  <a:pt x="140" y="35"/>
                </a:cubicBezTo>
                <a:close/>
                <a:moveTo>
                  <a:pt x="12" y="31"/>
                </a:moveTo>
                <a:cubicBezTo>
                  <a:pt x="9" y="36"/>
                  <a:pt x="8" y="43"/>
                  <a:pt x="8" y="49"/>
                </a:cubicBezTo>
                <a:cubicBezTo>
                  <a:pt x="8" y="49"/>
                  <a:pt x="8" y="49"/>
                  <a:pt x="9" y="49"/>
                </a:cubicBezTo>
                <a:cubicBezTo>
                  <a:pt x="9" y="47"/>
                  <a:pt x="9" y="45"/>
                  <a:pt x="9" y="43"/>
                </a:cubicBezTo>
                <a:cubicBezTo>
                  <a:pt x="10" y="40"/>
                  <a:pt x="10" y="37"/>
                  <a:pt x="11" y="34"/>
                </a:cubicBezTo>
                <a:cubicBezTo>
                  <a:pt x="11" y="33"/>
                  <a:pt x="11" y="32"/>
                  <a:pt x="12" y="31"/>
                </a:cubicBezTo>
                <a:close/>
                <a:moveTo>
                  <a:pt x="106" y="23"/>
                </a:moveTo>
                <a:cubicBezTo>
                  <a:pt x="105" y="23"/>
                  <a:pt x="105" y="23"/>
                  <a:pt x="105" y="23"/>
                </a:cubicBezTo>
                <a:cubicBezTo>
                  <a:pt x="105" y="23"/>
                  <a:pt x="105" y="24"/>
                  <a:pt x="105" y="24"/>
                </a:cubicBezTo>
                <a:cubicBezTo>
                  <a:pt x="105" y="28"/>
                  <a:pt x="105" y="31"/>
                  <a:pt x="105" y="35"/>
                </a:cubicBezTo>
                <a:cubicBezTo>
                  <a:pt x="105" y="36"/>
                  <a:pt x="106" y="36"/>
                  <a:pt x="106" y="36"/>
                </a:cubicBezTo>
                <a:cubicBezTo>
                  <a:pt x="106" y="36"/>
                  <a:pt x="106" y="36"/>
                  <a:pt x="106" y="36"/>
                </a:cubicBezTo>
                <a:cubicBezTo>
                  <a:pt x="106" y="32"/>
                  <a:pt x="106" y="29"/>
                  <a:pt x="106" y="25"/>
                </a:cubicBezTo>
                <a:cubicBezTo>
                  <a:pt x="106" y="24"/>
                  <a:pt x="106" y="24"/>
                  <a:pt x="106" y="23"/>
                </a:cubicBezTo>
                <a:close/>
                <a:moveTo>
                  <a:pt x="7" y="70"/>
                </a:moveTo>
                <a:cubicBezTo>
                  <a:pt x="8" y="70"/>
                  <a:pt x="8" y="70"/>
                  <a:pt x="8" y="70"/>
                </a:cubicBezTo>
                <a:cubicBezTo>
                  <a:pt x="8" y="69"/>
                  <a:pt x="8" y="69"/>
                  <a:pt x="8" y="69"/>
                </a:cubicBezTo>
                <a:cubicBezTo>
                  <a:pt x="8" y="64"/>
                  <a:pt x="8" y="58"/>
                  <a:pt x="8" y="53"/>
                </a:cubicBezTo>
                <a:cubicBezTo>
                  <a:pt x="8" y="53"/>
                  <a:pt x="8" y="52"/>
                  <a:pt x="7" y="52"/>
                </a:cubicBezTo>
                <a:cubicBezTo>
                  <a:pt x="7" y="58"/>
                  <a:pt x="7" y="64"/>
                  <a:pt x="7" y="70"/>
                </a:cubicBezTo>
                <a:close/>
                <a:moveTo>
                  <a:pt x="200" y="220"/>
                </a:moveTo>
                <a:cubicBezTo>
                  <a:pt x="200" y="220"/>
                  <a:pt x="200" y="220"/>
                  <a:pt x="200" y="220"/>
                </a:cubicBezTo>
                <a:cubicBezTo>
                  <a:pt x="200" y="220"/>
                  <a:pt x="200" y="219"/>
                  <a:pt x="200" y="218"/>
                </a:cubicBezTo>
                <a:cubicBezTo>
                  <a:pt x="201" y="217"/>
                  <a:pt x="201" y="216"/>
                  <a:pt x="201" y="214"/>
                </a:cubicBezTo>
                <a:cubicBezTo>
                  <a:pt x="201" y="211"/>
                  <a:pt x="201" y="208"/>
                  <a:pt x="201" y="204"/>
                </a:cubicBezTo>
                <a:cubicBezTo>
                  <a:pt x="201" y="204"/>
                  <a:pt x="201" y="204"/>
                  <a:pt x="201" y="204"/>
                </a:cubicBezTo>
                <a:cubicBezTo>
                  <a:pt x="201" y="204"/>
                  <a:pt x="201" y="204"/>
                  <a:pt x="201" y="204"/>
                </a:cubicBezTo>
                <a:cubicBezTo>
                  <a:pt x="200" y="209"/>
                  <a:pt x="200" y="215"/>
                  <a:pt x="200" y="220"/>
                </a:cubicBezTo>
                <a:close/>
                <a:moveTo>
                  <a:pt x="174" y="148"/>
                </a:moveTo>
                <a:cubicBezTo>
                  <a:pt x="174" y="148"/>
                  <a:pt x="174" y="148"/>
                  <a:pt x="174" y="148"/>
                </a:cubicBezTo>
                <a:cubicBezTo>
                  <a:pt x="173" y="148"/>
                  <a:pt x="173" y="147"/>
                  <a:pt x="173" y="147"/>
                </a:cubicBezTo>
                <a:cubicBezTo>
                  <a:pt x="172" y="146"/>
                  <a:pt x="172" y="146"/>
                  <a:pt x="171" y="145"/>
                </a:cubicBezTo>
                <a:cubicBezTo>
                  <a:pt x="167" y="144"/>
                  <a:pt x="164" y="144"/>
                  <a:pt x="161" y="144"/>
                </a:cubicBezTo>
                <a:cubicBezTo>
                  <a:pt x="161" y="144"/>
                  <a:pt x="160" y="144"/>
                  <a:pt x="160" y="144"/>
                </a:cubicBezTo>
                <a:cubicBezTo>
                  <a:pt x="163" y="144"/>
                  <a:pt x="165" y="145"/>
                  <a:pt x="167" y="145"/>
                </a:cubicBezTo>
                <a:cubicBezTo>
                  <a:pt x="169" y="146"/>
                  <a:pt x="172" y="147"/>
                  <a:pt x="174" y="148"/>
                </a:cubicBezTo>
                <a:close/>
                <a:moveTo>
                  <a:pt x="37" y="235"/>
                </a:moveTo>
                <a:cubicBezTo>
                  <a:pt x="37" y="235"/>
                  <a:pt x="37" y="235"/>
                  <a:pt x="37" y="235"/>
                </a:cubicBezTo>
                <a:cubicBezTo>
                  <a:pt x="38" y="237"/>
                  <a:pt x="39" y="238"/>
                  <a:pt x="40" y="240"/>
                </a:cubicBezTo>
                <a:cubicBezTo>
                  <a:pt x="41" y="243"/>
                  <a:pt x="44" y="246"/>
                  <a:pt x="47" y="247"/>
                </a:cubicBezTo>
                <a:cubicBezTo>
                  <a:pt x="48" y="248"/>
                  <a:pt x="48" y="248"/>
                  <a:pt x="49" y="248"/>
                </a:cubicBezTo>
                <a:cubicBezTo>
                  <a:pt x="49" y="248"/>
                  <a:pt x="49" y="248"/>
                  <a:pt x="49" y="248"/>
                </a:cubicBezTo>
                <a:cubicBezTo>
                  <a:pt x="44" y="245"/>
                  <a:pt x="40" y="240"/>
                  <a:pt x="37" y="235"/>
                </a:cubicBezTo>
                <a:close/>
                <a:moveTo>
                  <a:pt x="106" y="115"/>
                </a:moveTo>
                <a:cubicBezTo>
                  <a:pt x="106" y="114"/>
                  <a:pt x="106" y="90"/>
                  <a:pt x="105" y="87"/>
                </a:cubicBezTo>
                <a:cubicBezTo>
                  <a:pt x="105" y="96"/>
                  <a:pt x="105" y="106"/>
                  <a:pt x="106" y="115"/>
                </a:cubicBezTo>
                <a:close/>
                <a:moveTo>
                  <a:pt x="108" y="153"/>
                </a:moveTo>
                <a:cubicBezTo>
                  <a:pt x="108" y="153"/>
                  <a:pt x="109" y="152"/>
                  <a:pt x="109" y="151"/>
                </a:cubicBezTo>
                <a:cubicBezTo>
                  <a:pt x="109" y="149"/>
                  <a:pt x="109" y="146"/>
                  <a:pt x="109" y="144"/>
                </a:cubicBezTo>
                <a:cubicBezTo>
                  <a:pt x="109" y="143"/>
                  <a:pt x="109" y="143"/>
                  <a:pt x="109" y="143"/>
                </a:cubicBezTo>
                <a:cubicBezTo>
                  <a:pt x="108" y="143"/>
                  <a:pt x="108" y="144"/>
                  <a:pt x="108" y="145"/>
                </a:cubicBezTo>
                <a:cubicBezTo>
                  <a:pt x="108" y="146"/>
                  <a:pt x="108" y="148"/>
                  <a:pt x="108" y="149"/>
                </a:cubicBezTo>
                <a:cubicBezTo>
                  <a:pt x="108" y="151"/>
                  <a:pt x="108" y="152"/>
                  <a:pt x="108" y="153"/>
                </a:cubicBezTo>
                <a:close/>
                <a:moveTo>
                  <a:pt x="180" y="261"/>
                </a:moveTo>
                <a:cubicBezTo>
                  <a:pt x="181" y="261"/>
                  <a:pt x="181" y="262"/>
                  <a:pt x="181" y="262"/>
                </a:cubicBezTo>
                <a:cubicBezTo>
                  <a:pt x="181" y="262"/>
                  <a:pt x="181" y="261"/>
                  <a:pt x="181" y="261"/>
                </a:cubicBezTo>
                <a:cubicBezTo>
                  <a:pt x="184" y="261"/>
                  <a:pt x="186" y="259"/>
                  <a:pt x="188" y="258"/>
                </a:cubicBezTo>
                <a:cubicBezTo>
                  <a:pt x="189" y="258"/>
                  <a:pt x="189" y="257"/>
                  <a:pt x="189" y="257"/>
                </a:cubicBezTo>
                <a:cubicBezTo>
                  <a:pt x="189" y="256"/>
                  <a:pt x="189" y="256"/>
                  <a:pt x="188" y="256"/>
                </a:cubicBezTo>
                <a:cubicBezTo>
                  <a:pt x="186" y="258"/>
                  <a:pt x="183" y="260"/>
                  <a:pt x="180" y="261"/>
                </a:cubicBezTo>
                <a:close/>
                <a:moveTo>
                  <a:pt x="71" y="265"/>
                </a:moveTo>
                <a:cubicBezTo>
                  <a:pt x="71" y="266"/>
                  <a:pt x="71" y="266"/>
                  <a:pt x="71" y="266"/>
                </a:cubicBezTo>
                <a:cubicBezTo>
                  <a:pt x="71" y="266"/>
                  <a:pt x="72" y="266"/>
                  <a:pt x="72" y="266"/>
                </a:cubicBezTo>
                <a:cubicBezTo>
                  <a:pt x="73" y="266"/>
                  <a:pt x="75" y="266"/>
                  <a:pt x="76" y="266"/>
                </a:cubicBezTo>
                <a:cubicBezTo>
                  <a:pt x="81" y="266"/>
                  <a:pt x="85" y="266"/>
                  <a:pt x="89" y="266"/>
                </a:cubicBezTo>
                <a:cubicBezTo>
                  <a:pt x="89" y="266"/>
                  <a:pt x="90" y="266"/>
                  <a:pt x="90" y="266"/>
                </a:cubicBezTo>
                <a:cubicBezTo>
                  <a:pt x="90" y="266"/>
                  <a:pt x="91" y="266"/>
                  <a:pt x="91" y="265"/>
                </a:cubicBezTo>
                <a:cubicBezTo>
                  <a:pt x="84" y="265"/>
                  <a:pt x="78" y="265"/>
                  <a:pt x="71" y="265"/>
                </a:cubicBezTo>
                <a:close/>
                <a:moveTo>
                  <a:pt x="108" y="142"/>
                </a:moveTo>
                <a:cubicBezTo>
                  <a:pt x="109" y="141"/>
                  <a:pt x="109" y="141"/>
                  <a:pt x="109" y="140"/>
                </a:cubicBezTo>
                <a:cubicBezTo>
                  <a:pt x="109" y="140"/>
                  <a:pt x="109" y="139"/>
                  <a:pt x="109" y="139"/>
                </a:cubicBezTo>
                <a:cubicBezTo>
                  <a:pt x="109" y="135"/>
                  <a:pt x="109" y="131"/>
                  <a:pt x="109" y="126"/>
                </a:cubicBezTo>
                <a:cubicBezTo>
                  <a:pt x="109" y="126"/>
                  <a:pt x="109" y="126"/>
                  <a:pt x="109" y="125"/>
                </a:cubicBezTo>
                <a:cubicBezTo>
                  <a:pt x="109" y="125"/>
                  <a:pt x="109" y="125"/>
                  <a:pt x="109" y="125"/>
                </a:cubicBezTo>
                <a:cubicBezTo>
                  <a:pt x="108" y="131"/>
                  <a:pt x="108" y="136"/>
                  <a:pt x="108" y="142"/>
                </a:cubicBezTo>
                <a:close/>
                <a:moveTo>
                  <a:pt x="52" y="264"/>
                </a:moveTo>
                <a:cubicBezTo>
                  <a:pt x="52" y="264"/>
                  <a:pt x="51" y="263"/>
                  <a:pt x="51" y="263"/>
                </a:cubicBezTo>
                <a:cubicBezTo>
                  <a:pt x="47" y="263"/>
                  <a:pt x="44" y="263"/>
                  <a:pt x="40" y="262"/>
                </a:cubicBezTo>
                <a:cubicBezTo>
                  <a:pt x="40" y="262"/>
                  <a:pt x="39" y="262"/>
                  <a:pt x="39" y="262"/>
                </a:cubicBezTo>
                <a:cubicBezTo>
                  <a:pt x="43" y="264"/>
                  <a:pt x="48" y="264"/>
                  <a:pt x="52" y="264"/>
                </a:cubicBezTo>
                <a:close/>
                <a:moveTo>
                  <a:pt x="5" y="111"/>
                </a:moveTo>
                <a:cubicBezTo>
                  <a:pt x="5" y="111"/>
                  <a:pt x="6" y="111"/>
                  <a:pt x="6" y="111"/>
                </a:cubicBezTo>
                <a:cubicBezTo>
                  <a:pt x="6" y="110"/>
                  <a:pt x="6" y="109"/>
                  <a:pt x="6" y="109"/>
                </a:cubicBezTo>
                <a:cubicBezTo>
                  <a:pt x="6" y="108"/>
                  <a:pt x="6" y="108"/>
                  <a:pt x="6" y="107"/>
                </a:cubicBezTo>
                <a:cubicBezTo>
                  <a:pt x="6" y="107"/>
                  <a:pt x="6" y="107"/>
                  <a:pt x="6" y="106"/>
                </a:cubicBezTo>
                <a:cubicBezTo>
                  <a:pt x="6" y="106"/>
                  <a:pt x="6" y="105"/>
                  <a:pt x="6" y="105"/>
                </a:cubicBezTo>
                <a:cubicBezTo>
                  <a:pt x="6" y="103"/>
                  <a:pt x="6" y="101"/>
                  <a:pt x="6" y="98"/>
                </a:cubicBezTo>
                <a:cubicBezTo>
                  <a:pt x="6" y="98"/>
                  <a:pt x="6" y="98"/>
                  <a:pt x="6" y="98"/>
                </a:cubicBezTo>
                <a:cubicBezTo>
                  <a:pt x="6" y="98"/>
                  <a:pt x="6" y="98"/>
                  <a:pt x="6" y="98"/>
                </a:cubicBezTo>
                <a:cubicBezTo>
                  <a:pt x="5" y="102"/>
                  <a:pt x="5" y="107"/>
                  <a:pt x="5" y="111"/>
                </a:cubicBezTo>
                <a:close/>
                <a:moveTo>
                  <a:pt x="109" y="154"/>
                </a:moveTo>
                <a:cubicBezTo>
                  <a:pt x="108" y="154"/>
                  <a:pt x="108" y="155"/>
                  <a:pt x="108" y="156"/>
                </a:cubicBezTo>
                <a:cubicBezTo>
                  <a:pt x="108" y="158"/>
                  <a:pt x="108" y="161"/>
                  <a:pt x="108" y="163"/>
                </a:cubicBezTo>
                <a:cubicBezTo>
                  <a:pt x="108" y="163"/>
                  <a:pt x="108" y="164"/>
                  <a:pt x="108" y="164"/>
                </a:cubicBezTo>
                <a:cubicBezTo>
                  <a:pt x="108" y="164"/>
                  <a:pt x="109" y="163"/>
                  <a:pt x="109" y="163"/>
                </a:cubicBezTo>
                <a:cubicBezTo>
                  <a:pt x="109" y="160"/>
                  <a:pt x="109" y="157"/>
                  <a:pt x="109" y="155"/>
                </a:cubicBezTo>
                <a:cubicBezTo>
                  <a:pt x="109" y="154"/>
                  <a:pt x="109" y="154"/>
                  <a:pt x="109" y="154"/>
                </a:cubicBezTo>
                <a:close/>
                <a:moveTo>
                  <a:pt x="79" y="227"/>
                </a:moveTo>
                <a:cubicBezTo>
                  <a:pt x="79" y="227"/>
                  <a:pt x="79" y="227"/>
                  <a:pt x="79" y="227"/>
                </a:cubicBezTo>
                <a:cubicBezTo>
                  <a:pt x="79" y="226"/>
                  <a:pt x="79" y="225"/>
                  <a:pt x="79" y="224"/>
                </a:cubicBezTo>
                <a:cubicBezTo>
                  <a:pt x="78" y="220"/>
                  <a:pt x="76" y="216"/>
                  <a:pt x="73" y="213"/>
                </a:cubicBezTo>
                <a:cubicBezTo>
                  <a:pt x="73" y="213"/>
                  <a:pt x="72" y="213"/>
                  <a:pt x="72" y="213"/>
                </a:cubicBezTo>
                <a:cubicBezTo>
                  <a:pt x="72" y="213"/>
                  <a:pt x="72" y="213"/>
                  <a:pt x="72" y="213"/>
                </a:cubicBezTo>
                <a:cubicBezTo>
                  <a:pt x="76" y="217"/>
                  <a:pt x="78" y="221"/>
                  <a:pt x="79" y="227"/>
                </a:cubicBezTo>
                <a:close/>
                <a:moveTo>
                  <a:pt x="58" y="209"/>
                </a:moveTo>
                <a:cubicBezTo>
                  <a:pt x="57" y="209"/>
                  <a:pt x="56" y="209"/>
                  <a:pt x="55" y="209"/>
                </a:cubicBezTo>
                <a:cubicBezTo>
                  <a:pt x="52" y="210"/>
                  <a:pt x="49" y="211"/>
                  <a:pt x="47" y="213"/>
                </a:cubicBezTo>
                <a:cubicBezTo>
                  <a:pt x="47" y="213"/>
                  <a:pt x="47" y="213"/>
                  <a:pt x="47" y="213"/>
                </a:cubicBezTo>
                <a:cubicBezTo>
                  <a:pt x="48" y="212"/>
                  <a:pt x="50" y="212"/>
                  <a:pt x="52" y="211"/>
                </a:cubicBezTo>
                <a:cubicBezTo>
                  <a:pt x="54" y="210"/>
                  <a:pt x="56" y="210"/>
                  <a:pt x="58" y="209"/>
                </a:cubicBezTo>
                <a:close/>
                <a:moveTo>
                  <a:pt x="196" y="234"/>
                </a:moveTo>
                <a:cubicBezTo>
                  <a:pt x="196" y="234"/>
                  <a:pt x="196" y="234"/>
                  <a:pt x="196" y="234"/>
                </a:cubicBezTo>
                <a:cubicBezTo>
                  <a:pt x="196" y="234"/>
                  <a:pt x="196" y="234"/>
                  <a:pt x="196" y="234"/>
                </a:cubicBezTo>
                <a:cubicBezTo>
                  <a:pt x="196" y="232"/>
                  <a:pt x="197" y="231"/>
                  <a:pt x="197" y="230"/>
                </a:cubicBezTo>
                <a:cubicBezTo>
                  <a:pt x="197" y="229"/>
                  <a:pt x="198" y="229"/>
                  <a:pt x="198" y="228"/>
                </a:cubicBezTo>
                <a:cubicBezTo>
                  <a:pt x="198" y="226"/>
                  <a:pt x="198" y="224"/>
                  <a:pt x="198" y="222"/>
                </a:cubicBezTo>
                <a:cubicBezTo>
                  <a:pt x="198" y="222"/>
                  <a:pt x="198" y="222"/>
                  <a:pt x="198" y="222"/>
                </a:cubicBezTo>
                <a:cubicBezTo>
                  <a:pt x="198" y="222"/>
                  <a:pt x="198" y="222"/>
                  <a:pt x="198" y="222"/>
                </a:cubicBezTo>
                <a:cubicBezTo>
                  <a:pt x="197" y="226"/>
                  <a:pt x="196" y="230"/>
                  <a:pt x="196" y="234"/>
                </a:cubicBezTo>
                <a:close/>
                <a:moveTo>
                  <a:pt x="201" y="103"/>
                </a:moveTo>
                <a:cubicBezTo>
                  <a:pt x="201" y="104"/>
                  <a:pt x="200" y="104"/>
                  <a:pt x="200" y="105"/>
                </a:cubicBezTo>
                <a:cubicBezTo>
                  <a:pt x="201" y="108"/>
                  <a:pt x="201" y="111"/>
                  <a:pt x="201" y="113"/>
                </a:cubicBezTo>
                <a:cubicBezTo>
                  <a:pt x="201" y="114"/>
                  <a:pt x="201" y="115"/>
                  <a:pt x="201" y="115"/>
                </a:cubicBezTo>
                <a:cubicBezTo>
                  <a:pt x="201" y="115"/>
                  <a:pt x="202" y="115"/>
                  <a:pt x="202" y="115"/>
                </a:cubicBezTo>
                <a:cubicBezTo>
                  <a:pt x="201" y="111"/>
                  <a:pt x="201" y="107"/>
                  <a:pt x="201" y="103"/>
                </a:cubicBezTo>
                <a:close/>
                <a:moveTo>
                  <a:pt x="145" y="178"/>
                </a:moveTo>
                <a:cubicBezTo>
                  <a:pt x="145" y="178"/>
                  <a:pt x="145" y="178"/>
                  <a:pt x="145" y="178"/>
                </a:cubicBezTo>
                <a:cubicBezTo>
                  <a:pt x="145" y="179"/>
                  <a:pt x="146" y="179"/>
                  <a:pt x="146" y="180"/>
                </a:cubicBezTo>
                <a:cubicBezTo>
                  <a:pt x="147" y="181"/>
                  <a:pt x="147" y="181"/>
                  <a:pt x="148" y="182"/>
                </a:cubicBezTo>
                <a:cubicBezTo>
                  <a:pt x="151" y="183"/>
                  <a:pt x="155" y="184"/>
                  <a:pt x="158" y="184"/>
                </a:cubicBezTo>
                <a:cubicBezTo>
                  <a:pt x="158" y="184"/>
                  <a:pt x="158" y="184"/>
                  <a:pt x="158" y="184"/>
                </a:cubicBezTo>
                <a:cubicBezTo>
                  <a:pt x="156" y="184"/>
                  <a:pt x="153" y="183"/>
                  <a:pt x="151" y="182"/>
                </a:cubicBezTo>
                <a:cubicBezTo>
                  <a:pt x="148" y="181"/>
                  <a:pt x="146" y="180"/>
                  <a:pt x="145" y="178"/>
                </a:cubicBezTo>
                <a:close/>
                <a:moveTo>
                  <a:pt x="93" y="266"/>
                </a:moveTo>
                <a:cubicBezTo>
                  <a:pt x="95" y="266"/>
                  <a:pt x="106" y="266"/>
                  <a:pt x="109" y="266"/>
                </a:cubicBezTo>
                <a:cubicBezTo>
                  <a:pt x="108" y="265"/>
                  <a:pt x="108" y="265"/>
                  <a:pt x="108" y="265"/>
                </a:cubicBezTo>
                <a:cubicBezTo>
                  <a:pt x="103" y="265"/>
                  <a:pt x="99" y="265"/>
                  <a:pt x="95" y="265"/>
                </a:cubicBezTo>
                <a:cubicBezTo>
                  <a:pt x="94" y="265"/>
                  <a:pt x="94" y="266"/>
                  <a:pt x="93" y="266"/>
                </a:cubicBezTo>
                <a:close/>
                <a:moveTo>
                  <a:pt x="158" y="246"/>
                </a:moveTo>
                <a:cubicBezTo>
                  <a:pt x="158" y="246"/>
                  <a:pt x="158" y="246"/>
                  <a:pt x="158" y="246"/>
                </a:cubicBezTo>
                <a:cubicBezTo>
                  <a:pt x="157" y="246"/>
                  <a:pt x="157" y="246"/>
                  <a:pt x="156" y="246"/>
                </a:cubicBezTo>
                <a:cubicBezTo>
                  <a:pt x="153" y="246"/>
                  <a:pt x="151" y="245"/>
                  <a:pt x="148" y="243"/>
                </a:cubicBezTo>
                <a:cubicBezTo>
                  <a:pt x="147" y="243"/>
                  <a:pt x="146" y="242"/>
                  <a:pt x="145" y="241"/>
                </a:cubicBezTo>
                <a:cubicBezTo>
                  <a:pt x="144" y="241"/>
                  <a:pt x="144" y="240"/>
                  <a:pt x="143" y="240"/>
                </a:cubicBezTo>
                <a:cubicBezTo>
                  <a:pt x="143" y="240"/>
                  <a:pt x="143" y="240"/>
                  <a:pt x="142" y="240"/>
                </a:cubicBezTo>
                <a:cubicBezTo>
                  <a:pt x="143" y="240"/>
                  <a:pt x="143" y="241"/>
                  <a:pt x="144" y="241"/>
                </a:cubicBezTo>
                <a:cubicBezTo>
                  <a:pt x="145" y="242"/>
                  <a:pt x="146" y="243"/>
                  <a:pt x="147" y="243"/>
                </a:cubicBezTo>
                <a:cubicBezTo>
                  <a:pt x="150" y="245"/>
                  <a:pt x="153" y="246"/>
                  <a:pt x="157" y="246"/>
                </a:cubicBezTo>
                <a:cubicBezTo>
                  <a:pt x="157" y="246"/>
                  <a:pt x="157" y="246"/>
                  <a:pt x="158" y="246"/>
                </a:cubicBezTo>
                <a:close/>
                <a:moveTo>
                  <a:pt x="104" y="236"/>
                </a:moveTo>
                <a:cubicBezTo>
                  <a:pt x="105" y="236"/>
                  <a:pt x="105" y="236"/>
                  <a:pt x="105" y="235"/>
                </a:cubicBezTo>
                <a:cubicBezTo>
                  <a:pt x="105" y="233"/>
                  <a:pt x="105" y="231"/>
                  <a:pt x="105" y="228"/>
                </a:cubicBezTo>
                <a:cubicBezTo>
                  <a:pt x="105" y="228"/>
                  <a:pt x="105" y="228"/>
                  <a:pt x="105" y="228"/>
                </a:cubicBezTo>
                <a:cubicBezTo>
                  <a:pt x="105" y="228"/>
                  <a:pt x="104" y="228"/>
                  <a:pt x="104" y="228"/>
                </a:cubicBezTo>
                <a:cubicBezTo>
                  <a:pt x="104" y="228"/>
                  <a:pt x="104" y="228"/>
                  <a:pt x="104" y="229"/>
                </a:cubicBezTo>
                <a:cubicBezTo>
                  <a:pt x="104" y="231"/>
                  <a:pt x="104" y="233"/>
                  <a:pt x="104" y="236"/>
                </a:cubicBezTo>
                <a:cubicBezTo>
                  <a:pt x="104" y="236"/>
                  <a:pt x="104" y="236"/>
                  <a:pt x="104" y="236"/>
                </a:cubicBezTo>
                <a:close/>
                <a:moveTo>
                  <a:pt x="186" y="15"/>
                </a:moveTo>
                <a:cubicBezTo>
                  <a:pt x="187" y="17"/>
                  <a:pt x="188" y="19"/>
                  <a:pt x="190" y="20"/>
                </a:cubicBezTo>
                <a:cubicBezTo>
                  <a:pt x="190" y="20"/>
                  <a:pt x="190" y="20"/>
                  <a:pt x="190" y="19"/>
                </a:cubicBezTo>
                <a:cubicBezTo>
                  <a:pt x="189" y="18"/>
                  <a:pt x="188" y="16"/>
                  <a:pt x="186" y="14"/>
                </a:cubicBezTo>
                <a:cubicBezTo>
                  <a:pt x="186" y="15"/>
                  <a:pt x="186" y="15"/>
                  <a:pt x="186" y="15"/>
                </a:cubicBezTo>
                <a:close/>
                <a:moveTo>
                  <a:pt x="142" y="156"/>
                </a:moveTo>
                <a:cubicBezTo>
                  <a:pt x="144" y="153"/>
                  <a:pt x="145" y="150"/>
                  <a:pt x="148" y="148"/>
                </a:cubicBezTo>
                <a:cubicBezTo>
                  <a:pt x="147" y="148"/>
                  <a:pt x="145" y="149"/>
                  <a:pt x="145" y="150"/>
                </a:cubicBezTo>
                <a:cubicBezTo>
                  <a:pt x="143" y="152"/>
                  <a:pt x="142" y="154"/>
                  <a:pt x="142" y="156"/>
                </a:cubicBezTo>
                <a:cubicBezTo>
                  <a:pt x="142" y="156"/>
                  <a:pt x="142" y="156"/>
                  <a:pt x="142" y="156"/>
                </a:cubicBezTo>
                <a:close/>
                <a:moveTo>
                  <a:pt x="143" y="60"/>
                </a:moveTo>
                <a:cubicBezTo>
                  <a:pt x="143" y="60"/>
                  <a:pt x="143" y="60"/>
                  <a:pt x="143" y="60"/>
                </a:cubicBezTo>
                <a:cubicBezTo>
                  <a:pt x="143" y="60"/>
                  <a:pt x="143" y="61"/>
                  <a:pt x="143" y="61"/>
                </a:cubicBezTo>
                <a:cubicBezTo>
                  <a:pt x="144" y="62"/>
                  <a:pt x="145" y="62"/>
                  <a:pt x="146" y="63"/>
                </a:cubicBezTo>
                <a:cubicBezTo>
                  <a:pt x="148" y="64"/>
                  <a:pt x="149" y="64"/>
                  <a:pt x="151" y="65"/>
                </a:cubicBezTo>
                <a:cubicBezTo>
                  <a:pt x="151" y="65"/>
                  <a:pt x="151" y="65"/>
                  <a:pt x="151" y="65"/>
                </a:cubicBezTo>
                <a:cubicBezTo>
                  <a:pt x="151" y="65"/>
                  <a:pt x="151" y="64"/>
                  <a:pt x="152" y="64"/>
                </a:cubicBezTo>
                <a:cubicBezTo>
                  <a:pt x="148" y="63"/>
                  <a:pt x="145" y="62"/>
                  <a:pt x="143" y="60"/>
                </a:cubicBezTo>
                <a:close/>
                <a:moveTo>
                  <a:pt x="110" y="195"/>
                </a:moveTo>
                <a:cubicBezTo>
                  <a:pt x="109" y="198"/>
                  <a:pt x="109" y="206"/>
                  <a:pt x="110" y="213"/>
                </a:cubicBezTo>
                <a:cubicBezTo>
                  <a:pt x="110" y="212"/>
                  <a:pt x="110" y="212"/>
                  <a:pt x="110" y="212"/>
                </a:cubicBezTo>
                <a:cubicBezTo>
                  <a:pt x="110" y="206"/>
                  <a:pt x="110" y="201"/>
                  <a:pt x="110" y="195"/>
                </a:cubicBezTo>
                <a:close/>
                <a:moveTo>
                  <a:pt x="7" y="80"/>
                </a:moveTo>
                <a:cubicBezTo>
                  <a:pt x="8" y="80"/>
                  <a:pt x="8" y="80"/>
                  <a:pt x="8" y="80"/>
                </a:cubicBezTo>
                <a:cubicBezTo>
                  <a:pt x="8" y="77"/>
                  <a:pt x="8" y="74"/>
                  <a:pt x="8" y="71"/>
                </a:cubicBezTo>
                <a:cubicBezTo>
                  <a:pt x="8" y="71"/>
                  <a:pt x="8" y="71"/>
                  <a:pt x="8" y="71"/>
                </a:cubicBezTo>
                <a:cubicBezTo>
                  <a:pt x="7" y="71"/>
                  <a:pt x="7" y="71"/>
                  <a:pt x="7" y="71"/>
                </a:cubicBezTo>
                <a:cubicBezTo>
                  <a:pt x="7" y="71"/>
                  <a:pt x="7" y="71"/>
                  <a:pt x="7" y="72"/>
                </a:cubicBezTo>
                <a:cubicBezTo>
                  <a:pt x="7" y="74"/>
                  <a:pt x="7" y="77"/>
                  <a:pt x="7" y="80"/>
                </a:cubicBezTo>
                <a:cubicBezTo>
                  <a:pt x="7" y="80"/>
                  <a:pt x="7" y="80"/>
                  <a:pt x="7" y="80"/>
                </a:cubicBezTo>
                <a:close/>
                <a:moveTo>
                  <a:pt x="8" y="250"/>
                </a:moveTo>
                <a:cubicBezTo>
                  <a:pt x="8" y="253"/>
                  <a:pt x="12" y="258"/>
                  <a:pt x="14" y="258"/>
                </a:cubicBezTo>
                <a:cubicBezTo>
                  <a:pt x="12" y="256"/>
                  <a:pt x="9" y="253"/>
                  <a:pt x="8" y="250"/>
                </a:cubicBezTo>
                <a:close/>
                <a:moveTo>
                  <a:pt x="109" y="165"/>
                </a:moveTo>
                <a:cubicBezTo>
                  <a:pt x="108" y="165"/>
                  <a:pt x="108" y="166"/>
                  <a:pt x="108" y="166"/>
                </a:cubicBezTo>
                <a:cubicBezTo>
                  <a:pt x="108" y="169"/>
                  <a:pt x="108" y="172"/>
                  <a:pt x="108" y="175"/>
                </a:cubicBezTo>
                <a:cubicBezTo>
                  <a:pt x="108" y="176"/>
                  <a:pt x="108" y="176"/>
                  <a:pt x="108" y="176"/>
                </a:cubicBezTo>
                <a:cubicBezTo>
                  <a:pt x="109" y="176"/>
                  <a:pt x="108" y="176"/>
                  <a:pt x="108" y="175"/>
                </a:cubicBezTo>
                <a:cubicBezTo>
                  <a:pt x="108" y="172"/>
                  <a:pt x="109" y="169"/>
                  <a:pt x="109" y="166"/>
                </a:cubicBezTo>
                <a:cubicBezTo>
                  <a:pt x="109" y="166"/>
                  <a:pt x="109" y="166"/>
                  <a:pt x="109" y="165"/>
                </a:cubicBezTo>
                <a:close/>
                <a:moveTo>
                  <a:pt x="111" y="264"/>
                </a:moveTo>
                <a:cubicBezTo>
                  <a:pt x="113" y="264"/>
                  <a:pt x="127" y="264"/>
                  <a:pt x="128" y="264"/>
                </a:cubicBezTo>
                <a:cubicBezTo>
                  <a:pt x="122" y="264"/>
                  <a:pt x="116" y="264"/>
                  <a:pt x="111" y="264"/>
                </a:cubicBezTo>
                <a:close/>
                <a:moveTo>
                  <a:pt x="9" y="210"/>
                </a:moveTo>
                <a:cubicBezTo>
                  <a:pt x="10" y="210"/>
                  <a:pt x="10" y="210"/>
                  <a:pt x="10" y="210"/>
                </a:cubicBezTo>
                <a:cubicBezTo>
                  <a:pt x="10" y="208"/>
                  <a:pt x="10" y="206"/>
                  <a:pt x="9" y="203"/>
                </a:cubicBezTo>
                <a:cubicBezTo>
                  <a:pt x="9" y="201"/>
                  <a:pt x="9" y="199"/>
                  <a:pt x="9" y="197"/>
                </a:cubicBezTo>
                <a:cubicBezTo>
                  <a:pt x="9" y="194"/>
                  <a:pt x="9" y="192"/>
                  <a:pt x="9" y="190"/>
                </a:cubicBezTo>
                <a:cubicBezTo>
                  <a:pt x="9" y="192"/>
                  <a:pt x="9" y="195"/>
                  <a:pt x="9" y="197"/>
                </a:cubicBezTo>
                <a:cubicBezTo>
                  <a:pt x="9" y="200"/>
                  <a:pt x="9" y="203"/>
                  <a:pt x="9" y="206"/>
                </a:cubicBezTo>
                <a:cubicBezTo>
                  <a:pt x="9" y="207"/>
                  <a:pt x="9" y="209"/>
                  <a:pt x="9" y="210"/>
                </a:cubicBezTo>
                <a:close/>
                <a:moveTo>
                  <a:pt x="162" y="206"/>
                </a:moveTo>
                <a:cubicBezTo>
                  <a:pt x="163" y="207"/>
                  <a:pt x="163" y="207"/>
                  <a:pt x="163" y="207"/>
                </a:cubicBezTo>
                <a:cubicBezTo>
                  <a:pt x="165" y="207"/>
                  <a:pt x="166" y="208"/>
                  <a:pt x="168" y="209"/>
                </a:cubicBezTo>
                <a:cubicBezTo>
                  <a:pt x="169" y="209"/>
                  <a:pt x="169" y="209"/>
                  <a:pt x="170" y="209"/>
                </a:cubicBezTo>
                <a:cubicBezTo>
                  <a:pt x="170" y="209"/>
                  <a:pt x="170" y="209"/>
                  <a:pt x="170" y="209"/>
                </a:cubicBezTo>
                <a:cubicBezTo>
                  <a:pt x="168" y="208"/>
                  <a:pt x="166" y="207"/>
                  <a:pt x="163" y="206"/>
                </a:cubicBezTo>
                <a:cubicBezTo>
                  <a:pt x="163" y="206"/>
                  <a:pt x="163" y="206"/>
                  <a:pt x="162" y="206"/>
                </a:cubicBezTo>
                <a:close/>
                <a:moveTo>
                  <a:pt x="38" y="261"/>
                </a:moveTo>
                <a:cubicBezTo>
                  <a:pt x="37" y="261"/>
                  <a:pt x="37" y="261"/>
                  <a:pt x="36" y="261"/>
                </a:cubicBezTo>
                <a:cubicBezTo>
                  <a:pt x="35" y="260"/>
                  <a:pt x="35" y="260"/>
                  <a:pt x="34" y="260"/>
                </a:cubicBezTo>
                <a:cubicBezTo>
                  <a:pt x="33" y="260"/>
                  <a:pt x="32" y="260"/>
                  <a:pt x="32" y="259"/>
                </a:cubicBezTo>
                <a:cubicBezTo>
                  <a:pt x="31" y="259"/>
                  <a:pt x="30" y="259"/>
                  <a:pt x="30" y="258"/>
                </a:cubicBezTo>
                <a:cubicBezTo>
                  <a:pt x="30" y="259"/>
                  <a:pt x="30" y="259"/>
                  <a:pt x="30" y="259"/>
                </a:cubicBezTo>
                <a:cubicBezTo>
                  <a:pt x="30" y="259"/>
                  <a:pt x="30" y="259"/>
                  <a:pt x="31" y="259"/>
                </a:cubicBezTo>
                <a:cubicBezTo>
                  <a:pt x="33" y="260"/>
                  <a:pt x="34" y="261"/>
                  <a:pt x="36" y="262"/>
                </a:cubicBezTo>
                <a:cubicBezTo>
                  <a:pt x="37" y="262"/>
                  <a:pt x="38" y="262"/>
                  <a:pt x="38" y="261"/>
                </a:cubicBezTo>
                <a:close/>
                <a:moveTo>
                  <a:pt x="180" y="11"/>
                </a:moveTo>
                <a:cubicBezTo>
                  <a:pt x="181" y="12"/>
                  <a:pt x="184" y="14"/>
                  <a:pt x="185" y="14"/>
                </a:cubicBezTo>
                <a:cubicBezTo>
                  <a:pt x="185" y="14"/>
                  <a:pt x="185" y="14"/>
                  <a:pt x="185" y="14"/>
                </a:cubicBezTo>
                <a:cubicBezTo>
                  <a:pt x="185" y="14"/>
                  <a:pt x="185" y="14"/>
                  <a:pt x="185" y="14"/>
                </a:cubicBezTo>
                <a:cubicBezTo>
                  <a:pt x="184" y="13"/>
                  <a:pt x="182" y="11"/>
                  <a:pt x="181" y="11"/>
                </a:cubicBezTo>
                <a:cubicBezTo>
                  <a:pt x="180" y="11"/>
                  <a:pt x="180" y="11"/>
                  <a:pt x="180" y="11"/>
                </a:cubicBezTo>
                <a:close/>
                <a:moveTo>
                  <a:pt x="8" y="230"/>
                </a:moveTo>
                <a:cubicBezTo>
                  <a:pt x="9" y="230"/>
                  <a:pt x="9" y="230"/>
                  <a:pt x="10" y="229"/>
                </a:cubicBezTo>
                <a:cubicBezTo>
                  <a:pt x="10" y="228"/>
                  <a:pt x="9" y="226"/>
                  <a:pt x="9" y="224"/>
                </a:cubicBezTo>
                <a:cubicBezTo>
                  <a:pt x="9" y="224"/>
                  <a:pt x="8" y="225"/>
                  <a:pt x="8" y="225"/>
                </a:cubicBezTo>
                <a:cubicBezTo>
                  <a:pt x="8" y="226"/>
                  <a:pt x="8" y="228"/>
                  <a:pt x="8" y="230"/>
                </a:cubicBezTo>
                <a:close/>
                <a:moveTo>
                  <a:pt x="83" y="7"/>
                </a:moveTo>
                <a:cubicBezTo>
                  <a:pt x="82" y="7"/>
                  <a:pt x="73" y="7"/>
                  <a:pt x="72" y="7"/>
                </a:cubicBezTo>
                <a:cubicBezTo>
                  <a:pt x="76" y="7"/>
                  <a:pt x="80" y="8"/>
                  <a:pt x="83" y="8"/>
                </a:cubicBezTo>
                <a:cubicBezTo>
                  <a:pt x="83" y="8"/>
                  <a:pt x="83" y="7"/>
                  <a:pt x="83" y="7"/>
                </a:cubicBezTo>
                <a:close/>
                <a:moveTo>
                  <a:pt x="200" y="226"/>
                </a:moveTo>
                <a:cubicBezTo>
                  <a:pt x="200" y="227"/>
                  <a:pt x="199" y="229"/>
                  <a:pt x="199" y="231"/>
                </a:cubicBezTo>
                <a:cubicBezTo>
                  <a:pt x="199" y="232"/>
                  <a:pt x="198" y="234"/>
                  <a:pt x="198" y="235"/>
                </a:cubicBezTo>
                <a:cubicBezTo>
                  <a:pt x="199" y="232"/>
                  <a:pt x="200" y="229"/>
                  <a:pt x="200" y="226"/>
                </a:cubicBezTo>
                <a:close/>
                <a:moveTo>
                  <a:pt x="194" y="51"/>
                </a:moveTo>
                <a:cubicBezTo>
                  <a:pt x="194" y="51"/>
                  <a:pt x="194" y="51"/>
                  <a:pt x="194" y="51"/>
                </a:cubicBezTo>
                <a:cubicBezTo>
                  <a:pt x="194" y="51"/>
                  <a:pt x="194" y="51"/>
                  <a:pt x="194" y="52"/>
                </a:cubicBezTo>
                <a:cubicBezTo>
                  <a:pt x="194" y="55"/>
                  <a:pt x="194" y="59"/>
                  <a:pt x="194" y="62"/>
                </a:cubicBezTo>
                <a:cubicBezTo>
                  <a:pt x="194" y="63"/>
                  <a:pt x="194" y="65"/>
                  <a:pt x="194" y="66"/>
                </a:cubicBezTo>
                <a:cubicBezTo>
                  <a:pt x="194" y="66"/>
                  <a:pt x="194" y="66"/>
                  <a:pt x="194" y="66"/>
                </a:cubicBezTo>
                <a:cubicBezTo>
                  <a:pt x="194" y="61"/>
                  <a:pt x="194" y="56"/>
                  <a:pt x="194" y="51"/>
                </a:cubicBezTo>
                <a:close/>
                <a:moveTo>
                  <a:pt x="77" y="268"/>
                </a:moveTo>
                <a:cubicBezTo>
                  <a:pt x="77" y="268"/>
                  <a:pt x="76" y="268"/>
                  <a:pt x="75" y="268"/>
                </a:cubicBezTo>
                <a:cubicBezTo>
                  <a:pt x="71" y="268"/>
                  <a:pt x="67" y="268"/>
                  <a:pt x="63" y="268"/>
                </a:cubicBezTo>
                <a:cubicBezTo>
                  <a:pt x="63" y="268"/>
                  <a:pt x="63" y="268"/>
                  <a:pt x="63" y="268"/>
                </a:cubicBezTo>
                <a:cubicBezTo>
                  <a:pt x="63" y="268"/>
                  <a:pt x="63" y="268"/>
                  <a:pt x="63" y="268"/>
                </a:cubicBezTo>
                <a:cubicBezTo>
                  <a:pt x="68" y="268"/>
                  <a:pt x="72" y="268"/>
                  <a:pt x="77" y="268"/>
                </a:cubicBezTo>
                <a:close/>
                <a:moveTo>
                  <a:pt x="51" y="206"/>
                </a:moveTo>
                <a:cubicBezTo>
                  <a:pt x="51" y="207"/>
                  <a:pt x="51" y="207"/>
                  <a:pt x="51" y="207"/>
                </a:cubicBezTo>
                <a:cubicBezTo>
                  <a:pt x="54" y="207"/>
                  <a:pt x="56" y="206"/>
                  <a:pt x="58" y="206"/>
                </a:cubicBezTo>
                <a:cubicBezTo>
                  <a:pt x="56" y="205"/>
                  <a:pt x="54" y="206"/>
                  <a:pt x="51" y="206"/>
                </a:cubicBezTo>
                <a:close/>
                <a:moveTo>
                  <a:pt x="36" y="7"/>
                </a:moveTo>
                <a:cubicBezTo>
                  <a:pt x="38" y="7"/>
                  <a:pt x="39" y="6"/>
                  <a:pt x="41" y="6"/>
                </a:cubicBezTo>
                <a:cubicBezTo>
                  <a:pt x="42" y="6"/>
                  <a:pt x="42" y="6"/>
                  <a:pt x="42" y="5"/>
                </a:cubicBezTo>
                <a:cubicBezTo>
                  <a:pt x="40" y="5"/>
                  <a:pt x="38" y="6"/>
                  <a:pt x="36" y="6"/>
                </a:cubicBezTo>
                <a:cubicBezTo>
                  <a:pt x="36" y="6"/>
                  <a:pt x="36" y="7"/>
                  <a:pt x="36" y="7"/>
                </a:cubicBezTo>
                <a:cubicBezTo>
                  <a:pt x="36" y="7"/>
                  <a:pt x="36" y="7"/>
                  <a:pt x="36" y="7"/>
                </a:cubicBezTo>
                <a:close/>
                <a:moveTo>
                  <a:pt x="41" y="245"/>
                </a:moveTo>
                <a:cubicBezTo>
                  <a:pt x="38" y="242"/>
                  <a:pt x="36" y="239"/>
                  <a:pt x="35" y="235"/>
                </a:cubicBezTo>
                <a:cubicBezTo>
                  <a:pt x="36" y="239"/>
                  <a:pt x="38" y="242"/>
                  <a:pt x="41" y="245"/>
                </a:cubicBezTo>
                <a:close/>
                <a:moveTo>
                  <a:pt x="153" y="231"/>
                </a:moveTo>
                <a:cubicBezTo>
                  <a:pt x="155" y="228"/>
                  <a:pt x="157" y="225"/>
                  <a:pt x="160" y="222"/>
                </a:cubicBezTo>
                <a:cubicBezTo>
                  <a:pt x="157" y="225"/>
                  <a:pt x="155" y="228"/>
                  <a:pt x="153" y="231"/>
                </a:cubicBezTo>
                <a:close/>
                <a:moveTo>
                  <a:pt x="142" y="57"/>
                </a:moveTo>
                <a:cubicBezTo>
                  <a:pt x="142" y="57"/>
                  <a:pt x="142" y="57"/>
                  <a:pt x="142" y="57"/>
                </a:cubicBezTo>
                <a:cubicBezTo>
                  <a:pt x="141" y="55"/>
                  <a:pt x="140" y="54"/>
                  <a:pt x="139" y="52"/>
                </a:cubicBezTo>
                <a:cubicBezTo>
                  <a:pt x="139" y="52"/>
                  <a:pt x="138" y="53"/>
                  <a:pt x="138" y="53"/>
                </a:cubicBezTo>
                <a:cubicBezTo>
                  <a:pt x="139" y="54"/>
                  <a:pt x="141" y="56"/>
                  <a:pt x="142" y="57"/>
                </a:cubicBezTo>
                <a:close/>
                <a:moveTo>
                  <a:pt x="199" y="140"/>
                </a:moveTo>
                <a:cubicBezTo>
                  <a:pt x="200" y="142"/>
                  <a:pt x="200" y="143"/>
                  <a:pt x="200" y="145"/>
                </a:cubicBezTo>
                <a:cubicBezTo>
                  <a:pt x="200" y="144"/>
                  <a:pt x="201" y="144"/>
                  <a:pt x="201" y="143"/>
                </a:cubicBezTo>
                <a:cubicBezTo>
                  <a:pt x="201" y="142"/>
                  <a:pt x="201" y="141"/>
                  <a:pt x="201" y="140"/>
                </a:cubicBezTo>
                <a:cubicBezTo>
                  <a:pt x="200" y="140"/>
                  <a:pt x="200" y="140"/>
                  <a:pt x="199" y="140"/>
                </a:cubicBezTo>
                <a:close/>
                <a:moveTo>
                  <a:pt x="200" y="117"/>
                </a:moveTo>
                <a:cubicBezTo>
                  <a:pt x="199" y="113"/>
                  <a:pt x="199" y="110"/>
                  <a:pt x="199" y="107"/>
                </a:cubicBezTo>
                <a:cubicBezTo>
                  <a:pt x="198" y="110"/>
                  <a:pt x="199" y="113"/>
                  <a:pt x="200" y="117"/>
                </a:cubicBezTo>
                <a:close/>
                <a:moveTo>
                  <a:pt x="137" y="106"/>
                </a:moveTo>
                <a:cubicBezTo>
                  <a:pt x="137" y="109"/>
                  <a:pt x="138" y="112"/>
                  <a:pt x="139" y="114"/>
                </a:cubicBezTo>
                <a:cubicBezTo>
                  <a:pt x="138" y="112"/>
                  <a:pt x="138" y="109"/>
                  <a:pt x="137" y="106"/>
                </a:cubicBezTo>
                <a:close/>
                <a:moveTo>
                  <a:pt x="171" y="10"/>
                </a:moveTo>
                <a:cubicBezTo>
                  <a:pt x="172" y="10"/>
                  <a:pt x="173" y="10"/>
                  <a:pt x="174" y="10"/>
                </a:cubicBezTo>
                <a:cubicBezTo>
                  <a:pt x="175" y="11"/>
                  <a:pt x="176" y="11"/>
                  <a:pt x="177" y="12"/>
                </a:cubicBezTo>
                <a:cubicBezTo>
                  <a:pt x="177" y="12"/>
                  <a:pt x="177" y="12"/>
                  <a:pt x="178" y="11"/>
                </a:cubicBezTo>
                <a:cubicBezTo>
                  <a:pt x="177" y="11"/>
                  <a:pt x="177" y="11"/>
                  <a:pt x="177" y="11"/>
                </a:cubicBezTo>
                <a:cubicBezTo>
                  <a:pt x="176" y="10"/>
                  <a:pt x="174" y="10"/>
                  <a:pt x="172" y="9"/>
                </a:cubicBezTo>
                <a:cubicBezTo>
                  <a:pt x="171" y="9"/>
                  <a:pt x="171" y="9"/>
                  <a:pt x="171" y="10"/>
                </a:cubicBezTo>
                <a:close/>
                <a:moveTo>
                  <a:pt x="183" y="167"/>
                </a:moveTo>
                <a:cubicBezTo>
                  <a:pt x="183" y="167"/>
                  <a:pt x="183" y="167"/>
                  <a:pt x="183" y="166"/>
                </a:cubicBezTo>
                <a:cubicBezTo>
                  <a:pt x="183" y="165"/>
                  <a:pt x="184" y="163"/>
                  <a:pt x="184" y="162"/>
                </a:cubicBezTo>
                <a:cubicBezTo>
                  <a:pt x="184" y="161"/>
                  <a:pt x="183" y="161"/>
                  <a:pt x="183" y="161"/>
                </a:cubicBezTo>
                <a:cubicBezTo>
                  <a:pt x="183" y="161"/>
                  <a:pt x="183" y="161"/>
                  <a:pt x="183" y="162"/>
                </a:cubicBezTo>
                <a:cubicBezTo>
                  <a:pt x="183" y="163"/>
                  <a:pt x="183" y="164"/>
                  <a:pt x="183" y="166"/>
                </a:cubicBezTo>
                <a:cubicBezTo>
                  <a:pt x="183" y="166"/>
                  <a:pt x="183" y="166"/>
                  <a:pt x="183" y="167"/>
                </a:cubicBezTo>
                <a:close/>
                <a:moveTo>
                  <a:pt x="101" y="247"/>
                </a:moveTo>
                <a:cubicBezTo>
                  <a:pt x="101" y="246"/>
                  <a:pt x="101" y="246"/>
                  <a:pt x="100" y="246"/>
                </a:cubicBezTo>
                <a:cubicBezTo>
                  <a:pt x="100" y="247"/>
                  <a:pt x="99" y="247"/>
                  <a:pt x="98" y="247"/>
                </a:cubicBezTo>
                <a:cubicBezTo>
                  <a:pt x="98" y="247"/>
                  <a:pt x="98" y="248"/>
                  <a:pt x="98" y="248"/>
                </a:cubicBezTo>
                <a:cubicBezTo>
                  <a:pt x="98" y="248"/>
                  <a:pt x="98" y="248"/>
                  <a:pt x="98" y="248"/>
                </a:cubicBezTo>
                <a:cubicBezTo>
                  <a:pt x="99" y="248"/>
                  <a:pt x="100" y="248"/>
                  <a:pt x="101" y="248"/>
                </a:cubicBezTo>
                <a:cubicBezTo>
                  <a:pt x="101" y="247"/>
                  <a:pt x="101" y="247"/>
                  <a:pt x="101" y="247"/>
                </a:cubicBezTo>
                <a:close/>
                <a:moveTo>
                  <a:pt x="194" y="49"/>
                </a:moveTo>
                <a:cubicBezTo>
                  <a:pt x="194" y="49"/>
                  <a:pt x="194" y="49"/>
                  <a:pt x="194" y="49"/>
                </a:cubicBezTo>
                <a:cubicBezTo>
                  <a:pt x="194" y="48"/>
                  <a:pt x="194" y="48"/>
                  <a:pt x="194" y="47"/>
                </a:cubicBezTo>
                <a:cubicBezTo>
                  <a:pt x="194" y="46"/>
                  <a:pt x="194" y="45"/>
                  <a:pt x="194" y="45"/>
                </a:cubicBezTo>
                <a:cubicBezTo>
                  <a:pt x="194" y="44"/>
                  <a:pt x="194" y="43"/>
                  <a:pt x="194" y="43"/>
                </a:cubicBezTo>
                <a:cubicBezTo>
                  <a:pt x="194" y="42"/>
                  <a:pt x="194" y="41"/>
                  <a:pt x="194" y="40"/>
                </a:cubicBezTo>
                <a:cubicBezTo>
                  <a:pt x="194" y="40"/>
                  <a:pt x="194" y="39"/>
                  <a:pt x="194" y="38"/>
                </a:cubicBezTo>
                <a:cubicBezTo>
                  <a:pt x="194" y="42"/>
                  <a:pt x="194" y="45"/>
                  <a:pt x="194" y="49"/>
                </a:cubicBezTo>
                <a:close/>
                <a:moveTo>
                  <a:pt x="164" y="8"/>
                </a:moveTo>
                <a:cubicBezTo>
                  <a:pt x="164" y="8"/>
                  <a:pt x="164" y="8"/>
                  <a:pt x="164" y="8"/>
                </a:cubicBezTo>
                <a:cubicBezTo>
                  <a:pt x="166" y="8"/>
                  <a:pt x="168" y="9"/>
                  <a:pt x="169" y="9"/>
                </a:cubicBezTo>
                <a:cubicBezTo>
                  <a:pt x="170" y="9"/>
                  <a:pt x="170" y="9"/>
                  <a:pt x="170" y="9"/>
                </a:cubicBezTo>
                <a:cubicBezTo>
                  <a:pt x="170" y="8"/>
                  <a:pt x="169" y="8"/>
                  <a:pt x="169" y="8"/>
                </a:cubicBezTo>
                <a:cubicBezTo>
                  <a:pt x="167" y="8"/>
                  <a:pt x="166" y="8"/>
                  <a:pt x="164" y="8"/>
                </a:cubicBezTo>
                <a:close/>
                <a:moveTo>
                  <a:pt x="151" y="144"/>
                </a:moveTo>
                <a:cubicBezTo>
                  <a:pt x="153" y="144"/>
                  <a:pt x="155" y="143"/>
                  <a:pt x="157" y="143"/>
                </a:cubicBezTo>
                <a:cubicBezTo>
                  <a:pt x="155" y="143"/>
                  <a:pt x="153" y="143"/>
                  <a:pt x="151" y="144"/>
                </a:cubicBezTo>
                <a:close/>
                <a:moveTo>
                  <a:pt x="200" y="152"/>
                </a:moveTo>
                <a:cubicBezTo>
                  <a:pt x="200" y="152"/>
                  <a:pt x="200" y="152"/>
                  <a:pt x="200" y="152"/>
                </a:cubicBezTo>
                <a:cubicBezTo>
                  <a:pt x="201" y="152"/>
                  <a:pt x="201" y="152"/>
                  <a:pt x="201" y="152"/>
                </a:cubicBezTo>
                <a:cubicBezTo>
                  <a:pt x="201" y="150"/>
                  <a:pt x="201" y="149"/>
                  <a:pt x="201" y="147"/>
                </a:cubicBezTo>
                <a:cubicBezTo>
                  <a:pt x="200" y="147"/>
                  <a:pt x="200" y="147"/>
                  <a:pt x="200" y="147"/>
                </a:cubicBezTo>
                <a:cubicBezTo>
                  <a:pt x="200" y="149"/>
                  <a:pt x="200" y="150"/>
                  <a:pt x="200" y="152"/>
                </a:cubicBezTo>
                <a:close/>
                <a:moveTo>
                  <a:pt x="138" y="168"/>
                </a:moveTo>
                <a:cubicBezTo>
                  <a:pt x="138" y="165"/>
                  <a:pt x="138" y="162"/>
                  <a:pt x="138" y="160"/>
                </a:cubicBezTo>
                <a:cubicBezTo>
                  <a:pt x="138" y="162"/>
                  <a:pt x="137" y="166"/>
                  <a:pt x="138" y="168"/>
                </a:cubicBezTo>
                <a:close/>
                <a:moveTo>
                  <a:pt x="181" y="154"/>
                </a:moveTo>
                <a:cubicBezTo>
                  <a:pt x="181" y="154"/>
                  <a:pt x="181" y="154"/>
                  <a:pt x="181" y="154"/>
                </a:cubicBezTo>
                <a:cubicBezTo>
                  <a:pt x="182" y="155"/>
                  <a:pt x="182" y="157"/>
                  <a:pt x="182" y="158"/>
                </a:cubicBezTo>
                <a:cubicBezTo>
                  <a:pt x="182" y="159"/>
                  <a:pt x="183" y="159"/>
                  <a:pt x="183" y="159"/>
                </a:cubicBezTo>
                <a:cubicBezTo>
                  <a:pt x="183" y="158"/>
                  <a:pt x="182" y="154"/>
                  <a:pt x="181" y="154"/>
                </a:cubicBezTo>
                <a:close/>
                <a:moveTo>
                  <a:pt x="94" y="8"/>
                </a:moveTo>
                <a:cubicBezTo>
                  <a:pt x="94" y="8"/>
                  <a:pt x="94" y="8"/>
                  <a:pt x="94" y="8"/>
                </a:cubicBezTo>
                <a:cubicBezTo>
                  <a:pt x="93" y="8"/>
                  <a:pt x="91" y="8"/>
                  <a:pt x="90" y="7"/>
                </a:cubicBezTo>
                <a:cubicBezTo>
                  <a:pt x="89" y="7"/>
                  <a:pt x="88" y="7"/>
                  <a:pt x="86" y="7"/>
                </a:cubicBezTo>
                <a:cubicBezTo>
                  <a:pt x="86" y="8"/>
                  <a:pt x="87" y="8"/>
                  <a:pt x="87" y="8"/>
                </a:cubicBezTo>
                <a:cubicBezTo>
                  <a:pt x="87" y="8"/>
                  <a:pt x="87" y="8"/>
                  <a:pt x="88" y="8"/>
                </a:cubicBezTo>
                <a:cubicBezTo>
                  <a:pt x="90" y="8"/>
                  <a:pt x="92" y="8"/>
                  <a:pt x="94" y="8"/>
                </a:cubicBezTo>
                <a:close/>
                <a:moveTo>
                  <a:pt x="176" y="102"/>
                </a:moveTo>
                <a:cubicBezTo>
                  <a:pt x="176" y="103"/>
                  <a:pt x="176" y="103"/>
                  <a:pt x="176" y="104"/>
                </a:cubicBezTo>
                <a:cubicBezTo>
                  <a:pt x="176" y="105"/>
                  <a:pt x="176" y="106"/>
                  <a:pt x="176" y="108"/>
                </a:cubicBezTo>
                <a:cubicBezTo>
                  <a:pt x="175" y="108"/>
                  <a:pt x="175" y="108"/>
                  <a:pt x="176" y="108"/>
                </a:cubicBezTo>
                <a:cubicBezTo>
                  <a:pt x="176" y="107"/>
                  <a:pt x="177" y="103"/>
                  <a:pt x="176" y="102"/>
                </a:cubicBezTo>
                <a:close/>
                <a:moveTo>
                  <a:pt x="198" y="53"/>
                </a:moveTo>
                <a:cubicBezTo>
                  <a:pt x="198" y="53"/>
                  <a:pt x="198" y="53"/>
                  <a:pt x="198" y="53"/>
                </a:cubicBezTo>
                <a:cubicBezTo>
                  <a:pt x="198" y="54"/>
                  <a:pt x="198" y="55"/>
                  <a:pt x="198" y="56"/>
                </a:cubicBezTo>
                <a:cubicBezTo>
                  <a:pt x="198" y="57"/>
                  <a:pt x="198" y="57"/>
                  <a:pt x="199" y="58"/>
                </a:cubicBezTo>
                <a:cubicBezTo>
                  <a:pt x="198" y="56"/>
                  <a:pt x="198" y="54"/>
                  <a:pt x="198" y="53"/>
                </a:cubicBezTo>
                <a:close/>
                <a:moveTo>
                  <a:pt x="159" y="206"/>
                </a:moveTo>
                <a:cubicBezTo>
                  <a:pt x="157" y="205"/>
                  <a:pt x="155" y="205"/>
                  <a:pt x="153" y="205"/>
                </a:cubicBezTo>
                <a:cubicBezTo>
                  <a:pt x="155" y="206"/>
                  <a:pt x="157" y="206"/>
                  <a:pt x="159" y="206"/>
                </a:cubicBezTo>
                <a:close/>
                <a:moveTo>
                  <a:pt x="108" y="178"/>
                </a:moveTo>
                <a:cubicBezTo>
                  <a:pt x="108" y="178"/>
                  <a:pt x="108" y="178"/>
                  <a:pt x="108" y="178"/>
                </a:cubicBezTo>
                <a:cubicBezTo>
                  <a:pt x="108" y="180"/>
                  <a:pt x="108" y="181"/>
                  <a:pt x="108" y="183"/>
                </a:cubicBezTo>
                <a:cubicBezTo>
                  <a:pt x="108" y="183"/>
                  <a:pt x="108" y="183"/>
                  <a:pt x="108" y="183"/>
                </a:cubicBezTo>
                <a:cubicBezTo>
                  <a:pt x="108" y="181"/>
                  <a:pt x="108" y="179"/>
                  <a:pt x="108" y="178"/>
                </a:cubicBezTo>
                <a:close/>
                <a:moveTo>
                  <a:pt x="104" y="243"/>
                </a:moveTo>
                <a:cubicBezTo>
                  <a:pt x="104" y="243"/>
                  <a:pt x="104" y="243"/>
                  <a:pt x="105" y="243"/>
                </a:cubicBezTo>
                <a:cubicBezTo>
                  <a:pt x="105" y="241"/>
                  <a:pt x="105" y="240"/>
                  <a:pt x="105" y="238"/>
                </a:cubicBezTo>
                <a:cubicBezTo>
                  <a:pt x="104" y="238"/>
                  <a:pt x="104" y="238"/>
                  <a:pt x="104" y="238"/>
                </a:cubicBezTo>
                <a:cubicBezTo>
                  <a:pt x="104" y="240"/>
                  <a:pt x="104" y="241"/>
                  <a:pt x="104" y="243"/>
                </a:cubicBezTo>
                <a:close/>
                <a:moveTo>
                  <a:pt x="43" y="5"/>
                </a:moveTo>
                <a:cubicBezTo>
                  <a:pt x="44" y="6"/>
                  <a:pt x="44" y="6"/>
                  <a:pt x="44" y="6"/>
                </a:cubicBezTo>
                <a:cubicBezTo>
                  <a:pt x="45" y="6"/>
                  <a:pt x="46" y="6"/>
                  <a:pt x="46" y="6"/>
                </a:cubicBezTo>
                <a:cubicBezTo>
                  <a:pt x="47" y="6"/>
                  <a:pt x="47" y="6"/>
                  <a:pt x="48" y="6"/>
                </a:cubicBezTo>
                <a:cubicBezTo>
                  <a:pt x="48" y="6"/>
                  <a:pt x="48" y="5"/>
                  <a:pt x="48" y="5"/>
                </a:cubicBezTo>
                <a:cubicBezTo>
                  <a:pt x="46" y="5"/>
                  <a:pt x="45" y="5"/>
                  <a:pt x="43" y="5"/>
                </a:cubicBezTo>
                <a:close/>
                <a:moveTo>
                  <a:pt x="106" y="44"/>
                </a:moveTo>
                <a:cubicBezTo>
                  <a:pt x="106" y="44"/>
                  <a:pt x="106" y="44"/>
                  <a:pt x="107" y="44"/>
                </a:cubicBezTo>
                <a:cubicBezTo>
                  <a:pt x="106" y="42"/>
                  <a:pt x="106" y="40"/>
                  <a:pt x="106" y="38"/>
                </a:cubicBezTo>
                <a:cubicBezTo>
                  <a:pt x="106" y="38"/>
                  <a:pt x="106" y="38"/>
                  <a:pt x="106" y="39"/>
                </a:cubicBezTo>
                <a:cubicBezTo>
                  <a:pt x="106" y="40"/>
                  <a:pt x="106" y="42"/>
                  <a:pt x="106" y="43"/>
                </a:cubicBezTo>
                <a:cubicBezTo>
                  <a:pt x="106" y="43"/>
                  <a:pt x="106" y="43"/>
                  <a:pt x="106" y="44"/>
                </a:cubicBezTo>
                <a:close/>
                <a:moveTo>
                  <a:pt x="106" y="180"/>
                </a:moveTo>
                <a:cubicBezTo>
                  <a:pt x="106" y="180"/>
                  <a:pt x="105" y="180"/>
                  <a:pt x="105" y="180"/>
                </a:cubicBezTo>
                <a:cubicBezTo>
                  <a:pt x="105" y="183"/>
                  <a:pt x="106" y="185"/>
                  <a:pt x="106" y="188"/>
                </a:cubicBezTo>
                <a:cubicBezTo>
                  <a:pt x="106" y="185"/>
                  <a:pt x="106" y="183"/>
                  <a:pt x="106" y="180"/>
                </a:cubicBezTo>
                <a:close/>
                <a:moveTo>
                  <a:pt x="191" y="21"/>
                </a:moveTo>
                <a:cubicBezTo>
                  <a:pt x="191" y="21"/>
                  <a:pt x="191" y="21"/>
                  <a:pt x="191" y="21"/>
                </a:cubicBezTo>
                <a:cubicBezTo>
                  <a:pt x="191" y="21"/>
                  <a:pt x="190" y="21"/>
                  <a:pt x="190" y="21"/>
                </a:cubicBezTo>
                <a:cubicBezTo>
                  <a:pt x="191" y="22"/>
                  <a:pt x="191" y="23"/>
                  <a:pt x="191" y="23"/>
                </a:cubicBezTo>
                <a:cubicBezTo>
                  <a:pt x="191" y="23"/>
                  <a:pt x="191" y="23"/>
                  <a:pt x="192" y="23"/>
                </a:cubicBezTo>
                <a:cubicBezTo>
                  <a:pt x="191" y="22"/>
                  <a:pt x="191" y="22"/>
                  <a:pt x="191" y="21"/>
                </a:cubicBezTo>
                <a:close/>
                <a:moveTo>
                  <a:pt x="151" y="25"/>
                </a:moveTo>
                <a:cubicBezTo>
                  <a:pt x="151" y="25"/>
                  <a:pt x="151" y="25"/>
                  <a:pt x="151" y="25"/>
                </a:cubicBezTo>
                <a:cubicBezTo>
                  <a:pt x="153" y="26"/>
                  <a:pt x="154" y="25"/>
                  <a:pt x="154" y="24"/>
                </a:cubicBezTo>
                <a:cubicBezTo>
                  <a:pt x="153" y="25"/>
                  <a:pt x="152" y="25"/>
                  <a:pt x="151" y="25"/>
                </a:cubicBezTo>
                <a:close/>
                <a:moveTo>
                  <a:pt x="7" y="217"/>
                </a:moveTo>
                <a:cubicBezTo>
                  <a:pt x="7" y="217"/>
                  <a:pt x="7" y="217"/>
                  <a:pt x="7" y="217"/>
                </a:cubicBezTo>
                <a:cubicBezTo>
                  <a:pt x="7" y="216"/>
                  <a:pt x="7" y="214"/>
                  <a:pt x="7" y="213"/>
                </a:cubicBezTo>
                <a:cubicBezTo>
                  <a:pt x="6" y="213"/>
                  <a:pt x="6" y="213"/>
                  <a:pt x="6" y="214"/>
                </a:cubicBezTo>
                <a:cubicBezTo>
                  <a:pt x="6" y="215"/>
                  <a:pt x="7" y="216"/>
                  <a:pt x="7" y="217"/>
                </a:cubicBezTo>
                <a:close/>
                <a:moveTo>
                  <a:pt x="7" y="87"/>
                </a:moveTo>
                <a:cubicBezTo>
                  <a:pt x="7" y="87"/>
                  <a:pt x="7" y="87"/>
                  <a:pt x="7" y="87"/>
                </a:cubicBezTo>
                <a:cubicBezTo>
                  <a:pt x="7" y="85"/>
                  <a:pt x="8" y="83"/>
                  <a:pt x="8" y="82"/>
                </a:cubicBezTo>
                <a:cubicBezTo>
                  <a:pt x="7" y="82"/>
                  <a:pt x="7" y="82"/>
                  <a:pt x="7" y="82"/>
                </a:cubicBezTo>
                <a:cubicBezTo>
                  <a:pt x="7" y="83"/>
                  <a:pt x="7" y="84"/>
                  <a:pt x="7" y="85"/>
                </a:cubicBezTo>
                <a:cubicBezTo>
                  <a:pt x="7" y="85"/>
                  <a:pt x="7" y="86"/>
                  <a:pt x="7" y="87"/>
                </a:cubicBezTo>
                <a:close/>
                <a:moveTo>
                  <a:pt x="105" y="178"/>
                </a:moveTo>
                <a:cubicBezTo>
                  <a:pt x="105" y="178"/>
                  <a:pt x="106" y="178"/>
                  <a:pt x="106" y="178"/>
                </a:cubicBezTo>
                <a:cubicBezTo>
                  <a:pt x="106" y="176"/>
                  <a:pt x="106" y="174"/>
                  <a:pt x="106" y="172"/>
                </a:cubicBezTo>
                <a:cubicBezTo>
                  <a:pt x="106" y="172"/>
                  <a:pt x="106" y="172"/>
                  <a:pt x="106" y="172"/>
                </a:cubicBezTo>
                <a:cubicBezTo>
                  <a:pt x="105" y="174"/>
                  <a:pt x="105" y="176"/>
                  <a:pt x="105" y="178"/>
                </a:cubicBezTo>
                <a:close/>
                <a:moveTo>
                  <a:pt x="192" y="14"/>
                </a:moveTo>
                <a:cubicBezTo>
                  <a:pt x="191" y="13"/>
                  <a:pt x="191" y="12"/>
                  <a:pt x="189" y="11"/>
                </a:cubicBezTo>
                <a:cubicBezTo>
                  <a:pt x="190" y="12"/>
                  <a:pt x="191" y="13"/>
                  <a:pt x="192" y="14"/>
                </a:cubicBezTo>
                <a:close/>
                <a:moveTo>
                  <a:pt x="10" y="212"/>
                </a:moveTo>
                <a:cubicBezTo>
                  <a:pt x="10" y="212"/>
                  <a:pt x="10" y="212"/>
                  <a:pt x="10" y="212"/>
                </a:cubicBezTo>
                <a:cubicBezTo>
                  <a:pt x="10" y="214"/>
                  <a:pt x="10" y="216"/>
                  <a:pt x="10" y="218"/>
                </a:cubicBezTo>
                <a:cubicBezTo>
                  <a:pt x="10" y="218"/>
                  <a:pt x="10" y="218"/>
                  <a:pt x="10" y="218"/>
                </a:cubicBezTo>
                <a:cubicBezTo>
                  <a:pt x="10" y="216"/>
                  <a:pt x="10" y="214"/>
                  <a:pt x="10" y="212"/>
                </a:cubicBezTo>
                <a:close/>
                <a:moveTo>
                  <a:pt x="147" y="205"/>
                </a:moveTo>
                <a:cubicBezTo>
                  <a:pt x="148" y="204"/>
                  <a:pt x="149" y="203"/>
                  <a:pt x="150" y="203"/>
                </a:cubicBezTo>
                <a:cubicBezTo>
                  <a:pt x="149" y="203"/>
                  <a:pt x="148" y="204"/>
                  <a:pt x="147" y="205"/>
                </a:cubicBezTo>
                <a:close/>
                <a:moveTo>
                  <a:pt x="60" y="268"/>
                </a:moveTo>
                <a:cubicBezTo>
                  <a:pt x="60" y="268"/>
                  <a:pt x="60" y="268"/>
                  <a:pt x="60" y="268"/>
                </a:cubicBezTo>
                <a:cubicBezTo>
                  <a:pt x="58" y="268"/>
                  <a:pt x="55" y="267"/>
                  <a:pt x="53" y="267"/>
                </a:cubicBezTo>
                <a:cubicBezTo>
                  <a:pt x="53" y="267"/>
                  <a:pt x="53" y="268"/>
                  <a:pt x="53" y="268"/>
                </a:cubicBezTo>
                <a:cubicBezTo>
                  <a:pt x="55" y="268"/>
                  <a:pt x="58" y="268"/>
                  <a:pt x="60" y="268"/>
                </a:cubicBezTo>
                <a:close/>
                <a:moveTo>
                  <a:pt x="190" y="255"/>
                </a:moveTo>
                <a:cubicBezTo>
                  <a:pt x="190" y="254"/>
                  <a:pt x="191" y="254"/>
                  <a:pt x="191" y="253"/>
                </a:cubicBezTo>
                <a:cubicBezTo>
                  <a:pt x="191" y="253"/>
                  <a:pt x="191" y="253"/>
                  <a:pt x="191" y="253"/>
                </a:cubicBezTo>
                <a:cubicBezTo>
                  <a:pt x="190" y="254"/>
                  <a:pt x="190" y="254"/>
                  <a:pt x="189" y="255"/>
                </a:cubicBezTo>
                <a:cubicBezTo>
                  <a:pt x="189" y="255"/>
                  <a:pt x="190" y="255"/>
                  <a:pt x="190" y="255"/>
                </a:cubicBezTo>
                <a:close/>
                <a:moveTo>
                  <a:pt x="164" y="87"/>
                </a:moveTo>
                <a:cubicBezTo>
                  <a:pt x="165" y="87"/>
                  <a:pt x="165" y="87"/>
                  <a:pt x="166" y="87"/>
                </a:cubicBezTo>
                <a:cubicBezTo>
                  <a:pt x="166" y="87"/>
                  <a:pt x="167" y="88"/>
                  <a:pt x="167" y="88"/>
                </a:cubicBezTo>
                <a:cubicBezTo>
                  <a:pt x="167" y="88"/>
                  <a:pt x="167" y="88"/>
                  <a:pt x="167" y="88"/>
                </a:cubicBezTo>
                <a:cubicBezTo>
                  <a:pt x="166" y="87"/>
                  <a:pt x="165" y="87"/>
                  <a:pt x="165" y="86"/>
                </a:cubicBezTo>
                <a:cubicBezTo>
                  <a:pt x="165" y="87"/>
                  <a:pt x="164" y="87"/>
                  <a:pt x="164" y="87"/>
                </a:cubicBezTo>
                <a:close/>
                <a:moveTo>
                  <a:pt x="50" y="247"/>
                </a:moveTo>
                <a:cubicBezTo>
                  <a:pt x="51" y="247"/>
                  <a:pt x="51" y="247"/>
                  <a:pt x="51" y="247"/>
                </a:cubicBezTo>
                <a:cubicBezTo>
                  <a:pt x="50" y="246"/>
                  <a:pt x="48" y="245"/>
                  <a:pt x="47" y="245"/>
                </a:cubicBezTo>
                <a:cubicBezTo>
                  <a:pt x="48" y="245"/>
                  <a:pt x="49" y="246"/>
                  <a:pt x="50" y="247"/>
                </a:cubicBezTo>
                <a:close/>
                <a:moveTo>
                  <a:pt x="151" y="267"/>
                </a:moveTo>
                <a:cubicBezTo>
                  <a:pt x="152" y="267"/>
                  <a:pt x="154" y="267"/>
                  <a:pt x="156" y="267"/>
                </a:cubicBezTo>
                <a:cubicBezTo>
                  <a:pt x="154" y="267"/>
                  <a:pt x="152" y="267"/>
                  <a:pt x="151" y="267"/>
                </a:cubicBezTo>
                <a:close/>
                <a:moveTo>
                  <a:pt x="159" y="246"/>
                </a:moveTo>
                <a:cubicBezTo>
                  <a:pt x="160" y="247"/>
                  <a:pt x="163" y="246"/>
                  <a:pt x="163" y="246"/>
                </a:cubicBezTo>
                <a:cubicBezTo>
                  <a:pt x="162" y="246"/>
                  <a:pt x="161" y="246"/>
                  <a:pt x="159" y="246"/>
                </a:cubicBezTo>
                <a:close/>
                <a:moveTo>
                  <a:pt x="194" y="249"/>
                </a:moveTo>
                <a:cubicBezTo>
                  <a:pt x="194" y="249"/>
                  <a:pt x="194" y="249"/>
                  <a:pt x="194" y="249"/>
                </a:cubicBezTo>
                <a:cubicBezTo>
                  <a:pt x="193" y="250"/>
                  <a:pt x="193" y="251"/>
                  <a:pt x="193" y="251"/>
                </a:cubicBezTo>
                <a:cubicBezTo>
                  <a:pt x="193" y="251"/>
                  <a:pt x="193" y="252"/>
                  <a:pt x="193" y="252"/>
                </a:cubicBezTo>
                <a:cubicBezTo>
                  <a:pt x="194" y="251"/>
                  <a:pt x="194" y="250"/>
                  <a:pt x="194" y="249"/>
                </a:cubicBezTo>
                <a:close/>
                <a:moveTo>
                  <a:pt x="112" y="267"/>
                </a:moveTo>
                <a:cubicBezTo>
                  <a:pt x="112" y="267"/>
                  <a:pt x="112" y="267"/>
                  <a:pt x="112" y="267"/>
                </a:cubicBezTo>
                <a:cubicBezTo>
                  <a:pt x="112" y="267"/>
                  <a:pt x="111" y="267"/>
                  <a:pt x="111" y="267"/>
                </a:cubicBezTo>
                <a:cubicBezTo>
                  <a:pt x="110" y="267"/>
                  <a:pt x="109" y="267"/>
                  <a:pt x="107" y="267"/>
                </a:cubicBezTo>
                <a:cubicBezTo>
                  <a:pt x="108" y="267"/>
                  <a:pt x="108" y="267"/>
                  <a:pt x="108" y="267"/>
                </a:cubicBezTo>
                <a:cubicBezTo>
                  <a:pt x="110" y="267"/>
                  <a:pt x="111" y="267"/>
                  <a:pt x="112" y="267"/>
                </a:cubicBezTo>
                <a:close/>
                <a:moveTo>
                  <a:pt x="176" y="146"/>
                </a:moveTo>
                <a:cubicBezTo>
                  <a:pt x="177" y="147"/>
                  <a:pt x="177" y="148"/>
                  <a:pt x="178" y="149"/>
                </a:cubicBezTo>
                <a:cubicBezTo>
                  <a:pt x="178" y="148"/>
                  <a:pt x="177" y="147"/>
                  <a:pt x="176" y="146"/>
                </a:cubicBezTo>
                <a:close/>
                <a:moveTo>
                  <a:pt x="138" y="49"/>
                </a:moveTo>
                <a:cubicBezTo>
                  <a:pt x="138" y="49"/>
                  <a:pt x="138" y="49"/>
                  <a:pt x="138" y="49"/>
                </a:cubicBezTo>
                <a:cubicBezTo>
                  <a:pt x="138" y="50"/>
                  <a:pt x="138" y="50"/>
                  <a:pt x="138" y="51"/>
                </a:cubicBezTo>
                <a:cubicBezTo>
                  <a:pt x="138" y="51"/>
                  <a:pt x="138" y="51"/>
                  <a:pt x="139" y="51"/>
                </a:cubicBezTo>
                <a:cubicBezTo>
                  <a:pt x="138" y="50"/>
                  <a:pt x="138" y="50"/>
                  <a:pt x="138" y="49"/>
                </a:cubicBezTo>
                <a:close/>
                <a:moveTo>
                  <a:pt x="133" y="100"/>
                </a:moveTo>
                <a:cubicBezTo>
                  <a:pt x="133" y="101"/>
                  <a:pt x="132" y="102"/>
                  <a:pt x="132" y="104"/>
                </a:cubicBezTo>
                <a:cubicBezTo>
                  <a:pt x="133" y="102"/>
                  <a:pt x="133" y="101"/>
                  <a:pt x="133" y="100"/>
                </a:cubicBezTo>
                <a:close/>
                <a:moveTo>
                  <a:pt x="13" y="29"/>
                </a:moveTo>
                <a:cubicBezTo>
                  <a:pt x="13" y="29"/>
                  <a:pt x="13" y="28"/>
                  <a:pt x="13" y="28"/>
                </a:cubicBezTo>
                <a:cubicBezTo>
                  <a:pt x="13" y="28"/>
                  <a:pt x="14" y="27"/>
                  <a:pt x="14" y="27"/>
                </a:cubicBezTo>
                <a:cubicBezTo>
                  <a:pt x="13" y="27"/>
                  <a:pt x="13" y="28"/>
                  <a:pt x="13" y="29"/>
                </a:cubicBezTo>
                <a:close/>
                <a:moveTo>
                  <a:pt x="201" y="155"/>
                </a:moveTo>
                <a:cubicBezTo>
                  <a:pt x="201" y="155"/>
                  <a:pt x="201" y="155"/>
                  <a:pt x="201" y="155"/>
                </a:cubicBezTo>
                <a:cubicBezTo>
                  <a:pt x="201" y="156"/>
                  <a:pt x="201" y="156"/>
                  <a:pt x="201" y="157"/>
                </a:cubicBezTo>
                <a:cubicBezTo>
                  <a:pt x="201" y="156"/>
                  <a:pt x="201" y="155"/>
                  <a:pt x="201" y="155"/>
                </a:cubicBezTo>
                <a:close/>
                <a:moveTo>
                  <a:pt x="156" y="83"/>
                </a:moveTo>
                <a:cubicBezTo>
                  <a:pt x="155" y="83"/>
                  <a:pt x="154" y="83"/>
                  <a:pt x="153" y="83"/>
                </a:cubicBezTo>
                <a:cubicBezTo>
                  <a:pt x="153" y="83"/>
                  <a:pt x="153" y="83"/>
                  <a:pt x="153" y="83"/>
                </a:cubicBezTo>
                <a:cubicBezTo>
                  <a:pt x="154" y="83"/>
                  <a:pt x="155" y="83"/>
                  <a:pt x="156" y="83"/>
                </a:cubicBezTo>
                <a:close/>
                <a:moveTo>
                  <a:pt x="107" y="244"/>
                </a:moveTo>
                <a:cubicBezTo>
                  <a:pt x="108" y="244"/>
                  <a:pt x="108" y="244"/>
                  <a:pt x="108" y="244"/>
                </a:cubicBezTo>
                <a:cubicBezTo>
                  <a:pt x="108" y="244"/>
                  <a:pt x="108" y="244"/>
                  <a:pt x="107" y="243"/>
                </a:cubicBezTo>
                <a:cubicBezTo>
                  <a:pt x="107" y="244"/>
                  <a:pt x="107" y="244"/>
                  <a:pt x="107" y="244"/>
                </a:cubicBezTo>
                <a:close/>
                <a:moveTo>
                  <a:pt x="191" y="249"/>
                </a:moveTo>
                <a:cubicBezTo>
                  <a:pt x="192" y="249"/>
                  <a:pt x="192" y="248"/>
                  <a:pt x="192" y="248"/>
                </a:cubicBezTo>
                <a:cubicBezTo>
                  <a:pt x="192" y="248"/>
                  <a:pt x="192" y="249"/>
                  <a:pt x="191" y="249"/>
                </a:cubicBezTo>
                <a:close/>
                <a:moveTo>
                  <a:pt x="182" y="171"/>
                </a:moveTo>
                <a:cubicBezTo>
                  <a:pt x="182" y="171"/>
                  <a:pt x="182" y="171"/>
                  <a:pt x="182" y="171"/>
                </a:cubicBezTo>
                <a:cubicBezTo>
                  <a:pt x="182" y="171"/>
                  <a:pt x="182" y="170"/>
                  <a:pt x="183" y="170"/>
                </a:cubicBezTo>
                <a:cubicBezTo>
                  <a:pt x="183" y="170"/>
                  <a:pt x="182" y="170"/>
                  <a:pt x="182" y="170"/>
                </a:cubicBezTo>
                <a:cubicBezTo>
                  <a:pt x="182" y="170"/>
                  <a:pt x="182" y="170"/>
                  <a:pt x="182" y="170"/>
                </a:cubicBezTo>
                <a:cubicBezTo>
                  <a:pt x="182" y="170"/>
                  <a:pt x="182" y="171"/>
                  <a:pt x="182" y="171"/>
                </a:cubicBezTo>
                <a:close/>
                <a:moveTo>
                  <a:pt x="170" y="118"/>
                </a:moveTo>
                <a:cubicBezTo>
                  <a:pt x="169" y="118"/>
                  <a:pt x="169" y="118"/>
                  <a:pt x="169" y="118"/>
                </a:cubicBezTo>
                <a:cubicBezTo>
                  <a:pt x="169" y="119"/>
                  <a:pt x="169" y="119"/>
                  <a:pt x="168" y="120"/>
                </a:cubicBezTo>
                <a:cubicBezTo>
                  <a:pt x="168" y="120"/>
                  <a:pt x="168" y="120"/>
                  <a:pt x="168" y="120"/>
                </a:cubicBezTo>
                <a:cubicBezTo>
                  <a:pt x="169" y="119"/>
                  <a:pt x="169" y="119"/>
                  <a:pt x="170" y="118"/>
                </a:cubicBezTo>
                <a:close/>
                <a:moveTo>
                  <a:pt x="198" y="102"/>
                </a:moveTo>
                <a:cubicBezTo>
                  <a:pt x="198" y="103"/>
                  <a:pt x="198" y="104"/>
                  <a:pt x="198" y="104"/>
                </a:cubicBezTo>
                <a:cubicBezTo>
                  <a:pt x="198" y="103"/>
                  <a:pt x="198" y="103"/>
                  <a:pt x="198" y="102"/>
                </a:cubicBezTo>
                <a:close/>
                <a:moveTo>
                  <a:pt x="180" y="13"/>
                </a:moveTo>
                <a:cubicBezTo>
                  <a:pt x="179" y="12"/>
                  <a:pt x="179" y="12"/>
                  <a:pt x="178" y="12"/>
                </a:cubicBezTo>
                <a:cubicBezTo>
                  <a:pt x="179" y="13"/>
                  <a:pt x="179" y="13"/>
                  <a:pt x="180" y="13"/>
                </a:cubicBezTo>
                <a:close/>
                <a:moveTo>
                  <a:pt x="198" y="218"/>
                </a:moveTo>
                <a:cubicBezTo>
                  <a:pt x="198" y="218"/>
                  <a:pt x="198" y="218"/>
                  <a:pt x="198" y="218"/>
                </a:cubicBezTo>
                <a:cubicBezTo>
                  <a:pt x="198" y="219"/>
                  <a:pt x="198" y="220"/>
                  <a:pt x="198" y="220"/>
                </a:cubicBezTo>
                <a:cubicBezTo>
                  <a:pt x="198" y="220"/>
                  <a:pt x="198" y="220"/>
                  <a:pt x="198" y="220"/>
                </a:cubicBezTo>
                <a:cubicBezTo>
                  <a:pt x="198" y="220"/>
                  <a:pt x="198" y="219"/>
                  <a:pt x="198" y="218"/>
                </a:cubicBezTo>
                <a:close/>
                <a:moveTo>
                  <a:pt x="9" y="223"/>
                </a:moveTo>
                <a:cubicBezTo>
                  <a:pt x="9" y="223"/>
                  <a:pt x="9" y="223"/>
                  <a:pt x="9" y="223"/>
                </a:cubicBezTo>
                <a:cubicBezTo>
                  <a:pt x="9" y="222"/>
                  <a:pt x="9" y="222"/>
                  <a:pt x="9" y="221"/>
                </a:cubicBezTo>
                <a:cubicBezTo>
                  <a:pt x="9" y="222"/>
                  <a:pt x="9" y="222"/>
                  <a:pt x="9" y="223"/>
                </a:cubicBezTo>
                <a:close/>
                <a:moveTo>
                  <a:pt x="167" y="213"/>
                </a:moveTo>
                <a:cubicBezTo>
                  <a:pt x="167" y="213"/>
                  <a:pt x="167" y="213"/>
                  <a:pt x="167" y="213"/>
                </a:cubicBezTo>
                <a:cubicBezTo>
                  <a:pt x="167" y="213"/>
                  <a:pt x="167" y="213"/>
                  <a:pt x="168" y="212"/>
                </a:cubicBezTo>
                <a:cubicBezTo>
                  <a:pt x="168" y="212"/>
                  <a:pt x="168" y="212"/>
                  <a:pt x="168" y="212"/>
                </a:cubicBezTo>
                <a:cubicBezTo>
                  <a:pt x="167" y="213"/>
                  <a:pt x="167" y="213"/>
                  <a:pt x="167" y="213"/>
                </a:cubicBezTo>
                <a:close/>
                <a:moveTo>
                  <a:pt x="180" y="151"/>
                </a:moveTo>
                <a:cubicBezTo>
                  <a:pt x="180" y="151"/>
                  <a:pt x="180" y="151"/>
                  <a:pt x="180" y="151"/>
                </a:cubicBezTo>
                <a:cubicBezTo>
                  <a:pt x="180" y="151"/>
                  <a:pt x="180" y="151"/>
                  <a:pt x="180" y="152"/>
                </a:cubicBezTo>
                <a:cubicBezTo>
                  <a:pt x="180" y="152"/>
                  <a:pt x="180" y="152"/>
                  <a:pt x="180" y="152"/>
                </a:cubicBezTo>
                <a:cubicBezTo>
                  <a:pt x="180" y="151"/>
                  <a:pt x="180" y="151"/>
                  <a:pt x="180" y="151"/>
                </a:cubicBezTo>
                <a:close/>
                <a:moveTo>
                  <a:pt x="137" y="41"/>
                </a:moveTo>
                <a:cubicBezTo>
                  <a:pt x="137" y="41"/>
                  <a:pt x="137" y="42"/>
                  <a:pt x="137" y="42"/>
                </a:cubicBezTo>
                <a:cubicBezTo>
                  <a:pt x="137" y="42"/>
                  <a:pt x="137" y="41"/>
                  <a:pt x="137" y="41"/>
                </a:cubicBezTo>
                <a:close/>
                <a:moveTo>
                  <a:pt x="202" y="177"/>
                </a:moveTo>
                <a:cubicBezTo>
                  <a:pt x="202" y="177"/>
                  <a:pt x="202" y="177"/>
                  <a:pt x="202" y="177"/>
                </a:cubicBezTo>
                <a:cubicBezTo>
                  <a:pt x="202" y="177"/>
                  <a:pt x="202" y="178"/>
                  <a:pt x="202" y="178"/>
                </a:cubicBezTo>
                <a:cubicBezTo>
                  <a:pt x="202" y="178"/>
                  <a:pt x="202" y="178"/>
                  <a:pt x="202" y="178"/>
                </a:cubicBezTo>
                <a:cubicBezTo>
                  <a:pt x="202" y="178"/>
                  <a:pt x="202" y="177"/>
                  <a:pt x="202" y="177"/>
                </a:cubicBezTo>
                <a:close/>
                <a:moveTo>
                  <a:pt x="10" y="219"/>
                </a:moveTo>
                <a:cubicBezTo>
                  <a:pt x="10" y="219"/>
                  <a:pt x="10" y="219"/>
                  <a:pt x="10" y="219"/>
                </a:cubicBezTo>
                <a:cubicBezTo>
                  <a:pt x="10" y="219"/>
                  <a:pt x="10" y="220"/>
                  <a:pt x="10" y="220"/>
                </a:cubicBezTo>
                <a:cubicBezTo>
                  <a:pt x="10" y="220"/>
                  <a:pt x="10" y="220"/>
                  <a:pt x="10" y="220"/>
                </a:cubicBezTo>
                <a:cubicBezTo>
                  <a:pt x="10" y="220"/>
                  <a:pt x="10" y="219"/>
                  <a:pt x="10" y="219"/>
                </a:cubicBezTo>
                <a:close/>
                <a:moveTo>
                  <a:pt x="142" y="59"/>
                </a:moveTo>
                <a:cubicBezTo>
                  <a:pt x="142" y="60"/>
                  <a:pt x="142" y="60"/>
                  <a:pt x="143" y="60"/>
                </a:cubicBezTo>
                <a:cubicBezTo>
                  <a:pt x="142" y="60"/>
                  <a:pt x="142" y="59"/>
                  <a:pt x="142" y="59"/>
                </a:cubicBezTo>
                <a:close/>
                <a:moveTo>
                  <a:pt x="194" y="36"/>
                </a:moveTo>
                <a:cubicBezTo>
                  <a:pt x="194" y="36"/>
                  <a:pt x="194" y="36"/>
                  <a:pt x="194" y="36"/>
                </a:cubicBezTo>
                <a:cubicBezTo>
                  <a:pt x="194" y="36"/>
                  <a:pt x="194" y="36"/>
                  <a:pt x="194" y="36"/>
                </a:cubicBezTo>
                <a:cubicBezTo>
                  <a:pt x="194" y="36"/>
                  <a:pt x="194" y="36"/>
                  <a:pt x="194" y="36"/>
                </a:cubicBezTo>
                <a:cubicBezTo>
                  <a:pt x="194" y="36"/>
                  <a:pt x="194" y="36"/>
                  <a:pt x="194" y="36"/>
                </a:cubicBezTo>
                <a:close/>
                <a:moveTo>
                  <a:pt x="179" y="10"/>
                </a:moveTo>
                <a:cubicBezTo>
                  <a:pt x="179" y="10"/>
                  <a:pt x="179" y="10"/>
                  <a:pt x="179" y="10"/>
                </a:cubicBezTo>
                <a:cubicBezTo>
                  <a:pt x="179" y="10"/>
                  <a:pt x="178" y="10"/>
                  <a:pt x="178" y="10"/>
                </a:cubicBezTo>
                <a:cubicBezTo>
                  <a:pt x="178" y="10"/>
                  <a:pt x="178" y="10"/>
                  <a:pt x="178" y="10"/>
                </a:cubicBezTo>
                <a:cubicBezTo>
                  <a:pt x="178" y="10"/>
                  <a:pt x="178" y="10"/>
                  <a:pt x="179" y="10"/>
                </a:cubicBezTo>
                <a:close/>
                <a:moveTo>
                  <a:pt x="178" y="151"/>
                </a:moveTo>
                <a:cubicBezTo>
                  <a:pt x="178" y="151"/>
                  <a:pt x="178" y="151"/>
                  <a:pt x="178" y="151"/>
                </a:cubicBezTo>
                <a:cubicBezTo>
                  <a:pt x="178" y="151"/>
                  <a:pt x="178" y="151"/>
                  <a:pt x="177" y="151"/>
                </a:cubicBezTo>
                <a:cubicBezTo>
                  <a:pt x="177" y="151"/>
                  <a:pt x="177" y="151"/>
                  <a:pt x="177" y="151"/>
                </a:cubicBezTo>
                <a:cubicBezTo>
                  <a:pt x="177" y="151"/>
                  <a:pt x="177" y="151"/>
                  <a:pt x="178" y="151"/>
                </a:cubicBezTo>
                <a:close/>
                <a:moveTo>
                  <a:pt x="199" y="46"/>
                </a:moveTo>
                <a:cubicBezTo>
                  <a:pt x="199" y="46"/>
                  <a:pt x="199" y="46"/>
                  <a:pt x="199" y="46"/>
                </a:cubicBezTo>
                <a:cubicBezTo>
                  <a:pt x="199" y="46"/>
                  <a:pt x="199" y="46"/>
                  <a:pt x="199" y="46"/>
                </a:cubicBezTo>
                <a:cubicBezTo>
                  <a:pt x="199" y="46"/>
                  <a:pt x="199" y="46"/>
                  <a:pt x="199" y="46"/>
                </a:cubicBezTo>
                <a:cubicBezTo>
                  <a:pt x="199" y="46"/>
                  <a:pt x="199" y="46"/>
                  <a:pt x="199" y="46"/>
                </a:cubicBezTo>
                <a:close/>
                <a:moveTo>
                  <a:pt x="164" y="39"/>
                </a:moveTo>
                <a:cubicBezTo>
                  <a:pt x="164" y="39"/>
                  <a:pt x="164" y="39"/>
                  <a:pt x="164" y="39"/>
                </a:cubicBezTo>
                <a:cubicBezTo>
                  <a:pt x="164" y="39"/>
                  <a:pt x="164" y="39"/>
                  <a:pt x="164" y="39"/>
                </a:cubicBezTo>
                <a:cubicBezTo>
                  <a:pt x="164" y="39"/>
                  <a:pt x="164" y="38"/>
                  <a:pt x="164" y="38"/>
                </a:cubicBezTo>
                <a:cubicBezTo>
                  <a:pt x="164" y="39"/>
                  <a:pt x="164" y="39"/>
                  <a:pt x="164" y="39"/>
                </a:cubicBezTo>
                <a:close/>
                <a:moveTo>
                  <a:pt x="42" y="246"/>
                </a:moveTo>
                <a:cubicBezTo>
                  <a:pt x="42" y="246"/>
                  <a:pt x="42" y="246"/>
                  <a:pt x="42" y="246"/>
                </a:cubicBezTo>
                <a:cubicBezTo>
                  <a:pt x="42" y="245"/>
                  <a:pt x="41" y="245"/>
                  <a:pt x="41" y="245"/>
                </a:cubicBezTo>
                <a:cubicBezTo>
                  <a:pt x="41" y="245"/>
                  <a:pt x="41" y="245"/>
                  <a:pt x="41" y="245"/>
                </a:cubicBezTo>
                <a:cubicBezTo>
                  <a:pt x="41" y="245"/>
                  <a:pt x="42" y="246"/>
                  <a:pt x="42" y="24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51" name="Freeform 69"/>
          <p:cNvSpPr>
            <a:spLocks noEditPoints="1"/>
          </p:cNvSpPr>
          <p:nvPr/>
        </p:nvSpPr>
        <p:spPr bwMode="auto">
          <a:xfrm>
            <a:off x="764342" y="3025008"/>
            <a:ext cx="215670" cy="361356"/>
          </a:xfrm>
          <a:custGeom>
            <a:gdLst>
              <a:gd fmla="*/ 19 w 83" name="T0"/>
              <a:gd fmla="*/ 61 h 139" name="T1"/>
              <a:gd fmla="*/ 34 w 83" name="T2"/>
              <a:gd fmla="*/ 70 h 139" name="T3"/>
              <a:gd fmla="*/ 9 w 83" name="T4"/>
              <a:gd fmla="*/ 28 h 139" name="T5"/>
              <a:gd fmla="*/ 16 w 83" name="T6"/>
              <a:gd fmla="*/ 37 h 139" name="T7"/>
              <a:gd fmla="*/ 14 w 83" name="T8"/>
              <a:gd fmla="*/ 22 h 139" name="T9"/>
              <a:gd fmla="*/ 19 w 83" name="T10"/>
              <a:gd fmla="*/ 20 h 139" name="T11"/>
              <a:gd fmla="*/ 46 w 83" name="T12"/>
              <a:gd fmla="*/ 12 h 139" name="T13"/>
              <a:gd fmla="*/ 54 w 83" name="T14"/>
              <a:gd fmla="*/ 1 h 139" name="T15"/>
              <a:gd fmla="*/ 55 w 83" name="T16"/>
              <a:gd fmla="*/ 17 h 139" name="T17"/>
              <a:gd fmla="*/ 68 w 83" name="T18"/>
              <a:gd fmla="*/ 4 h 139" name="T19"/>
              <a:gd fmla="*/ 60 w 83" name="T20"/>
              <a:gd fmla="*/ 21 h 139" name="T21"/>
              <a:gd fmla="*/ 69 w 83" name="T22"/>
              <a:gd fmla="*/ 10 h 139" name="T23"/>
              <a:gd fmla="*/ 78 w 83" name="T24"/>
              <a:gd fmla="*/ 19 h 139" name="T25"/>
              <a:gd fmla="*/ 71 w 83" name="T26"/>
              <a:gd fmla="*/ 31 h 139" name="T27"/>
              <a:gd fmla="*/ 43 w 83" name="T28"/>
              <a:gd fmla="*/ 64 h 139" name="T29"/>
              <a:gd fmla="*/ 44 w 83" name="T30"/>
              <a:gd fmla="*/ 71 h 139" name="T31"/>
              <a:gd fmla="*/ 38 w 83" name="T32"/>
              <a:gd fmla="*/ 73 h 139" name="T33"/>
              <a:gd fmla="*/ 67 w 83" name="T34"/>
              <a:gd fmla="*/ 111 h 139" name="T35"/>
              <a:gd fmla="*/ 65 w 83" name="T36"/>
              <a:gd fmla="*/ 139 h 139" name="T37"/>
              <a:gd fmla="*/ 51 w 83" name="T38"/>
              <a:gd fmla="*/ 123 h 139" name="T39"/>
              <a:gd fmla="*/ 29 w 83" name="T40"/>
              <a:gd fmla="*/ 131 h 139" name="T41"/>
              <a:gd fmla="*/ 18 w 83" name="T42"/>
              <a:gd fmla="*/ 130 h 139" name="T43"/>
              <a:gd fmla="*/ 22 w 83" name="T44"/>
              <a:gd fmla="*/ 109 h 139" name="T45"/>
              <a:gd fmla="*/ 15 w 83" name="T46"/>
              <a:gd fmla="*/ 113 h 139" name="T47"/>
              <a:gd fmla="*/ 2 w 83" name="T48"/>
              <a:gd fmla="*/ 121 h 139" name="T49"/>
              <a:gd fmla="*/ 19 w 83" name="T50"/>
              <a:gd fmla="*/ 100 h 139" name="T51"/>
              <a:gd fmla="*/ 15 w 83" name="T52"/>
              <a:gd fmla="*/ 70 h 139" name="T53"/>
              <a:gd fmla="*/ 54 w 83" name="T54"/>
              <a:gd fmla="*/ 58 h 139" name="T55"/>
              <a:gd fmla="*/ 54 w 83" name="T56"/>
              <a:gd fmla="*/ 59 h 139" name="T57"/>
              <a:gd fmla="*/ 51 w 83" name="T58"/>
              <a:gd fmla="*/ 116 h 139" name="T59"/>
              <a:gd fmla="*/ 52 w 83" name="T60"/>
              <a:gd fmla="*/ 80 h 139" name="T61"/>
              <a:gd fmla="*/ 27 w 83" name="T62"/>
              <a:gd fmla="*/ 98 h 139" name="T63"/>
              <a:gd fmla="*/ 51 w 83" name="T64"/>
              <a:gd fmla="*/ 116 h 139" name="T65"/>
              <a:gd fmla="*/ 56 w 83" name="T66"/>
              <a:gd fmla="*/ 29 h 139" name="T67"/>
              <a:gd fmla="*/ 36 w 83" name="T68"/>
              <a:gd fmla="*/ 53 h 139" name="T69"/>
              <a:gd fmla="*/ 30 w 83" name="T70"/>
              <a:gd fmla="*/ 30 h 139" name="T71"/>
              <a:gd fmla="*/ 47 w 83" name="T72"/>
              <a:gd fmla="*/ 58 h 139" name="T73"/>
              <a:gd fmla="*/ 56 w 83" name="T74"/>
              <a:gd fmla="*/ 26 h 139" name="T75"/>
              <a:gd fmla="*/ 35 w 83" name="T76"/>
              <a:gd fmla="*/ 50 h 139" name="T77"/>
              <a:gd fmla="*/ 61 w 83" name="T78"/>
              <a:gd fmla="*/ 83 h 139" name="T79"/>
              <a:gd fmla="*/ 39 w 83" name="T80"/>
              <a:gd fmla="*/ 16 h 139" name="T81"/>
              <a:gd fmla="*/ 33 w 83" name="T82"/>
              <a:gd fmla="*/ 25 h 139" name="T83"/>
              <a:gd fmla="*/ 46 w 83" name="T84"/>
              <a:gd fmla="*/ 19 h 139" name="T85"/>
              <a:gd fmla="*/ 24 w 83" name="T86"/>
              <a:gd fmla="*/ 88 h 139" name="T87"/>
              <a:gd fmla="*/ 28 w 83" name="T88"/>
              <a:gd fmla="*/ 84 h 139" name="T89"/>
              <a:gd fmla="*/ 21 w 83" name="T90"/>
              <a:gd fmla="*/ 35 h 139" name="T91"/>
              <a:gd fmla="*/ 40 w 83" name="T92"/>
              <a:gd fmla="*/ 120 h 139" name="T93"/>
              <a:gd fmla="*/ 26 w 83" name="T94"/>
              <a:gd fmla="*/ 107 h 139" name="T95"/>
              <a:gd fmla="*/ 41 w 83" name="T96"/>
              <a:gd fmla="*/ 46 h 139" name="T97"/>
              <a:gd fmla="*/ 63 w 83" name="T98"/>
              <a:gd fmla="*/ 36 h 139" name="T99"/>
              <a:gd fmla="*/ 27 w 83" name="T100"/>
              <a:gd fmla="*/ 52 h 139" name="T101"/>
              <a:gd fmla="*/ 25 w 83" name="T102"/>
              <a:gd fmla="*/ 98 h 139" name="T103"/>
              <a:gd fmla="*/ 37 w 83" name="T104"/>
              <a:gd fmla="*/ 81 h 139" name="T105"/>
              <a:gd fmla="*/ 19 w 83" name="T106"/>
              <a:gd fmla="*/ 32 h 139" name="T107"/>
              <a:gd fmla="*/ 20 w 83" name="T108"/>
              <a:gd fmla="*/ 31 h 139" name="T109"/>
              <a:gd fmla="*/ 57 w 83" name="T110"/>
              <a:gd fmla="*/ 21 h 139" name="T111"/>
              <a:gd fmla="*/ 33 w 83" name="T112"/>
              <a:gd fmla="*/ 115 h 139"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9" w="83">
                <a:moveTo>
                  <a:pt x="28" y="79"/>
                </a:moveTo>
                <a:cubicBezTo>
                  <a:pt x="27" y="78"/>
                  <a:pt x="27" y="77"/>
                  <a:pt x="27" y="76"/>
                </a:cubicBezTo>
                <a:cubicBezTo>
                  <a:pt x="26" y="76"/>
                  <a:pt x="26" y="75"/>
                  <a:pt x="26" y="75"/>
                </a:cubicBezTo>
                <a:cubicBezTo>
                  <a:pt x="24" y="72"/>
                  <a:pt x="23" y="69"/>
                  <a:pt x="21" y="67"/>
                </a:cubicBezTo>
                <a:cubicBezTo>
                  <a:pt x="21" y="66"/>
                  <a:pt x="21" y="65"/>
                  <a:pt x="20" y="65"/>
                </a:cubicBezTo>
                <a:cubicBezTo>
                  <a:pt x="20" y="64"/>
                  <a:pt x="20" y="63"/>
                  <a:pt x="19" y="63"/>
                </a:cubicBezTo>
                <a:cubicBezTo>
                  <a:pt x="19" y="63"/>
                  <a:pt x="19" y="63"/>
                  <a:pt x="19" y="62"/>
                </a:cubicBezTo>
                <a:cubicBezTo>
                  <a:pt x="19" y="62"/>
                  <a:pt x="19" y="61"/>
                  <a:pt x="19" y="61"/>
                </a:cubicBezTo>
                <a:cubicBezTo>
                  <a:pt x="20" y="61"/>
                  <a:pt x="20" y="61"/>
                  <a:pt x="21" y="61"/>
                </a:cubicBezTo>
                <a:cubicBezTo>
                  <a:pt x="21" y="62"/>
                  <a:pt x="21" y="62"/>
                  <a:pt x="21" y="62"/>
                </a:cubicBezTo>
                <a:cubicBezTo>
                  <a:pt x="21" y="63"/>
                  <a:pt x="21" y="64"/>
                  <a:pt x="22" y="65"/>
                </a:cubicBezTo>
                <a:cubicBezTo>
                  <a:pt x="22" y="65"/>
                  <a:pt x="22" y="66"/>
                  <a:pt x="22" y="66"/>
                </a:cubicBezTo>
                <a:cubicBezTo>
                  <a:pt x="24" y="69"/>
                  <a:pt x="25" y="71"/>
                  <a:pt x="26" y="73"/>
                </a:cubicBezTo>
                <a:cubicBezTo>
                  <a:pt x="27" y="75"/>
                  <a:pt x="28" y="77"/>
                  <a:pt x="30" y="78"/>
                </a:cubicBezTo>
                <a:cubicBezTo>
                  <a:pt x="32" y="77"/>
                  <a:pt x="34" y="76"/>
                  <a:pt x="36" y="75"/>
                </a:cubicBezTo>
                <a:cubicBezTo>
                  <a:pt x="36" y="73"/>
                  <a:pt x="35" y="72"/>
                  <a:pt x="34" y="70"/>
                </a:cubicBezTo>
                <a:cubicBezTo>
                  <a:pt x="33" y="67"/>
                  <a:pt x="31" y="64"/>
                  <a:pt x="29" y="61"/>
                </a:cubicBezTo>
                <a:cubicBezTo>
                  <a:pt x="29" y="61"/>
                  <a:pt x="28" y="60"/>
                  <a:pt x="28" y="60"/>
                </a:cubicBezTo>
                <a:cubicBezTo>
                  <a:pt x="25" y="58"/>
                  <a:pt x="23" y="56"/>
                  <a:pt x="20" y="53"/>
                </a:cubicBezTo>
                <a:cubicBezTo>
                  <a:pt x="19" y="50"/>
                  <a:pt x="18" y="48"/>
                  <a:pt x="17" y="45"/>
                </a:cubicBezTo>
                <a:cubicBezTo>
                  <a:pt x="17" y="44"/>
                  <a:pt x="17" y="43"/>
                  <a:pt x="16" y="42"/>
                </a:cubicBezTo>
                <a:cubicBezTo>
                  <a:pt x="16" y="41"/>
                  <a:pt x="16" y="40"/>
                  <a:pt x="15" y="40"/>
                </a:cubicBezTo>
                <a:cubicBezTo>
                  <a:pt x="14" y="37"/>
                  <a:pt x="12" y="34"/>
                  <a:pt x="11" y="31"/>
                </a:cubicBezTo>
                <a:cubicBezTo>
                  <a:pt x="10" y="30"/>
                  <a:pt x="9" y="29"/>
                  <a:pt x="9" y="28"/>
                </a:cubicBezTo>
                <a:cubicBezTo>
                  <a:pt x="9" y="28"/>
                  <a:pt x="8" y="28"/>
                  <a:pt x="8" y="28"/>
                </a:cubicBezTo>
                <a:cubicBezTo>
                  <a:pt x="8" y="27"/>
                  <a:pt x="8" y="27"/>
                  <a:pt x="7" y="27"/>
                </a:cubicBezTo>
                <a:cubicBezTo>
                  <a:pt x="7" y="26"/>
                  <a:pt x="7" y="26"/>
                  <a:pt x="8" y="25"/>
                </a:cubicBezTo>
                <a:cubicBezTo>
                  <a:pt x="9" y="25"/>
                  <a:pt x="10" y="25"/>
                  <a:pt x="10" y="26"/>
                </a:cubicBezTo>
                <a:cubicBezTo>
                  <a:pt x="10" y="26"/>
                  <a:pt x="10" y="27"/>
                  <a:pt x="9" y="27"/>
                </a:cubicBezTo>
                <a:cubicBezTo>
                  <a:pt x="12" y="31"/>
                  <a:pt x="14" y="34"/>
                  <a:pt x="16" y="38"/>
                </a:cubicBezTo>
                <a:cubicBezTo>
                  <a:pt x="16" y="38"/>
                  <a:pt x="16" y="38"/>
                  <a:pt x="16" y="38"/>
                </a:cubicBezTo>
                <a:cubicBezTo>
                  <a:pt x="16" y="38"/>
                  <a:pt x="16" y="37"/>
                  <a:pt x="16" y="37"/>
                </a:cubicBezTo>
                <a:cubicBezTo>
                  <a:pt x="17" y="35"/>
                  <a:pt x="17" y="33"/>
                  <a:pt x="18" y="31"/>
                </a:cubicBezTo>
                <a:cubicBezTo>
                  <a:pt x="18" y="31"/>
                  <a:pt x="18" y="30"/>
                  <a:pt x="18" y="30"/>
                </a:cubicBezTo>
                <a:cubicBezTo>
                  <a:pt x="16" y="28"/>
                  <a:pt x="15" y="26"/>
                  <a:pt x="14" y="25"/>
                </a:cubicBezTo>
                <a:cubicBezTo>
                  <a:pt x="13" y="24"/>
                  <a:pt x="13" y="24"/>
                  <a:pt x="12" y="24"/>
                </a:cubicBezTo>
                <a:cubicBezTo>
                  <a:pt x="12" y="23"/>
                  <a:pt x="12" y="23"/>
                  <a:pt x="12" y="23"/>
                </a:cubicBezTo>
                <a:cubicBezTo>
                  <a:pt x="12" y="22"/>
                  <a:pt x="12" y="22"/>
                  <a:pt x="12" y="22"/>
                </a:cubicBezTo>
                <a:cubicBezTo>
                  <a:pt x="13" y="21"/>
                  <a:pt x="13" y="21"/>
                  <a:pt x="14" y="21"/>
                </a:cubicBezTo>
                <a:cubicBezTo>
                  <a:pt x="14" y="22"/>
                  <a:pt x="14" y="22"/>
                  <a:pt x="14" y="22"/>
                </a:cubicBezTo>
                <a:cubicBezTo>
                  <a:pt x="14" y="23"/>
                  <a:pt x="14" y="24"/>
                  <a:pt x="15" y="24"/>
                </a:cubicBezTo>
                <a:cubicBezTo>
                  <a:pt x="16" y="26"/>
                  <a:pt x="17" y="27"/>
                  <a:pt x="18" y="29"/>
                </a:cubicBezTo>
                <a:cubicBezTo>
                  <a:pt x="18" y="29"/>
                  <a:pt x="18" y="29"/>
                  <a:pt x="18" y="29"/>
                </a:cubicBezTo>
                <a:cubicBezTo>
                  <a:pt x="19" y="27"/>
                  <a:pt x="20" y="26"/>
                  <a:pt x="21" y="24"/>
                </a:cubicBezTo>
                <a:cubicBezTo>
                  <a:pt x="21" y="24"/>
                  <a:pt x="21" y="24"/>
                  <a:pt x="21" y="24"/>
                </a:cubicBezTo>
                <a:cubicBezTo>
                  <a:pt x="21" y="23"/>
                  <a:pt x="21" y="22"/>
                  <a:pt x="20" y="21"/>
                </a:cubicBezTo>
                <a:cubicBezTo>
                  <a:pt x="20" y="20"/>
                  <a:pt x="19" y="20"/>
                  <a:pt x="19" y="20"/>
                </a:cubicBezTo>
                <a:cubicBezTo>
                  <a:pt x="19" y="20"/>
                  <a:pt x="19" y="20"/>
                  <a:pt x="19" y="20"/>
                </a:cubicBezTo>
                <a:cubicBezTo>
                  <a:pt x="18" y="19"/>
                  <a:pt x="19" y="19"/>
                  <a:pt x="19" y="19"/>
                </a:cubicBezTo>
                <a:cubicBezTo>
                  <a:pt x="19" y="19"/>
                  <a:pt x="19" y="19"/>
                  <a:pt x="20" y="19"/>
                </a:cubicBezTo>
                <a:cubicBezTo>
                  <a:pt x="20" y="20"/>
                  <a:pt x="21" y="22"/>
                  <a:pt x="22" y="23"/>
                </a:cubicBezTo>
                <a:cubicBezTo>
                  <a:pt x="22" y="23"/>
                  <a:pt x="23" y="23"/>
                  <a:pt x="23" y="22"/>
                </a:cubicBezTo>
                <a:cubicBezTo>
                  <a:pt x="25" y="19"/>
                  <a:pt x="29" y="17"/>
                  <a:pt x="32" y="15"/>
                </a:cubicBezTo>
                <a:cubicBezTo>
                  <a:pt x="34" y="15"/>
                  <a:pt x="35" y="14"/>
                  <a:pt x="37" y="14"/>
                </a:cubicBezTo>
                <a:cubicBezTo>
                  <a:pt x="39" y="13"/>
                  <a:pt x="40" y="13"/>
                  <a:pt x="42" y="13"/>
                </a:cubicBezTo>
                <a:cubicBezTo>
                  <a:pt x="43" y="12"/>
                  <a:pt x="45" y="12"/>
                  <a:pt x="46" y="12"/>
                </a:cubicBezTo>
                <a:cubicBezTo>
                  <a:pt x="47" y="12"/>
                  <a:pt x="47" y="12"/>
                  <a:pt x="47" y="12"/>
                </a:cubicBezTo>
                <a:cubicBezTo>
                  <a:pt x="48" y="12"/>
                  <a:pt x="48" y="12"/>
                  <a:pt x="48" y="11"/>
                </a:cubicBezTo>
                <a:cubicBezTo>
                  <a:pt x="49" y="10"/>
                  <a:pt x="49" y="9"/>
                  <a:pt x="50" y="7"/>
                </a:cubicBezTo>
                <a:cubicBezTo>
                  <a:pt x="51" y="6"/>
                  <a:pt x="51" y="4"/>
                  <a:pt x="52" y="2"/>
                </a:cubicBezTo>
                <a:cubicBezTo>
                  <a:pt x="52" y="2"/>
                  <a:pt x="53" y="1"/>
                  <a:pt x="52" y="1"/>
                </a:cubicBezTo>
                <a:cubicBezTo>
                  <a:pt x="52" y="1"/>
                  <a:pt x="52" y="0"/>
                  <a:pt x="52" y="0"/>
                </a:cubicBezTo>
                <a:cubicBezTo>
                  <a:pt x="53" y="0"/>
                  <a:pt x="54" y="0"/>
                  <a:pt x="54" y="1"/>
                </a:cubicBezTo>
                <a:cubicBezTo>
                  <a:pt x="54" y="1"/>
                  <a:pt x="55" y="1"/>
                  <a:pt x="54" y="1"/>
                </a:cubicBezTo>
                <a:cubicBezTo>
                  <a:pt x="54" y="2"/>
                  <a:pt x="53" y="3"/>
                  <a:pt x="53" y="3"/>
                </a:cubicBezTo>
                <a:cubicBezTo>
                  <a:pt x="53" y="4"/>
                  <a:pt x="52" y="5"/>
                  <a:pt x="52" y="6"/>
                </a:cubicBezTo>
                <a:cubicBezTo>
                  <a:pt x="51" y="8"/>
                  <a:pt x="50" y="10"/>
                  <a:pt x="50" y="12"/>
                </a:cubicBezTo>
                <a:cubicBezTo>
                  <a:pt x="49" y="13"/>
                  <a:pt x="49" y="13"/>
                  <a:pt x="49" y="13"/>
                </a:cubicBezTo>
                <a:cubicBezTo>
                  <a:pt x="49" y="14"/>
                  <a:pt x="49" y="14"/>
                  <a:pt x="48" y="14"/>
                </a:cubicBezTo>
                <a:cubicBezTo>
                  <a:pt x="48" y="14"/>
                  <a:pt x="48" y="14"/>
                  <a:pt x="47" y="15"/>
                </a:cubicBezTo>
                <a:cubicBezTo>
                  <a:pt x="50" y="15"/>
                  <a:pt x="52" y="16"/>
                  <a:pt x="55" y="17"/>
                </a:cubicBezTo>
                <a:cubicBezTo>
                  <a:pt x="55" y="17"/>
                  <a:pt x="55" y="17"/>
                  <a:pt x="55" y="17"/>
                </a:cubicBezTo>
                <a:cubicBezTo>
                  <a:pt x="56" y="16"/>
                  <a:pt x="56" y="15"/>
                  <a:pt x="57" y="13"/>
                </a:cubicBezTo>
                <a:cubicBezTo>
                  <a:pt x="58" y="12"/>
                  <a:pt x="59" y="11"/>
                  <a:pt x="60" y="9"/>
                </a:cubicBezTo>
                <a:cubicBezTo>
                  <a:pt x="61" y="8"/>
                  <a:pt x="62" y="7"/>
                  <a:pt x="63" y="6"/>
                </a:cubicBezTo>
                <a:cubicBezTo>
                  <a:pt x="64" y="5"/>
                  <a:pt x="64" y="4"/>
                  <a:pt x="65" y="4"/>
                </a:cubicBezTo>
                <a:cubicBezTo>
                  <a:pt x="65" y="3"/>
                  <a:pt x="66" y="3"/>
                  <a:pt x="66" y="2"/>
                </a:cubicBezTo>
                <a:cubicBezTo>
                  <a:pt x="66" y="2"/>
                  <a:pt x="66" y="2"/>
                  <a:pt x="66" y="2"/>
                </a:cubicBezTo>
                <a:cubicBezTo>
                  <a:pt x="67" y="2"/>
                  <a:pt x="67" y="3"/>
                  <a:pt x="68" y="3"/>
                </a:cubicBezTo>
                <a:cubicBezTo>
                  <a:pt x="68" y="4"/>
                  <a:pt x="68" y="4"/>
                  <a:pt x="68" y="4"/>
                </a:cubicBezTo>
                <a:cubicBezTo>
                  <a:pt x="67" y="5"/>
                  <a:pt x="67" y="5"/>
                  <a:pt x="67" y="5"/>
                </a:cubicBezTo>
                <a:cubicBezTo>
                  <a:pt x="66" y="5"/>
                  <a:pt x="65" y="5"/>
                  <a:pt x="65" y="6"/>
                </a:cubicBezTo>
                <a:cubicBezTo>
                  <a:pt x="63" y="8"/>
                  <a:pt x="60" y="11"/>
                  <a:pt x="58" y="13"/>
                </a:cubicBezTo>
                <a:cubicBezTo>
                  <a:pt x="57" y="15"/>
                  <a:pt x="57" y="17"/>
                  <a:pt x="57" y="18"/>
                </a:cubicBezTo>
                <a:cubicBezTo>
                  <a:pt x="57" y="19"/>
                  <a:pt x="57" y="19"/>
                  <a:pt x="57" y="19"/>
                </a:cubicBezTo>
                <a:cubicBezTo>
                  <a:pt x="58" y="20"/>
                  <a:pt x="59" y="21"/>
                  <a:pt x="60" y="21"/>
                </a:cubicBezTo>
                <a:cubicBezTo>
                  <a:pt x="60" y="21"/>
                  <a:pt x="60" y="21"/>
                  <a:pt x="60" y="22"/>
                </a:cubicBezTo>
                <a:cubicBezTo>
                  <a:pt x="60" y="21"/>
                  <a:pt x="60" y="21"/>
                  <a:pt x="60" y="21"/>
                </a:cubicBezTo>
                <a:cubicBezTo>
                  <a:pt x="62" y="19"/>
                  <a:pt x="63" y="17"/>
                  <a:pt x="64" y="15"/>
                </a:cubicBezTo>
                <a:cubicBezTo>
                  <a:pt x="65" y="12"/>
                  <a:pt x="67" y="10"/>
                  <a:pt x="68" y="8"/>
                </a:cubicBezTo>
                <a:cubicBezTo>
                  <a:pt x="69" y="7"/>
                  <a:pt x="69" y="7"/>
                  <a:pt x="69" y="6"/>
                </a:cubicBezTo>
                <a:cubicBezTo>
                  <a:pt x="69" y="6"/>
                  <a:pt x="69" y="5"/>
                  <a:pt x="70" y="5"/>
                </a:cubicBezTo>
                <a:cubicBezTo>
                  <a:pt x="71" y="5"/>
                  <a:pt x="71" y="6"/>
                  <a:pt x="71" y="7"/>
                </a:cubicBezTo>
                <a:cubicBezTo>
                  <a:pt x="71" y="7"/>
                  <a:pt x="71" y="8"/>
                  <a:pt x="71" y="8"/>
                </a:cubicBezTo>
                <a:cubicBezTo>
                  <a:pt x="70" y="8"/>
                  <a:pt x="70" y="8"/>
                  <a:pt x="69" y="9"/>
                </a:cubicBezTo>
                <a:cubicBezTo>
                  <a:pt x="69" y="9"/>
                  <a:pt x="69" y="10"/>
                  <a:pt x="69" y="10"/>
                </a:cubicBezTo>
                <a:cubicBezTo>
                  <a:pt x="67" y="12"/>
                  <a:pt x="66" y="14"/>
                  <a:pt x="65" y="16"/>
                </a:cubicBezTo>
                <a:cubicBezTo>
                  <a:pt x="64" y="18"/>
                  <a:pt x="63" y="20"/>
                  <a:pt x="62" y="21"/>
                </a:cubicBezTo>
                <a:cubicBezTo>
                  <a:pt x="62" y="22"/>
                  <a:pt x="62" y="23"/>
                  <a:pt x="61" y="23"/>
                </a:cubicBezTo>
                <a:cubicBezTo>
                  <a:pt x="61" y="24"/>
                  <a:pt x="61" y="24"/>
                  <a:pt x="61" y="24"/>
                </a:cubicBezTo>
                <a:cubicBezTo>
                  <a:pt x="63" y="28"/>
                  <a:pt x="65" y="32"/>
                  <a:pt x="66" y="36"/>
                </a:cubicBezTo>
                <a:cubicBezTo>
                  <a:pt x="66" y="35"/>
                  <a:pt x="66" y="35"/>
                  <a:pt x="66" y="35"/>
                </a:cubicBezTo>
                <a:cubicBezTo>
                  <a:pt x="68" y="33"/>
                  <a:pt x="69" y="30"/>
                  <a:pt x="71" y="28"/>
                </a:cubicBezTo>
                <a:cubicBezTo>
                  <a:pt x="73" y="25"/>
                  <a:pt x="76" y="22"/>
                  <a:pt x="78" y="19"/>
                </a:cubicBezTo>
                <a:cubicBezTo>
                  <a:pt x="79" y="18"/>
                  <a:pt x="80" y="17"/>
                  <a:pt x="80" y="16"/>
                </a:cubicBezTo>
                <a:cubicBezTo>
                  <a:pt x="80" y="16"/>
                  <a:pt x="80" y="16"/>
                  <a:pt x="81" y="16"/>
                </a:cubicBezTo>
                <a:cubicBezTo>
                  <a:pt x="81" y="16"/>
                  <a:pt x="82" y="16"/>
                  <a:pt x="82" y="16"/>
                </a:cubicBezTo>
                <a:cubicBezTo>
                  <a:pt x="83" y="17"/>
                  <a:pt x="83" y="17"/>
                  <a:pt x="82" y="18"/>
                </a:cubicBezTo>
                <a:cubicBezTo>
                  <a:pt x="82" y="18"/>
                  <a:pt x="82" y="18"/>
                  <a:pt x="82" y="18"/>
                </a:cubicBezTo>
                <a:cubicBezTo>
                  <a:pt x="81" y="19"/>
                  <a:pt x="80" y="19"/>
                  <a:pt x="79" y="20"/>
                </a:cubicBezTo>
                <a:cubicBezTo>
                  <a:pt x="78" y="21"/>
                  <a:pt x="77" y="22"/>
                  <a:pt x="76" y="23"/>
                </a:cubicBezTo>
                <a:cubicBezTo>
                  <a:pt x="74" y="26"/>
                  <a:pt x="72" y="28"/>
                  <a:pt x="71" y="31"/>
                </a:cubicBezTo>
                <a:cubicBezTo>
                  <a:pt x="70" y="33"/>
                  <a:pt x="69" y="34"/>
                  <a:pt x="69" y="36"/>
                </a:cubicBezTo>
                <a:cubicBezTo>
                  <a:pt x="69" y="37"/>
                  <a:pt x="68" y="38"/>
                  <a:pt x="67" y="38"/>
                </a:cubicBezTo>
                <a:cubicBezTo>
                  <a:pt x="67" y="37"/>
                  <a:pt x="67" y="37"/>
                  <a:pt x="66" y="37"/>
                </a:cubicBezTo>
                <a:cubicBezTo>
                  <a:pt x="66" y="38"/>
                  <a:pt x="66" y="38"/>
                  <a:pt x="66" y="38"/>
                </a:cubicBezTo>
                <a:cubicBezTo>
                  <a:pt x="66" y="41"/>
                  <a:pt x="66" y="44"/>
                  <a:pt x="65" y="47"/>
                </a:cubicBezTo>
                <a:cubicBezTo>
                  <a:pt x="64" y="50"/>
                  <a:pt x="63" y="52"/>
                  <a:pt x="61" y="55"/>
                </a:cubicBezTo>
                <a:cubicBezTo>
                  <a:pt x="57" y="59"/>
                  <a:pt x="53" y="62"/>
                  <a:pt x="48" y="63"/>
                </a:cubicBezTo>
                <a:cubicBezTo>
                  <a:pt x="46" y="64"/>
                  <a:pt x="44" y="64"/>
                  <a:pt x="43" y="64"/>
                </a:cubicBezTo>
                <a:cubicBezTo>
                  <a:pt x="42" y="64"/>
                  <a:pt x="42" y="64"/>
                  <a:pt x="42" y="64"/>
                </a:cubicBezTo>
                <a:cubicBezTo>
                  <a:pt x="42" y="64"/>
                  <a:pt x="42" y="64"/>
                  <a:pt x="42" y="64"/>
                </a:cubicBezTo>
                <a:cubicBezTo>
                  <a:pt x="43" y="67"/>
                  <a:pt x="44" y="70"/>
                  <a:pt x="46" y="72"/>
                </a:cubicBezTo>
                <a:cubicBezTo>
                  <a:pt x="47" y="72"/>
                  <a:pt x="47" y="73"/>
                  <a:pt x="47" y="73"/>
                </a:cubicBezTo>
                <a:cubicBezTo>
                  <a:pt x="47" y="73"/>
                  <a:pt x="47" y="74"/>
                  <a:pt x="46" y="74"/>
                </a:cubicBezTo>
                <a:cubicBezTo>
                  <a:pt x="46" y="74"/>
                  <a:pt x="45" y="74"/>
                  <a:pt x="45" y="74"/>
                </a:cubicBezTo>
                <a:cubicBezTo>
                  <a:pt x="45" y="73"/>
                  <a:pt x="45" y="73"/>
                  <a:pt x="45" y="73"/>
                </a:cubicBezTo>
                <a:cubicBezTo>
                  <a:pt x="44" y="72"/>
                  <a:pt x="44" y="71"/>
                  <a:pt x="44" y="71"/>
                </a:cubicBezTo>
                <a:cubicBezTo>
                  <a:pt x="43" y="68"/>
                  <a:pt x="42" y="66"/>
                  <a:pt x="41" y="64"/>
                </a:cubicBezTo>
                <a:cubicBezTo>
                  <a:pt x="41" y="64"/>
                  <a:pt x="40" y="64"/>
                  <a:pt x="40" y="64"/>
                </a:cubicBezTo>
                <a:cubicBezTo>
                  <a:pt x="39" y="64"/>
                  <a:pt x="38" y="64"/>
                  <a:pt x="36" y="63"/>
                </a:cubicBezTo>
                <a:cubicBezTo>
                  <a:pt x="35" y="63"/>
                  <a:pt x="33" y="63"/>
                  <a:pt x="32" y="62"/>
                </a:cubicBezTo>
                <a:cubicBezTo>
                  <a:pt x="31" y="62"/>
                  <a:pt x="31" y="62"/>
                  <a:pt x="31" y="62"/>
                </a:cubicBezTo>
                <a:cubicBezTo>
                  <a:pt x="31" y="62"/>
                  <a:pt x="31" y="62"/>
                  <a:pt x="31" y="63"/>
                </a:cubicBezTo>
                <a:cubicBezTo>
                  <a:pt x="33" y="65"/>
                  <a:pt x="34" y="68"/>
                  <a:pt x="36" y="70"/>
                </a:cubicBezTo>
                <a:cubicBezTo>
                  <a:pt x="36" y="71"/>
                  <a:pt x="37" y="72"/>
                  <a:pt x="38" y="73"/>
                </a:cubicBezTo>
                <a:cubicBezTo>
                  <a:pt x="38" y="74"/>
                  <a:pt x="39" y="74"/>
                  <a:pt x="39" y="74"/>
                </a:cubicBezTo>
                <a:cubicBezTo>
                  <a:pt x="40" y="74"/>
                  <a:pt x="41" y="74"/>
                  <a:pt x="42" y="74"/>
                </a:cubicBezTo>
                <a:cubicBezTo>
                  <a:pt x="46" y="74"/>
                  <a:pt x="49" y="74"/>
                  <a:pt x="52" y="75"/>
                </a:cubicBezTo>
                <a:cubicBezTo>
                  <a:pt x="55" y="76"/>
                  <a:pt x="58" y="77"/>
                  <a:pt x="61" y="79"/>
                </a:cubicBezTo>
                <a:cubicBezTo>
                  <a:pt x="63" y="81"/>
                  <a:pt x="64" y="83"/>
                  <a:pt x="66" y="84"/>
                </a:cubicBezTo>
                <a:cubicBezTo>
                  <a:pt x="68" y="87"/>
                  <a:pt x="70" y="91"/>
                  <a:pt x="71" y="94"/>
                </a:cubicBezTo>
                <a:cubicBezTo>
                  <a:pt x="71" y="97"/>
                  <a:pt x="71" y="99"/>
                  <a:pt x="71" y="102"/>
                </a:cubicBezTo>
                <a:cubicBezTo>
                  <a:pt x="70" y="105"/>
                  <a:pt x="69" y="108"/>
                  <a:pt x="67" y="111"/>
                </a:cubicBezTo>
                <a:cubicBezTo>
                  <a:pt x="66" y="112"/>
                  <a:pt x="65" y="114"/>
                  <a:pt x="64" y="115"/>
                </a:cubicBezTo>
                <a:cubicBezTo>
                  <a:pt x="62" y="118"/>
                  <a:pt x="59" y="120"/>
                  <a:pt x="55" y="122"/>
                </a:cubicBezTo>
                <a:cubicBezTo>
                  <a:pt x="55" y="122"/>
                  <a:pt x="54" y="122"/>
                  <a:pt x="53" y="123"/>
                </a:cubicBezTo>
                <a:cubicBezTo>
                  <a:pt x="53" y="123"/>
                  <a:pt x="53" y="123"/>
                  <a:pt x="54" y="124"/>
                </a:cubicBezTo>
                <a:cubicBezTo>
                  <a:pt x="57" y="127"/>
                  <a:pt x="60" y="130"/>
                  <a:pt x="62" y="133"/>
                </a:cubicBezTo>
                <a:cubicBezTo>
                  <a:pt x="63" y="134"/>
                  <a:pt x="65" y="135"/>
                  <a:pt x="66" y="137"/>
                </a:cubicBezTo>
                <a:cubicBezTo>
                  <a:pt x="66" y="137"/>
                  <a:pt x="67" y="137"/>
                  <a:pt x="66" y="138"/>
                </a:cubicBezTo>
                <a:cubicBezTo>
                  <a:pt x="66" y="139"/>
                  <a:pt x="66" y="139"/>
                  <a:pt x="65" y="139"/>
                </a:cubicBezTo>
                <a:cubicBezTo>
                  <a:pt x="65" y="139"/>
                  <a:pt x="64" y="139"/>
                  <a:pt x="64" y="138"/>
                </a:cubicBezTo>
                <a:cubicBezTo>
                  <a:pt x="64" y="138"/>
                  <a:pt x="64" y="138"/>
                  <a:pt x="64" y="138"/>
                </a:cubicBezTo>
                <a:cubicBezTo>
                  <a:pt x="62" y="135"/>
                  <a:pt x="61" y="133"/>
                  <a:pt x="59" y="131"/>
                </a:cubicBezTo>
                <a:cubicBezTo>
                  <a:pt x="57" y="129"/>
                  <a:pt x="55" y="127"/>
                  <a:pt x="54" y="125"/>
                </a:cubicBezTo>
                <a:cubicBezTo>
                  <a:pt x="53" y="125"/>
                  <a:pt x="53" y="125"/>
                  <a:pt x="53" y="125"/>
                </a:cubicBezTo>
                <a:cubicBezTo>
                  <a:pt x="53" y="124"/>
                  <a:pt x="52" y="125"/>
                  <a:pt x="52" y="125"/>
                </a:cubicBezTo>
                <a:cubicBezTo>
                  <a:pt x="51" y="125"/>
                  <a:pt x="51" y="124"/>
                  <a:pt x="51" y="123"/>
                </a:cubicBezTo>
                <a:cubicBezTo>
                  <a:pt x="51" y="123"/>
                  <a:pt x="51" y="123"/>
                  <a:pt x="51" y="123"/>
                </a:cubicBezTo>
                <a:cubicBezTo>
                  <a:pt x="47" y="123"/>
                  <a:pt x="43" y="123"/>
                  <a:pt x="40" y="122"/>
                </a:cubicBezTo>
                <a:cubicBezTo>
                  <a:pt x="39" y="122"/>
                  <a:pt x="39" y="122"/>
                  <a:pt x="38" y="123"/>
                </a:cubicBezTo>
                <a:cubicBezTo>
                  <a:pt x="37" y="124"/>
                  <a:pt x="36" y="126"/>
                  <a:pt x="34" y="128"/>
                </a:cubicBezTo>
                <a:cubicBezTo>
                  <a:pt x="33" y="129"/>
                  <a:pt x="32" y="131"/>
                  <a:pt x="31" y="132"/>
                </a:cubicBezTo>
                <a:cubicBezTo>
                  <a:pt x="31" y="133"/>
                  <a:pt x="30" y="133"/>
                  <a:pt x="30" y="133"/>
                </a:cubicBezTo>
                <a:cubicBezTo>
                  <a:pt x="30" y="133"/>
                  <a:pt x="29" y="133"/>
                  <a:pt x="29" y="133"/>
                </a:cubicBezTo>
                <a:cubicBezTo>
                  <a:pt x="29" y="133"/>
                  <a:pt x="28" y="132"/>
                  <a:pt x="29" y="132"/>
                </a:cubicBezTo>
                <a:cubicBezTo>
                  <a:pt x="29" y="131"/>
                  <a:pt x="29" y="131"/>
                  <a:pt x="29" y="131"/>
                </a:cubicBezTo>
                <a:cubicBezTo>
                  <a:pt x="29" y="131"/>
                  <a:pt x="30" y="131"/>
                  <a:pt x="30" y="130"/>
                </a:cubicBezTo>
                <a:cubicBezTo>
                  <a:pt x="33" y="128"/>
                  <a:pt x="35" y="125"/>
                  <a:pt x="37" y="122"/>
                </a:cubicBezTo>
                <a:cubicBezTo>
                  <a:pt x="38" y="122"/>
                  <a:pt x="38" y="122"/>
                  <a:pt x="38" y="122"/>
                </a:cubicBezTo>
                <a:cubicBezTo>
                  <a:pt x="34" y="121"/>
                  <a:pt x="31" y="119"/>
                  <a:pt x="29" y="117"/>
                </a:cubicBezTo>
                <a:cubicBezTo>
                  <a:pt x="28" y="117"/>
                  <a:pt x="28" y="117"/>
                  <a:pt x="28" y="117"/>
                </a:cubicBezTo>
                <a:cubicBezTo>
                  <a:pt x="26" y="120"/>
                  <a:pt x="23" y="122"/>
                  <a:pt x="21" y="125"/>
                </a:cubicBezTo>
                <a:cubicBezTo>
                  <a:pt x="19" y="126"/>
                  <a:pt x="19" y="128"/>
                  <a:pt x="18" y="130"/>
                </a:cubicBezTo>
                <a:cubicBezTo>
                  <a:pt x="18" y="130"/>
                  <a:pt x="18" y="130"/>
                  <a:pt x="18" y="130"/>
                </a:cubicBezTo>
                <a:cubicBezTo>
                  <a:pt x="18" y="131"/>
                  <a:pt x="17" y="132"/>
                  <a:pt x="16" y="131"/>
                </a:cubicBezTo>
                <a:cubicBezTo>
                  <a:pt x="15" y="131"/>
                  <a:pt x="15" y="130"/>
                  <a:pt x="15" y="130"/>
                </a:cubicBezTo>
                <a:cubicBezTo>
                  <a:pt x="16" y="129"/>
                  <a:pt x="16" y="129"/>
                  <a:pt x="16" y="128"/>
                </a:cubicBezTo>
                <a:cubicBezTo>
                  <a:pt x="18" y="126"/>
                  <a:pt x="20" y="124"/>
                  <a:pt x="21" y="122"/>
                </a:cubicBezTo>
                <a:cubicBezTo>
                  <a:pt x="23" y="120"/>
                  <a:pt x="25" y="118"/>
                  <a:pt x="27" y="116"/>
                </a:cubicBezTo>
                <a:cubicBezTo>
                  <a:pt x="27" y="116"/>
                  <a:pt x="28" y="116"/>
                  <a:pt x="28" y="116"/>
                </a:cubicBezTo>
                <a:cubicBezTo>
                  <a:pt x="26" y="114"/>
                  <a:pt x="24" y="112"/>
                  <a:pt x="22" y="109"/>
                </a:cubicBezTo>
                <a:cubicBezTo>
                  <a:pt x="22" y="109"/>
                  <a:pt x="22" y="109"/>
                  <a:pt x="22" y="109"/>
                </a:cubicBezTo>
                <a:cubicBezTo>
                  <a:pt x="18" y="112"/>
                  <a:pt x="15" y="115"/>
                  <a:pt x="12" y="118"/>
                </a:cubicBezTo>
                <a:cubicBezTo>
                  <a:pt x="11" y="120"/>
                  <a:pt x="10" y="121"/>
                  <a:pt x="9" y="123"/>
                </a:cubicBezTo>
                <a:cubicBezTo>
                  <a:pt x="9" y="123"/>
                  <a:pt x="9" y="124"/>
                  <a:pt x="9" y="124"/>
                </a:cubicBezTo>
                <a:cubicBezTo>
                  <a:pt x="8" y="125"/>
                  <a:pt x="8" y="125"/>
                  <a:pt x="7" y="125"/>
                </a:cubicBezTo>
                <a:cubicBezTo>
                  <a:pt x="7" y="125"/>
                  <a:pt x="6" y="125"/>
                  <a:pt x="6" y="125"/>
                </a:cubicBezTo>
                <a:cubicBezTo>
                  <a:pt x="6" y="124"/>
                  <a:pt x="5" y="124"/>
                  <a:pt x="6" y="123"/>
                </a:cubicBezTo>
                <a:cubicBezTo>
                  <a:pt x="6" y="123"/>
                  <a:pt x="6" y="123"/>
                  <a:pt x="6" y="122"/>
                </a:cubicBezTo>
                <a:cubicBezTo>
                  <a:pt x="9" y="119"/>
                  <a:pt x="12" y="116"/>
                  <a:pt x="15" y="113"/>
                </a:cubicBezTo>
                <a:cubicBezTo>
                  <a:pt x="17" y="111"/>
                  <a:pt x="19" y="110"/>
                  <a:pt x="21" y="108"/>
                </a:cubicBezTo>
                <a:cubicBezTo>
                  <a:pt x="21" y="108"/>
                  <a:pt x="21" y="108"/>
                  <a:pt x="22" y="108"/>
                </a:cubicBezTo>
                <a:cubicBezTo>
                  <a:pt x="21" y="106"/>
                  <a:pt x="20" y="104"/>
                  <a:pt x="20" y="102"/>
                </a:cubicBezTo>
                <a:cubicBezTo>
                  <a:pt x="19" y="103"/>
                  <a:pt x="18" y="103"/>
                  <a:pt x="18" y="104"/>
                </a:cubicBezTo>
                <a:cubicBezTo>
                  <a:pt x="15" y="106"/>
                  <a:pt x="13" y="108"/>
                  <a:pt x="11" y="110"/>
                </a:cubicBezTo>
                <a:cubicBezTo>
                  <a:pt x="9" y="111"/>
                  <a:pt x="8" y="113"/>
                  <a:pt x="7" y="115"/>
                </a:cubicBezTo>
                <a:cubicBezTo>
                  <a:pt x="5" y="116"/>
                  <a:pt x="4" y="118"/>
                  <a:pt x="4" y="120"/>
                </a:cubicBezTo>
                <a:cubicBezTo>
                  <a:pt x="3" y="121"/>
                  <a:pt x="3" y="121"/>
                  <a:pt x="2" y="121"/>
                </a:cubicBezTo>
                <a:cubicBezTo>
                  <a:pt x="1" y="120"/>
                  <a:pt x="0" y="120"/>
                  <a:pt x="1" y="119"/>
                </a:cubicBezTo>
                <a:cubicBezTo>
                  <a:pt x="1" y="119"/>
                  <a:pt x="1" y="118"/>
                  <a:pt x="1" y="118"/>
                </a:cubicBezTo>
                <a:cubicBezTo>
                  <a:pt x="2" y="117"/>
                  <a:pt x="3" y="116"/>
                  <a:pt x="3" y="116"/>
                </a:cubicBezTo>
                <a:cubicBezTo>
                  <a:pt x="5" y="114"/>
                  <a:pt x="6" y="113"/>
                  <a:pt x="7" y="112"/>
                </a:cubicBezTo>
                <a:cubicBezTo>
                  <a:pt x="9" y="110"/>
                  <a:pt x="10" y="108"/>
                  <a:pt x="12" y="107"/>
                </a:cubicBezTo>
                <a:cubicBezTo>
                  <a:pt x="14" y="105"/>
                  <a:pt x="16" y="104"/>
                  <a:pt x="17" y="102"/>
                </a:cubicBezTo>
                <a:cubicBezTo>
                  <a:pt x="18" y="102"/>
                  <a:pt x="18" y="101"/>
                  <a:pt x="19" y="101"/>
                </a:cubicBezTo>
                <a:cubicBezTo>
                  <a:pt x="19" y="101"/>
                  <a:pt x="19" y="100"/>
                  <a:pt x="19" y="100"/>
                </a:cubicBezTo>
                <a:cubicBezTo>
                  <a:pt x="18" y="100"/>
                  <a:pt x="19" y="100"/>
                  <a:pt x="19" y="99"/>
                </a:cubicBezTo>
                <a:cubicBezTo>
                  <a:pt x="19" y="97"/>
                  <a:pt x="20" y="95"/>
                  <a:pt x="20" y="93"/>
                </a:cubicBezTo>
                <a:cubicBezTo>
                  <a:pt x="20" y="92"/>
                  <a:pt x="21" y="90"/>
                  <a:pt x="22" y="89"/>
                </a:cubicBezTo>
                <a:cubicBezTo>
                  <a:pt x="22" y="88"/>
                  <a:pt x="22" y="87"/>
                  <a:pt x="22" y="86"/>
                </a:cubicBezTo>
                <a:cubicBezTo>
                  <a:pt x="23" y="86"/>
                  <a:pt x="22" y="86"/>
                  <a:pt x="22" y="86"/>
                </a:cubicBezTo>
                <a:cubicBezTo>
                  <a:pt x="22" y="85"/>
                  <a:pt x="21" y="83"/>
                  <a:pt x="21" y="82"/>
                </a:cubicBezTo>
                <a:cubicBezTo>
                  <a:pt x="20" y="81"/>
                  <a:pt x="19" y="79"/>
                  <a:pt x="19" y="78"/>
                </a:cubicBezTo>
                <a:cubicBezTo>
                  <a:pt x="17" y="75"/>
                  <a:pt x="16" y="73"/>
                  <a:pt x="15" y="70"/>
                </a:cubicBezTo>
                <a:cubicBezTo>
                  <a:pt x="14" y="70"/>
                  <a:pt x="14" y="69"/>
                  <a:pt x="13" y="69"/>
                </a:cubicBezTo>
                <a:cubicBezTo>
                  <a:pt x="13" y="68"/>
                  <a:pt x="13" y="67"/>
                  <a:pt x="14" y="67"/>
                </a:cubicBezTo>
                <a:cubicBezTo>
                  <a:pt x="15" y="67"/>
                  <a:pt x="15" y="67"/>
                  <a:pt x="16" y="68"/>
                </a:cubicBezTo>
                <a:cubicBezTo>
                  <a:pt x="15" y="68"/>
                  <a:pt x="15" y="69"/>
                  <a:pt x="16" y="70"/>
                </a:cubicBezTo>
                <a:cubicBezTo>
                  <a:pt x="18" y="73"/>
                  <a:pt x="19" y="77"/>
                  <a:pt x="21" y="81"/>
                </a:cubicBezTo>
                <a:cubicBezTo>
                  <a:pt x="22" y="82"/>
                  <a:pt x="23" y="83"/>
                  <a:pt x="24" y="84"/>
                </a:cubicBezTo>
                <a:cubicBezTo>
                  <a:pt x="25" y="82"/>
                  <a:pt x="26" y="81"/>
                  <a:pt x="28" y="79"/>
                </a:cubicBezTo>
                <a:close/>
                <a:moveTo>
                  <a:pt x="54" y="58"/>
                </a:moveTo>
                <a:cubicBezTo>
                  <a:pt x="54" y="58"/>
                  <a:pt x="54" y="58"/>
                  <a:pt x="53" y="58"/>
                </a:cubicBezTo>
                <a:cubicBezTo>
                  <a:pt x="52" y="59"/>
                  <a:pt x="51" y="60"/>
                  <a:pt x="49" y="60"/>
                </a:cubicBezTo>
                <a:cubicBezTo>
                  <a:pt x="48" y="60"/>
                  <a:pt x="48" y="60"/>
                  <a:pt x="47" y="60"/>
                </a:cubicBezTo>
                <a:cubicBezTo>
                  <a:pt x="45" y="60"/>
                  <a:pt x="43" y="60"/>
                  <a:pt x="41" y="60"/>
                </a:cubicBezTo>
                <a:cubicBezTo>
                  <a:pt x="41" y="60"/>
                  <a:pt x="41" y="60"/>
                  <a:pt x="40" y="60"/>
                </a:cubicBezTo>
                <a:cubicBezTo>
                  <a:pt x="41" y="60"/>
                  <a:pt x="41" y="60"/>
                  <a:pt x="41" y="60"/>
                </a:cubicBezTo>
                <a:cubicBezTo>
                  <a:pt x="43" y="61"/>
                  <a:pt x="45" y="61"/>
                  <a:pt x="48" y="61"/>
                </a:cubicBezTo>
                <a:cubicBezTo>
                  <a:pt x="50" y="60"/>
                  <a:pt x="52" y="60"/>
                  <a:pt x="54" y="59"/>
                </a:cubicBezTo>
                <a:cubicBezTo>
                  <a:pt x="54" y="58"/>
                  <a:pt x="54" y="58"/>
                  <a:pt x="54" y="58"/>
                </a:cubicBezTo>
                <a:cubicBezTo>
                  <a:pt x="54" y="58"/>
                  <a:pt x="54" y="58"/>
                  <a:pt x="54" y="58"/>
                </a:cubicBezTo>
                <a:cubicBezTo>
                  <a:pt x="55" y="57"/>
                  <a:pt x="57" y="56"/>
                  <a:pt x="58" y="55"/>
                </a:cubicBezTo>
                <a:cubicBezTo>
                  <a:pt x="58" y="55"/>
                  <a:pt x="58" y="55"/>
                  <a:pt x="58" y="55"/>
                </a:cubicBezTo>
                <a:cubicBezTo>
                  <a:pt x="58" y="55"/>
                  <a:pt x="58" y="55"/>
                  <a:pt x="58" y="55"/>
                </a:cubicBezTo>
                <a:cubicBezTo>
                  <a:pt x="57" y="56"/>
                  <a:pt x="55" y="57"/>
                  <a:pt x="54" y="58"/>
                </a:cubicBezTo>
                <a:cubicBezTo>
                  <a:pt x="54" y="58"/>
                  <a:pt x="54" y="58"/>
                  <a:pt x="54" y="58"/>
                </a:cubicBezTo>
                <a:close/>
                <a:moveTo>
                  <a:pt x="51" y="116"/>
                </a:moveTo>
                <a:cubicBezTo>
                  <a:pt x="51" y="116"/>
                  <a:pt x="52" y="116"/>
                  <a:pt x="52" y="115"/>
                </a:cubicBezTo>
                <a:cubicBezTo>
                  <a:pt x="54" y="115"/>
                  <a:pt x="56" y="114"/>
                  <a:pt x="58" y="112"/>
                </a:cubicBezTo>
                <a:cubicBezTo>
                  <a:pt x="60" y="110"/>
                  <a:pt x="62" y="107"/>
                  <a:pt x="63" y="104"/>
                </a:cubicBezTo>
                <a:cubicBezTo>
                  <a:pt x="63" y="101"/>
                  <a:pt x="64" y="99"/>
                  <a:pt x="64" y="97"/>
                </a:cubicBezTo>
                <a:cubicBezTo>
                  <a:pt x="64" y="93"/>
                  <a:pt x="63" y="89"/>
                  <a:pt x="61" y="86"/>
                </a:cubicBezTo>
                <a:cubicBezTo>
                  <a:pt x="59" y="84"/>
                  <a:pt x="57" y="82"/>
                  <a:pt x="55" y="81"/>
                </a:cubicBezTo>
                <a:cubicBezTo>
                  <a:pt x="54" y="80"/>
                  <a:pt x="54" y="80"/>
                  <a:pt x="53" y="80"/>
                </a:cubicBezTo>
                <a:cubicBezTo>
                  <a:pt x="53" y="80"/>
                  <a:pt x="52" y="80"/>
                  <a:pt x="52" y="80"/>
                </a:cubicBezTo>
                <a:cubicBezTo>
                  <a:pt x="51" y="80"/>
                  <a:pt x="51" y="80"/>
                  <a:pt x="51" y="80"/>
                </a:cubicBezTo>
                <a:cubicBezTo>
                  <a:pt x="49" y="80"/>
                  <a:pt x="47" y="80"/>
                  <a:pt x="46" y="80"/>
                </a:cubicBezTo>
                <a:cubicBezTo>
                  <a:pt x="45" y="80"/>
                  <a:pt x="45" y="80"/>
                  <a:pt x="45" y="80"/>
                </a:cubicBezTo>
                <a:cubicBezTo>
                  <a:pt x="44" y="81"/>
                  <a:pt x="44" y="81"/>
                  <a:pt x="43" y="81"/>
                </a:cubicBezTo>
                <a:cubicBezTo>
                  <a:pt x="42" y="80"/>
                  <a:pt x="41" y="81"/>
                  <a:pt x="40" y="81"/>
                </a:cubicBezTo>
                <a:cubicBezTo>
                  <a:pt x="38" y="82"/>
                  <a:pt x="36" y="83"/>
                  <a:pt x="34" y="85"/>
                </a:cubicBezTo>
                <a:cubicBezTo>
                  <a:pt x="33" y="87"/>
                  <a:pt x="32" y="88"/>
                  <a:pt x="31" y="89"/>
                </a:cubicBezTo>
                <a:cubicBezTo>
                  <a:pt x="29" y="92"/>
                  <a:pt x="28" y="95"/>
                  <a:pt x="27" y="98"/>
                </a:cubicBezTo>
                <a:cubicBezTo>
                  <a:pt x="27" y="99"/>
                  <a:pt x="27" y="99"/>
                  <a:pt x="27" y="100"/>
                </a:cubicBezTo>
                <a:cubicBezTo>
                  <a:pt x="28" y="103"/>
                  <a:pt x="30" y="106"/>
                  <a:pt x="32" y="108"/>
                </a:cubicBezTo>
                <a:cubicBezTo>
                  <a:pt x="35" y="111"/>
                  <a:pt x="39" y="113"/>
                  <a:pt x="42" y="114"/>
                </a:cubicBezTo>
                <a:cubicBezTo>
                  <a:pt x="43" y="115"/>
                  <a:pt x="44" y="115"/>
                  <a:pt x="45" y="115"/>
                </a:cubicBezTo>
                <a:cubicBezTo>
                  <a:pt x="45" y="115"/>
                  <a:pt x="45" y="115"/>
                  <a:pt x="46" y="115"/>
                </a:cubicBezTo>
                <a:cubicBezTo>
                  <a:pt x="47" y="115"/>
                  <a:pt x="48" y="115"/>
                  <a:pt x="49" y="115"/>
                </a:cubicBezTo>
                <a:cubicBezTo>
                  <a:pt x="49" y="114"/>
                  <a:pt x="50" y="115"/>
                  <a:pt x="51" y="115"/>
                </a:cubicBezTo>
                <a:cubicBezTo>
                  <a:pt x="51" y="115"/>
                  <a:pt x="51" y="116"/>
                  <a:pt x="51" y="116"/>
                </a:cubicBezTo>
                <a:close/>
                <a:moveTo>
                  <a:pt x="35" y="50"/>
                </a:moveTo>
                <a:cubicBezTo>
                  <a:pt x="34" y="50"/>
                  <a:pt x="34" y="49"/>
                  <a:pt x="35" y="48"/>
                </a:cubicBezTo>
                <a:cubicBezTo>
                  <a:pt x="35" y="48"/>
                  <a:pt x="35" y="48"/>
                  <a:pt x="35" y="48"/>
                </a:cubicBezTo>
                <a:cubicBezTo>
                  <a:pt x="36" y="46"/>
                  <a:pt x="38" y="44"/>
                  <a:pt x="39" y="42"/>
                </a:cubicBezTo>
                <a:cubicBezTo>
                  <a:pt x="40" y="41"/>
                  <a:pt x="41" y="39"/>
                  <a:pt x="43" y="38"/>
                </a:cubicBezTo>
                <a:cubicBezTo>
                  <a:pt x="45" y="35"/>
                  <a:pt x="48" y="32"/>
                  <a:pt x="51" y="30"/>
                </a:cubicBezTo>
                <a:cubicBezTo>
                  <a:pt x="52" y="29"/>
                  <a:pt x="53" y="28"/>
                  <a:pt x="54" y="28"/>
                </a:cubicBezTo>
                <a:cubicBezTo>
                  <a:pt x="55" y="27"/>
                  <a:pt x="56" y="28"/>
                  <a:pt x="56" y="29"/>
                </a:cubicBezTo>
                <a:cubicBezTo>
                  <a:pt x="56" y="29"/>
                  <a:pt x="56" y="29"/>
                  <a:pt x="56" y="29"/>
                </a:cubicBezTo>
                <a:cubicBezTo>
                  <a:pt x="55" y="31"/>
                  <a:pt x="54" y="32"/>
                  <a:pt x="54" y="34"/>
                </a:cubicBezTo>
                <a:cubicBezTo>
                  <a:pt x="53" y="35"/>
                  <a:pt x="52" y="37"/>
                  <a:pt x="50" y="39"/>
                </a:cubicBezTo>
                <a:cubicBezTo>
                  <a:pt x="49" y="41"/>
                  <a:pt x="47" y="43"/>
                  <a:pt x="45" y="45"/>
                </a:cubicBezTo>
                <a:cubicBezTo>
                  <a:pt x="43" y="47"/>
                  <a:pt x="42" y="48"/>
                  <a:pt x="40" y="49"/>
                </a:cubicBezTo>
                <a:cubicBezTo>
                  <a:pt x="39" y="50"/>
                  <a:pt x="39" y="50"/>
                  <a:pt x="38" y="50"/>
                </a:cubicBezTo>
                <a:cubicBezTo>
                  <a:pt x="38" y="50"/>
                  <a:pt x="38" y="50"/>
                  <a:pt x="38" y="50"/>
                </a:cubicBezTo>
                <a:cubicBezTo>
                  <a:pt x="37" y="51"/>
                  <a:pt x="36" y="52"/>
                  <a:pt x="36" y="53"/>
                </a:cubicBezTo>
                <a:cubicBezTo>
                  <a:pt x="36" y="54"/>
                  <a:pt x="36" y="54"/>
                  <a:pt x="35" y="54"/>
                </a:cubicBezTo>
                <a:cubicBezTo>
                  <a:pt x="34" y="54"/>
                  <a:pt x="33" y="53"/>
                  <a:pt x="33" y="53"/>
                </a:cubicBezTo>
                <a:cubicBezTo>
                  <a:pt x="33" y="52"/>
                  <a:pt x="33" y="52"/>
                  <a:pt x="33" y="52"/>
                </a:cubicBezTo>
                <a:cubicBezTo>
                  <a:pt x="33" y="52"/>
                  <a:pt x="33" y="52"/>
                  <a:pt x="33" y="52"/>
                </a:cubicBezTo>
                <a:cubicBezTo>
                  <a:pt x="32" y="53"/>
                  <a:pt x="31" y="53"/>
                  <a:pt x="30" y="52"/>
                </a:cubicBezTo>
                <a:cubicBezTo>
                  <a:pt x="29" y="51"/>
                  <a:pt x="29" y="50"/>
                  <a:pt x="28" y="48"/>
                </a:cubicBezTo>
                <a:cubicBezTo>
                  <a:pt x="27" y="46"/>
                  <a:pt x="26" y="43"/>
                  <a:pt x="26" y="39"/>
                </a:cubicBezTo>
                <a:cubicBezTo>
                  <a:pt x="27" y="36"/>
                  <a:pt x="28" y="33"/>
                  <a:pt x="30" y="30"/>
                </a:cubicBezTo>
                <a:cubicBezTo>
                  <a:pt x="30" y="30"/>
                  <a:pt x="30" y="30"/>
                  <a:pt x="30" y="30"/>
                </a:cubicBezTo>
                <a:cubicBezTo>
                  <a:pt x="29" y="30"/>
                  <a:pt x="28" y="30"/>
                  <a:pt x="27" y="29"/>
                </a:cubicBezTo>
                <a:cubicBezTo>
                  <a:pt x="27" y="30"/>
                  <a:pt x="27" y="31"/>
                  <a:pt x="27" y="31"/>
                </a:cubicBezTo>
                <a:cubicBezTo>
                  <a:pt x="26" y="33"/>
                  <a:pt x="25" y="36"/>
                  <a:pt x="25" y="38"/>
                </a:cubicBezTo>
                <a:cubicBezTo>
                  <a:pt x="24" y="40"/>
                  <a:pt x="24" y="42"/>
                  <a:pt x="25" y="43"/>
                </a:cubicBezTo>
                <a:cubicBezTo>
                  <a:pt x="27" y="48"/>
                  <a:pt x="29" y="52"/>
                  <a:pt x="34" y="55"/>
                </a:cubicBezTo>
                <a:cubicBezTo>
                  <a:pt x="35" y="56"/>
                  <a:pt x="37" y="57"/>
                  <a:pt x="38" y="57"/>
                </a:cubicBezTo>
                <a:cubicBezTo>
                  <a:pt x="41" y="58"/>
                  <a:pt x="44" y="58"/>
                  <a:pt x="47" y="58"/>
                </a:cubicBezTo>
                <a:cubicBezTo>
                  <a:pt x="47" y="58"/>
                  <a:pt x="48" y="58"/>
                  <a:pt x="48" y="58"/>
                </a:cubicBezTo>
                <a:cubicBezTo>
                  <a:pt x="50" y="58"/>
                  <a:pt x="52" y="57"/>
                  <a:pt x="54" y="56"/>
                </a:cubicBezTo>
                <a:cubicBezTo>
                  <a:pt x="55" y="55"/>
                  <a:pt x="56" y="54"/>
                  <a:pt x="56" y="54"/>
                </a:cubicBezTo>
                <a:cubicBezTo>
                  <a:pt x="58" y="52"/>
                  <a:pt x="59" y="50"/>
                  <a:pt x="59" y="47"/>
                </a:cubicBezTo>
                <a:cubicBezTo>
                  <a:pt x="60" y="44"/>
                  <a:pt x="60" y="41"/>
                  <a:pt x="60" y="38"/>
                </a:cubicBezTo>
                <a:cubicBezTo>
                  <a:pt x="60" y="36"/>
                  <a:pt x="60" y="35"/>
                  <a:pt x="59" y="33"/>
                </a:cubicBezTo>
                <a:cubicBezTo>
                  <a:pt x="59" y="31"/>
                  <a:pt x="58" y="29"/>
                  <a:pt x="57" y="27"/>
                </a:cubicBezTo>
                <a:cubicBezTo>
                  <a:pt x="57" y="27"/>
                  <a:pt x="57" y="26"/>
                  <a:pt x="56" y="26"/>
                </a:cubicBezTo>
                <a:cubicBezTo>
                  <a:pt x="54" y="24"/>
                  <a:pt x="52" y="23"/>
                  <a:pt x="50" y="23"/>
                </a:cubicBezTo>
                <a:cubicBezTo>
                  <a:pt x="49" y="23"/>
                  <a:pt x="48" y="22"/>
                  <a:pt x="47" y="22"/>
                </a:cubicBezTo>
                <a:cubicBezTo>
                  <a:pt x="45" y="22"/>
                  <a:pt x="42" y="22"/>
                  <a:pt x="40" y="23"/>
                </a:cubicBezTo>
                <a:cubicBezTo>
                  <a:pt x="34" y="26"/>
                  <a:pt x="30" y="30"/>
                  <a:pt x="29" y="37"/>
                </a:cubicBezTo>
                <a:cubicBezTo>
                  <a:pt x="28" y="40"/>
                  <a:pt x="28" y="42"/>
                  <a:pt x="29" y="45"/>
                </a:cubicBezTo>
                <a:cubicBezTo>
                  <a:pt x="30" y="46"/>
                  <a:pt x="31" y="48"/>
                  <a:pt x="33" y="49"/>
                </a:cubicBezTo>
                <a:cubicBezTo>
                  <a:pt x="33" y="50"/>
                  <a:pt x="33" y="50"/>
                  <a:pt x="33" y="51"/>
                </a:cubicBezTo>
                <a:cubicBezTo>
                  <a:pt x="34" y="51"/>
                  <a:pt x="35" y="51"/>
                  <a:pt x="35" y="50"/>
                </a:cubicBezTo>
                <a:close/>
                <a:moveTo>
                  <a:pt x="50" y="118"/>
                </a:moveTo>
                <a:cubicBezTo>
                  <a:pt x="50" y="118"/>
                  <a:pt x="50" y="118"/>
                  <a:pt x="50" y="118"/>
                </a:cubicBezTo>
                <a:cubicBezTo>
                  <a:pt x="51" y="118"/>
                  <a:pt x="51" y="118"/>
                  <a:pt x="51" y="118"/>
                </a:cubicBezTo>
                <a:cubicBezTo>
                  <a:pt x="54" y="117"/>
                  <a:pt x="57" y="116"/>
                  <a:pt x="60" y="114"/>
                </a:cubicBezTo>
                <a:cubicBezTo>
                  <a:pt x="62" y="111"/>
                  <a:pt x="64" y="108"/>
                  <a:pt x="65" y="104"/>
                </a:cubicBezTo>
                <a:cubicBezTo>
                  <a:pt x="67" y="101"/>
                  <a:pt x="67" y="98"/>
                  <a:pt x="67" y="94"/>
                </a:cubicBezTo>
                <a:cubicBezTo>
                  <a:pt x="67" y="92"/>
                  <a:pt x="66" y="91"/>
                  <a:pt x="66" y="89"/>
                </a:cubicBezTo>
                <a:cubicBezTo>
                  <a:pt x="65" y="87"/>
                  <a:pt x="63" y="85"/>
                  <a:pt x="61" y="83"/>
                </a:cubicBezTo>
                <a:cubicBezTo>
                  <a:pt x="61" y="83"/>
                  <a:pt x="61" y="83"/>
                  <a:pt x="61" y="83"/>
                </a:cubicBezTo>
                <a:cubicBezTo>
                  <a:pt x="61" y="83"/>
                  <a:pt x="61" y="83"/>
                  <a:pt x="61" y="84"/>
                </a:cubicBezTo>
                <a:cubicBezTo>
                  <a:pt x="64" y="87"/>
                  <a:pt x="66" y="91"/>
                  <a:pt x="65" y="96"/>
                </a:cubicBezTo>
                <a:cubicBezTo>
                  <a:pt x="65" y="99"/>
                  <a:pt x="65" y="102"/>
                  <a:pt x="64" y="106"/>
                </a:cubicBezTo>
                <a:cubicBezTo>
                  <a:pt x="62" y="111"/>
                  <a:pt x="57" y="117"/>
                  <a:pt x="51" y="117"/>
                </a:cubicBezTo>
                <a:cubicBezTo>
                  <a:pt x="51" y="117"/>
                  <a:pt x="50" y="117"/>
                  <a:pt x="50" y="118"/>
                </a:cubicBezTo>
                <a:close/>
                <a:moveTo>
                  <a:pt x="39" y="16"/>
                </a:moveTo>
                <a:cubicBezTo>
                  <a:pt x="39" y="16"/>
                  <a:pt x="39" y="16"/>
                  <a:pt x="39" y="16"/>
                </a:cubicBezTo>
                <a:cubicBezTo>
                  <a:pt x="38" y="16"/>
                  <a:pt x="38" y="16"/>
                  <a:pt x="38" y="16"/>
                </a:cubicBezTo>
                <a:cubicBezTo>
                  <a:pt x="36" y="16"/>
                  <a:pt x="34" y="16"/>
                  <a:pt x="33" y="17"/>
                </a:cubicBezTo>
                <a:cubicBezTo>
                  <a:pt x="30" y="19"/>
                  <a:pt x="27" y="21"/>
                  <a:pt x="25" y="24"/>
                </a:cubicBezTo>
                <a:cubicBezTo>
                  <a:pt x="24" y="26"/>
                  <a:pt x="23" y="29"/>
                  <a:pt x="21" y="32"/>
                </a:cubicBezTo>
                <a:cubicBezTo>
                  <a:pt x="21" y="32"/>
                  <a:pt x="21" y="32"/>
                  <a:pt x="21" y="32"/>
                </a:cubicBezTo>
                <a:cubicBezTo>
                  <a:pt x="22" y="32"/>
                  <a:pt x="22" y="32"/>
                  <a:pt x="22" y="33"/>
                </a:cubicBezTo>
                <a:cubicBezTo>
                  <a:pt x="25" y="25"/>
                  <a:pt x="31" y="19"/>
                  <a:pt x="39" y="16"/>
                </a:cubicBezTo>
                <a:close/>
                <a:moveTo>
                  <a:pt x="33" y="25"/>
                </a:moveTo>
                <a:cubicBezTo>
                  <a:pt x="33" y="25"/>
                  <a:pt x="33" y="25"/>
                  <a:pt x="33" y="25"/>
                </a:cubicBezTo>
                <a:cubicBezTo>
                  <a:pt x="34" y="25"/>
                  <a:pt x="34" y="25"/>
                  <a:pt x="34" y="25"/>
                </a:cubicBezTo>
                <a:cubicBezTo>
                  <a:pt x="36" y="23"/>
                  <a:pt x="38" y="22"/>
                  <a:pt x="40" y="21"/>
                </a:cubicBezTo>
                <a:cubicBezTo>
                  <a:pt x="43" y="21"/>
                  <a:pt x="45" y="20"/>
                  <a:pt x="47" y="21"/>
                </a:cubicBezTo>
                <a:cubicBezTo>
                  <a:pt x="50" y="21"/>
                  <a:pt x="52" y="22"/>
                  <a:pt x="55" y="23"/>
                </a:cubicBezTo>
                <a:cubicBezTo>
                  <a:pt x="55" y="23"/>
                  <a:pt x="55" y="23"/>
                  <a:pt x="55" y="23"/>
                </a:cubicBezTo>
                <a:cubicBezTo>
                  <a:pt x="54" y="22"/>
                  <a:pt x="54" y="22"/>
                  <a:pt x="54" y="22"/>
                </a:cubicBezTo>
                <a:cubicBezTo>
                  <a:pt x="51" y="20"/>
                  <a:pt x="49" y="20"/>
                  <a:pt x="46" y="19"/>
                </a:cubicBezTo>
                <a:cubicBezTo>
                  <a:pt x="44" y="19"/>
                  <a:pt x="42" y="19"/>
                  <a:pt x="41" y="20"/>
                </a:cubicBezTo>
                <a:cubicBezTo>
                  <a:pt x="40" y="20"/>
                  <a:pt x="40" y="20"/>
                  <a:pt x="40" y="20"/>
                </a:cubicBezTo>
                <a:cubicBezTo>
                  <a:pt x="37" y="22"/>
                  <a:pt x="35" y="23"/>
                  <a:pt x="33" y="25"/>
                </a:cubicBezTo>
                <a:close/>
                <a:moveTo>
                  <a:pt x="32" y="80"/>
                </a:moveTo>
                <a:cubicBezTo>
                  <a:pt x="32" y="80"/>
                  <a:pt x="32" y="80"/>
                  <a:pt x="32" y="80"/>
                </a:cubicBezTo>
                <a:cubicBezTo>
                  <a:pt x="30" y="81"/>
                  <a:pt x="27" y="83"/>
                  <a:pt x="26" y="85"/>
                </a:cubicBezTo>
                <a:cubicBezTo>
                  <a:pt x="26" y="85"/>
                  <a:pt x="26" y="86"/>
                  <a:pt x="26" y="86"/>
                </a:cubicBezTo>
                <a:cubicBezTo>
                  <a:pt x="26" y="87"/>
                  <a:pt x="25" y="87"/>
                  <a:pt x="24" y="88"/>
                </a:cubicBezTo>
                <a:cubicBezTo>
                  <a:pt x="24" y="88"/>
                  <a:pt x="24" y="88"/>
                  <a:pt x="24" y="88"/>
                </a:cubicBezTo>
                <a:cubicBezTo>
                  <a:pt x="23" y="89"/>
                  <a:pt x="23" y="90"/>
                  <a:pt x="23" y="91"/>
                </a:cubicBezTo>
                <a:cubicBezTo>
                  <a:pt x="22" y="94"/>
                  <a:pt x="22" y="98"/>
                  <a:pt x="22" y="101"/>
                </a:cubicBezTo>
                <a:cubicBezTo>
                  <a:pt x="22" y="102"/>
                  <a:pt x="22" y="103"/>
                  <a:pt x="22" y="104"/>
                </a:cubicBezTo>
                <a:cubicBezTo>
                  <a:pt x="22" y="104"/>
                  <a:pt x="22" y="104"/>
                  <a:pt x="23" y="105"/>
                </a:cubicBezTo>
                <a:cubicBezTo>
                  <a:pt x="23" y="103"/>
                  <a:pt x="23" y="102"/>
                  <a:pt x="23" y="100"/>
                </a:cubicBezTo>
                <a:cubicBezTo>
                  <a:pt x="23" y="96"/>
                  <a:pt x="24" y="92"/>
                  <a:pt x="25" y="88"/>
                </a:cubicBezTo>
                <a:cubicBezTo>
                  <a:pt x="26" y="86"/>
                  <a:pt x="27" y="85"/>
                  <a:pt x="28" y="84"/>
                </a:cubicBezTo>
                <a:cubicBezTo>
                  <a:pt x="29" y="83"/>
                  <a:pt x="30" y="82"/>
                  <a:pt x="31" y="81"/>
                </a:cubicBezTo>
                <a:cubicBezTo>
                  <a:pt x="31" y="81"/>
                  <a:pt x="32" y="80"/>
                  <a:pt x="32" y="80"/>
                </a:cubicBezTo>
                <a:close/>
                <a:moveTo>
                  <a:pt x="27" y="55"/>
                </a:moveTo>
                <a:cubicBezTo>
                  <a:pt x="27" y="55"/>
                  <a:pt x="27" y="55"/>
                  <a:pt x="27" y="55"/>
                </a:cubicBezTo>
                <a:cubicBezTo>
                  <a:pt x="26" y="54"/>
                  <a:pt x="25" y="53"/>
                  <a:pt x="24" y="52"/>
                </a:cubicBezTo>
                <a:cubicBezTo>
                  <a:pt x="22" y="49"/>
                  <a:pt x="21" y="47"/>
                  <a:pt x="21" y="44"/>
                </a:cubicBezTo>
                <a:cubicBezTo>
                  <a:pt x="20" y="42"/>
                  <a:pt x="21" y="39"/>
                  <a:pt x="21" y="37"/>
                </a:cubicBezTo>
                <a:cubicBezTo>
                  <a:pt x="21" y="36"/>
                  <a:pt x="21" y="36"/>
                  <a:pt x="21" y="35"/>
                </a:cubicBezTo>
                <a:cubicBezTo>
                  <a:pt x="21" y="35"/>
                  <a:pt x="21" y="35"/>
                  <a:pt x="20" y="35"/>
                </a:cubicBezTo>
                <a:cubicBezTo>
                  <a:pt x="18" y="42"/>
                  <a:pt x="21" y="51"/>
                  <a:pt x="27" y="55"/>
                </a:cubicBezTo>
                <a:close/>
                <a:moveTo>
                  <a:pt x="40" y="120"/>
                </a:moveTo>
                <a:cubicBezTo>
                  <a:pt x="44" y="121"/>
                  <a:pt x="51" y="122"/>
                  <a:pt x="54" y="120"/>
                </a:cubicBezTo>
                <a:cubicBezTo>
                  <a:pt x="54" y="120"/>
                  <a:pt x="54" y="120"/>
                  <a:pt x="54" y="120"/>
                </a:cubicBezTo>
                <a:cubicBezTo>
                  <a:pt x="52" y="120"/>
                  <a:pt x="50" y="120"/>
                  <a:pt x="49" y="120"/>
                </a:cubicBezTo>
                <a:cubicBezTo>
                  <a:pt x="47" y="120"/>
                  <a:pt x="45" y="120"/>
                  <a:pt x="43" y="120"/>
                </a:cubicBezTo>
                <a:cubicBezTo>
                  <a:pt x="42" y="119"/>
                  <a:pt x="41" y="120"/>
                  <a:pt x="40" y="120"/>
                </a:cubicBezTo>
                <a:close/>
                <a:moveTo>
                  <a:pt x="30" y="116"/>
                </a:moveTo>
                <a:cubicBezTo>
                  <a:pt x="33" y="118"/>
                  <a:pt x="36" y="120"/>
                  <a:pt x="39" y="120"/>
                </a:cubicBezTo>
                <a:cubicBezTo>
                  <a:pt x="39" y="120"/>
                  <a:pt x="39" y="119"/>
                  <a:pt x="40" y="119"/>
                </a:cubicBezTo>
                <a:cubicBezTo>
                  <a:pt x="36" y="118"/>
                  <a:pt x="33" y="117"/>
                  <a:pt x="30" y="115"/>
                </a:cubicBezTo>
                <a:cubicBezTo>
                  <a:pt x="30" y="115"/>
                  <a:pt x="30" y="116"/>
                  <a:pt x="30" y="116"/>
                </a:cubicBezTo>
                <a:close/>
                <a:moveTo>
                  <a:pt x="30" y="113"/>
                </a:moveTo>
                <a:cubicBezTo>
                  <a:pt x="31" y="113"/>
                  <a:pt x="30" y="112"/>
                  <a:pt x="30" y="112"/>
                </a:cubicBezTo>
                <a:cubicBezTo>
                  <a:pt x="28" y="111"/>
                  <a:pt x="27" y="109"/>
                  <a:pt x="26" y="107"/>
                </a:cubicBezTo>
                <a:cubicBezTo>
                  <a:pt x="26" y="106"/>
                  <a:pt x="26" y="106"/>
                  <a:pt x="26" y="106"/>
                </a:cubicBezTo>
                <a:cubicBezTo>
                  <a:pt x="26" y="106"/>
                  <a:pt x="25" y="106"/>
                  <a:pt x="25" y="107"/>
                </a:cubicBezTo>
                <a:cubicBezTo>
                  <a:pt x="25" y="108"/>
                  <a:pt x="25" y="109"/>
                  <a:pt x="26" y="110"/>
                </a:cubicBezTo>
                <a:cubicBezTo>
                  <a:pt x="27" y="110"/>
                  <a:pt x="27" y="111"/>
                  <a:pt x="28" y="111"/>
                </a:cubicBezTo>
                <a:cubicBezTo>
                  <a:pt x="29" y="112"/>
                  <a:pt x="30" y="113"/>
                  <a:pt x="30" y="113"/>
                </a:cubicBezTo>
                <a:close/>
                <a:moveTo>
                  <a:pt x="51" y="35"/>
                </a:moveTo>
                <a:cubicBezTo>
                  <a:pt x="50" y="35"/>
                  <a:pt x="49" y="36"/>
                  <a:pt x="49" y="37"/>
                </a:cubicBezTo>
                <a:cubicBezTo>
                  <a:pt x="46" y="40"/>
                  <a:pt x="43" y="43"/>
                  <a:pt x="41" y="46"/>
                </a:cubicBezTo>
                <a:cubicBezTo>
                  <a:pt x="41" y="46"/>
                  <a:pt x="40" y="47"/>
                  <a:pt x="40" y="47"/>
                </a:cubicBezTo>
                <a:cubicBezTo>
                  <a:pt x="42" y="46"/>
                  <a:pt x="50" y="37"/>
                  <a:pt x="51" y="35"/>
                </a:cubicBezTo>
                <a:close/>
                <a:moveTo>
                  <a:pt x="63" y="36"/>
                </a:moveTo>
                <a:cubicBezTo>
                  <a:pt x="63" y="35"/>
                  <a:pt x="63" y="35"/>
                  <a:pt x="63" y="34"/>
                </a:cubicBezTo>
                <a:cubicBezTo>
                  <a:pt x="63" y="32"/>
                  <a:pt x="62" y="30"/>
                  <a:pt x="61" y="28"/>
                </a:cubicBezTo>
                <a:cubicBezTo>
                  <a:pt x="60" y="27"/>
                  <a:pt x="60" y="27"/>
                  <a:pt x="60" y="26"/>
                </a:cubicBezTo>
                <a:cubicBezTo>
                  <a:pt x="59" y="26"/>
                  <a:pt x="59" y="26"/>
                  <a:pt x="58" y="26"/>
                </a:cubicBezTo>
                <a:cubicBezTo>
                  <a:pt x="61" y="29"/>
                  <a:pt x="63" y="32"/>
                  <a:pt x="63" y="36"/>
                </a:cubicBezTo>
                <a:close/>
                <a:moveTo>
                  <a:pt x="39" y="60"/>
                </a:moveTo>
                <a:cubicBezTo>
                  <a:pt x="37" y="59"/>
                  <a:pt x="34" y="58"/>
                  <a:pt x="31" y="57"/>
                </a:cubicBezTo>
                <a:cubicBezTo>
                  <a:pt x="31" y="57"/>
                  <a:pt x="31" y="57"/>
                  <a:pt x="31" y="57"/>
                </a:cubicBezTo>
                <a:cubicBezTo>
                  <a:pt x="33" y="59"/>
                  <a:pt x="36" y="59"/>
                  <a:pt x="39" y="60"/>
                </a:cubicBezTo>
                <a:cubicBezTo>
                  <a:pt x="39" y="60"/>
                  <a:pt x="39" y="60"/>
                  <a:pt x="39" y="60"/>
                </a:cubicBezTo>
                <a:close/>
                <a:moveTo>
                  <a:pt x="23" y="43"/>
                </a:moveTo>
                <a:cubicBezTo>
                  <a:pt x="23" y="43"/>
                  <a:pt x="23" y="43"/>
                  <a:pt x="23" y="43"/>
                </a:cubicBezTo>
                <a:cubicBezTo>
                  <a:pt x="24" y="46"/>
                  <a:pt x="25" y="49"/>
                  <a:pt x="27" y="52"/>
                </a:cubicBezTo>
                <a:cubicBezTo>
                  <a:pt x="27" y="52"/>
                  <a:pt x="28" y="53"/>
                  <a:pt x="29" y="53"/>
                </a:cubicBezTo>
                <a:cubicBezTo>
                  <a:pt x="26" y="50"/>
                  <a:pt x="24" y="47"/>
                  <a:pt x="23" y="43"/>
                </a:cubicBezTo>
                <a:close/>
                <a:moveTo>
                  <a:pt x="24" y="104"/>
                </a:moveTo>
                <a:cubicBezTo>
                  <a:pt x="24" y="104"/>
                  <a:pt x="24" y="104"/>
                  <a:pt x="25" y="105"/>
                </a:cubicBezTo>
                <a:cubicBezTo>
                  <a:pt x="25" y="104"/>
                  <a:pt x="25" y="104"/>
                  <a:pt x="25" y="104"/>
                </a:cubicBezTo>
                <a:cubicBezTo>
                  <a:pt x="25" y="104"/>
                  <a:pt x="25" y="103"/>
                  <a:pt x="25" y="103"/>
                </a:cubicBezTo>
                <a:cubicBezTo>
                  <a:pt x="25" y="102"/>
                  <a:pt x="25" y="101"/>
                  <a:pt x="25" y="100"/>
                </a:cubicBezTo>
                <a:cubicBezTo>
                  <a:pt x="25" y="99"/>
                  <a:pt x="25" y="99"/>
                  <a:pt x="25" y="98"/>
                </a:cubicBezTo>
                <a:cubicBezTo>
                  <a:pt x="24" y="100"/>
                  <a:pt x="24" y="102"/>
                  <a:pt x="24" y="104"/>
                </a:cubicBezTo>
                <a:close/>
                <a:moveTo>
                  <a:pt x="37" y="81"/>
                </a:moveTo>
                <a:cubicBezTo>
                  <a:pt x="37" y="81"/>
                  <a:pt x="37" y="81"/>
                  <a:pt x="37" y="81"/>
                </a:cubicBezTo>
                <a:cubicBezTo>
                  <a:pt x="37" y="81"/>
                  <a:pt x="37" y="81"/>
                  <a:pt x="36" y="81"/>
                </a:cubicBezTo>
                <a:cubicBezTo>
                  <a:pt x="34" y="82"/>
                  <a:pt x="32" y="84"/>
                  <a:pt x="30" y="86"/>
                </a:cubicBezTo>
                <a:cubicBezTo>
                  <a:pt x="30" y="87"/>
                  <a:pt x="30" y="87"/>
                  <a:pt x="29" y="88"/>
                </a:cubicBezTo>
                <a:cubicBezTo>
                  <a:pt x="29" y="88"/>
                  <a:pt x="29" y="88"/>
                  <a:pt x="29" y="89"/>
                </a:cubicBezTo>
                <a:cubicBezTo>
                  <a:pt x="32" y="86"/>
                  <a:pt x="34" y="83"/>
                  <a:pt x="37" y="81"/>
                </a:cubicBezTo>
                <a:close/>
                <a:moveTo>
                  <a:pt x="66" y="108"/>
                </a:moveTo>
                <a:cubicBezTo>
                  <a:pt x="67" y="106"/>
                  <a:pt x="69" y="103"/>
                  <a:pt x="68" y="100"/>
                </a:cubicBezTo>
                <a:cubicBezTo>
                  <a:pt x="68" y="103"/>
                  <a:pt x="67" y="105"/>
                  <a:pt x="66" y="108"/>
                </a:cubicBezTo>
                <a:close/>
                <a:moveTo>
                  <a:pt x="62" y="44"/>
                </a:moveTo>
                <a:cubicBezTo>
                  <a:pt x="62" y="41"/>
                  <a:pt x="62" y="39"/>
                  <a:pt x="62" y="36"/>
                </a:cubicBezTo>
                <a:cubicBezTo>
                  <a:pt x="62" y="39"/>
                  <a:pt x="62" y="41"/>
                  <a:pt x="62" y="44"/>
                </a:cubicBezTo>
                <a:close/>
                <a:moveTo>
                  <a:pt x="19" y="32"/>
                </a:moveTo>
                <a:cubicBezTo>
                  <a:pt x="19" y="32"/>
                  <a:pt x="19" y="32"/>
                  <a:pt x="19" y="32"/>
                </a:cubicBezTo>
                <a:cubicBezTo>
                  <a:pt x="18" y="35"/>
                  <a:pt x="18" y="38"/>
                  <a:pt x="18" y="40"/>
                </a:cubicBezTo>
                <a:cubicBezTo>
                  <a:pt x="18" y="38"/>
                  <a:pt x="18" y="35"/>
                  <a:pt x="19" y="33"/>
                </a:cubicBezTo>
                <a:cubicBezTo>
                  <a:pt x="19" y="33"/>
                  <a:pt x="19" y="33"/>
                  <a:pt x="19" y="32"/>
                </a:cubicBezTo>
                <a:close/>
                <a:moveTo>
                  <a:pt x="20" y="31"/>
                </a:moveTo>
                <a:cubicBezTo>
                  <a:pt x="20" y="31"/>
                  <a:pt x="20" y="31"/>
                  <a:pt x="20" y="31"/>
                </a:cubicBezTo>
                <a:cubicBezTo>
                  <a:pt x="20" y="30"/>
                  <a:pt x="21" y="28"/>
                  <a:pt x="22" y="27"/>
                </a:cubicBezTo>
                <a:cubicBezTo>
                  <a:pt x="21" y="28"/>
                  <a:pt x="20" y="29"/>
                  <a:pt x="20" y="30"/>
                </a:cubicBezTo>
                <a:cubicBezTo>
                  <a:pt x="20" y="30"/>
                  <a:pt x="20" y="31"/>
                  <a:pt x="20" y="31"/>
                </a:cubicBezTo>
                <a:close/>
                <a:moveTo>
                  <a:pt x="29" y="108"/>
                </a:moveTo>
                <a:cubicBezTo>
                  <a:pt x="30" y="110"/>
                  <a:pt x="31" y="111"/>
                  <a:pt x="32" y="111"/>
                </a:cubicBezTo>
                <a:cubicBezTo>
                  <a:pt x="31" y="110"/>
                  <a:pt x="30" y="109"/>
                  <a:pt x="29" y="108"/>
                </a:cubicBezTo>
                <a:close/>
                <a:moveTo>
                  <a:pt x="43" y="76"/>
                </a:moveTo>
                <a:cubicBezTo>
                  <a:pt x="43" y="76"/>
                  <a:pt x="43" y="76"/>
                  <a:pt x="43" y="76"/>
                </a:cubicBezTo>
                <a:cubicBezTo>
                  <a:pt x="41" y="76"/>
                  <a:pt x="40" y="76"/>
                  <a:pt x="39" y="77"/>
                </a:cubicBezTo>
                <a:cubicBezTo>
                  <a:pt x="40" y="76"/>
                  <a:pt x="41" y="76"/>
                  <a:pt x="43" y="76"/>
                </a:cubicBezTo>
                <a:close/>
                <a:moveTo>
                  <a:pt x="57" y="21"/>
                </a:moveTo>
                <a:cubicBezTo>
                  <a:pt x="56" y="20"/>
                  <a:pt x="56" y="20"/>
                  <a:pt x="55" y="20"/>
                </a:cubicBezTo>
                <a:cubicBezTo>
                  <a:pt x="56" y="20"/>
                  <a:pt x="56" y="21"/>
                  <a:pt x="57" y="21"/>
                </a:cubicBezTo>
                <a:close/>
                <a:moveTo>
                  <a:pt x="29" y="114"/>
                </a:moveTo>
                <a:cubicBezTo>
                  <a:pt x="29" y="114"/>
                  <a:pt x="29" y="114"/>
                  <a:pt x="28" y="114"/>
                </a:cubicBezTo>
                <a:cubicBezTo>
                  <a:pt x="28" y="114"/>
                  <a:pt x="28" y="114"/>
                  <a:pt x="28" y="114"/>
                </a:cubicBezTo>
                <a:cubicBezTo>
                  <a:pt x="29" y="114"/>
                  <a:pt x="29" y="115"/>
                  <a:pt x="29" y="115"/>
                </a:cubicBezTo>
                <a:cubicBezTo>
                  <a:pt x="29" y="115"/>
                  <a:pt x="29" y="115"/>
                  <a:pt x="29" y="114"/>
                </a:cubicBezTo>
                <a:close/>
                <a:moveTo>
                  <a:pt x="33" y="115"/>
                </a:moveTo>
                <a:cubicBezTo>
                  <a:pt x="33" y="114"/>
                  <a:pt x="33" y="114"/>
                  <a:pt x="32" y="114"/>
                </a:cubicBezTo>
                <a:cubicBezTo>
                  <a:pt x="33" y="115"/>
                  <a:pt x="33" y="115"/>
                  <a:pt x="33" y="1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52" name="Freeform 70"/>
          <p:cNvSpPr>
            <a:spLocks noEditPoints="1"/>
          </p:cNvSpPr>
          <p:nvPr/>
        </p:nvSpPr>
        <p:spPr bwMode="auto">
          <a:xfrm>
            <a:off x="785767" y="3347800"/>
            <a:ext cx="191390" cy="204245"/>
          </a:xfrm>
          <a:custGeom>
            <a:gdLst>
              <a:gd fmla="*/ 36 w 74" name="T0"/>
              <a:gd fmla="*/ 2 h 79" name="T1"/>
              <a:gd fmla="*/ 37 w 74" name="T2"/>
              <a:gd fmla="*/ 0 h 79" name="T3"/>
              <a:gd fmla="*/ 47 w 74" name="T4"/>
              <a:gd fmla="*/ 12 h 79" name="T5"/>
              <a:gd fmla="*/ 65 w 74" name="T6"/>
              <a:gd fmla="*/ 31 h 79" name="T7"/>
              <a:gd fmla="*/ 73 w 74" name="T8"/>
              <a:gd fmla="*/ 47 h 79" name="T9"/>
              <a:gd fmla="*/ 66 w 74" name="T10"/>
              <a:gd fmla="*/ 40 h 79" name="T11"/>
              <a:gd fmla="*/ 57 w 74" name="T12"/>
              <a:gd fmla="*/ 57 h 79" name="T13"/>
              <a:gd fmla="*/ 73 w 74" name="T14"/>
              <a:gd fmla="*/ 76 h 79" name="T15"/>
              <a:gd fmla="*/ 71 w 74" name="T16"/>
              <a:gd fmla="*/ 77 h 79" name="T17"/>
              <a:gd fmla="*/ 56 w 74" name="T18"/>
              <a:gd fmla="*/ 59 h 79" name="T19"/>
              <a:gd fmla="*/ 39 w 74" name="T20"/>
              <a:gd fmla="*/ 65 h 79" name="T21"/>
              <a:gd fmla="*/ 27 w 74" name="T22"/>
              <a:gd fmla="*/ 64 h 79" name="T23"/>
              <a:gd fmla="*/ 17 w 74" name="T24"/>
              <a:gd fmla="*/ 77 h 79" name="T25"/>
              <a:gd fmla="*/ 26 w 74" name="T26"/>
              <a:gd fmla="*/ 63 h 79" name="T27"/>
              <a:gd fmla="*/ 17 w 74" name="T28"/>
              <a:gd fmla="*/ 58 h 79" name="T29"/>
              <a:gd fmla="*/ 5 w 74" name="T30"/>
              <a:gd fmla="*/ 73 h 79" name="T31"/>
              <a:gd fmla="*/ 12 w 74" name="T32"/>
              <a:gd fmla="*/ 62 h 79" name="T33"/>
              <a:gd fmla="*/ 11 w 74" name="T34"/>
              <a:gd fmla="*/ 51 h 79" name="T35"/>
              <a:gd fmla="*/ 2 w 74" name="T36"/>
              <a:gd fmla="*/ 66 h 79" name="T37"/>
              <a:gd fmla="*/ 6 w 74" name="T38"/>
              <a:gd fmla="*/ 55 h 79" name="T39"/>
              <a:gd fmla="*/ 13 w 74" name="T40"/>
              <a:gd fmla="*/ 32 h 79" name="T41"/>
              <a:gd fmla="*/ 38 w 74" name="T42"/>
              <a:gd fmla="*/ 10 h 79" name="T43"/>
              <a:gd fmla="*/ 44 w 74" name="T44"/>
              <a:gd fmla="*/ 59 h 79" name="T45"/>
              <a:gd fmla="*/ 45 w 74" name="T46"/>
              <a:gd fmla="*/ 59 h 79" name="T47"/>
              <a:gd fmla="*/ 52 w 74" name="T48"/>
              <a:gd fmla="*/ 45 h 79" name="T49"/>
              <a:gd fmla="*/ 49 w 74" name="T50"/>
              <a:gd fmla="*/ 21 h 79" name="T51"/>
              <a:gd fmla="*/ 37 w 74" name="T52"/>
              <a:gd fmla="*/ 17 h 79" name="T53"/>
              <a:gd fmla="*/ 24 w 74" name="T54"/>
              <a:gd fmla="*/ 32 h 79" name="T55"/>
              <a:gd fmla="*/ 30 w 74" name="T56"/>
              <a:gd fmla="*/ 46 h 79" name="T57"/>
              <a:gd fmla="*/ 47 w 74" name="T58"/>
              <a:gd fmla="*/ 29 h 79" name="T59"/>
              <a:gd fmla="*/ 50 w 74" name="T60"/>
              <a:gd fmla="*/ 32 h 79" name="T61"/>
              <a:gd fmla="*/ 38 w 74" name="T62"/>
              <a:gd fmla="*/ 49 h 79" name="T63"/>
              <a:gd fmla="*/ 46 w 74" name="T64"/>
              <a:gd fmla="*/ 56 h 79" name="T65"/>
              <a:gd fmla="*/ 57 w 74" name="T66"/>
              <a:gd fmla="*/ 29 h 79" name="T67"/>
              <a:gd fmla="*/ 54 w 74" name="T68"/>
              <a:gd fmla="*/ 46 h 79" name="T69"/>
              <a:gd fmla="*/ 32 w 74" name="T70"/>
              <a:gd fmla="*/ 53 h 79" name="T71"/>
              <a:gd fmla="*/ 27 w 74" name="T72"/>
              <a:gd fmla="*/ 45 h 79" name="T73"/>
              <a:gd fmla="*/ 18 w 74" name="T74"/>
              <a:gd fmla="*/ 32 h 79" name="T75"/>
              <a:gd fmla="*/ 29 w 74" name="T76"/>
              <a:gd fmla="*/ 47 h 79" name="T77"/>
              <a:gd fmla="*/ 22 w 74" name="T78"/>
              <a:gd fmla="*/ 52 h 79" name="T79"/>
              <a:gd fmla="*/ 44 w 74" name="T80"/>
              <a:gd fmla="*/ 58 h 79" name="T81"/>
              <a:gd fmla="*/ 23 w 74" name="T82"/>
              <a:gd fmla="*/ 50 h 79" name="T83"/>
              <a:gd fmla="*/ 26 w 74" name="T84"/>
              <a:gd fmla="*/ 58 h 79" name="T85"/>
              <a:gd fmla="*/ 30 w 74" name="T86"/>
              <a:gd fmla="*/ 61 h 79" name="T87"/>
              <a:gd fmla="*/ 49 w 74" name="T88"/>
              <a:gd fmla="*/ 60 h 79" name="T89"/>
              <a:gd fmla="*/ 39 w 74" name="T90"/>
              <a:gd fmla="*/ 62 h 79" name="T91"/>
              <a:gd fmla="*/ 50 w 74" name="T92"/>
              <a:gd fmla="*/ 14 h 79" name="T93"/>
              <a:gd fmla="*/ 61 w 74" name="T94"/>
              <a:gd fmla="*/ 25 h 79" name="T95"/>
              <a:gd fmla="*/ 63 w 74" name="T96"/>
              <a:gd fmla="*/ 38 h 79" name="T97"/>
              <a:gd fmla="*/ 59 w 74" name="T98"/>
              <a:gd fmla="*/ 51 h 79" name="T99"/>
              <a:gd fmla="*/ 43 w 74" name="T100"/>
              <a:gd fmla="*/ 40 h 79" name="T101"/>
              <a:gd fmla="*/ 43 w 74" name="T102"/>
              <a:gd fmla="*/ 40 h 79" name="T103"/>
              <a:gd fmla="*/ 60 w 74" name="T104"/>
              <a:gd fmla="*/ 27 h 79" name="T105"/>
              <a:gd fmla="*/ 16 w 74" name="T106"/>
              <a:gd fmla="*/ 33 h 79" name="T107"/>
              <a:gd fmla="*/ 24 w 74" name="T108"/>
              <a:gd fmla="*/ 21 h 79" name="T109"/>
              <a:gd fmla="*/ 32 w 74" name="T110"/>
              <a:gd fmla="*/ 46 h 79" name="T111"/>
              <a:gd fmla="*/ 54 w 74" name="T112"/>
              <a:gd fmla="*/ 22 h 79" name="T113"/>
              <a:gd fmla="*/ 64 w 74" name="T114"/>
              <a:gd fmla="*/ 36 h 79" name="T115"/>
              <a:gd fmla="*/ 33 w 74" name="T116"/>
              <a:gd fmla="*/ 50 h 79"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79" w="74">
                <a:moveTo>
                  <a:pt x="45" y="11"/>
                </a:moveTo>
                <a:cubicBezTo>
                  <a:pt x="44" y="10"/>
                  <a:pt x="44" y="9"/>
                  <a:pt x="43" y="9"/>
                </a:cubicBezTo>
                <a:cubicBezTo>
                  <a:pt x="42" y="7"/>
                  <a:pt x="40" y="5"/>
                  <a:pt x="38" y="3"/>
                </a:cubicBezTo>
                <a:cubicBezTo>
                  <a:pt x="38" y="3"/>
                  <a:pt x="37" y="2"/>
                  <a:pt x="36" y="2"/>
                </a:cubicBezTo>
                <a:cubicBezTo>
                  <a:pt x="36" y="2"/>
                  <a:pt x="36" y="2"/>
                  <a:pt x="36" y="2"/>
                </a:cubicBezTo>
                <a:cubicBezTo>
                  <a:pt x="35" y="2"/>
                  <a:pt x="35" y="1"/>
                  <a:pt x="35" y="0"/>
                </a:cubicBezTo>
                <a:cubicBezTo>
                  <a:pt x="36" y="0"/>
                  <a:pt x="36" y="0"/>
                  <a:pt x="37" y="0"/>
                </a:cubicBezTo>
                <a:cubicBezTo>
                  <a:pt x="37" y="0"/>
                  <a:pt x="37" y="0"/>
                  <a:pt x="37" y="0"/>
                </a:cubicBezTo>
                <a:cubicBezTo>
                  <a:pt x="37" y="0"/>
                  <a:pt x="38" y="0"/>
                  <a:pt x="38" y="1"/>
                </a:cubicBezTo>
                <a:cubicBezTo>
                  <a:pt x="39" y="3"/>
                  <a:pt x="41" y="5"/>
                  <a:pt x="43" y="7"/>
                </a:cubicBezTo>
                <a:cubicBezTo>
                  <a:pt x="44" y="8"/>
                  <a:pt x="45" y="9"/>
                  <a:pt x="46" y="10"/>
                </a:cubicBezTo>
                <a:cubicBezTo>
                  <a:pt x="47" y="10"/>
                  <a:pt x="47" y="11"/>
                  <a:pt x="47" y="12"/>
                </a:cubicBezTo>
                <a:cubicBezTo>
                  <a:pt x="48" y="12"/>
                  <a:pt x="49" y="12"/>
                  <a:pt x="50" y="12"/>
                </a:cubicBezTo>
                <a:cubicBezTo>
                  <a:pt x="54" y="14"/>
                  <a:pt x="58" y="16"/>
                  <a:pt x="60" y="20"/>
                </a:cubicBezTo>
                <a:cubicBezTo>
                  <a:pt x="62" y="22"/>
                  <a:pt x="63" y="25"/>
                  <a:pt x="64" y="28"/>
                </a:cubicBezTo>
                <a:cubicBezTo>
                  <a:pt x="64" y="29"/>
                  <a:pt x="64" y="30"/>
                  <a:pt x="65" y="31"/>
                </a:cubicBezTo>
                <a:cubicBezTo>
                  <a:pt x="66" y="33"/>
                  <a:pt x="66" y="36"/>
                  <a:pt x="66" y="38"/>
                </a:cubicBezTo>
                <a:cubicBezTo>
                  <a:pt x="66" y="39"/>
                  <a:pt x="66" y="39"/>
                  <a:pt x="66" y="40"/>
                </a:cubicBezTo>
                <a:cubicBezTo>
                  <a:pt x="68" y="42"/>
                  <a:pt x="70" y="44"/>
                  <a:pt x="72" y="47"/>
                </a:cubicBezTo>
                <a:cubicBezTo>
                  <a:pt x="72" y="47"/>
                  <a:pt x="72" y="47"/>
                  <a:pt x="73" y="47"/>
                </a:cubicBezTo>
                <a:cubicBezTo>
                  <a:pt x="73" y="48"/>
                  <a:pt x="73" y="48"/>
                  <a:pt x="73" y="49"/>
                </a:cubicBezTo>
                <a:cubicBezTo>
                  <a:pt x="72" y="49"/>
                  <a:pt x="72" y="49"/>
                  <a:pt x="71" y="48"/>
                </a:cubicBezTo>
                <a:cubicBezTo>
                  <a:pt x="71" y="48"/>
                  <a:pt x="71" y="48"/>
                  <a:pt x="71" y="48"/>
                </a:cubicBezTo>
                <a:cubicBezTo>
                  <a:pt x="70" y="45"/>
                  <a:pt x="68" y="43"/>
                  <a:pt x="66" y="40"/>
                </a:cubicBezTo>
                <a:cubicBezTo>
                  <a:pt x="66" y="40"/>
                  <a:pt x="66" y="40"/>
                  <a:pt x="65" y="40"/>
                </a:cubicBezTo>
                <a:cubicBezTo>
                  <a:pt x="65" y="43"/>
                  <a:pt x="64" y="46"/>
                  <a:pt x="62" y="49"/>
                </a:cubicBezTo>
                <a:cubicBezTo>
                  <a:pt x="61" y="52"/>
                  <a:pt x="58" y="54"/>
                  <a:pt x="55" y="56"/>
                </a:cubicBezTo>
                <a:cubicBezTo>
                  <a:pt x="56" y="56"/>
                  <a:pt x="56" y="57"/>
                  <a:pt x="57" y="57"/>
                </a:cubicBezTo>
                <a:cubicBezTo>
                  <a:pt x="57" y="58"/>
                  <a:pt x="57" y="59"/>
                  <a:pt x="58" y="60"/>
                </a:cubicBezTo>
                <a:cubicBezTo>
                  <a:pt x="61" y="62"/>
                  <a:pt x="63" y="64"/>
                  <a:pt x="65" y="67"/>
                </a:cubicBezTo>
                <a:cubicBezTo>
                  <a:pt x="66" y="68"/>
                  <a:pt x="67" y="69"/>
                  <a:pt x="68" y="70"/>
                </a:cubicBezTo>
                <a:cubicBezTo>
                  <a:pt x="70" y="72"/>
                  <a:pt x="71" y="74"/>
                  <a:pt x="73" y="76"/>
                </a:cubicBezTo>
                <a:cubicBezTo>
                  <a:pt x="73" y="76"/>
                  <a:pt x="73" y="76"/>
                  <a:pt x="73" y="76"/>
                </a:cubicBezTo>
                <a:cubicBezTo>
                  <a:pt x="74" y="77"/>
                  <a:pt x="74" y="77"/>
                  <a:pt x="73" y="78"/>
                </a:cubicBezTo>
                <a:cubicBezTo>
                  <a:pt x="73" y="78"/>
                  <a:pt x="72" y="79"/>
                  <a:pt x="72" y="79"/>
                </a:cubicBezTo>
                <a:cubicBezTo>
                  <a:pt x="71" y="78"/>
                  <a:pt x="71" y="78"/>
                  <a:pt x="71" y="77"/>
                </a:cubicBezTo>
                <a:cubicBezTo>
                  <a:pt x="71" y="77"/>
                  <a:pt x="71" y="77"/>
                  <a:pt x="71" y="77"/>
                </a:cubicBezTo>
                <a:cubicBezTo>
                  <a:pt x="70" y="75"/>
                  <a:pt x="69" y="74"/>
                  <a:pt x="68" y="72"/>
                </a:cubicBezTo>
                <a:cubicBezTo>
                  <a:pt x="65" y="69"/>
                  <a:pt x="62" y="65"/>
                  <a:pt x="59" y="62"/>
                </a:cubicBezTo>
                <a:cubicBezTo>
                  <a:pt x="58" y="61"/>
                  <a:pt x="57" y="60"/>
                  <a:pt x="56" y="59"/>
                </a:cubicBezTo>
                <a:cubicBezTo>
                  <a:pt x="55" y="59"/>
                  <a:pt x="54" y="58"/>
                  <a:pt x="54" y="58"/>
                </a:cubicBezTo>
                <a:cubicBezTo>
                  <a:pt x="54" y="59"/>
                  <a:pt x="53" y="59"/>
                  <a:pt x="53" y="59"/>
                </a:cubicBezTo>
                <a:cubicBezTo>
                  <a:pt x="50" y="62"/>
                  <a:pt x="46" y="64"/>
                  <a:pt x="42" y="64"/>
                </a:cubicBezTo>
                <a:cubicBezTo>
                  <a:pt x="41" y="65"/>
                  <a:pt x="40" y="65"/>
                  <a:pt x="39" y="65"/>
                </a:cubicBezTo>
                <a:cubicBezTo>
                  <a:pt x="36" y="64"/>
                  <a:pt x="34" y="64"/>
                  <a:pt x="31" y="63"/>
                </a:cubicBezTo>
                <a:cubicBezTo>
                  <a:pt x="30" y="63"/>
                  <a:pt x="30" y="63"/>
                  <a:pt x="29" y="63"/>
                </a:cubicBezTo>
                <a:cubicBezTo>
                  <a:pt x="29" y="63"/>
                  <a:pt x="28" y="63"/>
                  <a:pt x="28" y="63"/>
                </a:cubicBezTo>
                <a:cubicBezTo>
                  <a:pt x="28" y="63"/>
                  <a:pt x="27" y="64"/>
                  <a:pt x="27" y="64"/>
                </a:cubicBezTo>
                <a:cubicBezTo>
                  <a:pt x="25" y="67"/>
                  <a:pt x="22" y="70"/>
                  <a:pt x="20" y="73"/>
                </a:cubicBezTo>
                <a:cubicBezTo>
                  <a:pt x="20" y="74"/>
                  <a:pt x="19" y="75"/>
                  <a:pt x="19" y="76"/>
                </a:cubicBezTo>
                <a:cubicBezTo>
                  <a:pt x="19" y="77"/>
                  <a:pt x="19" y="77"/>
                  <a:pt x="18" y="77"/>
                </a:cubicBezTo>
                <a:cubicBezTo>
                  <a:pt x="18" y="77"/>
                  <a:pt x="17" y="77"/>
                  <a:pt x="17" y="77"/>
                </a:cubicBezTo>
                <a:cubicBezTo>
                  <a:pt x="16" y="76"/>
                  <a:pt x="16" y="76"/>
                  <a:pt x="16" y="75"/>
                </a:cubicBezTo>
                <a:cubicBezTo>
                  <a:pt x="17" y="75"/>
                  <a:pt x="17" y="75"/>
                  <a:pt x="17" y="75"/>
                </a:cubicBezTo>
                <a:cubicBezTo>
                  <a:pt x="19" y="72"/>
                  <a:pt x="21" y="69"/>
                  <a:pt x="23" y="66"/>
                </a:cubicBezTo>
                <a:cubicBezTo>
                  <a:pt x="24" y="65"/>
                  <a:pt x="25" y="64"/>
                  <a:pt x="26" y="63"/>
                </a:cubicBezTo>
                <a:cubicBezTo>
                  <a:pt x="26" y="62"/>
                  <a:pt x="25" y="62"/>
                  <a:pt x="25" y="61"/>
                </a:cubicBezTo>
                <a:cubicBezTo>
                  <a:pt x="24" y="60"/>
                  <a:pt x="23" y="59"/>
                  <a:pt x="22" y="58"/>
                </a:cubicBezTo>
                <a:cubicBezTo>
                  <a:pt x="21" y="58"/>
                  <a:pt x="21" y="57"/>
                  <a:pt x="20" y="57"/>
                </a:cubicBezTo>
                <a:cubicBezTo>
                  <a:pt x="19" y="57"/>
                  <a:pt x="18" y="58"/>
                  <a:pt x="17" y="58"/>
                </a:cubicBezTo>
                <a:cubicBezTo>
                  <a:pt x="15" y="60"/>
                  <a:pt x="14" y="62"/>
                  <a:pt x="12" y="64"/>
                </a:cubicBezTo>
                <a:cubicBezTo>
                  <a:pt x="10" y="66"/>
                  <a:pt x="8" y="68"/>
                  <a:pt x="7" y="71"/>
                </a:cubicBezTo>
                <a:cubicBezTo>
                  <a:pt x="7" y="71"/>
                  <a:pt x="7" y="71"/>
                  <a:pt x="7" y="72"/>
                </a:cubicBezTo>
                <a:cubicBezTo>
                  <a:pt x="7" y="73"/>
                  <a:pt x="6" y="73"/>
                  <a:pt x="5" y="73"/>
                </a:cubicBezTo>
                <a:cubicBezTo>
                  <a:pt x="4" y="73"/>
                  <a:pt x="4" y="72"/>
                  <a:pt x="4" y="71"/>
                </a:cubicBezTo>
                <a:cubicBezTo>
                  <a:pt x="4" y="71"/>
                  <a:pt x="5" y="71"/>
                  <a:pt x="5" y="70"/>
                </a:cubicBezTo>
                <a:cubicBezTo>
                  <a:pt x="6" y="68"/>
                  <a:pt x="8" y="67"/>
                  <a:pt x="9" y="65"/>
                </a:cubicBezTo>
                <a:cubicBezTo>
                  <a:pt x="10" y="64"/>
                  <a:pt x="11" y="63"/>
                  <a:pt x="12" y="62"/>
                </a:cubicBezTo>
                <a:cubicBezTo>
                  <a:pt x="14" y="60"/>
                  <a:pt x="16" y="58"/>
                  <a:pt x="18" y="56"/>
                </a:cubicBezTo>
                <a:cubicBezTo>
                  <a:pt x="18" y="55"/>
                  <a:pt x="18" y="55"/>
                  <a:pt x="19" y="55"/>
                </a:cubicBezTo>
                <a:cubicBezTo>
                  <a:pt x="17" y="52"/>
                  <a:pt x="16" y="49"/>
                  <a:pt x="14" y="47"/>
                </a:cubicBezTo>
                <a:cubicBezTo>
                  <a:pt x="13" y="48"/>
                  <a:pt x="12" y="50"/>
                  <a:pt x="11" y="51"/>
                </a:cubicBezTo>
                <a:cubicBezTo>
                  <a:pt x="9" y="54"/>
                  <a:pt x="7" y="57"/>
                  <a:pt x="5" y="60"/>
                </a:cubicBezTo>
                <a:cubicBezTo>
                  <a:pt x="4" y="61"/>
                  <a:pt x="3" y="62"/>
                  <a:pt x="3" y="64"/>
                </a:cubicBezTo>
                <a:cubicBezTo>
                  <a:pt x="3" y="64"/>
                  <a:pt x="3" y="65"/>
                  <a:pt x="3" y="65"/>
                </a:cubicBezTo>
                <a:cubicBezTo>
                  <a:pt x="3" y="66"/>
                  <a:pt x="2" y="66"/>
                  <a:pt x="2" y="66"/>
                </a:cubicBezTo>
                <a:cubicBezTo>
                  <a:pt x="1" y="66"/>
                  <a:pt x="1" y="66"/>
                  <a:pt x="0" y="66"/>
                </a:cubicBezTo>
                <a:cubicBezTo>
                  <a:pt x="0" y="66"/>
                  <a:pt x="0" y="65"/>
                  <a:pt x="0" y="65"/>
                </a:cubicBezTo>
                <a:cubicBezTo>
                  <a:pt x="0" y="64"/>
                  <a:pt x="0" y="63"/>
                  <a:pt x="1" y="63"/>
                </a:cubicBezTo>
                <a:cubicBezTo>
                  <a:pt x="2" y="61"/>
                  <a:pt x="4" y="58"/>
                  <a:pt x="6" y="55"/>
                </a:cubicBezTo>
                <a:cubicBezTo>
                  <a:pt x="8" y="53"/>
                  <a:pt x="10" y="51"/>
                  <a:pt x="12" y="48"/>
                </a:cubicBezTo>
                <a:cubicBezTo>
                  <a:pt x="12" y="47"/>
                  <a:pt x="13" y="46"/>
                  <a:pt x="13" y="45"/>
                </a:cubicBezTo>
                <a:cubicBezTo>
                  <a:pt x="14" y="45"/>
                  <a:pt x="14" y="45"/>
                  <a:pt x="13" y="44"/>
                </a:cubicBezTo>
                <a:cubicBezTo>
                  <a:pt x="12" y="40"/>
                  <a:pt x="13" y="36"/>
                  <a:pt x="13" y="32"/>
                </a:cubicBezTo>
                <a:cubicBezTo>
                  <a:pt x="14" y="29"/>
                  <a:pt x="15" y="25"/>
                  <a:pt x="17" y="22"/>
                </a:cubicBezTo>
                <a:cubicBezTo>
                  <a:pt x="19" y="19"/>
                  <a:pt x="22" y="16"/>
                  <a:pt x="25" y="14"/>
                </a:cubicBezTo>
                <a:cubicBezTo>
                  <a:pt x="27" y="12"/>
                  <a:pt x="30" y="10"/>
                  <a:pt x="34" y="10"/>
                </a:cubicBezTo>
                <a:cubicBezTo>
                  <a:pt x="35" y="10"/>
                  <a:pt x="36" y="10"/>
                  <a:pt x="38" y="10"/>
                </a:cubicBezTo>
                <a:cubicBezTo>
                  <a:pt x="39" y="10"/>
                  <a:pt x="41" y="10"/>
                  <a:pt x="42" y="10"/>
                </a:cubicBezTo>
                <a:cubicBezTo>
                  <a:pt x="43" y="10"/>
                  <a:pt x="43" y="10"/>
                  <a:pt x="44" y="11"/>
                </a:cubicBezTo>
                <a:cubicBezTo>
                  <a:pt x="44" y="11"/>
                  <a:pt x="44" y="11"/>
                  <a:pt x="45" y="11"/>
                </a:cubicBezTo>
                <a:close/>
                <a:moveTo>
                  <a:pt x="44" y="59"/>
                </a:moveTo>
                <a:cubicBezTo>
                  <a:pt x="43" y="59"/>
                  <a:pt x="43" y="60"/>
                  <a:pt x="43" y="60"/>
                </a:cubicBezTo>
                <a:cubicBezTo>
                  <a:pt x="43" y="60"/>
                  <a:pt x="44" y="60"/>
                  <a:pt x="44" y="59"/>
                </a:cubicBezTo>
                <a:cubicBezTo>
                  <a:pt x="44" y="59"/>
                  <a:pt x="44" y="59"/>
                  <a:pt x="45" y="60"/>
                </a:cubicBezTo>
                <a:cubicBezTo>
                  <a:pt x="45" y="59"/>
                  <a:pt x="45" y="59"/>
                  <a:pt x="45" y="59"/>
                </a:cubicBezTo>
                <a:cubicBezTo>
                  <a:pt x="44" y="59"/>
                  <a:pt x="44" y="59"/>
                  <a:pt x="44" y="59"/>
                </a:cubicBezTo>
                <a:close/>
                <a:moveTo>
                  <a:pt x="38" y="49"/>
                </a:moveTo>
                <a:cubicBezTo>
                  <a:pt x="40" y="49"/>
                  <a:pt x="43" y="49"/>
                  <a:pt x="45" y="49"/>
                </a:cubicBezTo>
                <a:cubicBezTo>
                  <a:pt x="48" y="49"/>
                  <a:pt x="51" y="48"/>
                  <a:pt x="52" y="45"/>
                </a:cubicBezTo>
                <a:cubicBezTo>
                  <a:pt x="53" y="43"/>
                  <a:pt x="54" y="42"/>
                  <a:pt x="54" y="40"/>
                </a:cubicBezTo>
                <a:cubicBezTo>
                  <a:pt x="55" y="38"/>
                  <a:pt x="55" y="36"/>
                  <a:pt x="55" y="34"/>
                </a:cubicBezTo>
                <a:cubicBezTo>
                  <a:pt x="55" y="31"/>
                  <a:pt x="55" y="29"/>
                  <a:pt x="54" y="27"/>
                </a:cubicBezTo>
                <a:cubicBezTo>
                  <a:pt x="52" y="25"/>
                  <a:pt x="51" y="23"/>
                  <a:pt x="49" y="21"/>
                </a:cubicBezTo>
                <a:cubicBezTo>
                  <a:pt x="48" y="20"/>
                  <a:pt x="48" y="20"/>
                  <a:pt x="47" y="19"/>
                </a:cubicBezTo>
                <a:cubicBezTo>
                  <a:pt x="47" y="19"/>
                  <a:pt x="47" y="19"/>
                  <a:pt x="46" y="19"/>
                </a:cubicBezTo>
                <a:cubicBezTo>
                  <a:pt x="45" y="18"/>
                  <a:pt x="43" y="18"/>
                  <a:pt x="41" y="17"/>
                </a:cubicBezTo>
                <a:cubicBezTo>
                  <a:pt x="40" y="17"/>
                  <a:pt x="38" y="17"/>
                  <a:pt x="37" y="17"/>
                </a:cubicBezTo>
                <a:cubicBezTo>
                  <a:pt x="34" y="18"/>
                  <a:pt x="32" y="19"/>
                  <a:pt x="30" y="20"/>
                </a:cubicBezTo>
                <a:cubicBezTo>
                  <a:pt x="28" y="21"/>
                  <a:pt x="26" y="23"/>
                  <a:pt x="26" y="25"/>
                </a:cubicBezTo>
                <a:cubicBezTo>
                  <a:pt x="25" y="26"/>
                  <a:pt x="25" y="27"/>
                  <a:pt x="25" y="28"/>
                </a:cubicBezTo>
                <a:cubicBezTo>
                  <a:pt x="24" y="29"/>
                  <a:pt x="24" y="30"/>
                  <a:pt x="24" y="32"/>
                </a:cubicBezTo>
                <a:cubicBezTo>
                  <a:pt x="24" y="33"/>
                  <a:pt x="23" y="33"/>
                  <a:pt x="22" y="33"/>
                </a:cubicBezTo>
                <a:cubicBezTo>
                  <a:pt x="22" y="33"/>
                  <a:pt x="22" y="34"/>
                  <a:pt x="22" y="34"/>
                </a:cubicBezTo>
                <a:cubicBezTo>
                  <a:pt x="23" y="37"/>
                  <a:pt x="25" y="40"/>
                  <a:pt x="27" y="43"/>
                </a:cubicBezTo>
                <a:cubicBezTo>
                  <a:pt x="28" y="44"/>
                  <a:pt x="29" y="45"/>
                  <a:pt x="30" y="46"/>
                </a:cubicBezTo>
                <a:cubicBezTo>
                  <a:pt x="31" y="45"/>
                  <a:pt x="32" y="44"/>
                  <a:pt x="32" y="43"/>
                </a:cubicBezTo>
                <a:cubicBezTo>
                  <a:pt x="35" y="40"/>
                  <a:pt x="37" y="37"/>
                  <a:pt x="40" y="35"/>
                </a:cubicBezTo>
                <a:cubicBezTo>
                  <a:pt x="42" y="34"/>
                  <a:pt x="43" y="33"/>
                  <a:pt x="45" y="31"/>
                </a:cubicBezTo>
                <a:cubicBezTo>
                  <a:pt x="46" y="31"/>
                  <a:pt x="47" y="30"/>
                  <a:pt x="47" y="29"/>
                </a:cubicBezTo>
                <a:cubicBezTo>
                  <a:pt x="48" y="28"/>
                  <a:pt x="48" y="28"/>
                  <a:pt x="48" y="29"/>
                </a:cubicBezTo>
                <a:cubicBezTo>
                  <a:pt x="49" y="29"/>
                  <a:pt x="50" y="29"/>
                  <a:pt x="50" y="30"/>
                </a:cubicBezTo>
                <a:cubicBezTo>
                  <a:pt x="50" y="31"/>
                  <a:pt x="50" y="31"/>
                  <a:pt x="50" y="31"/>
                </a:cubicBezTo>
                <a:cubicBezTo>
                  <a:pt x="50" y="31"/>
                  <a:pt x="50" y="31"/>
                  <a:pt x="50" y="32"/>
                </a:cubicBezTo>
                <a:cubicBezTo>
                  <a:pt x="50" y="32"/>
                  <a:pt x="50" y="33"/>
                  <a:pt x="49" y="33"/>
                </a:cubicBezTo>
                <a:cubicBezTo>
                  <a:pt x="48" y="36"/>
                  <a:pt x="46" y="38"/>
                  <a:pt x="45" y="40"/>
                </a:cubicBezTo>
                <a:cubicBezTo>
                  <a:pt x="43" y="43"/>
                  <a:pt x="41" y="45"/>
                  <a:pt x="39" y="48"/>
                </a:cubicBezTo>
                <a:cubicBezTo>
                  <a:pt x="39" y="48"/>
                  <a:pt x="38" y="48"/>
                  <a:pt x="38" y="49"/>
                </a:cubicBezTo>
                <a:close/>
                <a:moveTo>
                  <a:pt x="28" y="52"/>
                </a:moveTo>
                <a:cubicBezTo>
                  <a:pt x="28" y="52"/>
                  <a:pt x="28" y="53"/>
                  <a:pt x="29" y="53"/>
                </a:cubicBezTo>
                <a:cubicBezTo>
                  <a:pt x="30" y="54"/>
                  <a:pt x="32" y="54"/>
                  <a:pt x="34" y="55"/>
                </a:cubicBezTo>
                <a:cubicBezTo>
                  <a:pt x="38" y="56"/>
                  <a:pt x="42" y="56"/>
                  <a:pt x="46" y="56"/>
                </a:cubicBezTo>
                <a:cubicBezTo>
                  <a:pt x="47" y="56"/>
                  <a:pt x="48" y="56"/>
                  <a:pt x="48" y="56"/>
                </a:cubicBezTo>
                <a:cubicBezTo>
                  <a:pt x="52" y="55"/>
                  <a:pt x="54" y="52"/>
                  <a:pt x="56" y="49"/>
                </a:cubicBezTo>
                <a:cubicBezTo>
                  <a:pt x="57" y="46"/>
                  <a:pt x="58" y="43"/>
                  <a:pt x="58" y="40"/>
                </a:cubicBezTo>
                <a:cubicBezTo>
                  <a:pt x="59" y="36"/>
                  <a:pt x="58" y="33"/>
                  <a:pt x="57" y="29"/>
                </a:cubicBezTo>
                <a:cubicBezTo>
                  <a:pt x="57" y="29"/>
                  <a:pt x="57" y="29"/>
                  <a:pt x="56" y="29"/>
                </a:cubicBezTo>
                <a:cubicBezTo>
                  <a:pt x="57" y="30"/>
                  <a:pt x="57" y="32"/>
                  <a:pt x="57" y="34"/>
                </a:cubicBezTo>
                <a:cubicBezTo>
                  <a:pt x="57" y="35"/>
                  <a:pt x="56" y="37"/>
                  <a:pt x="56" y="39"/>
                </a:cubicBezTo>
                <a:cubicBezTo>
                  <a:pt x="56" y="41"/>
                  <a:pt x="55" y="43"/>
                  <a:pt x="54" y="46"/>
                </a:cubicBezTo>
                <a:cubicBezTo>
                  <a:pt x="52" y="49"/>
                  <a:pt x="49" y="51"/>
                  <a:pt x="45" y="51"/>
                </a:cubicBezTo>
                <a:cubicBezTo>
                  <a:pt x="42" y="51"/>
                  <a:pt x="40" y="50"/>
                  <a:pt x="38" y="50"/>
                </a:cubicBezTo>
                <a:cubicBezTo>
                  <a:pt x="37" y="50"/>
                  <a:pt x="37" y="50"/>
                  <a:pt x="36" y="51"/>
                </a:cubicBezTo>
                <a:cubicBezTo>
                  <a:pt x="35" y="52"/>
                  <a:pt x="34" y="52"/>
                  <a:pt x="32" y="53"/>
                </a:cubicBezTo>
                <a:cubicBezTo>
                  <a:pt x="31" y="53"/>
                  <a:pt x="30" y="53"/>
                  <a:pt x="29" y="52"/>
                </a:cubicBezTo>
                <a:cubicBezTo>
                  <a:pt x="29" y="52"/>
                  <a:pt x="28" y="52"/>
                  <a:pt x="28" y="52"/>
                </a:cubicBezTo>
                <a:close/>
                <a:moveTo>
                  <a:pt x="29" y="47"/>
                </a:moveTo>
                <a:cubicBezTo>
                  <a:pt x="28" y="47"/>
                  <a:pt x="28" y="46"/>
                  <a:pt x="27" y="45"/>
                </a:cubicBezTo>
                <a:cubicBezTo>
                  <a:pt x="26" y="44"/>
                  <a:pt x="25" y="43"/>
                  <a:pt x="24" y="42"/>
                </a:cubicBezTo>
                <a:cubicBezTo>
                  <a:pt x="22" y="39"/>
                  <a:pt x="20" y="35"/>
                  <a:pt x="20" y="31"/>
                </a:cubicBezTo>
                <a:cubicBezTo>
                  <a:pt x="20" y="31"/>
                  <a:pt x="20" y="30"/>
                  <a:pt x="20" y="29"/>
                </a:cubicBezTo>
                <a:cubicBezTo>
                  <a:pt x="19" y="30"/>
                  <a:pt x="19" y="31"/>
                  <a:pt x="18" y="32"/>
                </a:cubicBezTo>
                <a:cubicBezTo>
                  <a:pt x="18" y="35"/>
                  <a:pt x="18" y="38"/>
                  <a:pt x="19" y="40"/>
                </a:cubicBezTo>
                <a:cubicBezTo>
                  <a:pt x="20" y="44"/>
                  <a:pt x="21" y="47"/>
                  <a:pt x="24" y="50"/>
                </a:cubicBezTo>
                <a:cubicBezTo>
                  <a:pt x="25" y="50"/>
                  <a:pt x="26" y="51"/>
                  <a:pt x="27" y="52"/>
                </a:cubicBezTo>
                <a:cubicBezTo>
                  <a:pt x="27" y="50"/>
                  <a:pt x="28" y="49"/>
                  <a:pt x="29" y="47"/>
                </a:cubicBezTo>
                <a:close/>
                <a:moveTo>
                  <a:pt x="17" y="40"/>
                </a:moveTo>
                <a:cubicBezTo>
                  <a:pt x="17" y="41"/>
                  <a:pt x="16" y="42"/>
                  <a:pt x="17" y="43"/>
                </a:cubicBezTo>
                <a:cubicBezTo>
                  <a:pt x="18" y="46"/>
                  <a:pt x="19" y="48"/>
                  <a:pt x="21" y="51"/>
                </a:cubicBezTo>
                <a:cubicBezTo>
                  <a:pt x="22" y="51"/>
                  <a:pt x="22" y="52"/>
                  <a:pt x="22" y="52"/>
                </a:cubicBezTo>
                <a:cubicBezTo>
                  <a:pt x="24" y="53"/>
                  <a:pt x="26" y="55"/>
                  <a:pt x="28" y="56"/>
                </a:cubicBezTo>
                <a:cubicBezTo>
                  <a:pt x="29" y="57"/>
                  <a:pt x="31" y="57"/>
                  <a:pt x="33" y="57"/>
                </a:cubicBezTo>
                <a:cubicBezTo>
                  <a:pt x="33" y="58"/>
                  <a:pt x="34" y="58"/>
                  <a:pt x="34" y="58"/>
                </a:cubicBezTo>
                <a:cubicBezTo>
                  <a:pt x="38" y="58"/>
                  <a:pt x="41" y="58"/>
                  <a:pt x="44" y="58"/>
                </a:cubicBezTo>
                <a:cubicBezTo>
                  <a:pt x="44" y="58"/>
                  <a:pt x="45" y="58"/>
                  <a:pt x="45" y="58"/>
                </a:cubicBezTo>
                <a:cubicBezTo>
                  <a:pt x="43" y="57"/>
                  <a:pt x="41" y="57"/>
                  <a:pt x="39" y="57"/>
                </a:cubicBezTo>
                <a:cubicBezTo>
                  <a:pt x="35" y="57"/>
                  <a:pt x="32" y="56"/>
                  <a:pt x="28" y="54"/>
                </a:cubicBezTo>
                <a:cubicBezTo>
                  <a:pt x="26" y="53"/>
                  <a:pt x="24" y="52"/>
                  <a:pt x="23" y="50"/>
                </a:cubicBezTo>
                <a:cubicBezTo>
                  <a:pt x="20" y="48"/>
                  <a:pt x="18" y="44"/>
                  <a:pt x="17" y="40"/>
                </a:cubicBezTo>
                <a:cubicBezTo>
                  <a:pt x="17" y="40"/>
                  <a:pt x="17" y="40"/>
                  <a:pt x="17" y="40"/>
                </a:cubicBezTo>
                <a:close/>
                <a:moveTo>
                  <a:pt x="26" y="57"/>
                </a:moveTo>
                <a:cubicBezTo>
                  <a:pt x="26" y="57"/>
                  <a:pt x="26" y="57"/>
                  <a:pt x="26" y="58"/>
                </a:cubicBezTo>
                <a:cubicBezTo>
                  <a:pt x="26" y="58"/>
                  <a:pt x="27" y="59"/>
                  <a:pt x="28" y="59"/>
                </a:cubicBezTo>
                <a:cubicBezTo>
                  <a:pt x="28" y="60"/>
                  <a:pt x="28" y="60"/>
                  <a:pt x="29" y="60"/>
                </a:cubicBezTo>
                <a:cubicBezTo>
                  <a:pt x="29" y="60"/>
                  <a:pt x="30" y="60"/>
                  <a:pt x="30" y="61"/>
                </a:cubicBezTo>
                <a:cubicBezTo>
                  <a:pt x="30" y="61"/>
                  <a:pt x="30" y="61"/>
                  <a:pt x="30" y="61"/>
                </a:cubicBezTo>
                <a:cubicBezTo>
                  <a:pt x="31" y="62"/>
                  <a:pt x="31" y="62"/>
                  <a:pt x="31" y="62"/>
                </a:cubicBezTo>
                <a:cubicBezTo>
                  <a:pt x="34" y="63"/>
                  <a:pt x="38" y="63"/>
                  <a:pt x="41" y="63"/>
                </a:cubicBezTo>
                <a:cubicBezTo>
                  <a:pt x="44" y="63"/>
                  <a:pt x="46" y="62"/>
                  <a:pt x="49" y="60"/>
                </a:cubicBezTo>
                <a:cubicBezTo>
                  <a:pt x="49" y="60"/>
                  <a:pt x="49" y="60"/>
                  <a:pt x="49" y="60"/>
                </a:cubicBezTo>
                <a:cubicBezTo>
                  <a:pt x="49" y="60"/>
                  <a:pt x="49" y="60"/>
                  <a:pt x="49" y="60"/>
                </a:cubicBezTo>
                <a:cubicBezTo>
                  <a:pt x="48" y="60"/>
                  <a:pt x="48" y="60"/>
                  <a:pt x="48" y="60"/>
                </a:cubicBezTo>
                <a:cubicBezTo>
                  <a:pt x="46" y="61"/>
                  <a:pt x="45" y="62"/>
                  <a:pt x="43" y="62"/>
                </a:cubicBezTo>
                <a:cubicBezTo>
                  <a:pt x="42" y="62"/>
                  <a:pt x="40" y="62"/>
                  <a:pt x="39" y="62"/>
                </a:cubicBezTo>
                <a:cubicBezTo>
                  <a:pt x="35" y="61"/>
                  <a:pt x="31" y="60"/>
                  <a:pt x="27" y="58"/>
                </a:cubicBezTo>
                <a:cubicBezTo>
                  <a:pt x="27" y="58"/>
                  <a:pt x="26" y="58"/>
                  <a:pt x="26" y="57"/>
                </a:cubicBezTo>
                <a:close/>
                <a:moveTo>
                  <a:pt x="49" y="14"/>
                </a:moveTo>
                <a:cubicBezTo>
                  <a:pt x="49" y="14"/>
                  <a:pt x="49" y="14"/>
                  <a:pt x="50" y="14"/>
                </a:cubicBezTo>
                <a:cubicBezTo>
                  <a:pt x="52" y="15"/>
                  <a:pt x="54" y="17"/>
                  <a:pt x="56" y="19"/>
                </a:cubicBezTo>
                <a:cubicBezTo>
                  <a:pt x="56" y="20"/>
                  <a:pt x="56" y="20"/>
                  <a:pt x="57" y="21"/>
                </a:cubicBezTo>
                <a:cubicBezTo>
                  <a:pt x="58" y="22"/>
                  <a:pt x="60" y="23"/>
                  <a:pt x="61" y="25"/>
                </a:cubicBezTo>
                <a:cubicBezTo>
                  <a:pt x="61" y="25"/>
                  <a:pt x="61" y="25"/>
                  <a:pt x="61" y="25"/>
                </a:cubicBezTo>
                <a:cubicBezTo>
                  <a:pt x="60" y="22"/>
                  <a:pt x="58" y="18"/>
                  <a:pt x="54" y="16"/>
                </a:cubicBezTo>
                <a:cubicBezTo>
                  <a:pt x="53" y="15"/>
                  <a:pt x="51" y="14"/>
                  <a:pt x="49" y="14"/>
                </a:cubicBezTo>
                <a:close/>
                <a:moveTo>
                  <a:pt x="63" y="38"/>
                </a:moveTo>
                <a:cubicBezTo>
                  <a:pt x="63" y="38"/>
                  <a:pt x="63" y="38"/>
                  <a:pt x="63" y="38"/>
                </a:cubicBezTo>
                <a:cubicBezTo>
                  <a:pt x="63" y="38"/>
                  <a:pt x="63" y="39"/>
                  <a:pt x="63" y="39"/>
                </a:cubicBezTo>
                <a:cubicBezTo>
                  <a:pt x="63" y="41"/>
                  <a:pt x="62" y="44"/>
                  <a:pt x="61" y="46"/>
                </a:cubicBezTo>
                <a:cubicBezTo>
                  <a:pt x="60" y="47"/>
                  <a:pt x="60" y="49"/>
                  <a:pt x="59" y="51"/>
                </a:cubicBezTo>
                <a:cubicBezTo>
                  <a:pt x="59" y="51"/>
                  <a:pt x="59" y="51"/>
                  <a:pt x="59" y="51"/>
                </a:cubicBezTo>
                <a:cubicBezTo>
                  <a:pt x="59" y="51"/>
                  <a:pt x="59" y="51"/>
                  <a:pt x="59" y="51"/>
                </a:cubicBezTo>
                <a:cubicBezTo>
                  <a:pt x="62" y="47"/>
                  <a:pt x="64" y="43"/>
                  <a:pt x="64" y="39"/>
                </a:cubicBezTo>
                <a:cubicBezTo>
                  <a:pt x="64" y="38"/>
                  <a:pt x="64" y="38"/>
                  <a:pt x="63" y="38"/>
                </a:cubicBezTo>
                <a:close/>
                <a:moveTo>
                  <a:pt x="43" y="40"/>
                </a:moveTo>
                <a:cubicBezTo>
                  <a:pt x="41" y="41"/>
                  <a:pt x="36" y="47"/>
                  <a:pt x="35" y="48"/>
                </a:cubicBezTo>
                <a:cubicBezTo>
                  <a:pt x="36" y="48"/>
                  <a:pt x="36" y="48"/>
                  <a:pt x="37" y="48"/>
                </a:cubicBezTo>
                <a:cubicBezTo>
                  <a:pt x="39" y="46"/>
                  <a:pt x="41" y="43"/>
                  <a:pt x="42" y="41"/>
                </a:cubicBezTo>
                <a:cubicBezTo>
                  <a:pt x="43" y="40"/>
                  <a:pt x="43" y="40"/>
                  <a:pt x="43" y="40"/>
                </a:cubicBezTo>
                <a:close/>
                <a:moveTo>
                  <a:pt x="62" y="35"/>
                </a:moveTo>
                <a:cubicBezTo>
                  <a:pt x="62" y="35"/>
                  <a:pt x="62" y="34"/>
                  <a:pt x="62" y="33"/>
                </a:cubicBezTo>
                <a:cubicBezTo>
                  <a:pt x="62" y="30"/>
                  <a:pt x="63" y="31"/>
                  <a:pt x="61" y="28"/>
                </a:cubicBezTo>
                <a:cubicBezTo>
                  <a:pt x="61" y="28"/>
                  <a:pt x="60" y="27"/>
                  <a:pt x="60" y="27"/>
                </a:cubicBezTo>
                <a:cubicBezTo>
                  <a:pt x="60" y="27"/>
                  <a:pt x="60" y="27"/>
                  <a:pt x="60" y="27"/>
                </a:cubicBezTo>
                <a:cubicBezTo>
                  <a:pt x="61" y="29"/>
                  <a:pt x="62" y="32"/>
                  <a:pt x="62" y="35"/>
                </a:cubicBezTo>
                <a:close/>
                <a:moveTo>
                  <a:pt x="21" y="22"/>
                </a:moveTo>
                <a:cubicBezTo>
                  <a:pt x="18" y="25"/>
                  <a:pt x="16" y="29"/>
                  <a:pt x="16" y="33"/>
                </a:cubicBezTo>
                <a:cubicBezTo>
                  <a:pt x="16" y="33"/>
                  <a:pt x="17" y="32"/>
                  <a:pt x="17" y="31"/>
                </a:cubicBezTo>
                <a:cubicBezTo>
                  <a:pt x="17" y="28"/>
                  <a:pt x="18" y="26"/>
                  <a:pt x="20" y="24"/>
                </a:cubicBezTo>
                <a:cubicBezTo>
                  <a:pt x="20" y="23"/>
                  <a:pt x="21" y="22"/>
                  <a:pt x="21" y="22"/>
                </a:cubicBezTo>
                <a:close/>
                <a:moveTo>
                  <a:pt x="24" y="21"/>
                </a:moveTo>
                <a:cubicBezTo>
                  <a:pt x="27" y="19"/>
                  <a:pt x="29" y="17"/>
                  <a:pt x="32" y="16"/>
                </a:cubicBezTo>
                <a:cubicBezTo>
                  <a:pt x="29" y="17"/>
                  <a:pt x="26" y="18"/>
                  <a:pt x="24" y="21"/>
                </a:cubicBezTo>
                <a:close/>
                <a:moveTo>
                  <a:pt x="32" y="46"/>
                </a:moveTo>
                <a:cubicBezTo>
                  <a:pt x="32" y="46"/>
                  <a:pt x="32" y="46"/>
                  <a:pt x="32" y="46"/>
                </a:cubicBezTo>
                <a:cubicBezTo>
                  <a:pt x="33" y="45"/>
                  <a:pt x="34" y="44"/>
                  <a:pt x="35" y="43"/>
                </a:cubicBezTo>
                <a:cubicBezTo>
                  <a:pt x="35" y="43"/>
                  <a:pt x="35" y="42"/>
                  <a:pt x="35" y="42"/>
                </a:cubicBezTo>
                <a:cubicBezTo>
                  <a:pt x="34" y="43"/>
                  <a:pt x="33" y="45"/>
                  <a:pt x="32" y="46"/>
                </a:cubicBezTo>
                <a:close/>
                <a:moveTo>
                  <a:pt x="54" y="22"/>
                </a:moveTo>
                <a:cubicBezTo>
                  <a:pt x="55" y="23"/>
                  <a:pt x="56" y="24"/>
                  <a:pt x="56" y="25"/>
                </a:cubicBezTo>
                <a:cubicBezTo>
                  <a:pt x="56" y="24"/>
                  <a:pt x="55" y="23"/>
                  <a:pt x="54" y="22"/>
                </a:cubicBezTo>
                <a:close/>
                <a:moveTo>
                  <a:pt x="64" y="35"/>
                </a:moveTo>
                <a:cubicBezTo>
                  <a:pt x="64" y="36"/>
                  <a:pt x="64" y="36"/>
                  <a:pt x="64" y="36"/>
                </a:cubicBezTo>
                <a:cubicBezTo>
                  <a:pt x="64" y="36"/>
                  <a:pt x="64" y="36"/>
                  <a:pt x="64" y="35"/>
                </a:cubicBezTo>
                <a:close/>
                <a:moveTo>
                  <a:pt x="33" y="50"/>
                </a:moveTo>
                <a:cubicBezTo>
                  <a:pt x="34" y="50"/>
                  <a:pt x="34" y="50"/>
                  <a:pt x="35" y="50"/>
                </a:cubicBezTo>
                <a:cubicBezTo>
                  <a:pt x="34" y="49"/>
                  <a:pt x="34" y="50"/>
                  <a:pt x="33" y="50"/>
                </a:cubicBezTo>
                <a:close/>
                <a:moveTo>
                  <a:pt x="42" y="14"/>
                </a:moveTo>
                <a:cubicBezTo>
                  <a:pt x="41" y="13"/>
                  <a:pt x="41" y="13"/>
                  <a:pt x="40" y="14"/>
                </a:cubicBezTo>
                <a:cubicBezTo>
                  <a:pt x="41" y="14"/>
                  <a:pt x="41" y="14"/>
                  <a:pt x="42" y="1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53" name="Freeform 71"/>
          <p:cNvSpPr/>
          <p:nvPr/>
        </p:nvSpPr>
        <p:spPr bwMode="auto">
          <a:xfrm>
            <a:off x="922882" y="3132129"/>
            <a:ext cx="39992" cy="61417"/>
          </a:xfrm>
          <a:custGeom>
            <a:gdLst>
              <a:gd fmla="*/ 15 w 15" name="T0"/>
              <a:gd fmla="*/ 2 h 24" name="T1"/>
              <a:gd fmla="*/ 14 w 15" name="T2"/>
              <a:gd fmla="*/ 3 h 24" name="T3"/>
              <a:gd fmla="*/ 13 w 15" name="T4"/>
              <a:gd fmla="*/ 5 h 24" name="T5"/>
              <a:gd fmla="*/ 8 w 15" name="T6"/>
              <a:gd fmla="*/ 12 h 24" name="T7"/>
              <a:gd fmla="*/ 6 w 15" name="T8"/>
              <a:gd fmla="*/ 15 h 24" name="T9"/>
              <a:gd fmla="*/ 4 w 15" name="T10"/>
              <a:gd fmla="*/ 21 h 24" name="T11"/>
              <a:gd fmla="*/ 3 w 15" name="T12"/>
              <a:gd fmla="*/ 23 h 24" name="T13"/>
              <a:gd fmla="*/ 2 w 15" name="T14"/>
              <a:gd fmla="*/ 24 h 24" name="T15"/>
              <a:gd fmla="*/ 1 w 15" name="T16"/>
              <a:gd fmla="*/ 24 h 24" name="T17"/>
              <a:gd fmla="*/ 0 w 15" name="T18"/>
              <a:gd fmla="*/ 22 h 24" name="T19"/>
              <a:gd fmla="*/ 1 w 15" name="T20"/>
              <a:gd fmla="*/ 21 h 24" name="T21"/>
              <a:gd fmla="*/ 6 w 15" name="T22"/>
              <a:gd fmla="*/ 13 h 24" name="T23"/>
              <a:gd fmla="*/ 10 w 15" name="T24"/>
              <a:gd fmla="*/ 7 h 24" name="T25"/>
              <a:gd fmla="*/ 11 w 15" name="T26"/>
              <a:gd fmla="*/ 5 h 24" name="T27"/>
              <a:gd fmla="*/ 12 w 15" name="T28"/>
              <a:gd fmla="*/ 2 h 24" name="T29"/>
              <a:gd fmla="*/ 13 w 15" name="T30"/>
              <a:gd fmla="*/ 1 h 24" name="T31"/>
              <a:gd fmla="*/ 13 w 15" name="T32"/>
              <a:gd fmla="*/ 1 h 24" name="T33"/>
              <a:gd fmla="*/ 15 w 15" name="T34"/>
              <a:gd fmla="*/ 2 h 2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4" w="15">
                <a:moveTo>
                  <a:pt x="15" y="2"/>
                </a:moveTo>
                <a:cubicBezTo>
                  <a:pt x="15" y="2"/>
                  <a:pt x="15" y="3"/>
                  <a:pt x="14" y="3"/>
                </a:cubicBezTo>
                <a:cubicBezTo>
                  <a:pt x="14" y="3"/>
                  <a:pt x="13" y="4"/>
                  <a:pt x="13" y="5"/>
                </a:cubicBezTo>
                <a:cubicBezTo>
                  <a:pt x="11" y="7"/>
                  <a:pt x="10" y="9"/>
                  <a:pt x="8" y="12"/>
                </a:cubicBezTo>
                <a:cubicBezTo>
                  <a:pt x="8" y="13"/>
                  <a:pt x="7" y="14"/>
                  <a:pt x="6" y="15"/>
                </a:cubicBezTo>
                <a:cubicBezTo>
                  <a:pt x="5" y="17"/>
                  <a:pt x="4" y="19"/>
                  <a:pt x="4" y="21"/>
                </a:cubicBezTo>
                <a:cubicBezTo>
                  <a:pt x="3" y="22"/>
                  <a:pt x="3" y="22"/>
                  <a:pt x="3" y="23"/>
                </a:cubicBezTo>
                <a:cubicBezTo>
                  <a:pt x="3" y="23"/>
                  <a:pt x="3" y="24"/>
                  <a:pt x="2" y="24"/>
                </a:cubicBezTo>
                <a:cubicBezTo>
                  <a:pt x="2" y="24"/>
                  <a:pt x="1" y="24"/>
                  <a:pt x="1" y="24"/>
                </a:cubicBezTo>
                <a:cubicBezTo>
                  <a:pt x="0" y="23"/>
                  <a:pt x="0" y="23"/>
                  <a:pt x="0" y="22"/>
                </a:cubicBezTo>
                <a:cubicBezTo>
                  <a:pt x="1" y="22"/>
                  <a:pt x="1" y="21"/>
                  <a:pt x="1" y="21"/>
                </a:cubicBezTo>
                <a:cubicBezTo>
                  <a:pt x="3" y="18"/>
                  <a:pt x="4" y="16"/>
                  <a:pt x="6" y="13"/>
                </a:cubicBezTo>
                <a:cubicBezTo>
                  <a:pt x="7" y="11"/>
                  <a:pt x="9" y="9"/>
                  <a:pt x="10" y="7"/>
                </a:cubicBezTo>
                <a:cubicBezTo>
                  <a:pt x="10" y="6"/>
                  <a:pt x="11" y="6"/>
                  <a:pt x="11" y="5"/>
                </a:cubicBezTo>
                <a:cubicBezTo>
                  <a:pt x="12" y="4"/>
                  <a:pt x="12" y="3"/>
                  <a:pt x="12" y="2"/>
                </a:cubicBezTo>
                <a:cubicBezTo>
                  <a:pt x="12" y="2"/>
                  <a:pt x="12" y="1"/>
                  <a:pt x="13" y="1"/>
                </a:cubicBezTo>
                <a:cubicBezTo>
                  <a:pt x="13" y="1"/>
                  <a:pt x="13" y="1"/>
                  <a:pt x="13" y="1"/>
                </a:cubicBezTo>
                <a:cubicBezTo>
                  <a:pt x="14" y="0"/>
                  <a:pt x="15" y="1"/>
                  <a:pt x="15"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54" name="Freeform 72"/>
          <p:cNvSpPr/>
          <p:nvPr/>
        </p:nvSpPr>
        <p:spPr bwMode="auto">
          <a:xfrm>
            <a:off x="947162" y="3479202"/>
            <a:ext cx="44276" cy="62844"/>
          </a:xfrm>
          <a:custGeom>
            <a:gdLst>
              <a:gd fmla="*/ 1 w 17" name="T0"/>
              <a:gd fmla="*/ 0 h 24" name="T1"/>
              <a:gd fmla="*/ 2 w 17" name="T2"/>
              <a:gd fmla="*/ 1 h 24" name="T3"/>
              <a:gd fmla="*/ 3 w 17" name="T4"/>
              <a:gd fmla="*/ 3 h 24" name="T5"/>
              <a:gd fmla="*/ 9 w 17" name="T6"/>
              <a:gd fmla="*/ 10 h 24" name="T7"/>
              <a:gd fmla="*/ 14 w 17" name="T8"/>
              <a:gd fmla="*/ 17 h 24" name="T9"/>
              <a:gd fmla="*/ 17 w 17" name="T10"/>
              <a:gd fmla="*/ 20 h 24" name="T11"/>
              <a:gd fmla="*/ 17 w 17" name="T12"/>
              <a:gd fmla="*/ 22 h 24" name="T13"/>
              <a:gd fmla="*/ 16 w 17" name="T14"/>
              <a:gd fmla="*/ 23 h 24" name="T15"/>
              <a:gd fmla="*/ 15 w 17" name="T16"/>
              <a:gd fmla="*/ 22 h 24" name="T17"/>
              <a:gd fmla="*/ 15 w 17" name="T18"/>
              <a:gd fmla="*/ 22 h 24" name="T19"/>
              <a:gd fmla="*/ 15 w 17" name="T20"/>
              <a:gd fmla="*/ 20 h 24" name="T21"/>
              <a:gd fmla="*/ 13 w 17" name="T22"/>
              <a:gd fmla="*/ 17 h 24" name="T23"/>
              <a:gd fmla="*/ 4 w 17" name="T24"/>
              <a:gd fmla="*/ 6 h 24" name="T25"/>
              <a:gd fmla="*/ 0 w 17" name="T26"/>
              <a:gd fmla="*/ 2 h 24" name="T27"/>
              <a:gd fmla="*/ 0 w 17" name="T28"/>
              <a:gd fmla="*/ 2 h 24" name="T29"/>
              <a:gd fmla="*/ 0 w 17" name="T30"/>
              <a:gd fmla="*/ 2 h 24" name="T31"/>
              <a:gd fmla="*/ 0 w 17" name="T32"/>
              <a:gd fmla="*/ 1 h 24" name="T33"/>
              <a:gd fmla="*/ 1 w 17" name="T34"/>
              <a:gd fmla="*/ 0 h 2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4" w="17">
                <a:moveTo>
                  <a:pt x="1" y="0"/>
                </a:moveTo>
                <a:cubicBezTo>
                  <a:pt x="2" y="0"/>
                  <a:pt x="2" y="0"/>
                  <a:pt x="2" y="1"/>
                </a:cubicBezTo>
                <a:cubicBezTo>
                  <a:pt x="2" y="2"/>
                  <a:pt x="3" y="3"/>
                  <a:pt x="3" y="3"/>
                </a:cubicBezTo>
                <a:cubicBezTo>
                  <a:pt x="5" y="5"/>
                  <a:pt x="7" y="7"/>
                  <a:pt x="9" y="10"/>
                </a:cubicBezTo>
                <a:cubicBezTo>
                  <a:pt x="11" y="12"/>
                  <a:pt x="13" y="15"/>
                  <a:pt x="14" y="17"/>
                </a:cubicBezTo>
                <a:cubicBezTo>
                  <a:pt x="15" y="18"/>
                  <a:pt x="16" y="19"/>
                  <a:pt x="17" y="20"/>
                </a:cubicBezTo>
                <a:cubicBezTo>
                  <a:pt x="17" y="21"/>
                  <a:pt x="17" y="21"/>
                  <a:pt x="17" y="22"/>
                </a:cubicBezTo>
                <a:cubicBezTo>
                  <a:pt x="17" y="23"/>
                  <a:pt x="17" y="23"/>
                  <a:pt x="16" y="23"/>
                </a:cubicBezTo>
                <a:cubicBezTo>
                  <a:pt x="15" y="24"/>
                  <a:pt x="15" y="23"/>
                  <a:pt x="15" y="22"/>
                </a:cubicBezTo>
                <a:cubicBezTo>
                  <a:pt x="14" y="22"/>
                  <a:pt x="14" y="22"/>
                  <a:pt x="15" y="22"/>
                </a:cubicBezTo>
                <a:cubicBezTo>
                  <a:pt x="15" y="21"/>
                  <a:pt x="15" y="21"/>
                  <a:pt x="15" y="20"/>
                </a:cubicBezTo>
                <a:cubicBezTo>
                  <a:pt x="14" y="19"/>
                  <a:pt x="14" y="18"/>
                  <a:pt x="13" y="17"/>
                </a:cubicBezTo>
                <a:cubicBezTo>
                  <a:pt x="10" y="13"/>
                  <a:pt x="7" y="10"/>
                  <a:pt x="4" y="6"/>
                </a:cubicBezTo>
                <a:cubicBezTo>
                  <a:pt x="3" y="5"/>
                  <a:pt x="2" y="4"/>
                  <a:pt x="0" y="2"/>
                </a:cubicBezTo>
                <a:cubicBezTo>
                  <a:pt x="0" y="2"/>
                  <a:pt x="0" y="2"/>
                  <a:pt x="0" y="2"/>
                </a:cubicBezTo>
                <a:cubicBezTo>
                  <a:pt x="0" y="2"/>
                  <a:pt x="0" y="2"/>
                  <a:pt x="0" y="2"/>
                </a:cubicBezTo>
                <a:cubicBezTo>
                  <a:pt x="0" y="2"/>
                  <a:pt x="0" y="1"/>
                  <a:pt x="0" y="1"/>
                </a:cubicBezTo>
                <a:cubicBezTo>
                  <a:pt x="0" y="0"/>
                  <a:pt x="0" y="0"/>
                  <a:pt x="1"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55" name="Freeform 73"/>
          <p:cNvSpPr/>
          <p:nvPr/>
        </p:nvSpPr>
        <p:spPr bwMode="auto">
          <a:xfrm>
            <a:off x="941449" y="3144984"/>
            <a:ext cx="41420" cy="61417"/>
          </a:xfrm>
          <a:custGeom>
            <a:gdLst>
              <a:gd fmla="*/ 13 w 16" name="T0"/>
              <a:gd fmla="*/ 2 h 24" name="T1"/>
              <a:gd fmla="*/ 13 w 16" name="T2"/>
              <a:gd fmla="*/ 2 h 24" name="T3"/>
              <a:gd fmla="*/ 13 w 16" name="T4"/>
              <a:gd fmla="*/ 1 h 24" name="T5"/>
              <a:gd fmla="*/ 15 w 16" name="T6"/>
              <a:gd fmla="*/ 1 h 24" name="T7"/>
              <a:gd fmla="*/ 15 w 16" name="T8"/>
              <a:gd fmla="*/ 2 h 24" name="T9"/>
              <a:gd fmla="*/ 13 w 16" name="T10"/>
              <a:gd fmla="*/ 5 h 24" name="T11"/>
              <a:gd fmla="*/ 6 w 16" name="T12"/>
              <a:gd fmla="*/ 15 h 24" name="T13"/>
              <a:gd fmla="*/ 3 w 16" name="T14"/>
              <a:gd fmla="*/ 21 h 24" name="T15"/>
              <a:gd fmla="*/ 2 w 16" name="T16"/>
              <a:gd fmla="*/ 23 h 24" name="T17"/>
              <a:gd fmla="*/ 1 w 16" name="T18"/>
              <a:gd fmla="*/ 24 h 24" name="T19"/>
              <a:gd fmla="*/ 0 w 16" name="T20"/>
              <a:gd fmla="*/ 23 h 24" name="T21"/>
              <a:gd fmla="*/ 0 w 16" name="T22"/>
              <a:gd fmla="*/ 22 h 24" name="T23"/>
              <a:gd fmla="*/ 0 w 16" name="T24"/>
              <a:gd fmla="*/ 21 h 24" name="T25"/>
              <a:gd fmla="*/ 5 w 16" name="T26"/>
              <a:gd fmla="*/ 14 h 24" name="T27"/>
              <a:gd fmla="*/ 11 w 16" name="T28"/>
              <a:gd fmla="*/ 5 h 24" name="T29"/>
              <a:gd fmla="*/ 13 w 16" name="T30"/>
              <a:gd fmla="*/ 3 h 24" name="T31"/>
              <a:gd fmla="*/ 13 w 16" name="T32"/>
              <a:gd fmla="*/ 2 h 2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4" w="16">
                <a:moveTo>
                  <a:pt x="13" y="2"/>
                </a:moveTo>
                <a:cubicBezTo>
                  <a:pt x="13" y="2"/>
                  <a:pt x="13" y="2"/>
                  <a:pt x="13" y="2"/>
                </a:cubicBezTo>
                <a:cubicBezTo>
                  <a:pt x="13" y="1"/>
                  <a:pt x="13" y="1"/>
                  <a:pt x="13" y="1"/>
                </a:cubicBezTo>
                <a:cubicBezTo>
                  <a:pt x="14" y="0"/>
                  <a:pt x="15" y="1"/>
                  <a:pt x="15" y="1"/>
                </a:cubicBezTo>
                <a:cubicBezTo>
                  <a:pt x="16" y="2"/>
                  <a:pt x="16" y="2"/>
                  <a:pt x="15" y="2"/>
                </a:cubicBezTo>
                <a:cubicBezTo>
                  <a:pt x="14" y="3"/>
                  <a:pt x="14" y="4"/>
                  <a:pt x="13" y="5"/>
                </a:cubicBezTo>
                <a:cubicBezTo>
                  <a:pt x="11" y="8"/>
                  <a:pt x="8" y="12"/>
                  <a:pt x="6" y="15"/>
                </a:cubicBezTo>
                <a:cubicBezTo>
                  <a:pt x="5" y="17"/>
                  <a:pt x="4" y="19"/>
                  <a:pt x="3" y="21"/>
                </a:cubicBezTo>
                <a:cubicBezTo>
                  <a:pt x="3" y="22"/>
                  <a:pt x="3" y="22"/>
                  <a:pt x="2" y="23"/>
                </a:cubicBezTo>
                <a:cubicBezTo>
                  <a:pt x="2" y="24"/>
                  <a:pt x="2" y="24"/>
                  <a:pt x="1" y="24"/>
                </a:cubicBezTo>
                <a:cubicBezTo>
                  <a:pt x="0" y="24"/>
                  <a:pt x="0" y="23"/>
                  <a:pt x="0" y="23"/>
                </a:cubicBezTo>
                <a:cubicBezTo>
                  <a:pt x="0" y="22"/>
                  <a:pt x="0" y="22"/>
                  <a:pt x="0" y="22"/>
                </a:cubicBezTo>
                <a:cubicBezTo>
                  <a:pt x="0" y="22"/>
                  <a:pt x="0" y="21"/>
                  <a:pt x="0" y="21"/>
                </a:cubicBezTo>
                <a:cubicBezTo>
                  <a:pt x="2" y="19"/>
                  <a:pt x="3" y="17"/>
                  <a:pt x="5" y="14"/>
                </a:cubicBezTo>
                <a:cubicBezTo>
                  <a:pt x="7" y="11"/>
                  <a:pt x="9" y="8"/>
                  <a:pt x="11" y="5"/>
                </a:cubicBezTo>
                <a:cubicBezTo>
                  <a:pt x="12" y="4"/>
                  <a:pt x="12" y="4"/>
                  <a:pt x="13" y="3"/>
                </a:cubicBezTo>
                <a:cubicBezTo>
                  <a:pt x="13" y="3"/>
                  <a:pt x="13" y="2"/>
                  <a:pt x="13"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56" name="Freeform 74"/>
          <p:cNvSpPr/>
          <p:nvPr/>
        </p:nvSpPr>
        <p:spPr bwMode="auto">
          <a:xfrm>
            <a:off x="760058" y="3266387"/>
            <a:ext cx="48562" cy="49990"/>
          </a:xfrm>
          <a:custGeom>
            <a:gdLst>
              <a:gd fmla="*/ 1 w 19" name="T0"/>
              <a:gd fmla="*/ 19 h 19" name="T1"/>
              <a:gd fmla="*/ 0 w 19" name="T2"/>
              <a:gd fmla="*/ 18 h 19" name="T3"/>
              <a:gd fmla="*/ 0 w 19" name="T4"/>
              <a:gd fmla="*/ 17 h 19" name="T5"/>
              <a:gd fmla="*/ 2 w 19" name="T6"/>
              <a:gd fmla="*/ 15 h 19" name="T7"/>
              <a:gd fmla="*/ 5 w 19" name="T8"/>
              <a:gd fmla="*/ 12 h 19" name="T9"/>
              <a:gd fmla="*/ 13 w 19" name="T10"/>
              <a:gd fmla="*/ 5 h 19" name="T11"/>
              <a:gd fmla="*/ 16 w 19" name="T12"/>
              <a:gd fmla="*/ 1 h 19" name="T13"/>
              <a:gd fmla="*/ 16 w 19" name="T14"/>
              <a:gd fmla="*/ 1 h 19" name="T15"/>
              <a:gd fmla="*/ 18 w 19" name="T16"/>
              <a:gd fmla="*/ 0 h 19" name="T17"/>
              <a:gd fmla="*/ 19 w 19" name="T18"/>
              <a:gd fmla="*/ 1 h 19" name="T19"/>
              <a:gd fmla="*/ 18 w 19" name="T20"/>
              <a:gd fmla="*/ 3 h 19" name="T21"/>
              <a:gd fmla="*/ 15 w 19" name="T22"/>
              <a:gd fmla="*/ 5 h 19" name="T23"/>
              <a:gd fmla="*/ 6 w 19" name="T24"/>
              <a:gd fmla="*/ 13 h 19" name="T25"/>
              <a:gd fmla="*/ 3 w 19" name="T26"/>
              <a:gd fmla="*/ 16 h 19" name="T27"/>
              <a:gd fmla="*/ 2 w 19" name="T28"/>
              <a:gd fmla="*/ 18 h 19" name="T29"/>
              <a:gd fmla="*/ 1 w 19" name="T30"/>
              <a:gd fmla="*/ 19 h 1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 w="19">
                <a:moveTo>
                  <a:pt x="1" y="19"/>
                </a:moveTo>
                <a:cubicBezTo>
                  <a:pt x="1" y="19"/>
                  <a:pt x="0" y="18"/>
                  <a:pt x="0" y="18"/>
                </a:cubicBezTo>
                <a:cubicBezTo>
                  <a:pt x="0" y="18"/>
                  <a:pt x="0" y="17"/>
                  <a:pt x="0" y="17"/>
                </a:cubicBezTo>
                <a:cubicBezTo>
                  <a:pt x="1" y="16"/>
                  <a:pt x="1" y="15"/>
                  <a:pt x="2" y="15"/>
                </a:cubicBezTo>
                <a:cubicBezTo>
                  <a:pt x="3" y="14"/>
                  <a:pt x="4" y="13"/>
                  <a:pt x="5" y="12"/>
                </a:cubicBezTo>
                <a:cubicBezTo>
                  <a:pt x="7" y="10"/>
                  <a:pt x="10" y="7"/>
                  <a:pt x="13" y="5"/>
                </a:cubicBezTo>
                <a:cubicBezTo>
                  <a:pt x="14" y="4"/>
                  <a:pt x="15" y="3"/>
                  <a:pt x="16" y="1"/>
                </a:cubicBezTo>
                <a:cubicBezTo>
                  <a:pt x="16" y="1"/>
                  <a:pt x="16" y="1"/>
                  <a:pt x="16" y="1"/>
                </a:cubicBezTo>
                <a:cubicBezTo>
                  <a:pt x="17" y="0"/>
                  <a:pt x="17" y="0"/>
                  <a:pt x="18" y="0"/>
                </a:cubicBezTo>
                <a:cubicBezTo>
                  <a:pt x="18" y="0"/>
                  <a:pt x="19" y="1"/>
                  <a:pt x="19" y="1"/>
                </a:cubicBezTo>
                <a:cubicBezTo>
                  <a:pt x="19" y="2"/>
                  <a:pt x="19" y="2"/>
                  <a:pt x="18" y="3"/>
                </a:cubicBezTo>
                <a:cubicBezTo>
                  <a:pt x="17" y="3"/>
                  <a:pt x="16" y="4"/>
                  <a:pt x="15" y="5"/>
                </a:cubicBezTo>
                <a:cubicBezTo>
                  <a:pt x="12" y="7"/>
                  <a:pt x="9" y="10"/>
                  <a:pt x="6" y="13"/>
                </a:cubicBezTo>
                <a:cubicBezTo>
                  <a:pt x="5" y="14"/>
                  <a:pt x="4" y="15"/>
                  <a:pt x="3" y="16"/>
                </a:cubicBezTo>
                <a:cubicBezTo>
                  <a:pt x="3" y="17"/>
                  <a:pt x="3" y="17"/>
                  <a:pt x="2" y="18"/>
                </a:cubicBezTo>
                <a:cubicBezTo>
                  <a:pt x="2" y="18"/>
                  <a:pt x="2" y="19"/>
                  <a:pt x="1"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57" name="Freeform 75"/>
          <p:cNvSpPr/>
          <p:nvPr/>
        </p:nvSpPr>
        <p:spPr bwMode="auto">
          <a:xfrm>
            <a:off x="941449" y="3316378"/>
            <a:ext cx="38563" cy="47134"/>
          </a:xfrm>
          <a:custGeom>
            <a:gdLst>
              <a:gd fmla="*/ 1 w 15" name="T0"/>
              <a:gd fmla="*/ 0 h 18" name="T1"/>
              <a:gd fmla="*/ 2 w 15" name="T2"/>
              <a:gd fmla="*/ 1 h 18" name="T3"/>
              <a:gd fmla="*/ 4 w 15" name="T4"/>
              <a:gd fmla="*/ 3 h 18" name="T5"/>
              <a:gd fmla="*/ 7 w 15" name="T6"/>
              <a:gd fmla="*/ 7 h 18" name="T7"/>
              <a:gd fmla="*/ 12 w 15" name="T8"/>
              <a:gd fmla="*/ 12 h 18" name="T9"/>
              <a:gd fmla="*/ 14 w 15" name="T10"/>
              <a:gd fmla="*/ 15 h 18" name="T11"/>
              <a:gd fmla="*/ 15 w 15" name="T12"/>
              <a:gd fmla="*/ 16 h 18" name="T13"/>
              <a:gd fmla="*/ 14 w 15" name="T14"/>
              <a:gd fmla="*/ 18 h 18" name="T15"/>
              <a:gd fmla="*/ 12 w 15" name="T16"/>
              <a:gd fmla="*/ 17 h 18" name="T17"/>
              <a:gd fmla="*/ 10 w 15" name="T18"/>
              <a:gd fmla="*/ 13 h 18" name="T19"/>
              <a:gd fmla="*/ 5 w 15" name="T20"/>
              <a:gd fmla="*/ 7 h 18" name="T21"/>
              <a:gd fmla="*/ 2 w 15" name="T22"/>
              <a:gd fmla="*/ 4 h 18" name="T23"/>
              <a:gd fmla="*/ 0 w 15" name="T24"/>
              <a:gd fmla="*/ 2 h 18" name="T25"/>
              <a:gd fmla="*/ 0 w 15" name="T26"/>
              <a:gd fmla="*/ 1 h 18" name="T27"/>
              <a:gd fmla="*/ 1 w 15" name="T28"/>
              <a:gd fmla="*/ 0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15">
                <a:moveTo>
                  <a:pt x="1" y="0"/>
                </a:moveTo>
                <a:cubicBezTo>
                  <a:pt x="2" y="0"/>
                  <a:pt x="2" y="0"/>
                  <a:pt x="2" y="1"/>
                </a:cubicBezTo>
                <a:cubicBezTo>
                  <a:pt x="3" y="2"/>
                  <a:pt x="3" y="2"/>
                  <a:pt x="4" y="3"/>
                </a:cubicBezTo>
                <a:cubicBezTo>
                  <a:pt x="5" y="5"/>
                  <a:pt x="6" y="6"/>
                  <a:pt x="7" y="7"/>
                </a:cubicBezTo>
                <a:cubicBezTo>
                  <a:pt x="9" y="9"/>
                  <a:pt x="10" y="11"/>
                  <a:pt x="12" y="12"/>
                </a:cubicBezTo>
                <a:cubicBezTo>
                  <a:pt x="12" y="13"/>
                  <a:pt x="13" y="14"/>
                  <a:pt x="14" y="15"/>
                </a:cubicBezTo>
                <a:cubicBezTo>
                  <a:pt x="14" y="16"/>
                  <a:pt x="15" y="16"/>
                  <a:pt x="15" y="16"/>
                </a:cubicBezTo>
                <a:cubicBezTo>
                  <a:pt x="15" y="17"/>
                  <a:pt x="15" y="18"/>
                  <a:pt x="14" y="18"/>
                </a:cubicBezTo>
                <a:cubicBezTo>
                  <a:pt x="13" y="18"/>
                  <a:pt x="12" y="18"/>
                  <a:pt x="12" y="17"/>
                </a:cubicBezTo>
                <a:cubicBezTo>
                  <a:pt x="12" y="16"/>
                  <a:pt x="11" y="14"/>
                  <a:pt x="10" y="13"/>
                </a:cubicBezTo>
                <a:cubicBezTo>
                  <a:pt x="9" y="11"/>
                  <a:pt x="7" y="9"/>
                  <a:pt x="5" y="7"/>
                </a:cubicBezTo>
                <a:cubicBezTo>
                  <a:pt x="4" y="6"/>
                  <a:pt x="3" y="5"/>
                  <a:pt x="2" y="4"/>
                </a:cubicBezTo>
                <a:cubicBezTo>
                  <a:pt x="2" y="3"/>
                  <a:pt x="1" y="3"/>
                  <a:pt x="0" y="2"/>
                </a:cubicBezTo>
                <a:cubicBezTo>
                  <a:pt x="0" y="2"/>
                  <a:pt x="0" y="1"/>
                  <a:pt x="0" y="1"/>
                </a:cubicBezTo>
                <a:cubicBezTo>
                  <a:pt x="0" y="0"/>
                  <a:pt x="1" y="0"/>
                  <a:pt x="1"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58" name="Freeform 76"/>
          <p:cNvSpPr/>
          <p:nvPr/>
        </p:nvSpPr>
        <p:spPr bwMode="auto">
          <a:xfrm>
            <a:off x="767199" y="3363510"/>
            <a:ext cx="49989" cy="35707"/>
          </a:xfrm>
          <a:custGeom>
            <a:gdLst>
              <a:gd fmla="*/ 19 w 19" name="T0"/>
              <a:gd fmla="*/ 13 h 14" name="T1"/>
              <a:gd fmla="*/ 18 w 19" name="T2"/>
              <a:gd fmla="*/ 14 h 14" name="T3"/>
              <a:gd fmla="*/ 16 w 19" name="T4"/>
              <a:gd fmla="*/ 14 h 14" name="T5"/>
              <a:gd fmla="*/ 16 w 19" name="T6"/>
              <a:gd fmla="*/ 13 h 14" name="T7"/>
              <a:gd fmla="*/ 11 w 19" name="T8"/>
              <a:gd fmla="*/ 9 h 14" name="T9"/>
              <a:gd fmla="*/ 3 w 19" name="T10"/>
              <a:gd fmla="*/ 3 h 14" name="T11"/>
              <a:gd fmla="*/ 2 w 19" name="T12"/>
              <a:gd fmla="*/ 3 h 14" name="T13"/>
              <a:gd fmla="*/ 1 w 19" name="T14"/>
              <a:gd fmla="*/ 3 h 14" name="T15"/>
              <a:gd fmla="*/ 0 w 19" name="T16"/>
              <a:gd fmla="*/ 1 h 14" name="T17"/>
              <a:gd fmla="*/ 1 w 19" name="T18"/>
              <a:gd fmla="*/ 0 h 14" name="T19"/>
              <a:gd fmla="*/ 2 w 19" name="T20"/>
              <a:gd fmla="*/ 0 h 14" name="T21"/>
              <a:gd fmla="*/ 6 w 19" name="T22"/>
              <a:gd fmla="*/ 4 h 14" name="T23"/>
              <a:gd fmla="*/ 9 w 19" name="T24"/>
              <a:gd fmla="*/ 7 h 14" name="T25"/>
              <a:gd fmla="*/ 15 w 19" name="T26"/>
              <a:gd fmla="*/ 10 h 14" name="T27"/>
              <a:gd fmla="*/ 18 w 19" name="T28"/>
              <a:gd fmla="*/ 12 h 14" name="T29"/>
              <a:gd fmla="*/ 19 w 19" name="T30"/>
              <a:gd fmla="*/ 13 h 1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4" w="19">
                <a:moveTo>
                  <a:pt x="19" y="13"/>
                </a:moveTo>
                <a:cubicBezTo>
                  <a:pt x="19" y="13"/>
                  <a:pt x="18" y="14"/>
                  <a:pt x="18" y="14"/>
                </a:cubicBezTo>
                <a:cubicBezTo>
                  <a:pt x="17" y="14"/>
                  <a:pt x="17" y="14"/>
                  <a:pt x="16" y="14"/>
                </a:cubicBezTo>
                <a:cubicBezTo>
                  <a:pt x="16" y="14"/>
                  <a:pt x="16" y="13"/>
                  <a:pt x="16" y="13"/>
                </a:cubicBezTo>
                <a:cubicBezTo>
                  <a:pt x="15" y="12"/>
                  <a:pt x="13" y="11"/>
                  <a:pt x="11" y="9"/>
                </a:cubicBezTo>
                <a:cubicBezTo>
                  <a:pt x="8" y="8"/>
                  <a:pt x="5" y="6"/>
                  <a:pt x="3" y="3"/>
                </a:cubicBezTo>
                <a:cubicBezTo>
                  <a:pt x="2" y="3"/>
                  <a:pt x="2" y="3"/>
                  <a:pt x="2" y="3"/>
                </a:cubicBezTo>
                <a:cubicBezTo>
                  <a:pt x="1" y="3"/>
                  <a:pt x="1" y="3"/>
                  <a:pt x="1" y="3"/>
                </a:cubicBezTo>
                <a:cubicBezTo>
                  <a:pt x="0" y="2"/>
                  <a:pt x="0" y="2"/>
                  <a:pt x="0" y="1"/>
                </a:cubicBezTo>
                <a:cubicBezTo>
                  <a:pt x="0" y="1"/>
                  <a:pt x="0" y="0"/>
                  <a:pt x="1" y="0"/>
                </a:cubicBezTo>
                <a:cubicBezTo>
                  <a:pt x="1" y="0"/>
                  <a:pt x="2" y="0"/>
                  <a:pt x="2" y="0"/>
                </a:cubicBezTo>
                <a:cubicBezTo>
                  <a:pt x="3" y="2"/>
                  <a:pt x="4" y="3"/>
                  <a:pt x="6" y="4"/>
                </a:cubicBezTo>
                <a:cubicBezTo>
                  <a:pt x="7" y="5"/>
                  <a:pt x="8" y="6"/>
                  <a:pt x="9" y="7"/>
                </a:cubicBezTo>
                <a:cubicBezTo>
                  <a:pt x="11" y="8"/>
                  <a:pt x="13" y="9"/>
                  <a:pt x="15" y="10"/>
                </a:cubicBezTo>
                <a:cubicBezTo>
                  <a:pt x="16" y="10"/>
                  <a:pt x="17" y="11"/>
                  <a:pt x="18" y="12"/>
                </a:cubicBezTo>
                <a:cubicBezTo>
                  <a:pt x="18" y="12"/>
                  <a:pt x="19" y="12"/>
                  <a:pt x="19" y="1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59" name="Freeform 77"/>
          <p:cNvSpPr/>
          <p:nvPr/>
        </p:nvSpPr>
        <p:spPr bwMode="auto">
          <a:xfrm>
            <a:off x="907171" y="3519194"/>
            <a:ext cx="44276" cy="41421"/>
          </a:xfrm>
          <a:custGeom>
            <a:gdLst>
              <a:gd fmla="*/ 17 w 17" name="T0"/>
              <a:gd fmla="*/ 15 h 16" name="T1"/>
              <a:gd fmla="*/ 16 w 17" name="T2"/>
              <a:gd fmla="*/ 16 h 16" name="T3"/>
              <a:gd fmla="*/ 15 w 17" name="T4"/>
              <a:gd fmla="*/ 15 h 16" name="T5"/>
              <a:gd fmla="*/ 14 w 17" name="T6"/>
              <a:gd fmla="*/ 13 h 16" name="T7"/>
              <a:gd fmla="*/ 4 w 17" name="T8"/>
              <a:gd fmla="*/ 4 h 16" name="T9"/>
              <a:gd fmla="*/ 1 w 17" name="T10"/>
              <a:gd fmla="*/ 3 h 16" name="T11"/>
              <a:gd fmla="*/ 1 w 17" name="T12"/>
              <a:gd fmla="*/ 2 h 16" name="T13"/>
              <a:gd fmla="*/ 1 w 17" name="T14"/>
              <a:gd fmla="*/ 1 h 16" name="T15"/>
              <a:gd fmla="*/ 2 w 17" name="T16"/>
              <a:gd fmla="*/ 0 h 16" name="T17"/>
              <a:gd fmla="*/ 3 w 17" name="T18"/>
              <a:gd fmla="*/ 0 h 16" name="T19"/>
              <a:gd fmla="*/ 5 w 17" name="T20"/>
              <a:gd fmla="*/ 3 h 16" name="T21"/>
              <a:gd fmla="*/ 10 w 17" name="T22"/>
              <a:gd fmla="*/ 7 h 16" name="T23"/>
              <a:gd fmla="*/ 13 w 17" name="T24"/>
              <a:gd fmla="*/ 10 h 16" name="T25"/>
              <a:gd fmla="*/ 17 w 17" name="T26"/>
              <a:gd fmla="*/ 14 h 16" name="T27"/>
              <a:gd fmla="*/ 17 w 17" name="T28"/>
              <a:gd fmla="*/ 15 h 1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6" w="17">
                <a:moveTo>
                  <a:pt x="17" y="15"/>
                </a:moveTo>
                <a:cubicBezTo>
                  <a:pt x="17" y="16"/>
                  <a:pt x="17" y="16"/>
                  <a:pt x="16" y="16"/>
                </a:cubicBezTo>
                <a:cubicBezTo>
                  <a:pt x="15" y="16"/>
                  <a:pt x="15" y="16"/>
                  <a:pt x="15" y="15"/>
                </a:cubicBezTo>
                <a:cubicBezTo>
                  <a:pt x="15" y="14"/>
                  <a:pt x="14" y="14"/>
                  <a:pt x="14" y="13"/>
                </a:cubicBezTo>
                <a:cubicBezTo>
                  <a:pt x="11" y="10"/>
                  <a:pt x="8" y="7"/>
                  <a:pt x="4" y="4"/>
                </a:cubicBezTo>
                <a:cubicBezTo>
                  <a:pt x="3" y="3"/>
                  <a:pt x="2" y="3"/>
                  <a:pt x="1" y="3"/>
                </a:cubicBezTo>
                <a:cubicBezTo>
                  <a:pt x="1" y="3"/>
                  <a:pt x="1" y="2"/>
                  <a:pt x="1" y="2"/>
                </a:cubicBezTo>
                <a:cubicBezTo>
                  <a:pt x="0" y="2"/>
                  <a:pt x="0" y="1"/>
                  <a:pt x="1" y="1"/>
                </a:cubicBezTo>
                <a:cubicBezTo>
                  <a:pt x="1" y="0"/>
                  <a:pt x="2" y="0"/>
                  <a:pt x="2" y="0"/>
                </a:cubicBezTo>
                <a:cubicBezTo>
                  <a:pt x="2" y="0"/>
                  <a:pt x="3" y="0"/>
                  <a:pt x="3" y="0"/>
                </a:cubicBezTo>
                <a:cubicBezTo>
                  <a:pt x="3" y="2"/>
                  <a:pt x="4" y="2"/>
                  <a:pt x="5" y="3"/>
                </a:cubicBezTo>
                <a:cubicBezTo>
                  <a:pt x="7" y="4"/>
                  <a:pt x="8" y="6"/>
                  <a:pt x="10" y="7"/>
                </a:cubicBezTo>
                <a:cubicBezTo>
                  <a:pt x="11" y="8"/>
                  <a:pt x="12" y="9"/>
                  <a:pt x="13" y="10"/>
                </a:cubicBezTo>
                <a:cubicBezTo>
                  <a:pt x="14" y="12"/>
                  <a:pt x="15" y="13"/>
                  <a:pt x="17" y="14"/>
                </a:cubicBezTo>
                <a:cubicBezTo>
                  <a:pt x="17" y="14"/>
                  <a:pt x="17" y="15"/>
                  <a:pt x="17" y="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60" name="Freeform 78"/>
          <p:cNvSpPr/>
          <p:nvPr/>
        </p:nvSpPr>
        <p:spPr bwMode="auto">
          <a:xfrm>
            <a:off x="931452" y="3050717"/>
            <a:ext cx="35707" cy="49990"/>
          </a:xfrm>
          <a:custGeom>
            <a:gdLst>
              <a:gd fmla="*/ 2 w 14" name="T0"/>
              <a:gd fmla="*/ 19 h 19" name="T1"/>
              <a:gd fmla="*/ 0 w 14" name="T2"/>
              <a:gd fmla="*/ 17 h 19" name="T3"/>
              <a:gd fmla="*/ 1 w 14" name="T4"/>
              <a:gd fmla="*/ 16 h 19" name="T5"/>
              <a:gd fmla="*/ 8 w 14" name="T6"/>
              <a:gd fmla="*/ 5 h 19" name="T7"/>
              <a:gd fmla="*/ 11 w 14" name="T8"/>
              <a:gd fmla="*/ 1 h 19" name="T9"/>
              <a:gd fmla="*/ 12 w 14" name="T10"/>
              <a:gd fmla="*/ 0 h 19" name="T11"/>
              <a:gd fmla="*/ 13 w 14" name="T12"/>
              <a:gd fmla="*/ 0 h 19" name="T13"/>
              <a:gd fmla="*/ 13 w 14" name="T14"/>
              <a:gd fmla="*/ 2 h 19" name="T15"/>
              <a:gd fmla="*/ 13 w 14" name="T16"/>
              <a:gd fmla="*/ 2 h 19" name="T17"/>
              <a:gd fmla="*/ 10 w 14" name="T18"/>
              <a:gd fmla="*/ 5 h 19" name="T19"/>
              <a:gd fmla="*/ 7 w 14" name="T20"/>
              <a:gd fmla="*/ 8 h 19" name="T21"/>
              <a:gd fmla="*/ 5 w 14" name="T22"/>
              <a:gd fmla="*/ 12 h 19" name="T23"/>
              <a:gd fmla="*/ 3 w 14" name="T24"/>
              <a:gd fmla="*/ 16 h 19" name="T25"/>
              <a:gd fmla="*/ 3 w 14" name="T26"/>
              <a:gd fmla="*/ 17 h 19" name="T27"/>
              <a:gd fmla="*/ 2 w 14" name="T28"/>
              <a:gd fmla="*/ 19 h 1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9" w="14">
                <a:moveTo>
                  <a:pt x="2" y="19"/>
                </a:moveTo>
                <a:cubicBezTo>
                  <a:pt x="1" y="19"/>
                  <a:pt x="0" y="18"/>
                  <a:pt x="0" y="17"/>
                </a:cubicBezTo>
                <a:cubicBezTo>
                  <a:pt x="1" y="17"/>
                  <a:pt x="1" y="16"/>
                  <a:pt x="1" y="16"/>
                </a:cubicBezTo>
                <a:cubicBezTo>
                  <a:pt x="3" y="12"/>
                  <a:pt x="6" y="8"/>
                  <a:pt x="8" y="5"/>
                </a:cubicBezTo>
                <a:cubicBezTo>
                  <a:pt x="10" y="4"/>
                  <a:pt x="11" y="2"/>
                  <a:pt x="11" y="1"/>
                </a:cubicBezTo>
                <a:cubicBezTo>
                  <a:pt x="11" y="0"/>
                  <a:pt x="12" y="0"/>
                  <a:pt x="12" y="0"/>
                </a:cubicBezTo>
                <a:cubicBezTo>
                  <a:pt x="12" y="0"/>
                  <a:pt x="13" y="0"/>
                  <a:pt x="13" y="0"/>
                </a:cubicBezTo>
                <a:cubicBezTo>
                  <a:pt x="14" y="1"/>
                  <a:pt x="14" y="2"/>
                  <a:pt x="13" y="2"/>
                </a:cubicBezTo>
                <a:cubicBezTo>
                  <a:pt x="13" y="2"/>
                  <a:pt x="13" y="2"/>
                  <a:pt x="13" y="2"/>
                </a:cubicBezTo>
                <a:cubicBezTo>
                  <a:pt x="12" y="3"/>
                  <a:pt x="11" y="4"/>
                  <a:pt x="10" y="5"/>
                </a:cubicBezTo>
                <a:cubicBezTo>
                  <a:pt x="9" y="6"/>
                  <a:pt x="8" y="7"/>
                  <a:pt x="7" y="8"/>
                </a:cubicBezTo>
                <a:cubicBezTo>
                  <a:pt x="6" y="10"/>
                  <a:pt x="6" y="11"/>
                  <a:pt x="5" y="12"/>
                </a:cubicBezTo>
                <a:cubicBezTo>
                  <a:pt x="4" y="13"/>
                  <a:pt x="3" y="14"/>
                  <a:pt x="3" y="16"/>
                </a:cubicBezTo>
                <a:cubicBezTo>
                  <a:pt x="3" y="16"/>
                  <a:pt x="3" y="17"/>
                  <a:pt x="3" y="17"/>
                </a:cubicBezTo>
                <a:cubicBezTo>
                  <a:pt x="3" y="18"/>
                  <a:pt x="2" y="19"/>
                  <a:pt x="2"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61" name="Freeform 79"/>
          <p:cNvSpPr/>
          <p:nvPr/>
        </p:nvSpPr>
        <p:spPr bwMode="auto">
          <a:xfrm>
            <a:off x="925739" y="3334945"/>
            <a:ext cx="37135" cy="45705"/>
          </a:xfrm>
          <a:custGeom>
            <a:gdLst>
              <a:gd fmla="*/ 13 w 14" name="T0"/>
              <a:gd fmla="*/ 18 h 18" name="T1"/>
              <a:gd fmla="*/ 12 w 14" name="T2"/>
              <a:gd fmla="*/ 17 h 18" name="T3"/>
              <a:gd fmla="*/ 10 w 14" name="T4"/>
              <a:gd fmla="*/ 14 h 18" name="T5"/>
              <a:gd fmla="*/ 9 w 14" name="T6"/>
              <a:gd fmla="*/ 13 h 18" name="T7"/>
              <a:gd fmla="*/ 3 w 14" name="T8"/>
              <a:gd fmla="*/ 6 h 18" name="T9"/>
              <a:gd fmla="*/ 2 w 14" name="T10"/>
              <a:gd fmla="*/ 3 h 18" name="T11"/>
              <a:gd fmla="*/ 0 w 14" name="T12"/>
              <a:gd fmla="*/ 2 h 18" name="T13"/>
              <a:gd fmla="*/ 0 w 14" name="T14"/>
              <a:gd fmla="*/ 1 h 18" name="T15"/>
              <a:gd fmla="*/ 2 w 14" name="T16"/>
              <a:gd fmla="*/ 0 h 18" name="T17"/>
              <a:gd fmla="*/ 2 w 14" name="T18"/>
              <a:gd fmla="*/ 1 h 18" name="T19"/>
              <a:gd fmla="*/ 3 w 14" name="T20"/>
              <a:gd fmla="*/ 3 h 18" name="T21"/>
              <a:gd fmla="*/ 4 w 14" name="T22"/>
              <a:gd fmla="*/ 4 h 18" name="T23"/>
              <a:gd fmla="*/ 9 w 14" name="T24"/>
              <a:gd fmla="*/ 11 h 18" name="T25"/>
              <a:gd fmla="*/ 14 w 14" name="T26"/>
              <a:gd fmla="*/ 16 h 18" name="T27"/>
              <a:gd fmla="*/ 14 w 14" name="T28"/>
              <a:gd fmla="*/ 17 h 18" name="T29"/>
              <a:gd fmla="*/ 13 w 14" name="T30"/>
              <a:gd fmla="*/ 18 h 1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8" w="14">
                <a:moveTo>
                  <a:pt x="13" y="18"/>
                </a:moveTo>
                <a:cubicBezTo>
                  <a:pt x="12" y="18"/>
                  <a:pt x="12" y="18"/>
                  <a:pt x="12" y="17"/>
                </a:cubicBezTo>
                <a:cubicBezTo>
                  <a:pt x="11" y="16"/>
                  <a:pt x="10" y="15"/>
                  <a:pt x="10" y="14"/>
                </a:cubicBezTo>
                <a:cubicBezTo>
                  <a:pt x="9" y="13"/>
                  <a:pt x="9" y="13"/>
                  <a:pt x="9" y="13"/>
                </a:cubicBezTo>
                <a:cubicBezTo>
                  <a:pt x="7" y="10"/>
                  <a:pt x="5" y="8"/>
                  <a:pt x="3" y="6"/>
                </a:cubicBezTo>
                <a:cubicBezTo>
                  <a:pt x="3" y="5"/>
                  <a:pt x="2" y="4"/>
                  <a:pt x="2" y="3"/>
                </a:cubicBezTo>
                <a:cubicBezTo>
                  <a:pt x="1" y="3"/>
                  <a:pt x="1" y="2"/>
                  <a:pt x="0" y="2"/>
                </a:cubicBezTo>
                <a:cubicBezTo>
                  <a:pt x="0" y="2"/>
                  <a:pt x="0" y="1"/>
                  <a:pt x="0" y="1"/>
                </a:cubicBezTo>
                <a:cubicBezTo>
                  <a:pt x="0" y="0"/>
                  <a:pt x="1" y="0"/>
                  <a:pt x="2" y="0"/>
                </a:cubicBezTo>
                <a:cubicBezTo>
                  <a:pt x="2" y="0"/>
                  <a:pt x="2" y="1"/>
                  <a:pt x="2" y="1"/>
                </a:cubicBezTo>
                <a:cubicBezTo>
                  <a:pt x="2" y="1"/>
                  <a:pt x="3" y="2"/>
                  <a:pt x="3" y="3"/>
                </a:cubicBezTo>
                <a:cubicBezTo>
                  <a:pt x="3" y="3"/>
                  <a:pt x="3" y="3"/>
                  <a:pt x="4" y="4"/>
                </a:cubicBezTo>
                <a:cubicBezTo>
                  <a:pt x="5" y="6"/>
                  <a:pt x="7" y="9"/>
                  <a:pt x="9" y="11"/>
                </a:cubicBezTo>
                <a:cubicBezTo>
                  <a:pt x="11" y="13"/>
                  <a:pt x="12" y="14"/>
                  <a:pt x="14" y="16"/>
                </a:cubicBezTo>
                <a:cubicBezTo>
                  <a:pt x="14" y="16"/>
                  <a:pt x="14" y="17"/>
                  <a:pt x="14" y="17"/>
                </a:cubicBezTo>
                <a:cubicBezTo>
                  <a:pt x="14" y="18"/>
                  <a:pt x="13" y="18"/>
                  <a:pt x="13" y="1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62" name="Freeform 80"/>
          <p:cNvSpPr/>
          <p:nvPr/>
        </p:nvSpPr>
        <p:spPr bwMode="auto">
          <a:xfrm>
            <a:off x="780054" y="3214969"/>
            <a:ext cx="34279" cy="48562"/>
          </a:xfrm>
          <a:custGeom>
            <a:gdLst>
              <a:gd fmla="*/ 12 w 13" name="T0"/>
              <a:gd fmla="*/ 19 h 19" name="T1"/>
              <a:gd fmla="*/ 11 w 13" name="T2"/>
              <a:gd fmla="*/ 18 h 19" name="T3"/>
              <a:gd fmla="*/ 10 w 13" name="T4"/>
              <a:gd fmla="*/ 17 h 19" name="T5"/>
              <a:gd fmla="*/ 7 w 13" name="T6"/>
              <a:gd fmla="*/ 12 h 19" name="T7"/>
              <a:gd fmla="*/ 3 w 13" name="T8"/>
              <a:gd fmla="*/ 5 h 19" name="T9"/>
              <a:gd fmla="*/ 0 w 13" name="T10"/>
              <a:gd fmla="*/ 2 h 19" name="T11"/>
              <a:gd fmla="*/ 0 w 13" name="T12"/>
              <a:gd fmla="*/ 1 h 19" name="T13"/>
              <a:gd fmla="*/ 2 w 13" name="T14"/>
              <a:gd fmla="*/ 1 h 19" name="T15"/>
              <a:gd fmla="*/ 2 w 13" name="T16"/>
              <a:gd fmla="*/ 2 h 19" name="T17"/>
              <a:gd fmla="*/ 3 w 13" name="T18"/>
              <a:gd fmla="*/ 4 h 19" name="T19"/>
              <a:gd fmla="*/ 7 w 13" name="T20"/>
              <a:gd fmla="*/ 10 h 19" name="T21"/>
              <a:gd fmla="*/ 9 w 13" name="T22"/>
              <a:gd fmla="*/ 13 h 19" name="T23"/>
              <a:gd fmla="*/ 11 w 13" name="T24"/>
              <a:gd fmla="*/ 15 h 19" name="T25"/>
              <a:gd fmla="*/ 12 w 13" name="T26"/>
              <a:gd fmla="*/ 16 h 19" name="T27"/>
              <a:gd fmla="*/ 13 w 13" name="T28"/>
              <a:gd fmla="*/ 18 h 19" name="T29"/>
              <a:gd fmla="*/ 12 w 13" name="T30"/>
              <a:gd fmla="*/ 19 h 1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 w="13">
                <a:moveTo>
                  <a:pt x="12" y="19"/>
                </a:moveTo>
                <a:cubicBezTo>
                  <a:pt x="11" y="19"/>
                  <a:pt x="11" y="18"/>
                  <a:pt x="11" y="18"/>
                </a:cubicBezTo>
                <a:cubicBezTo>
                  <a:pt x="11" y="18"/>
                  <a:pt x="11" y="18"/>
                  <a:pt x="10" y="17"/>
                </a:cubicBezTo>
                <a:cubicBezTo>
                  <a:pt x="10" y="15"/>
                  <a:pt x="8" y="14"/>
                  <a:pt x="7" y="12"/>
                </a:cubicBezTo>
                <a:cubicBezTo>
                  <a:pt x="6" y="10"/>
                  <a:pt x="4" y="8"/>
                  <a:pt x="3" y="5"/>
                </a:cubicBezTo>
                <a:cubicBezTo>
                  <a:pt x="2" y="4"/>
                  <a:pt x="1" y="3"/>
                  <a:pt x="0" y="2"/>
                </a:cubicBezTo>
                <a:cubicBezTo>
                  <a:pt x="0" y="2"/>
                  <a:pt x="0" y="2"/>
                  <a:pt x="0" y="1"/>
                </a:cubicBezTo>
                <a:cubicBezTo>
                  <a:pt x="0" y="1"/>
                  <a:pt x="1" y="0"/>
                  <a:pt x="2" y="1"/>
                </a:cubicBezTo>
                <a:cubicBezTo>
                  <a:pt x="2" y="1"/>
                  <a:pt x="3" y="1"/>
                  <a:pt x="2" y="2"/>
                </a:cubicBezTo>
                <a:cubicBezTo>
                  <a:pt x="2" y="2"/>
                  <a:pt x="2" y="3"/>
                  <a:pt x="3" y="4"/>
                </a:cubicBezTo>
                <a:cubicBezTo>
                  <a:pt x="4" y="6"/>
                  <a:pt x="6" y="8"/>
                  <a:pt x="7" y="10"/>
                </a:cubicBezTo>
                <a:cubicBezTo>
                  <a:pt x="8" y="11"/>
                  <a:pt x="9" y="12"/>
                  <a:pt x="9" y="13"/>
                </a:cubicBezTo>
                <a:cubicBezTo>
                  <a:pt x="10" y="14"/>
                  <a:pt x="11" y="15"/>
                  <a:pt x="11" y="15"/>
                </a:cubicBezTo>
                <a:cubicBezTo>
                  <a:pt x="12" y="16"/>
                  <a:pt x="12" y="16"/>
                  <a:pt x="12" y="16"/>
                </a:cubicBezTo>
                <a:cubicBezTo>
                  <a:pt x="13" y="17"/>
                  <a:pt x="13" y="17"/>
                  <a:pt x="13" y="18"/>
                </a:cubicBezTo>
                <a:cubicBezTo>
                  <a:pt x="13" y="18"/>
                  <a:pt x="13" y="19"/>
                  <a:pt x="12"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63" name="Freeform 81"/>
          <p:cNvSpPr/>
          <p:nvPr/>
        </p:nvSpPr>
        <p:spPr bwMode="auto">
          <a:xfrm>
            <a:off x="1030003" y="3306379"/>
            <a:ext cx="54275" cy="22853"/>
          </a:xfrm>
          <a:custGeom>
            <a:gdLst>
              <a:gd fmla="*/ 19 w 21" name="T0"/>
              <a:gd fmla="*/ 2 h 9" name="T1"/>
              <a:gd fmla="*/ 16 w 21" name="T2"/>
              <a:gd fmla="*/ 3 h 9" name="T3"/>
              <a:gd fmla="*/ 6 w 21" name="T4"/>
              <a:gd fmla="*/ 5 h 9" name="T5"/>
              <a:gd fmla="*/ 3 w 21" name="T6"/>
              <a:gd fmla="*/ 7 h 9" name="T7"/>
              <a:gd fmla="*/ 3 w 21" name="T8"/>
              <a:gd fmla="*/ 8 h 9" name="T9"/>
              <a:gd fmla="*/ 1 w 21" name="T10"/>
              <a:gd fmla="*/ 9 h 9" name="T11"/>
              <a:gd fmla="*/ 0 w 21" name="T12"/>
              <a:gd fmla="*/ 8 h 9" name="T13"/>
              <a:gd fmla="*/ 0 w 21" name="T14"/>
              <a:gd fmla="*/ 6 h 9" name="T15"/>
              <a:gd fmla="*/ 1 w 21" name="T16"/>
              <a:gd fmla="*/ 6 h 9" name="T17"/>
              <a:gd fmla="*/ 3 w 21" name="T18"/>
              <a:gd fmla="*/ 5 h 9" name="T19"/>
              <a:gd fmla="*/ 17 w 21" name="T20"/>
              <a:gd fmla="*/ 1 h 9" name="T21"/>
              <a:gd fmla="*/ 19 w 21" name="T22"/>
              <a:gd fmla="*/ 0 h 9" name="T23"/>
              <a:gd fmla="*/ 20 w 21" name="T24"/>
              <a:gd fmla="*/ 0 h 9" name="T25"/>
              <a:gd fmla="*/ 21 w 21" name="T26"/>
              <a:gd fmla="*/ 1 h 9" name="T27"/>
              <a:gd fmla="*/ 21 w 21" name="T28"/>
              <a:gd fmla="*/ 2 h 9" name="T29"/>
              <a:gd fmla="*/ 20 w 21" name="T30"/>
              <a:gd fmla="*/ 2 h 9" name="T31"/>
              <a:gd fmla="*/ 19 w 21" name="T32"/>
              <a:gd fmla="*/ 2 h 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 w="21">
                <a:moveTo>
                  <a:pt x="19" y="2"/>
                </a:moveTo>
                <a:cubicBezTo>
                  <a:pt x="18" y="2"/>
                  <a:pt x="17" y="2"/>
                  <a:pt x="16" y="3"/>
                </a:cubicBezTo>
                <a:cubicBezTo>
                  <a:pt x="13" y="4"/>
                  <a:pt x="10" y="4"/>
                  <a:pt x="6" y="5"/>
                </a:cubicBezTo>
                <a:cubicBezTo>
                  <a:pt x="5" y="6"/>
                  <a:pt x="4" y="6"/>
                  <a:pt x="3" y="7"/>
                </a:cubicBezTo>
                <a:cubicBezTo>
                  <a:pt x="3" y="7"/>
                  <a:pt x="3" y="8"/>
                  <a:pt x="3" y="8"/>
                </a:cubicBezTo>
                <a:cubicBezTo>
                  <a:pt x="2" y="8"/>
                  <a:pt x="2" y="9"/>
                  <a:pt x="1" y="9"/>
                </a:cubicBezTo>
                <a:cubicBezTo>
                  <a:pt x="1" y="9"/>
                  <a:pt x="1" y="8"/>
                  <a:pt x="0" y="8"/>
                </a:cubicBezTo>
                <a:cubicBezTo>
                  <a:pt x="0" y="7"/>
                  <a:pt x="0" y="7"/>
                  <a:pt x="0" y="6"/>
                </a:cubicBezTo>
                <a:cubicBezTo>
                  <a:pt x="1" y="6"/>
                  <a:pt x="1" y="6"/>
                  <a:pt x="1" y="6"/>
                </a:cubicBezTo>
                <a:cubicBezTo>
                  <a:pt x="2" y="5"/>
                  <a:pt x="3" y="5"/>
                  <a:pt x="3" y="5"/>
                </a:cubicBezTo>
                <a:cubicBezTo>
                  <a:pt x="8" y="4"/>
                  <a:pt x="12" y="2"/>
                  <a:pt x="17" y="1"/>
                </a:cubicBezTo>
                <a:cubicBezTo>
                  <a:pt x="18" y="1"/>
                  <a:pt x="19" y="1"/>
                  <a:pt x="19" y="0"/>
                </a:cubicBezTo>
                <a:cubicBezTo>
                  <a:pt x="20" y="0"/>
                  <a:pt x="20" y="0"/>
                  <a:pt x="20" y="0"/>
                </a:cubicBezTo>
                <a:cubicBezTo>
                  <a:pt x="21" y="0"/>
                  <a:pt x="21" y="0"/>
                  <a:pt x="21" y="1"/>
                </a:cubicBezTo>
                <a:cubicBezTo>
                  <a:pt x="21" y="1"/>
                  <a:pt x="21" y="2"/>
                  <a:pt x="21" y="2"/>
                </a:cubicBezTo>
                <a:cubicBezTo>
                  <a:pt x="21" y="2"/>
                  <a:pt x="20" y="2"/>
                  <a:pt x="20" y="2"/>
                </a:cubicBezTo>
                <a:cubicBezTo>
                  <a:pt x="20" y="2"/>
                  <a:pt x="19" y="2"/>
                  <a:pt x="19"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64" name="Freeform 82"/>
          <p:cNvSpPr/>
          <p:nvPr/>
        </p:nvSpPr>
        <p:spPr bwMode="auto">
          <a:xfrm>
            <a:off x="1068567" y="3349228"/>
            <a:ext cx="54275" cy="37135"/>
          </a:xfrm>
          <a:custGeom>
            <a:gdLst>
              <a:gd fmla="*/ 2 w 21" name="T0"/>
              <a:gd fmla="*/ 14 h 14" name="T1"/>
              <a:gd fmla="*/ 1 w 21" name="T2"/>
              <a:gd fmla="*/ 13 h 14" name="T3"/>
              <a:gd fmla="*/ 1 w 21" name="T4"/>
              <a:gd fmla="*/ 12 h 14" name="T5"/>
              <a:gd fmla="*/ 2 w 21" name="T6"/>
              <a:gd fmla="*/ 11 h 14" name="T7"/>
              <a:gd fmla="*/ 12 w 21" name="T8"/>
              <a:gd fmla="*/ 5 h 14" name="T9"/>
              <a:gd fmla="*/ 17 w 21" name="T10"/>
              <a:gd fmla="*/ 2 h 14" name="T11"/>
              <a:gd fmla="*/ 19 w 21" name="T12"/>
              <a:gd fmla="*/ 0 h 14" name="T13"/>
              <a:gd fmla="*/ 20 w 21" name="T14"/>
              <a:gd fmla="*/ 0 h 14" name="T15"/>
              <a:gd fmla="*/ 21 w 21" name="T16"/>
              <a:gd fmla="*/ 1 h 14" name="T17"/>
              <a:gd fmla="*/ 20 w 21" name="T18"/>
              <a:gd fmla="*/ 2 h 14" name="T19"/>
              <a:gd fmla="*/ 16 w 21" name="T20"/>
              <a:gd fmla="*/ 4 h 14" name="T21"/>
              <a:gd fmla="*/ 5 w 21" name="T22"/>
              <a:gd fmla="*/ 10 h 14" name="T23"/>
              <a:gd fmla="*/ 3 w 21" name="T24"/>
              <a:gd fmla="*/ 12 h 14" name="T25"/>
              <a:gd fmla="*/ 3 w 21" name="T26"/>
              <a:gd fmla="*/ 13 h 14" name="T27"/>
              <a:gd fmla="*/ 2 w 21" name="T28"/>
              <a:gd fmla="*/ 14 h 1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4" w="21">
                <a:moveTo>
                  <a:pt x="2" y="14"/>
                </a:moveTo>
                <a:cubicBezTo>
                  <a:pt x="1" y="14"/>
                  <a:pt x="1" y="13"/>
                  <a:pt x="1" y="13"/>
                </a:cubicBezTo>
                <a:cubicBezTo>
                  <a:pt x="0" y="12"/>
                  <a:pt x="0" y="12"/>
                  <a:pt x="1" y="12"/>
                </a:cubicBezTo>
                <a:cubicBezTo>
                  <a:pt x="1" y="11"/>
                  <a:pt x="1" y="11"/>
                  <a:pt x="2" y="11"/>
                </a:cubicBezTo>
                <a:cubicBezTo>
                  <a:pt x="5" y="9"/>
                  <a:pt x="9" y="7"/>
                  <a:pt x="12" y="5"/>
                </a:cubicBezTo>
                <a:cubicBezTo>
                  <a:pt x="14" y="4"/>
                  <a:pt x="15" y="3"/>
                  <a:pt x="17" y="2"/>
                </a:cubicBezTo>
                <a:cubicBezTo>
                  <a:pt x="17" y="2"/>
                  <a:pt x="19" y="1"/>
                  <a:pt x="19" y="0"/>
                </a:cubicBezTo>
                <a:cubicBezTo>
                  <a:pt x="19" y="0"/>
                  <a:pt x="20" y="0"/>
                  <a:pt x="20" y="0"/>
                </a:cubicBezTo>
                <a:cubicBezTo>
                  <a:pt x="21" y="0"/>
                  <a:pt x="21" y="1"/>
                  <a:pt x="21" y="1"/>
                </a:cubicBezTo>
                <a:cubicBezTo>
                  <a:pt x="21" y="2"/>
                  <a:pt x="21" y="2"/>
                  <a:pt x="20" y="2"/>
                </a:cubicBezTo>
                <a:cubicBezTo>
                  <a:pt x="18" y="3"/>
                  <a:pt x="17" y="3"/>
                  <a:pt x="16" y="4"/>
                </a:cubicBezTo>
                <a:cubicBezTo>
                  <a:pt x="12" y="6"/>
                  <a:pt x="9" y="8"/>
                  <a:pt x="5" y="10"/>
                </a:cubicBezTo>
                <a:cubicBezTo>
                  <a:pt x="5" y="10"/>
                  <a:pt x="4" y="11"/>
                  <a:pt x="3" y="12"/>
                </a:cubicBezTo>
                <a:cubicBezTo>
                  <a:pt x="3" y="12"/>
                  <a:pt x="3" y="12"/>
                  <a:pt x="3" y="13"/>
                </a:cubicBezTo>
                <a:cubicBezTo>
                  <a:pt x="3" y="13"/>
                  <a:pt x="2" y="14"/>
                  <a:pt x="2" y="1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65" name="Freeform 83"/>
          <p:cNvSpPr/>
          <p:nvPr/>
        </p:nvSpPr>
        <p:spPr bwMode="auto">
          <a:xfrm>
            <a:off x="1034288" y="3183547"/>
            <a:ext cx="42848" cy="78556"/>
          </a:xfrm>
          <a:custGeom>
            <a:gdLst>
              <a:gd fmla="*/ 16 w 16" name="T0"/>
              <a:gd fmla="*/ 2 h 30" name="T1"/>
              <a:gd fmla="*/ 16 w 16" name="T2"/>
              <a:gd fmla="*/ 3 h 30" name="T3"/>
              <a:gd fmla="*/ 14 w 16" name="T4"/>
              <a:gd fmla="*/ 5 h 30" name="T5"/>
              <a:gd fmla="*/ 8 w 16" name="T6"/>
              <a:gd fmla="*/ 16 h 30" name="T7"/>
              <a:gd fmla="*/ 5 w 16" name="T8"/>
              <a:gd fmla="*/ 23 h 30" name="T9"/>
              <a:gd fmla="*/ 3 w 16" name="T10"/>
              <a:gd fmla="*/ 28 h 30" name="T11"/>
              <a:gd fmla="*/ 2 w 16" name="T12"/>
              <a:gd fmla="*/ 30 h 30" name="T13"/>
              <a:gd fmla="*/ 1 w 16" name="T14"/>
              <a:gd fmla="*/ 27 h 30" name="T15"/>
              <a:gd fmla="*/ 5 w 16" name="T16"/>
              <a:gd fmla="*/ 19 h 30" name="T17"/>
              <a:gd fmla="*/ 9 w 16" name="T18"/>
              <a:gd fmla="*/ 12 h 30" name="T19"/>
              <a:gd fmla="*/ 12 w 16" name="T20"/>
              <a:gd fmla="*/ 6 h 30" name="T21"/>
              <a:gd fmla="*/ 13 w 16" name="T22"/>
              <a:gd fmla="*/ 2 h 30" name="T23"/>
              <a:gd fmla="*/ 14 w 16" name="T24"/>
              <a:gd fmla="*/ 1 h 30" name="T25"/>
              <a:gd fmla="*/ 16 w 16" name="T26"/>
              <a:gd fmla="*/ 2 h 3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0" w="16">
                <a:moveTo>
                  <a:pt x="16" y="2"/>
                </a:moveTo>
                <a:cubicBezTo>
                  <a:pt x="16" y="2"/>
                  <a:pt x="16" y="3"/>
                  <a:pt x="16" y="3"/>
                </a:cubicBezTo>
                <a:cubicBezTo>
                  <a:pt x="15" y="3"/>
                  <a:pt x="15" y="4"/>
                  <a:pt x="14" y="5"/>
                </a:cubicBezTo>
                <a:cubicBezTo>
                  <a:pt x="12" y="9"/>
                  <a:pt x="10" y="13"/>
                  <a:pt x="8" y="16"/>
                </a:cubicBezTo>
                <a:cubicBezTo>
                  <a:pt x="7" y="19"/>
                  <a:pt x="6" y="21"/>
                  <a:pt x="5" y="23"/>
                </a:cubicBezTo>
                <a:cubicBezTo>
                  <a:pt x="4" y="25"/>
                  <a:pt x="4" y="27"/>
                  <a:pt x="3" y="28"/>
                </a:cubicBezTo>
                <a:cubicBezTo>
                  <a:pt x="3" y="29"/>
                  <a:pt x="2" y="30"/>
                  <a:pt x="2" y="30"/>
                </a:cubicBezTo>
                <a:cubicBezTo>
                  <a:pt x="1" y="30"/>
                  <a:pt x="0" y="28"/>
                  <a:pt x="1" y="27"/>
                </a:cubicBezTo>
                <a:cubicBezTo>
                  <a:pt x="2" y="25"/>
                  <a:pt x="4" y="22"/>
                  <a:pt x="5" y="19"/>
                </a:cubicBezTo>
                <a:cubicBezTo>
                  <a:pt x="6" y="16"/>
                  <a:pt x="8" y="14"/>
                  <a:pt x="9" y="12"/>
                </a:cubicBezTo>
                <a:cubicBezTo>
                  <a:pt x="10" y="10"/>
                  <a:pt x="11" y="8"/>
                  <a:pt x="12" y="6"/>
                </a:cubicBezTo>
                <a:cubicBezTo>
                  <a:pt x="13" y="5"/>
                  <a:pt x="13" y="3"/>
                  <a:pt x="13" y="2"/>
                </a:cubicBezTo>
                <a:cubicBezTo>
                  <a:pt x="13" y="1"/>
                  <a:pt x="14" y="1"/>
                  <a:pt x="14" y="1"/>
                </a:cubicBezTo>
                <a:cubicBezTo>
                  <a:pt x="15" y="0"/>
                  <a:pt x="16" y="1"/>
                  <a:pt x="16"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66" name="Freeform 84"/>
          <p:cNvSpPr/>
          <p:nvPr/>
        </p:nvSpPr>
        <p:spPr bwMode="auto">
          <a:xfrm>
            <a:off x="1030003" y="3053574"/>
            <a:ext cx="67129" cy="54275"/>
          </a:xfrm>
          <a:custGeom>
            <a:gdLst>
              <a:gd fmla="*/ 2 w 26" name="T0"/>
              <a:gd fmla="*/ 21 h 21" name="T1"/>
              <a:gd fmla="*/ 0 w 26" name="T2"/>
              <a:gd fmla="*/ 20 h 21" name="T3"/>
              <a:gd fmla="*/ 1 w 26" name="T4"/>
              <a:gd fmla="*/ 18 h 21" name="T5"/>
              <a:gd fmla="*/ 2 w 26" name="T6"/>
              <a:gd fmla="*/ 17 h 21" name="T7"/>
              <a:gd fmla="*/ 16 w 26" name="T8"/>
              <a:gd fmla="*/ 7 h 21" name="T9"/>
              <a:gd fmla="*/ 21 w 26" name="T10"/>
              <a:gd fmla="*/ 3 h 21" name="T11"/>
              <a:gd fmla="*/ 24 w 26" name="T12"/>
              <a:gd fmla="*/ 0 h 21" name="T13"/>
              <a:gd fmla="*/ 24 w 26" name="T14"/>
              <a:gd fmla="*/ 0 h 21" name="T15"/>
              <a:gd fmla="*/ 26 w 26" name="T16"/>
              <a:gd fmla="*/ 0 h 21" name="T17"/>
              <a:gd fmla="*/ 26 w 26" name="T18"/>
              <a:gd fmla="*/ 2 h 21" name="T19"/>
              <a:gd fmla="*/ 25 w 26" name="T20"/>
              <a:gd fmla="*/ 2 h 21" name="T21"/>
              <a:gd fmla="*/ 23 w 26" name="T22"/>
              <a:gd fmla="*/ 4 h 21" name="T23"/>
              <a:gd fmla="*/ 16 w 26" name="T24"/>
              <a:gd fmla="*/ 8 h 21" name="T25"/>
              <a:gd fmla="*/ 7 w 26" name="T26"/>
              <a:gd fmla="*/ 14 h 21" name="T27"/>
              <a:gd fmla="*/ 3 w 26" name="T28"/>
              <a:gd fmla="*/ 20 h 21" name="T29"/>
              <a:gd fmla="*/ 2 w 26" name="T30"/>
              <a:gd fmla="*/ 21 h 2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1" w="26">
                <a:moveTo>
                  <a:pt x="2" y="21"/>
                </a:moveTo>
                <a:cubicBezTo>
                  <a:pt x="1" y="21"/>
                  <a:pt x="1" y="20"/>
                  <a:pt x="0" y="20"/>
                </a:cubicBezTo>
                <a:cubicBezTo>
                  <a:pt x="0" y="19"/>
                  <a:pt x="0" y="19"/>
                  <a:pt x="1" y="18"/>
                </a:cubicBezTo>
                <a:cubicBezTo>
                  <a:pt x="1" y="18"/>
                  <a:pt x="1" y="17"/>
                  <a:pt x="2" y="17"/>
                </a:cubicBezTo>
                <a:cubicBezTo>
                  <a:pt x="6" y="13"/>
                  <a:pt x="11" y="10"/>
                  <a:pt x="16" y="7"/>
                </a:cubicBezTo>
                <a:cubicBezTo>
                  <a:pt x="18" y="5"/>
                  <a:pt x="20" y="4"/>
                  <a:pt x="21" y="3"/>
                </a:cubicBezTo>
                <a:cubicBezTo>
                  <a:pt x="22" y="2"/>
                  <a:pt x="23" y="1"/>
                  <a:pt x="24" y="0"/>
                </a:cubicBezTo>
                <a:cubicBezTo>
                  <a:pt x="24" y="0"/>
                  <a:pt x="24" y="0"/>
                  <a:pt x="24" y="0"/>
                </a:cubicBezTo>
                <a:cubicBezTo>
                  <a:pt x="25" y="0"/>
                  <a:pt x="25" y="0"/>
                  <a:pt x="26" y="0"/>
                </a:cubicBezTo>
                <a:cubicBezTo>
                  <a:pt x="26" y="1"/>
                  <a:pt x="26" y="1"/>
                  <a:pt x="26" y="2"/>
                </a:cubicBezTo>
                <a:cubicBezTo>
                  <a:pt x="26" y="2"/>
                  <a:pt x="26" y="2"/>
                  <a:pt x="25" y="2"/>
                </a:cubicBezTo>
                <a:cubicBezTo>
                  <a:pt x="24" y="2"/>
                  <a:pt x="23" y="3"/>
                  <a:pt x="23" y="4"/>
                </a:cubicBezTo>
                <a:cubicBezTo>
                  <a:pt x="21" y="5"/>
                  <a:pt x="18" y="7"/>
                  <a:pt x="16" y="8"/>
                </a:cubicBezTo>
                <a:cubicBezTo>
                  <a:pt x="13" y="10"/>
                  <a:pt x="10" y="12"/>
                  <a:pt x="7" y="14"/>
                </a:cubicBezTo>
                <a:cubicBezTo>
                  <a:pt x="6" y="16"/>
                  <a:pt x="4" y="18"/>
                  <a:pt x="3" y="20"/>
                </a:cubicBezTo>
                <a:cubicBezTo>
                  <a:pt x="3" y="20"/>
                  <a:pt x="2" y="21"/>
                  <a:pt x="2" y="2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67" name="Freeform 85"/>
          <p:cNvSpPr/>
          <p:nvPr/>
        </p:nvSpPr>
        <p:spPr bwMode="auto">
          <a:xfrm>
            <a:off x="1048571" y="3199259"/>
            <a:ext cx="41420" cy="72843"/>
          </a:xfrm>
          <a:custGeom>
            <a:gdLst>
              <a:gd fmla="*/ 1 w 16" name="T0"/>
              <a:gd fmla="*/ 28 h 28" name="T1"/>
              <a:gd fmla="*/ 0 w 16" name="T2"/>
              <a:gd fmla="*/ 28 h 28" name="T3"/>
              <a:gd fmla="*/ 0 w 16" name="T4"/>
              <a:gd fmla="*/ 26 h 28" name="T5"/>
              <a:gd fmla="*/ 3 w 16" name="T6"/>
              <a:gd fmla="*/ 22 h 28" name="T7"/>
              <a:gd fmla="*/ 4 w 16" name="T8"/>
              <a:gd fmla="*/ 20 h 28" name="T9"/>
              <a:gd fmla="*/ 10 w 16" name="T10"/>
              <a:gd fmla="*/ 8 h 28" name="T11"/>
              <a:gd fmla="*/ 11 w 16" name="T12"/>
              <a:gd fmla="*/ 5 h 28" name="T13"/>
              <a:gd fmla="*/ 13 w 16" name="T14"/>
              <a:gd fmla="*/ 2 h 28" name="T15"/>
              <a:gd fmla="*/ 13 w 16" name="T16"/>
              <a:gd fmla="*/ 1 h 28" name="T17"/>
              <a:gd fmla="*/ 14 w 16" name="T18"/>
              <a:gd fmla="*/ 0 h 28" name="T19"/>
              <a:gd fmla="*/ 15 w 16" name="T20"/>
              <a:gd fmla="*/ 2 h 28" name="T21"/>
              <a:gd fmla="*/ 15 w 16" name="T22"/>
              <a:gd fmla="*/ 2 h 28" name="T23"/>
              <a:gd fmla="*/ 12 w 16" name="T24"/>
              <a:gd fmla="*/ 8 h 28" name="T25"/>
              <a:gd fmla="*/ 5 w 16" name="T26"/>
              <a:gd fmla="*/ 22 h 28" name="T27"/>
              <a:gd fmla="*/ 3 w 16" name="T28"/>
              <a:gd fmla="*/ 27 h 28" name="T29"/>
              <a:gd fmla="*/ 1 w 16" name="T30"/>
              <a:gd fmla="*/ 28 h 2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8" w="16">
                <a:moveTo>
                  <a:pt x="1" y="28"/>
                </a:moveTo>
                <a:cubicBezTo>
                  <a:pt x="1" y="28"/>
                  <a:pt x="0" y="28"/>
                  <a:pt x="0" y="28"/>
                </a:cubicBezTo>
                <a:cubicBezTo>
                  <a:pt x="0" y="27"/>
                  <a:pt x="0" y="27"/>
                  <a:pt x="0" y="26"/>
                </a:cubicBezTo>
                <a:cubicBezTo>
                  <a:pt x="1" y="25"/>
                  <a:pt x="2" y="23"/>
                  <a:pt x="3" y="22"/>
                </a:cubicBezTo>
                <a:cubicBezTo>
                  <a:pt x="3" y="21"/>
                  <a:pt x="4" y="21"/>
                  <a:pt x="4" y="20"/>
                </a:cubicBezTo>
                <a:cubicBezTo>
                  <a:pt x="6" y="16"/>
                  <a:pt x="8" y="12"/>
                  <a:pt x="10" y="8"/>
                </a:cubicBezTo>
                <a:cubicBezTo>
                  <a:pt x="10" y="7"/>
                  <a:pt x="11" y="6"/>
                  <a:pt x="11" y="5"/>
                </a:cubicBezTo>
                <a:cubicBezTo>
                  <a:pt x="12" y="4"/>
                  <a:pt x="12" y="3"/>
                  <a:pt x="13" y="2"/>
                </a:cubicBezTo>
                <a:cubicBezTo>
                  <a:pt x="13" y="2"/>
                  <a:pt x="13" y="1"/>
                  <a:pt x="13" y="1"/>
                </a:cubicBezTo>
                <a:cubicBezTo>
                  <a:pt x="13" y="0"/>
                  <a:pt x="13" y="0"/>
                  <a:pt x="14" y="0"/>
                </a:cubicBezTo>
                <a:cubicBezTo>
                  <a:pt x="15" y="0"/>
                  <a:pt x="16" y="1"/>
                  <a:pt x="15" y="2"/>
                </a:cubicBezTo>
                <a:cubicBezTo>
                  <a:pt x="15" y="2"/>
                  <a:pt x="15" y="2"/>
                  <a:pt x="15" y="2"/>
                </a:cubicBezTo>
                <a:cubicBezTo>
                  <a:pt x="14" y="4"/>
                  <a:pt x="13" y="6"/>
                  <a:pt x="12" y="8"/>
                </a:cubicBezTo>
                <a:cubicBezTo>
                  <a:pt x="9" y="13"/>
                  <a:pt x="7" y="17"/>
                  <a:pt x="5" y="22"/>
                </a:cubicBezTo>
                <a:cubicBezTo>
                  <a:pt x="4" y="23"/>
                  <a:pt x="3" y="25"/>
                  <a:pt x="3" y="27"/>
                </a:cubicBezTo>
                <a:cubicBezTo>
                  <a:pt x="3" y="28"/>
                  <a:pt x="2" y="28"/>
                  <a:pt x="1" y="2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68" name="Freeform 86"/>
          <p:cNvSpPr/>
          <p:nvPr/>
        </p:nvSpPr>
        <p:spPr bwMode="auto">
          <a:xfrm>
            <a:off x="1024290" y="3037862"/>
            <a:ext cx="75698" cy="49990"/>
          </a:xfrm>
          <a:custGeom>
            <a:gdLst>
              <a:gd fmla="*/ 28 w 29" name="T0"/>
              <a:gd fmla="*/ 2 h 19" name="T1"/>
              <a:gd fmla="*/ 26 w 29" name="T2"/>
              <a:gd fmla="*/ 3 h 19" name="T3"/>
              <a:gd fmla="*/ 23 w 29" name="T4"/>
              <a:gd fmla="*/ 4 h 19" name="T5"/>
              <a:gd fmla="*/ 9 w 29" name="T6"/>
              <a:gd fmla="*/ 13 h 19" name="T7"/>
              <a:gd fmla="*/ 4 w 29" name="T8"/>
              <a:gd fmla="*/ 17 h 19" name="T9"/>
              <a:gd fmla="*/ 3 w 29" name="T10"/>
              <a:gd fmla="*/ 19 h 19" name="T11"/>
              <a:gd fmla="*/ 1 w 29" name="T12"/>
              <a:gd fmla="*/ 19 h 19" name="T13"/>
              <a:gd fmla="*/ 1 w 29" name="T14"/>
              <a:gd fmla="*/ 17 h 19" name="T15"/>
              <a:gd fmla="*/ 2 w 29" name="T16"/>
              <a:gd fmla="*/ 16 h 19" name="T17"/>
              <a:gd fmla="*/ 3 w 29" name="T18"/>
              <a:gd fmla="*/ 15 h 19" name="T19"/>
              <a:gd fmla="*/ 24 w 29" name="T20"/>
              <a:gd fmla="*/ 2 h 19" name="T21"/>
              <a:gd fmla="*/ 25 w 29" name="T22"/>
              <a:gd fmla="*/ 1 h 19" name="T23"/>
              <a:gd fmla="*/ 27 w 29" name="T24"/>
              <a:gd fmla="*/ 0 h 19" name="T25"/>
              <a:gd fmla="*/ 28 w 29" name="T26"/>
              <a:gd fmla="*/ 0 h 19" name="T27"/>
              <a:gd fmla="*/ 29 w 29" name="T28"/>
              <a:gd fmla="*/ 2 h 19" name="T29"/>
              <a:gd fmla="*/ 28 w 29" name="T30"/>
              <a:gd fmla="*/ 2 h 1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 w="28">
                <a:moveTo>
                  <a:pt x="28" y="2"/>
                </a:moveTo>
                <a:cubicBezTo>
                  <a:pt x="27" y="3"/>
                  <a:pt x="27" y="3"/>
                  <a:pt x="26" y="3"/>
                </a:cubicBezTo>
                <a:cubicBezTo>
                  <a:pt x="25" y="3"/>
                  <a:pt x="24" y="4"/>
                  <a:pt x="23" y="4"/>
                </a:cubicBezTo>
                <a:cubicBezTo>
                  <a:pt x="18" y="7"/>
                  <a:pt x="14" y="10"/>
                  <a:pt x="9" y="13"/>
                </a:cubicBezTo>
                <a:cubicBezTo>
                  <a:pt x="8" y="14"/>
                  <a:pt x="6" y="15"/>
                  <a:pt x="4" y="17"/>
                </a:cubicBezTo>
                <a:cubicBezTo>
                  <a:pt x="4" y="17"/>
                  <a:pt x="3" y="18"/>
                  <a:pt x="3" y="19"/>
                </a:cubicBezTo>
                <a:cubicBezTo>
                  <a:pt x="3" y="19"/>
                  <a:pt x="2" y="19"/>
                  <a:pt x="1" y="19"/>
                </a:cubicBezTo>
                <a:cubicBezTo>
                  <a:pt x="1" y="19"/>
                  <a:pt x="0" y="18"/>
                  <a:pt x="1" y="17"/>
                </a:cubicBezTo>
                <a:cubicBezTo>
                  <a:pt x="1" y="17"/>
                  <a:pt x="1" y="17"/>
                  <a:pt x="2" y="16"/>
                </a:cubicBezTo>
                <a:cubicBezTo>
                  <a:pt x="2" y="16"/>
                  <a:pt x="2" y="16"/>
                  <a:pt x="3" y="15"/>
                </a:cubicBezTo>
                <a:cubicBezTo>
                  <a:pt x="10" y="11"/>
                  <a:pt x="17" y="7"/>
                  <a:pt x="24" y="2"/>
                </a:cubicBezTo>
                <a:cubicBezTo>
                  <a:pt x="24" y="2"/>
                  <a:pt x="25" y="2"/>
                  <a:pt x="25" y="1"/>
                </a:cubicBezTo>
                <a:cubicBezTo>
                  <a:pt x="26" y="1"/>
                  <a:pt x="26" y="0"/>
                  <a:pt x="27" y="0"/>
                </a:cubicBezTo>
                <a:cubicBezTo>
                  <a:pt x="27" y="0"/>
                  <a:pt x="27" y="0"/>
                  <a:pt x="28" y="0"/>
                </a:cubicBezTo>
                <a:cubicBezTo>
                  <a:pt x="29" y="0"/>
                  <a:pt x="29" y="1"/>
                  <a:pt x="29" y="2"/>
                </a:cubicBezTo>
                <a:cubicBezTo>
                  <a:pt x="28" y="2"/>
                  <a:pt x="28" y="3"/>
                  <a:pt x="28"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69" name="Freeform 87"/>
          <p:cNvSpPr/>
          <p:nvPr/>
        </p:nvSpPr>
        <p:spPr bwMode="auto">
          <a:xfrm>
            <a:off x="1191399" y="3147840"/>
            <a:ext cx="41420" cy="67130"/>
          </a:xfrm>
          <a:custGeom>
            <a:gdLst>
              <a:gd fmla="*/ 2 w 16" name="T0"/>
              <a:gd fmla="*/ 1 h 26" name="T1"/>
              <a:gd fmla="*/ 3 w 16" name="T2"/>
              <a:gd fmla="*/ 3 h 26" name="T3"/>
              <a:gd fmla="*/ 9 w 16" name="T4"/>
              <a:gd fmla="*/ 13 h 26" name="T5"/>
              <a:gd fmla="*/ 14 w 16" name="T6"/>
              <a:gd fmla="*/ 21 h 26" name="T7"/>
              <a:gd fmla="*/ 16 w 16" name="T8"/>
              <a:gd fmla="*/ 24 h 26" name="T9"/>
              <a:gd fmla="*/ 16 w 16" name="T10"/>
              <a:gd fmla="*/ 25 h 26" name="T11"/>
              <a:gd fmla="*/ 15 w 16" name="T12"/>
              <a:gd fmla="*/ 26 h 26" name="T13"/>
              <a:gd fmla="*/ 14 w 16" name="T14"/>
              <a:gd fmla="*/ 25 h 26" name="T15"/>
              <a:gd fmla="*/ 11 w 16" name="T16"/>
              <a:gd fmla="*/ 19 h 26" name="T17"/>
              <a:gd fmla="*/ 9 w 16" name="T18"/>
              <a:gd fmla="*/ 17 h 26" name="T19"/>
              <a:gd fmla="*/ 7 w 16" name="T20"/>
              <a:gd fmla="*/ 12 h 26" name="T21"/>
              <a:gd fmla="*/ 2 w 16" name="T22"/>
              <a:gd fmla="*/ 4 h 26" name="T23"/>
              <a:gd fmla="*/ 0 w 16" name="T24"/>
              <a:gd fmla="*/ 2 h 26" name="T25"/>
              <a:gd fmla="*/ 0 w 16" name="T26"/>
              <a:gd fmla="*/ 2 h 26" name="T27"/>
              <a:gd fmla="*/ 1 w 16" name="T28"/>
              <a:gd fmla="*/ 0 h 26" name="T29"/>
              <a:gd fmla="*/ 2 w 16" name="T30"/>
              <a:gd fmla="*/ 1 h 26" name="T31"/>
              <a:gd fmla="*/ 2 w 16" name="T32"/>
              <a:gd fmla="*/ 1 h 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6" w="16">
                <a:moveTo>
                  <a:pt x="2" y="1"/>
                </a:moveTo>
                <a:cubicBezTo>
                  <a:pt x="2" y="2"/>
                  <a:pt x="2" y="3"/>
                  <a:pt x="3" y="3"/>
                </a:cubicBezTo>
                <a:cubicBezTo>
                  <a:pt x="5" y="6"/>
                  <a:pt x="7" y="9"/>
                  <a:pt x="9" y="13"/>
                </a:cubicBezTo>
                <a:cubicBezTo>
                  <a:pt x="10" y="16"/>
                  <a:pt x="12" y="18"/>
                  <a:pt x="14" y="21"/>
                </a:cubicBezTo>
                <a:cubicBezTo>
                  <a:pt x="15" y="22"/>
                  <a:pt x="15" y="23"/>
                  <a:pt x="16" y="24"/>
                </a:cubicBezTo>
                <a:cubicBezTo>
                  <a:pt x="16" y="24"/>
                  <a:pt x="16" y="24"/>
                  <a:pt x="16" y="25"/>
                </a:cubicBezTo>
                <a:cubicBezTo>
                  <a:pt x="16" y="25"/>
                  <a:pt x="16" y="26"/>
                  <a:pt x="15" y="26"/>
                </a:cubicBezTo>
                <a:cubicBezTo>
                  <a:pt x="14" y="26"/>
                  <a:pt x="14" y="26"/>
                  <a:pt x="14" y="25"/>
                </a:cubicBezTo>
                <a:cubicBezTo>
                  <a:pt x="13" y="23"/>
                  <a:pt x="12" y="21"/>
                  <a:pt x="11" y="19"/>
                </a:cubicBezTo>
                <a:cubicBezTo>
                  <a:pt x="10" y="18"/>
                  <a:pt x="10" y="17"/>
                  <a:pt x="9" y="17"/>
                </a:cubicBezTo>
                <a:cubicBezTo>
                  <a:pt x="9" y="15"/>
                  <a:pt x="8" y="14"/>
                  <a:pt x="7" y="12"/>
                </a:cubicBezTo>
                <a:cubicBezTo>
                  <a:pt x="5" y="9"/>
                  <a:pt x="4" y="7"/>
                  <a:pt x="2" y="4"/>
                </a:cubicBezTo>
                <a:cubicBezTo>
                  <a:pt x="1" y="3"/>
                  <a:pt x="1" y="3"/>
                  <a:pt x="0" y="2"/>
                </a:cubicBezTo>
                <a:cubicBezTo>
                  <a:pt x="0" y="2"/>
                  <a:pt x="0" y="2"/>
                  <a:pt x="0" y="2"/>
                </a:cubicBezTo>
                <a:cubicBezTo>
                  <a:pt x="0" y="1"/>
                  <a:pt x="0" y="0"/>
                  <a:pt x="1" y="0"/>
                </a:cubicBezTo>
                <a:cubicBezTo>
                  <a:pt x="1" y="0"/>
                  <a:pt x="2" y="1"/>
                  <a:pt x="2" y="1"/>
                </a:cubicBezTo>
                <a:cubicBezTo>
                  <a:pt x="2" y="1"/>
                  <a:pt x="2" y="1"/>
                  <a:pt x="2"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70" name="Freeform 88"/>
          <p:cNvSpPr/>
          <p:nvPr/>
        </p:nvSpPr>
        <p:spPr bwMode="auto">
          <a:xfrm>
            <a:off x="1175688" y="3164980"/>
            <a:ext cx="28566" cy="55703"/>
          </a:xfrm>
          <a:custGeom>
            <a:gdLst>
              <a:gd fmla="*/ 1 w 11" name="T0"/>
              <a:gd fmla="*/ 0 h 21" name="T1"/>
              <a:gd fmla="*/ 2 w 11" name="T2"/>
              <a:gd fmla="*/ 1 h 21" name="T3"/>
              <a:gd fmla="*/ 2 w 11" name="T4"/>
              <a:gd fmla="*/ 1 h 21" name="T5"/>
              <a:gd fmla="*/ 2 w 11" name="T6"/>
              <a:gd fmla="*/ 2 h 21" name="T7"/>
              <a:gd fmla="*/ 3 w 11" name="T8"/>
              <a:gd fmla="*/ 3 h 21" name="T9"/>
              <a:gd fmla="*/ 8 w 11" name="T10"/>
              <a:gd fmla="*/ 14 h 21" name="T11"/>
              <a:gd fmla="*/ 11 w 11" name="T12"/>
              <a:gd fmla="*/ 18 h 21" name="T13"/>
              <a:gd fmla="*/ 11 w 11" name="T14"/>
              <a:gd fmla="*/ 20 h 21" name="T15"/>
              <a:gd fmla="*/ 10 w 11" name="T16"/>
              <a:gd fmla="*/ 20 h 21" name="T17"/>
              <a:gd fmla="*/ 9 w 11" name="T18"/>
              <a:gd fmla="*/ 20 h 21" name="T19"/>
              <a:gd fmla="*/ 8 w 11" name="T20"/>
              <a:gd fmla="*/ 18 h 21" name="T21"/>
              <a:gd fmla="*/ 7 w 11" name="T22"/>
              <a:gd fmla="*/ 15 h 21" name="T23"/>
              <a:gd fmla="*/ 1 w 11" name="T24"/>
              <a:gd fmla="*/ 4 h 21" name="T25"/>
              <a:gd fmla="*/ 0 w 11" name="T26"/>
              <a:gd fmla="*/ 2 h 21" name="T27"/>
              <a:gd fmla="*/ 0 w 11" name="T28"/>
              <a:gd fmla="*/ 1 h 21" name="T29"/>
              <a:gd fmla="*/ 1 w 11" name="T30"/>
              <a:gd fmla="*/ 0 h 2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1" w="11">
                <a:moveTo>
                  <a:pt x="1" y="0"/>
                </a:moveTo>
                <a:cubicBezTo>
                  <a:pt x="2" y="0"/>
                  <a:pt x="2" y="0"/>
                  <a:pt x="2" y="1"/>
                </a:cubicBezTo>
                <a:cubicBezTo>
                  <a:pt x="2" y="1"/>
                  <a:pt x="2" y="1"/>
                  <a:pt x="2" y="1"/>
                </a:cubicBezTo>
                <a:cubicBezTo>
                  <a:pt x="2" y="2"/>
                  <a:pt x="2" y="2"/>
                  <a:pt x="2" y="2"/>
                </a:cubicBezTo>
                <a:cubicBezTo>
                  <a:pt x="2" y="3"/>
                  <a:pt x="2" y="3"/>
                  <a:pt x="3" y="3"/>
                </a:cubicBezTo>
                <a:cubicBezTo>
                  <a:pt x="5" y="7"/>
                  <a:pt x="7" y="10"/>
                  <a:pt x="8" y="14"/>
                </a:cubicBezTo>
                <a:cubicBezTo>
                  <a:pt x="9" y="15"/>
                  <a:pt x="10" y="17"/>
                  <a:pt x="11" y="18"/>
                </a:cubicBezTo>
                <a:cubicBezTo>
                  <a:pt x="11" y="19"/>
                  <a:pt x="11" y="19"/>
                  <a:pt x="11" y="20"/>
                </a:cubicBezTo>
                <a:cubicBezTo>
                  <a:pt x="11" y="20"/>
                  <a:pt x="10" y="21"/>
                  <a:pt x="10" y="20"/>
                </a:cubicBezTo>
                <a:cubicBezTo>
                  <a:pt x="9" y="20"/>
                  <a:pt x="9" y="20"/>
                  <a:pt x="9" y="20"/>
                </a:cubicBezTo>
                <a:cubicBezTo>
                  <a:pt x="9" y="19"/>
                  <a:pt x="9" y="18"/>
                  <a:pt x="8" y="18"/>
                </a:cubicBezTo>
                <a:cubicBezTo>
                  <a:pt x="8" y="17"/>
                  <a:pt x="8" y="16"/>
                  <a:pt x="7" y="15"/>
                </a:cubicBezTo>
                <a:cubicBezTo>
                  <a:pt x="6" y="11"/>
                  <a:pt x="4" y="7"/>
                  <a:pt x="1" y="4"/>
                </a:cubicBezTo>
                <a:cubicBezTo>
                  <a:pt x="1" y="3"/>
                  <a:pt x="1" y="2"/>
                  <a:pt x="0" y="2"/>
                </a:cubicBezTo>
                <a:cubicBezTo>
                  <a:pt x="0" y="1"/>
                  <a:pt x="0" y="1"/>
                  <a:pt x="0" y="1"/>
                </a:cubicBezTo>
                <a:cubicBezTo>
                  <a:pt x="0" y="0"/>
                  <a:pt x="1" y="0"/>
                  <a:pt x="1"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71" name="Freeform 89"/>
          <p:cNvSpPr/>
          <p:nvPr/>
        </p:nvSpPr>
        <p:spPr bwMode="auto">
          <a:xfrm>
            <a:off x="1221393" y="3477773"/>
            <a:ext cx="27137" cy="61417"/>
          </a:xfrm>
          <a:custGeom>
            <a:gdLst>
              <a:gd fmla="*/ 10 w 10" name="T0"/>
              <a:gd fmla="*/ 1 h 24" name="T1"/>
              <a:gd fmla="*/ 10 w 10" name="T2"/>
              <a:gd fmla="*/ 2 h 24" name="T3"/>
              <a:gd fmla="*/ 9 w 10" name="T4"/>
              <a:gd fmla="*/ 4 h 24" name="T5"/>
              <a:gd fmla="*/ 8 w 10" name="T6"/>
              <a:gd fmla="*/ 6 h 24" name="T7"/>
              <a:gd fmla="*/ 5 w 10" name="T8"/>
              <a:gd fmla="*/ 14 h 24" name="T9"/>
              <a:gd fmla="*/ 3 w 10" name="T10"/>
              <a:gd fmla="*/ 19 h 24" name="T11"/>
              <a:gd fmla="*/ 2 w 10" name="T12"/>
              <a:gd fmla="*/ 23 h 24" name="T13"/>
              <a:gd fmla="*/ 1 w 10" name="T14"/>
              <a:gd fmla="*/ 24 h 24" name="T15"/>
              <a:gd fmla="*/ 0 w 10" name="T16"/>
              <a:gd fmla="*/ 23 h 24" name="T17"/>
              <a:gd fmla="*/ 0 w 10" name="T18"/>
              <a:gd fmla="*/ 22 h 24" name="T19"/>
              <a:gd fmla="*/ 1 w 10" name="T20"/>
              <a:gd fmla="*/ 21 h 24" name="T21"/>
              <a:gd fmla="*/ 4 w 10" name="T22"/>
              <a:gd fmla="*/ 13 h 24" name="T23"/>
              <a:gd fmla="*/ 7 w 10" name="T24"/>
              <a:gd fmla="*/ 6 h 24" name="T25"/>
              <a:gd fmla="*/ 8 w 10" name="T26"/>
              <a:gd fmla="*/ 1 h 24" name="T27"/>
              <a:gd fmla="*/ 9 w 10" name="T28"/>
              <a:gd fmla="*/ 0 h 24" name="T29"/>
              <a:gd fmla="*/ 10 w 10" name="T30"/>
              <a:gd fmla="*/ 1 h 2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4" w="10">
                <a:moveTo>
                  <a:pt x="10" y="1"/>
                </a:moveTo>
                <a:cubicBezTo>
                  <a:pt x="10" y="1"/>
                  <a:pt x="10" y="1"/>
                  <a:pt x="10" y="2"/>
                </a:cubicBezTo>
                <a:cubicBezTo>
                  <a:pt x="9" y="2"/>
                  <a:pt x="9" y="3"/>
                  <a:pt x="9" y="4"/>
                </a:cubicBezTo>
                <a:cubicBezTo>
                  <a:pt x="9" y="5"/>
                  <a:pt x="8" y="5"/>
                  <a:pt x="8" y="6"/>
                </a:cubicBezTo>
                <a:cubicBezTo>
                  <a:pt x="8" y="9"/>
                  <a:pt x="7" y="11"/>
                  <a:pt x="5" y="14"/>
                </a:cubicBezTo>
                <a:cubicBezTo>
                  <a:pt x="5" y="16"/>
                  <a:pt x="4" y="17"/>
                  <a:pt x="3" y="19"/>
                </a:cubicBezTo>
                <a:cubicBezTo>
                  <a:pt x="3" y="21"/>
                  <a:pt x="2" y="22"/>
                  <a:pt x="2" y="23"/>
                </a:cubicBezTo>
                <a:cubicBezTo>
                  <a:pt x="3" y="23"/>
                  <a:pt x="2" y="24"/>
                  <a:pt x="1" y="24"/>
                </a:cubicBezTo>
                <a:cubicBezTo>
                  <a:pt x="0" y="24"/>
                  <a:pt x="0" y="23"/>
                  <a:pt x="0" y="23"/>
                </a:cubicBezTo>
                <a:cubicBezTo>
                  <a:pt x="0" y="22"/>
                  <a:pt x="0" y="22"/>
                  <a:pt x="0" y="22"/>
                </a:cubicBezTo>
                <a:cubicBezTo>
                  <a:pt x="0" y="22"/>
                  <a:pt x="0" y="21"/>
                  <a:pt x="1" y="21"/>
                </a:cubicBezTo>
                <a:cubicBezTo>
                  <a:pt x="2" y="18"/>
                  <a:pt x="3" y="16"/>
                  <a:pt x="4" y="13"/>
                </a:cubicBezTo>
                <a:cubicBezTo>
                  <a:pt x="6" y="11"/>
                  <a:pt x="6" y="8"/>
                  <a:pt x="7" y="6"/>
                </a:cubicBezTo>
                <a:cubicBezTo>
                  <a:pt x="8" y="4"/>
                  <a:pt x="8" y="2"/>
                  <a:pt x="8" y="1"/>
                </a:cubicBezTo>
                <a:cubicBezTo>
                  <a:pt x="8" y="0"/>
                  <a:pt x="9" y="0"/>
                  <a:pt x="9" y="0"/>
                </a:cubicBezTo>
                <a:cubicBezTo>
                  <a:pt x="10" y="0"/>
                  <a:pt x="10" y="0"/>
                  <a:pt x="10"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72" name="Freeform 90"/>
          <p:cNvSpPr/>
          <p:nvPr/>
        </p:nvSpPr>
        <p:spPr bwMode="auto">
          <a:xfrm>
            <a:off x="1198540" y="3474916"/>
            <a:ext cx="28566" cy="57131"/>
          </a:xfrm>
          <a:custGeom>
            <a:gdLst>
              <a:gd fmla="*/ 11 w 11" name="T0"/>
              <a:gd fmla="*/ 2 h 22" name="T1"/>
              <a:gd fmla="*/ 10 w 11" name="T2"/>
              <a:gd fmla="*/ 3 h 22" name="T3"/>
              <a:gd fmla="*/ 9 w 11" name="T4"/>
              <a:gd fmla="*/ 4 h 22" name="T5"/>
              <a:gd fmla="*/ 8 w 11" name="T6"/>
              <a:gd fmla="*/ 6 h 22" name="T7"/>
              <a:gd fmla="*/ 4 w 11" name="T8"/>
              <a:gd fmla="*/ 14 h 22" name="T9"/>
              <a:gd fmla="*/ 3 w 11" name="T10"/>
              <a:gd fmla="*/ 21 h 22" name="T11"/>
              <a:gd fmla="*/ 2 w 11" name="T12"/>
              <a:gd fmla="*/ 22 h 22" name="T13"/>
              <a:gd fmla="*/ 1 w 11" name="T14"/>
              <a:gd fmla="*/ 22 h 22" name="T15"/>
              <a:gd fmla="*/ 0 w 11" name="T16"/>
              <a:gd fmla="*/ 20 h 22" name="T17"/>
              <a:gd fmla="*/ 1 w 11" name="T18"/>
              <a:gd fmla="*/ 19 h 22" name="T19"/>
              <a:gd fmla="*/ 5 w 11" name="T20"/>
              <a:gd fmla="*/ 9 h 22" name="T21"/>
              <a:gd fmla="*/ 8 w 11" name="T22"/>
              <a:gd fmla="*/ 2 h 22" name="T23"/>
              <a:gd fmla="*/ 9 w 11" name="T24"/>
              <a:gd fmla="*/ 1 h 22" name="T25"/>
              <a:gd fmla="*/ 9 w 11" name="T26"/>
              <a:gd fmla="*/ 0 h 22" name="T27"/>
              <a:gd fmla="*/ 11 w 11" name="T28"/>
              <a:gd fmla="*/ 2 h 2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2" w="11">
                <a:moveTo>
                  <a:pt x="11" y="2"/>
                </a:moveTo>
                <a:cubicBezTo>
                  <a:pt x="11" y="2"/>
                  <a:pt x="11" y="2"/>
                  <a:pt x="10" y="3"/>
                </a:cubicBezTo>
                <a:cubicBezTo>
                  <a:pt x="9" y="3"/>
                  <a:pt x="9" y="3"/>
                  <a:pt x="9" y="4"/>
                </a:cubicBezTo>
                <a:cubicBezTo>
                  <a:pt x="8" y="5"/>
                  <a:pt x="8" y="6"/>
                  <a:pt x="8" y="6"/>
                </a:cubicBezTo>
                <a:cubicBezTo>
                  <a:pt x="7" y="9"/>
                  <a:pt x="6" y="12"/>
                  <a:pt x="4" y="14"/>
                </a:cubicBezTo>
                <a:cubicBezTo>
                  <a:pt x="4" y="16"/>
                  <a:pt x="3" y="19"/>
                  <a:pt x="3" y="21"/>
                </a:cubicBezTo>
                <a:cubicBezTo>
                  <a:pt x="3" y="22"/>
                  <a:pt x="2" y="22"/>
                  <a:pt x="2" y="22"/>
                </a:cubicBezTo>
                <a:cubicBezTo>
                  <a:pt x="1" y="22"/>
                  <a:pt x="1" y="22"/>
                  <a:pt x="1" y="22"/>
                </a:cubicBezTo>
                <a:cubicBezTo>
                  <a:pt x="0" y="21"/>
                  <a:pt x="0" y="21"/>
                  <a:pt x="0" y="20"/>
                </a:cubicBezTo>
                <a:cubicBezTo>
                  <a:pt x="0" y="20"/>
                  <a:pt x="1" y="20"/>
                  <a:pt x="1" y="19"/>
                </a:cubicBezTo>
                <a:cubicBezTo>
                  <a:pt x="2" y="16"/>
                  <a:pt x="4" y="13"/>
                  <a:pt x="5" y="9"/>
                </a:cubicBezTo>
                <a:cubicBezTo>
                  <a:pt x="6" y="7"/>
                  <a:pt x="7" y="4"/>
                  <a:pt x="8" y="2"/>
                </a:cubicBezTo>
                <a:cubicBezTo>
                  <a:pt x="8" y="2"/>
                  <a:pt x="9" y="1"/>
                  <a:pt x="9" y="1"/>
                </a:cubicBezTo>
                <a:cubicBezTo>
                  <a:pt x="9" y="0"/>
                  <a:pt x="9" y="0"/>
                  <a:pt x="9" y="0"/>
                </a:cubicBezTo>
                <a:cubicBezTo>
                  <a:pt x="10" y="0"/>
                  <a:pt x="11" y="1"/>
                  <a:pt x="11"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73" name="Freeform 91"/>
          <p:cNvSpPr/>
          <p:nvPr/>
        </p:nvSpPr>
        <p:spPr bwMode="auto">
          <a:xfrm>
            <a:off x="1182829" y="3479202"/>
            <a:ext cx="21424" cy="41421"/>
          </a:xfrm>
          <a:custGeom>
            <a:gdLst>
              <a:gd fmla="*/ 8 w 8" name="T0"/>
              <a:gd fmla="*/ 2 h 16" name="T1"/>
              <a:gd fmla="*/ 8 w 8" name="T2"/>
              <a:gd fmla="*/ 3 h 16" name="T3"/>
              <a:gd fmla="*/ 7 w 8" name="T4"/>
              <a:gd fmla="*/ 4 h 16" name="T5"/>
              <a:gd fmla="*/ 4 w 8" name="T6"/>
              <a:gd fmla="*/ 9 h 16" name="T7"/>
              <a:gd fmla="*/ 3 w 8" name="T8"/>
              <a:gd fmla="*/ 13 h 16" name="T9"/>
              <a:gd fmla="*/ 3 w 8" name="T10"/>
              <a:gd fmla="*/ 15 h 16" name="T11"/>
              <a:gd fmla="*/ 1 w 8" name="T12"/>
              <a:gd fmla="*/ 16 h 16" name="T13"/>
              <a:gd fmla="*/ 0 w 8" name="T14"/>
              <a:gd fmla="*/ 15 h 16" name="T15"/>
              <a:gd fmla="*/ 0 w 8" name="T16"/>
              <a:gd fmla="*/ 14 h 16" name="T17"/>
              <a:gd fmla="*/ 1 w 8" name="T18"/>
              <a:gd fmla="*/ 12 h 16" name="T19"/>
              <a:gd fmla="*/ 5 w 8" name="T20"/>
              <a:gd fmla="*/ 5 h 16" name="T21"/>
              <a:gd fmla="*/ 5 w 8" name="T22"/>
              <a:gd fmla="*/ 3 h 16" name="T23"/>
              <a:gd fmla="*/ 6 w 8" name="T24"/>
              <a:gd fmla="*/ 1 h 16" name="T25"/>
              <a:gd fmla="*/ 7 w 8" name="T26"/>
              <a:gd fmla="*/ 0 h 16" name="T27"/>
              <a:gd fmla="*/ 8 w 8" name="T28"/>
              <a:gd fmla="*/ 2 h 1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6" w="8">
                <a:moveTo>
                  <a:pt x="8" y="2"/>
                </a:moveTo>
                <a:cubicBezTo>
                  <a:pt x="8" y="2"/>
                  <a:pt x="8" y="3"/>
                  <a:pt x="8" y="3"/>
                </a:cubicBezTo>
                <a:cubicBezTo>
                  <a:pt x="7" y="3"/>
                  <a:pt x="7" y="3"/>
                  <a:pt x="7" y="4"/>
                </a:cubicBezTo>
                <a:cubicBezTo>
                  <a:pt x="6" y="6"/>
                  <a:pt x="5" y="7"/>
                  <a:pt x="4" y="9"/>
                </a:cubicBezTo>
                <a:cubicBezTo>
                  <a:pt x="4" y="10"/>
                  <a:pt x="3" y="12"/>
                  <a:pt x="3" y="13"/>
                </a:cubicBezTo>
                <a:cubicBezTo>
                  <a:pt x="3" y="13"/>
                  <a:pt x="3" y="14"/>
                  <a:pt x="3" y="15"/>
                </a:cubicBezTo>
                <a:cubicBezTo>
                  <a:pt x="2" y="15"/>
                  <a:pt x="2" y="16"/>
                  <a:pt x="1" y="16"/>
                </a:cubicBezTo>
                <a:cubicBezTo>
                  <a:pt x="1" y="16"/>
                  <a:pt x="0" y="15"/>
                  <a:pt x="0" y="15"/>
                </a:cubicBezTo>
                <a:cubicBezTo>
                  <a:pt x="0" y="14"/>
                  <a:pt x="0" y="14"/>
                  <a:pt x="0" y="14"/>
                </a:cubicBezTo>
                <a:cubicBezTo>
                  <a:pt x="1" y="13"/>
                  <a:pt x="1" y="13"/>
                  <a:pt x="1" y="12"/>
                </a:cubicBezTo>
                <a:cubicBezTo>
                  <a:pt x="3" y="10"/>
                  <a:pt x="4" y="8"/>
                  <a:pt x="5" y="5"/>
                </a:cubicBezTo>
                <a:cubicBezTo>
                  <a:pt x="5" y="5"/>
                  <a:pt x="5" y="4"/>
                  <a:pt x="5" y="3"/>
                </a:cubicBezTo>
                <a:cubicBezTo>
                  <a:pt x="6" y="3"/>
                  <a:pt x="6" y="2"/>
                  <a:pt x="6" y="1"/>
                </a:cubicBezTo>
                <a:cubicBezTo>
                  <a:pt x="6" y="1"/>
                  <a:pt x="6" y="1"/>
                  <a:pt x="7" y="0"/>
                </a:cubicBezTo>
                <a:cubicBezTo>
                  <a:pt x="7" y="0"/>
                  <a:pt x="8" y="1"/>
                  <a:pt x="8"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74" name="Freeform 92"/>
          <p:cNvSpPr/>
          <p:nvPr/>
        </p:nvSpPr>
        <p:spPr bwMode="auto">
          <a:xfrm>
            <a:off x="1198540" y="3284955"/>
            <a:ext cx="22853" cy="38564"/>
          </a:xfrm>
          <a:custGeom>
            <a:gdLst>
              <a:gd fmla="*/ 9 w 9" name="T0"/>
              <a:gd fmla="*/ 14 h 15" name="T1"/>
              <a:gd fmla="*/ 8 w 9" name="T2"/>
              <a:gd fmla="*/ 15 h 15" name="T3"/>
              <a:gd fmla="*/ 8 w 9" name="T4"/>
              <a:gd fmla="*/ 15 h 15" name="T5"/>
              <a:gd fmla="*/ 7 w 9" name="T6"/>
              <a:gd fmla="*/ 15 h 15" name="T7"/>
              <a:gd fmla="*/ 3 w 9" name="T8"/>
              <a:gd fmla="*/ 6 h 15" name="T9"/>
              <a:gd fmla="*/ 0 w 9" name="T10"/>
              <a:gd fmla="*/ 1 h 15" name="T11"/>
              <a:gd fmla="*/ 0 w 9" name="T12"/>
              <a:gd fmla="*/ 0 h 15" name="T13"/>
              <a:gd fmla="*/ 1 w 9" name="T14"/>
              <a:gd fmla="*/ 0 h 15" name="T15"/>
              <a:gd fmla="*/ 1 w 9" name="T16"/>
              <a:gd fmla="*/ 1 h 15" name="T17"/>
              <a:gd fmla="*/ 1 w 9" name="T18"/>
              <a:gd fmla="*/ 2 h 15" name="T19"/>
              <a:gd fmla="*/ 1 w 9" name="T20"/>
              <a:gd fmla="*/ 2 h 15" name="T21"/>
              <a:gd fmla="*/ 6 w 9" name="T22"/>
              <a:gd fmla="*/ 11 h 15" name="T23"/>
              <a:gd fmla="*/ 9 w 9" name="T24"/>
              <a:gd fmla="*/ 14 h 15" name="T25"/>
              <a:gd fmla="*/ 9 w 9" name="T26"/>
              <a:gd fmla="*/ 14 h 1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5" w="9">
                <a:moveTo>
                  <a:pt x="9" y="14"/>
                </a:moveTo>
                <a:cubicBezTo>
                  <a:pt x="9" y="15"/>
                  <a:pt x="9" y="15"/>
                  <a:pt x="8" y="15"/>
                </a:cubicBezTo>
                <a:cubicBezTo>
                  <a:pt x="8" y="15"/>
                  <a:pt x="8" y="15"/>
                  <a:pt x="8" y="15"/>
                </a:cubicBezTo>
                <a:cubicBezTo>
                  <a:pt x="7" y="15"/>
                  <a:pt x="7" y="15"/>
                  <a:pt x="7" y="15"/>
                </a:cubicBezTo>
                <a:cubicBezTo>
                  <a:pt x="6" y="12"/>
                  <a:pt x="4" y="9"/>
                  <a:pt x="3" y="6"/>
                </a:cubicBezTo>
                <a:cubicBezTo>
                  <a:pt x="2" y="5"/>
                  <a:pt x="1" y="3"/>
                  <a:pt x="0" y="1"/>
                </a:cubicBezTo>
                <a:cubicBezTo>
                  <a:pt x="0" y="0"/>
                  <a:pt x="0" y="0"/>
                  <a:pt x="0" y="0"/>
                </a:cubicBezTo>
                <a:cubicBezTo>
                  <a:pt x="1" y="0"/>
                  <a:pt x="1" y="0"/>
                  <a:pt x="1" y="0"/>
                </a:cubicBezTo>
                <a:cubicBezTo>
                  <a:pt x="1" y="0"/>
                  <a:pt x="1" y="1"/>
                  <a:pt x="1" y="1"/>
                </a:cubicBezTo>
                <a:cubicBezTo>
                  <a:pt x="1" y="1"/>
                  <a:pt x="1" y="2"/>
                  <a:pt x="1" y="2"/>
                </a:cubicBezTo>
                <a:cubicBezTo>
                  <a:pt x="1" y="2"/>
                  <a:pt x="1" y="2"/>
                  <a:pt x="1" y="2"/>
                </a:cubicBezTo>
                <a:cubicBezTo>
                  <a:pt x="3" y="5"/>
                  <a:pt x="5" y="8"/>
                  <a:pt x="6" y="11"/>
                </a:cubicBezTo>
                <a:cubicBezTo>
                  <a:pt x="7" y="12"/>
                  <a:pt x="8" y="13"/>
                  <a:pt x="9" y="14"/>
                </a:cubicBezTo>
                <a:cubicBezTo>
                  <a:pt x="9" y="14"/>
                  <a:pt x="9" y="14"/>
                  <a:pt x="9" y="1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75" name="Freeform 93"/>
          <p:cNvSpPr>
            <a:spLocks noEditPoints="1"/>
          </p:cNvSpPr>
          <p:nvPr/>
        </p:nvSpPr>
        <p:spPr bwMode="auto">
          <a:xfrm>
            <a:off x="1122842" y="3389220"/>
            <a:ext cx="62844" cy="69986"/>
          </a:xfrm>
          <a:custGeom>
            <a:gdLst>
              <a:gd fmla="*/ 20 w 24" name="T0"/>
              <a:gd fmla="*/ 2 h 27" name="T1"/>
              <a:gd fmla="*/ 20 w 24" name="T2"/>
              <a:gd fmla="*/ 2 h 27" name="T3"/>
              <a:gd fmla="*/ 21 w 24" name="T4"/>
              <a:gd fmla="*/ 1 h 27" name="T5"/>
              <a:gd fmla="*/ 23 w 24" name="T6"/>
              <a:gd fmla="*/ 1 h 27" name="T7"/>
              <a:gd fmla="*/ 23 w 24" name="T8"/>
              <a:gd fmla="*/ 4 h 27" name="T9"/>
              <a:gd fmla="*/ 13 w 24" name="T10"/>
              <a:gd fmla="*/ 16 h 27" name="T11"/>
              <a:gd fmla="*/ 7 w 24" name="T12"/>
              <a:gd fmla="*/ 24 h 27" name="T13"/>
              <a:gd fmla="*/ 4 w 24" name="T14"/>
              <a:gd fmla="*/ 27 h 27" name="T15"/>
              <a:gd fmla="*/ 2 w 24" name="T16"/>
              <a:gd fmla="*/ 27 h 27" name="T17"/>
              <a:gd fmla="*/ 2 w 24" name="T18"/>
              <a:gd fmla="*/ 27 h 27" name="T19"/>
              <a:gd fmla="*/ 1 w 24" name="T20"/>
              <a:gd fmla="*/ 27 h 27" name="T21"/>
              <a:gd fmla="*/ 0 w 24" name="T22"/>
              <a:gd fmla="*/ 26 h 27" name="T23"/>
              <a:gd fmla="*/ 0 w 24" name="T24"/>
              <a:gd fmla="*/ 25 h 27" name="T25"/>
              <a:gd fmla="*/ 2 w 24" name="T26"/>
              <a:gd fmla="*/ 21 h 27" name="T27"/>
              <a:gd fmla="*/ 7 w 24" name="T28"/>
              <a:gd fmla="*/ 15 h 27" name="T29"/>
              <a:gd fmla="*/ 18 w 24" name="T30"/>
              <a:gd fmla="*/ 1 h 27" name="T31"/>
              <a:gd fmla="*/ 19 w 24" name="T32"/>
              <a:gd fmla="*/ 0 h 27" name="T33"/>
              <a:gd fmla="*/ 20 w 24" name="T34"/>
              <a:gd fmla="*/ 0 h 27" name="T35"/>
              <a:gd fmla="*/ 20 w 24" name="T36"/>
              <a:gd fmla="*/ 1 h 27" name="T37"/>
              <a:gd fmla="*/ 20 w 24" name="T38"/>
              <a:gd fmla="*/ 2 h 27" name="T39"/>
              <a:gd fmla="*/ 11 w 24" name="T40"/>
              <a:gd fmla="*/ 16 h 27" name="T41"/>
              <a:gd fmla="*/ 11 w 24" name="T42"/>
              <a:gd fmla="*/ 16 h 27" name="T43"/>
              <a:gd fmla="*/ 12 w 24" name="T44"/>
              <a:gd fmla="*/ 16 h 27" name="T45"/>
              <a:gd fmla="*/ 17 w 24" name="T46"/>
              <a:gd fmla="*/ 10 h 27" name="T47"/>
              <a:gd fmla="*/ 19 w 24" name="T48"/>
              <a:gd fmla="*/ 7 h 27" name="T49"/>
              <a:gd fmla="*/ 19 w 24" name="T50"/>
              <a:gd fmla="*/ 6 h 27" name="T51"/>
              <a:gd fmla="*/ 17 w 24" name="T52"/>
              <a:gd fmla="*/ 7 h 27" name="T53"/>
              <a:gd fmla="*/ 11 w 24" name="T54"/>
              <a:gd fmla="*/ 16 h 27" name="T55"/>
              <a:gd fmla="*/ 11 w 24" name="T56"/>
              <a:gd fmla="*/ 16 h 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27" w="24">
                <a:moveTo>
                  <a:pt x="20" y="2"/>
                </a:moveTo>
                <a:cubicBezTo>
                  <a:pt x="20" y="2"/>
                  <a:pt x="20" y="2"/>
                  <a:pt x="20" y="2"/>
                </a:cubicBezTo>
                <a:cubicBezTo>
                  <a:pt x="21" y="2"/>
                  <a:pt x="21" y="2"/>
                  <a:pt x="21" y="1"/>
                </a:cubicBezTo>
                <a:cubicBezTo>
                  <a:pt x="22" y="1"/>
                  <a:pt x="22" y="1"/>
                  <a:pt x="23" y="1"/>
                </a:cubicBezTo>
                <a:cubicBezTo>
                  <a:pt x="24" y="2"/>
                  <a:pt x="24" y="3"/>
                  <a:pt x="23" y="4"/>
                </a:cubicBezTo>
                <a:cubicBezTo>
                  <a:pt x="20" y="8"/>
                  <a:pt x="17" y="12"/>
                  <a:pt x="13" y="16"/>
                </a:cubicBezTo>
                <a:cubicBezTo>
                  <a:pt x="11" y="19"/>
                  <a:pt x="9" y="21"/>
                  <a:pt x="7" y="24"/>
                </a:cubicBezTo>
                <a:cubicBezTo>
                  <a:pt x="6" y="25"/>
                  <a:pt x="5" y="26"/>
                  <a:pt x="4" y="27"/>
                </a:cubicBezTo>
                <a:cubicBezTo>
                  <a:pt x="3" y="27"/>
                  <a:pt x="3" y="27"/>
                  <a:pt x="2" y="27"/>
                </a:cubicBezTo>
                <a:cubicBezTo>
                  <a:pt x="2" y="27"/>
                  <a:pt x="2" y="27"/>
                  <a:pt x="2" y="27"/>
                </a:cubicBezTo>
                <a:cubicBezTo>
                  <a:pt x="2" y="27"/>
                  <a:pt x="1" y="27"/>
                  <a:pt x="1" y="27"/>
                </a:cubicBezTo>
                <a:cubicBezTo>
                  <a:pt x="0" y="27"/>
                  <a:pt x="0" y="26"/>
                  <a:pt x="0" y="26"/>
                </a:cubicBezTo>
                <a:cubicBezTo>
                  <a:pt x="0" y="25"/>
                  <a:pt x="0" y="25"/>
                  <a:pt x="0" y="25"/>
                </a:cubicBezTo>
                <a:cubicBezTo>
                  <a:pt x="1" y="24"/>
                  <a:pt x="1" y="22"/>
                  <a:pt x="2" y="21"/>
                </a:cubicBezTo>
                <a:cubicBezTo>
                  <a:pt x="4" y="19"/>
                  <a:pt x="5" y="17"/>
                  <a:pt x="7" y="15"/>
                </a:cubicBezTo>
                <a:cubicBezTo>
                  <a:pt x="11" y="10"/>
                  <a:pt x="14" y="6"/>
                  <a:pt x="18" y="1"/>
                </a:cubicBezTo>
                <a:cubicBezTo>
                  <a:pt x="18" y="1"/>
                  <a:pt x="19" y="0"/>
                  <a:pt x="19" y="0"/>
                </a:cubicBezTo>
                <a:cubicBezTo>
                  <a:pt x="19" y="0"/>
                  <a:pt x="20" y="0"/>
                  <a:pt x="20" y="0"/>
                </a:cubicBezTo>
                <a:cubicBezTo>
                  <a:pt x="20" y="0"/>
                  <a:pt x="21" y="0"/>
                  <a:pt x="20" y="1"/>
                </a:cubicBezTo>
                <a:cubicBezTo>
                  <a:pt x="20" y="1"/>
                  <a:pt x="20" y="1"/>
                  <a:pt x="20" y="2"/>
                </a:cubicBezTo>
                <a:close/>
                <a:moveTo>
                  <a:pt x="11" y="16"/>
                </a:moveTo>
                <a:cubicBezTo>
                  <a:pt x="11" y="16"/>
                  <a:pt x="11" y="16"/>
                  <a:pt x="11" y="16"/>
                </a:cubicBezTo>
                <a:cubicBezTo>
                  <a:pt x="11" y="16"/>
                  <a:pt x="12" y="16"/>
                  <a:pt x="12" y="16"/>
                </a:cubicBezTo>
                <a:cubicBezTo>
                  <a:pt x="13" y="14"/>
                  <a:pt x="15" y="12"/>
                  <a:pt x="17" y="10"/>
                </a:cubicBezTo>
                <a:cubicBezTo>
                  <a:pt x="18" y="9"/>
                  <a:pt x="18" y="8"/>
                  <a:pt x="19" y="7"/>
                </a:cubicBezTo>
                <a:cubicBezTo>
                  <a:pt x="19" y="7"/>
                  <a:pt x="19" y="6"/>
                  <a:pt x="19" y="6"/>
                </a:cubicBezTo>
                <a:cubicBezTo>
                  <a:pt x="18" y="6"/>
                  <a:pt x="18" y="6"/>
                  <a:pt x="17" y="7"/>
                </a:cubicBezTo>
                <a:cubicBezTo>
                  <a:pt x="15" y="10"/>
                  <a:pt x="13" y="13"/>
                  <a:pt x="11" y="16"/>
                </a:cubicBezTo>
                <a:cubicBezTo>
                  <a:pt x="11" y="16"/>
                  <a:pt x="11" y="16"/>
                  <a:pt x="11" y="1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76" name="Freeform 94"/>
          <p:cNvSpPr/>
          <p:nvPr/>
        </p:nvSpPr>
        <p:spPr bwMode="auto">
          <a:xfrm>
            <a:off x="858609" y="3560613"/>
            <a:ext cx="59988" cy="64273"/>
          </a:xfrm>
          <a:custGeom>
            <a:gdLst>
              <a:gd fmla="*/ 4 w 23" name="T0"/>
              <a:gd fmla="*/ 23 h 25" name="T1"/>
              <a:gd fmla="*/ 3 w 23" name="T2"/>
              <a:gd fmla="*/ 24 h 25" name="T3"/>
              <a:gd fmla="*/ 2 w 23" name="T4"/>
              <a:gd fmla="*/ 24 h 25" name="T5"/>
              <a:gd fmla="*/ 1 w 23" name="T6"/>
              <a:gd fmla="*/ 24 h 25" name="T7"/>
              <a:gd fmla="*/ 1 w 23" name="T8"/>
              <a:gd fmla="*/ 22 h 25" name="T9"/>
              <a:gd fmla="*/ 2 w 23" name="T10"/>
              <a:gd fmla="*/ 19 h 25" name="T11"/>
              <a:gd fmla="*/ 10 w 23" name="T12"/>
              <a:gd fmla="*/ 11 h 25" name="T13"/>
              <a:gd fmla="*/ 17 w 23" name="T14"/>
              <a:gd fmla="*/ 4 h 25" name="T15"/>
              <a:gd fmla="*/ 18 w 23" name="T16"/>
              <a:gd fmla="*/ 1 h 25" name="T17"/>
              <a:gd fmla="*/ 19 w 23" name="T18"/>
              <a:gd fmla="*/ 1 h 25" name="T19"/>
              <a:gd fmla="*/ 20 w 23" name="T20"/>
              <a:gd fmla="*/ 1 h 25" name="T21"/>
              <a:gd fmla="*/ 20 w 23" name="T22"/>
              <a:gd fmla="*/ 2 h 25" name="T23"/>
              <a:gd fmla="*/ 20 w 23" name="T24"/>
              <a:gd fmla="*/ 2 h 25" name="T25"/>
              <a:gd fmla="*/ 20 w 23" name="T26"/>
              <a:gd fmla="*/ 3 h 25" name="T27"/>
              <a:gd fmla="*/ 21 w 23" name="T28"/>
              <a:gd fmla="*/ 3 h 25" name="T29"/>
              <a:gd fmla="*/ 21 w 23" name="T30"/>
              <a:gd fmla="*/ 2 h 25" name="T31"/>
              <a:gd fmla="*/ 22 w 23" name="T32"/>
              <a:gd fmla="*/ 2 h 25" name="T33"/>
              <a:gd fmla="*/ 22 w 23" name="T34"/>
              <a:gd fmla="*/ 3 h 25" name="T35"/>
              <a:gd fmla="*/ 22 w 23" name="T36"/>
              <a:gd fmla="*/ 4 h 25" name="T37"/>
              <a:gd fmla="*/ 20 w 23" name="T38"/>
              <a:gd fmla="*/ 6 h 25" name="T39"/>
              <a:gd fmla="*/ 15 w 23" name="T40"/>
              <a:gd fmla="*/ 15 h 25" name="T41"/>
              <a:gd fmla="*/ 9 w 23" name="T42"/>
              <a:gd fmla="*/ 23 h 25" name="T43"/>
              <a:gd fmla="*/ 8 w 23" name="T44"/>
              <a:gd fmla="*/ 23 h 25" name="T45"/>
              <a:gd fmla="*/ 8 w 23" name="T46"/>
              <a:gd fmla="*/ 24 h 25" name="T47"/>
              <a:gd fmla="*/ 6 w 23" name="T48"/>
              <a:gd fmla="*/ 25 h 25" name="T49"/>
              <a:gd fmla="*/ 5 w 23" name="T50"/>
              <a:gd fmla="*/ 24 h 25" name="T51"/>
              <a:gd fmla="*/ 4 w 23" name="T52"/>
              <a:gd fmla="*/ 23 h 2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 w="23">
                <a:moveTo>
                  <a:pt x="4" y="23"/>
                </a:moveTo>
                <a:cubicBezTo>
                  <a:pt x="4" y="24"/>
                  <a:pt x="3" y="24"/>
                  <a:pt x="3" y="24"/>
                </a:cubicBezTo>
                <a:cubicBezTo>
                  <a:pt x="3" y="24"/>
                  <a:pt x="2" y="24"/>
                  <a:pt x="2" y="24"/>
                </a:cubicBezTo>
                <a:cubicBezTo>
                  <a:pt x="2" y="24"/>
                  <a:pt x="1" y="24"/>
                  <a:pt x="1" y="24"/>
                </a:cubicBezTo>
                <a:cubicBezTo>
                  <a:pt x="0" y="23"/>
                  <a:pt x="0" y="23"/>
                  <a:pt x="1" y="22"/>
                </a:cubicBezTo>
                <a:cubicBezTo>
                  <a:pt x="1" y="21"/>
                  <a:pt x="2" y="20"/>
                  <a:pt x="2" y="19"/>
                </a:cubicBezTo>
                <a:cubicBezTo>
                  <a:pt x="5" y="16"/>
                  <a:pt x="8" y="14"/>
                  <a:pt x="10" y="11"/>
                </a:cubicBezTo>
                <a:cubicBezTo>
                  <a:pt x="12" y="9"/>
                  <a:pt x="15" y="6"/>
                  <a:pt x="17" y="4"/>
                </a:cubicBezTo>
                <a:cubicBezTo>
                  <a:pt x="17" y="3"/>
                  <a:pt x="18" y="2"/>
                  <a:pt x="18" y="1"/>
                </a:cubicBezTo>
                <a:cubicBezTo>
                  <a:pt x="18" y="1"/>
                  <a:pt x="19" y="1"/>
                  <a:pt x="19" y="1"/>
                </a:cubicBezTo>
                <a:cubicBezTo>
                  <a:pt x="19" y="0"/>
                  <a:pt x="20" y="0"/>
                  <a:pt x="20" y="1"/>
                </a:cubicBezTo>
                <a:cubicBezTo>
                  <a:pt x="20" y="1"/>
                  <a:pt x="20" y="1"/>
                  <a:pt x="20" y="2"/>
                </a:cubicBezTo>
                <a:cubicBezTo>
                  <a:pt x="20" y="2"/>
                  <a:pt x="20" y="2"/>
                  <a:pt x="20" y="2"/>
                </a:cubicBezTo>
                <a:cubicBezTo>
                  <a:pt x="20" y="2"/>
                  <a:pt x="20" y="3"/>
                  <a:pt x="20" y="3"/>
                </a:cubicBezTo>
                <a:cubicBezTo>
                  <a:pt x="20" y="3"/>
                  <a:pt x="20" y="3"/>
                  <a:pt x="21" y="3"/>
                </a:cubicBezTo>
                <a:cubicBezTo>
                  <a:pt x="21" y="2"/>
                  <a:pt x="21" y="2"/>
                  <a:pt x="21" y="2"/>
                </a:cubicBezTo>
                <a:cubicBezTo>
                  <a:pt x="22" y="2"/>
                  <a:pt x="22" y="2"/>
                  <a:pt x="22" y="2"/>
                </a:cubicBezTo>
                <a:cubicBezTo>
                  <a:pt x="23" y="2"/>
                  <a:pt x="23" y="3"/>
                  <a:pt x="22" y="3"/>
                </a:cubicBezTo>
                <a:cubicBezTo>
                  <a:pt x="22" y="3"/>
                  <a:pt x="22" y="4"/>
                  <a:pt x="22" y="4"/>
                </a:cubicBezTo>
                <a:cubicBezTo>
                  <a:pt x="21" y="5"/>
                  <a:pt x="21" y="5"/>
                  <a:pt x="20" y="6"/>
                </a:cubicBezTo>
                <a:cubicBezTo>
                  <a:pt x="19" y="9"/>
                  <a:pt x="17" y="12"/>
                  <a:pt x="15" y="15"/>
                </a:cubicBezTo>
                <a:cubicBezTo>
                  <a:pt x="13" y="17"/>
                  <a:pt x="11" y="20"/>
                  <a:pt x="9" y="23"/>
                </a:cubicBezTo>
                <a:cubicBezTo>
                  <a:pt x="8" y="23"/>
                  <a:pt x="8" y="23"/>
                  <a:pt x="8" y="23"/>
                </a:cubicBezTo>
                <a:cubicBezTo>
                  <a:pt x="8" y="24"/>
                  <a:pt x="8" y="24"/>
                  <a:pt x="8" y="24"/>
                </a:cubicBezTo>
                <a:cubicBezTo>
                  <a:pt x="7" y="25"/>
                  <a:pt x="7" y="25"/>
                  <a:pt x="6" y="25"/>
                </a:cubicBezTo>
                <a:cubicBezTo>
                  <a:pt x="5" y="25"/>
                  <a:pt x="5" y="25"/>
                  <a:pt x="5" y="24"/>
                </a:cubicBezTo>
                <a:cubicBezTo>
                  <a:pt x="4" y="24"/>
                  <a:pt x="4" y="24"/>
                  <a:pt x="4" y="2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77" name="Freeform 95"/>
          <p:cNvSpPr>
            <a:spLocks noEditPoints="1"/>
          </p:cNvSpPr>
          <p:nvPr/>
        </p:nvSpPr>
        <p:spPr bwMode="auto">
          <a:xfrm>
            <a:off x="1109987" y="3234965"/>
            <a:ext cx="54275" cy="65701"/>
          </a:xfrm>
          <a:custGeom>
            <a:gdLst>
              <a:gd fmla="*/ 3 w 21" name="T0"/>
              <a:gd fmla="*/ 24 h 25" name="T1"/>
              <a:gd fmla="*/ 3 w 21" name="T2"/>
              <a:gd fmla="*/ 25 h 25" name="T3"/>
              <a:gd fmla="*/ 1 w 21" name="T4"/>
              <a:gd fmla="*/ 25 h 25" name="T5"/>
              <a:gd fmla="*/ 1 w 21" name="T6"/>
              <a:gd fmla="*/ 22 h 25" name="T7"/>
              <a:gd fmla="*/ 2 w 21" name="T8"/>
              <a:gd fmla="*/ 21 h 25" name="T9"/>
              <a:gd fmla="*/ 5 w 21" name="T10"/>
              <a:gd fmla="*/ 18 h 25" name="T11"/>
              <a:gd fmla="*/ 12 w 21" name="T12"/>
              <a:gd fmla="*/ 8 h 25" name="T13"/>
              <a:gd fmla="*/ 18 w 21" name="T14"/>
              <a:gd fmla="*/ 1 h 25" name="T15"/>
              <a:gd fmla="*/ 19 w 21" name="T16"/>
              <a:gd fmla="*/ 0 h 25" name="T17"/>
              <a:gd fmla="*/ 21 w 21" name="T18"/>
              <a:gd fmla="*/ 0 h 25" name="T19"/>
              <a:gd fmla="*/ 21 w 21" name="T20"/>
              <a:gd fmla="*/ 2 h 25" name="T21"/>
              <a:gd fmla="*/ 21 w 21" name="T22"/>
              <a:gd fmla="*/ 2 h 25" name="T23"/>
              <a:gd fmla="*/ 21 w 21" name="T24"/>
              <a:gd fmla="*/ 4 h 25" name="T25"/>
              <a:gd fmla="*/ 19 w 21" name="T26"/>
              <a:gd fmla="*/ 7 h 25" name="T27"/>
              <a:gd fmla="*/ 17 w 21" name="T28"/>
              <a:gd fmla="*/ 11 h 25" name="T29"/>
              <a:gd fmla="*/ 6 w 21" name="T30"/>
              <a:gd fmla="*/ 24 h 25" name="T31"/>
              <a:gd fmla="*/ 6 w 21" name="T32"/>
              <a:gd fmla="*/ 24 h 25" name="T33"/>
              <a:gd fmla="*/ 3 w 21" name="T34"/>
              <a:gd fmla="*/ 24 h 25" name="T35"/>
              <a:gd fmla="*/ 14 w 21" name="T36"/>
              <a:gd fmla="*/ 10 h 25" name="T37"/>
              <a:gd fmla="*/ 14 w 21" name="T38"/>
              <a:gd fmla="*/ 10 h 25" name="T39"/>
              <a:gd fmla="*/ 16 w 21" name="T40"/>
              <a:gd fmla="*/ 8 h 25" name="T41"/>
              <a:gd fmla="*/ 14 w 21" name="T42"/>
              <a:gd fmla="*/ 10 h 25" name="T43"/>
              <a:gd fmla="*/ 14 w 21" name="T44"/>
              <a:gd fmla="*/ 11 h 25" name="T45"/>
              <a:gd fmla="*/ 14 w 21" name="T46"/>
              <a:gd fmla="*/ 11 h 25" name="T47"/>
              <a:gd fmla="*/ 14 w 21" name="T48"/>
              <a:gd fmla="*/ 10 h 25" name="T49"/>
              <a:gd fmla="*/ 14 w 21" name="T50"/>
              <a:gd fmla="*/ 10 h 25" name="T51"/>
              <a:gd fmla="*/ 14 w 21" name="T52"/>
              <a:gd fmla="*/ 11 h 2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 w="21">
                <a:moveTo>
                  <a:pt x="3" y="24"/>
                </a:moveTo>
                <a:cubicBezTo>
                  <a:pt x="3" y="25"/>
                  <a:pt x="3" y="25"/>
                  <a:pt x="3" y="25"/>
                </a:cubicBezTo>
                <a:cubicBezTo>
                  <a:pt x="2" y="25"/>
                  <a:pt x="1" y="25"/>
                  <a:pt x="1" y="25"/>
                </a:cubicBezTo>
                <a:cubicBezTo>
                  <a:pt x="0" y="24"/>
                  <a:pt x="0" y="23"/>
                  <a:pt x="1" y="22"/>
                </a:cubicBezTo>
                <a:cubicBezTo>
                  <a:pt x="1" y="22"/>
                  <a:pt x="1" y="21"/>
                  <a:pt x="2" y="21"/>
                </a:cubicBezTo>
                <a:cubicBezTo>
                  <a:pt x="3" y="20"/>
                  <a:pt x="4" y="19"/>
                  <a:pt x="5" y="18"/>
                </a:cubicBezTo>
                <a:cubicBezTo>
                  <a:pt x="7" y="14"/>
                  <a:pt x="10" y="11"/>
                  <a:pt x="12" y="8"/>
                </a:cubicBezTo>
                <a:cubicBezTo>
                  <a:pt x="14" y="6"/>
                  <a:pt x="16" y="3"/>
                  <a:pt x="18" y="1"/>
                </a:cubicBezTo>
                <a:cubicBezTo>
                  <a:pt x="18" y="1"/>
                  <a:pt x="19" y="0"/>
                  <a:pt x="19" y="0"/>
                </a:cubicBezTo>
                <a:cubicBezTo>
                  <a:pt x="20" y="0"/>
                  <a:pt x="20" y="0"/>
                  <a:pt x="21" y="0"/>
                </a:cubicBezTo>
                <a:cubicBezTo>
                  <a:pt x="21" y="1"/>
                  <a:pt x="21" y="1"/>
                  <a:pt x="21" y="2"/>
                </a:cubicBezTo>
                <a:cubicBezTo>
                  <a:pt x="21" y="2"/>
                  <a:pt x="21" y="2"/>
                  <a:pt x="21" y="2"/>
                </a:cubicBezTo>
                <a:cubicBezTo>
                  <a:pt x="21" y="3"/>
                  <a:pt x="21" y="3"/>
                  <a:pt x="21" y="4"/>
                </a:cubicBezTo>
                <a:cubicBezTo>
                  <a:pt x="20" y="5"/>
                  <a:pt x="20" y="6"/>
                  <a:pt x="19" y="7"/>
                </a:cubicBezTo>
                <a:cubicBezTo>
                  <a:pt x="18" y="8"/>
                  <a:pt x="17" y="9"/>
                  <a:pt x="17" y="11"/>
                </a:cubicBezTo>
                <a:cubicBezTo>
                  <a:pt x="14" y="16"/>
                  <a:pt x="10" y="20"/>
                  <a:pt x="6" y="24"/>
                </a:cubicBezTo>
                <a:cubicBezTo>
                  <a:pt x="6" y="24"/>
                  <a:pt x="6" y="24"/>
                  <a:pt x="6" y="24"/>
                </a:cubicBezTo>
                <a:cubicBezTo>
                  <a:pt x="5" y="25"/>
                  <a:pt x="4" y="25"/>
                  <a:pt x="3" y="24"/>
                </a:cubicBezTo>
                <a:close/>
                <a:moveTo>
                  <a:pt x="14" y="10"/>
                </a:moveTo>
                <a:cubicBezTo>
                  <a:pt x="14" y="10"/>
                  <a:pt x="14" y="10"/>
                  <a:pt x="14" y="10"/>
                </a:cubicBezTo>
                <a:cubicBezTo>
                  <a:pt x="15" y="9"/>
                  <a:pt x="15" y="9"/>
                  <a:pt x="16" y="8"/>
                </a:cubicBezTo>
                <a:cubicBezTo>
                  <a:pt x="15" y="9"/>
                  <a:pt x="15" y="9"/>
                  <a:pt x="14" y="10"/>
                </a:cubicBezTo>
                <a:close/>
                <a:moveTo>
                  <a:pt x="14" y="11"/>
                </a:moveTo>
                <a:cubicBezTo>
                  <a:pt x="14" y="11"/>
                  <a:pt x="14" y="11"/>
                  <a:pt x="14" y="11"/>
                </a:cubicBezTo>
                <a:cubicBezTo>
                  <a:pt x="14" y="11"/>
                  <a:pt x="14" y="10"/>
                  <a:pt x="14" y="10"/>
                </a:cubicBezTo>
                <a:cubicBezTo>
                  <a:pt x="14" y="10"/>
                  <a:pt x="14" y="10"/>
                  <a:pt x="14" y="10"/>
                </a:cubicBezTo>
                <a:cubicBezTo>
                  <a:pt x="14" y="10"/>
                  <a:pt x="14" y="11"/>
                  <a:pt x="14"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78" name="Freeform 96"/>
          <p:cNvSpPr>
            <a:spLocks noEditPoints="1"/>
          </p:cNvSpPr>
          <p:nvPr/>
        </p:nvSpPr>
        <p:spPr bwMode="auto">
          <a:xfrm>
            <a:off x="858609" y="3250677"/>
            <a:ext cx="59988" cy="57131"/>
          </a:xfrm>
          <a:custGeom>
            <a:gdLst>
              <a:gd fmla="*/ 23 w 23" name="T0"/>
              <a:gd fmla="*/ 2 h 22" name="T1"/>
              <a:gd fmla="*/ 23 w 23" name="T2"/>
              <a:gd fmla="*/ 3 h 22" name="T3"/>
              <a:gd fmla="*/ 19 w 23" name="T4"/>
              <a:gd fmla="*/ 8 h 22" name="T5"/>
              <a:gd fmla="*/ 16 w 23" name="T6"/>
              <a:gd fmla="*/ 10 h 22" name="T7"/>
              <a:gd fmla="*/ 10 w 23" name="T8"/>
              <a:gd fmla="*/ 17 h 22" name="T9"/>
              <a:gd fmla="*/ 5 w 23" name="T10"/>
              <a:gd fmla="*/ 21 h 22" name="T11"/>
              <a:gd fmla="*/ 4 w 23" name="T12"/>
              <a:gd fmla="*/ 22 h 22" name="T13"/>
              <a:gd fmla="*/ 3 w 23" name="T14"/>
              <a:gd fmla="*/ 22 h 22" name="T15"/>
              <a:gd fmla="*/ 2 w 23" name="T16"/>
              <a:gd fmla="*/ 22 h 22" name="T17"/>
              <a:gd fmla="*/ 0 w 23" name="T18"/>
              <a:gd fmla="*/ 21 h 22" name="T19"/>
              <a:gd fmla="*/ 1 w 23" name="T20"/>
              <a:gd fmla="*/ 18 h 22" name="T21"/>
              <a:gd fmla="*/ 2 w 23" name="T22"/>
              <a:gd fmla="*/ 16 h 22" name="T23"/>
              <a:gd fmla="*/ 7 w 23" name="T24"/>
              <a:gd fmla="*/ 11 h 22" name="T25"/>
              <a:gd fmla="*/ 17 w 23" name="T26"/>
              <a:gd fmla="*/ 3 h 22" name="T27"/>
              <a:gd fmla="*/ 18 w 23" name="T28"/>
              <a:gd fmla="*/ 2 h 22" name="T29"/>
              <a:gd fmla="*/ 19 w 23" name="T30"/>
              <a:gd fmla="*/ 1 h 22" name="T31"/>
              <a:gd fmla="*/ 21 w 23" name="T32"/>
              <a:gd fmla="*/ 0 h 22" name="T33"/>
              <a:gd fmla="*/ 22 w 23" name="T34"/>
              <a:gd fmla="*/ 1 h 22" name="T35"/>
              <a:gd fmla="*/ 23 w 23" name="T36"/>
              <a:gd fmla="*/ 2 h 22" name="T37"/>
              <a:gd fmla="*/ 23 w 23" name="T38"/>
              <a:gd fmla="*/ 2 h 22" name="T39"/>
              <a:gd fmla="*/ 9 w 23" name="T40"/>
              <a:gd fmla="*/ 11 h 22" name="T41"/>
              <a:gd fmla="*/ 9 w 23" name="T42"/>
              <a:gd fmla="*/ 11 h 22" name="T43"/>
              <a:gd fmla="*/ 8 w 23" name="T44"/>
              <a:gd fmla="*/ 12 h 22" name="T45"/>
              <a:gd fmla="*/ 8 w 23" name="T46"/>
              <a:gd fmla="*/ 12 h 22" name="T47"/>
              <a:gd fmla="*/ 9 w 23" name="T48"/>
              <a:gd fmla="*/ 11 h 22" name="T49"/>
              <a:gd fmla="*/ 5 w 23" name="T50"/>
              <a:gd fmla="*/ 15 h 22" name="T51"/>
              <a:gd fmla="*/ 6 w 23" name="T52"/>
              <a:gd fmla="*/ 15 h 22" name="T53"/>
              <a:gd fmla="*/ 6 w 23" name="T54"/>
              <a:gd fmla="*/ 14 h 22" name="T55"/>
              <a:gd fmla="*/ 6 w 23" name="T56"/>
              <a:gd fmla="*/ 14 h 22" name="T57"/>
              <a:gd fmla="*/ 5 w 23" name="T58"/>
              <a:gd fmla="*/ 15 h 22" name="T59"/>
              <a:gd fmla="*/ 4 w 23" name="T60"/>
              <a:gd fmla="*/ 17 h 22" name="T61"/>
              <a:gd fmla="*/ 4 w 23" name="T62"/>
              <a:gd fmla="*/ 17 h 22" name="T63"/>
              <a:gd fmla="*/ 4 w 23" name="T64"/>
              <a:gd fmla="*/ 17 h 22" name="T65"/>
              <a:gd fmla="*/ 4 w 23" name="T66"/>
              <a:gd fmla="*/ 16 h 22" name="T67"/>
              <a:gd fmla="*/ 4 w 23" name="T68"/>
              <a:gd fmla="*/ 17 h 22" name="T69"/>
              <a:gd fmla="*/ 7 w 23" name="T70"/>
              <a:gd fmla="*/ 13 h 22" name="T71"/>
              <a:gd fmla="*/ 7 w 23" name="T72"/>
              <a:gd fmla="*/ 13 h 22" name="T73"/>
              <a:gd fmla="*/ 7 w 23" name="T74"/>
              <a:gd fmla="*/ 13 h 22" name="T75"/>
              <a:gd fmla="*/ 7 w 23" name="T76"/>
              <a:gd fmla="*/ 14 h 22" name="T77"/>
              <a:gd fmla="*/ 7 w 23" name="T78"/>
              <a:gd fmla="*/ 13 h 22" name="T79"/>
              <a:gd fmla="*/ 5 w 23" name="T80"/>
              <a:gd fmla="*/ 16 h 22" name="T81"/>
              <a:gd fmla="*/ 5 w 23" name="T82"/>
              <a:gd fmla="*/ 16 h 22" name="T83"/>
              <a:gd fmla="*/ 5 w 23" name="T84"/>
              <a:gd fmla="*/ 16 h 22" name="T85"/>
              <a:gd fmla="*/ 5 w 23" name="T86"/>
              <a:gd fmla="*/ 15 h 22" name="T87"/>
              <a:gd fmla="*/ 5 w 23" name="T88"/>
              <a:gd fmla="*/ 16 h 22"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22" w="23">
                <a:moveTo>
                  <a:pt x="23" y="2"/>
                </a:moveTo>
                <a:cubicBezTo>
                  <a:pt x="23" y="3"/>
                  <a:pt x="23" y="3"/>
                  <a:pt x="23" y="3"/>
                </a:cubicBezTo>
                <a:cubicBezTo>
                  <a:pt x="21" y="5"/>
                  <a:pt x="20" y="6"/>
                  <a:pt x="19" y="8"/>
                </a:cubicBezTo>
                <a:cubicBezTo>
                  <a:pt x="18" y="9"/>
                  <a:pt x="17" y="10"/>
                  <a:pt x="16" y="10"/>
                </a:cubicBezTo>
                <a:cubicBezTo>
                  <a:pt x="14" y="13"/>
                  <a:pt x="12" y="15"/>
                  <a:pt x="10" y="17"/>
                </a:cubicBezTo>
                <a:cubicBezTo>
                  <a:pt x="9" y="19"/>
                  <a:pt x="7" y="20"/>
                  <a:pt x="5" y="21"/>
                </a:cubicBezTo>
                <a:cubicBezTo>
                  <a:pt x="5" y="22"/>
                  <a:pt x="4" y="22"/>
                  <a:pt x="4" y="22"/>
                </a:cubicBezTo>
                <a:cubicBezTo>
                  <a:pt x="3" y="22"/>
                  <a:pt x="3" y="22"/>
                  <a:pt x="3" y="22"/>
                </a:cubicBezTo>
                <a:cubicBezTo>
                  <a:pt x="3" y="22"/>
                  <a:pt x="2" y="22"/>
                  <a:pt x="2" y="22"/>
                </a:cubicBezTo>
                <a:cubicBezTo>
                  <a:pt x="1" y="22"/>
                  <a:pt x="1" y="22"/>
                  <a:pt x="0" y="21"/>
                </a:cubicBezTo>
                <a:cubicBezTo>
                  <a:pt x="0" y="20"/>
                  <a:pt x="0" y="19"/>
                  <a:pt x="1" y="18"/>
                </a:cubicBezTo>
                <a:cubicBezTo>
                  <a:pt x="1" y="18"/>
                  <a:pt x="2" y="17"/>
                  <a:pt x="2" y="16"/>
                </a:cubicBezTo>
                <a:cubicBezTo>
                  <a:pt x="4" y="15"/>
                  <a:pt x="5" y="13"/>
                  <a:pt x="7" y="11"/>
                </a:cubicBezTo>
                <a:cubicBezTo>
                  <a:pt x="10" y="8"/>
                  <a:pt x="13" y="5"/>
                  <a:pt x="17" y="3"/>
                </a:cubicBezTo>
                <a:cubicBezTo>
                  <a:pt x="17" y="3"/>
                  <a:pt x="17" y="3"/>
                  <a:pt x="18" y="2"/>
                </a:cubicBezTo>
                <a:cubicBezTo>
                  <a:pt x="18" y="2"/>
                  <a:pt x="19" y="2"/>
                  <a:pt x="19" y="1"/>
                </a:cubicBezTo>
                <a:cubicBezTo>
                  <a:pt x="20" y="1"/>
                  <a:pt x="20" y="1"/>
                  <a:pt x="21" y="0"/>
                </a:cubicBezTo>
                <a:cubicBezTo>
                  <a:pt x="21" y="0"/>
                  <a:pt x="22" y="0"/>
                  <a:pt x="22" y="1"/>
                </a:cubicBezTo>
                <a:cubicBezTo>
                  <a:pt x="22" y="1"/>
                  <a:pt x="22" y="1"/>
                  <a:pt x="23" y="2"/>
                </a:cubicBezTo>
                <a:cubicBezTo>
                  <a:pt x="23" y="2"/>
                  <a:pt x="23" y="2"/>
                  <a:pt x="23" y="2"/>
                </a:cubicBezTo>
                <a:close/>
                <a:moveTo>
                  <a:pt x="9" y="11"/>
                </a:moveTo>
                <a:cubicBezTo>
                  <a:pt x="9" y="11"/>
                  <a:pt x="9" y="11"/>
                  <a:pt x="9" y="11"/>
                </a:cubicBezTo>
                <a:cubicBezTo>
                  <a:pt x="9" y="11"/>
                  <a:pt x="8" y="12"/>
                  <a:pt x="8" y="12"/>
                </a:cubicBezTo>
                <a:cubicBezTo>
                  <a:pt x="8" y="12"/>
                  <a:pt x="8" y="12"/>
                  <a:pt x="8" y="12"/>
                </a:cubicBezTo>
                <a:cubicBezTo>
                  <a:pt x="9" y="12"/>
                  <a:pt x="9" y="11"/>
                  <a:pt x="9" y="11"/>
                </a:cubicBezTo>
                <a:close/>
                <a:moveTo>
                  <a:pt x="5" y="15"/>
                </a:moveTo>
                <a:cubicBezTo>
                  <a:pt x="5" y="15"/>
                  <a:pt x="5" y="15"/>
                  <a:pt x="6" y="15"/>
                </a:cubicBezTo>
                <a:cubicBezTo>
                  <a:pt x="6" y="15"/>
                  <a:pt x="6" y="15"/>
                  <a:pt x="6" y="14"/>
                </a:cubicBezTo>
                <a:cubicBezTo>
                  <a:pt x="6" y="14"/>
                  <a:pt x="6" y="14"/>
                  <a:pt x="6" y="14"/>
                </a:cubicBezTo>
                <a:cubicBezTo>
                  <a:pt x="6" y="15"/>
                  <a:pt x="6" y="15"/>
                  <a:pt x="5" y="15"/>
                </a:cubicBezTo>
                <a:close/>
                <a:moveTo>
                  <a:pt x="4" y="17"/>
                </a:moveTo>
                <a:cubicBezTo>
                  <a:pt x="4" y="17"/>
                  <a:pt x="4" y="17"/>
                  <a:pt x="4" y="17"/>
                </a:cubicBezTo>
                <a:cubicBezTo>
                  <a:pt x="4" y="17"/>
                  <a:pt x="4" y="17"/>
                  <a:pt x="4" y="17"/>
                </a:cubicBezTo>
                <a:cubicBezTo>
                  <a:pt x="4" y="16"/>
                  <a:pt x="4" y="16"/>
                  <a:pt x="4" y="16"/>
                </a:cubicBezTo>
                <a:cubicBezTo>
                  <a:pt x="4" y="17"/>
                  <a:pt x="4" y="17"/>
                  <a:pt x="4" y="17"/>
                </a:cubicBezTo>
                <a:close/>
                <a:moveTo>
                  <a:pt x="7" y="13"/>
                </a:moveTo>
                <a:cubicBezTo>
                  <a:pt x="7" y="13"/>
                  <a:pt x="7" y="13"/>
                  <a:pt x="7" y="13"/>
                </a:cubicBezTo>
                <a:cubicBezTo>
                  <a:pt x="7" y="13"/>
                  <a:pt x="7" y="13"/>
                  <a:pt x="7" y="13"/>
                </a:cubicBezTo>
                <a:cubicBezTo>
                  <a:pt x="7" y="14"/>
                  <a:pt x="7" y="14"/>
                  <a:pt x="7" y="14"/>
                </a:cubicBezTo>
                <a:cubicBezTo>
                  <a:pt x="7" y="13"/>
                  <a:pt x="7" y="13"/>
                  <a:pt x="7" y="13"/>
                </a:cubicBezTo>
                <a:close/>
                <a:moveTo>
                  <a:pt x="5" y="16"/>
                </a:moveTo>
                <a:cubicBezTo>
                  <a:pt x="5" y="16"/>
                  <a:pt x="5" y="16"/>
                  <a:pt x="5" y="16"/>
                </a:cubicBezTo>
                <a:cubicBezTo>
                  <a:pt x="5" y="16"/>
                  <a:pt x="5" y="16"/>
                  <a:pt x="5" y="16"/>
                </a:cubicBezTo>
                <a:cubicBezTo>
                  <a:pt x="5" y="16"/>
                  <a:pt x="5" y="15"/>
                  <a:pt x="5" y="15"/>
                </a:cubicBezTo>
                <a:cubicBezTo>
                  <a:pt x="5" y="16"/>
                  <a:pt x="5" y="16"/>
                  <a:pt x="5" y="1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79" name="Freeform 97"/>
          <p:cNvSpPr>
            <a:spLocks noEditPoints="1"/>
          </p:cNvSpPr>
          <p:nvPr/>
        </p:nvSpPr>
        <p:spPr bwMode="auto">
          <a:xfrm>
            <a:off x="658650" y="2222314"/>
            <a:ext cx="667007" cy="709856"/>
          </a:xfrm>
          <a:custGeom>
            <a:gdLst>
              <a:gd fmla="*/ 109 w 257" name="T0"/>
              <a:gd fmla="*/ 272 h 273" name="T1"/>
              <a:gd fmla="*/ 146 w 257" name="T2"/>
              <a:gd fmla="*/ 101 h 273" name="T3"/>
              <a:gd fmla="*/ 179 w 257" name="T4"/>
              <a:gd fmla="*/ 142 h 273" name="T5"/>
              <a:gd fmla="*/ 151 w 257" name="T6"/>
              <a:gd fmla="*/ 255 h 273" name="T7"/>
              <a:gd fmla="*/ 187 w 257" name="T8"/>
              <a:gd fmla="*/ 169 h 273" name="T9"/>
              <a:gd fmla="*/ 85 w 257" name="T10"/>
              <a:gd fmla="*/ 251 h 273" name="T11"/>
              <a:gd fmla="*/ 21 w 257" name="T12"/>
              <a:gd fmla="*/ 97 h 273" name="T13"/>
              <a:gd fmla="*/ 70 w 257" name="T14"/>
              <a:gd fmla="*/ 169 h 273" name="T15"/>
              <a:gd fmla="*/ 60 w 257" name="T16"/>
              <a:gd fmla="*/ 116 h 273" name="T17"/>
              <a:gd fmla="*/ 246 w 257" name="T18"/>
              <a:gd fmla="*/ 91 h 273" name="T19"/>
              <a:gd fmla="*/ 91 w 257" name="T20"/>
              <a:gd fmla="*/ 53 h 273" name="T21"/>
              <a:gd fmla="*/ 44 w 257" name="T22"/>
              <a:gd fmla="*/ 123 h 273" name="T23"/>
              <a:gd fmla="*/ 83 w 257" name="T24"/>
              <a:gd fmla="*/ 25 h 273" name="T25"/>
              <a:gd fmla="*/ 105 w 257" name="T26"/>
              <a:gd fmla="*/ 74 h 273" name="T27"/>
              <a:gd fmla="*/ 88 w 257" name="T28"/>
              <a:gd fmla="*/ 266 h 273" name="T29"/>
              <a:gd fmla="*/ 146 w 257" name="T30"/>
              <a:gd fmla="*/ 51 h 273" name="T31"/>
              <a:gd fmla="*/ 81 w 257" name="T32"/>
              <a:gd fmla="*/ 105 h 273" name="T33"/>
              <a:gd fmla="*/ 114 w 257" name="T34"/>
              <a:gd fmla="*/ 86 h 273" name="T35"/>
              <a:gd fmla="*/ 80 w 257" name="T36"/>
              <a:gd fmla="*/ 241 h 273" name="T37"/>
              <a:gd fmla="*/ 81 w 257" name="T38"/>
              <a:gd fmla="*/ 270 h 273" name="T39"/>
              <a:gd fmla="*/ 204 w 257" name="T40"/>
              <a:gd fmla="*/ 117 h 273" name="T41"/>
              <a:gd fmla="*/ 156 w 257" name="T42"/>
              <a:gd fmla="*/ 31 h 273" name="T43"/>
              <a:gd fmla="*/ 168 w 257" name="T44"/>
              <a:gd fmla="*/ 201 h 273" name="T45"/>
              <a:gd fmla="*/ 138 w 257" name="T46"/>
              <a:gd fmla="*/ 250 h 273" name="T47"/>
              <a:gd fmla="*/ 194 w 257" name="T48"/>
              <a:gd fmla="*/ 167 h 273" name="T49"/>
              <a:gd fmla="*/ 24 w 257" name="T50"/>
              <a:gd fmla="*/ 164 h 273" name="T51"/>
              <a:gd fmla="*/ 245 w 257" name="T52"/>
              <a:gd fmla="*/ 155 h 273" name="T53"/>
              <a:gd fmla="*/ 89 w 257" name="T54"/>
              <a:gd fmla="*/ 66 h 273" name="T55"/>
              <a:gd fmla="*/ 112 w 257" name="T56"/>
              <a:gd fmla="*/ 23 h 273" name="T57"/>
              <a:gd fmla="*/ 51 w 257" name="T58"/>
              <a:gd fmla="*/ 157 h 273" name="T59"/>
              <a:gd fmla="*/ 150 w 257" name="T60"/>
              <a:gd fmla="*/ 46 h 273" name="T61"/>
              <a:gd fmla="*/ 143 w 257" name="T62"/>
              <a:gd fmla="*/ 238 h 273" name="T63"/>
              <a:gd fmla="*/ 92 w 257" name="T64"/>
              <a:gd fmla="*/ 182 h 273" name="T65"/>
              <a:gd fmla="*/ 204 w 257" name="T66"/>
              <a:gd fmla="*/ 169 h 273" name="T67"/>
              <a:gd fmla="*/ 189 w 257" name="T68"/>
              <a:gd fmla="*/ 119 h 273" name="T69"/>
              <a:gd fmla="*/ 61 w 257" name="T70"/>
              <a:gd fmla="*/ 133 h 273" name="T71"/>
              <a:gd fmla="*/ 16 w 257" name="T72"/>
              <a:gd fmla="*/ 124 h 273" name="T73"/>
              <a:gd fmla="*/ 121 w 257" name="T74"/>
              <a:gd fmla="*/ 16 h 273" name="T75"/>
              <a:gd fmla="*/ 50 w 257" name="T76"/>
              <a:gd fmla="*/ 135 h 273" name="T77"/>
              <a:gd fmla="*/ 85 w 257" name="T78"/>
              <a:gd fmla="*/ 235 h 273" name="T79"/>
              <a:gd fmla="*/ 212 w 257" name="T80"/>
              <a:gd fmla="*/ 117 h 273" name="T81"/>
              <a:gd fmla="*/ 181 w 257" name="T82"/>
              <a:gd fmla="*/ 104 h 273" name="T83"/>
              <a:gd fmla="*/ 163 w 257" name="T84"/>
              <a:gd fmla="*/ 42 h 273" name="T85"/>
              <a:gd fmla="*/ 176 w 257" name="T86"/>
              <a:gd fmla="*/ 184 h 273" name="T87"/>
              <a:gd fmla="*/ 109 w 257" name="T88"/>
              <a:gd fmla="*/ 252 h 273" name="T89"/>
              <a:gd fmla="*/ 92 w 257" name="T90"/>
              <a:gd fmla="*/ 23 h 273" name="T91"/>
              <a:gd fmla="*/ 232 w 257" name="T92"/>
              <a:gd fmla="*/ 117 h 273" name="T93"/>
              <a:gd fmla="*/ 69 w 257" name="T94"/>
              <a:gd fmla="*/ 156 h 273" name="T95"/>
              <a:gd fmla="*/ 136 w 257" name="T96"/>
              <a:gd fmla="*/ 222 h 273" name="T97"/>
              <a:gd fmla="*/ 121 w 257" name="T98"/>
              <a:gd fmla="*/ 257 h 273" name="T99"/>
              <a:gd fmla="*/ 149 w 257" name="T100"/>
              <a:gd fmla="*/ 51 h 273" name="T101"/>
              <a:gd fmla="*/ 123 w 257" name="T102"/>
              <a:gd fmla="*/ 254 h 273" name="T103"/>
              <a:gd fmla="*/ 105 w 257" name="T104"/>
              <a:gd fmla="*/ 261 h 273" name="T105"/>
              <a:gd fmla="*/ 100 w 257" name="T106"/>
              <a:gd fmla="*/ 263 h 273" name="T107"/>
              <a:gd fmla="*/ 239 w 257" name="T108"/>
              <a:gd fmla="*/ 116 h 273" name="T109"/>
              <a:gd fmla="*/ 20 w 257" name="T110"/>
              <a:gd fmla="*/ 151 h 273" name="T111"/>
              <a:gd fmla="*/ 239 w 257" name="T112"/>
              <a:gd fmla="*/ 145 h 273" name="T113"/>
              <a:gd fmla="*/ 102 w 257" name="T114"/>
              <a:gd fmla="*/ 188 h 273" name="T115"/>
              <a:gd fmla="*/ 92 w 257" name="T116"/>
              <a:gd fmla="*/ 14 h 273" name="T117"/>
              <a:gd fmla="*/ 55 w 257" name="T118"/>
              <a:gd fmla="*/ 131 h 273" name="T119"/>
              <a:gd fmla="*/ 79 w 257" name="T120"/>
              <a:gd fmla="*/ 70 h 273" name="T121"/>
              <a:gd fmla="*/ 69 w 257" name="T122"/>
              <a:gd fmla="*/ 116 h 273" name="T123"/>
              <a:gd fmla="*/ 213 w 257" name="T124"/>
              <a:gd fmla="*/ 111 h 27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73" w="257">
                <a:moveTo>
                  <a:pt x="74" y="86"/>
                </a:moveTo>
                <a:cubicBezTo>
                  <a:pt x="75" y="85"/>
                  <a:pt x="75" y="85"/>
                  <a:pt x="75" y="84"/>
                </a:cubicBezTo>
                <a:cubicBezTo>
                  <a:pt x="75" y="84"/>
                  <a:pt x="75" y="84"/>
                  <a:pt x="76" y="84"/>
                </a:cubicBezTo>
                <a:cubicBezTo>
                  <a:pt x="76" y="82"/>
                  <a:pt x="76" y="80"/>
                  <a:pt x="76" y="79"/>
                </a:cubicBezTo>
                <a:cubicBezTo>
                  <a:pt x="76" y="73"/>
                  <a:pt x="76" y="67"/>
                  <a:pt x="76" y="61"/>
                </a:cubicBezTo>
                <a:cubicBezTo>
                  <a:pt x="76" y="58"/>
                  <a:pt x="76" y="56"/>
                  <a:pt x="75" y="53"/>
                </a:cubicBezTo>
                <a:cubicBezTo>
                  <a:pt x="75" y="49"/>
                  <a:pt x="75" y="45"/>
                  <a:pt x="75" y="42"/>
                </a:cubicBezTo>
                <a:cubicBezTo>
                  <a:pt x="74" y="37"/>
                  <a:pt x="74" y="33"/>
                  <a:pt x="74" y="28"/>
                </a:cubicBezTo>
                <a:cubicBezTo>
                  <a:pt x="74" y="27"/>
                  <a:pt x="74" y="25"/>
                  <a:pt x="74" y="24"/>
                </a:cubicBezTo>
                <a:cubicBezTo>
                  <a:pt x="74" y="21"/>
                  <a:pt x="74" y="18"/>
                  <a:pt x="74" y="15"/>
                </a:cubicBezTo>
                <a:cubicBezTo>
                  <a:pt x="74" y="14"/>
                  <a:pt x="74" y="12"/>
                  <a:pt x="73" y="11"/>
                </a:cubicBezTo>
                <a:cubicBezTo>
                  <a:pt x="73" y="11"/>
                  <a:pt x="73" y="10"/>
                  <a:pt x="73" y="10"/>
                </a:cubicBezTo>
                <a:cubicBezTo>
                  <a:pt x="73" y="10"/>
                  <a:pt x="73" y="9"/>
                  <a:pt x="74" y="9"/>
                </a:cubicBezTo>
                <a:cubicBezTo>
                  <a:pt x="73" y="8"/>
                  <a:pt x="73" y="8"/>
                  <a:pt x="73" y="7"/>
                </a:cubicBezTo>
                <a:cubicBezTo>
                  <a:pt x="73" y="6"/>
                  <a:pt x="74" y="6"/>
                  <a:pt x="74" y="5"/>
                </a:cubicBezTo>
                <a:cubicBezTo>
                  <a:pt x="74" y="5"/>
                  <a:pt x="74" y="4"/>
                  <a:pt x="74" y="4"/>
                </a:cubicBezTo>
                <a:cubicBezTo>
                  <a:pt x="73" y="3"/>
                  <a:pt x="73" y="3"/>
                  <a:pt x="74" y="3"/>
                </a:cubicBezTo>
                <a:cubicBezTo>
                  <a:pt x="74" y="1"/>
                  <a:pt x="76" y="1"/>
                  <a:pt x="77" y="2"/>
                </a:cubicBezTo>
                <a:cubicBezTo>
                  <a:pt x="77" y="2"/>
                  <a:pt x="77" y="3"/>
                  <a:pt x="77" y="3"/>
                </a:cubicBezTo>
                <a:cubicBezTo>
                  <a:pt x="82" y="3"/>
                  <a:pt x="87" y="3"/>
                  <a:pt x="92" y="3"/>
                </a:cubicBezTo>
                <a:cubicBezTo>
                  <a:pt x="97" y="3"/>
                  <a:pt x="103" y="4"/>
                  <a:pt x="108" y="4"/>
                </a:cubicBezTo>
                <a:cubicBezTo>
                  <a:pt x="117" y="4"/>
                  <a:pt x="125" y="4"/>
                  <a:pt x="134" y="4"/>
                </a:cubicBezTo>
                <a:cubicBezTo>
                  <a:pt x="137" y="4"/>
                  <a:pt x="141" y="4"/>
                  <a:pt x="145" y="4"/>
                </a:cubicBezTo>
                <a:cubicBezTo>
                  <a:pt x="152" y="3"/>
                  <a:pt x="158" y="2"/>
                  <a:pt x="165" y="1"/>
                </a:cubicBezTo>
                <a:cubicBezTo>
                  <a:pt x="168" y="1"/>
                  <a:pt x="170" y="1"/>
                  <a:pt x="173" y="1"/>
                </a:cubicBezTo>
                <a:cubicBezTo>
                  <a:pt x="175" y="0"/>
                  <a:pt x="176" y="1"/>
                  <a:pt x="176" y="3"/>
                </a:cubicBezTo>
                <a:cubicBezTo>
                  <a:pt x="176" y="4"/>
                  <a:pt x="176" y="5"/>
                  <a:pt x="175" y="6"/>
                </a:cubicBezTo>
                <a:cubicBezTo>
                  <a:pt x="175" y="9"/>
                  <a:pt x="175" y="11"/>
                  <a:pt x="175" y="13"/>
                </a:cubicBezTo>
                <a:cubicBezTo>
                  <a:pt x="174" y="20"/>
                  <a:pt x="174" y="27"/>
                  <a:pt x="174" y="34"/>
                </a:cubicBezTo>
                <a:cubicBezTo>
                  <a:pt x="174" y="41"/>
                  <a:pt x="174" y="48"/>
                  <a:pt x="175" y="54"/>
                </a:cubicBezTo>
                <a:cubicBezTo>
                  <a:pt x="175" y="59"/>
                  <a:pt x="176" y="63"/>
                  <a:pt x="176" y="67"/>
                </a:cubicBezTo>
                <a:cubicBezTo>
                  <a:pt x="177" y="72"/>
                  <a:pt x="177" y="78"/>
                  <a:pt x="178" y="83"/>
                </a:cubicBezTo>
                <a:cubicBezTo>
                  <a:pt x="178" y="84"/>
                  <a:pt x="178" y="85"/>
                  <a:pt x="178" y="85"/>
                </a:cubicBezTo>
                <a:cubicBezTo>
                  <a:pt x="178" y="85"/>
                  <a:pt x="178" y="85"/>
                  <a:pt x="178" y="85"/>
                </a:cubicBezTo>
                <a:cubicBezTo>
                  <a:pt x="186" y="86"/>
                  <a:pt x="193" y="86"/>
                  <a:pt x="201" y="86"/>
                </a:cubicBezTo>
                <a:cubicBezTo>
                  <a:pt x="205" y="86"/>
                  <a:pt x="210" y="86"/>
                  <a:pt x="214" y="86"/>
                </a:cubicBezTo>
                <a:cubicBezTo>
                  <a:pt x="222" y="86"/>
                  <a:pt x="231" y="86"/>
                  <a:pt x="240" y="86"/>
                </a:cubicBezTo>
                <a:cubicBezTo>
                  <a:pt x="242" y="86"/>
                  <a:pt x="244" y="86"/>
                  <a:pt x="246" y="86"/>
                </a:cubicBezTo>
                <a:cubicBezTo>
                  <a:pt x="246" y="86"/>
                  <a:pt x="246" y="86"/>
                  <a:pt x="247" y="86"/>
                </a:cubicBezTo>
                <a:cubicBezTo>
                  <a:pt x="247" y="86"/>
                  <a:pt x="247" y="86"/>
                  <a:pt x="247" y="85"/>
                </a:cubicBezTo>
                <a:cubicBezTo>
                  <a:pt x="247" y="85"/>
                  <a:pt x="247" y="84"/>
                  <a:pt x="248" y="84"/>
                </a:cubicBezTo>
                <a:cubicBezTo>
                  <a:pt x="248" y="83"/>
                  <a:pt x="249" y="83"/>
                  <a:pt x="250" y="84"/>
                </a:cubicBezTo>
                <a:cubicBezTo>
                  <a:pt x="250" y="84"/>
                  <a:pt x="250" y="84"/>
                  <a:pt x="250" y="85"/>
                </a:cubicBezTo>
                <a:cubicBezTo>
                  <a:pt x="250" y="86"/>
                  <a:pt x="251" y="86"/>
                  <a:pt x="251" y="87"/>
                </a:cubicBezTo>
                <a:cubicBezTo>
                  <a:pt x="251" y="89"/>
                  <a:pt x="251" y="90"/>
                  <a:pt x="251" y="92"/>
                </a:cubicBezTo>
                <a:cubicBezTo>
                  <a:pt x="252" y="95"/>
                  <a:pt x="253" y="99"/>
                  <a:pt x="253" y="103"/>
                </a:cubicBezTo>
                <a:cubicBezTo>
                  <a:pt x="253" y="112"/>
                  <a:pt x="253" y="120"/>
                  <a:pt x="253" y="129"/>
                </a:cubicBezTo>
                <a:cubicBezTo>
                  <a:pt x="253" y="133"/>
                  <a:pt x="253" y="137"/>
                  <a:pt x="253" y="140"/>
                </a:cubicBezTo>
                <a:cubicBezTo>
                  <a:pt x="253" y="143"/>
                  <a:pt x="253" y="146"/>
                  <a:pt x="254" y="149"/>
                </a:cubicBezTo>
                <a:cubicBezTo>
                  <a:pt x="254" y="151"/>
                  <a:pt x="254" y="154"/>
                  <a:pt x="254" y="157"/>
                </a:cubicBezTo>
                <a:cubicBezTo>
                  <a:pt x="255" y="160"/>
                  <a:pt x="255" y="163"/>
                  <a:pt x="256" y="167"/>
                </a:cubicBezTo>
                <a:cubicBezTo>
                  <a:pt x="256" y="168"/>
                  <a:pt x="257" y="170"/>
                  <a:pt x="257" y="171"/>
                </a:cubicBezTo>
                <a:cubicBezTo>
                  <a:pt x="257" y="172"/>
                  <a:pt x="257" y="173"/>
                  <a:pt x="257" y="173"/>
                </a:cubicBezTo>
                <a:cubicBezTo>
                  <a:pt x="256" y="174"/>
                  <a:pt x="256" y="174"/>
                  <a:pt x="256" y="174"/>
                </a:cubicBezTo>
                <a:cubicBezTo>
                  <a:pt x="256" y="176"/>
                  <a:pt x="256" y="176"/>
                  <a:pt x="255" y="177"/>
                </a:cubicBezTo>
                <a:cubicBezTo>
                  <a:pt x="252" y="177"/>
                  <a:pt x="249" y="178"/>
                  <a:pt x="246" y="178"/>
                </a:cubicBezTo>
                <a:cubicBezTo>
                  <a:pt x="230" y="179"/>
                  <a:pt x="213" y="179"/>
                  <a:pt x="197" y="179"/>
                </a:cubicBezTo>
                <a:cubicBezTo>
                  <a:pt x="196" y="179"/>
                  <a:pt x="195" y="179"/>
                  <a:pt x="194" y="179"/>
                </a:cubicBezTo>
                <a:cubicBezTo>
                  <a:pt x="194" y="179"/>
                  <a:pt x="193" y="179"/>
                  <a:pt x="193" y="179"/>
                </a:cubicBezTo>
                <a:cubicBezTo>
                  <a:pt x="191" y="179"/>
                  <a:pt x="188" y="179"/>
                  <a:pt x="186" y="179"/>
                </a:cubicBezTo>
                <a:cubicBezTo>
                  <a:pt x="184" y="179"/>
                  <a:pt x="182" y="179"/>
                  <a:pt x="180" y="179"/>
                </a:cubicBezTo>
                <a:cubicBezTo>
                  <a:pt x="180" y="179"/>
                  <a:pt x="180" y="179"/>
                  <a:pt x="179" y="179"/>
                </a:cubicBezTo>
                <a:cubicBezTo>
                  <a:pt x="179" y="180"/>
                  <a:pt x="179" y="180"/>
                  <a:pt x="179" y="180"/>
                </a:cubicBezTo>
                <a:cubicBezTo>
                  <a:pt x="179" y="185"/>
                  <a:pt x="179" y="190"/>
                  <a:pt x="180" y="195"/>
                </a:cubicBezTo>
                <a:cubicBezTo>
                  <a:pt x="180" y="197"/>
                  <a:pt x="180" y="200"/>
                  <a:pt x="180" y="203"/>
                </a:cubicBezTo>
                <a:cubicBezTo>
                  <a:pt x="180" y="206"/>
                  <a:pt x="180" y="209"/>
                  <a:pt x="180" y="212"/>
                </a:cubicBezTo>
                <a:cubicBezTo>
                  <a:pt x="180" y="215"/>
                  <a:pt x="180" y="218"/>
                  <a:pt x="181" y="221"/>
                </a:cubicBezTo>
                <a:cubicBezTo>
                  <a:pt x="181" y="228"/>
                  <a:pt x="181" y="235"/>
                  <a:pt x="181" y="242"/>
                </a:cubicBezTo>
                <a:cubicBezTo>
                  <a:pt x="181" y="247"/>
                  <a:pt x="182" y="253"/>
                  <a:pt x="182" y="258"/>
                </a:cubicBezTo>
                <a:cubicBezTo>
                  <a:pt x="182" y="259"/>
                  <a:pt x="182" y="259"/>
                  <a:pt x="182" y="260"/>
                </a:cubicBezTo>
                <a:cubicBezTo>
                  <a:pt x="183" y="260"/>
                  <a:pt x="184" y="260"/>
                  <a:pt x="185" y="262"/>
                </a:cubicBezTo>
                <a:cubicBezTo>
                  <a:pt x="185" y="263"/>
                  <a:pt x="184" y="264"/>
                  <a:pt x="183" y="264"/>
                </a:cubicBezTo>
                <a:cubicBezTo>
                  <a:pt x="183" y="265"/>
                  <a:pt x="184" y="266"/>
                  <a:pt x="184" y="267"/>
                </a:cubicBezTo>
                <a:cubicBezTo>
                  <a:pt x="184" y="267"/>
                  <a:pt x="184" y="267"/>
                  <a:pt x="184" y="267"/>
                </a:cubicBezTo>
                <a:cubicBezTo>
                  <a:pt x="185" y="267"/>
                  <a:pt x="185" y="267"/>
                  <a:pt x="185" y="268"/>
                </a:cubicBezTo>
                <a:cubicBezTo>
                  <a:pt x="185" y="269"/>
                  <a:pt x="185" y="269"/>
                  <a:pt x="184" y="270"/>
                </a:cubicBezTo>
                <a:cubicBezTo>
                  <a:pt x="183" y="270"/>
                  <a:pt x="183" y="270"/>
                  <a:pt x="182" y="270"/>
                </a:cubicBezTo>
                <a:cubicBezTo>
                  <a:pt x="181" y="270"/>
                  <a:pt x="180" y="270"/>
                  <a:pt x="179" y="270"/>
                </a:cubicBezTo>
                <a:cubicBezTo>
                  <a:pt x="179" y="271"/>
                  <a:pt x="179" y="271"/>
                  <a:pt x="178" y="271"/>
                </a:cubicBezTo>
                <a:cubicBezTo>
                  <a:pt x="177" y="270"/>
                  <a:pt x="175" y="270"/>
                  <a:pt x="174" y="270"/>
                </a:cubicBezTo>
                <a:cubicBezTo>
                  <a:pt x="170" y="270"/>
                  <a:pt x="167" y="270"/>
                  <a:pt x="163" y="270"/>
                </a:cubicBezTo>
                <a:cubicBezTo>
                  <a:pt x="155" y="271"/>
                  <a:pt x="148" y="271"/>
                  <a:pt x="140" y="271"/>
                </a:cubicBezTo>
                <a:cubicBezTo>
                  <a:pt x="137" y="271"/>
                  <a:pt x="133" y="271"/>
                  <a:pt x="130" y="271"/>
                </a:cubicBezTo>
                <a:cubicBezTo>
                  <a:pt x="128" y="271"/>
                  <a:pt x="127" y="271"/>
                  <a:pt x="125" y="271"/>
                </a:cubicBezTo>
                <a:cubicBezTo>
                  <a:pt x="120" y="272"/>
                  <a:pt x="115" y="272"/>
                  <a:pt x="109" y="272"/>
                </a:cubicBezTo>
                <a:cubicBezTo>
                  <a:pt x="105" y="272"/>
                  <a:pt x="102" y="272"/>
                  <a:pt x="98" y="272"/>
                </a:cubicBezTo>
                <a:cubicBezTo>
                  <a:pt x="97" y="272"/>
                  <a:pt x="97" y="272"/>
                  <a:pt x="96" y="273"/>
                </a:cubicBezTo>
                <a:cubicBezTo>
                  <a:pt x="96" y="273"/>
                  <a:pt x="95" y="273"/>
                  <a:pt x="95" y="273"/>
                </a:cubicBezTo>
                <a:cubicBezTo>
                  <a:pt x="94" y="272"/>
                  <a:pt x="94" y="272"/>
                  <a:pt x="93" y="272"/>
                </a:cubicBezTo>
                <a:cubicBezTo>
                  <a:pt x="91" y="272"/>
                  <a:pt x="88" y="272"/>
                  <a:pt x="86" y="272"/>
                </a:cubicBezTo>
                <a:cubicBezTo>
                  <a:pt x="83" y="272"/>
                  <a:pt x="81" y="272"/>
                  <a:pt x="79" y="273"/>
                </a:cubicBezTo>
                <a:cubicBezTo>
                  <a:pt x="79" y="273"/>
                  <a:pt x="78" y="273"/>
                  <a:pt x="78" y="273"/>
                </a:cubicBezTo>
                <a:cubicBezTo>
                  <a:pt x="77" y="273"/>
                  <a:pt x="76" y="272"/>
                  <a:pt x="76" y="271"/>
                </a:cubicBezTo>
                <a:cubicBezTo>
                  <a:pt x="76" y="271"/>
                  <a:pt x="76" y="270"/>
                  <a:pt x="76" y="270"/>
                </a:cubicBezTo>
                <a:cubicBezTo>
                  <a:pt x="75" y="270"/>
                  <a:pt x="75" y="269"/>
                  <a:pt x="75" y="268"/>
                </a:cubicBezTo>
                <a:cubicBezTo>
                  <a:pt x="76" y="266"/>
                  <a:pt x="76" y="263"/>
                  <a:pt x="76" y="260"/>
                </a:cubicBezTo>
                <a:cubicBezTo>
                  <a:pt x="76" y="257"/>
                  <a:pt x="76" y="253"/>
                  <a:pt x="77" y="249"/>
                </a:cubicBezTo>
                <a:cubicBezTo>
                  <a:pt x="77" y="247"/>
                  <a:pt x="76" y="245"/>
                  <a:pt x="76" y="242"/>
                </a:cubicBezTo>
                <a:cubicBezTo>
                  <a:pt x="76" y="240"/>
                  <a:pt x="76" y="239"/>
                  <a:pt x="76" y="237"/>
                </a:cubicBezTo>
                <a:cubicBezTo>
                  <a:pt x="76" y="229"/>
                  <a:pt x="76" y="221"/>
                  <a:pt x="75" y="213"/>
                </a:cubicBezTo>
                <a:cubicBezTo>
                  <a:pt x="75" y="213"/>
                  <a:pt x="75" y="212"/>
                  <a:pt x="75" y="211"/>
                </a:cubicBezTo>
                <a:cubicBezTo>
                  <a:pt x="75" y="210"/>
                  <a:pt x="75" y="210"/>
                  <a:pt x="75" y="209"/>
                </a:cubicBezTo>
                <a:cubicBezTo>
                  <a:pt x="75" y="207"/>
                  <a:pt x="75" y="206"/>
                  <a:pt x="75" y="204"/>
                </a:cubicBezTo>
                <a:cubicBezTo>
                  <a:pt x="75" y="199"/>
                  <a:pt x="74" y="195"/>
                  <a:pt x="74" y="190"/>
                </a:cubicBezTo>
                <a:cubicBezTo>
                  <a:pt x="74" y="186"/>
                  <a:pt x="74" y="183"/>
                  <a:pt x="74" y="179"/>
                </a:cubicBezTo>
                <a:cubicBezTo>
                  <a:pt x="74" y="179"/>
                  <a:pt x="74" y="179"/>
                  <a:pt x="74" y="179"/>
                </a:cubicBezTo>
                <a:cubicBezTo>
                  <a:pt x="74" y="179"/>
                  <a:pt x="73" y="179"/>
                  <a:pt x="73" y="179"/>
                </a:cubicBezTo>
                <a:cubicBezTo>
                  <a:pt x="67" y="180"/>
                  <a:pt x="62" y="180"/>
                  <a:pt x="56" y="181"/>
                </a:cubicBezTo>
                <a:cubicBezTo>
                  <a:pt x="52" y="181"/>
                  <a:pt x="47" y="181"/>
                  <a:pt x="43" y="181"/>
                </a:cubicBezTo>
                <a:cubicBezTo>
                  <a:pt x="40" y="181"/>
                  <a:pt x="37" y="181"/>
                  <a:pt x="34" y="182"/>
                </a:cubicBezTo>
                <a:cubicBezTo>
                  <a:pt x="31" y="182"/>
                  <a:pt x="27" y="182"/>
                  <a:pt x="23" y="183"/>
                </a:cubicBezTo>
                <a:cubicBezTo>
                  <a:pt x="21" y="183"/>
                  <a:pt x="18" y="183"/>
                  <a:pt x="15" y="183"/>
                </a:cubicBezTo>
                <a:cubicBezTo>
                  <a:pt x="15" y="183"/>
                  <a:pt x="14" y="183"/>
                  <a:pt x="13" y="183"/>
                </a:cubicBezTo>
                <a:cubicBezTo>
                  <a:pt x="13" y="184"/>
                  <a:pt x="12" y="184"/>
                  <a:pt x="12" y="184"/>
                </a:cubicBezTo>
                <a:cubicBezTo>
                  <a:pt x="11" y="184"/>
                  <a:pt x="11" y="184"/>
                  <a:pt x="10" y="184"/>
                </a:cubicBezTo>
                <a:cubicBezTo>
                  <a:pt x="9" y="184"/>
                  <a:pt x="9" y="183"/>
                  <a:pt x="9" y="182"/>
                </a:cubicBezTo>
                <a:cubicBezTo>
                  <a:pt x="8" y="182"/>
                  <a:pt x="7" y="182"/>
                  <a:pt x="7" y="182"/>
                </a:cubicBezTo>
                <a:cubicBezTo>
                  <a:pt x="7" y="181"/>
                  <a:pt x="6" y="181"/>
                  <a:pt x="6" y="180"/>
                </a:cubicBezTo>
                <a:cubicBezTo>
                  <a:pt x="5" y="180"/>
                  <a:pt x="4" y="180"/>
                  <a:pt x="4" y="181"/>
                </a:cubicBezTo>
                <a:cubicBezTo>
                  <a:pt x="3" y="182"/>
                  <a:pt x="3" y="182"/>
                  <a:pt x="2" y="182"/>
                </a:cubicBezTo>
                <a:cubicBezTo>
                  <a:pt x="2" y="181"/>
                  <a:pt x="1" y="181"/>
                  <a:pt x="1" y="180"/>
                </a:cubicBezTo>
                <a:cubicBezTo>
                  <a:pt x="1" y="180"/>
                  <a:pt x="1" y="179"/>
                  <a:pt x="1" y="179"/>
                </a:cubicBezTo>
                <a:cubicBezTo>
                  <a:pt x="2" y="175"/>
                  <a:pt x="2" y="171"/>
                  <a:pt x="2" y="167"/>
                </a:cubicBezTo>
                <a:cubicBezTo>
                  <a:pt x="3" y="155"/>
                  <a:pt x="3" y="143"/>
                  <a:pt x="3" y="131"/>
                </a:cubicBezTo>
                <a:cubicBezTo>
                  <a:pt x="3" y="128"/>
                  <a:pt x="2" y="126"/>
                  <a:pt x="2" y="124"/>
                </a:cubicBezTo>
                <a:cubicBezTo>
                  <a:pt x="2" y="119"/>
                  <a:pt x="2" y="114"/>
                  <a:pt x="1" y="110"/>
                </a:cubicBezTo>
                <a:cubicBezTo>
                  <a:pt x="1" y="105"/>
                  <a:pt x="1" y="101"/>
                  <a:pt x="0" y="96"/>
                </a:cubicBezTo>
                <a:cubicBezTo>
                  <a:pt x="0" y="94"/>
                  <a:pt x="0" y="93"/>
                  <a:pt x="0" y="91"/>
                </a:cubicBezTo>
                <a:cubicBezTo>
                  <a:pt x="0" y="90"/>
                  <a:pt x="1" y="89"/>
                  <a:pt x="2" y="89"/>
                </a:cubicBezTo>
                <a:cubicBezTo>
                  <a:pt x="2" y="89"/>
                  <a:pt x="2" y="89"/>
                  <a:pt x="2" y="89"/>
                </a:cubicBezTo>
                <a:cubicBezTo>
                  <a:pt x="3" y="88"/>
                  <a:pt x="4" y="88"/>
                  <a:pt x="4" y="88"/>
                </a:cubicBezTo>
                <a:cubicBezTo>
                  <a:pt x="7" y="87"/>
                  <a:pt x="9" y="87"/>
                  <a:pt x="11" y="87"/>
                </a:cubicBezTo>
                <a:cubicBezTo>
                  <a:pt x="17" y="87"/>
                  <a:pt x="22" y="87"/>
                  <a:pt x="28" y="87"/>
                </a:cubicBezTo>
                <a:cubicBezTo>
                  <a:pt x="33" y="87"/>
                  <a:pt x="38" y="86"/>
                  <a:pt x="43" y="86"/>
                </a:cubicBezTo>
                <a:cubicBezTo>
                  <a:pt x="50" y="86"/>
                  <a:pt x="57" y="86"/>
                  <a:pt x="63" y="86"/>
                </a:cubicBezTo>
                <a:cubicBezTo>
                  <a:pt x="67" y="86"/>
                  <a:pt x="70" y="86"/>
                  <a:pt x="73" y="86"/>
                </a:cubicBezTo>
                <a:cubicBezTo>
                  <a:pt x="74" y="86"/>
                  <a:pt x="74" y="86"/>
                  <a:pt x="74" y="86"/>
                </a:cubicBezTo>
                <a:close/>
                <a:moveTo>
                  <a:pt x="65" y="137"/>
                </a:moveTo>
                <a:cubicBezTo>
                  <a:pt x="65" y="136"/>
                  <a:pt x="65" y="136"/>
                  <a:pt x="65" y="135"/>
                </a:cubicBezTo>
                <a:cubicBezTo>
                  <a:pt x="65" y="135"/>
                  <a:pt x="65" y="135"/>
                  <a:pt x="65" y="135"/>
                </a:cubicBezTo>
                <a:cubicBezTo>
                  <a:pt x="65" y="136"/>
                  <a:pt x="65" y="136"/>
                  <a:pt x="65" y="137"/>
                </a:cubicBezTo>
                <a:cubicBezTo>
                  <a:pt x="65" y="137"/>
                  <a:pt x="66" y="138"/>
                  <a:pt x="66" y="138"/>
                </a:cubicBezTo>
                <a:cubicBezTo>
                  <a:pt x="66" y="138"/>
                  <a:pt x="66" y="137"/>
                  <a:pt x="65" y="137"/>
                </a:cubicBezTo>
                <a:close/>
                <a:moveTo>
                  <a:pt x="81" y="109"/>
                </a:moveTo>
                <a:cubicBezTo>
                  <a:pt x="81" y="109"/>
                  <a:pt x="81" y="109"/>
                  <a:pt x="81" y="109"/>
                </a:cubicBezTo>
                <a:cubicBezTo>
                  <a:pt x="79" y="112"/>
                  <a:pt x="77" y="114"/>
                  <a:pt x="76" y="117"/>
                </a:cubicBezTo>
                <a:cubicBezTo>
                  <a:pt x="76" y="117"/>
                  <a:pt x="76" y="117"/>
                  <a:pt x="76" y="117"/>
                </a:cubicBezTo>
                <a:cubicBezTo>
                  <a:pt x="76" y="117"/>
                  <a:pt x="76" y="117"/>
                  <a:pt x="76" y="117"/>
                </a:cubicBezTo>
                <a:cubicBezTo>
                  <a:pt x="78" y="114"/>
                  <a:pt x="79" y="112"/>
                  <a:pt x="81" y="109"/>
                </a:cubicBezTo>
                <a:cubicBezTo>
                  <a:pt x="81" y="109"/>
                  <a:pt x="81" y="109"/>
                  <a:pt x="81" y="109"/>
                </a:cubicBezTo>
                <a:cubicBezTo>
                  <a:pt x="82" y="108"/>
                  <a:pt x="82" y="108"/>
                  <a:pt x="82" y="108"/>
                </a:cubicBezTo>
                <a:cubicBezTo>
                  <a:pt x="82" y="108"/>
                  <a:pt x="82" y="108"/>
                  <a:pt x="82" y="108"/>
                </a:cubicBezTo>
                <a:cubicBezTo>
                  <a:pt x="82" y="108"/>
                  <a:pt x="82" y="108"/>
                  <a:pt x="81" y="109"/>
                </a:cubicBezTo>
                <a:close/>
                <a:moveTo>
                  <a:pt x="131" y="198"/>
                </a:moveTo>
                <a:cubicBezTo>
                  <a:pt x="131" y="197"/>
                  <a:pt x="131" y="197"/>
                  <a:pt x="132" y="196"/>
                </a:cubicBezTo>
                <a:cubicBezTo>
                  <a:pt x="134" y="196"/>
                  <a:pt x="135" y="195"/>
                  <a:pt x="137" y="193"/>
                </a:cubicBezTo>
                <a:cubicBezTo>
                  <a:pt x="138" y="192"/>
                  <a:pt x="139" y="190"/>
                  <a:pt x="140" y="189"/>
                </a:cubicBezTo>
                <a:cubicBezTo>
                  <a:pt x="142" y="187"/>
                  <a:pt x="144" y="184"/>
                  <a:pt x="146" y="182"/>
                </a:cubicBezTo>
                <a:cubicBezTo>
                  <a:pt x="149" y="179"/>
                  <a:pt x="152" y="176"/>
                  <a:pt x="156" y="172"/>
                </a:cubicBezTo>
                <a:cubicBezTo>
                  <a:pt x="158" y="170"/>
                  <a:pt x="160" y="168"/>
                  <a:pt x="161" y="165"/>
                </a:cubicBezTo>
                <a:cubicBezTo>
                  <a:pt x="163" y="164"/>
                  <a:pt x="164" y="162"/>
                  <a:pt x="165" y="161"/>
                </a:cubicBezTo>
                <a:cubicBezTo>
                  <a:pt x="167" y="158"/>
                  <a:pt x="169" y="155"/>
                  <a:pt x="171" y="152"/>
                </a:cubicBezTo>
                <a:cubicBezTo>
                  <a:pt x="173" y="149"/>
                  <a:pt x="175" y="145"/>
                  <a:pt x="177" y="141"/>
                </a:cubicBezTo>
                <a:cubicBezTo>
                  <a:pt x="178" y="137"/>
                  <a:pt x="179" y="133"/>
                  <a:pt x="180" y="129"/>
                </a:cubicBezTo>
                <a:cubicBezTo>
                  <a:pt x="181" y="122"/>
                  <a:pt x="180" y="116"/>
                  <a:pt x="177" y="110"/>
                </a:cubicBezTo>
                <a:cubicBezTo>
                  <a:pt x="176" y="108"/>
                  <a:pt x="174" y="105"/>
                  <a:pt x="172" y="103"/>
                </a:cubicBezTo>
                <a:cubicBezTo>
                  <a:pt x="170" y="102"/>
                  <a:pt x="169" y="101"/>
                  <a:pt x="167" y="100"/>
                </a:cubicBezTo>
                <a:cubicBezTo>
                  <a:pt x="166" y="99"/>
                  <a:pt x="164" y="99"/>
                  <a:pt x="162" y="99"/>
                </a:cubicBezTo>
                <a:cubicBezTo>
                  <a:pt x="160" y="99"/>
                  <a:pt x="157" y="99"/>
                  <a:pt x="155" y="99"/>
                </a:cubicBezTo>
                <a:cubicBezTo>
                  <a:pt x="152" y="99"/>
                  <a:pt x="149" y="100"/>
                  <a:pt x="146" y="101"/>
                </a:cubicBezTo>
                <a:cubicBezTo>
                  <a:pt x="143" y="102"/>
                  <a:pt x="140" y="103"/>
                  <a:pt x="138" y="105"/>
                </a:cubicBezTo>
                <a:cubicBezTo>
                  <a:pt x="136" y="106"/>
                  <a:pt x="135" y="107"/>
                  <a:pt x="134" y="108"/>
                </a:cubicBezTo>
                <a:cubicBezTo>
                  <a:pt x="134" y="108"/>
                  <a:pt x="134" y="108"/>
                  <a:pt x="134" y="108"/>
                </a:cubicBezTo>
                <a:cubicBezTo>
                  <a:pt x="134" y="110"/>
                  <a:pt x="134" y="111"/>
                  <a:pt x="132" y="111"/>
                </a:cubicBezTo>
                <a:cubicBezTo>
                  <a:pt x="132" y="111"/>
                  <a:pt x="132" y="111"/>
                  <a:pt x="132" y="111"/>
                </a:cubicBezTo>
                <a:cubicBezTo>
                  <a:pt x="131" y="112"/>
                  <a:pt x="130" y="112"/>
                  <a:pt x="130" y="113"/>
                </a:cubicBezTo>
                <a:cubicBezTo>
                  <a:pt x="130" y="113"/>
                  <a:pt x="130" y="113"/>
                  <a:pt x="130" y="113"/>
                </a:cubicBezTo>
                <a:cubicBezTo>
                  <a:pt x="128" y="113"/>
                  <a:pt x="126" y="112"/>
                  <a:pt x="126" y="110"/>
                </a:cubicBezTo>
                <a:cubicBezTo>
                  <a:pt x="126" y="110"/>
                  <a:pt x="126" y="110"/>
                  <a:pt x="127" y="110"/>
                </a:cubicBezTo>
                <a:cubicBezTo>
                  <a:pt x="126" y="109"/>
                  <a:pt x="126" y="109"/>
                  <a:pt x="125" y="108"/>
                </a:cubicBezTo>
                <a:cubicBezTo>
                  <a:pt x="123" y="106"/>
                  <a:pt x="120" y="105"/>
                  <a:pt x="117" y="104"/>
                </a:cubicBezTo>
                <a:cubicBezTo>
                  <a:pt x="114" y="104"/>
                  <a:pt x="111" y="103"/>
                  <a:pt x="108" y="103"/>
                </a:cubicBezTo>
                <a:cubicBezTo>
                  <a:pt x="105" y="103"/>
                  <a:pt x="102" y="103"/>
                  <a:pt x="99" y="103"/>
                </a:cubicBezTo>
                <a:cubicBezTo>
                  <a:pt x="96" y="103"/>
                  <a:pt x="94" y="104"/>
                  <a:pt x="92" y="105"/>
                </a:cubicBezTo>
                <a:cubicBezTo>
                  <a:pt x="89" y="107"/>
                  <a:pt x="86" y="109"/>
                  <a:pt x="84" y="112"/>
                </a:cubicBezTo>
                <a:cubicBezTo>
                  <a:pt x="83" y="112"/>
                  <a:pt x="83" y="113"/>
                  <a:pt x="83" y="113"/>
                </a:cubicBezTo>
                <a:cubicBezTo>
                  <a:pt x="81" y="116"/>
                  <a:pt x="80" y="118"/>
                  <a:pt x="80" y="121"/>
                </a:cubicBezTo>
                <a:cubicBezTo>
                  <a:pt x="79" y="123"/>
                  <a:pt x="79" y="126"/>
                  <a:pt x="79" y="128"/>
                </a:cubicBezTo>
                <a:cubicBezTo>
                  <a:pt x="79" y="133"/>
                  <a:pt x="80" y="137"/>
                  <a:pt x="83" y="140"/>
                </a:cubicBezTo>
                <a:cubicBezTo>
                  <a:pt x="84" y="143"/>
                  <a:pt x="86" y="145"/>
                  <a:pt x="88" y="147"/>
                </a:cubicBezTo>
                <a:cubicBezTo>
                  <a:pt x="89" y="149"/>
                  <a:pt x="90" y="150"/>
                  <a:pt x="91" y="151"/>
                </a:cubicBezTo>
                <a:cubicBezTo>
                  <a:pt x="92" y="152"/>
                  <a:pt x="94" y="153"/>
                  <a:pt x="95" y="154"/>
                </a:cubicBezTo>
                <a:cubicBezTo>
                  <a:pt x="98" y="157"/>
                  <a:pt x="100" y="160"/>
                  <a:pt x="103" y="163"/>
                </a:cubicBezTo>
                <a:cubicBezTo>
                  <a:pt x="104" y="163"/>
                  <a:pt x="104" y="164"/>
                  <a:pt x="105" y="164"/>
                </a:cubicBezTo>
                <a:cubicBezTo>
                  <a:pt x="107" y="167"/>
                  <a:pt x="109" y="169"/>
                  <a:pt x="111" y="171"/>
                </a:cubicBezTo>
                <a:cubicBezTo>
                  <a:pt x="114" y="174"/>
                  <a:pt x="118" y="178"/>
                  <a:pt x="121" y="181"/>
                </a:cubicBezTo>
                <a:cubicBezTo>
                  <a:pt x="122" y="183"/>
                  <a:pt x="123" y="184"/>
                  <a:pt x="125" y="185"/>
                </a:cubicBezTo>
                <a:cubicBezTo>
                  <a:pt x="125" y="186"/>
                  <a:pt x="126" y="187"/>
                  <a:pt x="127" y="188"/>
                </a:cubicBezTo>
                <a:cubicBezTo>
                  <a:pt x="128" y="189"/>
                  <a:pt x="128" y="190"/>
                  <a:pt x="129" y="190"/>
                </a:cubicBezTo>
                <a:cubicBezTo>
                  <a:pt x="130" y="190"/>
                  <a:pt x="130" y="191"/>
                  <a:pt x="130" y="192"/>
                </a:cubicBezTo>
                <a:cubicBezTo>
                  <a:pt x="130" y="193"/>
                  <a:pt x="130" y="193"/>
                  <a:pt x="129" y="194"/>
                </a:cubicBezTo>
                <a:cubicBezTo>
                  <a:pt x="128" y="194"/>
                  <a:pt x="127" y="194"/>
                  <a:pt x="127" y="193"/>
                </a:cubicBezTo>
                <a:cubicBezTo>
                  <a:pt x="127" y="193"/>
                  <a:pt x="126" y="192"/>
                  <a:pt x="126" y="192"/>
                </a:cubicBezTo>
                <a:cubicBezTo>
                  <a:pt x="126" y="191"/>
                  <a:pt x="125" y="190"/>
                  <a:pt x="125" y="189"/>
                </a:cubicBezTo>
                <a:cubicBezTo>
                  <a:pt x="123" y="187"/>
                  <a:pt x="122" y="185"/>
                  <a:pt x="121" y="184"/>
                </a:cubicBezTo>
                <a:cubicBezTo>
                  <a:pt x="117" y="180"/>
                  <a:pt x="114" y="176"/>
                  <a:pt x="110" y="172"/>
                </a:cubicBezTo>
                <a:cubicBezTo>
                  <a:pt x="108" y="171"/>
                  <a:pt x="107" y="170"/>
                  <a:pt x="106" y="168"/>
                </a:cubicBezTo>
                <a:cubicBezTo>
                  <a:pt x="104" y="166"/>
                  <a:pt x="102" y="165"/>
                  <a:pt x="101" y="163"/>
                </a:cubicBezTo>
                <a:cubicBezTo>
                  <a:pt x="97" y="159"/>
                  <a:pt x="93" y="155"/>
                  <a:pt x="89" y="151"/>
                </a:cubicBezTo>
                <a:cubicBezTo>
                  <a:pt x="88" y="151"/>
                  <a:pt x="88" y="150"/>
                  <a:pt x="87" y="149"/>
                </a:cubicBezTo>
                <a:cubicBezTo>
                  <a:pt x="85" y="147"/>
                  <a:pt x="83" y="144"/>
                  <a:pt x="81" y="142"/>
                </a:cubicBezTo>
                <a:cubicBezTo>
                  <a:pt x="79" y="139"/>
                  <a:pt x="78" y="135"/>
                  <a:pt x="77" y="132"/>
                </a:cubicBezTo>
                <a:cubicBezTo>
                  <a:pt x="77" y="132"/>
                  <a:pt x="77" y="131"/>
                  <a:pt x="77" y="131"/>
                </a:cubicBezTo>
                <a:cubicBezTo>
                  <a:pt x="77" y="131"/>
                  <a:pt x="76" y="132"/>
                  <a:pt x="76" y="132"/>
                </a:cubicBezTo>
                <a:cubicBezTo>
                  <a:pt x="76" y="134"/>
                  <a:pt x="76" y="135"/>
                  <a:pt x="77" y="137"/>
                </a:cubicBezTo>
                <a:cubicBezTo>
                  <a:pt x="78" y="141"/>
                  <a:pt x="81" y="145"/>
                  <a:pt x="83" y="148"/>
                </a:cubicBezTo>
                <a:cubicBezTo>
                  <a:pt x="85" y="150"/>
                  <a:pt x="87" y="152"/>
                  <a:pt x="88" y="154"/>
                </a:cubicBezTo>
                <a:cubicBezTo>
                  <a:pt x="90" y="157"/>
                  <a:pt x="93" y="160"/>
                  <a:pt x="96" y="163"/>
                </a:cubicBezTo>
                <a:cubicBezTo>
                  <a:pt x="97" y="163"/>
                  <a:pt x="98" y="164"/>
                  <a:pt x="99" y="165"/>
                </a:cubicBezTo>
                <a:cubicBezTo>
                  <a:pt x="99" y="166"/>
                  <a:pt x="99" y="166"/>
                  <a:pt x="99" y="167"/>
                </a:cubicBezTo>
                <a:cubicBezTo>
                  <a:pt x="99" y="167"/>
                  <a:pt x="100" y="168"/>
                  <a:pt x="100" y="168"/>
                </a:cubicBezTo>
                <a:cubicBezTo>
                  <a:pt x="103" y="171"/>
                  <a:pt x="105" y="173"/>
                  <a:pt x="108" y="176"/>
                </a:cubicBezTo>
                <a:cubicBezTo>
                  <a:pt x="112" y="180"/>
                  <a:pt x="115" y="183"/>
                  <a:pt x="119" y="187"/>
                </a:cubicBezTo>
                <a:cubicBezTo>
                  <a:pt x="122" y="190"/>
                  <a:pt x="126" y="193"/>
                  <a:pt x="129" y="196"/>
                </a:cubicBezTo>
                <a:cubicBezTo>
                  <a:pt x="130" y="197"/>
                  <a:pt x="130" y="197"/>
                  <a:pt x="131" y="198"/>
                </a:cubicBezTo>
                <a:close/>
                <a:moveTo>
                  <a:pt x="134" y="199"/>
                </a:moveTo>
                <a:cubicBezTo>
                  <a:pt x="135" y="200"/>
                  <a:pt x="135" y="200"/>
                  <a:pt x="135" y="199"/>
                </a:cubicBezTo>
                <a:cubicBezTo>
                  <a:pt x="137" y="197"/>
                  <a:pt x="140" y="195"/>
                  <a:pt x="142" y="192"/>
                </a:cubicBezTo>
                <a:cubicBezTo>
                  <a:pt x="146" y="188"/>
                  <a:pt x="149" y="184"/>
                  <a:pt x="153" y="180"/>
                </a:cubicBezTo>
                <a:cubicBezTo>
                  <a:pt x="153" y="180"/>
                  <a:pt x="154" y="179"/>
                  <a:pt x="154" y="179"/>
                </a:cubicBezTo>
                <a:cubicBezTo>
                  <a:pt x="156" y="177"/>
                  <a:pt x="158" y="174"/>
                  <a:pt x="161" y="172"/>
                </a:cubicBezTo>
                <a:cubicBezTo>
                  <a:pt x="162" y="171"/>
                  <a:pt x="163" y="170"/>
                  <a:pt x="164" y="169"/>
                </a:cubicBezTo>
                <a:cubicBezTo>
                  <a:pt x="166" y="166"/>
                  <a:pt x="168" y="164"/>
                  <a:pt x="170" y="161"/>
                </a:cubicBezTo>
                <a:cubicBezTo>
                  <a:pt x="170" y="161"/>
                  <a:pt x="170" y="160"/>
                  <a:pt x="170" y="160"/>
                </a:cubicBezTo>
                <a:cubicBezTo>
                  <a:pt x="170" y="159"/>
                  <a:pt x="171" y="158"/>
                  <a:pt x="172" y="158"/>
                </a:cubicBezTo>
                <a:cubicBezTo>
                  <a:pt x="172" y="158"/>
                  <a:pt x="172" y="157"/>
                  <a:pt x="173" y="157"/>
                </a:cubicBezTo>
                <a:cubicBezTo>
                  <a:pt x="175" y="154"/>
                  <a:pt x="176" y="151"/>
                  <a:pt x="178" y="148"/>
                </a:cubicBezTo>
                <a:cubicBezTo>
                  <a:pt x="180" y="145"/>
                  <a:pt x="182" y="141"/>
                  <a:pt x="183" y="138"/>
                </a:cubicBezTo>
                <a:cubicBezTo>
                  <a:pt x="184" y="136"/>
                  <a:pt x="185" y="134"/>
                  <a:pt x="185" y="132"/>
                </a:cubicBezTo>
                <a:cubicBezTo>
                  <a:pt x="186" y="131"/>
                  <a:pt x="186" y="129"/>
                  <a:pt x="186" y="128"/>
                </a:cubicBezTo>
                <a:cubicBezTo>
                  <a:pt x="186" y="124"/>
                  <a:pt x="186" y="121"/>
                  <a:pt x="185" y="118"/>
                </a:cubicBezTo>
                <a:cubicBezTo>
                  <a:pt x="185" y="116"/>
                  <a:pt x="184" y="115"/>
                  <a:pt x="184" y="113"/>
                </a:cubicBezTo>
                <a:cubicBezTo>
                  <a:pt x="183" y="113"/>
                  <a:pt x="183" y="113"/>
                  <a:pt x="183" y="113"/>
                </a:cubicBezTo>
                <a:cubicBezTo>
                  <a:pt x="183" y="114"/>
                  <a:pt x="182" y="114"/>
                  <a:pt x="182" y="113"/>
                </a:cubicBezTo>
                <a:cubicBezTo>
                  <a:pt x="181" y="113"/>
                  <a:pt x="181" y="112"/>
                  <a:pt x="181" y="112"/>
                </a:cubicBezTo>
                <a:cubicBezTo>
                  <a:pt x="181" y="111"/>
                  <a:pt x="182" y="111"/>
                  <a:pt x="182" y="111"/>
                </a:cubicBezTo>
                <a:cubicBezTo>
                  <a:pt x="182" y="110"/>
                  <a:pt x="182" y="110"/>
                  <a:pt x="182" y="109"/>
                </a:cubicBezTo>
                <a:cubicBezTo>
                  <a:pt x="179" y="105"/>
                  <a:pt x="176" y="102"/>
                  <a:pt x="173" y="100"/>
                </a:cubicBezTo>
                <a:cubicBezTo>
                  <a:pt x="172" y="99"/>
                  <a:pt x="172" y="99"/>
                  <a:pt x="171" y="99"/>
                </a:cubicBezTo>
                <a:cubicBezTo>
                  <a:pt x="171" y="99"/>
                  <a:pt x="171" y="100"/>
                  <a:pt x="171" y="100"/>
                </a:cubicBezTo>
                <a:cubicBezTo>
                  <a:pt x="171" y="100"/>
                  <a:pt x="172" y="101"/>
                  <a:pt x="173" y="101"/>
                </a:cubicBezTo>
                <a:cubicBezTo>
                  <a:pt x="174" y="103"/>
                  <a:pt x="176" y="104"/>
                  <a:pt x="177" y="105"/>
                </a:cubicBezTo>
                <a:cubicBezTo>
                  <a:pt x="179" y="109"/>
                  <a:pt x="181" y="114"/>
                  <a:pt x="182" y="119"/>
                </a:cubicBezTo>
                <a:cubicBezTo>
                  <a:pt x="182" y="122"/>
                  <a:pt x="182" y="124"/>
                  <a:pt x="182" y="127"/>
                </a:cubicBezTo>
                <a:cubicBezTo>
                  <a:pt x="182" y="132"/>
                  <a:pt x="180" y="137"/>
                  <a:pt x="179" y="142"/>
                </a:cubicBezTo>
                <a:cubicBezTo>
                  <a:pt x="178" y="143"/>
                  <a:pt x="177" y="145"/>
                  <a:pt x="177" y="146"/>
                </a:cubicBezTo>
                <a:cubicBezTo>
                  <a:pt x="174" y="151"/>
                  <a:pt x="171" y="156"/>
                  <a:pt x="167" y="161"/>
                </a:cubicBezTo>
                <a:cubicBezTo>
                  <a:pt x="166" y="163"/>
                  <a:pt x="165" y="164"/>
                  <a:pt x="163" y="166"/>
                </a:cubicBezTo>
                <a:cubicBezTo>
                  <a:pt x="161" y="169"/>
                  <a:pt x="159" y="172"/>
                  <a:pt x="156" y="175"/>
                </a:cubicBezTo>
                <a:cubicBezTo>
                  <a:pt x="153" y="178"/>
                  <a:pt x="150" y="181"/>
                  <a:pt x="147" y="184"/>
                </a:cubicBezTo>
                <a:cubicBezTo>
                  <a:pt x="142" y="189"/>
                  <a:pt x="138" y="194"/>
                  <a:pt x="134" y="199"/>
                </a:cubicBezTo>
                <a:close/>
                <a:moveTo>
                  <a:pt x="79" y="92"/>
                </a:moveTo>
                <a:cubicBezTo>
                  <a:pt x="78" y="92"/>
                  <a:pt x="78" y="92"/>
                  <a:pt x="77" y="92"/>
                </a:cubicBezTo>
                <a:cubicBezTo>
                  <a:pt x="76" y="91"/>
                  <a:pt x="74" y="91"/>
                  <a:pt x="72" y="91"/>
                </a:cubicBezTo>
                <a:cubicBezTo>
                  <a:pt x="68" y="90"/>
                  <a:pt x="63" y="90"/>
                  <a:pt x="59" y="90"/>
                </a:cubicBezTo>
                <a:cubicBezTo>
                  <a:pt x="53" y="90"/>
                  <a:pt x="47" y="90"/>
                  <a:pt x="41" y="90"/>
                </a:cubicBezTo>
                <a:cubicBezTo>
                  <a:pt x="37" y="90"/>
                  <a:pt x="33" y="90"/>
                  <a:pt x="29" y="90"/>
                </a:cubicBezTo>
                <a:cubicBezTo>
                  <a:pt x="26" y="91"/>
                  <a:pt x="23" y="91"/>
                  <a:pt x="20" y="91"/>
                </a:cubicBezTo>
                <a:cubicBezTo>
                  <a:pt x="20" y="92"/>
                  <a:pt x="19" y="92"/>
                  <a:pt x="19" y="92"/>
                </a:cubicBezTo>
                <a:cubicBezTo>
                  <a:pt x="20" y="92"/>
                  <a:pt x="21" y="92"/>
                  <a:pt x="22" y="92"/>
                </a:cubicBezTo>
                <a:cubicBezTo>
                  <a:pt x="24" y="92"/>
                  <a:pt x="26" y="92"/>
                  <a:pt x="28" y="92"/>
                </a:cubicBezTo>
                <a:cubicBezTo>
                  <a:pt x="32" y="92"/>
                  <a:pt x="37" y="92"/>
                  <a:pt x="41" y="92"/>
                </a:cubicBezTo>
                <a:cubicBezTo>
                  <a:pt x="49" y="92"/>
                  <a:pt x="56" y="91"/>
                  <a:pt x="64" y="92"/>
                </a:cubicBezTo>
                <a:cubicBezTo>
                  <a:pt x="69" y="92"/>
                  <a:pt x="74" y="93"/>
                  <a:pt x="79" y="93"/>
                </a:cubicBezTo>
                <a:cubicBezTo>
                  <a:pt x="79" y="93"/>
                  <a:pt x="79" y="93"/>
                  <a:pt x="80" y="93"/>
                </a:cubicBezTo>
                <a:cubicBezTo>
                  <a:pt x="79" y="92"/>
                  <a:pt x="79" y="92"/>
                  <a:pt x="79" y="92"/>
                </a:cubicBezTo>
                <a:close/>
                <a:moveTo>
                  <a:pt x="119" y="50"/>
                </a:moveTo>
                <a:cubicBezTo>
                  <a:pt x="121" y="50"/>
                  <a:pt x="123" y="50"/>
                  <a:pt x="124" y="50"/>
                </a:cubicBezTo>
                <a:cubicBezTo>
                  <a:pt x="125" y="50"/>
                  <a:pt x="125" y="50"/>
                  <a:pt x="125" y="50"/>
                </a:cubicBezTo>
                <a:cubicBezTo>
                  <a:pt x="125" y="49"/>
                  <a:pt x="125" y="49"/>
                  <a:pt x="125" y="48"/>
                </a:cubicBezTo>
                <a:cubicBezTo>
                  <a:pt x="125" y="48"/>
                  <a:pt x="126" y="47"/>
                  <a:pt x="126" y="46"/>
                </a:cubicBezTo>
                <a:cubicBezTo>
                  <a:pt x="126" y="45"/>
                  <a:pt x="127" y="45"/>
                  <a:pt x="128" y="46"/>
                </a:cubicBezTo>
                <a:cubicBezTo>
                  <a:pt x="128" y="46"/>
                  <a:pt x="128" y="46"/>
                  <a:pt x="128" y="46"/>
                </a:cubicBezTo>
                <a:cubicBezTo>
                  <a:pt x="131" y="46"/>
                  <a:pt x="132" y="45"/>
                  <a:pt x="133" y="43"/>
                </a:cubicBezTo>
                <a:cubicBezTo>
                  <a:pt x="132" y="43"/>
                  <a:pt x="131" y="43"/>
                  <a:pt x="130" y="43"/>
                </a:cubicBezTo>
                <a:cubicBezTo>
                  <a:pt x="129" y="43"/>
                  <a:pt x="128" y="43"/>
                  <a:pt x="127" y="43"/>
                </a:cubicBezTo>
                <a:cubicBezTo>
                  <a:pt x="126" y="43"/>
                  <a:pt x="125" y="44"/>
                  <a:pt x="124" y="44"/>
                </a:cubicBezTo>
                <a:cubicBezTo>
                  <a:pt x="124" y="44"/>
                  <a:pt x="123" y="45"/>
                  <a:pt x="123" y="45"/>
                </a:cubicBezTo>
                <a:cubicBezTo>
                  <a:pt x="122" y="46"/>
                  <a:pt x="121" y="48"/>
                  <a:pt x="120" y="49"/>
                </a:cubicBezTo>
                <a:cubicBezTo>
                  <a:pt x="119" y="49"/>
                  <a:pt x="119" y="49"/>
                  <a:pt x="119" y="50"/>
                </a:cubicBezTo>
                <a:close/>
                <a:moveTo>
                  <a:pt x="154" y="245"/>
                </a:moveTo>
                <a:cubicBezTo>
                  <a:pt x="153" y="247"/>
                  <a:pt x="153" y="249"/>
                  <a:pt x="152" y="251"/>
                </a:cubicBezTo>
                <a:cubicBezTo>
                  <a:pt x="152" y="251"/>
                  <a:pt x="153" y="252"/>
                  <a:pt x="154" y="252"/>
                </a:cubicBezTo>
                <a:cubicBezTo>
                  <a:pt x="155" y="253"/>
                  <a:pt x="155" y="254"/>
                  <a:pt x="154" y="255"/>
                </a:cubicBezTo>
                <a:cubicBezTo>
                  <a:pt x="154" y="255"/>
                  <a:pt x="154" y="255"/>
                  <a:pt x="154" y="255"/>
                </a:cubicBezTo>
                <a:cubicBezTo>
                  <a:pt x="155" y="256"/>
                  <a:pt x="155" y="257"/>
                  <a:pt x="156" y="258"/>
                </a:cubicBezTo>
                <a:cubicBezTo>
                  <a:pt x="156" y="258"/>
                  <a:pt x="157" y="258"/>
                  <a:pt x="157" y="258"/>
                </a:cubicBezTo>
                <a:cubicBezTo>
                  <a:pt x="158" y="258"/>
                  <a:pt x="158" y="258"/>
                  <a:pt x="159" y="258"/>
                </a:cubicBezTo>
                <a:cubicBezTo>
                  <a:pt x="158" y="253"/>
                  <a:pt x="156" y="249"/>
                  <a:pt x="154" y="245"/>
                </a:cubicBezTo>
                <a:close/>
                <a:moveTo>
                  <a:pt x="149" y="226"/>
                </a:moveTo>
                <a:cubicBezTo>
                  <a:pt x="151" y="226"/>
                  <a:pt x="152" y="226"/>
                  <a:pt x="153" y="225"/>
                </a:cubicBezTo>
                <a:cubicBezTo>
                  <a:pt x="155" y="221"/>
                  <a:pt x="158" y="216"/>
                  <a:pt x="161" y="211"/>
                </a:cubicBezTo>
                <a:cubicBezTo>
                  <a:pt x="160" y="211"/>
                  <a:pt x="160" y="211"/>
                  <a:pt x="160" y="211"/>
                </a:cubicBezTo>
                <a:cubicBezTo>
                  <a:pt x="159" y="212"/>
                  <a:pt x="157" y="213"/>
                  <a:pt x="156" y="214"/>
                </a:cubicBezTo>
                <a:cubicBezTo>
                  <a:pt x="156" y="215"/>
                  <a:pt x="156" y="215"/>
                  <a:pt x="155" y="215"/>
                </a:cubicBezTo>
                <a:cubicBezTo>
                  <a:pt x="154" y="217"/>
                  <a:pt x="153" y="220"/>
                  <a:pt x="152" y="222"/>
                </a:cubicBezTo>
                <a:cubicBezTo>
                  <a:pt x="152" y="222"/>
                  <a:pt x="151" y="222"/>
                  <a:pt x="151" y="223"/>
                </a:cubicBezTo>
                <a:cubicBezTo>
                  <a:pt x="151" y="223"/>
                  <a:pt x="151" y="223"/>
                  <a:pt x="151" y="224"/>
                </a:cubicBezTo>
                <a:cubicBezTo>
                  <a:pt x="150" y="224"/>
                  <a:pt x="150" y="225"/>
                  <a:pt x="149" y="226"/>
                </a:cubicBezTo>
                <a:close/>
                <a:moveTo>
                  <a:pt x="122" y="29"/>
                </a:moveTo>
                <a:cubicBezTo>
                  <a:pt x="122" y="29"/>
                  <a:pt x="122" y="29"/>
                  <a:pt x="122" y="29"/>
                </a:cubicBezTo>
                <a:cubicBezTo>
                  <a:pt x="120" y="29"/>
                  <a:pt x="118" y="29"/>
                  <a:pt x="116" y="30"/>
                </a:cubicBezTo>
                <a:cubicBezTo>
                  <a:pt x="115" y="30"/>
                  <a:pt x="115" y="30"/>
                  <a:pt x="115" y="30"/>
                </a:cubicBezTo>
                <a:cubicBezTo>
                  <a:pt x="115" y="32"/>
                  <a:pt x="114" y="33"/>
                  <a:pt x="114" y="35"/>
                </a:cubicBezTo>
                <a:cubicBezTo>
                  <a:pt x="114" y="35"/>
                  <a:pt x="114" y="35"/>
                  <a:pt x="113" y="36"/>
                </a:cubicBezTo>
                <a:cubicBezTo>
                  <a:pt x="116" y="35"/>
                  <a:pt x="119" y="34"/>
                  <a:pt x="122" y="33"/>
                </a:cubicBezTo>
                <a:cubicBezTo>
                  <a:pt x="122" y="32"/>
                  <a:pt x="122" y="30"/>
                  <a:pt x="122" y="29"/>
                </a:cubicBezTo>
                <a:close/>
                <a:moveTo>
                  <a:pt x="66" y="178"/>
                </a:moveTo>
                <a:cubicBezTo>
                  <a:pt x="66" y="178"/>
                  <a:pt x="66" y="178"/>
                  <a:pt x="66" y="178"/>
                </a:cubicBezTo>
                <a:cubicBezTo>
                  <a:pt x="66" y="178"/>
                  <a:pt x="66" y="178"/>
                  <a:pt x="65" y="178"/>
                </a:cubicBezTo>
                <a:cubicBezTo>
                  <a:pt x="61" y="178"/>
                  <a:pt x="56" y="178"/>
                  <a:pt x="51" y="178"/>
                </a:cubicBezTo>
                <a:cubicBezTo>
                  <a:pt x="50" y="178"/>
                  <a:pt x="49" y="178"/>
                  <a:pt x="48" y="178"/>
                </a:cubicBezTo>
                <a:cubicBezTo>
                  <a:pt x="46" y="178"/>
                  <a:pt x="44" y="178"/>
                  <a:pt x="41" y="178"/>
                </a:cubicBezTo>
                <a:cubicBezTo>
                  <a:pt x="41" y="178"/>
                  <a:pt x="40" y="178"/>
                  <a:pt x="40" y="179"/>
                </a:cubicBezTo>
                <a:cubicBezTo>
                  <a:pt x="40" y="179"/>
                  <a:pt x="39" y="179"/>
                  <a:pt x="39" y="179"/>
                </a:cubicBezTo>
                <a:cubicBezTo>
                  <a:pt x="38" y="178"/>
                  <a:pt x="37" y="179"/>
                  <a:pt x="36" y="179"/>
                </a:cubicBezTo>
                <a:cubicBezTo>
                  <a:pt x="33" y="179"/>
                  <a:pt x="30" y="179"/>
                  <a:pt x="28" y="179"/>
                </a:cubicBezTo>
                <a:cubicBezTo>
                  <a:pt x="24" y="180"/>
                  <a:pt x="21" y="180"/>
                  <a:pt x="18" y="181"/>
                </a:cubicBezTo>
                <a:cubicBezTo>
                  <a:pt x="17" y="181"/>
                  <a:pt x="15" y="181"/>
                  <a:pt x="14" y="181"/>
                </a:cubicBezTo>
                <a:cubicBezTo>
                  <a:pt x="15" y="181"/>
                  <a:pt x="15" y="181"/>
                  <a:pt x="16" y="181"/>
                </a:cubicBezTo>
                <a:cubicBezTo>
                  <a:pt x="18" y="181"/>
                  <a:pt x="20" y="181"/>
                  <a:pt x="23" y="181"/>
                </a:cubicBezTo>
                <a:cubicBezTo>
                  <a:pt x="26" y="180"/>
                  <a:pt x="30" y="180"/>
                  <a:pt x="34" y="180"/>
                </a:cubicBezTo>
                <a:cubicBezTo>
                  <a:pt x="36" y="180"/>
                  <a:pt x="39" y="179"/>
                  <a:pt x="42" y="179"/>
                </a:cubicBezTo>
                <a:cubicBezTo>
                  <a:pt x="46" y="179"/>
                  <a:pt x="49" y="179"/>
                  <a:pt x="53" y="179"/>
                </a:cubicBezTo>
                <a:cubicBezTo>
                  <a:pt x="56" y="179"/>
                  <a:pt x="59" y="179"/>
                  <a:pt x="62" y="178"/>
                </a:cubicBezTo>
                <a:cubicBezTo>
                  <a:pt x="63" y="178"/>
                  <a:pt x="65" y="178"/>
                  <a:pt x="66" y="178"/>
                </a:cubicBezTo>
                <a:close/>
                <a:moveTo>
                  <a:pt x="152" y="259"/>
                </a:moveTo>
                <a:cubicBezTo>
                  <a:pt x="153" y="259"/>
                  <a:pt x="153" y="259"/>
                  <a:pt x="154" y="259"/>
                </a:cubicBezTo>
                <a:cubicBezTo>
                  <a:pt x="153" y="258"/>
                  <a:pt x="152" y="256"/>
                  <a:pt x="151" y="255"/>
                </a:cubicBezTo>
                <a:cubicBezTo>
                  <a:pt x="151" y="255"/>
                  <a:pt x="151" y="255"/>
                  <a:pt x="151" y="255"/>
                </a:cubicBezTo>
                <a:cubicBezTo>
                  <a:pt x="150" y="255"/>
                  <a:pt x="149" y="255"/>
                  <a:pt x="148" y="255"/>
                </a:cubicBezTo>
                <a:cubicBezTo>
                  <a:pt x="147" y="255"/>
                  <a:pt x="147" y="255"/>
                  <a:pt x="146" y="255"/>
                </a:cubicBezTo>
                <a:cubicBezTo>
                  <a:pt x="146" y="255"/>
                  <a:pt x="146" y="255"/>
                  <a:pt x="145" y="255"/>
                </a:cubicBezTo>
                <a:cubicBezTo>
                  <a:pt x="144" y="255"/>
                  <a:pt x="143" y="255"/>
                  <a:pt x="142" y="255"/>
                </a:cubicBezTo>
                <a:cubicBezTo>
                  <a:pt x="143" y="256"/>
                  <a:pt x="143" y="257"/>
                  <a:pt x="144" y="258"/>
                </a:cubicBezTo>
                <a:cubicBezTo>
                  <a:pt x="146" y="258"/>
                  <a:pt x="148" y="258"/>
                  <a:pt x="150" y="258"/>
                </a:cubicBezTo>
                <a:cubicBezTo>
                  <a:pt x="151" y="258"/>
                  <a:pt x="152" y="258"/>
                  <a:pt x="152" y="259"/>
                </a:cubicBezTo>
                <a:close/>
                <a:moveTo>
                  <a:pt x="103" y="48"/>
                </a:moveTo>
                <a:cubicBezTo>
                  <a:pt x="103" y="48"/>
                  <a:pt x="103" y="48"/>
                  <a:pt x="103" y="48"/>
                </a:cubicBezTo>
                <a:cubicBezTo>
                  <a:pt x="104" y="48"/>
                  <a:pt x="104" y="48"/>
                  <a:pt x="104" y="48"/>
                </a:cubicBezTo>
                <a:cubicBezTo>
                  <a:pt x="107" y="47"/>
                  <a:pt x="110" y="46"/>
                  <a:pt x="113" y="45"/>
                </a:cubicBezTo>
                <a:cubicBezTo>
                  <a:pt x="115" y="45"/>
                  <a:pt x="115" y="44"/>
                  <a:pt x="116" y="43"/>
                </a:cubicBezTo>
                <a:cubicBezTo>
                  <a:pt x="116" y="43"/>
                  <a:pt x="115" y="43"/>
                  <a:pt x="115" y="43"/>
                </a:cubicBezTo>
                <a:cubicBezTo>
                  <a:pt x="113" y="43"/>
                  <a:pt x="111" y="43"/>
                  <a:pt x="108" y="43"/>
                </a:cubicBezTo>
                <a:cubicBezTo>
                  <a:pt x="107" y="44"/>
                  <a:pt x="107" y="44"/>
                  <a:pt x="106" y="45"/>
                </a:cubicBezTo>
                <a:cubicBezTo>
                  <a:pt x="105" y="46"/>
                  <a:pt x="104" y="47"/>
                  <a:pt x="103" y="48"/>
                </a:cubicBezTo>
                <a:close/>
                <a:moveTo>
                  <a:pt x="172" y="39"/>
                </a:moveTo>
                <a:cubicBezTo>
                  <a:pt x="172" y="39"/>
                  <a:pt x="172" y="39"/>
                  <a:pt x="172" y="39"/>
                </a:cubicBezTo>
                <a:cubicBezTo>
                  <a:pt x="172" y="36"/>
                  <a:pt x="172" y="32"/>
                  <a:pt x="172" y="29"/>
                </a:cubicBezTo>
                <a:cubicBezTo>
                  <a:pt x="172" y="28"/>
                  <a:pt x="172" y="27"/>
                  <a:pt x="172" y="25"/>
                </a:cubicBezTo>
                <a:cubicBezTo>
                  <a:pt x="172" y="19"/>
                  <a:pt x="171" y="13"/>
                  <a:pt x="171" y="7"/>
                </a:cubicBezTo>
                <a:cubicBezTo>
                  <a:pt x="171" y="7"/>
                  <a:pt x="171" y="6"/>
                  <a:pt x="170" y="5"/>
                </a:cubicBezTo>
                <a:cubicBezTo>
                  <a:pt x="170" y="6"/>
                  <a:pt x="170" y="7"/>
                  <a:pt x="170" y="8"/>
                </a:cubicBezTo>
                <a:cubicBezTo>
                  <a:pt x="170" y="12"/>
                  <a:pt x="170" y="16"/>
                  <a:pt x="170" y="20"/>
                </a:cubicBezTo>
                <a:cubicBezTo>
                  <a:pt x="171" y="21"/>
                  <a:pt x="171" y="22"/>
                  <a:pt x="171" y="23"/>
                </a:cubicBezTo>
                <a:cubicBezTo>
                  <a:pt x="171" y="27"/>
                  <a:pt x="171" y="31"/>
                  <a:pt x="171" y="35"/>
                </a:cubicBezTo>
                <a:cubicBezTo>
                  <a:pt x="171" y="36"/>
                  <a:pt x="172" y="38"/>
                  <a:pt x="172" y="39"/>
                </a:cubicBezTo>
                <a:close/>
                <a:moveTo>
                  <a:pt x="164" y="250"/>
                </a:moveTo>
                <a:cubicBezTo>
                  <a:pt x="163" y="251"/>
                  <a:pt x="163" y="252"/>
                  <a:pt x="162" y="252"/>
                </a:cubicBezTo>
                <a:cubicBezTo>
                  <a:pt x="162" y="253"/>
                  <a:pt x="162" y="253"/>
                  <a:pt x="162" y="253"/>
                </a:cubicBezTo>
                <a:cubicBezTo>
                  <a:pt x="162" y="254"/>
                  <a:pt x="161" y="255"/>
                  <a:pt x="161" y="255"/>
                </a:cubicBezTo>
                <a:cubicBezTo>
                  <a:pt x="161" y="256"/>
                  <a:pt x="161" y="257"/>
                  <a:pt x="161" y="257"/>
                </a:cubicBezTo>
                <a:cubicBezTo>
                  <a:pt x="161" y="257"/>
                  <a:pt x="162" y="257"/>
                  <a:pt x="162" y="257"/>
                </a:cubicBezTo>
                <a:cubicBezTo>
                  <a:pt x="163" y="257"/>
                  <a:pt x="165" y="257"/>
                  <a:pt x="166" y="256"/>
                </a:cubicBezTo>
                <a:cubicBezTo>
                  <a:pt x="167" y="256"/>
                  <a:pt x="167" y="256"/>
                  <a:pt x="167" y="256"/>
                </a:cubicBezTo>
                <a:cubicBezTo>
                  <a:pt x="168" y="256"/>
                  <a:pt x="168" y="255"/>
                  <a:pt x="168" y="255"/>
                </a:cubicBezTo>
                <a:cubicBezTo>
                  <a:pt x="166" y="253"/>
                  <a:pt x="165" y="252"/>
                  <a:pt x="164" y="250"/>
                </a:cubicBezTo>
                <a:close/>
                <a:moveTo>
                  <a:pt x="51" y="174"/>
                </a:moveTo>
                <a:cubicBezTo>
                  <a:pt x="52" y="174"/>
                  <a:pt x="52" y="174"/>
                  <a:pt x="52" y="174"/>
                </a:cubicBezTo>
                <a:cubicBezTo>
                  <a:pt x="59" y="174"/>
                  <a:pt x="66" y="174"/>
                  <a:pt x="74" y="174"/>
                </a:cubicBezTo>
                <a:cubicBezTo>
                  <a:pt x="74" y="174"/>
                  <a:pt x="74" y="174"/>
                  <a:pt x="74" y="174"/>
                </a:cubicBezTo>
                <a:cubicBezTo>
                  <a:pt x="74" y="174"/>
                  <a:pt x="74" y="174"/>
                  <a:pt x="74" y="174"/>
                </a:cubicBezTo>
                <a:cubicBezTo>
                  <a:pt x="73" y="173"/>
                  <a:pt x="73" y="173"/>
                  <a:pt x="73" y="173"/>
                </a:cubicBezTo>
                <a:cubicBezTo>
                  <a:pt x="73" y="172"/>
                  <a:pt x="72" y="172"/>
                  <a:pt x="72" y="172"/>
                </a:cubicBezTo>
                <a:cubicBezTo>
                  <a:pt x="69" y="172"/>
                  <a:pt x="66" y="173"/>
                  <a:pt x="62" y="173"/>
                </a:cubicBezTo>
                <a:cubicBezTo>
                  <a:pt x="62" y="173"/>
                  <a:pt x="62" y="173"/>
                  <a:pt x="62" y="173"/>
                </a:cubicBezTo>
                <a:cubicBezTo>
                  <a:pt x="61" y="174"/>
                  <a:pt x="60" y="174"/>
                  <a:pt x="59" y="173"/>
                </a:cubicBezTo>
                <a:cubicBezTo>
                  <a:pt x="59" y="173"/>
                  <a:pt x="59" y="173"/>
                  <a:pt x="58" y="173"/>
                </a:cubicBezTo>
                <a:cubicBezTo>
                  <a:pt x="56" y="173"/>
                  <a:pt x="54" y="173"/>
                  <a:pt x="52" y="173"/>
                </a:cubicBezTo>
                <a:cubicBezTo>
                  <a:pt x="52" y="173"/>
                  <a:pt x="51" y="173"/>
                  <a:pt x="51" y="173"/>
                </a:cubicBezTo>
                <a:cubicBezTo>
                  <a:pt x="51" y="173"/>
                  <a:pt x="51" y="174"/>
                  <a:pt x="51" y="174"/>
                </a:cubicBezTo>
                <a:close/>
                <a:moveTo>
                  <a:pt x="103" y="37"/>
                </a:moveTo>
                <a:cubicBezTo>
                  <a:pt x="105" y="37"/>
                  <a:pt x="107" y="37"/>
                  <a:pt x="108" y="37"/>
                </a:cubicBezTo>
                <a:cubicBezTo>
                  <a:pt x="108" y="37"/>
                  <a:pt x="109" y="37"/>
                  <a:pt x="109" y="37"/>
                </a:cubicBezTo>
                <a:cubicBezTo>
                  <a:pt x="110" y="36"/>
                  <a:pt x="110" y="35"/>
                  <a:pt x="111" y="35"/>
                </a:cubicBezTo>
                <a:cubicBezTo>
                  <a:pt x="111" y="35"/>
                  <a:pt x="111" y="34"/>
                  <a:pt x="111" y="34"/>
                </a:cubicBezTo>
                <a:cubicBezTo>
                  <a:pt x="111" y="33"/>
                  <a:pt x="112" y="32"/>
                  <a:pt x="112" y="31"/>
                </a:cubicBezTo>
                <a:cubicBezTo>
                  <a:pt x="111" y="31"/>
                  <a:pt x="111" y="31"/>
                  <a:pt x="111" y="31"/>
                </a:cubicBezTo>
                <a:cubicBezTo>
                  <a:pt x="109" y="32"/>
                  <a:pt x="107" y="33"/>
                  <a:pt x="105" y="34"/>
                </a:cubicBezTo>
                <a:cubicBezTo>
                  <a:pt x="104" y="35"/>
                  <a:pt x="104" y="35"/>
                  <a:pt x="103" y="37"/>
                </a:cubicBezTo>
                <a:close/>
                <a:moveTo>
                  <a:pt x="81" y="22"/>
                </a:moveTo>
                <a:cubicBezTo>
                  <a:pt x="81" y="22"/>
                  <a:pt x="81" y="22"/>
                  <a:pt x="81" y="22"/>
                </a:cubicBezTo>
                <a:cubicBezTo>
                  <a:pt x="81" y="22"/>
                  <a:pt x="81" y="21"/>
                  <a:pt x="81" y="21"/>
                </a:cubicBezTo>
                <a:cubicBezTo>
                  <a:pt x="81" y="19"/>
                  <a:pt x="81" y="18"/>
                  <a:pt x="81" y="16"/>
                </a:cubicBezTo>
                <a:cubicBezTo>
                  <a:pt x="82" y="14"/>
                  <a:pt x="83" y="12"/>
                  <a:pt x="85" y="12"/>
                </a:cubicBezTo>
                <a:cubicBezTo>
                  <a:pt x="85" y="12"/>
                  <a:pt x="86" y="12"/>
                  <a:pt x="86" y="12"/>
                </a:cubicBezTo>
                <a:cubicBezTo>
                  <a:pt x="86" y="11"/>
                  <a:pt x="86" y="10"/>
                  <a:pt x="86" y="9"/>
                </a:cubicBezTo>
                <a:cubicBezTo>
                  <a:pt x="85" y="9"/>
                  <a:pt x="84" y="9"/>
                  <a:pt x="82" y="9"/>
                </a:cubicBezTo>
                <a:cubicBezTo>
                  <a:pt x="82" y="9"/>
                  <a:pt x="81" y="9"/>
                  <a:pt x="81" y="9"/>
                </a:cubicBezTo>
                <a:cubicBezTo>
                  <a:pt x="81" y="9"/>
                  <a:pt x="81" y="9"/>
                  <a:pt x="81" y="10"/>
                </a:cubicBezTo>
                <a:cubicBezTo>
                  <a:pt x="81" y="12"/>
                  <a:pt x="81" y="15"/>
                  <a:pt x="81" y="18"/>
                </a:cubicBezTo>
                <a:cubicBezTo>
                  <a:pt x="81" y="19"/>
                  <a:pt x="81" y="21"/>
                  <a:pt x="81" y="22"/>
                </a:cubicBezTo>
                <a:close/>
                <a:moveTo>
                  <a:pt x="21" y="118"/>
                </a:moveTo>
                <a:cubicBezTo>
                  <a:pt x="19" y="117"/>
                  <a:pt x="16" y="117"/>
                  <a:pt x="14" y="117"/>
                </a:cubicBezTo>
                <a:cubicBezTo>
                  <a:pt x="13" y="117"/>
                  <a:pt x="13" y="117"/>
                  <a:pt x="13" y="117"/>
                </a:cubicBezTo>
                <a:cubicBezTo>
                  <a:pt x="12" y="118"/>
                  <a:pt x="12" y="119"/>
                  <a:pt x="11" y="120"/>
                </a:cubicBezTo>
                <a:cubicBezTo>
                  <a:pt x="10" y="120"/>
                  <a:pt x="10" y="120"/>
                  <a:pt x="11" y="121"/>
                </a:cubicBezTo>
                <a:cubicBezTo>
                  <a:pt x="12" y="121"/>
                  <a:pt x="12" y="120"/>
                  <a:pt x="13" y="120"/>
                </a:cubicBezTo>
                <a:cubicBezTo>
                  <a:pt x="14" y="120"/>
                  <a:pt x="14" y="120"/>
                  <a:pt x="14" y="120"/>
                </a:cubicBezTo>
                <a:cubicBezTo>
                  <a:pt x="15" y="120"/>
                  <a:pt x="15" y="120"/>
                  <a:pt x="16" y="120"/>
                </a:cubicBezTo>
                <a:cubicBezTo>
                  <a:pt x="18" y="120"/>
                  <a:pt x="19" y="120"/>
                  <a:pt x="20" y="119"/>
                </a:cubicBezTo>
                <a:cubicBezTo>
                  <a:pt x="21" y="119"/>
                  <a:pt x="21" y="118"/>
                  <a:pt x="21" y="118"/>
                </a:cubicBezTo>
                <a:close/>
                <a:moveTo>
                  <a:pt x="189" y="172"/>
                </a:moveTo>
                <a:cubicBezTo>
                  <a:pt x="188" y="171"/>
                  <a:pt x="188" y="171"/>
                  <a:pt x="188" y="170"/>
                </a:cubicBezTo>
                <a:cubicBezTo>
                  <a:pt x="188" y="170"/>
                  <a:pt x="187" y="169"/>
                  <a:pt x="187" y="169"/>
                </a:cubicBezTo>
                <a:cubicBezTo>
                  <a:pt x="184" y="169"/>
                  <a:pt x="181" y="169"/>
                  <a:pt x="178" y="169"/>
                </a:cubicBezTo>
                <a:cubicBezTo>
                  <a:pt x="177" y="169"/>
                  <a:pt x="177" y="169"/>
                  <a:pt x="177" y="169"/>
                </a:cubicBezTo>
                <a:cubicBezTo>
                  <a:pt x="177" y="170"/>
                  <a:pt x="177" y="170"/>
                  <a:pt x="177" y="170"/>
                </a:cubicBezTo>
                <a:cubicBezTo>
                  <a:pt x="178" y="170"/>
                  <a:pt x="178" y="171"/>
                  <a:pt x="178" y="172"/>
                </a:cubicBezTo>
                <a:cubicBezTo>
                  <a:pt x="182" y="171"/>
                  <a:pt x="185" y="172"/>
                  <a:pt x="189" y="172"/>
                </a:cubicBezTo>
                <a:close/>
                <a:moveTo>
                  <a:pt x="252" y="174"/>
                </a:moveTo>
                <a:cubicBezTo>
                  <a:pt x="252" y="174"/>
                  <a:pt x="251" y="175"/>
                  <a:pt x="250" y="175"/>
                </a:cubicBezTo>
                <a:cubicBezTo>
                  <a:pt x="249" y="175"/>
                  <a:pt x="248" y="176"/>
                  <a:pt x="247" y="176"/>
                </a:cubicBezTo>
                <a:cubicBezTo>
                  <a:pt x="243" y="176"/>
                  <a:pt x="238" y="176"/>
                  <a:pt x="233" y="176"/>
                </a:cubicBezTo>
                <a:cubicBezTo>
                  <a:pt x="230" y="176"/>
                  <a:pt x="226" y="176"/>
                  <a:pt x="223" y="176"/>
                </a:cubicBezTo>
                <a:cubicBezTo>
                  <a:pt x="220" y="176"/>
                  <a:pt x="218" y="177"/>
                  <a:pt x="216" y="177"/>
                </a:cubicBezTo>
                <a:cubicBezTo>
                  <a:pt x="216" y="177"/>
                  <a:pt x="216" y="177"/>
                  <a:pt x="216" y="177"/>
                </a:cubicBezTo>
                <a:cubicBezTo>
                  <a:pt x="216" y="177"/>
                  <a:pt x="217" y="177"/>
                  <a:pt x="217" y="177"/>
                </a:cubicBezTo>
                <a:cubicBezTo>
                  <a:pt x="223" y="177"/>
                  <a:pt x="229" y="177"/>
                  <a:pt x="235" y="177"/>
                </a:cubicBezTo>
                <a:cubicBezTo>
                  <a:pt x="239" y="177"/>
                  <a:pt x="244" y="176"/>
                  <a:pt x="249" y="176"/>
                </a:cubicBezTo>
                <a:cubicBezTo>
                  <a:pt x="250" y="176"/>
                  <a:pt x="252" y="175"/>
                  <a:pt x="253" y="175"/>
                </a:cubicBezTo>
                <a:cubicBezTo>
                  <a:pt x="253" y="175"/>
                  <a:pt x="252" y="174"/>
                  <a:pt x="252" y="174"/>
                </a:cubicBezTo>
                <a:close/>
                <a:moveTo>
                  <a:pt x="139" y="96"/>
                </a:moveTo>
                <a:cubicBezTo>
                  <a:pt x="139" y="97"/>
                  <a:pt x="139" y="97"/>
                  <a:pt x="139" y="97"/>
                </a:cubicBezTo>
                <a:cubicBezTo>
                  <a:pt x="139" y="96"/>
                  <a:pt x="139" y="96"/>
                  <a:pt x="140" y="96"/>
                </a:cubicBezTo>
                <a:cubicBezTo>
                  <a:pt x="141" y="96"/>
                  <a:pt x="142" y="95"/>
                  <a:pt x="144" y="95"/>
                </a:cubicBezTo>
                <a:cubicBezTo>
                  <a:pt x="145" y="94"/>
                  <a:pt x="145" y="94"/>
                  <a:pt x="145" y="93"/>
                </a:cubicBezTo>
                <a:cubicBezTo>
                  <a:pt x="146" y="92"/>
                  <a:pt x="146" y="91"/>
                  <a:pt x="146" y="91"/>
                </a:cubicBezTo>
                <a:cubicBezTo>
                  <a:pt x="144" y="90"/>
                  <a:pt x="143" y="90"/>
                  <a:pt x="141" y="90"/>
                </a:cubicBezTo>
                <a:cubicBezTo>
                  <a:pt x="141" y="90"/>
                  <a:pt x="141" y="90"/>
                  <a:pt x="141" y="90"/>
                </a:cubicBezTo>
                <a:cubicBezTo>
                  <a:pt x="141" y="91"/>
                  <a:pt x="141" y="92"/>
                  <a:pt x="141" y="93"/>
                </a:cubicBezTo>
                <a:cubicBezTo>
                  <a:pt x="140" y="94"/>
                  <a:pt x="139" y="95"/>
                  <a:pt x="139" y="96"/>
                </a:cubicBezTo>
                <a:close/>
                <a:moveTo>
                  <a:pt x="176" y="248"/>
                </a:moveTo>
                <a:cubicBezTo>
                  <a:pt x="176" y="249"/>
                  <a:pt x="176" y="249"/>
                  <a:pt x="176" y="249"/>
                </a:cubicBezTo>
                <a:cubicBezTo>
                  <a:pt x="176" y="251"/>
                  <a:pt x="176" y="252"/>
                  <a:pt x="176" y="253"/>
                </a:cubicBezTo>
                <a:cubicBezTo>
                  <a:pt x="176" y="254"/>
                  <a:pt x="176" y="255"/>
                  <a:pt x="175" y="256"/>
                </a:cubicBezTo>
                <a:cubicBezTo>
                  <a:pt x="175" y="257"/>
                  <a:pt x="175" y="258"/>
                  <a:pt x="175" y="258"/>
                </a:cubicBezTo>
                <a:cubicBezTo>
                  <a:pt x="175" y="259"/>
                  <a:pt x="175" y="260"/>
                  <a:pt x="174" y="260"/>
                </a:cubicBezTo>
                <a:cubicBezTo>
                  <a:pt x="175" y="260"/>
                  <a:pt x="176" y="260"/>
                  <a:pt x="177" y="261"/>
                </a:cubicBezTo>
                <a:cubicBezTo>
                  <a:pt x="178" y="259"/>
                  <a:pt x="178" y="250"/>
                  <a:pt x="177" y="248"/>
                </a:cubicBezTo>
                <a:cubicBezTo>
                  <a:pt x="177" y="248"/>
                  <a:pt x="177" y="248"/>
                  <a:pt x="176" y="248"/>
                </a:cubicBezTo>
                <a:close/>
                <a:moveTo>
                  <a:pt x="108" y="189"/>
                </a:moveTo>
                <a:cubicBezTo>
                  <a:pt x="107" y="189"/>
                  <a:pt x="106" y="188"/>
                  <a:pt x="105" y="187"/>
                </a:cubicBezTo>
                <a:cubicBezTo>
                  <a:pt x="104" y="188"/>
                  <a:pt x="103" y="189"/>
                  <a:pt x="102" y="190"/>
                </a:cubicBezTo>
                <a:cubicBezTo>
                  <a:pt x="103" y="192"/>
                  <a:pt x="105" y="193"/>
                  <a:pt x="106" y="195"/>
                </a:cubicBezTo>
                <a:cubicBezTo>
                  <a:pt x="107" y="194"/>
                  <a:pt x="107" y="193"/>
                  <a:pt x="108" y="193"/>
                </a:cubicBezTo>
                <a:cubicBezTo>
                  <a:pt x="107" y="192"/>
                  <a:pt x="107" y="190"/>
                  <a:pt x="108" y="189"/>
                </a:cubicBezTo>
                <a:close/>
                <a:moveTo>
                  <a:pt x="127" y="93"/>
                </a:moveTo>
                <a:cubicBezTo>
                  <a:pt x="128" y="93"/>
                  <a:pt x="128" y="93"/>
                  <a:pt x="128" y="93"/>
                </a:cubicBezTo>
                <a:cubicBezTo>
                  <a:pt x="130" y="93"/>
                  <a:pt x="132" y="93"/>
                  <a:pt x="134" y="93"/>
                </a:cubicBezTo>
                <a:cubicBezTo>
                  <a:pt x="134" y="93"/>
                  <a:pt x="134" y="92"/>
                  <a:pt x="134" y="92"/>
                </a:cubicBezTo>
                <a:cubicBezTo>
                  <a:pt x="135" y="90"/>
                  <a:pt x="135" y="89"/>
                  <a:pt x="136" y="87"/>
                </a:cubicBezTo>
                <a:cubicBezTo>
                  <a:pt x="136" y="87"/>
                  <a:pt x="136" y="87"/>
                  <a:pt x="136" y="87"/>
                </a:cubicBezTo>
                <a:cubicBezTo>
                  <a:pt x="133" y="89"/>
                  <a:pt x="130" y="90"/>
                  <a:pt x="128" y="92"/>
                </a:cubicBezTo>
                <a:cubicBezTo>
                  <a:pt x="128" y="93"/>
                  <a:pt x="127" y="93"/>
                  <a:pt x="127" y="93"/>
                </a:cubicBezTo>
                <a:close/>
                <a:moveTo>
                  <a:pt x="159" y="21"/>
                </a:moveTo>
                <a:cubicBezTo>
                  <a:pt x="160" y="18"/>
                  <a:pt x="160" y="15"/>
                  <a:pt x="160" y="13"/>
                </a:cubicBezTo>
                <a:cubicBezTo>
                  <a:pt x="160" y="13"/>
                  <a:pt x="159" y="13"/>
                  <a:pt x="159" y="13"/>
                </a:cubicBezTo>
                <a:cubicBezTo>
                  <a:pt x="158" y="13"/>
                  <a:pt x="158" y="13"/>
                  <a:pt x="158" y="14"/>
                </a:cubicBezTo>
                <a:cubicBezTo>
                  <a:pt x="157" y="16"/>
                  <a:pt x="156" y="18"/>
                  <a:pt x="155" y="19"/>
                </a:cubicBezTo>
                <a:cubicBezTo>
                  <a:pt x="155" y="20"/>
                  <a:pt x="155" y="20"/>
                  <a:pt x="155" y="20"/>
                </a:cubicBezTo>
                <a:cubicBezTo>
                  <a:pt x="157" y="20"/>
                  <a:pt x="158" y="20"/>
                  <a:pt x="159" y="21"/>
                </a:cubicBezTo>
                <a:close/>
                <a:moveTo>
                  <a:pt x="132" y="81"/>
                </a:moveTo>
                <a:cubicBezTo>
                  <a:pt x="132" y="82"/>
                  <a:pt x="131" y="84"/>
                  <a:pt x="130" y="85"/>
                </a:cubicBezTo>
                <a:cubicBezTo>
                  <a:pt x="131" y="85"/>
                  <a:pt x="131" y="85"/>
                  <a:pt x="131" y="85"/>
                </a:cubicBezTo>
                <a:cubicBezTo>
                  <a:pt x="131" y="85"/>
                  <a:pt x="132" y="85"/>
                  <a:pt x="133" y="85"/>
                </a:cubicBezTo>
                <a:cubicBezTo>
                  <a:pt x="133" y="85"/>
                  <a:pt x="133" y="85"/>
                  <a:pt x="134" y="84"/>
                </a:cubicBezTo>
                <a:cubicBezTo>
                  <a:pt x="134" y="83"/>
                  <a:pt x="135" y="83"/>
                  <a:pt x="136" y="83"/>
                </a:cubicBezTo>
                <a:cubicBezTo>
                  <a:pt x="136" y="83"/>
                  <a:pt x="137" y="83"/>
                  <a:pt x="138" y="83"/>
                </a:cubicBezTo>
                <a:cubicBezTo>
                  <a:pt x="138" y="82"/>
                  <a:pt x="139" y="81"/>
                  <a:pt x="139" y="79"/>
                </a:cubicBezTo>
                <a:cubicBezTo>
                  <a:pt x="138" y="80"/>
                  <a:pt x="137" y="80"/>
                  <a:pt x="136" y="80"/>
                </a:cubicBezTo>
                <a:cubicBezTo>
                  <a:pt x="135" y="80"/>
                  <a:pt x="135" y="80"/>
                  <a:pt x="135" y="81"/>
                </a:cubicBezTo>
                <a:cubicBezTo>
                  <a:pt x="134" y="82"/>
                  <a:pt x="134" y="82"/>
                  <a:pt x="132" y="81"/>
                </a:cubicBezTo>
                <a:close/>
                <a:moveTo>
                  <a:pt x="130" y="81"/>
                </a:moveTo>
                <a:cubicBezTo>
                  <a:pt x="130" y="81"/>
                  <a:pt x="130" y="81"/>
                  <a:pt x="130" y="81"/>
                </a:cubicBezTo>
                <a:cubicBezTo>
                  <a:pt x="127" y="83"/>
                  <a:pt x="125" y="84"/>
                  <a:pt x="122" y="86"/>
                </a:cubicBezTo>
                <a:cubicBezTo>
                  <a:pt x="122" y="86"/>
                  <a:pt x="121" y="87"/>
                  <a:pt x="121" y="88"/>
                </a:cubicBezTo>
                <a:cubicBezTo>
                  <a:pt x="123" y="88"/>
                  <a:pt x="125" y="87"/>
                  <a:pt x="128" y="86"/>
                </a:cubicBezTo>
                <a:cubicBezTo>
                  <a:pt x="128" y="86"/>
                  <a:pt x="128" y="86"/>
                  <a:pt x="128" y="86"/>
                </a:cubicBezTo>
                <a:cubicBezTo>
                  <a:pt x="129" y="84"/>
                  <a:pt x="129" y="83"/>
                  <a:pt x="130" y="81"/>
                </a:cubicBezTo>
                <a:close/>
                <a:moveTo>
                  <a:pt x="84" y="247"/>
                </a:moveTo>
                <a:cubicBezTo>
                  <a:pt x="84" y="247"/>
                  <a:pt x="84" y="247"/>
                  <a:pt x="84" y="247"/>
                </a:cubicBezTo>
                <a:cubicBezTo>
                  <a:pt x="83" y="248"/>
                  <a:pt x="82" y="249"/>
                  <a:pt x="81" y="250"/>
                </a:cubicBezTo>
                <a:cubicBezTo>
                  <a:pt x="81" y="250"/>
                  <a:pt x="81" y="250"/>
                  <a:pt x="81" y="250"/>
                </a:cubicBezTo>
                <a:cubicBezTo>
                  <a:pt x="81" y="252"/>
                  <a:pt x="81" y="253"/>
                  <a:pt x="81" y="254"/>
                </a:cubicBezTo>
                <a:cubicBezTo>
                  <a:pt x="81" y="255"/>
                  <a:pt x="81" y="255"/>
                  <a:pt x="81" y="256"/>
                </a:cubicBezTo>
                <a:cubicBezTo>
                  <a:pt x="81" y="257"/>
                  <a:pt x="81" y="257"/>
                  <a:pt x="81" y="258"/>
                </a:cubicBezTo>
                <a:cubicBezTo>
                  <a:pt x="81" y="258"/>
                  <a:pt x="81" y="258"/>
                  <a:pt x="81" y="257"/>
                </a:cubicBezTo>
                <a:cubicBezTo>
                  <a:pt x="82" y="256"/>
                  <a:pt x="82" y="255"/>
                  <a:pt x="83" y="254"/>
                </a:cubicBezTo>
                <a:cubicBezTo>
                  <a:pt x="83" y="253"/>
                  <a:pt x="84" y="252"/>
                  <a:pt x="85" y="251"/>
                </a:cubicBezTo>
                <a:cubicBezTo>
                  <a:pt x="85" y="250"/>
                  <a:pt x="85" y="248"/>
                  <a:pt x="84" y="247"/>
                </a:cubicBezTo>
                <a:close/>
                <a:moveTo>
                  <a:pt x="153" y="66"/>
                </a:moveTo>
                <a:cubicBezTo>
                  <a:pt x="151" y="66"/>
                  <a:pt x="149" y="66"/>
                  <a:pt x="147" y="66"/>
                </a:cubicBezTo>
                <a:cubicBezTo>
                  <a:pt x="147" y="66"/>
                  <a:pt x="147" y="67"/>
                  <a:pt x="147" y="67"/>
                </a:cubicBezTo>
                <a:cubicBezTo>
                  <a:pt x="146" y="68"/>
                  <a:pt x="146" y="68"/>
                  <a:pt x="146" y="70"/>
                </a:cubicBezTo>
                <a:cubicBezTo>
                  <a:pt x="147" y="70"/>
                  <a:pt x="148" y="70"/>
                  <a:pt x="149" y="70"/>
                </a:cubicBezTo>
                <a:cubicBezTo>
                  <a:pt x="150" y="70"/>
                  <a:pt x="151" y="70"/>
                  <a:pt x="151" y="69"/>
                </a:cubicBezTo>
                <a:cubicBezTo>
                  <a:pt x="152" y="69"/>
                  <a:pt x="152" y="68"/>
                  <a:pt x="152" y="68"/>
                </a:cubicBezTo>
                <a:cubicBezTo>
                  <a:pt x="153" y="67"/>
                  <a:pt x="153" y="67"/>
                  <a:pt x="153" y="66"/>
                </a:cubicBezTo>
                <a:close/>
                <a:moveTo>
                  <a:pt x="29" y="175"/>
                </a:moveTo>
                <a:cubicBezTo>
                  <a:pt x="30" y="175"/>
                  <a:pt x="34" y="175"/>
                  <a:pt x="35" y="175"/>
                </a:cubicBezTo>
                <a:cubicBezTo>
                  <a:pt x="34" y="173"/>
                  <a:pt x="33" y="172"/>
                  <a:pt x="33" y="171"/>
                </a:cubicBezTo>
                <a:cubicBezTo>
                  <a:pt x="31" y="171"/>
                  <a:pt x="30" y="171"/>
                  <a:pt x="28" y="171"/>
                </a:cubicBezTo>
                <a:cubicBezTo>
                  <a:pt x="28" y="172"/>
                  <a:pt x="29" y="173"/>
                  <a:pt x="29" y="175"/>
                </a:cubicBezTo>
                <a:close/>
                <a:moveTo>
                  <a:pt x="66" y="159"/>
                </a:moveTo>
                <a:cubicBezTo>
                  <a:pt x="66" y="159"/>
                  <a:pt x="66" y="159"/>
                  <a:pt x="66" y="159"/>
                </a:cubicBezTo>
                <a:cubicBezTo>
                  <a:pt x="66" y="160"/>
                  <a:pt x="67" y="161"/>
                  <a:pt x="67" y="161"/>
                </a:cubicBezTo>
                <a:cubicBezTo>
                  <a:pt x="67" y="162"/>
                  <a:pt x="68" y="162"/>
                  <a:pt x="69" y="162"/>
                </a:cubicBezTo>
                <a:cubicBezTo>
                  <a:pt x="69" y="162"/>
                  <a:pt x="70" y="162"/>
                  <a:pt x="71" y="163"/>
                </a:cubicBezTo>
                <a:cubicBezTo>
                  <a:pt x="72" y="163"/>
                  <a:pt x="73" y="163"/>
                  <a:pt x="73" y="163"/>
                </a:cubicBezTo>
                <a:cubicBezTo>
                  <a:pt x="73" y="161"/>
                  <a:pt x="73" y="160"/>
                  <a:pt x="73" y="159"/>
                </a:cubicBezTo>
                <a:cubicBezTo>
                  <a:pt x="70" y="159"/>
                  <a:pt x="68" y="159"/>
                  <a:pt x="66" y="159"/>
                </a:cubicBezTo>
                <a:close/>
                <a:moveTo>
                  <a:pt x="248" y="158"/>
                </a:moveTo>
                <a:cubicBezTo>
                  <a:pt x="248" y="158"/>
                  <a:pt x="248" y="159"/>
                  <a:pt x="247" y="160"/>
                </a:cubicBezTo>
                <a:cubicBezTo>
                  <a:pt x="247" y="160"/>
                  <a:pt x="247" y="161"/>
                  <a:pt x="247" y="161"/>
                </a:cubicBezTo>
                <a:cubicBezTo>
                  <a:pt x="247" y="162"/>
                  <a:pt x="247" y="162"/>
                  <a:pt x="247" y="162"/>
                </a:cubicBezTo>
                <a:cubicBezTo>
                  <a:pt x="246" y="163"/>
                  <a:pt x="246" y="163"/>
                  <a:pt x="246" y="163"/>
                </a:cubicBezTo>
                <a:cubicBezTo>
                  <a:pt x="246" y="164"/>
                  <a:pt x="245" y="164"/>
                  <a:pt x="245" y="164"/>
                </a:cubicBezTo>
                <a:cubicBezTo>
                  <a:pt x="245" y="165"/>
                  <a:pt x="246" y="165"/>
                  <a:pt x="247" y="166"/>
                </a:cubicBezTo>
                <a:cubicBezTo>
                  <a:pt x="247" y="166"/>
                  <a:pt x="247" y="166"/>
                  <a:pt x="247" y="166"/>
                </a:cubicBezTo>
                <a:cubicBezTo>
                  <a:pt x="248" y="166"/>
                  <a:pt x="249" y="166"/>
                  <a:pt x="249" y="166"/>
                </a:cubicBezTo>
                <a:cubicBezTo>
                  <a:pt x="250" y="165"/>
                  <a:pt x="249" y="158"/>
                  <a:pt x="248" y="158"/>
                </a:cubicBezTo>
                <a:close/>
                <a:moveTo>
                  <a:pt x="27" y="97"/>
                </a:moveTo>
                <a:cubicBezTo>
                  <a:pt x="27" y="97"/>
                  <a:pt x="27" y="97"/>
                  <a:pt x="27" y="97"/>
                </a:cubicBezTo>
                <a:cubicBezTo>
                  <a:pt x="26" y="97"/>
                  <a:pt x="26" y="97"/>
                  <a:pt x="25" y="97"/>
                </a:cubicBezTo>
                <a:cubicBezTo>
                  <a:pt x="25" y="97"/>
                  <a:pt x="24" y="97"/>
                  <a:pt x="24" y="98"/>
                </a:cubicBezTo>
                <a:cubicBezTo>
                  <a:pt x="22" y="100"/>
                  <a:pt x="20" y="103"/>
                  <a:pt x="18" y="105"/>
                </a:cubicBezTo>
                <a:cubicBezTo>
                  <a:pt x="18" y="105"/>
                  <a:pt x="18" y="106"/>
                  <a:pt x="18" y="106"/>
                </a:cubicBezTo>
                <a:cubicBezTo>
                  <a:pt x="20" y="106"/>
                  <a:pt x="21" y="106"/>
                  <a:pt x="22" y="105"/>
                </a:cubicBezTo>
                <a:cubicBezTo>
                  <a:pt x="21" y="105"/>
                  <a:pt x="21" y="105"/>
                  <a:pt x="21" y="105"/>
                </a:cubicBezTo>
                <a:cubicBezTo>
                  <a:pt x="21" y="104"/>
                  <a:pt x="21" y="103"/>
                  <a:pt x="22" y="103"/>
                </a:cubicBezTo>
                <a:cubicBezTo>
                  <a:pt x="22" y="103"/>
                  <a:pt x="23" y="103"/>
                  <a:pt x="23" y="103"/>
                </a:cubicBezTo>
                <a:cubicBezTo>
                  <a:pt x="23" y="102"/>
                  <a:pt x="24" y="103"/>
                  <a:pt x="24" y="102"/>
                </a:cubicBezTo>
                <a:cubicBezTo>
                  <a:pt x="25" y="102"/>
                  <a:pt x="25" y="101"/>
                  <a:pt x="26" y="100"/>
                </a:cubicBezTo>
                <a:cubicBezTo>
                  <a:pt x="26" y="100"/>
                  <a:pt x="25" y="100"/>
                  <a:pt x="25" y="100"/>
                </a:cubicBezTo>
                <a:cubicBezTo>
                  <a:pt x="24" y="100"/>
                  <a:pt x="24" y="99"/>
                  <a:pt x="24" y="99"/>
                </a:cubicBezTo>
                <a:cubicBezTo>
                  <a:pt x="24" y="98"/>
                  <a:pt x="24" y="98"/>
                  <a:pt x="25" y="98"/>
                </a:cubicBezTo>
                <a:cubicBezTo>
                  <a:pt x="25" y="98"/>
                  <a:pt x="25" y="98"/>
                  <a:pt x="26" y="98"/>
                </a:cubicBezTo>
                <a:cubicBezTo>
                  <a:pt x="26" y="98"/>
                  <a:pt x="27" y="97"/>
                  <a:pt x="27" y="97"/>
                </a:cubicBezTo>
                <a:close/>
                <a:moveTo>
                  <a:pt x="74" y="98"/>
                </a:moveTo>
                <a:cubicBezTo>
                  <a:pt x="73" y="98"/>
                  <a:pt x="73" y="98"/>
                  <a:pt x="73" y="98"/>
                </a:cubicBezTo>
                <a:cubicBezTo>
                  <a:pt x="72" y="97"/>
                  <a:pt x="70" y="97"/>
                  <a:pt x="69" y="97"/>
                </a:cubicBezTo>
                <a:cubicBezTo>
                  <a:pt x="67" y="97"/>
                  <a:pt x="67" y="97"/>
                  <a:pt x="65" y="99"/>
                </a:cubicBezTo>
                <a:cubicBezTo>
                  <a:pt x="65" y="99"/>
                  <a:pt x="65" y="99"/>
                  <a:pt x="65" y="99"/>
                </a:cubicBezTo>
                <a:cubicBezTo>
                  <a:pt x="65" y="100"/>
                  <a:pt x="64" y="100"/>
                  <a:pt x="64" y="100"/>
                </a:cubicBezTo>
                <a:cubicBezTo>
                  <a:pt x="66" y="100"/>
                  <a:pt x="68" y="100"/>
                  <a:pt x="70" y="100"/>
                </a:cubicBezTo>
                <a:cubicBezTo>
                  <a:pt x="70" y="101"/>
                  <a:pt x="70" y="100"/>
                  <a:pt x="71" y="100"/>
                </a:cubicBezTo>
                <a:cubicBezTo>
                  <a:pt x="72" y="100"/>
                  <a:pt x="73" y="99"/>
                  <a:pt x="74" y="98"/>
                </a:cubicBezTo>
                <a:close/>
                <a:moveTo>
                  <a:pt x="50" y="99"/>
                </a:moveTo>
                <a:cubicBezTo>
                  <a:pt x="52" y="99"/>
                  <a:pt x="53" y="99"/>
                  <a:pt x="55" y="99"/>
                </a:cubicBezTo>
                <a:cubicBezTo>
                  <a:pt x="55" y="99"/>
                  <a:pt x="56" y="99"/>
                  <a:pt x="56" y="99"/>
                </a:cubicBezTo>
                <a:cubicBezTo>
                  <a:pt x="57" y="100"/>
                  <a:pt x="58" y="100"/>
                  <a:pt x="59" y="100"/>
                </a:cubicBezTo>
                <a:cubicBezTo>
                  <a:pt x="59" y="100"/>
                  <a:pt x="60" y="99"/>
                  <a:pt x="60" y="99"/>
                </a:cubicBezTo>
                <a:cubicBezTo>
                  <a:pt x="61" y="98"/>
                  <a:pt x="61" y="98"/>
                  <a:pt x="62" y="97"/>
                </a:cubicBezTo>
                <a:cubicBezTo>
                  <a:pt x="62" y="97"/>
                  <a:pt x="62" y="97"/>
                  <a:pt x="62" y="97"/>
                </a:cubicBezTo>
                <a:cubicBezTo>
                  <a:pt x="58" y="97"/>
                  <a:pt x="55" y="97"/>
                  <a:pt x="52" y="97"/>
                </a:cubicBezTo>
                <a:cubicBezTo>
                  <a:pt x="52" y="97"/>
                  <a:pt x="52" y="97"/>
                  <a:pt x="52" y="97"/>
                </a:cubicBezTo>
                <a:cubicBezTo>
                  <a:pt x="51" y="98"/>
                  <a:pt x="51" y="98"/>
                  <a:pt x="50" y="99"/>
                </a:cubicBezTo>
                <a:close/>
                <a:moveTo>
                  <a:pt x="79" y="162"/>
                </a:moveTo>
                <a:cubicBezTo>
                  <a:pt x="80" y="161"/>
                  <a:pt x="80" y="160"/>
                  <a:pt x="79" y="160"/>
                </a:cubicBezTo>
                <a:cubicBezTo>
                  <a:pt x="79" y="159"/>
                  <a:pt x="78" y="159"/>
                  <a:pt x="78" y="159"/>
                </a:cubicBezTo>
                <a:cubicBezTo>
                  <a:pt x="78" y="158"/>
                  <a:pt x="78" y="158"/>
                  <a:pt x="78" y="158"/>
                </a:cubicBezTo>
                <a:cubicBezTo>
                  <a:pt x="76" y="155"/>
                  <a:pt x="74" y="153"/>
                  <a:pt x="72" y="151"/>
                </a:cubicBezTo>
                <a:cubicBezTo>
                  <a:pt x="72" y="151"/>
                  <a:pt x="72" y="151"/>
                  <a:pt x="72" y="151"/>
                </a:cubicBezTo>
                <a:cubicBezTo>
                  <a:pt x="72" y="153"/>
                  <a:pt x="72" y="155"/>
                  <a:pt x="72" y="156"/>
                </a:cubicBezTo>
                <a:cubicBezTo>
                  <a:pt x="73" y="156"/>
                  <a:pt x="73" y="156"/>
                  <a:pt x="74" y="156"/>
                </a:cubicBezTo>
                <a:cubicBezTo>
                  <a:pt x="74" y="156"/>
                  <a:pt x="75" y="156"/>
                  <a:pt x="75" y="157"/>
                </a:cubicBezTo>
                <a:cubicBezTo>
                  <a:pt x="76" y="157"/>
                  <a:pt x="76" y="157"/>
                  <a:pt x="76" y="158"/>
                </a:cubicBezTo>
                <a:cubicBezTo>
                  <a:pt x="76" y="158"/>
                  <a:pt x="76" y="158"/>
                  <a:pt x="76" y="158"/>
                </a:cubicBezTo>
                <a:cubicBezTo>
                  <a:pt x="77" y="160"/>
                  <a:pt x="78" y="161"/>
                  <a:pt x="79" y="162"/>
                </a:cubicBezTo>
                <a:close/>
                <a:moveTo>
                  <a:pt x="13" y="101"/>
                </a:moveTo>
                <a:cubicBezTo>
                  <a:pt x="14" y="101"/>
                  <a:pt x="15" y="101"/>
                  <a:pt x="16" y="102"/>
                </a:cubicBezTo>
                <a:cubicBezTo>
                  <a:pt x="16" y="102"/>
                  <a:pt x="16" y="101"/>
                  <a:pt x="17" y="101"/>
                </a:cubicBezTo>
                <a:cubicBezTo>
                  <a:pt x="18" y="100"/>
                  <a:pt x="19" y="99"/>
                  <a:pt x="20" y="98"/>
                </a:cubicBezTo>
                <a:cubicBezTo>
                  <a:pt x="20" y="98"/>
                  <a:pt x="21" y="98"/>
                  <a:pt x="21" y="97"/>
                </a:cubicBezTo>
                <a:cubicBezTo>
                  <a:pt x="21" y="97"/>
                  <a:pt x="20" y="97"/>
                  <a:pt x="20" y="97"/>
                </a:cubicBezTo>
                <a:cubicBezTo>
                  <a:pt x="19" y="97"/>
                  <a:pt x="17" y="97"/>
                  <a:pt x="16" y="97"/>
                </a:cubicBezTo>
                <a:cubicBezTo>
                  <a:pt x="15" y="97"/>
                  <a:pt x="15" y="97"/>
                  <a:pt x="15" y="98"/>
                </a:cubicBezTo>
                <a:cubicBezTo>
                  <a:pt x="14" y="99"/>
                  <a:pt x="14" y="100"/>
                  <a:pt x="13" y="101"/>
                </a:cubicBezTo>
                <a:cubicBezTo>
                  <a:pt x="13" y="101"/>
                  <a:pt x="13" y="101"/>
                  <a:pt x="13" y="101"/>
                </a:cubicBezTo>
                <a:close/>
                <a:moveTo>
                  <a:pt x="194" y="123"/>
                </a:moveTo>
                <a:cubicBezTo>
                  <a:pt x="194" y="124"/>
                  <a:pt x="194" y="124"/>
                  <a:pt x="193" y="124"/>
                </a:cubicBezTo>
                <a:cubicBezTo>
                  <a:pt x="193" y="126"/>
                  <a:pt x="192" y="128"/>
                  <a:pt x="191" y="129"/>
                </a:cubicBezTo>
                <a:cubicBezTo>
                  <a:pt x="191" y="130"/>
                  <a:pt x="191" y="130"/>
                  <a:pt x="192" y="130"/>
                </a:cubicBezTo>
                <a:cubicBezTo>
                  <a:pt x="192" y="131"/>
                  <a:pt x="193" y="132"/>
                  <a:pt x="194" y="133"/>
                </a:cubicBezTo>
                <a:cubicBezTo>
                  <a:pt x="194" y="134"/>
                  <a:pt x="194" y="134"/>
                  <a:pt x="194" y="134"/>
                </a:cubicBezTo>
                <a:cubicBezTo>
                  <a:pt x="194" y="134"/>
                  <a:pt x="194" y="134"/>
                  <a:pt x="194" y="134"/>
                </a:cubicBezTo>
                <a:cubicBezTo>
                  <a:pt x="194" y="131"/>
                  <a:pt x="195" y="129"/>
                  <a:pt x="195" y="126"/>
                </a:cubicBezTo>
                <a:cubicBezTo>
                  <a:pt x="195" y="125"/>
                  <a:pt x="194" y="124"/>
                  <a:pt x="194" y="123"/>
                </a:cubicBezTo>
                <a:close/>
                <a:moveTo>
                  <a:pt x="158" y="234"/>
                </a:moveTo>
                <a:cubicBezTo>
                  <a:pt x="158" y="234"/>
                  <a:pt x="158" y="234"/>
                  <a:pt x="158" y="234"/>
                </a:cubicBezTo>
                <a:cubicBezTo>
                  <a:pt x="158" y="234"/>
                  <a:pt x="158" y="233"/>
                  <a:pt x="158" y="233"/>
                </a:cubicBezTo>
                <a:cubicBezTo>
                  <a:pt x="159" y="232"/>
                  <a:pt x="160" y="231"/>
                  <a:pt x="161" y="229"/>
                </a:cubicBezTo>
                <a:cubicBezTo>
                  <a:pt x="161" y="229"/>
                  <a:pt x="161" y="229"/>
                  <a:pt x="161" y="228"/>
                </a:cubicBezTo>
                <a:cubicBezTo>
                  <a:pt x="161" y="226"/>
                  <a:pt x="161" y="225"/>
                  <a:pt x="161" y="223"/>
                </a:cubicBezTo>
                <a:cubicBezTo>
                  <a:pt x="161" y="223"/>
                  <a:pt x="161" y="223"/>
                  <a:pt x="161" y="223"/>
                </a:cubicBezTo>
                <a:cubicBezTo>
                  <a:pt x="161" y="223"/>
                  <a:pt x="160" y="223"/>
                  <a:pt x="160" y="223"/>
                </a:cubicBezTo>
                <a:cubicBezTo>
                  <a:pt x="159" y="225"/>
                  <a:pt x="158" y="227"/>
                  <a:pt x="158" y="229"/>
                </a:cubicBezTo>
                <a:cubicBezTo>
                  <a:pt x="157" y="229"/>
                  <a:pt x="157" y="229"/>
                  <a:pt x="157" y="230"/>
                </a:cubicBezTo>
                <a:cubicBezTo>
                  <a:pt x="157" y="231"/>
                  <a:pt x="158" y="232"/>
                  <a:pt x="158" y="234"/>
                </a:cubicBezTo>
                <a:close/>
                <a:moveTo>
                  <a:pt x="200" y="159"/>
                </a:moveTo>
                <a:cubicBezTo>
                  <a:pt x="201" y="157"/>
                  <a:pt x="202" y="153"/>
                  <a:pt x="202" y="152"/>
                </a:cubicBezTo>
                <a:cubicBezTo>
                  <a:pt x="202" y="152"/>
                  <a:pt x="202" y="152"/>
                  <a:pt x="202" y="152"/>
                </a:cubicBezTo>
                <a:cubicBezTo>
                  <a:pt x="201" y="152"/>
                  <a:pt x="201" y="152"/>
                  <a:pt x="201" y="151"/>
                </a:cubicBezTo>
                <a:cubicBezTo>
                  <a:pt x="201" y="150"/>
                  <a:pt x="201" y="150"/>
                  <a:pt x="201" y="150"/>
                </a:cubicBezTo>
                <a:cubicBezTo>
                  <a:pt x="201" y="150"/>
                  <a:pt x="201" y="149"/>
                  <a:pt x="201" y="149"/>
                </a:cubicBezTo>
                <a:cubicBezTo>
                  <a:pt x="200" y="150"/>
                  <a:pt x="199" y="151"/>
                  <a:pt x="198" y="152"/>
                </a:cubicBezTo>
                <a:cubicBezTo>
                  <a:pt x="198" y="153"/>
                  <a:pt x="198" y="153"/>
                  <a:pt x="198" y="153"/>
                </a:cubicBezTo>
                <a:cubicBezTo>
                  <a:pt x="198" y="155"/>
                  <a:pt x="199" y="157"/>
                  <a:pt x="200" y="159"/>
                </a:cubicBezTo>
                <a:close/>
                <a:moveTo>
                  <a:pt x="101" y="241"/>
                </a:moveTo>
                <a:cubicBezTo>
                  <a:pt x="103" y="239"/>
                  <a:pt x="104" y="237"/>
                  <a:pt x="106" y="235"/>
                </a:cubicBezTo>
                <a:cubicBezTo>
                  <a:pt x="105" y="234"/>
                  <a:pt x="104" y="233"/>
                  <a:pt x="103" y="232"/>
                </a:cubicBezTo>
                <a:cubicBezTo>
                  <a:pt x="102" y="232"/>
                  <a:pt x="102" y="233"/>
                  <a:pt x="101" y="233"/>
                </a:cubicBezTo>
                <a:cubicBezTo>
                  <a:pt x="101" y="234"/>
                  <a:pt x="101" y="235"/>
                  <a:pt x="101" y="235"/>
                </a:cubicBezTo>
                <a:cubicBezTo>
                  <a:pt x="101" y="236"/>
                  <a:pt x="102" y="237"/>
                  <a:pt x="102" y="237"/>
                </a:cubicBezTo>
                <a:cubicBezTo>
                  <a:pt x="102" y="238"/>
                  <a:pt x="102" y="239"/>
                  <a:pt x="101" y="239"/>
                </a:cubicBezTo>
                <a:cubicBezTo>
                  <a:pt x="101" y="239"/>
                  <a:pt x="101" y="239"/>
                  <a:pt x="100" y="239"/>
                </a:cubicBezTo>
                <a:cubicBezTo>
                  <a:pt x="101" y="240"/>
                  <a:pt x="101" y="240"/>
                  <a:pt x="101" y="241"/>
                </a:cubicBezTo>
                <a:close/>
                <a:moveTo>
                  <a:pt x="104" y="207"/>
                </a:moveTo>
                <a:cubicBezTo>
                  <a:pt x="103" y="206"/>
                  <a:pt x="103" y="205"/>
                  <a:pt x="102" y="205"/>
                </a:cubicBezTo>
                <a:cubicBezTo>
                  <a:pt x="100" y="206"/>
                  <a:pt x="99" y="207"/>
                  <a:pt x="98" y="208"/>
                </a:cubicBezTo>
                <a:cubicBezTo>
                  <a:pt x="99" y="209"/>
                  <a:pt x="100" y="210"/>
                  <a:pt x="100" y="211"/>
                </a:cubicBezTo>
                <a:cubicBezTo>
                  <a:pt x="102" y="210"/>
                  <a:pt x="103" y="209"/>
                  <a:pt x="104" y="207"/>
                </a:cubicBezTo>
                <a:close/>
                <a:moveTo>
                  <a:pt x="161" y="233"/>
                </a:moveTo>
                <a:cubicBezTo>
                  <a:pt x="161" y="233"/>
                  <a:pt x="161" y="233"/>
                  <a:pt x="161" y="233"/>
                </a:cubicBezTo>
                <a:cubicBezTo>
                  <a:pt x="160" y="234"/>
                  <a:pt x="159" y="236"/>
                  <a:pt x="158" y="237"/>
                </a:cubicBezTo>
                <a:cubicBezTo>
                  <a:pt x="158" y="237"/>
                  <a:pt x="158" y="237"/>
                  <a:pt x="158" y="238"/>
                </a:cubicBezTo>
                <a:cubicBezTo>
                  <a:pt x="158" y="239"/>
                  <a:pt x="158" y="240"/>
                  <a:pt x="159" y="241"/>
                </a:cubicBezTo>
                <a:cubicBezTo>
                  <a:pt x="160" y="241"/>
                  <a:pt x="160" y="242"/>
                  <a:pt x="160" y="242"/>
                </a:cubicBezTo>
                <a:cubicBezTo>
                  <a:pt x="161" y="243"/>
                  <a:pt x="161" y="243"/>
                  <a:pt x="161" y="243"/>
                </a:cubicBezTo>
                <a:cubicBezTo>
                  <a:pt x="161" y="240"/>
                  <a:pt x="161" y="236"/>
                  <a:pt x="161" y="233"/>
                </a:cubicBezTo>
                <a:close/>
                <a:moveTo>
                  <a:pt x="107" y="237"/>
                </a:moveTo>
                <a:cubicBezTo>
                  <a:pt x="105" y="239"/>
                  <a:pt x="103" y="241"/>
                  <a:pt x="102" y="243"/>
                </a:cubicBezTo>
                <a:cubicBezTo>
                  <a:pt x="103" y="244"/>
                  <a:pt x="103" y="245"/>
                  <a:pt x="104" y="246"/>
                </a:cubicBezTo>
                <a:cubicBezTo>
                  <a:pt x="104" y="245"/>
                  <a:pt x="105" y="244"/>
                  <a:pt x="105" y="244"/>
                </a:cubicBezTo>
                <a:cubicBezTo>
                  <a:pt x="105" y="243"/>
                  <a:pt x="105" y="242"/>
                  <a:pt x="106" y="242"/>
                </a:cubicBezTo>
                <a:cubicBezTo>
                  <a:pt x="106" y="242"/>
                  <a:pt x="106" y="242"/>
                  <a:pt x="106" y="242"/>
                </a:cubicBezTo>
                <a:cubicBezTo>
                  <a:pt x="107" y="242"/>
                  <a:pt x="108" y="240"/>
                  <a:pt x="108" y="240"/>
                </a:cubicBezTo>
                <a:cubicBezTo>
                  <a:pt x="108" y="240"/>
                  <a:pt x="108" y="239"/>
                  <a:pt x="108" y="239"/>
                </a:cubicBezTo>
                <a:cubicBezTo>
                  <a:pt x="107" y="239"/>
                  <a:pt x="107" y="238"/>
                  <a:pt x="107" y="237"/>
                </a:cubicBezTo>
                <a:close/>
                <a:moveTo>
                  <a:pt x="90" y="169"/>
                </a:moveTo>
                <a:cubicBezTo>
                  <a:pt x="88" y="171"/>
                  <a:pt x="87" y="174"/>
                  <a:pt x="85" y="176"/>
                </a:cubicBezTo>
                <a:cubicBezTo>
                  <a:pt x="86" y="176"/>
                  <a:pt x="86" y="176"/>
                  <a:pt x="87" y="177"/>
                </a:cubicBezTo>
                <a:cubicBezTo>
                  <a:pt x="89" y="175"/>
                  <a:pt x="90" y="173"/>
                  <a:pt x="92" y="172"/>
                </a:cubicBezTo>
                <a:cubicBezTo>
                  <a:pt x="91" y="171"/>
                  <a:pt x="91" y="170"/>
                  <a:pt x="90" y="169"/>
                </a:cubicBezTo>
                <a:close/>
                <a:moveTo>
                  <a:pt x="137" y="51"/>
                </a:moveTo>
                <a:cubicBezTo>
                  <a:pt x="136" y="51"/>
                  <a:pt x="135" y="51"/>
                  <a:pt x="134" y="51"/>
                </a:cubicBezTo>
                <a:cubicBezTo>
                  <a:pt x="134" y="51"/>
                  <a:pt x="134" y="51"/>
                  <a:pt x="134" y="51"/>
                </a:cubicBezTo>
                <a:cubicBezTo>
                  <a:pt x="133" y="53"/>
                  <a:pt x="132" y="54"/>
                  <a:pt x="131" y="55"/>
                </a:cubicBezTo>
                <a:cubicBezTo>
                  <a:pt x="131" y="56"/>
                  <a:pt x="131" y="56"/>
                  <a:pt x="131" y="56"/>
                </a:cubicBezTo>
                <a:cubicBezTo>
                  <a:pt x="132" y="56"/>
                  <a:pt x="134" y="55"/>
                  <a:pt x="136" y="55"/>
                </a:cubicBezTo>
                <a:cubicBezTo>
                  <a:pt x="136" y="54"/>
                  <a:pt x="137" y="52"/>
                  <a:pt x="137" y="51"/>
                </a:cubicBezTo>
                <a:close/>
                <a:moveTo>
                  <a:pt x="197" y="142"/>
                </a:moveTo>
                <a:cubicBezTo>
                  <a:pt x="196" y="142"/>
                  <a:pt x="196" y="143"/>
                  <a:pt x="196" y="143"/>
                </a:cubicBezTo>
                <a:cubicBezTo>
                  <a:pt x="195" y="145"/>
                  <a:pt x="195" y="147"/>
                  <a:pt x="196" y="148"/>
                </a:cubicBezTo>
                <a:cubicBezTo>
                  <a:pt x="197" y="149"/>
                  <a:pt x="197" y="150"/>
                  <a:pt x="197" y="151"/>
                </a:cubicBezTo>
                <a:cubicBezTo>
                  <a:pt x="198" y="149"/>
                  <a:pt x="199" y="148"/>
                  <a:pt x="200" y="147"/>
                </a:cubicBezTo>
                <a:cubicBezTo>
                  <a:pt x="199" y="146"/>
                  <a:pt x="198" y="144"/>
                  <a:pt x="197" y="142"/>
                </a:cubicBezTo>
                <a:close/>
                <a:moveTo>
                  <a:pt x="62" y="168"/>
                </a:moveTo>
                <a:cubicBezTo>
                  <a:pt x="65" y="169"/>
                  <a:pt x="67" y="169"/>
                  <a:pt x="70" y="169"/>
                </a:cubicBezTo>
                <a:cubicBezTo>
                  <a:pt x="70" y="169"/>
                  <a:pt x="70" y="169"/>
                  <a:pt x="70" y="169"/>
                </a:cubicBezTo>
                <a:cubicBezTo>
                  <a:pt x="69" y="168"/>
                  <a:pt x="69" y="167"/>
                  <a:pt x="68" y="167"/>
                </a:cubicBezTo>
                <a:cubicBezTo>
                  <a:pt x="68" y="166"/>
                  <a:pt x="68" y="166"/>
                  <a:pt x="67" y="166"/>
                </a:cubicBezTo>
                <a:cubicBezTo>
                  <a:pt x="66" y="166"/>
                  <a:pt x="64" y="166"/>
                  <a:pt x="62" y="166"/>
                </a:cubicBezTo>
                <a:cubicBezTo>
                  <a:pt x="62" y="166"/>
                  <a:pt x="62" y="166"/>
                  <a:pt x="62" y="166"/>
                </a:cubicBezTo>
                <a:cubicBezTo>
                  <a:pt x="62" y="167"/>
                  <a:pt x="62" y="168"/>
                  <a:pt x="62" y="168"/>
                </a:cubicBezTo>
                <a:close/>
                <a:moveTo>
                  <a:pt x="123" y="20"/>
                </a:moveTo>
                <a:cubicBezTo>
                  <a:pt x="122" y="20"/>
                  <a:pt x="121" y="20"/>
                  <a:pt x="119" y="20"/>
                </a:cubicBezTo>
                <a:cubicBezTo>
                  <a:pt x="119" y="20"/>
                  <a:pt x="119" y="20"/>
                  <a:pt x="119" y="20"/>
                </a:cubicBezTo>
                <a:cubicBezTo>
                  <a:pt x="119" y="21"/>
                  <a:pt x="118" y="22"/>
                  <a:pt x="118" y="23"/>
                </a:cubicBezTo>
                <a:cubicBezTo>
                  <a:pt x="118" y="23"/>
                  <a:pt x="118" y="23"/>
                  <a:pt x="117" y="24"/>
                </a:cubicBezTo>
                <a:cubicBezTo>
                  <a:pt x="119" y="24"/>
                  <a:pt x="121" y="24"/>
                  <a:pt x="123" y="23"/>
                </a:cubicBezTo>
                <a:cubicBezTo>
                  <a:pt x="123" y="22"/>
                  <a:pt x="123" y="21"/>
                  <a:pt x="123" y="20"/>
                </a:cubicBezTo>
                <a:close/>
                <a:moveTo>
                  <a:pt x="108" y="250"/>
                </a:moveTo>
                <a:cubicBezTo>
                  <a:pt x="108" y="250"/>
                  <a:pt x="108" y="250"/>
                  <a:pt x="109" y="249"/>
                </a:cubicBezTo>
                <a:cubicBezTo>
                  <a:pt x="109" y="249"/>
                  <a:pt x="110" y="248"/>
                  <a:pt x="110" y="247"/>
                </a:cubicBezTo>
                <a:cubicBezTo>
                  <a:pt x="111" y="247"/>
                  <a:pt x="111" y="247"/>
                  <a:pt x="110" y="246"/>
                </a:cubicBezTo>
                <a:cubicBezTo>
                  <a:pt x="110" y="245"/>
                  <a:pt x="110" y="244"/>
                  <a:pt x="108" y="244"/>
                </a:cubicBezTo>
                <a:cubicBezTo>
                  <a:pt x="108" y="244"/>
                  <a:pt x="108" y="244"/>
                  <a:pt x="108" y="244"/>
                </a:cubicBezTo>
                <a:cubicBezTo>
                  <a:pt x="107" y="244"/>
                  <a:pt x="107" y="244"/>
                  <a:pt x="107" y="245"/>
                </a:cubicBezTo>
                <a:cubicBezTo>
                  <a:pt x="107" y="245"/>
                  <a:pt x="107" y="245"/>
                  <a:pt x="106" y="245"/>
                </a:cubicBezTo>
                <a:cubicBezTo>
                  <a:pt x="106" y="246"/>
                  <a:pt x="106" y="247"/>
                  <a:pt x="105" y="247"/>
                </a:cubicBezTo>
                <a:cubicBezTo>
                  <a:pt x="106" y="248"/>
                  <a:pt x="106" y="248"/>
                  <a:pt x="107" y="249"/>
                </a:cubicBezTo>
                <a:cubicBezTo>
                  <a:pt x="107" y="250"/>
                  <a:pt x="107" y="250"/>
                  <a:pt x="108" y="250"/>
                </a:cubicBezTo>
                <a:close/>
                <a:moveTo>
                  <a:pt x="63" y="107"/>
                </a:moveTo>
                <a:cubicBezTo>
                  <a:pt x="63" y="107"/>
                  <a:pt x="63" y="107"/>
                  <a:pt x="63" y="107"/>
                </a:cubicBezTo>
                <a:cubicBezTo>
                  <a:pt x="61" y="107"/>
                  <a:pt x="60" y="107"/>
                  <a:pt x="59" y="107"/>
                </a:cubicBezTo>
                <a:cubicBezTo>
                  <a:pt x="58" y="107"/>
                  <a:pt x="58" y="108"/>
                  <a:pt x="57" y="108"/>
                </a:cubicBezTo>
                <a:cubicBezTo>
                  <a:pt x="57" y="109"/>
                  <a:pt x="56" y="110"/>
                  <a:pt x="55" y="111"/>
                </a:cubicBezTo>
                <a:cubicBezTo>
                  <a:pt x="55" y="111"/>
                  <a:pt x="55" y="111"/>
                  <a:pt x="55" y="111"/>
                </a:cubicBezTo>
                <a:cubicBezTo>
                  <a:pt x="56" y="111"/>
                  <a:pt x="57" y="111"/>
                  <a:pt x="58" y="111"/>
                </a:cubicBezTo>
                <a:cubicBezTo>
                  <a:pt x="58" y="112"/>
                  <a:pt x="59" y="111"/>
                  <a:pt x="59" y="111"/>
                </a:cubicBezTo>
                <a:cubicBezTo>
                  <a:pt x="60" y="110"/>
                  <a:pt x="61" y="109"/>
                  <a:pt x="62" y="108"/>
                </a:cubicBezTo>
                <a:cubicBezTo>
                  <a:pt x="63" y="108"/>
                  <a:pt x="63" y="107"/>
                  <a:pt x="63" y="107"/>
                </a:cubicBezTo>
                <a:close/>
                <a:moveTo>
                  <a:pt x="149" y="24"/>
                </a:moveTo>
                <a:cubicBezTo>
                  <a:pt x="147" y="24"/>
                  <a:pt x="146" y="24"/>
                  <a:pt x="144" y="24"/>
                </a:cubicBezTo>
                <a:cubicBezTo>
                  <a:pt x="144" y="25"/>
                  <a:pt x="143" y="27"/>
                  <a:pt x="143" y="28"/>
                </a:cubicBezTo>
                <a:cubicBezTo>
                  <a:pt x="145" y="28"/>
                  <a:pt x="146" y="27"/>
                  <a:pt x="148" y="27"/>
                </a:cubicBezTo>
                <a:cubicBezTo>
                  <a:pt x="148" y="26"/>
                  <a:pt x="148" y="25"/>
                  <a:pt x="149" y="24"/>
                </a:cubicBezTo>
                <a:close/>
                <a:moveTo>
                  <a:pt x="125" y="104"/>
                </a:moveTo>
                <a:cubicBezTo>
                  <a:pt x="125" y="104"/>
                  <a:pt x="126" y="105"/>
                  <a:pt x="127" y="105"/>
                </a:cubicBezTo>
                <a:cubicBezTo>
                  <a:pt x="128" y="106"/>
                  <a:pt x="129" y="106"/>
                  <a:pt x="130" y="107"/>
                </a:cubicBezTo>
                <a:cubicBezTo>
                  <a:pt x="131" y="107"/>
                  <a:pt x="132" y="107"/>
                  <a:pt x="132" y="106"/>
                </a:cubicBezTo>
                <a:cubicBezTo>
                  <a:pt x="134" y="105"/>
                  <a:pt x="136" y="104"/>
                  <a:pt x="138" y="102"/>
                </a:cubicBezTo>
                <a:cubicBezTo>
                  <a:pt x="138" y="102"/>
                  <a:pt x="138" y="102"/>
                  <a:pt x="139" y="102"/>
                </a:cubicBezTo>
                <a:cubicBezTo>
                  <a:pt x="138" y="102"/>
                  <a:pt x="137" y="102"/>
                  <a:pt x="136" y="102"/>
                </a:cubicBezTo>
                <a:cubicBezTo>
                  <a:pt x="135" y="102"/>
                  <a:pt x="135" y="103"/>
                  <a:pt x="135" y="103"/>
                </a:cubicBezTo>
                <a:cubicBezTo>
                  <a:pt x="134" y="104"/>
                  <a:pt x="134" y="104"/>
                  <a:pt x="133" y="105"/>
                </a:cubicBezTo>
                <a:cubicBezTo>
                  <a:pt x="132" y="106"/>
                  <a:pt x="131" y="106"/>
                  <a:pt x="131" y="105"/>
                </a:cubicBezTo>
                <a:cubicBezTo>
                  <a:pt x="131" y="105"/>
                  <a:pt x="131" y="104"/>
                  <a:pt x="131" y="104"/>
                </a:cubicBezTo>
                <a:cubicBezTo>
                  <a:pt x="129" y="105"/>
                  <a:pt x="129" y="105"/>
                  <a:pt x="128" y="104"/>
                </a:cubicBezTo>
                <a:cubicBezTo>
                  <a:pt x="127" y="104"/>
                  <a:pt x="126" y="103"/>
                  <a:pt x="126" y="103"/>
                </a:cubicBezTo>
                <a:cubicBezTo>
                  <a:pt x="126" y="103"/>
                  <a:pt x="125" y="103"/>
                  <a:pt x="125" y="103"/>
                </a:cubicBezTo>
                <a:cubicBezTo>
                  <a:pt x="125" y="103"/>
                  <a:pt x="125" y="103"/>
                  <a:pt x="125" y="104"/>
                </a:cubicBezTo>
                <a:close/>
                <a:moveTo>
                  <a:pt x="126" y="90"/>
                </a:moveTo>
                <a:cubicBezTo>
                  <a:pt x="126" y="90"/>
                  <a:pt x="126" y="90"/>
                  <a:pt x="126" y="90"/>
                </a:cubicBezTo>
                <a:cubicBezTo>
                  <a:pt x="124" y="90"/>
                  <a:pt x="121" y="91"/>
                  <a:pt x="119" y="91"/>
                </a:cubicBezTo>
                <a:cubicBezTo>
                  <a:pt x="119" y="91"/>
                  <a:pt x="119" y="91"/>
                  <a:pt x="119" y="91"/>
                </a:cubicBezTo>
                <a:cubicBezTo>
                  <a:pt x="118" y="92"/>
                  <a:pt x="118" y="92"/>
                  <a:pt x="118" y="93"/>
                </a:cubicBezTo>
                <a:cubicBezTo>
                  <a:pt x="120" y="93"/>
                  <a:pt x="122" y="93"/>
                  <a:pt x="124" y="93"/>
                </a:cubicBezTo>
                <a:cubicBezTo>
                  <a:pt x="125" y="93"/>
                  <a:pt x="125" y="92"/>
                  <a:pt x="125" y="92"/>
                </a:cubicBezTo>
                <a:cubicBezTo>
                  <a:pt x="126" y="92"/>
                  <a:pt x="126" y="91"/>
                  <a:pt x="126" y="90"/>
                </a:cubicBezTo>
                <a:close/>
                <a:moveTo>
                  <a:pt x="157" y="54"/>
                </a:moveTo>
                <a:cubicBezTo>
                  <a:pt x="157" y="56"/>
                  <a:pt x="157" y="58"/>
                  <a:pt x="157" y="60"/>
                </a:cubicBezTo>
                <a:cubicBezTo>
                  <a:pt x="158" y="60"/>
                  <a:pt x="159" y="60"/>
                  <a:pt x="160" y="60"/>
                </a:cubicBezTo>
                <a:cubicBezTo>
                  <a:pt x="160" y="58"/>
                  <a:pt x="160" y="56"/>
                  <a:pt x="160" y="54"/>
                </a:cubicBezTo>
                <a:cubicBezTo>
                  <a:pt x="159" y="54"/>
                  <a:pt x="158" y="54"/>
                  <a:pt x="157" y="54"/>
                </a:cubicBezTo>
                <a:close/>
                <a:moveTo>
                  <a:pt x="210" y="97"/>
                </a:moveTo>
                <a:cubicBezTo>
                  <a:pt x="210" y="97"/>
                  <a:pt x="209" y="97"/>
                  <a:pt x="209" y="97"/>
                </a:cubicBezTo>
                <a:cubicBezTo>
                  <a:pt x="208" y="97"/>
                  <a:pt x="208" y="97"/>
                  <a:pt x="207" y="98"/>
                </a:cubicBezTo>
                <a:cubicBezTo>
                  <a:pt x="206" y="99"/>
                  <a:pt x="206" y="100"/>
                  <a:pt x="207" y="102"/>
                </a:cubicBezTo>
                <a:cubicBezTo>
                  <a:pt x="208" y="102"/>
                  <a:pt x="208" y="103"/>
                  <a:pt x="209" y="104"/>
                </a:cubicBezTo>
                <a:cubicBezTo>
                  <a:pt x="209" y="104"/>
                  <a:pt x="210" y="103"/>
                  <a:pt x="210" y="103"/>
                </a:cubicBezTo>
                <a:cubicBezTo>
                  <a:pt x="209" y="101"/>
                  <a:pt x="209" y="101"/>
                  <a:pt x="210" y="100"/>
                </a:cubicBezTo>
                <a:cubicBezTo>
                  <a:pt x="210" y="100"/>
                  <a:pt x="210" y="100"/>
                  <a:pt x="210" y="99"/>
                </a:cubicBezTo>
                <a:cubicBezTo>
                  <a:pt x="210" y="99"/>
                  <a:pt x="210" y="98"/>
                  <a:pt x="210" y="97"/>
                </a:cubicBezTo>
                <a:close/>
                <a:moveTo>
                  <a:pt x="60" y="116"/>
                </a:moveTo>
                <a:cubicBezTo>
                  <a:pt x="59" y="116"/>
                  <a:pt x="58" y="116"/>
                  <a:pt x="57" y="116"/>
                </a:cubicBezTo>
                <a:cubicBezTo>
                  <a:pt x="56" y="116"/>
                  <a:pt x="56" y="116"/>
                  <a:pt x="56" y="117"/>
                </a:cubicBezTo>
                <a:cubicBezTo>
                  <a:pt x="55" y="117"/>
                  <a:pt x="54" y="118"/>
                  <a:pt x="53" y="119"/>
                </a:cubicBezTo>
                <a:cubicBezTo>
                  <a:pt x="53" y="119"/>
                  <a:pt x="53" y="120"/>
                  <a:pt x="53" y="120"/>
                </a:cubicBezTo>
                <a:cubicBezTo>
                  <a:pt x="54" y="120"/>
                  <a:pt x="55" y="120"/>
                  <a:pt x="56" y="120"/>
                </a:cubicBezTo>
                <a:cubicBezTo>
                  <a:pt x="57" y="120"/>
                  <a:pt x="57" y="120"/>
                  <a:pt x="57" y="120"/>
                </a:cubicBezTo>
                <a:cubicBezTo>
                  <a:pt x="58" y="119"/>
                  <a:pt x="59" y="118"/>
                  <a:pt x="60" y="117"/>
                </a:cubicBezTo>
                <a:cubicBezTo>
                  <a:pt x="60" y="116"/>
                  <a:pt x="60" y="116"/>
                  <a:pt x="60" y="116"/>
                </a:cubicBezTo>
                <a:close/>
                <a:moveTo>
                  <a:pt x="200" y="136"/>
                </a:moveTo>
                <a:cubicBezTo>
                  <a:pt x="202" y="136"/>
                  <a:pt x="202" y="136"/>
                  <a:pt x="203" y="136"/>
                </a:cubicBezTo>
                <a:cubicBezTo>
                  <a:pt x="203" y="135"/>
                  <a:pt x="204" y="135"/>
                  <a:pt x="204" y="134"/>
                </a:cubicBezTo>
                <a:cubicBezTo>
                  <a:pt x="204" y="134"/>
                  <a:pt x="204" y="134"/>
                  <a:pt x="203" y="133"/>
                </a:cubicBezTo>
                <a:cubicBezTo>
                  <a:pt x="203" y="132"/>
                  <a:pt x="202" y="131"/>
                  <a:pt x="201" y="129"/>
                </a:cubicBezTo>
                <a:cubicBezTo>
                  <a:pt x="200" y="130"/>
                  <a:pt x="200" y="131"/>
                  <a:pt x="200" y="132"/>
                </a:cubicBezTo>
                <a:cubicBezTo>
                  <a:pt x="200" y="133"/>
                  <a:pt x="200" y="133"/>
                  <a:pt x="200" y="134"/>
                </a:cubicBezTo>
                <a:cubicBezTo>
                  <a:pt x="200" y="135"/>
                  <a:pt x="200" y="135"/>
                  <a:pt x="200" y="136"/>
                </a:cubicBezTo>
                <a:close/>
                <a:moveTo>
                  <a:pt x="86" y="16"/>
                </a:moveTo>
                <a:cubicBezTo>
                  <a:pt x="85" y="16"/>
                  <a:pt x="84" y="16"/>
                  <a:pt x="84" y="15"/>
                </a:cubicBezTo>
                <a:cubicBezTo>
                  <a:pt x="83" y="18"/>
                  <a:pt x="83" y="20"/>
                  <a:pt x="83" y="22"/>
                </a:cubicBezTo>
                <a:cubicBezTo>
                  <a:pt x="84" y="22"/>
                  <a:pt x="85" y="22"/>
                  <a:pt x="86" y="21"/>
                </a:cubicBezTo>
                <a:cubicBezTo>
                  <a:pt x="86" y="20"/>
                  <a:pt x="86" y="18"/>
                  <a:pt x="86" y="16"/>
                </a:cubicBezTo>
                <a:close/>
                <a:moveTo>
                  <a:pt x="161" y="77"/>
                </a:moveTo>
                <a:cubicBezTo>
                  <a:pt x="163" y="77"/>
                  <a:pt x="165" y="77"/>
                  <a:pt x="167" y="77"/>
                </a:cubicBezTo>
                <a:cubicBezTo>
                  <a:pt x="166" y="76"/>
                  <a:pt x="166" y="74"/>
                  <a:pt x="166" y="73"/>
                </a:cubicBezTo>
                <a:cubicBezTo>
                  <a:pt x="165" y="73"/>
                  <a:pt x="164" y="73"/>
                  <a:pt x="162" y="73"/>
                </a:cubicBezTo>
                <a:cubicBezTo>
                  <a:pt x="162" y="74"/>
                  <a:pt x="162" y="75"/>
                  <a:pt x="161" y="77"/>
                </a:cubicBezTo>
                <a:close/>
                <a:moveTo>
                  <a:pt x="81" y="197"/>
                </a:moveTo>
                <a:cubicBezTo>
                  <a:pt x="81" y="197"/>
                  <a:pt x="81" y="197"/>
                  <a:pt x="81" y="197"/>
                </a:cubicBezTo>
                <a:cubicBezTo>
                  <a:pt x="81" y="195"/>
                  <a:pt x="81" y="194"/>
                  <a:pt x="81" y="192"/>
                </a:cubicBezTo>
                <a:cubicBezTo>
                  <a:pt x="81" y="191"/>
                  <a:pt x="81" y="190"/>
                  <a:pt x="81" y="189"/>
                </a:cubicBezTo>
                <a:cubicBezTo>
                  <a:pt x="82" y="187"/>
                  <a:pt x="82" y="185"/>
                  <a:pt x="82" y="183"/>
                </a:cubicBezTo>
                <a:cubicBezTo>
                  <a:pt x="82" y="182"/>
                  <a:pt x="81" y="181"/>
                  <a:pt x="81" y="181"/>
                </a:cubicBezTo>
                <a:cubicBezTo>
                  <a:pt x="81" y="181"/>
                  <a:pt x="80" y="181"/>
                  <a:pt x="80" y="181"/>
                </a:cubicBezTo>
                <a:cubicBezTo>
                  <a:pt x="79" y="182"/>
                  <a:pt x="80" y="184"/>
                  <a:pt x="80" y="185"/>
                </a:cubicBezTo>
                <a:cubicBezTo>
                  <a:pt x="80" y="187"/>
                  <a:pt x="80" y="189"/>
                  <a:pt x="81" y="191"/>
                </a:cubicBezTo>
                <a:cubicBezTo>
                  <a:pt x="81" y="193"/>
                  <a:pt x="81" y="195"/>
                  <a:pt x="81" y="197"/>
                </a:cubicBezTo>
                <a:close/>
                <a:moveTo>
                  <a:pt x="14" y="176"/>
                </a:moveTo>
                <a:cubicBezTo>
                  <a:pt x="14" y="175"/>
                  <a:pt x="13" y="174"/>
                  <a:pt x="12" y="174"/>
                </a:cubicBezTo>
                <a:cubicBezTo>
                  <a:pt x="12" y="174"/>
                  <a:pt x="12" y="174"/>
                  <a:pt x="12" y="174"/>
                </a:cubicBezTo>
                <a:cubicBezTo>
                  <a:pt x="11" y="174"/>
                  <a:pt x="11" y="173"/>
                  <a:pt x="11" y="172"/>
                </a:cubicBezTo>
                <a:cubicBezTo>
                  <a:pt x="12" y="172"/>
                  <a:pt x="12" y="172"/>
                  <a:pt x="12" y="171"/>
                </a:cubicBezTo>
                <a:cubicBezTo>
                  <a:pt x="11" y="170"/>
                  <a:pt x="10" y="169"/>
                  <a:pt x="10" y="168"/>
                </a:cubicBezTo>
                <a:cubicBezTo>
                  <a:pt x="10" y="168"/>
                  <a:pt x="10" y="168"/>
                  <a:pt x="10" y="168"/>
                </a:cubicBezTo>
                <a:cubicBezTo>
                  <a:pt x="10" y="171"/>
                  <a:pt x="9" y="174"/>
                  <a:pt x="9" y="176"/>
                </a:cubicBezTo>
                <a:cubicBezTo>
                  <a:pt x="11" y="176"/>
                  <a:pt x="13" y="176"/>
                  <a:pt x="14" y="176"/>
                </a:cubicBezTo>
                <a:close/>
                <a:moveTo>
                  <a:pt x="119" y="62"/>
                </a:moveTo>
                <a:cubicBezTo>
                  <a:pt x="120" y="62"/>
                  <a:pt x="121" y="61"/>
                  <a:pt x="122" y="61"/>
                </a:cubicBezTo>
                <a:cubicBezTo>
                  <a:pt x="122" y="60"/>
                  <a:pt x="122" y="59"/>
                  <a:pt x="123" y="59"/>
                </a:cubicBezTo>
                <a:cubicBezTo>
                  <a:pt x="123" y="59"/>
                  <a:pt x="123" y="58"/>
                  <a:pt x="123" y="58"/>
                </a:cubicBezTo>
                <a:cubicBezTo>
                  <a:pt x="123" y="57"/>
                  <a:pt x="123" y="56"/>
                  <a:pt x="124" y="55"/>
                </a:cubicBezTo>
                <a:cubicBezTo>
                  <a:pt x="124" y="55"/>
                  <a:pt x="123" y="55"/>
                  <a:pt x="123" y="55"/>
                </a:cubicBezTo>
                <a:cubicBezTo>
                  <a:pt x="122" y="56"/>
                  <a:pt x="120" y="58"/>
                  <a:pt x="119" y="59"/>
                </a:cubicBezTo>
                <a:cubicBezTo>
                  <a:pt x="119" y="59"/>
                  <a:pt x="119" y="60"/>
                  <a:pt x="119" y="60"/>
                </a:cubicBezTo>
                <a:cubicBezTo>
                  <a:pt x="119" y="60"/>
                  <a:pt x="119" y="61"/>
                  <a:pt x="119" y="62"/>
                </a:cubicBezTo>
                <a:close/>
                <a:moveTo>
                  <a:pt x="187" y="164"/>
                </a:moveTo>
                <a:cubicBezTo>
                  <a:pt x="189" y="164"/>
                  <a:pt x="191" y="164"/>
                  <a:pt x="193" y="164"/>
                </a:cubicBezTo>
                <a:cubicBezTo>
                  <a:pt x="193" y="162"/>
                  <a:pt x="193" y="160"/>
                  <a:pt x="193" y="158"/>
                </a:cubicBezTo>
                <a:cubicBezTo>
                  <a:pt x="192" y="159"/>
                  <a:pt x="191" y="160"/>
                  <a:pt x="191" y="161"/>
                </a:cubicBezTo>
                <a:cubicBezTo>
                  <a:pt x="190" y="161"/>
                  <a:pt x="190" y="161"/>
                  <a:pt x="190" y="162"/>
                </a:cubicBezTo>
                <a:cubicBezTo>
                  <a:pt x="190" y="163"/>
                  <a:pt x="190" y="163"/>
                  <a:pt x="189" y="163"/>
                </a:cubicBezTo>
                <a:cubicBezTo>
                  <a:pt x="189" y="163"/>
                  <a:pt x="189" y="163"/>
                  <a:pt x="188" y="163"/>
                </a:cubicBezTo>
                <a:cubicBezTo>
                  <a:pt x="188" y="163"/>
                  <a:pt x="188" y="163"/>
                  <a:pt x="187" y="163"/>
                </a:cubicBezTo>
                <a:cubicBezTo>
                  <a:pt x="187" y="163"/>
                  <a:pt x="187" y="163"/>
                  <a:pt x="186" y="163"/>
                </a:cubicBezTo>
                <a:cubicBezTo>
                  <a:pt x="187" y="163"/>
                  <a:pt x="187" y="164"/>
                  <a:pt x="187" y="164"/>
                </a:cubicBezTo>
                <a:close/>
                <a:moveTo>
                  <a:pt x="56" y="154"/>
                </a:moveTo>
                <a:cubicBezTo>
                  <a:pt x="55" y="153"/>
                  <a:pt x="55" y="153"/>
                  <a:pt x="55" y="152"/>
                </a:cubicBezTo>
                <a:cubicBezTo>
                  <a:pt x="53" y="152"/>
                  <a:pt x="51" y="152"/>
                  <a:pt x="49" y="152"/>
                </a:cubicBezTo>
                <a:cubicBezTo>
                  <a:pt x="49" y="153"/>
                  <a:pt x="49" y="153"/>
                  <a:pt x="49" y="154"/>
                </a:cubicBezTo>
                <a:cubicBezTo>
                  <a:pt x="51" y="154"/>
                  <a:pt x="53" y="154"/>
                  <a:pt x="56" y="154"/>
                </a:cubicBezTo>
                <a:close/>
                <a:moveTo>
                  <a:pt x="188" y="148"/>
                </a:moveTo>
                <a:cubicBezTo>
                  <a:pt x="187" y="148"/>
                  <a:pt x="187" y="148"/>
                  <a:pt x="187" y="149"/>
                </a:cubicBezTo>
                <a:cubicBezTo>
                  <a:pt x="187" y="149"/>
                  <a:pt x="186" y="150"/>
                  <a:pt x="187" y="150"/>
                </a:cubicBezTo>
                <a:cubicBezTo>
                  <a:pt x="187" y="152"/>
                  <a:pt x="188" y="153"/>
                  <a:pt x="188" y="155"/>
                </a:cubicBezTo>
                <a:cubicBezTo>
                  <a:pt x="188" y="155"/>
                  <a:pt x="188" y="155"/>
                  <a:pt x="188" y="156"/>
                </a:cubicBezTo>
                <a:cubicBezTo>
                  <a:pt x="189" y="156"/>
                  <a:pt x="189" y="156"/>
                  <a:pt x="189" y="155"/>
                </a:cubicBezTo>
                <a:cubicBezTo>
                  <a:pt x="189" y="154"/>
                  <a:pt x="190" y="153"/>
                  <a:pt x="190" y="152"/>
                </a:cubicBezTo>
                <a:cubicBezTo>
                  <a:pt x="190" y="151"/>
                  <a:pt x="190" y="151"/>
                  <a:pt x="190" y="151"/>
                </a:cubicBezTo>
                <a:cubicBezTo>
                  <a:pt x="189" y="150"/>
                  <a:pt x="189" y="149"/>
                  <a:pt x="188" y="148"/>
                </a:cubicBezTo>
                <a:close/>
                <a:moveTo>
                  <a:pt x="100" y="45"/>
                </a:moveTo>
                <a:cubicBezTo>
                  <a:pt x="100" y="45"/>
                  <a:pt x="100" y="44"/>
                  <a:pt x="100" y="44"/>
                </a:cubicBezTo>
                <a:cubicBezTo>
                  <a:pt x="98" y="45"/>
                  <a:pt x="95" y="45"/>
                  <a:pt x="93" y="45"/>
                </a:cubicBezTo>
                <a:cubicBezTo>
                  <a:pt x="93" y="46"/>
                  <a:pt x="93" y="46"/>
                  <a:pt x="92" y="46"/>
                </a:cubicBezTo>
                <a:cubicBezTo>
                  <a:pt x="92" y="47"/>
                  <a:pt x="91" y="47"/>
                  <a:pt x="91" y="48"/>
                </a:cubicBezTo>
                <a:cubicBezTo>
                  <a:pt x="91" y="48"/>
                  <a:pt x="92" y="48"/>
                  <a:pt x="93" y="48"/>
                </a:cubicBezTo>
                <a:cubicBezTo>
                  <a:pt x="93" y="49"/>
                  <a:pt x="94" y="48"/>
                  <a:pt x="94" y="48"/>
                </a:cubicBezTo>
                <a:cubicBezTo>
                  <a:pt x="95" y="47"/>
                  <a:pt x="96" y="47"/>
                  <a:pt x="98" y="46"/>
                </a:cubicBezTo>
                <a:cubicBezTo>
                  <a:pt x="98" y="45"/>
                  <a:pt x="99" y="45"/>
                  <a:pt x="100" y="45"/>
                </a:cubicBezTo>
                <a:close/>
                <a:moveTo>
                  <a:pt x="58" y="133"/>
                </a:moveTo>
                <a:cubicBezTo>
                  <a:pt x="56" y="133"/>
                  <a:pt x="55" y="133"/>
                  <a:pt x="53" y="134"/>
                </a:cubicBezTo>
                <a:cubicBezTo>
                  <a:pt x="54" y="135"/>
                  <a:pt x="54" y="136"/>
                  <a:pt x="54" y="137"/>
                </a:cubicBezTo>
                <a:cubicBezTo>
                  <a:pt x="55" y="137"/>
                  <a:pt x="57" y="137"/>
                  <a:pt x="58" y="137"/>
                </a:cubicBezTo>
                <a:cubicBezTo>
                  <a:pt x="58" y="136"/>
                  <a:pt x="58" y="135"/>
                  <a:pt x="58" y="133"/>
                </a:cubicBezTo>
                <a:close/>
                <a:moveTo>
                  <a:pt x="246" y="91"/>
                </a:moveTo>
                <a:cubicBezTo>
                  <a:pt x="246" y="91"/>
                  <a:pt x="246" y="91"/>
                  <a:pt x="246" y="91"/>
                </a:cubicBezTo>
                <a:cubicBezTo>
                  <a:pt x="246" y="91"/>
                  <a:pt x="246" y="91"/>
                  <a:pt x="246" y="91"/>
                </a:cubicBezTo>
                <a:cubicBezTo>
                  <a:pt x="245" y="91"/>
                  <a:pt x="244" y="91"/>
                  <a:pt x="243" y="91"/>
                </a:cubicBezTo>
                <a:cubicBezTo>
                  <a:pt x="238" y="91"/>
                  <a:pt x="234" y="91"/>
                  <a:pt x="229" y="91"/>
                </a:cubicBezTo>
                <a:cubicBezTo>
                  <a:pt x="228" y="91"/>
                  <a:pt x="226" y="91"/>
                  <a:pt x="225" y="91"/>
                </a:cubicBezTo>
                <a:cubicBezTo>
                  <a:pt x="225" y="91"/>
                  <a:pt x="225" y="91"/>
                  <a:pt x="224" y="91"/>
                </a:cubicBezTo>
                <a:cubicBezTo>
                  <a:pt x="224" y="91"/>
                  <a:pt x="224" y="91"/>
                  <a:pt x="224" y="91"/>
                </a:cubicBezTo>
                <a:cubicBezTo>
                  <a:pt x="225" y="91"/>
                  <a:pt x="225" y="91"/>
                  <a:pt x="225" y="91"/>
                </a:cubicBezTo>
                <a:cubicBezTo>
                  <a:pt x="230" y="91"/>
                  <a:pt x="236" y="91"/>
                  <a:pt x="241" y="91"/>
                </a:cubicBezTo>
                <a:cubicBezTo>
                  <a:pt x="242" y="91"/>
                  <a:pt x="242" y="91"/>
                  <a:pt x="243" y="91"/>
                </a:cubicBezTo>
                <a:cubicBezTo>
                  <a:pt x="244" y="91"/>
                  <a:pt x="244" y="91"/>
                  <a:pt x="244" y="91"/>
                </a:cubicBezTo>
                <a:cubicBezTo>
                  <a:pt x="245" y="91"/>
                  <a:pt x="245" y="91"/>
                  <a:pt x="246" y="91"/>
                </a:cubicBezTo>
                <a:close/>
                <a:moveTo>
                  <a:pt x="71" y="166"/>
                </a:moveTo>
                <a:cubicBezTo>
                  <a:pt x="71" y="166"/>
                  <a:pt x="71" y="166"/>
                  <a:pt x="71" y="166"/>
                </a:cubicBezTo>
                <a:cubicBezTo>
                  <a:pt x="72" y="168"/>
                  <a:pt x="72" y="169"/>
                  <a:pt x="74" y="170"/>
                </a:cubicBezTo>
                <a:cubicBezTo>
                  <a:pt x="74" y="170"/>
                  <a:pt x="74" y="171"/>
                  <a:pt x="74" y="171"/>
                </a:cubicBezTo>
                <a:cubicBezTo>
                  <a:pt x="74" y="172"/>
                  <a:pt x="75" y="172"/>
                  <a:pt x="76" y="173"/>
                </a:cubicBezTo>
                <a:cubicBezTo>
                  <a:pt x="76" y="170"/>
                  <a:pt x="75" y="168"/>
                  <a:pt x="74" y="166"/>
                </a:cubicBezTo>
                <a:cubicBezTo>
                  <a:pt x="73" y="166"/>
                  <a:pt x="72" y="166"/>
                  <a:pt x="71" y="166"/>
                </a:cubicBezTo>
                <a:close/>
                <a:moveTo>
                  <a:pt x="40" y="132"/>
                </a:moveTo>
                <a:cubicBezTo>
                  <a:pt x="42" y="132"/>
                  <a:pt x="44" y="132"/>
                  <a:pt x="46" y="132"/>
                </a:cubicBezTo>
                <a:cubicBezTo>
                  <a:pt x="46" y="131"/>
                  <a:pt x="46" y="131"/>
                  <a:pt x="46" y="130"/>
                </a:cubicBezTo>
                <a:cubicBezTo>
                  <a:pt x="45" y="130"/>
                  <a:pt x="44" y="130"/>
                  <a:pt x="43" y="130"/>
                </a:cubicBezTo>
                <a:cubicBezTo>
                  <a:pt x="42" y="129"/>
                  <a:pt x="40" y="130"/>
                  <a:pt x="39" y="130"/>
                </a:cubicBezTo>
                <a:cubicBezTo>
                  <a:pt x="39" y="131"/>
                  <a:pt x="40" y="132"/>
                  <a:pt x="40" y="132"/>
                </a:cubicBezTo>
                <a:close/>
                <a:moveTo>
                  <a:pt x="80" y="230"/>
                </a:moveTo>
                <a:cubicBezTo>
                  <a:pt x="81" y="229"/>
                  <a:pt x="81" y="228"/>
                  <a:pt x="81" y="227"/>
                </a:cubicBezTo>
                <a:cubicBezTo>
                  <a:pt x="81" y="224"/>
                  <a:pt x="81" y="222"/>
                  <a:pt x="81" y="219"/>
                </a:cubicBezTo>
                <a:cubicBezTo>
                  <a:pt x="81" y="219"/>
                  <a:pt x="81" y="218"/>
                  <a:pt x="81" y="218"/>
                </a:cubicBezTo>
                <a:cubicBezTo>
                  <a:pt x="80" y="218"/>
                  <a:pt x="80" y="218"/>
                  <a:pt x="79" y="217"/>
                </a:cubicBezTo>
                <a:cubicBezTo>
                  <a:pt x="79" y="221"/>
                  <a:pt x="79" y="225"/>
                  <a:pt x="80" y="230"/>
                </a:cubicBezTo>
                <a:close/>
                <a:moveTo>
                  <a:pt x="34" y="120"/>
                </a:moveTo>
                <a:cubicBezTo>
                  <a:pt x="32" y="120"/>
                  <a:pt x="31" y="120"/>
                  <a:pt x="30" y="120"/>
                </a:cubicBezTo>
                <a:cubicBezTo>
                  <a:pt x="28" y="120"/>
                  <a:pt x="27" y="121"/>
                  <a:pt x="25" y="121"/>
                </a:cubicBezTo>
                <a:cubicBezTo>
                  <a:pt x="24" y="121"/>
                  <a:pt x="23" y="121"/>
                  <a:pt x="22" y="122"/>
                </a:cubicBezTo>
                <a:cubicBezTo>
                  <a:pt x="22" y="122"/>
                  <a:pt x="21" y="122"/>
                  <a:pt x="20" y="122"/>
                </a:cubicBezTo>
                <a:cubicBezTo>
                  <a:pt x="20" y="122"/>
                  <a:pt x="20" y="122"/>
                  <a:pt x="20" y="122"/>
                </a:cubicBezTo>
                <a:cubicBezTo>
                  <a:pt x="20" y="123"/>
                  <a:pt x="20" y="123"/>
                  <a:pt x="20" y="123"/>
                </a:cubicBezTo>
                <a:cubicBezTo>
                  <a:pt x="21" y="123"/>
                  <a:pt x="22" y="123"/>
                  <a:pt x="23" y="122"/>
                </a:cubicBezTo>
                <a:cubicBezTo>
                  <a:pt x="27" y="122"/>
                  <a:pt x="30" y="121"/>
                  <a:pt x="33" y="121"/>
                </a:cubicBezTo>
                <a:cubicBezTo>
                  <a:pt x="33" y="121"/>
                  <a:pt x="33" y="121"/>
                  <a:pt x="34" y="121"/>
                </a:cubicBezTo>
                <a:cubicBezTo>
                  <a:pt x="34" y="120"/>
                  <a:pt x="34" y="120"/>
                  <a:pt x="34" y="120"/>
                </a:cubicBezTo>
                <a:close/>
                <a:moveTo>
                  <a:pt x="199" y="91"/>
                </a:moveTo>
                <a:cubicBezTo>
                  <a:pt x="199" y="91"/>
                  <a:pt x="199" y="91"/>
                  <a:pt x="199" y="91"/>
                </a:cubicBezTo>
                <a:cubicBezTo>
                  <a:pt x="195" y="91"/>
                  <a:pt x="191" y="90"/>
                  <a:pt x="186" y="90"/>
                </a:cubicBezTo>
                <a:cubicBezTo>
                  <a:pt x="184" y="90"/>
                  <a:pt x="183" y="90"/>
                  <a:pt x="181" y="91"/>
                </a:cubicBezTo>
                <a:cubicBezTo>
                  <a:pt x="181" y="92"/>
                  <a:pt x="181" y="92"/>
                  <a:pt x="181" y="92"/>
                </a:cubicBezTo>
                <a:cubicBezTo>
                  <a:pt x="180" y="92"/>
                  <a:pt x="179" y="92"/>
                  <a:pt x="178" y="91"/>
                </a:cubicBezTo>
                <a:cubicBezTo>
                  <a:pt x="178" y="91"/>
                  <a:pt x="178" y="91"/>
                  <a:pt x="178" y="90"/>
                </a:cubicBezTo>
                <a:cubicBezTo>
                  <a:pt x="177" y="90"/>
                  <a:pt x="177" y="90"/>
                  <a:pt x="176" y="90"/>
                </a:cubicBezTo>
                <a:cubicBezTo>
                  <a:pt x="176" y="91"/>
                  <a:pt x="176" y="92"/>
                  <a:pt x="175" y="92"/>
                </a:cubicBezTo>
                <a:cubicBezTo>
                  <a:pt x="177" y="92"/>
                  <a:pt x="179" y="92"/>
                  <a:pt x="181" y="92"/>
                </a:cubicBezTo>
                <a:cubicBezTo>
                  <a:pt x="181" y="92"/>
                  <a:pt x="181" y="92"/>
                  <a:pt x="182" y="92"/>
                </a:cubicBezTo>
                <a:cubicBezTo>
                  <a:pt x="182" y="92"/>
                  <a:pt x="183" y="91"/>
                  <a:pt x="183" y="91"/>
                </a:cubicBezTo>
                <a:cubicBezTo>
                  <a:pt x="184" y="91"/>
                  <a:pt x="184" y="91"/>
                  <a:pt x="185" y="91"/>
                </a:cubicBezTo>
                <a:cubicBezTo>
                  <a:pt x="187" y="91"/>
                  <a:pt x="188" y="91"/>
                  <a:pt x="189" y="91"/>
                </a:cubicBezTo>
                <a:cubicBezTo>
                  <a:pt x="190" y="91"/>
                  <a:pt x="190" y="91"/>
                  <a:pt x="190" y="91"/>
                </a:cubicBezTo>
                <a:cubicBezTo>
                  <a:pt x="191" y="91"/>
                  <a:pt x="191" y="91"/>
                  <a:pt x="191" y="91"/>
                </a:cubicBezTo>
                <a:cubicBezTo>
                  <a:pt x="192" y="91"/>
                  <a:pt x="192" y="91"/>
                  <a:pt x="192" y="91"/>
                </a:cubicBezTo>
                <a:cubicBezTo>
                  <a:pt x="194" y="91"/>
                  <a:pt x="197" y="91"/>
                  <a:pt x="199" y="91"/>
                </a:cubicBezTo>
                <a:close/>
                <a:moveTo>
                  <a:pt x="188" y="106"/>
                </a:moveTo>
                <a:cubicBezTo>
                  <a:pt x="189" y="104"/>
                  <a:pt x="191" y="102"/>
                  <a:pt x="192" y="100"/>
                </a:cubicBezTo>
                <a:cubicBezTo>
                  <a:pt x="192" y="100"/>
                  <a:pt x="192" y="100"/>
                  <a:pt x="192" y="99"/>
                </a:cubicBezTo>
                <a:cubicBezTo>
                  <a:pt x="192" y="99"/>
                  <a:pt x="192" y="98"/>
                  <a:pt x="192" y="97"/>
                </a:cubicBezTo>
                <a:cubicBezTo>
                  <a:pt x="191" y="97"/>
                  <a:pt x="191" y="97"/>
                  <a:pt x="191" y="97"/>
                </a:cubicBezTo>
                <a:cubicBezTo>
                  <a:pt x="190" y="99"/>
                  <a:pt x="190" y="100"/>
                  <a:pt x="189" y="102"/>
                </a:cubicBezTo>
                <a:cubicBezTo>
                  <a:pt x="188" y="103"/>
                  <a:pt x="188" y="104"/>
                  <a:pt x="187" y="105"/>
                </a:cubicBezTo>
                <a:cubicBezTo>
                  <a:pt x="187" y="105"/>
                  <a:pt x="187" y="105"/>
                  <a:pt x="188" y="106"/>
                </a:cubicBezTo>
                <a:close/>
                <a:moveTo>
                  <a:pt x="171" y="258"/>
                </a:moveTo>
                <a:cubicBezTo>
                  <a:pt x="170" y="259"/>
                  <a:pt x="170" y="259"/>
                  <a:pt x="170" y="259"/>
                </a:cubicBezTo>
                <a:cubicBezTo>
                  <a:pt x="169" y="260"/>
                  <a:pt x="169" y="260"/>
                  <a:pt x="168" y="260"/>
                </a:cubicBezTo>
                <a:cubicBezTo>
                  <a:pt x="166" y="260"/>
                  <a:pt x="165" y="260"/>
                  <a:pt x="163" y="260"/>
                </a:cubicBezTo>
                <a:cubicBezTo>
                  <a:pt x="163" y="260"/>
                  <a:pt x="162" y="260"/>
                  <a:pt x="162" y="260"/>
                </a:cubicBezTo>
                <a:cubicBezTo>
                  <a:pt x="162" y="261"/>
                  <a:pt x="162" y="261"/>
                  <a:pt x="162" y="261"/>
                </a:cubicBezTo>
                <a:cubicBezTo>
                  <a:pt x="162" y="261"/>
                  <a:pt x="162" y="261"/>
                  <a:pt x="162" y="262"/>
                </a:cubicBezTo>
                <a:cubicBezTo>
                  <a:pt x="166" y="262"/>
                  <a:pt x="170" y="261"/>
                  <a:pt x="173" y="260"/>
                </a:cubicBezTo>
                <a:cubicBezTo>
                  <a:pt x="172" y="260"/>
                  <a:pt x="172" y="259"/>
                  <a:pt x="171" y="258"/>
                </a:cubicBezTo>
                <a:close/>
                <a:moveTo>
                  <a:pt x="91" y="53"/>
                </a:moveTo>
                <a:cubicBezTo>
                  <a:pt x="90" y="53"/>
                  <a:pt x="90" y="52"/>
                  <a:pt x="90" y="52"/>
                </a:cubicBezTo>
                <a:cubicBezTo>
                  <a:pt x="90" y="51"/>
                  <a:pt x="91" y="51"/>
                  <a:pt x="91" y="50"/>
                </a:cubicBezTo>
                <a:cubicBezTo>
                  <a:pt x="91" y="50"/>
                  <a:pt x="90" y="50"/>
                  <a:pt x="90" y="50"/>
                </a:cubicBezTo>
                <a:cubicBezTo>
                  <a:pt x="90" y="50"/>
                  <a:pt x="89" y="50"/>
                  <a:pt x="89" y="51"/>
                </a:cubicBezTo>
                <a:cubicBezTo>
                  <a:pt x="88" y="52"/>
                  <a:pt x="87" y="53"/>
                  <a:pt x="87" y="54"/>
                </a:cubicBezTo>
                <a:cubicBezTo>
                  <a:pt x="86" y="55"/>
                  <a:pt x="86" y="56"/>
                  <a:pt x="87" y="57"/>
                </a:cubicBezTo>
                <a:cubicBezTo>
                  <a:pt x="88" y="56"/>
                  <a:pt x="89" y="55"/>
                  <a:pt x="91" y="53"/>
                </a:cubicBezTo>
                <a:close/>
                <a:moveTo>
                  <a:pt x="11" y="161"/>
                </a:moveTo>
                <a:cubicBezTo>
                  <a:pt x="11" y="161"/>
                  <a:pt x="11" y="162"/>
                  <a:pt x="11" y="162"/>
                </a:cubicBezTo>
                <a:cubicBezTo>
                  <a:pt x="11" y="163"/>
                  <a:pt x="10" y="163"/>
                  <a:pt x="10" y="163"/>
                </a:cubicBezTo>
                <a:cubicBezTo>
                  <a:pt x="9" y="163"/>
                  <a:pt x="9" y="163"/>
                  <a:pt x="9" y="162"/>
                </a:cubicBezTo>
                <a:cubicBezTo>
                  <a:pt x="9" y="162"/>
                  <a:pt x="9" y="162"/>
                  <a:pt x="9" y="161"/>
                </a:cubicBezTo>
                <a:cubicBezTo>
                  <a:pt x="8" y="162"/>
                  <a:pt x="8" y="162"/>
                  <a:pt x="8" y="164"/>
                </a:cubicBezTo>
                <a:cubicBezTo>
                  <a:pt x="9" y="164"/>
                  <a:pt x="10" y="164"/>
                  <a:pt x="10" y="165"/>
                </a:cubicBezTo>
                <a:cubicBezTo>
                  <a:pt x="10" y="165"/>
                  <a:pt x="11" y="166"/>
                  <a:pt x="11" y="166"/>
                </a:cubicBezTo>
                <a:cubicBezTo>
                  <a:pt x="12" y="166"/>
                  <a:pt x="12" y="165"/>
                  <a:pt x="13" y="165"/>
                </a:cubicBezTo>
                <a:cubicBezTo>
                  <a:pt x="13" y="164"/>
                  <a:pt x="13" y="163"/>
                  <a:pt x="13" y="162"/>
                </a:cubicBezTo>
                <a:cubicBezTo>
                  <a:pt x="12" y="161"/>
                  <a:pt x="11" y="161"/>
                  <a:pt x="11" y="161"/>
                </a:cubicBezTo>
                <a:close/>
                <a:moveTo>
                  <a:pt x="114" y="190"/>
                </a:moveTo>
                <a:cubicBezTo>
                  <a:pt x="116" y="191"/>
                  <a:pt x="117" y="192"/>
                  <a:pt x="118" y="194"/>
                </a:cubicBezTo>
                <a:cubicBezTo>
                  <a:pt x="119" y="194"/>
                  <a:pt x="119" y="194"/>
                  <a:pt x="120" y="194"/>
                </a:cubicBezTo>
                <a:cubicBezTo>
                  <a:pt x="120" y="195"/>
                  <a:pt x="120" y="195"/>
                  <a:pt x="120" y="195"/>
                </a:cubicBezTo>
                <a:cubicBezTo>
                  <a:pt x="121" y="195"/>
                  <a:pt x="121" y="196"/>
                  <a:pt x="122" y="196"/>
                </a:cubicBezTo>
                <a:cubicBezTo>
                  <a:pt x="123" y="197"/>
                  <a:pt x="124" y="197"/>
                  <a:pt x="124" y="198"/>
                </a:cubicBezTo>
                <a:cubicBezTo>
                  <a:pt x="122" y="195"/>
                  <a:pt x="119" y="192"/>
                  <a:pt x="115" y="189"/>
                </a:cubicBezTo>
                <a:cubicBezTo>
                  <a:pt x="115" y="189"/>
                  <a:pt x="115" y="190"/>
                  <a:pt x="114" y="190"/>
                </a:cubicBezTo>
                <a:close/>
                <a:moveTo>
                  <a:pt x="106" y="55"/>
                </a:moveTo>
                <a:cubicBezTo>
                  <a:pt x="106" y="55"/>
                  <a:pt x="106" y="55"/>
                  <a:pt x="106" y="55"/>
                </a:cubicBezTo>
                <a:cubicBezTo>
                  <a:pt x="108" y="55"/>
                  <a:pt x="109" y="55"/>
                  <a:pt x="111" y="54"/>
                </a:cubicBezTo>
                <a:cubicBezTo>
                  <a:pt x="111" y="54"/>
                  <a:pt x="112" y="54"/>
                  <a:pt x="112" y="54"/>
                </a:cubicBezTo>
                <a:cubicBezTo>
                  <a:pt x="112" y="53"/>
                  <a:pt x="112" y="52"/>
                  <a:pt x="113" y="51"/>
                </a:cubicBezTo>
                <a:cubicBezTo>
                  <a:pt x="112" y="51"/>
                  <a:pt x="111" y="51"/>
                  <a:pt x="110" y="51"/>
                </a:cubicBezTo>
                <a:cubicBezTo>
                  <a:pt x="110" y="51"/>
                  <a:pt x="110" y="51"/>
                  <a:pt x="110" y="52"/>
                </a:cubicBezTo>
                <a:cubicBezTo>
                  <a:pt x="108" y="53"/>
                  <a:pt x="107" y="54"/>
                  <a:pt x="106" y="55"/>
                </a:cubicBezTo>
                <a:close/>
                <a:moveTo>
                  <a:pt x="88" y="168"/>
                </a:moveTo>
                <a:cubicBezTo>
                  <a:pt x="85" y="170"/>
                  <a:pt x="83" y="172"/>
                  <a:pt x="80" y="175"/>
                </a:cubicBezTo>
                <a:cubicBezTo>
                  <a:pt x="81" y="175"/>
                  <a:pt x="81" y="175"/>
                  <a:pt x="82" y="175"/>
                </a:cubicBezTo>
                <a:cubicBezTo>
                  <a:pt x="83" y="175"/>
                  <a:pt x="83" y="175"/>
                  <a:pt x="84" y="175"/>
                </a:cubicBezTo>
                <a:cubicBezTo>
                  <a:pt x="84" y="175"/>
                  <a:pt x="84" y="174"/>
                  <a:pt x="84" y="174"/>
                </a:cubicBezTo>
                <a:cubicBezTo>
                  <a:pt x="85" y="173"/>
                  <a:pt x="86" y="171"/>
                  <a:pt x="88" y="169"/>
                </a:cubicBezTo>
                <a:cubicBezTo>
                  <a:pt x="88" y="169"/>
                  <a:pt x="88" y="169"/>
                  <a:pt x="88" y="168"/>
                </a:cubicBezTo>
                <a:close/>
                <a:moveTo>
                  <a:pt x="166" y="71"/>
                </a:moveTo>
                <a:cubicBezTo>
                  <a:pt x="166" y="68"/>
                  <a:pt x="166" y="66"/>
                  <a:pt x="165" y="64"/>
                </a:cubicBezTo>
                <a:cubicBezTo>
                  <a:pt x="165" y="64"/>
                  <a:pt x="165" y="64"/>
                  <a:pt x="165" y="64"/>
                </a:cubicBezTo>
                <a:cubicBezTo>
                  <a:pt x="164" y="64"/>
                  <a:pt x="164" y="65"/>
                  <a:pt x="164" y="65"/>
                </a:cubicBezTo>
                <a:cubicBezTo>
                  <a:pt x="164" y="66"/>
                  <a:pt x="163" y="67"/>
                  <a:pt x="163" y="67"/>
                </a:cubicBezTo>
                <a:cubicBezTo>
                  <a:pt x="163" y="68"/>
                  <a:pt x="163" y="68"/>
                  <a:pt x="163" y="69"/>
                </a:cubicBezTo>
                <a:cubicBezTo>
                  <a:pt x="163" y="70"/>
                  <a:pt x="163" y="70"/>
                  <a:pt x="164" y="70"/>
                </a:cubicBezTo>
                <a:cubicBezTo>
                  <a:pt x="164" y="70"/>
                  <a:pt x="165" y="70"/>
                  <a:pt x="166" y="71"/>
                </a:cubicBezTo>
                <a:close/>
                <a:moveTo>
                  <a:pt x="4" y="169"/>
                </a:moveTo>
                <a:cubicBezTo>
                  <a:pt x="4" y="169"/>
                  <a:pt x="4" y="169"/>
                  <a:pt x="4" y="169"/>
                </a:cubicBezTo>
                <a:cubicBezTo>
                  <a:pt x="3" y="172"/>
                  <a:pt x="3" y="175"/>
                  <a:pt x="3" y="179"/>
                </a:cubicBezTo>
                <a:cubicBezTo>
                  <a:pt x="4" y="179"/>
                  <a:pt x="4" y="179"/>
                  <a:pt x="4" y="179"/>
                </a:cubicBezTo>
                <a:cubicBezTo>
                  <a:pt x="4" y="178"/>
                  <a:pt x="5" y="178"/>
                  <a:pt x="5" y="178"/>
                </a:cubicBezTo>
                <a:cubicBezTo>
                  <a:pt x="6" y="177"/>
                  <a:pt x="6" y="177"/>
                  <a:pt x="6" y="176"/>
                </a:cubicBezTo>
                <a:cubicBezTo>
                  <a:pt x="5" y="174"/>
                  <a:pt x="5" y="173"/>
                  <a:pt x="4" y="171"/>
                </a:cubicBezTo>
                <a:cubicBezTo>
                  <a:pt x="4" y="170"/>
                  <a:pt x="4" y="169"/>
                  <a:pt x="4" y="169"/>
                </a:cubicBezTo>
                <a:close/>
                <a:moveTo>
                  <a:pt x="209" y="163"/>
                </a:moveTo>
                <a:cubicBezTo>
                  <a:pt x="211" y="163"/>
                  <a:pt x="213" y="162"/>
                  <a:pt x="215" y="162"/>
                </a:cubicBezTo>
                <a:cubicBezTo>
                  <a:pt x="215" y="162"/>
                  <a:pt x="215" y="161"/>
                  <a:pt x="215" y="160"/>
                </a:cubicBezTo>
                <a:cubicBezTo>
                  <a:pt x="213" y="160"/>
                  <a:pt x="212" y="160"/>
                  <a:pt x="211" y="160"/>
                </a:cubicBezTo>
                <a:cubicBezTo>
                  <a:pt x="210" y="160"/>
                  <a:pt x="210" y="160"/>
                  <a:pt x="209" y="160"/>
                </a:cubicBezTo>
                <a:cubicBezTo>
                  <a:pt x="209" y="161"/>
                  <a:pt x="209" y="160"/>
                  <a:pt x="209" y="160"/>
                </a:cubicBezTo>
                <a:cubicBezTo>
                  <a:pt x="208" y="160"/>
                  <a:pt x="208" y="160"/>
                  <a:pt x="208" y="160"/>
                </a:cubicBezTo>
                <a:cubicBezTo>
                  <a:pt x="208" y="160"/>
                  <a:pt x="208" y="160"/>
                  <a:pt x="208" y="160"/>
                </a:cubicBezTo>
                <a:cubicBezTo>
                  <a:pt x="208" y="161"/>
                  <a:pt x="209" y="162"/>
                  <a:pt x="209" y="163"/>
                </a:cubicBezTo>
                <a:close/>
                <a:moveTo>
                  <a:pt x="120" y="218"/>
                </a:moveTo>
                <a:cubicBezTo>
                  <a:pt x="120" y="218"/>
                  <a:pt x="121" y="217"/>
                  <a:pt x="121" y="217"/>
                </a:cubicBezTo>
                <a:cubicBezTo>
                  <a:pt x="120" y="215"/>
                  <a:pt x="119" y="214"/>
                  <a:pt x="118" y="212"/>
                </a:cubicBezTo>
                <a:cubicBezTo>
                  <a:pt x="117" y="213"/>
                  <a:pt x="117" y="214"/>
                  <a:pt x="116" y="215"/>
                </a:cubicBezTo>
                <a:cubicBezTo>
                  <a:pt x="117" y="216"/>
                  <a:pt x="118" y="217"/>
                  <a:pt x="120" y="218"/>
                </a:cubicBezTo>
                <a:close/>
                <a:moveTo>
                  <a:pt x="98" y="202"/>
                </a:moveTo>
                <a:cubicBezTo>
                  <a:pt x="97" y="201"/>
                  <a:pt x="96" y="200"/>
                  <a:pt x="95" y="199"/>
                </a:cubicBezTo>
                <a:cubicBezTo>
                  <a:pt x="94" y="199"/>
                  <a:pt x="94" y="200"/>
                  <a:pt x="93" y="201"/>
                </a:cubicBezTo>
                <a:cubicBezTo>
                  <a:pt x="94" y="202"/>
                  <a:pt x="95" y="203"/>
                  <a:pt x="96" y="204"/>
                </a:cubicBezTo>
                <a:cubicBezTo>
                  <a:pt x="97" y="203"/>
                  <a:pt x="97" y="203"/>
                  <a:pt x="98" y="202"/>
                </a:cubicBezTo>
                <a:close/>
                <a:moveTo>
                  <a:pt x="73" y="107"/>
                </a:moveTo>
                <a:cubicBezTo>
                  <a:pt x="75" y="106"/>
                  <a:pt x="77" y="104"/>
                  <a:pt x="80" y="102"/>
                </a:cubicBezTo>
                <a:cubicBezTo>
                  <a:pt x="79" y="102"/>
                  <a:pt x="79" y="102"/>
                  <a:pt x="79" y="102"/>
                </a:cubicBezTo>
                <a:cubicBezTo>
                  <a:pt x="77" y="102"/>
                  <a:pt x="76" y="103"/>
                  <a:pt x="74" y="103"/>
                </a:cubicBezTo>
                <a:cubicBezTo>
                  <a:pt x="74" y="103"/>
                  <a:pt x="74" y="104"/>
                  <a:pt x="74" y="104"/>
                </a:cubicBezTo>
                <a:cubicBezTo>
                  <a:pt x="73" y="104"/>
                  <a:pt x="73" y="105"/>
                  <a:pt x="72" y="106"/>
                </a:cubicBezTo>
                <a:cubicBezTo>
                  <a:pt x="72" y="106"/>
                  <a:pt x="73" y="107"/>
                  <a:pt x="73" y="107"/>
                </a:cubicBezTo>
                <a:close/>
                <a:moveTo>
                  <a:pt x="110" y="214"/>
                </a:moveTo>
                <a:cubicBezTo>
                  <a:pt x="110" y="213"/>
                  <a:pt x="110" y="213"/>
                  <a:pt x="110" y="212"/>
                </a:cubicBezTo>
                <a:cubicBezTo>
                  <a:pt x="110" y="211"/>
                  <a:pt x="109" y="211"/>
                  <a:pt x="108" y="210"/>
                </a:cubicBezTo>
                <a:cubicBezTo>
                  <a:pt x="108" y="212"/>
                  <a:pt x="107" y="213"/>
                  <a:pt x="106" y="214"/>
                </a:cubicBezTo>
                <a:cubicBezTo>
                  <a:pt x="107" y="214"/>
                  <a:pt x="107" y="216"/>
                  <a:pt x="109" y="216"/>
                </a:cubicBezTo>
                <a:cubicBezTo>
                  <a:pt x="109" y="215"/>
                  <a:pt x="110" y="215"/>
                  <a:pt x="110" y="214"/>
                </a:cubicBezTo>
                <a:close/>
                <a:moveTo>
                  <a:pt x="38" y="124"/>
                </a:moveTo>
                <a:cubicBezTo>
                  <a:pt x="38" y="124"/>
                  <a:pt x="38" y="124"/>
                  <a:pt x="38" y="124"/>
                </a:cubicBezTo>
                <a:cubicBezTo>
                  <a:pt x="40" y="124"/>
                  <a:pt x="42" y="123"/>
                  <a:pt x="44" y="123"/>
                </a:cubicBezTo>
                <a:cubicBezTo>
                  <a:pt x="44" y="123"/>
                  <a:pt x="44" y="122"/>
                  <a:pt x="45" y="121"/>
                </a:cubicBezTo>
                <a:cubicBezTo>
                  <a:pt x="43" y="121"/>
                  <a:pt x="42" y="121"/>
                  <a:pt x="41" y="121"/>
                </a:cubicBezTo>
                <a:cubicBezTo>
                  <a:pt x="41" y="121"/>
                  <a:pt x="40" y="121"/>
                  <a:pt x="40" y="121"/>
                </a:cubicBezTo>
                <a:cubicBezTo>
                  <a:pt x="39" y="122"/>
                  <a:pt x="38" y="123"/>
                  <a:pt x="38" y="124"/>
                </a:cubicBezTo>
                <a:close/>
                <a:moveTo>
                  <a:pt x="32" y="94"/>
                </a:moveTo>
                <a:cubicBezTo>
                  <a:pt x="32" y="94"/>
                  <a:pt x="32" y="94"/>
                  <a:pt x="32" y="94"/>
                </a:cubicBezTo>
                <a:cubicBezTo>
                  <a:pt x="29" y="94"/>
                  <a:pt x="27" y="94"/>
                  <a:pt x="24" y="94"/>
                </a:cubicBezTo>
                <a:cubicBezTo>
                  <a:pt x="22" y="94"/>
                  <a:pt x="20" y="94"/>
                  <a:pt x="18" y="94"/>
                </a:cubicBezTo>
                <a:cubicBezTo>
                  <a:pt x="17" y="94"/>
                  <a:pt x="17" y="94"/>
                  <a:pt x="17" y="95"/>
                </a:cubicBezTo>
                <a:cubicBezTo>
                  <a:pt x="19" y="95"/>
                  <a:pt x="21" y="95"/>
                  <a:pt x="22" y="95"/>
                </a:cubicBezTo>
                <a:cubicBezTo>
                  <a:pt x="23" y="95"/>
                  <a:pt x="23" y="95"/>
                  <a:pt x="24" y="95"/>
                </a:cubicBezTo>
                <a:cubicBezTo>
                  <a:pt x="24" y="95"/>
                  <a:pt x="25" y="95"/>
                  <a:pt x="25" y="95"/>
                </a:cubicBezTo>
                <a:cubicBezTo>
                  <a:pt x="25" y="95"/>
                  <a:pt x="25" y="95"/>
                  <a:pt x="26" y="95"/>
                </a:cubicBezTo>
                <a:cubicBezTo>
                  <a:pt x="27" y="95"/>
                  <a:pt x="29" y="95"/>
                  <a:pt x="31" y="95"/>
                </a:cubicBezTo>
                <a:cubicBezTo>
                  <a:pt x="31" y="95"/>
                  <a:pt x="32" y="95"/>
                  <a:pt x="32" y="94"/>
                </a:cubicBezTo>
                <a:close/>
                <a:moveTo>
                  <a:pt x="128" y="19"/>
                </a:moveTo>
                <a:cubicBezTo>
                  <a:pt x="127" y="19"/>
                  <a:pt x="126" y="19"/>
                  <a:pt x="125" y="19"/>
                </a:cubicBezTo>
                <a:cubicBezTo>
                  <a:pt x="125" y="21"/>
                  <a:pt x="125" y="22"/>
                  <a:pt x="125" y="24"/>
                </a:cubicBezTo>
                <a:cubicBezTo>
                  <a:pt x="125" y="24"/>
                  <a:pt x="126" y="24"/>
                  <a:pt x="126" y="24"/>
                </a:cubicBezTo>
                <a:cubicBezTo>
                  <a:pt x="128" y="24"/>
                  <a:pt x="128" y="24"/>
                  <a:pt x="129" y="22"/>
                </a:cubicBezTo>
                <a:cubicBezTo>
                  <a:pt x="129" y="22"/>
                  <a:pt x="129" y="22"/>
                  <a:pt x="129" y="22"/>
                </a:cubicBezTo>
                <a:cubicBezTo>
                  <a:pt x="127" y="21"/>
                  <a:pt x="127" y="21"/>
                  <a:pt x="128" y="19"/>
                </a:cubicBezTo>
                <a:close/>
                <a:moveTo>
                  <a:pt x="227" y="172"/>
                </a:moveTo>
                <a:cubicBezTo>
                  <a:pt x="230" y="172"/>
                  <a:pt x="233" y="172"/>
                  <a:pt x="236" y="172"/>
                </a:cubicBezTo>
                <a:cubicBezTo>
                  <a:pt x="235" y="171"/>
                  <a:pt x="235" y="171"/>
                  <a:pt x="235" y="170"/>
                </a:cubicBezTo>
                <a:cubicBezTo>
                  <a:pt x="234" y="170"/>
                  <a:pt x="234" y="170"/>
                  <a:pt x="233" y="170"/>
                </a:cubicBezTo>
                <a:cubicBezTo>
                  <a:pt x="232" y="170"/>
                  <a:pt x="231" y="170"/>
                  <a:pt x="230" y="170"/>
                </a:cubicBezTo>
                <a:cubicBezTo>
                  <a:pt x="229" y="170"/>
                  <a:pt x="228" y="170"/>
                  <a:pt x="227" y="171"/>
                </a:cubicBezTo>
                <a:cubicBezTo>
                  <a:pt x="227" y="171"/>
                  <a:pt x="227" y="171"/>
                  <a:pt x="227" y="172"/>
                </a:cubicBezTo>
                <a:close/>
                <a:moveTo>
                  <a:pt x="145" y="60"/>
                </a:moveTo>
                <a:cubicBezTo>
                  <a:pt x="145" y="59"/>
                  <a:pt x="145" y="57"/>
                  <a:pt x="146" y="55"/>
                </a:cubicBezTo>
                <a:cubicBezTo>
                  <a:pt x="144" y="56"/>
                  <a:pt x="143" y="56"/>
                  <a:pt x="142" y="56"/>
                </a:cubicBezTo>
                <a:cubicBezTo>
                  <a:pt x="142" y="57"/>
                  <a:pt x="142" y="58"/>
                  <a:pt x="142" y="58"/>
                </a:cubicBezTo>
                <a:cubicBezTo>
                  <a:pt x="142" y="59"/>
                  <a:pt x="142" y="60"/>
                  <a:pt x="142" y="60"/>
                </a:cubicBezTo>
                <a:cubicBezTo>
                  <a:pt x="143" y="60"/>
                  <a:pt x="144" y="60"/>
                  <a:pt x="145" y="60"/>
                </a:cubicBezTo>
                <a:close/>
                <a:moveTo>
                  <a:pt x="110" y="76"/>
                </a:moveTo>
                <a:cubicBezTo>
                  <a:pt x="110" y="76"/>
                  <a:pt x="110" y="76"/>
                  <a:pt x="110" y="76"/>
                </a:cubicBezTo>
                <a:cubicBezTo>
                  <a:pt x="112" y="75"/>
                  <a:pt x="114" y="75"/>
                  <a:pt x="116" y="74"/>
                </a:cubicBezTo>
                <a:cubicBezTo>
                  <a:pt x="117" y="74"/>
                  <a:pt x="117" y="73"/>
                  <a:pt x="117" y="73"/>
                </a:cubicBezTo>
                <a:cubicBezTo>
                  <a:pt x="118" y="73"/>
                  <a:pt x="118" y="73"/>
                  <a:pt x="118" y="72"/>
                </a:cubicBezTo>
                <a:cubicBezTo>
                  <a:pt x="115" y="73"/>
                  <a:pt x="113" y="73"/>
                  <a:pt x="111" y="73"/>
                </a:cubicBezTo>
                <a:cubicBezTo>
                  <a:pt x="111" y="73"/>
                  <a:pt x="111" y="73"/>
                  <a:pt x="111" y="73"/>
                </a:cubicBezTo>
                <a:cubicBezTo>
                  <a:pt x="110" y="74"/>
                  <a:pt x="110" y="75"/>
                  <a:pt x="110" y="76"/>
                </a:cubicBezTo>
                <a:close/>
                <a:moveTo>
                  <a:pt x="151" y="98"/>
                </a:moveTo>
                <a:cubicBezTo>
                  <a:pt x="151" y="98"/>
                  <a:pt x="152" y="98"/>
                  <a:pt x="152" y="98"/>
                </a:cubicBezTo>
                <a:cubicBezTo>
                  <a:pt x="156" y="97"/>
                  <a:pt x="159" y="97"/>
                  <a:pt x="162" y="97"/>
                </a:cubicBezTo>
                <a:cubicBezTo>
                  <a:pt x="164" y="97"/>
                  <a:pt x="166" y="97"/>
                  <a:pt x="168" y="99"/>
                </a:cubicBezTo>
                <a:cubicBezTo>
                  <a:pt x="169" y="99"/>
                  <a:pt x="169" y="99"/>
                  <a:pt x="169" y="99"/>
                </a:cubicBezTo>
                <a:cubicBezTo>
                  <a:pt x="169" y="97"/>
                  <a:pt x="169" y="97"/>
                  <a:pt x="168" y="97"/>
                </a:cubicBezTo>
                <a:cubicBezTo>
                  <a:pt x="166" y="96"/>
                  <a:pt x="165" y="96"/>
                  <a:pt x="163" y="96"/>
                </a:cubicBezTo>
                <a:cubicBezTo>
                  <a:pt x="160" y="96"/>
                  <a:pt x="158" y="96"/>
                  <a:pt x="155" y="97"/>
                </a:cubicBezTo>
                <a:cubicBezTo>
                  <a:pt x="154" y="97"/>
                  <a:pt x="152" y="97"/>
                  <a:pt x="151" y="98"/>
                </a:cubicBezTo>
                <a:close/>
                <a:moveTo>
                  <a:pt x="123" y="76"/>
                </a:moveTo>
                <a:cubicBezTo>
                  <a:pt x="123" y="78"/>
                  <a:pt x="122" y="79"/>
                  <a:pt x="122" y="80"/>
                </a:cubicBezTo>
                <a:cubicBezTo>
                  <a:pt x="123" y="80"/>
                  <a:pt x="124" y="80"/>
                  <a:pt x="124" y="80"/>
                </a:cubicBezTo>
                <a:cubicBezTo>
                  <a:pt x="125" y="78"/>
                  <a:pt x="126" y="76"/>
                  <a:pt x="128" y="75"/>
                </a:cubicBezTo>
                <a:cubicBezTo>
                  <a:pt x="128" y="74"/>
                  <a:pt x="128" y="74"/>
                  <a:pt x="128" y="74"/>
                </a:cubicBezTo>
                <a:cubicBezTo>
                  <a:pt x="126" y="75"/>
                  <a:pt x="124" y="76"/>
                  <a:pt x="123" y="76"/>
                </a:cubicBezTo>
                <a:close/>
                <a:moveTo>
                  <a:pt x="191" y="149"/>
                </a:moveTo>
                <a:cubicBezTo>
                  <a:pt x="192" y="148"/>
                  <a:pt x="192" y="147"/>
                  <a:pt x="193" y="146"/>
                </a:cubicBezTo>
                <a:cubicBezTo>
                  <a:pt x="193" y="145"/>
                  <a:pt x="193" y="145"/>
                  <a:pt x="193" y="144"/>
                </a:cubicBezTo>
                <a:cubicBezTo>
                  <a:pt x="193" y="144"/>
                  <a:pt x="192" y="143"/>
                  <a:pt x="192" y="142"/>
                </a:cubicBezTo>
                <a:cubicBezTo>
                  <a:pt x="191" y="144"/>
                  <a:pt x="190" y="145"/>
                  <a:pt x="189" y="146"/>
                </a:cubicBezTo>
                <a:cubicBezTo>
                  <a:pt x="190" y="147"/>
                  <a:pt x="191" y="148"/>
                  <a:pt x="191" y="149"/>
                </a:cubicBezTo>
                <a:close/>
                <a:moveTo>
                  <a:pt x="200" y="97"/>
                </a:moveTo>
                <a:cubicBezTo>
                  <a:pt x="199" y="97"/>
                  <a:pt x="199" y="97"/>
                  <a:pt x="199" y="97"/>
                </a:cubicBezTo>
                <a:cubicBezTo>
                  <a:pt x="198" y="99"/>
                  <a:pt x="198" y="100"/>
                  <a:pt x="197" y="101"/>
                </a:cubicBezTo>
                <a:cubicBezTo>
                  <a:pt x="197" y="101"/>
                  <a:pt x="197" y="101"/>
                  <a:pt x="197" y="102"/>
                </a:cubicBezTo>
                <a:cubicBezTo>
                  <a:pt x="197" y="102"/>
                  <a:pt x="197" y="103"/>
                  <a:pt x="198" y="104"/>
                </a:cubicBezTo>
                <a:cubicBezTo>
                  <a:pt x="199" y="103"/>
                  <a:pt x="199" y="102"/>
                  <a:pt x="200" y="101"/>
                </a:cubicBezTo>
                <a:cubicBezTo>
                  <a:pt x="200" y="101"/>
                  <a:pt x="200" y="101"/>
                  <a:pt x="200" y="100"/>
                </a:cubicBezTo>
                <a:cubicBezTo>
                  <a:pt x="200" y="99"/>
                  <a:pt x="200" y="98"/>
                  <a:pt x="200" y="97"/>
                </a:cubicBezTo>
                <a:close/>
                <a:moveTo>
                  <a:pt x="137" y="24"/>
                </a:moveTo>
                <a:cubicBezTo>
                  <a:pt x="137" y="24"/>
                  <a:pt x="137" y="24"/>
                  <a:pt x="137" y="25"/>
                </a:cubicBezTo>
                <a:cubicBezTo>
                  <a:pt x="138" y="25"/>
                  <a:pt x="138" y="25"/>
                  <a:pt x="139" y="25"/>
                </a:cubicBezTo>
                <a:cubicBezTo>
                  <a:pt x="139" y="25"/>
                  <a:pt x="140" y="25"/>
                  <a:pt x="140" y="26"/>
                </a:cubicBezTo>
                <a:cubicBezTo>
                  <a:pt x="140" y="27"/>
                  <a:pt x="140" y="27"/>
                  <a:pt x="139" y="27"/>
                </a:cubicBezTo>
                <a:cubicBezTo>
                  <a:pt x="138" y="27"/>
                  <a:pt x="138" y="27"/>
                  <a:pt x="137" y="28"/>
                </a:cubicBezTo>
                <a:cubicBezTo>
                  <a:pt x="137" y="28"/>
                  <a:pt x="137" y="28"/>
                  <a:pt x="137" y="28"/>
                </a:cubicBezTo>
                <a:cubicBezTo>
                  <a:pt x="138" y="28"/>
                  <a:pt x="139" y="28"/>
                  <a:pt x="140" y="28"/>
                </a:cubicBezTo>
                <a:cubicBezTo>
                  <a:pt x="140" y="28"/>
                  <a:pt x="141" y="28"/>
                  <a:pt x="141" y="28"/>
                </a:cubicBezTo>
                <a:cubicBezTo>
                  <a:pt x="141" y="27"/>
                  <a:pt x="141" y="26"/>
                  <a:pt x="142" y="25"/>
                </a:cubicBezTo>
                <a:cubicBezTo>
                  <a:pt x="142" y="24"/>
                  <a:pt x="142" y="24"/>
                  <a:pt x="142" y="24"/>
                </a:cubicBezTo>
                <a:cubicBezTo>
                  <a:pt x="140" y="24"/>
                  <a:pt x="139" y="24"/>
                  <a:pt x="137" y="24"/>
                </a:cubicBezTo>
                <a:close/>
                <a:moveTo>
                  <a:pt x="83" y="25"/>
                </a:moveTo>
                <a:cubicBezTo>
                  <a:pt x="83" y="28"/>
                  <a:pt x="84" y="31"/>
                  <a:pt x="84" y="33"/>
                </a:cubicBezTo>
                <a:cubicBezTo>
                  <a:pt x="84" y="33"/>
                  <a:pt x="85" y="33"/>
                  <a:pt x="85" y="33"/>
                </a:cubicBezTo>
                <a:cubicBezTo>
                  <a:pt x="85" y="32"/>
                  <a:pt x="85" y="31"/>
                  <a:pt x="85" y="30"/>
                </a:cubicBezTo>
                <a:cubicBezTo>
                  <a:pt x="84" y="29"/>
                  <a:pt x="84" y="28"/>
                  <a:pt x="85" y="27"/>
                </a:cubicBezTo>
                <a:cubicBezTo>
                  <a:pt x="86" y="27"/>
                  <a:pt x="86" y="26"/>
                  <a:pt x="86" y="25"/>
                </a:cubicBezTo>
                <a:cubicBezTo>
                  <a:pt x="85" y="25"/>
                  <a:pt x="84" y="25"/>
                  <a:pt x="83" y="25"/>
                </a:cubicBezTo>
                <a:close/>
                <a:moveTo>
                  <a:pt x="166" y="17"/>
                </a:moveTo>
                <a:cubicBezTo>
                  <a:pt x="166" y="17"/>
                  <a:pt x="166" y="17"/>
                  <a:pt x="166" y="17"/>
                </a:cubicBezTo>
                <a:cubicBezTo>
                  <a:pt x="166" y="18"/>
                  <a:pt x="166" y="19"/>
                  <a:pt x="166" y="19"/>
                </a:cubicBezTo>
                <a:cubicBezTo>
                  <a:pt x="165" y="21"/>
                  <a:pt x="164" y="23"/>
                  <a:pt x="165" y="26"/>
                </a:cubicBezTo>
                <a:cubicBezTo>
                  <a:pt x="165" y="26"/>
                  <a:pt x="165" y="26"/>
                  <a:pt x="165" y="26"/>
                </a:cubicBezTo>
                <a:cubicBezTo>
                  <a:pt x="165" y="27"/>
                  <a:pt x="166" y="29"/>
                  <a:pt x="166" y="30"/>
                </a:cubicBezTo>
                <a:cubicBezTo>
                  <a:pt x="166" y="26"/>
                  <a:pt x="167" y="21"/>
                  <a:pt x="166" y="17"/>
                </a:cubicBezTo>
                <a:close/>
                <a:moveTo>
                  <a:pt x="144" y="19"/>
                </a:moveTo>
                <a:cubicBezTo>
                  <a:pt x="143" y="19"/>
                  <a:pt x="138" y="19"/>
                  <a:pt x="137" y="19"/>
                </a:cubicBezTo>
                <a:cubicBezTo>
                  <a:pt x="137" y="20"/>
                  <a:pt x="137" y="20"/>
                  <a:pt x="137" y="21"/>
                </a:cubicBezTo>
                <a:cubicBezTo>
                  <a:pt x="137" y="21"/>
                  <a:pt x="137" y="21"/>
                  <a:pt x="137" y="21"/>
                </a:cubicBezTo>
                <a:cubicBezTo>
                  <a:pt x="139" y="21"/>
                  <a:pt x="141" y="21"/>
                  <a:pt x="143" y="21"/>
                </a:cubicBezTo>
                <a:cubicBezTo>
                  <a:pt x="143" y="21"/>
                  <a:pt x="144" y="21"/>
                  <a:pt x="144" y="20"/>
                </a:cubicBezTo>
                <a:cubicBezTo>
                  <a:pt x="144" y="20"/>
                  <a:pt x="144" y="20"/>
                  <a:pt x="144" y="19"/>
                </a:cubicBezTo>
                <a:close/>
                <a:moveTo>
                  <a:pt x="147" y="37"/>
                </a:moveTo>
                <a:cubicBezTo>
                  <a:pt x="146" y="37"/>
                  <a:pt x="145" y="37"/>
                  <a:pt x="144" y="37"/>
                </a:cubicBezTo>
                <a:cubicBezTo>
                  <a:pt x="144" y="37"/>
                  <a:pt x="144" y="37"/>
                  <a:pt x="144" y="37"/>
                </a:cubicBezTo>
                <a:cubicBezTo>
                  <a:pt x="143" y="38"/>
                  <a:pt x="143" y="39"/>
                  <a:pt x="142" y="40"/>
                </a:cubicBezTo>
                <a:cubicBezTo>
                  <a:pt x="142" y="40"/>
                  <a:pt x="142" y="40"/>
                  <a:pt x="142" y="40"/>
                </a:cubicBezTo>
                <a:cubicBezTo>
                  <a:pt x="143" y="40"/>
                  <a:pt x="145" y="40"/>
                  <a:pt x="146" y="40"/>
                </a:cubicBezTo>
                <a:cubicBezTo>
                  <a:pt x="146" y="39"/>
                  <a:pt x="147" y="38"/>
                  <a:pt x="147" y="37"/>
                </a:cubicBezTo>
                <a:close/>
                <a:moveTo>
                  <a:pt x="158" y="65"/>
                </a:moveTo>
                <a:cubicBezTo>
                  <a:pt x="157" y="67"/>
                  <a:pt x="157" y="68"/>
                  <a:pt x="157" y="70"/>
                </a:cubicBezTo>
                <a:cubicBezTo>
                  <a:pt x="158" y="70"/>
                  <a:pt x="159" y="70"/>
                  <a:pt x="160" y="70"/>
                </a:cubicBezTo>
                <a:cubicBezTo>
                  <a:pt x="160" y="68"/>
                  <a:pt x="160" y="67"/>
                  <a:pt x="160" y="65"/>
                </a:cubicBezTo>
                <a:cubicBezTo>
                  <a:pt x="159" y="65"/>
                  <a:pt x="158" y="65"/>
                  <a:pt x="158" y="65"/>
                </a:cubicBezTo>
                <a:close/>
                <a:moveTo>
                  <a:pt x="130" y="212"/>
                </a:moveTo>
                <a:cubicBezTo>
                  <a:pt x="129" y="213"/>
                  <a:pt x="129" y="214"/>
                  <a:pt x="128" y="214"/>
                </a:cubicBezTo>
                <a:cubicBezTo>
                  <a:pt x="129" y="216"/>
                  <a:pt x="131" y="217"/>
                  <a:pt x="132" y="218"/>
                </a:cubicBezTo>
                <a:cubicBezTo>
                  <a:pt x="133" y="218"/>
                  <a:pt x="133" y="217"/>
                  <a:pt x="133" y="217"/>
                </a:cubicBezTo>
                <a:cubicBezTo>
                  <a:pt x="132" y="215"/>
                  <a:pt x="131" y="214"/>
                  <a:pt x="130" y="212"/>
                </a:cubicBezTo>
                <a:close/>
                <a:moveTo>
                  <a:pt x="51" y="127"/>
                </a:moveTo>
                <a:cubicBezTo>
                  <a:pt x="52" y="127"/>
                  <a:pt x="52" y="128"/>
                  <a:pt x="52" y="128"/>
                </a:cubicBezTo>
                <a:cubicBezTo>
                  <a:pt x="52" y="128"/>
                  <a:pt x="52" y="129"/>
                  <a:pt x="52" y="129"/>
                </a:cubicBezTo>
                <a:cubicBezTo>
                  <a:pt x="54" y="129"/>
                  <a:pt x="56" y="129"/>
                  <a:pt x="58" y="129"/>
                </a:cubicBezTo>
                <a:cubicBezTo>
                  <a:pt x="58" y="128"/>
                  <a:pt x="58" y="127"/>
                  <a:pt x="58" y="126"/>
                </a:cubicBezTo>
                <a:cubicBezTo>
                  <a:pt x="57" y="126"/>
                  <a:pt x="57" y="126"/>
                  <a:pt x="57" y="126"/>
                </a:cubicBezTo>
                <a:cubicBezTo>
                  <a:pt x="56" y="127"/>
                  <a:pt x="56" y="127"/>
                  <a:pt x="55" y="128"/>
                </a:cubicBezTo>
                <a:cubicBezTo>
                  <a:pt x="54" y="128"/>
                  <a:pt x="53" y="128"/>
                  <a:pt x="53" y="126"/>
                </a:cubicBezTo>
                <a:cubicBezTo>
                  <a:pt x="53" y="126"/>
                  <a:pt x="53" y="126"/>
                  <a:pt x="53" y="126"/>
                </a:cubicBezTo>
                <a:cubicBezTo>
                  <a:pt x="52" y="126"/>
                  <a:pt x="52" y="127"/>
                  <a:pt x="51" y="127"/>
                </a:cubicBezTo>
                <a:close/>
                <a:moveTo>
                  <a:pt x="139" y="227"/>
                </a:moveTo>
                <a:cubicBezTo>
                  <a:pt x="138" y="229"/>
                  <a:pt x="137" y="231"/>
                  <a:pt x="136" y="232"/>
                </a:cubicBezTo>
                <a:cubicBezTo>
                  <a:pt x="136" y="233"/>
                  <a:pt x="137" y="233"/>
                  <a:pt x="137" y="234"/>
                </a:cubicBezTo>
                <a:cubicBezTo>
                  <a:pt x="138" y="232"/>
                  <a:pt x="140" y="230"/>
                  <a:pt x="141" y="228"/>
                </a:cubicBezTo>
                <a:cubicBezTo>
                  <a:pt x="140" y="228"/>
                  <a:pt x="140" y="227"/>
                  <a:pt x="139" y="227"/>
                </a:cubicBezTo>
                <a:close/>
                <a:moveTo>
                  <a:pt x="245" y="111"/>
                </a:moveTo>
                <a:cubicBezTo>
                  <a:pt x="245" y="112"/>
                  <a:pt x="245" y="112"/>
                  <a:pt x="245" y="112"/>
                </a:cubicBezTo>
                <a:cubicBezTo>
                  <a:pt x="244" y="113"/>
                  <a:pt x="243" y="115"/>
                  <a:pt x="242" y="116"/>
                </a:cubicBezTo>
                <a:cubicBezTo>
                  <a:pt x="242" y="117"/>
                  <a:pt x="242" y="117"/>
                  <a:pt x="242" y="118"/>
                </a:cubicBezTo>
                <a:cubicBezTo>
                  <a:pt x="243" y="118"/>
                  <a:pt x="244" y="118"/>
                  <a:pt x="244" y="119"/>
                </a:cubicBezTo>
                <a:cubicBezTo>
                  <a:pt x="245" y="118"/>
                  <a:pt x="245" y="118"/>
                  <a:pt x="245" y="117"/>
                </a:cubicBezTo>
                <a:cubicBezTo>
                  <a:pt x="245" y="116"/>
                  <a:pt x="245" y="115"/>
                  <a:pt x="245" y="114"/>
                </a:cubicBezTo>
                <a:cubicBezTo>
                  <a:pt x="245" y="113"/>
                  <a:pt x="245" y="112"/>
                  <a:pt x="245" y="111"/>
                </a:cubicBezTo>
                <a:close/>
                <a:moveTo>
                  <a:pt x="153" y="27"/>
                </a:moveTo>
                <a:cubicBezTo>
                  <a:pt x="155" y="27"/>
                  <a:pt x="157" y="26"/>
                  <a:pt x="159" y="26"/>
                </a:cubicBezTo>
                <a:cubicBezTo>
                  <a:pt x="159" y="26"/>
                  <a:pt x="159" y="26"/>
                  <a:pt x="159" y="25"/>
                </a:cubicBezTo>
                <a:cubicBezTo>
                  <a:pt x="159" y="25"/>
                  <a:pt x="159" y="25"/>
                  <a:pt x="159" y="25"/>
                </a:cubicBezTo>
                <a:cubicBezTo>
                  <a:pt x="158" y="24"/>
                  <a:pt x="155" y="24"/>
                  <a:pt x="154" y="24"/>
                </a:cubicBezTo>
                <a:cubicBezTo>
                  <a:pt x="153" y="25"/>
                  <a:pt x="153" y="26"/>
                  <a:pt x="153" y="27"/>
                </a:cubicBezTo>
                <a:close/>
                <a:moveTo>
                  <a:pt x="122" y="251"/>
                </a:moveTo>
                <a:cubicBezTo>
                  <a:pt x="122" y="250"/>
                  <a:pt x="123" y="249"/>
                  <a:pt x="124" y="248"/>
                </a:cubicBezTo>
                <a:cubicBezTo>
                  <a:pt x="124" y="247"/>
                  <a:pt x="124" y="247"/>
                  <a:pt x="123" y="247"/>
                </a:cubicBezTo>
                <a:cubicBezTo>
                  <a:pt x="123" y="246"/>
                  <a:pt x="122" y="246"/>
                  <a:pt x="121" y="246"/>
                </a:cubicBezTo>
                <a:cubicBezTo>
                  <a:pt x="121" y="247"/>
                  <a:pt x="120" y="248"/>
                  <a:pt x="119" y="249"/>
                </a:cubicBezTo>
                <a:cubicBezTo>
                  <a:pt x="120" y="250"/>
                  <a:pt x="120" y="251"/>
                  <a:pt x="122" y="251"/>
                </a:cubicBezTo>
                <a:close/>
                <a:moveTo>
                  <a:pt x="23" y="113"/>
                </a:moveTo>
                <a:cubicBezTo>
                  <a:pt x="23" y="113"/>
                  <a:pt x="23" y="113"/>
                  <a:pt x="23" y="113"/>
                </a:cubicBezTo>
                <a:cubicBezTo>
                  <a:pt x="21" y="114"/>
                  <a:pt x="19" y="114"/>
                  <a:pt x="17" y="114"/>
                </a:cubicBezTo>
                <a:cubicBezTo>
                  <a:pt x="16" y="114"/>
                  <a:pt x="16" y="115"/>
                  <a:pt x="15" y="115"/>
                </a:cubicBezTo>
                <a:cubicBezTo>
                  <a:pt x="17" y="115"/>
                  <a:pt x="20" y="116"/>
                  <a:pt x="22" y="116"/>
                </a:cubicBezTo>
                <a:cubicBezTo>
                  <a:pt x="22" y="115"/>
                  <a:pt x="23" y="114"/>
                  <a:pt x="23" y="113"/>
                </a:cubicBezTo>
                <a:close/>
                <a:moveTo>
                  <a:pt x="105" y="74"/>
                </a:moveTo>
                <a:cubicBezTo>
                  <a:pt x="104" y="74"/>
                  <a:pt x="104" y="74"/>
                  <a:pt x="104" y="74"/>
                </a:cubicBezTo>
                <a:cubicBezTo>
                  <a:pt x="103" y="75"/>
                  <a:pt x="101" y="75"/>
                  <a:pt x="100" y="76"/>
                </a:cubicBezTo>
                <a:cubicBezTo>
                  <a:pt x="100" y="76"/>
                  <a:pt x="99" y="77"/>
                  <a:pt x="99" y="78"/>
                </a:cubicBezTo>
                <a:cubicBezTo>
                  <a:pt x="100" y="78"/>
                  <a:pt x="101" y="78"/>
                  <a:pt x="102" y="77"/>
                </a:cubicBezTo>
                <a:cubicBezTo>
                  <a:pt x="103" y="77"/>
                  <a:pt x="104" y="77"/>
                  <a:pt x="104" y="76"/>
                </a:cubicBezTo>
                <a:cubicBezTo>
                  <a:pt x="105" y="75"/>
                  <a:pt x="105" y="75"/>
                  <a:pt x="105" y="74"/>
                </a:cubicBezTo>
                <a:close/>
                <a:moveTo>
                  <a:pt x="206" y="110"/>
                </a:moveTo>
                <a:cubicBezTo>
                  <a:pt x="206" y="111"/>
                  <a:pt x="205" y="111"/>
                  <a:pt x="205" y="113"/>
                </a:cubicBezTo>
                <a:cubicBezTo>
                  <a:pt x="205" y="114"/>
                  <a:pt x="205" y="116"/>
                  <a:pt x="206" y="117"/>
                </a:cubicBezTo>
                <a:cubicBezTo>
                  <a:pt x="206" y="117"/>
                  <a:pt x="206" y="117"/>
                  <a:pt x="206" y="118"/>
                </a:cubicBezTo>
                <a:cubicBezTo>
                  <a:pt x="206" y="118"/>
                  <a:pt x="206" y="118"/>
                  <a:pt x="206" y="118"/>
                </a:cubicBezTo>
                <a:cubicBezTo>
                  <a:pt x="206" y="117"/>
                  <a:pt x="206" y="117"/>
                  <a:pt x="207" y="116"/>
                </a:cubicBezTo>
                <a:cubicBezTo>
                  <a:pt x="207" y="115"/>
                  <a:pt x="208" y="114"/>
                  <a:pt x="208" y="113"/>
                </a:cubicBezTo>
                <a:cubicBezTo>
                  <a:pt x="208" y="112"/>
                  <a:pt x="208" y="112"/>
                  <a:pt x="208" y="112"/>
                </a:cubicBezTo>
                <a:cubicBezTo>
                  <a:pt x="207" y="111"/>
                  <a:pt x="207" y="111"/>
                  <a:pt x="206" y="110"/>
                </a:cubicBezTo>
                <a:close/>
                <a:moveTo>
                  <a:pt x="189" y="108"/>
                </a:moveTo>
                <a:cubicBezTo>
                  <a:pt x="189" y="108"/>
                  <a:pt x="190" y="109"/>
                  <a:pt x="190" y="110"/>
                </a:cubicBezTo>
                <a:cubicBezTo>
                  <a:pt x="190" y="110"/>
                  <a:pt x="190" y="110"/>
                  <a:pt x="190" y="110"/>
                </a:cubicBezTo>
                <a:cubicBezTo>
                  <a:pt x="191" y="108"/>
                  <a:pt x="192" y="106"/>
                  <a:pt x="193" y="104"/>
                </a:cubicBezTo>
                <a:cubicBezTo>
                  <a:pt x="193" y="104"/>
                  <a:pt x="193" y="103"/>
                  <a:pt x="193" y="102"/>
                </a:cubicBezTo>
                <a:cubicBezTo>
                  <a:pt x="191" y="104"/>
                  <a:pt x="190" y="106"/>
                  <a:pt x="189" y="108"/>
                </a:cubicBezTo>
                <a:close/>
                <a:moveTo>
                  <a:pt x="168" y="264"/>
                </a:moveTo>
                <a:cubicBezTo>
                  <a:pt x="166" y="264"/>
                  <a:pt x="165" y="264"/>
                  <a:pt x="163" y="264"/>
                </a:cubicBezTo>
                <a:cubicBezTo>
                  <a:pt x="163" y="264"/>
                  <a:pt x="162" y="264"/>
                  <a:pt x="162" y="264"/>
                </a:cubicBezTo>
                <a:cubicBezTo>
                  <a:pt x="162" y="265"/>
                  <a:pt x="161" y="265"/>
                  <a:pt x="160" y="265"/>
                </a:cubicBezTo>
                <a:cubicBezTo>
                  <a:pt x="160" y="264"/>
                  <a:pt x="159" y="264"/>
                  <a:pt x="159" y="264"/>
                </a:cubicBezTo>
                <a:cubicBezTo>
                  <a:pt x="157" y="265"/>
                  <a:pt x="156" y="265"/>
                  <a:pt x="155" y="265"/>
                </a:cubicBezTo>
                <a:cubicBezTo>
                  <a:pt x="153" y="265"/>
                  <a:pt x="152" y="265"/>
                  <a:pt x="151" y="265"/>
                </a:cubicBezTo>
                <a:cubicBezTo>
                  <a:pt x="151" y="265"/>
                  <a:pt x="151" y="265"/>
                  <a:pt x="151" y="265"/>
                </a:cubicBezTo>
                <a:cubicBezTo>
                  <a:pt x="155" y="265"/>
                  <a:pt x="159" y="265"/>
                  <a:pt x="163" y="265"/>
                </a:cubicBezTo>
                <a:cubicBezTo>
                  <a:pt x="164" y="265"/>
                  <a:pt x="166" y="265"/>
                  <a:pt x="168" y="264"/>
                </a:cubicBezTo>
                <a:cubicBezTo>
                  <a:pt x="168" y="264"/>
                  <a:pt x="168" y="264"/>
                  <a:pt x="168" y="264"/>
                </a:cubicBezTo>
                <a:close/>
                <a:moveTo>
                  <a:pt x="165" y="9"/>
                </a:moveTo>
                <a:cubicBezTo>
                  <a:pt x="165" y="11"/>
                  <a:pt x="165" y="13"/>
                  <a:pt x="165" y="15"/>
                </a:cubicBezTo>
                <a:cubicBezTo>
                  <a:pt x="165" y="15"/>
                  <a:pt x="165" y="15"/>
                  <a:pt x="165" y="15"/>
                </a:cubicBezTo>
                <a:cubicBezTo>
                  <a:pt x="165" y="15"/>
                  <a:pt x="165" y="14"/>
                  <a:pt x="165" y="14"/>
                </a:cubicBezTo>
                <a:cubicBezTo>
                  <a:pt x="165" y="14"/>
                  <a:pt x="166" y="13"/>
                  <a:pt x="166" y="12"/>
                </a:cubicBezTo>
                <a:cubicBezTo>
                  <a:pt x="166" y="11"/>
                  <a:pt x="167" y="11"/>
                  <a:pt x="168" y="12"/>
                </a:cubicBezTo>
                <a:cubicBezTo>
                  <a:pt x="168" y="12"/>
                  <a:pt x="168" y="12"/>
                  <a:pt x="168" y="12"/>
                </a:cubicBezTo>
                <a:cubicBezTo>
                  <a:pt x="168" y="10"/>
                  <a:pt x="168" y="9"/>
                  <a:pt x="168" y="8"/>
                </a:cubicBezTo>
                <a:cubicBezTo>
                  <a:pt x="167" y="8"/>
                  <a:pt x="166" y="8"/>
                  <a:pt x="165" y="9"/>
                </a:cubicBezTo>
                <a:close/>
                <a:moveTo>
                  <a:pt x="86" y="87"/>
                </a:moveTo>
                <a:cubicBezTo>
                  <a:pt x="87" y="87"/>
                  <a:pt x="87" y="87"/>
                  <a:pt x="88" y="86"/>
                </a:cubicBezTo>
                <a:cubicBezTo>
                  <a:pt x="88" y="85"/>
                  <a:pt x="89" y="85"/>
                  <a:pt x="89" y="84"/>
                </a:cubicBezTo>
                <a:cubicBezTo>
                  <a:pt x="89" y="84"/>
                  <a:pt x="88" y="83"/>
                  <a:pt x="88" y="83"/>
                </a:cubicBezTo>
                <a:cubicBezTo>
                  <a:pt x="88" y="82"/>
                  <a:pt x="88" y="82"/>
                  <a:pt x="88" y="81"/>
                </a:cubicBezTo>
                <a:cubicBezTo>
                  <a:pt x="87" y="81"/>
                  <a:pt x="87" y="81"/>
                  <a:pt x="87" y="81"/>
                </a:cubicBezTo>
                <a:cubicBezTo>
                  <a:pt x="86" y="83"/>
                  <a:pt x="86" y="85"/>
                  <a:pt x="86" y="87"/>
                </a:cubicBezTo>
                <a:close/>
                <a:moveTo>
                  <a:pt x="61" y="111"/>
                </a:moveTo>
                <a:cubicBezTo>
                  <a:pt x="61" y="112"/>
                  <a:pt x="61" y="112"/>
                  <a:pt x="61" y="112"/>
                </a:cubicBezTo>
                <a:cubicBezTo>
                  <a:pt x="62" y="112"/>
                  <a:pt x="62" y="112"/>
                  <a:pt x="63" y="112"/>
                </a:cubicBezTo>
                <a:cubicBezTo>
                  <a:pt x="64" y="112"/>
                  <a:pt x="64" y="112"/>
                  <a:pt x="64" y="111"/>
                </a:cubicBezTo>
                <a:cubicBezTo>
                  <a:pt x="65" y="110"/>
                  <a:pt x="66" y="109"/>
                  <a:pt x="68" y="108"/>
                </a:cubicBezTo>
                <a:cubicBezTo>
                  <a:pt x="68" y="107"/>
                  <a:pt x="68" y="107"/>
                  <a:pt x="68" y="107"/>
                </a:cubicBezTo>
                <a:cubicBezTo>
                  <a:pt x="67" y="107"/>
                  <a:pt x="67" y="107"/>
                  <a:pt x="66" y="107"/>
                </a:cubicBezTo>
                <a:cubicBezTo>
                  <a:pt x="66" y="107"/>
                  <a:pt x="66" y="107"/>
                  <a:pt x="66" y="107"/>
                </a:cubicBezTo>
                <a:cubicBezTo>
                  <a:pt x="64" y="109"/>
                  <a:pt x="63" y="110"/>
                  <a:pt x="61" y="111"/>
                </a:cubicBezTo>
                <a:close/>
                <a:moveTo>
                  <a:pt x="218" y="102"/>
                </a:moveTo>
                <a:cubicBezTo>
                  <a:pt x="219" y="102"/>
                  <a:pt x="220" y="102"/>
                  <a:pt x="222" y="102"/>
                </a:cubicBezTo>
                <a:cubicBezTo>
                  <a:pt x="222" y="101"/>
                  <a:pt x="223" y="100"/>
                  <a:pt x="223" y="99"/>
                </a:cubicBezTo>
                <a:cubicBezTo>
                  <a:pt x="222" y="99"/>
                  <a:pt x="220" y="99"/>
                  <a:pt x="219" y="99"/>
                </a:cubicBezTo>
                <a:cubicBezTo>
                  <a:pt x="219" y="99"/>
                  <a:pt x="219" y="99"/>
                  <a:pt x="219" y="100"/>
                </a:cubicBezTo>
                <a:cubicBezTo>
                  <a:pt x="219" y="100"/>
                  <a:pt x="218" y="101"/>
                  <a:pt x="218" y="102"/>
                </a:cubicBezTo>
                <a:close/>
                <a:moveTo>
                  <a:pt x="170" y="42"/>
                </a:moveTo>
                <a:cubicBezTo>
                  <a:pt x="170" y="40"/>
                  <a:pt x="170" y="38"/>
                  <a:pt x="169" y="36"/>
                </a:cubicBezTo>
                <a:cubicBezTo>
                  <a:pt x="169" y="37"/>
                  <a:pt x="169" y="37"/>
                  <a:pt x="168" y="38"/>
                </a:cubicBezTo>
                <a:cubicBezTo>
                  <a:pt x="168" y="40"/>
                  <a:pt x="168" y="42"/>
                  <a:pt x="168" y="44"/>
                </a:cubicBezTo>
                <a:cubicBezTo>
                  <a:pt x="168" y="45"/>
                  <a:pt x="168" y="45"/>
                  <a:pt x="168" y="45"/>
                </a:cubicBezTo>
                <a:cubicBezTo>
                  <a:pt x="169" y="44"/>
                  <a:pt x="169" y="43"/>
                  <a:pt x="170" y="42"/>
                </a:cubicBezTo>
                <a:close/>
                <a:moveTo>
                  <a:pt x="131" y="74"/>
                </a:moveTo>
                <a:cubicBezTo>
                  <a:pt x="131" y="74"/>
                  <a:pt x="131" y="74"/>
                  <a:pt x="131" y="74"/>
                </a:cubicBezTo>
                <a:cubicBezTo>
                  <a:pt x="129" y="75"/>
                  <a:pt x="128" y="77"/>
                  <a:pt x="127" y="79"/>
                </a:cubicBezTo>
                <a:cubicBezTo>
                  <a:pt x="127" y="79"/>
                  <a:pt x="127" y="79"/>
                  <a:pt x="127" y="79"/>
                </a:cubicBezTo>
                <a:cubicBezTo>
                  <a:pt x="129" y="79"/>
                  <a:pt x="130" y="78"/>
                  <a:pt x="132" y="78"/>
                </a:cubicBezTo>
                <a:cubicBezTo>
                  <a:pt x="131" y="76"/>
                  <a:pt x="131" y="75"/>
                  <a:pt x="131" y="74"/>
                </a:cubicBezTo>
                <a:close/>
                <a:moveTo>
                  <a:pt x="40" y="174"/>
                </a:moveTo>
                <a:cubicBezTo>
                  <a:pt x="42" y="174"/>
                  <a:pt x="44" y="174"/>
                  <a:pt x="46" y="174"/>
                </a:cubicBezTo>
                <a:cubicBezTo>
                  <a:pt x="46" y="174"/>
                  <a:pt x="46" y="173"/>
                  <a:pt x="45" y="173"/>
                </a:cubicBezTo>
                <a:cubicBezTo>
                  <a:pt x="44" y="173"/>
                  <a:pt x="44" y="173"/>
                  <a:pt x="43" y="173"/>
                </a:cubicBezTo>
                <a:cubicBezTo>
                  <a:pt x="42" y="173"/>
                  <a:pt x="41" y="172"/>
                  <a:pt x="42" y="171"/>
                </a:cubicBezTo>
                <a:cubicBezTo>
                  <a:pt x="42" y="171"/>
                  <a:pt x="42" y="171"/>
                  <a:pt x="42" y="170"/>
                </a:cubicBezTo>
                <a:cubicBezTo>
                  <a:pt x="41" y="170"/>
                  <a:pt x="40" y="170"/>
                  <a:pt x="40" y="170"/>
                </a:cubicBezTo>
                <a:cubicBezTo>
                  <a:pt x="40" y="172"/>
                  <a:pt x="40" y="173"/>
                  <a:pt x="40" y="174"/>
                </a:cubicBezTo>
                <a:close/>
                <a:moveTo>
                  <a:pt x="131" y="246"/>
                </a:moveTo>
                <a:cubicBezTo>
                  <a:pt x="133" y="246"/>
                  <a:pt x="134" y="246"/>
                  <a:pt x="135" y="247"/>
                </a:cubicBezTo>
                <a:cubicBezTo>
                  <a:pt x="136" y="246"/>
                  <a:pt x="137" y="245"/>
                  <a:pt x="136" y="243"/>
                </a:cubicBezTo>
                <a:cubicBezTo>
                  <a:pt x="135" y="243"/>
                  <a:pt x="134" y="243"/>
                  <a:pt x="134" y="243"/>
                </a:cubicBezTo>
                <a:cubicBezTo>
                  <a:pt x="134" y="243"/>
                  <a:pt x="133" y="243"/>
                  <a:pt x="133" y="244"/>
                </a:cubicBezTo>
                <a:cubicBezTo>
                  <a:pt x="133" y="244"/>
                  <a:pt x="132" y="245"/>
                  <a:pt x="131" y="246"/>
                </a:cubicBezTo>
                <a:close/>
                <a:moveTo>
                  <a:pt x="88" y="270"/>
                </a:moveTo>
                <a:cubicBezTo>
                  <a:pt x="88" y="268"/>
                  <a:pt x="87" y="267"/>
                  <a:pt x="88" y="266"/>
                </a:cubicBezTo>
                <a:cubicBezTo>
                  <a:pt x="86" y="266"/>
                  <a:pt x="86" y="264"/>
                  <a:pt x="85" y="263"/>
                </a:cubicBezTo>
                <a:cubicBezTo>
                  <a:pt x="85" y="264"/>
                  <a:pt x="84" y="264"/>
                  <a:pt x="83" y="265"/>
                </a:cubicBezTo>
                <a:cubicBezTo>
                  <a:pt x="85" y="266"/>
                  <a:pt x="86" y="268"/>
                  <a:pt x="88" y="270"/>
                </a:cubicBezTo>
                <a:close/>
                <a:moveTo>
                  <a:pt x="248" y="171"/>
                </a:moveTo>
                <a:cubicBezTo>
                  <a:pt x="248" y="170"/>
                  <a:pt x="247" y="170"/>
                  <a:pt x="247" y="169"/>
                </a:cubicBezTo>
                <a:cubicBezTo>
                  <a:pt x="246" y="169"/>
                  <a:pt x="246" y="168"/>
                  <a:pt x="245" y="169"/>
                </a:cubicBezTo>
                <a:cubicBezTo>
                  <a:pt x="245" y="169"/>
                  <a:pt x="245" y="169"/>
                  <a:pt x="245" y="169"/>
                </a:cubicBezTo>
                <a:cubicBezTo>
                  <a:pt x="244" y="170"/>
                  <a:pt x="243" y="171"/>
                  <a:pt x="242" y="171"/>
                </a:cubicBezTo>
                <a:cubicBezTo>
                  <a:pt x="241" y="171"/>
                  <a:pt x="240" y="171"/>
                  <a:pt x="239" y="170"/>
                </a:cubicBezTo>
                <a:cubicBezTo>
                  <a:pt x="239" y="170"/>
                  <a:pt x="239" y="170"/>
                  <a:pt x="239" y="171"/>
                </a:cubicBezTo>
                <a:cubicBezTo>
                  <a:pt x="239" y="171"/>
                  <a:pt x="238" y="171"/>
                  <a:pt x="238" y="172"/>
                </a:cubicBezTo>
                <a:cubicBezTo>
                  <a:pt x="241" y="171"/>
                  <a:pt x="245" y="171"/>
                  <a:pt x="248" y="171"/>
                </a:cubicBezTo>
                <a:close/>
                <a:moveTo>
                  <a:pt x="135" y="62"/>
                </a:moveTo>
                <a:cubicBezTo>
                  <a:pt x="135" y="62"/>
                  <a:pt x="135" y="62"/>
                  <a:pt x="135" y="62"/>
                </a:cubicBezTo>
                <a:cubicBezTo>
                  <a:pt x="134" y="62"/>
                  <a:pt x="134" y="62"/>
                  <a:pt x="133" y="62"/>
                </a:cubicBezTo>
                <a:cubicBezTo>
                  <a:pt x="132" y="62"/>
                  <a:pt x="132" y="63"/>
                  <a:pt x="132" y="64"/>
                </a:cubicBezTo>
                <a:cubicBezTo>
                  <a:pt x="132" y="64"/>
                  <a:pt x="132" y="65"/>
                  <a:pt x="132" y="65"/>
                </a:cubicBezTo>
                <a:cubicBezTo>
                  <a:pt x="132" y="66"/>
                  <a:pt x="132" y="66"/>
                  <a:pt x="132" y="67"/>
                </a:cubicBezTo>
                <a:cubicBezTo>
                  <a:pt x="133" y="66"/>
                  <a:pt x="133" y="66"/>
                  <a:pt x="134" y="66"/>
                </a:cubicBezTo>
                <a:cubicBezTo>
                  <a:pt x="134" y="65"/>
                  <a:pt x="135" y="65"/>
                  <a:pt x="135" y="64"/>
                </a:cubicBezTo>
                <a:cubicBezTo>
                  <a:pt x="135" y="63"/>
                  <a:pt x="135" y="63"/>
                  <a:pt x="135" y="62"/>
                </a:cubicBezTo>
                <a:close/>
                <a:moveTo>
                  <a:pt x="113" y="199"/>
                </a:moveTo>
                <a:cubicBezTo>
                  <a:pt x="112" y="198"/>
                  <a:pt x="111" y="196"/>
                  <a:pt x="109" y="195"/>
                </a:cubicBezTo>
                <a:cubicBezTo>
                  <a:pt x="109" y="196"/>
                  <a:pt x="109" y="196"/>
                  <a:pt x="108" y="197"/>
                </a:cubicBezTo>
                <a:cubicBezTo>
                  <a:pt x="109" y="198"/>
                  <a:pt x="110" y="199"/>
                  <a:pt x="111" y="200"/>
                </a:cubicBezTo>
                <a:cubicBezTo>
                  <a:pt x="112" y="200"/>
                  <a:pt x="113" y="199"/>
                  <a:pt x="113" y="199"/>
                </a:cubicBezTo>
                <a:close/>
                <a:moveTo>
                  <a:pt x="208" y="137"/>
                </a:moveTo>
                <a:cubicBezTo>
                  <a:pt x="209" y="138"/>
                  <a:pt x="209" y="139"/>
                  <a:pt x="210" y="139"/>
                </a:cubicBezTo>
                <a:cubicBezTo>
                  <a:pt x="210" y="139"/>
                  <a:pt x="210" y="140"/>
                  <a:pt x="210" y="140"/>
                </a:cubicBezTo>
                <a:cubicBezTo>
                  <a:pt x="211" y="140"/>
                  <a:pt x="212" y="140"/>
                  <a:pt x="213" y="140"/>
                </a:cubicBezTo>
                <a:cubicBezTo>
                  <a:pt x="213" y="139"/>
                  <a:pt x="213" y="138"/>
                  <a:pt x="213" y="137"/>
                </a:cubicBezTo>
                <a:cubicBezTo>
                  <a:pt x="212" y="137"/>
                  <a:pt x="210" y="137"/>
                  <a:pt x="208" y="137"/>
                </a:cubicBezTo>
                <a:close/>
                <a:moveTo>
                  <a:pt x="87" y="220"/>
                </a:moveTo>
                <a:cubicBezTo>
                  <a:pt x="88" y="218"/>
                  <a:pt x="89" y="217"/>
                  <a:pt x="90" y="216"/>
                </a:cubicBezTo>
                <a:cubicBezTo>
                  <a:pt x="90" y="215"/>
                  <a:pt x="89" y="214"/>
                  <a:pt x="89" y="213"/>
                </a:cubicBezTo>
                <a:cubicBezTo>
                  <a:pt x="88" y="214"/>
                  <a:pt x="88" y="214"/>
                  <a:pt x="87" y="214"/>
                </a:cubicBezTo>
                <a:cubicBezTo>
                  <a:pt x="87" y="215"/>
                  <a:pt x="87" y="215"/>
                  <a:pt x="87" y="215"/>
                </a:cubicBezTo>
                <a:cubicBezTo>
                  <a:pt x="87" y="217"/>
                  <a:pt x="87" y="218"/>
                  <a:pt x="87" y="219"/>
                </a:cubicBezTo>
                <a:cubicBezTo>
                  <a:pt x="87" y="219"/>
                  <a:pt x="87" y="219"/>
                  <a:pt x="87" y="220"/>
                </a:cubicBezTo>
                <a:close/>
                <a:moveTo>
                  <a:pt x="163" y="218"/>
                </a:moveTo>
                <a:cubicBezTo>
                  <a:pt x="163" y="219"/>
                  <a:pt x="162" y="219"/>
                  <a:pt x="163" y="220"/>
                </a:cubicBezTo>
                <a:cubicBezTo>
                  <a:pt x="163" y="221"/>
                  <a:pt x="163" y="223"/>
                  <a:pt x="163" y="225"/>
                </a:cubicBezTo>
                <a:cubicBezTo>
                  <a:pt x="163" y="225"/>
                  <a:pt x="163" y="225"/>
                  <a:pt x="163" y="225"/>
                </a:cubicBezTo>
                <a:cubicBezTo>
                  <a:pt x="164" y="224"/>
                  <a:pt x="164" y="223"/>
                  <a:pt x="165" y="222"/>
                </a:cubicBezTo>
                <a:cubicBezTo>
                  <a:pt x="165" y="222"/>
                  <a:pt x="165" y="222"/>
                  <a:pt x="165" y="222"/>
                </a:cubicBezTo>
                <a:cubicBezTo>
                  <a:pt x="165" y="220"/>
                  <a:pt x="164" y="219"/>
                  <a:pt x="163" y="218"/>
                </a:cubicBezTo>
                <a:close/>
                <a:moveTo>
                  <a:pt x="89" y="223"/>
                </a:moveTo>
                <a:cubicBezTo>
                  <a:pt x="90" y="222"/>
                  <a:pt x="91" y="221"/>
                  <a:pt x="92" y="220"/>
                </a:cubicBezTo>
                <a:cubicBezTo>
                  <a:pt x="92" y="219"/>
                  <a:pt x="91" y="218"/>
                  <a:pt x="91" y="217"/>
                </a:cubicBezTo>
                <a:cubicBezTo>
                  <a:pt x="90" y="219"/>
                  <a:pt x="89" y="220"/>
                  <a:pt x="88" y="222"/>
                </a:cubicBezTo>
                <a:cubicBezTo>
                  <a:pt x="88" y="222"/>
                  <a:pt x="89" y="223"/>
                  <a:pt x="89" y="223"/>
                </a:cubicBezTo>
                <a:close/>
                <a:moveTo>
                  <a:pt x="188" y="144"/>
                </a:moveTo>
                <a:cubicBezTo>
                  <a:pt x="189" y="142"/>
                  <a:pt x="190" y="141"/>
                  <a:pt x="191" y="140"/>
                </a:cubicBezTo>
                <a:cubicBezTo>
                  <a:pt x="191" y="140"/>
                  <a:pt x="192" y="140"/>
                  <a:pt x="191" y="139"/>
                </a:cubicBezTo>
                <a:cubicBezTo>
                  <a:pt x="191" y="138"/>
                  <a:pt x="191" y="137"/>
                  <a:pt x="190" y="136"/>
                </a:cubicBezTo>
                <a:cubicBezTo>
                  <a:pt x="190" y="135"/>
                  <a:pt x="190" y="135"/>
                  <a:pt x="190" y="135"/>
                </a:cubicBezTo>
                <a:cubicBezTo>
                  <a:pt x="190" y="138"/>
                  <a:pt x="189" y="141"/>
                  <a:pt x="188" y="144"/>
                </a:cubicBezTo>
                <a:close/>
                <a:moveTo>
                  <a:pt x="41" y="108"/>
                </a:moveTo>
                <a:cubicBezTo>
                  <a:pt x="41" y="108"/>
                  <a:pt x="40" y="108"/>
                  <a:pt x="40" y="108"/>
                </a:cubicBezTo>
                <a:cubicBezTo>
                  <a:pt x="39" y="108"/>
                  <a:pt x="38" y="109"/>
                  <a:pt x="36" y="109"/>
                </a:cubicBezTo>
                <a:cubicBezTo>
                  <a:pt x="35" y="109"/>
                  <a:pt x="35" y="109"/>
                  <a:pt x="34" y="110"/>
                </a:cubicBezTo>
                <a:cubicBezTo>
                  <a:pt x="34" y="110"/>
                  <a:pt x="34" y="110"/>
                  <a:pt x="34" y="110"/>
                </a:cubicBezTo>
                <a:cubicBezTo>
                  <a:pt x="36" y="110"/>
                  <a:pt x="38" y="110"/>
                  <a:pt x="39" y="110"/>
                </a:cubicBezTo>
                <a:cubicBezTo>
                  <a:pt x="40" y="110"/>
                  <a:pt x="40" y="110"/>
                  <a:pt x="40" y="110"/>
                </a:cubicBezTo>
                <a:cubicBezTo>
                  <a:pt x="40" y="110"/>
                  <a:pt x="41" y="109"/>
                  <a:pt x="41" y="108"/>
                </a:cubicBezTo>
                <a:close/>
                <a:moveTo>
                  <a:pt x="29" y="116"/>
                </a:moveTo>
                <a:cubicBezTo>
                  <a:pt x="29" y="116"/>
                  <a:pt x="29" y="116"/>
                  <a:pt x="29" y="116"/>
                </a:cubicBezTo>
                <a:cubicBezTo>
                  <a:pt x="31" y="115"/>
                  <a:pt x="34" y="114"/>
                  <a:pt x="37" y="112"/>
                </a:cubicBezTo>
                <a:cubicBezTo>
                  <a:pt x="36" y="112"/>
                  <a:pt x="34" y="112"/>
                  <a:pt x="32" y="112"/>
                </a:cubicBezTo>
                <a:cubicBezTo>
                  <a:pt x="32" y="112"/>
                  <a:pt x="32" y="112"/>
                  <a:pt x="32" y="112"/>
                </a:cubicBezTo>
                <a:cubicBezTo>
                  <a:pt x="31" y="113"/>
                  <a:pt x="30" y="115"/>
                  <a:pt x="29" y="116"/>
                </a:cubicBezTo>
                <a:close/>
                <a:moveTo>
                  <a:pt x="169" y="247"/>
                </a:moveTo>
                <a:cubicBezTo>
                  <a:pt x="168" y="248"/>
                  <a:pt x="168" y="248"/>
                  <a:pt x="167" y="249"/>
                </a:cubicBezTo>
                <a:cubicBezTo>
                  <a:pt x="167" y="249"/>
                  <a:pt x="166" y="248"/>
                  <a:pt x="166" y="248"/>
                </a:cubicBezTo>
                <a:cubicBezTo>
                  <a:pt x="165" y="248"/>
                  <a:pt x="165" y="249"/>
                  <a:pt x="165" y="249"/>
                </a:cubicBezTo>
                <a:cubicBezTo>
                  <a:pt x="166" y="250"/>
                  <a:pt x="167" y="251"/>
                  <a:pt x="168" y="253"/>
                </a:cubicBezTo>
                <a:cubicBezTo>
                  <a:pt x="169" y="252"/>
                  <a:pt x="169" y="251"/>
                  <a:pt x="169" y="250"/>
                </a:cubicBezTo>
                <a:cubicBezTo>
                  <a:pt x="169" y="249"/>
                  <a:pt x="169" y="248"/>
                  <a:pt x="169" y="247"/>
                </a:cubicBezTo>
                <a:close/>
                <a:moveTo>
                  <a:pt x="146" y="51"/>
                </a:moveTo>
                <a:cubicBezTo>
                  <a:pt x="145" y="51"/>
                  <a:pt x="144" y="51"/>
                  <a:pt x="143" y="51"/>
                </a:cubicBezTo>
                <a:cubicBezTo>
                  <a:pt x="143" y="51"/>
                  <a:pt x="142" y="52"/>
                  <a:pt x="142" y="52"/>
                </a:cubicBezTo>
                <a:cubicBezTo>
                  <a:pt x="142" y="53"/>
                  <a:pt x="142" y="53"/>
                  <a:pt x="142" y="54"/>
                </a:cubicBezTo>
                <a:cubicBezTo>
                  <a:pt x="143" y="54"/>
                  <a:pt x="143" y="54"/>
                  <a:pt x="143" y="54"/>
                </a:cubicBezTo>
                <a:cubicBezTo>
                  <a:pt x="144" y="54"/>
                  <a:pt x="145" y="54"/>
                  <a:pt x="146" y="53"/>
                </a:cubicBezTo>
                <a:cubicBezTo>
                  <a:pt x="146" y="53"/>
                  <a:pt x="146" y="52"/>
                  <a:pt x="146" y="51"/>
                </a:cubicBezTo>
                <a:close/>
                <a:moveTo>
                  <a:pt x="54" y="150"/>
                </a:moveTo>
                <a:cubicBezTo>
                  <a:pt x="54" y="148"/>
                  <a:pt x="54" y="148"/>
                  <a:pt x="53" y="148"/>
                </a:cubicBezTo>
                <a:cubicBezTo>
                  <a:pt x="53" y="148"/>
                  <a:pt x="53" y="148"/>
                  <a:pt x="53" y="148"/>
                </a:cubicBezTo>
                <a:cubicBezTo>
                  <a:pt x="51" y="147"/>
                  <a:pt x="50" y="148"/>
                  <a:pt x="49" y="148"/>
                </a:cubicBezTo>
                <a:cubicBezTo>
                  <a:pt x="49" y="149"/>
                  <a:pt x="49" y="149"/>
                  <a:pt x="49" y="150"/>
                </a:cubicBezTo>
                <a:cubicBezTo>
                  <a:pt x="51" y="150"/>
                  <a:pt x="53" y="150"/>
                  <a:pt x="54" y="150"/>
                </a:cubicBezTo>
                <a:close/>
                <a:moveTo>
                  <a:pt x="232" y="97"/>
                </a:moveTo>
                <a:cubicBezTo>
                  <a:pt x="231" y="97"/>
                  <a:pt x="231" y="98"/>
                  <a:pt x="230" y="98"/>
                </a:cubicBezTo>
                <a:cubicBezTo>
                  <a:pt x="230" y="99"/>
                  <a:pt x="229" y="100"/>
                  <a:pt x="229" y="101"/>
                </a:cubicBezTo>
                <a:cubicBezTo>
                  <a:pt x="228" y="102"/>
                  <a:pt x="228" y="102"/>
                  <a:pt x="229" y="102"/>
                </a:cubicBezTo>
                <a:cubicBezTo>
                  <a:pt x="230" y="102"/>
                  <a:pt x="231" y="103"/>
                  <a:pt x="232" y="102"/>
                </a:cubicBezTo>
                <a:cubicBezTo>
                  <a:pt x="232" y="101"/>
                  <a:pt x="232" y="99"/>
                  <a:pt x="232" y="97"/>
                </a:cubicBezTo>
                <a:close/>
                <a:moveTo>
                  <a:pt x="61" y="151"/>
                </a:moveTo>
                <a:cubicBezTo>
                  <a:pt x="61" y="152"/>
                  <a:pt x="61" y="152"/>
                  <a:pt x="61" y="152"/>
                </a:cubicBezTo>
                <a:cubicBezTo>
                  <a:pt x="62" y="153"/>
                  <a:pt x="62" y="154"/>
                  <a:pt x="63" y="155"/>
                </a:cubicBezTo>
                <a:cubicBezTo>
                  <a:pt x="63" y="155"/>
                  <a:pt x="63" y="155"/>
                  <a:pt x="63" y="155"/>
                </a:cubicBezTo>
                <a:cubicBezTo>
                  <a:pt x="64" y="155"/>
                  <a:pt x="64" y="155"/>
                  <a:pt x="65" y="155"/>
                </a:cubicBezTo>
                <a:cubicBezTo>
                  <a:pt x="65" y="154"/>
                  <a:pt x="65" y="153"/>
                  <a:pt x="64" y="151"/>
                </a:cubicBezTo>
                <a:cubicBezTo>
                  <a:pt x="63" y="151"/>
                  <a:pt x="62" y="151"/>
                  <a:pt x="61" y="151"/>
                </a:cubicBezTo>
                <a:close/>
                <a:moveTo>
                  <a:pt x="46" y="141"/>
                </a:moveTo>
                <a:cubicBezTo>
                  <a:pt x="46" y="140"/>
                  <a:pt x="46" y="139"/>
                  <a:pt x="46" y="138"/>
                </a:cubicBezTo>
                <a:cubicBezTo>
                  <a:pt x="45" y="138"/>
                  <a:pt x="45" y="138"/>
                  <a:pt x="44" y="138"/>
                </a:cubicBezTo>
                <a:cubicBezTo>
                  <a:pt x="43" y="138"/>
                  <a:pt x="42" y="139"/>
                  <a:pt x="41" y="139"/>
                </a:cubicBezTo>
                <a:cubicBezTo>
                  <a:pt x="42" y="140"/>
                  <a:pt x="42" y="141"/>
                  <a:pt x="42" y="141"/>
                </a:cubicBezTo>
                <a:cubicBezTo>
                  <a:pt x="43" y="141"/>
                  <a:pt x="44" y="141"/>
                  <a:pt x="45" y="141"/>
                </a:cubicBezTo>
                <a:cubicBezTo>
                  <a:pt x="45" y="141"/>
                  <a:pt x="45" y="141"/>
                  <a:pt x="46" y="141"/>
                </a:cubicBezTo>
                <a:close/>
                <a:moveTo>
                  <a:pt x="128" y="52"/>
                </a:moveTo>
                <a:cubicBezTo>
                  <a:pt x="128" y="52"/>
                  <a:pt x="128" y="52"/>
                  <a:pt x="128" y="52"/>
                </a:cubicBezTo>
                <a:cubicBezTo>
                  <a:pt x="128" y="53"/>
                  <a:pt x="127" y="53"/>
                  <a:pt x="126" y="53"/>
                </a:cubicBezTo>
                <a:cubicBezTo>
                  <a:pt x="126" y="53"/>
                  <a:pt x="126" y="54"/>
                  <a:pt x="126" y="54"/>
                </a:cubicBezTo>
                <a:cubicBezTo>
                  <a:pt x="126" y="55"/>
                  <a:pt x="125" y="56"/>
                  <a:pt x="125" y="57"/>
                </a:cubicBezTo>
                <a:cubicBezTo>
                  <a:pt x="125" y="57"/>
                  <a:pt x="125" y="57"/>
                  <a:pt x="125" y="58"/>
                </a:cubicBezTo>
                <a:cubicBezTo>
                  <a:pt x="126" y="57"/>
                  <a:pt x="127" y="57"/>
                  <a:pt x="127" y="57"/>
                </a:cubicBezTo>
                <a:cubicBezTo>
                  <a:pt x="128" y="57"/>
                  <a:pt x="128" y="56"/>
                  <a:pt x="128" y="55"/>
                </a:cubicBezTo>
                <a:cubicBezTo>
                  <a:pt x="128" y="54"/>
                  <a:pt x="128" y="53"/>
                  <a:pt x="128" y="52"/>
                </a:cubicBezTo>
                <a:close/>
                <a:moveTo>
                  <a:pt x="137" y="60"/>
                </a:moveTo>
                <a:cubicBezTo>
                  <a:pt x="138" y="60"/>
                  <a:pt x="139" y="60"/>
                  <a:pt x="140" y="60"/>
                </a:cubicBezTo>
                <a:cubicBezTo>
                  <a:pt x="140" y="59"/>
                  <a:pt x="140" y="58"/>
                  <a:pt x="140" y="56"/>
                </a:cubicBezTo>
                <a:cubicBezTo>
                  <a:pt x="139" y="56"/>
                  <a:pt x="139" y="57"/>
                  <a:pt x="138" y="57"/>
                </a:cubicBezTo>
                <a:cubicBezTo>
                  <a:pt x="138" y="58"/>
                  <a:pt x="138" y="59"/>
                  <a:pt x="137" y="60"/>
                </a:cubicBezTo>
                <a:close/>
                <a:moveTo>
                  <a:pt x="39" y="115"/>
                </a:moveTo>
                <a:cubicBezTo>
                  <a:pt x="40" y="115"/>
                  <a:pt x="41" y="115"/>
                  <a:pt x="41" y="115"/>
                </a:cubicBezTo>
                <a:cubicBezTo>
                  <a:pt x="43" y="115"/>
                  <a:pt x="44" y="115"/>
                  <a:pt x="45" y="113"/>
                </a:cubicBezTo>
                <a:cubicBezTo>
                  <a:pt x="45" y="113"/>
                  <a:pt x="45" y="113"/>
                  <a:pt x="45" y="113"/>
                </a:cubicBezTo>
                <a:cubicBezTo>
                  <a:pt x="44" y="113"/>
                  <a:pt x="44" y="112"/>
                  <a:pt x="43" y="113"/>
                </a:cubicBezTo>
                <a:cubicBezTo>
                  <a:pt x="41" y="113"/>
                  <a:pt x="40" y="113"/>
                  <a:pt x="39" y="115"/>
                </a:cubicBezTo>
                <a:close/>
                <a:moveTo>
                  <a:pt x="38" y="126"/>
                </a:moveTo>
                <a:cubicBezTo>
                  <a:pt x="38" y="126"/>
                  <a:pt x="38" y="127"/>
                  <a:pt x="38" y="127"/>
                </a:cubicBezTo>
                <a:cubicBezTo>
                  <a:pt x="41" y="128"/>
                  <a:pt x="42" y="127"/>
                  <a:pt x="45" y="126"/>
                </a:cubicBezTo>
                <a:cubicBezTo>
                  <a:pt x="46" y="126"/>
                  <a:pt x="46" y="126"/>
                  <a:pt x="46" y="125"/>
                </a:cubicBezTo>
                <a:cubicBezTo>
                  <a:pt x="45" y="125"/>
                  <a:pt x="40" y="125"/>
                  <a:pt x="38" y="126"/>
                </a:cubicBezTo>
                <a:close/>
                <a:moveTo>
                  <a:pt x="130" y="221"/>
                </a:moveTo>
                <a:cubicBezTo>
                  <a:pt x="128" y="220"/>
                  <a:pt x="127" y="219"/>
                  <a:pt x="125" y="217"/>
                </a:cubicBezTo>
                <a:cubicBezTo>
                  <a:pt x="124" y="218"/>
                  <a:pt x="124" y="218"/>
                  <a:pt x="125" y="218"/>
                </a:cubicBezTo>
                <a:cubicBezTo>
                  <a:pt x="125" y="219"/>
                  <a:pt x="126" y="220"/>
                  <a:pt x="127" y="221"/>
                </a:cubicBezTo>
                <a:cubicBezTo>
                  <a:pt x="127" y="222"/>
                  <a:pt x="128" y="222"/>
                  <a:pt x="128" y="223"/>
                </a:cubicBezTo>
                <a:cubicBezTo>
                  <a:pt x="129" y="222"/>
                  <a:pt x="129" y="222"/>
                  <a:pt x="130" y="221"/>
                </a:cubicBezTo>
                <a:close/>
                <a:moveTo>
                  <a:pt x="106" y="29"/>
                </a:moveTo>
                <a:cubicBezTo>
                  <a:pt x="108" y="28"/>
                  <a:pt x="110" y="27"/>
                  <a:pt x="111" y="27"/>
                </a:cubicBezTo>
                <a:cubicBezTo>
                  <a:pt x="112" y="27"/>
                  <a:pt x="112" y="27"/>
                  <a:pt x="112" y="26"/>
                </a:cubicBezTo>
                <a:cubicBezTo>
                  <a:pt x="110" y="26"/>
                  <a:pt x="109" y="26"/>
                  <a:pt x="107" y="26"/>
                </a:cubicBezTo>
                <a:cubicBezTo>
                  <a:pt x="107" y="27"/>
                  <a:pt x="106" y="28"/>
                  <a:pt x="106" y="29"/>
                </a:cubicBezTo>
                <a:close/>
                <a:moveTo>
                  <a:pt x="136" y="225"/>
                </a:moveTo>
                <a:cubicBezTo>
                  <a:pt x="135" y="226"/>
                  <a:pt x="134" y="228"/>
                  <a:pt x="133" y="229"/>
                </a:cubicBezTo>
                <a:cubicBezTo>
                  <a:pt x="134" y="230"/>
                  <a:pt x="134" y="230"/>
                  <a:pt x="135" y="231"/>
                </a:cubicBezTo>
                <a:cubicBezTo>
                  <a:pt x="136" y="229"/>
                  <a:pt x="137" y="227"/>
                  <a:pt x="138" y="226"/>
                </a:cubicBezTo>
                <a:cubicBezTo>
                  <a:pt x="137" y="225"/>
                  <a:pt x="137" y="225"/>
                  <a:pt x="137" y="225"/>
                </a:cubicBezTo>
                <a:cubicBezTo>
                  <a:pt x="137" y="225"/>
                  <a:pt x="137" y="225"/>
                  <a:pt x="136" y="225"/>
                </a:cubicBezTo>
                <a:close/>
                <a:moveTo>
                  <a:pt x="173" y="83"/>
                </a:moveTo>
                <a:cubicBezTo>
                  <a:pt x="173" y="83"/>
                  <a:pt x="173" y="83"/>
                  <a:pt x="173" y="83"/>
                </a:cubicBezTo>
                <a:cubicBezTo>
                  <a:pt x="173" y="81"/>
                  <a:pt x="172" y="72"/>
                  <a:pt x="172" y="71"/>
                </a:cubicBezTo>
                <a:cubicBezTo>
                  <a:pt x="171" y="74"/>
                  <a:pt x="171" y="76"/>
                  <a:pt x="172" y="79"/>
                </a:cubicBezTo>
                <a:cubicBezTo>
                  <a:pt x="172" y="79"/>
                  <a:pt x="172" y="79"/>
                  <a:pt x="172" y="79"/>
                </a:cubicBezTo>
                <a:cubicBezTo>
                  <a:pt x="172" y="80"/>
                  <a:pt x="172" y="82"/>
                  <a:pt x="173" y="83"/>
                </a:cubicBezTo>
                <a:close/>
                <a:moveTo>
                  <a:pt x="215" y="164"/>
                </a:moveTo>
                <a:cubicBezTo>
                  <a:pt x="213" y="164"/>
                  <a:pt x="212" y="165"/>
                  <a:pt x="210" y="165"/>
                </a:cubicBezTo>
                <a:cubicBezTo>
                  <a:pt x="211" y="166"/>
                  <a:pt x="211" y="166"/>
                  <a:pt x="212" y="167"/>
                </a:cubicBezTo>
                <a:cubicBezTo>
                  <a:pt x="213" y="167"/>
                  <a:pt x="214" y="167"/>
                  <a:pt x="215" y="167"/>
                </a:cubicBezTo>
                <a:cubicBezTo>
                  <a:pt x="215" y="166"/>
                  <a:pt x="215" y="165"/>
                  <a:pt x="215" y="164"/>
                </a:cubicBezTo>
                <a:close/>
                <a:moveTo>
                  <a:pt x="189" y="97"/>
                </a:moveTo>
                <a:cubicBezTo>
                  <a:pt x="188" y="97"/>
                  <a:pt x="187" y="98"/>
                  <a:pt x="186" y="99"/>
                </a:cubicBezTo>
                <a:cubicBezTo>
                  <a:pt x="186" y="100"/>
                  <a:pt x="185" y="101"/>
                  <a:pt x="184" y="101"/>
                </a:cubicBezTo>
                <a:cubicBezTo>
                  <a:pt x="185" y="102"/>
                  <a:pt x="185" y="103"/>
                  <a:pt x="186" y="103"/>
                </a:cubicBezTo>
                <a:cubicBezTo>
                  <a:pt x="187" y="101"/>
                  <a:pt x="188" y="99"/>
                  <a:pt x="189" y="97"/>
                </a:cubicBezTo>
                <a:close/>
                <a:moveTo>
                  <a:pt x="81" y="105"/>
                </a:moveTo>
                <a:cubicBezTo>
                  <a:pt x="82" y="105"/>
                  <a:pt x="82" y="105"/>
                  <a:pt x="82" y="106"/>
                </a:cubicBezTo>
                <a:cubicBezTo>
                  <a:pt x="83" y="104"/>
                  <a:pt x="86" y="103"/>
                  <a:pt x="88" y="102"/>
                </a:cubicBezTo>
                <a:cubicBezTo>
                  <a:pt x="88" y="101"/>
                  <a:pt x="88" y="100"/>
                  <a:pt x="88" y="99"/>
                </a:cubicBezTo>
                <a:cubicBezTo>
                  <a:pt x="87" y="99"/>
                  <a:pt x="87" y="100"/>
                  <a:pt x="86" y="100"/>
                </a:cubicBezTo>
                <a:cubicBezTo>
                  <a:pt x="86" y="101"/>
                  <a:pt x="86" y="101"/>
                  <a:pt x="85" y="101"/>
                </a:cubicBezTo>
                <a:cubicBezTo>
                  <a:pt x="85" y="101"/>
                  <a:pt x="85" y="101"/>
                  <a:pt x="84" y="101"/>
                </a:cubicBezTo>
                <a:cubicBezTo>
                  <a:pt x="83" y="103"/>
                  <a:pt x="82" y="104"/>
                  <a:pt x="81" y="105"/>
                </a:cubicBezTo>
                <a:close/>
                <a:moveTo>
                  <a:pt x="87" y="212"/>
                </a:moveTo>
                <a:cubicBezTo>
                  <a:pt x="87" y="212"/>
                  <a:pt x="87" y="212"/>
                  <a:pt x="87" y="212"/>
                </a:cubicBezTo>
                <a:cubicBezTo>
                  <a:pt x="88" y="211"/>
                  <a:pt x="89" y="210"/>
                  <a:pt x="90" y="210"/>
                </a:cubicBezTo>
                <a:cubicBezTo>
                  <a:pt x="89" y="209"/>
                  <a:pt x="89" y="208"/>
                  <a:pt x="88" y="207"/>
                </a:cubicBezTo>
                <a:cubicBezTo>
                  <a:pt x="88" y="207"/>
                  <a:pt x="87" y="208"/>
                  <a:pt x="87" y="208"/>
                </a:cubicBezTo>
                <a:cubicBezTo>
                  <a:pt x="87" y="208"/>
                  <a:pt x="87" y="209"/>
                  <a:pt x="87" y="209"/>
                </a:cubicBezTo>
                <a:cubicBezTo>
                  <a:pt x="87" y="210"/>
                  <a:pt x="87" y="211"/>
                  <a:pt x="87" y="212"/>
                </a:cubicBezTo>
                <a:close/>
                <a:moveTo>
                  <a:pt x="134" y="236"/>
                </a:moveTo>
                <a:cubicBezTo>
                  <a:pt x="134" y="236"/>
                  <a:pt x="133" y="236"/>
                  <a:pt x="133" y="236"/>
                </a:cubicBezTo>
                <a:cubicBezTo>
                  <a:pt x="132" y="238"/>
                  <a:pt x="131" y="240"/>
                  <a:pt x="130" y="241"/>
                </a:cubicBezTo>
                <a:cubicBezTo>
                  <a:pt x="131" y="241"/>
                  <a:pt x="131" y="242"/>
                  <a:pt x="132" y="241"/>
                </a:cubicBezTo>
                <a:cubicBezTo>
                  <a:pt x="132" y="241"/>
                  <a:pt x="132" y="241"/>
                  <a:pt x="132" y="241"/>
                </a:cubicBezTo>
                <a:cubicBezTo>
                  <a:pt x="133" y="240"/>
                  <a:pt x="134" y="240"/>
                  <a:pt x="134" y="239"/>
                </a:cubicBezTo>
                <a:cubicBezTo>
                  <a:pt x="134" y="239"/>
                  <a:pt x="134" y="238"/>
                  <a:pt x="134" y="238"/>
                </a:cubicBezTo>
                <a:cubicBezTo>
                  <a:pt x="134" y="238"/>
                  <a:pt x="134" y="237"/>
                  <a:pt x="134" y="236"/>
                </a:cubicBezTo>
                <a:close/>
                <a:moveTo>
                  <a:pt x="164" y="201"/>
                </a:moveTo>
                <a:cubicBezTo>
                  <a:pt x="163" y="201"/>
                  <a:pt x="163" y="201"/>
                  <a:pt x="163" y="202"/>
                </a:cubicBezTo>
                <a:cubicBezTo>
                  <a:pt x="163" y="203"/>
                  <a:pt x="162" y="204"/>
                  <a:pt x="162" y="205"/>
                </a:cubicBezTo>
                <a:cubicBezTo>
                  <a:pt x="161" y="206"/>
                  <a:pt x="161" y="206"/>
                  <a:pt x="161" y="206"/>
                </a:cubicBezTo>
                <a:cubicBezTo>
                  <a:pt x="162" y="207"/>
                  <a:pt x="162" y="207"/>
                  <a:pt x="163" y="207"/>
                </a:cubicBezTo>
                <a:cubicBezTo>
                  <a:pt x="163" y="206"/>
                  <a:pt x="164" y="205"/>
                  <a:pt x="165" y="204"/>
                </a:cubicBezTo>
                <a:cubicBezTo>
                  <a:pt x="165" y="203"/>
                  <a:pt x="165" y="203"/>
                  <a:pt x="165" y="203"/>
                </a:cubicBezTo>
                <a:cubicBezTo>
                  <a:pt x="164" y="202"/>
                  <a:pt x="164" y="202"/>
                  <a:pt x="164" y="201"/>
                </a:cubicBezTo>
                <a:close/>
                <a:moveTo>
                  <a:pt x="60" y="143"/>
                </a:moveTo>
                <a:cubicBezTo>
                  <a:pt x="60" y="144"/>
                  <a:pt x="61" y="145"/>
                  <a:pt x="61" y="147"/>
                </a:cubicBezTo>
                <a:cubicBezTo>
                  <a:pt x="61" y="147"/>
                  <a:pt x="62" y="147"/>
                  <a:pt x="62" y="147"/>
                </a:cubicBezTo>
                <a:cubicBezTo>
                  <a:pt x="62" y="147"/>
                  <a:pt x="63" y="147"/>
                  <a:pt x="63" y="147"/>
                </a:cubicBezTo>
                <a:cubicBezTo>
                  <a:pt x="63" y="145"/>
                  <a:pt x="63" y="144"/>
                  <a:pt x="63" y="143"/>
                </a:cubicBezTo>
                <a:cubicBezTo>
                  <a:pt x="62" y="143"/>
                  <a:pt x="61" y="143"/>
                  <a:pt x="60" y="143"/>
                </a:cubicBezTo>
                <a:close/>
                <a:moveTo>
                  <a:pt x="91" y="90"/>
                </a:moveTo>
                <a:cubicBezTo>
                  <a:pt x="92" y="89"/>
                  <a:pt x="92" y="88"/>
                  <a:pt x="93" y="87"/>
                </a:cubicBezTo>
                <a:cubicBezTo>
                  <a:pt x="91" y="87"/>
                  <a:pt x="90" y="88"/>
                  <a:pt x="89" y="88"/>
                </a:cubicBezTo>
                <a:cubicBezTo>
                  <a:pt x="89" y="88"/>
                  <a:pt x="89" y="88"/>
                  <a:pt x="89" y="88"/>
                </a:cubicBezTo>
                <a:cubicBezTo>
                  <a:pt x="89" y="89"/>
                  <a:pt x="88" y="90"/>
                  <a:pt x="88" y="90"/>
                </a:cubicBezTo>
                <a:cubicBezTo>
                  <a:pt x="89" y="90"/>
                  <a:pt x="90" y="90"/>
                  <a:pt x="91" y="90"/>
                </a:cubicBezTo>
                <a:close/>
                <a:moveTo>
                  <a:pt x="59" y="161"/>
                </a:moveTo>
                <a:cubicBezTo>
                  <a:pt x="59" y="161"/>
                  <a:pt x="59" y="161"/>
                  <a:pt x="59" y="161"/>
                </a:cubicBezTo>
                <a:cubicBezTo>
                  <a:pt x="58" y="161"/>
                  <a:pt x="58" y="161"/>
                  <a:pt x="58" y="160"/>
                </a:cubicBezTo>
                <a:cubicBezTo>
                  <a:pt x="57" y="160"/>
                  <a:pt x="57" y="160"/>
                  <a:pt x="57" y="159"/>
                </a:cubicBezTo>
                <a:cubicBezTo>
                  <a:pt x="55" y="159"/>
                  <a:pt x="54" y="159"/>
                  <a:pt x="52" y="159"/>
                </a:cubicBezTo>
                <a:cubicBezTo>
                  <a:pt x="52" y="160"/>
                  <a:pt x="52" y="160"/>
                  <a:pt x="52" y="160"/>
                </a:cubicBezTo>
                <a:cubicBezTo>
                  <a:pt x="53" y="161"/>
                  <a:pt x="53" y="161"/>
                  <a:pt x="53" y="161"/>
                </a:cubicBezTo>
                <a:cubicBezTo>
                  <a:pt x="55" y="161"/>
                  <a:pt x="56" y="161"/>
                  <a:pt x="58" y="161"/>
                </a:cubicBezTo>
                <a:cubicBezTo>
                  <a:pt x="58" y="161"/>
                  <a:pt x="59" y="161"/>
                  <a:pt x="59" y="161"/>
                </a:cubicBezTo>
                <a:close/>
                <a:moveTo>
                  <a:pt x="132" y="14"/>
                </a:moveTo>
                <a:cubicBezTo>
                  <a:pt x="132" y="14"/>
                  <a:pt x="131" y="14"/>
                  <a:pt x="130" y="13"/>
                </a:cubicBezTo>
                <a:cubicBezTo>
                  <a:pt x="130" y="13"/>
                  <a:pt x="130" y="13"/>
                  <a:pt x="130" y="13"/>
                </a:cubicBezTo>
                <a:cubicBezTo>
                  <a:pt x="128" y="13"/>
                  <a:pt x="127" y="13"/>
                  <a:pt x="125" y="13"/>
                </a:cubicBezTo>
                <a:cubicBezTo>
                  <a:pt x="125" y="13"/>
                  <a:pt x="125" y="13"/>
                  <a:pt x="125" y="13"/>
                </a:cubicBezTo>
                <a:cubicBezTo>
                  <a:pt x="125" y="14"/>
                  <a:pt x="125" y="14"/>
                  <a:pt x="125" y="14"/>
                </a:cubicBezTo>
                <a:cubicBezTo>
                  <a:pt x="125" y="14"/>
                  <a:pt x="125" y="14"/>
                  <a:pt x="125" y="14"/>
                </a:cubicBezTo>
                <a:cubicBezTo>
                  <a:pt x="127" y="14"/>
                  <a:pt x="130" y="14"/>
                  <a:pt x="132" y="14"/>
                </a:cubicBezTo>
                <a:cubicBezTo>
                  <a:pt x="132" y="14"/>
                  <a:pt x="132" y="14"/>
                  <a:pt x="132" y="14"/>
                </a:cubicBezTo>
                <a:close/>
                <a:moveTo>
                  <a:pt x="141" y="76"/>
                </a:moveTo>
                <a:cubicBezTo>
                  <a:pt x="139" y="76"/>
                  <a:pt x="138" y="76"/>
                  <a:pt x="138" y="75"/>
                </a:cubicBezTo>
                <a:cubicBezTo>
                  <a:pt x="137" y="74"/>
                  <a:pt x="138" y="73"/>
                  <a:pt x="138" y="72"/>
                </a:cubicBezTo>
                <a:cubicBezTo>
                  <a:pt x="138" y="72"/>
                  <a:pt x="138" y="72"/>
                  <a:pt x="137" y="72"/>
                </a:cubicBezTo>
                <a:cubicBezTo>
                  <a:pt x="136" y="72"/>
                  <a:pt x="136" y="72"/>
                  <a:pt x="136" y="73"/>
                </a:cubicBezTo>
                <a:cubicBezTo>
                  <a:pt x="136" y="74"/>
                  <a:pt x="136" y="75"/>
                  <a:pt x="136" y="75"/>
                </a:cubicBezTo>
                <a:cubicBezTo>
                  <a:pt x="136" y="76"/>
                  <a:pt x="136" y="76"/>
                  <a:pt x="136" y="76"/>
                </a:cubicBezTo>
                <a:cubicBezTo>
                  <a:pt x="136" y="76"/>
                  <a:pt x="137" y="76"/>
                  <a:pt x="137" y="76"/>
                </a:cubicBezTo>
                <a:cubicBezTo>
                  <a:pt x="138" y="76"/>
                  <a:pt x="138" y="76"/>
                  <a:pt x="138" y="76"/>
                </a:cubicBezTo>
                <a:cubicBezTo>
                  <a:pt x="139" y="76"/>
                  <a:pt x="140" y="76"/>
                  <a:pt x="140" y="76"/>
                </a:cubicBezTo>
                <a:cubicBezTo>
                  <a:pt x="140" y="76"/>
                  <a:pt x="140" y="76"/>
                  <a:pt x="141" y="76"/>
                </a:cubicBezTo>
                <a:close/>
                <a:moveTo>
                  <a:pt x="10" y="106"/>
                </a:moveTo>
                <a:cubicBezTo>
                  <a:pt x="11" y="106"/>
                  <a:pt x="11" y="106"/>
                  <a:pt x="12" y="105"/>
                </a:cubicBezTo>
                <a:cubicBezTo>
                  <a:pt x="13" y="105"/>
                  <a:pt x="14" y="104"/>
                  <a:pt x="15" y="103"/>
                </a:cubicBezTo>
                <a:cubicBezTo>
                  <a:pt x="15" y="103"/>
                  <a:pt x="15" y="103"/>
                  <a:pt x="15" y="102"/>
                </a:cubicBezTo>
                <a:cubicBezTo>
                  <a:pt x="14" y="102"/>
                  <a:pt x="13" y="102"/>
                  <a:pt x="12" y="102"/>
                </a:cubicBezTo>
                <a:cubicBezTo>
                  <a:pt x="11" y="103"/>
                  <a:pt x="10" y="105"/>
                  <a:pt x="10" y="106"/>
                </a:cubicBezTo>
                <a:close/>
                <a:moveTo>
                  <a:pt x="114" y="86"/>
                </a:moveTo>
                <a:cubicBezTo>
                  <a:pt x="112" y="87"/>
                  <a:pt x="111" y="87"/>
                  <a:pt x="109" y="88"/>
                </a:cubicBezTo>
                <a:cubicBezTo>
                  <a:pt x="109" y="88"/>
                  <a:pt x="109" y="89"/>
                  <a:pt x="109" y="89"/>
                </a:cubicBezTo>
                <a:cubicBezTo>
                  <a:pt x="109" y="89"/>
                  <a:pt x="109" y="89"/>
                  <a:pt x="110" y="89"/>
                </a:cubicBezTo>
                <a:cubicBezTo>
                  <a:pt x="110" y="89"/>
                  <a:pt x="110" y="89"/>
                  <a:pt x="111" y="90"/>
                </a:cubicBezTo>
                <a:cubicBezTo>
                  <a:pt x="111" y="90"/>
                  <a:pt x="112" y="90"/>
                  <a:pt x="112" y="90"/>
                </a:cubicBezTo>
                <a:cubicBezTo>
                  <a:pt x="112" y="90"/>
                  <a:pt x="113" y="90"/>
                  <a:pt x="113" y="89"/>
                </a:cubicBezTo>
                <a:cubicBezTo>
                  <a:pt x="113" y="88"/>
                  <a:pt x="114" y="87"/>
                  <a:pt x="114" y="86"/>
                </a:cubicBezTo>
                <a:close/>
                <a:moveTo>
                  <a:pt x="24" y="151"/>
                </a:moveTo>
                <a:cubicBezTo>
                  <a:pt x="24" y="151"/>
                  <a:pt x="24" y="152"/>
                  <a:pt x="24" y="152"/>
                </a:cubicBezTo>
                <a:cubicBezTo>
                  <a:pt x="24" y="154"/>
                  <a:pt x="24" y="154"/>
                  <a:pt x="26" y="154"/>
                </a:cubicBezTo>
                <a:cubicBezTo>
                  <a:pt x="26" y="154"/>
                  <a:pt x="27" y="154"/>
                  <a:pt x="28" y="154"/>
                </a:cubicBezTo>
                <a:cubicBezTo>
                  <a:pt x="28" y="153"/>
                  <a:pt x="28" y="152"/>
                  <a:pt x="28" y="152"/>
                </a:cubicBezTo>
                <a:cubicBezTo>
                  <a:pt x="26" y="151"/>
                  <a:pt x="25" y="151"/>
                  <a:pt x="24" y="151"/>
                </a:cubicBezTo>
                <a:close/>
                <a:moveTo>
                  <a:pt x="98" y="267"/>
                </a:moveTo>
                <a:cubicBezTo>
                  <a:pt x="99" y="267"/>
                  <a:pt x="100" y="267"/>
                  <a:pt x="101" y="267"/>
                </a:cubicBezTo>
                <a:cubicBezTo>
                  <a:pt x="102" y="266"/>
                  <a:pt x="103" y="266"/>
                  <a:pt x="103" y="266"/>
                </a:cubicBezTo>
                <a:cubicBezTo>
                  <a:pt x="104" y="266"/>
                  <a:pt x="105" y="266"/>
                  <a:pt x="106" y="266"/>
                </a:cubicBezTo>
                <a:cubicBezTo>
                  <a:pt x="106" y="265"/>
                  <a:pt x="105" y="265"/>
                  <a:pt x="105" y="265"/>
                </a:cubicBezTo>
                <a:cubicBezTo>
                  <a:pt x="103" y="265"/>
                  <a:pt x="101" y="265"/>
                  <a:pt x="99" y="265"/>
                </a:cubicBezTo>
                <a:cubicBezTo>
                  <a:pt x="99" y="265"/>
                  <a:pt x="99" y="265"/>
                  <a:pt x="98" y="265"/>
                </a:cubicBezTo>
                <a:cubicBezTo>
                  <a:pt x="98" y="266"/>
                  <a:pt x="98" y="266"/>
                  <a:pt x="98" y="267"/>
                </a:cubicBezTo>
                <a:close/>
                <a:moveTo>
                  <a:pt x="140" y="255"/>
                </a:moveTo>
                <a:cubicBezTo>
                  <a:pt x="139" y="255"/>
                  <a:pt x="139" y="254"/>
                  <a:pt x="138" y="254"/>
                </a:cubicBezTo>
                <a:cubicBezTo>
                  <a:pt x="138" y="254"/>
                  <a:pt x="138" y="254"/>
                  <a:pt x="137" y="255"/>
                </a:cubicBezTo>
                <a:cubicBezTo>
                  <a:pt x="137" y="255"/>
                  <a:pt x="137" y="255"/>
                  <a:pt x="137" y="256"/>
                </a:cubicBezTo>
                <a:cubicBezTo>
                  <a:pt x="137" y="256"/>
                  <a:pt x="138" y="256"/>
                  <a:pt x="138" y="257"/>
                </a:cubicBezTo>
                <a:cubicBezTo>
                  <a:pt x="138" y="257"/>
                  <a:pt x="138" y="257"/>
                  <a:pt x="138" y="257"/>
                </a:cubicBezTo>
                <a:cubicBezTo>
                  <a:pt x="139" y="257"/>
                  <a:pt x="140" y="257"/>
                  <a:pt x="141" y="258"/>
                </a:cubicBezTo>
                <a:cubicBezTo>
                  <a:pt x="141" y="256"/>
                  <a:pt x="141" y="256"/>
                  <a:pt x="140" y="255"/>
                </a:cubicBezTo>
                <a:close/>
                <a:moveTo>
                  <a:pt x="91" y="28"/>
                </a:moveTo>
                <a:cubicBezTo>
                  <a:pt x="90" y="29"/>
                  <a:pt x="89" y="29"/>
                  <a:pt x="87" y="29"/>
                </a:cubicBezTo>
                <a:cubicBezTo>
                  <a:pt x="87" y="30"/>
                  <a:pt x="87" y="31"/>
                  <a:pt x="87" y="33"/>
                </a:cubicBezTo>
                <a:cubicBezTo>
                  <a:pt x="89" y="32"/>
                  <a:pt x="91" y="31"/>
                  <a:pt x="91" y="28"/>
                </a:cubicBezTo>
                <a:close/>
                <a:moveTo>
                  <a:pt x="217" y="153"/>
                </a:moveTo>
                <a:cubicBezTo>
                  <a:pt x="216" y="153"/>
                  <a:pt x="215" y="153"/>
                  <a:pt x="215" y="153"/>
                </a:cubicBezTo>
                <a:cubicBezTo>
                  <a:pt x="213" y="154"/>
                  <a:pt x="211" y="155"/>
                  <a:pt x="210" y="155"/>
                </a:cubicBezTo>
                <a:cubicBezTo>
                  <a:pt x="209" y="155"/>
                  <a:pt x="209" y="155"/>
                  <a:pt x="209" y="156"/>
                </a:cubicBezTo>
                <a:cubicBezTo>
                  <a:pt x="209" y="156"/>
                  <a:pt x="209" y="156"/>
                  <a:pt x="209" y="156"/>
                </a:cubicBezTo>
                <a:cubicBezTo>
                  <a:pt x="211" y="156"/>
                  <a:pt x="213" y="156"/>
                  <a:pt x="214" y="155"/>
                </a:cubicBezTo>
                <a:cubicBezTo>
                  <a:pt x="215" y="155"/>
                  <a:pt x="215" y="155"/>
                  <a:pt x="215" y="155"/>
                </a:cubicBezTo>
                <a:cubicBezTo>
                  <a:pt x="215" y="154"/>
                  <a:pt x="216" y="154"/>
                  <a:pt x="217" y="154"/>
                </a:cubicBezTo>
                <a:cubicBezTo>
                  <a:pt x="217" y="153"/>
                  <a:pt x="217" y="153"/>
                  <a:pt x="217" y="153"/>
                </a:cubicBezTo>
                <a:close/>
                <a:moveTo>
                  <a:pt x="215" y="147"/>
                </a:moveTo>
                <a:cubicBezTo>
                  <a:pt x="216" y="147"/>
                  <a:pt x="217" y="147"/>
                  <a:pt x="218" y="148"/>
                </a:cubicBezTo>
                <a:cubicBezTo>
                  <a:pt x="218" y="148"/>
                  <a:pt x="219" y="148"/>
                  <a:pt x="220" y="148"/>
                </a:cubicBezTo>
                <a:cubicBezTo>
                  <a:pt x="219" y="147"/>
                  <a:pt x="219" y="146"/>
                  <a:pt x="219" y="145"/>
                </a:cubicBezTo>
                <a:cubicBezTo>
                  <a:pt x="218" y="146"/>
                  <a:pt x="216" y="146"/>
                  <a:pt x="215" y="146"/>
                </a:cubicBezTo>
                <a:cubicBezTo>
                  <a:pt x="215" y="146"/>
                  <a:pt x="214" y="146"/>
                  <a:pt x="215" y="147"/>
                </a:cubicBezTo>
                <a:cubicBezTo>
                  <a:pt x="215" y="147"/>
                  <a:pt x="215" y="147"/>
                  <a:pt x="215" y="147"/>
                </a:cubicBezTo>
                <a:close/>
                <a:moveTo>
                  <a:pt x="94" y="90"/>
                </a:moveTo>
                <a:cubicBezTo>
                  <a:pt x="95" y="90"/>
                  <a:pt x="96" y="90"/>
                  <a:pt x="96" y="89"/>
                </a:cubicBezTo>
                <a:cubicBezTo>
                  <a:pt x="96" y="88"/>
                  <a:pt x="97" y="88"/>
                  <a:pt x="97" y="88"/>
                </a:cubicBezTo>
                <a:cubicBezTo>
                  <a:pt x="97" y="87"/>
                  <a:pt x="98" y="86"/>
                  <a:pt x="98" y="86"/>
                </a:cubicBezTo>
                <a:cubicBezTo>
                  <a:pt x="98" y="86"/>
                  <a:pt x="98" y="86"/>
                  <a:pt x="98" y="86"/>
                </a:cubicBezTo>
                <a:cubicBezTo>
                  <a:pt x="97" y="86"/>
                  <a:pt x="96" y="86"/>
                  <a:pt x="95" y="86"/>
                </a:cubicBezTo>
                <a:cubicBezTo>
                  <a:pt x="95" y="86"/>
                  <a:pt x="95" y="86"/>
                  <a:pt x="95" y="86"/>
                </a:cubicBezTo>
                <a:cubicBezTo>
                  <a:pt x="95" y="88"/>
                  <a:pt x="94" y="89"/>
                  <a:pt x="94" y="90"/>
                </a:cubicBezTo>
                <a:close/>
                <a:moveTo>
                  <a:pt x="199" y="166"/>
                </a:moveTo>
                <a:cubicBezTo>
                  <a:pt x="199" y="166"/>
                  <a:pt x="199" y="167"/>
                  <a:pt x="200" y="167"/>
                </a:cubicBezTo>
                <a:cubicBezTo>
                  <a:pt x="200" y="167"/>
                  <a:pt x="201" y="167"/>
                  <a:pt x="202" y="167"/>
                </a:cubicBezTo>
                <a:cubicBezTo>
                  <a:pt x="202" y="167"/>
                  <a:pt x="203" y="167"/>
                  <a:pt x="204" y="167"/>
                </a:cubicBezTo>
                <a:cubicBezTo>
                  <a:pt x="204" y="167"/>
                  <a:pt x="204" y="166"/>
                  <a:pt x="204" y="165"/>
                </a:cubicBezTo>
                <a:cubicBezTo>
                  <a:pt x="202" y="165"/>
                  <a:pt x="200" y="165"/>
                  <a:pt x="199" y="166"/>
                </a:cubicBezTo>
                <a:close/>
                <a:moveTo>
                  <a:pt x="198" y="140"/>
                </a:moveTo>
                <a:cubicBezTo>
                  <a:pt x="199" y="142"/>
                  <a:pt x="200" y="144"/>
                  <a:pt x="201" y="146"/>
                </a:cubicBezTo>
                <a:cubicBezTo>
                  <a:pt x="202" y="145"/>
                  <a:pt x="202" y="145"/>
                  <a:pt x="202" y="144"/>
                </a:cubicBezTo>
                <a:cubicBezTo>
                  <a:pt x="201" y="143"/>
                  <a:pt x="201" y="142"/>
                  <a:pt x="200" y="141"/>
                </a:cubicBezTo>
                <a:cubicBezTo>
                  <a:pt x="200" y="141"/>
                  <a:pt x="200" y="141"/>
                  <a:pt x="200" y="140"/>
                </a:cubicBezTo>
                <a:cubicBezTo>
                  <a:pt x="199" y="140"/>
                  <a:pt x="198" y="140"/>
                  <a:pt x="198" y="140"/>
                </a:cubicBezTo>
                <a:close/>
                <a:moveTo>
                  <a:pt x="91" y="92"/>
                </a:moveTo>
                <a:cubicBezTo>
                  <a:pt x="89" y="92"/>
                  <a:pt x="88" y="92"/>
                  <a:pt x="87" y="92"/>
                </a:cubicBezTo>
                <a:cubicBezTo>
                  <a:pt x="86" y="92"/>
                  <a:pt x="86" y="93"/>
                  <a:pt x="86" y="93"/>
                </a:cubicBezTo>
                <a:cubicBezTo>
                  <a:pt x="86" y="94"/>
                  <a:pt x="86" y="94"/>
                  <a:pt x="86" y="95"/>
                </a:cubicBezTo>
                <a:cubicBezTo>
                  <a:pt x="87" y="95"/>
                  <a:pt x="88" y="95"/>
                  <a:pt x="89" y="94"/>
                </a:cubicBezTo>
                <a:cubicBezTo>
                  <a:pt x="90" y="94"/>
                  <a:pt x="90" y="94"/>
                  <a:pt x="90" y="94"/>
                </a:cubicBezTo>
                <a:cubicBezTo>
                  <a:pt x="90" y="93"/>
                  <a:pt x="90" y="93"/>
                  <a:pt x="91" y="92"/>
                </a:cubicBezTo>
                <a:close/>
                <a:moveTo>
                  <a:pt x="159" y="73"/>
                </a:moveTo>
                <a:cubicBezTo>
                  <a:pt x="157" y="73"/>
                  <a:pt x="157" y="73"/>
                  <a:pt x="156" y="73"/>
                </a:cubicBezTo>
                <a:cubicBezTo>
                  <a:pt x="155" y="73"/>
                  <a:pt x="155" y="74"/>
                  <a:pt x="155" y="74"/>
                </a:cubicBezTo>
                <a:cubicBezTo>
                  <a:pt x="155" y="75"/>
                  <a:pt x="154" y="75"/>
                  <a:pt x="154" y="76"/>
                </a:cubicBezTo>
                <a:cubicBezTo>
                  <a:pt x="155" y="76"/>
                  <a:pt x="155" y="76"/>
                  <a:pt x="156" y="76"/>
                </a:cubicBezTo>
                <a:cubicBezTo>
                  <a:pt x="156" y="76"/>
                  <a:pt x="157" y="76"/>
                  <a:pt x="157" y="76"/>
                </a:cubicBezTo>
                <a:cubicBezTo>
                  <a:pt x="157" y="75"/>
                  <a:pt x="158" y="74"/>
                  <a:pt x="159" y="73"/>
                </a:cubicBezTo>
                <a:close/>
                <a:moveTo>
                  <a:pt x="81" y="242"/>
                </a:moveTo>
                <a:cubicBezTo>
                  <a:pt x="82" y="241"/>
                  <a:pt x="82" y="241"/>
                  <a:pt x="82" y="241"/>
                </a:cubicBezTo>
                <a:cubicBezTo>
                  <a:pt x="81" y="240"/>
                  <a:pt x="81" y="239"/>
                  <a:pt x="81" y="238"/>
                </a:cubicBezTo>
                <a:cubicBezTo>
                  <a:pt x="81" y="237"/>
                  <a:pt x="81" y="235"/>
                  <a:pt x="81" y="234"/>
                </a:cubicBezTo>
                <a:cubicBezTo>
                  <a:pt x="81" y="234"/>
                  <a:pt x="80" y="234"/>
                  <a:pt x="80" y="234"/>
                </a:cubicBezTo>
                <a:cubicBezTo>
                  <a:pt x="80" y="235"/>
                  <a:pt x="81" y="236"/>
                  <a:pt x="81" y="236"/>
                </a:cubicBezTo>
                <a:cubicBezTo>
                  <a:pt x="81" y="237"/>
                  <a:pt x="81" y="238"/>
                  <a:pt x="80" y="238"/>
                </a:cubicBezTo>
                <a:cubicBezTo>
                  <a:pt x="80" y="238"/>
                  <a:pt x="80" y="239"/>
                  <a:pt x="80" y="239"/>
                </a:cubicBezTo>
                <a:cubicBezTo>
                  <a:pt x="80" y="240"/>
                  <a:pt x="80" y="240"/>
                  <a:pt x="80" y="241"/>
                </a:cubicBezTo>
                <a:cubicBezTo>
                  <a:pt x="80" y="241"/>
                  <a:pt x="81" y="242"/>
                  <a:pt x="81" y="242"/>
                </a:cubicBezTo>
                <a:close/>
                <a:moveTo>
                  <a:pt x="42" y="110"/>
                </a:moveTo>
                <a:cubicBezTo>
                  <a:pt x="43" y="110"/>
                  <a:pt x="50" y="108"/>
                  <a:pt x="50" y="108"/>
                </a:cubicBezTo>
                <a:cubicBezTo>
                  <a:pt x="50" y="108"/>
                  <a:pt x="50" y="108"/>
                  <a:pt x="50" y="108"/>
                </a:cubicBezTo>
                <a:cubicBezTo>
                  <a:pt x="48" y="108"/>
                  <a:pt x="46" y="108"/>
                  <a:pt x="44" y="108"/>
                </a:cubicBezTo>
                <a:cubicBezTo>
                  <a:pt x="44" y="108"/>
                  <a:pt x="44" y="108"/>
                  <a:pt x="44" y="108"/>
                </a:cubicBezTo>
                <a:cubicBezTo>
                  <a:pt x="43" y="109"/>
                  <a:pt x="43" y="110"/>
                  <a:pt x="42" y="110"/>
                </a:cubicBezTo>
                <a:close/>
                <a:moveTo>
                  <a:pt x="145" y="251"/>
                </a:moveTo>
                <a:cubicBezTo>
                  <a:pt x="144" y="251"/>
                  <a:pt x="141" y="250"/>
                  <a:pt x="141" y="250"/>
                </a:cubicBezTo>
                <a:cubicBezTo>
                  <a:pt x="141" y="251"/>
                  <a:pt x="141" y="252"/>
                  <a:pt x="142" y="253"/>
                </a:cubicBezTo>
                <a:cubicBezTo>
                  <a:pt x="143" y="253"/>
                  <a:pt x="144" y="253"/>
                  <a:pt x="145" y="253"/>
                </a:cubicBezTo>
                <a:cubicBezTo>
                  <a:pt x="145" y="252"/>
                  <a:pt x="145" y="252"/>
                  <a:pt x="145" y="251"/>
                </a:cubicBezTo>
                <a:close/>
                <a:moveTo>
                  <a:pt x="120" y="263"/>
                </a:moveTo>
                <a:cubicBezTo>
                  <a:pt x="121" y="263"/>
                  <a:pt x="122" y="263"/>
                  <a:pt x="123" y="263"/>
                </a:cubicBezTo>
                <a:cubicBezTo>
                  <a:pt x="124" y="263"/>
                  <a:pt x="124" y="263"/>
                  <a:pt x="125" y="262"/>
                </a:cubicBezTo>
                <a:cubicBezTo>
                  <a:pt x="126" y="262"/>
                  <a:pt x="127" y="262"/>
                  <a:pt x="128" y="262"/>
                </a:cubicBezTo>
                <a:cubicBezTo>
                  <a:pt x="127" y="261"/>
                  <a:pt x="127" y="261"/>
                  <a:pt x="126" y="261"/>
                </a:cubicBezTo>
                <a:cubicBezTo>
                  <a:pt x="124" y="261"/>
                  <a:pt x="123" y="261"/>
                  <a:pt x="121" y="261"/>
                </a:cubicBezTo>
                <a:cubicBezTo>
                  <a:pt x="121" y="261"/>
                  <a:pt x="120" y="262"/>
                  <a:pt x="120" y="263"/>
                </a:cubicBezTo>
                <a:close/>
                <a:moveTo>
                  <a:pt x="79" y="206"/>
                </a:moveTo>
                <a:cubicBezTo>
                  <a:pt x="79" y="208"/>
                  <a:pt x="79" y="209"/>
                  <a:pt x="79" y="210"/>
                </a:cubicBezTo>
                <a:cubicBezTo>
                  <a:pt x="79" y="210"/>
                  <a:pt x="79" y="210"/>
                  <a:pt x="79" y="211"/>
                </a:cubicBezTo>
                <a:cubicBezTo>
                  <a:pt x="79" y="212"/>
                  <a:pt x="79" y="214"/>
                  <a:pt x="79" y="215"/>
                </a:cubicBezTo>
                <a:cubicBezTo>
                  <a:pt x="79" y="215"/>
                  <a:pt x="79" y="215"/>
                  <a:pt x="79" y="216"/>
                </a:cubicBezTo>
                <a:cubicBezTo>
                  <a:pt x="80" y="215"/>
                  <a:pt x="80" y="215"/>
                  <a:pt x="80" y="214"/>
                </a:cubicBezTo>
                <a:cubicBezTo>
                  <a:pt x="80" y="214"/>
                  <a:pt x="81" y="214"/>
                  <a:pt x="81" y="213"/>
                </a:cubicBezTo>
                <a:cubicBezTo>
                  <a:pt x="80" y="211"/>
                  <a:pt x="80" y="210"/>
                  <a:pt x="80" y="208"/>
                </a:cubicBezTo>
                <a:cubicBezTo>
                  <a:pt x="80" y="207"/>
                  <a:pt x="80" y="207"/>
                  <a:pt x="80" y="206"/>
                </a:cubicBezTo>
                <a:cubicBezTo>
                  <a:pt x="79" y="206"/>
                  <a:pt x="79" y="206"/>
                  <a:pt x="79" y="206"/>
                </a:cubicBezTo>
                <a:close/>
                <a:moveTo>
                  <a:pt x="241" y="124"/>
                </a:moveTo>
                <a:cubicBezTo>
                  <a:pt x="240" y="124"/>
                  <a:pt x="240" y="125"/>
                  <a:pt x="240" y="126"/>
                </a:cubicBezTo>
                <a:cubicBezTo>
                  <a:pt x="240" y="127"/>
                  <a:pt x="240" y="129"/>
                  <a:pt x="240" y="130"/>
                </a:cubicBezTo>
                <a:cubicBezTo>
                  <a:pt x="240" y="131"/>
                  <a:pt x="240" y="131"/>
                  <a:pt x="241" y="131"/>
                </a:cubicBezTo>
                <a:cubicBezTo>
                  <a:pt x="241" y="130"/>
                  <a:pt x="241" y="130"/>
                  <a:pt x="242" y="129"/>
                </a:cubicBezTo>
                <a:cubicBezTo>
                  <a:pt x="242" y="129"/>
                  <a:pt x="242" y="128"/>
                  <a:pt x="242" y="127"/>
                </a:cubicBezTo>
                <a:cubicBezTo>
                  <a:pt x="242" y="126"/>
                  <a:pt x="242" y="125"/>
                  <a:pt x="242" y="125"/>
                </a:cubicBezTo>
                <a:cubicBezTo>
                  <a:pt x="241" y="124"/>
                  <a:pt x="241" y="124"/>
                  <a:pt x="241" y="124"/>
                </a:cubicBezTo>
                <a:close/>
                <a:moveTo>
                  <a:pt x="65" y="162"/>
                </a:moveTo>
                <a:cubicBezTo>
                  <a:pt x="64" y="161"/>
                  <a:pt x="64" y="160"/>
                  <a:pt x="64" y="159"/>
                </a:cubicBezTo>
                <a:cubicBezTo>
                  <a:pt x="63" y="159"/>
                  <a:pt x="63" y="159"/>
                  <a:pt x="63" y="159"/>
                </a:cubicBezTo>
                <a:cubicBezTo>
                  <a:pt x="62" y="159"/>
                  <a:pt x="61" y="159"/>
                  <a:pt x="61" y="159"/>
                </a:cubicBezTo>
                <a:cubicBezTo>
                  <a:pt x="61" y="160"/>
                  <a:pt x="61" y="161"/>
                  <a:pt x="61" y="161"/>
                </a:cubicBezTo>
                <a:cubicBezTo>
                  <a:pt x="62" y="162"/>
                  <a:pt x="64" y="162"/>
                  <a:pt x="65" y="162"/>
                </a:cubicBezTo>
                <a:close/>
                <a:moveTo>
                  <a:pt x="119" y="84"/>
                </a:moveTo>
                <a:cubicBezTo>
                  <a:pt x="118" y="85"/>
                  <a:pt x="118" y="85"/>
                  <a:pt x="117" y="85"/>
                </a:cubicBezTo>
                <a:cubicBezTo>
                  <a:pt x="117" y="85"/>
                  <a:pt x="116" y="85"/>
                  <a:pt x="116" y="86"/>
                </a:cubicBezTo>
                <a:cubicBezTo>
                  <a:pt x="116" y="87"/>
                  <a:pt x="115" y="88"/>
                  <a:pt x="115" y="89"/>
                </a:cubicBezTo>
                <a:cubicBezTo>
                  <a:pt x="115" y="89"/>
                  <a:pt x="115" y="89"/>
                  <a:pt x="115" y="90"/>
                </a:cubicBezTo>
                <a:cubicBezTo>
                  <a:pt x="116" y="89"/>
                  <a:pt x="116" y="89"/>
                  <a:pt x="116" y="89"/>
                </a:cubicBezTo>
                <a:cubicBezTo>
                  <a:pt x="117" y="87"/>
                  <a:pt x="119" y="86"/>
                  <a:pt x="120" y="85"/>
                </a:cubicBezTo>
                <a:cubicBezTo>
                  <a:pt x="120" y="85"/>
                  <a:pt x="119" y="85"/>
                  <a:pt x="119" y="84"/>
                </a:cubicBezTo>
                <a:close/>
                <a:moveTo>
                  <a:pt x="85" y="168"/>
                </a:moveTo>
                <a:cubicBezTo>
                  <a:pt x="85" y="167"/>
                  <a:pt x="85" y="166"/>
                  <a:pt x="84" y="166"/>
                </a:cubicBezTo>
                <a:cubicBezTo>
                  <a:pt x="83" y="168"/>
                  <a:pt x="81" y="170"/>
                  <a:pt x="80" y="172"/>
                </a:cubicBezTo>
                <a:cubicBezTo>
                  <a:pt x="80" y="172"/>
                  <a:pt x="80" y="172"/>
                  <a:pt x="80" y="172"/>
                </a:cubicBezTo>
                <a:cubicBezTo>
                  <a:pt x="82" y="171"/>
                  <a:pt x="84" y="169"/>
                  <a:pt x="85" y="168"/>
                </a:cubicBezTo>
                <a:close/>
                <a:moveTo>
                  <a:pt x="140" y="35"/>
                </a:moveTo>
                <a:cubicBezTo>
                  <a:pt x="142" y="35"/>
                  <a:pt x="145" y="35"/>
                  <a:pt x="147" y="35"/>
                </a:cubicBezTo>
                <a:cubicBezTo>
                  <a:pt x="147" y="34"/>
                  <a:pt x="147" y="34"/>
                  <a:pt x="147" y="34"/>
                </a:cubicBezTo>
                <a:cubicBezTo>
                  <a:pt x="145" y="34"/>
                  <a:pt x="143" y="33"/>
                  <a:pt x="141" y="34"/>
                </a:cubicBezTo>
                <a:cubicBezTo>
                  <a:pt x="141" y="34"/>
                  <a:pt x="140" y="35"/>
                  <a:pt x="140" y="35"/>
                </a:cubicBezTo>
                <a:close/>
                <a:moveTo>
                  <a:pt x="140" y="248"/>
                </a:moveTo>
                <a:cubicBezTo>
                  <a:pt x="140" y="247"/>
                  <a:pt x="140" y="247"/>
                  <a:pt x="141" y="246"/>
                </a:cubicBezTo>
                <a:cubicBezTo>
                  <a:pt x="141" y="246"/>
                  <a:pt x="142" y="245"/>
                  <a:pt x="142" y="244"/>
                </a:cubicBezTo>
                <a:cubicBezTo>
                  <a:pt x="142" y="244"/>
                  <a:pt x="142" y="243"/>
                  <a:pt x="142" y="243"/>
                </a:cubicBezTo>
                <a:cubicBezTo>
                  <a:pt x="141" y="243"/>
                  <a:pt x="141" y="243"/>
                  <a:pt x="141" y="243"/>
                </a:cubicBezTo>
                <a:cubicBezTo>
                  <a:pt x="140" y="243"/>
                  <a:pt x="140" y="243"/>
                  <a:pt x="140" y="244"/>
                </a:cubicBezTo>
                <a:cubicBezTo>
                  <a:pt x="139" y="244"/>
                  <a:pt x="139" y="245"/>
                  <a:pt x="139" y="245"/>
                </a:cubicBezTo>
                <a:cubicBezTo>
                  <a:pt x="139" y="246"/>
                  <a:pt x="139" y="247"/>
                  <a:pt x="140" y="248"/>
                </a:cubicBezTo>
                <a:close/>
                <a:moveTo>
                  <a:pt x="116" y="57"/>
                </a:moveTo>
                <a:cubicBezTo>
                  <a:pt x="115" y="58"/>
                  <a:pt x="114" y="58"/>
                  <a:pt x="113" y="59"/>
                </a:cubicBezTo>
                <a:cubicBezTo>
                  <a:pt x="113" y="59"/>
                  <a:pt x="113" y="59"/>
                  <a:pt x="113" y="59"/>
                </a:cubicBezTo>
                <a:cubicBezTo>
                  <a:pt x="112" y="60"/>
                  <a:pt x="112" y="61"/>
                  <a:pt x="112" y="62"/>
                </a:cubicBezTo>
                <a:cubicBezTo>
                  <a:pt x="112" y="62"/>
                  <a:pt x="113" y="62"/>
                  <a:pt x="113" y="61"/>
                </a:cubicBezTo>
                <a:cubicBezTo>
                  <a:pt x="114" y="61"/>
                  <a:pt x="115" y="60"/>
                  <a:pt x="116" y="59"/>
                </a:cubicBezTo>
                <a:cubicBezTo>
                  <a:pt x="116" y="59"/>
                  <a:pt x="117" y="58"/>
                  <a:pt x="116" y="57"/>
                </a:cubicBezTo>
                <a:close/>
                <a:moveTo>
                  <a:pt x="17" y="169"/>
                </a:moveTo>
                <a:cubicBezTo>
                  <a:pt x="15" y="169"/>
                  <a:pt x="14" y="168"/>
                  <a:pt x="12" y="168"/>
                </a:cubicBezTo>
                <a:cubicBezTo>
                  <a:pt x="12" y="169"/>
                  <a:pt x="13" y="170"/>
                  <a:pt x="13" y="171"/>
                </a:cubicBezTo>
                <a:cubicBezTo>
                  <a:pt x="15" y="171"/>
                  <a:pt x="16" y="170"/>
                  <a:pt x="17" y="170"/>
                </a:cubicBezTo>
                <a:cubicBezTo>
                  <a:pt x="17" y="170"/>
                  <a:pt x="17" y="170"/>
                  <a:pt x="17" y="170"/>
                </a:cubicBezTo>
                <a:cubicBezTo>
                  <a:pt x="17" y="169"/>
                  <a:pt x="17" y="169"/>
                  <a:pt x="17" y="169"/>
                </a:cubicBezTo>
                <a:close/>
                <a:moveTo>
                  <a:pt x="82" y="266"/>
                </a:moveTo>
                <a:cubicBezTo>
                  <a:pt x="81" y="267"/>
                  <a:pt x="80" y="267"/>
                  <a:pt x="81" y="268"/>
                </a:cubicBezTo>
                <a:cubicBezTo>
                  <a:pt x="81" y="269"/>
                  <a:pt x="81" y="269"/>
                  <a:pt x="81" y="270"/>
                </a:cubicBezTo>
                <a:cubicBezTo>
                  <a:pt x="82" y="270"/>
                  <a:pt x="84" y="270"/>
                  <a:pt x="85" y="270"/>
                </a:cubicBezTo>
                <a:cubicBezTo>
                  <a:pt x="84" y="268"/>
                  <a:pt x="83" y="267"/>
                  <a:pt x="82" y="266"/>
                </a:cubicBezTo>
                <a:close/>
                <a:moveTo>
                  <a:pt x="153" y="49"/>
                </a:moveTo>
                <a:cubicBezTo>
                  <a:pt x="154" y="49"/>
                  <a:pt x="155" y="49"/>
                  <a:pt x="155" y="48"/>
                </a:cubicBezTo>
                <a:cubicBezTo>
                  <a:pt x="156" y="47"/>
                  <a:pt x="156" y="46"/>
                  <a:pt x="156" y="45"/>
                </a:cubicBezTo>
                <a:cubicBezTo>
                  <a:pt x="155" y="44"/>
                  <a:pt x="155" y="44"/>
                  <a:pt x="154" y="46"/>
                </a:cubicBezTo>
                <a:cubicBezTo>
                  <a:pt x="154" y="46"/>
                  <a:pt x="154" y="46"/>
                  <a:pt x="154" y="46"/>
                </a:cubicBezTo>
                <a:cubicBezTo>
                  <a:pt x="153" y="47"/>
                  <a:pt x="153" y="48"/>
                  <a:pt x="153" y="49"/>
                </a:cubicBezTo>
                <a:close/>
                <a:moveTo>
                  <a:pt x="157" y="262"/>
                </a:moveTo>
                <a:cubicBezTo>
                  <a:pt x="156" y="261"/>
                  <a:pt x="156" y="261"/>
                  <a:pt x="155" y="261"/>
                </a:cubicBezTo>
                <a:cubicBezTo>
                  <a:pt x="152" y="261"/>
                  <a:pt x="149" y="262"/>
                  <a:pt x="146" y="262"/>
                </a:cubicBezTo>
                <a:cubicBezTo>
                  <a:pt x="146" y="262"/>
                  <a:pt x="146" y="262"/>
                  <a:pt x="145" y="262"/>
                </a:cubicBezTo>
                <a:cubicBezTo>
                  <a:pt x="145" y="262"/>
                  <a:pt x="145" y="263"/>
                  <a:pt x="145" y="263"/>
                </a:cubicBezTo>
                <a:cubicBezTo>
                  <a:pt x="149" y="262"/>
                  <a:pt x="153" y="262"/>
                  <a:pt x="157" y="262"/>
                </a:cubicBezTo>
                <a:close/>
                <a:moveTo>
                  <a:pt x="104" y="86"/>
                </a:moveTo>
                <a:cubicBezTo>
                  <a:pt x="106" y="86"/>
                  <a:pt x="107" y="85"/>
                  <a:pt x="109" y="85"/>
                </a:cubicBezTo>
                <a:cubicBezTo>
                  <a:pt x="109" y="85"/>
                  <a:pt x="109" y="85"/>
                  <a:pt x="109" y="85"/>
                </a:cubicBezTo>
                <a:cubicBezTo>
                  <a:pt x="110" y="84"/>
                  <a:pt x="110" y="84"/>
                  <a:pt x="110" y="83"/>
                </a:cubicBezTo>
                <a:cubicBezTo>
                  <a:pt x="110" y="83"/>
                  <a:pt x="110" y="83"/>
                  <a:pt x="110" y="83"/>
                </a:cubicBezTo>
                <a:cubicBezTo>
                  <a:pt x="109" y="83"/>
                  <a:pt x="108" y="84"/>
                  <a:pt x="107" y="84"/>
                </a:cubicBezTo>
                <a:cubicBezTo>
                  <a:pt x="105" y="84"/>
                  <a:pt x="105" y="85"/>
                  <a:pt x="104" y="86"/>
                </a:cubicBezTo>
                <a:close/>
                <a:moveTo>
                  <a:pt x="41" y="149"/>
                </a:moveTo>
                <a:cubicBezTo>
                  <a:pt x="39" y="149"/>
                  <a:pt x="37" y="150"/>
                  <a:pt x="36" y="150"/>
                </a:cubicBezTo>
                <a:cubicBezTo>
                  <a:pt x="36" y="150"/>
                  <a:pt x="36" y="151"/>
                  <a:pt x="36" y="151"/>
                </a:cubicBezTo>
                <a:cubicBezTo>
                  <a:pt x="37" y="151"/>
                  <a:pt x="38" y="151"/>
                  <a:pt x="39" y="151"/>
                </a:cubicBezTo>
                <a:cubicBezTo>
                  <a:pt x="40" y="151"/>
                  <a:pt x="41" y="150"/>
                  <a:pt x="42" y="150"/>
                </a:cubicBezTo>
                <a:cubicBezTo>
                  <a:pt x="42" y="149"/>
                  <a:pt x="41" y="149"/>
                  <a:pt x="41" y="149"/>
                </a:cubicBezTo>
                <a:close/>
                <a:moveTo>
                  <a:pt x="127" y="225"/>
                </a:moveTo>
                <a:cubicBezTo>
                  <a:pt x="126" y="223"/>
                  <a:pt x="124" y="221"/>
                  <a:pt x="123" y="220"/>
                </a:cubicBezTo>
                <a:cubicBezTo>
                  <a:pt x="123" y="220"/>
                  <a:pt x="122" y="221"/>
                  <a:pt x="122" y="221"/>
                </a:cubicBezTo>
                <a:cubicBezTo>
                  <a:pt x="124" y="222"/>
                  <a:pt x="125" y="224"/>
                  <a:pt x="126" y="225"/>
                </a:cubicBezTo>
                <a:cubicBezTo>
                  <a:pt x="127" y="225"/>
                  <a:pt x="127" y="225"/>
                  <a:pt x="127" y="225"/>
                </a:cubicBezTo>
                <a:close/>
                <a:moveTo>
                  <a:pt x="96" y="20"/>
                </a:moveTo>
                <a:cubicBezTo>
                  <a:pt x="96" y="20"/>
                  <a:pt x="97" y="19"/>
                  <a:pt x="97" y="18"/>
                </a:cubicBezTo>
                <a:cubicBezTo>
                  <a:pt x="97" y="18"/>
                  <a:pt x="97" y="17"/>
                  <a:pt x="97" y="17"/>
                </a:cubicBezTo>
                <a:cubicBezTo>
                  <a:pt x="96" y="17"/>
                  <a:pt x="96" y="17"/>
                  <a:pt x="95" y="17"/>
                </a:cubicBezTo>
                <a:cubicBezTo>
                  <a:pt x="95" y="18"/>
                  <a:pt x="94" y="19"/>
                  <a:pt x="94" y="20"/>
                </a:cubicBezTo>
                <a:cubicBezTo>
                  <a:pt x="95" y="20"/>
                  <a:pt x="96" y="20"/>
                  <a:pt x="96" y="20"/>
                </a:cubicBezTo>
                <a:close/>
                <a:moveTo>
                  <a:pt x="91" y="85"/>
                </a:moveTo>
                <a:cubicBezTo>
                  <a:pt x="91" y="85"/>
                  <a:pt x="91" y="85"/>
                  <a:pt x="91" y="85"/>
                </a:cubicBezTo>
                <a:cubicBezTo>
                  <a:pt x="92" y="85"/>
                  <a:pt x="93" y="85"/>
                  <a:pt x="94" y="85"/>
                </a:cubicBezTo>
                <a:cubicBezTo>
                  <a:pt x="94" y="85"/>
                  <a:pt x="94" y="84"/>
                  <a:pt x="94" y="84"/>
                </a:cubicBezTo>
                <a:cubicBezTo>
                  <a:pt x="94" y="84"/>
                  <a:pt x="95" y="83"/>
                  <a:pt x="95" y="82"/>
                </a:cubicBezTo>
                <a:cubicBezTo>
                  <a:pt x="95" y="82"/>
                  <a:pt x="95" y="82"/>
                  <a:pt x="95" y="82"/>
                </a:cubicBezTo>
                <a:cubicBezTo>
                  <a:pt x="94" y="82"/>
                  <a:pt x="94" y="82"/>
                  <a:pt x="93" y="82"/>
                </a:cubicBezTo>
                <a:cubicBezTo>
                  <a:pt x="93" y="82"/>
                  <a:pt x="93" y="82"/>
                  <a:pt x="93" y="82"/>
                </a:cubicBezTo>
                <a:cubicBezTo>
                  <a:pt x="92" y="83"/>
                  <a:pt x="91" y="84"/>
                  <a:pt x="91" y="85"/>
                </a:cubicBezTo>
                <a:close/>
                <a:moveTo>
                  <a:pt x="12" y="95"/>
                </a:moveTo>
                <a:cubicBezTo>
                  <a:pt x="12" y="95"/>
                  <a:pt x="12" y="95"/>
                  <a:pt x="12" y="95"/>
                </a:cubicBezTo>
                <a:cubicBezTo>
                  <a:pt x="12" y="95"/>
                  <a:pt x="11" y="95"/>
                  <a:pt x="11" y="95"/>
                </a:cubicBezTo>
                <a:cubicBezTo>
                  <a:pt x="10" y="95"/>
                  <a:pt x="10" y="95"/>
                  <a:pt x="9" y="95"/>
                </a:cubicBezTo>
                <a:cubicBezTo>
                  <a:pt x="9" y="96"/>
                  <a:pt x="8" y="97"/>
                  <a:pt x="7" y="98"/>
                </a:cubicBezTo>
                <a:cubicBezTo>
                  <a:pt x="7" y="98"/>
                  <a:pt x="7" y="99"/>
                  <a:pt x="7" y="99"/>
                </a:cubicBezTo>
                <a:cubicBezTo>
                  <a:pt x="9" y="98"/>
                  <a:pt x="11" y="96"/>
                  <a:pt x="12" y="95"/>
                </a:cubicBezTo>
                <a:close/>
                <a:moveTo>
                  <a:pt x="92" y="21"/>
                </a:moveTo>
                <a:cubicBezTo>
                  <a:pt x="92" y="19"/>
                  <a:pt x="93" y="18"/>
                  <a:pt x="93" y="17"/>
                </a:cubicBezTo>
                <a:cubicBezTo>
                  <a:pt x="92" y="17"/>
                  <a:pt x="92" y="17"/>
                  <a:pt x="91" y="17"/>
                </a:cubicBezTo>
                <a:cubicBezTo>
                  <a:pt x="91" y="18"/>
                  <a:pt x="90" y="20"/>
                  <a:pt x="90" y="21"/>
                </a:cubicBezTo>
                <a:cubicBezTo>
                  <a:pt x="91" y="21"/>
                  <a:pt x="92" y="21"/>
                  <a:pt x="92" y="21"/>
                </a:cubicBezTo>
                <a:close/>
                <a:moveTo>
                  <a:pt x="130" y="62"/>
                </a:moveTo>
                <a:cubicBezTo>
                  <a:pt x="129" y="62"/>
                  <a:pt x="129" y="62"/>
                  <a:pt x="128" y="62"/>
                </a:cubicBezTo>
                <a:cubicBezTo>
                  <a:pt x="128" y="62"/>
                  <a:pt x="127" y="63"/>
                  <a:pt x="127" y="63"/>
                </a:cubicBezTo>
                <a:cubicBezTo>
                  <a:pt x="126" y="63"/>
                  <a:pt x="125" y="64"/>
                  <a:pt x="125" y="65"/>
                </a:cubicBezTo>
                <a:cubicBezTo>
                  <a:pt x="125" y="65"/>
                  <a:pt x="125" y="66"/>
                  <a:pt x="125" y="67"/>
                </a:cubicBezTo>
                <a:cubicBezTo>
                  <a:pt x="126" y="66"/>
                  <a:pt x="129" y="63"/>
                  <a:pt x="130" y="62"/>
                </a:cubicBezTo>
                <a:close/>
                <a:moveTo>
                  <a:pt x="61" y="104"/>
                </a:moveTo>
                <a:cubicBezTo>
                  <a:pt x="61" y="104"/>
                  <a:pt x="62" y="104"/>
                  <a:pt x="62" y="105"/>
                </a:cubicBezTo>
                <a:cubicBezTo>
                  <a:pt x="63" y="105"/>
                  <a:pt x="64" y="105"/>
                  <a:pt x="65" y="105"/>
                </a:cubicBezTo>
                <a:cubicBezTo>
                  <a:pt x="65" y="105"/>
                  <a:pt x="66" y="105"/>
                  <a:pt x="66" y="105"/>
                </a:cubicBezTo>
                <a:cubicBezTo>
                  <a:pt x="66" y="104"/>
                  <a:pt x="67" y="104"/>
                  <a:pt x="67" y="103"/>
                </a:cubicBezTo>
                <a:cubicBezTo>
                  <a:pt x="67" y="103"/>
                  <a:pt x="67" y="103"/>
                  <a:pt x="66" y="103"/>
                </a:cubicBezTo>
                <a:cubicBezTo>
                  <a:pt x="65" y="103"/>
                  <a:pt x="64" y="103"/>
                  <a:pt x="62" y="103"/>
                </a:cubicBezTo>
                <a:cubicBezTo>
                  <a:pt x="62" y="103"/>
                  <a:pt x="61" y="103"/>
                  <a:pt x="61" y="104"/>
                </a:cubicBezTo>
                <a:close/>
                <a:moveTo>
                  <a:pt x="96" y="197"/>
                </a:moveTo>
                <a:cubicBezTo>
                  <a:pt x="97" y="198"/>
                  <a:pt x="99" y="199"/>
                  <a:pt x="100" y="200"/>
                </a:cubicBezTo>
                <a:cubicBezTo>
                  <a:pt x="100" y="200"/>
                  <a:pt x="101" y="200"/>
                  <a:pt x="101" y="199"/>
                </a:cubicBezTo>
                <a:cubicBezTo>
                  <a:pt x="100" y="198"/>
                  <a:pt x="99" y="197"/>
                  <a:pt x="97" y="196"/>
                </a:cubicBezTo>
                <a:cubicBezTo>
                  <a:pt x="97" y="196"/>
                  <a:pt x="97" y="197"/>
                  <a:pt x="96" y="197"/>
                </a:cubicBezTo>
                <a:close/>
                <a:moveTo>
                  <a:pt x="204" y="117"/>
                </a:moveTo>
                <a:cubicBezTo>
                  <a:pt x="203" y="117"/>
                  <a:pt x="202" y="117"/>
                  <a:pt x="202" y="117"/>
                </a:cubicBezTo>
                <a:cubicBezTo>
                  <a:pt x="202" y="119"/>
                  <a:pt x="201" y="121"/>
                  <a:pt x="201" y="123"/>
                </a:cubicBezTo>
                <a:cubicBezTo>
                  <a:pt x="202" y="122"/>
                  <a:pt x="202" y="122"/>
                  <a:pt x="202" y="122"/>
                </a:cubicBezTo>
                <a:cubicBezTo>
                  <a:pt x="203" y="121"/>
                  <a:pt x="203" y="120"/>
                  <a:pt x="204" y="120"/>
                </a:cubicBezTo>
                <a:cubicBezTo>
                  <a:pt x="204" y="119"/>
                  <a:pt x="204" y="119"/>
                  <a:pt x="204" y="119"/>
                </a:cubicBezTo>
                <a:cubicBezTo>
                  <a:pt x="204" y="119"/>
                  <a:pt x="204" y="118"/>
                  <a:pt x="204" y="117"/>
                </a:cubicBezTo>
                <a:close/>
                <a:moveTo>
                  <a:pt x="194" y="154"/>
                </a:moveTo>
                <a:cubicBezTo>
                  <a:pt x="195" y="153"/>
                  <a:pt x="195" y="153"/>
                  <a:pt x="195" y="153"/>
                </a:cubicBezTo>
                <a:cubicBezTo>
                  <a:pt x="196" y="153"/>
                  <a:pt x="196" y="152"/>
                  <a:pt x="195" y="152"/>
                </a:cubicBezTo>
                <a:cubicBezTo>
                  <a:pt x="195" y="151"/>
                  <a:pt x="195" y="150"/>
                  <a:pt x="195" y="149"/>
                </a:cubicBezTo>
                <a:cubicBezTo>
                  <a:pt x="194" y="149"/>
                  <a:pt x="194" y="149"/>
                  <a:pt x="194" y="148"/>
                </a:cubicBezTo>
                <a:cubicBezTo>
                  <a:pt x="194" y="148"/>
                  <a:pt x="194" y="148"/>
                  <a:pt x="194" y="148"/>
                </a:cubicBezTo>
                <a:cubicBezTo>
                  <a:pt x="193" y="149"/>
                  <a:pt x="193" y="150"/>
                  <a:pt x="193" y="151"/>
                </a:cubicBezTo>
                <a:cubicBezTo>
                  <a:pt x="193" y="151"/>
                  <a:pt x="193" y="151"/>
                  <a:pt x="193" y="151"/>
                </a:cubicBezTo>
                <a:cubicBezTo>
                  <a:pt x="193" y="152"/>
                  <a:pt x="194" y="153"/>
                  <a:pt x="194" y="154"/>
                </a:cubicBezTo>
                <a:close/>
                <a:moveTo>
                  <a:pt x="228" y="127"/>
                </a:moveTo>
                <a:cubicBezTo>
                  <a:pt x="228" y="129"/>
                  <a:pt x="228" y="130"/>
                  <a:pt x="228" y="132"/>
                </a:cubicBezTo>
                <a:cubicBezTo>
                  <a:pt x="229" y="132"/>
                  <a:pt x="230" y="132"/>
                  <a:pt x="230" y="132"/>
                </a:cubicBezTo>
                <a:cubicBezTo>
                  <a:pt x="230" y="130"/>
                  <a:pt x="230" y="129"/>
                  <a:pt x="229" y="127"/>
                </a:cubicBezTo>
                <a:cubicBezTo>
                  <a:pt x="229" y="127"/>
                  <a:pt x="229" y="127"/>
                  <a:pt x="228" y="127"/>
                </a:cubicBezTo>
                <a:close/>
                <a:moveTo>
                  <a:pt x="90" y="238"/>
                </a:moveTo>
                <a:cubicBezTo>
                  <a:pt x="90" y="237"/>
                  <a:pt x="89" y="236"/>
                  <a:pt x="89" y="236"/>
                </a:cubicBezTo>
                <a:cubicBezTo>
                  <a:pt x="89" y="235"/>
                  <a:pt x="89" y="235"/>
                  <a:pt x="89" y="234"/>
                </a:cubicBezTo>
                <a:cubicBezTo>
                  <a:pt x="90" y="234"/>
                  <a:pt x="90" y="234"/>
                  <a:pt x="91" y="234"/>
                </a:cubicBezTo>
                <a:cubicBezTo>
                  <a:pt x="91" y="235"/>
                  <a:pt x="91" y="235"/>
                  <a:pt x="92" y="235"/>
                </a:cubicBezTo>
                <a:cubicBezTo>
                  <a:pt x="92" y="235"/>
                  <a:pt x="92" y="235"/>
                  <a:pt x="92" y="235"/>
                </a:cubicBezTo>
                <a:cubicBezTo>
                  <a:pt x="92" y="235"/>
                  <a:pt x="91" y="233"/>
                  <a:pt x="91" y="232"/>
                </a:cubicBezTo>
                <a:cubicBezTo>
                  <a:pt x="90" y="233"/>
                  <a:pt x="89" y="234"/>
                  <a:pt x="89" y="235"/>
                </a:cubicBezTo>
                <a:cubicBezTo>
                  <a:pt x="88" y="235"/>
                  <a:pt x="88" y="235"/>
                  <a:pt x="88" y="236"/>
                </a:cubicBezTo>
                <a:cubicBezTo>
                  <a:pt x="88" y="237"/>
                  <a:pt x="88" y="238"/>
                  <a:pt x="89" y="238"/>
                </a:cubicBezTo>
                <a:cubicBezTo>
                  <a:pt x="89" y="239"/>
                  <a:pt x="89" y="239"/>
                  <a:pt x="89" y="239"/>
                </a:cubicBezTo>
                <a:cubicBezTo>
                  <a:pt x="89" y="239"/>
                  <a:pt x="90" y="238"/>
                  <a:pt x="90" y="238"/>
                </a:cubicBezTo>
                <a:close/>
                <a:moveTo>
                  <a:pt x="111" y="41"/>
                </a:moveTo>
                <a:cubicBezTo>
                  <a:pt x="111" y="41"/>
                  <a:pt x="111" y="41"/>
                  <a:pt x="111" y="41"/>
                </a:cubicBezTo>
                <a:cubicBezTo>
                  <a:pt x="113" y="41"/>
                  <a:pt x="116" y="41"/>
                  <a:pt x="118" y="41"/>
                </a:cubicBezTo>
                <a:cubicBezTo>
                  <a:pt x="119" y="41"/>
                  <a:pt x="119" y="41"/>
                  <a:pt x="119" y="40"/>
                </a:cubicBezTo>
                <a:cubicBezTo>
                  <a:pt x="118" y="40"/>
                  <a:pt x="116" y="40"/>
                  <a:pt x="115" y="39"/>
                </a:cubicBezTo>
                <a:cubicBezTo>
                  <a:pt x="115" y="39"/>
                  <a:pt x="114" y="39"/>
                  <a:pt x="114" y="39"/>
                </a:cubicBezTo>
                <a:cubicBezTo>
                  <a:pt x="113" y="40"/>
                  <a:pt x="112" y="41"/>
                  <a:pt x="111" y="41"/>
                </a:cubicBezTo>
                <a:close/>
                <a:moveTo>
                  <a:pt x="57" y="171"/>
                </a:moveTo>
                <a:cubicBezTo>
                  <a:pt x="56" y="170"/>
                  <a:pt x="56" y="169"/>
                  <a:pt x="55" y="169"/>
                </a:cubicBezTo>
                <a:cubicBezTo>
                  <a:pt x="54" y="169"/>
                  <a:pt x="53" y="169"/>
                  <a:pt x="52" y="169"/>
                </a:cubicBezTo>
                <a:cubicBezTo>
                  <a:pt x="51" y="169"/>
                  <a:pt x="51" y="169"/>
                  <a:pt x="51" y="169"/>
                </a:cubicBezTo>
                <a:cubicBezTo>
                  <a:pt x="51" y="170"/>
                  <a:pt x="51" y="170"/>
                  <a:pt x="52" y="171"/>
                </a:cubicBezTo>
                <a:cubicBezTo>
                  <a:pt x="53" y="171"/>
                  <a:pt x="55" y="171"/>
                  <a:pt x="57" y="171"/>
                </a:cubicBezTo>
                <a:close/>
                <a:moveTo>
                  <a:pt x="112" y="236"/>
                </a:moveTo>
                <a:cubicBezTo>
                  <a:pt x="112" y="237"/>
                  <a:pt x="112" y="237"/>
                  <a:pt x="112" y="237"/>
                </a:cubicBezTo>
                <a:cubicBezTo>
                  <a:pt x="113" y="239"/>
                  <a:pt x="113" y="240"/>
                  <a:pt x="114" y="241"/>
                </a:cubicBezTo>
                <a:cubicBezTo>
                  <a:pt x="115" y="241"/>
                  <a:pt x="115" y="241"/>
                  <a:pt x="116" y="240"/>
                </a:cubicBezTo>
                <a:cubicBezTo>
                  <a:pt x="115" y="239"/>
                  <a:pt x="113" y="238"/>
                  <a:pt x="112" y="236"/>
                </a:cubicBezTo>
                <a:close/>
                <a:moveTo>
                  <a:pt x="71" y="143"/>
                </a:moveTo>
                <a:cubicBezTo>
                  <a:pt x="71" y="145"/>
                  <a:pt x="71" y="146"/>
                  <a:pt x="71" y="147"/>
                </a:cubicBezTo>
                <a:cubicBezTo>
                  <a:pt x="71" y="147"/>
                  <a:pt x="72" y="148"/>
                  <a:pt x="73" y="148"/>
                </a:cubicBezTo>
                <a:cubicBezTo>
                  <a:pt x="73" y="148"/>
                  <a:pt x="74" y="148"/>
                  <a:pt x="75" y="149"/>
                </a:cubicBezTo>
                <a:cubicBezTo>
                  <a:pt x="75" y="148"/>
                  <a:pt x="72" y="145"/>
                  <a:pt x="71" y="143"/>
                </a:cubicBezTo>
                <a:close/>
                <a:moveTo>
                  <a:pt x="100" y="27"/>
                </a:moveTo>
                <a:cubicBezTo>
                  <a:pt x="99" y="28"/>
                  <a:pt x="95" y="30"/>
                  <a:pt x="94" y="31"/>
                </a:cubicBezTo>
                <a:cubicBezTo>
                  <a:pt x="95" y="31"/>
                  <a:pt x="96" y="31"/>
                  <a:pt x="96" y="31"/>
                </a:cubicBezTo>
                <a:cubicBezTo>
                  <a:pt x="98" y="31"/>
                  <a:pt x="99" y="30"/>
                  <a:pt x="100" y="29"/>
                </a:cubicBezTo>
                <a:cubicBezTo>
                  <a:pt x="100" y="29"/>
                  <a:pt x="101" y="28"/>
                  <a:pt x="100" y="27"/>
                </a:cubicBezTo>
                <a:close/>
                <a:moveTo>
                  <a:pt x="24" y="174"/>
                </a:moveTo>
                <a:cubicBezTo>
                  <a:pt x="23" y="173"/>
                  <a:pt x="23" y="172"/>
                  <a:pt x="22" y="172"/>
                </a:cubicBezTo>
                <a:cubicBezTo>
                  <a:pt x="22" y="172"/>
                  <a:pt x="22" y="172"/>
                  <a:pt x="22" y="172"/>
                </a:cubicBezTo>
                <a:cubicBezTo>
                  <a:pt x="21" y="172"/>
                  <a:pt x="20" y="172"/>
                  <a:pt x="19" y="172"/>
                </a:cubicBezTo>
                <a:cubicBezTo>
                  <a:pt x="19" y="172"/>
                  <a:pt x="19" y="173"/>
                  <a:pt x="19" y="174"/>
                </a:cubicBezTo>
                <a:cubicBezTo>
                  <a:pt x="21" y="174"/>
                  <a:pt x="22" y="174"/>
                  <a:pt x="24" y="174"/>
                </a:cubicBezTo>
                <a:close/>
                <a:moveTo>
                  <a:pt x="104" y="182"/>
                </a:moveTo>
                <a:cubicBezTo>
                  <a:pt x="103" y="181"/>
                  <a:pt x="102" y="180"/>
                  <a:pt x="101" y="179"/>
                </a:cubicBezTo>
                <a:cubicBezTo>
                  <a:pt x="101" y="179"/>
                  <a:pt x="101" y="179"/>
                  <a:pt x="101" y="179"/>
                </a:cubicBezTo>
                <a:cubicBezTo>
                  <a:pt x="101" y="180"/>
                  <a:pt x="101" y="180"/>
                  <a:pt x="101" y="181"/>
                </a:cubicBezTo>
                <a:cubicBezTo>
                  <a:pt x="102" y="181"/>
                  <a:pt x="102" y="181"/>
                  <a:pt x="102" y="182"/>
                </a:cubicBezTo>
                <a:cubicBezTo>
                  <a:pt x="102" y="182"/>
                  <a:pt x="101" y="182"/>
                  <a:pt x="101" y="183"/>
                </a:cubicBezTo>
                <a:cubicBezTo>
                  <a:pt x="102" y="183"/>
                  <a:pt x="102" y="183"/>
                  <a:pt x="103" y="184"/>
                </a:cubicBezTo>
                <a:cubicBezTo>
                  <a:pt x="103" y="183"/>
                  <a:pt x="104" y="183"/>
                  <a:pt x="104" y="183"/>
                </a:cubicBezTo>
                <a:cubicBezTo>
                  <a:pt x="104" y="183"/>
                  <a:pt x="104" y="183"/>
                  <a:pt x="104" y="182"/>
                </a:cubicBezTo>
                <a:close/>
                <a:moveTo>
                  <a:pt x="5" y="134"/>
                </a:moveTo>
                <a:cubicBezTo>
                  <a:pt x="5" y="130"/>
                  <a:pt x="5" y="125"/>
                  <a:pt x="4" y="120"/>
                </a:cubicBezTo>
                <a:cubicBezTo>
                  <a:pt x="4" y="125"/>
                  <a:pt x="5" y="130"/>
                  <a:pt x="5" y="134"/>
                </a:cubicBezTo>
                <a:close/>
                <a:moveTo>
                  <a:pt x="150" y="81"/>
                </a:moveTo>
                <a:cubicBezTo>
                  <a:pt x="148" y="82"/>
                  <a:pt x="147" y="82"/>
                  <a:pt x="146" y="82"/>
                </a:cubicBezTo>
                <a:cubicBezTo>
                  <a:pt x="145" y="82"/>
                  <a:pt x="145" y="82"/>
                  <a:pt x="145" y="84"/>
                </a:cubicBezTo>
                <a:cubicBezTo>
                  <a:pt x="146" y="84"/>
                  <a:pt x="147" y="84"/>
                  <a:pt x="149" y="84"/>
                </a:cubicBezTo>
                <a:cubicBezTo>
                  <a:pt x="149" y="83"/>
                  <a:pt x="149" y="82"/>
                  <a:pt x="150" y="81"/>
                </a:cubicBezTo>
                <a:close/>
                <a:moveTo>
                  <a:pt x="159" y="28"/>
                </a:moveTo>
                <a:cubicBezTo>
                  <a:pt x="156" y="28"/>
                  <a:pt x="154" y="29"/>
                  <a:pt x="152" y="29"/>
                </a:cubicBezTo>
                <a:cubicBezTo>
                  <a:pt x="152" y="29"/>
                  <a:pt x="152" y="29"/>
                  <a:pt x="153" y="29"/>
                </a:cubicBezTo>
                <a:cubicBezTo>
                  <a:pt x="154" y="29"/>
                  <a:pt x="155" y="29"/>
                  <a:pt x="156" y="29"/>
                </a:cubicBezTo>
                <a:cubicBezTo>
                  <a:pt x="156" y="29"/>
                  <a:pt x="156" y="29"/>
                  <a:pt x="157" y="29"/>
                </a:cubicBezTo>
                <a:cubicBezTo>
                  <a:pt x="157" y="29"/>
                  <a:pt x="158" y="30"/>
                  <a:pt x="158" y="30"/>
                </a:cubicBezTo>
                <a:cubicBezTo>
                  <a:pt x="158" y="31"/>
                  <a:pt x="157" y="31"/>
                  <a:pt x="157" y="31"/>
                </a:cubicBezTo>
                <a:cubicBezTo>
                  <a:pt x="156" y="31"/>
                  <a:pt x="156" y="31"/>
                  <a:pt x="156" y="31"/>
                </a:cubicBezTo>
                <a:cubicBezTo>
                  <a:pt x="155" y="31"/>
                  <a:pt x="155" y="31"/>
                  <a:pt x="154" y="31"/>
                </a:cubicBezTo>
                <a:cubicBezTo>
                  <a:pt x="154" y="32"/>
                  <a:pt x="154" y="32"/>
                  <a:pt x="154" y="32"/>
                </a:cubicBezTo>
                <a:cubicBezTo>
                  <a:pt x="156" y="32"/>
                  <a:pt x="157" y="32"/>
                  <a:pt x="158" y="32"/>
                </a:cubicBezTo>
                <a:cubicBezTo>
                  <a:pt x="158" y="30"/>
                  <a:pt x="158" y="29"/>
                  <a:pt x="159" y="28"/>
                </a:cubicBezTo>
                <a:close/>
                <a:moveTo>
                  <a:pt x="209" y="135"/>
                </a:moveTo>
                <a:cubicBezTo>
                  <a:pt x="211" y="135"/>
                  <a:pt x="212" y="135"/>
                  <a:pt x="214" y="135"/>
                </a:cubicBezTo>
                <a:cubicBezTo>
                  <a:pt x="214" y="134"/>
                  <a:pt x="214" y="134"/>
                  <a:pt x="214" y="133"/>
                </a:cubicBezTo>
                <a:cubicBezTo>
                  <a:pt x="213" y="133"/>
                  <a:pt x="211" y="133"/>
                  <a:pt x="210" y="133"/>
                </a:cubicBezTo>
                <a:cubicBezTo>
                  <a:pt x="210" y="134"/>
                  <a:pt x="209" y="134"/>
                  <a:pt x="209" y="135"/>
                </a:cubicBezTo>
                <a:close/>
                <a:moveTo>
                  <a:pt x="90" y="225"/>
                </a:moveTo>
                <a:cubicBezTo>
                  <a:pt x="91" y="226"/>
                  <a:pt x="91" y="226"/>
                  <a:pt x="92" y="227"/>
                </a:cubicBezTo>
                <a:cubicBezTo>
                  <a:pt x="93" y="227"/>
                  <a:pt x="93" y="226"/>
                  <a:pt x="93" y="226"/>
                </a:cubicBezTo>
                <a:cubicBezTo>
                  <a:pt x="93" y="225"/>
                  <a:pt x="93" y="223"/>
                  <a:pt x="93" y="222"/>
                </a:cubicBezTo>
                <a:cubicBezTo>
                  <a:pt x="92" y="223"/>
                  <a:pt x="91" y="224"/>
                  <a:pt x="90" y="225"/>
                </a:cubicBezTo>
                <a:close/>
                <a:moveTo>
                  <a:pt x="167" y="81"/>
                </a:moveTo>
                <a:cubicBezTo>
                  <a:pt x="167" y="81"/>
                  <a:pt x="167" y="81"/>
                  <a:pt x="167" y="81"/>
                </a:cubicBezTo>
                <a:cubicBezTo>
                  <a:pt x="166" y="82"/>
                  <a:pt x="166" y="84"/>
                  <a:pt x="165" y="86"/>
                </a:cubicBezTo>
                <a:cubicBezTo>
                  <a:pt x="165" y="86"/>
                  <a:pt x="166" y="86"/>
                  <a:pt x="166" y="86"/>
                </a:cubicBezTo>
                <a:cubicBezTo>
                  <a:pt x="167" y="86"/>
                  <a:pt x="168" y="86"/>
                  <a:pt x="167" y="85"/>
                </a:cubicBezTo>
                <a:cubicBezTo>
                  <a:pt x="167" y="84"/>
                  <a:pt x="167" y="82"/>
                  <a:pt x="167" y="81"/>
                </a:cubicBezTo>
                <a:close/>
                <a:moveTo>
                  <a:pt x="112" y="70"/>
                </a:moveTo>
                <a:cubicBezTo>
                  <a:pt x="114" y="70"/>
                  <a:pt x="117" y="70"/>
                  <a:pt x="117" y="70"/>
                </a:cubicBezTo>
                <a:cubicBezTo>
                  <a:pt x="117" y="69"/>
                  <a:pt x="117" y="68"/>
                  <a:pt x="117" y="67"/>
                </a:cubicBezTo>
                <a:cubicBezTo>
                  <a:pt x="116" y="68"/>
                  <a:pt x="114" y="69"/>
                  <a:pt x="113" y="69"/>
                </a:cubicBezTo>
                <a:cubicBezTo>
                  <a:pt x="113" y="70"/>
                  <a:pt x="113" y="70"/>
                  <a:pt x="112" y="70"/>
                </a:cubicBezTo>
                <a:close/>
                <a:moveTo>
                  <a:pt x="134" y="222"/>
                </a:moveTo>
                <a:cubicBezTo>
                  <a:pt x="133" y="224"/>
                  <a:pt x="132" y="225"/>
                  <a:pt x="131" y="226"/>
                </a:cubicBezTo>
                <a:cubicBezTo>
                  <a:pt x="131" y="227"/>
                  <a:pt x="132" y="227"/>
                  <a:pt x="132" y="228"/>
                </a:cubicBezTo>
                <a:cubicBezTo>
                  <a:pt x="133" y="226"/>
                  <a:pt x="134" y="225"/>
                  <a:pt x="135" y="223"/>
                </a:cubicBezTo>
                <a:cubicBezTo>
                  <a:pt x="135" y="223"/>
                  <a:pt x="134" y="223"/>
                  <a:pt x="134" y="222"/>
                </a:cubicBezTo>
                <a:close/>
                <a:moveTo>
                  <a:pt x="11" y="154"/>
                </a:moveTo>
                <a:cubicBezTo>
                  <a:pt x="11" y="155"/>
                  <a:pt x="11" y="155"/>
                  <a:pt x="11" y="155"/>
                </a:cubicBezTo>
                <a:cubicBezTo>
                  <a:pt x="11" y="157"/>
                  <a:pt x="11" y="158"/>
                  <a:pt x="11" y="159"/>
                </a:cubicBezTo>
                <a:cubicBezTo>
                  <a:pt x="11" y="159"/>
                  <a:pt x="12" y="159"/>
                  <a:pt x="13" y="158"/>
                </a:cubicBezTo>
                <a:cubicBezTo>
                  <a:pt x="12" y="157"/>
                  <a:pt x="12" y="156"/>
                  <a:pt x="12" y="154"/>
                </a:cubicBezTo>
                <a:cubicBezTo>
                  <a:pt x="12" y="154"/>
                  <a:pt x="11" y="154"/>
                  <a:pt x="11" y="154"/>
                </a:cubicBezTo>
                <a:close/>
                <a:moveTo>
                  <a:pt x="137" y="70"/>
                </a:moveTo>
                <a:cubicBezTo>
                  <a:pt x="139" y="70"/>
                  <a:pt x="140" y="70"/>
                  <a:pt x="141" y="70"/>
                </a:cubicBezTo>
                <a:cubicBezTo>
                  <a:pt x="141" y="69"/>
                  <a:pt x="141" y="68"/>
                  <a:pt x="141" y="67"/>
                </a:cubicBezTo>
                <a:cubicBezTo>
                  <a:pt x="140" y="67"/>
                  <a:pt x="139" y="67"/>
                  <a:pt x="139" y="67"/>
                </a:cubicBezTo>
                <a:cubicBezTo>
                  <a:pt x="139" y="67"/>
                  <a:pt x="138" y="68"/>
                  <a:pt x="138" y="68"/>
                </a:cubicBezTo>
                <a:cubicBezTo>
                  <a:pt x="138" y="68"/>
                  <a:pt x="138" y="69"/>
                  <a:pt x="137" y="70"/>
                </a:cubicBezTo>
                <a:close/>
                <a:moveTo>
                  <a:pt x="144" y="13"/>
                </a:moveTo>
                <a:cubicBezTo>
                  <a:pt x="142" y="13"/>
                  <a:pt x="140" y="13"/>
                  <a:pt x="137" y="13"/>
                </a:cubicBezTo>
                <a:cubicBezTo>
                  <a:pt x="137" y="13"/>
                  <a:pt x="137" y="13"/>
                  <a:pt x="137" y="13"/>
                </a:cubicBezTo>
                <a:cubicBezTo>
                  <a:pt x="137" y="14"/>
                  <a:pt x="137" y="14"/>
                  <a:pt x="137" y="14"/>
                </a:cubicBezTo>
                <a:cubicBezTo>
                  <a:pt x="138" y="14"/>
                  <a:pt x="139" y="15"/>
                  <a:pt x="140" y="14"/>
                </a:cubicBezTo>
                <a:cubicBezTo>
                  <a:pt x="141" y="14"/>
                  <a:pt x="142" y="13"/>
                  <a:pt x="144" y="13"/>
                </a:cubicBezTo>
                <a:cubicBezTo>
                  <a:pt x="144" y="13"/>
                  <a:pt x="144" y="13"/>
                  <a:pt x="144" y="13"/>
                </a:cubicBezTo>
                <a:close/>
                <a:moveTo>
                  <a:pt x="82" y="39"/>
                </a:moveTo>
                <a:cubicBezTo>
                  <a:pt x="82" y="39"/>
                  <a:pt x="82" y="39"/>
                  <a:pt x="82" y="39"/>
                </a:cubicBezTo>
                <a:cubicBezTo>
                  <a:pt x="81" y="39"/>
                  <a:pt x="81" y="40"/>
                  <a:pt x="81" y="40"/>
                </a:cubicBezTo>
                <a:cubicBezTo>
                  <a:pt x="81" y="42"/>
                  <a:pt x="81" y="45"/>
                  <a:pt x="81" y="47"/>
                </a:cubicBezTo>
                <a:cubicBezTo>
                  <a:pt x="81" y="48"/>
                  <a:pt x="81" y="50"/>
                  <a:pt x="81" y="52"/>
                </a:cubicBezTo>
                <a:cubicBezTo>
                  <a:pt x="81" y="52"/>
                  <a:pt x="81" y="52"/>
                  <a:pt x="81" y="52"/>
                </a:cubicBezTo>
                <a:cubicBezTo>
                  <a:pt x="82" y="52"/>
                  <a:pt x="82" y="51"/>
                  <a:pt x="82" y="50"/>
                </a:cubicBezTo>
                <a:cubicBezTo>
                  <a:pt x="82" y="49"/>
                  <a:pt x="82" y="48"/>
                  <a:pt x="82" y="48"/>
                </a:cubicBezTo>
                <a:cubicBezTo>
                  <a:pt x="82" y="47"/>
                  <a:pt x="82" y="46"/>
                  <a:pt x="82" y="46"/>
                </a:cubicBezTo>
                <a:cubicBezTo>
                  <a:pt x="82" y="43"/>
                  <a:pt x="82" y="41"/>
                  <a:pt x="82" y="39"/>
                </a:cubicBezTo>
                <a:close/>
                <a:moveTo>
                  <a:pt x="165" y="231"/>
                </a:moveTo>
                <a:cubicBezTo>
                  <a:pt x="165" y="231"/>
                  <a:pt x="166" y="231"/>
                  <a:pt x="166" y="231"/>
                </a:cubicBezTo>
                <a:cubicBezTo>
                  <a:pt x="166" y="229"/>
                  <a:pt x="166" y="227"/>
                  <a:pt x="166" y="225"/>
                </a:cubicBezTo>
                <a:cubicBezTo>
                  <a:pt x="166" y="225"/>
                  <a:pt x="166" y="225"/>
                  <a:pt x="166" y="225"/>
                </a:cubicBezTo>
                <a:cubicBezTo>
                  <a:pt x="165" y="226"/>
                  <a:pt x="164" y="227"/>
                  <a:pt x="163" y="229"/>
                </a:cubicBezTo>
                <a:cubicBezTo>
                  <a:pt x="164" y="230"/>
                  <a:pt x="165" y="230"/>
                  <a:pt x="165" y="231"/>
                </a:cubicBezTo>
                <a:close/>
                <a:moveTo>
                  <a:pt x="91" y="80"/>
                </a:moveTo>
                <a:cubicBezTo>
                  <a:pt x="91" y="80"/>
                  <a:pt x="92" y="80"/>
                  <a:pt x="92" y="79"/>
                </a:cubicBezTo>
                <a:cubicBezTo>
                  <a:pt x="93" y="78"/>
                  <a:pt x="93" y="77"/>
                  <a:pt x="94" y="76"/>
                </a:cubicBezTo>
                <a:cubicBezTo>
                  <a:pt x="94" y="76"/>
                  <a:pt x="94" y="76"/>
                  <a:pt x="94" y="75"/>
                </a:cubicBezTo>
                <a:cubicBezTo>
                  <a:pt x="93" y="76"/>
                  <a:pt x="92" y="76"/>
                  <a:pt x="91" y="76"/>
                </a:cubicBezTo>
                <a:cubicBezTo>
                  <a:pt x="91" y="77"/>
                  <a:pt x="91" y="78"/>
                  <a:pt x="91" y="80"/>
                </a:cubicBezTo>
                <a:close/>
                <a:moveTo>
                  <a:pt x="221" y="165"/>
                </a:moveTo>
                <a:cubicBezTo>
                  <a:pt x="220" y="165"/>
                  <a:pt x="219" y="165"/>
                  <a:pt x="219" y="165"/>
                </a:cubicBezTo>
                <a:cubicBezTo>
                  <a:pt x="218" y="164"/>
                  <a:pt x="218" y="164"/>
                  <a:pt x="217" y="164"/>
                </a:cubicBezTo>
                <a:cubicBezTo>
                  <a:pt x="217" y="165"/>
                  <a:pt x="217" y="166"/>
                  <a:pt x="217" y="167"/>
                </a:cubicBezTo>
                <a:cubicBezTo>
                  <a:pt x="218" y="167"/>
                  <a:pt x="220" y="166"/>
                  <a:pt x="221" y="166"/>
                </a:cubicBezTo>
                <a:cubicBezTo>
                  <a:pt x="221" y="166"/>
                  <a:pt x="221" y="165"/>
                  <a:pt x="221" y="165"/>
                </a:cubicBezTo>
                <a:close/>
                <a:moveTo>
                  <a:pt x="94" y="53"/>
                </a:moveTo>
                <a:cubicBezTo>
                  <a:pt x="94" y="54"/>
                  <a:pt x="94" y="56"/>
                  <a:pt x="94" y="57"/>
                </a:cubicBezTo>
                <a:cubicBezTo>
                  <a:pt x="94" y="57"/>
                  <a:pt x="95" y="57"/>
                  <a:pt x="95" y="57"/>
                </a:cubicBezTo>
                <a:cubicBezTo>
                  <a:pt x="96" y="55"/>
                  <a:pt x="97" y="54"/>
                  <a:pt x="98" y="52"/>
                </a:cubicBezTo>
                <a:cubicBezTo>
                  <a:pt x="96" y="53"/>
                  <a:pt x="95" y="53"/>
                  <a:pt x="94" y="53"/>
                </a:cubicBezTo>
                <a:close/>
                <a:moveTo>
                  <a:pt x="166" y="202"/>
                </a:moveTo>
                <a:cubicBezTo>
                  <a:pt x="167" y="202"/>
                  <a:pt x="167" y="202"/>
                  <a:pt x="167" y="202"/>
                </a:cubicBezTo>
                <a:cubicBezTo>
                  <a:pt x="168" y="202"/>
                  <a:pt x="168" y="202"/>
                  <a:pt x="168" y="201"/>
                </a:cubicBezTo>
                <a:cubicBezTo>
                  <a:pt x="168" y="201"/>
                  <a:pt x="168" y="200"/>
                  <a:pt x="168" y="200"/>
                </a:cubicBezTo>
                <a:cubicBezTo>
                  <a:pt x="167" y="199"/>
                  <a:pt x="166" y="198"/>
                  <a:pt x="166" y="197"/>
                </a:cubicBezTo>
                <a:cubicBezTo>
                  <a:pt x="165" y="197"/>
                  <a:pt x="165" y="197"/>
                  <a:pt x="165" y="198"/>
                </a:cubicBezTo>
                <a:cubicBezTo>
                  <a:pt x="165" y="198"/>
                  <a:pt x="166" y="198"/>
                  <a:pt x="166" y="198"/>
                </a:cubicBezTo>
                <a:cubicBezTo>
                  <a:pt x="166" y="199"/>
                  <a:pt x="166" y="200"/>
                  <a:pt x="166" y="200"/>
                </a:cubicBezTo>
                <a:cubicBezTo>
                  <a:pt x="166" y="201"/>
                  <a:pt x="166" y="201"/>
                  <a:pt x="166" y="201"/>
                </a:cubicBezTo>
                <a:cubicBezTo>
                  <a:pt x="166" y="201"/>
                  <a:pt x="166" y="202"/>
                  <a:pt x="166" y="202"/>
                </a:cubicBezTo>
                <a:close/>
                <a:moveTo>
                  <a:pt x="119" y="70"/>
                </a:moveTo>
                <a:cubicBezTo>
                  <a:pt x="121" y="69"/>
                  <a:pt x="122" y="67"/>
                  <a:pt x="122" y="65"/>
                </a:cubicBezTo>
                <a:cubicBezTo>
                  <a:pt x="121" y="66"/>
                  <a:pt x="120" y="66"/>
                  <a:pt x="119" y="66"/>
                </a:cubicBezTo>
                <a:cubicBezTo>
                  <a:pt x="119" y="68"/>
                  <a:pt x="119" y="69"/>
                  <a:pt x="119" y="70"/>
                </a:cubicBezTo>
                <a:close/>
                <a:moveTo>
                  <a:pt x="49" y="141"/>
                </a:moveTo>
                <a:cubicBezTo>
                  <a:pt x="50" y="141"/>
                  <a:pt x="51" y="141"/>
                  <a:pt x="53" y="141"/>
                </a:cubicBezTo>
                <a:cubicBezTo>
                  <a:pt x="52" y="140"/>
                  <a:pt x="52" y="139"/>
                  <a:pt x="52" y="139"/>
                </a:cubicBezTo>
                <a:cubicBezTo>
                  <a:pt x="51" y="139"/>
                  <a:pt x="50" y="139"/>
                  <a:pt x="49" y="138"/>
                </a:cubicBezTo>
                <a:cubicBezTo>
                  <a:pt x="49" y="139"/>
                  <a:pt x="49" y="140"/>
                  <a:pt x="49" y="141"/>
                </a:cubicBezTo>
                <a:close/>
                <a:moveTo>
                  <a:pt x="6" y="104"/>
                </a:moveTo>
                <a:cubicBezTo>
                  <a:pt x="6" y="105"/>
                  <a:pt x="6" y="106"/>
                  <a:pt x="6" y="107"/>
                </a:cubicBezTo>
                <a:cubicBezTo>
                  <a:pt x="7" y="107"/>
                  <a:pt x="7" y="107"/>
                  <a:pt x="7" y="106"/>
                </a:cubicBezTo>
                <a:cubicBezTo>
                  <a:pt x="8" y="105"/>
                  <a:pt x="8" y="104"/>
                  <a:pt x="8" y="103"/>
                </a:cubicBezTo>
                <a:cubicBezTo>
                  <a:pt x="8" y="102"/>
                  <a:pt x="9" y="102"/>
                  <a:pt x="9" y="102"/>
                </a:cubicBezTo>
                <a:cubicBezTo>
                  <a:pt x="8" y="102"/>
                  <a:pt x="8" y="102"/>
                  <a:pt x="7" y="102"/>
                </a:cubicBezTo>
                <a:cubicBezTo>
                  <a:pt x="7" y="103"/>
                  <a:pt x="7" y="103"/>
                  <a:pt x="6" y="104"/>
                </a:cubicBezTo>
                <a:close/>
                <a:moveTo>
                  <a:pt x="206" y="165"/>
                </a:moveTo>
                <a:cubicBezTo>
                  <a:pt x="206" y="166"/>
                  <a:pt x="205" y="167"/>
                  <a:pt x="206" y="167"/>
                </a:cubicBezTo>
                <a:cubicBezTo>
                  <a:pt x="207" y="167"/>
                  <a:pt x="208" y="167"/>
                  <a:pt x="209" y="167"/>
                </a:cubicBezTo>
                <a:cubicBezTo>
                  <a:pt x="209" y="166"/>
                  <a:pt x="209" y="166"/>
                  <a:pt x="208" y="165"/>
                </a:cubicBezTo>
                <a:cubicBezTo>
                  <a:pt x="208" y="165"/>
                  <a:pt x="208" y="165"/>
                  <a:pt x="208" y="165"/>
                </a:cubicBezTo>
                <a:cubicBezTo>
                  <a:pt x="207" y="165"/>
                  <a:pt x="206" y="165"/>
                  <a:pt x="206" y="165"/>
                </a:cubicBezTo>
                <a:close/>
                <a:moveTo>
                  <a:pt x="38" y="171"/>
                </a:moveTo>
                <a:cubicBezTo>
                  <a:pt x="37" y="171"/>
                  <a:pt x="36" y="171"/>
                  <a:pt x="35" y="171"/>
                </a:cubicBezTo>
                <a:cubicBezTo>
                  <a:pt x="35" y="171"/>
                  <a:pt x="35" y="171"/>
                  <a:pt x="35" y="171"/>
                </a:cubicBezTo>
                <a:cubicBezTo>
                  <a:pt x="36" y="172"/>
                  <a:pt x="37" y="173"/>
                  <a:pt x="37" y="174"/>
                </a:cubicBezTo>
                <a:cubicBezTo>
                  <a:pt x="38" y="175"/>
                  <a:pt x="38" y="175"/>
                  <a:pt x="38" y="174"/>
                </a:cubicBezTo>
                <a:cubicBezTo>
                  <a:pt x="38" y="173"/>
                  <a:pt x="38" y="172"/>
                  <a:pt x="38" y="171"/>
                </a:cubicBezTo>
                <a:close/>
                <a:moveTo>
                  <a:pt x="32" y="128"/>
                </a:moveTo>
                <a:cubicBezTo>
                  <a:pt x="30" y="128"/>
                  <a:pt x="28" y="128"/>
                  <a:pt x="27" y="129"/>
                </a:cubicBezTo>
                <a:cubicBezTo>
                  <a:pt x="27" y="129"/>
                  <a:pt x="28" y="130"/>
                  <a:pt x="28" y="131"/>
                </a:cubicBezTo>
                <a:cubicBezTo>
                  <a:pt x="29" y="130"/>
                  <a:pt x="30" y="130"/>
                  <a:pt x="31" y="130"/>
                </a:cubicBezTo>
                <a:cubicBezTo>
                  <a:pt x="31" y="129"/>
                  <a:pt x="31" y="129"/>
                  <a:pt x="32" y="128"/>
                </a:cubicBezTo>
                <a:close/>
                <a:moveTo>
                  <a:pt x="163" y="85"/>
                </a:moveTo>
                <a:cubicBezTo>
                  <a:pt x="164" y="84"/>
                  <a:pt x="165" y="81"/>
                  <a:pt x="165" y="80"/>
                </a:cubicBezTo>
                <a:cubicBezTo>
                  <a:pt x="164" y="81"/>
                  <a:pt x="161" y="84"/>
                  <a:pt x="161" y="85"/>
                </a:cubicBezTo>
                <a:cubicBezTo>
                  <a:pt x="162" y="85"/>
                  <a:pt x="162" y="85"/>
                  <a:pt x="163" y="85"/>
                </a:cubicBezTo>
                <a:close/>
                <a:moveTo>
                  <a:pt x="78" y="172"/>
                </a:moveTo>
                <a:cubicBezTo>
                  <a:pt x="78" y="172"/>
                  <a:pt x="78" y="172"/>
                  <a:pt x="78" y="172"/>
                </a:cubicBezTo>
                <a:cubicBezTo>
                  <a:pt x="80" y="169"/>
                  <a:pt x="81" y="167"/>
                  <a:pt x="83" y="164"/>
                </a:cubicBezTo>
                <a:cubicBezTo>
                  <a:pt x="83" y="164"/>
                  <a:pt x="83" y="164"/>
                  <a:pt x="83" y="164"/>
                </a:cubicBezTo>
                <a:cubicBezTo>
                  <a:pt x="83" y="164"/>
                  <a:pt x="83" y="164"/>
                  <a:pt x="83" y="164"/>
                </a:cubicBezTo>
                <a:cubicBezTo>
                  <a:pt x="82" y="164"/>
                  <a:pt x="82" y="165"/>
                  <a:pt x="82" y="165"/>
                </a:cubicBezTo>
                <a:cubicBezTo>
                  <a:pt x="81" y="166"/>
                  <a:pt x="80" y="167"/>
                  <a:pt x="79" y="168"/>
                </a:cubicBezTo>
                <a:cubicBezTo>
                  <a:pt x="79" y="168"/>
                  <a:pt x="78" y="169"/>
                  <a:pt x="77" y="169"/>
                </a:cubicBezTo>
                <a:cubicBezTo>
                  <a:pt x="77" y="170"/>
                  <a:pt x="77" y="171"/>
                  <a:pt x="78" y="172"/>
                </a:cubicBezTo>
                <a:close/>
                <a:moveTo>
                  <a:pt x="37" y="95"/>
                </a:moveTo>
                <a:cubicBezTo>
                  <a:pt x="38" y="95"/>
                  <a:pt x="39" y="95"/>
                  <a:pt x="39" y="95"/>
                </a:cubicBezTo>
                <a:cubicBezTo>
                  <a:pt x="42" y="95"/>
                  <a:pt x="44" y="95"/>
                  <a:pt x="46" y="95"/>
                </a:cubicBezTo>
                <a:cubicBezTo>
                  <a:pt x="47" y="95"/>
                  <a:pt x="47" y="95"/>
                  <a:pt x="48" y="95"/>
                </a:cubicBezTo>
                <a:cubicBezTo>
                  <a:pt x="48" y="95"/>
                  <a:pt x="47" y="95"/>
                  <a:pt x="47" y="95"/>
                </a:cubicBezTo>
                <a:cubicBezTo>
                  <a:pt x="44" y="95"/>
                  <a:pt x="41" y="94"/>
                  <a:pt x="38" y="94"/>
                </a:cubicBezTo>
                <a:cubicBezTo>
                  <a:pt x="38" y="94"/>
                  <a:pt x="37" y="95"/>
                  <a:pt x="37" y="95"/>
                </a:cubicBezTo>
                <a:close/>
                <a:moveTo>
                  <a:pt x="115" y="202"/>
                </a:moveTo>
                <a:cubicBezTo>
                  <a:pt x="116" y="203"/>
                  <a:pt x="118" y="204"/>
                  <a:pt x="119" y="205"/>
                </a:cubicBezTo>
                <a:cubicBezTo>
                  <a:pt x="119" y="204"/>
                  <a:pt x="120" y="204"/>
                  <a:pt x="120" y="204"/>
                </a:cubicBezTo>
                <a:cubicBezTo>
                  <a:pt x="119" y="203"/>
                  <a:pt x="118" y="202"/>
                  <a:pt x="116" y="201"/>
                </a:cubicBezTo>
                <a:cubicBezTo>
                  <a:pt x="116" y="201"/>
                  <a:pt x="116" y="202"/>
                  <a:pt x="115" y="202"/>
                </a:cubicBezTo>
                <a:close/>
                <a:moveTo>
                  <a:pt x="152" y="186"/>
                </a:moveTo>
                <a:cubicBezTo>
                  <a:pt x="151" y="187"/>
                  <a:pt x="149" y="189"/>
                  <a:pt x="148" y="190"/>
                </a:cubicBezTo>
                <a:cubicBezTo>
                  <a:pt x="148" y="190"/>
                  <a:pt x="149" y="190"/>
                  <a:pt x="149" y="191"/>
                </a:cubicBezTo>
                <a:cubicBezTo>
                  <a:pt x="150" y="189"/>
                  <a:pt x="152" y="188"/>
                  <a:pt x="153" y="187"/>
                </a:cubicBezTo>
                <a:cubicBezTo>
                  <a:pt x="153" y="186"/>
                  <a:pt x="153" y="186"/>
                  <a:pt x="152" y="186"/>
                </a:cubicBezTo>
                <a:cubicBezTo>
                  <a:pt x="152" y="186"/>
                  <a:pt x="152" y="186"/>
                  <a:pt x="152" y="186"/>
                </a:cubicBezTo>
                <a:close/>
                <a:moveTo>
                  <a:pt x="144" y="236"/>
                </a:moveTo>
                <a:cubicBezTo>
                  <a:pt x="144" y="236"/>
                  <a:pt x="144" y="236"/>
                  <a:pt x="145" y="236"/>
                </a:cubicBezTo>
                <a:cubicBezTo>
                  <a:pt x="145" y="236"/>
                  <a:pt x="146" y="236"/>
                  <a:pt x="146" y="235"/>
                </a:cubicBezTo>
                <a:cubicBezTo>
                  <a:pt x="146" y="235"/>
                  <a:pt x="146" y="235"/>
                  <a:pt x="146" y="235"/>
                </a:cubicBezTo>
                <a:cubicBezTo>
                  <a:pt x="147" y="234"/>
                  <a:pt x="147" y="232"/>
                  <a:pt x="147" y="231"/>
                </a:cubicBezTo>
                <a:cubicBezTo>
                  <a:pt x="147" y="231"/>
                  <a:pt x="147" y="231"/>
                  <a:pt x="147" y="230"/>
                </a:cubicBezTo>
                <a:cubicBezTo>
                  <a:pt x="147" y="231"/>
                  <a:pt x="147" y="231"/>
                  <a:pt x="147" y="231"/>
                </a:cubicBezTo>
                <a:cubicBezTo>
                  <a:pt x="146" y="232"/>
                  <a:pt x="145" y="234"/>
                  <a:pt x="144" y="236"/>
                </a:cubicBezTo>
                <a:close/>
                <a:moveTo>
                  <a:pt x="136" y="249"/>
                </a:moveTo>
                <a:cubicBezTo>
                  <a:pt x="136" y="250"/>
                  <a:pt x="136" y="250"/>
                  <a:pt x="136" y="251"/>
                </a:cubicBezTo>
                <a:cubicBezTo>
                  <a:pt x="135" y="251"/>
                  <a:pt x="135" y="252"/>
                  <a:pt x="135" y="252"/>
                </a:cubicBezTo>
                <a:cubicBezTo>
                  <a:pt x="135" y="252"/>
                  <a:pt x="136" y="252"/>
                  <a:pt x="136" y="252"/>
                </a:cubicBezTo>
                <a:cubicBezTo>
                  <a:pt x="137" y="252"/>
                  <a:pt x="137" y="252"/>
                  <a:pt x="137" y="252"/>
                </a:cubicBezTo>
                <a:cubicBezTo>
                  <a:pt x="137" y="251"/>
                  <a:pt x="138" y="251"/>
                  <a:pt x="138" y="250"/>
                </a:cubicBezTo>
                <a:cubicBezTo>
                  <a:pt x="139" y="250"/>
                  <a:pt x="138" y="249"/>
                  <a:pt x="138" y="249"/>
                </a:cubicBezTo>
                <a:cubicBezTo>
                  <a:pt x="137" y="249"/>
                  <a:pt x="137" y="249"/>
                  <a:pt x="136" y="249"/>
                </a:cubicBezTo>
                <a:close/>
                <a:moveTo>
                  <a:pt x="4" y="107"/>
                </a:moveTo>
                <a:cubicBezTo>
                  <a:pt x="4" y="107"/>
                  <a:pt x="4" y="107"/>
                  <a:pt x="4" y="107"/>
                </a:cubicBezTo>
                <a:cubicBezTo>
                  <a:pt x="4" y="110"/>
                  <a:pt x="4" y="113"/>
                  <a:pt x="4" y="117"/>
                </a:cubicBezTo>
                <a:cubicBezTo>
                  <a:pt x="5" y="116"/>
                  <a:pt x="5" y="116"/>
                  <a:pt x="5" y="116"/>
                </a:cubicBezTo>
                <a:cubicBezTo>
                  <a:pt x="5" y="113"/>
                  <a:pt x="5" y="110"/>
                  <a:pt x="4" y="107"/>
                </a:cubicBezTo>
                <a:close/>
                <a:moveTo>
                  <a:pt x="143" y="225"/>
                </a:moveTo>
                <a:cubicBezTo>
                  <a:pt x="143" y="224"/>
                  <a:pt x="144" y="223"/>
                  <a:pt x="145" y="221"/>
                </a:cubicBezTo>
                <a:cubicBezTo>
                  <a:pt x="144" y="221"/>
                  <a:pt x="144" y="221"/>
                  <a:pt x="143" y="220"/>
                </a:cubicBezTo>
                <a:cubicBezTo>
                  <a:pt x="143" y="222"/>
                  <a:pt x="142" y="223"/>
                  <a:pt x="141" y="224"/>
                </a:cubicBezTo>
                <a:cubicBezTo>
                  <a:pt x="142" y="224"/>
                  <a:pt x="142" y="225"/>
                  <a:pt x="143" y="225"/>
                </a:cubicBezTo>
                <a:close/>
                <a:moveTo>
                  <a:pt x="163" y="92"/>
                </a:moveTo>
                <a:cubicBezTo>
                  <a:pt x="165" y="93"/>
                  <a:pt x="167" y="93"/>
                  <a:pt x="168" y="94"/>
                </a:cubicBezTo>
                <a:cubicBezTo>
                  <a:pt x="168" y="93"/>
                  <a:pt x="168" y="92"/>
                  <a:pt x="168" y="91"/>
                </a:cubicBezTo>
                <a:cubicBezTo>
                  <a:pt x="167" y="91"/>
                  <a:pt x="167" y="91"/>
                  <a:pt x="166" y="91"/>
                </a:cubicBezTo>
                <a:cubicBezTo>
                  <a:pt x="165" y="91"/>
                  <a:pt x="165" y="91"/>
                  <a:pt x="164" y="92"/>
                </a:cubicBezTo>
                <a:cubicBezTo>
                  <a:pt x="164" y="92"/>
                  <a:pt x="164" y="92"/>
                  <a:pt x="163" y="92"/>
                </a:cubicBezTo>
                <a:close/>
                <a:moveTo>
                  <a:pt x="29" y="113"/>
                </a:moveTo>
                <a:cubicBezTo>
                  <a:pt x="29" y="113"/>
                  <a:pt x="29" y="113"/>
                  <a:pt x="29" y="113"/>
                </a:cubicBezTo>
                <a:cubicBezTo>
                  <a:pt x="28" y="113"/>
                  <a:pt x="27" y="113"/>
                  <a:pt x="26" y="113"/>
                </a:cubicBezTo>
                <a:cubicBezTo>
                  <a:pt x="26" y="113"/>
                  <a:pt x="26" y="113"/>
                  <a:pt x="26" y="113"/>
                </a:cubicBezTo>
                <a:cubicBezTo>
                  <a:pt x="25" y="114"/>
                  <a:pt x="25" y="115"/>
                  <a:pt x="24" y="116"/>
                </a:cubicBezTo>
                <a:cubicBezTo>
                  <a:pt x="25" y="116"/>
                  <a:pt x="26" y="116"/>
                  <a:pt x="26" y="115"/>
                </a:cubicBezTo>
                <a:cubicBezTo>
                  <a:pt x="27" y="115"/>
                  <a:pt x="27" y="114"/>
                  <a:pt x="27" y="114"/>
                </a:cubicBezTo>
                <a:cubicBezTo>
                  <a:pt x="28" y="114"/>
                  <a:pt x="28" y="113"/>
                  <a:pt x="29" y="113"/>
                </a:cubicBezTo>
                <a:close/>
                <a:moveTo>
                  <a:pt x="176" y="264"/>
                </a:moveTo>
                <a:cubicBezTo>
                  <a:pt x="174" y="264"/>
                  <a:pt x="172" y="264"/>
                  <a:pt x="170" y="264"/>
                </a:cubicBezTo>
                <a:cubicBezTo>
                  <a:pt x="170" y="264"/>
                  <a:pt x="171" y="264"/>
                  <a:pt x="171" y="265"/>
                </a:cubicBezTo>
                <a:cubicBezTo>
                  <a:pt x="171" y="265"/>
                  <a:pt x="171" y="265"/>
                  <a:pt x="171" y="265"/>
                </a:cubicBezTo>
                <a:cubicBezTo>
                  <a:pt x="173" y="265"/>
                  <a:pt x="174" y="265"/>
                  <a:pt x="176" y="265"/>
                </a:cubicBezTo>
                <a:cubicBezTo>
                  <a:pt x="176" y="264"/>
                  <a:pt x="176" y="264"/>
                  <a:pt x="176" y="264"/>
                </a:cubicBezTo>
                <a:close/>
                <a:moveTo>
                  <a:pt x="121" y="209"/>
                </a:moveTo>
                <a:cubicBezTo>
                  <a:pt x="122" y="210"/>
                  <a:pt x="124" y="211"/>
                  <a:pt x="125" y="212"/>
                </a:cubicBezTo>
                <a:cubicBezTo>
                  <a:pt x="126" y="211"/>
                  <a:pt x="126" y="211"/>
                  <a:pt x="126" y="210"/>
                </a:cubicBezTo>
                <a:cubicBezTo>
                  <a:pt x="125" y="210"/>
                  <a:pt x="123" y="209"/>
                  <a:pt x="122" y="208"/>
                </a:cubicBezTo>
                <a:cubicBezTo>
                  <a:pt x="121" y="208"/>
                  <a:pt x="121" y="208"/>
                  <a:pt x="121" y="209"/>
                </a:cubicBezTo>
                <a:close/>
                <a:moveTo>
                  <a:pt x="105" y="61"/>
                </a:moveTo>
                <a:cubicBezTo>
                  <a:pt x="105" y="61"/>
                  <a:pt x="105" y="61"/>
                  <a:pt x="105" y="61"/>
                </a:cubicBezTo>
                <a:cubicBezTo>
                  <a:pt x="107" y="60"/>
                  <a:pt x="109" y="59"/>
                  <a:pt x="110" y="58"/>
                </a:cubicBezTo>
                <a:cubicBezTo>
                  <a:pt x="111" y="58"/>
                  <a:pt x="111" y="58"/>
                  <a:pt x="111" y="57"/>
                </a:cubicBezTo>
                <a:cubicBezTo>
                  <a:pt x="109" y="58"/>
                  <a:pt x="107" y="58"/>
                  <a:pt x="105" y="59"/>
                </a:cubicBezTo>
                <a:cubicBezTo>
                  <a:pt x="105" y="60"/>
                  <a:pt x="105" y="60"/>
                  <a:pt x="105" y="61"/>
                </a:cubicBezTo>
                <a:close/>
                <a:moveTo>
                  <a:pt x="120" y="254"/>
                </a:moveTo>
                <a:cubicBezTo>
                  <a:pt x="120" y="253"/>
                  <a:pt x="120" y="253"/>
                  <a:pt x="119" y="253"/>
                </a:cubicBezTo>
                <a:cubicBezTo>
                  <a:pt x="119" y="253"/>
                  <a:pt x="118" y="253"/>
                  <a:pt x="117" y="253"/>
                </a:cubicBezTo>
                <a:cubicBezTo>
                  <a:pt x="117" y="253"/>
                  <a:pt x="117" y="253"/>
                  <a:pt x="117" y="253"/>
                </a:cubicBezTo>
                <a:cubicBezTo>
                  <a:pt x="117" y="253"/>
                  <a:pt x="116" y="254"/>
                  <a:pt x="116" y="254"/>
                </a:cubicBezTo>
                <a:cubicBezTo>
                  <a:pt x="117" y="255"/>
                  <a:pt x="118" y="255"/>
                  <a:pt x="120" y="255"/>
                </a:cubicBezTo>
                <a:cubicBezTo>
                  <a:pt x="120" y="255"/>
                  <a:pt x="120" y="254"/>
                  <a:pt x="120" y="254"/>
                </a:cubicBezTo>
                <a:close/>
                <a:moveTo>
                  <a:pt x="148" y="213"/>
                </a:moveTo>
                <a:cubicBezTo>
                  <a:pt x="148" y="214"/>
                  <a:pt x="147" y="215"/>
                  <a:pt x="147" y="216"/>
                </a:cubicBezTo>
                <a:cubicBezTo>
                  <a:pt x="147" y="216"/>
                  <a:pt x="147" y="216"/>
                  <a:pt x="148" y="217"/>
                </a:cubicBezTo>
                <a:cubicBezTo>
                  <a:pt x="149" y="216"/>
                  <a:pt x="149" y="215"/>
                  <a:pt x="150" y="214"/>
                </a:cubicBezTo>
                <a:cubicBezTo>
                  <a:pt x="150" y="213"/>
                  <a:pt x="149" y="213"/>
                  <a:pt x="148" y="213"/>
                </a:cubicBezTo>
                <a:close/>
                <a:moveTo>
                  <a:pt x="227" y="154"/>
                </a:moveTo>
                <a:cubicBezTo>
                  <a:pt x="227" y="152"/>
                  <a:pt x="227" y="152"/>
                  <a:pt x="225" y="152"/>
                </a:cubicBezTo>
                <a:cubicBezTo>
                  <a:pt x="225" y="152"/>
                  <a:pt x="225" y="152"/>
                  <a:pt x="225" y="152"/>
                </a:cubicBezTo>
                <a:cubicBezTo>
                  <a:pt x="224" y="152"/>
                  <a:pt x="224" y="152"/>
                  <a:pt x="224" y="153"/>
                </a:cubicBezTo>
                <a:cubicBezTo>
                  <a:pt x="223" y="153"/>
                  <a:pt x="223" y="153"/>
                  <a:pt x="223" y="154"/>
                </a:cubicBezTo>
                <a:cubicBezTo>
                  <a:pt x="223" y="154"/>
                  <a:pt x="223" y="154"/>
                  <a:pt x="223" y="154"/>
                </a:cubicBezTo>
                <a:cubicBezTo>
                  <a:pt x="224" y="154"/>
                  <a:pt x="226" y="154"/>
                  <a:pt x="227" y="154"/>
                </a:cubicBezTo>
                <a:close/>
                <a:moveTo>
                  <a:pt x="237" y="99"/>
                </a:moveTo>
                <a:cubicBezTo>
                  <a:pt x="238" y="98"/>
                  <a:pt x="239" y="97"/>
                  <a:pt x="240" y="96"/>
                </a:cubicBezTo>
                <a:cubicBezTo>
                  <a:pt x="240" y="96"/>
                  <a:pt x="240" y="95"/>
                  <a:pt x="240" y="95"/>
                </a:cubicBezTo>
                <a:cubicBezTo>
                  <a:pt x="240" y="95"/>
                  <a:pt x="239" y="95"/>
                  <a:pt x="239" y="95"/>
                </a:cubicBezTo>
                <a:cubicBezTo>
                  <a:pt x="238" y="96"/>
                  <a:pt x="237" y="96"/>
                  <a:pt x="236" y="97"/>
                </a:cubicBezTo>
                <a:cubicBezTo>
                  <a:pt x="236" y="97"/>
                  <a:pt x="236" y="97"/>
                  <a:pt x="236" y="97"/>
                </a:cubicBezTo>
                <a:cubicBezTo>
                  <a:pt x="236" y="98"/>
                  <a:pt x="236" y="98"/>
                  <a:pt x="237" y="99"/>
                </a:cubicBezTo>
                <a:close/>
                <a:moveTo>
                  <a:pt x="162" y="81"/>
                </a:moveTo>
                <a:cubicBezTo>
                  <a:pt x="161" y="81"/>
                  <a:pt x="161" y="81"/>
                  <a:pt x="161" y="81"/>
                </a:cubicBezTo>
                <a:cubicBezTo>
                  <a:pt x="161" y="81"/>
                  <a:pt x="161" y="81"/>
                  <a:pt x="161" y="81"/>
                </a:cubicBezTo>
                <a:cubicBezTo>
                  <a:pt x="160" y="80"/>
                  <a:pt x="159" y="81"/>
                  <a:pt x="159" y="82"/>
                </a:cubicBezTo>
                <a:cubicBezTo>
                  <a:pt x="158" y="83"/>
                  <a:pt x="158" y="84"/>
                  <a:pt x="157" y="85"/>
                </a:cubicBezTo>
                <a:cubicBezTo>
                  <a:pt x="158" y="85"/>
                  <a:pt x="158" y="85"/>
                  <a:pt x="159" y="84"/>
                </a:cubicBezTo>
                <a:cubicBezTo>
                  <a:pt x="160" y="83"/>
                  <a:pt x="161" y="82"/>
                  <a:pt x="162" y="81"/>
                </a:cubicBezTo>
                <a:close/>
                <a:moveTo>
                  <a:pt x="166" y="189"/>
                </a:moveTo>
                <a:cubicBezTo>
                  <a:pt x="166" y="189"/>
                  <a:pt x="167" y="188"/>
                  <a:pt x="167" y="188"/>
                </a:cubicBezTo>
                <a:cubicBezTo>
                  <a:pt x="167" y="187"/>
                  <a:pt x="167" y="187"/>
                  <a:pt x="167" y="187"/>
                </a:cubicBezTo>
                <a:cubicBezTo>
                  <a:pt x="167" y="186"/>
                  <a:pt x="167" y="185"/>
                  <a:pt x="166" y="184"/>
                </a:cubicBezTo>
                <a:cubicBezTo>
                  <a:pt x="165" y="185"/>
                  <a:pt x="165" y="186"/>
                  <a:pt x="164" y="187"/>
                </a:cubicBezTo>
                <a:cubicBezTo>
                  <a:pt x="165" y="188"/>
                  <a:pt x="165" y="188"/>
                  <a:pt x="166" y="189"/>
                </a:cubicBezTo>
                <a:close/>
                <a:moveTo>
                  <a:pt x="189" y="167"/>
                </a:moveTo>
                <a:cubicBezTo>
                  <a:pt x="189" y="167"/>
                  <a:pt x="190" y="167"/>
                  <a:pt x="191" y="167"/>
                </a:cubicBezTo>
                <a:cubicBezTo>
                  <a:pt x="192" y="167"/>
                  <a:pt x="193" y="167"/>
                  <a:pt x="194" y="167"/>
                </a:cubicBezTo>
                <a:cubicBezTo>
                  <a:pt x="194" y="167"/>
                  <a:pt x="193" y="166"/>
                  <a:pt x="193" y="166"/>
                </a:cubicBezTo>
                <a:cubicBezTo>
                  <a:pt x="192" y="166"/>
                  <a:pt x="190" y="166"/>
                  <a:pt x="188" y="166"/>
                </a:cubicBezTo>
                <a:cubicBezTo>
                  <a:pt x="188" y="167"/>
                  <a:pt x="188" y="167"/>
                  <a:pt x="188" y="167"/>
                </a:cubicBezTo>
                <a:cubicBezTo>
                  <a:pt x="188" y="167"/>
                  <a:pt x="188" y="167"/>
                  <a:pt x="189" y="167"/>
                </a:cubicBezTo>
                <a:close/>
                <a:moveTo>
                  <a:pt x="169" y="30"/>
                </a:moveTo>
                <a:cubicBezTo>
                  <a:pt x="169" y="27"/>
                  <a:pt x="169" y="24"/>
                  <a:pt x="168" y="21"/>
                </a:cubicBezTo>
                <a:cubicBezTo>
                  <a:pt x="168" y="24"/>
                  <a:pt x="168" y="27"/>
                  <a:pt x="168" y="30"/>
                </a:cubicBezTo>
                <a:cubicBezTo>
                  <a:pt x="168" y="30"/>
                  <a:pt x="169" y="30"/>
                  <a:pt x="169" y="30"/>
                </a:cubicBezTo>
                <a:close/>
                <a:moveTo>
                  <a:pt x="92" y="189"/>
                </a:moveTo>
                <a:cubicBezTo>
                  <a:pt x="91" y="190"/>
                  <a:pt x="91" y="190"/>
                  <a:pt x="91" y="191"/>
                </a:cubicBezTo>
                <a:cubicBezTo>
                  <a:pt x="91" y="191"/>
                  <a:pt x="91" y="191"/>
                  <a:pt x="91" y="191"/>
                </a:cubicBezTo>
                <a:cubicBezTo>
                  <a:pt x="91" y="192"/>
                  <a:pt x="92" y="193"/>
                  <a:pt x="92" y="193"/>
                </a:cubicBezTo>
                <a:cubicBezTo>
                  <a:pt x="93" y="193"/>
                  <a:pt x="93" y="192"/>
                  <a:pt x="94" y="192"/>
                </a:cubicBezTo>
                <a:cubicBezTo>
                  <a:pt x="93" y="191"/>
                  <a:pt x="92" y="190"/>
                  <a:pt x="92" y="189"/>
                </a:cubicBezTo>
                <a:close/>
                <a:moveTo>
                  <a:pt x="192" y="153"/>
                </a:moveTo>
                <a:cubicBezTo>
                  <a:pt x="191" y="155"/>
                  <a:pt x="190" y="157"/>
                  <a:pt x="189" y="159"/>
                </a:cubicBezTo>
                <a:cubicBezTo>
                  <a:pt x="189" y="159"/>
                  <a:pt x="189" y="159"/>
                  <a:pt x="190" y="159"/>
                </a:cubicBezTo>
                <a:cubicBezTo>
                  <a:pt x="191" y="158"/>
                  <a:pt x="192" y="156"/>
                  <a:pt x="193" y="155"/>
                </a:cubicBezTo>
                <a:cubicBezTo>
                  <a:pt x="193" y="155"/>
                  <a:pt x="193" y="155"/>
                  <a:pt x="192" y="154"/>
                </a:cubicBezTo>
                <a:cubicBezTo>
                  <a:pt x="192" y="154"/>
                  <a:pt x="192" y="154"/>
                  <a:pt x="192" y="153"/>
                </a:cubicBezTo>
                <a:close/>
                <a:moveTo>
                  <a:pt x="36" y="165"/>
                </a:moveTo>
                <a:cubicBezTo>
                  <a:pt x="36" y="165"/>
                  <a:pt x="35" y="165"/>
                  <a:pt x="35" y="165"/>
                </a:cubicBezTo>
                <a:cubicBezTo>
                  <a:pt x="35" y="166"/>
                  <a:pt x="34" y="166"/>
                  <a:pt x="34" y="167"/>
                </a:cubicBezTo>
                <a:cubicBezTo>
                  <a:pt x="34" y="167"/>
                  <a:pt x="33" y="167"/>
                  <a:pt x="33" y="167"/>
                </a:cubicBezTo>
                <a:cubicBezTo>
                  <a:pt x="33" y="167"/>
                  <a:pt x="33" y="168"/>
                  <a:pt x="34" y="168"/>
                </a:cubicBezTo>
                <a:cubicBezTo>
                  <a:pt x="34" y="168"/>
                  <a:pt x="34" y="168"/>
                  <a:pt x="35" y="168"/>
                </a:cubicBezTo>
                <a:cubicBezTo>
                  <a:pt x="36" y="168"/>
                  <a:pt x="36" y="168"/>
                  <a:pt x="37" y="168"/>
                </a:cubicBezTo>
                <a:cubicBezTo>
                  <a:pt x="37" y="167"/>
                  <a:pt x="36" y="166"/>
                  <a:pt x="36" y="165"/>
                </a:cubicBezTo>
                <a:close/>
                <a:moveTo>
                  <a:pt x="194" y="171"/>
                </a:moveTo>
                <a:cubicBezTo>
                  <a:pt x="194" y="171"/>
                  <a:pt x="194" y="170"/>
                  <a:pt x="194" y="169"/>
                </a:cubicBezTo>
                <a:cubicBezTo>
                  <a:pt x="192" y="169"/>
                  <a:pt x="191" y="169"/>
                  <a:pt x="190" y="169"/>
                </a:cubicBezTo>
                <a:cubicBezTo>
                  <a:pt x="190" y="170"/>
                  <a:pt x="191" y="171"/>
                  <a:pt x="191" y="171"/>
                </a:cubicBezTo>
                <a:cubicBezTo>
                  <a:pt x="191" y="171"/>
                  <a:pt x="191" y="171"/>
                  <a:pt x="191" y="171"/>
                </a:cubicBezTo>
                <a:cubicBezTo>
                  <a:pt x="192" y="171"/>
                  <a:pt x="193" y="171"/>
                  <a:pt x="194" y="171"/>
                </a:cubicBezTo>
                <a:close/>
                <a:moveTo>
                  <a:pt x="211" y="149"/>
                </a:moveTo>
                <a:cubicBezTo>
                  <a:pt x="211" y="148"/>
                  <a:pt x="211" y="147"/>
                  <a:pt x="211" y="146"/>
                </a:cubicBezTo>
                <a:cubicBezTo>
                  <a:pt x="210" y="146"/>
                  <a:pt x="209" y="147"/>
                  <a:pt x="207" y="147"/>
                </a:cubicBezTo>
                <a:cubicBezTo>
                  <a:pt x="207" y="147"/>
                  <a:pt x="207" y="147"/>
                  <a:pt x="207" y="148"/>
                </a:cubicBezTo>
                <a:cubicBezTo>
                  <a:pt x="208" y="148"/>
                  <a:pt x="209" y="148"/>
                  <a:pt x="211" y="149"/>
                </a:cubicBezTo>
                <a:close/>
                <a:moveTo>
                  <a:pt x="58" y="143"/>
                </a:moveTo>
                <a:cubicBezTo>
                  <a:pt x="57" y="143"/>
                  <a:pt x="57" y="143"/>
                  <a:pt x="56" y="143"/>
                </a:cubicBezTo>
                <a:cubicBezTo>
                  <a:pt x="56" y="144"/>
                  <a:pt x="56" y="145"/>
                  <a:pt x="57" y="146"/>
                </a:cubicBezTo>
                <a:cubicBezTo>
                  <a:pt x="57" y="146"/>
                  <a:pt x="58" y="146"/>
                  <a:pt x="58" y="146"/>
                </a:cubicBezTo>
                <a:cubicBezTo>
                  <a:pt x="58" y="145"/>
                  <a:pt x="58" y="144"/>
                  <a:pt x="58" y="143"/>
                </a:cubicBezTo>
                <a:close/>
                <a:moveTo>
                  <a:pt x="153" y="74"/>
                </a:moveTo>
                <a:cubicBezTo>
                  <a:pt x="152" y="74"/>
                  <a:pt x="151" y="74"/>
                  <a:pt x="151" y="74"/>
                </a:cubicBezTo>
                <a:cubicBezTo>
                  <a:pt x="151" y="74"/>
                  <a:pt x="150" y="74"/>
                  <a:pt x="150" y="74"/>
                </a:cubicBezTo>
                <a:cubicBezTo>
                  <a:pt x="150" y="75"/>
                  <a:pt x="149" y="76"/>
                  <a:pt x="149" y="76"/>
                </a:cubicBezTo>
                <a:cubicBezTo>
                  <a:pt x="150" y="76"/>
                  <a:pt x="151" y="76"/>
                  <a:pt x="151" y="76"/>
                </a:cubicBezTo>
                <a:cubicBezTo>
                  <a:pt x="152" y="76"/>
                  <a:pt x="152" y="76"/>
                  <a:pt x="152" y="76"/>
                </a:cubicBezTo>
                <a:cubicBezTo>
                  <a:pt x="152" y="75"/>
                  <a:pt x="152" y="75"/>
                  <a:pt x="153" y="74"/>
                </a:cubicBezTo>
                <a:close/>
                <a:moveTo>
                  <a:pt x="65" y="116"/>
                </a:moveTo>
                <a:cubicBezTo>
                  <a:pt x="65" y="116"/>
                  <a:pt x="64" y="116"/>
                  <a:pt x="64" y="116"/>
                </a:cubicBezTo>
                <a:cubicBezTo>
                  <a:pt x="63" y="116"/>
                  <a:pt x="63" y="116"/>
                  <a:pt x="62" y="116"/>
                </a:cubicBezTo>
                <a:cubicBezTo>
                  <a:pt x="62" y="117"/>
                  <a:pt x="61" y="118"/>
                  <a:pt x="61" y="119"/>
                </a:cubicBezTo>
                <a:cubicBezTo>
                  <a:pt x="60" y="119"/>
                  <a:pt x="60" y="119"/>
                  <a:pt x="61" y="120"/>
                </a:cubicBezTo>
                <a:cubicBezTo>
                  <a:pt x="62" y="119"/>
                  <a:pt x="63" y="117"/>
                  <a:pt x="65" y="116"/>
                </a:cubicBezTo>
                <a:close/>
                <a:moveTo>
                  <a:pt x="142" y="49"/>
                </a:moveTo>
                <a:cubicBezTo>
                  <a:pt x="142" y="49"/>
                  <a:pt x="142" y="49"/>
                  <a:pt x="142" y="49"/>
                </a:cubicBezTo>
                <a:cubicBezTo>
                  <a:pt x="143" y="48"/>
                  <a:pt x="144" y="47"/>
                  <a:pt x="145" y="45"/>
                </a:cubicBezTo>
                <a:cubicBezTo>
                  <a:pt x="145" y="45"/>
                  <a:pt x="145" y="45"/>
                  <a:pt x="145" y="45"/>
                </a:cubicBezTo>
                <a:cubicBezTo>
                  <a:pt x="144" y="45"/>
                  <a:pt x="143" y="46"/>
                  <a:pt x="142" y="46"/>
                </a:cubicBezTo>
                <a:cubicBezTo>
                  <a:pt x="142" y="47"/>
                  <a:pt x="142" y="48"/>
                  <a:pt x="142" y="49"/>
                </a:cubicBezTo>
                <a:close/>
                <a:moveTo>
                  <a:pt x="36" y="148"/>
                </a:moveTo>
                <a:cubicBezTo>
                  <a:pt x="37" y="148"/>
                  <a:pt x="39" y="147"/>
                  <a:pt x="41" y="147"/>
                </a:cubicBezTo>
                <a:cubicBezTo>
                  <a:pt x="41" y="147"/>
                  <a:pt x="41" y="147"/>
                  <a:pt x="41" y="146"/>
                </a:cubicBezTo>
                <a:cubicBezTo>
                  <a:pt x="39" y="146"/>
                  <a:pt x="37" y="146"/>
                  <a:pt x="36" y="146"/>
                </a:cubicBezTo>
                <a:cubicBezTo>
                  <a:pt x="36" y="146"/>
                  <a:pt x="36" y="147"/>
                  <a:pt x="36" y="147"/>
                </a:cubicBezTo>
                <a:cubicBezTo>
                  <a:pt x="36" y="148"/>
                  <a:pt x="36" y="148"/>
                  <a:pt x="36" y="148"/>
                </a:cubicBezTo>
                <a:close/>
                <a:moveTo>
                  <a:pt x="33" y="102"/>
                </a:moveTo>
                <a:cubicBezTo>
                  <a:pt x="35" y="102"/>
                  <a:pt x="38" y="102"/>
                  <a:pt x="40" y="101"/>
                </a:cubicBezTo>
                <a:cubicBezTo>
                  <a:pt x="40" y="101"/>
                  <a:pt x="40" y="101"/>
                  <a:pt x="39" y="101"/>
                </a:cubicBezTo>
                <a:cubicBezTo>
                  <a:pt x="38" y="101"/>
                  <a:pt x="36" y="101"/>
                  <a:pt x="34" y="101"/>
                </a:cubicBezTo>
                <a:cubicBezTo>
                  <a:pt x="33" y="101"/>
                  <a:pt x="33" y="101"/>
                  <a:pt x="33" y="102"/>
                </a:cubicBezTo>
                <a:close/>
                <a:moveTo>
                  <a:pt x="39" y="155"/>
                </a:moveTo>
                <a:cubicBezTo>
                  <a:pt x="41" y="156"/>
                  <a:pt x="41" y="156"/>
                  <a:pt x="40" y="158"/>
                </a:cubicBezTo>
                <a:cubicBezTo>
                  <a:pt x="41" y="158"/>
                  <a:pt x="42" y="157"/>
                  <a:pt x="44" y="157"/>
                </a:cubicBezTo>
                <a:cubicBezTo>
                  <a:pt x="43" y="157"/>
                  <a:pt x="43" y="156"/>
                  <a:pt x="43" y="156"/>
                </a:cubicBezTo>
                <a:cubicBezTo>
                  <a:pt x="42" y="156"/>
                  <a:pt x="40" y="155"/>
                  <a:pt x="39" y="155"/>
                </a:cubicBezTo>
                <a:close/>
                <a:moveTo>
                  <a:pt x="24" y="163"/>
                </a:moveTo>
                <a:cubicBezTo>
                  <a:pt x="24" y="163"/>
                  <a:pt x="23" y="163"/>
                  <a:pt x="23" y="163"/>
                </a:cubicBezTo>
                <a:cubicBezTo>
                  <a:pt x="23" y="163"/>
                  <a:pt x="22" y="163"/>
                  <a:pt x="22" y="163"/>
                </a:cubicBezTo>
                <a:cubicBezTo>
                  <a:pt x="21" y="163"/>
                  <a:pt x="20" y="163"/>
                  <a:pt x="19" y="162"/>
                </a:cubicBezTo>
                <a:cubicBezTo>
                  <a:pt x="20" y="163"/>
                  <a:pt x="20" y="164"/>
                  <a:pt x="20" y="164"/>
                </a:cubicBezTo>
                <a:cubicBezTo>
                  <a:pt x="22" y="164"/>
                  <a:pt x="23" y="164"/>
                  <a:pt x="24" y="164"/>
                </a:cubicBezTo>
                <a:cubicBezTo>
                  <a:pt x="24" y="164"/>
                  <a:pt x="24" y="163"/>
                  <a:pt x="24" y="163"/>
                </a:cubicBezTo>
                <a:close/>
                <a:moveTo>
                  <a:pt x="84" y="224"/>
                </a:moveTo>
                <a:cubicBezTo>
                  <a:pt x="84" y="223"/>
                  <a:pt x="85" y="223"/>
                  <a:pt x="85" y="222"/>
                </a:cubicBezTo>
                <a:cubicBezTo>
                  <a:pt x="85" y="221"/>
                  <a:pt x="84" y="219"/>
                  <a:pt x="84" y="217"/>
                </a:cubicBezTo>
                <a:cubicBezTo>
                  <a:pt x="84" y="217"/>
                  <a:pt x="83" y="217"/>
                  <a:pt x="83" y="217"/>
                </a:cubicBezTo>
                <a:cubicBezTo>
                  <a:pt x="83" y="219"/>
                  <a:pt x="84" y="222"/>
                  <a:pt x="84" y="224"/>
                </a:cubicBezTo>
                <a:close/>
                <a:moveTo>
                  <a:pt x="41" y="162"/>
                </a:moveTo>
                <a:cubicBezTo>
                  <a:pt x="42" y="163"/>
                  <a:pt x="42" y="162"/>
                  <a:pt x="42" y="163"/>
                </a:cubicBezTo>
                <a:cubicBezTo>
                  <a:pt x="43" y="163"/>
                  <a:pt x="43" y="163"/>
                  <a:pt x="43" y="164"/>
                </a:cubicBezTo>
                <a:cubicBezTo>
                  <a:pt x="43" y="164"/>
                  <a:pt x="43" y="164"/>
                  <a:pt x="43" y="164"/>
                </a:cubicBezTo>
                <a:cubicBezTo>
                  <a:pt x="44" y="165"/>
                  <a:pt x="45" y="165"/>
                  <a:pt x="46" y="164"/>
                </a:cubicBezTo>
                <a:cubicBezTo>
                  <a:pt x="46" y="164"/>
                  <a:pt x="45" y="163"/>
                  <a:pt x="45" y="162"/>
                </a:cubicBezTo>
                <a:cubicBezTo>
                  <a:pt x="44" y="162"/>
                  <a:pt x="43" y="162"/>
                  <a:pt x="41" y="162"/>
                </a:cubicBezTo>
                <a:close/>
                <a:moveTo>
                  <a:pt x="66" y="118"/>
                </a:moveTo>
                <a:cubicBezTo>
                  <a:pt x="65" y="118"/>
                  <a:pt x="65" y="119"/>
                  <a:pt x="64" y="119"/>
                </a:cubicBezTo>
                <a:cubicBezTo>
                  <a:pt x="64" y="120"/>
                  <a:pt x="63" y="120"/>
                  <a:pt x="63" y="121"/>
                </a:cubicBezTo>
                <a:cubicBezTo>
                  <a:pt x="63" y="121"/>
                  <a:pt x="64" y="121"/>
                  <a:pt x="65" y="121"/>
                </a:cubicBezTo>
                <a:cubicBezTo>
                  <a:pt x="65" y="121"/>
                  <a:pt x="66" y="121"/>
                  <a:pt x="66" y="120"/>
                </a:cubicBezTo>
                <a:cubicBezTo>
                  <a:pt x="66" y="119"/>
                  <a:pt x="66" y="119"/>
                  <a:pt x="66" y="118"/>
                </a:cubicBezTo>
                <a:close/>
                <a:moveTo>
                  <a:pt x="98" y="98"/>
                </a:moveTo>
                <a:cubicBezTo>
                  <a:pt x="98" y="98"/>
                  <a:pt x="98" y="98"/>
                  <a:pt x="98" y="98"/>
                </a:cubicBezTo>
                <a:cubicBezTo>
                  <a:pt x="96" y="98"/>
                  <a:pt x="94" y="98"/>
                  <a:pt x="92" y="98"/>
                </a:cubicBezTo>
                <a:cubicBezTo>
                  <a:pt x="92" y="99"/>
                  <a:pt x="92" y="99"/>
                  <a:pt x="92" y="99"/>
                </a:cubicBezTo>
                <a:cubicBezTo>
                  <a:pt x="92" y="99"/>
                  <a:pt x="91" y="100"/>
                  <a:pt x="91" y="100"/>
                </a:cubicBezTo>
                <a:cubicBezTo>
                  <a:pt x="91" y="100"/>
                  <a:pt x="91" y="100"/>
                  <a:pt x="91" y="100"/>
                </a:cubicBezTo>
                <a:cubicBezTo>
                  <a:pt x="93" y="100"/>
                  <a:pt x="95" y="99"/>
                  <a:pt x="98" y="98"/>
                </a:cubicBezTo>
                <a:close/>
                <a:moveTo>
                  <a:pt x="154" y="54"/>
                </a:moveTo>
                <a:cubicBezTo>
                  <a:pt x="154" y="56"/>
                  <a:pt x="154" y="58"/>
                  <a:pt x="154" y="60"/>
                </a:cubicBezTo>
                <a:cubicBezTo>
                  <a:pt x="154" y="60"/>
                  <a:pt x="154" y="60"/>
                  <a:pt x="154" y="60"/>
                </a:cubicBezTo>
                <a:cubicBezTo>
                  <a:pt x="154" y="60"/>
                  <a:pt x="154" y="60"/>
                  <a:pt x="154" y="60"/>
                </a:cubicBezTo>
                <a:cubicBezTo>
                  <a:pt x="155" y="60"/>
                  <a:pt x="155" y="60"/>
                  <a:pt x="155" y="60"/>
                </a:cubicBezTo>
                <a:cubicBezTo>
                  <a:pt x="155" y="60"/>
                  <a:pt x="155" y="60"/>
                  <a:pt x="155" y="60"/>
                </a:cubicBezTo>
                <a:cubicBezTo>
                  <a:pt x="155" y="58"/>
                  <a:pt x="155" y="57"/>
                  <a:pt x="155" y="55"/>
                </a:cubicBezTo>
                <a:cubicBezTo>
                  <a:pt x="155" y="55"/>
                  <a:pt x="155" y="55"/>
                  <a:pt x="155" y="54"/>
                </a:cubicBezTo>
                <a:cubicBezTo>
                  <a:pt x="155" y="54"/>
                  <a:pt x="154" y="54"/>
                  <a:pt x="154" y="54"/>
                </a:cubicBezTo>
                <a:close/>
                <a:moveTo>
                  <a:pt x="207" y="151"/>
                </a:moveTo>
                <a:cubicBezTo>
                  <a:pt x="207" y="152"/>
                  <a:pt x="208" y="153"/>
                  <a:pt x="208" y="154"/>
                </a:cubicBezTo>
                <a:cubicBezTo>
                  <a:pt x="209" y="153"/>
                  <a:pt x="209" y="153"/>
                  <a:pt x="210" y="152"/>
                </a:cubicBezTo>
                <a:cubicBezTo>
                  <a:pt x="210" y="152"/>
                  <a:pt x="210" y="151"/>
                  <a:pt x="210" y="151"/>
                </a:cubicBezTo>
                <a:cubicBezTo>
                  <a:pt x="209" y="151"/>
                  <a:pt x="208" y="151"/>
                  <a:pt x="207" y="151"/>
                </a:cubicBezTo>
                <a:close/>
                <a:moveTo>
                  <a:pt x="140" y="233"/>
                </a:moveTo>
                <a:cubicBezTo>
                  <a:pt x="140" y="234"/>
                  <a:pt x="139" y="234"/>
                  <a:pt x="139" y="235"/>
                </a:cubicBezTo>
                <a:cubicBezTo>
                  <a:pt x="140" y="235"/>
                  <a:pt x="141" y="235"/>
                  <a:pt x="142" y="235"/>
                </a:cubicBezTo>
                <a:cubicBezTo>
                  <a:pt x="142" y="235"/>
                  <a:pt x="143" y="234"/>
                  <a:pt x="143" y="233"/>
                </a:cubicBezTo>
                <a:cubicBezTo>
                  <a:pt x="142" y="233"/>
                  <a:pt x="141" y="234"/>
                  <a:pt x="140" y="233"/>
                </a:cubicBezTo>
                <a:close/>
                <a:moveTo>
                  <a:pt x="161" y="44"/>
                </a:moveTo>
                <a:cubicBezTo>
                  <a:pt x="161" y="46"/>
                  <a:pt x="161" y="47"/>
                  <a:pt x="161" y="49"/>
                </a:cubicBezTo>
                <a:cubicBezTo>
                  <a:pt x="162" y="49"/>
                  <a:pt x="162" y="49"/>
                  <a:pt x="163" y="49"/>
                </a:cubicBezTo>
                <a:cubicBezTo>
                  <a:pt x="163" y="47"/>
                  <a:pt x="163" y="46"/>
                  <a:pt x="163" y="44"/>
                </a:cubicBezTo>
                <a:cubicBezTo>
                  <a:pt x="162" y="44"/>
                  <a:pt x="162" y="44"/>
                  <a:pt x="161" y="44"/>
                </a:cubicBezTo>
                <a:close/>
                <a:moveTo>
                  <a:pt x="155" y="17"/>
                </a:moveTo>
                <a:cubicBezTo>
                  <a:pt x="155" y="16"/>
                  <a:pt x="155" y="15"/>
                  <a:pt x="156" y="14"/>
                </a:cubicBezTo>
                <a:cubicBezTo>
                  <a:pt x="154" y="14"/>
                  <a:pt x="153" y="14"/>
                  <a:pt x="152" y="15"/>
                </a:cubicBezTo>
                <a:cubicBezTo>
                  <a:pt x="151" y="15"/>
                  <a:pt x="151" y="15"/>
                  <a:pt x="151" y="16"/>
                </a:cubicBezTo>
                <a:cubicBezTo>
                  <a:pt x="152" y="16"/>
                  <a:pt x="153" y="16"/>
                  <a:pt x="155" y="17"/>
                </a:cubicBezTo>
                <a:close/>
                <a:moveTo>
                  <a:pt x="231" y="165"/>
                </a:moveTo>
                <a:cubicBezTo>
                  <a:pt x="231" y="165"/>
                  <a:pt x="231" y="164"/>
                  <a:pt x="231" y="164"/>
                </a:cubicBezTo>
                <a:cubicBezTo>
                  <a:pt x="231" y="164"/>
                  <a:pt x="230" y="164"/>
                  <a:pt x="230" y="164"/>
                </a:cubicBezTo>
                <a:cubicBezTo>
                  <a:pt x="229" y="164"/>
                  <a:pt x="228" y="164"/>
                  <a:pt x="227" y="164"/>
                </a:cubicBezTo>
                <a:cubicBezTo>
                  <a:pt x="227" y="164"/>
                  <a:pt x="227" y="165"/>
                  <a:pt x="227" y="166"/>
                </a:cubicBezTo>
                <a:cubicBezTo>
                  <a:pt x="229" y="165"/>
                  <a:pt x="230" y="165"/>
                  <a:pt x="231" y="165"/>
                </a:cubicBezTo>
                <a:close/>
                <a:moveTo>
                  <a:pt x="56" y="122"/>
                </a:moveTo>
                <a:cubicBezTo>
                  <a:pt x="54" y="122"/>
                  <a:pt x="53" y="122"/>
                  <a:pt x="51" y="122"/>
                </a:cubicBezTo>
                <a:cubicBezTo>
                  <a:pt x="51" y="122"/>
                  <a:pt x="50" y="121"/>
                  <a:pt x="50" y="122"/>
                </a:cubicBezTo>
                <a:cubicBezTo>
                  <a:pt x="50" y="122"/>
                  <a:pt x="50" y="123"/>
                  <a:pt x="50" y="123"/>
                </a:cubicBezTo>
                <a:cubicBezTo>
                  <a:pt x="50" y="123"/>
                  <a:pt x="50" y="123"/>
                  <a:pt x="50" y="123"/>
                </a:cubicBezTo>
                <a:cubicBezTo>
                  <a:pt x="52" y="123"/>
                  <a:pt x="53" y="123"/>
                  <a:pt x="55" y="123"/>
                </a:cubicBezTo>
                <a:cubicBezTo>
                  <a:pt x="55" y="123"/>
                  <a:pt x="55" y="123"/>
                  <a:pt x="56" y="122"/>
                </a:cubicBezTo>
                <a:close/>
                <a:moveTo>
                  <a:pt x="168" y="197"/>
                </a:moveTo>
                <a:cubicBezTo>
                  <a:pt x="168" y="197"/>
                  <a:pt x="168" y="197"/>
                  <a:pt x="168" y="197"/>
                </a:cubicBezTo>
                <a:cubicBezTo>
                  <a:pt x="168" y="195"/>
                  <a:pt x="169" y="194"/>
                  <a:pt x="169" y="192"/>
                </a:cubicBezTo>
                <a:cubicBezTo>
                  <a:pt x="169" y="192"/>
                  <a:pt x="169" y="192"/>
                  <a:pt x="168" y="191"/>
                </a:cubicBezTo>
                <a:cubicBezTo>
                  <a:pt x="168" y="192"/>
                  <a:pt x="167" y="193"/>
                  <a:pt x="167" y="194"/>
                </a:cubicBezTo>
                <a:cubicBezTo>
                  <a:pt x="167" y="195"/>
                  <a:pt x="167" y="195"/>
                  <a:pt x="167" y="195"/>
                </a:cubicBezTo>
                <a:cubicBezTo>
                  <a:pt x="167" y="196"/>
                  <a:pt x="168" y="196"/>
                  <a:pt x="168" y="197"/>
                </a:cubicBezTo>
                <a:close/>
                <a:moveTo>
                  <a:pt x="242" y="161"/>
                </a:moveTo>
                <a:cubicBezTo>
                  <a:pt x="242" y="160"/>
                  <a:pt x="241" y="160"/>
                  <a:pt x="241" y="160"/>
                </a:cubicBezTo>
                <a:cubicBezTo>
                  <a:pt x="241" y="159"/>
                  <a:pt x="241" y="159"/>
                  <a:pt x="240" y="159"/>
                </a:cubicBezTo>
                <a:cubicBezTo>
                  <a:pt x="239" y="160"/>
                  <a:pt x="238" y="160"/>
                  <a:pt x="237" y="161"/>
                </a:cubicBezTo>
                <a:cubicBezTo>
                  <a:pt x="237" y="161"/>
                  <a:pt x="237" y="161"/>
                  <a:pt x="237" y="162"/>
                </a:cubicBezTo>
                <a:cubicBezTo>
                  <a:pt x="238" y="161"/>
                  <a:pt x="240" y="161"/>
                  <a:pt x="242" y="161"/>
                </a:cubicBezTo>
                <a:close/>
                <a:moveTo>
                  <a:pt x="245" y="150"/>
                </a:moveTo>
                <a:cubicBezTo>
                  <a:pt x="245" y="150"/>
                  <a:pt x="245" y="150"/>
                  <a:pt x="245" y="149"/>
                </a:cubicBezTo>
                <a:cubicBezTo>
                  <a:pt x="244" y="152"/>
                  <a:pt x="243" y="153"/>
                  <a:pt x="243" y="156"/>
                </a:cubicBezTo>
                <a:cubicBezTo>
                  <a:pt x="243" y="155"/>
                  <a:pt x="244" y="155"/>
                  <a:pt x="245" y="155"/>
                </a:cubicBezTo>
                <a:cubicBezTo>
                  <a:pt x="245" y="153"/>
                  <a:pt x="245" y="151"/>
                  <a:pt x="245" y="150"/>
                </a:cubicBezTo>
                <a:close/>
                <a:moveTo>
                  <a:pt x="71" y="128"/>
                </a:moveTo>
                <a:cubicBezTo>
                  <a:pt x="71" y="128"/>
                  <a:pt x="71" y="128"/>
                  <a:pt x="71" y="128"/>
                </a:cubicBezTo>
                <a:cubicBezTo>
                  <a:pt x="71" y="127"/>
                  <a:pt x="71" y="126"/>
                  <a:pt x="72" y="125"/>
                </a:cubicBezTo>
                <a:cubicBezTo>
                  <a:pt x="72" y="124"/>
                  <a:pt x="72" y="122"/>
                  <a:pt x="72" y="121"/>
                </a:cubicBezTo>
                <a:cubicBezTo>
                  <a:pt x="72" y="120"/>
                  <a:pt x="72" y="120"/>
                  <a:pt x="72" y="118"/>
                </a:cubicBezTo>
                <a:cubicBezTo>
                  <a:pt x="72" y="119"/>
                  <a:pt x="72" y="119"/>
                  <a:pt x="71" y="119"/>
                </a:cubicBezTo>
                <a:cubicBezTo>
                  <a:pt x="71" y="120"/>
                  <a:pt x="71" y="122"/>
                  <a:pt x="71" y="123"/>
                </a:cubicBezTo>
                <a:cubicBezTo>
                  <a:pt x="72" y="123"/>
                  <a:pt x="72" y="123"/>
                  <a:pt x="71" y="124"/>
                </a:cubicBezTo>
                <a:cubicBezTo>
                  <a:pt x="71" y="124"/>
                  <a:pt x="71" y="124"/>
                  <a:pt x="71" y="125"/>
                </a:cubicBezTo>
                <a:cubicBezTo>
                  <a:pt x="71" y="126"/>
                  <a:pt x="71" y="127"/>
                  <a:pt x="71" y="128"/>
                </a:cubicBezTo>
                <a:close/>
                <a:moveTo>
                  <a:pt x="99" y="94"/>
                </a:moveTo>
                <a:cubicBezTo>
                  <a:pt x="98" y="94"/>
                  <a:pt x="97" y="94"/>
                  <a:pt x="96" y="94"/>
                </a:cubicBezTo>
                <a:cubicBezTo>
                  <a:pt x="95" y="95"/>
                  <a:pt x="94" y="95"/>
                  <a:pt x="94" y="96"/>
                </a:cubicBezTo>
                <a:cubicBezTo>
                  <a:pt x="96" y="96"/>
                  <a:pt x="97" y="96"/>
                  <a:pt x="98" y="95"/>
                </a:cubicBezTo>
                <a:cubicBezTo>
                  <a:pt x="99" y="95"/>
                  <a:pt x="99" y="94"/>
                  <a:pt x="99" y="94"/>
                </a:cubicBezTo>
                <a:close/>
                <a:moveTo>
                  <a:pt x="100" y="38"/>
                </a:moveTo>
                <a:cubicBezTo>
                  <a:pt x="99" y="38"/>
                  <a:pt x="99" y="38"/>
                  <a:pt x="98" y="38"/>
                </a:cubicBezTo>
                <a:cubicBezTo>
                  <a:pt x="98" y="38"/>
                  <a:pt x="98" y="38"/>
                  <a:pt x="98" y="39"/>
                </a:cubicBezTo>
                <a:cubicBezTo>
                  <a:pt x="97" y="39"/>
                  <a:pt x="97" y="40"/>
                  <a:pt x="96" y="41"/>
                </a:cubicBezTo>
                <a:cubicBezTo>
                  <a:pt x="96" y="41"/>
                  <a:pt x="96" y="41"/>
                  <a:pt x="96" y="41"/>
                </a:cubicBezTo>
                <a:cubicBezTo>
                  <a:pt x="97" y="41"/>
                  <a:pt x="99" y="40"/>
                  <a:pt x="100" y="40"/>
                </a:cubicBezTo>
                <a:cubicBezTo>
                  <a:pt x="100" y="39"/>
                  <a:pt x="100" y="39"/>
                  <a:pt x="100" y="38"/>
                </a:cubicBezTo>
                <a:close/>
                <a:moveTo>
                  <a:pt x="243" y="158"/>
                </a:moveTo>
                <a:cubicBezTo>
                  <a:pt x="243" y="159"/>
                  <a:pt x="244" y="160"/>
                  <a:pt x="244" y="161"/>
                </a:cubicBezTo>
                <a:cubicBezTo>
                  <a:pt x="245" y="160"/>
                  <a:pt x="245" y="159"/>
                  <a:pt x="245" y="157"/>
                </a:cubicBezTo>
                <a:cubicBezTo>
                  <a:pt x="244" y="157"/>
                  <a:pt x="243" y="158"/>
                  <a:pt x="243" y="158"/>
                </a:cubicBezTo>
                <a:close/>
                <a:moveTo>
                  <a:pt x="97" y="185"/>
                </a:moveTo>
                <a:cubicBezTo>
                  <a:pt x="98" y="186"/>
                  <a:pt x="99" y="186"/>
                  <a:pt x="99" y="187"/>
                </a:cubicBezTo>
                <a:cubicBezTo>
                  <a:pt x="100" y="186"/>
                  <a:pt x="101" y="186"/>
                  <a:pt x="101" y="185"/>
                </a:cubicBezTo>
                <a:cubicBezTo>
                  <a:pt x="100" y="185"/>
                  <a:pt x="100" y="184"/>
                  <a:pt x="99" y="184"/>
                </a:cubicBezTo>
                <a:cubicBezTo>
                  <a:pt x="99" y="184"/>
                  <a:pt x="98" y="185"/>
                  <a:pt x="97" y="185"/>
                </a:cubicBezTo>
                <a:close/>
                <a:moveTo>
                  <a:pt x="24" y="146"/>
                </a:moveTo>
                <a:cubicBezTo>
                  <a:pt x="25" y="147"/>
                  <a:pt x="26" y="146"/>
                  <a:pt x="27" y="146"/>
                </a:cubicBezTo>
                <a:cubicBezTo>
                  <a:pt x="27" y="145"/>
                  <a:pt x="27" y="144"/>
                  <a:pt x="27" y="144"/>
                </a:cubicBezTo>
                <a:cubicBezTo>
                  <a:pt x="26" y="144"/>
                  <a:pt x="25" y="144"/>
                  <a:pt x="24" y="144"/>
                </a:cubicBezTo>
                <a:cubicBezTo>
                  <a:pt x="24" y="145"/>
                  <a:pt x="24" y="146"/>
                  <a:pt x="24" y="146"/>
                </a:cubicBezTo>
                <a:close/>
                <a:moveTo>
                  <a:pt x="204" y="154"/>
                </a:moveTo>
                <a:cubicBezTo>
                  <a:pt x="203" y="156"/>
                  <a:pt x="202" y="159"/>
                  <a:pt x="201" y="161"/>
                </a:cubicBezTo>
                <a:cubicBezTo>
                  <a:pt x="202" y="160"/>
                  <a:pt x="202" y="160"/>
                  <a:pt x="203" y="159"/>
                </a:cubicBezTo>
                <a:cubicBezTo>
                  <a:pt x="203" y="159"/>
                  <a:pt x="203" y="159"/>
                  <a:pt x="203" y="158"/>
                </a:cubicBezTo>
                <a:cubicBezTo>
                  <a:pt x="203" y="158"/>
                  <a:pt x="203" y="158"/>
                  <a:pt x="203" y="157"/>
                </a:cubicBezTo>
                <a:cubicBezTo>
                  <a:pt x="203" y="157"/>
                  <a:pt x="204" y="156"/>
                  <a:pt x="204" y="156"/>
                </a:cubicBezTo>
                <a:cubicBezTo>
                  <a:pt x="204" y="156"/>
                  <a:pt x="205" y="156"/>
                  <a:pt x="205" y="155"/>
                </a:cubicBezTo>
                <a:cubicBezTo>
                  <a:pt x="205" y="155"/>
                  <a:pt x="204" y="155"/>
                  <a:pt x="204" y="154"/>
                </a:cubicBezTo>
                <a:close/>
                <a:moveTo>
                  <a:pt x="235" y="160"/>
                </a:moveTo>
                <a:cubicBezTo>
                  <a:pt x="236" y="160"/>
                  <a:pt x="236" y="160"/>
                  <a:pt x="236" y="160"/>
                </a:cubicBezTo>
                <a:cubicBezTo>
                  <a:pt x="237" y="159"/>
                  <a:pt x="238" y="158"/>
                  <a:pt x="240" y="157"/>
                </a:cubicBezTo>
                <a:cubicBezTo>
                  <a:pt x="239" y="156"/>
                  <a:pt x="239" y="156"/>
                  <a:pt x="239" y="155"/>
                </a:cubicBezTo>
                <a:cubicBezTo>
                  <a:pt x="238" y="157"/>
                  <a:pt x="237" y="158"/>
                  <a:pt x="235" y="160"/>
                </a:cubicBezTo>
                <a:close/>
                <a:moveTo>
                  <a:pt x="153" y="64"/>
                </a:moveTo>
                <a:cubicBezTo>
                  <a:pt x="153" y="63"/>
                  <a:pt x="152" y="63"/>
                  <a:pt x="152" y="62"/>
                </a:cubicBezTo>
                <a:cubicBezTo>
                  <a:pt x="152" y="62"/>
                  <a:pt x="151" y="62"/>
                  <a:pt x="150" y="62"/>
                </a:cubicBezTo>
                <a:cubicBezTo>
                  <a:pt x="150" y="62"/>
                  <a:pt x="150" y="62"/>
                  <a:pt x="149" y="62"/>
                </a:cubicBezTo>
                <a:cubicBezTo>
                  <a:pt x="149" y="63"/>
                  <a:pt x="149" y="63"/>
                  <a:pt x="148" y="64"/>
                </a:cubicBezTo>
                <a:cubicBezTo>
                  <a:pt x="150" y="64"/>
                  <a:pt x="151" y="64"/>
                  <a:pt x="153" y="64"/>
                </a:cubicBezTo>
                <a:close/>
                <a:moveTo>
                  <a:pt x="156" y="241"/>
                </a:moveTo>
                <a:cubicBezTo>
                  <a:pt x="156" y="241"/>
                  <a:pt x="156" y="241"/>
                  <a:pt x="156" y="241"/>
                </a:cubicBezTo>
                <a:cubicBezTo>
                  <a:pt x="156" y="241"/>
                  <a:pt x="156" y="242"/>
                  <a:pt x="155" y="242"/>
                </a:cubicBezTo>
                <a:cubicBezTo>
                  <a:pt x="155" y="242"/>
                  <a:pt x="155" y="243"/>
                  <a:pt x="155" y="243"/>
                </a:cubicBezTo>
                <a:cubicBezTo>
                  <a:pt x="156" y="244"/>
                  <a:pt x="156" y="246"/>
                  <a:pt x="157" y="247"/>
                </a:cubicBezTo>
                <a:cubicBezTo>
                  <a:pt x="157" y="247"/>
                  <a:pt x="157" y="247"/>
                  <a:pt x="157" y="247"/>
                </a:cubicBezTo>
                <a:cubicBezTo>
                  <a:pt x="157" y="247"/>
                  <a:pt x="157" y="247"/>
                  <a:pt x="157" y="247"/>
                </a:cubicBezTo>
                <a:cubicBezTo>
                  <a:pt x="157" y="245"/>
                  <a:pt x="157" y="243"/>
                  <a:pt x="156" y="241"/>
                </a:cubicBezTo>
                <a:close/>
                <a:moveTo>
                  <a:pt x="35" y="98"/>
                </a:moveTo>
                <a:cubicBezTo>
                  <a:pt x="35" y="98"/>
                  <a:pt x="35" y="99"/>
                  <a:pt x="35" y="99"/>
                </a:cubicBezTo>
                <a:cubicBezTo>
                  <a:pt x="35" y="99"/>
                  <a:pt x="36" y="99"/>
                  <a:pt x="36" y="99"/>
                </a:cubicBezTo>
                <a:cubicBezTo>
                  <a:pt x="38" y="99"/>
                  <a:pt x="40" y="99"/>
                  <a:pt x="41" y="99"/>
                </a:cubicBezTo>
                <a:cubicBezTo>
                  <a:pt x="43" y="99"/>
                  <a:pt x="43" y="98"/>
                  <a:pt x="44" y="98"/>
                </a:cubicBezTo>
                <a:cubicBezTo>
                  <a:pt x="41" y="98"/>
                  <a:pt x="38" y="98"/>
                  <a:pt x="35" y="98"/>
                </a:cubicBezTo>
                <a:close/>
                <a:moveTo>
                  <a:pt x="89" y="198"/>
                </a:moveTo>
                <a:cubicBezTo>
                  <a:pt x="89" y="199"/>
                  <a:pt x="88" y="200"/>
                  <a:pt x="87" y="200"/>
                </a:cubicBezTo>
                <a:cubicBezTo>
                  <a:pt x="88" y="201"/>
                  <a:pt x="88" y="201"/>
                  <a:pt x="88" y="201"/>
                </a:cubicBezTo>
                <a:cubicBezTo>
                  <a:pt x="89" y="201"/>
                  <a:pt x="89" y="202"/>
                  <a:pt x="89" y="202"/>
                </a:cubicBezTo>
                <a:cubicBezTo>
                  <a:pt x="91" y="201"/>
                  <a:pt x="91" y="200"/>
                  <a:pt x="89" y="198"/>
                </a:cubicBezTo>
                <a:close/>
                <a:moveTo>
                  <a:pt x="101" y="10"/>
                </a:moveTo>
                <a:cubicBezTo>
                  <a:pt x="101" y="10"/>
                  <a:pt x="101" y="10"/>
                  <a:pt x="101" y="10"/>
                </a:cubicBezTo>
                <a:cubicBezTo>
                  <a:pt x="99" y="10"/>
                  <a:pt x="97" y="10"/>
                  <a:pt x="95" y="10"/>
                </a:cubicBezTo>
                <a:cubicBezTo>
                  <a:pt x="95" y="10"/>
                  <a:pt x="95" y="11"/>
                  <a:pt x="95" y="11"/>
                </a:cubicBezTo>
                <a:cubicBezTo>
                  <a:pt x="95" y="11"/>
                  <a:pt x="95" y="11"/>
                  <a:pt x="95" y="11"/>
                </a:cubicBezTo>
                <a:cubicBezTo>
                  <a:pt x="97" y="11"/>
                  <a:pt x="99" y="11"/>
                  <a:pt x="100" y="10"/>
                </a:cubicBezTo>
                <a:cubicBezTo>
                  <a:pt x="101" y="10"/>
                  <a:pt x="101" y="10"/>
                  <a:pt x="101" y="10"/>
                </a:cubicBezTo>
                <a:close/>
                <a:moveTo>
                  <a:pt x="87" y="63"/>
                </a:moveTo>
                <a:cubicBezTo>
                  <a:pt x="87" y="64"/>
                  <a:pt x="88" y="66"/>
                  <a:pt x="88" y="67"/>
                </a:cubicBezTo>
                <a:cubicBezTo>
                  <a:pt x="88" y="67"/>
                  <a:pt x="89" y="67"/>
                  <a:pt x="89" y="66"/>
                </a:cubicBezTo>
                <a:cubicBezTo>
                  <a:pt x="89" y="66"/>
                  <a:pt x="89" y="65"/>
                  <a:pt x="90" y="64"/>
                </a:cubicBezTo>
                <a:cubicBezTo>
                  <a:pt x="90" y="64"/>
                  <a:pt x="90" y="64"/>
                  <a:pt x="90" y="63"/>
                </a:cubicBezTo>
                <a:cubicBezTo>
                  <a:pt x="89" y="63"/>
                  <a:pt x="88" y="63"/>
                  <a:pt x="87" y="63"/>
                </a:cubicBezTo>
                <a:close/>
                <a:moveTo>
                  <a:pt x="115" y="24"/>
                </a:moveTo>
                <a:cubicBezTo>
                  <a:pt x="116" y="23"/>
                  <a:pt x="116" y="21"/>
                  <a:pt x="117" y="20"/>
                </a:cubicBezTo>
                <a:cubicBezTo>
                  <a:pt x="116" y="20"/>
                  <a:pt x="116" y="20"/>
                  <a:pt x="115" y="20"/>
                </a:cubicBezTo>
                <a:cubicBezTo>
                  <a:pt x="115" y="20"/>
                  <a:pt x="115" y="21"/>
                  <a:pt x="115" y="21"/>
                </a:cubicBezTo>
                <a:cubicBezTo>
                  <a:pt x="114" y="22"/>
                  <a:pt x="114" y="23"/>
                  <a:pt x="114" y="24"/>
                </a:cubicBezTo>
                <a:cubicBezTo>
                  <a:pt x="115" y="24"/>
                  <a:pt x="115" y="24"/>
                  <a:pt x="115" y="24"/>
                </a:cubicBezTo>
                <a:close/>
                <a:moveTo>
                  <a:pt x="182" y="163"/>
                </a:moveTo>
                <a:cubicBezTo>
                  <a:pt x="182" y="163"/>
                  <a:pt x="182" y="163"/>
                  <a:pt x="182" y="163"/>
                </a:cubicBezTo>
                <a:cubicBezTo>
                  <a:pt x="182" y="161"/>
                  <a:pt x="181" y="160"/>
                  <a:pt x="180" y="158"/>
                </a:cubicBezTo>
                <a:cubicBezTo>
                  <a:pt x="180" y="158"/>
                  <a:pt x="180" y="159"/>
                  <a:pt x="179" y="159"/>
                </a:cubicBezTo>
                <a:cubicBezTo>
                  <a:pt x="180" y="161"/>
                  <a:pt x="181" y="162"/>
                  <a:pt x="182" y="163"/>
                </a:cubicBezTo>
                <a:close/>
                <a:moveTo>
                  <a:pt x="179" y="102"/>
                </a:moveTo>
                <a:cubicBezTo>
                  <a:pt x="179" y="102"/>
                  <a:pt x="179" y="102"/>
                  <a:pt x="179" y="102"/>
                </a:cubicBezTo>
                <a:cubicBezTo>
                  <a:pt x="179" y="102"/>
                  <a:pt x="179" y="102"/>
                  <a:pt x="179" y="102"/>
                </a:cubicBezTo>
                <a:cubicBezTo>
                  <a:pt x="178" y="101"/>
                  <a:pt x="178" y="101"/>
                  <a:pt x="177" y="100"/>
                </a:cubicBezTo>
                <a:cubicBezTo>
                  <a:pt x="176" y="99"/>
                  <a:pt x="176" y="99"/>
                  <a:pt x="177" y="98"/>
                </a:cubicBezTo>
                <a:cubicBezTo>
                  <a:pt x="176" y="97"/>
                  <a:pt x="176" y="97"/>
                  <a:pt x="176" y="97"/>
                </a:cubicBezTo>
                <a:cubicBezTo>
                  <a:pt x="175" y="98"/>
                  <a:pt x="174" y="98"/>
                  <a:pt x="173" y="97"/>
                </a:cubicBezTo>
                <a:cubicBezTo>
                  <a:pt x="175" y="99"/>
                  <a:pt x="177" y="101"/>
                  <a:pt x="179" y="102"/>
                </a:cubicBezTo>
                <a:close/>
                <a:moveTo>
                  <a:pt x="229" y="113"/>
                </a:moveTo>
                <a:cubicBezTo>
                  <a:pt x="229" y="112"/>
                  <a:pt x="229" y="111"/>
                  <a:pt x="229" y="111"/>
                </a:cubicBezTo>
                <a:cubicBezTo>
                  <a:pt x="229" y="110"/>
                  <a:pt x="229" y="110"/>
                  <a:pt x="229" y="110"/>
                </a:cubicBezTo>
                <a:cubicBezTo>
                  <a:pt x="229" y="110"/>
                  <a:pt x="229" y="109"/>
                  <a:pt x="229" y="109"/>
                </a:cubicBezTo>
                <a:cubicBezTo>
                  <a:pt x="228" y="110"/>
                  <a:pt x="228" y="110"/>
                  <a:pt x="227" y="111"/>
                </a:cubicBezTo>
                <a:cubicBezTo>
                  <a:pt x="227" y="111"/>
                  <a:pt x="227" y="112"/>
                  <a:pt x="227" y="112"/>
                </a:cubicBezTo>
                <a:cubicBezTo>
                  <a:pt x="227" y="112"/>
                  <a:pt x="228" y="113"/>
                  <a:pt x="229" y="113"/>
                </a:cubicBezTo>
                <a:close/>
                <a:moveTo>
                  <a:pt x="222" y="124"/>
                </a:moveTo>
                <a:cubicBezTo>
                  <a:pt x="223" y="124"/>
                  <a:pt x="223" y="125"/>
                  <a:pt x="224" y="124"/>
                </a:cubicBezTo>
                <a:cubicBezTo>
                  <a:pt x="224" y="124"/>
                  <a:pt x="224" y="124"/>
                  <a:pt x="224" y="124"/>
                </a:cubicBezTo>
                <a:cubicBezTo>
                  <a:pt x="225" y="123"/>
                  <a:pt x="225" y="123"/>
                  <a:pt x="225" y="122"/>
                </a:cubicBezTo>
                <a:cubicBezTo>
                  <a:pt x="224" y="122"/>
                  <a:pt x="223" y="122"/>
                  <a:pt x="222" y="123"/>
                </a:cubicBezTo>
                <a:cubicBezTo>
                  <a:pt x="222" y="123"/>
                  <a:pt x="222" y="124"/>
                  <a:pt x="222" y="124"/>
                </a:cubicBezTo>
                <a:close/>
                <a:moveTo>
                  <a:pt x="59" y="163"/>
                </a:moveTo>
                <a:cubicBezTo>
                  <a:pt x="57" y="163"/>
                  <a:pt x="56" y="163"/>
                  <a:pt x="54" y="163"/>
                </a:cubicBezTo>
                <a:cubicBezTo>
                  <a:pt x="54" y="163"/>
                  <a:pt x="54" y="163"/>
                  <a:pt x="54" y="164"/>
                </a:cubicBezTo>
                <a:cubicBezTo>
                  <a:pt x="55" y="164"/>
                  <a:pt x="55" y="164"/>
                  <a:pt x="56" y="164"/>
                </a:cubicBezTo>
                <a:cubicBezTo>
                  <a:pt x="56" y="164"/>
                  <a:pt x="57" y="164"/>
                  <a:pt x="58" y="164"/>
                </a:cubicBezTo>
                <a:cubicBezTo>
                  <a:pt x="58" y="164"/>
                  <a:pt x="59" y="164"/>
                  <a:pt x="59" y="164"/>
                </a:cubicBezTo>
                <a:cubicBezTo>
                  <a:pt x="59" y="164"/>
                  <a:pt x="59" y="164"/>
                  <a:pt x="59" y="163"/>
                </a:cubicBezTo>
                <a:close/>
                <a:moveTo>
                  <a:pt x="88" y="11"/>
                </a:moveTo>
                <a:cubicBezTo>
                  <a:pt x="89" y="11"/>
                  <a:pt x="90" y="11"/>
                  <a:pt x="90" y="11"/>
                </a:cubicBezTo>
                <a:cubicBezTo>
                  <a:pt x="91" y="11"/>
                  <a:pt x="91" y="11"/>
                  <a:pt x="92" y="10"/>
                </a:cubicBezTo>
                <a:cubicBezTo>
                  <a:pt x="92" y="10"/>
                  <a:pt x="92" y="10"/>
                  <a:pt x="92" y="10"/>
                </a:cubicBezTo>
                <a:cubicBezTo>
                  <a:pt x="91" y="9"/>
                  <a:pt x="89" y="9"/>
                  <a:pt x="88" y="9"/>
                </a:cubicBezTo>
                <a:cubicBezTo>
                  <a:pt x="88" y="10"/>
                  <a:pt x="88" y="11"/>
                  <a:pt x="88" y="11"/>
                </a:cubicBezTo>
                <a:close/>
                <a:moveTo>
                  <a:pt x="170" y="57"/>
                </a:moveTo>
                <a:cubicBezTo>
                  <a:pt x="170" y="57"/>
                  <a:pt x="170" y="57"/>
                  <a:pt x="170" y="57"/>
                </a:cubicBezTo>
                <a:cubicBezTo>
                  <a:pt x="170" y="54"/>
                  <a:pt x="170" y="51"/>
                  <a:pt x="170" y="47"/>
                </a:cubicBezTo>
                <a:cubicBezTo>
                  <a:pt x="169" y="48"/>
                  <a:pt x="169" y="49"/>
                  <a:pt x="169" y="50"/>
                </a:cubicBezTo>
                <a:cubicBezTo>
                  <a:pt x="169" y="50"/>
                  <a:pt x="169" y="50"/>
                  <a:pt x="169" y="50"/>
                </a:cubicBezTo>
                <a:cubicBezTo>
                  <a:pt x="170" y="51"/>
                  <a:pt x="170" y="51"/>
                  <a:pt x="169" y="52"/>
                </a:cubicBezTo>
                <a:cubicBezTo>
                  <a:pt x="169" y="52"/>
                  <a:pt x="169" y="52"/>
                  <a:pt x="169" y="52"/>
                </a:cubicBezTo>
                <a:cubicBezTo>
                  <a:pt x="169" y="54"/>
                  <a:pt x="169" y="56"/>
                  <a:pt x="170" y="57"/>
                </a:cubicBezTo>
                <a:close/>
                <a:moveTo>
                  <a:pt x="93" y="177"/>
                </a:moveTo>
                <a:cubicBezTo>
                  <a:pt x="94" y="178"/>
                  <a:pt x="95" y="178"/>
                  <a:pt x="95" y="179"/>
                </a:cubicBezTo>
                <a:cubicBezTo>
                  <a:pt x="96" y="179"/>
                  <a:pt x="96" y="179"/>
                  <a:pt x="96" y="178"/>
                </a:cubicBezTo>
                <a:cubicBezTo>
                  <a:pt x="96" y="178"/>
                  <a:pt x="96" y="177"/>
                  <a:pt x="96" y="177"/>
                </a:cubicBezTo>
                <a:cubicBezTo>
                  <a:pt x="96" y="176"/>
                  <a:pt x="95" y="176"/>
                  <a:pt x="95" y="175"/>
                </a:cubicBezTo>
                <a:cubicBezTo>
                  <a:pt x="94" y="176"/>
                  <a:pt x="94" y="177"/>
                  <a:pt x="93" y="177"/>
                </a:cubicBezTo>
                <a:close/>
                <a:moveTo>
                  <a:pt x="137" y="241"/>
                </a:moveTo>
                <a:cubicBezTo>
                  <a:pt x="139" y="242"/>
                  <a:pt x="139" y="241"/>
                  <a:pt x="139" y="240"/>
                </a:cubicBezTo>
                <a:cubicBezTo>
                  <a:pt x="139" y="239"/>
                  <a:pt x="138" y="239"/>
                  <a:pt x="137" y="238"/>
                </a:cubicBezTo>
                <a:cubicBezTo>
                  <a:pt x="137" y="238"/>
                  <a:pt x="137" y="239"/>
                  <a:pt x="137" y="239"/>
                </a:cubicBezTo>
                <a:cubicBezTo>
                  <a:pt x="137" y="240"/>
                  <a:pt x="137" y="241"/>
                  <a:pt x="137" y="241"/>
                </a:cubicBezTo>
                <a:close/>
                <a:moveTo>
                  <a:pt x="218" y="113"/>
                </a:moveTo>
                <a:cubicBezTo>
                  <a:pt x="219" y="111"/>
                  <a:pt x="219" y="110"/>
                  <a:pt x="219" y="109"/>
                </a:cubicBezTo>
                <a:cubicBezTo>
                  <a:pt x="219" y="109"/>
                  <a:pt x="219" y="109"/>
                  <a:pt x="219" y="109"/>
                </a:cubicBezTo>
                <a:cubicBezTo>
                  <a:pt x="218" y="109"/>
                  <a:pt x="216" y="112"/>
                  <a:pt x="216" y="112"/>
                </a:cubicBezTo>
                <a:cubicBezTo>
                  <a:pt x="217" y="112"/>
                  <a:pt x="218" y="112"/>
                  <a:pt x="218" y="113"/>
                </a:cubicBezTo>
                <a:close/>
                <a:moveTo>
                  <a:pt x="55" y="103"/>
                </a:moveTo>
                <a:cubicBezTo>
                  <a:pt x="55" y="103"/>
                  <a:pt x="54" y="103"/>
                  <a:pt x="54" y="103"/>
                </a:cubicBezTo>
                <a:cubicBezTo>
                  <a:pt x="53" y="103"/>
                  <a:pt x="53" y="103"/>
                  <a:pt x="52" y="103"/>
                </a:cubicBezTo>
                <a:cubicBezTo>
                  <a:pt x="51" y="103"/>
                  <a:pt x="49" y="103"/>
                  <a:pt x="48" y="103"/>
                </a:cubicBezTo>
                <a:cubicBezTo>
                  <a:pt x="48" y="103"/>
                  <a:pt x="47" y="103"/>
                  <a:pt x="47" y="104"/>
                </a:cubicBezTo>
                <a:cubicBezTo>
                  <a:pt x="47" y="104"/>
                  <a:pt x="48" y="104"/>
                  <a:pt x="48" y="104"/>
                </a:cubicBezTo>
                <a:cubicBezTo>
                  <a:pt x="50" y="104"/>
                  <a:pt x="52" y="104"/>
                  <a:pt x="53" y="104"/>
                </a:cubicBezTo>
                <a:cubicBezTo>
                  <a:pt x="54" y="104"/>
                  <a:pt x="55" y="104"/>
                  <a:pt x="55" y="103"/>
                </a:cubicBezTo>
                <a:close/>
                <a:moveTo>
                  <a:pt x="108" y="24"/>
                </a:moveTo>
                <a:cubicBezTo>
                  <a:pt x="108" y="24"/>
                  <a:pt x="108" y="24"/>
                  <a:pt x="108" y="24"/>
                </a:cubicBezTo>
                <a:cubicBezTo>
                  <a:pt x="109" y="24"/>
                  <a:pt x="110" y="24"/>
                  <a:pt x="110" y="24"/>
                </a:cubicBezTo>
                <a:cubicBezTo>
                  <a:pt x="111" y="24"/>
                  <a:pt x="112" y="24"/>
                  <a:pt x="112" y="24"/>
                </a:cubicBezTo>
                <a:cubicBezTo>
                  <a:pt x="112" y="23"/>
                  <a:pt x="112" y="23"/>
                  <a:pt x="112" y="23"/>
                </a:cubicBezTo>
                <a:cubicBezTo>
                  <a:pt x="112" y="22"/>
                  <a:pt x="113" y="22"/>
                  <a:pt x="112" y="21"/>
                </a:cubicBezTo>
                <a:cubicBezTo>
                  <a:pt x="111" y="22"/>
                  <a:pt x="109" y="23"/>
                  <a:pt x="108" y="24"/>
                </a:cubicBezTo>
                <a:close/>
                <a:moveTo>
                  <a:pt x="199" y="113"/>
                </a:moveTo>
                <a:cubicBezTo>
                  <a:pt x="199" y="114"/>
                  <a:pt x="198" y="116"/>
                  <a:pt x="197" y="117"/>
                </a:cubicBezTo>
                <a:cubicBezTo>
                  <a:pt x="197" y="117"/>
                  <a:pt x="197" y="118"/>
                  <a:pt x="197" y="118"/>
                </a:cubicBezTo>
                <a:cubicBezTo>
                  <a:pt x="198" y="117"/>
                  <a:pt x="199" y="116"/>
                  <a:pt x="200" y="114"/>
                </a:cubicBezTo>
                <a:cubicBezTo>
                  <a:pt x="200" y="114"/>
                  <a:pt x="200" y="113"/>
                  <a:pt x="199" y="113"/>
                </a:cubicBezTo>
                <a:close/>
                <a:moveTo>
                  <a:pt x="118" y="38"/>
                </a:moveTo>
                <a:cubicBezTo>
                  <a:pt x="118" y="38"/>
                  <a:pt x="118" y="38"/>
                  <a:pt x="118" y="38"/>
                </a:cubicBezTo>
                <a:cubicBezTo>
                  <a:pt x="119" y="38"/>
                  <a:pt x="120" y="38"/>
                  <a:pt x="121" y="38"/>
                </a:cubicBezTo>
                <a:cubicBezTo>
                  <a:pt x="122" y="39"/>
                  <a:pt x="122" y="38"/>
                  <a:pt x="122" y="38"/>
                </a:cubicBezTo>
                <a:cubicBezTo>
                  <a:pt x="122" y="37"/>
                  <a:pt x="122" y="37"/>
                  <a:pt x="122" y="36"/>
                </a:cubicBezTo>
                <a:cubicBezTo>
                  <a:pt x="120" y="36"/>
                  <a:pt x="119" y="37"/>
                  <a:pt x="118" y="38"/>
                </a:cubicBezTo>
                <a:close/>
                <a:moveTo>
                  <a:pt x="107" y="258"/>
                </a:moveTo>
                <a:cubicBezTo>
                  <a:pt x="107" y="258"/>
                  <a:pt x="107" y="258"/>
                  <a:pt x="108" y="257"/>
                </a:cubicBezTo>
                <a:cubicBezTo>
                  <a:pt x="108" y="257"/>
                  <a:pt x="109" y="256"/>
                  <a:pt x="109" y="256"/>
                </a:cubicBezTo>
                <a:cubicBezTo>
                  <a:pt x="109" y="256"/>
                  <a:pt x="109" y="256"/>
                  <a:pt x="109" y="255"/>
                </a:cubicBezTo>
                <a:cubicBezTo>
                  <a:pt x="109" y="255"/>
                  <a:pt x="108" y="255"/>
                  <a:pt x="107" y="255"/>
                </a:cubicBezTo>
                <a:cubicBezTo>
                  <a:pt x="107" y="255"/>
                  <a:pt x="106" y="256"/>
                  <a:pt x="106" y="256"/>
                </a:cubicBezTo>
                <a:cubicBezTo>
                  <a:pt x="106" y="257"/>
                  <a:pt x="106" y="257"/>
                  <a:pt x="107" y="258"/>
                </a:cubicBezTo>
                <a:close/>
                <a:moveTo>
                  <a:pt x="170" y="183"/>
                </a:moveTo>
                <a:cubicBezTo>
                  <a:pt x="171" y="182"/>
                  <a:pt x="171" y="182"/>
                  <a:pt x="171" y="181"/>
                </a:cubicBezTo>
                <a:cubicBezTo>
                  <a:pt x="171" y="180"/>
                  <a:pt x="171" y="179"/>
                  <a:pt x="170" y="178"/>
                </a:cubicBezTo>
                <a:cubicBezTo>
                  <a:pt x="170" y="178"/>
                  <a:pt x="170" y="178"/>
                  <a:pt x="170" y="178"/>
                </a:cubicBezTo>
                <a:cubicBezTo>
                  <a:pt x="170" y="179"/>
                  <a:pt x="169" y="179"/>
                  <a:pt x="169" y="180"/>
                </a:cubicBezTo>
                <a:cubicBezTo>
                  <a:pt x="169" y="181"/>
                  <a:pt x="170" y="182"/>
                  <a:pt x="170" y="183"/>
                </a:cubicBezTo>
                <a:close/>
                <a:moveTo>
                  <a:pt x="196" y="171"/>
                </a:moveTo>
                <a:cubicBezTo>
                  <a:pt x="197" y="171"/>
                  <a:pt x="198" y="171"/>
                  <a:pt x="199" y="171"/>
                </a:cubicBezTo>
                <a:cubicBezTo>
                  <a:pt x="199" y="170"/>
                  <a:pt x="199" y="170"/>
                  <a:pt x="198" y="169"/>
                </a:cubicBezTo>
                <a:cubicBezTo>
                  <a:pt x="197" y="169"/>
                  <a:pt x="197" y="169"/>
                  <a:pt x="196" y="169"/>
                </a:cubicBezTo>
                <a:cubicBezTo>
                  <a:pt x="196" y="170"/>
                  <a:pt x="196" y="171"/>
                  <a:pt x="196" y="171"/>
                </a:cubicBezTo>
                <a:close/>
                <a:moveTo>
                  <a:pt x="14" y="135"/>
                </a:moveTo>
                <a:cubicBezTo>
                  <a:pt x="14" y="134"/>
                  <a:pt x="14" y="133"/>
                  <a:pt x="14" y="132"/>
                </a:cubicBezTo>
                <a:cubicBezTo>
                  <a:pt x="14" y="132"/>
                  <a:pt x="13" y="132"/>
                  <a:pt x="12" y="132"/>
                </a:cubicBezTo>
                <a:cubicBezTo>
                  <a:pt x="12" y="133"/>
                  <a:pt x="13" y="134"/>
                  <a:pt x="13" y="135"/>
                </a:cubicBezTo>
                <a:cubicBezTo>
                  <a:pt x="13" y="135"/>
                  <a:pt x="14" y="135"/>
                  <a:pt x="14" y="135"/>
                </a:cubicBezTo>
                <a:close/>
                <a:moveTo>
                  <a:pt x="36" y="140"/>
                </a:moveTo>
                <a:cubicBezTo>
                  <a:pt x="37" y="139"/>
                  <a:pt x="38" y="139"/>
                  <a:pt x="39" y="138"/>
                </a:cubicBezTo>
                <a:cubicBezTo>
                  <a:pt x="39" y="138"/>
                  <a:pt x="39" y="137"/>
                  <a:pt x="38" y="137"/>
                </a:cubicBezTo>
                <a:cubicBezTo>
                  <a:pt x="38" y="137"/>
                  <a:pt x="37" y="137"/>
                  <a:pt x="36" y="137"/>
                </a:cubicBezTo>
                <a:cubicBezTo>
                  <a:pt x="36" y="138"/>
                  <a:pt x="36" y="139"/>
                  <a:pt x="36" y="140"/>
                </a:cubicBezTo>
                <a:close/>
                <a:moveTo>
                  <a:pt x="111" y="208"/>
                </a:moveTo>
                <a:cubicBezTo>
                  <a:pt x="112" y="209"/>
                  <a:pt x="112" y="210"/>
                  <a:pt x="113" y="211"/>
                </a:cubicBezTo>
                <a:cubicBezTo>
                  <a:pt x="114" y="211"/>
                  <a:pt x="114" y="210"/>
                  <a:pt x="115" y="209"/>
                </a:cubicBezTo>
                <a:cubicBezTo>
                  <a:pt x="113" y="209"/>
                  <a:pt x="112" y="208"/>
                  <a:pt x="111" y="207"/>
                </a:cubicBezTo>
                <a:cubicBezTo>
                  <a:pt x="111" y="207"/>
                  <a:pt x="111" y="207"/>
                  <a:pt x="111" y="208"/>
                </a:cubicBezTo>
                <a:close/>
                <a:moveTo>
                  <a:pt x="8" y="143"/>
                </a:moveTo>
                <a:cubicBezTo>
                  <a:pt x="8" y="143"/>
                  <a:pt x="8" y="143"/>
                  <a:pt x="8" y="143"/>
                </a:cubicBezTo>
                <a:cubicBezTo>
                  <a:pt x="8" y="142"/>
                  <a:pt x="8" y="141"/>
                  <a:pt x="8" y="139"/>
                </a:cubicBezTo>
                <a:cubicBezTo>
                  <a:pt x="8" y="137"/>
                  <a:pt x="8" y="134"/>
                  <a:pt x="8" y="131"/>
                </a:cubicBezTo>
                <a:cubicBezTo>
                  <a:pt x="8" y="131"/>
                  <a:pt x="8" y="131"/>
                  <a:pt x="8" y="131"/>
                </a:cubicBezTo>
                <a:cubicBezTo>
                  <a:pt x="8" y="135"/>
                  <a:pt x="8" y="139"/>
                  <a:pt x="8" y="143"/>
                </a:cubicBezTo>
                <a:close/>
                <a:moveTo>
                  <a:pt x="206" y="171"/>
                </a:moveTo>
                <a:cubicBezTo>
                  <a:pt x="208" y="170"/>
                  <a:pt x="209" y="170"/>
                  <a:pt x="211" y="170"/>
                </a:cubicBezTo>
                <a:cubicBezTo>
                  <a:pt x="211" y="170"/>
                  <a:pt x="211" y="169"/>
                  <a:pt x="210" y="169"/>
                </a:cubicBezTo>
                <a:cubicBezTo>
                  <a:pt x="209" y="169"/>
                  <a:pt x="207" y="169"/>
                  <a:pt x="206" y="169"/>
                </a:cubicBezTo>
                <a:cubicBezTo>
                  <a:pt x="206" y="170"/>
                  <a:pt x="206" y="170"/>
                  <a:pt x="206" y="171"/>
                </a:cubicBezTo>
                <a:close/>
                <a:moveTo>
                  <a:pt x="197" y="108"/>
                </a:moveTo>
                <a:cubicBezTo>
                  <a:pt x="197" y="108"/>
                  <a:pt x="196" y="109"/>
                  <a:pt x="196" y="110"/>
                </a:cubicBezTo>
                <a:cubicBezTo>
                  <a:pt x="197" y="111"/>
                  <a:pt x="197" y="112"/>
                  <a:pt x="197" y="113"/>
                </a:cubicBezTo>
                <a:cubicBezTo>
                  <a:pt x="197" y="113"/>
                  <a:pt x="197" y="113"/>
                  <a:pt x="197" y="113"/>
                </a:cubicBezTo>
                <a:cubicBezTo>
                  <a:pt x="197" y="112"/>
                  <a:pt x="198" y="112"/>
                  <a:pt x="198" y="111"/>
                </a:cubicBezTo>
                <a:cubicBezTo>
                  <a:pt x="198" y="111"/>
                  <a:pt x="198" y="110"/>
                  <a:pt x="198" y="110"/>
                </a:cubicBezTo>
                <a:cubicBezTo>
                  <a:pt x="198" y="110"/>
                  <a:pt x="198" y="109"/>
                  <a:pt x="197" y="108"/>
                </a:cubicBezTo>
                <a:close/>
                <a:moveTo>
                  <a:pt x="120" y="13"/>
                </a:moveTo>
                <a:cubicBezTo>
                  <a:pt x="118" y="13"/>
                  <a:pt x="116" y="13"/>
                  <a:pt x="115" y="15"/>
                </a:cubicBezTo>
                <a:cubicBezTo>
                  <a:pt x="115" y="15"/>
                  <a:pt x="115" y="15"/>
                  <a:pt x="116" y="15"/>
                </a:cubicBezTo>
                <a:cubicBezTo>
                  <a:pt x="116" y="15"/>
                  <a:pt x="117" y="15"/>
                  <a:pt x="118" y="15"/>
                </a:cubicBezTo>
                <a:cubicBezTo>
                  <a:pt x="119" y="15"/>
                  <a:pt x="119" y="15"/>
                  <a:pt x="120" y="13"/>
                </a:cubicBezTo>
                <a:cubicBezTo>
                  <a:pt x="120" y="13"/>
                  <a:pt x="120" y="13"/>
                  <a:pt x="120" y="13"/>
                </a:cubicBezTo>
                <a:close/>
                <a:moveTo>
                  <a:pt x="88" y="227"/>
                </a:moveTo>
                <a:cubicBezTo>
                  <a:pt x="88" y="228"/>
                  <a:pt x="88" y="228"/>
                  <a:pt x="88" y="228"/>
                </a:cubicBezTo>
                <a:cubicBezTo>
                  <a:pt x="88" y="229"/>
                  <a:pt x="88" y="230"/>
                  <a:pt x="88" y="231"/>
                </a:cubicBezTo>
                <a:cubicBezTo>
                  <a:pt x="88" y="232"/>
                  <a:pt x="88" y="232"/>
                  <a:pt x="88" y="232"/>
                </a:cubicBezTo>
                <a:cubicBezTo>
                  <a:pt x="89" y="231"/>
                  <a:pt x="89" y="231"/>
                  <a:pt x="90" y="230"/>
                </a:cubicBezTo>
                <a:cubicBezTo>
                  <a:pt x="89" y="229"/>
                  <a:pt x="89" y="228"/>
                  <a:pt x="88" y="227"/>
                </a:cubicBezTo>
                <a:close/>
                <a:moveTo>
                  <a:pt x="200" y="104"/>
                </a:moveTo>
                <a:cubicBezTo>
                  <a:pt x="200" y="104"/>
                  <a:pt x="199" y="105"/>
                  <a:pt x="199" y="106"/>
                </a:cubicBezTo>
                <a:cubicBezTo>
                  <a:pt x="199" y="107"/>
                  <a:pt x="199" y="108"/>
                  <a:pt x="199" y="108"/>
                </a:cubicBezTo>
                <a:cubicBezTo>
                  <a:pt x="201" y="107"/>
                  <a:pt x="201" y="105"/>
                  <a:pt x="200" y="104"/>
                </a:cubicBezTo>
                <a:close/>
                <a:moveTo>
                  <a:pt x="56" y="157"/>
                </a:moveTo>
                <a:cubicBezTo>
                  <a:pt x="56" y="157"/>
                  <a:pt x="56" y="156"/>
                  <a:pt x="56" y="156"/>
                </a:cubicBezTo>
                <a:cubicBezTo>
                  <a:pt x="54" y="156"/>
                  <a:pt x="52" y="156"/>
                  <a:pt x="50" y="156"/>
                </a:cubicBezTo>
                <a:cubicBezTo>
                  <a:pt x="50" y="156"/>
                  <a:pt x="50" y="156"/>
                  <a:pt x="50" y="156"/>
                </a:cubicBezTo>
                <a:cubicBezTo>
                  <a:pt x="50" y="157"/>
                  <a:pt x="50" y="157"/>
                  <a:pt x="51" y="157"/>
                </a:cubicBezTo>
                <a:cubicBezTo>
                  <a:pt x="52" y="157"/>
                  <a:pt x="53" y="157"/>
                  <a:pt x="54" y="157"/>
                </a:cubicBezTo>
                <a:cubicBezTo>
                  <a:pt x="55" y="157"/>
                  <a:pt x="55" y="157"/>
                  <a:pt x="56" y="157"/>
                </a:cubicBezTo>
                <a:close/>
                <a:moveTo>
                  <a:pt x="161" y="39"/>
                </a:moveTo>
                <a:cubicBezTo>
                  <a:pt x="162" y="38"/>
                  <a:pt x="162" y="37"/>
                  <a:pt x="163" y="36"/>
                </a:cubicBezTo>
                <a:cubicBezTo>
                  <a:pt x="163" y="36"/>
                  <a:pt x="163" y="36"/>
                  <a:pt x="163" y="35"/>
                </a:cubicBezTo>
                <a:cubicBezTo>
                  <a:pt x="162" y="35"/>
                  <a:pt x="162" y="35"/>
                  <a:pt x="162" y="35"/>
                </a:cubicBezTo>
                <a:cubicBezTo>
                  <a:pt x="161" y="35"/>
                  <a:pt x="161" y="36"/>
                  <a:pt x="161" y="36"/>
                </a:cubicBezTo>
                <a:cubicBezTo>
                  <a:pt x="161" y="37"/>
                  <a:pt x="161" y="38"/>
                  <a:pt x="161" y="39"/>
                </a:cubicBezTo>
                <a:close/>
                <a:moveTo>
                  <a:pt x="125" y="17"/>
                </a:moveTo>
                <a:cubicBezTo>
                  <a:pt x="127" y="17"/>
                  <a:pt x="129" y="17"/>
                  <a:pt x="131" y="17"/>
                </a:cubicBezTo>
                <a:cubicBezTo>
                  <a:pt x="131" y="17"/>
                  <a:pt x="131" y="17"/>
                  <a:pt x="131" y="16"/>
                </a:cubicBezTo>
                <a:cubicBezTo>
                  <a:pt x="129" y="16"/>
                  <a:pt x="127" y="16"/>
                  <a:pt x="125" y="16"/>
                </a:cubicBezTo>
                <a:cubicBezTo>
                  <a:pt x="125" y="17"/>
                  <a:pt x="125" y="17"/>
                  <a:pt x="125" y="17"/>
                </a:cubicBezTo>
                <a:close/>
                <a:moveTo>
                  <a:pt x="101" y="17"/>
                </a:moveTo>
                <a:cubicBezTo>
                  <a:pt x="100" y="17"/>
                  <a:pt x="100" y="17"/>
                  <a:pt x="99" y="18"/>
                </a:cubicBezTo>
                <a:cubicBezTo>
                  <a:pt x="99" y="18"/>
                  <a:pt x="99" y="19"/>
                  <a:pt x="99" y="19"/>
                </a:cubicBezTo>
                <a:cubicBezTo>
                  <a:pt x="99" y="19"/>
                  <a:pt x="99" y="20"/>
                  <a:pt x="98" y="20"/>
                </a:cubicBezTo>
                <a:cubicBezTo>
                  <a:pt x="99" y="20"/>
                  <a:pt x="100" y="19"/>
                  <a:pt x="101" y="19"/>
                </a:cubicBezTo>
                <a:cubicBezTo>
                  <a:pt x="101" y="19"/>
                  <a:pt x="101" y="19"/>
                  <a:pt x="101" y="18"/>
                </a:cubicBezTo>
                <a:cubicBezTo>
                  <a:pt x="101" y="18"/>
                  <a:pt x="101" y="17"/>
                  <a:pt x="101" y="17"/>
                </a:cubicBezTo>
                <a:close/>
                <a:moveTo>
                  <a:pt x="108" y="183"/>
                </a:moveTo>
                <a:cubicBezTo>
                  <a:pt x="108" y="183"/>
                  <a:pt x="108" y="183"/>
                  <a:pt x="108" y="183"/>
                </a:cubicBezTo>
                <a:cubicBezTo>
                  <a:pt x="110" y="185"/>
                  <a:pt x="111" y="187"/>
                  <a:pt x="113" y="188"/>
                </a:cubicBezTo>
                <a:cubicBezTo>
                  <a:pt x="113" y="188"/>
                  <a:pt x="113" y="188"/>
                  <a:pt x="113" y="188"/>
                </a:cubicBezTo>
                <a:cubicBezTo>
                  <a:pt x="113" y="188"/>
                  <a:pt x="113" y="188"/>
                  <a:pt x="114" y="187"/>
                </a:cubicBezTo>
                <a:cubicBezTo>
                  <a:pt x="112" y="186"/>
                  <a:pt x="110" y="184"/>
                  <a:pt x="108" y="183"/>
                </a:cubicBezTo>
                <a:close/>
                <a:moveTo>
                  <a:pt x="227" y="89"/>
                </a:moveTo>
                <a:cubicBezTo>
                  <a:pt x="227" y="89"/>
                  <a:pt x="227" y="88"/>
                  <a:pt x="227" y="88"/>
                </a:cubicBezTo>
                <a:cubicBezTo>
                  <a:pt x="217" y="88"/>
                  <a:pt x="208" y="88"/>
                  <a:pt x="198" y="88"/>
                </a:cubicBezTo>
                <a:cubicBezTo>
                  <a:pt x="198" y="88"/>
                  <a:pt x="198" y="89"/>
                  <a:pt x="198" y="89"/>
                </a:cubicBezTo>
                <a:cubicBezTo>
                  <a:pt x="208" y="89"/>
                  <a:pt x="217" y="89"/>
                  <a:pt x="227" y="89"/>
                </a:cubicBezTo>
                <a:close/>
                <a:moveTo>
                  <a:pt x="233" y="160"/>
                </a:moveTo>
                <a:cubicBezTo>
                  <a:pt x="233" y="160"/>
                  <a:pt x="233" y="160"/>
                  <a:pt x="233" y="160"/>
                </a:cubicBezTo>
                <a:cubicBezTo>
                  <a:pt x="233" y="159"/>
                  <a:pt x="233" y="157"/>
                  <a:pt x="233" y="156"/>
                </a:cubicBezTo>
                <a:cubicBezTo>
                  <a:pt x="232" y="156"/>
                  <a:pt x="231" y="156"/>
                  <a:pt x="231" y="156"/>
                </a:cubicBezTo>
                <a:cubicBezTo>
                  <a:pt x="231" y="158"/>
                  <a:pt x="232" y="159"/>
                  <a:pt x="233" y="160"/>
                </a:cubicBezTo>
                <a:close/>
                <a:moveTo>
                  <a:pt x="129" y="249"/>
                </a:moveTo>
                <a:cubicBezTo>
                  <a:pt x="129" y="250"/>
                  <a:pt x="129" y="250"/>
                  <a:pt x="128" y="251"/>
                </a:cubicBezTo>
                <a:cubicBezTo>
                  <a:pt x="128" y="251"/>
                  <a:pt x="128" y="252"/>
                  <a:pt x="128" y="252"/>
                </a:cubicBezTo>
                <a:cubicBezTo>
                  <a:pt x="129" y="252"/>
                  <a:pt x="130" y="252"/>
                  <a:pt x="132" y="252"/>
                </a:cubicBezTo>
                <a:cubicBezTo>
                  <a:pt x="131" y="251"/>
                  <a:pt x="130" y="250"/>
                  <a:pt x="129" y="249"/>
                </a:cubicBezTo>
                <a:close/>
                <a:moveTo>
                  <a:pt x="79" y="15"/>
                </a:moveTo>
                <a:cubicBezTo>
                  <a:pt x="79" y="13"/>
                  <a:pt x="79" y="11"/>
                  <a:pt x="79" y="9"/>
                </a:cubicBezTo>
                <a:cubicBezTo>
                  <a:pt x="78" y="9"/>
                  <a:pt x="78" y="9"/>
                  <a:pt x="77" y="9"/>
                </a:cubicBezTo>
                <a:cubicBezTo>
                  <a:pt x="77" y="10"/>
                  <a:pt x="78" y="12"/>
                  <a:pt x="78" y="13"/>
                </a:cubicBezTo>
                <a:cubicBezTo>
                  <a:pt x="78" y="13"/>
                  <a:pt x="78" y="14"/>
                  <a:pt x="79" y="15"/>
                </a:cubicBezTo>
                <a:close/>
                <a:moveTo>
                  <a:pt x="194" y="118"/>
                </a:moveTo>
                <a:cubicBezTo>
                  <a:pt x="194" y="117"/>
                  <a:pt x="195" y="117"/>
                  <a:pt x="195" y="117"/>
                </a:cubicBezTo>
                <a:cubicBezTo>
                  <a:pt x="195" y="115"/>
                  <a:pt x="195" y="113"/>
                  <a:pt x="194" y="111"/>
                </a:cubicBezTo>
                <a:cubicBezTo>
                  <a:pt x="194" y="112"/>
                  <a:pt x="194" y="112"/>
                  <a:pt x="193" y="113"/>
                </a:cubicBezTo>
                <a:cubicBezTo>
                  <a:pt x="194" y="113"/>
                  <a:pt x="194" y="114"/>
                  <a:pt x="194" y="114"/>
                </a:cubicBezTo>
                <a:cubicBezTo>
                  <a:pt x="194" y="115"/>
                  <a:pt x="193" y="116"/>
                  <a:pt x="193" y="116"/>
                </a:cubicBezTo>
                <a:cubicBezTo>
                  <a:pt x="193" y="117"/>
                  <a:pt x="194" y="117"/>
                  <a:pt x="194" y="118"/>
                </a:cubicBezTo>
                <a:close/>
                <a:moveTo>
                  <a:pt x="173" y="258"/>
                </a:moveTo>
                <a:cubicBezTo>
                  <a:pt x="173" y="258"/>
                  <a:pt x="173" y="258"/>
                  <a:pt x="173" y="258"/>
                </a:cubicBezTo>
                <a:cubicBezTo>
                  <a:pt x="173" y="257"/>
                  <a:pt x="173" y="256"/>
                  <a:pt x="172" y="256"/>
                </a:cubicBezTo>
                <a:cubicBezTo>
                  <a:pt x="172" y="255"/>
                  <a:pt x="171" y="255"/>
                  <a:pt x="171" y="254"/>
                </a:cubicBezTo>
                <a:cubicBezTo>
                  <a:pt x="172" y="253"/>
                  <a:pt x="171" y="253"/>
                  <a:pt x="171" y="252"/>
                </a:cubicBezTo>
                <a:cubicBezTo>
                  <a:pt x="170" y="253"/>
                  <a:pt x="170" y="253"/>
                  <a:pt x="170" y="254"/>
                </a:cubicBezTo>
                <a:cubicBezTo>
                  <a:pt x="170" y="254"/>
                  <a:pt x="170" y="255"/>
                  <a:pt x="170" y="255"/>
                </a:cubicBezTo>
                <a:cubicBezTo>
                  <a:pt x="171" y="256"/>
                  <a:pt x="172" y="257"/>
                  <a:pt x="173" y="258"/>
                </a:cubicBezTo>
                <a:close/>
                <a:moveTo>
                  <a:pt x="103" y="29"/>
                </a:moveTo>
                <a:cubicBezTo>
                  <a:pt x="103" y="29"/>
                  <a:pt x="104" y="29"/>
                  <a:pt x="104" y="29"/>
                </a:cubicBezTo>
                <a:cubicBezTo>
                  <a:pt x="104" y="28"/>
                  <a:pt x="104" y="27"/>
                  <a:pt x="105" y="26"/>
                </a:cubicBezTo>
                <a:cubicBezTo>
                  <a:pt x="104" y="26"/>
                  <a:pt x="104" y="26"/>
                  <a:pt x="103" y="26"/>
                </a:cubicBezTo>
                <a:cubicBezTo>
                  <a:pt x="103" y="26"/>
                  <a:pt x="102" y="27"/>
                  <a:pt x="103" y="28"/>
                </a:cubicBezTo>
                <a:cubicBezTo>
                  <a:pt x="103" y="28"/>
                  <a:pt x="103" y="29"/>
                  <a:pt x="103" y="29"/>
                </a:cubicBezTo>
                <a:close/>
                <a:moveTo>
                  <a:pt x="53" y="144"/>
                </a:moveTo>
                <a:cubicBezTo>
                  <a:pt x="53" y="143"/>
                  <a:pt x="53" y="143"/>
                  <a:pt x="53" y="143"/>
                </a:cubicBezTo>
                <a:cubicBezTo>
                  <a:pt x="51" y="143"/>
                  <a:pt x="50" y="143"/>
                  <a:pt x="49" y="143"/>
                </a:cubicBezTo>
                <a:cubicBezTo>
                  <a:pt x="49" y="143"/>
                  <a:pt x="49" y="144"/>
                  <a:pt x="49" y="145"/>
                </a:cubicBezTo>
                <a:cubicBezTo>
                  <a:pt x="50" y="144"/>
                  <a:pt x="52" y="144"/>
                  <a:pt x="53" y="144"/>
                </a:cubicBezTo>
                <a:close/>
                <a:moveTo>
                  <a:pt x="187" y="157"/>
                </a:moveTo>
                <a:cubicBezTo>
                  <a:pt x="187" y="157"/>
                  <a:pt x="187" y="157"/>
                  <a:pt x="187" y="157"/>
                </a:cubicBezTo>
                <a:cubicBezTo>
                  <a:pt x="186" y="155"/>
                  <a:pt x="186" y="154"/>
                  <a:pt x="185" y="152"/>
                </a:cubicBezTo>
                <a:cubicBezTo>
                  <a:pt x="184" y="152"/>
                  <a:pt x="184" y="152"/>
                  <a:pt x="184" y="153"/>
                </a:cubicBezTo>
                <a:cubicBezTo>
                  <a:pt x="185" y="154"/>
                  <a:pt x="186" y="156"/>
                  <a:pt x="187" y="157"/>
                </a:cubicBezTo>
                <a:close/>
                <a:moveTo>
                  <a:pt x="139" y="261"/>
                </a:moveTo>
                <a:cubicBezTo>
                  <a:pt x="138" y="261"/>
                  <a:pt x="138" y="261"/>
                  <a:pt x="138" y="261"/>
                </a:cubicBezTo>
                <a:cubicBezTo>
                  <a:pt x="137" y="261"/>
                  <a:pt x="136" y="261"/>
                  <a:pt x="134" y="261"/>
                </a:cubicBezTo>
                <a:cubicBezTo>
                  <a:pt x="134" y="261"/>
                  <a:pt x="133" y="261"/>
                  <a:pt x="133" y="261"/>
                </a:cubicBezTo>
                <a:cubicBezTo>
                  <a:pt x="133" y="261"/>
                  <a:pt x="133" y="262"/>
                  <a:pt x="133" y="262"/>
                </a:cubicBezTo>
                <a:cubicBezTo>
                  <a:pt x="135" y="262"/>
                  <a:pt x="137" y="262"/>
                  <a:pt x="139" y="261"/>
                </a:cubicBezTo>
                <a:close/>
                <a:moveTo>
                  <a:pt x="151" y="45"/>
                </a:moveTo>
                <a:cubicBezTo>
                  <a:pt x="151" y="46"/>
                  <a:pt x="150" y="46"/>
                  <a:pt x="150" y="46"/>
                </a:cubicBezTo>
                <a:cubicBezTo>
                  <a:pt x="149" y="47"/>
                  <a:pt x="149" y="48"/>
                  <a:pt x="149" y="49"/>
                </a:cubicBezTo>
                <a:cubicBezTo>
                  <a:pt x="149" y="49"/>
                  <a:pt x="150" y="49"/>
                  <a:pt x="150" y="49"/>
                </a:cubicBezTo>
                <a:cubicBezTo>
                  <a:pt x="152" y="46"/>
                  <a:pt x="151" y="47"/>
                  <a:pt x="151" y="45"/>
                </a:cubicBezTo>
                <a:close/>
                <a:moveTo>
                  <a:pt x="224" y="172"/>
                </a:moveTo>
                <a:cubicBezTo>
                  <a:pt x="224" y="172"/>
                  <a:pt x="224" y="171"/>
                  <a:pt x="223" y="171"/>
                </a:cubicBezTo>
                <a:cubicBezTo>
                  <a:pt x="220" y="171"/>
                  <a:pt x="217" y="172"/>
                  <a:pt x="216" y="172"/>
                </a:cubicBezTo>
                <a:cubicBezTo>
                  <a:pt x="219" y="172"/>
                  <a:pt x="221" y="172"/>
                  <a:pt x="224" y="172"/>
                </a:cubicBezTo>
                <a:close/>
                <a:moveTo>
                  <a:pt x="104" y="211"/>
                </a:moveTo>
                <a:cubicBezTo>
                  <a:pt x="104" y="211"/>
                  <a:pt x="104" y="212"/>
                  <a:pt x="105" y="212"/>
                </a:cubicBezTo>
                <a:cubicBezTo>
                  <a:pt x="105" y="211"/>
                  <a:pt x="106" y="210"/>
                  <a:pt x="107" y="209"/>
                </a:cubicBezTo>
                <a:cubicBezTo>
                  <a:pt x="107" y="209"/>
                  <a:pt x="106" y="209"/>
                  <a:pt x="106" y="209"/>
                </a:cubicBezTo>
                <a:cubicBezTo>
                  <a:pt x="105" y="209"/>
                  <a:pt x="104" y="210"/>
                  <a:pt x="104" y="211"/>
                </a:cubicBezTo>
                <a:close/>
                <a:moveTo>
                  <a:pt x="185" y="112"/>
                </a:moveTo>
                <a:cubicBezTo>
                  <a:pt x="186" y="114"/>
                  <a:pt x="187" y="116"/>
                  <a:pt x="187" y="118"/>
                </a:cubicBezTo>
                <a:cubicBezTo>
                  <a:pt x="187" y="118"/>
                  <a:pt x="187" y="118"/>
                  <a:pt x="187" y="118"/>
                </a:cubicBezTo>
                <a:cubicBezTo>
                  <a:pt x="187" y="116"/>
                  <a:pt x="187" y="115"/>
                  <a:pt x="187" y="114"/>
                </a:cubicBezTo>
                <a:cubicBezTo>
                  <a:pt x="187" y="114"/>
                  <a:pt x="187" y="113"/>
                  <a:pt x="187" y="113"/>
                </a:cubicBezTo>
                <a:cubicBezTo>
                  <a:pt x="187" y="113"/>
                  <a:pt x="186" y="112"/>
                  <a:pt x="186" y="111"/>
                </a:cubicBezTo>
                <a:cubicBezTo>
                  <a:pt x="186" y="111"/>
                  <a:pt x="185" y="111"/>
                  <a:pt x="185" y="112"/>
                </a:cubicBezTo>
                <a:close/>
                <a:moveTo>
                  <a:pt x="32" y="140"/>
                </a:moveTo>
                <a:cubicBezTo>
                  <a:pt x="33" y="140"/>
                  <a:pt x="33" y="140"/>
                  <a:pt x="34" y="140"/>
                </a:cubicBezTo>
                <a:cubicBezTo>
                  <a:pt x="34" y="139"/>
                  <a:pt x="34" y="138"/>
                  <a:pt x="34" y="137"/>
                </a:cubicBezTo>
                <a:cubicBezTo>
                  <a:pt x="34" y="137"/>
                  <a:pt x="33" y="137"/>
                  <a:pt x="32" y="137"/>
                </a:cubicBezTo>
                <a:cubicBezTo>
                  <a:pt x="32" y="138"/>
                  <a:pt x="32" y="139"/>
                  <a:pt x="32" y="140"/>
                </a:cubicBezTo>
                <a:close/>
                <a:moveTo>
                  <a:pt x="212" y="121"/>
                </a:moveTo>
                <a:cubicBezTo>
                  <a:pt x="212" y="120"/>
                  <a:pt x="212" y="119"/>
                  <a:pt x="211" y="119"/>
                </a:cubicBezTo>
                <a:cubicBezTo>
                  <a:pt x="210" y="119"/>
                  <a:pt x="209" y="121"/>
                  <a:pt x="209" y="122"/>
                </a:cubicBezTo>
                <a:cubicBezTo>
                  <a:pt x="210" y="121"/>
                  <a:pt x="211" y="121"/>
                  <a:pt x="212" y="121"/>
                </a:cubicBezTo>
                <a:close/>
                <a:moveTo>
                  <a:pt x="27" y="167"/>
                </a:moveTo>
                <a:cubicBezTo>
                  <a:pt x="28" y="167"/>
                  <a:pt x="30" y="167"/>
                  <a:pt x="31" y="167"/>
                </a:cubicBezTo>
                <a:cubicBezTo>
                  <a:pt x="30" y="167"/>
                  <a:pt x="30" y="166"/>
                  <a:pt x="30" y="166"/>
                </a:cubicBezTo>
                <a:cubicBezTo>
                  <a:pt x="30" y="166"/>
                  <a:pt x="29" y="166"/>
                  <a:pt x="29" y="166"/>
                </a:cubicBezTo>
                <a:cubicBezTo>
                  <a:pt x="29" y="166"/>
                  <a:pt x="28" y="166"/>
                  <a:pt x="27" y="166"/>
                </a:cubicBezTo>
                <a:cubicBezTo>
                  <a:pt x="27" y="166"/>
                  <a:pt x="27" y="167"/>
                  <a:pt x="27" y="167"/>
                </a:cubicBezTo>
                <a:close/>
                <a:moveTo>
                  <a:pt x="161" y="90"/>
                </a:moveTo>
                <a:cubicBezTo>
                  <a:pt x="160" y="90"/>
                  <a:pt x="159" y="90"/>
                  <a:pt x="158" y="90"/>
                </a:cubicBezTo>
                <a:cubicBezTo>
                  <a:pt x="157" y="90"/>
                  <a:pt x="157" y="90"/>
                  <a:pt x="157" y="91"/>
                </a:cubicBezTo>
                <a:cubicBezTo>
                  <a:pt x="157" y="91"/>
                  <a:pt x="158" y="91"/>
                  <a:pt x="159" y="91"/>
                </a:cubicBezTo>
                <a:cubicBezTo>
                  <a:pt x="159" y="91"/>
                  <a:pt x="160" y="91"/>
                  <a:pt x="160" y="91"/>
                </a:cubicBezTo>
                <a:cubicBezTo>
                  <a:pt x="161" y="91"/>
                  <a:pt x="161" y="91"/>
                  <a:pt x="161" y="90"/>
                </a:cubicBezTo>
                <a:close/>
                <a:moveTo>
                  <a:pt x="115" y="263"/>
                </a:moveTo>
                <a:cubicBezTo>
                  <a:pt x="114" y="262"/>
                  <a:pt x="114" y="262"/>
                  <a:pt x="114" y="262"/>
                </a:cubicBezTo>
                <a:cubicBezTo>
                  <a:pt x="112" y="262"/>
                  <a:pt x="111" y="262"/>
                  <a:pt x="110" y="262"/>
                </a:cubicBezTo>
                <a:cubicBezTo>
                  <a:pt x="109" y="262"/>
                  <a:pt x="109" y="263"/>
                  <a:pt x="108" y="263"/>
                </a:cubicBezTo>
                <a:cubicBezTo>
                  <a:pt x="109" y="263"/>
                  <a:pt x="114" y="263"/>
                  <a:pt x="115" y="263"/>
                </a:cubicBezTo>
                <a:close/>
                <a:moveTo>
                  <a:pt x="46" y="145"/>
                </a:moveTo>
                <a:cubicBezTo>
                  <a:pt x="46" y="144"/>
                  <a:pt x="46" y="144"/>
                  <a:pt x="46" y="143"/>
                </a:cubicBezTo>
                <a:cubicBezTo>
                  <a:pt x="44" y="143"/>
                  <a:pt x="43" y="143"/>
                  <a:pt x="42" y="143"/>
                </a:cubicBezTo>
                <a:cubicBezTo>
                  <a:pt x="43" y="144"/>
                  <a:pt x="43" y="144"/>
                  <a:pt x="43" y="145"/>
                </a:cubicBezTo>
                <a:cubicBezTo>
                  <a:pt x="44" y="145"/>
                  <a:pt x="45" y="145"/>
                  <a:pt x="46" y="145"/>
                </a:cubicBezTo>
                <a:close/>
                <a:moveTo>
                  <a:pt x="86" y="5"/>
                </a:moveTo>
                <a:cubicBezTo>
                  <a:pt x="83" y="5"/>
                  <a:pt x="78" y="4"/>
                  <a:pt x="78" y="5"/>
                </a:cubicBezTo>
                <a:cubicBezTo>
                  <a:pt x="78" y="6"/>
                  <a:pt x="79" y="6"/>
                  <a:pt x="80" y="5"/>
                </a:cubicBezTo>
                <a:cubicBezTo>
                  <a:pt x="80" y="5"/>
                  <a:pt x="80" y="5"/>
                  <a:pt x="81" y="5"/>
                </a:cubicBezTo>
                <a:cubicBezTo>
                  <a:pt x="81" y="5"/>
                  <a:pt x="82" y="5"/>
                  <a:pt x="82" y="5"/>
                </a:cubicBezTo>
                <a:cubicBezTo>
                  <a:pt x="83" y="5"/>
                  <a:pt x="84" y="5"/>
                  <a:pt x="85" y="5"/>
                </a:cubicBezTo>
                <a:cubicBezTo>
                  <a:pt x="86" y="5"/>
                  <a:pt x="86" y="5"/>
                  <a:pt x="86" y="5"/>
                </a:cubicBezTo>
                <a:close/>
                <a:moveTo>
                  <a:pt x="77" y="127"/>
                </a:moveTo>
                <a:cubicBezTo>
                  <a:pt x="77" y="127"/>
                  <a:pt x="77" y="127"/>
                  <a:pt x="77" y="127"/>
                </a:cubicBezTo>
                <a:cubicBezTo>
                  <a:pt x="77" y="125"/>
                  <a:pt x="78" y="122"/>
                  <a:pt x="78" y="119"/>
                </a:cubicBezTo>
                <a:cubicBezTo>
                  <a:pt x="77" y="121"/>
                  <a:pt x="77" y="122"/>
                  <a:pt x="77" y="124"/>
                </a:cubicBezTo>
                <a:cubicBezTo>
                  <a:pt x="77" y="124"/>
                  <a:pt x="77" y="124"/>
                  <a:pt x="77" y="124"/>
                </a:cubicBezTo>
                <a:cubicBezTo>
                  <a:pt x="77" y="125"/>
                  <a:pt x="77" y="126"/>
                  <a:pt x="77" y="127"/>
                </a:cubicBezTo>
                <a:close/>
                <a:moveTo>
                  <a:pt x="200" y="119"/>
                </a:moveTo>
                <a:cubicBezTo>
                  <a:pt x="200" y="118"/>
                  <a:pt x="200" y="118"/>
                  <a:pt x="199" y="118"/>
                </a:cubicBezTo>
                <a:cubicBezTo>
                  <a:pt x="199" y="119"/>
                  <a:pt x="198" y="120"/>
                  <a:pt x="197" y="121"/>
                </a:cubicBezTo>
                <a:cubicBezTo>
                  <a:pt x="198" y="122"/>
                  <a:pt x="198" y="123"/>
                  <a:pt x="199" y="123"/>
                </a:cubicBezTo>
                <a:cubicBezTo>
                  <a:pt x="199" y="121"/>
                  <a:pt x="200" y="120"/>
                  <a:pt x="200" y="119"/>
                </a:cubicBezTo>
                <a:close/>
                <a:moveTo>
                  <a:pt x="151" y="246"/>
                </a:moveTo>
                <a:cubicBezTo>
                  <a:pt x="152" y="245"/>
                  <a:pt x="153" y="243"/>
                  <a:pt x="153" y="242"/>
                </a:cubicBezTo>
                <a:cubicBezTo>
                  <a:pt x="151" y="242"/>
                  <a:pt x="151" y="242"/>
                  <a:pt x="151" y="244"/>
                </a:cubicBezTo>
                <a:cubicBezTo>
                  <a:pt x="150" y="245"/>
                  <a:pt x="150" y="245"/>
                  <a:pt x="151" y="246"/>
                </a:cubicBezTo>
                <a:close/>
                <a:moveTo>
                  <a:pt x="166" y="219"/>
                </a:moveTo>
                <a:cubicBezTo>
                  <a:pt x="166" y="219"/>
                  <a:pt x="166" y="218"/>
                  <a:pt x="166" y="218"/>
                </a:cubicBezTo>
                <a:cubicBezTo>
                  <a:pt x="166" y="218"/>
                  <a:pt x="166" y="217"/>
                  <a:pt x="166" y="216"/>
                </a:cubicBezTo>
                <a:cubicBezTo>
                  <a:pt x="167" y="215"/>
                  <a:pt x="166" y="214"/>
                  <a:pt x="165" y="214"/>
                </a:cubicBezTo>
                <a:cubicBezTo>
                  <a:pt x="165" y="214"/>
                  <a:pt x="165" y="215"/>
                  <a:pt x="165" y="215"/>
                </a:cubicBezTo>
                <a:cubicBezTo>
                  <a:pt x="165" y="215"/>
                  <a:pt x="165" y="216"/>
                  <a:pt x="165" y="216"/>
                </a:cubicBezTo>
                <a:cubicBezTo>
                  <a:pt x="165" y="217"/>
                  <a:pt x="166" y="218"/>
                  <a:pt x="166" y="219"/>
                </a:cubicBezTo>
                <a:close/>
                <a:moveTo>
                  <a:pt x="142" y="240"/>
                </a:moveTo>
                <a:cubicBezTo>
                  <a:pt x="142" y="240"/>
                  <a:pt x="143" y="241"/>
                  <a:pt x="143" y="241"/>
                </a:cubicBezTo>
                <a:cubicBezTo>
                  <a:pt x="143" y="241"/>
                  <a:pt x="144" y="241"/>
                  <a:pt x="144" y="241"/>
                </a:cubicBezTo>
                <a:cubicBezTo>
                  <a:pt x="144" y="241"/>
                  <a:pt x="144" y="240"/>
                  <a:pt x="144" y="240"/>
                </a:cubicBezTo>
                <a:cubicBezTo>
                  <a:pt x="144" y="239"/>
                  <a:pt x="144" y="239"/>
                  <a:pt x="144" y="238"/>
                </a:cubicBezTo>
                <a:cubicBezTo>
                  <a:pt x="144" y="238"/>
                  <a:pt x="143" y="238"/>
                  <a:pt x="143" y="238"/>
                </a:cubicBezTo>
                <a:cubicBezTo>
                  <a:pt x="143" y="238"/>
                  <a:pt x="143" y="238"/>
                  <a:pt x="143" y="238"/>
                </a:cubicBezTo>
                <a:cubicBezTo>
                  <a:pt x="142" y="239"/>
                  <a:pt x="142" y="239"/>
                  <a:pt x="142" y="240"/>
                </a:cubicBezTo>
                <a:close/>
                <a:moveTo>
                  <a:pt x="148" y="75"/>
                </a:moveTo>
                <a:cubicBezTo>
                  <a:pt x="148" y="75"/>
                  <a:pt x="148" y="74"/>
                  <a:pt x="148" y="74"/>
                </a:cubicBezTo>
                <a:cubicBezTo>
                  <a:pt x="147" y="74"/>
                  <a:pt x="147" y="75"/>
                  <a:pt x="146" y="75"/>
                </a:cubicBezTo>
                <a:cubicBezTo>
                  <a:pt x="145" y="75"/>
                  <a:pt x="144" y="75"/>
                  <a:pt x="144" y="76"/>
                </a:cubicBezTo>
                <a:cubicBezTo>
                  <a:pt x="144" y="76"/>
                  <a:pt x="144" y="76"/>
                  <a:pt x="144" y="76"/>
                </a:cubicBezTo>
                <a:cubicBezTo>
                  <a:pt x="145" y="76"/>
                  <a:pt x="145" y="76"/>
                  <a:pt x="146" y="76"/>
                </a:cubicBezTo>
                <a:cubicBezTo>
                  <a:pt x="146" y="76"/>
                  <a:pt x="147" y="76"/>
                  <a:pt x="147" y="76"/>
                </a:cubicBezTo>
                <a:cubicBezTo>
                  <a:pt x="147" y="76"/>
                  <a:pt x="147" y="75"/>
                  <a:pt x="148" y="75"/>
                </a:cubicBezTo>
                <a:close/>
                <a:moveTo>
                  <a:pt x="131" y="236"/>
                </a:moveTo>
                <a:cubicBezTo>
                  <a:pt x="130" y="236"/>
                  <a:pt x="130" y="236"/>
                  <a:pt x="129" y="236"/>
                </a:cubicBezTo>
                <a:cubicBezTo>
                  <a:pt x="129" y="236"/>
                  <a:pt x="129" y="236"/>
                  <a:pt x="129" y="236"/>
                </a:cubicBezTo>
                <a:cubicBezTo>
                  <a:pt x="128" y="236"/>
                  <a:pt x="128" y="236"/>
                  <a:pt x="128" y="237"/>
                </a:cubicBezTo>
                <a:cubicBezTo>
                  <a:pt x="129" y="237"/>
                  <a:pt x="129" y="238"/>
                  <a:pt x="129" y="239"/>
                </a:cubicBezTo>
                <a:cubicBezTo>
                  <a:pt x="130" y="238"/>
                  <a:pt x="131" y="237"/>
                  <a:pt x="131" y="236"/>
                </a:cubicBezTo>
                <a:close/>
                <a:moveTo>
                  <a:pt x="21" y="139"/>
                </a:moveTo>
                <a:cubicBezTo>
                  <a:pt x="21" y="139"/>
                  <a:pt x="22" y="139"/>
                  <a:pt x="23" y="139"/>
                </a:cubicBezTo>
                <a:cubicBezTo>
                  <a:pt x="23" y="138"/>
                  <a:pt x="23" y="137"/>
                  <a:pt x="23" y="136"/>
                </a:cubicBezTo>
                <a:cubicBezTo>
                  <a:pt x="22" y="136"/>
                  <a:pt x="22" y="136"/>
                  <a:pt x="21" y="136"/>
                </a:cubicBezTo>
                <a:cubicBezTo>
                  <a:pt x="21" y="137"/>
                  <a:pt x="21" y="138"/>
                  <a:pt x="21" y="139"/>
                </a:cubicBezTo>
                <a:close/>
                <a:moveTo>
                  <a:pt x="51" y="113"/>
                </a:moveTo>
                <a:cubicBezTo>
                  <a:pt x="51" y="113"/>
                  <a:pt x="51" y="113"/>
                  <a:pt x="51" y="113"/>
                </a:cubicBezTo>
                <a:cubicBezTo>
                  <a:pt x="50" y="113"/>
                  <a:pt x="49" y="113"/>
                  <a:pt x="48" y="113"/>
                </a:cubicBezTo>
                <a:cubicBezTo>
                  <a:pt x="48" y="113"/>
                  <a:pt x="47" y="114"/>
                  <a:pt x="47" y="115"/>
                </a:cubicBezTo>
                <a:cubicBezTo>
                  <a:pt x="47" y="115"/>
                  <a:pt x="48" y="115"/>
                  <a:pt x="49" y="115"/>
                </a:cubicBezTo>
                <a:cubicBezTo>
                  <a:pt x="49" y="115"/>
                  <a:pt x="50" y="114"/>
                  <a:pt x="50" y="114"/>
                </a:cubicBezTo>
                <a:cubicBezTo>
                  <a:pt x="50" y="114"/>
                  <a:pt x="50" y="114"/>
                  <a:pt x="51" y="113"/>
                </a:cubicBezTo>
                <a:close/>
                <a:moveTo>
                  <a:pt x="147" y="247"/>
                </a:moveTo>
                <a:cubicBezTo>
                  <a:pt x="148" y="245"/>
                  <a:pt x="149" y="244"/>
                  <a:pt x="148" y="243"/>
                </a:cubicBezTo>
                <a:cubicBezTo>
                  <a:pt x="147" y="243"/>
                  <a:pt x="147" y="243"/>
                  <a:pt x="147" y="244"/>
                </a:cubicBezTo>
                <a:cubicBezTo>
                  <a:pt x="146" y="245"/>
                  <a:pt x="146" y="246"/>
                  <a:pt x="147" y="247"/>
                </a:cubicBezTo>
                <a:close/>
                <a:moveTo>
                  <a:pt x="225" y="164"/>
                </a:moveTo>
                <a:cubicBezTo>
                  <a:pt x="224" y="164"/>
                  <a:pt x="224" y="164"/>
                  <a:pt x="223" y="164"/>
                </a:cubicBezTo>
                <a:cubicBezTo>
                  <a:pt x="223" y="165"/>
                  <a:pt x="223" y="165"/>
                  <a:pt x="223" y="166"/>
                </a:cubicBezTo>
                <a:cubicBezTo>
                  <a:pt x="224" y="166"/>
                  <a:pt x="225" y="166"/>
                  <a:pt x="225" y="166"/>
                </a:cubicBezTo>
                <a:cubicBezTo>
                  <a:pt x="225" y="165"/>
                  <a:pt x="225" y="165"/>
                  <a:pt x="225" y="164"/>
                </a:cubicBezTo>
                <a:close/>
                <a:moveTo>
                  <a:pt x="79" y="35"/>
                </a:moveTo>
                <a:cubicBezTo>
                  <a:pt x="79" y="34"/>
                  <a:pt x="79" y="33"/>
                  <a:pt x="79" y="33"/>
                </a:cubicBezTo>
                <a:cubicBezTo>
                  <a:pt x="79" y="32"/>
                  <a:pt x="79" y="31"/>
                  <a:pt x="79" y="30"/>
                </a:cubicBezTo>
                <a:cubicBezTo>
                  <a:pt x="79" y="30"/>
                  <a:pt x="79" y="30"/>
                  <a:pt x="78" y="30"/>
                </a:cubicBezTo>
                <a:cubicBezTo>
                  <a:pt x="78" y="32"/>
                  <a:pt x="78" y="34"/>
                  <a:pt x="79" y="35"/>
                </a:cubicBezTo>
                <a:cubicBezTo>
                  <a:pt x="79" y="35"/>
                  <a:pt x="79" y="35"/>
                  <a:pt x="79" y="35"/>
                </a:cubicBezTo>
                <a:close/>
                <a:moveTo>
                  <a:pt x="97" y="189"/>
                </a:moveTo>
                <a:cubicBezTo>
                  <a:pt x="97" y="189"/>
                  <a:pt x="97" y="189"/>
                  <a:pt x="98" y="188"/>
                </a:cubicBezTo>
                <a:cubicBezTo>
                  <a:pt x="98" y="188"/>
                  <a:pt x="98" y="188"/>
                  <a:pt x="98" y="188"/>
                </a:cubicBezTo>
                <a:cubicBezTo>
                  <a:pt x="97" y="187"/>
                  <a:pt x="96" y="186"/>
                  <a:pt x="95" y="185"/>
                </a:cubicBezTo>
                <a:cubicBezTo>
                  <a:pt x="95" y="186"/>
                  <a:pt x="94" y="186"/>
                  <a:pt x="94" y="186"/>
                </a:cubicBezTo>
                <a:cubicBezTo>
                  <a:pt x="95" y="187"/>
                  <a:pt x="96" y="188"/>
                  <a:pt x="97" y="189"/>
                </a:cubicBezTo>
                <a:close/>
                <a:moveTo>
                  <a:pt x="183" y="100"/>
                </a:moveTo>
                <a:cubicBezTo>
                  <a:pt x="184" y="99"/>
                  <a:pt x="185" y="98"/>
                  <a:pt x="185" y="97"/>
                </a:cubicBezTo>
                <a:cubicBezTo>
                  <a:pt x="184" y="97"/>
                  <a:pt x="184" y="97"/>
                  <a:pt x="183" y="97"/>
                </a:cubicBezTo>
                <a:cubicBezTo>
                  <a:pt x="183" y="98"/>
                  <a:pt x="182" y="98"/>
                  <a:pt x="182" y="99"/>
                </a:cubicBezTo>
                <a:cubicBezTo>
                  <a:pt x="182" y="99"/>
                  <a:pt x="182" y="100"/>
                  <a:pt x="183" y="100"/>
                </a:cubicBezTo>
                <a:close/>
                <a:moveTo>
                  <a:pt x="60" y="166"/>
                </a:moveTo>
                <a:cubicBezTo>
                  <a:pt x="59" y="166"/>
                  <a:pt x="57" y="166"/>
                  <a:pt x="56" y="166"/>
                </a:cubicBezTo>
                <a:cubicBezTo>
                  <a:pt x="57" y="167"/>
                  <a:pt x="57" y="167"/>
                  <a:pt x="57" y="168"/>
                </a:cubicBezTo>
                <a:cubicBezTo>
                  <a:pt x="58" y="168"/>
                  <a:pt x="59" y="168"/>
                  <a:pt x="60" y="168"/>
                </a:cubicBezTo>
                <a:cubicBezTo>
                  <a:pt x="60" y="167"/>
                  <a:pt x="60" y="167"/>
                  <a:pt x="60" y="166"/>
                </a:cubicBezTo>
                <a:close/>
                <a:moveTo>
                  <a:pt x="110" y="222"/>
                </a:moveTo>
                <a:cubicBezTo>
                  <a:pt x="111" y="224"/>
                  <a:pt x="112" y="225"/>
                  <a:pt x="113" y="226"/>
                </a:cubicBezTo>
                <a:cubicBezTo>
                  <a:pt x="113" y="226"/>
                  <a:pt x="113" y="226"/>
                  <a:pt x="114" y="225"/>
                </a:cubicBezTo>
                <a:cubicBezTo>
                  <a:pt x="113" y="224"/>
                  <a:pt x="112" y="223"/>
                  <a:pt x="111" y="222"/>
                </a:cubicBezTo>
                <a:cubicBezTo>
                  <a:pt x="111" y="222"/>
                  <a:pt x="110" y="222"/>
                  <a:pt x="110" y="222"/>
                </a:cubicBezTo>
                <a:close/>
                <a:moveTo>
                  <a:pt x="21" y="126"/>
                </a:moveTo>
                <a:cubicBezTo>
                  <a:pt x="19" y="126"/>
                  <a:pt x="18" y="126"/>
                  <a:pt x="16" y="126"/>
                </a:cubicBezTo>
                <a:cubicBezTo>
                  <a:pt x="16" y="126"/>
                  <a:pt x="16" y="127"/>
                  <a:pt x="16" y="127"/>
                </a:cubicBezTo>
                <a:cubicBezTo>
                  <a:pt x="17" y="127"/>
                  <a:pt x="17" y="127"/>
                  <a:pt x="18" y="127"/>
                </a:cubicBezTo>
                <a:cubicBezTo>
                  <a:pt x="18" y="127"/>
                  <a:pt x="18" y="127"/>
                  <a:pt x="18" y="127"/>
                </a:cubicBezTo>
                <a:cubicBezTo>
                  <a:pt x="19" y="127"/>
                  <a:pt x="20" y="127"/>
                  <a:pt x="21" y="127"/>
                </a:cubicBezTo>
                <a:cubicBezTo>
                  <a:pt x="21" y="127"/>
                  <a:pt x="21" y="127"/>
                  <a:pt x="21" y="126"/>
                </a:cubicBezTo>
                <a:close/>
                <a:moveTo>
                  <a:pt x="91" y="74"/>
                </a:moveTo>
                <a:cubicBezTo>
                  <a:pt x="92" y="74"/>
                  <a:pt x="93" y="74"/>
                  <a:pt x="94" y="74"/>
                </a:cubicBezTo>
                <a:cubicBezTo>
                  <a:pt x="94" y="73"/>
                  <a:pt x="94" y="73"/>
                  <a:pt x="94" y="72"/>
                </a:cubicBezTo>
                <a:cubicBezTo>
                  <a:pt x="93" y="72"/>
                  <a:pt x="92" y="72"/>
                  <a:pt x="91" y="72"/>
                </a:cubicBezTo>
                <a:cubicBezTo>
                  <a:pt x="91" y="73"/>
                  <a:pt x="91" y="73"/>
                  <a:pt x="91" y="74"/>
                </a:cubicBezTo>
                <a:close/>
                <a:moveTo>
                  <a:pt x="97" y="43"/>
                </a:moveTo>
                <a:cubicBezTo>
                  <a:pt x="97" y="43"/>
                  <a:pt x="97" y="43"/>
                  <a:pt x="97" y="43"/>
                </a:cubicBezTo>
                <a:cubicBezTo>
                  <a:pt x="99" y="43"/>
                  <a:pt x="100" y="42"/>
                  <a:pt x="102" y="42"/>
                </a:cubicBezTo>
                <a:cubicBezTo>
                  <a:pt x="103" y="42"/>
                  <a:pt x="104" y="41"/>
                  <a:pt x="104" y="41"/>
                </a:cubicBezTo>
                <a:cubicBezTo>
                  <a:pt x="102" y="41"/>
                  <a:pt x="99" y="42"/>
                  <a:pt x="97" y="43"/>
                </a:cubicBezTo>
                <a:close/>
                <a:moveTo>
                  <a:pt x="91" y="180"/>
                </a:moveTo>
                <a:cubicBezTo>
                  <a:pt x="90" y="181"/>
                  <a:pt x="90" y="181"/>
                  <a:pt x="89" y="182"/>
                </a:cubicBezTo>
                <a:cubicBezTo>
                  <a:pt x="90" y="182"/>
                  <a:pt x="90" y="183"/>
                  <a:pt x="91" y="183"/>
                </a:cubicBezTo>
                <a:cubicBezTo>
                  <a:pt x="91" y="183"/>
                  <a:pt x="92" y="182"/>
                  <a:pt x="92" y="182"/>
                </a:cubicBezTo>
                <a:cubicBezTo>
                  <a:pt x="92" y="181"/>
                  <a:pt x="91" y="181"/>
                  <a:pt x="91" y="180"/>
                </a:cubicBezTo>
                <a:close/>
                <a:moveTo>
                  <a:pt x="95" y="260"/>
                </a:moveTo>
                <a:cubicBezTo>
                  <a:pt x="94" y="259"/>
                  <a:pt x="94" y="259"/>
                  <a:pt x="93" y="259"/>
                </a:cubicBezTo>
                <a:cubicBezTo>
                  <a:pt x="93" y="259"/>
                  <a:pt x="92" y="259"/>
                  <a:pt x="92" y="260"/>
                </a:cubicBezTo>
                <a:cubicBezTo>
                  <a:pt x="92" y="261"/>
                  <a:pt x="92" y="261"/>
                  <a:pt x="93" y="261"/>
                </a:cubicBezTo>
                <a:cubicBezTo>
                  <a:pt x="93" y="261"/>
                  <a:pt x="94" y="261"/>
                  <a:pt x="94" y="261"/>
                </a:cubicBezTo>
                <a:cubicBezTo>
                  <a:pt x="95" y="261"/>
                  <a:pt x="95" y="261"/>
                  <a:pt x="95" y="260"/>
                </a:cubicBezTo>
                <a:cubicBezTo>
                  <a:pt x="95" y="260"/>
                  <a:pt x="95" y="260"/>
                  <a:pt x="95" y="260"/>
                </a:cubicBezTo>
                <a:close/>
                <a:moveTo>
                  <a:pt x="113" y="17"/>
                </a:moveTo>
                <a:cubicBezTo>
                  <a:pt x="112" y="17"/>
                  <a:pt x="111" y="17"/>
                  <a:pt x="111" y="17"/>
                </a:cubicBezTo>
                <a:cubicBezTo>
                  <a:pt x="110" y="17"/>
                  <a:pt x="110" y="18"/>
                  <a:pt x="110" y="19"/>
                </a:cubicBezTo>
                <a:cubicBezTo>
                  <a:pt x="111" y="19"/>
                  <a:pt x="112" y="18"/>
                  <a:pt x="113" y="18"/>
                </a:cubicBezTo>
                <a:cubicBezTo>
                  <a:pt x="113" y="18"/>
                  <a:pt x="113" y="17"/>
                  <a:pt x="113" y="17"/>
                </a:cubicBezTo>
                <a:close/>
                <a:moveTo>
                  <a:pt x="230" y="122"/>
                </a:moveTo>
                <a:cubicBezTo>
                  <a:pt x="230" y="123"/>
                  <a:pt x="231" y="124"/>
                  <a:pt x="231" y="124"/>
                </a:cubicBezTo>
                <a:cubicBezTo>
                  <a:pt x="231" y="124"/>
                  <a:pt x="232" y="124"/>
                  <a:pt x="232" y="124"/>
                </a:cubicBezTo>
                <a:cubicBezTo>
                  <a:pt x="232" y="123"/>
                  <a:pt x="232" y="123"/>
                  <a:pt x="232" y="121"/>
                </a:cubicBezTo>
                <a:cubicBezTo>
                  <a:pt x="231" y="121"/>
                  <a:pt x="231" y="122"/>
                  <a:pt x="230" y="122"/>
                </a:cubicBezTo>
                <a:close/>
                <a:moveTo>
                  <a:pt x="58" y="139"/>
                </a:moveTo>
                <a:cubicBezTo>
                  <a:pt x="57" y="139"/>
                  <a:pt x="56" y="139"/>
                  <a:pt x="55" y="139"/>
                </a:cubicBezTo>
                <a:cubicBezTo>
                  <a:pt x="55" y="140"/>
                  <a:pt x="55" y="140"/>
                  <a:pt x="55" y="141"/>
                </a:cubicBezTo>
                <a:cubicBezTo>
                  <a:pt x="56" y="141"/>
                  <a:pt x="57" y="141"/>
                  <a:pt x="58" y="141"/>
                </a:cubicBezTo>
                <a:cubicBezTo>
                  <a:pt x="58" y="140"/>
                  <a:pt x="58" y="140"/>
                  <a:pt x="58" y="139"/>
                </a:cubicBezTo>
                <a:close/>
                <a:moveTo>
                  <a:pt x="27" y="102"/>
                </a:moveTo>
                <a:cubicBezTo>
                  <a:pt x="27" y="102"/>
                  <a:pt x="27" y="102"/>
                  <a:pt x="27" y="102"/>
                </a:cubicBezTo>
                <a:cubicBezTo>
                  <a:pt x="28" y="102"/>
                  <a:pt x="29" y="102"/>
                  <a:pt x="29" y="102"/>
                </a:cubicBezTo>
                <a:cubicBezTo>
                  <a:pt x="30" y="102"/>
                  <a:pt x="31" y="102"/>
                  <a:pt x="31" y="100"/>
                </a:cubicBezTo>
                <a:cubicBezTo>
                  <a:pt x="30" y="100"/>
                  <a:pt x="30" y="100"/>
                  <a:pt x="29" y="100"/>
                </a:cubicBezTo>
                <a:cubicBezTo>
                  <a:pt x="29" y="100"/>
                  <a:pt x="29" y="100"/>
                  <a:pt x="29" y="101"/>
                </a:cubicBezTo>
                <a:cubicBezTo>
                  <a:pt x="28" y="101"/>
                  <a:pt x="28" y="102"/>
                  <a:pt x="27" y="102"/>
                </a:cubicBezTo>
                <a:close/>
                <a:moveTo>
                  <a:pt x="101" y="22"/>
                </a:moveTo>
                <a:cubicBezTo>
                  <a:pt x="99" y="21"/>
                  <a:pt x="98" y="22"/>
                  <a:pt x="97" y="23"/>
                </a:cubicBezTo>
                <a:cubicBezTo>
                  <a:pt x="97" y="23"/>
                  <a:pt x="97" y="23"/>
                  <a:pt x="97" y="24"/>
                </a:cubicBezTo>
                <a:cubicBezTo>
                  <a:pt x="98" y="24"/>
                  <a:pt x="98" y="24"/>
                  <a:pt x="98" y="23"/>
                </a:cubicBezTo>
                <a:cubicBezTo>
                  <a:pt x="99" y="23"/>
                  <a:pt x="100" y="23"/>
                  <a:pt x="100" y="23"/>
                </a:cubicBezTo>
                <a:cubicBezTo>
                  <a:pt x="101" y="23"/>
                  <a:pt x="101" y="23"/>
                  <a:pt x="101" y="22"/>
                </a:cubicBezTo>
                <a:close/>
                <a:moveTo>
                  <a:pt x="18" y="112"/>
                </a:moveTo>
                <a:cubicBezTo>
                  <a:pt x="18" y="112"/>
                  <a:pt x="18" y="112"/>
                  <a:pt x="18" y="112"/>
                </a:cubicBezTo>
                <a:cubicBezTo>
                  <a:pt x="20" y="112"/>
                  <a:pt x="21" y="111"/>
                  <a:pt x="23" y="111"/>
                </a:cubicBezTo>
                <a:cubicBezTo>
                  <a:pt x="23" y="111"/>
                  <a:pt x="23" y="111"/>
                  <a:pt x="23" y="111"/>
                </a:cubicBezTo>
                <a:cubicBezTo>
                  <a:pt x="22" y="110"/>
                  <a:pt x="21" y="110"/>
                  <a:pt x="20" y="110"/>
                </a:cubicBezTo>
                <a:cubicBezTo>
                  <a:pt x="19" y="110"/>
                  <a:pt x="19" y="110"/>
                  <a:pt x="19" y="110"/>
                </a:cubicBezTo>
                <a:cubicBezTo>
                  <a:pt x="19" y="111"/>
                  <a:pt x="18" y="111"/>
                  <a:pt x="18" y="112"/>
                </a:cubicBezTo>
                <a:close/>
                <a:moveTo>
                  <a:pt x="103" y="60"/>
                </a:moveTo>
                <a:cubicBezTo>
                  <a:pt x="102" y="60"/>
                  <a:pt x="101" y="60"/>
                  <a:pt x="100" y="61"/>
                </a:cubicBezTo>
                <a:cubicBezTo>
                  <a:pt x="100" y="61"/>
                  <a:pt x="100" y="61"/>
                  <a:pt x="100" y="62"/>
                </a:cubicBezTo>
                <a:cubicBezTo>
                  <a:pt x="101" y="62"/>
                  <a:pt x="102" y="62"/>
                  <a:pt x="103" y="62"/>
                </a:cubicBezTo>
                <a:cubicBezTo>
                  <a:pt x="103" y="61"/>
                  <a:pt x="103" y="60"/>
                  <a:pt x="103" y="60"/>
                </a:cubicBezTo>
                <a:close/>
                <a:moveTo>
                  <a:pt x="99" y="49"/>
                </a:moveTo>
                <a:cubicBezTo>
                  <a:pt x="99" y="49"/>
                  <a:pt x="100" y="49"/>
                  <a:pt x="100" y="49"/>
                </a:cubicBezTo>
                <a:cubicBezTo>
                  <a:pt x="100" y="49"/>
                  <a:pt x="100" y="49"/>
                  <a:pt x="101" y="49"/>
                </a:cubicBezTo>
                <a:cubicBezTo>
                  <a:pt x="101" y="48"/>
                  <a:pt x="102" y="46"/>
                  <a:pt x="103" y="45"/>
                </a:cubicBezTo>
                <a:cubicBezTo>
                  <a:pt x="101" y="46"/>
                  <a:pt x="100" y="47"/>
                  <a:pt x="99" y="49"/>
                </a:cubicBezTo>
                <a:close/>
                <a:moveTo>
                  <a:pt x="99" y="194"/>
                </a:moveTo>
                <a:cubicBezTo>
                  <a:pt x="99" y="194"/>
                  <a:pt x="99" y="194"/>
                  <a:pt x="99" y="194"/>
                </a:cubicBezTo>
                <a:cubicBezTo>
                  <a:pt x="100" y="195"/>
                  <a:pt x="101" y="196"/>
                  <a:pt x="102" y="197"/>
                </a:cubicBezTo>
                <a:cubicBezTo>
                  <a:pt x="102" y="198"/>
                  <a:pt x="102" y="198"/>
                  <a:pt x="102" y="198"/>
                </a:cubicBezTo>
                <a:cubicBezTo>
                  <a:pt x="103" y="198"/>
                  <a:pt x="103" y="198"/>
                  <a:pt x="103" y="197"/>
                </a:cubicBezTo>
                <a:cubicBezTo>
                  <a:pt x="102" y="196"/>
                  <a:pt x="101" y="195"/>
                  <a:pt x="99" y="194"/>
                </a:cubicBezTo>
                <a:close/>
                <a:moveTo>
                  <a:pt x="244" y="107"/>
                </a:moveTo>
                <a:cubicBezTo>
                  <a:pt x="244" y="108"/>
                  <a:pt x="243" y="108"/>
                  <a:pt x="243" y="109"/>
                </a:cubicBezTo>
                <a:cubicBezTo>
                  <a:pt x="243" y="109"/>
                  <a:pt x="243" y="109"/>
                  <a:pt x="243" y="109"/>
                </a:cubicBezTo>
                <a:cubicBezTo>
                  <a:pt x="243" y="110"/>
                  <a:pt x="243" y="111"/>
                  <a:pt x="243" y="111"/>
                </a:cubicBezTo>
                <a:cubicBezTo>
                  <a:pt x="243" y="111"/>
                  <a:pt x="244" y="110"/>
                  <a:pt x="244" y="109"/>
                </a:cubicBezTo>
                <a:cubicBezTo>
                  <a:pt x="245" y="108"/>
                  <a:pt x="245" y="108"/>
                  <a:pt x="244" y="107"/>
                </a:cubicBezTo>
                <a:close/>
                <a:moveTo>
                  <a:pt x="49" y="163"/>
                </a:moveTo>
                <a:cubicBezTo>
                  <a:pt x="49" y="163"/>
                  <a:pt x="49" y="164"/>
                  <a:pt x="50" y="164"/>
                </a:cubicBezTo>
                <a:cubicBezTo>
                  <a:pt x="51" y="164"/>
                  <a:pt x="51" y="164"/>
                  <a:pt x="52" y="164"/>
                </a:cubicBezTo>
                <a:cubicBezTo>
                  <a:pt x="52" y="163"/>
                  <a:pt x="51" y="162"/>
                  <a:pt x="50" y="163"/>
                </a:cubicBezTo>
                <a:cubicBezTo>
                  <a:pt x="50" y="163"/>
                  <a:pt x="50" y="163"/>
                  <a:pt x="49" y="163"/>
                </a:cubicBezTo>
                <a:close/>
                <a:moveTo>
                  <a:pt x="90" y="59"/>
                </a:moveTo>
                <a:cubicBezTo>
                  <a:pt x="90" y="58"/>
                  <a:pt x="90" y="57"/>
                  <a:pt x="90" y="56"/>
                </a:cubicBezTo>
                <a:cubicBezTo>
                  <a:pt x="89" y="57"/>
                  <a:pt x="88" y="58"/>
                  <a:pt x="87" y="59"/>
                </a:cubicBezTo>
                <a:cubicBezTo>
                  <a:pt x="87" y="59"/>
                  <a:pt x="87" y="59"/>
                  <a:pt x="87" y="60"/>
                </a:cubicBezTo>
                <a:cubicBezTo>
                  <a:pt x="88" y="59"/>
                  <a:pt x="89" y="59"/>
                  <a:pt x="90" y="59"/>
                </a:cubicBezTo>
                <a:close/>
                <a:moveTo>
                  <a:pt x="109" y="79"/>
                </a:moveTo>
                <a:cubicBezTo>
                  <a:pt x="109" y="79"/>
                  <a:pt x="110" y="80"/>
                  <a:pt x="110" y="79"/>
                </a:cubicBezTo>
                <a:cubicBezTo>
                  <a:pt x="111" y="79"/>
                  <a:pt x="112" y="78"/>
                  <a:pt x="112" y="77"/>
                </a:cubicBezTo>
                <a:cubicBezTo>
                  <a:pt x="112" y="77"/>
                  <a:pt x="112" y="77"/>
                  <a:pt x="112" y="77"/>
                </a:cubicBezTo>
                <a:cubicBezTo>
                  <a:pt x="111" y="77"/>
                  <a:pt x="110" y="78"/>
                  <a:pt x="109" y="78"/>
                </a:cubicBezTo>
                <a:cubicBezTo>
                  <a:pt x="109" y="78"/>
                  <a:pt x="109" y="79"/>
                  <a:pt x="109" y="79"/>
                </a:cubicBezTo>
                <a:close/>
                <a:moveTo>
                  <a:pt x="201" y="171"/>
                </a:moveTo>
                <a:cubicBezTo>
                  <a:pt x="202" y="171"/>
                  <a:pt x="203" y="171"/>
                  <a:pt x="204" y="171"/>
                </a:cubicBezTo>
                <a:cubicBezTo>
                  <a:pt x="204" y="170"/>
                  <a:pt x="204" y="170"/>
                  <a:pt x="204" y="170"/>
                </a:cubicBezTo>
                <a:cubicBezTo>
                  <a:pt x="204" y="170"/>
                  <a:pt x="204" y="170"/>
                  <a:pt x="204" y="169"/>
                </a:cubicBezTo>
                <a:cubicBezTo>
                  <a:pt x="203" y="169"/>
                  <a:pt x="201" y="169"/>
                  <a:pt x="201" y="170"/>
                </a:cubicBezTo>
                <a:cubicBezTo>
                  <a:pt x="201" y="170"/>
                  <a:pt x="201" y="170"/>
                  <a:pt x="201" y="171"/>
                </a:cubicBezTo>
                <a:close/>
                <a:moveTo>
                  <a:pt x="128" y="240"/>
                </a:moveTo>
                <a:cubicBezTo>
                  <a:pt x="128" y="240"/>
                  <a:pt x="127" y="239"/>
                  <a:pt x="127" y="239"/>
                </a:cubicBezTo>
                <a:cubicBezTo>
                  <a:pt x="126" y="239"/>
                  <a:pt x="126" y="240"/>
                  <a:pt x="126" y="240"/>
                </a:cubicBezTo>
                <a:cubicBezTo>
                  <a:pt x="127" y="242"/>
                  <a:pt x="127" y="242"/>
                  <a:pt x="128" y="240"/>
                </a:cubicBezTo>
                <a:close/>
                <a:moveTo>
                  <a:pt x="130" y="36"/>
                </a:moveTo>
                <a:cubicBezTo>
                  <a:pt x="131" y="35"/>
                  <a:pt x="132" y="35"/>
                  <a:pt x="132" y="35"/>
                </a:cubicBezTo>
                <a:cubicBezTo>
                  <a:pt x="133" y="34"/>
                  <a:pt x="134" y="34"/>
                  <a:pt x="134" y="34"/>
                </a:cubicBezTo>
                <a:cubicBezTo>
                  <a:pt x="134" y="34"/>
                  <a:pt x="134" y="34"/>
                  <a:pt x="134" y="34"/>
                </a:cubicBezTo>
                <a:cubicBezTo>
                  <a:pt x="133" y="34"/>
                  <a:pt x="132" y="34"/>
                  <a:pt x="130" y="34"/>
                </a:cubicBezTo>
                <a:cubicBezTo>
                  <a:pt x="130" y="34"/>
                  <a:pt x="130" y="34"/>
                  <a:pt x="130" y="35"/>
                </a:cubicBezTo>
                <a:cubicBezTo>
                  <a:pt x="130" y="35"/>
                  <a:pt x="130" y="35"/>
                  <a:pt x="130" y="36"/>
                </a:cubicBezTo>
                <a:close/>
                <a:moveTo>
                  <a:pt x="107" y="94"/>
                </a:moveTo>
                <a:cubicBezTo>
                  <a:pt x="107" y="94"/>
                  <a:pt x="107" y="93"/>
                  <a:pt x="108" y="93"/>
                </a:cubicBezTo>
                <a:cubicBezTo>
                  <a:pt x="108" y="93"/>
                  <a:pt x="108" y="92"/>
                  <a:pt x="109" y="92"/>
                </a:cubicBezTo>
                <a:cubicBezTo>
                  <a:pt x="108" y="92"/>
                  <a:pt x="107" y="92"/>
                  <a:pt x="107" y="92"/>
                </a:cubicBezTo>
                <a:cubicBezTo>
                  <a:pt x="107" y="92"/>
                  <a:pt x="106" y="92"/>
                  <a:pt x="106" y="92"/>
                </a:cubicBezTo>
                <a:cubicBezTo>
                  <a:pt x="106" y="93"/>
                  <a:pt x="105" y="94"/>
                  <a:pt x="105" y="94"/>
                </a:cubicBezTo>
                <a:cubicBezTo>
                  <a:pt x="106" y="94"/>
                  <a:pt x="107" y="94"/>
                  <a:pt x="107" y="94"/>
                </a:cubicBezTo>
                <a:close/>
                <a:moveTo>
                  <a:pt x="149" y="19"/>
                </a:moveTo>
                <a:cubicBezTo>
                  <a:pt x="148" y="19"/>
                  <a:pt x="148" y="19"/>
                  <a:pt x="147" y="19"/>
                </a:cubicBezTo>
                <a:cubicBezTo>
                  <a:pt x="147" y="19"/>
                  <a:pt x="146" y="19"/>
                  <a:pt x="146" y="19"/>
                </a:cubicBezTo>
                <a:cubicBezTo>
                  <a:pt x="146" y="20"/>
                  <a:pt x="146" y="20"/>
                  <a:pt x="146" y="21"/>
                </a:cubicBezTo>
                <a:cubicBezTo>
                  <a:pt x="147" y="20"/>
                  <a:pt x="148" y="20"/>
                  <a:pt x="149" y="20"/>
                </a:cubicBezTo>
                <a:cubicBezTo>
                  <a:pt x="149" y="20"/>
                  <a:pt x="149" y="19"/>
                  <a:pt x="149" y="19"/>
                </a:cubicBezTo>
                <a:close/>
                <a:moveTo>
                  <a:pt x="34" y="148"/>
                </a:moveTo>
                <a:cubicBezTo>
                  <a:pt x="34" y="147"/>
                  <a:pt x="34" y="146"/>
                  <a:pt x="34" y="145"/>
                </a:cubicBezTo>
                <a:cubicBezTo>
                  <a:pt x="33" y="145"/>
                  <a:pt x="33" y="145"/>
                  <a:pt x="32" y="145"/>
                </a:cubicBezTo>
                <a:cubicBezTo>
                  <a:pt x="32" y="146"/>
                  <a:pt x="32" y="146"/>
                  <a:pt x="32" y="147"/>
                </a:cubicBezTo>
                <a:cubicBezTo>
                  <a:pt x="32" y="147"/>
                  <a:pt x="33" y="147"/>
                  <a:pt x="34" y="148"/>
                </a:cubicBezTo>
                <a:close/>
                <a:moveTo>
                  <a:pt x="98" y="84"/>
                </a:moveTo>
                <a:cubicBezTo>
                  <a:pt x="100" y="83"/>
                  <a:pt x="100" y="83"/>
                  <a:pt x="101" y="82"/>
                </a:cubicBezTo>
                <a:cubicBezTo>
                  <a:pt x="100" y="82"/>
                  <a:pt x="99" y="82"/>
                  <a:pt x="98" y="82"/>
                </a:cubicBezTo>
                <a:cubicBezTo>
                  <a:pt x="98" y="82"/>
                  <a:pt x="98" y="83"/>
                  <a:pt x="98" y="84"/>
                </a:cubicBezTo>
                <a:close/>
                <a:moveTo>
                  <a:pt x="128" y="98"/>
                </a:moveTo>
                <a:cubicBezTo>
                  <a:pt x="128" y="98"/>
                  <a:pt x="129" y="97"/>
                  <a:pt x="130" y="96"/>
                </a:cubicBezTo>
                <a:cubicBezTo>
                  <a:pt x="129" y="96"/>
                  <a:pt x="127" y="96"/>
                  <a:pt x="126" y="96"/>
                </a:cubicBezTo>
                <a:cubicBezTo>
                  <a:pt x="126" y="97"/>
                  <a:pt x="126" y="97"/>
                  <a:pt x="126" y="98"/>
                </a:cubicBezTo>
                <a:cubicBezTo>
                  <a:pt x="127" y="98"/>
                  <a:pt x="127" y="98"/>
                  <a:pt x="128" y="98"/>
                </a:cubicBezTo>
                <a:close/>
                <a:moveTo>
                  <a:pt x="106" y="68"/>
                </a:moveTo>
                <a:cubicBezTo>
                  <a:pt x="106" y="69"/>
                  <a:pt x="106" y="69"/>
                  <a:pt x="106" y="70"/>
                </a:cubicBezTo>
                <a:cubicBezTo>
                  <a:pt x="106" y="70"/>
                  <a:pt x="106" y="70"/>
                  <a:pt x="106" y="70"/>
                </a:cubicBezTo>
                <a:cubicBezTo>
                  <a:pt x="108" y="70"/>
                  <a:pt x="109" y="69"/>
                  <a:pt x="109" y="68"/>
                </a:cubicBezTo>
                <a:cubicBezTo>
                  <a:pt x="108" y="68"/>
                  <a:pt x="107" y="68"/>
                  <a:pt x="106" y="68"/>
                </a:cubicBezTo>
                <a:close/>
                <a:moveTo>
                  <a:pt x="119" y="231"/>
                </a:moveTo>
                <a:cubicBezTo>
                  <a:pt x="118" y="230"/>
                  <a:pt x="118" y="229"/>
                  <a:pt x="117" y="229"/>
                </a:cubicBezTo>
                <a:cubicBezTo>
                  <a:pt x="116" y="229"/>
                  <a:pt x="116" y="230"/>
                  <a:pt x="116" y="230"/>
                </a:cubicBezTo>
                <a:cubicBezTo>
                  <a:pt x="116" y="231"/>
                  <a:pt x="116" y="231"/>
                  <a:pt x="116" y="231"/>
                </a:cubicBezTo>
                <a:cubicBezTo>
                  <a:pt x="117" y="231"/>
                  <a:pt x="118" y="231"/>
                  <a:pt x="119" y="231"/>
                </a:cubicBezTo>
                <a:close/>
                <a:moveTo>
                  <a:pt x="99" y="33"/>
                </a:moveTo>
                <a:cubicBezTo>
                  <a:pt x="99" y="33"/>
                  <a:pt x="99" y="33"/>
                  <a:pt x="99" y="33"/>
                </a:cubicBezTo>
                <a:cubicBezTo>
                  <a:pt x="97" y="34"/>
                  <a:pt x="96" y="35"/>
                  <a:pt x="95" y="36"/>
                </a:cubicBezTo>
                <a:cubicBezTo>
                  <a:pt x="96" y="36"/>
                  <a:pt x="96" y="36"/>
                  <a:pt x="96" y="36"/>
                </a:cubicBezTo>
                <a:cubicBezTo>
                  <a:pt x="97" y="36"/>
                  <a:pt x="97" y="36"/>
                  <a:pt x="97" y="36"/>
                </a:cubicBezTo>
                <a:cubicBezTo>
                  <a:pt x="98" y="35"/>
                  <a:pt x="98" y="34"/>
                  <a:pt x="99" y="33"/>
                </a:cubicBezTo>
                <a:close/>
                <a:moveTo>
                  <a:pt x="150" y="34"/>
                </a:moveTo>
                <a:cubicBezTo>
                  <a:pt x="153" y="34"/>
                  <a:pt x="155" y="34"/>
                  <a:pt x="158" y="34"/>
                </a:cubicBezTo>
                <a:cubicBezTo>
                  <a:pt x="158" y="34"/>
                  <a:pt x="158" y="34"/>
                  <a:pt x="158" y="34"/>
                </a:cubicBezTo>
                <a:cubicBezTo>
                  <a:pt x="155" y="34"/>
                  <a:pt x="153" y="34"/>
                  <a:pt x="151" y="34"/>
                </a:cubicBezTo>
                <a:cubicBezTo>
                  <a:pt x="151" y="34"/>
                  <a:pt x="150" y="34"/>
                  <a:pt x="150" y="34"/>
                </a:cubicBezTo>
                <a:close/>
                <a:moveTo>
                  <a:pt x="235" y="138"/>
                </a:moveTo>
                <a:cubicBezTo>
                  <a:pt x="234" y="139"/>
                  <a:pt x="232" y="141"/>
                  <a:pt x="232" y="141"/>
                </a:cubicBezTo>
                <a:cubicBezTo>
                  <a:pt x="234" y="142"/>
                  <a:pt x="235" y="141"/>
                  <a:pt x="235" y="138"/>
                </a:cubicBezTo>
                <a:close/>
                <a:moveTo>
                  <a:pt x="100" y="232"/>
                </a:moveTo>
                <a:cubicBezTo>
                  <a:pt x="101" y="231"/>
                  <a:pt x="101" y="231"/>
                  <a:pt x="102" y="230"/>
                </a:cubicBezTo>
                <a:cubicBezTo>
                  <a:pt x="101" y="230"/>
                  <a:pt x="101" y="230"/>
                  <a:pt x="101" y="229"/>
                </a:cubicBezTo>
                <a:cubicBezTo>
                  <a:pt x="101" y="229"/>
                  <a:pt x="101" y="229"/>
                  <a:pt x="100" y="229"/>
                </a:cubicBezTo>
                <a:cubicBezTo>
                  <a:pt x="100" y="229"/>
                  <a:pt x="100" y="230"/>
                  <a:pt x="99" y="230"/>
                </a:cubicBezTo>
                <a:cubicBezTo>
                  <a:pt x="99" y="230"/>
                  <a:pt x="99" y="230"/>
                  <a:pt x="99" y="231"/>
                </a:cubicBezTo>
                <a:cubicBezTo>
                  <a:pt x="99" y="231"/>
                  <a:pt x="100" y="232"/>
                  <a:pt x="100" y="232"/>
                </a:cubicBezTo>
                <a:close/>
                <a:moveTo>
                  <a:pt x="114" y="256"/>
                </a:moveTo>
                <a:cubicBezTo>
                  <a:pt x="114" y="257"/>
                  <a:pt x="114" y="257"/>
                  <a:pt x="113" y="258"/>
                </a:cubicBezTo>
                <a:cubicBezTo>
                  <a:pt x="114" y="258"/>
                  <a:pt x="114" y="259"/>
                  <a:pt x="114" y="259"/>
                </a:cubicBezTo>
                <a:cubicBezTo>
                  <a:pt x="115" y="260"/>
                  <a:pt x="115" y="260"/>
                  <a:pt x="116" y="260"/>
                </a:cubicBezTo>
                <a:cubicBezTo>
                  <a:pt x="116" y="259"/>
                  <a:pt x="116" y="259"/>
                  <a:pt x="115" y="259"/>
                </a:cubicBezTo>
                <a:cubicBezTo>
                  <a:pt x="115" y="258"/>
                  <a:pt x="115" y="257"/>
                  <a:pt x="114" y="256"/>
                </a:cubicBezTo>
                <a:close/>
                <a:moveTo>
                  <a:pt x="233" y="164"/>
                </a:moveTo>
                <a:cubicBezTo>
                  <a:pt x="233" y="164"/>
                  <a:pt x="233" y="165"/>
                  <a:pt x="233" y="165"/>
                </a:cubicBezTo>
                <a:cubicBezTo>
                  <a:pt x="235" y="165"/>
                  <a:pt x="238" y="164"/>
                  <a:pt x="238" y="164"/>
                </a:cubicBezTo>
                <a:cubicBezTo>
                  <a:pt x="237" y="164"/>
                  <a:pt x="235" y="164"/>
                  <a:pt x="233" y="164"/>
                </a:cubicBezTo>
                <a:close/>
                <a:moveTo>
                  <a:pt x="189" y="127"/>
                </a:moveTo>
                <a:cubicBezTo>
                  <a:pt x="189" y="127"/>
                  <a:pt x="189" y="127"/>
                  <a:pt x="189" y="127"/>
                </a:cubicBezTo>
                <a:cubicBezTo>
                  <a:pt x="189" y="125"/>
                  <a:pt x="190" y="123"/>
                  <a:pt x="190" y="121"/>
                </a:cubicBezTo>
                <a:cubicBezTo>
                  <a:pt x="190" y="120"/>
                  <a:pt x="190" y="120"/>
                  <a:pt x="189" y="119"/>
                </a:cubicBezTo>
                <a:cubicBezTo>
                  <a:pt x="189" y="122"/>
                  <a:pt x="189" y="124"/>
                  <a:pt x="189" y="127"/>
                </a:cubicBezTo>
                <a:close/>
                <a:moveTo>
                  <a:pt x="134" y="249"/>
                </a:moveTo>
                <a:cubicBezTo>
                  <a:pt x="133" y="248"/>
                  <a:pt x="132" y="248"/>
                  <a:pt x="131" y="248"/>
                </a:cubicBezTo>
                <a:cubicBezTo>
                  <a:pt x="132" y="249"/>
                  <a:pt x="133" y="250"/>
                  <a:pt x="133" y="251"/>
                </a:cubicBezTo>
                <a:cubicBezTo>
                  <a:pt x="134" y="250"/>
                  <a:pt x="134" y="249"/>
                  <a:pt x="134" y="249"/>
                </a:cubicBezTo>
                <a:close/>
                <a:moveTo>
                  <a:pt x="140" y="216"/>
                </a:moveTo>
                <a:cubicBezTo>
                  <a:pt x="141" y="215"/>
                  <a:pt x="141" y="214"/>
                  <a:pt x="142" y="213"/>
                </a:cubicBezTo>
                <a:cubicBezTo>
                  <a:pt x="142" y="212"/>
                  <a:pt x="142" y="212"/>
                  <a:pt x="141" y="212"/>
                </a:cubicBezTo>
                <a:cubicBezTo>
                  <a:pt x="141" y="213"/>
                  <a:pt x="140" y="214"/>
                  <a:pt x="139" y="215"/>
                </a:cubicBezTo>
                <a:cubicBezTo>
                  <a:pt x="139" y="215"/>
                  <a:pt x="140" y="215"/>
                  <a:pt x="140" y="216"/>
                </a:cubicBezTo>
                <a:close/>
                <a:moveTo>
                  <a:pt x="205" y="102"/>
                </a:moveTo>
                <a:cubicBezTo>
                  <a:pt x="205" y="103"/>
                  <a:pt x="204" y="104"/>
                  <a:pt x="204" y="104"/>
                </a:cubicBezTo>
                <a:cubicBezTo>
                  <a:pt x="204" y="105"/>
                  <a:pt x="204" y="105"/>
                  <a:pt x="205" y="105"/>
                </a:cubicBezTo>
                <a:cubicBezTo>
                  <a:pt x="205" y="105"/>
                  <a:pt x="206" y="105"/>
                  <a:pt x="206" y="104"/>
                </a:cubicBezTo>
                <a:cubicBezTo>
                  <a:pt x="206" y="104"/>
                  <a:pt x="206" y="103"/>
                  <a:pt x="205" y="102"/>
                </a:cubicBezTo>
                <a:close/>
                <a:moveTo>
                  <a:pt x="37" y="118"/>
                </a:moveTo>
                <a:cubicBezTo>
                  <a:pt x="40" y="119"/>
                  <a:pt x="40" y="119"/>
                  <a:pt x="41" y="117"/>
                </a:cubicBezTo>
                <a:cubicBezTo>
                  <a:pt x="40" y="117"/>
                  <a:pt x="39" y="117"/>
                  <a:pt x="39" y="117"/>
                </a:cubicBezTo>
                <a:cubicBezTo>
                  <a:pt x="38" y="117"/>
                  <a:pt x="37" y="118"/>
                  <a:pt x="37" y="118"/>
                </a:cubicBezTo>
                <a:close/>
                <a:moveTo>
                  <a:pt x="212" y="123"/>
                </a:moveTo>
                <a:cubicBezTo>
                  <a:pt x="211" y="123"/>
                  <a:pt x="209" y="123"/>
                  <a:pt x="208" y="124"/>
                </a:cubicBezTo>
                <a:cubicBezTo>
                  <a:pt x="208" y="124"/>
                  <a:pt x="208" y="124"/>
                  <a:pt x="208" y="124"/>
                </a:cubicBezTo>
                <a:cubicBezTo>
                  <a:pt x="208" y="124"/>
                  <a:pt x="208" y="124"/>
                  <a:pt x="208" y="124"/>
                </a:cubicBezTo>
                <a:cubicBezTo>
                  <a:pt x="209" y="124"/>
                  <a:pt x="210" y="124"/>
                  <a:pt x="211" y="124"/>
                </a:cubicBezTo>
                <a:cubicBezTo>
                  <a:pt x="212" y="124"/>
                  <a:pt x="212" y="124"/>
                  <a:pt x="212" y="123"/>
                </a:cubicBezTo>
                <a:close/>
                <a:moveTo>
                  <a:pt x="11" y="147"/>
                </a:moveTo>
                <a:cubicBezTo>
                  <a:pt x="11" y="148"/>
                  <a:pt x="11" y="149"/>
                  <a:pt x="11" y="151"/>
                </a:cubicBezTo>
                <a:cubicBezTo>
                  <a:pt x="11" y="150"/>
                  <a:pt x="11" y="150"/>
                  <a:pt x="12" y="150"/>
                </a:cubicBezTo>
                <a:cubicBezTo>
                  <a:pt x="12" y="149"/>
                  <a:pt x="12" y="148"/>
                  <a:pt x="12" y="147"/>
                </a:cubicBezTo>
                <a:cubicBezTo>
                  <a:pt x="11" y="147"/>
                  <a:pt x="11" y="147"/>
                  <a:pt x="11" y="147"/>
                </a:cubicBezTo>
                <a:close/>
                <a:moveTo>
                  <a:pt x="86" y="42"/>
                </a:moveTo>
                <a:cubicBezTo>
                  <a:pt x="87" y="42"/>
                  <a:pt x="90" y="39"/>
                  <a:pt x="90" y="38"/>
                </a:cubicBezTo>
                <a:cubicBezTo>
                  <a:pt x="89" y="38"/>
                  <a:pt x="89" y="38"/>
                  <a:pt x="88" y="39"/>
                </a:cubicBezTo>
                <a:cubicBezTo>
                  <a:pt x="88" y="40"/>
                  <a:pt x="87" y="40"/>
                  <a:pt x="87" y="41"/>
                </a:cubicBezTo>
                <a:cubicBezTo>
                  <a:pt x="86" y="42"/>
                  <a:pt x="86" y="42"/>
                  <a:pt x="86" y="42"/>
                </a:cubicBezTo>
                <a:close/>
                <a:moveTo>
                  <a:pt x="215" y="131"/>
                </a:moveTo>
                <a:cubicBezTo>
                  <a:pt x="215" y="130"/>
                  <a:pt x="214" y="129"/>
                  <a:pt x="214" y="129"/>
                </a:cubicBezTo>
                <a:cubicBezTo>
                  <a:pt x="213" y="128"/>
                  <a:pt x="213" y="129"/>
                  <a:pt x="212" y="130"/>
                </a:cubicBezTo>
                <a:cubicBezTo>
                  <a:pt x="213" y="131"/>
                  <a:pt x="214" y="131"/>
                  <a:pt x="215" y="131"/>
                </a:cubicBezTo>
                <a:close/>
                <a:moveTo>
                  <a:pt x="30" y="140"/>
                </a:moveTo>
                <a:cubicBezTo>
                  <a:pt x="30" y="139"/>
                  <a:pt x="30" y="138"/>
                  <a:pt x="30" y="137"/>
                </a:cubicBezTo>
                <a:cubicBezTo>
                  <a:pt x="30" y="137"/>
                  <a:pt x="29" y="136"/>
                  <a:pt x="29" y="136"/>
                </a:cubicBezTo>
                <a:cubicBezTo>
                  <a:pt x="29" y="137"/>
                  <a:pt x="29" y="138"/>
                  <a:pt x="29" y="139"/>
                </a:cubicBezTo>
                <a:cubicBezTo>
                  <a:pt x="30" y="140"/>
                  <a:pt x="30" y="140"/>
                  <a:pt x="30" y="140"/>
                </a:cubicBezTo>
                <a:close/>
                <a:moveTo>
                  <a:pt x="25" y="166"/>
                </a:moveTo>
                <a:cubicBezTo>
                  <a:pt x="24" y="166"/>
                  <a:pt x="23" y="166"/>
                  <a:pt x="21" y="166"/>
                </a:cubicBezTo>
                <a:cubicBezTo>
                  <a:pt x="22" y="167"/>
                  <a:pt x="22" y="167"/>
                  <a:pt x="22" y="167"/>
                </a:cubicBezTo>
                <a:cubicBezTo>
                  <a:pt x="23" y="167"/>
                  <a:pt x="24" y="167"/>
                  <a:pt x="25" y="167"/>
                </a:cubicBezTo>
                <a:cubicBezTo>
                  <a:pt x="25" y="167"/>
                  <a:pt x="25" y="166"/>
                  <a:pt x="25" y="166"/>
                </a:cubicBezTo>
                <a:close/>
                <a:moveTo>
                  <a:pt x="85" y="47"/>
                </a:moveTo>
                <a:cubicBezTo>
                  <a:pt x="86" y="48"/>
                  <a:pt x="87" y="48"/>
                  <a:pt x="88" y="48"/>
                </a:cubicBezTo>
                <a:cubicBezTo>
                  <a:pt x="89" y="47"/>
                  <a:pt x="89" y="47"/>
                  <a:pt x="90" y="46"/>
                </a:cubicBezTo>
                <a:cubicBezTo>
                  <a:pt x="88" y="46"/>
                  <a:pt x="87" y="47"/>
                  <a:pt x="85" y="47"/>
                </a:cubicBezTo>
                <a:close/>
                <a:moveTo>
                  <a:pt x="119" y="7"/>
                </a:moveTo>
                <a:cubicBezTo>
                  <a:pt x="119" y="7"/>
                  <a:pt x="119" y="7"/>
                  <a:pt x="119" y="7"/>
                </a:cubicBezTo>
                <a:cubicBezTo>
                  <a:pt x="123" y="7"/>
                  <a:pt x="127" y="7"/>
                  <a:pt x="131" y="7"/>
                </a:cubicBezTo>
                <a:cubicBezTo>
                  <a:pt x="131" y="7"/>
                  <a:pt x="131" y="7"/>
                  <a:pt x="131" y="7"/>
                </a:cubicBezTo>
                <a:cubicBezTo>
                  <a:pt x="131" y="7"/>
                  <a:pt x="131" y="7"/>
                  <a:pt x="132" y="6"/>
                </a:cubicBezTo>
                <a:cubicBezTo>
                  <a:pt x="127" y="7"/>
                  <a:pt x="123" y="7"/>
                  <a:pt x="119" y="7"/>
                </a:cubicBezTo>
                <a:close/>
                <a:moveTo>
                  <a:pt x="49" y="97"/>
                </a:moveTo>
                <a:cubicBezTo>
                  <a:pt x="48" y="97"/>
                  <a:pt x="47" y="98"/>
                  <a:pt x="46" y="99"/>
                </a:cubicBezTo>
                <a:cubicBezTo>
                  <a:pt x="46" y="99"/>
                  <a:pt x="47" y="99"/>
                  <a:pt x="48" y="99"/>
                </a:cubicBezTo>
                <a:cubicBezTo>
                  <a:pt x="48" y="99"/>
                  <a:pt x="48" y="99"/>
                  <a:pt x="48" y="99"/>
                </a:cubicBezTo>
                <a:cubicBezTo>
                  <a:pt x="49" y="98"/>
                  <a:pt x="49" y="98"/>
                  <a:pt x="49" y="97"/>
                </a:cubicBezTo>
                <a:close/>
                <a:moveTo>
                  <a:pt x="181" y="94"/>
                </a:moveTo>
                <a:cubicBezTo>
                  <a:pt x="180" y="94"/>
                  <a:pt x="177" y="94"/>
                  <a:pt x="176" y="94"/>
                </a:cubicBezTo>
                <a:cubicBezTo>
                  <a:pt x="176" y="95"/>
                  <a:pt x="176" y="95"/>
                  <a:pt x="177" y="95"/>
                </a:cubicBezTo>
                <a:cubicBezTo>
                  <a:pt x="178" y="95"/>
                  <a:pt x="179" y="95"/>
                  <a:pt x="181" y="95"/>
                </a:cubicBezTo>
                <a:cubicBezTo>
                  <a:pt x="181" y="95"/>
                  <a:pt x="181" y="95"/>
                  <a:pt x="181" y="94"/>
                </a:cubicBezTo>
                <a:close/>
                <a:moveTo>
                  <a:pt x="128" y="256"/>
                </a:moveTo>
                <a:cubicBezTo>
                  <a:pt x="128" y="255"/>
                  <a:pt x="127" y="254"/>
                  <a:pt x="127" y="253"/>
                </a:cubicBezTo>
                <a:cubicBezTo>
                  <a:pt x="126" y="254"/>
                  <a:pt x="125" y="255"/>
                  <a:pt x="125" y="256"/>
                </a:cubicBezTo>
                <a:cubicBezTo>
                  <a:pt x="126" y="256"/>
                  <a:pt x="127" y="256"/>
                  <a:pt x="128" y="256"/>
                </a:cubicBezTo>
                <a:close/>
                <a:moveTo>
                  <a:pt x="172" y="250"/>
                </a:moveTo>
                <a:cubicBezTo>
                  <a:pt x="173" y="248"/>
                  <a:pt x="173" y="247"/>
                  <a:pt x="173" y="245"/>
                </a:cubicBezTo>
                <a:cubicBezTo>
                  <a:pt x="173" y="245"/>
                  <a:pt x="173" y="245"/>
                  <a:pt x="173" y="245"/>
                </a:cubicBezTo>
                <a:cubicBezTo>
                  <a:pt x="172" y="246"/>
                  <a:pt x="172" y="247"/>
                  <a:pt x="172" y="248"/>
                </a:cubicBezTo>
                <a:cubicBezTo>
                  <a:pt x="171" y="248"/>
                  <a:pt x="172" y="249"/>
                  <a:pt x="172" y="250"/>
                </a:cubicBezTo>
                <a:close/>
                <a:moveTo>
                  <a:pt x="124" y="32"/>
                </a:moveTo>
                <a:cubicBezTo>
                  <a:pt x="124" y="32"/>
                  <a:pt x="124" y="32"/>
                  <a:pt x="124" y="32"/>
                </a:cubicBezTo>
                <a:cubicBezTo>
                  <a:pt x="125" y="31"/>
                  <a:pt x="126" y="30"/>
                  <a:pt x="126" y="29"/>
                </a:cubicBezTo>
                <a:cubicBezTo>
                  <a:pt x="125" y="29"/>
                  <a:pt x="125" y="29"/>
                  <a:pt x="124" y="29"/>
                </a:cubicBezTo>
                <a:cubicBezTo>
                  <a:pt x="124" y="30"/>
                  <a:pt x="124" y="31"/>
                  <a:pt x="124" y="32"/>
                </a:cubicBezTo>
                <a:close/>
                <a:moveTo>
                  <a:pt x="62" y="138"/>
                </a:moveTo>
                <a:cubicBezTo>
                  <a:pt x="61" y="136"/>
                  <a:pt x="61" y="135"/>
                  <a:pt x="61" y="133"/>
                </a:cubicBezTo>
                <a:cubicBezTo>
                  <a:pt x="61" y="133"/>
                  <a:pt x="60" y="133"/>
                  <a:pt x="60" y="133"/>
                </a:cubicBezTo>
                <a:cubicBezTo>
                  <a:pt x="60" y="133"/>
                  <a:pt x="60" y="133"/>
                  <a:pt x="60" y="133"/>
                </a:cubicBezTo>
                <a:cubicBezTo>
                  <a:pt x="60" y="135"/>
                  <a:pt x="60" y="136"/>
                  <a:pt x="60" y="138"/>
                </a:cubicBezTo>
                <a:cubicBezTo>
                  <a:pt x="61" y="138"/>
                  <a:pt x="61" y="138"/>
                  <a:pt x="62" y="138"/>
                </a:cubicBezTo>
                <a:close/>
                <a:moveTo>
                  <a:pt x="245" y="121"/>
                </a:moveTo>
                <a:cubicBezTo>
                  <a:pt x="245" y="121"/>
                  <a:pt x="244" y="121"/>
                  <a:pt x="244" y="121"/>
                </a:cubicBezTo>
                <a:cubicBezTo>
                  <a:pt x="244" y="121"/>
                  <a:pt x="244" y="122"/>
                  <a:pt x="244" y="122"/>
                </a:cubicBezTo>
                <a:cubicBezTo>
                  <a:pt x="244" y="123"/>
                  <a:pt x="244" y="124"/>
                  <a:pt x="244" y="125"/>
                </a:cubicBezTo>
                <a:cubicBezTo>
                  <a:pt x="245" y="124"/>
                  <a:pt x="245" y="122"/>
                  <a:pt x="245" y="121"/>
                </a:cubicBezTo>
                <a:close/>
                <a:moveTo>
                  <a:pt x="243" y="101"/>
                </a:moveTo>
                <a:cubicBezTo>
                  <a:pt x="242" y="102"/>
                  <a:pt x="242" y="105"/>
                  <a:pt x="243" y="106"/>
                </a:cubicBezTo>
                <a:cubicBezTo>
                  <a:pt x="243" y="106"/>
                  <a:pt x="243" y="105"/>
                  <a:pt x="244" y="105"/>
                </a:cubicBezTo>
                <a:cubicBezTo>
                  <a:pt x="244" y="105"/>
                  <a:pt x="244" y="104"/>
                  <a:pt x="244" y="104"/>
                </a:cubicBezTo>
                <a:cubicBezTo>
                  <a:pt x="244" y="103"/>
                  <a:pt x="243" y="102"/>
                  <a:pt x="243" y="101"/>
                </a:cubicBezTo>
                <a:close/>
                <a:moveTo>
                  <a:pt x="157" y="81"/>
                </a:moveTo>
                <a:cubicBezTo>
                  <a:pt x="157" y="81"/>
                  <a:pt x="157" y="81"/>
                  <a:pt x="157" y="81"/>
                </a:cubicBezTo>
                <a:cubicBezTo>
                  <a:pt x="156" y="81"/>
                  <a:pt x="156" y="81"/>
                  <a:pt x="156" y="81"/>
                </a:cubicBezTo>
                <a:cubicBezTo>
                  <a:pt x="155" y="82"/>
                  <a:pt x="155" y="83"/>
                  <a:pt x="154" y="84"/>
                </a:cubicBezTo>
                <a:cubicBezTo>
                  <a:pt x="155" y="84"/>
                  <a:pt x="155" y="84"/>
                  <a:pt x="155" y="84"/>
                </a:cubicBezTo>
                <a:cubicBezTo>
                  <a:pt x="156" y="83"/>
                  <a:pt x="156" y="82"/>
                  <a:pt x="157" y="81"/>
                </a:cubicBezTo>
                <a:close/>
                <a:moveTo>
                  <a:pt x="154" y="42"/>
                </a:moveTo>
                <a:cubicBezTo>
                  <a:pt x="155" y="40"/>
                  <a:pt x="155" y="39"/>
                  <a:pt x="156" y="38"/>
                </a:cubicBezTo>
                <a:cubicBezTo>
                  <a:pt x="156" y="38"/>
                  <a:pt x="156" y="38"/>
                  <a:pt x="156" y="38"/>
                </a:cubicBezTo>
                <a:cubicBezTo>
                  <a:pt x="155" y="39"/>
                  <a:pt x="154" y="40"/>
                  <a:pt x="153" y="41"/>
                </a:cubicBezTo>
                <a:cubicBezTo>
                  <a:pt x="153" y="41"/>
                  <a:pt x="153" y="41"/>
                  <a:pt x="153" y="42"/>
                </a:cubicBezTo>
                <a:cubicBezTo>
                  <a:pt x="153" y="42"/>
                  <a:pt x="154" y="42"/>
                  <a:pt x="154" y="42"/>
                </a:cubicBezTo>
                <a:close/>
                <a:moveTo>
                  <a:pt x="152" y="93"/>
                </a:moveTo>
                <a:cubicBezTo>
                  <a:pt x="152" y="92"/>
                  <a:pt x="152" y="92"/>
                  <a:pt x="152" y="92"/>
                </a:cubicBezTo>
                <a:cubicBezTo>
                  <a:pt x="151" y="92"/>
                  <a:pt x="151" y="91"/>
                  <a:pt x="150" y="91"/>
                </a:cubicBezTo>
                <a:cubicBezTo>
                  <a:pt x="150" y="92"/>
                  <a:pt x="149" y="92"/>
                  <a:pt x="149" y="93"/>
                </a:cubicBezTo>
                <a:cubicBezTo>
                  <a:pt x="149" y="93"/>
                  <a:pt x="150" y="93"/>
                  <a:pt x="151" y="93"/>
                </a:cubicBezTo>
                <a:cubicBezTo>
                  <a:pt x="151" y="93"/>
                  <a:pt x="152" y="93"/>
                  <a:pt x="152" y="93"/>
                </a:cubicBezTo>
                <a:close/>
                <a:moveTo>
                  <a:pt x="85" y="158"/>
                </a:moveTo>
                <a:cubicBezTo>
                  <a:pt x="86" y="158"/>
                  <a:pt x="86" y="158"/>
                  <a:pt x="86" y="158"/>
                </a:cubicBezTo>
                <a:cubicBezTo>
                  <a:pt x="86" y="158"/>
                  <a:pt x="87" y="158"/>
                  <a:pt x="87" y="158"/>
                </a:cubicBezTo>
                <a:cubicBezTo>
                  <a:pt x="86" y="157"/>
                  <a:pt x="86" y="156"/>
                  <a:pt x="85" y="155"/>
                </a:cubicBezTo>
                <a:cubicBezTo>
                  <a:pt x="84" y="157"/>
                  <a:pt x="84" y="156"/>
                  <a:pt x="85" y="158"/>
                </a:cubicBezTo>
                <a:close/>
                <a:moveTo>
                  <a:pt x="50" y="111"/>
                </a:moveTo>
                <a:cubicBezTo>
                  <a:pt x="51" y="111"/>
                  <a:pt x="51" y="111"/>
                  <a:pt x="52" y="111"/>
                </a:cubicBezTo>
                <a:cubicBezTo>
                  <a:pt x="52" y="111"/>
                  <a:pt x="52" y="111"/>
                  <a:pt x="53" y="111"/>
                </a:cubicBezTo>
                <a:cubicBezTo>
                  <a:pt x="53" y="110"/>
                  <a:pt x="54" y="110"/>
                  <a:pt x="54" y="109"/>
                </a:cubicBezTo>
                <a:cubicBezTo>
                  <a:pt x="52" y="109"/>
                  <a:pt x="51" y="110"/>
                  <a:pt x="50" y="111"/>
                </a:cubicBezTo>
                <a:close/>
                <a:moveTo>
                  <a:pt x="151" y="84"/>
                </a:moveTo>
                <a:cubicBezTo>
                  <a:pt x="151" y="84"/>
                  <a:pt x="152" y="84"/>
                  <a:pt x="152" y="84"/>
                </a:cubicBezTo>
                <a:cubicBezTo>
                  <a:pt x="153" y="83"/>
                  <a:pt x="153" y="82"/>
                  <a:pt x="154" y="81"/>
                </a:cubicBezTo>
                <a:cubicBezTo>
                  <a:pt x="153" y="81"/>
                  <a:pt x="153" y="81"/>
                  <a:pt x="152" y="81"/>
                </a:cubicBezTo>
                <a:cubicBezTo>
                  <a:pt x="152" y="81"/>
                  <a:pt x="152" y="81"/>
                  <a:pt x="152" y="82"/>
                </a:cubicBezTo>
                <a:cubicBezTo>
                  <a:pt x="151" y="82"/>
                  <a:pt x="151" y="83"/>
                  <a:pt x="151" y="84"/>
                </a:cubicBezTo>
                <a:close/>
                <a:moveTo>
                  <a:pt x="64" y="126"/>
                </a:moveTo>
                <a:cubicBezTo>
                  <a:pt x="65" y="127"/>
                  <a:pt x="65" y="128"/>
                  <a:pt x="65" y="128"/>
                </a:cubicBezTo>
                <a:cubicBezTo>
                  <a:pt x="65" y="129"/>
                  <a:pt x="66" y="130"/>
                  <a:pt x="66" y="131"/>
                </a:cubicBezTo>
                <a:cubicBezTo>
                  <a:pt x="66" y="131"/>
                  <a:pt x="66" y="130"/>
                  <a:pt x="66" y="130"/>
                </a:cubicBezTo>
                <a:cubicBezTo>
                  <a:pt x="66" y="129"/>
                  <a:pt x="66" y="128"/>
                  <a:pt x="66" y="127"/>
                </a:cubicBezTo>
                <a:cubicBezTo>
                  <a:pt x="65" y="126"/>
                  <a:pt x="65" y="126"/>
                  <a:pt x="64" y="126"/>
                </a:cubicBezTo>
                <a:close/>
                <a:moveTo>
                  <a:pt x="225" y="127"/>
                </a:moveTo>
                <a:cubicBezTo>
                  <a:pt x="225" y="127"/>
                  <a:pt x="225" y="128"/>
                  <a:pt x="225" y="128"/>
                </a:cubicBezTo>
                <a:cubicBezTo>
                  <a:pt x="224" y="128"/>
                  <a:pt x="224" y="129"/>
                  <a:pt x="224" y="129"/>
                </a:cubicBezTo>
                <a:cubicBezTo>
                  <a:pt x="224" y="130"/>
                  <a:pt x="224" y="131"/>
                  <a:pt x="224" y="131"/>
                </a:cubicBezTo>
                <a:cubicBezTo>
                  <a:pt x="224" y="131"/>
                  <a:pt x="225" y="131"/>
                  <a:pt x="225" y="131"/>
                </a:cubicBezTo>
                <a:cubicBezTo>
                  <a:pt x="225" y="130"/>
                  <a:pt x="225" y="128"/>
                  <a:pt x="225" y="127"/>
                </a:cubicBezTo>
                <a:close/>
                <a:moveTo>
                  <a:pt x="163" y="243"/>
                </a:moveTo>
                <a:cubicBezTo>
                  <a:pt x="162" y="244"/>
                  <a:pt x="163" y="246"/>
                  <a:pt x="164" y="247"/>
                </a:cubicBezTo>
                <a:cubicBezTo>
                  <a:pt x="164" y="246"/>
                  <a:pt x="164" y="246"/>
                  <a:pt x="164" y="246"/>
                </a:cubicBezTo>
                <a:cubicBezTo>
                  <a:pt x="164" y="245"/>
                  <a:pt x="164" y="244"/>
                  <a:pt x="163" y="243"/>
                </a:cubicBezTo>
                <a:close/>
                <a:moveTo>
                  <a:pt x="226" y="140"/>
                </a:moveTo>
                <a:cubicBezTo>
                  <a:pt x="226" y="140"/>
                  <a:pt x="226" y="140"/>
                  <a:pt x="226" y="141"/>
                </a:cubicBezTo>
                <a:cubicBezTo>
                  <a:pt x="226" y="141"/>
                  <a:pt x="226" y="141"/>
                  <a:pt x="227" y="141"/>
                </a:cubicBezTo>
                <a:cubicBezTo>
                  <a:pt x="228" y="140"/>
                  <a:pt x="229" y="137"/>
                  <a:pt x="229" y="136"/>
                </a:cubicBezTo>
                <a:cubicBezTo>
                  <a:pt x="229" y="137"/>
                  <a:pt x="228" y="137"/>
                  <a:pt x="228" y="137"/>
                </a:cubicBezTo>
                <a:cubicBezTo>
                  <a:pt x="228" y="137"/>
                  <a:pt x="228" y="138"/>
                  <a:pt x="228" y="139"/>
                </a:cubicBezTo>
                <a:cubicBezTo>
                  <a:pt x="227" y="140"/>
                  <a:pt x="227" y="140"/>
                  <a:pt x="226" y="140"/>
                </a:cubicBezTo>
                <a:close/>
                <a:moveTo>
                  <a:pt x="80" y="97"/>
                </a:moveTo>
                <a:cubicBezTo>
                  <a:pt x="80" y="97"/>
                  <a:pt x="80" y="97"/>
                  <a:pt x="80" y="97"/>
                </a:cubicBezTo>
                <a:cubicBezTo>
                  <a:pt x="81" y="97"/>
                  <a:pt x="82" y="96"/>
                  <a:pt x="84" y="96"/>
                </a:cubicBezTo>
                <a:cubicBezTo>
                  <a:pt x="84" y="96"/>
                  <a:pt x="84" y="96"/>
                  <a:pt x="84" y="96"/>
                </a:cubicBezTo>
                <a:cubicBezTo>
                  <a:pt x="83" y="95"/>
                  <a:pt x="83" y="95"/>
                  <a:pt x="82" y="95"/>
                </a:cubicBezTo>
                <a:cubicBezTo>
                  <a:pt x="81" y="96"/>
                  <a:pt x="81" y="96"/>
                  <a:pt x="80" y="97"/>
                </a:cubicBezTo>
                <a:close/>
                <a:moveTo>
                  <a:pt x="86" y="38"/>
                </a:moveTo>
                <a:cubicBezTo>
                  <a:pt x="85" y="38"/>
                  <a:pt x="85" y="38"/>
                  <a:pt x="84" y="38"/>
                </a:cubicBezTo>
                <a:cubicBezTo>
                  <a:pt x="84" y="39"/>
                  <a:pt x="84" y="40"/>
                  <a:pt x="84" y="41"/>
                </a:cubicBezTo>
                <a:cubicBezTo>
                  <a:pt x="84" y="41"/>
                  <a:pt x="84" y="41"/>
                  <a:pt x="84" y="41"/>
                </a:cubicBezTo>
                <a:cubicBezTo>
                  <a:pt x="85" y="40"/>
                  <a:pt x="86" y="39"/>
                  <a:pt x="86" y="38"/>
                </a:cubicBezTo>
                <a:close/>
                <a:moveTo>
                  <a:pt x="18" y="122"/>
                </a:moveTo>
                <a:cubicBezTo>
                  <a:pt x="17" y="122"/>
                  <a:pt x="16" y="122"/>
                  <a:pt x="16" y="122"/>
                </a:cubicBezTo>
                <a:cubicBezTo>
                  <a:pt x="16" y="123"/>
                  <a:pt x="16" y="123"/>
                  <a:pt x="16" y="124"/>
                </a:cubicBezTo>
                <a:cubicBezTo>
                  <a:pt x="17" y="124"/>
                  <a:pt x="17" y="124"/>
                  <a:pt x="18" y="124"/>
                </a:cubicBezTo>
                <a:cubicBezTo>
                  <a:pt x="17" y="123"/>
                  <a:pt x="17" y="123"/>
                  <a:pt x="18" y="122"/>
                </a:cubicBezTo>
                <a:close/>
                <a:moveTo>
                  <a:pt x="251" y="168"/>
                </a:moveTo>
                <a:cubicBezTo>
                  <a:pt x="250" y="168"/>
                  <a:pt x="249" y="168"/>
                  <a:pt x="249" y="168"/>
                </a:cubicBezTo>
                <a:cubicBezTo>
                  <a:pt x="249" y="169"/>
                  <a:pt x="250" y="170"/>
                  <a:pt x="251" y="171"/>
                </a:cubicBezTo>
                <a:cubicBezTo>
                  <a:pt x="251" y="170"/>
                  <a:pt x="251" y="169"/>
                  <a:pt x="251" y="168"/>
                </a:cubicBezTo>
                <a:close/>
                <a:moveTo>
                  <a:pt x="17" y="159"/>
                </a:moveTo>
                <a:cubicBezTo>
                  <a:pt x="18" y="160"/>
                  <a:pt x="18" y="160"/>
                  <a:pt x="18" y="160"/>
                </a:cubicBezTo>
                <a:cubicBezTo>
                  <a:pt x="19" y="160"/>
                  <a:pt x="20" y="161"/>
                  <a:pt x="21" y="161"/>
                </a:cubicBezTo>
                <a:cubicBezTo>
                  <a:pt x="21" y="160"/>
                  <a:pt x="21" y="160"/>
                  <a:pt x="21" y="159"/>
                </a:cubicBezTo>
                <a:cubicBezTo>
                  <a:pt x="20" y="159"/>
                  <a:pt x="19" y="159"/>
                  <a:pt x="17" y="159"/>
                </a:cubicBezTo>
                <a:close/>
                <a:moveTo>
                  <a:pt x="13" y="140"/>
                </a:moveTo>
                <a:cubicBezTo>
                  <a:pt x="13" y="141"/>
                  <a:pt x="13" y="142"/>
                  <a:pt x="13" y="143"/>
                </a:cubicBezTo>
                <a:cubicBezTo>
                  <a:pt x="14" y="143"/>
                  <a:pt x="14" y="143"/>
                  <a:pt x="14" y="143"/>
                </a:cubicBezTo>
                <a:cubicBezTo>
                  <a:pt x="14" y="142"/>
                  <a:pt x="15" y="141"/>
                  <a:pt x="15" y="140"/>
                </a:cubicBezTo>
                <a:cubicBezTo>
                  <a:pt x="14" y="140"/>
                  <a:pt x="14" y="140"/>
                  <a:pt x="13" y="140"/>
                </a:cubicBezTo>
                <a:close/>
                <a:moveTo>
                  <a:pt x="91" y="240"/>
                </a:moveTo>
                <a:cubicBezTo>
                  <a:pt x="91" y="240"/>
                  <a:pt x="91" y="240"/>
                  <a:pt x="91" y="240"/>
                </a:cubicBezTo>
                <a:cubicBezTo>
                  <a:pt x="90" y="240"/>
                  <a:pt x="90" y="241"/>
                  <a:pt x="89" y="242"/>
                </a:cubicBezTo>
                <a:cubicBezTo>
                  <a:pt x="89" y="242"/>
                  <a:pt x="89" y="242"/>
                  <a:pt x="89" y="242"/>
                </a:cubicBezTo>
                <a:cubicBezTo>
                  <a:pt x="89" y="243"/>
                  <a:pt x="89" y="244"/>
                  <a:pt x="90" y="245"/>
                </a:cubicBezTo>
                <a:cubicBezTo>
                  <a:pt x="90" y="243"/>
                  <a:pt x="90" y="241"/>
                  <a:pt x="91" y="240"/>
                </a:cubicBezTo>
                <a:close/>
                <a:moveTo>
                  <a:pt x="152" y="36"/>
                </a:moveTo>
                <a:cubicBezTo>
                  <a:pt x="152" y="37"/>
                  <a:pt x="152" y="38"/>
                  <a:pt x="152" y="39"/>
                </a:cubicBezTo>
                <a:cubicBezTo>
                  <a:pt x="153" y="38"/>
                  <a:pt x="154" y="37"/>
                  <a:pt x="155" y="36"/>
                </a:cubicBezTo>
                <a:cubicBezTo>
                  <a:pt x="155" y="36"/>
                  <a:pt x="155" y="36"/>
                  <a:pt x="155" y="36"/>
                </a:cubicBezTo>
                <a:cubicBezTo>
                  <a:pt x="154" y="36"/>
                  <a:pt x="153" y="36"/>
                  <a:pt x="152" y="36"/>
                </a:cubicBezTo>
                <a:close/>
                <a:moveTo>
                  <a:pt x="218" y="106"/>
                </a:moveTo>
                <a:cubicBezTo>
                  <a:pt x="217" y="105"/>
                  <a:pt x="217" y="104"/>
                  <a:pt x="217" y="104"/>
                </a:cubicBezTo>
                <a:cubicBezTo>
                  <a:pt x="216" y="105"/>
                  <a:pt x="215" y="106"/>
                  <a:pt x="215" y="107"/>
                </a:cubicBezTo>
                <a:cubicBezTo>
                  <a:pt x="216" y="106"/>
                  <a:pt x="217" y="106"/>
                  <a:pt x="218" y="106"/>
                </a:cubicBezTo>
                <a:close/>
                <a:moveTo>
                  <a:pt x="219" y="161"/>
                </a:moveTo>
                <a:cubicBezTo>
                  <a:pt x="219" y="160"/>
                  <a:pt x="218" y="160"/>
                  <a:pt x="217" y="160"/>
                </a:cubicBezTo>
                <a:cubicBezTo>
                  <a:pt x="217" y="161"/>
                  <a:pt x="217" y="162"/>
                  <a:pt x="217" y="162"/>
                </a:cubicBezTo>
                <a:cubicBezTo>
                  <a:pt x="218" y="162"/>
                  <a:pt x="218" y="162"/>
                  <a:pt x="219" y="161"/>
                </a:cubicBezTo>
                <a:close/>
                <a:moveTo>
                  <a:pt x="208" y="132"/>
                </a:moveTo>
                <a:cubicBezTo>
                  <a:pt x="208" y="132"/>
                  <a:pt x="207" y="132"/>
                  <a:pt x="206" y="132"/>
                </a:cubicBezTo>
                <a:cubicBezTo>
                  <a:pt x="206" y="133"/>
                  <a:pt x="206" y="134"/>
                  <a:pt x="207" y="135"/>
                </a:cubicBezTo>
                <a:cubicBezTo>
                  <a:pt x="207" y="134"/>
                  <a:pt x="208" y="133"/>
                  <a:pt x="208" y="132"/>
                </a:cubicBezTo>
                <a:close/>
                <a:moveTo>
                  <a:pt x="30" y="161"/>
                </a:moveTo>
                <a:cubicBezTo>
                  <a:pt x="30" y="161"/>
                  <a:pt x="30" y="160"/>
                  <a:pt x="30" y="159"/>
                </a:cubicBezTo>
                <a:cubicBezTo>
                  <a:pt x="29" y="158"/>
                  <a:pt x="29" y="158"/>
                  <a:pt x="28" y="159"/>
                </a:cubicBezTo>
                <a:cubicBezTo>
                  <a:pt x="28" y="160"/>
                  <a:pt x="29" y="161"/>
                  <a:pt x="30" y="161"/>
                </a:cubicBezTo>
                <a:close/>
                <a:moveTo>
                  <a:pt x="56" y="113"/>
                </a:moveTo>
                <a:cubicBezTo>
                  <a:pt x="56" y="113"/>
                  <a:pt x="55" y="113"/>
                  <a:pt x="54" y="113"/>
                </a:cubicBezTo>
                <a:cubicBezTo>
                  <a:pt x="53" y="113"/>
                  <a:pt x="53" y="113"/>
                  <a:pt x="52" y="114"/>
                </a:cubicBezTo>
                <a:cubicBezTo>
                  <a:pt x="53" y="114"/>
                  <a:pt x="54" y="114"/>
                  <a:pt x="55" y="114"/>
                </a:cubicBezTo>
                <a:cubicBezTo>
                  <a:pt x="55" y="114"/>
                  <a:pt x="56" y="114"/>
                  <a:pt x="56" y="113"/>
                </a:cubicBezTo>
                <a:close/>
                <a:moveTo>
                  <a:pt x="18" y="141"/>
                </a:moveTo>
                <a:cubicBezTo>
                  <a:pt x="18" y="141"/>
                  <a:pt x="17" y="141"/>
                  <a:pt x="17" y="140"/>
                </a:cubicBezTo>
                <a:cubicBezTo>
                  <a:pt x="17" y="141"/>
                  <a:pt x="17" y="142"/>
                  <a:pt x="17" y="143"/>
                </a:cubicBezTo>
                <a:cubicBezTo>
                  <a:pt x="17" y="143"/>
                  <a:pt x="18" y="142"/>
                  <a:pt x="18" y="142"/>
                </a:cubicBezTo>
                <a:cubicBezTo>
                  <a:pt x="18" y="142"/>
                  <a:pt x="18" y="141"/>
                  <a:pt x="18" y="141"/>
                </a:cubicBezTo>
                <a:close/>
                <a:moveTo>
                  <a:pt x="146" y="204"/>
                </a:moveTo>
                <a:cubicBezTo>
                  <a:pt x="147" y="204"/>
                  <a:pt x="147" y="205"/>
                  <a:pt x="147" y="205"/>
                </a:cubicBezTo>
                <a:cubicBezTo>
                  <a:pt x="148" y="204"/>
                  <a:pt x="149" y="203"/>
                  <a:pt x="149" y="202"/>
                </a:cubicBezTo>
                <a:cubicBezTo>
                  <a:pt x="149" y="201"/>
                  <a:pt x="149" y="201"/>
                  <a:pt x="149" y="202"/>
                </a:cubicBezTo>
                <a:cubicBezTo>
                  <a:pt x="148" y="202"/>
                  <a:pt x="147" y="203"/>
                  <a:pt x="146" y="204"/>
                </a:cubicBezTo>
                <a:close/>
                <a:moveTo>
                  <a:pt x="104" y="93"/>
                </a:moveTo>
                <a:cubicBezTo>
                  <a:pt x="103" y="93"/>
                  <a:pt x="103" y="93"/>
                  <a:pt x="103" y="93"/>
                </a:cubicBezTo>
                <a:cubicBezTo>
                  <a:pt x="103" y="93"/>
                  <a:pt x="102" y="93"/>
                  <a:pt x="102" y="93"/>
                </a:cubicBezTo>
                <a:cubicBezTo>
                  <a:pt x="101" y="93"/>
                  <a:pt x="101" y="93"/>
                  <a:pt x="101" y="94"/>
                </a:cubicBezTo>
                <a:cubicBezTo>
                  <a:pt x="101" y="94"/>
                  <a:pt x="101" y="95"/>
                  <a:pt x="101" y="95"/>
                </a:cubicBezTo>
                <a:cubicBezTo>
                  <a:pt x="101" y="95"/>
                  <a:pt x="102" y="95"/>
                  <a:pt x="102" y="95"/>
                </a:cubicBezTo>
                <a:cubicBezTo>
                  <a:pt x="103" y="94"/>
                  <a:pt x="103" y="94"/>
                  <a:pt x="104" y="93"/>
                </a:cubicBezTo>
                <a:close/>
                <a:moveTo>
                  <a:pt x="151" y="19"/>
                </a:moveTo>
                <a:cubicBezTo>
                  <a:pt x="151" y="19"/>
                  <a:pt x="151" y="20"/>
                  <a:pt x="151" y="20"/>
                </a:cubicBezTo>
                <a:cubicBezTo>
                  <a:pt x="152" y="20"/>
                  <a:pt x="152" y="20"/>
                  <a:pt x="153" y="20"/>
                </a:cubicBezTo>
                <a:cubicBezTo>
                  <a:pt x="153" y="20"/>
                  <a:pt x="153" y="19"/>
                  <a:pt x="154" y="19"/>
                </a:cubicBezTo>
                <a:cubicBezTo>
                  <a:pt x="153" y="19"/>
                  <a:pt x="152" y="19"/>
                  <a:pt x="151" y="19"/>
                </a:cubicBezTo>
                <a:close/>
                <a:moveTo>
                  <a:pt x="49" y="169"/>
                </a:moveTo>
                <a:cubicBezTo>
                  <a:pt x="49" y="169"/>
                  <a:pt x="48" y="169"/>
                  <a:pt x="48" y="169"/>
                </a:cubicBezTo>
                <a:cubicBezTo>
                  <a:pt x="47" y="168"/>
                  <a:pt x="46" y="168"/>
                  <a:pt x="45" y="168"/>
                </a:cubicBezTo>
                <a:cubicBezTo>
                  <a:pt x="45" y="169"/>
                  <a:pt x="46" y="169"/>
                  <a:pt x="46" y="169"/>
                </a:cubicBezTo>
                <a:cubicBezTo>
                  <a:pt x="46" y="169"/>
                  <a:pt x="46" y="170"/>
                  <a:pt x="46" y="170"/>
                </a:cubicBezTo>
                <a:cubicBezTo>
                  <a:pt x="47" y="170"/>
                  <a:pt x="48" y="170"/>
                  <a:pt x="49" y="169"/>
                </a:cubicBezTo>
                <a:close/>
                <a:moveTo>
                  <a:pt x="95" y="253"/>
                </a:moveTo>
                <a:cubicBezTo>
                  <a:pt x="95" y="253"/>
                  <a:pt x="95" y="253"/>
                  <a:pt x="95" y="253"/>
                </a:cubicBezTo>
                <a:cubicBezTo>
                  <a:pt x="95" y="254"/>
                  <a:pt x="95" y="255"/>
                  <a:pt x="96" y="256"/>
                </a:cubicBezTo>
                <a:cubicBezTo>
                  <a:pt x="96" y="256"/>
                  <a:pt x="97" y="256"/>
                  <a:pt x="97" y="255"/>
                </a:cubicBezTo>
                <a:cubicBezTo>
                  <a:pt x="96" y="255"/>
                  <a:pt x="96" y="254"/>
                  <a:pt x="95" y="253"/>
                </a:cubicBezTo>
                <a:close/>
                <a:moveTo>
                  <a:pt x="120" y="18"/>
                </a:moveTo>
                <a:cubicBezTo>
                  <a:pt x="121" y="18"/>
                  <a:pt x="122" y="18"/>
                  <a:pt x="123" y="18"/>
                </a:cubicBezTo>
                <a:cubicBezTo>
                  <a:pt x="123" y="17"/>
                  <a:pt x="123" y="17"/>
                  <a:pt x="123" y="16"/>
                </a:cubicBezTo>
                <a:cubicBezTo>
                  <a:pt x="122" y="16"/>
                  <a:pt x="122" y="16"/>
                  <a:pt x="121" y="16"/>
                </a:cubicBezTo>
                <a:cubicBezTo>
                  <a:pt x="121" y="16"/>
                  <a:pt x="120" y="17"/>
                  <a:pt x="120" y="17"/>
                </a:cubicBezTo>
                <a:cubicBezTo>
                  <a:pt x="120" y="17"/>
                  <a:pt x="120" y="17"/>
                  <a:pt x="120" y="18"/>
                </a:cubicBezTo>
                <a:close/>
                <a:moveTo>
                  <a:pt x="162" y="24"/>
                </a:moveTo>
                <a:cubicBezTo>
                  <a:pt x="162" y="22"/>
                  <a:pt x="162" y="20"/>
                  <a:pt x="162" y="18"/>
                </a:cubicBezTo>
                <a:cubicBezTo>
                  <a:pt x="162" y="18"/>
                  <a:pt x="162" y="18"/>
                  <a:pt x="162" y="18"/>
                </a:cubicBezTo>
                <a:cubicBezTo>
                  <a:pt x="161" y="20"/>
                  <a:pt x="161" y="22"/>
                  <a:pt x="161" y="23"/>
                </a:cubicBezTo>
                <a:cubicBezTo>
                  <a:pt x="161" y="24"/>
                  <a:pt x="162" y="24"/>
                  <a:pt x="162" y="24"/>
                </a:cubicBezTo>
                <a:close/>
                <a:moveTo>
                  <a:pt x="158" y="49"/>
                </a:moveTo>
                <a:cubicBezTo>
                  <a:pt x="158" y="49"/>
                  <a:pt x="159" y="49"/>
                  <a:pt x="159" y="49"/>
                </a:cubicBezTo>
                <a:cubicBezTo>
                  <a:pt x="159" y="48"/>
                  <a:pt x="159" y="47"/>
                  <a:pt x="159" y="46"/>
                </a:cubicBezTo>
                <a:cubicBezTo>
                  <a:pt x="159" y="47"/>
                  <a:pt x="158" y="47"/>
                  <a:pt x="158" y="49"/>
                </a:cubicBezTo>
                <a:close/>
                <a:moveTo>
                  <a:pt x="234" y="97"/>
                </a:moveTo>
                <a:cubicBezTo>
                  <a:pt x="234" y="97"/>
                  <a:pt x="234" y="97"/>
                  <a:pt x="234" y="97"/>
                </a:cubicBezTo>
                <a:cubicBezTo>
                  <a:pt x="234" y="98"/>
                  <a:pt x="234" y="100"/>
                  <a:pt x="234" y="101"/>
                </a:cubicBezTo>
                <a:cubicBezTo>
                  <a:pt x="234" y="101"/>
                  <a:pt x="234" y="101"/>
                  <a:pt x="235" y="100"/>
                </a:cubicBezTo>
                <a:cubicBezTo>
                  <a:pt x="235" y="100"/>
                  <a:pt x="235" y="100"/>
                  <a:pt x="235" y="100"/>
                </a:cubicBezTo>
                <a:cubicBezTo>
                  <a:pt x="235" y="99"/>
                  <a:pt x="234" y="98"/>
                  <a:pt x="234" y="97"/>
                </a:cubicBezTo>
                <a:close/>
                <a:moveTo>
                  <a:pt x="130" y="10"/>
                </a:moveTo>
                <a:cubicBezTo>
                  <a:pt x="128" y="10"/>
                  <a:pt x="126" y="11"/>
                  <a:pt x="124" y="11"/>
                </a:cubicBezTo>
                <a:cubicBezTo>
                  <a:pt x="124" y="11"/>
                  <a:pt x="124" y="11"/>
                  <a:pt x="124" y="11"/>
                </a:cubicBezTo>
                <a:cubicBezTo>
                  <a:pt x="126" y="11"/>
                  <a:pt x="128" y="11"/>
                  <a:pt x="130" y="11"/>
                </a:cubicBezTo>
                <a:cubicBezTo>
                  <a:pt x="130" y="11"/>
                  <a:pt x="130" y="11"/>
                  <a:pt x="130" y="10"/>
                </a:cubicBezTo>
                <a:close/>
                <a:moveTo>
                  <a:pt x="98" y="228"/>
                </a:moveTo>
                <a:cubicBezTo>
                  <a:pt x="99" y="228"/>
                  <a:pt x="99" y="227"/>
                  <a:pt x="99" y="227"/>
                </a:cubicBezTo>
                <a:cubicBezTo>
                  <a:pt x="98" y="226"/>
                  <a:pt x="98" y="225"/>
                  <a:pt x="97" y="224"/>
                </a:cubicBezTo>
                <a:cubicBezTo>
                  <a:pt x="97" y="225"/>
                  <a:pt x="98" y="227"/>
                  <a:pt x="98" y="228"/>
                </a:cubicBezTo>
                <a:close/>
                <a:moveTo>
                  <a:pt x="241" y="89"/>
                </a:moveTo>
                <a:cubicBezTo>
                  <a:pt x="242" y="89"/>
                  <a:pt x="244" y="89"/>
                  <a:pt x="245" y="89"/>
                </a:cubicBezTo>
                <a:cubicBezTo>
                  <a:pt x="246" y="89"/>
                  <a:pt x="247" y="89"/>
                  <a:pt x="248" y="90"/>
                </a:cubicBezTo>
                <a:cubicBezTo>
                  <a:pt x="248" y="89"/>
                  <a:pt x="248" y="89"/>
                  <a:pt x="248" y="89"/>
                </a:cubicBezTo>
                <a:cubicBezTo>
                  <a:pt x="246" y="88"/>
                  <a:pt x="242" y="88"/>
                  <a:pt x="241" y="89"/>
                </a:cubicBezTo>
                <a:close/>
                <a:moveTo>
                  <a:pt x="61" y="164"/>
                </a:moveTo>
                <a:cubicBezTo>
                  <a:pt x="64" y="164"/>
                  <a:pt x="66" y="164"/>
                  <a:pt x="67" y="164"/>
                </a:cubicBezTo>
                <a:cubicBezTo>
                  <a:pt x="65" y="164"/>
                  <a:pt x="63" y="164"/>
                  <a:pt x="61" y="163"/>
                </a:cubicBezTo>
                <a:cubicBezTo>
                  <a:pt x="61" y="164"/>
                  <a:pt x="61" y="164"/>
                  <a:pt x="61" y="164"/>
                </a:cubicBezTo>
                <a:close/>
                <a:moveTo>
                  <a:pt x="162" y="87"/>
                </a:moveTo>
                <a:cubicBezTo>
                  <a:pt x="161" y="87"/>
                  <a:pt x="161" y="87"/>
                  <a:pt x="160" y="87"/>
                </a:cubicBezTo>
                <a:cubicBezTo>
                  <a:pt x="159" y="87"/>
                  <a:pt x="159" y="87"/>
                  <a:pt x="159" y="88"/>
                </a:cubicBezTo>
                <a:cubicBezTo>
                  <a:pt x="160" y="88"/>
                  <a:pt x="161" y="88"/>
                  <a:pt x="162" y="88"/>
                </a:cubicBezTo>
                <a:cubicBezTo>
                  <a:pt x="162" y="88"/>
                  <a:pt x="162" y="88"/>
                  <a:pt x="162" y="87"/>
                </a:cubicBezTo>
                <a:close/>
                <a:moveTo>
                  <a:pt x="217" y="170"/>
                </a:moveTo>
                <a:cubicBezTo>
                  <a:pt x="218" y="170"/>
                  <a:pt x="218" y="169"/>
                  <a:pt x="219" y="169"/>
                </a:cubicBezTo>
                <a:cubicBezTo>
                  <a:pt x="219" y="169"/>
                  <a:pt x="220" y="169"/>
                  <a:pt x="221" y="169"/>
                </a:cubicBezTo>
                <a:cubicBezTo>
                  <a:pt x="221" y="169"/>
                  <a:pt x="222" y="169"/>
                  <a:pt x="223" y="169"/>
                </a:cubicBezTo>
                <a:cubicBezTo>
                  <a:pt x="221" y="169"/>
                  <a:pt x="219" y="169"/>
                  <a:pt x="217" y="169"/>
                </a:cubicBezTo>
                <a:cubicBezTo>
                  <a:pt x="217" y="169"/>
                  <a:pt x="217" y="169"/>
                  <a:pt x="217" y="170"/>
                </a:cubicBezTo>
                <a:close/>
                <a:moveTo>
                  <a:pt x="154" y="200"/>
                </a:moveTo>
                <a:cubicBezTo>
                  <a:pt x="155" y="199"/>
                  <a:pt x="155" y="198"/>
                  <a:pt x="156" y="197"/>
                </a:cubicBezTo>
                <a:cubicBezTo>
                  <a:pt x="156" y="197"/>
                  <a:pt x="155" y="197"/>
                  <a:pt x="155" y="196"/>
                </a:cubicBezTo>
                <a:cubicBezTo>
                  <a:pt x="155" y="197"/>
                  <a:pt x="154" y="198"/>
                  <a:pt x="153" y="199"/>
                </a:cubicBezTo>
                <a:cubicBezTo>
                  <a:pt x="153" y="200"/>
                  <a:pt x="154" y="200"/>
                  <a:pt x="154" y="200"/>
                </a:cubicBezTo>
                <a:close/>
                <a:moveTo>
                  <a:pt x="216" y="114"/>
                </a:moveTo>
                <a:cubicBezTo>
                  <a:pt x="216" y="115"/>
                  <a:pt x="216" y="116"/>
                  <a:pt x="216" y="118"/>
                </a:cubicBezTo>
                <a:cubicBezTo>
                  <a:pt x="216" y="117"/>
                  <a:pt x="216" y="117"/>
                  <a:pt x="217" y="117"/>
                </a:cubicBezTo>
                <a:cubicBezTo>
                  <a:pt x="217" y="116"/>
                  <a:pt x="217" y="115"/>
                  <a:pt x="217" y="114"/>
                </a:cubicBezTo>
                <a:cubicBezTo>
                  <a:pt x="216" y="114"/>
                  <a:pt x="216" y="114"/>
                  <a:pt x="216" y="114"/>
                </a:cubicBezTo>
                <a:close/>
                <a:moveTo>
                  <a:pt x="221" y="145"/>
                </a:moveTo>
                <a:cubicBezTo>
                  <a:pt x="221" y="146"/>
                  <a:pt x="221" y="147"/>
                  <a:pt x="222" y="148"/>
                </a:cubicBezTo>
                <a:cubicBezTo>
                  <a:pt x="222" y="148"/>
                  <a:pt x="222" y="148"/>
                  <a:pt x="222" y="148"/>
                </a:cubicBezTo>
                <a:cubicBezTo>
                  <a:pt x="222" y="147"/>
                  <a:pt x="223" y="146"/>
                  <a:pt x="223" y="145"/>
                </a:cubicBezTo>
                <a:cubicBezTo>
                  <a:pt x="222" y="145"/>
                  <a:pt x="222" y="145"/>
                  <a:pt x="221" y="145"/>
                </a:cubicBezTo>
                <a:close/>
                <a:moveTo>
                  <a:pt x="169" y="220"/>
                </a:moveTo>
                <a:cubicBezTo>
                  <a:pt x="167" y="222"/>
                  <a:pt x="168" y="223"/>
                  <a:pt x="169" y="225"/>
                </a:cubicBezTo>
                <a:cubicBezTo>
                  <a:pt x="169" y="223"/>
                  <a:pt x="169" y="222"/>
                  <a:pt x="169" y="220"/>
                </a:cubicBezTo>
                <a:close/>
                <a:moveTo>
                  <a:pt x="221" y="154"/>
                </a:moveTo>
                <a:cubicBezTo>
                  <a:pt x="221" y="154"/>
                  <a:pt x="221" y="153"/>
                  <a:pt x="220" y="152"/>
                </a:cubicBezTo>
                <a:cubicBezTo>
                  <a:pt x="220" y="152"/>
                  <a:pt x="220" y="152"/>
                  <a:pt x="220" y="152"/>
                </a:cubicBezTo>
                <a:cubicBezTo>
                  <a:pt x="220" y="153"/>
                  <a:pt x="220" y="153"/>
                  <a:pt x="220" y="154"/>
                </a:cubicBezTo>
                <a:cubicBezTo>
                  <a:pt x="220" y="154"/>
                  <a:pt x="220" y="155"/>
                  <a:pt x="221" y="154"/>
                </a:cubicBezTo>
                <a:close/>
                <a:moveTo>
                  <a:pt x="101" y="89"/>
                </a:moveTo>
                <a:cubicBezTo>
                  <a:pt x="100" y="89"/>
                  <a:pt x="100" y="88"/>
                  <a:pt x="99" y="88"/>
                </a:cubicBezTo>
                <a:cubicBezTo>
                  <a:pt x="99" y="89"/>
                  <a:pt x="98" y="89"/>
                  <a:pt x="98" y="90"/>
                </a:cubicBezTo>
                <a:cubicBezTo>
                  <a:pt x="99" y="90"/>
                  <a:pt x="99" y="90"/>
                  <a:pt x="100" y="90"/>
                </a:cubicBezTo>
                <a:cubicBezTo>
                  <a:pt x="101" y="90"/>
                  <a:pt x="101" y="90"/>
                  <a:pt x="101" y="89"/>
                </a:cubicBezTo>
                <a:close/>
                <a:moveTo>
                  <a:pt x="131" y="39"/>
                </a:moveTo>
                <a:cubicBezTo>
                  <a:pt x="131" y="39"/>
                  <a:pt x="131" y="39"/>
                  <a:pt x="131" y="39"/>
                </a:cubicBezTo>
                <a:cubicBezTo>
                  <a:pt x="132" y="40"/>
                  <a:pt x="133" y="40"/>
                  <a:pt x="134" y="40"/>
                </a:cubicBezTo>
                <a:cubicBezTo>
                  <a:pt x="134" y="39"/>
                  <a:pt x="134" y="39"/>
                  <a:pt x="134" y="38"/>
                </a:cubicBezTo>
                <a:cubicBezTo>
                  <a:pt x="133" y="39"/>
                  <a:pt x="132" y="39"/>
                  <a:pt x="131" y="39"/>
                </a:cubicBezTo>
                <a:close/>
                <a:moveTo>
                  <a:pt x="154" y="207"/>
                </a:moveTo>
                <a:cubicBezTo>
                  <a:pt x="153" y="208"/>
                  <a:pt x="152" y="209"/>
                  <a:pt x="151" y="210"/>
                </a:cubicBezTo>
                <a:cubicBezTo>
                  <a:pt x="151" y="210"/>
                  <a:pt x="152" y="210"/>
                  <a:pt x="152" y="210"/>
                </a:cubicBezTo>
                <a:cubicBezTo>
                  <a:pt x="153" y="209"/>
                  <a:pt x="153" y="208"/>
                  <a:pt x="154" y="207"/>
                </a:cubicBezTo>
                <a:close/>
                <a:moveTo>
                  <a:pt x="51" y="135"/>
                </a:moveTo>
                <a:cubicBezTo>
                  <a:pt x="51" y="135"/>
                  <a:pt x="50" y="135"/>
                  <a:pt x="50" y="135"/>
                </a:cubicBezTo>
                <a:cubicBezTo>
                  <a:pt x="49" y="135"/>
                  <a:pt x="49" y="135"/>
                  <a:pt x="49" y="136"/>
                </a:cubicBezTo>
                <a:cubicBezTo>
                  <a:pt x="50" y="137"/>
                  <a:pt x="51" y="137"/>
                  <a:pt x="52" y="137"/>
                </a:cubicBezTo>
                <a:cubicBezTo>
                  <a:pt x="51" y="136"/>
                  <a:pt x="51" y="135"/>
                  <a:pt x="51" y="135"/>
                </a:cubicBezTo>
                <a:close/>
                <a:moveTo>
                  <a:pt x="218" y="142"/>
                </a:moveTo>
                <a:cubicBezTo>
                  <a:pt x="218" y="142"/>
                  <a:pt x="217" y="142"/>
                  <a:pt x="216" y="142"/>
                </a:cubicBezTo>
                <a:cubicBezTo>
                  <a:pt x="216" y="143"/>
                  <a:pt x="216" y="143"/>
                  <a:pt x="216" y="144"/>
                </a:cubicBezTo>
                <a:cubicBezTo>
                  <a:pt x="217" y="144"/>
                  <a:pt x="218" y="144"/>
                  <a:pt x="218" y="143"/>
                </a:cubicBezTo>
                <a:cubicBezTo>
                  <a:pt x="218" y="143"/>
                  <a:pt x="218" y="143"/>
                  <a:pt x="218" y="142"/>
                </a:cubicBezTo>
                <a:close/>
                <a:moveTo>
                  <a:pt x="129" y="254"/>
                </a:moveTo>
                <a:cubicBezTo>
                  <a:pt x="130" y="255"/>
                  <a:pt x="130" y="256"/>
                  <a:pt x="131" y="256"/>
                </a:cubicBezTo>
                <a:cubicBezTo>
                  <a:pt x="131" y="256"/>
                  <a:pt x="131" y="255"/>
                  <a:pt x="132" y="254"/>
                </a:cubicBezTo>
                <a:cubicBezTo>
                  <a:pt x="131" y="254"/>
                  <a:pt x="130" y="254"/>
                  <a:pt x="129" y="254"/>
                </a:cubicBezTo>
                <a:close/>
                <a:moveTo>
                  <a:pt x="114" y="250"/>
                </a:moveTo>
                <a:cubicBezTo>
                  <a:pt x="116" y="251"/>
                  <a:pt x="116" y="251"/>
                  <a:pt x="117" y="249"/>
                </a:cubicBezTo>
                <a:cubicBezTo>
                  <a:pt x="116" y="249"/>
                  <a:pt x="116" y="249"/>
                  <a:pt x="116" y="248"/>
                </a:cubicBezTo>
                <a:cubicBezTo>
                  <a:pt x="115" y="249"/>
                  <a:pt x="115" y="249"/>
                  <a:pt x="114" y="250"/>
                </a:cubicBezTo>
                <a:close/>
                <a:moveTo>
                  <a:pt x="105" y="229"/>
                </a:moveTo>
                <a:cubicBezTo>
                  <a:pt x="105" y="230"/>
                  <a:pt x="104" y="230"/>
                  <a:pt x="104" y="230"/>
                </a:cubicBezTo>
                <a:cubicBezTo>
                  <a:pt x="105" y="231"/>
                  <a:pt x="106" y="233"/>
                  <a:pt x="107" y="233"/>
                </a:cubicBezTo>
                <a:cubicBezTo>
                  <a:pt x="107" y="233"/>
                  <a:pt x="106" y="230"/>
                  <a:pt x="105" y="229"/>
                </a:cubicBezTo>
                <a:close/>
                <a:moveTo>
                  <a:pt x="25" y="136"/>
                </a:moveTo>
                <a:cubicBezTo>
                  <a:pt x="25" y="137"/>
                  <a:pt x="25" y="138"/>
                  <a:pt x="25" y="139"/>
                </a:cubicBezTo>
                <a:cubicBezTo>
                  <a:pt x="25" y="139"/>
                  <a:pt x="26" y="139"/>
                  <a:pt x="26" y="139"/>
                </a:cubicBezTo>
                <a:cubicBezTo>
                  <a:pt x="26" y="138"/>
                  <a:pt x="26" y="137"/>
                  <a:pt x="26" y="136"/>
                </a:cubicBezTo>
                <a:cubicBezTo>
                  <a:pt x="26" y="136"/>
                  <a:pt x="25" y="136"/>
                  <a:pt x="25" y="136"/>
                </a:cubicBezTo>
                <a:close/>
                <a:moveTo>
                  <a:pt x="72" y="103"/>
                </a:moveTo>
                <a:cubicBezTo>
                  <a:pt x="71" y="103"/>
                  <a:pt x="70" y="103"/>
                  <a:pt x="69" y="105"/>
                </a:cubicBezTo>
                <a:cubicBezTo>
                  <a:pt x="69" y="105"/>
                  <a:pt x="69" y="105"/>
                  <a:pt x="70" y="105"/>
                </a:cubicBezTo>
                <a:cubicBezTo>
                  <a:pt x="71" y="104"/>
                  <a:pt x="71" y="104"/>
                  <a:pt x="72" y="103"/>
                </a:cubicBezTo>
                <a:close/>
                <a:moveTo>
                  <a:pt x="68" y="110"/>
                </a:moveTo>
                <a:cubicBezTo>
                  <a:pt x="68" y="110"/>
                  <a:pt x="69" y="111"/>
                  <a:pt x="69" y="112"/>
                </a:cubicBezTo>
                <a:cubicBezTo>
                  <a:pt x="69" y="112"/>
                  <a:pt x="70" y="111"/>
                  <a:pt x="70" y="111"/>
                </a:cubicBezTo>
                <a:cubicBezTo>
                  <a:pt x="70" y="110"/>
                  <a:pt x="70" y="109"/>
                  <a:pt x="70" y="108"/>
                </a:cubicBezTo>
                <a:cubicBezTo>
                  <a:pt x="69" y="109"/>
                  <a:pt x="69" y="109"/>
                  <a:pt x="68" y="110"/>
                </a:cubicBezTo>
                <a:close/>
                <a:moveTo>
                  <a:pt x="225" y="115"/>
                </a:moveTo>
                <a:cubicBezTo>
                  <a:pt x="224" y="115"/>
                  <a:pt x="223" y="115"/>
                  <a:pt x="223" y="116"/>
                </a:cubicBezTo>
                <a:cubicBezTo>
                  <a:pt x="223" y="117"/>
                  <a:pt x="224" y="117"/>
                  <a:pt x="225" y="117"/>
                </a:cubicBezTo>
                <a:cubicBezTo>
                  <a:pt x="225" y="116"/>
                  <a:pt x="225" y="116"/>
                  <a:pt x="225" y="115"/>
                </a:cubicBezTo>
                <a:close/>
                <a:moveTo>
                  <a:pt x="118" y="227"/>
                </a:moveTo>
                <a:cubicBezTo>
                  <a:pt x="119" y="228"/>
                  <a:pt x="120" y="229"/>
                  <a:pt x="121" y="231"/>
                </a:cubicBezTo>
                <a:cubicBezTo>
                  <a:pt x="121" y="230"/>
                  <a:pt x="119" y="227"/>
                  <a:pt x="118" y="226"/>
                </a:cubicBezTo>
                <a:cubicBezTo>
                  <a:pt x="118" y="226"/>
                  <a:pt x="118" y="227"/>
                  <a:pt x="118" y="227"/>
                </a:cubicBezTo>
                <a:close/>
                <a:moveTo>
                  <a:pt x="130" y="67"/>
                </a:moveTo>
                <a:cubicBezTo>
                  <a:pt x="130" y="66"/>
                  <a:pt x="130" y="66"/>
                  <a:pt x="130" y="65"/>
                </a:cubicBezTo>
                <a:cubicBezTo>
                  <a:pt x="129" y="66"/>
                  <a:pt x="128" y="67"/>
                  <a:pt x="127" y="67"/>
                </a:cubicBezTo>
                <a:cubicBezTo>
                  <a:pt x="127" y="67"/>
                  <a:pt x="127" y="67"/>
                  <a:pt x="127" y="67"/>
                </a:cubicBezTo>
                <a:cubicBezTo>
                  <a:pt x="128" y="67"/>
                  <a:pt x="129" y="67"/>
                  <a:pt x="130" y="67"/>
                </a:cubicBezTo>
                <a:close/>
                <a:moveTo>
                  <a:pt x="22" y="144"/>
                </a:moveTo>
                <a:cubicBezTo>
                  <a:pt x="22" y="144"/>
                  <a:pt x="22" y="144"/>
                  <a:pt x="22" y="144"/>
                </a:cubicBezTo>
                <a:cubicBezTo>
                  <a:pt x="21" y="144"/>
                  <a:pt x="21" y="144"/>
                  <a:pt x="21" y="144"/>
                </a:cubicBezTo>
                <a:cubicBezTo>
                  <a:pt x="21" y="145"/>
                  <a:pt x="21" y="145"/>
                  <a:pt x="21" y="146"/>
                </a:cubicBezTo>
                <a:cubicBezTo>
                  <a:pt x="21" y="146"/>
                  <a:pt x="22" y="146"/>
                  <a:pt x="22" y="146"/>
                </a:cubicBezTo>
                <a:cubicBezTo>
                  <a:pt x="22" y="145"/>
                  <a:pt x="22" y="145"/>
                  <a:pt x="22" y="144"/>
                </a:cubicBezTo>
                <a:close/>
                <a:moveTo>
                  <a:pt x="79" y="43"/>
                </a:moveTo>
                <a:cubicBezTo>
                  <a:pt x="79" y="43"/>
                  <a:pt x="79" y="43"/>
                  <a:pt x="79" y="43"/>
                </a:cubicBezTo>
                <a:cubicBezTo>
                  <a:pt x="79" y="41"/>
                  <a:pt x="79" y="39"/>
                  <a:pt x="79" y="37"/>
                </a:cubicBezTo>
                <a:cubicBezTo>
                  <a:pt x="79" y="37"/>
                  <a:pt x="79" y="37"/>
                  <a:pt x="79" y="37"/>
                </a:cubicBezTo>
                <a:cubicBezTo>
                  <a:pt x="79" y="39"/>
                  <a:pt x="79" y="41"/>
                  <a:pt x="79" y="43"/>
                </a:cubicBezTo>
                <a:close/>
                <a:moveTo>
                  <a:pt x="118" y="248"/>
                </a:moveTo>
                <a:cubicBezTo>
                  <a:pt x="118" y="247"/>
                  <a:pt x="119" y="247"/>
                  <a:pt x="119" y="246"/>
                </a:cubicBezTo>
                <a:cubicBezTo>
                  <a:pt x="119" y="246"/>
                  <a:pt x="118" y="246"/>
                  <a:pt x="118" y="246"/>
                </a:cubicBezTo>
                <a:cubicBezTo>
                  <a:pt x="117" y="246"/>
                  <a:pt x="117" y="246"/>
                  <a:pt x="117" y="246"/>
                </a:cubicBezTo>
                <a:cubicBezTo>
                  <a:pt x="117" y="247"/>
                  <a:pt x="118" y="247"/>
                  <a:pt x="118" y="248"/>
                </a:cubicBezTo>
                <a:close/>
                <a:moveTo>
                  <a:pt x="152" y="60"/>
                </a:moveTo>
                <a:cubicBezTo>
                  <a:pt x="152" y="59"/>
                  <a:pt x="152" y="58"/>
                  <a:pt x="152" y="57"/>
                </a:cubicBezTo>
                <a:cubicBezTo>
                  <a:pt x="152" y="57"/>
                  <a:pt x="152" y="57"/>
                  <a:pt x="152" y="57"/>
                </a:cubicBezTo>
                <a:cubicBezTo>
                  <a:pt x="151" y="57"/>
                  <a:pt x="151" y="58"/>
                  <a:pt x="151" y="58"/>
                </a:cubicBezTo>
                <a:cubicBezTo>
                  <a:pt x="151" y="59"/>
                  <a:pt x="151" y="60"/>
                  <a:pt x="152" y="60"/>
                </a:cubicBezTo>
                <a:cubicBezTo>
                  <a:pt x="152" y="60"/>
                  <a:pt x="152" y="60"/>
                  <a:pt x="152" y="60"/>
                </a:cubicBezTo>
                <a:close/>
                <a:moveTo>
                  <a:pt x="95" y="14"/>
                </a:moveTo>
                <a:cubicBezTo>
                  <a:pt x="95" y="14"/>
                  <a:pt x="95" y="14"/>
                  <a:pt x="95" y="14"/>
                </a:cubicBezTo>
                <a:cubicBezTo>
                  <a:pt x="96" y="14"/>
                  <a:pt x="97" y="14"/>
                  <a:pt x="99" y="14"/>
                </a:cubicBezTo>
                <a:cubicBezTo>
                  <a:pt x="99" y="13"/>
                  <a:pt x="99" y="13"/>
                  <a:pt x="99" y="13"/>
                </a:cubicBezTo>
                <a:cubicBezTo>
                  <a:pt x="98" y="13"/>
                  <a:pt x="96" y="13"/>
                  <a:pt x="95" y="13"/>
                </a:cubicBezTo>
                <a:cubicBezTo>
                  <a:pt x="95" y="13"/>
                  <a:pt x="95" y="14"/>
                  <a:pt x="95" y="14"/>
                </a:cubicBezTo>
                <a:close/>
                <a:moveTo>
                  <a:pt x="26" y="171"/>
                </a:moveTo>
                <a:cubicBezTo>
                  <a:pt x="26" y="171"/>
                  <a:pt x="25" y="171"/>
                  <a:pt x="24" y="171"/>
                </a:cubicBezTo>
                <a:cubicBezTo>
                  <a:pt x="25" y="172"/>
                  <a:pt x="26" y="173"/>
                  <a:pt x="26" y="174"/>
                </a:cubicBezTo>
                <a:cubicBezTo>
                  <a:pt x="27" y="174"/>
                  <a:pt x="27" y="174"/>
                  <a:pt x="27" y="174"/>
                </a:cubicBezTo>
                <a:cubicBezTo>
                  <a:pt x="27" y="173"/>
                  <a:pt x="26" y="172"/>
                  <a:pt x="26" y="171"/>
                </a:cubicBezTo>
                <a:close/>
                <a:moveTo>
                  <a:pt x="85" y="230"/>
                </a:moveTo>
                <a:cubicBezTo>
                  <a:pt x="85" y="230"/>
                  <a:pt x="85" y="231"/>
                  <a:pt x="85" y="231"/>
                </a:cubicBezTo>
                <a:cubicBezTo>
                  <a:pt x="85" y="233"/>
                  <a:pt x="85" y="234"/>
                  <a:pt x="85" y="235"/>
                </a:cubicBezTo>
                <a:cubicBezTo>
                  <a:pt x="85" y="236"/>
                  <a:pt x="85" y="236"/>
                  <a:pt x="85" y="236"/>
                </a:cubicBezTo>
                <a:cubicBezTo>
                  <a:pt x="85" y="236"/>
                  <a:pt x="86" y="236"/>
                  <a:pt x="85" y="235"/>
                </a:cubicBezTo>
                <a:cubicBezTo>
                  <a:pt x="85" y="234"/>
                  <a:pt x="85" y="232"/>
                  <a:pt x="85" y="230"/>
                </a:cubicBezTo>
                <a:close/>
                <a:moveTo>
                  <a:pt x="173" y="9"/>
                </a:moveTo>
                <a:cubicBezTo>
                  <a:pt x="173" y="9"/>
                  <a:pt x="173" y="9"/>
                  <a:pt x="173" y="9"/>
                </a:cubicBezTo>
                <a:cubicBezTo>
                  <a:pt x="173" y="7"/>
                  <a:pt x="174" y="5"/>
                  <a:pt x="174" y="3"/>
                </a:cubicBezTo>
                <a:cubicBezTo>
                  <a:pt x="174" y="3"/>
                  <a:pt x="174" y="3"/>
                  <a:pt x="174" y="3"/>
                </a:cubicBezTo>
                <a:cubicBezTo>
                  <a:pt x="174" y="3"/>
                  <a:pt x="173" y="3"/>
                  <a:pt x="173" y="2"/>
                </a:cubicBezTo>
                <a:cubicBezTo>
                  <a:pt x="173" y="3"/>
                  <a:pt x="173" y="4"/>
                  <a:pt x="173" y="5"/>
                </a:cubicBezTo>
                <a:cubicBezTo>
                  <a:pt x="174" y="5"/>
                  <a:pt x="173" y="5"/>
                  <a:pt x="173" y="5"/>
                </a:cubicBezTo>
                <a:cubicBezTo>
                  <a:pt x="173" y="7"/>
                  <a:pt x="173" y="8"/>
                  <a:pt x="173" y="9"/>
                </a:cubicBezTo>
                <a:close/>
                <a:moveTo>
                  <a:pt x="131" y="244"/>
                </a:moveTo>
                <a:cubicBezTo>
                  <a:pt x="130" y="243"/>
                  <a:pt x="130" y="243"/>
                  <a:pt x="130" y="243"/>
                </a:cubicBezTo>
                <a:cubicBezTo>
                  <a:pt x="129" y="243"/>
                  <a:pt x="129" y="243"/>
                  <a:pt x="129" y="243"/>
                </a:cubicBezTo>
                <a:cubicBezTo>
                  <a:pt x="128" y="244"/>
                  <a:pt x="128" y="244"/>
                  <a:pt x="129" y="244"/>
                </a:cubicBezTo>
                <a:cubicBezTo>
                  <a:pt x="129" y="245"/>
                  <a:pt x="129" y="245"/>
                  <a:pt x="129" y="246"/>
                </a:cubicBezTo>
                <a:cubicBezTo>
                  <a:pt x="130" y="245"/>
                  <a:pt x="130" y="244"/>
                  <a:pt x="131" y="244"/>
                </a:cubicBezTo>
                <a:close/>
                <a:moveTo>
                  <a:pt x="65" y="143"/>
                </a:moveTo>
                <a:cubicBezTo>
                  <a:pt x="65" y="143"/>
                  <a:pt x="65" y="143"/>
                  <a:pt x="65" y="143"/>
                </a:cubicBezTo>
                <a:cubicBezTo>
                  <a:pt x="65" y="144"/>
                  <a:pt x="65" y="146"/>
                  <a:pt x="65" y="147"/>
                </a:cubicBezTo>
                <a:cubicBezTo>
                  <a:pt x="65" y="147"/>
                  <a:pt x="66" y="147"/>
                  <a:pt x="66" y="147"/>
                </a:cubicBezTo>
                <a:cubicBezTo>
                  <a:pt x="66" y="146"/>
                  <a:pt x="66" y="144"/>
                  <a:pt x="65" y="143"/>
                </a:cubicBezTo>
                <a:close/>
                <a:moveTo>
                  <a:pt x="24" y="129"/>
                </a:moveTo>
                <a:cubicBezTo>
                  <a:pt x="22" y="129"/>
                  <a:pt x="22" y="130"/>
                  <a:pt x="22" y="131"/>
                </a:cubicBezTo>
                <a:cubicBezTo>
                  <a:pt x="23" y="131"/>
                  <a:pt x="23" y="131"/>
                  <a:pt x="23" y="131"/>
                </a:cubicBezTo>
                <a:cubicBezTo>
                  <a:pt x="24" y="130"/>
                  <a:pt x="24" y="130"/>
                  <a:pt x="24" y="129"/>
                </a:cubicBezTo>
                <a:close/>
                <a:moveTo>
                  <a:pt x="205" y="160"/>
                </a:moveTo>
                <a:cubicBezTo>
                  <a:pt x="205" y="160"/>
                  <a:pt x="205" y="160"/>
                  <a:pt x="205" y="160"/>
                </a:cubicBezTo>
                <a:cubicBezTo>
                  <a:pt x="205" y="161"/>
                  <a:pt x="205" y="162"/>
                  <a:pt x="205" y="163"/>
                </a:cubicBezTo>
                <a:cubicBezTo>
                  <a:pt x="206" y="163"/>
                  <a:pt x="206" y="163"/>
                  <a:pt x="207" y="163"/>
                </a:cubicBezTo>
                <a:cubicBezTo>
                  <a:pt x="206" y="162"/>
                  <a:pt x="206" y="161"/>
                  <a:pt x="205" y="160"/>
                </a:cubicBezTo>
                <a:close/>
                <a:moveTo>
                  <a:pt x="198" y="130"/>
                </a:moveTo>
                <a:cubicBezTo>
                  <a:pt x="198" y="129"/>
                  <a:pt x="199" y="127"/>
                  <a:pt x="199" y="126"/>
                </a:cubicBezTo>
                <a:cubicBezTo>
                  <a:pt x="198" y="126"/>
                  <a:pt x="198" y="126"/>
                  <a:pt x="198" y="126"/>
                </a:cubicBezTo>
                <a:cubicBezTo>
                  <a:pt x="198" y="127"/>
                  <a:pt x="198" y="128"/>
                  <a:pt x="198" y="130"/>
                </a:cubicBezTo>
                <a:close/>
                <a:moveTo>
                  <a:pt x="95" y="193"/>
                </a:moveTo>
                <a:cubicBezTo>
                  <a:pt x="95" y="194"/>
                  <a:pt x="94" y="194"/>
                  <a:pt x="94" y="195"/>
                </a:cubicBezTo>
                <a:cubicBezTo>
                  <a:pt x="94" y="195"/>
                  <a:pt x="94" y="195"/>
                  <a:pt x="95" y="196"/>
                </a:cubicBezTo>
                <a:cubicBezTo>
                  <a:pt x="95" y="195"/>
                  <a:pt x="96" y="195"/>
                  <a:pt x="96" y="194"/>
                </a:cubicBezTo>
                <a:cubicBezTo>
                  <a:pt x="96" y="194"/>
                  <a:pt x="95" y="194"/>
                  <a:pt x="95" y="193"/>
                </a:cubicBezTo>
                <a:close/>
                <a:moveTo>
                  <a:pt x="130" y="69"/>
                </a:moveTo>
                <a:cubicBezTo>
                  <a:pt x="129" y="69"/>
                  <a:pt x="129" y="69"/>
                  <a:pt x="128" y="69"/>
                </a:cubicBezTo>
                <a:cubicBezTo>
                  <a:pt x="128" y="70"/>
                  <a:pt x="128" y="70"/>
                  <a:pt x="128" y="70"/>
                </a:cubicBezTo>
                <a:cubicBezTo>
                  <a:pt x="129" y="70"/>
                  <a:pt x="130" y="70"/>
                  <a:pt x="130" y="70"/>
                </a:cubicBezTo>
                <a:cubicBezTo>
                  <a:pt x="130" y="70"/>
                  <a:pt x="130" y="69"/>
                  <a:pt x="130" y="69"/>
                </a:cubicBezTo>
                <a:close/>
                <a:moveTo>
                  <a:pt x="150" y="27"/>
                </a:moveTo>
                <a:cubicBezTo>
                  <a:pt x="150" y="27"/>
                  <a:pt x="151" y="27"/>
                  <a:pt x="151" y="27"/>
                </a:cubicBezTo>
                <a:cubicBezTo>
                  <a:pt x="151" y="26"/>
                  <a:pt x="151" y="25"/>
                  <a:pt x="152" y="24"/>
                </a:cubicBezTo>
                <a:cubicBezTo>
                  <a:pt x="151" y="24"/>
                  <a:pt x="151" y="24"/>
                  <a:pt x="151" y="24"/>
                </a:cubicBezTo>
                <a:cubicBezTo>
                  <a:pt x="150" y="25"/>
                  <a:pt x="150" y="26"/>
                  <a:pt x="150" y="27"/>
                </a:cubicBezTo>
                <a:close/>
                <a:moveTo>
                  <a:pt x="9" y="112"/>
                </a:moveTo>
                <a:cubicBezTo>
                  <a:pt x="10" y="111"/>
                  <a:pt x="11" y="112"/>
                  <a:pt x="11" y="113"/>
                </a:cubicBezTo>
                <a:cubicBezTo>
                  <a:pt x="12" y="112"/>
                  <a:pt x="12" y="112"/>
                  <a:pt x="12" y="111"/>
                </a:cubicBezTo>
                <a:cubicBezTo>
                  <a:pt x="11" y="111"/>
                  <a:pt x="10" y="112"/>
                  <a:pt x="9" y="110"/>
                </a:cubicBezTo>
                <a:cubicBezTo>
                  <a:pt x="9" y="111"/>
                  <a:pt x="9" y="111"/>
                  <a:pt x="9" y="112"/>
                </a:cubicBezTo>
                <a:close/>
                <a:moveTo>
                  <a:pt x="227" y="108"/>
                </a:moveTo>
                <a:cubicBezTo>
                  <a:pt x="227" y="108"/>
                  <a:pt x="227" y="108"/>
                  <a:pt x="227" y="108"/>
                </a:cubicBezTo>
                <a:cubicBezTo>
                  <a:pt x="227" y="108"/>
                  <a:pt x="227" y="108"/>
                  <a:pt x="228" y="108"/>
                </a:cubicBezTo>
                <a:cubicBezTo>
                  <a:pt x="228" y="107"/>
                  <a:pt x="228" y="107"/>
                  <a:pt x="228" y="106"/>
                </a:cubicBezTo>
                <a:cubicBezTo>
                  <a:pt x="227" y="106"/>
                  <a:pt x="227" y="106"/>
                  <a:pt x="226" y="106"/>
                </a:cubicBezTo>
                <a:cubicBezTo>
                  <a:pt x="226" y="107"/>
                  <a:pt x="227" y="108"/>
                  <a:pt x="227" y="108"/>
                </a:cubicBezTo>
                <a:close/>
                <a:moveTo>
                  <a:pt x="224" y="138"/>
                </a:moveTo>
                <a:cubicBezTo>
                  <a:pt x="223" y="138"/>
                  <a:pt x="223" y="138"/>
                  <a:pt x="222" y="139"/>
                </a:cubicBezTo>
                <a:cubicBezTo>
                  <a:pt x="223" y="140"/>
                  <a:pt x="223" y="140"/>
                  <a:pt x="224" y="141"/>
                </a:cubicBezTo>
                <a:cubicBezTo>
                  <a:pt x="224" y="140"/>
                  <a:pt x="224" y="139"/>
                  <a:pt x="224" y="138"/>
                </a:cubicBezTo>
                <a:close/>
                <a:moveTo>
                  <a:pt x="7" y="91"/>
                </a:moveTo>
                <a:cubicBezTo>
                  <a:pt x="6" y="91"/>
                  <a:pt x="5" y="91"/>
                  <a:pt x="4" y="91"/>
                </a:cubicBezTo>
                <a:cubicBezTo>
                  <a:pt x="4" y="92"/>
                  <a:pt x="4" y="92"/>
                  <a:pt x="4" y="93"/>
                </a:cubicBezTo>
                <a:cubicBezTo>
                  <a:pt x="4" y="92"/>
                  <a:pt x="5" y="92"/>
                  <a:pt x="5" y="92"/>
                </a:cubicBezTo>
                <a:cubicBezTo>
                  <a:pt x="6" y="91"/>
                  <a:pt x="6" y="91"/>
                  <a:pt x="7" y="91"/>
                </a:cubicBezTo>
                <a:close/>
                <a:moveTo>
                  <a:pt x="181" y="150"/>
                </a:moveTo>
                <a:cubicBezTo>
                  <a:pt x="181" y="149"/>
                  <a:pt x="183" y="146"/>
                  <a:pt x="183" y="145"/>
                </a:cubicBezTo>
                <a:cubicBezTo>
                  <a:pt x="183" y="145"/>
                  <a:pt x="183" y="145"/>
                  <a:pt x="183" y="145"/>
                </a:cubicBezTo>
                <a:cubicBezTo>
                  <a:pt x="182" y="146"/>
                  <a:pt x="182" y="148"/>
                  <a:pt x="181" y="149"/>
                </a:cubicBezTo>
                <a:cubicBezTo>
                  <a:pt x="181" y="149"/>
                  <a:pt x="181" y="150"/>
                  <a:pt x="181" y="150"/>
                </a:cubicBezTo>
                <a:close/>
                <a:moveTo>
                  <a:pt x="19" y="157"/>
                </a:moveTo>
                <a:cubicBezTo>
                  <a:pt x="19" y="157"/>
                  <a:pt x="20" y="157"/>
                  <a:pt x="20" y="157"/>
                </a:cubicBezTo>
                <a:cubicBezTo>
                  <a:pt x="20" y="156"/>
                  <a:pt x="20" y="156"/>
                  <a:pt x="20" y="155"/>
                </a:cubicBezTo>
                <a:cubicBezTo>
                  <a:pt x="20" y="155"/>
                  <a:pt x="19" y="155"/>
                  <a:pt x="19" y="155"/>
                </a:cubicBezTo>
                <a:cubicBezTo>
                  <a:pt x="19" y="156"/>
                  <a:pt x="19" y="157"/>
                  <a:pt x="19" y="157"/>
                </a:cubicBezTo>
                <a:close/>
                <a:moveTo>
                  <a:pt x="92" y="251"/>
                </a:moveTo>
                <a:cubicBezTo>
                  <a:pt x="91" y="251"/>
                  <a:pt x="91" y="252"/>
                  <a:pt x="91" y="254"/>
                </a:cubicBezTo>
                <a:cubicBezTo>
                  <a:pt x="91" y="253"/>
                  <a:pt x="91" y="253"/>
                  <a:pt x="92" y="253"/>
                </a:cubicBezTo>
                <a:cubicBezTo>
                  <a:pt x="92" y="252"/>
                  <a:pt x="92" y="252"/>
                  <a:pt x="92" y="251"/>
                </a:cubicBezTo>
                <a:close/>
                <a:moveTo>
                  <a:pt x="214" y="119"/>
                </a:moveTo>
                <a:cubicBezTo>
                  <a:pt x="214" y="118"/>
                  <a:pt x="214" y="116"/>
                  <a:pt x="213" y="116"/>
                </a:cubicBezTo>
                <a:cubicBezTo>
                  <a:pt x="213" y="116"/>
                  <a:pt x="213" y="116"/>
                  <a:pt x="212" y="117"/>
                </a:cubicBezTo>
                <a:cubicBezTo>
                  <a:pt x="213" y="118"/>
                  <a:pt x="213" y="118"/>
                  <a:pt x="214" y="119"/>
                </a:cubicBezTo>
                <a:close/>
                <a:moveTo>
                  <a:pt x="94" y="35"/>
                </a:moveTo>
                <a:cubicBezTo>
                  <a:pt x="93" y="35"/>
                  <a:pt x="92" y="35"/>
                  <a:pt x="91" y="35"/>
                </a:cubicBezTo>
                <a:cubicBezTo>
                  <a:pt x="91" y="35"/>
                  <a:pt x="90" y="36"/>
                  <a:pt x="90" y="36"/>
                </a:cubicBezTo>
                <a:cubicBezTo>
                  <a:pt x="92" y="37"/>
                  <a:pt x="93" y="36"/>
                  <a:pt x="94" y="35"/>
                </a:cubicBezTo>
                <a:close/>
                <a:moveTo>
                  <a:pt x="151" y="55"/>
                </a:moveTo>
                <a:cubicBezTo>
                  <a:pt x="151" y="55"/>
                  <a:pt x="150" y="55"/>
                  <a:pt x="150" y="55"/>
                </a:cubicBezTo>
                <a:cubicBezTo>
                  <a:pt x="150" y="55"/>
                  <a:pt x="150" y="55"/>
                  <a:pt x="149" y="55"/>
                </a:cubicBezTo>
                <a:cubicBezTo>
                  <a:pt x="149" y="56"/>
                  <a:pt x="148" y="57"/>
                  <a:pt x="148" y="58"/>
                </a:cubicBezTo>
                <a:cubicBezTo>
                  <a:pt x="149" y="57"/>
                  <a:pt x="150" y="56"/>
                  <a:pt x="151" y="55"/>
                </a:cubicBezTo>
                <a:close/>
                <a:moveTo>
                  <a:pt x="103" y="229"/>
                </a:moveTo>
                <a:cubicBezTo>
                  <a:pt x="103" y="228"/>
                  <a:pt x="103" y="228"/>
                  <a:pt x="104" y="227"/>
                </a:cubicBezTo>
                <a:cubicBezTo>
                  <a:pt x="103" y="227"/>
                  <a:pt x="103" y="226"/>
                  <a:pt x="103" y="226"/>
                </a:cubicBezTo>
                <a:cubicBezTo>
                  <a:pt x="102" y="226"/>
                  <a:pt x="102" y="227"/>
                  <a:pt x="102" y="227"/>
                </a:cubicBezTo>
                <a:cubicBezTo>
                  <a:pt x="102" y="228"/>
                  <a:pt x="103" y="228"/>
                  <a:pt x="103" y="229"/>
                </a:cubicBezTo>
                <a:close/>
                <a:moveTo>
                  <a:pt x="122" y="259"/>
                </a:moveTo>
                <a:cubicBezTo>
                  <a:pt x="122" y="259"/>
                  <a:pt x="122" y="259"/>
                  <a:pt x="122" y="259"/>
                </a:cubicBezTo>
                <a:cubicBezTo>
                  <a:pt x="123" y="259"/>
                  <a:pt x="124" y="259"/>
                  <a:pt x="125" y="259"/>
                </a:cubicBezTo>
                <a:cubicBezTo>
                  <a:pt x="124" y="259"/>
                  <a:pt x="124" y="258"/>
                  <a:pt x="124" y="258"/>
                </a:cubicBezTo>
                <a:cubicBezTo>
                  <a:pt x="123" y="258"/>
                  <a:pt x="123" y="259"/>
                  <a:pt x="122" y="259"/>
                </a:cubicBezTo>
                <a:close/>
                <a:moveTo>
                  <a:pt x="232" y="153"/>
                </a:moveTo>
                <a:cubicBezTo>
                  <a:pt x="232" y="153"/>
                  <a:pt x="232" y="153"/>
                  <a:pt x="232" y="153"/>
                </a:cubicBezTo>
                <a:cubicBezTo>
                  <a:pt x="231" y="153"/>
                  <a:pt x="230" y="152"/>
                  <a:pt x="229" y="153"/>
                </a:cubicBezTo>
                <a:cubicBezTo>
                  <a:pt x="229" y="153"/>
                  <a:pt x="229" y="153"/>
                  <a:pt x="229" y="154"/>
                </a:cubicBezTo>
                <a:cubicBezTo>
                  <a:pt x="230" y="154"/>
                  <a:pt x="231" y="153"/>
                  <a:pt x="232" y="153"/>
                </a:cubicBezTo>
                <a:close/>
                <a:moveTo>
                  <a:pt x="137" y="32"/>
                </a:moveTo>
                <a:cubicBezTo>
                  <a:pt x="138" y="32"/>
                  <a:pt x="138" y="32"/>
                  <a:pt x="139" y="32"/>
                </a:cubicBezTo>
                <a:cubicBezTo>
                  <a:pt x="139" y="31"/>
                  <a:pt x="139" y="31"/>
                  <a:pt x="139" y="31"/>
                </a:cubicBezTo>
                <a:cubicBezTo>
                  <a:pt x="139" y="31"/>
                  <a:pt x="138" y="31"/>
                  <a:pt x="137" y="31"/>
                </a:cubicBezTo>
                <a:cubicBezTo>
                  <a:pt x="137" y="31"/>
                  <a:pt x="137" y="31"/>
                  <a:pt x="137" y="32"/>
                </a:cubicBezTo>
                <a:close/>
                <a:moveTo>
                  <a:pt x="142" y="248"/>
                </a:moveTo>
                <a:cubicBezTo>
                  <a:pt x="142" y="248"/>
                  <a:pt x="142" y="248"/>
                  <a:pt x="142" y="248"/>
                </a:cubicBezTo>
                <a:cubicBezTo>
                  <a:pt x="143" y="248"/>
                  <a:pt x="144" y="249"/>
                  <a:pt x="146" y="249"/>
                </a:cubicBezTo>
                <a:cubicBezTo>
                  <a:pt x="146" y="249"/>
                  <a:pt x="146" y="249"/>
                  <a:pt x="146" y="249"/>
                </a:cubicBezTo>
                <a:cubicBezTo>
                  <a:pt x="146" y="249"/>
                  <a:pt x="146" y="249"/>
                  <a:pt x="146" y="248"/>
                </a:cubicBezTo>
                <a:cubicBezTo>
                  <a:pt x="146" y="248"/>
                  <a:pt x="145" y="248"/>
                  <a:pt x="145" y="247"/>
                </a:cubicBezTo>
                <a:cubicBezTo>
                  <a:pt x="144" y="248"/>
                  <a:pt x="143" y="248"/>
                  <a:pt x="142" y="248"/>
                </a:cubicBezTo>
                <a:close/>
                <a:moveTo>
                  <a:pt x="104" y="202"/>
                </a:moveTo>
                <a:cubicBezTo>
                  <a:pt x="103" y="203"/>
                  <a:pt x="103" y="203"/>
                  <a:pt x="103" y="203"/>
                </a:cubicBezTo>
                <a:cubicBezTo>
                  <a:pt x="103" y="204"/>
                  <a:pt x="104" y="204"/>
                  <a:pt x="104" y="204"/>
                </a:cubicBezTo>
                <a:cubicBezTo>
                  <a:pt x="105" y="205"/>
                  <a:pt x="105" y="205"/>
                  <a:pt x="106" y="206"/>
                </a:cubicBezTo>
                <a:cubicBezTo>
                  <a:pt x="105" y="204"/>
                  <a:pt x="105" y="203"/>
                  <a:pt x="104" y="202"/>
                </a:cubicBezTo>
                <a:close/>
                <a:moveTo>
                  <a:pt x="95" y="213"/>
                </a:moveTo>
                <a:cubicBezTo>
                  <a:pt x="95" y="214"/>
                  <a:pt x="96" y="214"/>
                  <a:pt x="96" y="215"/>
                </a:cubicBezTo>
                <a:cubicBezTo>
                  <a:pt x="96" y="215"/>
                  <a:pt x="97" y="215"/>
                  <a:pt x="97" y="215"/>
                </a:cubicBezTo>
                <a:cubicBezTo>
                  <a:pt x="97" y="215"/>
                  <a:pt x="97" y="215"/>
                  <a:pt x="96" y="214"/>
                </a:cubicBezTo>
                <a:cubicBezTo>
                  <a:pt x="96" y="214"/>
                  <a:pt x="96" y="213"/>
                  <a:pt x="96" y="212"/>
                </a:cubicBezTo>
                <a:cubicBezTo>
                  <a:pt x="96" y="212"/>
                  <a:pt x="96" y="212"/>
                  <a:pt x="96" y="212"/>
                </a:cubicBezTo>
                <a:cubicBezTo>
                  <a:pt x="95" y="212"/>
                  <a:pt x="95" y="212"/>
                  <a:pt x="95" y="213"/>
                </a:cubicBezTo>
                <a:close/>
                <a:moveTo>
                  <a:pt x="229" y="145"/>
                </a:moveTo>
                <a:cubicBezTo>
                  <a:pt x="229" y="145"/>
                  <a:pt x="228" y="145"/>
                  <a:pt x="228" y="145"/>
                </a:cubicBezTo>
                <a:cubicBezTo>
                  <a:pt x="227" y="146"/>
                  <a:pt x="227" y="146"/>
                  <a:pt x="226" y="147"/>
                </a:cubicBezTo>
                <a:cubicBezTo>
                  <a:pt x="226" y="147"/>
                  <a:pt x="226" y="147"/>
                  <a:pt x="226" y="147"/>
                </a:cubicBezTo>
                <a:cubicBezTo>
                  <a:pt x="227" y="147"/>
                  <a:pt x="228" y="146"/>
                  <a:pt x="229" y="145"/>
                </a:cubicBezTo>
                <a:close/>
                <a:moveTo>
                  <a:pt x="143" y="195"/>
                </a:moveTo>
                <a:cubicBezTo>
                  <a:pt x="144" y="195"/>
                  <a:pt x="145" y="195"/>
                  <a:pt x="146" y="193"/>
                </a:cubicBezTo>
                <a:cubicBezTo>
                  <a:pt x="146" y="193"/>
                  <a:pt x="146" y="193"/>
                  <a:pt x="146" y="192"/>
                </a:cubicBezTo>
                <a:cubicBezTo>
                  <a:pt x="145" y="193"/>
                  <a:pt x="144" y="194"/>
                  <a:pt x="143" y="195"/>
                </a:cubicBezTo>
                <a:close/>
                <a:moveTo>
                  <a:pt x="157" y="63"/>
                </a:moveTo>
                <a:cubicBezTo>
                  <a:pt x="158" y="63"/>
                  <a:pt x="159" y="63"/>
                  <a:pt x="159" y="63"/>
                </a:cubicBezTo>
                <a:cubicBezTo>
                  <a:pt x="160" y="63"/>
                  <a:pt x="160" y="63"/>
                  <a:pt x="160" y="62"/>
                </a:cubicBezTo>
                <a:cubicBezTo>
                  <a:pt x="159" y="62"/>
                  <a:pt x="158" y="62"/>
                  <a:pt x="157" y="62"/>
                </a:cubicBezTo>
                <a:cubicBezTo>
                  <a:pt x="157" y="63"/>
                  <a:pt x="157" y="63"/>
                  <a:pt x="157" y="63"/>
                </a:cubicBezTo>
                <a:close/>
                <a:moveTo>
                  <a:pt x="145" y="219"/>
                </a:moveTo>
                <a:cubicBezTo>
                  <a:pt x="145" y="219"/>
                  <a:pt x="145" y="219"/>
                  <a:pt x="146" y="220"/>
                </a:cubicBezTo>
                <a:cubicBezTo>
                  <a:pt x="146" y="219"/>
                  <a:pt x="146" y="219"/>
                  <a:pt x="147" y="219"/>
                </a:cubicBezTo>
                <a:cubicBezTo>
                  <a:pt x="146" y="218"/>
                  <a:pt x="146" y="218"/>
                  <a:pt x="145" y="217"/>
                </a:cubicBezTo>
                <a:cubicBezTo>
                  <a:pt x="145" y="218"/>
                  <a:pt x="145" y="218"/>
                  <a:pt x="145" y="219"/>
                </a:cubicBezTo>
                <a:close/>
                <a:moveTo>
                  <a:pt x="195" y="166"/>
                </a:moveTo>
                <a:cubicBezTo>
                  <a:pt x="195" y="166"/>
                  <a:pt x="196" y="167"/>
                  <a:pt x="196" y="167"/>
                </a:cubicBezTo>
                <a:cubicBezTo>
                  <a:pt x="196" y="167"/>
                  <a:pt x="197" y="167"/>
                  <a:pt x="197" y="167"/>
                </a:cubicBezTo>
                <a:cubicBezTo>
                  <a:pt x="197" y="167"/>
                  <a:pt x="197" y="166"/>
                  <a:pt x="197" y="166"/>
                </a:cubicBezTo>
                <a:cubicBezTo>
                  <a:pt x="196" y="166"/>
                  <a:pt x="196" y="166"/>
                  <a:pt x="195" y="166"/>
                </a:cubicBezTo>
                <a:close/>
                <a:moveTo>
                  <a:pt x="97" y="65"/>
                </a:moveTo>
                <a:cubicBezTo>
                  <a:pt x="97" y="64"/>
                  <a:pt x="97" y="64"/>
                  <a:pt x="97" y="64"/>
                </a:cubicBezTo>
                <a:cubicBezTo>
                  <a:pt x="96" y="63"/>
                  <a:pt x="95" y="64"/>
                  <a:pt x="95" y="65"/>
                </a:cubicBezTo>
                <a:cubicBezTo>
                  <a:pt x="96" y="65"/>
                  <a:pt x="97" y="65"/>
                  <a:pt x="97" y="65"/>
                </a:cubicBezTo>
                <a:close/>
                <a:moveTo>
                  <a:pt x="86" y="71"/>
                </a:moveTo>
                <a:cubicBezTo>
                  <a:pt x="86" y="73"/>
                  <a:pt x="86" y="74"/>
                  <a:pt x="86" y="76"/>
                </a:cubicBezTo>
                <a:cubicBezTo>
                  <a:pt x="87" y="76"/>
                  <a:pt x="87" y="75"/>
                  <a:pt x="87" y="75"/>
                </a:cubicBezTo>
                <a:cubicBezTo>
                  <a:pt x="87" y="74"/>
                  <a:pt x="87" y="73"/>
                  <a:pt x="86" y="72"/>
                </a:cubicBezTo>
                <a:cubicBezTo>
                  <a:pt x="86" y="72"/>
                  <a:pt x="86" y="72"/>
                  <a:pt x="86" y="71"/>
                </a:cubicBezTo>
                <a:close/>
                <a:moveTo>
                  <a:pt x="183" y="108"/>
                </a:moveTo>
                <a:cubicBezTo>
                  <a:pt x="183" y="107"/>
                  <a:pt x="184" y="107"/>
                  <a:pt x="183" y="107"/>
                </a:cubicBezTo>
                <a:cubicBezTo>
                  <a:pt x="183" y="106"/>
                  <a:pt x="182" y="105"/>
                  <a:pt x="181" y="104"/>
                </a:cubicBezTo>
                <a:cubicBezTo>
                  <a:pt x="181" y="104"/>
                  <a:pt x="181" y="104"/>
                  <a:pt x="181" y="105"/>
                </a:cubicBezTo>
                <a:cubicBezTo>
                  <a:pt x="182" y="106"/>
                  <a:pt x="182" y="107"/>
                  <a:pt x="183" y="108"/>
                </a:cubicBezTo>
                <a:close/>
                <a:moveTo>
                  <a:pt x="14" y="106"/>
                </a:moveTo>
                <a:cubicBezTo>
                  <a:pt x="15" y="106"/>
                  <a:pt x="16" y="106"/>
                  <a:pt x="16" y="106"/>
                </a:cubicBezTo>
                <a:cubicBezTo>
                  <a:pt x="16" y="105"/>
                  <a:pt x="17" y="104"/>
                  <a:pt x="18" y="103"/>
                </a:cubicBezTo>
                <a:cubicBezTo>
                  <a:pt x="18" y="103"/>
                  <a:pt x="18" y="103"/>
                  <a:pt x="17" y="103"/>
                </a:cubicBezTo>
                <a:cubicBezTo>
                  <a:pt x="16" y="104"/>
                  <a:pt x="15" y="105"/>
                  <a:pt x="14" y="106"/>
                </a:cubicBezTo>
                <a:close/>
                <a:moveTo>
                  <a:pt x="124" y="236"/>
                </a:moveTo>
                <a:cubicBezTo>
                  <a:pt x="124" y="237"/>
                  <a:pt x="123" y="237"/>
                  <a:pt x="123" y="237"/>
                </a:cubicBezTo>
                <a:cubicBezTo>
                  <a:pt x="123" y="238"/>
                  <a:pt x="124" y="238"/>
                  <a:pt x="124" y="239"/>
                </a:cubicBezTo>
                <a:cubicBezTo>
                  <a:pt x="125" y="238"/>
                  <a:pt x="125" y="238"/>
                  <a:pt x="125" y="238"/>
                </a:cubicBezTo>
                <a:cubicBezTo>
                  <a:pt x="125" y="237"/>
                  <a:pt x="124" y="237"/>
                  <a:pt x="124" y="236"/>
                </a:cubicBezTo>
                <a:close/>
                <a:moveTo>
                  <a:pt x="118" y="17"/>
                </a:moveTo>
                <a:cubicBezTo>
                  <a:pt x="117" y="17"/>
                  <a:pt x="116" y="17"/>
                  <a:pt x="115" y="17"/>
                </a:cubicBezTo>
                <a:cubicBezTo>
                  <a:pt x="115" y="17"/>
                  <a:pt x="115" y="17"/>
                  <a:pt x="115" y="18"/>
                </a:cubicBezTo>
                <a:cubicBezTo>
                  <a:pt x="116" y="18"/>
                  <a:pt x="117" y="17"/>
                  <a:pt x="118" y="17"/>
                </a:cubicBezTo>
                <a:cubicBezTo>
                  <a:pt x="118" y="17"/>
                  <a:pt x="118" y="17"/>
                  <a:pt x="118" y="17"/>
                </a:cubicBezTo>
                <a:close/>
                <a:moveTo>
                  <a:pt x="20" y="141"/>
                </a:moveTo>
                <a:cubicBezTo>
                  <a:pt x="20" y="141"/>
                  <a:pt x="21" y="142"/>
                  <a:pt x="21" y="142"/>
                </a:cubicBezTo>
                <a:cubicBezTo>
                  <a:pt x="21" y="142"/>
                  <a:pt x="22" y="142"/>
                  <a:pt x="23" y="142"/>
                </a:cubicBezTo>
                <a:cubicBezTo>
                  <a:pt x="23" y="142"/>
                  <a:pt x="23" y="141"/>
                  <a:pt x="23" y="141"/>
                </a:cubicBezTo>
                <a:cubicBezTo>
                  <a:pt x="22" y="141"/>
                  <a:pt x="21" y="141"/>
                  <a:pt x="20" y="141"/>
                </a:cubicBezTo>
                <a:close/>
                <a:moveTo>
                  <a:pt x="85" y="49"/>
                </a:moveTo>
                <a:cubicBezTo>
                  <a:pt x="85" y="50"/>
                  <a:pt x="86" y="51"/>
                  <a:pt x="86" y="52"/>
                </a:cubicBezTo>
                <a:cubicBezTo>
                  <a:pt x="86" y="51"/>
                  <a:pt x="87" y="51"/>
                  <a:pt x="87" y="50"/>
                </a:cubicBezTo>
                <a:cubicBezTo>
                  <a:pt x="86" y="50"/>
                  <a:pt x="86" y="50"/>
                  <a:pt x="85" y="49"/>
                </a:cubicBezTo>
                <a:close/>
                <a:moveTo>
                  <a:pt x="10" y="143"/>
                </a:moveTo>
                <a:cubicBezTo>
                  <a:pt x="11" y="143"/>
                  <a:pt x="11" y="143"/>
                  <a:pt x="11" y="143"/>
                </a:cubicBezTo>
                <a:cubicBezTo>
                  <a:pt x="11" y="142"/>
                  <a:pt x="11" y="141"/>
                  <a:pt x="11" y="140"/>
                </a:cubicBezTo>
                <a:cubicBezTo>
                  <a:pt x="11" y="140"/>
                  <a:pt x="11" y="140"/>
                  <a:pt x="11" y="140"/>
                </a:cubicBezTo>
                <a:cubicBezTo>
                  <a:pt x="10" y="141"/>
                  <a:pt x="10" y="142"/>
                  <a:pt x="10" y="143"/>
                </a:cubicBezTo>
                <a:close/>
                <a:moveTo>
                  <a:pt x="205" y="94"/>
                </a:moveTo>
                <a:cubicBezTo>
                  <a:pt x="203" y="94"/>
                  <a:pt x="202" y="94"/>
                  <a:pt x="200" y="94"/>
                </a:cubicBezTo>
                <a:cubicBezTo>
                  <a:pt x="200" y="95"/>
                  <a:pt x="200" y="95"/>
                  <a:pt x="200" y="95"/>
                </a:cubicBezTo>
                <a:cubicBezTo>
                  <a:pt x="200" y="95"/>
                  <a:pt x="200" y="95"/>
                  <a:pt x="200" y="95"/>
                </a:cubicBezTo>
                <a:cubicBezTo>
                  <a:pt x="201" y="94"/>
                  <a:pt x="202" y="94"/>
                  <a:pt x="202" y="95"/>
                </a:cubicBezTo>
                <a:cubicBezTo>
                  <a:pt x="203" y="95"/>
                  <a:pt x="204" y="95"/>
                  <a:pt x="205" y="95"/>
                </a:cubicBezTo>
                <a:cubicBezTo>
                  <a:pt x="205" y="95"/>
                  <a:pt x="205" y="95"/>
                  <a:pt x="205" y="94"/>
                </a:cubicBezTo>
                <a:close/>
                <a:moveTo>
                  <a:pt x="87" y="184"/>
                </a:moveTo>
                <a:cubicBezTo>
                  <a:pt x="87" y="185"/>
                  <a:pt x="86" y="186"/>
                  <a:pt x="85" y="187"/>
                </a:cubicBezTo>
                <a:cubicBezTo>
                  <a:pt x="86" y="187"/>
                  <a:pt x="86" y="188"/>
                  <a:pt x="86" y="188"/>
                </a:cubicBezTo>
                <a:cubicBezTo>
                  <a:pt x="86" y="187"/>
                  <a:pt x="87" y="187"/>
                  <a:pt x="87" y="187"/>
                </a:cubicBezTo>
                <a:cubicBezTo>
                  <a:pt x="87" y="186"/>
                  <a:pt x="87" y="185"/>
                  <a:pt x="88" y="185"/>
                </a:cubicBezTo>
                <a:cubicBezTo>
                  <a:pt x="88" y="185"/>
                  <a:pt x="88" y="185"/>
                  <a:pt x="87" y="184"/>
                </a:cubicBezTo>
                <a:close/>
                <a:moveTo>
                  <a:pt x="203" y="103"/>
                </a:moveTo>
                <a:cubicBezTo>
                  <a:pt x="203" y="102"/>
                  <a:pt x="204" y="101"/>
                  <a:pt x="204" y="100"/>
                </a:cubicBezTo>
                <a:cubicBezTo>
                  <a:pt x="204" y="100"/>
                  <a:pt x="204" y="100"/>
                  <a:pt x="204" y="100"/>
                </a:cubicBezTo>
                <a:cubicBezTo>
                  <a:pt x="203" y="100"/>
                  <a:pt x="203" y="100"/>
                  <a:pt x="203" y="101"/>
                </a:cubicBezTo>
                <a:cubicBezTo>
                  <a:pt x="202" y="101"/>
                  <a:pt x="202" y="102"/>
                  <a:pt x="203" y="103"/>
                </a:cubicBezTo>
                <a:close/>
                <a:moveTo>
                  <a:pt x="211" y="144"/>
                </a:moveTo>
                <a:cubicBezTo>
                  <a:pt x="210" y="144"/>
                  <a:pt x="210" y="144"/>
                  <a:pt x="210" y="143"/>
                </a:cubicBezTo>
                <a:cubicBezTo>
                  <a:pt x="209" y="144"/>
                  <a:pt x="208" y="144"/>
                  <a:pt x="208" y="145"/>
                </a:cubicBezTo>
                <a:cubicBezTo>
                  <a:pt x="208" y="145"/>
                  <a:pt x="208" y="145"/>
                  <a:pt x="208" y="145"/>
                </a:cubicBezTo>
                <a:cubicBezTo>
                  <a:pt x="209" y="145"/>
                  <a:pt x="210" y="144"/>
                  <a:pt x="211" y="144"/>
                </a:cubicBezTo>
                <a:close/>
                <a:moveTo>
                  <a:pt x="8" y="129"/>
                </a:moveTo>
                <a:cubicBezTo>
                  <a:pt x="8" y="129"/>
                  <a:pt x="8" y="126"/>
                  <a:pt x="8" y="125"/>
                </a:cubicBezTo>
                <a:cubicBezTo>
                  <a:pt x="8" y="125"/>
                  <a:pt x="8" y="125"/>
                  <a:pt x="8" y="124"/>
                </a:cubicBezTo>
                <a:cubicBezTo>
                  <a:pt x="8" y="126"/>
                  <a:pt x="8" y="128"/>
                  <a:pt x="8" y="129"/>
                </a:cubicBezTo>
                <a:close/>
                <a:moveTo>
                  <a:pt x="197" y="158"/>
                </a:moveTo>
                <a:cubicBezTo>
                  <a:pt x="197" y="158"/>
                  <a:pt x="197" y="158"/>
                  <a:pt x="197" y="158"/>
                </a:cubicBezTo>
                <a:cubicBezTo>
                  <a:pt x="197" y="157"/>
                  <a:pt x="197" y="156"/>
                  <a:pt x="196" y="154"/>
                </a:cubicBezTo>
                <a:cubicBezTo>
                  <a:pt x="196" y="155"/>
                  <a:pt x="196" y="155"/>
                  <a:pt x="195" y="155"/>
                </a:cubicBezTo>
                <a:cubicBezTo>
                  <a:pt x="196" y="156"/>
                  <a:pt x="197" y="157"/>
                  <a:pt x="197" y="158"/>
                </a:cubicBezTo>
                <a:close/>
                <a:moveTo>
                  <a:pt x="140" y="7"/>
                </a:moveTo>
                <a:cubicBezTo>
                  <a:pt x="140" y="7"/>
                  <a:pt x="140" y="7"/>
                  <a:pt x="140" y="7"/>
                </a:cubicBezTo>
                <a:cubicBezTo>
                  <a:pt x="142" y="7"/>
                  <a:pt x="143" y="7"/>
                  <a:pt x="145" y="7"/>
                </a:cubicBezTo>
                <a:cubicBezTo>
                  <a:pt x="145" y="7"/>
                  <a:pt x="145" y="6"/>
                  <a:pt x="144" y="6"/>
                </a:cubicBezTo>
                <a:cubicBezTo>
                  <a:pt x="143" y="6"/>
                  <a:pt x="142" y="6"/>
                  <a:pt x="140" y="7"/>
                </a:cubicBezTo>
                <a:close/>
                <a:moveTo>
                  <a:pt x="141" y="65"/>
                </a:moveTo>
                <a:cubicBezTo>
                  <a:pt x="141" y="64"/>
                  <a:pt x="141" y="63"/>
                  <a:pt x="140" y="62"/>
                </a:cubicBezTo>
                <a:cubicBezTo>
                  <a:pt x="140" y="63"/>
                  <a:pt x="140" y="64"/>
                  <a:pt x="139" y="65"/>
                </a:cubicBezTo>
                <a:cubicBezTo>
                  <a:pt x="140" y="65"/>
                  <a:pt x="140" y="65"/>
                  <a:pt x="141" y="65"/>
                </a:cubicBezTo>
                <a:close/>
                <a:moveTo>
                  <a:pt x="93" y="68"/>
                </a:moveTo>
                <a:cubicBezTo>
                  <a:pt x="93" y="68"/>
                  <a:pt x="92" y="68"/>
                  <a:pt x="92" y="68"/>
                </a:cubicBezTo>
                <a:cubicBezTo>
                  <a:pt x="92" y="68"/>
                  <a:pt x="92" y="68"/>
                  <a:pt x="92" y="68"/>
                </a:cubicBezTo>
                <a:cubicBezTo>
                  <a:pt x="91" y="69"/>
                  <a:pt x="92" y="69"/>
                  <a:pt x="92" y="70"/>
                </a:cubicBezTo>
                <a:cubicBezTo>
                  <a:pt x="92" y="70"/>
                  <a:pt x="92" y="70"/>
                  <a:pt x="92" y="70"/>
                </a:cubicBezTo>
                <a:cubicBezTo>
                  <a:pt x="92" y="69"/>
                  <a:pt x="93" y="69"/>
                  <a:pt x="93" y="68"/>
                </a:cubicBezTo>
                <a:close/>
                <a:moveTo>
                  <a:pt x="116" y="91"/>
                </a:moveTo>
                <a:cubicBezTo>
                  <a:pt x="115" y="91"/>
                  <a:pt x="115" y="92"/>
                  <a:pt x="114" y="92"/>
                </a:cubicBezTo>
                <a:cubicBezTo>
                  <a:pt x="114" y="92"/>
                  <a:pt x="114" y="92"/>
                  <a:pt x="114" y="93"/>
                </a:cubicBezTo>
                <a:cubicBezTo>
                  <a:pt x="115" y="93"/>
                  <a:pt x="116" y="93"/>
                  <a:pt x="116" y="91"/>
                </a:cubicBezTo>
                <a:close/>
                <a:moveTo>
                  <a:pt x="163" y="39"/>
                </a:moveTo>
                <a:cubicBezTo>
                  <a:pt x="163" y="40"/>
                  <a:pt x="162" y="41"/>
                  <a:pt x="162" y="42"/>
                </a:cubicBezTo>
                <a:cubicBezTo>
                  <a:pt x="162" y="42"/>
                  <a:pt x="163" y="42"/>
                  <a:pt x="163" y="42"/>
                </a:cubicBezTo>
                <a:cubicBezTo>
                  <a:pt x="164" y="41"/>
                  <a:pt x="164" y="40"/>
                  <a:pt x="163" y="39"/>
                </a:cubicBezTo>
                <a:close/>
                <a:moveTo>
                  <a:pt x="105" y="15"/>
                </a:moveTo>
                <a:cubicBezTo>
                  <a:pt x="105" y="15"/>
                  <a:pt x="105" y="15"/>
                  <a:pt x="105" y="15"/>
                </a:cubicBezTo>
                <a:cubicBezTo>
                  <a:pt x="106" y="15"/>
                  <a:pt x="108" y="15"/>
                  <a:pt x="109" y="15"/>
                </a:cubicBezTo>
                <a:cubicBezTo>
                  <a:pt x="109" y="15"/>
                  <a:pt x="110" y="14"/>
                  <a:pt x="110" y="14"/>
                </a:cubicBezTo>
                <a:cubicBezTo>
                  <a:pt x="108" y="14"/>
                  <a:pt x="106" y="14"/>
                  <a:pt x="105" y="15"/>
                </a:cubicBezTo>
                <a:close/>
                <a:moveTo>
                  <a:pt x="228" y="150"/>
                </a:moveTo>
                <a:cubicBezTo>
                  <a:pt x="229" y="151"/>
                  <a:pt x="229" y="150"/>
                  <a:pt x="230" y="151"/>
                </a:cubicBezTo>
                <a:cubicBezTo>
                  <a:pt x="231" y="150"/>
                  <a:pt x="231" y="150"/>
                  <a:pt x="231" y="149"/>
                </a:cubicBezTo>
                <a:cubicBezTo>
                  <a:pt x="230" y="149"/>
                  <a:pt x="229" y="150"/>
                  <a:pt x="228" y="150"/>
                </a:cubicBezTo>
                <a:close/>
                <a:moveTo>
                  <a:pt x="171" y="242"/>
                </a:moveTo>
                <a:cubicBezTo>
                  <a:pt x="170" y="243"/>
                  <a:pt x="170" y="243"/>
                  <a:pt x="170" y="244"/>
                </a:cubicBezTo>
                <a:cubicBezTo>
                  <a:pt x="170" y="244"/>
                  <a:pt x="170" y="245"/>
                  <a:pt x="170" y="246"/>
                </a:cubicBezTo>
                <a:cubicBezTo>
                  <a:pt x="171" y="245"/>
                  <a:pt x="171" y="244"/>
                  <a:pt x="171" y="243"/>
                </a:cubicBezTo>
                <a:cubicBezTo>
                  <a:pt x="171" y="242"/>
                  <a:pt x="171" y="242"/>
                  <a:pt x="171" y="242"/>
                </a:cubicBezTo>
                <a:close/>
                <a:moveTo>
                  <a:pt x="114" y="213"/>
                </a:moveTo>
                <a:cubicBezTo>
                  <a:pt x="114" y="213"/>
                  <a:pt x="114" y="213"/>
                  <a:pt x="115" y="214"/>
                </a:cubicBezTo>
                <a:cubicBezTo>
                  <a:pt x="115" y="213"/>
                  <a:pt x="116" y="212"/>
                  <a:pt x="117" y="211"/>
                </a:cubicBezTo>
                <a:cubicBezTo>
                  <a:pt x="116" y="211"/>
                  <a:pt x="116" y="211"/>
                  <a:pt x="116" y="211"/>
                </a:cubicBezTo>
                <a:cubicBezTo>
                  <a:pt x="115" y="211"/>
                  <a:pt x="115" y="212"/>
                  <a:pt x="114" y="213"/>
                </a:cubicBezTo>
                <a:close/>
                <a:moveTo>
                  <a:pt x="36" y="144"/>
                </a:moveTo>
                <a:cubicBezTo>
                  <a:pt x="38" y="144"/>
                  <a:pt x="39" y="144"/>
                  <a:pt x="40" y="144"/>
                </a:cubicBezTo>
                <a:cubicBezTo>
                  <a:pt x="40" y="144"/>
                  <a:pt x="40" y="144"/>
                  <a:pt x="40" y="143"/>
                </a:cubicBezTo>
                <a:cubicBezTo>
                  <a:pt x="40" y="143"/>
                  <a:pt x="39" y="143"/>
                  <a:pt x="39" y="143"/>
                </a:cubicBezTo>
                <a:cubicBezTo>
                  <a:pt x="38" y="143"/>
                  <a:pt x="37" y="144"/>
                  <a:pt x="36" y="144"/>
                </a:cubicBezTo>
                <a:close/>
                <a:moveTo>
                  <a:pt x="145" y="205"/>
                </a:moveTo>
                <a:cubicBezTo>
                  <a:pt x="145" y="206"/>
                  <a:pt x="144" y="207"/>
                  <a:pt x="144" y="207"/>
                </a:cubicBezTo>
                <a:cubicBezTo>
                  <a:pt x="144" y="207"/>
                  <a:pt x="145" y="208"/>
                  <a:pt x="145" y="208"/>
                </a:cubicBezTo>
                <a:cubicBezTo>
                  <a:pt x="145" y="207"/>
                  <a:pt x="146" y="207"/>
                  <a:pt x="146" y="207"/>
                </a:cubicBezTo>
                <a:cubicBezTo>
                  <a:pt x="146" y="206"/>
                  <a:pt x="145" y="206"/>
                  <a:pt x="145" y="205"/>
                </a:cubicBezTo>
                <a:close/>
                <a:moveTo>
                  <a:pt x="216" y="137"/>
                </a:moveTo>
                <a:cubicBezTo>
                  <a:pt x="215" y="137"/>
                  <a:pt x="215" y="138"/>
                  <a:pt x="215" y="139"/>
                </a:cubicBezTo>
                <a:cubicBezTo>
                  <a:pt x="215" y="139"/>
                  <a:pt x="215" y="139"/>
                  <a:pt x="215" y="139"/>
                </a:cubicBezTo>
                <a:cubicBezTo>
                  <a:pt x="215" y="139"/>
                  <a:pt x="216" y="139"/>
                  <a:pt x="216" y="139"/>
                </a:cubicBezTo>
                <a:cubicBezTo>
                  <a:pt x="216" y="138"/>
                  <a:pt x="217" y="137"/>
                  <a:pt x="217" y="136"/>
                </a:cubicBezTo>
                <a:cubicBezTo>
                  <a:pt x="216" y="136"/>
                  <a:pt x="216" y="136"/>
                  <a:pt x="216" y="137"/>
                </a:cubicBezTo>
                <a:close/>
                <a:moveTo>
                  <a:pt x="89" y="178"/>
                </a:moveTo>
                <a:cubicBezTo>
                  <a:pt x="89" y="178"/>
                  <a:pt x="89" y="178"/>
                  <a:pt x="89" y="177"/>
                </a:cubicBezTo>
                <a:cubicBezTo>
                  <a:pt x="89" y="177"/>
                  <a:pt x="89" y="177"/>
                  <a:pt x="89" y="177"/>
                </a:cubicBezTo>
                <a:cubicBezTo>
                  <a:pt x="89" y="178"/>
                  <a:pt x="89" y="179"/>
                  <a:pt x="88" y="179"/>
                </a:cubicBezTo>
                <a:cubicBezTo>
                  <a:pt x="88" y="179"/>
                  <a:pt x="87" y="180"/>
                  <a:pt x="87" y="180"/>
                </a:cubicBezTo>
                <a:cubicBezTo>
                  <a:pt x="87" y="180"/>
                  <a:pt x="87" y="180"/>
                  <a:pt x="88" y="181"/>
                </a:cubicBezTo>
                <a:cubicBezTo>
                  <a:pt x="88" y="180"/>
                  <a:pt x="89" y="179"/>
                  <a:pt x="89" y="178"/>
                </a:cubicBezTo>
                <a:close/>
                <a:moveTo>
                  <a:pt x="105" y="88"/>
                </a:moveTo>
                <a:cubicBezTo>
                  <a:pt x="105" y="88"/>
                  <a:pt x="104" y="88"/>
                  <a:pt x="104" y="88"/>
                </a:cubicBezTo>
                <a:cubicBezTo>
                  <a:pt x="103" y="88"/>
                  <a:pt x="103" y="88"/>
                  <a:pt x="103" y="90"/>
                </a:cubicBezTo>
                <a:cubicBezTo>
                  <a:pt x="103" y="90"/>
                  <a:pt x="104" y="90"/>
                  <a:pt x="104" y="90"/>
                </a:cubicBezTo>
                <a:cubicBezTo>
                  <a:pt x="105" y="89"/>
                  <a:pt x="105" y="89"/>
                  <a:pt x="105" y="88"/>
                </a:cubicBezTo>
                <a:close/>
                <a:moveTo>
                  <a:pt x="85" y="184"/>
                </a:moveTo>
                <a:cubicBezTo>
                  <a:pt x="85" y="184"/>
                  <a:pt x="85" y="184"/>
                  <a:pt x="85" y="184"/>
                </a:cubicBezTo>
                <a:cubicBezTo>
                  <a:pt x="85" y="184"/>
                  <a:pt x="86" y="183"/>
                  <a:pt x="86" y="183"/>
                </a:cubicBezTo>
                <a:cubicBezTo>
                  <a:pt x="86" y="182"/>
                  <a:pt x="85" y="182"/>
                  <a:pt x="85" y="181"/>
                </a:cubicBezTo>
                <a:cubicBezTo>
                  <a:pt x="85" y="181"/>
                  <a:pt x="85" y="181"/>
                  <a:pt x="85" y="181"/>
                </a:cubicBezTo>
                <a:cubicBezTo>
                  <a:pt x="85" y="182"/>
                  <a:pt x="85" y="183"/>
                  <a:pt x="85" y="184"/>
                </a:cubicBezTo>
                <a:close/>
                <a:moveTo>
                  <a:pt x="78" y="20"/>
                </a:moveTo>
                <a:cubicBezTo>
                  <a:pt x="79" y="19"/>
                  <a:pt x="79" y="17"/>
                  <a:pt x="78" y="16"/>
                </a:cubicBezTo>
                <a:cubicBezTo>
                  <a:pt x="78" y="16"/>
                  <a:pt x="78" y="16"/>
                  <a:pt x="78" y="17"/>
                </a:cubicBezTo>
                <a:cubicBezTo>
                  <a:pt x="78" y="18"/>
                  <a:pt x="78" y="19"/>
                  <a:pt x="78" y="20"/>
                </a:cubicBezTo>
                <a:close/>
                <a:moveTo>
                  <a:pt x="138" y="219"/>
                </a:moveTo>
                <a:cubicBezTo>
                  <a:pt x="138" y="218"/>
                  <a:pt x="139" y="218"/>
                  <a:pt x="139" y="217"/>
                </a:cubicBezTo>
                <a:cubicBezTo>
                  <a:pt x="139" y="217"/>
                  <a:pt x="138" y="217"/>
                  <a:pt x="138" y="217"/>
                </a:cubicBezTo>
                <a:cubicBezTo>
                  <a:pt x="138" y="217"/>
                  <a:pt x="137" y="217"/>
                  <a:pt x="137" y="218"/>
                </a:cubicBezTo>
                <a:cubicBezTo>
                  <a:pt x="137" y="218"/>
                  <a:pt x="137" y="219"/>
                  <a:pt x="138" y="219"/>
                </a:cubicBezTo>
                <a:close/>
                <a:moveTo>
                  <a:pt x="92" y="266"/>
                </a:moveTo>
                <a:cubicBezTo>
                  <a:pt x="92" y="266"/>
                  <a:pt x="92" y="266"/>
                  <a:pt x="92" y="266"/>
                </a:cubicBezTo>
                <a:cubicBezTo>
                  <a:pt x="91" y="266"/>
                  <a:pt x="91" y="267"/>
                  <a:pt x="90" y="267"/>
                </a:cubicBezTo>
                <a:cubicBezTo>
                  <a:pt x="90" y="267"/>
                  <a:pt x="90" y="268"/>
                  <a:pt x="90" y="268"/>
                </a:cubicBezTo>
                <a:cubicBezTo>
                  <a:pt x="90" y="268"/>
                  <a:pt x="90" y="269"/>
                  <a:pt x="90" y="269"/>
                </a:cubicBezTo>
                <a:cubicBezTo>
                  <a:pt x="90" y="269"/>
                  <a:pt x="90" y="269"/>
                  <a:pt x="90" y="269"/>
                </a:cubicBezTo>
                <a:cubicBezTo>
                  <a:pt x="91" y="268"/>
                  <a:pt x="91" y="267"/>
                  <a:pt x="92" y="266"/>
                </a:cubicBezTo>
                <a:close/>
                <a:moveTo>
                  <a:pt x="123" y="27"/>
                </a:moveTo>
                <a:cubicBezTo>
                  <a:pt x="123" y="27"/>
                  <a:pt x="123" y="26"/>
                  <a:pt x="123" y="26"/>
                </a:cubicBezTo>
                <a:cubicBezTo>
                  <a:pt x="121" y="26"/>
                  <a:pt x="120" y="27"/>
                  <a:pt x="119" y="27"/>
                </a:cubicBezTo>
                <a:cubicBezTo>
                  <a:pt x="120" y="27"/>
                  <a:pt x="121" y="27"/>
                  <a:pt x="123" y="27"/>
                </a:cubicBezTo>
                <a:close/>
                <a:moveTo>
                  <a:pt x="228" y="162"/>
                </a:moveTo>
                <a:cubicBezTo>
                  <a:pt x="228" y="162"/>
                  <a:pt x="229" y="162"/>
                  <a:pt x="229" y="162"/>
                </a:cubicBezTo>
                <a:cubicBezTo>
                  <a:pt x="229" y="161"/>
                  <a:pt x="229" y="160"/>
                  <a:pt x="228" y="160"/>
                </a:cubicBezTo>
                <a:cubicBezTo>
                  <a:pt x="227" y="161"/>
                  <a:pt x="227" y="161"/>
                  <a:pt x="228" y="162"/>
                </a:cubicBezTo>
                <a:close/>
                <a:moveTo>
                  <a:pt x="245" y="96"/>
                </a:moveTo>
                <a:cubicBezTo>
                  <a:pt x="245" y="96"/>
                  <a:pt x="245" y="96"/>
                  <a:pt x="245" y="96"/>
                </a:cubicBezTo>
                <a:cubicBezTo>
                  <a:pt x="245" y="97"/>
                  <a:pt x="245" y="97"/>
                  <a:pt x="244" y="97"/>
                </a:cubicBezTo>
                <a:cubicBezTo>
                  <a:pt x="244" y="98"/>
                  <a:pt x="245" y="100"/>
                  <a:pt x="246" y="100"/>
                </a:cubicBezTo>
                <a:cubicBezTo>
                  <a:pt x="246" y="99"/>
                  <a:pt x="245" y="97"/>
                  <a:pt x="245" y="96"/>
                </a:cubicBezTo>
                <a:close/>
                <a:moveTo>
                  <a:pt x="175" y="179"/>
                </a:moveTo>
                <a:cubicBezTo>
                  <a:pt x="175" y="181"/>
                  <a:pt x="175" y="183"/>
                  <a:pt x="176" y="184"/>
                </a:cubicBezTo>
                <a:cubicBezTo>
                  <a:pt x="176" y="183"/>
                  <a:pt x="176" y="181"/>
                  <a:pt x="176" y="180"/>
                </a:cubicBezTo>
                <a:cubicBezTo>
                  <a:pt x="176" y="180"/>
                  <a:pt x="176" y="179"/>
                  <a:pt x="175" y="179"/>
                </a:cubicBezTo>
                <a:close/>
                <a:moveTo>
                  <a:pt x="92" y="196"/>
                </a:moveTo>
                <a:cubicBezTo>
                  <a:pt x="92" y="196"/>
                  <a:pt x="92" y="197"/>
                  <a:pt x="92" y="197"/>
                </a:cubicBezTo>
                <a:cubicBezTo>
                  <a:pt x="92" y="198"/>
                  <a:pt x="92" y="198"/>
                  <a:pt x="92" y="199"/>
                </a:cubicBezTo>
                <a:cubicBezTo>
                  <a:pt x="93" y="198"/>
                  <a:pt x="93" y="198"/>
                  <a:pt x="94" y="197"/>
                </a:cubicBezTo>
                <a:cubicBezTo>
                  <a:pt x="93" y="197"/>
                  <a:pt x="93" y="196"/>
                  <a:pt x="92" y="196"/>
                </a:cubicBezTo>
                <a:close/>
                <a:moveTo>
                  <a:pt x="40" y="160"/>
                </a:moveTo>
                <a:cubicBezTo>
                  <a:pt x="40" y="160"/>
                  <a:pt x="40" y="160"/>
                  <a:pt x="40" y="160"/>
                </a:cubicBezTo>
                <a:cubicBezTo>
                  <a:pt x="41" y="160"/>
                  <a:pt x="43" y="160"/>
                  <a:pt x="44" y="160"/>
                </a:cubicBezTo>
                <a:cubicBezTo>
                  <a:pt x="44" y="160"/>
                  <a:pt x="44" y="160"/>
                  <a:pt x="44" y="159"/>
                </a:cubicBezTo>
                <a:cubicBezTo>
                  <a:pt x="43" y="159"/>
                  <a:pt x="41" y="160"/>
                  <a:pt x="40" y="160"/>
                </a:cubicBezTo>
                <a:close/>
                <a:moveTo>
                  <a:pt x="83" y="205"/>
                </a:moveTo>
                <a:cubicBezTo>
                  <a:pt x="83" y="205"/>
                  <a:pt x="83" y="205"/>
                  <a:pt x="83" y="205"/>
                </a:cubicBezTo>
                <a:cubicBezTo>
                  <a:pt x="83" y="206"/>
                  <a:pt x="83" y="208"/>
                  <a:pt x="83" y="210"/>
                </a:cubicBezTo>
                <a:cubicBezTo>
                  <a:pt x="83" y="210"/>
                  <a:pt x="83" y="209"/>
                  <a:pt x="83" y="209"/>
                </a:cubicBezTo>
                <a:cubicBezTo>
                  <a:pt x="83" y="208"/>
                  <a:pt x="83" y="206"/>
                  <a:pt x="83" y="205"/>
                </a:cubicBezTo>
                <a:close/>
                <a:moveTo>
                  <a:pt x="240" y="109"/>
                </a:moveTo>
                <a:cubicBezTo>
                  <a:pt x="240" y="109"/>
                  <a:pt x="241" y="108"/>
                  <a:pt x="241" y="108"/>
                </a:cubicBezTo>
                <a:cubicBezTo>
                  <a:pt x="241" y="107"/>
                  <a:pt x="241" y="107"/>
                  <a:pt x="241" y="106"/>
                </a:cubicBezTo>
                <a:cubicBezTo>
                  <a:pt x="240" y="107"/>
                  <a:pt x="239" y="108"/>
                  <a:pt x="240" y="109"/>
                </a:cubicBezTo>
                <a:close/>
                <a:moveTo>
                  <a:pt x="96" y="28"/>
                </a:moveTo>
                <a:cubicBezTo>
                  <a:pt x="96" y="27"/>
                  <a:pt x="97" y="27"/>
                  <a:pt x="97" y="27"/>
                </a:cubicBezTo>
                <a:cubicBezTo>
                  <a:pt x="98" y="26"/>
                  <a:pt x="98" y="26"/>
                  <a:pt x="99" y="26"/>
                </a:cubicBezTo>
                <a:cubicBezTo>
                  <a:pt x="98" y="26"/>
                  <a:pt x="97" y="26"/>
                  <a:pt x="96" y="26"/>
                </a:cubicBezTo>
                <a:cubicBezTo>
                  <a:pt x="96" y="26"/>
                  <a:pt x="96" y="27"/>
                  <a:pt x="96" y="28"/>
                </a:cubicBezTo>
                <a:close/>
                <a:moveTo>
                  <a:pt x="132" y="51"/>
                </a:moveTo>
                <a:cubicBezTo>
                  <a:pt x="131" y="51"/>
                  <a:pt x="130" y="51"/>
                  <a:pt x="130" y="51"/>
                </a:cubicBezTo>
                <a:cubicBezTo>
                  <a:pt x="130" y="51"/>
                  <a:pt x="130" y="52"/>
                  <a:pt x="130" y="53"/>
                </a:cubicBezTo>
                <a:cubicBezTo>
                  <a:pt x="131" y="52"/>
                  <a:pt x="131" y="52"/>
                  <a:pt x="132" y="51"/>
                </a:cubicBezTo>
                <a:close/>
                <a:moveTo>
                  <a:pt x="160" y="203"/>
                </a:moveTo>
                <a:cubicBezTo>
                  <a:pt x="159" y="203"/>
                  <a:pt x="159" y="204"/>
                  <a:pt x="158" y="205"/>
                </a:cubicBezTo>
                <a:cubicBezTo>
                  <a:pt x="158" y="205"/>
                  <a:pt x="158" y="205"/>
                  <a:pt x="159" y="205"/>
                </a:cubicBezTo>
                <a:cubicBezTo>
                  <a:pt x="159" y="204"/>
                  <a:pt x="160" y="203"/>
                  <a:pt x="160" y="203"/>
                </a:cubicBezTo>
                <a:close/>
                <a:moveTo>
                  <a:pt x="76" y="188"/>
                </a:moveTo>
                <a:cubicBezTo>
                  <a:pt x="76" y="186"/>
                  <a:pt x="76" y="184"/>
                  <a:pt x="76" y="182"/>
                </a:cubicBezTo>
                <a:cubicBezTo>
                  <a:pt x="76" y="184"/>
                  <a:pt x="76" y="186"/>
                  <a:pt x="76" y="188"/>
                </a:cubicBezTo>
                <a:close/>
                <a:moveTo>
                  <a:pt x="54" y="167"/>
                </a:moveTo>
                <a:cubicBezTo>
                  <a:pt x="54" y="167"/>
                  <a:pt x="54" y="166"/>
                  <a:pt x="53" y="166"/>
                </a:cubicBezTo>
                <a:cubicBezTo>
                  <a:pt x="52" y="166"/>
                  <a:pt x="51" y="166"/>
                  <a:pt x="51" y="166"/>
                </a:cubicBezTo>
                <a:cubicBezTo>
                  <a:pt x="50" y="166"/>
                  <a:pt x="50" y="167"/>
                  <a:pt x="50" y="167"/>
                </a:cubicBezTo>
                <a:cubicBezTo>
                  <a:pt x="50" y="167"/>
                  <a:pt x="50" y="167"/>
                  <a:pt x="50" y="167"/>
                </a:cubicBezTo>
                <a:cubicBezTo>
                  <a:pt x="52" y="167"/>
                  <a:pt x="53" y="167"/>
                  <a:pt x="54" y="167"/>
                </a:cubicBezTo>
                <a:close/>
                <a:moveTo>
                  <a:pt x="165" y="54"/>
                </a:moveTo>
                <a:cubicBezTo>
                  <a:pt x="164" y="55"/>
                  <a:pt x="164" y="57"/>
                  <a:pt x="164" y="59"/>
                </a:cubicBezTo>
                <a:cubicBezTo>
                  <a:pt x="165" y="57"/>
                  <a:pt x="165" y="56"/>
                  <a:pt x="165" y="54"/>
                </a:cubicBezTo>
                <a:close/>
                <a:moveTo>
                  <a:pt x="166" y="243"/>
                </a:moveTo>
                <a:cubicBezTo>
                  <a:pt x="166" y="242"/>
                  <a:pt x="166" y="240"/>
                  <a:pt x="165" y="239"/>
                </a:cubicBezTo>
                <a:cubicBezTo>
                  <a:pt x="165" y="241"/>
                  <a:pt x="165" y="242"/>
                  <a:pt x="166" y="243"/>
                </a:cubicBezTo>
                <a:close/>
                <a:moveTo>
                  <a:pt x="117" y="49"/>
                </a:moveTo>
                <a:cubicBezTo>
                  <a:pt x="118" y="48"/>
                  <a:pt x="118" y="47"/>
                  <a:pt x="119" y="47"/>
                </a:cubicBezTo>
                <a:cubicBezTo>
                  <a:pt x="119" y="47"/>
                  <a:pt x="119" y="47"/>
                  <a:pt x="119" y="47"/>
                </a:cubicBezTo>
                <a:cubicBezTo>
                  <a:pt x="118" y="47"/>
                  <a:pt x="117" y="47"/>
                  <a:pt x="116" y="48"/>
                </a:cubicBezTo>
                <a:cubicBezTo>
                  <a:pt x="117" y="48"/>
                  <a:pt x="117" y="48"/>
                  <a:pt x="117" y="49"/>
                </a:cubicBezTo>
                <a:close/>
                <a:moveTo>
                  <a:pt x="141" y="32"/>
                </a:moveTo>
                <a:cubicBezTo>
                  <a:pt x="143" y="32"/>
                  <a:pt x="144" y="31"/>
                  <a:pt x="145" y="31"/>
                </a:cubicBezTo>
                <a:cubicBezTo>
                  <a:pt x="144" y="31"/>
                  <a:pt x="143" y="31"/>
                  <a:pt x="142" y="31"/>
                </a:cubicBezTo>
                <a:cubicBezTo>
                  <a:pt x="141" y="31"/>
                  <a:pt x="141" y="31"/>
                  <a:pt x="141" y="32"/>
                </a:cubicBezTo>
                <a:close/>
                <a:moveTo>
                  <a:pt x="192" y="111"/>
                </a:moveTo>
                <a:cubicBezTo>
                  <a:pt x="192" y="111"/>
                  <a:pt x="192" y="111"/>
                  <a:pt x="192" y="111"/>
                </a:cubicBezTo>
                <a:cubicBezTo>
                  <a:pt x="193" y="110"/>
                  <a:pt x="193" y="110"/>
                  <a:pt x="193" y="110"/>
                </a:cubicBezTo>
                <a:cubicBezTo>
                  <a:pt x="194" y="109"/>
                  <a:pt x="194" y="109"/>
                  <a:pt x="194" y="107"/>
                </a:cubicBezTo>
                <a:cubicBezTo>
                  <a:pt x="193" y="109"/>
                  <a:pt x="192" y="110"/>
                  <a:pt x="192" y="111"/>
                </a:cubicBezTo>
                <a:close/>
                <a:moveTo>
                  <a:pt x="100" y="203"/>
                </a:moveTo>
                <a:cubicBezTo>
                  <a:pt x="99" y="204"/>
                  <a:pt x="98" y="205"/>
                  <a:pt x="97" y="206"/>
                </a:cubicBezTo>
                <a:cubicBezTo>
                  <a:pt x="97" y="206"/>
                  <a:pt x="97" y="206"/>
                  <a:pt x="97" y="206"/>
                </a:cubicBezTo>
                <a:cubicBezTo>
                  <a:pt x="98" y="205"/>
                  <a:pt x="99" y="204"/>
                  <a:pt x="100" y="203"/>
                </a:cubicBezTo>
                <a:cubicBezTo>
                  <a:pt x="100" y="203"/>
                  <a:pt x="100" y="203"/>
                  <a:pt x="100" y="203"/>
                </a:cubicBezTo>
                <a:close/>
                <a:moveTo>
                  <a:pt x="143" y="87"/>
                </a:moveTo>
                <a:cubicBezTo>
                  <a:pt x="143" y="87"/>
                  <a:pt x="144" y="87"/>
                  <a:pt x="144" y="87"/>
                </a:cubicBezTo>
                <a:cubicBezTo>
                  <a:pt x="145" y="87"/>
                  <a:pt x="146" y="87"/>
                  <a:pt x="147" y="87"/>
                </a:cubicBezTo>
                <a:cubicBezTo>
                  <a:pt x="147" y="87"/>
                  <a:pt x="148" y="87"/>
                  <a:pt x="148" y="86"/>
                </a:cubicBezTo>
                <a:cubicBezTo>
                  <a:pt x="147" y="86"/>
                  <a:pt x="144" y="86"/>
                  <a:pt x="143" y="87"/>
                </a:cubicBezTo>
                <a:close/>
                <a:moveTo>
                  <a:pt x="214" y="98"/>
                </a:moveTo>
                <a:cubicBezTo>
                  <a:pt x="213" y="97"/>
                  <a:pt x="213" y="97"/>
                  <a:pt x="212" y="97"/>
                </a:cubicBezTo>
                <a:cubicBezTo>
                  <a:pt x="212" y="98"/>
                  <a:pt x="212" y="98"/>
                  <a:pt x="212" y="99"/>
                </a:cubicBezTo>
                <a:cubicBezTo>
                  <a:pt x="213" y="99"/>
                  <a:pt x="213" y="99"/>
                  <a:pt x="214" y="98"/>
                </a:cubicBezTo>
                <a:close/>
                <a:moveTo>
                  <a:pt x="83" y="246"/>
                </a:moveTo>
                <a:cubicBezTo>
                  <a:pt x="83" y="245"/>
                  <a:pt x="82" y="245"/>
                  <a:pt x="82" y="245"/>
                </a:cubicBezTo>
                <a:cubicBezTo>
                  <a:pt x="82" y="245"/>
                  <a:pt x="81" y="246"/>
                  <a:pt x="81" y="247"/>
                </a:cubicBezTo>
                <a:cubicBezTo>
                  <a:pt x="81" y="247"/>
                  <a:pt x="81" y="247"/>
                  <a:pt x="81" y="247"/>
                </a:cubicBezTo>
                <a:cubicBezTo>
                  <a:pt x="82" y="247"/>
                  <a:pt x="82" y="246"/>
                  <a:pt x="83" y="246"/>
                </a:cubicBezTo>
                <a:close/>
                <a:moveTo>
                  <a:pt x="111" y="252"/>
                </a:moveTo>
                <a:cubicBezTo>
                  <a:pt x="110" y="252"/>
                  <a:pt x="110" y="252"/>
                  <a:pt x="109" y="252"/>
                </a:cubicBezTo>
                <a:cubicBezTo>
                  <a:pt x="109" y="252"/>
                  <a:pt x="109" y="252"/>
                  <a:pt x="109" y="252"/>
                </a:cubicBezTo>
                <a:cubicBezTo>
                  <a:pt x="109" y="253"/>
                  <a:pt x="109" y="253"/>
                  <a:pt x="110" y="253"/>
                </a:cubicBezTo>
                <a:cubicBezTo>
                  <a:pt x="111" y="253"/>
                  <a:pt x="111" y="252"/>
                  <a:pt x="111" y="252"/>
                </a:cubicBezTo>
                <a:close/>
                <a:moveTo>
                  <a:pt x="116" y="99"/>
                </a:moveTo>
                <a:cubicBezTo>
                  <a:pt x="116" y="99"/>
                  <a:pt x="116" y="99"/>
                  <a:pt x="116" y="99"/>
                </a:cubicBezTo>
                <a:cubicBezTo>
                  <a:pt x="118" y="100"/>
                  <a:pt x="119" y="101"/>
                  <a:pt x="121" y="101"/>
                </a:cubicBezTo>
                <a:cubicBezTo>
                  <a:pt x="121" y="102"/>
                  <a:pt x="121" y="101"/>
                  <a:pt x="121" y="101"/>
                </a:cubicBezTo>
                <a:cubicBezTo>
                  <a:pt x="120" y="100"/>
                  <a:pt x="118" y="100"/>
                  <a:pt x="116" y="99"/>
                </a:cubicBezTo>
                <a:close/>
                <a:moveTo>
                  <a:pt x="175" y="226"/>
                </a:moveTo>
                <a:cubicBezTo>
                  <a:pt x="175" y="224"/>
                  <a:pt x="175" y="221"/>
                  <a:pt x="175" y="219"/>
                </a:cubicBezTo>
                <a:cubicBezTo>
                  <a:pt x="175" y="219"/>
                  <a:pt x="175" y="219"/>
                  <a:pt x="175" y="219"/>
                </a:cubicBezTo>
                <a:cubicBezTo>
                  <a:pt x="175" y="221"/>
                  <a:pt x="175" y="224"/>
                  <a:pt x="175" y="226"/>
                </a:cubicBezTo>
                <a:close/>
                <a:moveTo>
                  <a:pt x="64" y="149"/>
                </a:moveTo>
                <a:cubicBezTo>
                  <a:pt x="63" y="149"/>
                  <a:pt x="62" y="149"/>
                  <a:pt x="61" y="149"/>
                </a:cubicBezTo>
                <a:cubicBezTo>
                  <a:pt x="61" y="149"/>
                  <a:pt x="61" y="149"/>
                  <a:pt x="61" y="149"/>
                </a:cubicBezTo>
                <a:cubicBezTo>
                  <a:pt x="62" y="149"/>
                  <a:pt x="63" y="150"/>
                  <a:pt x="64" y="149"/>
                </a:cubicBezTo>
                <a:close/>
                <a:moveTo>
                  <a:pt x="129" y="259"/>
                </a:moveTo>
                <a:cubicBezTo>
                  <a:pt x="129" y="258"/>
                  <a:pt x="129" y="258"/>
                  <a:pt x="129" y="258"/>
                </a:cubicBezTo>
                <a:cubicBezTo>
                  <a:pt x="128" y="258"/>
                  <a:pt x="127" y="258"/>
                  <a:pt x="127" y="258"/>
                </a:cubicBezTo>
                <a:cubicBezTo>
                  <a:pt x="128" y="259"/>
                  <a:pt x="128" y="259"/>
                  <a:pt x="129" y="259"/>
                </a:cubicBezTo>
                <a:close/>
                <a:moveTo>
                  <a:pt x="125" y="249"/>
                </a:moveTo>
                <a:cubicBezTo>
                  <a:pt x="124" y="250"/>
                  <a:pt x="124" y="251"/>
                  <a:pt x="124" y="251"/>
                </a:cubicBezTo>
                <a:cubicBezTo>
                  <a:pt x="124" y="251"/>
                  <a:pt x="125" y="252"/>
                  <a:pt x="126" y="251"/>
                </a:cubicBezTo>
                <a:cubicBezTo>
                  <a:pt x="125" y="251"/>
                  <a:pt x="125" y="250"/>
                  <a:pt x="125" y="249"/>
                </a:cubicBezTo>
                <a:close/>
                <a:moveTo>
                  <a:pt x="18" y="139"/>
                </a:moveTo>
                <a:cubicBezTo>
                  <a:pt x="18" y="138"/>
                  <a:pt x="18" y="137"/>
                  <a:pt x="18" y="137"/>
                </a:cubicBezTo>
                <a:cubicBezTo>
                  <a:pt x="17" y="137"/>
                  <a:pt x="17" y="137"/>
                  <a:pt x="17" y="137"/>
                </a:cubicBezTo>
                <a:cubicBezTo>
                  <a:pt x="17" y="137"/>
                  <a:pt x="17" y="138"/>
                  <a:pt x="17" y="138"/>
                </a:cubicBezTo>
                <a:cubicBezTo>
                  <a:pt x="17" y="139"/>
                  <a:pt x="18" y="139"/>
                  <a:pt x="18" y="139"/>
                </a:cubicBezTo>
                <a:close/>
                <a:moveTo>
                  <a:pt x="209" y="118"/>
                </a:moveTo>
                <a:cubicBezTo>
                  <a:pt x="209" y="118"/>
                  <a:pt x="209" y="118"/>
                  <a:pt x="209" y="118"/>
                </a:cubicBezTo>
                <a:cubicBezTo>
                  <a:pt x="209" y="118"/>
                  <a:pt x="209" y="118"/>
                  <a:pt x="210" y="117"/>
                </a:cubicBezTo>
                <a:cubicBezTo>
                  <a:pt x="210" y="117"/>
                  <a:pt x="210" y="116"/>
                  <a:pt x="209" y="115"/>
                </a:cubicBezTo>
                <a:cubicBezTo>
                  <a:pt x="209" y="116"/>
                  <a:pt x="209" y="117"/>
                  <a:pt x="209" y="118"/>
                </a:cubicBezTo>
                <a:close/>
                <a:moveTo>
                  <a:pt x="137" y="47"/>
                </a:moveTo>
                <a:cubicBezTo>
                  <a:pt x="137" y="47"/>
                  <a:pt x="136" y="48"/>
                  <a:pt x="136" y="49"/>
                </a:cubicBezTo>
                <a:cubicBezTo>
                  <a:pt x="136" y="49"/>
                  <a:pt x="137" y="49"/>
                  <a:pt x="137" y="49"/>
                </a:cubicBezTo>
                <a:cubicBezTo>
                  <a:pt x="137" y="48"/>
                  <a:pt x="137" y="47"/>
                  <a:pt x="137" y="47"/>
                </a:cubicBezTo>
                <a:close/>
                <a:moveTo>
                  <a:pt x="39" y="167"/>
                </a:moveTo>
                <a:cubicBezTo>
                  <a:pt x="39" y="168"/>
                  <a:pt x="39" y="168"/>
                  <a:pt x="39" y="168"/>
                </a:cubicBezTo>
                <a:cubicBezTo>
                  <a:pt x="40" y="168"/>
                  <a:pt x="41" y="168"/>
                  <a:pt x="42" y="168"/>
                </a:cubicBezTo>
                <a:cubicBezTo>
                  <a:pt x="42" y="168"/>
                  <a:pt x="42" y="168"/>
                  <a:pt x="43" y="168"/>
                </a:cubicBezTo>
                <a:cubicBezTo>
                  <a:pt x="43" y="168"/>
                  <a:pt x="43" y="168"/>
                  <a:pt x="43" y="168"/>
                </a:cubicBezTo>
                <a:cubicBezTo>
                  <a:pt x="41" y="168"/>
                  <a:pt x="40" y="167"/>
                  <a:pt x="39" y="167"/>
                </a:cubicBezTo>
                <a:close/>
                <a:moveTo>
                  <a:pt x="126" y="247"/>
                </a:moveTo>
                <a:cubicBezTo>
                  <a:pt x="126" y="247"/>
                  <a:pt x="126" y="247"/>
                  <a:pt x="126" y="247"/>
                </a:cubicBezTo>
                <a:cubicBezTo>
                  <a:pt x="126" y="248"/>
                  <a:pt x="127" y="248"/>
                  <a:pt x="127" y="249"/>
                </a:cubicBezTo>
                <a:cubicBezTo>
                  <a:pt x="127" y="249"/>
                  <a:pt x="128" y="248"/>
                  <a:pt x="128" y="247"/>
                </a:cubicBezTo>
                <a:cubicBezTo>
                  <a:pt x="127" y="247"/>
                  <a:pt x="127" y="247"/>
                  <a:pt x="126" y="247"/>
                </a:cubicBezTo>
                <a:close/>
                <a:moveTo>
                  <a:pt x="143" y="70"/>
                </a:moveTo>
                <a:cubicBezTo>
                  <a:pt x="143" y="68"/>
                  <a:pt x="144" y="68"/>
                  <a:pt x="144" y="67"/>
                </a:cubicBezTo>
                <a:cubicBezTo>
                  <a:pt x="144" y="67"/>
                  <a:pt x="143" y="67"/>
                  <a:pt x="143" y="67"/>
                </a:cubicBezTo>
                <a:cubicBezTo>
                  <a:pt x="143" y="68"/>
                  <a:pt x="143" y="69"/>
                  <a:pt x="143" y="70"/>
                </a:cubicBezTo>
                <a:close/>
                <a:moveTo>
                  <a:pt x="131" y="31"/>
                </a:moveTo>
                <a:cubicBezTo>
                  <a:pt x="131" y="31"/>
                  <a:pt x="131" y="32"/>
                  <a:pt x="131" y="32"/>
                </a:cubicBezTo>
                <a:cubicBezTo>
                  <a:pt x="132" y="32"/>
                  <a:pt x="133" y="32"/>
                  <a:pt x="135" y="32"/>
                </a:cubicBezTo>
                <a:cubicBezTo>
                  <a:pt x="135" y="31"/>
                  <a:pt x="135" y="31"/>
                  <a:pt x="135" y="31"/>
                </a:cubicBezTo>
                <a:cubicBezTo>
                  <a:pt x="133" y="31"/>
                  <a:pt x="132" y="31"/>
                  <a:pt x="131" y="31"/>
                </a:cubicBezTo>
                <a:close/>
                <a:moveTo>
                  <a:pt x="118" y="259"/>
                </a:moveTo>
                <a:cubicBezTo>
                  <a:pt x="118" y="258"/>
                  <a:pt x="118" y="257"/>
                  <a:pt x="119" y="257"/>
                </a:cubicBezTo>
                <a:cubicBezTo>
                  <a:pt x="118" y="257"/>
                  <a:pt x="117" y="257"/>
                  <a:pt x="117" y="256"/>
                </a:cubicBezTo>
                <a:cubicBezTo>
                  <a:pt x="117" y="257"/>
                  <a:pt x="117" y="258"/>
                  <a:pt x="118" y="259"/>
                </a:cubicBezTo>
                <a:close/>
                <a:moveTo>
                  <a:pt x="33" y="107"/>
                </a:moveTo>
                <a:cubicBezTo>
                  <a:pt x="33" y="107"/>
                  <a:pt x="33" y="107"/>
                  <a:pt x="33" y="107"/>
                </a:cubicBezTo>
                <a:cubicBezTo>
                  <a:pt x="33" y="107"/>
                  <a:pt x="33" y="107"/>
                  <a:pt x="33" y="107"/>
                </a:cubicBezTo>
                <a:cubicBezTo>
                  <a:pt x="32" y="107"/>
                  <a:pt x="31" y="107"/>
                  <a:pt x="30" y="107"/>
                </a:cubicBezTo>
                <a:cubicBezTo>
                  <a:pt x="29" y="107"/>
                  <a:pt x="29" y="107"/>
                  <a:pt x="29" y="107"/>
                </a:cubicBezTo>
                <a:cubicBezTo>
                  <a:pt x="30" y="107"/>
                  <a:pt x="31" y="107"/>
                  <a:pt x="32" y="107"/>
                </a:cubicBezTo>
                <a:cubicBezTo>
                  <a:pt x="33" y="107"/>
                  <a:pt x="33" y="107"/>
                  <a:pt x="33" y="107"/>
                </a:cubicBezTo>
                <a:close/>
                <a:moveTo>
                  <a:pt x="231" y="145"/>
                </a:moveTo>
                <a:cubicBezTo>
                  <a:pt x="231" y="146"/>
                  <a:pt x="230" y="146"/>
                  <a:pt x="229" y="147"/>
                </a:cubicBezTo>
                <a:cubicBezTo>
                  <a:pt x="230" y="147"/>
                  <a:pt x="231" y="147"/>
                  <a:pt x="231" y="147"/>
                </a:cubicBezTo>
                <a:cubicBezTo>
                  <a:pt x="231" y="147"/>
                  <a:pt x="231" y="147"/>
                  <a:pt x="232" y="147"/>
                </a:cubicBezTo>
                <a:cubicBezTo>
                  <a:pt x="232" y="146"/>
                  <a:pt x="231" y="146"/>
                  <a:pt x="231" y="145"/>
                </a:cubicBezTo>
                <a:close/>
                <a:moveTo>
                  <a:pt x="16" y="111"/>
                </a:moveTo>
                <a:cubicBezTo>
                  <a:pt x="15" y="111"/>
                  <a:pt x="14" y="111"/>
                  <a:pt x="14" y="112"/>
                </a:cubicBezTo>
                <a:cubicBezTo>
                  <a:pt x="15" y="112"/>
                  <a:pt x="16" y="111"/>
                  <a:pt x="16" y="111"/>
                </a:cubicBezTo>
                <a:close/>
                <a:moveTo>
                  <a:pt x="127" y="102"/>
                </a:moveTo>
                <a:cubicBezTo>
                  <a:pt x="128" y="102"/>
                  <a:pt x="129" y="102"/>
                  <a:pt x="129" y="103"/>
                </a:cubicBezTo>
                <a:cubicBezTo>
                  <a:pt x="130" y="103"/>
                  <a:pt x="130" y="103"/>
                  <a:pt x="130" y="102"/>
                </a:cubicBezTo>
                <a:cubicBezTo>
                  <a:pt x="130" y="102"/>
                  <a:pt x="129" y="102"/>
                  <a:pt x="129" y="102"/>
                </a:cubicBezTo>
                <a:cubicBezTo>
                  <a:pt x="128" y="102"/>
                  <a:pt x="128" y="101"/>
                  <a:pt x="127" y="102"/>
                </a:cubicBezTo>
                <a:close/>
                <a:moveTo>
                  <a:pt x="92" y="23"/>
                </a:moveTo>
                <a:cubicBezTo>
                  <a:pt x="91" y="23"/>
                  <a:pt x="90" y="23"/>
                  <a:pt x="89" y="23"/>
                </a:cubicBezTo>
                <a:cubicBezTo>
                  <a:pt x="89" y="23"/>
                  <a:pt x="89" y="23"/>
                  <a:pt x="89" y="23"/>
                </a:cubicBezTo>
                <a:cubicBezTo>
                  <a:pt x="91" y="24"/>
                  <a:pt x="92" y="24"/>
                  <a:pt x="92" y="23"/>
                </a:cubicBezTo>
                <a:close/>
                <a:moveTo>
                  <a:pt x="133" y="21"/>
                </a:moveTo>
                <a:cubicBezTo>
                  <a:pt x="134" y="21"/>
                  <a:pt x="134" y="21"/>
                  <a:pt x="135" y="21"/>
                </a:cubicBezTo>
                <a:cubicBezTo>
                  <a:pt x="135" y="20"/>
                  <a:pt x="135" y="20"/>
                  <a:pt x="135" y="19"/>
                </a:cubicBezTo>
                <a:cubicBezTo>
                  <a:pt x="134" y="20"/>
                  <a:pt x="134" y="20"/>
                  <a:pt x="133" y="21"/>
                </a:cubicBezTo>
                <a:close/>
                <a:moveTo>
                  <a:pt x="74" y="110"/>
                </a:moveTo>
                <a:cubicBezTo>
                  <a:pt x="74" y="110"/>
                  <a:pt x="74" y="110"/>
                  <a:pt x="74" y="110"/>
                </a:cubicBezTo>
                <a:cubicBezTo>
                  <a:pt x="75" y="109"/>
                  <a:pt x="76" y="108"/>
                  <a:pt x="77" y="107"/>
                </a:cubicBezTo>
                <a:cubicBezTo>
                  <a:pt x="77" y="107"/>
                  <a:pt x="77" y="107"/>
                  <a:pt x="77" y="107"/>
                </a:cubicBezTo>
                <a:cubicBezTo>
                  <a:pt x="76" y="108"/>
                  <a:pt x="75" y="109"/>
                  <a:pt x="74" y="109"/>
                </a:cubicBezTo>
                <a:cubicBezTo>
                  <a:pt x="74" y="110"/>
                  <a:pt x="74" y="110"/>
                  <a:pt x="74" y="110"/>
                </a:cubicBezTo>
                <a:close/>
                <a:moveTo>
                  <a:pt x="99" y="69"/>
                </a:moveTo>
                <a:cubicBezTo>
                  <a:pt x="99" y="69"/>
                  <a:pt x="99" y="69"/>
                  <a:pt x="99" y="69"/>
                </a:cubicBezTo>
                <a:cubicBezTo>
                  <a:pt x="100" y="68"/>
                  <a:pt x="100" y="67"/>
                  <a:pt x="101" y="66"/>
                </a:cubicBezTo>
                <a:cubicBezTo>
                  <a:pt x="99" y="67"/>
                  <a:pt x="99" y="67"/>
                  <a:pt x="99" y="68"/>
                </a:cubicBezTo>
                <a:cubicBezTo>
                  <a:pt x="99" y="68"/>
                  <a:pt x="99" y="68"/>
                  <a:pt x="99" y="69"/>
                </a:cubicBezTo>
                <a:close/>
                <a:moveTo>
                  <a:pt x="194" y="137"/>
                </a:moveTo>
                <a:cubicBezTo>
                  <a:pt x="193" y="137"/>
                  <a:pt x="193" y="136"/>
                  <a:pt x="192" y="135"/>
                </a:cubicBezTo>
                <a:cubicBezTo>
                  <a:pt x="192" y="135"/>
                  <a:pt x="192" y="135"/>
                  <a:pt x="192" y="135"/>
                </a:cubicBezTo>
                <a:cubicBezTo>
                  <a:pt x="193" y="136"/>
                  <a:pt x="193" y="137"/>
                  <a:pt x="193" y="138"/>
                </a:cubicBezTo>
                <a:cubicBezTo>
                  <a:pt x="193" y="138"/>
                  <a:pt x="194" y="138"/>
                  <a:pt x="194" y="137"/>
                </a:cubicBezTo>
                <a:close/>
                <a:moveTo>
                  <a:pt x="139" y="49"/>
                </a:moveTo>
                <a:cubicBezTo>
                  <a:pt x="139" y="49"/>
                  <a:pt x="140" y="49"/>
                  <a:pt x="140" y="49"/>
                </a:cubicBezTo>
                <a:cubicBezTo>
                  <a:pt x="140" y="48"/>
                  <a:pt x="140" y="47"/>
                  <a:pt x="140" y="46"/>
                </a:cubicBezTo>
                <a:cubicBezTo>
                  <a:pt x="139" y="47"/>
                  <a:pt x="139" y="48"/>
                  <a:pt x="139" y="49"/>
                </a:cubicBezTo>
                <a:close/>
                <a:moveTo>
                  <a:pt x="247" y="142"/>
                </a:moveTo>
                <a:cubicBezTo>
                  <a:pt x="247" y="142"/>
                  <a:pt x="247" y="142"/>
                  <a:pt x="247" y="141"/>
                </a:cubicBezTo>
                <a:cubicBezTo>
                  <a:pt x="247" y="142"/>
                  <a:pt x="247" y="142"/>
                  <a:pt x="246" y="142"/>
                </a:cubicBezTo>
                <a:cubicBezTo>
                  <a:pt x="246" y="142"/>
                  <a:pt x="246" y="142"/>
                  <a:pt x="245" y="143"/>
                </a:cubicBezTo>
                <a:cubicBezTo>
                  <a:pt x="245" y="143"/>
                  <a:pt x="245" y="143"/>
                  <a:pt x="245" y="144"/>
                </a:cubicBezTo>
                <a:cubicBezTo>
                  <a:pt x="246" y="143"/>
                  <a:pt x="246" y="143"/>
                  <a:pt x="247" y="142"/>
                </a:cubicBezTo>
                <a:close/>
                <a:moveTo>
                  <a:pt x="89" y="43"/>
                </a:moveTo>
                <a:cubicBezTo>
                  <a:pt x="88" y="44"/>
                  <a:pt x="87" y="44"/>
                  <a:pt x="87" y="45"/>
                </a:cubicBezTo>
                <a:cubicBezTo>
                  <a:pt x="87" y="45"/>
                  <a:pt x="87" y="45"/>
                  <a:pt x="87" y="45"/>
                </a:cubicBezTo>
                <a:cubicBezTo>
                  <a:pt x="88" y="44"/>
                  <a:pt x="89" y="44"/>
                  <a:pt x="89" y="44"/>
                </a:cubicBezTo>
                <a:cubicBezTo>
                  <a:pt x="89" y="44"/>
                  <a:pt x="89" y="43"/>
                  <a:pt x="89" y="43"/>
                </a:cubicBezTo>
                <a:close/>
                <a:moveTo>
                  <a:pt x="110" y="217"/>
                </a:moveTo>
                <a:cubicBezTo>
                  <a:pt x="111" y="217"/>
                  <a:pt x="111" y="218"/>
                  <a:pt x="111" y="218"/>
                </a:cubicBezTo>
                <a:cubicBezTo>
                  <a:pt x="112" y="217"/>
                  <a:pt x="112" y="217"/>
                  <a:pt x="112" y="217"/>
                </a:cubicBezTo>
                <a:cubicBezTo>
                  <a:pt x="112" y="216"/>
                  <a:pt x="112" y="216"/>
                  <a:pt x="112" y="216"/>
                </a:cubicBezTo>
                <a:cubicBezTo>
                  <a:pt x="111" y="216"/>
                  <a:pt x="111" y="217"/>
                  <a:pt x="110" y="217"/>
                </a:cubicBezTo>
                <a:close/>
                <a:moveTo>
                  <a:pt x="157" y="11"/>
                </a:moveTo>
                <a:cubicBezTo>
                  <a:pt x="157" y="11"/>
                  <a:pt x="157" y="11"/>
                  <a:pt x="157" y="11"/>
                </a:cubicBezTo>
                <a:cubicBezTo>
                  <a:pt x="155" y="11"/>
                  <a:pt x="154" y="12"/>
                  <a:pt x="152" y="12"/>
                </a:cubicBezTo>
                <a:cubicBezTo>
                  <a:pt x="152" y="13"/>
                  <a:pt x="152" y="13"/>
                  <a:pt x="152" y="13"/>
                </a:cubicBezTo>
                <a:cubicBezTo>
                  <a:pt x="154" y="12"/>
                  <a:pt x="155" y="12"/>
                  <a:pt x="156" y="12"/>
                </a:cubicBezTo>
                <a:cubicBezTo>
                  <a:pt x="157" y="12"/>
                  <a:pt x="157" y="11"/>
                  <a:pt x="157" y="11"/>
                </a:cubicBezTo>
                <a:close/>
                <a:moveTo>
                  <a:pt x="158" y="52"/>
                </a:moveTo>
                <a:cubicBezTo>
                  <a:pt x="158" y="52"/>
                  <a:pt x="159" y="52"/>
                  <a:pt x="159" y="52"/>
                </a:cubicBezTo>
                <a:cubicBezTo>
                  <a:pt x="160" y="52"/>
                  <a:pt x="160" y="52"/>
                  <a:pt x="159" y="51"/>
                </a:cubicBezTo>
                <a:cubicBezTo>
                  <a:pt x="159" y="51"/>
                  <a:pt x="158" y="51"/>
                  <a:pt x="158" y="51"/>
                </a:cubicBezTo>
                <a:cubicBezTo>
                  <a:pt x="158" y="51"/>
                  <a:pt x="158" y="51"/>
                  <a:pt x="158" y="52"/>
                </a:cubicBezTo>
                <a:close/>
                <a:moveTo>
                  <a:pt x="103" y="222"/>
                </a:moveTo>
                <a:cubicBezTo>
                  <a:pt x="104" y="222"/>
                  <a:pt x="104" y="222"/>
                  <a:pt x="103" y="221"/>
                </a:cubicBezTo>
                <a:cubicBezTo>
                  <a:pt x="103" y="221"/>
                  <a:pt x="102" y="220"/>
                  <a:pt x="102" y="219"/>
                </a:cubicBezTo>
                <a:cubicBezTo>
                  <a:pt x="102" y="219"/>
                  <a:pt x="101" y="219"/>
                  <a:pt x="101" y="219"/>
                </a:cubicBezTo>
                <a:cubicBezTo>
                  <a:pt x="102" y="220"/>
                  <a:pt x="103" y="221"/>
                  <a:pt x="103" y="222"/>
                </a:cubicBezTo>
                <a:close/>
                <a:moveTo>
                  <a:pt x="143" y="65"/>
                </a:moveTo>
                <a:cubicBezTo>
                  <a:pt x="143" y="65"/>
                  <a:pt x="143" y="65"/>
                  <a:pt x="143" y="65"/>
                </a:cubicBezTo>
                <a:cubicBezTo>
                  <a:pt x="143" y="64"/>
                  <a:pt x="144" y="63"/>
                  <a:pt x="144" y="62"/>
                </a:cubicBezTo>
                <a:cubicBezTo>
                  <a:pt x="143" y="62"/>
                  <a:pt x="143" y="62"/>
                  <a:pt x="142" y="62"/>
                </a:cubicBezTo>
                <a:cubicBezTo>
                  <a:pt x="143" y="63"/>
                  <a:pt x="143" y="64"/>
                  <a:pt x="143" y="65"/>
                </a:cubicBezTo>
                <a:close/>
                <a:moveTo>
                  <a:pt x="134" y="254"/>
                </a:moveTo>
                <a:cubicBezTo>
                  <a:pt x="133" y="255"/>
                  <a:pt x="133" y="256"/>
                  <a:pt x="133" y="257"/>
                </a:cubicBezTo>
                <a:cubicBezTo>
                  <a:pt x="134" y="257"/>
                  <a:pt x="134" y="257"/>
                  <a:pt x="134" y="255"/>
                </a:cubicBezTo>
                <a:cubicBezTo>
                  <a:pt x="134" y="255"/>
                  <a:pt x="134" y="255"/>
                  <a:pt x="134" y="254"/>
                </a:cubicBezTo>
                <a:close/>
                <a:moveTo>
                  <a:pt x="133" y="74"/>
                </a:moveTo>
                <a:cubicBezTo>
                  <a:pt x="133" y="74"/>
                  <a:pt x="133" y="74"/>
                  <a:pt x="133" y="74"/>
                </a:cubicBezTo>
                <a:cubicBezTo>
                  <a:pt x="134" y="74"/>
                  <a:pt x="134" y="73"/>
                  <a:pt x="134" y="72"/>
                </a:cubicBezTo>
                <a:cubicBezTo>
                  <a:pt x="134" y="72"/>
                  <a:pt x="133" y="72"/>
                  <a:pt x="133" y="72"/>
                </a:cubicBezTo>
                <a:cubicBezTo>
                  <a:pt x="133" y="73"/>
                  <a:pt x="133" y="74"/>
                  <a:pt x="133" y="74"/>
                </a:cubicBezTo>
                <a:close/>
                <a:moveTo>
                  <a:pt x="199" y="162"/>
                </a:moveTo>
                <a:cubicBezTo>
                  <a:pt x="198" y="162"/>
                  <a:pt x="197" y="162"/>
                  <a:pt x="197" y="161"/>
                </a:cubicBezTo>
                <a:cubicBezTo>
                  <a:pt x="197" y="162"/>
                  <a:pt x="197" y="163"/>
                  <a:pt x="198" y="163"/>
                </a:cubicBezTo>
                <a:cubicBezTo>
                  <a:pt x="198" y="163"/>
                  <a:pt x="198" y="164"/>
                  <a:pt x="198" y="164"/>
                </a:cubicBezTo>
                <a:cubicBezTo>
                  <a:pt x="198" y="163"/>
                  <a:pt x="198" y="163"/>
                  <a:pt x="199" y="162"/>
                </a:cubicBezTo>
                <a:close/>
                <a:moveTo>
                  <a:pt x="104" y="251"/>
                </a:moveTo>
                <a:cubicBezTo>
                  <a:pt x="104" y="252"/>
                  <a:pt x="104" y="252"/>
                  <a:pt x="105" y="252"/>
                </a:cubicBezTo>
                <a:cubicBezTo>
                  <a:pt x="105" y="252"/>
                  <a:pt x="106" y="253"/>
                  <a:pt x="106" y="252"/>
                </a:cubicBezTo>
                <a:cubicBezTo>
                  <a:pt x="106" y="251"/>
                  <a:pt x="105" y="252"/>
                  <a:pt x="104" y="251"/>
                </a:cubicBezTo>
                <a:close/>
                <a:moveTo>
                  <a:pt x="232" y="117"/>
                </a:moveTo>
                <a:cubicBezTo>
                  <a:pt x="232" y="116"/>
                  <a:pt x="232" y="116"/>
                  <a:pt x="232" y="116"/>
                </a:cubicBezTo>
                <a:cubicBezTo>
                  <a:pt x="232" y="116"/>
                  <a:pt x="232" y="115"/>
                  <a:pt x="232" y="115"/>
                </a:cubicBezTo>
                <a:cubicBezTo>
                  <a:pt x="231" y="115"/>
                  <a:pt x="231" y="115"/>
                  <a:pt x="231" y="115"/>
                </a:cubicBezTo>
                <a:cubicBezTo>
                  <a:pt x="231" y="116"/>
                  <a:pt x="231" y="116"/>
                  <a:pt x="230" y="117"/>
                </a:cubicBezTo>
                <a:cubicBezTo>
                  <a:pt x="231" y="117"/>
                  <a:pt x="231" y="117"/>
                  <a:pt x="232" y="117"/>
                </a:cubicBezTo>
                <a:close/>
                <a:moveTo>
                  <a:pt x="105" y="19"/>
                </a:moveTo>
                <a:cubicBezTo>
                  <a:pt x="105" y="19"/>
                  <a:pt x="105" y="19"/>
                  <a:pt x="105" y="19"/>
                </a:cubicBezTo>
                <a:cubicBezTo>
                  <a:pt x="106" y="19"/>
                  <a:pt x="106" y="19"/>
                  <a:pt x="107" y="19"/>
                </a:cubicBezTo>
                <a:cubicBezTo>
                  <a:pt x="108" y="19"/>
                  <a:pt x="108" y="19"/>
                  <a:pt x="108" y="18"/>
                </a:cubicBezTo>
                <a:cubicBezTo>
                  <a:pt x="107" y="18"/>
                  <a:pt x="106" y="18"/>
                  <a:pt x="105" y="19"/>
                </a:cubicBezTo>
                <a:close/>
                <a:moveTo>
                  <a:pt x="15" y="173"/>
                </a:moveTo>
                <a:cubicBezTo>
                  <a:pt x="16" y="173"/>
                  <a:pt x="16" y="173"/>
                  <a:pt x="17" y="173"/>
                </a:cubicBezTo>
                <a:cubicBezTo>
                  <a:pt x="17" y="173"/>
                  <a:pt x="17" y="173"/>
                  <a:pt x="17" y="172"/>
                </a:cubicBezTo>
                <a:cubicBezTo>
                  <a:pt x="16" y="172"/>
                  <a:pt x="16" y="172"/>
                  <a:pt x="15" y="173"/>
                </a:cubicBezTo>
                <a:close/>
                <a:moveTo>
                  <a:pt x="218" y="128"/>
                </a:moveTo>
                <a:cubicBezTo>
                  <a:pt x="218" y="129"/>
                  <a:pt x="218" y="130"/>
                  <a:pt x="219" y="131"/>
                </a:cubicBezTo>
                <a:cubicBezTo>
                  <a:pt x="219" y="131"/>
                  <a:pt x="219" y="131"/>
                  <a:pt x="219" y="131"/>
                </a:cubicBezTo>
                <a:cubicBezTo>
                  <a:pt x="219" y="130"/>
                  <a:pt x="219" y="129"/>
                  <a:pt x="219" y="128"/>
                </a:cubicBezTo>
                <a:cubicBezTo>
                  <a:pt x="218" y="128"/>
                  <a:pt x="218" y="128"/>
                  <a:pt x="218" y="128"/>
                </a:cubicBezTo>
                <a:close/>
                <a:moveTo>
                  <a:pt x="117" y="65"/>
                </a:moveTo>
                <a:cubicBezTo>
                  <a:pt x="116" y="65"/>
                  <a:pt x="116" y="65"/>
                  <a:pt x="115" y="65"/>
                </a:cubicBezTo>
                <a:cubicBezTo>
                  <a:pt x="115" y="65"/>
                  <a:pt x="114" y="66"/>
                  <a:pt x="114" y="66"/>
                </a:cubicBezTo>
                <a:cubicBezTo>
                  <a:pt x="116" y="66"/>
                  <a:pt x="117" y="65"/>
                  <a:pt x="117" y="65"/>
                </a:cubicBezTo>
                <a:close/>
                <a:moveTo>
                  <a:pt x="213" y="169"/>
                </a:moveTo>
                <a:cubicBezTo>
                  <a:pt x="213" y="170"/>
                  <a:pt x="213" y="170"/>
                  <a:pt x="215" y="170"/>
                </a:cubicBezTo>
                <a:cubicBezTo>
                  <a:pt x="215" y="169"/>
                  <a:pt x="215" y="169"/>
                  <a:pt x="215" y="169"/>
                </a:cubicBezTo>
                <a:cubicBezTo>
                  <a:pt x="215" y="169"/>
                  <a:pt x="214" y="169"/>
                  <a:pt x="214" y="169"/>
                </a:cubicBezTo>
                <a:cubicBezTo>
                  <a:pt x="214" y="169"/>
                  <a:pt x="213" y="169"/>
                  <a:pt x="213" y="169"/>
                </a:cubicBezTo>
                <a:close/>
                <a:moveTo>
                  <a:pt x="184" y="95"/>
                </a:moveTo>
                <a:cubicBezTo>
                  <a:pt x="186" y="95"/>
                  <a:pt x="187" y="95"/>
                  <a:pt x="188" y="95"/>
                </a:cubicBezTo>
                <a:cubicBezTo>
                  <a:pt x="187" y="95"/>
                  <a:pt x="186" y="94"/>
                  <a:pt x="185" y="94"/>
                </a:cubicBezTo>
                <a:cubicBezTo>
                  <a:pt x="185" y="94"/>
                  <a:pt x="184" y="94"/>
                  <a:pt x="184" y="95"/>
                </a:cubicBezTo>
                <a:close/>
                <a:moveTo>
                  <a:pt x="86" y="98"/>
                </a:moveTo>
                <a:cubicBezTo>
                  <a:pt x="86" y="98"/>
                  <a:pt x="89" y="97"/>
                  <a:pt x="89" y="97"/>
                </a:cubicBezTo>
                <a:cubicBezTo>
                  <a:pt x="89" y="97"/>
                  <a:pt x="89" y="97"/>
                  <a:pt x="89" y="96"/>
                </a:cubicBezTo>
                <a:cubicBezTo>
                  <a:pt x="87" y="97"/>
                  <a:pt x="86" y="97"/>
                  <a:pt x="86" y="98"/>
                </a:cubicBezTo>
                <a:close/>
                <a:moveTo>
                  <a:pt x="23" y="133"/>
                </a:moveTo>
                <a:cubicBezTo>
                  <a:pt x="23" y="133"/>
                  <a:pt x="22" y="133"/>
                  <a:pt x="22" y="133"/>
                </a:cubicBezTo>
                <a:cubicBezTo>
                  <a:pt x="22" y="134"/>
                  <a:pt x="22" y="134"/>
                  <a:pt x="21" y="134"/>
                </a:cubicBezTo>
                <a:cubicBezTo>
                  <a:pt x="22" y="134"/>
                  <a:pt x="23" y="134"/>
                  <a:pt x="23" y="134"/>
                </a:cubicBezTo>
                <a:cubicBezTo>
                  <a:pt x="23" y="134"/>
                  <a:pt x="23" y="134"/>
                  <a:pt x="23" y="133"/>
                </a:cubicBezTo>
                <a:close/>
                <a:moveTo>
                  <a:pt x="90" y="164"/>
                </a:moveTo>
                <a:cubicBezTo>
                  <a:pt x="91" y="164"/>
                  <a:pt x="91" y="164"/>
                  <a:pt x="91" y="164"/>
                </a:cubicBezTo>
                <a:cubicBezTo>
                  <a:pt x="91" y="164"/>
                  <a:pt x="91" y="164"/>
                  <a:pt x="91" y="164"/>
                </a:cubicBezTo>
                <a:cubicBezTo>
                  <a:pt x="90" y="163"/>
                  <a:pt x="90" y="162"/>
                  <a:pt x="89" y="161"/>
                </a:cubicBezTo>
                <a:cubicBezTo>
                  <a:pt x="89" y="161"/>
                  <a:pt x="89" y="161"/>
                  <a:pt x="89" y="161"/>
                </a:cubicBezTo>
                <a:cubicBezTo>
                  <a:pt x="89" y="162"/>
                  <a:pt x="90" y="163"/>
                  <a:pt x="90" y="164"/>
                </a:cubicBezTo>
                <a:close/>
                <a:moveTo>
                  <a:pt x="91" y="176"/>
                </a:moveTo>
                <a:cubicBezTo>
                  <a:pt x="92" y="176"/>
                  <a:pt x="93" y="174"/>
                  <a:pt x="93" y="174"/>
                </a:cubicBezTo>
                <a:cubicBezTo>
                  <a:pt x="92" y="174"/>
                  <a:pt x="92" y="175"/>
                  <a:pt x="91" y="176"/>
                </a:cubicBezTo>
                <a:cubicBezTo>
                  <a:pt x="91" y="176"/>
                  <a:pt x="91" y="176"/>
                  <a:pt x="91" y="176"/>
                </a:cubicBezTo>
                <a:close/>
                <a:moveTo>
                  <a:pt x="88" y="17"/>
                </a:moveTo>
                <a:cubicBezTo>
                  <a:pt x="88" y="18"/>
                  <a:pt x="88" y="18"/>
                  <a:pt x="88" y="19"/>
                </a:cubicBezTo>
                <a:cubicBezTo>
                  <a:pt x="88" y="19"/>
                  <a:pt x="88" y="19"/>
                  <a:pt x="88" y="19"/>
                </a:cubicBezTo>
                <a:cubicBezTo>
                  <a:pt x="89" y="18"/>
                  <a:pt x="89" y="18"/>
                  <a:pt x="89" y="17"/>
                </a:cubicBezTo>
                <a:cubicBezTo>
                  <a:pt x="89" y="17"/>
                  <a:pt x="88" y="17"/>
                  <a:pt x="88" y="17"/>
                </a:cubicBezTo>
                <a:close/>
                <a:moveTo>
                  <a:pt x="49" y="161"/>
                </a:moveTo>
                <a:cubicBezTo>
                  <a:pt x="49" y="161"/>
                  <a:pt x="50" y="161"/>
                  <a:pt x="50" y="161"/>
                </a:cubicBezTo>
                <a:cubicBezTo>
                  <a:pt x="50" y="159"/>
                  <a:pt x="50" y="159"/>
                  <a:pt x="48" y="159"/>
                </a:cubicBezTo>
                <a:cubicBezTo>
                  <a:pt x="49" y="160"/>
                  <a:pt x="49" y="160"/>
                  <a:pt x="49" y="161"/>
                </a:cubicBezTo>
                <a:close/>
                <a:moveTo>
                  <a:pt x="239" y="105"/>
                </a:moveTo>
                <a:cubicBezTo>
                  <a:pt x="239" y="104"/>
                  <a:pt x="240" y="103"/>
                  <a:pt x="240" y="102"/>
                </a:cubicBezTo>
                <a:cubicBezTo>
                  <a:pt x="240" y="102"/>
                  <a:pt x="240" y="102"/>
                  <a:pt x="240" y="102"/>
                </a:cubicBezTo>
                <a:cubicBezTo>
                  <a:pt x="240" y="102"/>
                  <a:pt x="239" y="103"/>
                  <a:pt x="239" y="104"/>
                </a:cubicBezTo>
                <a:cubicBezTo>
                  <a:pt x="238" y="104"/>
                  <a:pt x="238" y="104"/>
                  <a:pt x="239" y="105"/>
                </a:cubicBezTo>
                <a:close/>
                <a:moveTo>
                  <a:pt x="159" y="247"/>
                </a:moveTo>
                <a:cubicBezTo>
                  <a:pt x="160" y="245"/>
                  <a:pt x="160" y="245"/>
                  <a:pt x="159" y="244"/>
                </a:cubicBezTo>
                <a:cubicBezTo>
                  <a:pt x="159" y="245"/>
                  <a:pt x="159" y="246"/>
                  <a:pt x="159" y="247"/>
                </a:cubicBezTo>
                <a:close/>
                <a:moveTo>
                  <a:pt x="124" y="39"/>
                </a:moveTo>
                <a:cubicBezTo>
                  <a:pt x="124" y="39"/>
                  <a:pt x="125" y="39"/>
                  <a:pt x="125" y="39"/>
                </a:cubicBezTo>
                <a:cubicBezTo>
                  <a:pt x="126" y="39"/>
                  <a:pt x="126" y="38"/>
                  <a:pt x="127" y="37"/>
                </a:cubicBezTo>
                <a:cubicBezTo>
                  <a:pt x="126" y="38"/>
                  <a:pt x="125" y="38"/>
                  <a:pt x="124" y="39"/>
                </a:cubicBezTo>
                <a:close/>
                <a:moveTo>
                  <a:pt x="83" y="215"/>
                </a:moveTo>
                <a:cubicBezTo>
                  <a:pt x="84" y="215"/>
                  <a:pt x="84" y="214"/>
                  <a:pt x="84" y="213"/>
                </a:cubicBezTo>
                <a:cubicBezTo>
                  <a:pt x="83" y="213"/>
                  <a:pt x="83" y="214"/>
                  <a:pt x="83" y="215"/>
                </a:cubicBezTo>
                <a:close/>
                <a:moveTo>
                  <a:pt x="94" y="233"/>
                </a:moveTo>
                <a:cubicBezTo>
                  <a:pt x="94" y="232"/>
                  <a:pt x="93" y="231"/>
                  <a:pt x="92" y="231"/>
                </a:cubicBezTo>
                <a:cubicBezTo>
                  <a:pt x="92" y="231"/>
                  <a:pt x="92" y="231"/>
                  <a:pt x="92" y="231"/>
                </a:cubicBezTo>
                <a:cubicBezTo>
                  <a:pt x="93" y="232"/>
                  <a:pt x="93" y="233"/>
                  <a:pt x="94" y="234"/>
                </a:cubicBezTo>
                <a:cubicBezTo>
                  <a:pt x="94" y="233"/>
                  <a:pt x="94" y="233"/>
                  <a:pt x="94" y="233"/>
                </a:cubicBezTo>
                <a:close/>
                <a:moveTo>
                  <a:pt x="132" y="234"/>
                </a:moveTo>
                <a:cubicBezTo>
                  <a:pt x="132" y="234"/>
                  <a:pt x="132" y="234"/>
                  <a:pt x="132" y="234"/>
                </a:cubicBezTo>
                <a:cubicBezTo>
                  <a:pt x="132" y="233"/>
                  <a:pt x="131" y="233"/>
                  <a:pt x="131" y="232"/>
                </a:cubicBezTo>
                <a:cubicBezTo>
                  <a:pt x="131" y="233"/>
                  <a:pt x="130" y="233"/>
                  <a:pt x="130" y="234"/>
                </a:cubicBezTo>
                <a:cubicBezTo>
                  <a:pt x="131" y="234"/>
                  <a:pt x="132" y="234"/>
                  <a:pt x="132" y="234"/>
                </a:cubicBezTo>
                <a:close/>
                <a:moveTo>
                  <a:pt x="170" y="3"/>
                </a:moveTo>
                <a:cubicBezTo>
                  <a:pt x="170" y="3"/>
                  <a:pt x="169" y="3"/>
                  <a:pt x="168" y="3"/>
                </a:cubicBezTo>
                <a:cubicBezTo>
                  <a:pt x="169" y="4"/>
                  <a:pt x="169" y="4"/>
                  <a:pt x="169" y="5"/>
                </a:cubicBezTo>
                <a:cubicBezTo>
                  <a:pt x="170" y="4"/>
                  <a:pt x="170" y="3"/>
                  <a:pt x="170" y="3"/>
                </a:cubicBezTo>
                <a:close/>
                <a:moveTo>
                  <a:pt x="69" y="156"/>
                </a:moveTo>
                <a:cubicBezTo>
                  <a:pt x="69" y="155"/>
                  <a:pt x="69" y="154"/>
                  <a:pt x="68" y="153"/>
                </a:cubicBezTo>
                <a:cubicBezTo>
                  <a:pt x="68" y="154"/>
                  <a:pt x="68" y="155"/>
                  <a:pt x="68" y="156"/>
                </a:cubicBezTo>
                <a:cubicBezTo>
                  <a:pt x="68" y="156"/>
                  <a:pt x="69" y="156"/>
                  <a:pt x="69" y="156"/>
                </a:cubicBezTo>
                <a:close/>
                <a:moveTo>
                  <a:pt x="151" y="203"/>
                </a:moveTo>
                <a:cubicBezTo>
                  <a:pt x="151" y="204"/>
                  <a:pt x="150" y="206"/>
                  <a:pt x="149" y="207"/>
                </a:cubicBezTo>
                <a:cubicBezTo>
                  <a:pt x="149" y="207"/>
                  <a:pt x="150" y="207"/>
                  <a:pt x="150" y="207"/>
                </a:cubicBezTo>
                <a:cubicBezTo>
                  <a:pt x="150" y="206"/>
                  <a:pt x="151" y="205"/>
                  <a:pt x="152" y="204"/>
                </a:cubicBezTo>
                <a:cubicBezTo>
                  <a:pt x="152" y="203"/>
                  <a:pt x="152" y="203"/>
                  <a:pt x="151" y="203"/>
                </a:cubicBezTo>
                <a:close/>
                <a:moveTo>
                  <a:pt x="134" y="47"/>
                </a:moveTo>
                <a:cubicBezTo>
                  <a:pt x="134" y="47"/>
                  <a:pt x="134" y="47"/>
                  <a:pt x="134" y="47"/>
                </a:cubicBezTo>
                <a:cubicBezTo>
                  <a:pt x="133" y="47"/>
                  <a:pt x="133" y="47"/>
                  <a:pt x="132" y="48"/>
                </a:cubicBezTo>
                <a:cubicBezTo>
                  <a:pt x="132" y="48"/>
                  <a:pt x="132" y="48"/>
                  <a:pt x="133" y="48"/>
                </a:cubicBezTo>
                <a:cubicBezTo>
                  <a:pt x="133" y="48"/>
                  <a:pt x="133" y="48"/>
                  <a:pt x="134" y="48"/>
                </a:cubicBezTo>
                <a:cubicBezTo>
                  <a:pt x="134" y="48"/>
                  <a:pt x="134" y="48"/>
                  <a:pt x="134" y="47"/>
                </a:cubicBezTo>
                <a:close/>
                <a:moveTo>
                  <a:pt x="154" y="193"/>
                </a:moveTo>
                <a:cubicBezTo>
                  <a:pt x="154" y="193"/>
                  <a:pt x="154" y="193"/>
                  <a:pt x="154" y="193"/>
                </a:cubicBezTo>
                <a:cubicBezTo>
                  <a:pt x="154" y="192"/>
                  <a:pt x="155" y="192"/>
                  <a:pt x="156" y="191"/>
                </a:cubicBezTo>
                <a:cubicBezTo>
                  <a:pt x="156" y="191"/>
                  <a:pt x="156" y="191"/>
                  <a:pt x="156" y="190"/>
                </a:cubicBezTo>
                <a:cubicBezTo>
                  <a:pt x="154" y="191"/>
                  <a:pt x="154" y="193"/>
                  <a:pt x="154" y="193"/>
                </a:cubicBezTo>
                <a:close/>
                <a:moveTo>
                  <a:pt x="152" y="95"/>
                </a:moveTo>
                <a:cubicBezTo>
                  <a:pt x="150" y="95"/>
                  <a:pt x="147" y="95"/>
                  <a:pt x="146" y="96"/>
                </a:cubicBezTo>
                <a:cubicBezTo>
                  <a:pt x="148" y="96"/>
                  <a:pt x="150" y="95"/>
                  <a:pt x="152" y="95"/>
                </a:cubicBezTo>
                <a:close/>
                <a:moveTo>
                  <a:pt x="186" y="162"/>
                </a:moveTo>
                <a:cubicBezTo>
                  <a:pt x="186" y="161"/>
                  <a:pt x="187" y="161"/>
                  <a:pt x="186" y="160"/>
                </a:cubicBezTo>
                <a:cubicBezTo>
                  <a:pt x="186" y="160"/>
                  <a:pt x="186" y="159"/>
                  <a:pt x="185" y="159"/>
                </a:cubicBezTo>
                <a:cubicBezTo>
                  <a:pt x="185" y="159"/>
                  <a:pt x="185" y="159"/>
                  <a:pt x="185" y="159"/>
                </a:cubicBezTo>
                <a:cubicBezTo>
                  <a:pt x="185" y="160"/>
                  <a:pt x="186" y="161"/>
                  <a:pt x="186" y="162"/>
                </a:cubicBezTo>
                <a:close/>
                <a:moveTo>
                  <a:pt x="146" y="10"/>
                </a:moveTo>
                <a:cubicBezTo>
                  <a:pt x="143" y="10"/>
                  <a:pt x="142" y="10"/>
                  <a:pt x="141" y="11"/>
                </a:cubicBezTo>
                <a:cubicBezTo>
                  <a:pt x="143" y="11"/>
                  <a:pt x="144" y="11"/>
                  <a:pt x="146" y="10"/>
                </a:cubicBezTo>
                <a:close/>
                <a:moveTo>
                  <a:pt x="169" y="215"/>
                </a:moveTo>
                <a:cubicBezTo>
                  <a:pt x="170" y="213"/>
                  <a:pt x="169" y="213"/>
                  <a:pt x="169" y="212"/>
                </a:cubicBezTo>
                <a:cubicBezTo>
                  <a:pt x="169" y="213"/>
                  <a:pt x="168" y="214"/>
                  <a:pt x="169" y="215"/>
                </a:cubicBezTo>
                <a:close/>
                <a:moveTo>
                  <a:pt x="32" y="151"/>
                </a:moveTo>
                <a:cubicBezTo>
                  <a:pt x="32" y="151"/>
                  <a:pt x="32" y="151"/>
                  <a:pt x="32" y="152"/>
                </a:cubicBezTo>
                <a:cubicBezTo>
                  <a:pt x="32" y="152"/>
                  <a:pt x="33" y="152"/>
                  <a:pt x="34" y="151"/>
                </a:cubicBezTo>
                <a:cubicBezTo>
                  <a:pt x="33" y="151"/>
                  <a:pt x="33" y="151"/>
                  <a:pt x="33" y="150"/>
                </a:cubicBezTo>
                <a:cubicBezTo>
                  <a:pt x="33" y="151"/>
                  <a:pt x="32" y="151"/>
                  <a:pt x="32" y="151"/>
                </a:cubicBezTo>
                <a:close/>
                <a:moveTo>
                  <a:pt x="143" y="211"/>
                </a:moveTo>
                <a:cubicBezTo>
                  <a:pt x="143" y="210"/>
                  <a:pt x="144" y="210"/>
                  <a:pt x="144" y="210"/>
                </a:cubicBezTo>
                <a:cubicBezTo>
                  <a:pt x="144" y="209"/>
                  <a:pt x="143" y="209"/>
                  <a:pt x="143" y="209"/>
                </a:cubicBezTo>
                <a:cubicBezTo>
                  <a:pt x="143" y="209"/>
                  <a:pt x="143" y="210"/>
                  <a:pt x="142" y="210"/>
                </a:cubicBezTo>
                <a:cubicBezTo>
                  <a:pt x="143" y="210"/>
                  <a:pt x="143" y="210"/>
                  <a:pt x="143" y="211"/>
                </a:cubicBezTo>
                <a:close/>
                <a:moveTo>
                  <a:pt x="139" y="51"/>
                </a:moveTo>
                <a:cubicBezTo>
                  <a:pt x="139" y="52"/>
                  <a:pt x="139" y="52"/>
                  <a:pt x="138" y="53"/>
                </a:cubicBezTo>
                <a:cubicBezTo>
                  <a:pt x="139" y="52"/>
                  <a:pt x="140" y="52"/>
                  <a:pt x="140" y="51"/>
                </a:cubicBezTo>
                <a:cubicBezTo>
                  <a:pt x="140" y="51"/>
                  <a:pt x="140" y="51"/>
                  <a:pt x="139" y="51"/>
                </a:cubicBezTo>
                <a:cubicBezTo>
                  <a:pt x="139" y="51"/>
                  <a:pt x="139" y="51"/>
                  <a:pt x="139" y="51"/>
                </a:cubicBezTo>
                <a:close/>
                <a:moveTo>
                  <a:pt x="114" y="246"/>
                </a:moveTo>
                <a:cubicBezTo>
                  <a:pt x="113" y="247"/>
                  <a:pt x="113" y="247"/>
                  <a:pt x="113" y="248"/>
                </a:cubicBezTo>
                <a:cubicBezTo>
                  <a:pt x="114" y="248"/>
                  <a:pt x="114" y="247"/>
                  <a:pt x="114" y="247"/>
                </a:cubicBezTo>
                <a:cubicBezTo>
                  <a:pt x="114" y="246"/>
                  <a:pt x="114" y="246"/>
                  <a:pt x="114" y="246"/>
                </a:cubicBezTo>
                <a:close/>
                <a:moveTo>
                  <a:pt x="14" y="126"/>
                </a:moveTo>
                <a:cubicBezTo>
                  <a:pt x="14" y="126"/>
                  <a:pt x="14" y="126"/>
                  <a:pt x="14" y="126"/>
                </a:cubicBezTo>
                <a:cubicBezTo>
                  <a:pt x="13" y="126"/>
                  <a:pt x="13" y="127"/>
                  <a:pt x="13" y="128"/>
                </a:cubicBezTo>
                <a:cubicBezTo>
                  <a:pt x="13" y="128"/>
                  <a:pt x="14" y="128"/>
                  <a:pt x="14" y="128"/>
                </a:cubicBezTo>
                <a:cubicBezTo>
                  <a:pt x="14" y="127"/>
                  <a:pt x="14" y="126"/>
                  <a:pt x="14" y="126"/>
                </a:cubicBezTo>
                <a:close/>
                <a:moveTo>
                  <a:pt x="221" y="115"/>
                </a:moveTo>
                <a:cubicBezTo>
                  <a:pt x="221" y="115"/>
                  <a:pt x="221" y="115"/>
                  <a:pt x="221" y="115"/>
                </a:cubicBezTo>
                <a:cubicBezTo>
                  <a:pt x="221" y="115"/>
                  <a:pt x="220" y="115"/>
                  <a:pt x="220" y="115"/>
                </a:cubicBezTo>
                <a:cubicBezTo>
                  <a:pt x="220" y="115"/>
                  <a:pt x="220" y="116"/>
                  <a:pt x="220" y="117"/>
                </a:cubicBezTo>
                <a:cubicBezTo>
                  <a:pt x="220" y="117"/>
                  <a:pt x="220" y="117"/>
                  <a:pt x="220" y="117"/>
                </a:cubicBezTo>
                <a:cubicBezTo>
                  <a:pt x="220" y="116"/>
                  <a:pt x="221" y="115"/>
                  <a:pt x="221" y="115"/>
                </a:cubicBezTo>
                <a:close/>
                <a:moveTo>
                  <a:pt x="49" y="119"/>
                </a:moveTo>
                <a:cubicBezTo>
                  <a:pt x="49" y="120"/>
                  <a:pt x="50" y="120"/>
                  <a:pt x="51" y="118"/>
                </a:cubicBezTo>
                <a:cubicBezTo>
                  <a:pt x="50" y="118"/>
                  <a:pt x="49" y="119"/>
                  <a:pt x="49" y="119"/>
                </a:cubicBezTo>
                <a:close/>
                <a:moveTo>
                  <a:pt x="157" y="207"/>
                </a:moveTo>
                <a:cubicBezTo>
                  <a:pt x="157" y="207"/>
                  <a:pt x="156" y="207"/>
                  <a:pt x="156" y="207"/>
                </a:cubicBezTo>
                <a:cubicBezTo>
                  <a:pt x="156" y="208"/>
                  <a:pt x="156" y="208"/>
                  <a:pt x="156" y="209"/>
                </a:cubicBezTo>
                <a:cubicBezTo>
                  <a:pt x="157" y="209"/>
                  <a:pt x="157" y="209"/>
                  <a:pt x="157" y="209"/>
                </a:cubicBezTo>
                <a:cubicBezTo>
                  <a:pt x="157" y="208"/>
                  <a:pt x="157" y="208"/>
                  <a:pt x="158" y="207"/>
                </a:cubicBezTo>
                <a:cubicBezTo>
                  <a:pt x="157" y="207"/>
                  <a:pt x="157" y="207"/>
                  <a:pt x="157" y="207"/>
                </a:cubicBezTo>
                <a:close/>
                <a:moveTo>
                  <a:pt x="9" y="93"/>
                </a:moveTo>
                <a:cubicBezTo>
                  <a:pt x="7" y="93"/>
                  <a:pt x="7" y="94"/>
                  <a:pt x="7" y="95"/>
                </a:cubicBezTo>
                <a:cubicBezTo>
                  <a:pt x="8" y="94"/>
                  <a:pt x="8" y="93"/>
                  <a:pt x="9" y="93"/>
                </a:cubicBezTo>
                <a:close/>
                <a:moveTo>
                  <a:pt x="86" y="239"/>
                </a:moveTo>
                <a:cubicBezTo>
                  <a:pt x="85" y="239"/>
                  <a:pt x="85" y="241"/>
                  <a:pt x="86" y="242"/>
                </a:cubicBezTo>
                <a:cubicBezTo>
                  <a:pt x="86" y="241"/>
                  <a:pt x="86" y="240"/>
                  <a:pt x="86" y="239"/>
                </a:cubicBezTo>
                <a:close/>
                <a:moveTo>
                  <a:pt x="184" y="167"/>
                </a:moveTo>
                <a:cubicBezTo>
                  <a:pt x="185" y="167"/>
                  <a:pt x="185" y="167"/>
                  <a:pt x="186" y="167"/>
                </a:cubicBezTo>
                <a:cubicBezTo>
                  <a:pt x="186" y="167"/>
                  <a:pt x="186" y="167"/>
                  <a:pt x="186" y="167"/>
                </a:cubicBezTo>
                <a:cubicBezTo>
                  <a:pt x="185" y="167"/>
                  <a:pt x="184" y="166"/>
                  <a:pt x="184" y="167"/>
                </a:cubicBezTo>
                <a:close/>
                <a:moveTo>
                  <a:pt x="135" y="221"/>
                </a:moveTo>
                <a:cubicBezTo>
                  <a:pt x="135" y="221"/>
                  <a:pt x="135" y="221"/>
                  <a:pt x="135" y="221"/>
                </a:cubicBezTo>
                <a:cubicBezTo>
                  <a:pt x="136" y="221"/>
                  <a:pt x="136" y="221"/>
                  <a:pt x="136" y="222"/>
                </a:cubicBezTo>
                <a:cubicBezTo>
                  <a:pt x="136" y="221"/>
                  <a:pt x="136" y="221"/>
                  <a:pt x="137" y="221"/>
                </a:cubicBezTo>
                <a:cubicBezTo>
                  <a:pt x="136" y="220"/>
                  <a:pt x="136" y="220"/>
                  <a:pt x="136" y="220"/>
                </a:cubicBezTo>
                <a:cubicBezTo>
                  <a:pt x="135" y="220"/>
                  <a:pt x="135" y="220"/>
                  <a:pt x="135" y="221"/>
                </a:cubicBezTo>
                <a:close/>
                <a:moveTo>
                  <a:pt x="21" y="170"/>
                </a:moveTo>
                <a:cubicBezTo>
                  <a:pt x="20" y="169"/>
                  <a:pt x="20" y="169"/>
                  <a:pt x="19" y="169"/>
                </a:cubicBezTo>
                <a:cubicBezTo>
                  <a:pt x="19" y="169"/>
                  <a:pt x="19" y="170"/>
                  <a:pt x="19" y="170"/>
                </a:cubicBezTo>
                <a:cubicBezTo>
                  <a:pt x="20" y="170"/>
                  <a:pt x="20" y="170"/>
                  <a:pt x="21" y="170"/>
                </a:cubicBezTo>
                <a:close/>
                <a:moveTo>
                  <a:pt x="25" y="159"/>
                </a:moveTo>
                <a:cubicBezTo>
                  <a:pt x="25" y="159"/>
                  <a:pt x="25" y="159"/>
                  <a:pt x="25" y="159"/>
                </a:cubicBezTo>
                <a:cubicBezTo>
                  <a:pt x="25" y="160"/>
                  <a:pt x="25" y="160"/>
                  <a:pt x="26" y="161"/>
                </a:cubicBezTo>
                <a:cubicBezTo>
                  <a:pt x="26" y="161"/>
                  <a:pt x="26" y="161"/>
                  <a:pt x="26" y="161"/>
                </a:cubicBezTo>
                <a:cubicBezTo>
                  <a:pt x="26" y="161"/>
                  <a:pt x="26" y="161"/>
                  <a:pt x="27" y="161"/>
                </a:cubicBezTo>
                <a:cubicBezTo>
                  <a:pt x="26" y="160"/>
                  <a:pt x="26" y="160"/>
                  <a:pt x="25" y="159"/>
                </a:cubicBezTo>
                <a:close/>
                <a:moveTo>
                  <a:pt x="202" y="163"/>
                </a:moveTo>
                <a:cubicBezTo>
                  <a:pt x="202" y="163"/>
                  <a:pt x="203" y="163"/>
                  <a:pt x="203" y="163"/>
                </a:cubicBezTo>
                <a:cubicBezTo>
                  <a:pt x="203" y="163"/>
                  <a:pt x="203" y="162"/>
                  <a:pt x="203" y="162"/>
                </a:cubicBezTo>
                <a:cubicBezTo>
                  <a:pt x="203" y="162"/>
                  <a:pt x="202" y="163"/>
                  <a:pt x="202" y="163"/>
                </a:cubicBezTo>
                <a:close/>
                <a:moveTo>
                  <a:pt x="159" y="261"/>
                </a:moveTo>
                <a:cubicBezTo>
                  <a:pt x="159" y="261"/>
                  <a:pt x="159" y="261"/>
                  <a:pt x="159" y="261"/>
                </a:cubicBezTo>
                <a:cubicBezTo>
                  <a:pt x="159" y="261"/>
                  <a:pt x="159" y="262"/>
                  <a:pt x="160" y="262"/>
                </a:cubicBezTo>
                <a:cubicBezTo>
                  <a:pt x="160" y="261"/>
                  <a:pt x="160" y="261"/>
                  <a:pt x="160" y="260"/>
                </a:cubicBezTo>
                <a:cubicBezTo>
                  <a:pt x="160" y="260"/>
                  <a:pt x="159" y="260"/>
                  <a:pt x="159" y="261"/>
                </a:cubicBezTo>
                <a:close/>
                <a:moveTo>
                  <a:pt x="130" y="30"/>
                </a:moveTo>
                <a:cubicBezTo>
                  <a:pt x="130" y="30"/>
                  <a:pt x="130" y="30"/>
                  <a:pt x="130" y="29"/>
                </a:cubicBezTo>
                <a:cubicBezTo>
                  <a:pt x="129" y="29"/>
                  <a:pt x="129" y="29"/>
                  <a:pt x="128" y="29"/>
                </a:cubicBezTo>
                <a:cubicBezTo>
                  <a:pt x="128" y="29"/>
                  <a:pt x="128" y="30"/>
                  <a:pt x="128" y="30"/>
                </a:cubicBezTo>
                <a:cubicBezTo>
                  <a:pt x="129" y="30"/>
                  <a:pt x="129" y="30"/>
                  <a:pt x="130" y="30"/>
                </a:cubicBezTo>
                <a:close/>
                <a:moveTo>
                  <a:pt x="17" y="148"/>
                </a:moveTo>
                <a:cubicBezTo>
                  <a:pt x="17" y="148"/>
                  <a:pt x="17" y="149"/>
                  <a:pt x="17" y="150"/>
                </a:cubicBezTo>
                <a:cubicBezTo>
                  <a:pt x="18" y="149"/>
                  <a:pt x="18" y="149"/>
                  <a:pt x="18" y="148"/>
                </a:cubicBezTo>
                <a:cubicBezTo>
                  <a:pt x="17" y="148"/>
                  <a:pt x="17" y="148"/>
                  <a:pt x="17" y="148"/>
                </a:cubicBezTo>
                <a:close/>
                <a:moveTo>
                  <a:pt x="125" y="27"/>
                </a:moveTo>
                <a:cubicBezTo>
                  <a:pt x="126" y="27"/>
                  <a:pt x="126" y="27"/>
                  <a:pt x="126" y="26"/>
                </a:cubicBezTo>
                <a:cubicBezTo>
                  <a:pt x="126" y="26"/>
                  <a:pt x="125" y="26"/>
                  <a:pt x="125" y="26"/>
                </a:cubicBezTo>
                <a:cubicBezTo>
                  <a:pt x="125" y="26"/>
                  <a:pt x="125" y="26"/>
                  <a:pt x="125" y="27"/>
                </a:cubicBezTo>
                <a:close/>
                <a:moveTo>
                  <a:pt x="96" y="238"/>
                </a:moveTo>
                <a:cubicBezTo>
                  <a:pt x="96" y="238"/>
                  <a:pt x="96" y="237"/>
                  <a:pt x="96" y="237"/>
                </a:cubicBezTo>
                <a:cubicBezTo>
                  <a:pt x="96" y="237"/>
                  <a:pt x="95" y="236"/>
                  <a:pt x="95" y="235"/>
                </a:cubicBezTo>
                <a:cubicBezTo>
                  <a:pt x="95" y="235"/>
                  <a:pt x="95" y="235"/>
                  <a:pt x="95" y="235"/>
                </a:cubicBezTo>
                <a:cubicBezTo>
                  <a:pt x="95" y="235"/>
                  <a:pt x="95" y="236"/>
                  <a:pt x="95" y="236"/>
                </a:cubicBezTo>
                <a:cubicBezTo>
                  <a:pt x="95" y="236"/>
                  <a:pt x="95" y="237"/>
                  <a:pt x="96" y="238"/>
                </a:cubicBezTo>
                <a:close/>
                <a:moveTo>
                  <a:pt x="140" y="222"/>
                </a:moveTo>
                <a:cubicBezTo>
                  <a:pt x="141" y="221"/>
                  <a:pt x="141" y="220"/>
                  <a:pt x="142" y="220"/>
                </a:cubicBezTo>
                <a:cubicBezTo>
                  <a:pt x="142" y="219"/>
                  <a:pt x="142" y="219"/>
                  <a:pt x="142" y="219"/>
                </a:cubicBezTo>
                <a:cubicBezTo>
                  <a:pt x="141" y="220"/>
                  <a:pt x="140" y="221"/>
                  <a:pt x="140" y="221"/>
                </a:cubicBezTo>
                <a:cubicBezTo>
                  <a:pt x="140" y="222"/>
                  <a:pt x="140" y="222"/>
                  <a:pt x="140" y="222"/>
                </a:cubicBezTo>
                <a:close/>
                <a:moveTo>
                  <a:pt x="241" y="140"/>
                </a:moveTo>
                <a:cubicBezTo>
                  <a:pt x="241" y="140"/>
                  <a:pt x="241" y="140"/>
                  <a:pt x="241" y="140"/>
                </a:cubicBezTo>
                <a:cubicBezTo>
                  <a:pt x="241" y="139"/>
                  <a:pt x="242" y="138"/>
                  <a:pt x="242" y="137"/>
                </a:cubicBezTo>
                <a:cubicBezTo>
                  <a:pt x="241" y="137"/>
                  <a:pt x="241" y="137"/>
                  <a:pt x="241" y="138"/>
                </a:cubicBezTo>
                <a:cubicBezTo>
                  <a:pt x="241" y="138"/>
                  <a:pt x="241" y="139"/>
                  <a:pt x="241" y="140"/>
                </a:cubicBezTo>
                <a:close/>
                <a:moveTo>
                  <a:pt x="151" y="236"/>
                </a:moveTo>
                <a:cubicBezTo>
                  <a:pt x="151" y="236"/>
                  <a:pt x="151" y="236"/>
                  <a:pt x="150" y="236"/>
                </a:cubicBezTo>
                <a:cubicBezTo>
                  <a:pt x="150" y="237"/>
                  <a:pt x="150" y="237"/>
                  <a:pt x="150" y="237"/>
                </a:cubicBezTo>
                <a:cubicBezTo>
                  <a:pt x="150" y="238"/>
                  <a:pt x="151" y="238"/>
                  <a:pt x="151" y="238"/>
                </a:cubicBezTo>
                <a:cubicBezTo>
                  <a:pt x="151" y="237"/>
                  <a:pt x="151" y="237"/>
                  <a:pt x="151" y="236"/>
                </a:cubicBezTo>
                <a:close/>
                <a:moveTo>
                  <a:pt x="154" y="86"/>
                </a:moveTo>
                <a:cubicBezTo>
                  <a:pt x="153" y="86"/>
                  <a:pt x="153" y="86"/>
                  <a:pt x="153" y="87"/>
                </a:cubicBezTo>
                <a:cubicBezTo>
                  <a:pt x="153" y="87"/>
                  <a:pt x="154" y="87"/>
                  <a:pt x="154" y="87"/>
                </a:cubicBezTo>
                <a:cubicBezTo>
                  <a:pt x="154" y="87"/>
                  <a:pt x="154" y="87"/>
                  <a:pt x="154" y="86"/>
                </a:cubicBezTo>
                <a:close/>
                <a:moveTo>
                  <a:pt x="98" y="253"/>
                </a:moveTo>
                <a:cubicBezTo>
                  <a:pt x="98" y="253"/>
                  <a:pt x="98" y="253"/>
                  <a:pt x="97" y="253"/>
                </a:cubicBezTo>
                <a:cubicBezTo>
                  <a:pt x="98" y="253"/>
                  <a:pt x="98" y="254"/>
                  <a:pt x="99" y="254"/>
                </a:cubicBezTo>
                <a:cubicBezTo>
                  <a:pt x="99" y="254"/>
                  <a:pt x="99" y="253"/>
                  <a:pt x="99" y="253"/>
                </a:cubicBezTo>
                <a:cubicBezTo>
                  <a:pt x="99" y="253"/>
                  <a:pt x="99" y="253"/>
                  <a:pt x="99" y="253"/>
                </a:cubicBezTo>
                <a:cubicBezTo>
                  <a:pt x="99" y="253"/>
                  <a:pt x="98" y="253"/>
                  <a:pt x="98" y="253"/>
                </a:cubicBezTo>
                <a:close/>
                <a:moveTo>
                  <a:pt x="25" y="124"/>
                </a:moveTo>
                <a:cubicBezTo>
                  <a:pt x="26" y="125"/>
                  <a:pt x="27" y="125"/>
                  <a:pt x="28" y="124"/>
                </a:cubicBezTo>
                <a:cubicBezTo>
                  <a:pt x="27" y="124"/>
                  <a:pt x="26" y="124"/>
                  <a:pt x="25" y="124"/>
                </a:cubicBezTo>
                <a:close/>
                <a:moveTo>
                  <a:pt x="17" y="145"/>
                </a:moveTo>
                <a:cubicBezTo>
                  <a:pt x="17" y="145"/>
                  <a:pt x="17" y="145"/>
                  <a:pt x="17" y="146"/>
                </a:cubicBezTo>
                <a:cubicBezTo>
                  <a:pt x="17" y="146"/>
                  <a:pt x="18" y="146"/>
                  <a:pt x="18" y="146"/>
                </a:cubicBezTo>
                <a:cubicBezTo>
                  <a:pt x="18" y="145"/>
                  <a:pt x="18" y="145"/>
                  <a:pt x="18" y="144"/>
                </a:cubicBezTo>
                <a:cubicBezTo>
                  <a:pt x="18" y="145"/>
                  <a:pt x="17" y="145"/>
                  <a:pt x="17" y="145"/>
                </a:cubicBezTo>
                <a:close/>
                <a:moveTo>
                  <a:pt x="238" y="102"/>
                </a:moveTo>
                <a:cubicBezTo>
                  <a:pt x="238" y="101"/>
                  <a:pt x="239" y="100"/>
                  <a:pt x="239" y="99"/>
                </a:cubicBezTo>
                <a:cubicBezTo>
                  <a:pt x="239" y="99"/>
                  <a:pt x="239" y="99"/>
                  <a:pt x="239" y="99"/>
                </a:cubicBezTo>
                <a:cubicBezTo>
                  <a:pt x="239" y="100"/>
                  <a:pt x="238" y="100"/>
                  <a:pt x="238" y="100"/>
                </a:cubicBezTo>
                <a:cubicBezTo>
                  <a:pt x="237" y="101"/>
                  <a:pt x="237" y="101"/>
                  <a:pt x="238" y="102"/>
                </a:cubicBezTo>
                <a:close/>
                <a:moveTo>
                  <a:pt x="121" y="257"/>
                </a:moveTo>
                <a:cubicBezTo>
                  <a:pt x="121" y="257"/>
                  <a:pt x="121" y="257"/>
                  <a:pt x="121" y="257"/>
                </a:cubicBezTo>
                <a:cubicBezTo>
                  <a:pt x="121" y="257"/>
                  <a:pt x="121" y="257"/>
                  <a:pt x="121" y="257"/>
                </a:cubicBezTo>
                <a:cubicBezTo>
                  <a:pt x="120" y="258"/>
                  <a:pt x="120" y="259"/>
                  <a:pt x="119" y="259"/>
                </a:cubicBezTo>
                <a:cubicBezTo>
                  <a:pt x="120" y="259"/>
                  <a:pt x="120" y="259"/>
                  <a:pt x="120" y="260"/>
                </a:cubicBezTo>
                <a:cubicBezTo>
                  <a:pt x="120" y="259"/>
                  <a:pt x="121" y="258"/>
                  <a:pt x="121" y="257"/>
                </a:cubicBezTo>
                <a:close/>
                <a:moveTo>
                  <a:pt x="62" y="141"/>
                </a:moveTo>
                <a:cubicBezTo>
                  <a:pt x="62" y="140"/>
                  <a:pt x="62" y="140"/>
                  <a:pt x="60" y="140"/>
                </a:cubicBezTo>
                <a:cubicBezTo>
                  <a:pt x="60" y="140"/>
                  <a:pt x="60" y="140"/>
                  <a:pt x="60" y="141"/>
                </a:cubicBezTo>
                <a:cubicBezTo>
                  <a:pt x="61" y="141"/>
                  <a:pt x="61" y="141"/>
                  <a:pt x="62" y="141"/>
                </a:cubicBezTo>
                <a:close/>
                <a:moveTo>
                  <a:pt x="145" y="228"/>
                </a:moveTo>
                <a:cubicBezTo>
                  <a:pt x="146" y="228"/>
                  <a:pt x="147" y="226"/>
                  <a:pt x="147" y="225"/>
                </a:cubicBezTo>
                <a:cubicBezTo>
                  <a:pt x="147" y="226"/>
                  <a:pt x="146" y="227"/>
                  <a:pt x="145" y="228"/>
                </a:cubicBezTo>
                <a:close/>
                <a:moveTo>
                  <a:pt x="215" y="109"/>
                </a:moveTo>
                <a:cubicBezTo>
                  <a:pt x="215" y="109"/>
                  <a:pt x="215" y="110"/>
                  <a:pt x="215" y="110"/>
                </a:cubicBezTo>
                <a:cubicBezTo>
                  <a:pt x="216" y="109"/>
                  <a:pt x="216" y="109"/>
                  <a:pt x="217" y="108"/>
                </a:cubicBezTo>
                <a:cubicBezTo>
                  <a:pt x="217" y="108"/>
                  <a:pt x="217" y="108"/>
                  <a:pt x="217" y="108"/>
                </a:cubicBezTo>
                <a:cubicBezTo>
                  <a:pt x="216" y="108"/>
                  <a:pt x="216" y="109"/>
                  <a:pt x="215" y="109"/>
                </a:cubicBezTo>
                <a:close/>
                <a:moveTo>
                  <a:pt x="128" y="34"/>
                </a:moveTo>
                <a:cubicBezTo>
                  <a:pt x="128" y="34"/>
                  <a:pt x="128" y="33"/>
                  <a:pt x="128" y="33"/>
                </a:cubicBezTo>
                <a:cubicBezTo>
                  <a:pt x="127" y="33"/>
                  <a:pt x="127" y="33"/>
                  <a:pt x="126" y="33"/>
                </a:cubicBezTo>
                <a:cubicBezTo>
                  <a:pt x="126" y="34"/>
                  <a:pt x="126" y="34"/>
                  <a:pt x="126" y="35"/>
                </a:cubicBezTo>
                <a:cubicBezTo>
                  <a:pt x="126" y="35"/>
                  <a:pt x="126" y="35"/>
                  <a:pt x="126" y="35"/>
                </a:cubicBezTo>
                <a:cubicBezTo>
                  <a:pt x="127" y="34"/>
                  <a:pt x="127" y="34"/>
                  <a:pt x="128" y="34"/>
                </a:cubicBezTo>
                <a:close/>
                <a:moveTo>
                  <a:pt x="201" y="138"/>
                </a:moveTo>
                <a:cubicBezTo>
                  <a:pt x="202" y="139"/>
                  <a:pt x="202" y="139"/>
                  <a:pt x="203" y="139"/>
                </a:cubicBezTo>
                <a:cubicBezTo>
                  <a:pt x="203" y="139"/>
                  <a:pt x="203" y="138"/>
                  <a:pt x="203" y="138"/>
                </a:cubicBezTo>
                <a:cubicBezTo>
                  <a:pt x="202" y="138"/>
                  <a:pt x="202" y="138"/>
                  <a:pt x="201" y="138"/>
                </a:cubicBezTo>
                <a:close/>
                <a:moveTo>
                  <a:pt x="87" y="198"/>
                </a:moveTo>
                <a:cubicBezTo>
                  <a:pt x="87" y="198"/>
                  <a:pt x="87" y="198"/>
                  <a:pt x="87" y="198"/>
                </a:cubicBezTo>
                <a:cubicBezTo>
                  <a:pt x="88" y="197"/>
                  <a:pt x="88" y="197"/>
                  <a:pt x="88" y="197"/>
                </a:cubicBezTo>
                <a:cubicBezTo>
                  <a:pt x="88" y="196"/>
                  <a:pt x="88" y="196"/>
                  <a:pt x="87" y="195"/>
                </a:cubicBezTo>
                <a:cubicBezTo>
                  <a:pt x="87" y="196"/>
                  <a:pt x="87" y="197"/>
                  <a:pt x="87" y="198"/>
                </a:cubicBezTo>
                <a:close/>
                <a:moveTo>
                  <a:pt x="120" y="80"/>
                </a:moveTo>
                <a:cubicBezTo>
                  <a:pt x="120" y="80"/>
                  <a:pt x="120" y="80"/>
                  <a:pt x="120" y="80"/>
                </a:cubicBezTo>
                <a:cubicBezTo>
                  <a:pt x="120" y="79"/>
                  <a:pt x="121" y="78"/>
                  <a:pt x="121" y="77"/>
                </a:cubicBezTo>
                <a:cubicBezTo>
                  <a:pt x="120" y="77"/>
                  <a:pt x="120" y="78"/>
                  <a:pt x="120" y="78"/>
                </a:cubicBezTo>
                <a:cubicBezTo>
                  <a:pt x="120" y="79"/>
                  <a:pt x="120" y="79"/>
                  <a:pt x="120" y="80"/>
                </a:cubicBezTo>
                <a:close/>
                <a:moveTo>
                  <a:pt x="94" y="206"/>
                </a:moveTo>
                <a:cubicBezTo>
                  <a:pt x="94" y="205"/>
                  <a:pt x="94" y="204"/>
                  <a:pt x="93" y="204"/>
                </a:cubicBezTo>
                <a:cubicBezTo>
                  <a:pt x="93" y="205"/>
                  <a:pt x="93" y="206"/>
                  <a:pt x="93" y="206"/>
                </a:cubicBezTo>
                <a:cubicBezTo>
                  <a:pt x="94" y="206"/>
                  <a:pt x="94" y="206"/>
                  <a:pt x="94" y="206"/>
                </a:cubicBezTo>
                <a:close/>
                <a:moveTo>
                  <a:pt x="152" y="51"/>
                </a:moveTo>
                <a:cubicBezTo>
                  <a:pt x="152" y="51"/>
                  <a:pt x="151" y="51"/>
                  <a:pt x="151" y="51"/>
                </a:cubicBezTo>
                <a:cubicBezTo>
                  <a:pt x="151" y="51"/>
                  <a:pt x="151" y="52"/>
                  <a:pt x="150" y="53"/>
                </a:cubicBezTo>
                <a:cubicBezTo>
                  <a:pt x="151" y="53"/>
                  <a:pt x="151" y="53"/>
                  <a:pt x="152" y="53"/>
                </a:cubicBezTo>
                <a:cubicBezTo>
                  <a:pt x="152" y="52"/>
                  <a:pt x="152" y="51"/>
                  <a:pt x="152" y="51"/>
                </a:cubicBezTo>
                <a:close/>
                <a:moveTo>
                  <a:pt x="172" y="240"/>
                </a:moveTo>
                <a:cubicBezTo>
                  <a:pt x="172" y="239"/>
                  <a:pt x="172" y="238"/>
                  <a:pt x="172" y="237"/>
                </a:cubicBezTo>
                <a:cubicBezTo>
                  <a:pt x="172" y="238"/>
                  <a:pt x="171" y="239"/>
                  <a:pt x="172" y="240"/>
                </a:cubicBezTo>
                <a:close/>
                <a:moveTo>
                  <a:pt x="153" y="89"/>
                </a:moveTo>
                <a:cubicBezTo>
                  <a:pt x="153" y="89"/>
                  <a:pt x="152" y="89"/>
                  <a:pt x="152" y="89"/>
                </a:cubicBezTo>
                <a:cubicBezTo>
                  <a:pt x="151" y="89"/>
                  <a:pt x="151" y="89"/>
                  <a:pt x="151" y="89"/>
                </a:cubicBezTo>
                <a:cubicBezTo>
                  <a:pt x="153" y="90"/>
                  <a:pt x="153" y="90"/>
                  <a:pt x="153" y="89"/>
                </a:cubicBezTo>
                <a:close/>
                <a:moveTo>
                  <a:pt x="114" y="229"/>
                </a:moveTo>
                <a:cubicBezTo>
                  <a:pt x="115" y="227"/>
                  <a:pt x="115" y="227"/>
                  <a:pt x="115" y="227"/>
                </a:cubicBezTo>
                <a:cubicBezTo>
                  <a:pt x="115" y="227"/>
                  <a:pt x="114" y="227"/>
                  <a:pt x="114" y="228"/>
                </a:cubicBezTo>
                <a:cubicBezTo>
                  <a:pt x="114" y="228"/>
                  <a:pt x="114" y="228"/>
                  <a:pt x="114" y="229"/>
                </a:cubicBezTo>
                <a:close/>
                <a:moveTo>
                  <a:pt x="130" y="89"/>
                </a:moveTo>
                <a:cubicBezTo>
                  <a:pt x="130" y="88"/>
                  <a:pt x="130" y="88"/>
                  <a:pt x="131" y="88"/>
                </a:cubicBezTo>
                <a:cubicBezTo>
                  <a:pt x="131" y="88"/>
                  <a:pt x="131" y="87"/>
                  <a:pt x="132" y="87"/>
                </a:cubicBezTo>
                <a:cubicBezTo>
                  <a:pt x="132" y="87"/>
                  <a:pt x="132" y="87"/>
                  <a:pt x="131" y="87"/>
                </a:cubicBezTo>
                <a:cubicBezTo>
                  <a:pt x="131" y="87"/>
                  <a:pt x="130" y="88"/>
                  <a:pt x="129" y="88"/>
                </a:cubicBezTo>
                <a:cubicBezTo>
                  <a:pt x="129" y="88"/>
                  <a:pt x="129" y="88"/>
                  <a:pt x="130" y="89"/>
                </a:cubicBezTo>
                <a:close/>
                <a:moveTo>
                  <a:pt x="209" y="126"/>
                </a:moveTo>
                <a:cubicBezTo>
                  <a:pt x="208" y="126"/>
                  <a:pt x="208" y="126"/>
                  <a:pt x="207" y="126"/>
                </a:cubicBezTo>
                <a:cubicBezTo>
                  <a:pt x="207" y="127"/>
                  <a:pt x="207" y="127"/>
                  <a:pt x="207" y="127"/>
                </a:cubicBezTo>
                <a:cubicBezTo>
                  <a:pt x="208" y="127"/>
                  <a:pt x="208" y="127"/>
                  <a:pt x="209" y="126"/>
                </a:cubicBezTo>
                <a:close/>
                <a:moveTo>
                  <a:pt x="14" y="137"/>
                </a:moveTo>
                <a:cubicBezTo>
                  <a:pt x="14" y="137"/>
                  <a:pt x="13" y="137"/>
                  <a:pt x="13" y="138"/>
                </a:cubicBezTo>
                <a:cubicBezTo>
                  <a:pt x="13" y="138"/>
                  <a:pt x="14" y="138"/>
                  <a:pt x="15" y="138"/>
                </a:cubicBezTo>
                <a:cubicBezTo>
                  <a:pt x="14" y="138"/>
                  <a:pt x="14" y="138"/>
                  <a:pt x="14" y="137"/>
                </a:cubicBezTo>
                <a:close/>
                <a:moveTo>
                  <a:pt x="105" y="51"/>
                </a:moveTo>
                <a:cubicBezTo>
                  <a:pt x="105" y="51"/>
                  <a:pt x="105" y="51"/>
                  <a:pt x="105" y="51"/>
                </a:cubicBezTo>
                <a:cubicBezTo>
                  <a:pt x="104" y="51"/>
                  <a:pt x="104" y="51"/>
                  <a:pt x="103" y="51"/>
                </a:cubicBezTo>
                <a:cubicBezTo>
                  <a:pt x="103" y="51"/>
                  <a:pt x="103" y="52"/>
                  <a:pt x="103" y="52"/>
                </a:cubicBezTo>
                <a:cubicBezTo>
                  <a:pt x="104" y="52"/>
                  <a:pt x="104" y="52"/>
                  <a:pt x="105" y="51"/>
                </a:cubicBezTo>
                <a:close/>
                <a:moveTo>
                  <a:pt x="90" y="195"/>
                </a:moveTo>
                <a:cubicBezTo>
                  <a:pt x="90" y="194"/>
                  <a:pt x="90" y="193"/>
                  <a:pt x="89" y="193"/>
                </a:cubicBezTo>
                <a:cubicBezTo>
                  <a:pt x="88" y="193"/>
                  <a:pt x="89" y="194"/>
                  <a:pt x="90" y="195"/>
                </a:cubicBezTo>
                <a:close/>
                <a:moveTo>
                  <a:pt x="211" y="113"/>
                </a:moveTo>
                <a:cubicBezTo>
                  <a:pt x="211" y="114"/>
                  <a:pt x="211" y="114"/>
                  <a:pt x="211" y="115"/>
                </a:cubicBezTo>
                <a:cubicBezTo>
                  <a:pt x="212" y="114"/>
                  <a:pt x="212" y="114"/>
                  <a:pt x="212" y="114"/>
                </a:cubicBezTo>
                <a:cubicBezTo>
                  <a:pt x="212" y="113"/>
                  <a:pt x="211" y="113"/>
                  <a:pt x="211" y="113"/>
                </a:cubicBezTo>
                <a:close/>
                <a:moveTo>
                  <a:pt x="168" y="185"/>
                </a:moveTo>
                <a:cubicBezTo>
                  <a:pt x="169" y="185"/>
                  <a:pt x="169" y="185"/>
                  <a:pt x="169" y="185"/>
                </a:cubicBezTo>
                <a:cubicBezTo>
                  <a:pt x="169" y="185"/>
                  <a:pt x="169" y="184"/>
                  <a:pt x="169" y="184"/>
                </a:cubicBezTo>
                <a:cubicBezTo>
                  <a:pt x="169" y="184"/>
                  <a:pt x="168" y="183"/>
                  <a:pt x="168" y="183"/>
                </a:cubicBezTo>
                <a:cubicBezTo>
                  <a:pt x="168" y="183"/>
                  <a:pt x="168" y="183"/>
                  <a:pt x="168" y="183"/>
                </a:cubicBezTo>
                <a:cubicBezTo>
                  <a:pt x="168" y="183"/>
                  <a:pt x="168" y="184"/>
                  <a:pt x="168" y="185"/>
                </a:cubicBezTo>
                <a:close/>
                <a:moveTo>
                  <a:pt x="149" y="51"/>
                </a:moveTo>
                <a:cubicBezTo>
                  <a:pt x="149" y="51"/>
                  <a:pt x="149" y="51"/>
                  <a:pt x="149" y="51"/>
                </a:cubicBezTo>
                <a:cubicBezTo>
                  <a:pt x="149" y="51"/>
                  <a:pt x="148" y="51"/>
                  <a:pt x="148" y="51"/>
                </a:cubicBezTo>
                <a:cubicBezTo>
                  <a:pt x="148" y="52"/>
                  <a:pt x="148" y="52"/>
                  <a:pt x="148" y="53"/>
                </a:cubicBezTo>
                <a:cubicBezTo>
                  <a:pt x="148" y="53"/>
                  <a:pt x="148" y="53"/>
                  <a:pt x="148" y="53"/>
                </a:cubicBezTo>
                <a:cubicBezTo>
                  <a:pt x="149" y="52"/>
                  <a:pt x="149" y="52"/>
                  <a:pt x="149" y="51"/>
                </a:cubicBezTo>
                <a:close/>
                <a:moveTo>
                  <a:pt x="116" y="205"/>
                </a:moveTo>
                <a:cubicBezTo>
                  <a:pt x="116" y="205"/>
                  <a:pt x="115" y="205"/>
                  <a:pt x="115" y="205"/>
                </a:cubicBezTo>
                <a:cubicBezTo>
                  <a:pt x="116" y="205"/>
                  <a:pt x="116" y="206"/>
                  <a:pt x="116" y="206"/>
                </a:cubicBezTo>
                <a:cubicBezTo>
                  <a:pt x="117" y="207"/>
                  <a:pt x="117" y="207"/>
                  <a:pt x="118" y="206"/>
                </a:cubicBezTo>
                <a:cubicBezTo>
                  <a:pt x="117" y="206"/>
                  <a:pt x="116" y="205"/>
                  <a:pt x="116" y="205"/>
                </a:cubicBezTo>
                <a:close/>
                <a:moveTo>
                  <a:pt x="222" y="143"/>
                </a:moveTo>
                <a:cubicBezTo>
                  <a:pt x="222" y="142"/>
                  <a:pt x="222" y="142"/>
                  <a:pt x="220" y="143"/>
                </a:cubicBezTo>
                <a:cubicBezTo>
                  <a:pt x="220" y="143"/>
                  <a:pt x="220" y="143"/>
                  <a:pt x="221" y="143"/>
                </a:cubicBezTo>
                <a:cubicBezTo>
                  <a:pt x="221" y="143"/>
                  <a:pt x="222" y="143"/>
                  <a:pt x="222" y="143"/>
                </a:cubicBezTo>
                <a:close/>
                <a:moveTo>
                  <a:pt x="147" y="49"/>
                </a:moveTo>
                <a:cubicBezTo>
                  <a:pt x="147" y="48"/>
                  <a:pt x="147" y="48"/>
                  <a:pt x="146" y="48"/>
                </a:cubicBezTo>
                <a:cubicBezTo>
                  <a:pt x="146" y="48"/>
                  <a:pt x="146" y="48"/>
                  <a:pt x="145" y="49"/>
                </a:cubicBezTo>
                <a:cubicBezTo>
                  <a:pt x="146" y="49"/>
                  <a:pt x="146" y="49"/>
                  <a:pt x="147" y="49"/>
                </a:cubicBezTo>
                <a:close/>
                <a:moveTo>
                  <a:pt x="215" y="100"/>
                </a:moveTo>
                <a:cubicBezTo>
                  <a:pt x="214" y="101"/>
                  <a:pt x="214" y="101"/>
                  <a:pt x="214" y="101"/>
                </a:cubicBezTo>
                <a:cubicBezTo>
                  <a:pt x="214" y="102"/>
                  <a:pt x="215" y="102"/>
                  <a:pt x="216" y="102"/>
                </a:cubicBezTo>
                <a:cubicBezTo>
                  <a:pt x="215" y="101"/>
                  <a:pt x="215" y="101"/>
                  <a:pt x="215" y="100"/>
                </a:cubicBezTo>
                <a:close/>
                <a:moveTo>
                  <a:pt x="236" y="155"/>
                </a:moveTo>
                <a:cubicBezTo>
                  <a:pt x="236" y="155"/>
                  <a:pt x="235" y="155"/>
                  <a:pt x="235" y="156"/>
                </a:cubicBezTo>
                <a:cubicBezTo>
                  <a:pt x="235" y="156"/>
                  <a:pt x="235" y="156"/>
                  <a:pt x="235" y="157"/>
                </a:cubicBezTo>
                <a:cubicBezTo>
                  <a:pt x="235" y="156"/>
                  <a:pt x="236" y="156"/>
                  <a:pt x="236" y="155"/>
                </a:cubicBezTo>
                <a:close/>
                <a:moveTo>
                  <a:pt x="95" y="70"/>
                </a:moveTo>
                <a:cubicBezTo>
                  <a:pt x="96" y="70"/>
                  <a:pt x="96" y="70"/>
                  <a:pt x="97" y="69"/>
                </a:cubicBezTo>
                <a:cubicBezTo>
                  <a:pt x="97" y="69"/>
                  <a:pt x="97" y="69"/>
                  <a:pt x="97" y="68"/>
                </a:cubicBezTo>
                <a:cubicBezTo>
                  <a:pt x="96" y="69"/>
                  <a:pt x="96" y="69"/>
                  <a:pt x="95" y="70"/>
                </a:cubicBezTo>
                <a:close/>
                <a:moveTo>
                  <a:pt x="104" y="69"/>
                </a:moveTo>
                <a:cubicBezTo>
                  <a:pt x="104" y="70"/>
                  <a:pt x="103" y="69"/>
                  <a:pt x="102" y="70"/>
                </a:cubicBezTo>
                <a:cubicBezTo>
                  <a:pt x="103" y="70"/>
                  <a:pt x="104" y="70"/>
                  <a:pt x="104" y="70"/>
                </a:cubicBezTo>
                <a:cubicBezTo>
                  <a:pt x="104" y="70"/>
                  <a:pt x="104" y="69"/>
                  <a:pt x="104" y="69"/>
                </a:cubicBezTo>
                <a:close/>
                <a:moveTo>
                  <a:pt x="226" y="157"/>
                </a:moveTo>
                <a:cubicBezTo>
                  <a:pt x="225" y="157"/>
                  <a:pt x="225" y="157"/>
                  <a:pt x="224" y="157"/>
                </a:cubicBezTo>
                <a:cubicBezTo>
                  <a:pt x="224" y="157"/>
                  <a:pt x="223" y="157"/>
                  <a:pt x="223" y="158"/>
                </a:cubicBezTo>
                <a:cubicBezTo>
                  <a:pt x="225" y="158"/>
                  <a:pt x="225" y="158"/>
                  <a:pt x="226" y="157"/>
                </a:cubicBezTo>
                <a:close/>
                <a:moveTo>
                  <a:pt x="93" y="92"/>
                </a:moveTo>
                <a:cubicBezTo>
                  <a:pt x="93" y="93"/>
                  <a:pt x="92" y="93"/>
                  <a:pt x="92" y="93"/>
                </a:cubicBezTo>
                <a:cubicBezTo>
                  <a:pt x="93" y="93"/>
                  <a:pt x="94" y="93"/>
                  <a:pt x="94" y="92"/>
                </a:cubicBezTo>
                <a:cubicBezTo>
                  <a:pt x="94" y="92"/>
                  <a:pt x="93" y="92"/>
                  <a:pt x="93" y="92"/>
                </a:cubicBezTo>
                <a:close/>
                <a:moveTo>
                  <a:pt x="101" y="257"/>
                </a:moveTo>
                <a:cubicBezTo>
                  <a:pt x="102" y="256"/>
                  <a:pt x="102" y="256"/>
                  <a:pt x="103" y="256"/>
                </a:cubicBezTo>
                <a:cubicBezTo>
                  <a:pt x="103" y="256"/>
                  <a:pt x="103" y="256"/>
                  <a:pt x="103" y="255"/>
                </a:cubicBezTo>
                <a:cubicBezTo>
                  <a:pt x="102" y="256"/>
                  <a:pt x="101" y="256"/>
                  <a:pt x="100" y="256"/>
                </a:cubicBezTo>
                <a:cubicBezTo>
                  <a:pt x="101" y="257"/>
                  <a:pt x="101" y="257"/>
                  <a:pt x="101" y="257"/>
                </a:cubicBezTo>
                <a:close/>
                <a:moveTo>
                  <a:pt x="22" y="153"/>
                </a:moveTo>
                <a:cubicBezTo>
                  <a:pt x="22" y="152"/>
                  <a:pt x="22" y="151"/>
                  <a:pt x="22" y="151"/>
                </a:cubicBezTo>
                <a:cubicBezTo>
                  <a:pt x="22" y="151"/>
                  <a:pt x="22" y="151"/>
                  <a:pt x="22" y="151"/>
                </a:cubicBezTo>
                <a:cubicBezTo>
                  <a:pt x="22" y="152"/>
                  <a:pt x="22" y="152"/>
                  <a:pt x="22" y="153"/>
                </a:cubicBezTo>
                <a:close/>
                <a:moveTo>
                  <a:pt x="104" y="82"/>
                </a:moveTo>
                <a:cubicBezTo>
                  <a:pt x="103" y="81"/>
                  <a:pt x="103" y="81"/>
                  <a:pt x="103" y="83"/>
                </a:cubicBezTo>
                <a:cubicBezTo>
                  <a:pt x="104" y="82"/>
                  <a:pt x="104" y="82"/>
                  <a:pt x="104" y="82"/>
                </a:cubicBezTo>
                <a:close/>
                <a:moveTo>
                  <a:pt x="195" y="94"/>
                </a:moveTo>
                <a:cubicBezTo>
                  <a:pt x="195" y="95"/>
                  <a:pt x="195" y="95"/>
                  <a:pt x="196" y="95"/>
                </a:cubicBezTo>
                <a:cubicBezTo>
                  <a:pt x="196" y="95"/>
                  <a:pt x="196" y="95"/>
                  <a:pt x="197" y="94"/>
                </a:cubicBezTo>
                <a:cubicBezTo>
                  <a:pt x="196" y="94"/>
                  <a:pt x="196" y="94"/>
                  <a:pt x="195" y="94"/>
                </a:cubicBezTo>
                <a:close/>
                <a:moveTo>
                  <a:pt x="179" y="153"/>
                </a:moveTo>
                <a:cubicBezTo>
                  <a:pt x="179" y="154"/>
                  <a:pt x="178" y="156"/>
                  <a:pt x="178" y="156"/>
                </a:cubicBezTo>
                <a:cubicBezTo>
                  <a:pt x="179" y="155"/>
                  <a:pt x="179" y="154"/>
                  <a:pt x="179" y="153"/>
                </a:cubicBezTo>
                <a:close/>
                <a:moveTo>
                  <a:pt x="97" y="240"/>
                </a:moveTo>
                <a:cubicBezTo>
                  <a:pt x="97" y="240"/>
                  <a:pt x="97" y="240"/>
                  <a:pt x="97" y="240"/>
                </a:cubicBezTo>
                <a:cubicBezTo>
                  <a:pt x="97" y="240"/>
                  <a:pt x="97" y="241"/>
                  <a:pt x="97" y="241"/>
                </a:cubicBezTo>
                <a:cubicBezTo>
                  <a:pt x="97" y="242"/>
                  <a:pt x="97" y="242"/>
                  <a:pt x="98" y="243"/>
                </a:cubicBezTo>
                <a:cubicBezTo>
                  <a:pt x="98" y="242"/>
                  <a:pt x="97" y="241"/>
                  <a:pt x="97" y="240"/>
                </a:cubicBezTo>
                <a:close/>
                <a:moveTo>
                  <a:pt x="137" y="43"/>
                </a:moveTo>
                <a:cubicBezTo>
                  <a:pt x="137" y="44"/>
                  <a:pt x="136" y="44"/>
                  <a:pt x="136" y="44"/>
                </a:cubicBezTo>
                <a:cubicBezTo>
                  <a:pt x="136" y="44"/>
                  <a:pt x="135" y="44"/>
                  <a:pt x="135" y="44"/>
                </a:cubicBezTo>
                <a:cubicBezTo>
                  <a:pt x="135" y="44"/>
                  <a:pt x="135" y="45"/>
                  <a:pt x="135" y="45"/>
                </a:cubicBezTo>
                <a:cubicBezTo>
                  <a:pt x="136" y="45"/>
                  <a:pt x="136" y="45"/>
                  <a:pt x="137" y="43"/>
                </a:cubicBezTo>
                <a:close/>
                <a:moveTo>
                  <a:pt x="91" y="208"/>
                </a:moveTo>
                <a:cubicBezTo>
                  <a:pt x="91" y="208"/>
                  <a:pt x="91" y="208"/>
                  <a:pt x="91" y="208"/>
                </a:cubicBezTo>
                <a:cubicBezTo>
                  <a:pt x="91" y="206"/>
                  <a:pt x="90" y="206"/>
                  <a:pt x="90" y="205"/>
                </a:cubicBezTo>
                <a:cubicBezTo>
                  <a:pt x="90" y="205"/>
                  <a:pt x="90" y="205"/>
                  <a:pt x="90" y="205"/>
                </a:cubicBezTo>
                <a:cubicBezTo>
                  <a:pt x="90" y="206"/>
                  <a:pt x="91" y="207"/>
                  <a:pt x="91" y="208"/>
                </a:cubicBezTo>
                <a:close/>
                <a:moveTo>
                  <a:pt x="37" y="115"/>
                </a:moveTo>
                <a:cubicBezTo>
                  <a:pt x="36" y="115"/>
                  <a:pt x="35" y="115"/>
                  <a:pt x="35" y="115"/>
                </a:cubicBezTo>
                <a:cubicBezTo>
                  <a:pt x="35" y="116"/>
                  <a:pt x="35" y="116"/>
                  <a:pt x="35" y="116"/>
                </a:cubicBezTo>
                <a:cubicBezTo>
                  <a:pt x="36" y="116"/>
                  <a:pt x="37" y="116"/>
                  <a:pt x="37" y="115"/>
                </a:cubicBezTo>
                <a:close/>
                <a:moveTo>
                  <a:pt x="26" y="142"/>
                </a:moveTo>
                <a:cubicBezTo>
                  <a:pt x="26" y="141"/>
                  <a:pt x="25" y="141"/>
                  <a:pt x="25" y="141"/>
                </a:cubicBezTo>
                <a:cubicBezTo>
                  <a:pt x="24" y="141"/>
                  <a:pt x="25" y="141"/>
                  <a:pt x="25" y="142"/>
                </a:cubicBezTo>
                <a:cubicBezTo>
                  <a:pt x="25" y="142"/>
                  <a:pt x="26" y="142"/>
                  <a:pt x="26" y="142"/>
                </a:cubicBezTo>
                <a:close/>
                <a:moveTo>
                  <a:pt x="123" y="254"/>
                </a:moveTo>
                <a:cubicBezTo>
                  <a:pt x="124" y="254"/>
                  <a:pt x="124" y="254"/>
                  <a:pt x="124" y="253"/>
                </a:cubicBezTo>
                <a:cubicBezTo>
                  <a:pt x="124" y="253"/>
                  <a:pt x="123" y="253"/>
                  <a:pt x="123" y="253"/>
                </a:cubicBezTo>
                <a:cubicBezTo>
                  <a:pt x="123" y="254"/>
                  <a:pt x="123" y="254"/>
                  <a:pt x="123" y="254"/>
                </a:cubicBezTo>
                <a:close/>
                <a:moveTo>
                  <a:pt x="115" y="195"/>
                </a:moveTo>
                <a:cubicBezTo>
                  <a:pt x="115" y="194"/>
                  <a:pt x="114" y="193"/>
                  <a:pt x="113" y="193"/>
                </a:cubicBezTo>
                <a:cubicBezTo>
                  <a:pt x="114" y="194"/>
                  <a:pt x="114" y="195"/>
                  <a:pt x="115" y="195"/>
                </a:cubicBezTo>
                <a:close/>
                <a:moveTo>
                  <a:pt x="87" y="35"/>
                </a:moveTo>
                <a:cubicBezTo>
                  <a:pt x="87" y="35"/>
                  <a:pt x="87" y="36"/>
                  <a:pt x="86" y="36"/>
                </a:cubicBezTo>
                <a:cubicBezTo>
                  <a:pt x="87" y="36"/>
                  <a:pt x="87" y="36"/>
                  <a:pt x="88" y="35"/>
                </a:cubicBezTo>
                <a:cubicBezTo>
                  <a:pt x="87" y="35"/>
                  <a:pt x="87" y="35"/>
                  <a:pt x="87" y="35"/>
                </a:cubicBezTo>
                <a:close/>
                <a:moveTo>
                  <a:pt x="33" y="129"/>
                </a:moveTo>
                <a:cubicBezTo>
                  <a:pt x="34" y="129"/>
                  <a:pt x="35" y="129"/>
                  <a:pt x="35" y="129"/>
                </a:cubicBezTo>
                <a:cubicBezTo>
                  <a:pt x="35" y="129"/>
                  <a:pt x="35" y="129"/>
                  <a:pt x="35" y="129"/>
                </a:cubicBezTo>
                <a:cubicBezTo>
                  <a:pt x="35" y="129"/>
                  <a:pt x="34" y="128"/>
                  <a:pt x="33" y="128"/>
                </a:cubicBezTo>
                <a:cubicBezTo>
                  <a:pt x="33" y="129"/>
                  <a:pt x="33" y="129"/>
                  <a:pt x="33" y="129"/>
                </a:cubicBezTo>
                <a:close/>
                <a:moveTo>
                  <a:pt x="232" y="129"/>
                </a:moveTo>
                <a:cubicBezTo>
                  <a:pt x="232" y="128"/>
                  <a:pt x="232" y="128"/>
                  <a:pt x="232" y="127"/>
                </a:cubicBezTo>
                <a:cubicBezTo>
                  <a:pt x="232" y="127"/>
                  <a:pt x="232" y="127"/>
                  <a:pt x="231" y="127"/>
                </a:cubicBezTo>
                <a:cubicBezTo>
                  <a:pt x="232" y="128"/>
                  <a:pt x="232" y="128"/>
                  <a:pt x="232" y="129"/>
                </a:cubicBezTo>
                <a:close/>
                <a:moveTo>
                  <a:pt x="235" y="111"/>
                </a:moveTo>
                <a:cubicBezTo>
                  <a:pt x="236" y="111"/>
                  <a:pt x="236" y="111"/>
                  <a:pt x="236" y="111"/>
                </a:cubicBezTo>
                <a:cubicBezTo>
                  <a:pt x="236" y="110"/>
                  <a:pt x="236" y="109"/>
                  <a:pt x="235" y="108"/>
                </a:cubicBezTo>
                <a:cubicBezTo>
                  <a:pt x="235" y="108"/>
                  <a:pt x="235" y="108"/>
                  <a:pt x="235" y="108"/>
                </a:cubicBezTo>
                <a:cubicBezTo>
                  <a:pt x="235" y="109"/>
                  <a:pt x="235" y="110"/>
                  <a:pt x="235" y="111"/>
                </a:cubicBezTo>
                <a:close/>
                <a:moveTo>
                  <a:pt x="22" y="149"/>
                </a:moveTo>
                <a:cubicBezTo>
                  <a:pt x="22" y="149"/>
                  <a:pt x="22" y="148"/>
                  <a:pt x="22" y="148"/>
                </a:cubicBezTo>
                <a:cubicBezTo>
                  <a:pt x="22" y="148"/>
                  <a:pt x="22" y="148"/>
                  <a:pt x="21" y="148"/>
                </a:cubicBezTo>
                <a:cubicBezTo>
                  <a:pt x="21" y="149"/>
                  <a:pt x="21" y="149"/>
                  <a:pt x="21" y="149"/>
                </a:cubicBezTo>
                <a:cubicBezTo>
                  <a:pt x="22" y="149"/>
                  <a:pt x="22" y="149"/>
                  <a:pt x="22" y="149"/>
                </a:cubicBezTo>
                <a:close/>
                <a:moveTo>
                  <a:pt x="85" y="260"/>
                </a:moveTo>
                <a:cubicBezTo>
                  <a:pt x="84" y="260"/>
                  <a:pt x="83" y="261"/>
                  <a:pt x="83" y="262"/>
                </a:cubicBezTo>
                <a:cubicBezTo>
                  <a:pt x="85" y="261"/>
                  <a:pt x="85" y="261"/>
                  <a:pt x="85" y="260"/>
                </a:cubicBezTo>
                <a:close/>
                <a:moveTo>
                  <a:pt x="137" y="207"/>
                </a:moveTo>
                <a:cubicBezTo>
                  <a:pt x="137" y="207"/>
                  <a:pt x="136" y="208"/>
                  <a:pt x="136" y="208"/>
                </a:cubicBezTo>
                <a:cubicBezTo>
                  <a:pt x="136" y="208"/>
                  <a:pt x="136" y="208"/>
                  <a:pt x="136" y="208"/>
                </a:cubicBezTo>
                <a:cubicBezTo>
                  <a:pt x="136" y="208"/>
                  <a:pt x="136" y="209"/>
                  <a:pt x="136" y="209"/>
                </a:cubicBezTo>
                <a:cubicBezTo>
                  <a:pt x="137" y="208"/>
                  <a:pt x="137" y="208"/>
                  <a:pt x="137" y="207"/>
                </a:cubicBezTo>
                <a:close/>
                <a:moveTo>
                  <a:pt x="103" y="18"/>
                </a:moveTo>
                <a:cubicBezTo>
                  <a:pt x="104" y="17"/>
                  <a:pt x="104" y="17"/>
                  <a:pt x="105" y="17"/>
                </a:cubicBezTo>
                <a:cubicBezTo>
                  <a:pt x="105" y="17"/>
                  <a:pt x="105" y="17"/>
                  <a:pt x="105" y="17"/>
                </a:cubicBezTo>
                <a:cubicBezTo>
                  <a:pt x="104" y="17"/>
                  <a:pt x="104" y="17"/>
                  <a:pt x="103" y="17"/>
                </a:cubicBezTo>
                <a:cubicBezTo>
                  <a:pt x="103" y="17"/>
                  <a:pt x="103" y="17"/>
                  <a:pt x="103" y="17"/>
                </a:cubicBezTo>
                <a:cubicBezTo>
                  <a:pt x="103" y="17"/>
                  <a:pt x="103" y="17"/>
                  <a:pt x="103" y="18"/>
                </a:cubicBezTo>
                <a:close/>
                <a:moveTo>
                  <a:pt x="137" y="36"/>
                </a:moveTo>
                <a:cubicBezTo>
                  <a:pt x="138" y="36"/>
                  <a:pt x="138" y="36"/>
                  <a:pt x="138" y="35"/>
                </a:cubicBezTo>
                <a:cubicBezTo>
                  <a:pt x="137" y="35"/>
                  <a:pt x="137" y="35"/>
                  <a:pt x="137" y="36"/>
                </a:cubicBezTo>
                <a:close/>
                <a:moveTo>
                  <a:pt x="115" y="223"/>
                </a:moveTo>
                <a:cubicBezTo>
                  <a:pt x="115" y="223"/>
                  <a:pt x="114" y="222"/>
                  <a:pt x="113" y="222"/>
                </a:cubicBezTo>
                <a:cubicBezTo>
                  <a:pt x="113" y="222"/>
                  <a:pt x="113" y="222"/>
                  <a:pt x="113" y="222"/>
                </a:cubicBezTo>
                <a:cubicBezTo>
                  <a:pt x="114" y="222"/>
                  <a:pt x="114" y="223"/>
                  <a:pt x="115" y="224"/>
                </a:cubicBezTo>
                <a:cubicBezTo>
                  <a:pt x="115" y="223"/>
                  <a:pt x="115" y="223"/>
                  <a:pt x="115" y="223"/>
                </a:cubicBezTo>
                <a:close/>
                <a:moveTo>
                  <a:pt x="113" y="83"/>
                </a:moveTo>
                <a:cubicBezTo>
                  <a:pt x="113" y="84"/>
                  <a:pt x="112" y="84"/>
                  <a:pt x="112" y="84"/>
                </a:cubicBezTo>
                <a:cubicBezTo>
                  <a:pt x="113" y="84"/>
                  <a:pt x="114" y="84"/>
                  <a:pt x="114" y="84"/>
                </a:cubicBezTo>
                <a:cubicBezTo>
                  <a:pt x="114" y="84"/>
                  <a:pt x="114" y="84"/>
                  <a:pt x="114" y="83"/>
                </a:cubicBezTo>
                <a:cubicBezTo>
                  <a:pt x="114" y="83"/>
                  <a:pt x="113" y="83"/>
                  <a:pt x="113" y="83"/>
                </a:cubicBezTo>
                <a:close/>
                <a:moveTo>
                  <a:pt x="28" y="164"/>
                </a:moveTo>
                <a:cubicBezTo>
                  <a:pt x="28" y="163"/>
                  <a:pt x="27" y="163"/>
                  <a:pt x="26" y="163"/>
                </a:cubicBezTo>
                <a:cubicBezTo>
                  <a:pt x="26" y="163"/>
                  <a:pt x="26" y="164"/>
                  <a:pt x="27" y="164"/>
                </a:cubicBezTo>
                <a:cubicBezTo>
                  <a:pt x="27" y="164"/>
                  <a:pt x="28" y="164"/>
                  <a:pt x="28" y="164"/>
                </a:cubicBezTo>
                <a:close/>
                <a:moveTo>
                  <a:pt x="183" y="156"/>
                </a:moveTo>
                <a:cubicBezTo>
                  <a:pt x="183" y="156"/>
                  <a:pt x="183" y="155"/>
                  <a:pt x="183" y="155"/>
                </a:cubicBezTo>
                <a:cubicBezTo>
                  <a:pt x="182" y="155"/>
                  <a:pt x="182" y="156"/>
                  <a:pt x="182" y="156"/>
                </a:cubicBezTo>
                <a:cubicBezTo>
                  <a:pt x="183" y="156"/>
                  <a:pt x="183" y="156"/>
                  <a:pt x="183" y="156"/>
                </a:cubicBezTo>
                <a:close/>
                <a:moveTo>
                  <a:pt x="168" y="89"/>
                </a:moveTo>
                <a:cubicBezTo>
                  <a:pt x="168" y="89"/>
                  <a:pt x="168" y="89"/>
                  <a:pt x="168" y="89"/>
                </a:cubicBezTo>
                <a:cubicBezTo>
                  <a:pt x="167" y="88"/>
                  <a:pt x="167" y="89"/>
                  <a:pt x="166" y="89"/>
                </a:cubicBezTo>
                <a:cubicBezTo>
                  <a:pt x="167" y="89"/>
                  <a:pt x="167" y="89"/>
                  <a:pt x="168" y="89"/>
                </a:cubicBezTo>
                <a:close/>
                <a:moveTo>
                  <a:pt x="171" y="222"/>
                </a:moveTo>
                <a:cubicBezTo>
                  <a:pt x="172" y="222"/>
                  <a:pt x="172" y="220"/>
                  <a:pt x="171" y="220"/>
                </a:cubicBezTo>
                <a:cubicBezTo>
                  <a:pt x="171" y="221"/>
                  <a:pt x="171" y="222"/>
                  <a:pt x="171" y="222"/>
                </a:cubicBezTo>
                <a:close/>
                <a:moveTo>
                  <a:pt x="26" y="156"/>
                </a:moveTo>
                <a:cubicBezTo>
                  <a:pt x="26" y="156"/>
                  <a:pt x="26" y="157"/>
                  <a:pt x="26" y="157"/>
                </a:cubicBezTo>
                <a:cubicBezTo>
                  <a:pt x="27" y="157"/>
                  <a:pt x="28" y="157"/>
                  <a:pt x="28" y="156"/>
                </a:cubicBezTo>
                <a:cubicBezTo>
                  <a:pt x="28" y="156"/>
                  <a:pt x="28" y="156"/>
                  <a:pt x="28" y="156"/>
                </a:cubicBezTo>
                <a:cubicBezTo>
                  <a:pt x="27" y="156"/>
                  <a:pt x="27" y="156"/>
                  <a:pt x="26" y="156"/>
                </a:cubicBezTo>
                <a:close/>
                <a:moveTo>
                  <a:pt x="41" y="103"/>
                </a:moveTo>
                <a:cubicBezTo>
                  <a:pt x="41" y="103"/>
                  <a:pt x="41" y="104"/>
                  <a:pt x="41" y="104"/>
                </a:cubicBezTo>
                <a:cubicBezTo>
                  <a:pt x="42" y="104"/>
                  <a:pt x="43" y="104"/>
                  <a:pt x="44" y="104"/>
                </a:cubicBezTo>
                <a:cubicBezTo>
                  <a:pt x="44" y="104"/>
                  <a:pt x="45" y="104"/>
                  <a:pt x="45" y="104"/>
                </a:cubicBezTo>
                <a:cubicBezTo>
                  <a:pt x="45" y="104"/>
                  <a:pt x="45" y="103"/>
                  <a:pt x="45" y="103"/>
                </a:cubicBezTo>
                <a:cubicBezTo>
                  <a:pt x="43" y="103"/>
                  <a:pt x="42" y="103"/>
                  <a:pt x="41" y="103"/>
                </a:cubicBezTo>
                <a:close/>
                <a:moveTo>
                  <a:pt x="105" y="261"/>
                </a:moveTo>
                <a:cubicBezTo>
                  <a:pt x="105" y="260"/>
                  <a:pt x="105" y="260"/>
                  <a:pt x="104" y="260"/>
                </a:cubicBezTo>
                <a:cubicBezTo>
                  <a:pt x="104" y="261"/>
                  <a:pt x="104" y="261"/>
                  <a:pt x="105" y="261"/>
                </a:cubicBezTo>
                <a:close/>
                <a:moveTo>
                  <a:pt x="170" y="206"/>
                </a:moveTo>
                <a:cubicBezTo>
                  <a:pt x="169" y="207"/>
                  <a:pt x="169" y="208"/>
                  <a:pt x="170" y="209"/>
                </a:cubicBezTo>
                <a:cubicBezTo>
                  <a:pt x="170" y="208"/>
                  <a:pt x="170" y="207"/>
                  <a:pt x="170" y="206"/>
                </a:cubicBezTo>
                <a:close/>
                <a:moveTo>
                  <a:pt x="121" y="244"/>
                </a:moveTo>
                <a:cubicBezTo>
                  <a:pt x="120" y="244"/>
                  <a:pt x="119" y="243"/>
                  <a:pt x="118" y="244"/>
                </a:cubicBezTo>
                <a:cubicBezTo>
                  <a:pt x="119" y="244"/>
                  <a:pt x="120" y="244"/>
                  <a:pt x="120" y="244"/>
                </a:cubicBezTo>
                <a:cubicBezTo>
                  <a:pt x="121" y="244"/>
                  <a:pt x="121" y="244"/>
                  <a:pt x="121" y="244"/>
                </a:cubicBezTo>
                <a:close/>
                <a:moveTo>
                  <a:pt x="101" y="192"/>
                </a:moveTo>
                <a:cubicBezTo>
                  <a:pt x="101" y="192"/>
                  <a:pt x="101" y="192"/>
                  <a:pt x="101" y="192"/>
                </a:cubicBezTo>
                <a:cubicBezTo>
                  <a:pt x="101" y="193"/>
                  <a:pt x="102" y="194"/>
                  <a:pt x="103" y="194"/>
                </a:cubicBezTo>
                <a:cubicBezTo>
                  <a:pt x="102" y="193"/>
                  <a:pt x="102" y="193"/>
                  <a:pt x="101" y="192"/>
                </a:cubicBezTo>
                <a:close/>
                <a:moveTo>
                  <a:pt x="125" y="244"/>
                </a:moveTo>
                <a:cubicBezTo>
                  <a:pt x="125" y="244"/>
                  <a:pt x="125" y="244"/>
                  <a:pt x="125" y="245"/>
                </a:cubicBezTo>
                <a:cubicBezTo>
                  <a:pt x="126" y="245"/>
                  <a:pt x="126" y="244"/>
                  <a:pt x="126" y="244"/>
                </a:cubicBezTo>
                <a:cubicBezTo>
                  <a:pt x="125" y="243"/>
                  <a:pt x="125" y="243"/>
                  <a:pt x="125" y="244"/>
                </a:cubicBezTo>
                <a:close/>
                <a:moveTo>
                  <a:pt x="181" y="97"/>
                </a:moveTo>
                <a:cubicBezTo>
                  <a:pt x="180" y="97"/>
                  <a:pt x="180" y="97"/>
                  <a:pt x="179" y="97"/>
                </a:cubicBezTo>
                <a:cubicBezTo>
                  <a:pt x="180" y="97"/>
                  <a:pt x="180" y="98"/>
                  <a:pt x="180" y="98"/>
                </a:cubicBezTo>
                <a:cubicBezTo>
                  <a:pt x="180" y="98"/>
                  <a:pt x="181" y="97"/>
                  <a:pt x="181" y="97"/>
                </a:cubicBezTo>
                <a:close/>
                <a:moveTo>
                  <a:pt x="43" y="136"/>
                </a:moveTo>
                <a:cubicBezTo>
                  <a:pt x="44" y="136"/>
                  <a:pt x="44" y="136"/>
                  <a:pt x="45" y="135"/>
                </a:cubicBezTo>
                <a:cubicBezTo>
                  <a:pt x="44" y="135"/>
                  <a:pt x="44" y="135"/>
                  <a:pt x="43" y="136"/>
                </a:cubicBezTo>
                <a:close/>
                <a:moveTo>
                  <a:pt x="57" y="148"/>
                </a:moveTo>
                <a:cubicBezTo>
                  <a:pt x="57" y="149"/>
                  <a:pt x="57" y="149"/>
                  <a:pt x="58" y="149"/>
                </a:cubicBezTo>
                <a:cubicBezTo>
                  <a:pt x="58" y="149"/>
                  <a:pt x="58" y="149"/>
                  <a:pt x="58" y="148"/>
                </a:cubicBezTo>
                <a:cubicBezTo>
                  <a:pt x="58" y="148"/>
                  <a:pt x="58" y="148"/>
                  <a:pt x="57" y="148"/>
                </a:cubicBezTo>
                <a:close/>
                <a:moveTo>
                  <a:pt x="120" y="56"/>
                </a:moveTo>
                <a:cubicBezTo>
                  <a:pt x="118" y="56"/>
                  <a:pt x="118" y="56"/>
                  <a:pt x="118" y="57"/>
                </a:cubicBezTo>
                <a:cubicBezTo>
                  <a:pt x="119" y="56"/>
                  <a:pt x="119" y="56"/>
                  <a:pt x="120" y="56"/>
                </a:cubicBezTo>
                <a:close/>
                <a:moveTo>
                  <a:pt x="134" y="69"/>
                </a:moveTo>
                <a:cubicBezTo>
                  <a:pt x="134" y="69"/>
                  <a:pt x="134" y="69"/>
                  <a:pt x="134" y="69"/>
                </a:cubicBezTo>
                <a:cubicBezTo>
                  <a:pt x="134" y="69"/>
                  <a:pt x="134" y="70"/>
                  <a:pt x="133" y="70"/>
                </a:cubicBezTo>
                <a:cubicBezTo>
                  <a:pt x="134" y="70"/>
                  <a:pt x="134" y="70"/>
                  <a:pt x="134" y="70"/>
                </a:cubicBezTo>
                <a:cubicBezTo>
                  <a:pt x="134" y="70"/>
                  <a:pt x="134" y="69"/>
                  <a:pt x="134" y="69"/>
                </a:cubicBezTo>
                <a:close/>
                <a:moveTo>
                  <a:pt x="78" y="166"/>
                </a:moveTo>
                <a:cubicBezTo>
                  <a:pt x="77" y="166"/>
                  <a:pt x="77" y="166"/>
                  <a:pt x="76" y="166"/>
                </a:cubicBezTo>
                <a:cubicBezTo>
                  <a:pt x="76" y="166"/>
                  <a:pt x="77" y="167"/>
                  <a:pt x="77" y="167"/>
                </a:cubicBezTo>
                <a:cubicBezTo>
                  <a:pt x="77" y="167"/>
                  <a:pt x="77" y="166"/>
                  <a:pt x="78" y="166"/>
                </a:cubicBezTo>
                <a:close/>
                <a:moveTo>
                  <a:pt x="14" y="147"/>
                </a:moveTo>
                <a:cubicBezTo>
                  <a:pt x="14" y="148"/>
                  <a:pt x="14" y="149"/>
                  <a:pt x="14" y="150"/>
                </a:cubicBezTo>
                <a:cubicBezTo>
                  <a:pt x="14" y="149"/>
                  <a:pt x="14" y="148"/>
                  <a:pt x="14" y="147"/>
                </a:cubicBezTo>
                <a:close/>
                <a:moveTo>
                  <a:pt x="92" y="42"/>
                </a:moveTo>
                <a:cubicBezTo>
                  <a:pt x="93" y="42"/>
                  <a:pt x="93" y="42"/>
                  <a:pt x="93" y="41"/>
                </a:cubicBezTo>
                <a:cubicBezTo>
                  <a:pt x="93" y="41"/>
                  <a:pt x="92" y="41"/>
                  <a:pt x="92" y="42"/>
                </a:cubicBezTo>
                <a:close/>
                <a:moveTo>
                  <a:pt x="9" y="100"/>
                </a:moveTo>
                <a:cubicBezTo>
                  <a:pt x="9" y="100"/>
                  <a:pt x="9" y="100"/>
                  <a:pt x="9" y="100"/>
                </a:cubicBezTo>
                <a:cubicBezTo>
                  <a:pt x="9" y="100"/>
                  <a:pt x="8" y="101"/>
                  <a:pt x="8" y="101"/>
                </a:cubicBezTo>
                <a:cubicBezTo>
                  <a:pt x="8" y="101"/>
                  <a:pt x="9" y="101"/>
                  <a:pt x="9" y="101"/>
                </a:cubicBezTo>
                <a:cubicBezTo>
                  <a:pt x="9" y="101"/>
                  <a:pt x="9" y="100"/>
                  <a:pt x="9" y="100"/>
                </a:cubicBezTo>
                <a:close/>
                <a:moveTo>
                  <a:pt x="247" y="145"/>
                </a:moveTo>
                <a:cubicBezTo>
                  <a:pt x="247" y="145"/>
                  <a:pt x="248" y="146"/>
                  <a:pt x="248" y="146"/>
                </a:cubicBezTo>
                <a:cubicBezTo>
                  <a:pt x="248" y="146"/>
                  <a:pt x="248" y="146"/>
                  <a:pt x="248" y="146"/>
                </a:cubicBezTo>
                <a:cubicBezTo>
                  <a:pt x="248" y="145"/>
                  <a:pt x="248" y="145"/>
                  <a:pt x="248" y="144"/>
                </a:cubicBezTo>
                <a:cubicBezTo>
                  <a:pt x="247" y="144"/>
                  <a:pt x="247" y="144"/>
                  <a:pt x="247" y="145"/>
                </a:cubicBezTo>
                <a:close/>
                <a:moveTo>
                  <a:pt x="119" y="52"/>
                </a:moveTo>
                <a:cubicBezTo>
                  <a:pt x="119" y="52"/>
                  <a:pt x="119" y="52"/>
                  <a:pt x="119" y="52"/>
                </a:cubicBezTo>
                <a:cubicBezTo>
                  <a:pt x="119" y="52"/>
                  <a:pt x="118" y="52"/>
                  <a:pt x="118" y="52"/>
                </a:cubicBezTo>
                <a:cubicBezTo>
                  <a:pt x="118" y="52"/>
                  <a:pt x="118" y="52"/>
                  <a:pt x="118" y="52"/>
                </a:cubicBezTo>
                <a:cubicBezTo>
                  <a:pt x="118" y="52"/>
                  <a:pt x="119" y="52"/>
                  <a:pt x="119" y="52"/>
                </a:cubicBezTo>
                <a:close/>
                <a:moveTo>
                  <a:pt x="206" y="138"/>
                </a:moveTo>
                <a:cubicBezTo>
                  <a:pt x="206" y="138"/>
                  <a:pt x="206" y="138"/>
                  <a:pt x="206" y="137"/>
                </a:cubicBezTo>
                <a:cubicBezTo>
                  <a:pt x="205" y="138"/>
                  <a:pt x="205" y="138"/>
                  <a:pt x="205" y="138"/>
                </a:cubicBezTo>
                <a:cubicBezTo>
                  <a:pt x="205" y="138"/>
                  <a:pt x="205" y="139"/>
                  <a:pt x="205" y="139"/>
                </a:cubicBezTo>
                <a:cubicBezTo>
                  <a:pt x="205" y="139"/>
                  <a:pt x="205" y="139"/>
                  <a:pt x="205" y="139"/>
                </a:cubicBezTo>
                <a:cubicBezTo>
                  <a:pt x="205" y="139"/>
                  <a:pt x="206" y="138"/>
                  <a:pt x="206" y="138"/>
                </a:cubicBezTo>
                <a:close/>
                <a:moveTo>
                  <a:pt x="107" y="221"/>
                </a:moveTo>
                <a:cubicBezTo>
                  <a:pt x="107" y="221"/>
                  <a:pt x="107" y="222"/>
                  <a:pt x="106" y="222"/>
                </a:cubicBezTo>
                <a:cubicBezTo>
                  <a:pt x="107" y="222"/>
                  <a:pt x="107" y="222"/>
                  <a:pt x="107" y="223"/>
                </a:cubicBezTo>
                <a:cubicBezTo>
                  <a:pt x="108" y="222"/>
                  <a:pt x="107" y="222"/>
                  <a:pt x="107" y="221"/>
                </a:cubicBezTo>
                <a:close/>
                <a:moveTo>
                  <a:pt x="161" y="30"/>
                </a:moveTo>
                <a:cubicBezTo>
                  <a:pt x="161" y="29"/>
                  <a:pt x="161" y="29"/>
                  <a:pt x="161" y="28"/>
                </a:cubicBezTo>
                <a:cubicBezTo>
                  <a:pt x="161" y="28"/>
                  <a:pt x="161" y="28"/>
                  <a:pt x="161" y="28"/>
                </a:cubicBezTo>
                <a:cubicBezTo>
                  <a:pt x="160" y="29"/>
                  <a:pt x="160" y="29"/>
                  <a:pt x="161" y="30"/>
                </a:cubicBezTo>
                <a:close/>
                <a:moveTo>
                  <a:pt x="180" y="167"/>
                </a:moveTo>
                <a:cubicBezTo>
                  <a:pt x="180" y="167"/>
                  <a:pt x="180" y="167"/>
                  <a:pt x="180" y="167"/>
                </a:cubicBezTo>
                <a:cubicBezTo>
                  <a:pt x="179" y="167"/>
                  <a:pt x="179" y="167"/>
                  <a:pt x="178" y="167"/>
                </a:cubicBezTo>
                <a:cubicBezTo>
                  <a:pt x="179" y="167"/>
                  <a:pt x="179" y="167"/>
                  <a:pt x="180" y="167"/>
                </a:cubicBezTo>
                <a:close/>
                <a:moveTo>
                  <a:pt x="155" y="92"/>
                </a:moveTo>
                <a:cubicBezTo>
                  <a:pt x="155" y="93"/>
                  <a:pt x="155" y="93"/>
                  <a:pt x="155" y="93"/>
                </a:cubicBezTo>
                <a:cubicBezTo>
                  <a:pt x="156" y="93"/>
                  <a:pt x="156" y="93"/>
                  <a:pt x="157" y="93"/>
                </a:cubicBezTo>
                <a:cubicBezTo>
                  <a:pt x="157" y="93"/>
                  <a:pt x="156" y="92"/>
                  <a:pt x="155" y="92"/>
                </a:cubicBezTo>
                <a:close/>
                <a:moveTo>
                  <a:pt x="170" y="196"/>
                </a:moveTo>
                <a:cubicBezTo>
                  <a:pt x="170" y="197"/>
                  <a:pt x="170" y="198"/>
                  <a:pt x="170" y="199"/>
                </a:cubicBezTo>
                <a:cubicBezTo>
                  <a:pt x="171" y="199"/>
                  <a:pt x="171" y="197"/>
                  <a:pt x="170" y="196"/>
                </a:cubicBezTo>
                <a:close/>
                <a:moveTo>
                  <a:pt x="100" y="263"/>
                </a:moveTo>
                <a:cubicBezTo>
                  <a:pt x="101" y="263"/>
                  <a:pt x="102" y="263"/>
                  <a:pt x="103" y="263"/>
                </a:cubicBezTo>
                <a:cubicBezTo>
                  <a:pt x="103" y="263"/>
                  <a:pt x="102" y="263"/>
                  <a:pt x="100" y="263"/>
                </a:cubicBezTo>
                <a:close/>
                <a:moveTo>
                  <a:pt x="84" y="228"/>
                </a:moveTo>
                <a:cubicBezTo>
                  <a:pt x="85" y="227"/>
                  <a:pt x="85" y="227"/>
                  <a:pt x="85" y="226"/>
                </a:cubicBezTo>
                <a:cubicBezTo>
                  <a:pt x="84" y="227"/>
                  <a:pt x="84" y="227"/>
                  <a:pt x="84" y="228"/>
                </a:cubicBezTo>
                <a:close/>
                <a:moveTo>
                  <a:pt x="102" y="55"/>
                </a:moveTo>
                <a:cubicBezTo>
                  <a:pt x="101" y="56"/>
                  <a:pt x="101" y="56"/>
                  <a:pt x="101" y="56"/>
                </a:cubicBezTo>
                <a:cubicBezTo>
                  <a:pt x="102" y="56"/>
                  <a:pt x="102" y="56"/>
                  <a:pt x="102" y="55"/>
                </a:cubicBezTo>
                <a:close/>
                <a:moveTo>
                  <a:pt x="223" y="107"/>
                </a:moveTo>
                <a:cubicBezTo>
                  <a:pt x="222" y="107"/>
                  <a:pt x="222" y="107"/>
                  <a:pt x="222" y="108"/>
                </a:cubicBezTo>
                <a:cubicBezTo>
                  <a:pt x="222" y="108"/>
                  <a:pt x="222" y="107"/>
                  <a:pt x="223" y="107"/>
                </a:cubicBezTo>
                <a:close/>
                <a:moveTo>
                  <a:pt x="175" y="214"/>
                </a:moveTo>
                <a:cubicBezTo>
                  <a:pt x="175" y="213"/>
                  <a:pt x="175" y="212"/>
                  <a:pt x="175" y="212"/>
                </a:cubicBezTo>
                <a:cubicBezTo>
                  <a:pt x="175" y="212"/>
                  <a:pt x="175" y="213"/>
                  <a:pt x="175" y="214"/>
                </a:cubicBezTo>
                <a:close/>
                <a:moveTo>
                  <a:pt x="240" y="122"/>
                </a:moveTo>
                <a:cubicBezTo>
                  <a:pt x="241" y="121"/>
                  <a:pt x="241" y="121"/>
                  <a:pt x="241" y="121"/>
                </a:cubicBezTo>
                <a:cubicBezTo>
                  <a:pt x="241" y="121"/>
                  <a:pt x="241" y="121"/>
                  <a:pt x="240" y="121"/>
                </a:cubicBezTo>
                <a:cubicBezTo>
                  <a:pt x="240" y="121"/>
                  <a:pt x="240" y="121"/>
                  <a:pt x="240" y="121"/>
                </a:cubicBezTo>
                <a:cubicBezTo>
                  <a:pt x="240" y="121"/>
                  <a:pt x="240" y="122"/>
                  <a:pt x="240" y="122"/>
                </a:cubicBezTo>
                <a:close/>
                <a:moveTo>
                  <a:pt x="123" y="13"/>
                </a:moveTo>
                <a:cubicBezTo>
                  <a:pt x="122" y="14"/>
                  <a:pt x="122" y="14"/>
                  <a:pt x="122" y="15"/>
                </a:cubicBezTo>
                <a:cubicBezTo>
                  <a:pt x="122" y="14"/>
                  <a:pt x="122" y="14"/>
                  <a:pt x="123" y="14"/>
                </a:cubicBezTo>
                <a:cubicBezTo>
                  <a:pt x="123" y="14"/>
                  <a:pt x="123" y="14"/>
                  <a:pt x="123" y="13"/>
                </a:cubicBezTo>
                <a:close/>
                <a:moveTo>
                  <a:pt x="75" y="151"/>
                </a:moveTo>
                <a:cubicBezTo>
                  <a:pt x="75" y="151"/>
                  <a:pt x="75" y="152"/>
                  <a:pt x="76" y="152"/>
                </a:cubicBezTo>
                <a:cubicBezTo>
                  <a:pt x="76" y="152"/>
                  <a:pt x="76" y="152"/>
                  <a:pt x="76" y="152"/>
                </a:cubicBezTo>
                <a:cubicBezTo>
                  <a:pt x="76" y="152"/>
                  <a:pt x="76" y="151"/>
                  <a:pt x="75" y="151"/>
                </a:cubicBezTo>
                <a:cubicBezTo>
                  <a:pt x="75" y="151"/>
                  <a:pt x="75" y="151"/>
                  <a:pt x="75" y="151"/>
                </a:cubicBezTo>
                <a:close/>
                <a:moveTo>
                  <a:pt x="57" y="104"/>
                </a:moveTo>
                <a:cubicBezTo>
                  <a:pt x="58" y="104"/>
                  <a:pt x="58" y="104"/>
                  <a:pt x="59" y="103"/>
                </a:cubicBezTo>
                <a:cubicBezTo>
                  <a:pt x="58" y="103"/>
                  <a:pt x="58" y="104"/>
                  <a:pt x="57" y="104"/>
                </a:cubicBezTo>
                <a:close/>
                <a:moveTo>
                  <a:pt x="232" y="108"/>
                </a:moveTo>
                <a:cubicBezTo>
                  <a:pt x="232" y="109"/>
                  <a:pt x="231" y="110"/>
                  <a:pt x="232" y="110"/>
                </a:cubicBezTo>
                <a:cubicBezTo>
                  <a:pt x="232" y="110"/>
                  <a:pt x="232" y="109"/>
                  <a:pt x="232" y="108"/>
                </a:cubicBezTo>
                <a:close/>
                <a:moveTo>
                  <a:pt x="204" y="128"/>
                </a:moveTo>
                <a:cubicBezTo>
                  <a:pt x="203" y="128"/>
                  <a:pt x="203" y="128"/>
                  <a:pt x="202" y="128"/>
                </a:cubicBezTo>
                <a:cubicBezTo>
                  <a:pt x="202" y="128"/>
                  <a:pt x="203" y="128"/>
                  <a:pt x="203" y="128"/>
                </a:cubicBezTo>
                <a:cubicBezTo>
                  <a:pt x="204" y="128"/>
                  <a:pt x="204" y="128"/>
                  <a:pt x="204" y="128"/>
                </a:cubicBezTo>
                <a:close/>
                <a:moveTo>
                  <a:pt x="82" y="153"/>
                </a:moveTo>
                <a:cubicBezTo>
                  <a:pt x="82" y="152"/>
                  <a:pt x="82" y="152"/>
                  <a:pt x="81" y="151"/>
                </a:cubicBezTo>
                <a:cubicBezTo>
                  <a:pt x="81" y="151"/>
                  <a:pt x="82" y="152"/>
                  <a:pt x="82" y="153"/>
                </a:cubicBezTo>
                <a:close/>
                <a:moveTo>
                  <a:pt x="168" y="230"/>
                </a:moveTo>
                <a:cubicBezTo>
                  <a:pt x="168" y="228"/>
                  <a:pt x="168" y="228"/>
                  <a:pt x="168" y="228"/>
                </a:cubicBezTo>
                <a:cubicBezTo>
                  <a:pt x="168" y="228"/>
                  <a:pt x="168" y="229"/>
                  <a:pt x="168" y="230"/>
                </a:cubicBezTo>
                <a:close/>
                <a:moveTo>
                  <a:pt x="215" y="151"/>
                </a:moveTo>
                <a:cubicBezTo>
                  <a:pt x="215" y="151"/>
                  <a:pt x="215" y="151"/>
                  <a:pt x="215" y="151"/>
                </a:cubicBezTo>
                <a:cubicBezTo>
                  <a:pt x="214" y="151"/>
                  <a:pt x="213" y="151"/>
                  <a:pt x="213" y="152"/>
                </a:cubicBezTo>
                <a:cubicBezTo>
                  <a:pt x="214" y="152"/>
                  <a:pt x="214" y="151"/>
                  <a:pt x="215" y="151"/>
                </a:cubicBezTo>
                <a:close/>
                <a:moveTo>
                  <a:pt x="128" y="207"/>
                </a:moveTo>
                <a:cubicBezTo>
                  <a:pt x="127" y="206"/>
                  <a:pt x="126" y="205"/>
                  <a:pt x="125" y="205"/>
                </a:cubicBezTo>
                <a:cubicBezTo>
                  <a:pt x="126" y="206"/>
                  <a:pt x="127" y="206"/>
                  <a:pt x="128" y="207"/>
                </a:cubicBezTo>
                <a:close/>
                <a:moveTo>
                  <a:pt x="106" y="66"/>
                </a:moveTo>
                <a:cubicBezTo>
                  <a:pt x="106" y="66"/>
                  <a:pt x="106" y="66"/>
                  <a:pt x="106" y="66"/>
                </a:cubicBezTo>
                <a:cubicBezTo>
                  <a:pt x="106" y="66"/>
                  <a:pt x="107" y="66"/>
                  <a:pt x="107" y="66"/>
                </a:cubicBezTo>
                <a:cubicBezTo>
                  <a:pt x="107" y="65"/>
                  <a:pt x="106" y="66"/>
                  <a:pt x="106" y="66"/>
                </a:cubicBezTo>
                <a:close/>
                <a:moveTo>
                  <a:pt x="112" y="265"/>
                </a:moveTo>
                <a:cubicBezTo>
                  <a:pt x="111" y="265"/>
                  <a:pt x="110" y="265"/>
                  <a:pt x="109" y="265"/>
                </a:cubicBezTo>
                <a:cubicBezTo>
                  <a:pt x="109" y="265"/>
                  <a:pt x="109" y="265"/>
                  <a:pt x="109" y="265"/>
                </a:cubicBezTo>
                <a:cubicBezTo>
                  <a:pt x="110" y="265"/>
                  <a:pt x="111" y="265"/>
                  <a:pt x="112" y="265"/>
                </a:cubicBezTo>
                <a:close/>
                <a:moveTo>
                  <a:pt x="162" y="55"/>
                </a:moveTo>
                <a:cubicBezTo>
                  <a:pt x="162" y="54"/>
                  <a:pt x="162" y="54"/>
                  <a:pt x="162" y="53"/>
                </a:cubicBezTo>
                <a:cubicBezTo>
                  <a:pt x="161" y="54"/>
                  <a:pt x="162" y="55"/>
                  <a:pt x="162" y="55"/>
                </a:cubicBezTo>
                <a:close/>
                <a:moveTo>
                  <a:pt x="17" y="133"/>
                </a:moveTo>
                <a:cubicBezTo>
                  <a:pt x="17" y="133"/>
                  <a:pt x="17" y="133"/>
                  <a:pt x="17" y="133"/>
                </a:cubicBezTo>
                <a:cubicBezTo>
                  <a:pt x="17" y="134"/>
                  <a:pt x="17" y="134"/>
                  <a:pt x="17" y="135"/>
                </a:cubicBezTo>
                <a:cubicBezTo>
                  <a:pt x="17" y="135"/>
                  <a:pt x="17" y="135"/>
                  <a:pt x="17" y="135"/>
                </a:cubicBezTo>
                <a:cubicBezTo>
                  <a:pt x="17" y="135"/>
                  <a:pt x="18" y="135"/>
                  <a:pt x="18" y="135"/>
                </a:cubicBezTo>
                <a:cubicBezTo>
                  <a:pt x="18" y="134"/>
                  <a:pt x="17" y="134"/>
                  <a:pt x="17" y="133"/>
                </a:cubicBezTo>
                <a:close/>
                <a:moveTo>
                  <a:pt x="154" y="184"/>
                </a:moveTo>
                <a:cubicBezTo>
                  <a:pt x="154" y="184"/>
                  <a:pt x="154" y="185"/>
                  <a:pt x="154" y="184"/>
                </a:cubicBezTo>
                <a:cubicBezTo>
                  <a:pt x="155" y="184"/>
                  <a:pt x="155" y="184"/>
                  <a:pt x="155" y="183"/>
                </a:cubicBezTo>
                <a:cubicBezTo>
                  <a:pt x="155" y="183"/>
                  <a:pt x="155" y="183"/>
                  <a:pt x="155" y="183"/>
                </a:cubicBezTo>
                <a:cubicBezTo>
                  <a:pt x="155" y="183"/>
                  <a:pt x="154" y="184"/>
                  <a:pt x="154" y="184"/>
                </a:cubicBezTo>
                <a:close/>
                <a:moveTo>
                  <a:pt x="110" y="93"/>
                </a:moveTo>
                <a:cubicBezTo>
                  <a:pt x="110" y="93"/>
                  <a:pt x="110" y="94"/>
                  <a:pt x="110" y="94"/>
                </a:cubicBezTo>
                <a:cubicBezTo>
                  <a:pt x="110" y="94"/>
                  <a:pt x="111" y="94"/>
                  <a:pt x="111" y="94"/>
                </a:cubicBezTo>
                <a:cubicBezTo>
                  <a:pt x="111" y="93"/>
                  <a:pt x="111" y="93"/>
                  <a:pt x="111" y="93"/>
                </a:cubicBezTo>
                <a:cubicBezTo>
                  <a:pt x="111" y="93"/>
                  <a:pt x="110" y="93"/>
                  <a:pt x="110" y="93"/>
                </a:cubicBezTo>
                <a:close/>
                <a:moveTo>
                  <a:pt x="125" y="227"/>
                </a:moveTo>
                <a:cubicBezTo>
                  <a:pt x="125" y="227"/>
                  <a:pt x="125" y="227"/>
                  <a:pt x="125" y="227"/>
                </a:cubicBezTo>
                <a:cubicBezTo>
                  <a:pt x="125" y="226"/>
                  <a:pt x="124" y="226"/>
                  <a:pt x="123" y="225"/>
                </a:cubicBezTo>
                <a:cubicBezTo>
                  <a:pt x="124" y="226"/>
                  <a:pt x="124" y="226"/>
                  <a:pt x="125" y="227"/>
                </a:cubicBezTo>
                <a:cubicBezTo>
                  <a:pt x="125" y="227"/>
                  <a:pt x="125" y="227"/>
                  <a:pt x="125" y="227"/>
                </a:cubicBezTo>
                <a:close/>
                <a:moveTo>
                  <a:pt x="239" y="115"/>
                </a:moveTo>
                <a:cubicBezTo>
                  <a:pt x="239" y="115"/>
                  <a:pt x="239" y="115"/>
                  <a:pt x="239" y="116"/>
                </a:cubicBezTo>
                <a:cubicBezTo>
                  <a:pt x="239" y="116"/>
                  <a:pt x="239" y="116"/>
                  <a:pt x="240" y="117"/>
                </a:cubicBezTo>
                <a:cubicBezTo>
                  <a:pt x="240" y="116"/>
                  <a:pt x="240" y="116"/>
                  <a:pt x="239" y="115"/>
                </a:cubicBezTo>
                <a:close/>
                <a:moveTo>
                  <a:pt x="121" y="240"/>
                </a:moveTo>
                <a:cubicBezTo>
                  <a:pt x="121" y="241"/>
                  <a:pt x="120" y="241"/>
                  <a:pt x="120" y="241"/>
                </a:cubicBezTo>
                <a:cubicBezTo>
                  <a:pt x="121" y="241"/>
                  <a:pt x="121" y="241"/>
                  <a:pt x="121" y="241"/>
                </a:cubicBezTo>
                <a:cubicBezTo>
                  <a:pt x="121" y="241"/>
                  <a:pt x="121" y="241"/>
                  <a:pt x="121" y="240"/>
                </a:cubicBezTo>
                <a:close/>
                <a:moveTo>
                  <a:pt x="59" y="114"/>
                </a:moveTo>
                <a:cubicBezTo>
                  <a:pt x="60" y="114"/>
                  <a:pt x="61" y="114"/>
                  <a:pt x="61" y="114"/>
                </a:cubicBezTo>
                <a:cubicBezTo>
                  <a:pt x="60" y="113"/>
                  <a:pt x="59" y="113"/>
                  <a:pt x="59" y="114"/>
                </a:cubicBezTo>
                <a:close/>
                <a:moveTo>
                  <a:pt x="135" y="60"/>
                </a:moveTo>
                <a:cubicBezTo>
                  <a:pt x="135" y="60"/>
                  <a:pt x="135" y="60"/>
                  <a:pt x="136" y="59"/>
                </a:cubicBezTo>
                <a:cubicBezTo>
                  <a:pt x="135" y="59"/>
                  <a:pt x="135" y="59"/>
                  <a:pt x="135" y="59"/>
                </a:cubicBezTo>
                <a:cubicBezTo>
                  <a:pt x="135" y="59"/>
                  <a:pt x="135" y="60"/>
                  <a:pt x="134" y="60"/>
                </a:cubicBezTo>
                <a:cubicBezTo>
                  <a:pt x="135" y="60"/>
                  <a:pt x="135" y="60"/>
                  <a:pt x="135" y="60"/>
                </a:cubicBezTo>
                <a:close/>
                <a:moveTo>
                  <a:pt x="95" y="207"/>
                </a:moveTo>
                <a:cubicBezTo>
                  <a:pt x="95" y="207"/>
                  <a:pt x="95" y="208"/>
                  <a:pt x="95" y="208"/>
                </a:cubicBezTo>
                <a:cubicBezTo>
                  <a:pt x="95" y="208"/>
                  <a:pt x="95" y="208"/>
                  <a:pt x="95" y="209"/>
                </a:cubicBezTo>
                <a:cubicBezTo>
                  <a:pt x="96" y="208"/>
                  <a:pt x="96" y="208"/>
                  <a:pt x="95" y="207"/>
                </a:cubicBezTo>
                <a:close/>
                <a:moveTo>
                  <a:pt x="152" y="215"/>
                </a:moveTo>
                <a:cubicBezTo>
                  <a:pt x="152" y="215"/>
                  <a:pt x="152" y="215"/>
                  <a:pt x="152" y="215"/>
                </a:cubicBezTo>
                <a:cubicBezTo>
                  <a:pt x="151" y="215"/>
                  <a:pt x="151" y="216"/>
                  <a:pt x="151" y="216"/>
                </a:cubicBezTo>
                <a:cubicBezTo>
                  <a:pt x="151" y="216"/>
                  <a:pt x="152" y="215"/>
                  <a:pt x="152" y="215"/>
                </a:cubicBezTo>
                <a:close/>
                <a:moveTo>
                  <a:pt x="89" y="69"/>
                </a:moveTo>
                <a:cubicBezTo>
                  <a:pt x="88" y="69"/>
                  <a:pt x="88" y="69"/>
                  <a:pt x="88" y="70"/>
                </a:cubicBezTo>
                <a:cubicBezTo>
                  <a:pt x="89" y="69"/>
                  <a:pt x="89" y="69"/>
                  <a:pt x="89" y="69"/>
                </a:cubicBezTo>
                <a:close/>
                <a:moveTo>
                  <a:pt x="137" y="89"/>
                </a:moveTo>
                <a:cubicBezTo>
                  <a:pt x="137" y="90"/>
                  <a:pt x="137" y="91"/>
                  <a:pt x="137" y="92"/>
                </a:cubicBezTo>
                <a:cubicBezTo>
                  <a:pt x="137" y="91"/>
                  <a:pt x="137" y="90"/>
                  <a:pt x="137" y="89"/>
                </a:cubicBezTo>
                <a:close/>
                <a:moveTo>
                  <a:pt x="168" y="233"/>
                </a:moveTo>
                <a:cubicBezTo>
                  <a:pt x="167" y="234"/>
                  <a:pt x="167" y="234"/>
                  <a:pt x="168" y="235"/>
                </a:cubicBezTo>
                <a:cubicBezTo>
                  <a:pt x="168" y="234"/>
                  <a:pt x="168" y="234"/>
                  <a:pt x="168" y="233"/>
                </a:cubicBezTo>
                <a:close/>
                <a:moveTo>
                  <a:pt x="98" y="261"/>
                </a:moveTo>
                <a:cubicBezTo>
                  <a:pt x="99" y="261"/>
                  <a:pt x="100" y="261"/>
                  <a:pt x="100" y="260"/>
                </a:cubicBezTo>
                <a:cubicBezTo>
                  <a:pt x="99" y="260"/>
                  <a:pt x="99" y="261"/>
                  <a:pt x="98" y="261"/>
                </a:cubicBezTo>
                <a:close/>
                <a:moveTo>
                  <a:pt x="16" y="163"/>
                </a:moveTo>
                <a:cubicBezTo>
                  <a:pt x="16" y="163"/>
                  <a:pt x="16" y="163"/>
                  <a:pt x="16" y="163"/>
                </a:cubicBezTo>
                <a:cubicBezTo>
                  <a:pt x="16" y="164"/>
                  <a:pt x="16" y="164"/>
                  <a:pt x="16" y="165"/>
                </a:cubicBezTo>
                <a:cubicBezTo>
                  <a:pt x="16" y="165"/>
                  <a:pt x="16" y="165"/>
                  <a:pt x="16" y="165"/>
                </a:cubicBezTo>
                <a:cubicBezTo>
                  <a:pt x="16" y="164"/>
                  <a:pt x="16" y="164"/>
                  <a:pt x="16" y="163"/>
                </a:cubicBezTo>
                <a:close/>
                <a:moveTo>
                  <a:pt x="37" y="133"/>
                </a:moveTo>
                <a:cubicBezTo>
                  <a:pt x="37" y="132"/>
                  <a:pt x="37" y="132"/>
                  <a:pt x="37" y="131"/>
                </a:cubicBezTo>
                <a:cubicBezTo>
                  <a:pt x="37" y="131"/>
                  <a:pt x="37" y="131"/>
                  <a:pt x="37" y="131"/>
                </a:cubicBezTo>
                <a:cubicBezTo>
                  <a:pt x="37" y="132"/>
                  <a:pt x="37" y="132"/>
                  <a:pt x="37" y="133"/>
                </a:cubicBezTo>
                <a:cubicBezTo>
                  <a:pt x="37" y="133"/>
                  <a:pt x="37" y="133"/>
                  <a:pt x="37" y="133"/>
                </a:cubicBezTo>
                <a:close/>
                <a:moveTo>
                  <a:pt x="35" y="126"/>
                </a:moveTo>
                <a:cubicBezTo>
                  <a:pt x="35" y="127"/>
                  <a:pt x="35" y="127"/>
                  <a:pt x="36" y="127"/>
                </a:cubicBezTo>
                <a:cubicBezTo>
                  <a:pt x="36" y="126"/>
                  <a:pt x="36" y="126"/>
                  <a:pt x="35" y="126"/>
                </a:cubicBezTo>
                <a:close/>
                <a:moveTo>
                  <a:pt x="14" y="130"/>
                </a:moveTo>
                <a:cubicBezTo>
                  <a:pt x="13" y="130"/>
                  <a:pt x="13" y="130"/>
                  <a:pt x="12" y="130"/>
                </a:cubicBezTo>
                <a:cubicBezTo>
                  <a:pt x="13" y="130"/>
                  <a:pt x="14" y="130"/>
                  <a:pt x="14" y="130"/>
                </a:cubicBezTo>
                <a:cubicBezTo>
                  <a:pt x="14" y="130"/>
                  <a:pt x="14" y="130"/>
                  <a:pt x="14" y="130"/>
                </a:cubicBezTo>
                <a:close/>
                <a:moveTo>
                  <a:pt x="141" y="261"/>
                </a:moveTo>
                <a:cubicBezTo>
                  <a:pt x="141" y="261"/>
                  <a:pt x="142" y="261"/>
                  <a:pt x="142" y="261"/>
                </a:cubicBezTo>
                <a:cubicBezTo>
                  <a:pt x="142" y="261"/>
                  <a:pt x="141" y="261"/>
                  <a:pt x="141" y="261"/>
                </a:cubicBezTo>
                <a:close/>
                <a:moveTo>
                  <a:pt x="92" y="167"/>
                </a:moveTo>
                <a:cubicBezTo>
                  <a:pt x="92" y="167"/>
                  <a:pt x="92" y="168"/>
                  <a:pt x="93" y="169"/>
                </a:cubicBezTo>
                <a:cubicBezTo>
                  <a:pt x="93" y="168"/>
                  <a:pt x="92" y="167"/>
                  <a:pt x="92" y="167"/>
                </a:cubicBezTo>
                <a:close/>
                <a:moveTo>
                  <a:pt x="241" y="154"/>
                </a:moveTo>
                <a:cubicBezTo>
                  <a:pt x="241" y="154"/>
                  <a:pt x="241" y="153"/>
                  <a:pt x="241" y="153"/>
                </a:cubicBezTo>
                <a:cubicBezTo>
                  <a:pt x="240" y="153"/>
                  <a:pt x="240" y="154"/>
                  <a:pt x="241" y="154"/>
                </a:cubicBezTo>
                <a:close/>
                <a:moveTo>
                  <a:pt x="85" y="193"/>
                </a:moveTo>
                <a:cubicBezTo>
                  <a:pt x="86" y="193"/>
                  <a:pt x="86" y="193"/>
                  <a:pt x="85" y="192"/>
                </a:cubicBezTo>
                <a:cubicBezTo>
                  <a:pt x="85" y="193"/>
                  <a:pt x="85" y="193"/>
                  <a:pt x="85" y="193"/>
                </a:cubicBezTo>
                <a:close/>
                <a:moveTo>
                  <a:pt x="244" y="166"/>
                </a:moveTo>
                <a:cubicBezTo>
                  <a:pt x="243" y="166"/>
                  <a:pt x="243" y="166"/>
                  <a:pt x="243" y="167"/>
                </a:cubicBezTo>
                <a:cubicBezTo>
                  <a:pt x="244" y="167"/>
                  <a:pt x="244" y="167"/>
                  <a:pt x="245" y="167"/>
                </a:cubicBezTo>
                <a:cubicBezTo>
                  <a:pt x="244" y="166"/>
                  <a:pt x="244" y="166"/>
                  <a:pt x="244" y="166"/>
                </a:cubicBezTo>
                <a:close/>
                <a:moveTo>
                  <a:pt x="105" y="32"/>
                </a:moveTo>
                <a:cubicBezTo>
                  <a:pt x="106" y="32"/>
                  <a:pt x="106" y="31"/>
                  <a:pt x="107" y="31"/>
                </a:cubicBezTo>
                <a:cubicBezTo>
                  <a:pt x="105" y="31"/>
                  <a:pt x="105" y="31"/>
                  <a:pt x="105" y="32"/>
                </a:cubicBezTo>
                <a:close/>
                <a:moveTo>
                  <a:pt x="208" y="130"/>
                </a:moveTo>
                <a:cubicBezTo>
                  <a:pt x="209" y="130"/>
                  <a:pt x="209" y="130"/>
                  <a:pt x="209" y="129"/>
                </a:cubicBezTo>
                <a:cubicBezTo>
                  <a:pt x="209" y="129"/>
                  <a:pt x="208" y="129"/>
                  <a:pt x="208" y="130"/>
                </a:cubicBezTo>
                <a:close/>
                <a:moveTo>
                  <a:pt x="39" y="162"/>
                </a:moveTo>
                <a:cubicBezTo>
                  <a:pt x="39" y="161"/>
                  <a:pt x="38" y="162"/>
                  <a:pt x="37" y="162"/>
                </a:cubicBezTo>
                <a:cubicBezTo>
                  <a:pt x="38" y="162"/>
                  <a:pt x="38" y="162"/>
                  <a:pt x="39" y="162"/>
                </a:cubicBezTo>
                <a:close/>
                <a:moveTo>
                  <a:pt x="110" y="48"/>
                </a:moveTo>
                <a:cubicBezTo>
                  <a:pt x="109" y="49"/>
                  <a:pt x="109" y="49"/>
                  <a:pt x="108" y="49"/>
                </a:cubicBezTo>
                <a:cubicBezTo>
                  <a:pt x="109" y="49"/>
                  <a:pt x="109" y="49"/>
                  <a:pt x="110" y="48"/>
                </a:cubicBezTo>
                <a:close/>
                <a:moveTo>
                  <a:pt x="103" y="22"/>
                </a:moveTo>
                <a:cubicBezTo>
                  <a:pt x="103" y="22"/>
                  <a:pt x="104" y="22"/>
                  <a:pt x="104" y="21"/>
                </a:cubicBezTo>
                <a:cubicBezTo>
                  <a:pt x="104" y="21"/>
                  <a:pt x="103" y="21"/>
                  <a:pt x="103" y="22"/>
                </a:cubicBezTo>
                <a:close/>
                <a:moveTo>
                  <a:pt x="20" y="151"/>
                </a:moveTo>
                <a:cubicBezTo>
                  <a:pt x="19" y="153"/>
                  <a:pt x="19" y="153"/>
                  <a:pt x="20" y="153"/>
                </a:cubicBezTo>
                <a:cubicBezTo>
                  <a:pt x="20" y="153"/>
                  <a:pt x="20" y="152"/>
                  <a:pt x="20" y="151"/>
                </a:cubicBezTo>
                <a:close/>
                <a:moveTo>
                  <a:pt x="146" y="96"/>
                </a:moveTo>
                <a:cubicBezTo>
                  <a:pt x="145" y="96"/>
                  <a:pt x="144" y="96"/>
                  <a:pt x="144" y="97"/>
                </a:cubicBezTo>
                <a:cubicBezTo>
                  <a:pt x="144" y="97"/>
                  <a:pt x="145" y="96"/>
                  <a:pt x="146" y="96"/>
                </a:cubicBezTo>
                <a:close/>
                <a:moveTo>
                  <a:pt x="92" y="256"/>
                </a:moveTo>
                <a:cubicBezTo>
                  <a:pt x="91" y="256"/>
                  <a:pt x="91" y="257"/>
                  <a:pt x="91" y="257"/>
                </a:cubicBezTo>
                <a:cubicBezTo>
                  <a:pt x="91" y="257"/>
                  <a:pt x="91" y="257"/>
                  <a:pt x="92" y="256"/>
                </a:cubicBezTo>
                <a:close/>
                <a:moveTo>
                  <a:pt x="112" y="254"/>
                </a:moveTo>
                <a:cubicBezTo>
                  <a:pt x="113" y="254"/>
                  <a:pt x="113" y="254"/>
                  <a:pt x="113" y="254"/>
                </a:cubicBezTo>
                <a:cubicBezTo>
                  <a:pt x="113" y="253"/>
                  <a:pt x="113" y="253"/>
                  <a:pt x="113" y="253"/>
                </a:cubicBezTo>
                <a:cubicBezTo>
                  <a:pt x="113" y="253"/>
                  <a:pt x="112" y="253"/>
                  <a:pt x="112" y="254"/>
                </a:cubicBezTo>
                <a:close/>
                <a:moveTo>
                  <a:pt x="96" y="73"/>
                </a:moveTo>
                <a:cubicBezTo>
                  <a:pt x="96" y="73"/>
                  <a:pt x="96" y="73"/>
                  <a:pt x="96" y="73"/>
                </a:cubicBezTo>
                <a:cubicBezTo>
                  <a:pt x="96" y="73"/>
                  <a:pt x="96" y="72"/>
                  <a:pt x="97" y="72"/>
                </a:cubicBezTo>
                <a:cubicBezTo>
                  <a:pt x="96" y="72"/>
                  <a:pt x="96" y="72"/>
                  <a:pt x="96" y="72"/>
                </a:cubicBezTo>
                <a:cubicBezTo>
                  <a:pt x="96" y="72"/>
                  <a:pt x="96" y="73"/>
                  <a:pt x="96" y="73"/>
                </a:cubicBezTo>
                <a:close/>
                <a:moveTo>
                  <a:pt x="131" y="229"/>
                </a:moveTo>
                <a:cubicBezTo>
                  <a:pt x="131" y="229"/>
                  <a:pt x="130" y="228"/>
                  <a:pt x="130" y="228"/>
                </a:cubicBezTo>
                <a:cubicBezTo>
                  <a:pt x="130" y="229"/>
                  <a:pt x="130" y="229"/>
                  <a:pt x="131" y="229"/>
                </a:cubicBezTo>
                <a:close/>
                <a:moveTo>
                  <a:pt x="2" y="97"/>
                </a:moveTo>
                <a:cubicBezTo>
                  <a:pt x="2" y="97"/>
                  <a:pt x="2" y="97"/>
                  <a:pt x="2" y="97"/>
                </a:cubicBezTo>
                <a:cubicBezTo>
                  <a:pt x="2" y="97"/>
                  <a:pt x="2" y="98"/>
                  <a:pt x="2" y="99"/>
                </a:cubicBezTo>
                <a:cubicBezTo>
                  <a:pt x="2" y="99"/>
                  <a:pt x="3" y="99"/>
                  <a:pt x="3" y="99"/>
                </a:cubicBezTo>
                <a:cubicBezTo>
                  <a:pt x="3" y="98"/>
                  <a:pt x="3" y="97"/>
                  <a:pt x="2" y="97"/>
                </a:cubicBezTo>
                <a:close/>
                <a:moveTo>
                  <a:pt x="129" y="26"/>
                </a:moveTo>
                <a:cubicBezTo>
                  <a:pt x="130" y="26"/>
                  <a:pt x="130" y="26"/>
                  <a:pt x="131" y="26"/>
                </a:cubicBezTo>
                <a:cubicBezTo>
                  <a:pt x="131" y="26"/>
                  <a:pt x="131" y="26"/>
                  <a:pt x="131" y="26"/>
                </a:cubicBezTo>
                <a:cubicBezTo>
                  <a:pt x="130" y="26"/>
                  <a:pt x="130" y="26"/>
                  <a:pt x="129" y="26"/>
                </a:cubicBezTo>
                <a:close/>
                <a:moveTo>
                  <a:pt x="175" y="92"/>
                </a:moveTo>
                <a:cubicBezTo>
                  <a:pt x="174" y="92"/>
                  <a:pt x="174" y="92"/>
                  <a:pt x="173" y="93"/>
                </a:cubicBezTo>
                <a:cubicBezTo>
                  <a:pt x="174" y="93"/>
                  <a:pt x="174" y="93"/>
                  <a:pt x="174" y="93"/>
                </a:cubicBezTo>
                <a:cubicBezTo>
                  <a:pt x="174" y="93"/>
                  <a:pt x="175" y="93"/>
                  <a:pt x="175" y="92"/>
                </a:cubicBezTo>
                <a:close/>
                <a:moveTo>
                  <a:pt x="210" y="95"/>
                </a:moveTo>
                <a:cubicBezTo>
                  <a:pt x="209" y="95"/>
                  <a:pt x="209" y="95"/>
                  <a:pt x="208" y="95"/>
                </a:cubicBezTo>
                <a:cubicBezTo>
                  <a:pt x="209" y="95"/>
                  <a:pt x="209" y="95"/>
                  <a:pt x="210" y="95"/>
                </a:cubicBezTo>
                <a:close/>
                <a:moveTo>
                  <a:pt x="135" y="28"/>
                </a:moveTo>
                <a:cubicBezTo>
                  <a:pt x="134" y="28"/>
                  <a:pt x="134" y="28"/>
                  <a:pt x="134" y="28"/>
                </a:cubicBezTo>
                <a:cubicBezTo>
                  <a:pt x="134" y="28"/>
                  <a:pt x="134" y="28"/>
                  <a:pt x="135" y="28"/>
                </a:cubicBezTo>
                <a:close/>
                <a:moveTo>
                  <a:pt x="168" y="74"/>
                </a:moveTo>
                <a:cubicBezTo>
                  <a:pt x="168" y="74"/>
                  <a:pt x="168" y="74"/>
                  <a:pt x="168" y="74"/>
                </a:cubicBezTo>
                <a:cubicBezTo>
                  <a:pt x="168" y="75"/>
                  <a:pt x="168" y="76"/>
                  <a:pt x="168" y="77"/>
                </a:cubicBezTo>
                <a:cubicBezTo>
                  <a:pt x="168" y="77"/>
                  <a:pt x="169" y="77"/>
                  <a:pt x="169" y="77"/>
                </a:cubicBezTo>
                <a:cubicBezTo>
                  <a:pt x="168" y="76"/>
                  <a:pt x="168" y="75"/>
                  <a:pt x="168" y="74"/>
                </a:cubicBezTo>
                <a:close/>
                <a:moveTo>
                  <a:pt x="18" y="175"/>
                </a:moveTo>
                <a:cubicBezTo>
                  <a:pt x="17" y="175"/>
                  <a:pt x="17" y="175"/>
                  <a:pt x="16" y="175"/>
                </a:cubicBezTo>
                <a:cubicBezTo>
                  <a:pt x="16" y="176"/>
                  <a:pt x="17" y="176"/>
                  <a:pt x="17" y="176"/>
                </a:cubicBezTo>
                <a:cubicBezTo>
                  <a:pt x="17" y="176"/>
                  <a:pt x="17" y="176"/>
                  <a:pt x="18" y="175"/>
                </a:cubicBezTo>
                <a:close/>
                <a:moveTo>
                  <a:pt x="92" y="213"/>
                </a:moveTo>
                <a:cubicBezTo>
                  <a:pt x="92" y="212"/>
                  <a:pt x="92" y="212"/>
                  <a:pt x="91" y="211"/>
                </a:cubicBezTo>
                <a:cubicBezTo>
                  <a:pt x="91" y="212"/>
                  <a:pt x="92" y="212"/>
                  <a:pt x="92" y="213"/>
                </a:cubicBezTo>
                <a:close/>
                <a:moveTo>
                  <a:pt x="209" y="142"/>
                </a:moveTo>
                <a:cubicBezTo>
                  <a:pt x="208" y="141"/>
                  <a:pt x="207" y="141"/>
                  <a:pt x="207" y="141"/>
                </a:cubicBezTo>
                <a:cubicBezTo>
                  <a:pt x="208" y="142"/>
                  <a:pt x="208" y="142"/>
                  <a:pt x="209" y="142"/>
                </a:cubicBezTo>
                <a:close/>
                <a:moveTo>
                  <a:pt x="177" y="240"/>
                </a:moveTo>
                <a:cubicBezTo>
                  <a:pt x="176" y="241"/>
                  <a:pt x="176" y="241"/>
                  <a:pt x="177" y="242"/>
                </a:cubicBezTo>
                <a:cubicBezTo>
                  <a:pt x="177" y="241"/>
                  <a:pt x="177" y="241"/>
                  <a:pt x="177" y="240"/>
                </a:cubicBezTo>
                <a:close/>
                <a:moveTo>
                  <a:pt x="159" y="191"/>
                </a:moveTo>
                <a:cubicBezTo>
                  <a:pt x="160" y="191"/>
                  <a:pt x="160" y="191"/>
                  <a:pt x="160" y="190"/>
                </a:cubicBezTo>
                <a:cubicBezTo>
                  <a:pt x="160" y="190"/>
                  <a:pt x="159" y="191"/>
                  <a:pt x="159" y="191"/>
                </a:cubicBezTo>
                <a:close/>
                <a:moveTo>
                  <a:pt x="92" y="185"/>
                </a:moveTo>
                <a:cubicBezTo>
                  <a:pt x="92" y="185"/>
                  <a:pt x="92" y="185"/>
                  <a:pt x="93" y="185"/>
                </a:cubicBezTo>
                <a:cubicBezTo>
                  <a:pt x="93" y="185"/>
                  <a:pt x="93" y="184"/>
                  <a:pt x="93" y="184"/>
                </a:cubicBezTo>
                <a:cubicBezTo>
                  <a:pt x="93" y="184"/>
                  <a:pt x="93" y="184"/>
                  <a:pt x="92" y="185"/>
                </a:cubicBezTo>
                <a:close/>
                <a:moveTo>
                  <a:pt x="109" y="221"/>
                </a:moveTo>
                <a:cubicBezTo>
                  <a:pt x="109" y="220"/>
                  <a:pt x="109" y="220"/>
                  <a:pt x="108" y="220"/>
                </a:cubicBezTo>
                <a:cubicBezTo>
                  <a:pt x="108" y="220"/>
                  <a:pt x="108" y="220"/>
                  <a:pt x="109" y="221"/>
                </a:cubicBezTo>
                <a:close/>
                <a:moveTo>
                  <a:pt x="45" y="117"/>
                </a:moveTo>
                <a:cubicBezTo>
                  <a:pt x="45" y="117"/>
                  <a:pt x="44" y="117"/>
                  <a:pt x="44" y="117"/>
                </a:cubicBezTo>
                <a:cubicBezTo>
                  <a:pt x="44" y="117"/>
                  <a:pt x="45" y="117"/>
                  <a:pt x="45" y="117"/>
                </a:cubicBezTo>
                <a:close/>
                <a:moveTo>
                  <a:pt x="120" y="11"/>
                </a:moveTo>
                <a:cubicBezTo>
                  <a:pt x="120" y="11"/>
                  <a:pt x="120" y="11"/>
                  <a:pt x="120" y="11"/>
                </a:cubicBezTo>
                <a:cubicBezTo>
                  <a:pt x="120" y="11"/>
                  <a:pt x="121" y="11"/>
                  <a:pt x="122" y="11"/>
                </a:cubicBezTo>
                <a:cubicBezTo>
                  <a:pt x="122" y="11"/>
                  <a:pt x="122" y="11"/>
                  <a:pt x="122" y="11"/>
                </a:cubicBezTo>
                <a:cubicBezTo>
                  <a:pt x="121" y="11"/>
                  <a:pt x="120" y="11"/>
                  <a:pt x="120" y="11"/>
                </a:cubicBezTo>
                <a:close/>
                <a:moveTo>
                  <a:pt x="44" y="148"/>
                </a:moveTo>
                <a:cubicBezTo>
                  <a:pt x="44" y="148"/>
                  <a:pt x="45" y="148"/>
                  <a:pt x="45" y="148"/>
                </a:cubicBezTo>
                <a:cubicBezTo>
                  <a:pt x="44" y="148"/>
                  <a:pt x="44" y="148"/>
                  <a:pt x="44" y="148"/>
                </a:cubicBezTo>
                <a:close/>
                <a:moveTo>
                  <a:pt x="129" y="232"/>
                </a:moveTo>
                <a:cubicBezTo>
                  <a:pt x="129" y="231"/>
                  <a:pt x="129" y="231"/>
                  <a:pt x="129" y="231"/>
                </a:cubicBezTo>
                <a:cubicBezTo>
                  <a:pt x="129" y="231"/>
                  <a:pt x="129" y="230"/>
                  <a:pt x="128" y="230"/>
                </a:cubicBezTo>
                <a:cubicBezTo>
                  <a:pt x="128" y="231"/>
                  <a:pt x="129" y="231"/>
                  <a:pt x="129" y="232"/>
                </a:cubicBezTo>
                <a:close/>
                <a:moveTo>
                  <a:pt x="151" y="86"/>
                </a:moveTo>
                <a:cubicBezTo>
                  <a:pt x="150" y="86"/>
                  <a:pt x="150" y="86"/>
                  <a:pt x="150" y="87"/>
                </a:cubicBezTo>
                <a:cubicBezTo>
                  <a:pt x="150" y="87"/>
                  <a:pt x="150" y="86"/>
                  <a:pt x="151" y="86"/>
                </a:cubicBezTo>
                <a:close/>
                <a:moveTo>
                  <a:pt x="239" y="145"/>
                </a:moveTo>
                <a:cubicBezTo>
                  <a:pt x="239" y="145"/>
                  <a:pt x="239" y="145"/>
                  <a:pt x="239" y="145"/>
                </a:cubicBezTo>
                <a:cubicBezTo>
                  <a:pt x="239" y="145"/>
                  <a:pt x="240" y="145"/>
                  <a:pt x="240" y="145"/>
                </a:cubicBezTo>
                <a:cubicBezTo>
                  <a:pt x="240" y="145"/>
                  <a:pt x="239" y="144"/>
                  <a:pt x="239" y="144"/>
                </a:cubicBezTo>
                <a:cubicBezTo>
                  <a:pt x="239" y="144"/>
                  <a:pt x="239" y="144"/>
                  <a:pt x="239" y="144"/>
                </a:cubicBezTo>
                <a:cubicBezTo>
                  <a:pt x="239" y="145"/>
                  <a:pt x="239" y="145"/>
                  <a:pt x="239" y="145"/>
                </a:cubicBezTo>
                <a:close/>
                <a:moveTo>
                  <a:pt x="110" y="226"/>
                </a:moveTo>
                <a:cubicBezTo>
                  <a:pt x="110" y="225"/>
                  <a:pt x="109" y="225"/>
                  <a:pt x="109" y="224"/>
                </a:cubicBezTo>
                <a:cubicBezTo>
                  <a:pt x="109" y="225"/>
                  <a:pt x="109" y="225"/>
                  <a:pt x="110" y="226"/>
                </a:cubicBezTo>
                <a:close/>
                <a:moveTo>
                  <a:pt x="162" y="184"/>
                </a:moveTo>
                <a:cubicBezTo>
                  <a:pt x="162" y="184"/>
                  <a:pt x="162" y="183"/>
                  <a:pt x="162" y="183"/>
                </a:cubicBezTo>
                <a:cubicBezTo>
                  <a:pt x="162" y="183"/>
                  <a:pt x="161" y="183"/>
                  <a:pt x="161" y="183"/>
                </a:cubicBezTo>
                <a:cubicBezTo>
                  <a:pt x="161" y="183"/>
                  <a:pt x="161" y="183"/>
                  <a:pt x="161" y="183"/>
                </a:cubicBezTo>
                <a:cubicBezTo>
                  <a:pt x="161" y="183"/>
                  <a:pt x="161" y="183"/>
                  <a:pt x="162" y="184"/>
                </a:cubicBezTo>
                <a:close/>
                <a:moveTo>
                  <a:pt x="43" y="154"/>
                </a:moveTo>
                <a:cubicBezTo>
                  <a:pt x="43" y="153"/>
                  <a:pt x="42" y="153"/>
                  <a:pt x="42" y="153"/>
                </a:cubicBezTo>
                <a:cubicBezTo>
                  <a:pt x="42" y="153"/>
                  <a:pt x="42" y="153"/>
                  <a:pt x="41" y="153"/>
                </a:cubicBezTo>
                <a:cubicBezTo>
                  <a:pt x="42" y="154"/>
                  <a:pt x="42" y="154"/>
                  <a:pt x="42" y="154"/>
                </a:cubicBezTo>
                <a:cubicBezTo>
                  <a:pt x="42" y="154"/>
                  <a:pt x="42" y="154"/>
                  <a:pt x="43" y="154"/>
                </a:cubicBezTo>
                <a:close/>
                <a:moveTo>
                  <a:pt x="110" y="235"/>
                </a:moveTo>
                <a:cubicBezTo>
                  <a:pt x="111" y="234"/>
                  <a:pt x="110" y="234"/>
                  <a:pt x="110" y="234"/>
                </a:cubicBezTo>
                <a:cubicBezTo>
                  <a:pt x="110" y="234"/>
                  <a:pt x="110" y="234"/>
                  <a:pt x="110" y="235"/>
                </a:cubicBezTo>
                <a:close/>
                <a:moveTo>
                  <a:pt x="179" y="162"/>
                </a:moveTo>
                <a:cubicBezTo>
                  <a:pt x="178" y="162"/>
                  <a:pt x="178" y="162"/>
                  <a:pt x="178" y="161"/>
                </a:cubicBezTo>
                <a:cubicBezTo>
                  <a:pt x="178" y="162"/>
                  <a:pt x="178" y="162"/>
                  <a:pt x="179" y="162"/>
                </a:cubicBezTo>
                <a:close/>
                <a:moveTo>
                  <a:pt x="111" y="249"/>
                </a:moveTo>
                <a:cubicBezTo>
                  <a:pt x="111" y="249"/>
                  <a:pt x="111" y="250"/>
                  <a:pt x="111" y="250"/>
                </a:cubicBezTo>
                <a:cubicBezTo>
                  <a:pt x="111" y="250"/>
                  <a:pt x="111" y="250"/>
                  <a:pt x="112" y="250"/>
                </a:cubicBezTo>
                <a:cubicBezTo>
                  <a:pt x="112" y="250"/>
                  <a:pt x="112" y="249"/>
                  <a:pt x="111" y="249"/>
                </a:cubicBezTo>
                <a:close/>
                <a:moveTo>
                  <a:pt x="96" y="59"/>
                </a:moveTo>
                <a:cubicBezTo>
                  <a:pt x="96" y="59"/>
                  <a:pt x="96" y="59"/>
                  <a:pt x="96" y="60"/>
                </a:cubicBezTo>
                <a:cubicBezTo>
                  <a:pt x="97" y="59"/>
                  <a:pt x="97" y="59"/>
                  <a:pt x="98" y="59"/>
                </a:cubicBezTo>
                <a:cubicBezTo>
                  <a:pt x="98" y="59"/>
                  <a:pt x="98" y="59"/>
                  <a:pt x="98" y="59"/>
                </a:cubicBezTo>
                <a:cubicBezTo>
                  <a:pt x="97" y="59"/>
                  <a:pt x="97" y="59"/>
                  <a:pt x="96" y="59"/>
                </a:cubicBezTo>
                <a:close/>
                <a:moveTo>
                  <a:pt x="102" y="269"/>
                </a:moveTo>
                <a:cubicBezTo>
                  <a:pt x="101" y="269"/>
                  <a:pt x="100" y="269"/>
                  <a:pt x="100" y="269"/>
                </a:cubicBezTo>
                <a:cubicBezTo>
                  <a:pt x="100" y="269"/>
                  <a:pt x="101" y="269"/>
                  <a:pt x="102" y="269"/>
                </a:cubicBezTo>
                <a:close/>
                <a:moveTo>
                  <a:pt x="164" y="89"/>
                </a:moveTo>
                <a:cubicBezTo>
                  <a:pt x="164" y="88"/>
                  <a:pt x="164" y="88"/>
                  <a:pt x="165" y="88"/>
                </a:cubicBezTo>
                <a:cubicBezTo>
                  <a:pt x="164" y="88"/>
                  <a:pt x="164" y="88"/>
                  <a:pt x="164" y="89"/>
                </a:cubicBezTo>
                <a:close/>
                <a:moveTo>
                  <a:pt x="236" y="151"/>
                </a:moveTo>
                <a:cubicBezTo>
                  <a:pt x="236" y="151"/>
                  <a:pt x="236" y="151"/>
                  <a:pt x="236" y="151"/>
                </a:cubicBezTo>
                <a:cubicBezTo>
                  <a:pt x="236" y="151"/>
                  <a:pt x="236" y="151"/>
                  <a:pt x="237" y="151"/>
                </a:cubicBezTo>
                <a:cubicBezTo>
                  <a:pt x="237" y="151"/>
                  <a:pt x="236" y="151"/>
                  <a:pt x="236" y="151"/>
                </a:cubicBezTo>
                <a:cubicBezTo>
                  <a:pt x="236" y="151"/>
                  <a:pt x="236" y="151"/>
                  <a:pt x="236" y="151"/>
                </a:cubicBezTo>
                <a:close/>
                <a:moveTo>
                  <a:pt x="91" y="247"/>
                </a:moveTo>
                <a:cubicBezTo>
                  <a:pt x="92" y="247"/>
                  <a:pt x="92" y="246"/>
                  <a:pt x="92" y="246"/>
                </a:cubicBezTo>
                <a:cubicBezTo>
                  <a:pt x="92" y="246"/>
                  <a:pt x="91" y="247"/>
                  <a:pt x="91" y="247"/>
                </a:cubicBezTo>
                <a:close/>
                <a:moveTo>
                  <a:pt x="105" y="218"/>
                </a:moveTo>
                <a:cubicBezTo>
                  <a:pt x="105" y="219"/>
                  <a:pt x="105" y="219"/>
                  <a:pt x="105" y="220"/>
                </a:cubicBezTo>
                <a:cubicBezTo>
                  <a:pt x="106" y="219"/>
                  <a:pt x="106" y="219"/>
                  <a:pt x="105" y="218"/>
                </a:cubicBezTo>
                <a:close/>
                <a:moveTo>
                  <a:pt x="59" y="170"/>
                </a:moveTo>
                <a:cubicBezTo>
                  <a:pt x="59" y="170"/>
                  <a:pt x="59" y="170"/>
                  <a:pt x="59" y="170"/>
                </a:cubicBezTo>
                <a:cubicBezTo>
                  <a:pt x="59" y="170"/>
                  <a:pt x="59" y="170"/>
                  <a:pt x="60" y="171"/>
                </a:cubicBezTo>
                <a:cubicBezTo>
                  <a:pt x="60" y="171"/>
                  <a:pt x="60" y="171"/>
                  <a:pt x="60" y="170"/>
                </a:cubicBezTo>
                <a:cubicBezTo>
                  <a:pt x="60" y="170"/>
                  <a:pt x="60" y="170"/>
                  <a:pt x="60" y="170"/>
                </a:cubicBezTo>
                <a:cubicBezTo>
                  <a:pt x="60" y="170"/>
                  <a:pt x="59" y="170"/>
                  <a:pt x="59" y="170"/>
                </a:cubicBezTo>
                <a:close/>
                <a:moveTo>
                  <a:pt x="49" y="174"/>
                </a:moveTo>
                <a:cubicBezTo>
                  <a:pt x="49" y="173"/>
                  <a:pt x="49" y="173"/>
                  <a:pt x="48" y="174"/>
                </a:cubicBezTo>
                <a:cubicBezTo>
                  <a:pt x="49" y="174"/>
                  <a:pt x="49" y="174"/>
                  <a:pt x="49" y="174"/>
                </a:cubicBezTo>
                <a:close/>
                <a:moveTo>
                  <a:pt x="162" y="32"/>
                </a:moveTo>
                <a:cubicBezTo>
                  <a:pt x="163" y="32"/>
                  <a:pt x="163" y="32"/>
                  <a:pt x="163" y="30"/>
                </a:cubicBezTo>
                <a:cubicBezTo>
                  <a:pt x="162" y="31"/>
                  <a:pt x="162" y="31"/>
                  <a:pt x="162" y="32"/>
                </a:cubicBezTo>
                <a:close/>
                <a:moveTo>
                  <a:pt x="103" y="39"/>
                </a:moveTo>
                <a:cubicBezTo>
                  <a:pt x="103" y="38"/>
                  <a:pt x="103" y="38"/>
                  <a:pt x="102" y="39"/>
                </a:cubicBezTo>
                <a:cubicBezTo>
                  <a:pt x="103" y="39"/>
                  <a:pt x="103" y="39"/>
                  <a:pt x="103" y="39"/>
                </a:cubicBezTo>
                <a:close/>
                <a:moveTo>
                  <a:pt x="113" y="219"/>
                </a:moveTo>
                <a:cubicBezTo>
                  <a:pt x="113" y="219"/>
                  <a:pt x="114" y="219"/>
                  <a:pt x="114" y="220"/>
                </a:cubicBezTo>
                <a:cubicBezTo>
                  <a:pt x="114" y="220"/>
                  <a:pt x="114" y="219"/>
                  <a:pt x="114" y="219"/>
                </a:cubicBezTo>
                <a:cubicBezTo>
                  <a:pt x="114" y="219"/>
                  <a:pt x="114" y="219"/>
                  <a:pt x="113" y="218"/>
                </a:cubicBezTo>
                <a:cubicBezTo>
                  <a:pt x="113" y="219"/>
                  <a:pt x="113" y="219"/>
                  <a:pt x="113" y="219"/>
                </a:cubicBezTo>
                <a:close/>
                <a:moveTo>
                  <a:pt x="121" y="236"/>
                </a:moveTo>
                <a:cubicBezTo>
                  <a:pt x="122" y="236"/>
                  <a:pt x="122" y="235"/>
                  <a:pt x="122" y="235"/>
                </a:cubicBezTo>
                <a:cubicBezTo>
                  <a:pt x="122" y="235"/>
                  <a:pt x="121" y="235"/>
                  <a:pt x="121" y="236"/>
                </a:cubicBezTo>
                <a:close/>
                <a:moveTo>
                  <a:pt x="11" y="123"/>
                </a:moveTo>
                <a:cubicBezTo>
                  <a:pt x="11" y="123"/>
                  <a:pt x="11" y="123"/>
                  <a:pt x="11" y="123"/>
                </a:cubicBezTo>
                <a:cubicBezTo>
                  <a:pt x="11" y="123"/>
                  <a:pt x="12" y="123"/>
                  <a:pt x="12" y="123"/>
                </a:cubicBezTo>
                <a:cubicBezTo>
                  <a:pt x="12" y="123"/>
                  <a:pt x="12" y="123"/>
                  <a:pt x="12" y="123"/>
                </a:cubicBezTo>
                <a:cubicBezTo>
                  <a:pt x="12" y="123"/>
                  <a:pt x="12" y="123"/>
                  <a:pt x="11" y="123"/>
                </a:cubicBezTo>
                <a:close/>
                <a:moveTo>
                  <a:pt x="78" y="265"/>
                </a:moveTo>
                <a:cubicBezTo>
                  <a:pt x="77" y="265"/>
                  <a:pt x="77" y="266"/>
                  <a:pt x="78" y="266"/>
                </a:cubicBezTo>
                <a:cubicBezTo>
                  <a:pt x="78" y="266"/>
                  <a:pt x="78" y="265"/>
                  <a:pt x="78" y="265"/>
                </a:cubicBezTo>
                <a:close/>
                <a:moveTo>
                  <a:pt x="52" y="131"/>
                </a:moveTo>
                <a:cubicBezTo>
                  <a:pt x="53" y="131"/>
                  <a:pt x="53" y="131"/>
                  <a:pt x="54" y="131"/>
                </a:cubicBezTo>
                <a:cubicBezTo>
                  <a:pt x="53" y="131"/>
                  <a:pt x="53" y="131"/>
                  <a:pt x="52" y="131"/>
                </a:cubicBezTo>
                <a:close/>
                <a:moveTo>
                  <a:pt x="101" y="189"/>
                </a:moveTo>
                <a:cubicBezTo>
                  <a:pt x="101" y="188"/>
                  <a:pt x="101" y="188"/>
                  <a:pt x="102" y="188"/>
                </a:cubicBezTo>
                <a:cubicBezTo>
                  <a:pt x="101" y="188"/>
                  <a:pt x="101" y="188"/>
                  <a:pt x="101" y="189"/>
                </a:cubicBezTo>
                <a:close/>
                <a:moveTo>
                  <a:pt x="220" y="105"/>
                </a:moveTo>
                <a:cubicBezTo>
                  <a:pt x="220" y="105"/>
                  <a:pt x="220" y="104"/>
                  <a:pt x="220" y="104"/>
                </a:cubicBezTo>
                <a:cubicBezTo>
                  <a:pt x="220" y="104"/>
                  <a:pt x="219" y="104"/>
                  <a:pt x="219" y="104"/>
                </a:cubicBezTo>
                <a:cubicBezTo>
                  <a:pt x="219" y="104"/>
                  <a:pt x="219" y="105"/>
                  <a:pt x="220" y="105"/>
                </a:cubicBezTo>
                <a:close/>
                <a:moveTo>
                  <a:pt x="89" y="61"/>
                </a:moveTo>
                <a:cubicBezTo>
                  <a:pt x="90" y="61"/>
                  <a:pt x="90" y="61"/>
                  <a:pt x="90" y="61"/>
                </a:cubicBezTo>
                <a:cubicBezTo>
                  <a:pt x="90" y="61"/>
                  <a:pt x="89" y="61"/>
                  <a:pt x="89" y="61"/>
                </a:cubicBezTo>
                <a:close/>
                <a:moveTo>
                  <a:pt x="226" y="102"/>
                </a:moveTo>
                <a:cubicBezTo>
                  <a:pt x="226" y="101"/>
                  <a:pt x="226" y="101"/>
                  <a:pt x="226" y="101"/>
                </a:cubicBezTo>
                <a:cubicBezTo>
                  <a:pt x="225" y="101"/>
                  <a:pt x="226" y="101"/>
                  <a:pt x="226" y="102"/>
                </a:cubicBezTo>
                <a:close/>
                <a:moveTo>
                  <a:pt x="82" y="99"/>
                </a:moveTo>
                <a:cubicBezTo>
                  <a:pt x="82" y="99"/>
                  <a:pt x="82" y="99"/>
                  <a:pt x="82" y="99"/>
                </a:cubicBezTo>
                <a:cubicBezTo>
                  <a:pt x="83" y="99"/>
                  <a:pt x="83" y="99"/>
                  <a:pt x="84" y="98"/>
                </a:cubicBezTo>
                <a:cubicBezTo>
                  <a:pt x="84" y="98"/>
                  <a:pt x="84" y="98"/>
                  <a:pt x="84" y="98"/>
                </a:cubicBezTo>
                <a:cubicBezTo>
                  <a:pt x="83" y="98"/>
                  <a:pt x="83" y="98"/>
                  <a:pt x="82" y="99"/>
                </a:cubicBezTo>
                <a:close/>
                <a:moveTo>
                  <a:pt x="140" y="237"/>
                </a:moveTo>
                <a:cubicBezTo>
                  <a:pt x="140" y="237"/>
                  <a:pt x="140" y="238"/>
                  <a:pt x="141" y="238"/>
                </a:cubicBezTo>
                <a:cubicBezTo>
                  <a:pt x="141" y="238"/>
                  <a:pt x="141" y="238"/>
                  <a:pt x="141" y="237"/>
                </a:cubicBezTo>
                <a:cubicBezTo>
                  <a:pt x="141" y="237"/>
                  <a:pt x="140" y="237"/>
                  <a:pt x="140" y="237"/>
                </a:cubicBezTo>
                <a:close/>
                <a:moveTo>
                  <a:pt x="98" y="190"/>
                </a:moveTo>
                <a:cubicBezTo>
                  <a:pt x="99" y="191"/>
                  <a:pt x="99" y="191"/>
                  <a:pt x="99" y="190"/>
                </a:cubicBezTo>
                <a:cubicBezTo>
                  <a:pt x="99" y="190"/>
                  <a:pt x="99" y="190"/>
                  <a:pt x="99" y="190"/>
                </a:cubicBezTo>
                <a:cubicBezTo>
                  <a:pt x="99" y="190"/>
                  <a:pt x="99" y="190"/>
                  <a:pt x="98" y="190"/>
                </a:cubicBezTo>
                <a:close/>
                <a:moveTo>
                  <a:pt x="116" y="79"/>
                </a:moveTo>
                <a:cubicBezTo>
                  <a:pt x="117" y="79"/>
                  <a:pt x="117" y="79"/>
                  <a:pt x="117" y="79"/>
                </a:cubicBezTo>
                <a:cubicBezTo>
                  <a:pt x="117" y="79"/>
                  <a:pt x="117" y="79"/>
                  <a:pt x="116" y="79"/>
                </a:cubicBezTo>
                <a:close/>
                <a:moveTo>
                  <a:pt x="192" y="94"/>
                </a:moveTo>
                <a:cubicBezTo>
                  <a:pt x="191" y="94"/>
                  <a:pt x="191" y="94"/>
                  <a:pt x="191" y="94"/>
                </a:cubicBezTo>
                <a:cubicBezTo>
                  <a:pt x="191" y="95"/>
                  <a:pt x="191" y="95"/>
                  <a:pt x="191" y="95"/>
                </a:cubicBezTo>
                <a:cubicBezTo>
                  <a:pt x="191" y="95"/>
                  <a:pt x="191" y="94"/>
                  <a:pt x="192" y="94"/>
                </a:cubicBezTo>
                <a:close/>
                <a:moveTo>
                  <a:pt x="138" y="223"/>
                </a:moveTo>
                <a:cubicBezTo>
                  <a:pt x="138" y="223"/>
                  <a:pt x="138" y="223"/>
                  <a:pt x="138" y="223"/>
                </a:cubicBezTo>
                <a:cubicBezTo>
                  <a:pt x="138" y="223"/>
                  <a:pt x="138" y="224"/>
                  <a:pt x="139" y="224"/>
                </a:cubicBezTo>
                <a:cubicBezTo>
                  <a:pt x="139" y="223"/>
                  <a:pt x="138" y="223"/>
                  <a:pt x="138" y="223"/>
                </a:cubicBezTo>
                <a:close/>
                <a:moveTo>
                  <a:pt x="135" y="36"/>
                </a:moveTo>
                <a:cubicBezTo>
                  <a:pt x="134" y="36"/>
                  <a:pt x="134" y="36"/>
                  <a:pt x="133" y="37"/>
                </a:cubicBezTo>
                <a:cubicBezTo>
                  <a:pt x="134" y="37"/>
                  <a:pt x="134" y="37"/>
                  <a:pt x="135" y="36"/>
                </a:cubicBezTo>
                <a:close/>
                <a:moveTo>
                  <a:pt x="79" y="201"/>
                </a:moveTo>
                <a:cubicBezTo>
                  <a:pt x="79" y="201"/>
                  <a:pt x="79" y="202"/>
                  <a:pt x="79" y="202"/>
                </a:cubicBezTo>
                <a:cubicBezTo>
                  <a:pt x="79" y="202"/>
                  <a:pt x="79" y="201"/>
                  <a:pt x="79" y="201"/>
                </a:cubicBezTo>
                <a:close/>
                <a:moveTo>
                  <a:pt x="148" y="197"/>
                </a:moveTo>
                <a:cubicBezTo>
                  <a:pt x="148" y="197"/>
                  <a:pt x="148" y="197"/>
                  <a:pt x="148" y="196"/>
                </a:cubicBezTo>
                <a:cubicBezTo>
                  <a:pt x="148" y="197"/>
                  <a:pt x="147" y="197"/>
                  <a:pt x="148" y="198"/>
                </a:cubicBezTo>
                <a:cubicBezTo>
                  <a:pt x="148" y="197"/>
                  <a:pt x="148" y="197"/>
                  <a:pt x="148" y="197"/>
                </a:cubicBezTo>
                <a:close/>
                <a:moveTo>
                  <a:pt x="140" y="38"/>
                </a:moveTo>
                <a:cubicBezTo>
                  <a:pt x="139" y="38"/>
                  <a:pt x="139" y="38"/>
                  <a:pt x="139" y="38"/>
                </a:cubicBezTo>
                <a:cubicBezTo>
                  <a:pt x="139" y="38"/>
                  <a:pt x="140" y="38"/>
                  <a:pt x="140" y="38"/>
                </a:cubicBezTo>
                <a:close/>
                <a:moveTo>
                  <a:pt x="130" y="23"/>
                </a:moveTo>
                <a:cubicBezTo>
                  <a:pt x="131" y="23"/>
                  <a:pt x="131" y="23"/>
                  <a:pt x="132" y="23"/>
                </a:cubicBezTo>
                <a:cubicBezTo>
                  <a:pt x="131" y="23"/>
                  <a:pt x="131" y="23"/>
                  <a:pt x="130" y="23"/>
                </a:cubicBezTo>
                <a:close/>
                <a:moveTo>
                  <a:pt x="143" y="17"/>
                </a:moveTo>
                <a:cubicBezTo>
                  <a:pt x="144" y="17"/>
                  <a:pt x="144" y="17"/>
                  <a:pt x="145" y="17"/>
                </a:cubicBezTo>
                <a:cubicBezTo>
                  <a:pt x="144" y="17"/>
                  <a:pt x="144" y="17"/>
                  <a:pt x="143" y="17"/>
                </a:cubicBezTo>
                <a:close/>
                <a:moveTo>
                  <a:pt x="103" y="32"/>
                </a:moveTo>
                <a:cubicBezTo>
                  <a:pt x="102" y="32"/>
                  <a:pt x="102" y="33"/>
                  <a:pt x="102" y="33"/>
                </a:cubicBezTo>
                <a:cubicBezTo>
                  <a:pt x="102" y="33"/>
                  <a:pt x="103" y="32"/>
                  <a:pt x="103" y="32"/>
                </a:cubicBezTo>
                <a:close/>
                <a:moveTo>
                  <a:pt x="148" y="253"/>
                </a:moveTo>
                <a:cubicBezTo>
                  <a:pt x="149" y="253"/>
                  <a:pt x="149" y="253"/>
                  <a:pt x="150" y="253"/>
                </a:cubicBezTo>
                <a:cubicBezTo>
                  <a:pt x="149" y="253"/>
                  <a:pt x="149" y="253"/>
                  <a:pt x="149" y="252"/>
                </a:cubicBezTo>
                <a:cubicBezTo>
                  <a:pt x="149" y="253"/>
                  <a:pt x="149" y="253"/>
                  <a:pt x="148" y="253"/>
                </a:cubicBezTo>
                <a:close/>
                <a:moveTo>
                  <a:pt x="174" y="165"/>
                </a:moveTo>
                <a:cubicBezTo>
                  <a:pt x="175" y="165"/>
                  <a:pt x="175" y="166"/>
                  <a:pt x="175" y="165"/>
                </a:cubicBezTo>
                <a:cubicBezTo>
                  <a:pt x="175" y="165"/>
                  <a:pt x="175" y="165"/>
                  <a:pt x="175" y="165"/>
                </a:cubicBezTo>
                <a:cubicBezTo>
                  <a:pt x="175" y="165"/>
                  <a:pt x="175" y="165"/>
                  <a:pt x="174" y="165"/>
                </a:cubicBezTo>
                <a:close/>
                <a:moveTo>
                  <a:pt x="222" y="134"/>
                </a:moveTo>
                <a:cubicBezTo>
                  <a:pt x="222" y="134"/>
                  <a:pt x="223" y="134"/>
                  <a:pt x="223" y="134"/>
                </a:cubicBezTo>
                <a:cubicBezTo>
                  <a:pt x="223" y="134"/>
                  <a:pt x="222" y="134"/>
                  <a:pt x="222" y="134"/>
                </a:cubicBezTo>
                <a:close/>
                <a:moveTo>
                  <a:pt x="105" y="79"/>
                </a:moveTo>
                <a:cubicBezTo>
                  <a:pt x="105" y="79"/>
                  <a:pt x="105" y="79"/>
                  <a:pt x="105" y="79"/>
                </a:cubicBezTo>
                <a:cubicBezTo>
                  <a:pt x="105" y="80"/>
                  <a:pt x="105" y="80"/>
                  <a:pt x="105" y="79"/>
                </a:cubicBezTo>
                <a:close/>
                <a:moveTo>
                  <a:pt x="159" y="196"/>
                </a:moveTo>
                <a:cubicBezTo>
                  <a:pt x="159" y="196"/>
                  <a:pt x="159" y="196"/>
                  <a:pt x="159" y="196"/>
                </a:cubicBezTo>
                <a:cubicBezTo>
                  <a:pt x="159" y="196"/>
                  <a:pt x="160" y="195"/>
                  <a:pt x="160" y="195"/>
                </a:cubicBezTo>
                <a:cubicBezTo>
                  <a:pt x="159" y="195"/>
                  <a:pt x="159" y="196"/>
                  <a:pt x="159" y="196"/>
                </a:cubicBezTo>
                <a:close/>
                <a:moveTo>
                  <a:pt x="50" y="131"/>
                </a:moveTo>
                <a:cubicBezTo>
                  <a:pt x="50" y="131"/>
                  <a:pt x="50" y="131"/>
                  <a:pt x="50" y="132"/>
                </a:cubicBezTo>
                <a:cubicBezTo>
                  <a:pt x="50" y="131"/>
                  <a:pt x="50" y="131"/>
                  <a:pt x="50" y="131"/>
                </a:cubicBezTo>
                <a:close/>
                <a:moveTo>
                  <a:pt x="89" y="247"/>
                </a:moveTo>
                <a:cubicBezTo>
                  <a:pt x="89" y="246"/>
                  <a:pt x="90" y="246"/>
                  <a:pt x="89" y="246"/>
                </a:cubicBezTo>
                <a:cubicBezTo>
                  <a:pt x="89" y="246"/>
                  <a:pt x="89" y="246"/>
                  <a:pt x="89" y="247"/>
                </a:cubicBezTo>
                <a:close/>
                <a:moveTo>
                  <a:pt x="98" y="211"/>
                </a:moveTo>
                <a:cubicBezTo>
                  <a:pt x="98" y="211"/>
                  <a:pt x="97" y="210"/>
                  <a:pt x="97" y="210"/>
                </a:cubicBezTo>
                <a:cubicBezTo>
                  <a:pt x="97" y="210"/>
                  <a:pt x="97" y="211"/>
                  <a:pt x="98" y="211"/>
                </a:cubicBezTo>
                <a:close/>
                <a:moveTo>
                  <a:pt x="92" y="14"/>
                </a:moveTo>
                <a:cubicBezTo>
                  <a:pt x="92" y="14"/>
                  <a:pt x="92" y="14"/>
                  <a:pt x="92" y="14"/>
                </a:cubicBezTo>
                <a:cubicBezTo>
                  <a:pt x="93" y="14"/>
                  <a:pt x="93" y="14"/>
                  <a:pt x="92" y="14"/>
                </a:cubicBezTo>
                <a:close/>
                <a:moveTo>
                  <a:pt x="247" y="139"/>
                </a:moveTo>
                <a:cubicBezTo>
                  <a:pt x="247" y="139"/>
                  <a:pt x="247" y="139"/>
                  <a:pt x="247" y="139"/>
                </a:cubicBezTo>
                <a:cubicBezTo>
                  <a:pt x="247" y="138"/>
                  <a:pt x="247" y="138"/>
                  <a:pt x="247" y="137"/>
                </a:cubicBezTo>
                <a:cubicBezTo>
                  <a:pt x="247" y="137"/>
                  <a:pt x="247" y="137"/>
                  <a:pt x="247" y="137"/>
                </a:cubicBezTo>
                <a:cubicBezTo>
                  <a:pt x="247" y="138"/>
                  <a:pt x="247" y="138"/>
                  <a:pt x="247" y="139"/>
                </a:cubicBezTo>
                <a:close/>
                <a:moveTo>
                  <a:pt x="196" y="164"/>
                </a:moveTo>
                <a:cubicBezTo>
                  <a:pt x="196" y="163"/>
                  <a:pt x="195" y="163"/>
                  <a:pt x="195" y="163"/>
                </a:cubicBezTo>
                <a:cubicBezTo>
                  <a:pt x="195" y="163"/>
                  <a:pt x="195" y="164"/>
                  <a:pt x="196" y="164"/>
                </a:cubicBezTo>
                <a:close/>
                <a:moveTo>
                  <a:pt x="119" y="235"/>
                </a:moveTo>
                <a:cubicBezTo>
                  <a:pt x="119" y="235"/>
                  <a:pt x="119" y="235"/>
                  <a:pt x="118" y="235"/>
                </a:cubicBezTo>
                <a:cubicBezTo>
                  <a:pt x="119" y="235"/>
                  <a:pt x="119" y="235"/>
                  <a:pt x="119" y="235"/>
                </a:cubicBezTo>
                <a:cubicBezTo>
                  <a:pt x="119" y="235"/>
                  <a:pt x="119" y="235"/>
                  <a:pt x="119" y="235"/>
                </a:cubicBezTo>
                <a:close/>
                <a:moveTo>
                  <a:pt x="88" y="5"/>
                </a:moveTo>
                <a:cubicBezTo>
                  <a:pt x="88" y="5"/>
                  <a:pt x="88" y="5"/>
                  <a:pt x="88" y="5"/>
                </a:cubicBezTo>
                <a:cubicBezTo>
                  <a:pt x="88" y="5"/>
                  <a:pt x="89" y="5"/>
                  <a:pt x="90" y="5"/>
                </a:cubicBezTo>
                <a:cubicBezTo>
                  <a:pt x="90" y="5"/>
                  <a:pt x="90" y="5"/>
                  <a:pt x="90" y="5"/>
                </a:cubicBezTo>
                <a:cubicBezTo>
                  <a:pt x="89" y="5"/>
                  <a:pt x="88" y="5"/>
                  <a:pt x="88" y="5"/>
                </a:cubicBezTo>
                <a:close/>
                <a:moveTo>
                  <a:pt x="184" y="164"/>
                </a:moveTo>
                <a:cubicBezTo>
                  <a:pt x="184" y="164"/>
                  <a:pt x="184" y="164"/>
                  <a:pt x="185" y="165"/>
                </a:cubicBezTo>
                <a:cubicBezTo>
                  <a:pt x="185" y="164"/>
                  <a:pt x="185" y="164"/>
                  <a:pt x="184" y="164"/>
                </a:cubicBezTo>
                <a:close/>
                <a:moveTo>
                  <a:pt x="162" y="51"/>
                </a:moveTo>
                <a:cubicBezTo>
                  <a:pt x="162" y="51"/>
                  <a:pt x="162" y="51"/>
                  <a:pt x="162" y="51"/>
                </a:cubicBezTo>
                <a:cubicBezTo>
                  <a:pt x="162" y="51"/>
                  <a:pt x="162" y="51"/>
                  <a:pt x="162" y="51"/>
                </a:cubicBezTo>
                <a:cubicBezTo>
                  <a:pt x="162" y="51"/>
                  <a:pt x="162" y="51"/>
                  <a:pt x="162" y="51"/>
                </a:cubicBezTo>
                <a:close/>
                <a:moveTo>
                  <a:pt x="167" y="245"/>
                </a:moveTo>
                <a:cubicBezTo>
                  <a:pt x="167" y="245"/>
                  <a:pt x="167" y="245"/>
                  <a:pt x="167" y="245"/>
                </a:cubicBezTo>
                <a:cubicBezTo>
                  <a:pt x="167" y="245"/>
                  <a:pt x="166" y="246"/>
                  <a:pt x="167" y="246"/>
                </a:cubicBezTo>
                <a:cubicBezTo>
                  <a:pt x="167" y="246"/>
                  <a:pt x="167" y="245"/>
                  <a:pt x="167" y="245"/>
                </a:cubicBezTo>
                <a:close/>
                <a:moveTo>
                  <a:pt x="155" y="52"/>
                </a:moveTo>
                <a:cubicBezTo>
                  <a:pt x="156" y="52"/>
                  <a:pt x="156" y="52"/>
                  <a:pt x="156" y="51"/>
                </a:cubicBezTo>
                <a:cubicBezTo>
                  <a:pt x="155" y="52"/>
                  <a:pt x="155" y="52"/>
                  <a:pt x="155" y="52"/>
                </a:cubicBezTo>
                <a:close/>
                <a:moveTo>
                  <a:pt x="115" y="52"/>
                </a:moveTo>
                <a:cubicBezTo>
                  <a:pt x="114" y="52"/>
                  <a:pt x="114" y="52"/>
                  <a:pt x="114" y="52"/>
                </a:cubicBezTo>
                <a:cubicBezTo>
                  <a:pt x="115" y="52"/>
                  <a:pt x="115" y="52"/>
                  <a:pt x="115" y="52"/>
                </a:cubicBezTo>
                <a:close/>
                <a:moveTo>
                  <a:pt x="133" y="210"/>
                </a:moveTo>
                <a:cubicBezTo>
                  <a:pt x="134" y="211"/>
                  <a:pt x="134" y="211"/>
                  <a:pt x="134" y="211"/>
                </a:cubicBezTo>
                <a:cubicBezTo>
                  <a:pt x="134" y="210"/>
                  <a:pt x="134" y="210"/>
                  <a:pt x="133" y="210"/>
                </a:cubicBezTo>
                <a:close/>
                <a:moveTo>
                  <a:pt x="137" y="39"/>
                </a:moveTo>
                <a:cubicBezTo>
                  <a:pt x="137" y="39"/>
                  <a:pt x="137" y="38"/>
                  <a:pt x="137" y="38"/>
                </a:cubicBezTo>
                <a:cubicBezTo>
                  <a:pt x="136" y="38"/>
                  <a:pt x="136" y="39"/>
                  <a:pt x="137" y="39"/>
                </a:cubicBezTo>
                <a:close/>
                <a:moveTo>
                  <a:pt x="149" y="7"/>
                </a:moveTo>
                <a:cubicBezTo>
                  <a:pt x="149" y="7"/>
                  <a:pt x="149" y="7"/>
                  <a:pt x="149" y="7"/>
                </a:cubicBezTo>
                <a:cubicBezTo>
                  <a:pt x="149" y="7"/>
                  <a:pt x="150" y="7"/>
                  <a:pt x="150" y="7"/>
                </a:cubicBezTo>
                <a:cubicBezTo>
                  <a:pt x="150" y="7"/>
                  <a:pt x="150" y="7"/>
                  <a:pt x="150" y="7"/>
                </a:cubicBezTo>
                <a:cubicBezTo>
                  <a:pt x="150" y="7"/>
                  <a:pt x="149" y="7"/>
                  <a:pt x="149" y="7"/>
                </a:cubicBezTo>
                <a:close/>
                <a:moveTo>
                  <a:pt x="23" y="169"/>
                </a:moveTo>
                <a:cubicBezTo>
                  <a:pt x="23" y="169"/>
                  <a:pt x="23" y="169"/>
                  <a:pt x="23" y="169"/>
                </a:cubicBezTo>
                <a:cubicBezTo>
                  <a:pt x="24" y="169"/>
                  <a:pt x="24" y="169"/>
                  <a:pt x="24" y="169"/>
                </a:cubicBezTo>
                <a:cubicBezTo>
                  <a:pt x="24" y="169"/>
                  <a:pt x="24" y="169"/>
                  <a:pt x="24" y="169"/>
                </a:cubicBezTo>
                <a:cubicBezTo>
                  <a:pt x="24" y="169"/>
                  <a:pt x="24" y="169"/>
                  <a:pt x="23" y="169"/>
                </a:cubicBezTo>
                <a:close/>
                <a:moveTo>
                  <a:pt x="83" y="86"/>
                </a:moveTo>
                <a:cubicBezTo>
                  <a:pt x="83" y="86"/>
                  <a:pt x="83" y="87"/>
                  <a:pt x="83" y="87"/>
                </a:cubicBezTo>
                <a:cubicBezTo>
                  <a:pt x="83" y="86"/>
                  <a:pt x="83" y="86"/>
                  <a:pt x="83" y="86"/>
                </a:cubicBezTo>
                <a:cubicBezTo>
                  <a:pt x="82" y="86"/>
                  <a:pt x="83" y="86"/>
                  <a:pt x="83" y="86"/>
                </a:cubicBezTo>
                <a:close/>
                <a:moveTo>
                  <a:pt x="92" y="57"/>
                </a:moveTo>
                <a:cubicBezTo>
                  <a:pt x="92" y="58"/>
                  <a:pt x="92" y="58"/>
                  <a:pt x="92" y="58"/>
                </a:cubicBezTo>
                <a:cubicBezTo>
                  <a:pt x="93" y="58"/>
                  <a:pt x="93" y="58"/>
                  <a:pt x="93" y="58"/>
                </a:cubicBezTo>
                <a:cubicBezTo>
                  <a:pt x="93" y="58"/>
                  <a:pt x="93" y="57"/>
                  <a:pt x="92" y="57"/>
                </a:cubicBezTo>
                <a:close/>
                <a:moveTo>
                  <a:pt x="171" y="227"/>
                </a:moveTo>
                <a:cubicBezTo>
                  <a:pt x="171" y="228"/>
                  <a:pt x="171" y="228"/>
                  <a:pt x="171" y="229"/>
                </a:cubicBezTo>
                <a:cubicBezTo>
                  <a:pt x="171" y="228"/>
                  <a:pt x="171" y="228"/>
                  <a:pt x="171" y="227"/>
                </a:cubicBezTo>
                <a:close/>
                <a:moveTo>
                  <a:pt x="161" y="188"/>
                </a:moveTo>
                <a:cubicBezTo>
                  <a:pt x="161" y="188"/>
                  <a:pt x="161" y="188"/>
                  <a:pt x="161" y="188"/>
                </a:cubicBezTo>
                <a:cubicBezTo>
                  <a:pt x="161" y="188"/>
                  <a:pt x="162" y="188"/>
                  <a:pt x="162" y="187"/>
                </a:cubicBezTo>
                <a:cubicBezTo>
                  <a:pt x="162" y="187"/>
                  <a:pt x="162" y="187"/>
                  <a:pt x="162" y="187"/>
                </a:cubicBezTo>
                <a:cubicBezTo>
                  <a:pt x="161" y="187"/>
                  <a:pt x="161" y="188"/>
                  <a:pt x="161" y="188"/>
                </a:cubicBezTo>
                <a:close/>
                <a:moveTo>
                  <a:pt x="157" y="87"/>
                </a:moveTo>
                <a:cubicBezTo>
                  <a:pt x="156" y="87"/>
                  <a:pt x="156" y="87"/>
                  <a:pt x="156" y="87"/>
                </a:cubicBezTo>
                <a:cubicBezTo>
                  <a:pt x="157" y="87"/>
                  <a:pt x="157" y="87"/>
                  <a:pt x="157" y="87"/>
                </a:cubicBezTo>
                <a:close/>
                <a:moveTo>
                  <a:pt x="19" y="166"/>
                </a:moveTo>
                <a:cubicBezTo>
                  <a:pt x="19" y="167"/>
                  <a:pt x="19" y="167"/>
                  <a:pt x="19" y="167"/>
                </a:cubicBezTo>
                <a:cubicBezTo>
                  <a:pt x="19" y="167"/>
                  <a:pt x="19" y="167"/>
                  <a:pt x="19" y="167"/>
                </a:cubicBezTo>
                <a:cubicBezTo>
                  <a:pt x="19" y="167"/>
                  <a:pt x="19" y="167"/>
                  <a:pt x="19" y="166"/>
                </a:cubicBezTo>
                <a:close/>
                <a:moveTo>
                  <a:pt x="97" y="193"/>
                </a:moveTo>
                <a:cubicBezTo>
                  <a:pt x="97" y="193"/>
                  <a:pt x="97" y="192"/>
                  <a:pt x="98" y="192"/>
                </a:cubicBezTo>
                <a:cubicBezTo>
                  <a:pt x="98" y="192"/>
                  <a:pt x="97" y="192"/>
                  <a:pt x="97" y="192"/>
                </a:cubicBezTo>
                <a:cubicBezTo>
                  <a:pt x="97" y="192"/>
                  <a:pt x="97" y="192"/>
                  <a:pt x="97" y="193"/>
                </a:cubicBezTo>
                <a:close/>
                <a:moveTo>
                  <a:pt x="231" y="137"/>
                </a:moveTo>
                <a:cubicBezTo>
                  <a:pt x="232" y="137"/>
                  <a:pt x="232" y="137"/>
                  <a:pt x="231" y="136"/>
                </a:cubicBezTo>
                <a:cubicBezTo>
                  <a:pt x="231" y="137"/>
                  <a:pt x="231" y="137"/>
                  <a:pt x="231" y="137"/>
                </a:cubicBezTo>
                <a:close/>
                <a:moveTo>
                  <a:pt x="56" y="131"/>
                </a:moveTo>
                <a:cubicBezTo>
                  <a:pt x="56" y="131"/>
                  <a:pt x="56" y="131"/>
                  <a:pt x="56" y="131"/>
                </a:cubicBezTo>
                <a:cubicBezTo>
                  <a:pt x="56" y="131"/>
                  <a:pt x="55" y="131"/>
                  <a:pt x="55" y="131"/>
                </a:cubicBezTo>
                <a:cubicBezTo>
                  <a:pt x="55" y="131"/>
                  <a:pt x="55" y="131"/>
                  <a:pt x="55" y="131"/>
                </a:cubicBezTo>
                <a:cubicBezTo>
                  <a:pt x="55" y="131"/>
                  <a:pt x="56" y="131"/>
                  <a:pt x="56" y="131"/>
                </a:cubicBezTo>
                <a:close/>
                <a:moveTo>
                  <a:pt x="62" y="170"/>
                </a:moveTo>
                <a:cubicBezTo>
                  <a:pt x="62" y="170"/>
                  <a:pt x="62" y="171"/>
                  <a:pt x="62" y="171"/>
                </a:cubicBezTo>
                <a:cubicBezTo>
                  <a:pt x="63" y="171"/>
                  <a:pt x="63" y="171"/>
                  <a:pt x="63" y="171"/>
                </a:cubicBezTo>
                <a:cubicBezTo>
                  <a:pt x="63" y="171"/>
                  <a:pt x="63" y="171"/>
                  <a:pt x="63" y="170"/>
                </a:cubicBezTo>
                <a:cubicBezTo>
                  <a:pt x="63" y="170"/>
                  <a:pt x="63" y="170"/>
                  <a:pt x="62" y="170"/>
                </a:cubicBezTo>
                <a:close/>
                <a:moveTo>
                  <a:pt x="75" y="99"/>
                </a:moveTo>
                <a:cubicBezTo>
                  <a:pt x="75" y="99"/>
                  <a:pt x="75" y="99"/>
                  <a:pt x="75" y="99"/>
                </a:cubicBezTo>
                <a:cubicBezTo>
                  <a:pt x="75" y="99"/>
                  <a:pt x="75" y="99"/>
                  <a:pt x="74" y="100"/>
                </a:cubicBezTo>
                <a:cubicBezTo>
                  <a:pt x="74" y="100"/>
                  <a:pt x="75" y="100"/>
                  <a:pt x="75" y="100"/>
                </a:cubicBezTo>
                <a:cubicBezTo>
                  <a:pt x="75" y="100"/>
                  <a:pt x="75" y="99"/>
                  <a:pt x="75" y="99"/>
                </a:cubicBezTo>
                <a:close/>
                <a:moveTo>
                  <a:pt x="202" y="97"/>
                </a:moveTo>
                <a:cubicBezTo>
                  <a:pt x="202" y="98"/>
                  <a:pt x="202" y="98"/>
                  <a:pt x="202" y="98"/>
                </a:cubicBezTo>
                <a:cubicBezTo>
                  <a:pt x="203" y="98"/>
                  <a:pt x="202" y="98"/>
                  <a:pt x="202" y="97"/>
                </a:cubicBezTo>
                <a:close/>
                <a:moveTo>
                  <a:pt x="48" y="128"/>
                </a:moveTo>
                <a:cubicBezTo>
                  <a:pt x="48" y="128"/>
                  <a:pt x="48" y="128"/>
                  <a:pt x="48" y="128"/>
                </a:cubicBezTo>
                <a:cubicBezTo>
                  <a:pt x="48" y="128"/>
                  <a:pt x="48" y="128"/>
                  <a:pt x="48" y="128"/>
                </a:cubicBezTo>
                <a:cubicBezTo>
                  <a:pt x="48" y="128"/>
                  <a:pt x="48" y="128"/>
                  <a:pt x="48" y="128"/>
                </a:cubicBezTo>
                <a:cubicBezTo>
                  <a:pt x="48" y="128"/>
                  <a:pt x="48" y="128"/>
                  <a:pt x="48" y="128"/>
                </a:cubicBezTo>
                <a:close/>
                <a:moveTo>
                  <a:pt x="45" y="152"/>
                </a:moveTo>
                <a:cubicBezTo>
                  <a:pt x="45" y="153"/>
                  <a:pt x="45" y="153"/>
                  <a:pt x="45" y="153"/>
                </a:cubicBezTo>
                <a:cubicBezTo>
                  <a:pt x="45" y="153"/>
                  <a:pt x="45" y="153"/>
                  <a:pt x="45" y="152"/>
                </a:cubicBezTo>
                <a:close/>
                <a:moveTo>
                  <a:pt x="116" y="62"/>
                </a:moveTo>
                <a:cubicBezTo>
                  <a:pt x="116" y="62"/>
                  <a:pt x="116" y="62"/>
                  <a:pt x="117" y="62"/>
                </a:cubicBezTo>
                <a:cubicBezTo>
                  <a:pt x="117" y="61"/>
                  <a:pt x="117" y="61"/>
                  <a:pt x="117" y="61"/>
                </a:cubicBezTo>
                <a:cubicBezTo>
                  <a:pt x="116" y="61"/>
                  <a:pt x="116" y="61"/>
                  <a:pt x="116" y="62"/>
                </a:cubicBezTo>
                <a:close/>
                <a:moveTo>
                  <a:pt x="89" y="75"/>
                </a:moveTo>
                <a:cubicBezTo>
                  <a:pt x="89" y="74"/>
                  <a:pt x="89" y="74"/>
                  <a:pt x="89" y="74"/>
                </a:cubicBezTo>
                <a:cubicBezTo>
                  <a:pt x="89" y="74"/>
                  <a:pt x="89" y="74"/>
                  <a:pt x="89" y="75"/>
                </a:cubicBezTo>
                <a:close/>
                <a:moveTo>
                  <a:pt x="105" y="201"/>
                </a:moveTo>
                <a:cubicBezTo>
                  <a:pt x="105" y="201"/>
                  <a:pt x="105" y="201"/>
                  <a:pt x="106" y="201"/>
                </a:cubicBezTo>
                <a:cubicBezTo>
                  <a:pt x="105" y="200"/>
                  <a:pt x="105" y="200"/>
                  <a:pt x="105" y="201"/>
                </a:cubicBezTo>
                <a:close/>
                <a:moveTo>
                  <a:pt x="158" y="189"/>
                </a:moveTo>
                <a:cubicBezTo>
                  <a:pt x="157" y="188"/>
                  <a:pt x="157" y="189"/>
                  <a:pt x="157" y="189"/>
                </a:cubicBezTo>
                <a:cubicBezTo>
                  <a:pt x="157" y="189"/>
                  <a:pt x="157" y="189"/>
                  <a:pt x="157" y="189"/>
                </a:cubicBezTo>
                <a:cubicBezTo>
                  <a:pt x="157" y="189"/>
                  <a:pt x="157" y="189"/>
                  <a:pt x="158" y="189"/>
                </a:cubicBezTo>
                <a:close/>
                <a:moveTo>
                  <a:pt x="95" y="190"/>
                </a:moveTo>
                <a:cubicBezTo>
                  <a:pt x="95" y="190"/>
                  <a:pt x="95" y="190"/>
                  <a:pt x="95" y="190"/>
                </a:cubicBezTo>
                <a:cubicBezTo>
                  <a:pt x="95" y="190"/>
                  <a:pt x="95" y="190"/>
                  <a:pt x="95" y="190"/>
                </a:cubicBezTo>
                <a:cubicBezTo>
                  <a:pt x="95" y="190"/>
                  <a:pt x="95" y="190"/>
                  <a:pt x="95" y="190"/>
                </a:cubicBezTo>
                <a:cubicBezTo>
                  <a:pt x="95" y="190"/>
                  <a:pt x="95" y="190"/>
                  <a:pt x="95" y="190"/>
                </a:cubicBezTo>
                <a:close/>
                <a:moveTo>
                  <a:pt x="221" y="128"/>
                </a:moveTo>
                <a:cubicBezTo>
                  <a:pt x="221" y="128"/>
                  <a:pt x="221" y="128"/>
                  <a:pt x="221" y="128"/>
                </a:cubicBezTo>
                <a:cubicBezTo>
                  <a:pt x="221" y="128"/>
                  <a:pt x="221" y="128"/>
                  <a:pt x="221" y="128"/>
                </a:cubicBezTo>
                <a:close/>
                <a:moveTo>
                  <a:pt x="23" y="118"/>
                </a:moveTo>
                <a:cubicBezTo>
                  <a:pt x="23" y="118"/>
                  <a:pt x="23" y="118"/>
                  <a:pt x="24" y="118"/>
                </a:cubicBezTo>
                <a:cubicBezTo>
                  <a:pt x="24" y="118"/>
                  <a:pt x="24" y="118"/>
                  <a:pt x="24" y="118"/>
                </a:cubicBezTo>
                <a:cubicBezTo>
                  <a:pt x="23" y="118"/>
                  <a:pt x="23" y="118"/>
                  <a:pt x="23" y="118"/>
                </a:cubicBezTo>
                <a:close/>
                <a:moveTo>
                  <a:pt x="89" y="251"/>
                </a:moveTo>
                <a:cubicBezTo>
                  <a:pt x="89" y="251"/>
                  <a:pt x="89" y="251"/>
                  <a:pt x="89" y="250"/>
                </a:cubicBezTo>
                <a:cubicBezTo>
                  <a:pt x="89" y="251"/>
                  <a:pt x="88" y="251"/>
                  <a:pt x="88" y="251"/>
                </a:cubicBezTo>
                <a:cubicBezTo>
                  <a:pt x="88" y="251"/>
                  <a:pt x="88" y="251"/>
                  <a:pt x="88" y="251"/>
                </a:cubicBezTo>
                <a:cubicBezTo>
                  <a:pt x="89" y="251"/>
                  <a:pt x="89" y="251"/>
                  <a:pt x="89" y="251"/>
                </a:cubicBezTo>
                <a:close/>
                <a:moveTo>
                  <a:pt x="19" y="129"/>
                </a:moveTo>
                <a:cubicBezTo>
                  <a:pt x="19" y="129"/>
                  <a:pt x="19" y="129"/>
                  <a:pt x="19" y="130"/>
                </a:cubicBezTo>
                <a:cubicBezTo>
                  <a:pt x="19" y="130"/>
                  <a:pt x="19" y="129"/>
                  <a:pt x="19" y="129"/>
                </a:cubicBezTo>
                <a:close/>
                <a:moveTo>
                  <a:pt x="93" y="180"/>
                </a:moveTo>
                <a:cubicBezTo>
                  <a:pt x="93" y="180"/>
                  <a:pt x="93" y="181"/>
                  <a:pt x="94" y="180"/>
                </a:cubicBezTo>
                <a:cubicBezTo>
                  <a:pt x="94" y="180"/>
                  <a:pt x="94" y="180"/>
                  <a:pt x="93" y="180"/>
                </a:cubicBezTo>
                <a:close/>
                <a:moveTo>
                  <a:pt x="160" y="209"/>
                </a:moveTo>
                <a:cubicBezTo>
                  <a:pt x="160" y="209"/>
                  <a:pt x="159" y="209"/>
                  <a:pt x="159" y="209"/>
                </a:cubicBezTo>
                <a:cubicBezTo>
                  <a:pt x="160" y="209"/>
                  <a:pt x="160" y="209"/>
                  <a:pt x="160" y="209"/>
                </a:cubicBezTo>
                <a:close/>
                <a:moveTo>
                  <a:pt x="201" y="111"/>
                </a:moveTo>
                <a:cubicBezTo>
                  <a:pt x="201" y="111"/>
                  <a:pt x="201" y="110"/>
                  <a:pt x="201" y="110"/>
                </a:cubicBezTo>
                <a:cubicBezTo>
                  <a:pt x="201" y="110"/>
                  <a:pt x="201" y="111"/>
                  <a:pt x="201" y="111"/>
                </a:cubicBezTo>
                <a:close/>
                <a:moveTo>
                  <a:pt x="116" y="225"/>
                </a:moveTo>
                <a:cubicBezTo>
                  <a:pt x="116" y="225"/>
                  <a:pt x="117" y="225"/>
                  <a:pt x="117" y="225"/>
                </a:cubicBezTo>
                <a:cubicBezTo>
                  <a:pt x="117" y="225"/>
                  <a:pt x="117" y="225"/>
                  <a:pt x="117" y="225"/>
                </a:cubicBezTo>
                <a:cubicBezTo>
                  <a:pt x="117" y="225"/>
                  <a:pt x="117" y="224"/>
                  <a:pt x="117" y="224"/>
                </a:cubicBezTo>
                <a:cubicBezTo>
                  <a:pt x="117" y="225"/>
                  <a:pt x="117" y="225"/>
                  <a:pt x="116" y="225"/>
                </a:cubicBezTo>
                <a:close/>
                <a:moveTo>
                  <a:pt x="150" y="230"/>
                </a:moveTo>
                <a:cubicBezTo>
                  <a:pt x="150" y="230"/>
                  <a:pt x="150" y="230"/>
                  <a:pt x="150" y="230"/>
                </a:cubicBezTo>
                <a:cubicBezTo>
                  <a:pt x="151" y="230"/>
                  <a:pt x="151" y="229"/>
                  <a:pt x="151" y="229"/>
                </a:cubicBezTo>
                <a:cubicBezTo>
                  <a:pt x="151" y="229"/>
                  <a:pt x="151" y="229"/>
                  <a:pt x="151" y="229"/>
                </a:cubicBezTo>
                <a:cubicBezTo>
                  <a:pt x="150" y="229"/>
                  <a:pt x="150" y="229"/>
                  <a:pt x="150" y="230"/>
                </a:cubicBezTo>
                <a:close/>
                <a:moveTo>
                  <a:pt x="137" y="66"/>
                </a:moveTo>
                <a:cubicBezTo>
                  <a:pt x="137" y="66"/>
                  <a:pt x="137" y="66"/>
                  <a:pt x="137" y="66"/>
                </a:cubicBezTo>
                <a:cubicBezTo>
                  <a:pt x="137" y="65"/>
                  <a:pt x="137" y="65"/>
                  <a:pt x="137" y="65"/>
                </a:cubicBezTo>
                <a:cubicBezTo>
                  <a:pt x="137" y="65"/>
                  <a:pt x="137" y="65"/>
                  <a:pt x="137" y="65"/>
                </a:cubicBezTo>
                <a:cubicBezTo>
                  <a:pt x="137" y="65"/>
                  <a:pt x="137" y="65"/>
                  <a:pt x="137" y="66"/>
                </a:cubicBezTo>
                <a:close/>
                <a:moveTo>
                  <a:pt x="79" y="69"/>
                </a:moveTo>
                <a:cubicBezTo>
                  <a:pt x="79" y="69"/>
                  <a:pt x="79" y="69"/>
                  <a:pt x="79" y="69"/>
                </a:cubicBezTo>
                <a:cubicBezTo>
                  <a:pt x="79" y="69"/>
                  <a:pt x="79" y="69"/>
                  <a:pt x="79" y="70"/>
                </a:cubicBezTo>
                <a:cubicBezTo>
                  <a:pt x="79" y="70"/>
                  <a:pt x="79" y="70"/>
                  <a:pt x="79" y="70"/>
                </a:cubicBezTo>
                <a:cubicBezTo>
                  <a:pt x="79" y="69"/>
                  <a:pt x="79" y="69"/>
                  <a:pt x="79" y="69"/>
                </a:cubicBezTo>
                <a:close/>
                <a:moveTo>
                  <a:pt x="112" y="256"/>
                </a:moveTo>
                <a:cubicBezTo>
                  <a:pt x="112" y="256"/>
                  <a:pt x="112" y="256"/>
                  <a:pt x="112" y="256"/>
                </a:cubicBezTo>
                <a:cubicBezTo>
                  <a:pt x="112" y="256"/>
                  <a:pt x="112" y="256"/>
                  <a:pt x="112" y="256"/>
                </a:cubicBezTo>
                <a:cubicBezTo>
                  <a:pt x="112" y="256"/>
                  <a:pt x="112" y="256"/>
                  <a:pt x="112" y="256"/>
                </a:cubicBezTo>
                <a:close/>
                <a:moveTo>
                  <a:pt x="234" y="135"/>
                </a:moveTo>
                <a:cubicBezTo>
                  <a:pt x="235" y="136"/>
                  <a:pt x="235" y="136"/>
                  <a:pt x="235" y="136"/>
                </a:cubicBezTo>
                <a:cubicBezTo>
                  <a:pt x="235" y="135"/>
                  <a:pt x="235" y="135"/>
                  <a:pt x="234" y="135"/>
                </a:cubicBezTo>
                <a:close/>
                <a:moveTo>
                  <a:pt x="22" y="178"/>
                </a:moveTo>
                <a:cubicBezTo>
                  <a:pt x="22" y="178"/>
                  <a:pt x="22" y="178"/>
                  <a:pt x="22" y="178"/>
                </a:cubicBezTo>
                <a:cubicBezTo>
                  <a:pt x="22" y="178"/>
                  <a:pt x="22" y="178"/>
                  <a:pt x="23" y="178"/>
                </a:cubicBezTo>
                <a:cubicBezTo>
                  <a:pt x="23" y="178"/>
                  <a:pt x="23" y="178"/>
                  <a:pt x="23" y="178"/>
                </a:cubicBezTo>
                <a:cubicBezTo>
                  <a:pt x="22" y="178"/>
                  <a:pt x="22" y="178"/>
                  <a:pt x="22" y="178"/>
                </a:cubicBezTo>
                <a:close/>
                <a:moveTo>
                  <a:pt x="14" y="145"/>
                </a:moveTo>
                <a:cubicBezTo>
                  <a:pt x="14" y="145"/>
                  <a:pt x="14" y="145"/>
                  <a:pt x="13" y="145"/>
                </a:cubicBezTo>
                <a:cubicBezTo>
                  <a:pt x="14" y="145"/>
                  <a:pt x="14" y="145"/>
                  <a:pt x="14" y="145"/>
                </a:cubicBezTo>
                <a:close/>
                <a:moveTo>
                  <a:pt x="88" y="189"/>
                </a:moveTo>
                <a:cubicBezTo>
                  <a:pt x="88" y="189"/>
                  <a:pt x="88" y="189"/>
                  <a:pt x="88" y="190"/>
                </a:cubicBezTo>
                <a:cubicBezTo>
                  <a:pt x="89" y="189"/>
                  <a:pt x="89" y="189"/>
                  <a:pt x="88" y="189"/>
                </a:cubicBezTo>
                <a:close/>
                <a:moveTo>
                  <a:pt x="240" y="150"/>
                </a:moveTo>
                <a:cubicBezTo>
                  <a:pt x="240" y="150"/>
                  <a:pt x="240" y="150"/>
                  <a:pt x="240" y="150"/>
                </a:cubicBezTo>
                <a:cubicBezTo>
                  <a:pt x="240" y="150"/>
                  <a:pt x="241" y="150"/>
                  <a:pt x="241" y="150"/>
                </a:cubicBezTo>
                <a:cubicBezTo>
                  <a:pt x="241" y="150"/>
                  <a:pt x="241" y="149"/>
                  <a:pt x="240" y="149"/>
                </a:cubicBezTo>
                <a:cubicBezTo>
                  <a:pt x="240" y="150"/>
                  <a:pt x="240" y="150"/>
                  <a:pt x="240" y="150"/>
                </a:cubicBezTo>
                <a:close/>
                <a:moveTo>
                  <a:pt x="103" y="10"/>
                </a:moveTo>
                <a:cubicBezTo>
                  <a:pt x="103" y="10"/>
                  <a:pt x="103" y="10"/>
                  <a:pt x="103" y="10"/>
                </a:cubicBezTo>
                <a:cubicBezTo>
                  <a:pt x="103" y="10"/>
                  <a:pt x="104" y="10"/>
                  <a:pt x="104" y="10"/>
                </a:cubicBezTo>
                <a:cubicBezTo>
                  <a:pt x="104" y="10"/>
                  <a:pt x="104" y="10"/>
                  <a:pt x="104" y="10"/>
                </a:cubicBezTo>
                <a:cubicBezTo>
                  <a:pt x="104" y="10"/>
                  <a:pt x="103" y="10"/>
                  <a:pt x="103" y="10"/>
                </a:cubicBezTo>
                <a:close/>
                <a:moveTo>
                  <a:pt x="168" y="218"/>
                </a:moveTo>
                <a:cubicBezTo>
                  <a:pt x="169" y="217"/>
                  <a:pt x="169" y="217"/>
                  <a:pt x="168" y="217"/>
                </a:cubicBezTo>
                <a:cubicBezTo>
                  <a:pt x="168" y="217"/>
                  <a:pt x="168" y="217"/>
                  <a:pt x="168" y="218"/>
                </a:cubicBezTo>
                <a:close/>
                <a:moveTo>
                  <a:pt x="168" y="238"/>
                </a:moveTo>
                <a:cubicBezTo>
                  <a:pt x="168" y="238"/>
                  <a:pt x="168" y="238"/>
                  <a:pt x="168" y="238"/>
                </a:cubicBezTo>
                <a:cubicBezTo>
                  <a:pt x="168" y="238"/>
                  <a:pt x="168" y="238"/>
                  <a:pt x="168" y="238"/>
                </a:cubicBezTo>
                <a:cubicBezTo>
                  <a:pt x="168" y="238"/>
                  <a:pt x="168" y="238"/>
                  <a:pt x="168" y="238"/>
                </a:cubicBezTo>
                <a:cubicBezTo>
                  <a:pt x="168" y="238"/>
                  <a:pt x="168" y="238"/>
                  <a:pt x="168" y="238"/>
                </a:cubicBezTo>
                <a:close/>
                <a:moveTo>
                  <a:pt x="119" y="198"/>
                </a:moveTo>
                <a:cubicBezTo>
                  <a:pt x="119" y="198"/>
                  <a:pt x="119" y="198"/>
                  <a:pt x="119" y="198"/>
                </a:cubicBezTo>
                <a:cubicBezTo>
                  <a:pt x="120" y="198"/>
                  <a:pt x="120" y="198"/>
                  <a:pt x="120" y="199"/>
                </a:cubicBezTo>
                <a:cubicBezTo>
                  <a:pt x="120" y="199"/>
                  <a:pt x="120" y="198"/>
                  <a:pt x="120" y="198"/>
                </a:cubicBezTo>
                <a:cubicBezTo>
                  <a:pt x="120" y="198"/>
                  <a:pt x="120" y="198"/>
                  <a:pt x="119" y="198"/>
                </a:cubicBezTo>
                <a:close/>
                <a:moveTo>
                  <a:pt x="236" y="122"/>
                </a:moveTo>
                <a:cubicBezTo>
                  <a:pt x="237" y="122"/>
                  <a:pt x="237" y="121"/>
                  <a:pt x="237" y="121"/>
                </a:cubicBezTo>
                <a:cubicBezTo>
                  <a:pt x="236" y="121"/>
                  <a:pt x="236" y="121"/>
                  <a:pt x="236" y="122"/>
                </a:cubicBezTo>
                <a:close/>
                <a:moveTo>
                  <a:pt x="93" y="39"/>
                </a:moveTo>
                <a:cubicBezTo>
                  <a:pt x="93" y="39"/>
                  <a:pt x="93" y="39"/>
                  <a:pt x="93" y="39"/>
                </a:cubicBezTo>
                <a:cubicBezTo>
                  <a:pt x="93" y="39"/>
                  <a:pt x="93" y="39"/>
                  <a:pt x="93" y="38"/>
                </a:cubicBezTo>
                <a:cubicBezTo>
                  <a:pt x="93" y="38"/>
                  <a:pt x="93" y="38"/>
                  <a:pt x="93" y="38"/>
                </a:cubicBezTo>
                <a:cubicBezTo>
                  <a:pt x="93" y="38"/>
                  <a:pt x="93" y="38"/>
                  <a:pt x="93" y="39"/>
                </a:cubicBezTo>
                <a:close/>
                <a:moveTo>
                  <a:pt x="97" y="249"/>
                </a:moveTo>
                <a:cubicBezTo>
                  <a:pt x="97" y="249"/>
                  <a:pt x="97" y="249"/>
                  <a:pt x="98" y="249"/>
                </a:cubicBezTo>
                <a:cubicBezTo>
                  <a:pt x="98" y="249"/>
                  <a:pt x="97" y="249"/>
                  <a:pt x="97" y="249"/>
                </a:cubicBezTo>
                <a:cubicBezTo>
                  <a:pt x="97" y="249"/>
                  <a:pt x="97" y="249"/>
                  <a:pt x="97" y="249"/>
                </a:cubicBezTo>
                <a:close/>
                <a:moveTo>
                  <a:pt x="98" y="218"/>
                </a:moveTo>
                <a:cubicBezTo>
                  <a:pt x="98" y="218"/>
                  <a:pt x="98" y="218"/>
                  <a:pt x="98" y="218"/>
                </a:cubicBezTo>
                <a:cubicBezTo>
                  <a:pt x="98" y="218"/>
                  <a:pt x="98" y="217"/>
                  <a:pt x="98" y="217"/>
                </a:cubicBezTo>
                <a:cubicBezTo>
                  <a:pt x="98" y="217"/>
                  <a:pt x="98" y="217"/>
                  <a:pt x="98" y="217"/>
                </a:cubicBezTo>
                <a:cubicBezTo>
                  <a:pt x="98" y="217"/>
                  <a:pt x="98" y="217"/>
                  <a:pt x="98" y="217"/>
                </a:cubicBezTo>
                <a:cubicBezTo>
                  <a:pt x="98" y="217"/>
                  <a:pt x="98" y="217"/>
                  <a:pt x="98" y="218"/>
                </a:cubicBezTo>
                <a:close/>
                <a:moveTo>
                  <a:pt x="100" y="64"/>
                </a:moveTo>
                <a:cubicBezTo>
                  <a:pt x="100" y="64"/>
                  <a:pt x="99" y="64"/>
                  <a:pt x="99" y="64"/>
                </a:cubicBezTo>
                <a:cubicBezTo>
                  <a:pt x="100" y="64"/>
                  <a:pt x="100" y="64"/>
                  <a:pt x="100" y="64"/>
                </a:cubicBezTo>
                <a:close/>
                <a:moveTo>
                  <a:pt x="149" y="248"/>
                </a:moveTo>
                <a:cubicBezTo>
                  <a:pt x="149" y="248"/>
                  <a:pt x="149" y="248"/>
                  <a:pt x="149" y="248"/>
                </a:cubicBezTo>
                <a:cubicBezTo>
                  <a:pt x="149" y="248"/>
                  <a:pt x="149" y="249"/>
                  <a:pt x="149" y="249"/>
                </a:cubicBezTo>
                <a:cubicBezTo>
                  <a:pt x="149" y="249"/>
                  <a:pt x="149" y="249"/>
                  <a:pt x="149" y="249"/>
                </a:cubicBezTo>
                <a:cubicBezTo>
                  <a:pt x="149" y="248"/>
                  <a:pt x="149" y="248"/>
                  <a:pt x="149" y="248"/>
                </a:cubicBezTo>
                <a:close/>
                <a:moveTo>
                  <a:pt x="223" y="111"/>
                </a:moveTo>
                <a:cubicBezTo>
                  <a:pt x="223" y="111"/>
                  <a:pt x="223" y="111"/>
                  <a:pt x="223" y="111"/>
                </a:cubicBezTo>
                <a:cubicBezTo>
                  <a:pt x="223" y="111"/>
                  <a:pt x="223" y="110"/>
                  <a:pt x="223" y="110"/>
                </a:cubicBezTo>
                <a:cubicBezTo>
                  <a:pt x="223" y="110"/>
                  <a:pt x="223" y="110"/>
                  <a:pt x="223" y="110"/>
                </a:cubicBezTo>
                <a:cubicBezTo>
                  <a:pt x="223" y="110"/>
                  <a:pt x="223" y="111"/>
                  <a:pt x="223" y="111"/>
                </a:cubicBezTo>
                <a:close/>
                <a:moveTo>
                  <a:pt x="142" y="43"/>
                </a:moveTo>
                <a:cubicBezTo>
                  <a:pt x="142" y="44"/>
                  <a:pt x="142" y="44"/>
                  <a:pt x="142" y="44"/>
                </a:cubicBezTo>
                <a:cubicBezTo>
                  <a:pt x="142" y="44"/>
                  <a:pt x="142" y="44"/>
                  <a:pt x="143" y="44"/>
                </a:cubicBezTo>
                <a:cubicBezTo>
                  <a:pt x="143" y="44"/>
                  <a:pt x="143" y="44"/>
                  <a:pt x="143" y="43"/>
                </a:cubicBezTo>
                <a:cubicBezTo>
                  <a:pt x="142" y="43"/>
                  <a:pt x="142" y="43"/>
                  <a:pt x="142" y="43"/>
                </a:cubicBezTo>
                <a:close/>
                <a:moveTo>
                  <a:pt x="92" y="26"/>
                </a:moveTo>
                <a:cubicBezTo>
                  <a:pt x="92" y="26"/>
                  <a:pt x="92" y="26"/>
                  <a:pt x="92" y="26"/>
                </a:cubicBezTo>
                <a:cubicBezTo>
                  <a:pt x="91" y="26"/>
                  <a:pt x="91" y="26"/>
                  <a:pt x="91" y="26"/>
                </a:cubicBezTo>
                <a:cubicBezTo>
                  <a:pt x="91" y="26"/>
                  <a:pt x="91" y="26"/>
                  <a:pt x="91" y="26"/>
                </a:cubicBezTo>
                <a:cubicBezTo>
                  <a:pt x="91" y="26"/>
                  <a:pt x="92" y="26"/>
                  <a:pt x="92" y="26"/>
                </a:cubicBezTo>
                <a:close/>
                <a:moveTo>
                  <a:pt x="69" y="116"/>
                </a:moveTo>
                <a:cubicBezTo>
                  <a:pt x="69" y="116"/>
                  <a:pt x="69" y="116"/>
                  <a:pt x="69" y="116"/>
                </a:cubicBezTo>
                <a:cubicBezTo>
                  <a:pt x="69" y="116"/>
                  <a:pt x="69" y="116"/>
                  <a:pt x="69" y="115"/>
                </a:cubicBezTo>
                <a:cubicBezTo>
                  <a:pt x="69" y="115"/>
                  <a:pt x="69" y="115"/>
                  <a:pt x="69" y="115"/>
                </a:cubicBezTo>
                <a:cubicBezTo>
                  <a:pt x="69" y="116"/>
                  <a:pt x="69" y="116"/>
                  <a:pt x="69" y="116"/>
                </a:cubicBezTo>
                <a:close/>
                <a:moveTo>
                  <a:pt x="135" y="241"/>
                </a:moveTo>
                <a:cubicBezTo>
                  <a:pt x="135" y="241"/>
                  <a:pt x="135" y="241"/>
                  <a:pt x="135" y="241"/>
                </a:cubicBezTo>
                <a:cubicBezTo>
                  <a:pt x="135" y="241"/>
                  <a:pt x="135" y="241"/>
                  <a:pt x="135" y="241"/>
                </a:cubicBezTo>
                <a:close/>
                <a:moveTo>
                  <a:pt x="154" y="232"/>
                </a:moveTo>
                <a:cubicBezTo>
                  <a:pt x="154" y="232"/>
                  <a:pt x="154" y="232"/>
                  <a:pt x="154" y="232"/>
                </a:cubicBezTo>
                <a:cubicBezTo>
                  <a:pt x="153" y="232"/>
                  <a:pt x="153" y="233"/>
                  <a:pt x="153" y="233"/>
                </a:cubicBezTo>
                <a:cubicBezTo>
                  <a:pt x="153" y="233"/>
                  <a:pt x="153" y="233"/>
                  <a:pt x="153" y="233"/>
                </a:cubicBezTo>
                <a:cubicBezTo>
                  <a:pt x="154" y="233"/>
                  <a:pt x="154" y="233"/>
                  <a:pt x="154" y="232"/>
                </a:cubicBezTo>
                <a:close/>
                <a:moveTo>
                  <a:pt x="79" y="67"/>
                </a:moveTo>
                <a:cubicBezTo>
                  <a:pt x="79" y="67"/>
                  <a:pt x="79" y="67"/>
                  <a:pt x="79" y="67"/>
                </a:cubicBezTo>
                <a:cubicBezTo>
                  <a:pt x="79" y="67"/>
                  <a:pt x="79" y="67"/>
                  <a:pt x="79" y="67"/>
                </a:cubicBezTo>
                <a:cubicBezTo>
                  <a:pt x="79" y="67"/>
                  <a:pt x="79" y="67"/>
                  <a:pt x="79" y="67"/>
                </a:cubicBezTo>
                <a:cubicBezTo>
                  <a:pt x="79" y="67"/>
                  <a:pt x="79" y="67"/>
                  <a:pt x="79" y="67"/>
                </a:cubicBezTo>
                <a:close/>
                <a:moveTo>
                  <a:pt x="168" y="73"/>
                </a:moveTo>
                <a:cubicBezTo>
                  <a:pt x="168" y="73"/>
                  <a:pt x="168" y="73"/>
                  <a:pt x="168" y="73"/>
                </a:cubicBezTo>
                <a:cubicBezTo>
                  <a:pt x="168" y="73"/>
                  <a:pt x="168" y="72"/>
                  <a:pt x="168" y="72"/>
                </a:cubicBezTo>
                <a:cubicBezTo>
                  <a:pt x="168" y="72"/>
                  <a:pt x="168" y="72"/>
                  <a:pt x="168" y="72"/>
                </a:cubicBezTo>
                <a:cubicBezTo>
                  <a:pt x="168" y="72"/>
                  <a:pt x="168" y="73"/>
                  <a:pt x="168" y="73"/>
                </a:cubicBezTo>
                <a:close/>
                <a:moveTo>
                  <a:pt x="62" y="157"/>
                </a:moveTo>
                <a:cubicBezTo>
                  <a:pt x="62" y="157"/>
                  <a:pt x="62" y="157"/>
                  <a:pt x="62" y="157"/>
                </a:cubicBezTo>
                <a:cubicBezTo>
                  <a:pt x="61" y="157"/>
                  <a:pt x="61" y="157"/>
                  <a:pt x="61" y="157"/>
                </a:cubicBezTo>
                <a:cubicBezTo>
                  <a:pt x="61" y="157"/>
                  <a:pt x="61" y="157"/>
                  <a:pt x="61" y="157"/>
                </a:cubicBezTo>
                <a:cubicBezTo>
                  <a:pt x="61" y="157"/>
                  <a:pt x="61" y="157"/>
                  <a:pt x="62" y="157"/>
                </a:cubicBezTo>
                <a:close/>
                <a:moveTo>
                  <a:pt x="118" y="241"/>
                </a:moveTo>
                <a:cubicBezTo>
                  <a:pt x="117" y="241"/>
                  <a:pt x="117" y="241"/>
                  <a:pt x="117" y="241"/>
                </a:cubicBezTo>
                <a:cubicBezTo>
                  <a:pt x="117" y="241"/>
                  <a:pt x="118" y="241"/>
                  <a:pt x="118" y="241"/>
                </a:cubicBezTo>
                <a:close/>
                <a:moveTo>
                  <a:pt x="94" y="267"/>
                </a:moveTo>
                <a:cubicBezTo>
                  <a:pt x="94" y="267"/>
                  <a:pt x="94" y="267"/>
                  <a:pt x="94" y="267"/>
                </a:cubicBezTo>
                <a:cubicBezTo>
                  <a:pt x="94" y="267"/>
                  <a:pt x="94" y="267"/>
                  <a:pt x="94" y="267"/>
                </a:cubicBezTo>
                <a:cubicBezTo>
                  <a:pt x="94" y="267"/>
                  <a:pt x="94" y="267"/>
                  <a:pt x="94" y="267"/>
                </a:cubicBezTo>
                <a:cubicBezTo>
                  <a:pt x="94" y="267"/>
                  <a:pt x="94" y="267"/>
                  <a:pt x="94" y="267"/>
                </a:cubicBezTo>
                <a:close/>
                <a:moveTo>
                  <a:pt x="184" y="88"/>
                </a:moveTo>
                <a:cubicBezTo>
                  <a:pt x="184" y="88"/>
                  <a:pt x="184" y="87"/>
                  <a:pt x="184" y="87"/>
                </a:cubicBezTo>
                <a:cubicBezTo>
                  <a:pt x="184" y="87"/>
                  <a:pt x="183" y="87"/>
                  <a:pt x="183" y="87"/>
                </a:cubicBezTo>
                <a:cubicBezTo>
                  <a:pt x="183" y="87"/>
                  <a:pt x="183" y="88"/>
                  <a:pt x="183" y="88"/>
                </a:cubicBezTo>
                <a:cubicBezTo>
                  <a:pt x="183" y="88"/>
                  <a:pt x="184" y="88"/>
                  <a:pt x="184" y="88"/>
                </a:cubicBezTo>
                <a:close/>
                <a:moveTo>
                  <a:pt x="54" y="95"/>
                </a:moveTo>
                <a:cubicBezTo>
                  <a:pt x="54" y="95"/>
                  <a:pt x="54" y="95"/>
                  <a:pt x="54" y="95"/>
                </a:cubicBezTo>
                <a:cubicBezTo>
                  <a:pt x="54" y="95"/>
                  <a:pt x="54" y="95"/>
                  <a:pt x="53" y="95"/>
                </a:cubicBezTo>
                <a:cubicBezTo>
                  <a:pt x="53" y="95"/>
                  <a:pt x="53" y="95"/>
                  <a:pt x="53" y="95"/>
                </a:cubicBezTo>
                <a:cubicBezTo>
                  <a:pt x="54" y="95"/>
                  <a:pt x="54" y="95"/>
                  <a:pt x="54" y="95"/>
                </a:cubicBezTo>
                <a:close/>
                <a:moveTo>
                  <a:pt x="135" y="96"/>
                </a:moveTo>
                <a:cubicBezTo>
                  <a:pt x="135" y="96"/>
                  <a:pt x="135" y="96"/>
                  <a:pt x="135" y="96"/>
                </a:cubicBezTo>
                <a:cubicBezTo>
                  <a:pt x="135" y="96"/>
                  <a:pt x="135" y="96"/>
                  <a:pt x="135" y="96"/>
                </a:cubicBezTo>
                <a:cubicBezTo>
                  <a:pt x="135" y="96"/>
                  <a:pt x="135" y="96"/>
                  <a:pt x="135" y="96"/>
                </a:cubicBezTo>
                <a:cubicBezTo>
                  <a:pt x="135" y="96"/>
                  <a:pt x="135" y="96"/>
                  <a:pt x="135" y="96"/>
                </a:cubicBezTo>
                <a:cubicBezTo>
                  <a:pt x="135" y="96"/>
                  <a:pt x="135" y="96"/>
                  <a:pt x="135" y="96"/>
                </a:cubicBezTo>
                <a:close/>
                <a:moveTo>
                  <a:pt x="106" y="263"/>
                </a:moveTo>
                <a:cubicBezTo>
                  <a:pt x="106" y="263"/>
                  <a:pt x="106" y="263"/>
                  <a:pt x="106" y="263"/>
                </a:cubicBezTo>
                <a:cubicBezTo>
                  <a:pt x="106" y="263"/>
                  <a:pt x="106" y="263"/>
                  <a:pt x="106" y="263"/>
                </a:cubicBezTo>
                <a:cubicBezTo>
                  <a:pt x="106" y="263"/>
                  <a:pt x="106" y="263"/>
                  <a:pt x="106" y="263"/>
                </a:cubicBezTo>
                <a:cubicBezTo>
                  <a:pt x="106" y="263"/>
                  <a:pt x="106" y="263"/>
                  <a:pt x="106" y="263"/>
                </a:cubicBezTo>
                <a:close/>
                <a:moveTo>
                  <a:pt x="89" y="14"/>
                </a:moveTo>
                <a:cubicBezTo>
                  <a:pt x="89" y="14"/>
                  <a:pt x="90" y="14"/>
                  <a:pt x="90" y="14"/>
                </a:cubicBezTo>
                <a:cubicBezTo>
                  <a:pt x="90" y="14"/>
                  <a:pt x="89" y="14"/>
                  <a:pt x="89" y="14"/>
                </a:cubicBezTo>
                <a:close/>
                <a:moveTo>
                  <a:pt x="135" y="215"/>
                </a:moveTo>
                <a:cubicBezTo>
                  <a:pt x="135" y="215"/>
                  <a:pt x="135" y="215"/>
                  <a:pt x="135" y="214"/>
                </a:cubicBezTo>
                <a:cubicBezTo>
                  <a:pt x="135" y="215"/>
                  <a:pt x="135" y="215"/>
                  <a:pt x="135" y="215"/>
                </a:cubicBezTo>
                <a:cubicBezTo>
                  <a:pt x="135" y="215"/>
                  <a:pt x="135" y="215"/>
                  <a:pt x="135" y="215"/>
                </a:cubicBezTo>
                <a:cubicBezTo>
                  <a:pt x="135" y="215"/>
                  <a:pt x="135" y="215"/>
                  <a:pt x="135" y="215"/>
                </a:cubicBezTo>
                <a:close/>
                <a:moveTo>
                  <a:pt x="211" y="172"/>
                </a:moveTo>
                <a:cubicBezTo>
                  <a:pt x="211" y="172"/>
                  <a:pt x="211" y="172"/>
                  <a:pt x="211" y="172"/>
                </a:cubicBezTo>
                <a:cubicBezTo>
                  <a:pt x="211" y="172"/>
                  <a:pt x="211" y="172"/>
                  <a:pt x="211" y="172"/>
                </a:cubicBezTo>
                <a:cubicBezTo>
                  <a:pt x="211" y="172"/>
                  <a:pt x="211" y="172"/>
                  <a:pt x="211" y="172"/>
                </a:cubicBezTo>
                <a:cubicBezTo>
                  <a:pt x="211" y="172"/>
                  <a:pt x="211" y="172"/>
                  <a:pt x="211" y="172"/>
                </a:cubicBezTo>
                <a:close/>
                <a:moveTo>
                  <a:pt x="71" y="139"/>
                </a:moveTo>
                <a:cubicBezTo>
                  <a:pt x="71" y="139"/>
                  <a:pt x="71" y="139"/>
                  <a:pt x="71" y="139"/>
                </a:cubicBezTo>
                <a:cubicBezTo>
                  <a:pt x="71" y="139"/>
                  <a:pt x="71" y="139"/>
                  <a:pt x="71" y="139"/>
                </a:cubicBezTo>
                <a:cubicBezTo>
                  <a:pt x="71" y="139"/>
                  <a:pt x="71" y="139"/>
                  <a:pt x="71" y="139"/>
                </a:cubicBezTo>
                <a:cubicBezTo>
                  <a:pt x="71" y="139"/>
                  <a:pt x="71" y="139"/>
                  <a:pt x="71" y="139"/>
                </a:cubicBezTo>
                <a:close/>
                <a:moveTo>
                  <a:pt x="84" y="106"/>
                </a:moveTo>
                <a:cubicBezTo>
                  <a:pt x="84" y="106"/>
                  <a:pt x="84" y="106"/>
                  <a:pt x="84" y="106"/>
                </a:cubicBezTo>
                <a:cubicBezTo>
                  <a:pt x="84" y="106"/>
                  <a:pt x="84" y="106"/>
                  <a:pt x="84" y="106"/>
                </a:cubicBezTo>
                <a:cubicBezTo>
                  <a:pt x="84" y="106"/>
                  <a:pt x="84" y="106"/>
                  <a:pt x="84" y="106"/>
                </a:cubicBezTo>
                <a:close/>
                <a:moveTo>
                  <a:pt x="135" y="24"/>
                </a:moveTo>
                <a:cubicBezTo>
                  <a:pt x="135" y="24"/>
                  <a:pt x="135" y="24"/>
                  <a:pt x="135" y="24"/>
                </a:cubicBezTo>
                <a:cubicBezTo>
                  <a:pt x="135" y="24"/>
                  <a:pt x="135" y="24"/>
                  <a:pt x="135" y="24"/>
                </a:cubicBezTo>
                <a:cubicBezTo>
                  <a:pt x="135" y="24"/>
                  <a:pt x="135" y="24"/>
                  <a:pt x="135" y="24"/>
                </a:cubicBezTo>
                <a:cubicBezTo>
                  <a:pt x="135" y="24"/>
                  <a:pt x="135" y="24"/>
                  <a:pt x="135" y="24"/>
                </a:cubicBezTo>
                <a:close/>
                <a:moveTo>
                  <a:pt x="213" y="112"/>
                </a:moveTo>
                <a:cubicBezTo>
                  <a:pt x="213" y="112"/>
                  <a:pt x="213" y="112"/>
                  <a:pt x="213" y="112"/>
                </a:cubicBezTo>
                <a:cubicBezTo>
                  <a:pt x="213" y="111"/>
                  <a:pt x="213" y="111"/>
                  <a:pt x="213" y="111"/>
                </a:cubicBezTo>
                <a:cubicBezTo>
                  <a:pt x="213" y="111"/>
                  <a:pt x="213" y="111"/>
                  <a:pt x="213" y="111"/>
                </a:cubicBezTo>
                <a:cubicBezTo>
                  <a:pt x="213" y="111"/>
                  <a:pt x="213" y="111"/>
                  <a:pt x="213" y="112"/>
                </a:cubicBezTo>
                <a:close/>
                <a:moveTo>
                  <a:pt x="120" y="43"/>
                </a:moveTo>
                <a:cubicBezTo>
                  <a:pt x="120" y="43"/>
                  <a:pt x="120" y="43"/>
                  <a:pt x="120" y="43"/>
                </a:cubicBezTo>
                <a:cubicBezTo>
                  <a:pt x="120" y="43"/>
                  <a:pt x="120" y="43"/>
                  <a:pt x="120" y="43"/>
                </a:cubicBezTo>
                <a:cubicBezTo>
                  <a:pt x="120" y="43"/>
                  <a:pt x="120" y="43"/>
                  <a:pt x="120" y="43"/>
                </a:cubicBezTo>
                <a:cubicBezTo>
                  <a:pt x="120" y="43"/>
                  <a:pt x="120" y="43"/>
                  <a:pt x="120" y="43"/>
                </a:cubicBezTo>
                <a:close/>
                <a:moveTo>
                  <a:pt x="156" y="42"/>
                </a:moveTo>
                <a:cubicBezTo>
                  <a:pt x="157" y="41"/>
                  <a:pt x="157" y="41"/>
                  <a:pt x="157" y="41"/>
                </a:cubicBezTo>
                <a:cubicBezTo>
                  <a:pt x="157" y="41"/>
                  <a:pt x="157" y="41"/>
                  <a:pt x="157" y="41"/>
                </a:cubicBezTo>
                <a:cubicBezTo>
                  <a:pt x="157" y="41"/>
                  <a:pt x="156" y="41"/>
                  <a:pt x="156" y="42"/>
                </a:cubicBezTo>
                <a:close/>
                <a:moveTo>
                  <a:pt x="236" y="117"/>
                </a:moveTo>
                <a:cubicBezTo>
                  <a:pt x="236" y="117"/>
                  <a:pt x="236" y="117"/>
                  <a:pt x="236" y="117"/>
                </a:cubicBezTo>
                <a:cubicBezTo>
                  <a:pt x="237" y="117"/>
                  <a:pt x="237" y="117"/>
                  <a:pt x="237" y="117"/>
                </a:cubicBezTo>
                <a:cubicBezTo>
                  <a:pt x="237" y="117"/>
                  <a:pt x="237" y="117"/>
                  <a:pt x="237" y="117"/>
                </a:cubicBezTo>
                <a:cubicBezTo>
                  <a:pt x="237" y="117"/>
                  <a:pt x="237" y="117"/>
                  <a:pt x="236" y="117"/>
                </a:cubicBezTo>
                <a:close/>
                <a:moveTo>
                  <a:pt x="229" y="124"/>
                </a:moveTo>
                <a:cubicBezTo>
                  <a:pt x="229" y="124"/>
                  <a:pt x="229" y="124"/>
                  <a:pt x="229" y="124"/>
                </a:cubicBezTo>
                <a:cubicBezTo>
                  <a:pt x="229" y="124"/>
                  <a:pt x="229" y="124"/>
                  <a:pt x="229" y="124"/>
                </a:cubicBezTo>
                <a:cubicBezTo>
                  <a:pt x="229" y="124"/>
                  <a:pt x="229" y="124"/>
                  <a:pt x="229" y="124"/>
                </a:cubicBezTo>
                <a:cubicBezTo>
                  <a:pt x="229" y="124"/>
                  <a:pt x="229" y="124"/>
                  <a:pt x="229" y="124"/>
                </a:cubicBezTo>
                <a:close/>
                <a:moveTo>
                  <a:pt x="163" y="190"/>
                </a:moveTo>
                <a:cubicBezTo>
                  <a:pt x="163" y="189"/>
                  <a:pt x="163" y="189"/>
                  <a:pt x="163" y="189"/>
                </a:cubicBezTo>
                <a:cubicBezTo>
                  <a:pt x="163" y="189"/>
                  <a:pt x="163" y="189"/>
                  <a:pt x="163" y="189"/>
                </a:cubicBezTo>
                <a:cubicBezTo>
                  <a:pt x="163" y="189"/>
                  <a:pt x="163" y="189"/>
                  <a:pt x="163" y="189"/>
                </a:cubicBezTo>
                <a:cubicBezTo>
                  <a:pt x="163" y="189"/>
                  <a:pt x="163" y="189"/>
                  <a:pt x="163" y="190"/>
                </a:cubicBezTo>
                <a:close/>
                <a:moveTo>
                  <a:pt x="85" y="198"/>
                </a:moveTo>
                <a:cubicBezTo>
                  <a:pt x="85" y="198"/>
                  <a:pt x="85" y="198"/>
                  <a:pt x="85" y="198"/>
                </a:cubicBezTo>
                <a:cubicBezTo>
                  <a:pt x="85" y="197"/>
                  <a:pt x="85" y="197"/>
                  <a:pt x="85" y="197"/>
                </a:cubicBezTo>
                <a:cubicBezTo>
                  <a:pt x="85" y="197"/>
                  <a:pt x="85" y="197"/>
                  <a:pt x="85" y="197"/>
                </a:cubicBezTo>
                <a:cubicBezTo>
                  <a:pt x="85" y="197"/>
                  <a:pt x="85" y="197"/>
                  <a:pt x="85" y="19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80" name="Freeform 98"/>
          <p:cNvSpPr>
            <a:spLocks noEditPoints="1"/>
          </p:cNvSpPr>
          <p:nvPr/>
        </p:nvSpPr>
        <p:spPr bwMode="auto">
          <a:xfrm>
            <a:off x="1494195" y="2209459"/>
            <a:ext cx="512753" cy="732709"/>
          </a:xfrm>
          <a:custGeom>
            <a:gdLst>
              <a:gd fmla="*/ 190 w 197" name="T0"/>
              <a:gd fmla="*/ 227 h 282" name="T1"/>
              <a:gd fmla="*/ 107 w 197" name="T2"/>
              <a:gd fmla="*/ 240 h 282" name="T3"/>
              <a:gd fmla="*/ 28 w 197" name="T4"/>
              <a:gd fmla="*/ 55 h 282" name="T5"/>
              <a:gd fmla="*/ 75 w 197" name="T6"/>
              <a:gd fmla="*/ 19 h 282" name="T7"/>
              <a:gd fmla="*/ 106 w 197" name="T8"/>
              <a:gd fmla="*/ 135 h 282" name="T9"/>
              <a:gd fmla="*/ 65 w 197" name="T10"/>
              <a:gd fmla="*/ 91 h 282" name="T11"/>
              <a:gd fmla="*/ 93 w 197" name="T12"/>
              <a:gd fmla="*/ 155 h 282" name="T13"/>
              <a:gd fmla="*/ 106 w 197" name="T14"/>
              <a:gd fmla="*/ 118 h 282" name="T15"/>
              <a:gd fmla="*/ 14 w 197" name="T16"/>
              <a:gd fmla="*/ 31 h 282" name="T17"/>
              <a:gd fmla="*/ 139 w 197" name="T18"/>
              <a:gd fmla="*/ 212 h 282" name="T19"/>
              <a:gd fmla="*/ 94 w 197" name="T20"/>
              <a:gd fmla="*/ 131 h 282" name="T21"/>
              <a:gd fmla="*/ 185 w 197" name="T22"/>
              <a:gd fmla="*/ 131 h 282" name="T23"/>
              <a:gd fmla="*/ 73 w 197" name="T24"/>
              <a:gd fmla="*/ 19 h 282" name="T25"/>
              <a:gd fmla="*/ 121 w 197" name="T26"/>
              <a:gd fmla="*/ 100 h 282" name="T27"/>
              <a:gd fmla="*/ 117 w 197" name="T28"/>
              <a:gd fmla="*/ 237 h 282" name="T29"/>
              <a:gd fmla="*/ 59 w 197" name="T30"/>
              <a:gd fmla="*/ 95 h 282" name="T31"/>
              <a:gd fmla="*/ 18 w 197" name="T32"/>
              <a:gd fmla="*/ 55 h 282" name="T33"/>
              <a:gd fmla="*/ 30 w 197" name="T34"/>
              <a:gd fmla="*/ 36 h 282" name="T35"/>
              <a:gd fmla="*/ 20 w 197" name="T36"/>
              <a:gd fmla="*/ 33 h 282" name="T37"/>
              <a:gd fmla="*/ 82 w 197" name="T38"/>
              <a:gd fmla="*/ 144 h 282" name="T39"/>
              <a:gd fmla="*/ 133 w 197" name="T40"/>
              <a:gd fmla="*/ 241 h 282" name="T41"/>
              <a:gd fmla="*/ 133 w 197" name="T42"/>
              <a:gd fmla="*/ 123 h 282" name="T43"/>
              <a:gd fmla="*/ 67 w 197" name="T44"/>
              <a:gd fmla="*/ 32 h 282" name="T45"/>
              <a:gd fmla="*/ 175 w 197" name="T46"/>
              <a:gd fmla="*/ 232 h 282" name="T47"/>
              <a:gd fmla="*/ 112 w 197" name="T48"/>
              <a:gd fmla="*/ 86 h 282" name="T49"/>
              <a:gd fmla="*/ 124 w 197" name="T50"/>
              <a:gd fmla="*/ 240 h 282" name="T51"/>
              <a:gd fmla="*/ 151 w 197" name="T52"/>
              <a:gd fmla="*/ 279 h 282" name="T53"/>
              <a:gd fmla="*/ 183 w 197" name="T54"/>
              <a:gd fmla="*/ 151 h 282" name="T55"/>
              <a:gd fmla="*/ 108 w 197" name="T56"/>
              <a:gd fmla="*/ 102 h 282" name="T57"/>
              <a:gd fmla="*/ 146 w 197" name="T58"/>
              <a:gd fmla="*/ 168 h 282" name="T59"/>
              <a:gd fmla="*/ 146 w 197" name="T60"/>
              <a:gd fmla="*/ 190 h 282" name="T61"/>
              <a:gd fmla="*/ 45 w 197" name="T62"/>
              <a:gd fmla="*/ 23 h 282" name="T63"/>
              <a:gd fmla="*/ 102 w 197" name="T64"/>
              <a:gd fmla="*/ 76 h 282" name="T65"/>
              <a:gd fmla="*/ 130 w 197" name="T66"/>
              <a:gd fmla="*/ 173 h 282" name="T67"/>
              <a:gd fmla="*/ 87 w 197" name="T68"/>
              <a:gd fmla="*/ 141 h 282" name="T69"/>
              <a:gd fmla="*/ 51 w 197" name="T70"/>
              <a:gd fmla="*/ 128 h 282" name="T71"/>
              <a:gd fmla="*/ 85 w 197" name="T72"/>
              <a:gd fmla="*/ 145 h 282" name="T73"/>
              <a:gd fmla="*/ 164 w 197" name="T74"/>
              <a:gd fmla="*/ 95 h 282" name="T75"/>
              <a:gd fmla="*/ 145 w 197" name="T76"/>
              <a:gd fmla="*/ 204 h 282" name="T77"/>
              <a:gd fmla="*/ 53 w 197" name="T78"/>
              <a:gd fmla="*/ 30 h 282" name="T79"/>
              <a:gd fmla="*/ 140 w 197" name="T80"/>
              <a:gd fmla="*/ 94 h 282" name="T81"/>
              <a:gd fmla="*/ 124 w 197" name="T82"/>
              <a:gd fmla="*/ 114 h 282" name="T83"/>
              <a:gd fmla="*/ 114 w 197" name="T84"/>
              <a:gd fmla="*/ 137 h 282" name="T85"/>
              <a:gd fmla="*/ 118 w 197" name="T86"/>
              <a:gd fmla="*/ 95 h 282" name="T87"/>
              <a:gd fmla="*/ 17 w 197" name="T88"/>
              <a:gd fmla="*/ 12 h 282" name="T89"/>
              <a:gd fmla="*/ 67 w 197" name="T90"/>
              <a:gd fmla="*/ 137 h 282" name="T91"/>
              <a:gd fmla="*/ 103 w 197" name="T92"/>
              <a:gd fmla="*/ 110 h 282" name="T93"/>
              <a:gd fmla="*/ 139 w 197" name="T94"/>
              <a:gd fmla="*/ 91 h 282" name="T95"/>
              <a:gd fmla="*/ 56 w 197" name="T96"/>
              <a:gd fmla="*/ 61 h 282" name="T97"/>
              <a:gd fmla="*/ 143 w 197" name="T98"/>
              <a:gd fmla="*/ 242 h 282" name="T99"/>
              <a:gd fmla="*/ 104 w 197" name="T100"/>
              <a:gd fmla="*/ 116 h 282" name="T101"/>
              <a:gd fmla="*/ 75 w 197" name="T102"/>
              <a:gd fmla="*/ 142 h 282" name="T103"/>
              <a:gd fmla="*/ 107 w 197" name="T104"/>
              <a:gd fmla="*/ 70 h 282" name="T105"/>
              <a:gd fmla="*/ 123 w 197" name="T106"/>
              <a:gd fmla="*/ 136 h 282" name="T107"/>
              <a:gd fmla="*/ 53 w 197" name="T108"/>
              <a:gd fmla="*/ 134 h 282" name="T109"/>
              <a:gd fmla="*/ 79 w 197" name="T110"/>
              <a:gd fmla="*/ 136 h 282" name="T111"/>
              <a:gd fmla="*/ 40 w 197" name="T112"/>
              <a:gd fmla="*/ 59 h 282" name="T113"/>
              <a:gd fmla="*/ 153 w 197" name="T114"/>
              <a:gd fmla="*/ 236 h 282" name="T115"/>
              <a:gd fmla="*/ 185 w 197" name="T116"/>
              <a:gd fmla="*/ 138 h 282" name="T117"/>
              <a:gd fmla="*/ 55 w 197" name="T118"/>
              <a:gd fmla="*/ 65 h 282" name="T119"/>
              <a:gd fmla="*/ 95 w 197" name="T120"/>
              <a:gd fmla="*/ 74 h 282" name="T121"/>
              <a:gd fmla="*/ 4 w 197" name="T122"/>
              <a:gd fmla="*/ 5 h 282"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2" w="197">
                <a:moveTo>
                  <a:pt x="44" y="40"/>
                </a:moveTo>
                <a:cubicBezTo>
                  <a:pt x="46" y="42"/>
                  <a:pt x="66" y="63"/>
                  <a:pt x="71" y="65"/>
                </a:cubicBezTo>
                <a:cubicBezTo>
                  <a:pt x="71" y="65"/>
                  <a:pt x="71" y="65"/>
                  <a:pt x="72" y="65"/>
                </a:cubicBezTo>
                <a:cubicBezTo>
                  <a:pt x="77" y="63"/>
                  <a:pt x="82" y="62"/>
                  <a:pt x="87" y="62"/>
                </a:cubicBezTo>
                <a:cubicBezTo>
                  <a:pt x="90" y="61"/>
                  <a:pt x="92" y="62"/>
                  <a:pt x="95" y="62"/>
                </a:cubicBezTo>
                <a:cubicBezTo>
                  <a:pt x="100" y="62"/>
                  <a:pt x="105" y="63"/>
                  <a:pt x="109" y="65"/>
                </a:cubicBezTo>
                <a:cubicBezTo>
                  <a:pt x="115" y="67"/>
                  <a:pt x="119" y="70"/>
                  <a:pt x="123" y="74"/>
                </a:cubicBezTo>
                <a:cubicBezTo>
                  <a:pt x="125" y="76"/>
                  <a:pt x="128" y="79"/>
                  <a:pt x="130" y="82"/>
                </a:cubicBezTo>
                <a:cubicBezTo>
                  <a:pt x="130" y="82"/>
                  <a:pt x="130" y="82"/>
                  <a:pt x="130" y="82"/>
                </a:cubicBezTo>
                <a:cubicBezTo>
                  <a:pt x="130" y="82"/>
                  <a:pt x="130" y="82"/>
                  <a:pt x="131" y="82"/>
                </a:cubicBezTo>
                <a:cubicBezTo>
                  <a:pt x="136" y="81"/>
                  <a:pt x="142" y="80"/>
                  <a:pt x="147" y="81"/>
                </a:cubicBezTo>
                <a:cubicBezTo>
                  <a:pt x="151" y="81"/>
                  <a:pt x="154" y="81"/>
                  <a:pt x="157" y="82"/>
                </a:cubicBezTo>
                <a:cubicBezTo>
                  <a:pt x="163" y="83"/>
                  <a:pt x="169" y="85"/>
                  <a:pt x="174" y="89"/>
                </a:cubicBezTo>
                <a:cubicBezTo>
                  <a:pt x="179" y="93"/>
                  <a:pt x="184" y="96"/>
                  <a:pt x="187" y="101"/>
                </a:cubicBezTo>
                <a:cubicBezTo>
                  <a:pt x="191" y="107"/>
                  <a:pt x="194" y="113"/>
                  <a:pt x="196" y="119"/>
                </a:cubicBezTo>
                <a:cubicBezTo>
                  <a:pt x="196" y="123"/>
                  <a:pt x="197" y="127"/>
                  <a:pt x="197" y="131"/>
                </a:cubicBezTo>
                <a:cubicBezTo>
                  <a:pt x="197" y="137"/>
                  <a:pt x="197" y="143"/>
                  <a:pt x="195" y="150"/>
                </a:cubicBezTo>
                <a:cubicBezTo>
                  <a:pt x="194" y="155"/>
                  <a:pt x="192" y="160"/>
                  <a:pt x="189" y="164"/>
                </a:cubicBezTo>
                <a:cubicBezTo>
                  <a:pt x="189" y="164"/>
                  <a:pt x="189" y="165"/>
                  <a:pt x="189" y="165"/>
                </a:cubicBezTo>
                <a:cubicBezTo>
                  <a:pt x="184" y="171"/>
                  <a:pt x="179" y="176"/>
                  <a:pt x="172" y="180"/>
                </a:cubicBezTo>
                <a:cubicBezTo>
                  <a:pt x="169" y="182"/>
                  <a:pt x="165" y="183"/>
                  <a:pt x="162" y="184"/>
                </a:cubicBezTo>
                <a:cubicBezTo>
                  <a:pt x="161" y="184"/>
                  <a:pt x="161" y="184"/>
                  <a:pt x="160" y="184"/>
                </a:cubicBezTo>
                <a:cubicBezTo>
                  <a:pt x="160" y="184"/>
                  <a:pt x="160" y="184"/>
                  <a:pt x="160" y="185"/>
                </a:cubicBezTo>
                <a:cubicBezTo>
                  <a:pt x="160" y="185"/>
                  <a:pt x="160" y="185"/>
                  <a:pt x="160" y="186"/>
                </a:cubicBezTo>
                <a:cubicBezTo>
                  <a:pt x="160" y="190"/>
                  <a:pt x="160" y="194"/>
                  <a:pt x="160" y="198"/>
                </a:cubicBezTo>
                <a:cubicBezTo>
                  <a:pt x="160" y="200"/>
                  <a:pt x="160" y="202"/>
                  <a:pt x="160" y="204"/>
                </a:cubicBezTo>
                <a:cubicBezTo>
                  <a:pt x="160" y="206"/>
                  <a:pt x="160" y="208"/>
                  <a:pt x="160" y="209"/>
                </a:cubicBezTo>
                <a:cubicBezTo>
                  <a:pt x="161" y="213"/>
                  <a:pt x="161" y="216"/>
                  <a:pt x="161" y="220"/>
                </a:cubicBezTo>
                <a:cubicBezTo>
                  <a:pt x="161" y="220"/>
                  <a:pt x="161" y="221"/>
                  <a:pt x="161" y="221"/>
                </a:cubicBezTo>
                <a:cubicBezTo>
                  <a:pt x="162" y="221"/>
                  <a:pt x="162" y="221"/>
                  <a:pt x="163" y="221"/>
                </a:cubicBezTo>
                <a:cubicBezTo>
                  <a:pt x="163" y="220"/>
                  <a:pt x="164" y="220"/>
                  <a:pt x="165" y="220"/>
                </a:cubicBezTo>
                <a:cubicBezTo>
                  <a:pt x="166" y="220"/>
                  <a:pt x="167" y="221"/>
                  <a:pt x="167" y="222"/>
                </a:cubicBezTo>
                <a:cubicBezTo>
                  <a:pt x="167" y="222"/>
                  <a:pt x="168" y="222"/>
                  <a:pt x="168" y="222"/>
                </a:cubicBezTo>
                <a:cubicBezTo>
                  <a:pt x="173" y="222"/>
                  <a:pt x="177" y="222"/>
                  <a:pt x="182" y="222"/>
                </a:cubicBezTo>
                <a:cubicBezTo>
                  <a:pt x="183" y="222"/>
                  <a:pt x="184" y="222"/>
                  <a:pt x="185" y="222"/>
                </a:cubicBezTo>
                <a:cubicBezTo>
                  <a:pt x="186" y="222"/>
                  <a:pt x="186" y="222"/>
                  <a:pt x="187" y="223"/>
                </a:cubicBezTo>
                <a:cubicBezTo>
                  <a:pt x="187" y="223"/>
                  <a:pt x="187" y="223"/>
                  <a:pt x="188" y="224"/>
                </a:cubicBezTo>
                <a:cubicBezTo>
                  <a:pt x="188" y="224"/>
                  <a:pt x="188" y="224"/>
                  <a:pt x="188" y="224"/>
                </a:cubicBezTo>
                <a:cubicBezTo>
                  <a:pt x="189" y="223"/>
                  <a:pt x="190" y="223"/>
                  <a:pt x="190" y="224"/>
                </a:cubicBezTo>
                <a:cubicBezTo>
                  <a:pt x="190" y="225"/>
                  <a:pt x="190" y="226"/>
                  <a:pt x="190" y="227"/>
                </a:cubicBezTo>
                <a:cubicBezTo>
                  <a:pt x="191" y="230"/>
                  <a:pt x="192" y="234"/>
                  <a:pt x="192" y="238"/>
                </a:cubicBezTo>
                <a:cubicBezTo>
                  <a:pt x="193" y="239"/>
                  <a:pt x="192" y="240"/>
                  <a:pt x="192" y="240"/>
                </a:cubicBezTo>
                <a:cubicBezTo>
                  <a:pt x="192" y="241"/>
                  <a:pt x="192" y="241"/>
                  <a:pt x="192" y="241"/>
                </a:cubicBezTo>
                <a:cubicBezTo>
                  <a:pt x="191" y="241"/>
                  <a:pt x="191" y="242"/>
                  <a:pt x="191" y="242"/>
                </a:cubicBezTo>
                <a:cubicBezTo>
                  <a:pt x="190" y="243"/>
                  <a:pt x="190" y="243"/>
                  <a:pt x="189" y="243"/>
                </a:cubicBezTo>
                <a:cubicBezTo>
                  <a:pt x="189" y="243"/>
                  <a:pt x="189" y="243"/>
                  <a:pt x="189" y="244"/>
                </a:cubicBezTo>
                <a:cubicBezTo>
                  <a:pt x="189" y="244"/>
                  <a:pt x="189" y="245"/>
                  <a:pt x="188" y="245"/>
                </a:cubicBezTo>
                <a:cubicBezTo>
                  <a:pt x="188" y="245"/>
                  <a:pt x="187" y="245"/>
                  <a:pt x="187" y="244"/>
                </a:cubicBezTo>
                <a:cubicBezTo>
                  <a:pt x="187" y="244"/>
                  <a:pt x="187" y="244"/>
                  <a:pt x="187" y="244"/>
                </a:cubicBezTo>
                <a:cubicBezTo>
                  <a:pt x="181" y="245"/>
                  <a:pt x="176" y="244"/>
                  <a:pt x="171" y="245"/>
                </a:cubicBezTo>
                <a:cubicBezTo>
                  <a:pt x="169" y="245"/>
                  <a:pt x="168" y="245"/>
                  <a:pt x="166" y="245"/>
                </a:cubicBezTo>
                <a:cubicBezTo>
                  <a:pt x="165" y="245"/>
                  <a:pt x="164" y="245"/>
                  <a:pt x="163" y="245"/>
                </a:cubicBezTo>
                <a:cubicBezTo>
                  <a:pt x="162" y="245"/>
                  <a:pt x="162" y="245"/>
                  <a:pt x="162" y="245"/>
                </a:cubicBezTo>
                <a:cubicBezTo>
                  <a:pt x="162" y="247"/>
                  <a:pt x="162" y="248"/>
                  <a:pt x="162" y="250"/>
                </a:cubicBezTo>
                <a:cubicBezTo>
                  <a:pt x="163" y="254"/>
                  <a:pt x="163" y="258"/>
                  <a:pt x="164" y="261"/>
                </a:cubicBezTo>
                <a:cubicBezTo>
                  <a:pt x="164" y="265"/>
                  <a:pt x="165" y="268"/>
                  <a:pt x="165" y="271"/>
                </a:cubicBezTo>
                <a:cubicBezTo>
                  <a:pt x="165" y="273"/>
                  <a:pt x="165" y="276"/>
                  <a:pt x="165" y="278"/>
                </a:cubicBezTo>
                <a:cubicBezTo>
                  <a:pt x="165" y="279"/>
                  <a:pt x="164" y="280"/>
                  <a:pt x="163" y="281"/>
                </a:cubicBezTo>
                <a:cubicBezTo>
                  <a:pt x="161" y="281"/>
                  <a:pt x="160" y="281"/>
                  <a:pt x="159" y="281"/>
                </a:cubicBezTo>
                <a:cubicBezTo>
                  <a:pt x="159" y="281"/>
                  <a:pt x="158" y="281"/>
                  <a:pt x="158" y="281"/>
                </a:cubicBezTo>
                <a:cubicBezTo>
                  <a:pt x="153" y="281"/>
                  <a:pt x="149" y="281"/>
                  <a:pt x="144" y="282"/>
                </a:cubicBezTo>
                <a:cubicBezTo>
                  <a:pt x="143" y="282"/>
                  <a:pt x="142" y="282"/>
                  <a:pt x="141" y="281"/>
                </a:cubicBezTo>
                <a:cubicBezTo>
                  <a:pt x="140" y="281"/>
                  <a:pt x="140" y="281"/>
                  <a:pt x="139" y="281"/>
                </a:cubicBezTo>
                <a:cubicBezTo>
                  <a:pt x="138" y="280"/>
                  <a:pt x="138" y="280"/>
                  <a:pt x="138" y="279"/>
                </a:cubicBezTo>
                <a:cubicBezTo>
                  <a:pt x="138" y="278"/>
                  <a:pt x="138" y="278"/>
                  <a:pt x="138" y="277"/>
                </a:cubicBezTo>
                <a:cubicBezTo>
                  <a:pt x="138" y="274"/>
                  <a:pt x="138" y="272"/>
                  <a:pt x="138" y="270"/>
                </a:cubicBezTo>
                <a:cubicBezTo>
                  <a:pt x="137" y="267"/>
                  <a:pt x="137" y="263"/>
                  <a:pt x="136" y="260"/>
                </a:cubicBezTo>
                <a:cubicBezTo>
                  <a:pt x="136" y="256"/>
                  <a:pt x="135" y="252"/>
                  <a:pt x="135" y="248"/>
                </a:cubicBezTo>
                <a:cubicBezTo>
                  <a:pt x="135" y="248"/>
                  <a:pt x="135" y="247"/>
                  <a:pt x="135" y="247"/>
                </a:cubicBezTo>
                <a:cubicBezTo>
                  <a:pt x="135" y="247"/>
                  <a:pt x="135" y="247"/>
                  <a:pt x="134" y="247"/>
                </a:cubicBezTo>
                <a:cubicBezTo>
                  <a:pt x="131" y="247"/>
                  <a:pt x="128" y="247"/>
                  <a:pt x="125" y="247"/>
                </a:cubicBezTo>
                <a:cubicBezTo>
                  <a:pt x="123" y="247"/>
                  <a:pt x="121" y="247"/>
                  <a:pt x="119" y="247"/>
                </a:cubicBezTo>
                <a:cubicBezTo>
                  <a:pt x="118" y="247"/>
                  <a:pt x="118" y="247"/>
                  <a:pt x="117" y="247"/>
                </a:cubicBezTo>
                <a:cubicBezTo>
                  <a:pt x="116" y="247"/>
                  <a:pt x="115" y="248"/>
                  <a:pt x="114" y="248"/>
                </a:cubicBezTo>
                <a:cubicBezTo>
                  <a:pt x="113" y="249"/>
                  <a:pt x="112" y="248"/>
                  <a:pt x="111" y="247"/>
                </a:cubicBezTo>
                <a:cubicBezTo>
                  <a:pt x="111" y="247"/>
                  <a:pt x="111" y="247"/>
                  <a:pt x="111" y="247"/>
                </a:cubicBezTo>
                <a:cubicBezTo>
                  <a:pt x="110" y="247"/>
                  <a:pt x="110" y="247"/>
                  <a:pt x="110" y="246"/>
                </a:cubicBezTo>
                <a:cubicBezTo>
                  <a:pt x="109" y="246"/>
                  <a:pt x="109" y="246"/>
                  <a:pt x="109" y="246"/>
                </a:cubicBezTo>
                <a:cubicBezTo>
                  <a:pt x="108" y="245"/>
                  <a:pt x="108" y="245"/>
                  <a:pt x="107" y="244"/>
                </a:cubicBezTo>
                <a:cubicBezTo>
                  <a:pt x="107" y="243"/>
                  <a:pt x="107" y="242"/>
                  <a:pt x="107" y="240"/>
                </a:cubicBezTo>
                <a:cubicBezTo>
                  <a:pt x="107" y="237"/>
                  <a:pt x="107" y="234"/>
                  <a:pt x="106" y="231"/>
                </a:cubicBezTo>
                <a:cubicBezTo>
                  <a:pt x="106" y="230"/>
                  <a:pt x="105" y="230"/>
                  <a:pt x="105" y="229"/>
                </a:cubicBezTo>
                <a:cubicBezTo>
                  <a:pt x="105" y="229"/>
                  <a:pt x="105" y="228"/>
                  <a:pt x="105" y="228"/>
                </a:cubicBezTo>
                <a:cubicBezTo>
                  <a:pt x="105" y="228"/>
                  <a:pt x="105" y="228"/>
                  <a:pt x="106" y="227"/>
                </a:cubicBezTo>
                <a:cubicBezTo>
                  <a:pt x="106" y="227"/>
                  <a:pt x="106" y="227"/>
                  <a:pt x="107" y="227"/>
                </a:cubicBezTo>
                <a:cubicBezTo>
                  <a:pt x="107" y="227"/>
                  <a:pt x="107" y="227"/>
                  <a:pt x="108" y="227"/>
                </a:cubicBezTo>
                <a:cubicBezTo>
                  <a:pt x="108" y="227"/>
                  <a:pt x="108" y="226"/>
                  <a:pt x="109" y="226"/>
                </a:cubicBezTo>
                <a:cubicBezTo>
                  <a:pt x="109" y="226"/>
                  <a:pt x="110" y="226"/>
                  <a:pt x="111" y="226"/>
                </a:cubicBezTo>
                <a:cubicBezTo>
                  <a:pt x="114" y="226"/>
                  <a:pt x="118" y="226"/>
                  <a:pt x="122" y="226"/>
                </a:cubicBezTo>
                <a:cubicBezTo>
                  <a:pt x="126" y="226"/>
                  <a:pt x="130" y="226"/>
                  <a:pt x="134" y="226"/>
                </a:cubicBezTo>
                <a:cubicBezTo>
                  <a:pt x="134" y="226"/>
                  <a:pt x="134" y="226"/>
                  <a:pt x="135" y="226"/>
                </a:cubicBezTo>
                <a:cubicBezTo>
                  <a:pt x="135" y="224"/>
                  <a:pt x="135" y="192"/>
                  <a:pt x="134" y="187"/>
                </a:cubicBezTo>
                <a:cubicBezTo>
                  <a:pt x="134" y="187"/>
                  <a:pt x="134" y="187"/>
                  <a:pt x="134" y="187"/>
                </a:cubicBezTo>
                <a:cubicBezTo>
                  <a:pt x="131" y="187"/>
                  <a:pt x="129" y="186"/>
                  <a:pt x="127" y="185"/>
                </a:cubicBezTo>
                <a:cubicBezTo>
                  <a:pt x="122" y="184"/>
                  <a:pt x="118" y="182"/>
                  <a:pt x="114" y="180"/>
                </a:cubicBezTo>
                <a:cubicBezTo>
                  <a:pt x="110" y="178"/>
                  <a:pt x="107" y="175"/>
                  <a:pt x="104" y="172"/>
                </a:cubicBezTo>
                <a:cubicBezTo>
                  <a:pt x="102" y="171"/>
                  <a:pt x="101" y="169"/>
                  <a:pt x="100" y="168"/>
                </a:cubicBezTo>
                <a:cubicBezTo>
                  <a:pt x="98" y="165"/>
                  <a:pt x="96" y="162"/>
                  <a:pt x="94" y="159"/>
                </a:cubicBezTo>
                <a:cubicBezTo>
                  <a:pt x="94" y="159"/>
                  <a:pt x="94" y="159"/>
                  <a:pt x="94" y="159"/>
                </a:cubicBezTo>
                <a:cubicBezTo>
                  <a:pt x="94" y="159"/>
                  <a:pt x="93" y="159"/>
                  <a:pt x="93" y="159"/>
                </a:cubicBezTo>
                <a:cubicBezTo>
                  <a:pt x="88" y="159"/>
                  <a:pt x="82" y="159"/>
                  <a:pt x="77" y="157"/>
                </a:cubicBezTo>
                <a:cubicBezTo>
                  <a:pt x="73" y="156"/>
                  <a:pt x="69" y="155"/>
                  <a:pt x="65" y="153"/>
                </a:cubicBezTo>
                <a:cubicBezTo>
                  <a:pt x="62" y="152"/>
                  <a:pt x="60" y="150"/>
                  <a:pt x="57" y="147"/>
                </a:cubicBezTo>
                <a:cubicBezTo>
                  <a:pt x="57" y="147"/>
                  <a:pt x="57" y="147"/>
                  <a:pt x="57" y="147"/>
                </a:cubicBezTo>
                <a:cubicBezTo>
                  <a:pt x="56" y="147"/>
                  <a:pt x="56" y="147"/>
                  <a:pt x="55" y="146"/>
                </a:cubicBezTo>
                <a:cubicBezTo>
                  <a:pt x="54" y="145"/>
                  <a:pt x="52" y="144"/>
                  <a:pt x="51" y="143"/>
                </a:cubicBezTo>
                <a:cubicBezTo>
                  <a:pt x="49" y="141"/>
                  <a:pt x="48" y="139"/>
                  <a:pt x="47" y="138"/>
                </a:cubicBezTo>
                <a:cubicBezTo>
                  <a:pt x="44" y="135"/>
                  <a:pt x="43" y="132"/>
                  <a:pt x="41" y="129"/>
                </a:cubicBezTo>
                <a:cubicBezTo>
                  <a:pt x="40" y="125"/>
                  <a:pt x="39" y="120"/>
                  <a:pt x="39" y="115"/>
                </a:cubicBezTo>
                <a:cubicBezTo>
                  <a:pt x="39" y="112"/>
                  <a:pt x="39" y="108"/>
                  <a:pt x="40" y="104"/>
                </a:cubicBezTo>
                <a:cubicBezTo>
                  <a:pt x="41" y="97"/>
                  <a:pt x="43" y="91"/>
                  <a:pt x="47" y="86"/>
                </a:cubicBezTo>
                <a:cubicBezTo>
                  <a:pt x="47" y="86"/>
                  <a:pt x="47" y="85"/>
                  <a:pt x="47" y="85"/>
                </a:cubicBezTo>
                <a:cubicBezTo>
                  <a:pt x="48" y="83"/>
                  <a:pt x="50" y="81"/>
                  <a:pt x="51" y="79"/>
                </a:cubicBezTo>
                <a:cubicBezTo>
                  <a:pt x="51" y="78"/>
                  <a:pt x="51" y="78"/>
                  <a:pt x="50" y="77"/>
                </a:cubicBezTo>
                <a:cubicBezTo>
                  <a:pt x="49" y="76"/>
                  <a:pt x="48" y="74"/>
                  <a:pt x="47" y="73"/>
                </a:cubicBezTo>
                <a:cubicBezTo>
                  <a:pt x="44" y="70"/>
                  <a:pt x="42" y="68"/>
                  <a:pt x="39" y="65"/>
                </a:cubicBezTo>
                <a:cubicBezTo>
                  <a:pt x="38" y="64"/>
                  <a:pt x="37" y="62"/>
                  <a:pt x="36" y="61"/>
                </a:cubicBezTo>
                <a:cubicBezTo>
                  <a:pt x="35" y="59"/>
                  <a:pt x="33" y="58"/>
                  <a:pt x="32" y="56"/>
                </a:cubicBezTo>
                <a:cubicBezTo>
                  <a:pt x="31" y="55"/>
                  <a:pt x="30" y="54"/>
                  <a:pt x="29" y="54"/>
                </a:cubicBezTo>
                <a:cubicBezTo>
                  <a:pt x="28" y="54"/>
                  <a:pt x="28" y="55"/>
                  <a:pt x="28" y="55"/>
                </a:cubicBezTo>
                <a:cubicBezTo>
                  <a:pt x="29" y="57"/>
                  <a:pt x="29" y="59"/>
                  <a:pt x="30" y="61"/>
                </a:cubicBezTo>
                <a:cubicBezTo>
                  <a:pt x="30" y="62"/>
                  <a:pt x="30" y="63"/>
                  <a:pt x="30" y="63"/>
                </a:cubicBezTo>
                <a:cubicBezTo>
                  <a:pt x="30" y="66"/>
                  <a:pt x="31" y="69"/>
                  <a:pt x="32" y="71"/>
                </a:cubicBezTo>
                <a:cubicBezTo>
                  <a:pt x="32" y="73"/>
                  <a:pt x="32" y="74"/>
                  <a:pt x="32" y="75"/>
                </a:cubicBezTo>
                <a:cubicBezTo>
                  <a:pt x="32" y="76"/>
                  <a:pt x="32" y="76"/>
                  <a:pt x="32" y="77"/>
                </a:cubicBezTo>
                <a:cubicBezTo>
                  <a:pt x="33" y="78"/>
                  <a:pt x="32" y="78"/>
                  <a:pt x="31" y="79"/>
                </a:cubicBezTo>
                <a:cubicBezTo>
                  <a:pt x="31" y="79"/>
                  <a:pt x="31" y="79"/>
                  <a:pt x="31" y="79"/>
                </a:cubicBezTo>
                <a:cubicBezTo>
                  <a:pt x="30" y="80"/>
                  <a:pt x="30" y="80"/>
                  <a:pt x="29" y="79"/>
                </a:cubicBezTo>
                <a:cubicBezTo>
                  <a:pt x="29" y="79"/>
                  <a:pt x="29" y="79"/>
                  <a:pt x="29" y="79"/>
                </a:cubicBezTo>
                <a:cubicBezTo>
                  <a:pt x="28" y="79"/>
                  <a:pt x="26" y="80"/>
                  <a:pt x="25" y="80"/>
                </a:cubicBezTo>
                <a:cubicBezTo>
                  <a:pt x="24" y="80"/>
                  <a:pt x="22" y="81"/>
                  <a:pt x="20" y="81"/>
                </a:cubicBezTo>
                <a:cubicBezTo>
                  <a:pt x="18" y="82"/>
                  <a:pt x="15" y="81"/>
                  <a:pt x="13" y="81"/>
                </a:cubicBezTo>
                <a:cubicBezTo>
                  <a:pt x="12" y="81"/>
                  <a:pt x="12" y="81"/>
                  <a:pt x="12" y="81"/>
                </a:cubicBezTo>
                <a:cubicBezTo>
                  <a:pt x="11" y="80"/>
                  <a:pt x="10" y="79"/>
                  <a:pt x="10" y="78"/>
                </a:cubicBezTo>
                <a:cubicBezTo>
                  <a:pt x="10" y="74"/>
                  <a:pt x="9" y="69"/>
                  <a:pt x="9" y="65"/>
                </a:cubicBezTo>
                <a:cubicBezTo>
                  <a:pt x="9" y="61"/>
                  <a:pt x="8" y="57"/>
                  <a:pt x="8" y="53"/>
                </a:cubicBezTo>
                <a:cubicBezTo>
                  <a:pt x="7" y="51"/>
                  <a:pt x="7" y="50"/>
                  <a:pt x="7" y="48"/>
                </a:cubicBezTo>
                <a:cubicBezTo>
                  <a:pt x="6" y="43"/>
                  <a:pt x="5" y="39"/>
                  <a:pt x="4" y="34"/>
                </a:cubicBezTo>
                <a:cubicBezTo>
                  <a:pt x="4" y="31"/>
                  <a:pt x="3" y="28"/>
                  <a:pt x="3" y="25"/>
                </a:cubicBezTo>
                <a:cubicBezTo>
                  <a:pt x="2" y="24"/>
                  <a:pt x="2" y="22"/>
                  <a:pt x="2" y="20"/>
                </a:cubicBezTo>
                <a:cubicBezTo>
                  <a:pt x="2" y="18"/>
                  <a:pt x="1" y="16"/>
                  <a:pt x="1" y="14"/>
                </a:cubicBezTo>
                <a:cubicBezTo>
                  <a:pt x="0" y="10"/>
                  <a:pt x="0" y="6"/>
                  <a:pt x="0" y="2"/>
                </a:cubicBezTo>
                <a:cubicBezTo>
                  <a:pt x="0" y="2"/>
                  <a:pt x="0" y="2"/>
                  <a:pt x="0" y="1"/>
                </a:cubicBezTo>
                <a:cubicBezTo>
                  <a:pt x="1" y="0"/>
                  <a:pt x="1" y="0"/>
                  <a:pt x="2" y="0"/>
                </a:cubicBezTo>
                <a:cubicBezTo>
                  <a:pt x="3" y="0"/>
                  <a:pt x="3" y="1"/>
                  <a:pt x="4" y="1"/>
                </a:cubicBezTo>
                <a:cubicBezTo>
                  <a:pt x="4" y="1"/>
                  <a:pt x="5" y="0"/>
                  <a:pt x="5" y="0"/>
                </a:cubicBezTo>
                <a:cubicBezTo>
                  <a:pt x="6" y="1"/>
                  <a:pt x="6" y="1"/>
                  <a:pt x="6" y="1"/>
                </a:cubicBezTo>
                <a:cubicBezTo>
                  <a:pt x="6" y="2"/>
                  <a:pt x="6" y="2"/>
                  <a:pt x="7" y="2"/>
                </a:cubicBezTo>
                <a:cubicBezTo>
                  <a:pt x="9" y="3"/>
                  <a:pt x="12" y="4"/>
                  <a:pt x="15" y="5"/>
                </a:cubicBezTo>
                <a:cubicBezTo>
                  <a:pt x="17" y="6"/>
                  <a:pt x="19" y="6"/>
                  <a:pt x="21" y="6"/>
                </a:cubicBezTo>
                <a:cubicBezTo>
                  <a:pt x="22" y="7"/>
                  <a:pt x="23" y="7"/>
                  <a:pt x="24" y="7"/>
                </a:cubicBezTo>
                <a:cubicBezTo>
                  <a:pt x="25" y="7"/>
                  <a:pt x="25" y="8"/>
                  <a:pt x="26" y="8"/>
                </a:cubicBezTo>
                <a:cubicBezTo>
                  <a:pt x="26" y="8"/>
                  <a:pt x="26" y="9"/>
                  <a:pt x="27" y="9"/>
                </a:cubicBezTo>
                <a:cubicBezTo>
                  <a:pt x="30" y="10"/>
                  <a:pt x="33" y="11"/>
                  <a:pt x="36" y="12"/>
                </a:cubicBezTo>
                <a:cubicBezTo>
                  <a:pt x="37" y="12"/>
                  <a:pt x="39" y="12"/>
                  <a:pt x="40" y="13"/>
                </a:cubicBezTo>
                <a:cubicBezTo>
                  <a:pt x="44" y="13"/>
                  <a:pt x="48" y="14"/>
                  <a:pt x="52" y="15"/>
                </a:cubicBezTo>
                <a:cubicBezTo>
                  <a:pt x="57" y="15"/>
                  <a:pt x="62" y="16"/>
                  <a:pt x="67" y="16"/>
                </a:cubicBezTo>
                <a:cubicBezTo>
                  <a:pt x="68" y="16"/>
                  <a:pt x="70" y="16"/>
                  <a:pt x="71" y="16"/>
                </a:cubicBezTo>
                <a:cubicBezTo>
                  <a:pt x="72" y="16"/>
                  <a:pt x="73" y="17"/>
                  <a:pt x="73" y="17"/>
                </a:cubicBezTo>
                <a:cubicBezTo>
                  <a:pt x="74" y="17"/>
                  <a:pt x="75" y="18"/>
                  <a:pt x="75" y="19"/>
                </a:cubicBezTo>
                <a:cubicBezTo>
                  <a:pt x="75" y="20"/>
                  <a:pt x="75" y="22"/>
                  <a:pt x="75" y="23"/>
                </a:cubicBezTo>
                <a:cubicBezTo>
                  <a:pt x="74" y="24"/>
                  <a:pt x="74" y="26"/>
                  <a:pt x="74" y="27"/>
                </a:cubicBezTo>
                <a:cubicBezTo>
                  <a:pt x="74" y="29"/>
                  <a:pt x="74" y="31"/>
                  <a:pt x="74" y="33"/>
                </a:cubicBezTo>
                <a:cubicBezTo>
                  <a:pt x="74" y="35"/>
                  <a:pt x="73" y="36"/>
                  <a:pt x="73" y="37"/>
                </a:cubicBezTo>
                <a:cubicBezTo>
                  <a:pt x="73" y="39"/>
                  <a:pt x="73" y="39"/>
                  <a:pt x="71" y="40"/>
                </a:cubicBezTo>
                <a:cubicBezTo>
                  <a:pt x="71" y="40"/>
                  <a:pt x="71" y="40"/>
                  <a:pt x="71" y="40"/>
                </a:cubicBezTo>
                <a:cubicBezTo>
                  <a:pt x="70" y="40"/>
                  <a:pt x="69" y="40"/>
                  <a:pt x="67" y="40"/>
                </a:cubicBezTo>
                <a:cubicBezTo>
                  <a:pt x="64" y="40"/>
                  <a:pt x="61" y="40"/>
                  <a:pt x="58" y="40"/>
                </a:cubicBezTo>
                <a:cubicBezTo>
                  <a:pt x="55" y="39"/>
                  <a:pt x="52" y="39"/>
                  <a:pt x="49" y="39"/>
                </a:cubicBezTo>
                <a:cubicBezTo>
                  <a:pt x="47" y="39"/>
                  <a:pt x="46" y="40"/>
                  <a:pt x="44" y="40"/>
                </a:cubicBezTo>
                <a:close/>
                <a:moveTo>
                  <a:pt x="52" y="83"/>
                </a:moveTo>
                <a:cubicBezTo>
                  <a:pt x="52" y="83"/>
                  <a:pt x="53" y="82"/>
                  <a:pt x="53" y="82"/>
                </a:cubicBezTo>
                <a:cubicBezTo>
                  <a:pt x="53" y="82"/>
                  <a:pt x="53" y="81"/>
                  <a:pt x="53" y="81"/>
                </a:cubicBezTo>
                <a:cubicBezTo>
                  <a:pt x="53" y="81"/>
                  <a:pt x="53" y="81"/>
                  <a:pt x="53" y="81"/>
                </a:cubicBezTo>
                <a:cubicBezTo>
                  <a:pt x="53" y="81"/>
                  <a:pt x="53" y="82"/>
                  <a:pt x="53" y="82"/>
                </a:cubicBezTo>
                <a:cubicBezTo>
                  <a:pt x="52" y="82"/>
                  <a:pt x="52" y="83"/>
                  <a:pt x="52" y="83"/>
                </a:cubicBezTo>
                <a:cubicBezTo>
                  <a:pt x="51" y="83"/>
                  <a:pt x="51" y="84"/>
                  <a:pt x="51" y="84"/>
                </a:cubicBezTo>
                <a:cubicBezTo>
                  <a:pt x="51" y="84"/>
                  <a:pt x="51" y="84"/>
                  <a:pt x="51" y="84"/>
                </a:cubicBezTo>
                <a:cubicBezTo>
                  <a:pt x="51" y="84"/>
                  <a:pt x="52" y="84"/>
                  <a:pt x="52" y="83"/>
                </a:cubicBezTo>
                <a:close/>
                <a:moveTo>
                  <a:pt x="27" y="38"/>
                </a:moveTo>
                <a:cubicBezTo>
                  <a:pt x="28" y="37"/>
                  <a:pt x="28" y="37"/>
                  <a:pt x="28" y="36"/>
                </a:cubicBezTo>
                <a:cubicBezTo>
                  <a:pt x="28" y="36"/>
                  <a:pt x="27" y="37"/>
                  <a:pt x="27" y="38"/>
                </a:cubicBezTo>
                <a:cubicBezTo>
                  <a:pt x="27" y="38"/>
                  <a:pt x="27" y="38"/>
                  <a:pt x="27" y="39"/>
                </a:cubicBezTo>
                <a:cubicBezTo>
                  <a:pt x="27" y="39"/>
                  <a:pt x="27" y="39"/>
                  <a:pt x="27" y="39"/>
                </a:cubicBezTo>
                <a:cubicBezTo>
                  <a:pt x="27" y="39"/>
                  <a:pt x="27" y="38"/>
                  <a:pt x="27" y="38"/>
                </a:cubicBezTo>
                <a:close/>
                <a:moveTo>
                  <a:pt x="45" y="110"/>
                </a:moveTo>
                <a:cubicBezTo>
                  <a:pt x="45" y="110"/>
                  <a:pt x="45" y="110"/>
                  <a:pt x="45" y="110"/>
                </a:cubicBezTo>
                <a:cubicBezTo>
                  <a:pt x="45" y="111"/>
                  <a:pt x="45" y="112"/>
                  <a:pt x="45" y="113"/>
                </a:cubicBezTo>
                <a:cubicBezTo>
                  <a:pt x="45" y="114"/>
                  <a:pt x="45" y="114"/>
                  <a:pt x="45" y="114"/>
                </a:cubicBezTo>
                <a:cubicBezTo>
                  <a:pt x="45" y="114"/>
                  <a:pt x="46" y="113"/>
                  <a:pt x="46" y="112"/>
                </a:cubicBezTo>
                <a:cubicBezTo>
                  <a:pt x="45" y="112"/>
                  <a:pt x="45" y="111"/>
                  <a:pt x="45" y="110"/>
                </a:cubicBezTo>
                <a:cubicBezTo>
                  <a:pt x="45" y="109"/>
                  <a:pt x="45" y="109"/>
                  <a:pt x="45" y="108"/>
                </a:cubicBezTo>
                <a:cubicBezTo>
                  <a:pt x="45" y="109"/>
                  <a:pt x="45" y="109"/>
                  <a:pt x="45" y="110"/>
                </a:cubicBezTo>
                <a:close/>
                <a:moveTo>
                  <a:pt x="105" y="138"/>
                </a:moveTo>
                <a:cubicBezTo>
                  <a:pt x="104" y="138"/>
                  <a:pt x="104" y="139"/>
                  <a:pt x="104" y="139"/>
                </a:cubicBezTo>
                <a:cubicBezTo>
                  <a:pt x="103" y="139"/>
                  <a:pt x="103" y="138"/>
                  <a:pt x="103" y="138"/>
                </a:cubicBezTo>
                <a:cubicBezTo>
                  <a:pt x="102" y="140"/>
                  <a:pt x="102" y="143"/>
                  <a:pt x="102" y="145"/>
                </a:cubicBezTo>
                <a:cubicBezTo>
                  <a:pt x="103" y="143"/>
                  <a:pt x="104" y="141"/>
                  <a:pt x="105" y="138"/>
                </a:cubicBezTo>
                <a:cubicBezTo>
                  <a:pt x="105" y="137"/>
                  <a:pt x="106" y="136"/>
                  <a:pt x="106" y="135"/>
                </a:cubicBezTo>
                <a:cubicBezTo>
                  <a:pt x="106" y="135"/>
                  <a:pt x="106" y="135"/>
                  <a:pt x="106" y="135"/>
                </a:cubicBezTo>
                <a:cubicBezTo>
                  <a:pt x="105" y="136"/>
                  <a:pt x="105" y="136"/>
                  <a:pt x="104" y="136"/>
                </a:cubicBezTo>
                <a:cubicBezTo>
                  <a:pt x="105" y="137"/>
                  <a:pt x="105" y="138"/>
                  <a:pt x="105" y="138"/>
                </a:cubicBezTo>
                <a:close/>
                <a:moveTo>
                  <a:pt x="118" y="151"/>
                </a:moveTo>
                <a:cubicBezTo>
                  <a:pt x="119" y="152"/>
                  <a:pt x="119" y="152"/>
                  <a:pt x="119" y="152"/>
                </a:cubicBezTo>
                <a:cubicBezTo>
                  <a:pt x="120" y="153"/>
                  <a:pt x="121" y="154"/>
                  <a:pt x="122" y="155"/>
                </a:cubicBezTo>
                <a:cubicBezTo>
                  <a:pt x="123" y="156"/>
                  <a:pt x="126" y="158"/>
                  <a:pt x="128" y="159"/>
                </a:cubicBezTo>
                <a:cubicBezTo>
                  <a:pt x="132" y="161"/>
                  <a:pt x="136" y="162"/>
                  <a:pt x="141" y="163"/>
                </a:cubicBezTo>
                <a:cubicBezTo>
                  <a:pt x="143" y="163"/>
                  <a:pt x="144" y="164"/>
                  <a:pt x="146" y="164"/>
                </a:cubicBezTo>
                <a:cubicBezTo>
                  <a:pt x="147" y="163"/>
                  <a:pt x="148" y="163"/>
                  <a:pt x="150" y="163"/>
                </a:cubicBezTo>
                <a:cubicBezTo>
                  <a:pt x="154" y="162"/>
                  <a:pt x="158" y="161"/>
                  <a:pt x="162" y="158"/>
                </a:cubicBezTo>
                <a:cubicBezTo>
                  <a:pt x="163" y="157"/>
                  <a:pt x="165" y="156"/>
                  <a:pt x="167" y="154"/>
                </a:cubicBezTo>
                <a:cubicBezTo>
                  <a:pt x="167" y="154"/>
                  <a:pt x="168" y="153"/>
                  <a:pt x="169" y="152"/>
                </a:cubicBezTo>
                <a:cubicBezTo>
                  <a:pt x="171" y="150"/>
                  <a:pt x="173" y="146"/>
                  <a:pt x="175" y="143"/>
                </a:cubicBezTo>
                <a:cubicBezTo>
                  <a:pt x="175" y="143"/>
                  <a:pt x="175" y="142"/>
                  <a:pt x="175" y="142"/>
                </a:cubicBezTo>
                <a:cubicBezTo>
                  <a:pt x="175" y="141"/>
                  <a:pt x="175" y="141"/>
                  <a:pt x="176" y="140"/>
                </a:cubicBezTo>
                <a:cubicBezTo>
                  <a:pt x="177" y="138"/>
                  <a:pt x="178" y="136"/>
                  <a:pt x="178" y="133"/>
                </a:cubicBezTo>
                <a:cubicBezTo>
                  <a:pt x="179" y="129"/>
                  <a:pt x="179" y="125"/>
                  <a:pt x="177" y="121"/>
                </a:cubicBezTo>
                <a:cubicBezTo>
                  <a:pt x="176" y="118"/>
                  <a:pt x="174" y="116"/>
                  <a:pt x="173" y="113"/>
                </a:cubicBezTo>
                <a:cubicBezTo>
                  <a:pt x="171" y="112"/>
                  <a:pt x="170" y="110"/>
                  <a:pt x="168" y="108"/>
                </a:cubicBezTo>
                <a:cubicBezTo>
                  <a:pt x="167" y="107"/>
                  <a:pt x="166" y="106"/>
                  <a:pt x="165" y="105"/>
                </a:cubicBezTo>
                <a:cubicBezTo>
                  <a:pt x="163" y="104"/>
                  <a:pt x="161" y="103"/>
                  <a:pt x="159" y="103"/>
                </a:cubicBezTo>
                <a:cubicBezTo>
                  <a:pt x="157" y="102"/>
                  <a:pt x="155" y="101"/>
                  <a:pt x="153" y="101"/>
                </a:cubicBezTo>
                <a:cubicBezTo>
                  <a:pt x="149" y="100"/>
                  <a:pt x="146" y="100"/>
                  <a:pt x="142" y="100"/>
                </a:cubicBezTo>
                <a:cubicBezTo>
                  <a:pt x="141" y="100"/>
                  <a:pt x="140" y="101"/>
                  <a:pt x="138" y="101"/>
                </a:cubicBezTo>
                <a:cubicBezTo>
                  <a:pt x="138" y="101"/>
                  <a:pt x="138" y="101"/>
                  <a:pt x="138" y="101"/>
                </a:cubicBezTo>
                <a:cubicBezTo>
                  <a:pt x="138" y="101"/>
                  <a:pt x="138" y="102"/>
                  <a:pt x="138" y="102"/>
                </a:cubicBezTo>
                <a:cubicBezTo>
                  <a:pt x="138" y="105"/>
                  <a:pt x="139" y="108"/>
                  <a:pt x="138" y="112"/>
                </a:cubicBezTo>
                <a:cubicBezTo>
                  <a:pt x="138" y="115"/>
                  <a:pt x="138" y="117"/>
                  <a:pt x="137" y="120"/>
                </a:cubicBezTo>
                <a:cubicBezTo>
                  <a:pt x="137" y="123"/>
                  <a:pt x="136" y="126"/>
                  <a:pt x="135" y="128"/>
                </a:cubicBezTo>
                <a:cubicBezTo>
                  <a:pt x="133" y="133"/>
                  <a:pt x="131" y="137"/>
                  <a:pt x="127" y="141"/>
                </a:cubicBezTo>
                <a:cubicBezTo>
                  <a:pt x="127" y="141"/>
                  <a:pt x="126" y="141"/>
                  <a:pt x="126" y="141"/>
                </a:cubicBezTo>
                <a:cubicBezTo>
                  <a:pt x="124" y="145"/>
                  <a:pt x="121" y="148"/>
                  <a:pt x="118" y="151"/>
                </a:cubicBezTo>
                <a:close/>
                <a:moveTo>
                  <a:pt x="113" y="91"/>
                </a:moveTo>
                <a:cubicBezTo>
                  <a:pt x="113" y="91"/>
                  <a:pt x="113" y="91"/>
                  <a:pt x="112" y="91"/>
                </a:cubicBezTo>
                <a:cubicBezTo>
                  <a:pt x="111" y="89"/>
                  <a:pt x="110" y="88"/>
                  <a:pt x="108" y="87"/>
                </a:cubicBezTo>
                <a:cubicBezTo>
                  <a:pt x="105" y="85"/>
                  <a:pt x="101" y="83"/>
                  <a:pt x="98" y="83"/>
                </a:cubicBezTo>
                <a:cubicBezTo>
                  <a:pt x="96" y="82"/>
                  <a:pt x="95" y="82"/>
                  <a:pt x="93" y="82"/>
                </a:cubicBezTo>
                <a:cubicBezTo>
                  <a:pt x="89" y="81"/>
                  <a:pt x="84" y="82"/>
                  <a:pt x="80" y="83"/>
                </a:cubicBezTo>
                <a:cubicBezTo>
                  <a:pt x="78" y="83"/>
                  <a:pt x="75" y="84"/>
                  <a:pt x="73" y="85"/>
                </a:cubicBezTo>
                <a:cubicBezTo>
                  <a:pt x="70" y="86"/>
                  <a:pt x="68" y="88"/>
                  <a:pt x="65" y="91"/>
                </a:cubicBezTo>
                <a:cubicBezTo>
                  <a:pt x="63" y="93"/>
                  <a:pt x="61" y="96"/>
                  <a:pt x="61" y="100"/>
                </a:cubicBezTo>
                <a:cubicBezTo>
                  <a:pt x="60" y="103"/>
                  <a:pt x="60" y="106"/>
                  <a:pt x="60" y="109"/>
                </a:cubicBezTo>
                <a:cubicBezTo>
                  <a:pt x="60" y="111"/>
                  <a:pt x="60" y="113"/>
                  <a:pt x="61" y="115"/>
                </a:cubicBezTo>
                <a:cubicBezTo>
                  <a:pt x="62" y="119"/>
                  <a:pt x="64" y="121"/>
                  <a:pt x="66" y="124"/>
                </a:cubicBezTo>
                <a:cubicBezTo>
                  <a:pt x="67" y="124"/>
                  <a:pt x="67" y="124"/>
                  <a:pt x="67" y="124"/>
                </a:cubicBezTo>
                <a:cubicBezTo>
                  <a:pt x="68" y="124"/>
                  <a:pt x="69" y="125"/>
                  <a:pt x="69" y="126"/>
                </a:cubicBezTo>
                <a:cubicBezTo>
                  <a:pt x="69" y="126"/>
                  <a:pt x="69" y="127"/>
                  <a:pt x="69" y="127"/>
                </a:cubicBezTo>
                <a:cubicBezTo>
                  <a:pt x="71" y="128"/>
                  <a:pt x="73" y="129"/>
                  <a:pt x="75" y="130"/>
                </a:cubicBezTo>
                <a:cubicBezTo>
                  <a:pt x="76" y="131"/>
                  <a:pt x="78" y="131"/>
                  <a:pt x="79" y="132"/>
                </a:cubicBezTo>
                <a:cubicBezTo>
                  <a:pt x="82" y="133"/>
                  <a:pt x="86" y="133"/>
                  <a:pt x="90" y="134"/>
                </a:cubicBezTo>
                <a:cubicBezTo>
                  <a:pt x="90" y="134"/>
                  <a:pt x="90" y="133"/>
                  <a:pt x="90" y="133"/>
                </a:cubicBezTo>
                <a:cubicBezTo>
                  <a:pt x="90" y="133"/>
                  <a:pt x="90" y="133"/>
                  <a:pt x="90" y="133"/>
                </a:cubicBezTo>
                <a:cubicBezTo>
                  <a:pt x="91" y="130"/>
                  <a:pt x="91" y="127"/>
                  <a:pt x="92" y="124"/>
                </a:cubicBezTo>
                <a:cubicBezTo>
                  <a:pt x="93" y="123"/>
                  <a:pt x="93" y="123"/>
                  <a:pt x="93" y="122"/>
                </a:cubicBezTo>
                <a:cubicBezTo>
                  <a:pt x="94" y="117"/>
                  <a:pt x="96" y="112"/>
                  <a:pt x="99" y="107"/>
                </a:cubicBezTo>
                <a:cubicBezTo>
                  <a:pt x="101" y="104"/>
                  <a:pt x="103" y="101"/>
                  <a:pt x="105" y="98"/>
                </a:cubicBezTo>
                <a:cubicBezTo>
                  <a:pt x="107" y="96"/>
                  <a:pt x="110" y="93"/>
                  <a:pt x="113" y="91"/>
                </a:cubicBezTo>
                <a:close/>
                <a:moveTo>
                  <a:pt x="96" y="158"/>
                </a:moveTo>
                <a:cubicBezTo>
                  <a:pt x="96" y="158"/>
                  <a:pt x="96" y="159"/>
                  <a:pt x="96" y="159"/>
                </a:cubicBezTo>
                <a:cubicBezTo>
                  <a:pt x="97" y="161"/>
                  <a:pt x="98" y="162"/>
                  <a:pt x="99" y="164"/>
                </a:cubicBezTo>
                <a:cubicBezTo>
                  <a:pt x="102" y="167"/>
                  <a:pt x="104" y="170"/>
                  <a:pt x="107" y="173"/>
                </a:cubicBezTo>
                <a:cubicBezTo>
                  <a:pt x="110" y="176"/>
                  <a:pt x="113" y="178"/>
                  <a:pt x="116" y="179"/>
                </a:cubicBezTo>
                <a:cubicBezTo>
                  <a:pt x="119" y="180"/>
                  <a:pt x="122" y="182"/>
                  <a:pt x="125" y="183"/>
                </a:cubicBezTo>
                <a:cubicBezTo>
                  <a:pt x="128" y="184"/>
                  <a:pt x="130" y="184"/>
                  <a:pt x="132" y="185"/>
                </a:cubicBezTo>
                <a:cubicBezTo>
                  <a:pt x="133" y="185"/>
                  <a:pt x="133" y="185"/>
                  <a:pt x="134" y="185"/>
                </a:cubicBezTo>
                <a:cubicBezTo>
                  <a:pt x="134" y="184"/>
                  <a:pt x="134" y="184"/>
                  <a:pt x="134" y="183"/>
                </a:cubicBezTo>
                <a:cubicBezTo>
                  <a:pt x="133" y="183"/>
                  <a:pt x="133" y="183"/>
                  <a:pt x="132" y="183"/>
                </a:cubicBezTo>
                <a:cubicBezTo>
                  <a:pt x="127" y="182"/>
                  <a:pt x="122" y="181"/>
                  <a:pt x="118" y="179"/>
                </a:cubicBezTo>
                <a:cubicBezTo>
                  <a:pt x="116" y="178"/>
                  <a:pt x="115" y="177"/>
                  <a:pt x="114" y="176"/>
                </a:cubicBezTo>
                <a:cubicBezTo>
                  <a:pt x="112" y="175"/>
                  <a:pt x="110" y="173"/>
                  <a:pt x="108" y="171"/>
                </a:cubicBezTo>
                <a:cubicBezTo>
                  <a:pt x="107" y="170"/>
                  <a:pt x="106" y="170"/>
                  <a:pt x="105" y="169"/>
                </a:cubicBezTo>
                <a:cubicBezTo>
                  <a:pt x="103" y="166"/>
                  <a:pt x="101" y="163"/>
                  <a:pt x="99" y="161"/>
                </a:cubicBezTo>
                <a:cubicBezTo>
                  <a:pt x="99" y="160"/>
                  <a:pt x="98" y="159"/>
                  <a:pt x="98" y="158"/>
                </a:cubicBezTo>
                <a:cubicBezTo>
                  <a:pt x="98" y="158"/>
                  <a:pt x="98" y="158"/>
                  <a:pt x="98" y="158"/>
                </a:cubicBezTo>
                <a:cubicBezTo>
                  <a:pt x="97" y="158"/>
                  <a:pt x="97" y="158"/>
                  <a:pt x="96" y="158"/>
                </a:cubicBezTo>
                <a:close/>
                <a:moveTo>
                  <a:pt x="93" y="155"/>
                </a:moveTo>
                <a:cubicBezTo>
                  <a:pt x="83" y="155"/>
                  <a:pt x="73" y="154"/>
                  <a:pt x="64" y="150"/>
                </a:cubicBezTo>
                <a:cubicBezTo>
                  <a:pt x="69" y="153"/>
                  <a:pt x="75" y="155"/>
                  <a:pt x="80" y="156"/>
                </a:cubicBezTo>
                <a:cubicBezTo>
                  <a:pt x="84" y="157"/>
                  <a:pt x="92" y="157"/>
                  <a:pt x="93" y="157"/>
                </a:cubicBezTo>
                <a:cubicBezTo>
                  <a:pt x="93" y="156"/>
                  <a:pt x="93" y="156"/>
                  <a:pt x="93" y="155"/>
                </a:cubicBezTo>
                <a:close/>
                <a:moveTo>
                  <a:pt x="6" y="33"/>
                </a:moveTo>
                <a:cubicBezTo>
                  <a:pt x="6" y="33"/>
                  <a:pt x="6" y="33"/>
                  <a:pt x="6" y="34"/>
                </a:cubicBezTo>
                <a:cubicBezTo>
                  <a:pt x="6" y="34"/>
                  <a:pt x="6" y="34"/>
                  <a:pt x="6" y="35"/>
                </a:cubicBezTo>
                <a:cubicBezTo>
                  <a:pt x="8" y="39"/>
                  <a:pt x="8" y="43"/>
                  <a:pt x="9" y="47"/>
                </a:cubicBezTo>
                <a:cubicBezTo>
                  <a:pt x="9" y="52"/>
                  <a:pt x="10" y="57"/>
                  <a:pt x="11" y="63"/>
                </a:cubicBezTo>
                <a:cubicBezTo>
                  <a:pt x="11" y="67"/>
                  <a:pt x="11" y="70"/>
                  <a:pt x="12" y="74"/>
                </a:cubicBezTo>
                <a:cubicBezTo>
                  <a:pt x="12" y="75"/>
                  <a:pt x="12" y="76"/>
                  <a:pt x="12" y="77"/>
                </a:cubicBezTo>
                <a:cubicBezTo>
                  <a:pt x="12" y="78"/>
                  <a:pt x="12" y="78"/>
                  <a:pt x="12" y="78"/>
                </a:cubicBezTo>
                <a:cubicBezTo>
                  <a:pt x="12" y="77"/>
                  <a:pt x="12" y="77"/>
                  <a:pt x="12" y="76"/>
                </a:cubicBezTo>
                <a:cubicBezTo>
                  <a:pt x="12" y="75"/>
                  <a:pt x="12" y="75"/>
                  <a:pt x="12" y="74"/>
                </a:cubicBezTo>
                <a:cubicBezTo>
                  <a:pt x="12" y="71"/>
                  <a:pt x="12" y="69"/>
                  <a:pt x="12" y="66"/>
                </a:cubicBezTo>
                <a:cubicBezTo>
                  <a:pt x="12" y="65"/>
                  <a:pt x="11" y="64"/>
                  <a:pt x="11" y="62"/>
                </a:cubicBezTo>
                <a:cubicBezTo>
                  <a:pt x="11" y="61"/>
                  <a:pt x="11" y="60"/>
                  <a:pt x="11" y="59"/>
                </a:cubicBezTo>
                <a:cubicBezTo>
                  <a:pt x="11" y="57"/>
                  <a:pt x="11" y="56"/>
                  <a:pt x="11" y="54"/>
                </a:cubicBezTo>
                <a:cubicBezTo>
                  <a:pt x="10" y="52"/>
                  <a:pt x="10" y="49"/>
                  <a:pt x="10" y="47"/>
                </a:cubicBezTo>
                <a:cubicBezTo>
                  <a:pt x="9" y="44"/>
                  <a:pt x="8" y="40"/>
                  <a:pt x="8" y="37"/>
                </a:cubicBezTo>
                <a:cubicBezTo>
                  <a:pt x="7" y="36"/>
                  <a:pt x="7" y="35"/>
                  <a:pt x="6" y="33"/>
                </a:cubicBezTo>
                <a:close/>
                <a:moveTo>
                  <a:pt x="73" y="68"/>
                </a:moveTo>
                <a:cubicBezTo>
                  <a:pt x="73" y="68"/>
                  <a:pt x="74" y="67"/>
                  <a:pt x="74" y="67"/>
                </a:cubicBezTo>
                <a:cubicBezTo>
                  <a:pt x="75" y="67"/>
                  <a:pt x="75" y="67"/>
                  <a:pt x="75" y="67"/>
                </a:cubicBezTo>
                <a:cubicBezTo>
                  <a:pt x="76" y="67"/>
                  <a:pt x="76" y="67"/>
                  <a:pt x="76" y="67"/>
                </a:cubicBezTo>
                <a:cubicBezTo>
                  <a:pt x="76" y="67"/>
                  <a:pt x="77" y="67"/>
                  <a:pt x="77" y="66"/>
                </a:cubicBezTo>
                <a:cubicBezTo>
                  <a:pt x="79" y="66"/>
                  <a:pt x="81" y="66"/>
                  <a:pt x="83" y="66"/>
                </a:cubicBezTo>
                <a:cubicBezTo>
                  <a:pt x="84" y="66"/>
                  <a:pt x="85" y="66"/>
                  <a:pt x="85" y="65"/>
                </a:cubicBezTo>
                <a:cubicBezTo>
                  <a:pt x="86" y="65"/>
                  <a:pt x="86" y="65"/>
                  <a:pt x="87" y="66"/>
                </a:cubicBezTo>
                <a:cubicBezTo>
                  <a:pt x="87" y="66"/>
                  <a:pt x="88" y="66"/>
                  <a:pt x="89" y="66"/>
                </a:cubicBezTo>
                <a:cubicBezTo>
                  <a:pt x="89" y="66"/>
                  <a:pt x="90" y="66"/>
                  <a:pt x="90" y="66"/>
                </a:cubicBezTo>
                <a:cubicBezTo>
                  <a:pt x="91" y="66"/>
                  <a:pt x="91" y="66"/>
                  <a:pt x="92" y="66"/>
                </a:cubicBezTo>
                <a:cubicBezTo>
                  <a:pt x="93" y="65"/>
                  <a:pt x="93" y="65"/>
                  <a:pt x="94" y="66"/>
                </a:cubicBezTo>
                <a:cubicBezTo>
                  <a:pt x="94" y="67"/>
                  <a:pt x="94" y="67"/>
                  <a:pt x="95" y="67"/>
                </a:cubicBezTo>
                <a:cubicBezTo>
                  <a:pt x="96" y="67"/>
                  <a:pt x="96" y="67"/>
                  <a:pt x="97" y="67"/>
                </a:cubicBezTo>
                <a:cubicBezTo>
                  <a:pt x="98" y="67"/>
                  <a:pt x="98" y="67"/>
                  <a:pt x="98" y="67"/>
                </a:cubicBezTo>
                <a:cubicBezTo>
                  <a:pt x="99" y="67"/>
                  <a:pt x="99" y="67"/>
                  <a:pt x="100" y="68"/>
                </a:cubicBezTo>
                <a:cubicBezTo>
                  <a:pt x="100" y="68"/>
                  <a:pt x="100" y="68"/>
                  <a:pt x="100" y="68"/>
                </a:cubicBezTo>
                <a:cubicBezTo>
                  <a:pt x="101" y="68"/>
                  <a:pt x="102" y="69"/>
                  <a:pt x="103" y="69"/>
                </a:cubicBezTo>
                <a:cubicBezTo>
                  <a:pt x="103" y="68"/>
                  <a:pt x="103" y="68"/>
                  <a:pt x="103" y="68"/>
                </a:cubicBezTo>
                <a:cubicBezTo>
                  <a:pt x="93" y="64"/>
                  <a:pt x="83" y="64"/>
                  <a:pt x="72" y="67"/>
                </a:cubicBezTo>
                <a:cubicBezTo>
                  <a:pt x="72" y="67"/>
                  <a:pt x="73" y="68"/>
                  <a:pt x="73" y="68"/>
                </a:cubicBezTo>
                <a:close/>
                <a:moveTo>
                  <a:pt x="106" y="118"/>
                </a:moveTo>
                <a:cubicBezTo>
                  <a:pt x="106" y="118"/>
                  <a:pt x="106" y="118"/>
                  <a:pt x="106" y="118"/>
                </a:cubicBezTo>
                <a:cubicBezTo>
                  <a:pt x="106" y="120"/>
                  <a:pt x="106" y="121"/>
                  <a:pt x="106" y="123"/>
                </a:cubicBezTo>
                <a:cubicBezTo>
                  <a:pt x="106" y="123"/>
                  <a:pt x="106" y="124"/>
                  <a:pt x="106" y="125"/>
                </a:cubicBezTo>
                <a:cubicBezTo>
                  <a:pt x="107" y="126"/>
                  <a:pt x="107" y="128"/>
                  <a:pt x="108" y="130"/>
                </a:cubicBezTo>
                <a:cubicBezTo>
                  <a:pt x="108" y="130"/>
                  <a:pt x="108" y="130"/>
                  <a:pt x="108" y="130"/>
                </a:cubicBezTo>
                <a:cubicBezTo>
                  <a:pt x="108" y="130"/>
                  <a:pt x="108" y="130"/>
                  <a:pt x="109" y="130"/>
                </a:cubicBezTo>
                <a:cubicBezTo>
                  <a:pt x="109" y="129"/>
                  <a:pt x="110" y="129"/>
                  <a:pt x="110" y="128"/>
                </a:cubicBezTo>
                <a:cubicBezTo>
                  <a:pt x="110" y="127"/>
                  <a:pt x="110" y="127"/>
                  <a:pt x="110" y="126"/>
                </a:cubicBezTo>
                <a:cubicBezTo>
                  <a:pt x="110" y="125"/>
                  <a:pt x="110" y="124"/>
                  <a:pt x="110" y="123"/>
                </a:cubicBezTo>
                <a:cubicBezTo>
                  <a:pt x="110" y="123"/>
                  <a:pt x="109" y="123"/>
                  <a:pt x="109" y="122"/>
                </a:cubicBezTo>
                <a:cubicBezTo>
                  <a:pt x="108" y="121"/>
                  <a:pt x="107" y="120"/>
                  <a:pt x="107" y="119"/>
                </a:cubicBezTo>
                <a:cubicBezTo>
                  <a:pt x="106" y="118"/>
                  <a:pt x="106" y="118"/>
                  <a:pt x="106" y="118"/>
                </a:cubicBezTo>
                <a:close/>
                <a:moveTo>
                  <a:pt x="117" y="109"/>
                </a:moveTo>
                <a:cubicBezTo>
                  <a:pt x="116" y="107"/>
                  <a:pt x="114" y="105"/>
                  <a:pt x="113" y="103"/>
                </a:cubicBezTo>
                <a:cubicBezTo>
                  <a:pt x="113" y="103"/>
                  <a:pt x="112" y="103"/>
                  <a:pt x="113" y="104"/>
                </a:cubicBezTo>
                <a:cubicBezTo>
                  <a:pt x="113" y="107"/>
                  <a:pt x="113" y="110"/>
                  <a:pt x="114" y="112"/>
                </a:cubicBezTo>
                <a:cubicBezTo>
                  <a:pt x="114" y="113"/>
                  <a:pt x="114" y="113"/>
                  <a:pt x="114" y="113"/>
                </a:cubicBezTo>
                <a:cubicBezTo>
                  <a:pt x="115" y="112"/>
                  <a:pt x="116" y="110"/>
                  <a:pt x="117" y="109"/>
                </a:cubicBezTo>
                <a:close/>
                <a:moveTo>
                  <a:pt x="28" y="76"/>
                </a:moveTo>
                <a:cubicBezTo>
                  <a:pt x="28" y="75"/>
                  <a:pt x="28" y="75"/>
                  <a:pt x="28" y="75"/>
                </a:cubicBezTo>
                <a:cubicBezTo>
                  <a:pt x="28" y="73"/>
                  <a:pt x="27" y="71"/>
                  <a:pt x="27" y="69"/>
                </a:cubicBezTo>
                <a:cubicBezTo>
                  <a:pt x="26" y="66"/>
                  <a:pt x="25" y="63"/>
                  <a:pt x="24" y="60"/>
                </a:cubicBezTo>
                <a:cubicBezTo>
                  <a:pt x="24" y="60"/>
                  <a:pt x="24" y="60"/>
                  <a:pt x="24" y="59"/>
                </a:cubicBezTo>
                <a:cubicBezTo>
                  <a:pt x="24" y="62"/>
                  <a:pt x="23" y="64"/>
                  <a:pt x="23" y="67"/>
                </a:cubicBezTo>
                <a:cubicBezTo>
                  <a:pt x="23" y="67"/>
                  <a:pt x="23" y="67"/>
                  <a:pt x="23" y="67"/>
                </a:cubicBezTo>
                <a:cubicBezTo>
                  <a:pt x="24" y="66"/>
                  <a:pt x="25" y="67"/>
                  <a:pt x="25" y="67"/>
                </a:cubicBezTo>
                <a:cubicBezTo>
                  <a:pt x="25" y="68"/>
                  <a:pt x="26" y="68"/>
                  <a:pt x="26" y="68"/>
                </a:cubicBezTo>
                <a:cubicBezTo>
                  <a:pt x="26" y="69"/>
                  <a:pt x="26" y="70"/>
                  <a:pt x="26" y="71"/>
                </a:cubicBezTo>
                <a:cubicBezTo>
                  <a:pt x="26" y="72"/>
                  <a:pt x="26" y="73"/>
                  <a:pt x="26" y="74"/>
                </a:cubicBezTo>
                <a:cubicBezTo>
                  <a:pt x="26" y="74"/>
                  <a:pt x="26" y="74"/>
                  <a:pt x="26" y="74"/>
                </a:cubicBezTo>
                <a:cubicBezTo>
                  <a:pt x="27" y="74"/>
                  <a:pt x="27" y="75"/>
                  <a:pt x="27" y="76"/>
                </a:cubicBezTo>
                <a:cubicBezTo>
                  <a:pt x="28" y="76"/>
                  <a:pt x="28" y="76"/>
                  <a:pt x="28" y="76"/>
                </a:cubicBezTo>
                <a:close/>
                <a:moveTo>
                  <a:pt x="18" y="21"/>
                </a:moveTo>
                <a:cubicBezTo>
                  <a:pt x="18" y="21"/>
                  <a:pt x="18" y="21"/>
                  <a:pt x="18" y="21"/>
                </a:cubicBezTo>
                <a:cubicBezTo>
                  <a:pt x="18" y="21"/>
                  <a:pt x="18" y="21"/>
                  <a:pt x="18" y="21"/>
                </a:cubicBezTo>
                <a:cubicBezTo>
                  <a:pt x="17" y="22"/>
                  <a:pt x="17" y="22"/>
                  <a:pt x="17" y="22"/>
                </a:cubicBezTo>
                <a:cubicBezTo>
                  <a:pt x="16" y="24"/>
                  <a:pt x="14" y="26"/>
                  <a:pt x="13" y="27"/>
                </a:cubicBezTo>
                <a:cubicBezTo>
                  <a:pt x="12" y="27"/>
                  <a:pt x="12" y="27"/>
                  <a:pt x="12" y="28"/>
                </a:cubicBezTo>
                <a:cubicBezTo>
                  <a:pt x="12" y="29"/>
                  <a:pt x="12" y="31"/>
                  <a:pt x="13" y="32"/>
                </a:cubicBezTo>
                <a:cubicBezTo>
                  <a:pt x="13" y="32"/>
                  <a:pt x="13" y="32"/>
                  <a:pt x="13" y="33"/>
                </a:cubicBezTo>
                <a:cubicBezTo>
                  <a:pt x="13" y="32"/>
                  <a:pt x="14" y="31"/>
                  <a:pt x="14" y="31"/>
                </a:cubicBezTo>
                <a:cubicBezTo>
                  <a:pt x="14" y="30"/>
                  <a:pt x="14" y="29"/>
                  <a:pt x="15" y="29"/>
                </a:cubicBezTo>
                <a:cubicBezTo>
                  <a:pt x="15" y="28"/>
                  <a:pt x="15" y="27"/>
                  <a:pt x="16" y="27"/>
                </a:cubicBezTo>
                <a:cubicBezTo>
                  <a:pt x="16" y="26"/>
                  <a:pt x="16" y="25"/>
                  <a:pt x="17" y="25"/>
                </a:cubicBezTo>
                <a:cubicBezTo>
                  <a:pt x="17" y="24"/>
                  <a:pt x="17" y="24"/>
                  <a:pt x="17" y="23"/>
                </a:cubicBezTo>
                <a:cubicBezTo>
                  <a:pt x="18" y="22"/>
                  <a:pt x="18" y="22"/>
                  <a:pt x="18" y="21"/>
                </a:cubicBezTo>
                <a:close/>
                <a:moveTo>
                  <a:pt x="16" y="32"/>
                </a:moveTo>
                <a:cubicBezTo>
                  <a:pt x="16" y="31"/>
                  <a:pt x="17" y="31"/>
                  <a:pt x="17" y="30"/>
                </a:cubicBezTo>
                <a:cubicBezTo>
                  <a:pt x="17" y="30"/>
                  <a:pt x="17" y="29"/>
                  <a:pt x="18" y="29"/>
                </a:cubicBezTo>
                <a:cubicBezTo>
                  <a:pt x="18" y="29"/>
                  <a:pt x="19" y="28"/>
                  <a:pt x="19" y="27"/>
                </a:cubicBezTo>
                <a:cubicBezTo>
                  <a:pt x="20" y="26"/>
                  <a:pt x="21" y="24"/>
                  <a:pt x="22" y="23"/>
                </a:cubicBezTo>
                <a:cubicBezTo>
                  <a:pt x="22" y="23"/>
                  <a:pt x="22" y="22"/>
                  <a:pt x="22" y="22"/>
                </a:cubicBezTo>
                <a:cubicBezTo>
                  <a:pt x="22" y="22"/>
                  <a:pt x="22" y="21"/>
                  <a:pt x="22" y="21"/>
                </a:cubicBezTo>
                <a:cubicBezTo>
                  <a:pt x="21" y="21"/>
                  <a:pt x="21" y="21"/>
                  <a:pt x="20" y="22"/>
                </a:cubicBezTo>
                <a:cubicBezTo>
                  <a:pt x="19" y="25"/>
                  <a:pt x="17" y="28"/>
                  <a:pt x="16" y="31"/>
                </a:cubicBezTo>
                <a:cubicBezTo>
                  <a:pt x="16" y="31"/>
                  <a:pt x="16" y="31"/>
                  <a:pt x="16" y="32"/>
                </a:cubicBezTo>
                <a:close/>
                <a:moveTo>
                  <a:pt x="57" y="66"/>
                </a:moveTo>
                <a:cubicBezTo>
                  <a:pt x="57" y="66"/>
                  <a:pt x="57" y="66"/>
                  <a:pt x="56" y="66"/>
                </a:cubicBezTo>
                <a:cubicBezTo>
                  <a:pt x="55" y="68"/>
                  <a:pt x="54" y="70"/>
                  <a:pt x="53" y="72"/>
                </a:cubicBezTo>
                <a:cubicBezTo>
                  <a:pt x="53" y="72"/>
                  <a:pt x="53" y="73"/>
                  <a:pt x="53" y="74"/>
                </a:cubicBezTo>
                <a:cubicBezTo>
                  <a:pt x="53" y="74"/>
                  <a:pt x="53" y="74"/>
                  <a:pt x="53" y="74"/>
                </a:cubicBezTo>
                <a:cubicBezTo>
                  <a:pt x="53" y="74"/>
                  <a:pt x="54" y="75"/>
                  <a:pt x="54" y="75"/>
                </a:cubicBezTo>
                <a:cubicBezTo>
                  <a:pt x="55" y="75"/>
                  <a:pt x="55" y="74"/>
                  <a:pt x="56" y="74"/>
                </a:cubicBezTo>
                <a:cubicBezTo>
                  <a:pt x="56" y="73"/>
                  <a:pt x="56" y="72"/>
                  <a:pt x="56" y="71"/>
                </a:cubicBezTo>
                <a:cubicBezTo>
                  <a:pt x="56" y="70"/>
                  <a:pt x="56" y="68"/>
                  <a:pt x="57" y="67"/>
                </a:cubicBezTo>
                <a:cubicBezTo>
                  <a:pt x="57" y="67"/>
                  <a:pt x="57" y="66"/>
                  <a:pt x="57" y="66"/>
                </a:cubicBezTo>
                <a:close/>
                <a:moveTo>
                  <a:pt x="13" y="24"/>
                </a:moveTo>
                <a:cubicBezTo>
                  <a:pt x="13" y="24"/>
                  <a:pt x="13" y="24"/>
                  <a:pt x="13" y="24"/>
                </a:cubicBezTo>
                <a:cubicBezTo>
                  <a:pt x="16" y="21"/>
                  <a:pt x="18" y="18"/>
                  <a:pt x="20" y="15"/>
                </a:cubicBezTo>
                <a:cubicBezTo>
                  <a:pt x="19" y="15"/>
                  <a:pt x="18" y="15"/>
                  <a:pt x="17" y="14"/>
                </a:cubicBezTo>
                <a:cubicBezTo>
                  <a:pt x="15" y="18"/>
                  <a:pt x="14" y="21"/>
                  <a:pt x="13" y="24"/>
                </a:cubicBezTo>
                <a:close/>
                <a:moveTo>
                  <a:pt x="140" y="217"/>
                </a:moveTo>
                <a:cubicBezTo>
                  <a:pt x="141" y="217"/>
                  <a:pt x="141" y="216"/>
                  <a:pt x="141" y="216"/>
                </a:cubicBezTo>
                <a:cubicBezTo>
                  <a:pt x="142" y="216"/>
                  <a:pt x="142" y="215"/>
                  <a:pt x="142" y="215"/>
                </a:cubicBezTo>
                <a:cubicBezTo>
                  <a:pt x="142" y="215"/>
                  <a:pt x="142" y="215"/>
                  <a:pt x="143" y="215"/>
                </a:cubicBezTo>
                <a:cubicBezTo>
                  <a:pt x="143" y="214"/>
                  <a:pt x="143" y="214"/>
                  <a:pt x="142" y="214"/>
                </a:cubicBezTo>
                <a:cubicBezTo>
                  <a:pt x="142" y="214"/>
                  <a:pt x="142" y="214"/>
                  <a:pt x="141" y="214"/>
                </a:cubicBezTo>
                <a:cubicBezTo>
                  <a:pt x="141" y="214"/>
                  <a:pt x="141" y="214"/>
                  <a:pt x="141" y="214"/>
                </a:cubicBezTo>
                <a:cubicBezTo>
                  <a:pt x="140" y="214"/>
                  <a:pt x="140" y="214"/>
                  <a:pt x="139" y="214"/>
                </a:cubicBezTo>
                <a:cubicBezTo>
                  <a:pt x="139" y="214"/>
                  <a:pt x="139" y="213"/>
                  <a:pt x="139" y="212"/>
                </a:cubicBezTo>
                <a:cubicBezTo>
                  <a:pt x="139" y="212"/>
                  <a:pt x="139" y="212"/>
                  <a:pt x="139" y="212"/>
                </a:cubicBezTo>
                <a:cubicBezTo>
                  <a:pt x="140" y="211"/>
                  <a:pt x="140" y="210"/>
                  <a:pt x="141" y="210"/>
                </a:cubicBezTo>
                <a:cubicBezTo>
                  <a:pt x="141" y="210"/>
                  <a:pt x="141" y="209"/>
                  <a:pt x="141" y="209"/>
                </a:cubicBezTo>
                <a:cubicBezTo>
                  <a:pt x="141" y="209"/>
                  <a:pt x="141" y="208"/>
                  <a:pt x="141" y="208"/>
                </a:cubicBezTo>
                <a:cubicBezTo>
                  <a:pt x="140" y="208"/>
                  <a:pt x="139" y="209"/>
                  <a:pt x="138" y="209"/>
                </a:cubicBezTo>
                <a:cubicBezTo>
                  <a:pt x="138" y="210"/>
                  <a:pt x="138" y="211"/>
                  <a:pt x="138" y="213"/>
                </a:cubicBezTo>
                <a:cubicBezTo>
                  <a:pt x="138" y="213"/>
                  <a:pt x="138" y="214"/>
                  <a:pt x="138" y="214"/>
                </a:cubicBezTo>
                <a:cubicBezTo>
                  <a:pt x="139" y="214"/>
                  <a:pt x="139" y="215"/>
                  <a:pt x="139" y="215"/>
                </a:cubicBezTo>
                <a:cubicBezTo>
                  <a:pt x="139" y="216"/>
                  <a:pt x="140" y="216"/>
                  <a:pt x="140" y="217"/>
                </a:cubicBezTo>
                <a:close/>
                <a:moveTo>
                  <a:pt x="52" y="89"/>
                </a:moveTo>
                <a:cubicBezTo>
                  <a:pt x="52" y="90"/>
                  <a:pt x="53" y="90"/>
                  <a:pt x="53" y="90"/>
                </a:cubicBezTo>
                <a:cubicBezTo>
                  <a:pt x="54" y="89"/>
                  <a:pt x="55" y="89"/>
                  <a:pt x="56" y="89"/>
                </a:cubicBezTo>
                <a:cubicBezTo>
                  <a:pt x="56" y="89"/>
                  <a:pt x="56" y="89"/>
                  <a:pt x="57" y="89"/>
                </a:cubicBezTo>
                <a:cubicBezTo>
                  <a:pt x="57" y="88"/>
                  <a:pt x="57" y="88"/>
                  <a:pt x="57" y="88"/>
                </a:cubicBezTo>
                <a:cubicBezTo>
                  <a:pt x="58" y="87"/>
                  <a:pt x="58" y="86"/>
                  <a:pt x="59" y="85"/>
                </a:cubicBezTo>
                <a:cubicBezTo>
                  <a:pt x="59" y="85"/>
                  <a:pt x="59" y="84"/>
                  <a:pt x="59" y="84"/>
                </a:cubicBezTo>
                <a:cubicBezTo>
                  <a:pt x="57" y="85"/>
                  <a:pt x="56" y="86"/>
                  <a:pt x="54" y="87"/>
                </a:cubicBezTo>
                <a:cubicBezTo>
                  <a:pt x="54" y="87"/>
                  <a:pt x="53" y="87"/>
                  <a:pt x="53" y="87"/>
                </a:cubicBezTo>
                <a:cubicBezTo>
                  <a:pt x="53" y="88"/>
                  <a:pt x="53" y="89"/>
                  <a:pt x="52" y="89"/>
                </a:cubicBezTo>
                <a:close/>
                <a:moveTo>
                  <a:pt x="189" y="114"/>
                </a:moveTo>
                <a:cubicBezTo>
                  <a:pt x="189" y="115"/>
                  <a:pt x="189" y="115"/>
                  <a:pt x="189" y="116"/>
                </a:cubicBezTo>
                <a:cubicBezTo>
                  <a:pt x="189" y="116"/>
                  <a:pt x="189" y="116"/>
                  <a:pt x="189" y="116"/>
                </a:cubicBezTo>
                <a:cubicBezTo>
                  <a:pt x="189" y="119"/>
                  <a:pt x="190" y="121"/>
                  <a:pt x="191" y="123"/>
                </a:cubicBezTo>
                <a:cubicBezTo>
                  <a:pt x="191" y="124"/>
                  <a:pt x="191" y="125"/>
                  <a:pt x="192" y="125"/>
                </a:cubicBezTo>
                <a:cubicBezTo>
                  <a:pt x="192" y="126"/>
                  <a:pt x="192" y="127"/>
                  <a:pt x="191" y="128"/>
                </a:cubicBezTo>
                <a:cubicBezTo>
                  <a:pt x="191" y="128"/>
                  <a:pt x="191" y="128"/>
                  <a:pt x="191" y="128"/>
                </a:cubicBezTo>
                <a:cubicBezTo>
                  <a:pt x="191" y="129"/>
                  <a:pt x="191" y="130"/>
                  <a:pt x="192" y="131"/>
                </a:cubicBezTo>
                <a:cubicBezTo>
                  <a:pt x="192" y="131"/>
                  <a:pt x="192" y="132"/>
                  <a:pt x="192" y="133"/>
                </a:cubicBezTo>
                <a:cubicBezTo>
                  <a:pt x="192" y="132"/>
                  <a:pt x="192" y="132"/>
                  <a:pt x="192" y="132"/>
                </a:cubicBezTo>
                <a:cubicBezTo>
                  <a:pt x="192" y="130"/>
                  <a:pt x="192" y="129"/>
                  <a:pt x="192" y="128"/>
                </a:cubicBezTo>
                <a:cubicBezTo>
                  <a:pt x="192" y="125"/>
                  <a:pt x="192" y="122"/>
                  <a:pt x="191" y="119"/>
                </a:cubicBezTo>
                <a:cubicBezTo>
                  <a:pt x="191" y="117"/>
                  <a:pt x="190" y="116"/>
                  <a:pt x="189" y="114"/>
                </a:cubicBezTo>
                <a:close/>
                <a:moveTo>
                  <a:pt x="98" y="116"/>
                </a:moveTo>
                <a:cubicBezTo>
                  <a:pt x="98" y="116"/>
                  <a:pt x="98" y="116"/>
                  <a:pt x="98" y="116"/>
                </a:cubicBezTo>
                <a:cubicBezTo>
                  <a:pt x="98" y="116"/>
                  <a:pt x="98" y="116"/>
                  <a:pt x="98" y="116"/>
                </a:cubicBezTo>
                <a:cubicBezTo>
                  <a:pt x="97" y="117"/>
                  <a:pt x="97" y="118"/>
                  <a:pt x="96" y="119"/>
                </a:cubicBezTo>
                <a:cubicBezTo>
                  <a:pt x="95" y="122"/>
                  <a:pt x="94" y="125"/>
                  <a:pt x="94" y="128"/>
                </a:cubicBezTo>
                <a:cubicBezTo>
                  <a:pt x="94" y="129"/>
                  <a:pt x="94" y="131"/>
                  <a:pt x="94" y="133"/>
                </a:cubicBezTo>
                <a:cubicBezTo>
                  <a:pt x="94" y="133"/>
                  <a:pt x="94" y="134"/>
                  <a:pt x="94" y="134"/>
                </a:cubicBezTo>
                <a:cubicBezTo>
                  <a:pt x="94" y="133"/>
                  <a:pt x="94" y="133"/>
                  <a:pt x="94" y="133"/>
                </a:cubicBezTo>
                <a:cubicBezTo>
                  <a:pt x="94" y="132"/>
                  <a:pt x="94" y="132"/>
                  <a:pt x="94" y="131"/>
                </a:cubicBezTo>
                <a:cubicBezTo>
                  <a:pt x="94" y="130"/>
                  <a:pt x="95" y="129"/>
                  <a:pt x="95" y="128"/>
                </a:cubicBezTo>
                <a:cubicBezTo>
                  <a:pt x="95" y="128"/>
                  <a:pt x="95" y="127"/>
                  <a:pt x="95" y="126"/>
                </a:cubicBezTo>
                <a:cubicBezTo>
                  <a:pt x="95" y="125"/>
                  <a:pt x="95" y="125"/>
                  <a:pt x="96" y="125"/>
                </a:cubicBezTo>
                <a:cubicBezTo>
                  <a:pt x="96" y="124"/>
                  <a:pt x="96" y="124"/>
                  <a:pt x="96" y="124"/>
                </a:cubicBezTo>
                <a:cubicBezTo>
                  <a:pt x="97" y="123"/>
                  <a:pt x="97" y="123"/>
                  <a:pt x="97" y="122"/>
                </a:cubicBezTo>
                <a:cubicBezTo>
                  <a:pt x="97" y="122"/>
                  <a:pt x="97" y="122"/>
                  <a:pt x="97" y="122"/>
                </a:cubicBezTo>
                <a:cubicBezTo>
                  <a:pt x="97" y="121"/>
                  <a:pt x="97" y="120"/>
                  <a:pt x="97" y="119"/>
                </a:cubicBezTo>
                <a:cubicBezTo>
                  <a:pt x="97" y="118"/>
                  <a:pt x="98" y="117"/>
                  <a:pt x="98" y="116"/>
                </a:cubicBezTo>
                <a:close/>
                <a:moveTo>
                  <a:pt x="139" y="195"/>
                </a:moveTo>
                <a:cubicBezTo>
                  <a:pt x="138" y="197"/>
                  <a:pt x="138" y="198"/>
                  <a:pt x="137" y="200"/>
                </a:cubicBezTo>
                <a:cubicBezTo>
                  <a:pt x="137" y="200"/>
                  <a:pt x="137" y="200"/>
                  <a:pt x="137" y="201"/>
                </a:cubicBezTo>
                <a:cubicBezTo>
                  <a:pt x="137" y="201"/>
                  <a:pt x="137" y="202"/>
                  <a:pt x="137" y="203"/>
                </a:cubicBezTo>
                <a:cubicBezTo>
                  <a:pt x="137" y="204"/>
                  <a:pt x="138" y="205"/>
                  <a:pt x="138" y="206"/>
                </a:cubicBezTo>
                <a:cubicBezTo>
                  <a:pt x="138" y="205"/>
                  <a:pt x="139" y="205"/>
                  <a:pt x="139" y="204"/>
                </a:cubicBezTo>
                <a:cubicBezTo>
                  <a:pt x="139" y="202"/>
                  <a:pt x="139" y="201"/>
                  <a:pt x="140" y="199"/>
                </a:cubicBezTo>
                <a:cubicBezTo>
                  <a:pt x="140" y="198"/>
                  <a:pt x="140" y="198"/>
                  <a:pt x="140" y="198"/>
                </a:cubicBezTo>
                <a:cubicBezTo>
                  <a:pt x="140" y="197"/>
                  <a:pt x="140" y="196"/>
                  <a:pt x="140" y="196"/>
                </a:cubicBezTo>
                <a:cubicBezTo>
                  <a:pt x="140" y="196"/>
                  <a:pt x="140" y="195"/>
                  <a:pt x="140" y="195"/>
                </a:cubicBezTo>
                <a:cubicBezTo>
                  <a:pt x="140" y="195"/>
                  <a:pt x="139" y="195"/>
                  <a:pt x="139" y="195"/>
                </a:cubicBezTo>
                <a:close/>
                <a:moveTo>
                  <a:pt x="56" y="129"/>
                </a:moveTo>
                <a:cubicBezTo>
                  <a:pt x="56" y="128"/>
                  <a:pt x="56" y="127"/>
                  <a:pt x="55" y="126"/>
                </a:cubicBezTo>
                <a:cubicBezTo>
                  <a:pt x="55" y="125"/>
                  <a:pt x="54" y="124"/>
                  <a:pt x="54" y="124"/>
                </a:cubicBezTo>
                <a:cubicBezTo>
                  <a:pt x="53" y="123"/>
                  <a:pt x="53" y="122"/>
                  <a:pt x="52" y="121"/>
                </a:cubicBezTo>
                <a:cubicBezTo>
                  <a:pt x="52" y="121"/>
                  <a:pt x="51" y="121"/>
                  <a:pt x="51" y="121"/>
                </a:cubicBezTo>
                <a:cubicBezTo>
                  <a:pt x="52" y="124"/>
                  <a:pt x="54" y="129"/>
                  <a:pt x="55" y="130"/>
                </a:cubicBezTo>
                <a:cubicBezTo>
                  <a:pt x="56" y="129"/>
                  <a:pt x="56" y="129"/>
                  <a:pt x="56" y="129"/>
                </a:cubicBezTo>
                <a:close/>
                <a:moveTo>
                  <a:pt x="44" y="60"/>
                </a:moveTo>
                <a:cubicBezTo>
                  <a:pt x="44" y="59"/>
                  <a:pt x="44" y="59"/>
                  <a:pt x="44" y="59"/>
                </a:cubicBezTo>
                <a:cubicBezTo>
                  <a:pt x="44" y="57"/>
                  <a:pt x="45" y="55"/>
                  <a:pt x="45" y="53"/>
                </a:cubicBezTo>
                <a:cubicBezTo>
                  <a:pt x="45" y="53"/>
                  <a:pt x="45" y="53"/>
                  <a:pt x="45" y="53"/>
                </a:cubicBezTo>
                <a:cubicBezTo>
                  <a:pt x="45" y="52"/>
                  <a:pt x="44" y="52"/>
                  <a:pt x="44" y="52"/>
                </a:cubicBezTo>
                <a:cubicBezTo>
                  <a:pt x="44" y="53"/>
                  <a:pt x="43" y="53"/>
                  <a:pt x="42" y="54"/>
                </a:cubicBezTo>
                <a:cubicBezTo>
                  <a:pt x="42" y="55"/>
                  <a:pt x="42" y="55"/>
                  <a:pt x="41" y="55"/>
                </a:cubicBezTo>
                <a:cubicBezTo>
                  <a:pt x="42" y="57"/>
                  <a:pt x="43" y="58"/>
                  <a:pt x="44" y="60"/>
                </a:cubicBezTo>
                <a:close/>
                <a:moveTo>
                  <a:pt x="187" y="133"/>
                </a:moveTo>
                <a:cubicBezTo>
                  <a:pt x="187" y="133"/>
                  <a:pt x="188" y="133"/>
                  <a:pt x="188" y="132"/>
                </a:cubicBezTo>
                <a:cubicBezTo>
                  <a:pt x="188" y="130"/>
                  <a:pt x="187" y="128"/>
                  <a:pt x="186" y="126"/>
                </a:cubicBezTo>
                <a:cubicBezTo>
                  <a:pt x="186" y="126"/>
                  <a:pt x="185" y="126"/>
                  <a:pt x="185" y="126"/>
                </a:cubicBezTo>
                <a:cubicBezTo>
                  <a:pt x="185" y="127"/>
                  <a:pt x="185" y="127"/>
                  <a:pt x="185" y="127"/>
                </a:cubicBezTo>
                <a:cubicBezTo>
                  <a:pt x="185" y="128"/>
                  <a:pt x="185" y="130"/>
                  <a:pt x="185" y="131"/>
                </a:cubicBezTo>
                <a:cubicBezTo>
                  <a:pt x="185" y="131"/>
                  <a:pt x="185" y="131"/>
                  <a:pt x="185" y="132"/>
                </a:cubicBezTo>
                <a:cubicBezTo>
                  <a:pt x="186" y="132"/>
                  <a:pt x="186" y="133"/>
                  <a:pt x="187" y="133"/>
                </a:cubicBezTo>
                <a:close/>
                <a:moveTo>
                  <a:pt x="100" y="122"/>
                </a:moveTo>
                <a:cubicBezTo>
                  <a:pt x="100" y="122"/>
                  <a:pt x="100" y="122"/>
                  <a:pt x="100" y="122"/>
                </a:cubicBezTo>
                <a:cubicBezTo>
                  <a:pt x="101" y="126"/>
                  <a:pt x="102" y="129"/>
                  <a:pt x="103" y="133"/>
                </a:cubicBezTo>
                <a:cubicBezTo>
                  <a:pt x="104" y="132"/>
                  <a:pt x="105" y="132"/>
                  <a:pt x="106" y="131"/>
                </a:cubicBezTo>
                <a:cubicBezTo>
                  <a:pt x="104" y="128"/>
                  <a:pt x="102" y="125"/>
                  <a:pt x="100" y="122"/>
                </a:cubicBezTo>
                <a:close/>
                <a:moveTo>
                  <a:pt x="117" y="73"/>
                </a:moveTo>
                <a:cubicBezTo>
                  <a:pt x="117" y="74"/>
                  <a:pt x="116" y="74"/>
                  <a:pt x="117" y="74"/>
                </a:cubicBezTo>
                <a:cubicBezTo>
                  <a:pt x="118" y="75"/>
                  <a:pt x="118" y="76"/>
                  <a:pt x="119" y="77"/>
                </a:cubicBezTo>
                <a:cubicBezTo>
                  <a:pt x="119" y="77"/>
                  <a:pt x="120" y="77"/>
                  <a:pt x="120" y="77"/>
                </a:cubicBezTo>
                <a:cubicBezTo>
                  <a:pt x="121" y="77"/>
                  <a:pt x="122" y="77"/>
                  <a:pt x="122" y="78"/>
                </a:cubicBezTo>
                <a:cubicBezTo>
                  <a:pt x="122" y="78"/>
                  <a:pt x="122" y="79"/>
                  <a:pt x="122" y="79"/>
                </a:cubicBezTo>
                <a:cubicBezTo>
                  <a:pt x="123" y="80"/>
                  <a:pt x="123" y="81"/>
                  <a:pt x="124" y="81"/>
                </a:cubicBezTo>
                <a:cubicBezTo>
                  <a:pt x="125" y="81"/>
                  <a:pt x="125" y="82"/>
                  <a:pt x="125" y="82"/>
                </a:cubicBezTo>
                <a:cubicBezTo>
                  <a:pt x="125" y="82"/>
                  <a:pt x="125" y="83"/>
                  <a:pt x="126" y="83"/>
                </a:cubicBezTo>
                <a:cubicBezTo>
                  <a:pt x="126" y="83"/>
                  <a:pt x="126" y="83"/>
                  <a:pt x="127" y="83"/>
                </a:cubicBezTo>
                <a:cubicBezTo>
                  <a:pt x="125" y="80"/>
                  <a:pt x="119" y="74"/>
                  <a:pt x="117" y="73"/>
                </a:cubicBezTo>
                <a:close/>
                <a:moveTo>
                  <a:pt x="53" y="136"/>
                </a:moveTo>
                <a:cubicBezTo>
                  <a:pt x="53" y="137"/>
                  <a:pt x="54" y="138"/>
                  <a:pt x="54" y="138"/>
                </a:cubicBezTo>
                <a:cubicBezTo>
                  <a:pt x="54" y="139"/>
                  <a:pt x="55" y="140"/>
                  <a:pt x="56" y="140"/>
                </a:cubicBezTo>
                <a:cubicBezTo>
                  <a:pt x="57" y="142"/>
                  <a:pt x="59" y="143"/>
                  <a:pt x="61" y="144"/>
                </a:cubicBezTo>
                <a:cubicBezTo>
                  <a:pt x="61" y="144"/>
                  <a:pt x="61" y="144"/>
                  <a:pt x="61" y="144"/>
                </a:cubicBezTo>
                <a:cubicBezTo>
                  <a:pt x="62" y="143"/>
                  <a:pt x="61" y="143"/>
                  <a:pt x="60" y="142"/>
                </a:cubicBezTo>
                <a:cubicBezTo>
                  <a:pt x="59" y="142"/>
                  <a:pt x="59" y="142"/>
                  <a:pt x="58" y="141"/>
                </a:cubicBezTo>
                <a:cubicBezTo>
                  <a:pt x="58" y="141"/>
                  <a:pt x="57" y="140"/>
                  <a:pt x="56" y="139"/>
                </a:cubicBezTo>
                <a:cubicBezTo>
                  <a:pt x="56" y="138"/>
                  <a:pt x="55" y="137"/>
                  <a:pt x="55" y="136"/>
                </a:cubicBezTo>
                <a:cubicBezTo>
                  <a:pt x="55" y="136"/>
                  <a:pt x="55" y="136"/>
                  <a:pt x="54" y="136"/>
                </a:cubicBezTo>
                <a:cubicBezTo>
                  <a:pt x="54" y="136"/>
                  <a:pt x="54" y="136"/>
                  <a:pt x="53" y="136"/>
                </a:cubicBezTo>
                <a:close/>
                <a:moveTo>
                  <a:pt x="63" y="18"/>
                </a:moveTo>
                <a:cubicBezTo>
                  <a:pt x="63" y="18"/>
                  <a:pt x="63" y="18"/>
                  <a:pt x="63" y="18"/>
                </a:cubicBezTo>
                <a:cubicBezTo>
                  <a:pt x="63" y="18"/>
                  <a:pt x="63" y="18"/>
                  <a:pt x="64" y="18"/>
                </a:cubicBezTo>
                <a:cubicBezTo>
                  <a:pt x="65" y="19"/>
                  <a:pt x="67" y="19"/>
                  <a:pt x="68" y="19"/>
                </a:cubicBezTo>
                <a:cubicBezTo>
                  <a:pt x="69" y="18"/>
                  <a:pt x="69" y="18"/>
                  <a:pt x="70" y="18"/>
                </a:cubicBezTo>
                <a:cubicBezTo>
                  <a:pt x="70" y="18"/>
                  <a:pt x="71" y="19"/>
                  <a:pt x="71" y="19"/>
                </a:cubicBezTo>
                <a:cubicBezTo>
                  <a:pt x="71" y="20"/>
                  <a:pt x="71" y="20"/>
                  <a:pt x="71" y="21"/>
                </a:cubicBezTo>
                <a:cubicBezTo>
                  <a:pt x="71" y="21"/>
                  <a:pt x="71" y="21"/>
                  <a:pt x="71" y="21"/>
                </a:cubicBezTo>
                <a:cubicBezTo>
                  <a:pt x="71" y="23"/>
                  <a:pt x="72" y="24"/>
                  <a:pt x="72" y="25"/>
                </a:cubicBezTo>
                <a:cubicBezTo>
                  <a:pt x="72" y="25"/>
                  <a:pt x="72" y="25"/>
                  <a:pt x="72" y="25"/>
                </a:cubicBezTo>
                <a:cubicBezTo>
                  <a:pt x="73" y="23"/>
                  <a:pt x="73" y="21"/>
                  <a:pt x="73" y="19"/>
                </a:cubicBezTo>
                <a:cubicBezTo>
                  <a:pt x="70" y="18"/>
                  <a:pt x="66" y="18"/>
                  <a:pt x="63" y="18"/>
                </a:cubicBezTo>
                <a:close/>
                <a:moveTo>
                  <a:pt x="192" y="151"/>
                </a:moveTo>
                <a:cubicBezTo>
                  <a:pt x="192" y="151"/>
                  <a:pt x="192" y="151"/>
                  <a:pt x="192" y="151"/>
                </a:cubicBezTo>
                <a:cubicBezTo>
                  <a:pt x="192" y="151"/>
                  <a:pt x="192" y="151"/>
                  <a:pt x="192" y="151"/>
                </a:cubicBezTo>
                <a:cubicBezTo>
                  <a:pt x="191" y="154"/>
                  <a:pt x="190" y="156"/>
                  <a:pt x="188" y="158"/>
                </a:cubicBezTo>
                <a:cubicBezTo>
                  <a:pt x="187" y="160"/>
                  <a:pt x="186" y="162"/>
                  <a:pt x="184" y="164"/>
                </a:cubicBezTo>
                <a:cubicBezTo>
                  <a:pt x="182" y="167"/>
                  <a:pt x="179" y="171"/>
                  <a:pt x="175" y="173"/>
                </a:cubicBezTo>
                <a:cubicBezTo>
                  <a:pt x="175" y="173"/>
                  <a:pt x="175" y="174"/>
                  <a:pt x="175" y="174"/>
                </a:cubicBezTo>
                <a:cubicBezTo>
                  <a:pt x="175" y="174"/>
                  <a:pt x="176" y="174"/>
                  <a:pt x="176" y="173"/>
                </a:cubicBezTo>
                <a:cubicBezTo>
                  <a:pt x="177" y="173"/>
                  <a:pt x="178" y="172"/>
                  <a:pt x="179" y="171"/>
                </a:cubicBezTo>
                <a:cubicBezTo>
                  <a:pt x="182" y="168"/>
                  <a:pt x="185" y="164"/>
                  <a:pt x="188" y="160"/>
                </a:cubicBezTo>
                <a:cubicBezTo>
                  <a:pt x="189" y="157"/>
                  <a:pt x="191" y="155"/>
                  <a:pt x="191" y="152"/>
                </a:cubicBezTo>
                <a:cubicBezTo>
                  <a:pt x="192" y="152"/>
                  <a:pt x="192" y="151"/>
                  <a:pt x="192" y="151"/>
                </a:cubicBezTo>
                <a:close/>
                <a:moveTo>
                  <a:pt x="174" y="152"/>
                </a:moveTo>
                <a:cubicBezTo>
                  <a:pt x="179" y="147"/>
                  <a:pt x="181" y="140"/>
                  <a:pt x="182" y="132"/>
                </a:cubicBezTo>
                <a:cubicBezTo>
                  <a:pt x="181" y="133"/>
                  <a:pt x="181" y="134"/>
                  <a:pt x="181" y="135"/>
                </a:cubicBezTo>
                <a:cubicBezTo>
                  <a:pt x="181" y="139"/>
                  <a:pt x="179" y="142"/>
                  <a:pt x="177" y="146"/>
                </a:cubicBezTo>
                <a:cubicBezTo>
                  <a:pt x="177" y="146"/>
                  <a:pt x="177" y="146"/>
                  <a:pt x="177" y="147"/>
                </a:cubicBezTo>
                <a:cubicBezTo>
                  <a:pt x="176" y="148"/>
                  <a:pt x="175" y="150"/>
                  <a:pt x="174" y="152"/>
                </a:cubicBezTo>
                <a:cubicBezTo>
                  <a:pt x="174" y="152"/>
                  <a:pt x="174" y="152"/>
                  <a:pt x="174" y="152"/>
                </a:cubicBezTo>
                <a:close/>
                <a:moveTo>
                  <a:pt x="15" y="14"/>
                </a:moveTo>
                <a:cubicBezTo>
                  <a:pt x="14" y="14"/>
                  <a:pt x="13" y="14"/>
                  <a:pt x="13" y="14"/>
                </a:cubicBezTo>
                <a:cubicBezTo>
                  <a:pt x="12" y="15"/>
                  <a:pt x="11" y="15"/>
                  <a:pt x="11" y="16"/>
                </a:cubicBezTo>
                <a:cubicBezTo>
                  <a:pt x="11" y="18"/>
                  <a:pt x="11" y="20"/>
                  <a:pt x="12" y="21"/>
                </a:cubicBezTo>
                <a:cubicBezTo>
                  <a:pt x="13" y="19"/>
                  <a:pt x="14" y="17"/>
                  <a:pt x="15" y="14"/>
                </a:cubicBezTo>
                <a:close/>
                <a:moveTo>
                  <a:pt x="53" y="105"/>
                </a:moveTo>
                <a:cubicBezTo>
                  <a:pt x="53" y="103"/>
                  <a:pt x="54" y="102"/>
                  <a:pt x="54" y="100"/>
                </a:cubicBezTo>
                <a:cubicBezTo>
                  <a:pt x="54" y="100"/>
                  <a:pt x="54" y="100"/>
                  <a:pt x="54" y="100"/>
                </a:cubicBezTo>
                <a:cubicBezTo>
                  <a:pt x="53" y="101"/>
                  <a:pt x="52" y="101"/>
                  <a:pt x="51" y="102"/>
                </a:cubicBezTo>
                <a:cubicBezTo>
                  <a:pt x="51" y="102"/>
                  <a:pt x="51" y="102"/>
                  <a:pt x="51" y="103"/>
                </a:cubicBezTo>
                <a:cubicBezTo>
                  <a:pt x="50" y="104"/>
                  <a:pt x="50" y="105"/>
                  <a:pt x="50" y="106"/>
                </a:cubicBezTo>
                <a:cubicBezTo>
                  <a:pt x="51" y="106"/>
                  <a:pt x="52" y="105"/>
                  <a:pt x="53" y="105"/>
                </a:cubicBezTo>
                <a:close/>
                <a:moveTo>
                  <a:pt x="130" y="98"/>
                </a:moveTo>
                <a:cubicBezTo>
                  <a:pt x="130" y="97"/>
                  <a:pt x="129" y="95"/>
                  <a:pt x="129" y="94"/>
                </a:cubicBezTo>
                <a:cubicBezTo>
                  <a:pt x="129" y="94"/>
                  <a:pt x="129" y="94"/>
                  <a:pt x="129" y="94"/>
                </a:cubicBezTo>
                <a:cubicBezTo>
                  <a:pt x="127" y="95"/>
                  <a:pt x="125" y="96"/>
                  <a:pt x="123" y="96"/>
                </a:cubicBezTo>
                <a:cubicBezTo>
                  <a:pt x="123" y="96"/>
                  <a:pt x="123" y="97"/>
                  <a:pt x="122" y="97"/>
                </a:cubicBezTo>
                <a:cubicBezTo>
                  <a:pt x="122" y="98"/>
                  <a:pt x="122" y="98"/>
                  <a:pt x="121" y="99"/>
                </a:cubicBezTo>
                <a:cubicBezTo>
                  <a:pt x="121" y="99"/>
                  <a:pt x="121" y="100"/>
                  <a:pt x="121" y="100"/>
                </a:cubicBezTo>
                <a:cubicBezTo>
                  <a:pt x="121" y="100"/>
                  <a:pt x="121" y="100"/>
                  <a:pt x="121" y="100"/>
                </a:cubicBezTo>
                <a:cubicBezTo>
                  <a:pt x="122" y="100"/>
                  <a:pt x="122" y="99"/>
                  <a:pt x="122" y="99"/>
                </a:cubicBezTo>
                <a:cubicBezTo>
                  <a:pt x="124" y="98"/>
                  <a:pt x="125" y="97"/>
                  <a:pt x="127" y="96"/>
                </a:cubicBezTo>
                <a:cubicBezTo>
                  <a:pt x="127" y="96"/>
                  <a:pt x="127" y="95"/>
                  <a:pt x="128" y="95"/>
                </a:cubicBezTo>
                <a:cubicBezTo>
                  <a:pt x="128" y="95"/>
                  <a:pt x="129" y="95"/>
                  <a:pt x="129" y="95"/>
                </a:cubicBezTo>
                <a:cubicBezTo>
                  <a:pt x="129" y="96"/>
                  <a:pt x="129" y="96"/>
                  <a:pt x="129" y="96"/>
                </a:cubicBezTo>
                <a:cubicBezTo>
                  <a:pt x="129" y="97"/>
                  <a:pt x="129" y="97"/>
                  <a:pt x="129" y="97"/>
                </a:cubicBezTo>
                <a:cubicBezTo>
                  <a:pt x="129" y="98"/>
                  <a:pt x="129" y="98"/>
                  <a:pt x="129" y="98"/>
                </a:cubicBezTo>
                <a:cubicBezTo>
                  <a:pt x="129" y="98"/>
                  <a:pt x="130" y="98"/>
                  <a:pt x="130" y="98"/>
                </a:cubicBezTo>
                <a:close/>
                <a:moveTo>
                  <a:pt x="152" y="262"/>
                </a:moveTo>
                <a:cubicBezTo>
                  <a:pt x="151" y="263"/>
                  <a:pt x="150" y="263"/>
                  <a:pt x="149" y="264"/>
                </a:cubicBezTo>
                <a:cubicBezTo>
                  <a:pt x="149" y="264"/>
                  <a:pt x="149" y="265"/>
                  <a:pt x="149" y="265"/>
                </a:cubicBezTo>
                <a:cubicBezTo>
                  <a:pt x="149" y="266"/>
                  <a:pt x="149" y="267"/>
                  <a:pt x="149" y="268"/>
                </a:cubicBezTo>
                <a:cubicBezTo>
                  <a:pt x="150" y="267"/>
                  <a:pt x="151" y="267"/>
                  <a:pt x="152" y="266"/>
                </a:cubicBezTo>
                <a:cubicBezTo>
                  <a:pt x="152" y="266"/>
                  <a:pt x="152" y="266"/>
                  <a:pt x="152" y="265"/>
                </a:cubicBezTo>
                <a:cubicBezTo>
                  <a:pt x="152" y="264"/>
                  <a:pt x="152" y="263"/>
                  <a:pt x="152" y="262"/>
                </a:cubicBezTo>
                <a:close/>
                <a:moveTo>
                  <a:pt x="149" y="240"/>
                </a:moveTo>
                <a:cubicBezTo>
                  <a:pt x="148" y="238"/>
                  <a:pt x="148" y="237"/>
                  <a:pt x="148" y="236"/>
                </a:cubicBezTo>
                <a:cubicBezTo>
                  <a:pt x="147" y="236"/>
                  <a:pt x="147" y="236"/>
                  <a:pt x="147" y="237"/>
                </a:cubicBezTo>
                <a:cubicBezTo>
                  <a:pt x="147" y="238"/>
                  <a:pt x="146" y="238"/>
                  <a:pt x="145" y="238"/>
                </a:cubicBezTo>
                <a:cubicBezTo>
                  <a:pt x="145" y="238"/>
                  <a:pt x="145" y="238"/>
                  <a:pt x="145" y="238"/>
                </a:cubicBezTo>
                <a:cubicBezTo>
                  <a:pt x="145" y="238"/>
                  <a:pt x="144" y="239"/>
                  <a:pt x="144" y="239"/>
                </a:cubicBezTo>
                <a:cubicBezTo>
                  <a:pt x="145" y="240"/>
                  <a:pt x="145" y="241"/>
                  <a:pt x="145" y="241"/>
                </a:cubicBezTo>
                <a:cubicBezTo>
                  <a:pt x="146" y="241"/>
                  <a:pt x="148" y="240"/>
                  <a:pt x="149" y="240"/>
                </a:cubicBezTo>
                <a:close/>
                <a:moveTo>
                  <a:pt x="48" y="65"/>
                </a:moveTo>
                <a:cubicBezTo>
                  <a:pt x="48" y="65"/>
                  <a:pt x="48" y="65"/>
                  <a:pt x="48" y="65"/>
                </a:cubicBezTo>
                <a:cubicBezTo>
                  <a:pt x="48" y="65"/>
                  <a:pt x="48" y="65"/>
                  <a:pt x="49" y="64"/>
                </a:cubicBezTo>
                <a:cubicBezTo>
                  <a:pt x="49" y="62"/>
                  <a:pt x="49" y="60"/>
                  <a:pt x="50" y="59"/>
                </a:cubicBezTo>
                <a:cubicBezTo>
                  <a:pt x="50" y="58"/>
                  <a:pt x="50" y="58"/>
                  <a:pt x="49" y="57"/>
                </a:cubicBezTo>
                <a:cubicBezTo>
                  <a:pt x="48" y="59"/>
                  <a:pt x="47" y="61"/>
                  <a:pt x="46" y="63"/>
                </a:cubicBezTo>
                <a:cubicBezTo>
                  <a:pt x="47" y="64"/>
                  <a:pt x="47" y="65"/>
                  <a:pt x="48" y="65"/>
                </a:cubicBezTo>
                <a:close/>
                <a:moveTo>
                  <a:pt x="152" y="196"/>
                </a:moveTo>
                <a:cubicBezTo>
                  <a:pt x="152" y="195"/>
                  <a:pt x="150" y="190"/>
                  <a:pt x="150" y="190"/>
                </a:cubicBezTo>
                <a:cubicBezTo>
                  <a:pt x="150" y="191"/>
                  <a:pt x="149" y="192"/>
                  <a:pt x="150" y="192"/>
                </a:cubicBezTo>
                <a:cubicBezTo>
                  <a:pt x="150" y="193"/>
                  <a:pt x="149" y="193"/>
                  <a:pt x="149" y="193"/>
                </a:cubicBezTo>
                <a:cubicBezTo>
                  <a:pt x="149" y="193"/>
                  <a:pt x="149" y="194"/>
                  <a:pt x="149" y="194"/>
                </a:cubicBezTo>
                <a:cubicBezTo>
                  <a:pt x="149" y="195"/>
                  <a:pt x="148" y="196"/>
                  <a:pt x="148" y="197"/>
                </a:cubicBezTo>
                <a:cubicBezTo>
                  <a:pt x="149" y="197"/>
                  <a:pt x="149" y="197"/>
                  <a:pt x="149" y="196"/>
                </a:cubicBezTo>
                <a:cubicBezTo>
                  <a:pt x="150" y="196"/>
                  <a:pt x="150" y="196"/>
                  <a:pt x="151" y="196"/>
                </a:cubicBezTo>
                <a:cubicBezTo>
                  <a:pt x="151" y="197"/>
                  <a:pt x="151" y="197"/>
                  <a:pt x="152" y="196"/>
                </a:cubicBezTo>
                <a:close/>
                <a:moveTo>
                  <a:pt x="117" y="237"/>
                </a:moveTo>
                <a:cubicBezTo>
                  <a:pt x="117" y="237"/>
                  <a:pt x="117" y="237"/>
                  <a:pt x="117" y="237"/>
                </a:cubicBezTo>
                <a:cubicBezTo>
                  <a:pt x="119" y="234"/>
                  <a:pt x="120" y="232"/>
                  <a:pt x="121" y="230"/>
                </a:cubicBezTo>
                <a:cubicBezTo>
                  <a:pt x="120" y="230"/>
                  <a:pt x="119" y="230"/>
                  <a:pt x="118" y="230"/>
                </a:cubicBezTo>
                <a:cubicBezTo>
                  <a:pt x="118" y="232"/>
                  <a:pt x="117" y="234"/>
                  <a:pt x="117" y="237"/>
                </a:cubicBezTo>
                <a:close/>
                <a:moveTo>
                  <a:pt x="51" y="70"/>
                </a:moveTo>
                <a:cubicBezTo>
                  <a:pt x="51" y="69"/>
                  <a:pt x="51" y="69"/>
                  <a:pt x="52" y="69"/>
                </a:cubicBezTo>
                <a:cubicBezTo>
                  <a:pt x="52" y="67"/>
                  <a:pt x="52" y="66"/>
                  <a:pt x="53" y="64"/>
                </a:cubicBezTo>
                <a:cubicBezTo>
                  <a:pt x="53" y="64"/>
                  <a:pt x="53" y="63"/>
                  <a:pt x="53" y="63"/>
                </a:cubicBezTo>
                <a:cubicBezTo>
                  <a:pt x="53" y="62"/>
                  <a:pt x="54" y="62"/>
                  <a:pt x="53" y="62"/>
                </a:cubicBezTo>
                <a:cubicBezTo>
                  <a:pt x="53" y="62"/>
                  <a:pt x="53" y="62"/>
                  <a:pt x="53" y="62"/>
                </a:cubicBezTo>
                <a:cubicBezTo>
                  <a:pt x="52" y="63"/>
                  <a:pt x="51" y="64"/>
                  <a:pt x="51" y="65"/>
                </a:cubicBezTo>
                <a:cubicBezTo>
                  <a:pt x="50" y="66"/>
                  <a:pt x="50" y="67"/>
                  <a:pt x="49" y="67"/>
                </a:cubicBezTo>
                <a:cubicBezTo>
                  <a:pt x="50" y="68"/>
                  <a:pt x="50" y="69"/>
                  <a:pt x="51" y="70"/>
                </a:cubicBezTo>
                <a:close/>
                <a:moveTo>
                  <a:pt x="117" y="88"/>
                </a:moveTo>
                <a:cubicBezTo>
                  <a:pt x="117" y="86"/>
                  <a:pt x="118" y="84"/>
                  <a:pt x="118" y="82"/>
                </a:cubicBezTo>
                <a:cubicBezTo>
                  <a:pt x="119" y="82"/>
                  <a:pt x="118" y="82"/>
                  <a:pt x="118" y="81"/>
                </a:cubicBezTo>
                <a:cubicBezTo>
                  <a:pt x="117" y="83"/>
                  <a:pt x="116" y="84"/>
                  <a:pt x="115" y="85"/>
                </a:cubicBezTo>
                <a:cubicBezTo>
                  <a:pt x="115" y="86"/>
                  <a:pt x="116" y="87"/>
                  <a:pt x="117" y="88"/>
                </a:cubicBezTo>
                <a:close/>
                <a:moveTo>
                  <a:pt x="68" y="83"/>
                </a:moveTo>
                <a:cubicBezTo>
                  <a:pt x="71" y="81"/>
                  <a:pt x="74" y="81"/>
                  <a:pt x="77" y="80"/>
                </a:cubicBezTo>
                <a:cubicBezTo>
                  <a:pt x="76" y="80"/>
                  <a:pt x="74" y="79"/>
                  <a:pt x="73" y="79"/>
                </a:cubicBezTo>
                <a:cubicBezTo>
                  <a:pt x="73" y="79"/>
                  <a:pt x="73" y="79"/>
                  <a:pt x="73" y="79"/>
                </a:cubicBezTo>
                <a:cubicBezTo>
                  <a:pt x="71" y="80"/>
                  <a:pt x="70" y="81"/>
                  <a:pt x="69" y="81"/>
                </a:cubicBezTo>
                <a:cubicBezTo>
                  <a:pt x="68" y="82"/>
                  <a:pt x="68" y="82"/>
                  <a:pt x="68" y="83"/>
                </a:cubicBezTo>
                <a:close/>
                <a:moveTo>
                  <a:pt x="74" y="146"/>
                </a:moveTo>
                <a:cubicBezTo>
                  <a:pt x="73" y="145"/>
                  <a:pt x="73" y="145"/>
                  <a:pt x="72" y="145"/>
                </a:cubicBezTo>
                <a:cubicBezTo>
                  <a:pt x="71" y="146"/>
                  <a:pt x="71" y="146"/>
                  <a:pt x="69" y="147"/>
                </a:cubicBezTo>
                <a:cubicBezTo>
                  <a:pt x="71" y="148"/>
                  <a:pt x="72" y="148"/>
                  <a:pt x="73" y="149"/>
                </a:cubicBezTo>
                <a:cubicBezTo>
                  <a:pt x="74" y="148"/>
                  <a:pt x="74" y="147"/>
                  <a:pt x="74" y="146"/>
                </a:cubicBezTo>
                <a:close/>
                <a:moveTo>
                  <a:pt x="113" y="167"/>
                </a:moveTo>
                <a:cubicBezTo>
                  <a:pt x="114" y="167"/>
                  <a:pt x="115" y="168"/>
                  <a:pt x="116" y="168"/>
                </a:cubicBezTo>
                <a:cubicBezTo>
                  <a:pt x="116" y="168"/>
                  <a:pt x="116" y="168"/>
                  <a:pt x="116" y="168"/>
                </a:cubicBezTo>
                <a:cubicBezTo>
                  <a:pt x="116" y="167"/>
                  <a:pt x="117" y="166"/>
                  <a:pt x="117" y="165"/>
                </a:cubicBezTo>
                <a:cubicBezTo>
                  <a:pt x="117" y="164"/>
                  <a:pt x="117" y="164"/>
                  <a:pt x="116" y="164"/>
                </a:cubicBezTo>
                <a:cubicBezTo>
                  <a:pt x="116" y="164"/>
                  <a:pt x="116" y="163"/>
                  <a:pt x="116" y="163"/>
                </a:cubicBezTo>
                <a:cubicBezTo>
                  <a:pt x="115" y="164"/>
                  <a:pt x="114" y="166"/>
                  <a:pt x="113" y="167"/>
                </a:cubicBezTo>
                <a:close/>
                <a:moveTo>
                  <a:pt x="57" y="104"/>
                </a:moveTo>
                <a:cubicBezTo>
                  <a:pt x="58" y="100"/>
                  <a:pt x="59" y="95"/>
                  <a:pt x="62" y="92"/>
                </a:cubicBezTo>
                <a:cubicBezTo>
                  <a:pt x="61" y="92"/>
                  <a:pt x="61" y="92"/>
                  <a:pt x="60" y="92"/>
                </a:cubicBezTo>
                <a:cubicBezTo>
                  <a:pt x="60" y="93"/>
                  <a:pt x="59" y="94"/>
                  <a:pt x="59" y="95"/>
                </a:cubicBezTo>
                <a:cubicBezTo>
                  <a:pt x="59" y="96"/>
                  <a:pt x="59" y="96"/>
                  <a:pt x="59" y="96"/>
                </a:cubicBezTo>
                <a:cubicBezTo>
                  <a:pt x="59" y="96"/>
                  <a:pt x="58" y="97"/>
                  <a:pt x="58" y="97"/>
                </a:cubicBezTo>
                <a:cubicBezTo>
                  <a:pt x="58" y="98"/>
                  <a:pt x="58" y="99"/>
                  <a:pt x="57" y="99"/>
                </a:cubicBezTo>
                <a:cubicBezTo>
                  <a:pt x="57" y="99"/>
                  <a:pt x="57" y="99"/>
                  <a:pt x="57" y="100"/>
                </a:cubicBezTo>
                <a:cubicBezTo>
                  <a:pt x="57" y="101"/>
                  <a:pt x="57" y="102"/>
                  <a:pt x="57" y="104"/>
                </a:cubicBezTo>
                <a:close/>
                <a:moveTo>
                  <a:pt x="152" y="270"/>
                </a:moveTo>
                <a:cubicBezTo>
                  <a:pt x="152" y="270"/>
                  <a:pt x="152" y="270"/>
                  <a:pt x="152" y="270"/>
                </a:cubicBezTo>
                <a:cubicBezTo>
                  <a:pt x="151" y="271"/>
                  <a:pt x="150" y="271"/>
                  <a:pt x="149" y="272"/>
                </a:cubicBezTo>
                <a:cubicBezTo>
                  <a:pt x="148" y="273"/>
                  <a:pt x="149" y="273"/>
                  <a:pt x="149" y="275"/>
                </a:cubicBezTo>
                <a:cubicBezTo>
                  <a:pt x="150" y="274"/>
                  <a:pt x="151" y="273"/>
                  <a:pt x="153" y="272"/>
                </a:cubicBezTo>
                <a:cubicBezTo>
                  <a:pt x="153" y="271"/>
                  <a:pt x="152" y="270"/>
                  <a:pt x="152" y="270"/>
                </a:cubicBezTo>
                <a:close/>
                <a:moveTo>
                  <a:pt x="68" y="141"/>
                </a:moveTo>
                <a:cubicBezTo>
                  <a:pt x="67" y="142"/>
                  <a:pt x="66" y="143"/>
                  <a:pt x="65" y="144"/>
                </a:cubicBezTo>
                <a:cubicBezTo>
                  <a:pt x="66" y="145"/>
                  <a:pt x="67" y="146"/>
                  <a:pt x="68" y="146"/>
                </a:cubicBezTo>
                <a:cubicBezTo>
                  <a:pt x="68" y="146"/>
                  <a:pt x="68" y="145"/>
                  <a:pt x="68" y="145"/>
                </a:cubicBezTo>
                <a:cubicBezTo>
                  <a:pt x="68" y="144"/>
                  <a:pt x="69" y="143"/>
                  <a:pt x="69" y="142"/>
                </a:cubicBezTo>
                <a:cubicBezTo>
                  <a:pt x="69" y="142"/>
                  <a:pt x="69" y="142"/>
                  <a:pt x="68" y="141"/>
                </a:cubicBezTo>
                <a:close/>
                <a:moveTo>
                  <a:pt x="99" y="144"/>
                </a:moveTo>
                <a:cubicBezTo>
                  <a:pt x="99" y="145"/>
                  <a:pt x="98" y="146"/>
                  <a:pt x="98" y="146"/>
                </a:cubicBezTo>
                <a:cubicBezTo>
                  <a:pt x="99" y="147"/>
                  <a:pt x="99" y="148"/>
                  <a:pt x="99" y="149"/>
                </a:cubicBezTo>
                <a:cubicBezTo>
                  <a:pt x="99" y="150"/>
                  <a:pt x="99" y="150"/>
                  <a:pt x="100" y="150"/>
                </a:cubicBezTo>
                <a:cubicBezTo>
                  <a:pt x="100" y="147"/>
                  <a:pt x="100" y="143"/>
                  <a:pt x="101" y="140"/>
                </a:cubicBezTo>
                <a:cubicBezTo>
                  <a:pt x="101" y="140"/>
                  <a:pt x="101" y="140"/>
                  <a:pt x="100" y="140"/>
                </a:cubicBezTo>
                <a:cubicBezTo>
                  <a:pt x="100" y="141"/>
                  <a:pt x="100" y="141"/>
                  <a:pt x="100" y="142"/>
                </a:cubicBezTo>
                <a:cubicBezTo>
                  <a:pt x="100" y="143"/>
                  <a:pt x="100" y="144"/>
                  <a:pt x="99" y="144"/>
                </a:cubicBezTo>
                <a:close/>
                <a:moveTo>
                  <a:pt x="19" y="42"/>
                </a:moveTo>
                <a:cubicBezTo>
                  <a:pt x="19" y="42"/>
                  <a:pt x="19" y="42"/>
                  <a:pt x="19" y="42"/>
                </a:cubicBezTo>
                <a:cubicBezTo>
                  <a:pt x="20" y="41"/>
                  <a:pt x="21" y="40"/>
                  <a:pt x="22" y="39"/>
                </a:cubicBezTo>
                <a:cubicBezTo>
                  <a:pt x="22" y="38"/>
                  <a:pt x="22" y="38"/>
                  <a:pt x="22" y="38"/>
                </a:cubicBezTo>
                <a:cubicBezTo>
                  <a:pt x="22" y="37"/>
                  <a:pt x="23" y="36"/>
                  <a:pt x="23" y="35"/>
                </a:cubicBezTo>
                <a:cubicBezTo>
                  <a:pt x="23" y="34"/>
                  <a:pt x="23" y="33"/>
                  <a:pt x="23" y="32"/>
                </a:cubicBezTo>
                <a:cubicBezTo>
                  <a:pt x="22" y="33"/>
                  <a:pt x="22" y="34"/>
                  <a:pt x="21" y="35"/>
                </a:cubicBezTo>
                <a:cubicBezTo>
                  <a:pt x="22" y="35"/>
                  <a:pt x="22" y="36"/>
                  <a:pt x="22" y="37"/>
                </a:cubicBezTo>
                <a:cubicBezTo>
                  <a:pt x="21" y="37"/>
                  <a:pt x="21" y="38"/>
                  <a:pt x="21" y="38"/>
                </a:cubicBezTo>
                <a:cubicBezTo>
                  <a:pt x="21" y="39"/>
                  <a:pt x="20" y="40"/>
                  <a:pt x="20" y="41"/>
                </a:cubicBezTo>
                <a:cubicBezTo>
                  <a:pt x="20" y="41"/>
                  <a:pt x="19" y="42"/>
                  <a:pt x="19" y="42"/>
                </a:cubicBezTo>
                <a:close/>
                <a:moveTo>
                  <a:pt x="19" y="59"/>
                </a:moveTo>
                <a:cubicBezTo>
                  <a:pt x="20" y="57"/>
                  <a:pt x="21" y="52"/>
                  <a:pt x="21" y="51"/>
                </a:cubicBezTo>
                <a:cubicBezTo>
                  <a:pt x="20" y="52"/>
                  <a:pt x="19" y="53"/>
                  <a:pt x="19" y="54"/>
                </a:cubicBezTo>
                <a:cubicBezTo>
                  <a:pt x="19" y="54"/>
                  <a:pt x="19" y="55"/>
                  <a:pt x="18" y="55"/>
                </a:cubicBezTo>
                <a:cubicBezTo>
                  <a:pt x="18" y="55"/>
                  <a:pt x="18" y="55"/>
                  <a:pt x="18" y="55"/>
                </a:cubicBezTo>
                <a:cubicBezTo>
                  <a:pt x="18" y="57"/>
                  <a:pt x="19" y="58"/>
                  <a:pt x="19" y="59"/>
                </a:cubicBezTo>
                <a:close/>
                <a:moveTo>
                  <a:pt x="117" y="143"/>
                </a:moveTo>
                <a:cubicBezTo>
                  <a:pt x="119" y="142"/>
                  <a:pt x="120" y="140"/>
                  <a:pt x="121" y="139"/>
                </a:cubicBezTo>
                <a:cubicBezTo>
                  <a:pt x="121" y="138"/>
                  <a:pt x="121" y="138"/>
                  <a:pt x="121" y="138"/>
                </a:cubicBezTo>
                <a:cubicBezTo>
                  <a:pt x="120" y="138"/>
                  <a:pt x="119" y="139"/>
                  <a:pt x="118" y="140"/>
                </a:cubicBezTo>
                <a:cubicBezTo>
                  <a:pt x="118" y="140"/>
                  <a:pt x="118" y="140"/>
                  <a:pt x="117" y="140"/>
                </a:cubicBezTo>
                <a:cubicBezTo>
                  <a:pt x="117" y="141"/>
                  <a:pt x="117" y="142"/>
                  <a:pt x="117" y="143"/>
                </a:cubicBezTo>
                <a:close/>
                <a:moveTo>
                  <a:pt x="163" y="233"/>
                </a:moveTo>
                <a:cubicBezTo>
                  <a:pt x="164" y="233"/>
                  <a:pt x="164" y="233"/>
                  <a:pt x="165" y="233"/>
                </a:cubicBezTo>
                <a:cubicBezTo>
                  <a:pt x="165" y="233"/>
                  <a:pt x="165" y="233"/>
                  <a:pt x="165" y="232"/>
                </a:cubicBezTo>
                <a:cubicBezTo>
                  <a:pt x="165" y="231"/>
                  <a:pt x="165" y="230"/>
                  <a:pt x="165" y="229"/>
                </a:cubicBezTo>
                <a:cubicBezTo>
                  <a:pt x="164" y="229"/>
                  <a:pt x="164" y="229"/>
                  <a:pt x="164" y="229"/>
                </a:cubicBezTo>
                <a:cubicBezTo>
                  <a:pt x="164" y="229"/>
                  <a:pt x="163" y="229"/>
                  <a:pt x="163" y="229"/>
                </a:cubicBezTo>
                <a:cubicBezTo>
                  <a:pt x="162" y="229"/>
                  <a:pt x="162" y="230"/>
                  <a:pt x="162" y="230"/>
                </a:cubicBezTo>
                <a:cubicBezTo>
                  <a:pt x="163" y="231"/>
                  <a:pt x="163" y="232"/>
                  <a:pt x="163" y="233"/>
                </a:cubicBezTo>
                <a:close/>
                <a:moveTo>
                  <a:pt x="156" y="273"/>
                </a:moveTo>
                <a:cubicBezTo>
                  <a:pt x="155" y="274"/>
                  <a:pt x="153" y="276"/>
                  <a:pt x="152" y="277"/>
                </a:cubicBezTo>
                <a:cubicBezTo>
                  <a:pt x="154" y="277"/>
                  <a:pt x="155" y="276"/>
                  <a:pt x="157" y="276"/>
                </a:cubicBezTo>
                <a:cubicBezTo>
                  <a:pt x="157" y="275"/>
                  <a:pt x="156" y="274"/>
                  <a:pt x="156" y="273"/>
                </a:cubicBezTo>
                <a:close/>
                <a:moveTo>
                  <a:pt x="33" y="34"/>
                </a:moveTo>
                <a:cubicBezTo>
                  <a:pt x="33" y="35"/>
                  <a:pt x="33" y="35"/>
                  <a:pt x="33" y="36"/>
                </a:cubicBezTo>
                <a:cubicBezTo>
                  <a:pt x="34" y="35"/>
                  <a:pt x="34" y="34"/>
                  <a:pt x="35" y="33"/>
                </a:cubicBezTo>
                <a:cubicBezTo>
                  <a:pt x="34" y="33"/>
                  <a:pt x="34" y="32"/>
                  <a:pt x="34" y="31"/>
                </a:cubicBezTo>
                <a:cubicBezTo>
                  <a:pt x="34" y="31"/>
                  <a:pt x="33" y="30"/>
                  <a:pt x="32" y="30"/>
                </a:cubicBezTo>
                <a:cubicBezTo>
                  <a:pt x="32" y="31"/>
                  <a:pt x="32" y="32"/>
                  <a:pt x="32" y="32"/>
                </a:cubicBezTo>
                <a:cubicBezTo>
                  <a:pt x="33" y="33"/>
                  <a:pt x="33" y="33"/>
                  <a:pt x="33" y="34"/>
                </a:cubicBezTo>
                <a:cubicBezTo>
                  <a:pt x="33" y="34"/>
                  <a:pt x="33" y="34"/>
                  <a:pt x="33" y="34"/>
                </a:cubicBezTo>
                <a:close/>
                <a:moveTo>
                  <a:pt x="23" y="76"/>
                </a:moveTo>
                <a:cubicBezTo>
                  <a:pt x="24" y="73"/>
                  <a:pt x="24" y="70"/>
                  <a:pt x="24" y="69"/>
                </a:cubicBezTo>
                <a:cubicBezTo>
                  <a:pt x="23" y="70"/>
                  <a:pt x="23" y="70"/>
                  <a:pt x="22" y="71"/>
                </a:cubicBezTo>
                <a:cubicBezTo>
                  <a:pt x="22" y="71"/>
                  <a:pt x="22" y="71"/>
                  <a:pt x="22" y="72"/>
                </a:cubicBezTo>
                <a:cubicBezTo>
                  <a:pt x="22" y="72"/>
                  <a:pt x="23" y="73"/>
                  <a:pt x="23" y="73"/>
                </a:cubicBezTo>
                <a:cubicBezTo>
                  <a:pt x="23" y="74"/>
                  <a:pt x="23" y="75"/>
                  <a:pt x="22" y="76"/>
                </a:cubicBezTo>
                <a:cubicBezTo>
                  <a:pt x="22" y="76"/>
                  <a:pt x="22" y="76"/>
                  <a:pt x="22" y="76"/>
                </a:cubicBezTo>
                <a:cubicBezTo>
                  <a:pt x="22" y="76"/>
                  <a:pt x="22" y="76"/>
                  <a:pt x="22" y="76"/>
                </a:cubicBezTo>
                <a:cubicBezTo>
                  <a:pt x="22" y="76"/>
                  <a:pt x="23" y="76"/>
                  <a:pt x="23" y="76"/>
                </a:cubicBezTo>
                <a:close/>
                <a:moveTo>
                  <a:pt x="28" y="42"/>
                </a:moveTo>
                <a:cubicBezTo>
                  <a:pt x="30" y="41"/>
                  <a:pt x="31" y="39"/>
                  <a:pt x="32" y="37"/>
                </a:cubicBezTo>
                <a:cubicBezTo>
                  <a:pt x="31" y="37"/>
                  <a:pt x="31" y="36"/>
                  <a:pt x="30" y="36"/>
                </a:cubicBezTo>
                <a:cubicBezTo>
                  <a:pt x="29" y="38"/>
                  <a:pt x="29" y="40"/>
                  <a:pt x="28" y="42"/>
                </a:cubicBezTo>
                <a:close/>
                <a:moveTo>
                  <a:pt x="127" y="233"/>
                </a:moveTo>
                <a:cubicBezTo>
                  <a:pt x="126" y="235"/>
                  <a:pt x="126" y="236"/>
                  <a:pt x="125" y="237"/>
                </a:cubicBezTo>
                <a:cubicBezTo>
                  <a:pt x="125" y="237"/>
                  <a:pt x="125" y="237"/>
                  <a:pt x="125" y="237"/>
                </a:cubicBezTo>
                <a:cubicBezTo>
                  <a:pt x="126" y="238"/>
                  <a:pt x="126" y="239"/>
                  <a:pt x="127" y="240"/>
                </a:cubicBezTo>
                <a:cubicBezTo>
                  <a:pt x="127" y="238"/>
                  <a:pt x="127" y="237"/>
                  <a:pt x="127" y="236"/>
                </a:cubicBezTo>
                <a:cubicBezTo>
                  <a:pt x="128" y="235"/>
                  <a:pt x="127" y="234"/>
                  <a:pt x="127" y="233"/>
                </a:cubicBezTo>
                <a:close/>
                <a:moveTo>
                  <a:pt x="64" y="34"/>
                </a:moveTo>
                <a:cubicBezTo>
                  <a:pt x="64" y="34"/>
                  <a:pt x="65" y="34"/>
                  <a:pt x="65" y="35"/>
                </a:cubicBezTo>
                <a:cubicBezTo>
                  <a:pt x="66" y="35"/>
                  <a:pt x="67" y="35"/>
                  <a:pt x="67" y="36"/>
                </a:cubicBezTo>
                <a:cubicBezTo>
                  <a:pt x="67" y="36"/>
                  <a:pt x="67" y="37"/>
                  <a:pt x="67" y="37"/>
                </a:cubicBezTo>
                <a:cubicBezTo>
                  <a:pt x="67" y="37"/>
                  <a:pt x="68" y="37"/>
                  <a:pt x="68" y="37"/>
                </a:cubicBezTo>
                <a:cubicBezTo>
                  <a:pt x="69" y="36"/>
                  <a:pt x="69" y="36"/>
                  <a:pt x="69" y="35"/>
                </a:cubicBezTo>
                <a:cubicBezTo>
                  <a:pt x="68" y="35"/>
                  <a:pt x="67" y="35"/>
                  <a:pt x="67" y="34"/>
                </a:cubicBezTo>
                <a:cubicBezTo>
                  <a:pt x="66" y="34"/>
                  <a:pt x="66" y="34"/>
                  <a:pt x="65" y="34"/>
                </a:cubicBezTo>
                <a:cubicBezTo>
                  <a:pt x="64" y="34"/>
                  <a:pt x="64" y="34"/>
                  <a:pt x="64" y="34"/>
                </a:cubicBezTo>
                <a:close/>
                <a:moveTo>
                  <a:pt x="124" y="235"/>
                </a:moveTo>
                <a:cubicBezTo>
                  <a:pt x="125" y="233"/>
                  <a:pt x="125" y="232"/>
                  <a:pt x="126" y="230"/>
                </a:cubicBezTo>
                <a:cubicBezTo>
                  <a:pt x="125" y="230"/>
                  <a:pt x="125" y="230"/>
                  <a:pt x="124" y="230"/>
                </a:cubicBezTo>
                <a:cubicBezTo>
                  <a:pt x="124" y="231"/>
                  <a:pt x="124" y="233"/>
                  <a:pt x="123" y="234"/>
                </a:cubicBezTo>
                <a:cubicBezTo>
                  <a:pt x="123" y="235"/>
                  <a:pt x="124" y="235"/>
                  <a:pt x="124" y="235"/>
                </a:cubicBezTo>
                <a:close/>
                <a:moveTo>
                  <a:pt x="24" y="58"/>
                </a:moveTo>
                <a:cubicBezTo>
                  <a:pt x="24" y="56"/>
                  <a:pt x="23" y="54"/>
                  <a:pt x="23" y="52"/>
                </a:cubicBezTo>
                <a:cubicBezTo>
                  <a:pt x="23" y="53"/>
                  <a:pt x="22" y="54"/>
                  <a:pt x="22" y="55"/>
                </a:cubicBezTo>
                <a:cubicBezTo>
                  <a:pt x="22" y="56"/>
                  <a:pt x="22" y="57"/>
                  <a:pt x="21" y="58"/>
                </a:cubicBezTo>
                <a:cubicBezTo>
                  <a:pt x="22" y="57"/>
                  <a:pt x="23" y="57"/>
                  <a:pt x="24" y="58"/>
                </a:cubicBezTo>
                <a:close/>
                <a:moveTo>
                  <a:pt x="160" y="270"/>
                </a:moveTo>
                <a:cubicBezTo>
                  <a:pt x="159" y="271"/>
                  <a:pt x="159" y="271"/>
                  <a:pt x="158" y="272"/>
                </a:cubicBezTo>
                <a:cubicBezTo>
                  <a:pt x="158" y="272"/>
                  <a:pt x="158" y="272"/>
                  <a:pt x="158" y="272"/>
                </a:cubicBezTo>
                <a:cubicBezTo>
                  <a:pt x="158" y="273"/>
                  <a:pt x="158" y="274"/>
                  <a:pt x="159" y="276"/>
                </a:cubicBezTo>
                <a:cubicBezTo>
                  <a:pt x="159" y="275"/>
                  <a:pt x="159" y="275"/>
                  <a:pt x="160" y="275"/>
                </a:cubicBezTo>
                <a:cubicBezTo>
                  <a:pt x="160" y="275"/>
                  <a:pt x="160" y="275"/>
                  <a:pt x="160" y="275"/>
                </a:cubicBezTo>
                <a:cubicBezTo>
                  <a:pt x="160" y="275"/>
                  <a:pt x="160" y="275"/>
                  <a:pt x="160" y="275"/>
                </a:cubicBezTo>
                <a:cubicBezTo>
                  <a:pt x="159" y="274"/>
                  <a:pt x="159" y="273"/>
                  <a:pt x="160" y="272"/>
                </a:cubicBezTo>
                <a:cubicBezTo>
                  <a:pt x="160" y="272"/>
                  <a:pt x="160" y="272"/>
                  <a:pt x="160" y="272"/>
                </a:cubicBezTo>
                <a:cubicBezTo>
                  <a:pt x="160" y="271"/>
                  <a:pt x="160" y="271"/>
                  <a:pt x="160" y="270"/>
                </a:cubicBezTo>
                <a:close/>
                <a:moveTo>
                  <a:pt x="16" y="39"/>
                </a:moveTo>
                <a:cubicBezTo>
                  <a:pt x="16" y="39"/>
                  <a:pt x="16" y="39"/>
                  <a:pt x="16" y="39"/>
                </a:cubicBezTo>
                <a:cubicBezTo>
                  <a:pt x="17" y="38"/>
                  <a:pt x="19" y="36"/>
                  <a:pt x="20" y="35"/>
                </a:cubicBezTo>
                <a:cubicBezTo>
                  <a:pt x="20" y="34"/>
                  <a:pt x="19" y="34"/>
                  <a:pt x="20" y="33"/>
                </a:cubicBezTo>
                <a:cubicBezTo>
                  <a:pt x="19" y="33"/>
                  <a:pt x="19" y="33"/>
                  <a:pt x="19" y="33"/>
                </a:cubicBezTo>
                <a:cubicBezTo>
                  <a:pt x="18" y="35"/>
                  <a:pt x="17" y="36"/>
                  <a:pt x="16" y="38"/>
                </a:cubicBezTo>
                <a:cubicBezTo>
                  <a:pt x="16" y="38"/>
                  <a:pt x="16" y="39"/>
                  <a:pt x="16" y="39"/>
                </a:cubicBezTo>
                <a:close/>
                <a:moveTo>
                  <a:pt x="163" y="178"/>
                </a:moveTo>
                <a:cubicBezTo>
                  <a:pt x="163" y="177"/>
                  <a:pt x="163" y="177"/>
                  <a:pt x="163" y="176"/>
                </a:cubicBezTo>
                <a:cubicBezTo>
                  <a:pt x="161" y="177"/>
                  <a:pt x="160" y="177"/>
                  <a:pt x="159" y="177"/>
                </a:cubicBezTo>
                <a:cubicBezTo>
                  <a:pt x="159" y="178"/>
                  <a:pt x="159" y="178"/>
                  <a:pt x="159" y="179"/>
                </a:cubicBezTo>
                <a:cubicBezTo>
                  <a:pt x="161" y="179"/>
                  <a:pt x="162" y="178"/>
                  <a:pt x="163" y="178"/>
                </a:cubicBezTo>
                <a:close/>
                <a:moveTo>
                  <a:pt x="111" y="121"/>
                </a:moveTo>
                <a:cubicBezTo>
                  <a:pt x="112" y="119"/>
                  <a:pt x="112" y="117"/>
                  <a:pt x="113" y="115"/>
                </a:cubicBezTo>
                <a:cubicBezTo>
                  <a:pt x="113" y="115"/>
                  <a:pt x="113" y="115"/>
                  <a:pt x="112" y="114"/>
                </a:cubicBezTo>
                <a:cubicBezTo>
                  <a:pt x="112" y="114"/>
                  <a:pt x="112" y="115"/>
                  <a:pt x="112" y="115"/>
                </a:cubicBezTo>
                <a:cubicBezTo>
                  <a:pt x="112" y="115"/>
                  <a:pt x="112" y="116"/>
                  <a:pt x="112" y="116"/>
                </a:cubicBezTo>
                <a:cubicBezTo>
                  <a:pt x="112" y="117"/>
                  <a:pt x="111" y="118"/>
                  <a:pt x="110" y="117"/>
                </a:cubicBezTo>
                <a:cubicBezTo>
                  <a:pt x="110" y="117"/>
                  <a:pt x="110" y="117"/>
                  <a:pt x="110" y="117"/>
                </a:cubicBezTo>
                <a:cubicBezTo>
                  <a:pt x="110" y="117"/>
                  <a:pt x="110" y="117"/>
                  <a:pt x="110" y="117"/>
                </a:cubicBezTo>
                <a:cubicBezTo>
                  <a:pt x="110" y="118"/>
                  <a:pt x="110" y="120"/>
                  <a:pt x="111" y="121"/>
                </a:cubicBezTo>
                <a:close/>
                <a:moveTo>
                  <a:pt x="160" y="268"/>
                </a:moveTo>
                <a:cubicBezTo>
                  <a:pt x="159" y="265"/>
                  <a:pt x="159" y="262"/>
                  <a:pt x="159" y="259"/>
                </a:cubicBezTo>
                <a:cubicBezTo>
                  <a:pt x="158" y="262"/>
                  <a:pt x="158" y="265"/>
                  <a:pt x="158" y="269"/>
                </a:cubicBezTo>
                <a:cubicBezTo>
                  <a:pt x="159" y="268"/>
                  <a:pt x="159" y="268"/>
                  <a:pt x="160" y="268"/>
                </a:cubicBezTo>
                <a:close/>
                <a:moveTo>
                  <a:pt x="82" y="74"/>
                </a:moveTo>
                <a:cubicBezTo>
                  <a:pt x="83" y="75"/>
                  <a:pt x="84" y="75"/>
                  <a:pt x="85" y="75"/>
                </a:cubicBezTo>
                <a:cubicBezTo>
                  <a:pt x="85" y="74"/>
                  <a:pt x="85" y="73"/>
                  <a:pt x="85" y="72"/>
                </a:cubicBezTo>
                <a:cubicBezTo>
                  <a:pt x="85" y="72"/>
                  <a:pt x="84" y="72"/>
                  <a:pt x="83" y="72"/>
                </a:cubicBezTo>
                <a:cubicBezTo>
                  <a:pt x="83" y="73"/>
                  <a:pt x="82" y="74"/>
                  <a:pt x="82" y="74"/>
                </a:cubicBezTo>
                <a:close/>
                <a:moveTo>
                  <a:pt x="138" y="218"/>
                </a:moveTo>
                <a:cubicBezTo>
                  <a:pt x="138" y="218"/>
                  <a:pt x="138" y="218"/>
                  <a:pt x="138" y="218"/>
                </a:cubicBezTo>
                <a:cubicBezTo>
                  <a:pt x="138" y="220"/>
                  <a:pt x="138" y="222"/>
                  <a:pt x="138" y="224"/>
                </a:cubicBezTo>
                <a:cubicBezTo>
                  <a:pt x="139" y="224"/>
                  <a:pt x="140" y="223"/>
                  <a:pt x="140" y="223"/>
                </a:cubicBezTo>
                <a:cubicBezTo>
                  <a:pt x="139" y="221"/>
                  <a:pt x="139" y="220"/>
                  <a:pt x="138" y="218"/>
                </a:cubicBezTo>
                <a:close/>
                <a:moveTo>
                  <a:pt x="123" y="129"/>
                </a:moveTo>
                <a:cubicBezTo>
                  <a:pt x="123" y="129"/>
                  <a:pt x="122" y="130"/>
                  <a:pt x="121" y="131"/>
                </a:cubicBezTo>
                <a:cubicBezTo>
                  <a:pt x="120" y="132"/>
                  <a:pt x="120" y="132"/>
                  <a:pt x="121" y="133"/>
                </a:cubicBezTo>
                <a:cubicBezTo>
                  <a:pt x="121" y="133"/>
                  <a:pt x="121" y="133"/>
                  <a:pt x="121" y="133"/>
                </a:cubicBezTo>
                <a:cubicBezTo>
                  <a:pt x="123" y="132"/>
                  <a:pt x="124" y="131"/>
                  <a:pt x="123" y="129"/>
                </a:cubicBezTo>
                <a:close/>
                <a:moveTo>
                  <a:pt x="84" y="144"/>
                </a:moveTo>
                <a:cubicBezTo>
                  <a:pt x="84" y="143"/>
                  <a:pt x="84" y="142"/>
                  <a:pt x="85" y="141"/>
                </a:cubicBezTo>
                <a:cubicBezTo>
                  <a:pt x="84" y="141"/>
                  <a:pt x="83" y="140"/>
                  <a:pt x="83" y="140"/>
                </a:cubicBezTo>
                <a:cubicBezTo>
                  <a:pt x="82" y="142"/>
                  <a:pt x="82" y="143"/>
                  <a:pt x="82" y="144"/>
                </a:cubicBezTo>
                <a:cubicBezTo>
                  <a:pt x="83" y="144"/>
                  <a:pt x="83" y="144"/>
                  <a:pt x="84" y="144"/>
                </a:cubicBezTo>
                <a:close/>
                <a:moveTo>
                  <a:pt x="110" y="164"/>
                </a:moveTo>
                <a:cubicBezTo>
                  <a:pt x="110" y="162"/>
                  <a:pt x="111" y="161"/>
                  <a:pt x="111" y="160"/>
                </a:cubicBezTo>
                <a:cubicBezTo>
                  <a:pt x="111" y="160"/>
                  <a:pt x="110" y="159"/>
                  <a:pt x="110" y="159"/>
                </a:cubicBezTo>
                <a:cubicBezTo>
                  <a:pt x="109" y="160"/>
                  <a:pt x="109" y="161"/>
                  <a:pt x="108" y="161"/>
                </a:cubicBezTo>
                <a:cubicBezTo>
                  <a:pt x="109" y="162"/>
                  <a:pt x="109" y="163"/>
                  <a:pt x="110" y="164"/>
                </a:cubicBezTo>
                <a:close/>
                <a:moveTo>
                  <a:pt x="92" y="145"/>
                </a:moveTo>
                <a:cubicBezTo>
                  <a:pt x="92" y="147"/>
                  <a:pt x="92" y="148"/>
                  <a:pt x="93" y="150"/>
                </a:cubicBezTo>
                <a:cubicBezTo>
                  <a:pt x="93" y="150"/>
                  <a:pt x="93" y="150"/>
                  <a:pt x="93" y="150"/>
                </a:cubicBezTo>
                <a:cubicBezTo>
                  <a:pt x="94" y="148"/>
                  <a:pt x="94" y="147"/>
                  <a:pt x="94" y="145"/>
                </a:cubicBezTo>
                <a:cubicBezTo>
                  <a:pt x="93" y="145"/>
                  <a:pt x="93" y="145"/>
                  <a:pt x="92" y="145"/>
                </a:cubicBezTo>
                <a:close/>
                <a:moveTo>
                  <a:pt x="78" y="139"/>
                </a:moveTo>
                <a:cubicBezTo>
                  <a:pt x="78" y="140"/>
                  <a:pt x="77" y="141"/>
                  <a:pt x="77" y="143"/>
                </a:cubicBezTo>
                <a:cubicBezTo>
                  <a:pt x="77" y="143"/>
                  <a:pt x="77" y="143"/>
                  <a:pt x="78" y="143"/>
                </a:cubicBezTo>
                <a:cubicBezTo>
                  <a:pt x="78" y="143"/>
                  <a:pt x="78" y="143"/>
                  <a:pt x="78" y="143"/>
                </a:cubicBezTo>
                <a:cubicBezTo>
                  <a:pt x="79" y="142"/>
                  <a:pt x="79" y="141"/>
                  <a:pt x="80" y="139"/>
                </a:cubicBezTo>
                <a:cubicBezTo>
                  <a:pt x="79" y="139"/>
                  <a:pt x="79" y="139"/>
                  <a:pt x="78" y="139"/>
                </a:cubicBezTo>
                <a:close/>
                <a:moveTo>
                  <a:pt x="120" y="241"/>
                </a:moveTo>
                <a:cubicBezTo>
                  <a:pt x="121" y="240"/>
                  <a:pt x="121" y="239"/>
                  <a:pt x="121" y="238"/>
                </a:cubicBezTo>
                <a:cubicBezTo>
                  <a:pt x="121" y="237"/>
                  <a:pt x="121" y="236"/>
                  <a:pt x="120" y="235"/>
                </a:cubicBezTo>
                <a:cubicBezTo>
                  <a:pt x="120" y="236"/>
                  <a:pt x="119" y="237"/>
                  <a:pt x="119" y="238"/>
                </a:cubicBezTo>
                <a:cubicBezTo>
                  <a:pt x="119" y="238"/>
                  <a:pt x="119" y="239"/>
                  <a:pt x="119" y="239"/>
                </a:cubicBezTo>
                <a:cubicBezTo>
                  <a:pt x="119" y="239"/>
                  <a:pt x="120" y="240"/>
                  <a:pt x="120" y="241"/>
                </a:cubicBezTo>
                <a:close/>
                <a:moveTo>
                  <a:pt x="151" y="254"/>
                </a:moveTo>
                <a:cubicBezTo>
                  <a:pt x="150" y="254"/>
                  <a:pt x="149" y="254"/>
                  <a:pt x="149" y="255"/>
                </a:cubicBezTo>
                <a:cubicBezTo>
                  <a:pt x="149" y="256"/>
                  <a:pt x="149" y="257"/>
                  <a:pt x="149" y="258"/>
                </a:cubicBezTo>
                <a:cubicBezTo>
                  <a:pt x="150" y="258"/>
                  <a:pt x="150" y="258"/>
                  <a:pt x="150" y="257"/>
                </a:cubicBezTo>
                <a:cubicBezTo>
                  <a:pt x="151" y="257"/>
                  <a:pt x="151" y="257"/>
                  <a:pt x="151" y="255"/>
                </a:cubicBezTo>
                <a:cubicBezTo>
                  <a:pt x="151" y="254"/>
                  <a:pt x="151" y="254"/>
                  <a:pt x="151" y="254"/>
                </a:cubicBezTo>
                <a:close/>
                <a:moveTo>
                  <a:pt x="112" y="81"/>
                </a:moveTo>
                <a:cubicBezTo>
                  <a:pt x="113" y="80"/>
                  <a:pt x="113" y="79"/>
                  <a:pt x="113" y="78"/>
                </a:cubicBezTo>
                <a:cubicBezTo>
                  <a:pt x="113" y="78"/>
                  <a:pt x="113" y="78"/>
                  <a:pt x="112" y="77"/>
                </a:cubicBezTo>
                <a:cubicBezTo>
                  <a:pt x="112" y="78"/>
                  <a:pt x="111" y="79"/>
                  <a:pt x="110" y="80"/>
                </a:cubicBezTo>
                <a:cubicBezTo>
                  <a:pt x="111" y="80"/>
                  <a:pt x="112" y="81"/>
                  <a:pt x="112" y="81"/>
                </a:cubicBezTo>
                <a:close/>
                <a:moveTo>
                  <a:pt x="47" y="123"/>
                </a:moveTo>
                <a:cubicBezTo>
                  <a:pt x="47" y="121"/>
                  <a:pt x="47" y="119"/>
                  <a:pt x="47" y="117"/>
                </a:cubicBezTo>
                <a:cubicBezTo>
                  <a:pt x="46" y="117"/>
                  <a:pt x="46" y="116"/>
                  <a:pt x="45" y="116"/>
                </a:cubicBezTo>
                <a:cubicBezTo>
                  <a:pt x="46" y="118"/>
                  <a:pt x="46" y="121"/>
                  <a:pt x="47" y="123"/>
                </a:cubicBezTo>
                <a:close/>
                <a:moveTo>
                  <a:pt x="133" y="243"/>
                </a:moveTo>
                <a:cubicBezTo>
                  <a:pt x="133" y="243"/>
                  <a:pt x="133" y="242"/>
                  <a:pt x="133" y="241"/>
                </a:cubicBezTo>
                <a:cubicBezTo>
                  <a:pt x="133" y="241"/>
                  <a:pt x="133" y="241"/>
                  <a:pt x="133" y="241"/>
                </a:cubicBezTo>
                <a:cubicBezTo>
                  <a:pt x="132" y="240"/>
                  <a:pt x="131" y="239"/>
                  <a:pt x="131" y="238"/>
                </a:cubicBezTo>
                <a:cubicBezTo>
                  <a:pt x="131" y="237"/>
                  <a:pt x="131" y="237"/>
                  <a:pt x="130" y="237"/>
                </a:cubicBezTo>
                <a:cubicBezTo>
                  <a:pt x="131" y="239"/>
                  <a:pt x="131" y="241"/>
                  <a:pt x="132" y="243"/>
                </a:cubicBezTo>
                <a:cubicBezTo>
                  <a:pt x="132" y="243"/>
                  <a:pt x="132" y="243"/>
                  <a:pt x="133" y="243"/>
                </a:cubicBezTo>
                <a:close/>
                <a:moveTo>
                  <a:pt x="109" y="152"/>
                </a:moveTo>
                <a:cubicBezTo>
                  <a:pt x="109" y="153"/>
                  <a:pt x="108" y="154"/>
                  <a:pt x="108" y="155"/>
                </a:cubicBezTo>
                <a:cubicBezTo>
                  <a:pt x="109" y="156"/>
                  <a:pt x="109" y="156"/>
                  <a:pt x="110" y="156"/>
                </a:cubicBezTo>
                <a:cubicBezTo>
                  <a:pt x="110" y="156"/>
                  <a:pt x="110" y="155"/>
                  <a:pt x="111" y="155"/>
                </a:cubicBezTo>
                <a:cubicBezTo>
                  <a:pt x="110" y="154"/>
                  <a:pt x="110" y="153"/>
                  <a:pt x="109" y="152"/>
                </a:cubicBezTo>
                <a:close/>
                <a:moveTo>
                  <a:pt x="53" y="94"/>
                </a:moveTo>
                <a:cubicBezTo>
                  <a:pt x="53" y="95"/>
                  <a:pt x="53" y="95"/>
                  <a:pt x="53" y="96"/>
                </a:cubicBezTo>
                <a:cubicBezTo>
                  <a:pt x="53" y="96"/>
                  <a:pt x="53" y="96"/>
                  <a:pt x="53" y="97"/>
                </a:cubicBezTo>
                <a:cubicBezTo>
                  <a:pt x="53" y="97"/>
                  <a:pt x="53" y="97"/>
                  <a:pt x="54" y="97"/>
                </a:cubicBezTo>
                <a:cubicBezTo>
                  <a:pt x="54" y="97"/>
                  <a:pt x="54" y="96"/>
                  <a:pt x="54" y="96"/>
                </a:cubicBezTo>
                <a:cubicBezTo>
                  <a:pt x="55" y="95"/>
                  <a:pt x="55" y="94"/>
                  <a:pt x="56" y="93"/>
                </a:cubicBezTo>
                <a:cubicBezTo>
                  <a:pt x="55" y="93"/>
                  <a:pt x="54" y="94"/>
                  <a:pt x="53" y="94"/>
                </a:cubicBezTo>
                <a:close/>
                <a:moveTo>
                  <a:pt x="79" y="150"/>
                </a:moveTo>
                <a:cubicBezTo>
                  <a:pt x="80" y="149"/>
                  <a:pt x="80" y="147"/>
                  <a:pt x="80" y="146"/>
                </a:cubicBezTo>
                <a:cubicBezTo>
                  <a:pt x="79" y="146"/>
                  <a:pt x="79" y="146"/>
                  <a:pt x="79" y="146"/>
                </a:cubicBezTo>
                <a:cubicBezTo>
                  <a:pt x="78" y="147"/>
                  <a:pt x="78" y="148"/>
                  <a:pt x="77" y="149"/>
                </a:cubicBezTo>
                <a:cubicBezTo>
                  <a:pt x="78" y="149"/>
                  <a:pt x="79" y="150"/>
                  <a:pt x="79" y="150"/>
                </a:cubicBezTo>
                <a:close/>
                <a:moveTo>
                  <a:pt x="172" y="109"/>
                </a:moveTo>
                <a:cubicBezTo>
                  <a:pt x="172" y="110"/>
                  <a:pt x="172" y="110"/>
                  <a:pt x="172" y="110"/>
                </a:cubicBezTo>
                <a:cubicBezTo>
                  <a:pt x="174" y="112"/>
                  <a:pt x="175" y="113"/>
                  <a:pt x="176" y="115"/>
                </a:cubicBezTo>
                <a:cubicBezTo>
                  <a:pt x="178" y="117"/>
                  <a:pt x="178" y="119"/>
                  <a:pt x="180" y="121"/>
                </a:cubicBezTo>
                <a:cubicBezTo>
                  <a:pt x="179" y="120"/>
                  <a:pt x="179" y="119"/>
                  <a:pt x="179" y="119"/>
                </a:cubicBezTo>
                <a:cubicBezTo>
                  <a:pt x="178" y="119"/>
                  <a:pt x="178" y="118"/>
                  <a:pt x="178" y="118"/>
                </a:cubicBezTo>
                <a:cubicBezTo>
                  <a:pt x="178" y="118"/>
                  <a:pt x="178" y="117"/>
                  <a:pt x="178" y="117"/>
                </a:cubicBezTo>
                <a:cubicBezTo>
                  <a:pt x="177" y="116"/>
                  <a:pt x="177" y="115"/>
                  <a:pt x="176" y="114"/>
                </a:cubicBezTo>
                <a:cubicBezTo>
                  <a:pt x="175" y="113"/>
                  <a:pt x="175" y="112"/>
                  <a:pt x="174" y="111"/>
                </a:cubicBezTo>
                <a:cubicBezTo>
                  <a:pt x="173" y="110"/>
                  <a:pt x="173" y="110"/>
                  <a:pt x="172" y="109"/>
                </a:cubicBezTo>
                <a:close/>
                <a:moveTo>
                  <a:pt x="15" y="9"/>
                </a:moveTo>
                <a:cubicBezTo>
                  <a:pt x="13" y="7"/>
                  <a:pt x="11" y="7"/>
                  <a:pt x="9" y="6"/>
                </a:cubicBezTo>
                <a:cubicBezTo>
                  <a:pt x="8" y="6"/>
                  <a:pt x="8" y="7"/>
                  <a:pt x="8" y="7"/>
                </a:cubicBezTo>
                <a:cubicBezTo>
                  <a:pt x="8" y="7"/>
                  <a:pt x="9" y="8"/>
                  <a:pt x="10" y="7"/>
                </a:cubicBezTo>
                <a:cubicBezTo>
                  <a:pt x="11" y="7"/>
                  <a:pt x="11" y="7"/>
                  <a:pt x="12" y="8"/>
                </a:cubicBezTo>
                <a:cubicBezTo>
                  <a:pt x="12" y="8"/>
                  <a:pt x="13" y="8"/>
                  <a:pt x="13" y="8"/>
                </a:cubicBezTo>
                <a:cubicBezTo>
                  <a:pt x="14" y="8"/>
                  <a:pt x="14" y="8"/>
                  <a:pt x="15" y="9"/>
                </a:cubicBezTo>
                <a:close/>
                <a:moveTo>
                  <a:pt x="133" y="123"/>
                </a:moveTo>
                <a:cubicBezTo>
                  <a:pt x="132" y="125"/>
                  <a:pt x="131" y="127"/>
                  <a:pt x="130" y="128"/>
                </a:cubicBezTo>
                <a:cubicBezTo>
                  <a:pt x="129" y="130"/>
                  <a:pt x="128" y="132"/>
                  <a:pt x="127" y="134"/>
                </a:cubicBezTo>
                <a:cubicBezTo>
                  <a:pt x="130" y="131"/>
                  <a:pt x="133" y="125"/>
                  <a:pt x="133" y="123"/>
                </a:cubicBezTo>
                <a:close/>
                <a:moveTo>
                  <a:pt x="126" y="165"/>
                </a:moveTo>
                <a:cubicBezTo>
                  <a:pt x="126" y="166"/>
                  <a:pt x="125" y="168"/>
                  <a:pt x="125" y="169"/>
                </a:cubicBezTo>
                <a:cubicBezTo>
                  <a:pt x="126" y="169"/>
                  <a:pt x="126" y="169"/>
                  <a:pt x="126" y="169"/>
                </a:cubicBezTo>
                <a:cubicBezTo>
                  <a:pt x="127" y="168"/>
                  <a:pt x="127" y="167"/>
                  <a:pt x="128" y="166"/>
                </a:cubicBezTo>
                <a:cubicBezTo>
                  <a:pt x="127" y="166"/>
                  <a:pt x="127" y="165"/>
                  <a:pt x="126" y="165"/>
                </a:cubicBezTo>
                <a:close/>
                <a:moveTo>
                  <a:pt x="63" y="63"/>
                </a:moveTo>
                <a:cubicBezTo>
                  <a:pt x="63" y="64"/>
                  <a:pt x="63" y="64"/>
                  <a:pt x="63" y="65"/>
                </a:cubicBezTo>
                <a:cubicBezTo>
                  <a:pt x="64" y="65"/>
                  <a:pt x="64" y="66"/>
                  <a:pt x="65" y="67"/>
                </a:cubicBezTo>
                <a:cubicBezTo>
                  <a:pt x="65" y="67"/>
                  <a:pt x="65" y="67"/>
                  <a:pt x="65" y="68"/>
                </a:cubicBezTo>
                <a:cubicBezTo>
                  <a:pt x="66" y="68"/>
                  <a:pt x="66" y="67"/>
                  <a:pt x="67" y="67"/>
                </a:cubicBezTo>
                <a:cubicBezTo>
                  <a:pt x="66" y="66"/>
                  <a:pt x="66" y="65"/>
                  <a:pt x="65" y="65"/>
                </a:cubicBezTo>
                <a:cubicBezTo>
                  <a:pt x="64" y="64"/>
                  <a:pt x="64" y="64"/>
                  <a:pt x="63" y="63"/>
                </a:cubicBezTo>
                <a:close/>
                <a:moveTo>
                  <a:pt x="56" y="119"/>
                </a:moveTo>
                <a:cubicBezTo>
                  <a:pt x="56" y="120"/>
                  <a:pt x="56" y="120"/>
                  <a:pt x="56" y="121"/>
                </a:cubicBezTo>
                <a:cubicBezTo>
                  <a:pt x="56" y="122"/>
                  <a:pt x="57" y="124"/>
                  <a:pt x="57" y="125"/>
                </a:cubicBezTo>
                <a:cubicBezTo>
                  <a:pt x="57" y="126"/>
                  <a:pt x="58" y="126"/>
                  <a:pt x="58" y="127"/>
                </a:cubicBezTo>
                <a:cubicBezTo>
                  <a:pt x="58" y="125"/>
                  <a:pt x="57" y="120"/>
                  <a:pt x="56" y="119"/>
                </a:cubicBezTo>
                <a:close/>
                <a:moveTo>
                  <a:pt x="57" y="80"/>
                </a:moveTo>
                <a:cubicBezTo>
                  <a:pt x="59" y="80"/>
                  <a:pt x="60" y="80"/>
                  <a:pt x="62" y="80"/>
                </a:cubicBezTo>
                <a:cubicBezTo>
                  <a:pt x="62" y="79"/>
                  <a:pt x="61" y="78"/>
                  <a:pt x="61" y="77"/>
                </a:cubicBezTo>
                <a:cubicBezTo>
                  <a:pt x="61" y="78"/>
                  <a:pt x="61" y="78"/>
                  <a:pt x="60" y="78"/>
                </a:cubicBezTo>
                <a:cubicBezTo>
                  <a:pt x="60" y="78"/>
                  <a:pt x="60" y="79"/>
                  <a:pt x="60" y="79"/>
                </a:cubicBezTo>
                <a:cubicBezTo>
                  <a:pt x="58" y="79"/>
                  <a:pt x="58" y="80"/>
                  <a:pt x="57" y="80"/>
                </a:cubicBezTo>
                <a:close/>
                <a:moveTo>
                  <a:pt x="150" y="244"/>
                </a:moveTo>
                <a:cubicBezTo>
                  <a:pt x="150" y="243"/>
                  <a:pt x="150" y="242"/>
                  <a:pt x="149" y="242"/>
                </a:cubicBezTo>
                <a:cubicBezTo>
                  <a:pt x="148" y="242"/>
                  <a:pt x="147" y="243"/>
                  <a:pt x="147" y="244"/>
                </a:cubicBezTo>
                <a:cubicBezTo>
                  <a:pt x="147" y="245"/>
                  <a:pt x="148" y="245"/>
                  <a:pt x="149" y="245"/>
                </a:cubicBezTo>
                <a:cubicBezTo>
                  <a:pt x="149" y="244"/>
                  <a:pt x="149" y="244"/>
                  <a:pt x="149" y="244"/>
                </a:cubicBezTo>
                <a:cubicBezTo>
                  <a:pt x="149" y="244"/>
                  <a:pt x="150" y="244"/>
                  <a:pt x="150" y="244"/>
                </a:cubicBezTo>
                <a:close/>
                <a:moveTo>
                  <a:pt x="65" y="126"/>
                </a:moveTo>
                <a:cubicBezTo>
                  <a:pt x="65" y="125"/>
                  <a:pt x="65" y="125"/>
                  <a:pt x="65" y="125"/>
                </a:cubicBezTo>
                <a:cubicBezTo>
                  <a:pt x="63" y="123"/>
                  <a:pt x="61" y="120"/>
                  <a:pt x="59" y="117"/>
                </a:cubicBezTo>
                <a:cubicBezTo>
                  <a:pt x="59" y="117"/>
                  <a:pt x="59" y="117"/>
                  <a:pt x="59" y="117"/>
                </a:cubicBezTo>
                <a:cubicBezTo>
                  <a:pt x="60" y="120"/>
                  <a:pt x="63" y="124"/>
                  <a:pt x="65" y="126"/>
                </a:cubicBezTo>
                <a:close/>
                <a:moveTo>
                  <a:pt x="66" y="29"/>
                </a:moveTo>
                <a:cubicBezTo>
                  <a:pt x="66" y="30"/>
                  <a:pt x="65" y="31"/>
                  <a:pt x="65" y="31"/>
                </a:cubicBezTo>
                <a:cubicBezTo>
                  <a:pt x="66" y="31"/>
                  <a:pt x="67" y="32"/>
                  <a:pt x="67" y="32"/>
                </a:cubicBezTo>
                <a:cubicBezTo>
                  <a:pt x="67" y="32"/>
                  <a:pt x="68" y="32"/>
                  <a:pt x="68" y="32"/>
                </a:cubicBezTo>
                <a:cubicBezTo>
                  <a:pt x="68" y="31"/>
                  <a:pt x="68" y="30"/>
                  <a:pt x="68" y="29"/>
                </a:cubicBezTo>
                <a:cubicBezTo>
                  <a:pt x="67" y="29"/>
                  <a:pt x="67" y="29"/>
                  <a:pt x="66" y="29"/>
                </a:cubicBezTo>
                <a:close/>
                <a:moveTo>
                  <a:pt x="100" y="158"/>
                </a:moveTo>
                <a:cubicBezTo>
                  <a:pt x="101" y="160"/>
                  <a:pt x="106" y="167"/>
                  <a:pt x="109" y="168"/>
                </a:cubicBezTo>
                <a:cubicBezTo>
                  <a:pt x="109" y="168"/>
                  <a:pt x="109" y="168"/>
                  <a:pt x="108" y="168"/>
                </a:cubicBezTo>
                <a:cubicBezTo>
                  <a:pt x="107" y="166"/>
                  <a:pt x="105" y="165"/>
                  <a:pt x="104" y="163"/>
                </a:cubicBezTo>
                <a:cubicBezTo>
                  <a:pt x="103" y="162"/>
                  <a:pt x="102" y="161"/>
                  <a:pt x="101" y="159"/>
                </a:cubicBezTo>
                <a:cubicBezTo>
                  <a:pt x="101" y="159"/>
                  <a:pt x="101" y="158"/>
                  <a:pt x="100" y="158"/>
                </a:cubicBezTo>
                <a:close/>
                <a:moveTo>
                  <a:pt x="132" y="170"/>
                </a:moveTo>
                <a:cubicBezTo>
                  <a:pt x="132" y="170"/>
                  <a:pt x="133" y="171"/>
                  <a:pt x="134" y="171"/>
                </a:cubicBezTo>
                <a:cubicBezTo>
                  <a:pt x="134" y="171"/>
                  <a:pt x="134" y="171"/>
                  <a:pt x="134" y="170"/>
                </a:cubicBezTo>
                <a:cubicBezTo>
                  <a:pt x="135" y="170"/>
                  <a:pt x="135" y="170"/>
                  <a:pt x="136" y="170"/>
                </a:cubicBezTo>
                <a:cubicBezTo>
                  <a:pt x="134" y="169"/>
                  <a:pt x="133" y="169"/>
                  <a:pt x="132" y="168"/>
                </a:cubicBezTo>
                <a:cubicBezTo>
                  <a:pt x="132" y="169"/>
                  <a:pt x="132" y="170"/>
                  <a:pt x="132" y="170"/>
                </a:cubicBezTo>
                <a:close/>
                <a:moveTo>
                  <a:pt x="29" y="21"/>
                </a:moveTo>
                <a:cubicBezTo>
                  <a:pt x="28" y="21"/>
                  <a:pt x="28" y="21"/>
                  <a:pt x="27" y="21"/>
                </a:cubicBezTo>
                <a:cubicBezTo>
                  <a:pt x="26" y="22"/>
                  <a:pt x="26" y="23"/>
                  <a:pt x="25" y="25"/>
                </a:cubicBezTo>
                <a:cubicBezTo>
                  <a:pt x="25" y="25"/>
                  <a:pt x="25" y="25"/>
                  <a:pt x="25" y="26"/>
                </a:cubicBezTo>
                <a:cubicBezTo>
                  <a:pt x="25" y="26"/>
                  <a:pt x="25" y="26"/>
                  <a:pt x="25" y="26"/>
                </a:cubicBezTo>
                <a:cubicBezTo>
                  <a:pt x="27" y="24"/>
                  <a:pt x="28" y="23"/>
                  <a:pt x="29" y="21"/>
                </a:cubicBezTo>
                <a:close/>
                <a:moveTo>
                  <a:pt x="138" y="251"/>
                </a:moveTo>
                <a:cubicBezTo>
                  <a:pt x="138" y="251"/>
                  <a:pt x="138" y="251"/>
                  <a:pt x="137" y="251"/>
                </a:cubicBezTo>
                <a:cubicBezTo>
                  <a:pt x="137" y="251"/>
                  <a:pt x="137" y="252"/>
                  <a:pt x="137" y="252"/>
                </a:cubicBezTo>
                <a:cubicBezTo>
                  <a:pt x="138" y="255"/>
                  <a:pt x="138" y="257"/>
                  <a:pt x="138" y="260"/>
                </a:cubicBezTo>
                <a:cubicBezTo>
                  <a:pt x="138" y="260"/>
                  <a:pt x="138" y="260"/>
                  <a:pt x="138" y="260"/>
                </a:cubicBezTo>
                <a:cubicBezTo>
                  <a:pt x="138" y="258"/>
                  <a:pt x="138" y="256"/>
                  <a:pt x="138" y="253"/>
                </a:cubicBezTo>
                <a:cubicBezTo>
                  <a:pt x="138" y="253"/>
                  <a:pt x="138" y="252"/>
                  <a:pt x="138" y="251"/>
                </a:cubicBezTo>
                <a:close/>
                <a:moveTo>
                  <a:pt x="133" y="232"/>
                </a:moveTo>
                <a:cubicBezTo>
                  <a:pt x="132" y="233"/>
                  <a:pt x="132" y="234"/>
                  <a:pt x="131" y="235"/>
                </a:cubicBezTo>
                <a:cubicBezTo>
                  <a:pt x="131" y="235"/>
                  <a:pt x="131" y="235"/>
                  <a:pt x="131" y="235"/>
                </a:cubicBezTo>
                <a:cubicBezTo>
                  <a:pt x="132" y="236"/>
                  <a:pt x="132" y="237"/>
                  <a:pt x="133" y="237"/>
                </a:cubicBezTo>
                <a:cubicBezTo>
                  <a:pt x="133" y="237"/>
                  <a:pt x="133" y="237"/>
                  <a:pt x="133" y="237"/>
                </a:cubicBezTo>
                <a:cubicBezTo>
                  <a:pt x="133" y="236"/>
                  <a:pt x="133" y="234"/>
                  <a:pt x="133" y="232"/>
                </a:cubicBezTo>
                <a:close/>
                <a:moveTo>
                  <a:pt x="175" y="232"/>
                </a:moveTo>
                <a:cubicBezTo>
                  <a:pt x="176" y="232"/>
                  <a:pt x="176" y="232"/>
                  <a:pt x="177" y="232"/>
                </a:cubicBezTo>
                <a:cubicBezTo>
                  <a:pt x="177" y="232"/>
                  <a:pt x="177" y="232"/>
                  <a:pt x="177" y="231"/>
                </a:cubicBezTo>
                <a:cubicBezTo>
                  <a:pt x="177" y="230"/>
                  <a:pt x="177" y="230"/>
                  <a:pt x="177" y="229"/>
                </a:cubicBezTo>
                <a:cubicBezTo>
                  <a:pt x="176" y="229"/>
                  <a:pt x="175" y="230"/>
                  <a:pt x="175" y="231"/>
                </a:cubicBezTo>
                <a:cubicBezTo>
                  <a:pt x="175" y="231"/>
                  <a:pt x="175" y="232"/>
                  <a:pt x="175" y="232"/>
                </a:cubicBezTo>
                <a:close/>
                <a:moveTo>
                  <a:pt x="157" y="228"/>
                </a:moveTo>
                <a:cubicBezTo>
                  <a:pt x="156" y="229"/>
                  <a:pt x="156" y="231"/>
                  <a:pt x="156" y="231"/>
                </a:cubicBezTo>
                <a:cubicBezTo>
                  <a:pt x="156" y="232"/>
                  <a:pt x="157" y="232"/>
                  <a:pt x="157" y="233"/>
                </a:cubicBezTo>
                <a:cubicBezTo>
                  <a:pt x="157" y="233"/>
                  <a:pt x="158" y="233"/>
                  <a:pt x="158" y="233"/>
                </a:cubicBezTo>
                <a:cubicBezTo>
                  <a:pt x="158" y="232"/>
                  <a:pt x="158" y="231"/>
                  <a:pt x="158" y="230"/>
                </a:cubicBezTo>
                <a:cubicBezTo>
                  <a:pt x="158" y="230"/>
                  <a:pt x="158" y="230"/>
                  <a:pt x="158" y="230"/>
                </a:cubicBezTo>
                <a:cubicBezTo>
                  <a:pt x="157" y="230"/>
                  <a:pt x="157" y="229"/>
                  <a:pt x="157" y="228"/>
                </a:cubicBezTo>
                <a:close/>
                <a:moveTo>
                  <a:pt x="173" y="90"/>
                </a:moveTo>
                <a:cubicBezTo>
                  <a:pt x="170" y="89"/>
                  <a:pt x="162" y="86"/>
                  <a:pt x="160" y="86"/>
                </a:cubicBezTo>
                <a:cubicBezTo>
                  <a:pt x="161" y="86"/>
                  <a:pt x="161" y="86"/>
                  <a:pt x="162" y="86"/>
                </a:cubicBezTo>
                <a:cubicBezTo>
                  <a:pt x="165" y="87"/>
                  <a:pt x="168" y="89"/>
                  <a:pt x="171" y="90"/>
                </a:cubicBezTo>
                <a:cubicBezTo>
                  <a:pt x="172" y="91"/>
                  <a:pt x="172" y="91"/>
                  <a:pt x="173" y="90"/>
                </a:cubicBezTo>
                <a:close/>
                <a:moveTo>
                  <a:pt x="53" y="112"/>
                </a:moveTo>
                <a:cubicBezTo>
                  <a:pt x="53" y="111"/>
                  <a:pt x="53" y="110"/>
                  <a:pt x="53" y="109"/>
                </a:cubicBezTo>
                <a:cubicBezTo>
                  <a:pt x="52" y="109"/>
                  <a:pt x="51" y="110"/>
                  <a:pt x="51" y="110"/>
                </a:cubicBezTo>
                <a:cubicBezTo>
                  <a:pt x="50" y="111"/>
                  <a:pt x="50" y="111"/>
                  <a:pt x="50" y="112"/>
                </a:cubicBezTo>
                <a:cubicBezTo>
                  <a:pt x="51" y="111"/>
                  <a:pt x="51" y="111"/>
                  <a:pt x="53" y="112"/>
                </a:cubicBezTo>
                <a:close/>
                <a:moveTo>
                  <a:pt x="73" y="140"/>
                </a:moveTo>
                <a:cubicBezTo>
                  <a:pt x="74" y="140"/>
                  <a:pt x="74" y="139"/>
                  <a:pt x="75" y="138"/>
                </a:cubicBezTo>
                <a:cubicBezTo>
                  <a:pt x="74" y="138"/>
                  <a:pt x="73" y="137"/>
                  <a:pt x="73" y="137"/>
                </a:cubicBezTo>
                <a:cubicBezTo>
                  <a:pt x="72" y="139"/>
                  <a:pt x="72" y="139"/>
                  <a:pt x="73" y="140"/>
                </a:cubicBezTo>
                <a:close/>
                <a:moveTo>
                  <a:pt x="33" y="20"/>
                </a:moveTo>
                <a:cubicBezTo>
                  <a:pt x="34" y="21"/>
                  <a:pt x="34" y="21"/>
                  <a:pt x="35" y="21"/>
                </a:cubicBezTo>
                <a:cubicBezTo>
                  <a:pt x="35" y="21"/>
                  <a:pt x="36" y="21"/>
                  <a:pt x="36" y="21"/>
                </a:cubicBezTo>
                <a:cubicBezTo>
                  <a:pt x="36" y="20"/>
                  <a:pt x="36" y="20"/>
                  <a:pt x="37" y="19"/>
                </a:cubicBezTo>
                <a:cubicBezTo>
                  <a:pt x="36" y="19"/>
                  <a:pt x="35" y="19"/>
                  <a:pt x="34" y="19"/>
                </a:cubicBezTo>
                <a:cubicBezTo>
                  <a:pt x="33" y="19"/>
                  <a:pt x="33" y="20"/>
                  <a:pt x="33" y="20"/>
                </a:cubicBezTo>
                <a:close/>
                <a:moveTo>
                  <a:pt x="64" y="21"/>
                </a:moveTo>
                <a:cubicBezTo>
                  <a:pt x="63" y="21"/>
                  <a:pt x="62" y="21"/>
                  <a:pt x="61" y="21"/>
                </a:cubicBezTo>
                <a:cubicBezTo>
                  <a:pt x="61" y="21"/>
                  <a:pt x="61" y="22"/>
                  <a:pt x="61" y="22"/>
                </a:cubicBezTo>
                <a:cubicBezTo>
                  <a:pt x="61" y="23"/>
                  <a:pt x="62" y="23"/>
                  <a:pt x="62" y="23"/>
                </a:cubicBezTo>
                <a:cubicBezTo>
                  <a:pt x="63" y="22"/>
                  <a:pt x="63" y="21"/>
                  <a:pt x="64" y="21"/>
                </a:cubicBezTo>
                <a:close/>
                <a:moveTo>
                  <a:pt x="125" y="130"/>
                </a:moveTo>
                <a:cubicBezTo>
                  <a:pt x="126" y="129"/>
                  <a:pt x="127" y="128"/>
                  <a:pt x="128" y="127"/>
                </a:cubicBezTo>
                <a:cubicBezTo>
                  <a:pt x="127" y="126"/>
                  <a:pt x="127" y="126"/>
                  <a:pt x="127" y="125"/>
                </a:cubicBezTo>
                <a:cubicBezTo>
                  <a:pt x="126" y="126"/>
                  <a:pt x="125" y="126"/>
                  <a:pt x="125" y="127"/>
                </a:cubicBezTo>
                <a:cubicBezTo>
                  <a:pt x="125" y="128"/>
                  <a:pt x="125" y="129"/>
                  <a:pt x="125" y="130"/>
                </a:cubicBezTo>
                <a:close/>
                <a:moveTo>
                  <a:pt x="115" y="89"/>
                </a:moveTo>
                <a:cubicBezTo>
                  <a:pt x="114" y="88"/>
                  <a:pt x="114" y="87"/>
                  <a:pt x="112" y="86"/>
                </a:cubicBezTo>
                <a:cubicBezTo>
                  <a:pt x="112" y="86"/>
                  <a:pt x="112" y="86"/>
                  <a:pt x="112" y="86"/>
                </a:cubicBezTo>
                <a:cubicBezTo>
                  <a:pt x="112" y="85"/>
                  <a:pt x="111" y="85"/>
                  <a:pt x="111" y="85"/>
                </a:cubicBezTo>
                <a:cubicBezTo>
                  <a:pt x="109" y="84"/>
                  <a:pt x="108" y="83"/>
                  <a:pt x="106" y="82"/>
                </a:cubicBezTo>
                <a:cubicBezTo>
                  <a:pt x="106" y="82"/>
                  <a:pt x="106" y="82"/>
                  <a:pt x="105" y="82"/>
                </a:cubicBezTo>
                <a:cubicBezTo>
                  <a:pt x="105" y="82"/>
                  <a:pt x="105" y="82"/>
                  <a:pt x="105" y="82"/>
                </a:cubicBezTo>
                <a:cubicBezTo>
                  <a:pt x="109" y="83"/>
                  <a:pt x="112" y="86"/>
                  <a:pt x="114" y="89"/>
                </a:cubicBezTo>
                <a:cubicBezTo>
                  <a:pt x="114" y="89"/>
                  <a:pt x="115" y="89"/>
                  <a:pt x="115" y="89"/>
                </a:cubicBezTo>
                <a:close/>
                <a:moveTo>
                  <a:pt x="31" y="42"/>
                </a:moveTo>
                <a:cubicBezTo>
                  <a:pt x="31" y="42"/>
                  <a:pt x="32" y="42"/>
                  <a:pt x="32" y="42"/>
                </a:cubicBezTo>
                <a:cubicBezTo>
                  <a:pt x="32" y="42"/>
                  <a:pt x="32" y="43"/>
                  <a:pt x="33" y="43"/>
                </a:cubicBezTo>
                <a:cubicBezTo>
                  <a:pt x="33" y="42"/>
                  <a:pt x="33" y="41"/>
                  <a:pt x="34" y="40"/>
                </a:cubicBezTo>
                <a:cubicBezTo>
                  <a:pt x="34" y="40"/>
                  <a:pt x="34" y="40"/>
                  <a:pt x="33" y="39"/>
                </a:cubicBezTo>
                <a:cubicBezTo>
                  <a:pt x="32" y="40"/>
                  <a:pt x="32" y="41"/>
                  <a:pt x="31" y="42"/>
                </a:cubicBezTo>
                <a:close/>
                <a:moveTo>
                  <a:pt x="9" y="32"/>
                </a:moveTo>
                <a:cubicBezTo>
                  <a:pt x="8" y="27"/>
                  <a:pt x="7" y="22"/>
                  <a:pt x="6" y="18"/>
                </a:cubicBezTo>
                <a:cubicBezTo>
                  <a:pt x="6" y="22"/>
                  <a:pt x="8" y="27"/>
                  <a:pt x="9" y="32"/>
                </a:cubicBezTo>
                <a:close/>
                <a:moveTo>
                  <a:pt x="106" y="110"/>
                </a:moveTo>
                <a:cubicBezTo>
                  <a:pt x="106" y="110"/>
                  <a:pt x="106" y="111"/>
                  <a:pt x="106" y="111"/>
                </a:cubicBezTo>
                <a:cubicBezTo>
                  <a:pt x="106" y="112"/>
                  <a:pt x="106" y="112"/>
                  <a:pt x="106" y="113"/>
                </a:cubicBezTo>
                <a:cubicBezTo>
                  <a:pt x="106" y="114"/>
                  <a:pt x="107" y="115"/>
                  <a:pt x="107" y="116"/>
                </a:cubicBezTo>
                <a:cubicBezTo>
                  <a:pt x="107" y="114"/>
                  <a:pt x="107" y="112"/>
                  <a:pt x="106" y="111"/>
                </a:cubicBezTo>
                <a:cubicBezTo>
                  <a:pt x="106" y="110"/>
                  <a:pt x="106" y="110"/>
                  <a:pt x="106" y="110"/>
                </a:cubicBezTo>
                <a:close/>
                <a:moveTo>
                  <a:pt x="185" y="114"/>
                </a:moveTo>
                <a:cubicBezTo>
                  <a:pt x="185" y="113"/>
                  <a:pt x="184" y="111"/>
                  <a:pt x="184" y="110"/>
                </a:cubicBezTo>
                <a:cubicBezTo>
                  <a:pt x="183" y="111"/>
                  <a:pt x="183" y="111"/>
                  <a:pt x="183" y="112"/>
                </a:cubicBezTo>
                <a:cubicBezTo>
                  <a:pt x="183" y="113"/>
                  <a:pt x="184" y="114"/>
                  <a:pt x="184" y="115"/>
                </a:cubicBezTo>
                <a:cubicBezTo>
                  <a:pt x="185" y="114"/>
                  <a:pt x="185" y="114"/>
                  <a:pt x="185" y="114"/>
                </a:cubicBezTo>
                <a:close/>
                <a:moveTo>
                  <a:pt x="186" y="150"/>
                </a:moveTo>
                <a:cubicBezTo>
                  <a:pt x="185" y="151"/>
                  <a:pt x="185" y="152"/>
                  <a:pt x="184" y="152"/>
                </a:cubicBezTo>
                <a:cubicBezTo>
                  <a:pt x="184" y="153"/>
                  <a:pt x="184" y="153"/>
                  <a:pt x="184" y="153"/>
                </a:cubicBezTo>
                <a:cubicBezTo>
                  <a:pt x="185" y="154"/>
                  <a:pt x="185" y="154"/>
                  <a:pt x="185" y="155"/>
                </a:cubicBezTo>
                <a:cubicBezTo>
                  <a:pt x="186" y="154"/>
                  <a:pt x="186" y="152"/>
                  <a:pt x="186" y="150"/>
                </a:cubicBezTo>
                <a:close/>
                <a:moveTo>
                  <a:pt x="63" y="67"/>
                </a:moveTo>
                <a:cubicBezTo>
                  <a:pt x="62" y="66"/>
                  <a:pt x="62" y="66"/>
                  <a:pt x="62" y="66"/>
                </a:cubicBezTo>
                <a:cubicBezTo>
                  <a:pt x="62" y="65"/>
                  <a:pt x="62" y="65"/>
                  <a:pt x="61" y="65"/>
                </a:cubicBezTo>
                <a:cubicBezTo>
                  <a:pt x="60" y="65"/>
                  <a:pt x="60" y="65"/>
                  <a:pt x="59" y="64"/>
                </a:cubicBezTo>
                <a:cubicBezTo>
                  <a:pt x="59" y="64"/>
                  <a:pt x="59" y="64"/>
                  <a:pt x="59" y="64"/>
                </a:cubicBezTo>
                <a:cubicBezTo>
                  <a:pt x="59" y="64"/>
                  <a:pt x="59" y="65"/>
                  <a:pt x="59" y="65"/>
                </a:cubicBezTo>
                <a:cubicBezTo>
                  <a:pt x="60" y="66"/>
                  <a:pt x="61" y="67"/>
                  <a:pt x="61" y="68"/>
                </a:cubicBezTo>
                <a:cubicBezTo>
                  <a:pt x="62" y="67"/>
                  <a:pt x="62" y="67"/>
                  <a:pt x="63" y="67"/>
                </a:cubicBezTo>
                <a:close/>
                <a:moveTo>
                  <a:pt x="124" y="240"/>
                </a:moveTo>
                <a:cubicBezTo>
                  <a:pt x="124" y="240"/>
                  <a:pt x="124" y="240"/>
                  <a:pt x="124" y="240"/>
                </a:cubicBezTo>
                <a:cubicBezTo>
                  <a:pt x="124" y="240"/>
                  <a:pt x="124" y="240"/>
                  <a:pt x="124" y="241"/>
                </a:cubicBezTo>
                <a:cubicBezTo>
                  <a:pt x="124" y="241"/>
                  <a:pt x="124" y="242"/>
                  <a:pt x="125" y="243"/>
                </a:cubicBezTo>
                <a:cubicBezTo>
                  <a:pt x="125" y="243"/>
                  <a:pt x="126" y="243"/>
                  <a:pt x="126" y="243"/>
                </a:cubicBezTo>
                <a:cubicBezTo>
                  <a:pt x="126" y="243"/>
                  <a:pt x="126" y="242"/>
                  <a:pt x="126" y="242"/>
                </a:cubicBezTo>
                <a:cubicBezTo>
                  <a:pt x="126" y="241"/>
                  <a:pt x="125" y="240"/>
                  <a:pt x="124" y="240"/>
                </a:cubicBezTo>
                <a:close/>
                <a:moveTo>
                  <a:pt x="150" y="228"/>
                </a:moveTo>
                <a:cubicBezTo>
                  <a:pt x="149" y="228"/>
                  <a:pt x="149" y="228"/>
                  <a:pt x="148" y="228"/>
                </a:cubicBezTo>
                <a:cubicBezTo>
                  <a:pt x="148" y="228"/>
                  <a:pt x="148" y="228"/>
                  <a:pt x="148" y="229"/>
                </a:cubicBezTo>
                <a:cubicBezTo>
                  <a:pt x="148" y="229"/>
                  <a:pt x="149" y="230"/>
                  <a:pt x="149" y="230"/>
                </a:cubicBezTo>
                <a:cubicBezTo>
                  <a:pt x="150" y="230"/>
                  <a:pt x="150" y="230"/>
                  <a:pt x="151" y="230"/>
                </a:cubicBezTo>
                <a:cubicBezTo>
                  <a:pt x="150" y="229"/>
                  <a:pt x="150" y="228"/>
                  <a:pt x="150" y="228"/>
                </a:cubicBezTo>
                <a:close/>
                <a:moveTo>
                  <a:pt x="45" y="34"/>
                </a:moveTo>
                <a:cubicBezTo>
                  <a:pt x="45" y="34"/>
                  <a:pt x="45" y="34"/>
                  <a:pt x="45" y="34"/>
                </a:cubicBezTo>
                <a:cubicBezTo>
                  <a:pt x="43" y="33"/>
                  <a:pt x="41" y="33"/>
                  <a:pt x="40" y="33"/>
                </a:cubicBezTo>
                <a:cubicBezTo>
                  <a:pt x="39" y="32"/>
                  <a:pt x="38" y="32"/>
                  <a:pt x="38" y="32"/>
                </a:cubicBezTo>
                <a:cubicBezTo>
                  <a:pt x="37" y="32"/>
                  <a:pt x="37" y="32"/>
                  <a:pt x="37" y="32"/>
                </a:cubicBezTo>
                <a:cubicBezTo>
                  <a:pt x="37" y="33"/>
                  <a:pt x="37" y="33"/>
                  <a:pt x="38" y="33"/>
                </a:cubicBezTo>
                <a:cubicBezTo>
                  <a:pt x="40" y="33"/>
                  <a:pt x="42" y="34"/>
                  <a:pt x="45" y="34"/>
                </a:cubicBezTo>
                <a:close/>
                <a:moveTo>
                  <a:pt x="109" y="107"/>
                </a:moveTo>
                <a:cubicBezTo>
                  <a:pt x="108" y="107"/>
                  <a:pt x="108" y="108"/>
                  <a:pt x="108" y="108"/>
                </a:cubicBezTo>
                <a:cubicBezTo>
                  <a:pt x="109" y="110"/>
                  <a:pt x="109" y="111"/>
                  <a:pt x="110" y="113"/>
                </a:cubicBezTo>
                <a:cubicBezTo>
                  <a:pt x="110" y="111"/>
                  <a:pt x="110" y="109"/>
                  <a:pt x="109" y="107"/>
                </a:cubicBezTo>
                <a:close/>
                <a:moveTo>
                  <a:pt x="26" y="31"/>
                </a:moveTo>
                <a:cubicBezTo>
                  <a:pt x="26" y="30"/>
                  <a:pt x="27" y="29"/>
                  <a:pt x="27" y="28"/>
                </a:cubicBezTo>
                <a:cubicBezTo>
                  <a:pt x="26" y="28"/>
                  <a:pt x="26" y="28"/>
                  <a:pt x="26" y="29"/>
                </a:cubicBezTo>
                <a:cubicBezTo>
                  <a:pt x="25" y="30"/>
                  <a:pt x="24" y="31"/>
                  <a:pt x="24" y="32"/>
                </a:cubicBezTo>
                <a:cubicBezTo>
                  <a:pt x="24" y="31"/>
                  <a:pt x="25" y="31"/>
                  <a:pt x="26" y="31"/>
                </a:cubicBezTo>
                <a:close/>
                <a:moveTo>
                  <a:pt x="61" y="130"/>
                </a:moveTo>
                <a:cubicBezTo>
                  <a:pt x="62" y="129"/>
                  <a:pt x="62" y="129"/>
                  <a:pt x="63" y="129"/>
                </a:cubicBezTo>
                <a:cubicBezTo>
                  <a:pt x="62" y="128"/>
                  <a:pt x="62" y="128"/>
                  <a:pt x="61" y="127"/>
                </a:cubicBezTo>
                <a:cubicBezTo>
                  <a:pt x="61" y="126"/>
                  <a:pt x="61" y="126"/>
                  <a:pt x="60" y="125"/>
                </a:cubicBezTo>
                <a:cubicBezTo>
                  <a:pt x="60" y="127"/>
                  <a:pt x="61" y="128"/>
                  <a:pt x="61" y="130"/>
                </a:cubicBezTo>
                <a:close/>
                <a:moveTo>
                  <a:pt x="154" y="176"/>
                </a:moveTo>
                <a:cubicBezTo>
                  <a:pt x="154" y="175"/>
                  <a:pt x="154" y="175"/>
                  <a:pt x="154" y="174"/>
                </a:cubicBezTo>
                <a:cubicBezTo>
                  <a:pt x="153" y="174"/>
                  <a:pt x="153" y="174"/>
                  <a:pt x="153" y="174"/>
                </a:cubicBezTo>
                <a:cubicBezTo>
                  <a:pt x="152" y="174"/>
                  <a:pt x="151" y="175"/>
                  <a:pt x="151" y="176"/>
                </a:cubicBezTo>
                <a:cubicBezTo>
                  <a:pt x="152" y="176"/>
                  <a:pt x="153" y="176"/>
                  <a:pt x="154" y="176"/>
                </a:cubicBezTo>
                <a:close/>
                <a:moveTo>
                  <a:pt x="146" y="279"/>
                </a:moveTo>
                <a:cubicBezTo>
                  <a:pt x="147" y="279"/>
                  <a:pt x="149" y="279"/>
                  <a:pt x="151" y="279"/>
                </a:cubicBezTo>
                <a:cubicBezTo>
                  <a:pt x="151" y="279"/>
                  <a:pt x="151" y="279"/>
                  <a:pt x="151" y="279"/>
                </a:cubicBezTo>
                <a:cubicBezTo>
                  <a:pt x="151" y="279"/>
                  <a:pt x="150" y="279"/>
                  <a:pt x="150" y="279"/>
                </a:cubicBezTo>
                <a:cubicBezTo>
                  <a:pt x="149" y="278"/>
                  <a:pt x="148" y="278"/>
                  <a:pt x="146" y="278"/>
                </a:cubicBezTo>
                <a:cubicBezTo>
                  <a:pt x="146" y="278"/>
                  <a:pt x="146" y="278"/>
                  <a:pt x="146" y="278"/>
                </a:cubicBezTo>
                <a:cubicBezTo>
                  <a:pt x="146" y="279"/>
                  <a:pt x="146" y="279"/>
                  <a:pt x="146" y="279"/>
                </a:cubicBezTo>
                <a:close/>
                <a:moveTo>
                  <a:pt x="143" y="175"/>
                </a:moveTo>
                <a:cubicBezTo>
                  <a:pt x="144" y="176"/>
                  <a:pt x="144" y="176"/>
                  <a:pt x="145" y="176"/>
                </a:cubicBezTo>
                <a:cubicBezTo>
                  <a:pt x="145" y="175"/>
                  <a:pt x="145" y="174"/>
                  <a:pt x="145" y="173"/>
                </a:cubicBezTo>
                <a:cubicBezTo>
                  <a:pt x="144" y="173"/>
                  <a:pt x="144" y="173"/>
                  <a:pt x="143" y="173"/>
                </a:cubicBezTo>
                <a:cubicBezTo>
                  <a:pt x="143" y="174"/>
                  <a:pt x="143" y="175"/>
                  <a:pt x="143" y="175"/>
                </a:cubicBezTo>
                <a:close/>
                <a:moveTo>
                  <a:pt x="26" y="17"/>
                </a:moveTo>
                <a:cubicBezTo>
                  <a:pt x="25" y="16"/>
                  <a:pt x="24" y="16"/>
                  <a:pt x="24" y="16"/>
                </a:cubicBezTo>
                <a:cubicBezTo>
                  <a:pt x="24" y="17"/>
                  <a:pt x="24" y="17"/>
                  <a:pt x="24" y="18"/>
                </a:cubicBezTo>
                <a:cubicBezTo>
                  <a:pt x="25" y="18"/>
                  <a:pt x="25" y="18"/>
                  <a:pt x="26" y="18"/>
                </a:cubicBezTo>
                <a:cubicBezTo>
                  <a:pt x="26" y="17"/>
                  <a:pt x="26" y="17"/>
                  <a:pt x="26" y="17"/>
                </a:cubicBezTo>
                <a:close/>
                <a:moveTo>
                  <a:pt x="127" y="91"/>
                </a:moveTo>
                <a:cubicBezTo>
                  <a:pt x="126" y="91"/>
                  <a:pt x="125" y="92"/>
                  <a:pt x="125" y="94"/>
                </a:cubicBezTo>
                <a:cubicBezTo>
                  <a:pt x="126" y="93"/>
                  <a:pt x="127" y="93"/>
                  <a:pt x="128" y="92"/>
                </a:cubicBezTo>
                <a:cubicBezTo>
                  <a:pt x="128" y="92"/>
                  <a:pt x="128" y="91"/>
                  <a:pt x="127" y="91"/>
                </a:cubicBezTo>
                <a:close/>
                <a:moveTo>
                  <a:pt x="167" y="163"/>
                </a:moveTo>
                <a:cubicBezTo>
                  <a:pt x="169" y="162"/>
                  <a:pt x="172" y="160"/>
                  <a:pt x="173" y="158"/>
                </a:cubicBezTo>
                <a:cubicBezTo>
                  <a:pt x="173" y="158"/>
                  <a:pt x="172" y="158"/>
                  <a:pt x="172" y="158"/>
                </a:cubicBezTo>
                <a:cubicBezTo>
                  <a:pt x="170" y="160"/>
                  <a:pt x="169" y="161"/>
                  <a:pt x="167" y="163"/>
                </a:cubicBezTo>
                <a:close/>
                <a:moveTo>
                  <a:pt x="113" y="161"/>
                </a:moveTo>
                <a:cubicBezTo>
                  <a:pt x="112" y="163"/>
                  <a:pt x="112" y="164"/>
                  <a:pt x="112" y="165"/>
                </a:cubicBezTo>
                <a:cubicBezTo>
                  <a:pt x="112" y="165"/>
                  <a:pt x="112" y="165"/>
                  <a:pt x="112" y="165"/>
                </a:cubicBezTo>
                <a:cubicBezTo>
                  <a:pt x="113" y="164"/>
                  <a:pt x="113" y="163"/>
                  <a:pt x="114" y="162"/>
                </a:cubicBezTo>
                <a:cubicBezTo>
                  <a:pt x="114" y="162"/>
                  <a:pt x="113" y="161"/>
                  <a:pt x="113" y="161"/>
                </a:cubicBezTo>
                <a:close/>
                <a:moveTo>
                  <a:pt x="37" y="36"/>
                </a:moveTo>
                <a:cubicBezTo>
                  <a:pt x="37" y="37"/>
                  <a:pt x="36" y="38"/>
                  <a:pt x="36" y="39"/>
                </a:cubicBezTo>
                <a:cubicBezTo>
                  <a:pt x="36" y="39"/>
                  <a:pt x="36" y="40"/>
                  <a:pt x="37" y="40"/>
                </a:cubicBezTo>
                <a:cubicBezTo>
                  <a:pt x="37" y="39"/>
                  <a:pt x="38" y="38"/>
                  <a:pt x="38" y="38"/>
                </a:cubicBezTo>
                <a:cubicBezTo>
                  <a:pt x="38" y="37"/>
                  <a:pt x="37" y="37"/>
                  <a:pt x="37" y="36"/>
                </a:cubicBezTo>
                <a:close/>
                <a:moveTo>
                  <a:pt x="116" y="129"/>
                </a:moveTo>
                <a:cubicBezTo>
                  <a:pt x="115" y="129"/>
                  <a:pt x="115" y="130"/>
                  <a:pt x="114" y="131"/>
                </a:cubicBezTo>
                <a:cubicBezTo>
                  <a:pt x="115" y="131"/>
                  <a:pt x="115" y="132"/>
                  <a:pt x="115" y="132"/>
                </a:cubicBezTo>
                <a:cubicBezTo>
                  <a:pt x="116" y="131"/>
                  <a:pt x="117" y="130"/>
                  <a:pt x="117" y="129"/>
                </a:cubicBezTo>
                <a:cubicBezTo>
                  <a:pt x="116" y="129"/>
                  <a:pt x="116" y="129"/>
                  <a:pt x="116" y="129"/>
                </a:cubicBezTo>
                <a:close/>
                <a:moveTo>
                  <a:pt x="183" y="151"/>
                </a:moveTo>
                <a:cubicBezTo>
                  <a:pt x="183" y="151"/>
                  <a:pt x="183" y="151"/>
                  <a:pt x="183" y="151"/>
                </a:cubicBezTo>
                <a:cubicBezTo>
                  <a:pt x="184" y="150"/>
                  <a:pt x="184" y="149"/>
                  <a:pt x="185" y="148"/>
                </a:cubicBezTo>
                <a:cubicBezTo>
                  <a:pt x="185" y="147"/>
                  <a:pt x="185" y="147"/>
                  <a:pt x="185" y="146"/>
                </a:cubicBezTo>
                <a:cubicBezTo>
                  <a:pt x="184" y="146"/>
                  <a:pt x="184" y="146"/>
                  <a:pt x="184" y="146"/>
                </a:cubicBezTo>
                <a:cubicBezTo>
                  <a:pt x="184" y="147"/>
                  <a:pt x="183" y="149"/>
                  <a:pt x="183" y="150"/>
                </a:cubicBezTo>
                <a:cubicBezTo>
                  <a:pt x="183" y="150"/>
                  <a:pt x="183" y="150"/>
                  <a:pt x="183" y="151"/>
                </a:cubicBezTo>
                <a:close/>
                <a:moveTo>
                  <a:pt x="91" y="73"/>
                </a:moveTo>
                <a:cubicBezTo>
                  <a:pt x="91" y="73"/>
                  <a:pt x="90" y="73"/>
                  <a:pt x="90" y="73"/>
                </a:cubicBezTo>
                <a:cubicBezTo>
                  <a:pt x="89" y="73"/>
                  <a:pt x="89" y="73"/>
                  <a:pt x="89" y="73"/>
                </a:cubicBezTo>
                <a:cubicBezTo>
                  <a:pt x="89" y="73"/>
                  <a:pt x="88" y="74"/>
                  <a:pt x="88" y="74"/>
                </a:cubicBezTo>
                <a:cubicBezTo>
                  <a:pt x="89" y="74"/>
                  <a:pt x="90" y="74"/>
                  <a:pt x="91" y="74"/>
                </a:cubicBezTo>
                <a:cubicBezTo>
                  <a:pt x="91" y="74"/>
                  <a:pt x="91" y="74"/>
                  <a:pt x="91" y="73"/>
                </a:cubicBezTo>
                <a:close/>
                <a:moveTo>
                  <a:pt x="173" y="91"/>
                </a:moveTo>
                <a:cubicBezTo>
                  <a:pt x="174" y="91"/>
                  <a:pt x="174" y="92"/>
                  <a:pt x="174" y="92"/>
                </a:cubicBezTo>
                <a:cubicBezTo>
                  <a:pt x="176" y="93"/>
                  <a:pt x="177" y="95"/>
                  <a:pt x="179" y="96"/>
                </a:cubicBezTo>
                <a:cubicBezTo>
                  <a:pt x="179" y="96"/>
                  <a:pt x="179" y="96"/>
                  <a:pt x="180" y="96"/>
                </a:cubicBezTo>
                <a:cubicBezTo>
                  <a:pt x="180" y="96"/>
                  <a:pt x="180" y="96"/>
                  <a:pt x="180" y="96"/>
                </a:cubicBezTo>
                <a:cubicBezTo>
                  <a:pt x="178" y="94"/>
                  <a:pt x="176" y="92"/>
                  <a:pt x="173" y="91"/>
                </a:cubicBezTo>
                <a:close/>
                <a:moveTo>
                  <a:pt x="49" y="30"/>
                </a:moveTo>
                <a:cubicBezTo>
                  <a:pt x="50" y="30"/>
                  <a:pt x="50" y="30"/>
                  <a:pt x="51" y="30"/>
                </a:cubicBezTo>
                <a:cubicBezTo>
                  <a:pt x="51" y="29"/>
                  <a:pt x="52" y="28"/>
                  <a:pt x="52" y="26"/>
                </a:cubicBezTo>
                <a:cubicBezTo>
                  <a:pt x="51" y="26"/>
                  <a:pt x="51" y="26"/>
                  <a:pt x="51" y="27"/>
                </a:cubicBezTo>
                <a:cubicBezTo>
                  <a:pt x="52" y="28"/>
                  <a:pt x="52" y="28"/>
                  <a:pt x="51" y="28"/>
                </a:cubicBezTo>
                <a:cubicBezTo>
                  <a:pt x="50" y="28"/>
                  <a:pt x="50" y="29"/>
                  <a:pt x="50" y="29"/>
                </a:cubicBezTo>
                <a:cubicBezTo>
                  <a:pt x="50" y="29"/>
                  <a:pt x="49" y="30"/>
                  <a:pt x="49" y="30"/>
                </a:cubicBezTo>
                <a:close/>
                <a:moveTo>
                  <a:pt x="90" y="136"/>
                </a:moveTo>
                <a:cubicBezTo>
                  <a:pt x="85" y="135"/>
                  <a:pt x="80" y="134"/>
                  <a:pt x="75" y="132"/>
                </a:cubicBezTo>
                <a:cubicBezTo>
                  <a:pt x="80" y="134"/>
                  <a:pt x="85" y="135"/>
                  <a:pt x="90" y="136"/>
                </a:cubicBezTo>
                <a:close/>
                <a:moveTo>
                  <a:pt x="68" y="69"/>
                </a:moveTo>
                <a:cubicBezTo>
                  <a:pt x="67" y="70"/>
                  <a:pt x="65" y="71"/>
                  <a:pt x="64" y="71"/>
                </a:cubicBezTo>
                <a:cubicBezTo>
                  <a:pt x="64" y="72"/>
                  <a:pt x="64" y="72"/>
                  <a:pt x="65" y="72"/>
                </a:cubicBezTo>
                <a:cubicBezTo>
                  <a:pt x="66" y="71"/>
                  <a:pt x="67" y="70"/>
                  <a:pt x="69" y="70"/>
                </a:cubicBezTo>
                <a:cubicBezTo>
                  <a:pt x="68" y="70"/>
                  <a:pt x="68" y="69"/>
                  <a:pt x="68" y="69"/>
                </a:cubicBezTo>
                <a:close/>
                <a:moveTo>
                  <a:pt x="98" y="130"/>
                </a:moveTo>
                <a:cubicBezTo>
                  <a:pt x="98" y="131"/>
                  <a:pt x="98" y="132"/>
                  <a:pt x="98" y="134"/>
                </a:cubicBezTo>
                <a:cubicBezTo>
                  <a:pt x="99" y="134"/>
                  <a:pt x="99" y="133"/>
                  <a:pt x="100" y="133"/>
                </a:cubicBezTo>
                <a:cubicBezTo>
                  <a:pt x="99" y="132"/>
                  <a:pt x="99" y="131"/>
                  <a:pt x="98" y="130"/>
                </a:cubicBezTo>
                <a:close/>
                <a:moveTo>
                  <a:pt x="108" y="102"/>
                </a:moveTo>
                <a:cubicBezTo>
                  <a:pt x="110" y="100"/>
                  <a:pt x="110" y="100"/>
                  <a:pt x="110" y="99"/>
                </a:cubicBezTo>
                <a:cubicBezTo>
                  <a:pt x="109" y="100"/>
                  <a:pt x="108" y="101"/>
                  <a:pt x="107" y="102"/>
                </a:cubicBezTo>
                <a:cubicBezTo>
                  <a:pt x="107" y="102"/>
                  <a:pt x="108" y="102"/>
                  <a:pt x="108" y="102"/>
                </a:cubicBezTo>
                <a:close/>
                <a:moveTo>
                  <a:pt x="33" y="27"/>
                </a:moveTo>
                <a:cubicBezTo>
                  <a:pt x="34" y="27"/>
                  <a:pt x="35" y="27"/>
                  <a:pt x="35" y="27"/>
                </a:cubicBezTo>
                <a:cubicBezTo>
                  <a:pt x="36" y="27"/>
                  <a:pt x="36" y="27"/>
                  <a:pt x="36" y="27"/>
                </a:cubicBezTo>
                <a:cubicBezTo>
                  <a:pt x="36" y="27"/>
                  <a:pt x="36" y="26"/>
                  <a:pt x="36" y="26"/>
                </a:cubicBezTo>
                <a:cubicBezTo>
                  <a:pt x="35" y="25"/>
                  <a:pt x="34" y="26"/>
                  <a:pt x="33" y="27"/>
                </a:cubicBezTo>
                <a:close/>
                <a:moveTo>
                  <a:pt x="67" y="24"/>
                </a:moveTo>
                <a:cubicBezTo>
                  <a:pt x="67" y="23"/>
                  <a:pt x="67" y="22"/>
                  <a:pt x="68" y="22"/>
                </a:cubicBezTo>
                <a:cubicBezTo>
                  <a:pt x="67" y="21"/>
                  <a:pt x="66" y="21"/>
                  <a:pt x="65" y="21"/>
                </a:cubicBezTo>
                <a:cubicBezTo>
                  <a:pt x="66" y="22"/>
                  <a:pt x="66" y="23"/>
                  <a:pt x="66" y="24"/>
                </a:cubicBezTo>
                <a:cubicBezTo>
                  <a:pt x="66" y="24"/>
                  <a:pt x="66" y="24"/>
                  <a:pt x="67" y="24"/>
                </a:cubicBezTo>
                <a:close/>
                <a:moveTo>
                  <a:pt x="172" y="166"/>
                </a:moveTo>
                <a:cubicBezTo>
                  <a:pt x="173" y="165"/>
                  <a:pt x="173" y="165"/>
                  <a:pt x="174" y="164"/>
                </a:cubicBezTo>
                <a:cubicBezTo>
                  <a:pt x="174" y="164"/>
                  <a:pt x="174" y="163"/>
                  <a:pt x="174" y="162"/>
                </a:cubicBezTo>
                <a:cubicBezTo>
                  <a:pt x="173" y="163"/>
                  <a:pt x="173" y="164"/>
                  <a:pt x="172" y="164"/>
                </a:cubicBezTo>
                <a:cubicBezTo>
                  <a:pt x="172" y="165"/>
                  <a:pt x="172" y="165"/>
                  <a:pt x="172" y="166"/>
                </a:cubicBezTo>
                <a:close/>
                <a:moveTo>
                  <a:pt x="167" y="99"/>
                </a:moveTo>
                <a:cubicBezTo>
                  <a:pt x="168" y="100"/>
                  <a:pt x="169" y="100"/>
                  <a:pt x="169" y="100"/>
                </a:cubicBezTo>
                <a:cubicBezTo>
                  <a:pt x="169" y="100"/>
                  <a:pt x="170" y="99"/>
                  <a:pt x="170" y="98"/>
                </a:cubicBezTo>
                <a:cubicBezTo>
                  <a:pt x="169" y="98"/>
                  <a:pt x="169" y="98"/>
                  <a:pt x="169" y="98"/>
                </a:cubicBezTo>
                <a:cubicBezTo>
                  <a:pt x="168" y="98"/>
                  <a:pt x="168" y="99"/>
                  <a:pt x="167" y="99"/>
                </a:cubicBezTo>
                <a:close/>
                <a:moveTo>
                  <a:pt x="65" y="139"/>
                </a:moveTo>
                <a:cubicBezTo>
                  <a:pt x="65" y="140"/>
                  <a:pt x="64" y="141"/>
                  <a:pt x="64" y="142"/>
                </a:cubicBezTo>
                <a:cubicBezTo>
                  <a:pt x="64" y="143"/>
                  <a:pt x="64" y="143"/>
                  <a:pt x="64" y="143"/>
                </a:cubicBezTo>
                <a:cubicBezTo>
                  <a:pt x="65" y="142"/>
                  <a:pt x="66" y="141"/>
                  <a:pt x="67" y="140"/>
                </a:cubicBezTo>
                <a:cubicBezTo>
                  <a:pt x="66" y="140"/>
                  <a:pt x="66" y="140"/>
                  <a:pt x="65" y="139"/>
                </a:cubicBezTo>
                <a:close/>
                <a:moveTo>
                  <a:pt x="15" y="68"/>
                </a:moveTo>
                <a:cubicBezTo>
                  <a:pt x="15" y="68"/>
                  <a:pt x="15" y="68"/>
                  <a:pt x="15" y="68"/>
                </a:cubicBezTo>
                <a:cubicBezTo>
                  <a:pt x="16" y="71"/>
                  <a:pt x="16" y="74"/>
                  <a:pt x="16" y="77"/>
                </a:cubicBezTo>
                <a:cubicBezTo>
                  <a:pt x="16" y="77"/>
                  <a:pt x="17" y="77"/>
                  <a:pt x="17" y="78"/>
                </a:cubicBezTo>
                <a:cubicBezTo>
                  <a:pt x="17" y="74"/>
                  <a:pt x="16" y="71"/>
                  <a:pt x="15" y="68"/>
                </a:cubicBezTo>
                <a:close/>
                <a:moveTo>
                  <a:pt x="172" y="172"/>
                </a:moveTo>
                <a:cubicBezTo>
                  <a:pt x="172" y="172"/>
                  <a:pt x="172" y="173"/>
                  <a:pt x="172" y="173"/>
                </a:cubicBezTo>
                <a:cubicBezTo>
                  <a:pt x="170" y="173"/>
                  <a:pt x="169" y="174"/>
                  <a:pt x="168" y="175"/>
                </a:cubicBezTo>
                <a:cubicBezTo>
                  <a:pt x="167" y="175"/>
                  <a:pt x="167" y="175"/>
                  <a:pt x="167" y="176"/>
                </a:cubicBezTo>
                <a:cubicBezTo>
                  <a:pt x="168" y="175"/>
                  <a:pt x="172" y="173"/>
                  <a:pt x="172" y="172"/>
                </a:cubicBezTo>
                <a:close/>
                <a:moveTo>
                  <a:pt x="146" y="168"/>
                </a:moveTo>
                <a:cubicBezTo>
                  <a:pt x="146" y="168"/>
                  <a:pt x="146" y="169"/>
                  <a:pt x="147" y="169"/>
                </a:cubicBezTo>
                <a:cubicBezTo>
                  <a:pt x="149" y="169"/>
                  <a:pt x="151" y="168"/>
                  <a:pt x="152" y="168"/>
                </a:cubicBezTo>
                <a:cubicBezTo>
                  <a:pt x="152" y="167"/>
                  <a:pt x="153" y="167"/>
                  <a:pt x="153" y="167"/>
                </a:cubicBezTo>
                <a:cubicBezTo>
                  <a:pt x="150" y="168"/>
                  <a:pt x="148" y="168"/>
                  <a:pt x="146" y="168"/>
                </a:cubicBezTo>
                <a:close/>
                <a:moveTo>
                  <a:pt x="146" y="92"/>
                </a:moveTo>
                <a:cubicBezTo>
                  <a:pt x="145" y="91"/>
                  <a:pt x="145" y="91"/>
                  <a:pt x="145" y="92"/>
                </a:cubicBezTo>
                <a:cubicBezTo>
                  <a:pt x="145" y="92"/>
                  <a:pt x="144" y="93"/>
                  <a:pt x="144" y="93"/>
                </a:cubicBezTo>
                <a:cubicBezTo>
                  <a:pt x="144" y="93"/>
                  <a:pt x="144" y="94"/>
                  <a:pt x="144" y="94"/>
                </a:cubicBezTo>
                <a:cubicBezTo>
                  <a:pt x="144" y="94"/>
                  <a:pt x="145" y="94"/>
                  <a:pt x="145" y="94"/>
                </a:cubicBezTo>
                <a:cubicBezTo>
                  <a:pt x="146" y="93"/>
                  <a:pt x="146" y="92"/>
                  <a:pt x="146" y="92"/>
                </a:cubicBezTo>
                <a:close/>
                <a:moveTo>
                  <a:pt x="22" y="62"/>
                </a:moveTo>
                <a:cubicBezTo>
                  <a:pt x="22" y="62"/>
                  <a:pt x="22" y="62"/>
                  <a:pt x="22" y="62"/>
                </a:cubicBezTo>
                <a:cubicBezTo>
                  <a:pt x="21" y="62"/>
                  <a:pt x="21" y="63"/>
                  <a:pt x="20" y="64"/>
                </a:cubicBezTo>
                <a:cubicBezTo>
                  <a:pt x="20" y="64"/>
                  <a:pt x="20" y="64"/>
                  <a:pt x="20" y="64"/>
                </a:cubicBezTo>
                <a:cubicBezTo>
                  <a:pt x="20" y="65"/>
                  <a:pt x="20" y="66"/>
                  <a:pt x="21" y="67"/>
                </a:cubicBezTo>
                <a:cubicBezTo>
                  <a:pt x="21" y="65"/>
                  <a:pt x="22" y="63"/>
                  <a:pt x="22" y="62"/>
                </a:cubicBezTo>
                <a:close/>
                <a:moveTo>
                  <a:pt x="83" y="150"/>
                </a:moveTo>
                <a:cubicBezTo>
                  <a:pt x="84" y="150"/>
                  <a:pt x="86" y="150"/>
                  <a:pt x="87" y="150"/>
                </a:cubicBezTo>
                <a:cubicBezTo>
                  <a:pt x="87" y="150"/>
                  <a:pt x="86" y="149"/>
                  <a:pt x="86" y="149"/>
                </a:cubicBezTo>
                <a:cubicBezTo>
                  <a:pt x="86" y="149"/>
                  <a:pt x="85" y="149"/>
                  <a:pt x="84" y="148"/>
                </a:cubicBezTo>
                <a:cubicBezTo>
                  <a:pt x="84" y="149"/>
                  <a:pt x="83" y="149"/>
                  <a:pt x="83" y="150"/>
                </a:cubicBezTo>
                <a:close/>
                <a:moveTo>
                  <a:pt x="31" y="24"/>
                </a:moveTo>
                <a:cubicBezTo>
                  <a:pt x="33" y="24"/>
                  <a:pt x="33" y="24"/>
                  <a:pt x="34" y="23"/>
                </a:cubicBezTo>
                <a:cubicBezTo>
                  <a:pt x="33" y="22"/>
                  <a:pt x="33" y="22"/>
                  <a:pt x="32" y="22"/>
                </a:cubicBezTo>
                <a:cubicBezTo>
                  <a:pt x="32" y="23"/>
                  <a:pt x="32" y="23"/>
                  <a:pt x="31" y="24"/>
                </a:cubicBezTo>
                <a:cubicBezTo>
                  <a:pt x="31" y="24"/>
                  <a:pt x="31" y="24"/>
                  <a:pt x="31" y="24"/>
                </a:cubicBezTo>
                <a:close/>
                <a:moveTo>
                  <a:pt x="41" y="20"/>
                </a:moveTo>
                <a:cubicBezTo>
                  <a:pt x="40" y="21"/>
                  <a:pt x="40" y="21"/>
                  <a:pt x="40" y="22"/>
                </a:cubicBezTo>
                <a:cubicBezTo>
                  <a:pt x="42" y="22"/>
                  <a:pt x="42" y="22"/>
                  <a:pt x="43" y="20"/>
                </a:cubicBezTo>
                <a:cubicBezTo>
                  <a:pt x="42" y="20"/>
                  <a:pt x="41" y="20"/>
                  <a:pt x="41" y="20"/>
                </a:cubicBezTo>
                <a:close/>
                <a:moveTo>
                  <a:pt x="28" y="19"/>
                </a:moveTo>
                <a:cubicBezTo>
                  <a:pt x="28" y="19"/>
                  <a:pt x="29" y="19"/>
                  <a:pt x="30" y="19"/>
                </a:cubicBezTo>
                <a:cubicBezTo>
                  <a:pt x="30" y="19"/>
                  <a:pt x="30" y="19"/>
                  <a:pt x="30" y="19"/>
                </a:cubicBezTo>
                <a:cubicBezTo>
                  <a:pt x="30" y="19"/>
                  <a:pt x="31" y="19"/>
                  <a:pt x="31" y="18"/>
                </a:cubicBezTo>
                <a:cubicBezTo>
                  <a:pt x="30" y="18"/>
                  <a:pt x="29" y="18"/>
                  <a:pt x="28" y="17"/>
                </a:cubicBezTo>
                <a:cubicBezTo>
                  <a:pt x="28" y="18"/>
                  <a:pt x="28" y="18"/>
                  <a:pt x="28" y="19"/>
                </a:cubicBezTo>
                <a:close/>
                <a:moveTo>
                  <a:pt x="66" y="133"/>
                </a:moveTo>
                <a:cubicBezTo>
                  <a:pt x="65" y="133"/>
                  <a:pt x="65" y="132"/>
                  <a:pt x="65" y="132"/>
                </a:cubicBezTo>
                <a:cubicBezTo>
                  <a:pt x="64" y="132"/>
                  <a:pt x="64" y="133"/>
                  <a:pt x="63" y="133"/>
                </a:cubicBezTo>
                <a:cubicBezTo>
                  <a:pt x="64" y="135"/>
                  <a:pt x="65" y="135"/>
                  <a:pt x="66" y="133"/>
                </a:cubicBezTo>
                <a:close/>
                <a:moveTo>
                  <a:pt x="146" y="190"/>
                </a:moveTo>
                <a:cubicBezTo>
                  <a:pt x="145" y="190"/>
                  <a:pt x="144" y="191"/>
                  <a:pt x="144" y="192"/>
                </a:cubicBezTo>
                <a:cubicBezTo>
                  <a:pt x="145" y="192"/>
                  <a:pt x="145" y="192"/>
                  <a:pt x="146" y="192"/>
                </a:cubicBezTo>
                <a:cubicBezTo>
                  <a:pt x="146" y="191"/>
                  <a:pt x="146" y="191"/>
                  <a:pt x="146" y="190"/>
                </a:cubicBezTo>
                <a:close/>
                <a:moveTo>
                  <a:pt x="137" y="233"/>
                </a:moveTo>
                <a:cubicBezTo>
                  <a:pt x="137" y="232"/>
                  <a:pt x="137" y="231"/>
                  <a:pt x="136" y="230"/>
                </a:cubicBezTo>
                <a:cubicBezTo>
                  <a:pt x="136" y="230"/>
                  <a:pt x="135" y="230"/>
                  <a:pt x="135" y="230"/>
                </a:cubicBezTo>
                <a:cubicBezTo>
                  <a:pt x="135" y="231"/>
                  <a:pt x="136" y="232"/>
                  <a:pt x="137" y="233"/>
                </a:cubicBezTo>
                <a:close/>
                <a:moveTo>
                  <a:pt x="67" y="129"/>
                </a:moveTo>
                <a:cubicBezTo>
                  <a:pt x="69" y="130"/>
                  <a:pt x="72" y="131"/>
                  <a:pt x="74" y="132"/>
                </a:cubicBezTo>
                <a:cubicBezTo>
                  <a:pt x="72" y="131"/>
                  <a:pt x="70" y="129"/>
                  <a:pt x="68" y="128"/>
                </a:cubicBezTo>
                <a:cubicBezTo>
                  <a:pt x="68" y="128"/>
                  <a:pt x="68" y="128"/>
                  <a:pt x="67" y="129"/>
                </a:cubicBezTo>
                <a:close/>
                <a:moveTo>
                  <a:pt x="128" y="170"/>
                </a:moveTo>
                <a:cubicBezTo>
                  <a:pt x="129" y="170"/>
                  <a:pt x="129" y="170"/>
                  <a:pt x="130" y="170"/>
                </a:cubicBezTo>
                <a:cubicBezTo>
                  <a:pt x="130" y="169"/>
                  <a:pt x="130" y="168"/>
                  <a:pt x="130" y="167"/>
                </a:cubicBezTo>
                <a:cubicBezTo>
                  <a:pt x="130" y="167"/>
                  <a:pt x="130" y="167"/>
                  <a:pt x="129" y="167"/>
                </a:cubicBezTo>
                <a:cubicBezTo>
                  <a:pt x="129" y="168"/>
                  <a:pt x="129" y="169"/>
                  <a:pt x="128" y="170"/>
                </a:cubicBezTo>
                <a:close/>
                <a:moveTo>
                  <a:pt x="35" y="45"/>
                </a:moveTo>
                <a:cubicBezTo>
                  <a:pt x="36" y="45"/>
                  <a:pt x="37" y="46"/>
                  <a:pt x="37" y="46"/>
                </a:cubicBezTo>
                <a:cubicBezTo>
                  <a:pt x="38" y="45"/>
                  <a:pt x="38" y="44"/>
                  <a:pt x="37" y="44"/>
                </a:cubicBezTo>
                <a:cubicBezTo>
                  <a:pt x="36" y="44"/>
                  <a:pt x="36" y="44"/>
                  <a:pt x="35" y="45"/>
                </a:cubicBezTo>
                <a:close/>
                <a:moveTo>
                  <a:pt x="62" y="28"/>
                </a:moveTo>
                <a:cubicBezTo>
                  <a:pt x="61" y="29"/>
                  <a:pt x="61" y="30"/>
                  <a:pt x="60" y="31"/>
                </a:cubicBezTo>
                <a:cubicBezTo>
                  <a:pt x="61" y="31"/>
                  <a:pt x="61" y="31"/>
                  <a:pt x="62" y="31"/>
                </a:cubicBezTo>
                <a:cubicBezTo>
                  <a:pt x="62" y="30"/>
                  <a:pt x="62" y="29"/>
                  <a:pt x="63" y="29"/>
                </a:cubicBezTo>
                <a:cubicBezTo>
                  <a:pt x="62" y="29"/>
                  <a:pt x="62" y="28"/>
                  <a:pt x="62" y="28"/>
                </a:cubicBezTo>
                <a:close/>
                <a:moveTo>
                  <a:pt x="157" y="91"/>
                </a:moveTo>
                <a:cubicBezTo>
                  <a:pt x="158" y="91"/>
                  <a:pt x="159" y="91"/>
                  <a:pt x="159" y="90"/>
                </a:cubicBezTo>
                <a:cubicBezTo>
                  <a:pt x="159" y="89"/>
                  <a:pt x="158" y="89"/>
                  <a:pt x="157" y="89"/>
                </a:cubicBezTo>
                <a:cubicBezTo>
                  <a:pt x="157" y="90"/>
                  <a:pt x="157" y="90"/>
                  <a:pt x="157" y="91"/>
                </a:cubicBezTo>
                <a:close/>
                <a:moveTo>
                  <a:pt x="55" y="23"/>
                </a:moveTo>
                <a:cubicBezTo>
                  <a:pt x="55" y="24"/>
                  <a:pt x="55" y="24"/>
                  <a:pt x="55" y="25"/>
                </a:cubicBezTo>
                <a:cubicBezTo>
                  <a:pt x="55" y="25"/>
                  <a:pt x="55" y="25"/>
                  <a:pt x="56" y="25"/>
                </a:cubicBezTo>
                <a:cubicBezTo>
                  <a:pt x="56" y="25"/>
                  <a:pt x="57" y="24"/>
                  <a:pt x="57" y="23"/>
                </a:cubicBezTo>
                <a:cubicBezTo>
                  <a:pt x="56" y="23"/>
                  <a:pt x="56" y="23"/>
                  <a:pt x="55" y="23"/>
                </a:cubicBezTo>
                <a:close/>
                <a:moveTo>
                  <a:pt x="57" y="31"/>
                </a:moveTo>
                <a:cubicBezTo>
                  <a:pt x="57" y="30"/>
                  <a:pt x="57" y="29"/>
                  <a:pt x="57" y="28"/>
                </a:cubicBezTo>
                <a:cubicBezTo>
                  <a:pt x="57" y="28"/>
                  <a:pt x="57" y="28"/>
                  <a:pt x="57" y="28"/>
                </a:cubicBezTo>
                <a:cubicBezTo>
                  <a:pt x="56" y="29"/>
                  <a:pt x="56" y="29"/>
                  <a:pt x="56" y="30"/>
                </a:cubicBezTo>
                <a:cubicBezTo>
                  <a:pt x="55" y="30"/>
                  <a:pt x="55" y="30"/>
                  <a:pt x="55" y="31"/>
                </a:cubicBezTo>
                <a:cubicBezTo>
                  <a:pt x="56" y="31"/>
                  <a:pt x="56" y="31"/>
                  <a:pt x="57" y="31"/>
                </a:cubicBezTo>
                <a:close/>
                <a:moveTo>
                  <a:pt x="48" y="22"/>
                </a:moveTo>
                <a:cubicBezTo>
                  <a:pt x="47" y="21"/>
                  <a:pt x="47" y="21"/>
                  <a:pt x="46" y="21"/>
                </a:cubicBezTo>
                <a:cubicBezTo>
                  <a:pt x="46" y="22"/>
                  <a:pt x="45" y="22"/>
                  <a:pt x="45" y="23"/>
                </a:cubicBezTo>
                <a:cubicBezTo>
                  <a:pt x="46" y="23"/>
                  <a:pt x="46" y="23"/>
                  <a:pt x="47" y="23"/>
                </a:cubicBezTo>
                <a:cubicBezTo>
                  <a:pt x="47" y="23"/>
                  <a:pt x="48" y="22"/>
                  <a:pt x="48" y="22"/>
                </a:cubicBezTo>
                <a:close/>
                <a:moveTo>
                  <a:pt x="108" y="137"/>
                </a:moveTo>
                <a:cubicBezTo>
                  <a:pt x="109" y="136"/>
                  <a:pt x="109" y="136"/>
                  <a:pt x="109" y="135"/>
                </a:cubicBezTo>
                <a:cubicBezTo>
                  <a:pt x="109" y="134"/>
                  <a:pt x="109" y="134"/>
                  <a:pt x="109" y="133"/>
                </a:cubicBezTo>
                <a:cubicBezTo>
                  <a:pt x="108" y="134"/>
                  <a:pt x="108" y="134"/>
                  <a:pt x="107" y="135"/>
                </a:cubicBezTo>
                <a:cubicBezTo>
                  <a:pt x="108" y="135"/>
                  <a:pt x="108" y="136"/>
                  <a:pt x="108" y="137"/>
                </a:cubicBezTo>
                <a:close/>
                <a:moveTo>
                  <a:pt x="116" y="80"/>
                </a:moveTo>
                <a:cubicBezTo>
                  <a:pt x="116" y="80"/>
                  <a:pt x="116" y="80"/>
                  <a:pt x="115" y="79"/>
                </a:cubicBezTo>
                <a:cubicBezTo>
                  <a:pt x="115" y="81"/>
                  <a:pt x="114" y="82"/>
                  <a:pt x="114" y="83"/>
                </a:cubicBezTo>
                <a:cubicBezTo>
                  <a:pt x="114" y="83"/>
                  <a:pt x="114" y="83"/>
                  <a:pt x="114" y="83"/>
                </a:cubicBezTo>
                <a:cubicBezTo>
                  <a:pt x="115" y="82"/>
                  <a:pt x="116" y="81"/>
                  <a:pt x="116" y="80"/>
                </a:cubicBezTo>
                <a:close/>
                <a:moveTo>
                  <a:pt x="183" y="239"/>
                </a:moveTo>
                <a:cubicBezTo>
                  <a:pt x="183" y="238"/>
                  <a:pt x="182" y="238"/>
                  <a:pt x="182" y="237"/>
                </a:cubicBezTo>
                <a:cubicBezTo>
                  <a:pt x="182" y="237"/>
                  <a:pt x="181" y="237"/>
                  <a:pt x="181" y="237"/>
                </a:cubicBezTo>
                <a:cubicBezTo>
                  <a:pt x="181" y="238"/>
                  <a:pt x="181" y="238"/>
                  <a:pt x="181" y="239"/>
                </a:cubicBezTo>
                <a:cubicBezTo>
                  <a:pt x="182" y="239"/>
                  <a:pt x="183" y="239"/>
                  <a:pt x="183" y="239"/>
                </a:cubicBezTo>
                <a:close/>
                <a:moveTo>
                  <a:pt x="143" y="222"/>
                </a:moveTo>
                <a:cubicBezTo>
                  <a:pt x="144" y="221"/>
                  <a:pt x="144" y="221"/>
                  <a:pt x="144" y="221"/>
                </a:cubicBezTo>
                <a:cubicBezTo>
                  <a:pt x="144" y="221"/>
                  <a:pt x="145" y="220"/>
                  <a:pt x="144" y="220"/>
                </a:cubicBezTo>
                <a:cubicBezTo>
                  <a:pt x="144" y="220"/>
                  <a:pt x="144" y="219"/>
                  <a:pt x="143" y="220"/>
                </a:cubicBezTo>
                <a:cubicBezTo>
                  <a:pt x="143" y="220"/>
                  <a:pt x="143" y="220"/>
                  <a:pt x="142" y="220"/>
                </a:cubicBezTo>
                <a:cubicBezTo>
                  <a:pt x="143" y="221"/>
                  <a:pt x="143" y="221"/>
                  <a:pt x="143" y="222"/>
                </a:cubicBezTo>
                <a:close/>
                <a:moveTo>
                  <a:pt x="130" y="230"/>
                </a:moveTo>
                <a:cubicBezTo>
                  <a:pt x="130" y="232"/>
                  <a:pt x="130" y="233"/>
                  <a:pt x="130" y="233"/>
                </a:cubicBezTo>
                <a:cubicBezTo>
                  <a:pt x="130" y="232"/>
                  <a:pt x="131" y="231"/>
                  <a:pt x="131" y="230"/>
                </a:cubicBezTo>
                <a:cubicBezTo>
                  <a:pt x="131" y="230"/>
                  <a:pt x="130" y="230"/>
                  <a:pt x="130" y="230"/>
                </a:cubicBezTo>
                <a:close/>
                <a:moveTo>
                  <a:pt x="152" y="259"/>
                </a:moveTo>
                <a:cubicBezTo>
                  <a:pt x="152" y="259"/>
                  <a:pt x="152" y="259"/>
                  <a:pt x="151" y="259"/>
                </a:cubicBezTo>
                <a:cubicBezTo>
                  <a:pt x="151" y="259"/>
                  <a:pt x="150" y="260"/>
                  <a:pt x="149" y="260"/>
                </a:cubicBezTo>
                <a:cubicBezTo>
                  <a:pt x="149" y="261"/>
                  <a:pt x="149" y="261"/>
                  <a:pt x="149" y="262"/>
                </a:cubicBezTo>
                <a:cubicBezTo>
                  <a:pt x="150" y="261"/>
                  <a:pt x="151" y="260"/>
                  <a:pt x="151" y="260"/>
                </a:cubicBezTo>
                <a:cubicBezTo>
                  <a:pt x="152" y="259"/>
                  <a:pt x="152" y="259"/>
                  <a:pt x="152" y="259"/>
                </a:cubicBezTo>
                <a:close/>
                <a:moveTo>
                  <a:pt x="102" y="76"/>
                </a:moveTo>
                <a:cubicBezTo>
                  <a:pt x="102" y="76"/>
                  <a:pt x="102" y="76"/>
                  <a:pt x="102" y="76"/>
                </a:cubicBezTo>
                <a:cubicBezTo>
                  <a:pt x="101" y="77"/>
                  <a:pt x="100" y="77"/>
                  <a:pt x="99" y="77"/>
                </a:cubicBezTo>
                <a:cubicBezTo>
                  <a:pt x="99" y="77"/>
                  <a:pt x="99" y="77"/>
                  <a:pt x="99" y="77"/>
                </a:cubicBezTo>
                <a:cubicBezTo>
                  <a:pt x="99" y="77"/>
                  <a:pt x="99" y="77"/>
                  <a:pt x="99" y="77"/>
                </a:cubicBezTo>
                <a:cubicBezTo>
                  <a:pt x="100" y="77"/>
                  <a:pt x="101" y="78"/>
                  <a:pt x="101" y="78"/>
                </a:cubicBezTo>
                <a:cubicBezTo>
                  <a:pt x="102" y="77"/>
                  <a:pt x="102" y="77"/>
                  <a:pt x="102" y="76"/>
                </a:cubicBezTo>
                <a:close/>
                <a:moveTo>
                  <a:pt x="136" y="105"/>
                </a:moveTo>
                <a:cubicBezTo>
                  <a:pt x="136" y="107"/>
                  <a:pt x="136" y="109"/>
                  <a:pt x="136" y="112"/>
                </a:cubicBezTo>
                <a:cubicBezTo>
                  <a:pt x="136" y="112"/>
                  <a:pt x="136" y="112"/>
                  <a:pt x="136" y="112"/>
                </a:cubicBezTo>
                <a:cubicBezTo>
                  <a:pt x="137" y="110"/>
                  <a:pt x="137" y="108"/>
                  <a:pt x="136" y="105"/>
                </a:cubicBezTo>
                <a:close/>
                <a:moveTo>
                  <a:pt x="157" y="239"/>
                </a:moveTo>
                <a:cubicBezTo>
                  <a:pt x="156" y="239"/>
                  <a:pt x="156" y="238"/>
                  <a:pt x="156" y="237"/>
                </a:cubicBezTo>
                <a:cubicBezTo>
                  <a:pt x="156" y="237"/>
                  <a:pt x="155" y="238"/>
                  <a:pt x="155" y="238"/>
                </a:cubicBezTo>
                <a:cubicBezTo>
                  <a:pt x="155" y="239"/>
                  <a:pt x="156" y="239"/>
                  <a:pt x="156" y="240"/>
                </a:cubicBezTo>
                <a:cubicBezTo>
                  <a:pt x="156" y="240"/>
                  <a:pt x="157" y="240"/>
                  <a:pt x="157" y="239"/>
                </a:cubicBezTo>
                <a:close/>
                <a:moveTo>
                  <a:pt x="151" y="240"/>
                </a:moveTo>
                <a:cubicBezTo>
                  <a:pt x="151" y="241"/>
                  <a:pt x="151" y="242"/>
                  <a:pt x="152" y="243"/>
                </a:cubicBezTo>
                <a:cubicBezTo>
                  <a:pt x="152" y="242"/>
                  <a:pt x="153" y="242"/>
                  <a:pt x="153" y="242"/>
                </a:cubicBezTo>
                <a:cubicBezTo>
                  <a:pt x="153" y="241"/>
                  <a:pt x="152" y="241"/>
                  <a:pt x="152" y="240"/>
                </a:cubicBezTo>
                <a:cubicBezTo>
                  <a:pt x="152" y="240"/>
                  <a:pt x="151" y="240"/>
                  <a:pt x="151" y="240"/>
                </a:cubicBezTo>
                <a:close/>
                <a:moveTo>
                  <a:pt x="126" y="109"/>
                </a:moveTo>
                <a:cubicBezTo>
                  <a:pt x="126" y="109"/>
                  <a:pt x="126" y="108"/>
                  <a:pt x="126" y="108"/>
                </a:cubicBezTo>
                <a:cubicBezTo>
                  <a:pt x="125" y="109"/>
                  <a:pt x="124" y="109"/>
                  <a:pt x="124" y="109"/>
                </a:cubicBezTo>
                <a:cubicBezTo>
                  <a:pt x="124" y="109"/>
                  <a:pt x="124" y="109"/>
                  <a:pt x="124" y="109"/>
                </a:cubicBezTo>
                <a:cubicBezTo>
                  <a:pt x="123" y="110"/>
                  <a:pt x="123" y="111"/>
                  <a:pt x="123" y="112"/>
                </a:cubicBezTo>
                <a:cubicBezTo>
                  <a:pt x="123" y="112"/>
                  <a:pt x="123" y="112"/>
                  <a:pt x="123" y="112"/>
                </a:cubicBezTo>
                <a:cubicBezTo>
                  <a:pt x="124" y="111"/>
                  <a:pt x="125" y="110"/>
                  <a:pt x="126" y="109"/>
                </a:cubicBezTo>
                <a:close/>
                <a:moveTo>
                  <a:pt x="18" y="40"/>
                </a:moveTo>
                <a:cubicBezTo>
                  <a:pt x="18" y="40"/>
                  <a:pt x="18" y="40"/>
                  <a:pt x="18" y="40"/>
                </a:cubicBezTo>
                <a:cubicBezTo>
                  <a:pt x="17" y="40"/>
                  <a:pt x="17" y="41"/>
                  <a:pt x="16" y="42"/>
                </a:cubicBezTo>
                <a:cubicBezTo>
                  <a:pt x="16" y="42"/>
                  <a:pt x="16" y="42"/>
                  <a:pt x="16" y="42"/>
                </a:cubicBezTo>
                <a:cubicBezTo>
                  <a:pt x="16" y="43"/>
                  <a:pt x="16" y="43"/>
                  <a:pt x="16" y="43"/>
                </a:cubicBezTo>
                <a:cubicBezTo>
                  <a:pt x="16" y="43"/>
                  <a:pt x="16" y="43"/>
                  <a:pt x="16" y="43"/>
                </a:cubicBezTo>
                <a:cubicBezTo>
                  <a:pt x="17" y="42"/>
                  <a:pt x="18" y="41"/>
                  <a:pt x="18" y="40"/>
                </a:cubicBezTo>
                <a:close/>
                <a:moveTo>
                  <a:pt x="109" y="141"/>
                </a:moveTo>
                <a:cubicBezTo>
                  <a:pt x="108" y="142"/>
                  <a:pt x="108" y="142"/>
                  <a:pt x="108" y="143"/>
                </a:cubicBezTo>
                <a:cubicBezTo>
                  <a:pt x="108" y="144"/>
                  <a:pt x="108" y="144"/>
                  <a:pt x="108" y="145"/>
                </a:cubicBezTo>
                <a:cubicBezTo>
                  <a:pt x="108" y="145"/>
                  <a:pt x="108" y="146"/>
                  <a:pt x="108" y="146"/>
                </a:cubicBezTo>
                <a:cubicBezTo>
                  <a:pt x="108" y="146"/>
                  <a:pt x="109" y="145"/>
                  <a:pt x="109" y="145"/>
                </a:cubicBezTo>
                <a:cubicBezTo>
                  <a:pt x="109" y="144"/>
                  <a:pt x="109" y="143"/>
                  <a:pt x="109" y="141"/>
                </a:cubicBezTo>
                <a:close/>
                <a:moveTo>
                  <a:pt x="172" y="101"/>
                </a:moveTo>
                <a:cubicBezTo>
                  <a:pt x="172" y="101"/>
                  <a:pt x="172" y="101"/>
                  <a:pt x="172" y="102"/>
                </a:cubicBezTo>
                <a:cubicBezTo>
                  <a:pt x="172" y="102"/>
                  <a:pt x="172" y="102"/>
                  <a:pt x="172" y="102"/>
                </a:cubicBezTo>
                <a:cubicBezTo>
                  <a:pt x="172" y="103"/>
                  <a:pt x="173" y="103"/>
                  <a:pt x="173" y="103"/>
                </a:cubicBezTo>
                <a:cubicBezTo>
                  <a:pt x="174" y="102"/>
                  <a:pt x="174" y="102"/>
                  <a:pt x="172" y="101"/>
                </a:cubicBezTo>
                <a:close/>
                <a:moveTo>
                  <a:pt x="130" y="173"/>
                </a:moveTo>
                <a:cubicBezTo>
                  <a:pt x="130" y="172"/>
                  <a:pt x="130" y="172"/>
                  <a:pt x="130" y="172"/>
                </a:cubicBezTo>
                <a:cubicBezTo>
                  <a:pt x="129" y="172"/>
                  <a:pt x="128" y="171"/>
                  <a:pt x="127" y="171"/>
                </a:cubicBezTo>
                <a:cubicBezTo>
                  <a:pt x="127" y="172"/>
                  <a:pt x="127" y="172"/>
                  <a:pt x="127" y="172"/>
                </a:cubicBezTo>
                <a:cubicBezTo>
                  <a:pt x="128" y="172"/>
                  <a:pt x="129" y="173"/>
                  <a:pt x="130" y="173"/>
                </a:cubicBezTo>
                <a:close/>
                <a:moveTo>
                  <a:pt x="140" y="88"/>
                </a:moveTo>
                <a:cubicBezTo>
                  <a:pt x="139" y="88"/>
                  <a:pt x="138" y="89"/>
                  <a:pt x="137" y="89"/>
                </a:cubicBezTo>
                <a:cubicBezTo>
                  <a:pt x="137" y="89"/>
                  <a:pt x="137" y="89"/>
                  <a:pt x="137" y="90"/>
                </a:cubicBezTo>
                <a:cubicBezTo>
                  <a:pt x="138" y="90"/>
                  <a:pt x="138" y="90"/>
                  <a:pt x="139" y="90"/>
                </a:cubicBezTo>
                <a:cubicBezTo>
                  <a:pt x="140" y="90"/>
                  <a:pt x="140" y="89"/>
                  <a:pt x="140" y="88"/>
                </a:cubicBezTo>
                <a:close/>
                <a:moveTo>
                  <a:pt x="119" y="126"/>
                </a:moveTo>
                <a:cubicBezTo>
                  <a:pt x="120" y="126"/>
                  <a:pt x="121" y="124"/>
                  <a:pt x="121" y="122"/>
                </a:cubicBezTo>
                <a:cubicBezTo>
                  <a:pt x="120" y="123"/>
                  <a:pt x="119" y="124"/>
                  <a:pt x="118" y="125"/>
                </a:cubicBezTo>
                <a:cubicBezTo>
                  <a:pt x="119" y="126"/>
                  <a:pt x="119" y="126"/>
                  <a:pt x="119" y="126"/>
                </a:cubicBezTo>
                <a:close/>
                <a:moveTo>
                  <a:pt x="102" y="72"/>
                </a:moveTo>
                <a:cubicBezTo>
                  <a:pt x="102" y="73"/>
                  <a:pt x="102" y="73"/>
                  <a:pt x="101" y="74"/>
                </a:cubicBezTo>
                <a:cubicBezTo>
                  <a:pt x="102" y="74"/>
                  <a:pt x="102" y="74"/>
                  <a:pt x="103" y="75"/>
                </a:cubicBezTo>
                <a:cubicBezTo>
                  <a:pt x="103" y="74"/>
                  <a:pt x="103" y="73"/>
                  <a:pt x="103" y="73"/>
                </a:cubicBezTo>
                <a:cubicBezTo>
                  <a:pt x="103" y="73"/>
                  <a:pt x="103" y="72"/>
                  <a:pt x="102" y="72"/>
                </a:cubicBezTo>
                <a:close/>
                <a:moveTo>
                  <a:pt x="155" y="267"/>
                </a:moveTo>
                <a:cubicBezTo>
                  <a:pt x="155" y="267"/>
                  <a:pt x="155" y="268"/>
                  <a:pt x="155" y="268"/>
                </a:cubicBezTo>
                <a:cubicBezTo>
                  <a:pt x="155" y="269"/>
                  <a:pt x="155" y="269"/>
                  <a:pt x="155" y="270"/>
                </a:cubicBezTo>
                <a:cubicBezTo>
                  <a:pt x="155" y="270"/>
                  <a:pt x="155" y="271"/>
                  <a:pt x="155" y="271"/>
                </a:cubicBezTo>
                <a:cubicBezTo>
                  <a:pt x="155" y="271"/>
                  <a:pt x="155" y="271"/>
                  <a:pt x="156" y="270"/>
                </a:cubicBezTo>
                <a:cubicBezTo>
                  <a:pt x="156" y="269"/>
                  <a:pt x="155" y="268"/>
                  <a:pt x="155" y="267"/>
                </a:cubicBezTo>
                <a:close/>
                <a:moveTo>
                  <a:pt x="146" y="229"/>
                </a:moveTo>
                <a:cubicBezTo>
                  <a:pt x="145" y="229"/>
                  <a:pt x="145" y="229"/>
                  <a:pt x="145" y="229"/>
                </a:cubicBezTo>
                <a:cubicBezTo>
                  <a:pt x="145" y="230"/>
                  <a:pt x="146" y="231"/>
                  <a:pt x="146" y="232"/>
                </a:cubicBezTo>
                <a:cubicBezTo>
                  <a:pt x="146" y="232"/>
                  <a:pt x="147" y="232"/>
                  <a:pt x="147" y="232"/>
                </a:cubicBezTo>
                <a:cubicBezTo>
                  <a:pt x="146" y="231"/>
                  <a:pt x="146" y="230"/>
                  <a:pt x="146" y="229"/>
                </a:cubicBezTo>
                <a:cubicBezTo>
                  <a:pt x="146" y="229"/>
                  <a:pt x="146" y="229"/>
                  <a:pt x="146" y="229"/>
                </a:cubicBezTo>
                <a:close/>
                <a:moveTo>
                  <a:pt x="107" y="74"/>
                </a:moveTo>
                <a:cubicBezTo>
                  <a:pt x="107" y="75"/>
                  <a:pt x="106" y="75"/>
                  <a:pt x="106" y="76"/>
                </a:cubicBezTo>
                <a:cubicBezTo>
                  <a:pt x="106" y="76"/>
                  <a:pt x="106" y="77"/>
                  <a:pt x="107" y="77"/>
                </a:cubicBezTo>
                <a:cubicBezTo>
                  <a:pt x="107" y="76"/>
                  <a:pt x="107" y="75"/>
                  <a:pt x="108" y="75"/>
                </a:cubicBezTo>
                <a:cubicBezTo>
                  <a:pt x="107" y="74"/>
                  <a:pt x="107" y="74"/>
                  <a:pt x="107" y="74"/>
                </a:cubicBezTo>
                <a:close/>
                <a:moveTo>
                  <a:pt x="87" y="141"/>
                </a:moveTo>
                <a:cubicBezTo>
                  <a:pt x="87" y="141"/>
                  <a:pt x="87" y="141"/>
                  <a:pt x="87" y="141"/>
                </a:cubicBezTo>
                <a:cubicBezTo>
                  <a:pt x="86" y="142"/>
                  <a:pt x="86" y="143"/>
                  <a:pt x="86" y="144"/>
                </a:cubicBezTo>
                <a:cubicBezTo>
                  <a:pt x="86" y="144"/>
                  <a:pt x="86" y="144"/>
                  <a:pt x="87" y="144"/>
                </a:cubicBezTo>
                <a:cubicBezTo>
                  <a:pt x="87" y="143"/>
                  <a:pt x="87" y="142"/>
                  <a:pt x="87" y="141"/>
                </a:cubicBezTo>
                <a:close/>
                <a:moveTo>
                  <a:pt x="121" y="164"/>
                </a:moveTo>
                <a:cubicBezTo>
                  <a:pt x="122" y="164"/>
                  <a:pt x="122" y="163"/>
                  <a:pt x="122" y="163"/>
                </a:cubicBezTo>
                <a:cubicBezTo>
                  <a:pt x="122" y="162"/>
                  <a:pt x="121" y="162"/>
                  <a:pt x="121" y="162"/>
                </a:cubicBezTo>
                <a:cubicBezTo>
                  <a:pt x="121" y="162"/>
                  <a:pt x="120" y="163"/>
                  <a:pt x="120" y="163"/>
                </a:cubicBezTo>
                <a:cubicBezTo>
                  <a:pt x="120" y="163"/>
                  <a:pt x="121" y="164"/>
                  <a:pt x="121" y="164"/>
                </a:cubicBezTo>
                <a:close/>
                <a:moveTo>
                  <a:pt x="183" y="232"/>
                </a:moveTo>
                <a:cubicBezTo>
                  <a:pt x="183" y="231"/>
                  <a:pt x="183" y="230"/>
                  <a:pt x="183" y="229"/>
                </a:cubicBezTo>
                <a:cubicBezTo>
                  <a:pt x="182" y="230"/>
                  <a:pt x="182" y="231"/>
                  <a:pt x="181" y="232"/>
                </a:cubicBezTo>
                <a:cubicBezTo>
                  <a:pt x="182" y="232"/>
                  <a:pt x="183" y="232"/>
                  <a:pt x="183" y="232"/>
                </a:cubicBezTo>
                <a:close/>
                <a:moveTo>
                  <a:pt x="59" y="33"/>
                </a:moveTo>
                <a:cubicBezTo>
                  <a:pt x="59" y="33"/>
                  <a:pt x="58" y="34"/>
                  <a:pt x="58" y="34"/>
                </a:cubicBezTo>
                <a:cubicBezTo>
                  <a:pt x="59" y="34"/>
                  <a:pt x="60" y="34"/>
                  <a:pt x="61" y="34"/>
                </a:cubicBezTo>
                <a:cubicBezTo>
                  <a:pt x="61" y="34"/>
                  <a:pt x="61" y="34"/>
                  <a:pt x="61" y="33"/>
                </a:cubicBezTo>
                <a:cubicBezTo>
                  <a:pt x="60" y="33"/>
                  <a:pt x="60" y="33"/>
                  <a:pt x="59" y="33"/>
                </a:cubicBezTo>
                <a:close/>
                <a:moveTo>
                  <a:pt x="165" y="91"/>
                </a:moveTo>
                <a:cubicBezTo>
                  <a:pt x="164" y="91"/>
                  <a:pt x="163" y="91"/>
                  <a:pt x="163" y="91"/>
                </a:cubicBezTo>
                <a:cubicBezTo>
                  <a:pt x="163" y="91"/>
                  <a:pt x="162" y="92"/>
                  <a:pt x="162" y="92"/>
                </a:cubicBezTo>
                <a:cubicBezTo>
                  <a:pt x="163" y="92"/>
                  <a:pt x="163" y="93"/>
                  <a:pt x="164" y="93"/>
                </a:cubicBezTo>
                <a:cubicBezTo>
                  <a:pt x="164" y="92"/>
                  <a:pt x="164" y="92"/>
                  <a:pt x="165" y="91"/>
                </a:cubicBezTo>
                <a:close/>
                <a:moveTo>
                  <a:pt x="109" y="75"/>
                </a:moveTo>
                <a:cubicBezTo>
                  <a:pt x="109" y="77"/>
                  <a:pt x="109" y="78"/>
                  <a:pt x="109" y="78"/>
                </a:cubicBezTo>
                <a:cubicBezTo>
                  <a:pt x="110" y="78"/>
                  <a:pt x="110" y="77"/>
                  <a:pt x="111" y="76"/>
                </a:cubicBezTo>
                <a:cubicBezTo>
                  <a:pt x="110" y="76"/>
                  <a:pt x="110" y="76"/>
                  <a:pt x="109" y="75"/>
                </a:cubicBezTo>
                <a:close/>
                <a:moveTo>
                  <a:pt x="100" y="130"/>
                </a:moveTo>
                <a:cubicBezTo>
                  <a:pt x="100" y="130"/>
                  <a:pt x="100" y="130"/>
                  <a:pt x="100" y="130"/>
                </a:cubicBezTo>
                <a:cubicBezTo>
                  <a:pt x="100" y="128"/>
                  <a:pt x="100" y="127"/>
                  <a:pt x="99" y="126"/>
                </a:cubicBezTo>
                <a:cubicBezTo>
                  <a:pt x="99" y="126"/>
                  <a:pt x="99" y="126"/>
                  <a:pt x="99" y="127"/>
                </a:cubicBezTo>
                <a:cubicBezTo>
                  <a:pt x="99" y="127"/>
                  <a:pt x="99" y="127"/>
                  <a:pt x="99" y="127"/>
                </a:cubicBezTo>
                <a:cubicBezTo>
                  <a:pt x="99" y="128"/>
                  <a:pt x="100" y="129"/>
                  <a:pt x="100" y="130"/>
                </a:cubicBezTo>
                <a:close/>
                <a:moveTo>
                  <a:pt x="152" y="199"/>
                </a:moveTo>
                <a:cubicBezTo>
                  <a:pt x="152" y="199"/>
                  <a:pt x="152" y="199"/>
                  <a:pt x="152" y="198"/>
                </a:cubicBezTo>
                <a:cubicBezTo>
                  <a:pt x="151" y="198"/>
                  <a:pt x="150" y="199"/>
                  <a:pt x="150" y="200"/>
                </a:cubicBezTo>
                <a:cubicBezTo>
                  <a:pt x="150" y="200"/>
                  <a:pt x="150" y="201"/>
                  <a:pt x="150" y="201"/>
                </a:cubicBezTo>
                <a:cubicBezTo>
                  <a:pt x="151" y="200"/>
                  <a:pt x="151" y="200"/>
                  <a:pt x="152" y="199"/>
                </a:cubicBezTo>
                <a:close/>
                <a:moveTo>
                  <a:pt x="130" y="119"/>
                </a:moveTo>
                <a:cubicBezTo>
                  <a:pt x="130" y="118"/>
                  <a:pt x="130" y="115"/>
                  <a:pt x="130" y="115"/>
                </a:cubicBezTo>
                <a:cubicBezTo>
                  <a:pt x="130" y="114"/>
                  <a:pt x="130" y="114"/>
                  <a:pt x="130" y="114"/>
                </a:cubicBezTo>
                <a:cubicBezTo>
                  <a:pt x="130" y="114"/>
                  <a:pt x="130" y="115"/>
                  <a:pt x="130" y="115"/>
                </a:cubicBezTo>
                <a:cubicBezTo>
                  <a:pt x="130" y="116"/>
                  <a:pt x="130" y="118"/>
                  <a:pt x="130" y="119"/>
                </a:cubicBezTo>
                <a:close/>
                <a:moveTo>
                  <a:pt x="51" y="128"/>
                </a:moveTo>
                <a:cubicBezTo>
                  <a:pt x="51" y="128"/>
                  <a:pt x="51" y="128"/>
                  <a:pt x="51" y="128"/>
                </a:cubicBezTo>
                <a:cubicBezTo>
                  <a:pt x="50" y="128"/>
                  <a:pt x="50" y="128"/>
                  <a:pt x="50" y="128"/>
                </a:cubicBezTo>
                <a:cubicBezTo>
                  <a:pt x="50" y="129"/>
                  <a:pt x="51" y="130"/>
                  <a:pt x="51" y="131"/>
                </a:cubicBezTo>
                <a:cubicBezTo>
                  <a:pt x="51" y="131"/>
                  <a:pt x="52" y="131"/>
                  <a:pt x="52" y="130"/>
                </a:cubicBezTo>
                <a:cubicBezTo>
                  <a:pt x="51" y="129"/>
                  <a:pt x="51" y="129"/>
                  <a:pt x="51" y="128"/>
                </a:cubicBezTo>
                <a:close/>
                <a:moveTo>
                  <a:pt x="56" y="33"/>
                </a:moveTo>
                <a:cubicBezTo>
                  <a:pt x="56" y="33"/>
                  <a:pt x="55" y="33"/>
                  <a:pt x="55" y="33"/>
                </a:cubicBezTo>
                <a:cubicBezTo>
                  <a:pt x="54" y="33"/>
                  <a:pt x="54" y="33"/>
                  <a:pt x="54" y="34"/>
                </a:cubicBezTo>
                <a:cubicBezTo>
                  <a:pt x="54" y="34"/>
                  <a:pt x="55" y="34"/>
                  <a:pt x="56" y="34"/>
                </a:cubicBezTo>
                <a:cubicBezTo>
                  <a:pt x="56" y="34"/>
                  <a:pt x="56" y="33"/>
                  <a:pt x="56" y="33"/>
                </a:cubicBezTo>
                <a:close/>
                <a:moveTo>
                  <a:pt x="95" y="156"/>
                </a:moveTo>
                <a:cubicBezTo>
                  <a:pt x="96" y="156"/>
                  <a:pt x="96" y="156"/>
                  <a:pt x="96" y="156"/>
                </a:cubicBezTo>
                <a:cubicBezTo>
                  <a:pt x="96" y="156"/>
                  <a:pt x="97" y="156"/>
                  <a:pt x="97" y="156"/>
                </a:cubicBezTo>
                <a:cubicBezTo>
                  <a:pt x="97" y="155"/>
                  <a:pt x="96" y="155"/>
                  <a:pt x="95" y="155"/>
                </a:cubicBezTo>
                <a:cubicBezTo>
                  <a:pt x="95" y="155"/>
                  <a:pt x="95" y="156"/>
                  <a:pt x="95" y="156"/>
                </a:cubicBezTo>
                <a:close/>
                <a:moveTo>
                  <a:pt x="158" y="248"/>
                </a:moveTo>
                <a:cubicBezTo>
                  <a:pt x="157" y="249"/>
                  <a:pt x="157" y="249"/>
                  <a:pt x="157" y="250"/>
                </a:cubicBezTo>
                <a:cubicBezTo>
                  <a:pt x="157" y="250"/>
                  <a:pt x="157" y="251"/>
                  <a:pt x="157" y="251"/>
                </a:cubicBezTo>
                <a:cubicBezTo>
                  <a:pt x="157" y="252"/>
                  <a:pt x="157" y="252"/>
                  <a:pt x="157" y="252"/>
                </a:cubicBezTo>
                <a:cubicBezTo>
                  <a:pt x="157" y="252"/>
                  <a:pt x="157" y="252"/>
                  <a:pt x="157" y="252"/>
                </a:cubicBezTo>
                <a:cubicBezTo>
                  <a:pt x="157" y="251"/>
                  <a:pt x="157" y="250"/>
                  <a:pt x="158" y="248"/>
                </a:cubicBezTo>
                <a:close/>
                <a:moveTo>
                  <a:pt x="146" y="252"/>
                </a:moveTo>
                <a:cubicBezTo>
                  <a:pt x="148" y="252"/>
                  <a:pt x="148" y="251"/>
                  <a:pt x="148" y="250"/>
                </a:cubicBezTo>
                <a:cubicBezTo>
                  <a:pt x="147" y="250"/>
                  <a:pt x="146" y="251"/>
                  <a:pt x="146" y="252"/>
                </a:cubicBezTo>
                <a:close/>
                <a:moveTo>
                  <a:pt x="106" y="156"/>
                </a:moveTo>
                <a:cubicBezTo>
                  <a:pt x="104" y="155"/>
                  <a:pt x="104" y="155"/>
                  <a:pt x="104" y="156"/>
                </a:cubicBezTo>
                <a:cubicBezTo>
                  <a:pt x="104" y="157"/>
                  <a:pt x="105" y="157"/>
                  <a:pt x="105" y="158"/>
                </a:cubicBezTo>
                <a:cubicBezTo>
                  <a:pt x="105" y="157"/>
                  <a:pt x="106" y="157"/>
                  <a:pt x="106" y="156"/>
                </a:cubicBezTo>
                <a:close/>
                <a:moveTo>
                  <a:pt x="23" y="26"/>
                </a:moveTo>
                <a:cubicBezTo>
                  <a:pt x="23" y="26"/>
                  <a:pt x="22" y="26"/>
                  <a:pt x="22" y="26"/>
                </a:cubicBezTo>
                <a:cubicBezTo>
                  <a:pt x="22" y="27"/>
                  <a:pt x="21" y="28"/>
                  <a:pt x="20" y="29"/>
                </a:cubicBezTo>
                <a:cubicBezTo>
                  <a:pt x="20" y="29"/>
                  <a:pt x="21" y="30"/>
                  <a:pt x="21" y="30"/>
                </a:cubicBezTo>
                <a:cubicBezTo>
                  <a:pt x="21" y="29"/>
                  <a:pt x="22" y="27"/>
                  <a:pt x="23" y="26"/>
                </a:cubicBezTo>
                <a:close/>
                <a:moveTo>
                  <a:pt x="147" y="174"/>
                </a:moveTo>
                <a:cubicBezTo>
                  <a:pt x="147" y="174"/>
                  <a:pt x="147" y="174"/>
                  <a:pt x="147" y="174"/>
                </a:cubicBezTo>
                <a:cubicBezTo>
                  <a:pt x="147" y="175"/>
                  <a:pt x="147" y="175"/>
                  <a:pt x="147" y="176"/>
                </a:cubicBezTo>
                <a:cubicBezTo>
                  <a:pt x="147" y="176"/>
                  <a:pt x="148" y="176"/>
                  <a:pt x="148" y="176"/>
                </a:cubicBezTo>
                <a:cubicBezTo>
                  <a:pt x="149" y="176"/>
                  <a:pt x="149" y="176"/>
                  <a:pt x="149" y="175"/>
                </a:cubicBezTo>
                <a:cubicBezTo>
                  <a:pt x="148" y="175"/>
                  <a:pt x="147" y="175"/>
                  <a:pt x="147" y="174"/>
                </a:cubicBezTo>
                <a:close/>
                <a:moveTo>
                  <a:pt x="85" y="145"/>
                </a:moveTo>
                <a:cubicBezTo>
                  <a:pt x="85" y="146"/>
                  <a:pt x="85" y="146"/>
                  <a:pt x="85" y="146"/>
                </a:cubicBezTo>
                <a:cubicBezTo>
                  <a:pt x="85" y="146"/>
                  <a:pt x="85" y="146"/>
                  <a:pt x="86" y="147"/>
                </a:cubicBezTo>
                <a:cubicBezTo>
                  <a:pt x="86" y="147"/>
                  <a:pt x="86" y="147"/>
                  <a:pt x="87" y="147"/>
                </a:cubicBezTo>
                <a:cubicBezTo>
                  <a:pt x="87" y="146"/>
                  <a:pt x="87" y="146"/>
                  <a:pt x="87" y="145"/>
                </a:cubicBezTo>
                <a:cubicBezTo>
                  <a:pt x="86" y="145"/>
                  <a:pt x="86" y="145"/>
                  <a:pt x="85" y="145"/>
                </a:cubicBezTo>
                <a:close/>
                <a:moveTo>
                  <a:pt x="181" y="161"/>
                </a:moveTo>
                <a:cubicBezTo>
                  <a:pt x="181" y="162"/>
                  <a:pt x="181" y="163"/>
                  <a:pt x="181" y="164"/>
                </a:cubicBezTo>
                <a:cubicBezTo>
                  <a:pt x="181" y="163"/>
                  <a:pt x="182" y="163"/>
                  <a:pt x="182" y="162"/>
                </a:cubicBezTo>
                <a:cubicBezTo>
                  <a:pt x="182" y="162"/>
                  <a:pt x="182" y="161"/>
                  <a:pt x="181" y="161"/>
                </a:cubicBezTo>
                <a:close/>
                <a:moveTo>
                  <a:pt x="71" y="135"/>
                </a:moveTo>
                <a:cubicBezTo>
                  <a:pt x="70" y="134"/>
                  <a:pt x="70" y="134"/>
                  <a:pt x="69" y="133"/>
                </a:cubicBezTo>
                <a:cubicBezTo>
                  <a:pt x="69" y="134"/>
                  <a:pt x="69" y="134"/>
                  <a:pt x="69" y="134"/>
                </a:cubicBezTo>
                <a:cubicBezTo>
                  <a:pt x="69" y="135"/>
                  <a:pt x="70" y="135"/>
                  <a:pt x="71" y="135"/>
                </a:cubicBezTo>
                <a:close/>
                <a:moveTo>
                  <a:pt x="56" y="118"/>
                </a:moveTo>
                <a:cubicBezTo>
                  <a:pt x="56" y="116"/>
                  <a:pt x="56" y="115"/>
                  <a:pt x="56" y="114"/>
                </a:cubicBezTo>
                <a:cubicBezTo>
                  <a:pt x="55" y="115"/>
                  <a:pt x="55" y="115"/>
                  <a:pt x="55" y="115"/>
                </a:cubicBezTo>
                <a:cubicBezTo>
                  <a:pt x="55" y="116"/>
                  <a:pt x="55" y="117"/>
                  <a:pt x="56" y="118"/>
                </a:cubicBezTo>
                <a:close/>
                <a:moveTo>
                  <a:pt x="133" y="172"/>
                </a:moveTo>
                <a:cubicBezTo>
                  <a:pt x="133" y="172"/>
                  <a:pt x="132" y="172"/>
                  <a:pt x="131" y="172"/>
                </a:cubicBezTo>
                <a:cubicBezTo>
                  <a:pt x="131" y="173"/>
                  <a:pt x="131" y="173"/>
                  <a:pt x="131" y="173"/>
                </a:cubicBezTo>
                <a:cubicBezTo>
                  <a:pt x="132" y="174"/>
                  <a:pt x="132" y="174"/>
                  <a:pt x="133" y="174"/>
                </a:cubicBezTo>
                <a:cubicBezTo>
                  <a:pt x="133" y="173"/>
                  <a:pt x="133" y="173"/>
                  <a:pt x="133" y="172"/>
                </a:cubicBezTo>
                <a:close/>
                <a:moveTo>
                  <a:pt x="179" y="103"/>
                </a:moveTo>
                <a:cubicBezTo>
                  <a:pt x="178" y="103"/>
                  <a:pt x="178" y="103"/>
                  <a:pt x="178" y="104"/>
                </a:cubicBezTo>
                <a:cubicBezTo>
                  <a:pt x="178" y="104"/>
                  <a:pt x="178" y="105"/>
                  <a:pt x="179" y="105"/>
                </a:cubicBezTo>
                <a:cubicBezTo>
                  <a:pt x="179" y="104"/>
                  <a:pt x="180" y="103"/>
                  <a:pt x="179" y="103"/>
                </a:cubicBezTo>
                <a:close/>
                <a:moveTo>
                  <a:pt x="58" y="22"/>
                </a:moveTo>
                <a:cubicBezTo>
                  <a:pt x="58" y="21"/>
                  <a:pt x="58" y="21"/>
                  <a:pt x="59" y="21"/>
                </a:cubicBezTo>
                <a:cubicBezTo>
                  <a:pt x="58" y="21"/>
                  <a:pt x="57" y="21"/>
                  <a:pt x="56" y="21"/>
                </a:cubicBezTo>
                <a:cubicBezTo>
                  <a:pt x="56" y="21"/>
                  <a:pt x="56" y="21"/>
                  <a:pt x="56" y="21"/>
                </a:cubicBezTo>
                <a:cubicBezTo>
                  <a:pt x="57" y="21"/>
                  <a:pt x="57" y="22"/>
                  <a:pt x="58" y="22"/>
                </a:cubicBezTo>
                <a:close/>
                <a:moveTo>
                  <a:pt x="119" y="117"/>
                </a:moveTo>
                <a:cubicBezTo>
                  <a:pt x="120" y="115"/>
                  <a:pt x="121" y="113"/>
                  <a:pt x="121" y="110"/>
                </a:cubicBezTo>
                <a:cubicBezTo>
                  <a:pt x="121" y="111"/>
                  <a:pt x="121" y="111"/>
                  <a:pt x="121" y="111"/>
                </a:cubicBezTo>
                <a:cubicBezTo>
                  <a:pt x="120" y="112"/>
                  <a:pt x="120" y="112"/>
                  <a:pt x="120" y="113"/>
                </a:cubicBezTo>
                <a:cubicBezTo>
                  <a:pt x="120" y="114"/>
                  <a:pt x="120" y="115"/>
                  <a:pt x="119" y="117"/>
                </a:cubicBezTo>
                <a:close/>
                <a:moveTo>
                  <a:pt x="164" y="98"/>
                </a:moveTo>
                <a:cubicBezTo>
                  <a:pt x="164" y="97"/>
                  <a:pt x="165" y="96"/>
                  <a:pt x="165" y="96"/>
                </a:cubicBezTo>
                <a:cubicBezTo>
                  <a:pt x="165" y="96"/>
                  <a:pt x="165" y="95"/>
                  <a:pt x="165" y="95"/>
                </a:cubicBezTo>
                <a:cubicBezTo>
                  <a:pt x="164" y="95"/>
                  <a:pt x="164" y="95"/>
                  <a:pt x="164" y="95"/>
                </a:cubicBezTo>
                <a:cubicBezTo>
                  <a:pt x="164" y="96"/>
                  <a:pt x="163" y="96"/>
                  <a:pt x="163" y="97"/>
                </a:cubicBezTo>
                <a:cubicBezTo>
                  <a:pt x="163" y="97"/>
                  <a:pt x="164" y="97"/>
                  <a:pt x="164" y="98"/>
                </a:cubicBezTo>
                <a:close/>
                <a:moveTo>
                  <a:pt x="29" y="44"/>
                </a:moveTo>
                <a:cubicBezTo>
                  <a:pt x="30" y="45"/>
                  <a:pt x="32" y="46"/>
                  <a:pt x="33" y="48"/>
                </a:cubicBezTo>
                <a:cubicBezTo>
                  <a:pt x="33" y="48"/>
                  <a:pt x="33" y="48"/>
                  <a:pt x="33" y="48"/>
                </a:cubicBezTo>
                <a:cubicBezTo>
                  <a:pt x="32" y="46"/>
                  <a:pt x="31" y="45"/>
                  <a:pt x="30" y="43"/>
                </a:cubicBezTo>
                <a:cubicBezTo>
                  <a:pt x="30" y="43"/>
                  <a:pt x="29" y="43"/>
                  <a:pt x="29" y="44"/>
                </a:cubicBezTo>
                <a:close/>
                <a:moveTo>
                  <a:pt x="177" y="239"/>
                </a:moveTo>
                <a:cubicBezTo>
                  <a:pt x="177" y="239"/>
                  <a:pt x="177" y="239"/>
                  <a:pt x="176" y="239"/>
                </a:cubicBezTo>
                <a:cubicBezTo>
                  <a:pt x="176" y="238"/>
                  <a:pt x="175" y="238"/>
                  <a:pt x="175" y="238"/>
                </a:cubicBezTo>
                <a:cubicBezTo>
                  <a:pt x="175" y="239"/>
                  <a:pt x="175" y="239"/>
                  <a:pt x="175" y="240"/>
                </a:cubicBezTo>
                <a:cubicBezTo>
                  <a:pt x="176" y="239"/>
                  <a:pt x="176" y="239"/>
                  <a:pt x="177" y="239"/>
                </a:cubicBezTo>
                <a:close/>
                <a:moveTo>
                  <a:pt x="141" y="178"/>
                </a:moveTo>
                <a:cubicBezTo>
                  <a:pt x="143" y="178"/>
                  <a:pt x="144" y="178"/>
                  <a:pt x="145" y="178"/>
                </a:cubicBezTo>
                <a:cubicBezTo>
                  <a:pt x="145" y="178"/>
                  <a:pt x="145" y="178"/>
                  <a:pt x="145" y="178"/>
                </a:cubicBezTo>
                <a:cubicBezTo>
                  <a:pt x="144" y="178"/>
                  <a:pt x="143" y="177"/>
                  <a:pt x="142" y="177"/>
                </a:cubicBezTo>
                <a:cubicBezTo>
                  <a:pt x="142" y="177"/>
                  <a:pt x="141" y="178"/>
                  <a:pt x="141" y="178"/>
                </a:cubicBezTo>
                <a:close/>
                <a:moveTo>
                  <a:pt x="90" y="144"/>
                </a:moveTo>
                <a:cubicBezTo>
                  <a:pt x="90" y="143"/>
                  <a:pt x="90" y="143"/>
                  <a:pt x="90" y="142"/>
                </a:cubicBezTo>
                <a:cubicBezTo>
                  <a:pt x="89" y="142"/>
                  <a:pt x="89" y="142"/>
                  <a:pt x="89" y="142"/>
                </a:cubicBezTo>
                <a:cubicBezTo>
                  <a:pt x="89" y="143"/>
                  <a:pt x="89" y="143"/>
                  <a:pt x="89" y="144"/>
                </a:cubicBezTo>
                <a:cubicBezTo>
                  <a:pt x="89" y="144"/>
                  <a:pt x="90" y="144"/>
                  <a:pt x="90" y="144"/>
                </a:cubicBezTo>
                <a:close/>
                <a:moveTo>
                  <a:pt x="148" y="203"/>
                </a:moveTo>
                <a:cubicBezTo>
                  <a:pt x="148" y="204"/>
                  <a:pt x="148" y="205"/>
                  <a:pt x="148" y="205"/>
                </a:cubicBezTo>
                <a:cubicBezTo>
                  <a:pt x="149" y="205"/>
                  <a:pt x="149" y="204"/>
                  <a:pt x="149" y="203"/>
                </a:cubicBezTo>
                <a:cubicBezTo>
                  <a:pt x="149" y="203"/>
                  <a:pt x="148" y="203"/>
                  <a:pt x="148" y="203"/>
                </a:cubicBezTo>
                <a:close/>
                <a:moveTo>
                  <a:pt x="171" y="231"/>
                </a:moveTo>
                <a:cubicBezTo>
                  <a:pt x="171" y="230"/>
                  <a:pt x="171" y="230"/>
                  <a:pt x="171" y="230"/>
                </a:cubicBezTo>
                <a:cubicBezTo>
                  <a:pt x="170" y="230"/>
                  <a:pt x="170" y="231"/>
                  <a:pt x="169" y="231"/>
                </a:cubicBezTo>
                <a:cubicBezTo>
                  <a:pt x="169" y="232"/>
                  <a:pt x="169" y="232"/>
                  <a:pt x="170" y="232"/>
                </a:cubicBezTo>
                <a:cubicBezTo>
                  <a:pt x="170" y="232"/>
                  <a:pt x="170" y="231"/>
                  <a:pt x="171" y="231"/>
                </a:cubicBezTo>
                <a:close/>
                <a:moveTo>
                  <a:pt x="47" y="96"/>
                </a:moveTo>
                <a:cubicBezTo>
                  <a:pt x="48" y="96"/>
                  <a:pt x="48" y="94"/>
                  <a:pt x="49" y="92"/>
                </a:cubicBezTo>
                <a:cubicBezTo>
                  <a:pt x="49" y="92"/>
                  <a:pt x="49" y="92"/>
                  <a:pt x="49" y="92"/>
                </a:cubicBezTo>
                <a:cubicBezTo>
                  <a:pt x="48" y="94"/>
                  <a:pt x="47" y="95"/>
                  <a:pt x="47" y="96"/>
                </a:cubicBezTo>
                <a:close/>
                <a:moveTo>
                  <a:pt x="145" y="204"/>
                </a:moveTo>
                <a:cubicBezTo>
                  <a:pt x="145" y="204"/>
                  <a:pt x="145" y="204"/>
                  <a:pt x="145" y="204"/>
                </a:cubicBezTo>
                <a:cubicBezTo>
                  <a:pt x="144" y="204"/>
                  <a:pt x="143" y="205"/>
                  <a:pt x="143" y="206"/>
                </a:cubicBezTo>
                <a:cubicBezTo>
                  <a:pt x="143" y="206"/>
                  <a:pt x="143" y="206"/>
                  <a:pt x="143" y="207"/>
                </a:cubicBezTo>
                <a:cubicBezTo>
                  <a:pt x="144" y="206"/>
                  <a:pt x="145" y="205"/>
                  <a:pt x="145" y="204"/>
                </a:cubicBezTo>
                <a:close/>
                <a:moveTo>
                  <a:pt x="137" y="168"/>
                </a:moveTo>
                <a:cubicBezTo>
                  <a:pt x="135" y="167"/>
                  <a:pt x="134" y="166"/>
                  <a:pt x="132" y="165"/>
                </a:cubicBezTo>
                <a:cubicBezTo>
                  <a:pt x="132" y="166"/>
                  <a:pt x="132" y="166"/>
                  <a:pt x="132" y="166"/>
                </a:cubicBezTo>
                <a:cubicBezTo>
                  <a:pt x="133" y="167"/>
                  <a:pt x="135" y="167"/>
                  <a:pt x="137" y="168"/>
                </a:cubicBezTo>
                <a:close/>
                <a:moveTo>
                  <a:pt x="104" y="79"/>
                </a:moveTo>
                <a:cubicBezTo>
                  <a:pt x="105" y="79"/>
                  <a:pt x="106" y="79"/>
                  <a:pt x="106" y="80"/>
                </a:cubicBezTo>
                <a:cubicBezTo>
                  <a:pt x="106" y="79"/>
                  <a:pt x="106" y="79"/>
                  <a:pt x="106" y="79"/>
                </a:cubicBezTo>
                <a:cubicBezTo>
                  <a:pt x="106" y="79"/>
                  <a:pt x="105" y="78"/>
                  <a:pt x="105" y="78"/>
                </a:cubicBezTo>
                <a:cubicBezTo>
                  <a:pt x="104" y="78"/>
                  <a:pt x="104" y="78"/>
                  <a:pt x="104" y="79"/>
                </a:cubicBezTo>
                <a:close/>
                <a:moveTo>
                  <a:pt x="121" y="178"/>
                </a:moveTo>
                <a:cubicBezTo>
                  <a:pt x="119" y="177"/>
                  <a:pt x="117" y="176"/>
                  <a:pt x="115" y="175"/>
                </a:cubicBezTo>
                <a:cubicBezTo>
                  <a:pt x="117" y="177"/>
                  <a:pt x="119" y="177"/>
                  <a:pt x="121" y="178"/>
                </a:cubicBezTo>
                <a:close/>
                <a:moveTo>
                  <a:pt x="159" y="96"/>
                </a:moveTo>
                <a:cubicBezTo>
                  <a:pt x="159" y="95"/>
                  <a:pt x="159" y="94"/>
                  <a:pt x="160" y="93"/>
                </a:cubicBezTo>
                <a:cubicBezTo>
                  <a:pt x="159" y="93"/>
                  <a:pt x="159" y="93"/>
                  <a:pt x="159" y="93"/>
                </a:cubicBezTo>
                <a:cubicBezTo>
                  <a:pt x="159" y="94"/>
                  <a:pt x="158" y="95"/>
                  <a:pt x="158" y="95"/>
                </a:cubicBezTo>
                <a:cubicBezTo>
                  <a:pt x="158" y="95"/>
                  <a:pt x="158" y="96"/>
                  <a:pt x="159" y="96"/>
                </a:cubicBezTo>
                <a:close/>
                <a:moveTo>
                  <a:pt x="112" y="97"/>
                </a:moveTo>
                <a:cubicBezTo>
                  <a:pt x="112" y="97"/>
                  <a:pt x="113" y="96"/>
                  <a:pt x="113" y="96"/>
                </a:cubicBezTo>
                <a:cubicBezTo>
                  <a:pt x="113" y="95"/>
                  <a:pt x="114" y="95"/>
                  <a:pt x="114" y="94"/>
                </a:cubicBezTo>
                <a:cubicBezTo>
                  <a:pt x="113" y="95"/>
                  <a:pt x="112" y="96"/>
                  <a:pt x="111" y="97"/>
                </a:cubicBezTo>
                <a:cubicBezTo>
                  <a:pt x="111" y="97"/>
                  <a:pt x="112" y="97"/>
                  <a:pt x="112" y="97"/>
                </a:cubicBezTo>
                <a:close/>
                <a:moveTo>
                  <a:pt x="152" y="94"/>
                </a:moveTo>
                <a:cubicBezTo>
                  <a:pt x="153" y="94"/>
                  <a:pt x="153" y="95"/>
                  <a:pt x="154" y="95"/>
                </a:cubicBezTo>
                <a:cubicBezTo>
                  <a:pt x="154" y="93"/>
                  <a:pt x="154" y="93"/>
                  <a:pt x="154" y="92"/>
                </a:cubicBezTo>
                <a:cubicBezTo>
                  <a:pt x="154" y="93"/>
                  <a:pt x="153" y="94"/>
                  <a:pt x="152" y="94"/>
                </a:cubicBezTo>
                <a:close/>
                <a:moveTo>
                  <a:pt x="115" y="72"/>
                </a:moveTo>
                <a:cubicBezTo>
                  <a:pt x="114" y="71"/>
                  <a:pt x="113" y="70"/>
                  <a:pt x="111" y="70"/>
                </a:cubicBezTo>
                <a:cubicBezTo>
                  <a:pt x="112" y="71"/>
                  <a:pt x="113" y="71"/>
                  <a:pt x="114" y="72"/>
                </a:cubicBezTo>
                <a:cubicBezTo>
                  <a:pt x="114" y="72"/>
                  <a:pt x="115" y="72"/>
                  <a:pt x="115" y="72"/>
                </a:cubicBezTo>
                <a:close/>
                <a:moveTo>
                  <a:pt x="127" y="122"/>
                </a:moveTo>
                <a:cubicBezTo>
                  <a:pt x="127" y="121"/>
                  <a:pt x="128" y="121"/>
                  <a:pt x="128" y="121"/>
                </a:cubicBezTo>
                <a:cubicBezTo>
                  <a:pt x="128" y="120"/>
                  <a:pt x="128" y="119"/>
                  <a:pt x="128" y="119"/>
                </a:cubicBezTo>
                <a:cubicBezTo>
                  <a:pt x="127" y="120"/>
                  <a:pt x="127" y="121"/>
                  <a:pt x="127" y="122"/>
                </a:cubicBezTo>
                <a:close/>
                <a:moveTo>
                  <a:pt x="18" y="49"/>
                </a:moveTo>
                <a:cubicBezTo>
                  <a:pt x="18" y="48"/>
                  <a:pt x="19" y="47"/>
                  <a:pt x="19" y="45"/>
                </a:cubicBezTo>
                <a:cubicBezTo>
                  <a:pt x="19" y="45"/>
                  <a:pt x="19" y="45"/>
                  <a:pt x="19" y="45"/>
                </a:cubicBezTo>
                <a:cubicBezTo>
                  <a:pt x="19" y="46"/>
                  <a:pt x="18" y="47"/>
                  <a:pt x="18" y="47"/>
                </a:cubicBezTo>
                <a:cubicBezTo>
                  <a:pt x="17" y="48"/>
                  <a:pt x="17" y="48"/>
                  <a:pt x="18" y="49"/>
                </a:cubicBezTo>
                <a:close/>
                <a:moveTo>
                  <a:pt x="53" y="30"/>
                </a:moveTo>
                <a:cubicBezTo>
                  <a:pt x="53" y="30"/>
                  <a:pt x="53" y="30"/>
                  <a:pt x="53" y="30"/>
                </a:cubicBezTo>
                <a:cubicBezTo>
                  <a:pt x="54" y="29"/>
                  <a:pt x="54" y="28"/>
                  <a:pt x="55" y="27"/>
                </a:cubicBezTo>
                <a:cubicBezTo>
                  <a:pt x="55" y="27"/>
                  <a:pt x="54" y="27"/>
                  <a:pt x="54" y="27"/>
                </a:cubicBezTo>
                <a:cubicBezTo>
                  <a:pt x="54" y="28"/>
                  <a:pt x="53" y="29"/>
                  <a:pt x="53" y="30"/>
                </a:cubicBezTo>
                <a:close/>
                <a:moveTo>
                  <a:pt x="106" y="146"/>
                </a:moveTo>
                <a:cubicBezTo>
                  <a:pt x="105" y="147"/>
                  <a:pt x="105" y="148"/>
                  <a:pt x="104" y="149"/>
                </a:cubicBezTo>
                <a:cubicBezTo>
                  <a:pt x="105" y="149"/>
                  <a:pt x="106" y="148"/>
                  <a:pt x="106" y="148"/>
                </a:cubicBezTo>
                <a:cubicBezTo>
                  <a:pt x="106" y="147"/>
                  <a:pt x="106" y="147"/>
                  <a:pt x="106" y="146"/>
                </a:cubicBezTo>
                <a:close/>
                <a:moveTo>
                  <a:pt x="156" y="193"/>
                </a:moveTo>
                <a:cubicBezTo>
                  <a:pt x="156" y="193"/>
                  <a:pt x="156" y="193"/>
                  <a:pt x="156" y="193"/>
                </a:cubicBezTo>
                <a:cubicBezTo>
                  <a:pt x="156" y="193"/>
                  <a:pt x="156" y="193"/>
                  <a:pt x="156" y="193"/>
                </a:cubicBezTo>
                <a:cubicBezTo>
                  <a:pt x="156" y="196"/>
                  <a:pt x="156" y="199"/>
                  <a:pt x="156" y="201"/>
                </a:cubicBezTo>
                <a:cubicBezTo>
                  <a:pt x="156" y="201"/>
                  <a:pt x="156" y="201"/>
                  <a:pt x="156" y="201"/>
                </a:cubicBezTo>
                <a:cubicBezTo>
                  <a:pt x="156" y="198"/>
                  <a:pt x="156" y="196"/>
                  <a:pt x="156" y="193"/>
                </a:cubicBezTo>
                <a:close/>
                <a:moveTo>
                  <a:pt x="115" y="237"/>
                </a:moveTo>
                <a:cubicBezTo>
                  <a:pt x="114" y="238"/>
                  <a:pt x="114" y="238"/>
                  <a:pt x="114" y="238"/>
                </a:cubicBezTo>
                <a:cubicBezTo>
                  <a:pt x="114" y="239"/>
                  <a:pt x="114" y="240"/>
                  <a:pt x="115" y="240"/>
                </a:cubicBezTo>
                <a:cubicBezTo>
                  <a:pt x="115" y="239"/>
                  <a:pt x="115" y="238"/>
                  <a:pt x="115" y="237"/>
                </a:cubicBezTo>
                <a:close/>
                <a:moveTo>
                  <a:pt x="22" y="45"/>
                </a:moveTo>
                <a:cubicBezTo>
                  <a:pt x="22" y="45"/>
                  <a:pt x="22" y="45"/>
                  <a:pt x="22" y="45"/>
                </a:cubicBezTo>
                <a:cubicBezTo>
                  <a:pt x="21" y="46"/>
                  <a:pt x="21" y="47"/>
                  <a:pt x="20" y="48"/>
                </a:cubicBezTo>
                <a:cubicBezTo>
                  <a:pt x="21" y="48"/>
                  <a:pt x="22" y="47"/>
                  <a:pt x="22" y="47"/>
                </a:cubicBezTo>
                <a:cubicBezTo>
                  <a:pt x="22" y="47"/>
                  <a:pt x="22" y="46"/>
                  <a:pt x="22" y="45"/>
                </a:cubicBezTo>
                <a:close/>
                <a:moveTo>
                  <a:pt x="76" y="145"/>
                </a:moveTo>
                <a:cubicBezTo>
                  <a:pt x="76" y="146"/>
                  <a:pt x="76" y="147"/>
                  <a:pt x="75" y="148"/>
                </a:cubicBezTo>
                <a:cubicBezTo>
                  <a:pt x="75" y="148"/>
                  <a:pt x="75" y="148"/>
                  <a:pt x="76" y="148"/>
                </a:cubicBezTo>
                <a:cubicBezTo>
                  <a:pt x="76" y="147"/>
                  <a:pt x="77" y="146"/>
                  <a:pt x="77" y="145"/>
                </a:cubicBezTo>
                <a:cubicBezTo>
                  <a:pt x="77" y="145"/>
                  <a:pt x="77" y="145"/>
                  <a:pt x="76" y="145"/>
                </a:cubicBezTo>
                <a:close/>
                <a:moveTo>
                  <a:pt x="34" y="17"/>
                </a:moveTo>
                <a:cubicBezTo>
                  <a:pt x="32" y="16"/>
                  <a:pt x="30" y="16"/>
                  <a:pt x="28" y="15"/>
                </a:cubicBezTo>
                <a:cubicBezTo>
                  <a:pt x="30" y="16"/>
                  <a:pt x="32" y="17"/>
                  <a:pt x="34" y="17"/>
                </a:cubicBezTo>
                <a:close/>
                <a:moveTo>
                  <a:pt x="124" y="166"/>
                </a:moveTo>
                <a:cubicBezTo>
                  <a:pt x="124" y="166"/>
                  <a:pt x="124" y="165"/>
                  <a:pt x="124" y="164"/>
                </a:cubicBezTo>
                <a:cubicBezTo>
                  <a:pt x="124" y="164"/>
                  <a:pt x="124" y="164"/>
                  <a:pt x="124" y="164"/>
                </a:cubicBezTo>
                <a:cubicBezTo>
                  <a:pt x="124" y="164"/>
                  <a:pt x="123" y="165"/>
                  <a:pt x="123" y="166"/>
                </a:cubicBezTo>
                <a:cubicBezTo>
                  <a:pt x="123" y="166"/>
                  <a:pt x="123" y="166"/>
                  <a:pt x="124" y="166"/>
                </a:cubicBezTo>
                <a:close/>
                <a:moveTo>
                  <a:pt x="141" y="91"/>
                </a:moveTo>
                <a:cubicBezTo>
                  <a:pt x="141" y="91"/>
                  <a:pt x="141" y="91"/>
                  <a:pt x="141" y="91"/>
                </a:cubicBezTo>
                <a:cubicBezTo>
                  <a:pt x="140" y="92"/>
                  <a:pt x="140" y="93"/>
                  <a:pt x="139" y="94"/>
                </a:cubicBezTo>
                <a:cubicBezTo>
                  <a:pt x="140" y="94"/>
                  <a:pt x="140" y="94"/>
                  <a:pt x="140" y="94"/>
                </a:cubicBezTo>
                <a:cubicBezTo>
                  <a:pt x="141" y="93"/>
                  <a:pt x="141" y="92"/>
                  <a:pt x="141" y="91"/>
                </a:cubicBezTo>
                <a:close/>
                <a:moveTo>
                  <a:pt x="171" y="169"/>
                </a:moveTo>
                <a:cubicBezTo>
                  <a:pt x="171" y="169"/>
                  <a:pt x="171" y="169"/>
                  <a:pt x="171" y="169"/>
                </a:cubicBezTo>
                <a:cubicBezTo>
                  <a:pt x="170" y="169"/>
                  <a:pt x="169" y="170"/>
                  <a:pt x="169" y="170"/>
                </a:cubicBezTo>
                <a:cubicBezTo>
                  <a:pt x="168" y="171"/>
                  <a:pt x="168" y="171"/>
                  <a:pt x="168" y="171"/>
                </a:cubicBezTo>
                <a:cubicBezTo>
                  <a:pt x="169" y="171"/>
                  <a:pt x="170" y="170"/>
                  <a:pt x="171" y="169"/>
                </a:cubicBezTo>
                <a:close/>
                <a:moveTo>
                  <a:pt x="60" y="24"/>
                </a:moveTo>
                <a:cubicBezTo>
                  <a:pt x="60" y="25"/>
                  <a:pt x="60" y="26"/>
                  <a:pt x="60" y="26"/>
                </a:cubicBezTo>
                <a:cubicBezTo>
                  <a:pt x="60" y="26"/>
                  <a:pt x="61" y="26"/>
                  <a:pt x="61" y="26"/>
                </a:cubicBezTo>
                <a:cubicBezTo>
                  <a:pt x="61" y="26"/>
                  <a:pt x="61" y="25"/>
                  <a:pt x="62" y="25"/>
                </a:cubicBezTo>
                <a:cubicBezTo>
                  <a:pt x="61" y="24"/>
                  <a:pt x="61" y="24"/>
                  <a:pt x="60" y="24"/>
                </a:cubicBezTo>
                <a:close/>
                <a:moveTo>
                  <a:pt x="177" y="101"/>
                </a:moveTo>
                <a:cubicBezTo>
                  <a:pt x="177" y="101"/>
                  <a:pt x="177" y="100"/>
                  <a:pt x="176" y="100"/>
                </a:cubicBezTo>
                <a:cubicBezTo>
                  <a:pt x="176" y="101"/>
                  <a:pt x="176" y="101"/>
                  <a:pt x="177" y="102"/>
                </a:cubicBezTo>
                <a:cubicBezTo>
                  <a:pt x="177" y="102"/>
                  <a:pt x="177" y="102"/>
                  <a:pt x="177" y="102"/>
                </a:cubicBezTo>
                <a:cubicBezTo>
                  <a:pt x="177" y="102"/>
                  <a:pt x="177" y="101"/>
                  <a:pt x="177" y="101"/>
                </a:cubicBezTo>
                <a:close/>
                <a:moveTo>
                  <a:pt x="151" y="178"/>
                </a:moveTo>
                <a:cubicBezTo>
                  <a:pt x="150" y="178"/>
                  <a:pt x="149" y="178"/>
                  <a:pt x="149" y="179"/>
                </a:cubicBezTo>
                <a:cubicBezTo>
                  <a:pt x="150" y="179"/>
                  <a:pt x="150" y="179"/>
                  <a:pt x="151" y="179"/>
                </a:cubicBezTo>
                <a:cubicBezTo>
                  <a:pt x="151" y="179"/>
                  <a:pt x="151" y="178"/>
                  <a:pt x="151" y="178"/>
                </a:cubicBezTo>
                <a:close/>
                <a:moveTo>
                  <a:pt x="46" y="58"/>
                </a:moveTo>
                <a:cubicBezTo>
                  <a:pt x="46" y="58"/>
                  <a:pt x="46" y="58"/>
                  <a:pt x="47" y="58"/>
                </a:cubicBezTo>
                <a:cubicBezTo>
                  <a:pt x="47" y="57"/>
                  <a:pt x="47" y="56"/>
                  <a:pt x="48" y="56"/>
                </a:cubicBezTo>
                <a:cubicBezTo>
                  <a:pt x="47" y="55"/>
                  <a:pt x="47" y="55"/>
                  <a:pt x="47" y="55"/>
                </a:cubicBezTo>
                <a:cubicBezTo>
                  <a:pt x="47" y="56"/>
                  <a:pt x="47" y="57"/>
                  <a:pt x="46" y="58"/>
                </a:cubicBezTo>
                <a:close/>
                <a:moveTo>
                  <a:pt x="130" y="243"/>
                </a:moveTo>
                <a:cubicBezTo>
                  <a:pt x="130" y="242"/>
                  <a:pt x="130" y="241"/>
                  <a:pt x="129" y="240"/>
                </a:cubicBezTo>
                <a:cubicBezTo>
                  <a:pt x="128" y="242"/>
                  <a:pt x="128" y="242"/>
                  <a:pt x="130" y="243"/>
                </a:cubicBezTo>
                <a:close/>
                <a:moveTo>
                  <a:pt x="187" y="141"/>
                </a:moveTo>
                <a:cubicBezTo>
                  <a:pt x="186" y="141"/>
                  <a:pt x="186" y="142"/>
                  <a:pt x="186" y="143"/>
                </a:cubicBezTo>
                <a:cubicBezTo>
                  <a:pt x="186" y="143"/>
                  <a:pt x="186" y="143"/>
                  <a:pt x="186" y="144"/>
                </a:cubicBezTo>
                <a:cubicBezTo>
                  <a:pt x="187" y="143"/>
                  <a:pt x="187" y="142"/>
                  <a:pt x="187" y="141"/>
                </a:cubicBezTo>
                <a:close/>
                <a:moveTo>
                  <a:pt x="139" y="186"/>
                </a:moveTo>
                <a:cubicBezTo>
                  <a:pt x="139" y="186"/>
                  <a:pt x="139" y="186"/>
                  <a:pt x="140" y="186"/>
                </a:cubicBezTo>
                <a:cubicBezTo>
                  <a:pt x="140" y="185"/>
                  <a:pt x="140" y="185"/>
                  <a:pt x="140" y="184"/>
                </a:cubicBezTo>
                <a:cubicBezTo>
                  <a:pt x="140" y="184"/>
                  <a:pt x="139" y="184"/>
                  <a:pt x="139" y="184"/>
                </a:cubicBezTo>
                <a:cubicBezTo>
                  <a:pt x="139" y="185"/>
                  <a:pt x="139" y="185"/>
                  <a:pt x="139" y="186"/>
                </a:cubicBezTo>
                <a:close/>
                <a:moveTo>
                  <a:pt x="122" y="116"/>
                </a:moveTo>
                <a:cubicBezTo>
                  <a:pt x="124" y="116"/>
                  <a:pt x="124" y="114"/>
                  <a:pt x="124" y="113"/>
                </a:cubicBezTo>
                <a:cubicBezTo>
                  <a:pt x="124" y="113"/>
                  <a:pt x="124" y="113"/>
                  <a:pt x="124" y="114"/>
                </a:cubicBezTo>
                <a:cubicBezTo>
                  <a:pt x="123" y="114"/>
                  <a:pt x="123" y="115"/>
                  <a:pt x="122" y="116"/>
                </a:cubicBezTo>
                <a:close/>
                <a:moveTo>
                  <a:pt x="151" y="238"/>
                </a:moveTo>
                <a:cubicBezTo>
                  <a:pt x="151" y="237"/>
                  <a:pt x="150" y="236"/>
                  <a:pt x="149" y="235"/>
                </a:cubicBezTo>
                <a:cubicBezTo>
                  <a:pt x="150" y="236"/>
                  <a:pt x="150" y="237"/>
                  <a:pt x="150" y="238"/>
                </a:cubicBezTo>
                <a:cubicBezTo>
                  <a:pt x="151" y="238"/>
                  <a:pt x="151" y="238"/>
                  <a:pt x="151" y="238"/>
                </a:cubicBezTo>
                <a:close/>
                <a:moveTo>
                  <a:pt x="75" y="72"/>
                </a:moveTo>
                <a:cubicBezTo>
                  <a:pt x="75" y="73"/>
                  <a:pt x="74" y="73"/>
                  <a:pt x="74" y="75"/>
                </a:cubicBezTo>
                <a:cubicBezTo>
                  <a:pt x="75" y="75"/>
                  <a:pt x="75" y="74"/>
                  <a:pt x="75" y="74"/>
                </a:cubicBezTo>
                <a:cubicBezTo>
                  <a:pt x="75" y="73"/>
                  <a:pt x="75" y="73"/>
                  <a:pt x="75" y="72"/>
                </a:cubicBezTo>
                <a:close/>
                <a:moveTo>
                  <a:pt x="107" y="160"/>
                </a:moveTo>
                <a:cubicBezTo>
                  <a:pt x="107" y="160"/>
                  <a:pt x="107" y="160"/>
                  <a:pt x="107" y="160"/>
                </a:cubicBezTo>
                <a:cubicBezTo>
                  <a:pt x="107" y="159"/>
                  <a:pt x="108" y="159"/>
                  <a:pt x="108" y="158"/>
                </a:cubicBezTo>
                <a:cubicBezTo>
                  <a:pt x="108" y="158"/>
                  <a:pt x="108" y="158"/>
                  <a:pt x="107" y="157"/>
                </a:cubicBezTo>
                <a:cubicBezTo>
                  <a:pt x="107" y="158"/>
                  <a:pt x="107" y="159"/>
                  <a:pt x="107" y="160"/>
                </a:cubicBezTo>
                <a:close/>
                <a:moveTo>
                  <a:pt x="94" y="72"/>
                </a:moveTo>
                <a:cubicBezTo>
                  <a:pt x="95" y="72"/>
                  <a:pt x="95" y="72"/>
                  <a:pt x="95" y="71"/>
                </a:cubicBezTo>
                <a:cubicBezTo>
                  <a:pt x="95" y="71"/>
                  <a:pt x="94" y="70"/>
                  <a:pt x="94" y="70"/>
                </a:cubicBezTo>
                <a:cubicBezTo>
                  <a:pt x="94" y="71"/>
                  <a:pt x="94" y="71"/>
                  <a:pt x="94" y="72"/>
                </a:cubicBezTo>
                <a:close/>
                <a:moveTo>
                  <a:pt x="178" y="108"/>
                </a:moveTo>
                <a:cubicBezTo>
                  <a:pt x="178" y="108"/>
                  <a:pt x="178" y="108"/>
                  <a:pt x="178" y="108"/>
                </a:cubicBezTo>
                <a:cubicBezTo>
                  <a:pt x="178" y="107"/>
                  <a:pt x="177" y="106"/>
                  <a:pt x="177" y="105"/>
                </a:cubicBezTo>
                <a:cubicBezTo>
                  <a:pt x="176" y="106"/>
                  <a:pt x="176" y="106"/>
                  <a:pt x="176" y="106"/>
                </a:cubicBezTo>
                <a:cubicBezTo>
                  <a:pt x="177" y="107"/>
                  <a:pt x="177" y="107"/>
                  <a:pt x="178" y="108"/>
                </a:cubicBezTo>
                <a:close/>
                <a:moveTo>
                  <a:pt x="179" y="166"/>
                </a:moveTo>
                <a:cubicBezTo>
                  <a:pt x="179" y="166"/>
                  <a:pt x="179" y="166"/>
                  <a:pt x="179" y="166"/>
                </a:cubicBezTo>
                <a:cubicBezTo>
                  <a:pt x="179" y="166"/>
                  <a:pt x="179" y="166"/>
                  <a:pt x="179" y="166"/>
                </a:cubicBezTo>
                <a:cubicBezTo>
                  <a:pt x="178" y="167"/>
                  <a:pt x="177" y="168"/>
                  <a:pt x="176" y="169"/>
                </a:cubicBezTo>
                <a:cubicBezTo>
                  <a:pt x="177" y="169"/>
                  <a:pt x="177" y="169"/>
                  <a:pt x="177" y="169"/>
                </a:cubicBezTo>
                <a:cubicBezTo>
                  <a:pt x="178" y="168"/>
                  <a:pt x="179" y="167"/>
                  <a:pt x="179" y="166"/>
                </a:cubicBezTo>
                <a:close/>
                <a:moveTo>
                  <a:pt x="79" y="74"/>
                </a:moveTo>
                <a:cubicBezTo>
                  <a:pt x="79" y="73"/>
                  <a:pt x="79" y="73"/>
                  <a:pt x="79" y="72"/>
                </a:cubicBezTo>
                <a:cubicBezTo>
                  <a:pt x="78" y="73"/>
                  <a:pt x="78" y="73"/>
                  <a:pt x="78" y="74"/>
                </a:cubicBezTo>
                <a:cubicBezTo>
                  <a:pt x="78" y="74"/>
                  <a:pt x="78" y="74"/>
                  <a:pt x="79" y="74"/>
                </a:cubicBezTo>
                <a:close/>
                <a:moveTo>
                  <a:pt x="120" y="166"/>
                </a:moveTo>
                <a:cubicBezTo>
                  <a:pt x="120" y="166"/>
                  <a:pt x="119" y="166"/>
                  <a:pt x="119" y="165"/>
                </a:cubicBezTo>
                <a:cubicBezTo>
                  <a:pt x="118" y="166"/>
                  <a:pt x="118" y="166"/>
                  <a:pt x="118" y="167"/>
                </a:cubicBezTo>
                <a:cubicBezTo>
                  <a:pt x="119" y="167"/>
                  <a:pt x="119" y="167"/>
                  <a:pt x="119" y="167"/>
                </a:cubicBezTo>
                <a:cubicBezTo>
                  <a:pt x="120" y="167"/>
                  <a:pt x="120" y="167"/>
                  <a:pt x="120" y="166"/>
                </a:cubicBezTo>
                <a:close/>
                <a:moveTo>
                  <a:pt x="114" y="140"/>
                </a:moveTo>
                <a:cubicBezTo>
                  <a:pt x="114" y="139"/>
                  <a:pt x="114" y="138"/>
                  <a:pt x="114" y="137"/>
                </a:cubicBezTo>
                <a:cubicBezTo>
                  <a:pt x="113" y="138"/>
                  <a:pt x="113" y="139"/>
                  <a:pt x="114" y="140"/>
                </a:cubicBezTo>
                <a:close/>
                <a:moveTo>
                  <a:pt x="161" y="96"/>
                </a:moveTo>
                <a:cubicBezTo>
                  <a:pt x="161" y="96"/>
                  <a:pt x="162" y="95"/>
                  <a:pt x="162" y="94"/>
                </a:cubicBezTo>
                <a:cubicBezTo>
                  <a:pt x="162" y="94"/>
                  <a:pt x="162" y="94"/>
                  <a:pt x="162" y="94"/>
                </a:cubicBezTo>
                <a:cubicBezTo>
                  <a:pt x="161" y="95"/>
                  <a:pt x="161" y="96"/>
                  <a:pt x="161" y="96"/>
                </a:cubicBezTo>
                <a:close/>
                <a:moveTo>
                  <a:pt x="50" y="22"/>
                </a:moveTo>
                <a:cubicBezTo>
                  <a:pt x="50" y="23"/>
                  <a:pt x="50" y="23"/>
                  <a:pt x="50" y="24"/>
                </a:cubicBezTo>
                <a:cubicBezTo>
                  <a:pt x="51" y="24"/>
                  <a:pt x="51" y="23"/>
                  <a:pt x="52" y="22"/>
                </a:cubicBezTo>
                <a:cubicBezTo>
                  <a:pt x="51" y="22"/>
                  <a:pt x="51" y="22"/>
                  <a:pt x="51" y="22"/>
                </a:cubicBezTo>
                <a:cubicBezTo>
                  <a:pt x="51" y="22"/>
                  <a:pt x="51" y="22"/>
                  <a:pt x="50" y="22"/>
                </a:cubicBezTo>
                <a:close/>
                <a:moveTo>
                  <a:pt x="32" y="26"/>
                </a:moveTo>
                <a:cubicBezTo>
                  <a:pt x="30" y="26"/>
                  <a:pt x="30" y="26"/>
                  <a:pt x="30" y="27"/>
                </a:cubicBezTo>
                <a:cubicBezTo>
                  <a:pt x="31" y="28"/>
                  <a:pt x="31" y="27"/>
                  <a:pt x="32" y="26"/>
                </a:cubicBezTo>
                <a:close/>
                <a:moveTo>
                  <a:pt x="111" y="144"/>
                </a:moveTo>
                <a:cubicBezTo>
                  <a:pt x="111" y="145"/>
                  <a:pt x="111" y="145"/>
                  <a:pt x="111" y="146"/>
                </a:cubicBezTo>
                <a:cubicBezTo>
                  <a:pt x="112" y="146"/>
                  <a:pt x="112" y="146"/>
                  <a:pt x="112" y="146"/>
                </a:cubicBezTo>
                <a:cubicBezTo>
                  <a:pt x="112" y="145"/>
                  <a:pt x="112" y="144"/>
                  <a:pt x="111" y="144"/>
                </a:cubicBezTo>
                <a:close/>
                <a:moveTo>
                  <a:pt x="137" y="185"/>
                </a:moveTo>
                <a:cubicBezTo>
                  <a:pt x="137" y="185"/>
                  <a:pt x="137" y="184"/>
                  <a:pt x="137" y="184"/>
                </a:cubicBezTo>
                <a:cubicBezTo>
                  <a:pt x="137" y="184"/>
                  <a:pt x="136" y="184"/>
                  <a:pt x="136" y="184"/>
                </a:cubicBezTo>
                <a:cubicBezTo>
                  <a:pt x="136" y="184"/>
                  <a:pt x="136" y="185"/>
                  <a:pt x="136" y="185"/>
                </a:cubicBezTo>
                <a:cubicBezTo>
                  <a:pt x="136" y="185"/>
                  <a:pt x="137" y="185"/>
                  <a:pt x="137" y="185"/>
                </a:cubicBezTo>
                <a:close/>
                <a:moveTo>
                  <a:pt x="120" y="120"/>
                </a:moveTo>
                <a:cubicBezTo>
                  <a:pt x="120" y="120"/>
                  <a:pt x="120" y="120"/>
                  <a:pt x="120" y="120"/>
                </a:cubicBezTo>
                <a:cubicBezTo>
                  <a:pt x="121" y="120"/>
                  <a:pt x="122" y="119"/>
                  <a:pt x="122" y="118"/>
                </a:cubicBezTo>
                <a:cubicBezTo>
                  <a:pt x="122" y="118"/>
                  <a:pt x="121" y="118"/>
                  <a:pt x="121" y="119"/>
                </a:cubicBezTo>
                <a:cubicBezTo>
                  <a:pt x="121" y="119"/>
                  <a:pt x="120" y="120"/>
                  <a:pt x="120" y="120"/>
                </a:cubicBezTo>
                <a:close/>
                <a:moveTo>
                  <a:pt x="58" y="70"/>
                </a:moveTo>
                <a:cubicBezTo>
                  <a:pt x="58" y="70"/>
                  <a:pt x="58" y="70"/>
                  <a:pt x="58" y="70"/>
                </a:cubicBezTo>
                <a:cubicBezTo>
                  <a:pt x="59" y="70"/>
                  <a:pt x="59" y="70"/>
                  <a:pt x="59" y="69"/>
                </a:cubicBezTo>
                <a:cubicBezTo>
                  <a:pt x="59" y="69"/>
                  <a:pt x="59" y="68"/>
                  <a:pt x="58" y="68"/>
                </a:cubicBezTo>
                <a:cubicBezTo>
                  <a:pt x="58" y="69"/>
                  <a:pt x="58" y="70"/>
                  <a:pt x="58" y="70"/>
                </a:cubicBezTo>
                <a:close/>
                <a:moveTo>
                  <a:pt x="143" y="203"/>
                </a:moveTo>
                <a:cubicBezTo>
                  <a:pt x="143" y="203"/>
                  <a:pt x="142" y="202"/>
                  <a:pt x="142" y="202"/>
                </a:cubicBezTo>
                <a:cubicBezTo>
                  <a:pt x="142" y="203"/>
                  <a:pt x="141" y="204"/>
                  <a:pt x="141" y="205"/>
                </a:cubicBezTo>
                <a:cubicBezTo>
                  <a:pt x="142" y="204"/>
                  <a:pt x="142" y="203"/>
                  <a:pt x="143" y="203"/>
                </a:cubicBezTo>
                <a:close/>
                <a:moveTo>
                  <a:pt x="118" y="95"/>
                </a:moveTo>
                <a:cubicBezTo>
                  <a:pt x="118" y="94"/>
                  <a:pt x="117" y="92"/>
                  <a:pt x="117" y="91"/>
                </a:cubicBezTo>
                <a:cubicBezTo>
                  <a:pt x="117" y="92"/>
                  <a:pt x="117" y="92"/>
                  <a:pt x="117" y="93"/>
                </a:cubicBezTo>
                <a:cubicBezTo>
                  <a:pt x="117" y="94"/>
                  <a:pt x="117" y="94"/>
                  <a:pt x="118" y="95"/>
                </a:cubicBezTo>
                <a:close/>
                <a:moveTo>
                  <a:pt x="50" y="32"/>
                </a:moveTo>
                <a:cubicBezTo>
                  <a:pt x="49" y="32"/>
                  <a:pt x="48" y="32"/>
                  <a:pt x="47" y="32"/>
                </a:cubicBezTo>
                <a:cubicBezTo>
                  <a:pt x="48" y="32"/>
                  <a:pt x="49" y="33"/>
                  <a:pt x="50" y="33"/>
                </a:cubicBezTo>
                <a:cubicBezTo>
                  <a:pt x="50" y="33"/>
                  <a:pt x="50" y="33"/>
                  <a:pt x="50" y="32"/>
                </a:cubicBezTo>
                <a:close/>
                <a:moveTo>
                  <a:pt x="13" y="11"/>
                </a:moveTo>
                <a:cubicBezTo>
                  <a:pt x="13" y="11"/>
                  <a:pt x="12" y="11"/>
                  <a:pt x="12" y="11"/>
                </a:cubicBezTo>
                <a:cubicBezTo>
                  <a:pt x="11" y="11"/>
                  <a:pt x="11" y="11"/>
                  <a:pt x="11" y="12"/>
                </a:cubicBezTo>
                <a:cubicBezTo>
                  <a:pt x="12" y="12"/>
                  <a:pt x="12" y="12"/>
                  <a:pt x="13" y="11"/>
                </a:cubicBezTo>
                <a:close/>
                <a:moveTo>
                  <a:pt x="115" y="230"/>
                </a:moveTo>
                <a:cubicBezTo>
                  <a:pt x="115" y="230"/>
                  <a:pt x="114" y="230"/>
                  <a:pt x="114" y="230"/>
                </a:cubicBezTo>
                <a:cubicBezTo>
                  <a:pt x="114" y="231"/>
                  <a:pt x="114" y="231"/>
                  <a:pt x="114" y="232"/>
                </a:cubicBezTo>
                <a:cubicBezTo>
                  <a:pt x="114" y="232"/>
                  <a:pt x="114" y="232"/>
                  <a:pt x="114" y="232"/>
                </a:cubicBezTo>
                <a:cubicBezTo>
                  <a:pt x="114" y="232"/>
                  <a:pt x="114" y="232"/>
                  <a:pt x="114" y="232"/>
                </a:cubicBezTo>
                <a:cubicBezTo>
                  <a:pt x="114" y="231"/>
                  <a:pt x="115" y="231"/>
                  <a:pt x="115" y="230"/>
                </a:cubicBezTo>
                <a:close/>
                <a:moveTo>
                  <a:pt x="137" y="243"/>
                </a:moveTo>
                <a:cubicBezTo>
                  <a:pt x="137" y="243"/>
                  <a:pt x="138" y="243"/>
                  <a:pt x="138" y="243"/>
                </a:cubicBezTo>
                <a:cubicBezTo>
                  <a:pt x="138" y="242"/>
                  <a:pt x="138" y="241"/>
                  <a:pt x="137" y="241"/>
                </a:cubicBezTo>
                <a:cubicBezTo>
                  <a:pt x="137" y="242"/>
                  <a:pt x="137" y="242"/>
                  <a:pt x="137" y="243"/>
                </a:cubicBezTo>
                <a:close/>
                <a:moveTo>
                  <a:pt x="119" y="92"/>
                </a:moveTo>
                <a:cubicBezTo>
                  <a:pt x="120" y="91"/>
                  <a:pt x="120" y="90"/>
                  <a:pt x="120" y="89"/>
                </a:cubicBezTo>
                <a:cubicBezTo>
                  <a:pt x="120" y="90"/>
                  <a:pt x="119" y="90"/>
                  <a:pt x="119" y="90"/>
                </a:cubicBezTo>
                <a:cubicBezTo>
                  <a:pt x="119" y="91"/>
                  <a:pt x="119" y="91"/>
                  <a:pt x="119" y="92"/>
                </a:cubicBezTo>
                <a:close/>
                <a:moveTo>
                  <a:pt x="47" y="29"/>
                </a:moveTo>
                <a:cubicBezTo>
                  <a:pt x="45" y="29"/>
                  <a:pt x="45" y="29"/>
                  <a:pt x="45" y="30"/>
                </a:cubicBezTo>
                <a:cubicBezTo>
                  <a:pt x="45" y="30"/>
                  <a:pt x="46" y="30"/>
                  <a:pt x="46" y="30"/>
                </a:cubicBezTo>
                <a:cubicBezTo>
                  <a:pt x="46" y="30"/>
                  <a:pt x="46" y="29"/>
                  <a:pt x="47" y="29"/>
                </a:cubicBezTo>
                <a:close/>
                <a:moveTo>
                  <a:pt x="148" y="209"/>
                </a:moveTo>
                <a:cubicBezTo>
                  <a:pt x="148" y="209"/>
                  <a:pt x="148" y="209"/>
                  <a:pt x="147" y="209"/>
                </a:cubicBezTo>
                <a:cubicBezTo>
                  <a:pt x="147" y="209"/>
                  <a:pt x="146" y="210"/>
                  <a:pt x="146" y="210"/>
                </a:cubicBezTo>
                <a:cubicBezTo>
                  <a:pt x="145" y="211"/>
                  <a:pt x="145" y="211"/>
                  <a:pt x="146" y="211"/>
                </a:cubicBezTo>
                <a:cubicBezTo>
                  <a:pt x="146" y="210"/>
                  <a:pt x="147" y="210"/>
                  <a:pt x="148" y="209"/>
                </a:cubicBezTo>
                <a:cubicBezTo>
                  <a:pt x="148" y="209"/>
                  <a:pt x="148" y="209"/>
                  <a:pt x="148" y="209"/>
                </a:cubicBezTo>
                <a:close/>
                <a:moveTo>
                  <a:pt x="121" y="103"/>
                </a:moveTo>
                <a:cubicBezTo>
                  <a:pt x="122" y="102"/>
                  <a:pt x="123" y="102"/>
                  <a:pt x="124" y="101"/>
                </a:cubicBezTo>
                <a:cubicBezTo>
                  <a:pt x="123" y="101"/>
                  <a:pt x="122" y="102"/>
                  <a:pt x="121" y="103"/>
                </a:cubicBezTo>
                <a:close/>
                <a:moveTo>
                  <a:pt x="59" y="135"/>
                </a:moveTo>
                <a:cubicBezTo>
                  <a:pt x="59" y="136"/>
                  <a:pt x="59" y="136"/>
                  <a:pt x="59" y="137"/>
                </a:cubicBezTo>
                <a:cubicBezTo>
                  <a:pt x="60" y="136"/>
                  <a:pt x="60" y="136"/>
                  <a:pt x="60" y="135"/>
                </a:cubicBezTo>
                <a:cubicBezTo>
                  <a:pt x="60" y="135"/>
                  <a:pt x="59" y="135"/>
                  <a:pt x="59" y="135"/>
                </a:cubicBezTo>
                <a:close/>
                <a:moveTo>
                  <a:pt x="17" y="12"/>
                </a:moveTo>
                <a:cubicBezTo>
                  <a:pt x="17" y="12"/>
                  <a:pt x="17" y="12"/>
                  <a:pt x="17" y="12"/>
                </a:cubicBezTo>
                <a:cubicBezTo>
                  <a:pt x="17" y="12"/>
                  <a:pt x="17" y="13"/>
                  <a:pt x="17" y="13"/>
                </a:cubicBezTo>
                <a:cubicBezTo>
                  <a:pt x="18" y="13"/>
                  <a:pt x="19" y="13"/>
                  <a:pt x="20" y="13"/>
                </a:cubicBezTo>
                <a:cubicBezTo>
                  <a:pt x="20" y="13"/>
                  <a:pt x="20" y="13"/>
                  <a:pt x="20" y="13"/>
                </a:cubicBezTo>
                <a:cubicBezTo>
                  <a:pt x="19" y="12"/>
                  <a:pt x="18" y="12"/>
                  <a:pt x="17" y="12"/>
                </a:cubicBezTo>
                <a:close/>
                <a:moveTo>
                  <a:pt x="116" y="119"/>
                </a:moveTo>
                <a:cubicBezTo>
                  <a:pt x="115" y="120"/>
                  <a:pt x="114" y="122"/>
                  <a:pt x="114" y="123"/>
                </a:cubicBezTo>
                <a:cubicBezTo>
                  <a:pt x="115" y="122"/>
                  <a:pt x="115" y="121"/>
                  <a:pt x="115" y="120"/>
                </a:cubicBezTo>
                <a:cubicBezTo>
                  <a:pt x="115" y="120"/>
                  <a:pt x="115" y="120"/>
                  <a:pt x="116" y="119"/>
                </a:cubicBezTo>
                <a:close/>
                <a:moveTo>
                  <a:pt x="129" y="164"/>
                </a:moveTo>
                <a:cubicBezTo>
                  <a:pt x="129" y="164"/>
                  <a:pt x="129" y="164"/>
                  <a:pt x="129" y="164"/>
                </a:cubicBezTo>
                <a:cubicBezTo>
                  <a:pt x="128" y="163"/>
                  <a:pt x="127" y="163"/>
                  <a:pt x="126" y="163"/>
                </a:cubicBezTo>
                <a:cubicBezTo>
                  <a:pt x="126" y="163"/>
                  <a:pt x="127" y="164"/>
                  <a:pt x="129" y="164"/>
                </a:cubicBezTo>
                <a:close/>
                <a:moveTo>
                  <a:pt x="56" y="132"/>
                </a:moveTo>
                <a:cubicBezTo>
                  <a:pt x="56" y="132"/>
                  <a:pt x="56" y="133"/>
                  <a:pt x="56" y="133"/>
                </a:cubicBezTo>
                <a:cubicBezTo>
                  <a:pt x="58" y="132"/>
                  <a:pt x="58" y="132"/>
                  <a:pt x="58" y="131"/>
                </a:cubicBezTo>
                <a:cubicBezTo>
                  <a:pt x="57" y="132"/>
                  <a:pt x="57" y="132"/>
                  <a:pt x="56" y="132"/>
                </a:cubicBezTo>
                <a:close/>
                <a:moveTo>
                  <a:pt x="122" y="124"/>
                </a:moveTo>
                <a:cubicBezTo>
                  <a:pt x="124" y="124"/>
                  <a:pt x="124" y="123"/>
                  <a:pt x="123" y="122"/>
                </a:cubicBezTo>
                <a:cubicBezTo>
                  <a:pt x="123" y="123"/>
                  <a:pt x="123" y="123"/>
                  <a:pt x="122" y="124"/>
                </a:cubicBezTo>
                <a:close/>
                <a:moveTo>
                  <a:pt x="52" y="93"/>
                </a:moveTo>
                <a:cubicBezTo>
                  <a:pt x="52" y="92"/>
                  <a:pt x="53" y="92"/>
                  <a:pt x="54" y="91"/>
                </a:cubicBezTo>
                <a:cubicBezTo>
                  <a:pt x="53" y="91"/>
                  <a:pt x="53" y="91"/>
                  <a:pt x="53" y="91"/>
                </a:cubicBezTo>
                <a:cubicBezTo>
                  <a:pt x="52" y="92"/>
                  <a:pt x="52" y="92"/>
                  <a:pt x="52" y="92"/>
                </a:cubicBezTo>
                <a:cubicBezTo>
                  <a:pt x="52" y="92"/>
                  <a:pt x="52" y="92"/>
                  <a:pt x="52" y="93"/>
                </a:cubicBezTo>
                <a:close/>
                <a:moveTo>
                  <a:pt x="92" y="70"/>
                </a:moveTo>
                <a:cubicBezTo>
                  <a:pt x="91" y="70"/>
                  <a:pt x="91" y="70"/>
                  <a:pt x="90" y="71"/>
                </a:cubicBezTo>
                <a:cubicBezTo>
                  <a:pt x="91" y="71"/>
                  <a:pt x="91" y="71"/>
                  <a:pt x="92" y="71"/>
                </a:cubicBezTo>
                <a:cubicBezTo>
                  <a:pt x="92" y="71"/>
                  <a:pt x="92" y="71"/>
                  <a:pt x="92" y="70"/>
                </a:cubicBezTo>
                <a:close/>
                <a:moveTo>
                  <a:pt x="55" y="108"/>
                </a:moveTo>
                <a:cubicBezTo>
                  <a:pt x="55" y="108"/>
                  <a:pt x="55" y="108"/>
                  <a:pt x="55" y="108"/>
                </a:cubicBezTo>
                <a:cubicBezTo>
                  <a:pt x="55" y="109"/>
                  <a:pt x="55" y="110"/>
                  <a:pt x="55" y="111"/>
                </a:cubicBezTo>
                <a:cubicBezTo>
                  <a:pt x="55" y="111"/>
                  <a:pt x="55" y="111"/>
                  <a:pt x="55" y="111"/>
                </a:cubicBezTo>
                <a:cubicBezTo>
                  <a:pt x="55" y="110"/>
                  <a:pt x="55" y="109"/>
                  <a:pt x="55" y="108"/>
                </a:cubicBezTo>
                <a:close/>
                <a:moveTo>
                  <a:pt x="62" y="141"/>
                </a:moveTo>
                <a:cubicBezTo>
                  <a:pt x="63" y="140"/>
                  <a:pt x="63" y="140"/>
                  <a:pt x="63" y="139"/>
                </a:cubicBezTo>
                <a:cubicBezTo>
                  <a:pt x="63" y="139"/>
                  <a:pt x="63" y="139"/>
                  <a:pt x="63" y="139"/>
                </a:cubicBezTo>
                <a:cubicBezTo>
                  <a:pt x="63" y="139"/>
                  <a:pt x="62" y="140"/>
                  <a:pt x="62" y="140"/>
                </a:cubicBezTo>
                <a:cubicBezTo>
                  <a:pt x="62" y="140"/>
                  <a:pt x="62" y="141"/>
                  <a:pt x="62" y="141"/>
                </a:cubicBezTo>
                <a:close/>
                <a:moveTo>
                  <a:pt x="67" y="137"/>
                </a:moveTo>
                <a:cubicBezTo>
                  <a:pt x="67" y="137"/>
                  <a:pt x="68" y="138"/>
                  <a:pt x="69" y="138"/>
                </a:cubicBezTo>
                <a:cubicBezTo>
                  <a:pt x="68" y="137"/>
                  <a:pt x="68" y="136"/>
                  <a:pt x="67" y="137"/>
                </a:cubicBezTo>
                <a:close/>
                <a:moveTo>
                  <a:pt x="114" y="151"/>
                </a:moveTo>
                <a:cubicBezTo>
                  <a:pt x="114" y="150"/>
                  <a:pt x="114" y="150"/>
                  <a:pt x="114" y="150"/>
                </a:cubicBezTo>
                <a:cubicBezTo>
                  <a:pt x="114" y="150"/>
                  <a:pt x="113" y="150"/>
                  <a:pt x="113" y="150"/>
                </a:cubicBezTo>
                <a:cubicBezTo>
                  <a:pt x="113" y="150"/>
                  <a:pt x="113" y="151"/>
                  <a:pt x="114" y="151"/>
                </a:cubicBezTo>
                <a:cubicBezTo>
                  <a:pt x="114" y="151"/>
                  <a:pt x="114" y="151"/>
                  <a:pt x="114" y="151"/>
                </a:cubicBezTo>
                <a:close/>
                <a:moveTo>
                  <a:pt x="67" y="27"/>
                </a:moveTo>
                <a:cubicBezTo>
                  <a:pt x="68" y="27"/>
                  <a:pt x="68" y="27"/>
                  <a:pt x="68" y="27"/>
                </a:cubicBezTo>
                <a:cubicBezTo>
                  <a:pt x="68" y="27"/>
                  <a:pt x="68" y="26"/>
                  <a:pt x="68" y="26"/>
                </a:cubicBezTo>
                <a:cubicBezTo>
                  <a:pt x="68" y="26"/>
                  <a:pt x="68" y="26"/>
                  <a:pt x="67" y="27"/>
                </a:cubicBezTo>
                <a:close/>
                <a:moveTo>
                  <a:pt x="113" y="159"/>
                </a:moveTo>
                <a:cubicBezTo>
                  <a:pt x="114" y="160"/>
                  <a:pt x="114" y="160"/>
                  <a:pt x="115" y="160"/>
                </a:cubicBezTo>
                <a:cubicBezTo>
                  <a:pt x="115" y="160"/>
                  <a:pt x="115" y="160"/>
                  <a:pt x="115" y="160"/>
                </a:cubicBezTo>
                <a:cubicBezTo>
                  <a:pt x="115" y="160"/>
                  <a:pt x="114" y="159"/>
                  <a:pt x="113" y="158"/>
                </a:cubicBezTo>
                <a:cubicBezTo>
                  <a:pt x="113" y="159"/>
                  <a:pt x="113" y="159"/>
                  <a:pt x="113" y="159"/>
                </a:cubicBezTo>
                <a:close/>
                <a:moveTo>
                  <a:pt x="156" y="279"/>
                </a:moveTo>
                <a:cubicBezTo>
                  <a:pt x="156" y="279"/>
                  <a:pt x="156" y="279"/>
                  <a:pt x="156" y="279"/>
                </a:cubicBezTo>
                <a:cubicBezTo>
                  <a:pt x="157" y="279"/>
                  <a:pt x="159" y="279"/>
                  <a:pt x="160" y="279"/>
                </a:cubicBezTo>
                <a:cubicBezTo>
                  <a:pt x="160" y="279"/>
                  <a:pt x="161" y="279"/>
                  <a:pt x="161" y="279"/>
                </a:cubicBezTo>
                <a:cubicBezTo>
                  <a:pt x="161" y="279"/>
                  <a:pt x="161" y="279"/>
                  <a:pt x="161" y="279"/>
                </a:cubicBezTo>
                <a:cubicBezTo>
                  <a:pt x="159" y="279"/>
                  <a:pt x="158" y="279"/>
                  <a:pt x="156" y="279"/>
                </a:cubicBezTo>
                <a:close/>
                <a:moveTo>
                  <a:pt x="146" y="276"/>
                </a:moveTo>
                <a:cubicBezTo>
                  <a:pt x="146" y="276"/>
                  <a:pt x="147" y="276"/>
                  <a:pt x="147" y="275"/>
                </a:cubicBezTo>
                <a:cubicBezTo>
                  <a:pt x="147" y="275"/>
                  <a:pt x="147" y="275"/>
                  <a:pt x="147" y="275"/>
                </a:cubicBezTo>
                <a:cubicBezTo>
                  <a:pt x="146" y="275"/>
                  <a:pt x="146" y="275"/>
                  <a:pt x="146" y="276"/>
                </a:cubicBezTo>
                <a:close/>
                <a:moveTo>
                  <a:pt x="39" y="40"/>
                </a:moveTo>
                <a:cubicBezTo>
                  <a:pt x="39" y="40"/>
                  <a:pt x="39" y="40"/>
                  <a:pt x="39" y="40"/>
                </a:cubicBezTo>
                <a:cubicBezTo>
                  <a:pt x="38" y="41"/>
                  <a:pt x="38" y="41"/>
                  <a:pt x="38" y="42"/>
                </a:cubicBezTo>
                <a:cubicBezTo>
                  <a:pt x="38" y="42"/>
                  <a:pt x="38" y="42"/>
                  <a:pt x="38" y="42"/>
                </a:cubicBezTo>
                <a:cubicBezTo>
                  <a:pt x="39" y="42"/>
                  <a:pt x="39" y="41"/>
                  <a:pt x="39" y="40"/>
                </a:cubicBezTo>
                <a:close/>
                <a:moveTo>
                  <a:pt x="9" y="17"/>
                </a:moveTo>
                <a:cubicBezTo>
                  <a:pt x="9" y="18"/>
                  <a:pt x="9" y="19"/>
                  <a:pt x="9" y="20"/>
                </a:cubicBezTo>
                <a:cubicBezTo>
                  <a:pt x="9" y="19"/>
                  <a:pt x="9" y="18"/>
                  <a:pt x="9" y="17"/>
                </a:cubicBezTo>
                <a:close/>
                <a:moveTo>
                  <a:pt x="99" y="73"/>
                </a:moveTo>
                <a:cubicBezTo>
                  <a:pt x="99" y="73"/>
                  <a:pt x="99" y="73"/>
                  <a:pt x="99" y="73"/>
                </a:cubicBezTo>
                <a:cubicBezTo>
                  <a:pt x="100" y="73"/>
                  <a:pt x="100" y="72"/>
                  <a:pt x="100" y="72"/>
                </a:cubicBezTo>
                <a:cubicBezTo>
                  <a:pt x="100" y="72"/>
                  <a:pt x="100" y="72"/>
                  <a:pt x="99" y="72"/>
                </a:cubicBezTo>
                <a:cubicBezTo>
                  <a:pt x="99" y="72"/>
                  <a:pt x="99" y="73"/>
                  <a:pt x="99" y="73"/>
                </a:cubicBezTo>
                <a:close/>
                <a:moveTo>
                  <a:pt x="103" y="110"/>
                </a:moveTo>
                <a:cubicBezTo>
                  <a:pt x="104" y="109"/>
                  <a:pt x="104" y="108"/>
                  <a:pt x="103" y="108"/>
                </a:cubicBezTo>
                <a:cubicBezTo>
                  <a:pt x="103" y="108"/>
                  <a:pt x="103" y="109"/>
                  <a:pt x="103" y="110"/>
                </a:cubicBezTo>
                <a:close/>
                <a:moveTo>
                  <a:pt x="70" y="75"/>
                </a:moveTo>
                <a:cubicBezTo>
                  <a:pt x="70" y="75"/>
                  <a:pt x="70" y="75"/>
                  <a:pt x="71" y="75"/>
                </a:cubicBezTo>
                <a:cubicBezTo>
                  <a:pt x="71" y="74"/>
                  <a:pt x="71" y="74"/>
                  <a:pt x="70" y="73"/>
                </a:cubicBezTo>
                <a:cubicBezTo>
                  <a:pt x="70" y="74"/>
                  <a:pt x="70" y="74"/>
                  <a:pt x="70" y="75"/>
                </a:cubicBezTo>
                <a:close/>
                <a:moveTo>
                  <a:pt x="164" y="173"/>
                </a:moveTo>
                <a:cubicBezTo>
                  <a:pt x="166" y="173"/>
                  <a:pt x="166" y="173"/>
                  <a:pt x="166" y="172"/>
                </a:cubicBezTo>
                <a:cubicBezTo>
                  <a:pt x="165" y="172"/>
                  <a:pt x="164" y="172"/>
                  <a:pt x="164" y="173"/>
                </a:cubicBezTo>
                <a:close/>
                <a:moveTo>
                  <a:pt x="123" y="168"/>
                </a:moveTo>
                <a:cubicBezTo>
                  <a:pt x="123" y="168"/>
                  <a:pt x="122" y="168"/>
                  <a:pt x="122" y="168"/>
                </a:cubicBezTo>
                <a:cubicBezTo>
                  <a:pt x="121" y="168"/>
                  <a:pt x="121" y="168"/>
                  <a:pt x="121" y="168"/>
                </a:cubicBezTo>
                <a:cubicBezTo>
                  <a:pt x="122" y="168"/>
                  <a:pt x="123" y="168"/>
                  <a:pt x="123" y="169"/>
                </a:cubicBezTo>
                <a:cubicBezTo>
                  <a:pt x="123" y="168"/>
                  <a:pt x="123" y="168"/>
                  <a:pt x="123" y="168"/>
                </a:cubicBezTo>
                <a:close/>
                <a:moveTo>
                  <a:pt x="126" y="113"/>
                </a:moveTo>
                <a:cubicBezTo>
                  <a:pt x="128" y="113"/>
                  <a:pt x="128" y="113"/>
                  <a:pt x="127" y="111"/>
                </a:cubicBezTo>
                <a:cubicBezTo>
                  <a:pt x="127" y="112"/>
                  <a:pt x="127" y="113"/>
                  <a:pt x="126" y="113"/>
                </a:cubicBezTo>
                <a:close/>
                <a:moveTo>
                  <a:pt x="150" y="210"/>
                </a:moveTo>
                <a:cubicBezTo>
                  <a:pt x="150" y="211"/>
                  <a:pt x="150" y="211"/>
                  <a:pt x="151" y="212"/>
                </a:cubicBezTo>
                <a:cubicBezTo>
                  <a:pt x="151" y="211"/>
                  <a:pt x="151" y="211"/>
                  <a:pt x="151" y="210"/>
                </a:cubicBezTo>
                <a:cubicBezTo>
                  <a:pt x="151" y="210"/>
                  <a:pt x="150" y="210"/>
                  <a:pt x="150" y="210"/>
                </a:cubicBezTo>
                <a:close/>
                <a:moveTo>
                  <a:pt x="171" y="235"/>
                </a:moveTo>
                <a:cubicBezTo>
                  <a:pt x="171" y="236"/>
                  <a:pt x="172" y="236"/>
                  <a:pt x="172" y="236"/>
                </a:cubicBezTo>
                <a:cubicBezTo>
                  <a:pt x="172" y="236"/>
                  <a:pt x="172" y="236"/>
                  <a:pt x="172" y="236"/>
                </a:cubicBezTo>
                <a:cubicBezTo>
                  <a:pt x="173" y="236"/>
                  <a:pt x="173" y="236"/>
                  <a:pt x="172" y="235"/>
                </a:cubicBezTo>
                <a:cubicBezTo>
                  <a:pt x="172" y="235"/>
                  <a:pt x="172" y="235"/>
                  <a:pt x="171" y="235"/>
                </a:cubicBezTo>
                <a:close/>
                <a:moveTo>
                  <a:pt x="152" y="224"/>
                </a:moveTo>
                <a:cubicBezTo>
                  <a:pt x="152" y="224"/>
                  <a:pt x="152" y="223"/>
                  <a:pt x="152" y="223"/>
                </a:cubicBezTo>
                <a:cubicBezTo>
                  <a:pt x="152" y="223"/>
                  <a:pt x="152" y="223"/>
                  <a:pt x="152" y="223"/>
                </a:cubicBezTo>
                <a:cubicBezTo>
                  <a:pt x="151" y="223"/>
                  <a:pt x="151" y="224"/>
                  <a:pt x="151" y="224"/>
                </a:cubicBezTo>
                <a:cubicBezTo>
                  <a:pt x="151" y="224"/>
                  <a:pt x="151" y="224"/>
                  <a:pt x="152" y="224"/>
                </a:cubicBezTo>
                <a:close/>
                <a:moveTo>
                  <a:pt x="152" y="188"/>
                </a:moveTo>
                <a:cubicBezTo>
                  <a:pt x="152" y="188"/>
                  <a:pt x="152" y="188"/>
                  <a:pt x="152" y="188"/>
                </a:cubicBezTo>
                <a:cubicBezTo>
                  <a:pt x="152" y="188"/>
                  <a:pt x="153" y="187"/>
                  <a:pt x="152" y="186"/>
                </a:cubicBezTo>
                <a:cubicBezTo>
                  <a:pt x="152" y="187"/>
                  <a:pt x="152" y="187"/>
                  <a:pt x="152" y="187"/>
                </a:cubicBezTo>
                <a:cubicBezTo>
                  <a:pt x="152" y="187"/>
                  <a:pt x="152" y="188"/>
                  <a:pt x="152" y="188"/>
                </a:cubicBezTo>
                <a:close/>
                <a:moveTo>
                  <a:pt x="43" y="47"/>
                </a:moveTo>
                <a:cubicBezTo>
                  <a:pt x="43" y="48"/>
                  <a:pt x="43" y="48"/>
                  <a:pt x="44" y="49"/>
                </a:cubicBezTo>
                <a:cubicBezTo>
                  <a:pt x="44" y="48"/>
                  <a:pt x="44" y="48"/>
                  <a:pt x="43" y="47"/>
                </a:cubicBezTo>
                <a:close/>
                <a:moveTo>
                  <a:pt x="139" y="91"/>
                </a:moveTo>
                <a:cubicBezTo>
                  <a:pt x="138" y="91"/>
                  <a:pt x="138" y="91"/>
                  <a:pt x="137" y="91"/>
                </a:cubicBezTo>
                <a:cubicBezTo>
                  <a:pt x="137" y="92"/>
                  <a:pt x="137" y="93"/>
                  <a:pt x="137" y="93"/>
                </a:cubicBezTo>
                <a:cubicBezTo>
                  <a:pt x="138" y="93"/>
                  <a:pt x="138" y="92"/>
                  <a:pt x="139" y="91"/>
                </a:cubicBezTo>
                <a:close/>
                <a:moveTo>
                  <a:pt x="94" y="144"/>
                </a:moveTo>
                <a:cubicBezTo>
                  <a:pt x="94" y="143"/>
                  <a:pt x="93" y="143"/>
                  <a:pt x="93" y="142"/>
                </a:cubicBezTo>
                <a:cubicBezTo>
                  <a:pt x="93" y="142"/>
                  <a:pt x="93" y="142"/>
                  <a:pt x="93" y="142"/>
                </a:cubicBezTo>
                <a:cubicBezTo>
                  <a:pt x="93" y="143"/>
                  <a:pt x="93" y="143"/>
                  <a:pt x="92" y="144"/>
                </a:cubicBezTo>
                <a:cubicBezTo>
                  <a:pt x="93" y="144"/>
                  <a:pt x="93" y="144"/>
                  <a:pt x="94" y="144"/>
                </a:cubicBezTo>
                <a:close/>
                <a:moveTo>
                  <a:pt x="154" y="89"/>
                </a:moveTo>
                <a:cubicBezTo>
                  <a:pt x="153" y="89"/>
                  <a:pt x="153" y="89"/>
                  <a:pt x="153" y="90"/>
                </a:cubicBezTo>
                <a:cubicBezTo>
                  <a:pt x="153" y="90"/>
                  <a:pt x="154" y="90"/>
                  <a:pt x="154" y="89"/>
                </a:cubicBezTo>
                <a:close/>
                <a:moveTo>
                  <a:pt x="154" y="167"/>
                </a:moveTo>
                <a:cubicBezTo>
                  <a:pt x="155" y="167"/>
                  <a:pt x="156" y="166"/>
                  <a:pt x="157" y="166"/>
                </a:cubicBezTo>
                <a:cubicBezTo>
                  <a:pt x="156" y="166"/>
                  <a:pt x="155" y="166"/>
                  <a:pt x="154" y="167"/>
                </a:cubicBezTo>
                <a:close/>
                <a:moveTo>
                  <a:pt x="151" y="171"/>
                </a:moveTo>
                <a:cubicBezTo>
                  <a:pt x="150" y="170"/>
                  <a:pt x="149" y="171"/>
                  <a:pt x="148" y="171"/>
                </a:cubicBezTo>
                <a:cubicBezTo>
                  <a:pt x="149" y="171"/>
                  <a:pt x="150" y="171"/>
                  <a:pt x="151" y="171"/>
                </a:cubicBezTo>
                <a:close/>
                <a:moveTo>
                  <a:pt x="150" y="250"/>
                </a:moveTo>
                <a:cubicBezTo>
                  <a:pt x="151" y="249"/>
                  <a:pt x="150" y="248"/>
                  <a:pt x="150" y="248"/>
                </a:cubicBezTo>
                <a:cubicBezTo>
                  <a:pt x="150" y="249"/>
                  <a:pt x="150" y="249"/>
                  <a:pt x="150" y="250"/>
                </a:cubicBezTo>
                <a:close/>
                <a:moveTo>
                  <a:pt x="117" y="122"/>
                </a:moveTo>
                <a:cubicBezTo>
                  <a:pt x="117" y="123"/>
                  <a:pt x="116" y="124"/>
                  <a:pt x="116" y="125"/>
                </a:cubicBezTo>
                <a:cubicBezTo>
                  <a:pt x="116" y="124"/>
                  <a:pt x="117" y="123"/>
                  <a:pt x="117" y="122"/>
                </a:cubicBezTo>
                <a:close/>
                <a:moveTo>
                  <a:pt x="148" y="211"/>
                </a:moveTo>
                <a:cubicBezTo>
                  <a:pt x="148" y="212"/>
                  <a:pt x="148" y="212"/>
                  <a:pt x="147" y="212"/>
                </a:cubicBezTo>
                <a:cubicBezTo>
                  <a:pt x="147" y="212"/>
                  <a:pt x="147" y="212"/>
                  <a:pt x="147" y="212"/>
                </a:cubicBezTo>
                <a:cubicBezTo>
                  <a:pt x="148" y="212"/>
                  <a:pt x="148" y="212"/>
                  <a:pt x="149" y="212"/>
                </a:cubicBezTo>
                <a:cubicBezTo>
                  <a:pt x="149" y="212"/>
                  <a:pt x="149" y="212"/>
                  <a:pt x="148" y="211"/>
                </a:cubicBezTo>
                <a:close/>
                <a:moveTo>
                  <a:pt x="62" y="137"/>
                </a:moveTo>
                <a:cubicBezTo>
                  <a:pt x="62" y="137"/>
                  <a:pt x="62" y="137"/>
                  <a:pt x="62" y="137"/>
                </a:cubicBezTo>
                <a:cubicBezTo>
                  <a:pt x="61" y="137"/>
                  <a:pt x="61" y="138"/>
                  <a:pt x="61" y="138"/>
                </a:cubicBezTo>
                <a:cubicBezTo>
                  <a:pt x="61" y="138"/>
                  <a:pt x="61" y="138"/>
                  <a:pt x="61" y="138"/>
                </a:cubicBezTo>
                <a:cubicBezTo>
                  <a:pt x="61" y="138"/>
                  <a:pt x="62" y="138"/>
                  <a:pt x="62" y="137"/>
                </a:cubicBezTo>
                <a:close/>
                <a:moveTo>
                  <a:pt x="87" y="70"/>
                </a:moveTo>
                <a:cubicBezTo>
                  <a:pt x="87" y="70"/>
                  <a:pt x="87" y="70"/>
                  <a:pt x="88" y="70"/>
                </a:cubicBezTo>
                <a:cubicBezTo>
                  <a:pt x="88" y="70"/>
                  <a:pt x="88" y="70"/>
                  <a:pt x="88" y="70"/>
                </a:cubicBezTo>
                <a:cubicBezTo>
                  <a:pt x="88" y="70"/>
                  <a:pt x="88" y="70"/>
                  <a:pt x="87" y="70"/>
                </a:cubicBezTo>
                <a:close/>
                <a:moveTo>
                  <a:pt x="57" y="62"/>
                </a:moveTo>
                <a:cubicBezTo>
                  <a:pt x="57" y="61"/>
                  <a:pt x="57" y="61"/>
                  <a:pt x="56" y="60"/>
                </a:cubicBezTo>
                <a:cubicBezTo>
                  <a:pt x="56" y="61"/>
                  <a:pt x="56" y="61"/>
                  <a:pt x="56" y="61"/>
                </a:cubicBezTo>
                <a:cubicBezTo>
                  <a:pt x="57" y="62"/>
                  <a:pt x="57" y="62"/>
                  <a:pt x="57" y="62"/>
                </a:cubicBezTo>
                <a:close/>
                <a:moveTo>
                  <a:pt x="151" y="275"/>
                </a:moveTo>
                <a:cubicBezTo>
                  <a:pt x="150" y="276"/>
                  <a:pt x="150" y="276"/>
                  <a:pt x="149" y="277"/>
                </a:cubicBezTo>
                <a:cubicBezTo>
                  <a:pt x="150" y="277"/>
                  <a:pt x="150" y="277"/>
                  <a:pt x="151" y="275"/>
                </a:cubicBezTo>
                <a:close/>
                <a:moveTo>
                  <a:pt x="41" y="27"/>
                </a:moveTo>
                <a:cubicBezTo>
                  <a:pt x="42" y="27"/>
                  <a:pt x="42" y="27"/>
                  <a:pt x="42" y="26"/>
                </a:cubicBezTo>
                <a:cubicBezTo>
                  <a:pt x="41" y="26"/>
                  <a:pt x="41" y="26"/>
                  <a:pt x="41" y="27"/>
                </a:cubicBezTo>
                <a:close/>
                <a:moveTo>
                  <a:pt x="124" y="89"/>
                </a:moveTo>
                <a:cubicBezTo>
                  <a:pt x="124" y="89"/>
                  <a:pt x="123" y="89"/>
                  <a:pt x="123" y="88"/>
                </a:cubicBezTo>
                <a:cubicBezTo>
                  <a:pt x="123" y="89"/>
                  <a:pt x="123" y="89"/>
                  <a:pt x="122" y="89"/>
                </a:cubicBezTo>
                <a:cubicBezTo>
                  <a:pt x="123" y="89"/>
                  <a:pt x="123" y="89"/>
                  <a:pt x="124" y="89"/>
                </a:cubicBezTo>
                <a:cubicBezTo>
                  <a:pt x="124" y="89"/>
                  <a:pt x="124" y="89"/>
                  <a:pt x="124" y="89"/>
                </a:cubicBezTo>
                <a:close/>
                <a:moveTo>
                  <a:pt x="40" y="48"/>
                </a:moveTo>
                <a:cubicBezTo>
                  <a:pt x="40" y="48"/>
                  <a:pt x="40" y="48"/>
                  <a:pt x="40" y="48"/>
                </a:cubicBezTo>
                <a:cubicBezTo>
                  <a:pt x="40" y="49"/>
                  <a:pt x="40" y="49"/>
                  <a:pt x="41" y="49"/>
                </a:cubicBezTo>
                <a:cubicBezTo>
                  <a:pt x="41" y="48"/>
                  <a:pt x="41" y="48"/>
                  <a:pt x="40" y="48"/>
                </a:cubicBezTo>
                <a:close/>
                <a:moveTo>
                  <a:pt x="122" y="83"/>
                </a:moveTo>
                <a:cubicBezTo>
                  <a:pt x="122" y="82"/>
                  <a:pt x="122" y="81"/>
                  <a:pt x="121" y="81"/>
                </a:cubicBezTo>
                <a:cubicBezTo>
                  <a:pt x="121" y="82"/>
                  <a:pt x="121" y="82"/>
                  <a:pt x="122" y="83"/>
                </a:cubicBezTo>
                <a:close/>
                <a:moveTo>
                  <a:pt x="180" y="107"/>
                </a:moveTo>
                <a:cubicBezTo>
                  <a:pt x="180" y="107"/>
                  <a:pt x="180" y="107"/>
                  <a:pt x="181" y="107"/>
                </a:cubicBezTo>
                <a:cubicBezTo>
                  <a:pt x="181" y="107"/>
                  <a:pt x="181" y="107"/>
                  <a:pt x="181" y="107"/>
                </a:cubicBezTo>
                <a:cubicBezTo>
                  <a:pt x="181" y="106"/>
                  <a:pt x="181" y="106"/>
                  <a:pt x="181" y="106"/>
                </a:cubicBezTo>
                <a:cubicBezTo>
                  <a:pt x="181" y="106"/>
                  <a:pt x="180" y="107"/>
                  <a:pt x="180" y="107"/>
                </a:cubicBezTo>
                <a:close/>
                <a:moveTo>
                  <a:pt x="161" y="173"/>
                </a:moveTo>
                <a:cubicBezTo>
                  <a:pt x="162" y="173"/>
                  <a:pt x="162" y="173"/>
                  <a:pt x="162" y="172"/>
                </a:cubicBezTo>
                <a:cubicBezTo>
                  <a:pt x="161" y="172"/>
                  <a:pt x="161" y="172"/>
                  <a:pt x="161" y="173"/>
                </a:cubicBezTo>
                <a:close/>
                <a:moveTo>
                  <a:pt x="161" y="260"/>
                </a:moveTo>
                <a:cubicBezTo>
                  <a:pt x="161" y="260"/>
                  <a:pt x="161" y="260"/>
                  <a:pt x="161" y="260"/>
                </a:cubicBezTo>
                <a:cubicBezTo>
                  <a:pt x="161" y="259"/>
                  <a:pt x="161" y="258"/>
                  <a:pt x="161" y="257"/>
                </a:cubicBezTo>
                <a:cubicBezTo>
                  <a:pt x="161" y="257"/>
                  <a:pt x="161" y="257"/>
                  <a:pt x="160" y="257"/>
                </a:cubicBezTo>
                <a:cubicBezTo>
                  <a:pt x="161" y="258"/>
                  <a:pt x="161" y="259"/>
                  <a:pt x="161" y="260"/>
                </a:cubicBezTo>
                <a:close/>
                <a:moveTo>
                  <a:pt x="147" y="257"/>
                </a:moveTo>
                <a:cubicBezTo>
                  <a:pt x="147" y="257"/>
                  <a:pt x="147" y="257"/>
                  <a:pt x="147" y="257"/>
                </a:cubicBezTo>
                <a:cubicBezTo>
                  <a:pt x="146" y="257"/>
                  <a:pt x="147" y="258"/>
                  <a:pt x="147" y="259"/>
                </a:cubicBezTo>
                <a:cubicBezTo>
                  <a:pt x="147" y="259"/>
                  <a:pt x="147" y="258"/>
                  <a:pt x="147" y="258"/>
                </a:cubicBezTo>
                <a:cubicBezTo>
                  <a:pt x="147" y="258"/>
                  <a:pt x="147" y="257"/>
                  <a:pt x="147" y="257"/>
                </a:cubicBezTo>
                <a:close/>
                <a:moveTo>
                  <a:pt x="143" y="241"/>
                </a:moveTo>
                <a:cubicBezTo>
                  <a:pt x="142" y="241"/>
                  <a:pt x="142" y="241"/>
                  <a:pt x="142" y="241"/>
                </a:cubicBezTo>
                <a:cubicBezTo>
                  <a:pt x="142" y="242"/>
                  <a:pt x="143" y="242"/>
                  <a:pt x="143" y="242"/>
                </a:cubicBezTo>
                <a:cubicBezTo>
                  <a:pt x="143" y="242"/>
                  <a:pt x="143" y="241"/>
                  <a:pt x="143" y="241"/>
                </a:cubicBezTo>
                <a:close/>
                <a:moveTo>
                  <a:pt x="34" y="53"/>
                </a:moveTo>
                <a:cubicBezTo>
                  <a:pt x="34" y="53"/>
                  <a:pt x="34" y="53"/>
                  <a:pt x="34" y="53"/>
                </a:cubicBezTo>
                <a:cubicBezTo>
                  <a:pt x="34" y="53"/>
                  <a:pt x="35" y="54"/>
                  <a:pt x="35" y="55"/>
                </a:cubicBezTo>
                <a:cubicBezTo>
                  <a:pt x="35" y="55"/>
                  <a:pt x="35" y="55"/>
                  <a:pt x="36" y="55"/>
                </a:cubicBezTo>
                <a:cubicBezTo>
                  <a:pt x="35" y="54"/>
                  <a:pt x="34" y="53"/>
                  <a:pt x="34" y="53"/>
                </a:cubicBezTo>
                <a:close/>
                <a:moveTo>
                  <a:pt x="135" y="89"/>
                </a:moveTo>
                <a:cubicBezTo>
                  <a:pt x="135" y="89"/>
                  <a:pt x="135" y="89"/>
                  <a:pt x="135" y="89"/>
                </a:cubicBezTo>
                <a:cubicBezTo>
                  <a:pt x="134" y="89"/>
                  <a:pt x="134" y="89"/>
                  <a:pt x="133" y="89"/>
                </a:cubicBezTo>
                <a:cubicBezTo>
                  <a:pt x="134" y="90"/>
                  <a:pt x="135" y="89"/>
                  <a:pt x="135" y="89"/>
                </a:cubicBezTo>
                <a:close/>
                <a:moveTo>
                  <a:pt x="169" y="224"/>
                </a:moveTo>
                <a:cubicBezTo>
                  <a:pt x="169" y="224"/>
                  <a:pt x="169" y="223"/>
                  <a:pt x="169" y="223"/>
                </a:cubicBezTo>
                <a:cubicBezTo>
                  <a:pt x="168" y="223"/>
                  <a:pt x="168" y="223"/>
                  <a:pt x="168" y="223"/>
                </a:cubicBezTo>
                <a:cubicBezTo>
                  <a:pt x="167" y="224"/>
                  <a:pt x="167" y="223"/>
                  <a:pt x="166" y="224"/>
                </a:cubicBezTo>
                <a:cubicBezTo>
                  <a:pt x="167" y="224"/>
                  <a:pt x="168" y="224"/>
                  <a:pt x="169" y="224"/>
                </a:cubicBezTo>
                <a:close/>
                <a:moveTo>
                  <a:pt x="170" y="166"/>
                </a:moveTo>
                <a:cubicBezTo>
                  <a:pt x="170" y="166"/>
                  <a:pt x="169" y="167"/>
                  <a:pt x="170" y="167"/>
                </a:cubicBezTo>
                <a:cubicBezTo>
                  <a:pt x="170" y="167"/>
                  <a:pt x="170" y="167"/>
                  <a:pt x="170" y="167"/>
                </a:cubicBezTo>
                <a:cubicBezTo>
                  <a:pt x="170" y="166"/>
                  <a:pt x="170" y="166"/>
                  <a:pt x="170" y="166"/>
                </a:cubicBezTo>
                <a:close/>
                <a:moveTo>
                  <a:pt x="159" y="173"/>
                </a:moveTo>
                <a:cubicBezTo>
                  <a:pt x="158" y="173"/>
                  <a:pt x="157" y="173"/>
                  <a:pt x="157" y="173"/>
                </a:cubicBezTo>
                <a:cubicBezTo>
                  <a:pt x="157" y="173"/>
                  <a:pt x="157" y="173"/>
                  <a:pt x="157" y="173"/>
                </a:cubicBezTo>
                <a:cubicBezTo>
                  <a:pt x="157" y="173"/>
                  <a:pt x="158" y="173"/>
                  <a:pt x="158" y="174"/>
                </a:cubicBezTo>
                <a:cubicBezTo>
                  <a:pt x="158" y="173"/>
                  <a:pt x="158" y="173"/>
                  <a:pt x="159" y="173"/>
                </a:cubicBezTo>
                <a:close/>
                <a:moveTo>
                  <a:pt x="36" y="24"/>
                </a:moveTo>
                <a:cubicBezTo>
                  <a:pt x="37" y="24"/>
                  <a:pt x="37" y="24"/>
                  <a:pt x="37" y="23"/>
                </a:cubicBezTo>
                <a:cubicBezTo>
                  <a:pt x="36" y="23"/>
                  <a:pt x="36" y="23"/>
                  <a:pt x="36" y="24"/>
                </a:cubicBezTo>
                <a:close/>
                <a:moveTo>
                  <a:pt x="187" y="148"/>
                </a:moveTo>
                <a:cubicBezTo>
                  <a:pt x="187" y="148"/>
                  <a:pt x="187" y="148"/>
                  <a:pt x="187" y="148"/>
                </a:cubicBezTo>
                <a:cubicBezTo>
                  <a:pt x="187" y="148"/>
                  <a:pt x="187" y="149"/>
                  <a:pt x="187" y="149"/>
                </a:cubicBezTo>
                <a:cubicBezTo>
                  <a:pt x="187" y="149"/>
                  <a:pt x="188" y="149"/>
                  <a:pt x="188" y="149"/>
                </a:cubicBezTo>
                <a:cubicBezTo>
                  <a:pt x="188" y="149"/>
                  <a:pt x="188" y="149"/>
                  <a:pt x="188" y="148"/>
                </a:cubicBezTo>
                <a:cubicBezTo>
                  <a:pt x="188" y="148"/>
                  <a:pt x="187" y="148"/>
                  <a:pt x="187" y="148"/>
                </a:cubicBezTo>
                <a:close/>
                <a:moveTo>
                  <a:pt x="120" y="84"/>
                </a:moveTo>
                <a:cubicBezTo>
                  <a:pt x="120" y="84"/>
                  <a:pt x="120" y="85"/>
                  <a:pt x="119" y="85"/>
                </a:cubicBezTo>
                <a:cubicBezTo>
                  <a:pt x="119" y="85"/>
                  <a:pt x="120" y="85"/>
                  <a:pt x="120" y="85"/>
                </a:cubicBezTo>
                <a:cubicBezTo>
                  <a:pt x="120" y="85"/>
                  <a:pt x="120" y="85"/>
                  <a:pt x="120" y="84"/>
                </a:cubicBezTo>
                <a:cubicBezTo>
                  <a:pt x="120" y="84"/>
                  <a:pt x="120" y="84"/>
                  <a:pt x="120" y="84"/>
                </a:cubicBezTo>
                <a:close/>
                <a:moveTo>
                  <a:pt x="104" y="116"/>
                </a:moveTo>
                <a:cubicBezTo>
                  <a:pt x="104" y="116"/>
                  <a:pt x="104" y="116"/>
                  <a:pt x="104" y="116"/>
                </a:cubicBezTo>
                <a:cubicBezTo>
                  <a:pt x="104" y="115"/>
                  <a:pt x="104" y="114"/>
                  <a:pt x="103" y="114"/>
                </a:cubicBezTo>
                <a:cubicBezTo>
                  <a:pt x="103" y="115"/>
                  <a:pt x="104" y="115"/>
                  <a:pt x="104" y="116"/>
                </a:cubicBezTo>
                <a:close/>
                <a:moveTo>
                  <a:pt x="146" y="218"/>
                </a:moveTo>
                <a:cubicBezTo>
                  <a:pt x="147" y="218"/>
                  <a:pt x="147" y="218"/>
                  <a:pt x="147" y="218"/>
                </a:cubicBezTo>
                <a:cubicBezTo>
                  <a:pt x="147" y="218"/>
                  <a:pt x="147" y="217"/>
                  <a:pt x="147" y="217"/>
                </a:cubicBezTo>
                <a:cubicBezTo>
                  <a:pt x="147" y="217"/>
                  <a:pt x="146" y="218"/>
                  <a:pt x="146" y="218"/>
                </a:cubicBezTo>
                <a:close/>
                <a:moveTo>
                  <a:pt x="39" y="26"/>
                </a:moveTo>
                <a:cubicBezTo>
                  <a:pt x="38" y="26"/>
                  <a:pt x="38" y="26"/>
                  <a:pt x="38" y="27"/>
                </a:cubicBezTo>
                <a:cubicBezTo>
                  <a:pt x="39" y="27"/>
                  <a:pt x="39" y="27"/>
                  <a:pt x="39" y="26"/>
                </a:cubicBezTo>
                <a:close/>
                <a:moveTo>
                  <a:pt x="118" y="241"/>
                </a:moveTo>
                <a:cubicBezTo>
                  <a:pt x="119" y="243"/>
                  <a:pt x="119" y="243"/>
                  <a:pt x="119" y="243"/>
                </a:cubicBezTo>
                <a:cubicBezTo>
                  <a:pt x="119" y="242"/>
                  <a:pt x="119" y="242"/>
                  <a:pt x="118" y="241"/>
                </a:cubicBezTo>
                <a:close/>
                <a:moveTo>
                  <a:pt x="165" y="169"/>
                </a:moveTo>
                <a:cubicBezTo>
                  <a:pt x="164" y="169"/>
                  <a:pt x="164" y="169"/>
                  <a:pt x="164" y="168"/>
                </a:cubicBezTo>
                <a:cubicBezTo>
                  <a:pt x="164" y="168"/>
                  <a:pt x="164" y="168"/>
                  <a:pt x="164" y="168"/>
                </a:cubicBezTo>
                <a:cubicBezTo>
                  <a:pt x="164" y="169"/>
                  <a:pt x="164" y="169"/>
                  <a:pt x="164" y="170"/>
                </a:cubicBezTo>
                <a:cubicBezTo>
                  <a:pt x="164" y="170"/>
                  <a:pt x="164" y="170"/>
                  <a:pt x="165" y="169"/>
                </a:cubicBezTo>
                <a:close/>
                <a:moveTo>
                  <a:pt x="156" y="94"/>
                </a:moveTo>
                <a:cubicBezTo>
                  <a:pt x="156" y="94"/>
                  <a:pt x="156" y="94"/>
                  <a:pt x="156" y="94"/>
                </a:cubicBezTo>
                <a:cubicBezTo>
                  <a:pt x="156" y="94"/>
                  <a:pt x="157" y="93"/>
                  <a:pt x="157" y="93"/>
                </a:cubicBezTo>
                <a:cubicBezTo>
                  <a:pt x="157" y="93"/>
                  <a:pt x="156" y="93"/>
                  <a:pt x="156" y="93"/>
                </a:cubicBezTo>
                <a:cubicBezTo>
                  <a:pt x="156" y="93"/>
                  <a:pt x="156" y="94"/>
                  <a:pt x="156" y="94"/>
                </a:cubicBezTo>
                <a:close/>
                <a:moveTo>
                  <a:pt x="50" y="126"/>
                </a:moveTo>
                <a:cubicBezTo>
                  <a:pt x="50" y="125"/>
                  <a:pt x="50" y="125"/>
                  <a:pt x="50" y="125"/>
                </a:cubicBezTo>
                <a:cubicBezTo>
                  <a:pt x="50" y="124"/>
                  <a:pt x="49" y="124"/>
                  <a:pt x="49" y="124"/>
                </a:cubicBezTo>
                <a:cubicBezTo>
                  <a:pt x="49" y="125"/>
                  <a:pt x="49" y="126"/>
                  <a:pt x="50" y="126"/>
                </a:cubicBezTo>
                <a:close/>
                <a:moveTo>
                  <a:pt x="166" y="235"/>
                </a:moveTo>
                <a:cubicBezTo>
                  <a:pt x="165" y="236"/>
                  <a:pt x="165" y="236"/>
                  <a:pt x="165" y="236"/>
                </a:cubicBezTo>
                <a:cubicBezTo>
                  <a:pt x="166" y="236"/>
                  <a:pt x="166" y="236"/>
                  <a:pt x="166" y="235"/>
                </a:cubicBezTo>
                <a:close/>
                <a:moveTo>
                  <a:pt x="63" y="25"/>
                </a:moveTo>
                <a:cubicBezTo>
                  <a:pt x="63" y="26"/>
                  <a:pt x="63" y="26"/>
                  <a:pt x="63" y="27"/>
                </a:cubicBezTo>
                <a:cubicBezTo>
                  <a:pt x="63" y="27"/>
                  <a:pt x="63" y="26"/>
                  <a:pt x="63" y="25"/>
                </a:cubicBezTo>
                <a:close/>
                <a:moveTo>
                  <a:pt x="89" y="147"/>
                </a:moveTo>
                <a:cubicBezTo>
                  <a:pt x="89" y="146"/>
                  <a:pt x="89" y="146"/>
                  <a:pt x="90" y="145"/>
                </a:cubicBezTo>
                <a:cubicBezTo>
                  <a:pt x="89" y="145"/>
                  <a:pt x="89" y="145"/>
                  <a:pt x="89" y="147"/>
                </a:cubicBezTo>
                <a:close/>
                <a:moveTo>
                  <a:pt x="75" y="142"/>
                </a:moveTo>
                <a:cubicBezTo>
                  <a:pt x="75" y="141"/>
                  <a:pt x="76" y="141"/>
                  <a:pt x="76" y="140"/>
                </a:cubicBezTo>
                <a:cubicBezTo>
                  <a:pt x="76" y="140"/>
                  <a:pt x="76" y="140"/>
                  <a:pt x="76" y="140"/>
                </a:cubicBezTo>
                <a:cubicBezTo>
                  <a:pt x="75" y="141"/>
                  <a:pt x="75" y="141"/>
                  <a:pt x="75" y="141"/>
                </a:cubicBezTo>
                <a:cubicBezTo>
                  <a:pt x="75" y="142"/>
                  <a:pt x="75" y="142"/>
                  <a:pt x="75" y="142"/>
                </a:cubicBezTo>
                <a:close/>
                <a:moveTo>
                  <a:pt x="174" y="99"/>
                </a:moveTo>
                <a:cubicBezTo>
                  <a:pt x="174" y="99"/>
                  <a:pt x="174" y="99"/>
                  <a:pt x="174" y="100"/>
                </a:cubicBezTo>
                <a:cubicBezTo>
                  <a:pt x="174" y="99"/>
                  <a:pt x="174" y="98"/>
                  <a:pt x="174" y="98"/>
                </a:cubicBezTo>
                <a:cubicBezTo>
                  <a:pt x="174" y="99"/>
                  <a:pt x="174" y="99"/>
                  <a:pt x="174" y="99"/>
                </a:cubicBezTo>
                <a:close/>
                <a:moveTo>
                  <a:pt x="143" y="168"/>
                </a:moveTo>
                <a:cubicBezTo>
                  <a:pt x="143" y="168"/>
                  <a:pt x="143" y="168"/>
                  <a:pt x="143" y="168"/>
                </a:cubicBezTo>
                <a:cubicBezTo>
                  <a:pt x="144" y="168"/>
                  <a:pt x="144" y="168"/>
                  <a:pt x="144" y="168"/>
                </a:cubicBezTo>
                <a:cubicBezTo>
                  <a:pt x="144" y="168"/>
                  <a:pt x="143" y="168"/>
                  <a:pt x="143" y="168"/>
                </a:cubicBezTo>
                <a:cubicBezTo>
                  <a:pt x="143" y="168"/>
                  <a:pt x="143" y="168"/>
                  <a:pt x="143" y="168"/>
                </a:cubicBezTo>
                <a:close/>
                <a:moveTo>
                  <a:pt x="65" y="84"/>
                </a:moveTo>
                <a:cubicBezTo>
                  <a:pt x="66" y="84"/>
                  <a:pt x="66" y="84"/>
                  <a:pt x="67" y="83"/>
                </a:cubicBezTo>
                <a:cubicBezTo>
                  <a:pt x="66" y="83"/>
                  <a:pt x="66" y="83"/>
                  <a:pt x="65" y="84"/>
                </a:cubicBezTo>
                <a:close/>
                <a:moveTo>
                  <a:pt x="107" y="230"/>
                </a:moveTo>
                <a:cubicBezTo>
                  <a:pt x="108" y="230"/>
                  <a:pt x="108" y="230"/>
                  <a:pt x="108" y="231"/>
                </a:cubicBezTo>
                <a:cubicBezTo>
                  <a:pt x="108" y="231"/>
                  <a:pt x="108" y="231"/>
                  <a:pt x="108" y="231"/>
                </a:cubicBezTo>
                <a:cubicBezTo>
                  <a:pt x="108" y="230"/>
                  <a:pt x="108" y="230"/>
                  <a:pt x="108" y="230"/>
                </a:cubicBezTo>
                <a:cubicBezTo>
                  <a:pt x="108" y="230"/>
                  <a:pt x="108" y="230"/>
                  <a:pt x="107" y="230"/>
                </a:cubicBezTo>
                <a:close/>
                <a:moveTo>
                  <a:pt x="113" y="242"/>
                </a:moveTo>
                <a:cubicBezTo>
                  <a:pt x="113" y="242"/>
                  <a:pt x="114" y="242"/>
                  <a:pt x="114" y="242"/>
                </a:cubicBezTo>
                <a:cubicBezTo>
                  <a:pt x="114" y="242"/>
                  <a:pt x="114" y="242"/>
                  <a:pt x="113" y="241"/>
                </a:cubicBezTo>
                <a:cubicBezTo>
                  <a:pt x="113" y="242"/>
                  <a:pt x="113" y="242"/>
                  <a:pt x="113" y="242"/>
                </a:cubicBezTo>
                <a:cubicBezTo>
                  <a:pt x="113" y="242"/>
                  <a:pt x="113" y="242"/>
                  <a:pt x="113" y="242"/>
                </a:cubicBezTo>
                <a:close/>
                <a:moveTo>
                  <a:pt x="53" y="57"/>
                </a:moveTo>
                <a:cubicBezTo>
                  <a:pt x="53" y="57"/>
                  <a:pt x="53" y="56"/>
                  <a:pt x="52" y="56"/>
                </a:cubicBezTo>
                <a:cubicBezTo>
                  <a:pt x="53" y="56"/>
                  <a:pt x="53" y="57"/>
                  <a:pt x="53" y="57"/>
                </a:cubicBezTo>
                <a:close/>
                <a:moveTo>
                  <a:pt x="151" y="218"/>
                </a:moveTo>
                <a:cubicBezTo>
                  <a:pt x="151" y="218"/>
                  <a:pt x="150" y="218"/>
                  <a:pt x="150" y="217"/>
                </a:cubicBezTo>
                <a:cubicBezTo>
                  <a:pt x="150" y="217"/>
                  <a:pt x="150" y="217"/>
                  <a:pt x="150" y="217"/>
                </a:cubicBezTo>
                <a:cubicBezTo>
                  <a:pt x="150" y="217"/>
                  <a:pt x="150" y="218"/>
                  <a:pt x="150" y="218"/>
                </a:cubicBezTo>
                <a:cubicBezTo>
                  <a:pt x="150" y="218"/>
                  <a:pt x="150" y="218"/>
                  <a:pt x="151" y="218"/>
                </a:cubicBezTo>
                <a:close/>
                <a:moveTo>
                  <a:pt x="184" y="120"/>
                </a:moveTo>
                <a:cubicBezTo>
                  <a:pt x="184" y="120"/>
                  <a:pt x="184" y="120"/>
                  <a:pt x="184" y="121"/>
                </a:cubicBezTo>
                <a:cubicBezTo>
                  <a:pt x="185" y="120"/>
                  <a:pt x="185" y="120"/>
                  <a:pt x="184" y="120"/>
                </a:cubicBezTo>
                <a:close/>
                <a:moveTo>
                  <a:pt x="144" y="250"/>
                </a:moveTo>
                <a:cubicBezTo>
                  <a:pt x="144" y="250"/>
                  <a:pt x="144" y="251"/>
                  <a:pt x="144" y="251"/>
                </a:cubicBezTo>
                <a:cubicBezTo>
                  <a:pt x="144" y="250"/>
                  <a:pt x="144" y="250"/>
                  <a:pt x="144" y="249"/>
                </a:cubicBezTo>
                <a:cubicBezTo>
                  <a:pt x="143" y="250"/>
                  <a:pt x="144" y="250"/>
                  <a:pt x="144" y="250"/>
                </a:cubicBezTo>
                <a:close/>
                <a:moveTo>
                  <a:pt x="108" y="70"/>
                </a:moveTo>
                <a:cubicBezTo>
                  <a:pt x="107" y="70"/>
                  <a:pt x="107" y="70"/>
                  <a:pt x="107" y="70"/>
                </a:cubicBezTo>
                <a:cubicBezTo>
                  <a:pt x="107" y="70"/>
                  <a:pt x="107" y="70"/>
                  <a:pt x="107" y="70"/>
                </a:cubicBezTo>
                <a:cubicBezTo>
                  <a:pt x="107" y="70"/>
                  <a:pt x="107" y="70"/>
                  <a:pt x="107" y="70"/>
                </a:cubicBezTo>
                <a:cubicBezTo>
                  <a:pt x="107" y="70"/>
                  <a:pt x="107" y="71"/>
                  <a:pt x="108" y="70"/>
                </a:cubicBezTo>
                <a:close/>
                <a:moveTo>
                  <a:pt x="162" y="223"/>
                </a:moveTo>
                <a:cubicBezTo>
                  <a:pt x="162" y="224"/>
                  <a:pt x="162" y="224"/>
                  <a:pt x="162" y="224"/>
                </a:cubicBezTo>
                <a:cubicBezTo>
                  <a:pt x="162" y="224"/>
                  <a:pt x="162" y="224"/>
                  <a:pt x="163" y="223"/>
                </a:cubicBezTo>
                <a:cubicBezTo>
                  <a:pt x="162" y="223"/>
                  <a:pt x="162" y="223"/>
                  <a:pt x="162" y="223"/>
                </a:cubicBezTo>
                <a:close/>
                <a:moveTo>
                  <a:pt x="156" y="97"/>
                </a:moveTo>
                <a:cubicBezTo>
                  <a:pt x="157" y="97"/>
                  <a:pt x="157" y="98"/>
                  <a:pt x="158" y="98"/>
                </a:cubicBezTo>
                <a:cubicBezTo>
                  <a:pt x="157" y="97"/>
                  <a:pt x="157" y="97"/>
                  <a:pt x="156" y="97"/>
                </a:cubicBezTo>
                <a:close/>
                <a:moveTo>
                  <a:pt x="167" y="93"/>
                </a:moveTo>
                <a:cubicBezTo>
                  <a:pt x="167" y="93"/>
                  <a:pt x="167" y="94"/>
                  <a:pt x="167" y="94"/>
                </a:cubicBezTo>
                <a:cubicBezTo>
                  <a:pt x="167" y="94"/>
                  <a:pt x="167" y="94"/>
                  <a:pt x="167" y="94"/>
                </a:cubicBezTo>
                <a:cubicBezTo>
                  <a:pt x="167" y="94"/>
                  <a:pt x="168" y="93"/>
                  <a:pt x="168" y="93"/>
                </a:cubicBezTo>
                <a:cubicBezTo>
                  <a:pt x="168" y="93"/>
                  <a:pt x="168" y="93"/>
                  <a:pt x="167" y="93"/>
                </a:cubicBezTo>
                <a:close/>
                <a:moveTo>
                  <a:pt x="145" y="223"/>
                </a:moveTo>
                <a:cubicBezTo>
                  <a:pt x="144" y="223"/>
                  <a:pt x="144" y="223"/>
                  <a:pt x="145" y="224"/>
                </a:cubicBezTo>
                <a:cubicBezTo>
                  <a:pt x="145" y="224"/>
                  <a:pt x="145" y="223"/>
                  <a:pt x="145" y="223"/>
                </a:cubicBezTo>
                <a:close/>
                <a:moveTo>
                  <a:pt x="119" y="102"/>
                </a:moveTo>
                <a:cubicBezTo>
                  <a:pt x="119" y="102"/>
                  <a:pt x="119" y="102"/>
                  <a:pt x="119" y="102"/>
                </a:cubicBezTo>
                <a:cubicBezTo>
                  <a:pt x="119" y="103"/>
                  <a:pt x="119" y="104"/>
                  <a:pt x="119" y="104"/>
                </a:cubicBezTo>
                <a:cubicBezTo>
                  <a:pt x="119" y="104"/>
                  <a:pt x="120" y="103"/>
                  <a:pt x="119" y="102"/>
                </a:cubicBezTo>
                <a:close/>
                <a:moveTo>
                  <a:pt x="138" y="86"/>
                </a:moveTo>
                <a:cubicBezTo>
                  <a:pt x="138" y="86"/>
                  <a:pt x="137" y="85"/>
                  <a:pt x="137" y="86"/>
                </a:cubicBezTo>
                <a:cubicBezTo>
                  <a:pt x="137" y="86"/>
                  <a:pt x="138" y="86"/>
                  <a:pt x="138" y="86"/>
                </a:cubicBezTo>
                <a:close/>
                <a:moveTo>
                  <a:pt x="141" y="238"/>
                </a:moveTo>
                <a:cubicBezTo>
                  <a:pt x="141" y="238"/>
                  <a:pt x="141" y="238"/>
                  <a:pt x="141" y="239"/>
                </a:cubicBezTo>
                <a:cubicBezTo>
                  <a:pt x="141" y="239"/>
                  <a:pt x="141" y="239"/>
                  <a:pt x="141" y="239"/>
                </a:cubicBezTo>
                <a:cubicBezTo>
                  <a:pt x="142" y="239"/>
                  <a:pt x="142" y="239"/>
                  <a:pt x="141" y="238"/>
                </a:cubicBezTo>
                <a:close/>
                <a:moveTo>
                  <a:pt x="40" y="29"/>
                </a:moveTo>
                <a:cubicBezTo>
                  <a:pt x="41" y="29"/>
                  <a:pt x="41" y="29"/>
                  <a:pt x="41" y="29"/>
                </a:cubicBezTo>
                <a:cubicBezTo>
                  <a:pt x="41" y="29"/>
                  <a:pt x="40" y="29"/>
                  <a:pt x="40" y="29"/>
                </a:cubicBezTo>
                <a:close/>
                <a:moveTo>
                  <a:pt x="142" y="279"/>
                </a:moveTo>
                <a:cubicBezTo>
                  <a:pt x="143" y="279"/>
                  <a:pt x="143" y="279"/>
                  <a:pt x="143" y="279"/>
                </a:cubicBezTo>
                <a:cubicBezTo>
                  <a:pt x="143" y="279"/>
                  <a:pt x="143" y="279"/>
                  <a:pt x="142" y="279"/>
                </a:cubicBezTo>
                <a:close/>
                <a:moveTo>
                  <a:pt x="25" y="53"/>
                </a:moveTo>
                <a:cubicBezTo>
                  <a:pt x="25" y="53"/>
                  <a:pt x="25" y="53"/>
                  <a:pt x="25" y="53"/>
                </a:cubicBezTo>
                <a:cubicBezTo>
                  <a:pt x="25" y="52"/>
                  <a:pt x="25" y="52"/>
                  <a:pt x="25" y="51"/>
                </a:cubicBezTo>
                <a:cubicBezTo>
                  <a:pt x="25" y="51"/>
                  <a:pt x="25" y="51"/>
                  <a:pt x="25" y="51"/>
                </a:cubicBezTo>
                <a:cubicBezTo>
                  <a:pt x="25" y="52"/>
                  <a:pt x="25" y="52"/>
                  <a:pt x="25" y="53"/>
                </a:cubicBezTo>
                <a:close/>
                <a:moveTo>
                  <a:pt x="123" y="136"/>
                </a:moveTo>
                <a:cubicBezTo>
                  <a:pt x="122" y="136"/>
                  <a:pt x="122" y="136"/>
                  <a:pt x="122" y="137"/>
                </a:cubicBezTo>
                <a:cubicBezTo>
                  <a:pt x="123" y="137"/>
                  <a:pt x="123" y="136"/>
                  <a:pt x="123" y="136"/>
                </a:cubicBezTo>
                <a:close/>
                <a:moveTo>
                  <a:pt x="125" y="139"/>
                </a:moveTo>
                <a:cubicBezTo>
                  <a:pt x="125" y="139"/>
                  <a:pt x="125" y="139"/>
                  <a:pt x="125" y="139"/>
                </a:cubicBezTo>
                <a:cubicBezTo>
                  <a:pt x="125" y="139"/>
                  <a:pt x="124" y="140"/>
                  <a:pt x="124" y="140"/>
                </a:cubicBezTo>
                <a:cubicBezTo>
                  <a:pt x="124" y="140"/>
                  <a:pt x="124" y="141"/>
                  <a:pt x="124" y="141"/>
                </a:cubicBezTo>
                <a:cubicBezTo>
                  <a:pt x="125" y="140"/>
                  <a:pt x="125" y="140"/>
                  <a:pt x="125" y="139"/>
                </a:cubicBezTo>
                <a:close/>
                <a:moveTo>
                  <a:pt x="39" y="53"/>
                </a:moveTo>
                <a:cubicBezTo>
                  <a:pt x="39" y="53"/>
                  <a:pt x="39" y="54"/>
                  <a:pt x="40" y="54"/>
                </a:cubicBezTo>
                <a:cubicBezTo>
                  <a:pt x="40" y="53"/>
                  <a:pt x="40" y="53"/>
                  <a:pt x="39" y="53"/>
                </a:cubicBezTo>
                <a:close/>
                <a:moveTo>
                  <a:pt x="158" y="241"/>
                </a:moveTo>
                <a:cubicBezTo>
                  <a:pt x="158" y="241"/>
                  <a:pt x="158" y="242"/>
                  <a:pt x="158" y="242"/>
                </a:cubicBezTo>
                <a:cubicBezTo>
                  <a:pt x="158" y="242"/>
                  <a:pt x="158" y="242"/>
                  <a:pt x="158" y="241"/>
                </a:cubicBezTo>
                <a:close/>
                <a:moveTo>
                  <a:pt x="68" y="75"/>
                </a:moveTo>
                <a:cubicBezTo>
                  <a:pt x="68" y="75"/>
                  <a:pt x="68" y="74"/>
                  <a:pt x="68" y="74"/>
                </a:cubicBezTo>
                <a:cubicBezTo>
                  <a:pt x="68" y="74"/>
                  <a:pt x="68" y="74"/>
                  <a:pt x="68" y="75"/>
                </a:cubicBezTo>
                <a:close/>
                <a:moveTo>
                  <a:pt x="44" y="25"/>
                </a:moveTo>
                <a:cubicBezTo>
                  <a:pt x="45" y="25"/>
                  <a:pt x="45" y="25"/>
                  <a:pt x="46" y="25"/>
                </a:cubicBezTo>
                <a:cubicBezTo>
                  <a:pt x="45" y="25"/>
                  <a:pt x="45" y="24"/>
                  <a:pt x="44" y="25"/>
                </a:cubicBezTo>
                <a:close/>
                <a:moveTo>
                  <a:pt x="63" y="146"/>
                </a:moveTo>
                <a:cubicBezTo>
                  <a:pt x="64" y="146"/>
                  <a:pt x="64" y="146"/>
                  <a:pt x="65" y="146"/>
                </a:cubicBezTo>
                <a:cubicBezTo>
                  <a:pt x="64" y="146"/>
                  <a:pt x="64" y="146"/>
                  <a:pt x="63" y="146"/>
                </a:cubicBezTo>
                <a:close/>
                <a:moveTo>
                  <a:pt x="189" y="141"/>
                </a:moveTo>
                <a:cubicBezTo>
                  <a:pt x="189" y="141"/>
                  <a:pt x="189" y="142"/>
                  <a:pt x="189" y="142"/>
                </a:cubicBezTo>
                <a:cubicBezTo>
                  <a:pt x="189" y="141"/>
                  <a:pt x="189" y="141"/>
                  <a:pt x="189" y="141"/>
                </a:cubicBezTo>
                <a:close/>
                <a:moveTo>
                  <a:pt x="169" y="236"/>
                </a:moveTo>
                <a:cubicBezTo>
                  <a:pt x="169" y="236"/>
                  <a:pt x="169" y="236"/>
                  <a:pt x="169" y="236"/>
                </a:cubicBezTo>
                <a:cubicBezTo>
                  <a:pt x="169" y="236"/>
                  <a:pt x="168" y="236"/>
                  <a:pt x="168" y="237"/>
                </a:cubicBezTo>
                <a:cubicBezTo>
                  <a:pt x="169" y="236"/>
                  <a:pt x="169" y="236"/>
                  <a:pt x="169" y="236"/>
                </a:cubicBezTo>
                <a:close/>
                <a:moveTo>
                  <a:pt x="53" y="132"/>
                </a:moveTo>
                <a:cubicBezTo>
                  <a:pt x="53" y="132"/>
                  <a:pt x="52" y="132"/>
                  <a:pt x="52" y="132"/>
                </a:cubicBezTo>
                <a:cubicBezTo>
                  <a:pt x="52" y="132"/>
                  <a:pt x="52" y="132"/>
                  <a:pt x="52" y="132"/>
                </a:cubicBezTo>
                <a:cubicBezTo>
                  <a:pt x="52" y="133"/>
                  <a:pt x="52" y="133"/>
                  <a:pt x="52" y="133"/>
                </a:cubicBezTo>
                <a:cubicBezTo>
                  <a:pt x="52" y="133"/>
                  <a:pt x="52" y="133"/>
                  <a:pt x="53" y="132"/>
                </a:cubicBezTo>
                <a:close/>
                <a:moveTo>
                  <a:pt x="44" y="44"/>
                </a:moveTo>
                <a:cubicBezTo>
                  <a:pt x="44" y="44"/>
                  <a:pt x="44" y="45"/>
                  <a:pt x="45" y="45"/>
                </a:cubicBezTo>
                <a:cubicBezTo>
                  <a:pt x="45" y="44"/>
                  <a:pt x="44" y="44"/>
                  <a:pt x="44" y="44"/>
                </a:cubicBezTo>
                <a:close/>
                <a:moveTo>
                  <a:pt x="53" y="134"/>
                </a:moveTo>
                <a:cubicBezTo>
                  <a:pt x="53" y="134"/>
                  <a:pt x="53" y="134"/>
                  <a:pt x="53" y="135"/>
                </a:cubicBezTo>
                <a:cubicBezTo>
                  <a:pt x="54" y="134"/>
                  <a:pt x="54" y="134"/>
                  <a:pt x="53" y="134"/>
                </a:cubicBezTo>
                <a:close/>
                <a:moveTo>
                  <a:pt x="119" y="99"/>
                </a:moveTo>
                <a:cubicBezTo>
                  <a:pt x="118" y="99"/>
                  <a:pt x="118" y="99"/>
                  <a:pt x="119" y="100"/>
                </a:cubicBezTo>
                <a:cubicBezTo>
                  <a:pt x="119" y="99"/>
                  <a:pt x="119" y="99"/>
                  <a:pt x="119" y="99"/>
                </a:cubicBezTo>
                <a:close/>
                <a:moveTo>
                  <a:pt x="112" y="157"/>
                </a:moveTo>
                <a:cubicBezTo>
                  <a:pt x="111" y="157"/>
                  <a:pt x="111" y="157"/>
                  <a:pt x="112" y="158"/>
                </a:cubicBezTo>
                <a:cubicBezTo>
                  <a:pt x="112" y="157"/>
                  <a:pt x="112" y="157"/>
                  <a:pt x="112" y="157"/>
                </a:cubicBezTo>
                <a:close/>
                <a:moveTo>
                  <a:pt x="117" y="148"/>
                </a:moveTo>
                <a:cubicBezTo>
                  <a:pt x="117" y="148"/>
                  <a:pt x="118" y="148"/>
                  <a:pt x="118" y="148"/>
                </a:cubicBezTo>
                <a:cubicBezTo>
                  <a:pt x="117" y="148"/>
                  <a:pt x="117" y="148"/>
                  <a:pt x="117" y="148"/>
                </a:cubicBezTo>
                <a:close/>
                <a:moveTo>
                  <a:pt x="139" y="188"/>
                </a:moveTo>
                <a:cubicBezTo>
                  <a:pt x="138" y="188"/>
                  <a:pt x="138" y="188"/>
                  <a:pt x="138" y="189"/>
                </a:cubicBezTo>
                <a:cubicBezTo>
                  <a:pt x="139" y="188"/>
                  <a:pt x="139" y="188"/>
                  <a:pt x="139" y="188"/>
                </a:cubicBezTo>
                <a:close/>
                <a:moveTo>
                  <a:pt x="40" y="24"/>
                </a:moveTo>
                <a:cubicBezTo>
                  <a:pt x="40" y="24"/>
                  <a:pt x="40" y="24"/>
                  <a:pt x="39" y="24"/>
                </a:cubicBezTo>
                <a:cubicBezTo>
                  <a:pt x="40" y="24"/>
                  <a:pt x="40" y="24"/>
                  <a:pt x="40" y="24"/>
                </a:cubicBezTo>
                <a:close/>
                <a:moveTo>
                  <a:pt x="161" y="232"/>
                </a:moveTo>
                <a:cubicBezTo>
                  <a:pt x="160" y="233"/>
                  <a:pt x="161" y="233"/>
                  <a:pt x="161" y="233"/>
                </a:cubicBezTo>
                <a:cubicBezTo>
                  <a:pt x="161" y="233"/>
                  <a:pt x="161" y="232"/>
                  <a:pt x="161" y="232"/>
                </a:cubicBezTo>
                <a:close/>
                <a:moveTo>
                  <a:pt x="126" y="119"/>
                </a:moveTo>
                <a:cubicBezTo>
                  <a:pt x="126" y="118"/>
                  <a:pt x="126" y="118"/>
                  <a:pt x="126" y="117"/>
                </a:cubicBezTo>
                <a:cubicBezTo>
                  <a:pt x="126" y="118"/>
                  <a:pt x="125" y="118"/>
                  <a:pt x="126" y="119"/>
                </a:cubicBezTo>
                <a:close/>
                <a:moveTo>
                  <a:pt x="145" y="249"/>
                </a:moveTo>
                <a:cubicBezTo>
                  <a:pt x="146" y="249"/>
                  <a:pt x="146" y="249"/>
                  <a:pt x="147" y="248"/>
                </a:cubicBezTo>
                <a:cubicBezTo>
                  <a:pt x="146" y="248"/>
                  <a:pt x="146" y="248"/>
                  <a:pt x="145" y="249"/>
                </a:cubicBezTo>
                <a:close/>
                <a:moveTo>
                  <a:pt x="140" y="173"/>
                </a:moveTo>
                <a:cubicBezTo>
                  <a:pt x="141" y="173"/>
                  <a:pt x="141" y="174"/>
                  <a:pt x="141" y="173"/>
                </a:cubicBezTo>
                <a:cubicBezTo>
                  <a:pt x="141" y="173"/>
                  <a:pt x="141" y="173"/>
                  <a:pt x="140" y="173"/>
                </a:cubicBezTo>
                <a:close/>
                <a:moveTo>
                  <a:pt x="97" y="72"/>
                </a:moveTo>
                <a:cubicBezTo>
                  <a:pt x="97" y="72"/>
                  <a:pt x="97" y="72"/>
                  <a:pt x="97" y="71"/>
                </a:cubicBezTo>
                <a:cubicBezTo>
                  <a:pt x="97" y="72"/>
                  <a:pt x="97" y="72"/>
                  <a:pt x="97" y="72"/>
                </a:cubicBezTo>
                <a:close/>
                <a:moveTo>
                  <a:pt x="84" y="70"/>
                </a:moveTo>
                <a:cubicBezTo>
                  <a:pt x="84" y="70"/>
                  <a:pt x="84" y="70"/>
                  <a:pt x="84" y="70"/>
                </a:cubicBezTo>
                <a:cubicBezTo>
                  <a:pt x="85" y="70"/>
                  <a:pt x="85" y="70"/>
                  <a:pt x="85" y="70"/>
                </a:cubicBezTo>
                <a:cubicBezTo>
                  <a:pt x="85" y="70"/>
                  <a:pt x="85" y="70"/>
                  <a:pt x="85" y="70"/>
                </a:cubicBezTo>
                <a:cubicBezTo>
                  <a:pt x="85" y="70"/>
                  <a:pt x="85" y="70"/>
                  <a:pt x="84" y="70"/>
                </a:cubicBezTo>
                <a:close/>
                <a:moveTo>
                  <a:pt x="79" y="136"/>
                </a:moveTo>
                <a:cubicBezTo>
                  <a:pt x="79" y="136"/>
                  <a:pt x="79" y="136"/>
                  <a:pt x="79" y="136"/>
                </a:cubicBezTo>
                <a:cubicBezTo>
                  <a:pt x="80" y="136"/>
                  <a:pt x="80" y="136"/>
                  <a:pt x="81" y="136"/>
                </a:cubicBezTo>
                <a:cubicBezTo>
                  <a:pt x="81" y="136"/>
                  <a:pt x="81" y="136"/>
                  <a:pt x="81" y="136"/>
                </a:cubicBezTo>
                <a:cubicBezTo>
                  <a:pt x="80" y="136"/>
                  <a:pt x="80" y="136"/>
                  <a:pt x="79" y="136"/>
                </a:cubicBezTo>
                <a:close/>
                <a:moveTo>
                  <a:pt x="162" y="99"/>
                </a:moveTo>
                <a:cubicBezTo>
                  <a:pt x="162" y="99"/>
                  <a:pt x="162" y="99"/>
                  <a:pt x="162" y="99"/>
                </a:cubicBezTo>
                <a:cubicBezTo>
                  <a:pt x="162" y="99"/>
                  <a:pt x="163" y="99"/>
                  <a:pt x="163" y="100"/>
                </a:cubicBezTo>
                <a:cubicBezTo>
                  <a:pt x="163" y="99"/>
                  <a:pt x="163" y="99"/>
                  <a:pt x="163" y="99"/>
                </a:cubicBezTo>
                <a:cubicBezTo>
                  <a:pt x="163" y="99"/>
                  <a:pt x="162" y="99"/>
                  <a:pt x="162" y="99"/>
                </a:cubicBezTo>
                <a:close/>
                <a:moveTo>
                  <a:pt x="148" y="94"/>
                </a:moveTo>
                <a:cubicBezTo>
                  <a:pt x="148" y="94"/>
                  <a:pt x="149" y="94"/>
                  <a:pt x="149" y="94"/>
                </a:cubicBezTo>
                <a:cubicBezTo>
                  <a:pt x="149" y="94"/>
                  <a:pt x="149" y="93"/>
                  <a:pt x="149" y="93"/>
                </a:cubicBezTo>
                <a:cubicBezTo>
                  <a:pt x="149" y="93"/>
                  <a:pt x="149" y="93"/>
                  <a:pt x="149" y="93"/>
                </a:cubicBezTo>
                <a:cubicBezTo>
                  <a:pt x="149" y="93"/>
                  <a:pt x="149" y="93"/>
                  <a:pt x="148" y="94"/>
                </a:cubicBezTo>
                <a:cubicBezTo>
                  <a:pt x="148" y="94"/>
                  <a:pt x="148" y="94"/>
                  <a:pt x="148" y="94"/>
                </a:cubicBezTo>
                <a:close/>
                <a:moveTo>
                  <a:pt x="137" y="174"/>
                </a:moveTo>
                <a:cubicBezTo>
                  <a:pt x="137" y="174"/>
                  <a:pt x="136" y="174"/>
                  <a:pt x="136" y="175"/>
                </a:cubicBezTo>
                <a:cubicBezTo>
                  <a:pt x="137" y="175"/>
                  <a:pt x="137" y="175"/>
                  <a:pt x="137" y="174"/>
                </a:cubicBezTo>
                <a:close/>
                <a:moveTo>
                  <a:pt x="180" y="239"/>
                </a:moveTo>
                <a:cubicBezTo>
                  <a:pt x="179" y="239"/>
                  <a:pt x="179" y="238"/>
                  <a:pt x="179" y="238"/>
                </a:cubicBezTo>
                <a:cubicBezTo>
                  <a:pt x="179" y="238"/>
                  <a:pt x="179" y="238"/>
                  <a:pt x="180" y="239"/>
                </a:cubicBezTo>
                <a:close/>
                <a:moveTo>
                  <a:pt x="161" y="235"/>
                </a:moveTo>
                <a:cubicBezTo>
                  <a:pt x="161" y="235"/>
                  <a:pt x="161" y="235"/>
                  <a:pt x="161" y="235"/>
                </a:cubicBezTo>
                <a:cubicBezTo>
                  <a:pt x="162" y="235"/>
                  <a:pt x="162" y="235"/>
                  <a:pt x="162" y="235"/>
                </a:cubicBezTo>
                <a:cubicBezTo>
                  <a:pt x="162" y="235"/>
                  <a:pt x="162" y="235"/>
                  <a:pt x="162" y="235"/>
                </a:cubicBezTo>
                <a:cubicBezTo>
                  <a:pt x="162" y="235"/>
                  <a:pt x="162" y="235"/>
                  <a:pt x="161" y="235"/>
                </a:cubicBezTo>
                <a:close/>
                <a:moveTo>
                  <a:pt x="153" y="97"/>
                </a:moveTo>
                <a:cubicBezTo>
                  <a:pt x="153" y="97"/>
                  <a:pt x="153" y="96"/>
                  <a:pt x="153" y="96"/>
                </a:cubicBezTo>
                <a:cubicBezTo>
                  <a:pt x="152" y="96"/>
                  <a:pt x="152" y="96"/>
                  <a:pt x="151" y="96"/>
                </a:cubicBezTo>
                <a:cubicBezTo>
                  <a:pt x="151" y="96"/>
                  <a:pt x="151" y="96"/>
                  <a:pt x="151" y="96"/>
                </a:cubicBezTo>
                <a:cubicBezTo>
                  <a:pt x="152" y="96"/>
                  <a:pt x="152" y="97"/>
                  <a:pt x="153" y="97"/>
                </a:cubicBezTo>
                <a:close/>
                <a:moveTo>
                  <a:pt x="130" y="107"/>
                </a:moveTo>
                <a:cubicBezTo>
                  <a:pt x="129" y="108"/>
                  <a:pt x="129" y="108"/>
                  <a:pt x="129" y="109"/>
                </a:cubicBezTo>
                <a:cubicBezTo>
                  <a:pt x="130" y="108"/>
                  <a:pt x="130" y="108"/>
                  <a:pt x="130" y="107"/>
                </a:cubicBezTo>
                <a:close/>
                <a:moveTo>
                  <a:pt x="51" y="60"/>
                </a:moveTo>
                <a:cubicBezTo>
                  <a:pt x="51" y="60"/>
                  <a:pt x="51" y="60"/>
                  <a:pt x="51" y="61"/>
                </a:cubicBezTo>
                <a:cubicBezTo>
                  <a:pt x="51" y="61"/>
                  <a:pt x="52" y="60"/>
                  <a:pt x="51" y="60"/>
                </a:cubicBezTo>
                <a:close/>
                <a:moveTo>
                  <a:pt x="41" y="61"/>
                </a:moveTo>
                <a:cubicBezTo>
                  <a:pt x="41" y="61"/>
                  <a:pt x="41" y="61"/>
                  <a:pt x="41" y="61"/>
                </a:cubicBezTo>
                <a:cubicBezTo>
                  <a:pt x="41" y="60"/>
                  <a:pt x="40" y="60"/>
                  <a:pt x="40" y="60"/>
                </a:cubicBezTo>
                <a:cubicBezTo>
                  <a:pt x="40" y="60"/>
                  <a:pt x="40" y="60"/>
                  <a:pt x="40" y="60"/>
                </a:cubicBezTo>
                <a:cubicBezTo>
                  <a:pt x="40" y="60"/>
                  <a:pt x="41" y="60"/>
                  <a:pt x="41" y="61"/>
                </a:cubicBezTo>
                <a:close/>
                <a:moveTo>
                  <a:pt x="39" y="59"/>
                </a:moveTo>
                <a:cubicBezTo>
                  <a:pt x="39" y="59"/>
                  <a:pt x="40" y="59"/>
                  <a:pt x="40" y="59"/>
                </a:cubicBezTo>
                <a:cubicBezTo>
                  <a:pt x="39" y="59"/>
                  <a:pt x="39" y="58"/>
                  <a:pt x="39" y="58"/>
                </a:cubicBezTo>
                <a:cubicBezTo>
                  <a:pt x="39" y="58"/>
                  <a:pt x="39" y="58"/>
                  <a:pt x="38" y="58"/>
                </a:cubicBezTo>
                <a:cubicBezTo>
                  <a:pt x="39" y="58"/>
                  <a:pt x="39" y="59"/>
                  <a:pt x="39" y="59"/>
                </a:cubicBezTo>
                <a:close/>
                <a:moveTo>
                  <a:pt x="82" y="148"/>
                </a:moveTo>
                <a:cubicBezTo>
                  <a:pt x="82" y="148"/>
                  <a:pt x="82" y="148"/>
                  <a:pt x="82" y="147"/>
                </a:cubicBezTo>
                <a:cubicBezTo>
                  <a:pt x="82" y="148"/>
                  <a:pt x="82" y="148"/>
                  <a:pt x="82" y="148"/>
                </a:cubicBezTo>
                <a:close/>
                <a:moveTo>
                  <a:pt x="82" y="70"/>
                </a:moveTo>
                <a:cubicBezTo>
                  <a:pt x="82" y="70"/>
                  <a:pt x="82" y="70"/>
                  <a:pt x="81" y="70"/>
                </a:cubicBezTo>
                <a:cubicBezTo>
                  <a:pt x="82" y="70"/>
                  <a:pt x="82" y="70"/>
                  <a:pt x="82" y="70"/>
                </a:cubicBezTo>
                <a:close/>
                <a:moveTo>
                  <a:pt x="85" y="77"/>
                </a:moveTo>
                <a:cubicBezTo>
                  <a:pt x="85" y="77"/>
                  <a:pt x="85" y="77"/>
                  <a:pt x="85" y="77"/>
                </a:cubicBezTo>
                <a:cubicBezTo>
                  <a:pt x="85" y="77"/>
                  <a:pt x="86" y="77"/>
                  <a:pt x="86" y="77"/>
                </a:cubicBezTo>
                <a:cubicBezTo>
                  <a:pt x="86" y="77"/>
                  <a:pt x="86" y="77"/>
                  <a:pt x="86" y="77"/>
                </a:cubicBezTo>
                <a:cubicBezTo>
                  <a:pt x="86" y="77"/>
                  <a:pt x="85" y="77"/>
                  <a:pt x="85" y="77"/>
                </a:cubicBezTo>
                <a:close/>
                <a:moveTo>
                  <a:pt x="166" y="97"/>
                </a:moveTo>
                <a:cubicBezTo>
                  <a:pt x="167" y="97"/>
                  <a:pt x="167" y="97"/>
                  <a:pt x="167" y="96"/>
                </a:cubicBezTo>
                <a:cubicBezTo>
                  <a:pt x="166" y="97"/>
                  <a:pt x="166" y="97"/>
                  <a:pt x="166" y="97"/>
                </a:cubicBezTo>
                <a:close/>
                <a:moveTo>
                  <a:pt x="38" y="21"/>
                </a:moveTo>
                <a:cubicBezTo>
                  <a:pt x="38" y="21"/>
                  <a:pt x="38" y="21"/>
                  <a:pt x="38" y="22"/>
                </a:cubicBezTo>
                <a:cubicBezTo>
                  <a:pt x="38" y="21"/>
                  <a:pt x="38" y="21"/>
                  <a:pt x="38" y="21"/>
                </a:cubicBezTo>
                <a:close/>
                <a:moveTo>
                  <a:pt x="41" y="46"/>
                </a:moveTo>
                <a:cubicBezTo>
                  <a:pt x="41" y="46"/>
                  <a:pt x="41" y="46"/>
                  <a:pt x="41" y="46"/>
                </a:cubicBezTo>
                <a:cubicBezTo>
                  <a:pt x="41" y="45"/>
                  <a:pt x="41" y="45"/>
                  <a:pt x="41" y="45"/>
                </a:cubicBezTo>
                <a:cubicBezTo>
                  <a:pt x="41" y="45"/>
                  <a:pt x="41" y="45"/>
                  <a:pt x="41" y="46"/>
                </a:cubicBezTo>
                <a:close/>
                <a:moveTo>
                  <a:pt x="41" y="40"/>
                </a:moveTo>
                <a:cubicBezTo>
                  <a:pt x="41" y="41"/>
                  <a:pt x="41" y="41"/>
                  <a:pt x="41" y="41"/>
                </a:cubicBezTo>
                <a:cubicBezTo>
                  <a:pt x="41" y="41"/>
                  <a:pt x="41" y="41"/>
                  <a:pt x="41" y="40"/>
                </a:cubicBezTo>
                <a:close/>
                <a:moveTo>
                  <a:pt x="144" y="89"/>
                </a:moveTo>
                <a:cubicBezTo>
                  <a:pt x="145" y="89"/>
                  <a:pt x="145" y="89"/>
                  <a:pt x="145" y="89"/>
                </a:cubicBezTo>
                <a:cubicBezTo>
                  <a:pt x="144" y="89"/>
                  <a:pt x="144" y="89"/>
                  <a:pt x="144" y="89"/>
                </a:cubicBezTo>
                <a:close/>
                <a:moveTo>
                  <a:pt x="147" y="206"/>
                </a:moveTo>
                <a:cubicBezTo>
                  <a:pt x="147" y="206"/>
                  <a:pt x="146" y="207"/>
                  <a:pt x="146" y="207"/>
                </a:cubicBezTo>
                <a:cubicBezTo>
                  <a:pt x="147" y="207"/>
                  <a:pt x="147" y="207"/>
                  <a:pt x="147" y="206"/>
                </a:cubicBezTo>
                <a:close/>
                <a:moveTo>
                  <a:pt x="51" y="108"/>
                </a:moveTo>
                <a:cubicBezTo>
                  <a:pt x="50" y="108"/>
                  <a:pt x="50" y="108"/>
                  <a:pt x="50" y="109"/>
                </a:cubicBezTo>
                <a:cubicBezTo>
                  <a:pt x="50" y="108"/>
                  <a:pt x="50" y="108"/>
                  <a:pt x="51" y="108"/>
                </a:cubicBezTo>
                <a:close/>
                <a:moveTo>
                  <a:pt x="28" y="31"/>
                </a:moveTo>
                <a:cubicBezTo>
                  <a:pt x="29" y="30"/>
                  <a:pt x="29" y="30"/>
                  <a:pt x="29" y="30"/>
                </a:cubicBezTo>
                <a:cubicBezTo>
                  <a:pt x="28" y="30"/>
                  <a:pt x="28" y="30"/>
                  <a:pt x="28" y="31"/>
                </a:cubicBezTo>
                <a:close/>
                <a:moveTo>
                  <a:pt x="153" y="236"/>
                </a:moveTo>
                <a:cubicBezTo>
                  <a:pt x="152" y="236"/>
                  <a:pt x="152" y="236"/>
                  <a:pt x="152" y="235"/>
                </a:cubicBezTo>
                <a:cubicBezTo>
                  <a:pt x="152" y="236"/>
                  <a:pt x="152" y="236"/>
                  <a:pt x="153" y="236"/>
                </a:cubicBezTo>
                <a:close/>
                <a:moveTo>
                  <a:pt x="154" y="235"/>
                </a:moveTo>
                <a:cubicBezTo>
                  <a:pt x="155" y="236"/>
                  <a:pt x="155" y="236"/>
                  <a:pt x="155" y="235"/>
                </a:cubicBezTo>
                <a:cubicBezTo>
                  <a:pt x="155" y="235"/>
                  <a:pt x="155" y="235"/>
                  <a:pt x="154" y="235"/>
                </a:cubicBezTo>
                <a:close/>
                <a:moveTo>
                  <a:pt x="180" y="111"/>
                </a:moveTo>
                <a:cubicBezTo>
                  <a:pt x="180" y="111"/>
                  <a:pt x="180" y="111"/>
                  <a:pt x="180" y="111"/>
                </a:cubicBezTo>
                <a:cubicBezTo>
                  <a:pt x="180" y="111"/>
                  <a:pt x="180" y="112"/>
                  <a:pt x="181" y="112"/>
                </a:cubicBezTo>
                <a:cubicBezTo>
                  <a:pt x="181" y="112"/>
                  <a:pt x="181" y="112"/>
                  <a:pt x="181" y="112"/>
                </a:cubicBezTo>
                <a:cubicBezTo>
                  <a:pt x="181" y="111"/>
                  <a:pt x="180" y="111"/>
                  <a:pt x="180" y="111"/>
                </a:cubicBezTo>
                <a:close/>
                <a:moveTo>
                  <a:pt x="183" y="154"/>
                </a:moveTo>
                <a:cubicBezTo>
                  <a:pt x="183" y="155"/>
                  <a:pt x="183" y="155"/>
                  <a:pt x="182" y="155"/>
                </a:cubicBezTo>
                <a:cubicBezTo>
                  <a:pt x="183" y="155"/>
                  <a:pt x="183" y="155"/>
                  <a:pt x="183" y="155"/>
                </a:cubicBezTo>
                <a:cubicBezTo>
                  <a:pt x="183" y="155"/>
                  <a:pt x="183" y="155"/>
                  <a:pt x="183" y="154"/>
                </a:cubicBezTo>
                <a:close/>
                <a:moveTo>
                  <a:pt x="161" y="170"/>
                </a:moveTo>
                <a:cubicBezTo>
                  <a:pt x="162" y="170"/>
                  <a:pt x="162" y="170"/>
                  <a:pt x="162" y="170"/>
                </a:cubicBezTo>
                <a:cubicBezTo>
                  <a:pt x="162" y="170"/>
                  <a:pt x="162" y="170"/>
                  <a:pt x="161" y="170"/>
                </a:cubicBezTo>
                <a:close/>
                <a:moveTo>
                  <a:pt x="146" y="272"/>
                </a:moveTo>
                <a:cubicBezTo>
                  <a:pt x="146" y="272"/>
                  <a:pt x="146" y="272"/>
                  <a:pt x="146" y="272"/>
                </a:cubicBezTo>
                <a:cubicBezTo>
                  <a:pt x="146" y="272"/>
                  <a:pt x="146" y="272"/>
                  <a:pt x="146" y="272"/>
                </a:cubicBezTo>
                <a:close/>
                <a:moveTo>
                  <a:pt x="144" y="247"/>
                </a:moveTo>
                <a:cubicBezTo>
                  <a:pt x="144" y="247"/>
                  <a:pt x="144" y="247"/>
                  <a:pt x="144" y="247"/>
                </a:cubicBezTo>
                <a:cubicBezTo>
                  <a:pt x="144" y="247"/>
                  <a:pt x="144" y="247"/>
                  <a:pt x="144" y="247"/>
                </a:cubicBezTo>
                <a:close/>
                <a:moveTo>
                  <a:pt x="171" y="240"/>
                </a:moveTo>
                <a:cubicBezTo>
                  <a:pt x="171" y="240"/>
                  <a:pt x="171" y="240"/>
                  <a:pt x="172" y="240"/>
                </a:cubicBezTo>
                <a:cubicBezTo>
                  <a:pt x="171" y="239"/>
                  <a:pt x="171" y="239"/>
                  <a:pt x="171" y="240"/>
                </a:cubicBezTo>
                <a:close/>
                <a:moveTo>
                  <a:pt x="63" y="69"/>
                </a:moveTo>
                <a:cubicBezTo>
                  <a:pt x="63" y="69"/>
                  <a:pt x="63" y="69"/>
                  <a:pt x="63" y="69"/>
                </a:cubicBezTo>
                <a:cubicBezTo>
                  <a:pt x="63" y="69"/>
                  <a:pt x="63" y="69"/>
                  <a:pt x="63" y="69"/>
                </a:cubicBezTo>
                <a:cubicBezTo>
                  <a:pt x="63" y="69"/>
                  <a:pt x="63" y="69"/>
                  <a:pt x="63" y="69"/>
                </a:cubicBezTo>
                <a:close/>
                <a:moveTo>
                  <a:pt x="120" y="128"/>
                </a:moveTo>
                <a:cubicBezTo>
                  <a:pt x="120" y="128"/>
                  <a:pt x="120" y="128"/>
                  <a:pt x="120" y="128"/>
                </a:cubicBezTo>
                <a:cubicBezTo>
                  <a:pt x="121" y="128"/>
                  <a:pt x="121" y="128"/>
                  <a:pt x="121" y="127"/>
                </a:cubicBezTo>
                <a:cubicBezTo>
                  <a:pt x="121" y="127"/>
                  <a:pt x="121" y="127"/>
                  <a:pt x="121" y="127"/>
                </a:cubicBezTo>
                <a:cubicBezTo>
                  <a:pt x="121" y="128"/>
                  <a:pt x="120" y="128"/>
                  <a:pt x="120" y="128"/>
                </a:cubicBezTo>
                <a:close/>
                <a:moveTo>
                  <a:pt x="147" y="171"/>
                </a:moveTo>
                <a:cubicBezTo>
                  <a:pt x="147" y="172"/>
                  <a:pt x="147" y="172"/>
                  <a:pt x="148" y="171"/>
                </a:cubicBezTo>
                <a:cubicBezTo>
                  <a:pt x="147" y="171"/>
                  <a:pt x="147" y="171"/>
                  <a:pt x="147" y="171"/>
                </a:cubicBezTo>
                <a:close/>
                <a:moveTo>
                  <a:pt x="185" y="138"/>
                </a:moveTo>
                <a:cubicBezTo>
                  <a:pt x="185" y="138"/>
                  <a:pt x="185" y="138"/>
                  <a:pt x="185" y="138"/>
                </a:cubicBezTo>
                <a:cubicBezTo>
                  <a:pt x="185" y="138"/>
                  <a:pt x="185" y="137"/>
                  <a:pt x="185" y="137"/>
                </a:cubicBezTo>
                <a:cubicBezTo>
                  <a:pt x="185" y="137"/>
                  <a:pt x="185" y="137"/>
                  <a:pt x="185" y="137"/>
                </a:cubicBezTo>
                <a:cubicBezTo>
                  <a:pt x="185" y="137"/>
                  <a:pt x="185" y="138"/>
                  <a:pt x="185" y="138"/>
                </a:cubicBezTo>
                <a:close/>
                <a:moveTo>
                  <a:pt x="49" y="133"/>
                </a:moveTo>
                <a:cubicBezTo>
                  <a:pt x="49" y="133"/>
                  <a:pt x="49" y="133"/>
                  <a:pt x="49" y="133"/>
                </a:cubicBezTo>
                <a:cubicBezTo>
                  <a:pt x="49" y="133"/>
                  <a:pt x="50" y="133"/>
                  <a:pt x="50" y="133"/>
                </a:cubicBezTo>
                <a:cubicBezTo>
                  <a:pt x="50" y="133"/>
                  <a:pt x="50" y="133"/>
                  <a:pt x="50" y="133"/>
                </a:cubicBezTo>
                <a:cubicBezTo>
                  <a:pt x="50" y="133"/>
                  <a:pt x="50" y="133"/>
                  <a:pt x="49" y="133"/>
                </a:cubicBezTo>
                <a:close/>
                <a:moveTo>
                  <a:pt x="80" y="144"/>
                </a:moveTo>
                <a:cubicBezTo>
                  <a:pt x="80" y="144"/>
                  <a:pt x="80" y="144"/>
                  <a:pt x="80" y="143"/>
                </a:cubicBezTo>
                <a:cubicBezTo>
                  <a:pt x="80" y="144"/>
                  <a:pt x="80" y="144"/>
                  <a:pt x="80" y="144"/>
                </a:cubicBezTo>
                <a:close/>
                <a:moveTo>
                  <a:pt x="81" y="72"/>
                </a:moveTo>
                <a:cubicBezTo>
                  <a:pt x="81" y="72"/>
                  <a:pt x="81" y="72"/>
                  <a:pt x="81" y="72"/>
                </a:cubicBezTo>
                <a:cubicBezTo>
                  <a:pt x="81" y="72"/>
                  <a:pt x="81" y="72"/>
                  <a:pt x="81" y="72"/>
                </a:cubicBezTo>
                <a:cubicBezTo>
                  <a:pt x="81" y="72"/>
                  <a:pt x="81" y="72"/>
                  <a:pt x="81" y="72"/>
                </a:cubicBezTo>
                <a:close/>
                <a:moveTo>
                  <a:pt x="93" y="74"/>
                </a:moveTo>
                <a:cubicBezTo>
                  <a:pt x="93" y="74"/>
                  <a:pt x="93" y="74"/>
                  <a:pt x="93" y="74"/>
                </a:cubicBezTo>
                <a:cubicBezTo>
                  <a:pt x="93" y="74"/>
                  <a:pt x="93" y="74"/>
                  <a:pt x="93" y="74"/>
                </a:cubicBezTo>
                <a:cubicBezTo>
                  <a:pt x="93" y="74"/>
                  <a:pt x="93" y="74"/>
                  <a:pt x="93" y="73"/>
                </a:cubicBezTo>
                <a:cubicBezTo>
                  <a:pt x="93" y="74"/>
                  <a:pt x="93" y="74"/>
                  <a:pt x="93" y="74"/>
                </a:cubicBezTo>
                <a:close/>
                <a:moveTo>
                  <a:pt x="38" y="57"/>
                </a:moveTo>
                <a:cubicBezTo>
                  <a:pt x="38" y="57"/>
                  <a:pt x="38" y="57"/>
                  <a:pt x="38" y="57"/>
                </a:cubicBezTo>
                <a:cubicBezTo>
                  <a:pt x="38" y="57"/>
                  <a:pt x="38" y="57"/>
                  <a:pt x="38" y="57"/>
                </a:cubicBezTo>
                <a:cubicBezTo>
                  <a:pt x="38" y="57"/>
                  <a:pt x="37" y="57"/>
                  <a:pt x="37" y="57"/>
                </a:cubicBezTo>
                <a:cubicBezTo>
                  <a:pt x="38" y="57"/>
                  <a:pt x="38" y="57"/>
                  <a:pt x="38" y="57"/>
                </a:cubicBezTo>
                <a:close/>
                <a:moveTo>
                  <a:pt x="189" y="237"/>
                </a:moveTo>
                <a:cubicBezTo>
                  <a:pt x="190" y="238"/>
                  <a:pt x="190" y="238"/>
                  <a:pt x="190" y="238"/>
                </a:cubicBezTo>
                <a:cubicBezTo>
                  <a:pt x="190" y="237"/>
                  <a:pt x="190" y="237"/>
                  <a:pt x="189" y="237"/>
                </a:cubicBezTo>
                <a:close/>
                <a:moveTo>
                  <a:pt x="131" y="106"/>
                </a:moveTo>
                <a:cubicBezTo>
                  <a:pt x="130" y="107"/>
                  <a:pt x="130" y="107"/>
                  <a:pt x="130" y="107"/>
                </a:cubicBezTo>
                <a:cubicBezTo>
                  <a:pt x="130" y="107"/>
                  <a:pt x="131" y="107"/>
                  <a:pt x="131" y="106"/>
                </a:cubicBezTo>
                <a:close/>
                <a:moveTo>
                  <a:pt x="143" y="217"/>
                </a:moveTo>
                <a:cubicBezTo>
                  <a:pt x="144" y="217"/>
                  <a:pt x="144" y="217"/>
                  <a:pt x="143" y="217"/>
                </a:cubicBezTo>
                <a:cubicBezTo>
                  <a:pt x="143" y="217"/>
                  <a:pt x="143" y="217"/>
                  <a:pt x="143" y="217"/>
                </a:cubicBezTo>
                <a:close/>
                <a:moveTo>
                  <a:pt x="180" y="229"/>
                </a:moveTo>
                <a:cubicBezTo>
                  <a:pt x="180" y="229"/>
                  <a:pt x="180" y="229"/>
                  <a:pt x="180" y="229"/>
                </a:cubicBezTo>
                <a:cubicBezTo>
                  <a:pt x="180" y="229"/>
                  <a:pt x="180" y="229"/>
                  <a:pt x="179" y="229"/>
                </a:cubicBezTo>
                <a:cubicBezTo>
                  <a:pt x="180" y="229"/>
                  <a:pt x="180" y="229"/>
                  <a:pt x="180" y="229"/>
                </a:cubicBezTo>
                <a:cubicBezTo>
                  <a:pt x="180" y="229"/>
                  <a:pt x="180" y="229"/>
                  <a:pt x="180" y="229"/>
                </a:cubicBezTo>
                <a:close/>
                <a:moveTo>
                  <a:pt x="55" y="65"/>
                </a:moveTo>
                <a:cubicBezTo>
                  <a:pt x="55" y="65"/>
                  <a:pt x="55" y="64"/>
                  <a:pt x="55" y="64"/>
                </a:cubicBezTo>
                <a:cubicBezTo>
                  <a:pt x="55" y="64"/>
                  <a:pt x="55" y="65"/>
                  <a:pt x="55" y="65"/>
                </a:cubicBezTo>
                <a:close/>
                <a:moveTo>
                  <a:pt x="160" y="223"/>
                </a:moveTo>
                <a:cubicBezTo>
                  <a:pt x="159" y="223"/>
                  <a:pt x="159" y="223"/>
                  <a:pt x="159" y="223"/>
                </a:cubicBezTo>
                <a:cubicBezTo>
                  <a:pt x="159" y="224"/>
                  <a:pt x="159" y="224"/>
                  <a:pt x="159" y="224"/>
                </a:cubicBezTo>
                <a:cubicBezTo>
                  <a:pt x="159" y="224"/>
                  <a:pt x="159" y="224"/>
                  <a:pt x="160" y="224"/>
                </a:cubicBezTo>
                <a:cubicBezTo>
                  <a:pt x="160" y="224"/>
                  <a:pt x="160" y="224"/>
                  <a:pt x="160" y="223"/>
                </a:cubicBezTo>
                <a:close/>
                <a:moveTo>
                  <a:pt x="162" y="174"/>
                </a:moveTo>
                <a:cubicBezTo>
                  <a:pt x="162" y="174"/>
                  <a:pt x="162" y="174"/>
                  <a:pt x="162" y="174"/>
                </a:cubicBezTo>
                <a:cubicBezTo>
                  <a:pt x="162" y="174"/>
                  <a:pt x="162" y="174"/>
                  <a:pt x="162" y="174"/>
                </a:cubicBezTo>
                <a:cubicBezTo>
                  <a:pt x="162" y="174"/>
                  <a:pt x="162" y="174"/>
                  <a:pt x="162" y="174"/>
                </a:cubicBezTo>
                <a:cubicBezTo>
                  <a:pt x="162" y="174"/>
                  <a:pt x="162" y="174"/>
                  <a:pt x="162" y="174"/>
                </a:cubicBezTo>
                <a:close/>
                <a:moveTo>
                  <a:pt x="185" y="108"/>
                </a:moveTo>
                <a:cubicBezTo>
                  <a:pt x="185" y="108"/>
                  <a:pt x="185" y="108"/>
                  <a:pt x="185" y="108"/>
                </a:cubicBezTo>
                <a:cubicBezTo>
                  <a:pt x="185" y="108"/>
                  <a:pt x="185" y="108"/>
                  <a:pt x="185" y="108"/>
                </a:cubicBezTo>
                <a:cubicBezTo>
                  <a:pt x="185" y="108"/>
                  <a:pt x="185" y="108"/>
                  <a:pt x="185" y="108"/>
                </a:cubicBezTo>
                <a:cubicBezTo>
                  <a:pt x="185" y="108"/>
                  <a:pt x="185" y="108"/>
                  <a:pt x="185" y="108"/>
                </a:cubicBezTo>
                <a:close/>
                <a:moveTo>
                  <a:pt x="44" y="27"/>
                </a:move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lose/>
                <a:moveTo>
                  <a:pt x="145" y="216"/>
                </a:moveTo>
                <a:cubicBezTo>
                  <a:pt x="145" y="216"/>
                  <a:pt x="145" y="216"/>
                  <a:pt x="145" y="216"/>
                </a:cubicBezTo>
                <a:cubicBezTo>
                  <a:pt x="145" y="216"/>
                  <a:pt x="146" y="216"/>
                  <a:pt x="146" y="216"/>
                </a:cubicBezTo>
                <a:cubicBezTo>
                  <a:pt x="146" y="216"/>
                  <a:pt x="146" y="216"/>
                  <a:pt x="146" y="216"/>
                </a:cubicBezTo>
                <a:cubicBezTo>
                  <a:pt x="146" y="216"/>
                  <a:pt x="145" y="216"/>
                  <a:pt x="145" y="216"/>
                </a:cubicBezTo>
                <a:close/>
                <a:moveTo>
                  <a:pt x="44" y="122"/>
                </a:moveTo>
                <a:cubicBezTo>
                  <a:pt x="44" y="122"/>
                  <a:pt x="44" y="122"/>
                  <a:pt x="44" y="122"/>
                </a:cubicBezTo>
                <a:cubicBezTo>
                  <a:pt x="44" y="122"/>
                  <a:pt x="45" y="122"/>
                  <a:pt x="45" y="123"/>
                </a:cubicBezTo>
                <a:cubicBezTo>
                  <a:pt x="45" y="123"/>
                  <a:pt x="45" y="123"/>
                  <a:pt x="45" y="122"/>
                </a:cubicBezTo>
                <a:cubicBezTo>
                  <a:pt x="45" y="122"/>
                  <a:pt x="45" y="122"/>
                  <a:pt x="44" y="122"/>
                </a:cubicBezTo>
                <a:close/>
                <a:moveTo>
                  <a:pt x="64" y="75"/>
                </a:moveTo>
                <a:cubicBezTo>
                  <a:pt x="64" y="76"/>
                  <a:pt x="64" y="75"/>
                  <a:pt x="64" y="75"/>
                </a:cubicBezTo>
                <a:cubicBezTo>
                  <a:pt x="64" y="75"/>
                  <a:pt x="64" y="75"/>
                  <a:pt x="64" y="75"/>
                </a:cubicBezTo>
                <a:close/>
                <a:moveTo>
                  <a:pt x="96" y="74"/>
                </a:moveTo>
                <a:cubicBezTo>
                  <a:pt x="96" y="74"/>
                  <a:pt x="96" y="74"/>
                  <a:pt x="96" y="74"/>
                </a:cubicBezTo>
                <a:cubicBezTo>
                  <a:pt x="95" y="74"/>
                  <a:pt x="95" y="74"/>
                  <a:pt x="95" y="74"/>
                </a:cubicBezTo>
                <a:cubicBezTo>
                  <a:pt x="95" y="74"/>
                  <a:pt x="95" y="74"/>
                  <a:pt x="95" y="74"/>
                </a:cubicBezTo>
                <a:cubicBezTo>
                  <a:pt x="96" y="74"/>
                  <a:pt x="96" y="74"/>
                  <a:pt x="96" y="74"/>
                </a:cubicBezTo>
                <a:close/>
                <a:moveTo>
                  <a:pt x="145" y="201"/>
                </a:moveTo>
                <a:cubicBezTo>
                  <a:pt x="145" y="201"/>
                  <a:pt x="145" y="201"/>
                  <a:pt x="145" y="201"/>
                </a:cubicBezTo>
                <a:cubicBezTo>
                  <a:pt x="144" y="201"/>
                  <a:pt x="144" y="201"/>
                  <a:pt x="144" y="201"/>
                </a:cubicBezTo>
                <a:cubicBezTo>
                  <a:pt x="144" y="201"/>
                  <a:pt x="144" y="201"/>
                  <a:pt x="144" y="201"/>
                </a:cubicBezTo>
                <a:cubicBezTo>
                  <a:pt x="144" y="201"/>
                  <a:pt x="145" y="201"/>
                  <a:pt x="145" y="201"/>
                </a:cubicBezTo>
                <a:close/>
                <a:moveTo>
                  <a:pt x="188" y="146"/>
                </a:moveTo>
                <a:cubicBezTo>
                  <a:pt x="188" y="146"/>
                  <a:pt x="188" y="146"/>
                  <a:pt x="188" y="146"/>
                </a:cubicBezTo>
                <a:cubicBezTo>
                  <a:pt x="188" y="146"/>
                  <a:pt x="188" y="145"/>
                  <a:pt x="188" y="145"/>
                </a:cubicBezTo>
                <a:cubicBezTo>
                  <a:pt x="188" y="145"/>
                  <a:pt x="188" y="145"/>
                  <a:pt x="188" y="145"/>
                </a:cubicBezTo>
                <a:cubicBezTo>
                  <a:pt x="188" y="146"/>
                  <a:pt x="188" y="146"/>
                  <a:pt x="188" y="146"/>
                </a:cubicBezTo>
                <a:close/>
                <a:moveTo>
                  <a:pt x="43" y="50"/>
                </a:moveTo>
                <a:cubicBezTo>
                  <a:pt x="43" y="50"/>
                  <a:pt x="43" y="50"/>
                  <a:pt x="42" y="50"/>
                </a:cubicBezTo>
                <a:cubicBezTo>
                  <a:pt x="42" y="50"/>
                  <a:pt x="42" y="51"/>
                  <a:pt x="42" y="51"/>
                </a:cubicBezTo>
                <a:cubicBezTo>
                  <a:pt x="42" y="51"/>
                  <a:pt x="42" y="51"/>
                  <a:pt x="43" y="51"/>
                </a:cubicBezTo>
                <a:cubicBezTo>
                  <a:pt x="43" y="51"/>
                  <a:pt x="43" y="50"/>
                  <a:pt x="43" y="50"/>
                </a:cubicBezTo>
                <a:close/>
                <a:moveTo>
                  <a:pt x="155" y="264"/>
                </a:moveTo>
                <a:cubicBezTo>
                  <a:pt x="155" y="264"/>
                  <a:pt x="155" y="264"/>
                  <a:pt x="155" y="264"/>
                </a:cubicBezTo>
                <a:cubicBezTo>
                  <a:pt x="155" y="264"/>
                  <a:pt x="155" y="264"/>
                  <a:pt x="155" y="263"/>
                </a:cubicBezTo>
                <a:cubicBezTo>
                  <a:pt x="155" y="263"/>
                  <a:pt x="155" y="263"/>
                  <a:pt x="155" y="263"/>
                </a:cubicBezTo>
                <a:cubicBezTo>
                  <a:pt x="155" y="264"/>
                  <a:pt x="155" y="264"/>
                  <a:pt x="155" y="264"/>
                </a:cubicBezTo>
                <a:close/>
                <a:moveTo>
                  <a:pt x="50" y="117"/>
                </a:moveTo>
                <a:cubicBezTo>
                  <a:pt x="50" y="117"/>
                  <a:pt x="50" y="117"/>
                  <a:pt x="50" y="117"/>
                </a:cubicBezTo>
                <a:cubicBezTo>
                  <a:pt x="50" y="117"/>
                  <a:pt x="50" y="117"/>
                  <a:pt x="50" y="117"/>
                </a:cubicBezTo>
                <a:cubicBezTo>
                  <a:pt x="50" y="117"/>
                  <a:pt x="50" y="117"/>
                  <a:pt x="50" y="117"/>
                </a:cubicBezTo>
                <a:cubicBezTo>
                  <a:pt x="50" y="117"/>
                  <a:pt x="50" y="117"/>
                  <a:pt x="50" y="117"/>
                </a:cubicBezTo>
                <a:close/>
                <a:moveTo>
                  <a:pt x="35" y="42"/>
                </a:moveTo>
                <a:cubicBezTo>
                  <a:pt x="35" y="42"/>
                  <a:pt x="35" y="42"/>
                  <a:pt x="35" y="42"/>
                </a:cubicBezTo>
                <a:cubicBezTo>
                  <a:pt x="35" y="42"/>
                  <a:pt x="35" y="42"/>
                  <a:pt x="35" y="42"/>
                </a:cubicBezTo>
                <a:cubicBezTo>
                  <a:pt x="35" y="42"/>
                  <a:pt x="35" y="42"/>
                  <a:pt x="35" y="42"/>
                </a:cubicBezTo>
                <a:cubicBezTo>
                  <a:pt x="35" y="42"/>
                  <a:pt x="35" y="42"/>
                  <a:pt x="35" y="42"/>
                </a:cubicBezTo>
                <a:close/>
                <a:moveTo>
                  <a:pt x="123" y="141"/>
                </a:moveTo>
                <a:cubicBezTo>
                  <a:pt x="123" y="141"/>
                  <a:pt x="123" y="141"/>
                  <a:pt x="123" y="141"/>
                </a:cubicBezTo>
                <a:cubicBezTo>
                  <a:pt x="123" y="141"/>
                  <a:pt x="123" y="141"/>
                  <a:pt x="123" y="141"/>
                </a:cubicBezTo>
                <a:cubicBezTo>
                  <a:pt x="123" y="141"/>
                  <a:pt x="123" y="142"/>
                  <a:pt x="123" y="142"/>
                </a:cubicBezTo>
                <a:cubicBezTo>
                  <a:pt x="123" y="141"/>
                  <a:pt x="123" y="141"/>
                  <a:pt x="123" y="141"/>
                </a:cubicBezTo>
                <a:close/>
                <a:moveTo>
                  <a:pt x="4" y="6"/>
                </a:moveTo>
                <a:cubicBezTo>
                  <a:pt x="5" y="6"/>
                  <a:pt x="5" y="6"/>
                  <a:pt x="5" y="6"/>
                </a:cubicBezTo>
                <a:cubicBezTo>
                  <a:pt x="5" y="6"/>
                  <a:pt x="5" y="6"/>
                  <a:pt x="5" y="5"/>
                </a:cubicBezTo>
                <a:cubicBezTo>
                  <a:pt x="4" y="5"/>
                  <a:pt x="4" y="5"/>
                  <a:pt x="4" y="5"/>
                </a:cubicBezTo>
                <a:cubicBezTo>
                  <a:pt x="4" y="6"/>
                  <a:pt x="4" y="6"/>
                  <a:pt x="4" y="6"/>
                </a:cubicBezTo>
                <a:close/>
                <a:moveTo>
                  <a:pt x="28" y="46"/>
                </a:moveTo>
                <a:cubicBezTo>
                  <a:pt x="28" y="45"/>
                  <a:pt x="28" y="45"/>
                  <a:pt x="28" y="45"/>
                </a:cubicBezTo>
                <a:cubicBezTo>
                  <a:pt x="28" y="45"/>
                  <a:pt x="28" y="45"/>
                  <a:pt x="28" y="45"/>
                </a:cubicBezTo>
                <a:cubicBezTo>
                  <a:pt x="28" y="45"/>
                  <a:pt x="28" y="45"/>
                  <a:pt x="28" y="45"/>
                </a:cubicBezTo>
                <a:cubicBezTo>
                  <a:pt x="28" y="45"/>
                  <a:pt x="28" y="45"/>
                  <a:pt x="28" y="46"/>
                </a:cubicBezTo>
                <a:close/>
                <a:moveTo>
                  <a:pt x="122" y="171"/>
                </a:moveTo>
                <a:cubicBezTo>
                  <a:pt x="122" y="171"/>
                  <a:pt x="122" y="171"/>
                  <a:pt x="122" y="171"/>
                </a:cubicBezTo>
                <a:cubicBezTo>
                  <a:pt x="123" y="171"/>
                  <a:pt x="123" y="171"/>
                  <a:pt x="123" y="171"/>
                </a:cubicBezTo>
                <a:cubicBezTo>
                  <a:pt x="123" y="171"/>
                  <a:pt x="123" y="171"/>
                  <a:pt x="123" y="171"/>
                </a:cubicBezTo>
                <a:cubicBezTo>
                  <a:pt x="123" y="171"/>
                  <a:pt x="123" y="171"/>
                  <a:pt x="122" y="171"/>
                </a:cubicBezTo>
                <a:close/>
                <a:moveTo>
                  <a:pt x="147" y="89"/>
                </a:moveTo>
                <a:cubicBezTo>
                  <a:pt x="147" y="89"/>
                  <a:pt x="147" y="89"/>
                  <a:pt x="147" y="89"/>
                </a:cubicBezTo>
                <a:cubicBezTo>
                  <a:pt x="147" y="89"/>
                  <a:pt x="147" y="89"/>
                  <a:pt x="147" y="89"/>
                </a:cubicBezTo>
                <a:cubicBezTo>
                  <a:pt x="147" y="89"/>
                  <a:pt x="147" y="89"/>
                  <a:pt x="147" y="89"/>
                </a:cubicBezTo>
                <a:cubicBezTo>
                  <a:pt x="147" y="89"/>
                  <a:pt x="147" y="89"/>
                  <a:pt x="147" y="8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81" name="Freeform 99"/>
          <p:cNvSpPr>
            <a:spLocks noEditPoints="1"/>
          </p:cNvSpPr>
          <p:nvPr/>
        </p:nvSpPr>
        <p:spPr bwMode="auto">
          <a:xfrm>
            <a:off x="2951042" y="3012153"/>
            <a:ext cx="688432" cy="675578"/>
          </a:xfrm>
          <a:custGeom>
            <a:gdLst>
              <a:gd fmla="*/ 17 w 265" name="T0"/>
              <a:gd fmla="*/ 64 h 260" name="T1"/>
              <a:gd fmla="*/ 103 w 265" name="T2"/>
              <a:gd fmla="*/ 2 h 260" name="T3"/>
              <a:gd fmla="*/ 130 w 265" name="T4"/>
              <a:gd fmla="*/ 1 h 260" name="T5"/>
              <a:gd fmla="*/ 189 w 265" name="T6"/>
              <a:gd fmla="*/ 12 h 260" name="T7"/>
              <a:gd fmla="*/ 230 w 265" name="T8"/>
              <a:gd fmla="*/ 40 h 260" name="T9"/>
              <a:gd fmla="*/ 259 w 265" name="T10"/>
              <a:gd fmla="*/ 88 h 260" name="T11"/>
              <a:gd fmla="*/ 264 w 265" name="T12"/>
              <a:gd fmla="*/ 142 h 260" name="T13"/>
              <a:gd fmla="*/ 249 w 265" name="T14"/>
              <a:gd fmla="*/ 193 h 260" name="T15"/>
              <a:gd fmla="*/ 209 w 265" name="T16"/>
              <a:gd fmla="*/ 238 h 260" name="T17"/>
              <a:gd fmla="*/ 132 w 265" name="T18"/>
              <a:gd fmla="*/ 260 h 260" name="T19"/>
              <a:gd fmla="*/ 70 w 265" name="T20"/>
              <a:gd fmla="*/ 246 h 260" name="T21"/>
              <a:gd fmla="*/ 34 w 265" name="T22"/>
              <a:gd fmla="*/ 222 h 260" name="T23"/>
              <a:gd fmla="*/ 14 w 265" name="T24"/>
              <a:gd fmla="*/ 194 h 260" name="T25"/>
              <a:gd fmla="*/ 237 w 265" name="T26"/>
              <a:gd fmla="*/ 56 h 260" name="T27"/>
              <a:gd fmla="*/ 241 w 265" name="T28"/>
              <a:gd fmla="*/ 61 h 260" name="T29"/>
              <a:gd fmla="*/ 145 w 265" name="T30"/>
              <a:gd fmla="*/ 246 h 260" name="T31"/>
              <a:gd fmla="*/ 221 w 265" name="T32"/>
              <a:gd fmla="*/ 216 h 260" name="T33"/>
              <a:gd fmla="*/ 254 w 265" name="T34"/>
              <a:gd fmla="*/ 152 h 260" name="T35"/>
              <a:gd fmla="*/ 252 w 265" name="T36"/>
              <a:gd fmla="*/ 93 h 260" name="T37"/>
              <a:gd fmla="*/ 191 w 265" name="T38"/>
              <a:gd fmla="*/ 28 h 260" name="T39"/>
              <a:gd fmla="*/ 101 w 265" name="T40"/>
              <a:gd fmla="*/ 13 h 260" name="T41"/>
              <a:gd fmla="*/ 32 w 265" name="T42"/>
              <a:gd fmla="*/ 59 h 260" name="T43"/>
              <a:gd fmla="*/ 76 w 265" name="T44"/>
              <a:gd fmla="*/ 26 h 260" name="T45"/>
              <a:gd fmla="*/ 66 w 265" name="T46"/>
              <a:gd fmla="*/ 34 h 260" name="T47"/>
              <a:gd fmla="*/ 15 w 265" name="T48"/>
              <a:gd fmla="*/ 92 h 260" name="T49"/>
              <a:gd fmla="*/ 11 w 265" name="T50"/>
              <a:gd fmla="*/ 151 h 260" name="T51"/>
              <a:gd fmla="*/ 35 w 265" name="T52"/>
              <a:gd fmla="*/ 209 h 260" name="T53"/>
              <a:gd fmla="*/ 97 w 265" name="T54"/>
              <a:gd fmla="*/ 244 h 260" name="T55"/>
              <a:gd fmla="*/ 126 w 265" name="T56"/>
              <a:gd fmla="*/ 247 h 260" name="T57"/>
              <a:gd fmla="*/ 135 w 265" name="T58"/>
              <a:gd fmla="*/ 9 h 260" name="T59"/>
              <a:gd fmla="*/ 230 w 265" name="T60"/>
              <a:gd fmla="*/ 51 h 260" name="T61"/>
              <a:gd fmla="*/ 162 w 265" name="T62"/>
              <a:gd fmla="*/ 12 h 260" name="T63"/>
              <a:gd fmla="*/ 138 w 265" name="T64"/>
              <a:gd fmla="*/ 250 h 260" name="T65"/>
              <a:gd fmla="*/ 180 w 265" name="T66"/>
              <a:gd fmla="*/ 244 h 260" name="T67"/>
              <a:gd fmla="*/ 87 w 265" name="T68"/>
              <a:gd fmla="*/ 246 h 260" name="T69"/>
              <a:gd fmla="*/ 111 w 265" name="T70"/>
              <a:gd fmla="*/ 252 h 260" name="T71"/>
              <a:gd fmla="*/ 93 w 265" name="T72"/>
              <a:gd fmla="*/ 247 h 260" name="T73"/>
              <a:gd fmla="*/ 259 w 265" name="T74"/>
              <a:gd fmla="*/ 119 h 260" name="T75"/>
              <a:gd fmla="*/ 30 w 265" name="T76"/>
              <a:gd fmla="*/ 57 h 260" name="T77"/>
              <a:gd fmla="*/ 207 w 265" name="T78"/>
              <a:gd fmla="*/ 232 h 260" name="T79"/>
              <a:gd fmla="*/ 35 w 265" name="T80"/>
              <a:gd fmla="*/ 44 h 260" name="T81"/>
              <a:gd fmla="*/ 77 w 265" name="T82"/>
              <a:gd fmla="*/ 240 h 260" name="T83"/>
              <a:gd fmla="*/ 24 w 265" name="T84"/>
              <a:gd fmla="*/ 197 h 260" name="T85"/>
              <a:gd fmla="*/ 232 w 265" name="T86"/>
              <a:gd fmla="*/ 207 h 260" name="T87"/>
              <a:gd fmla="*/ 232 w 265" name="T88"/>
              <a:gd fmla="*/ 207 h 260" name="T89"/>
              <a:gd fmla="*/ 48 w 265" name="T90"/>
              <a:gd fmla="*/ 222 h 260" name="T91"/>
              <a:gd fmla="*/ 44 w 265" name="T92"/>
              <a:gd fmla="*/ 41 h 260" name="T93"/>
              <a:gd fmla="*/ 10 w 265" name="T94"/>
              <a:gd fmla="*/ 156 h 260" name="T95"/>
              <a:gd fmla="*/ 197 w 265" name="T96"/>
              <a:gd fmla="*/ 19 h 260" name="T97"/>
              <a:gd fmla="*/ 172 w 265" name="T98"/>
              <a:gd fmla="*/ 11 h 260" name="T99"/>
              <a:gd fmla="*/ 84 w 265" name="T100"/>
              <a:gd fmla="*/ 15 h 260" name="T101"/>
              <a:gd fmla="*/ 259 w 265" name="T102"/>
              <a:gd fmla="*/ 143 h 260" name="T103"/>
              <a:gd fmla="*/ 9 w 265" name="T104"/>
              <a:gd fmla="*/ 89 h 260" name="T105"/>
              <a:gd fmla="*/ 259 w 265" name="T106"/>
              <a:gd fmla="*/ 120 h 260" name="T107"/>
              <a:gd fmla="*/ 120 w 265" name="T108"/>
              <a:gd fmla="*/ 6 h 260" name="T109"/>
              <a:gd fmla="*/ 178 w 265" name="T110"/>
              <a:gd fmla="*/ 249 h 26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60" w="265">
                <a:moveTo>
                  <a:pt x="1" y="131"/>
                </a:moveTo>
                <a:cubicBezTo>
                  <a:pt x="1" y="128"/>
                  <a:pt x="1" y="123"/>
                  <a:pt x="1" y="118"/>
                </a:cubicBezTo>
                <a:cubicBezTo>
                  <a:pt x="2" y="112"/>
                  <a:pt x="2" y="107"/>
                  <a:pt x="3" y="101"/>
                </a:cubicBezTo>
                <a:cubicBezTo>
                  <a:pt x="4" y="97"/>
                  <a:pt x="6" y="93"/>
                  <a:pt x="7" y="88"/>
                </a:cubicBezTo>
                <a:cubicBezTo>
                  <a:pt x="9" y="83"/>
                  <a:pt x="11" y="77"/>
                  <a:pt x="14" y="72"/>
                </a:cubicBezTo>
                <a:cubicBezTo>
                  <a:pt x="15" y="69"/>
                  <a:pt x="16" y="66"/>
                  <a:pt x="17" y="64"/>
                </a:cubicBezTo>
                <a:cubicBezTo>
                  <a:pt x="21" y="57"/>
                  <a:pt x="25" y="51"/>
                  <a:pt x="30" y="45"/>
                </a:cubicBezTo>
                <a:cubicBezTo>
                  <a:pt x="37" y="37"/>
                  <a:pt x="45" y="30"/>
                  <a:pt x="53" y="24"/>
                </a:cubicBezTo>
                <a:cubicBezTo>
                  <a:pt x="58" y="20"/>
                  <a:pt x="63" y="17"/>
                  <a:pt x="68" y="14"/>
                </a:cubicBezTo>
                <a:cubicBezTo>
                  <a:pt x="71" y="13"/>
                  <a:pt x="75" y="11"/>
                  <a:pt x="78" y="10"/>
                </a:cubicBezTo>
                <a:cubicBezTo>
                  <a:pt x="82" y="8"/>
                  <a:pt x="85" y="7"/>
                  <a:pt x="89" y="6"/>
                </a:cubicBezTo>
                <a:cubicBezTo>
                  <a:pt x="93" y="4"/>
                  <a:pt x="98" y="3"/>
                  <a:pt x="103" y="2"/>
                </a:cubicBezTo>
                <a:cubicBezTo>
                  <a:pt x="107" y="2"/>
                  <a:pt x="111" y="2"/>
                  <a:pt x="116" y="1"/>
                </a:cubicBezTo>
                <a:cubicBezTo>
                  <a:pt x="118" y="1"/>
                  <a:pt x="120" y="1"/>
                  <a:pt x="122" y="1"/>
                </a:cubicBezTo>
                <a:cubicBezTo>
                  <a:pt x="122" y="1"/>
                  <a:pt x="123" y="1"/>
                  <a:pt x="123" y="0"/>
                </a:cubicBezTo>
                <a:cubicBezTo>
                  <a:pt x="123" y="0"/>
                  <a:pt x="124" y="0"/>
                  <a:pt x="125" y="1"/>
                </a:cubicBezTo>
                <a:cubicBezTo>
                  <a:pt x="125" y="1"/>
                  <a:pt x="126" y="1"/>
                  <a:pt x="126" y="1"/>
                </a:cubicBezTo>
                <a:cubicBezTo>
                  <a:pt x="127" y="1"/>
                  <a:pt x="128" y="1"/>
                  <a:pt x="130" y="1"/>
                </a:cubicBezTo>
                <a:cubicBezTo>
                  <a:pt x="130" y="1"/>
                  <a:pt x="131" y="1"/>
                  <a:pt x="132" y="1"/>
                </a:cubicBezTo>
                <a:cubicBezTo>
                  <a:pt x="132" y="0"/>
                  <a:pt x="133" y="0"/>
                  <a:pt x="133" y="1"/>
                </a:cubicBezTo>
                <a:cubicBezTo>
                  <a:pt x="134" y="1"/>
                  <a:pt x="134" y="1"/>
                  <a:pt x="135" y="1"/>
                </a:cubicBezTo>
                <a:cubicBezTo>
                  <a:pt x="141" y="2"/>
                  <a:pt x="147" y="2"/>
                  <a:pt x="154" y="2"/>
                </a:cubicBezTo>
                <a:cubicBezTo>
                  <a:pt x="160" y="3"/>
                  <a:pt x="166" y="4"/>
                  <a:pt x="172" y="6"/>
                </a:cubicBezTo>
                <a:cubicBezTo>
                  <a:pt x="178" y="7"/>
                  <a:pt x="183" y="9"/>
                  <a:pt x="189" y="12"/>
                </a:cubicBezTo>
                <a:cubicBezTo>
                  <a:pt x="191" y="13"/>
                  <a:pt x="193" y="14"/>
                  <a:pt x="195" y="15"/>
                </a:cubicBezTo>
                <a:cubicBezTo>
                  <a:pt x="197" y="15"/>
                  <a:pt x="198" y="16"/>
                  <a:pt x="199" y="17"/>
                </a:cubicBezTo>
                <a:cubicBezTo>
                  <a:pt x="202" y="18"/>
                  <a:pt x="205" y="19"/>
                  <a:pt x="207" y="21"/>
                </a:cubicBezTo>
                <a:cubicBezTo>
                  <a:pt x="210" y="22"/>
                  <a:pt x="212" y="24"/>
                  <a:pt x="214" y="26"/>
                </a:cubicBezTo>
                <a:cubicBezTo>
                  <a:pt x="216" y="28"/>
                  <a:pt x="219" y="30"/>
                  <a:pt x="221" y="32"/>
                </a:cubicBezTo>
                <a:cubicBezTo>
                  <a:pt x="224" y="35"/>
                  <a:pt x="227" y="38"/>
                  <a:pt x="230" y="40"/>
                </a:cubicBezTo>
                <a:cubicBezTo>
                  <a:pt x="232" y="43"/>
                  <a:pt x="234" y="45"/>
                  <a:pt x="236" y="48"/>
                </a:cubicBezTo>
                <a:cubicBezTo>
                  <a:pt x="237" y="49"/>
                  <a:pt x="239" y="50"/>
                  <a:pt x="240" y="52"/>
                </a:cubicBezTo>
                <a:cubicBezTo>
                  <a:pt x="243" y="56"/>
                  <a:pt x="246" y="60"/>
                  <a:pt x="249" y="64"/>
                </a:cubicBezTo>
                <a:cubicBezTo>
                  <a:pt x="249" y="65"/>
                  <a:pt x="250" y="66"/>
                  <a:pt x="250" y="66"/>
                </a:cubicBezTo>
                <a:cubicBezTo>
                  <a:pt x="254" y="71"/>
                  <a:pt x="256" y="77"/>
                  <a:pt x="257" y="83"/>
                </a:cubicBezTo>
                <a:cubicBezTo>
                  <a:pt x="258" y="85"/>
                  <a:pt x="258" y="87"/>
                  <a:pt x="259" y="88"/>
                </a:cubicBezTo>
                <a:cubicBezTo>
                  <a:pt x="259" y="90"/>
                  <a:pt x="260" y="92"/>
                  <a:pt x="260" y="93"/>
                </a:cubicBezTo>
                <a:cubicBezTo>
                  <a:pt x="261" y="95"/>
                  <a:pt x="261" y="96"/>
                  <a:pt x="262" y="98"/>
                </a:cubicBezTo>
                <a:cubicBezTo>
                  <a:pt x="263" y="101"/>
                  <a:pt x="263" y="104"/>
                  <a:pt x="263" y="107"/>
                </a:cubicBezTo>
                <a:cubicBezTo>
                  <a:pt x="263" y="108"/>
                  <a:pt x="264" y="110"/>
                  <a:pt x="264" y="111"/>
                </a:cubicBezTo>
                <a:cubicBezTo>
                  <a:pt x="265" y="117"/>
                  <a:pt x="265" y="123"/>
                  <a:pt x="265" y="129"/>
                </a:cubicBezTo>
                <a:cubicBezTo>
                  <a:pt x="264" y="134"/>
                  <a:pt x="264" y="138"/>
                  <a:pt x="264" y="142"/>
                </a:cubicBezTo>
                <a:cubicBezTo>
                  <a:pt x="263" y="147"/>
                  <a:pt x="263" y="152"/>
                  <a:pt x="261" y="156"/>
                </a:cubicBezTo>
                <a:cubicBezTo>
                  <a:pt x="261" y="157"/>
                  <a:pt x="261" y="159"/>
                  <a:pt x="261" y="160"/>
                </a:cubicBezTo>
                <a:cubicBezTo>
                  <a:pt x="260" y="164"/>
                  <a:pt x="259" y="167"/>
                  <a:pt x="258" y="171"/>
                </a:cubicBezTo>
                <a:cubicBezTo>
                  <a:pt x="257" y="173"/>
                  <a:pt x="256" y="176"/>
                  <a:pt x="255" y="179"/>
                </a:cubicBezTo>
                <a:cubicBezTo>
                  <a:pt x="254" y="181"/>
                  <a:pt x="254" y="183"/>
                  <a:pt x="253" y="185"/>
                </a:cubicBezTo>
                <a:cubicBezTo>
                  <a:pt x="252" y="187"/>
                  <a:pt x="250" y="190"/>
                  <a:pt x="249" y="193"/>
                </a:cubicBezTo>
                <a:cubicBezTo>
                  <a:pt x="247" y="196"/>
                  <a:pt x="244" y="200"/>
                  <a:pt x="242" y="204"/>
                </a:cubicBezTo>
                <a:cubicBezTo>
                  <a:pt x="240" y="207"/>
                  <a:pt x="238" y="210"/>
                  <a:pt x="235" y="213"/>
                </a:cubicBezTo>
                <a:cubicBezTo>
                  <a:pt x="234" y="215"/>
                  <a:pt x="233" y="217"/>
                  <a:pt x="231" y="218"/>
                </a:cubicBezTo>
                <a:cubicBezTo>
                  <a:pt x="230" y="220"/>
                  <a:pt x="229" y="221"/>
                  <a:pt x="227" y="223"/>
                </a:cubicBezTo>
                <a:cubicBezTo>
                  <a:pt x="223" y="226"/>
                  <a:pt x="219" y="230"/>
                  <a:pt x="215" y="233"/>
                </a:cubicBezTo>
                <a:cubicBezTo>
                  <a:pt x="213" y="235"/>
                  <a:pt x="211" y="236"/>
                  <a:pt x="209" y="238"/>
                </a:cubicBezTo>
                <a:cubicBezTo>
                  <a:pt x="205" y="240"/>
                  <a:pt x="202" y="243"/>
                  <a:pt x="198" y="245"/>
                </a:cubicBezTo>
                <a:cubicBezTo>
                  <a:pt x="194" y="247"/>
                  <a:pt x="189" y="249"/>
                  <a:pt x="185" y="251"/>
                </a:cubicBezTo>
                <a:cubicBezTo>
                  <a:pt x="185" y="251"/>
                  <a:pt x="184" y="252"/>
                  <a:pt x="184" y="252"/>
                </a:cubicBezTo>
                <a:cubicBezTo>
                  <a:pt x="176" y="255"/>
                  <a:pt x="169" y="257"/>
                  <a:pt x="161" y="259"/>
                </a:cubicBezTo>
                <a:cubicBezTo>
                  <a:pt x="157" y="260"/>
                  <a:pt x="154" y="260"/>
                  <a:pt x="150" y="260"/>
                </a:cubicBezTo>
                <a:cubicBezTo>
                  <a:pt x="144" y="260"/>
                  <a:pt x="138" y="260"/>
                  <a:pt x="132" y="260"/>
                </a:cubicBezTo>
                <a:cubicBezTo>
                  <a:pt x="126" y="259"/>
                  <a:pt x="121" y="259"/>
                  <a:pt x="116" y="258"/>
                </a:cubicBezTo>
                <a:cubicBezTo>
                  <a:pt x="111" y="257"/>
                  <a:pt x="107" y="256"/>
                  <a:pt x="103" y="256"/>
                </a:cubicBezTo>
                <a:cubicBezTo>
                  <a:pt x="98" y="255"/>
                  <a:pt x="93" y="254"/>
                  <a:pt x="88" y="252"/>
                </a:cubicBezTo>
                <a:cubicBezTo>
                  <a:pt x="86" y="252"/>
                  <a:pt x="83" y="251"/>
                  <a:pt x="81" y="250"/>
                </a:cubicBezTo>
                <a:cubicBezTo>
                  <a:pt x="78" y="249"/>
                  <a:pt x="76" y="248"/>
                  <a:pt x="73" y="247"/>
                </a:cubicBezTo>
                <a:cubicBezTo>
                  <a:pt x="72" y="246"/>
                  <a:pt x="71" y="246"/>
                  <a:pt x="70" y="246"/>
                </a:cubicBezTo>
                <a:cubicBezTo>
                  <a:pt x="67" y="244"/>
                  <a:pt x="64" y="243"/>
                  <a:pt x="61" y="241"/>
                </a:cubicBezTo>
                <a:cubicBezTo>
                  <a:pt x="60" y="241"/>
                  <a:pt x="60" y="241"/>
                  <a:pt x="59" y="240"/>
                </a:cubicBezTo>
                <a:cubicBezTo>
                  <a:pt x="55" y="238"/>
                  <a:pt x="52" y="236"/>
                  <a:pt x="48" y="233"/>
                </a:cubicBezTo>
                <a:cubicBezTo>
                  <a:pt x="48" y="233"/>
                  <a:pt x="47" y="232"/>
                  <a:pt x="47" y="232"/>
                </a:cubicBezTo>
                <a:cubicBezTo>
                  <a:pt x="44" y="231"/>
                  <a:pt x="42" y="229"/>
                  <a:pt x="40" y="227"/>
                </a:cubicBezTo>
                <a:cubicBezTo>
                  <a:pt x="38" y="225"/>
                  <a:pt x="36" y="224"/>
                  <a:pt x="34" y="222"/>
                </a:cubicBezTo>
                <a:cubicBezTo>
                  <a:pt x="32" y="221"/>
                  <a:pt x="30" y="219"/>
                  <a:pt x="28" y="217"/>
                </a:cubicBezTo>
                <a:cubicBezTo>
                  <a:pt x="27" y="215"/>
                  <a:pt x="26" y="214"/>
                  <a:pt x="25" y="212"/>
                </a:cubicBezTo>
                <a:cubicBezTo>
                  <a:pt x="23" y="210"/>
                  <a:pt x="21" y="207"/>
                  <a:pt x="20" y="204"/>
                </a:cubicBezTo>
                <a:cubicBezTo>
                  <a:pt x="19" y="202"/>
                  <a:pt x="17" y="199"/>
                  <a:pt x="16" y="197"/>
                </a:cubicBezTo>
                <a:cubicBezTo>
                  <a:pt x="15" y="196"/>
                  <a:pt x="15" y="196"/>
                  <a:pt x="15" y="196"/>
                </a:cubicBezTo>
                <a:cubicBezTo>
                  <a:pt x="14" y="196"/>
                  <a:pt x="14" y="195"/>
                  <a:pt x="14" y="194"/>
                </a:cubicBezTo>
                <a:cubicBezTo>
                  <a:pt x="12" y="190"/>
                  <a:pt x="10" y="185"/>
                  <a:pt x="9" y="181"/>
                </a:cubicBezTo>
                <a:cubicBezTo>
                  <a:pt x="7" y="174"/>
                  <a:pt x="5" y="168"/>
                  <a:pt x="3" y="162"/>
                </a:cubicBezTo>
                <a:cubicBezTo>
                  <a:pt x="2" y="158"/>
                  <a:pt x="1" y="154"/>
                  <a:pt x="1" y="150"/>
                </a:cubicBezTo>
                <a:cubicBezTo>
                  <a:pt x="0" y="144"/>
                  <a:pt x="1" y="139"/>
                  <a:pt x="1" y="131"/>
                </a:cubicBezTo>
                <a:close/>
                <a:moveTo>
                  <a:pt x="237" y="57"/>
                </a:moveTo>
                <a:cubicBezTo>
                  <a:pt x="237" y="57"/>
                  <a:pt x="237" y="56"/>
                  <a:pt x="237" y="56"/>
                </a:cubicBezTo>
                <a:cubicBezTo>
                  <a:pt x="237" y="56"/>
                  <a:pt x="237" y="56"/>
                  <a:pt x="237" y="56"/>
                </a:cubicBezTo>
                <a:cubicBezTo>
                  <a:pt x="237" y="56"/>
                  <a:pt x="237" y="57"/>
                  <a:pt x="237" y="57"/>
                </a:cubicBezTo>
                <a:cubicBezTo>
                  <a:pt x="237" y="57"/>
                  <a:pt x="238" y="57"/>
                  <a:pt x="238" y="58"/>
                </a:cubicBezTo>
                <a:cubicBezTo>
                  <a:pt x="239" y="59"/>
                  <a:pt x="240" y="60"/>
                  <a:pt x="241" y="62"/>
                </a:cubicBezTo>
                <a:cubicBezTo>
                  <a:pt x="241" y="62"/>
                  <a:pt x="242" y="62"/>
                  <a:pt x="242" y="62"/>
                </a:cubicBezTo>
                <a:cubicBezTo>
                  <a:pt x="242" y="62"/>
                  <a:pt x="241" y="62"/>
                  <a:pt x="241" y="61"/>
                </a:cubicBezTo>
                <a:cubicBezTo>
                  <a:pt x="240" y="60"/>
                  <a:pt x="239" y="58"/>
                  <a:pt x="238" y="57"/>
                </a:cubicBezTo>
                <a:cubicBezTo>
                  <a:pt x="238" y="57"/>
                  <a:pt x="237" y="57"/>
                  <a:pt x="237" y="57"/>
                </a:cubicBezTo>
                <a:close/>
                <a:moveTo>
                  <a:pt x="141" y="247"/>
                </a:moveTo>
                <a:cubicBezTo>
                  <a:pt x="141" y="247"/>
                  <a:pt x="141" y="247"/>
                  <a:pt x="141" y="247"/>
                </a:cubicBezTo>
                <a:cubicBezTo>
                  <a:pt x="142" y="246"/>
                  <a:pt x="142" y="245"/>
                  <a:pt x="143" y="245"/>
                </a:cubicBezTo>
                <a:cubicBezTo>
                  <a:pt x="144" y="245"/>
                  <a:pt x="145" y="245"/>
                  <a:pt x="145" y="246"/>
                </a:cubicBezTo>
                <a:cubicBezTo>
                  <a:pt x="147" y="246"/>
                  <a:pt x="149" y="246"/>
                  <a:pt x="150" y="246"/>
                </a:cubicBezTo>
                <a:cubicBezTo>
                  <a:pt x="155" y="245"/>
                  <a:pt x="160" y="244"/>
                  <a:pt x="165" y="243"/>
                </a:cubicBezTo>
                <a:cubicBezTo>
                  <a:pt x="172" y="241"/>
                  <a:pt x="178" y="240"/>
                  <a:pt x="184" y="237"/>
                </a:cubicBezTo>
                <a:cubicBezTo>
                  <a:pt x="188" y="236"/>
                  <a:pt x="192" y="234"/>
                  <a:pt x="196" y="232"/>
                </a:cubicBezTo>
                <a:cubicBezTo>
                  <a:pt x="201" y="231"/>
                  <a:pt x="205" y="229"/>
                  <a:pt x="209" y="226"/>
                </a:cubicBezTo>
                <a:cubicBezTo>
                  <a:pt x="213" y="223"/>
                  <a:pt x="217" y="220"/>
                  <a:pt x="221" y="216"/>
                </a:cubicBezTo>
                <a:cubicBezTo>
                  <a:pt x="224" y="213"/>
                  <a:pt x="228" y="209"/>
                  <a:pt x="231" y="205"/>
                </a:cubicBezTo>
                <a:cubicBezTo>
                  <a:pt x="235" y="202"/>
                  <a:pt x="238" y="198"/>
                  <a:pt x="240" y="194"/>
                </a:cubicBezTo>
                <a:cubicBezTo>
                  <a:pt x="241" y="192"/>
                  <a:pt x="242" y="191"/>
                  <a:pt x="243" y="190"/>
                </a:cubicBezTo>
                <a:cubicBezTo>
                  <a:pt x="244" y="186"/>
                  <a:pt x="246" y="182"/>
                  <a:pt x="248" y="178"/>
                </a:cubicBezTo>
                <a:cubicBezTo>
                  <a:pt x="249" y="173"/>
                  <a:pt x="250" y="169"/>
                  <a:pt x="251" y="164"/>
                </a:cubicBezTo>
                <a:cubicBezTo>
                  <a:pt x="252" y="160"/>
                  <a:pt x="253" y="156"/>
                  <a:pt x="254" y="152"/>
                </a:cubicBezTo>
                <a:cubicBezTo>
                  <a:pt x="255" y="147"/>
                  <a:pt x="256" y="142"/>
                  <a:pt x="257" y="138"/>
                </a:cubicBezTo>
                <a:cubicBezTo>
                  <a:pt x="257" y="137"/>
                  <a:pt x="258" y="136"/>
                  <a:pt x="258" y="136"/>
                </a:cubicBezTo>
                <a:cubicBezTo>
                  <a:pt x="258" y="134"/>
                  <a:pt x="258" y="131"/>
                  <a:pt x="258" y="129"/>
                </a:cubicBezTo>
                <a:cubicBezTo>
                  <a:pt x="258" y="125"/>
                  <a:pt x="257" y="121"/>
                  <a:pt x="257" y="116"/>
                </a:cubicBezTo>
                <a:cubicBezTo>
                  <a:pt x="256" y="111"/>
                  <a:pt x="255" y="106"/>
                  <a:pt x="254" y="101"/>
                </a:cubicBezTo>
                <a:cubicBezTo>
                  <a:pt x="253" y="98"/>
                  <a:pt x="253" y="95"/>
                  <a:pt x="252" y="93"/>
                </a:cubicBezTo>
                <a:cubicBezTo>
                  <a:pt x="251" y="89"/>
                  <a:pt x="249" y="85"/>
                  <a:pt x="248" y="82"/>
                </a:cubicBezTo>
                <a:cubicBezTo>
                  <a:pt x="245" y="77"/>
                  <a:pt x="243" y="72"/>
                  <a:pt x="240" y="67"/>
                </a:cubicBezTo>
                <a:cubicBezTo>
                  <a:pt x="238" y="63"/>
                  <a:pt x="235" y="60"/>
                  <a:pt x="232" y="57"/>
                </a:cubicBezTo>
                <a:cubicBezTo>
                  <a:pt x="226" y="49"/>
                  <a:pt x="218" y="43"/>
                  <a:pt x="209" y="39"/>
                </a:cubicBezTo>
                <a:cubicBezTo>
                  <a:pt x="206" y="37"/>
                  <a:pt x="203" y="35"/>
                  <a:pt x="200" y="33"/>
                </a:cubicBezTo>
                <a:cubicBezTo>
                  <a:pt x="197" y="32"/>
                  <a:pt x="194" y="30"/>
                  <a:pt x="191" y="28"/>
                </a:cubicBezTo>
                <a:cubicBezTo>
                  <a:pt x="181" y="23"/>
                  <a:pt x="170" y="19"/>
                  <a:pt x="159" y="16"/>
                </a:cubicBezTo>
                <a:cubicBezTo>
                  <a:pt x="154" y="15"/>
                  <a:pt x="149" y="14"/>
                  <a:pt x="144" y="13"/>
                </a:cubicBezTo>
                <a:cubicBezTo>
                  <a:pt x="141" y="12"/>
                  <a:pt x="137" y="11"/>
                  <a:pt x="134" y="11"/>
                </a:cubicBezTo>
                <a:cubicBezTo>
                  <a:pt x="129" y="11"/>
                  <a:pt x="125" y="10"/>
                  <a:pt x="121" y="10"/>
                </a:cubicBezTo>
                <a:cubicBezTo>
                  <a:pt x="117" y="10"/>
                  <a:pt x="113" y="10"/>
                  <a:pt x="109" y="11"/>
                </a:cubicBezTo>
                <a:cubicBezTo>
                  <a:pt x="106" y="12"/>
                  <a:pt x="104" y="12"/>
                  <a:pt x="101" y="13"/>
                </a:cubicBezTo>
                <a:cubicBezTo>
                  <a:pt x="98" y="13"/>
                  <a:pt x="96" y="14"/>
                  <a:pt x="94" y="14"/>
                </a:cubicBezTo>
                <a:cubicBezTo>
                  <a:pt x="91" y="15"/>
                  <a:pt x="88" y="16"/>
                  <a:pt x="85" y="18"/>
                </a:cubicBezTo>
                <a:cubicBezTo>
                  <a:pt x="80" y="20"/>
                  <a:pt x="75" y="22"/>
                  <a:pt x="70" y="25"/>
                </a:cubicBezTo>
                <a:cubicBezTo>
                  <a:pt x="61" y="30"/>
                  <a:pt x="54" y="35"/>
                  <a:pt x="47" y="42"/>
                </a:cubicBezTo>
                <a:cubicBezTo>
                  <a:pt x="41" y="47"/>
                  <a:pt x="37" y="53"/>
                  <a:pt x="32" y="59"/>
                </a:cubicBezTo>
                <a:cubicBezTo>
                  <a:pt x="32" y="59"/>
                  <a:pt x="32" y="59"/>
                  <a:pt x="32" y="59"/>
                </a:cubicBezTo>
                <a:cubicBezTo>
                  <a:pt x="32" y="59"/>
                  <a:pt x="33" y="59"/>
                  <a:pt x="33" y="59"/>
                </a:cubicBezTo>
                <a:cubicBezTo>
                  <a:pt x="35" y="56"/>
                  <a:pt x="38" y="53"/>
                  <a:pt x="41" y="50"/>
                </a:cubicBezTo>
                <a:cubicBezTo>
                  <a:pt x="42" y="48"/>
                  <a:pt x="44" y="46"/>
                  <a:pt x="47" y="45"/>
                </a:cubicBezTo>
                <a:cubicBezTo>
                  <a:pt x="52" y="41"/>
                  <a:pt x="57" y="37"/>
                  <a:pt x="62" y="34"/>
                </a:cubicBezTo>
                <a:cubicBezTo>
                  <a:pt x="64" y="32"/>
                  <a:pt x="67" y="31"/>
                  <a:pt x="69" y="30"/>
                </a:cubicBezTo>
                <a:cubicBezTo>
                  <a:pt x="71" y="29"/>
                  <a:pt x="74" y="27"/>
                  <a:pt x="76" y="26"/>
                </a:cubicBezTo>
                <a:cubicBezTo>
                  <a:pt x="78" y="25"/>
                  <a:pt x="79" y="25"/>
                  <a:pt x="81" y="24"/>
                </a:cubicBezTo>
                <a:cubicBezTo>
                  <a:pt x="82" y="24"/>
                  <a:pt x="83" y="24"/>
                  <a:pt x="84" y="26"/>
                </a:cubicBezTo>
                <a:cubicBezTo>
                  <a:pt x="84" y="27"/>
                  <a:pt x="83" y="28"/>
                  <a:pt x="81" y="28"/>
                </a:cubicBezTo>
                <a:cubicBezTo>
                  <a:pt x="81" y="28"/>
                  <a:pt x="81" y="28"/>
                  <a:pt x="80" y="28"/>
                </a:cubicBezTo>
                <a:cubicBezTo>
                  <a:pt x="78" y="28"/>
                  <a:pt x="76" y="29"/>
                  <a:pt x="74" y="30"/>
                </a:cubicBezTo>
                <a:cubicBezTo>
                  <a:pt x="71" y="31"/>
                  <a:pt x="69" y="32"/>
                  <a:pt x="66" y="34"/>
                </a:cubicBezTo>
                <a:cubicBezTo>
                  <a:pt x="61" y="37"/>
                  <a:pt x="55" y="40"/>
                  <a:pt x="50" y="44"/>
                </a:cubicBezTo>
                <a:cubicBezTo>
                  <a:pt x="48" y="46"/>
                  <a:pt x="47" y="47"/>
                  <a:pt x="45" y="49"/>
                </a:cubicBezTo>
                <a:cubicBezTo>
                  <a:pt x="41" y="53"/>
                  <a:pt x="36" y="58"/>
                  <a:pt x="32" y="62"/>
                </a:cubicBezTo>
                <a:cubicBezTo>
                  <a:pt x="29" y="66"/>
                  <a:pt x="26" y="70"/>
                  <a:pt x="23" y="74"/>
                </a:cubicBezTo>
                <a:cubicBezTo>
                  <a:pt x="22" y="75"/>
                  <a:pt x="21" y="77"/>
                  <a:pt x="20" y="79"/>
                </a:cubicBezTo>
                <a:cubicBezTo>
                  <a:pt x="17" y="83"/>
                  <a:pt x="16" y="88"/>
                  <a:pt x="15" y="92"/>
                </a:cubicBezTo>
                <a:cubicBezTo>
                  <a:pt x="14" y="96"/>
                  <a:pt x="13" y="99"/>
                  <a:pt x="12" y="102"/>
                </a:cubicBezTo>
                <a:cubicBezTo>
                  <a:pt x="12" y="105"/>
                  <a:pt x="11" y="108"/>
                  <a:pt x="11" y="111"/>
                </a:cubicBezTo>
                <a:cubicBezTo>
                  <a:pt x="11" y="115"/>
                  <a:pt x="11" y="120"/>
                  <a:pt x="11" y="124"/>
                </a:cubicBezTo>
                <a:cubicBezTo>
                  <a:pt x="11" y="125"/>
                  <a:pt x="11" y="126"/>
                  <a:pt x="11" y="127"/>
                </a:cubicBezTo>
                <a:cubicBezTo>
                  <a:pt x="10" y="131"/>
                  <a:pt x="10" y="136"/>
                  <a:pt x="10" y="140"/>
                </a:cubicBezTo>
                <a:cubicBezTo>
                  <a:pt x="10" y="144"/>
                  <a:pt x="11" y="148"/>
                  <a:pt x="11" y="151"/>
                </a:cubicBezTo>
                <a:cubicBezTo>
                  <a:pt x="12" y="157"/>
                  <a:pt x="14" y="162"/>
                  <a:pt x="15" y="168"/>
                </a:cubicBezTo>
                <a:cubicBezTo>
                  <a:pt x="16" y="172"/>
                  <a:pt x="18" y="177"/>
                  <a:pt x="20" y="181"/>
                </a:cubicBezTo>
                <a:cubicBezTo>
                  <a:pt x="21" y="184"/>
                  <a:pt x="23" y="187"/>
                  <a:pt x="24" y="191"/>
                </a:cubicBezTo>
                <a:cubicBezTo>
                  <a:pt x="25" y="193"/>
                  <a:pt x="26" y="196"/>
                  <a:pt x="28" y="198"/>
                </a:cubicBezTo>
                <a:cubicBezTo>
                  <a:pt x="30" y="201"/>
                  <a:pt x="32" y="203"/>
                  <a:pt x="34" y="206"/>
                </a:cubicBezTo>
                <a:cubicBezTo>
                  <a:pt x="34" y="207"/>
                  <a:pt x="35" y="208"/>
                  <a:pt x="35" y="209"/>
                </a:cubicBezTo>
                <a:cubicBezTo>
                  <a:pt x="36" y="210"/>
                  <a:pt x="37" y="211"/>
                  <a:pt x="38" y="212"/>
                </a:cubicBezTo>
                <a:cubicBezTo>
                  <a:pt x="39" y="213"/>
                  <a:pt x="41" y="214"/>
                  <a:pt x="42" y="216"/>
                </a:cubicBezTo>
                <a:cubicBezTo>
                  <a:pt x="47" y="219"/>
                  <a:pt x="53" y="222"/>
                  <a:pt x="58" y="226"/>
                </a:cubicBezTo>
                <a:cubicBezTo>
                  <a:pt x="60" y="227"/>
                  <a:pt x="62" y="228"/>
                  <a:pt x="64" y="229"/>
                </a:cubicBezTo>
                <a:cubicBezTo>
                  <a:pt x="68" y="231"/>
                  <a:pt x="73" y="234"/>
                  <a:pt x="77" y="236"/>
                </a:cubicBezTo>
                <a:cubicBezTo>
                  <a:pt x="84" y="239"/>
                  <a:pt x="90" y="242"/>
                  <a:pt x="97" y="244"/>
                </a:cubicBezTo>
                <a:cubicBezTo>
                  <a:pt x="102" y="245"/>
                  <a:pt x="107" y="247"/>
                  <a:pt x="112" y="247"/>
                </a:cubicBezTo>
                <a:cubicBezTo>
                  <a:pt x="114" y="247"/>
                  <a:pt x="117" y="247"/>
                  <a:pt x="119" y="247"/>
                </a:cubicBezTo>
                <a:cubicBezTo>
                  <a:pt x="119" y="247"/>
                  <a:pt x="119" y="247"/>
                  <a:pt x="120" y="247"/>
                </a:cubicBezTo>
                <a:cubicBezTo>
                  <a:pt x="120" y="247"/>
                  <a:pt x="120" y="247"/>
                  <a:pt x="120" y="247"/>
                </a:cubicBezTo>
                <a:cubicBezTo>
                  <a:pt x="121" y="246"/>
                  <a:pt x="121" y="246"/>
                  <a:pt x="122" y="246"/>
                </a:cubicBezTo>
                <a:cubicBezTo>
                  <a:pt x="123" y="247"/>
                  <a:pt x="125" y="247"/>
                  <a:pt x="126" y="247"/>
                </a:cubicBezTo>
                <a:cubicBezTo>
                  <a:pt x="129" y="247"/>
                  <a:pt x="132" y="248"/>
                  <a:pt x="135" y="247"/>
                </a:cubicBezTo>
                <a:cubicBezTo>
                  <a:pt x="135" y="247"/>
                  <a:pt x="136" y="247"/>
                  <a:pt x="136" y="247"/>
                </a:cubicBezTo>
                <a:cubicBezTo>
                  <a:pt x="137" y="247"/>
                  <a:pt x="137" y="247"/>
                  <a:pt x="137" y="247"/>
                </a:cubicBezTo>
                <a:cubicBezTo>
                  <a:pt x="138" y="247"/>
                  <a:pt x="140" y="247"/>
                  <a:pt x="141" y="247"/>
                </a:cubicBezTo>
                <a:close/>
                <a:moveTo>
                  <a:pt x="135" y="9"/>
                </a:moveTo>
                <a:cubicBezTo>
                  <a:pt x="135" y="9"/>
                  <a:pt x="135" y="9"/>
                  <a:pt x="135" y="9"/>
                </a:cubicBezTo>
                <a:cubicBezTo>
                  <a:pt x="141" y="10"/>
                  <a:pt x="146" y="11"/>
                  <a:pt x="152" y="12"/>
                </a:cubicBezTo>
                <a:cubicBezTo>
                  <a:pt x="157" y="13"/>
                  <a:pt x="162" y="15"/>
                  <a:pt x="167" y="16"/>
                </a:cubicBezTo>
                <a:cubicBezTo>
                  <a:pt x="177" y="19"/>
                  <a:pt x="187" y="24"/>
                  <a:pt x="196" y="29"/>
                </a:cubicBezTo>
                <a:cubicBezTo>
                  <a:pt x="200" y="31"/>
                  <a:pt x="204" y="33"/>
                  <a:pt x="208" y="36"/>
                </a:cubicBezTo>
                <a:cubicBezTo>
                  <a:pt x="216" y="40"/>
                  <a:pt x="223" y="45"/>
                  <a:pt x="229" y="51"/>
                </a:cubicBezTo>
                <a:cubicBezTo>
                  <a:pt x="229" y="51"/>
                  <a:pt x="230" y="51"/>
                  <a:pt x="230" y="51"/>
                </a:cubicBezTo>
                <a:cubicBezTo>
                  <a:pt x="229" y="50"/>
                  <a:pt x="229" y="50"/>
                  <a:pt x="228" y="49"/>
                </a:cubicBezTo>
                <a:cubicBezTo>
                  <a:pt x="226" y="46"/>
                  <a:pt x="224" y="44"/>
                  <a:pt x="222" y="42"/>
                </a:cubicBezTo>
                <a:cubicBezTo>
                  <a:pt x="216" y="37"/>
                  <a:pt x="211" y="32"/>
                  <a:pt x="204" y="27"/>
                </a:cubicBezTo>
                <a:cubicBezTo>
                  <a:pt x="203" y="26"/>
                  <a:pt x="201" y="25"/>
                  <a:pt x="200" y="25"/>
                </a:cubicBezTo>
                <a:cubicBezTo>
                  <a:pt x="193" y="21"/>
                  <a:pt x="186" y="18"/>
                  <a:pt x="179" y="16"/>
                </a:cubicBezTo>
                <a:cubicBezTo>
                  <a:pt x="174" y="14"/>
                  <a:pt x="168" y="12"/>
                  <a:pt x="162" y="12"/>
                </a:cubicBezTo>
                <a:cubicBezTo>
                  <a:pt x="159" y="11"/>
                  <a:pt x="157" y="11"/>
                  <a:pt x="154" y="11"/>
                </a:cubicBezTo>
                <a:cubicBezTo>
                  <a:pt x="150" y="10"/>
                  <a:pt x="145" y="10"/>
                  <a:pt x="141" y="9"/>
                </a:cubicBezTo>
                <a:cubicBezTo>
                  <a:pt x="139" y="9"/>
                  <a:pt x="137" y="9"/>
                  <a:pt x="135" y="9"/>
                </a:cubicBezTo>
                <a:close/>
                <a:moveTo>
                  <a:pt x="138" y="249"/>
                </a:moveTo>
                <a:cubicBezTo>
                  <a:pt x="138" y="249"/>
                  <a:pt x="138" y="249"/>
                  <a:pt x="138" y="250"/>
                </a:cubicBezTo>
                <a:cubicBezTo>
                  <a:pt x="138" y="250"/>
                  <a:pt x="138" y="250"/>
                  <a:pt x="138" y="250"/>
                </a:cubicBezTo>
                <a:cubicBezTo>
                  <a:pt x="140" y="250"/>
                  <a:pt x="142" y="250"/>
                  <a:pt x="144" y="250"/>
                </a:cubicBezTo>
                <a:cubicBezTo>
                  <a:pt x="146" y="250"/>
                  <a:pt x="147" y="250"/>
                  <a:pt x="149" y="250"/>
                </a:cubicBezTo>
                <a:cubicBezTo>
                  <a:pt x="150" y="250"/>
                  <a:pt x="151" y="250"/>
                  <a:pt x="151" y="250"/>
                </a:cubicBezTo>
                <a:cubicBezTo>
                  <a:pt x="154" y="249"/>
                  <a:pt x="156" y="249"/>
                  <a:pt x="159" y="249"/>
                </a:cubicBezTo>
                <a:cubicBezTo>
                  <a:pt x="161" y="248"/>
                  <a:pt x="163" y="248"/>
                  <a:pt x="166" y="247"/>
                </a:cubicBezTo>
                <a:cubicBezTo>
                  <a:pt x="171" y="247"/>
                  <a:pt x="175" y="245"/>
                  <a:pt x="180" y="244"/>
                </a:cubicBezTo>
                <a:cubicBezTo>
                  <a:pt x="180" y="244"/>
                  <a:pt x="180" y="244"/>
                  <a:pt x="180" y="244"/>
                </a:cubicBezTo>
                <a:cubicBezTo>
                  <a:pt x="179" y="244"/>
                  <a:pt x="178" y="244"/>
                  <a:pt x="177" y="244"/>
                </a:cubicBezTo>
                <a:cubicBezTo>
                  <a:pt x="170" y="245"/>
                  <a:pt x="163" y="247"/>
                  <a:pt x="156" y="248"/>
                </a:cubicBezTo>
                <a:cubicBezTo>
                  <a:pt x="151" y="249"/>
                  <a:pt x="146" y="250"/>
                  <a:pt x="140" y="249"/>
                </a:cubicBezTo>
                <a:cubicBezTo>
                  <a:pt x="139" y="249"/>
                  <a:pt x="139" y="249"/>
                  <a:pt x="138" y="249"/>
                </a:cubicBezTo>
                <a:close/>
                <a:moveTo>
                  <a:pt x="87" y="246"/>
                </a:moveTo>
                <a:cubicBezTo>
                  <a:pt x="87" y="246"/>
                  <a:pt x="87" y="246"/>
                  <a:pt x="87" y="246"/>
                </a:cubicBezTo>
                <a:cubicBezTo>
                  <a:pt x="88" y="246"/>
                  <a:pt x="88" y="246"/>
                  <a:pt x="88" y="246"/>
                </a:cubicBezTo>
                <a:cubicBezTo>
                  <a:pt x="91" y="247"/>
                  <a:pt x="94" y="249"/>
                  <a:pt x="98" y="250"/>
                </a:cubicBezTo>
                <a:cubicBezTo>
                  <a:pt x="98" y="250"/>
                  <a:pt x="99" y="251"/>
                  <a:pt x="100" y="251"/>
                </a:cubicBezTo>
                <a:cubicBezTo>
                  <a:pt x="103" y="251"/>
                  <a:pt x="107" y="252"/>
                  <a:pt x="110" y="252"/>
                </a:cubicBezTo>
                <a:cubicBezTo>
                  <a:pt x="111" y="252"/>
                  <a:pt x="111" y="252"/>
                  <a:pt x="111" y="252"/>
                </a:cubicBezTo>
                <a:cubicBezTo>
                  <a:pt x="111" y="252"/>
                  <a:pt x="111" y="252"/>
                  <a:pt x="110" y="252"/>
                </a:cubicBezTo>
                <a:cubicBezTo>
                  <a:pt x="109" y="251"/>
                  <a:pt x="108" y="251"/>
                  <a:pt x="107" y="251"/>
                </a:cubicBezTo>
                <a:cubicBezTo>
                  <a:pt x="104" y="250"/>
                  <a:pt x="100" y="249"/>
                  <a:pt x="97" y="249"/>
                </a:cubicBezTo>
                <a:cubicBezTo>
                  <a:pt x="97" y="248"/>
                  <a:pt x="97" y="248"/>
                  <a:pt x="96" y="248"/>
                </a:cubicBezTo>
                <a:cubicBezTo>
                  <a:pt x="96" y="249"/>
                  <a:pt x="95" y="248"/>
                  <a:pt x="95" y="248"/>
                </a:cubicBezTo>
                <a:cubicBezTo>
                  <a:pt x="94" y="248"/>
                  <a:pt x="94" y="248"/>
                  <a:pt x="93" y="247"/>
                </a:cubicBezTo>
                <a:cubicBezTo>
                  <a:pt x="92" y="247"/>
                  <a:pt x="90" y="246"/>
                  <a:pt x="88" y="246"/>
                </a:cubicBezTo>
                <a:cubicBezTo>
                  <a:pt x="88" y="246"/>
                  <a:pt x="88" y="246"/>
                  <a:pt x="87" y="246"/>
                </a:cubicBezTo>
                <a:close/>
                <a:moveTo>
                  <a:pt x="259" y="119"/>
                </a:moveTo>
                <a:cubicBezTo>
                  <a:pt x="258" y="112"/>
                  <a:pt x="258" y="105"/>
                  <a:pt x="257" y="98"/>
                </a:cubicBezTo>
                <a:cubicBezTo>
                  <a:pt x="256" y="98"/>
                  <a:pt x="256" y="98"/>
                  <a:pt x="255" y="98"/>
                </a:cubicBezTo>
                <a:cubicBezTo>
                  <a:pt x="257" y="105"/>
                  <a:pt x="258" y="112"/>
                  <a:pt x="259" y="119"/>
                </a:cubicBezTo>
                <a:close/>
                <a:moveTo>
                  <a:pt x="22" y="70"/>
                </a:moveTo>
                <a:cubicBezTo>
                  <a:pt x="22" y="71"/>
                  <a:pt x="22" y="71"/>
                  <a:pt x="22" y="71"/>
                </a:cubicBezTo>
                <a:cubicBezTo>
                  <a:pt x="28" y="61"/>
                  <a:pt x="35" y="51"/>
                  <a:pt x="43" y="43"/>
                </a:cubicBezTo>
                <a:cubicBezTo>
                  <a:pt x="42" y="43"/>
                  <a:pt x="42" y="43"/>
                  <a:pt x="42" y="43"/>
                </a:cubicBezTo>
                <a:cubicBezTo>
                  <a:pt x="39" y="47"/>
                  <a:pt x="36" y="50"/>
                  <a:pt x="32" y="54"/>
                </a:cubicBezTo>
                <a:cubicBezTo>
                  <a:pt x="32" y="55"/>
                  <a:pt x="31" y="56"/>
                  <a:pt x="30" y="57"/>
                </a:cubicBezTo>
                <a:cubicBezTo>
                  <a:pt x="30" y="57"/>
                  <a:pt x="30" y="57"/>
                  <a:pt x="30" y="58"/>
                </a:cubicBezTo>
                <a:cubicBezTo>
                  <a:pt x="30" y="58"/>
                  <a:pt x="29" y="58"/>
                  <a:pt x="29" y="59"/>
                </a:cubicBezTo>
                <a:cubicBezTo>
                  <a:pt x="28" y="60"/>
                  <a:pt x="27" y="61"/>
                  <a:pt x="26" y="63"/>
                </a:cubicBezTo>
                <a:cubicBezTo>
                  <a:pt x="25" y="64"/>
                  <a:pt x="25" y="66"/>
                  <a:pt x="24" y="67"/>
                </a:cubicBezTo>
                <a:cubicBezTo>
                  <a:pt x="23" y="68"/>
                  <a:pt x="23" y="69"/>
                  <a:pt x="22" y="70"/>
                </a:cubicBezTo>
                <a:close/>
                <a:moveTo>
                  <a:pt x="207" y="232"/>
                </a:moveTo>
                <a:cubicBezTo>
                  <a:pt x="208" y="232"/>
                  <a:pt x="215" y="226"/>
                  <a:pt x="216" y="226"/>
                </a:cubicBezTo>
                <a:cubicBezTo>
                  <a:pt x="213" y="227"/>
                  <a:pt x="210" y="228"/>
                  <a:pt x="207" y="230"/>
                </a:cubicBezTo>
                <a:cubicBezTo>
                  <a:pt x="207" y="231"/>
                  <a:pt x="207" y="231"/>
                  <a:pt x="207" y="232"/>
                </a:cubicBezTo>
                <a:close/>
                <a:moveTo>
                  <a:pt x="36" y="42"/>
                </a:moveTo>
                <a:cubicBezTo>
                  <a:pt x="34" y="44"/>
                  <a:pt x="28" y="52"/>
                  <a:pt x="27" y="54"/>
                </a:cubicBezTo>
                <a:cubicBezTo>
                  <a:pt x="30" y="51"/>
                  <a:pt x="32" y="48"/>
                  <a:pt x="35" y="44"/>
                </a:cubicBezTo>
                <a:cubicBezTo>
                  <a:pt x="36" y="44"/>
                  <a:pt x="36" y="43"/>
                  <a:pt x="36" y="42"/>
                </a:cubicBezTo>
                <a:close/>
                <a:moveTo>
                  <a:pt x="58" y="231"/>
                </a:moveTo>
                <a:cubicBezTo>
                  <a:pt x="58" y="232"/>
                  <a:pt x="59" y="232"/>
                  <a:pt x="59" y="232"/>
                </a:cubicBezTo>
                <a:cubicBezTo>
                  <a:pt x="63" y="234"/>
                  <a:pt x="66" y="235"/>
                  <a:pt x="70" y="237"/>
                </a:cubicBezTo>
                <a:cubicBezTo>
                  <a:pt x="72" y="238"/>
                  <a:pt x="74" y="239"/>
                  <a:pt x="76" y="240"/>
                </a:cubicBezTo>
                <a:cubicBezTo>
                  <a:pt x="76" y="240"/>
                  <a:pt x="76" y="240"/>
                  <a:pt x="77" y="240"/>
                </a:cubicBezTo>
                <a:cubicBezTo>
                  <a:pt x="77" y="240"/>
                  <a:pt x="77" y="240"/>
                  <a:pt x="77" y="240"/>
                </a:cubicBezTo>
                <a:cubicBezTo>
                  <a:pt x="70" y="237"/>
                  <a:pt x="64" y="234"/>
                  <a:pt x="58" y="231"/>
                </a:cubicBezTo>
                <a:close/>
                <a:moveTo>
                  <a:pt x="19" y="186"/>
                </a:moveTo>
                <a:cubicBezTo>
                  <a:pt x="18" y="186"/>
                  <a:pt x="18" y="187"/>
                  <a:pt x="19" y="187"/>
                </a:cubicBezTo>
                <a:cubicBezTo>
                  <a:pt x="20" y="191"/>
                  <a:pt x="22" y="194"/>
                  <a:pt x="24" y="197"/>
                </a:cubicBezTo>
                <a:cubicBezTo>
                  <a:pt x="24" y="197"/>
                  <a:pt x="24" y="197"/>
                  <a:pt x="24" y="197"/>
                </a:cubicBezTo>
                <a:cubicBezTo>
                  <a:pt x="24" y="197"/>
                  <a:pt x="24" y="197"/>
                  <a:pt x="24" y="197"/>
                </a:cubicBezTo>
                <a:cubicBezTo>
                  <a:pt x="23" y="193"/>
                  <a:pt x="21" y="190"/>
                  <a:pt x="19" y="186"/>
                </a:cubicBezTo>
                <a:close/>
                <a:moveTo>
                  <a:pt x="178" y="242"/>
                </a:moveTo>
                <a:cubicBezTo>
                  <a:pt x="183" y="241"/>
                  <a:pt x="189" y="239"/>
                  <a:pt x="194" y="236"/>
                </a:cubicBezTo>
                <a:cubicBezTo>
                  <a:pt x="188" y="238"/>
                  <a:pt x="183" y="240"/>
                  <a:pt x="178" y="242"/>
                </a:cubicBezTo>
                <a:close/>
                <a:moveTo>
                  <a:pt x="232" y="207"/>
                </a:moveTo>
                <a:cubicBezTo>
                  <a:pt x="230" y="210"/>
                  <a:pt x="227" y="213"/>
                  <a:pt x="225" y="215"/>
                </a:cubicBezTo>
                <a:cubicBezTo>
                  <a:pt x="225" y="215"/>
                  <a:pt x="225" y="215"/>
                  <a:pt x="224" y="216"/>
                </a:cubicBezTo>
                <a:cubicBezTo>
                  <a:pt x="224" y="216"/>
                  <a:pt x="224" y="216"/>
                  <a:pt x="224" y="216"/>
                </a:cubicBezTo>
                <a:cubicBezTo>
                  <a:pt x="224" y="216"/>
                  <a:pt x="224" y="216"/>
                  <a:pt x="224" y="216"/>
                </a:cubicBezTo>
                <a:cubicBezTo>
                  <a:pt x="225" y="216"/>
                  <a:pt x="225" y="216"/>
                  <a:pt x="226" y="216"/>
                </a:cubicBezTo>
                <a:cubicBezTo>
                  <a:pt x="228" y="214"/>
                  <a:pt x="230" y="211"/>
                  <a:pt x="232" y="207"/>
                </a:cubicBezTo>
                <a:close/>
                <a:moveTo>
                  <a:pt x="257" y="147"/>
                </a:moveTo>
                <a:cubicBezTo>
                  <a:pt x="256" y="154"/>
                  <a:pt x="254" y="160"/>
                  <a:pt x="253" y="166"/>
                </a:cubicBezTo>
                <a:cubicBezTo>
                  <a:pt x="255" y="160"/>
                  <a:pt x="256" y="154"/>
                  <a:pt x="257" y="147"/>
                </a:cubicBezTo>
                <a:close/>
                <a:moveTo>
                  <a:pt x="48" y="222"/>
                </a:moveTo>
                <a:cubicBezTo>
                  <a:pt x="50" y="224"/>
                  <a:pt x="61" y="231"/>
                  <a:pt x="64" y="231"/>
                </a:cubicBezTo>
                <a:cubicBezTo>
                  <a:pt x="58" y="229"/>
                  <a:pt x="53" y="225"/>
                  <a:pt x="48" y="222"/>
                </a:cubicBezTo>
                <a:close/>
                <a:moveTo>
                  <a:pt x="130" y="252"/>
                </a:moveTo>
                <a:cubicBezTo>
                  <a:pt x="130" y="252"/>
                  <a:pt x="130" y="252"/>
                  <a:pt x="130" y="252"/>
                </a:cubicBezTo>
                <a:cubicBezTo>
                  <a:pt x="126" y="252"/>
                  <a:pt x="121" y="251"/>
                  <a:pt x="117" y="250"/>
                </a:cubicBezTo>
                <a:cubicBezTo>
                  <a:pt x="117" y="250"/>
                  <a:pt x="117" y="251"/>
                  <a:pt x="117" y="251"/>
                </a:cubicBezTo>
                <a:cubicBezTo>
                  <a:pt x="118" y="251"/>
                  <a:pt x="128" y="253"/>
                  <a:pt x="130" y="252"/>
                </a:cubicBezTo>
                <a:close/>
                <a:moveTo>
                  <a:pt x="44" y="41"/>
                </a:moveTo>
                <a:cubicBezTo>
                  <a:pt x="49" y="37"/>
                  <a:pt x="53" y="33"/>
                  <a:pt x="58" y="30"/>
                </a:cubicBezTo>
                <a:cubicBezTo>
                  <a:pt x="53" y="32"/>
                  <a:pt x="49" y="37"/>
                  <a:pt x="44" y="41"/>
                </a:cubicBezTo>
                <a:close/>
                <a:moveTo>
                  <a:pt x="11" y="162"/>
                </a:moveTo>
                <a:cubicBezTo>
                  <a:pt x="11" y="158"/>
                  <a:pt x="10" y="153"/>
                  <a:pt x="9" y="149"/>
                </a:cubicBezTo>
                <a:cubicBezTo>
                  <a:pt x="9" y="149"/>
                  <a:pt x="9" y="149"/>
                  <a:pt x="9" y="150"/>
                </a:cubicBezTo>
                <a:cubicBezTo>
                  <a:pt x="9" y="152"/>
                  <a:pt x="9" y="154"/>
                  <a:pt x="10" y="156"/>
                </a:cubicBezTo>
                <a:cubicBezTo>
                  <a:pt x="10" y="158"/>
                  <a:pt x="10" y="160"/>
                  <a:pt x="11" y="161"/>
                </a:cubicBezTo>
                <a:cubicBezTo>
                  <a:pt x="11" y="162"/>
                  <a:pt x="11" y="162"/>
                  <a:pt x="11" y="162"/>
                </a:cubicBezTo>
                <a:close/>
                <a:moveTo>
                  <a:pt x="89" y="13"/>
                </a:moveTo>
                <a:cubicBezTo>
                  <a:pt x="95" y="12"/>
                  <a:pt x="102" y="10"/>
                  <a:pt x="109" y="9"/>
                </a:cubicBezTo>
                <a:cubicBezTo>
                  <a:pt x="102" y="10"/>
                  <a:pt x="95" y="12"/>
                  <a:pt x="89" y="13"/>
                </a:cubicBezTo>
                <a:close/>
                <a:moveTo>
                  <a:pt x="197" y="19"/>
                </a:moveTo>
                <a:cubicBezTo>
                  <a:pt x="197" y="19"/>
                  <a:pt x="197" y="20"/>
                  <a:pt x="197" y="20"/>
                </a:cubicBezTo>
                <a:cubicBezTo>
                  <a:pt x="199" y="21"/>
                  <a:pt x="201" y="22"/>
                  <a:pt x="203" y="23"/>
                </a:cubicBezTo>
                <a:cubicBezTo>
                  <a:pt x="203" y="24"/>
                  <a:pt x="204" y="24"/>
                  <a:pt x="205" y="24"/>
                </a:cubicBezTo>
                <a:cubicBezTo>
                  <a:pt x="205" y="24"/>
                  <a:pt x="205" y="24"/>
                  <a:pt x="205" y="24"/>
                </a:cubicBezTo>
                <a:cubicBezTo>
                  <a:pt x="203" y="22"/>
                  <a:pt x="200" y="20"/>
                  <a:pt x="197" y="19"/>
                </a:cubicBezTo>
                <a:close/>
                <a:moveTo>
                  <a:pt x="172" y="11"/>
                </a:moveTo>
                <a:cubicBezTo>
                  <a:pt x="168" y="9"/>
                  <a:pt x="165" y="9"/>
                  <a:pt x="161" y="8"/>
                </a:cubicBezTo>
                <a:cubicBezTo>
                  <a:pt x="165" y="9"/>
                  <a:pt x="168" y="10"/>
                  <a:pt x="172" y="11"/>
                </a:cubicBezTo>
                <a:close/>
                <a:moveTo>
                  <a:pt x="159" y="257"/>
                </a:moveTo>
                <a:cubicBezTo>
                  <a:pt x="156" y="257"/>
                  <a:pt x="153" y="258"/>
                  <a:pt x="150" y="258"/>
                </a:cubicBezTo>
                <a:cubicBezTo>
                  <a:pt x="153" y="258"/>
                  <a:pt x="156" y="258"/>
                  <a:pt x="159" y="257"/>
                </a:cubicBezTo>
                <a:close/>
                <a:moveTo>
                  <a:pt x="84" y="15"/>
                </a:moveTo>
                <a:cubicBezTo>
                  <a:pt x="84" y="15"/>
                  <a:pt x="83" y="15"/>
                  <a:pt x="82" y="15"/>
                </a:cubicBezTo>
                <a:cubicBezTo>
                  <a:pt x="81" y="16"/>
                  <a:pt x="80" y="16"/>
                  <a:pt x="78" y="17"/>
                </a:cubicBezTo>
                <a:cubicBezTo>
                  <a:pt x="78" y="17"/>
                  <a:pt x="78" y="17"/>
                  <a:pt x="78" y="17"/>
                </a:cubicBezTo>
                <a:cubicBezTo>
                  <a:pt x="78" y="17"/>
                  <a:pt x="78" y="17"/>
                  <a:pt x="78" y="17"/>
                </a:cubicBezTo>
                <a:cubicBezTo>
                  <a:pt x="80" y="17"/>
                  <a:pt x="82" y="16"/>
                  <a:pt x="84" y="15"/>
                </a:cubicBezTo>
                <a:close/>
                <a:moveTo>
                  <a:pt x="259" y="143"/>
                </a:moveTo>
                <a:cubicBezTo>
                  <a:pt x="259" y="146"/>
                  <a:pt x="259" y="148"/>
                  <a:pt x="259" y="150"/>
                </a:cubicBezTo>
                <a:cubicBezTo>
                  <a:pt x="260" y="148"/>
                  <a:pt x="260" y="146"/>
                  <a:pt x="259" y="143"/>
                </a:cubicBezTo>
                <a:close/>
                <a:moveTo>
                  <a:pt x="11" y="86"/>
                </a:moveTo>
                <a:cubicBezTo>
                  <a:pt x="11" y="86"/>
                  <a:pt x="11" y="85"/>
                  <a:pt x="11" y="85"/>
                </a:cubicBezTo>
                <a:cubicBezTo>
                  <a:pt x="11" y="86"/>
                  <a:pt x="10" y="86"/>
                  <a:pt x="10" y="87"/>
                </a:cubicBezTo>
                <a:cubicBezTo>
                  <a:pt x="10" y="88"/>
                  <a:pt x="10" y="88"/>
                  <a:pt x="9" y="89"/>
                </a:cubicBezTo>
                <a:cubicBezTo>
                  <a:pt x="9" y="89"/>
                  <a:pt x="9" y="89"/>
                  <a:pt x="10" y="89"/>
                </a:cubicBezTo>
                <a:cubicBezTo>
                  <a:pt x="10" y="88"/>
                  <a:pt x="11" y="87"/>
                  <a:pt x="11" y="86"/>
                </a:cubicBezTo>
                <a:close/>
                <a:moveTo>
                  <a:pt x="259" y="123"/>
                </a:moveTo>
                <a:cubicBezTo>
                  <a:pt x="259" y="123"/>
                  <a:pt x="260" y="123"/>
                  <a:pt x="260" y="123"/>
                </a:cubicBezTo>
                <a:cubicBezTo>
                  <a:pt x="259" y="122"/>
                  <a:pt x="259" y="121"/>
                  <a:pt x="259" y="120"/>
                </a:cubicBezTo>
                <a:cubicBezTo>
                  <a:pt x="259" y="120"/>
                  <a:pt x="259" y="120"/>
                  <a:pt x="259" y="120"/>
                </a:cubicBezTo>
                <a:cubicBezTo>
                  <a:pt x="259" y="121"/>
                  <a:pt x="259" y="122"/>
                  <a:pt x="259" y="123"/>
                </a:cubicBezTo>
                <a:close/>
                <a:moveTo>
                  <a:pt x="120" y="6"/>
                </a:moveTo>
                <a:cubicBezTo>
                  <a:pt x="120" y="6"/>
                  <a:pt x="120" y="6"/>
                  <a:pt x="120" y="6"/>
                </a:cubicBezTo>
                <a:cubicBezTo>
                  <a:pt x="119" y="6"/>
                  <a:pt x="119" y="6"/>
                  <a:pt x="118" y="6"/>
                </a:cubicBezTo>
                <a:cubicBezTo>
                  <a:pt x="118" y="6"/>
                  <a:pt x="118" y="6"/>
                  <a:pt x="118" y="6"/>
                </a:cubicBezTo>
                <a:cubicBezTo>
                  <a:pt x="119" y="6"/>
                  <a:pt x="119" y="6"/>
                  <a:pt x="120" y="6"/>
                </a:cubicBezTo>
                <a:close/>
                <a:moveTo>
                  <a:pt x="14" y="175"/>
                </a:moveTo>
                <a:cubicBezTo>
                  <a:pt x="14" y="175"/>
                  <a:pt x="14" y="175"/>
                  <a:pt x="14" y="175"/>
                </a:cubicBezTo>
                <a:cubicBezTo>
                  <a:pt x="14" y="175"/>
                  <a:pt x="14" y="176"/>
                  <a:pt x="14" y="176"/>
                </a:cubicBezTo>
                <a:cubicBezTo>
                  <a:pt x="14" y="176"/>
                  <a:pt x="14" y="176"/>
                  <a:pt x="15" y="176"/>
                </a:cubicBezTo>
                <a:cubicBezTo>
                  <a:pt x="14" y="176"/>
                  <a:pt x="14" y="175"/>
                  <a:pt x="14" y="175"/>
                </a:cubicBezTo>
                <a:close/>
                <a:moveTo>
                  <a:pt x="178" y="249"/>
                </a:moveTo>
                <a:cubicBezTo>
                  <a:pt x="178" y="249"/>
                  <a:pt x="178" y="249"/>
                  <a:pt x="178" y="249"/>
                </a:cubicBezTo>
                <a:cubicBezTo>
                  <a:pt x="178" y="249"/>
                  <a:pt x="178" y="249"/>
                  <a:pt x="178" y="249"/>
                </a:cubicBezTo>
                <a:cubicBezTo>
                  <a:pt x="178" y="249"/>
                  <a:pt x="178" y="249"/>
                  <a:pt x="178" y="249"/>
                </a:cubicBezTo>
                <a:cubicBezTo>
                  <a:pt x="178" y="249"/>
                  <a:pt x="178" y="249"/>
                  <a:pt x="178" y="24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82" name="Freeform 100"/>
          <p:cNvSpPr>
            <a:spLocks noEditPoints="1"/>
          </p:cNvSpPr>
          <p:nvPr/>
        </p:nvSpPr>
        <p:spPr bwMode="auto">
          <a:xfrm>
            <a:off x="3151001" y="3097850"/>
            <a:ext cx="345644" cy="355642"/>
          </a:xfrm>
          <a:custGeom>
            <a:gdLst>
              <a:gd fmla="*/ 62 w 133" name="T0"/>
              <a:gd fmla="*/ 136 h 137" name="T1"/>
              <a:gd fmla="*/ 49 w 133" name="T2"/>
              <a:gd fmla="*/ 125 h 137" name="T3"/>
              <a:gd fmla="*/ 1 w 133" name="T4"/>
              <a:gd fmla="*/ 63 h 137" name="T5"/>
              <a:gd fmla="*/ 46 w 133" name="T6"/>
              <a:gd fmla="*/ 2 h 137" name="T7"/>
              <a:gd fmla="*/ 125 w 133" name="T8"/>
              <a:gd fmla="*/ 39 h 137" name="T9"/>
              <a:gd fmla="*/ 91 w 133" name="T10"/>
              <a:gd fmla="*/ 84 h 137" name="T11"/>
              <a:gd fmla="*/ 72 w 133" name="T12"/>
              <a:gd fmla="*/ 83 h 137" name="T13"/>
              <a:gd fmla="*/ 78 w 133" name="T14"/>
              <a:gd fmla="*/ 120 h 137" name="T15"/>
              <a:gd fmla="*/ 31 w 133" name="T16"/>
              <a:gd fmla="*/ 71 h 137" name="T17"/>
              <a:gd fmla="*/ 120 w 133" name="T18"/>
              <a:gd fmla="*/ 51 h 137" name="T19"/>
              <a:gd fmla="*/ 69 w 133" name="T20"/>
              <a:gd fmla="*/ 110 h 137" name="T21"/>
              <a:gd fmla="*/ 70 w 133" name="T22"/>
              <a:gd fmla="*/ 70 h 137" name="T23"/>
              <a:gd fmla="*/ 74 w 133" name="T24"/>
              <a:gd fmla="*/ 40 h 137" name="T25"/>
              <a:gd fmla="*/ 68 w 133" name="T26"/>
              <a:gd fmla="*/ 19 h 137" name="T27"/>
              <a:gd fmla="*/ 110 w 133" name="T28"/>
              <a:gd fmla="*/ 44 h 137" name="T29"/>
              <a:gd fmla="*/ 70 w 133" name="T30"/>
              <a:gd fmla="*/ 125 h 137" name="T31"/>
              <a:gd fmla="*/ 19 w 133" name="T32"/>
              <a:gd fmla="*/ 70 h 137" name="T33"/>
              <a:gd fmla="*/ 60 w 133" name="T34"/>
              <a:gd fmla="*/ 111 h 137" name="T35"/>
              <a:gd fmla="*/ 5 w 133" name="T36"/>
              <a:gd fmla="*/ 79 h 137" name="T37"/>
              <a:gd fmla="*/ 60 w 133" name="T38"/>
              <a:gd fmla="*/ 30 h 137" name="T39"/>
              <a:gd fmla="*/ 54 w 133" name="T40"/>
              <a:gd fmla="*/ 118 h 137" name="T41"/>
              <a:gd fmla="*/ 37 w 133" name="T42"/>
              <a:gd fmla="*/ 78 h 137" name="T43"/>
              <a:gd fmla="*/ 22 w 133" name="T44"/>
              <a:gd fmla="*/ 51 h 137" name="T45"/>
              <a:gd fmla="*/ 67 w 133" name="T46"/>
              <a:gd fmla="*/ 31 h 137" name="T47"/>
              <a:gd fmla="*/ 18 w 133" name="T48"/>
              <a:gd fmla="*/ 59 h 137" name="T49"/>
              <a:gd fmla="*/ 72 w 133" name="T50"/>
              <a:gd fmla="*/ 29 h 137" name="T51"/>
              <a:gd fmla="*/ 52 w 133" name="T52"/>
              <a:gd fmla="*/ 69 h 137" name="T53"/>
              <a:gd fmla="*/ 78 w 133" name="T54"/>
              <a:gd fmla="*/ 86 h 137" name="T55"/>
              <a:gd fmla="*/ 42 w 133" name="T56"/>
              <a:gd fmla="*/ 57 h 137" name="T57"/>
              <a:gd fmla="*/ 61 w 133" name="T58"/>
              <a:gd fmla="*/ 56 h 137" name="T59"/>
              <a:gd fmla="*/ 69 w 133" name="T60"/>
              <a:gd fmla="*/ 33 h 137" name="T61"/>
              <a:gd fmla="*/ 67 w 133" name="T62"/>
              <a:gd fmla="*/ 15 h 137" name="T63"/>
              <a:gd fmla="*/ 62 w 133" name="T64"/>
              <a:gd fmla="*/ 98 h 137" name="T65"/>
              <a:gd fmla="*/ 74 w 133" name="T66"/>
              <a:gd fmla="*/ 121 h 137" name="T67"/>
              <a:gd fmla="*/ 65 w 133" name="T68"/>
              <a:gd fmla="*/ 83 h 137" name="T69"/>
              <a:gd fmla="*/ 51 w 133" name="T70"/>
              <a:gd fmla="*/ 17 h 137" name="T71"/>
              <a:gd fmla="*/ 71 w 133" name="T72"/>
              <a:gd fmla="*/ 87 h 137" name="T73"/>
              <a:gd fmla="*/ 98 w 133" name="T74"/>
              <a:gd fmla="*/ 69 h 137" name="T75"/>
              <a:gd fmla="*/ 97 w 133" name="T76"/>
              <a:gd fmla="*/ 50 h 137" name="T77"/>
              <a:gd fmla="*/ 96 w 133" name="T78"/>
              <a:gd fmla="*/ 59 h 137" name="T79"/>
              <a:gd fmla="*/ 91 w 133" name="T80"/>
              <a:gd fmla="*/ 64 h 137" name="T81"/>
              <a:gd fmla="*/ 32 w 133" name="T82"/>
              <a:gd fmla="*/ 81 h 137" name="T83"/>
              <a:gd fmla="*/ 98 w 133" name="T84"/>
              <a:gd fmla="*/ 81 h 137" name="T85"/>
              <a:gd fmla="*/ 50 w 133" name="T86"/>
              <a:gd fmla="*/ 51 h 137" name="T87"/>
              <a:gd fmla="*/ 68 w 133" name="T88"/>
              <a:gd fmla="*/ 125 h 137" name="T89"/>
              <a:gd fmla="*/ 68 w 133" name="T90"/>
              <a:gd fmla="*/ 52 h 137" name="T91"/>
              <a:gd fmla="*/ 34 w 133" name="T92"/>
              <a:gd fmla="*/ 62 h 137" name="T93"/>
              <a:gd fmla="*/ 5 w 133" name="T94"/>
              <a:gd fmla="*/ 54 h 137" name="T95"/>
              <a:gd fmla="*/ 101 w 133" name="T96"/>
              <a:gd fmla="*/ 62 h 137" name="T97"/>
              <a:gd fmla="*/ 5 w 133" name="T98"/>
              <a:gd fmla="*/ 64 h 137" name="T99"/>
              <a:gd fmla="*/ 80 w 133" name="T100"/>
              <a:gd fmla="*/ 68 h 137" name="T101"/>
              <a:gd fmla="*/ 73 w 133" name="T102"/>
              <a:gd fmla="*/ 119 h 137" name="T103"/>
              <a:gd fmla="*/ 82 w 133" name="T104"/>
              <a:gd fmla="*/ 90 h 137" name="T105"/>
              <a:gd fmla="*/ 123 w 133" name="T106"/>
              <a:gd fmla="*/ 66 h 137" name="T107"/>
              <a:gd fmla="*/ 86 w 133" name="T108"/>
              <a:gd fmla="*/ 86 h 137" name="T109"/>
              <a:gd fmla="*/ 56 w 133" name="T110"/>
              <a:gd fmla="*/ 107 h 137" name="T111"/>
              <a:gd fmla="*/ 55 w 133" name="T112"/>
              <a:gd fmla="*/ 90 h 137" name="T113"/>
              <a:gd fmla="*/ 61 w 133" name="T114"/>
              <a:gd fmla="*/ 92 h 137" name="T115"/>
              <a:gd fmla="*/ 79 w 133" name="T116"/>
              <a:gd fmla="*/ 22 h 137" name="T117"/>
              <a:gd fmla="*/ 79 w 133" name="T118"/>
              <a:gd fmla="*/ 40 h 137" name="T119"/>
              <a:gd fmla="*/ 58 w 133" name="T120"/>
              <a:gd fmla="*/ 93 h 137"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37" w="133">
                <a:moveTo>
                  <a:pt x="90" y="84"/>
                </a:moveTo>
                <a:cubicBezTo>
                  <a:pt x="90" y="85"/>
                  <a:pt x="90" y="85"/>
                  <a:pt x="90" y="86"/>
                </a:cubicBezTo>
                <a:cubicBezTo>
                  <a:pt x="90" y="91"/>
                  <a:pt x="90" y="95"/>
                  <a:pt x="90" y="100"/>
                </a:cubicBezTo>
                <a:cubicBezTo>
                  <a:pt x="90" y="104"/>
                  <a:pt x="91" y="109"/>
                  <a:pt x="91" y="113"/>
                </a:cubicBezTo>
                <a:cubicBezTo>
                  <a:pt x="91" y="116"/>
                  <a:pt x="92" y="120"/>
                  <a:pt x="92" y="123"/>
                </a:cubicBezTo>
                <a:cubicBezTo>
                  <a:pt x="92" y="125"/>
                  <a:pt x="92" y="128"/>
                  <a:pt x="92" y="131"/>
                </a:cubicBezTo>
                <a:cubicBezTo>
                  <a:pt x="92" y="131"/>
                  <a:pt x="92" y="132"/>
                  <a:pt x="91" y="132"/>
                </a:cubicBezTo>
                <a:cubicBezTo>
                  <a:pt x="91" y="132"/>
                  <a:pt x="91" y="133"/>
                  <a:pt x="91" y="133"/>
                </a:cubicBezTo>
                <a:cubicBezTo>
                  <a:pt x="90" y="134"/>
                  <a:pt x="90" y="135"/>
                  <a:pt x="88" y="135"/>
                </a:cubicBezTo>
                <a:cubicBezTo>
                  <a:pt x="87" y="135"/>
                  <a:pt x="85" y="135"/>
                  <a:pt x="83" y="135"/>
                </a:cubicBezTo>
                <a:cubicBezTo>
                  <a:pt x="82" y="135"/>
                  <a:pt x="82" y="135"/>
                  <a:pt x="81" y="135"/>
                </a:cubicBezTo>
                <a:cubicBezTo>
                  <a:pt x="80" y="135"/>
                  <a:pt x="78" y="135"/>
                  <a:pt x="77" y="135"/>
                </a:cubicBezTo>
                <a:cubicBezTo>
                  <a:pt x="74" y="135"/>
                  <a:pt x="72" y="135"/>
                  <a:pt x="70" y="135"/>
                </a:cubicBezTo>
                <a:cubicBezTo>
                  <a:pt x="69" y="135"/>
                  <a:pt x="69" y="135"/>
                  <a:pt x="68" y="136"/>
                </a:cubicBezTo>
                <a:cubicBezTo>
                  <a:pt x="68" y="136"/>
                  <a:pt x="67" y="136"/>
                  <a:pt x="67" y="136"/>
                </a:cubicBezTo>
                <a:cubicBezTo>
                  <a:pt x="66" y="136"/>
                  <a:pt x="65" y="136"/>
                  <a:pt x="64" y="136"/>
                </a:cubicBezTo>
                <a:cubicBezTo>
                  <a:pt x="63" y="136"/>
                  <a:pt x="62" y="135"/>
                  <a:pt x="62" y="136"/>
                </a:cubicBezTo>
                <a:cubicBezTo>
                  <a:pt x="61" y="136"/>
                  <a:pt x="61" y="136"/>
                  <a:pt x="61" y="136"/>
                </a:cubicBezTo>
                <a:cubicBezTo>
                  <a:pt x="60" y="135"/>
                  <a:pt x="60" y="135"/>
                  <a:pt x="59" y="135"/>
                </a:cubicBezTo>
                <a:cubicBezTo>
                  <a:pt x="57" y="135"/>
                  <a:pt x="55" y="135"/>
                  <a:pt x="53" y="135"/>
                </a:cubicBezTo>
                <a:cubicBezTo>
                  <a:pt x="53" y="135"/>
                  <a:pt x="53" y="135"/>
                  <a:pt x="52" y="135"/>
                </a:cubicBezTo>
                <a:cubicBezTo>
                  <a:pt x="52" y="136"/>
                  <a:pt x="52" y="137"/>
                  <a:pt x="51" y="136"/>
                </a:cubicBezTo>
                <a:cubicBezTo>
                  <a:pt x="50" y="136"/>
                  <a:pt x="50" y="136"/>
                  <a:pt x="50" y="135"/>
                </a:cubicBezTo>
                <a:cubicBezTo>
                  <a:pt x="49" y="135"/>
                  <a:pt x="49" y="135"/>
                  <a:pt x="48" y="135"/>
                </a:cubicBezTo>
                <a:cubicBezTo>
                  <a:pt x="48" y="135"/>
                  <a:pt x="48" y="135"/>
                  <a:pt x="48" y="135"/>
                </a:cubicBezTo>
                <a:cubicBezTo>
                  <a:pt x="47" y="135"/>
                  <a:pt x="47" y="134"/>
                  <a:pt x="47" y="134"/>
                </a:cubicBezTo>
                <a:cubicBezTo>
                  <a:pt x="47" y="133"/>
                  <a:pt x="47" y="133"/>
                  <a:pt x="48" y="133"/>
                </a:cubicBezTo>
                <a:cubicBezTo>
                  <a:pt x="48" y="133"/>
                  <a:pt x="48" y="133"/>
                  <a:pt x="49" y="133"/>
                </a:cubicBezTo>
                <a:cubicBezTo>
                  <a:pt x="49" y="133"/>
                  <a:pt x="49" y="133"/>
                  <a:pt x="49" y="133"/>
                </a:cubicBezTo>
                <a:cubicBezTo>
                  <a:pt x="50" y="132"/>
                  <a:pt x="50" y="132"/>
                  <a:pt x="49" y="131"/>
                </a:cubicBezTo>
                <a:cubicBezTo>
                  <a:pt x="49" y="131"/>
                  <a:pt x="49" y="130"/>
                  <a:pt x="49" y="130"/>
                </a:cubicBezTo>
                <a:cubicBezTo>
                  <a:pt x="48" y="129"/>
                  <a:pt x="48" y="129"/>
                  <a:pt x="48" y="129"/>
                </a:cubicBezTo>
                <a:cubicBezTo>
                  <a:pt x="48" y="128"/>
                  <a:pt x="48" y="127"/>
                  <a:pt x="48" y="126"/>
                </a:cubicBezTo>
                <a:cubicBezTo>
                  <a:pt x="49" y="126"/>
                  <a:pt x="49" y="125"/>
                  <a:pt x="49" y="125"/>
                </a:cubicBezTo>
                <a:cubicBezTo>
                  <a:pt x="49" y="124"/>
                  <a:pt x="49" y="123"/>
                  <a:pt x="49" y="122"/>
                </a:cubicBezTo>
                <a:cubicBezTo>
                  <a:pt x="49" y="117"/>
                  <a:pt x="48" y="113"/>
                  <a:pt x="48" y="108"/>
                </a:cubicBezTo>
                <a:cubicBezTo>
                  <a:pt x="47" y="105"/>
                  <a:pt x="46" y="102"/>
                  <a:pt x="46" y="99"/>
                </a:cubicBezTo>
                <a:cubicBezTo>
                  <a:pt x="45" y="95"/>
                  <a:pt x="45" y="91"/>
                  <a:pt x="44" y="88"/>
                </a:cubicBezTo>
                <a:cubicBezTo>
                  <a:pt x="44" y="87"/>
                  <a:pt x="44" y="87"/>
                  <a:pt x="44" y="87"/>
                </a:cubicBezTo>
                <a:cubicBezTo>
                  <a:pt x="44" y="87"/>
                  <a:pt x="43" y="87"/>
                  <a:pt x="43" y="87"/>
                </a:cubicBezTo>
                <a:cubicBezTo>
                  <a:pt x="35" y="87"/>
                  <a:pt x="26" y="87"/>
                  <a:pt x="18" y="88"/>
                </a:cubicBezTo>
                <a:cubicBezTo>
                  <a:pt x="15" y="88"/>
                  <a:pt x="12" y="88"/>
                  <a:pt x="9" y="88"/>
                </a:cubicBezTo>
                <a:cubicBezTo>
                  <a:pt x="6" y="87"/>
                  <a:pt x="4" y="87"/>
                  <a:pt x="1" y="87"/>
                </a:cubicBezTo>
                <a:cubicBezTo>
                  <a:pt x="1" y="87"/>
                  <a:pt x="1" y="87"/>
                  <a:pt x="1" y="87"/>
                </a:cubicBezTo>
                <a:cubicBezTo>
                  <a:pt x="0" y="87"/>
                  <a:pt x="0" y="87"/>
                  <a:pt x="0" y="86"/>
                </a:cubicBezTo>
                <a:cubicBezTo>
                  <a:pt x="0" y="86"/>
                  <a:pt x="0" y="85"/>
                  <a:pt x="1" y="85"/>
                </a:cubicBezTo>
                <a:cubicBezTo>
                  <a:pt x="2" y="85"/>
                  <a:pt x="3" y="85"/>
                  <a:pt x="4" y="85"/>
                </a:cubicBezTo>
                <a:cubicBezTo>
                  <a:pt x="3" y="85"/>
                  <a:pt x="3" y="85"/>
                  <a:pt x="3" y="85"/>
                </a:cubicBezTo>
                <a:cubicBezTo>
                  <a:pt x="1" y="84"/>
                  <a:pt x="1" y="83"/>
                  <a:pt x="1" y="82"/>
                </a:cubicBezTo>
                <a:cubicBezTo>
                  <a:pt x="2" y="80"/>
                  <a:pt x="2" y="77"/>
                  <a:pt x="2" y="75"/>
                </a:cubicBezTo>
                <a:cubicBezTo>
                  <a:pt x="2" y="71"/>
                  <a:pt x="2" y="67"/>
                  <a:pt x="1" y="63"/>
                </a:cubicBezTo>
                <a:cubicBezTo>
                  <a:pt x="1" y="61"/>
                  <a:pt x="1" y="59"/>
                  <a:pt x="1" y="57"/>
                </a:cubicBezTo>
                <a:cubicBezTo>
                  <a:pt x="1" y="54"/>
                  <a:pt x="1" y="51"/>
                  <a:pt x="1" y="48"/>
                </a:cubicBezTo>
                <a:cubicBezTo>
                  <a:pt x="1" y="48"/>
                  <a:pt x="1" y="47"/>
                  <a:pt x="1" y="47"/>
                </a:cubicBezTo>
                <a:cubicBezTo>
                  <a:pt x="1" y="46"/>
                  <a:pt x="1" y="46"/>
                  <a:pt x="2" y="45"/>
                </a:cubicBezTo>
                <a:cubicBezTo>
                  <a:pt x="4" y="45"/>
                  <a:pt x="6" y="45"/>
                  <a:pt x="7" y="45"/>
                </a:cubicBezTo>
                <a:cubicBezTo>
                  <a:pt x="14" y="44"/>
                  <a:pt x="20" y="43"/>
                  <a:pt x="26" y="43"/>
                </a:cubicBezTo>
                <a:cubicBezTo>
                  <a:pt x="32" y="43"/>
                  <a:pt x="37" y="43"/>
                  <a:pt x="43" y="43"/>
                </a:cubicBezTo>
                <a:cubicBezTo>
                  <a:pt x="44" y="43"/>
                  <a:pt x="45" y="43"/>
                  <a:pt x="46" y="43"/>
                </a:cubicBezTo>
                <a:cubicBezTo>
                  <a:pt x="46" y="43"/>
                  <a:pt x="46" y="42"/>
                  <a:pt x="46" y="42"/>
                </a:cubicBezTo>
                <a:cubicBezTo>
                  <a:pt x="46" y="40"/>
                  <a:pt x="46" y="37"/>
                  <a:pt x="45" y="34"/>
                </a:cubicBezTo>
                <a:cubicBezTo>
                  <a:pt x="45" y="32"/>
                  <a:pt x="45" y="29"/>
                  <a:pt x="45" y="26"/>
                </a:cubicBezTo>
                <a:cubicBezTo>
                  <a:pt x="45" y="23"/>
                  <a:pt x="44" y="20"/>
                  <a:pt x="44" y="17"/>
                </a:cubicBezTo>
                <a:cubicBezTo>
                  <a:pt x="44" y="15"/>
                  <a:pt x="44" y="13"/>
                  <a:pt x="44" y="12"/>
                </a:cubicBezTo>
                <a:cubicBezTo>
                  <a:pt x="44" y="10"/>
                  <a:pt x="44" y="8"/>
                  <a:pt x="44" y="6"/>
                </a:cubicBezTo>
                <a:cubicBezTo>
                  <a:pt x="44" y="5"/>
                  <a:pt x="44" y="5"/>
                  <a:pt x="44" y="4"/>
                </a:cubicBezTo>
                <a:cubicBezTo>
                  <a:pt x="43" y="3"/>
                  <a:pt x="44" y="2"/>
                  <a:pt x="45" y="1"/>
                </a:cubicBezTo>
                <a:cubicBezTo>
                  <a:pt x="46" y="1"/>
                  <a:pt x="46" y="1"/>
                  <a:pt x="46" y="2"/>
                </a:cubicBezTo>
                <a:cubicBezTo>
                  <a:pt x="47" y="2"/>
                  <a:pt x="48" y="2"/>
                  <a:pt x="49" y="2"/>
                </a:cubicBezTo>
                <a:cubicBezTo>
                  <a:pt x="55" y="2"/>
                  <a:pt x="62" y="2"/>
                  <a:pt x="68" y="1"/>
                </a:cubicBezTo>
                <a:cubicBezTo>
                  <a:pt x="71" y="1"/>
                  <a:pt x="73" y="1"/>
                  <a:pt x="76" y="0"/>
                </a:cubicBezTo>
                <a:cubicBezTo>
                  <a:pt x="79" y="0"/>
                  <a:pt x="81" y="0"/>
                  <a:pt x="83" y="0"/>
                </a:cubicBezTo>
                <a:cubicBezTo>
                  <a:pt x="85" y="0"/>
                  <a:pt x="86" y="1"/>
                  <a:pt x="87" y="2"/>
                </a:cubicBezTo>
                <a:cubicBezTo>
                  <a:pt x="87" y="4"/>
                  <a:pt x="88" y="5"/>
                  <a:pt x="88" y="7"/>
                </a:cubicBezTo>
                <a:cubicBezTo>
                  <a:pt x="88" y="13"/>
                  <a:pt x="88" y="18"/>
                  <a:pt x="87" y="24"/>
                </a:cubicBezTo>
                <a:cubicBezTo>
                  <a:pt x="87" y="27"/>
                  <a:pt x="87" y="30"/>
                  <a:pt x="87" y="33"/>
                </a:cubicBezTo>
                <a:cubicBezTo>
                  <a:pt x="87" y="34"/>
                  <a:pt x="87" y="34"/>
                  <a:pt x="87" y="35"/>
                </a:cubicBezTo>
                <a:cubicBezTo>
                  <a:pt x="87" y="37"/>
                  <a:pt x="87" y="39"/>
                  <a:pt x="87" y="41"/>
                </a:cubicBezTo>
                <a:cubicBezTo>
                  <a:pt x="87" y="42"/>
                  <a:pt x="87" y="42"/>
                  <a:pt x="87" y="42"/>
                </a:cubicBezTo>
                <a:cubicBezTo>
                  <a:pt x="89" y="42"/>
                  <a:pt x="91" y="42"/>
                  <a:pt x="93" y="42"/>
                </a:cubicBezTo>
                <a:cubicBezTo>
                  <a:pt x="96" y="41"/>
                  <a:pt x="99" y="41"/>
                  <a:pt x="103" y="40"/>
                </a:cubicBezTo>
                <a:cubicBezTo>
                  <a:pt x="104" y="40"/>
                  <a:pt x="105" y="40"/>
                  <a:pt x="106" y="40"/>
                </a:cubicBezTo>
                <a:cubicBezTo>
                  <a:pt x="108" y="40"/>
                  <a:pt x="111" y="40"/>
                  <a:pt x="113" y="39"/>
                </a:cubicBezTo>
                <a:cubicBezTo>
                  <a:pt x="116" y="39"/>
                  <a:pt x="119" y="39"/>
                  <a:pt x="121" y="39"/>
                </a:cubicBezTo>
                <a:cubicBezTo>
                  <a:pt x="122" y="39"/>
                  <a:pt x="124" y="39"/>
                  <a:pt x="125" y="39"/>
                </a:cubicBezTo>
                <a:cubicBezTo>
                  <a:pt x="126" y="39"/>
                  <a:pt x="126" y="39"/>
                  <a:pt x="127" y="40"/>
                </a:cubicBezTo>
                <a:cubicBezTo>
                  <a:pt x="127" y="40"/>
                  <a:pt x="127" y="40"/>
                  <a:pt x="127" y="40"/>
                </a:cubicBezTo>
                <a:cubicBezTo>
                  <a:pt x="128" y="39"/>
                  <a:pt x="128" y="40"/>
                  <a:pt x="129" y="40"/>
                </a:cubicBezTo>
                <a:cubicBezTo>
                  <a:pt x="129" y="41"/>
                  <a:pt x="129" y="41"/>
                  <a:pt x="129" y="42"/>
                </a:cubicBezTo>
                <a:cubicBezTo>
                  <a:pt x="129" y="45"/>
                  <a:pt x="130" y="49"/>
                  <a:pt x="130" y="52"/>
                </a:cubicBezTo>
                <a:cubicBezTo>
                  <a:pt x="130" y="54"/>
                  <a:pt x="130" y="55"/>
                  <a:pt x="131" y="57"/>
                </a:cubicBezTo>
                <a:cubicBezTo>
                  <a:pt x="131" y="60"/>
                  <a:pt x="131" y="63"/>
                  <a:pt x="132" y="66"/>
                </a:cubicBezTo>
                <a:cubicBezTo>
                  <a:pt x="132" y="69"/>
                  <a:pt x="132" y="71"/>
                  <a:pt x="132" y="73"/>
                </a:cubicBezTo>
                <a:cubicBezTo>
                  <a:pt x="133" y="75"/>
                  <a:pt x="132" y="75"/>
                  <a:pt x="132" y="76"/>
                </a:cubicBezTo>
                <a:cubicBezTo>
                  <a:pt x="132" y="77"/>
                  <a:pt x="131" y="78"/>
                  <a:pt x="130" y="78"/>
                </a:cubicBezTo>
                <a:cubicBezTo>
                  <a:pt x="130" y="78"/>
                  <a:pt x="129" y="78"/>
                  <a:pt x="129" y="78"/>
                </a:cubicBezTo>
                <a:cubicBezTo>
                  <a:pt x="128" y="79"/>
                  <a:pt x="127" y="79"/>
                  <a:pt x="127" y="80"/>
                </a:cubicBezTo>
                <a:cubicBezTo>
                  <a:pt x="127" y="81"/>
                  <a:pt x="127" y="82"/>
                  <a:pt x="126" y="82"/>
                </a:cubicBezTo>
                <a:cubicBezTo>
                  <a:pt x="125" y="82"/>
                  <a:pt x="124" y="82"/>
                  <a:pt x="123" y="82"/>
                </a:cubicBezTo>
                <a:cubicBezTo>
                  <a:pt x="120" y="82"/>
                  <a:pt x="117" y="82"/>
                  <a:pt x="115" y="82"/>
                </a:cubicBezTo>
                <a:cubicBezTo>
                  <a:pt x="109" y="83"/>
                  <a:pt x="103" y="83"/>
                  <a:pt x="96" y="84"/>
                </a:cubicBezTo>
                <a:cubicBezTo>
                  <a:pt x="95" y="84"/>
                  <a:pt x="93" y="84"/>
                  <a:pt x="91" y="84"/>
                </a:cubicBezTo>
                <a:cubicBezTo>
                  <a:pt x="90" y="84"/>
                  <a:pt x="90" y="84"/>
                  <a:pt x="90" y="84"/>
                </a:cubicBezTo>
                <a:close/>
                <a:moveTo>
                  <a:pt x="4" y="49"/>
                </a:moveTo>
                <a:cubicBezTo>
                  <a:pt x="3" y="49"/>
                  <a:pt x="3" y="49"/>
                  <a:pt x="3" y="49"/>
                </a:cubicBezTo>
                <a:cubicBezTo>
                  <a:pt x="3" y="50"/>
                  <a:pt x="3" y="51"/>
                  <a:pt x="3" y="52"/>
                </a:cubicBezTo>
                <a:cubicBezTo>
                  <a:pt x="3" y="51"/>
                  <a:pt x="3" y="50"/>
                  <a:pt x="4" y="49"/>
                </a:cubicBezTo>
                <a:cubicBezTo>
                  <a:pt x="4" y="49"/>
                  <a:pt x="4" y="49"/>
                  <a:pt x="5" y="49"/>
                </a:cubicBezTo>
                <a:cubicBezTo>
                  <a:pt x="4" y="49"/>
                  <a:pt x="4" y="49"/>
                  <a:pt x="4" y="49"/>
                </a:cubicBezTo>
                <a:close/>
                <a:moveTo>
                  <a:pt x="70" y="85"/>
                </a:moveTo>
                <a:cubicBezTo>
                  <a:pt x="69" y="85"/>
                  <a:pt x="69" y="84"/>
                  <a:pt x="69" y="83"/>
                </a:cubicBezTo>
                <a:cubicBezTo>
                  <a:pt x="69" y="83"/>
                  <a:pt x="69" y="82"/>
                  <a:pt x="69" y="82"/>
                </a:cubicBezTo>
                <a:cubicBezTo>
                  <a:pt x="69" y="82"/>
                  <a:pt x="69" y="81"/>
                  <a:pt x="69" y="81"/>
                </a:cubicBezTo>
                <a:cubicBezTo>
                  <a:pt x="69" y="81"/>
                  <a:pt x="68" y="81"/>
                  <a:pt x="68" y="82"/>
                </a:cubicBezTo>
                <a:cubicBezTo>
                  <a:pt x="68" y="83"/>
                  <a:pt x="69" y="84"/>
                  <a:pt x="68" y="85"/>
                </a:cubicBezTo>
                <a:cubicBezTo>
                  <a:pt x="68" y="85"/>
                  <a:pt x="68" y="85"/>
                  <a:pt x="68" y="86"/>
                </a:cubicBezTo>
                <a:cubicBezTo>
                  <a:pt x="69" y="85"/>
                  <a:pt x="70" y="85"/>
                  <a:pt x="70" y="85"/>
                </a:cubicBezTo>
                <a:cubicBezTo>
                  <a:pt x="71" y="85"/>
                  <a:pt x="71" y="85"/>
                  <a:pt x="72" y="84"/>
                </a:cubicBezTo>
                <a:cubicBezTo>
                  <a:pt x="72" y="84"/>
                  <a:pt x="72" y="83"/>
                  <a:pt x="72" y="83"/>
                </a:cubicBezTo>
                <a:cubicBezTo>
                  <a:pt x="73" y="82"/>
                  <a:pt x="73" y="82"/>
                  <a:pt x="72" y="82"/>
                </a:cubicBezTo>
                <a:cubicBezTo>
                  <a:pt x="72" y="83"/>
                  <a:pt x="71" y="84"/>
                  <a:pt x="70" y="85"/>
                </a:cubicBezTo>
                <a:close/>
                <a:moveTo>
                  <a:pt x="6" y="47"/>
                </a:moveTo>
                <a:cubicBezTo>
                  <a:pt x="6" y="47"/>
                  <a:pt x="6" y="47"/>
                  <a:pt x="6" y="47"/>
                </a:cubicBezTo>
                <a:cubicBezTo>
                  <a:pt x="9" y="48"/>
                  <a:pt x="12" y="48"/>
                  <a:pt x="15" y="48"/>
                </a:cubicBezTo>
                <a:cubicBezTo>
                  <a:pt x="19" y="47"/>
                  <a:pt x="24" y="46"/>
                  <a:pt x="28" y="46"/>
                </a:cubicBezTo>
                <a:cubicBezTo>
                  <a:pt x="30" y="47"/>
                  <a:pt x="33" y="47"/>
                  <a:pt x="35" y="46"/>
                </a:cubicBezTo>
                <a:cubicBezTo>
                  <a:pt x="37" y="46"/>
                  <a:pt x="40" y="46"/>
                  <a:pt x="43" y="45"/>
                </a:cubicBezTo>
                <a:cubicBezTo>
                  <a:pt x="38" y="45"/>
                  <a:pt x="33" y="45"/>
                  <a:pt x="28" y="45"/>
                </a:cubicBezTo>
                <a:cubicBezTo>
                  <a:pt x="21" y="45"/>
                  <a:pt x="14" y="46"/>
                  <a:pt x="7" y="47"/>
                </a:cubicBezTo>
                <a:cubicBezTo>
                  <a:pt x="7" y="47"/>
                  <a:pt x="6" y="47"/>
                  <a:pt x="6" y="47"/>
                </a:cubicBezTo>
                <a:close/>
                <a:moveTo>
                  <a:pt x="81" y="128"/>
                </a:moveTo>
                <a:cubicBezTo>
                  <a:pt x="81" y="127"/>
                  <a:pt x="81" y="127"/>
                  <a:pt x="81" y="127"/>
                </a:cubicBezTo>
                <a:cubicBezTo>
                  <a:pt x="81" y="126"/>
                  <a:pt x="81" y="125"/>
                  <a:pt x="81" y="124"/>
                </a:cubicBezTo>
                <a:cubicBezTo>
                  <a:pt x="81" y="123"/>
                  <a:pt x="80" y="122"/>
                  <a:pt x="80" y="121"/>
                </a:cubicBezTo>
                <a:cubicBezTo>
                  <a:pt x="79" y="121"/>
                  <a:pt x="79" y="121"/>
                  <a:pt x="79" y="121"/>
                </a:cubicBezTo>
                <a:cubicBezTo>
                  <a:pt x="79" y="121"/>
                  <a:pt x="78" y="120"/>
                  <a:pt x="78" y="120"/>
                </a:cubicBezTo>
                <a:cubicBezTo>
                  <a:pt x="77" y="120"/>
                  <a:pt x="77" y="120"/>
                  <a:pt x="76" y="120"/>
                </a:cubicBezTo>
                <a:cubicBezTo>
                  <a:pt x="77" y="123"/>
                  <a:pt x="78" y="125"/>
                  <a:pt x="77" y="127"/>
                </a:cubicBezTo>
                <a:cubicBezTo>
                  <a:pt x="79" y="127"/>
                  <a:pt x="80" y="128"/>
                  <a:pt x="81" y="128"/>
                </a:cubicBezTo>
                <a:close/>
                <a:moveTo>
                  <a:pt x="71" y="8"/>
                </a:moveTo>
                <a:cubicBezTo>
                  <a:pt x="73" y="7"/>
                  <a:pt x="75" y="6"/>
                  <a:pt x="77" y="6"/>
                </a:cubicBezTo>
                <a:cubicBezTo>
                  <a:pt x="77" y="5"/>
                  <a:pt x="77" y="4"/>
                  <a:pt x="77" y="3"/>
                </a:cubicBezTo>
                <a:cubicBezTo>
                  <a:pt x="75" y="3"/>
                  <a:pt x="73" y="4"/>
                  <a:pt x="71" y="4"/>
                </a:cubicBezTo>
                <a:cubicBezTo>
                  <a:pt x="71" y="5"/>
                  <a:pt x="71" y="7"/>
                  <a:pt x="71" y="8"/>
                </a:cubicBezTo>
                <a:close/>
                <a:moveTo>
                  <a:pt x="67" y="7"/>
                </a:moveTo>
                <a:cubicBezTo>
                  <a:pt x="65" y="7"/>
                  <a:pt x="60" y="9"/>
                  <a:pt x="59" y="10"/>
                </a:cubicBezTo>
                <a:cubicBezTo>
                  <a:pt x="59" y="10"/>
                  <a:pt x="59" y="11"/>
                  <a:pt x="60" y="12"/>
                </a:cubicBezTo>
                <a:cubicBezTo>
                  <a:pt x="62" y="11"/>
                  <a:pt x="63" y="11"/>
                  <a:pt x="65" y="10"/>
                </a:cubicBezTo>
                <a:cubicBezTo>
                  <a:pt x="65" y="10"/>
                  <a:pt x="66" y="10"/>
                  <a:pt x="66" y="9"/>
                </a:cubicBezTo>
                <a:cubicBezTo>
                  <a:pt x="66" y="9"/>
                  <a:pt x="67" y="8"/>
                  <a:pt x="67" y="7"/>
                </a:cubicBezTo>
                <a:close/>
                <a:moveTo>
                  <a:pt x="27" y="73"/>
                </a:moveTo>
                <a:cubicBezTo>
                  <a:pt x="27" y="73"/>
                  <a:pt x="27" y="73"/>
                  <a:pt x="27" y="73"/>
                </a:cubicBezTo>
                <a:cubicBezTo>
                  <a:pt x="28" y="72"/>
                  <a:pt x="30" y="72"/>
                  <a:pt x="31" y="71"/>
                </a:cubicBezTo>
                <a:cubicBezTo>
                  <a:pt x="31" y="71"/>
                  <a:pt x="32" y="71"/>
                  <a:pt x="32" y="70"/>
                </a:cubicBezTo>
                <a:cubicBezTo>
                  <a:pt x="31" y="68"/>
                  <a:pt x="31" y="67"/>
                  <a:pt x="31" y="65"/>
                </a:cubicBezTo>
                <a:cubicBezTo>
                  <a:pt x="31" y="65"/>
                  <a:pt x="31" y="65"/>
                  <a:pt x="31" y="64"/>
                </a:cubicBezTo>
                <a:cubicBezTo>
                  <a:pt x="30" y="67"/>
                  <a:pt x="28" y="70"/>
                  <a:pt x="27" y="73"/>
                </a:cubicBezTo>
                <a:close/>
                <a:moveTo>
                  <a:pt x="69" y="14"/>
                </a:moveTo>
                <a:cubicBezTo>
                  <a:pt x="70" y="14"/>
                  <a:pt x="71" y="14"/>
                  <a:pt x="72" y="13"/>
                </a:cubicBezTo>
                <a:cubicBezTo>
                  <a:pt x="73" y="13"/>
                  <a:pt x="73" y="13"/>
                  <a:pt x="73" y="12"/>
                </a:cubicBezTo>
                <a:cubicBezTo>
                  <a:pt x="74" y="11"/>
                  <a:pt x="75" y="10"/>
                  <a:pt x="75" y="9"/>
                </a:cubicBezTo>
                <a:cubicBezTo>
                  <a:pt x="75" y="9"/>
                  <a:pt x="75" y="9"/>
                  <a:pt x="75" y="9"/>
                </a:cubicBezTo>
                <a:cubicBezTo>
                  <a:pt x="74" y="9"/>
                  <a:pt x="72" y="10"/>
                  <a:pt x="70" y="11"/>
                </a:cubicBezTo>
                <a:cubicBezTo>
                  <a:pt x="70" y="11"/>
                  <a:pt x="70" y="11"/>
                  <a:pt x="70" y="11"/>
                </a:cubicBezTo>
                <a:cubicBezTo>
                  <a:pt x="70" y="12"/>
                  <a:pt x="69" y="13"/>
                  <a:pt x="69" y="14"/>
                </a:cubicBezTo>
                <a:close/>
                <a:moveTo>
                  <a:pt x="121" y="57"/>
                </a:moveTo>
                <a:cubicBezTo>
                  <a:pt x="121" y="57"/>
                  <a:pt x="121" y="56"/>
                  <a:pt x="121" y="56"/>
                </a:cubicBezTo>
                <a:cubicBezTo>
                  <a:pt x="121" y="56"/>
                  <a:pt x="122" y="55"/>
                  <a:pt x="122" y="55"/>
                </a:cubicBezTo>
                <a:cubicBezTo>
                  <a:pt x="121" y="54"/>
                  <a:pt x="121" y="53"/>
                  <a:pt x="121" y="52"/>
                </a:cubicBezTo>
                <a:cubicBezTo>
                  <a:pt x="121" y="52"/>
                  <a:pt x="120" y="51"/>
                  <a:pt x="120" y="51"/>
                </a:cubicBezTo>
                <a:cubicBezTo>
                  <a:pt x="120" y="51"/>
                  <a:pt x="119" y="51"/>
                  <a:pt x="119" y="51"/>
                </a:cubicBezTo>
                <a:cubicBezTo>
                  <a:pt x="119" y="52"/>
                  <a:pt x="118" y="53"/>
                  <a:pt x="118" y="54"/>
                </a:cubicBezTo>
                <a:cubicBezTo>
                  <a:pt x="118" y="55"/>
                  <a:pt x="118" y="55"/>
                  <a:pt x="119" y="56"/>
                </a:cubicBezTo>
                <a:cubicBezTo>
                  <a:pt x="119" y="56"/>
                  <a:pt x="120" y="57"/>
                  <a:pt x="121" y="57"/>
                </a:cubicBezTo>
                <a:close/>
                <a:moveTo>
                  <a:pt x="53" y="9"/>
                </a:moveTo>
                <a:cubicBezTo>
                  <a:pt x="56" y="9"/>
                  <a:pt x="62" y="6"/>
                  <a:pt x="64" y="5"/>
                </a:cubicBezTo>
                <a:cubicBezTo>
                  <a:pt x="63" y="5"/>
                  <a:pt x="62" y="5"/>
                  <a:pt x="61" y="5"/>
                </a:cubicBezTo>
                <a:cubicBezTo>
                  <a:pt x="59" y="6"/>
                  <a:pt x="58" y="6"/>
                  <a:pt x="56" y="7"/>
                </a:cubicBezTo>
                <a:cubicBezTo>
                  <a:pt x="55" y="7"/>
                  <a:pt x="54" y="8"/>
                  <a:pt x="54" y="8"/>
                </a:cubicBezTo>
                <a:cubicBezTo>
                  <a:pt x="53" y="9"/>
                  <a:pt x="53" y="9"/>
                  <a:pt x="53" y="9"/>
                </a:cubicBezTo>
                <a:close/>
                <a:moveTo>
                  <a:pt x="69" y="105"/>
                </a:moveTo>
                <a:cubicBezTo>
                  <a:pt x="68" y="106"/>
                  <a:pt x="68" y="106"/>
                  <a:pt x="67" y="107"/>
                </a:cubicBezTo>
                <a:cubicBezTo>
                  <a:pt x="66" y="107"/>
                  <a:pt x="66" y="107"/>
                  <a:pt x="66" y="108"/>
                </a:cubicBezTo>
                <a:cubicBezTo>
                  <a:pt x="66" y="109"/>
                  <a:pt x="66" y="109"/>
                  <a:pt x="66" y="110"/>
                </a:cubicBezTo>
                <a:cubicBezTo>
                  <a:pt x="66" y="110"/>
                  <a:pt x="66" y="111"/>
                  <a:pt x="66" y="112"/>
                </a:cubicBezTo>
                <a:cubicBezTo>
                  <a:pt x="67" y="111"/>
                  <a:pt x="68" y="111"/>
                  <a:pt x="69" y="111"/>
                </a:cubicBezTo>
                <a:cubicBezTo>
                  <a:pt x="69" y="110"/>
                  <a:pt x="69" y="110"/>
                  <a:pt x="69" y="110"/>
                </a:cubicBezTo>
                <a:cubicBezTo>
                  <a:pt x="69" y="109"/>
                  <a:pt x="69" y="107"/>
                  <a:pt x="69" y="105"/>
                </a:cubicBezTo>
                <a:close/>
                <a:moveTo>
                  <a:pt x="82" y="69"/>
                </a:moveTo>
                <a:cubicBezTo>
                  <a:pt x="81" y="70"/>
                  <a:pt x="80" y="70"/>
                  <a:pt x="79" y="70"/>
                </a:cubicBezTo>
                <a:cubicBezTo>
                  <a:pt x="78" y="71"/>
                  <a:pt x="77" y="71"/>
                  <a:pt x="78" y="73"/>
                </a:cubicBezTo>
                <a:cubicBezTo>
                  <a:pt x="78" y="73"/>
                  <a:pt x="78" y="73"/>
                  <a:pt x="78" y="73"/>
                </a:cubicBezTo>
                <a:cubicBezTo>
                  <a:pt x="79" y="73"/>
                  <a:pt x="79" y="73"/>
                  <a:pt x="80" y="73"/>
                </a:cubicBezTo>
                <a:cubicBezTo>
                  <a:pt x="80" y="73"/>
                  <a:pt x="80" y="74"/>
                  <a:pt x="81" y="74"/>
                </a:cubicBezTo>
                <a:cubicBezTo>
                  <a:pt x="81" y="74"/>
                  <a:pt x="81" y="74"/>
                  <a:pt x="81" y="74"/>
                </a:cubicBezTo>
                <a:cubicBezTo>
                  <a:pt x="82" y="73"/>
                  <a:pt x="82" y="71"/>
                  <a:pt x="82" y="69"/>
                </a:cubicBezTo>
                <a:close/>
                <a:moveTo>
                  <a:pt x="37" y="76"/>
                </a:moveTo>
                <a:cubicBezTo>
                  <a:pt x="38" y="76"/>
                  <a:pt x="39" y="75"/>
                  <a:pt x="39" y="75"/>
                </a:cubicBezTo>
                <a:cubicBezTo>
                  <a:pt x="39" y="75"/>
                  <a:pt x="40" y="75"/>
                  <a:pt x="40" y="74"/>
                </a:cubicBezTo>
                <a:cubicBezTo>
                  <a:pt x="40" y="73"/>
                  <a:pt x="40" y="72"/>
                  <a:pt x="40" y="70"/>
                </a:cubicBezTo>
                <a:cubicBezTo>
                  <a:pt x="39" y="71"/>
                  <a:pt x="38" y="71"/>
                  <a:pt x="38" y="71"/>
                </a:cubicBezTo>
                <a:cubicBezTo>
                  <a:pt x="37" y="72"/>
                  <a:pt x="37" y="72"/>
                  <a:pt x="37" y="72"/>
                </a:cubicBezTo>
                <a:cubicBezTo>
                  <a:pt x="37" y="73"/>
                  <a:pt x="37" y="74"/>
                  <a:pt x="37" y="76"/>
                </a:cubicBezTo>
                <a:close/>
                <a:moveTo>
                  <a:pt x="70" y="70"/>
                </a:moveTo>
                <a:cubicBezTo>
                  <a:pt x="69" y="69"/>
                  <a:pt x="69" y="67"/>
                  <a:pt x="68" y="65"/>
                </a:cubicBezTo>
                <a:cubicBezTo>
                  <a:pt x="67" y="66"/>
                  <a:pt x="67" y="67"/>
                  <a:pt x="66" y="68"/>
                </a:cubicBezTo>
                <a:cubicBezTo>
                  <a:pt x="66" y="68"/>
                  <a:pt x="66" y="68"/>
                  <a:pt x="66" y="68"/>
                </a:cubicBezTo>
                <a:cubicBezTo>
                  <a:pt x="66" y="69"/>
                  <a:pt x="67" y="70"/>
                  <a:pt x="67" y="71"/>
                </a:cubicBezTo>
                <a:cubicBezTo>
                  <a:pt x="68" y="71"/>
                  <a:pt x="69" y="71"/>
                  <a:pt x="70" y="70"/>
                </a:cubicBezTo>
                <a:close/>
                <a:moveTo>
                  <a:pt x="85" y="129"/>
                </a:moveTo>
                <a:cubicBezTo>
                  <a:pt x="86" y="129"/>
                  <a:pt x="87" y="129"/>
                  <a:pt x="87" y="130"/>
                </a:cubicBezTo>
                <a:cubicBezTo>
                  <a:pt x="87" y="127"/>
                  <a:pt x="87" y="124"/>
                  <a:pt x="87" y="121"/>
                </a:cubicBezTo>
                <a:cubicBezTo>
                  <a:pt x="87" y="121"/>
                  <a:pt x="87" y="121"/>
                  <a:pt x="87" y="121"/>
                </a:cubicBezTo>
                <a:cubicBezTo>
                  <a:pt x="86" y="122"/>
                  <a:pt x="86" y="123"/>
                  <a:pt x="86" y="124"/>
                </a:cubicBezTo>
                <a:cubicBezTo>
                  <a:pt x="85" y="125"/>
                  <a:pt x="85" y="127"/>
                  <a:pt x="85" y="129"/>
                </a:cubicBezTo>
                <a:close/>
                <a:moveTo>
                  <a:pt x="74" y="40"/>
                </a:moveTo>
                <a:cubicBezTo>
                  <a:pt x="73" y="40"/>
                  <a:pt x="73" y="40"/>
                  <a:pt x="73" y="40"/>
                </a:cubicBezTo>
                <a:cubicBezTo>
                  <a:pt x="72" y="41"/>
                  <a:pt x="72" y="43"/>
                  <a:pt x="71" y="44"/>
                </a:cubicBezTo>
                <a:cubicBezTo>
                  <a:pt x="72" y="44"/>
                  <a:pt x="72" y="45"/>
                  <a:pt x="73" y="45"/>
                </a:cubicBezTo>
                <a:cubicBezTo>
                  <a:pt x="73" y="45"/>
                  <a:pt x="74" y="45"/>
                  <a:pt x="74" y="45"/>
                </a:cubicBezTo>
                <a:cubicBezTo>
                  <a:pt x="74" y="43"/>
                  <a:pt x="74" y="41"/>
                  <a:pt x="74" y="40"/>
                </a:cubicBezTo>
                <a:close/>
                <a:moveTo>
                  <a:pt x="79" y="5"/>
                </a:moveTo>
                <a:cubicBezTo>
                  <a:pt x="79" y="5"/>
                  <a:pt x="79" y="5"/>
                  <a:pt x="79" y="5"/>
                </a:cubicBezTo>
                <a:cubicBezTo>
                  <a:pt x="80" y="5"/>
                  <a:pt x="81" y="5"/>
                  <a:pt x="81" y="5"/>
                </a:cubicBezTo>
                <a:cubicBezTo>
                  <a:pt x="81" y="6"/>
                  <a:pt x="81" y="7"/>
                  <a:pt x="80" y="7"/>
                </a:cubicBezTo>
                <a:cubicBezTo>
                  <a:pt x="80" y="7"/>
                  <a:pt x="79" y="7"/>
                  <a:pt x="79" y="7"/>
                </a:cubicBezTo>
                <a:cubicBezTo>
                  <a:pt x="79" y="8"/>
                  <a:pt x="79" y="8"/>
                  <a:pt x="79" y="9"/>
                </a:cubicBezTo>
                <a:cubicBezTo>
                  <a:pt x="80" y="8"/>
                  <a:pt x="81" y="8"/>
                  <a:pt x="82" y="9"/>
                </a:cubicBezTo>
                <a:cubicBezTo>
                  <a:pt x="82" y="8"/>
                  <a:pt x="81" y="7"/>
                  <a:pt x="81" y="7"/>
                </a:cubicBezTo>
                <a:cubicBezTo>
                  <a:pt x="81" y="6"/>
                  <a:pt x="81" y="5"/>
                  <a:pt x="81" y="4"/>
                </a:cubicBezTo>
                <a:cubicBezTo>
                  <a:pt x="81" y="3"/>
                  <a:pt x="80" y="2"/>
                  <a:pt x="79" y="3"/>
                </a:cubicBezTo>
                <a:cubicBezTo>
                  <a:pt x="79" y="3"/>
                  <a:pt x="79" y="4"/>
                  <a:pt x="79" y="5"/>
                </a:cubicBezTo>
                <a:close/>
                <a:moveTo>
                  <a:pt x="48" y="61"/>
                </a:moveTo>
                <a:cubicBezTo>
                  <a:pt x="50" y="59"/>
                  <a:pt x="50" y="57"/>
                  <a:pt x="50" y="55"/>
                </a:cubicBezTo>
                <a:cubicBezTo>
                  <a:pt x="49" y="55"/>
                  <a:pt x="49" y="55"/>
                  <a:pt x="48" y="55"/>
                </a:cubicBezTo>
                <a:cubicBezTo>
                  <a:pt x="48" y="57"/>
                  <a:pt x="48" y="59"/>
                  <a:pt x="48" y="61"/>
                </a:cubicBezTo>
                <a:close/>
                <a:moveTo>
                  <a:pt x="70" y="17"/>
                </a:moveTo>
                <a:cubicBezTo>
                  <a:pt x="69" y="17"/>
                  <a:pt x="68" y="18"/>
                  <a:pt x="68" y="19"/>
                </a:cubicBezTo>
                <a:cubicBezTo>
                  <a:pt x="68" y="20"/>
                  <a:pt x="67" y="22"/>
                  <a:pt x="67" y="23"/>
                </a:cubicBezTo>
                <a:cubicBezTo>
                  <a:pt x="67" y="24"/>
                  <a:pt x="67" y="24"/>
                  <a:pt x="67" y="24"/>
                </a:cubicBezTo>
                <a:cubicBezTo>
                  <a:pt x="68" y="24"/>
                  <a:pt x="68" y="24"/>
                  <a:pt x="68" y="24"/>
                </a:cubicBezTo>
                <a:cubicBezTo>
                  <a:pt x="69" y="22"/>
                  <a:pt x="70" y="20"/>
                  <a:pt x="70" y="17"/>
                </a:cubicBezTo>
                <a:close/>
                <a:moveTo>
                  <a:pt x="74" y="22"/>
                </a:moveTo>
                <a:cubicBezTo>
                  <a:pt x="75" y="20"/>
                  <a:pt x="75" y="17"/>
                  <a:pt x="75" y="15"/>
                </a:cubicBezTo>
                <a:cubicBezTo>
                  <a:pt x="75" y="15"/>
                  <a:pt x="74" y="15"/>
                  <a:pt x="74" y="15"/>
                </a:cubicBezTo>
                <a:cubicBezTo>
                  <a:pt x="74" y="16"/>
                  <a:pt x="73" y="17"/>
                  <a:pt x="73" y="18"/>
                </a:cubicBezTo>
                <a:cubicBezTo>
                  <a:pt x="73" y="18"/>
                  <a:pt x="73" y="18"/>
                  <a:pt x="73" y="19"/>
                </a:cubicBezTo>
                <a:cubicBezTo>
                  <a:pt x="73" y="20"/>
                  <a:pt x="73" y="21"/>
                  <a:pt x="74" y="22"/>
                </a:cubicBezTo>
                <a:close/>
                <a:moveTo>
                  <a:pt x="115" y="43"/>
                </a:moveTo>
                <a:cubicBezTo>
                  <a:pt x="115" y="43"/>
                  <a:pt x="115" y="43"/>
                  <a:pt x="115" y="43"/>
                </a:cubicBezTo>
                <a:cubicBezTo>
                  <a:pt x="115" y="43"/>
                  <a:pt x="115" y="43"/>
                  <a:pt x="114" y="43"/>
                </a:cubicBezTo>
                <a:cubicBezTo>
                  <a:pt x="111" y="43"/>
                  <a:pt x="107" y="43"/>
                  <a:pt x="103" y="43"/>
                </a:cubicBezTo>
                <a:cubicBezTo>
                  <a:pt x="103" y="43"/>
                  <a:pt x="102" y="43"/>
                  <a:pt x="101" y="43"/>
                </a:cubicBezTo>
                <a:cubicBezTo>
                  <a:pt x="104" y="44"/>
                  <a:pt x="106" y="44"/>
                  <a:pt x="109" y="44"/>
                </a:cubicBezTo>
                <a:cubicBezTo>
                  <a:pt x="109" y="44"/>
                  <a:pt x="109" y="44"/>
                  <a:pt x="110" y="44"/>
                </a:cubicBezTo>
                <a:cubicBezTo>
                  <a:pt x="111" y="44"/>
                  <a:pt x="113" y="43"/>
                  <a:pt x="115" y="43"/>
                </a:cubicBezTo>
                <a:close/>
                <a:moveTo>
                  <a:pt x="90" y="61"/>
                </a:moveTo>
                <a:cubicBezTo>
                  <a:pt x="90" y="61"/>
                  <a:pt x="90" y="61"/>
                  <a:pt x="90" y="61"/>
                </a:cubicBezTo>
                <a:cubicBezTo>
                  <a:pt x="91" y="61"/>
                  <a:pt x="91" y="60"/>
                  <a:pt x="91" y="59"/>
                </a:cubicBezTo>
                <a:cubicBezTo>
                  <a:pt x="91" y="58"/>
                  <a:pt x="91" y="56"/>
                  <a:pt x="90" y="54"/>
                </a:cubicBezTo>
                <a:cubicBezTo>
                  <a:pt x="90" y="54"/>
                  <a:pt x="90" y="54"/>
                  <a:pt x="90" y="54"/>
                </a:cubicBezTo>
                <a:cubicBezTo>
                  <a:pt x="90" y="54"/>
                  <a:pt x="90" y="54"/>
                  <a:pt x="90" y="54"/>
                </a:cubicBezTo>
                <a:cubicBezTo>
                  <a:pt x="90" y="54"/>
                  <a:pt x="90" y="55"/>
                  <a:pt x="90" y="55"/>
                </a:cubicBezTo>
                <a:cubicBezTo>
                  <a:pt x="89" y="56"/>
                  <a:pt x="89" y="58"/>
                  <a:pt x="90" y="59"/>
                </a:cubicBezTo>
                <a:cubicBezTo>
                  <a:pt x="90" y="60"/>
                  <a:pt x="90" y="61"/>
                  <a:pt x="90" y="61"/>
                </a:cubicBezTo>
                <a:close/>
                <a:moveTo>
                  <a:pt x="79" y="36"/>
                </a:moveTo>
                <a:cubicBezTo>
                  <a:pt x="80" y="35"/>
                  <a:pt x="80" y="34"/>
                  <a:pt x="81" y="34"/>
                </a:cubicBezTo>
                <a:cubicBezTo>
                  <a:pt x="81" y="33"/>
                  <a:pt x="81" y="31"/>
                  <a:pt x="80" y="30"/>
                </a:cubicBezTo>
                <a:cubicBezTo>
                  <a:pt x="80" y="30"/>
                  <a:pt x="79" y="30"/>
                  <a:pt x="79" y="31"/>
                </a:cubicBezTo>
                <a:cubicBezTo>
                  <a:pt x="79" y="32"/>
                  <a:pt x="79" y="34"/>
                  <a:pt x="79" y="36"/>
                </a:cubicBezTo>
                <a:close/>
                <a:moveTo>
                  <a:pt x="69" y="124"/>
                </a:moveTo>
                <a:cubicBezTo>
                  <a:pt x="70" y="124"/>
                  <a:pt x="70" y="124"/>
                  <a:pt x="70" y="125"/>
                </a:cubicBezTo>
                <a:cubicBezTo>
                  <a:pt x="70" y="126"/>
                  <a:pt x="71" y="127"/>
                  <a:pt x="72" y="126"/>
                </a:cubicBezTo>
                <a:cubicBezTo>
                  <a:pt x="73" y="126"/>
                  <a:pt x="73" y="127"/>
                  <a:pt x="74" y="127"/>
                </a:cubicBezTo>
                <a:cubicBezTo>
                  <a:pt x="74" y="126"/>
                  <a:pt x="73" y="125"/>
                  <a:pt x="72" y="124"/>
                </a:cubicBezTo>
                <a:cubicBezTo>
                  <a:pt x="72" y="124"/>
                  <a:pt x="72" y="124"/>
                  <a:pt x="72" y="124"/>
                </a:cubicBezTo>
                <a:cubicBezTo>
                  <a:pt x="71" y="124"/>
                  <a:pt x="71" y="124"/>
                  <a:pt x="71" y="123"/>
                </a:cubicBezTo>
                <a:cubicBezTo>
                  <a:pt x="70" y="123"/>
                  <a:pt x="70" y="124"/>
                  <a:pt x="69" y="124"/>
                </a:cubicBezTo>
                <a:close/>
                <a:moveTo>
                  <a:pt x="82" y="57"/>
                </a:moveTo>
                <a:cubicBezTo>
                  <a:pt x="82" y="55"/>
                  <a:pt x="82" y="54"/>
                  <a:pt x="82" y="53"/>
                </a:cubicBezTo>
                <a:cubicBezTo>
                  <a:pt x="81" y="53"/>
                  <a:pt x="81" y="53"/>
                  <a:pt x="80" y="53"/>
                </a:cubicBezTo>
                <a:cubicBezTo>
                  <a:pt x="80" y="54"/>
                  <a:pt x="80" y="54"/>
                  <a:pt x="80" y="55"/>
                </a:cubicBezTo>
                <a:cubicBezTo>
                  <a:pt x="80" y="56"/>
                  <a:pt x="81" y="57"/>
                  <a:pt x="81" y="58"/>
                </a:cubicBezTo>
                <a:cubicBezTo>
                  <a:pt x="81" y="57"/>
                  <a:pt x="82" y="57"/>
                  <a:pt x="82" y="57"/>
                </a:cubicBezTo>
                <a:close/>
                <a:moveTo>
                  <a:pt x="19" y="70"/>
                </a:moveTo>
                <a:cubicBezTo>
                  <a:pt x="21" y="69"/>
                  <a:pt x="22" y="65"/>
                  <a:pt x="22" y="63"/>
                </a:cubicBezTo>
                <a:cubicBezTo>
                  <a:pt x="21" y="63"/>
                  <a:pt x="21" y="63"/>
                  <a:pt x="21" y="64"/>
                </a:cubicBezTo>
                <a:cubicBezTo>
                  <a:pt x="20" y="65"/>
                  <a:pt x="20" y="67"/>
                  <a:pt x="20" y="68"/>
                </a:cubicBezTo>
                <a:cubicBezTo>
                  <a:pt x="19" y="68"/>
                  <a:pt x="19" y="69"/>
                  <a:pt x="19" y="70"/>
                </a:cubicBezTo>
                <a:close/>
                <a:moveTo>
                  <a:pt x="109" y="58"/>
                </a:moveTo>
                <a:cubicBezTo>
                  <a:pt x="108" y="58"/>
                  <a:pt x="108" y="58"/>
                  <a:pt x="108" y="58"/>
                </a:cubicBezTo>
                <a:cubicBezTo>
                  <a:pt x="108" y="59"/>
                  <a:pt x="108" y="60"/>
                  <a:pt x="107" y="61"/>
                </a:cubicBezTo>
                <a:cubicBezTo>
                  <a:pt x="107" y="62"/>
                  <a:pt x="107" y="63"/>
                  <a:pt x="108" y="64"/>
                </a:cubicBezTo>
                <a:cubicBezTo>
                  <a:pt x="108" y="63"/>
                  <a:pt x="109" y="62"/>
                  <a:pt x="109" y="61"/>
                </a:cubicBezTo>
                <a:cubicBezTo>
                  <a:pt x="109" y="61"/>
                  <a:pt x="109" y="60"/>
                  <a:pt x="109" y="60"/>
                </a:cubicBezTo>
                <a:cubicBezTo>
                  <a:pt x="109" y="59"/>
                  <a:pt x="109" y="58"/>
                  <a:pt x="109" y="58"/>
                </a:cubicBezTo>
                <a:close/>
                <a:moveTo>
                  <a:pt x="100" y="60"/>
                </a:moveTo>
                <a:cubicBezTo>
                  <a:pt x="100" y="59"/>
                  <a:pt x="101" y="58"/>
                  <a:pt x="101" y="58"/>
                </a:cubicBezTo>
                <a:cubicBezTo>
                  <a:pt x="101" y="56"/>
                  <a:pt x="100" y="55"/>
                  <a:pt x="100" y="53"/>
                </a:cubicBezTo>
                <a:cubicBezTo>
                  <a:pt x="100" y="53"/>
                  <a:pt x="100" y="53"/>
                  <a:pt x="100" y="53"/>
                </a:cubicBezTo>
                <a:cubicBezTo>
                  <a:pt x="100" y="53"/>
                  <a:pt x="100" y="53"/>
                  <a:pt x="100" y="53"/>
                </a:cubicBezTo>
                <a:cubicBezTo>
                  <a:pt x="100" y="55"/>
                  <a:pt x="99" y="56"/>
                  <a:pt x="99" y="57"/>
                </a:cubicBezTo>
                <a:cubicBezTo>
                  <a:pt x="99" y="57"/>
                  <a:pt x="99" y="58"/>
                  <a:pt x="99" y="58"/>
                </a:cubicBezTo>
                <a:cubicBezTo>
                  <a:pt x="99" y="59"/>
                  <a:pt x="99" y="59"/>
                  <a:pt x="100" y="60"/>
                </a:cubicBezTo>
                <a:close/>
                <a:moveTo>
                  <a:pt x="62" y="110"/>
                </a:moveTo>
                <a:cubicBezTo>
                  <a:pt x="61" y="110"/>
                  <a:pt x="61" y="111"/>
                  <a:pt x="60" y="111"/>
                </a:cubicBezTo>
                <a:cubicBezTo>
                  <a:pt x="60" y="111"/>
                  <a:pt x="60" y="111"/>
                  <a:pt x="60" y="111"/>
                </a:cubicBezTo>
                <a:cubicBezTo>
                  <a:pt x="60" y="112"/>
                  <a:pt x="60" y="113"/>
                  <a:pt x="60" y="114"/>
                </a:cubicBezTo>
                <a:cubicBezTo>
                  <a:pt x="61" y="114"/>
                  <a:pt x="62" y="113"/>
                  <a:pt x="63" y="113"/>
                </a:cubicBezTo>
                <a:cubicBezTo>
                  <a:pt x="63" y="112"/>
                  <a:pt x="62" y="111"/>
                  <a:pt x="62" y="110"/>
                </a:cubicBezTo>
                <a:close/>
                <a:moveTo>
                  <a:pt x="59" y="18"/>
                </a:moveTo>
                <a:cubicBezTo>
                  <a:pt x="60" y="17"/>
                  <a:pt x="61" y="17"/>
                  <a:pt x="62" y="17"/>
                </a:cubicBezTo>
                <a:cubicBezTo>
                  <a:pt x="62" y="17"/>
                  <a:pt x="63" y="16"/>
                  <a:pt x="63" y="16"/>
                </a:cubicBezTo>
                <a:cubicBezTo>
                  <a:pt x="63" y="16"/>
                  <a:pt x="63" y="15"/>
                  <a:pt x="64" y="14"/>
                </a:cubicBezTo>
                <a:cubicBezTo>
                  <a:pt x="64" y="14"/>
                  <a:pt x="64" y="14"/>
                  <a:pt x="64" y="14"/>
                </a:cubicBezTo>
                <a:cubicBezTo>
                  <a:pt x="62" y="14"/>
                  <a:pt x="61" y="15"/>
                  <a:pt x="60" y="16"/>
                </a:cubicBezTo>
                <a:cubicBezTo>
                  <a:pt x="59" y="16"/>
                  <a:pt x="59" y="17"/>
                  <a:pt x="59" y="18"/>
                </a:cubicBezTo>
                <a:close/>
                <a:moveTo>
                  <a:pt x="5" y="79"/>
                </a:moveTo>
                <a:cubicBezTo>
                  <a:pt x="5" y="80"/>
                  <a:pt x="5" y="81"/>
                  <a:pt x="5" y="82"/>
                </a:cubicBezTo>
                <a:cubicBezTo>
                  <a:pt x="6" y="82"/>
                  <a:pt x="7" y="82"/>
                  <a:pt x="8" y="81"/>
                </a:cubicBezTo>
                <a:cubicBezTo>
                  <a:pt x="8" y="81"/>
                  <a:pt x="8" y="81"/>
                  <a:pt x="8" y="81"/>
                </a:cubicBezTo>
                <a:cubicBezTo>
                  <a:pt x="7" y="81"/>
                  <a:pt x="7" y="80"/>
                  <a:pt x="7" y="79"/>
                </a:cubicBezTo>
                <a:cubicBezTo>
                  <a:pt x="7" y="79"/>
                  <a:pt x="6" y="79"/>
                  <a:pt x="5" y="79"/>
                </a:cubicBezTo>
                <a:close/>
                <a:moveTo>
                  <a:pt x="86" y="108"/>
                </a:moveTo>
                <a:cubicBezTo>
                  <a:pt x="86" y="108"/>
                  <a:pt x="86" y="108"/>
                  <a:pt x="85" y="108"/>
                </a:cubicBezTo>
                <a:cubicBezTo>
                  <a:pt x="85" y="108"/>
                  <a:pt x="85" y="108"/>
                  <a:pt x="85" y="109"/>
                </a:cubicBezTo>
                <a:cubicBezTo>
                  <a:pt x="86" y="109"/>
                  <a:pt x="86" y="110"/>
                  <a:pt x="86" y="111"/>
                </a:cubicBezTo>
                <a:cubicBezTo>
                  <a:pt x="86" y="112"/>
                  <a:pt x="86" y="112"/>
                  <a:pt x="85" y="113"/>
                </a:cubicBezTo>
                <a:cubicBezTo>
                  <a:pt x="85" y="113"/>
                  <a:pt x="85" y="113"/>
                  <a:pt x="85" y="113"/>
                </a:cubicBezTo>
                <a:cubicBezTo>
                  <a:pt x="85" y="115"/>
                  <a:pt x="85" y="117"/>
                  <a:pt x="85" y="118"/>
                </a:cubicBezTo>
                <a:cubicBezTo>
                  <a:pt x="86" y="115"/>
                  <a:pt x="86" y="112"/>
                  <a:pt x="86" y="108"/>
                </a:cubicBezTo>
                <a:close/>
                <a:moveTo>
                  <a:pt x="120" y="64"/>
                </a:moveTo>
                <a:cubicBezTo>
                  <a:pt x="120" y="64"/>
                  <a:pt x="119" y="64"/>
                  <a:pt x="119" y="64"/>
                </a:cubicBezTo>
                <a:cubicBezTo>
                  <a:pt x="119" y="65"/>
                  <a:pt x="119" y="65"/>
                  <a:pt x="119" y="65"/>
                </a:cubicBezTo>
                <a:cubicBezTo>
                  <a:pt x="119" y="65"/>
                  <a:pt x="119" y="66"/>
                  <a:pt x="119" y="67"/>
                </a:cubicBezTo>
                <a:cubicBezTo>
                  <a:pt x="120" y="68"/>
                  <a:pt x="120" y="68"/>
                  <a:pt x="120" y="69"/>
                </a:cubicBezTo>
                <a:cubicBezTo>
                  <a:pt x="120" y="70"/>
                  <a:pt x="121" y="70"/>
                  <a:pt x="121" y="70"/>
                </a:cubicBezTo>
                <a:cubicBezTo>
                  <a:pt x="122" y="70"/>
                  <a:pt x="122" y="69"/>
                  <a:pt x="122" y="69"/>
                </a:cubicBezTo>
                <a:cubicBezTo>
                  <a:pt x="121" y="67"/>
                  <a:pt x="120" y="66"/>
                  <a:pt x="120" y="64"/>
                </a:cubicBezTo>
                <a:close/>
                <a:moveTo>
                  <a:pt x="60" y="30"/>
                </a:moveTo>
                <a:cubicBezTo>
                  <a:pt x="60" y="31"/>
                  <a:pt x="60" y="32"/>
                  <a:pt x="60" y="33"/>
                </a:cubicBezTo>
                <a:cubicBezTo>
                  <a:pt x="61" y="32"/>
                  <a:pt x="62" y="33"/>
                  <a:pt x="62" y="32"/>
                </a:cubicBezTo>
                <a:cubicBezTo>
                  <a:pt x="63" y="31"/>
                  <a:pt x="63" y="30"/>
                  <a:pt x="62" y="29"/>
                </a:cubicBezTo>
                <a:cubicBezTo>
                  <a:pt x="62" y="30"/>
                  <a:pt x="61" y="30"/>
                  <a:pt x="60" y="30"/>
                </a:cubicBezTo>
                <a:close/>
                <a:moveTo>
                  <a:pt x="21" y="78"/>
                </a:moveTo>
                <a:cubicBezTo>
                  <a:pt x="18" y="79"/>
                  <a:pt x="16" y="80"/>
                  <a:pt x="13" y="81"/>
                </a:cubicBezTo>
                <a:cubicBezTo>
                  <a:pt x="16" y="80"/>
                  <a:pt x="18" y="80"/>
                  <a:pt x="21" y="80"/>
                </a:cubicBezTo>
                <a:cubicBezTo>
                  <a:pt x="21" y="79"/>
                  <a:pt x="21" y="79"/>
                  <a:pt x="21" y="78"/>
                </a:cubicBezTo>
                <a:close/>
                <a:moveTo>
                  <a:pt x="78" y="61"/>
                </a:moveTo>
                <a:cubicBezTo>
                  <a:pt x="78" y="61"/>
                  <a:pt x="78" y="62"/>
                  <a:pt x="78" y="62"/>
                </a:cubicBezTo>
                <a:cubicBezTo>
                  <a:pt x="78" y="64"/>
                  <a:pt x="77" y="65"/>
                  <a:pt x="77" y="66"/>
                </a:cubicBezTo>
                <a:cubicBezTo>
                  <a:pt x="77" y="67"/>
                  <a:pt x="78" y="67"/>
                  <a:pt x="78" y="67"/>
                </a:cubicBezTo>
                <a:cubicBezTo>
                  <a:pt x="78" y="66"/>
                  <a:pt x="79" y="65"/>
                  <a:pt x="79" y="64"/>
                </a:cubicBezTo>
                <a:cubicBezTo>
                  <a:pt x="79" y="64"/>
                  <a:pt x="79" y="64"/>
                  <a:pt x="79" y="64"/>
                </a:cubicBezTo>
                <a:cubicBezTo>
                  <a:pt x="79" y="63"/>
                  <a:pt x="79" y="62"/>
                  <a:pt x="78" y="61"/>
                </a:cubicBezTo>
                <a:close/>
                <a:moveTo>
                  <a:pt x="56" y="118"/>
                </a:moveTo>
                <a:cubicBezTo>
                  <a:pt x="55" y="118"/>
                  <a:pt x="54" y="118"/>
                  <a:pt x="54" y="118"/>
                </a:cubicBezTo>
                <a:cubicBezTo>
                  <a:pt x="54" y="120"/>
                  <a:pt x="54" y="121"/>
                  <a:pt x="55" y="122"/>
                </a:cubicBezTo>
                <a:cubicBezTo>
                  <a:pt x="55" y="121"/>
                  <a:pt x="56" y="121"/>
                  <a:pt x="57" y="120"/>
                </a:cubicBezTo>
                <a:cubicBezTo>
                  <a:pt x="56" y="120"/>
                  <a:pt x="56" y="119"/>
                  <a:pt x="56" y="118"/>
                </a:cubicBezTo>
                <a:close/>
                <a:moveTo>
                  <a:pt x="66" y="19"/>
                </a:moveTo>
                <a:cubicBezTo>
                  <a:pt x="65" y="19"/>
                  <a:pt x="65" y="19"/>
                  <a:pt x="64" y="20"/>
                </a:cubicBezTo>
                <a:cubicBezTo>
                  <a:pt x="63" y="20"/>
                  <a:pt x="63" y="21"/>
                  <a:pt x="63" y="22"/>
                </a:cubicBezTo>
                <a:cubicBezTo>
                  <a:pt x="64" y="21"/>
                  <a:pt x="64" y="22"/>
                  <a:pt x="65" y="23"/>
                </a:cubicBezTo>
                <a:cubicBezTo>
                  <a:pt x="65" y="23"/>
                  <a:pt x="65" y="23"/>
                  <a:pt x="65" y="23"/>
                </a:cubicBezTo>
                <a:cubicBezTo>
                  <a:pt x="65" y="23"/>
                  <a:pt x="65" y="23"/>
                  <a:pt x="65" y="23"/>
                </a:cubicBezTo>
                <a:cubicBezTo>
                  <a:pt x="65" y="22"/>
                  <a:pt x="66" y="20"/>
                  <a:pt x="66" y="19"/>
                </a:cubicBezTo>
                <a:close/>
                <a:moveTo>
                  <a:pt x="48" y="19"/>
                </a:moveTo>
                <a:cubicBezTo>
                  <a:pt x="48" y="24"/>
                  <a:pt x="48" y="30"/>
                  <a:pt x="48" y="35"/>
                </a:cubicBezTo>
                <a:cubicBezTo>
                  <a:pt x="48" y="30"/>
                  <a:pt x="48" y="24"/>
                  <a:pt x="48" y="19"/>
                </a:cubicBezTo>
                <a:close/>
                <a:moveTo>
                  <a:pt x="41" y="79"/>
                </a:moveTo>
                <a:cubicBezTo>
                  <a:pt x="41" y="78"/>
                  <a:pt x="41" y="78"/>
                  <a:pt x="41" y="78"/>
                </a:cubicBezTo>
                <a:cubicBezTo>
                  <a:pt x="41" y="77"/>
                  <a:pt x="40" y="77"/>
                  <a:pt x="39" y="77"/>
                </a:cubicBezTo>
                <a:cubicBezTo>
                  <a:pt x="39" y="77"/>
                  <a:pt x="38" y="78"/>
                  <a:pt x="37" y="78"/>
                </a:cubicBezTo>
                <a:cubicBezTo>
                  <a:pt x="37" y="78"/>
                  <a:pt x="36" y="78"/>
                  <a:pt x="36" y="78"/>
                </a:cubicBezTo>
                <a:cubicBezTo>
                  <a:pt x="36" y="79"/>
                  <a:pt x="36" y="79"/>
                  <a:pt x="36" y="79"/>
                </a:cubicBezTo>
                <a:cubicBezTo>
                  <a:pt x="38" y="79"/>
                  <a:pt x="40" y="79"/>
                  <a:pt x="41" y="79"/>
                </a:cubicBezTo>
                <a:close/>
                <a:moveTo>
                  <a:pt x="43" y="60"/>
                </a:moveTo>
                <a:cubicBezTo>
                  <a:pt x="43" y="60"/>
                  <a:pt x="43" y="60"/>
                  <a:pt x="43" y="60"/>
                </a:cubicBezTo>
                <a:cubicBezTo>
                  <a:pt x="42" y="61"/>
                  <a:pt x="42" y="63"/>
                  <a:pt x="41" y="64"/>
                </a:cubicBezTo>
                <a:cubicBezTo>
                  <a:pt x="41" y="65"/>
                  <a:pt x="41" y="65"/>
                  <a:pt x="41" y="66"/>
                </a:cubicBezTo>
                <a:cubicBezTo>
                  <a:pt x="42" y="66"/>
                  <a:pt x="42" y="66"/>
                  <a:pt x="42" y="65"/>
                </a:cubicBezTo>
                <a:cubicBezTo>
                  <a:pt x="42" y="64"/>
                  <a:pt x="43" y="63"/>
                  <a:pt x="43" y="62"/>
                </a:cubicBezTo>
                <a:cubicBezTo>
                  <a:pt x="43" y="62"/>
                  <a:pt x="43" y="61"/>
                  <a:pt x="43" y="60"/>
                </a:cubicBezTo>
                <a:close/>
                <a:moveTo>
                  <a:pt x="21" y="72"/>
                </a:moveTo>
                <a:cubicBezTo>
                  <a:pt x="21" y="72"/>
                  <a:pt x="21" y="72"/>
                  <a:pt x="21" y="72"/>
                </a:cubicBezTo>
                <a:cubicBezTo>
                  <a:pt x="20" y="74"/>
                  <a:pt x="19" y="75"/>
                  <a:pt x="18" y="77"/>
                </a:cubicBezTo>
                <a:cubicBezTo>
                  <a:pt x="19" y="76"/>
                  <a:pt x="20" y="76"/>
                  <a:pt x="21" y="76"/>
                </a:cubicBezTo>
                <a:cubicBezTo>
                  <a:pt x="21" y="74"/>
                  <a:pt x="21" y="73"/>
                  <a:pt x="21" y="72"/>
                </a:cubicBezTo>
                <a:close/>
                <a:moveTo>
                  <a:pt x="16" y="52"/>
                </a:moveTo>
                <a:cubicBezTo>
                  <a:pt x="18" y="52"/>
                  <a:pt x="20" y="51"/>
                  <a:pt x="22" y="51"/>
                </a:cubicBezTo>
                <a:cubicBezTo>
                  <a:pt x="21" y="50"/>
                  <a:pt x="18" y="50"/>
                  <a:pt x="16" y="51"/>
                </a:cubicBezTo>
                <a:cubicBezTo>
                  <a:pt x="16" y="51"/>
                  <a:pt x="16" y="52"/>
                  <a:pt x="16" y="52"/>
                </a:cubicBezTo>
                <a:close/>
                <a:moveTo>
                  <a:pt x="100" y="74"/>
                </a:moveTo>
                <a:cubicBezTo>
                  <a:pt x="100" y="73"/>
                  <a:pt x="100" y="73"/>
                  <a:pt x="99" y="73"/>
                </a:cubicBezTo>
                <a:cubicBezTo>
                  <a:pt x="98" y="73"/>
                  <a:pt x="97" y="73"/>
                  <a:pt x="96" y="74"/>
                </a:cubicBezTo>
                <a:cubicBezTo>
                  <a:pt x="95" y="74"/>
                  <a:pt x="95" y="74"/>
                  <a:pt x="95" y="75"/>
                </a:cubicBezTo>
                <a:cubicBezTo>
                  <a:pt x="97" y="75"/>
                  <a:pt x="98" y="74"/>
                  <a:pt x="100" y="74"/>
                </a:cubicBezTo>
                <a:close/>
                <a:moveTo>
                  <a:pt x="67" y="76"/>
                </a:moveTo>
                <a:cubicBezTo>
                  <a:pt x="69" y="76"/>
                  <a:pt x="69" y="76"/>
                  <a:pt x="70" y="75"/>
                </a:cubicBezTo>
                <a:cubicBezTo>
                  <a:pt x="71" y="75"/>
                  <a:pt x="71" y="74"/>
                  <a:pt x="71" y="74"/>
                </a:cubicBezTo>
                <a:cubicBezTo>
                  <a:pt x="70" y="74"/>
                  <a:pt x="68" y="75"/>
                  <a:pt x="67" y="75"/>
                </a:cubicBezTo>
                <a:cubicBezTo>
                  <a:pt x="67" y="76"/>
                  <a:pt x="67" y="76"/>
                  <a:pt x="67" y="76"/>
                </a:cubicBezTo>
                <a:close/>
                <a:moveTo>
                  <a:pt x="69" y="31"/>
                </a:moveTo>
                <a:cubicBezTo>
                  <a:pt x="69" y="30"/>
                  <a:pt x="69" y="29"/>
                  <a:pt x="69" y="29"/>
                </a:cubicBezTo>
                <a:cubicBezTo>
                  <a:pt x="69" y="28"/>
                  <a:pt x="69" y="27"/>
                  <a:pt x="69" y="27"/>
                </a:cubicBezTo>
                <a:cubicBezTo>
                  <a:pt x="69" y="27"/>
                  <a:pt x="69" y="27"/>
                  <a:pt x="69" y="27"/>
                </a:cubicBezTo>
                <a:cubicBezTo>
                  <a:pt x="68" y="28"/>
                  <a:pt x="67" y="29"/>
                  <a:pt x="67" y="31"/>
                </a:cubicBezTo>
                <a:cubicBezTo>
                  <a:pt x="67" y="31"/>
                  <a:pt x="68" y="31"/>
                  <a:pt x="69" y="31"/>
                </a:cubicBezTo>
                <a:close/>
                <a:moveTo>
                  <a:pt x="86" y="97"/>
                </a:moveTo>
                <a:cubicBezTo>
                  <a:pt x="86" y="95"/>
                  <a:pt x="86" y="94"/>
                  <a:pt x="86" y="92"/>
                </a:cubicBezTo>
                <a:cubicBezTo>
                  <a:pt x="86" y="92"/>
                  <a:pt x="86" y="92"/>
                  <a:pt x="86" y="92"/>
                </a:cubicBezTo>
                <a:cubicBezTo>
                  <a:pt x="86" y="92"/>
                  <a:pt x="86" y="92"/>
                  <a:pt x="86" y="93"/>
                </a:cubicBezTo>
                <a:cubicBezTo>
                  <a:pt x="85" y="94"/>
                  <a:pt x="85" y="95"/>
                  <a:pt x="85" y="95"/>
                </a:cubicBezTo>
                <a:cubicBezTo>
                  <a:pt x="85" y="96"/>
                  <a:pt x="85" y="96"/>
                  <a:pt x="86" y="96"/>
                </a:cubicBezTo>
                <a:cubicBezTo>
                  <a:pt x="86" y="96"/>
                  <a:pt x="86" y="97"/>
                  <a:pt x="86" y="97"/>
                </a:cubicBezTo>
                <a:close/>
                <a:moveTo>
                  <a:pt x="60" y="124"/>
                </a:moveTo>
                <a:cubicBezTo>
                  <a:pt x="61" y="123"/>
                  <a:pt x="61" y="123"/>
                  <a:pt x="62" y="123"/>
                </a:cubicBezTo>
                <a:cubicBezTo>
                  <a:pt x="61" y="122"/>
                  <a:pt x="61" y="121"/>
                  <a:pt x="60" y="120"/>
                </a:cubicBezTo>
                <a:cubicBezTo>
                  <a:pt x="60" y="121"/>
                  <a:pt x="59" y="121"/>
                  <a:pt x="59" y="121"/>
                </a:cubicBezTo>
                <a:cubicBezTo>
                  <a:pt x="59" y="122"/>
                  <a:pt x="60" y="123"/>
                  <a:pt x="60" y="124"/>
                </a:cubicBezTo>
                <a:close/>
                <a:moveTo>
                  <a:pt x="15" y="64"/>
                </a:moveTo>
                <a:cubicBezTo>
                  <a:pt x="16" y="64"/>
                  <a:pt x="16" y="64"/>
                  <a:pt x="16" y="63"/>
                </a:cubicBezTo>
                <a:cubicBezTo>
                  <a:pt x="17" y="62"/>
                  <a:pt x="18" y="61"/>
                  <a:pt x="18" y="59"/>
                </a:cubicBezTo>
                <a:cubicBezTo>
                  <a:pt x="18" y="59"/>
                  <a:pt x="18" y="59"/>
                  <a:pt x="18" y="59"/>
                </a:cubicBezTo>
                <a:cubicBezTo>
                  <a:pt x="18" y="59"/>
                  <a:pt x="17" y="60"/>
                  <a:pt x="17" y="60"/>
                </a:cubicBezTo>
                <a:cubicBezTo>
                  <a:pt x="17" y="60"/>
                  <a:pt x="17" y="60"/>
                  <a:pt x="17" y="60"/>
                </a:cubicBezTo>
                <a:cubicBezTo>
                  <a:pt x="16" y="61"/>
                  <a:pt x="16" y="61"/>
                  <a:pt x="16" y="62"/>
                </a:cubicBezTo>
                <a:cubicBezTo>
                  <a:pt x="16" y="63"/>
                  <a:pt x="16" y="63"/>
                  <a:pt x="15" y="64"/>
                </a:cubicBezTo>
                <a:close/>
                <a:moveTo>
                  <a:pt x="56" y="111"/>
                </a:moveTo>
                <a:cubicBezTo>
                  <a:pt x="57" y="111"/>
                  <a:pt x="57" y="110"/>
                  <a:pt x="57" y="109"/>
                </a:cubicBezTo>
                <a:cubicBezTo>
                  <a:pt x="56" y="109"/>
                  <a:pt x="55" y="109"/>
                  <a:pt x="54" y="109"/>
                </a:cubicBezTo>
                <a:cubicBezTo>
                  <a:pt x="54" y="110"/>
                  <a:pt x="54" y="110"/>
                  <a:pt x="54" y="110"/>
                </a:cubicBezTo>
                <a:cubicBezTo>
                  <a:pt x="55" y="110"/>
                  <a:pt x="55" y="111"/>
                  <a:pt x="56" y="111"/>
                </a:cubicBezTo>
                <a:close/>
                <a:moveTo>
                  <a:pt x="50" y="26"/>
                </a:moveTo>
                <a:cubicBezTo>
                  <a:pt x="50" y="26"/>
                  <a:pt x="50" y="26"/>
                  <a:pt x="50" y="26"/>
                </a:cubicBezTo>
                <a:cubicBezTo>
                  <a:pt x="51" y="26"/>
                  <a:pt x="51" y="25"/>
                  <a:pt x="52" y="25"/>
                </a:cubicBezTo>
                <a:cubicBezTo>
                  <a:pt x="52" y="24"/>
                  <a:pt x="52" y="23"/>
                  <a:pt x="51" y="22"/>
                </a:cubicBezTo>
                <a:cubicBezTo>
                  <a:pt x="51" y="22"/>
                  <a:pt x="51" y="22"/>
                  <a:pt x="50" y="22"/>
                </a:cubicBezTo>
                <a:cubicBezTo>
                  <a:pt x="50" y="24"/>
                  <a:pt x="50" y="25"/>
                  <a:pt x="50" y="26"/>
                </a:cubicBezTo>
                <a:close/>
                <a:moveTo>
                  <a:pt x="71" y="30"/>
                </a:moveTo>
                <a:cubicBezTo>
                  <a:pt x="72" y="30"/>
                  <a:pt x="72" y="30"/>
                  <a:pt x="72" y="29"/>
                </a:cubicBezTo>
                <a:cubicBezTo>
                  <a:pt x="72" y="29"/>
                  <a:pt x="72" y="28"/>
                  <a:pt x="72" y="28"/>
                </a:cubicBezTo>
                <a:cubicBezTo>
                  <a:pt x="72" y="27"/>
                  <a:pt x="72" y="26"/>
                  <a:pt x="72" y="25"/>
                </a:cubicBezTo>
                <a:cubicBezTo>
                  <a:pt x="72" y="25"/>
                  <a:pt x="71" y="25"/>
                  <a:pt x="71" y="26"/>
                </a:cubicBezTo>
                <a:cubicBezTo>
                  <a:pt x="71" y="27"/>
                  <a:pt x="71" y="28"/>
                  <a:pt x="71" y="30"/>
                </a:cubicBezTo>
                <a:close/>
                <a:moveTo>
                  <a:pt x="82" y="111"/>
                </a:moveTo>
                <a:cubicBezTo>
                  <a:pt x="82" y="110"/>
                  <a:pt x="81" y="103"/>
                  <a:pt x="81" y="102"/>
                </a:cubicBezTo>
                <a:cubicBezTo>
                  <a:pt x="81" y="104"/>
                  <a:pt x="81" y="110"/>
                  <a:pt x="82" y="111"/>
                </a:cubicBezTo>
                <a:close/>
                <a:moveTo>
                  <a:pt x="112" y="56"/>
                </a:moveTo>
                <a:cubicBezTo>
                  <a:pt x="112" y="55"/>
                  <a:pt x="113" y="54"/>
                  <a:pt x="113" y="53"/>
                </a:cubicBezTo>
                <a:cubicBezTo>
                  <a:pt x="112" y="53"/>
                  <a:pt x="112" y="53"/>
                  <a:pt x="111" y="53"/>
                </a:cubicBezTo>
                <a:cubicBezTo>
                  <a:pt x="111" y="54"/>
                  <a:pt x="111" y="55"/>
                  <a:pt x="112" y="56"/>
                </a:cubicBezTo>
                <a:close/>
                <a:moveTo>
                  <a:pt x="52" y="69"/>
                </a:moveTo>
                <a:cubicBezTo>
                  <a:pt x="52" y="68"/>
                  <a:pt x="52" y="68"/>
                  <a:pt x="52" y="67"/>
                </a:cubicBezTo>
                <a:cubicBezTo>
                  <a:pt x="51" y="67"/>
                  <a:pt x="51" y="67"/>
                  <a:pt x="51" y="67"/>
                </a:cubicBezTo>
                <a:cubicBezTo>
                  <a:pt x="50" y="68"/>
                  <a:pt x="50" y="69"/>
                  <a:pt x="50" y="70"/>
                </a:cubicBezTo>
                <a:cubicBezTo>
                  <a:pt x="50" y="70"/>
                  <a:pt x="50" y="70"/>
                  <a:pt x="50" y="70"/>
                </a:cubicBezTo>
                <a:cubicBezTo>
                  <a:pt x="51" y="70"/>
                  <a:pt x="51" y="70"/>
                  <a:pt x="52" y="69"/>
                </a:cubicBezTo>
                <a:close/>
                <a:moveTo>
                  <a:pt x="57" y="103"/>
                </a:moveTo>
                <a:cubicBezTo>
                  <a:pt x="56" y="103"/>
                  <a:pt x="55" y="103"/>
                  <a:pt x="54" y="104"/>
                </a:cubicBezTo>
                <a:cubicBezTo>
                  <a:pt x="54" y="104"/>
                  <a:pt x="54" y="105"/>
                  <a:pt x="54" y="106"/>
                </a:cubicBezTo>
                <a:cubicBezTo>
                  <a:pt x="55" y="105"/>
                  <a:pt x="56" y="104"/>
                  <a:pt x="57" y="104"/>
                </a:cubicBezTo>
                <a:cubicBezTo>
                  <a:pt x="57" y="103"/>
                  <a:pt x="57" y="103"/>
                  <a:pt x="57" y="103"/>
                </a:cubicBezTo>
                <a:close/>
                <a:moveTo>
                  <a:pt x="37" y="51"/>
                </a:moveTo>
                <a:cubicBezTo>
                  <a:pt x="35" y="51"/>
                  <a:pt x="34" y="51"/>
                  <a:pt x="32" y="52"/>
                </a:cubicBezTo>
                <a:cubicBezTo>
                  <a:pt x="32" y="52"/>
                  <a:pt x="32" y="52"/>
                  <a:pt x="32" y="52"/>
                </a:cubicBezTo>
                <a:cubicBezTo>
                  <a:pt x="33" y="52"/>
                  <a:pt x="34" y="52"/>
                  <a:pt x="35" y="52"/>
                </a:cubicBezTo>
                <a:cubicBezTo>
                  <a:pt x="36" y="53"/>
                  <a:pt x="36" y="52"/>
                  <a:pt x="37" y="51"/>
                </a:cubicBezTo>
                <a:close/>
                <a:moveTo>
                  <a:pt x="54" y="74"/>
                </a:moveTo>
                <a:cubicBezTo>
                  <a:pt x="54" y="74"/>
                  <a:pt x="55" y="74"/>
                  <a:pt x="55" y="74"/>
                </a:cubicBezTo>
                <a:cubicBezTo>
                  <a:pt x="56" y="74"/>
                  <a:pt x="56" y="74"/>
                  <a:pt x="56" y="74"/>
                </a:cubicBezTo>
                <a:cubicBezTo>
                  <a:pt x="56" y="73"/>
                  <a:pt x="56" y="72"/>
                  <a:pt x="57" y="71"/>
                </a:cubicBezTo>
                <a:cubicBezTo>
                  <a:pt x="56" y="72"/>
                  <a:pt x="55" y="72"/>
                  <a:pt x="54" y="73"/>
                </a:cubicBezTo>
                <a:cubicBezTo>
                  <a:pt x="54" y="73"/>
                  <a:pt x="54" y="73"/>
                  <a:pt x="54" y="74"/>
                </a:cubicBezTo>
                <a:close/>
                <a:moveTo>
                  <a:pt x="78" y="86"/>
                </a:moveTo>
                <a:cubicBezTo>
                  <a:pt x="77" y="86"/>
                  <a:pt x="77" y="86"/>
                  <a:pt x="77" y="87"/>
                </a:cubicBezTo>
                <a:cubicBezTo>
                  <a:pt x="77" y="88"/>
                  <a:pt x="77" y="89"/>
                  <a:pt x="77" y="90"/>
                </a:cubicBezTo>
                <a:cubicBezTo>
                  <a:pt x="77" y="90"/>
                  <a:pt x="77" y="90"/>
                  <a:pt x="78" y="90"/>
                </a:cubicBezTo>
                <a:cubicBezTo>
                  <a:pt x="78" y="90"/>
                  <a:pt x="78" y="90"/>
                  <a:pt x="78" y="90"/>
                </a:cubicBezTo>
                <a:cubicBezTo>
                  <a:pt x="78" y="89"/>
                  <a:pt x="78" y="88"/>
                  <a:pt x="79" y="88"/>
                </a:cubicBezTo>
                <a:cubicBezTo>
                  <a:pt x="79" y="88"/>
                  <a:pt x="79" y="88"/>
                  <a:pt x="79" y="87"/>
                </a:cubicBezTo>
                <a:cubicBezTo>
                  <a:pt x="79" y="87"/>
                  <a:pt x="78" y="86"/>
                  <a:pt x="78" y="86"/>
                </a:cubicBezTo>
                <a:close/>
                <a:moveTo>
                  <a:pt x="61" y="118"/>
                </a:moveTo>
                <a:cubicBezTo>
                  <a:pt x="61" y="117"/>
                  <a:pt x="62" y="117"/>
                  <a:pt x="63" y="116"/>
                </a:cubicBezTo>
                <a:cubicBezTo>
                  <a:pt x="63" y="116"/>
                  <a:pt x="63" y="116"/>
                  <a:pt x="63" y="115"/>
                </a:cubicBezTo>
                <a:cubicBezTo>
                  <a:pt x="62" y="115"/>
                  <a:pt x="61" y="116"/>
                  <a:pt x="60" y="116"/>
                </a:cubicBezTo>
                <a:cubicBezTo>
                  <a:pt x="60" y="117"/>
                  <a:pt x="60" y="117"/>
                  <a:pt x="61" y="118"/>
                </a:cubicBezTo>
                <a:close/>
                <a:moveTo>
                  <a:pt x="40" y="58"/>
                </a:moveTo>
                <a:cubicBezTo>
                  <a:pt x="40" y="59"/>
                  <a:pt x="40" y="60"/>
                  <a:pt x="40" y="61"/>
                </a:cubicBezTo>
                <a:cubicBezTo>
                  <a:pt x="40" y="61"/>
                  <a:pt x="41" y="61"/>
                  <a:pt x="41" y="61"/>
                </a:cubicBezTo>
                <a:cubicBezTo>
                  <a:pt x="41" y="59"/>
                  <a:pt x="42" y="58"/>
                  <a:pt x="43" y="57"/>
                </a:cubicBezTo>
                <a:cubicBezTo>
                  <a:pt x="43" y="57"/>
                  <a:pt x="43" y="57"/>
                  <a:pt x="42" y="57"/>
                </a:cubicBezTo>
                <a:cubicBezTo>
                  <a:pt x="42" y="57"/>
                  <a:pt x="41" y="58"/>
                  <a:pt x="40" y="58"/>
                </a:cubicBezTo>
                <a:close/>
                <a:moveTo>
                  <a:pt x="110" y="64"/>
                </a:moveTo>
                <a:cubicBezTo>
                  <a:pt x="110" y="64"/>
                  <a:pt x="110" y="64"/>
                  <a:pt x="110" y="64"/>
                </a:cubicBezTo>
                <a:cubicBezTo>
                  <a:pt x="110" y="65"/>
                  <a:pt x="109" y="65"/>
                  <a:pt x="109" y="66"/>
                </a:cubicBezTo>
                <a:cubicBezTo>
                  <a:pt x="109" y="66"/>
                  <a:pt x="109" y="67"/>
                  <a:pt x="109" y="67"/>
                </a:cubicBezTo>
                <a:cubicBezTo>
                  <a:pt x="109" y="67"/>
                  <a:pt x="109" y="68"/>
                  <a:pt x="109" y="68"/>
                </a:cubicBezTo>
                <a:cubicBezTo>
                  <a:pt x="109" y="68"/>
                  <a:pt x="109" y="68"/>
                  <a:pt x="110" y="68"/>
                </a:cubicBezTo>
                <a:cubicBezTo>
                  <a:pt x="110" y="67"/>
                  <a:pt x="110" y="65"/>
                  <a:pt x="110" y="64"/>
                </a:cubicBezTo>
                <a:close/>
                <a:moveTo>
                  <a:pt x="25" y="58"/>
                </a:moveTo>
                <a:cubicBezTo>
                  <a:pt x="26" y="57"/>
                  <a:pt x="27" y="57"/>
                  <a:pt x="27" y="56"/>
                </a:cubicBezTo>
                <a:cubicBezTo>
                  <a:pt x="27" y="56"/>
                  <a:pt x="27" y="56"/>
                  <a:pt x="26" y="56"/>
                </a:cubicBezTo>
                <a:cubicBezTo>
                  <a:pt x="25" y="56"/>
                  <a:pt x="24" y="56"/>
                  <a:pt x="23" y="56"/>
                </a:cubicBezTo>
                <a:cubicBezTo>
                  <a:pt x="24" y="56"/>
                  <a:pt x="25" y="57"/>
                  <a:pt x="25" y="58"/>
                </a:cubicBezTo>
                <a:close/>
                <a:moveTo>
                  <a:pt x="61" y="56"/>
                </a:moveTo>
                <a:cubicBezTo>
                  <a:pt x="61" y="56"/>
                  <a:pt x="61" y="57"/>
                  <a:pt x="61" y="58"/>
                </a:cubicBezTo>
                <a:cubicBezTo>
                  <a:pt x="61" y="59"/>
                  <a:pt x="61" y="59"/>
                  <a:pt x="61" y="60"/>
                </a:cubicBezTo>
                <a:cubicBezTo>
                  <a:pt x="62" y="58"/>
                  <a:pt x="62" y="58"/>
                  <a:pt x="61" y="56"/>
                </a:cubicBezTo>
                <a:close/>
                <a:moveTo>
                  <a:pt x="43" y="81"/>
                </a:moveTo>
                <a:cubicBezTo>
                  <a:pt x="43" y="81"/>
                  <a:pt x="42" y="81"/>
                  <a:pt x="42" y="81"/>
                </a:cubicBezTo>
                <a:cubicBezTo>
                  <a:pt x="41" y="81"/>
                  <a:pt x="41" y="81"/>
                  <a:pt x="40" y="81"/>
                </a:cubicBezTo>
                <a:cubicBezTo>
                  <a:pt x="39" y="81"/>
                  <a:pt x="38" y="81"/>
                  <a:pt x="36" y="81"/>
                </a:cubicBezTo>
                <a:cubicBezTo>
                  <a:pt x="36" y="81"/>
                  <a:pt x="36" y="81"/>
                  <a:pt x="36" y="81"/>
                </a:cubicBezTo>
                <a:cubicBezTo>
                  <a:pt x="37" y="82"/>
                  <a:pt x="42" y="81"/>
                  <a:pt x="43" y="81"/>
                </a:cubicBezTo>
                <a:close/>
                <a:moveTo>
                  <a:pt x="30" y="77"/>
                </a:moveTo>
                <a:cubicBezTo>
                  <a:pt x="30" y="77"/>
                  <a:pt x="30" y="77"/>
                  <a:pt x="30" y="77"/>
                </a:cubicBezTo>
                <a:cubicBezTo>
                  <a:pt x="29" y="77"/>
                  <a:pt x="28" y="78"/>
                  <a:pt x="27" y="79"/>
                </a:cubicBezTo>
                <a:cubicBezTo>
                  <a:pt x="28" y="79"/>
                  <a:pt x="29" y="79"/>
                  <a:pt x="30" y="78"/>
                </a:cubicBezTo>
                <a:cubicBezTo>
                  <a:pt x="30" y="78"/>
                  <a:pt x="30" y="77"/>
                  <a:pt x="30" y="77"/>
                </a:cubicBezTo>
                <a:close/>
                <a:moveTo>
                  <a:pt x="71" y="90"/>
                </a:moveTo>
                <a:cubicBezTo>
                  <a:pt x="70" y="90"/>
                  <a:pt x="70" y="91"/>
                  <a:pt x="69" y="91"/>
                </a:cubicBezTo>
                <a:cubicBezTo>
                  <a:pt x="69" y="92"/>
                  <a:pt x="69" y="93"/>
                  <a:pt x="70" y="93"/>
                </a:cubicBezTo>
                <a:cubicBezTo>
                  <a:pt x="70" y="93"/>
                  <a:pt x="70" y="93"/>
                  <a:pt x="71" y="93"/>
                </a:cubicBezTo>
                <a:cubicBezTo>
                  <a:pt x="71" y="92"/>
                  <a:pt x="71" y="91"/>
                  <a:pt x="71" y="90"/>
                </a:cubicBezTo>
                <a:close/>
                <a:moveTo>
                  <a:pt x="69" y="33"/>
                </a:moveTo>
                <a:cubicBezTo>
                  <a:pt x="68" y="34"/>
                  <a:pt x="67" y="34"/>
                  <a:pt x="66" y="34"/>
                </a:cubicBezTo>
                <a:cubicBezTo>
                  <a:pt x="66" y="35"/>
                  <a:pt x="66" y="35"/>
                  <a:pt x="66" y="35"/>
                </a:cubicBezTo>
                <a:cubicBezTo>
                  <a:pt x="67" y="34"/>
                  <a:pt x="68" y="35"/>
                  <a:pt x="69" y="37"/>
                </a:cubicBezTo>
                <a:cubicBezTo>
                  <a:pt x="69" y="35"/>
                  <a:pt x="69" y="34"/>
                  <a:pt x="69" y="33"/>
                </a:cubicBezTo>
                <a:close/>
                <a:moveTo>
                  <a:pt x="62" y="45"/>
                </a:moveTo>
                <a:cubicBezTo>
                  <a:pt x="62" y="46"/>
                  <a:pt x="63" y="47"/>
                  <a:pt x="63" y="48"/>
                </a:cubicBezTo>
                <a:cubicBezTo>
                  <a:pt x="63" y="46"/>
                  <a:pt x="63" y="45"/>
                  <a:pt x="63" y="44"/>
                </a:cubicBezTo>
                <a:cubicBezTo>
                  <a:pt x="63" y="44"/>
                  <a:pt x="62" y="45"/>
                  <a:pt x="62" y="45"/>
                </a:cubicBezTo>
                <a:close/>
                <a:moveTo>
                  <a:pt x="56" y="12"/>
                </a:moveTo>
                <a:cubicBezTo>
                  <a:pt x="56" y="12"/>
                  <a:pt x="56" y="12"/>
                  <a:pt x="56" y="11"/>
                </a:cubicBezTo>
                <a:cubicBezTo>
                  <a:pt x="55" y="12"/>
                  <a:pt x="54" y="13"/>
                  <a:pt x="53" y="13"/>
                </a:cubicBezTo>
                <a:cubicBezTo>
                  <a:pt x="53" y="13"/>
                  <a:pt x="53" y="14"/>
                  <a:pt x="53" y="14"/>
                </a:cubicBezTo>
                <a:cubicBezTo>
                  <a:pt x="54" y="14"/>
                  <a:pt x="55" y="14"/>
                  <a:pt x="56" y="13"/>
                </a:cubicBezTo>
                <a:cubicBezTo>
                  <a:pt x="56" y="13"/>
                  <a:pt x="56" y="13"/>
                  <a:pt x="56" y="13"/>
                </a:cubicBezTo>
                <a:cubicBezTo>
                  <a:pt x="56" y="12"/>
                  <a:pt x="56" y="12"/>
                  <a:pt x="56" y="12"/>
                </a:cubicBezTo>
                <a:close/>
                <a:moveTo>
                  <a:pt x="65" y="16"/>
                </a:moveTo>
                <a:cubicBezTo>
                  <a:pt x="66" y="15"/>
                  <a:pt x="67" y="15"/>
                  <a:pt x="67" y="15"/>
                </a:cubicBezTo>
                <a:cubicBezTo>
                  <a:pt x="67" y="14"/>
                  <a:pt x="67" y="13"/>
                  <a:pt x="67" y="12"/>
                </a:cubicBezTo>
                <a:cubicBezTo>
                  <a:pt x="67" y="12"/>
                  <a:pt x="67" y="12"/>
                  <a:pt x="66" y="13"/>
                </a:cubicBezTo>
                <a:cubicBezTo>
                  <a:pt x="66" y="14"/>
                  <a:pt x="66" y="14"/>
                  <a:pt x="65" y="16"/>
                </a:cubicBezTo>
                <a:close/>
                <a:moveTo>
                  <a:pt x="62" y="104"/>
                </a:moveTo>
                <a:cubicBezTo>
                  <a:pt x="62" y="104"/>
                  <a:pt x="62" y="103"/>
                  <a:pt x="62" y="102"/>
                </a:cubicBezTo>
                <a:cubicBezTo>
                  <a:pt x="61" y="102"/>
                  <a:pt x="61" y="103"/>
                  <a:pt x="61" y="103"/>
                </a:cubicBezTo>
                <a:cubicBezTo>
                  <a:pt x="60" y="103"/>
                  <a:pt x="60" y="104"/>
                  <a:pt x="60" y="105"/>
                </a:cubicBezTo>
                <a:cubicBezTo>
                  <a:pt x="61" y="105"/>
                  <a:pt x="61" y="104"/>
                  <a:pt x="62" y="104"/>
                </a:cubicBezTo>
                <a:close/>
                <a:moveTo>
                  <a:pt x="84" y="66"/>
                </a:moveTo>
                <a:cubicBezTo>
                  <a:pt x="84" y="66"/>
                  <a:pt x="84" y="66"/>
                  <a:pt x="84" y="65"/>
                </a:cubicBezTo>
                <a:cubicBezTo>
                  <a:pt x="84" y="64"/>
                  <a:pt x="84" y="63"/>
                  <a:pt x="84" y="62"/>
                </a:cubicBezTo>
                <a:cubicBezTo>
                  <a:pt x="83" y="62"/>
                  <a:pt x="83" y="62"/>
                  <a:pt x="83" y="62"/>
                </a:cubicBezTo>
                <a:cubicBezTo>
                  <a:pt x="83" y="63"/>
                  <a:pt x="83" y="65"/>
                  <a:pt x="84" y="66"/>
                </a:cubicBezTo>
                <a:close/>
                <a:moveTo>
                  <a:pt x="61" y="95"/>
                </a:moveTo>
                <a:cubicBezTo>
                  <a:pt x="61" y="96"/>
                  <a:pt x="60" y="96"/>
                  <a:pt x="60" y="96"/>
                </a:cubicBezTo>
                <a:cubicBezTo>
                  <a:pt x="60" y="97"/>
                  <a:pt x="60" y="98"/>
                  <a:pt x="60" y="99"/>
                </a:cubicBezTo>
                <a:cubicBezTo>
                  <a:pt x="61" y="98"/>
                  <a:pt x="61" y="98"/>
                  <a:pt x="62" y="98"/>
                </a:cubicBezTo>
                <a:cubicBezTo>
                  <a:pt x="61" y="97"/>
                  <a:pt x="61" y="96"/>
                  <a:pt x="61" y="95"/>
                </a:cubicBezTo>
                <a:close/>
                <a:moveTo>
                  <a:pt x="6" y="72"/>
                </a:moveTo>
                <a:cubicBezTo>
                  <a:pt x="7" y="71"/>
                  <a:pt x="8" y="71"/>
                  <a:pt x="8" y="70"/>
                </a:cubicBezTo>
                <a:cubicBezTo>
                  <a:pt x="8" y="70"/>
                  <a:pt x="7" y="70"/>
                  <a:pt x="6" y="70"/>
                </a:cubicBezTo>
                <a:cubicBezTo>
                  <a:pt x="6" y="71"/>
                  <a:pt x="6" y="71"/>
                  <a:pt x="6" y="72"/>
                </a:cubicBezTo>
                <a:close/>
                <a:moveTo>
                  <a:pt x="25" y="78"/>
                </a:moveTo>
                <a:cubicBezTo>
                  <a:pt x="25" y="78"/>
                  <a:pt x="25" y="78"/>
                  <a:pt x="25" y="78"/>
                </a:cubicBezTo>
                <a:cubicBezTo>
                  <a:pt x="26" y="77"/>
                  <a:pt x="28" y="76"/>
                  <a:pt x="29" y="75"/>
                </a:cubicBezTo>
                <a:cubicBezTo>
                  <a:pt x="28" y="75"/>
                  <a:pt x="27" y="75"/>
                  <a:pt x="26" y="76"/>
                </a:cubicBezTo>
                <a:cubicBezTo>
                  <a:pt x="26" y="76"/>
                  <a:pt x="26" y="76"/>
                  <a:pt x="25" y="76"/>
                </a:cubicBezTo>
                <a:cubicBezTo>
                  <a:pt x="25" y="77"/>
                  <a:pt x="25" y="77"/>
                  <a:pt x="25" y="78"/>
                </a:cubicBezTo>
                <a:close/>
                <a:moveTo>
                  <a:pt x="94" y="65"/>
                </a:moveTo>
                <a:cubicBezTo>
                  <a:pt x="95" y="63"/>
                  <a:pt x="95" y="62"/>
                  <a:pt x="94" y="61"/>
                </a:cubicBezTo>
                <a:cubicBezTo>
                  <a:pt x="94" y="62"/>
                  <a:pt x="94" y="64"/>
                  <a:pt x="94" y="65"/>
                </a:cubicBezTo>
                <a:close/>
                <a:moveTo>
                  <a:pt x="75" y="125"/>
                </a:moveTo>
                <a:cubicBezTo>
                  <a:pt x="75" y="125"/>
                  <a:pt x="75" y="124"/>
                  <a:pt x="75" y="124"/>
                </a:cubicBezTo>
                <a:cubicBezTo>
                  <a:pt x="75" y="123"/>
                  <a:pt x="75" y="122"/>
                  <a:pt x="74" y="121"/>
                </a:cubicBezTo>
                <a:cubicBezTo>
                  <a:pt x="74" y="122"/>
                  <a:pt x="74" y="122"/>
                  <a:pt x="73" y="122"/>
                </a:cubicBezTo>
                <a:cubicBezTo>
                  <a:pt x="74" y="123"/>
                  <a:pt x="74" y="124"/>
                  <a:pt x="75" y="125"/>
                </a:cubicBezTo>
                <a:close/>
                <a:moveTo>
                  <a:pt x="62" y="119"/>
                </a:moveTo>
                <a:cubicBezTo>
                  <a:pt x="62" y="120"/>
                  <a:pt x="63" y="121"/>
                  <a:pt x="64" y="122"/>
                </a:cubicBezTo>
                <a:cubicBezTo>
                  <a:pt x="64" y="121"/>
                  <a:pt x="64" y="120"/>
                  <a:pt x="64" y="120"/>
                </a:cubicBezTo>
                <a:cubicBezTo>
                  <a:pt x="64" y="119"/>
                  <a:pt x="63" y="119"/>
                  <a:pt x="63" y="118"/>
                </a:cubicBezTo>
                <a:cubicBezTo>
                  <a:pt x="63" y="119"/>
                  <a:pt x="62" y="119"/>
                  <a:pt x="62" y="119"/>
                </a:cubicBezTo>
                <a:close/>
                <a:moveTo>
                  <a:pt x="68" y="102"/>
                </a:moveTo>
                <a:cubicBezTo>
                  <a:pt x="68" y="101"/>
                  <a:pt x="67" y="101"/>
                  <a:pt x="67" y="100"/>
                </a:cubicBezTo>
                <a:cubicBezTo>
                  <a:pt x="67" y="100"/>
                  <a:pt x="67" y="100"/>
                  <a:pt x="66" y="100"/>
                </a:cubicBezTo>
                <a:cubicBezTo>
                  <a:pt x="66" y="101"/>
                  <a:pt x="66" y="102"/>
                  <a:pt x="66" y="103"/>
                </a:cubicBezTo>
                <a:cubicBezTo>
                  <a:pt x="67" y="102"/>
                  <a:pt x="67" y="102"/>
                  <a:pt x="68" y="102"/>
                </a:cubicBezTo>
                <a:close/>
                <a:moveTo>
                  <a:pt x="38" y="66"/>
                </a:moveTo>
                <a:cubicBezTo>
                  <a:pt x="38" y="65"/>
                  <a:pt x="39" y="65"/>
                  <a:pt x="39" y="64"/>
                </a:cubicBezTo>
                <a:cubicBezTo>
                  <a:pt x="39" y="63"/>
                  <a:pt x="38" y="62"/>
                  <a:pt x="38" y="61"/>
                </a:cubicBezTo>
                <a:cubicBezTo>
                  <a:pt x="38" y="63"/>
                  <a:pt x="38" y="64"/>
                  <a:pt x="38" y="66"/>
                </a:cubicBezTo>
                <a:close/>
                <a:moveTo>
                  <a:pt x="65" y="83"/>
                </a:moveTo>
                <a:cubicBezTo>
                  <a:pt x="65" y="84"/>
                  <a:pt x="65" y="84"/>
                  <a:pt x="65" y="85"/>
                </a:cubicBezTo>
                <a:cubicBezTo>
                  <a:pt x="65" y="86"/>
                  <a:pt x="65" y="86"/>
                  <a:pt x="65" y="87"/>
                </a:cubicBezTo>
                <a:cubicBezTo>
                  <a:pt x="65" y="87"/>
                  <a:pt x="65" y="87"/>
                  <a:pt x="65" y="86"/>
                </a:cubicBezTo>
                <a:cubicBezTo>
                  <a:pt x="65" y="86"/>
                  <a:pt x="66" y="85"/>
                  <a:pt x="66" y="84"/>
                </a:cubicBezTo>
                <a:cubicBezTo>
                  <a:pt x="66" y="84"/>
                  <a:pt x="66" y="83"/>
                  <a:pt x="65" y="83"/>
                </a:cubicBezTo>
                <a:close/>
                <a:moveTo>
                  <a:pt x="59" y="25"/>
                </a:moveTo>
                <a:cubicBezTo>
                  <a:pt x="59" y="24"/>
                  <a:pt x="60" y="23"/>
                  <a:pt x="60" y="22"/>
                </a:cubicBezTo>
                <a:cubicBezTo>
                  <a:pt x="60" y="22"/>
                  <a:pt x="59" y="22"/>
                  <a:pt x="59" y="22"/>
                </a:cubicBezTo>
                <a:cubicBezTo>
                  <a:pt x="58" y="23"/>
                  <a:pt x="58" y="23"/>
                  <a:pt x="58" y="24"/>
                </a:cubicBezTo>
                <a:cubicBezTo>
                  <a:pt x="58" y="24"/>
                  <a:pt x="58" y="25"/>
                  <a:pt x="59" y="25"/>
                </a:cubicBezTo>
                <a:close/>
                <a:moveTo>
                  <a:pt x="57" y="122"/>
                </a:moveTo>
                <a:cubicBezTo>
                  <a:pt x="57" y="123"/>
                  <a:pt x="56" y="123"/>
                  <a:pt x="56" y="123"/>
                </a:cubicBezTo>
                <a:cubicBezTo>
                  <a:pt x="56" y="124"/>
                  <a:pt x="56" y="124"/>
                  <a:pt x="57" y="125"/>
                </a:cubicBezTo>
                <a:cubicBezTo>
                  <a:pt x="57" y="125"/>
                  <a:pt x="57" y="124"/>
                  <a:pt x="58" y="124"/>
                </a:cubicBezTo>
                <a:cubicBezTo>
                  <a:pt x="58" y="124"/>
                  <a:pt x="58" y="123"/>
                  <a:pt x="57" y="122"/>
                </a:cubicBezTo>
                <a:close/>
                <a:moveTo>
                  <a:pt x="50" y="19"/>
                </a:moveTo>
                <a:cubicBezTo>
                  <a:pt x="51" y="19"/>
                  <a:pt x="51" y="19"/>
                  <a:pt x="51" y="17"/>
                </a:cubicBezTo>
                <a:cubicBezTo>
                  <a:pt x="51" y="17"/>
                  <a:pt x="50" y="17"/>
                  <a:pt x="50" y="17"/>
                </a:cubicBezTo>
                <a:cubicBezTo>
                  <a:pt x="50" y="17"/>
                  <a:pt x="50" y="18"/>
                  <a:pt x="50" y="19"/>
                </a:cubicBezTo>
                <a:close/>
                <a:moveTo>
                  <a:pt x="34" y="59"/>
                </a:moveTo>
                <a:cubicBezTo>
                  <a:pt x="34" y="59"/>
                  <a:pt x="34" y="59"/>
                  <a:pt x="34" y="59"/>
                </a:cubicBezTo>
                <a:cubicBezTo>
                  <a:pt x="35" y="59"/>
                  <a:pt x="35" y="59"/>
                  <a:pt x="36" y="59"/>
                </a:cubicBezTo>
                <a:cubicBezTo>
                  <a:pt x="36" y="58"/>
                  <a:pt x="36" y="58"/>
                  <a:pt x="36" y="57"/>
                </a:cubicBezTo>
                <a:cubicBezTo>
                  <a:pt x="36" y="57"/>
                  <a:pt x="36" y="56"/>
                  <a:pt x="37" y="56"/>
                </a:cubicBezTo>
                <a:cubicBezTo>
                  <a:pt x="37" y="56"/>
                  <a:pt x="36" y="56"/>
                  <a:pt x="36" y="56"/>
                </a:cubicBezTo>
                <a:cubicBezTo>
                  <a:pt x="36" y="57"/>
                  <a:pt x="35" y="58"/>
                  <a:pt x="34" y="59"/>
                </a:cubicBezTo>
                <a:close/>
                <a:moveTo>
                  <a:pt x="68" y="44"/>
                </a:moveTo>
                <a:cubicBezTo>
                  <a:pt x="67" y="45"/>
                  <a:pt x="67" y="45"/>
                  <a:pt x="67" y="46"/>
                </a:cubicBezTo>
                <a:cubicBezTo>
                  <a:pt x="68" y="46"/>
                  <a:pt x="69" y="46"/>
                  <a:pt x="68" y="44"/>
                </a:cubicBezTo>
                <a:close/>
                <a:moveTo>
                  <a:pt x="71" y="87"/>
                </a:moveTo>
                <a:cubicBezTo>
                  <a:pt x="71" y="87"/>
                  <a:pt x="71" y="87"/>
                  <a:pt x="71" y="87"/>
                </a:cubicBezTo>
                <a:cubicBezTo>
                  <a:pt x="70" y="87"/>
                  <a:pt x="70" y="87"/>
                  <a:pt x="69" y="88"/>
                </a:cubicBezTo>
                <a:cubicBezTo>
                  <a:pt x="69" y="88"/>
                  <a:pt x="69" y="88"/>
                  <a:pt x="69" y="89"/>
                </a:cubicBezTo>
                <a:cubicBezTo>
                  <a:pt x="70" y="88"/>
                  <a:pt x="71" y="88"/>
                  <a:pt x="71" y="87"/>
                </a:cubicBezTo>
                <a:close/>
                <a:moveTo>
                  <a:pt x="47" y="72"/>
                </a:moveTo>
                <a:cubicBezTo>
                  <a:pt x="47" y="71"/>
                  <a:pt x="48" y="70"/>
                  <a:pt x="47" y="69"/>
                </a:cubicBezTo>
                <a:cubicBezTo>
                  <a:pt x="47" y="69"/>
                  <a:pt x="46" y="70"/>
                  <a:pt x="46" y="71"/>
                </a:cubicBezTo>
                <a:cubicBezTo>
                  <a:pt x="46" y="71"/>
                  <a:pt x="46" y="71"/>
                  <a:pt x="47" y="72"/>
                </a:cubicBezTo>
                <a:close/>
                <a:moveTo>
                  <a:pt x="57" y="78"/>
                </a:moveTo>
                <a:cubicBezTo>
                  <a:pt x="57" y="78"/>
                  <a:pt x="57" y="78"/>
                  <a:pt x="57" y="78"/>
                </a:cubicBezTo>
                <a:cubicBezTo>
                  <a:pt x="57" y="77"/>
                  <a:pt x="58" y="76"/>
                  <a:pt x="59" y="76"/>
                </a:cubicBezTo>
                <a:cubicBezTo>
                  <a:pt x="59" y="76"/>
                  <a:pt x="59" y="75"/>
                  <a:pt x="58" y="75"/>
                </a:cubicBezTo>
                <a:cubicBezTo>
                  <a:pt x="58" y="76"/>
                  <a:pt x="57" y="76"/>
                  <a:pt x="57" y="76"/>
                </a:cubicBezTo>
                <a:cubicBezTo>
                  <a:pt x="57" y="76"/>
                  <a:pt x="57" y="77"/>
                  <a:pt x="57" y="78"/>
                </a:cubicBezTo>
                <a:close/>
                <a:moveTo>
                  <a:pt x="36" y="66"/>
                </a:moveTo>
                <a:cubicBezTo>
                  <a:pt x="36" y="66"/>
                  <a:pt x="35" y="66"/>
                  <a:pt x="35" y="66"/>
                </a:cubicBezTo>
                <a:cubicBezTo>
                  <a:pt x="35" y="67"/>
                  <a:pt x="35" y="68"/>
                  <a:pt x="34" y="70"/>
                </a:cubicBezTo>
                <a:cubicBezTo>
                  <a:pt x="35" y="69"/>
                  <a:pt x="35" y="69"/>
                  <a:pt x="35" y="69"/>
                </a:cubicBezTo>
                <a:cubicBezTo>
                  <a:pt x="35" y="68"/>
                  <a:pt x="35" y="67"/>
                  <a:pt x="36" y="66"/>
                </a:cubicBezTo>
                <a:close/>
                <a:moveTo>
                  <a:pt x="99" y="71"/>
                </a:moveTo>
                <a:cubicBezTo>
                  <a:pt x="98" y="70"/>
                  <a:pt x="98" y="69"/>
                  <a:pt x="98" y="69"/>
                </a:cubicBezTo>
                <a:cubicBezTo>
                  <a:pt x="97" y="70"/>
                  <a:pt x="97" y="70"/>
                  <a:pt x="97" y="71"/>
                </a:cubicBezTo>
                <a:cubicBezTo>
                  <a:pt x="97" y="71"/>
                  <a:pt x="98" y="71"/>
                  <a:pt x="99" y="71"/>
                </a:cubicBezTo>
                <a:close/>
                <a:moveTo>
                  <a:pt x="114" y="57"/>
                </a:moveTo>
                <a:cubicBezTo>
                  <a:pt x="114" y="57"/>
                  <a:pt x="115" y="58"/>
                  <a:pt x="115" y="58"/>
                </a:cubicBezTo>
                <a:cubicBezTo>
                  <a:pt x="115" y="57"/>
                  <a:pt x="115" y="56"/>
                  <a:pt x="115" y="55"/>
                </a:cubicBezTo>
                <a:cubicBezTo>
                  <a:pt x="114" y="56"/>
                  <a:pt x="114" y="56"/>
                  <a:pt x="114" y="57"/>
                </a:cubicBezTo>
                <a:close/>
                <a:moveTo>
                  <a:pt x="122" y="41"/>
                </a:moveTo>
                <a:cubicBezTo>
                  <a:pt x="122" y="41"/>
                  <a:pt x="122" y="41"/>
                  <a:pt x="122" y="41"/>
                </a:cubicBezTo>
                <a:cubicBezTo>
                  <a:pt x="120" y="41"/>
                  <a:pt x="117" y="41"/>
                  <a:pt x="115" y="41"/>
                </a:cubicBezTo>
                <a:cubicBezTo>
                  <a:pt x="115" y="41"/>
                  <a:pt x="115" y="41"/>
                  <a:pt x="115" y="41"/>
                </a:cubicBezTo>
                <a:cubicBezTo>
                  <a:pt x="117" y="41"/>
                  <a:pt x="120" y="41"/>
                  <a:pt x="122" y="41"/>
                </a:cubicBezTo>
                <a:close/>
                <a:moveTo>
                  <a:pt x="97" y="50"/>
                </a:moveTo>
                <a:cubicBezTo>
                  <a:pt x="97" y="50"/>
                  <a:pt x="97" y="50"/>
                  <a:pt x="97" y="50"/>
                </a:cubicBezTo>
                <a:cubicBezTo>
                  <a:pt x="95" y="50"/>
                  <a:pt x="94" y="50"/>
                  <a:pt x="93" y="50"/>
                </a:cubicBezTo>
                <a:cubicBezTo>
                  <a:pt x="93" y="51"/>
                  <a:pt x="93" y="51"/>
                  <a:pt x="93" y="51"/>
                </a:cubicBezTo>
                <a:cubicBezTo>
                  <a:pt x="94" y="51"/>
                  <a:pt x="95" y="51"/>
                  <a:pt x="96" y="50"/>
                </a:cubicBezTo>
                <a:cubicBezTo>
                  <a:pt x="97" y="50"/>
                  <a:pt x="97" y="50"/>
                  <a:pt x="97" y="50"/>
                </a:cubicBezTo>
                <a:close/>
                <a:moveTo>
                  <a:pt x="62" y="23"/>
                </a:moveTo>
                <a:cubicBezTo>
                  <a:pt x="62" y="23"/>
                  <a:pt x="62" y="23"/>
                  <a:pt x="62" y="23"/>
                </a:cubicBezTo>
                <a:cubicBezTo>
                  <a:pt x="62" y="24"/>
                  <a:pt x="61" y="25"/>
                  <a:pt x="61" y="26"/>
                </a:cubicBezTo>
                <a:cubicBezTo>
                  <a:pt x="62" y="26"/>
                  <a:pt x="62" y="25"/>
                  <a:pt x="62" y="25"/>
                </a:cubicBezTo>
                <a:cubicBezTo>
                  <a:pt x="62" y="24"/>
                  <a:pt x="62" y="24"/>
                  <a:pt x="62" y="23"/>
                </a:cubicBezTo>
                <a:close/>
                <a:moveTo>
                  <a:pt x="40" y="52"/>
                </a:moveTo>
                <a:cubicBezTo>
                  <a:pt x="41" y="53"/>
                  <a:pt x="44" y="53"/>
                  <a:pt x="45" y="52"/>
                </a:cubicBezTo>
                <a:cubicBezTo>
                  <a:pt x="44" y="52"/>
                  <a:pt x="43" y="52"/>
                  <a:pt x="41" y="52"/>
                </a:cubicBezTo>
                <a:cubicBezTo>
                  <a:pt x="41" y="52"/>
                  <a:pt x="41" y="52"/>
                  <a:pt x="40" y="52"/>
                </a:cubicBezTo>
                <a:cubicBezTo>
                  <a:pt x="40" y="52"/>
                  <a:pt x="40" y="52"/>
                  <a:pt x="40" y="52"/>
                </a:cubicBezTo>
                <a:close/>
                <a:moveTo>
                  <a:pt x="105" y="57"/>
                </a:moveTo>
                <a:cubicBezTo>
                  <a:pt x="105" y="56"/>
                  <a:pt x="105" y="55"/>
                  <a:pt x="105" y="55"/>
                </a:cubicBezTo>
                <a:cubicBezTo>
                  <a:pt x="106" y="54"/>
                  <a:pt x="106" y="54"/>
                  <a:pt x="106" y="53"/>
                </a:cubicBezTo>
                <a:cubicBezTo>
                  <a:pt x="106" y="53"/>
                  <a:pt x="106" y="53"/>
                  <a:pt x="106" y="53"/>
                </a:cubicBezTo>
                <a:cubicBezTo>
                  <a:pt x="105" y="54"/>
                  <a:pt x="105" y="54"/>
                  <a:pt x="105" y="55"/>
                </a:cubicBezTo>
                <a:cubicBezTo>
                  <a:pt x="104" y="56"/>
                  <a:pt x="104" y="56"/>
                  <a:pt x="105" y="57"/>
                </a:cubicBezTo>
                <a:close/>
                <a:moveTo>
                  <a:pt x="96" y="59"/>
                </a:moveTo>
                <a:cubicBezTo>
                  <a:pt x="97" y="58"/>
                  <a:pt x="96" y="57"/>
                  <a:pt x="96" y="56"/>
                </a:cubicBezTo>
                <a:cubicBezTo>
                  <a:pt x="95" y="56"/>
                  <a:pt x="95" y="57"/>
                  <a:pt x="95" y="57"/>
                </a:cubicBezTo>
                <a:cubicBezTo>
                  <a:pt x="95" y="58"/>
                  <a:pt x="96" y="58"/>
                  <a:pt x="96" y="59"/>
                </a:cubicBezTo>
                <a:close/>
                <a:moveTo>
                  <a:pt x="56" y="60"/>
                </a:moveTo>
                <a:cubicBezTo>
                  <a:pt x="57" y="59"/>
                  <a:pt x="57" y="59"/>
                  <a:pt x="57" y="58"/>
                </a:cubicBezTo>
                <a:cubicBezTo>
                  <a:pt x="56" y="58"/>
                  <a:pt x="56" y="59"/>
                  <a:pt x="55" y="59"/>
                </a:cubicBezTo>
                <a:cubicBezTo>
                  <a:pt x="56" y="59"/>
                  <a:pt x="56" y="60"/>
                  <a:pt x="56" y="60"/>
                </a:cubicBezTo>
                <a:close/>
                <a:moveTo>
                  <a:pt x="59" y="83"/>
                </a:moveTo>
                <a:cubicBezTo>
                  <a:pt x="58" y="84"/>
                  <a:pt x="57" y="84"/>
                  <a:pt x="57" y="85"/>
                </a:cubicBezTo>
                <a:cubicBezTo>
                  <a:pt x="58" y="85"/>
                  <a:pt x="59" y="84"/>
                  <a:pt x="59" y="83"/>
                </a:cubicBezTo>
                <a:close/>
                <a:moveTo>
                  <a:pt x="14" y="78"/>
                </a:moveTo>
                <a:cubicBezTo>
                  <a:pt x="15" y="78"/>
                  <a:pt x="16" y="78"/>
                  <a:pt x="17" y="77"/>
                </a:cubicBezTo>
                <a:cubicBezTo>
                  <a:pt x="16" y="77"/>
                  <a:pt x="16" y="77"/>
                  <a:pt x="16" y="76"/>
                </a:cubicBezTo>
                <a:cubicBezTo>
                  <a:pt x="15" y="77"/>
                  <a:pt x="15" y="77"/>
                  <a:pt x="14" y="78"/>
                </a:cubicBezTo>
                <a:close/>
                <a:moveTo>
                  <a:pt x="91" y="67"/>
                </a:moveTo>
                <a:cubicBezTo>
                  <a:pt x="91" y="67"/>
                  <a:pt x="92" y="67"/>
                  <a:pt x="92" y="67"/>
                </a:cubicBezTo>
                <a:cubicBezTo>
                  <a:pt x="92" y="66"/>
                  <a:pt x="92" y="65"/>
                  <a:pt x="91" y="64"/>
                </a:cubicBezTo>
                <a:cubicBezTo>
                  <a:pt x="91" y="64"/>
                  <a:pt x="91" y="65"/>
                  <a:pt x="91" y="65"/>
                </a:cubicBezTo>
                <a:cubicBezTo>
                  <a:pt x="91" y="66"/>
                  <a:pt x="91" y="66"/>
                  <a:pt x="91" y="67"/>
                </a:cubicBezTo>
                <a:close/>
                <a:moveTo>
                  <a:pt x="96" y="65"/>
                </a:moveTo>
                <a:cubicBezTo>
                  <a:pt x="96" y="67"/>
                  <a:pt x="95" y="68"/>
                  <a:pt x="95" y="70"/>
                </a:cubicBezTo>
                <a:cubicBezTo>
                  <a:pt x="95" y="70"/>
                  <a:pt x="95" y="70"/>
                  <a:pt x="95" y="70"/>
                </a:cubicBezTo>
                <a:cubicBezTo>
                  <a:pt x="95" y="69"/>
                  <a:pt x="96" y="68"/>
                  <a:pt x="97" y="66"/>
                </a:cubicBezTo>
                <a:cubicBezTo>
                  <a:pt x="97" y="66"/>
                  <a:pt x="97" y="66"/>
                  <a:pt x="96" y="65"/>
                </a:cubicBezTo>
                <a:close/>
                <a:moveTo>
                  <a:pt x="116" y="67"/>
                </a:moveTo>
                <a:cubicBezTo>
                  <a:pt x="117" y="66"/>
                  <a:pt x="117" y="65"/>
                  <a:pt x="116" y="64"/>
                </a:cubicBezTo>
                <a:cubicBezTo>
                  <a:pt x="115" y="65"/>
                  <a:pt x="115" y="66"/>
                  <a:pt x="116" y="67"/>
                </a:cubicBezTo>
                <a:close/>
                <a:moveTo>
                  <a:pt x="60" y="69"/>
                </a:moveTo>
                <a:cubicBezTo>
                  <a:pt x="59" y="70"/>
                  <a:pt x="59" y="72"/>
                  <a:pt x="60" y="73"/>
                </a:cubicBezTo>
                <a:cubicBezTo>
                  <a:pt x="60" y="72"/>
                  <a:pt x="60" y="70"/>
                  <a:pt x="60" y="69"/>
                </a:cubicBezTo>
                <a:close/>
                <a:moveTo>
                  <a:pt x="28" y="81"/>
                </a:moveTo>
                <a:cubicBezTo>
                  <a:pt x="29" y="81"/>
                  <a:pt x="29" y="81"/>
                  <a:pt x="30" y="81"/>
                </a:cubicBezTo>
                <a:cubicBezTo>
                  <a:pt x="31" y="81"/>
                  <a:pt x="32" y="82"/>
                  <a:pt x="32" y="81"/>
                </a:cubicBezTo>
                <a:cubicBezTo>
                  <a:pt x="32" y="81"/>
                  <a:pt x="32" y="81"/>
                  <a:pt x="32" y="81"/>
                </a:cubicBezTo>
                <a:cubicBezTo>
                  <a:pt x="31" y="81"/>
                  <a:pt x="29" y="81"/>
                  <a:pt x="28" y="81"/>
                </a:cubicBezTo>
                <a:close/>
                <a:moveTo>
                  <a:pt x="58" y="62"/>
                </a:moveTo>
                <a:cubicBezTo>
                  <a:pt x="58" y="62"/>
                  <a:pt x="58" y="62"/>
                  <a:pt x="58" y="62"/>
                </a:cubicBezTo>
                <a:cubicBezTo>
                  <a:pt x="58" y="62"/>
                  <a:pt x="57" y="63"/>
                  <a:pt x="57" y="64"/>
                </a:cubicBezTo>
                <a:cubicBezTo>
                  <a:pt x="58" y="64"/>
                  <a:pt x="58" y="63"/>
                  <a:pt x="59" y="63"/>
                </a:cubicBezTo>
                <a:cubicBezTo>
                  <a:pt x="59" y="63"/>
                  <a:pt x="58" y="62"/>
                  <a:pt x="58" y="62"/>
                </a:cubicBezTo>
                <a:close/>
                <a:moveTo>
                  <a:pt x="54" y="62"/>
                </a:moveTo>
                <a:cubicBezTo>
                  <a:pt x="54" y="62"/>
                  <a:pt x="54" y="62"/>
                  <a:pt x="54" y="62"/>
                </a:cubicBezTo>
                <a:cubicBezTo>
                  <a:pt x="54" y="63"/>
                  <a:pt x="54" y="64"/>
                  <a:pt x="54" y="64"/>
                </a:cubicBezTo>
                <a:cubicBezTo>
                  <a:pt x="55" y="64"/>
                  <a:pt x="55" y="63"/>
                  <a:pt x="54" y="62"/>
                </a:cubicBezTo>
                <a:close/>
                <a:moveTo>
                  <a:pt x="27" y="64"/>
                </a:moveTo>
                <a:cubicBezTo>
                  <a:pt x="28" y="64"/>
                  <a:pt x="28" y="64"/>
                  <a:pt x="28" y="64"/>
                </a:cubicBezTo>
                <a:cubicBezTo>
                  <a:pt x="28" y="63"/>
                  <a:pt x="28" y="62"/>
                  <a:pt x="29" y="61"/>
                </a:cubicBezTo>
                <a:cubicBezTo>
                  <a:pt x="29" y="61"/>
                  <a:pt x="29" y="60"/>
                  <a:pt x="29" y="59"/>
                </a:cubicBezTo>
                <a:cubicBezTo>
                  <a:pt x="29" y="59"/>
                  <a:pt x="29" y="59"/>
                  <a:pt x="29" y="59"/>
                </a:cubicBezTo>
                <a:cubicBezTo>
                  <a:pt x="28" y="61"/>
                  <a:pt x="28" y="62"/>
                  <a:pt x="27" y="64"/>
                </a:cubicBezTo>
                <a:close/>
                <a:moveTo>
                  <a:pt x="98" y="81"/>
                </a:moveTo>
                <a:cubicBezTo>
                  <a:pt x="97" y="81"/>
                  <a:pt x="92" y="81"/>
                  <a:pt x="91" y="82"/>
                </a:cubicBezTo>
                <a:cubicBezTo>
                  <a:pt x="94" y="82"/>
                  <a:pt x="96" y="81"/>
                  <a:pt x="98" y="81"/>
                </a:cubicBezTo>
                <a:close/>
                <a:moveTo>
                  <a:pt x="61" y="43"/>
                </a:moveTo>
                <a:cubicBezTo>
                  <a:pt x="62" y="42"/>
                  <a:pt x="63" y="42"/>
                  <a:pt x="63" y="42"/>
                </a:cubicBezTo>
                <a:cubicBezTo>
                  <a:pt x="63" y="42"/>
                  <a:pt x="63" y="41"/>
                  <a:pt x="63" y="41"/>
                </a:cubicBezTo>
                <a:cubicBezTo>
                  <a:pt x="62" y="41"/>
                  <a:pt x="62" y="41"/>
                  <a:pt x="61" y="43"/>
                </a:cubicBezTo>
                <a:close/>
                <a:moveTo>
                  <a:pt x="55" y="76"/>
                </a:moveTo>
                <a:cubicBezTo>
                  <a:pt x="54" y="76"/>
                  <a:pt x="54" y="76"/>
                  <a:pt x="54" y="76"/>
                </a:cubicBezTo>
                <a:cubicBezTo>
                  <a:pt x="54" y="77"/>
                  <a:pt x="54" y="77"/>
                  <a:pt x="54" y="78"/>
                </a:cubicBezTo>
                <a:cubicBezTo>
                  <a:pt x="54" y="78"/>
                  <a:pt x="54" y="78"/>
                  <a:pt x="54" y="78"/>
                </a:cubicBezTo>
                <a:cubicBezTo>
                  <a:pt x="55" y="77"/>
                  <a:pt x="55" y="77"/>
                  <a:pt x="55" y="76"/>
                </a:cubicBezTo>
                <a:close/>
                <a:moveTo>
                  <a:pt x="82" y="2"/>
                </a:moveTo>
                <a:cubicBezTo>
                  <a:pt x="83" y="3"/>
                  <a:pt x="83" y="4"/>
                  <a:pt x="83" y="5"/>
                </a:cubicBezTo>
                <a:cubicBezTo>
                  <a:pt x="83" y="4"/>
                  <a:pt x="83" y="3"/>
                  <a:pt x="83" y="3"/>
                </a:cubicBezTo>
                <a:cubicBezTo>
                  <a:pt x="83" y="2"/>
                  <a:pt x="83" y="2"/>
                  <a:pt x="82" y="2"/>
                </a:cubicBezTo>
                <a:close/>
                <a:moveTo>
                  <a:pt x="50" y="52"/>
                </a:moveTo>
                <a:cubicBezTo>
                  <a:pt x="50" y="52"/>
                  <a:pt x="50" y="52"/>
                  <a:pt x="50" y="51"/>
                </a:cubicBezTo>
                <a:cubicBezTo>
                  <a:pt x="50" y="51"/>
                  <a:pt x="49" y="51"/>
                  <a:pt x="49" y="51"/>
                </a:cubicBezTo>
                <a:cubicBezTo>
                  <a:pt x="49" y="52"/>
                  <a:pt x="49" y="52"/>
                  <a:pt x="49" y="52"/>
                </a:cubicBezTo>
                <a:cubicBezTo>
                  <a:pt x="49" y="52"/>
                  <a:pt x="50" y="52"/>
                  <a:pt x="50" y="52"/>
                </a:cubicBezTo>
                <a:close/>
                <a:moveTo>
                  <a:pt x="9" y="63"/>
                </a:moveTo>
                <a:cubicBezTo>
                  <a:pt x="10" y="63"/>
                  <a:pt x="11" y="62"/>
                  <a:pt x="10" y="61"/>
                </a:cubicBezTo>
                <a:cubicBezTo>
                  <a:pt x="10" y="62"/>
                  <a:pt x="9" y="62"/>
                  <a:pt x="9" y="63"/>
                </a:cubicBezTo>
                <a:close/>
                <a:moveTo>
                  <a:pt x="50" y="13"/>
                </a:moveTo>
                <a:cubicBezTo>
                  <a:pt x="51" y="13"/>
                  <a:pt x="51" y="13"/>
                  <a:pt x="51" y="12"/>
                </a:cubicBezTo>
                <a:cubicBezTo>
                  <a:pt x="51" y="12"/>
                  <a:pt x="50" y="12"/>
                  <a:pt x="50" y="12"/>
                </a:cubicBezTo>
                <a:cubicBezTo>
                  <a:pt x="50" y="12"/>
                  <a:pt x="50" y="13"/>
                  <a:pt x="50" y="13"/>
                </a:cubicBezTo>
                <a:close/>
                <a:moveTo>
                  <a:pt x="46" y="74"/>
                </a:moveTo>
                <a:cubicBezTo>
                  <a:pt x="46" y="74"/>
                  <a:pt x="45" y="74"/>
                  <a:pt x="45" y="75"/>
                </a:cubicBezTo>
                <a:cubicBezTo>
                  <a:pt x="45" y="76"/>
                  <a:pt x="45" y="76"/>
                  <a:pt x="45" y="77"/>
                </a:cubicBezTo>
                <a:cubicBezTo>
                  <a:pt x="45" y="77"/>
                  <a:pt x="45" y="77"/>
                  <a:pt x="45" y="77"/>
                </a:cubicBezTo>
                <a:cubicBezTo>
                  <a:pt x="46" y="76"/>
                  <a:pt x="46" y="75"/>
                  <a:pt x="46" y="74"/>
                </a:cubicBezTo>
                <a:close/>
                <a:moveTo>
                  <a:pt x="68" y="126"/>
                </a:moveTo>
                <a:cubicBezTo>
                  <a:pt x="68" y="126"/>
                  <a:pt x="68" y="125"/>
                  <a:pt x="68" y="125"/>
                </a:cubicBezTo>
                <a:cubicBezTo>
                  <a:pt x="67" y="125"/>
                  <a:pt x="67" y="125"/>
                  <a:pt x="66" y="125"/>
                </a:cubicBezTo>
                <a:cubicBezTo>
                  <a:pt x="67" y="126"/>
                  <a:pt x="67" y="126"/>
                  <a:pt x="68" y="126"/>
                </a:cubicBezTo>
                <a:close/>
                <a:moveTo>
                  <a:pt x="55" y="101"/>
                </a:moveTo>
                <a:cubicBezTo>
                  <a:pt x="55" y="101"/>
                  <a:pt x="55" y="101"/>
                  <a:pt x="55" y="101"/>
                </a:cubicBezTo>
                <a:cubicBezTo>
                  <a:pt x="55" y="101"/>
                  <a:pt x="56" y="101"/>
                  <a:pt x="57" y="100"/>
                </a:cubicBezTo>
                <a:cubicBezTo>
                  <a:pt x="57" y="100"/>
                  <a:pt x="57" y="100"/>
                  <a:pt x="56" y="99"/>
                </a:cubicBezTo>
                <a:cubicBezTo>
                  <a:pt x="56" y="100"/>
                  <a:pt x="55" y="100"/>
                  <a:pt x="55" y="101"/>
                </a:cubicBezTo>
                <a:close/>
                <a:moveTo>
                  <a:pt x="114" y="62"/>
                </a:moveTo>
                <a:cubicBezTo>
                  <a:pt x="114" y="61"/>
                  <a:pt x="114" y="60"/>
                  <a:pt x="114" y="60"/>
                </a:cubicBezTo>
                <a:cubicBezTo>
                  <a:pt x="113" y="60"/>
                  <a:pt x="113" y="61"/>
                  <a:pt x="114" y="62"/>
                </a:cubicBezTo>
                <a:close/>
                <a:moveTo>
                  <a:pt x="53" y="17"/>
                </a:moveTo>
                <a:cubicBezTo>
                  <a:pt x="54" y="17"/>
                  <a:pt x="55" y="16"/>
                  <a:pt x="55" y="16"/>
                </a:cubicBezTo>
                <a:cubicBezTo>
                  <a:pt x="54" y="16"/>
                  <a:pt x="54" y="16"/>
                  <a:pt x="53" y="16"/>
                </a:cubicBezTo>
                <a:cubicBezTo>
                  <a:pt x="53" y="17"/>
                  <a:pt x="53" y="17"/>
                  <a:pt x="53" y="17"/>
                </a:cubicBezTo>
                <a:close/>
                <a:moveTo>
                  <a:pt x="68" y="55"/>
                </a:moveTo>
                <a:cubicBezTo>
                  <a:pt x="68" y="55"/>
                  <a:pt x="68" y="55"/>
                  <a:pt x="69" y="55"/>
                </a:cubicBezTo>
                <a:cubicBezTo>
                  <a:pt x="69" y="54"/>
                  <a:pt x="69" y="53"/>
                  <a:pt x="68" y="52"/>
                </a:cubicBezTo>
                <a:cubicBezTo>
                  <a:pt x="68" y="52"/>
                  <a:pt x="68" y="52"/>
                  <a:pt x="68" y="52"/>
                </a:cubicBezTo>
                <a:cubicBezTo>
                  <a:pt x="68" y="53"/>
                  <a:pt x="68" y="54"/>
                  <a:pt x="68" y="55"/>
                </a:cubicBezTo>
                <a:close/>
                <a:moveTo>
                  <a:pt x="55" y="68"/>
                </a:moveTo>
                <a:cubicBezTo>
                  <a:pt x="55" y="68"/>
                  <a:pt x="55" y="68"/>
                  <a:pt x="55" y="68"/>
                </a:cubicBezTo>
                <a:cubicBezTo>
                  <a:pt x="55" y="68"/>
                  <a:pt x="56" y="68"/>
                  <a:pt x="56" y="68"/>
                </a:cubicBezTo>
                <a:cubicBezTo>
                  <a:pt x="56" y="67"/>
                  <a:pt x="56" y="67"/>
                  <a:pt x="56" y="66"/>
                </a:cubicBezTo>
                <a:cubicBezTo>
                  <a:pt x="56" y="66"/>
                  <a:pt x="56" y="66"/>
                  <a:pt x="56" y="66"/>
                </a:cubicBezTo>
                <a:cubicBezTo>
                  <a:pt x="55" y="67"/>
                  <a:pt x="55" y="67"/>
                  <a:pt x="55" y="68"/>
                </a:cubicBezTo>
                <a:close/>
                <a:moveTo>
                  <a:pt x="117" y="75"/>
                </a:moveTo>
                <a:cubicBezTo>
                  <a:pt x="117" y="74"/>
                  <a:pt x="117" y="74"/>
                  <a:pt x="117" y="74"/>
                </a:cubicBezTo>
                <a:cubicBezTo>
                  <a:pt x="116" y="74"/>
                  <a:pt x="115" y="74"/>
                  <a:pt x="114" y="75"/>
                </a:cubicBezTo>
                <a:cubicBezTo>
                  <a:pt x="115" y="75"/>
                  <a:pt x="116" y="75"/>
                  <a:pt x="117" y="75"/>
                </a:cubicBezTo>
                <a:close/>
                <a:moveTo>
                  <a:pt x="82" y="42"/>
                </a:moveTo>
                <a:cubicBezTo>
                  <a:pt x="82" y="42"/>
                  <a:pt x="82" y="41"/>
                  <a:pt x="82" y="40"/>
                </a:cubicBezTo>
                <a:cubicBezTo>
                  <a:pt x="81" y="41"/>
                  <a:pt x="81" y="41"/>
                  <a:pt x="81" y="42"/>
                </a:cubicBezTo>
                <a:cubicBezTo>
                  <a:pt x="81" y="42"/>
                  <a:pt x="81" y="42"/>
                  <a:pt x="82" y="42"/>
                </a:cubicBezTo>
                <a:close/>
                <a:moveTo>
                  <a:pt x="34" y="62"/>
                </a:moveTo>
                <a:cubicBezTo>
                  <a:pt x="33" y="63"/>
                  <a:pt x="33" y="63"/>
                  <a:pt x="34" y="64"/>
                </a:cubicBezTo>
                <a:cubicBezTo>
                  <a:pt x="34" y="64"/>
                  <a:pt x="34" y="63"/>
                  <a:pt x="34" y="62"/>
                </a:cubicBezTo>
                <a:close/>
                <a:moveTo>
                  <a:pt x="25" y="71"/>
                </a:moveTo>
                <a:cubicBezTo>
                  <a:pt x="26" y="70"/>
                  <a:pt x="26" y="69"/>
                  <a:pt x="26" y="68"/>
                </a:cubicBezTo>
                <a:cubicBezTo>
                  <a:pt x="26" y="69"/>
                  <a:pt x="26" y="70"/>
                  <a:pt x="25" y="71"/>
                </a:cubicBezTo>
                <a:close/>
                <a:moveTo>
                  <a:pt x="8" y="68"/>
                </a:moveTo>
                <a:cubicBezTo>
                  <a:pt x="9" y="67"/>
                  <a:pt x="9" y="67"/>
                  <a:pt x="9" y="66"/>
                </a:cubicBezTo>
                <a:cubicBezTo>
                  <a:pt x="9" y="67"/>
                  <a:pt x="8" y="67"/>
                  <a:pt x="8" y="68"/>
                </a:cubicBezTo>
                <a:close/>
                <a:moveTo>
                  <a:pt x="128" y="64"/>
                </a:moveTo>
                <a:cubicBezTo>
                  <a:pt x="128" y="64"/>
                  <a:pt x="128" y="64"/>
                  <a:pt x="129" y="64"/>
                </a:cubicBezTo>
                <a:cubicBezTo>
                  <a:pt x="129" y="63"/>
                  <a:pt x="129" y="62"/>
                  <a:pt x="129" y="61"/>
                </a:cubicBezTo>
                <a:cubicBezTo>
                  <a:pt x="128" y="62"/>
                  <a:pt x="128" y="63"/>
                  <a:pt x="128" y="64"/>
                </a:cubicBezTo>
                <a:close/>
                <a:moveTo>
                  <a:pt x="5" y="54"/>
                </a:moveTo>
                <a:cubicBezTo>
                  <a:pt x="5" y="54"/>
                  <a:pt x="5" y="54"/>
                  <a:pt x="5" y="55"/>
                </a:cubicBezTo>
                <a:cubicBezTo>
                  <a:pt x="5" y="55"/>
                  <a:pt x="5" y="56"/>
                  <a:pt x="5" y="56"/>
                </a:cubicBezTo>
                <a:cubicBezTo>
                  <a:pt x="5" y="56"/>
                  <a:pt x="5" y="56"/>
                  <a:pt x="5" y="56"/>
                </a:cubicBezTo>
                <a:cubicBezTo>
                  <a:pt x="5" y="56"/>
                  <a:pt x="5" y="55"/>
                  <a:pt x="5" y="54"/>
                </a:cubicBezTo>
                <a:close/>
                <a:moveTo>
                  <a:pt x="90" y="72"/>
                </a:moveTo>
                <a:cubicBezTo>
                  <a:pt x="90" y="71"/>
                  <a:pt x="89" y="70"/>
                  <a:pt x="89" y="69"/>
                </a:cubicBezTo>
                <a:cubicBezTo>
                  <a:pt x="89" y="70"/>
                  <a:pt x="89" y="71"/>
                  <a:pt x="90" y="72"/>
                </a:cubicBezTo>
                <a:close/>
                <a:moveTo>
                  <a:pt x="68" y="78"/>
                </a:moveTo>
                <a:cubicBezTo>
                  <a:pt x="68" y="79"/>
                  <a:pt x="68" y="79"/>
                  <a:pt x="68" y="79"/>
                </a:cubicBezTo>
                <a:cubicBezTo>
                  <a:pt x="69" y="79"/>
                  <a:pt x="69" y="78"/>
                  <a:pt x="70" y="78"/>
                </a:cubicBezTo>
                <a:cubicBezTo>
                  <a:pt x="70" y="78"/>
                  <a:pt x="70" y="78"/>
                  <a:pt x="70" y="78"/>
                </a:cubicBezTo>
                <a:cubicBezTo>
                  <a:pt x="70" y="78"/>
                  <a:pt x="70" y="78"/>
                  <a:pt x="70" y="78"/>
                </a:cubicBezTo>
                <a:cubicBezTo>
                  <a:pt x="69" y="78"/>
                  <a:pt x="69" y="78"/>
                  <a:pt x="68" y="78"/>
                </a:cubicBezTo>
                <a:close/>
                <a:moveTo>
                  <a:pt x="15" y="56"/>
                </a:moveTo>
                <a:cubicBezTo>
                  <a:pt x="14" y="56"/>
                  <a:pt x="14" y="56"/>
                  <a:pt x="14" y="57"/>
                </a:cubicBezTo>
                <a:cubicBezTo>
                  <a:pt x="14" y="57"/>
                  <a:pt x="15" y="56"/>
                  <a:pt x="15" y="56"/>
                </a:cubicBezTo>
                <a:close/>
                <a:moveTo>
                  <a:pt x="13" y="63"/>
                </a:moveTo>
                <a:cubicBezTo>
                  <a:pt x="12" y="63"/>
                  <a:pt x="12" y="64"/>
                  <a:pt x="12" y="65"/>
                </a:cubicBezTo>
                <a:cubicBezTo>
                  <a:pt x="12" y="64"/>
                  <a:pt x="13" y="64"/>
                  <a:pt x="13" y="63"/>
                </a:cubicBezTo>
                <a:close/>
                <a:moveTo>
                  <a:pt x="101" y="65"/>
                </a:moveTo>
                <a:cubicBezTo>
                  <a:pt x="101" y="64"/>
                  <a:pt x="101" y="63"/>
                  <a:pt x="101" y="62"/>
                </a:cubicBezTo>
                <a:cubicBezTo>
                  <a:pt x="100" y="63"/>
                  <a:pt x="100" y="63"/>
                  <a:pt x="101" y="65"/>
                </a:cubicBezTo>
                <a:close/>
                <a:moveTo>
                  <a:pt x="98" y="63"/>
                </a:moveTo>
                <a:cubicBezTo>
                  <a:pt x="98" y="63"/>
                  <a:pt x="98" y="62"/>
                  <a:pt x="98" y="61"/>
                </a:cubicBezTo>
                <a:cubicBezTo>
                  <a:pt x="97" y="62"/>
                  <a:pt x="98" y="63"/>
                  <a:pt x="98" y="63"/>
                </a:cubicBezTo>
                <a:close/>
                <a:moveTo>
                  <a:pt x="57" y="39"/>
                </a:moveTo>
                <a:cubicBezTo>
                  <a:pt x="56" y="39"/>
                  <a:pt x="56" y="39"/>
                  <a:pt x="56" y="40"/>
                </a:cubicBezTo>
                <a:cubicBezTo>
                  <a:pt x="57" y="40"/>
                  <a:pt x="57" y="40"/>
                  <a:pt x="57" y="40"/>
                </a:cubicBezTo>
                <a:cubicBezTo>
                  <a:pt x="57" y="40"/>
                  <a:pt x="57" y="39"/>
                  <a:pt x="57" y="39"/>
                </a:cubicBezTo>
                <a:close/>
                <a:moveTo>
                  <a:pt x="59" y="65"/>
                </a:moveTo>
                <a:cubicBezTo>
                  <a:pt x="59" y="65"/>
                  <a:pt x="58" y="66"/>
                  <a:pt x="58" y="66"/>
                </a:cubicBezTo>
                <a:cubicBezTo>
                  <a:pt x="58" y="66"/>
                  <a:pt x="58" y="66"/>
                  <a:pt x="58" y="67"/>
                </a:cubicBezTo>
                <a:cubicBezTo>
                  <a:pt x="59" y="66"/>
                  <a:pt x="59" y="66"/>
                  <a:pt x="59" y="65"/>
                </a:cubicBezTo>
                <a:close/>
                <a:moveTo>
                  <a:pt x="6" y="62"/>
                </a:moveTo>
                <a:cubicBezTo>
                  <a:pt x="5" y="62"/>
                  <a:pt x="5" y="62"/>
                  <a:pt x="5" y="63"/>
                </a:cubicBezTo>
                <a:cubicBezTo>
                  <a:pt x="5" y="63"/>
                  <a:pt x="5" y="63"/>
                  <a:pt x="5" y="63"/>
                </a:cubicBezTo>
                <a:cubicBezTo>
                  <a:pt x="5" y="64"/>
                  <a:pt x="5" y="64"/>
                  <a:pt x="5" y="64"/>
                </a:cubicBezTo>
                <a:cubicBezTo>
                  <a:pt x="5" y="64"/>
                  <a:pt x="5" y="64"/>
                  <a:pt x="5" y="64"/>
                </a:cubicBezTo>
                <a:cubicBezTo>
                  <a:pt x="6" y="63"/>
                  <a:pt x="6" y="63"/>
                  <a:pt x="6" y="62"/>
                </a:cubicBezTo>
                <a:close/>
                <a:moveTo>
                  <a:pt x="66" y="61"/>
                </a:moveTo>
                <a:cubicBezTo>
                  <a:pt x="66" y="61"/>
                  <a:pt x="66" y="61"/>
                  <a:pt x="66" y="60"/>
                </a:cubicBezTo>
                <a:cubicBezTo>
                  <a:pt x="66" y="61"/>
                  <a:pt x="65" y="61"/>
                  <a:pt x="65" y="62"/>
                </a:cubicBezTo>
                <a:cubicBezTo>
                  <a:pt x="66" y="62"/>
                  <a:pt x="66" y="62"/>
                  <a:pt x="66" y="61"/>
                </a:cubicBezTo>
                <a:close/>
                <a:moveTo>
                  <a:pt x="61" y="107"/>
                </a:moveTo>
                <a:cubicBezTo>
                  <a:pt x="60" y="108"/>
                  <a:pt x="60" y="108"/>
                  <a:pt x="60" y="108"/>
                </a:cubicBezTo>
                <a:cubicBezTo>
                  <a:pt x="61" y="108"/>
                  <a:pt x="61" y="108"/>
                  <a:pt x="61" y="107"/>
                </a:cubicBezTo>
                <a:close/>
                <a:moveTo>
                  <a:pt x="14" y="59"/>
                </a:moveTo>
                <a:cubicBezTo>
                  <a:pt x="14" y="59"/>
                  <a:pt x="14" y="59"/>
                  <a:pt x="14" y="59"/>
                </a:cubicBezTo>
                <a:cubicBezTo>
                  <a:pt x="14" y="59"/>
                  <a:pt x="13" y="59"/>
                  <a:pt x="13" y="60"/>
                </a:cubicBezTo>
                <a:cubicBezTo>
                  <a:pt x="13" y="60"/>
                  <a:pt x="14" y="60"/>
                  <a:pt x="14" y="59"/>
                </a:cubicBezTo>
                <a:close/>
                <a:moveTo>
                  <a:pt x="80" y="68"/>
                </a:moveTo>
                <a:cubicBezTo>
                  <a:pt x="80" y="68"/>
                  <a:pt x="80" y="68"/>
                  <a:pt x="80" y="68"/>
                </a:cubicBezTo>
                <a:cubicBezTo>
                  <a:pt x="80" y="68"/>
                  <a:pt x="81" y="67"/>
                  <a:pt x="81" y="67"/>
                </a:cubicBezTo>
                <a:cubicBezTo>
                  <a:pt x="81" y="67"/>
                  <a:pt x="81" y="67"/>
                  <a:pt x="80" y="66"/>
                </a:cubicBezTo>
                <a:cubicBezTo>
                  <a:pt x="80" y="67"/>
                  <a:pt x="80" y="67"/>
                  <a:pt x="80" y="68"/>
                </a:cubicBezTo>
                <a:close/>
                <a:moveTo>
                  <a:pt x="129" y="65"/>
                </a:moveTo>
                <a:cubicBezTo>
                  <a:pt x="128" y="66"/>
                  <a:pt x="128" y="66"/>
                  <a:pt x="128" y="67"/>
                </a:cubicBezTo>
                <a:cubicBezTo>
                  <a:pt x="128" y="67"/>
                  <a:pt x="128" y="66"/>
                  <a:pt x="129" y="65"/>
                </a:cubicBezTo>
                <a:close/>
                <a:moveTo>
                  <a:pt x="45" y="68"/>
                </a:moveTo>
                <a:cubicBezTo>
                  <a:pt x="45" y="68"/>
                  <a:pt x="46" y="67"/>
                  <a:pt x="46" y="67"/>
                </a:cubicBezTo>
                <a:cubicBezTo>
                  <a:pt x="45" y="67"/>
                  <a:pt x="45" y="68"/>
                  <a:pt x="45" y="68"/>
                </a:cubicBezTo>
                <a:close/>
                <a:moveTo>
                  <a:pt x="118" y="70"/>
                </a:moveTo>
                <a:cubicBezTo>
                  <a:pt x="118" y="69"/>
                  <a:pt x="117" y="69"/>
                  <a:pt x="117" y="68"/>
                </a:cubicBezTo>
                <a:cubicBezTo>
                  <a:pt x="117" y="69"/>
                  <a:pt x="117" y="69"/>
                  <a:pt x="118" y="70"/>
                </a:cubicBezTo>
                <a:close/>
                <a:moveTo>
                  <a:pt x="55" y="116"/>
                </a:moveTo>
                <a:cubicBezTo>
                  <a:pt x="55" y="116"/>
                  <a:pt x="55" y="115"/>
                  <a:pt x="55" y="115"/>
                </a:cubicBezTo>
                <a:cubicBezTo>
                  <a:pt x="54" y="115"/>
                  <a:pt x="54" y="116"/>
                  <a:pt x="54" y="116"/>
                </a:cubicBezTo>
                <a:cubicBezTo>
                  <a:pt x="54" y="116"/>
                  <a:pt x="54" y="116"/>
                  <a:pt x="55" y="116"/>
                </a:cubicBezTo>
                <a:close/>
                <a:moveTo>
                  <a:pt x="50" y="7"/>
                </a:moveTo>
                <a:cubicBezTo>
                  <a:pt x="50" y="6"/>
                  <a:pt x="50" y="6"/>
                  <a:pt x="50" y="5"/>
                </a:cubicBezTo>
                <a:cubicBezTo>
                  <a:pt x="49" y="6"/>
                  <a:pt x="49" y="6"/>
                  <a:pt x="50" y="7"/>
                </a:cubicBezTo>
                <a:close/>
                <a:moveTo>
                  <a:pt x="73" y="119"/>
                </a:moveTo>
                <a:cubicBezTo>
                  <a:pt x="74" y="119"/>
                  <a:pt x="74" y="119"/>
                  <a:pt x="74" y="119"/>
                </a:cubicBezTo>
                <a:cubicBezTo>
                  <a:pt x="74" y="118"/>
                  <a:pt x="73" y="118"/>
                  <a:pt x="73" y="117"/>
                </a:cubicBezTo>
                <a:cubicBezTo>
                  <a:pt x="73" y="117"/>
                  <a:pt x="73" y="117"/>
                  <a:pt x="73" y="117"/>
                </a:cubicBezTo>
                <a:cubicBezTo>
                  <a:pt x="73" y="118"/>
                  <a:pt x="73" y="118"/>
                  <a:pt x="73" y="119"/>
                </a:cubicBezTo>
                <a:close/>
                <a:moveTo>
                  <a:pt x="27" y="52"/>
                </a:moveTo>
                <a:cubicBezTo>
                  <a:pt x="29" y="53"/>
                  <a:pt x="29" y="53"/>
                  <a:pt x="29" y="52"/>
                </a:cubicBezTo>
                <a:cubicBezTo>
                  <a:pt x="28" y="52"/>
                  <a:pt x="28" y="52"/>
                  <a:pt x="27" y="52"/>
                </a:cubicBezTo>
                <a:close/>
                <a:moveTo>
                  <a:pt x="79" y="13"/>
                </a:moveTo>
                <a:cubicBezTo>
                  <a:pt x="79" y="14"/>
                  <a:pt x="79" y="14"/>
                  <a:pt x="79" y="14"/>
                </a:cubicBezTo>
                <a:cubicBezTo>
                  <a:pt x="80" y="14"/>
                  <a:pt x="80" y="13"/>
                  <a:pt x="80" y="13"/>
                </a:cubicBezTo>
                <a:cubicBezTo>
                  <a:pt x="80" y="13"/>
                  <a:pt x="79" y="13"/>
                  <a:pt x="79" y="13"/>
                </a:cubicBezTo>
                <a:close/>
                <a:moveTo>
                  <a:pt x="7" y="56"/>
                </a:moveTo>
                <a:cubicBezTo>
                  <a:pt x="7" y="56"/>
                  <a:pt x="7" y="56"/>
                  <a:pt x="7" y="56"/>
                </a:cubicBezTo>
                <a:cubicBezTo>
                  <a:pt x="8" y="55"/>
                  <a:pt x="8" y="55"/>
                  <a:pt x="8" y="54"/>
                </a:cubicBezTo>
                <a:cubicBezTo>
                  <a:pt x="8" y="55"/>
                  <a:pt x="8" y="55"/>
                  <a:pt x="7" y="56"/>
                </a:cubicBezTo>
                <a:close/>
                <a:moveTo>
                  <a:pt x="82" y="88"/>
                </a:moveTo>
                <a:cubicBezTo>
                  <a:pt x="82" y="89"/>
                  <a:pt x="82" y="89"/>
                  <a:pt x="82" y="90"/>
                </a:cubicBezTo>
                <a:cubicBezTo>
                  <a:pt x="82" y="89"/>
                  <a:pt x="82" y="88"/>
                  <a:pt x="82" y="88"/>
                </a:cubicBezTo>
                <a:close/>
                <a:moveTo>
                  <a:pt x="73" y="51"/>
                </a:moveTo>
                <a:cubicBezTo>
                  <a:pt x="74" y="51"/>
                  <a:pt x="74" y="50"/>
                  <a:pt x="73" y="50"/>
                </a:cubicBezTo>
                <a:cubicBezTo>
                  <a:pt x="73" y="50"/>
                  <a:pt x="73" y="51"/>
                  <a:pt x="73" y="51"/>
                </a:cubicBezTo>
                <a:close/>
                <a:moveTo>
                  <a:pt x="5" y="75"/>
                </a:moveTo>
                <a:cubicBezTo>
                  <a:pt x="6" y="75"/>
                  <a:pt x="6" y="75"/>
                  <a:pt x="6" y="75"/>
                </a:cubicBezTo>
                <a:cubicBezTo>
                  <a:pt x="6" y="75"/>
                  <a:pt x="6" y="75"/>
                  <a:pt x="6" y="74"/>
                </a:cubicBezTo>
                <a:cubicBezTo>
                  <a:pt x="6" y="74"/>
                  <a:pt x="6" y="74"/>
                  <a:pt x="5" y="74"/>
                </a:cubicBezTo>
                <a:cubicBezTo>
                  <a:pt x="5" y="74"/>
                  <a:pt x="5" y="75"/>
                  <a:pt x="5" y="75"/>
                </a:cubicBezTo>
                <a:close/>
                <a:moveTo>
                  <a:pt x="98" y="53"/>
                </a:moveTo>
                <a:cubicBezTo>
                  <a:pt x="97" y="54"/>
                  <a:pt x="97" y="54"/>
                  <a:pt x="97" y="54"/>
                </a:cubicBezTo>
                <a:cubicBezTo>
                  <a:pt x="98" y="54"/>
                  <a:pt x="98" y="53"/>
                  <a:pt x="98" y="53"/>
                </a:cubicBezTo>
                <a:close/>
                <a:moveTo>
                  <a:pt x="55" y="5"/>
                </a:moveTo>
                <a:cubicBezTo>
                  <a:pt x="54" y="5"/>
                  <a:pt x="54" y="5"/>
                  <a:pt x="54" y="6"/>
                </a:cubicBezTo>
                <a:cubicBezTo>
                  <a:pt x="54" y="5"/>
                  <a:pt x="54" y="5"/>
                  <a:pt x="55" y="5"/>
                </a:cubicBezTo>
                <a:close/>
                <a:moveTo>
                  <a:pt x="122" y="65"/>
                </a:moveTo>
                <a:cubicBezTo>
                  <a:pt x="122" y="65"/>
                  <a:pt x="122" y="65"/>
                  <a:pt x="123" y="66"/>
                </a:cubicBezTo>
                <a:cubicBezTo>
                  <a:pt x="123" y="65"/>
                  <a:pt x="123" y="65"/>
                  <a:pt x="123" y="64"/>
                </a:cubicBezTo>
                <a:cubicBezTo>
                  <a:pt x="122" y="65"/>
                  <a:pt x="122" y="65"/>
                  <a:pt x="122" y="65"/>
                </a:cubicBezTo>
                <a:close/>
                <a:moveTo>
                  <a:pt x="54" y="23"/>
                </a:moveTo>
                <a:cubicBezTo>
                  <a:pt x="54" y="23"/>
                  <a:pt x="54" y="22"/>
                  <a:pt x="54" y="22"/>
                </a:cubicBezTo>
                <a:cubicBezTo>
                  <a:pt x="53" y="22"/>
                  <a:pt x="54" y="23"/>
                  <a:pt x="54" y="23"/>
                </a:cubicBezTo>
                <a:close/>
                <a:moveTo>
                  <a:pt x="55" y="56"/>
                </a:moveTo>
                <a:cubicBezTo>
                  <a:pt x="56" y="56"/>
                  <a:pt x="56" y="56"/>
                  <a:pt x="56" y="55"/>
                </a:cubicBezTo>
                <a:cubicBezTo>
                  <a:pt x="56" y="56"/>
                  <a:pt x="56" y="56"/>
                  <a:pt x="55" y="56"/>
                </a:cubicBezTo>
                <a:close/>
                <a:moveTo>
                  <a:pt x="42" y="73"/>
                </a:moveTo>
                <a:cubicBezTo>
                  <a:pt x="42" y="73"/>
                  <a:pt x="42" y="73"/>
                  <a:pt x="42" y="73"/>
                </a:cubicBezTo>
                <a:cubicBezTo>
                  <a:pt x="43" y="72"/>
                  <a:pt x="43" y="72"/>
                  <a:pt x="42" y="71"/>
                </a:cubicBezTo>
                <a:cubicBezTo>
                  <a:pt x="42" y="72"/>
                  <a:pt x="42" y="72"/>
                  <a:pt x="42" y="73"/>
                </a:cubicBezTo>
                <a:close/>
                <a:moveTo>
                  <a:pt x="34" y="56"/>
                </a:moveTo>
                <a:cubicBezTo>
                  <a:pt x="33" y="56"/>
                  <a:pt x="33" y="56"/>
                  <a:pt x="33" y="57"/>
                </a:cubicBezTo>
                <a:cubicBezTo>
                  <a:pt x="34" y="56"/>
                  <a:pt x="34" y="56"/>
                  <a:pt x="34" y="56"/>
                </a:cubicBezTo>
                <a:close/>
                <a:moveTo>
                  <a:pt x="86" y="86"/>
                </a:moveTo>
                <a:cubicBezTo>
                  <a:pt x="86" y="86"/>
                  <a:pt x="86" y="86"/>
                  <a:pt x="86" y="86"/>
                </a:cubicBezTo>
                <a:cubicBezTo>
                  <a:pt x="86" y="87"/>
                  <a:pt x="86" y="87"/>
                  <a:pt x="86" y="88"/>
                </a:cubicBezTo>
                <a:cubicBezTo>
                  <a:pt x="86" y="88"/>
                  <a:pt x="86" y="88"/>
                  <a:pt x="86" y="88"/>
                </a:cubicBezTo>
                <a:cubicBezTo>
                  <a:pt x="86" y="87"/>
                  <a:pt x="86" y="87"/>
                  <a:pt x="86" y="86"/>
                </a:cubicBezTo>
                <a:close/>
                <a:moveTo>
                  <a:pt x="62" y="125"/>
                </a:moveTo>
                <a:cubicBezTo>
                  <a:pt x="61" y="125"/>
                  <a:pt x="61" y="125"/>
                  <a:pt x="61" y="126"/>
                </a:cubicBezTo>
                <a:cubicBezTo>
                  <a:pt x="61" y="126"/>
                  <a:pt x="62" y="126"/>
                  <a:pt x="62" y="125"/>
                </a:cubicBezTo>
                <a:close/>
                <a:moveTo>
                  <a:pt x="56" y="94"/>
                </a:moveTo>
                <a:cubicBezTo>
                  <a:pt x="56" y="95"/>
                  <a:pt x="55" y="95"/>
                  <a:pt x="55" y="95"/>
                </a:cubicBezTo>
                <a:cubicBezTo>
                  <a:pt x="55" y="95"/>
                  <a:pt x="55" y="95"/>
                  <a:pt x="55" y="95"/>
                </a:cubicBezTo>
                <a:cubicBezTo>
                  <a:pt x="56" y="95"/>
                  <a:pt x="56" y="95"/>
                  <a:pt x="56" y="94"/>
                </a:cubicBezTo>
                <a:close/>
                <a:moveTo>
                  <a:pt x="66" y="120"/>
                </a:moveTo>
                <a:cubicBezTo>
                  <a:pt x="66" y="121"/>
                  <a:pt x="66" y="121"/>
                  <a:pt x="66" y="122"/>
                </a:cubicBezTo>
                <a:cubicBezTo>
                  <a:pt x="66" y="121"/>
                  <a:pt x="66" y="121"/>
                  <a:pt x="66" y="120"/>
                </a:cubicBezTo>
                <a:close/>
                <a:moveTo>
                  <a:pt x="56" y="107"/>
                </a:moveTo>
                <a:cubicBezTo>
                  <a:pt x="56" y="107"/>
                  <a:pt x="56" y="107"/>
                  <a:pt x="56" y="107"/>
                </a:cubicBezTo>
                <a:cubicBezTo>
                  <a:pt x="57" y="107"/>
                  <a:pt x="57" y="107"/>
                  <a:pt x="57" y="106"/>
                </a:cubicBezTo>
                <a:cubicBezTo>
                  <a:pt x="57" y="106"/>
                  <a:pt x="56" y="107"/>
                  <a:pt x="56" y="107"/>
                </a:cubicBezTo>
                <a:close/>
                <a:moveTo>
                  <a:pt x="54" y="129"/>
                </a:moveTo>
                <a:cubicBezTo>
                  <a:pt x="54" y="130"/>
                  <a:pt x="54" y="130"/>
                  <a:pt x="54" y="130"/>
                </a:cubicBezTo>
                <a:cubicBezTo>
                  <a:pt x="54" y="130"/>
                  <a:pt x="54" y="130"/>
                  <a:pt x="54" y="129"/>
                </a:cubicBezTo>
                <a:close/>
                <a:moveTo>
                  <a:pt x="128" y="57"/>
                </a:moveTo>
                <a:cubicBezTo>
                  <a:pt x="128" y="57"/>
                  <a:pt x="128" y="57"/>
                  <a:pt x="129" y="57"/>
                </a:cubicBezTo>
                <a:cubicBezTo>
                  <a:pt x="128" y="57"/>
                  <a:pt x="128" y="56"/>
                  <a:pt x="128" y="56"/>
                </a:cubicBezTo>
                <a:cubicBezTo>
                  <a:pt x="128" y="56"/>
                  <a:pt x="128" y="56"/>
                  <a:pt x="128" y="56"/>
                </a:cubicBezTo>
                <a:cubicBezTo>
                  <a:pt x="128" y="56"/>
                  <a:pt x="128" y="57"/>
                  <a:pt x="128" y="57"/>
                </a:cubicBezTo>
                <a:close/>
                <a:moveTo>
                  <a:pt x="53" y="83"/>
                </a:moveTo>
                <a:cubicBezTo>
                  <a:pt x="52" y="83"/>
                  <a:pt x="52" y="83"/>
                  <a:pt x="52" y="83"/>
                </a:cubicBezTo>
                <a:cubicBezTo>
                  <a:pt x="52" y="83"/>
                  <a:pt x="53" y="83"/>
                  <a:pt x="53" y="84"/>
                </a:cubicBezTo>
                <a:cubicBezTo>
                  <a:pt x="53" y="83"/>
                  <a:pt x="53" y="83"/>
                  <a:pt x="53" y="83"/>
                </a:cubicBezTo>
                <a:close/>
                <a:moveTo>
                  <a:pt x="55" y="90"/>
                </a:moveTo>
                <a:cubicBezTo>
                  <a:pt x="55" y="90"/>
                  <a:pt x="56" y="90"/>
                  <a:pt x="56" y="90"/>
                </a:cubicBezTo>
                <a:cubicBezTo>
                  <a:pt x="56" y="90"/>
                  <a:pt x="56" y="90"/>
                  <a:pt x="56" y="90"/>
                </a:cubicBezTo>
                <a:cubicBezTo>
                  <a:pt x="56" y="90"/>
                  <a:pt x="56" y="90"/>
                  <a:pt x="56" y="90"/>
                </a:cubicBezTo>
                <a:cubicBezTo>
                  <a:pt x="56" y="90"/>
                  <a:pt x="55" y="90"/>
                  <a:pt x="55" y="90"/>
                </a:cubicBezTo>
                <a:close/>
                <a:moveTo>
                  <a:pt x="119" y="49"/>
                </a:moveTo>
                <a:cubicBezTo>
                  <a:pt x="119" y="49"/>
                  <a:pt x="119" y="49"/>
                  <a:pt x="120" y="49"/>
                </a:cubicBezTo>
                <a:cubicBezTo>
                  <a:pt x="120" y="49"/>
                  <a:pt x="119" y="49"/>
                  <a:pt x="119" y="49"/>
                </a:cubicBezTo>
                <a:close/>
                <a:moveTo>
                  <a:pt x="60" y="130"/>
                </a:moveTo>
                <a:cubicBezTo>
                  <a:pt x="59" y="130"/>
                  <a:pt x="59" y="130"/>
                  <a:pt x="59" y="130"/>
                </a:cubicBezTo>
                <a:cubicBezTo>
                  <a:pt x="60" y="130"/>
                  <a:pt x="60" y="130"/>
                  <a:pt x="60" y="130"/>
                </a:cubicBezTo>
                <a:cubicBezTo>
                  <a:pt x="60" y="130"/>
                  <a:pt x="60" y="130"/>
                  <a:pt x="60" y="130"/>
                </a:cubicBezTo>
                <a:cubicBezTo>
                  <a:pt x="60" y="130"/>
                  <a:pt x="60" y="130"/>
                  <a:pt x="60" y="130"/>
                </a:cubicBezTo>
                <a:close/>
                <a:moveTo>
                  <a:pt x="122" y="47"/>
                </a:moveTo>
                <a:cubicBezTo>
                  <a:pt x="122" y="47"/>
                  <a:pt x="122" y="47"/>
                  <a:pt x="121" y="46"/>
                </a:cubicBezTo>
                <a:cubicBezTo>
                  <a:pt x="122" y="47"/>
                  <a:pt x="122" y="47"/>
                  <a:pt x="122" y="47"/>
                </a:cubicBezTo>
                <a:cubicBezTo>
                  <a:pt x="122" y="47"/>
                  <a:pt x="122" y="47"/>
                  <a:pt x="122" y="47"/>
                </a:cubicBezTo>
                <a:close/>
                <a:moveTo>
                  <a:pt x="61" y="92"/>
                </a:moveTo>
                <a:cubicBezTo>
                  <a:pt x="61" y="92"/>
                  <a:pt x="61" y="92"/>
                  <a:pt x="61" y="92"/>
                </a:cubicBezTo>
                <a:cubicBezTo>
                  <a:pt x="61" y="92"/>
                  <a:pt x="61" y="91"/>
                  <a:pt x="61" y="91"/>
                </a:cubicBezTo>
                <a:cubicBezTo>
                  <a:pt x="61" y="91"/>
                  <a:pt x="61" y="91"/>
                  <a:pt x="61" y="91"/>
                </a:cubicBezTo>
                <a:cubicBezTo>
                  <a:pt x="61" y="91"/>
                  <a:pt x="61" y="92"/>
                  <a:pt x="61" y="92"/>
                </a:cubicBezTo>
                <a:close/>
                <a:moveTo>
                  <a:pt x="68" y="113"/>
                </a:moveTo>
                <a:cubicBezTo>
                  <a:pt x="68" y="113"/>
                  <a:pt x="67" y="113"/>
                  <a:pt x="67" y="113"/>
                </a:cubicBezTo>
                <a:cubicBezTo>
                  <a:pt x="67" y="113"/>
                  <a:pt x="67" y="114"/>
                  <a:pt x="67" y="114"/>
                </a:cubicBezTo>
                <a:cubicBezTo>
                  <a:pt x="68" y="113"/>
                  <a:pt x="68" y="113"/>
                  <a:pt x="68" y="113"/>
                </a:cubicBezTo>
                <a:close/>
                <a:moveTo>
                  <a:pt x="105" y="81"/>
                </a:moveTo>
                <a:cubicBezTo>
                  <a:pt x="105" y="81"/>
                  <a:pt x="105" y="81"/>
                  <a:pt x="105" y="80"/>
                </a:cubicBezTo>
                <a:cubicBezTo>
                  <a:pt x="104" y="80"/>
                  <a:pt x="104" y="80"/>
                  <a:pt x="104" y="80"/>
                </a:cubicBezTo>
                <a:cubicBezTo>
                  <a:pt x="104" y="81"/>
                  <a:pt x="104" y="81"/>
                  <a:pt x="104" y="81"/>
                </a:cubicBezTo>
                <a:cubicBezTo>
                  <a:pt x="104" y="81"/>
                  <a:pt x="104" y="81"/>
                  <a:pt x="105" y="81"/>
                </a:cubicBezTo>
                <a:close/>
                <a:moveTo>
                  <a:pt x="73" y="105"/>
                </a:moveTo>
                <a:cubicBezTo>
                  <a:pt x="73" y="105"/>
                  <a:pt x="73" y="105"/>
                  <a:pt x="73" y="105"/>
                </a:cubicBezTo>
                <a:cubicBezTo>
                  <a:pt x="73" y="106"/>
                  <a:pt x="73" y="106"/>
                  <a:pt x="73" y="106"/>
                </a:cubicBezTo>
                <a:cubicBezTo>
                  <a:pt x="73" y="106"/>
                  <a:pt x="73" y="106"/>
                  <a:pt x="73" y="106"/>
                </a:cubicBezTo>
                <a:cubicBezTo>
                  <a:pt x="73" y="106"/>
                  <a:pt x="73" y="106"/>
                  <a:pt x="73" y="105"/>
                </a:cubicBezTo>
                <a:close/>
                <a:moveTo>
                  <a:pt x="79" y="22"/>
                </a:moveTo>
                <a:cubicBezTo>
                  <a:pt x="79" y="22"/>
                  <a:pt x="79" y="22"/>
                  <a:pt x="79" y="22"/>
                </a:cubicBezTo>
                <a:cubicBezTo>
                  <a:pt x="79" y="22"/>
                  <a:pt x="79" y="22"/>
                  <a:pt x="79" y="22"/>
                </a:cubicBezTo>
                <a:cubicBezTo>
                  <a:pt x="79" y="22"/>
                  <a:pt x="79" y="22"/>
                  <a:pt x="79" y="22"/>
                </a:cubicBezTo>
                <a:cubicBezTo>
                  <a:pt x="79" y="22"/>
                  <a:pt x="79" y="22"/>
                  <a:pt x="79" y="22"/>
                </a:cubicBezTo>
                <a:cubicBezTo>
                  <a:pt x="79" y="22"/>
                  <a:pt x="79" y="22"/>
                  <a:pt x="79" y="22"/>
                </a:cubicBezTo>
                <a:close/>
                <a:moveTo>
                  <a:pt x="25" y="65"/>
                </a:moveTo>
                <a:cubicBezTo>
                  <a:pt x="25" y="65"/>
                  <a:pt x="25" y="65"/>
                  <a:pt x="25" y="65"/>
                </a:cubicBezTo>
                <a:cubicBezTo>
                  <a:pt x="24" y="66"/>
                  <a:pt x="24" y="66"/>
                  <a:pt x="24" y="66"/>
                </a:cubicBezTo>
                <a:cubicBezTo>
                  <a:pt x="24" y="66"/>
                  <a:pt x="24" y="66"/>
                  <a:pt x="24" y="66"/>
                </a:cubicBezTo>
                <a:cubicBezTo>
                  <a:pt x="24" y="66"/>
                  <a:pt x="25" y="66"/>
                  <a:pt x="25" y="65"/>
                </a:cubicBezTo>
                <a:close/>
                <a:moveTo>
                  <a:pt x="122" y="60"/>
                </a:moveTo>
                <a:cubicBezTo>
                  <a:pt x="123" y="60"/>
                  <a:pt x="123" y="60"/>
                  <a:pt x="123" y="60"/>
                </a:cubicBezTo>
                <a:cubicBezTo>
                  <a:pt x="123" y="59"/>
                  <a:pt x="122" y="59"/>
                  <a:pt x="122" y="59"/>
                </a:cubicBezTo>
                <a:cubicBezTo>
                  <a:pt x="122" y="59"/>
                  <a:pt x="122" y="59"/>
                  <a:pt x="122" y="59"/>
                </a:cubicBezTo>
                <a:cubicBezTo>
                  <a:pt x="122" y="59"/>
                  <a:pt x="122" y="59"/>
                  <a:pt x="122" y="60"/>
                </a:cubicBezTo>
                <a:close/>
                <a:moveTo>
                  <a:pt x="79" y="40"/>
                </a:moveTo>
                <a:cubicBezTo>
                  <a:pt x="79" y="40"/>
                  <a:pt x="79" y="39"/>
                  <a:pt x="79" y="39"/>
                </a:cubicBezTo>
                <a:cubicBezTo>
                  <a:pt x="79" y="40"/>
                  <a:pt x="79" y="40"/>
                  <a:pt x="79" y="40"/>
                </a:cubicBezTo>
                <a:cubicBezTo>
                  <a:pt x="79" y="40"/>
                  <a:pt x="79" y="40"/>
                  <a:pt x="79" y="40"/>
                </a:cubicBezTo>
                <a:cubicBezTo>
                  <a:pt x="79" y="40"/>
                  <a:pt x="79" y="40"/>
                  <a:pt x="79" y="40"/>
                </a:cubicBezTo>
                <a:close/>
                <a:moveTo>
                  <a:pt x="75" y="63"/>
                </a:moveTo>
                <a:cubicBezTo>
                  <a:pt x="75" y="63"/>
                  <a:pt x="75" y="63"/>
                  <a:pt x="75" y="63"/>
                </a:cubicBezTo>
                <a:cubicBezTo>
                  <a:pt x="75" y="63"/>
                  <a:pt x="75" y="63"/>
                  <a:pt x="75" y="63"/>
                </a:cubicBezTo>
                <a:cubicBezTo>
                  <a:pt x="75" y="63"/>
                  <a:pt x="75" y="63"/>
                  <a:pt x="75" y="63"/>
                </a:cubicBezTo>
                <a:cubicBezTo>
                  <a:pt x="75" y="63"/>
                  <a:pt x="75" y="63"/>
                  <a:pt x="75" y="63"/>
                </a:cubicBezTo>
                <a:close/>
                <a:moveTo>
                  <a:pt x="57" y="42"/>
                </a:moveTo>
                <a:cubicBezTo>
                  <a:pt x="57" y="42"/>
                  <a:pt x="57" y="42"/>
                  <a:pt x="57" y="42"/>
                </a:cubicBezTo>
                <a:cubicBezTo>
                  <a:pt x="57" y="42"/>
                  <a:pt x="57" y="42"/>
                  <a:pt x="57" y="42"/>
                </a:cubicBezTo>
                <a:cubicBezTo>
                  <a:pt x="57" y="42"/>
                  <a:pt x="57" y="42"/>
                  <a:pt x="57" y="42"/>
                </a:cubicBezTo>
                <a:cubicBezTo>
                  <a:pt x="57" y="42"/>
                  <a:pt x="57" y="42"/>
                  <a:pt x="57" y="42"/>
                </a:cubicBezTo>
                <a:close/>
                <a:moveTo>
                  <a:pt x="72" y="22"/>
                </a:moveTo>
                <a:cubicBezTo>
                  <a:pt x="71" y="22"/>
                  <a:pt x="71" y="22"/>
                  <a:pt x="71" y="22"/>
                </a:cubicBezTo>
                <a:cubicBezTo>
                  <a:pt x="71" y="22"/>
                  <a:pt x="71" y="23"/>
                  <a:pt x="72" y="23"/>
                </a:cubicBezTo>
                <a:cubicBezTo>
                  <a:pt x="72" y="23"/>
                  <a:pt x="72" y="22"/>
                  <a:pt x="72" y="22"/>
                </a:cubicBezTo>
                <a:close/>
                <a:moveTo>
                  <a:pt x="58" y="93"/>
                </a:moveTo>
                <a:cubicBezTo>
                  <a:pt x="58" y="93"/>
                  <a:pt x="58" y="93"/>
                  <a:pt x="58" y="93"/>
                </a:cubicBezTo>
                <a:cubicBezTo>
                  <a:pt x="58" y="93"/>
                  <a:pt x="58" y="93"/>
                  <a:pt x="58" y="93"/>
                </a:cubicBezTo>
                <a:cubicBezTo>
                  <a:pt x="58" y="93"/>
                  <a:pt x="58" y="93"/>
                  <a:pt x="58" y="93"/>
                </a:cubicBezTo>
                <a:cubicBezTo>
                  <a:pt x="58" y="93"/>
                  <a:pt x="58" y="93"/>
                  <a:pt x="58" y="9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83" name="Freeform 101"/>
          <p:cNvSpPr>
            <a:spLocks noEditPoints="1"/>
          </p:cNvSpPr>
          <p:nvPr/>
        </p:nvSpPr>
        <p:spPr bwMode="auto">
          <a:xfrm>
            <a:off x="3008173" y="3163551"/>
            <a:ext cx="582739" cy="448480"/>
          </a:xfrm>
          <a:custGeom>
            <a:gdLst>
              <a:gd fmla="*/ 25 w 224" name="T0"/>
              <a:gd fmla="*/ 17 h 173" name="T1"/>
              <a:gd fmla="*/ 80 w 224" name="T2"/>
              <a:gd fmla="*/ 140 h 173" name="T3"/>
              <a:gd fmla="*/ 201 w 224" name="T4"/>
              <a:gd fmla="*/ 107 h 173" name="T5"/>
              <a:gd fmla="*/ 221 w 224" name="T6"/>
              <a:gd fmla="*/ 75 h 173" name="T7"/>
              <a:gd fmla="*/ 205 w 224" name="T8"/>
              <a:gd fmla="*/ 128 h 173" name="T9"/>
              <a:gd fmla="*/ 66 w 224" name="T10"/>
              <a:gd fmla="*/ 165 h 173" name="T11"/>
              <a:gd fmla="*/ 6 w 224" name="T12"/>
              <a:gd fmla="*/ 107 h 173" name="T13"/>
              <a:gd fmla="*/ 22 w 224" name="T14"/>
              <a:gd fmla="*/ 6 h 173" name="T15"/>
              <a:gd fmla="*/ 171 w 224" name="T16"/>
              <a:gd fmla="*/ 149 h 173" name="T17"/>
              <a:gd fmla="*/ 52 w 224" name="T18"/>
              <a:gd fmla="*/ 152 h 173" name="T19"/>
              <a:gd fmla="*/ 96 w 224" name="T20"/>
              <a:gd fmla="*/ 168 h 173" name="T21"/>
              <a:gd fmla="*/ 42 w 224" name="T22"/>
              <a:gd fmla="*/ 151 h 173" name="T23"/>
              <a:gd fmla="*/ 65 w 224" name="T24"/>
              <a:gd fmla="*/ 141 h 173" name="T25"/>
              <a:gd fmla="*/ 158 w 224" name="T26"/>
              <a:gd fmla="*/ 142 h 173" name="T27"/>
              <a:gd fmla="*/ 221 w 224" name="T28"/>
              <a:gd fmla="*/ 93 h 173" name="T29"/>
              <a:gd fmla="*/ 90 w 224" name="T30"/>
              <a:gd fmla="*/ 147 h 173" name="T31"/>
              <a:gd fmla="*/ 14 w 224" name="T32"/>
              <a:gd fmla="*/ 73 h 173" name="T33"/>
              <a:gd fmla="*/ 14 w 224" name="T34"/>
              <a:gd fmla="*/ 82 h 173" name="T35"/>
              <a:gd fmla="*/ 180 w 224" name="T36"/>
              <a:gd fmla="*/ 129 h 173" name="T37"/>
              <a:gd fmla="*/ 140 w 224" name="T38"/>
              <a:gd fmla="*/ 149 h 173" name="T39"/>
              <a:gd fmla="*/ 24 w 224" name="T40"/>
              <a:gd fmla="*/ 119 h 173" name="T41"/>
              <a:gd fmla="*/ 117 w 224" name="T42"/>
              <a:gd fmla="*/ 162 h 173" name="T43"/>
              <a:gd fmla="*/ 31 w 224" name="T44"/>
              <a:gd fmla="*/ 104 h 173" name="T45"/>
              <a:gd fmla="*/ 131 w 224" name="T46"/>
              <a:gd fmla="*/ 151 h 173" name="T47"/>
              <a:gd fmla="*/ 58 w 224" name="T48"/>
              <a:gd fmla="*/ 134 h 173" name="T49"/>
              <a:gd fmla="*/ 27 w 224" name="T50"/>
              <a:gd fmla="*/ 107 h 173" name="T51"/>
              <a:gd fmla="*/ 48 w 224" name="T52"/>
              <a:gd fmla="*/ 142 h 173" name="T53"/>
              <a:gd fmla="*/ 95 w 224" name="T54"/>
              <a:gd fmla="*/ 148 h 173" name="T55"/>
              <a:gd fmla="*/ 37 w 224" name="T56"/>
              <a:gd fmla="*/ 128 h 173" name="T57"/>
              <a:gd fmla="*/ 17 w 224" name="T58"/>
              <a:gd fmla="*/ 57 h 173" name="T59"/>
              <a:gd fmla="*/ 94 w 224" name="T60"/>
              <a:gd fmla="*/ 155 h 173" name="T61"/>
              <a:gd fmla="*/ 72 w 224" name="T62"/>
              <a:gd fmla="*/ 147 h 173" name="T63"/>
              <a:gd fmla="*/ 104 w 224" name="T64"/>
              <a:gd fmla="*/ 149 h 173" name="T65"/>
              <a:gd fmla="*/ 42 w 224" name="T66"/>
              <a:gd fmla="*/ 119 h 173" name="T67"/>
              <a:gd fmla="*/ 16 w 224" name="T68"/>
              <a:gd fmla="*/ 96 h 173" name="T69"/>
              <a:gd fmla="*/ 17 w 224" name="T70"/>
              <a:gd fmla="*/ 41 h 173" name="T71"/>
              <a:gd fmla="*/ 94 w 224" name="T72"/>
              <a:gd fmla="*/ 151 h 173" name="T73"/>
              <a:gd fmla="*/ 12 w 224" name="T74"/>
              <a:gd fmla="*/ 63 h 173" name="T75"/>
              <a:gd fmla="*/ 167 w 224" name="T76"/>
              <a:gd fmla="*/ 140 h 173" name="T77"/>
              <a:gd fmla="*/ 37 w 224" name="T78"/>
              <a:gd fmla="*/ 135 h 173" name="T79"/>
              <a:gd fmla="*/ 13 w 224" name="T80"/>
              <a:gd fmla="*/ 54 h 173" name="T81"/>
              <a:gd fmla="*/ 162 w 224" name="T82"/>
              <a:gd fmla="*/ 150 h 173" name="T83"/>
              <a:gd fmla="*/ 21 w 224" name="T84"/>
              <a:gd fmla="*/ 71 h 173" name="T85"/>
              <a:gd fmla="*/ 153 w 224" name="T86"/>
              <a:gd fmla="*/ 151 h 173" name="T87"/>
              <a:gd fmla="*/ 177 w 224" name="T88"/>
              <a:gd fmla="*/ 140 h 173" name="T89"/>
              <a:gd fmla="*/ 29 w 224" name="T90"/>
              <a:gd fmla="*/ 108 h 173" name="T91"/>
              <a:gd fmla="*/ 14 w 224" name="T92"/>
              <a:gd fmla="*/ 92 h 173" name="T93"/>
              <a:gd fmla="*/ 14 w 224" name="T94"/>
              <a:gd fmla="*/ 103 h 173" name="T95"/>
              <a:gd fmla="*/ 183 w 224" name="T96"/>
              <a:gd fmla="*/ 142 h 173" name="T97"/>
              <a:gd fmla="*/ 67 w 224" name="T98"/>
              <a:gd fmla="*/ 146 h 173" name="T99"/>
              <a:gd fmla="*/ 27 w 224" name="T100"/>
              <a:gd fmla="*/ 97 h 173" name="T101"/>
              <a:gd fmla="*/ 33 w 224" name="T102"/>
              <a:gd fmla="*/ 121 h 173" name="T103"/>
              <a:gd fmla="*/ 44 w 224" name="T104"/>
              <a:gd fmla="*/ 140 h 173" name="T105"/>
              <a:gd fmla="*/ 49 w 224" name="T106"/>
              <a:gd fmla="*/ 138 h 173" name="T107"/>
              <a:gd fmla="*/ 74 w 224" name="T108"/>
              <a:gd fmla="*/ 145 h 173" name="T109"/>
              <a:gd fmla="*/ 121 w 224" name="T110"/>
              <a:gd fmla="*/ 159 h 173" name="T111"/>
              <a:gd fmla="*/ 48 w 224" name="T112"/>
              <a:gd fmla="*/ 134 h 173" name="T113"/>
              <a:gd fmla="*/ 60 w 224" name="T114"/>
              <a:gd fmla="*/ 141 h 173" name="T115"/>
              <a:gd fmla="*/ 23 w 224" name="T116"/>
              <a:gd fmla="*/ 79 h 173" name="T117"/>
              <a:gd fmla="*/ 108 w 224" name="T118"/>
              <a:gd fmla="*/ 160 h 173"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73" w="224">
                <a:moveTo>
                  <a:pt x="25" y="3"/>
                </a:moveTo>
                <a:cubicBezTo>
                  <a:pt x="25" y="3"/>
                  <a:pt x="25" y="3"/>
                  <a:pt x="25" y="2"/>
                </a:cubicBezTo>
                <a:cubicBezTo>
                  <a:pt x="25" y="1"/>
                  <a:pt x="26" y="1"/>
                  <a:pt x="27" y="1"/>
                </a:cubicBezTo>
                <a:cubicBezTo>
                  <a:pt x="27" y="0"/>
                  <a:pt x="28" y="1"/>
                  <a:pt x="29" y="1"/>
                </a:cubicBezTo>
                <a:cubicBezTo>
                  <a:pt x="29" y="2"/>
                  <a:pt x="29" y="3"/>
                  <a:pt x="29" y="3"/>
                </a:cubicBezTo>
                <a:cubicBezTo>
                  <a:pt x="29" y="4"/>
                  <a:pt x="29" y="4"/>
                  <a:pt x="29" y="4"/>
                </a:cubicBezTo>
                <a:cubicBezTo>
                  <a:pt x="28" y="4"/>
                  <a:pt x="27" y="5"/>
                  <a:pt x="27" y="6"/>
                </a:cubicBezTo>
                <a:cubicBezTo>
                  <a:pt x="26" y="8"/>
                  <a:pt x="26" y="10"/>
                  <a:pt x="25" y="12"/>
                </a:cubicBezTo>
                <a:cubicBezTo>
                  <a:pt x="25" y="12"/>
                  <a:pt x="25" y="13"/>
                  <a:pt x="25" y="13"/>
                </a:cubicBezTo>
                <a:cubicBezTo>
                  <a:pt x="25" y="13"/>
                  <a:pt x="25" y="14"/>
                  <a:pt x="25" y="14"/>
                </a:cubicBezTo>
                <a:cubicBezTo>
                  <a:pt x="26" y="14"/>
                  <a:pt x="26" y="15"/>
                  <a:pt x="26" y="16"/>
                </a:cubicBezTo>
                <a:cubicBezTo>
                  <a:pt x="26" y="16"/>
                  <a:pt x="26" y="16"/>
                  <a:pt x="26" y="16"/>
                </a:cubicBezTo>
                <a:cubicBezTo>
                  <a:pt x="25" y="16"/>
                  <a:pt x="25" y="17"/>
                  <a:pt x="25" y="17"/>
                </a:cubicBezTo>
                <a:cubicBezTo>
                  <a:pt x="24" y="19"/>
                  <a:pt x="24" y="22"/>
                  <a:pt x="24" y="24"/>
                </a:cubicBezTo>
                <a:cubicBezTo>
                  <a:pt x="24" y="25"/>
                  <a:pt x="24" y="26"/>
                  <a:pt x="24" y="27"/>
                </a:cubicBezTo>
                <a:cubicBezTo>
                  <a:pt x="23" y="35"/>
                  <a:pt x="23" y="42"/>
                  <a:pt x="23" y="50"/>
                </a:cubicBezTo>
                <a:cubicBezTo>
                  <a:pt x="23" y="54"/>
                  <a:pt x="23" y="57"/>
                  <a:pt x="24" y="61"/>
                </a:cubicBezTo>
                <a:cubicBezTo>
                  <a:pt x="25" y="65"/>
                  <a:pt x="26" y="70"/>
                  <a:pt x="27" y="75"/>
                </a:cubicBezTo>
                <a:cubicBezTo>
                  <a:pt x="28" y="79"/>
                  <a:pt x="29" y="83"/>
                  <a:pt x="30" y="87"/>
                </a:cubicBezTo>
                <a:cubicBezTo>
                  <a:pt x="32" y="91"/>
                  <a:pt x="33" y="94"/>
                  <a:pt x="35" y="98"/>
                </a:cubicBezTo>
                <a:cubicBezTo>
                  <a:pt x="36" y="101"/>
                  <a:pt x="38" y="104"/>
                  <a:pt x="39" y="107"/>
                </a:cubicBezTo>
                <a:cubicBezTo>
                  <a:pt x="42" y="111"/>
                  <a:pt x="45" y="114"/>
                  <a:pt x="47" y="118"/>
                </a:cubicBezTo>
                <a:cubicBezTo>
                  <a:pt x="49" y="120"/>
                  <a:pt x="51" y="122"/>
                  <a:pt x="53" y="124"/>
                </a:cubicBezTo>
                <a:cubicBezTo>
                  <a:pt x="55" y="125"/>
                  <a:pt x="56" y="127"/>
                  <a:pt x="58" y="128"/>
                </a:cubicBezTo>
                <a:cubicBezTo>
                  <a:pt x="60" y="130"/>
                  <a:pt x="63" y="132"/>
                  <a:pt x="65" y="133"/>
                </a:cubicBezTo>
                <a:cubicBezTo>
                  <a:pt x="70" y="136"/>
                  <a:pt x="75" y="138"/>
                  <a:pt x="80" y="140"/>
                </a:cubicBezTo>
                <a:cubicBezTo>
                  <a:pt x="84" y="141"/>
                  <a:pt x="88" y="142"/>
                  <a:pt x="92" y="142"/>
                </a:cubicBezTo>
                <a:cubicBezTo>
                  <a:pt x="94" y="143"/>
                  <a:pt x="96" y="143"/>
                  <a:pt x="98" y="143"/>
                </a:cubicBezTo>
                <a:cubicBezTo>
                  <a:pt x="102" y="144"/>
                  <a:pt x="106" y="143"/>
                  <a:pt x="110" y="143"/>
                </a:cubicBezTo>
                <a:cubicBezTo>
                  <a:pt x="116" y="143"/>
                  <a:pt x="122" y="142"/>
                  <a:pt x="128" y="141"/>
                </a:cubicBezTo>
                <a:cubicBezTo>
                  <a:pt x="131" y="141"/>
                  <a:pt x="133" y="140"/>
                  <a:pt x="136" y="140"/>
                </a:cubicBezTo>
                <a:cubicBezTo>
                  <a:pt x="140" y="139"/>
                  <a:pt x="144" y="138"/>
                  <a:pt x="148" y="136"/>
                </a:cubicBezTo>
                <a:cubicBezTo>
                  <a:pt x="151" y="135"/>
                  <a:pt x="155" y="133"/>
                  <a:pt x="158" y="132"/>
                </a:cubicBezTo>
                <a:cubicBezTo>
                  <a:pt x="162" y="131"/>
                  <a:pt x="166" y="129"/>
                  <a:pt x="169" y="128"/>
                </a:cubicBezTo>
                <a:cubicBezTo>
                  <a:pt x="170" y="127"/>
                  <a:pt x="172" y="127"/>
                  <a:pt x="172" y="126"/>
                </a:cubicBezTo>
                <a:cubicBezTo>
                  <a:pt x="176" y="124"/>
                  <a:pt x="180" y="122"/>
                  <a:pt x="184" y="119"/>
                </a:cubicBezTo>
                <a:cubicBezTo>
                  <a:pt x="188" y="117"/>
                  <a:pt x="191" y="115"/>
                  <a:pt x="194" y="113"/>
                </a:cubicBezTo>
                <a:cubicBezTo>
                  <a:pt x="194" y="113"/>
                  <a:pt x="195" y="112"/>
                  <a:pt x="195" y="112"/>
                </a:cubicBezTo>
                <a:cubicBezTo>
                  <a:pt x="197" y="111"/>
                  <a:pt x="199" y="109"/>
                  <a:pt x="201" y="107"/>
                </a:cubicBezTo>
                <a:cubicBezTo>
                  <a:pt x="202" y="106"/>
                  <a:pt x="204" y="105"/>
                  <a:pt x="205" y="103"/>
                </a:cubicBezTo>
                <a:cubicBezTo>
                  <a:pt x="207" y="101"/>
                  <a:pt x="209" y="99"/>
                  <a:pt x="210" y="97"/>
                </a:cubicBezTo>
                <a:cubicBezTo>
                  <a:pt x="211" y="96"/>
                  <a:pt x="211" y="95"/>
                  <a:pt x="212" y="94"/>
                </a:cubicBezTo>
                <a:cubicBezTo>
                  <a:pt x="212" y="94"/>
                  <a:pt x="212" y="93"/>
                  <a:pt x="212" y="93"/>
                </a:cubicBezTo>
                <a:cubicBezTo>
                  <a:pt x="212" y="92"/>
                  <a:pt x="213" y="91"/>
                  <a:pt x="213" y="91"/>
                </a:cubicBezTo>
                <a:cubicBezTo>
                  <a:pt x="214" y="91"/>
                  <a:pt x="214" y="91"/>
                  <a:pt x="214" y="90"/>
                </a:cubicBezTo>
                <a:cubicBezTo>
                  <a:pt x="215" y="90"/>
                  <a:pt x="215" y="89"/>
                  <a:pt x="215" y="89"/>
                </a:cubicBezTo>
                <a:cubicBezTo>
                  <a:pt x="217" y="87"/>
                  <a:pt x="217" y="85"/>
                  <a:pt x="218" y="84"/>
                </a:cubicBezTo>
                <a:cubicBezTo>
                  <a:pt x="218" y="83"/>
                  <a:pt x="219" y="81"/>
                  <a:pt x="219" y="80"/>
                </a:cubicBezTo>
                <a:cubicBezTo>
                  <a:pt x="219" y="80"/>
                  <a:pt x="220" y="80"/>
                  <a:pt x="220" y="80"/>
                </a:cubicBezTo>
                <a:cubicBezTo>
                  <a:pt x="220" y="79"/>
                  <a:pt x="221" y="79"/>
                  <a:pt x="221" y="78"/>
                </a:cubicBezTo>
                <a:cubicBezTo>
                  <a:pt x="221" y="78"/>
                  <a:pt x="221" y="77"/>
                  <a:pt x="221" y="76"/>
                </a:cubicBezTo>
                <a:cubicBezTo>
                  <a:pt x="221" y="76"/>
                  <a:pt x="221" y="76"/>
                  <a:pt x="221" y="75"/>
                </a:cubicBezTo>
                <a:cubicBezTo>
                  <a:pt x="221" y="75"/>
                  <a:pt x="222" y="75"/>
                  <a:pt x="222" y="75"/>
                </a:cubicBezTo>
                <a:cubicBezTo>
                  <a:pt x="223" y="75"/>
                  <a:pt x="223" y="75"/>
                  <a:pt x="223" y="75"/>
                </a:cubicBezTo>
                <a:cubicBezTo>
                  <a:pt x="223" y="76"/>
                  <a:pt x="223" y="77"/>
                  <a:pt x="224" y="78"/>
                </a:cubicBezTo>
                <a:cubicBezTo>
                  <a:pt x="224" y="79"/>
                  <a:pt x="224" y="80"/>
                  <a:pt x="224" y="82"/>
                </a:cubicBezTo>
                <a:cubicBezTo>
                  <a:pt x="224" y="82"/>
                  <a:pt x="224" y="82"/>
                  <a:pt x="224" y="83"/>
                </a:cubicBezTo>
                <a:cubicBezTo>
                  <a:pt x="224" y="83"/>
                  <a:pt x="224" y="84"/>
                  <a:pt x="224" y="85"/>
                </a:cubicBezTo>
                <a:cubicBezTo>
                  <a:pt x="224" y="85"/>
                  <a:pt x="224" y="85"/>
                  <a:pt x="224" y="86"/>
                </a:cubicBezTo>
                <a:cubicBezTo>
                  <a:pt x="224" y="92"/>
                  <a:pt x="222" y="98"/>
                  <a:pt x="220" y="103"/>
                </a:cubicBezTo>
                <a:cubicBezTo>
                  <a:pt x="219" y="104"/>
                  <a:pt x="218" y="106"/>
                  <a:pt x="217" y="107"/>
                </a:cubicBezTo>
                <a:cubicBezTo>
                  <a:pt x="216" y="109"/>
                  <a:pt x="215" y="111"/>
                  <a:pt x="213" y="114"/>
                </a:cubicBezTo>
                <a:cubicBezTo>
                  <a:pt x="213" y="115"/>
                  <a:pt x="212" y="116"/>
                  <a:pt x="211" y="117"/>
                </a:cubicBezTo>
                <a:cubicBezTo>
                  <a:pt x="210" y="118"/>
                  <a:pt x="210" y="119"/>
                  <a:pt x="210" y="120"/>
                </a:cubicBezTo>
                <a:cubicBezTo>
                  <a:pt x="209" y="123"/>
                  <a:pt x="207" y="125"/>
                  <a:pt x="205" y="128"/>
                </a:cubicBezTo>
                <a:cubicBezTo>
                  <a:pt x="205" y="128"/>
                  <a:pt x="204" y="129"/>
                  <a:pt x="204" y="130"/>
                </a:cubicBezTo>
                <a:cubicBezTo>
                  <a:pt x="200" y="135"/>
                  <a:pt x="195" y="140"/>
                  <a:pt x="190" y="144"/>
                </a:cubicBezTo>
                <a:cubicBezTo>
                  <a:pt x="187" y="147"/>
                  <a:pt x="183" y="150"/>
                  <a:pt x="180" y="152"/>
                </a:cubicBezTo>
                <a:cubicBezTo>
                  <a:pt x="177" y="154"/>
                  <a:pt x="175" y="156"/>
                  <a:pt x="172" y="157"/>
                </a:cubicBezTo>
                <a:cubicBezTo>
                  <a:pt x="170" y="158"/>
                  <a:pt x="168" y="159"/>
                  <a:pt x="166" y="160"/>
                </a:cubicBezTo>
                <a:cubicBezTo>
                  <a:pt x="160" y="163"/>
                  <a:pt x="155" y="165"/>
                  <a:pt x="149" y="167"/>
                </a:cubicBezTo>
                <a:cubicBezTo>
                  <a:pt x="146" y="168"/>
                  <a:pt x="142" y="169"/>
                  <a:pt x="138" y="170"/>
                </a:cubicBezTo>
                <a:cubicBezTo>
                  <a:pt x="135" y="171"/>
                  <a:pt x="131" y="172"/>
                  <a:pt x="127" y="172"/>
                </a:cubicBezTo>
                <a:cubicBezTo>
                  <a:pt x="120" y="173"/>
                  <a:pt x="113" y="173"/>
                  <a:pt x="107" y="173"/>
                </a:cubicBezTo>
                <a:cubicBezTo>
                  <a:pt x="102" y="173"/>
                  <a:pt x="97" y="172"/>
                  <a:pt x="93" y="172"/>
                </a:cubicBezTo>
                <a:cubicBezTo>
                  <a:pt x="87" y="171"/>
                  <a:pt x="80" y="170"/>
                  <a:pt x="74" y="168"/>
                </a:cubicBezTo>
                <a:cubicBezTo>
                  <a:pt x="74" y="168"/>
                  <a:pt x="73" y="168"/>
                  <a:pt x="73" y="168"/>
                </a:cubicBezTo>
                <a:cubicBezTo>
                  <a:pt x="71" y="166"/>
                  <a:pt x="68" y="166"/>
                  <a:pt x="66" y="165"/>
                </a:cubicBezTo>
                <a:cubicBezTo>
                  <a:pt x="62" y="164"/>
                  <a:pt x="59" y="163"/>
                  <a:pt x="55" y="162"/>
                </a:cubicBezTo>
                <a:cubicBezTo>
                  <a:pt x="54" y="162"/>
                  <a:pt x="53" y="161"/>
                  <a:pt x="51" y="160"/>
                </a:cubicBezTo>
                <a:cubicBezTo>
                  <a:pt x="49" y="159"/>
                  <a:pt x="47" y="157"/>
                  <a:pt x="44" y="156"/>
                </a:cubicBezTo>
                <a:cubicBezTo>
                  <a:pt x="43" y="155"/>
                  <a:pt x="42" y="154"/>
                  <a:pt x="41" y="153"/>
                </a:cubicBezTo>
                <a:cubicBezTo>
                  <a:pt x="39" y="152"/>
                  <a:pt x="37" y="150"/>
                  <a:pt x="34" y="149"/>
                </a:cubicBezTo>
                <a:cubicBezTo>
                  <a:pt x="34" y="148"/>
                  <a:pt x="33" y="148"/>
                  <a:pt x="33" y="147"/>
                </a:cubicBezTo>
                <a:cubicBezTo>
                  <a:pt x="31" y="146"/>
                  <a:pt x="29" y="145"/>
                  <a:pt x="28" y="144"/>
                </a:cubicBezTo>
                <a:cubicBezTo>
                  <a:pt x="25" y="142"/>
                  <a:pt x="23" y="139"/>
                  <a:pt x="21" y="136"/>
                </a:cubicBezTo>
                <a:cubicBezTo>
                  <a:pt x="20" y="134"/>
                  <a:pt x="18" y="132"/>
                  <a:pt x="17" y="129"/>
                </a:cubicBezTo>
                <a:cubicBezTo>
                  <a:pt x="17" y="129"/>
                  <a:pt x="17" y="129"/>
                  <a:pt x="17" y="129"/>
                </a:cubicBezTo>
                <a:cubicBezTo>
                  <a:pt x="15" y="126"/>
                  <a:pt x="14" y="123"/>
                  <a:pt x="12" y="120"/>
                </a:cubicBezTo>
                <a:cubicBezTo>
                  <a:pt x="11" y="119"/>
                  <a:pt x="10" y="117"/>
                  <a:pt x="9" y="114"/>
                </a:cubicBezTo>
                <a:cubicBezTo>
                  <a:pt x="8" y="112"/>
                  <a:pt x="7" y="110"/>
                  <a:pt x="6" y="107"/>
                </a:cubicBezTo>
                <a:cubicBezTo>
                  <a:pt x="4" y="101"/>
                  <a:pt x="2" y="95"/>
                  <a:pt x="1" y="89"/>
                </a:cubicBezTo>
                <a:cubicBezTo>
                  <a:pt x="1" y="86"/>
                  <a:pt x="0" y="84"/>
                  <a:pt x="1" y="82"/>
                </a:cubicBezTo>
                <a:cubicBezTo>
                  <a:pt x="1" y="77"/>
                  <a:pt x="1" y="73"/>
                  <a:pt x="1" y="69"/>
                </a:cubicBezTo>
                <a:cubicBezTo>
                  <a:pt x="1" y="68"/>
                  <a:pt x="1" y="67"/>
                  <a:pt x="0" y="66"/>
                </a:cubicBezTo>
                <a:cubicBezTo>
                  <a:pt x="0" y="65"/>
                  <a:pt x="0" y="65"/>
                  <a:pt x="1" y="64"/>
                </a:cubicBezTo>
                <a:cubicBezTo>
                  <a:pt x="1" y="64"/>
                  <a:pt x="1" y="63"/>
                  <a:pt x="1" y="63"/>
                </a:cubicBezTo>
                <a:cubicBezTo>
                  <a:pt x="1" y="60"/>
                  <a:pt x="2" y="57"/>
                  <a:pt x="2" y="55"/>
                </a:cubicBezTo>
                <a:cubicBezTo>
                  <a:pt x="3" y="47"/>
                  <a:pt x="5" y="40"/>
                  <a:pt x="8" y="33"/>
                </a:cubicBezTo>
                <a:cubicBezTo>
                  <a:pt x="10" y="29"/>
                  <a:pt x="12" y="25"/>
                  <a:pt x="14" y="21"/>
                </a:cubicBezTo>
                <a:cubicBezTo>
                  <a:pt x="15" y="18"/>
                  <a:pt x="17" y="15"/>
                  <a:pt x="19" y="13"/>
                </a:cubicBezTo>
                <a:cubicBezTo>
                  <a:pt x="20" y="11"/>
                  <a:pt x="21" y="10"/>
                  <a:pt x="21" y="8"/>
                </a:cubicBezTo>
                <a:cubicBezTo>
                  <a:pt x="21" y="8"/>
                  <a:pt x="21" y="8"/>
                  <a:pt x="22" y="7"/>
                </a:cubicBezTo>
                <a:cubicBezTo>
                  <a:pt x="22" y="7"/>
                  <a:pt x="22" y="7"/>
                  <a:pt x="22" y="6"/>
                </a:cubicBezTo>
                <a:cubicBezTo>
                  <a:pt x="22" y="6"/>
                  <a:pt x="23" y="5"/>
                  <a:pt x="23" y="5"/>
                </a:cubicBezTo>
                <a:cubicBezTo>
                  <a:pt x="23" y="4"/>
                  <a:pt x="24" y="3"/>
                  <a:pt x="25" y="3"/>
                </a:cubicBezTo>
                <a:close/>
                <a:moveTo>
                  <a:pt x="50" y="126"/>
                </a:moveTo>
                <a:cubicBezTo>
                  <a:pt x="49" y="125"/>
                  <a:pt x="49" y="125"/>
                  <a:pt x="49" y="125"/>
                </a:cubicBezTo>
                <a:cubicBezTo>
                  <a:pt x="48" y="125"/>
                  <a:pt x="48" y="125"/>
                  <a:pt x="48" y="125"/>
                </a:cubicBezTo>
                <a:cubicBezTo>
                  <a:pt x="49" y="125"/>
                  <a:pt x="49" y="126"/>
                  <a:pt x="50" y="126"/>
                </a:cubicBezTo>
                <a:cubicBezTo>
                  <a:pt x="50" y="126"/>
                  <a:pt x="50" y="127"/>
                  <a:pt x="51" y="127"/>
                </a:cubicBezTo>
                <a:cubicBezTo>
                  <a:pt x="51" y="127"/>
                  <a:pt x="51" y="127"/>
                  <a:pt x="51" y="127"/>
                </a:cubicBezTo>
                <a:cubicBezTo>
                  <a:pt x="51" y="127"/>
                  <a:pt x="50" y="126"/>
                  <a:pt x="50" y="126"/>
                </a:cubicBezTo>
                <a:close/>
                <a:moveTo>
                  <a:pt x="171" y="149"/>
                </a:moveTo>
                <a:cubicBezTo>
                  <a:pt x="171" y="150"/>
                  <a:pt x="170" y="150"/>
                  <a:pt x="170" y="150"/>
                </a:cubicBezTo>
                <a:cubicBezTo>
                  <a:pt x="170" y="151"/>
                  <a:pt x="170" y="151"/>
                  <a:pt x="170" y="151"/>
                </a:cubicBezTo>
                <a:cubicBezTo>
                  <a:pt x="170" y="150"/>
                  <a:pt x="171" y="150"/>
                  <a:pt x="171" y="149"/>
                </a:cubicBezTo>
                <a:cubicBezTo>
                  <a:pt x="172" y="149"/>
                  <a:pt x="172" y="149"/>
                  <a:pt x="173" y="149"/>
                </a:cubicBezTo>
                <a:cubicBezTo>
                  <a:pt x="173" y="149"/>
                  <a:pt x="173" y="149"/>
                  <a:pt x="172" y="149"/>
                </a:cubicBezTo>
                <a:cubicBezTo>
                  <a:pt x="172" y="149"/>
                  <a:pt x="172" y="149"/>
                  <a:pt x="171" y="149"/>
                </a:cubicBezTo>
                <a:close/>
                <a:moveTo>
                  <a:pt x="178" y="151"/>
                </a:moveTo>
                <a:cubicBezTo>
                  <a:pt x="179" y="150"/>
                  <a:pt x="180" y="150"/>
                  <a:pt x="181" y="149"/>
                </a:cubicBezTo>
                <a:cubicBezTo>
                  <a:pt x="181" y="149"/>
                  <a:pt x="182" y="148"/>
                  <a:pt x="183" y="148"/>
                </a:cubicBezTo>
                <a:cubicBezTo>
                  <a:pt x="182" y="148"/>
                  <a:pt x="182" y="148"/>
                  <a:pt x="182" y="148"/>
                </a:cubicBezTo>
                <a:cubicBezTo>
                  <a:pt x="181" y="149"/>
                  <a:pt x="179" y="150"/>
                  <a:pt x="178" y="151"/>
                </a:cubicBezTo>
                <a:cubicBezTo>
                  <a:pt x="177" y="151"/>
                  <a:pt x="177" y="152"/>
                  <a:pt x="176" y="152"/>
                </a:cubicBezTo>
                <a:cubicBezTo>
                  <a:pt x="176" y="152"/>
                  <a:pt x="176" y="152"/>
                  <a:pt x="176" y="152"/>
                </a:cubicBezTo>
                <a:cubicBezTo>
                  <a:pt x="177" y="152"/>
                  <a:pt x="177" y="152"/>
                  <a:pt x="178" y="151"/>
                </a:cubicBezTo>
                <a:close/>
                <a:moveTo>
                  <a:pt x="52" y="152"/>
                </a:moveTo>
                <a:cubicBezTo>
                  <a:pt x="52" y="152"/>
                  <a:pt x="52" y="152"/>
                  <a:pt x="52" y="152"/>
                </a:cubicBezTo>
                <a:cubicBezTo>
                  <a:pt x="52" y="152"/>
                  <a:pt x="52" y="153"/>
                  <a:pt x="53" y="153"/>
                </a:cubicBezTo>
                <a:cubicBezTo>
                  <a:pt x="56" y="155"/>
                  <a:pt x="60" y="157"/>
                  <a:pt x="63" y="159"/>
                </a:cubicBezTo>
                <a:cubicBezTo>
                  <a:pt x="63" y="159"/>
                  <a:pt x="64" y="159"/>
                  <a:pt x="64" y="159"/>
                </a:cubicBezTo>
                <a:cubicBezTo>
                  <a:pt x="68" y="161"/>
                  <a:pt x="72" y="161"/>
                  <a:pt x="76" y="162"/>
                </a:cubicBezTo>
                <a:cubicBezTo>
                  <a:pt x="76" y="162"/>
                  <a:pt x="76" y="162"/>
                  <a:pt x="76" y="162"/>
                </a:cubicBezTo>
                <a:cubicBezTo>
                  <a:pt x="75" y="162"/>
                  <a:pt x="74" y="161"/>
                  <a:pt x="73" y="161"/>
                </a:cubicBezTo>
                <a:cubicBezTo>
                  <a:pt x="73" y="161"/>
                  <a:pt x="72" y="160"/>
                  <a:pt x="72" y="161"/>
                </a:cubicBezTo>
                <a:cubicBezTo>
                  <a:pt x="71" y="161"/>
                  <a:pt x="70" y="161"/>
                  <a:pt x="70" y="160"/>
                </a:cubicBezTo>
                <a:cubicBezTo>
                  <a:pt x="70" y="160"/>
                  <a:pt x="70" y="159"/>
                  <a:pt x="69" y="159"/>
                </a:cubicBezTo>
                <a:cubicBezTo>
                  <a:pt x="67" y="158"/>
                  <a:pt x="65" y="157"/>
                  <a:pt x="62" y="156"/>
                </a:cubicBezTo>
                <a:cubicBezTo>
                  <a:pt x="59" y="155"/>
                  <a:pt x="55" y="153"/>
                  <a:pt x="52" y="152"/>
                </a:cubicBezTo>
                <a:close/>
                <a:moveTo>
                  <a:pt x="130" y="167"/>
                </a:moveTo>
                <a:cubicBezTo>
                  <a:pt x="118" y="168"/>
                  <a:pt x="107" y="168"/>
                  <a:pt x="96" y="168"/>
                </a:cubicBezTo>
                <a:cubicBezTo>
                  <a:pt x="96" y="168"/>
                  <a:pt x="96" y="168"/>
                  <a:pt x="96" y="168"/>
                </a:cubicBezTo>
                <a:cubicBezTo>
                  <a:pt x="98" y="168"/>
                  <a:pt x="100" y="168"/>
                  <a:pt x="103" y="169"/>
                </a:cubicBezTo>
                <a:cubicBezTo>
                  <a:pt x="108" y="169"/>
                  <a:pt x="113" y="169"/>
                  <a:pt x="119" y="169"/>
                </a:cubicBezTo>
                <a:cubicBezTo>
                  <a:pt x="119" y="169"/>
                  <a:pt x="120" y="169"/>
                  <a:pt x="121" y="169"/>
                </a:cubicBezTo>
                <a:cubicBezTo>
                  <a:pt x="123" y="168"/>
                  <a:pt x="126" y="168"/>
                  <a:pt x="129" y="167"/>
                </a:cubicBezTo>
                <a:cubicBezTo>
                  <a:pt x="129" y="167"/>
                  <a:pt x="129" y="167"/>
                  <a:pt x="130" y="167"/>
                </a:cubicBezTo>
                <a:close/>
                <a:moveTo>
                  <a:pt x="62" y="162"/>
                </a:moveTo>
                <a:cubicBezTo>
                  <a:pt x="61" y="162"/>
                  <a:pt x="61" y="162"/>
                  <a:pt x="61" y="161"/>
                </a:cubicBezTo>
                <a:cubicBezTo>
                  <a:pt x="59" y="161"/>
                  <a:pt x="58" y="160"/>
                  <a:pt x="57" y="159"/>
                </a:cubicBezTo>
                <a:cubicBezTo>
                  <a:pt x="54" y="158"/>
                  <a:pt x="52" y="157"/>
                  <a:pt x="49" y="155"/>
                </a:cubicBezTo>
                <a:cubicBezTo>
                  <a:pt x="47" y="155"/>
                  <a:pt x="45" y="154"/>
                  <a:pt x="43" y="152"/>
                </a:cubicBezTo>
                <a:cubicBezTo>
                  <a:pt x="43" y="152"/>
                  <a:pt x="43" y="152"/>
                  <a:pt x="42" y="151"/>
                </a:cubicBezTo>
                <a:cubicBezTo>
                  <a:pt x="42" y="151"/>
                  <a:pt x="42" y="151"/>
                  <a:pt x="42" y="151"/>
                </a:cubicBezTo>
                <a:cubicBezTo>
                  <a:pt x="43" y="152"/>
                  <a:pt x="44" y="153"/>
                  <a:pt x="46" y="154"/>
                </a:cubicBezTo>
                <a:cubicBezTo>
                  <a:pt x="48" y="156"/>
                  <a:pt x="50" y="157"/>
                  <a:pt x="52" y="158"/>
                </a:cubicBezTo>
                <a:cubicBezTo>
                  <a:pt x="55" y="160"/>
                  <a:pt x="58" y="161"/>
                  <a:pt x="62" y="162"/>
                </a:cubicBezTo>
                <a:close/>
                <a:moveTo>
                  <a:pt x="162" y="133"/>
                </a:moveTo>
                <a:cubicBezTo>
                  <a:pt x="162" y="133"/>
                  <a:pt x="162" y="133"/>
                  <a:pt x="162" y="133"/>
                </a:cubicBezTo>
                <a:cubicBezTo>
                  <a:pt x="155" y="135"/>
                  <a:pt x="148" y="139"/>
                  <a:pt x="141" y="141"/>
                </a:cubicBezTo>
                <a:cubicBezTo>
                  <a:pt x="141" y="141"/>
                  <a:pt x="141" y="141"/>
                  <a:pt x="141" y="141"/>
                </a:cubicBezTo>
                <a:cubicBezTo>
                  <a:pt x="145" y="140"/>
                  <a:pt x="148" y="140"/>
                  <a:pt x="151" y="138"/>
                </a:cubicBezTo>
                <a:cubicBezTo>
                  <a:pt x="154" y="137"/>
                  <a:pt x="156" y="136"/>
                  <a:pt x="159" y="135"/>
                </a:cubicBezTo>
                <a:cubicBezTo>
                  <a:pt x="160" y="134"/>
                  <a:pt x="161" y="134"/>
                  <a:pt x="162" y="133"/>
                </a:cubicBezTo>
                <a:close/>
                <a:moveTo>
                  <a:pt x="64" y="137"/>
                </a:moveTo>
                <a:cubicBezTo>
                  <a:pt x="64" y="138"/>
                  <a:pt x="64" y="139"/>
                  <a:pt x="63" y="140"/>
                </a:cubicBezTo>
                <a:cubicBezTo>
                  <a:pt x="64" y="140"/>
                  <a:pt x="65" y="141"/>
                  <a:pt x="65" y="141"/>
                </a:cubicBezTo>
                <a:cubicBezTo>
                  <a:pt x="67" y="142"/>
                  <a:pt x="68" y="141"/>
                  <a:pt x="69" y="140"/>
                </a:cubicBezTo>
                <a:cubicBezTo>
                  <a:pt x="67" y="139"/>
                  <a:pt x="66" y="138"/>
                  <a:pt x="64" y="137"/>
                </a:cubicBezTo>
                <a:close/>
                <a:moveTo>
                  <a:pt x="23" y="118"/>
                </a:moveTo>
                <a:cubicBezTo>
                  <a:pt x="23" y="118"/>
                  <a:pt x="23" y="118"/>
                  <a:pt x="23" y="118"/>
                </a:cubicBezTo>
                <a:cubicBezTo>
                  <a:pt x="24" y="116"/>
                  <a:pt x="25" y="115"/>
                  <a:pt x="26" y="113"/>
                </a:cubicBezTo>
                <a:cubicBezTo>
                  <a:pt x="25" y="113"/>
                  <a:pt x="25" y="112"/>
                  <a:pt x="25" y="112"/>
                </a:cubicBezTo>
                <a:cubicBezTo>
                  <a:pt x="24" y="113"/>
                  <a:pt x="23" y="114"/>
                  <a:pt x="22" y="114"/>
                </a:cubicBezTo>
                <a:cubicBezTo>
                  <a:pt x="22" y="114"/>
                  <a:pt x="22" y="115"/>
                  <a:pt x="22" y="115"/>
                </a:cubicBezTo>
                <a:cubicBezTo>
                  <a:pt x="22" y="116"/>
                  <a:pt x="22" y="117"/>
                  <a:pt x="23" y="118"/>
                </a:cubicBezTo>
                <a:close/>
                <a:moveTo>
                  <a:pt x="150" y="146"/>
                </a:moveTo>
                <a:cubicBezTo>
                  <a:pt x="151" y="146"/>
                  <a:pt x="151" y="146"/>
                  <a:pt x="151" y="146"/>
                </a:cubicBezTo>
                <a:cubicBezTo>
                  <a:pt x="152" y="146"/>
                  <a:pt x="153" y="145"/>
                  <a:pt x="154" y="145"/>
                </a:cubicBezTo>
                <a:cubicBezTo>
                  <a:pt x="156" y="145"/>
                  <a:pt x="157" y="143"/>
                  <a:pt x="158" y="142"/>
                </a:cubicBezTo>
                <a:cubicBezTo>
                  <a:pt x="158" y="142"/>
                  <a:pt x="158" y="142"/>
                  <a:pt x="158" y="142"/>
                </a:cubicBezTo>
                <a:cubicBezTo>
                  <a:pt x="156" y="143"/>
                  <a:pt x="154" y="143"/>
                  <a:pt x="152" y="144"/>
                </a:cubicBezTo>
                <a:cubicBezTo>
                  <a:pt x="152" y="144"/>
                  <a:pt x="152" y="144"/>
                  <a:pt x="152" y="144"/>
                </a:cubicBezTo>
                <a:cubicBezTo>
                  <a:pt x="151" y="145"/>
                  <a:pt x="151" y="145"/>
                  <a:pt x="150" y="146"/>
                </a:cubicBezTo>
                <a:close/>
                <a:moveTo>
                  <a:pt x="42" y="130"/>
                </a:moveTo>
                <a:cubicBezTo>
                  <a:pt x="41" y="130"/>
                  <a:pt x="41" y="129"/>
                  <a:pt x="40" y="128"/>
                </a:cubicBezTo>
                <a:cubicBezTo>
                  <a:pt x="39" y="129"/>
                  <a:pt x="39" y="129"/>
                  <a:pt x="38" y="130"/>
                </a:cubicBezTo>
                <a:cubicBezTo>
                  <a:pt x="39" y="131"/>
                  <a:pt x="39" y="131"/>
                  <a:pt x="39" y="132"/>
                </a:cubicBezTo>
                <a:cubicBezTo>
                  <a:pt x="40" y="132"/>
                  <a:pt x="40" y="133"/>
                  <a:pt x="40" y="133"/>
                </a:cubicBezTo>
                <a:cubicBezTo>
                  <a:pt x="41" y="132"/>
                  <a:pt x="41" y="131"/>
                  <a:pt x="42" y="130"/>
                </a:cubicBezTo>
                <a:close/>
                <a:moveTo>
                  <a:pt x="216" y="105"/>
                </a:moveTo>
                <a:cubicBezTo>
                  <a:pt x="216" y="105"/>
                  <a:pt x="216" y="105"/>
                  <a:pt x="216" y="105"/>
                </a:cubicBezTo>
                <a:cubicBezTo>
                  <a:pt x="218" y="101"/>
                  <a:pt x="220" y="97"/>
                  <a:pt x="221" y="93"/>
                </a:cubicBezTo>
                <a:cubicBezTo>
                  <a:pt x="220" y="94"/>
                  <a:pt x="220" y="95"/>
                  <a:pt x="219" y="96"/>
                </a:cubicBezTo>
                <a:cubicBezTo>
                  <a:pt x="218" y="98"/>
                  <a:pt x="217" y="101"/>
                  <a:pt x="217" y="103"/>
                </a:cubicBezTo>
                <a:cubicBezTo>
                  <a:pt x="216" y="104"/>
                  <a:pt x="216" y="104"/>
                  <a:pt x="216" y="105"/>
                </a:cubicBezTo>
                <a:close/>
                <a:moveTo>
                  <a:pt x="67" y="154"/>
                </a:moveTo>
                <a:cubicBezTo>
                  <a:pt x="68" y="155"/>
                  <a:pt x="70" y="155"/>
                  <a:pt x="71" y="156"/>
                </a:cubicBezTo>
                <a:cubicBezTo>
                  <a:pt x="71" y="155"/>
                  <a:pt x="72" y="155"/>
                  <a:pt x="72" y="154"/>
                </a:cubicBezTo>
                <a:cubicBezTo>
                  <a:pt x="71" y="153"/>
                  <a:pt x="70" y="153"/>
                  <a:pt x="69" y="153"/>
                </a:cubicBezTo>
                <a:cubicBezTo>
                  <a:pt x="69" y="153"/>
                  <a:pt x="69" y="153"/>
                  <a:pt x="68" y="153"/>
                </a:cubicBezTo>
                <a:cubicBezTo>
                  <a:pt x="68" y="153"/>
                  <a:pt x="68" y="153"/>
                  <a:pt x="67" y="154"/>
                </a:cubicBezTo>
                <a:close/>
                <a:moveTo>
                  <a:pt x="89" y="150"/>
                </a:moveTo>
                <a:cubicBezTo>
                  <a:pt x="89" y="150"/>
                  <a:pt x="90" y="149"/>
                  <a:pt x="90" y="149"/>
                </a:cubicBezTo>
                <a:cubicBezTo>
                  <a:pt x="90" y="148"/>
                  <a:pt x="90" y="148"/>
                  <a:pt x="90" y="148"/>
                </a:cubicBezTo>
                <a:cubicBezTo>
                  <a:pt x="90" y="147"/>
                  <a:pt x="90" y="147"/>
                  <a:pt x="90" y="147"/>
                </a:cubicBezTo>
                <a:cubicBezTo>
                  <a:pt x="89" y="146"/>
                  <a:pt x="88" y="146"/>
                  <a:pt x="87" y="146"/>
                </a:cubicBezTo>
                <a:cubicBezTo>
                  <a:pt x="87" y="147"/>
                  <a:pt x="87" y="147"/>
                  <a:pt x="86" y="148"/>
                </a:cubicBezTo>
                <a:cubicBezTo>
                  <a:pt x="88" y="149"/>
                  <a:pt x="88" y="149"/>
                  <a:pt x="89" y="150"/>
                </a:cubicBezTo>
                <a:close/>
                <a:moveTo>
                  <a:pt x="32" y="134"/>
                </a:moveTo>
                <a:cubicBezTo>
                  <a:pt x="34" y="137"/>
                  <a:pt x="36" y="139"/>
                  <a:pt x="39" y="141"/>
                </a:cubicBezTo>
                <a:cubicBezTo>
                  <a:pt x="39" y="140"/>
                  <a:pt x="39" y="140"/>
                  <a:pt x="39" y="140"/>
                </a:cubicBezTo>
                <a:cubicBezTo>
                  <a:pt x="37" y="138"/>
                  <a:pt x="35" y="136"/>
                  <a:pt x="33" y="134"/>
                </a:cubicBezTo>
                <a:cubicBezTo>
                  <a:pt x="33" y="134"/>
                  <a:pt x="33" y="134"/>
                  <a:pt x="32" y="134"/>
                </a:cubicBezTo>
                <a:close/>
                <a:moveTo>
                  <a:pt x="14" y="73"/>
                </a:moveTo>
                <a:cubicBezTo>
                  <a:pt x="14" y="72"/>
                  <a:pt x="14" y="71"/>
                  <a:pt x="14" y="70"/>
                </a:cubicBezTo>
                <a:cubicBezTo>
                  <a:pt x="12" y="72"/>
                  <a:pt x="11" y="74"/>
                  <a:pt x="10" y="75"/>
                </a:cubicBezTo>
                <a:cubicBezTo>
                  <a:pt x="10" y="75"/>
                  <a:pt x="10" y="75"/>
                  <a:pt x="10" y="76"/>
                </a:cubicBezTo>
                <a:cubicBezTo>
                  <a:pt x="12" y="75"/>
                  <a:pt x="13" y="74"/>
                  <a:pt x="14" y="73"/>
                </a:cubicBezTo>
                <a:close/>
                <a:moveTo>
                  <a:pt x="11" y="78"/>
                </a:moveTo>
                <a:cubicBezTo>
                  <a:pt x="11" y="79"/>
                  <a:pt x="12" y="79"/>
                  <a:pt x="12" y="80"/>
                </a:cubicBezTo>
                <a:cubicBezTo>
                  <a:pt x="13" y="79"/>
                  <a:pt x="14" y="77"/>
                  <a:pt x="15" y="76"/>
                </a:cubicBezTo>
                <a:cubicBezTo>
                  <a:pt x="15" y="76"/>
                  <a:pt x="15" y="76"/>
                  <a:pt x="15" y="75"/>
                </a:cubicBezTo>
                <a:cubicBezTo>
                  <a:pt x="14" y="76"/>
                  <a:pt x="12" y="77"/>
                  <a:pt x="11" y="78"/>
                </a:cubicBezTo>
                <a:close/>
                <a:moveTo>
                  <a:pt x="144" y="159"/>
                </a:moveTo>
                <a:cubicBezTo>
                  <a:pt x="148" y="158"/>
                  <a:pt x="152" y="157"/>
                  <a:pt x="156" y="155"/>
                </a:cubicBezTo>
                <a:cubicBezTo>
                  <a:pt x="155" y="155"/>
                  <a:pt x="155" y="155"/>
                  <a:pt x="155" y="155"/>
                </a:cubicBezTo>
                <a:cubicBezTo>
                  <a:pt x="152" y="156"/>
                  <a:pt x="149" y="157"/>
                  <a:pt x="147" y="158"/>
                </a:cubicBezTo>
                <a:cubicBezTo>
                  <a:pt x="146" y="158"/>
                  <a:pt x="145" y="158"/>
                  <a:pt x="144" y="159"/>
                </a:cubicBezTo>
                <a:close/>
                <a:moveTo>
                  <a:pt x="16" y="79"/>
                </a:moveTo>
                <a:cubicBezTo>
                  <a:pt x="15" y="79"/>
                  <a:pt x="15" y="79"/>
                  <a:pt x="15" y="79"/>
                </a:cubicBezTo>
                <a:cubicBezTo>
                  <a:pt x="15" y="80"/>
                  <a:pt x="14" y="81"/>
                  <a:pt x="14" y="82"/>
                </a:cubicBezTo>
                <a:cubicBezTo>
                  <a:pt x="13" y="83"/>
                  <a:pt x="13" y="83"/>
                  <a:pt x="14" y="84"/>
                </a:cubicBezTo>
                <a:cubicBezTo>
                  <a:pt x="14" y="83"/>
                  <a:pt x="15" y="83"/>
                  <a:pt x="16" y="82"/>
                </a:cubicBezTo>
                <a:cubicBezTo>
                  <a:pt x="16" y="82"/>
                  <a:pt x="16" y="82"/>
                  <a:pt x="16" y="81"/>
                </a:cubicBezTo>
                <a:cubicBezTo>
                  <a:pt x="16" y="81"/>
                  <a:pt x="16" y="80"/>
                  <a:pt x="16" y="79"/>
                </a:cubicBezTo>
                <a:close/>
                <a:moveTo>
                  <a:pt x="141" y="156"/>
                </a:moveTo>
                <a:cubicBezTo>
                  <a:pt x="142" y="155"/>
                  <a:pt x="143" y="154"/>
                  <a:pt x="143" y="152"/>
                </a:cubicBezTo>
                <a:cubicBezTo>
                  <a:pt x="143" y="152"/>
                  <a:pt x="142" y="152"/>
                  <a:pt x="142" y="153"/>
                </a:cubicBezTo>
                <a:cubicBezTo>
                  <a:pt x="141" y="154"/>
                  <a:pt x="140" y="154"/>
                  <a:pt x="140" y="155"/>
                </a:cubicBezTo>
                <a:cubicBezTo>
                  <a:pt x="140" y="155"/>
                  <a:pt x="141" y="156"/>
                  <a:pt x="141" y="156"/>
                </a:cubicBezTo>
                <a:close/>
                <a:moveTo>
                  <a:pt x="171" y="134"/>
                </a:moveTo>
                <a:cubicBezTo>
                  <a:pt x="171" y="134"/>
                  <a:pt x="172" y="134"/>
                  <a:pt x="172" y="134"/>
                </a:cubicBezTo>
                <a:cubicBezTo>
                  <a:pt x="174" y="133"/>
                  <a:pt x="175" y="132"/>
                  <a:pt x="177" y="131"/>
                </a:cubicBezTo>
                <a:cubicBezTo>
                  <a:pt x="178" y="130"/>
                  <a:pt x="179" y="129"/>
                  <a:pt x="180" y="129"/>
                </a:cubicBezTo>
                <a:cubicBezTo>
                  <a:pt x="180" y="129"/>
                  <a:pt x="180" y="129"/>
                  <a:pt x="180" y="128"/>
                </a:cubicBezTo>
                <a:cubicBezTo>
                  <a:pt x="180" y="128"/>
                  <a:pt x="180" y="128"/>
                  <a:pt x="180" y="128"/>
                </a:cubicBezTo>
                <a:cubicBezTo>
                  <a:pt x="177" y="130"/>
                  <a:pt x="174" y="131"/>
                  <a:pt x="171" y="134"/>
                </a:cubicBezTo>
                <a:close/>
                <a:moveTo>
                  <a:pt x="144" y="155"/>
                </a:moveTo>
                <a:cubicBezTo>
                  <a:pt x="147" y="154"/>
                  <a:pt x="148" y="153"/>
                  <a:pt x="149" y="151"/>
                </a:cubicBezTo>
                <a:cubicBezTo>
                  <a:pt x="148" y="151"/>
                  <a:pt x="147" y="151"/>
                  <a:pt x="147" y="152"/>
                </a:cubicBezTo>
                <a:cubicBezTo>
                  <a:pt x="146" y="152"/>
                  <a:pt x="146" y="152"/>
                  <a:pt x="146" y="152"/>
                </a:cubicBezTo>
                <a:cubicBezTo>
                  <a:pt x="146" y="153"/>
                  <a:pt x="145" y="154"/>
                  <a:pt x="144" y="155"/>
                </a:cubicBezTo>
                <a:close/>
                <a:moveTo>
                  <a:pt x="145" y="146"/>
                </a:moveTo>
                <a:cubicBezTo>
                  <a:pt x="145" y="146"/>
                  <a:pt x="145" y="146"/>
                  <a:pt x="145" y="146"/>
                </a:cubicBezTo>
                <a:cubicBezTo>
                  <a:pt x="144" y="146"/>
                  <a:pt x="143" y="146"/>
                  <a:pt x="142" y="147"/>
                </a:cubicBezTo>
                <a:cubicBezTo>
                  <a:pt x="142" y="147"/>
                  <a:pt x="142" y="147"/>
                  <a:pt x="142" y="147"/>
                </a:cubicBezTo>
                <a:cubicBezTo>
                  <a:pt x="141" y="148"/>
                  <a:pt x="141" y="148"/>
                  <a:pt x="140" y="149"/>
                </a:cubicBezTo>
                <a:cubicBezTo>
                  <a:pt x="141" y="149"/>
                  <a:pt x="142" y="149"/>
                  <a:pt x="142" y="149"/>
                </a:cubicBezTo>
                <a:cubicBezTo>
                  <a:pt x="143" y="148"/>
                  <a:pt x="143" y="148"/>
                  <a:pt x="143" y="148"/>
                </a:cubicBezTo>
                <a:cubicBezTo>
                  <a:pt x="144" y="148"/>
                  <a:pt x="145" y="147"/>
                  <a:pt x="145" y="146"/>
                </a:cubicBezTo>
                <a:close/>
                <a:moveTo>
                  <a:pt x="32" y="129"/>
                </a:moveTo>
                <a:cubicBezTo>
                  <a:pt x="32" y="128"/>
                  <a:pt x="32" y="128"/>
                  <a:pt x="32" y="127"/>
                </a:cubicBezTo>
                <a:cubicBezTo>
                  <a:pt x="33" y="127"/>
                  <a:pt x="33" y="127"/>
                  <a:pt x="33" y="126"/>
                </a:cubicBezTo>
                <a:cubicBezTo>
                  <a:pt x="33" y="126"/>
                  <a:pt x="33" y="125"/>
                  <a:pt x="33" y="125"/>
                </a:cubicBezTo>
                <a:cubicBezTo>
                  <a:pt x="32" y="126"/>
                  <a:pt x="31" y="127"/>
                  <a:pt x="30" y="127"/>
                </a:cubicBezTo>
                <a:cubicBezTo>
                  <a:pt x="31" y="128"/>
                  <a:pt x="31" y="128"/>
                  <a:pt x="32" y="129"/>
                </a:cubicBezTo>
                <a:close/>
                <a:moveTo>
                  <a:pt x="25" y="120"/>
                </a:moveTo>
                <a:cubicBezTo>
                  <a:pt x="26" y="119"/>
                  <a:pt x="27" y="118"/>
                  <a:pt x="28" y="117"/>
                </a:cubicBezTo>
                <a:cubicBezTo>
                  <a:pt x="27" y="117"/>
                  <a:pt x="27" y="116"/>
                  <a:pt x="27" y="116"/>
                </a:cubicBezTo>
                <a:cubicBezTo>
                  <a:pt x="26" y="117"/>
                  <a:pt x="25" y="118"/>
                  <a:pt x="24" y="119"/>
                </a:cubicBezTo>
                <a:cubicBezTo>
                  <a:pt x="24" y="120"/>
                  <a:pt x="24" y="120"/>
                  <a:pt x="25" y="120"/>
                </a:cubicBezTo>
                <a:close/>
                <a:moveTo>
                  <a:pt x="80" y="150"/>
                </a:moveTo>
                <a:cubicBezTo>
                  <a:pt x="79" y="150"/>
                  <a:pt x="78" y="149"/>
                  <a:pt x="77" y="149"/>
                </a:cubicBezTo>
                <a:cubicBezTo>
                  <a:pt x="77" y="149"/>
                  <a:pt x="76" y="150"/>
                  <a:pt x="76" y="151"/>
                </a:cubicBezTo>
                <a:cubicBezTo>
                  <a:pt x="77" y="151"/>
                  <a:pt x="77" y="151"/>
                  <a:pt x="77" y="151"/>
                </a:cubicBezTo>
                <a:cubicBezTo>
                  <a:pt x="79" y="152"/>
                  <a:pt x="79" y="152"/>
                  <a:pt x="80" y="150"/>
                </a:cubicBezTo>
                <a:cubicBezTo>
                  <a:pt x="80" y="150"/>
                  <a:pt x="80" y="150"/>
                  <a:pt x="80" y="150"/>
                </a:cubicBezTo>
                <a:close/>
                <a:moveTo>
                  <a:pt x="29" y="126"/>
                </a:moveTo>
                <a:cubicBezTo>
                  <a:pt x="30" y="125"/>
                  <a:pt x="31" y="124"/>
                  <a:pt x="32" y="123"/>
                </a:cubicBezTo>
                <a:cubicBezTo>
                  <a:pt x="31" y="122"/>
                  <a:pt x="31" y="122"/>
                  <a:pt x="31" y="121"/>
                </a:cubicBezTo>
                <a:cubicBezTo>
                  <a:pt x="30" y="122"/>
                  <a:pt x="29" y="124"/>
                  <a:pt x="28" y="125"/>
                </a:cubicBezTo>
                <a:cubicBezTo>
                  <a:pt x="28" y="125"/>
                  <a:pt x="28" y="125"/>
                  <a:pt x="29" y="126"/>
                </a:cubicBezTo>
                <a:close/>
                <a:moveTo>
                  <a:pt x="117" y="162"/>
                </a:moveTo>
                <a:cubicBezTo>
                  <a:pt x="117" y="162"/>
                  <a:pt x="117" y="162"/>
                  <a:pt x="117" y="162"/>
                </a:cubicBezTo>
                <a:cubicBezTo>
                  <a:pt x="121" y="162"/>
                  <a:pt x="124" y="162"/>
                  <a:pt x="127" y="162"/>
                </a:cubicBezTo>
                <a:cubicBezTo>
                  <a:pt x="128" y="162"/>
                  <a:pt x="128" y="162"/>
                  <a:pt x="129" y="161"/>
                </a:cubicBezTo>
                <a:cubicBezTo>
                  <a:pt x="129" y="161"/>
                  <a:pt x="128" y="161"/>
                  <a:pt x="127" y="161"/>
                </a:cubicBezTo>
                <a:cubicBezTo>
                  <a:pt x="125" y="162"/>
                  <a:pt x="122" y="162"/>
                  <a:pt x="120" y="162"/>
                </a:cubicBezTo>
                <a:cubicBezTo>
                  <a:pt x="119" y="162"/>
                  <a:pt x="118" y="162"/>
                  <a:pt x="117" y="162"/>
                </a:cubicBezTo>
                <a:cubicBezTo>
                  <a:pt x="117" y="162"/>
                  <a:pt x="117" y="162"/>
                  <a:pt x="117" y="162"/>
                </a:cubicBezTo>
                <a:close/>
                <a:moveTo>
                  <a:pt x="65" y="151"/>
                </a:moveTo>
                <a:cubicBezTo>
                  <a:pt x="64" y="150"/>
                  <a:pt x="63" y="150"/>
                  <a:pt x="62" y="149"/>
                </a:cubicBezTo>
                <a:cubicBezTo>
                  <a:pt x="61" y="150"/>
                  <a:pt x="61" y="150"/>
                  <a:pt x="61" y="150"/>
                </a:cubicBezTo>
                <a:cubicBezTo>
                  <a:pt x="62" y="151"/>
                  <a:pt x="63" y="152"/>
                  <a:pt x="64" y="153"/>
                </a:cubicBezTo>
                <a:cubicBezTo>
                  <a:pt x="65" y="152"/>
                  <a:pt x="65" y="151"/>
                  <a:pt x="65" y="151"/>
                </a:cubicBezTo>
                <a:close/>
                <a:moveTo>
                  <a:pt x="31" y="104"/>
                </a:moveTo>
                <a:cubicBezTo>
                  <a:pt x="30" y="102"/>
                  <a:pt x="29" y="101"/>
                  <a:pt x="29" y="100"/>
                </a:cubicBezTo>
                <a:cubicBezTo>
                  <a:pt x="28" y="101"/>
                  <a:pt x="28" y="101"/>
                  <a:pt x="28" y="101"/>
                </a:cubicBezTo>
                <a:cubicBezTo>
                  <a:pt x="29" y="102"/>
                  <a:pt x="29" y="103"/>
                  <a:pt x="30" y="105"/>
                </a:cubicBezTo>
                <a:cubicBezTo>
                  <a:pt x="30" y="104"/>
                  <a:pt x="30" y="104"/>
                  <a:pt x="31" y="104"/>
                </a:cubicBezTo>
                <a:close/>
                <a:moveTo>
                  <a:pt x="33" y="107"/>
                </a:moveTo>
                <a:cubicBezTo>
                  <a:pt x="32" y="107"/>
                  <a:pt x="32" y="108"/>
                  <a:pt x="32" y="108"/>
                </a:cubicBezTo>
                <a:cubicBezTo>
                  <a:pt x="32" y="108"/>
                  <a:pt x="32" y="108"/>
                  <a:pt x="32" y="109"/>
                </a:cubicBezTo>
                <a:cubicBezTo>
                  <a:pt x="33" y="110"/>
                  <a:pt x="33" y="111"/>
                  <a:pt x="34" y="112"/>
                </a:cubicBezTo>
                <a:cubicBezTo>
                  <a:pt x="34" y="112"/>
                  <a:pt x="34" y="111"/>
                  <a:pt x="35" y="111"/>
                </a:cubicBezTo>
                <a:cubicBezTo>
                  <a:pt x="34" y="110"/>
                  <a:pt x="33" y="108"/>
                  <a:pt x="33" y="107"/>
                </a:cubicBezTo>
                <a:close/>
                <a:moveTo>
                  <a:pt x="135" y="149"/>
                </a:moveTo>
                <a:cubicBezTo>
                  <a:pt x="134" y="149"/>
                  <a:pt x="133" y="149"/>
                  <a:pt x="132" y="149"/>
                </a:cubicBezTo>
                <a:cubicBezTo>
                  <a:pt x="131" y="150"/>
                  <a:pt x="131" y="150"/>
                  <a:pt x="131" y="151"/>
                </a:cubicBezTo>
                <a:cubicBezTo>
                  <a:pt x="133" y="151"/>
                  <a:pt x="134" y="151"/>
                  <a:pt x="135" y="149"/>
                </a:cubicBezTo>
                <a:close/>
                <a:moveTo>
                  <a:pt x="197" y="134"/>
                </a:moveTo>
                <a:cubicBezTo>
                  <a:pt x="194" y="137"/>
                  <a:pt x="191" y="140"/>
                  <a:pt x="188" y="144"/>
                </a:cubicBezTo>
                <a:cubicBezTo>
                  <a:pt x="191" y="141"/>
                  <a:pt x="194" y="138"/>
                  <a:pt x="197" y="134"/>
                </a:cubicBezTo>
                <a:close/>
                <a:moveTo>
                  <a:pt x="203" y="110"/>
                </a:moveTo>
                <a:cubicBezTo>
                  <a:pt x="203" y="110"/>
                  <a:pt x="203" y="110"/>
                  <a:pt x="203" y="110"/>
                </a:cubicBezTo>
                <a:cubicBezTo>
                  <a:pt x="203" y="110"/>
                  <a:pt x="203" y="110"/>
                  <a:pt x="203" y="110"/>
                </a:cubicBezTo>
                <a:cubicBezTo>
                  <a:pt x="202" y="111"/>
                  <a:pt x="200" y="113"/>
                  <a:pt x="199" y="114"/>
                </a:cubicBezTo>
                <a:cubicBezTo>
                  <a:pt x="198" y="115"/>
                  <a:pt x="198" y="115"/>
                  <a:pt x="198" y="116"/>
                </a:cubicBezTo>
                <a:cubicBezTo>
                  <a:pt x="199" y="116"/>
                  <a:pt x="199" y="116"/>
                  <a:pt x="199" y="116"/>
                </a:cubicBezTo>
                <a:cubicBezTo>
                  <a:pt x="201" y="114"/>
                  <a:pt x="202" y="112"/>
                  <a:pt x="203" y="110"/>
                </a:cubicBezTo>
                <a:close/>
                <a:moveTo>
                  <a:pt x="58" y="133"/>
                </a:moveTo>
                <a:cubicBezTo>
                  <a:pt x="58" y="134"/>
                  <a:pt x="58" y="134"/>
                  <a:pt x="58" y="134"/>
                </a:cubicBezTo>
                <a:cubicBezTo>
                  <a:pt x="59" y="135"/>
                  <a:pt x="60" y="136"/>
                  <a:pt x="60" y="137"/>
                </a:cubicBezTo>
                <a:cubicBezTo>
                  <a:pt x="61" y="136"/>
                  <a:pt x="61" y="136"/>
                  <a:pt x="62" y="136"/>
                </a:cubicBezTo>
                <a:cubicBezTo>
                  <a:pt x="61" y="135"/>
                  <a:pt x="59" y="134"/>
                  <a:pt x="58" y="133"/>
                </a:cubicBezTo>
                <a:close/>
                <a:moveTo>
                  <a:pt x="21" y="112"/>
                </a:moveTo>
                <a:cubicBezTo>
                  <a:pt x="22" y="112"/>
                  <a:pt x="23" y="111"/>
                  <a:pt x="24" y="110"/>
                </a:cubicBezTo>
                <a:cubicBezTo>
                  <a:pt x="24" y="109"/>
                  <a:pt x="23" y="109"/>
                  <a:pt x="23" y="108"/>
                </a:cubicBezTo>
                <a:cubicBezTo>
                  <a:pt x="22" y="109"/>
                  <a:pt x="22" y="110"/>
                  <a:pt x="21" y="111"/>
                </a:cubicBezTo>
                <a:cubicBezTo>
                  <a:pt x="21" y="111"/>
                  <a:pt x="21" y="112"/>
                  <a:pt x="21" y="112"/>
                </a:cubicBezTo>
                <a:close/>
                <a:moveTo>
                  <a:pt x="27" y="107"/>
                </a:moveTo>
                <a:cubicBezTo>
                  <a:pt x="27" y="107"/>
                  <a:pt x="28" y="107"/>
                  <a:pt x="28" y="106"/>
                </a:cubicBezTo>
                <a:cubicBezTo>
                  <a:pt x="27" y="105"/>
                  <a:pt x="27" y="104"/>
                  <a:pt x="27" y="103"/>
                </a:cubicBezTo>
                <a:cubicBezTo>
                  <a:pt x="26" y="104"/>
                  <a:pt x="25" y="105"/>
                  <a:pt x="26" y="106"/>
                </a:cubicBezTo>
                <a:cubicBezTo>
                  <a:pt x="26" y="106"/>
                  <a:pt x="26" y="107"/>
                  <a:pt x="27" y="107"/>
                </a:cubicBezTo>
                <a:close/>
                <a:moveTo>
                  <a:pt x="19" y="105"/>
                </a:moveTo>
                <a:cubicBezTo>
                  <a:pt x="20" y="104"/>
                  <a:pt x="20" y="104"/>
                  <a:pt x="20" y="103"/>
                </a:cubicBezTo>
                <a:cubicBezTo>
                  <a:pt x="20" y="102"/>
                  <a:pt x="20" y="102"/>
                  <a:pt x="19" y="101"/>
                </a:cubicBezTo>
                <a:cubicBezTo>
                  <a:pt x="18" y="102"/>
                  <a:pt x="18" y="103"/>
                  <a:pt x="19" y="104"/>
                </a:cubicBezTo>
                <a:cubicBezTo>
                  <a:pt x="19" y="104"/>
                  <a:pt x="19" y="104"/>
                  <a:pt x="19" y="105"/>
                </a:cubicBezTo>
                <a:close/>
                <a:moveTo>
                  <a:pt x="76" y="158"/>
                </a:moveTo>
                <a:cubicBezTo>
                  <a:pt x="77" y="158"/>
                  <a:pt x="77" y="158"/>
                  <a:pt x="78" y="159"/>
                </a:cubicBezTo>
                <a:cubicBezTo>
                  <a:pt x="78" y="158"/>
                  <a:pt x="78" y="158"/>
                  <a:pt x="79" y="158"/>
                </a:cubicBezTo>
                <a:cubicBezTo>
                  <a:pt x="79" y="157"/>
                  <a:pt x="79" y="157"/>
                  <a:pt x="79" y="157"/>
                </a:cubicBezTo>
                <a:cubicBezTo>
                  <a:pt x="78" y="156"/>
                  <a:pt x="77" y="156"/>
                  <a:pt x="76" y="157"/>
                </a:cubicBezTo>
                <a:cubicBezTo>
                  <a:pt x="76" y="157"/>
                  <a:pt x="76" y="158"/>
                  <a:pt x="76" y="158"/>
                </a:cubicBezTo>
                <a:close/>
                <a:moveTo>
                  <a:pt x="50" y="143"/>
                </a:moveTo>
                <a:cubicBezTo>
                  <a:pt x="49" y="143"/>
                  <a:pt x="48" y="142"/>
                  <a:pt x="48" y="142"/>
                </a:cubicBezTo>
                <a:cubicBezTo>
                  <a:pt x="47" y="142"/>
                  <a:pt x="47" y="143"/>
                  <a:pt x="46" y="143"/>
                </a:cubicBezTo>
                <a:cubicBezTo>
                  <a:pt x="47" y="144"/>
                  <a:pt x="48" y="144"/>
                  <a:pt x="49" y="145"/>
                </a:cubicBezTo>
                <a:cubicBezTo>
                  <a:pt x="49" y="144"/>
                  <a:pt x="49" y="144"/>
                  <a:pt x="50" y="143"/>
                </a:cubicBezTo>
                <a:close/>
                <a:moveTo>
                  <a:pt x="5" y="80"/>
                </a:moveTo>
                <a:cubicBezTo>
                  <a:pt x="5" y="80"/>
                  <a:pt x="6" y="80"/>
                  <a:pt x="6" y="79"/>
                </a:cubicBezTo>
                <a:cubicBezTo>
                  <a:pt x="5" y="78"/>
                  <a:pt x="5" y="77"/>
                  <a:pt x="5" y="75"/>
                </a:cubicBezTo>
                <a:cubicBezTo>
                  <a:pt x="5" y="74"/>
                  <a:pt x="5" y="73"/>
                  <a:pt x="5" y="73"/>
                </a:cubicBezTo>
                <a:cubicBezTo>
                  <a:pt x="4" y="76"/>
                  <a:pt x="4" y="79"/>
                  <a:pt x="5" y="80"/>
                </a:cubicBezTo>
                <a:close/>
                <a:moveTo>
                  <a:pt x="8" y="79"/>
                </a:moveTo>
                <a:cubicBezTo>
                  <a:pt x="8" y="81"/>
                  <a:pt x="8" y="84"/>
                  <a:pt x="10" y="85"/>
                </a:cubicBezTo>
                <a:cubicBezTo>
                  <a:pt x="9" y="83"/>
                  <a:pt x="9" y="81"/>
                  <a:pt x="8" y="79"/>
                </a:cubicBezTo>
                <a:close/>
                <a:moveTo>
                  <a:pt x="95" y="148"/>
                </a:moveTo>
                <a:cubicBezTo>
                  <a:pt x="95" y="148"/>
                  <a:pt x="95" y="148"/>
                  <a:pt x="95" y="148"/>
                </a:cubicBezTo>
                <a:cubicBezTo>
                  <a:pt x="97" y="148"/>
                  <a:pt x="98" y="149"/>
                  <a:pt x="99" y="149"/>
                </a:cubicBezTo>
                <a:cubicBezTo>
                  <a:pt x="100" y="149"/>
                  <a:pt x="100" y="148"/>
                  <a:pt x="100" y="148"/>
                </a:cubicBezTo>
                <a:cubicBezTo>
                  <a:pt x="100" y="148"/>
                  <a:pt x="100" y="148"/>
                  <a:pt x="100" y="148"/>
                </a:cubicBezTo>
                <a:cubicBezTo>
                  <a:pt x="98" y="148"/>
                  <a:pt x="97" y="147"/>
                  <a:pt x="95" y="148"/>
                </a:cubicBezTo>
                <a:close/>
                <a:moveTo>
                  <a:pt x="29" y="119"/>
                </a:moveTo>
                <a:cubicBezTo>
                  <a:pt x="28" y="120"/>
                  <a:pt x="27" y="121"/>
                  <a:pt x="26" y="122"/>
                </a:cubicBezTo>
                <a:cubicBezTo>
                  <a:pt x="26" y="122"/>
                  <a:pt x="26" y="123"/>
                  <a:pt x="27" y="123"/>
                </a:cubicBezTo>
                <a:cubicBezTo>
                  <a:pt x="28" y="122"/>
                  <a:pt x="28" y="121"/>
                  <a:pt x="29" y="120"/>
                </a:cubicBezTo>
                <a:cubicBezTo>
                  <a:pt x="29" y="120"/>
                  <a:pt x="29" y="120"/>
                  <a:pt x="29" y="119"/>
                </a:cubicBezTo>
                <a:close/>
                <a:moveTo>
                  <a:pt x="39" y="127"/>
                </a:moveTo>
                <a:cubicBezTo>
                  <a:pt x="38" y="126"/>
                  <a:pt x="37" y="125"/>
                  <a:pt x="37" y="125"/>
                </a:cubicBezTo>
                <a:cubicBezTo>
                  <a:pt x="36" y="125"/>
                  <a:pt x="36" y="126"/>
                  <a:pt x="36" y="126"/>
                </a:cubicBezTo>
                <a:cubicBezTo>
                  <a:pt x="36" y="127"/>
                  <a:pt x="37" y="127"/>
                  <a:pt x="37" y="128"/>
                </a:cubicBezTo>
                <a:cubicBezTo>
                  <a:pt x="38" y="128"/>
                  <a:pt x="38" y="127"/>
                  <a:pt x="39" y="127"/>
                </a:cubicBezTo>
                <a:close/>
                <a:moveTo>
                  <a:pt x="57" y="140"/>
                </a:moveTo>
                <a:cubicBezTo>
                  <a:pt x="56" y="140"/>
                  <a:pt x="55" y="139"/>
                  <a:pt x="55" y="139"/>
                </a:cubicBezTo>
                <a:cubicBezTo>
                  <a:pt x="54" y="139"/>
                  <a:pt x="54" y="140"/>
                  <a:pt x="54" y="140"/>
                </a:cubicBezTo>
                <a:cubicBezTo>
                  <a:pt x="55" y="142"/>
                  <a:pt x="55" y="142"/>
                  <a:pt x="57" y="140"/>
                </a:cubicBezTo>
                <a:close/>
                <a:moveTo>
                  <a:pt x="21" y="105"/>
                </a:moveTo>
                <a:cubicBezTo>
                  <a:pt x="21" y="106"/>
                  <a:pt x="20" y="106"/>
                  <a:pt x="19" y="107"/>
                </a:cubicBezTo>
                <a:cubicBezTo>
                  <a:pt x="20" y="108"/>
                  <a:pt x="20" y="108"/>
                  <a:pt x="20" y="109"/>
                </a:cubicBezTo>
                <a:cubicBezTo>
                  <a:pt x="21" y="108"/>
                  <a:pt x="21" y="107"/>
                  <a:pt x="22" y="107"/>
                </a:cubicBezTo>
                <a:cubicBezTo>
                  <a:pt x="22" y="106"/>
                  <a:pt x="22" y="106"/>
                  <a:pt x="21" y="105"/>
                </a:cubicBezTo>
                <a:close/>
                <a:moveTo>
                  <a:pt x="16" y="61"/>
                </a:moveTo>
                <a:cubicBezTo>
                  <a:pt x="17" y="61"/>
                  <a:pt x="17" y="61"/>
                  <a:pt x="17" y="60"/>
                </a:cubicBezTo>
                <a:cubicBezTo>
                  <a:pt x="17" y="59"/>
                  <a:pt x="17" y="58"/>
                  <a:pt x="17" y="57"/>
                </a:cubicBezTo>
                <a:cubicBezTo>
                  <a:pt x="17" y="57"/>
                  <a:pt x="17" y="57"/>
                  <a:pt x="17" y="57"/>
                </a:cubicBezTo>
                <a:cubicBezTo>
                  <a:pt x="16" y="57"/>
                  <a:pt x="16" y="58"/>
                  <a:pt x="16" y="59"/>
                </a:cubicBezTo>
                <a:cubicBezTo>
                  <a:pt x="16" y="60"/>
                  <a:pt x="16" y="60"/>
                  <a:pt x="16" y="61"/>
                </a:cubicBezTo>
                <a:close/>
                <a:moveTo>
                  <a:pt x="20" y="60"/>
                </a:moveTo>
                <a:cubicBezTo>
                  <a:pt x="20" y="60"/>
                  <a:pt x="20" y="60"/>
                  <a:pt x="21" y="60"/>
                </a:cubicBezTo>
                <a:cubicBezTo>
                  <a:pt x="20" y="56"/>
                  <a:pt x="20" y="51"/>
                  <a:pt x="20" y="47"/>
                </a:cubicBezTo>
                <a:cubicBezTo>
                  <a:pt x="20" y="47"/>
                  <a:pt x="20" y="47"/>
                  <a:pt x="20" y="47"/>
                </a:cubicBezTo>
                <a:cubicBezTo>
                  <a:pt x="20" y="51"/>
                  <a:pt x="20" y="56"/>
                  <a:pt x="20" y="60"/>
                </a:cubicBezTo>
                <a:close/>
                <a:moveTo>
                  <a:pt x="94" y="155"/>
                </a:moveTo>
                <a:cubicBezTo>
                  <a:pt x="93" y="155"/>
                  <a:pt x="92" y="155"/>
                  <a:pt x="91" y="155"/>
                </a:cubicBezTo>
                <a:cubicBezTo>
                  <a:pt x="91" y="156"/>
                  <a:pt x="90" y="156"/>
                  <a:pt x="90" y="157"/>
                </a:cubicBezTo>
                <a:cubicBezTo>
                  <a:pt x="91" y="157"/>
                  <a:pt x="91" y="157"/>
                  <a:pt x="92" y="157"/>
                </a:cubicBezTo>
                <a:cubicBezTo>
                  <a:pt x="92" y="157"/>
                  <a:pt x="93" y="156"/>
                  <a:pt x="94" y="155"/>
                </a:cubicBezTo>
                <a:close/>
                <a:moveTo>
                  <a:pt x="124" y="148"/>
                </a:moveTo>
                <a:cubicBezTo>
                  <a:pt x="126" y="149"/>
                  <a:pt x="128" y="149"/>
                  <a:pt x="129" y="147"/>
                </a:cubicBezTo>
                <a:cubicBezTo>
                  <a:pt x="127" y="147"/>
                  <a:pt x="126" y="148"/>
                  <a:pt x="124" y="148"/>
                </a:cubicBezTo>
                <a:close/>
                <a:moveTo>
                  <a:pt x="45" y="133"/>
                </a:moveTo>
                <a:cubicBezTo>
                  <a:pt x="44" y="133"/>
                  <a:pt x="44" y="132"/>
                  <a:pt x="43" y="132"/>
                </a:cubicBezTo>
                <a:cubicBezTo>
                  <a:pt x="43" y="133"/>
                  <a:pt x="43" y="134"/>
                  <a:pt x="42" y="134"/>
                </a:cubicBezTo>
                <a:cubicBezTo>
                  <a:pt x="43" y="135"/>
                  <a:pt x="43" y="135"/>
                  <a:pt x="43" y="135"/>
                </a:cubicBezTo>
                <a:cubicBezTo>
                  <a:pt x="44" y="134"/>
                  <a:pt x="44" y="134"/>
                  <a:pt x="45" y="133"/>
                </a:cubicBezTo>
                <a:close/>
                <a:moveTo>
                  <a:pt x="72" y="147"/>
                </a:moveTo>
                <a:cubicBezTo>
                  <a:pt x="71" y="147"/>
                  <a:pt x="70" y="147"/>
                  <a:pt x="69" y="146"/>
                </a:cubicBezTo>
                <a:cubicBezTo>
                  <a:pt x="69" y="147"/>
                  <a:pt x="69" y="147"/>
                  <a:pt x="69" y="148"/>
                </a:cubicBezTo>
                <a:cubicBezTo>
                  <a:pt x="70" y="148"/>
                  <a:pt x="70" y="148"/>
                  <a:pt x="71" y="148"/>
                </a:cubicBezTo>
                <a:cubicBezTo>
                  <a:pt x="71" y="148"/>
                  <a:pt x="71" y="148"/>
                  <a:pt x="72" y="147"/>
                </a:cubicBezTo>
                <a:close/>
                <a:moveTo>
                  <a:pt x="16" y="90"/>
                </a:moveTo>
                <a:cubicBezTo>
                  <a:pt x="17" y="90"/>
                  <a:pt x="17" y="90"/>
                  <a:pt x="17" y="90"/>
                </a:cubicBezTo>
                <a:cubicBezTo>
                  <a:pt x="17" y="89"/>
                  <a:pt x="17" y="89"/>
                  <a:pt x="17" y="89"/>
                </a:cubicBezTo>
                <a:cubicBezTo>
                  <a:pt x="17" y="88"/>
                  <a:pt x="17" y="87"/>
                  <a:pt x="17" y="86"/>
                </a:cubicBezTo>
                <a:cubicBezTo>
                  <a:pt x="16" y="87"/>
                  <a:pt x="16" y="87"/>
                  <a:pt x="15" y="88"/>
                </a:cubicBezTo>
                <a:cubicBezTo>
                  <a:pt x="16" y="88"/>
                  <a:pt x="16" y="89"/>
                  <a:pt x="16" y="90"/>
                </a:cubicBezTo>
                <a:close/>
                <a:moveTo>
                  <a:pt x="166" y="143"/>
                </a:moveTo>
                <a:cubicBezTo>
                  <a:pt x="164" y="144"/>
                  <a:pt x="162" y="145"/>
                  <a:pt x="161" y="146"/>
                </a:cubicBezTo>
                <a:cubicBezTo>
                  <a:pt x="161" y="145"/>
                  <a:pt x="162" y="145"/>
                  <a:pt x="163" y="145"/>
                </a:cubicBezTo>
                <a:cubicBezTo>
                  <a:pt x="164" y="145"/>
                  <a:pt x="165" y="144"/>
                  <a:pt x="166" y="143"/>
                </a:cubicBezTo>
                <a:close/>
                <a:moveTo>
                  <a:pt x="104" y="148"/>
                </a:moveTo>
                <a:cubicBezTo>
                  <a:pt x="104" y="148"/>
                  <a:pt x="104" y="148"/>
                  <a:pt x="104" y="149"/>
                </a:cubicBezTo>
                <a:cubicBezTo>
                  <a:pt x="104" y="149"/>
                  <a:pt x="104" y="149"/>
                  <a:pt x="104" y="149"/>
                </a:cubicBezTo>
                <a:cubicBezTo>
                  <a:pt x="106" y="149"/>
                  <a:pt x="107" y="149"/>
                  <a:pt x="109" y="149"/>
                </a:cubicBezTo>
                <a:cubicBezTo>
                  <a:pt x="109" y="149"/>
                  <a:pt x="109" y="149"/>
                  <a:pt x="110" y="148"/>
                </a:cubicBezTo>
                <a:cubicBezTo>
                  <a:pt x="108" y="148"/>
                  <a:pt x="106" y="148"/>
                  <a:pt x="104" y="148"/>
                </a:cubicBezTo>
                <a:close/>
                <a:moveTo>
                  <a:pt x="98" y="155"/>
                </a:moveTo>
                <a:cubicBezTo>
                  <a:pt x="97" y="155"/>
                  <a:pt x="97" y="155"/>
                  <a:pt x="96" y="155"/>
                </a:cubicBezTo>
                <a:cubicBezTo>
                  <a:pt x="96" y="156"/>
                  <a:pt x="95" y="157"/>
                  <a:pt x="95" y="157"/>
                </a:cubicBezTo>
                <a:cubicBezTo>
                  <a:pt x="97" y="157"/>
                  <a:pt x="97" y="157"/>
                  <a:pt x="98" y="155"/>
                </a:cubicBezTo>
                <a:close/>
                <a:moveTo>
                  <a:pt x="30" y="111"/>
                </a:moveTo>
                <a:cubicBezTo>
                  <a:pt x="29" y="112"/>
                  <a:pt x="29" y="112"/>
                  <a:pt x="29" y="112"/>
                </a:cubicBezTo>
                <a:cubicBezTo>
                  <a:pt x="30" y="114"/>
                  <a:pt x="30" y="114"/>
                  <a:pt x="31" y="115"/>
                </a:cubicBezTo>
                <a:cubicBezTo>
                  <a:pt x="31" y="113"/>
                  <a:pt x="30" y="112"/>
                  <a:pt x="30" y="111"/>
                </a:cubicBezTo>
                <a:close/>
                <a:moveTo>
                  <a:pt x="42" y="117"/>
                </a:moveTo>
                <a:cubicBezTo>
                  <a:pt x="41" y="118"/>
                  <a:pt x="41" y="118"/>
                  <a:pt x="42" y="119"/>
                </a:cubicBezTo>
                <a:cubicBezTo>
                  <a:pt x="43" y="120"/>
                  <a:pt x="44" y="120"/>
                  <a:pt x="45" y="121"/>
                </a:cubicBezTo>
                <a:cubicBezTo>
                  <a:pt x="45" y="121"/>
                  <a:pt x="45" y="121"/>
                  <a:pt x="45" y="121"/>
                </a:cubicBezTo>
                <a:cubicBezTo>
                  <a:pt x="44" y="120"/>
                  <a:pt x="43" y="119"/>
                  <a:pt x="42" y="117"/>
                </a:cubicBezTo>
                <a:close/>
                <a:moveTo>
                  <a:pt x="6" y="45"/>
                </a:moveTo>
                <a:cubicBezTo>
                  <a:pt x="6" y="47"/>
                  <a:pt x="5" y="49"/>
                  <a:pt x="5" y="51"/>
                </a:cubicBezTo>
                <a:cubicBezTo>
                  <a:pt x="5" y="50"/>
                  <a:pt x="7" y="45"/>
                  <a:pt x="6" y="45"/>
                </a:cubicBezTo>
                <a:close/>
                <a:moveTo>
                  <a:pt x="88" y="157"/>
                </a:moveTo>
                <a:cubicBezTo>
                  <a:pt x="88" y="156"/>
                  <a:pt x="88" y="156"/>
                  <a:pt x="89" y="155"/>
                </a:cubicBezTo>
                <a:cubicBezTo>
                  <a:pt x="88" y="155"/>
                  <a:pt x="86" y="155"/>
                  <a:pt x="86" y="156"/>
                </a:cubicBezTo>
                <a:cubicBezTo>
                  <a:pt x="87" y="156"/>
                  <a:pt x="87" y="157"/>
                  <a:pt x="88" y="157"/>
                </a:cubicBezTo>
                <a:close/>
                <a:moveTo>
                  <a:pt x="18" y="97"/>
                </a:moveTo>
                <a:cubicBezTo>
                  <a:pt x="17" y="96"/>
                  <a:pt x="17" y="96"/>
                  <a:pt x="17" y="95"/>
                </a:cubicBezTo>
                <a:cubicBezTo>
                  <a:pt x="16" y="95"/>
                  <a:pt x="16" y="96"/>
                  <a:pt x="16" y="96"/>
                </a:cubicBezTo>
                <a:cubicBezTo>
                  <a:pt x="16" y="97"/>
                  <a:pt x="16" y="97"/>
                  <a:pt x="17" y="98"/>
                </a:cubicBezTo>
                <a:cubicBezTo>
                  <a:pt x="17" y="98"/>
                  <a:pt x="17" y="97"/>
                  <a:pt x="18" y="97"/>
                </a:cubicBezTo>
                <a:close/>
                <a:moveTo>
                  <a:pt x="74" y="155"/>
                </a:moveTo>
                <a:cubicBezTo>
                  <a:pt x="74" y="155"/>
                  <a:pt x="73" y="156"/>
                  <a:pt x="73" y="156"/>
                </a:cubicBezTo>
                <a:cubicBezTo>
                  <a:pt x="73" y="157"/>
                  <a:pt x="74" y="157"/>
                  <a:pt x="74" y="157"/>
                </a:cubicBezTo>
                <a:cubicBezTo>
                  <a:pt x="74" y="156"/>
                  <a:pt x="75" y="156"/>
                  <a:pt x="75" y="155"/>
                </a:cubicBezTo>
                <a:cubicBezTo>
                  <a:pt x="75" y="155"/>
                  <a:pt x="74" y="155"/>
                  <a:pt x="74" y="155"/>
                </a:cubicBezTo>
                <a:close/>
                <a:moveTo>
                  <a:pt x="17" y="39"/>
                </a:moveTo>
                <a:cubicBezTo>
                  <a:pt x="17" y="39"/>
                  <a:pt x="17" y="39"/>
                  <a:pt x="17" y="39"/>
                </a:cubicBezTo>
                <a:cubicBezTo>
                  <a:pt x="17" y="39"/>
                  <a:pt x="17" y="40"/>
                  <a:pt x="17" y="40"/>
                </a:cubicBezTo>
                <a:cubicBezTo>
                  <a:pt x="17" y="41"/>
                  <a:pt x="16" y="43"/>
                  <a:pt x="16" y="44"/>
                </a:cubicBezTo>
                <a:cubicBezTo>
                  <a:pt x="17" y="44"/>
                  <a:pt x="17" y="44"/>
                  <a:pt x="17" y="44"/>
                </a:cubicBezTo>
                <a:cubicBezTo>
                  <a:pt x="17" y="43"/>
                  <a:pt x="17" y="42"/>
                  <a:pt x="17" y="41"/>
                </a:cubicBezTo>
                <a:cubicBezTo>
                  <a:pt x="17" y="41"/>
                  <a:pt x="17" y="40"/>
                  <a:pt x="17" y="39"/>
                </a:cubicBezTo>
                <a:close/>
                <a:moveTo>
                  <a:pt x="73" y="149"/>
                </a:moveTo>
                <a:cubicBezTo>
                  <a:pt x="73" y="149"/>
                  <a:pt x="74" y="150"/>
                  <a:pt x="74" y="150"/>
                </a:cubicBezTo>
                <a:cubicBezTo>
                  <a:pt x="74" y="149"/>
                  <a:pt x="75" y="149"/>
                  <a:pt x="75" y="148"/>
                </a:cubicBezTo>
                <a:cubicBezTo>
                  <a:pt x="75" y="148"/>
                  <a:pt x="74" y="148"/>
                  <a:pt x="74" y="148"/>
                </a:cubicBezTo>
                <a:cubicBezTo>
                  <a:pt x="73" y="149"/>
                  <a:pt x="73" y="149"/>
                  <a:pt x="73" y="149"/>
                </a:cubicBezTo>
                <a:close/>
                <a:moveTo>
                  <a:pt x="4" y="92"/>
                </a:moveTo>
                <a:cubicBezTo>
                  <a:pt x="4" y="95"/>
                  <a:pt x="5" y="97"/>
                  <a:pt x="6" y="99"/>
                </a:cubicBezTo>
                <a:cubicBezTo>
                  <a:pt x="5" y="96"/>
                  <a:pt x="5" y="94"/>
                  <a:pt x="4" y="92"/>
                </a:cubicBezTo>
                <a:close/>
                <a:moveTo>
                  <a:pt x="94" y="151"/>
                </a:moveTo>
                <a:cubicBezTo>
                  <a:pt x="95" y="151"/>
                  <a:pt x="96" y="151"/>
                  <a:pt x="98" y="151"/>
                </a:cubicBezTo>
                <a:cubicBezTo>
                  <a:pt x="97" y="151"/>
                  <a:pt x="95" y="150"/>
                  <a:pt x="94" y="150"/>
                </a:cubicBezTo>
                <a:cubicBezTo>
                  <a:pt x="94" y="150"/>
                  <a:pt x="94" y="151"/>
                  <a:pt x="94" y="151"/>
                </a:cubicBezTo>
                <a:close/>
                <a:moveTo>
                  <a:pt x="25" y="127"/>
                </a:moveTo>
                <a:cubicBezTo>
                  <a:pt x="25" y="127"/>
                  <a:pt x="25" y="127"/>
                  <a:pt x="25" y="127"/>
                </a:cubicBezTo>
                <a:cubicBezTo>
                  <a:pt x="24" y="126"/>
                  <a:pt x="24" y="125"/>
                  <a:pt x="23" y="124"/>
                </a:cubicBezTo>
                <a:cubicBezTo>
                  <a:pt x="23" y="124"/>
                  <a:pt x="23" y="124"/>
                  <a:pt x="23" y="124"/>
                </a:cubicBezTo>
                <a:cubicBezTo>
                  <a:pt x="23" y="125"/>
                  <a:pt x="24" y="126"/>
                  <a:pt x="25" y="127"/>
                </a:cubicBezTo>
                <a:close/>
                <a:moveTo>
                  <a:pt x="174" y="139"/>
                </a:moveTo>
                <a:cubicBezTo>
                  <a:pt x="174" y="139"/>
                  <a:pt x="174" y="139"/>
                  <a:pt x="174" y="139"/>
                </a:cubicBezTo>
                <a:cubicBezTo>
                  <a:pt x="174" y="139"/>
                  <a:pt x="174" y="139"/>
                  <a:pt x="173" y="139"/>
                </a:cubicBezTo>
                <a:cubicBezTo>
                  <a:pt x="172" y="140"/>
                  <a:pt x="172" y="142"/>
                  <a:pt x="171" y="143"/>
                </a:cubicBezTo>
                <a:cubicBezTo>
                  <a:pt x="171" y="143"/>
                  <a:pt x="171" y="143"/>
                  <a:pt x="171" y="143"/>
                </a:cubicBezTo>
                <a:cubicBezTo>
                  <a:pt x="172" y="142"/>
                  <a:pt x="173" y="140"/>
                  <a:pt x="174" y="139"/>
                </a:cubicBezTo>
                <a:close/>
                <a:moveTo>
                  <a:pt x="11" y="63"/>
                </a:moveTo>
                <a:cubicBezTo>
                  <a:pt x="11" y="63"/>
                  <a:pt x="11" y="63"/>
                  <a:pt x="12" y="63"/>
                </a:cubicBezTo>
                <a:cubicBezTo>
                  <a:pt x="12" y="63"/>
                  <a:pt x="13" y="63"/>
                  <a:pt x="14" y="62"/>
                </a:cubicBezTo>
                <a:cubicBezTo>
                  <a:pt x="14" y="62"/>
                  <a:pt x="14" y="61"/>
                  <a:pt x="13" y="61"/>
                </a:cubicBezTo>
                <a:cubicBezTo>
                  <a:pt x="13" y="62"/>
                  <a:pt x="12" y="62"/>
                  <a:pt x="11" y="63"/>
                </a:cubicBezTo>
                <a:close/>
                <a:moveTo>
                  <a:pt x="137" y="161"/>
                </a:moveTo>
                <a:cubicBezTo>
                  <a:pt x="137" y="161"/>
                  <a:pt x="137" y="161"/>
                  <a:pt x="137" y="161"/>
                </a:cubicBezTo>
                <a:cubicBezTo>
                  <a:pt x="139" y="161"/>
                  <a:pt x="140" y="161"/>
                  <a:pt x="141" y="160"/>
                </a:cubicBezTo>
                <a:cubicBezTo>
                  <a:pt x="141" y="160"/>
                  <a:pt x="141" y="160"/>
                  <a:pt x="141" y="160"/>
                </a:cubicBezTo>
                <a:cubicBezTo>
                  <a:pt x="140" y="160"/>
                  <a:pt x="138" y="161"/>
                  <a:pt x="137" y="161"/>
                </a:cubicBezTo>
                <a:close/>
                <a:moveTo>
                  <a:pt x="170" y="139"/>
                </a:moveTo>
                <a:cubicBezTo>
                  <a:pt x="170" y="139"/>
                  <a:pt x="170" y="139"/>
                  <a:pt x="170" y="139"/>
                </a:cubicBezTo>
                <a:cubicBezTo>
                  <a:pt x="169" y="139"/>
                  <a:pt x="168" y="139"/>
                  <a:pt x="168" y="139"/>
                </a:cubicBezTo>
                <a:cubicBezTo>
                  <a:pt x="167" y="139"/>
                  <a:pt x="166" y="139"/>
                  <a:pt x="165" y="139"/>
                </a:cubicBezTo>
                <a:cubicBezTo>
                  <a:pt x="166" y="139"/>
                  <a:pt x="166" y="140"/>
                  <a:pt x="167" y="140"/>
                </a:cubicBezTo>
                <a:cubicBezTo>
                  <a:pt x="168" y="140"/>
                  <a:pt x="169" y="139"/>
                  <a:pt x="170" y="139"/>
                </a:cubicBezTo>
                <a:close/>
                <a:moveTo>
                  <a:pt x="11" y="48"/>
                </a:moveTo>
                <a:cubicBezTo>
                  <a:pt x="12" y="48"/>
                  <a:pt x="12" y="47"/>
                  <a:pt x="12" y="46"/>
                </a:cubicBezTo>
                <a:cubicBezTo>
                  <a:pt x="11" y="47"/>
                  <a:pt x="11" y="47"/>
                  <a:pt x="11" y="48"/>
                </a:cubicBezTo>
                <a:close/>
                <a:moveTo>
                  <a:pt x="6" y="99"/>
                </a:moveTo>
                <a:cubicBezTo>
                  <a:pt x="6" y="101"/>
                  <a:pt x="7" y="103"/>
                  <a:pt x="7" y="104"/>
                </a:cubicBezTo>
                <a:cubicBezTo>
                  <a:pt x="7" y="102"/>
                  <a:pt x="7" y="100"/>
                  <a:pt x="6" y="99"/>
                </a:cubicBezTo>
                <a:close/>
                <a:moveTo>
                  <a:pt x="16" y="52"/>
                </a:moveTo>
                <a:cubicBezTo>
                  <a:pt x="16" y="52"/>
                  <a:pt x="16" y="52"/>
                  <a:pt x="16" y="52"/>
                </a:cubicBezTo>
                <a:cubicBezTo>
                  <a:pt x="16" y="52"/>
                  <a:pt x="17" y="52"/>
                  <a:pt x="17" y="52"/>
                </a:cubicBezTo>
                <a:cubicBezTo>
                  <a:pt x="17" y="51"/>
                  <a:pt x="17" y="49"/>
                  <a:pt x="16" y="49"/>
                </a:cubicBezTo>
                <a:cubicBezTo>
                  <a:pt x="16" y="50"/>
                  <a:pt x="16" y="51"/>
                  <a:pt x="16" y="52"/>
                </a:cubicBezTo>
                <a:close/>
                <a:moveTo>
                  <a:pt x="37" y="135"/>
                </a:moveTo>
                <a:cubicBezTo>
                  <a:pt x="37" y="135"/>
                  <a:pt x="38" y="136"/>
                  <a:pt x="39" y="137"/>
                </a:cubicBezTo>
                <a:cubicBezTo>
                  <a:pt x="39" y="136"/>
                  <a:pt x="39" y="136"/>
                  <a:pt x="39" y="136"/>
                </a:cubicBezTo>
                <a:cubicBezTo>
                  <a:pt x="38" y="135"/>
                  <a:pt x="38" y="135"/>
                  <a:pt x="37" y="135"/>
                </a:cubicBezTo>
                <a:close/>
                <a:moveTo>
                  <a:pt x="46" y="135"/>
                </a:moveTo>
                <a:cubicBezTo>
                  <a:pt x="46" y="135"/>
                  <a:pt x="45" y="135"/>
                  <a:pt x="45" y="136"/>
                </a:cubicBezTo>
                <a:cubicBezTo>
                  <a:pt x="45" y="136"/>
                  <a:pt x="46" y="136"/>
                  <a:pt x="46" y="137"/>
                </a:cubicBezTo>
                <a:cubicBezTo>
                  <a:pt x="47" y="136"/>
                  <a:pt x="47" y="136"/>
                  <a:pt x="47" y="135"/>
                </a:cubicBezTo>
                <a:cubicBezTo>
                  <a:pt x="47" y="135"/>
                  <a:pt x="46" y="135"/>
                  <a:pt x="46" y="135"/>
                </a:cubicBezTo>
                <a:close/>
                <a:moveTo>
                  <a:pt x="13" y="53"/>
                </a:moveTo>
                <a:cubicBezTo>
                  <a:pt x="12" y="53"/>
                  <a:pt x="12" y="54"/>
                  <a:pt x="12" y="54"/>
                </a:cubicBezTo>
                <a:cubicBezTo>
                  <a:pt x="11" y="55"/>
                  <a:pt x="11" y="55"/>
                  <a:pt x="11" y="55"/>
                </a:cubicBezTo>
                <a:cubicBezTo>
                  <a:pt x="11" y="55"/>
                  <a:pt x="11" y="55"/>
                  <a:pt x="11" y="55"/>
                </a:cubicBezTo>
                <a:cubicBezTo>
                  <a:pt x="12" y="55"/>
                  <a:pt x="12" y="55"/>
                  <a:pt x="13" y="54"/>
                </a:cubicBezTo>
                <a:cubicBezTo>
                  <a:pt x="13" y="54"/>
                  <a:pt x="13" y="54"/>
                  <a:pt x="13" y="53"/>
                </a:cubicBezTo>
                <a:close/>
                <a:moveTo>
                  <a:pt x="111" y="160"/>
                </a:moveTo>
                <a:cubicBezTo>
                  <a:pt x="113" y="160"/>
                  <a:pt x="113" y="160"/>
                  <a:pt x="114" y="159"/>
                </a:cubicBezTo>
                <a:cubicBezTo>
                  <a:pt x="113" y="160"/>
                  <a:pt x="112" y="159"/>
                  <a:pt x="111" y="160"/>
                </a:cubicBezTo>
                <a:close/>
                <a:moveTo>
                  <a:pt x="99" y="156"/>
                </a:moveTo>
                <a:cubicBezTo>
                  <a:pt x="101" y="156"/>
                  <a:pt x="102" y="156"/>
                  <a:pt x="102" y="155"/>
                </a:cubicBezTo>
                <a:cubicBezTo>
                  <a:pt x="102" y="156"/>
                  <a:pt x="101" y="156"/>
                  <a:pt x="100" y="156"/>
                </a:cubicBezTo>
                <a:cubicBezTo>
                  <a:pt x="100" y="156"/>
                  <a:pt x="100" y="156"/>
                  <a:pt x="99" y="156"/>
                </a:cubicBezTo>
                <a:close/>
                <a:moveTo>
                  <a:pt x="133" y="144"/>
                </a:moveTo>
                <a:cubicBezTo>
                  <a:pt x="133" y="144"/>
                  <a:pt x="133" y="144"/>
                  <a:pt x="133" y="144"/>
                </a:cubicBezTo>
                <a:cubicBezTo>
                  <a:pt x="131" y="144"/>
                  <a:pt x="129" y="145"/>
                  <a:pt x="127" y="145"/>
                </a:cubicBezTo>
                <a:cubicBezTo>
                  <a:pt x="129" y="145"/>
                  <a:pt x="131" y="145"/>
                  <a:pt x="133" y="144"/>
                </a:cubicBezTo>
                <a:close/>
                <a:moveTo>
                  <a:pt x="162" y="150"/>
                </a:moveTo>
                <a:cubicBezTo>
                  <a:pt x="163" y="150"/>
                  <a:pt x="165" y="149"/>
                  <a:pt x="165" y="148"/>
                </a:cubicBezTo>
                <a:cubicBezTo>
                  <a:pt x="164" y="148"/>
                  <a:pt x="163" y="149"/>
                  <a:pt x="162" y="150"/>
                </a:cubicBezTo>
                <a:close/>
                <a:moveTo>
                  <a:pt x="84" y="152"/>
                </a:moveTo>
                <a:cubicBezTo>
                  <a:pt x="85" y="153"/>
                  <a:pt x="86" y="153"/>
                  <a:pt x="86" y="153"/>
                </a:cubicBezTo>
                <a:cubicBezTo>
                  <a:pt x="86" y="152"/>
                  <a:pt x="85" y="152"/>
                  <a:pt x="84" y="152"/>
                </a:cubicBezTo>
                <a:cubicBezTo>
                  <a:pt x="84" y="152"/>
                  <a:pt x="84" y="152"/>
                  <a:pt x="84" y="152"/>
                </a:cubicBezTo>
                <a:close/>
                <a:moveTo>
                  <a:pt x="7" y="94"/>
                </a:moveTo>
                <a:cubicBezTo>
                  <a:pt x="7" y="92"/>
                  <a:pt x="7" y="90"/>
                  <a:pt x="6" y="88"/>
                </a:cubicBezTo>
                <a:cubicBezTo>
                  <a:pt x="6" y="90"/>
                  <a:pt x="6" y="92"/>
                  <a:pt x="7" y="94"/>
                </a:cubicBezTo>
                <a:close/>
                <a:moveTo>
                  <a:pt x="105" y="160"/>
                </a:moveTo>
                <a:cubicBezTo>
                  <a:pt x="104" y="160"/>
                  <a:pt x="102" y="160"/>
                  <a:pt x="102" y="160"/>
                </a:cubicBezTo>
                <a:cubicBezTo>
                  <a:pt x="105" y="160"/>
                  <a:pt x="105" y="160"/>
                  <a:pt x="105" y="160"/>
                </a:cubicBezTo>
                <a:close/>
                <a:moveTo>
                  <a:pt x="21" y="71"/>
                </a:moveTo>
                <a:cubicBezTo>
                  <a:pt x="21" y="73"/>
                  <a:pt x="22" y="75"/>
                  <a:pt x="22" y="76"/>
                </a:cubicBezTo>
                <a:cubicBezTo>
                  <a:pt x="22" y="74"/>
                  <a:pt x="22" y="73"/>
                  <a:pt x="21" y="71"/>
                </a:cubicBezTo>
                <a:close/>
                <a:moveTo>
                  <a:pt x="29" y="129"/>
                </a:moveTo>
                <a:cubicBezTo>
                  <a:pt x="29" y="129"/>
                  <a:pt x="29" y="129"/>
                  <a:pt x="29" y="129"/>
                </a:cubicBezTo>
                <a:cubicBezTo>
                  <a:pt x="29" y="130"/>
                  <a:pt x="30" y="131"/>
                  <a:pt x="30" y="132"/>
                </a:cubicBezTo>
                <a:cubicBezTo>
                  <a:pt x="31" y="131"/>
                  <a:pt x="31" y="131"/>
                  <a:pt x="30" y="131"/>
                </a:cubicBezTo>
                <a:cubicBezTo>
                  <a:pt x="30" y="130"/>
                  <a:pt x="29" y="130"/>
                  <a:pt x="29" y="129"/>
                </a:cubicBezTo>
                <a:close/>
                <a:moveTo>
                  <a:pt x="8" y="40"/>
                </a:moveTo>
                <a:cubicBezTo>
                  <a:pt x="8" y="40"/>
                  <a:pt x="8" y="40"/>
                  <a:pt x="8" y="40"/>
                </a:cubicBezTo>
                <a:cubicBezTo>
                  <a:pt x="9" y="39"/>
                  <a:pt x="9" y="37"/>
                  <a:pt x="9" y="36"/>
                </a:cubicBezTo>
                <a:cubicBezTo>
                  <a:pt x="9" y="36"/>
                  <a:pt x="9" y="36"/>
                  <a:pt x="9" y="36"/>
                </a:cubicBezTo>
                <a:cubicBezTo>
                  <a:pt x="9" y="37"/>
                  <a:pt x="8" y="38"/>
                  <a:pt x="8" y="40"/>
                </a:cubicBezTo>
                <a:close/>
                <a:moveTo>
                  <a:pt x="153" y="151"/>
                </a:moveTo>
                <a:cubicBezTo>
                  <a:pt x="153" y="150"/>
                  <a:pt x="154" y="150"/>
                  <a:pt x="155" y="150"/>
                </a:cubicBezTo>
                <a:cubicBezTo>
                  <a:pt x="154" y="150"/>
                  <a:pt x="153" y="150"/>
                  <a:pt x="153" y="151"/>
                </a:cubicBezTo>
                <a:close/>
                <a:moveTo>
                  <a:pt x="40" y="125"/>
                </a:moveTo>
                <a:cubicBezTo>
                  <a:pt x="40" y="125"/>
                  <a:pt x="40" y="125"/>
                  <a:pt x="40" y="125"/>
                </a:cubicBezTo>
                <a:cubicBezTo>
                  <a:pt x="40" y="124"/>
                  <a:pt x="39" y="124"/>
                  <a:pt x="38" y="123"/>
                </a:cubicBezTo>
                <a:cubicBezTo>
                  <a:pt x="38" y="123"/>
                  <a:pt x="38" y="123"/>
                  <a:pt x="38" y="123"/>
                </a:cubicBezTo>
                <a:cubicBezTo>
                  <a:pt x="39" y="124"/>
                  <a:pt x="39" y="125"/>
                  <a:pt x="40" y="125"/>
                </a:cubicBezTo>
                <a:close/>
                <a:moveTo>
                  <a:pt x="20" y="83"/>
                </a:moveTo>
                <a:cubicBezTo>
                  <a:pt x="20" y="83"/>
                  <a:pt x="20" y="85"/>
                  <a:pt x="20" y="86"/>
                </a:cubicBezTo>
                <a:cubicBezTo>
                  <a:pt x="20" y="84"/>
                  <a:pt x="20" y="83"/>
                  <a:pt x="20" y="83"/>
                </a:cubicBezTo>
                <a:close/>
                <a:moveTo>
                  <a:pt x="177" y="140"/>
                </a:moveTo>
                <a:cubicBezTo>
                  <a:pt x="178" y="138"/>
                  <a:pt x="179" y="137"/>
                  <a:pt x="180" y="136"/>
                </a:cubicBezTo>
                <a:cubicBezTo>
                  <a:pt x="179" y="138"/>
                  <a:pt x="178" y="139"/>
                  <a:pt x="177" y="140"/>
                </a:cubicBezTo>
                <a:close/>
                <a:moveTo>
                  <a:pt x="182" y="139"/>
                </a:moveTo>
                <a:cubicBezTo>
                  <a:pt x="182" y="139"/>
                  <a:pt x="182" y="139"/>
                  <a:pt x="182" y="139"/>
                </a:cubicBezTo>
                <a:cubicBezTo>
                  <a:pt x="183" y="138"/>
                  <a:pt x="184" y="137"/>
                  <a:pt x="185" y="137"/>
                </a:cubicBezTo>
                <a:cubicBezTo>
                  <a:pt x="185" y="136"/>
                  <a:pt x="185" y="136"/>
                  <a:pt x="185" y="136"/>
                </a:cubicBezTo>
                <a:cubicBezTo>
                  <a:pt x="184" y="137"/>
                  <a:pt x="183" y="138"/>
                  <a:pt x="182" y="139"/>
                </a:cubicBezTo>
                <a:close/>
                <a:moveTo>
                  <a:pt x="57" y="148"/>
                </a:moveTo>
                <a:cubicBezTo>
                  <a:pt x="57" y="147"/>
                  <a:pt x="56" y="146"/>
                  <a:pt x="54" y="146"/>
                </a:cubicBezTo>
                <a:cubicBezTo>
                  <a:pt x="55" y="147"/>
                  <a:pt x="56" y="147"/>
                  <a:pt x="57" y="148"/>
                </a:cubicBezTo>
                <a:close/>
                <a:moveTo>
                  <a:pt x="46" y="132"/>
                </a:moveTo>
                <a:cubicBezTo>
                  <a:pt x="46" y="131"/>
                  <a:pt x="45" y="130"/>
                  <a:pt x="45" y="130"/>
                </a:cubicBezTo>
                <a:cubicBezTo>
                  <a:pt x="45" y="130"/>
                  <a:pt x="45" y="130"/>
                  <a:pt x="45" y="130"/>
                </a:cubicBezTo>
                <a:cubicBezTo>
                  <a:pt x="45" y="130"/>
                  <a:pt x="46" y="131"/>
                  <a:pt x="46" y="132"/>
                </a:cubicBezTo>
                <a:close/>
                <a:moveTo>
                  <a:pt x="29" y="108"/>
                </a:moveTo>
                <a:cubicBezTo>
                  <a:pt x="27" y="109"/>
                  <a:pt x="27" y="109"/>
                  <a:pt x="28" y="110"/>
                </a:cubicBezTo>
                <a:cubicBezTo>
                  <a:pt x="29" y="109"/>
                  <a:pt x="29" y="109"/>
                  <a:pt x="29" y="108"/>
                </a:cubicBezTo>
                <a:close/>
                <a:moveTo>
                  <a:pt x="20" y="118"/>
                </a:moveTo>
                <a:cubicBezTo>
                  <a:pt x="21" y="119"/>
                  <a:pt x="21" y="120"/>
                  <a:pt x="21" y="120"/>
                </a:cubicBezTo>
                <a:cubicBezTo>
                  <a:pt x="22" y="119"/>
                  <a:pt x="21" y="119"/>
                  <a:pt x="20" y="118"/>
                </a:cubicBezTo>
                <a:close/>
                <a:moveTo>
                  <a:pt x="115" y="149"/>
                </a:moveTo>
                <a:cubicBezTo>
                  <a:pt x="114" y="148"/>
                  <a:pt x="114" y="148"/>
                  <a:pt x="114" y="149"/>
                </a:cubicBezTo>
                <a:cubicBezTo>
                  <a:pt x="114" y="149"/>
                  <a:pt x="114" y="149"/>
                  <a:pt x="115" y="149"/>
                </a:cubicBezTo>
                <a:cubicBezTo>
                  <a:pt x="115" y="149"/>
                  <a:pt x="115" y="149"/>
                  <a:pt x="115" y="149"/>
                </a:cubicBezTo>
                <a:close/>
                <a:moveTo>
                  <a:pt x="133" y="147"/>
                </a:moveTo>
                <a:cubicBezTo>
                  <a:pt x="134" y="147"/>
                  <a:pt x="135" y="147"/>
                  <a:pt x="135" y="146"/>
                </a:cubicBezTo>
                <a:cubicBezTo>
                  <a:pt x="135" y="146"/>
                  <a:pt x="134" y="146"/>
                  <a:pt x="133" y="147"/>
                </a:cubicBezTo>
                <a:close/>
                <a:moveTo>
                  <a:pt x="14" y="92"/>
                </a:moveTo>
                <a:cubicBezTo>
                  <a:pt x="15" y="92"/>
                  <a:pt x="15" y="91"/>
                  <a:pt x="15" y="91"/>
                </a:cubicBezTo>
                <a:cubicBezTo>
                  <a:pt x="15" y="91"/>
                  <a:pt x="15" y="90"/>
                  <a:pt x="14" y="90"/>
                </a:cubicBezTo>
                <a:cubicBezTo>
                  <a:pt x="14" y="90"/>
                  <a:pt x="14" y="91"/>
                  <a:pt x="14" y="92"/>
                </a:cubicBezTo>
                <a:close/>
                <a:moveTo>
                  <a:pt x="83" y="147"/>
                </a:moveTo>
                <a:cubicBezTo>
                  <a:pt x="83" y="147"/>
                  <a:pt x="83" y="147"/>
                  <a:pt x="83" y="147"/>
                </a:cubicBezTo>
                <a:cubicBezTo>
                  <a:pt x="82" y="147"/>
                  <a:pt x="81" y="147"/>
                  <a:pt x="80" y="146"/>
                </a:cubicBezTo>
                <a:cubicBezTo>
                  <a:pt x="80" y="146"/>
                  <a:pt x="80" y="146"/>
                  <a:pt x="80" y="147"/>
                </a:cubicBezTo>
                <a:cubicBezTo>
                  <a:pt x="81" y="147"/>
                  <a:pt x="82" y="147"/>
                  <a:pt x="83" y="147"/>
                </a:cubicBezTo>
                <a:close/>
                <a:moveTo>
                  <a:pt x="43" y="128"/>
                </a:moveTo>
                <a:cubicBezTo>
                  <a:pt x="43" y="128"/>
                  <a:pt x="42" y="127"/>
                  <a:pt x="42" y="127"/>
                </a:cubicBezTo>
                <a:cubicBezTo>
                  <a:pt x="42" y="128"/>
                  <a:pt x="42" y="128"/>
                  <a:pt x="43" y="128"/>
                </a:cubicBezTo>
                <a:close/>
                <a:moveTo>
                  <a:pt x="14" y="105"/>
                </a:moveTo>
                <a:cubicBezTo>
                  <a:pt x="15" y="104"/>
                  <a:pt x="14" y="104"/>
                  <a:pt x="14" y="103"/>
                </a:cubicBezTo>
                <a:cubicBezTo>
                  <a:pt x="13" y="104"/>
                  <a:pt x="14" y="104"/>
                  <a:pt x="14" y="105"/>
                </a:cubicBezTo>
                <a:close/>
                <a:moveTo>
                  <a:pt x="9" y="66"/>
                </a:moveTo>
                <a:cubicBezTo>
                  <a:pt x="9" y="67"/>
                  <a:pt x="9" y="67"/>
                  <a:pt x="9" y="67"/>
                </a:cubicBezTo>
                <a:cubicBezTo>
                  <a:pt x="10" y="67"/>
                  <a:pt x="11" y="66"/>
                  <a:pt x="11" y="66"/>
                </a:cubicBezTo>
                <a:cubicBezTo>
                  <a:pt x="11" y="66"/>
                  <a:pt x="11" y="66"/>
                  <a:pt x="11" y="66"/>
                </a:cubicBezTo>
                <a:cubicBezTo>
                  <a:pt x="10" y="66"/>
                  <a:pt x="10" y="66"/>
                  <a:pt x="9" y="66"/>
                </a:cubicBezTo>
                <a:close/>
                <a:moveTo>
                  <a:pt x="118" y="149"/>
                </a:moveTo>
                <a:cubicBezTo>
                  <a:pt x="118" y="149"/>
                  <a:pt x="118" y="149"/>
                  <a:pt x="117" y="149"/>
                </a:cubicBezTo>
                <a:cubicBezTo>
                  <a:pt x="118" y="149"/>
                  <a:pt x="118" y="150"/>
                  <a:pt x="118" y="150"/>
                </a:cubicBezTo>
                <a:cubicBezTo>
                  <a:pt x="118" y="150"/>
                  <a:pt x="119" y="149"/>
                  <a:pt x="119" y="149"/>
                </a:cubicBezTo>
                <a:cubicBezTo>
                  <a:pt x="119" y="149"/>
                  <a:pt x="119" y="149"/>
                  <a:pt x="119" y="149"/>
                </a:cubicBezTo>
                <a:cubicBezTo>
                  <a:pt x="118" y="149"/>
                  <a:pt x="118" y="149"/>
                  <a:pt x="118" y="149"/>
                </a:cubicBezTo>
                <a:close/>
                <a:moveTo>
                  <a:pt x="183" y="142"/>
                </a:moveTo>
                <a:cubicBezTo>
                  <a:pt x="181" y="142"/>
                  <a:pt x="181" y="143"/>
                  <a:pt x="180" y="144"/>
                </a:cubicBezTo>
                <a:cubicBezTo>
                  <a:pt x="181" y="143"/>
                  <a:pt x="182" y="142"/>
                  <a:pt x="183" y="142"/>
                </a:cubicBezTo>
                <a:close/>
                <a:moveTo>
                  <a:pt x="111" y="157"/>
                </a:moveTo>
                <a:cubicBezTo>
                  <a:pt x="110" y="157"/>
                  <a:pt x="109" y="157"/>
                  <a:pt x="109" y="158"/>
                </a:cubicBezTo>
                <a:cubicBezTo>
                  <a:pt x="110" y="158"/>
                  <a:pt x="110" y="158"/>
                  <a:pt x="111" y="157"/>
                </a:cubicBezTo>
                <a:close/>
                <a:moveTo>
                  <a:pt x="63" y="143"/>
                </a:moveTo>
                <a:cubicBezTo>
                  <a:pt x="63" y="143"/>
                  <a:pt x="63" y="143"/>
                  <a:pt x="63" y="143"/>
                </a:cubicBezTo>
                <a:cubicBezTo>
                  <a:pt x="63" y="142"/>
                  <a:pt x="63" y="142"/>
                  <a:pt x="62" y="142"/>
                </a:cubicBezTo>
                <a:cubicBezTo>
                  <a:pt x="62" y="142"/>
                  <a:pt x="62" y="142"/>
                  <a:pt x="62" y="142"/>
                </a:cubicBezTo>
                <a:cubicBezTo>
                  <a:pt x="62" y="142"/>
                  <a:pt x="63" y="143"/>
                  <a:pt x="63" y="143"/>
                </a:cubicBezTo>
                <a:close/>
                <a:moveTo>
                  <a:pt x="67" y="146"/>
                </a:moveTo>
                <a:cubicBezTo>
                  <a:pt x="67" y="146"/>
                  <a:pt x="66" y="145"/>
                  <a:pt x="66" y="146"/>
                </a:cubicBezTo>
                <a:cubicBezTo>
                  <a:pt x="66" y="146"/>
                  <a:pt x="67" y="146"/>
                  <a:pt x="67" y="146"/>
                </a:cubicBezTo>
                <a:cubicBezTo>
                  <a:pt x="67" y="146"/>
                  <a:pt x="67" y="146"/>
                  <a:pt x="67" y="146"/>
                </a:cubicBezTo>
                <a:close/>
                <a:moveTo>
                  <a:pt x="7" y="61"/>
                </a:moveTo>
                <a:cubicBezTo>
                  <a:pt x="7" y="61"/>
                  <a:pt x="7" y="61"/>
                  <a:pt x="7" y="61"/>
                </a:cubicBezTo>
                <a:cubicBezTo>
                  <a:pt x="7" y="62"/>
                  <a:pt x="7" y="62"/>
                  <a:pt x="7" y="63"/>
                </a:cubicBezTo>
                <a:cubicBezTo>
                  <a:pt x="7" y="62"/>
                  <a:pt x="7" y="62"/>
                  <a:pt x="7" y="61"/>
                </a:cubicBezTo>
                <a:close/>
                <a:moveTo>
                  <a:pt x="59" y="148"/>
                </a:moveTo>
                <a:cubicBezTo>
                  <a:pt x="59" y="148"/>
                  <a:pt x="59" y="149"/>
                  <a:pt x="59" y="149"/>
                </a:cubicBezTo>
                <a:cubicBezTo>
                  <a:pt x="59" y="149"/>
                  <a:pt x="59" y="149"/>
                  <a:pt x="59" y="149"/>
                </a:cubicBezTo>
                <a:cubicBezTo>
                  <a:pt x="59" y="149"/>
                  <a:pt x="59" y="149"/>
                  <a:pt x="60" y="148"/>
                </a:cubicBezTo>
                <a:cubicBezTo>
                  <a:pt x="59" y="148"/>
                  <a:pt x="59" y="148"/>
                  <a:pt x="59" y="148"/>
                </a:cubicBezTo>
                <a:close/>
                <a:moveTo>
                  <a:pt x="27" y="97"/>
                </a:moveTo>
                <a:cubicBezTo>
                  <a:pt x="27" y="96"/>
                  <a:pt x="27" y="96"/>
                  <a:pt x="26" y="95"/>
                </a:cubicBezTo>
                <a:cubicBezTo>
                  <a:pt x="26" y="96"/>
                  <a:pt x="26" y="96"/>
                  <a:pt x="27" y="97"/>
                </a:cubicBezTo>
                <a:close/>
                <a:moveTo>
                  <a:pt x="107" y="155"/>
                </a:moveTo>
                <a:cubicBezTo>
                  <a:pt x="107" y="155"/>
                  <a:pt x="107" y="155"/>
                  <a:pt x="107" y="155"/>
                </a:cubicBezTo>
                <a:cubicBezTo>
                  <a:pt x="107" y="155"/>
                  <a:pt x="106" y="155"/>
                  <a:pt x="106" y="156"/>
                </a:cubicBezTo>
                <a:cubicBezTo>
                  <a:pt x="106" y="155"/>
                  <a:pt x="107" y="155"/>
                  <a:pt x="107" y="155"/>
                </a:cubicBezTo>
                <a:close/>
                <a:moveTo>
                  <a:pt x="49" y="141"/>
                </a:moveTo>
                <a:cubicBezTo>
                  <a:pt x="49" y="141"/>
                  <a:pt x="49" y="141"/>
                  <a:pt x="49" y="141"/>
                </a:cubicBezTo>
                <a:cubicBezTo>
                  <a:pt x="50" y="141"/>
                  <a:pt x="50" y="141"/>
                  <a:pt x="50" y="141"/>
                </a:cubicBezTo>
                <a:cubicBezTo>
                  <a:pt x="50" y="141"/>
                  <a:pt x="50" y="141"/>
                  <a:pt x="50" y="141"/>
                </a:cubicBezTo>
                <a:cubicBezTo>
                  <a:pt x="50" y="141"/>
                  <a:pt x="50" y="141"/>
                  <a:pt x="49" y="141"/>
                </a:cubicBezTo>
                <a:close/>
                <a:moveTo>
                  <a:pt x="33" y="121"/>
                </a:moveTo>
                <a:cubicBezTo>
                  <a:pt x="33" y="121"/>
                  <a:pt x="33" y="121"/>
                  <a:pt x="33" y="121"/>
                </a:cubicBezTo>
                <a:cubicBezTo>
                  <a:pt x="33" y="121"/>
                  <a:pt x="33" y="120"/>
                  <a:pt x="32" y="120"/>
                </a:cubicBezTo>
                <a:cubicBezTo>
                  <a:pt x="33" y="121"/>
                  <a:pt x="33" y="121"/>
                  <a:pt x="33" y="121"/>
                </a:cubicBezTo>
                <a:close/>
                <a:moveTo>
                  <a:pt x="11" y="51"/>
                </a:moveTo>
                <a:cubicBezTo>
                  <a:pt x="10" y="51"/>
                  <a:pt x="10" y="51"/>
                  <a:pt x="10" y="52"/>
                </a:cubicBezTo>
                <a:cubicBezTo>
                  <a:pt x="10" y="52"/>
                  <a:pt x="11" y="51"/>
                  <a:pt x="11" y="51"/>
                </a:cubicBezTo>
                <a:close/>
                <a:moveTo>
                  <a:pt x="7" y="71"/>
                </a:moveTo>
                <a:cubicBezTo>
                  <a:pt x="7" y="71"/>
                  <a:pt x="7" y="72"/>
                  <a:pt x="7" y="72"/>
                </a:cubicBezTo>
                <a:cubicBezTo>
                  <a:pt x="8" y="72"/>
                  <a:pt x="8" y="71"/>
                  <a:pt x="7" y="71"/>
                </a:cubicBezTo>
                <a:close/>
                <a:moveTo>
                  <a:pt x="35" y="115"/>
                </a:moveTo>
                <a:cubicBezTo>
                  <a:pt x="36" y="114"/>
                  <a:pt x="36" y="114"/>
                  <a:pt x="37" y="114"/>
                </a:cubicBezTo>
                <a:cubicBezTo>
                  <a:pt x="36" y="114"/>
                  <a:pt x="36" y="114"/>
                  <a:pt x="36" y="114"/>
                </a:cubicBezTo>
                <a:cubicBezTo>
                  <a:pt x="36" y="114"/>
                  <a:pt x="36" y="114"/>
                  <a:pt x="35" y="115"/>
                </a:cubicBezTo>
                <a:close/>
                <a:moveTo>
                  <a:pt x="44" y="140"/>
                </a:moveTo>
                <a:cubicBezTo>
                  <a:pt x="44" y="140"/>
                  <a:pt x="44" y="140"/>
                  <a:pt x="43" y="139"/>
                </a:cubicBezTo>
                <a:cubicBezTo>
                  <a:pt x="44" y="140"/>
                  <a:pt x="44" y="140"/>
                  <a:pt x="44" y="140"/>
                </a:cubicBezTo>
                <a:close/>
                <a:moveTo>
                  <a:pt x="115" y="157"/>
                </a:moveTo>
                <a:cubicBezTo>
                  <a:pt x="115" y="157"/>
                  <a:pt x="115" y="157"/>
                  <a:pt x="114" y="157"/>
                </a:cubicBezTo>
                <a:cubicBezTo>
                  <a:pt x="115" y="157"/>
                  <a:pt x="115" y="157"/>
                  <a:pt x="115" y="157"/>
                </a:cubicBezTo>
                <a:close/>
                <a:moveTo>
                  <a:pt x="17" y="34"/>
                </a:moveTo>
                <a:cubicBezTo>
                  <a:pt x="17" y="34"/>
                  <a:pt x="17" y="34"/>
                  <a:pt x="17" y="34"/>
                </a:cubicBezTo>
                <a:cubicBezTo>
                  <a:pt x="17" y="35"/>
                  <a:pt x="17" y="35"/>
                  <a:pt x="17" y="36"/>
                </a:cubicBezTo>
                <a:cubicBezTo>
                  <a:pt x="17" y="35"/>
                  <a:pt x="17" y="35"/>
                  <a:pt x="17" y="34"/>
                </a:cubicBezTo>
                <a:close/>
                <a:moveTo>
                  <a:pt x="17" y="32"/>
                </a:moveTo>
                <a:cubicBezTo>
                  <a:pt x="17" y="33"/>
                  <a:pt x="17" y="33"/>
                  <a:pt x="17" y="33"/>
                </a:cubicBezTo>
                <a:cubicBezTo>
                  <a:pt x="17" y="33"/>
                  <a:pt x="17" y="33"/>
                  <a:pt x="17" y="32"/>
                </a:cubicBezTo>
                <a:close/>
                <a:moveTo>
                  <a:pt x="49" y="137"/>
                </a:moveTo>
                <a:cubicBezTo>
                  <a:pt x="48" y="137"/>
                  <a:pt x="48" y="137"/>
                  <a:pt x="48" y="137"/>
                </a:cubicBezTo>
                <a:cubicBezTo>
                  <a:pt x="48" y="138"/>
                  <a:pt x="49" y="138"/>
                  <a:pt x="49" y="138"/>
                </a:cubicBezTo>
                <a:cubicBezTo>
                  <a:pt x="49" y="138"/>
                  <a:pt x="49" y="137"/>
                  <a:pt x="49" y="137"/>
                </a:cubicBezTo>
                <a:close/>
                <a:moveTo>
                  <a:pt x="198" y="133"/>
                </a:moveTo>
                <a:cubicBezTo>
                  <a:pt x="198" y="133"/>
                  <a:pt x="198" y="133"/>
                  <a:pt x="198" y="133"/>
                </a:cubicBezTo>
                <a:cubicBezTo>
                  <a:pt x="198" y="133"/>
                  <a:pt x="199" y="133"/>
                  <a:pt x="199" y="132"/>
                </a:cubicBezTo>
                <a:cubicBezTo>
                  <a:pt x="199" y="132"/>
                  <a:pt x="199" y="132"/>
                  <a:pt x="199" y="132"/>
                </a:cubicBezTo>
                <a:cubicBezTo>
                  <a:pt x="198" y="133"/>
                  <a:pt x="198" y="133"/>
                  <a:pt x="198" y="133"/>
                </a:cubicBezTo>
                <a:close/>
                <a:moveTo>
                  <a:pt x="137" y="154"/>
                </a:moveTo>
                <a:cubicBezTo>
                  <a:pt x="137" y="154"/>
                  <a:pt x="137" y="154"/>
                  <a:pt x="137" y="155"/>
                </a:cubicBezTo>
                <a:cubicBezTo>
                  <a:pt x="137" y="155"/>
                  <a:pt x="137" y="155"/>
                  <a:pt x="137" y="154"/>
                </a:cubicBezTo>
                <a:close/>
                <a:moveTo>
                  <a:pt x="13" y="101"/>
                </a:moveTo>
                <a:cubicBezTo>
                  <a:pt x="13" y="101"/>
                  <a:pt x="13" y="101"/>
                  <a:pt x="13" y="100"/>
                </a:cubicBezTo>
                <a:cubicBezTo>
                  <a:pt x="13" y="100"/>
                  <a:pt x="13" y="101"/>
                  <a:pt x="13" y="101"/>
                </a:cubicBezTo>
                <a:close/>
                <a:moveTo>
                  <a:pt x="74" y="145"/>
                </a:moveTo>
                <a:cubicBezTo>
                  <a:pt x="74" y="145"/>
                  <a:pt x="74" y="145"/>
                  <a:pt x="74" y="145"/>
                </a:cubicBezTo>
                <a:cubicBezTo>
                  <a:pt x="74" y="145"/>
                  <a:pt x="74" y="145"/>
                  <a:pt x="73" y="145"/>
                </a:cubicBezTo>
                <a:cubicBezTo>
                  <a:pt x="73" y="145"/>
                  <a:pt x="73" y="145"/>
                  <a:pt x="73" y="145"/>
                </a:cubicBezTo>
                <a:cubicBezTo>
                  <a:pt x="74" y="145"/>
                  <a:pt x="74" y="145"/>
                  <a:pt x="74" y="145"/>
                </a:cubicBezTo>
                <a:close/>
                <a:moveTo>
                  <a:pt x="35" y="124"/>
                </a:moveTo>
                <a:cubicBezTo>
                  <a:pt x="35" y="123"/>
                  <a:pt x="35" y="123"/>
                  <a:pt x="34" y="123"/>
                </a:cubicBezTo>
                <a:cubicBezTo>
                  <a:pt x="34" y="123"/>
                  <a:pt x="34" y="124"/>
                  <a:pt x="35" y="124"/>
                </a:cubicBezTo>
                <a:close/>
                <a:moveTo>
                  <a:pt x="181" y="140"/>
                </a:moveTo>
                <a:cubicBezTo>
                  <a:pt x="181" y="140"/>
                  <a:pt x="181" y="140"/>
                  <a:pt x="181" y="140"/>
                </a:cubicBezTo>
                <a:cubicBezTo>
                  <a:pt x="181" y="140"/>
                  <a:pt x="180" y="140"/>
                  <a:pt x="180" y="140"/>
                </a:cubicBezTo>
                <a:cubicBezTo>
                  <a:pt x="180" y="141"/>
                  <a:pt x="180" y="141"/>
                  <a:pt x="180" y="141"/>
                </a:cubicBezTo>
                <a:cubicBezTo>
                  <a:pt x="181" y="140"/>
                  <a:pt x="181" y="140"/>
                  <a:pt x="181" y="140"/>
                </a:cubicBezTo>
                <a:close/>
                <a:moveTo>
                  <a:pt x="121" y="159"/>
                </a:moveTo>
                <a:cubicBezTo>
                  <a:pt x="121" y="159"/>
                  <a:pt x="121" y="159"/>
                  <a:pt x="121" y="159"/>
                </a:cubicBezTo>
                <a:cubicBezTo>
                  <a:pt x="121" y="159"/>
                  <a:pt x="121" y="159"/>
                  <a:pt x="121" y="159"/>
                </a:cubicBezTo>
                <a:cubicBezTo>
                  <a:pt x="121" y="159"/>
                  <a:pt x="121" y="159"/>
                  <a:pt x="121" y="159"/>
                </a:cubicBezTo>
                <a:cubicBezTo>
                  <a:pt x="121" y="159"/>
                  <a:pt x="121" y="159"/>
                  <a:pt x="121" y="159"/>
                </a:cubicBezTo>
                <a:close/>
                <a:moveTo>
                  <a:pt x="166" y="136"/>
                </a:moveTo>
                <a:cubicBezTo>
                  <a:pt x="166" y="136"/>
                  <a:pt x="166" y="136"/>
                  <a:pt x="166" y="136"/>
                </a:cubicBezTo>
                <a:cubicBezTo>
                  <a:pt x="166" y="136"/>
                  <a:pt x="165" y="136"/>
                  <a:pt x="165" y="136"/>
                </a:cubicBezTo>
                <a:cubicBezTo>
                  <a:pt x="165" y="136"/>
                  <a:pt x="165" y="136"/>
                  <a:pt x="165" y="136"/>
                </a:cubicBezTo>
                <a:cubicBezTo>
                  <a:pt x="165" y="136"/>
                  <a:pt x="166" y="136"/>
                  <a:pt x="166" y="136"/>
                </a:cubicBezTo>
                <a:close/>
                <a:moveTo>
                  <a:pt x="48" y="133"/>
                </a:moveTo>
                <a:cubicBezTo>
                  <a:pt x="48" y="133"/>
                  <a:pt x="48" y="133"/>
                  <a:pt x="48" y="133"/>
                </a:cubicBezTo>
                <a:cubicBezTo>
                  <a:pt x="48" y="133"/>
                  <a:pt x="48" y="133"/>
                  <a:pt x="48" y="133"/>
                </a:cubicBezTo>
                <a:cubicBezTo>
                  <a:pt x="48" y="133"/>
                  <a:pt x="48" y="133"/>
                  <a:pt x="48" y="134"/>
                </a:cubicBezTo>
                <a:cubicBezTo>
                  <a:pt x="48" y="133"/>
                  <a:pt x="48" y="133"/>
                  <a:pt x="48" y="133"/>
                </a:cubicBezTo>
                <a:close/>
                <a:moveTo>
                  <a:pt x="52" y="133"/>
                </a:moveTo>
                <a:cubicBezTo>
                  <a:pt x="52" y="133"/>
                  <a:pt x="52" y="133"/>
                  <a:pt x="52" y="133"/>
                </a:cubicBezTo>
                <a:cubicBezTo>
                  <a:pt x="52" y="133"/>
                  <a:pt x="52" y="133"/>
                  <a:pt x="52" y="133"/>
                </a:cubicBezTo>
                <a:cubicBezTo>
                  <a:pt x="52" y="133"/>
                  <a:pt x="52" y="133"/>
                  <a:pt x="52" y="133"/>
                </a:cubicBezTo>
                <a:cubicBezTo>
                  <a:pt x="52" y="133"/>
                  <a:pt x="52" y="133"/>
                  <a:pt x="52" y="133"/>
                </a:cubicBezTo>
                <a:close/>
                <a:moveTo>
                  <a:pt x="176" y="140"/>
                </a:moveTo>
                <a:cubicBezTo>
                  <a:pt x="176" y="141"/>
                  <a:pt x="176" y="141"/>
                  <a:pt x="176" y="141"/>
                </a:cubicBezTo>
                <a:cubicBezTo>
                  <a:pt x="176" y="140"/>
                  <a:pt x="176" y="140"/>
                  <a:pt x="177" y="140"/>
                </a:cubicBezTo>
                <a:cubicBezTo>
                  <a:pt x="177" y="140"/>
                  <a:pt x="177" y="140"/>
                  <a:pt x="177" y="140"/>
                </a:cubicBezTo>
                <a:cubicBezTo>
                  <a:pt x="176" y="140"/>
                  <a:pt x="176" y="140"/>
                  <a:pt x="176" y="140"/>
                </a:cubicBezTo>
                <a:close/>
                <a:moveTo>
                  <a:pt x="60" y="140"/>
                </a:moveTo>
                <a:cubicBezTo>
                  <a:pt x="60" y="140"/>
                  <a:pt x="60" y="140"/>
                  <a:pt x="60" y="141"/>
                </a:cubicBezTo>
                <a:cubicBezTo>
                  <a:pt x="60" y="141"/>
                  <a:pt x="60" y="141"/>
                  <a:pt x="60" y="141"/>
                </a:cubicBezTo>
                <a:cubicBezTo>
                  <a:pt x="60" y="141"/>
                  <a:pt x="60" y="140"/>
                  <a:pt x="60" y="140"/>
                </a:cubicBezTo>
                <a:close/>
                <a:moveTo>
                  <a:pt x="81" y="152"/>
                </a:moveTo>
                <a:cubicBezTo>
                  <a:pt x="81" y="152"/>
                  <a:pt x="81" y="152"/>
                  <a:pt x="82" y="152"/>
                </a:cubicBezTo>
                <a:cubicBezTo>
                  <a:pt x="82" y="152"/>
                  <a:pt x="82" y="152"/>
                  <a:pt x="82" y="152"/>
                </a:cubicBezTo>
                <a:cubicBezTo>
                  <a:pt x="82" y="152"/>
                  <a:pt x="82" y="151"/>
                  <a:pt x="82" y="151"/>
                </a:cubicBezTo>
                <a:cubicBezTo>
                  <a:pt x="82" y="152"/>
                  <a:pt x="81" y="152"/>
                  <a:pt x="81" y="152"/>
                </a:cubicBezTo>
                <a:close/>
                <a:moveTo>
                  <a:pt x="134" y="155"/>
                </a:moveTo>
                <a:cubicBezTo>
                  <a:pt x="134" y="154"/>
                  <a:pt x="134" y="154"/>
                  <a:pt x="134" y="154"/>
                </a:cubicBezTo>
                <a:cubicBezTo>
                  <a:pt x="134" y="154"/>
                  <a:pt x="133" y="154"/>
                  <a:pt x="133" y="154"/>
                </a:cubicBezTo>
                <a:cubicBezTo>
                  <a:pt x="133" y="155"/>
                  <a:pt x="133" y="155"/>
                  <a:pt x="133" y="155"/>
                </a:cubicBezTo>
                <a:cubicBezTo>
                  <a:pt x="133" y="155"/>
                  <a:pt x="134" y="155"/>
                  <a:pt x="134" y="155"/>
                </a:cubicBezTo>
                <a:close/>
                <a:moveTo>
                  <a:pt x="23" y="79"/>
                </a:move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lose/>
                <a:moveTo>
                  <a:pt x="21" y="90"/>
                </a:moveTo>
                <a:cubicBezTo>
                  <a:pt x="21" y="90"/>
                  <a:pt x="21" y="90"/>
                  <a:pt x="21" y="90"/>
                </a:cubicBezTo>
                <a:cubicBezTo>
                  <a:pt x="21" y="90"/>
                  <a:pt x="21" y="90"/>
                  <a:pt x="21" y="90"/>
                </a:cubicBezTo>
                <a:cubicBezTo>
                  <a:pt x="21" y="90"/>
                  <a:pt x="21" y="90"/>
                  <a:pt x="21" y="90"/>
                </a:cubicBezTo>
                <a:cubicBezTo>
                  <a:pt x="21" y="90"/>
                  <a:pt x="21" y="90"/>
                  <a:pt x="21" y="90"/>
                </a:cubicBezTo>
                <a:close/>
                <a:moveTo>
                  <a:pt x="107" y="160"/>
                </a:moveTo>
                <a:cubicBezTo>
                  <a:pt x="107" y="160"/>
                  <a:pt x="108" y="160"/>
                  <a:pt x="108" y="160"/>
                </a:cubicBezTo>
                <a:cubicBezTo>
                  <a:pt x="108" y="160"/>
                  <a:pt x="108" y="160"/>
                  <a:pt x="108" y="160"/>
                </a:cubicBezTo>
                <a:cubicBezTo>
                  <a:pt x="108" y="160"/>
                  <a:pt x="108" y="160"/>
                  <a:pt x="108" y="160"/>
                </a:cubicBezTo>
                <a:cubicBezTo>
                  <a:pt x="108" y="160"/>
                  <a:pt x="107" y="160"/>
                  <a:pt x="107" y="160"/>
                </a:cubicBezTo>
                <a:close/>
                <a:moveTo>
                  <a:pt x="12" y="98"/>
                </a:moveTo>
                <a:cubicBezTo>
                  <a:pt x="12" y="98"/>
                  <a:pt x="12" y="98"/>
                  <a:pt x="12" y="98"/>
                </a:cubicBezTo>
                <a:cubicBezTo>
                  <a:pt x="12" y="98"/>
                  <a:pt x="12" y="97"/>
                  <a:pt x="12" y="97"/>
                </a:cubicBezTo>
                <a:cubicBezTo>
                  <a:pt x="12" y="97"/>
                  <a:pt x="12" y="97"/>
                  <a:pt x="12" y="97"/>
                </a:cubicBezTo>
                <a:cubicBezTo>
                  <a:pt x="12" y="97"/>
                  <a:pt x="12" y="98"/>
                  <a:pt x="12" y="98"/>
                </a:cubicBezTo>
                <a:close/>
                <a:moveTo>
                  <a:pt x="106" y="158"/>
                </a:moveTo>
                <a:cubicBezTo>
                  <a:pt x="106" y="158"/>
                  <a:pt x="106" y="158"/>
                  <a:pt x="106" y="158"/>
                </a:cubicBezTo>
                <a:cubicBezTo>
                  <a:pt x="106" y="158"/>
                  <a:pt x="105" y="158"/>
                  <a:pt x="105" y="158"/>
                </a:cubicBezTo>
                <a:cubicBezTo>
                  <a:pt x="105" y="158"/>
                  <a:pt x="105" y="158"/>
                  <a:pt x="105" y="158"/>
                </a:cubicBezTo>
                <a:cubicBezTo>
                  <a:pt x="106" y="158"/>
                  <a:pt x="106" y="158"/>
                  <a:pt x="106" y="15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84" name="Freeform 102"/>
          <p:cNvSpPr>
            <a:spLocks noEditPoints="1"/>
          </p:cNvSpPr>
          <p:nvPr/>
        </p:nvSpPr>
        <p:spPr bwMode="auto">
          <a:xfrm>
            <a:off x="2191196" y="1505317"/>
            <a:ext cx="687003" cy="595594"/>
          </a:xfrm>
          <a:custGeom>
            <a:gdLst>
              <a:gd fmla="*/ 187 w 265" name="T0"/>
              <a:gd fmla="*/ 52 h 229" name="T1"/>
              <a:gd fmla="*/ 172 w 265" name="T2"/>
              <a:gd fmla="*/ 109 h 229" name="T3"/>
              <a:gd fmla="*/ 160 w 265" name="T4"/>
              <a:gd fmla="*/ 102 h 229" name="T5"/>
              <a:gd fmla="*/ 147 w 265" name="T6"/>
              <a:gd fmla="*/ 129 h 229" name="T7"/>
              <a:gd fmla="*/ 137 w 265" name="T8"/>
              <a:gd fmla="*/ 227 h 229" name="T9"/>
              <a:gd fmla="*/ 134 w 265" name="T10"/>
              <a:gd fmla="*/ 53 h 229" name="T11"/>
              <a:gd fmla="*/ 117 w 265" name="T12"/>
              <a:gd fmla="*/ 108 h 229" name="T13"/>
              <a:gd fmla="*/ 102 w 265" name="T14"/>
              <a:gd fmla="*/ 110 h 229" name="T15"/>
              <a:gd fmla="*/ 88 w 265" name="T16"/>
              <a:gd fmla="*/ 124 h 229" name="T17"/>
              <a:gd fmla="*/ 83 w 265" name="T18"/>
              <a:gd fmla="*/ 209 h 229" name="T19"/>
              <a:gd fmla="*/ 74 w 265" name="T20"/>
              <a:gd fmla="*/ 70 h 229" name="T21"/>
              <a:gd fmla="*/ 64 w 265" name="T22"/>
              <a:gd fmla="*/ 183 h 229" name="T23"/>
              <a:gd fmla="*/ 54 w 265" name="T24"/>
              <a:gd fmla="*/ 100 h 229" name="T25"/>
              <a:gd fmla="*/ 37 w 265" name="T26"/>
              <a:gd fmla="*/ 108 h 229" name="T27"/>
              <a:gd fmla="*/ 25 w 265" name="T28"/>
              <a:gd fmla="*/ 107 h 229" name="T29"/>
              <a:gd fmla="*/ 31 w 265" name="T30"/>
              <a:gd fmla="*/ 103 h 229" name="T31"/>
              <a:gd fmla="*/ 5 w 265" name="T32"/>
              <a:gd fmla="*/ 101 h 229" name="T33"/>
              <a:gd fmla="*/ 52 w 265" name="T34"/>
              <a:gd fmla="*/ 95 h 229" name="T35"/>
              <a:gd fmla="*/ 60 w 265" name="T36"/>
              <a:gd fmla="*/ 148 h 229" name="T37"/>
              <a:gd fmla="*/ 68 w 265" name="T38"/>
              <a:gd fmla="*/ 19 h 229" name="T39"/>
              <a:gd fmla="*/ 77 w 265" name="T40"/>
              <a:gd fmla="*/ 10 h 229" name="T41"/>
              <a:gd fmla="*/ 83 w 265" name="T42"/>
              <a:gd fmla="*/ 153 h 229" name="T43"/>
              <a:gd fmla="*/ 93 w 265" name="T44"/>
              <a:gd fmla="*/ 90 h 229" name="T45"/>
              <a:gd fmla="*/ 107 w 265" name="T46"/>
              <a:gd fmla="*/ 89 h 229" name="T47"/>
              <a:gd fmla="*/ 120 w 265" name="T48"/>
              <a:gd fmla="*/ 98 h 229" name="T49"/>
              <a:gd fmla="*/ 131 w 265" name="T50"/>
              <a:gd fmla="*/ 30 h 229" name="T51"/>
              <a:gd fmla="*/ 140 w 265" name="T52"/>
              <a:gd fmla="*/ 4 h 229" name="T53"/>
              <a:gd fmla="*/ 146 w 265" name="T54"/>
              <a:gd fmla="*/ 86 h 229" name="T55"/>
              <a:gd fmla="*/ 152 w 265" name="T56"/>
              <a:gd fmla="*/ 103 h 229" name="T57"/>
              <a:gd fmla="*/ 166 w 265" name="T58"/>
              <a:gd fmla="*/ 94 h 229" name="T59"/>
              <a:gd fmla="*/ 177 w 265" name="T60"/>
              <a:gd fmla="*/ 97 h 229" name="T61"/>
              <a:gd fmla="*/ 188 w 265" name="T62"/>
              <a:gd fmla="*/ 10 h 229" name="T63"/>
              <a:gd fmla="*/ 190 w 265" name="T64"/>
              <a:gd fmla="*/ 125 h 229" name="T65"/>
              <a:gd fmla="*/ 195 w 265" name="T66"/>
              <a:gd fmla="*/ 122 h 229" name="T67"/>
              <a:gd fmla="*/ 212 w 265" name="T68"/>
              <a:gd fmla="*/ 87 h 229" name="T69"/>
              <a:gd fmla="*/ 253 w 265" name="T70"/>
              <a:gd fmla="*/ 96 h 229" name="T71"/>
              <a:gd fmla="*/ 255 w 265" name="T72"/>
              <a:gd fmla="*/ 98 h 229" name="T73"/>
              <a:gd fmla="*/ 235 w 265" name="T74"/>
              <a:gd fmla="*/ 101 h 229" name="T75"/>
              <a:gd fmla="*/ 215 w 265" name="T76"/>
              <a:gd fmla="*/ 87 h 229" name="T77"/>
              <a:gd fmla="*/ 201 w 265" name="T78"/>
              <a:gd fmla="*/ 85 h 229" name="T79"/>
              <a:gd fmla="*/ 192 w 265" name="T80"/>
              <a:gd fmla="*/ 223 h 229" name="T81"/>
              <a:gd fmla="*/ 150 w 265" name="T82"/>
              <a:gd fmla="*/ 111 h 229" name="T83"/>
              <a:gd fmla="*/ 65 w 265" name="T84"/>
              <a:gd fmla="*/ 158 h 229" name="T85"/>
              <a:gd fmla="*/ 66 w 265" name="T86"/>
              <a:gd fmla="*/ 130 h 229" name="T87"/>
              <a:gd fmla="*/ 179 w 265" name="T88"/>
              <a:gd fmla="*/ 102 h 229" name="T89"/>
              <a:gd fmla="*/ 131 w 265" name="T90"/>
              <a:gd fmla="*/ 42 h 229" name="T91"/>
              <a:gd fmla="*/ 71 w 265" name="T92"/>
              <a:gd fmla="*/ 39 h 229" name="T93"/>
              <a:gd fmla="*/ 145 w 265" name="T94"/>
              <a:gd fmla="*/ 113 h 229" name="T95"/>
              <a:gd fmla="*/ 44 w 265" name="T96"/>
              <a:gd fmla="*/ 102 h 229" name="T97"/>
              <a:gd fmla="*/ 174 w 265" name="T98"/>
              <a:gd fmla="*/ 98 h 229" name="T99"/>
              <a:gd fmla="*/ 70 w 265" name="T100"/>
              <a:gd fmla="*/ 35 h 229" name="T101"/>
              <a:gd fmla="*/ 82 w 265" name="T102"/>
              <a:gd fmla="*/ 181 h 229" name="T103"/>
              <a:gd fmla="*/ 203 w 265" name="T104"/>
              <a:gd fmla="*/ 85 h 229" name="T105"/>
              <a:gd fmla="*/ 137 w 265" name="T106"/>
              <a:gd fmla="*/ 106 h 229" name="T107"/>
              <a:gd fmla="*/ 124 w 265" name="T108"/>
              <a:gd fmla="*/ 108 h 229" name="T109"/>
              <a:gd fmla="*/ 210 w 265" name="T110"/>
              <a:gd fmla="*/ 97 h 229" name="T111"/>
              <a:gd fmla="*/ 221 w 265" name="T112"/>
              <a:gd fmla="*/ 96 h 229" name="T113"/>
              <a:gd fmla="*/ 50 w 265" name="T114"/>
              <a:gd fmla="*/ 111 h 229" name="T115"/>
              <a:gd fmla="*/ 80 w 265" name="T116"/>
              <a:gd fmla="*/ 144 h 229" name="T117"/>
              <a:gd fmla="*/ 65 w 265" name="T118"/>
              <a:gd fmla="*/ 155 h 22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29" w="265">
                <a:moveTo>
                  <a:pt x="190" y="221"/>
                </a:moveTo>
                <a:cubicBezTo>
                  <a:pt x="190" y="221"/>
                  <a:pt x="190" y="221"/>
                  <a:pt x="190" y="221"/>
                </a:cubicBezTo>
                <a:cubicBezTo>
                  <a:pt x="189" y="222"/>
                  <a:pt x="188" y="221"/>
                  <a:pt x="188" y="221"/>
                </a:cubicBezTo>
                <a:cubicBezTo>
                  <a:pt x="188" y="220"/>
                  <a:pt x="187" y="219"/>
                  <a:pt x="187" y="219"/>
                </a:cubicBezTo>
                <a:cubicBezTo>
                  <a:pt x="187" y="218"/>
                  <a:pt x="187" y="218"/>
                  <a:pt x="187" y="217"/>
                </a:cubicBezTo>
                <a:cubicBezTo>
                  <a:pt x="187" y="199"/>
                  <a:pt x="187" y="181"/>
                  <a:pt x="187" y="163"/>
                </a:cubicBezTo>
                <a:cubicBezTo>
                  <a:pt x="187" y="144"/>
                  <a:pt x="187" y="124"/>
                  <a:pt x="187" y="105"/>
                </a:cubicBezTo>
                <a:cubicBezTo>
                  <a:pt x="187" y="100"/>
                  <a:pt x="187" y="96"/>
                  <a:pt x="187" y="91"/>
                </a:cubicBezTo>
                <a:cubicBezTo>
                  <a:pt x="187" y="87"/>
                  <a:pt x="187" y="82"/>
                  <a:pt x="187" y="78"/>
                </a:cubicBezTo>
                <a:cubicBezTo>
                  <a:pt x="187" y="70"/>
                  <a:pt x="187" y="61"/>
                  <a:pt x="187" y="53"/>
                </a:cubicBezTo>
                <a:cubicBezTo>
                  <a:pt x="187" y="53"/>
                  <a:pt x="187" y="53"/>
                  <a:pt x="187" y="52"/>
                </a:cubicBezTo>
                <a:cubicBezTo>
                  <a:pt x="187" y="52"/>
                  <a:pt x="187" y="52"/>
                  <a:pt x="187" y="52"/>
                </a:cubicBezTo>
                <a:cubicBezTo>
                  <a:pt x="187" y="52"/>
                  <a:pt x="186" y="53"/>
                  <a:pt x="186" y="53"/>
                </a:cubicBezTo>
                <a:cubicBezTo>
                  <a:pt x="186" y="57"/>
                  <a:pt x="186" y="60"/>
                  <a:pt x="185" y="64"/>
                </a:cubicBezTo>
                <a:cubicBezTo>
                  <a:pt x="185" y="67"/>
                  <a:pt x="184" y="69"/>
                  <a:pt x="184" y="72"/>
                </a:cubicBezTo>
                <a:cubicBezTo>
                  <a:pt x="184" y="75"/>
                  <a:pt x="184" y="78"/>
                  <a:pt x="183" y="81"/>
                </a:cubicBezTo>
                <a:cubicBezTo>
                  <a:pt x="183" y="85"/>
                  <a:pt x="183" y="88"/>
                  <a:pt x="182" y="92"/>
                </a:cubicBezTo>
                <a:cubicBezTo>
                  <a:pt x="182" y="94"/>
                  <a:pt x="182" y="97"/>
                  <a:pt x="181" y="99"/>
                </a:cubicBezTo>
                <a:cubicBezTo>
                  <a:pt x="181" y="102"/>
                  <a:pt x="181" y="104"/>
                  <a:pt x="180" y="106"/>
                </a:cubicBezTo>
                <a:cubicBezTo>
                  <a:pt x="179" y="108"/>
                  <a:pt x="179" y="108"/>
                  <a:pt x="177" y="107"/>
                </a:cubicBezTo>
                <a:cubicBezTo>
                  <a:pt x="177" y="107"/>
                  <a:pt x="177" y="108"/>
                  <a:pt x="177" y="108"/>
                </a:cubicBezTo>
                <a:cubicBezTo>
                  <a:pt x="177" y="109"/>
                  <a:pt x="176" y="109"/>
                  <a:pt x="176" y="110"/>
                </a:cubicBezTo>
                <a:cubicBezTo>
                  <a:pt x="175" y="111"/>
                  <a:pt x="175" y="111"/>
                  <a:pt x="174" y="111"/>
                </a:cubicBezTo>
                <a:cubicBezTo>
                  <a:pt x="173" y="110"/>
                  <a:pt x="173" y="110"/>
                  <a:pt x="172" y="109"/>
                </a:cubicBezTo>
                <a:cubicBezTo>
                  <a:pt x="172" y="108"/>
                  <a:pt x="172" y="107"/>
                  <a:pt x="171" y="106"/>
                </a:cubicBezTo>
                <a:cubicBezTo>
                  <a:pt x="171" y="106"/>
                  <a:pt x="171" y="106"/>
                  <a:pt x="171" y="106"/>
                </a:cubicBezTo>
                <a:cubicBezTo>
                  <a:pt x="171" y="108"/>
                  <a:pt x="170" y="110"/>
                  <a:pt x="169" y="112"/>
                </a:cubicBezTo>
                <a:cubicBezTo>
                  <a:pt x="169" y="112"/>
                  <a:pt x="169" y="113"/>
                  <a:pt x="169" y="113"/>
                </a:cubicBezTo>
                <a:cubicBezTo>
                  <a:pt x="168" y="114"/>
                  <a:pt x="167" y="114"/>
                  <a:pt x="167" y="113"/>
                </a:cubicBezTo>
                <a:cubicBezTo>
                  <a:pt x="166" y="112"/>
                  <a:pt x="166" y="112"/>
                  <a:pt x="166" y="111"/>
                </a:cubicBezTo>
                <a:cubicBezTo>
                  <a:pt x="166" y="111"/>
                  <a:pt x="166" y="111"/>
                  <a:pt x="165" y="112"/>
                </a:cubicBezTo>
                <a:cubicBezTo>
                  <a:pt x="165" y="112"/>
                  <a:pt x="164" y="112"/>
                  <a:pt x="163" y="112"/>
                </a:cubicBezTo>
                <a:cubicBezTo>
                  <a:pt x="163" y="111"/>
                  <a:pt x="162" y="110"/>
                  <a:pt x="162" y="110"/>
                </a:cubicBezTo>
                <a:cubicBezTo>
                  <a:pt x="162" y="108"/>
                  <a:pt x="162" y="106"/>
                  <a:pt x="161" y="104"/>
                </a:cubicBezTo>
                <a:cubicBezTo>
                  <a:pt x="161" y="103"/>
                  <a:pt x="161" y="102"/>
                  <a:pt x="161" y="101"/>
                </a:cubicBezTo>
                <a:cubicBezTo>
                  <a:pt x="160" y="101"/>
                  <a:pt x="160" y="102"/>
                  <a:pt x="160" y="102"/>
                </a:cubicBezTo>
                <a:cubicBezTo>
                  <a:pt x="160" y="105"/>
                  <a:pt x="159" y="107"/>
                  <a:pt x="159" y="110"/>
                </a:cubicBezTo>
                <a:cubicBezTo>
                  <a:pt x="158" y="112"/>
                  <a:pt x="158" y="114"/>
                  <a:pt x="157" y="117"/>
                </a:cubicBezTo>
                <a:cubicBezTo>
                  <a:pt x="157" y="118"/>
                  <a:pt x="156" y="119"/>
                  <a:pt x="156" y="120"/>
                </a:cubicBezTo>
                <a:cubicBezTo>
                  <a:pt x="156" y="121"/>
                  <a:pt x="155" y="121"/>
                  <a:pt x="154" y="121"/>
                </a:cubicBezTo>
                <a:cubicBezTo>
                  <a:pt x="154" y="121"/>
                  <a:pt x="153" y="121"/>
                  <a:pt x="153" y="120"/>
                </a:cubicBezTo>
                <a:cubicBezTo>
                  <a:pt x="152" y="119"/>
                  <a:pt x="152" y="118"/>
                  <a:pt x="152" y="118"/>
                </a:cubicBezTo>
                <a:cubicBezTo>
                  <a:pt x="152" y="118"/>
                  <a:pt x="152" y="118"/>
                  <a:pt x="152" y="118"/>
                </a:cubicBezTo>
                <a:cubicBezTo>
                  <a:pt x="151" y="118"/>
                  <a:pt x="150" y="118"/>
                  <a:pt x="150" y="117"/>
                </a:cubicBezTo>
                <a:cubicBezTo>
                  <a:pt x="150" y="116"/>
                  <a:pt x="149" y="116"/>
                  <a:pt x="149" y="115"/>
                </a:cubicBezTo>
                <a:cubicBezTo>
                  <a:pt x="149" y="114"/>
                  <a:pt x="149" y="113"/>
                  <a:pt x="148" y="112"/>
                </a:cubicBezTo>
                <a:cubicBezTo>
                  <a:pt x="148" y="114"/>
                  <a:pt x="148" y="116"/>
                  <a:pt x="148" y="118"/>
                </a:cubicBezTo>
                <a:cubicBezTo>
                  <a:pt x="147" y="122"/>
                  <a:pt x="147" y="126"/>
                  <a:pt x="147" y="129"/>
                </a:cubicBezTo>
                <a:cubicBezTo>
                  <a:pt x="146" y="133"/>
                  <a:pt x="146" y="138"/>
                  <a:pt x="145" y="142"/>
                </a:cubicBezTo>
                <a:cubicBezTo>
                  <a:pt x="145" y="145"/>
                  <a:pt x="145" y="148"/>
                  <a:pt x="145" y="151"/>
                </a:cubicBezTo>
                <a:cubicBezTo>
                  <a:pt x="144" y="153"/>
                  <a:pt x="144" y="155"/>
                  <a:pt x="144" y="157"/>
                </a:cubicBezTo>
                <a:cubicBezTo>
                  <a:pt x="144" y="164"/>
                  <a:pt x="144" y="172"/>
                  <a:pt x="144" y="180"/>
                </a:cubicBezTo>
                <a:cubicBezTo>
                  <a:pt x="144" y="186"/>
                  <a:pt x="143" y="192"/>
                  <a:pt x="143" y="198"/>
                </a:cubicBezTo>
                <a:cubicBezTo>
                  <a:pt x="143" y="200"/>
                  <a:pt x="142" y="203"/>
                  <a:pt x="142" y="205"/>
                </a:cubicBezTo>
                <a:cubicBezTo>
                  <a:pt x="141" y="211"/>
                  <a:pt x="141" y="217"/>
                  <a:pt x="141" y="223"/>
                </a:cubicBezTo>
                <a:cubicBezTo>
                  <a:pt x="141" y="223"/>
                  <a:pt x="141" y="224"/>
                  <a:pt x="141" y="225"/>
                </a:cubicBezTo>
                <a:cubicBezTo>
                  <a:pt x="141" y="225"/>
                  <a:pt x="140" y="226"/>
                  <a:pt x="139" y="226"/>
                </a:cubicBezTo>
                <a:cubicBezTo>
                  <a:pt x="139" y="227"/>
                  <a:pt x="139" y="228"/>
                  <a:pt x="139" y="229"/>
                </a:cubicBezTo>
                <a:cubicBezTo>
                  <a:pt x="139" y="229"/>
                  <a:pt x="138" y="229"/>
                  <a:pt x="137" y="229"/>
                </a:cubicBezTo>
                <a:cubicBezTo>
                  <a:pt x="137" y="228"/>
                  <a:pt x="137" y="228"/>
                  <a:pt x="137" y="227"/>
                </a:cubicBezTo>
                <a:cubicBezTo>
                  <a:pt x="137" y="213"/>
                  <a:pt x="137" y="199"/>
                  <a:pt x="137" y="185"/>
                </a:cubicBezTo>
                <a:cubicBezTo>
                  <a:pt x="137" y="178"/>
                  <a:pt x="137" y="171"/>
                  <a:pt x="137" y="164"/>
                </a:cubicBezTo>
                <a:cubicBezTo>
                  <a:pt x="137" y="160"/>
                  <a:pt x="136" y="156"/>
                  <a:pt x="136" y="152"/>
                </a:cubicBezTo>
                <a:cubicBezTo>
                  <a:pt x="135" y="147"/>
                  <a:pt x="135" y="141"/>
                  <a:pt x="135" y="136"/>
                </a:cubicBezTo>
                <a:cubicBezTo>
                  <a:pt x="135" y="126"/>
                  <a:pt x="135" y="116"/>
                  <a:pt x="135" y="105"/>
                </a:cubicBezTo>
                <a:cubicBezTo>
                  <a:pt x="135" y="97"/>
                  <a:pt x="135" y="89"/>
                  <a:pt x="136" y="81"/>
                </a:cubicBezTo>
                <a:cubicBezTo>
                  <a:pt x="136" y="73"/>
                  <a:pt x="136" y="65"/>
                  <a:pt x="136" y="57"/>
                </a:cubicBezTo>
                <a:cubicBezTo>
                  <a:pt x="136" y="50"/>
                  <a:pt x="136" y="43"/>
                  <a:pt x="136" y="36"/>
                </a:cubicBezTo>
                <a:cubicBezTo>
                  <a:pt x="136" y="36"/>
                  <a:pt x="136" y="35"/>
                  <a:pt x="136" y="35"/>
                </a:cubicBezTo>
                <a:cubicBezTo>
                  <a:pt x="136" y="35"/>
                  <a:pt x="136" y="35"/>
                  <a:pt x="136" y="35"/>
                </a:cubicBezTo>
                <a:cubicBezTo>
                  <a:pt x="136" y="36"/>
                  <a:pt x="136" y="37"/>
                  <a:pt x="136" y="38"/>
                </a:cubicBezTo>
                <a:cubicBezTo>
                  <a:pt x="135" y="43"/>
                  <a:pt x="135" y="48"/>
                  <a:pt x="134" y="53"/>
                </a:cubicBezTo>
                <a:cubicBezTo>
                  <a:pt x="133" y="57"/>
                  <a:pt x="132" y="60"/>
                  <a:pt x="132" y="64"/>
                </a:cubicBezTo>
                <a:cubicBezTo>
                  <a:pt x="131" y="69"/>
                  <a:pt x="130" y="74"/>
                  <a:pt x="130" y="79"/>
                </a:cubicBezTo>
                <a:cubicBezTo>
                  <a:pt x="130" y="82"/>
                  <a:pt x="129" y="85"/>
                  <a:pt x="129" y="89"/>
                </a:cubicBezTo>
                <a:cubicBezTo>
                  <a:pt x="129" y="93"/>
                  <a:pt x="128" y="97"/>
                  <a:pt x="128" y="101"/>
                </a:cubicBezTo>
                <a:cubicBezTo>
                  <a:pt x="128" y="103"/>
                  <a:pt x="128" y="105"/>
                  <a:pt x="127" y="107"/>
                </a:cubicBezTo>
                <a:cubicBezTo>
                  <a:pt x="126" y="109"/>
                  <a:pt x="126" y="111"/>
                  <a:pt x="125" y="112"/>
                </a:cubicBezTo>
                <a:cubicBezTo>
                  <a:pt x="125" y="113"/>
                  <a:pt x="125" y="113"/>
                  <a:pt x="124" y="114"/>
                </a:cubicBezTo>
                <a:cubicBezTo>
                  <a:pt x="124" y="114"/>
                  <a:pt x="123" y="114"/>
                  <a:pt x="122" y="114"/>
                </a:cubicBezTo>
                <a:cubicBezTo>
                  <a:pt x="122" y="113"/>
                  <a:pt x="121" y="113"/>
                  <a:pt x="121" y="113"/>
                </a:cubicBezTo>
                <a:cubicBezTo>
                  <a:pt x="120" y="112"/>
                  <a:pt x="120" y="110"/>
                  <a:pt x="119" y="109"/>
                </a:cubicBezTo>
                <a:cubicBezTo>
                  <a:pt x="119" y="108"/>
                  <a:pt x="119" y="107"/>
                  <a:pt x="118" y="107"/>
                </a:cubicBezTo>
                <a:cubicBezTo>
                  <a:pt x="118" y="107"/>
                  <a:pt x="118" y="108"/>
                  <a:pt x="117" y="108"/>
                </a:cubicBezTo>
                <a:cubicBezTo>
                  <a:pt x="117" y="108"/>
                  <a:pt x="117" y="109"/>
                  <a:pt x="116" y="109"/>
                </a:cubicBezTo>
                <a:cubicBezTo>
                  <a:pt x="116" y="109"/>
                  <a:pt x="115" y="110"/>
                  <a:pt x="115" y="110"/>
                </a:cubicBezTo>
                <a:cubicBezTo>
                  <a:pt x="115" y="111"/>
                  <a:pt x="114" y="113"/>
                  <a:pt x="114" y="114"/>
                </a:cubicBezTo>
                <a:cubicBezTo>
                  <a:pt x="114" y="114"/>
                  <a:pt x="113" y="115"/>
                  <a:pt x="113" y="115"/>
                </a:cubicBezTo>
                <a:cubicBezTo>
                  <a:pt x="113" y="115"/>
                  <a:pt x="113" y="116"/>
                  <a:pt x="113" y="116"/>
                </a:cubicBezTo>
                <a:cubicBezTo>
                  <a:pt x="112" y="116"/>
                  <a:pt x="111" y="116"/>
                  <a:pt x="111" y="117"/>
                </a:cubicBezTo>
                <a:cubicBezTo>
                  <a:pt x="111" y="117"/>
                  <a:pt x="110" y="117"/>
                  <a:pt x="110" y="116"/>
                </a:cubicBezTo>
                <a:cubicBezTo>
                  <a:pt x="109" y="115"/>
                  <a:pt x="109" y="115"/>
                  <a:pt x="109" y="114"/>
                </a:cubicBezTo>
                <a:cubicBezTo>
                  <a:pt x="108" y="110"/>
                  <a:pt x="107" y="105"/>
                  <a:pt x="107" y="101"/>
                </a:cubicBezTo>
                <a:cubicBezTo>
                  <a:pt x="107" y="100"/>
                  <a:pt x="106" y="100"/>
                  <a:pt x="106" y="99"/>
                </a:cubicBezTo>
                <a:cubicBezTo>
                  <a:pt x="106" y="99"/>
                  <a:pt x="105" y="100"/>
                  <a:pt x="105" y="101"/>
                </a:cubicBezTo>
                <a:cubicBezTo>
                  <a:pt x="104" y="104"/>
                  <a:pt x="103" y="107"/>
                  <a:pt x="102" y="110"/>
                </a:cubicBezTo>
                <a:cubicBezTo>
                  <a:pt x="101" y="113"/>
                  <a:pt x="101" y="115"/>
                  <a:pt x="100" y="117"/>
                </a:cubicBezTo>
                <a:cubicBezTo>
                  <a:pt x="100" y="118"/>
                  <a:pt x="100" y="119"/>
                  <a:pt x="100" y="120"/>
                </a:cubicBezTo>
                <a:cubicBezTo>
                  <a:pt x="100" y="121"/>
                  <a:pt x="100" y="121"/>
                  <a:pt x="99" y="121"/>
                </a:cubicBezTo>
                <a:cubicBezTo>
                  <a:pt x="99" y="122"/>
                  <a:pt x="99" y="122"/>
                  <a:pt x="98" y="122"/>
                </a:cubicBezTo>
                <a:cubicBezTo>
                  <a:pt x="98" y="122"/>
                  <a:pt x="97" y="122"/>
                  <a:pt x="97" y="121"/>
                </a:cubicBezTo>
                <a:cubicBezTo>
                  <a:pt x="97" y="121"/>
                  <a:pt x="97" y="120"/>
                  <a:pt x="96" y="119"/>
                </a:cubicBezTo>
                <a:cubicBezTo>
                  <a:pt x="96" y="116"/>
                  <a:pt x="95" y="113"/>
                  <a:pt x="94" y="109"/>
                </a:cubicBezTo>
                <a:cubicBezTo>
                  <a:pt x="93" y="105"/>
                  <a:pt x="92" y="100"/>
                  <a:pt x="90" y="96"/>
                </a:cubicBezTo>
                <a:cubicBezTo>
                  <a:pt x="90" y="95"/>
                  <a:pt x="90" y="95"/>
                  <a:pt x="90" y="95"/>
                </a:cubicBezTo>
                <a:cubicBezTo>
                  <a:pt x="90" y="96"/>
                  <a:pt x="90" y="97"/>
                  <a:pt x="90" y="97"/>
                </a:cubicBezTo>
                <a:cubicBezTo>
                  <a:pt x="89" y="102"/>
                  <a:pt x="89" y="107"/>
                  <a:pt x="88" y="111"/>
                </a:cubicBezTo>
                <a:cubicBezTo>
                  <a:pt x="88" y="116"/>
                  <a:pt x="88" y="120"/>
                  <a:pt x="88" y="124"/>
                </a:cubicBezTo>
                <a:cubicBezTo>
                  <a:pt x="88" y="127"/>
                  <a:pt x="88" y="129"/>
                  <a:pt x="88" y="132"/>
                </a:cubicBezTo>
                <a:cubicBezTo>
                  <a:pt x="87" y="139"/>
                  <a:pt x="87" y="145"/>
                  <a:pt x="87" y="152"/>
                </a:cubicBezTo>
                <a:cubicBezTo>
                  <a:pt x="87" y="157"/>
                  <a:pt x="87" y="163"/>
                  <a:pt x="87" y="168"/>
                </a:cubicBezTo>
                <a:cubicBezTo>
                  <a:pt x="87" y="176"/>
                  <a:pt x="87" y="185"/>
                  <a:pt x="87" y="193"/>
                </a:cubicBezTo>
                <a:cubicBezTo>
                  <a:pt x="87" y="195"/>
                  <a:pt x="87" y="197"/>
                  <a:pt x="87" y="199"/>
                </a:cubicBezTo>
                <a:cubicBezTo>
                  <a:pt x="87" y="199"/>
                  <a:pt x="86" y="199"/>
                  <a:pt x="86" y="199"/>
                </a:cubicBezTo>
                <a:cubicBezTo>
                  <a:pt x="86" y="200"/>
                  <a:pt x="85" y="200"/>
                  <a:pt x="85" y="200"/>
                </a:cubicBezTo>
                <a:cubicBezTo>
                  <a:pt x="85" y="200"/>
                  <a:pt x="85" y="199"/>
                  <a:pt x="84" y="199"/>
                </a:cubicBezTo>
                <a:cubicBezTo>
                  <a:pt x="84" y="199"/>
                  <a:pt x="84" y="199"/>
                  <a:pt x="84" y="199"/>
                </a:cubicBezTo>
                <a:cubicBezTo>
                  <a:pt x="84" y="200"/>
                  <a:pt x="84" y="200"/>
                  <a:pt x="84" y="200"/>
                </a:cubicBezTo>
                <a:cubicBezTo>
                  <a:pt x="84" y="203"/>
                  <a:pt x="84" y="205"/>
                  <a:pt x="84" y="207"/>
                </a:cubicBezTo>
                <a:cubicBezTo>
                  <a:pt x="84" y="208"/>
                  <a:pt x="84" y="209"/>
                  <a:pt x="83" y="209"/>
                </a:cubicBezTo>
                <a:cubicBezTo>
                  <a:pt x="83" y="209"/>
                  <a:pt x="83" y="209"/>
                  <a:pt x="83" y="210"/>
                </a:cubicBezTo>
                <a:cubicBezTo>
                  <a:pt x="82" y="210"/>
                  <a:pt x="82" y="210"/>
                  <a:pt x="82" y="210"/>
                </a:cubicBezTo>
                <a:cubicBezTo>
                  <a:pt x="81" y="210"/>
                  <a:pt x="81" y="210"/>
                  <a:pt x="81" y="209"/>
                </a:cubicBezTo>
                <a:cubicBezTo>
                  <a:pt x="81" y="209"/>
                  <a:pt x="81" y="209"/>
                  <a:pt x="81" y="209"/>
                </a:cubicBezTo>
                <a:cubicBezTo>
                  <a:pt x="80" y="204"/>
                  <a:pt x="80" y="200"/>
                  <a:pt x="80" y="196"/>
                </a:cubicBezTo>
                <a:cubicBezTo>
                  <a:pt x="80" y="187"/>
                  <a:pt x="80" y="178"/>
                  <a:pt x="79" y="170"/>
                </a:cubicBezTo>
                <a:cubicBezTo>
                  <a:pt x="79" y="166"/>
                  <a:pt x="79" y="162"/>
                  <a:pt x="79" y="159"/>
                </a:cubicBezTo>
                <a:cubicBezTo>
                  <a:pt x="78" y="155"/>
                  <a:pt x="78" y="151"/>
                  <a:pt x="78" y="147"/>
                </a:cubicBezTo>
                <a:cubicBezTo>
                  <a:pt x="77" y="144"/>
                  <a:pt x="77" y="140"/>
                  <a:pt x="77" y="137"/>
                </a:cubicBezTo>
                <a:cubicBezTo>
                  <a:pt x="77" y="130"/>
                  <a:pt x="76" y="122"/>
                  <a:pt x="76" y="115"/>
                </a:cubicBezTo>
                <a:cubicBezTo>
                  <a:pt x="75" y="106"/>
                  <a:pt x="75" y="98"/>
                  <a:pt x="75" y="90"/>
                </a:cubicBezTo>
                <a:cubicBezTo>
                  <a:pt x="75" y="83"/>
                  <a:pt x="75" y="77"/>
                  <a:pt x="74" y="70"/>
                </a:cubicBezTo>
                <a:cubicBezTo>
                  <a:pt x="74" y="67"/>
                  <a:pt x="74" y="63"/>
                  <a:pt x="74" y="60"/>
                </a:cubicBezTo>
                <a:cubicBezTo>
                  <a:pt x="74" y="55"/>
                  <a:pt x="74" y="51"/>
                  <a:pt x="74" y="46"/>
                </a:cubicBezTo>
                <a:cubicBezTo>
                  <a:pt x="74" y="46"/>
                  <a:pt x="74" y="46"/>
                  <a:pt x="74" y="45"/>
                </a:cubicBezTo>
                <a:cubicBezTo>
                  <a:pt x="74" y="47"/>
                  <a:pt x="74" y="48"/>
                  <a:pt x="73" y="49"/>
                </a:cubicBezTo>
                <a:cubicBezTo>
                  <a:pt x="73" y="53"/>
                  <a:pt x="72" y="58"/>
                  <a:pt x="72" y="63"/>
                </a:cubicBezTo>
                <a:cubicBezTo>
                  <a:pt x="71" y="67"/>
                  <a:pt x="71" y="71"/>
                  <a:pt x="70" y="76"/>
                </a:cubicBezTo>
                <a:cubicBezTo>
                  <a:pt x="69" y="84"/>
                  <a:pt x="70" y="93"/>
                  <a:pt x="69" y="102"/>
                </a:cubicBezTo>
                <a:cubicBezTo>
                  <a:pt x="69" y="113"/>
                  <a:pt x="69" y="124"/>
                  <a:pt x="69" y="135"/>
                </a:cubicBezTo>
                <a:cubicBezTo>
                  <a:pt x="68" y="142"/>
                  <a:pt x="68" y="149"/>
                  <a:pt x="67" y="156"/>
                </a:cubicBezTo>
                <a:cubicBezTo>
                  <a:pt x="67" y="161"/>
                  <a:pt x="66" y="166"/>
                  <a:pt x="66" y="171"/>
                </a:cubicBezTo>
                <a:cubicBezTo>
                  <a:pt x="65" y="174"/>
                  <a:pt x="65" y="176"/>
                  <a:pt x="65" y="179"/>
                </a:cubicBezTo>
                <a:cubicBezTo>
                  <a:pt x="64" y="180"/>
                  <a:pt x="64" y="182"/>
                  <a:pt x="64" y="183"/>
                </a:cubicBezTo>
                <a:cubicBezTo>
                  <a:pt x="64" y="184"/>
                  <a:pt x="64" y="185"/>
                  <a:pt x="62" y="185"/>
                </a:cubicBezTo>
                <a:cubicBezTo>
                  <a:pt x="62" y="185"/>
                  <a:pt x="62" y="185"/>
                  <a:pt x="62" y="185"/>
                </a:cubicBezTo>
                <a:cubicBezTo>
                  <a:pt x="61" y="185"/>
                  <a:pt x="61" y="185"/>
                  <a:pt x="60" y="184"/>
                </a:cubicBezTo>
                <a:cubicBezTo>
                  <a:pt x="60" y="183"/>
                  <a:pt x="60" y="183"/>
                  <a:pt x="60" y="182"/>
                </a:cubicBezTo>
                <a:cubicBezTo>
                  <a:pt x="60" y="177"/>
                  <a:pt x="59" y="172"/>
                  <a:pt x="59" y="167"/>
                </a:cubicBezTo>
                <a:cubicBezTo>
                  <a:pt x="58" y="161"/>
                  <a:pt x="58" y="155"/>
                  <a:pt x="57" y="149"/>
                </a:cubicBezTo>
                <a:cubicBezTo>
                  <a:pt x="57" y="144"/>
                  <a:pt x="56" y="138"/>
                  <a:pt x="56" y="132"/>
                </a:cubicBezTo>
                <a:cubicBezTo>
                  <a:pt x="55" y="130"/>
                  <a:pt x="55" y="127"/>
                  <a:pt x="55" y="124"/>
                </a:cubicBezTo>
                <a:cubicBezTo>
                  <a:pt x="55" y="118"/>
                  <a:pt x="55" y="112"/>
                  <a:pt x="55" y="106"/>
                </a:cubicBezTo>
                <a:cubicBezTo>
                  <a:pt x="55" y="104"/>
                  <a:pt x="55" y="102"/>
                  <a:pt x="55" y="100"/>
                </a:cubicBezTo>
                <a:cubicBezTo>
                  <a:pt x="55" y="100"/>
                  <a:pt x="55" y="100"/>
                  <a:pt x="55" y="100"/>
                </a:cubicBezTo>
                <a:cubicBezTo>
                  <a:pt x="55" y="100"/>
                  <a:pt x="54" y="100"/>
                  <a:pt x="54" y="100"/>
                </a:cubicBezTo>
                <a:cubicBezTo>
                  <a:pt x="53" y="104"/>
                  <a:pt x="52" y="108"/>
                  <a:pt x="51" y="112"/>
                </a:cubicBezTo>
                <a:cubicBezTo>
                  <a:pt x="51" y="113"/>
                  <a:pt x="51" y="113"/>
                  <a:pt x="51" y="114"/>
                </a:cubicBezTo>
                <a:cubicBezTo>
                  <a:pt x="51" y="114"/>
                  <a:pt x="51" y="114"/>
                  <a:pt x="51" y="115"/>
                </a:cubicBezTo>
                <a:cubicBezTo>
                  <a:pt x="51" y="116"/>
                  <a:pt x="50" y="116"/>
                  <a:pt x="49" y="116"/>
                </a:cubicBezTo>
                <a:cubicBezTo>
                  <a:pt x="49" y="116"/>
                  <a:pt x="49" y="116"/>
                  <a:pt x="49" y="116"/>
                </a:cubicBezTo>
                <a:cubicBezTo>
                  <a:pt x="48" y="116"/>
                  <a:pt x="48" y="117"/>
                  <a:pt x="48" y="118"/>
                </a:cubicBezTo>
                <a:cubicBezTo>
                  <a:pt x="48" y="119"/>
                  <a:pt x="47" y="120"/>
                  <a:pt x="47" y="122"/>
                </a:cubicBezTo>
                <a:cubicBezTo>
                  <a:pt x="47" y="122"/>
                  <a:pt x="47" y="122"/>
                  <a:pt x="46" y="123"/>
                </a:cubicBezTo>
                <a:cubicBezTo>
                  <a:pt x="46" y="123"/>
                  <a:pt x="45" y="123"/>
                  <a:pt x="45" y="122"/>
                </a:cubicBezTo>
                <a:cubicBezTo>
                  <a:pt x="44" y="122"/>
                  <a:pt x="44" y="121"/>
                  <a:pt x="43" y="121"/>
                </a:cubicBezTo>
                <a:cubicBezTo>
                  <a:pt x="41" y="118"/>
                  <a:pt x="40" y="116"/>
                  <a:pt x="39" y="113"/>
                </a:cubicBezTo>
                <a:cubicBezTo>
                  <a:pt x="38" y="111"/>
                  <a:pt x="37" y="110"/>
                  <a:pt x="37" y="108"/>
                </a:cubicBezTo>
                <a:cubicBezTo>
                  <a:pt x="36" y="108"/>
                  <a:pt x="36" y="108"/>
                  <a:pt x="36" y="108"/>
                </a:cubicBezTo>
                <a:cubicBezTo>
                  <a:pt x="32" y="108"/>
                  <a:pt x="29" y="108"/>
                  <a:pt x="25" y="109"/>
                </a:cubicBezTo>
                <a:cubicBezTo>
                  <a:pt x="22" y="109"/>
                  <a:pt x="18" y="109"/>
                  <a:pt x="15" y="109"/>
                </a:cubicBezTo>
                <a:cubicBezTo>
                  <a:pt x="12" y="109"/>
                  <a:pt x="10" y="109"/>
                  <a:pt x="7" y="109"/>
                </a:cubicBezTo>
                <a:cubicBezTo>
                  <a:pt x="7" y="109"/>
                  <a:pt x="7" y="109"/>
                  <a:pt x="6" y="109"/>
                </a:cubicBezTo>
                <a:cubicBezTo>
                  <a:pt x="6" y="110"/>
                  <a:pt x="5" y="110"/>
                  <a:pt x="4" y="110"/>
                </a:cubicBezTo>
                <a:cubicBezTo>
                  <a:pt x="4" y="109"/>
                  <a:pt x="4" y="109"/>
                  <a:pt x="3" y="109"/>
                </a:cubicBezTo>
                <a:cubicBezTo>
                  <a:pt x="2" y="108"/>
                  <a:pt x="3" y="107"/>
                  <a:pt x="3" y="107"/>
                </a:cubicBezTo>
                <a:cubicBezTo>
                  <a:pt x="4" y="107"/>
                  <a:pt x="4" y="106"/>
                  <a:pt x="5" y="106"/>
                </a:cubicBezTo>
                <a:cubicBezTo>
                  <a:pt x="5" y="106"/>
                  <a:pt x="6" y="106"/>
                  <a:pt x="6" y="106"/>
                </a:cubicBezTo>
                <a:cubicBezTo>
                  <a:pt x="7" y="107"/>
                  <a:pt x="7" y="107"/>
                  <a:pt x="8" y="107"/>
                </a:cubicBezTo>
                <a:cubicBezTo>
                  <a:pt x="13" y="107"/>
                  <a:pt x="19" y="108"/>
                  <a:pt x="25" y="107"/>
                </a:cubicBezTo>
                <a:cubicBezTo>
                  <a:pt x="29" y="106"/>
                  <a:pt x="33" y="106"/>
                  <a:pt x="37" y="106"/>
                </a:cubicBezTo>
                <a:cubicBezTo>
                  <a:pt x="38" y="106"/>
                  <a:pt x="38" y="106"/>
                  <a:pt x="38" y="107"/>
                </a:cubicBezTo>
                <a:cubicBezTo>
                  <a:pt x="39" y="109"/>
                  <a:pt x="40" y="111"/>
                  <a:pt x="41" y="112"/>
                </a:cubicBezTo>
                <a:cubicBezTo>
                  <a:pt x="42" y="115"/>
                  <a:pt x="43" y="117"/>
                  <a:pt x="45" y="120"/>
                </a:cubicBezTo>
                <a:cubicBezTo>
                  <a:pt x="45" y="120"/>
                  <a:pt x="45" y="120"/>
                  <a:pt x="46" y="120"/>
                </a:cubicBezTo>
                <a:cubicBezTo>
                  <a:pt x="46" y="119"/>
                  <a:pt x="46" y="118"/>
                  <a:pt x="46" y="117"/>
                </a:cubicBezTo>
                <a:cubicBezTo>
                  <a:pt x="45" y="117"/>
                  <a:pt x="45" y="116"/>
                  <a:pt x="44" y="115"/>
                </a:cubicBezTo>
                <a:cubicBezTo>
                  <a:pt x="43" y="113"/>
                  <a:pt x="42" y="110"/>
                  <a:pt x="41" y="107"/>
                </a:cubicBezTo>
                <a:cubicBezTo>
                  <a:pt x="41" y="106"/>
                  <a:pt x="40" y="105"/>
                  <a:pt x="40" y="104"/>
                </a:cubicBezTo>
                <a:cubicBezTo>
                  <a:pt x="40" y="104"/>
                  <a:pt x="39" y="103"/>
                  <a:pt x="39" y="103"/>
                </a:cubicBezTo>
                <a:cubicBezTo>
                  <a:pt x="38" y="103"/>
                  <a:pt x="37" y="103"/>
                  <a:pt x="36" y="103"/>
                </a:cubicBezTo>
                <a:cubicBezTo>
                  <a:pt x="35" y="103"/>
                  <a:pt x="33" y="103"/>
                  <a:pt x="31" y="103"/>
                </a:cubicBezTo>
                <a:cubicBezTo>
                  <a:pt x="24" y="103"/>
                  <a:pt x="18" y="103"/>
                  <a:pt x="11" y="103"/>
                </a:cubicBezTo>
                <a:cubicBezTo>
                  <a:pt x="9" y="103"/>
                  <a:pt x="8" y="104"/>
                  <a:pt x="6" y="104"/>
                </a:cubicBezTo>
                <a:cubicBezTo>
                  <a:pt x="6" y="104"/>
                  <a:pt x="6" y="104"/>
                  <a:pt x="5" y="104"/>
                </a:cubicBezTo>
                <a:cubicBezTo>
                  <a:pt x="5" y="105"/>
                  <a:pt x="4" y="105"/>
                  <a:pt x="3" y="104"/>
                </a:cubicBezTo>
                <a:cubicBezTo>
                  <a:pt x="3" y="104"/>
                  <a:pt x="3" y="104"/>
                  <a:pt x="3" y="104"/>
                </a:cubicBezTo>
                <a:cubicBezTo>
                  <a:pt x="2" y="104"/>
                  <a:pt x="2" y="104"/>
                  <a:pt x="2" y="105"/>
                </a:cubicBezTo>
                <a:cubicBezTo>
                  <a:pt x="0" y="104"/>
                  <a:pt x="0" y="104"/>
                  <a:pt x="0" y="103"/>
                </a:cubicBezTo>
                <a:cubicBezTo>
                  <a:pt x="0" y="102"/>
                  <a:pt x="0" y="101"/>
                  <a:pt x="1" y="101"/>
                </a:cubicBezTo>
                <a:cubicBezTo>
                  <a:pt x="2" y="101"/>
                  <a:pt x="2" y="101"/>
                  <a:pt x="2" y="101"/>
                </a:cubicBezTo>
                <a:cubicBezTo>
                  <a:pt x="2" y="101"/>
                  <a:pt x="3" y="101"/>
                  <a:pt x="3" y="102"/>
                </a:cubicBezTo>
                <a:cubicBezTo>
                  <a:pt x="3" y="101"/>
                  <a:pt x="3" y="101"/>
                  <a:pt x="4" y="101"/>
                </a:cubicBezTo>
                <a:cubicBezTo>
                  <a:pt x="4" y="101"/>
                  <a:pt x="4" y="101"/>
                  <a:pt x="5" y="101"/>
                </a:cubicBezTo>
                <a:cubicBezTo>
                  <a:pt x="7" y="101"/>
                  <a:pt x="10" y="101"/>
                  <a:pt x="13" y="101"/>
                </a:cubicBezTo>
                <a:cubicBezTo>
                  <a:pt x="17" y="101"/>
                  <a:pt x="21" y="101"/>
                  <a:pt x="25" y="101"/>
                </a:cubicBezTo>
                <a:cubicBezTo>
                  <a:pt x="28" y="100"/>
                  <a:pt x="32" y="100"/>
                  <a:pt x="35" y="100"/>
                </a:cubicBezTo>
                <a:cubicBezTo>
                  <a:pt x="36" y="100"/>
                  <a:pt x="37" y="100"/>
                  <a:pt x="38" y="100"/>
                </a:cubicBezTo>
                <a:cubicBezTo>
                  <a:pt x="39" y="100"/>
                  <a:pt x="40" y="100"/>
                  <a:pt x="40" y="100"/>
                </a:cubicBezTo>
                <a:cubicBezTo>
                  <a:pt x="40" y="100"/>
                  <a:pt x="41" y="100"/>
                  <a:pt x="41" y="100"/>
                </a:cubicBezTo>
                <a:cubicBezTo>
                  <a:pt x="42" y="100"/>
                  <a:pt x="43" y="100"/>
                  <a:pt x="44" y="100"/>
                </a:cubicBezTo>
                <a:cubicBezTo>
                  <a:pt x="45" y="100"/>
                  <a:pt x="45" y="101"/>
                  <a:pt x="46" y="102"/>
                </a:cubicBezTo>
                <a:cubicBezTo>
                  <a:pt x="46" y="104"/>
                  <a:pt x="47" y="106"/>
                  <a:pt x="47" y="108"/>
                </a:cubicBezTo>
                <a:cubicBezTo>
                  <a:pt x="47" y="108"/>
                  <a:pt x="47" y="109"/>
                  <a:pt x="48" y="109"/>
                </a:cubicBezTo>
                <a:cubicBezTo>
                  <a:pt x="48" y="107"/>
                  <a:pt x="48" y="106"/>
                  <a:pt x="49" y="105"/>
                </a:cubicBezTo>
                <a:cubicBezTo>
                  <a:pt x="50" y="101"/>
                  <a:pt x="51" y="98"/>
                  <a:pt x="52" y="95"/>
                </a:cubicBezTo>
                <a:cubicBezTo>
                  <a:pt x="53" y="94"/>
                  <a:pt x="53" y="93"/>
                  <a:pt x="53" y="92"/>
                </a:cubicBezTo>
                <a:cubicBezTo>
                  <a:pt x="54" y="91"/>
                  <a:pt x="54" y="91"/>
                  <a:pt x="54" y="91"/>
                </a:cubicBezTo>
                <a:cubicBezTo>
                  <a:pt x="55" y="91"/>
                  <a:pt x="55" y="91"/>
                  <a:pt x="55" y="90"/>
                </a:cubicBezTo>
                <a:cubicBezTo>
                  <a:pt x="56" y="90"/>
                  <a:pt x="56" y="90"/>
                  <a:pt x="57" y="91"/>
                </a:cubicBezTo>
                <a:cubicBezTo>
                  <a:pt x="57" y="91"/>
                  <a:pt x="57" y="91"/>
                  <a:pt x="57" y="92"/>
                </a:cubicBezTo>
                <a:cubicBezTo>
                  <a:pt x="57" y="93"/>
                  <a:pt x="57" y="94"/>
                  <a:pt x="57" y="95"/>
                </a:cubicBezTo>
                <a:cubicBezTo>
                  <a:pt x="57" y="95"/>
                  <a:pt x="57" y="96"/>
                  <a:pt x="57" y="97"/>
                </a:cubicBezTo>
                <a:cubicBezTo>
                  <a:pt x="58" y="98"/>
                  <a:pt x="58" y="99"/>
                  <a:pt x="58" y="101"/>
                </a:cubicBezTo>
                <a:cubicBezTo>
                  <a:pt x="58" y="101"/>
                  <a:pt x="58" y="101"/>
                  <a:pt x="58" y="101"/>
                </a:cubicBezTo>
                <a:cubicBezTo>
                  <a:pt x="58" y="106"/>
                  <a:pt x="58" y="111"/>
                  <a:pt x="58" y="116"/>
                </a:cubicBezTo>
                <a:cubicBezTo>
                  <a:pt x="59" y="121"/>
                  <a:pt x="59" y="125"/>
                  <a:pt x="59" y="129"/>
                </a:cubicBezTo>
                <a:cubicBezTo>
                  <a:pt x="59" y="136"/>
                  <a:pt x="59" y="142"/>
                  <a:pt x="60" y="148"/>
                </a:cubicBezTo>
                <a:cubicBezTo>
                  <a:pt x="60" y="153"/>
                  <a:pt x="61" y="157"/>
                  <a:pt x="61" y="162"/>
                </a:cubicBezTo>
                <a:cubicBezTo>
                  <a:pt x="61" y="164"/>
                  <a:pt x="61" y="166"/>
                  <a:pt x="62" y="169"/>
                </a:cubicBezTo>
                <a:cubicBezTo>
                  <a:pt x="62" y="168"/>
                  <a:pt x="62" y="168"/>
                  <a:pt x="62" y="168"/>
                </a:cubicBezTo>
                <a:cubicBezTo>
                  <a:pt x="62" y="167"/>
                  <a:pt x="62" y="166"/>
                  <a:pt x="62" y="165"/>
                </a:cubicBezTo>
                <a:cubicBezTo>
                  <a:pt x="62" y="145"/>
                  <a:pt x="62" y="126"/>
                  <a:pt x="62" y="107"/>
                </a:cubicBezTo>
                <a:cubicBezTo>
                  <a:pt x="62" y="103"/>
                  <a:pt x="63" y="98"/>
                  <a:pt x="63" y="94"/>
                </a:cubicBezTo>
                <a:cubicBezTo>
                  <a:pt x="63" y="90"/>
                  <a:pt x="64" y="85"/>
                  <a:pt x="64" y="80"/>
                </a:cubicBezTo>
                <a:cubicBezTo>
                  <a:pt x="64" y="77"/>
                  <a:pt x="65" y="73"/>
                  <a:pt x="65" y="69"/>
                </a:cubicBezTo>
                <a:cubicBezTo>
                  <a:pt x="66" y="66"/>
                  <a:pt x="66" y="64"/>
                  <a:pt x="66" y="61"/>
                </a:cubicBezTo>
                <a:cubicBezTo>
                  <a:pt x="66" y="56"/>
                  <a:pt x="67" y="51"/>
                  <a:pt x="67" y="45"/>
                </a:cubicBezTo>
                <a:cubicBezTo>
                  <a:pt x="67" y="42"/>
                  <a:pt x="68" y="40"/>
                  <a:pt x="68" y="37"/>
                </a:cubicBezTo>
                <a:cubicBezTo>
                  <a:pt x="68" y="31"/>
                  <a:pt x="68" y="25"/>
                  <a:pt x="68" y="19"/>
                </a:cubicBezTo>
                <a:cubicBezTo>
                  <a:pt x="69" y="17"/>
                  <a:pt x="69" y="16"/>
                  <a:pt x="69" y="14"/>
                </a:cubicBezTo>
                <a:cubicBezTo>
                  <a:pt x="69" y="13"/>
                  <a:pt x="69" y="13"/>
                  <a:pt x="69" y="12"/>
                </a:cubicBezTo>
                <a:cubicBezTo>
                  <a:pt x="70" y="11"/>
                  <a:pt x="71" y="11"/>
                  <a:pt x="72" y="12"/>
                </a:cubicBezTo>
                <a:cubicBezTo>
                  <a:pt x="72" y="12"/>
                  <a:pt x="72" y="13"/>
                  <a:pt x="73" y="14"/>
                </a:cubicBezTo>
                <a:cubicBezTo>
                  <a:pt x="73" y="14"/>
                  <a:pt x="73" y="15"/>
                  <a:pt x="73" y="15"/>
                </a:cubicBezTo>
                <a:cubicBezTo>
                  <a:pt x="73" y="15"/>
                  <a:pt x="73" y="15"/>
                  <a:pt x="74" y="14"/>
                </a:cubicBezTo>
                <a:cubicBezTo>
                  <a:pt x="74" y="14"/>
                  <a:pt x="74" y="14"/>
                  <a:pt x="75" y="14"/>
                </a:cubicBezTo>
                <a:cubicBezTo>
                  <a:pt x="75" y="14"/>
                  <a:pt x="75" y="14"/>
                  <a:pt x="76" y="15"/>
                </a:cubicBezTo>
                <a:cubicBezTo>
                  <a:pt x="76" y="15"/>
                  <a:pt x="76" y="15"/>
                  <a:pt x="76" y="15"/>
                </a:cubicBezTo>
                <a:cubicBezTo>
                  <a:pt x="76" y="15"/>
                  <a:pt x="76" y="14"/>
                  <a:pt x="76" y="14"/>
                </a:cubicBezTo>
                <a:cubicBezTo>
                  <a:pt x="76" y="13"/>
                  <a:pt x="76" y="12"/>
                  <a:pt x="76" y="11"/>
                </a:cubicBezTo>
                <a:cubicBezTo>
                  <a:pt x="76" y="11"/>
                  <a:pt x="77" y="10"/>
                  <a:pt x="77" y="10"/>
                </a:cubicBezTo>
                <a:cubicBezTo>
                  <a:pt x="78" y="10"/>
                  <a:pt x="78" y="11"/>
                  <a:pt x="78" y="11"/>
                </a:cubicBezTo>
                <a:cubicBezTo>
                  <a:pt x="78" y="12"/>
                  <a:pt x="78" y="13"/>
                  <a:pt x="78" y="14"/>
                </a:cubicBezTo>
                <a:cubicBezTo>
                  <a:pt x="78" y="27"/>
                  <a:pt x="78" y="39"/>
                  <a:pt x="78" y="51"/>
                </a:cubicBezTo>
                <a:cubicBezTo>
                  <a:pt x="78" y="57"/>
                  <a:pt x="79" y="63"/>
                  <a:pt x="79" y="70"/>
                </a:cubicBezTo>
                <a:cubicBezTo>
                  <a:pt x="79" y="74"/>
                  <a:pt x="79" y="78"/>
                  <a:pt x="79" y="83"/>
                </a:cubicBezTo>
                <a:cubicBezTo>
                  <a:pt x="79" y="88"/>
                  <a:pt x="80" y="93"/>
                  <a:pt x="80" y="98"/>
                </a:cubicBezTo>
                <a:cubicBezTo>
                  <a:pt x="80" y="100"/>
                  <a:pt x="80" y="102"/>
                  <a:pt x="80" y="104"/>
                </a:cubicBezTo>
                <a:cubicBezTo>
                  <a:pt x="80" y="108"/>
                  <a:pt x="80" y="111"/>
                  <a:pt x="81" y="114"/>
                </a:cubicBezTo>
                <a:cubicBezTo>
                  <a:pt x="81" y="120"/>
                  <a:pt x="81" y="127"/>
                  <a:pt x="82" y="133"/>
                </a:cubicBezTo>
                <a:cubicBezTo>
                  <a:pt x="82" y="138"/>
                  <a:pt x="82" y="143"/>
                  <a:pt x="83" y="148"/>
                </a:cubicBezTo>
                <a:cubicBezTo>
                  <a:pt x="83" y="149"/>
                  <a:pt x="83" y="150"/>
                  <a:pt x="83" y="151"/>
                </a:cubicBezTo>
                <a:cubicBezTo>
                  <a:pt x="83" y="152"/>
                  <a:pt x="83" y="152"/>
                  <a:pt x="83" y="153"/>
                </a:cubicBezTo>
                <a:cubicBezTo>
                  <a:pt x="83" y="152"/>
                  <a:pt x="83" y="151"/>
                  <a:pt x="83" y="150"/>
                </a:cubicBezTo>
                <a:cubicBezTo>
                  <a:pt x="84" y="145"/>
                  <a:pt x="84" y="140"/>
                  <a:pt x="85" y="135"/>
                </a:cubicBezTo>
                <a:cubicBezTo>
                  <a:pt x="86" y="127"/>
                  <a:pt x="86" y="119"/>
                  <a:pt x="86" y="111"/>
                </a:cubicBezTo>
                <a:cubicBezTo>
                  <a:pt x="86" y="104"/>
                  <a:pt x="86" y="97"/>
                  <a:pt x="86" y="90"/>
                </a:cubicBezTo>
                <a:cubicBezTo>
                  <a:pt x="86" y="88"/>
                  <a:pt x="86" y="86"/>
                  <a:pt x="87" y="84"/>
                </a:cubicBezTo>
                <a:cubicBezTo>
                  <a:pt x="87" y="84"/>
                  <a:pt x="87" y="84"/>
                  <a:pt x="87" y="84"/>
                </a:cubicBezTo>
                <a:cubicBezTo>
                  <a:pt x="87" y="82"/>
                  <a:pt x="88" y="82"/>
                  <a:pt x="90" y="83"/>
                </a:cubicBezTo>
                <a:cubicBezTo>
                  <a:pt x="90" y="83"/>
                  <a:pt x="90" y="83"/>
                  <a:pt x="90" y="83"/>
                </a:cubicBezTo>
                <a:cubicBezTo>
                  <a:pt x="91" y="82"/>
                  <a:pt x="92" y="82"/>
                  <a:pt x="92" y="83"/>
                </a:cubicBezTo>
                <a:cubicBezTo>
                  <a:pt x="92" y="84"/>
                  <a:pt x="92" y="85"/>
                  <a:pt x="92" y="86"/>
                </a:cubicBezTo>
                <a:cubicBezTo>
                  <a:pt x="92" y="87"/>
                  <a:pt x="93" y="88"/>
                  <a:pt x="93" y="89"/>
                </a:cubicBezTo>
                <a:cubicBezTo>
                  <a:pt x="93" y="89"/>
                  <a:pt x="93" y="90"/>
                  <a:pt x="93" y="90"/>
                </a:cubicBezTo>
                <a:cubicBezTo>
                  <a:pt x="94" y="94"/>
                  <a:pt x="95" y="99"/>
                  <a:pt x="96" y="103"/>
                </a:cubicBezTo>
                <a:cubicBezTo>
                  <a:pt x="96" y="107"/>
                  <a:pt x="97" y="111"/>
                  <a:pt x="97" y="114"/>
                </a:cubicBezTo>
                <a:cubicBezTo>
                  <a:pt x="98" y="115"/>
                  <a:pt x="98" y="115"/>
                  <a:pt x="98" y="115"/>
                </a:cubicBezTo>
                <a:cubicBezTo>
                  <a:pt x="98" y="114"/>
                  <a:pt x="98" y="113"/>
                  <a:pt x="99" y="112"/>
                </a:cubicBezTo>
                <a:cubicBezTo>
                  <a:pt x="99" y="110"/>
                  <a:pt x="99" y="109"/>
                  <a:pt x="100" y="108"/>
                </a:cubicBezTo>
                <a:cubicBezTo>
                  <a:pt x="100" y="106"/>
                  <a:pt x="101" y="104"/>
                  <a:pt x="101" y="102"/>
                </a:cubicBezTo>
                <a:cubicBezTo>
                  <a:pt x="102" y="98"/>
                  <a:pt x="103" y="93"/>
                  <a:pt x="104" y="89"/>
                </a:cubicBezTo>
                <a:cubicBezTo>
                  <a:pt x="104" y="88"/>
                  <a:pt x="104" y="88"/>
                  <a:pt x="104" y="88"/>
                </a:cubicBezTo>
                <a:cubicBezTo>
                  <a:pt x="104" y="87"/>
                  <a:pt x="105" y="87"/>
                  <a:pt x="105" y="87"/>
                </a:cubicBezTo>
                <a:cubicBezTo>
                  <a:pt x="106" y="87"/>
                  <a:pt x="106" y="87"/>
                  <a:pt x="106" y="88"/>
                </a:cubicBezTo>
                <a:cubicBezTo>
                  <a:pt x="107" y="88"/>
                  <a:pt x="107" y="89"/>
                  <a:pt x="107" y="89"/>
                </a:cubicBezTo>
                <a:cubicBezTo>
                  <a:pt x="107" y="89"/>
                  <a:pt x="107" y="89"/>
                  <a:pt x="107" y="89"/>
                </a:cubicBezTo>
                <a:cubicBezTo>
                  <a:pt x="108" y="89"/>
                  <a:pt x="109" y="89"/>
                  <a:pt x="109" y="90"/>
                </a:cubicBezTo>
                <a:cubicBezTo>
                  <a:pt x="109" y="90"/>
                  <a:pt x="109" y="91"/>
                  <a:pt x="109" y="91"/>
                </a:cubicBezTo>
                <a:cubicBezTo>
                  <a:pt x="110" y="94"/>
                  <a:pt x="110" y="97"/>
                  <a:pt x="110" y="100"/>
                </a:cubicBezTo>
                <a:cubicBezTo>
                  <a:pt x="110" y="101"/>
                  <a:pt x="111" y="102"/>
                  <a:pt x="111" y="103"/>
                </a:cubicBezTo>
                <a:cubicBezTo>
                  <a:pt x="111" y="104"/>
                  <a:pt x="111" y="105"/>
                  <a:pt x="112" y="105"/>
                </a:cubicBezTo>
                <a:cubicBezTo>
                  <a:pt x="112" y="104"/>
                  <a:pt x="112" y="103"/>
                  <a:pt x="113" y="102"/>
                </a:cubicBezTo>
                <a:cubicBezTo>
                  <a:pt x="113" y="101"/>
                  <a:pt x="113" y="100"/>
                  <a:pt x="114" y="99"/>
                </a:cubicBezTo>
                <a:cubicBezTo>
                  <a:pt x="114" y="99"/>
                  <a:pt x="114" y="98"/>
                  <a:pt x="115" y="98"/>
                </a:cubicBezTo>
                <a:cubicBezTo>
                  <a:pt x="115" y="97"/>
                  <a:pt x="116" y="97"/>
                  <a:pt x="117" y="98"/>
                </a:cubicBezTo>
                <a:cubicBezTo>
                  <a:pt x="117" y="98"/>
                  <a:pt x="117" y="98"/>
                  <a:pt x="118" y="99"/>
                </a:cubicBezTo>
                <a:cubicBezTo>
                  <a:pt x="118" y="98"/>
                  <a:pt x="118" y="98"/>
                  <a:pt x="118" y="98"/>
                </a:cubicBezTo>
                <a:cubicBezTo>
                  <a:pt x="119" y="97"/>
                  <a:pt x="120" y="97"/>
                  <a:pt x="120" y="98"/>
                </a:cubicBezTo>
                <a:cubicBezTo>
                  <a:pt x="121" y="99"/>
                  <a:pt x="121" y="99"/>
                  <a:pt x="121" y="99"/>
                </a:cubicBezTo>
                <a:cubicBezTo>
                  <a:pt x="122" y="100"/>
                  <a:pt x="123" y="101"/>
                  <a:pt x="123" y="102"/>
                </a:cubicBezTo>
                <a:cubicBezTo>
                  <a:pt x="123" y="103"/>
                  <a:pt x="124" y="103"/>
                  <a:pt x="124" y="104"/>
                </a:cubicBezTo>
                <a:cubicBezTo>
                  <a:pt x="124" y="104"/>
                  <a:pt x="124" y="105"/>
                  <a:pt x="125" y="105"/>
                </a:cubicBezTo>
                <a:cubicBezTo>
                  <a:pt x="125" y="104"/>
                  <a:pt x="125" y="104"/>
                  <a:pt x="125" y="104"/>
                </a:cubicBezTo>
                <a:cubicBezTo>
                  <a:pt x="125" y="101"/>
                  <a:pt x="125" y="99"/>
                  <a:pt x="126" y="96"/>
                </a:cubicBezTo>
                <a:cubicBezTo>
                  <a:pt x="126" y="93"/>
                  <a:pt x="126" y="89"/>
                  <a:pt x="127" y="86"/>
                </a:cubicBezTo>
                <a:cubicBezTo>
                  <a:pt x="127" y="85"/>
                  <a:pt x="127" y="84"/>
                  <a:pt x="127" y="83"/>
                </a:cubicBezTo>
                <a:cubicBezTo>
                  <a:pt x="127" y="79"/>
                  <a:pt x="127" y="75"/>
                  <a:pt x="127" y="71"/>
                </a:cubicBezTo>
                <a:cubicBezTo>
                  <a:pt x="127" y="68"/>
                  <a:pt x="127" y="65"/>
                  <a:pt x="127" y="62"/>
                </a:cubicBezTo>
                <a:cubicBezTo>
                  <a:pt x="127" y="57"/>
                  <a:pt x="128" y="53"/>
                  <a:pt x="128" y="48"/>
                </a:cubicBezTo>
                <a:cubicBezTo>
                  <a:pt x="128" y="42"/>
                  <a:pt x="129" y="36"/>
                  <a:pt x="131" y="30"/>
                </a:cubicBezTo>
                <a:cubicBezTo>
                  <a:pt x="132" y="26"/>
                  <a:pt x="133" y="21"/>
                  <a:pt x="134" y="16"/>
                </a:cubicBezTo>
                <a:cubicBezTo>
                  <a:pt x="134" y="15"/>
                  <a:pt x="134" y="13"/>
                  <a:pt x="135" y="12"/>
                </a:cubicBezTo>
                <a:cubicBezTo>
                  <a:pt x="135" y="11"/>
                  <a:pt x="135" y="11"/>
                  <a:pt x="136" y="10"/>
                </a:cubicBezTo>
                <a:cubicBezTo>
                  <a:pt x="136" y="7"/>
                  <a:pt x="136" y="5"/>
                  <a:pt x="136" y="2"/>
                </a:cubicBezTo>
                <a:cubicBezTo>
                  <a:pt x="136" y="1"/>
                  <a:pt x="136" y="1"/>
                  <a:pt x="136" y="1"/>
                </a:cubicBezTo>
                <a:cubicBezTo>
                  <a:pt x="136" y="0"/>
                  <a:pt x="137" y="0"/>
                  <a:pt x="137" y="0"/>
                </a:cubicBezTo>
                <a:cubicBezTo>
                  <a:pt x="138" y="0"/>
                  <a:pt x="138" y="0"/>
                  <a:pt x="138" y="1"/>
                </a:cubicBezTo>
                <a:cubicBezTo>
                  <a:pt x="138" y="1"/>
                  <a:pt x="138" y="1"/>
                  <a:pt x="138" y="2"/>
                </a:cubicBezTo>
                <a:cubicBezTo>
                  <a:pt x="138" y="2"/>
                  <a:pt x="138" y="2"/>
                  <a:pt x="138" y="2"/>
                </a:cubicBezTo>
                <a:cubicBezTo>
                  <a:pt x="138" y="2"/>
                  <a:pt x="139" y="2"/>
                  <a:pt x="139" y="2"/>
                </a:cubicBezTo>
                <a:cubicBezTo>
                  <a:pt x="139" y="2"/>
                  <a:pt x="140" y="3"/>
                  <a:pt x="140" y="3"/>
                </a:cubicBezTo>
                <a:cubicBezTo>
                  <a:pt x="140" y="3"/>
                  <a:pt x="140" y="4"/>
                  <a:pt x="140" y="4"/>
                </a:cubicBezTo>
                <a:cubicBezTo>
                  <a:pt x="140" y="9"/>
                  <a:pt x="140" y="14"/>
                  <a:pt x="140" y="18"/>
                </a:cubicBezTo>
                <a:cubicBezTo>
                  <a:pt x="140" y="25"/>
                  <a:pt x="139" y="32"/>
                  <a:pt x="139" y="39"/>
                </a:cubicBezTo>
                <a:cubicBezTo>
                  <a:pt x="139" y="74"/>
                  <a:pt x="139" y="109"/>
                  <a:pt x="139" y="144"/>
                </a:cubicBezTo>
                <a:cubicBezTo>
                  <a:pt x="139" y="156"/>
                  <a:pt x="140" y="168"/>
                  <a:pt x="140" y="179"/>
                </a:cubicBezTo>
                <a:cubicBezTo>
                  <a:pt x="140" y="179"/>
                  <a:pt x="140" y="179"/>
                  <a:pt x="140" y="180"/>
                </a:cubicBezTo>
                <a:cubicBezTo>
                  <a:pt x="140" y="175"/>
                  <a:pt x="140" y="171"/>
                  <a:pt x="140" y="166"/>
                </a:cubicBezTo>
                <a:cubicBezTo>
                  <a:pt x="140" y="160"/>
                  <a:pt x="140" y="153"/>
                  <a:pt x="140" y="147"/>
                </a:cubicBezTo>
                <a:cubicBezTo>
                  <a:pt x="140" y="141"/>
                  <a:pt x="140" y="135"/>
                  <a:pt x="141" y="129"/>
                </a:cubicBezTo>
                <a:cubicBezTo>
                  <a:pt x="141" y="124"/>
                  <a:pt x="142" y="119"/>
                  <a:pt x="142" y="114"/>
                </a:cubicBezTo>
                <a:cubicBezTo>
                  <a:pt x="143" y="110"/>
                  <a:pt x="144" y="105"/>
                  <a:pt x="144" y="101"/>
                </a:cubicBezTo>
                <a:cubicBezTo>
                  <a:pt x="145" y="98"/>
                  <a:pt x="145" y="94"/>
                  <a:pt x="146" y="91"/>
                </a:cubicBezTo>
                <a:cubicBezTo>
                  <a:pt x="146" y="89"/>
                  <a:pt x="146" y="88"/>
                  <a:pt x="146" y="86"/>
                </a:cubicBezTo>
                <a:cubicBezTo>
                  <a:pt x="146" y="86"/>
                  <a:pt x="146" y="85"/>
                  <a:pt x="147" y="85"/>
                </a:cubicBezTo>
                <a:cubicBezTo>
                  <a:pt x="147" y="85"/>
                  <a:pt x="147" y="84"/>
                  <a:pt x="147" y="84"/>
                </a:cubicBezTo>
                <a:cubicBezTo>
                  <a:pt x="147" y="84"/>
                  <a:pt x="147" y="83"/>
                  <a:pt x="147" y="82"/>
                </a:cubicBezTo>
                <a:cubicBezTo>
                  <a:pt x="148" y="82"/>
                  <a:pt x="148" y="81"/>
                  <a:pt x="149" y="81"/>
                </a:cubicBezTo>
                <a:cubicBezTo>
                  <a:pt x="149" y="81"/>
                  <a:pt x="149" y="82"/>
                  <a:pt x="150" y="82"/>
                </a:cubicBezTo>
                <a:cubicBezTo>
                  <a:pt x="150" y="83"/>
                  <a:pt x="150" y="83"/>
                  <a:pt x="150" y="83"/>
                </a:cubicBezTo>
                <a:cubicBezTo>
                  <a:pt x="150" y="83"/>
                  <a:pt x="150" y="82"/>
                  <a:pt x="150" y="82"/>
                </a:cubicBezTo>
                <a:cubicBezTo>
                  <a:pt x="150" y="81"/>
                  <a:pt x="150" y="81"/>
                  <a:pt x="150" y="81"/>
                </a:cubicBezTo>
                <a:cubicBezTo>
                  <a:pt x="150" y="81"/>
                  <a:pt x="151" y="80"/>
                  <a:pt x="151" y="80"/>
                </a:cubicBezTo>
                <a:cubicBezTo>
                  <a:pt x="152" y="80"/>
                  <a:pt x="152" y="81"/>
                  <a:pt x="152" y="81"/>
                </a:cubicBezTo>
                <a:cubicBezTo>
                  <a:pt x="152" y="82"/>
                  <a:pt x="152" y="82"/>
                  <a:pt x="152" y="83"/>
                </a:cubicBezTo>
                <a:cubicBezTo>
                  <a:pt x="152" y="90"/>
                  <a:pt x="152" y="97"/>
                  <a:pt x="152" y="103"/>
                </a:cubicBezTo>
                <a:cubicBezTo>
                  <a:pt x="152" y="105"/>
                  <a:pt x="152" y="106"/>
                  <a:pt x="153" y="107"/>
                </a:cubicBezTo>
                <a:cubicBezTo>
                  <a:pt x="153" y="107"/>
                  <a:pt x="153" y="107"/>
                  <a:pt x="153" y="107"/>
                </a:cubicBezTo>
                <a:cubicBezTo>
                  <a:pt x="153" y="107"/>
                  <a:pt x="153" y="106"/>
                  <a:pt x="153" y="106"/>
                </a:cubicBezTo>
                <a:cubicBezTo>
                  <a:pt x="154" y="103"/>
                  <a:pt x="155" y="100"/>
                  <a:pt x="156" y="98"/>
                </a:cubicBezTo>
                <a:cubicBezTo>
                  <a:pt x="156" y="96"/>
                  <a:pt x="157" y="95"/>
                  <a:pt x="158" y="93"/>
                </a:cubicBezTo>
                <a:cubicBezTo>
                  <a:pt x="158" y="93"/>
                  <a:pt x="158" y="93"/>
                  <a:pt x="158" y="93"/>
                </a:cubicBezTo>
                <a:cubicBezTo>
                  <a:pt x="158" y="92"/>
                  <a:pt x="159" y="91"/>
                  <a:pt x="160" y="92"/>
                </a:cubicBezTo>
                <a:cubicBezTo>
                  <a:pt x="160" y="92"/>
                  <a:pt x="160" y="92"/>
                  <a:pt x="161" y="91"/>
                </a:cubicBezTo>
                <a:cubicBezTo>
                  <a:pt x="161" y="91"/>
                  <a:pt x="161" y="90"/>
                  <a:pt x="161" y="89"/>
                </a:cubicBezTo>
                <a:cubicBezTo>
                  <a:pt x="162" y="89"/>
                  <a:pt x="162" y="88"/>
                  <a:pt x="162" y="88"/>
                </a:cubicBezTo>
                <a:cubicBezTo>
                  <a:pt x="163" y="87"/>
                  <a:pt x="164" y="87"/>
                  <a:pt x="165" y="89"/>
                </a:cubicBezTo>
                <a:cubicBezTo>
                  <a:pt x="165" y="90"/>
                  <a:pt x="166" y="92"/>
                  <a:pt x="166" y="94"/>
                </a:cubicBezTo>
                <a:cubicBezTo>
                  <a:pt x="166" y="96"/>
                  <a:pt x="166" y="98"/>
                  <a:pt x="167" y="100"/>
                </a:cubicBezTo>
                <a:cubicBezTo>
                  <a:pt x="167" y="101"/>
                  <a:pt x="167" y="101"/>
                  <a:pt x="167" y="101"/>
                </a:cubicBezTo>
                <a:cubicBezTo>
                  <a:pt x="167" y="101"/>
                  <a:pt x="167" y="101"/>
                  <a:pt x="167" y="100"/>
                </a:cubicBezTo>
                <a:cubicBezTo>
                  <a:pt x="168" y="100"/>
                  <a:pt x="168" y="98"/>
                  <a:pt x="169" y="98"/>
                </a:cubicBezTo>
                <a:cubicBezTo>
                  <a:pt x="170" y="96"/>
                  <a:pt x="171" y="96"/>
                  <a:pt x="172" y="97"/>
                </a:cubicBezTo>
                <a:cubicBezTo>
                  <a:pt x="172" y="97"/>
                  <a:pt x="173" y="96"/>
                  <a:pt x="173" y="96"/>
                </a:cubicBezTo>
                <a:cubicBezTo>
                  <a:pt x="173" y="96"/>
                  <a:pt x="173" y="95"/>
                  <a:pt x="174" y="95"/>
                </a:cubicBezTo>
                <a:cubicBezTo>
                  <a:pt x="174" y="94"/>
                  <a:pt x="175" y="94"/>
                  <a:pt x="176" y="95"/>
                </a:cubicBezTo>
                <a:cubicBezTo>
                  <a:pt x="176" y="96"/>
                  <a:pt x="176" y="96"/>
                  <a:pt x="176" y="97"/>
                </a:cubicBezTo>
                <a:cubicBezTo>
                  <a:pt x="176" y="97"/>
                  <a:pt x="176" y="97"/>
                  <a:pt x="177" y="98"/>
                </a:cubicBezTo>
                <a:cubicBezTo>
                  <a:pt x="177" y="98"/>
                  <a:pt x="177" y="98"/>
                  <a:pt x="177" y="98"/>
                </a:cubicBezTo>
                <a:cubicBezTo>
                  <a:pt x="177" y="98"/>
                  <a:pt x="177" y="98"/>
                  <a:pt x="177" y="97"/>
                </a:cubicBezTo>
                <a:cubicBezTo>
                  <a:pt x="177" y="94"/>
                  <a:pt x="177" y="92"/>
                  <a:pt x="178" y="89"/>
                </a:cubicBezTo>
                <a:cubicBezTo>
                  <a:pt x="178" y="85"/>
                  <a:pt x="178" y="81"/>
                  <a:pt x="178" y="77"/>
                </a:cubicBezTo>
                <a:cubicBezTo>
                  <a:pt x="178" y="75"/>
                  <a:pt x="179" y="74"/>
                  <a:pt x="179" y="72"/>
                </a:cubicBezTo>
                <a:cubicBezTo>
                  <a:pt x="179" y="69"/>
                  <a:pt x="179" y="66"/>
                  <a:pt x="180" y="63"/>
                </a:cubicBezTo>
                <a:cubicBezTo>
                  <a:pt x="181" y="58"/>
                  <a:pt x="182" y="52"/>
                  <a:pt x="183" y="46"/>
                </a:cubicBezTo>
                <a:cubicBezTo>
                  <a:pt x="184" y="44"/>
                  <a:pt x="184" y="43"/>
                  <a:pt x="184" y="41"/>
                </a:cubicBezTo>
                <a:cubicBezTo>
                  <a:pt x="185" y="38"/>
                  <a:pt x="185" y="35"/>
                  <a:pt x="186" y="32"/>
                </a:cubicBezTo>
                <a:cubicBezTo>
                  <a:pt x="186" y="29"/>
                  <a:pt x="187" y="26"/>
                  <a:pt x="187" y="23"/>
                </a:cubicBezTo>
                <a:cubicBezTo>
                  <a:pt x="187" y="23"/>
                  <a:pt x="187" y="22"/>
                  <a:pt x="187" y="21"/>
                </a:cubicBezTo>
                <a:cubicBezTo>
                  <a:pt x="187" y="21"/>
                  <a:pt x="187" y="21"/>
                  <a:pt x="187" y="21"/>
                </a:cubicBezTo>
                <a:cubicBezTo>
                  <a:pt x="188" y="18"/>
                  <a:pt x="188" y="16"/>
                  <a:pt x="188" y="13"/>
                </a:cubicBezTo>
                <a:cubicBezTo>
                  <a:pt x="188" y="12"/>
                  <a:pt x="188" y="11"/>
                  <a:pt x="188" y="10"/>
                </a:cubicBezTo>
                <a:cubicBezTo>
                  <a:pt x="188" y="10"/>
                  <a:pt x="188" y="10"/>
                  <a:pt x="188" y="10"/>
                </a:cubicBezTo>
                <a:cubicBezTo>
                  <a:pt x="189" y="8"/>
                  <a:pt x="189" y="8"/>
                  <a:pt x="190" y="8"/>
                </a:cubicBezTo>
                <a:cubicBezTo>
                  <a:pt x="191" y="8"/>
                  <a:pt x="191" y="7"/>
                  <a:pt x="191" y="6"/>
                </a:cubicBezTo>
                <a:cubicBezTo>
                  <a:pt x="191" y="5"/>
                  <a:pt x="191" y="4"/>
                  <a:pt x="192" y="4"/>
                </a:cubicBezTo>
                <a:cubicBezTo>
                  <a:pt x="192" y="4"/>
                  <a:pt x="193" y="5"/>
                  <a:pt x="193" y="6"/>
                </a:cubicBezTo>
                <a:cubicBezTo>
                  <a:pt x="193" y="9"/>
                  <a:pt x="192" y="13"/>
                  <a:pt x="192" y="16"/>
                </a:cubicBezTo>
                <a:cubicBezTo>
                  <a:pt x="192" y="18"/>
                  <a:pt x="191" y="20"/>
                  <a:pt x="191" y="23"/>
                </a:cubicBezTo>
                <a:cubicBezTo>
                  <a:pt x="191" y="24"/>
                  <a:pt x="191" y="25"/>
                  <a:pt x="191" y="26"/>
                </a:cubicBezTo>
                <a:cubicBezTo>
                  <a:pt x="191" y="43"/>
                  <a:pt x="191" y="61"/>
                  <a:pt x="191" y="78"/>
                </a:cubicBezTo>
                <a:cubicBezTo>
                  <a:pt x="191" y="89"/>
                  <a:pt x="191" y="100"/>
                  <a:pt x="190" y="110"/>
                </a:cubicBezTo>
                <a:cubicBezTo>
                  <a:pt x="190" y="112"/>
                  <a:pt x="190" y="114"/>
                  <a:pt x="190" y="116"/>
                </a:cubicBezTo>
                <a:cubicBezTo>
                  <a:pt x="190" y="119"/>
                  <a:pt x="190" y="122"/>
                  <a:pt x="190" y="125"/>
                </a:cubicBezTo>
                <a:cubicBezTo>
                  <a:pt x="190" y="128"/>
                  <a:pt x="190" y="132"/>
                  <a:pt x="190" y="135"/>
                </a:cubicBezTo>
                <a:cubicBezTo>
                  <a:pt x="190" y="142"/>
                  <a:pt x="190" y="150"/>
                  <a:pt x="190" y="158"/>
                </a:cubicBezTo>
                <a:cubicBezTo>
                  <a:pt x="191" y="163"/>
                  <a:pt x="191" y="168"/>
                  <a:pt x="191" y="173"/>
                </a:cubicBezTo>
                <a:cubicBezTo>
                  <a:pt x="191" y="176"/>
                  <a:pt x="191" y="179"/>
                  <a:pt x="191" y="183"/>
                </a:cubicBezTo>
                <a:cubicBezTo>
                  <a:pt x="191" y="183"/>
                  <a:pt x="191" y="184"/>
                  <a:pt x="191" y="185"/>
                </a:cubicBezTo>
                <a:cubicBezTo>
                  <a:pt x="191" y="185"/>
                  <a:pt x="191" y="185"/>
                  <a:pt x="192" y="185"/>
                </a:cubicBezTo>
                <a:cubicBezTo>
                  <a:pt x="192" y="184"/>
                  <a:pt x="192" y="183"/>
                  <a:pt x="192" y="182"/>
                </a:cubicBezTo>
                <a:cubicBezTo>
                  <a:pt x="192" y="178"/>
                  <a:pt x="192" y="174"/>
                  <a:pt x="192" y="170"/>
                </a:cubicBezTo>
                <a:cubicBezTo>
                  <a:pt x="193" y="166"/>
                  <a:pt x="193" y="162"/>
                  <a:pt x="193" y="158"/>
                </a:cubicBezTo>
                <a:cubicBezTo>
                  <a:pt x="193" y="156"/>
                  <a:pt x="193" y="154"/>
                  <a:pt x="193" y="151"/>
                </a:cubicBezTo>
                <a:cubicBezTo>
                  <a:pt x="194" y="145"/>
                  <a:pt x="194" y="139"/>
                  <a:pt x="194" y="133"/>
                </a:cubicBezTo>
                <a:cubicBezTo>
                  <a:pt x="195" y="129"/>
                  <a:pt x="195" y="126"/>
                  <a:pt x="195" y="122"/>
                </a:cubicBezTo>
                <a:cubicBezTo>
                  <a:pt x="196" y="118"/>
                  <a:pt x="196" y="114"/>
                  <a:pt x="196" y="110"/>
                </a:cubicBezTo>
                <a:cubicBezTo>
                  <a:pt x="197" y="107"/>
                  <a:pt x="197" y="103"/>
                  <a:pt x="197" y="99"/>
                </a:cubicBezTo>
                <a:cubicBezTo>
                  <a:pt x="197" y="94"/>
                  <a:pt x="197" y="90"/>
                  <a:pt x="197" y="86"/>
                </a:cubicBezTo>
                <a:cubicBezTo>
                  <a:pt x="197" y="84"/>
                  <a:pt x="197" y="83"/>
                  <a:pt x="198" y="81"/>
                </a:cubicBezTo>
                <a:cubicBezTo>
                  <a:pt x="198" y="81"/>
                  <a:pt x="198" y="80"/>
                  <a:pt x="198" y="79"/>
                </a:cubicBezTo>
                <a:cubicBezTo>
                  <a:pt x="199" y="79"/>
                  <a:pt x="199" y="78"/>
                  <a:pt x="200" y="77"/>
                </a:cubicBezTo>
                <a:cubicBezTo>
                  <a:pt x="200" y="76"/>
                  <a:pt x="202" y="76"/>
                  <a:pt x="203" y="77"/>
                </a:cubicBezTo>
                <a:cubicBezTo>
                  <a:pt x="203" y="78"/>
                  <a:pt x="203" y="78"/>
                  <a:pt x="203" y="79"/>
                </a:cubicBezTo>
                <a:cubicBezTo>
                  <a:pt x="205" y="83"/>
                  <a:pt x="207" y="88"/>
                  <a:pt x="208" y="93"/>
                </a:cubicBezTo>
                <a:cubicBezTo>
                  <a:pt x="208" y="94"/>
                  <a:pt x="208" y="95"/>
                  <a:pt x="209" y="96"/>
                </a:cubicBezTo>
                <a:cubicBezTo>
                  <a:pt x="209" y="95"/>
                  <a:pt x="209" y="95"/>
                  <a:pt x="209" y="95"/>
                </a:cubicBezTo>
                <a:cubicBezTo>
                  <a:pt x="210" y="92"/>
                  <a:pt x="211" y="90"/>
                  <a:pt x="212" y="87"/>
                </a:cubicBezTo>
                <a:cubicBezTo>
                  <a:pt x="212" y="87"/>
                  <a:pt x="213" y="86"/>
                  <a:pt x="213" y="86"/>
                </a:cubicBezTo>
                <a:cubicBezTo>
                  <a:pt x="213" y="84"/>
                  <a:pt x="214" y="83"/>
                  <a:pt x="214" y="81"/>
                </a:cubicBezTo>
                <a:cubicBezTo>
                  <a:pt x="214" y="81"/>
                  <a:pt x="215" y="80"/>
                  <a:pt x="215" y="79"/>
                </a:cubicBezTo>
                <a:cubicBezTo>
                  <a:pt x="215" y="78"/>
                  <a:pt x="215" y="78"/>
                  <a:pt x="216" y="77"/>
                </a:cubicBezTo>
                <a:cubicBezTo>
                  <a:pt x="216" y="76"/>
                  <a:pt x="217" y="76"/>
                  <a:pt x="218" y="77"/>
                </a:cubicBezTo>
                <a:cubicBezTo>
                  <a:pt x="218" y="77"/>
                  <a:pt x="218" y="77"/>
                  <a:pt x="218" y="78"/>
                </a:cubicBezTo>
                <a:cubicBezTo>
                  <a:pt x="219" y="80"/>
                  <a:pt x="219" y="82"/>
                  <a:pt x="220" y="84"/>
                </a:cubicBezTo>
                <a:cubicBezTo>
                  <a:pt x="220" y="87"/>
                  <a:pt x="221" y="90"/>
                  <a:pt x="222" y="93"/>
                </a:cubicBezTo>
                <a:cubicBezTo>
                  <a:pt x="222" y="95"/>
                  <a:pt x="223" y="96"/>
                  <a:pt x="225" y="97"/>
                </a:cubicBezTo>
                <a:cubicBezTo>
                  <a:pt x="225" y="97"/>
                  <a:pt x="226" y="98"/>
                  <a:pt x="226" y="97"/>
                </a:cubicBezTo>
                <a:cubicBezTo>
                  <a:pt x="230" y="96"/>
                  <a:pt x="235" y="96"/>
                  <a:pt x="239" y="96"/>
                </a:cubicBezTo>
                <a:cubicBezTo>
                  <a:pt x="244" y="96"/>
                  <a:pt x="248" y="96"/>
                  <a:pt x="253" y="96"/>
                </a:cubicBezTo>
                <a:cubicBezTo>
                  <a:pt x="253" y="96"/>
                  <a:pt x="254" y="96"/>
                  <a:pt x="254" y="96"/>
                </a:cubicBezTo>
                <a:cubicBezTo>
                  <a:pt x="254" y="96"/>
                  <a:pt x="254" y="95"/>
                  <a:pt x="255" y="95"/>
                </a:cubicBezTo>
                <a:cubicBezTo>
                  <a:pt x="255" y="94"/>
                  <a:pt x="256" y="94"/>
                  <a:pt x="257" y="94"/>
                </a:cubicBezTo>
                <a:cubicBezTo>
                  <a:pt x="258" y="95"/>
                  <a:pt x="258" y="96"/>
                  <a:pt x="258" y="97"/>
                </a:cubicBezTo>
                <a:cubicBezTo>
                  <a:pt x="258" y="98"/>
                  <a:pt x="257" y="98"/>
                  <a:pt x="257" y="98"/>
                </a:cubicBezTo>
                <a:cubicBezTo>
                  <a:pt x="252" y="98"/>
                  <a:pt x="239" y="98"/>
                  <a:pt x="235" y="98"/>
                </a:cubicBezTo>
                <a:cubicBezTo>
                  <a:pt x="233" y="98"/>
                  <a:pt x="231" y="98"/>
                  <a:pt x="230" y="99"/>
                </a:cubicBezTo>
                <a:cubicBezTo>
                  <a:pt x="230" y="99"/>
                  <a:pt x="230" y="99"/>
                  <a:pt x="230" y="99"/>
                </a:cubicBezTo>
                <a:cubicBezTo>
                  <a:pt x="230" y="99"/>
                  <a:pt x="230" y="99"/>
                  <a:pt x="230" y="99"/>
                </a:cubicBezTo>
                <a:cubicBezTo>
                  <a:pt x="232" y="99"/>
                  <a:pt x="234" y="99"/>
                  <a:pt x="235" y="99"/>
                </a:cubicBezTo>
                <a:cubicBezTo>
                  <a:pt x="239" y="98"/>
                  <a:pt x="243" y="98"/>
                  <a:pt x="246" y="98"/>
                </a:cubicBezTo>
                <a:cubicBezTo>
                  <a:pt x="249" y="98"/>
                  <a:pt x="252" y="98"/>
                  <a:pt x="255" y="98"/>
                </a:cubicBezTo>
                <a:cubicBezTo>
                  <a:pt x="257" y="98"/>
                  <a:pt x="259" y="98"/>
                  <a:pt x="261" y="98"/>
                </a:cubicBezTo>
                <a:cubicBezTo>
                  <a:pt x="261" y="97"/>
                  <a:pt x="261" y="97"/>
                  <a:pt x="262" y="97"/>
                </a:cubicBezTo>
                <a:cubicBezTo>
                  <a:pt x="262" y="97"/>
                  <a:pt x="263" y="96"/>
                  <a:pt x="264" y="97"/>
                </a:cubicBezTo>
                <a:cubicBezTo>
                  <a:pt x="265" y="97"/>
                  <a:pt x="265" y="98"/>
                  <a:pt x="265" y="99"/>
                </a:cubicBezTo>
                <a:cubicBezTo>
                  <a:pt x="265" y="100"/>
                  <a:pt x="264" y="100"/>
                  <a:pt x="264" y="100"/>
                </a:cubicBezTo>
                <a:cubicBezTo>
                  <a:pt x="263" y="101"/>
                  <a:pt x="263" y="101"/>
                  <a:pt x="262" y="101"/>
                </a:cubicBezTo>
                <a:cubicBezTo>
                  <a:pt x="262" y="101"/>
                  <a:pt x="262" y="102"/>
                  <a:pt x="261" y="102"/>
                </a:cubicBezTo>
                <a:cubicBezTo>
                  <a:pt x="261" y="102"/>
                  <a:pt x="261" y="101"/>
                  <a:pt x="260" y="102"/>
                </a:cubicBezTo>
                <a:cubicBezTo>
                  <a:pt x="260" y="102"/>
                  <a:pt x="260" y="102"/>
                  <a:pt x="260" y="102"/>
                </a:cubicBezTo>
                <a:cubicBezTo>
                  <a:pt x="259" y="101"/>
                  <a:pt x="259" y="101"/>
                  <a:pt x="258" y="101"/>
                </a:cubicBezTo>
                <a:cubicBezTo>
                  <a:pt x="252" y="101"/>
                  <a:pt x="245" y="101"/>
                  <a:pt x="238" y="101"/>
                </a:cubicBezTo>
                <a:cubicBezTo>
                  <a:pt x="237" y="101"/>
                  <a:pt x="236" y="101"/>
                  <a:pt x="235" y="101"/>
                </a:cubicBezTo>
                <a:cubicBezTo>
                  <a:pt x="233" y="101"/>
                  <a:pt x="231" y="102"/>
                  <a:pt x="228" y="103"/>
                </a:cubicBezTo>
                <a:cubicBezTo>
                  <a:pt x="228" y="103"/>
                  <a:pt x="227" y="103"/>
                  <a:pt x="227" y="104"/>
                </a:cubicBezTo>
                <a:cubicBezTo>
                  <a:pt x="226" y="104"/>
                  <a:pt x="226" y="104"/>
                  <a:pt x="225" y="104"/>
                </a:cubicBezTo>
                <a:cubicBezTo>
                  <a:pt x="224" y="105"/>
                  <a:pt x="222" y="105"/>
                  <a:pt x="222" y="103"/>
                </a:cubicBezTo>
                <a:cubicBezTo>
                  <a:pt x="221" y="103"/>
                  <a:pt x="221" y="102"/>
                  <a:pt x="221" y="101"/>
                </a:cubicBezTo>
                <a:cubicBezTo>
                  <a:pt x="220" y="101"/>
                  <a:pt x="220" y="101"/>
                  <a:pt x="220" y="101"/>
                </a:cubicBezTo>
                <a:cubicBezTo>
                  <a:pt x="219" y="100"/>
                  <a:pt x="218" y="100"/>
                  <a:pt x="218" y="99"/>
                </a:cubicBezTo>
                <a:cubicBezTo>
                  <a:pt x="218" y="98"/>
                  <a:pt x="218" y="97"/>
                  <a:pt x="218" y="97"/>
                </a:cubicBezTo>
                <a:cubicBezTo>
                  <a:pt x="218" y="94"/>
                  <a:pt x="217" y="92"/>
                  <a:pt x="217" y="89"/>
                </a:cubicBezTo>
                <a:cubicBezTo>
                  <a:pt x="217" y="88"/>
                  <a:pt x="217" y="87"/>
                  <a:pt x="216" y="86"/>
                </a:cubicBezTo>
                <a:cubicBezTo>
                  <a:pt x="216" y="86"/>
                  <a:pt x="216" y="86"/>
                  <a:pt x="216" y="85"/>
                </a:cubicBezTo>
                <a:cubicBezTo>
                  <a:pt x="215" y="86"/>
                  <a:pt x="215" y="86"/>
                  <a:pt x="215" y="87"/>
                </a:cubicBezTo>
                <a:cubicBezTo>
                  <a:pt x="215" y="89"/>
                  <a:pt x="214" y="91"/>
                  <a:pt x="214" y="93"/>
                </a:cubicBezTo>
                <a:cubicBezTo>
                  <a:pt x="213" y="98"/>
                  <a:pt x="212" y="102"/>
                  <a:pt x="212" y="106"/>
                </a:cubicBezTo>
                <a:cubicBezTo>
                  <a:pt x="212" y="107"/>
                  <a:pt x="212" y="108"/>
                  <a:pt x="211" y="109"/>
                </a:cubicBezTo>
                <a:cubicBezTo>
                  <a:pt x="211" y="109"/>
                  <a:pt x="211" y="109"/>
                  <a:pt x="211" y="109"/>
                </a:cubicBezTo>
                <a:cubicBezTo>
                  <a:pt x="211" y="110"/>
                  <a:pt x="211" y="110"/>
                  <a:pt x="211" y="110"/>
                </a:cubicBezTo>
                <a:cubicBezTo>
                  <a:pt x="211" y="111"/>
                  <a:pt x="210" y="111"/>
                  <a:pt x="210" y="111"/>
                </a:cubicBezTo>
                <a:cubicBezTo>
                  <a:pt x="209" y="111"/>
                  <a:pt x="209" y="111"/>
                  <a:pt x="209" y="110"/>
                </a:cubicBezTo>
                <a:cubicBezTo>
                  <a:pt x="209" y="110"/>
                  <a:pt x="208" y="109"/>
                  <a:pt x="208" y="109"/>
                </a:cubicBezTo>
                <a:cubicBezTo>
                  <a:pt x="208" y="107"/>
                  <a:pt x="208" y="106"/>
                  <a:pt x="208" y="104"/>
                </a:cubicBezTo>
                <a:cubicBezTo>
                  <a:pt x="206" y="104"/>
                  <a:pt x="206" y="104"/>
                  <a:pt x="205" y="102"/>
                </a:cubicBezTo>
                <a:cubicBezTo>
                  <a:pt x="204" y="99"/>
                  <a:pt x="203" y="96"/>
                  <a:pt x="203" y="93"/>
                </a:cubicBezTo>
                <a:cubicBezTo>
                  <a:pt x="202" y="90"/>
                  <a:pt x="202" y="88"/>
                  <a:pt x="201" y="85"/>
                </a:cubicBezTo>
                <a:cubicBezTo>
                  <a:pt x="201" y="85"/>
                  <a:pt x="201" y="85"/>
                  <a:pt x="201" y="85"/>
                </a:cubicBezTo>
                <a:cubicBezTo>
                  <a:pt x="201" y="85"/>
                  <a:pt x="201" y="85"/>
                  <a:pt x="201" y="86"/>
                </a:cubicBezTo>
                <a:cubicBezTo>
                  <a:pt x="200" y="90"/>
                  <a:pt x="200" y="95"/>
                  <a:pt x="200" y="99"/>
                </a:cubicBezTo>
                <a:cubicBezTo>
                  <a:pt x="200" y="107"/>
                  <a:pt x="199" y="115"/>
                  <a:pt x="199" y="123"/>
                </a:cubicBezTo>
                <a:cubicBezTo>
                  <a:pt x="199" y="131"/>
                  <a:pt x="198" y="138"/>
                  <a:pt x="198" y="146"/>
                </a:cubicBezTo>
                <a:cubicBezTo>
                  <a:pt x="198" y="151"/>
                  <a:pt x="198" y="157"/>
                  <a:pt x="198" y="163"/>
                </a:cubicBezTo>
                <a:cubicBezTo>
                  <a:pt x="197" y="167"/>
                  <a:pt x="197" y="171"/>
                  <a:pt x="197" y="176"/>
                </a:cubicBezTo>
                <a:cubicBezTo>
                  <a:pt x="197" y="181"/>
                  <a:pt x="196" y="187"/>
                  <a:pt x="196" y="192"/>
                </a:cubicBezTo>
                <a:cubicBezTo>
                  <a:pt x="196" y="196"/>
                  <a:pt x="196" y="199"/>
                  <a:pt x="195" y="203"/>
                </a:cubicBezTo>
                <a:cubicBezTo>
                  <a:pt x="195" y="207"/>
                  <a:pt x="194" y="212"/>
                  <a:pt x="192" y="216"/>
                </a:cubicBezTo>
                <a:cubicBezTo>
                  <a:pt x="192" y="216"/>
                  <a:pt x="192" y="217"/>
                  <a:pt x="192" y="218"/>
                </a:cubicBezTo>
                <a:cubicBezTo>
                  <a:pt x="192" y="219"/>
                  <a:pt x="192" y="221"/>
                  <a:pt x="192" y="223"/>
                </a:cubicBezTo>
                <a:cubicBezTo>
                  <a:pt x="192" y="223"/>
                  <a:pt x="192" y="223"/>
                  <a:pt x="192" y="224"/>
                </a:cubicBezTo>
                <a:cubicBezTo>
                  <a:pt x="192" y="224"/>
                  <a:pt x="192" y="224"/>
                  <a:pt x="191" y="224"/>
                </a:cubicBezTo>
                <a:cubicBezTo>
                  <a:pt x="191" y="224"/>
                  <a:pt x="190" y="224"/>
                  <a:pt x="190" y="224"/>
                </a:cubicBezTo>
                <a:cubicBezTo>
                  <a:pt x="190" y="223"/>
                  <a:pt x="190" y="223"/>
                  <a:pt x="190" y="222"/>
                </a:cubicBezTo>
                <a:cubicBezTo>
                  <a:pt x="190" y="222"/>
                  <a:pt x="190" y="221"/>
                  <a:pt x="190" y="221"/>
                </a:cubicBezTo>
                <a:close/>
                <a:moveTo>
                  <a:pt x="150" y="111"/>
                </a:moveTo>
                <a:cubicBezTo>
                  <a:pt x="150" y="110"/>
                  <a:pt x="150" y="109"/>
                  <a:pt x="150" y="108"/>
                </a:cubicBezTo>
                <a:cubicBezTo>
                  <a:pt x="150" y="108"/>
                  <a:pt x="150" y="107"/>
                  <a:pt x="150" y="106"/>
                </a:cubicBezTo>
                <a:cubicBezTo>
                  <a:pt x="150" y="105"/>
                  <a:pt x="150" y="104"/>
                  <a:pt x="150" y="104"/>
                </a:cubicBezTo>
                <a:cubicBezTo>
                  <a:pt x="150" y="105"/>
                  <a:pt x="150" y="107"/>
                  <a:pt x="150" y="108"/>
                </a:cubicBezTo>
                <a:cubicBezTo>
                  <a:pt x="150" y="108"/>
                  <a:pt x="150" y="108"/>
                  <a:pt x="150" y="108"/>
                </a:cubicBezTo>
                <a:cubicBezTo>
                  <a:pt x="150" y="109"/>
                  <a:pt x="150" y="110"/>
                  <a:pt x="150" y="111"/>
                </a:cubicBezTo>
                <a:cubicBezTo>
                  <a:pt x="151" y="111"/>
                  <a:pt x="151" y="112"/>
                  <a:pt x="151" y="113"/>
                </a:cubicBezTo>
                <a:cubicBezTo>
                  <a:pt x="151" y="113"/>
                  <a:pt x="151" y="113"/>
                  <a:pt x="151" y="113"/>
                </a:cubicBezTo>
                <a:cubicBezTo>
                  <a:pt x="151" y="112"/>
                  <a:pt x="151" y="111"/>
                  <a:pt x="150" y="111"/>
                </a:cubicBezTo>
                <a:close/>
                <a:moveTo>
                  <a:pt x="65" y="158"/>
                </a:moveTo>
                <a:cubicBezTo>
                  <a:pt x="65" y="158"/>
                  <a:pt x="65" y="159"/>
                  <a:pt x="65" y="159"/>
                </a:cubicBezTo>
                <a:cubicBezTo>
                  <a:pt x="65" y="161"/>
                  <a:pt x="64" y="163"/>
                  <a:pt x="64" y="165"/>
                </a:cubicBezTo>
                <a:cubicBezTo>
                  <a:pt x="64" y="165"/>
                  <a:pt x="64" y="166"/>
                  <a:pt x="64" y="167"/>
                </a:cubicBezTo>
                <a:cubicBezTo>
                  <a:pt x="64" y="165"/>
                  <a:pt x="65" y="164"/>
                  <a:pt x="65" y="162"/>
                </a:cubicBezTo>
                <a:cubicBezTo>
                  <a:pt x="65" y="161"/>
                  <a:pt x="65" y="160"/>
                  <a:pt x="65" y="158"/>
                </a:cubicBezTo>
                <a:cubicBezTo>
                  <a:pt x="65" y="158"/>
                  <a:pt x="65" y="157"/>
                  <a:pt x="65" y="157"/>
                </a:cubicBezTo>
                <a:cubicBezTo>
                  <a:pt x="65" y="157"/>
                  <a:pt x="65" y="157"/>
                  <a:pt x="65" y="157"/>
                </a:cubicBezTo>
                <a:cubicBezTo>
                  <a:pt x="65" y="157"/>
                  <a:pt x="65" y="158"/>
                  <a:pt x="65" y="158"/>
                </a:cubicBezTo>
                <a:close/>
                <a:moveTo>
                  <a:pt x="68" y="59"/>
                </a:moveTo>
                <a:cubicBezTo>
                  <a:pt x="68" y="59"/>
                  <a:pt x="68" y="59"/>
                  <a:pt x="68" y="59"/>
                </a:cubicBezTo>
                <a:cubicBezTo>
                  <a:pt x="68" y="60"/>
                  <a:pt x="68" y="61"/>
                  <a:pt x="68" y="62"/>
                </a:cubicBezTo>
                <a:cubicBezTo>
                  <a:pt x="68" y="64"/>
                  <a:pt x="68" y="66"/>
                  <a:pt x="67" y="67"/>
                </a:cubicBezTo>
                <a:cubicBezTo>
                  <a:pt x="67" y="71"/>
                  <a:pt x="67" y="75"/>
                  <a:pt x="66" y="79"/>
                </a:cubicBezTo>
                <a:cubicBezTo>
                  <a:pt x="66" y="84"/>
                  <a:pt x="65" y="88"/>
                  <a:pt x="65" y="92"/>
                </a:cubicBezTo>
                <a:cubicBezTo>
                  <a:pt x="64" y="98"/>
                  <a:pt x="64" y="103"/>
                  <a:pt x="64" y="108"/>
                </a:cubicBezTo>
                <a:cubicBezTo>
                  <a:pt x="64" y="121"/>
                  <a:pt x="64" y="134"/>
                  <a:pt x="64" y="147"/>
                </a:cubicBezTo>
                <a:cubicBezTo>
                  <a:pt x="64" y="147"/>
                  <a:pt x="64" y="148"/>
                  <a:pt x="64" y="148"/>
                </a:cubicBezTo>
                <a:cubicBezTo>
                  <a:pt x="64" y="148"/>
                  <a:pt x="64" y="148"/>
                  <a:pt x="64" y="147"/>
                </a:cubicBezTo>
                <a:cubicBezTo>
                  <a:pt x="65" y="145"/>
                  <a:pt x="65" y="143"/>
                  <a:pt x="65" y="140"/>
                </a:cubicBezTo>
                <a:cubicBezTo>
                  <a:pt x="65" y="137"/>
                  <a:pt x="66" y="134"/>
                  <a:pt x="66" y="130"/>
                </a:cubicBezTo>
                <a:cubicBezTo>
                  <a:pt x="66" y="125"/>
                  <a:pt x="67" y="121"/>
                  <a:pt x="67" y="116"/>
                </a:cubicBezTo>
                <a:cubicBezTo>
                  <a:pt x="67" y="107"/>
                  <a:pt x="67" y="99"/>
                  <a:pt x="67" y="91"/>
                </a:cubicBezTo>
                <a:cubicBezTo>
                  <a:pt x="68" y="87"/>
                  <a:pt x="68" y="84"/>
                  <a:pt x="68" y="81"/>
                </a:cubicBezTo>
                <a:cubicBezTo>
                  <a:pt x="68" y="77"/>
                  <a:pt x="68" y="74"/>
                  <a:pt x="68" y="70"/>
                </a:cubicBezTo>
                <a:cubicBezTo>
                  <a:pt x="68" y="66"/>
                  <a:pt x="68" y="63"/>
                  <a:pt x="68" y="60"/>
                </a:cubicBezTo>
                <a:cubicBezTo>
                  <a:pt x="68" y="59"/>
                  <a:pt x="68" y="59"/>
                  <a:pt x="68" y="59"/>
                </a:cubicBezTo>
                <a:close/>
                <a:moveTo>
                  <a:pt x="183" y="55"/>
                </a:moveTo>
                <a:cubicBezTo>
                  <a:pt x="183" y="56"/>
                  <a:pt x="183" y="57"/>
                  <a:pt x="183" y="58"/>
                </a:cubicBezTo>
                <a:cubicBezTo>
                  <a:pt x="182" y="62"/>
                  <a:pt x="181" y="65"/>
                  <a:pt x="181" y="69"/>
                </a:cubicBezTo>
                <a:cubicBezTo>
                  <a:pt x="181" y="74"/>
                  <a:pt x="180" y="78"/>
                  <a:pt x="180" y="82"/>
                </a:cubicBezTo>
                <a:cubicBezTo>
                  <a:pt x="180" y="89"/>
                  <a:pt x="179" y="95"/>
                  <a:pt x="178" y="101"/>
                </a:cubicBezTo>
                <a:cubicBezTo>
                  <a:pt x="178" y="102"/>
                  <a:pt x="178" y="102"/>
                  <a:pt x="179" y="102"/>
                </a:cubicBezTo>
                <a:cubicBezTo>
                  <a:pt x="179" y="102"/>
                  <a:pt x="179" y="102"/>
                  <a:pt x="179" y="102"/>
                </a:cubicBezTo>
                <a:cubicBezTo>
                  <a:pt x="181" y="87"/>
                  <a:pt x="182" y="71"/>
                  <a:pt x="183" y="55"/>
                </a:cubicBezTo>
                <a:close/>
                <a:moveTo>
                  <a:pt x="129" y="56"/>
                </a:moveTo>
                <a:cubicBezTo>
                  <a:pt x="129" y="56"/>
                  <a:pt x="129" y="56"/>
                  <a:pt x="129" y="56"/>
                </a:cubicBezTo>
                <a:cubicBezTo>
                  <a:pt x="130" y="55"/>
                  <a:pt x="130" y="55"/>
                  <a:pt x="130" y="54"/>
                </a:cubicBezTo>
                <a:cubicBezTo>
                  <a:pt x="131" y="47"/>
                  <a:pt x="132" y="41"/>
                  <a:pt x="133" y="34"/>
                </a:cubicBezTo>
                <a:cubicBezTo>
                  <a:pt x="134" y="32"/>
                  <a:pt x="135" y="29"/>
                  <a:pt x="135" y="26"/>
                </a:cubicBezTo>
                <a:cubicBezTo>
                  <a:pt x="135" y="24"/>
                  <a:pt x="135" y="21"/>
                  <a:pt x="136" y="18"/>
                </a:cubicBezTo>
                <a:cubicBezTo>
                  <a:pt x="136" y="18"/>
                  <a:pt x="136" y="17"/>
                  <a:pt x="136" y="17"/>
                </a:cubicBezTo>
                <a:cubicBezTo>
                  <a:pt x="135" y="17"/>
                  <a:pt x="135" y="18"/>
                  <a:pt x="135" y="18"/>
                </a:cubicBezTo>
                <a:cubicBezTo>
                  <a:pt x="135" y="19"/>
                  <a:pt x="135" y="20"/>
                  <a:pt x="135" y="21"/>
                </a:cubicBezTo>
                <a:cubicBezTo>
                  <a:pt x="133" y="28"/>
                  <a:pt x="132" y="35"/>
                  <a:pt x="131" y="42"/>
                </a:cubicBezTo>
                <a:cubicBezTo>
                  <a:pt x="130" y="45"/>
                  <a:pt x="130" y="48"/>
                  <a:pt x="130" y="51"/>
                </a:cubicBezTo>
                <a:cubicBezTo>
                  <a:pt x="130" y="52"/>
                  <a:pt x="129" y="54"/>
                  <a:pt x="129" y="56"/>
                </a:cubicBezTo>
                <a:close/>
                <a:moveTo>
                  <a:pt x="70" y="54"/>
                </a:moveTo>
                <a:cubicBezTo>
                  <a:pt x="71" y="54"/>
                  <a:pt x="71" y="54"/>
                  <a:pt x="71" y="54"/>
                </a:cubicBezTo>
                <a:cubicBezTo>
                  <a:pt x="71" y="54"/>
                  <a:pt x="71" y="54"/>
                  <a:pt x="71" y="54"/>
                </a:cubicBezTo>
                <a:cubicBezTo>
                  <a:pt x="71" y="52"/>
                  <a:pt x="71" y="51"/>
                  <a:pt x="71" y="49"/>
                </a:cubicBezTo>
                <a:cubicBezTo>
                  <a:pt x="72" y="45"/>
                  <a:pt x="73" y="41"/>
                  <a:pt x="73" y="36"/>
                </a:cubicBezTo>
                <a:cubicBezTo>
                  <a:pt x="74" y="35"/>
                  <a:pt x="74" y="34"/>
                  <a:pt x="74" y="33"/>
                </a:cubicBezTo>
                <a:cubicBezTo>
                  <a:pt x="74" y="31"/>
                  <a:pt x="73" y="29"/>
                  <a:pt x="73" y="27"/>
                </a:cubicBezTo>
                <a:cubicBezTo>
                  <a:pt x="73" y="27"/>
                  <a:pt x="73" y="27"/>
                  <a:pt x="73" y="26"/>
                </a:cubicBezTo>
                <a:cubicBezTo>
                  <a:pt x="73" y="27"/>
                  <a:pt x="73" y="27"/>
                  <a:pt x="73" y="27"/>
                </a:cubicBezTo>
                <a:cubicBezTo>
                  <a:pt x="72" y="31"/>
                  <a:pt x="72" y="35"/>
                  <a:pt x="71" y="39"/>
                </a:cubicBezTo>
                <a:cubicBezTo>
                  <a:pt x="71" y="43"/>
                  <a:pt x="71" y="47"/>
                  <a:pt x="71" y="50"/>
                </a:cubicBezTo>
                <a:cubicBezTo>
                  <a:pt x="71" y="52"/>
                  <a:pt x="71" y="53"/>
                  <a:pt x="70" y="54"/>
                </a:cubicBezTo>
                <a:close/>
                <a:moveTo>
                  <a:pt x="154" y="116"/>
                </a:moveTo>
                <a:cubicBezTo>
                  <a:pt x="154" y="116"/>
                  <a:pt x="154" y="116"/>
                  <a:pt x="154" y="116"/>
                </a:cubicBezTo>
                <a:cubicBezTo>
                  <a:pt x="155" y="112"/>
                  <a:pt x="156" y="108"/>
                  <a:pt x="157" y="105"/>
                </a:cubicBezTo>
                <a:cubicBezTo>
                  <a:pt x="158" y="102"/>
                  <a:pt x="159" y="99"/>
                  <a:pt x="159" y="96"/>
                </a:cubicBezTo>
                <a:cubicBezTo>
                  <a:pt x="159" y="96"/>
                  <a:pt x="160" y="95"/>
                  <a:pt x="159" y="95"/>
                </a:cubicBezTo>
                <a:cubicBezTo>
                  <a:pt x="159" y="96"/>
                  <a:pt x="158" y="96"/>
                  <a:pt x="158" y="97"/>
                </a:cubicBezTo>
                <a:cubicBezTo>
                  <a:pt x="157" y="102"/>
                  <a:pt x="155" y="107"/>
                  <a:pt x="154" y="111"/>
                </a:cubicBezTo>
                <a:cubicBezTo>
                  <a:pt x="153" y="111"/>
                  <a:pt x="153" y="112"/>
                  <a:pt x="153" y="112"/>
                </a:cubicBezTo>
                <a:cubicBezTo>
                  <a:pt x="154" y="113"/>
                  <a:pt x="154" y="115"/>
                  <a:pt x="154" y="116"/>
                </a:cubicBezTo>
                <a:close/>
                <a:moveTo>
                  <a:pt x="145" y="113"/>
                </a:moveTo>
                <a:cubicBezTo>
                  <a:pt x="145" y="113"/>
                  <a:pt x="145" y="113"/>
                  <a:pt x="144" y="113"/>
                </a:cubicBezTo>
                <a:cubicBezTo>
                  <a:pt x="142" y="128"/>
                  <a:pt x="142" y="142"/>
                  <a:pt x="142" y="157"/>
                </a:cubicBezTo>
                <a:cubicBezTo>
                  <a:pt x="142" y="153"/>
                  <a:pt x="142" y="150"/>
                  <a:pt x="142" y="146"/>
                </a:cubicBezTo>
                <a:cubicBezTo>
                  <a:pt x="143" y="142"/>
                  <a:pt x="143" y="139"/>
                  <a:pt x="143" y="135"/>
                </a:cubicBezTo>
                <a:cubicBezTo>
                  <a:pt x="143" y="131"/>
                  <a:pt x="143" y="128"/>
                  <a:pt x="144" y="124"/>
                </a:cubicBezTo>
                <a:cubicBezTo>
                  <a:pt x="144" y="120"/>
                  <a:pt x="144" y="117"/>
                  <a:pt x="145" y="113"/>
                </a:cubicBezTo>
                <a:close/>
                <a:moveTo>
                  <a:pt x="46" y="114"/>
                </a:moveTo>
                <a:cubicBezTo>
                  <a:pt x="47" y="113"/>
                  <a:pt x="47" y="112"/>
                  <a:pt x="46" y="111"/>
                </a:cubicBezTo>
                <a:cubicBezTo>
                  <a:pt x="46" y="111"/>
                  <a:pt x="46" y="110"/>
                  <a:pt x="46" y="109"/>
                </a:cubicBezTo>
                <a:cubicBezTo>
                  <a:pt x="45" y="108"/>
                  <a:pt x="45" y="107"/>
                  <a:pt x="44" y="105"/>
                </a:cubicBezTo>
                <a:cubicBezTo>
                  <a:pt x="44" y="105"/>
                  <a:pt x="44" y="104"/>
                  <a:pt x="44" y="104"/>
                </a:cubicBezTo>
                <a:cubicBezTo>
                  <a:pt x="44" y="103"/>
                  <a:pt x="44" y="103"/>
                  <a:pt x="44" y="102"/>
                </a:cubicBezTo>
                <a:cubicBezTo>
                  <a:pt x="43" y="102"/>
                  <a:pt x="42" y="102"/>
                  <a:pt x="41" y="102"/>
                </a:cubicBezTo>
                <a:cubicBezTo>
                  <a:pt x="42" y="107"/>
                  <a:pt x="45" y="110"/>
                  <a:pt x="46" y="114"/>
                </a:cubicBezTo>
                <a:close/>
                <a:moveTo>
                  <a:pt x="174" y="98"/>
                </a:moveTo>
                <a:cubicBezTo>
                  <a:pt x="174" y="98"/>
                  <a:pt x="174" y="98"/>
                  <a:pt x="174" y="98"/>
                </a:cubicBezTo>
                <a:cubicBezTo>
                  <a:pt x="174" y="100"/>
                  <a:pt x="173" y="101"/>
                  <a:pt x="173" y="103"/>
                </a:cubicBezTo>
                <a:cubicBezTo>
                  <a:pt x="173" y="103"/>
                  <a:pt x="173" y="104"/>
                  <a:pt x="173" y="104"/>
                </a:cubicBezTo>
                <a:cubicBezTo>
                  <a:pt x="173" y="105"/>
                  <a:pt x="174" y="107"/>
                  <a:pt x="174" y="108"/>
                </a:cubicBezTo>
                <a:cubicBezTo>
                  <a:pt x="174" y="108"/>
                  <a:pt x="174" y="108"/>
                  <a:pt x="175" y="109"/>
                </a:cubicBezTo>
                <a:cubicBezTo>
                  <a:pt x="175" y="108"/>
                  <a:pt x="175" y="107"/>
                  <a:pt x="175" y="106"/>
                </a:cubicBezTo>
                <a:cubicBezTo>
                  <a:pt x="176" y="105"/>
                  <a:pt x="176" y="104"/>
                  <a:pt x="176" y="103"/>
                </a:cubicBezTo>
                <a:cubicBezTo>
                  <a:pt x="175" y="102"/>
                  <a:pt x="175" y="100"/>
                  <a:pt x="175" y="99"/>
                </a:cubicBezTo>
                <a:cubicBezTo>
                  <a:pt x="175" y="99"/>
                  <a:pt x="175" y="99"/>
                  <a:pt x="174" y="98"/>
                </a:cubicBezTo>
                <a:close/>
                <a:moveTo>
                  <a:pt x="164" y="109"/>
                </a:moveTo>
                <a:cubicBezTo>
                  <a:pt x="164" y="109"/>
                  <a:pt x="164" y="109"/>
                  <a:pt x="164" y="109"/>
                </a:cubicBezTo>
                <a:cubicBezTo>
                  <a:pt x="165" y="108"/>
                  <a:pt x="165" y="108"/>
                  <a:pt x="165" y="107"/>
                </a:cubicBezTo>
                <a:cubicBezTo>
                  <a:pt x="165" y="107"/>
                  <a:pt x="165" y="107"/>
                  <a:pt x="165" y="107"/>
                </a:cubicBezTo>
                <a:cubicBezTo>
                  <a:pt x="165" y="105"/>
                  <a:pt x="164" y="103"/>
                  <a:pt x="164" y="101"/>
                </a:cubicBezTo>
                <a:cubicBezTo>
                  <a:pt x="164" y="99"/>
                  <a:pt x="163" y="97"/>
                  <a:pt x="163" y="95"/>
                </a:cubicBezTo>
                <a:cubicBezTo>
                  <a:pt x="163" y="94"/>
                  <a:pt x="163" y="94"/>
                  <a:pt x="163" y="94"/>
                </a:cubicBezTo>
                <a:cubicBezTo>
                  <a:pt x="163" y="95"/>
                  <a:pt x="162" y="95"/>
                  <a:pt x="162" y="96"/>
                </a:cubicBezTo>
                <a:cubicBezTo>
                  <a:pt x="162" y="96"/>
                  <a:pt x="162" y="97"/>
                  <a:pt x="162" y="98"/>
                </a:cubicBezTo>
                <a:cubicBezTo>
                  <a:pt x="162" y="100"/>
                  <a:pt x="163" y="102"/>
                  <a:pt x="163" y="105"/>
                </a:cubicBezTo>
                <a:cubicBezTo>
                  <a:pt x="164" y="106"/>
                  <a:pt x="164" y="108"/>
                  <a:pt x="164" y="109"/>
                </a:cubicBezTo>
                <a:close/>
                <a:moveTo>
                  <a:pt x="70" y="35"/>
                </a:moveTo>
                <a:cubicBezTo>
                  <a:pt x="70" y="30"/>
                  <a:pt x="71" y="25"/>
                  <a:pt x="72" y="21"/>
                </a:cubicBezTo>
                <a:cubicBezTo>
                  <a:pt x="72" y="20"/>
                  <a:pt x="72" y="20"/>
                  <a:pt x="72" y="20"/>
                </a:cubicBezTo>
                <a:cubicBezTo>
                  <a:pt x="72" y="18"/>
                  <a:pt x="71" y="17"/>
                  <a:pt x="71" y="16"/>
                </a:cubicBezTo>
                <a:cubicBezTo>
                  <a:pt x="71" y="15"/>
                  <a:pt x="71" y="15"/>
                  <a:pt x="71" y="15"/>
                </a:cubicBezTo>
                <a:cubicBezTo>
                  <a:pt x="70" y="17"/>
                  <a:pt x="70" y="32"/>
                  <a:pt x="70" y="35"/>
                </a:cubicBezTo>
                <a:close/>
                <a:moveTo>
                  <a:pt x="194" y="187"/>
                </a:moveTo>
                <a:cubicBezTo>
                  <a:pt x="194" y="187"/>
                  <a:pt x="194" y="188"/>
                  <a:pt x="194" y="189"/>
                </a:cubicBezTo>
                <a:cubicBezTo>
                  <a:pt x="194" y="192"/>
                  <a:pt x="193" y="196"/>
                  <a:pt x="193" y="199"/>
                </a:cubicBezTo>
                <a:cubicBezTo>
                  <a:pt x="193" y="202"/>
                  <a:pt x="193" y="204"/>
                  <a:pt x="192" y="207"/>
                </a:cubicBezTo>
                <a:cubicBezTo>
                  <a:pt x="192" y="207"/>
                  <a:pt x="192" y="208"/>
                  <a:pt x="192" y="208"/>
                </a:cubicBezTo>
                <a:cubicBezTo>
                  <a:pt x="194" y="201"/>
                  <a:pt x="194" y="194"/>
                  <a:pt x="194" y="187"/>
                </a:cubicBezTo>
                <a:close/>
                <a:moveTo>
                  <a:pt x="82" y="181"/>
                </a:moveTo>
                <a:cubicBezTo>
                  <a:pt x="82" y="180"/>
                  <a:pt x="81" y="153"/>
                  <a:pt x="81" y="149"/>
                </a:cubicBezTo>
                <a:cubicBezTo>
                  <a:pt x="81" y="160"/>
                  <a:pt x="82" y="170"/>
                  <a:pt x="82" y="181"/>
                </a:cubicBezTo>
                <a:close/>
                <a:moveTo>
                  <a:pt x="222" y="100"/>
                </a:moveTo>
                <a:cubicBezTo>
                  <a:pt x="223" y="101"/>
                  <a:pt x="223" y="102"/>
                  <a:pt x="223" y="102"/>
                </a:cubicBezTo>
                <a:cubicBezTo>
                  <a:pt x="223" y="103"/>
                  <a:pt x="224" y="103"/>
                  <a:pt x="224" y="103"/>
                </a:cubicBezTo>
                <a:cubicBezTo>
                  <a:pt x="225" y="102"/>
                  <a:pt x="225" y="102"/>
                  <a:pt x="226" y="102"/>
                </a:cubicBezTo>
                <a:cubicBezTo>
                  <a:pt x="227" y="101"/>
                  <a:pt x="227" y="101"/>
                  <a:pt x="228" y="101"/>
                </a:cubicBezTo>
                <a:cubicBezTo>
                  <a:pt x="227" y="100"/>
                  <a:pt x="226" y="100"/>
                  <a:pt x="226" y="100"/>
                </a:cubicBezTo>
                <a:cubicBezTo>
                  <a:pt x="225" y="100"/>
                  <a:pt x="225" y="100"/>
                  <a:pt x="225" y="100"/>
                </a:cubicBezTo>
                <a:cubicBezTo>
                  <a:pt x="224" y="100"/>
                  <a:pt x="223" y="100"/>
                  <a:pt x="222" y="100"/>
                </a:cubicBezTo>
                <a:close/>
                <a:moveTo>
                  <a:pt x="207" y="101"/>
                </a:moveTo>
                <a:cubicBezTo>
                  <a:pt x="207" y="99"/>
                  <a:pt x="204" y="86"/>
                  <a:pt x="203" y="85"/>
                </a:cubicBezTo>
                <a:cubicBezTo>
                  <a:pt x="204" y="90"/>
                  <a:pt x="206" y="100"/>
                  <a:pt x="207" y="101"/>
                </a:cubicBezTo>
                <a:close/>
                <a:moveTo>
                  <a:pt x="114" y="107"/>
                </a:moveTo>
                <a:cubicBezTo>
                  <a:pt x="115" y="105"/>
                  <a:pt x="116" y="103"/>
                  <a:pt x="116" y="102"/>
                </a:cubicBezTo>
                <a:cubicBezTo>
                  <a:pt x="117" y="101"/>
                  <a:pt x="116" y="100"/>
                  <a:pt x="116" y="100"/>
                </a:cubicBezTo>
                <a:cubicBezTo>
                  <a:pt x="114" y="102"/>
                  <a:pt x="114" y="104"/>
                  <a:pt x="114" y="106"/>
                </a:cubicBezTo>
                <a:cubicBezTo>
                  <a:pt x="114" y="106"/>
                  <a:pt x="114" y="107"/>
                  <a:pt x="113" y="107"/>
                </a:cubicBezTo>
                <a:cubicBezTo>
                  <a:pt x="114" y="107"/>
                  <a:pt x="114" y="107"/>
                  <a:pt x="114" y="107"/>
                </a:cubicBezTo>
                <a:close/>
                <a:moveTo>
                  <a:pt x="77" y="98"/>
                </a:moveTo>
                <a:cubicBezTo>
                  <a:pt x="77" y="106"/>
                  <a:pt x="78" y="114"/>
                  <a:pt x="78" y="122"/>
                </a:cubicBezTo>
                <a:cubicBezTo>
                  <a:pt x="78" y="114"/>
                  <a:pt x="78" y="106"/>
                  <a:pt x="77" y="98"/>
                </a:cubicBezTo>
                <a:close/>
                <a:moveTo>
                  <a:pt x="137" y="142"/>
                </a:moveTo>
                <a:cubicBezTo>
                  <a:pt x="137" y="130"/>
                  <a:pt x="137" y="118"/>
                  <a:pt x="137" y="106"/>
                </a:cubicBezTo>
                <a:cubicBezTo>
                  <a:pt x="137" y="118"/>
                  <a:pt x="136" y="130"/>
                  <a:pt x="137" y="142"/>
                </a:cubicBezTo>
                <a:close/>
                <a:moveTo>
                  <a:pt x="168" y="107"/>
                </a:moveTo>
                <a:cubicBezTo>
                  <a:pt x="169" y="104"/>
                  <a:pt x="170" y="102"/>
                  <a:pt x="171" y="99"/>
                </a:cubicBezTo>
                <a:cubicBezTo>
                  <a:pt x="171" y="99"/>
                  <a:pt x="170" y="99"/>
                  <a:pt x="170" y="99"/>
                </a:cubicBezTo>
                <a:cubicBezTo>
                  <a:pt x="170" y="99"/>
                  <a:pt x="170" y="99"/>
                  <a:pt x="170" y="100"/>
                </a:cubicBezTo>
                <a:cubicBezTo>
                  <a:pt x="169" y="101"/>
                  <a:pt x="168" y="103"/>
                  <a:pt x="168" y="105"/>
                </a:cubicBezTo>
                <a:cubicBezTo>
                  <a:pt x="168" y="106"/>
                  <a:pt x="168" y="106"/>
                  <a:pt x="168" y="107"/>
                </a:cubicBezTo>
                <a:close/>
                <a:moveTo>
                  <a:pt x="121" y="107"/>
                </a:moveTo>
                <a:cubicBezTo>
                  <a:pt x="121" y="109"/>
                  <a:pt x="122" y="111"/>
                  <a:pt x="123" y="112"/>
                </a:cubicBezTo>
                <a:cubicBezTo>
                  <a:pt x="123" y="111"/>
                  <a:pt x="124" y="111"/>
                  <a:pt x="124" y="110"/>
                </a:cubicBezTo>
                <a:cubicBezTo>
                  <a:pt x="122" y="110"/>
                  <a:pt x="121" y="109"/>
                  <a:pt x="121" y="107"/>
                </a:cubicBezTo>
                <a:close/>
                <a:moveTo>
                  <a:pt x="124" y="108"/>
                </a:moveTo>
                <a:cubicBezTo>
                  <a:pt x="124" y="108"/>
                  <a:pt x="124" y="107"/>
                  <a:pt x="124" y="107"/>
                </a:cubicBezTo>
                <a:cubicBezTo>
                  <a:pt x="124" y="107"/>
                  <a:pt x="123" y="106"/>
                  <a:pt x="123" y="106"/>
                </a:cubicBezTo>
                <a:cubicBezTo>
                  <a:pt x="123" y="106"/>
                  <a:pt x="122" y="106"/>
                  <a:pt x="122" y="105"/>
                </a:cubicBezTo>
                <a:cubicBezTo>
                  <a:pt x="123" y="106"/>
                  <a:pt x="123" y="108"/>
                  <a:pt x="124" y="108"/>
                </a:cubicBezTo>
                <a:close/>
                <a:moveTo>
                  <a:pt x="88" y="89"/>
                </a:moveTo>
                <a:cubicBezTo>
                  <a:pt x="88" y="89"/>
                  <a:pt x="88" y="89"/>
                  <a:pt x="88" y="89"/>
                </a:cubicBezTo>
                <a:cubicBezTo>
                  <a:pt x="89" y="89"/>
                  <a:pt x="89" y="88"/>
                  <a:pt x="89" y="88"/>
                </a:cubicBezTo>
                <a:cubicBezTo>
                  <a:pt x="89" y="88"/>
                  <a:pt x="89" y="87"/>
                  <a:pt x="89" y="86"/>
                </a:cubicBezTo>
                <a:cubicBezTo>
                  <a:pt x="89" y="86"/>
                  <a:pt x="89" y="85"/>
                  <a:pt x="89" y="85"/>
                </a:cubicBezTo>
                <a:cubicBezTo>
                  <a:pt x="88" y="86"/>
                  <a:pt x="88" y="87"/>
                  <a:pt x="88" y="89"/>
                </a:cubicBezTo>
                <a:close/>
                <a:moveTo>
                  <a:pt x="210" y="97"/>
                </a:moveTo>
                <a:cubicBezTo>
                  <a:pt x="210" y="97"/>
                  <a:pt x="210" y="97"/>
                  <a:pt x="210" y="97"/>
                </a:cubicBezTo>
                <a:cubicBezTo>
                  <a:pt x="210" y="98"/>
                  <a:pt x="210" y="99"/>
                  <a:pt x="209" y="100"/>
                </a:cubicBezTo>
                <a:cubicBezTo>
                  <a:pt x="209" y="100"/>
                  <a:pt x="209" y="101"/>
                  <a:pt x="210" y="102"/>
                </a:cubicBezTo>
                <a:cubicBezTo>
                  <a:pt x="210" y="100"/>
                  <a:pt x="210" y="99"/>
                  <a:pt x="210" y="97"/>
                </a:cubicBezTo>
                <a:close/>
                <a:moveTo>
                  <a:pt x="104" y="97"/>
                </a:moveTo>
                <a:cubicBezTo>
                  <a:pt x="104" y="97"/>
                  <a:pt x="104" y="97"/>
                  <a:pt x="104" y="97"/>
                </a:cubicBezTo>
                <a:cubicBezTo>
                  <a:pt x="104" y="96"/>
                  <a:pt x="105" y="94"/>
                  <a:pt x="105" y="92"/>
                </a:cubicBezTo>
                <a:cubicBezTo>
                  <a:pt x="105" y="92"/>
                  <a:pt x="105" y="92"/>
                  <a:pt x="105" y="92"/>
                </a:cubicBezTo>
                <a:cubicBezTo>
                  <a:pt x="105" y="93"/>
                  <a:pt x="104" y="95"/>
                  <a:pt x="104" y="97"/>
                </a:cubicBezTo>
                <a:close/>
                <a:moveTo>
                  <a:pt x="221" y="96"/>
                </a:moveTo>
                <a:cubicBezTo>
                  <a:pt x="221" y="97"/>
                  <a:pt x="221" y="98"/>
                  <a:pt x="222" y="99"/>
                </a:cubicBezTo>
                <a:cubicBezTo>
                  <a:pt x="222" y="98"/>
                  <a:pt x="222" y="98"/>
                  <a:pt x="223" y="98"/>
                </a:cubicBezTo>
                <a:cubicBezTo>
                  <a:pt x="222" y="98"/>
                  <a:pt x="222" y="97"/>
                  <a:pt x="221" y="96"/>
                </a:cubicBezTo>
                <a:close/>
                <a:moveTo>
                  <a:pt x="85" y="179"/>
                </a:moveTo>
                <a:cubicBezTo>
                  <a:pt x="85" y="179"/>
                  <a:pt x="85" y="179"/>
                  <a:pt x="85" y="179"/>
                </a:cubicBezTo>
                <a:cubicBezTo>
                  <a:pt x="85" y="181"/>
                  <a:pt x="85" y="183"/>
                  <a:pt x="85" y="185"/>
                </a:cubicBezTo>
                <a:cubicBezTo>
                  <a:pt x="85" y="185"/>
                  <a:pt x="85" y="185"/>
                  <a:pt x="85" y="185"/>
                </a:cubicBezTo>
                <a:cubicBezTo>
                  <a:pt x="85" y="183"/>
                  <a:pt x="85" y="181"/>
                  <a:pt x="85" y="179"/>
                </a:cubicBezTo>
                <a:close/>
                <a:moveTo>
                  <a:pt x="108" y="96"/>
                </a:moveTo>
                <a:cubicBezTo>
                  <a:pt x="108" y="96"/>
                  <a:pt x="108" y="96"/>
                  <a:pt x="108" y="96"/>
                </a:cubicBezTo>
                <a:cubicBezTo>
                  <a:pt x="108" y="95"/>
                  <a:pt x="108" y="94"/>
                  <a:pt x="108" y="93"/>
                </a:cubicBezTo>
                <a:cubicBezTo>
                  <a:pt x="108" y="93"/>
                  <a:pt x="108" y="93"/>
                  <a:pt x="108" y="93"/>
                </a:cubicBezTo>
                <a:cubicBezTo>
                  <a:pt x="108" y="94"/>
                  <a:pt x="108" y="95"/>
                  <a:pt x="108" y="96"/>
                </a:cubicBezTo>
                <a:close/>
                <a:moveTo>
                  <a:pt x="49" y="113"/>
                </a:moveTo>
                <a:cubicBezTo>
                  <a:pt x="49" y="113"/>
                  <a:pt x="49" y="112"/>
                  <a:pt x="50" y="111"/>
                </a:cubicBezTo>
                <a:cubicBezTo>
                  <a:pt x="49" y="112"/>
                  <a:pt x="49" y="113"/>
                  <a:pt x="49" y="113"/>
                </a:cubicBezTo>
                <a:close/>
                <a:moveTo>
                  <a:pt x="81" y="148"/>
                </a:moveTo>
                <a:cubicBezTo>
                  <a:pt x="81" y="148"/>
                  <a:pt x="81" y="148"/>
                  <a:pt x="81" y="148"/>
                </a:cubicBezTo>
                <a:cubicBezTo>
                  <a:pt x="81" y="147"/>
                  <a:pt x="81" y="147"/>
                  <a:pt x="81" y="146"/>
                </a:cubicBezTo>
                <a:cubicBezTo>
                  <a:pt x="81" y="146"/>
                  <a:pt x="81" y="146"/>
                  <a:pt x="81" y="146"/>
                </a:cubicBezTo>
                <a:cubicBezTo>
                  <a:pt x="81" y="147"/>
                  <a:pt x="81" y="147"/>
                  <a:pt x="81" y="148"/>
                </a:cubicBezTo>
                <a:close/>
                <a:moveTo>
                  <a:pt x="113" y="109"/>
                </a:moveTo>
                <a:cubicBezTo>
                  <a:pt x="113" y="109"/>
                  <a:pt x="113" y="109"/>
                  <a:pt x="113" y="109"/>
                </a:cubicBezTo>
                <a:cubicBezTo>
                  <a:pt x="113" y="109"/>
                  <a:pt x="113" y="110"/>
                  <a:pt x="113" y="110"/>
                </a:cubicBezTo>
                <a:cubicBezTo>
                  <a:pt x="113" y="110"/>
                  <a:pt x="114" y="109"/>
                  <a:pt x="113" y="109"/>
                </a:cubicBezTo>
                <a:close/>
                <a:moveTo>
                  <a:pt x="80" y="144"/>
                </a:moveTo>
                <a:cubicBezTo>
                  <a:pt x="80" y="144"/>
                  <a:pt x="80" y="144"/>
                  <a:pt x="80" y="144"/>
                </a:cubicBezTo>
                <a:cubicBezTo>
                  <a:pt x="80" y="144"/>
                  <a:pt x="80" y="144"/>
                  <a:pt x="80" y="144"/>
                </a:cubicBezTo>
                <a:cubicBezTo>
                  <a:pt x="80" y="144"/>
                  <a:pt x="80" y="144"/>
                  <a:pt x="80" y="144"/>
                </a:cubicBezTo>
                <a:cubicBezTo>
                  <a:pt x="80" y="144"/>
                  <a:pt x="80" y="144"/>
                  <a:pt x="80" y="144"/>
                </a:cubicBezTo>
                <a:close/>
                <a:moveTo>
                  <a:pt x="70" y="36"/>
                </a:moveTo>
                <a:cubicBezTo>
                  <a:pt x="70" y="36"/>
                  <a:pt x="70" y="36"/>
                  <a:pt x="70" y="36"/>
                </a:cubicBezTo>
                <a:cubicBezTo>
                  <a:pt x="70" y="36"/>
                  <a:pt x="70" y="36"/>
                  <a:pt x="70" y="36"/>
                </a:cubicBezTo>
                <a:cubicBezTo>
                  <a:pt x="70" y="36"/>
                  <a:pt x="70" y="36"/>
                  <a:pt x="70" y="36"/>
                </a:cubicBezTo>
                <a:cubicBezTo>
                  <a:pt x="70" y="36"/>
                  <a:pt x="70" y="36"/>
                  <a:pt x="70" y="36"/>
                </a:cubicBezTo>
                <a:close/>
                <a:moveTo>
                  <a:pt x="65" y="156"/>
                </a:moveTo>
                <a:cubicBezTo>
                  <a:pt x="65" y="156"/>
                  <a:pt x="65" y="156"/>
                  <a:pt x="65" y="156"/>
                </a:cubicBezTo>
                <a:cubicBezTo>
                  <a:pt x="65" y="156"/>
                  <a:pt x="66" y="155"/>
                  <a:pt x="66" y="155"/>
                </a:cubicBezTo>
                <a:cubicBezTo>
                  <a:pt x="65" y="155"/>
                  <a:pt x="65" y="155"/>
                  <a:pt x="65" y="155"/>
                </a:cubicBezTo>
                <a:cubicBezTo>
                  <a:pt x="65" y="155"/>
                  <a:pt x="65" y="156"/>
                  <a:pt x="65" y="15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85" name="Freeform 103"/>
          <p:cNvSpPr>
            <a:spLocks noEditPoints="1"/>
          </p:cNvSpPr>
          <p:nvPr/>
        </p:nvSpPr>
        <p:spPr bwMode="auto">
          <a:xfrm>
            <a:off x="2728230" y="1908092"/>
            <a:ext cx="137115" cy="158540"/>
          </a:xfrm>
          <a:custGeom>
            <a:gdLst>
              <a:gd fmla="*/ 36 w 53" name="T0"/>
              <a:gd fmla="*/ 3 h 61" name="T1"/>
              <a:gd fmla="*/ 53 w 53" name="T2"/>
              <a:gd fmla="*/ 12 h 61" name="T3"/>
              <a:gd fmla="*/ 44 w 53" name="T4"/>
              <a:gd fmla="*/ 36 h 61" name="T5"/>
              <a:gd fmla="*/ 33 w 53" name="T6"/>
              <a:gd fmla="*/ 56 h 61" name="T7"/>
              <a:gd fmla="*/ 29 w 53" name="T8"/>
              <a:gd fmla="*/ 59 h 61" name="T9"/>
              <a:gd fmla="*/ 22 w 53" name="T10"/>
              <a:gd fmla="*/ 49 h 61" name="T11"/>
              <a:gd fmla="*/ 1 w 53" name="T12"/>
              <a:gd fmla="*/ 19 h 61" name="T13"/>
              <a:gd fmla="*/ 12 w 53" name="T14"/>
              <a:gd fmla="*/ 4 h 61" name="T15"/>
              <a:gd fmla="*/ 28 w 53" name="T16"/>
              <a:gd fmla="*/ 11 h 61" name="T17"/>
              <a:gd fmla="*/ 24 w 53" name="T18"/>
              <a:gd fmla="*/ 41 h 61" name="T19"/>
              <a:gd fmla="*/ 24 w 53" name="T20"/>
              <a:gd fmla="*/ 37 h 61" name="T21"/>
              <a:gd fmla="*/ 22 w 53" name="T22"/>
              <a:gd fmla="*/ 32 h 61" name="T23"/>
              <a:gd fmla="*/ 22 w 53" name="T24"/>
              <a:gd fmla="*/ 37 h 61" name="T25"/>
              <a:gd fmla="*/ 20 w 53" name="T26"/>
              <a:gd fmla="*/ 35 h 61" name="T27"/>
              <a:gd fmla="*/ 24 w 53" name="T28"/>
              <a:gd fmla="*/ 41 h 61" name="T29"/>
              <a:gd fmla="*/ 9 w 53" name="T30"/>
              <a:gd fmla="*/ 18 h 61" name="T31"/>
              <a:gd fmla="*/ 6 w 53" name="T32"/>
              <a:gd fmla="*/ 19 h 61" name="T33"/>
              <a:gd fmla="*/ 43 w 53" name="T34"/>
              <a:gd fmla="*/ 17 h 61" name="T35"/>
              <a:gd fmla="*/ 42 w 53" name="T36"/>
              <a:gd fmla="*/ 11 h 61" name="T37"/>
              <a:gd fmla="*/ 15 w 53" name="T38"/>
              <a:gd fmla="*/ 29 h 61" name="T39"/>
              <a:gd fmla="*/ 16 w 53" name="T40"/>
              <a:gd fmla="*/ 28 h 61" name="T41"/>
              <a:gd fmla="*/ 35 w 53" name="T42"/>
              <a:gd fmla="*/ 39 h 61" name="T43"/>
              <a:gd fmla="*/ 37 w 53" name="T44"/>
              <a:gd fmla="*/ 25 h 61" name="T45"/>
              <a:gd fmla="*/ 35 w 53" name="T46"/>
              <a:gd fmla="*/ 28 h 61" name="T47"/>
              <a:gd fmla="*/ 25 w 53" name="T48"/>
              <a:gd fmla="*/ 24 h 61" name="T49"/>
              <a:gd fmla="*/ 25 w 53" name="T50"/>
              <a:gd fmla="*/ 19 h 61" name="T51"/>
              <a:gd fmla="*/ 15 w 53" name="T52"/>
              <a:gd fmla="*/ 9 h 61" name="T53"/>
              <a:gd fmla="*/ 19 w 53" name="T54"/>
              <a:gd fmla="*/ 10 h 61" name="T55"/>
              <a:gd fmla="*/ 25 w 53" name="T56"/>
              <a:gd fmla="*/ 31 h 61" name="T57"/>
              <a:gd fmla="*/ 32 w 53" name="T58"/>
              <a:gd fmla="*/ 32 h 61" name="T59"/>
              <a:gd fmla="*/ 38 w 53" name="T60"/>
              <a:gd fmla="*/ 29 h 61" name="T61"/>
              <a:gd fmla="*/ 19 w 53" name="T62"/>
              <a:gd fmla="*/ 17 h 61" name="T63"/>
              <a:gd fmla="*/ 20 w 53" name="T64"/>
              <a:gd fmla="*/ 19 h 61" name="T65"/>
              <a:gd fmla="*/ 42 w 53" name="T66"/>
              <a:gd fmla="*/ 24 h 61" name="T67"/>
              <a:gd fmla="*/ 21 w 53" name="T68"/>
              <a:gd fmla="*/ 8 h 61" name="T69"/>
              <a:gd fmla="*/ 37 w 53" name="T70"/>
              <a:gd fmla="*/ 10 h 61" name="T71"/>
              <a:gd fmla="*/ 15 w 53" name="T72"/>
              <a:gd fmla="*/ 17 h 61" name="T73"/>
              <a:gd fmla="*/ 31 w 53" name="T74"/>
              <a:gd fmla="*/ 38 h 61" name="T75"/>
              <a:gd fmla="*/ 31 w 53" name="T76"/>
              <a:gd fmla="*/ 38 h 61" name="T77"/>
              <a:gd fmla="*/ 40 w 53" name="T78"/>
              <a:gd fmla="*/ 20 h 61" name="T79"/>
              <a:gd fmla="*/ 38 w 53" name="T80"/>
              <a:gd fmla="*/ 34 h 61" name="T81"/>
              <a:gd fmla="*/ 13 w 53" name="T82"/>
              <a:gd fmla="*/ 25 h 61" name="T83"/>
              <a:gd fmla="*/ 43 w 53" name="T84"/>
              <a:gd fmla="*/ 21 h 61" name="T85"/>
              <a:gd fmla="*/ 45 w 53" name="T86"/>
              <a:gd fmla="*/ 14 h 61" name="T87"/>
              <a:gd fmla="*/ 37 w 53" name="T88"/>
              <a:gd fmla="*/ 20 h 61" name="T89"/>
              <a:gd fmla="*/ 30 w 53" name="T90"/>
              <a:gd fmla="*/ 27 h 61" name="T91"/>
              <a:gd fmla="*/ 30 w 53" name="T92"/>
              <a:gd fmla="*/ 27 h 61" name="T93"/>
              <a:gd fmla="*/ 23 w 53" name="T94"/>
              <a:gd fmla="*/ 19 h 61" name="T95"/>
              <a:gd fmla="*/ 23 w 53" name="T96"/>
              <a:gd fmla="*/ 19 h 61" name="T97"/>
              <a:gd fmla="*/ 11 w 53" name="T98"/>
              <a:gd fmla="*/ 20 h 61" name="T99"/>
              <a:gd fmla="*/ 47 w 53" name="T100"/>
              <a:gd fmla="*/ 24 h 61" name="T101"/>
              <a:gd fmla="*/ 29 w 53" name="T102"/>
              <a:gd fmla="*/ 44 h 61" name="T103"/>
              <a:gd fmla="*/ 15 w 53" name="T104"/>
              <a:gd fmla="*/ 22 h 61" name="T105"/>
              <a:gd fmla="*/ 19 w 53" name="T106"/>
              <a:gd fmla="*/ 24 h 61" name="T107"/>
              <a:gd fmla="*/ 21 w 53" name="T108"/>
              <a:gd fmla="*/ 22 h 61" name="T109"/>
              <a:gd fmla="*/ 16 w 53" name="T110"/>
              <a:gd fmla="*/ 24 h 61" name="T111"/>
              <a:gd fmla="*/ 13 w 53" name="T112"/>
              <a:gd fmla="*/ 20 h 61" name="T113"/>
              <a:gd fmla="*/ 21 w 53" name="T114"/>
              <a:gd fmla="*/ 16 h 61" name="T115"/>
              <a:gd fmla="*/ 7 w 53" name="T116"/>
              <a:gd fmla="*/ 13 h 61" name="T117"/>
              <a:gd fmla="*/ 12 w 53" name="T118"/>
              <a:gd fmla="*/ 17 h 6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61" w="52">
                <a:moveTo>
                  <a:pt x="28" y="11"/>
                </a:moveTo>
                <a:cubicBezTo>
                  <a:pt x="29" y="10"/>
                  <a:pt x="30" y="9"/>
                  <a:pt x="30" y="8"/>
                </a:cubicBezTo>
                <a:cubicBezTo>
                  <a:pt x="31" y="7"/>
                  <a:pt x="32" y="6"/>
                  <a:pt x="33" y="5"/>
                </a:cubicBezTo>
                <a:cubicBezTo>
                  <a:pt x="34" y="4"/>
                  <a:pt x="35" y="4"/>
                  <a:pt x="36" y="3"/>
                </a:cubicBezTo>
                <a:cubicBezTo>
                  <a:pt x="37" y="3"/>
                  <a:pt x="38" y="2"/>
                  <a:pt x="39" y="2"/>
                </a:cubicBezTo>
                <a:cubicBezTo>
                  <a:pt x="43" y="0"/>
                  <a:pt x="46" y="1"/>
                  <a:pt x="50" y="3"/>
                </a:cubicBezTo>
                <a:cubicBezTo>
                  <a:pt x="52" y="4"/>
                  <a:pt x="53" y="5"/>
                  <a:pt x="53" y="7"/>
                </a:cubicBezTo>
                <a:cubicBezTo>
                  <a:pt x="53" y="9"/>
                  <a:pt x="53" y="10"/>
                  <a:pt x="53" y="12"/>
                </a:cubicBezTo>
                <a:cubicBezTo>
                  <a:pt x="53" y="14"/>
                  <a:pt x="53" y="16"/>
                  <a:pt x="53" y="18"/>
                </a:cubicBezTo>
                <a:cubicBezTo>
                  <a:pt x="53" y="19"/>
                  <a:pt x="53" y="20"/>
                  <a:pt x="53" y="20"/>
                </a:cubicBezTo>
                <a:cubicBezTo>
                  <a:pt x="51" y="26"/>
                  <a:pt x="48" y="30"/>
                  <a:pt x="45" y="34"/>
                </a:cubicBezTo>
                <a:cubicBezTo>
                  <a:pt x="44" y="35"/>
                  <a:pt x="44" y="35"/>
                  <a:pt x="44" y="36"/>
                </a:cubicBezTo>
                <a:cubicBezTo>
                  <a:pt x="42" y="38"/>
                  <a:pt x="41" y="41"/>
                  <a:pt x="39" y="43"/>
                </a:cubicBezTo>
                <a:cubicBezTo>
                  <a:pt x="37" y="44"/>
                  <a:pt x="36" y="46"/>
                  <a:pt x="36" y="48"/>
                </a:cubicBezTo>
                <a:cubicBezTo>
                  <a:pt x="35" y="50"/>
                  <a:pt x="34" y="53"/>
                  <a:pt x="33" y="55"/>
                </a:cubicBezTo>
                <a:cubicBezTo>
                  <a:pt x="33" y="55"/>
                  <a:pt x="33" y="56"/>
                  <a:pt x="33" y="56"/>
                </a:cubicBezTo>
                <a:cubicBezTo>
                  <a:pt x="33" y="57"/>
                  <a:pt x="33" y="58"/>
                  <a:pt x="33" y="59"/>
                </a:cubicBezTo>
                <a:cubicBezTo>
                  <a:pt x="33" y="60"/>
                  <a:pt x="33" y="61"/>
                  <a:pt x="32" y="61"/>
                </a:cubicBezTo>
                <a:cubicBezTo>
                  <a:pt x="31" y="61"/>
                  <a:pt x="30" y="61"/>
                  <a:pt x="29" y="60"/>
                </a:cubicBezTo>
                <a:cubicBezTo>
                  <a:pt x="29" y="60"/>
                  <a:pt x="29" y="59"/>
                  <a:pt x="29" y="59"/>
                </a:cubicBezTo>
                <a:cubicBezTo>
                  <a:pt x="28" y="59"/>
                  <a:pt x="28" y="59"/>
                  <a:pt x="28" y="58"/>
                </a:cubicBezTo>
                <a:cubicBezTo>
                  <a:pt x="28" y="56"/>
                  <a:pt x="27" y="55"/>
                  <a:pt x="25" y="53"/>
                </a:cubicBezTo>
                <a:cubicBezTo>
                  <a:pt x="25" y="52"/>
                  <a:pt x="24" y="51"/>
                  <a:pt x="23" y="50"/>
                </a:cubicBezTo>
                <a:cubicBezTo>
                  <a:pt x="23" y="49"/>
                  <a:pt x="23" y="49"/>
                  <a:pt x="22" y="49"/>
                </a:cubicBezTo>
                <a:cubicBezTo>
                  <a:pt x="20" y="47"/>
                  <a:pt x="18" y="44"/>
                  <a:pt x="16" y="42"/>
                </a:cubicBezTo>
                <a:cubicBezTo>
                  <a:pt x="12" y="39"/>
                  <a:pt x="9" y="36"/>
                  <a:pt x="6" y="33"/>
                </a:cubicBezTo>
                <a:cubicBezTo>
                  <a:pt x="5" y="32"/>
                  <a:pt x="5" y="32"/>
                  <a:pt x="4" y="31"/>
                </a:cubicBezTo>
                <a:cubicBezTo>
                  <a:pt x="1" y="28"/>
                  <a:pt x="0" y="24"/>
                  <a:pt x="1" y="19"/>
                </a:cubicBezTo>
                <a:cubicBezTo>
                  <a:pt x="1" y="18"/>
                  <a:pt x="1" y="16"/>
                  <a:pt x="1" y="15"/>
                </a:cubicBezTo>
                <a:cubicBezTo>
                  <a:pt x="2" y="13"/>
                  <a:pt x="2" y="12"/>
                  <a:pt x="3" y="10"/>
                </a:cubicBezTo>
                <a:cubicBezTo>
                  <a:pt x="4" y="10"/>
                  <a:pt x="4" y="10"/>
                  <a:pt x="4" y="9"/>
                </a:cubicBezTo>
                <a:cubicBezTo>
                  <a:pt x="6" y="7"/>
                  <a:pt x="8" y="5"/>
                  <a:pt x="12" y="4"/>
                </a:cubicBezTo>
                <a:cubicBezTo>
                  <a:pt x="13" y="3"/>
                  <a:pt x="15" y="3"/>
                  <a:pt x="16" y="4"/>
                </a:cubicBezTo>
                <a:cubicBezTo>
                  <a:pt x="19" y="4"/>
                  <a:pt x="21" y="5"/>
                  <a:pt x="24" y="7"/>
                </a:cubicBezTo>
                <a:cubicBezTo>
                  <a:pt x="25" y="8"/>
                  <a:pt x="26" y="9"/>
                  <a:pt x="28" y="11"/>
                </a:cubicBezTo>
                <a:cubicBezTo>
                  <a:pt x="28" y="11"/>
                  <a:pt x="28" y="11"/>
                  <a:pt x="28" y="11"/>
                </a:cubicBezTo>
                <a:close/>
                <a:moveTo>
                  <a:pt x="24" y="41"/>
                </a:moveTo>
                <a:cubicBezTo>
                  <a:pt x="25" y="42"/>
                  <a:pt x="25" y="43"/>
                  <a:pt x="26" y="43"/>
                </a:cubicBezTo>
                <a:cubicBezTo>
                  <a:pt x="26" y="43"/>
                  <a:pt x="26" y="42"/>
                  <a:pt x="26" y="42"/>
                </a:cubicBezTo>
                <a:cubicBezTo>
                  <a:pt x="25" y="42"/>
                  <a:pt x="25" y="42"/>
                  <a:pt x="24" y="41"/>
                </a:cubicBezTo>
                <a:cubicBezTo>
                  <a:pt x="24" y="41"/>
                  <a:pt x="25" y="40"/>
                  <a:pt x="25" y="39"/>
                </a:cubicBezTo>
                <a:cubicBezTo>
                  <a:pt x="25" y="39"/>
                  <a:pt x="25" y="39"/>
                  <a:pt x="24" y="39"/>
                </a:cubicBezTo>
                <a:cubicBezTo>
                  <a:pt x="24" y="39"/>
                  <a:pt x="23" y="38"/>
                  <a:pt x="23" y="38"/>
                </a:cubicBezTo>
                <a:cubicBezTo>
                  <a:pt x="23" y="37"/>
                  <a:pt x="23" y="37"/>
                  <a:pt x="24" y="37"/>
                </a:cubicBezTo>
                <a:cubicBezTo>
                  <a:pt x="24" y="36"/>
                  <a:pt x="24" y="35"/>
                  <a:pt x="24" y="34"/>
                </a:cubicBezTo>
                <a:cubicBezTo>
                  <a:pt x="24" y="34"/>
                  <a:pt x="25" y="34"/>
                  <a:pt x="25" y="33"/>
                </a:cubicBezTo>
                <a:cubicBezTo>
                  <a:pt x="24" y="33"/>
                  <a:pt x="24" y="32"/>
                  <a:pt x="23" y="31"/>
                </a:cubicBezTo>
                <a:cubicBezTo>
                  <a:pt x="23" y="31"/>
                  <a:pt x="22" y="32"/>
                  <a:pt x="22" y="32"/>
                </a:cubicBezTo>
                <a:cubicBezTo>
                  <a:pt x="22" y="33"/>
                  <a:pt x="22" y="33"/>
                  <a:pt x="22" y="33"/>
                </a:cubicBezTo>
                <a:cubicBezTo>
                  <a:pt x="22" y="34"/>
                  <a:pt x="22" y="35"/>
                  <a:pt x="23" y="35"/>
                </a:cubicBezTo>
                <a:cubicBezTo>
                  <a:pt x="23" y="36"/>
                  <a:pt x="23" y="36"/>
                  <a:pt x="23" y="36"/>
                </a:cubicBezTo>
                <a:cubicBezTo>
                  <a:pt x="23" y="37"/>
                  <a:pt x="23" y="37"/>
                  <a:pt x="22" y="37"/>
                </a:cubicBezTo>
                <a:cubicBezTo>
                  <a:pt x="22" y="37"/>
                  <a:pt x="21" y="37"/>
                  <a:pt x="21" y="37"/>
                </a:cubicBezTo>
                <a:cubicBezTo>
                  <a:pt x="21" y="37"/>
                  <a:pt x="21" y="36"/>
                  <a:pt x="21" y="36"/>
                </a:cubicBezTo>
                <a:cubicBezTo>
                  <a:pt x="21" y="36"/>
                  <a:pt x="20" y="36"/>
                  <a:pt x="20" y="35"/>
                </a:cubicBezTo>
                <a:cubicBezTo>
                  <a:pt x="20" y="35"/>
                  <a:pt x="20" y="35"/>
                  <a:pt x="20" y="35"/>
                </a:cubicBezTo>
                <a:cubicBezTo>
                  <a:pt x="20" y="35"/>
                  <a:pt x="20" y="35"/>
                  <a:pt x="19" y="36"/>
                </a:cubicBezTo>
                <a:cubicBezTo>
                  <a:pt x="20" y="36"/>
                  <a:pt x="20" y="37"/>
                  <a:pt x="20" y="37"/>
                </a:cubicBezTo>
                <a:cubicBezTo>
                  <a:pt x="22" y="38"/>
                  <a:pt x="23" y="40"/>
                  <a:pt x="24" y="41"/>
                </a:cubicBezTo>
                <a:cubicBezTo>
                  <a:pt x="24" y="41"/>
                  <a:pt x="24" y="41"/>
                  <a:pt x="24" y="41"/>
                </a:cubicBezTo>
                <a:close/>
                <a:moveTo>
                  <a:pt x="9" y="25"/>
                </a:moveTo>
                <a:cubicBezTo>
                  <a:pt x="9" y="24"/>
                  <a:pt x="9" y="23"/>
                  <a:pt x="8" y="23"/>
                </a:cubicBezTo>
                <a:cubicBezTo>
                  <a:pt x="8" y="22"/>
                  <a:pt x="8" y="22"/>
                  <a:pt x="8" y="21"/>
                </a:cubicBezTo>
                <a:cubicBezTo>
                  <a:pt x="8" y="20"/>
                  <a:pt x="9" y="19"/>
                  <a:pt x="9" y="18"/>
                </a:cubicBezTo>
                <a:cubicBezTo>
                  <a:pt x="9" y="17"/>
                  <a:pt x="10" y="16"/>
                  <a:pt x="11" y="14"/>
                </a:cubicBezTo>
                <a:cubicBezTo>
                  <a:pt x="11" y="14"/>
                  <a:pt x="11" y="13"/>
                  <a:pt x="11" y="13"/>
                </a:cubicBezTo>
                <a:cubicBezTo>
                  <a:pt x="11" y="13"/>
                  <a:pt x="11" y="13"/>
                  <a:pt x="10" y="13"/>
                </a:cubicBezTo>
                <a:cubicBezTo>
                  <a:pt x="8" y="14"/>
                  <a:pt x="7" y="16"/>
                  <a:pt x="6" y="19"/>
                </a:cubicBezTo>
                <a:cubicBezTo>
                  <a:pt x="6" y="19"/>
                  <a:pt x="6" y="19"/>
                  <a:pt x="6" y="19"/>
                </a:cubicBezTo>
                <a:cubicBezTo>
                  <a:pt x="7" y="21"/>
                  <a:pt x="8" y="23"/>
                  <a:pt x="9" y="25"/>
                </a:cubicBezTo>
                <a:close/>
                <a:moveTo>
                  <a:pt x="42" y="19"/>
                </a:moveTo>
                <a:cubicBezTo>
                  <a:pt x="42" y="18"/>
                  <a:pt x="42" y="18"/>
                  <a:pt x="43" y="17"/>
                </a:cubicBezTo>
                <a:cubicBezTo>
                  <a:pt x="43" y="17"/>
                  <a:pt x="43" y="17"/>
                  <a:pt x="43" y="16"/>
                </a:cubicBezTo>
                <a:cubicBezTo>
                  <a:pt x="43" y="15"/>
                  <a:pt x="42" y="14"/>
                  <a:pt x="42" y="12"/>
                </a:cubicBezTo>
                <a:cubicBezTo>
                  <a:pt x="42" y="12"/>
                  <a:pt x="42" y="12"/>
                  <a:pt x="42" y="11"/>
                </a:cubicBezTo>
                <a:cubicBezTo>
                  <a:pt x="42" y="11"/>
                  <a:pt x="42" y="11"/>
                  <a:pt x="42" y="11"/>
                </a:cubicBezTo>
                <a:cubicBezTo>
                  <a:pt x="41" y="13"/>
                  <a:pt x="40" y="14"/>
                  <a:pt x="39" y="16"/>
                </a:cubicBezTo>
                <a:cubicBezTo>
                  <a:pt x="40" y="17"/>
                  <a:pt x="41" y="18"/>
                  <a:pt x="42" y="19"/>
                </a:cubicBezTo>
                <a:close/>
                <a:moveTo>
                  <a:pt x="16" y="28"/>
                </a:moveTo>
                <a:cubicBezTo>
                  <a:pt x="15" y="29"/>
                  <a:pt x="15" y="29"/>
                  <a:pt x="15" y="29"/>
                </a:cubicBezTo>
                <a:cubicBezTo>
                  <a:pt x="16" y="31"/>
                  <a:pt x="17" y="32"/>
                  <a:pt x="18" y="33"/>
                </a:cubicBezTo>
                <a:cubicBezTo>
                  <a:pt x="18" y="33"/>
                  <a:pt x="18" y="33"/>
                  <a:pt x="18" y="32"/>
                </a:cubicBezTo>
                <a:cubicBezTo>
                  <a:pt x="18" y="32"/>
                  <a:pt x="18" y="32"/>
                  <a:pt x="18" y="31"/>
                </a:cubicBezTo>
                <a:cubicBezTo>
                  <a:pt x="17" y="30"/>
                  <a:pt x="17" y="29"/>
                  <a:pt x="16" y="28"/>
                </a:cubicBezTo>
                <a:close/>
                <a:moveTo>
                  <a:pt x="30" y="49"/>
                </a:moveTo>
                <a:cubicBezTo>
                  <a:pt x="30" y="49"/>
                  <a:pt x="30" y="49"/>
                  <a:pt x="30" y="49"/>
                </a:cubicBezTo>
                <a:cubicBezTo>
                  <a:pt x="31" y="46"/>
                  <a:pt x="32" y="43"/>
                  <a:pt x="34" y="41"/>
                </a:cubicBezTo>
                <a:cubicBezTo>
                  <a:pt x="34" y="40"/>
                  <a:pt x="35" y="40"/>
                  <a:pt x="35" y="39"/>
                </a:cubicBezTo>
                <a:cubicBezTo>
                  <a:pt x="35" y="39"/>
                  <a:pt x="35" y="39"/>
                  <a:pt x="35" y="39"/>
                </a:cubicBezTo>
                <a:cubicBezTo>
                  <a:pt x="33" y="42"/>
                  <a:pt x="31" y="45"/>
                  <a:pt x="29" y="48"/>
                </a:cubicBezTo>
                <a:cubicBezTo>
                  <a:pt x="29" y="48"/>
                  <a:pt x="30" y="49"/>
                  <a:pt x="30" y="49"/>
                </a:cubicBezTo>
                <a:close/>
                <a:moveTo>
                  <a:pt x="37" y="25"/>
                </a:moveTo>
                <a:cubicBezTo>
                  <a:pt x="36" y="24"/>
                  <a:pt x="36" y="24"/>
                  <a:pt x="35" y="23"/>
                </a:cubicBezTo>
                <a:cubicBezTo>
                  <a:pt x="35" y="23"/>
                  <a:pt x="34" y="24"/>
                  <a:pt x="34" y="25"/>
                </a:cubicBezTo>
                <a:cubicBezTo>
                  <a:pt x="34" y="26"/>
                  <a:pt x="35" y="27"/>
                  <a:pt x="35" y="28"/>
                </a:cubicBezTo>
                <a:cubicBezTo>
                  <a:pt x="35" y="28"/>
                  <a:pt x="35" y="28"/>
                  <a:pt x="35" y="28"/>
                </a:cubicBezTo>
                <a:cubicBezTo>
                  <a:pt x="35" y="27"/>
                  <a:pt x="36" y="26"/>
                  <a:pt x="37" y="25"/>
                </a:cubicBezTo>
                <a:close/>
                <a:moveTo>
                  <a:pt x="24" y="26"/>
                </a:moveTo>
                <a:cubicBezTo>
                  <a:pt x="24" y="26"/>
                  <a:pt x="24" y="26"/>
                  <a:pt x="24" y="26"/>
                </a:cubicBezTo>
                <a:cubicBezTo>
                  <a:pt x="24" y="25"/>
                  <a:pt x="25" y="25"/>
                  <a:pt x="25" y="24"/>
                </a:cubicBezTo>
                <a:cubicBezTo>
                  <a:pt x="25" y="23"/>
                  <a:pt x="25" y="23"/>
                  <a:pt x="25" y="23"/>
                </a:cubicBezTo>
                <a:cubicBezTo>
                  <a:pt x="25" y="22"/>
                  <a:pt x="25" y="20"/>
                  <a:pt x="26" y="20"/>
                </a:cubicBezTo>
                <a:cubicBezTo>
                  <a:pt x="26" y="19"/>
                  <a:pt x="26" y="19"/>
                  <a:pt x="26" y="19"/>
                </a:cubicBezTo>
                <a:cubicBezTo>
                  <a:pt x="25" y="19"/>
                  <a:pt x="25" y="19"/>
                  <a:pt x="25" y="19"/>
                </a:cubicBezTo>
                <a:cubicBezTo>
                  <a:pt x="25" y="21"/>
                  <a:pt x="24" y="23"/>
                  <a:pt x="24" y="24"/>
                </a:cubicBezTo>
                <a:cubicBezTo>
                  <a:pt x="23" y="25"/>
                  <a:pt x="24" y="25"/>
                  <a:pt x="24" y="26"/>
                </a:cubicBezTo>
                <a:close/>
                <a:moveTo>
                  <a:pt x="19" y="10"/>
                </a:moveTo>
                <a:cubicBezTo>
                  <a:pt x="18" y="9"/>
                  <a:pt x="16" y="9"/>
                  <a:pt x="15" y="9"/>
                </a:cubicBezTo>
                <a:cubicBezTo>
                  <a:pt x="15" y="9"/>
                  <a:pt x="15" y="9"/>
                  <a:pt x="15" y="9"/>
                </a:cubicBezTo>
                <a:cubicBezTo>
                  <a:pt x="16" y="10"/>
                  <a:pt x="17" y="10"/>
                  <a:pt x="17" y="11"/>
                </a:cubicBezTo>
                <a:cubicBezTo>
                  <a:pt x="17" y="11"/>
                  <a:pt x="18" y="11"/>
                  <a:pt x="18" y="11"/>
                </a:cubicBezTo>
                <a:cubicBezTo>
                  <a:pt x="19" y="11"/>
                  <a:pt x="19" y="10"/>
                  <a:pt x="19" y="10"/>
                </a:cubicBezTo>
                <a:close/>
                <a:moveTo>
                  <a:pt x="25" y="31"/>
                </a:moveTo>
                <a:cubicBezTo>
                  <a:pt x="27" y="29"/>
                  <a:pt x="26" y="28"/>
                  <a:pt x="26" y="27"/>
                </a:cubicBezTo>
                <a:cubicBezTo>
                  <a:pt x="25" y="27"/>
                  <a:pt x="25" y="28"/>
                  <a:pt x="24" y="29"/>
                </a:cubicBezTo>
                <a:cubicBezTo>
                  <a:pt x="25" y="30"/>
                  <a:pt x="25" y="30"/>
                  <a:pt x="25" y="31"/>
                </a:cubicBezTo>
                <a:close/>
                <a:moveTo>
                  <a:pt x="31" y="30"/>
                </a:moveTo>
                <a:cubicBezTo>
                  <a:pt x="31" y="32"/>
                  <a:pt x="30" y="33"/>
                  <a:pt x="29" y="34"/>
                </a:cubicBezTo>
                <a:cubicBezTo>
                  <a:pt x="29" y="35"/>
                  <a:pt x="29" y="35"/>
                  <a:pt x="29" y="35"/>
                </a:cubicBezTo>
                <a:cubicBezTo>
                  <a:pt x="30" y="34"/>
                  <a:pt x="31" y="33"/>
                  <a:pt x="32" y="32"/>
                </a:cubicBezTo>
                <a:cubicBezTo>
                  <a:pt x="32" y="32"/>
                  <a:pt x="32" y="32"/>
                  <a:pt x="32" y="31"/>
                </a:cubicBezTo>
                <a:cubicBezTo>
                  <a:pt x="32" y="31"/>
                  <a:pt x="32" y="31"/>
                  <a:pt x="31" y="30"/>
                </a:cubicBezTo>
                <a:close/>
                <a:moveTo>
                  <a:pt x="36" y="31"/>
                </a:moveTo>
                <a:cubicBezTo>
                  <a:pt x="37" y="30"/>
                  <a:pt x="38" y="30"/>
                  <a:pt x="38" y="29"/>
                </a:cubicBezTo>
                <a:cubicBezTo>
                  <a:pt x="38" y="28"/>
                  <a:pt x="38" y="28"/>
                  <a:pt x="38" y="28"/>
                </a:cubicBezTo>
                <a:cubicBezTo>
                  <a:pt x="37" y="29"/>
                  <a:pt x="36" y="30"/>
                  <a:pt x="36" y="31"/>
                </a:cubicBezTo>
                <a:cubicBezTo>
                  <a:pt x="36" y="31"/>
                  <a:pt x="36" y="31"/>
                  <a:pt x="36" y="31"/>
                </a:cubicBezTo>
                <a:close/>
                <a:moveTo>
                  <a:pt x="19" y="17"/>
                </a:moveTo>
                <a:cubicBezTo>
                  <a:pt x="19" y="18"/>
                  <a:pt x="18" y="19"/>
                  <a:pt x="18" y="19"/>
                </a:cubicBezTo>
                <a:cubicBezTo>
                  <a:pt x="18" y="20"/>
                  <a:pt x="19" y="20"/>
                  <a:pt x="19" y="20"/>
                </a:cubicBezTo>
                <a:cubicBezTo>
                  <a:pt x="19" y="20"/>
                  <a:pt x="20" y="19"/>
                  <a:pt x="20" y="19"/>
                </a:cubicBezTo>
                <a:cubicBezTo>
                  <a:pt x="20" y="19"/>
                  <a:pt x="20" y="19"/>
                  <a:pt x="20" y="19"/>
                </a:cubicBezTo>
                <a:cubicBezTo>
                  <a:pt x="20" y="18"/>
                  <a:pt x="19" y="17"/>
                  <a:pt x="19" y="17"/>
                </a:cubicBezTo>
                <a:close/>
                <a:moveTo>
                  <a:pt x="41" y="22"/>
                </a:moveTo>
                <a:cubicBezTo>
                  <a:pt x="40" y="24"/>
                  <a:pt x="40" y="24"/>
                  <a:pt x="41" y="26"/>
                </a:cubicBezTo>
                <a:cubicBezTo>
                  <a:pt x="41" y="25"/>
                  <a:pt x="42" y="24"/>
                  <a:pt x="42" y="24"/>
                </a:cubicBezTo>
                <a:cubicBezTo>
                  <a:pt x="42" y="23"/>
                  <a:pt x="42" y="23"/>
                  <a:pt x="41" y="22"/>
                </a:cubicBezTo>
                <a:close/>
                <a:moveTo>
                  <a:pt x="21" y="8"/>
                </a:moveTo>
                <a:cubicBezTo>
                  <a:pt x="23" y="9"/>
                  <a:pt x="25" y="11"/>
                  <a:pt x="27" y="13"/>
                </a:cubicBezTo>
                <a:cubicBezTo>
                  <a:pt x="27" y="12"/>
                  <a:pt x="23" y="8"/>
                  <a:pt x="21" y="8"/>
                </a:cubicBezTo>
                <a:close/>
                <a:moveTo>
                  <a:pt x="42" y="7"/>
                </a:moveTo>
                <a:cubicBezTo>
                  <a:pt x="42" y="7"/>
                  <a:pt x="42" y="7"/>
                  <a:pt x="42" y="7"/>
                </a:cubicBezTo>
                <a:cubicBezTo>
                  <a:pt x="40" y="7"/>
                  <a:pt x="39" y="8"/>
                  <a:pt x="37" y="9"/>
                </a:cubicBezTo>
                <a:cubicBezTo>
                  <a:pt x="37" y="9"/>
                  <a:pt x="37" y="9"/>
                  <a:pt x="37" y="10"/>
                </a:cubicBezTo>
                <a:cubicBezTo>
                  <a:pt x="37" y="10"/>
                  <a:pt x="37" y="9"/>
                  <a:pt x="38" y="9"/>
                </a:cubicBezTo>
                <a:cubicBezTo>
                  <a:pt x="39" y="8"/>
                  <a:pt x="40" y="8"/>
                  <a:pt x="41" y="7"/>
                </a:cubicBezTo>
                <a:cubicBezTo>
                  <a:pt x="42" y="7"/>
                  <a:pt x="42" y="7"/>
                  <a:pt x="42" y="7"/>
                </a:cubicBezTo>
                <a:close/>
                <a:moveTo>
                  <a:pt x="15" y="17"/>
                </a:moveTo>
                <a:cubicBezTo>
                  <a:pt x="16" y="15"/>
                  <a:pt x="16" y="15"/>
                  <a:pt x="17" y="14"/>
                </a:cubicBezTo>
                <a:cubicBezTo>
                  <a:pt x="16" y="13"/>
                  <a:pt x="15" y="14"/>
                  <a:pt x="15" y="14"/>
                </a:cubicBezTo>
                <a:cubicBezTo>
                  <a:pt x="15" y="15"/>
                  <a:pt x="15" y="16"/>
                  <a:pt x="15" y="17"/>
                </a:cubicBezTo>
                <a:close/>
                <a:moveTo>
                  <a:pt x="31" y="38"/>
                </a:moveTo>
                <a:cubicBezTo>
                  <a:pt x="31" y="38"/>
                  <a:pt x="31" y="38"/>
                  <a:pt x="31" y="38"/>
                </a:cubicBezTo>
                <a:cubicBezTo>
                  <a:pt x="32" y="37"/>
                  <a:pt x="33" y="36"/>
                  <a:pt x="34" y="35"/>
                </a:cubicBezTo>
                <a:cubicBezTo>
                  <a:pt x="33" y="35"/>
                  <a:pt x="33" y="34"/>
                  <a:pt x="33" y="34"/>
                </a:cubicBezTo>
                <a:cubicBezTo>
                  <a:pt x="32" y="36"/>
                  <a:pt x="31" y="37"/>
                  <a:pt x="31" y="38"/>
                </a:cubicBezTo>
                <a:close/>
                <a:moveTo>
                  <a:pt x="40" y="20"/>
                </a:moveTo>
                <a:cubicBezTo>
                  <a:pt x="39" y="19"/>
                  <a:pt x="39" y="18"/>
                  <a:pt x="38" y="18"/>
                </a:cubicBezTo>
                <a:cubicBezTo>
                  <a:pt x="39" y="19"/>
                  <a:pt x="39" y="20"/>
                  <a:pt x="39" y="22"/>
                </a:cubicBezTo>
                <a:cubicBezTo>
                  <a:pt x="40" y="21"/>
                  <a:pt x="40" y="21"/>
                  <a:pt x="40" y="20"/>
                </a:cubicBezTo>
                <a:close/>
                <a:moveTo>
                  <a:pt x="38" y="34"/>
                </a:moveTo>
                <a:cubicBezTo>
                  <a:pt x="38" y="34"/>
                  <a:pt x="39" y="35"/>
                  <a:pt x="39" y="36"/>
                </a:cubicBezTo>
                <a:cubicBezTo>
                  <a:pt x="39" y="35"/>
                  <a:pt x="40" y="34"/>
                  <a:pt x="41" y="33"/>
                </a:cubicBezTo>
                <a:cubicBezTo>
                  <a:pt x="40" y="33"/>
                  <a:pt x="39" y="34"/>
                  <a:pt x="38" y="34"/>
                </a:cubicBezTo>
                <a:close/>
                <a:moveTo>
                  <a:pt x="13" y="25"/>
                </a:moveTo>
                <a:cubicBezTo>
                  <a:pt x="13" y="25"/>
                  <a:pt x="12" y="25"/>
                  <a:pt x="12" y="26"/>
                </a:cubicBezTo>
                <a:cubicBezTo>
                  <a:pt x="12" y="26"/>
                  <a:pt x="12" y="27"/>
                  <a:pt x="13" y="27"/>
                </a:cubicBezTo>
                <a:cubicBezTo>
                  <a:pt x="13" y="26"/>
                  <a:pt x="14" y="25"/>
                  <a:pt x="13" y="25"/>
                </a:cubicBezTo>
                <a:close/>
                <a:moveTo>
                  <a:pt x="43" y="21"/>
                </a:moveTo>
                <a:cubicBezTo>
                  <a:pt x="43" y="21"/>
                  <a:pt x="43" y="21"/>
                  <a:pt x="43" y="22"/>
                </a:cubicBezTo>
                <a:cubicBezTo>
                  <a:pt x="44" y="21"/>
                  <a:pt x="44" y="20"/>
                  <a:pt x="44" y="19"/>
                </a:cubicBezTo>
                <a:cubicBezTo>
                  <a:pt x="43" y="20"/>
                  <a:pt x="43" y="20"/>
                  <a:pt x="43" y="21"/>
                </a:cubicBezTo>
                <a:close/>
                <a:moveTo>
                  <a:pt x="44" y="12"/>
                </a:moveTo>
                <a:cubicBezTo>
                  <a:pt x="44" y="12"/>
                  <a:pt x="44" y="12"/>
                  <a:pt x="44" y="12"/>
                </a:cubicBezTo>
                <a:cubicBezTo>
                  <a:pt x="44" y="13"/>
                  <a:pt x="44" y="14"/>
                  <a:pt x="45" y="15"/>
                </a:cubicBezTo>
                <a:cubicBezTo>
                  <a:pt x="45" y="14"/>
                  <a:pt x="45" y="14"/>
                  <a:pt x="45" y="14"/>
                </a:cubicBezTo>
                <a:cubicBezTo>
                  <a:pt x="45" y="13"/>
                  <a:pt x="45" y="13"/>
                  <a:pt x="44" y="12"/>
                </a:cubicBezTo>
                <a:close/>
                <a:moveTo>
                  <a:pt x="38" y="23"/>
                </a:moveTo>
                <a:cubicBezTo>
                  <a:pt x="38" y="23"/>
                  <a:pt x="38" y="23"/>
                  <a:pt x="38" y="23"/>
                </a:cubicBezTo>
                <a:cubicBezTo>
                  <a:pt x="37" y="22"/>
                  <a:pt x="37" y="21"/>
                  <a:pt x="37" y="20"/>
                </a:cubicBezTo>
                <a:cubicBezTo>
                  <a:pt x="37" y="20"/>
                  <a:pt x="37" y="20"/>
                  <a:pt x="37" y="20"/>
                </a:cubicBezTo>
                <a:cubicBezTo>
                  <a:pt x="37" y="20"/>
                  <a:pt x="36" y="21"/>
                  <a:pt x="37" y="21"/>
                </a:cubicBezTo>
                <a:cubicBezTo>
                  <a:pt x="37" y="22"/>
                  <a:pt x="37" y="22"/>
                  <a:pt x="38" y="23"/>
                </a:cubicBezTo>
                <a:close/>
                <a:moveTo>
                  <a:pt x="30" y="27"/>
                </a:moveTo>
                <a:cubicBezTo>
                  <a:pt x="29" y="28"/>
                  <a:pt x="29" y="29"/>
                  <a:pt x="28" y="29"/>
                </a:cubicBezTo>
                <a:cubicBezTo>
                  <a:pt x="28" y="29"/>
                  <a:pt x="28" y="30"/>
                  <a:pt x="29" y="30"/>
                </a:cubicBezTo>
                <a:cubicBezTo>
                  <a:pt x="29" y="29"/>
                  <a:pt x="29" y="28"/>
                  <a:pt x="30" y="27"/>
                </a:cubicBezTo>
                <a:cubicBezTo>
                  <a:pt x="30" y="27"/>
                  <a:pt x="30" y="27"/>
                  <a:pt x="30" y="27"/>
                </a:cubicBezTo>
                <a:close/>
                <a:moveTo>
                  <a:pt x="28" y="23"/>
                </a:moveTo>
                <a:cubicBezTo>
                  <a:pt x="27" y="24"/>
                  <a:pt x="28" y="25"/>
                  <a:pt x="28" y="25"/>
                </a:cubicBezTo>
                <a:cubicBezTo>
                  <a:pt x="28" y="25"/>
                  <a:pt x="28" y="25"/>
                  <a:pt x="28" y="23"/>
                </a:cubicBezTo>
                <a:close/>
                <a:moveTo>
                  <a:pt x="23" y="19"/>
                </a:moveTo>
                <a:cubicBezTo>
                  <a:pt x="23" y="19"/>
                  <a:pt x="23" y="19"/>
                  <a:pt x="22" y="19"/>
                </a:cubicBezTo>
                <a:cubicBezTo>
                  <a:pt x="22" y="20"/>
                  <a:pt x="23" y="20"/>
                  <a:pt x="23" y="21"/>
                </a:cubicBezTo>
                <a:cubicBezTo>
                  <a:pt x="23" y="21"/>
                  <a:pt x="23" y="21"/>
                  <a:pt x="23" y="21"/>
                </a:cubicBezTo>
                <a:cubicBezTo>
                  <a:pt x="23" y="20"/>
                  <a:pt x="23" y="20"/>
                  <a:pt x="23" y="19"/>
                </a:cubicBezTo>
                <a:close/>
                <a:moveTo>
                  <a:pt x="12" y="17"/>
                </a:moveTo>
                <a:cubicBezTo>
                  <a:pt x="12" y="17"/>
                  <a:pt x="12" y="17"/>
                  <a:pt x="12" y="17"/>
                </a:cubicBezTo>
                <a:cubicBezTo>
                  <a:pt x="11" y="18"/>
                  <a:pt x="11" y="19"/>
                  <a:pt x="11" y="20"/>
                </a:cubicBezTo>
                <a:cubicBezTo>
                  <a:pt x="11" y="20"/>
                  <a:pt x="11" y="20"/>
                  <a:pt x="11" y="20"/>
                </a:cubicBezTo>
                <a:cubicBezTo>
                  <a:pt x="11" y="19"/>
                  <a:pt x="12" y="18"/>
                  <a:pt x="12" y="17"/>
                </a:cubicBezTo>
                <a:close/>
                <a:moveTo>
                  <a:pt x="48" y="22"/>
                </a:moveTo>
                <a:cubicBezTo>
                  <a:pt x="48" y="22"/>
                  <a:pt x="48" y="22"/>
                  <a:pt x="48" y="22"/>
                </a:cubicBezTo>
                <a:cubicBezTo>
                  <a:pt x="47" y="22"/>
                  <a:pt x="47" y="23"/>
                  <a:pt x="47" y="24"/>
                </a:cubicBezTo>
                <a:cubicBezTo>
                  <a:pt x="47" y="24"/>
                  <a:pt x="47" y="24"/>
                  <a:pt x="47" y="24"/>
                </a:cubicBezTo>
                <a:cubicBezTo>
                  <a:pt x="47" y="23"/>
                  <a:pt x="48" y="22"/>
                  <a:pt x="48" y="22"/>
                </a:cubicBezTo>
                <a:close/>
                <a:moveTo>
                  <a:pt x="28" y="45"/>
                </a:moveTo>
                <a:cubicBezTo>
                  <a:pt x="29" y="44"/>
                  <a:pt x="29" y="44"/>
                  <a:pt x="29" y="44"/>
                </a:cubicBezTo>
                <a:cubicBezTo>
                  <a:pt x="29" y="44"/>
                  <a:pt x="28" y="44"/>
                  <a:pt x="28" y="45"/>
                </a:cubicBezTo>
                <a:close/>
                <a:moveTo>
                  <a:pt x="15" y="22"/>
                </a:moveTo>
                <a:cubicBezTo>
                  <a:pt x="14" y="22"/>
                  <a:pt x="14" y="22"/>
                  <a:pt x="14" y="23"/>
                </a:cubicBezTo>
                <a:cubicBezTo>
                  <a:pt x="14" y="23"/>
                  <a:pt x="15" y="22"/>
                  <a:pt x="15" y="22"/>
                </a:cubicBezTo>
                <a:close/>
                <a:moveTo>
                  <a:pt x="18" y="27"/>
                </a:moveTo>
                <a:cubicBezTo>
                  <a:pt x="18" y="27"/>
                  <a:pt x="18" y="27"/>
                  <a:pt x="17" y="26"/>
                </a:cubicBezTo>
                <a:cubicBezTo>
                  <a:pt x="17" y="27"/>
                  <a:pt x="17" y="27"/>
                  <a:pt x="18" y="27"/>
                </a:cubicBezTo>
                <a:close/>
                <a:moveTo>
                  <a:pt x="19" y="24"/>
                </a:moveTo>
                <a:cubicBezTo>
                  <a:pt x="19" y="24"/>
                  <a:pt x="19" y="24"/>
                  <a:pt x="20" y="25"/>
                </a:cubicBezTo>
                <a:cubicBezTo>
                  <a:pt x="20" y="24"/>
                  <a:pt x="19" y="24"/>
                  <a:pt x="19" y="24"/>
                </a:cubicBezTo>
                <a:close/>
                <a:moveTo>
                  <a:pt x="21" y="21"/>
                </a:moveTo>
                <a:cubicBezTo>
                  <a:pt x="20" y="22"/>
                  <a:pt x="21" y="22"/>
                  <a:pt x="21" y="22"/>
                </a:cubicBezTo>
                <a:cubicBezTo>
                  <a:pt x="21" y="22"/>
                  <a:pt x="21" y="22"/>
                  <a:pt x="21" y="21"/>
                </a:cubicBezTo>
                <a:close/>
                <a:moveTo>
                  <a:pt x="16" y="24"/>
                </a:moveTo>
                <a:cubicBezTo>
                  <a:pt x="16" y="24"/>
                  <a:pt x="16" y="24"/>
                  <a:pt x="16" y="25"/>
                </a:cubicBezTo>
                <a:cubicBezTo>
                  <a:pt x="16" y="25"/>
                  <a:pt x="16" y="24"/>
                  <a:pt x="16" y="24"/>
                </a:cubicBezTo>
                <a:close/>
                <a:moveTo>
                  <a:pt x="14" y="19"/>
                </a:moveTo>
                <a:cubicBezTo>
                  <a:pt x="14" y="19"/>
                  <a:pt x="14" y="19"/>
                  <a:pt x="14" y="19"/>
                </a:cubicBezTo>
                <a:cubicBezTo>
                  <a:pt x="13" y="19"/>
                  <a:pt x="13" y="19"/>
                  <a:pt x="13" y="20"/>
                </a:cubicBezTo>
                <a:cubicBezTo>
                  <a:pt x="13" y="20"/>
                  <a:pt x="13" y="20"/>
                  <a:pt x="13" y="20"/>
                </a:cubicBezTo>
                <a:cubicBezTo>
                  <a:pt x="14" y="19"/>
                  <a:pt x="14" y="19"/>
                  <a:pt x="14" y="19"/>
                </a:cubicBezTo>
                <a:close/>
                <a:moveTo>
                  <a:pt x="21" y="17"/>
                </a:moveTo>
                <a:cubicBezTo>
                  <a:pt x="21" y="17"/>
                  <a:pt x="21" y="17"/>
                  <a:pt x="22" y="17"/>
                </a:cubicBezTo>
                <a:cubicBezTo>
                  <a:pt x="22" y="16"/>
                  <a:pt x="21" y="16"/>
                  <a:pt x="21" y="16"/>
                </a:cubicBezTo>
                <a:cubicBezTo>
                  <a:pt x="21" y="16"/>
                  <a:pt x="21" y="16"/>
                  <a:pt x="21" y="17"/>
                </a:cubicBezTo>
                <a:close/>
                <a:moveTo>
                  <a:pt x="7" y="13"/>
                </a:moveTo>
                <a:cubicBezTo>
                  <a:pt x="7" y="13"/>
                  <a:pt x="7" y="13"/>
                  <a:pt x="7" y="13"/>
                </a:cubicBezTo>
                <a:cubicBezTo>
                  <a:pt x="7" y="13"/>
                  <a:pt x="7" y="13"/>
                  <a:pt x="7" y="13"/>
                </a:cubicBezTo>
                <a:cubicBezTo>
                  <a:pt x="7" y="13"/>
                  <a:pt x="7" y="13"/>
                  <a:pt x="7" y="13"/>
                </a:cubicBezTo>
                <a:cubicBezTo>
                  <a:pt x="7" y="13"/>
                  <a:pt x="7" y="13"/>
                  <a:pt x="7" y="13"/>
                </a:cubicBezTo>
                <a:close/>
                <a:moveTo>
                  <a:pt x="12" y="16"/>
                </a:moveTo>
                <a:cubicBezTo>
                  <a:pt x="12" y="16"/>
                  <a:pt x="12" y="17"/>
                  <a:pt x="12" y="17"/>
                </a:cubicBezTo>
                <a:cubicBezTo>
                  <a:pt x="12" y="16"/>
                  <a:pt x="12" y="16"/>
                  <a:pt x="12" y="16"/>
                </a:cubicBezTo>
                <a:cubicBezTo>
                  <a:pt x="12" y="16"/>
                  <a:pt x="12" y="16"/>
                  <a:pt x="12" y="16"/>
                </a:cubicBezTo>
                <a:cubicBezTo>
                  <a:pt x="12" y="16"/>
                  <a:pt x="12" y="16"/>
                  <a:pt x="12" y="1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86" name="Freeform 104"/>
          <p:cNvSpPr>
            <a:spLocks noEditPoints="1"/>
          </p:cNvSpPr>
          <p:nvPr/>
        </p:nvSpPr>
        <p:spPr bwMode="auto">
          <a:xfrm>
            <a:off x="5247718" y="3006440"/>
            <a:ext cx="721282" cy="671292"/>
          </a:xfrm>
          <a:custGeom>
            <a:gdLst>
              <a:gd fmla="*/ 58 w 278" name="T0"/>
              <a:gd fmla="*/ 2 h 258" name="T1"/>
              <a:gd fmla="*/ 82 w 278" name="T2"/>
              <a:gd fmla="*/ 93 h 258" name="T3"/>
              <a:gd fmla="*/ 124 w 278" name="T4"/>
              <a:gd fmla="*/ 3 h 258" name="T5"/>
              <a:gd fmla="*/ 140 w 278" name="T6"/>
              <a:gd fmla="*/ 90 h 258" name="T7"/>
              <a:gd fmla="*/ 182 w 278" name="T8"/>
              <a:gd fmla="*/ 13 h 258" name="T9"/>
              <a:gd fmla="*/ 193 w 278" name="T10"/>
              <a:gd fmla="*/ 3 h 258" name="T11"/>
              <a:gd fmla="*/ 234 w 278" name="T12"/>
              <a:gd fmla="*/ 78 h 258" name="T13"/>
              <a:gd fmla="*/ 268 w 278" name="T14"/>
              <a:gd fmla="*/ 215 h 258" name="T15"/>
              <a:gd fmla="*/ 196 w 278" name="T16"/>
              <a:gd fmla="*/ 240 h 258" name="T17"/>
              <a:gd fmla="*/ 49 w 278" name="T18"/>
              <a:gd fmla="*/ 257 h 258" name="T19"/>
              <a:gd fmla="*/ 3 w 278" name="T20"/>
              <a:gd fmla="*/ 114 h 258" name="T21"/>
              <a:gd fmla="*/ 244 w 278" name="T22"/>
              <a:gd fmla="*/ 212 h 258" name="T23"/>
              <a:gd fmla="*/ 212 w 278" name="T24"/>
              <a:gd fmla="*/ 99 h 258" name="T25"/>
              <a:gd fmla="*/ 39 w 278" name="T26"/>
              <a:gd fmla="*/ 104 h 258" name="T27"/>
              <a:gd fmla="*/ 35 w 278" name="T28"/>
              <a:gd fmla="*/ 212 h 258" name="T29"/>
              <a:gd fmla="*/ 83 w 278" name="T30"/>
              <a:gd fmla="*/ 227 h 258" name="T31"/>
              <a:gd fmla="*/ 202 w 278" name="T32"/>
              <a:gd fmla="*/ 233 h 258" name="T33"/>
              <a:gd fmla="*/ 144 w 278" name="T34"/>
              <a:gd fmla="*/ 87 h 258" name="T35"/>
              <a:gd fmla="*/ 98 w 278" name="T36"/>
              <a:gd fmla="*/ 51 h 258" name="T37"/>
              <a:gd fmla="*/ 42 w 278" name="T38"/>
              <a:gd fmla="*/ 33 h 258" name="T39"/>
              <a:gd fmla="*/ 59 w 278" name="T40"/>
              <a:gd fmla="*/ 18 h 258" name="T41"/>
              <a:gd fmla="*/ 100 w 278" name="T42"/>
              <a:gd fmla="*/ 6 h 258" name="T43"/>
              <a:gd fmla="*/ 225 w 278" name="T44"/>
              <a:gd fmla="*/ 15 h 258" name="T45"/>
              <a:gd fmla="*/ 193 w 278" name="T46"/>
              <a:gd fmla="*/ 33 h 258" name="T47"/>
              <a:gd fmla="*/ 148 w 278" name="T48"/>
              <a:gd fmla="*/ 16 h 258" name="T49"/>
              <a:gd fmla="*/ 219 w 278" name="T50"/>
              <a:gd fmla="*/ 44 h 258" name="T51"/>
              <a:gd fmla="*/ 59 w 278" name="T52"/>
              <a:gd fmla="*/ 40 h 258" name="T53"/>
              <a:gd fmla="*/ 47 w 278" name="T54"/>
              <a:gd fmla="*/ 49 h 258" name="T55"/>
              <a:gd fmla="*/ 60 w 278" name="T56"/>
              <a:gd fmla="*/ 50 h 258" name="T57"/>
              <a:gd fmla="*/ 209 w 278" name="T58"/>
              <a:gd fmla="*/ 82 h 258" name="T59"/>
              <a:gd fmla="*/ 36 w 278" name="T60"/>
              <a:gd fmla="*/ 90 h 258" name="T61"/>
              <a:gd fmla="*/ 96 w 278" name="T62"/>
              <a:gd fmla="*/ 83 h 258" name="T63"/>
              <a:gd fmla="*/ 103 w 278" name="T64"/>
              <a:gd fmla="*/ 57 h 258" name="T65"/>
              <a:gd fmla="*/ 110 w 278" name="T66"/>
              <a:gd fmla="*/ 62 h 258" name="T67"/>
              <a:gd fmla="*/ 46 w 278" name="T68"/>
              <a:gd fmla="*/ 97 h 258" name="T69"/>
              <a:gd fmla="*/ 211 w 278" name="T70"/>
              <a:gd fmla="*/ 41 h 258" name="T71"/>
              <a:gd fmla="*/ 211 w 278" name="T72"/>
              <a:gd fmla="*/ 36 h 258" name="T73"/>
              <a:gd fmla="*/ 214 w 278" name="T74"/>
              <a:gd fmla="*/ 92 h 258" name="T75"/>
              <a:gd fmla="*/ 56 w 278" name="T76"/>
              <a:gd fmla="*/ 59 h 258" name="T77"/>
              <a:gd fmla="*/ 197 w 278" name="T78"/>
              <a:gd fmla="*/ 94 h 258" name="T79"/>
              <a:gd fmla="*/ 224 w 278" name="T80"/>
              <a:gd fmla="*/ 54 h 258" name="T81"/>
              <a:gd fmla="*/ 85 w 278" name="T82"/>
              <a:gd fmla="*/ 95 h 258" name="T83"/>
              <a:gd fmla="*/ 42 w 278" name="T84"/>
              <a:gd fmla="*/ 51 h 258" name="T85"/>
              <a:gd fmla="*/ 39 w 278" name="T86"/>
              <a:gd fmla="*/ 45 h 258" name="T87"/>
              <a:gd fmla="*/ 206 w 278" name="T88"/>
              <a:gd fmla="*/ 43 h 258" name="T89"/>
              <a:gd fmla="*/ 65 w 278" name="T90"/>
              <a:gd fmla="*/ 52 h 258" name="T91"/>
              <a:gd fmla="*/ 110 w 278" name="T92"/>
              <a:gd fmla="*/ 74 h 258" name="T93"/>
              <a:gd fmla="*/ 117 w 278" name="T94"/>
              <a:gd fmla="*/ 60 h 258" name="T95"/>
              <a:gd fmla="*/ 231 w 278" name="T96"/>
              <a:gd fmla="*/ 72 h 258" name="T97"/>
              <a:gd fmla="*/ 130 w 278" name="T98"/>
              <a:gd fmla="*/ 29 h 258" name="T99"/>
              <a:gd fmla="*/ 114 w 278" name="T100"/>
              <a:gd fmla="*/ 67 h 258" name="T101"/>
              <a:gd fmla="*/ 32 w 278" name="T102"/>
              <a:gd fmla="*/ 32 h 258" name="T103"/>
              <a:gd fmla="*/ 32 w 278" name="T104"/>
              <a:gd fmla="*/ 86 h 258" name="T105"/>
              <a:gd fmla="*/ 106 w 278" name="T106"/>
              <a:gd fmla="*/ 224 h 258" name="T107"/>
              <a:gd fmla="*/ 276 w 278" name="T108"/>
              <a:gd fmla="*/ 178 h 258" name="T109"/>
              <a:gd fmla="*/ 63 w 278" name="T110"/>
              <a:gd fmla="*/ 42 h 258" name="T111"/>
              <a:gd fmla="*/ 6 w 278" name="T112"/>
              <a:gd fmla="*/ 123 h 258" name="T113"/>
              <a:gd fmla="*/ 97 w 278" name="T114"/>
              <a:gd fmla="*/ 56 h 258" name="T115"/>
              <a:gd fmla="*/ 230 w 278" name="T116"/>
              <a:gd fmla="*/ 88 h 258" name="T117"/>
              <a:gd fmla="*/ 36 w 278" name="T118"/>
              <a:gd fmla="*/ 40 h 258" name="T119"/>
              <a:gd fmla="*/ 33 w 278" name="T120"/>
              <a:gd fmla="*/ 11 h 258" name="T121"/>
              <a:gd fmla="*/ 53 w 278" name="T122"/>
              <a:gd fmla="*/ 100 h 258" name="T123"/>
              <a:gd fmla="*/ 17 w 278" name="T124"/>
              <a:gd fmla="*/ 108 h 25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58" w="278">
                <a:moveTo>
                  <a:pt x="30" y="99"/>
                </a:moveTo>
                <a:cubicBezTo>
                  <a:pt x="30" y="98"/>
                  <a:pt x="30" y="97"/>
                  <a:pt x="30" y="95"/>
                </a:cubicBezTo>
                <a:cubicBezTo>
                  <a:pt x="30" y="93"/>
                  <a:pt x="29" y="90"/>
                  <a:pt x="29" y="87"/>
                </a:cubicBezTo>
                <a:cubicBezTo>
                  <a:pt x="29" y="75"/>
                  <a:pt x="29" y="64"/>
                  <a:pt x="29" y="53"/>
                </a:cubicBezTo>
                <a:cubicBezTo>
                  <a:pt x="29" y="50"/>
                  <a:pt x="29" y="47"/>
                  <a:pt x="29" y="45"/>
                </a:cubicBezTo>
                <a:cubicBezTo>
                  <a:pt x="29" y="44"/>
                  <a:pt x="29" y="43"/>
                  <a:pt x="28" y="43"/>
                </a:cubicBezTo>
                <a:cubicBezTo>
                  <a:pt x="28" y="42"/>
                  <a:pt x="28" y="41"/>
                  <a:pt x="28" y="41"/>
                </a:cubicBezTo>
                <a:cubicBezTo>
                  <a:pt x="29" y="40"/>
                  <a:pt x="29" y="40"/>
                  <a:pt x="29" y="39"/>
                </a:cubicBezTo>
                <a:cubicBezTo>
                  <a:pt x="28" y="34"/>
                  <a:pt x="28" y="29"/>
                  <a:pt x="28" y="24"/>
                </a:cubicBezTo>
                <a:cubicBezTo>
                  <a:pt x="27" y="21"/>
                  <a:pt x="27" y="19"/>
                  <a:pt x="27" y="17"/>
                </a:cubicBezTo>
                <a:cubicBezTo>
                  <a:pt x="27" y="15"/>
                  <a:pt x="27" y="13"/>
                  <a:pt x="27" y="11"/>
                </a:cubicBezTo>
                <a:cubicBezTo>
                  <a:pt x="27" y="9"/>
                  <a:pt x="28" y="9"/>
                  <a:pt x="29" y="8"/>
                </a:cubicBezTo>
                <a:cubicBezTo>
                  <a:pt x="29" y="8"/>
                  <a:pt x="30" y="8"/>
                  <a:pt x="30" y="8"/>
                </a:cubicBezTo>
                <a:cubicBezTo>
                  <a:pt x="30" y="8"/>
                  <a:pt x="30" y="8"/>
                  <a:pt x="30" y="8"/>
                </a:cubicBezTo>
                <a:cubicBezTo>
                  <a:pt x="32" y="5"/>
                  <a:pt x="35" y="4"/>
                  <a:pt x="39" y="4"/>
                </a:cubicBezTo>
                <a:cubicBezTo>
                  <a:pt x="39" y="4"/>
                  <a:pt x="40" y="4"/>
                  <a:pt x="41" y="3"/>
                </a:cubicBezTo>
                <a:cubicBezTo>
                  <a:pt x="41" y="3"/>
                  <a:pt x="41" y="3"/>
                  <a:pt x="42" y="3"/>
                </a:cubicBezTo>
                <a:cubicBezTo>
                  <a:pt x="45" y="2"/>
                  <a:pt x="49" y="2"/>
                  <a:pt x="53" y="2"/>
                </a:cubicBezTo>
                <a:cubicBezTo>
                  <a:pt x="55" y="2"/>
                  <a:pt x="56" y="2"/>
                  <a:pt x="58" y="2"/>
                </a:cubicBezTo>
                <a:cubicBezTo>
                  <a:pt x="60" y="2"/>
                  <a:pt x="62" y="2"/>
                  <a:pt x="64" y="1"/>
                </a:cubicBezTo>
                <a:cubicBezTo>
                  <a:pt x="64" y="1"/>
                  <a:pt x="64" y="1"/>
                  <a:pt x="64" y="1"/>
                </a:cubicBezTo>
                <a:cubicBezTo>
                  <a:pt x="65" y="1"/>
                  <a:pt x="66" y="1"/>
                  <a:pt x="67" y="2"/>
                </a:cubicBezTo>
                <a:cubicBezTo>
                  <a:pt x="67" y="3"/>
                  <a:pt x="68" y="3"/>
                  <a:pt x="69" y="3"/>
                </a:cubicBezTo>
                <a:cubicBezTo>
                  <a:pt x="70" y="4"/>
                  <a:pt x="72" y="5"/>
                  <a:pt x="73" y="6"/>
                </a:cubicBezTo>
                <a:cubicBezTo>
                  <a:pt x="74" y="6"/>
                  <a:pt x="74" y="7"/>
                  <a:pt x="75" y="7"/>
                </a:cubicBezTo>
                <a:cubicBezTo>
                  <a:pt x="76" y="7"/>
                  <a:pt x="77" y="8"/>
                  <a:pt x="77" y="10"/>
                </a:cubicBezTo>
                <a:cubicBezTo>
                  <a:pt x="77" y="10"/>
                  <a:pt x="76" y="10"/>
                  <a:pt x="76" y="10"/>
                </a:cubicBezTo>
                <a:cubicBezTo>
                  <a:pt x="76" y="10"/>
                  <a:pt x="76" y="11"/>
                  <a:pt x="75" y="11"/>
                </a:cubicBezTo>
                <a:cubicBezTo>
                  <a:pt x="75" y="12"/>
                  <a:pt x="75" y="13"/>
                  <a:pt x="75" y="13"/>
                </a:cubicBezTo>
                <a:cubicBezTo>
                  <a:pt x="74" y="14"/>
                  <a:pt x="74" y="15"/>
                  <a:pt x="74" y="15"/>
                </a:cubicBezTo>
                <a:cubicBezTo>
                  <a:pt x="74" y="20"/>
                  <a:pt x="74" y="25"/>
                  <a:pt x="73" y="30"/>
                </a:cubicBezTo>
                <a:cubicBezTo>
                  <a:pt x="73" y="34"/>
                  <a:pt x="72" y="38"/>
                  <a:pt x="72" y="42"/>
                </a:cubicBezTo>
                <a:cubicBezTo>
                  <a:pt x="71" y="47"/>
                  <a:pt x="70" y="52"/>
                  <a:pt x="70" y="57"/>
                </a:cubicBezTo>
                <a:cubicBezTo>
                  <a:pt x="69" y="63"/>
                  <a:pt x="68" y="70"/>
                  <a:pt x="67" y="76"/>
                </a:cubicBezTo>
                <a:cubicBezTo>
                  <a:pt x="67" y="82"/>
                  <a:pt x="66" y="87"/>
                  <a:pt x="66" y="93"/>
                </a:cubicBezTo>
                <a:cubicBezTo>
                  <a:pt x="66" y="94"/>
                  <a:pt x="66" y="95"/>
                  <a:pt x="66" y="96"/>
                </a:cubicBezTo>
                <a:cubicBezTo>
                  <a:pt x="67" y="96"/>
                  <a:pt x="78" y="95"/>
                  <a:pt x="80" y="95"/>
                </a:cubicBezTo>
                <a:cubicBezTo>
                  <a:pt x="81" y="94"/>
                  <a:pt x="81" y="94"/>
                  <a:pt x="82" y="93"/>
                </a:cubicBezTo>
                <a:cubicBezTo>
                  <a:pt x="82" y="93"/>
                  <a:pt x="83" y="91"/>
                  <a:pt x="83" y="90"/>
                </a:cubicBezTo>
                <a:cubicBezTo>
                  <a:pt x="83" y="87"/>
                  <a:pt x="83" y="83"/>
                  <a:pt x="83" y="80"/>
                </a:cubicBezTo>
                <a:cubicBezTo>
                  <a:pt x="83" y="79"/>
                  <a:pt x="83" y="79"/>
                  <a:pt x="84" y="78"/>
                </a:cubicBezTo>
                <a:cubicBezTo>
                  <a:pt x="84" y="74"/>
                  <a:pt x="84" y="70"/>
                  <a:pt x="84" y="66"/>
                </a:cubicBezTo>
                <a:cubicBezTo>
                  <a:pt x="84" y="62"/>
                  <a:pt x="85" y="58"/>
                  <a:pt x="85" y="54"/>
                </a:cubicBezTo>
                <a:cubicBezTo>
                  <a:pt x="85" y="49"/>
                  <a:pt x="86" y="44"/>
                  <a:pt x="86" y="40"/>
                </a:cubicBezTo>
                <a:cubicBezTo>
                  <a:pt x="87" y="37"/>
                  <a:pt x="87" y="33"/>
                  <a:pt x="88" y="30"/>
                </a:cubicBezTo>
                <a:cubicBezTo>
                  <a:pt x="88" y="28"/>
                  <a:pt x="88" y="25"/>
                  <a:pt x="88" y="22"/>
                </a:cubicBezTo>
                <a:cubicBezTo>
                  <a:pt x="88" y="20"/>
                  <a:pt x="88" y="19"/>
                  <a:pt x="88" y="17"/>
                </a:cubicBezTo>
                <a:cubicBezTo>
                  <a:pt x="89" y="16"/>
                  <a:pt x="88" y="16"/>
                  <a:pt x="88" y="15"/>
                </a:cubicBezTo>
                <a:cubicBezTo>
                  <a:pt x="86" y="14"/>
                  <a:pt x="86" y="12"/>
                  <a:pt x="87" y="9"/>
                </a:cubicBezTo>
                <a:cubicBezTo>
                  <a:pt x="87" y="7"/>
                  <a:pt x="89" y="5"/>
                  <a:pt x="91" y="4"/>
                </a:cubicBezTo>
                <a:cubicBezTo>
                  <a:pt x="94" y="2"/>
                  <a:pt x="98" y="1"/>
                  <a:pt x="101" y="1"/>
                </a:cubicBezTo>
                <a:cubicBezTo>
                  <a:pt x="102" y="1"/>
                  <a:pt x="102" y="1"/>
                  <a:pt x="102" y="1"/>
                </a:cubicBezTo>
                <a:cubicBezTo>
                  <a:pt x="105" y="1"/>
                  <a:pt x="108" y="0"/>
                  <a:pt x="111" y="0"/>
                </a:cubicBezTo>
                <a:cubicBezTo>
                  <a:pt x="112" y="0"/>
                  <a:pt x="113" y="0"/>
                  <a:pt x="113" y="1"/>
                </a:cubicBezTo>
                <a:cubicBezTo>
                  <a:pt x="113" y="1"/>
                  <a:pt x="114" y="2"/>
                  <a:pt x="114" y="2"/>
                </a:cubicBezTo>
                <a:cubicBezTo>
                  <a:pt x="114" y="2"/>
                  <a:pt x="115" y="2"/>
                  <a:pt x="115" y="2"/>
                </a:cubicBezTo>
                <a:cubicBezTo>
                  <a:pt x="118" y="2"/>
                  <a:pt x="121" y="2"/>
                  <a:pt x="124" y="3"/>
                </a:cubicBezTo>
                <a:cubicBezTo>
                  <a:pt x="126" y="3"/>
                  <a:pt x="128" y="3"/>
                  <a:pt x="129" y="4"/>
                </a:cubicBezTo>
                <a:cubicBezTo>
                  <a:pt x="131" y="4"/>
                  <a:pt x="132" y="5"/>
                  <a:pt x="132" y="7"/>
                </a:cubicBezTo>
                <a:cubicBezTo>
                  <a:pt x="133" y="7"/>
                  <a:pt x="133" y="7"/>
                  <a:pt x="133" y="8"/>
                </a:cubicBezTo>
                <a:cubicBezTo>
                  <a:pt x="134" y="8"/>
                  <a:pt x="134" y="9"/>
                  <a:pt x="135" y="9"/>
                </a:cubicBezTo>
                <a:cubicBezTo>
                  <a:pt x="135" y="10"/>
                  <a:pt x="136" y="10"/>
                  <a:pt x="135" y="11"/>
                </a:cubicBezTo>
                <a:cubicBezTo>
                  <a:pt x="135" y="12"/>
                  <a:pt x="134" y="14"/>
                  <a:pt x="134" y="15"/>
                </a:cubicBezTo>
                <a:cubicBezTo>
                  <a:pt x="134" y="19"/>
                  <a:pt x="133" y="23"/>
                  <a:pt x="132" y="27"/>
                </a:cubicBezTo>
                <a:cubicBezTo>
                  <a:pt x="132" y="32"/>
                  <a:pt x="131" y="36"/>
                  <a:pt x="130" y="40"/>
                </a:cubicBezTo>
                <a:cubicBezTo>
                  <a:pt x="129" y="46"/>
                  <a:pt x="129" y="51"/>
                  <a:pt x="128" y="57"/>
                </a:cubicBezTo>
                <a:cubicBezTo>
                  <a:pt x="128" y="57"/>
                  <a:pt x="128" y="58"/>
                  <a:pt x="127" y="59"/>
                </a:cubicBezTo>
                <a:cubicBezTo>
                  <a:pt x="127" y="60"/>
                  <a:pt x="127" y="60"/>
                  <a:pt x="128" y="61"/>
                </a:cubicBezTo>
                <a:cubicBezTo>
                  <a:pt x="128" y="62"/>
                  <a:pt x="128" y="63"/>
                  <a:pt x="128" y="63"/>
                </a:cubicBezTo>
                <a:cubicBezTo>
                  <a:pt x="128" y="65"/>
                  <a:pt x="127" y="66"/>
                  <a:pt x="126" y="67"/>
                </a:cubicBezTo>
                <a:cubicBezTo>
                  <a:pt x="126" y="68"/>
                  <a:pt x="126" y="69"/>
                  <a:pt x="126" y="69"/>
                </a:cubicBezTo>
                <a:cubicBezTo>
                  <a:pt x="125" y="76"/>
                  <a:pt x="125" y="82"/>
                  <a:pt x="125" y="89"/>
                </a:cubicBezTo>
                <a:cubicBezTo>
                  <a:pt x="125" y="90"/>
                  <a:pt x="125" y="92"/>
                  <a:pt x="125" y="93"/>
                </a:cubicBezTo>
                <a:cubicBezTo>
                  <a:pt x="125" y="93"/>
                  <a:pt x="125" y="93"/>
                  <a:pt x="125" y="94"/>
                </a:cubicBezTo>
                <a:cubicBezTo>
                  <a:pt x="130" y="94"/>
                  <a:pt x="135" y="94"/>
                  <a:pt x="139" y="94"/>
                </a:cubicBezTo>
                <a:cubicBezTo>
                  <a:pt x="140" y="92"/>
                  <a:pt x="140" y="91"/>
                  <a:pt x="140" y="90"/>
                </a:cubicBezTo>
                <a:cubicBezTo>
                  <a:pt x="141" y="82"/>
                  <a:pt x="141" y="75"/>
                  <a:pt x="141" y="67"/>
                </a:cubicBezTo>
                <a:cubicBezTo>
                  <a:pt x="141" y="66"/>
                  <a:pt x="141" y="64"/>
                  <a:pt x="141" y="62"/>
                </a:cubicBezTo>
                <a:cubicBezTo>
                  <a:pt x="141" y="56"/>
                  <a:pt x="141" y="50"/>
                  <a:pt x="141" y="44"/>
                </a:cubicBezTo>
                <a:cubicBezTo>
                  <a:pt x="141" y="40"/>
                  <a:pt x="142" y="36"/>
                  <a:pt x="142" y="32"/>
                </a:cubicBezTo>
                <a:cubicBezTo>
                  <a:pt x="142" y="28"/>
                  <a:pt x="142" y="24"/>
                  <a:pt x="142" y="19"/>
                </a:cubicBezTo>
                <a:cubicBezTo>
                  <a:pt x="142" y="19"/>
                  <a:pt x="142" y="18"/>
                  <a:pt x="142" y="17"/>
                </a:cubicBezTo>
                <a:cubicBezTo>
                  <a:pt x="142" y="16"/>
                  <a:pt x="142" y="14"/>
                  <a:pt x="142" y="13"/>
                </a:cubicBezTo>
                <a:cubicBezTo>
                  <a:pt x="143" y="12"/>
                  <a:pt x="143" y="11"/>
                  <a:pt x="143" y="10"/>
                </a:cubicBezTo>
                <a:cubicBezTo>
                  <a:pt x="144" y="8"/>
                  <a:pt x="145" y="6"/>
                  <a:pt x="147" y="5"/>
                </a:cubicBezTo>
                <a:cubicBezTo>
                  <a:pt x="149" y="4"/>
                  <a:pt x="151" y="3"/>
                  <a:pt x="153" y="2"/>
                </a:cubicBezTo>
                <a:cubicBezTo>
                  <a:pt x="155" y="2"/>
                  <a:pt x="157" y="1"/>
                  <a:pt x="159" y="0"/>
                </a:cubicBezTo>
                <a:cubicBezTo>
                  <a:pt x="160" y="0"/>
                  <a:pt x="161" y="0"/>
                  <a:pt x="161" y="1"/>
                </a:cubicBezTo>
                <a:cubicBezTo>
                  <a:pt x="162" y="1"/>
                  <a:pt x="162" y="2"/>
                  <a:pt x="162" y="2"/>
                </a:cubicBezTo>
                <a:cubicBezTo>
                  <a:pt x="165" y="2"/>
                  <a:pt x="167" y="3"/>
                  <a:pt x="170" y="3"/>
                </a:cubicBezTo>
                <a:cubicBezTo>
                  <a:pt x="172" y="3"/>
                  <a:pt x="174" y="3"/>
                  <a:pt x="177" y="4"/>
                </a:cubicBezTo>
                <a:cubicBezTo>
                  <a:pt x="177" y="4"/>
                  <a:pt x="178" y="5"/>
                  <a:pt x="179" y="5"/>
                </a:cubicBezTo>
                <a:cubicBezTo>
                  <a:pt x="181" y="6"/>
                  <a:pt x="181" y="7"/>
                  <a:pt x="181" y="9"/>
                </a:cubicBezTo>
                <a:cubicBezTo>
                  <a:pt x="181" y="10"/>
                  <a:pt x="181" y="11"/>
                  <a:pt x="181" y="12"/>
                </a:cubicBezTo>
                <a:cubicBezTo>
                  <a:pt x="182" y="13"/>
                  <a:pt x="182" y="13"/>
                  <a:pt x="182" y="13"/>
                </a:cubicBezTo>
                <a:cubicBezTo>
                  <a:pt x="181" y="15"/>
                  <a:pt x="181" y="17"/>
                  <a:pt x="180" y="18"/>
                </a:cubicBezTo>
                <a:cubicBezTo>
                  <a:pt x="180" y="21"/>
                  <a:pt x="180" y="24"/>
                  <a:pt x="180" y="27"/>
                </a:cubicBezTo>
                <a:cubicBezTo>
                  <a:pt x="180" y="33"/>
                  <a:pt x="180" y="38"/>
                  <a:pt x="180" y="44"/>
                </a:cubicBezTo>
                <a:cubicBezTo>
                  <a:pt x="179" y="48"/>
                  <a:pt x="179" y="52"/>
                  <a:pt x="179" y="57"/>
                </a:cubicBezTo>
                <a:cubicBezTo>
                  <a:pt x="179" y="60"/>
                  <a:pt x="179" y="64"/>
                  <a:pt x="179" y="67"/>
                </a:cubicBezTo>
                <a:cubicBezTo>
                  <a:pt x="179" y="70"/>
                  <a:pt x="179" y="74"/>
                  <a:pt x="179" y="77"/>
                </a:cubicBezTo>
                <a:cubicBezTo>
                  <a:pt x="179" y="79"/>
                  <a:pt x="178" y="81"/>
                  <a:pt x="178" y="83"/>
                </a:cubicBezTo>
                <a:cubicBezTo>
                  <a:pt x="178" y="85"/>
                  <a:pt x="178" y="87"/>
                  <a:pt x="178" y="89"/>
                </a:cubicBezTo>
                <a:cubicBezTo>
                  <a:pt x="178" y="90"/>
                  <a:pt x="178" y="92"/>
                  <a:pt x="178" y="94"/>
                </a:cubicBezTo>
                <a:cubicBezTo>
                  <a:pt x="182" y="94"/>
                  <a:pt x="186" y="94"/>
                  <a:pt x="190" y="94"/>
                </a:cubicBezTo>
                <a:cubicBezTo>
                  <a:pt x="191" y="89"/>
                  <a:pt x="191" y="85"/>
                  <a:pt x="191" y="81"/>
                </a:cubicBezTo>
                <a:cubicBezTo>
                  <a:pt x="191" y="75"/>
                  <a:pt x="191" y="69"/>
                  <a:pt x="191" y="63"/>
                </a:cubicBezTo>
                <a:cubicBezTo>
                  <a:pt x="191" y="55"/>
                  <a:pt x="191" y="47"/>
                  <a:pt x="191" y="40"/>
                </a:cubicBezTo>
                <a:cubicBezTo>
                  <a:pt x="191" y="33"/>
                  <a:pt x="190" y="26"/>
                  <a:pt x="189" y="19"/>
                </a:cubicBezTo>
                <a:cubicBezTo>
                  <a:pt x="189" y="19"/>
                  <a:pt x="189" y="18"/>
                  <a:pt x="189" y="18"/>
                </a:cubicBezTo>
                <a:cubicBezTo>
                  <a:pt x="189" y="17"/>
                  <a:pt x="189" y="16"/>
                  <a:pt x="188" y="16"/>
                </a:cubicBezTo>
                <a:cubicBezTo>
                  <a:pt x="188" y="15"/>
                  <a:pt x="188" y="15"/>
                  <a:pt x="187" y="14"/>
                </a:cubicBezTo>
                <a:cubicBezTo>
                  <a:pt x="187" y="13"/>
                  <a:pt x="186" y="11"/>
                  <a:pt x="187" y="9"/>
                </a:cubicBezTo>
                <a:cubicBezTo>
                  <a:pt x="188" y="6"/>
                  <a:pt x="190" y="4"/>
                  <a:pt x="193" y="3"/>
                </a:cubicBezTo>
                <a:cubicBezTo>
                  <a:pt x="195" y="2"/>
                  <a:pt x="197" y="2"/>
                  <a:pt x="200" y="2"/>
                </a:cubicBezTo>
                <a:cubicBezTo>
                  <a:pt x="204" y="2"/>
                  <a:pt x="208" y="2"/>
                  <a:pt x="211" y="2"/>
                </a:cubicBezTo>
                <a:cubicBezTo>
                  <a:pt x="212" y="2"/>
                  <a:pt x="213" y="2"/>
                  <a:pt x="214" y="2"/>
                </a:cubicBezTo>
                <a:cubicBezTo>
                  <a:pt x="214" y="2"/>
                  <a:pt x="214" y="2"/>
                  <a:pt x="214" y="2"/>
                </a:cubicBezTo>
                <a:cubicBezTo>
                  <a:pt x="215" y="2"/>
                  <a:pt x="216" y="2"/>
                  <a:pt x="217" y="1"/>
                </a:cubicBezTo>
                <a:cubicBezTo>
                  <a:pt x="218" y="1"/>
                  <a:pt x="219" y="2"/>
                  <a:pt x="220" y="2"/>
                </a:cubicBezTo>
                <a:cubicBezTo>
                  <a:pt x="223" y="2"/>
                  <a:pt x="225" y="2"/>
                  <a:pt x="228" y="3"/>
                </a:cubicBezTo>
                <a:cubicBezTo>
                  <a:pt x="230" y="4"/>
                  <a:pt x="232" y="5"/>
                  <a:pt x="233" y="6"/>
                </a:cubicBezTo>
                <a:cubicBezTo>
                  <a:pt x="235" y="8"/>
                  <a:pt x="235" y="10"/>
                  <a:pt x="234" y="12"/>
                </a:cubicBezTo>
                <a:cubicBezTo>
                  <a:pt x="234" y="13"/>
                  <a:pt x="233" y="13"/>
                  <a:pt x="233" y="14"/>
                </a:cubicBezTo>
                <a:cubicBezTo>
                  <a:pt x="232" y="15"/>
                  <a:pt x="232" y="15"/>
                  <a:pt x="232" y="15"/>
                </a:cubicBezTo>
                <a:cubicBezTo>
                  <a:pt x="232" y="16"/>
                  <a:pt x="232" y="16"/>
                  <a:pt x="232" y="17"/>
                </a:cubicBezTo>
                <a:cubicBezTo>
                  <a:pt x="232" y="22"/>
                  <a:pt x="232" y="28"/>
                  <a:pt x="232" y="33"/>
                </a:cubicBezTo>
                <a:cubicBezTo>
                  <a:pt x="232" y="33"/>
                  <a:pt x="232" y="34"/>
                  <a:pt x="232" y="34"/>
                </a:cubicBezTo>
                <a:cubicBezTo>
                  <a:pt x="232" y="35"/>
                  <a:pt x="232" y="36"/>
                  <a:pt x="232" y="36"/>
                </a:cubicBezTo>
                <a:cubicBezTo>
                  <a:pt x="232" y="37"/>
                  <a:pt x="232" y="37"/>
                  <a:pt x="232" y="38"/>
                </a:cubicBezTo>
                <a:cubicBezTo>
                  <a:pt x="232" y="43"/>
                  <a:pt x="233" y="48"/>
                  <a:pt x="233" y="54"/>
                </a:cubicBezTo>
                <a:cubicBezTo>
                  <a:pt x="233" y="58"/>
                  <a:pt x="234" y="61"/>
                  <a:pt x="234" y="65"/>
                </a:cubicBezTo>
                <a:cubicBezTo>
                  <a:pt x="234" y="69"/>
                  <a:pt x="234" y="74"/>
                  <a:pt x="234" y="78"/>
                </a:cubicBezTo>
                <a:cubicBezTo>
                  <a:pt x="234" y="81"/>
                  <a:pt x="234" y="84"/>
                  <a:pt x="235" y="87"/>
                </a:cubicBezTo>
                <a:cubicBezTo>
                  <a:pt x="235" y="88"/>
                  <a:pt x="235" y="88"/>
                  <a:pt x="235" y="89"/>
                </a:cubicBezTo>
                <a:cubicBezTo>
                  <a:pt x="235" y="91"/>
                  <a:pt x="235" y="92"/>
                  <a:pt x="233" y="92"/>
                </a:cubicBezTo>
                <a:cubicBezTo>
                  <a:pt x="233" y="93"/>
                  <a:pt x="233" y="93"/>
                  <a:pt x="234" y="95"/>
                </a:cubicBezTo>
                <a:cubicBezTo>
                  <a:pt x="234" y="95"/>
                  <a:pt x="234" y="95"/>
                  <a:pt x="235" y="95"/>
                </a:cubicBezTo>
                <a:cubicBezTo>
                  <a:pt x="239" y="95"/>
                  <a:pt x="244" y="95"/>
                  <a:pt x="249" y="95"/>
                </a:cubicBezTo>
                <a:cubicBezTo>
                  <a:pt x="250" y="95"/>
                  <a:pt x="252" y="95"/>
                  <a:pt x="254" y="96"/>
                </a:cubicBezTo>
                <a:cubicBezTo>
                  <a:pt x="255" y="96"/>
                  <a:pt x="257" y="97"/>
                  <a:pt x="258" y="97"/>
                </a:cubicBezTo>
                <a:cubicBezTo>
                  <a:pt x="264" y="99"/>
                  <a:pt x="268" y="103"/>
                  <a:pt x="270" y="109"/>
                </a:cubicBezTo>
                <a:cubicBezTo>
                  <a:pt x="271" y="111"/>
                  <a:pt x="271" y="114"/>
                  <a:pt x="272" y="117"/>
                </a:cubicBezTo>
                <a:cubicBezTo>
                  <a:pt x="272" y="121"/>
                  <a:pt x="273" y="125"/>
                  <a:pt x="273" y="129"/>
                </a:cubicBezTo>
                <a:cubicBezTo>
                  <a:pt x="274" y="132"/>
                  <a:pt x="274" y="135"/>
                  <a:pt x="274" y="138"/>
                </a:cubicBezTo>
                <a:cubicBezTo>
                  <a:pt x="275" y="143"/>
                  <a:pt x="275" y="147"/>
                  <a:pt x="276" y="152"/>
                </a:cubicBezTo>
                <a:cubicBezTo>
                  <a:pt x="276" y="154"/>
                  <a:pt x="277" y="157"/>
                  <a:pt x="277" y="159"/>
                </a:cubicBezTo>
                <a:cubicBezTo>
                  <a:pt x="278" y="165"/>
                  <a:pt x="278" y="171"/>
                  <a:pt x="278" y="177"/>
                </a:cubicBezTo>
                <a:cubicBezTo>
                  <a:pt x="278" y="183"/>
                  <a:pt x="278" y="189"/>
                  <a:pt x="277" y="195"/>
                </a:cubicBezTo>
                <a:cubicBezTo>
                  <a:pt x="277" y="199"/>
                  <a:pt x="277" y="202"/>
                  <a:pt x="276" y="205"/>
                </a:cubicBezTo>
                <a:cubicBezTo>
                  <a:pt x="275" y="208"/>
                  <a:pt x="273" y="211"/>
                  <a:pt x="271" y="213"/>
                </a:cubicBezTo>
                <a:cubicBezTo>
                  <a:pt x="270" y="214"/>
                  <a:pt x="269" y="215"/>
                  <a:pt x="268" y="215"/>
                </a:cubicBezTo>
                <a:cubicBezTo>
                  <a:pt x="265" y="216"/>
                  <a:pt x="263" y="217"/>
                  <a:pt x="260" y="217"/>
                </a:cubicBezTo>
                <a:cubicBezTo>
                  <a:pt x="257" y="217"/>
                  <a:pt x="253" y="217"/>
                  <a:pt x="250" y="217"/>
                </a:cubicBezTo>
                <a:cubicBezTo>
                  <a:pt x="247" y="217"/>
                  <a:pt x="244" y="217"/>
                  <a:pt x="241" y="218"/>
                </a:cubicBezTo>
                <a:cubicBezTo>
                  <a:pt x="240" y="218"/>
                  <a:pt x="239" y="218"/>
                  <a:pt x="239" y="218"/>
                </a:cubicBezTo>
                <a:cubicBezTo>
                  <a:pt x="238" y="218"/>
                  <a:pt x="238" y="218"/>
                  <a:pt x="238" y="219"/>
                </a:cubicBezTo>
                <a:cubicBezTo>
                  <a:pt x="238" y="222"/>
                  <a:pt x="238" y="225"/>
                  <a:pt x="238" y="227"/>
                </a:cubicBezTo>
                <a:cubicBezTo>
                  <a:pt x="238" y="232"/>
                  <a:pt x="238" y="236"/>
                  <a:pt x="238" y="240"/>
                </a:cubicBezTo>
                <a:cubicBezTo>
                  <a:pt x="238" y="242"/>
                  <a:pt x="238" y="244"/>
                  <a:pt x="237" y="245"/>
                </a:cubicBezTo>
                <a:cubicBezTo>
                  <a:pt x="237" y="248"/>
                  <a:pt x="236" y="249"/>
                  <a:pt x="234" y="250"/>
                </a:cubicBezTo>
                <a:cubicBezTo>
                  <a:pt x="233" y="251"/>
                  <a:pt x="231" y="252"/>
                  <a:pt x="230" y="252"/>
                </a:cubicBezTo>
                <a:cubicBezTo>
                  <a:pt x="227" y="253"/>
                  <a:pt x="224" y="254"/>
                  <a:pt x="221" y="255"/>
                </a:cubicBezTo>
                <a:cubicBezTo>
                  <a:pt x="217" y="256"/>
                  <a:pt x="214" y="256"/>
                  <a:pt x="211" y="256"/>
                </a:cubicBezTo>
                <a:cubicBezTo>
                  <a:pt x="210" y="256"/>
                  <a:pt x="209" y="256"/>
                  <a:pt x="208" y="256"/>
                </a:cubicBezTo>
                <a:cubicBezTo>
                  <a:pt x="207" y="256"/>
                  <a:pt x="206" y="256"/>
                  <a:pt x="205" y="256"/>
                </a:cubicBezTo>
                <a:cubicBezTo>
                  <a:pt x="204" y="256"/>
                  <a:pt x="203" y="255"/>
                  <a:pt x="203" y="254"/>
                </a:cubicBezTo>
                <a:cubicBezTo>
                  <a:pt x="202" y="253"/>
                  <a:pt x="202" y="252"/>
                  <a:pt x="201" y="251"/>
                </a:cubicBezTo>
                <a:cubicBezTo>
                  <a:pt x="201" y="251"/>
                  <a:pt x="201" y="251"/>
                  <a:pt x="201" y="251"/>
                </a:cubicBezTo>
                <a:cubicBezTo>
                  <a:pt x="199" y="251"/>
                  <a:pt x="199" y="250"/>
                  <a:pt x="198" y="249"/>
                </a:cubicBezTo>
                <a:cubicBezTo>
                  <a:pt x="197" y="246"/>
                  <a:pt x="197" y="243"/>
                  <a:pt x="196" y="240"/>
                </a:cubicBezTo>
                <a:cubicBezTo>
                  <a:pt x="195" y="236"/>
                  <a:pt x="195" y="233"/>
                  <a:pt x="194" y="230"/>
                </a:cubicBezTo>
                <a:cubicBezTo>
                  <a:pt x="194" y="227"/>
                  <a:pt x="192" y="226"/>
                  <a:pt x="190" y="225"/>
                </a:cubicBezTo>
                <a:cubicBezTo>
                  <a:pt x="189" y="225"/>
                  <a:pt x="189" y="225"/>
                  <a:pt x="189" y="225"/>
                </a:cubicBezTo>
                <a:cubicBezTo>
                  <a:pt x="186" y="225"/>
                  <a:pt x="184" y="225"/>
                  <a:pt x="181" y="225"/>
                </a:cubicBezTo>
                <a:cubicBezTo>
                  <a:pt x="176" y="226"/>
                  <a:pt x="172" y="226"/>
                  <a:pt x="167" y="226"/>
                </a:cubicBezTo>
                <a:cubicBezTo>
                  <a:pt x="150" y="226"/>
                  <a:pt x="134" y="226"/>
                  <a:pt x="117" y="226"/>
                </a:cubicBezTo>
                <a:cubicBezTo>
                  <a:pt x="111" y="226"/>
                  <a:pt x="105" y="227"/>
                  <a:pt x="99" y="227"/>
                </a:cubicBezTo>
                <a:cubicBezTo>
                  <a:pt x="96" y="227"/>
                  <a:pt x="94" y="227"/>
                  <a:pt x="92" y="228"/>
                </a:cubicBezTo>
                <a:cubicBezTo>
                  <a:pt x="91" y="228"/>
                  <a:pt x="90" y="228"/>
                  <a:pt x="90" y="229"/>
                </a:cubicBezTo>
                <a:cubicBezTo>
                  <a:pt x="89" y="230"/>
                  <a:pt x="88" y="232"/>
                  <a:pt x="87" y="233"/>
                </a:cubicBezTo>
                <a:cubicBezTo>
                  <a:pt x="86" y="236"/>
                  <a:pt x="86" y="239"/>
                  <a:pt x="86" y="242"/>
                </a:cubicBezTo>
                <a:cubicBezTo>
                  <a:pt x="86" y="243"/>
                  <a:pt x="86" y="245"/>
                  <a:pt x="86" y="246"/>
                </a:cubicBezTo>
                <a:cubicBezTo>
                  <a:pt x="86" y="247"/>
                  <a:pt x="86" y="249"/>
                  <a:pt x="86" y="250"/>
                </a:cubicBezTo>
                <a:cubicBezTo>
                  <a:pt x="87" y="251"/>
                  <a:pt x="86" y="252"/>
                  <a:pt x="86" y="254"/>
                </a:cubicBezTo>
                <a:cubicBezTo>
                  <a:pt x="85" y="255"/>
                  <a:pt x="84" y="257"/>
                  <a:pt x="82" y="257"/>
                </a:cubicBezTo>
                <a:cubicBezTo>
                  <a:pt x="80" y="258"/>
                  <a:pt x="78" y="258"/>
                  <a:pt x="76" y="258"/>
                </a:cubicBezTo>
                <a:cubicBezTo>
                  <a:pt x="71" y="258"/>
                  <a:pt x="66" y="258"/>
                  <a:pt x="62" y="258"/>
                </a:cubicBezTo>
                <a:cubicBezTo>
                  <a:pt x="58" y="258"/>
                  <a:pt x="55" y="258"/>
                  <a:pt x="52" y="257"/>
                </a:cubicBezTo>
                <a:cubicBezTo>
                  <a:pt x="51" y="257"/>
                  <a:pt x="50" y="257"/>
                  <a:pt x="49" y="257"/>
                </a:cubicBezTo>
                <a:cubicBezTo>
                  <a:pt x="48" y="256"/>
                  <a:pt x="47" y="255"/>
                  <a:pt x="46" y="253"/>
                </a:cubicBezTo>
                <a:cubicBezTo>
                  <a:pt x="46" y="253"/>
                  <a:pt x="46" y="252"/>
                  <a:pt x="46" y="252"/>
                </a:cubicBezTo>
                <a:cubicBezTo>
                  <a:pt x="45" y="251"/>
                  <a:pt x="45" y="251"/>
                  <a:pt x="45" y="249"/>
                </a:cubicBezTo>
                <a:cubicBezTo>
                  <a:pt x="45" y="247"/>
                  <a:pt x="44" y="244"/>
                  <a:pt x="44" y="241"/>
                </a:cubicBezTo>
                <a:cubicBezTo>
                  <a:pt x="44" y="237"/>
                  <a:pt x="44" y="233"/>
                  <a:pt x="44" y="228"/>
                </a:cubicBezTo>
                <a:cubicBezTo>
                  <a:pt x="44" y="227"/>
                  <a:pt x="44" y="226"/>
                  <a:pt x="43" y="225"/>
                </a:cubicBezTo>
                <a:cubicBezTo>
                  <a:pt x="42" y="223"/>
                  <a:pt x="41" y="221"/>
                  <a:pt x="39" y="220"/>
                </a:cubicBezTo>
                <a:cubicBezTo>
                  <a:pt x="39" y="220"/>
                  <a:pt x="38" y="219"/>
                  <a:pt x="38" y="219"/>
                </a:cubicBezTo>
                <a:cubicBezTo>
                  <a:pt x="35" y="219"/>
                  <a:pt x="32" y="218"/>
                  <a:pt x="29" y="217"/>
                </a:cubicBezTo>
                <a:cubicBezTo>
                  <a:pt x="25" y="217"/>
                  <a:pt x="22" y="216"/>
                  <a:pt x="18" y="215"/>
                </a:cubicBezTo>
                <a:cubicBezTo>
                  <a:pt x="16" y="215"/>
                  <a:pt x="13" y="214"/>
                  <a:pt x="11" y="213"/>
                </a:cubicBezTo>
                <a:cubicBezTo>
                  <a:pt x="8" y="213"/>
                  <a:pt x="6" y="211"/>
                  <a:pt x="4" y="209"/>
                </a:cubicBezTo>
                <a:cubicBezTo>
                  <a:pt x="3" y="208"/>
                  <a:pt x="3" y="207"/>
                  <a:pt x="2" y="206"/>
                </a:cubicBezTo>
                <a:cubicBezTo>
                  <a:pt x="1" y="204"/>
                  <a:pt x="1" y="201"/>
                  <a:pt x="0" y="199"/>
                </a:cubicBezTo>
                <a:cubicBezTo>
                  <a:pt x="0" y="198"/>
                  <a:pt x="0" y="197"/>
                  <a:pt x="0" y="196"/>
                </a:cubicBezTo>
                <a:cubicBezTo>
                  <a:pt x="0" y="189"/>
                  <a:pt x="0" y="182"/>
                  <a:pt x="0" y="175"/>
                </a:cubicBezTo>
                <a:cubicBezTo>
                  <a:pt x="1" y="161"/>
                  <a:pt x="1" y="147"/>
                  <a:pt x="1" y="133"/>
                </a:cubicBezTo>
                <a:cubicBezTo>
                  <a:pt x="1" y="130"/>
                  <a:pt x="1" y="127"/>
                  <a:pt x="1" y="123"/>
                </a:cubicBezTo>
                <a:cubicBezTo>
                  <a:pt x="1" y="120"/>
                  <a:pt x="2" y="117"/>
                  <a:pt x="3" y="114"/>
                </a:cubicBezTo>
                <a:cubicBezTo>
                  <a:pt x="4" y="111"/>
                  <a:pt x="6" y="109"/>
                  <a:pt x="9" y="107"/>
                </a:cubicBezTo>
                <a:cubicBezTo>
                  <a:pt x="10" y="106"/>
                  <a:pt x="11" y="105"/>
                  <a:pt x="12" y="105"/>
                </a:cubicBezTo>
                <a:cubicBezTo>
                  <a:pt x="12" y="105"/>
                  <a:pt x="13" y="104"/>
                  <a:pt x="13" y="104"/>
                </a:cubicBezTo>
                <a:cubicBezTo>
                  <a:pt x="13" y="103"/>
                  <a:pt x="14" y="103"/>
                  <a:pt x="14" y="103"/>
                </a:cubicBezTo>
                <a:cubicBezTo>
                  <a:pt x="15" y="103"/>
                  <a:pt x="16" y="103"/>
                  <a:pt x="17" y="102"/>
                </a:cubicBezTo>
                <a:cubicBezTo>
                  <a:pt x="21" y="102"/>
                  <a:pt x="25" y="100"/>
                  <a:pt x="30" y="99"/>
                </a:cubicBezTo>
                <a:close/>
                <a:moveTo>
                  <a:pt x="121" y="4"/>
                </a:moveTo>
                <a:cubicBezTo>
                  <a:pt x="121" y="4"/>
                  <a:pt x="121" y="4"/>
                  <a:pt x="120" y="4"/>
                </a:cubicBezTo>
                <a:cubicBezTo>
                  <a:pt x="120" y="4"/>
                  <a:pt x="120" y="4"/>
                  <a:pt x="120" y="5"/>
                </a:cubicBezTo>
                <a:cubicBezTo>
                  <a:pt x="121" y="4"/>
                  <a:pt x="121" y="4"/>
                  <a:pt x="121" y="4"/>
                </a:cubicBezTo>
                <a:cubicBezTo>
                  <a:pt x="121" y="4"/>
                  <a:pt x="121" y="5"/>
                  <a:pt x="121" y="5"/>
                </a:cubicBezTo>
                <a:cubicBezTo>
                  <a:pt x="123" y="5"/>
                  <a:pt x="125" y="5"/>
                  <a:pt x="126" y="5"/>
                </a:cubicBezTo>
                <a:cubicBezTo>
                  <a:pt x="125" y="5"/>
                  <a:pt x="123" y="5"/>
                  <a:pt x="121" y="4"/>
                </a:cubicBezTo>
                <a:close/>
                <a:moveTo>
                  <a:pt x="231" y="244"/>
                </a:moveTo>
                <a:cubicBezTo>
                  <a:pt x="232" y="243"/>
                  <a:pt x="232" y="242"/>
                  <a:pt x="232" y="242"/>
                </a:cubicBezTo>
                <a:cubicBezTo>
                  <a:pt x="232" y="235"/>
                  <a:pt x="232" y="229"/>
                  <a:pt x="233" y="223"/>
                </a:cubicBezTo>
                <a:cubicBezTo>
                  <a:pt x="233" y="221"/>
                  <a:pt x="233" y="219"/>
                  <a:pt x="234" y="217"/>
                </a:cubicBezTo>
                <a:cubicBezTo>
                  <a:pt x="235" y="215"/>
                  <a:pt x="237" y="214"/>
                  <a:pt x="239" y="213"/>
                </a:cubicBezTo>
                <a:cubicBezTo>
                  <a:pt x="241" y="213"/>
                  <a:pt x="242" y="212"/>
                  <a:pt x="244" y="212"/>
                </a:cubicBezTo>
                <a:cubicBezTo>
                  <a:pt x="247" y="212"/>
                  <a:pt x="251" y="212"/>
                  <a:pt x="254" y="211"/>
                </a:cubicBezTo>
                <a:cubicBezTo>
                  <a:pt x="258" y="210"/>
                  <a:pt x="262" y="209"/>
                  <a:pt x="266" y="206"/>
                </a:cubicBezTo>
                <a:cubicBezTo>
                  <a:pt x="268" y="205"/>
                  <a:pt x="269" y="203"/>
                  <a:pt x="270" y="201"/>
                </a:cubicBezTo>
                <a:cubicBezTo>
                  <a:pt x="271" y="199"/>
                  <a:pt x="271" y="196"/>
                  <a:pt x="271" y="194"/>
                </a:cubicBezTo>
                <a:cubicBezTo>
                  <a:pt x="271" y="179"/>
                  <a:pt x="271" y="165"/>
                  <a:pt x="270" y="150"/>
                </a:cubicBezTo>
                <a:cubicBezTo>
                  <a:pt x="270" y="144"/>
                  <a:pt x="270" y="139"/>
                  <a:pt x="269" y="133"/>
                </a:cubicBezTo>
                <a:cubicBezTo>
                  <a:pt x="268" y="127"/>
                  <a:pt x="267" y="122"/>
                  <a:pt x="266" y="116"/>
                </a:cubicBezTo>
                <a:cubicBezTo>
                  <a:pt x="265" y="113"/>
                  <a:pt x="264" y="110"/>
                  <a:pt x="263" y="107"/>
                </a:cubicBezTo>
                <a:cubicBezTo>
                  <a:pt x="261" y="104"/>
                  <a:pt x="259" y="101"/>
                  <a:pt x="255" y="101"/>
                </a:cubicBezTo>
                <a:cubicBezTo>
                  <a:pt x="253" y="100"/>
                  <a:pt x="251" y="100"/>
                  <a:pt x="248" y="100"/>
                </a:cubicBezTo>
                <a:cubicBezTo>
                  <a:pt x="245" y="100"/>
                  <a:pt x="242" y="100"/>
                  <a:pt x="239" y="100"/>
                </a:cubicBezTo>
                <a:cubicBezTo>
                  <a:pt x="237" y="100"/>
                  <a:pt x="236" y="100"/>
                  <a:pt x="234" y="101"/>
                </a:cubicBezTo>
                <a:cubicBezTo>
                  <a:pt x="234" y="102"/>
                  <a:pt x="233" y="101"/>
                  <a:pt x="232" y="101"/>
                </a:cubicBezTo>
                <a:cubicBezTo>
                  <a:pt x="232" y="101"/>
                  <a:pt x="232" y="101"/>
                  <a:pt x="232" y="101"/>
                </a:cubicBezTo>
                <a:cubicBezTo>
                  <a:pt x="230" y="101"/>
                  <a:pt x="228" y="100"/>
                  <a:pt x="227" y="101"/>
                </a:cubicBezTo>
                <a:cubicBezTo>
                  <a:pt x="224" y="101"/>
                  <a:pt x="221" y="101"/>
                  <a:pt x="219" y="101"/>
                </a:cubicBezTo>
                <a:cubicBezTo>
                  <a:pt x="218" y="100"/>
                  <a:pt x="218" y="101"/>
                  <a:pt x="217" y="101"/>
                </a:cubicBezTo>
                <a:cubicBezTo>
                  <a:pt x="216" y="102"/>
                  <a:pt x="215" y="101"/>
                  <a:pt x="214" y="100"/>
                </a:cubicBezTo>
                <a:cubicBezTo>
                  <a:pt x="214" y="100"/>
                  <a:pt x="213" y="100"/>
                  <a:pt x="212" y="99"/>
                </a:cubicBezTo>
                <a:cubicBezTo>
                  <a:pt x="210" y="99"/>
                  <a:pt x="208" y="98"/>
                  <a:pt x="206" y="98"/>
                </a:cubicBezTo>
                <a:cubicBezTo>
                  <a:pt x="201" y="98"/>
                  <a:pt x="195" y="98"/>
                  <a:pt x="190" y="98"/>
                </a:cubicBezTo>
                <a:cubicBezTo>
                  <a:pt x="183" y="98"/>
                  <a:pt x="177" y="98"/>
                  <a:pt x="170" y="98"/>
                </a:cubicBezTo>
                <a:cubicBezTo>
                  <a:pt x="163" y="99"/>
                  <a:pt x="155" y="99"/>
                  <a:pt x="148" y="99"/>
                </a:cubicBezTo>
                <a:cubicBezTo>
                  <a:pt x="140" y="99"/>
                  <a:pt x="133" y="99"/>
                  <a:pt x="125" y="99"/>
                </a:cubicBezTo>
                <a:cubicBezTo>
                  <a:pt x="125" y="99"/>
                  <a:pt x="124" y="99"/>
                  <a:pt x="124" y="100"/>
                </a:cubicBezTo>
                <a:cubicBezTo>
                  <a:pt x="123" y="100"/>
                  <a:pt x="123" y="100"/>
                  <a:pt x="122" y="100"/>
                </a:cubicBezTo>
                <a:cubicBezTo>
                  <a:pt x="121" y="99"/>
                  <a:pt x="121" y="99"/>
                  <a:pt x="120" y="99"/>
                </a:cubicBezTo>
                <a:cubicBezTo>
                  <a:pt x="118" y="99"/>
                  <a:pt x="116" y="99"/>
                  <a:pt x="115" y="99"/>
                </a:cubicBezTo>
                <a:cubicBezTo>
                  <a:pt x="107" y="99"/>
                  <a:pt x="99" y="99"/>
                  <a:pt x="91" y="99"/>
                </a:cubicBezTo>
                <a:cubicBezTo>
                  <a:pt x="83" y="99"/>
                  <a:pt x="76" y="100"/>
                  <a:pt x="68" y="101"/>
                </a:cubicBezTo>
                <a:cubicBezTo>
                  <a:pt x="68" y="101"/>
                  <a:pt x="67" y="101"/>
                  <a:pt x="67" y="101"/>
                </a:cubicBezTo>
                <a:cubicBezTo>
                  <a:pt x="67" y="103"/>
                  <a:pt x="66" y="104"/>
                  <a:pt x="65" y="104"/>
                </a:cubicBezTo>
                <a:cubicBezTo>
                  <a:pt x="65" y="104"/>
                  <a:pt x="64" y="104"/>
                  <a:pt x="64" y="104"/>
                </a:cubicBezTo>
                <a:cubicBezTo>
                  <a:pt x="63" y="103"/>
                  <a:pt x="63" y="103"/>
                  <a:pt x="62" y="102"/>
                </a:cubicBezTo>
                <a:cubicBezTo>
                  <a:pt x="62" y="102"/>
                  <a:pt x="62" y="102"/>
                  <a:pt x="61" y="102"/>
                </a:cubicBezTo>
                <a:cubicBezTo>
                  <a:pt x="59" y="102"/>
                  <a:pt x="56" y="102"/>
                  <a:pt x="53" y="102"/>
                </a:cubicBezTo>
                <a:cubicBezTo>
                  <a:pt x="50" y="103"/>
                  <a:pt x="47" y="103"/>
                  <a:pt x="43" y="103"/>
                </a:cubicBezTo>
                <a:cubicBezTo>
                  <a:pt x="42" y="103"/>
                  <a:pt x="40" y="103"/>
                  <a:pt x="39" y="104"/>
                </a:cubicBezTo>
                <a:cubicBezTo>
                  <a:pt x="38" y="104"/>
                  <a:pt x="37" y="104"/>
                  <a:pt x="36" y="105"/>
                </a:cubicBezTo>
                <a:cubicBezTo>
                  <a:pt x="35" y="105"/>
                  <a:pt x="35" y="105"/>
                  <a:pt x="34" y="105"/>
                </a:cubicBezTo>
                <a:cubicBezTo>
                  <a:pt x="34" y="104"/>
                  <a:pt x="34" y="104"/>
                  <a:pt x="34" y="104"/>
                </a:cubicBezTo>
                <a:cubicBezTo>
                  <a:pt x="32" y="105"/>
                  <a:pt x="31" y="105"/>
                  <a:pt x="30" y="104"/>
                </a:cubicBezTo>
                <a:cubicBezTo>
                  <a:pt x="26" y="105"/>
                  <a:pt x="23" y="107"/>
                  <a:pt x="20" y="109"/>
                </a:cubicBezTo>
                <a:cubicBezTo>
                  <a:pt x="18" y="111"/>
                  <a:pt x="16" y="112"/>
                  <a:pt x="14" y="114"/>
                </a:cubicBezTo>
                <a:cubicBezTo>
                  <a:pt x="12" y="116"/>
                  <a:pt x="10" y="120"/>
                  <a:pt x="9" y="123"/>
                </a:cubicBezTo>
                <a:cubicBezTo>
                  <a:pt x="7" y="128"/>
                  <a:pt x="6" y="132"/>
                  <a:pt x="6" y="137"/>
                </a:cubicBezTo>
                <a:cubicBezTo>
                  <a:pt x="6" y="139"/>
                  <a:pt x="5" y="142"/>
                  <a:pt x="5" y="145"/>
                </a:cubicBezTo>
                <a:cubicBezTo>
                  <a:pt x="5" y="148"/>
                  <a:pt x="4" y="151"/>
                  <a:pt x="4" y="155"/>
                </a:cubicBezTo>
                <a:cubicBezTo>
                  <a:pt x="3" y="158"/>
                  <a:pt x="4" y="162"/>
                  <a:pt x="4" y="166"/>
                </a:cubicBezTo>
                <a:cubicBezTo>
                  <a:pt x="4" y="170"/>
                  <a:pt x="4" y="174"/>
                  <a:pt x="5" y="178"/>
                </a:cubicBezTo>
                <a:cubicBezTo>
                  <a:pt x="5" y="184"/>
                  <a:pt x="5" y="190"/>
                  <a:pt x="5" y="196"/>
                </a:cubicBezTo>
                <a:cubicBezTo>
                  <a:pt x="5" y="197"/>
                  <a:pt x="5" y="198"/>
                  <a:pt x="6" y="200"/>
                </a:cubicBezTo>
                <a:cubicBezTo>
                  <a:pt x="7" y="202"/>
                  <a:pt x="7" y="203"/>
                  <a:pt x="8" y="205"/>
                </a:cubicBezTo>
                <a:cubicBezTo>
                  <a:pt x="8" y="206"/>
                  <a:pt x="9" y="207"/>
                  <a:pt x="9" y="207"/>
                </a:cubicBezTo>
                <a:cubicBezTo>
                  <a:pt x="11" y="209"/>
                  <a:pt x="14" y="210"/>
                  <a:pt x="16" y="211"/>
                </a:cubicBezTo>
                <a:cubicBezTo>
                  <a:pt x="18" y="211"/>
                  <a:pt x="19" y="211"/>
                  <a:pt x="21" y="211"/>
                </a:cubicBezTo>
                <a:cubicBezTo>
                  <a:pt x="25" y="211"/>
                  <a:pt x="30" y="211"/>
                  <a:pt x="35" y="212"/>
                </a:cubicBezTo>
                <a:cubicBezTo>
                  <a:pt x="37" y="212"/>
                  <a:pt x="40" y="212"/>
                  <a:pt x="42" y="215"/>
                </a:cubicBezTo>
                <a:cubicBezTo>
                  <a:pt x="42" y="216"/>
                  <a:pt x="43" y="217"/>
                  <a:pt x="44" y="218"/>
                </a:cubicBezTo>
                <a:cubicBezTo>
                  <a:pt x="45" y="220"/>
                  <a:pt x="45" y="222"/>
                  <a:pt x="46" y="225"/>
                </a:cubicBezTo>
                <a:cubicBezTo>
                  <a:pt x="46" y="226"/>
                  <a:pt x="46" y="227"/>
                  <a:pt x="47" y="229"/>
                </a:cubicBezTo>
                <a:cubicBezTo>
                  <a:pt x="47" y="230"/>
                  <a:pt x="47" y="231"/>
                  <a:pt x="47" y="231"/>
                </a:cubicBezTo>
                <a:cubicBezTo>
                  <a:pt x="47" y="236"/>
                  <a:pt x="48" y="240"/>
                  <a:pt x="48" y="244"/>
                </a:cubicBezTo>
                <a:cubicBezTo>
                  <a:pt x="48" y="245"/>
                  <a:pt x="48" y="246"/>
                  <a:pt x="48" y="246"/>
                </a:cubicBezTo>
                <a:cubicBezTo>
                  <a:pt x="48" y="248"/>
                  <a:pt x="48" y="249"/>
                  <a:pt x="49" y="250"/>
                </a:cubicBezTo>
                <a:cubicBezTo>
                  <a:pt x="50" y="251"/>
                  <a:pt x="50" y="252"/>
                  <a:pt x="52" y="252"/>
                </a:cubicBezTo>
                <a:cubicBezTo>
                  <a:pt x="52" y="252"/>
                  <a:pt x="53" y="252"/>
                  <a:pt x="54" y="252"/>
                </a:cubicBezTo>
                <a:cubicBezTo>
                  <a:pt x="57" y="253"/>
                  <a:pt x="61" y="253"/>
                  <a:pt x="64" y="254"/>
                </a:cubicBezTo>
                <a:cubicBezTo>
                  <a:pt x="67" y="254"/>
                  <a:pt x="69" y="254"/>
                  <a:pt x="72" y="254"/>
                </a:cubicBezTo>
                <a:cubicBezTo>
                  <a:pt x="73" y="254"/>
                  <a:pt x="74" y="254"/>
                  <a:pt x="76" y="254"/>
                </a:cubicBezTo>
                <a:cubicBezTo>
                  <a:pt x="77" y="254"/>
                  <a:pt x="78" y="254"/>
                  <a:pt x="78" y="252"/>
                </a:cubicBezTo>
                <a:cubicBezTo>
                  <a:pt x="78" y="252"/>
                  <a:pt x="78" y="251"/>
                  <a:pt x="78" y="251"/>
                </a:cubicBezTo>
                <a:cubicBezTo>
                  <a:pt x="78" y="249"/>
                  <a:pt x="78" y="248"/>
                  <a:pt x="79" y="247"/>
                </a:cubicBezTo>
                <a:cubicBezTo>
                  <a:pt x="79" y="246"/>
                  <a:pt x="79" y="245"/>
                  <a:pt x="79" y="245"/>
                </a:cubicBezTo>
                <a:cubicBezTo>
                  <a:pt x="79" y="241"/>
                  <a:pt x="79" y="237"/>
                  <a:pt x="80" y="233"/>
                </a:cubicBezTo>
                <a:cubicBezTo>
                  <a:pt x="81" y="231"/>
                  <a:pt x="82" y="229"/>
                  <a:pt x="83" y="227"/>
                </a:cubicBezTo>
                <a:cubicBezTo>
                  <a:pt x="85" y="226"/>
                  <a:pt x="87" y="224"/>
                  <a:pt x="89" y="224"/>
                </a:cubicBezTo>
                <a:cubicBezTo>
                  <a:pt x="93" y="222"/>
                  <a:pt x="97" y="222"/>
                  <a:pt x="101" y="221"/>
                </a:cubicBezTo>
                <a:cubicBezTo>
                  <a:pt x="104" y="221"/>
                  <a:pt x="108" y="221"/>
                  <a:pt x="111" y="221"/>
                </a:cubicBezTo>
                <a:cubicBezTo>
                  <a:pt x="116" y="221"/>
                  <a:pt x="122" y="220"/>
                  <a:pt x="127" y="220"/>
                </a:cubicBezTo>
                <a:cubicBezTo>
                  <a:pt x="127" y="220"/>
                  <a:pt x="127" y="220"/>
                  <a:pt x="128" y="220"/>
                </a:cubicBezTo>
                <a:cubicBezTo>
                  <a:pt x="128" y="220"/>
                  <a:pt x="129" y="220"/>
                  <a:pt x="130" y="220"/>
                </a:cubicBezTo>
                <a:cubicBezTo>
                  <a:pt x="131" y="220"/>
                  <a:pt x="132" y="220"/>
                  <a:pt x="132" y="220"/>
                </a:cubicBezTo>
                <a:cubicBezTo>
                  <a:pt x="136" y="220"/>
                  <a:pt x="141" y="220"/>
                  <a:pt x="145" y="219"/>
                </a:cubicBezTo>
                <a:cubicBezTo>
                  <a:pt x="148" y="219"/>
                  <a:pt x="150" y="219"/>
                  <a:pt x="153" y="218"/>
                </a:cubicBezTo>
                <a:cubicBezTo>
                  <a:pt x="155" y="218"/>
                  <a:pt x="158" y="217"/>
                  <a:pt x="161" y="216"/>
                </a:cubicBezTo>
                <a:cubicBezTo>
                  <a:pt x="162" y="215"/>
                  <a:pt x="163" y="216"/>
                  <a:pt x="164" y="217"/>
                </a:cubicBezTo>
                <a:cubicBezTo>
                  <a:pt x="164" y="218"/>
                  <a:pt x="164" y="218"/>
                  <a:pt x="164" y="218"/>
                </a:cubicBezTo>
                <a:cubicBezTo>
                  <a:pt x="165" y="218"/>
                  <a:pt x="166" y="218"/>
                  <a:pt x="167" y="219"/>
                </a:cubicBezTo>
                <a:cubicBezTo>
                  <a:pt x="170" y="219"/>
                  <a:pt x="173" y="220"/>
                  <a:pt x="176" y="220"/>
                </a:cubicBezTo>
                <a:cubicBezTo>
                  <a:pt x="178" y="220"/>
                  <a:pt x="180" y="220"/>
                  <a:pt x="182" y="220"/>
                </a:cubicBezTo>
                <a:cubicBezTo>
                  <a:pt x="185" y="221"/>
                  <a:pt x="188" y="221"/>
                  <a:pt x="191" y="221"/>
                </a:cubicBezTo>
                <a:cubicBezTo>
                  <a:pt x="193" y="221"/>
                  <a:pt x="194" y="221"/>
                  <a:pt x="195" y="221"/>
                </a:cubicBezTo>
                <a:cubicBezTo>
                  <a:pt x="197" y="222"/>
                  <a:pt x="199" y="223"/>
                  <a:pt x="200" y="225"/>
                </a:cubicBezTo>
                <a:cubicBezTo>
                  <a:pt x="201" y="228"/>
                  <a:pt x="201" y="230"/>
                  <a:pt x="202" y="233"/>
                </a:cubicBezTo>
                <a:cubicBezTo>
                  <a:pt x="202" y="234"/>
                  <a:pt x="202" y="236"/>
                  <a:pt x="202" y="237"/>
                </a:cubicBezTo>
                <a:cubicBezTo>
                  <a:pt x="202" y="239"/>
                  <a:pt x="203" y="241"/>
                  <a:pt x="203" y="243"/>
                </a:cubicBezTo>
                <a:cubicBezTo>
                  <a:pt x="204" y="244"/>
                  <a:pt x="204" y="246"/>
                  <a:pt x="205" y="247"/>
                </a:cubicBezTo>
                <a:cubicBezTo>
                  <a:pt x="205" y="248"/>
                  <a:pt x="206" y="248"/>
                  <a:pt x="207" y="248"/>
                </a:cubicBezTo>
                <a:cubicBezTo>
                  <a:pt x="209" y="247"/>
                  <a:pt x="212" y="247"/>
                  <a:pt x="215" y="247"/>
                </a:cubicBezTo>
                <a:cubicBezTo>
                  <a:pt x="218" y="246"/>
                  <a:pt x="221" y="246"/>
                  <a:pt x="223" y="246"/>
                </a:cubicBezTo>
                <a:cubicBezTo>
                  <a:pt x="226" y="246"/>
                  <a:pt x="229" y="245"/>
                  <a:pt x="231" y="244"/>
                </a:cubicBezTo>
                <a:close/>
                <a:moveTo>
                  <a:pt x="178" y="18"/>
                </a:moveTo>
                <a:cubicBezTo>
                  <a:pt x="174" y="20"/>
                  <a:pt x="170" y="21"/>
                  <a:pt x="166" y="21"/>
                </a:cubicBezTo>
                <a:cubicBezTo>
                  <a:pt x="163" y="21"/>
                  <a:pt x="160" y="21"/>
                  <a:pt x="157" y="21"/>
                </a:cubicBezTo>
                <a:cubicBezTo>
                  <a:pt x="155" y="20"/>
                  <a:pt x="152" y="20"/>
                  <a:pt x="149" y="20"/>
                </a:cubicBezTo>
                <a:cubicBezTo>
                  <a:pt x="148" y="20"/>
                  <a:pt x="147" y="20"/>
                  <a:pt x="146" y="19"/>
                </a:cubicBezTo>
                <a:cubicBezTo>
                  <a:pt x="146" y="20"/>
                  <a:pt x="146" y="20"/>
                  <a:pt x="146" y="21"/>
                </a:cubicBezTo>
                <a:cubicBezTo>
                  <a:pt x="146" y="25"/>
                  <a:pt x="146" y="29"/>
                  <a:pt x="146" y="33"/>
                </a:cubicBezTo>
                <a:cubicBezTo>
                  <a:pt x="146" y="34"/>
                  <a:pt x="146" y="36"/>
                  <a:pt x="146" y="37"/>
                </a:cubicBezTo>
                <a:cubicBezTo>
                  <a:pt x="146" y="42"/>
                  <a:pt x="145" y="46"/>
                  <a:pt x="145" y="51"/>
                </a:cubicBezTo>
                <a:cubicBezTo>
                  <a:pt x="145" y="56"/>
                  <a:pt x="144" y="61"/>
                  <a:pt x="144" y="66"/>
                </a:cubicBezTo>
                <a:cubicBezTo>
                  <a:pt x="144" y="70"/>
                  <a:pt x="144" y="74"/>
                  <a:pt x="144" y="77"/>
                </a:cubicBezTo>
                <a:cubicBezTo>
                  <a:pt x="144" y="81"/>
                  <a:pt x="144" y="84"/>
                  <a:pt x="144" y="87"/>
                </a:cubicBezTo>
                <a:cubicBezTo>
                  <a:pt x="144" y="89"/>
                  <a:pt x="144" y="91"/>
                  <a:pt x="144" y="93"/>
                </a:cubicBezTo>
                <a:cubicBezTo>
                  <a:pt x="144" y="93"/>
                  <a:pt x="144" y="93"/>
                  <a:pt x="144" y="94"/>
                </a:cubicBezTo>
                <a:cubicBezTo>
                  <a:pt x="154" y="94"/>
                  <a:pt x="164" y="94"/>
                  <a:pt x="174" y="94"/>
                </a:cubicBezTo>
                <a:cubicBezTo>
                  <a:pt x="174" y="93"/>
                  <a:pt x="174" y="92"/>
                  <a:pt x="174" y="92"/>
                </a:cubicBezTo>
                <a:cubicBezTo>
                  <a:pt x="174" y="91"/>
                  <a:pt x="175" y="91"/>
                  <a:pt x="175" y="90"/>
                </a:cubicBezTo>
                <a:cubicBezTo>
                  <a:pt x="175" y="88"/>
                  <a:pt x="176" y="86"/>
                  <a:pt x="176" y="84"/>
                </a:cubicBezTo>
                <a:cubicBezTo>
                  <a:pt x="176" y="84"/>
                  <a:pt x="176" y="83"/>
                  <a:pt x="176" y="82"/>
                </a:cubicBezTo>
                <a:cubicBezTo>
                  <a:pt x="177" y="76"/>
                  <a:pt x="177" y="70"/>
                  <a:pt x="177" y="64"/>
                </a:cubicBezTo>
                <a:cubicBezTo>
                  <a:pt x="177" y="57"/>
                  <a:pt x="177" y="51"/>
                  <a:pt x="177" y="44"/>
                </a:cubicBezTo>
                <a:cubicBezTo>
                  <a:pt x="178" y="41"/>
                  <a:pt x="178" y="38"/>
                  <a:pt x="178" y="34"/>
                </a:cubicBezTo>
                <a:cubicBezTo>
                  <a:pt x="178" y="29"/>
                  <a:pt x="178" y="24"/>
                  <a:pt x="178" y="19"/>
                </a:cubicBezTo>
                <a:cubicBezTo>
                  <a:pt x="178" y="19"/>
                  <a:pt x="178" y="18"/>
                  <a:pt x="178" y="18"/>
                </a:cubicBezTo>
                <a:close/>
                <a:moveTo>
                  <a:pt x="92" y="18"/>
                </a:moveTo>
                <a:cubicBezTo>
                  <a:pt x="92" y="18"/>
                  <a:pt x="92" y="18"/>
                  <a:pt x="92" y="18"/>
                </a:cubicBezTo>
                <a:cubicBezTo>
                  <a:pt x="92" y="30"/>
                  <a:pt x="91" y="42"/>
                  <a:pt x="90" y="53"/>
                </a:cubicBezTo>
                <a:cubicBezTo>
                  <a:pt x="90" y="53"/>
                  <a:pt x="90" y="54"/>
                  <a:pt x="90" y="54"/>
                </a:cubicBezTo>
                <a:cubicBezTo>
                  <a:pt x="90" y="54"/>
                  <a:pt x="91" y="54"/>
                  <a:pt x="91" y="54"/>
                </a:cubicBezTo>
                <a:cubicBezTo>
                  <a:pt x="91" y="54"/>
                  <a:pt x="91" y="54"/>
                  <a:pt x="91" y="53"/>
                </a:cubicBezTo>
                <a:cubicBezTo>
                  <a:pt x="93" y="52"/>
                  <a:pt x="95" y="51"/>
                  <a:pt x="98" y="51"/>
                </a:cubicBezTo>
                <a:cubicBezTo>
                  <a:pt x="99" y="51"/>
                  <a:pt x="100" y="51"/>
                  <a:pt x="102" y="51"/>
                </a:cubicBezTo>
                <a:cubicBezTo>
                  <a:pt x="104" y="50"/>
                  <a:pt x="104" y="51"/>
                  <a:pt x="105" y="52"/>
                </a:cubicBezTo>
                <a:cubicBezTo>
                  <a:pt x="105" y="52"/>
                  <a:pt x="105" y="52"/>
                  <a:pt x="105" y="52"/>
                </a:cubicBezTo>
                <a:cubicBezTo>
                  <a:pt x="112" y="53"/>
                  <a:pt x="118" y="55"/>
                  <a:pt x="125" y="58"/>
                </a:cubicBezTo>
                <a:cubicBezTo>
                  <a:pt x="125" y="57"/>
                  <a:pt x="125" y="56"/>
                  <a:pt x="125" y="56"/>
                </a:cubicBezTo>
                <a:cubicBezTo>
                  <a:pt x="126" y="52"/>
                  <a:pt x="126" y="48"/>
                  <a:pt x="126" y="44"/>
                </a:cubicBezTo>
                <a:cubicBezTo>
                  <a:pt x="126" y="39"/>
                  <a:pt x="126" y="35"/>
                  <a:pt x="126" y="30"/>
                </a:cubicBezTo>
                <a:cubicBezTo>
                  <a:pt x="127" y="26"/>
                  <a:pt x="127" y="22"/>
                  <a:pt x="128" y="19"/>
                </a:cubicBezTo>
                <a:cubicBezTo>
                  <a:pt x="128" y="19"/>
                  <a:pt x="128" y="19"/>
                  <a:pt x="128" y="19"/>
                </a:cubicBezTo>
                <a:cubicBezTo>
                  <a:pt x="128" y="19"/>
                  <a:pt x="127" y="19"/>
                  <a:pt x="127" y="19"/>
                </a:cubicBezTo>
                <a:cubicBezTo>
                  <a:pt x="124" y="19"/>
                  <a:pt x="122" y="20"/>
                  <a:pt x="119" y="20"/>
                </a:cubicBezTo>
                <a:cubicBezTo>
                  <a:pt x="114" y="20"/>
                  <a:pt x="110" y="20"/>
                  <a:pt x="105" y="20"/>
                </a:cubicBezTo>
                <a:cubicBezTo>
                  <a:pt x="102" y="20"/>
                  <a:pt x="99" y="20"/>
                  <a:pt x="96" y="19"/>
                </a:cubicBezTo>
                <a:cubicBezTo>
                  <a:pt x="95" y="19"/>
                  <a:pt x="94" y="18"/>
                  <a:pt x="92" y="18"/>
                </a:cubicBezTo>
                <a:close/>
                <a:moveTo>
                  <a:pt x="34" y="36"/>
                </a:moveTo>
                <a:cubicBezTo>
                  <a:pt x="35" y="36"/>
                  <a:pt x="35" y="36"/>
                  <a:pt x="36" y="36"/>
                </a:cubicBezTo>
                <a:cubicBezTo>
                  <a:pt x="36" y="35"/>
                  <a:pt x="36" y="35"/>
                  <a:pt x="36" y="35"/>
                </a:cubicBezTo>
                <a:cubicBezTo>
                  <a:pt x="38" y="35"/>
                  <a:pt x="40" y="34"/>
                  <a:pt x="41" y="34"/>
                </a:cubicBezTo>
                <a:cubicBezTo>
                  <a:pt x="42" y="34"/>
                  <a:pt x="42" y="34"/>
                  <a:pt x="42" y="33"/>
                </a:cubicBezTo>
                <a:cubicBezTo>
                  <a:pt x="43" y="33"/>
                  <a:pt x="44" y="33"/>
                  <a:pt x="44" y="33"/>
                </a:cubicBezTo>
                <a:cubicBezTo>
                  <a:pt x="44" y="33"/>
                  <a:pt x="45" y="33"/>
                  <a:pt x="45" y="33"/>
                </a:cubicBezTo>
                <a:cubicBezTo>
                  <a:pt x="48" y="33"/>
                  <a:pt x="50" y="33"/>
                  <a:pt x="53" y="33"/>
                </a:cubicBezTo>
                <a:cubicBezTo>
                  <a:pt x="53" y="33"/>
                  <a:pt x="54" y="33"/>
                  <a:pt x="55" y="33"/>
                </a:cubicBezTo>
                <a:cubicBezTo>
                  <a:pt x="54" y="33"/>
                  <a:pt x="55" y="32"/>
                  <a:pt x="55" y="32"/>
                </a:cubicBezTo>
                <a:cubicBezTo>
                  <a:pt x="56" y="32"/>
                  <a:pt x="57" y="32"/>
                  <a:pt x="58" y="33"/>
                </a:cubicBezTo>
                <a:cubicBezTo>
                  <a:pt x="58" y="33"/>
                  <a:pt x="58" y="33"/>
                  <a:pt x="58" y="34"/>
                </a:cubicBezTo>
                <a:cubicBezTo>
                  <a:pt x="62" y="34"/>
                  <a:pt x="65" y="35"/>
                  <a:pt x="68" y="37"/>
                </a:cubicBezTo>
                <a:cubicBezTo>
                  <a:pt x="68" y="34"/>
                  <a:pt x="69" y="31"/>
                  <a:pt x="69" y="27"/>
                </a:cubicBezTo>
                <a:cubicBezTo>
                  <a:pt x="70" y="24"/>
                  <a:pt x="70" y="21"/>
                  <a:pt x="71" y="18"/>
                </a:cubicBezTo>
                <a:cubicBezTo>
                  <a:pt x="70" y="19"/>
                  <a:pt x="69" y="19"/>
                  <a:pt x="68" y="20"/>
                </a:cubicBezTo>
                <a:cubicBezTo>
                  <a:pt x="64" y="22"/>
                  <a:pt x="59" y="23"/>
                  <a:pt x="54" y="23"/>
                </a:cubicBezTo>
                <a:cubicBezTo>
                  <a:pt x="51" y="23"/>
                  <a:pt x="47" y="23"/>
                  <a:pt x="44" y="23"/>
                </a:cubicBezTo>
                <a:cubicBezTo>
                  <a:pt x="40" y="22"/>
                  <a:pt x="37" y="22"/>
                  <a:pt x="33" y="20"/>
                </a:cubicBezTo>
                <a:cubicBezTo>
                  <a:pt x="33" y="20"/>
                  <a:pt x="33" y="20"/>
                  <a:pt x="33" y="20"/>
                </a:cubicBezTo>
                <a:cubicBezTo>
                  <a:pt x="33" y="25"/>
                  <a:pt x="34" y="31"/>
                  <a:pt x="34" y="36"/>
                </a:cubicBezTo>
                <a:close/>
                <a:moveTo>
                  <a:pt x="36" y="17"/>
                </a:moveTo>
                <a:cubicBezTo>
                  <a:pt x="37" y="17"/>
                  <a:pt x="38" y="17"/>
                  <a:pt x="39" y="17"/>
                </a:cubicBezTo>
                <a:cubicBezTo>
                  <a:pt x="46" y="18"/>
                  <a:pt x="53" y="18"/>
                  <a:pt x="59" y="18"/>
                </a:cubicBezTo>
                <a:cubicBezTo>
                  <a:pt x="62" y="18"/>
                  <a:pt x="64" y="17"/>
                  <a:pt x="67" y="17"/>
                </a:cubicBezTo>
                <a:cubicBezTo>
                  <a:pt x="68" y="16"/>
                  <a:pt x="70" y="15"/>
                  <a:pt x="71" y="14"/>
                </a:cubicBezTo>
                <a:cubicBezTo>
                  <a:pt x="71" y="14"/>
                  <a:pt x="72" y="13"/>
                  <a:pt x="72" y="13"/>
                </a:cubicBezTo>
                <a:cubicBezTo>
                  <a:pt x="72" y="12"/>
                  <a:pt x="72" y="11"/>
                  <a:pt x="71" y="9"/>
                </a:cubicBezTo>
                <a:cubicBezTo>
                  <a:pt x="71" y="8"/>
                  <a:pt x="71" y="8"/>
                  <a:pt x="70" y="8"/>
                </a:cubicBezTo>
                <a:cubicBezTo>
                  <a:pt x="68" y="8"/>
                  <a:pt x="67" y="7"/>
                  <a:pt x="66" y="7"/>
                </a:cubicBezTo>
                <a:cubicBezTo>
                  <a:pt x="66" y="7"/>
                  <a:pt x="65" y="7"/>
                  <a:pt x="65" y="7"/>
                </a:cubicBezTo>
                <a:cubicBezTo>
                  <a:pt x="64" y="6"/>
                  <a:pt x="63" y="5"/>
                  <a:pt x="62" y="5"/>
                </a:cubicBezTo>
                <a:cubicBezTo>
                  <a:pt x="58" y="5"/>
                  <a:pt x="54" y="5"/>
                  <a:pt x="49" y="5"/>
                </a:cubicBezTo>
                <a:cubicBezTo>
                  <a:pt x="49" y="5"/>
                  <a:pt x="48" y="6"/>
                  <a:pt x="48" y="6"/>
                </a:cubicBezTo>
                <a:cubicBezTo>
                  <a:pt x="46" y="6"/>
                  <a:pt x="43" y="7"/>
                  <a:pt x="41" y="8"/>
                </a:cubicBezTo>
                <a:cubicBezTo>
                  <a:pt x="41" y="8"/>
                  <a:pt x="40" y="8"/>
                  <a:pt x="40" y="9"/>
                </a:cubicBezTo>
                <a:cubicBezTo>
                  <a:pt x="38" y="10"/>
                  <a:pt x="38" y="12"/>
                  <a:pt x="37" y="14"/>
                </a:cubicBezTo>
                <a:cubicBezTo>
                  <a:pt x="37" y="15"/>
                  <a:pt x="37" y="16"/>
                  <a:pt x="36" y="17"/>
                </a:cubicBezTo>
                <a:close/>
                <a:moveTo>
                  <a:pt x="130" y="9"/>
                </a:moveTo>
                <a:cubicBezTo>
                  <a:pt x="129" y="8"/>
                  <a:pt x="128" y="8"/>
                  <a:pt x="128" y="8"/>
                </a:cubicBezTo>
                <a:cubicBezTo>
                  <a:pt x="124" y="7"/>
                  <a:pt x="121" y="7"/>
                  <a:pt x="118" y="6"/>
                </a:cubicBezTo>
                <a:cubicBezTo>
                  <a:pt x="112" y="6"/>
                  <a:pt x="107" y="6"/>
                  <a:pt x="102" y="7"/>
                </a:cubicBezTo>
                <a:cubicBezTo>
                  <a:pt x="101" y="7"/>
                  <a:pt x="101" y="7"/>
                  <a:pt x="100" y="6"/>
                </a:cubicBezTo>
                <a:cubicBezTo>
                  <a:pt x="99" y="6"/>
                  <a:pt x="98" y="6"/>
                  <a:pt x="97" y="6"/>
                </a:cubicBezTo>
                <a:cubicBezTo>
                  <a:pt x="97" y="7"/>
                  <a:pt x="97" y="7"/>
                  <a:pt x="96" y="7"/>
                </a:cubicBezTo>
                <a:cubicBezTo>
                  <a:pt x="96" y="8"/>
                  <a:pt x="95" y="8"/>
                  <a:pt x="94" y="8"/>
                </a:cubicBezTo>
                <a:cubicBezTo>
                  <a:pt x="93" y="8"/>
                  <a:pt x="93" y="8"/>
                  <a:pt x="93" y="8"/>
                </a:cubicBezTo>
                <a:cubicBezTo>
                  <a:pt x="93" y="8"/>
                  <a:pt x="94" y="8"/>
                  <a:pt x="94" y="8"/>
                </a:cubicBezTo>
                <a:cubicBezTo>
                  <a:pt x="95" y="9"/>
                  <a:pt x="96" y="11"/>
                  <a:pt x="95" y="12"/>
                </a:cubicBezTo>
                <a:cubicBezTo>
                  <a:pt x="94" y="12"/>
                  <a:pt x="94" y="13"/>
                  <a:pt x="93" y="12"/>
                </a:cubicBezTo>
                <a:cubicBezTo>
                  <a:pt x="93" y="13"/>
                  <a:pt x="93" y="14"/>
                  <a:pt x="93" y="15"/>
                </a:cubicBezTo>
                <a:cubicBezTo>
                  <a:pt x="93" y="15"/>
                  <a:pt x="94" y="16"/>
                  <a:pt x="94" y="16"/>
                </a:cubicBezTo>
                <a:cubicBezTo>
                  <a:pt x="96" y="16"/>
                  <a:pt x="97" y="17"/>
                  <a:pt x="99" y="17"/>
                </a:cubicBezTo>
                <a:cubicBezTo>
                  <a:pt x="102" y="18"/>
                  <a:pt x="104" y="18"/>
                  <a:pt x="107" y="18"/>
                </a:cubicBezTo>
                <a:cubicBezTo>
                  <a:pt x="112" y="18"/>
                  <a:pt x="116" y="18"/>
                  <a:pt x="120" y="17"/>
                </a:cubicBezTo>
                <a:cubicBezTo>
                  <a:pt x="122" y="16"/>
                  <a:pt x="124" y="16"/>
                  <a:pt x="126" y="15"/>
                </a:cubicBezTo>
                <a:cubicBezTo>
                  <a:pt x="129" y="13"/>
                  <a:pt x="130" y="12"/>
                  <a:pt x="130" y="9"/>
                </a:cubicBezTo>
                <a:close/>
                <a:moveTo>
                  <a:pt x="193" y="15"/>
                </a:moveTo>
                <a:cubicBezTo>
                  <a:pt x="195" y="16"/>
                  <a:pt x="197" y="17"/>
                  <a:pt x="200" y="17"/>
                </a:cubicBezTo>
                <a:cubicBezTo>
                  <a:pt x="202" y="17"/>
                  <a:pt x="205" y="18"/>
                  <a:pt x="208" y="18"/>
                </a:cubicBezTo>
                <a:cubicBezTo>
                  <a:pt x="212" y="18"/>
                  <a:pt x="217" y="18"/>
                  <a:pt x="221" y="17"/>
                </a:cubicBezTo>
                <a:cubicBezTo>
                  <a:pt x="222" y="16"/>
                  <a:pt x="224" y="15"/>
                  <a:pt x="225" y="15"/>
                </a:cubicBezTo>
                <a:cubicBezTo>
                  <a:pt x="225" y="14"/>
                  <a:pt x="226" y="13"/>
                  <a:pt x="227" y="12"/>
                </a:cubicBezTo>
                <a:cubicBezTo>
                  <a:pt x="226" y="11"/>
                  <a:pt x="227" y="10"/>
                  <a:pt x="228" y="9"/>
                </a:cubicBezTo>
                <a:cubicBezTo>
                  <a:pt x="228" y="9"/>
                  <a:pt x="227" y="8"/>
                  <a:pt x="227" y="8"/>
                </a:cubicBezTo>
                <a:cubicBezTo>
                  <a:pt x="226" y="8"/>
                  <a:pt x="225" y="8"/>
                  <a:pt x="224" y="8"/>
                </a:cubicBezTo>
                <a:cubicBezTo>
                  <a:pt x="223" y="8"/>
                  <a:pt x="222" y="7"/>
                  <a:pt x="222" y="6"/>
                </a:cubicBezTo>
                <a:cubicBezTo>
                  <a:pt x="222" y="6"/>
                  <a:pt x="222" y="6"/>
                  <a:pt x="222" y="6"/>
                </a:cubicBezTo>
                <a:cubicBezTo>
                  <a:pt x="221" y="6"/>
                  <a:pt x="221" y="6"/>
                  <a:pt x="221" y="7"/>
                </a:cubicBezTo>
                <a:cubicBezTo>
                  <a:pt x="221" y="7"/>
                  <a:pt x="220" y="7"/>
                  <a:pt x="220" y="8"/>
                </a:cubicBezTo>
                <a:cubicBezTo>
                  <a:pt x="219" y="8"/>
                  <a:pt x="219" y="7"/>
                  <a:pt x="219" y="7"/>
                </a:cubicBezTo>
                <a:cubicBezTo>
                  <a:pt x="218" y="7"/>
                  <a:pt x="218" y="7"/>
                  <a:pt x="217" y="7"/>
                </a:cubicBezTo>
                <a:cubicBezTo>
                  <a:pt x="216" y="7"/>
                  <a:pt x="215" y="6"/>
                  <a:pt x="214" y="6"/>
                </a:cubicBezTo>
                <a:cubicBezTo>
                  <a:pt x="210" y="6"/>
                  <a:pt x="205" y="6"/>
                  <a:pt x="201" y="6"/>
                </a:cubicBezTo>
                <a:cubicBezTo>
                  <a:pt x="198" y="7"/>
                  <a:pt x="195" y="8"/>
                  <a:pt x="192" y="9"/>
                </a:cubicBezTo>
                <a:cubicBezTo>
                  <a:pt x="191" y="10"/>
                  <a:pt x="191" y="10"/>
                  <a:pt x="191" y="11"/>
                </a:cubicBezTo>
                <a:cubicBezTo>
                  <a:pt x="191" y="11"/>
                  <a:pt x="191" y="12"/>
                  <a:pt x="192" y="12"/>
                </a:cubicBezTo>
                <a:cubicBezTo>
                  <a:pt x="193" y="12"/>
                  <a:pt x="193" y="12"/>
                  <a:pt x="194" y="13"/>
                </a:cubicBezTo>
                <a:cubicBezTo>
                  <a:pt x="194" y="13"/>
                  <a:pt x="194" y="14"/>
                  <a:pt x="193" y="14"/>
                </a:cubicBezTo>
                <a:cubicBezTo>
                  <a:pt x="193" y="15"/>
                  <a:pt x="193" y="15"/>
                  <a:pt x="193" y="15"/>
                </a:cubicBezTo>
                <a:close/>
                <a:moveTo>
                  <a:pt x="193" y="33"/>
                </a:moveTo>
                <a:cubicBezTo>
                  <a:pt x="193" y="33"/>
                  <a:pt x="194" y="33"/>
                  <a:pt x="194" y="33"/>
                </a:cubicBezTo>
                <a:cubicBezTo>
                  <a:pt x="196" y="31"/>
                  <a:pt x="198" y="30"/>
                  <a:pt x="201" y="30"/>
                </a:cubicBezTo>
                <a:cubicBezTo>
                  <a:pt x="202" y="30"/>
                  <a:pt x="203" y="30"/>
                  <a:pt x="204" y="29"/>
                </a:cubicBezTo>
                <a:cubicBezTo>
                  <a:pt x="204" y="29"/>
                  <a:pt x="204" y="29"/>
                  <a:pt x="205" y="29"/>
                </a:cubicBezTo>
                <a:cubicBezTo>
                  <a:pt x="206" y="29"/>
                  <a:pt x="207" y="29"/>
                  <a:pt x="208" y="28"/>
                </a:cubicBezTo>
                <a:cubicBezTo>
                  <a:pt x="210" y="28"/>
                  <a:pt x="212" y="28"/>
                  <a:pt x="214" y="28"/>
                </a:cubicBezTo>
                <a:cubicBezTo>
                  <a:pt x="218" y="28"/>
                  <a:pt x="221" y="28"/>
                  <a:pt x="225" y="29"/>
                </a:cubicBezTo>
                <a:cubicBezTo>
                  <a:pt x="225" y="30"/>
                  <a:pt x="226" y="30"/>
                  <a:pt x="226" y="30"/>
                </a:cubicBezTo>
                <a:cubicBezTo>
                  <a:pt x="226" y="30"/>
                  <a:pt x="227" y="30"/>
                  <a:pt x="227" y="30"/>
                </a:cubicBezTo>
                <a:cubicBezTo>
                  <a:pt x="227" y="26"/>
                  <a:pt x="227" y="23"/>
                  <a:pt x="227" y="19"/>
                </a:cubicBezTo>
                <a:cubicBezTo>
                  <a:pt x="227" y="19"/>
                  <a:pt x="226" y="19"/>
                  <a:pt x="226" y="18"/>
                </a:cubicBezTo>
                <a:cubicBezTo>
                  <a:pt x="226" y="18"/>
                  <a:pt x="226" y="18"/>
                  <a:pt x="225" y="19"/>
                </a:cubicBezTo>
                <a:cubicBezTo>
                  <a:pt x="222" y="20"/>
                  <a:pt x="218" y="20"/>
                  <a:pt x="215" y="20"/>
                </a:cubicBezTo>
                <a:cubicBezTo>
                  <a:pt x="211" y="21"/>
                  <a:pt x="207" y="20"/>
                  <a:pt x="203" y="20"/>
                </a:cubicBezTo>
                <a:cubicBezTo>
                  <a:pt x="200" y="20"/>
                  <a:pt x="196" y="20"/>
                  <a:pt x="193" y="19"/>
                </a:cubicBezTo>
                <a:cubicBezTo>
                  <a:pt x="193" y="19"/>
                  <a:pt x="193" y="19"/>
                  <a:pt x="193" y="19"/>
                </a:cubicBezTo>
                <a:cubicBezTo>
                  <a:pt x="193" y="20"/>
                  <a:pt x="193" y="32"/>
                  <a:pt x="193" y="33"/>
                </a:cubicBezTo>
                <a:close/>
                <a:moveTo>
                  <a:pt x="147" y="15"/>
                </a:moveTo>
                <a:cubicBezTo>
                  <a:pt x="147" y="15"/>
                  <a:pt x="148" y="16"/>
                  <a:pt x="148" y="16"/>
                </a:cubicBezTo>
                <a:cubicBezTo>
                  <a:pt x="149" y="16"/>
                  <a:pt x="151" y="16"/>
                  <a:pt x="152" y="17"/>
                </a:cubicBezTo>
                <a:cubicBezTo>
                  <a:pt x="157" y="17"/>
                  <a:pt x="162" y="17"/>
                  <a:pt x="167" y="17"/>
                </a:cubicBezTo>
                <a:cubicBezTo>
                  <a:pt x="169" y="17"/>
                  <a:pt x="172" y="16"/>
                  <a:pt x="174" y="16"/>
                </a:cubicBezTo>
                <a:cubicBezTo>
                  <a:pt x="175" y="15"/>
                  <a:pt x="177" y="15"/>
                  <a:pt x="177" y="14"/>
                </a:cubicBezTo>
                <a:cubicBezTo>
                  <a:pt x="177" y="12"/>
                  <a:pt x="178" y="12"/>
                  <a:pt x="179" y="11"/>
                </a:cubicBezTo>
                <a:cubicBezTo>
                  <a:pt x="178" y="11"/>
                  <a:pt x="178" y="10"/>
                  <a:pt x="178" y="10"/>
                </a:cubicBezTo>
                <a:cubicBezTo>
                  <a:pt x="177" y="9"/>
                  <a:pt x="176" y="9"/>
                  <a:pt x="176" y="8"/>
                </a:cubicBezTo>
                <a:cubicBezTo>
                  <a:pt x="173" y="7"/>
                  <a:pt x="170" y="6"/>
                  <a:pt x="167" y="6"/>
                </a:cubicBezTo>
                <a:cubicBezTo>
                  <a:pt x="163" y="6"/>
                  <a:pt x="160" y="6"/>
                  <a:pt x="156" y="7"/>
                </a:cubicBezTo>
                <a:cubicBezTo>
                  <a:pt x="155" y="7"/>
                  <a:pt x="154" y="7"/>
                  <a:pt x="153" y="7"/>
                </a:cubicBezTo>
                <a:cubicBezTo>
                  <a:pt x="153" y="8"/>
                  <a:pt x="153" y="8"/>
                  <a:pt x="152" y="8"/>
                </a:cubicBezTo>
                <a:cubicBezTo>
                  <a:pt x="152" y="8"/>
                  <a:pt x="151" y="9"/>
                  <a:pt x="151" y="9"/>
                </a:cubicBezTo>
                <a:cubicBezTo>
                  <a:pt x="151" y="9"/>
                  <a:pt x="150" y="9"/>
                  <a:pt x="150" y="9"/>
                </a:cubicBezTo>
                <a:cubicBezTo>
                  <a:pt x="150" y="8"/>
                  <a:pt x="150" y="8"/>
                  <a:pt x="149" y="8"/>
                </a:cubicBezTo>
                <a:cubicBezTo>
                  <a:pt x="149" y="8"/>
                  <a:pt x="149" y="8"/>
                  <a:pt x="149" y="8"/>
                </a:cubicBezTo>
                <a:cubicBezTo>
                  <a:pt x="147" y="9"/>
                  <a:pt x="146" y="10"/>
                  <a:pt x="145" y="12"/>
                </a:cubicBezTo>
                <a:cubicBezTo>
                  <a:pt x="146" y="12"/>
                  <a:pt x="147" y="12"/>
                  <a:pt x="147" y="13"/>
                </a:cubicBezTo>
                <a:cubicBezTo>
                  <a:pt x="148" y="14"/>
                  <a:pt x="147" y="15"/>
                  <a:pt x="147" y="15"/>
                </a:cubicBezTo>
                <a:close/>
                <a:moveTo>
                  <a:pt x="219" y="44"/>
                </a:moveTo>
                <a:cubicBezTo>
                  <a:pt x="218" y="44"/>
                  <a:pt x="217" y="44"/>
                  <a:pt x="217" y="45"/>
                </a:cubicBezTo>
                <a:cubicBezTo>
                  <a:pt x="216" y="45"/>
                  <a:pt x="216" y="45"/>
                  <a:pt x="216" y="46"/>
                </a:cubicBezTo>
                <a:cubicBezTo>
                  <a:pt x="215" y="47"/>
                  <a:pt x="215" y="48"/>
                  <a:pt x="215" y="49"/>
                </a:cubicBezTo>
                <a:cubicBezTo>
                  <a:pt x="215" y="51"/>
                  <a:pt x="215" y="53"/>
                  <a:pt x="215" y="55"/>
                </a:cubicBezTo>
                <a:cubicBezTo>
                  <a:pt x="216" y="61"/>
                  <a:pt x="216" y="66"/>
                  <a:pt x="216" y="72"/>
                </a:cubicBezTo>
                <a:cubicBezTo>
                  <a:pt x="216" y="79"/>
                  <a:pt x="216" y="86"/>
                  <a:pt x="216" y="92"/>
                </a:cubicBezTo>
                <a:cubicBezTo>
                  <a:pt x="216" y="93"/>
                  <a:pt x="216" y="94"/>
                  <a:pt x="217" y="94"/>
                </a:cubicBezTo>
                <a:cubicBezTo>
                  <a:pt x="218" y="94"/>
                  <a:pt x="219" y="94"/>
                  <a:pt x="220" y="94"/>
                </a:cubicBezTo>
                <a:cubicBezTo>
                  <a:pt x="220" y="94"/>
                  <a:pt x="220" y="93"/>
                  <a:pt x="220" y="93"/>
                </a:cubicBezTo>
                <a:cubicBezTo>
                  <a:pt x="221" y="90"/>
                  <a:pt x="221" y="87"/>
                  <a:pt x="221" y="84"/>
                </a:cubicBezTo>
                <a:cubicBezTo>
                  <a:pt x="221" y="81"/>
                  <a:pt x="220" y="77"/>
                  <a:pt x="220" y="73"/>
                </a:cubicBezTo>
                <a:cubicBezTo>
                  <a:pt x="220" y="65"/>
                  <a:pt x="220" y="57"/>
                  <a:pt x="220" y="49"/>
                </a:cubicBezTo>
                <a:cubicBezTo>
                  <a:pt x="220" y="48"/>
                  <a:pt x="220" y="47"/>
                  <a:pt x="219" y="46"/>
                </a:cubicBezTo>
                <a:cubicBezTo>
                  <a:pt x="218" y="46"/>
                  <a:pt x="219" y="45"/>
                  <a:pt x="219" y="45"/>
                </a:cubicBezTo>
                <a:cubicBezTo>
                  <a:pt x="219" y="44"/>
                  <a:pt x="219" y="44"/>
                  <a:pt x="219" y="44"/>
                </a:cubicBezTo>
                <a:close/>
                <a:moveTo>
                  <a:pt x="62" y="37"/>
                </a:moveTo>
                <a:cubicBezTo>
                  <a:pt x="62" y="37"/>
                  <a:pt x="62" y="37"/>
                  <a:pt x="62" y="37"/>
                </a:cubicBezTo>
                <a:cubicBezTo>
                  <a:pt x="61" y="38"/>
                  <a:pt x="61" y="38"/>
                  <a:pt x="61" y="38"/>
                </a:cubicBezTo>
                <a:cubicBezTo>
                  <a:pt x="60" y="39"/>
                  <a:pt x="60" y="39"/>
                  <a:pt x="59" y="40"/>
                </a:cubicBezTo>
                <a:cubicBezTo>
                  <a:pt x="59" y="42"/>
                  <a:pt x="58" y="43"/>
                  <a:pt x="57" y="45"/>
                </a:cubicBezTo>
                <a:cubicBezTo>
                  <a:pt x="56" y="46"/>
                  <a:pt x="56" y="48"/>
                  <a:pt x="55" y="50"/>
                </a:cubicBezTo>
                <a:cubicBezTo>
                  <a:pt x="55" y="50"/>
                  <a:pt x="54" y="51"/>
                  <a:pt x="55" y="51"/>
                </a:cubicBezTo>
                <a:cubicBezTo>
                  <a:pt x="55" y="52"/>
                  <a:pt x="55" y="53"/>
                  <a:pt x="55" y="53"/>
                </a:cubicBezTo>
                <a:cubicBezTo>
                  <a:pt x="55" y="54"/>
                  <a:pt x="54" y="55"/>
                  <a:pt x="53" y="55"/>
                </a:cubicBezTo>
                <a:cubicBezTo>
                  <a:pt x="52" y="55"/>
                  <a:pt x="51" y="54"/>
                  <a:pt x="51" y="53"/>
                </a:cubicBezTo>
                <a:cubicBezTo>
                  <a:pt x="51" y="52"/>
                  <a:pt x="52" y="52"/>
                  <a:pt x="52" y="51"/>
                </a:cubicBezTo>
                <a:cubicBezTo>
                  <a:pt x="52" y="51"/>
                  <a:pt x="53" y="50"/>
                  <a:pt x="53" y="50"/>
                </a:cubicBezTo>
                <a:cubicBezTo>
                  <a:pt x="53" y="49"/>
                  <a:pt x="54" y="48"/>
                  <a:pt x="54" y="47"/>
                </a:cubicBezTo>
                <a:cubicBezTo>
                  <a:pt x="55" y="44"/>
                  <a:pt x="57" y="41"/>
                  <a:pt x="58" y="38"/>
                </a:cubicBezTo>
                <a:cubicBezTo>
                  <a:pt x="58" y="38"/>
                  <a:pt x="59" y="38"/>
                  <a:pt x="59" y="37"/>
                </a:cubicBezTo>
                <a:cubicBezTo>
                  <a:pt x="59" y="36"/>
                  <a:pt x="58" y="36"/>
                  <a:pt x="57" y="36"/>
                </a:cubicBezTo>
                <a:cubicBezTo>
                  <a:pt x="57" y="36"/>
                  <a:pt x="56" y="36"/>
                  <a:pt x="56" y="36"/>
                </a:cubicBezTo>
                <a:cubicBezTo>
                  <a:pt x="54" y="40"/>
                  <a:pt x="52" y="43"/>
                  <a:pt x="50" y="46"/>
                </a:cubicBezTo>
                <a:cubicBezTo>
                  <a:pt x="50" y="48"/>
                  <a:pt x="49" y="49"/>
                  <a:pt x="49" y="51"/>
                </a:cubicBezTo>
                <a:cubicBezTo>
                  <a:pt x="50" y="52"/>
                  <a:pt x="49" y="52"/>
                  <a:pt x="49" y="53"/>
                </a:cubicBezTo>
                <a:cubicBezTo>
                  <a:pt x="48" y="53"/>
                  <a:pt x="47" y="53"/>
                  <a:pt x="47" y="52"/>
                </a:cubicBezTo>
                <a:cubicBezTo>
                  <a:pt x="46" y="52"/>
                  <a:pt x="46" y="52"/>
                  <a:pt x="46" y="51"/>
                </a:cubicBezTo>
                <a:cubicBezTo>
                  <a:pt x="46" y="50"/>
                  <a:pt x="47" y="50"/>
                  <a:pt x="47" y="49"/>
                </a:cubicBezTo>
                <a:cubicBezTo>
                  <a:pt x="48" y="48"/>
                  <a:pt x="48" y="47"/>
                  <a:pt x="49" y="46"/>
                </a:cubicBezTo>
                <a:cubicBezTo>
                  <a:pt x="50" y="43"/>
                  <a:pt x="52" y="40"/>
                  <a:pt x="54" y="37"/>
                </a:cubicBezTo>
                <a:cubicBezTo>
                  <a:pt x="54" y="36"/>
                  <a:pt x="54" y="36"/>
                  <a:pt x="54" y="36"/>
                </a:cubicBezTo>
                <a:cubicBezTo>
                  <a:pt x="53" y="36"/>
                  <a:pt x="52" y="36"/>
                  <a:pt x="51" y="36"/>
                </a:cubicBezTo>
                <a:cubicBezTo>
                  <a:pt x="51" y="36"/>
                  <a:pt x="51" y="36"/>
                  <a:pt x="51" y="36"/>
                </a:cubicBezTo>
                <a:cubicBezTo>
                  <a:pt x="51" y="37"/>
                  <a:pt x="51" y="37"/>
                  <a:pt x="50" y="38"/>
                </a:cubicBezTo>
                <a:cubicBezTo>
                  <a:pt x="50" y="38"/>
                  <a:pt x="49" y="38"/>
                  <a:pt x="49" y="39"/>
                </a:cubicBezTo>
                <a:cubicBezTo>
                  <a:pt x="48" y="42"/>
                  <a:pt x="47" y="45"/>
                  <a:pt x="46" y="47"/>
                </a:cubicBezTo>
                <a:cubicBezTo>
                  <a:pt x="45" y="49"/>
                  <a:pt x="45" y="50"/>
                  <a:pt x="45" y="52"/>
                </a:cubicBezTo>
                <a:cubicBezTo>
                  <a:pt x="45" y="53"/>
                  <a:pt x="45" y="53"/>
                  <a:pt x="44" y="53"/>
                </a:cubicBezTo>
                <a:cubicBezTo>
                  <a:pt x="43" y="54"/>
                  <a:pt x="43" y="55"/>
                  <a:pt x="43" y="56"/>
                </a:cubicBezTo>
                <a:cubicBezTo>
                  <a:pt x="44" y="56"/>
                  <a:pt x="45" y="56"/>
                  <a:pt x="46" y="56"/>
                </a:cubicBezTo>
                <a:cubicBezTo>
                  <a:pt x="47" y="55"/>
                  <a:pt x="47" y="55"/>
                  <a:pt x="48" y="56"/>
                </a:cubicBezTo>
                <a:cubicBezTo>
                  <a:pt x="48" y="56"/>
                  <a:pt x="48" y="56"/>
                  <a:pt x="49" y="56"/>
                </a:cubicBezTo>
                <a:cubicBezTo>
                  <a:pt x="52" y="56"/>
                  <a:pt x="55" y="56"/>
                  <a:pt x="57" y="55"/>
                </a:cubicBezTo>
                <a:cubicBezTo>
                  <a:pt x="59" y="54"/>
                  <a:pt x="61" y="52"/>
                  <a:pt x="63" y="51"/>
                </a:cubicBezTo>
                <a:cubicBezTo>
                  <a:pt x="63" y="51"/>
                  <a:pt x="64" y="51"/>
                  <a:pt x="64" y="50"/>
                </a:cubicBezTo>
                <a:cubicBezTo>
                  <a:pt x="63" y="50"/>
                  <a:pt x="62" y="49"/>
                  <a:pt x="62" y="48"/>
                </a:cubicBezTo>
                <a:cubicBezTo>
                  <a:pt x="61" y="49"/>
                  <a:pt x="61" y="49"/>
                  <a:pt x="60" y="50"/>
                </a:cubicBezTo>
                <a:cubicBezTo>
                  <a:pt x="60" y="50"/>
                  <a:pt x="60" y="51"/>
                  <a:pt x="59" y="51"/>
                </a:cubicBezTo>
                <a:cubicBezTo>
                  <a:pt x="59" y="51"/>
                  <a:pt x="58" y="51"/>
                  <a:pt x="58" y="51"/>
                </a:cubicBezTo>
                <a:cubicBezTo>
                  <a:pt x="58" y="51"/>
                  <a:pt x="57" y="50"/>
                  <a:pt x="58" y="50"/>
                </a:cubicBezTo>
                <a:cubicBezTo>
                  <a:pt x="58" y="50"/>
                  <a:pt x="58" y="50"/>
                  <a:pt x="58" y="50"/>
                </a:cubicBezTo>
                <a:cubicBezTo>
                  <a:pt x="58" y="48"/>
                  <a:pt x="59" y="46"/>
                  <a:pt x="59" y="45"/>
                </a:cubicBezTo>
                <a:cubicBezTo>
                  <a:pt x="60" y="43"/>
                  <a:pt x="61" y="41"/>
                  <a:pt x="62" y="39"/>
                </a:cubicBezTo>
                <a:cubicBezTo>
                  <a:pt x="62" y="38"/>
                  <a:pt x="62" y="37"/>
                  <a:pt x="63" y="37"/>
                </a:cubicBezTo>
                <a:cubicBezTo>
                  <a:pt x="62" y="37"/>
                  <a:pt x="62" y="37"/>
                  <a:pt x="62" y="37"/>
                </a:cubicBezTo>
                <a:cubicBezTo>
                  <a:pt x="62" y="37"/>
                  <a:pt x="62" y="37"/>
                  <a:pt x="62" y="37"/>
                </a:cubicBezTo>
                <a:close/>
                <a:moveTo>
                  <a:pt x="206" y="47"/>
                </a:moveTo>
                <a:cubicBezTo>
                  <a:pt x="205" y="47"/>
                  <a:pt x="205" y="48"/>
                  <a:pt x="205" y="48"/>
                </a:cubicBezTo>
                <a:cubicBezTo>
                  <a:pt x="205" y="49"/>
                  <a:pt x="205" y="49"/>
                  <a:pt x="205" y="50"/>
                </a:cubicBezTo>
                <a:cubicBezTo>
                  <a:pt x="205" y="51"/>
                  <a:pt x="205" y="52"/>
                  <a:pt x="205" y="54"/>
                </a:cubicBezTo>
                <a:cubicBezTo>
                  <a:pt x="205" y="59"/>
                  <a:pt x="205" y="63"/>
                  <a:pt x="205" y="68"/>
                </a:cubicBezTo>
                <a:cubicBezTo>
                  <a:pt x="205" y="75"/>
                  <a:pt x="205" y="82"/>
                  <a:pt x="206" y="89"/>
                </a:cubicBezTo>
                <a:cubicBezTo>
                  <a:pt x="206" y="91"/>
                  <a:pt x="207" y="92"/>
                  <a:pt x="207" y="94"/>
                </a:cubicBezTo>
                <a:cubicBezTo>
                  <a:pt x="208" y="94"/>
                  <a:pt x="209" y="94"/>
                  <a:pt x="209" y="94"/>
                </a:cubicBezTo>
                <a:cubicBezTo>
                  <a:pt x="210" y="93"/>
                  <a:pt x="210" y="91"/>
                  <a:pt x="210" y="90"/>
                </a:cubicBezTo>
                <a:cubicBezTo>
                  <a:pt x="209" y="87"/>
                  <a:pt x="209" y="84"/>
                  <a:pt x="209" y="82"/>
                </a:cubicBezTo>
                <a:cubicBezTo>
                  <a:pt x="209" y="76"/>
                  <a:pt x="209" y="71"/>
                  <a:pt x="209" y="66"/>
                </a:cubicBezTo>
                <a:cubicBezTo>
                  <a:pt x="209" y="60"/>
                  <a:pt x="209" y="54"/>
                  <a:pt x="209" y="48"/>
                </a:cubicBezTo>
                <a:cubicBezTo>
                  <a:pt x="209" y="47"/>
                  <a:pt x="209" y="46"/>
                  <a:pt x="208" y="46"/>
                </a:cubicBezTo>
                <a:cubicBezTo>
                  <a:pt x="207" y="46"/>
                  <a:pt x="207" y="46"/>
                  <a:pt x="206" y="46"/>
                </a:cubicBezTo>
                <a:cubicBezTo>
                  <a:pt x="206" y="46"/>
                  <a:pt x="206" y="46"/>
                  <a:pt x="206" y="47"/>
                </a:cubicBezTo>
                <a:close/>
                <a:moveTo>
                  <a:pt x="34" y="98"/>
                </a:moveTo>
                <a:cubicBezTo>
                  <a:pt x="36" y="98"/>
                  <a:pt x="38" y="98"/>
                  <a:pt x="40" y="97"/>
                </a:cubicBezTo>
                <a:cubicBezTo>
                  <a:pt x="40" y="97"/>
                  <a:pt x="40" y="97"/>
                  <a:pt x="40" y="97"/>
                </a:cubicBezTo>
                <a:cubicBezTo>
                  <a:pt x="40" y="95"/>
                  <a:pt x="41" y="93"/>
                  <a:pt x="41" y="92"/>
                </a:cubicBezTo>
                <a:cubicBezTo>
                  <a:pt x="41" y="82"/>
                  <a:pt x="40" y="72"/>
                  <a:pt x="40" y="61"/>
                </a:cubicBezTo>
                <a:cubicBezTo>
                  <a:pt x="40" y="60"/>
                  <a:pt x="40" y="59"/>
                  <a:pt x="40" y="58"/>
                </a:cubicBezTo>
                <a:cubicBezTo>
                  <a:pt x="39" y="57"/>
                  <a:pt x="38" y="57"/>
                  <a:pt x="38" y="57"/>
                </a:cubicBezTo>
                <a:cubicBezTo>
                  <a:pt x="37" y="60"/>
                  <a:pt x="38" y="84"/>
                  <a:pt x="38" y="89"/>
                </a:cubicBezTo>
                <a:cubicBezTo>
                  <a:pt x="38" y="89"/>
                  <a:pt x="38" y="89"/>
                  <a:pt x="38" y="89"/>
                </a:cubicBezTo>
                <a:cubicBezTo>
                  <a:pt x="40" y="89"/>
                  <a:pt x="40" y="90"/>
                  <a:pt x="40" y="92"/>
                </a:cubicBezTo>
                <a:cubicBezTo>
                  <a:pt x="39" y="93"/>
                  <a:pt x="39" y="94"/>
                  <a:pt x="39" y="95"/>
                </a:cubicBezTo>
                <a:cubicBezTo>
                  <a:pt x="38" y="96"/>
                  <a:pt x="38" y="96"/>
                  <a:pt x="37" y="96"/>
                </a:cubicBezTo>
                <a:cubicBezTo>
                  <a:pt x="36" y="96"/>
                  <a:pt x="36" y="96"/>
                  <a:pt x="36" y="95"/>
                </a:cubicBezTo>
                <a:cubicBezTo>
                  <a:pt x="35" y="93"/>
                  <a:pt x="35" y="92"/>
                  <a:pt x="36" y="90"/>
                </a:cubicBezTo>
                <a:cubicBezTo>
                  <a:pt x="36" y="90"/>
                  <a:pt x="36" y="89"/>
                  <a:pt x="36" y="89"/>
                </a:cubicBezTo>
                <a:cubicBezTo>
                  <a:pt x="36" y="86"/>
                  <a:pt x="36" y="84"/>
                  <a:pt x="36" y="81"/>
                </a:cubicBezTo>
                <a:cubicBezTo>
                  <a:pt x="35" y="77"/>
                  <a:pt x="35" y="73"/>
                  <a:pt x="35" y="69"/>
                </a:cubicBezTo>
                <a:cubicBezTo>
                  <a:pt x="35" y="66"/>
                  <a:pt x="35" y="63"/>
                  <a:pt x="35" y="60"/>
                </a:cubicBezTo>
                <a:cubicBezTo>
                  <a:pt x="35" y="59"/>
                  <a:pt x="35" y="57"/>
                  <a:pt x="35" y="56"/>
                </a:cubicBezTo>
                <a:cubicBezTo>
                  <a:pt x="35" y="56"/>
                  <a:pt x="35" y="56"/>
                  <a:pt x="34" y="56"/>
                </a:cubicBezTo>
                <a:cubicBezTo>
                  <a:pt x="34" y="56"/>
                  <a:pt x="34" y="56"/>
                  <a:pt x="34" y="57"/>
                </a:cubicBezTo>
                <a:cubicBezTo>
                  <a:pt x="34" y="66"/>
                  <a:pt x="34" y="76"/>
                  <a:pt x="34" y="85"/>
                </a:cubicBezTo>
                <a:cubicBezTo>
                  <a:pt x="34" y="86"/>
                  <a:pt x="34" y="87"/>
                  <a:pt x="34" y="88"/>
                </a:cubicBezTo>
                <a:cubicBezTo>
                  <a:pt x="34" y="91"/>
                  <a:pt x="34" y="93"/>
                  <a:pt x="34" y="95"/>
                </a:cubicBezTo>
                <a:cubicBezTo>
                  <a:pt x="35" y="96"/>
                  <a:pt x="34" y="97"/>
                  <a:pt x="34" y="98"/>
                </a:cubicBezTo>
                <a:close/>
                <a:moveTo>
                  <a:pt x="104" y="94"/>
                </a:moveTo>
                <a:cubicBezTo>
                  <a:pt x="105" y="92"/>
                  <a:pt x="106" y="90"/>
                  <a:pt x="106" y="87"/>
                </a:cubicBezTo>
                <a:cubicBezTo>
                  <a:pt x="106" y="84"/>
                  <a:pt x="106" y="80"/>
                  <a:pt x="106" y="76"/>
                </a:cubicBezTo>
                <a:cubicBezTo>
                  <a:pt x="106" y="76"/>
                  <a:pt x="106" y="75"/>
                  <a:pt x="106" y="74"/>
                </a:cubicBezTo>
                <a:cubicBezTo>
                  <a:pt x="106" y="73"/>
                  <a:pt x="105" y="73"/>
                  <a:pt x="106" y="72"/>
                </a:cubicBezTo>
                <a:cubicBezTo>
                  <a:pt x="103" y="72"/>
                  <a:pt x="100" y="72"/>
                  <a:pt x="96" y="71"/>
                </a:cubicBezTo>
                <a:cubicBezTo>
                  <a:pt x="96" y="72"/>
                  <a:pt x="96" y="72"/>
                  <a:pt x="96" y="73"/>
                </a:cubicBezTo>
                <a:cubicBezTo>
                  <a:pt x="96" y="76"/>
                  <a:pt x="97" y="80"/>
                  <a:pt x="96" y="83"/>
                </a:cubicBezTo>
                <a:cubicBezTo>
                  <a:pt x="96" y="86"/>
                  <a:pt x="96" y="89"/>
                  <a:pt x="97" y="92"/>
                </a:cubicBezTo>
                <a:cubicBezTo>
                  <a:pt x="97" y="92"/>
                  <a:pt x="97" y="93"/>
                  <a:pt x="97" y="94"/>
                </a:cubicBezTo>
                <a:cubicBezTo>
                  <a:pt x="97" y="94"/>
                  <a:pt x="98" y="94"/>
                  <a:pt x="98" y="94"/>
                </a:cubicBezTo>
                <a:cubicBezTo>
                  <a:pt x="99" y="94"/>
                  <a:pt x="99" y="94"/>
                  <a:pt x="100" y="94"/>
                </a:cubicBezTo>
                <a:cubicBezTo>
                  <a:pt x="100" y="92"/>
                  <a:pt x="100" y="91"/>
                  <a:pt x="100" y="89"/>
                </a:cubicBezTo>
                <a:cubicBezTo>
                  <a:pt x="100" y="86"/>
                  <a:pt x="100" y="82"/>
                  <a:pt x="100" y="78"/>
                </a:cubicBezTo>
                <a:cubicBezTo>
                  <a:pt x="100" y="77"/>
                  <a:pt x="100" y="77"/>
                  <a:pt x="100" y="76"/>
                </a:cubicBezTo>
                <a:cubicBezTo>
                  <a:pt x="100" y="76"/>
                  <a:pt x="99" y="76"/>
                  <a:pt x="99" y="77"/>
                </a:cubicBezTo>
                <a:cubicBezTo>
                  <a:pt x="98" y="76"/>
                  <a:pt x="98" y="75"/>
                  <a:pt x="98" y="74"/>
                </a:cubicBezTo>
                <a:cubicBezTo>
                  <a:pt x="99" y="73"/>
                  <a:pt x="100" y="73"/>
                  <a:pt x="101" y="73"/>
                </a:cubicBezTo>
                <a:cubicBezTo>
                  <a:pt x="101" y="73"/>
                  <a:pt x="101" y="74"/>
                  <a:pt x="101" y="74"/>
                </a:cubicBezTo>
                <a:cubicBezTo>
                  <a:pt x="102" y="74"/>
                  <a:pt x="102" y="75"/>
                  <a:pt x="102" y="75"/>
                </a:cubicBezTo>
                <a:cubicBezTo>
                  <a:pt x="102" y="76"/>
                  <a:pt x="102" y="77"/>
                  <a:pt x="102" y="79"/>
                </a:cubicBezTo>
                <a:cubicBezTo>
                  <a:pt x="102" y="82"/>
                  <a:pt x="102" y="85"/>
                  <a:pt x="102" y="89"/>
                </a:cubicBezTo>
                <a:cubicBezTo>
                  <a:pt x="102" y="91"/>
                  <a:pt x="103" y="92"/>
                  <a:pt x="103" y="94"/>
                </a:cubicBezTo>
                <a:cubicBezTo>
                  <a:pt x="103" y="94"/>
                  <a:pt x="104" y="94"/>
                  <a:pt x="104" y="94"/>
                </a:cubicBezTo>
                <a:close/>
                <a:moveTo>
                  <a:pt x="107" y="56"/>
                </a:moveTo>
                <a:cubicBezTo>
                  <a:pt x="106" y="56"/>
                  <a:pt x="105" y="56"/>
                  <a:pt x="104" y="56"/>
                </a:cubicBezTo>
                <a:cubicBezTo>
                  <a:pt x="104" y="56"/>
                  <a:pt x="103" y="57"/>
                  <a:pt x="103" y="57"/>
                </a:cubicBezTo>
                <a:cubicBezTo>
                  <a:pt x="103" y="59"/>
                  <a:pt x="103" y="60"/>
                  <a:pt x="102" y="62"/>
                </a:cubicBezTo>
                <a:cubicBezTo>
                  <a:pt x="102" y="63"/>
                  <a:pt x="102" y="64"/>
                  <a:pt x="101" y="66"/>
                </a:cubicBezTo>
                <a:cubicBezTo>
                  <a:pt x="101" y="66"/>
                  <a:pt x="101" y="67"/>
                  <a:pt x="100" y="67"/>
                </a:cubicBezTo>
                <a:cubicBezTo>
                  <a:pt x="100" y="67"/>
                  <a:pt x="99" y="67"/>
                  <a:pt x="99" y="66"/>
                </a:cubicBezTo>
                <a:cubicBezTo>
                  <a:pt x="98" y="66"/>
                  <a:pt x="98" y="65"/>
                  <a:pt x="99" y="65"/>
                </a:cubicBezTo>
                <a:cubicBezTo>
                  <a:pt x="99" y="63"/>
                  <a:pt x="100" y="62"/>
                  <a:pt x="101" y="60"/>
                </a:cubicBezTo>
                <a:cubicBezTo>
                  <a:pt x="101" y="59"/>
                  <a:pt x="102" y="58"/>
                  <a:pt x="102" y="57"/>
                </a:cubicBezTo>
                <a:cubicBezTo>
                  <a:pt x="100" y="57"/>
                  <a:pt x="99" y="58"/>
                  <a:pt x="97" y="57"/>
                </a:cubicBezTo>
                <a:cubicBezTo>
                  <a:pt x="96" y="58"/>
                  <a:pt x="96" y="60"/>
                  <a:pt x="96" y="61"/>
                </a:cubicBezTo>
                <a:cubicBezTo>
                  <a:pt x="95" y="62"/>
                  <a:pt x="95" y="63"/>
                  <a:pt x="95" y="63"/>
                </a:cubicBezTo>
                <a:cubicBezTo>
                  <a:pt x="95" y="64"/>
                  <a:pt x="95" y="64"/>
                  <a:pt x="95" y="65"/>
                </a:cubicBezTo>
                <a:cubicBezTo>
                  <a:pt x="96" y="66"/>
                  <a:pt x="95" y="68"/>
                  <a:pt x="94" y="68"/>
                </a:cubicBezTo>
                <a:cubicBezTo>
                  <a:pt x="94" y="68"/>
                  <a:pt x="93" y="68"/>
                  <a:pt x="93" y="68"/>
                </a:cubicBezTo>
                <a:cubicBezTo>
                  <a:pt x="94" y="69"/>
                  <a:pt x="94" y="69"/>
                  <a:pt x="94" y="68"/>
                </a:cubicBezTo>
                <a:cubicBezTo>
                  <a:pt x="95" y="67"/>
                  <a:pt x="96" y="68"/>
                  <a:pt x="97" y="69"/>
                </a:cubicBezTo>
                <a:cubicBezTo>
                  <a:pt x="97" y="69"/>
                  <a:pt x="97" y="69"/>
                  <a:pt x="98" y="69"/>
                </a:cubicBezTo>
                <a:cubicBezTo>
                  <a:pt x="100" y="70"/>
                  <a:pt x="106" y="70"/>
                  <a:pt x="108" y="70"/>
                </a:cubicBezTo>
                <a:cubicBezTo>
                  <a:pt x="108" y="69"/>
                  <a:pt x="108" y="69"/>
                  <a:pt x="108" y="68"/>
                </a:cubicBezTo>
                <a:cubicBezTo>
                  <a:pt x="109" y="66"/>
                  <a:pt x="109" y="64"/>
                  <a:pt x="110" y="62"/>
                </a:cubicBezTo>
                <a:cubicBezTo>
                  <a:pt x="110" y="61"/>
                  <a:pt x="111" y="60"/>
                  <a:pt x="111" y="59"/>
                </a:cubicBezTo>
                <a:cubicBezTo>
                  <a:pt x="110" y="58"/>
                  <a:pt x="110" y="58"/>
                  <a:pt x="111" y="56"/>
                </a:cubicBezTo>
                <a:cubicBezTo>
                  <a:pt x="109" y="56"/>
                  <a:pt x="109" y="57"/>
                  <a:pt x="108" y="58"/>
                </a:cubicBezTo>
                <a:cubicBezTo>
                  <a:pt x="108" y="58"/>
                  <a:pt x="107" y="59"/>
                  <a:pt x="107" y="60"/>
                </a:cubicBezTo>
                <a:cubicBezTo>
                  <a:pt x="106" y="62"/>
                  <a:pt x="106" y="63"/>
                  <a:pt x="106" y="65"/>
                </a:cubicBezTo>
                <a:cubicBezTo>
                  <a:pt x="106" y="66"/>
                  <a:pt x="106" y="66"/>
                  <a:pt x="105" y="66"/>
                </a:cubicBezTo>
                <a:cubicBezTo>
                  <a:pt x="105" y="67"/>
                  <a:pt x="104" y="66"/>
                  <a:pt x="104" y="66"/>
                </a:cubicBezTo>
                <a:cubicBezTo>
                  <a:pt x="103" y="66"/>
                  <a:pt x="103" y="65"/>
                  <a:pt x="103" y="65"/>
                </a:cubicBezTo>
                <a:cubicBezTo>
                  <a:pt x="104" y="64"/>
                  <a:pt x="104" y="64"/>
                  <a:pt x="104" y="64"/>
                </a:cubicBezTo>
                <a:cubicBezTo>
                  <a:pt x="104" y="63"/>
                  <a:pt x="105" y="63"/>
                  <a:pt x="105" y="62"/>
                </a:cubicBezTo>
                <a:cubicBezTo>
                  <a:pt x="106" y="60"/>
                  <a:pt x="106" y="59"/>
                  <a:pt x="107" y="57"/>
                </a:cubicBezTo>
                <a:cubicBezTo>
                  <a:pt x="107" y="57"/>
                  <a:pt x="107" y="57"/>
                  <a:pt x="107" y="56"/>
                </a:cubicBezTo>
                <a:close/>
                <a:moveTo>
                  <a:pt x="43" y="58"/>
                </a:moveTo>
                <a:cubicBezTo>
                  <a:pt x="43" y="59"/>
                  <a:pt x="42" y="60"/>
                  <a:pt x="42" y="62"/>
                </a:cubicBezTo>
                <a:cubicBezTo>
                  <a:pt x="42" y="64"/>
                  <a:pt x="43" y="67"/>
                  <a:pt x="43" y="69"/>
                </a:cubicBezTo>
                <a:cubicBezTo>
                  <a:pt x="43" y="77"/>
                  <a:pt x="43" y="84"/>
                  <a:pt x="43" y="92"/>
                </a:cubicBezTo>
                <a:cubicBezTo>
                  <a:pt x="43" y="93"/>
                  <a:pt x="43" y="95"/>
                  <a:pt x="43" y="96"/>
                </a:cubicBezTo>
                <a:cubicBezTo>
                  <a:pt x="43" y="97"/>
                  <a:pt x="44" y="97"/>
                  <a:pt x="44" y="97"/>
                </a:cubicBezTo>
                <a:cubicBezTo>
                  <a:pt x="45" y="97"/>
                  <a:pt x="45" y="97"/>
                  <a:pt x="46" y="97"/>
                </a:cubicBezTo>
                <a:cubicBezTo>
                  <a:pt x="46" y="96"/>
                  <a:pt x="46" y="96"/>
                  <a:pt x="46" y="96"/>
                </a:cubicBezTo>
                <a:cubicBezTo>
                  <a:pt x="46" y="94"/>
                  <a:pt x="47" y="92"/>
                  <a:pt x="47" y="90"/>
                </a:cubicBezTo>
                <a:cubicBezTo>
                  <a:pt x="47" y="81"/>
                  <a:pt x="47" y="72"/>
                  <a:pt x="46" y="63"/>
                </a:cubicBezTo>
                <a:cubicBezTo>
                  <a:pt x="46" y="62"/>
                  <a:pt x="46" y="61"/>
                  <a:pt x="46" y="60"/>
                </a:cubicBezTo>
                <a:cubicBezTo>
                  <a:pt x="46" y="59"/>
                  <a:pt x="45" y="59"/>
                  <a:pt x="45" y="58"/>
                </a:cubicBezTo>
                <a:cubicBezTo>
                  <a:pt x="44" y="58"/>
                  <a:pt x="44" y="58"/>
                  <a:pt x="43" y="58"/>
                </a:cubicBezTo>
                <a:close/>
                <a:moveTo>
                  <a:pt x="49" y="58"/>
                </a:moveTo>
                <a:cubicBezTo>
                  <a:pt x="49" y="60"/>
                  <a:pt x="48" y="61"/>
                  <a:pt x="48" y="63"/>
                </a:cubicBezTo>
                <a:cubicBezTo>
                  <a:pt x="48" y="71"/>
                  <a:pt x="49" y="79"/>
                  <a:pt x="49" y="87"/>
                </a:cubicBezTo>
                <a:cubicBezTo>
                  <a:pt x="49" y="89"/>
                  <a:pt x="49" y="91"/>
                  <a:pt x="49" y="93"/>
                </a:cubicBezTo>
                <a:cubicBezTo>
                  <a:pt x="49" y="95"/>
                  <a:pt x="50" y="95"/>
                  <a:pt x="50" y="96"/>
                </a:cubicBezTo>
                <a:cubicBezTo>
                  <a:pt x="50" y="96"/>
                  <a:pt x="51" y="95"/>
                  <a:pt x="51" y="94"/>
                </a:cubicBezTo>
                <a:cubicBezTo>
                  <a:pt x="52" y="90"/>
                  <a:pt x="52" y="86"/>
                  <a:pt x="52" y="82"/>
                </a:cubicBezTo>
                <a:cubicBezTo>
                  <a:pt x="52" y="75"/>
                  <a:pt x="53" y="69"/>
                  <a:pt x="53" y="62"/>
                </a:cubicBezTo>
                <a:cubicBezTo>
                  <a:pt x="53" y="61"/>
                  <a:pt x="52" y="60"/>
                  <a:pt x="52" y="59"/>
                </a:cubicBezTo>
                <a:cubicBezTo>
                  <a:pt x="52" y="58"/>
                  <a:pt x="51" y="58"/>
                  <a:pt x="51" y="58"/>
                </a:cubicBezTo>
                <a:cubicBezTo>
                  <a:pt x="50" y="58"/>
                  <a:pt x="50" y="58"/>
                  <a:pt x="49" y="58"/>
                </a:cubicBezTo>
                <a:close/>
                <a:moveTo>
                  <a:pt x="211" y="42"/>
                </a:moveTo>
                <a:cubicBezTo>
                  <a:pt x="211" y="42"/>
                  <a:pt x="211" y="42"/>
                  <a:pt x="211" y="41"/>
                </a:cubicBezTo>
                <a:cubicBezTo>
                  <a:pt x="212" y="41"/>
                  <a:pt x="212" y="40"/>
                  <a:pt x="213" y="39"/>
                </a:cubicBezTo>
                <a:cubicBezTo>
                  <a:pt x="213" y="38"/>
                  <a:pt x="214" y="37"/>
                  <a:pt x="214" y="35"/>
                </a:cubicBezTo>
                <a:cubicBezTo>
                  <a:pt x="214" y="35"/>
                  <a:pt x="214" y="35"/>
                  <a:pt x="215" y="34"/>
                </a:cubicBezTo>
                <a:cubicBezTo>
                  <a:pt x="214" y="34"/>
                  <a:pt x="214" y="34"/>
                  <a:pt x="214" y="34"/>
                </a:cubicBezTo>
                <a:cubicBezTo>
                  <a:pt x="214" y="33"/>
                  <a:pt x="215" y="33"/>
                  <a:pt x="215" y="33"/>
                </a:cubicBezTo>
                <a:cubicBezTo>
                  <a:pt x="216" y="33"/>
                  <a:pt x="217" y="33"/>
                  <a:pt x="217" y="34"/>
                </a:cubicBezTo>
                <a:cubicBezTo>
                  <a:pt x="216" y="34"/>
                  <a:pt x="216" y="35"/>
                  <a:pt x="216" y="35"/>
                </a:cubicBezTo>
                <a:cubicBezTo>
                  <a:pt x="215" y="37"/>
                  <a:pt x="215" y="39"/>
                  <a:pt x="214" y="40"/>
                </a:cubicBezTo>
                <a:cubicBezTo>
                  <a:pt x="214" y="41"/>
                  <a:pt x="214" y="41"/>
                  <a:pt x="214" y="41"/>
                </a:cubicBezTo>
                <a:cubicBezTo>
                  <a:pt x="214" y="42"/>
                  <a:pt x="215" y="42"/>
                  <a:pt x="216" y="42"/>
                </a:cubicBezTo>
                <a:cubicBezTo>
                  <a:pt x="216" y="42"/>
                  <a:pt x="216" y="42"/>
                  <a:pt x="217" y="42"/>
                </a:cubicBezTo>
                <a:cubicBezTo>
                  <a:pt x="220" y="41"/>
                  <a:pt x="223" y="41"/>
                  <a:pt x="226" y="39"/>
                </a:cubicBezTo>
                <a:cubicBezTo>
                  <a:pt x="225" y="38"/>
                  <a:pt x="225" y="38"/>
                  <a:pt x="226" y="37"/>
                </a:cubicBezTo>
                <a:cubicBezTo>
                  <a:pt x="226" y="37"/>
                  <a:pt x="227" y="36"/>
                  <a:pt x="227" y="35"/>
                </a:cubicBezTo>
                <a:cubicBezTo>
                  <a:pt x="227" y="34"/>
                  <a:pt x="227" y="33"/>
                  <a:pt x="227" y="32"/>
                </a:cubicBezTo>
                <a:cubicBezTo>
                  <a:pt x="226" y="32"/>
                  <a:pt x="225" y="32"/>
                  <a:pt x="224" y="32"/>
                </a:cubicBezTo>
                <a:cubicBezTo>
                  <a:pt x="221" y="31"/>
                  <a:pt x="217" y="31"/>
                  <a:pt x="213" y="31"/>
                </a:cubicBezTo>
                <a:cubicBezTo>
                  <a:pt x="213" y="31"/>
                  <a:pt x="212" y="32"/>
                  <a:pt x="212" y="32"/>
                </a:cubicBezTo>
                <a:cubicBezTo>
                  <a:pt x="212" y="34"/>
                  <a:pt x="211" y="35"/>
                  <a:pt x="211" y="36"/>
                </a:cubicBezTo>
                <a:cubicBezTo>
                  <a:pt x="210" y="37"/>
                  <a:pt x="210" y="38"/>
                  <a:pt x="210" y="39"/>
                </a:cubicBezTo>
                <a:cubicBezTo>
                  <a:pt x="209" y="40"/>
                  <a:pt x="209" y="41"/>
                  <a:pt x="209" y="42"/>
                </a:cubicBezTo>
                <a:cubicBezTo>
                  <a:pt x="210" y="42"/>
                  <a:pt x="210" y="42"/>
                  <a:pt x="211" y="42"/>
                </a:cubicBezTo>
                <a:close/>
                <a:moveTo>
                  <a:pt x="202" y="94"/>
                </a:moveTo>
                <a:cubicBezTo>
                  <a:pt x="202" y="94"/>
                  <a:pt x="202" y="93"/>
                  <a:pt x="203" y="93"/>
                </a:cubicBezTo>
                <a:cubicBezTo>
                  <a:pt x="203" y="92"/>
                  <a:pt x="203" y="91"/>
                  <a:pt x="203" y="90"/>
                </a:cubicBezTo>
                <a:cubicBezTo>
                  <a:pt x="203" y="87"/>
                  <a:pt x="204" y="84"/>
                  <a:pt x="203" y="81"/>
                </a:cubicBezTo>
                <a:cubicBezTo>
                  <a:pt x="203" y="75"/>
                  <a:pt x="203" y="69"/>
                  <a:pt x="203" y="63"/>
                </a:cubicBezTo>
                <a:cubicBezTo>
                  <a:pt x="203" y="58"/>
                  <a:pt x="203" y="54"/>
                  <a:pt x="203" y="50"/>
                </a:cubicBezTo>
                <a:cubicBezTo>
                  <a:pt x="203" y="49"/>
                  <a:pt x="202" y="47"/>
                  <a:pt x="201" y="46"/>
                </a:cubicBezTo>
                <a:cubicBezTo>
                  <a:pt x="201" y="46"/>
                  <a:pt x="201" y="46"/>
                  <a:pt x="201" y="45"/>
                </a:cubicBezTo>
                <a:cubicBezTo>
                  <a:pt x="201" y="45"/>
                  <a:pt x="200" y="45"/>
                  <a:pt x="200" y="46"/>
                </a:cubicBezTo>
                <a:cubicBezTo>
                  <a:pt x="200" y="46"/>
                  <a:pt x="200" y="46"/>
                  <a:pt x="200" y="47"/>
                </a:cubicBezTo>
                <a:cubicBezTo>
                  <a:pt x="200" y="55"/>
                  <a:pt x="200" y="63"/>
                  <a:pt x="201" y="71"/>
                </a:cubicBezTo>
                <a:cubicBezTo>
                  <a:pt x="201" y="77"/>
                  <a:pt x="201" y="83"/>
                  <a:pt x="201" y="90"/>
                </a:cubicBezTo>
                <a:cubicBezTo>
                  <a:pt x="201" y="91"/>
                  <a:pt x="201" y="92"/>
                  <a:pt x="202" y="94"/>
                </a:cubicBezTo>
                <a:cubicBezTo>
                  <a:pt x="202" y="94"/>
                  <a:pt x="202" y="94"/>
                  <a:pt x="202" y="94"/>
                </a:cubicBezTo>
                <a:close/>
                <a:moveTo>
                  <a:pt x="214" y="94"/>
                </a:moveTo>
                <a:cubicBezTo>
                  <a:pt x="214" y="93"/>
                  <a:pt x="214" y="93"/>
                  <a:pt x="214" y="92"/>
                </a:cubicBezTo>
                <a:cubicBezTo>
                  <a:pt x="214" y="88"/>
                  <a:pt x="214" y="83"/>
                  <a:pt x="214" y="79"/>
                </a:cubicBezTo>
                <a:cubicBezTo>
                  <a:pt x="214" y="73"/>
                  <a:pt x="214" y="67"/>
                  <a:pt x="214" y="62"/>
                </a:cubicBezTo>
                <a:cubicBezTo>
                  <a:pt x="214" y="58"/>
                  <a:pt x="213" y="53"/>
                  <a:pt x="213" y="49"/>
                </a:cubicBezTo>
                <a:cubicBezTo>
                  <a:pt x="213" y="48"/>
                  <a:pt x="213" y="47"/>
                  <a:pt x="212" y="45"/>
                </a:cubicBezTo>
                <a:cubicBezTo>
                  <a:pt x="212" y="45"/>
                  <a:pt x="211" y="45"/>
                  <a:pt x="211" y="46"/>
                </a:cubicBezTo>
                <a:cubicBezTo>
                  <a:pt x="211" y="48"/>
                  <a:pt x="211" y="50"/>
                  <a:pt x="211" y="51"/>
                </a:cubicBezTo>
                <a:cubicBezTo>
                  <a:pt x="211" y="61"/>
                  <a:pt x="211" y="70"/>
                  <a:pt x="211" y="79"/>
                </a:cubicBezTo>
                <a:cubicBezTo>
                  <a:pt x="211" y="83"/>
                  <a:pt x="212" y="87"/>
                  <a:pt x="212" y="91"/>
                </a:cubicBezTo>
                <a:cubicBezTo>
                  <a:pt x="212" y="92"/>
                  <a:pt x="212" y="93"/>
                  <a:pt x="212" y="94"/>
                </a:cubicBezTo>
                <a:cubicBezTo>
                  <a:pt x="213" y="94"/>
                  <a:pt x="213" y="94"/>
                  <a:pt x="214" y="94"/>
                </a:cubicBezTo>
                <a:close/>
                <a:moveTo>
                  <a:pt x="57" y="96"/>
                </a:moveTo>
                <a:cubicBezTo>
                  <a:pt x="57" y="96"/>
                  <a:pt x="57" y="96"/>
                  <a:pt x="57" y="95"/>
                </a:cubicBezTo>
                <a:cubicBezTo>
                  <a:pt x="57" y="92"/>
                  <a:pt x="58" y="89"/>
                  <a:pt x="58" y="87"/>
                </a:cubicBezTo>
                <a:cubicBezTo>
                  <a:pt x="58" y="84"/>
                  <a:pt x="58" y="82"/>
                  <a:pt x="58" y="80"/>
                </a:cubicBezTo>
                <a:cubicBezTo>
                  <a:pt x="58" y="74"/>
                  <a:pt x="58" y="68"/>
                  <a:pt x="58" y="62"/>
                </a:cubicBezTo>
                <a:cubicBezTo>
                  <a:pt x="58" y="61"/>
                  <a:pt x="57" y="60"/>
                  <a:pt x="57" y="59"/>
                </a:cubicBezTo>
                <a:cubicBezTo>
                  <a:pt x="57" y="58"/>
                  <a:pt x="56" y="58"/>
                  <a:pt x="56" y="57"/>
                </a:cubicBezTo>
                <a:cubicBezTo>
                  <a:pt x="56" y="57"/>
                  <a:pt x="56" y="58"/>
                  <a:pt x="56" y="58"/>
                </a:cubicBezTo>
                <a:cubicBezTo>
                  <a:pt x="56" y="58"/>
                  <a:pt x="56" y="58"/>
                  <a:pt x="56" y="59"/>
                </a:cubicBezTo>
                <a:cubicBezTo>
                  <a:pt x="55" y="59"/>
                  <a:pt x="55" y="59"/>
                  <a:pt x="55" y="60"/>
                </a:cubicBezTo>
                <a:cubicBezTo>
                  <a:pt x="55" y="60"/>
                  <a:pt x="55" y="61"/>
                  <a:pt x="55" y="62"/>
                </a:cubicBezTo>
                <a:cubicBezTo>
                  <a:pt x="55" y="69"/>
                  <a:pt x="55" y="76"/>
                  <a:pt x="54" y="83"/>
                </a:cubicBezTo>
                <a:cubicBezTo>
                  <a:pt x="54" y="87"/>
                  <a:pt x="54" y="90"/>
                  <a:pt x="55" y="94"/>
                </a:cubicBezTo>
                <a:cubicBezTo>
                  <a:pt x="55" y="95"/>
                  <a:pt x="55" y="96"/>
                  <a:pt x="55" y="96"/>
                </a:cubicBezTo>
                <a:cubicBezTo>
                  <a:pt x="55" y="96"/>
                  <a:pt x="56" y="96"/>
                  <a:pt x="57" y="96"/>
                </a:cubicBezTo>
                <a:close/>
                <a:moveTo>
                  <a:pt x="197" y="94"/>
                </a:moveTo>
                <a:cubicBezTo>
                  <a:pt x="198" y="94"/>
                  <a:pt x="198" y="94"/>
                  <a:pt x="198" y="93"/>
                </a:cubicBezTo>
                <a:cubicBezTo>
                  <a:pt x="198" y="92"/>
                  <a:pt x="199" y="91"/>
                  <a:pt x="199" y="89"/>
                </a:cubicBezTo>
                <a:cubicBezTo>
                  <a:pt x="198" y="82"/>
                  <a:pt x="198" y="74"/>
                  <a:pt x="198" y="66"/>
                </a:cubicBezTo>
                <a:cubicBezTo>
                  <a:pt x="198" y="60"/>
                  <a:pt x="198" y="54"/>
                  <a:pt x="198" y="48"/>
                </a:cubicBezTo>
                <a:cubicBezTo>
                  <a:pt x="198" y="48"/>
                  <a:pt x="198" y="47"/>
                  <a:pt x="198" y="47"/>
                </a:cubicBezTo>
                <a:cubicBezTo>
                  <a:pt x="197" y="46"/>
                  <a:pt x="197" y="46"/>
                  <a:pt x="197" y="46"/>
                </a:cubicBezTo>
                <a:cubicBezTo>
                  <a:pt x="196" y="45"/>
                  <a:pt x="196" y="45"/>
                  <a:pt x="196" y="44"/>
                </a:cubicBezTo>
                <a:cubicBezTo>
                  <a:pt x="195" y="45"/>
                  <a:pt x="195" y="46"/>
                  <a:pt x="195" y="47"/>
                </a:cubicBezTo>
                <a:cubicBezTo>
                  <a:pt x="195" y="51"/>
                  <a:pt x="195" y="56"/>
                  <a:pt x="196" y="61"/>
                </a:cubicBezTo>
                <a:cubicBezTo>
                  <a:pt x="196" y="67"/>
                  <a:pt x="196" y="72"/>
                  <a:pt x="196" y="78"/>
                </a:cubicBezTo>
                <a:cubicBezTo>
                  <a:pt x="197" y="83"/>
                  <a:pt x="197" y="88"/>
                  <a:pt x="197" y="93"/>
                </a:cubicBezTo>
                <a:cubicBezTo>
                  <a:pt x="197" y="93"/>
                  <a:pt x="197" y="93"/>
                  <a:pt x="197" y="94"/>
                </a:cubicBezTo>
                <a:close/>
                <a:moveTo>
                  <a:pt x="116" y="72"/>
                </a:moveTo>
                <a:cubicBezTo>
                  <a:pt x="116" y="74"/>
                  <a:pt x="116" y="75"/>
                  <a:pt x="116" y="77"/>
                </a:cubicBezTo>
                <a:cubicBezTo>
                  <a:pt x="116" y="81"/>
                  <a:pt x="116" y="86"/>
                  <a:pt x="116" y="90"/>
                </a:cubicBezTo>
                <a:cubicBezTo>
                  <a:pt x="116" y="91"/>
                  <a:pt x="116" y="92"/>
                  <a:pt x="116" y="93"/>
                </a:cubicBezTo>
                <a:cubicBezTo>
                  <a:pt x="116" y="93"/>
                  <a:pt x="116" y="93"/>
                  <a:pt x="116" y="93"/>
                </a:cubicBezTo>
                <a:cubicBezTo>
                  <a:pt x="116" y="93"/>
                  <a:pt x="117" y="93"/>
                  <a:pt x="117" y="93"/>
                </a:cubicBezTo>
                <a:cubicBezTo>
                  <a:pt x="117" y="90"/>
                  <a:pt x="118" y="88"/>
                  <a:pt x="119" y="85"/>
                </a:cubicBezTo>
                <a:cubicBezTo>
                  <a:pt x="120" y="83"/>
                  <a:pt x="120" y="80"/>
                  <a:pt x="120" y="77"/>
                </a:cubicBezTo>
                <a:cubicBezTo>
                  <a:pt x="120" y="76"/>
                  <a:pt x="120" y="76"/>
                  <a:pt x="119" y="75"/>
                </a:cubicBezTo>
                <a:cubicBezTo>
                  <a:pt x="120" y="74"/>
                  <a:pt x="120" y="74"/>
                  <a:pt x="121" y="74"/>
                </a:cubicBezTo>
                <a:cubicBezTo>
                  <a:pt x="121" y="74"/>
                  <a:pt x="122" y="74"/>
                  <a:pt x="123" y="75"/>
                </a:cubicBezTo>
                <a:cubicBezTo>
                  <a:pt x="123" y="73"/>
                  <a:pt x="123" y="72"/>
                  <a:pt x="123" y="70"/>
                </a:cubicBezTo>
                <a:cubicBezTo>
                  <a:pt x="122" y="71"/>
                  <a:pt x="121" y="71"/>
                  <a:pt x="120" y="72"/>
                </a:cubicBezTo>
                <a:cubicBezTo>
                  <a:pt x="118" y="72"/>
                  <a:pt x="117" y="72"/>
                  <a:pt x="116" y="72"/>
                </a:cubicBezTo>
                <a:close/>
                <a:moveTo>
                  <a:pt x="224" y="90"/>
                </a:moveTo>
                <a:cubicBezTo>
                  <a:pt x="224" y="90"/>
                  <a:pt x="224" y="90"/>
                  <a:pt x="224" y="90"/>
                </a:cubicBezTo>
                <a:cubicBezTo>
                  <a:pt x="224" y="89"/>
                  <a:pt x="224" y="89"/>
                  <a:pt x="224" y="89"/>
                </a:cubicBezTo>
                <a:cubicBezTo>
                  <a:pt x="224" y="87"/>
                  <a:pt x="224" y="84"/>
                  <a:pt x="224" y="82"/>
                </a:cubicBezTo>
                <a:cubicBezTo>
                  <a:pt x="224" y="72"/>
                  <a:pt x="224" y="63"/>
                  <a:pt x="224" y="54"/>
                </a:cubicBezTo>
                <a:cubicBezTo>
                  <a:pt x="223" y="51"/>
                  <a:pt x="223" y="49"/>
                  <a:pt x="223" y="47"/>
                </a:cubicBezTo>
                <a:cubicBezTo>
                  <a:pt x="223" y="47"/>
                  <a:pt x="223" y="47"/>
                  <a:pt x="223" y="46"/>
                </a:cubicBezTo>
                <a:cubicBezTo>
                  <a:pt x="222" y="47"/>
                  <a:pt x="222" y="48"/>
                  <a:pt x="222" y="49"/>
                </a:cubicBezTo>
                <a:cubicBezTo>
                  <a:pt x="222" y="51"/>
                  <a:pt x="222" y="54"/>
                  <a:pt x="222" y="56"/>
                </a:cubicBezTo>
                <a:cubicBezTo>
                  <a:pt x="222" y="61"/>
                  <a:pt x="222" y="66"/>
                  <a:pt x="222" y="71"/>
                </a:cubicBezTo>
                <a:cubicBezTo>
                  <a:pt x="222" y="75"/>
                  <a:pt x="223" y="79"/>
                  <a:pt x="223" y="84"/>
                </a:cubicBezTo>
                <a:cubicBezTo>
                  <a:pt x="223" y="86"/>
                  <a:pt x="223" y="88"/>
                  <a:pt x="224" y="90"/>
                </a:cubicBezTo>
                <a:close/>
                <a:moveTo>
                  <a:pt x="61" y="58"/>
                </a:moveTo>
                <a:cubicBezTo>
                  <a:pt x="61" y="59"/>
                  <a:pt x="60" y="59"/>
                  <a:pt x="60" y="60"/>
                </a:cubicBezTo>
                <a:cubicBezTo>
                  <a:pt x="60" y="61"/>
                  <a:pt x="60" y="61"/>
                  <a:pt x="60" y="62"/>
                </a:cubicBezTo>
                <a:cubicBezTo>
                  <a:pt x="60" y="71"/>
                  <a:pt x="60" y="79"/>
                  <a:pt x="60" y="88"/>
                </a:cubicBezTo>
                <a:cubicBezTo>
                  <a:pt x="60" y="88"/>
                  <a:pt x="60" y="89"/>
                  <a:pt x="60" y="89"/>
                </a:cubicBezTo>
                <a:cubicBezTo>
                  <a:pt x="60" y="87"/>
                  <a:pt x="60" y="86"/>
                  <a:pt x="61" y="84"/>
                </a:cubicBezTo>
                <a:cubicBezTo>
                  <a:pt x="61" y="80"/>
                  <a:pt x="62" y="76"/>
                  <a:pt x="62" y="71"/>
                </a:cubicBezTo>
                <a:cubicBezTo>
                  <a:pt x="63" y="66"/>
                  <a:pt x="63" y="62"/>
                  <a:pt x="63" y="57"/>
                </a:cubicBezTo>
                <a:cubicBezTo>
                  <a:pt x="63" y="56"/>
                  <a:pt x="63" y="55"/>
                  <a:pt x="62" y="54"/>
                </a:cubicBezTo>
                <a:cubicBezTo>
                  <a:pt x="61" y="55"/>
                  <a:pt x="60" y="55"/>
                  <a:pt x="60" y="56"/>
                </a:cubicBezTo>
                <a:cubicBezTo>
                  <a:pt x="61" y="57"/>
                  <a:pt x="61" y="57"/>
                  <a:pt x="61" y="58"/>
                </a:cubicBezTo>
                <a:close/>
                <a:moveTo>
                  <a:pt x="85" y="95"/>
                </a:moveTo>
                <a:cubicBezTo>
                  <a:pt x="86" y="95"/>
                  <a:pt x="87" y="94"/>
                  <a:pt x="87" y="93"/>
                </a:cubicBezTo>
                <a:cubicBezTo>
                  <a:pt x="87" y="92"/>
                  <a:pt x="88" y="90"/>
                  <a:pt x="88" y="89"/>
                </a:cubicBezTo>
                <a:cubicBezTo>
                  <a:pt x="88" y="86"/>
                  <a:pt x="88" y="84"/>
                  <a:pt x="88" y="82"/>
                </a:cubicBezTo>
                <a:cubicBezTo>
                  <a:pt x="88" y="78"/>
                  <a:pt x="88" y="73"/>
                  <a:pt x="88" y="69"/>
                </a:cubicBezTo>
                <a:cubicBezTo>
                  <a:pt x="88" y="68"/>
                  <a:pt x="88" y="68"/>
                  <a:pt x="88" y="68"/>
                </a:cubicBezTo>
                <a:cubicBezTo>
                  <a:pt x="87" y="67"/>
                  <a:pt x="87" y="66"/>
                  <a:pt x="86" y="66"/>
                </a:cubicBezTo>
                <a:cubicBezTo>
                  <a:pt x="86" y="66"/>
                  <a:pt x="86" y="66"/>
                  <a:pt x="86" y="66"/>
                </a:cubicBezTo>
                <a:cubicBezTo>
                  <a:pt x="86" y="70"/>
                  <a:pt x="86" y="74"/>
                  <a:pt x="86" y="78"/>
                </a:cubicBezTo>
                <a:cubicBezTo>
                  <a:pt x="86" y="79"/>
                  <a:pt x="86" y="80"/>
                  <a:pt x="86" y="81"/>
                </a:cubicBezTo>
                <a:cubicBezTo>
                  <a:pt x="85" y="84"/>
                  <a:pt x="85" y="87"/>
                  <a:pt x="85" y="91"/>
                </a:cubicBezTo>
                <a:cubicBezTo>
                  <a:pt x="85" y="92"/>
                  <a:pt x="85" y="93"/>
                  <a:pt x="85" y="95"/>
                </a:cubicBezTo>
                <a:close/>
                <a:moveTo>
                  <a:pt x="48" y="36"/>
                </a:moveTo>
                <a:cubicBezTo>
                  <a:pt x="47" y="36"/>
                  <a:pt x="46" y="36"/>
                  <a:pt x="45" y="36"/>
                </a:cubicBezTo>
                <a:cubicBezTo>
                  <a:pt x="44" y="36"/>
                  <a:pt x="44" y="36"/>
                  <a:pt x="44" y="37"/>
                </a:cubicBezTo>
                <a:cubicBezTo>
                  <a:pt x="43" y="38"/>
                  <a:pt x="43" y="40"/>
                  <a:pt x="42" y="41"/>
                </a:cubicBezTo>
                <a:cubicBezTo>
                  <a:pt x="41" y="43"/>
                  <a:pt x="41" y="45"/>
                  <a:pt x="40" y="47"/>
                </a:cubicBezTo>
                <a:cubicBezTo>
                  <a:pt x="40" y="49"/>
                  <a:pt x="40" y="50"/>
                  <a:pt x="40" y="52"/>
                </a:cubicBezTo>
                <a:cubicBezTo>
                  <a:pt x="40" y="52"/>
                  <a:pt x="41" y="52"/>
                  <a:pt x="41" y="52"/>
                </a:cubicBezTo>
                <a:cubicBezTo>
                  <a:pt x="41" y="52"/>
                  <a:pt x="42" y="52"/>
                  <a:pt x="42" y="51"/>
                </a:cubicBezTo>
                <a:cubicBezTo>
                  <a:pt x="43" y="50"/>
                  <a:pt x="44" y="49"/>
                  <a:pt x="44" y="47"/>
                </a:cubicBezTo>
                <a:cubicBezTo>
                  <a:pt x="45" y="44"/>
                  <a:pt x="46" y="41"/>
                  <a:pt x="47" y="38"/>
                </a:cubicBezTo>
                <a:cubicBezTo>
                  <a:pt x="48" y="37"/>
                  <a:pt x="48" y="37"/>
                  <a:pt x="48" y="36"/>
                </a:cubicBezTo>
                <a:close/>
                <a:moveTo>
                  <a:pt x="92" y="70"/>
                </a:moveTo>
                <a:cubicBezTo>
                  <a:pt x="92" y="71"/>
                  <a:pt x="92" y="72"/>
                  <a:pt x="92" y="73"/>
                </a:cubicBezTo>
                <a:cubicBezTo>
                  <a:pt x="92" y="74"/>
                  <a:pt x="92" y="75"/>
                  <a:pt x="92" y="76"/>
                </a:cubicBezTo>
                <a:cubicBezTo>
                  <a:pt x="92" y="81"/>
                  <a:pt x="92" y="86"/>
                  <a:pt x="92" y="91"/>
                </a:cubicBezTo>
                <a:cubicBezTo>
                  <a:pt x="92" y="91"/>
                  <a:pt x="92" y="92"/>
                  <a:pt x="92" y="92"/>
                </a:cubicBezTo>
                <a:cubicBezTo>
                  <a:pt x="92" y="93"/>
                  <a:pt x="92" y="93"/>
                  <a:pt x="91" y="94"/>
                </a:cubicBezTo>
                <a:cubicBezTo>
                  <a:pt x="91" y="94"/>
                  <a:pt x="91" y="94"/>
                  <a:pt x="90" y="94"/>
                </a:cubicBezTo>
                <a:cubicBezTo>
                  <a:pt x="91" y="94"/>
                  <a:pt x="92" y="94"/>
                  <a:pt x="93" y="94"/>
                </a:cubicBezTo>
                <a:cubicBezTo>
                  <a:pt x="93" y="93"/>
                  <a:pt x="93" y="92"/>
                  <a:pt x="93" y="91"/>
                </a:cubicBezTo>
                <a:cubicBezTo>
                  <a:pt x="94" y="90"/>
                  <a:pt x="94" y="88"/>
                  <a:pt x="94" y="86"/>
                </a:cubicBezTo>
                <a:cubicBezTo>
                  <a:pt x="95" y="81"/>
                  <a:pt x="95" y="77"/>
                  <a:pt x="95" y="72"/>
                </a:cubicBezTo>
                <a:cubicBezTo>
                  <a:pt x="95" y="72"/>
                  <a:pt x="95" y="72"/>
                  <a:pt x="95" y="72"/>
                </a:cubicBezTo>
                <a:cubicBezTo>
                  <a:pt x="95" y="71"/>
                  <a:pt x="94" y="71"/>
                  <a:pt x="94" y="71"/>
                </a:cubicBezTo>
                <a:cubicBezTo>
                  <a:pt x="93" y="71"/>
                  <a:pt x="93" y="71"/>
                  <a:pt x="92" y="70"/>
                </a:cubicBezTo>
                <a:close/>
                <a:moveTo>
                  <a:pt x="37" y="53"/>
                </a:moveTo>
                <a:cubicBezTo>
                  <a:pt x="38" y="50"/>
                  <a:pt x="38" y="48"/>
                  <a:pt x="39" y="45"/>
                </a:cubicBezTo>
                <a:cubicBezTo>
                  <a:pt x="40" y="42"/>
                  <a:pt x="41" y="40"/>
                  <a:pt x="42" y="37"/>
                </a:cubicBezTo>
                <a:cubicBezTo>
                  <a:pt x="41" y="37"/>
                  <a:pt x="41" y="37"/>
                  <a:pt x="41" y="37"/>
                </a:cubicBezTo>
                <a:cubicBezTo>
                  <a:pt x="39" y="38"/>
                  <a:pt x="38" y="39"/>
                  <a:pt x="37" y="41"/>
                </a:cubicBezTo>
                <a:cubicBezTo>
                  <a:pt x="37" y="42"/>
                  <a:pt x="36" y="44"/>
                  <a:pt x="36" y="45"/>
                </a:cubicBezTo>
                <a:cubicBezTo>
                  <a:pt x="36" y="46"/>
                  <a:pt x="35" y="47"/>
                  <a:pt x="35" y="48"/>
                </a:cubicBezTo>
                <a:cubicBezTo>
                  <a:pt x="36" y="50"/>
                  <a:pt x="36" y="51"/>
                  <a:pt x="35" y="52"/>
                </a:cubicBezTo>
                <a:cubicBezTo>
                  <a:pt x="35" y="53"/>
                  <a:pt x="35" y="53"/>
                  <a:pt x="37" y="53"/>
                </a:cubicBezTo>
                <a:close/>
                <a:moveTo>
                  <a:pt x="205" y="34"/>
                </a:moveTo>
                <a:cubicBezTo>
                  <a:pt x="205" y="34"/>
                  <a:pt x="205" y="35"/>
                  <a:pt x="205" y="36"/>
                </a:cubicBezTo>
                <a:cubicBezTo>
                  <a:pt x="205" y="37"/>
                  <a:pt x="205" y="39"/>
                  <a:pt x="204" y="41"/>
                </a:cubicBezTo>
                <a:cubicBezTo>
                  <a:pt x="204" y="42"/>
                  <a:pt x="203" y="42"/>
                  <a:pt x="202" y="42"/>
                </a:cubicBezTo>
                <a:cubicBezTo>
                  <a:pt x="201" y="42"/>
                  <a:pt x="200" y="42"/>
                  <a:pt x="200" y="41"/>
                </a:cubicBezTo>
                <a:cubicBezTo>
                  <a:pt x="200" y="40"/>
                  <a:pt x="200" y="40"/>
                  <a:pt x="200" y="40"/>
                </a:cubicBezTo>
                <a:cubicBezTo>
                  <a:pt x="199" y="40"/>
                  <a:pt x="199" y="40"/>
                  <a:pt x="198" y="41"/>
                </a:cubicBezTo>
                <a:cubicBezTo>
                  <a:pt x="198" y="41"/>
                  <a:pt x="197" y="41"/>
                  <a:pt x="197" y="42"/>
                </a:cubicBezTo>
                <a:cubicBezTo>
                  <a:pt x="198" y="42"/>
                  <a:pt x="198" y="42"/>
                  <a:pt x="198" y="42"/>
                </a:cubicBezTo>
                <a:cubicBezTo>
                  <a:pt x="199" y="42"/>
                  <a:pt x="199" y="42"/>
                  <a:pt x="200" y="42"/>
                </a:cubicBezTo>
                <a:cubicBezTo>
                  <a:pt x="200" y="42"/>
                  <a:pt x="200" y="43"/>
                  <a:pt x="200" y="43"/>
                </a:cubicBezTo>
                <a:cubicBezTo>
                  <a:pt x="202" y="43"/>
                  <a:pt x="204" y="43"/>
                  <a:pt x="206" y="43"/>
                </a:cubicBezTo>
                <a:cubicBezTo>
                  <a:pt x="206" y="43"/>
                  <a:pt x="206" y="42"/>
                  <a:pt x="207" y="42"/>
                </a:cubicBezTo>
                <a:cubicBezTo>
                  <a:pt x="208" y="39"/>
                  <a:pt x="209" y="36"/>
                  <a:pt x="211" y="33"/>
                </a:cubicBezTo>
                <a:cubicBezTo>
                  <a:pt x="211" y="33"/>
                  <a:pt x="211" y="32"/>
                  <a:pt x="211" y="32"/>
                </a:cubicBezTo>
                <a:cubicBezTo>
                  <a:pt x="210" y="32"/>
                  <a:pt x="210" y="32"/>
                  <a:pt x="210" y="33"/>
                </a:cubicBezTo>
                <a:cubicBezTo>
                  <a:pt x="210" y="34"/>
                  <a:pt x="209" y="34"/>
                  <a:pt x="207" y="34"/>
                </a:cubicBezTo>
                <a:cubicBezTo>
                  <a:pt x="207" y="33"/>
                  <a:pt x="206" y="33"/>
                  <a:pt x="206" y="34"/>
                </a:cubicBezTo>
                <a:cubicBezTo>
                  <a:pt x="206" y="34"/>
                  <a:pt x="205" y="34"/>
                  <a:pt x="205" y="34"/>
                </a:cubicBezTo>
                <a:close/>
                <a:moveTo>
                  <a:pt x="66" y="54"/>
                </a:moveTo>
                <a:cubicBezTo>
                  <a:pt x="65" y="55"/>
                  <a:pt x="65" y="56"/>
                  <a:pt x="65" y="57"/>
                </a:cubicBezTo>
                <a:cubicBezTo>
                  <a:pt x="65" y="59"/>
                  <a:pt x="65" y="61"/>
                  <a:pt x="65" y="63"/>
                </a:cubicBezTo>
                <a:cubicBezTo>
                  <a:pt x="65" y="66"/>
                  <a:pt x="65" y="68"/>
                  <a:pt x="64" y="71"/>
                </a:cubicBezTo>
                <a:cubicBezTo>
                  <a:pt x="64" y="76"/>
                  <a:pt x="63" y="81"/>
                  <a:pt x="63" y="86"/>
                </a:cubicBezTo>
                <a:cubicBezTo>
                  <a:pt x="63" y="86"/>
                  <a:pt x="63" y="87"/>
                  <a:pt x="63" y="88"/>
                </a:cubicBezTo>
                <a:cubicBezTo>
                  <a:pt x="64" y="87"/>
                  <a:pt x="64" y="87"/>
                  <a:pt x="64" y="87"/>
                </a:cubicBezTo>
                <a:cubicBezTo>
                  <a:pt x="64" y="84"/>
                  <a:pt x="64" y="81"/>
                  <a:pt x="65" y="78"/>
                </a:cubicBezTo>
                <a:cubicBezTo>
                  <a:pt x="66" y="73"/>
                  <a:pt x="66" y="67"/>
                  <a:pt x="66" y="62"/>
                </a:cubicBezTo>
                <a:cubicBezTo>
                  <a:pt x="67" y="58"/>
                  <a:pt x="67" y="55"/>
                  <a:pt x="67" y="52"/>
                </a:cubicBezTo>
                <a:cubicBezTo>
                  <a:pt x="67" y="51"/>
                  <a:pt x="67" y="51"/>
                  <a:pt x="67" y="51"/>
                </a:cubicBezTo>
                <a:cubicBezTo>
                  <a:pt x="66" y="52"/>
                  <a:pt x="66" y="52"/>
                  <a:pt x="65" y="52"/>
                </a:cubicBezTo>
                <a:cubicBezTo>
                  <a:pt x="65" y="53"/>
                  <a:pt x="66" y="53"/>
                  <a:pt x="66" y="53"/>
                </a:cubicBezTo>
                <a:cubicBezTo>
                  <a:pt x="66" y="53"/>
                  <a:pt x="66" y="54"/>
                  <a:pt x="66" y="54"/>
                </a:cubicBezTo>
                <a:close/>
                <a:moveTo>
                  <a:pt x="112" y="74"/>
                </a:moveTo>
                <a:cubicBezTo>
                  <a:pt x="112" y="75"/>
                  <a:pt x="112" y="75"/>
                  <a:pt x="112" y="76"/>
                </a:cubicBezTo>
                <a:cubicBezTo>
                  <a:pt x="112" y="80"/>
                  <a:pt x="112" y="85"/>
                  <a:pt x="112" y="90"/>
                </a:cubicBezTo>
                <a:cubicBezTo>
                  <a:pt x="112" y="91"/>
                  <a:pt x="112" y="92"/>
                  <a:pt x="112" y="94"/>
                </a:cubicBezTo>
                <a:cubicBezTo>
                  <a:pt x="113" y="94"/>
                  <a:pt x="113" y="94"/>
                  <a:pt x="114" y="94"/>
                </a:cubicBezTo>
                <a:cubicBezTo>
                  <a:pt x="114" y="92"/>
                  <a:pt x="114" y="91"/>
                  <a:pt x="114" y="90"/>
                </a:cubicBezTo>
                <a:cubicBezTo>
                  <a:pt x="115" y="86"/>
                  <a:pt x="114" y="81"/>
                  <a:pt x="114" y="77"/>
                </a:cubicBezTo>
                <a:cubicBezTo>
                  <a:pt x="114" y="75"/>
                  <a:pt x="114" y="75"/>
                  <a:pt x="112" y="74"/>
                </a:cubicBezTo>
                <a:cubicBezTo>
                  <a:pt x="112" y="74"/>
                  <a:pt x="112" y="74"/>
                  <a:pt x="112" y="74"/>
                </a:cubicBezTo>
                <a:close/>
                <a:moveTo>
                  <a:pt x="110" y="74"/>
                </a:moveTo>
                <a:cubicBezTo>
                  <a:pt x="109" y="74"/>
                  <a:pt x="108" y="75"/>
                  <a:pt x="108" y="76"/>
                </a:cubicBezTo>
                <a:cubicBezTo>
                  <a:pt x="108" y="82"/>
                  <a:pt x="108" y="87"/>
                  <a:pt x="108" y="93"/>
                </a:cubicBezTo>
                <a:cubicBezTo>
                  <a:pt x="108" y="93"/>
                  <a:pt x="108" y="93"/>
                  <a:pt x="108" y="94"/>
                </a:cubicBezTo>
                <a:cubicBezTo>
                  <a:pt x="109" y="94"/>
                  <a:pt x="109" y="94"/>
                  <a:pt x="109" y="93"/>
                </a:cubicBezTo>
                <a:cubicBezTo>
                  <a:pt x="110" y="91"/>
                  <a:pt x="110" y="90"/>
                  <a:pt x="110" y="88"/>
                </a:cubicBezTo>
                <a:cubicBezTo>
                  <a:pt x="110" y="84"/>
                  <a:pt x="110" y="80"/>
                  <a:pt x="110" y="76"/>
                </a:cubicBezTo>
                <a:cubicBezTo>
                  <a:pt x="110" y="75"/>
                  <a:pt x="110" y="75"/>
                  <a:pt x="110" y="74"/>
                </a:cubicBezTo>
                <a:close/>
                <a:moveTo>
                  <a:pt x="255" y="215"/>
                </a:moveTo>
                <a:cubicBezTo>
                  <a:pt x="256" y="215"/>
                  <a:pt x="256" y="215"/>
                  <a:pt x="256" y="215"/>
                </a:cubicBezTo>
                <a:cubicBezTo>
                  <a:pt x="259" y="215"/>
                  <a:pt x="262" y="215"/>
                  <a:pt x="265" y="214"/>
                </a:cubicBezTo>
                <a:cubicBezTo>
                  <a:pt x="266" y="214"/>
                  <a:pt x="267" y="213"/>
                  <a:pt x="268" y="213"/>
                </a:cubicBezTo>
                <a:cubicBezTo>
                  <a:pt x="270" y="212"/>
                  <a:pt x="271" y="210"/>
                  <a:pt x="272" y="209"/>
                </a:cubicBezTo>
                <a:cubicBezTo>
                  <a:pt x="274" y="206"/>
                  <a:pt x="274" y="203"/>
                  <a:pt x="275" y="200"/>
                </a:cubicBezTo>
                <a:cubicBezTo>
                  <a:pt x="274" y="201"/>
                  <a:pt x="274" y="201"/>
                  <a:pt x="274" y="201"/>
                </a:cubicBezTo>
                <a:cubicBezTo>
                  <a:pt x="273" y="203"/>
                  <a:pt x="273" y="204"/>
                  <a:pt x="272" y="205"/>
                </a:cubicBezTo>
                <a:cubicBezTo>
                  <a:pt x="270" y="209"/>
                  <a:pt x="267" y="211"/>
                  <a:pt x="263" y="212"/>
                </a:cubicBezTo>
                <a:cubicBezTo>
                  <a:pt x="260" y="213"/>
                  <a:pt x="258" y="214"/>
                  <a:pt x="255" y="215"/>
                </a:cubicBezTo>
                <a:close/>
                <a:moveTo>
                  <a:pt x="124" y="67"/>
                </a:moveTo>
                <a:cubicBezTo>
                  <a:pt x="124" y="67"/>
                  <a:pt x="124" y="67"/>
                  <a:pt x="124" y="67"/>
                </a:cubicBezTo>
                <a:cubicBezTo>
                  <a:pt x="124" y="67"/>
                  <a:pt x="124" y="67"/>
                  <a:pt x="124" y="66"/>
                </a:cubicBezTo>
                <a:cubicBezTo>
                  <a:pt x="124" y="65"/>
                  <a:pt x="124" y="63"/>
                  <a:pt x="124" y="61"/>
                </a:cubicBezTo>
                <a:cubicBezTo>
                  <a:pt x="125" y="61"/>
                  <a:pt x="124" y="60"/>
                  <a:pt x="124" y="60"/>
                </a:cubicBezTo>
                <a:cubicBezTo>
                  <a:pt x="121" y="59"/>
                  <a:pt x="118" y="57"/>
                  <a:pt x="115" y="57"/>
                </a:cubicBezTo>
                <a:cubicBezTo>
                  <a:pt x="115" y="57"/>
                  <a:pt x="115" y="57"/>
                  <a:pt x="114" y="56"/>
                </a:cubicBezTo>
                <a:cubicBezTo>
                  <a:pt x="114" y="57"/>
                  <a:pt x="115" y="58"/>
                  <a:pt x="115" y="58"/>
                </a:cubicBezTo>
                <a:cubicBezTo>
                  <a:pt x="116" y="57"/>
                  <a:pt x="117" y="58"/>
                  <a:pt x="117" y="60"/>
                </a:cubicBezTo>
                <a:cubicBezTo>
                  <a:pt x="117" y="60"/>
                  <a:pt x="117" y="60"/>
                  <a:pt x="117" y="60"/>
                </a:cubicBezTo>
                <a:cubicBezTo>
                  <a:pt x="117" y="61"/>
                  <a:pt x="117" y="62"/>
                  <a:pt x="117" y="63"/>
                </a:cubicBezTo>
                <a:cubicBezTo>
                  <a:pt x="117" y="63"/>
                  <a:pt x="117" y="64"/>
                  <a:pt x="117" y="64"/>
                </a:cubicBezTo>
                <a:cubicBezTo>
                  <a:pt x="117" y="64"/>
                  <a:pt x="117" y="64"/>
                  <a:pt x="117" y="64"/>
                </a:cubicBezTo>
                <a:cubicBezTo>
                  <a:pt x="118" y="63"/>
                  <a:pt x="118" y="62"/>
                  <a:pt x="119" y="62"/>
                </a:cubicBezTo>
                <a:cubicBezTo>
                  <a:pt x="120" y="61"/>
                  <a:pt x="121" y="61"/>
                  <a:pt x="122" y="62"/>
                </a:cubicBezTo>
                <a:cubicBezTo>
                  <a:pt x="122" y="62"/>
                  <a:pt x="122" y="63"/>
                  <a:pt x="122" y="63"/>
                </a:cubicBezTo>
                <a:cubicBezTo>
                  <a:pt x="123" y="65"/>
                  <a:pt x="123" y="66"/>
                  <a:pt x="124" y="67"/>
                </a:cubicBezTo>
                <a:close/>
                <a:moveTo>
                  <a:pt x="231" y="72"/>
                </a:moveTo>
                <a:cubicBezTo>
                  <a:pt x="231" y="72"/>
                  <a:pt x="231" y="72"/>
                  <a:pt x="231" y="72"/>
                </a:cubicBezTo>
                <a:cubicBezTo>
                  <a:pt x="231" y="72"/>
                  <a:pt x="231" y="72"/>
                  <a:pt x="231" y="71"/>
                </a:cubicBezTo>
                <a:cubicBezTo>
                  <a:pt x="231" y="69"/>
                  <a:pt x="231" y="67"/>
                  <a:pt x="231" y="65"/>
                </a:cubicBezTo>
                <a:cubicBezTo>
                  <a:pt x="231" y="57"/>
                  <a:pt x="230" y="49"/>
                  <a:pt x="230" y="41"/>
                </a:cubicBezTo>
                <a:cubicBezTo>
                  <a:pt x="229" y="40"/>
                  <a:pt x="229" y="40"/>
                  <a:pt x="229" y="40"/>
                </a:cubicBezTo>
                <a:cubicBezTo>
                  <a:pt x="229" y="40"/>
                  <a:pt x="229" y="40"/>
                  <a:pt x="229" y="40"/>
                </a:cubicBezTo>
                <a:cubicBezTo>
                  <a:pt x="229" y="40"/>
                  <a:pt x="229" y="41"/>
                  <a:pt x="229" y="41"/>
                </a:cubicBezTo>
                <a:cubicBezTo>
                  <a:pt x="229" y="47"/>
                  <a:pt x="229" y="53"/>
                  <a:pt x="229" y="59"/>
                </a:cubicBezTo>
                <a:cubicBezTo>
                  <a:pt x="229" y="62"/>
                  <a:pt x="229" y="65"/>
                  <a:pt x="230" y="68"/>
                </a:cubicBezTo>
                <a:cubicBezTo>
                  <a:pt x="230" y="69"/>
                  <a:pt x="230" y="71"/>
                  <a:pt x="231" y="72"/>
                </a:cubicBezTo>
                <a:close/>
                <a:moveTo>
                  <a:pt x="13" y="107"/>
                </a:moveTo>
                <a:cubicBezTo>
                  <a:pt x="8" y="108"/>
                  <a:pt x="4" y="113"/>
                  <a:pt x="4" y="117"/>
                </a:cubicBezTo>
                <a:cubicBezTo>
                  <a:pt x="5" y="117"/>
                  <a:pt x="5" y="117"/>
                  <a:pt x="5" y="117"/>
                </a:cubicBezTo>
                <a:cubicBezTo>
                  <a:pt x="5" y="117"/>
                  <a:pt x="6" y="117"/>
                  <a:pt x="6" y="117"/>
                </a:cubicBezTo>
                <a:cubicBezTo>
                  <a:pt x="8" y="113"/>
                  <a:pt x="11" y="111"/>
                  <a:pt x="14" y="107"/>
                </a:cubicBezTo>
                <a:cubicBezTo>
                  <a:pt x="14" y="107"/>
                  <a:pt x="14" y="107"/>
                  <a:pt x="13" y="107"/>
                </a:cubicBezTo>
                <a:close/>
                <a:moveTo>
                  <a:pt x="226" y="251"/>
                </a:moveTo>
                <a:cubicBezTo>
                  <a:pt x="222" y="251"/>
                  <a:pt x="218" y="251"/>
                  <a:pt x="213" y="251"/>
                </a:cubicBezTo>
                <a:cubicBezTo>
                  <a:pt x="213" y="252"/>
                  <a:pt x="212" y="253"/>
                  <a:pt x="211" y="253"/>
                </a:cubicBezTo>
                <a:cubicBezTo>
                  <a:pt x="211" y="253"/>
                  <a:pt x="210" y="253"/>
                  <a:pt x="210" y="252"/>
                </a:cubicBezTo>
                <a:cubicBezTo>
                  <a:pt x="210" y="252"/>
                  <a:pt x="210" y="252"/>
                  <a:pt x="210" y="252"/>
                </a:cubicBezTo>
                <a:cubicBezTo>
                  <a:pt x="208" y="251"/>
                  <a:pt x="207" y="251"/>
                  <a:pt x="205" y="252"/>
                </a:cubicBezTo>
                <a:cubicBezTo>
                  <a:pt x="206" y="252"/>
                  <a:pt x="206" y="253"/>
                  <a:pt x="207" y="253"/>
                </a:cubicBezTo>
                <a:cubicBezTo>
                  <a:pt x="208" y="254"/>
                  <a:pt x="209" y="254"/>
                  <a:pt x="210" y="254"/>
                </a:cubicBezTo>
                <a:cubicBezTo>
                  <a:pt x="214" y="253"/>
                  <a:pt x="218" y="253"/>
                  <a:pt x="222" y="252"/>
                </a:cubicBezTo>
                <a:cubicBezTo>
                  <a:pt x="223" y="252"/>
                  <a:pt x="225" y="252"/>
                  <a:pt x="226" y="251"/>
                </a:cubicBezTo>
                <a:close/>
                <a:moveTo>
                  <a:pt x="128" y="39"/>
                </a:moveTo>
                <a:cubicBezTo>
                  <a:pt x="128" y="39"/>
                  <a:pt x="128" y="39"/>
                  <a:pt x="128" y="39"/>
                </a:cubicBezTo>
                <a:cubicBezTo>
                  <a:pt x="129" y="36"/>
                  <a:pt x="129" y="33"/>
                  <a:pt x="130" y="29"/>
                </a:cubicBezTo>
                <a:cubicBezTo>
                  <a:pt x="130" y="26"/>
                  <a:pt x="131" y="22"/>
                  <a:pt x="132" y="19"/>
                </a:cubicBezTo>
                <a:cubicBezTo>
                  <a:pt x="132" y="18"/>
                  <a:pt x="132" y="17"/>
                  <a:pt x="132" y="17"/>
                </a:cubicBezTo>
                <a:cubicBezTo>
                  <a:pt x="131" y="17"/>
                  <a:pt x="131" y="17"/>
                  <a:pt x="131" y="18"/>
                </a:cubicBezTo>
                <a:cubicBezTo>
                  <a:pt x="130" y="19"/>
                  <a:pt x="130" y="20"/>
                  <a:pt x="129" y="22"/>
                </a:cubicBezTo>
                <a:cubicBezTo>
                  <a:pt x="129" y="26"/>
                  <a:pt x="129" y="31"/>
                  <a:pt x="128" y="36"/>
                </a:cubicBezTo>
                <a:cubicBezTo>
                  <a:pt x="128" y="37"/>
                  <a:pt x="128" y="38"/>
                  <a:pt x="128" y="39"/>
                </a:cubicBezTo>
                <a:close/>
                <a:moveTo>
                  <a:pt x="115" y="62"/>
                </a:moveTo>
                <a:cubicBezTo>
                  <a:pt x="115" y="62"/>
                  <a:pt x="115" y="62"/>
                  <a:pt x="115" y="62"/>
                </a:cubicBezTo>
                <a:cubicBezTo>
                  <a:pt x="113" y="65"/>
                  <a:pt x="111" y="67"/>
                  <a:pt x="110" y="70"/>
                </a:cubicBezTo>
                <a:cubicBezTo>
                  <a:pt x="113" y="70"/>
                  <a:pt x="117" y="70"/>
                  <a:pt x="120" y="69"/>
                </a:cubicBezTo>
                <a:cubicBezTo>
                  <a:pt x="120" y="69"/>
                  <a:pt x="120" y="69"/>
                  <a:pt x="120" y="69"/>
                </a:cubicBezTo>
                <a:cubicBezTo>
                  <a:pt x="119" y="68"/>
                  <a:pt x="119" y="67"/>
                  <a:pt x="119" y="66"/>
                </a:cubicBezTo>
                <a:cubicBezTo>
                  <a:pt x="119" y="66"/>
                  <a:pt x="119" y="65"/>
                  <a:pt x="119" y="65"/>
                </a:cubicBezTo>
                <a:cubicBezTo>
                  <a:pt x="119" y="65"/>
                  <a:pt x="119" y="65"/>
                  <a:pt x="119" y="65"/>
                </a:cubicBezTo>
                <a:cubicBezTo>
                  <a:pt x="119" y="66"/>
                  <a:pt x="118" y="66"/>
                  <a:pt x="118" y="67"/>
                </a:cubicBezTo>
                <a:cubicBezTo>
                  <a:pt x="117" y="68"/>
                  <a:pt x="116" y="68"/>
                  <a:pt x="116" y="69"/>
                </a:cubicBezTo>
                <a:cubicBezTo>
                  <a:pt x="115" y="70"/>
                  <a:pt x="115" y="70"/>
                  <a:pt x="114" y="69"/>
                </a:cubicBezTo>
                <a:cubicBezTo>
                  <a:pt x="114" y="69"/>
                  <a:pt x="114" y="69"/>
                  <a:pt x="114" y="68"/>
                </a:cubicBezTo>
                <a:cubicBezTo>
                  <a:pt x="114" y="68"/>
                  <a:pt x="114" y="68"/>
                  <a:pt x="114" y="67"/>
                </a:cubicBezTo>
                <a:cubicBezTo>
                  <a:pt x="114" y="66"/>
                  <a:pt x="114" y="64"/>
                  <a:pt x="115" y="62"/>
                </a:cubicBezTo>
                <a:close/>
                <a:moveTo>
                  <a:pt x="83" y="235"/>
                </a:moveTo>
                <a:cubicBezTo>
                  <a:pt x="83" y="236"/>
                  <a:pt x="82" y="236"/>
                  <a:pt x="82" y="236"/>
                </a:cubicBezTo>
                <a:cubicBezTo>
                  <a:pt x="82" y="238"/>
                  <a:pt x="82" y="240"/>
                  <a:pt x="82" y="242"/>
                </a:cubicBezTo>
                <a:cubicBezTo>
                  <a:pt x="81" y="245"/>
                  <a:pt x="81" y="248"/>
                  <a:pt x="81" y="251"/>
                </a:cubicBezTo>
                <a:cubicBezTo>
                  <a:pt x="81" y="252"/>
                  <a:pt x="81" y="254"/>
                  <a:pt x="80" y="255"/>
                </a:cubicBezTo>
                <a:cubicBezTo>
                  <a:pt x="80" y="255"/>
                  <a:pt x="80" y="255"/>
                  <a:pt x="80" y="255"/>
                </a:cubicBezTo>
                <a:cubicBezTo>
                  <a:pt x="80" y="255"/>
                  <a:pt x="80" y="255"/>
                  <a:pt x="80" y="255"/>
                </a:cubicBezTo>
                <a:cubicBezTo>
                  <a:pt x="80" y="255"/>
                  <a:pt x="81" y="255"/>
                  <a:pt x="81" y="254"/>
                </a:cubicBezTo>
                <a:cubicBezTo>
                  <a:pt x="82" y="253"/>
                  <a:pt x="82" y="253"/>
                  <a:pt x="82" y="252"/>
                </a:cubicBezTo>
                <a:cubicBezTo>
                  <a:pt x="83" y="249"/>
                  <a:pt x="84" y="245"/>
                  <a:pt x="83" y="242"/>
                </a:cubicBezTo>
                <a:cubicBezTo>
                  <a:pt x="83" y="242"/>
                  <a:pt x="83" y="242"/>
                  <a:pt x="83" y="242"/>
                </a:cubicBezTo>
                <a:cubicBezTo>
                  <a:pt x="83" y="240"/>
                  <a:pt x="83" y="238"/>
                  <a:pt x="83" y="235"/>
                </a:cubicBezTo>
                <a:close/>
                <a:moveTo>
                  <a:pt x="30" y="17"/>
                </a:moveTo>
                <a:cubicBezTo>
                  <a:pt x="30" y="19"/>
                  <a:pt x="30" y="20"/>
                  <a:pt x="30" y="21"/>
                </a:cubicBezTo>
                <a:cubicBezTo>
                  <a:pt x="30" y="27"/>
                  <a:pt x="30" y="32"/>
                  <a:pt x="31" y="38"/>
                </a:cubicBezTo>
                <a:cubicBezTo>
                  <a:pt x="31" y="38"/>
                  <a:pt x="31" y="38"/>
                  <a:pt x="31" y="38"/>
                </a:cubicBezTo>
                <a:cubicBezTo>
                  <a:pt x="31" y="38"/>
                  <a:pt x="32" y="38"/>
                  <a:pt x="32" y="37"/>
                </a:cubicBezTo>
                <a:cubicBezTo>
                  <a:pt x="32" y="35"/>
                  <a:pt x="32" y="34"/>
                  <a:pt x="32" y="32"/>
                </a:cubicBezTo>
                <a:cubicBezTo>
                  <a:pt x="31" y="28"/>
                  <a:pt x="31" y="23"/>
                  <a:pt x="31" y="19"/>
                </a:cubicBezTo>
                <a:cubicBezTo>
                  <a:pt x="31" y="18"/>
                  <a:pt x="30" y="18"/>
                  <a:pt x="30" y="17"/>
                </a:cubicBezTo>
                <a:close/>
                <a:moveTo>
                  <a:pt x="193" y="39"/>
                </a:moveTo>
                <a:cubicBezTo>
                  <a:pt x="194" y="39"/>
                  <a:pt x="195" y="39"/>
                  <a:pt x="196" y="39"/>
                </a:cubicBezTo>
                <a:cubicBezTo>
                  <a:pt x="196" y="37"/>
                  <a:pt x="198" y="35"/>
                  <a:pt x="198" y="33"/>
                </a:cubicBezTo>
                <a:cubicBezTo>
                  <a:pt x="196" y="33"/>
                  <a:pt x="195" y="34"/>
                  <a:pt x="194" y="36"/>
                </a:cubicBezTo>
                <a:cubicBezTo>
                  <a:pt x="193" y="37"/>
                  <a:pt x="193" y="38"/>
                  <a:pt x="193" y="39"/>
                </a:cubicBezTo>
                <a:close/>
                <a:moveTo>
                  <a:pt x="137" y="224"/>
                </a:moveTo>
                <a:cubicBezTo>
                  <a:pt x="137" y="224"/>
                  <a:pt x="137" y="224"/>
                  <a:pt x="137" y="224"/>
                </a:cubicBezTo>
                <a:cubicBezTo>
                  <a:pt x="138" y="224"/>
                  <a:pt x="139" y="224"/>
                  <a:pt x="140" y="224"/>
                </a:cubicBezTo>
                <a:cubicBezTo>
                  <a:pt x="149" y="224"/>
                  <a:pt x="157" y="224"/>
                  <a:pt x="165" y="224"/>
                </a:cubicBezTo>
                <a:cubicBezTo>
                  <a:pt x="169" y="224"/>
                  <a:pt x="172" y="224"/>
                  <a:pt x="175" y="224"/>
                </a:cubicBezTo>
                <a:cubicBezTo>
                  <a:pt x="175" y="224"/>
                  <a:pt x="174" y="224"/>
                  <a:pt x="173" y="224"/>
                </a:cubicBezTo>
                <a:cubicBezTo>
                  <a:pt x="168" y="224"/>
                  <a:pt x="162" y="224"/>
                  <a:pt x="156" y="223"/>
                </a:cubicBezTo>
                <a:cubicBezTo>
                  <a:pt x="151" y="223"/>
                  <a:pt x="145" y="223"/>
                  <a:pt x="139" y="224"/>
                </a:cubicBezTo>
                <a:cubicBezTo>
                  <a:pt x="139" y="224"/>
                  <a:pt x="138" y="224"/>
                  <a:pt x="137" y="224"/>
                </a:cubicBezTo>
                <a:close/>
                <a:moveTo>
                  <a:pt x="31" y="89"/>
                </a:moveTo>
                <a:cubicBezTo>
                  <a:pt x="32" y="89"/>
                  <a:pt x="32" y="89"/>
                  <a:pt x="32" y="89"/>
                </a:cubicBezTo>
                <a:cubicBezTo>
                  <a:pt x="32" y="88"/>
                  <a:pt x="32" y="87"/>
                  <a:pt x="32" y="86"/>
                </a:cubicBezTo>
                <a:cubicBezTo>
                  <a:pt x="32" y="75"/>
                  <a:pt x="32" y="64"/>
                  <a:pt x="32" y="53"/>
                </a:cubicBezTo>
                <a:cubicBezTo>
                  <a:pt x="32" y="53"/>
                  <a:pt x="32" y="53"/>
                  <a:pt x="32" y="52"/>
                </a:cubicBezTo>
                <a:cubicBezTo>
                  <a:pt x="32" y="52"/>
                  <a:pt x="32" y="52"/>
                  <a:pt x="31" y="52"/>
                </a:cubicBezTo>
                <a:cubicBezTo>
                  <a:pt x="31" y="52"/>
                  <a:pt x="31" y="52"/>
                  <a:pt x="31" y="52"/>
                </a:cubicBezTo>
                <a:cubicBezTo>
                  <a:pt x="31" y="64"/>
                  <a:pt x="31" y="77"/>
                  <a:pt x="31" y="89"/>
                </a:cubicBezTo>
                <a:close/>
                <a:moveTo>
                  <a:pt x="39" y="20"/>
                </a:moveTo>
                <a:cubicBezTo>
                  <a:pt x="39" y="20"/>
                  <a:pt x="39" y="20"/>
                  <a:pt x="39" y="20"/>
                </a:cubicBezTo>
                <a:cubicBezTo>
                  <a:pt x="40" y="20"/>
                  <a:pt x="40" y="20"/>
                  <a:pt x="41" y="20"/>
                </a:cubicBezTo>
                <a:cubicBezTo>
                  <a:pt x="45" y="21"/>
                  <a:pt x="49" y="21"/>
                  <a:pt x="54" y="21"/>
                </a:cubicBezTo>
                <a:cubicBezTo>
                  <a:pt x="56" y="21"/>
                  <a:pt x="58" y="21"/>
                  <a:pt x="61" y="21"/>
                </a:cubicBezTo>
                <a:cubicBezTo>
                  <a:pt x="61" y="20"/>
                  <a:pt x="62" y="20"/>
                  <a:pt x="62" y="20"/>
                </a:cubicBezTo>
                <a:cubicBezTo>
                  <a:pt x="58" y="20"/>
                  <a:pt x="55" y="20"/>
                  <a:pt x="51" y="20"/>
                </a:cubicBezTo>
                <a:cubicBezTo>
                  <a:pt x="47" y="20"/>
                  <a:pt x="43" y="20"/>
                  <a:pt x="39" y="20"/>
                </a:cubicBezTo>
                <a:close/>
                <a:moveTo>
                  <a:pt x="106" y="224"/>
                </a:moveTo>
                <a:cubicBezTo>
                  <a:pt x="106" y="224"/>
                  <a:pt x="106" y="224"/>
                  <a:pt x="106" y="224"/>
                </a:cubicBezTo>
                <a:cubicBezTo>
                  <a:pt x="113" y="224"/>
                  <a:pt x="121" y="224"/>
                  <a:pt x="128" y="224"/>
                </a:cubicBezTo>
                <a:cubicBezTo>
                  <a:pt x="127" y="223"/>
                  <a:pt x="127" y="223"/>
                  <a:pt x="127" y="223"/>
                </a:cubicBezTo>
                <a:cubicBezTo>
                  <a:pt x="122" y="223"/>
                  <a:pt x="118" y="223"/>
                  <a:pt x="114" y="223"/>
                </a:cubicBezTo>
                <a:cubicBezTo>
                  <a:pt x="111" y="223"/>
                  <a:pt x="109" y="224"/>
                  <a:pt x="106" y="224"/>
                </a:cubicBezTo>
                <a:close/>
                <a:moveTo>
                  <a:pt x="89" y="34"/>
                </a:moveTo>
                <a:cubicBezTo>
                  <a:pt x="88" y="41"/>
                  <a:pt x="88" y="49"/>
                  <a:pt x="87" y="57"/>
                </a:cubicBezTo>
                <a:cubicBezTo>
                  <a:pt x="88" y="56"/>
                  <a:pt x="88" y="56"/>
                  <a:pt x="88" y="55"/>
                </a:cubicBezTo>
                <a:cubicBezTo>
                  <a:pt x="88" y="53"/>
                  <a:pt x="88" y="52"/>
                  <a:pt x="88" y="50"/>
                </a:cubicBezTo>
                <a:cubicBezTo>
                  <a:pt x="89" y="46"/>
                  <a:pt x="89" y="42"/>
                  <a:pt x="89" y="37"/>
                </a:cubicBezTo>
                <a:cubicBezTo>
                  <a:pt x="89" y="36"/>
                  <a:pt x="89" y="35"/>
                  <a:pt x="89" y="34"/>
                </a:cubicBezTo>
                <a:close/>
                <a:moveTo>
                  <a:pt x="273" y="177"/>
                </a:moveTo>
                <a:cubicBezTo>
                  <a:pt x="273" y="177"/>
                  <a:pt x="273" y="177"/>
                  <a:pt x="273" y="177"/>
                </a:cubicBezTo>
                <a:cubicBezTo>
                  <a:pt x="273" y="183"/>
                  <a:pt x="273" y="189"/>
                  <a:pt x="273" y="196"/>
                </a:cubicBezTo>
                <a:cubicBezTo>
                  <a:pt x="274" y="194"/>
                  <a:pt x="274" y="192"/>
                  <a:pt x="274" y="191"/>
                </a:cubicBezTo>
                <a:cubicBezTo>
                  <a:pt x="274" y="188"/>
                  <a:pt x="274" y="186"/>
                  <a:pt x="274" y="183"/>
                </a:cubicBezTo>
                <a:cubicBezTo>
                  <a:pt x="274" y="181"/>
                  <a:pt x="274" y="179"/>
                  <a:pt x="273" y="177"/>
                </a:cubicBezTo>
                <a:close/>
                <a:moveTo>
                  <a:pt x="250" y="98"/>
                </a:moveTo>
                <a:cubicBezTo>
                  <a:pt x="245" y="97"/>
                  <a:pt x="240" y="97"/>
                  <a:pt x="235" y="97"/>
                </a:cubicBezTo>
                <a:cubicBezTo>
                  <a:pt x="236" y="98"/>
                  <a:pt x="236" y="98"/>
                  <a:pt x="237" y="98"/>
                </a:cubicBezTo>
                <a:cubicBezTo>
                  <a:pt x="241" y="98"/>
                  <a:pt x="245" y="98"/>
                  <a:pt x="249" y="98"/>
                </a:cubicBezTo>
                <a:cubicBezTo>
                  <a:pt x="249" y="98"/>
                  <a:pt x="249" y="98"/>
                  <a:pt x="250" y="98"/>
                </a:cubicBezTo>
                <a:close/>
                <a:moveTo>
                  <a:pt x="274" y="162"/>
                </a:moveTo>
                <a:cubicBezTo>
                  <a:pt x="274" y="168"/>
                  <a:pt x="275" y="173"/>
                  <a:pt x="276" y="178"/>
                </a:cubicBezTo>
                <a:cubicBezTo>
                  <a:pt x="276" y="174"/>
                  <a:pt x="276" y="167"/>
                  <a:pt x="274" y="162"/>
                </a:cubicBezTo>
                <a:close/>
                <a:moveTo>
                  <a:pt x="213" y="249"/>
                </a:moveTo>
                <a:cubicBezTo>
                  <a:pt x="213" y="249"/>
                  <a:pt x="213" y="249"/>
                  <a:pt x="213" y="249"/>
                </a:cubicBezTo>
                <a:cubicBezTo>
                  <a:pt x="214" y="249"/>
                  <a:pt x="215" y="249"/>
                  <a:pt x="216" y="249"/>
                </a:cubicBezTo>
                <a:cubicBezTo>
                  <a:pt x="219" y="249"/>
                  <a:pt x="221" y="249"/>
                  <a:pt x="223" y="249"/>
                </a:cubicBezTo>
                <a:cubicBezTo>
                  <a:pt x="225" y="249"/>
                  <a:pt x="226" y="248"/>
                  <a:pt x="227" y="248"/>
                </a:cubicBezTo>
                <a:cubicBezTo>
                  <a:pt x="228" y="248"/>
                  <a:pt x="229" y="248"/>
                  <a:pt x="229" y="247"/>
                </a:cubicBezTo>
                <a:cubicBezTo>
                  <a:pt x="229" y="247"/>
                  <a:pt x="229" y="247"/>
                  <a:pt x="229" y="247"/>
                </a:cubicBezTo>
                <a:cubicBezTo>
                  <a:pt x="229" y="247"/>
                  <a:pt x="229" y="247"/>
                  <a:pt x="228" y="247"/>
                </a:cubicBezTo>
                <a:cubicBezTo>
                  <a:pt x="226" y="248"/>
                  <a:pt x="224" y="248"/>
                  <a:pt x="222" y="248"/>
                </a:cubicBezTo>
                <a:cubicBezTo>
                  <a:pt x="221" y="248"/>
                  <a:pt x="219" y="248"/>
                  <a:pt x="218" y="249"/>
                </a:cubicBezTo>
                <a:cubicBezTo>
                  <a:pt x="216" y="249"/>
                  <a:pt x="215" y="249"/>
                  <a:pt x="213" y="249"/>
                </a:cubicBezTo>
                <a:close/>
                <a:moveTo>
                  <a:pt x="67" y="46"/>
                </a:moveTo>
                <a:cubicBezTo>
                  <a:pt x="67" y="44"/>
                  <a:pt x="67" y="41"/>
                  <a:pt x="67" y="40"/>
                </a:cubicBezTo>
                <a:cubicBezTo>
                  <a:pt x="67" y="39"/>
                  <a:pt x="67" y="39"/>
                  <a:pt x="66" y="39"/>
                </a:cubicBezTo>
                <a:cubicBezTo>
                  <a:pt x="66" y="39"/>
                  <a:pt x="66" y="39"/>
                  <a:pt x="66" y="39"/>
                </a:cubicBezTo>
                <a:cubicBezTo>
                  <a:pt x="66" y="40"/>
                  <a:pt x="65" y="41"/>
                  <a:pt x="64" y="41"/>
                </a:cubicBezTo>
                <a:cubicBezTo>
                  <a:pt x="63" y="41"/>
                  <a:pt x="63" y="41"/>
                  <a:pt x="63" y="42"/>
                </a:cubicBezTo>
                <a:cubicBezTo>
                  <a:pt x="63" y="42"/>
                  <a:pt x="63" y="42"/>
                  <a:pt x="63" y="42"/>
                </a:cubicBezTo>
                <a:cubicBezTo>
                  <a:pt x="64" y="41"/>
                  <a:pt x="65" y="41"/>
                  <a:pt x="66" y="42"/>
                </a:cubicBezTo>
                <a:cubicBezTo>
                  <a:pt x="66" y="42"/>
                  <a:pt x="66" y="43"/>
                  <a:pt x="66" y="43"/>
                </a:cubicBezTo>
                <a:cubicBezTo>
                  <a:pt x="67" y="44"/>
                  <a:pt x="67" y="45"/>
                  <a:pt x="67" y="46"/>
                </a:cubicBezTo>
                <a:close/>
                <a:moveTo>
                  <a:pt x="123" y="82"/>
                </a:moveTo>
                <a:cubicBezTo>
                  <a:pt x="122" y="83"/>
                  <a:pt x="122" y="84"/>
                  <a:pt x="122" y="86"/>
                </a:cubicBezTo>
                <a:cubicBezTo>
                  <a:pt x="122" y="87"/>
                  <a:pt x="122" y="89"/>
                  <a:pt x="122" y="90"/>
                </a:cubicBezTo>
                <a:cubicBezTo>
                  <a:pt x="122" y="91"/>
                  <a:pt x="122" y="92"/>
                  <a:pt x="121" y="92"/>
                </a:cubicBezTo>
                <a:cubicBezTo>
                  <a:pt x="121" y="93"/>
                  <a:pt x="121" y="93"/>
                  <a:pt x="121" y="94"/>
                </a:cubicBezTo>
                <a:cubicBezTo>
                  <a:pt x="121" y="94"/>
                  <a:pt x="121" y="94"/>
                  <a:pt x="122" y="94"/>
                </a:cubicBezTo>
                <a:cubicBezTo>
                  <a:pt x="123" y="90"/>
                  <a:pt x="122" y="86"/>
                  <a:pt x="123" y="82"/>
                </a:cubicBezTo>
                <a:close/>
                <a:moveTo>
                  <a:pt x="5" y="126"/>
                </a:moveTo>
                <a:cubicBezTo>
                  <a:pt x="6" y="126"/>
                  <a:pt x="6" y="125"/>
                  <a:pt x="6" y="125"/>
                </a:cubicBezTo>
                <a:cubicBezTo>
                  <a:pt x="7" y="120"/>
                  <a:pt x="10" y="115"/>
                  <a:pt x="13" y="112"/>
                </a:cubicBezTo>
                <a:cubicBezTo>
                  <a:pt x="14" y="111"/>
                  <a:pt x="15" y="110"/>
                  <a:pt x="16" y="110"/>
                </a:cubicBezTo>
                <a:cubicBezTo>
                  <a:pt x="16" y="109"/>
                  <a:pt x="16" y="109"/>
                  <a:pt x="17" y="109"/>
                </a:cubicBezTo>
                <a:cubicBezTo>
                  <a:pt x="16" y="109"/>
                  <a:pt x="15" y="109"/>
                  <a:pt x="15" y="110"/>
                </a:cubicBezTo>
                <a:cubicBezTo>
                  <a:pt x="13" y="112"/>
                  <a:pt x="11" y="114"/>
                  <a:pt x="9" y="116"/>
                </a:cubicBezTo>
                <a:cubicBezTo>
                  <a:pt x="8" y="117"/>
                  <a:pt x="8" y="118"/>
                  <a:pt x="7" y="119"/>
                </a:cubicBezTo>
                <a:cubicBezTo>
                  <a:pt x="7" y="120"/>
                  <a:pt x="6" y="122"/>
                  <a:pt x="6" y="123"/>
                </a:cubicBezTo>
                <a:cubicBezTo>
                  <a:pt x="6" y="124"/>
                  <a:pt x="5" y="125"/>
                  <a:pt x="5" y="126"/>
                </a:cubicBezTo>
                <a:close/>
                <a:moveTo>
                  <a:pt x="235" y="237"/>
                </a:moveTo>
                <a:cubicBezTo>
                  <a:pt x="235" y="237"/>
                  <a:pt x="235" y="237"/>
                  <a:pt x="235" y="237"/>
                </a:cubicBezTo>
                <a:cubicBezTo>
                  <a:pt x="235" y="233"/>
                  <a:pt x="235" y="228"/>
                  <a:pt x="235" y="223"/>
                </a:cubicBezTo>
                <a:cubicBezTo>
                  <a:pt x="234" y="228"/>
                  <a:pt x="234" y="233"/>
                  <a:pt x="235" y="237"/>
                </a:cubicBezTo>
                <a:close/>
                <a:moveTo>
                  <a:pt x="219" y="98"/>
                </a:moveTo>
                <a:cubicBezTo>
                  <a:pt x="221" y="99"/>
                  <a:pt x="227" y="99"/>
                  <a:pt x="229" y="97"/>
                </a:cubicBezTo>
                <a:cubicBezTo>
                  <a:pt x="229" y="97"/>
                  <a:pt x="229" y="97"/>
                  <a:pt x="229" y="97"/>
                </a:cubicBezTo>
                <a:cubicBezTo>
                  <a:pt x="226" y="98"/>
                  <a:pt x="223" y="98"/>
                  <a:pt x="219" y="98"/>
                </a:cubicBezTo>
                <a:cubicBezTo>
                  <a:pt x="219" y="98"/>
                  <a:pt x="219" y="98"/>
                  <a:pt x="219" y="98"/>
                </a:cubicBezTo>
                <a:close/>
                <a:moveTo>
                  <a:pt x="95" y="54"/>
                </a:moveTo>
                <a:cubicBezTo>
                  <a:pt x="95" y="55"/>
                  <a:pt x="95" y="55"/>
                  <a:pt x="95" y="55"/>
                </a:cubicBezTo>
                <a:cubicBezTo>
                  <a:pt x="95" y="56"/>
                  <a:pt x="95" y="56"/>
                  <a:pt x="94" y="57"/>
                </a:cubicBezTo>
                <a:cubicBezTo>
                  <a:pt x="94" y="57"/>
                  <a:pt x="94" y="57"/>
                  <a:pt x="93" y="57"/>
                </a:cubicBezTo>
                <a:cubicBezTo>
                  <a:pt x="93" y="58"/>
                  <a:pt x="92" y="59"/>
                  <a:pt x="92" y="60"/>
                </a:cubicBezTo>
                <a:cubicBezTo>
                  <a:pt x="91" y="60"/>
                  <a:pt x="91" y="61"/>
                  <a:pt x="91" y="62"/>
                </a:cubicBezTo>
                <a:cubicBezTo>
                  <a:pt x="91" y="62"/>
                  <a:pt x="91" y="62"/>
                  <a:pt x="91" y="61"/>
                </a:cubicBezTo>
                <a:cubicBezTo>
                  <a:pt x="92" y="60"/>
                  <a:pt x="94" y="58"/>
                  <a:pt x="95" y="57"/>
                </a:cubicBezTo>
                <a:cubicBezTo>
                  <a:pt x="95" y="56"/>
                  <a:pt x="96" y="55"/>
                  <a:pt x="97" y="56"/>
                </a:cubicBezTo>
                <a:cubicBezTo>
                  <a:pt x="97" y="55"/>
                  <a:pt x="97" y="54"/>
                  <a:pt x="97" y="54"/>
                </a:cubicBezTo>
                <a:cubicBezTo>
                  <a:pt x="96" y="54"/>
                  <a:pt x="95" y="54"/>
                  <a:pt x="95" y="54"/>
                </a:cubicBezTo>
                <a:close/>
                <a:moveTo>
                  <a:pt x="3" y="200"/>
                </a:moveTo>
                <a:cubicBezTo>
                  <a:pt x="3" y="203"/>
                  <a:pt x="5" y="208"/>
                  <a:pt x="7" y="209"/>
                </a:cubicBezTo>
                <a:cubicBezTo>
                  <a:pt x="5" y="206"/>
                  <a:pt x="4" y="203"/>
                  <a:pt x="3" y="200"/>
                </a:cubicBezTo>
                <a:close/>
                <a:moveTo>
                  <a:pt x="198" y="4"/>
                </a:moveTo>
                <a:cubicBezTo>
                  <a:pt x="195" y="5"/>
                  <a:pt x="192" y="5"/>
                  <a:pt x="190" y="8"/>
                </a:cubicBezTo>
                <a:cubicBezTo>
                  <a:pt x="193" y="6"/>
                  <a:pt x="195" y="5"/>
                  <a:pt x="198" y="4"/>
                </a:cubicBezTo>
                <a:close/>
                <a:moveTo>
                  <a:pt x="229" y="20"/>
                </a:moveTo>
                <a:cubicBezTo>
                  <a:pt x="229" y="20"/>
                  <a:pt x="229" y="20"/>
                  <a:pt x="229" y="20"/>
                </a:cubicBezTo>
                <a:cubicBezTo>
                  <a:pt x="229" y="20"/>
                  <a:pt x="229" y="21"/>
                  <a:pt x="229" y="21"/>
                </a:cubicBezTo>
                <a:cubicBezTo>
                  <a:pt x="229" y="24"/>
                  <a:pt x="229" y="27"/>
                  <a:pt x="229" y="30"/>
                </a:cubicBezTo>
                <a:cubicBezTo>
                  <a:pt x="229" y="30"/>
                  <a:pt x="229" y="30"/>
                  <a:pt x="229" y="31"/>
                </a:cubicBezTo>
                <a:cubicBezTo>
                  <a:pt x="229" y="31"/>
                  <a:pt x="229" y="31"/>
                  <a:pt x="229" y="31"/>
                </a:cubicBezTo>
                <a:cubicBezTo>
                  <a:pt x="229" y="31"/>
                  <a:pt x="229" y="31"/>
                  <a:pt x="229" y="31"/>
                </a:cubicBezTo>
                <a:cubicBezTo>
                  <a:pt x="229" y="27"/>
                  <a:pt x="229" y="24"/>
                  <a:pt x="229" y="20"/>
                </a:cubicBezTo>
                <a:close/>
                <a:moveTo>
                  <a:pt x="229" y="80"/>
                </a:moveTo>
                <a:cubicBezTo>
                  <a:pt x="229" y="80"/>
                  <a:pt x="229" y="80"/>
                  <a:pt x="229" y="80"/>
                </a:cubicBezTo>
                <a:cubicBezTo>
                  <a:pt x="230" y="82"/>
                  <a:pt x="230" y="85"/>
                  <a:pt x="230" y="88"/>
                </a:cubicBezTo>
                <a:cubicBezTo>
                  <a:pt x="231" y="85"/>
                  <a:pt x="230" y="82"/>
                  <a:pt x="229" y="80"/>
                </a:cubicBezTo>
                <a:close/>
                <a:moveTo>
                  <a:pt x="63" y="96"/>
                </a:moveTo>
                <a:cubicBezTo>
                  <a:pt x="63" y="96"/>
                  <a:pt x="62" y="96"/>
                  <a:pt x="62" y="95"/>
                </a:cubicBezTo>
                <a:cubicBezTo>
                  <a:pt x="61" y="95"/>
                  <a:pt x="61" y="95"/>
                  <a:pt x="60" y="95"/>
                </a:cubicBezTo>
                <a:cubicBezTo>
                  <a:pt x="60" y="95"/>
                  <a:pt x="60" y="96"/>
                  <a:pt x="60" y="96"/>
                </a:cubicBezTo>
                <a:cubicBezTo>
                  <a:pt x="61" y="96"/>
                  <a:pt x="62" y="96"/>
                  <a:pt x="63" y="96"/>
                </a:cubicBezTo>
                <a:close/>
                <a:moveTo>
                  <a:pt x="227" y="72"/>
                </a:moveTo>
                <a:cubicBezTo>
                  <a:pt x="227" y="72"/>
                  <a:pt x="227" y="72"/>
                  <a:pt x="227" y="72"/>
                </a:cubicBezTo>
                <a:cubicBezTo>
                  <a:pt x="227" y="76"/>
                  <a:pt x="227" y="79"/>
                  <a:pt x="227" y="82"/>
                </a:cubicBezTo>
                <a:cubicBezTo>
                  <a:pt x="227" y="82"/>
                  <a:pt x="227" y="82"/>
                  <a:pt x="227" y="82"/>
                </a:cubicBezTo>
                <a:cubicBezTo>
                  <a:pt x="227" y="79"/>
                  <a:pt x="227" y="76"/>
                  <a:pt x="227" y="72"/>
                </a:cubicBezTo>
                <a:close/>
                <a:moveTo>
                  <a:pt x="265" y="105"/>
                </a:moveTo>
                <a:cubicBezTo>
                  <a:pt x="266" y="107"/>
                  <a:pt x="267" y="110"/>
                  <a:pt x="268" y="112"/>
                </a:cubicBezTo>
                <a:cubicBezTo>
                  <a:pt x="268" y="109"/>
                  <a:pt x="267" y="107"/>
                  <a:pt x="265" y="105"/>
                </a:cubicBezTo>
                <a:close/>
                <a:moveTo>
                  <a:pt x="36" y="40"/>
                </a:moveTo>
                <a:cubicBezTo>
                  <a:pt x="35" y="40"/>
                  <a:pt x="35" y="40"/>
                  <a:pt x="35" y="40"/>
                </a:cubicBezTo>
                <a:cubicBezTo>
                  <a:pt x="35" y="41"/>
                  <a:pt x="34" y="41"/>
                  <a:pt x="34" y="42"/>
                </a:cubicBezTo>
                <a:cubicBezTo>
                  <a:pt x="34" y="42"/>
                  <a:pt x="34" y="44"/>
                  <a:pt x="34" y="44"/>
                </a:cubicBezTo>
                <a:cubicBezTo>
                  <a:pt x="35" y="43"/>
                  <a:pt x="35" y="42"/>
                  <a:pt x="36" y="40"/>
                </a:cubicBezTo>
                <a:close/>
                <a:moveTo>
                  <a:pt x="226" y="44"/>
                </a:moveTo>
                <a:cubicBezTo>
                  <a:pt x="225" y="46"/>
                  <a:pt x="225" y="49"/>
                  <a:pt x="226" y="50"/>
                </a:cubicBezTo>
                <a:cubicBezTo>
                  <a:pt x="226" y="49"/>
                  <a:pt x="226" y="46"/>
                  <a:pt x="226" y="44"/>
                </a:cubicBezTo>
                <a:close/>
                <a:moveTo>
                  <a:pt x="92" y="68"/>
                </a:moveTo>
                <a:cubicBezTo>
                  <a:pt x="92" y="68"/>
                  <a:pt x="92" y="68"/>
                  <a:pt x="92" y="68"/>
                </a:cubicBezTo>
                <a:cubicBezTo>
                  <a:pt x="91" y="67"/>
                  <a:pt x="91" y="66"/>
                  <a:pt x="91" y="65"/>
                </a:cubicBezTo>
                <a:cubicBezTo>
                  <a:pt x="90" y="66"/>
                  <a:pt x="90" y="66"/>
                  <a:pt x="90" y="67"/>
                </a:cubicBezTo>
                <a:cubicBezTo>
                  <a:pt x="91" y="67"/>
                  <a:pt x="91" y="67"/>
                  <a:pt x="92" y="68"/>
                </a:cubicBezTo>
                <a:close/>
                <a:moveTo>
                  <a:pt x="229" y="37"/>
                </a:moveTo>
                <a:cubicBezTo>
                  <a:pt x="230" y="36"/>
                  <a:pt x="229" y="34"/>
                  <a:pt x="229" y="34"/>
                </a:cubicBezTo>
                <a:cubicBezTo>
                  <a:pt x="229" y="35"/>
                  <a:pt x="229" y="36"/>
                  <a:pt x="229" y="37"/>
                </a:cubicBezTo>
                <a:close/>
                <a:moveTo>
                  <a:pt x="199" y="229"/>
                </a:moveTo>
                <a:cubicBezTo>
                  <a:pt x="199" y="229"/>
                  <a:pt x="199" y="229"/>
                  <a:pt x="198" y="229"/>
                </a:cubicBezTo>
                <a:cubicBezTo>
                  <a:pt x="199" y="230"/>
                  <a:pt x="199" y="231"/>
                  <a:pt x="199" y="232"/>
                </a:cubicBezTo>
                <a:cubicBezTo>
                  <a:pt x="199" y="232"/>
                  <a:pt x="199" y="232"/>
                  <a:pt x="199" y="232"/>
                </a:cubicBezTo>
                <a:cubicBezTo>
                  <a:pt x="199" y="231"/>
                  <a:pt x="199" y="230"/>
                  <a:pt x="199" y="229"/>
                </a:cubicBezTo>
                <a:close/>
                <a:moveTo>
                  <a:pt x="34" y="11"/>
                </a:moveTo>
                <a:cubicBezTo>
                  <a:pt x="34" y="11"/>
                  <a:pt x="34" y="11"/>
                  <a:pt x="34" y="11"/>
                </a:cubicBezTo>
                <a:cubicBezTo>
                  <a:pt x="33" y="11"/>
                  <a:pt x="33" y="11"/>
                  <a:pt x="33" y="11"/>
                </a:cubicBezTo>
                <a:cubicBezTo>
                  <a:pt x="33" y="12"/>
                  <a:pt x="33" y="12"/>
                  <a:pt x="33" y="12"/>
                </a:cubicBezTo>
                <a:cubicBezTo>
                  <a:pt x="34" y="11"/>
                  <a:pt x="34" y="11"/>
                  <a:pt x="34" y="11"/>
                </a:cubicBezTo>
                <a:close/>
                <a:moveTo>
                  <a:pt x="122" y="77"/>
                </a:moveTo>
                <a:cubicBezTo>
                  <a:pt x="122" y="76"/>
                  <a:pt x="122" y="76"/>
                  <a:pt x="122" y="76"/>
                </a:cubicBezTo>
                <a:cubicBezTo>
                  <a:pt x="122" y="76"/>
                  <a:pt x="122" y="76"/>
                  <a:pt x="122" y="77"/>
                </a:cubicBezTo>
                <a:close/>
                <a:moveTo>
                  <a:pt x="35" y="7"/>
                </a:moveTo>
                <a:cubicBezTo>
                  <a:pt x="35" y="7"/>
                  <a:pt x="35" y="7"/>
                  <a:pt x="35" y="8"/>
                </a:cubicBezTo>
                <a:cubicBezTo>
                  <a:pt x="35" y="7"/>
                  <a:pt x="36" y="7"/>
                  <a:pt x="36" y="7"/>
                </a:cubicBezTo>
                <a:cubicBezTo>
                  <a:pt x="36" y="7"/>
                  <a:pt x="36" y="7"/>
                  <a:pt x="36" y="7"/>
                </a:cubicBezTo>
                <a:cubicBezTo>
                  <a:pt x="36" y="7"/>
                  <a:pt x="35" y="7"/>
                  <a:pt x="35" y="7"/>
                </a:cubicBezTo>
                <a:close/>
                <a:moveTo>
                  <a:pt x="88" y="63"/>
                </a:moveTo>
                <a:cubicBezTo>
                  <a:pt x="88" y="63"/>
                  <a:pt x="88" y="63"/>
                  <a:pt x="88" y="63"/>
                </a:cubicBezTo>
                <a:cubicBezTo>
                  <a:pt x="88" y="62"/>
                  <a:pt x="88" y="62"/>
                  <a:pt x="88" y="61"/>
                </a:cubicBezTo>
                <a:cubicBezTo>
                  <a:pt x="88" y="61"/>
                  <a:pt x="88" y="61"/>
                  <a:pt x="88" y="61"/>
                </a:cubicBezTo>
                <a:cubicBezTo>
                  <a:pt x="88" y="62"/>
                  <a:pt x="88" y="62"/>
                  <a:pt x="88" y="63"/>
                </a:cubicBezTo>
                <a:close/>
                <a:moveTo>
                  <a:pt x="52" y="100"/>
                </a:moveTo>
                <a:cubicBezTo>
                  <a:pt x="52" y="100"/>
                  <a:pt x="52" y="100"/>
                  <a:pt x="52" y="100"/>
                </a:cubicBezTo>
                <a:cubicBezTo>
                  <a:pt x="53" y="100"/>
                  <a:pt x="53" y="100"/>
                  <a:pt x="53" y="100"/>
                </a:cubicBezTo>
                <a:cubicBezTo>
                  <a:pt x="53" y="100"/>
                  <a:pt x="53" y="100"/>
                  <a:pt x="53" y="100"/>
                </a:cubicBezTo>
                <a:cubicBezTo>
                  <a:pt x="53" y="100"/>
                  <a:pt x="53" y="100"/>
                  <a:pt x="52" y="100"/>
                </a:cubicBezTo>
                <a:close/>
                <a:moveTo>
                  <a:pt x="178" y="7"/>
                </a:moveTo>
                <a:cubicBezTo>
                  <a:pt x="178" y="7"/>
                  <a:pt x="177" y="7"/>
                  <a:pt x="177" y="7"/>
                </a:cubicBezTo>
                <a:cubicBezTo>
                  <a:pt x="178" y="7"/>
                  <a:pt x="178" y="7"/>
                  <a:pt x="178" y="7"/>
                </a:cubicBezTo>
                <a:cubicBezTo>
                  <a:pt x="178" y="7"/>
                  <a:pt x="178" y="7"/>
                  <a:pt x="178" y="7"/>
                </a:cubicBezTo>
                <a:cubicBezTo>
                  <a:pt x="178" y="7"/>
                  <a:pt x="178" y="7"/>
                  <a:pt x="178" y="7"/>
                </a:cubicBezTo>
                <a:close/>
                <a:moveTo>
                  <a:pt x="194" y="67"/>
                </a:moveTo>
                <a:cubicBezTo>
                  <a:pt x="194" y="67"/>
                  <a:pt x="194" y="67"/>
                  <a:pt x="194" y="67"/>
                </a:cubicBezTo>
                <a:cubicBezTo>
                  <a:pt x="194" y="67"/>
                  <a:pt x="194" y="67"/>
                  <a:pt x="194" y="68"/>
                </a:cubicBezTo>
                <a:cubicBezTo>
                  <a:pt x="194" y="68"/>
                  <a:pt x="194" y="68"/>
                  <a:pt x="194" y="68"/>
                </a:cubicBezTo>
                <a:cubicBezTo>
                  <a:pt x="194" y="67"/>
                  <a:pt x="194" y="67"/>
                  <a:pt x="194" y="67"/>
                </a:cubicBezTo>
                <a:close/>
                <a:moveTo>
                  <a:pt x="194" y="70"/>
                </a:moveTo>
                <a:cubicBezTo>
                  <a:pt x="194" y="70"/>
                  <a:pt x="194" y="70"/>
                  <a:pt x="194" y="70"/>
                </a:cubicBezTo>
                <a:cubicBezTo>
                  <a:pt x="194" y="70"/>
                  <a:pt x="194" y="71"/>
                  <a:pt x="194" y="71"/>
                </a:cubicBezTo>
                <a:cubicBezTo>
                  <a:pt x="194" y="71"/>
                  <a:pt x="194" y="71"/>
                  <a:pt x="194" y="71"/>
                </a:cubicBezTo>
                <a:cubicBezTo>
                  <a:pt x="194" y="71"/>
                  <a:pt x="194" y="70"/>
                  <a:pt x="194" y="70"/>
                </a:cubicBezTo>
                <a:close/>
                <a:moveTo>
                  <a:pt x="18" y="108"/>
                </a:moveTo>
                <a:cubicBezTo>
                  <a:pt x="18" y="108"/>
                  <a:pt x="18" y="108"/>
                  <a:pt x="18" y="108"/>
                </a:cubicBezTo>
                <a:cubicBezTo>
                  <a:pt x="18" y="108"/>
                  <a:pt x="17" y="108"/>
                  <a:pt x="17" y="108"/>
                </a:cubicBezTo>
                <a:cubicBezTo>
                  <a:pt x="17" y="108"/>
                  <a:pt x="17" y="108"/>
                  <a:pt x="17" y="108"/>
                </a:cubicBezTo>
                <a:cubicBezTo>
                  <a:pt x="17" y="108"/>
                  <a:pt x="18" y="108"/>
                  <a:pt x="18" y="10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87" name="Freeform 105"/>
          <p:cNvSpPr>
            <a:spLocks noEditPoints="1"/>
          </p:cNvSpPr>
          <p:nvPr/>
        </p:nvSpPr>
        <p:spPr bwMode="auto">
          <a:xfrm>
            <a:off x="5296280" y="3292096"/>
            <a:ext cx="608448" cy="239951"/>
          </a:xfrm>
          <a:custGeom>
            <a:gdLst>
              <a:gd fmla="*/ 222 w 234" name="T0"/>
              <a:gd fmla="*/ 82 h 92" name="T1"/>
              <a:gd fmla="*/ 1 w 234" name="T2"/>
              <a:gd fmla="*/ 27 h 92" name="T3"/>
              <a:gd fmla="*/ 39 w 234" name="T4"/>
              <a:gd fmla="*/ 67 h 92" name="T5"/>
              <a:gd fmla="*/ 76 w 234" name="T6"/>
              <a:gd fmla="*/ 41 h 92" name="T7"/>
              <a:gd fmla="*/ 75 w 234" name="T8"/>
              <a:gd fmla="*/ 14 h 92" name="T9"/>
              <a:gd fmla="*/ 22 w 234" name="T10"/>
              <a:gd fmla="*/ 75 h 92" name="T11"/>
              <a:gd fmla="*/ 41 w 234" name="T12"/>
              <a:gd fmla="*/ 85 h 92" name="T13"/>
              <a:gd fmla="*/ 221 w 234" name="T14"/>
              <a:gd fmla="*/ 18 h 92" name="T15"/>
              <a:gd fmla="*/ 172 w 234" name="T16"/>
              <a:gd fmla="*/ 47 h 92" name="T17"/>
              <a:gd fmla="*/ 143 w 234" name="T18"/>
              <a:gd fmla="*/ 63 h 92" name="T19"/>
              <a:gd fmla="*/ 119 w 234" name="T20"/>
              <a:gd fmla="*/ 7 h 92" name="T21"/>
              <a:gd fmla="*/ 66 w 234" name="T22"/>
              <a:gd fmla="*/ 68 h 92" name="T23"/>
              <a:gd fmla="*/ 131 w 234" name="T24"/>
              <a:gd fmla="*/ 19 h 92" name="T25"/>
              <a:gd fmla="*/ 112 w 234" name="T26"/>
              <a:gd fmla="*/ 89 h 92" name="T27"/>
              <a:gd fmla="*/ 10 w 234" name="T28"/>
              <a:gd fmla="*/ 82 h 92" name="T29"/>
              <a:gd fmla="*/ 15 w 234" name="T30"/>
              <a:gd fmla="*/ 21 h 92" name="T31"/>
              <a:gd fmla="*/ 87 w 234" name="T32"/>
              <a:gd fmla="*/ 28 h 92" name="T33"/>
              <a:gd fmla="*/ 147 w 234" name="T34"/>
              <a:gd fmla="*/ 23 h 92" name="T35"/>
              <a:gd fmla="*/ 138 w 234" name="T36"/>
              <a:gd fmla="*/ 25 h 92" name="T37"/>
              <a:gd fmla="*/ 207 w 234" name="T38"/>
              <a:gd fmla="*/ 21 h 92" name="T39"/>
              <a:gd fmla="*/ 21 w 234" name="T40"/>
              <a:gd fmla="*/ 46 h 92" name="T41"/>
              <a:gd fmla="*/ 177 w 234" name="T42"/>
              <a:gd fmla="*/ 39 h 92" name="T43"/>
              <a:gd fmla="*/ 199 w 234" name="T44"/>
              <a:gd fmla="*/ 10 h 92" name="T45"/>
              <a:gd fmla="*/ 82 w 234" name="T46"/>
              <a:gd fmla="*/ 8 h 92" name="T47"/>
              <a:gd fmla="*/ 39 w 234" name="T48"/>
              <a:gd fmla="*/ 55 h 92" name="T49"/>
              <a:gd fmla="*/ 213 w 234" name="T50"/>
              <a:gd fmla="*/ 8 h 92" name="T51"/>
              <a:gd fmla="*/ 179 w 234" name="T52"/>
              <a:gd fmla="*/ 39 h 92" name="T53"/>
              <a:gd fmla="*/ 37 w 234" name="T54"/>
              <a:gd fmla="*/ 30 h 92" name="T55"/>
              <a:gd fmla="*/ 204 w 234" name="T56"/>
              <a:gd fmla="*/ 33 h 92" name="T57"/>
              <a:gd fmla="*/ 126 w 234" name="T58"/>
              <a:gd fmla="*/ 61 h 92" name="T59"/>
              <a:gd fmla="*/ 28 w 234" name="T60"/>
              <a:gd fmla="*/ 43 h 92" name="T61"/>
              <a:gd fmla="*/ 197 w 234" name="T62"/>
              <a:gd fmla="*/ 39 h 92" name="T63"/>
              <a:gd fmla="*/ 92 w 234" name="T64"/>
              <a:gd fmla="*/ 60 h 92" name="T65"/>
              <a:gd fmla="*/ 23 w 234" name="T66"/>
              <a:gd fmla="*/ 67 h 92" name="T67"/>
              <a:gd fmla="*/ 179 w 234" name="T68"/>
              <a:gd fmla="*/ 42 h 92" name="T69"/>
              <a:gd fmla="*/ 79 w 234" name="T70"/>
              <a:gd fmla="*/ 56 h 92" name="T71"/>
              <a:gd fmla="*/ 135 w 234" name="T72"/>
              <a:gd fmla="*/ 57 h 92" name="T73"/>
              <a:gd fmla="*/ 231 w 234" name="T74"/>
              <a:gd fmla="*/ 59 h 92" name="T75"/>
              <a:gd fmla="*/ 45 w 234" name="T76"/>
              <a:gd fmla="*/ 3 h 92" name="T77"/>
              <a:gd fmla="*/ 41 w 234" name="T78"/>
              <a:gd fmla="*/ 43 h 92" name="T79"/>
              <a:gd fmla="*/ 154 w 234" name="T80"/>
              <a:gd fmla="*/ 30 h 92" name="T81"/>
              <a:gd fmla="*/ 144 w 234" name="T82"/>
              <a:gd fmla="*/ 20 h 92" name="T83"/>
              <a:gd fmla="*/ 145 w 234" name="T84"/>
              <a:gd fmla="*/ 57 h 92" name="T85"/>
              <a:gd fmla="*/ 76 w 234" name="T86"/>
              <a:gd fmla="*/ 62 h 92" name="T87"/>
              <a:gd fmla="*/ 143 w 234" name="T88"/>
              <a:gd fmla="*/ 50 h 92" name="T89"/>
              <a:gd fmla="*/ 123 w 234" name="T90"/>
              <a:gd fmla="*/ 7 h 92" name="T91"/>
              <a:gd fmla="*/ 85 w 234" name="T92"/>
              <a:gd fmla="*/ 56 h 92" name="T93"/>
              <a:gd fmla="*/ 6 w 234" name="T94"/>
              <a:gd fmla="*/ 27 h 92" name="T95"/>
              <a:gd fmla="*/ 194 w 234" name="T96"/>
              <a:gd fmla="*/ 37 h 92" name="T97"/>
              <a:gd fmla="*/ 138 w 234" name="T98"/>
              <a:gd fmla="*/ 49 h 92" name="T99"/>
              <a:gd fmla="*/ 62 w 234" name="T100"/>
              <a:gd fmla="*/ 59 h 92" name="T101"/>
              <a:gd fmla="*/ 160 w 234" name="T102"/>
              <a:gd fmla="*/ 5 h 92" name="T103"/>
              <a:gd fmla="*/ 183 w 234" name="T104"/>
              <a:gd fmla="*/ 8 h 92" name="T105"/>
              <a:gd fmla="*/ 65 w 234" name="T106"/>
              <a:gd fmla="*/ 58 h 92" name="T107"/>
              <a:gd fmla="*/ 14 w 234" name="T108"/>
              <a:gd fmla="*/ 66 h 92" name="T109"/>
              <a:gd fmla="*/ 68 w 234" name="T110"/>
              <a:gd fmla="*/ 65 h 92" name="T111"/>
              <a:gd fmla="*/ 177 w 234" name="T112"/>
              <a:gd fmla="*/ 57 h 92" name="T113"/>
              <a:gd fmla="*/ 150 w 234" name="T114"/>
              <a:gd fmla="*/ 56 h 92" name="T115"/>
              <a:gd fmla="*/ 126 w 234" name="T116"/>
              <a:gd fmla="*/ 55 h 92" name="T117"/>
              <a:gd fmla="*/ 184 w 234" name="T118"/>
              <a:gd fmla="*/ 25 h 92" name="T119"/>
              <a:gd fmla="*/ 16 w 234" name="T120"/>
              <a:gd fmla="*/ 13 h 92" name="T121"/>
              <a:gd fmla="*/ 128 w 234" name="T122"/>
              <a:gd fmla="*/ 56 h 92" name="T123"/>
              <a:gd fmla="*/ 23 w 234" name="T124"/>
              <a:gd fmla="*/ 13 h 9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92" w="234">
                <a:moveTo>
                  <a:pt x="163" y="3"/>
                </a:moveTo>
                <a:cubicBezTo>
                  <a:pt x="163" y="3"/>
                  <a:pt x="163" y="3"/>
                  <a:pt x="164" y="3"/>
                </a:cubicBezTo>
                <a:cubicBezTo>
                  <a:pt x="167" y="3"/>
                  <a:pt x="170" y="3"/>
                  <a:pt x="173" y="3"/>
                </a:cubicBezTo>
                <a:cubicBezTo>
                  <a:pt x="177" y="3"/>
                  <a:pt x="182" y="3"/>
                  <a:pt x="186" y="3"/>
                </a:cubicBezTo>
                <a:cubicBezTo>
                  <a:pt x="191" y="3"/>
                  <a:pt x="195" y="3"/>
                  <a:pt x="200" y="3"/>
                </a:cubicBezTo>
                <a:cubicBezTo>
                  <a:pt x="203" y="3"/>
                  <a:pt x="206" y="3"/>
                  <a:pt x="210" y="4"/>
                </a:cubicBezTo>
                <a:cubicBezTo>
                  <a:pt x="211" y="4"/>
                  <a:pt x="212" y="5"/>
                  <a:pt x="214" y="5"/>
                </a:cubicBezTo>
                <a:cubicBezTo>
                  <a:pt x="214" y="5"/>
                  <a:pt x="215" y="5"/>
                  <a:pt x="215" y="6"/>
                </a:cubicBezTo>
                <a:cubicBezTo>
                  <a:pt x="219" y="7"/>
                  <a:pt x="222" y="8"/>
                  <a:pt x="225" y="12"/>
                </a:cubicBezTo>
                <a:cubicBezTo>
                  <a:pt x="225" y="13"/>
                  <a:pt x="226" y="14"/>
                  <a:pt x="226" y="15"/>
                </a:cubicBezTo>
                <a:cubicBezTo>
                  <a:pt x="227" y="16"/>
                  <a:pt x="227" y="17"/>
                  <a:pt x="228" y="19"/>
                </a:cubicBezTo>
                <a:cubicBezTo>
                  <a:pt x="230" y="23"/>
                  <a:pt x="231" y="28"/>
                  <a:pt x="232" y="32"/>
                </a:cubicBezTo>
                <a:cubicBezTo>
                  <a:pt x="233" y="35"/>
                  <a:pt x="233" y="38"/>
                  <a:pt x="233" y="42"/>
                </a:cubicBezTo>
                <a:cubicBezTo>
                  <a:pt x="234" y="45"/>
                  <a:pt x="234" y="49"/>
                  <a:pt x="234" y="52"/>
                </a:cubicBezTo>
                <a:cubicBezTo>
                  <a:pt x="234" y="57"/>
                  <a:pt x="234" y="61"/>
                  <a:pt x="234" y="65"/>
                </a:cubicBezTo>
                <a:cubicBezTo>
                  <a:pt x="233" y="67"/>
                  <a:pt x="233" y="69"/>
                  <a:pt x="232" y="71"/>
                </a:cubicBezTo>
                <a:cubicBezTo>
                  <a:pt x="231" y="73"/>
                  <a:pt x="230" y="74"/>
                  <a:pt x="229" y="75"/>
                </a:cubicBezTo>
                <a:cubicBezTo>
                  <a:pt x="229" y="76"/>
                  <a:pt x="228" y="76"/>
                  <a:pt x="228" y="77"/>
                </a:cubicBezTo>
                <a:cubicBezTo>
                  <a:pt x="226" y="79"/>
                  <a:pt x="224" y="81"/>
                  <a:pt x="222" y="82"/>
                </a:cubicBezTo>
                <a:cubicBezTo>
                  <a:pt x="222" y="82"/>
                  <a:pt x="221" y="83"/>
                  <a:pt x="221" y="83"/>
                </a:cubicBezTo>
                <a:cubicBezTo>
                  <a:pt x="217" y="86"/>
                  <a:pt x="213" y="88"/>
                  <a:pt x="209" y="89"/>
                </a:cubicBezTo>
                <a:cubicBezTo>
                  <a:pt x="205" y="90"/>
                  <a:pt x="202" y="90"/>
                  <a:pt x="198" y="90"/>
                </a:cubicBezTo>
                <a:cubicBezTo>
                  <a:pt x="194" y="90"/>
                  <a:pt x="190" y="91"/>
                  <a:pt x="186" y="91"/>
                </a:cubicBezTo>
                <a:cubicBezTo>
                  <a:pt x="181" y="91"/>
                  <a:pt x="175" y="92"/>
                  <a:pt x="170" y="92"/>
                </a:cubicBezTo>
                <a:cubicBezTo>
                  <a:pt x="157" y="92"/>
                  <a:pt x="143" y="92"/>
                  <a:pt x="130" y="92"/>
                </a:cubicBezTo>
                <a:cubicBezTo>
                  <a:pt x="121" y="91"/>
                  <a:pt x="112" y="91"/>
                  <a:pt x="103" y="91"/>
                </a:cubicBezTo>
                <a:cubicBezTo>
                  <a:pt x="98" y="91"/>
                  <a:pt x="93" y="90"/>
                  <a:pt x="88" y="90"/>
                </a:cubicBezTo>
                <a:cubicBezTo>
                  <a:pt x="86" y="90"/>
                  <a:pt x="84" y="90"/>
                  <a:pt x="82" y="90"/>
                </a:cubicBezTo>
                <a:cubicBezTo>
                  <a:pt x="70" y="90"/>
                  <a:pt x="58" y="90"/>
                  <a:pt x="46" y="90"/>
                </a:cubicBezTo>
                <a:cubicBezTo>
                  <a:pt x="38" y="90"/>
                  <a:pt x="31" y="90"/>
                  <a:pt x="23" y="90"/>
                </a:cubicBezTo>
                <a:cubicBezTo>
                  <a:pt x="20" y="90"/>
                  <a:pt x="17" y="90"/>
                  <a:pt x="14" y="89"/>
                </a:cubicBezTo>
                <a:cubicBezTo>
                  <a:pt x="10" y="88"/>
                  <a:pt x="7" y="87"/>
                  <a:pt x="4" y="85"/>
                </a:cubicBezTo>
                <a:cubicBezTo>
                  <a:pt x="2" y="83"/>
                  <a:pt x="1" y="80"/>
                  <a:pt x="0" y="77"/>
                </a:cubicBezTo>
                <a:cubicBezTo>
                  <a:pt x="0" y="74"/>
                  <a:pt x="0" y="72"/>
                  <a:pt x="0" y="69"/>
                </a:cubicBezTo>
                <a:cubicBezTo>
                  <a:pt x="0" y="64"/>
                  <a:pt x="0" y="59"/>
                  <a:pt x="0" y="54"/>
                </a:cubicBezTo>
                <a:cubicBezTo>
                  <a:pt x="0" y="50"/>
                  <a:pt x="0" y="47"/>
                  <a:pt x="0" y="44"/>
                </a:cubicBezTo>
                <a:cubicBezTo>
                  <a:pt x="0" y="43"/>
                  <a:pt x="0" y="42"/>
                  <a:pt x="0" y="41"/>
                </a:cubicBezTo>
                <a:cubicBezTo>
                  <a:pt x="0" y="36"/>
                  <a:pt x="0" y="32"/>
                  <a:pt x="1" y="27"/>
                </a:cubicBezTo>
                <a:cubicBezTo>
                  <a:pt x="1" y="25"/>
                  <a:pt x="2" y="23"/>
                  <a:pt x="3" y="22"/>
                </a:cubicBezTo>
                <a:cubicBezTo>
                  <a:pt x="4" y="20"/>
                  <a:pt x="5" y="19"/>
                  <a:pt x="6" y="17"/>
                </a:cubicBezTo>
                <a:cubicBezTo>
                  <a:pt x="8" y="15"/>
                  <a:pt x="9" y="14"/>
                  <a:pt x="11" y="12"/>
                </a:cubicBezTo>
                <a:cubicBezTo>
                  <a:pt x="16" y="9"/>
                  <a:pt x="21" y="7"/>
                  <a:pt x="26" y="5"/>
                </a:cubicBezTo>
                <a:cubicBezTo>
                  <a:pt x="30" y="4"/>
                  <a:pt x="34" y="3"/>
                  <a:pt x="38" y="2"/>
                </a:cubicBezTo>
                <a:cubicBezTo>
                  <a:pt x="43" y="1"/>
                  <a:pt x="48" y="1"/>
                  <a:pt x="53" y="0"/>
                </a:cubicBezTo>
                <a:cubicBezTo>
                  <a:pt x="56" y="0"/>
                  <a:pt x="58" y="0"/>
                  <a:pt x="61" y="0"/>
                </a:cubicBezTo>
                <a:cubicBezTo>
                  <a:pt x="70" y="0"/>
                  <a:pt x="80" y="0"/>
                  <a:pt x="90" y="1"/>
                </a:cubicBezTo>
                <a:cubicBezTo>
                  <a:pt x="94" y="1"/>
                  <a:pt x="98" y="1"/>
                  <a:pt x="102" y="1"/>
                </a:cubicBezTo>
                <a:cubicBezTo>
                  <a:pt x="106" y="1"/>
                  <a:pt x="109" y="2"/>
                  <a:pt x="113" y="2"/>
                </a:cubicBezTo>
                <a:cubicBezTo>
                  <a:pt x="126" y="2"/>
                  <a:pt x="139" y="2"/>
                  <a:pt x="153" y="2"/>
                </a:cubicBezTo>
                <a:cubicBezTo>
                  <a:pt x="155" y="2"/>
                  <a:pt x="157" y="2"/>
                  <a:pt x="158" y="2"/>
                </a:cubicBezTo>
                <a:cubicBezTo>
                  <a:pt x="159" y="2"/>
                  <a:pt x="159" y="1"/>
                  <a:pt x="160" y="1"/>
                </a:cubicBezTo>
                <a:cubicBezTo>
                  <a:pt x="161" y="1"/>
                  <a:pt x="162" y="1"/>
                  <a:pt x="162" y="2"/>
                </a:cubicBezTo>
                <a:cubicBezTo>
                  <a:pt x="162" y="2"/>
                  <a:pt x="163" y="2"/>
                  <a:pt x="163" y="3"/>
                </a:cubicBezTo>
                <a:close/>
                <a:moveTo>
                  <a:pt x="37" y="71"/>
                </a:moveTo>
                <a:cubicBezTo>
                  <a:pt x="38" y="70"/>
                  <a:pt x="39" y="69"/>
                  <a:pt x="39" y="68"/>
                </a:cubicBezTo>
                <a:cubicBezTo>
                  <a:pt x="39" y="68"/>
                  <a:pt x="39" y="67"/>
                  <a:pt x="39" y="67"/>
                </a:cubicBezTo>
                <a:cubicBezTo>
                  <a:pt x="39" y="67"/>
                  <a:pt x="39" y="67"/>
                  <a:pt x="39" y="67"/>
                </a:cubicBezTo>
                <a:cubicBezTo>
                  <a:pt x="39" y="67"/>
                  <a:pt x="39" y="68"/>
                  <a:pt x="39" y="68"/>
                </a:cubicBezTo>
                <a:cubicBezTo>
                  <a:pt x="38" y="69"/>
                  <a:pt x="38" y="70"/>
                  <a:pt x="37" y="71"/>
                </a:cubicBezTo>
                <a:cubicBezTo>
                  <a:pt x="37" y="71"/>
                  <a:pt x="37" y="71"/>
                  <a:pt x="36" y="71"/>
                </a:cubicBezTo>
                <a:cubicBezTo>
                  <a:pt x="36" y="71"/>
                  <a:pt x="36" y="72"/>
                  <a:pt x="36" y="72"/>
                </a:cubicBezTo>
                <a:cubicBezTo>
                  <a:pt x="37" y="71"/>
                  <a:pt x="37" y="71"/>
                  <a:pt x="37" y="71"/>
                </a:cubicBezTo>
                <a:close/>
                <a:moveTo>
                  <a:pt x="18" y="56"/>
                </a:moveTo>
                <a:cubicBezTo>
                  <a:pt x="18" y="56"/>
                  <a:pt x="18" y="57"/>
                  <a:pt x="18" y="57"/>
                </a:cubicBezTo>
                <a:cubicBezTo>
                  <a:pt x="18" y="58"/>
                  <a:pt x="17" y="60"/>
                  <a:pt x="17" y="61"/>
                </a:cubicBezTo>
                <a:cubicBezTo>
                  <a:pt x="17" y="61"/>
                  <a:pt x="17" y="61"/>
                  <a:pt x="17" y="61"/>
                </a:cubicBezTo>
                <a:cubicBezTo>
                  <a:pt x="18" y="61"/>
                  <a:pt x="18" y="61"/>
                  <a:pt x="18" y="61"/>
                </a:cubicBezTo>
                <a:cubicBezTo>
                  <a:pt x="18" y="60"/>
                  <a:pt x="18" y="58"/>
                  <a:pt x="18" y="56"/>
                </a:cubicBezTo>
                <a:cubicBezTo>
                  <a:pt x="18" y="56"/>
                  <a:pt x="18" y="56"/>
                  <a:pt x="18" y="55"/>
                </a:cubicBezTo>
                <a:cubicBezTo>
                  <a:pt x="18" y="55"/>
                  <a:pt x="18" y="55"/>
                  <a:pt x="18" y="55"/>
                </a:cubicBezTo>
                <a:cubicBezTo>
                  <a:pt x="18" y="56"/>
                  <a:pt x="18" y="56"/>
                  <a:pt x="18" y="56"/>
                </a:cubicBezTo>
                <a:close/>
                <a:moveTo>
                  <a:pt x="78" y="9"/>
                </a:moveTo>
                <a:cubicBezTo>
                  <a:pt x="77" y="10"/>
                  <a:pt x="77" y="12"/>
                  <a:pt x="77" y="14"/>
                </a:cubicBezTo>
                <a:cubicBezTo>
                  <a:pt x="77" y="22"/>
                  <a:pt x="76" y="29"/>
                  <a:pt x="75" y="37"/>
                </a:cubicBezTo>
                <a:cubicBezTo>
                  <a:pt x="75" y="38"/>
                  <a:pt x="75" y="39"/>
                  <a:pt x="75" y="40"/>
                </a:cubicBezTo>
                <a:cubicBezTo>
                  <a:pt x="76" y="40"/>
                  <a:pt x="76" y="41"/>
                  <a:pt x="76" y="41"/>
                </a:cubicBezTo>
                <a:cubicBezTo>
                  <a:pt x="76" y="42"/>
                  <a:pt x="77" y="43"/>
                  <a:pt x="77" y="43"/>
                </a:cubicBezTo>
                <a:cubicBezTo>
                  <a:pt x="77" y="42"/>
                  <a:pt x="78" y="42"/>
                  <a:pt x="78" y="42"/>
                </a:cubicBezTo>
                <a:cubicBezTo>
                  <a:pt x="78" y="38"/>
                  <a:pt x="78" y="35"/>
                  <a:pt x="79" y="32"/>
                </a:cubicBezTo>
                <a:cubicBezTo>
                  <a:pt x="80" y="25"/>
                  <a:pt x="80" y="18"/>
                  <a:pt x="80" y="11"/>
                </a:cubicBezTo>
                <a:cubicBezTo>
                  <a:pt x="80" y="10"/>
                  <a:pt x="79" y="10"/>
                  <a:pt x="79" y="10"/>
                </a:cubicBezTo>
                <a:cubicBezTo>
                  <a:pt x="79" y="10"/>
                  <a:pt x="78" y="9"/>
                  <a:pt x="78" y="9"/>
                </a:cubicBezTo>
                <a:cubicBezTo>
                  <a:pt x="78" y="8"/>
                  <a:pt x="78" y="7"/>
                  <a:pt x="78" y="7"/>
                </a:cubicBezTo>
                <a:cubicBezTo>
                  <a:pt x="76" y="7"/>
                  <a:pt x="74" y="7"/>
                  <a:pt x="71" y="7"/>
                </a:cubicBezTo>
                <a:cubicBezTo>
                  <a:pt x="71" y="8"/>
                  <a:pt x="71" y="9"/>
                  <a:pt x="71" y="10"/>
                </a:cubicBezTo>
                <a:cubicBezTo>
                  <a:pt x="71" y="13"/>
                  <a:pt x="71" y="15"/>
                  <a:pt x="71" y="17"/>
                </a:cubicBezTo>
                <a:cubicBezTo>
                  <a:pt x="72" y="25"/>
                  <a:pt x="71" y="33"/>
                  <a:pt x="70" y="40"/>
                </a:cubicBezTo>
                <a:cubicBezTo>
                  <a:pt x="69" y="43"/>
                  <a:pt x="69" y="46"/>
                  <a:pt x="68" y="49"/>
                </a:cubicBezTo>
                <a:cubicBezTo>
                  <a:pt x="68" y="49"/>
                  <a:pt x="68" y="50"/>
                  <a:pt x="68" y="51"/>
                </a:cubicBezTo>
                <a:cubicBezTo>
                  <a:pt x="69" y="50"/>
                  <a:pt x="70" y="50"/>
                  <a:pt x="70" y="51"/>
                </a:cubicBezTo>
                <a:cubicBezTo>
                  <a:pt x="71" y="51"/>
                  <a:pt x="71" y="52"/>
                  <a:pt x="72" y="52"/>
                </a:cubicBezTo>
                <a:cubicBezTo>
                  <a:pt x="72" y="52"/>
                  <a:pt x="72" y="51"/>
                  <a:pt x="72" y="51"/>
                </a:cubicBezTo>
                <a:cubicBezTo>
                  <a:pt x="72" y="49"/>
                  <a:pt x="72" y="47"/>
                  <a:pt x="73" y="45"/>
                </a:cubicBezTo>
                <a:cubicBezTo>
                  <a:pt x="73" y="40"/>
                  <a:pt x="73" y="34"/>
                  <a:pt x="74" y="29"/>
                </a:cubicBezTo>
                <a:cubicBezTo>
                  <a:pt x="74" y="24"/>
                  <a:pt x="75" y="19"/>
                  <a:pt x="75" y="14"/>
                </a:cubicBezTo>
                <a:cubicBezTo>
                  <a:pt x="75" y="12"/>
                  <a:pt x="74" y="11"/>
                  <a:pt x="74" y="9"/>
                </a:cubicBezTo>
                <a:cubicBezTo>
                  <a:pt x="73" y="9"/>
                  <a:pt x="73" y="9"/>
                  <a:pt x="74" y="8"/>
                </a:cubicBezTo>
                <a:cubicBezTo>
                  <a:pt x="74" y="7"/>
                  <a:pt x="76" y="6"/>
                  <a:pt x="78" y="8"/>
                </a:cubicBezTo>
                <a:cubicBezTo>
                  <a:pt x="78" y="8"/>
                  <a:pt x="78" y="8"/>
                  <a:pt x="78" y="9"/>
                </a:cubicBezTo>
                <a:close/>
                <a:moveTo>
                  <a:pt x="47" y="9"/>
                </a:moveTo>
                <a:cubicBezTo>
                  <a:pt x="46" y="10"/>
                  <a:pt x="46" y="11"/>
                  <a:pt x="46" y="12"/>
                </a:cubicBezTo>
                <a:cubicBezTo>
                  <a:pt x="46" y="16"/>
                  <a:pt x="45" y="20"/>
                  <a:pt x="45" y="23"/>
                </a:cubicBezTo>
                <a:cubicBezTo>
                  <a:pt x="45" y="25"/>
                  <a:pt x="45" y="26"/>
                  <a:pt x="45" y="28"/>
                </a:cubicBezTo>
                <a:cubicBezTo>
                  <a:pt x="44" y="32"/>
                  <a:pt x="44" y="37"/>
                  <a:pt x="44" y="41"/>
                </a:cubicBezTo>
                <a:cubicBezTo>
                  <a:pt x="44" y="43"/>
                  <a:pt x="44" y="46"/>
                  <a:pt x="43" y="48"/>
                </a:cubicBezTo>
                <a:cubicBezTo>
                  <a:pt x="43" y="50"/>
                  <a:pt x="43" y="53"/>
                  <a:pt x="43" y="56"/>
                </a:cubicBezTo>
                <a:cubicBezTo>
                  <a:pt x="43" y="58"/>
                  <a:pt x="43" y="60"/>
                  <a:pt x="42" y="62"/>
                </a:cubicBezTo>
                <a:cubicBezTo>
                  <a:pt x="42" y="65"/>
                  <a:pt x="41" y="67"/>
                  <a:pt x="41" y="69"/>
                </a:cubicBezTo>
                <a:cubicBezTo>
                  <a:pt x="40" y="72"/>
                  <a:pt x="38" y="73"/>
                  <a:pt x="36" y="75"/>
                </a:cubicBezTo>
                <a:cubicBezTo>
                  <a:pt x="36" y="75"/>
                  <a:pt x="35" y="75"/>
                  <a:pt x="35" y="75"/>
                </a:cubicBezTo>
                <a:cubicBezTo>
                  <a:pt x="34" y="76"/>
                  <a:pt x="33" y="76"/>
                  <a:pt x="32" y="76"/>
                </a:cubicBezTo>
                <a:cubicBezTo>
                  <a:pt x="32" y="76"/>
                  <a:pt x="32" y="76"/>
                  <a:pt x="31" y="76"/>
                </a:cubicBezTo>
                <a:cubicBezTo>
                  <a:pt x="29" y="76"/>
                  <a:pt x="26" y="75"/>
                  <a:pt x="24" y="75"/>
                </a:cubicBezTo>
                <a:cubicBezTo>
                  <a:pt x="23" y="75"/>
                  <a:pt x="23" y="75"/>
                  <a:pt x="22" y="75"/>
                </a:cubicBezTo>
                <a:cubicBezTo>
                  <a:pt x="22" y="75"/>
                  <a:pt x="22" y="75"/>
                  <a:pt x="21" y="75"/>
                </a:cubicBezTo>
                <a:cubicBezTo>
                  <a:pt x="21" y="74"/>
                  <a:pt x="20" y="74"/>
                  <a:pt x="20" y="74"/>
                </a:cubicBezTo>
                <a:cubicBezTo>
                  <a:pt x="17" y="74"/>
                  <a:pt x="14" y="73"/>
                  <a:pt x="12" y="71"/>
                </a:cubicBezTo>
                <a:cubicBezTo>
                  <a:pt x="12" y="70"/>
                  <a:pt x="11" y="69"/>
                  <a:pt x="11" y="69"/>
                </a:cubicBezTo>
                <a:cubicBezTo>
                  <a:pt x="11" y="67"/>
                  <a:pt x="10" y="66"/>
                  <a:pt x="10" y="64"/>
                </a:cubicBezTo>
                <a:cubicBezTo>
                  <a:pt x="10" y="62"/>
                  <a:pt x="10" y="60"/>
                  <a:pt x="10" y="57"/>
                </a:cubicBezTo>
                <a:cubicBezTo>
                  <a:pt x="10" y="49"/>
                  <a:pt x="10" y="41"/>
                  <a:pt x="11" y="33"/>
                </a:cubicBezTo>
                <a:cubicBezTo>
                  <a:pt x="11" y="29"/>
                  <a:pt x="11" y="26"/>
                  <a:pt x="12" y="22"/>
                </a:cubicBezTo>
                <a:cubicBezTo>
                  <a:pt x="12" y="22"/>
                  <a:pt x="12" y="22"/>
                  <a:pt x="12" y="22"/>
                </a:cubicBezTo>
                <a:cubicBezTo>
                  <a:pt x="11" y="23"/>
                  <a:pt x="10" y="24"/>
                  <a:pt x="10" y="25"/>
                </a:cubicBezTo>
                <a:cubicBezTo>
                  <a:pt x="9" y="27"/>
                  <a:pt x="8" y="29"/>
                  <a:pt x="7" y="31"/>
                </a:cubicBezTo>
                <a:cubicBezTo>
                  <a:pt x="5" y="35"/>
                  <a:pt x="4" y="39"/>
                  <a:pt x="3" y="43"/>
                </a:cubicBezTo>
                <a:cubicBezTo>
                  <a:pt x="3" y="44"/>
                  <a:pt x="3" y="45"/>
                  <a:pt x="3" y="47"/>
                </a:cubicBezTo>
                <a:cubicBezTo>
                  <a:pt x="3" y="47"/>
                  <a:pt x="3" y="48"/>
                  <a:pt x="3" y="48"/>
                </a:cubicBezTo>
                <a:cubicBezTo>
                  <a:pt x="4" y="52"/>
                  <a:pt x="4" y="55"/>
                  <a:pt x="4" y="59"/>
                </a:cubicBezTo>
                <a:cubicBezTo>
                  <a:pt x="5" y="61"/>
                  <a:pt x="5" y="64"/>
                  <a:pt x="7" y="66"/>
                </a:cubicBezTo>
                <a:cubicBezTo>
                  <a:pt x="10" y="70"/>
                  <a:pt x="14" y="74"/>
                  <a:pt x="18" y="76"/>
                </a:cubicBezTo>
                <a:cubicBezTo>
                  <a:pt x="22" y="79"/>
                  <a:pt x="27" y="81"/>
                  <a:pt x="31" y="83"/>
                </a:cubicBezTo>
                <a:cubicBezTo>
                  <a:pt x="34" y="84"/>
                  <a:pt x="37" y="85"/>
                  <a:pt x="41" y="85"/>
                </a:cubicBezTo>
                <a:cubicBezTo>
                  <a:pt x="45" y="86"/>
                  <a:pt x="49" y="86"/>
                  <a:pt x="54" y="86"/>
                </a:cubicBezTo>
                <a:cubicBezTo>
                  <a:pt x="56" y="86"/>
                  <a:pt x="59" y="87"/>
                  <a:pt x="61" y="87"/>
                </a:cubicBezTo>
                <a:cubicBezTo>
                  <a:pt x="64" y="87"/>
                  <a:pt x="67" y="87"/>
                  <a:pt x="70" y="87"/>
                </a:cubicBezTo>
                <a:cubicBezTo>
                  <a:pt x="78" y="86"/>
                  <a:pt x="86" y="86"/>
                  <a:pt x="94" y="85"/>
                </a:cubicBezTo>
                <a:cubicBezTo>
                  <a:pt x="94" y="85"/>
                  <a:pt x="95" y="85"/>
                  <a:pt x="95" y="85"/>
                </a:cubicBezTo>
                <a:cubicBezTo>
                  <a:pt x="96" y="85"/>
                  <a:pt x="96" y="85"/>
                  <a:pt x="97" y="85"/>
                </a:cubicBezTo>
                <a:cubicBezTo>
                  <a:pt x="99" y="85"/>
                  <a:pt x="101" y="85"/>
                  <a:pt x="102" y="85"/>
                </a:cubicBezTo>
                <a:cubicBezTo>
                  <a:pt x="107" y="84"/>
                  <a:pt x="111" y="84"/>
                  <a:pt x="115" y="84"/>
                </a:cubicBezTo>
                <a:cubicBezTo>
                  <a:pt x="127" y="84"/>
                  <a:pt x="140" y="84"/>
                  <a:pt x="153" y="84"/>
                </a:cubicBezTo>
                <a:cubicBezTo>
                  <a:pt x="165" y="84"/>
                  <a:pt x="178" y="84"/>
                  <a:pt x="190" y="83"/>
                </a:cubicBezTo>
                <a:cubicBezTo>
                  <a:pt x="192" y="83"/>
                  <a:pt x="195" y="83"/>
                  <a:pt x="197" y="83"/>
                </a:cubicBezTo>
                <a:cubicBezTo>
                  <a:pt x="202" y="82"/>
                  <a:pt x="207" y="81"/>
                  <a:pt x="213" y="80"/>
                </a:cubicBezTo>
                <a:cubicBezTo>
                  <a:pt x="215" y="79"/>
                  <a:pt x="218" y="79"/>
                  <a:pt x="221" y="78"/>
                </a:cubicBezTo>
                <a:cubicBezTo>
                  <a:pt x="222" y="78"/>
                  <a:pt x="223" y="77"/>
                  <a:pt x="224" y="76"/>
                </a:cubicBezTo>
                <a:cubicBezTo>
                  <a:pt x="226" y="73"/>
                  <a:pt x="228" y="69"/>
                  <a:pt x="228" y="65"/>
                </a:cubicBezTo>
                <a:cubicBezTo>
                  <a:pt x="228" y="61"/>
                  <a:pt x="228" y="57"/>
                  <a:pt x="228" y="52"/>
                </a:cubicBezTo>
                <a:cubicBezTo>
                  <a:pt x="228" y="51"/>
                  <a:pt x="228" y="50"/>
                  <a:pt x="228" y="49"/>
                </a:cubicBezTo>
                <a:cubicBezTo>
                  <a:pt x="227" y="44"/>
                  <a:pt x="227" y="39"/>
                  <a:pt x="226" y="34"/>
                </a:cubicBezTo>
                <a:cubicBezTo>
                  <a:pt x="225" y="29"/>
                  <a:pt x="224" y="23"/>
                  <a:pt x="221" y="18"/>
                </a:cubicBezTo>
                <a:cubicBezTo>
                  <a:pt x="221" y="17"/>
                  <a:pt x="221" y="17"/>
                  <a:pt x="220" y="17"/>
                </a:cubicBezTo>
                <a:cubicBezTo>
                  <a:pt x="218" y="15"/>
                  <a:pt x="216" y="15"/>
                  <a:pt x="214" y="14"/>
                </a:cubicBezTo>
                <a:cubicBezTo>
                  <a:pt x="214" y="14"/>
                  <a:pt x="213" y="13"/>
                  <a:pt x="213" y="13"/>
                </a:cubicBezTo>
                <a:cubicBezTo>
                  <a:pt x="212" y="15"/>
                  <a:pt x="212" y="21"/>
                  <a:pt x="212" y="24"/>
                </a:cubicBezTo>
                <a:cubicBezTo>
                  <a:pt x="212" y="27"/>
                  <a:pt x="213" y="30"/>
                  <a:pt x="213" y="33"/>
                </a:cubicBezTo>
                <a:cubicBezTo>
                  <a:pt x="213" y="36"/>
                  <a:pt x="212" y="38"/>
                  <a:pt x="212" y="41"/>
                </a:cubicBezTo>
                <a:cubicBezTo>
                  <a:pt x="212" y="42"/>
                  <a:pt x="212" y="43"/>
                  <a:pt x="213" y="44"/>
                </a:cubicBezTo>
                <a:cubicBezTo>
                  <a:pt x="213" y="46"/>
                  <a:pt x="213" y="48"/>
                  <a:pt x="213" y="50"/>
                </a:cubicBezTo>
                <a:cubicBezTo>
                  <a:pt x="213" y="52"/>
                  <a:pt x="213" y="53"/>
                  <a:pt x="213" y="55"/>
                </a:cubicBezTo>
                <a:cubicBezTo>
                  <a:pt x="212" y="57"/>
                  <a:pt x="210" y="59"/>
                  <a:pt x="207" y="60"/>
                </a:cubicBezTo>
                <a:cubicBezTo>
                  <a:pt x="206" y="60"/>
                  <a:pt x="205" y="61"/>
                  <a:pt x="205" y="62"/>
                </a:cubicBezTo>
                <a:cubicBezTo>
                  <a:pt x="203" y="64"/>
                  <a:pt x="201" y="64"/>
                  <a:pt x="198" y="65"/>
                </a:cubicBezTo>
                <a:cubicBezTo>
                  <a:pt x="196" y="65"/>
                  <a:pt x="193" y="65"/>
                  <a:pt x="191" y="65"/>
                </a:cubicBezTo>
                <a:cubicBezTo>
                  <a:pt x="189" y="65"/>
                  <a:pt x="188" y="65"/>
                  <a:pt x="186" y="65"/>
                </a:cubicBezTo>
                <a:cubicBezTo>
                  <a:pt x="185" y="65"/>
                  <a:pt x="185" y="65"/>
                  <a:pt x="185" y="65"/>
                </a:cubicBezTo>
                <a:cubicBezTo>
                  <a:pt x="184" y="66"/>
                  <a:pt x="183" y="66"/>
                  <a:pt x="183" y="65"/>
                </a:cubicBezTo>
                <a:cubicBezTo>
                  <a:pt x="182" y="65"/>
                  <a:pt x="182" y="65"/>
                  <a:pt x="181" y="65"/>
                </a:cubicBezTo>
                <a:cubicBezTo>
                  <a:pt x="177" y="64"/>
                  <a:pt x="173" y="61"/>
                  <a:pt x="173" y="56"/>
                </a:cubicBezTo>
                <a:cubicBezTo>
                  <a:pt x="173" y="53"/>
                  <a:pt x="172" y="50"/>
                  <a:pt x="172" y="47"/>
                </a:cubicBezTo>
                <a:cubicBezTo>
                  <a:pt x="172" y="40"/>
                  <a:pt x="172" y="34"/>
                  <a:pt x="172" y="27"/>
                </a:cubicBezTo>
                <a:cubicBezTo>
                  <a:pt x="172" y="22"/>
                  <a:pt x="172" y="17"/>
                  <a:pt x="172" y="12"/>
                </a:cubicBezTo>
                <a:cubicBezTo>
                  <a:pt x="172" y="11"/>
                  <a:pt x="172" y="10"/>
                  <a:pt x="172" y="9"/>
                </a:cubicBezTo>
                <a:cubicBezTo>
                  <a:pt x="171" y="8"/>
                  <a:pt x="171" y="8"/>
                  <a:pt x="170" y="8"/>
                </a:cubicBezTo>
                <a:cubicBezTo>
                  <a:pt x="166" y="8"/>
                  <a:pt x="163" y="8"/>
                  <a:pt x="159" y="8"/>
                </a:cubicBezTo>
                <a:cubicBezTo>
                  <a:pt x="159" y="8"/>
                  <a:pt x="158" y="8"/>
                  <a:pt x="158" y="8"/>
                </a:cubicBezTo>
                <a:cubicBezTo>
                  <a:pt x="158" y="10"/>
                  <a:pt x="158" y="12"/>
                  <a:pt x="158" y="14"/>
                </a:cubicBezTo>
                <a:cubicBezTo>
                  <a:pt x="158" y="16"/>
                  <a:pt x="158" y="18"/>
                  <a:pt x="158" y="20"/>
                </a:cubicBezTo>
                <a:cubicBezTo>
                  <a:pt x="158" y="20"/>
                  <a:pt x="158" y="21"/>
                  <a:pt x="158" y="21"/>
                </a:cubicBezTo>
                <a:cubicBezTo>
                  <a:pt x="159" y="22"/>
                  <a:pt x="159" y="23"/>
                  <a:pt x="159" y="25"/>
                </a:cubicBezTo>
                <a:cubicBezTo>
                  <a:pt x="158" y="25"/>
                  <a:pt x="158" y="25"/>
                  <a:pt x="158" y="26"/>
                </a:cubicBezTo>
                <a:cubicBezTo>
                  <a:pt x="158" y="26"/>
                  <a:pt x="158" y="27"/>
                  <a:pt x="158" y="27"/>
                </a:cubicBezTo>
                <a:cubicBezTo>
                  <a:pt x="158" y="32"/>
                  <a:pt x="159" y="36"/>
                  <a:pt x="159" y="41"/>
                </a:cubicBezTo>
                <a:cubicBezTo>
                  <a:pt x="160" y="44"/>
                  <a:pt x="161" y="48"/>
                  <a:pt x="160" y="51"/>
                </a:cubicBezTo>
                <a:cubicBezTo>
                  <a:pt x="160" y="54"/>
                  <a:pt x="160" y="56"/>
                  <a:pt x="158" y="58"/>
                </a:cubicBezTo>
                <a:cubicBezTo>
                  <a:pt x="157" y="58"/>
                  <a:pt x="157" y="59"/>
                  <a:pt x="157" y="59"/>
                </a:cubicBezTo>
                <a:cubicBezTo>
                  <a:pt x="156" y="61"/>
                  <a:pt x="155" y="62"/>
                  <a:pt x="153" y="63"/>
                </a:cubicBezTo>
                <a:cubicBezTo>
                  <a:pt x="152" y="63"/>
                  <a:pt x="151" y="63"/>
                  <a:pt x="150" y="63"/>
                </a:cubicBezTo>
                <a:cubicBezTo>
                  <a:pt x="147" y="63"/>
                  <a:pt x="145" y="63"/>
                  <a:pt x="143" y="63"/>
                </a:cubicBezTo>
                <a:cubicBezTo>
                  <a:pt x="139" y="63"/>
                  <a:pt x="134" y="63"/>
                  <a:pt x="130" y="64"/>
                </a:cubicBezTo>
                <a:cubicBezTo>
                  <a:pt x="130" y="64"/>
                  <a:pt x="130" y="64"/>
                  <a:pt x="129" y="64"/>
                </a:cubicBezTo>
                <a:cubicBezTo>
                  <a:pt x="129" y="66"/>
                  <a:pt x="128" y="67"/>
                  <a:pt x="127" y="66"/>
                </a:cubicBezTo>
                <a:cubicBezTo>
                  <a:pt x="126" y="66"/>
                  <a:pt x="126" y="66"/>
                  <a:pt x="125" y="66"/>
                </a:cubicBezTo>
                <a:cubicBezTo>
                  <a:pt x="125" y="65"/>
                  <a:pt x="125" y="64"/>
                  <a:pt x="125" y="63"/>
                </a:cubicBezTo>
                <a:cubicBezTo>
                  <a:pt x="125" y="63"/>
                  <a:pt x="125" y="63"/>
                  <a:pt x="125" y="63"/>
                </a:cubicBezTo>
                <a:cubicBezTo>
                  <a:pt x="125" y="63"/>
                  <a:pt x="125" y="63"/>
                  <a:pt x="124" y="63"/>
                </a:cubicBezTo>
                <a:cubicBezTo>
                  <a:pt x="122" y="62"/>
                  <a:pt x="121" y="61"/>
                  <a:pt x="120" y="59"/>
                </a:cubicBezTo>
                <a:cubicBezTo>
                  <a:pt x="119" y="57"/>
                  <a:pt x="119" y="56"/>
                  <a:pt x="119" y="54"/>
                </a:cubicBezTo>
                <a:cubicBezTo>
                  <a:pt x="119" y="52"/>
                  <a:pt x="120" y="49"/>
                  <a:pt x="120" y="47"/>
                </a:cubicBezTo>
                <a:cubicBezTo>
                  <a:pt x="120" y="42"/>
                  <a:pt x="120" y="37"/>
                  <a:pt x="120" y="32"/>
                </a:cubicBezTo>
                <a:cubicBezTo>
                  <a:pt x="120" y="31"/>
                  <a:pt x="120" y="30"/>
                  <a:pt x="120" y="29"/>
                </a:cubicBezTo>
                <a:cubicBezTo>
                  <a:pt x="120" y="28"/>
                  <a:pt x="120" y="28"/>
                  <a:pt x="120" y="27"/>
                </a:cubicBezTo>
                <a:cubicBezTo>
                  <a:pt x="120" y="27"/>
                  <a:pt x="120" y="26"/>
                  <a:pt x="120" y="26"/>
                </a:cubicBezTo>
                <a:cubicBezTo>
                  <a:pt x="120" y="25"/>
                  <a:pt x="120" y="23"/>
                  <a:pt x="120" y="22"/>
                </a:cubicBezTo>
                <a:cubicBezTo>
                  <a:pt x="121" y="19"/>
                  <a:pt x="121" y="15"/>
                  <a:pt x="121" y="12"/>
                </a:cubicBezTo>
                <a:cubicBezTo>
                  <a:pt x="121" y="11"/>
                  <a:pt x="120" y="10"/>
                  <a:pt x="120" y="10"/>
                </a:cubicBezTo>
                <a:cubicBezTo>
                  <a:pt x="120" y="9"/>
                  <a:pt x="120" y="9"/>
                  <a:pt x="119" y="9"/>
                </a:cubicBezTo>
                <a:cubicBezTo>
                  <a:pt x="119" y="9"/>
                  <a:pt x="119" y="8"/>
                  <a:pt x="119" y="7"/>
                </a:cubicBezTo>
                <a:cubicBezTo>
                  <a:pt x="119" y="7"/>
                  <a:pt x="119" y="7"/>
                  <a:pt x="119" y="7"/>
                </a:cubicBezTo>
                <a:cubicBezTo>
                  <a:pt x="113" y="7"/>
                  <a:pt x="108" y="7"/>
                  <a:pt x="103" y="7"/>
                </a:cubicBezTo>
                <a:cubicBezTo>
                  <a:pt x="103" y="7"/>
                  <a:pt x="103" y="8"/>
                  <a:pt x="102" y="8"/>
                </a:cubicBezTo>
                <a:cubicBezTo>
                  <a:pt x="101" y="9"/>
                  <a:pt x="101" y="9"/>
                  <a:pt x="101" y="10"/>
                </a:cubicBezTo>
                <a:cubicBezTo>
                  <a:pt x="101" y="12"/>
                  <a:pt x="101" y="14"/>
                  <a:pt x="101" y="16"/>
                </a:cubicBezTo>
                <a:cubicBezTo>
                  <a:pt x="101" y="18"/>
                  <a:pt x="101" y="21"/>
                  <a:pt x="101" y="24"/>
                </a:cubicBezTo>
                <a:cubicBezTo>
                  <a:pt x="100" y="28"/>
                  <a:pt x="100" y="32"/>
                  <a:pt x="100" y="36"/>
                </a:cubicBezTo>
                <a:cubicBezTo>
                  <a:pt x="100" y="43"/>
                  <a:pt x="100" y="50"/>
                  <a:pt x="100" y="57"/>
                </a:cubicBezTo>
                <a:cubicBezTo>
                  <a:pt x="100" y="59"/>
                  <a:pt x="99" y="62"/>
                  <a:pt x="99" y="64"/>
                </a:cubicBezTo>
                <a:cubicBezTo>
                  <a:pt x="98" y="66"/>
                  <a:pt x="97" y="67"/>
                  <a:pt x="95" y="68"/>
                </a:cubicBezTo>
                <a:cubicBezTo>
                  <a:pt x="93" y="69"/>
                  <a:pt x="91" y="69"/>
                  <a:pt x="89" y="69"/>
                </a:cubicBezTo>
                <a:cubicBezTo>
                  <a:pt x="85" y="69"/>
                  <a:pt x="82" y="69"/>
                  <a:pt x="79" y="70"/>
                </a:cubicBezTo>
                <a:cubicBezTo>
                  <a:pt x="79" y="70"/>
                  <a:pt x="79" y="70"/>
                  <a:pt x="78" y="70"/>
                </a:cubicBezTo>
                <a:cubicBezTo>
                  <a:pt x="78" y="70"/>
                  <a:pt x="77" y="70"/>
                  <a:pt x="76" y="69"/>
                </a:cubicBezTo>
                <a:cubicBezTo>
                  <a:pt x="75" y="69"/>
                  <a:pt x="74" y="69"/>
                  <a:pt x="74" y="70"/>
                </a:cubicBezTo>
                <a:cubicBezTo>
                  <a:pt x="73" y="70"/>
                  <a:pt x="72" y="70"/>
                  <a:pt x="71" y="69"/>
                </a:cubicBezTo>
                <a:cubicBezTo>
                  <a:pt x="71" y="69"/>
                  <a:pt x="70" y="69"/>
                  <a:pt x="70" y="68"/>
                </a:cubicBezTo>
                <a:cubicBezTo>
                  <a:pt x="69" y="68"/>
                  <a:pt x="68" y="68"/>
                  <a:pt x="68" y="68"/>
                </a:cubicBezTo>
                <a:cubicBezTo>
                  <a:pt x="67" y="68"/>
                  <a:pt x="67" y="68"/>
                  <a:pt x="66" y="68"/>
                </a:cubicBezTo>
                <a:cubicBezTo>
                  <a:pt x="65" y="68"/>
                  <a:pt x="64" y="68"/>
                  <a:pt x="64" y="67"/>
                </a:cubicBezTo>
                <a:cubicBezTo>
                  <a:pt x="64" y="66"/>
                  <a:pt x="63" y="65"/>
                  <a:pt x="62" y="65"/>
                </a:cubicBezTo>
                <a:cubicBezTo>
                  <a:pt x="62" y="64"/>
                  <a:pt x="61" y="63"/>
                  <a:pt x="61" y="63"/>
                </a:cubicBezTo>
                <a:cubicBezTo>
                  <a:pt x="60" y="60"/>
                  <a:pt x="60" y="58"/>
                  <a:pt x="60" y="56"/>
                </a:cubicBezTo>
                <a:cubicBezTo>
                  <a:pt x="60" y="50"/>
                  <a:pt x="60" y="44"/>
                  <a:pt x="61" y="38"/>
                </a:cubicBezTo>
                <a:cubicBezTo>
                  <a:pt x="61" y="35"/>
                  <a:pt x="61" y="32"/>
                  <a:pt x="62" y="28"/>
                </a:cubicBezTo>
                <a:cubicBezTo>
                  <a:pt x="62" y="22"/>
                  <a:pt x="62" y="17"/>
                  <a:pt x="62" y="11"/>
                </a:cubicBezTo>
                <a:cubicBezTo>
                  <a:pt x="62" y="10"/>
                  <a:pt x="62" y="9"/>
                  <a:pt x="61" y="8"/>
                </a:cubicBezTo>
                <a:cubicBezTo>
                  <a:pt x="61" y="7"/>
                  <a:pt x="61" y="7"/>
                  <a:pt x="60" y="7"/>
                </a:cubicBezTo>
                <a:cubicBezTo>
                  <a:pt x="56" y="7"/>
                  <a:pt x="52" y="8"/>
                  <a:pt x="48" y="8"/>
                </a:cubicBezTo>
                <a:cubicBezTo>
                  <a:pt x="48" y="8"/>
                  <a:pt x="47" y="9"/>
                  <a:pt x="47" y="9"/>
                </a:cubicBezTo>
                <a:close/>
                <a:moveTo>
                  <a:pt x="154" y="8"/>
                </a:moveTo>
                <a:cubicBezTo>
                  <a:pt x="150" y="8"/>
                  <a:pt x="145" y="8"/>
                  <a:pt x="140" y="8"/>
                </a:cubicBezTo>
                <a:cubicBezTo>
                  <a:pt x="135" y="7"/>
                  <a:pt x="131" y="7"/>
                  <a:pt x="126" y="7"/>
                </a:cubicBezTo>
                <a:cubicBezTo>
                  <a:pt x="125" y="12"/>
                  <a:pt x="125" y="17"/>
                  <a:pt x="125" y="22"/>
                </a:cubicBezTo>
                <a:cubicBezTo>
                  <a:pt x="126" y="21"/>
                  <a:pt x="127" y="21"/>
                  <a:pt x="127" y="21"/>
                </a:cubicBezTo>
                <a:cubicBezTo>
                  <a:pt x="127" y="21"/>
                  <a:pt x="127" y="21"/>
                  <a:pt x="128" y="20"/>
                </a:cubicBezTo>
                <a:cubicBezTo>
                  <a:pt x="128" y="19"/>
                  <a:pt x="129" y="19"/>
                  <a:pt x="130" y="19"/>
                </a:cubicBezTo>
                <a:cubicBezTo>
                  <a:pt x="130" y="19"/>
                  <a:pt x="131" y="19"/>
                  <a:pt x="131" y="19"/>
                </a:cubicBezTo>
                <a:cubicBezTo>
                  <a:pt x="133" y="19"/>
                  <a:pt x="134" y="18"/>
                  <a:pt x="135" y="18"/>
                </a:cubicBezTo>
                <a:cubicBezTo>
                  <a:pt x="138" y="17"/>
                  <a:pt x="140" y="17"/>
                  <a:pt x="143" y="17"/>
                </a:cubicBezTo>
                <a:cubicBezTo>
                  <a:pt x="145" y="17"/>
                  <a:pt x="147" y="17"/>
                  <a:pt x="149" y="17"/>
                </a:cubicBezTo>
                <a:cubicBezTo>
                  <a:pt x="149" y="17"/>
                  <a:pt x="150" y="17"/>
                  <a:pt x="150" y="17"/>
                </a:cubicBezTo>
                <a:cubicBezTo>
                  <a:pt x="151" y="17"/>
                  <a:pt x="152" y="17"/>
                  <a:pt x="153" y="16"/>
                </a:cubicBezTo>
                <a:cubicBezTo>
                  <a:pt x="153" y="16"/>
                  <a:pt x="153" y="16"/>
                  <a:pt x="153" y="16"/>
                </a:cubicBezTo>
                <a:cubicBezTo>
                  <a:pt x="153" y="14"/>
                  <a:pt x="153" y="13"/>
                  <a:pt x="153" y="12"/>
                </a:cubicBezTo>
                <a:cubicBezTo>
                  <a:pt x="153" y="11"/>
                  <a:pt x="153" y="10"/>
                  <a:pt x="154" y="10"/>
                </a:cubicBezTo>
                <a:cubicBezTo>
                  <a:pt x="154" y="10"/>
                  <a:pt x="155" y="9"/>
                  <a:pt x="155" y="9"/>
                </a:cubicBezTo>
                <a:cubicBezTo>
                  <a:pt x="155" y="9"/>
                  <a:pt x="155" y="8"/>
                  <a:pt x="154" y="8"/>
                </a:cubicBezTo>
                <a:close/>
                <a:moveTo>
                  <a:pt x="214" y="85"/>
                </a:moveTo>
                <a:cubicBezTo>
                  <a:pt x="214" y="84"/>
                  <a:pt x="214" y="84"/>
                  <a:pt x="214" y="84"/>
                </a:cubicBezTo>
                <a:cubicBezTo>
                  <a:pt x="212" y="84"/>
                  <a:pt x="210" y="85"/>
                  <a:pt x="208" y="85"/>
                </a:cubicBezTo>
                <a:cubicBezTo>
                  <a:pt x="203" y="85"/>
                  <a:pt x="198" y="86"/>
                  <a:pt x="193" y="86"/>
                </a:cubicBezTo>
                <a:cubicBezTo>
                  <a:pt x="184" y="87"/>
                  <a:pt x="176" y="87"/>
                  <a:pt x="167" y="87"/>
                </a:cubicBezTo>
                <a:cubicBezTo>
                  <a:pt x="165" y="87"/>
                  <a:pt x="162" y="87"/>
                  <a:pt x="159" y="87"/>
                </a:cubicBezTo>
                <a:cubicBezTo>
                  <a:pt x="153" y="87"/>
                  <a:pt x="148" y="88"/>
                  <a:pt x="142" y="88"/>
                </a:cubicBezTo>
                <a:cubicBezTo>
                  <a:pt x="135" y="88"/>
                  <a:pt x="129" y="88"/>
                  <a:pt x="122" y="89"/>
                </a:cubicBezTo>
                <a:cubicBezTo>
                  <a:pt x="119" y="89"/>
                  <a:pt x="115" y="89"/>
                  <a:pt x="112" y="89"/>
                </a:cubicBezTo>
                <a:cubicBezTo>
                  <a:pt x="114" y="89"/>
                  <a:pt x="116" y="89"/>
                  <a:pt x="118" y="89"/>
                </a:cubicBezTo>
                <a:cubicBezTo>
                  <a:pt x="124" y="89"/>
                  <a:pt x="130" y="90"/>
                  <a:pt x="136" y="90"/>
                </a:cubicBezTo>
                <a:cubicBezTo>
                  <a:pt x="145" y="90"/>
                  <a:pt x="155" y="90"/>
                  <a:pt x="164" y="90"/>
                </a:cubicBezTo>
                <a:cubicBezTo>
                  <a:pt x="170" y="90"/>
                  <a:pt x="177" y="90"/>
                  <a:pt x="183" y="89"/>
                </a:cubicBezTo>
                <a:cubicBezTo>
                  <a:pt x="186" y="89"/>
                  <a:pt x="188" y="89"/>
                  <a:pt x="191" y="88"/>
                </a:cubicBezTo>
                <a:cubicBezTo>
                  <a:pt x="194" y="88"/>
                  <a:pt x="197" y="88"/>
                  <a:pt x="200" y="88"/>
                </a:cubicBezTo>
                <a:cubicBezTo>
                  <a:pt x="205" y="88"/>
                  <a:pt x="209" y="87"/>
                  <a:pt x="214" y="85"/>
                </a:cubicBezTo>
                <a:cubicBezTo>
                  <a:pt x="214" y="85"/>
                  <a:pt x="214" y="85"/>
                  <a:pt x="214" y="85"/>
                </a:cubicBezTo>
                <a:close/>
                <a:moveTo>
                  <a:pt x="39" y="87"/>
                </a:moveTo>
                <a:cubicBezTo>
                  <a:pt x="39" y="87"/>
                  <a:pt x="39" y="87"/>
                  <a:pt x="39" y="87"/>
                </a:cubicBezTo>
                <a:cubicBezTo>
                  <a:pt x="38" y="87"/>
                  <a:pt x="38" y="87"/>
                  <a:pt x="38" y="87"/>
                </a:cubicBezTo>
                <a:cubicBezTo>
                  <a:pt x="36" y="86"/>
                  <a:pt x="34" y="86"/>
                  <a:pt x="32" y="85"/>
                </a:cubicBezTo>
                <a:cubicBezTo>
                  <a:pt x="30" y="85"/>
                  <a:pt x="28" y="84"/>
                  <a:pt x="26" y="83"/>
                </a:cubicBezTo>
                <a:cubicBezTo>
                  <a:pt x="22" y="81"/>
                  <a:pt x="19" y="80"/>
                  <a:pt x="16" y="78"/>
                </a:cubicBezTo>
                <a:cubicBezTo>
                  <a:pt x="12" y="75"/>
                  <a:pt x="9" y="72"/>
                  <a:pt x="6" y="69"/>
                </a:cubicBezTo>
                <a:cubicBezTo>
                  <a:pt x="6" y="69"/>
                  <a:pt x="6" y="69"/>
                  <a:pt x="6" y="69"/>
                </a:cubicBezTo>
                <a:cubicBezTo>
                  <a:pt x="6" y="70"/>
                  <a:pt x="6" y="72"/>
                  <a:pt x="7" y="73"/>
                </a:cubicBezTo>
                <a:cubicBezTo>
                  <a:pt x="7" y="75"/>
                  <a:pt x="7" y="77"/>
                  <a:pt x="8" y="79"/>
                </a:cubicBezTo>
                <a:cubicBezTo>
                  <a:pt x="8" y="81"/>
                  <a:pt x="9" y="82"/>
                  <a:pt x="10" y="82"/>
                </a:cubicBezTo>
                <a:cubicBezTo>
                  <a:pt x="11" y="83"/>
                  <a:pt x="13" y="84"/>
                  <a:pt x="14" y="85"/>
                </a:cubicBezTo>
                <a:cubicBezTo>
                  <a:pt x="17" y="86"/>
                  <a:pt x="21" y="86"/>
                  <a:pt x="24" y="87"/>
                </a:cubicBezTo>
                <a:cubicBezTo>
                  <a:pt x="29" y="87"/>
                  <a:pt x="33" y="87"/>
                  <a:pt x="38" y="87"/>
                </a:cubicBezTo>
                <a:cubicBezTo>
                  <a:pt x="38" y="87"/>
                  <a:pt x="38" y="87"/>
                  <a:pt x="39" y="87"/>
                </a:cubicBezTo>
                <a:close/>
                <a:moveTo>
                  <a:pt x="67" y="7"/>
                </a:moveTo>
                <a:cubicBezTo>
                  <a:pt x="67" y="8"/>
                  <a:pt x="67" y="8"/>
                  <a:pt x="67" y="9"/>
                </a:cubicBezTo>
                <a:cubicBezTo>
                  <a:pt x="67" y="12"/>
                  <a:pt x="66" y="15"/>
                  <a:pt x="66" y="18"/>
                </a:cubicBezTo>
                <a:cubicBezTo>
                  <a:pt x="66" y="21"/>
                  <a:pt x="66" y="24"/>
                  <a:pt x="65" y="27"/>
                </a:cubicBezTo>
                <a:cubicBezTo>
                  <a:pt x="65" y="31"/>
                  <a:pt x="65" y="35"/>
                  <a:pt x="65" y="39"/>
                </a:cubicBezTo>
                <a:cubicBezTo>
                  <a:pt x="65" y="41"/>
                  <a:pt x="65" y="43"/>
                  <a:pt x="65" y="45"/>
                </a:cubicBezTo>
                <a:cubicBezTo>
                  <a:pt x="66" y="46"/>
                  <a:pt x="66" y="48"/>
                  <a:pt x="66" y="49"/>
                </a:cubicBezTo>
                <a:cubicBezTo>
                  <a:pt x="66" y="48"/>
                  <a:pt x="66" y="47"/>
                  <a:pt x="67" y="47"/>
                </a:cubicBezTo>
                <a:cubicBezTo>
                  <a:pt x="67" y="42"/>
                  <a:pt x="68" y="38"/>
                  <a:pt x="69" y="34"/>
                </a:cubicBezTo>
                <a:cubicBezTo>
                  <a:pt x="69" y="31"/>
                  <a:pt x="69" y="27"/>
                  <a:pt x="69" y="24"/>
                </a:cubicBezTo>
                <a:cubicBezTo>
                  <a:pt x="69" y="21"/>
                  <a:pt x="69" y="18"/>
                  <a:pt x="69" y="15"/>
                </a:cubicBezTo>
                <a:cubicBezTo>
                  <a:pt x="69" y="13"/>
                  <a:pt x="69" y="10"/>
                  <a:pt x="68" y="8"/>
                </a:cubicBezTo>
                <a:cubicBezTo>
                  <a:pt x="68" y="8"/>
                  <a:pt x="68" y="7"/>
                  <a:pt x="67" y="7"/>
                </a:cubicBezTo>
                <a:close/>
                <a:moveTo>
                  <a:pt x="15" y="20"/>
                </a:moveTo>
                <a:cubicBezTo>
                  <a:pt x="15" y="20"/>
                  <a:pt x="15" y="20"/>
                  <a:pt x="15" y="21"/>
                </a:cubicBezTo>
                <a:cubicBezTo>
                  <a:pt x="15" y="21"/>
                  <a:pt x="15" y="22"/>
                  <a:pt x="15" y="22"/>
                </a:cubicBezTo>
                <a:cubicBezTo>
                  <a:pt x="15" y="24"/>
                  <a:pt x="15" y="26"/>
                  <a:pt x="15" y="28"/>
                </a:cubicBezTo>
                <a:cubicBezTo>
                  <a:pt x="14" y="33"/>
                  <a:pt x="14" y="37"/>
                  <a:pt x="14" y="42"/>
                </a:cubicBezTo>
                <a:cubicBezTo>
                  <a:pt x="13" y="47"/>
                  <a:pt x="13" y="52"/>
                  <a:pt x="13" y="57"/>
                </a:cubicBezTo>
                <a:cubicBezTo>
                  <a:pt x="13" y="57"/>
                  <a:pt x="13" y="57"/>
                  <a:pt x="13" y="58"/>
                </a:cubicBezTo>
                <a:cubicBezTo>
                  <a:pt x="14" y="58"/>
                  <a:pt x="14" y="58"/>
                  <a:pt x="14" y="59"/>
                </a:cubicBezTo>
                <a:cubicBezTo>
                  <a:pt x="14" y="60"/>
                  <a:pt x="15" y="60"/>
                  <a:pt x="15" y="61"/>
                </a:cubicBezTo>
                <a:cubicBezTo>
                  <a:pt x="17" y="46"/>
                  <a:pt x="17" y="31"/>
                  <a:pt x="17" y="17"/>
                </a:cubicBezTo>
                <a:cubicBezTo>
                  <a:pt x="16" y="17"/>
                  <a:pt x="15" y="18"/>
                  <a:pt x="14" y="18"/>
                </a:cubicBezTo>
                <a:cubicBezTo>
                  <a:pt x="15" y="19"/>
                  <a:pt x="15" y="19"/>
                  <a:pt x="15" y="20"/>
                </a:cubicBezTo>
                <a:close/>
                <a:moveTo>
                  <a:pt x="90" y="29"/>
                </a:moveTo>
                <a:cubicBezTo>
                  <a:pt x="91" y="28"/>
                  <a:pt x="92" y="27"/>
                  <a:pt x="93" y="27"/>
                </a:cubicBezTo>
                <a:cubicBezTo>
                  <a:pt x="93" y="27"/>
                  <a:pt x="93" y="27"/>
                  <a:pt x="93" y="26"/>
                </a:cubicBezTo>
                <a:cubicBezTo>
                  <a:pt x="93" y="21"/>
                  <a:pt x="93" y="16"/>
                  <a:pt x="93" y="10"/>
                </a:cubicBezTo>
                <a:cubicBezTo>
                  <a:pt x="93" y="9"/>
                  <a:pt x="93" y="8"/>
                  <a:pt x="93" y="7"/>
                </a:cubicBezTo>
                <a:cubicBezTo>
                  <a:pt x="91" y="7"/>
                  <a:pt x="89" y="7"/>
                  <a:pt x="87" y="7"/>
                </a:cubicBezTo>
                <a:cubicBezTo>
                  <a:pt x="86" y="8"/>
                  <a:pt x="86" y="9"/>
                  <a:pt x="86" y="11"/>
                </a:cubicBezTo>
                <a:cubicBezTo>
                  <a:pt x="86" y="12"/>
                  <a:pt x="86" y="13"/>
                  <a:pt x="86" y="14"/>
                </a:cubicBezTo>
                <a:cubicBezTo>
                  <a:pt x="86" y="19"/>
                  <a:pt x="87" y="24"/>
                  <a:pt x="87" y="28"/>
                </a:cubicBezTo>
                <a:cubicBezTo>
                  <a:pt x="87" y="29"/>
                  <a:pt x="87" y="29"/>
                  <a:pt x="87" y="29"/>
                </a:cubicBezTo>
                <a:cubicBezTo>
                  <a:pt x="87" y="29"/>
                  <a:pt x="88" y="29"/>
                  <a:pt x="88" y="29"/>
                </a:cubicBezTo>
                <a:cubicBezTo>
                  <a:pt x="88" y="29"/>
                  <a:pt x="88" y="29"/>
                  <a:pt x="88" y="29"/>
                </a:cubicBezTo>
                <a:cubicBezTo>
                  <a:pt x="88" y="25"/>
                  <a:pt x="88" y="20"/>
                  <a:pt x="88" y="16"/>
                </a:cubicBezTo>
                <a:cubicBezTo>
                  <a:pt x="88" y="15"/>
                  <a:pt x="88" y="14"/>
                  <a:pt x="87" y="13"/>
                </a:cubicBezTo>
                <a:cubicBezTo>
                  <a:pt x="87" y="12"/>
                  <a:pt x="88" y="11"/>
                  <a:pt x="89" y="11"/>
                </a:cubicBezTo>
                <a:cubicBezTo>
                  <a:pt x="90" y="11"/>
                  <a:pt x="91" y="12"/>
                  <a:pt x="92" y="13"/>
                </a:cubicBezTo>
                <a:cubicBezTo>
                  <a:pt x="91" y="14"/>
                  <a:pt x="90" y="15"/>
                  <a:pt x="90" y="16"/>
                </a:cubicBezTo>
                <a:cubicBezTo>
                  <a:pt x="90" y="20"/>
                  <a:pt x="90" y="24"/>
                  <a:pt x="90" y="28"/>
                </a:cubicBezTo>
                <a:cubicBezTo>
                  <a:pt x="90" y="28"/>
                  <a:pt x="90" y="28"/>
                  <a:pt x="90" y="29"/>
                </a:cubicBezTo>
                <a:close/>
                <a:moveTo>
                  <a:pt x="150" y="30"/>
                </a:moveTo>
                <a:cubicBezTo>
                  <a:pt x="150" y="29"/>
                  <a:pt x="150" y="29"/>
                  <a:pt x="150" y="28"/>
                </a:cubicBezTo>
                <a:cubicBezTo>
                  <a:pt x="149" y="29"/>
                  <a:pt x="149" y="29"/>
                  <a:pt x="148" y="30"/>
                </a:cubicBezTo>
                <a:cubicBezTo>
                  <a:pt x="148" y="30"/>
                  <a:pt x="148" y="30"/>
                  <a:pt x="147" y="30"/>
                </a:cubicBezTo>
                <a:cubicBezTo>
                  <a:pt x="147" y="30"/>
                  <a:pt x="146" y="29"/>
                  <a:pt x="146" y="29"/>
                </a:cubicBezTo>
                <a:cubicBezTo>
                  <a:pt x="146" y="29"/>
                  <a:pt x="146" y="29"/>
                  <a:pt x="146" y="28"/>
                </a:cubicBezTo>
                <a:cubicBezTo>
                  <a:pt x="147" y="27"/>
                  <a:pt x="147" y="26"/>
                  <a:pt x="147" y="25"/>
                </a:cubicBezTo>
                <a:cubicBezTo>
                  <a:pt x="147" y="24"/>
                  <a:pt x="147" y="24"/>
                  <a:pt x="147" y="23"/>
                </a:cubicBezTo>
                <a:cubicBezTo>
                  <a:pt x="147" y="23"/>
                  <a:pt x="147" y="23"/>
                  <a:pt x="147" y="23"/>
                </a:cubicBezTo>
                <a:cubicBezTo>
                  <a:pt x="147" y="24"/>
                  <a:pt x="146" y="24"/>
                  <a:pt x="146" y="24"/>
                </a:cubicBezTo>
                <a:cubicBezTo>
                  <a:pt x="145" y="26"/>
                  <a:pt x="144" y="27"/>
                  <a:pt x="143" y="29"/>
                </a:cubicBezTo>
                <a:cubicBezTo>
                  <a:pt x="143" y="29"/>
                  <a:pt x="143" y="30"/>
                  <a:pt x="142" y="30"/>
                </a:cubicBezTo>
                <a:cubicBezTo>
                  <a:pt x="142" y="31"/>
                  <a:pt x="141" y="31"/>
                  <a:pt x="141" y="31"/>
                </a:cubicBezTo>
                <a:cubicBezTo>
                  <a:pt x="140" y="30"/>
                  <a:pt x="140" y="30"/>
                  <a:pt x="140" y="29"/>
                </a:cubicBezTo>
                <a:cubicBezTo>
                  <a:pt x="140" y="29"/>
                  <a:pt x="140" y="29"/>
                  <a:pt x="140" y="28"/>
                </a:cubicBezTo>
                <a:cubicBezTo>
                  <a:pt x="141" y="27"/>
                  <a:pt x="141" y="26"/>
                  <a:pt x="141" y="24"/>
                </a:cubicBezTo>
                <a:cubicBezTo>
                  <a:pt x="141" y="23"/>
                  <a:pt x="141" y="21"/>
                  <a:pt x="141" y="20"/>
                </a:cubicBezTo>
                <a:cubicBezTo>
                  <a:pt x="141" y="19"/>
                  <a:pt x="140" y="19"/>
                  <a:pt x="140" y="19"/>
                </a:cubicBezTo>
                <a:cubicBezTo>
                  <a:pt x="138" y="20"/>
                  <a:pt x="137" y="20"/>
                  <a:pt x="135" y="20"/>
                </a:cubicBezTo>
                <a:cubicBezTo>
                  <a:pt x="134" y="20"/>
                  <a:pt x="133" y="21"/>
                  <a:pt x="132" y="21"/>
                </a:cubicBezTo>
                <a:cubicBezTo>
                  <a:pt x="132" y="21"/>
                  <a:pt x="132" y="22"/>
                  <a:pt x="132" y="22"/>
                </a:cubicBezTo>
                <a:cubicBezTo>
                  <a:pt x="134" y="23"/>
                  <a:pt x="133" y="24"/>
                  <a:pt x="133" y="25"/>
                </a:cubicBezTo>
                <a:cubicBezTo>
                  <a:pt x="133" y="25"/>
                  <a:pt x="133" y="25"/>
                  <a:pt x="134" y="25"/>
                </a:cubicBezTo>
                <a:cubicBezTo>
                  <a:pt x="134" y="24"/>
                  <a:pt x="135" y="23"/>
                  <a:pt x="135" y="22"/>
                </a:cubicBezTo>
                <a:cubicBezTo>
                  <a:pt x="135" y="22"/>
                  <a:pt x="136" y="21"/>
                  <a:pt x="136" y="21"/>
                </a:cubicBezTo>
                <a:cubicBezTo>
                  <a:pt x="137" y="20"/>
                  <a:pt x="138" y="20"/>
                  <a:pt x="138" y="21"/>
                </a:cubicBezTo>
                <a:cubicBezTo>
                  <a:pt x="138" y="22"/>
                  <a:pt x="138" y="22"/>
                  <a:pt x="138" y="22"/>
                </a:cubicBezTo>
                <a:cubicBezTo>
                  <a:pt x="138" y="23"/>
                  <a:pt x="138" y="24"/>
                  <a:pt x="138" y="25"/>
                </a:cubicBezTo>
                <a:cubicBezTo>
                  <a:pt x="138" y="26"/>
                  <a:pt x="138" y="27"/>
                  <a:pt x="138" y="29"/>
                </a:cubicBezTo>
                <a:cubicBezTo>
                  <a:pt x="138" y="30"/>
                  <a:pt x="138" y="31"/>
                  <a:pt x="137" y="31"/>
                </a:cubicBezTo>
                <a:cubicBezTo>
                  <a:pt x="137" y="31"/>
                  <a:pt x="137" y="31"/>
                  <a:pt x="136" y="31"/>
                </a:cubicBezTo>
                <a:cubicBezTo>
                  <a:pt x="137" y="33"/>
                  <a:pt x="137" y="33"/>
                  <a:pt x="138" y="33"/>
                </a:cubicBezTo>
                <a:cubicBezTo>
                  <a:pt x="139" y="33"/>
                  <a:pt x="140" y="33"/>
                  <a:pt x="141" y="33"/>
                </a:cubicBezTo>
                <a:cubicBezTo>
                  <a:pt x="142" y="33"/>
                  <a:pt x="143" y="32"/>
                  <a:pt x="144" y="32"/>
                </a:cubicBezTo>
                <a:cubicBezTo>
                  <a:pt x="146" y="32"/>
                  <a:pt x="148" y="31"/>
                  <a:pt x="150" y="30"/>
                </a:cubicBezTo>
                <a:close/>
                <a:moveTo>
                  <a:pt x="208" y="53"/>
                </a:moveTo>
                <a:cubicBezTo>
                  <a:pt x="208" y="53"/>
                  <a:pt x="208" y="53"/>
                  <a:pt x="208" y="53"/>
                </a:cubicBezTo>
                <a:cubicBezTo>
                  <a:pt x="208" y="53"/>
                  <a:pt x="208" y="52"/>
                  <a:pt x="208" y="52"/>
                </a:cubicBezTo>
                <a:cubicBezTo>
                  <a:pt x="209" y="52"/>
                  <a:pt x="209" y="51"/>
                  <a:pt x="209" y="51"/>
                </a:cubicBezTo>
                <a:cubicBezTo>
                  <a:pt x="210" y="47"/>
                  <a:pt x="210" y="43"/>
                  <a:pt x="210" y="39"/>
                </a:cubicBezTo>
                <a:cubicBezTo>
                  <a:pt x="210" y="36"/>
                  <a:pt x="209" y="32"/>
                  <a:pt x="209" y="28"/>
                </a:cubicBezTo>
                <a:cubicBezTo>
                  <a:pt x="209" y="24"/>
                  <a:pt x="208" y="20"/>
                  <a:pt x="208" y="16"/>
                </a:cubicBezTo>
                <a:cubicBezTo>
                  <a:pt x="208" y="14"/>
                  <a:pt x="207" y="13"/>
                  <a:pt x="207" y="12"/>
                </a:cubicBezTo>
                <a:cubicBezTo>
                  <a:pt x="207" y="12"/>
                  <a:pt x="207" y="12"/>
                  <a:pt x="207" y="12"/>
                </a:cubicBezTo>
                <a:cubicBezTo>
                  <a:pt x="207" y="12"/>
                  <a:pt x="207" y="12"/>
                  <a:pt x="207" y="12"/>
                </a:cubicBezTo>
                <a:cubicBezTo>
                  <a:pt x="207" y="13"/>
                  <a:pt x="207" y="13"/>
                  <a:pt x="207" y="13"/>
                </a:cubicBezTo>
                <a:cubicBezTo>
                  <a:pt x="206" y="16"/>
                  <a:pt x="207" y="18"/>
                  <a:pt x="207" y="21"/>
                </a:cubicBezTo>
                <a:cubicBezTo>
                  <a:pt x="207" y="25"/>
                  <a:pt x="207" y="28"/>
                  <a:pt x="207" y="32"/>
                </a:cubicBezTo>
                <a:cubicBezTo>
                  <a:pt x="207" y="37"/>
                  <a:pt x="207" y="42"/>
                  <a:pt x="207" y="47"/>
                </a:cubicBezTo>
                <a:cubicBezTo>
                  <a:pt x="208" y="49"/>
                  <a:pt x="208" y="51"/>
                  <a:pt x="208" y="53"/>
                </a:cubicBezTo>
                <a:close/>
                <a:moveTo>
                  <a:pt x="31" y="10"/>
                </a:moveTo>
                <a:cubicBezTo>
                  <a:pt x="31" y="11"/>
                  <a:pt x="31" y="11"/>
                  <a:pt x="30" y="11"/>
                </a:cubicBezTo>
                <a:cubicBezTo>
                  <a:pt x="30" y="13"/>
                  <a:pt x="29" y="14"/>
                  <a:pt x="29" y="15"/>
                </a:cubicBezTo>
                <a:cubicBezTo>
                  <a:pt x="29" y="22"/>
                  <a:pt x="30" y="29"/>
                  <a:pt x="30" y="37"/>
                </a:cubicBezTo>
                <a:cubicBezTo>
                  <a:pt x="30" y="38"/>
                  <a:pt x="30" y="38"/>
                  <a:pt x="31" y="38"/>
                </a:cubicBezTo>
                <a:cubicBezTo>
                  <a:pt x="31" y="36"/>
                  <a:pt x="32" y="33"/>
                  <a:pt x="32" y="31"/>
                </a:cubicBezTo>
                <a:cubicBezTo>
                  <a:pt x="32" y="31"/>
                  <a:pt x="32" y="30"/>
                  <a:pt x="32" y="30"/>
                </a:cubicBezTo>
                <a:cubicBezTo>
                  <a:pt x="31" y="30"/>
                  <a:pt x="31" y="29"/>
                  <a:pt x="32" y="29"/>
                </a:cubicBezTo>
                <a:cubicBezTo>
                  <a:pt x="32" y="29"/>
                  <a:pt x="32" y="28"/>
                  <a:pt x="32" y="28"/>
                </a:cubicBezTo>
                <a:cubicBezTo>
                  <a:pt x="33" y="24"/>
                  <a:pt x="33" y="19"/>
                  <a:pt x="33" y="15"/>
                </a:cubicBezTo>
                <a:cubicBezTo>
                  <a:pt x="33" y="13"/>
                  <a:pt x="33" y="12"/>
                  <a:pt x="33" y="10"/>
                </a:cubicBezTo>
                <a:cubicBezTo>
                  <a:pt x="33" y="10"/>
                  <a:pt x="33" y="10"/>
                  <a:pt x="32" y="10"/>
                </a:cubicBezTo>
                <a:cubicBezTo>
                  <a:pt x="32" y="10"/>
                  <a:pt x="31" y="10"/>
                  <a:pt x="31" y="10"/>
                </a:cubicBezTo>
                <a:close/>
                <a:moveTo>
                  <a:pt x="22" y="16"/>
                </a:moveTo>
                <a:cubicBezTo>
                  <a:pt x="22" y="18"/>
                  <a:pt x="22" y="18"/>
                  <a:pt x="22" y="21"/>
                </a:cubicBezTo>
                <a:cubicBezTo>
                  <a:pt x="21" y="29"/>
                  <a:pt x="21" y="37"/>
                  <a:pt x="21" y="46"/>
                </a:cubicBezTo>
                <a:cubicBezTo>
                  <a:pt x="21" y="47"/>
                  <a:pt x="21" y="47"/>
                  <a:pt x="21" y="48"/>
                </a:cubicBezTo>
                <a:cubicBezTo>
                  <a:pt x="21" y="48"/>
                  <a:pt x="22" y="48"/>
                  <a:pt x="22" y="48"/>
                </a:cubicBezTo>
                <a:cubicBezTo>
                  <a:pt x="24" y="37"/>
                  <a:pt x="25" y="26"/>
                  <a:pt x="24" y="15"/>
                </a:cubicBezTo>
                <a:cubicBezTo>
                  <a:pt x="24" y="16"/>
                  <a:pt x="24" y="16"/>
                  <a:pt x="24" y="16"/>
                </a:cubicBezTo>
                <a:cubicBezTo>
                  <a:pt x="23" y="16"/>
                  <a:pt x="23" y="16"/>
                  <a:pt x="23" y="17"/>
                </a:cubicBezTo>
                <a:cubicBezTo>
                  <a:pt x="23" y="17"/>
                  <a:pt x="23" y="16"/>
                  <a:pt x="22" y="16"/>
                </a:cubicBezTo>
                <a:close/>
                <a:moveTo>
                  <a:pt x="42" y="37"/>
                </a:moveTo>
                <a:cubicBezTo>
                  <a:pt x="42" y="28"/>
                  <a:pt x="42" y="20"/>
                  <a:pt x="41" y="11"/>
                </a:cubicBezTo>
                <a:cubicBezTo>
                  <a:pt x="41" y="11"/>
                  <a:pt x="40" y="11"/>
                  <a:pt x="40" y="12"/>
                </a:cubicBezTo>
                <a:cubicBezTo>
                  <a:pt x="40" y="13"/>
                  <a:pt x="40" y="14"/>
                  <a:pt x="40" y="15"/>
                </a:cubicBezTo>
                <a:cubicBezTo>
                  <a:pt x="40" y="17"/>
                  <a:pt x="40" y="20"/>
                  <a:pt x="39" y="22"/>
                </a:cubicBezTo>
                <a:cubicBezTo>
                  <a:pt x="39" y="25"/>
                  <a:pt x="39" y="27"/>
                  <a:pt x="39" y="29"/>
                </a:cubicBezTo>
                <a:cubicBezTo>
                  <a:pt x="40" y="30"/>
                  <a:pt x="40" y="31"/>
                  <a:pt x="39" y="31"/>
                </a:cubicBezTo>
                <a:cubicBezTo>
                  <a:pt x="38" y="34"/>
                  <a:pt x="38" y="36"/>
                  <a:pt x="38" y="39"/>
                </a:cubicBezTo>
                <a:cubicBezTo>
                  <a:pt x="39" y="39"/>
                  <a:pt x="39" y="39"/>
                  <a:pt x="40" y="38"/>
                </a:cubicBezTo>
                <a:cubicBezTo>
                  <a:pt x="40" y="37"/>
                  <a:pt x="41" y="37"/>
                  <a:pt x="42" y="37"/>
                </a:cubicBezTo>
                <a:close/>
                <a:moveTo>
                  <a:pt x="177" y="50"/>
                </a:moveTo>
                <a:cubicBezTo>
                  <a:pt x="177" y="50"/>
                  <a:pt x="177" y="49"/>
                  <a:pt x="177" y="49"/>
                </a:cubicBezTo>
                <a:cubicBezTo>
                  <a:pt x="177" y="46"/>
                  <a:pt x="177" y="42"/>
                  <a:pt x="177" y="39"/>
                </a:cubicBezTo>
                <a:cubicBezTo>
                  <a:pt x="177" y="39"/>
                  <a:pt x="177" y="38"/>
                  <a:pt x="177" y="38"/>
                </a:cubicBezTo>
                <a:cubicBezTo>
                  <a:pt x="176" y="37"/>
                  <a:pt x="176" y="37"/>
                  <a:pt x="177" y="36"/>
                </a:cubicBezTo>
                <a:cubicBezTo>
                  <a:pt x="177" y="36"/>
                  <a:pt x="177" y="36"/>
                  <a:pt x="177" y="35"/>
                </a:cubicBezTo>
                <a:cubicBezTo>
                  <a:pt x="177" y="27"/>
                  <a:pt x="177" y="19"/>
                  <a:pt x="177" y="11"/>
                </a:cubicBezTo>
                <a:cubicBezTo>
                  <a:pt x="177" y="10"/>
                  <a:pt x="177" y="10"/>
                  <a:pt x="177" y="9"/>
                </a:cubicBezTo>
                <a:cubicBezTo>
                  <a:pt x="177" y="9"/>
                  <a:pt x="176" y="8"/>
                  <a:pt x="176" y="8"/>
                </a:cubicBezTo>
                <a:cubicBezTo>
                  <a:pt x="176" y="8"/>
                  <a:pt x="176" y="9"/>
                  <a:pt x="176" y="9"/>
                </a:cubicBezTo>
                <a:cubicBezTo>
                  <a:pt x="176" y="10"/>
                  <a:pt x="175" y="11"/>
                  <a:pt x="175" y="12"/>
                </a:cubicBezTo>
                <a:cubicBezTo>
                  <a:pt x="175" y="24"/>
                  <a:pt x="175" y="36"/>
                  <a:pt x="175" y="48"/>
                </a:cubicBezTo>
                <a:cubicBezTo>
                  <a:pt x="175" y="48"/>
                  <a:pt x="175" y="49"/>
                  <a:pt x="175" y="49"/>
                </a:cubicBezTo>
                <a:cubicBezTo>
                  <a:pt x="176" y="49"/>
                  <a:pt x="176" y="49"/>
                  <a:pt x="177" y="50"/>
                </a:cubicBezTo>
                <a:close/>
                <a:moveTo>
                  <a:pt x="201" y="30"/>
                </a:moveTo>
                <a:cubicBezTo>
                  <a:pt x="201" y="29"/>
                  <a:pt x="201" y="29"/>
                  <a:pt x="201" y="29"/>
                </a:cubicBezTo>
                <a:cubicBezTo>
                  <a:pt x="201" y="25"/>
                  <a:pt x="201" y="21"/>
                  <a:pt x="201" y="17"/>
                </a:cubicBezTo>
                <a:cubicBezTo>
                  <a:pt x="201" y="16"/>
                  <a:pt x="200" y="15"/>
                  <a:pt x="200" y="14"/>
                </a:cubicBezTo>
                <a:cubicBezTo>
                  <a:pt x="200" y="14"/>
                  <a:pt x="199" y="14"/>
                  <a:pt x="199" y="14"/>
                </a:cubicBezTo>
                <a:cubicBezTo>
                  <a:pt x="199" y="14"/>
                  <a:pt x="198" y="13"/>
                  <a:pt x="198" y="13"/>
                </a:cubicBezTo>
                <a:cubicBezTo>
                  <a:pt x="198" y="12"/>
                  <a:pt x="198" y="11"/>
                  <a:pt x="199" y="10"/>
                </a:cubicBezTo>
                <a:cubicBezTo>
                  <a:pt x="199" y="10"/>
                  <a:pt x="199" y="10"/>
                  <a:pt x="199" y="10"/>
                </a:cubicBezTo>
                <a:cubicBezTo>
                  <a:pt x="199" y="10"/>
                  <a:pt x="198" y="10"/>
                  <a:pt x="198" y="10"/>
                </a:cubicBezTo>
                <a:cubicBezTo>
                  <a:pt x="198" y="11"/>
                  <a:pt x="197" y="13"/>
                  <a:pt x="197" y="14"/>
                </a:cubicBezTo>
                <a:cubicBezTo>
                  <a:pt x="197" y="18"/>
                  <a:pt x="197" y="22"/>
                  <a:pt x="197" y="25"/>
                </a:cubicBezTo>
                <a:cubicBezTo>
                  <a:pt x="197" y="26"/>
                  <a:pt x="197" y="26"/>
                  <a:pt x="197" y="26"/>
                </a:cubicBezTo>
                <a:cubicBezTo>
                  <a:pt x="198" y="26"/>
                  <a:pt x="198" y="26"/>
                  <a:pt x="198" y="26"/>
                </a:cubicBezTo>
                <a:cubicBezTo>
                  <a:pt x="199" y="26"/>
                  <a:pt x="200" y="26"/>
                  <a:pt x="200" y="27"/>
                </a:cubicBezTo>
                <a:cubicBezTo>
                  <a:pt x="200" y="27"/>
                  <a:pt x="200" y="28"/>
                  <a:pt x="199" y="28"/>
                </a:cubicBezTo>
                <a:cubicBezTo>
                  <a:pt x="199" y="29"/>
                  <a:pt x="198" y="29"/>
                  <a:pt x="197" y="29"/>
                </a:cubicBezTo>
                <a:cubicBezTo>
                  <a:pt x="197" y="30"/>
                  <a:pt x="197" y="31"/>
                  <a:pt x="197" y="32"/>
                </a:cubicBezTo>
                <a:cubicBezTo>
                  <a:pt x="198" y="32"/>
                  <a:pt x="199" y="32"/>
                  <a:pt x="199" y="32"/>
                </a:cubicBezTo>
                <a:cubicBezTo>
                  <a:pt x="200" y="32"/>
                  <a:pt x="200" y="32"/>
                  <a:pt x="200" y="31"/>
                </a:cubicBezTo>
                <a:cubicBezTo>
                  <a:pt x="200" y="30"/>
                  <a:pt x="201" y="30"/>
                  <a:pt x="201" y="30"/>
                </a:cubicBezTo>
                <a:close/>
                <a:moveTo>
                  <a:pt x="84" y="45"/>
                </a:moveTo>
                <a:cubicBezTo>
                  <a:pt x="84" y="40"/>
                  <a:pt x="85" y="35"/>
                  <a:pt x="85" y="30"/>
                </a:cubicBezTo>
                <a:cubicBezTo>
                  <a:pt x="83" y="30"/>
                  <a:pt x="82" y="30"/>
                  <a:pt x="81" y="30"/>
                </a:cubicBezTo>
                <a:cubicBezTo>
                  <a:pt x="81" y="35"/>
                  <a:pt x="80" y="39"/>
                  <a:pt x="80" y="44"/>
                </a:cubicBezTo>
                <a:cubicBezTo>
                  <a:pt x="81" y="44"/>
                  <a:pt x="82" y="45"/>
                  <a:pt x="84" y="45"/>
                </a:cubicBezTo>
                <a:close/>
                <a:moveTo>
                  <a:pt x="82" y="7"/>
                </a:moveTo>
                <a:cubicBezTo>
                  <a:pt x="82" y="7"/>
                  <a:pt x="82" y="7"/>
                  <a:pt x="82" y="8"/>
                </a:cubicBezTo>
                <a:cubicBezTo>
                  <a:pt x="82" y="8"/>
                  <a:pt x="82" y="9"/>
                  <a:pt x="82" y="9"/>
                </a:cubicBezTo>
                <a:cubicBezTo>
                  <a:pt x="82" y="10"/>
                  <a:pt x="82" y="10"/>
                  <a:pt x="82" y="11"/>
                </a:cubicBezTo>
                <a:cubicBezTo>
                  <a:pt x="82" y="16"/>
                  <a:pt x="82" y="21"/>
                  <a:pt x="81" y="27"/>
                </a:cubicBezTo>
                <a:cubicBezTo>
                  <a:pt x="81" y="27"/>
                  <a:pt x="81" y="27"/>
                  <a:pt x="81" y="28"/>
                </a:cubicBezTo>
                <a:cubicBezTo>
                  <a:pt x="82" y="27"/>
                  <a:pt x="83" y="27"/>
                  <a:pt x="83" y="28"/>
                </a:cubicBezTo>
                <a:cubicBezTo>
                  <a:pt x="83" y="29"/>
                  <a:pt x="84" y="29"/>
                  <a:pt x="85" y="29"/>
                </a:cubicBezTo>
                <a:cubicBezTo>
                  <a:pt x="85" y="29"/>
                  <a:pt x="85" y="28"/>
                  <a:pt x="85" y="28"/>
                </a:cubicBezTo>
                <a:cubicBezTo>
                  <a:pt x="84" y="23"/>
                  <a:pt x="84" y="19"/>
                  <a:pt x="84" y="14"/>
                </a:cubicBezTo>
                <a:cubicBezTo>
                  <a:pt x="84" y="12"/>
                  <a:pt x="84" y="10"/>
                  <a:pt x="83" y="8"/>
                </a:cubicBezTo>
                <a:cubicBezTo>
                  <a:pt x="83" y="8"/>
                  <a:pt x="83" y="7"/>
                  <a:pt x="83" y="7"/>
                </a:cubicBezTo>
                <a:cubicBezTo>
                  <a:pt x="82" y="7"/>
                  <a:pt x="82" y="7"/>
                  <a:pt x="82" y="7"/>
                </a:cubicBezTo>
                <a:close/>
                <a:moveTo>
                  <a:pt x="35" y="69"/>
                </a:moveTo>
                <a:cubicBezTo>
                  <a:pt x="39" y="62"/>
                  <a:pt x="41" y="54"/>
                  <a:pt x="41" y="46"/>
                </a:cubicBezTo>
                <a:cubicBezTo>
                  <a:pt x="39" y="47"/>
                  <a:pt x="38" y="47"/>
                  <a:pt x="37" y="47"/>
                </a:cubicBezTo>
                <a:cubicBezTo>
                  <a:pt x="36" y="49"/>
                  <a:pt x="36" y="52"/>
                  <a:pt x="36" y="55"/>
                </a:cubicBezTo>
                <a:cubicBezTo>
                  <a:pt x="36" y="54"/>
                  <a:pt x="37" y="54"/>
                  <a:pt x="37" y="54"/>
                </a:cubicBezTo>
                <a:cubicBezTo>
                  <a:pt x="37" y="53"/>
                  <a:pt x="38" y="53"/>
                  <a:pt x="38" y="53"/>
                </a:cubicBezTo>
                <a:cubicBezTo>
                  <a:pt x="39" y="52"/>
                  <a:pt x="39" y="53"/>
                  <a:pt x="40" y="53"/>
                </a:cubicBezTo>
                <a:cubicBezTo>
                  <a:pt x="40" y="54"/>
                  <a:pt x="40" y="55"/>
                  <a:pt x="39" y="55"/>
                </a:cubicBezTo>
                <a:cubicBezTo>
                  <a:pt x="39" y="55"/>
                  <a:pt x="39" y="56"/>
                  <a:pt x="39" y="56"/>
                </a:cubicBezTo>
                <a:cubicBezTo>
                  <a:pt x="39" y="57"/>
                  <a:pt x="39" y="58"/>
                  <a:pt x="38" y="59"/>
                </a:cubicBezTo>
                <a:cubicBezTo>
                  <a:pt x="38" y="59"/>
                  <a:pt x="38" y="59"/>
                  <a:pt x="37" y="60"/>
                </a:cubicBezTo>
                <a:cubicBezTo>
                  <a:pt x="37" y="60"/>
                  <a:pt x="36" y="60"/>
                  <a:pt x="35" y="60"/>
                </a:cubicBezTo>
                <a:cubicBezTo>
                  <a:pt x="35" y="62"/>
                  <a:pt x="35" y="63"/>
                  <a:pt x="35" y="65"/>
                </a:cubicBezTo>
                <a:cubicBezTo>
                  <a:pt x="35" y="66"/>
                  <a:pt x="35" y="67"/>
                  <a:pt x="35" y="69"/>
                </a:cubicBezTo>
                <a:close/>
                <a:moveTo>
                  <a:pt x="192" y="7"/>
                </a:moveTo>
                <a:cubicBezTo>
                  <a:pt x="192" y="7"/>
                  <a:pt x="192" y="7"/>
                  <a:pt x="192" y="7"/>
                </a:cubicBezTo>
                <a:cubicBezTo>
                  <a:pt x="192" y="7"/>
                  <a:pt x="193" y="7"/>
                  <a:pt x="193" y="7"/>
                </a:cubicBezTo>
                <a:cubicBezTo>
                  <a:pt x="195" y="8"/>
                  <a:pt x="197" y="7"/>
                  <a:pt x="198" y="8"/>
                </a:cubicBezTo>
                <a:cubicBezTo>
                  <a:pt x="199" y="8"/>
                  <a:pt x="199" y="8"/>
                  <a:pt x="199" y="8"/>
                </a:cubicBezTo>
                <a:cubicBezTo>
                  <a:pt x="202" y="8"/>
                  <a:pt x="205" y="9"/>
                  <a:pt x="208" y="10"/>
                </a:cubicBezTo>
                <a:cubicBezTo>
                  <a:pt x="208" y="10"/>
                  <a:pt x="209" y="10"/>
                  <a:pt x="209" y="9"/>
                </a:cubicBezTo>
                <a:cubicBezTo>
                  <a:pt x="210" y="8"/>
                  <a:pt x="212" y="9"/>
                  <a:pt x="212" y="10"/>
                </a:cubicBezTo>
                <a:cubicBezTo>
                  <a:pt x="213" y="11"/>
                  <a:pt x="213" y="11"/>
                  <a:pt x="213" y="11"/>
                </a:cubicBezTo>
                <a:cubicBezTo>
                  <a:pt x="215" y="12"/>
                  <a:pt x="217" y="12"/>
                  <a:pt x="218" y="13"/>
                </a:cubicBezTo>
                <a:cubicBezTo>
                  <a:pt x="218" y="13"/>
                  <a:pt x="219" y="13"/>
                  <a:pt x="219" y="13"/>
                </a:cubicBezTo>
                <a:cubicBezTo>
                  <a:pt x="218" y="11"/>
                  <a:pt x="217" y="9"/>
                  <a:pt x="214" y="8"/>
                </a:cubicBezTo>
                <a:cubicBezTo>
                  <a:pt x="214" y="8"/>
                  <a:pt x="214" y="8"/>
                  <a:pt x="213" y="8"/>
                </a:cubicBezTo>
                <a:cubicBezTo>
                  <a:pt x="212" y="7"/>
                  <a:pt x="210" y="7"/>
                  <a:pt x="208" y="7"/>
                </a:cubicBezTo>
                <a:cubicBezTo>
                  <a:pt x="203" y="7"/>
                  <a:pt x="197" y="7"/>
                  <a:pt x="192" y="7"/>
                </a:cubicBezTo>
                <a:close/>
                <a:moveTo>
                  <a:pt x="13" y="87"/>
                </a:moveTo>
                <a:cubicBezTo>
                  <a:pt x="13" y="87"/>
                  <a:pt x="13" y="86"/>
                  <a:pt x="12" y="86"/>
                </a:cubicBezTo>
                <a:cubicBezTo>
                  <a:pt x="11" y="85"/>
                  <a:pt x="10" y="85"/>
                  <a:pt x="8" y="84"/>
                </a:cubicBezTo>
                <a:cubicBezTo>
                  <a:pt x="7" y="83"/>
                  <a:pt x="6" y="82"/>
                  <a:pt x="6" y="80"/>
                </a:cubicBezTo>
                <a:cubicBezTo>
                  <a:pt x="5" y="78"/>
                  <a:pt x="5" y="76"/>
                  <a:pt x="4" y="74"/>
                </a:cubicBezTo>
                <a:cubicBezTo>
                  <a:pt x="4" y="71"/>
                  <a:pt x="4" y="67"/>
                  <a:pt x="3" y="64"/>
                </a:cubicBezTo>
                <a:cubicBezTo>
                  <a:pt x="3" y="63"/>
                  <a:pt x="3" y="62"/>
                  <a:pt x="2" y="61"/>
                </a:cubicBezTo>
                <a:cubicBezTo>
                  <a:pt x="2" y="64"/>
                  <a:pt x="2" y="67"/>
                  <a:pt x="2" y="70"/>
                </a:cubicBezTo>
                <a:cubicBezTo>
                  <a:pt x="2" y="72"/>
                  <a:pt x="2" y="74"/>
                  <a:pt x="2" y="76"/>
                </a:cubicBezTo>
                <a:cubicBezTo>
                  <a:pt x="3" y="78"/>
                  <a:pt x="3" y="79"/>
                  <a:pt x="4" y="81"/>
                </a:cubicBezTo>
                <a:cubicBezTo>
                  <a:pt x="6" y="84"/>
                  <a:pt x="9" y="86"/>
                  <a:pt x="13" y="87"/>
                </a:cubicBezTo>
                <a:close/>
                <a:moveTo>
                  <a:pt x="180" y="10"/>
                </a:moveTo>
                <a:cubicBezTo>
                  <a:pt x="179" y="10"/>
                  <a:pt x="179" y="10"/>
                  <a:pt x="179" y="10"/>
                </a:cubicBezTo>
                <a:cubicBezTo>
                  <a:pt x="179" y="10"/>
                  <a:pt x="179" y="11"/>
                  <a:pt x="179" y="11"/>
                </a:cubicBezTo>
                <a:cubicBezTo>
                  <a:pt x="179" y="18"/>
                  <a:pt x="179" y="24"/>
                  <a:pt x="179" y="31"/>
                </a:cubicBezTo>
                <a:cubicBezTo>
                  <a:pt x="179" y="33"/>
                  <a:pt x="179" y="35"/>
                  <a:pt x="179" y="38"/>
                </a:cubicBezTo>
                <a:cubicBezTo>
                  <a:pt x="179" y="38"/>
                  <a:pt x="179" y="38"/>
                  <a:pt x="179" y="39"/>
                </a:cubicBezTo>
                <a:cubicBezTo>
                  <a:pt x="180" y="39"/>
                  <a:pt x="181" y="40"/>
                  <a:pt x="181" y="40"/>
                </a:cubicBezTo>
                <a:cubicBezTo>
                  <a:pt x="181" y="41"/>
                  <a:pt x="181" y="40"/>
                  <a:pt x="181" y="40"/>
                </a:cubicBezTo>
                <a:cubicBezTo>
                  <a:pt x="181" y="39"/>
                  <a:pt x="182" y="37"/>
                  <a:pt x="181" y="36"/>
                </a:cubicBezTo>
                <a:cubicBezTo>
                  <a:pt x="181" y="35"/>
                  <a:pt x="181" y="35"/>
                  <a:pt x="181" y="34"/>
                </a:cubicBezTo>
                <a:cubicBezTo>
                  <a:pt x="181" y="34"/>
                  <a:pt x="181" y="33"/>
                  <a:pt x="181" y="33"/>
                </a:cubicBezTo>
                <a:cubicBezTo>
                  <a:pt x="181" y="33"/>
                  <a:pt x="181" y="32"/>
                  <a:pt x="181" y="32"/>
                </a:cubicBezTo>
                <a:cubicBezTo>
                  <a:pt x="181" y="31"/>
                  <a:pt x="181" y="29"/>
                  <a:pt x="181" y="28"/>
                </a:cubicBezTo>
                <a:cubicBezTo>
                  <a:pt x="181" y="27"/>
                  <a:pt x="181" y="27"/>
                  <a:pt x="181" y="27"/>
                </a:cubicBezTo>
                <a:cubicBezTo>
                  <a:pt x="181" y="26"/>
                  <a:pt x="181" y="26"/>
                  <a:pt x="181" y="25"/>
                </a:cubicBezTo>
                <a:cubicBezTo>
                  <a:pt x="181" y="24"/>
                  <a:pt x="181" y="23"/>
                  <a:pt x="181" y="23"/>
                </a:cubicBezTo>
                <a:cubicBezTo>
                  <a:pt x="180" y="22"/>
                  <a:pt x="180" y="21"/>
                  <a:pt x="180" y="20"/>
                </a:cubicBezTo>
                <a:cubicBezTo>
                  <a:pt x="180" y="19"/>
                  <a:pt x="180" y="19"/>
                  <a:pt x="180" y="19"/>
                </a:cubicBezTo>
                <a:cubicBezTo>
                  <a:pt x="180" y="19"/>
                  <a:pt x="181" y="19"/>
                  <a:pt x="181" y="18"/>
                </a:cubicBezTo>
                <a:cubicBezTo>
                  <a:pt x="181" y="17"/>
                  <a:pt x="181" y="16"/>
                  <a:pt x="181" y="16"/>
                </a:cubicBezTo>
                <a:cubicBezTo>
                  <a:pt x="181" y="15"/>
                  <a:pt x="181" y="15"/>
                  <a:pt x="180" y="14"/>
                </a:cubicBezTo>
                <a:cubicBezTo>
                  <a:pt x="179" y="14"/>
                  <a:pt x="179" y="14"/>
                  <a:pt x="180" y="13"/>
                </a:cubicBezTo>
                <a:cubicBezTo>
                  <a:pt x="180" y="13"/>
                  <a:pt x="180" y="13"/>
                  <a:pt x="180" y="12"/>
                </a:cubicBezTo>
                <a:cubicBezTo>
                  <a:pt x="180" y="12"/>
                  <a:pt x="180" y="11"/>
                  <a:pt x="180" y="10"/>
                </a:cubicBezTo>
                <a:close/>
                <a:moveTo>
                  <a:pt x="37" y="30"/>
                </a:moveTo>
                <a:cubicBezTo>
                  <a:pt x="37" y="28"/>
                  <a:pt x="37" y="25"/>
                  <a:pt x="37" y="23"/>
                </a:cubicBezTo>
                <a:cubicBezTo>
                  <a:pt x="37" y="20"/>
                  <a:pt x="38" y="18"/>
                  <a:pt x="38" y="15"/>
                </a:cubicBezTo>
                <a:cubicBezTo>
                  <a:pt x="38" y="13"/>
                  <a:pt x="37" y="11"/>
                  <a:pt x="37" y="8"/>
                </a:cubicBezTo>
                <a:cubicBezTo>
                  <a:pt x="37" y="8"/>
                  <a:pt x="36" y="8"/>
                  <a:pt x="36" y="9"/>
                </a:cubicBezTo>
                <a:cubicBezTo>
                  <a:pt x="36" y="9"/>
                  <a:pt x="37" y="10"/>
                  <a:pt x="37" y="10"/>
                </a:cubicBezTo>
                <a:cubicBezTo>
                  <a:pt x="37" y="11"/>
                  <a:pt x="37" y="11"/>
                  <a:pt x="36" y="12"/>
                </a:cubicBezTo>
                <a:cubicBezTo>
                  <a:pt x="36" y="12"/>
                  <a:pt x="36" y="12"/>
                  <a:pt x="36" y="13"/>
                </a:cubicBezTo>
                <a:cubicBezTo>
                  <a:pt x="35" y="13"/>
                  <a:pt x="35" y="14"/>
                  <a:pt x="35" y="15"/>
                </a:cubicBezTo>
                <a:cubicBezTo>
                  <a:pt x="35" y="19"/>
                  <a:pt x="35" y="24"/>
                  <a:pt x="34" y="29"/>
                </a:cubicBezTo>
                <a:cubicBezTo>
                  <a:pt x="34" y="29"/>
                  <a:pt x="34" y="30"/>
                  <a:pt x="34" y="30"/>
                </a:cubicBezTo>
                <a:cubicBezTo>
                  <a:pt x="35" y="30"/>
                  <a:pt x="36" y="30"/>
                  <a:pt x="37" y="30"/>
                </a:cubicBezTo>
                <a:close/>
                <a:moveTo>
                  <a:pt x="205" y="44"/>
                </a:moveTo>
                <a:cubicBezTo>
                  <a:pt x="205" y="43"/>
                  <a:pt x="205" y="43"/>
                  <a:pt x="205" y="43"/>
                </a:cubicBezTo>
                <a:cubicBezTo>
                  <a:pt x="205" y="39"/>
                  <a:pt x="205" y="35"/>
                  <a:pt x="205" y="32"/>
                </a:cubicBezTo>
                <a:cubicBezTo>
                  <a:pt x="205" y="27"/>
                  <a:pt x="205" y="22"/>
                  <a:pt x="204" y="16"/>
                </a:cubicBezTo>
                <a:cubicBezTo>
                  <a:pt x="204" y="16"/>
                  <a:pt x="204" y="15"/>
                  <a:pt x="204" y="14"/>
                </a:cubicBezTo>
                <a:cubicBezTo>
                  <a:pt x="203" y="14"/>
                  <a:pt x="203" y="14"/>
                  <a:pt x="203" y="14"/>
                </a:cubicBezTo>
                <a:cubicBezTo>
                  <a:pt x="203" y="15"/>
                  <a:pt x="203" y="16"/>
                  <a:pt x="203" y="17"/>
                </a:cubicBezTo>
                <a:cubicBezTo>
                  <a:pt x="203" y="22"/>
                  <a:pt x="203" y="28"/>
                  <a:pt x="204" y="33"/>
                </a:cubicBezTo>
                <a:cubicBezTo>
                  <a:pt x="204" y="36"/>
                  <a:pt x="204" y="39"/>
                  <a:pt x="204" y="42"/>
                </a:cubicBezTo>
                <a:cubicBezTo>
                  <a:pt x="204" y="43"/>
                  <a:pt x="204" y="43"/>
                  <a:pt x="204" y="43"/>
                </a:cubicBezTo>
                <a:cubicBezTo>
                  <a:pt x="204" y="43"/>
                  <a:pt x="205" y="44"/>
                  <a:pt x="205" y="44"/>
                </a:cubicBezTo>
                <a:close/>
                <a:moveTo>
                  <a:pt x="197" y="47"/>
                </a:moveTo>
                <a:cubicBezTo>
                  <a:pt x="197" y="48"/>
                  <a:pt x="197" y="48"/>
                  <a:pt x="197" y="48"/>
                </a:cubicBezTo>
                <a:cubicBezTo>
                  <a:pt x="198" y="50"/>
                  <a:pt x="198" y="52"/>
                  <a:pt x="198" y="54"/>
                </a:cubicBezTo>
                <a:cubicBezTo>
                  <a:pt x="198" y="55"/>
                  <a:pt x="198" y="56"/>
                  <a:pt x="199" y="57"/>
                </a:cubicBezTo>
                <a:cubicBezTo>
                  <a:pt x="200" y="57"/>
                  <a:pt x="201" y="57"/>
                  <a:pt x="202" y="56"/>
                </a:cubicBezTo>
                <a:cubicBezTo>
                  <a:pt x="202" y="53"/>
                  <a:pt x="202" y="50"/>
                  <a:pt x="202" y="47"/>
                </a:cubicBezTo>
                <a:cubicBezTo>
                  <a:pt x="200" y="47"/>
                  <a:pt x="199" y="47"/>
                  <a:pt x="197" y="47"/>
                </a:cubicBezTo>
                <a:close/>
                <a:moveTo>
                  <a:pt x="154" y="35"/>
                </a:moveTo>
                <a:cubicBezTo>
                  <a:pt x="153" y="35"/>
                  <a:pt x="153" y="35"/>
                  <a:pt x="153" y="36"/>
                </a:cubicBezTo>
                <a:cubicBezTo>
                  <a:pt x="153" y="37"/>
                  <a:pt x="153" y="38"/>
                  <a:pt x="153" y="39"/>
                </a:cubicBezTo>
                <a:cubicBezTo>
                  <a:pt x="153" y="45"/>
                  <a:pt x="153" y="51"/>
                  <a:pt x="154" y="57"/>
                </a:cubicBezTo>
                <a:cubicBezTo>
                  <a:pt x="154" y="57"/>
                  <a:pt x="154" y="57"/>
                  <a:pt x="154" y="58"/>
                </a:cubicBezTo>
                <a:cubicBezTo>
                  <a:pt x="155" y="57"/>
                  <a:pt x="155" y="57"/>
                  <a:pt x="155" y="57"/>
                </a:cubicBezTo>
                <a:cubicBezTo>
                  <a:pt x="155" y="53"/>
                  <a:pt x="155" y="50"/>
                  <a:pt x="155" y="46"/>
                </a:cubicBezTo>
                <a:cubicBezTo>
                  <a:pt x="155" y="43"/>
                  <a:pt x="154" y="39"/>
                  <a:pt x="154" y="35"/>
                </a:cubicBezTo>
                <a:close/>
                <a:moveTo>
                  <a:pt x="126" y="61"/>
                </a:moveTo>
                <a:cubicBezTo>
                  <a:pt x="126" y="60"/>
                  <a:pt x="126" y="60"/>
                  <a:pt x="125" y="60"/>
                </a:cubicBezTo>
                <a:cubicBezTo>
                  <a:pt x="125" y="59"/>
                  <a:pt x="124" y="59"/>
                  <a:pt x="124" y="58"/>
                </a:cubicBezTo>
                <a:cubicBezTo>
                  <a:pt x="123" y="57"/>
                  <a:pt x="123" y="56"/>
                  <a:pt x="123" y="56"/>
                </a:cubicBezTo>
                <a:cubicBezTo>
                  <a:pt x="123" y="48"/>
                  <a:pt x="123" y="41"/>
                  <a:pt x="123" y="34"/>
                </a:cubicBezTo>
                <a:cubicBezTo>
                  <a:pt x="123" y="33"/>
                  <a:pt x="123" y="33"/>
                  <a:pt x="123" y="33"/>
                </a:cubicBezTo>
                <a:cubicBezTo>
                  <a:pt x="123" y="32"/>
                  <a:pt x="123" y="32"/>
                  <a:pt x="123" y="32"/>
                </a:cubicBezTo>
                <a:cubicBezTo>
                  <a:pt x="123" y="32"/>
                  <a:pt x="123" y="33"/>
                  <a:pt x="123" y="33"/>
                </a:cubicBezTo>
                <a:cubicBezTo>
                  <a:pt x="122" y="37"/>
                  <a:pt x="122" y="41"/>
                  <a:pt x="122" y="45"/>
                </a:cubicBezTo>
                <a:cubicBezTo>
                  <a:pt x="122" y="47"/>
                  <a:pt x="122" y="49"/>
                  <a:pt x="122" y="51"/>
                </a:cubicBezTo>
                <a:cubicBezTo>
                  <a:pt x="122" y="53"/>
                  <a:pt x="121" y="54"/>
                  <a:pt x="121" y="56"/>
                </a:cubicBezTo>
                <a:cubicBezTo>
                  <a:pt x="122" y="59"/>
                  <a:pt x="124" y="61"/>
                  <a:pt x="126" y="61"/>
                </a:cubicBezTo>
                <a:close/>
                <a:moveTo>
                  <a:pt x="83" y="55"/>
                </a:moveTo>
                <a:cubicBezTo>
                  <a:pt x="83" y="52"/>
                  <a:pt x="83" y="49"/>
                  <a:pt x="84" y="46"/>
                </a:cubicBezTo>
                <a:cubicBezTo>
                  <a:pt x="82" y="46"/>
                  <a:pt x="81" y="46"/>
                  <a:pt x="79" y="46"/>
                </a:cubicBezTo>
                <a:cubicBezTo>
                  <a:pt x="79" y="48"/>
                  <a:pt x="79" y="51"/>
                  <a:pt x="79" y="54"/>
                </a:cubicBezTo>
                <a:cubicBezTo>
                  <a:pt x="80" y="54"/>
                  <a:pt x="81" y="54"/>
                  <a:pt x="83" y="55"/>
                </a:cubicBezTo>
                <a:close/>
                <a:moveTo>
                  <a:pt x="27" y="54"/>
                </a:moveTo>
                <a:cubicBezTo>
                  <a:pt x="28" y="54"/>
                  <a:pt x="28" y="54"/>
                  <a:pt x="28" y="54"/>
                </a:cubicBezTo>
                <a:cubicBezTo>
                  <a:pt x="28" y="50"/>
                  <a:pt x="28" y="47"/>
                  <a:pt x="28" y="43"/>
                </a:cubicBezTo>
                <a:cubicBezTo>
                  <a:pt x="28" y="43"/>
                  <a:pt x="28" y="43"/>
                  <a:pt x="27" y="43"/>
                </a:cubicBezTo>
                <a:cubicBezTo>
                  <a:pt x="27" y="42"/>
                  <a:pt x="26" y="41"/>
                  <a:pt x="25" y="41"/>
                </a:cubicBezTo>
                <a:cubicBezTo>
                  <a:pt x="25" y="42"/>
                  <a:pt x="25" y="44"/>
                  <a:pt x="25" y="45"/>
                </a:cubicBezTo>
                <a:cubicBezTo>
                  <a:pt x="25" y="47"/>
                  <a:pt x="24" y="49"/>
                  <a:pt x="24" y="51"/>
                </a:cubicBezTo>
                <a:cubicBezTo>
                  <a:pt x="24" y="52"/>
                  <a:pt x="24" y="52"/>
                  <a:pt x="25" y="53"/>
                </a:cubicBezTo>
                <a:cubicBezTo>
                  <a:pt x="26" y="53"/>
                  <a:pt x="26" y="54"/>
                  <a:pt x="27" y="54"/>
                </a:cubicBezTo>
                <a:close/>
                <a:moveTo>
                  <a:pt x="187" y="49"/>
                </a:moveTo>
                <a:cubicBezTo>
                  <a:pt x="187" y="52"/>
                  <a:pt x="187" y="54"/>
                  <a:pt x="187" y="57"/>
                </a:cubicBezTo>
                <a:cubicBezTo>
                  <a:pt x="188" y="57"/>
                  <a:pt x="190" y="58"/>
                  <a:pt x="191" y="58"/>
                </a:cubicBezTo>
                <a:cubicBezTo>
                  <a:pt x="191" y="56"/>
                  <a:pt x="191" y="50"/>
                  <a:pt x="191" y="50"/>
                </a:cubicBezTo>
                <a:cubicBezTo>
                  <a:pt x="190" y="49"/>
                  <a:pt x="188" y="49"/>
                  <a:pt x="187" y="49"/>
                </a:cubicBezTo>
                <a:close/>
                <a:moveTo>
                  <a:pt x="134" y="35"/>
                </a:moveTo>
                <a:cubicBezTo>
                  <a:pt x="133" y="34"/>
                  <a:pt x="132" y="35"/>
                  <a:pt x="132" y="35"/>
                </a:cubicBezTo>
                <a:cubicBezTo>
                  <a:pt x="132" y="36"/>
                  <a:pt x="132" y="36"/>
                  <a:pt x="132" y="37"/>
                </a:cubicBezTo>
                <a:cubicBezTo>
                  <a:pt x="132" y="39"/>
                  <a:pt x="131" y="42"/>
                  <a:pt x="131" y="44"/>
                </a:cubicBezTo>
                <a:cubicBezTo>
                  <a:pt x="131" y="45"/>
                  <a:pt x="131" y="46"/>
                  <a:pt x="131" y="47"/>
                </a:cubicBezTo>
                <a:cubicBezTo>
                  <a:pt x="132" y="48"/>
                  <a:pt x="134" y="48"/>
                  <a:pt x="135" y="48"/>
                </a:cubicBezTo>
                <a:cubicBezTo>
                  <a:pt x="134" y="44"/>
                  <a:pt x="134" y="39"/>
                  <a:pt x="134" y="35"/>
                </a:cubicBezTo>
                <a:close/>
                <a:moveTo>
                  <a:pt x="197" y="39"/>
                </a:moveTo>
                <a:cubicBezTo>
                  <a:pt x="197" y="41"/>
                  <a:pt x="197" y="43"/>
                  <a:pt x="197" y="44"/>
                </a:cubicBezTo>
                <a:cubicBezTo>
                  <a:pt x="198" y="44"/>
                  <a:pt x="199" y="44"/>
                  <a:pt x="200" y="43"/>
                </a:cubicBezTo>
                <a:cubicBezTo>
                  <a:pt x="200" y="43"/>
                  <a:pt x="201" y="42"/>
                  <a:pt x="201" y="42"/>
                </a:cubicBezTo>
                <a:cubicBezTo>
                  <a:pt x="201" y="42"/>
                  <a:pt x="202" y="41"/>
                  <a:pt x="202" y="41"/>
                </a:cubicBezTo>
                <a:cubicBezTo>
                  <a:pt x="201" y="39"/>
                  <a:pt x="201" y="37"/>
                  <a:pt x="201" y="34"/>
                </a:cubicBezTo>
                <a:cubicBezTo>
                  <a:pt x="201" y="34"/>
                  <a:pt x="201" y="34"/>
                  <a:pt x="201" y="34"/>
                </a:cubicBezTo>
                <a:cubicBezTo>
                  <a:pt x="200" y="34"/>
                  <a:pt x="199" y="34"/>
                  <a:pt x="197" y="34"/>
                </a:cubicBezTo>
                <a:cubicBezTo>
                  <a:pt x="197" y="35"/>
                  <a:pt x="197" y="36"/>
                  <a:pt x="197" y="37"/>
                </a:cubicBezTo>
                <a:cubicBezTo>
                  <a:pt x="199" y="36"/>
                  <a:pt x="199" y="37"/>
                  <a:pt x="200" y="38"/>
                </a:cubicBezTo>
                <a:cubicBezTo>
                  <a:pt x="200" y="38"/>
                  <a:pt x="199" y="39"/>
                  <a:pt x="197" y="39"/>
                </a:cubicBezTo>
                <a:close/>
                <a:moveTo>
                  <a:pt x="90" y="31"/>
                </a:moveTo>
                <a:cubicBezTo>
                  <a:pt x="90" y="32"/>
                  <a:pt x="90" y="33"/>
                  <a:pt x="90" y="35"/>
                </a:cubicBezTo>
                <a:cubicBezTo>
                  <a:pt x="90" y="36"/>
                  <a:pt x="90" y="37"/>
                  <a:pt x="90" y="39"/>
                </a:cubicBezTo>
                <a:cubicBezTo>
                  <a:pt x="90" y="40"/>
                  <a:pt x="90" y="41"/>
                  <a:pt x="90" y="43"/>
                </a:cubicBezTo>
                <a:cubicBezTo>
                  <a:pt x="91" y="42"/>
                  <a:pt x="91" y="41"/>
                  <a:pt x="92" y="41"/>
                </a:cubicBezTo>
                <a:cubicBezTo>
                  <a:pt x="92" y="41"/>
                  <a:pt x="93" y="41"/>
                  <a:pt x="93" y="41"/>
                </a:cubicBezTo>
                <a:cubicBezTo>
                  <a:pt x="93" y="37"/>
                  <a:pt x="93" y="33"/>
                  <a:pt x="93" y="30"/>
                </a:cubicBezTo>
                <a:cubicBezTo>
                  <a:pt x="92" y="30"/>
                  <a:pt x="91" y="30"/>
                  <a:pt x="90" y="31"/>
                </a:cubicBezTo>
                <a:close/>
                <a:moveTo>
                  <a:pt x="92" y="60"/>
                </a:moveTo>
                <a:cubicBezTo>
                  <a:pt x="92" y="55"/>
                  <a:pt x="93" y="50"/>
                  <a:pt x="93" y="44"/>
                </a:cubicBezTo>
                <a:cubicBezTo>
                  <a:pt x="92" y="45"/>
                  <a:pt x="91" y="45"/>
                  <a:pt x="91" y="45"/>
                </a:cubicBezTo>
                <a:cubicBezTo>
                  <a:pt x="90" y="46"/>
                  <a:pt x="90" y="46"/>
                  <a:pt x="90" y="46"/>
                </a:cubicBezTo>
                <a:cubicBezTo>
                  <a:pt x="90" y="48"/>
                  <a:pt x="90" y="49"/>
                  <a:pt x="90" y="51"/>
                </a:cubicBezTo>
                <a:cubicBezTo>
                  <a:pt x="90" y="51"/>
                  <a:pt x="90" y="51"/>
                  <a:pt x="91" y="51"/>
                </a:cubicBezTo>
                <a:cubicBezTo>
                  <a:pt x="91" y="51"/>
                  <a:pt x="92" y="52"/>
                  <a:pt x="92" y="53"/>
                </a:cubicBezTo>
                <a:cubicBezTo>
                  <a:pt x="92" y="53"/>
                  <a:pt x="92" y="54"/>
                  <a:pt x="91" y="54"/>
                </a:cubicBezTo>
                <a:cubicBezTo>
                  <a:pt x="90" y="54"/>
                  <a:pt x="90" y="55"/>
                  <a:pt x="90" y="55"/>
                </a:cubicBezTo>
                <a:cubicBezTo>
                  <a:pt x="90" y="57"/>
                  <a:pt x="89" y="59"/>
                  <a:pt x="90" y="61"/>
                </a:cubicBezTo>
                <a:cubicBezTo>
                  <a:pt x="90" y="61"/>
                  <a:pt x="91" y="60"/>
                  <a:pt x="92" y="60"/>
                </a:cubicBezTo>
                <a:close/>
                <a:moveTo>
                  <a:pt x="187" y="43"/>
                </a:moveTo>
                <a:cubicBezTo>
                  <a:pt x="188" y="44"/>
                  <a:pt x="190" y="44"/>
                  <a:pt x="191" y="44"/>
                </a:cubicBezTo>
                <a:cubicBezTo>
                  <a:pt x="191" y="42"/>
                  <a:pt x="191" y="39"/>
                  <a:pt x="191" y="37"/>
                </a:cubicBezTo>
                <a:cubicBezTo>
                  <a:pt x="190" y="36"/>
                  <a:pt x="188" y="36"/>
                  <a:pt x="187" y="36"/>
                </a:cubicBezTo>
                <a:cubicBezTo>
                  <a:pt x="187" y="38"/>
                  <a:pt x="187" y="41"/>
                  <a:pt x="187" y="43"/>
                </a:cubicBezTo>
                <a:close/>
                <a:moveTo>
                  <a:pt x="27" y="68"/>
                </a:moveTo>
                <a:cubicBezTo>
                  <a:pt x="27" y="65"/>
                  <a:pt x="27" y="62"/>
                  <a:pt x="27" y="60"/>
                </a:cubicBezTo>
                <a:cubicBezTo>
                  <a:pt x="26" y="59"/>
                  <a:pt x="25" y="59"/>
                  <a:pt x="23" y="59"/>
                </a:cubicBezTo>
                <a:cubicBezTo>
                  <a:pt x="23" y="61"/>
                  <a:pt x="23" y="64"/>
                  <a:pt x="23" y="67"/>
                </a:cubicBezTo>
                <a:cubicBezTo>
                  <a:pt x="24" y="67"/>
                  <a:pt x="26" y="67"/>
                  <a:pt x="27" y="68"/>
                </a:cubicBezTo>
                <a:close/>
                <a:moveTo>
                  <a:pt x="27" y="13"/>
                </a:moveTo>
                <a:cubicBezTo>
                  <a:pt x="26" y="14"/>
                  <a:pt x="26" y="15"/>
                  <a:pt x="26" y="16"/>
                </a:cubicBezTo>
                <a:cubicBezTo>
                  <a:pt x="26" y="21"/>
                  <a:pt x="26" y="26"/>
                  <a:pt x="26" y="30"/>
                </a:cubicBezTo>
                <a:cubicBezTo>
                  <a:pt x="26" y="33"/>
                  <a:pt x="26" y="35"/>
                  <a:pt x="26" y="38"/>
                </a:cubicBezTo>
                <a:cubicBezTo>
                  <a:pt x="26" y="38"/>
                  <a:pt x="27" y="38"/>
                  <a:pt x="27" y="39"/>
                </a:cubicBezTo>
                <a:cubicBezTo>
                  <a:pt x="27" y="40"/>
                  <a:pt x="27" y="40"/>
                  <a:pt x="28" y="41"/>
                </a:cubicBezTo>
                <a:cubicBezTo>
                  <a:pt x="28" y="39"/>
                  <a:pt x="28" y="38"/>
                  <a:pt x="28" y="36"/>
                </a:cubicBezTo>
                <a:cubicBezTo>
                  <a:pt x="27" y="29"/>
                  <a:pt x="27" y="22"/>
                  <a:pt x="27" y="15"/>
                </a:cubicBezTo>
                <a:cubicBezTo>
                  <a:pt x="27" y="14"/>
                  <a:pt x="27" y="14"/>
                  <a:pt x="27" y="13"/>
                </a:cubicBezTo>
                <a:close/>
                <a:moveTo>
                  <a:pt x="179" y="42"/>
                </a:moveTo>
                <a:cubicBezTo>
                  <a:pt x="179" y="44"/>
                  <a:pt x="179" y="46"/>
                  <a:pt x="179" y="48"/>
                </a:cubicBezTo>
                <a:cubicBezTo>
                  <a:pt x="179" y="50"/>
                  <a:pt x="179" y="52"/>
                  <a:pt x="180" y="54"/>
                </a:cubicBezTo>
                <a:cubicBezTo>
                  <a:pt x="180" y="55"/>
                  <a:pt x="180" y="55"/>
                  <a:pt x="180" y="55"/>
                </a:cubicBezTo>
                <a:cubicBezTo>
                  <a:pt x="180" y="55"/>
                  <a:pt x="181" y="56"/>
                  <a:pt x="182" y="56"/>
                </a:cubicBezTo>
                <a:cubicBezTo>
                  <a:pt x="182" y="53"/>
                  <a:pt x="182" y="50"/>
                  <a:pt x="182" y="47"/>
                </a:cubicBezTo>
                <a:cubicBezTo>
                  <a:pt x="181" y="47"/>
                  <a:pt x="181" y="46"/>
                  <a:pt x="182" y="46"/>
                </a:cubicBezTo>
                <a:cubicBezTo>
                  <a:pt x="182" y="44"/>
                  <a:pt x="182" y="44"/>
                  <a:pt x="180" y="43"/>
                </a:cubicBezTo>
                <a:cubicBezTo>
                  <a:pt x="180" y="43"/>
                  <a:pt x="180" y="43"/>
                  <a:pt x="179" y="42"/>
                </a:cubicBezTo>
                <a:close/>
                <a:moveTo>
                  <a:pt x="191" y="26"/>
                </a:moveTo>
                <a:cubicBezTo>
                  <a:pt x="191" y="23"/>
                  <a:pt x="190" y="21"/>
                  <a:pt x="190" y="19"/>
                </a:cubicBezTo>
                <a:cubicBezTo>
                  <a:pt x="189" y="18"/>
                  <a:pt x="188" y="18"/>
                  <a:pt x="186" y="18"/>
                </a:cubicBezTo>
                <a:cubicBezTo>
                  <a:pt x="187" y="20"/>
                  <a:pt x="187" y="22"/>
                  <a:pt x="187" y="25"/>
                </a:cubicBezTo>
                <a:cubicBezTo>
                  <a:pt x="188" y="25"/>
                  <a:pt x="189" y="26"/>
                  <a:pt x="191" y="26"/>
                </a:cubicBezTo>
                <a:close/>
                <a:moveTo>
                  <a:pt x="146" y="35"/>
                </a:moveTo>
                <a:cubicBezTo>
                  <a:pt x="145" y="35"/>
                  <a:pt x="145" y="36"/>
                  <a:pt x="145" y="37"/>
                </a:cubicBezTo>
                <a:cubicBezTo>
                  <a:pt x="145" y="39"/>
                  <a:pt x="145" y="41"/>
                  <a:pt x="145" y="43"/>
                </a:cubicBezTo>
                <a:cubicBezTo>
                  <a:pt x="145" y="43"/>
                  <a:pt x="145" y="44"/>
                  <a:pt x="145" y="44"/>
                </a:cubicBezTo>
                <a:cubicBezTo>
                  <a:pt x="146" y="44"/>
                  <a:pt x="147" y="44"/>
                  <a:pt x="148" y="43"/>
                </a:cubicBezTo>
                <a:cubicBezTo>
                  <a:pt x="148" y="41"/>
                  <a:pt x="148" y="39"/>
                  <a:pt x="148" y="37"/>
                </a:cubicBezTo>
                <a:cubicBezTo>
                  <a:pt x="148" y="36"/>
                  <a:pt x="147" y="35"/>
                  <a:pt x="146" y="35"/>
                </a:cubicBezTo>
                <a:cubicBezTo>
                  <a:pt x="146" y="35"/>
                  <a:pt x="146" y="35"/>
                  <a:pt x="146" y="35"/>
                </a:cubicBezTo>
                <a:close/>
                <a:moveTo>
                  <a:pt x="88" y="45"/>
                </a:moveTo>
                <a:cubicBezTo>
                  <a:pt x="88" y="43"/>
                  <a:pt x="88" y="32"/>
                  <a:pt x="88" y="31"/>
                </a:cubicBezTo>
                <a:cubicBezTo>
                  <a:pt x="88" y="31"/>
                  <a:pt x="87" y="31"/>
                  <a:pt x="87" y="31"/>
                </a:cubicBezTo>
                <a:cubicBezTo>
                  <a:pt x="87" y="35"/>
                  <a:pt x="86" y="40"/>
                  <a:pt x="86" y="45"/>
                </a:cubicBezTo>
                <a:cubicBezTo>
                  <a:pt x="87" y="45"/>
                  <a:pt x="87" y="45"/>
                  <a:pt x="88" y="45"/>
                </a:cubicBezTo>
                <a:close/>
                <a:moveTo>
                  <a:pt x="79" y="56"/>
                </a:moveTo>
                <a:cubicBezTo>
                  <a:pt x="78" y="57"/>
                  <a:pt x="78" y="61"/>
                  <a:pt x="79" y="63"/>
                </a:cubicBezTo>
                <a:cubicBezTo>
                  <a:pt x="80" y="63"/>
                  <a:pt x="81" y="63"/>
                  <a:pt x="82" y="63"/>
                </a:cubicBezTo>
                <a:cubicBezTo>
                  <a:pt x="82" y="62"/>
                  <a:pt x="82" y="62"/>
                  <a:pt x="82" y="62"/>
                </a:cubicBezTo>
                <a:cubicBezTo>
                  <a:pt x="82" y="60"/>
                  <a:pt x="82" y="58"/>
                  <a:pt x="83" y="57"/>
                </a:cubicBezTo>
                <a:cubicBezTo>
                  <a:pt x="83" y="57"/>
                  <a:pt x="83" y="56"/>
                  <a:pt x="83" y="56"/>
                </a:cubicBezTo>
                <a:cubicBezTo>
                  <a:pt x="81" y="56"/>
                  <a:pt x="80" y="56"/>
                  <a:pt x="79" y="56"/>
                </a:cubicBezTo>
                <a:close/>
                <a:moveTo>
                  <a:pt x="186" y="17"/>
                </a:moveTo>
                <a:cubicBezTo>
                  <a:pt x="188" y="17"/>
                  <a:pt x="189" y="17"/>
                  <a:pt x="190" y="18"/>
                </a:cubicBezTo>
                <a:cubicBezTo>
                  <a:pt x="190" y="16"/>
                  <a:pt x="190" y="15"/>
                  <a:pt x="190" y="13"/>
                </a:cubicBezTo>
                <a:cubicBezTo>
                  <a:pt x="190" y="12"/>
                  <a:pt x="190" y="11"/>
                  <a:pt x="189" y="11"/>
                </a:cubicBezTo>
                <a:cubicBezTo>
                  <a:pt x="189" y="10"/>
                  <a:pt x="189" y="10"/>
                  <a:pt x="189" y="9"/>
                </a:cubicBezTo>
                <a:cubicBezTo>
                  <a:pt x="188" y="9"/>
                  <a:pt x="187" y="9"/>
                  <a:pt x="186" y="9"/>
                </a:cubicBezTo>
                <a:cubicBezTo>
                  <a:pt x="187" y="9"/>
                  <a:pt x="187" y="9"/>
                  <a:pt x="187" y="9"/>
                </a:cubicBezTo>
                <a:cubicBezTo>
                  <a:pt x="188" y="10"/>
                  <a:pt x="188" y="11"/>
                  <a:pt x="187" y="11"/>
                </a:cubicBezTo>
                <a:cubicBezTo>
                  <a:pt x="187" y="13"/>
                  <a:pt x="186" y="15"/>
                  <a:pt x="186" y="17"/>
                </a:cubicBezTo>
                <a:close/>
                <a:moveTo>
                  <a:pt x="131" y="49"/>
                </a:moveTo>
                <a:cubicBezTo>
                  <a:pt x="131" y="51"/>
                  <a:pt x="131" y="53"/>
                  <a:pt x="132" y="55"/>
                </a:cubicBezTo>
                <a:cubicBezTo>
                  <a:pt x="132" y="55"/>
                  <a:pt x="132" y="56"/>
                  <a:pt x="132" y="56"/>
                </a:cubicBezTo>
                <a:cubicBezTo>
                  <a:pt x="133" y="56"/>
                  <a:pt x="134" y="57"/>
                  <a:pt x="135" y="57"/>
                </a:cubicBezTo>
                <a:cubicBezTo>
                  <a:pt x="135" y="55"/>
                  <a:pt x="135" y="52"/>
                  <a:pt x="135" y="50"/>
                </a:cubicBezTo>
                <a:cubicBezTo>
                  <a:pt x="134" y="50"/>
                  <a:pt x="133" y="49"/>
                  <a:pt x="131" y="49"/>
                </a:cubicBezTo>
                <a:close/>
                <a:moveTo>
                  <a:pt x="143" y="44"/>
                </a:moveTo>
                <a:cubicBezTo>
                  <a:pt x="143" y="44"/>
                  <a:pt x="143" y="44"/>
                  <a:pt x="143" y="44"/>
                </a:cubicBezTo>
                <a:cubicBezTo>
                  <a:pt x="143" y="41"/>
                  <a:pt x="143" y="39"/>
                  <a:pt x="143" y="36"/>
                </a:cubicBezTo>
                <a:cubicBezTo>
                  <a:pt x="143" y="35"/>
                  <a:pt x="142" y="35"/>
                  <a:pt x="141" y="35"/>
                </a:cubicBezTo>
                <a:cubicBezTo>
                  <a:pt x="140" y="36"/>
                  <a:pt x="140" y="37"/>
                  <a:pt x="140" y="38"/>
                </a:cubicBezTo>
                <a:cubicBezTo>
                  <a:pt x="140" y="39"/>
                  <a:pt x="140" y="40"/>
                  <a:pt x="140" y="42"/>
                </a:cubicBezTo>
                <a:cubicBezTo>
                  <a:pt x="140" y="42"/>
                  <a:pt x="140" y="43"/>
                  <a:pt x="140" y="44"/>
                </a:cubicBezTo>
                <a:cubicBezTo>
                  <a:pt x="141" y="44"/>
                  <a:pt x="142" y="44"/>
                  <a:pt x="143" y="44"/>
                </a:cubicBezTo>
                <a:close/>
                <a:moveTo>
                  <a:pt x="231" y="67"/>
                </a:moveTo>
                <a:cubicBezTo>
                  <a:pt x="231" y="67"/>
                  <a:pt x="231" y="67"/>
                  <a:pt x="231" y="68"/>
                </a:cubicBezTo>
                <a:cubicBezTo>
                  <a:pt x="231" y="66"/>
                  <a:pt x="231" y="65"/>
                  <a:pt x="231" y="64"/>
                </a:cubicBezTo>
                <a:cubicBezTo>
                  <a:pt x="232" y="61"/>
                  <a:pt x="232" y="57"/>
                  <a:pt x="232" y="53"/>
                </a:cubicBezTo>
                <a:cubicBezTo>
                  <a:pt x="232" y="49"/>
                  <a:pt x="231" y="44"/>
                  <a:pt x="231" y="40"/>
                </a:cubicBezTo>
                <a:cubicBezTo>
                  <a:pt x="231" y="38"/>
                  <a:pt x="231" y="37"/>
                  <a:pt x="230" y="35"/>
                </a:cubicBezTo>
                <a:cubicBezTo>
                  <a:pt x="230" y="35"/>
                  <a:pt x="230" y="36"/>
                  <a:pt x="230" y="37"/>
                </a:cubicBezTo>
                <a:cubicBezTo>
                  <a:pt x="231" y="40"/>
                  <a:pt x="231" y="44"/>
                  <a:pt x="231" y="47"/>
                </a:cubicBezTo>
                <a:cubicBezTo>
                  <a:pt x="231" y="51"/>
                  <a:pt x="231" y="55"/>
                  <a:pt x="231" y="59"/>
                </a:cubicBezTo>
                <a:cubicBezTo>
                  <a:pt x="231" y="60"/>
                  <a:pt x="231" y="62"/>
                  <a:pt x="231" y="63"/>
                </a:cubicBezTo>
                <a:cubicBezTo>
                  <a:pt x="231" y="65"/>
                  <a:pt x="231" y="66"/>
                  <a:pt x="231" y="67"/>
                </a:cubicBezTo>
                <a:close/>
                <a:moveTo>
                  <a:pt x="75" y="43"/>
                </a:moveTo>
                <a:cubicBezTo>
                  <a:pt x="74" y="47"/>
                  <a:pt x="74" y="50"/>
                  <a:pt x="74" y="53"/>
                </a:cubicBezTo>
                <a:cubicBezTo>
                  <a:pt x="75" y="53"/>
                  <a:pt x="76" y="53"/>
                  <a:pt x="76" y="54"/>
                </a:cubicBezTo>
                <a:cubicBezTo>
                  <a:pt x="77" y="51"/>
                  <a:pt x="77" y="48"/>
                  <a:pt x="77" y="45"/>
                </a:cubicBezTo>
                <a:cubicBezTo>
                  <a:pt x="76" y="44"/>
                  <a:pt x="76" y="44"/>
                  <a:pt x="75" y="43"/>
                </a:cubicBezTo>
                <a:close/>
                <a:moveTo>
                  <a:pt x="192" y="18"/>
                </a:moveTo>
                <a:cubicBezTo>
                  <a:pt x="193" y="18"/>
                  <a:pt x="194" y="18"/>
                  <a:pt x="195" y="18"/>
                </a:cubicBezTo>
                <a:cubicBezTo>
                  <a:pt x="195" y="16"/>
                  <a:pt x="195" y="15"/>
                  <a:pt x="195" y="13"/>
                </a:cubicBezTo>
                <a:cubicBezTo>
                  <a:pt x="195" y="12"/>
                  <a:pt x="195" y="11"/>
                  <a:pt x="195" y="11"/>
                </a:cubicBezTo>
                <a:cubicBezTo>
                  <a:pt x="195" y="10"/>
                  <a:pt x="194" y="10"/>
                  <a:pt x="194" y="10"/>
                </a:cubicBezTo>
                <a:cubicBezTo>
                  <a:pt x="192" y="12"/>
                  <a:pt x="192" y="15"/>
                  <a:pt x="192" y="18"/>
                </a:cubicBezTo>
                <a:close/>
                <a:moveTo>
                  <a:pt x="35" y="39"/>
                </a:moveTo>
                <a:cubicBezTo>
                  <a:pt x="36" y="36"/>
                  <a:pt x="36" y="34"/>
                  <a:pt x="37" y="31"/>
                </a:cubicBezTo>
                <a:cubicBezTo>
                  <a:pt x="36" y="31"/>
                  <a:pt x="35" y="31"/>
                  <a:pt x="34" y="31"/>
                </a:cubicBezTo>
                <a:cubicBezTo>
                  <a:pt x="34" y="33"/>
                  <a:pt x="34" y="36"/>
                  <a:pt x="33" y="39"/>
                </a:cubicBezTo>
                <a:cubicBezTo>
                  <a:pt x="34" y="39"/>
                  <a:pt x="35" y="39"/>
                  <a:pt x="35" y="39"/>
                </a:cubicBezTo>
                <a:close/>
                <a:moveTo>
                  <a:pt x="45" y="3"/>
                </a:moveTo>
                <a:cubicBezTo>
                  <a:pt x="45" y="4"/>
                  <a:pt x="46" y="4"/>
                  <a:pt x="46" y="4"/>
                </a:cubicBezTo>
                <a:cubicBezTo>
                  <a:pt x="48" y="4"/>
                  <a:pt x="50" y="4"/>
                  <a:pt x="52" y="4"/>
                </a:cubicBezTo>
                <a:cubicBezTo>
                  <a:pt x="56" y="4"/>
                  <a:pt x="60" y="3"/>
                  <a:pt x="64" y="3"/>
                </a:cubicBezTo>
                <a:cubicBezTo>
                  <a:pt x="64" y="3"/>
                  <a:pt x="64" y="3"/>
                  <a:pt x="65" y="3"/>
                </a:cubicBezTo>
                <a:cubicBezTo>
                  <a:pt x="65" y="2"/>
                  <a:pt x="65" y="2"/>
                  <a:pt x="65" y="2"/>
                </a:cubicBezTo>
                <a:cubicBezTo>
                  <a:pt x="58" y="2"/>
                  <a:pt x="52" y="2"/>
                  <a:pt x="45" y="3"/>
                </a:cubicBezTo>
                <a:close/>
                <a:moveTo>
                  <a:pt x="72" y="54"/>
                </a:moveTo>
                <a:cubicBezTo>
                  <a:pt x="71" y="54"/>
                  <a:pt x="71" y="54"/>
                  <a:pt x="70" y="54"/>
                </a:cubicBezTo>
                <a:cubicBezTo>
                  <a:pt x="69" y="54"/>
                  <a:pt x="69" y="54"/>
                  <a:pt x="68" y="53"/>
                </a:cubicBezTo>
                <a:cubicBezTo>
                  <a:pt x="68" y="54"/>
                  <a:pt x="68" y="54"/>
                  <a:pt x="68" y="54"/>
                </a:cubicBezTo>
                <a:cubicBezTo>
                  <a:pt x="68" y="55"/>
                  <a:pt x="69" y="56"/>
                  <a:pt x="69" y="56"/>
                </a:cubicBezTo>
                <a:cubicBezTo>
                  <a:pt x="69" y="58"/>
                  <a:pt x="70" y="59"/>
                  <a:pt x="72" y="60"/>
                </a:cubicBezTo>
                <a:cubicBezTo>
                  <a:pt x="72" y="58"/>
                  <a:pt x="72" y="56"/>
                  <a:pt x="72" y="54"/>
                </a:cubicBezTo>
                <a:close/>
                <a:moveTo>
                  <a:pt x="41" y="43"/>
                </a:moveTo>
                <a:cubicBezTo>
                  <a:pt x="41" y="42"/>
                  <a:pt x="42" y="41"/>
                  <a:pt x="42" y="39"/>
                </a:cubicBezTo>
                <a:cubicBezTo>
                  <a:pt x="40" y="40"/>
                  <a:pt x="39" y="40"/>
                  <a:pt x="37" y="40"/>
                </a:cubicBezTo>
                <a:cubicBezTo>
                  <a:pt x="37" y="42"/>
                  <a:pt x="37" y="44"/>
                  <a:pt x="37" y="45"/>
                </a:cubicBezTo>
                <a:cubicBezTo>
                  <a:pt x="38" y="45"/>
                  <a:pt x="39" y="45"/>
                  <a:pt x="39" y="44"/>
                </a:cubicBezTo>
                <a:cubicBezTo>
                  <a:pt x="40" y="43"/>
                  <a:pt x="40" y="43"/>
                  <a:pt x="41" y="43"/>
                </a:cubicBezTo>
                <a:close/>
                <a:moveTo>
                  <a:pt x="141" y="58"/>
                </a:moveTo>
                <a:cubicBezTo>
                  <a:pt x="142" y="58"/>
                  <a:pt x="142" y="58"/>
                  <a:pt x="143" y="56"/>
                </a:cubicBezTo>
                <a:cubicBezTo>
                  <a:pt x="143" y="56"/>
                  <a:pt x="143" y="56"/>
                  <a:pt x="143" y="56"/>
                </a:cubicBezTo>
                <a:cubicBezTo>
                  <a:pt x="143" y="54"/>
                  <a:pt x="143" y="53"/>
                  <a:pt x="143" y="51"/>
                </a:cubicBezTo>
                <a:cubicBezTo>
                  <a:pt x="142" y="51"/>
                  <a:pt x="141" y="51"/>
                  <a:pt x="140" y="51"/>
                </a:cubicBezTo>
                <a:cubicBezTo>
                  <a:pt x="140" y="53"/>
                  <a:pt x="140" y="56"/>
                  <a:pt x="141" y="58"/>
                </a:cubicBezTo>
                <a:close/>
                <a:moveTo>
                  <a:pt x="85" y="54"/>
                </a:moveTo>
                <a:cubicBezTo>
                  <a:pt x="86" y="54"/>
                  <a:pt x="86" y="54"/>
                  <a:pt x="87" y="53"/>
                </a:cubicBezTo>
                <a:cubicBezTo>
                  <a:pt x="87" y="53"/>
                  <a:pt x="88" y="52"/>
                  <a:pt x="88" y="52"/>
                </a:cubicBezTo>
                <a:cubicBezTo>
                  <a:pt x="88" y="50"/>
                  <a:pt x="88" y="49"/>
                  <a:pt x="88" y="47"/>
                </a:cubicBezTo>
                <a:cubicBezTo>
                  <a:pt x="88" y="47"/>
                  <a:pt x="88" y="47"/>
                  <a:pt x="88" y="46"/>
                </a:cubicBezTo>
                <a:cubicBezTo>
                  <a:pt x="87" y="46"/>
                  <a:pt x="86" y="46"/>
                  <a:pt x="86" y="47"/>
                </a:cubicBezTo>
                <a:cubicBezTo>
                  <a:pt x="86" y="49"/>
                  <a:pt x="85" y="51"/>
                  <a:pt x="85" y="54"/>
                </a:cubicBezTo>
                <a:close/>
                <a:moveTo>
                  <a:pt x="195" y="20"/>
                </a:moveTo>
                <a:cubicBezTo>
                  <a:pt x="194" y="20"/>
                  <a:pt x="193" y="20"/>
                  <a:pt x="192" y="20"/>
                </a:cubicBezTo>
                <a:cubicBezTo>
                  <a:pt x="193" y="22"/>
                  <a:pt x="193" y="24"/>
                  <a:pt x="193" y="26"/>
                </a:cubicBezTo>
                <a:cubicBezTo>
                  <a:pt x="194" y="26"/>
                  <a:pt x="194" y="26"/>
                  <a:pt x="195" y="26"/>
                </a:cubicBezTo>
                <a:cubicBezTo>
                  <a:pt x="195" y="24"/>
                  <a:pt x="195" y="22"/>
                  <a:pt x="195" y="20"/>
                </a:cubicBezTo>
                <a:close/>
                <a:moveTo>
                  <a:pt x="154" y="30"/>
                </a:moveTo>
                <a:cubicBezTo>
                  <a:pt x="153" y="31"/>
                  <a:pt x="151" y="32"/>
                  <a:pt x="150" y="33"/>
                </a:cubicBezTo>
                <a:cubicBezTo>
                  <a:pt x="150" y="34"/>
                  <a:pt x="150" y="35"/>
                  <a:pt x="150" y="37"/>
                </a:cubicBezTo>
                <a:cubicBezTo>
                  <a:pt x="150" y="38"/>
                  <a:pt x="150" y="40"/>
                  <a:pt x="150" y="42"/>
                </a:cubicBezTo>
                <a:cubicBezTo>
                  <a:pt x="150" y="43"/>
                  <a:pt x="150" y="44"/>
                  <a:pt x="150" y="45"/>
                </a:cubicBezTo>
                <a:cubicBezTo>
                  <a:pt x="150" y="46"/>
                  <a:pt x="150" y="47"/>
                  <a:pt x="150" y="48"/>
                </a:cubicBezTo>
                <a:cubicBezTo>
                  <a:pt x="151" y="48"/>
                  <a:pt x="151" y="48"/>
                  <a:pt x="151" y="48"/>
                </a:cubicBezTo>
                <a:cubicBezTo>
                  <a:pt x="151" y="47"/>
                  <a:pt x="151" y="47"/>
                  <a:pt x="151" y="46"/>
                </a:cubicBezTo>
                <a:cubicBezTo>
                  <a:pt x="151" y="43"/>
                  <a:pt x="151" y="40"/>
                  <a:pt x="151" y="37"/>
                </a:cubicBezTo>
                <a:cubicBezTo>
                  <a:pt x="151" y="36"/>
                  <a:pt x="151" y="35"/>
                  <a:pt x="151" y="34"/>
                </a:cubicBezTo>
                <a:cubicBezTo>
                  <a:pt x="151" y="33"/>
                  <a:pt x="151" y="33"/>
                  <a:pt x="151" y="32"/>
                </a:cubicBezTo>
                <a:cubicBezTo>
                  <a:pt x="152" y="32"/>
                  <a:pt x="153" y="32"/>
                  <a:pt x="154" y="33"/>
                </a:cubicBezTo>
                <a:cubicBezTo>
                  <a:pt x="154" y="33"/>
                  <a:pt x="154" y="33"/>
                  <a:pt x="154" y="33"/>
                </a:cubicBezTo>
                <a:cubicBezTo>
                  <a:pt x="154" y="32"/>
                  <a:pt x="154" y="31"/>
                  <a:pt x="154" y="30"/>
                </a:cubicBezTo>
                <a:close/>
                <a:moveTo>
                  <a:pt x="149" y="25"/>
                </a:moveTo>
                <a:cubicBezTo>
                  <a:pt x="149" y="25"/>
                  <a:pt x="149" y="25"/>
                  <a:pt x="149" y="25"/>
                </a:cubicBezTo>
                <a:cubicBezTo>
                  <a:pt x="150" y="24"/>
                  <a:pt x="151" y="23"/>
                  <a:pt x="152" y="22"/>
                </a:cubicBezTo>
                <a:cubicBezTo>
                  <a:pt x="151" y="22"/>
                  <a:pt x="150" y="21"/>
                  <a:pt x="149" y="19"/>
                </a:cubicBezTo>
                <a:cubicBezTo>
                  <a:pt x="148" y="19"/>
                  <a:pt x="147" y="19"/>
                  <a:pt x="145" y="19"/>
                </a:cubicBezTo>
                <a:cubicBezTo>
                  <a:pt x="145" y="19"/>
                  <a:pt x="145" y="20"/>
                  <a:pt x="144" y="20"/>
                </a:cubicBezTo>
                <a:cubicBezTo>
                  <a:pt x="144" y="21"/>
                  <a:pt x="144" y="22"/>
                  <a:pt x="143" y="23"/>
                </a:cubicBezTo>
                <a:cubicBezTo>
                  <a:pt x="143" y="24"/>
                  <a:pt x="143" y="24"/>
                  <a:pt x="143" y="24"/>
                </a:cubicBezTo>
                <a:cubicBezTo>
                  <a:pt x="144" y="24"/>
                  <a:pt x="144" y="24"/>
                  <a:pt x="144" y="24"/>
                </a:cubicBezTo>
                <a:cubicBezTo>
                  <a:pt x="145" y="23"/>
                  <a:pt x="146" y="22"/>
                  <a:pt x="146" y="21"/>
                </a:cubicBezTo>
                <a:cubicBezTo>
                  <a:pt x="147" y="20"/>
                  <a:pt x="149" y="20"/>
                  <a:pt x="149" y="21"/>
                </a:cubicBezTo>
                <a:cubicBezTo>
                  <a:pt x="149" y="22"/>
                  <a:pt x="149" y="23"/>
                  <a:pt x="149" y="24"/>
                </a:cubicBezTo>
                <a:cubicBezTo>
                  <a:pt x="149" y="24"/>
                  <a:pt x="149" y="25"/>
                  <a:pt x="149" y="25"/>
                </a:cubicBezTo>
                <a:close/>
                <a:moveTo>
                  <a:pt x="148" y="50"/>
                </a:moveTo>
                <a:cubicBezTo>
                  <a:pt x="148" y="48"/>
                  <a:pt x="148" y="47"/>
                  <a:pt x="148" y="45"/>
                </a:cubicBezTo>
                <a:cubicBezTo>
                  <a:pt x="147" y="45"/>
                  <a:pt x="146" y="45"/>
                  <a:pt x="145" y="45"/>
                </a:cubicBezTo>
                <a:cubicBezTo>
                  <a:pt x="145" y="47"/>
                  <a:pt x="145" y="48"/>
                  <a:pt x="145" y="50"/>
                </a:cubicBezTo>
                <a:cubicBezTo>
                  <a:pt x="146" y="50"/>
                  <a:pt x="147" y="50"/>
                  <a:pt x="148" y="50"/>
                </a:cubicBezTo>
                <a:close/>
                <a:moveTo>
                  <a:pt x="138" y="43"/>
                </a:moveTo>
                <a:cubicBezTo>
                  <a:pt x="138" y="40"/>
                  <a:pt x="139" y="37"/>
                  <a:pt x="138" y="35"/>
                </a:cubicBezTo>
                <a:cubicBezTo>
                  <a:pt x="137" y="35"/>
                  <a:pt x="136" y="35"/>
                  <a:pt x="136" y="35"/>
                </a:cubicBezTo>
                <a:cubicBezTo>
                  <a:pt x="136" y="37"/>
                  <a:pt x="136" y="39"/>
                  <a:pt x="136" y="41"/>
                </a:cubicBezTo>
                <a:cubicBezTo>
                  <a:pt x="136" y="41"/>
                  <a:pt x="137" y="41"/>
                  <a:pt x="137" y="41"/>
                </a:cubicBezTo>
                <a:cubicBezTo>
                  <a:pt x="137" y="43"/>
                  <a:pt x="137" y="43"/>
                  <a:pt x="138" y="43"/>
                </a:cubicBezTo>
                <a:close/>
                <a:moveTo>
                  <a:pt x="145" y="57"/>
                </a:moveTo>
                <a:cubicBezTo>
                  <a:pt x="146" y="56"/>
                  <a:pt x="146" y="56"/>
                  <a:pt x="147" y="56"/>
                </a:cubicBezTo>
                <a:cubicBezTo>
                  <a:pt x="147" y="56"/>
                  <a:pt x="148" y="56"/>
                  <a:pt x="148" y="55"/>
                </a:cubicBezTo>
                <a:cubicBezTo>
                  <a:pt x="148" y="54"/>
                  <a:pt x="148" y="53"/>
                  <a:pt x="148" y="52"/>
                </a:cubicBezTo>
                <a:cubicBezTo>
                  <a:pt x="147" y="52"/>
                  <a:pt x="146" y="51"/>
                  <a:pt x="145" y="51"/>
                </a:cubicBezTo>
                <a:cubicBezTo>
                  <a:pt x="145" y="53"/>
                  <a:pt x="145" y="55"/>
                  <a:pt x="145" y="57"/>
                </a:cubicBezTo>
                <a:close/>
                <a:moveTo>
                  <a:pt x="191" y="32"/>
                </a:moveTo>
                <a:cubicBezTo>
                  <a:pt x="189" y="32"/>
                  <a:pt x="188" y="31"/>
                  <a:pt x="187" y="30"/>
                </a:cubicBezTo>
                <a:cubicBezTo>
                  <a:pt x="187" y="32"/>
                  <a:pt x="187" y="33"/>
                  <a:pt x="187" y="34"/>
                </a:cubicBezTo>
                <a:cubicBezTo>
                  <a:pt x="188" y="35"/>
                  <a:pt x="189" y="35"/>
                  <a:pt x="191" y="36"/>
                </a:cubicBezTo>
                <a:cubicBezTo>
                  <a:pt x="191" y="35"/>
                  <a:pt x="191" y="34"/>
                  <a:pt x="191" y="33"/>
                </a:cubicBezTo>
                <a:cubicBezTo>
                  <a:pt x="191" y="33"/>
                  <a:pt x="191" y="33"/>
                  <a:pt x="191" y="32"/>
                </a:cubicBezTo>
                <a:close/>
                <a:moveTo>
                  <a:pt x="97" y="18"/>
                </a:moveTo>
                <a:cubicBezTo>
                  <a:pt x="97" y="30"/>
                  <a:pt x="97" y="42"/>
                  <a:pt x="96" y="53"/>
                </a:cubicBezTo>
                <a:cubicBezTo>
                  <a:pt x="97" y="48"/>
                  <a:pt x="97" y="42"/>
                  <a:pt x="97" y="36"/>
                </a:cubicBezTo>
                <a:cubicBezTo>
                  <a:pt x="97" y="30"/>
                  <a:pt x="98" y="24"/>
                  <a:pt x="97" y="18"/>
                </a:cubicBezTo>
                <a:close/>
                <a:moveTo>
                  <a:pt x="74" y="55"/>
                </a:moveTo>
                <a:cubicBezTo>
                  <a:pt x="74" y="57"/>
                  <a:pt x="74" y="59"/>
                  <a:pt x="74" y="61"/>
                </a:cubicBezTo>
                <a:cubicBezTo>
                  <a:pt x="74" y="61"/>
                  <a:pt x="74" y="62"/>
                  <a:pt x="75" y="62"/>
                </a:cubicBezTo>
                <a:cubicBezTo>
                  <a:pt x="75" y="62"/>
                  <a:pt x="75" y="62"/>
                  <a:pt x="76" y="62"/>
                </a:cubicBezTo>
                <a:cubicBezTo>
                  <a:pt x="76" y="60"/>
                  <a:pt x="76" y="58"/>
                  <a:pt x="76" y="55"/>
                </a:cubicBezTo>
                <a:cubicBezTo>
                  <a:pt x="76" y="55"/>
                  <a:pt x="75" y="55"/>
                  <a:pt x="74" y="55"/>
                </a:cubicBezTo>
                <a:close/>
                <a:moveTo>
                  <a:pt x="128" y="34"/>
                </a:moveTo>
                <a:cubicBezTo>
                  <a:pt x="128" y="38"/>
                  <a:pt x="128" y="41"/>
                  <a:pt x="128" y="45"/>
                </a:cubicBezTo>
                <a:cubicBezTo>
                  <a:pt x="129" y="45"/>
                  <a:pt x="129" y="45"/>
                  <a:pt x="129" y="45"/>
                </a:cubicBezTo>
                <a:cubicBezTo>
                  <a:pt x="129" y="45"/>
                  <a:pt x="129" y="44"/>
                  <a:pt x="129" y="44"/>
                </a:cubicBezTo>
                <a:cubicBezTo>
                  <a:pt x="129" y="41"/>
                  <a:pt x="129" y="39"/>
                  <a:pt x="130" y="36"/>
                </a:cubicBezTo>
                <a:cubicBezTo>
                  <a:pt x="130" y="35"/>
                  <a:pt x="130" y="35"/>
                  <a:pt x="129" y="34"/>
                </a:cubicBezTo>
                <a:cubicBezTo>
                  <a:pt x="129" y="34"/>
                  <a:pt x="128" y="34"/>
                  <a:pt x="128" y="34"/>
                </a:cubicBezTo>
                <a:close/>
                <a:moveTo>
                  <a:pt x="193" y="38"/>
                </a:moveTo>
                <a:cubicBezTo>
                  <a:pt x="193" y="40"/>
                  <a:pt x="193" y="42"/>
                  <a:pt x="193" y="45"/>
                </a:cubicBezTo>
                <a:cubicBezTo>
                  <a:pt x="194" y="45"/>
                  <a:pt x="195" y="45"/>
                  <a:pt x="195" y="45"/>
                </a:cubicBezTo>
                <a:cubicBezTo>
                  <a:pt x="195" y="43"/>
                  <a:pt x="195" y="40"/>
                  <a:pt x="195" y="38"/>
                </a:cubicBezTo>
                <a:cubicBezTo>
                  <a:pt x="195" y="38"/>
                  <a:pt x="194" y="38"/>
                  <a:pt x="193" y="38"/>
                </a:cubicBezTo>
                <a:close/>
                <a:moveTo>
                  <a:pt x="143" y="50"/>
                </a:moveTo>
                <a:cubicBezTo>
                  <a:pt x="143" y="48"/>
                  <a:pt x="143" y="47"/>
                  <a:pt x="143" y="45"/>
                </a:cubicBezTo>
                <a:cubicBezTo>
                  <a:pt x="142" y="45"/>
                  <a:pt x="141" y="45"/>
                  <a:pt x="140" y="45"/>
                </a:cubicBezTo>
                <a:cubicBezTo>
                  <a:pt x="140" y="46"/>
                  <a:pt x="140" y="48"/>
                  <a:pt x="140" y="49"/>
                </a:cubicBezTo>
                <a:cubicBezTo>
                  <a:pt x="141" y="50"/>
                  <a:pt x="142" y="50"/>
                  <a:pt x="143" y="50"/>
                </a:cubicBezTo>
                <a:close/>
                <a:moveTo>
                  <a:pt x="130" y="32"/>
                </a:moveTo>
                <a:cubicBezTo>
                  <a:pt x="130" y="30"/>
                  <a:pt x="130" y="28"/>
                  <a:pt x="131" y="26"/>
                </a:cubicBezTo>
                <a:cubicBezTo>
                  <a:pt x="130" y="26"/>
                  <a:pt x="130" y="26"/>
                  <a:pt x="130" y="26"/>
                </a:cubicBezTo>
                <a:cubicBezTo>
                  <a:pt x="129" y="27"/>
                  <a:pt x="128" y="29"/>
                  <a:pt x="127" y="30"/>
                </a:cubicBezTo>
                <a:cubicBezTo>
                  <a:pt x="127" y="30"/>
                  <a:pt x="126" y="31"/>
                  <a:pt x="126" y="31"/>
                </a:cubicBezTo>
                <a:cubicBezTo>
                  <a:pt x="126" y="31"/>
                  <a:pt x="126" y="31"/>
                  <a:pt x="125" y="31"/>
                </a:cubicBezTo>
                <a:cubicBezTo>
                  <a:pt x="126" y="31"/>
                  <a:pt x="128" y="32"/>
                  <a:pt x="130" y="32"/>
                </a:cubicBezTo>
                <a:close/>
                <a:moveTo>
                  <a:pt x="33" y="46"/>
                </a:moveTo>
                <a:cubicBezTo>
                  <a:pt x="33" y="48"/>
                  <a:pt x="32" y="55"/>
                  <a:pt x="33" y="56"/>
                </a:cubicBezTo>
                <a:cubicBezTo>
                  <a:pt x="33" y="56"/>
                  <a:pt x="33" y="56"/>
                  <a:pt x="34" y="56"/>
                </a:cubicBezTo>
                <a:cubicBezTo>
                  <a:pt x="34" y="52"/>
                  <a:pt x="34" y="49"/>
                  <a:pt x="34" y="46"/>
                </a:cubicBezTo>
                <a:cubicBezTo>
                  <a:pt x="34" y="46"/>
                  <a:pt x="34" y="46"/>
                  <a:pt x="33" y="46"/>
                </a:cubicBezTo>
                <a:close/>
                <a:moveTo>
                  <a:pt x="191" y="27"/>
                </a:moveTo>
                <a:cubicBezTo>
                  <a:pt x="189" y="27"/>
                  <a:pt x="188" y="27"/>
                  <a:pt x="187" y="26"/>
                </a:cubicBezTo>
                <a:cubicBezTo>
                  <a:pt x="187" y="27"/>
                  <a:pt x="187" y="28"/>
                  <a:pt x="187" y="28"/>
                </a:cubicBezTo>
                <a:cubicBezTo>
                  <a:pt x="187" y="28"/>
                  <a:pt x="187" y="29"/>
                  <a:pt x="187" y="29"/>
                </a:cubicBezTo>
                <a:cubicBezTo>
                  <a:pt x="188" y="29"/>
                  <a:pt x="189" y="30"/>
                  <a:pt x="191" y="31"/>
                </a:cubicBezTo>
                <a:cubicBezTo>
                  <a:pt x="191" y="29"/>
                  <a:pt x="191" y="28"/>
                  <a:pt x="191" y="27"/>
                </a:cubicBezTo>
                <a:close/>
                <a:moveTo>
                  <a:pt x="123" y="7"/>
                </a:moveTo>
                <a:cubicBezTo>
                  <a:pt x="123" y="7"/>
                  <a:pt x="123" y="7"/>
                  <a:pt x="123" y="7"/>
                </a:cubicBezTo>
                <a:cubicBezTo>
                  <a:pt x="123" y="8"/>
                  <a:pt x="123" y="10"/>
                  <a:pt x="123" y="11"/>
                </a:cubicBezTo>
                <a:cubicBezTo>
                  <a:pt x="123" y="15"/>
                  <a:pt x="123" y="19"/>
                  <a:pt x="123" y="23"/>
                </a:cubicBezTo>
                <a:cubicBezTo>
                  <a:pt x="123" y="23"/>
                  <a:pt x="123" y="23"/>
                  <a:pt x="123" y="24"/>
                </a:cubicBezTo>
                <a:cubicBezTo>
                  <a:pt x="123" y="23"/>
                  <a:pt x="123" y="23"/>
                  <a:pt x="123" y="22"/>
                </a:cubicBezTo>
                <a:cubicBezTo>
                  <a:pt x="123" y="17"/>
                  <a:pt x="123" y="13"/>
                  <a:pt x="124" y="8"/>
                </a:cubicBezTo>
                <a:cubicBezTo>
                  <a:pt x="124" y="7"/>
                  <a:pt x="124" y="7"/>
                  <a:pt x="123" y="7"/>
                </a:cubicBezTo>
                <a:close/>
                <a:moveTo>
                  <a:pt x="27" y="56"/>
                </a:moveTo>
                <a:cubicBezTo>
                  <a:pt x="26" y="55"/>
                  <a:pt x="25" y="55"/>
                  <a:pt x="24" y="54"/>
                </a:cubicBezTo>
                <a:cubicBezTo>
                  <a:pt x="24" y="55"/>
                  <a:pt x="24" y="56"/>
                  <a:pt x="24" y="57"/>
                </a:cubicBezTo>
                <a:cubicBezTo>
                  <a:pt x="25" y="58"/>
                  <a:pt x="26" y="58"/>
                  <a:pt x="27" y="58"/>
                </a:cubicBezTo>
                <a:cubicBezTo>
                  <a:pt x="27" y="57"/>
                  <a:pt x="27" y="57"/>
                  <a:pt x="27" y="56"/>
                </a:cubicBezTo>
                <a:close/>
                <a:moveTo>
                  <a:pt x="20" y="57"/>
                </a:moveTo>
                <a:cubicBezTo>
                  <a:pt x="20" y="58"/>
                  <a:pt x="20" y="58"/>
                  <a:pt x="20" y="58"/>
                </a:cubicBezTo>
                <a:cubicBezTo>
                  <a:pt x="20" y="60"/>
                  <a:pt x="20" y="62"/>
                  <a:pt x="20" y="65"/>
                </a:cubicBezTo>
                <a:cubicBezTo>
                  <a:pt x="20" y="65"/>
                  <a:pt x="20" y="65"/>
                  <a:pt x="21" y="65"/>
                </a:cubicBezTo>
                <a:cubicBezTo>
                  <a:pt x="21" y="63"/>
                  <a:pt x="21" y="60"/>
                  <a:pt x="21" y="58"/>
                </a:cubicBezTo>
                <a:cubicBezTo>
                  <a:pt x="21" y="58"/>
                  <a:pt x="21" y="58"/>
                  <a:pt x="20" y="57"/>
                </a:cubicBezTo>
                <a:close/>
                <a:moveTo>
                  <a:pt x="85" y="56"/>
                </a:moveTo>
                <a:cubicBezTo>
                  <a:pt x="86" y="57"/>
                  <a:pt x="86" y="59"/>
                  <a:pt x="86" y="60"/>
                </a:cubicBezTo>
                <a:cubicBezTo>
                  <a:pt x="86" y="61"/>
                  <a:pt x="86" y="62"/>
                  <a:pt x="87" y="62"/>
                </a:cubicBezTo>
                <a:cubicBezTo>
                  <a:pt x="87" y="60"/>
                  <a:pt x="87" y="58"/>
                  <a:pt x="87" y="56"/>
                </a:cubicBezTo>
                <a:cubicBezTo>
                  <a:pt x="87" y="56"/>
                  <a:pt x="86" y="56"/>
                  <a:pt x="85" y="56"/>
                </a:cubicBezTo>
                <a:close/>
                <a:moveTo>
                  <a:pt x="193" y="47"/>
                </a:moveTo>
                <a:cubicBezTo>
                  <a:pt x="194" y="50"/>
                  <a:pt x="194" y="52"/>
                  <a:pt x="194" y="55"/>
                </a:cubicBezTo>
                <a:cubicBezTo>
                  <a:pt x="195" y="55"/>
                  <a:pt x="195" y="55"/>
                  <a:pt x="195" y="55"/>
                </a:cubicBezTo>
                <a:cubicBezTo>
                  <a:pt x="195" y="52"/>
                  <a:pt x="195" y="50"/>
                  <a:pt x="195" y="47"/>
                </a:cubicBezTo>
                <a:cubicBezTo>
                  <a:pt x="195" y="47"/>
                  <a:pt x="194" y="47"/>
                  <a:pt x="193" y="47"/>
                </a:cubicBezTo>
                <a:close/>
                <a:moveTo>
                  <a:pt x="184" y="24"/>
                </a:moveTo>
                <a:cubicBezTo>
                  <a:pt x="184" y="23"/>
                  <a:pt x="184" y="23"/>
                  <a:pt x="184" y="22"/>
                </a:cubicBezTo>
                <a:cubicBezTo>
                  <a:pt x="184" y="21"/>
                  <a:pt x="184" y="19"/>
                  <a:pt x="184" y="18"/>
                </a:cubicBezTo>
                <a:cubicBezTo>
                  <a:pt x="184" y="17"/>
                  <a:pt x="184" y="17"/>
                  <a:pt x="183" y="16"/>
                </a:cubicBezTo>
                <a:cubicBezTo>
                  <a:pt x="183" y="16"/>
                  <a:pt x="183" y="17"/>
                  <a:pt x="183" y="17"/>
                </a:cubicBezTo>
                <a:cubicBezTo>
                  <a:pt x="183" y="18"/>
                  <a:pt x="183" y="20"/>
                  <a:pt x="183" y="22"/>
                </a:cubicBezTo>
                <a:cubicBezTo>
                  <a:pt x="183" y="23"/>
                  <a:pt x="183" y="23"/>
                  <a:pt x="184" y="24"/>
                </a:cubicBezTo>
                <a:close/>
                <a:moveTo>
                  <a:pt x="11" y="17"/>
                </a:moveTo>
                <a:cubicBezTo>
                  <a:pt x="10" y="18"/>
                  <a:pt x="6" y="26"/>
                  <a:pt x="6" y="28"/>
                </a:cubicBezTo>
                <a:cubicBezTo>
                  <a:pt x="6" y="27"/>
                  <a:pt x="6" y="27"/>
                  <a:pt x="6" y="27"/>
                </a:cubicBezTo>
                <a:cubicBezTo>
                  <a:pt x="7" y="24"/>
                  <a:pt x="9" y="21"/>
                  <a:pt x="11" y="19"/>
                </a:cubicBezTo>
                <a:cubicBezTo>
                  <a:pt x="12" y="18"/>
                  <a:pt x="12" y="18"/>
                  <a:pt x="11" y="17"/>
                </a:cubicBezTo>
                <a:close/>
                <a:moveTo>
                  <a:pt x="126" y="52"/>
                </a:moveTo>
                <a:cubicBezTo>
                  <a:pt x="126" y="51"/>
                  <a:pt x="126" y="51"/>
                  <a:pt x="126" y="51"/>
                </a:cubicBezTo>
                <a:cubicBezTo>
                  <a:pt x="126" y="47"/>
                  <a:pt x="126" y="42"/>
                  <a:pt x="126" y="38"/>
                </a:cubicBezTo>
                <a:cubicBezTo>
                  <a:pt x="126" y="37"/>
                  <a:pt x="126" y="37"/>
                  <a:pt x="126" y="37"/>
                </a:cubicBezTo>
                <a:cubicBezTo>
                  <a:pt x="125" y="37"/>
                  <a:pt x="125" y="37"/>
                  <a:pt x="125" y="37"/>
                </a:cubicBezTo>
                <a:cubicBezTo>
                  <a:pt x="125" y="42"/>
                  <a:pt x="125" y="46"/>
                  <a:pt x="125" y="51"/>
                </a:cubicBezTo>
                <a:cubicBezTo>
                  <a:pt x="125" y="51"/>
                  <a:pt x="125" y="51"/>
                  <a:pt x="125" y="51"/>
                </a:cubicBezTo>
                <a:cubicBezTo>
                  <a:pt x="126" y="51"/>
                  <a:pt x="126" y="51"/>
                  <a:pt x="126" y="52"/>
                </a:cubicBezTo>
                <a:close/>
                <a:moveTo>
                  <a:pt x="195" y="28"/>
                </a:moveTo>
                <a:cubicBezTo>
                  <a:pt x="194" y="28"/>
                  <a:pt x="194" y="28"/>
                  <a:pt x="193" y="28"/>
                </a:cubicBezTo>
                <a:cubicBezTo>
                  <a:pt x="193" y="29"/>
                  <a:pt x="193" y="30"/>
                  <a:pt x="193" y="31"/>
                </a:cubicBezTo>
                <a:cubicBezTo>
                  <a:pt x="194" y="31"/>
                  <a:pt x="194" y="32"/>
                  <a:pt x="195" y="32"/>
                </a:cubicBezTo>
                <a:cubicBezTo>
                  <a:pt x="195" y="31"/>
                  <a:pt x="195" y="30"/>
                  <a:pt x="195" y="28"/>
                </a:cubicBezTo>
                <a:close/>
                <a:moveTo>
                  <a:pt x="193" y="33"/>
                </a:moveTo>
                <a:cubicBezTo>
                  <a:pt x="193" y="33"/>
                  <a:pt x="193" y="33"/>
                  <a:pt x="193" y="33"/>
                </a:cubicBezTo>
                <a:cubicBezTo>
                  <a:pt x="193" y="34"/>
                  <a:pt x="193" y="35"/>
                  <a:pt x="193" y="35"/>
                </a:cubicBezTo>
                <a:cubicBezTo>
                  <a:pt x="193" y="36"/>
                  <a:pt x="193" y="36"/>
                  <a:pt x="194" y="37"/>
                </a:cubicBezTo>
                <a:cubicBezTo>
                  <a:pt x="195" y="37"/>
                  <a:pt x="195" y="37"/>
                  <a:pt x="195" y="37"/>
                </a:cubicBezTo>
                <a:cubicBezTo>
                  <a:pt x="195" y="36"/>
                  <a:pt x="195" y="34"/>
                  <a:pt x="195" y="33"/>
                </a:cubicBezTo>
                <a:cubicBezTo>
                  <a:pt x="194" y="33"/>
                  <a:pt x="194" y="33"/>
                  <a:pt x="193" y="33"/>
                </a:cubicBezTo>
                <a:close/>
                <a:moveTo>
                  <a:pt x="30" y="44"/>
                </a:moveTo>
                <a:cubicBezTo>
                  <a:pt x="30" y="45"/>
                  <a:pt x="30" y="45"/>
                  <a:pt x="30" y="45"/>
                </a:cubicBezTo>
                <a:cubicBezTo>
                  <a:pt x="30" y="48"/>
                  <a:pt x="30" y="51"/>
                  <a:pt x="30" y="54"/>
                </a:cubicBezTo>
                <a:cubicBezTo>
                  <a:pt x="30" y="55"/>
                  <a:pt x="30" y="55"/>
                  <a:pt x="30" y="55"/>
                </a:cubicBezTo>
                <a:cubicBezTo>
                  <a:pt x="30" y="55"/>
                  <a:pt x="30" y="55"/>
                  <a:pt x="30" y="55"/>
                </a:cubicBezTo>
                <a:cubicBezTo>
                  <a:pt x="30" y="55"/>
                  <a:pt x="30" y="55"/>
                  <a:pt x="30" y="54"/>
                </a:cubicBezTo>
                <a:cubicBezTo>
                  <a:pt x="31" y="51"/>
                  <a:pt x="31" y="48"/>
                  <a:pt x="31" y="45"/>
                </a:cubicBezTo>
                <a:cubicBezTo>
                  <a:pt x="31" y="45"/>
                  <a:pt x="30" y="45"/>
                  <a:pt x="30" y="44"/>
                </a:cubicBezTo>
                <a:close/>
                <a:moveTo>
                  <a:pt x="42" y="4"/>
                </a:moveTo>
                <a:cubicBezTo>
                  <a:pt x="38" y="4"/>
                  <a:pt x="34" y="5"/>
                  <a:pt x="31" y="6"/>
                </a:cubicBezTo>
                <a:cubicBezTo>
                  <a:pt x="34" y="6"/>
                  <a:pt x="38" y="5"/>
                  <a:pt x="41" y="5"/>
                </a:cubicBezTo>
                <a:cubicBezTo>
                  <a:pt x="41" y="5"/>
                  <a:pt x="41" y="4"/>
                  <a:pt x="42" y="4"/>
                </a:cubicBezTo>
                <a:close/>
                <a:moveTo>
                  <a:pt x="136" y="43"/>
                </a:moveTo>
                <a:cubicBezTo>
                  <a:pt x="137" y="45"/>
                  <a:pt x="137" y="47"/>
                  <a:pt x="137" y="48"/>
                </a:cubicBezTo>
                <a:cubicBezTo>
                  <a:pt x="137" y="49"/>
                  <a:pt x="137" y="49"/>
                  <a:pt x="137" y="49"/>
                </a:cubicBezTo>
                <a:cubicBezTo>
                  <a:pt x="138" y="49"/>
                  <a:pt x="138" y="49"/>
                  <a:pt x="138" y="49"/>
                </a:cubicBezTo>
                <a:cubicBezTo>
                  <a:pt x="138" y="47"/>
                  <a:pt x="138" y="46"/>
                  <a:pt x="138" y="44"/>
                </a:cubicBezTo>
                <a:cubicBezTo>
                  <a:pt x="138" y="44"/>
                  <a:pt x="137" y="44"/>
                  <a:pt x="136" y="43"/>
                </a:cubicBezTo>
                <a:close/>
                <a:moveTo>
                  <a:pt x="25" y="72"/>
                </a:moveTo>
                <a:cubicBezTo>
                  <a:pt x="26" y="72"/>
                  <a:pt x="26" y="71"/>
                  <a:pt x="26" y="70"/>
                </a:cubicBezTo>
                <a:cubicBezTo>
                  <a:pt x="26" y="70"/>
                  <a:pt x="26" y="70"/>
                  <a:pt x="27" y="69"/>
                </a:cubicBezTo>
                <a:cubicBezTo>
                  <a:pt x="26" y="69"/>
                  <a:pt x="25" y="69"/>
                  <a:pt x="24" y="68"/>
                </a:cubicBezTo>
                <a:cubicBezTo>
                  <a:pt x="23" y="70"/>
                  <a:pt x="24" y="71"/>
                  <a:pt x="25" y="72"/>
                </a:cubicBezTo>
                <a:cubicBezTo>
                  <a:pt x="25" y="72"/>
                  <a:pt x="25" y="72"/>
                  <a:pt x="25" y="72"/>
                </a:cubicBezTo>
                <a:close/>
                <a:moveTo>
                  <a:pt x="187" y="48"/>
                </a:moveTo>
                <a:cubicBezTo>
                  <a:pt x="188" y="48"/>
                  <a:pt x="190" y="48"/>
                  <a:pt x="191" y="48"/>
                </a:cubicBezTo>
                <a:cubicBezTo>
                  <a:pt x="191" y="48"/>
                  <a:pt x="191" y="47"/>
                  <a:pt x="191" y="47"/>
                </a:cubicBezTo>
                <a:cubicBezTo>
                  <a:pt x="190" y="46"/>
                  <a:pt x="188" y="46"/>
                  <a:pt x="187" y="46"/>
                </a:cubicBezTo>
                <a:cubicBezTo>
                  <a:pt x="187" y="47"/>
                  <a:pt x="187" y="47"/>
                  <a:pt x="187" y="48"/>
                </a:cubicBezTo>
                <a:close/>
                <a:moveTo>
                  <a:pt x="33" y="40"/>
                </a:moveTo>
                <a:cubicBezTo>
                  <a:pt x="33" y="41"/>
                  <a:pt x="33" y="43"/>
                  <a:pt x="33" y="44"/>
                </a:cubicBezTo>
                <a:cubicBezTo>
                  <a:pt x="34" y="44"/>
                  <a:pt x="34" y="44"/>
                  <a:pt x="35" y="45"/>
                </a:cubicBezTo>
                <a:cubicBezTo>
                  <a:pt x="35" y="43"/>
                  <a:pt x="35" y="42"/>
                  <a:pt x="35" y="40"/>
                </a:cubicBezTo>
                <a:cubicBezTo>
                  <a:pt x="35" y="40"/>
                  <a:pt x="34" y="40"/>
                  <a:pt x="33" y="40"/>
                </a:cubicBezTo>
                <a:close/>
                <a:moveTo>
                  <a:pt x="62" y="59"/>
                </a:moveTo>
                <a:cubicBezTo>
                  <a:pt x="62" y="59"/>
                  <a:pt x="62" y="59"/>
                  <a:pt x="62" y="59"/>
                </a:cubicBezTo>
                <a:cubicBezTo>
                  <a:pt x="62" y="53"/>
                  <a:pt x="63" y="47"/>
                  <a:pt x="63" y="41"/>
                </a:cubicBezTo>
                <a:cubicBezTo>
                  <a:pt x="63" y="42"/>
                  <a:pt x="62" y="43"/>
                  <a:pt x="62" y="43"/>
                </a:cubicBezTo>
                <a:cubicBezTo>
                  <a:pt x="62" y="48"/>
                  <a:pt x="62" y="52"/>
                  <a:pt x="62" y="57"/>
                </a:cubicBezTo>
                <a:cubicBezTo>
                  <a:pt x="62" y="57"/>
                  <a:pt x="62" y="58"/>
                  <a:pt x="62" y="59"/>
                </a:cubicBezTo>
                <a:close/>
                <a:moveTo>
                  <a:pt x="137" y="50"/>
                </a:moveTo>
                <a:cubicBezTo>
                  <a:pt x="137" y="52"/>
                  <a:pt x="137" y="55"/>
                  <a:pt x="138" y="57"/>
                </a:cubicBezTo>
                <a:cubicBezTo>
                  <a:pt x="138" y="55"/>
                  <a:pt x="138" y="53"/>
                  <a:pt x="138" y="51"/>
                </a:cubicBezTo>
                <a:cubicBezTo>
                  <a:pt x="138" y="50"/>
                  <a:pt x="137" y="50"/>
                  <a:pt x="137" y="50"/>
                </a:cubicBezTo>
                <a:close/>
                <a:moveTo>
                  <a:pt x="184" y="35"/>
                </a:moveTo>
                <a:cubicBezTo>
                  <a:pt x="184" y="37"/>
                  <a:pt x="184" y="39"/>
                  <a:pt x="184" y="41"/>
                </a:cubicBezTo>
                <a:cubicBezTo>
                  <a:pt x="184" y="42"/>
                  <a:pt x="184" y="42"/>
                  <a:pt x="185" y="42"/>
                </a:cubicBezTo>
                <a:cubicBezTo>
                  <a:pt x="185" y="40"/>
                  <a:pt x="185" y="38"/>
                  <a:pt x="185" y="35"/>
                </a:cubicBezTo>
                <a:cubicBezTo>
                  <a:pt x="185" y="35"/>
                  <a:pt x="184" y="35"/>
                  <a:pt x="184" y="35"/>
                </a:cubicBezTo>
                <a:close/>
                <a:moveTo>
                  <a:pt x="169" y="5"/>
                </a:moveTo>
                <a:cubicBezTo>
                  <a:pt x="169" y="5"/>
                  <a:pt x="169" y="5"/>
                  <a:pt x="169" y="5"/>
                </a:cubicBezTo>
                <a:cubicBezTo>
                  <a:pt x="167" y="5"/>
                  <a:pt x="165" y="5"/>
                  <a:pt x="163" y="5"/>
                </a:cubicBezTo>
                <a:cubicBezTo>
                  <a:pt x="162" y="5"/>
                  <a:pt x="162" y="5"/>
                  <a:pt x="161" y="5"/>
                </a:cubicBezTo>
                <a:cubicBezTo>
                  <a:pt x="161" y="6"/>
                  <a:pt x="161" y="6"/>
                  <a:pt x="160" y="5"/>
                </a:cubicBezTo>
                <a:cubicBezTo>
                  <a:pt x="160" y="5"/>
                  <a:pt x="159" y="5"/>
                  <a:pt x="159" y="5"/>
                </a:cubicBezTo>
                <a:cubicBezTo>
                  <a:pt x="158" y="5"/>
                  <a:pt x="158" y="5"/>
                  <a:pt x="158" y="6"/>
                </a:cubicBezTo>
                <a:cubicBezTo>
                  <a:pt x="158" y="6"/>
                  <a:pt x="158" y="6"/>
                  <a:pt x="159" y="6"/>
                </a:cubicBezTo>
                <a:cubicBezTo>
                  <a:pt x="162" y="6"/>
                  <a:pt x="165" y="6"/>
                  <a:pt x="168" y="6"/>
                </a:cubicBezTo>
                <a:cubicBezTo>
                  <a:pt x="168" y="6"/>
                  <a:pt x="169" y="6"/>
                  <a:pt x="169" y="6"/>
                </a:cubicBezTo>
                <a:cubicBezTo>
                  <a:pt x="169" y="6"/>
                  <a:pt x="169" y="6"/>
                  <a:pt x="169" y="5"/>
                </a:cubicBezTo>
                <a:close/>
                <a:moveTo>
                  <a:pt x="189" y="62"/>
                </a:moveTo>
                <a:cubicBezTo>
                  <a:pt x="189" y="63"/>
                  <a:pt x="189" y="63"/>
                  <a:pt x="190" y="63"/>
                </a:cubicBezTo>
                <a:cubicBezTo>
                  <a:pt x="192" y="63"/>
                  <a:pt x="195" y="63"/>
                  <a:pt x="198" y="63"/>
                </a:cubicBezTo>
                <a:cubicBezTo>
                  <a:pt x="199" y="62"/>
                  <a:pt x="200" y="62"/>
                  <a:pt x="201" y="62"/>
                </a:cubicBezTo>
                <a:cubicBezTo>
                  <a:pt x="201" y="62"/>
                  <a:pt x="202" y="62"/>
                  <a:pt x="202" y="61"/>
                </a:cubicBezTo>
                <a:cubicBezTo>
                  <a:pt x="201" y="61"/>
                  <a:pt x="201" y="61"/>
                  <a:pt x="200" y="61"/>
                </a:cubicBezTo>
                <a:cubicBezTo>
                  <a:pt x="198" y="62"/>
                  <a:pt x="196" y="63"/>
                  <a:pt x="193" y="62"/>
                </a:cubicBezTo>
                <a:cubicBezTo>
                  <a:pt x="192" y="62"/>
                  <a:pt x="190" y="62"/>
                  <a:pt x="189" y="62"/>
                </a:cubicBezTo>
                <a:close/>
                <a:moveTo>
                  <a:pt x="184" y="15"/>
                </a:moveTo>
                <a:cubicBezTo>
                  <a:pt x="184" y="14"/>
                  <a:pt x="184" y="12"/>
                  <a:pt x="183" y="11"/>
                </a:cubicBezTo>
                <a:cubicBezTo>
                  <a:pt x="183" y="11"/>
                  <a:pt x="183" y="10"/>
                  <a:pt x="183" y="10"/>
                </a:cubicBezTo>
                <a:cubicBezTo>
                  <a:pt x="184" y="9"/>
                  <a:pt x="184" y="9"/>
                  <a:pt x="184" y="9"/>
                </a:cubicBezTo>
                <a:cubicBezTo>
                  <a:pt x="184" y="9"/>
                  <a:pt x="183" y="9"/>
                  <a:pt x="183" y="8"/>
                </a:cubicBezTo>
                <a:cubicBezTo>
                  <a:pt x="183" y="10"/>
                  <a:pt x="183" y="12"/>
                  <a:pt x="183" y="14"/>
                </a:cubicBezTo>
                <a:cubicBezTo>
                  <a:pt x="183" y="15"/>
                  <a:pt x="183" y="15"/>
                  <a:pt x="184" y="15"/>
                </a:cubicBezTo>
                <a:close/>
                <a:moveTo>
                  <a:pt x="97" y="59"/>
                </a:moveTo>
                <a:cubicBezTo>
                  <a:pt x="97" y="59"/>
                  <a:pt x="97" y="60"/>
                  <a:pt x="96" y="61"/>
                </a:cubicBezTo>
                <a:cubicBezTo>
                  <a:pt x="95" y="62"/>
                  <a:pt x="96" y="64"/>
                  <a:pt x="96" y="65"/>
                </a:cubicBezTo>
                <a:cubicBezTo>
                  <a:pt x="97" y="63"/>
                  <a:pt x="97" y="61"/>
                  <a:pt x="97" y="59"/>
                </a:cubicBezTo>
                <a:close/>
                <a:moveTo>
                  <a:pt x="205" y="52"/>
                </a:moveTo>
                <a:cubicBezTo>
                  <a:pt x="205" y="50"/>
                  <a:pt x="205" y="48"/>
                  <a:pt x="205" y="46"/>
                </a:cubicBezTo>
                <a:cubicBezTo>
                  <a:pt x="205" y="46"/>
                  <a:pt x="204" y="46"/>
                  <a:pt x="204" y="47"/>
                </a:cubicBezTo>
                <a:cubicBezTo>
                  <a:pt x="204" y="48"/>
                  <a:pt x="204" y="50"/>
                  <a:pt x="205" y="52"/>
                </a:cubicBezTo>
                <a:close/>
                <a:moveTo>
                  <a:pt x="128" y="48"/>
                </a:moveTo>
                <a:cubicBezTo>
                  <a:pt x="128" y="50"/>
                  <a:pt x="128" y="52"/>
                  <a:pt x="128" y="54"/>
                </a:cubicBezTo>
                <a:cubicBezTo>
                  <a:pt x="128" y="54"/>
                  <a:pt x="129" y="54"/>
                  <a:pt x="129" y="54"/>
                </a:cubicBezTo>
                <a:cubicBezTo>
                  <a:pt x="129" y="54"/>
                  <a:pt x="129" y="54"/>
                  <a:pt x="129" y="53"/>
                </a:cubicBezTo>
                <a:cubicBezTo>
                  <a:pt x="129" y="52"/>
                  <a:pt x="129" y="50"/>
                  <a:pt x="129" y="48"/>
                </a:cubicBezTo>
                <a:cubicBezTo>
                  <a:pt x="129" y="48"/>
                  <a:pt x="129" y="48"/>
                  <a:pt x="128" y="48"/>
                </a:cubicBezTo>
                <a:close/>
                <a:moveTo>
                  <a:pt x="65" y="62"/>
                </a:moveTo>
                <a:cubicBezTo>
                  <a:pt x="65" y="62"/>
                  <a:pt x="65" y="62"/>
                  <a:pt x="65" y="62"/>
                </a:cubicBezTo>
                <a:cubicBezTo>
                  <a:pt x="65" y="60"/>
                  <a:pt x="65" y="59"/>
                  <a:pt x="65" y="58"/>
                </a:cubicBezTo>
                <a:cubicBezTo>
                  <a:pt x="65" y="57"/>
                  <a:pt x="65" y="57"/>
                  <a:pt x="65" y="57"/>
                </a:cubicBezTo>
                <a:cubicBezTo>
                  <a:pt x="65" y="56"/>
                  <a:pt x="65" y="56"/>
                  <a:pt x="65" y="55"/>
                </a:cubicBezTo>
                <a:cubicBezTo>
                  <a:pt x="65" y="54"/>
                  <a:pt x="65" y="54"/>
                  <a:pt x="65" y="53"/>
                </a:cubicBezTo>
                <a:cubicBezTo>
                  <a:pt x="65" y="56"/>
                  <a:pt x="65" y="59"/>
                  <a:pt x="65" y="62"/>
                </a:cubicBezTo>
                <a:close/>
                <a:moveTo>
                  <a:pt x="185" y="33"/>
                </a:moveTo>
                <a:cubicBezTo>
                  <a:pt x="185" y="32"/>
                  <a:pt x="185" y="31"/>
                  <a:pt x="185" y="30"/>
                </a:cubicBezTo>
                <a:cubicBezTo>
                  <a:pt x="185" y="29"/>
                  <a:pt x="184" y="29"/>
                  <a:pt x="184" y="29"/>
                </a:cubicBezTo>
                <a:cubicBezTo>
                  <a:pt x="184" y="30"/>
                  <a:pt x="184" y="31"/>
                  <a:pt x="184" y="33"/>
                </a:cubicBezTo>
                <a:cubicBezTo>
                  <a:pt x="184" y="33"/>
                  <a:pt x="184" y="33"/>
                  <a:pt x="185" y="33"/>
                </a:cubicBezTo>
                <a:close/>
                <a:moveTo>
                  <a:pt x="30" y="39"/>
                </a:moveTo>
                <a:cubicBezTo>
                  <a:pt x="30" y="40"/>
                  <a:pt x="30" y="41"/>
                  <a:pt x="30" y="42"/>
                </a:cubicBezTo>
                <a:cubicBezTo>
                  <a:pt x="30" y="43"/>
                  <a:pt x="30" y="43"/>
                  <a:pt x="31" y="43"/>
                </a:cubicBezTo>
                <a:cubicBezTo>
                  <a:pt x="31" y="42"/>
                  <a:pt x="31" y="41"/>
                  <a:pt x="31" y="39"/>
                </a:cubicBezTo>
                <a:cubicBezTo>
                  <a:pt x="31" y="39"/>
                  <a:pt x="30" y="39"/>
                  <a:pt x="30" y="39"/>
                </a:cubicBezTo>
                <a:close/>
                <a:moveTo>
                  <a:pt x="184" y="55"/>
                </a:moveTo>
                <a:cubicBezTo>
                  <a:pt x="185" y="53"/>
                  <a:pt x="185" y="51"/>
                  <a:pt x="185" y="49"/>
                </a:cubicBezTo>
                <a:cubicBezTo>
                  <a:pt x="185" y="48"/>
                  <a:pt x="184" y="48"/>
                  <a:pt x="184" y="48"/>
                </a:cubicBezTo>
                <a:cubicBezTo>
                  <a:pt x="184" y="50"/>
                  <a:pt x="184" y="52"/>
                  <a:pt x="184" y="55"/>
                </a:cubicBezTo>
                <a:close/>
                <a:moveTo>
                  <a:pt x="14" y="66"/>
                </a:moveTo>
                <a:cubicBezTo>
                  <a:pt x="14" y="65"/>
                  <a:pt x="15" y="64"/>
                  <a:pt x="15" y="63"/>
                </a:cubicBezTo>
                <a:cubicBezTo>
                  <a:pt x="15" y="63"/>
                  <a:pt x="15" y="63"/>
                  <a:pt x="15" y="63"/>
                </a:cubicBezTo>
                <a:cubicBezTo>
                  <a:pt x="14" y="62"/>
                  <a:pt x="14" y="62"/>
                  <a:pt x="13" y="62"/>
                </a:cubicBezTo>
                <a:cubicBezTo>
                  <a:pt x="13" y="62"/>
                  <a:pt x="13" y="62"/>
                  <a:pt x="13" y="62"/>
                </a:cubicBezTo>
                <a:cubicBezTo>
                  <a:pt x="13" y="63"/>
                  <a:pt x="13" y="65"/>
                  <a:pt x="14" y="66"/>
                </a:cubicBezTo>
                <a:close/>
                <a:moveTo>
                  <a:pt x="30" y="60"/>
                </a:moveTo>
                <a:cubicBezTo>
                  <a:pt x="30" y="60"/>
                  <a:pt x="30" y="61"/>
                  <a:pt x="29" y="62"/>
                </a:cubicBezTo>
                <a:cubicBezTo>
                  <a:pt x="29" y="63"/>
                  <a:pt x="29" y="65"/>
                  <a:pt x="29" y="66"/>
                </a:cubicBezTo>
                <a:cubicBezTo>
                  <a:pt x="29" y="66"/>
                  <a:pt x="29" y="67"/>
                  <a:pt x="30" y="67"/>
                </a:cubicBezTo>
                <a:cubicBezTo>
                  <a:pt x="30" y="67"/>
                  <a:pt x="30" y="67"/>
                  <a:pt x="30" y="66"/>
                </a:cubicBezTo>
                <a:cubicBezTo>
                  <a:pt x="30" y="65"/>
                  <a:pt x="30" y="63"/>
                  <a:pt x="30" y="61"/>
                </a:cubicBezTo>
                <a:cubicBezTo>
                  <a:pt x="30" y="61"/>
                  <a:pt x="30" y="60"/>
                  <a:pt x="30" y="60"/>
                </a:cubicBezTo>
                <a:cubicBezTo>
                  <a:pt x="30" y="60"/>
                  <a:pt x="30" y="60"/>
                  <a:pt x="30" y="60"/>
                </a:cubicBezTo>
                <a:close/>
                <a:moveTo>
                  <a:pt x="70" y="65"/>
                </a:moveTo>
                <a:cubicBezTo>
                  <a:pt x="70" y="65"/>
                  <a:pt x="70" y="65"/>
                  <a:pt x="70" y="65"/>
                </a:cubicBezTo>
                <a:cubicBezTo>
                  <a:pt x="70" y="65"/>
                  <a:pt x="70" y="64"/>
                  <a:pt x="69" y="64"/>
                </a:cubicBezTo>
                <a:cubicBezTo>
                  <a:pt x="68" y="64"/>
                  <a:pt x="68" y="63"/>
                  <a:pt x="68" y="63"/>
                </a:cubicBezTo>
                <a:cubicBezTo>
                  <a:pt x="68" y="62"/>
                  <a:pt x="68" y="61"/>
                  <a:pt x="68" y="61"/>
                </a:cubicBezTo>
                <a:cubicBezTo>
                  <a:pt x="68" y="62"/>
                  <a:pt x="68" y="64"/>
                  <a:pt x="68" y="65"/>
                </a:cubicBezTo>
                <a:cubicBezTo>
                  <a:pt x="68" y="65"/>
                  <a:pt x="69" y="65"/>
                  <a:pt x="70" y="65"/>
                </a:cubicBezTo>
                <a:close/>
                <a:moveTo>
                  <a:pt x="22" y="55"/>
                </a:moveTo>
                <a:cubicBezTo>
                  <a:pt x="22" y="54"/>
                  <a:pt x="22" y="53"/>
                  <a:pt x="22" y="53"/>
                </a:cubicBezTo>
                <a:cubicBezTo>
                  <a:pt x="22" y="52"/>
                  <a:pt x="22" y="52"/>
                  <a:pt x="22" y="52"/>
                </a:cubicBezTo>
                <a:cubicBezTo>
                  <a:pt x="21" y="52"/>
                  <a:pt x="21" y="51"/>
                  <a:pt x="20" y="51"/>
                </a:cubicBezTo>
                <a:cubicBezTo>
                  <a:pt x="20" y="52"/>
                  <a:pt x="20" y="53"/>
                  <a:pt x="20" y="54"/>
                </a:cubicBezTo>
                <a:cubicBezTo>
                  <a:pt x="21" y="54"/>
                  <a:pt x="21" y="54"/>
                  <a:pt x="22" y="55"/>
                </a:cubicBezTo>
                <a:close/>
                <a:moveTo>
                  <a:pt x="227" y="29"/>
                </a:moveTo>
                <a:cubicBezTo>
                  <a:pt x="227" y="26"/>
                  <a:pt x="227" y="23"/>
                  <a:pt x="225" y="21"/>
                </a:cubicBezTo>
                <a:cubicBezTo>
                  <a:pt x="226" y="24"/>
                  <a:pt x="226" y="26"/>
                  <a:pt x="227" y="29"/>
                </a:cubicBezTo>
                <a:close/>
                <a:moveTo>
                  <a:pt x="127" y="23"/>
                </a:moveTo>
                <a:cubicBezTo>
                  <a:pt x="125" y="24"/>
                  <a:pt x="125" y="24"/>
                  <a:pt x="125" y="26"/>
                </a:cubicBezTo>
                <a:cubicBezTo>
                  <a:pt x="125" y="26"/>
                  <a:pt x="125" y="27"/>
                  <a:pt x="125" y="27"/>
                </a:cubicBezTo>
                <a:cubicBezTo>
                  <a:pt x="125" y="27"/>
                  <a:pt x="126" y="27"/>
                  <a:pt x="126" y="28"/>
                </a:cubicBezTo>
                <a:cubicBezTo>
                  <a:pt x="126" y="26"/>
                  <a:pt x="127" y="25"/>
                  <a:pt x="127" y="23"/>
                </a:cubicBezTo>
                <a:close/>
                <a:moveTo>
                  <a:pt x="177" y="57"/>
                </a:moveTo>
                <a:cubicBezTo>
                  <a:pt x="177" y="57"/>
                  <a:pt x="177" y="56"/>
                  <a:pt x="177" y="56"/>
                </a:cubicBezTo>
                <a:cubicBezTo>
                  <a:pt x="177" y="55"/>
                  <a:pt x="177" y="54"/>
                  <a:pt x="175" y="54"/>
                </a:cubicBezTo>
                <a:cubicBezTo>
                  <a:pt x="175" y="56"/>
                  <a:pt x="176" y="57"/>
                  <a:pt x="177" y="57"/>
                </a:cubicBezTo>
                <a:close/>
                <a:moveTo>
                  <a:pt x="154" y="6"/>
                </a:moveTo>
                <a:cubicBezTo>
                  <a:pt x="154" y="5"/>
                  <a:pt x="154" y="5"/>
                  <a:pt x="153" y="5"/>
                </a:cubicBezTo>
                <a:cubicBezTo>
                  <a:pt x="151" y="5"/>
                  <a:pt x="149" y="5"/>
                  <a:pt x="147" y="5"/>
                </a:cubicBezTo>
                <a:cubicBezTo>
                  <a:pt x="147" y="6"/>
                  <a:pt x="147" y="6"/>
                  <a:pt x="147" y="6"/>
                </a:cubicBezTo>
                <a:cubicBezTo>
                  <a:pt x="149" y="6"/>
                  <a:pt x="151" y="6"/>
                  <a:pt x="154" y="6"/>
                </a:cubicBezTo>
                <a:close/>
                <a:moveTo>
                  <a:pt x="19" y="23"/>
                </a:moveTo>
                <a:cubicBezTo>
                  <a:pt x="19" y="23"/>
                  <a:pt x="19" y="23"/>
                  <a:pt x="19" y="23"/>
                </a:cubicBezTo>
                <a:cubicBezTo>
                  <a:pt x="19" y="20"/>
                  <a:pt x="20" y="18"/>
                  <a:pt x="19" y="15"/>
                </a:cubicBezTo>
                <a:cubicBezTo>
                  <a:pt x="19" y="15"/>
                  <a:pt x="19" y="15"/>
                  <a:pt x="19" y="15"/>
                </a:cubicBezTo>
                <a:cubicBezTo>
                  <a:pt x="19" y="18"/>
                  <a:pt x="19" y="20"/>
                  <a:pt x="19" y="23"/>
                </a:cubicBezTo>
                <a:close/>
                <a:moveTo>
                  <a:pt x="224" y="16"/>
                </a:moveTo>
                <a:cubicBezTo>
                  <a:pt x="223" y="15"/>
                  <a:pt x="222" y="13"/>
                  <a:pt x="221" y="12"/>
                </a:cubicBezTo>
                <a:cubicBezTo>
                  <a:pt x="221" y="13"/>
                  <a:pt x="222" y="14"/>
                  <a:pt x="222" y="14"/>
                </a:cubicBezTo>
                <a:cubicBezTo>
                  <a:pt x="222" y="15"/>
                  <a:pt x="223" y="16"/>
                  <a:pt x="224" y="16"/>
                </a:cubicBezTo>
                <a:close/>
                <a:moveTo>
                  <a:pt x="150" y="56"/>
                </a:moveTo>
                <a:cubicBezTo>
                  <a:pt x="150" y="56"/>
                  <a:pt x="151" y="56"/>
                  <a:pt x="151" y="56"/>
                </a:cubicBezTo>
                <a:cubicBezTo>
                  <a:pt x="151" y="54"/>
                  <a:pt x="151" y="53"/>
                  <a:pt x="151" y="51"/>
                </a:cubicBezTo>
                <a:cubicBezTo>
                  <a:pt x="150" y="51"/>
                  <a:pt x="150" y="52"/>
                  <a:pt x="150" y="52"/>
                </a:cubicBezTo>
                <a:cubicBezTo>
                  <a:pt x="150" y="53"/>
                  <a:pt x="150" y="54"/>
                  <a:pt x="150" y="56"/>
                </a:cubicBezTo>
                <a:close/>
                <a:moveTo>
                  <a:pt x="133" y="32"/>
                </a:moveTo>
                <a:cubicBezTo>
                  <a:pt x="134" y="31"/>
                  <a:pt x="134" y="31"/>
                  <a:pt x="135" y="31"/>
                </a:cubicBezTo>
                <a:cubicBezTo>
                  <a:pt x="134" y="30"/>
                  <a:pt x="134" y="30"/>
                  <a:pt x="134" y="29"/>
                </a:cubicBezTo>
                <a:cubicBezTo>
                  <a:pt x="133" y="30"/>
                  <a:pt x="133" y="30"/>
                  <a:pt x="132" y="31"/>
                </a:cubicBezTo>
                <a:cubicBezTo>
                  <a:pt x="133" y="31"/>
                  <a:pt x="133" y="31"/>
                  <a:pt x="133" y="32"/>
                </a:cubicBezTo>
                <a:close/>
                <a:moveTo>
                  <a:pt x="209" y="57"/>
                </a:moveTo>
                <a:cubicBezTo>
                  <a:pt x="210" y="56"/>
                  <a:pt x="210" y="55"/>
                  <a:pt x="210" y="54"/>
                </a:cubicBezTo>
                <a:cubicBezTo>
                  <a:pt x="210" y="55"/>
                  <a:pt x="209" y="56"/>
                  <a:pt x="209" y="57"/>
                </a:cubicBezTo>
                <a:cubicBezTo>
                  <a:pt x="209" y="57"/>
                  <a:pt x="209" y="57"/>
                  <a:pt x="209" y="57"/>
                </a:cubicBezTo>
                <a:close/>
                <a:moveTo>
                  <a:pt x="19" y="13"/>
                </a:moveTo>
                <a:cubicBezTo>
                  <a:pt x="21" y="12"/>
                  <a:pt x="22" y="11"/>
                  <a:pt x="23" y="10"/>
                </a:cubicBezTo>
                <a:cubicBezTo>
                  <a:pt x="22" y="11"/>
                  <a:pt x="21" y="11"/>
                  <a:pt x="20" y="12"/>
                </a:cubicBezTo>
                <a:cubicBezTo>
                  <a:pt x="19" y="12"/>
                  <a:pt x="19" y="12"/>
                  <a:pt x="19" y="13"/>
                </a:cubicBezTo>
                <a:close/>
                <a:moveTo>
                  <a:pt x="158" y="46"/>
                </a:moveTo>
                <a:cubicBezTo>
                  <a:pt x="158" y="48"/>
                  <a:pt x="158" y="50"/>
                  <a:pt x="158" y="53"/>
                </a:cubicBezTo>
                <a:cubicBezTo>
                  <a:pt x="158" y="50"/>
                  <a:pt x="158" y="48"/>
                  <a:pt x="158" y="46"/>
                </a:cubicBezTo>
                <a:close/>
                <a:moveTo>
                  <a:pt x="125" y="54"/>
                </a:moveTo>
                <a:cubicBezTo>
                  <a:pt x="126" y="56"/>
                  <a:pt x="125" y="57"/>
                  <a:pt x="126" y="58"/>
                </a:cubicBezTo>
                <a:cubicBezTo>
                  <a:pt x="126" y="57"/>
                  <a:pt x="126" y="56"/>
                  <a:pt x="126" y="55"/>
                </a:cubicBezTo>
                <a:cubicBezTo>
                  <a:pt x="126" y="55"/>
                  <a:pt x="126" y="55"/>
                  <a:pt x="125" y="54"/>
                </a:cubicBezTo>
                <a:close/>
                <a:moveTo>
                  <a:pt x="123" y="27"/>
                </a:moveTo>
                <a:cubicBezTo>
                  <a:pt x="123" y="27"/>
                  <a:pt x="123" y="27"/>
                  <a:pt x="123" y="28"/>
                </a:cubicBezTo>
                <a:cubicBezTo>
                  <a:pt x="123" y="29"/>
                  <a:pt x="123" y="29"/>
                  <a:pt x="123" y="29"/>
                </a:cubicBezTo>
                <a:cubicBezTo>
                  <a:pt x="123" y="28"/>
                  <a:pt x="123" y="28"/>
                  <a:pt x="123" y="27"/>
                </a:cubicBezTo>
                <a:close/>
                <a:moveTo>
                  <a:pt x="184" y="45"/>
                </a:moveTo>
                <a:cubicBezTo>
                  <a:pt x="184" y="46"/>
                  <a:pt x="184" y="46"/>
                  <a:pt x="184" y="47"/>
                </a:cubicBezTo>
                <a:cubicBezTo>
                  <a:pt x="184" y="47"/>
                  <a:pt x="184" y="47"/>
                  <a:pt x="185" y="47"/>
                </a:cubicBezTo>
                <a:cubicBezTo>
                  <a:pt x="185" y="46"/>
                  <a:pt x="185" y="45"/>
                  <a:pt x="184" y="45"/>
                </a:cubicBezTo>
                <a:close/>
                <a:moveTo>
                  <a:pt x="181" y="63"/>
                </a:moveTo>
                <a:cubicBezTo>
                  <a:pt x="181" y="62"/>
                  <a:pt x="181" y="61"/>
                  <a:pt x="181" y="61"/>
                </a:cubicBezTo>
                <a:cubicBezTo>
                  <a:pt x="180" y="61"/>
                  <a:pt x="180" y="62"/>
                  <a:pt x="180" y="62"/>
                </a:cubicBezTo>
                <a:cubicBezTo>
                  <a:pt x="180" y="62"/>
                  <a:pt x="181" y="62"/>
                  <a:pt x="181" y="63"/>
                </a:cubicBezTo>
                <a:close/>
                <a:moveTo>
                  <a:pt x="180" y="57"/>
                </a:moveTo>
                <a:cubicBezTo>
                  <a:pt x="180" y="58"/>
                  <a:pt x="181" y="59"/>
                  <a:pt x="182" y="59"/>
                </a:cubicBezTo>
                <a:cubicBezTo>
                  <a:pt x="182" y="58"/>
                  <a:pt x="182" y="58"/>
                  <a:pt x="182" y="58"/>
                </a:cubicBezTo>
                <a:cubicBezTo>
                  <a:pt x="181" y="57"/>
                  <a:pt x="181" y="57"/>
                  <a:pt x="180" y="57"/>
                </a:cubicBezTo>
                <a:close/>
                <a:moveTo>
                  <a:pt x="184" y="27"/>
                </a:moveTo>
                <a:cubicBezTo>
                  <a:pt x="185" y="25"/>
                  <a:pt x="185" y="25"/>
                  <a:pt x="184" y="25"/>
                </a:cubicBezTo>
                <a:cubicBezTo>
                  <a:pt x="183" y="26"/>
                  <a:pt x="183" y="27"/>
                  <a:pt x="184" y="27"/>
                </a:cubicBezTo>
                <a:close/>
                <a:moveTo>
                  <a:pt x="86" y="65"/>
                </a:moveTo>
                <a:cubicBezTo>
                  <a:pt x="85" y="65"/>
                  <a:pt x="84" y="65"/>
                  <a:pt x="83" y="66"/>
                </a:cubicBezTo>
                <a:cubicBezTo>
                  <a:pt x="84" y="66"/>
                  <a:pt x="86" y="66"/>
                  <a:pt x="86" y="65"/>
                </a:cubicBezTo>
                <a:close/>
                <a:moveTo>
                  <a:pt x="131" y="61"/>
                </a:moveTo>
                <a:cubicBezTo>
                  <a:pt x="133" y="61"/>
                  <a:pt x="134" y="61"/>
                  <a:pt x="135" y="61"/>
                </a:cubicBezTo>
                <a:cubicBezTo>
                  <a:pt x="134" y="61"/>
                  <a:pt x="132" y="61"/>
                  <a:pt x="131" y="61"/>
                </a:cubicBezTo>
                <a:close/>
                <a:moveTo>
                  <a:pt x="32" y="60"/>
                </a:moveTo>
                <a:cubicBezTo>
                  <a:pt x="32" y="61"/>
                  <a:pt x="33" y="62"/>
                  <a:pt x="33" y="63"/>
                </a:cubicBezTo>
                <a:cubicBezTo>
                  <a:pt x="33" y="62"/>
                  <a:pt x="33" y="61"/>
                  <a:pt x="33" y="60"/>
                </a:cubicBezTo>
                <a:cubicBezTo>
                  <a:pt x="33" y="60"/>
                  <a:pt x="33" y="60"/>
                  <a:pt x="32" y="60"/>
                </a:cubicBezTo>
                <a:close/>
                <a:moveTo>
                  <a:pt x="133" y="59"/>
                </a:moveTo>
                <a:cubicBezTo>
                  <a:pt x="133" y="59"/>
                  <a:pt x="134" y="59"/>
                  <a:pt x="135" y="59"/>
                </a:cubicBezTo>
                <a:cubicBezTo>
                  <a:pt x="134" y="58"/>
                  <a:pt x="133" y="58"/>
                  <a:pt x="132" y="58"/>
                </a:cubicBezTo>
                <a:cubicBezTo>
                  <a:pt x="133" y="58"/>
                  <a:pt x="133" y="59"/>
                  <a:pt x="133" y="59"/>
                </a:cubicBezTo>
                <a:close/>
                <a:moveTo>
                  <a:pt x="15" y="14"/>
                </a:moveTo>
                <a:cubicBezTo>
                  <a:pt x="15" y="14"/>
                  <a:pt x="15" y="15"/>
                  <a:pt x="15" y="15"/>
                </a:cubicBezTo>
                <a:cubicBezTo>
                  <a:pt x="16" y="15"/>
                  <a:pt x="16" y="15"/>
                  <a:pt x="16" y="14"/>
                </a:cubicBezTo>
                <a:cubicBezTo>
                  <a:pt x="16" y="14"/>
                  <a:pt x="16" y="14"/>
                  <a:pt x="16" y="13"/>
                </a:cubicBezTo>
                <a:cubicBezTo>
                  <a:pt x="16" y="14"/>
                  <a:pt x="15" y="14"/>
                  <a:pt x="15" y="14"/>
                </a:cubicBezTo>
                <a:close/>
                <a:moveTo>
                  <a:pt x="33" y="58"/>
                </a:moveTo>
                <a:cubicBezTo>
                  <a:pt x="33" y="58"/>
                  <a:pt x="33" y="58"/>
                  <a:pt x="33" y="57"/>
                </a:cubicBezTo>
                <a:cubicBezTo>
                  <a:pt x="33" y="57"/>
                  <a:pt x="33" y="57"/>
                  <a:pt x="33" y="57"/>
                </a:cubicBezTo>
                <a:cubicBezTo>
                  <a:pt x="33" y="57"/>
                  <a:pt x="33" y="58"/>
                  <a:pt x="33" y="58"/>
                </a:cubicBezTo>
                <a:cubicBezTo>
                  <a:pt x="33" y="58"/>
                  <a:pt x="33" y="58"/>
                  <a:pt x="33" y="58"/>
                </a:cubicBezTo>
                <a:close/>
                <a:moveTo>
                  <a:pt x="30" y="57"/>
                </a:moveTo>
                <a:cubicBezTo>
                  <a:pt x="30" y="58"/>
                  <a:pt x="30" y="58"/>
                  <a:pt x="30" y="58"/>
                </a:cubicBezTo>
                <a:cubicBezTo>
                  <a:pt x="30" y="58"/>
                  <a:pt x="31" y="57"/>
                  <a:pt x="30" y="57"/>
                </a:cubicBezTo>
                <a:close/>
                <a:moveTo>
                  <a:pt x="203" y="12"/>
                </a:moveTo>
                <a:cubicBezTo>
                  <a:pt x="203" y="12"/>
                  <a:pt x="203" y="11"/>
                  <a:pt x="203" y="11"/>
                </a:cubicBezTo>
                <a:cubicBezTo>
                  <a:pt x="203" y="11"/>
                  <a:pt x="203" y="11"/>
                  <a:pt x="202" y="11"/>
                </a:cubicBezTo>
                <a:cubicBezTo>
                  <a:pt x="202" y="11"/>
                  <a:pt x="202" y="12"/>
                  <a:pt x="203" y="12"/>
                </a:cubicBezTo>
                <a:close/>
                <a:moveTo>
                  <a:pt x="41" y="8"/>
                </a:moveTo>
                <a:cubicBezTo>
                  <a:pt x="41" y="8"/>
                  <a:pt x="41" y="8"/>
                  <a:pt x="41" y="7"/>
                </a:cubicBezTo>
                <a:cubicBezTo>
                  <a:pt x="41" y="8"/>
                  <a:pt x="41" y="8"/>
                  <a:pt x="40" y="8"/>
                </a:cubicBezTo>
                <a:cubicBezTo>
                  <a:pt x="41" y="8"/>
                  <a:pt x="41" y="8"/>
                  <a:pt x="41" y="8"/>
                </a:cubicBezTo>
                <a:close/>
                <a:moveTo>
                  <a:pt x="128" y="57"/>
                </a:moveTo>
                <a:cubicBezTo>
                  <a:pt x="129" y="56"/>
                  <a:pt x="129" y="56"/>
                  <a:pt x="128" y="56"/>
                </a:cubicBezTo>
                <a:cubicBezTo>
                  <a:pt x="128" y="56"/>
                  <a:pt x="128" y="57"/>
                  <a:pt x="128" y="57"/>
                </a:cubicBezTo>
                <a:close/>
                <a:moveTo>
                  <a:pt x="75" y="64"/>
                </a:moveTo>
                <a:cubicBezTo>
                  <a:pt x="75" y="64"/>
                  <a:pt x="75" y="64"/>
                  <a:pt x="75" y="64"/>
                </a:cubicBezTo>
                <a:cubicBezTo>
                  <a:pt x="75" y="64"/>
                  <a:pt x="75" y="64"/>
                  <a:pt x="75" y="64"/>
                </a:cubicBezTo>
                <a:close/>
                <a:moveTo>
                  <a:pt x="26" y="9"/>
                </a:moveTo>
                <a:cubicBezTo>
                  <a:pt x="26" y="10"/>
                  <a:pt x="26" y="10"/>
                  <a:pt x="26" y="10"/>
                </a:cubicBezTo>
                <a:cubicBezTo>
                  <a:pt x="26" y="10"/>
                  <a:pt x="27" y="10"/>
                  <a:pt x="27" y="9"/>
                </a:cubicBezTo>
                <a:cubicBezTo>
                  <a:pt x="27" y="9"/>
                  <a:pt x="27" y="9"/>
                  <a:pt x="27" y="9"/>
                </a:cubicBezTo>
                <a:cubicBezTo>
                  <a:pt x="27" y="9"/>
                  <a:pt x="26" y="9"/>
                  <a:pt x="26" y="9"/>
                </a:cubicBezTo>
                <a:close/>
                <a:moveTo>
                  <a:pt x="129" y="61"/>
                </a:moveTo>
                <a:cubicBezTo>
                  <a:pt x="129" y="61"/>
                  <a:pt x="129" y="61"/>
                  <a:pt x="130" y="61"/>
                </a:cubicBezTo>
                <a:cubicBezTo>
                  <a:pt x="129" y="61"/>
                  <a:pt x="129" y="61"/>
                  <a:pt x="129" y="61"/>
                </a:cubicBezTo>
                <a:close/>
                <a:moveTo>
                  <a:pt x="147" y="59"/>
                </a:moveTo>
                <a:cubicBezTo>
                  <a:pt x="147" y="59"/>
                  <a:pt x="147" y="59"/>
                  <a:pt x="147" y="59"/>
                </a:cubicBezTo>
                <a:cubicBezTo>
                  <a:pt x="147" y="59"/>
                  <a:pt x="148" y="59"/>
                  <a:pt x="148" y="59"/>
                </a:cubicBezTo>
                <a:cubicBezTo>
                  <a:pt x="148" y="59"/>
                  <a:pt x="148" y="59"/>
                  <a:pt x="148" y="59"/>
                </a:cubicBezTo>
                <a:cubicBezTo>
                  <a:pt x="148" y="59"/>
                  <a:pt x="147" y="59"/>
                  <a:pt x="147" y="59"/>
                </a:cubicBezTo>
                <a:close/>
                <a:moveTo>
                  <a:pt x="23" y="13"/>
                </a:moveTo>
                <a:cubicBezTo>
                  <a:pt x="23" y="13"/>
                  <a:pt x="23" y="13"/>
                  <a:pt x="23" y="13"/>
                </a:cubicBezTo>
                <a:cubicBezTo>
                  <a:pt x="23" y="13"/>
                  <a:pt x="23" y="14"/>
                  <a:pt x="24" y="14"/>
                </a:cubicBezTo>
                <a:cubicBezTo>
                  <a:pt x="24" y="14"/>
                  <a:pt x="24" y="14"/>
                  <a:pt x="24" y="14"/>
                </a:cubicBezTo>
                <a:cubicBezTo>
                  <a:pt x="24" y="13"/>
                  <a:pt x="23" y="13"/>
                  <a:pt x="23" y="13"/>
                </a:cubicBezTo>
                <a:close/>
                <a:moveTo>
                  <a:pt x="21" y="67"/>
                </a:moveTo>
                <a:cubicBezTo>
                  <a:pt x="21" y="67"/>
                  <a:pt x="21" y="67"/>
                  <a:pt x="20" y="67"/>
                </a:cubicBezTo>
                <a:cubicBezTo>
                  <a:pt x="20" y="67"/>
                  <a:pt x="21" y="67"/>
                  <a:pt x="21" y="68"/>
                </a:cubicBezTo>
                <a:cubicBezTo>
                  <a:pt x="21" y="68"/>
                  <a:pt x="21" y="68"/>
                  <a:pt x="21" y="68"/>
                </a:cubicBezTo>
                <a:cubicBezTo>
                  <a:pt x="21" y="67"/>
                  <a:pt x="21" y="67"/>
                  <a:pt x="21" y="67"/>
                </a:cubicBezTo>
                <a:close/>
                <a:moveTo>
                  <a:pt x="36" y="57"/>
                </a:moveTo>
                <a:cubicBezTo>
                  <a:pt x="36" y="57"/>
                  <a:pt x="36" y="57"/>
                  <a:pt x="36" y="57"/>
                </a:cubicBezTo>
                <a:cubicBezTo>
                  <a:pt x="36" y="57"/>
                  <a:pt x="36" y="57"/>
                  <a:pt x="36" y="58"/>
                </a:cubicBezTo>
                <a:cubicBezTo>
                  <a:pt x="36" y="58"/>
                  <a:pt x="36" y="58"/>
                  <a:pt x="36" y="58"/>
                </a:cubicBezTo>
                <a:cubicBezTo>
                  <a:pt x="36" y="58"/>
                  <a:pt x="36" y="58"/>
                  <a:pt x="36" y="5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88" name="Freeform 106"/>
          <p:cNvSpPr/>
          <p:nvPr/>
        </p:nvSpPr>
        <p:spPr bwMode="auto">
          <a:xfrm>
            <a:off x="5816174" y="3090709"/>
            <a:ext cx="7141" cy="22853"/>
          </a:xfrm>
          <a:custGeom>
            <a:gdLst>
              <a:gd fmla="*/ 3 w 3" name="T0"/>
              <a:gd fmla="*/ 0 h 9" name="T1"/>
              <a:gd fmla="*/ 2 w 3" name="T2"/>
              <a:gd fmla="*/ 5 h 9" name="T3"/>
              <a:gd fmla="*/ 2 w 3" name="T4"/>
              <a:gd fmla="*/ 7 h 9" name="T5"/>
              <a:gd fmla="*/ 1 w 3" name="T6"/>
              <a:gd fmla="*/ 9 h 9" name="T7"/>
              <a:gd fmla="*/ 0 w 3" name="T8"/>
              <a:gd fmla="*/ 8 h 9" name="T9"/>
              <a:gd fmla="*/ 0 w 3" name="T10"/>
              <a:gd fmla="*/ 7 h 9" name="T11"/>
              <a:gd fmla="*/ 2 w 3" name="T12"/>
              <a:gd fmla="*/ 2 h 9" name="T13"/>
              <a:gd fmla="*/ 1 w 3" name="T14"/>
              <a:gd fmla="*/ 1 h 9" name="T15"/>
              <a:gd fmla="*/ 1 w 3" name="T16"/>
              <a:gd fmla="*/ 0 h 9" name="T17"/>
              <a:gd fmla="*/ 3 w 3" name="T18"/>
              <a:gd fmla="*/ 0 h 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 w="3">
                <a:moveTo>
                  <a:pt x="3" y="0"/>
                </a:moveTo>
                <a:cubicBezTo>
                  <a:pt x="3" y="2"/>
                  <a:pt x="3" y="4"/>
                  <a:pt x="2" y="5"/>
                </a:cubicBezTo>
                <a:cubicBezTo>
                  <a:pt x="2" y="6"/>
                  <a:pt x="2" y="7"/>
                  <a:pt x="2" y="7"/>
                </a:cubicBezTo>
                <a:cubicBezTo>
                  <a:pt x="2" y="8"/>
                  <a:pt x="2" y="9"/>
                  <a:pt x="1" y="9"/>
                </a:cubicBezTo>
                <a:cubicBezTo>
                  <a:pt x="1" y="9"/>
                  <a:pt x="0" y="8"/>
                  <a:pt x="0" y="8"/>
                </a:cubicBezTo>
                <a:cubicBezTo>
                  <a:pt x="0" y="7"/>
                  <a:pt x="0" y="7"/>
                  <a:pt x="0" y="7"/>
                </a:cubicBezTo>
                <a:cubicBezTo>
                  <a:pt x="1" y="5"/>
                  <a:pt x="1" y="4"/>
                  <a:pt x="2" y="2"/>
                </a:cubicBezTo>
                <a:cubicBezTo>
                  <a:pt x="1" y="2"/>
                  <a:pt x="1" y="2"/>
                  <a:pt x="1" y="1"/>
                </a:cubicBezTo>
                <a:cubicBezTo>
                  <a:pt x="1" y="1"/>
                  <a:pt x="1" y="0"/>
                  <a:pt x="1" y="0"/>
                </a:cubicBezTo>
                <a:cubicBezTo>
                  <a:pt x="2" y="0"/>
                  <a:pt x="2" y="0"/>
                  <a:pt x="3"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89" name="Freeform 107"/>
          <p:cNvSpPr>
            <a:spLocks noEditPoints="1"/>
          </p:cNvSpPr>
          <p:nvPr/>
        </p:nvSpPr>
        <p:spPr bwMode="auto">
          <a:xfrm>
            <a:off x="3049593" y="5278836"/>
            <a:ext cx="468476" cy="738422"/>
          </a:xfrm>
          <a:custGeom>
            <a:gdLst>
              <a:gd fmla="*/ 128 w 180" name="T0"/>
              <a:gd fmla="*/ 197 h 284" name="T1"/>
              <a:gd fmla="*/ 3 w 180" name="T2"/>
              <a:gd fmla="*/ 284 h 284" name="T3"/>
              <a:gd fmla="*/ 78 w 180" name="T4"/>
              <a:gd fmla="*/ 230 h 284" name="T5"/>
              <a:gd fmla="*/ 104 w 180" name="T6"/>
              <a:gd fmla="*/ 182 h 284" name="T7"/>
              <a:gd fmla="*/ 60 w 180" name="T8"/>
              <a:gd fmla="*/ 71 h 284" name="T9"/>
              <a:gd fmla="*/ 93 w 180" name="T10"/>
              <a:gd fmla="*/ 113 h 284" name="T11"/>
              <a:gd fmla="*/ 23 w 180" name="T12"/>
              <a:gd fmla="*/ 154 h 284" name="T13"/>
              <a:gd fmla="*/ 163 w 180" name="T14"/>
              <a:gd fmla="*/ 168 h 284" name="T15"/>
              <a:gd fmla="*/ 66 w 180" name="T16"/>
              <a:gd fmla="*/ 79 h 284" name="T17"/>
              <a:gd fmla="*/ 98 w 180" name="T18"/>
              <a:gd fmla="*/ 62 h 284" name="T19"/>
              <a:gd fmla="*/ 94 w 180" name="T20"/>
              <a:gd fmla="*/ 103 h 284" name="T21"/>
              <a:gd fmla="*/ 79 w 180" name="T22"/>
              <a:gd fmla="*/ 106 h 284" name="T23"/>
              <a:gd fmla="*/ 126 w 180" name="T24"/>
              <a:gd fmla="*/ 84 h 284" name="T25"/>
              <a:gd fmla="*/ 124 w 180" name="T26"/>
              <a:gd fmla="*/ 65 h 284" name="T27"/>
              <a:gd fmla="*/ 122 w 180" name="T28"/>
              <a:gd fmla="*/ 69 h 284" name="T29"/>
              <a:gd fmla="*/ 167 w 180" name="T30"/>
              <a:gd fmla="*/ 123 h 284" name="T31"/>
              <a:gd fmla="*/ 158 w 180" name="T32"/>
              <a:gd fmla="*/ 108 h 284" name="T33"/>
              <a:gd fmla="*/ 5 w 180" name="T34"/>
              <a:gd fmla="*/ 268 h 284" name="T35"/>
              <a:gd fmla="*/ 50 w 180" name="T36"/>
              <a:gd fmla="*/ 255 h 284" name="T37"/>
              <a:gd fmla="*/ 111 w 180" name="T38"/>
              <a:gd fmla="*/ 240 h 284" name="T39"/>
              <a:gd fmla="*/ 169 w 180" name="T40"/>
              <a:gd fmla="*/ 239 h 284" name="T41"/>
              <a:gd fmla="*/ 164 w 180" name="T42"/>
              <a:gd fmla="*/ 119 h 284" name="T43"/>
              <a:gd fmla="*/ 104 w 180" name="T44"/>
              <a:gd fmla="*/ 82 h 284" name="T45"/>
              <a:gd fmla="*/ 44 w 180" name="T46"/>
              <a:gd fmla="*/ 88 h 284" name="T47"/>
              <a:gd fmla="*/ 148 w 180" name="T48"/>
              <a:gd fmla="*/ 269 h 284" name="T49"/>
              <a:gd fmla="*/ 57 w 180" name="T50"/>
              <a:gd fmla="*/ 252 h 284" name="T51"/>
              <a:gd fmla="*/ 115 w 180" name="T52"/>
              <a:gd fmla="*/ 273 h 284" name="T53"/>
              <a:gd fmla="*/ 138 w 180" name="T54"/>
              <a:gd fmla="*/ 103 h 284" name="T55"/>
              <a:gd fmla="*/ 105 w 180" name="T56"/>
              <a:gd fmla="*/ 244 h 284" name="T57"/>
              <a:gd fmla="*/ 73 w 180" name="T58"/>
              <a:gd fmla="*/ 256 h 284" name="T59"/>
              <a:gd fmla="*/ 80 w 180" name="T60"/>
              <a:gd fmla="*/ 276 h 284" name="T61"/>
              <a:gd fmla="*/ 51 w 180" name="T62"/>
              <a:gd fmla="*/ 269 h 284" name="T63"/>
              <a:gd fmla="*/ 121 w 180" name="T64"/>
              <a:gd fmla="*/ 278 h 284" name="T65"/>
              <a:gd fmla="*/ 124 w 180" name="T66"/>
              <a:gd fmla="*/ 260 h 284" name="T67"/>
              <a:gd fmla="*/ 136 w 180" name="T68"/>
              <a:gd fmla="*/ 271 h 284" name="T69"/>
              <a:gd fmla="*/ 12 w 180" name="T70"/>
              <a:gd fmla="*/ 183 h 284" name="T71"/>
              <a:gd fmla="*/ 69 w 180" name="T72"/>
              <a:gd fmla="*/ 255 h 284" name="T73"/>
              <a:gd fmla="*/ 35 w 180" name="T74"/>
              <a:gd fmla="*/ 253 h 284" name="T75"/>
              <a:gd fmla="*/ 170 w 180" name="T76"/>
              <a:gd fmla="*/ 278 h 284" name="T77"/>
              <a:gd fmla="*/ 58 w 180" name="T78"/>
              <a:gd fmla="*/ 264 h 284" name="T79"/>
              <a:gd fmla="*/ 175 w 180" name="T80"/>
              <a:gd fmla="*/ 242 h 284" name="T81"/>
              <a:gd fmla="*/ 25 w 180" name="T82"/>
              <a:gd fmla="*/ 198 h 284" name="T83"/>
              <a:gd fmla="*/ 98 w 180" name="T84"/>
              <a:gd fmla="*/ 176 h 284" name="T85"/>
              <a:gd fmla="*/ 106 w 180" name="T86"/>
              <a:gd fmla="*/ 273 h 284" name="T87"/>
              <a:gd fmla="*/ 31 w 180" name="T88"/>
              <a:gd fmla="*/ 199 h 284" name="T89"/>
              <a:gd fmla="*/ 95 w 180" name="T90"/>
              <a:gd fmla="*/ 31 h 284" name="T91"/>
              <a:gd fmla="*/ 60 w 180" name="T92"/>
              <a:gd fmla="*/ 279 h 284" name="T93"/>
              <a:gd fmla="*/ 163 w 180" name="T94"/>
              <a:gd fmla="*/ 240 h 284" name="T95"/>
              <a:gd fmla="*/ 119 w 180" name="T96"/>
              <a:gd fmla="*/ 254 h 284" name="T97"/>
              <a:gd fmla="*/ 87 w 180" name="T98"/>
              <a:gd fmla="*/ 81 h 284" name="T99"/>
              <a:gd fmla="*/ 94 w 180" name="T100"/>
              <a:gd fmla="*/ 244 h 284" name="T101"/>
              <a:gd fmla="*/ 92 w 180" name="T102"/>
              <a:gd fmla="*/ 82 h 284" name="T103"/>
              <a:gd fmla="*/ 170 w 180" name="T104"/>
              <a:gd fmla="*/ 235 h 284" name="T105"/>
              <a:gd fmla="*/ 127 w 180" name="T106"/>
              <a:gd fmla="*/ 69 h 284" name="T107"/>
              <a:gd fmla="*/ 58 w 180" name="T108"/>
              <a:gd fmla="*/ 207 h 284" name="T109"/>
              <a:gd fmla="*/ 17 w 180" name="T110"/>
              <a:gd fmla="*/ 278 h 284" name="T111"/>
              <a:gd fmla="*/ 24 w 180" name="T112"/>
              <a:gd fmla="*/ 248 h 284" name="T113"/>
              <a:gd fmla="*/ 131 w 180" name="T114"/>
              <a:gd fmla="*/ 247 h 284" name="T115"/>
              <a:gd fmla="*/ 108 w 180" name="T116"/>
              <a:gd fmla="*/ 266 h 284" name="T117"/>
              <a:gd fmla="*/ 82 w 180" name="T118"/>
              <a:gd fmla="*/ 116 h 284" name="T119"/>
              <a:gd fmla="*/ 84 w 180" name="T120"/>
              <a:gd fmla="*/ 250 h 284" name="T121"/>
              <a:gd fmla="*/ 149 w 180" name="T122"/>
              <a:gd fmla="*/ 238 h 284" name="T123"/>
              <a:gd fmla="*/ 75 w 180" name="T124"/>
              <a:gd fmla="*/ 215 h 28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84" w="180">
                <a:moveTo>
                  <a:pt x="120" y="3"/>
                </a:moveTo>
                <a:cubicBezTo>
                  <a:pt x="120" y="3"/>
                  <a:pt x="120" y="2"/>
                  <a:pt x="120" y="2"/>
                </a:cubicBezTo>
                <a:cubicBezTo>
                  <a:pt x="120" y="1"/>
                  <a:pt x="120" y="1"/>
                  <a:pt x="121" y="1"/>
                </a:cubicBezTo>
                <a:cubicBezTo>
                  <a:pt x="122" y="0"/>
                  <a:pt x="123" y="0"/>
                  <a:pt x="124" y="0"/>
                </a:cubicBezTo>
                <a:cubicBezTo>
                  <a:pt x="127" y="1"/>
                  <a:pt x="129" y="2"/>
                  <a:pt x="132" y="3"/>
                </a:cubicBezTo>
                <a:cubicBezTo>
                  <a:pt x="133" y="4"/>
                  <a:pt x="135" y="5"/>
                  <a:pt x="136" y="6"/>
                </a:cubicBezTo>
                <a:cubicBezTo>
                  <a:pt x="137" y="7"/>
                  <a:pt x="137" y="8"/>
                  <a:pt x="138" y="9"/>
                </a:cubicBezTo>
                <a:cubicBezTo>
                  <a:pt x="138" y="10"/>
                  <a:pt x="138" y="10"/>
                  <a:pt x="138" y="11"/>
                </a:cubicBezTo>
                <a:cubicBezTo>
                  <a:pt x="137" y="12"/>
                  <a:pt x="137" y="13"/>
                  <a:pt x="136" y="14"/>
                </a:cubicBezTo>
                <a:cubicBezTo>
                  <a:pt x="135" y="15"/>
                  <a:pt x="135" y="15"/>
                  <a:pt x="135" y="15"/>
                </a:cubicBezTo>
                <a:cubicBezTo>
                  <a:pt x="135" y="16"/>
                  <a:pt x="134" y="16"/>
                  <a:pt x="134" y="16"/>
                </a:cubicBezTo>
                <a:cubicBezTo>
                  <a:pt x="133" y="16"/>
                  <a:pt x="132" y="16"/>
                  <a:pt x="132" y="17"/>
                </a:cubicBezTo>
                <a:cubicBezTo>
                  <a:pt x="130" y="18"/>
                  <a:pt x="129" y="20"/>
                  <a:pt x="127" y="21"/>
                </a:cubicBezTo>
                <a:cubicBezTo>
                  <a:pt x="124" y="23"/>
                  <a:pt x="122" y="25"/>
                  <a:pt x="120" y="27"/>
                </a:cubicBezTo>
                <a:cubicBezTo>
                  <a:pt x="118" y="28"/>
                  <a:pt x="118" y="30"/>
                  <a:pt x="117" y="31"/>
                </a:cubicBezTo>
                <a:cubicBezTo>
                  <a:pt x="116" y="32"/>
                  <a:pt x="116" y="33"/>
                  <a:pt x="115" y="33"/>
                </a:cubicBezTo>
                <a:cubicBezTo>
                  <a:pt x="115" y="34"/>
                  <a:pt x="115" y="34"/>
                  <a:pt x="115" y="35"/>
                </a:cubicBezTo>
                <a:cubicBezTo>
                  <a:pt x="115" y="35"/>
                  <a:pt x="115" y="36"/>
                  <a:pt x="115" y="37"/>
                </a:cubicBezTo>
                <a:cubicBezTo>
                  <a:pt x="115" y="37"/>
                  <a:pt x="115" y="37"/>
                  <a:pt x="116" y="38"/>
                </a:cubicBezTo>
                <a:cubicBezTo>
                  <a:pt x="116" y="39"/>
                  <a:pt x="116" y="40"/>
                  <a:pt x="116" y="42"/>
                </a:cubicBezTo>
                <a:cubicBezTo>
                  <a:pt x="116" y="44"/>
                  <a:pt x="116" y="47"/>
                  <a:pt x="116" y="50"/>
                </a:cubicBezTo>
                <a:cubicBezTo>
                  <a:pt x="116" y="50"/>
                  <a:pt x="116" y="50"/>
                  <a:pt x="116" y="50"/>
                </a:cubicBezTo>
                <a:cubicBezTo>
                  <a:pt x="116" y="50"/>
                  <a:pt x="117" y="50"/>
                  <a:pt x="117" y="50"/>
                </a:cubicBezTo>
                <a:cubicBezTo>
                  <a:pt x="117" y="50"/>
                  <a:pt x="118" y="50"/>
                  <a:pt x="118" y="51"/>
                </a:cubicBezTo>
                <a:cubicBezTo>
                  <a:pt x="119" y="52"/>
                  <a:pt x="120" y="53"/>
                  <a:pt x="121" y="54"/>
                </a:cubicBezTo>
                <a:cubicBezTo>
                  <a:pt x="124" y="56"/>
                  <a:pt x="127" y="59"/>
                  <a:pt x="130" y="61"/>
                </a:cubicBezTo>
                <a:cubicBezTo>
                  <a:pt x="131" y="62"/>
                  <a:pt x="133" y="63"/>
                  <a:pt x="134" y="64"/>
                </a:cubicBezTo>
                <a:cubicBezTo>
                  <a:pt x="136" y="66"/>
                  <a:pt x="138" y="67"/>
                  <a:pt x="139" y="69"/>
                </a:cubicBezTo>
                <a:cubicBezTo>
                  <a:pt x="141" y="71"/>
                  <a:pt x="143" y="72"/>
                  <a:pt x="145" y="74"/>
                </a:cubicBezTo>
                <a:cubicBezTo>
                  <a:pt x="146" y="75"/>
                  <a:pt x="147" y="76"/>
                  <a:pt x="148" y="78"/>
                </a:cubicBezTo>
                <a:cubicBezTo>
                  <a:pt x="150" y="79"/>
                  <a:pt x="151" y="81"/>
                  <a:pt x="153" y="83"/>
                </a:cubicBezTo>
                <a:cubicBezTo>
                  <a:pt x="155" y="85"/>
                  <a:pt x="156" y="88"/>
                  <a:pt x="158" y="90"/>
                </a:cubicBezTo>
                <a:cubicBezTo>
                  <a:pt x="159" y="92"/>
                  <a:pt x="160" y="95"/>
                  <a:pt x="162" y="97"/>
                </a:cubicBezTo>
                <a:cubicBezTo>
                  <a:pt x="162" y="98"/>
                  <a:pt x="162" y="99"/>
                  <a:pt x="163" y="100"/>
                </a:cubicBezTo>
                <a:cubicBezTo>
                  <a:pt x="164" y="102"/>
                  <a:pt x="166" y="105"/>
                  <a:pt x="167" y="108"/>
                </a:cubicBezTo>
                <a:cubicBezTo>
                  <a:pt x="167" y="110"/>
                  <a:pt x="168" y="113"/>
                  <a:pt x="168" y="115"/>
                </a:cubicBezTo>
                <a:cubicBezTo>
                  <a:pt x="169" y="117"/>
                  <a:pt x="169" y="119"/>
                  <a:pt x="170" y="121"/>
                </a:cubicBezTo>
                <a:cubicBezTo>
                  <a:pt x="171" y="124"/>
                  <a:pt x="171" y="127"/>
                  <a:pt x="172" y="130"/>
                </a:cubicBezTo>
                <a:cubicBezTo>
                  <a:pt x="172" y="132"/>
                  <a:pt x="172" y="135"/>
                  <a:pt x="172" y="137"/>
                </a:cubicBezTo>
                <a:cubicBezTo>
                  <a:pt x="172" y="140"/>
                  <a:pt x="172" y="142"/>
                  <a:pt x="172" y="145"/>
                </a:cubicBezTo>
                <a:cubicBezTo>
                  <a:pt x="172" y="148"/>
                  <a:pt x="172" y="150"/>
                  <a:pt x="171" y="153"/>
                </a:cubicBezTo>
                <a:cubicBezTo>
                  <a:pt x="171" y="155"/>
                  <a:pt x="171" y="157"/>
                  <a:pt x="171" y="160"/>
                </a:cubicBezTo>
                <a:cubicBezTo>
                  <a:pt x="170" y="164"/>
                  <a:pt x="170" y="168"/>
                  <a:pt x="168" y="172"/>
                </a:cubicBezTo>
                <a:cubicBezTo>
                  <a:pt x="166" y="175"/>
                  <a:pt x="164" y="178"/>
                  <a:pt x="161" y="180"/>
                </a:cubicBezTo>
                <a:cubicBezTo>
                  <a:pt x="156" y="185"/>
                  <a:pt x="151" y="189"/>
                  <a:pt x="144" y="191"/>
                </a:cubicBezTo>
                <a:cubicBezTo>
                  <a:pt x="144" y="191"/>
                  <a:pt x="144" y="191"/>
                  <a:pt x="144" y="192"/>
                </a:cubicBezTo>
                <a:cubicBezTo>
                  <a:pt x="144" y="192"/>
                  <a:pt x="143" y="192"/>
                  <a:pt x="143" y="193"/>
                </a:cubicBezTo>
                <a:cubicBezTo>
                  <a:pt x="139" y="194"/>
                  <a:pt x="135" y="194"/>
                  <a:pt x="132" y="195"/>
                </a:cubicBezTo>
                <a:cubicBezTo>
                  <a:pt x="131" y="195"/>
                  <a:pt x="130" y="195"/>
                  <a:pt x="129" y="195"/>
                </a:cubicBezTo>
                <a:cubicBezTo>
                  <a:pt x="129" y="196"/>
                  <a:pt x="129" y="196"/>
                  <a:pt x="128" y="197"/>
                </a:cubicBezTo>
                <a:cubicBezTo>
                  <a:pt x="128" y="197"/>
                  <a:pt x="127" y="198"/>
                  <a:pt x="127" y="199"/>
                </a:cubicBezTo>
                <a:cubicBezTo>
                  <a:pt x="127" y="200"/>
                  <a:pt x="127" y="201"/>
                  <a:pt x="127" y="202"/>
                </a:cubicBezTo>
                <a:cubicBezTo>
                  <a:pt x="127" y="208"/>
                  <a:pt x="127" y="214"/>
                  <a:pt x="127" y="221"/>
                </a:cubicBezTo>
                <a:cubicBezTo>
                  <a:pt x="127" y="221"/>
                  <a:pt x="127" y="221"/>
                  <a:pt x="128" y="222"/>
                </a:cubicBezTo>
                <a:cubicBezTo>
                  <a:pt x="128" y="223"/>
                  <a:pt x="128" y="223"/>
                  <a:pt x="128" y="224"/>
                </a:cubicBezTo>
                <a:cubicBezTo>
                  <a:pt x="128" y="224"/>
                  <a:pt x="127" y="224"/>
                  <a:pt x="127" y="225"/>
                </a:cubicBezTo>
                <a:cubicBezTo>
                  <a:pt x="127" y="226"/>
                  <a:pt x="127" y="227"/>
                  <a:pt x="127" y="228"/>
                </a:cubicBezTo>
                <a:cubicBezTo>
                  <a:pt x="127" y="231"/>
                  <a:pt x="127" y="233"/>
                  <a:pt x="127" y="236"/>
                </a:cubicBezTo>
                <a:cubicBezTo>
                  <a:pt x="127" y="236"/>
                  <a:pt x="127" y="237"/>
                  <a:pt x="128" y="237"/>
                </a:cubicBezTo>
                <a:cubicBezTo>
                  <a:pt x="128" y="236"/>
                  <a:pt x="129" y="236"/>
                  <a:pt x="130" y="237"/>
                </a:cubicBezTo>
                <a:cubicBezTo>
                  <a:pt x="131" y="237"/>
                  <a:pt x="133" y="237"/>
                  <a:pt x="135" y="237"/>
                </a:cubicBezTo>
                <a:cubicBezTo>
                  <a:pt x="135" y="237"/>
                  <a:pt x="136" y="237"/>
                  <a:pt x="136" y="237"/>
                </a:cubicBezTo>
                <a:cubicBezTo>
                  <a:pt x="138" y="237"/>
                  <a:pt x="140" y="237"/>
                  <a:pt x="141" y="237"/>
                </a:cubicBezTo>
                <a:cubicBezTo>
                  <a:pt x="142" y="237"/>
                  <a:pt x="143" y="236"/>
                  <a:pt x="144" y="236"/>
                </a:cubicBezTo>
                <a:cubicBezTo>
                  <a:pt x="144" y="235"/>
                  <a:pt x="145" y="234"/>
                  <a:pt x="146" y="234"/>
                </a:cubicBezTo>
                <a:cubicBezTo>
                  <a:pt x="147" y="235"/>
                  <a:pt x="147" y="235"/>
                  <a:pt x="147" y="236"/>
                </a:cubicBezTo>
                <a:cubicBezTo>
                  <a:pt x="149" y="236"/>
                  <a:pt x="150" y="236"/>
                  <a:pt x="151" y="236"/>
                </a:cubicBezTo>
                <a:cubicBezTo>
                  <a:pt x="155" y="236"/>
                  <a:pt x="159" y="235"/>
                  <a:pt x="163" y="234"/>
                </a:cubicBezTo>
                <a:cubicBezTo>
                  <a:pt x="166" y="234"/>
                  <a:pt x="169" y="233"/>
                  <a:pt x="172" y="233"/>
                </a:cubicBezTo>
                <a:cubicBezTo>
                  <a:pt x="173" y="232"/>
                  <a:pt x="174" y="232"/>
                  <a:pt x="175" y="232"/>
                </a:cubicBezTo>
                <a:cubicBezTo>
                  <a:pt x="175" y="232"/>
                  <a:pt x="176" y="232"/>
                  <a:pt x="176" y="232"/>
                </a:cubicBezTo>
                <a:cubicBezTo>
                  <a:pt x="177" y="232"/>
                  <a:pt x="178" y="232"/>
                  <a:pt x="178" y="234"/>
                </a:cubicBezTo>
                <a:cubicBezTo>
                  <a:pt x="178" y="235"/>
                  <a:pt x="178" y="235"/>
                  <a:pt x="178" y="235"/>
                </a:cubicBezTo>
                <a:cubicBezTo>
                  <a:pt x="178" y="236"/>
                  <a:pt x="178" y="236"/>
                  <a:pt x="179" y="237"/>
                </a:cubicBezTo>
                <a:cubicBezTo>
                  <a:pt x="179" y="237"/>
                  <a:pt x="179" y="237"/>
                  <a:pt x="179" y="238"/>
                </a:cubicBezTo>
                <a:cubicBezTo>
                  <a:pt x="179" y="238"/>
                  <a:pt x="179" y="239"/>
                  <a:pt x="179" y="239"/>
                </a:cubicBezTo>
                <a:cubicBezTo>
                  <a:pt x="179" y="242"/>
                  <a:pt x="179" y="244"/>
                  <a:pt x="178" y="247"/>
                </a:cubicBezTo>
                <a:cubicBezTo>
                  <a:pt x="178" y="248"/>
                  <a:pt x="178" y="250"/>
                  <a:pt x="178" y="251"/>
                </a:cubicBezTo>
                <a:cubicBezTo>
                  <a:pt x="179" y="254"/>
                  <a:pt x="179" y="256"/>
                  <a:pt x="179" y="259"/>
                </a:cubicBezTo>
                <a:cubicBezTo>
                  <a:pt x="179" y="260"/>
                  <a:pt x="179" y="262"/>
                  <a:pt x="179" y="263"/>
                </a:cubicBezTo>
                <a:cubicBezTo>
                  <a:pt x="179" y="263"/>
                  <a:pt x="179" y="263"/>
                  <a:pt x="179" y="263"/>
                </a:cubicBezTo>
                <a:cubicBezTo>
                  <a:pt x="180" y="264"/>
                  <a:pt x="180" y="264"/>
                  <a:pt x="180" y="265"/>
                </a:cubicBezTo>
                <a:cubicBezTo>
                  <a:pt x="180" y="265"/>
                  <a:pt x="180" y="266"/>
                  <a:pt x="180" y="266"/>
                </a:cubicBezTo>
                <a:cubicBezTo>
                  <a:pt x="180" y="269"/>
                  <a:pt x="180" y="272"/>
                  <a:pt x="180" y="275"/>
                </a:cubicBezTo>
                <a:cubicBezTo>
                  <a:pt x="180" y="275"/>
                  <a:pt x="179" y="276"/>
                  <a:pt x="179" y="276"/>
                </a:cubicBezTo>
                <a:cubicBezTo>
                  <a:pt x="179" y="277"/>
                  <a:pt x="179" y="277"/>
                  <a:pt x="179" y="277"/>
                </a:cubicBezTo>
                <a:cubicBezTo>
                  <a:pt x="178" y="277"/>
                  <a:pt x="178" y="278"/>
                  <a:pt x="178" y="278"/>
                </a:cubicBezTo>
                <a:cubicBezTo>
                  <a:pt x="178" y="279"/>
                  <a:pt x="177" y="279"/>
                  <a:pt x="176" y="279"/>
                </a:cubicBezTo>
                <a:cubicBezTo>
                  <a:pt x="176" y="280"/>
                  <a:pt x="175" y="280"/>
                  <a:pt x="174" y="280"/>
                </a:cubicBezTo>
                <a:cubicBezTo>
                  <a:pt x="171" y="280"/>
                  <a:pt x="168" y="280"/>
                  <a:pt x="165" y="281"/>
                </a:cubicBezTo>
                <a:cubicBezTo>
                  <a:pt x="163" y="281"/>
                  <a:pt x="161" y="281"/>
                  <a:pt x="159" y="281"/>
                </a:cubicBezTo>
                <a:cubicBezTo>
                  <a:pt x="156" y="281"/>
                  <a:pt x="154" y="281"/>
                  <a:pt x="151" y="282"/>
                </a:cubicBezTo>
                <a:cubicBezTo>
                  <a:pt x="142" y="282"/>
                  <a:pt x="134" y="282"/>
                  <a:pt x="126" y="282"/>
                </a:cubicBezTo>
                <a:cubicBezTo>
                  <a:pt x="122" y="282"/>
                  <a:pt x="118" y="282"/>
                  <a:pt x="115" y="282"/>
                </a:cubicBezTo>
                <a:cubicBezTo>
                  <a:pt x="107" y="283"/>
                  <a:pt x="100" y="283"/>
                  <a:pt x="93" y="283"/>
                </a:cubicBezTo>
                <a:cubicBezTo>
                  <a:pt x="79" y="283"/>
                  <a:pt x="66" y="283"/>
                  <a:pt x="52" y="283"/>
                </a:cubicBezTo>
                <a:cubicBezTo>
                  <a:pt x="48" y="283"/>
                  <a:pt x="44" y="283"/>
                  <a:pt x="40" y="283"/>
                </a:cubicBezTo>
                <a:cubicBezTo>
                  <a:pt x="35" y="284"/>
                  <a:pt x="31" y="284"/>
                  <a:pt x="26" y="284"/>
                </a:cubicBezTo>
                <a:cubicBezTo>
                  <a:pt x="19" y="284"/>
                  <a:pt x="11" y="284"/>
                  <a:pt x="4" y="284"/>
                </a:cubicBezTo>
                <a:cubicBezTo>
                  <a:pt x="3" y="284"/>
                  <a:pt x="3" y="284"/>
                  <a:pt x="3" y="284"/>
                </a:cubicBezTo>
                <a:cubicBezTo>
                  <a:pt x="2" y="284"/>
                  <a:pt x="1" y="283"/>
                  <a:pt x="1" y="282"/>
                </a:cubicBezTo>
                <a:cubicBezTo>
                  <a:pt x="1" y="281"/>
                  <a:pt x="1" y="281"/>
                  <a:pt x="1" y="280"/>
                </a:cubicBezTo>
                <a:cubicBezTo>
                  <a:pt x="1" y="279"/>
                  <a:pt x="1" y="278"/>
                  <a:pt x="1" y="278"/>
                </a:cubicBezTo>
                <a:cubicBezTo>
                  <a:pt x="1" y="277"/>
                  <a:pt x="1" y="277"/>
                  <a:pt x="1" y="277"/>
                </a:cubicBezTo>
                <a:cubicBezTo>
                  <a:pt x="2" y="276"/>
                  <a:pt x="2" y="276"/>
                  <a:pt x="2" y="275"/>
                </a:cubicBezTo>
                <a:cubicBezTo>
                  <a:pt x="2" y="273"/>
                  <a:pt x="2" y="271"/>
                  <a:pt x="2" y="269"/>
                </a:cubicBezTo>
                <a:cubicBezTo>
                  <a:pt x="1" y="265"/>
                  <a:pt x="1" y="262"/>
                  <a:pt x="1" y="258"/>
                </a:cubicBezTo>
                <a:cubicBezTo>
                  <a:pt x="0" y="254"/>
                  <a:pt x="0" y="251"/>
                  <a:pt x="0" y="248"/>
                </a:cubicBezTo>
                <a:cubicBezTo>
                  <a:pt x="0" y="246"/>
                  <a:pt x="1" y="245"/>
                  <a:pt x="2" y="243"/>
                </a:cubicBezTo>
                <a:cubicBezTo>
                  <a:pt x="2" y="242"/>
                  <a:pt x="2" y="242"/>
                  <a:pt x="3" y="242"/>
                </a:cubicBezTo>
                <a:cubicBezTo>
                  <a:pt x="3" y="241"/>
                  <a:pt x="3" y="241"/>
                  <a:pt x="3" y="241"/>
                </a:cubicBezTo>
                <a:cubicBezTo>
                  <a:pt x="4" y="241"/>
                  <a:pt x="4" y="241"/>
                  <a:pt x="5" y="241"/>
                </a:cubicBezTo>
                <a:cubicBezTo>
                  <a:pt x="6" y="241"/>
                  <a:pt x="6" y="242"/>
                  <a:pt x="6" y="243"/>
                </a:cubicBezTo>
                <a:cubicBezTo>
                  <a:pt x="6" y="243"/>
                  <a:pt x="6" y="243"/>
                  <a:pt x="6" y="243"/>
                </a:cubicBezTo>
                <a:cubicBezTo>
                  <a:pt x="6" y="243"/>
                  <a:pt x="7" y="244"/>
                  <a:pt x="7" y="244"/>
                </a:cubicBezTo>
                <a:cubicBezTo>
                  <a:pt x="12" y="243"/>
                  <a:pt x="17" y="243"/>
                  <a:pt x="22" y="243"/>
                </a:cubicBezTo>
                <a:cubicBezTo>
                  <a:pt x="24" y="243"/>
                  <a:pt x="27" y="243"/>
                  <a:pt x="29" y="243"/>
                </a:cubicBezTo>
                <a:cubicBezTo>
                  <a:pt x="33" y="243"/>
                  <a:pt x="36" y="243"/>
                  <a:pt x="40" y="243"/>
                </a:cubicBezTo>
                <a:cubicBezTo>
                  <a:pt x="42" y="243"/>
                  <a:pt x="43" y="242"/>
                  <a:pt x="45" y="242"/>
                </a:cubicBezTo>
                <a:cubicBezTo>
                  <a:pt x="47" y="242"/>
                  <a:pt x="49" y="242"/>
                  <a:pt x="51" y="242"/>
                </a:cubicBezTo>
                <a:cubicBezTo>
                  <a:pt x="54" y="242"/>
                  <a:pt x="57" y="242"/>
                  <a:pt x="59" y="242"/>
                </a:cubicBezTo>
                <a:cubicBezTo>
                  <a:pt x="62" y="241"/>
                  <a:pt x="64" y="241"/>
                  <a:pt x="67" y="241"/>
                </a:cubicBezTo>
                <a:cubicBezTo>
                  <a:pt x="69" y="240"/>
                  <a:pt x="72" y="240"/>
                  <a:pt x="75" y="240"/>
                </a:cubicBezTo>
                <a:cubicBezTo>
                  <a:pt x="77" y="240"/>
                  <a:pt x="79" y="240"/>
                  <a:pt x="81" y="240"/>
                </a:cubicBezTo>
                <a:cubicBezTo>
                  <a:pt x="84" y="239"/>
                  <a:pt x="88" y="239"/>
                  <a:pt x="91" y="239"/>
                </a:cubicBezTo>
                <a:cubicBezTo>
                  <a:pt x="92" y="239"/>
                  <a:pt x="94" y="239"/>
                  <a:pt x="95" y="239"/>
                </a:cubicBezTo>
                <a:cubicBezTo>
                  <a:pt x="98" y="238"/>
                  <a:pt x="100" y="238"/>
                  <a:pt x="102" y="238"/>
                </a:cubicBezTo>
                <a:cubicBezTo>
                  <a:pt x="104" y="238"/>
                  <a:pt x="105" y="238"/>
                  <a:pt x="107" y="238"/>
                </a:cubicBezTo>
                <a:cubicBezTo>
                  <a:pt x="107" y="237"/>
                  <a:pt x="107" y="237"/>
                  <a:pt x="107" y="237"/>
                </a:cubicBezTo>
                <a:cubicBezTo>
                  <a:pt x="107" y="231"/>
                  <a:pt x="108" y="226"/>
                  <a:pt x="108" y="220"/>
                </a:cubicBezTo>
                <a:cubicBezTo>
                  <a:pt x="109" y="215"/>
                  <a:pt x="109" y="210"/>
                  <a:pt x="109" y="205"/>
                </a:cubicBezTo>
                <a:cubicBezTo>
                  <a:pt x="109" y="204"/>
                  <a:pt x="109" y="203"/>
                  <a:pt x="109" y="201"/>
                </a:cubicBezTo>
                <a:cubicBezTo>
                  <a:pt x="109" y="201"/>
                  <a:pt x="109" y="200"/>
                  <a:pt x="109" y="199"/>
                </a:cubicBezTo>
                <a:cubicBezTo>
                  <a:pt x="108" y="199"/>
                  <a:pt x="108" y="198"/>
                  <a:pt x="108" y="198"/>
                </a:cubicBezTo>
                <a:cubicBezTo>
                  <a:pt x="108" y="198"/>
                  <a:pt x="108" y="198"/>
                  <a:pt x="107" y="197"/>
                </a:cubicBezTo>
                <a:cubicBezTo>
                  <a:pt x="105" y="198"/>
                  <a:pt x="103" y="198"/>
                  <a:pt x="100" y="198"/>
                </a:cubicBezTo>
                <a:cubicBezTo>
                  <a:pt x="99" y="200"/>
                  <a:pt x="98" y="203"/>
                  <a:pt x="98" y="206"/>
                </a:cubicBezTo>
                <a:cubicBezTo>
                  <a:pt x="97" y="208"/>
                  <a:pt x="97" y="210"/>
                  <a:pt x="96" y="213"/>
                </a:cubicBezTo>
                <a:cubicBezTo>
                  <a:pt x="95" y="215"/>
                  <a:pt x="95" y="216"/>
                  <a:pt x="95" y="218"/>
                </a:cubicBezTo>
                <a:cubicBezTo>
                  <a:pt x="94" y="219"/>
                  <a:pt x="94" y="220"/>
                  <a:pt x="93" y="222"/>
                </a:cubicBezTo>
                <a:cubicBezTo>
                  <a:pt x="93" y="223"/>
                  <a:pt x="92" y="224"/>
                  <a:pt x="92" y="225"/>
                </a:cubicBezTo>
                <a:cubicBezTo>
                  <a:pt x="92" y="226"/>
                  <a:pt x="91" y="227"/>
                  <a:pt x="91" y="228"/>
                </a:cubicBezTo>
                <a:cubicBezTo>
                  <a:pt x="90" y="229"/>
                  <a:pt x="90" y="230"/>
                  <a:pt x="90" y="231"/>
                </a:cubicBezTo>
                <a:cubicBezTo>
                  <a:pt x="90" y="231"/>
                  <a:pt x="90" y="231"/>
                  <a:pt x="90" y="231"/>
                </a:cubicBezTo>
                <a:cubicBezTo>
                  <a:pt x="89" y="233"/>
                  <a:pt x="88" y="233"/>
                  <a:pt x="87" y="233"/>
                </a:cubicBezTo>
                <a:cubicBezTo>
                  <a:pt x="86" y="233"/>
                  <a:pt x="86" y="232"/>
                  <a:pt x="86" y="232"/>
                </a:cubicBezTo>
                <a:cubicBezTo>
                  <a:pt x="85" y="232"/>
                  <a:pt x="85" y="232"/>
                  <a:pt x="85" y="232"/>
                </a:cubicBezTo>
                <a:cubicBezTo>
                  <a:pt x="84" y="233"/>
                  <a:pt x="83" y="233"/>
                  <a:pt x="82" y="232"/>
                </a:cubicBezTo>
                <a:cubicBezTo>
                  <a:pt x="82" y="231"/>
                  <a:pt x="82" y="231"/>
                  <a:pt x="82" y="231"/>
                </a:cubicBezTo>
                <a:cubicBezTo>
                  <a:pt x="81" y="231"/>
                  <a:pt x="80" y="230"/>
                  <a:pt x="78" y="230"/>
                </a:cubicBezTo>
                <a:cubicBezTo>
                  <a:pt x="77" y="229"/>
                  <a:pt x="77" y="229"/>
                  <a:pt x="76" y="229"/>
                </a:cubicBezTo>
                <a:cubicBezTo>
                  <a:pt x="74" y="228"/>
                  <a:pt x="72" y="227"/>
                  <a:pt x="70" y="226"/>
                </a:cubicBezTo>
                <a:cubicBezTo>
                  <a:pt x="69" y="226"/>
                  <a:pt x="69" y="226"/>
                  <a:pt x="69" y="226"/>
                </a:cubicBezTo>
                <a:cubicBezTo>
                  <a:pt x="68" y="226"/>
                  <a:pt x="67" y="226"/>
                  <a:pt x="67" y="225"/>
                </a:cubicBezTo>
                <a:cubicBezTo>
                  <a:pt x="67" y="225"/>
                  <a:pt x="66" y="225"/>
                  <a:pt x="66" y="225"/>
                </a:cubicBezTo>
                <a:cubicBezTo>
                  <a:pt x="62" y="223"/>
                  <a:pt x="58" y="221"/>
                  <a:pt x="53" y="219"/>
                </a:cubicBezTo>
                <a:cubicBezTo>
                  <a:pt x="53" y="219"/>
                  <a:pt x="52" y="218"/>
                  <a:pt x="51" y="218"/>
                </a:cubicBezTo>
                <a:cubicBezTo>
                  <a:pt x="51" y="218"/>
                  <a:pt x="51" y="219"/>
                  <a:pt x="51" y="219"/>
                </a:cubicBezTo>
                <a:cubicBezTo>
                  <a:pt x="51" y="220"/>
                  <a:pt x="50" y="220"/>
                  <a:pt x="50" y="220"/>
                </a:cubicBezTo>
                <a:cubicBezTo>
                  <a:pt x="49" y="220"/>
                  <a:pt x="49" y="220"/>
                  <a:pt x="49" y="220"/>
                </a:cubicBezTo>
                <a:cubicBezTo>
                  <a:pt x="47" y="220"/>
                  <a:pt x="45" y="219"/>
                  <a:pt x="43" y="217"/>
                </a:cubicBezTo>
                <a:cubicBezTo>
                  <a:pt x="40" y="215"/>
                  <a:pt x="37" y="213"/>
                  <a:pt x="33" y="211"/>
                </a:cubicBezTo>
                <a:cubicBezTo>
                  <a:pt x="28" y="209"/>
                  <a:pt x="23" y="206"/>
                  <a:pt x="18" y="204"/>
                </a:cubicBezTo>
                <a:cubicBezTo>
                  <a:pt x="16" y="203"/>
                  <a:pt x="14" y="202"/>
                  <a:pt x="12" y="201"/>
                </a:cubicBezTo>
                <a:cubicBezTo>
                  <a:pt x="10" y="200"/>
                  <a:pt x="9" y="199"/>
                  <a:pt x="7" y="198"/>
                </a:cubicBezTo>
                <a:cubicBezTo>
                  <a:pt x="7" y="198"/>
                  <a:pt x="6" y="198"/>
                  <a:pt x="6" y="197"/>
                </a:cubicBezTo>
                <a:cubicBezTo>
                  <a:pt x="5" y="197"/>
                  <a:pt x="4" y="196"/>
                  <a:pt x="5" y="195"/>
                </a:cubicBezTo>
                <a:cubicBezTo>
                  <a:pt x="4" y="195"/>
                  <a:pt x="4" y="194"/>
                  <a:pt x="3" y="194"/>
                </a:cubicBezTo>
                <a:cubicBezTo>
                  <a:pt x="2" y="193"/>
                  <a:pt x="2" y="192"/>
                  <a:pt x="2" y="191"/>
                </a:cubicBezTo>
                <a:cubicBezTo>
                  <a:pt x="2" y="190"/>
                  <a:pt x="3" y="188"/>
                  <a:pt x="3" y="186"/>
                </a:cubicBezTo>
                <a:cubicBezTo>
                  <a:pt x="3" y="185"/>
                  <a:pt x="3" y="183"/>
                  <a:pt x="3" y="182"/>
                </a:cubicBezTo>
                <a:cubicBezTo>
                  <a:pt x="3" y="180"/>
                  <a:pt x="3" y="179"/>
                  <a:pt x="3" y="177"/>
                </a:cubicBezTo>
                <a:cubicBezTo>
                  <a:pt x="3" y="177"/>
                  <a:pt x="3" y="176"/>
                  <a:pt x="3" y="176"/>
                </a:cubicBezTo>
                <a:cubicBezTo>
                  <a:pt x="3" y="175"/>
                  <a:pt x="3" y="175"/>
                  <a:pt x="4" y="175"/>
                </a:cubicBezTo>
                <a:cubicBezTo>
                  <a:pt x="4" y="175"/>
                  <a:pt x="4" y="174"/>
                  <a:pt x="5" y="174"/>
                </a:cubicBezTo>
                <a:cubicBezTo>
                  <a:pt x="6" y="172"/>
                  <a:pt x="7" y="171"/>
                  <a:pt x="8" y="169"/>
                </a:cubicBezTo>
                <a:cubicBezTo>
                  <a:pt x="11" y="167"/>
                  <a:pt x="13" y="164"/>
                  <a:pt x="15" y="162"/>
                </a:cubicBezTo>
                <a:cubicBezTo>
                  <a:pt x="16" y="160"/>
                  <a:pt x="18" y="158"/>
                  <a:pt x="19" y="156"/>
                </a:cubicBezTo>
                <a:cubicBezTo>
                  <a:pt x="21" y="154"/>
                  <a:pt x="23" y="151"/>
                  <a:pt x="25" y="149"/>
                </a:cubicBezTo>
                <a:cubicBezTo>
                  <a:pt x="27" y="146"/>
                  <a:pt x="29" y="143"/>
                  <a:pt x="31" y="141"/>
                </a:cubicBezTo>
                <a:cubicBezTo>
                  <a:pt x="32" y="140"/>
                  <a:pt x="32" y="139"/>
                  <a:pt x="33" y="139"/>
                </a:cubicBezTo>
                <a:cubicBezTo>
                  <a:pt x="34" y="138"/>
                  <a:pt x="35" y="138"/>
                  <a:pt x="37" y="138"/>
                </a:cubicBezTo>
                <a:cubicBezTo>
                  <a:pt x="37" y="138"/>
                  <a:pt x="38" y="139"/>
                  <a:pt x="39" y="139"/>
                </a:cubicBezTo>
                <a:cubicBezTo>
                  <a:pt x="44" y="141"/>
                  <a:pt x="49" y="143"/>
                  <a:pt x="54" y="145"/>
                </a:cubicBezTo>
                <a:cubicBezTo>
                  <a:pt x="58" y="147"/>
                  <a:pt x="62" y="148"/>
                  <a:pt x="65" y="150"/>
                </a:cubicBezTo>
                <a:cubicBezTo>
                  <a:pt x="67" y="151"/>
                  <a:pt x="70" y="152"/>
                  <a:pt x="72" y="153"/>
                </a:cubicBezTo>
                <a:cubicBezTo>
                  <a:pt x="76" y="154"/>
                  <a:pt x="80" y="156"/>
                  <a:pt x="84" y="157"/>
                </a:cubicBezTo>
                <a:cubicBezTo>
                  <a:pt x="85" y="157"/>
                  <a:pt x="87" y="158"/>
                  <a:pt x="89" y="159"/>
                </a:cubicBezTo>
                <a:cubicBezTo>
                  <a:pt x="92" y="160"/>
                  <a:pt x="94" y="161"/>
                  <a:pt x="97" y="162"/>
                </a:cubicBezTo>
                <a:cubicBezTo>
                  <a:pt x="98" y="162"/>
                  <a:pt x="99" y="162"/>
                  <a:pt x="100" y="162"/>
                </a:cubicBezTo>
                <a:cubicBezTo>
                  <a:pt x="101" y="163"/>
                  <a:pt x="102" y="164"/>
                  <a:pt x="102" y="165"/>
                </a:cubicBezTo>
                <a:cubicBezTo>
                  <a:pt x="102" y="166"/>
                  <a:pt x="102" y="166"/>
                  <a:pt x="102" y="166"/>
                </a:cubicBezTo>
                <a:cubicBezTo>
                  <a:pt x="101" y="167"/>
                  <a:pt x="101" y="168"/>
                  <a:pt x="102" y="169"/>
                </a:cubicBezTo>
                <a:cubicBezTo>
                  <a:pt x="102" y="170"/>
                  <a:pt x="102" y="171"/>
                  <a:pt x="103" y="172"/>
                </a:cubicBezTo>
                <a:cubicBezTo>
                  <a:pt x="103" y="172"/>
                  <a:pt x="103" y="172"/>
                  <a:pt x="103" y="172"/>
                </a:cubicBezTo>
                <a:cubicBezTo>
                  <a:pt x="104" y="173"/>
                  <a:pt x="104" y="174"/>
                  <a:pt x="104" y="175"/>
                </a:cubicBezTo>
                <a:cubicBezTo>
                  <a:pt x="104" y="175"/>
                  <a:pt x="104" y="176"/>
                  <a:pt x="104" y="177"/>
                </a:cubicBezTo>
                <a:cubicBezTo>
                  <a:pt x="104" y="177"/>
                  <a:pt x="104" y="177"/>
                  <a:pt x="104" y="178"/>
                </a:cubicBezTo>
                <a:cubicBezTo>
                  <a:pt x="104" y="178"/>
                  <a:pt x="104" y="179"/>
                  <a:pt x="104" y="180"/>
                </a:cubicBezTo>
                <a:cubicBezTo>
                  <a:pt x="104" y="180"/>
                  <a:pt x="104" y="181"/>
                  <a:pt x="104" y="182"/>
                </a:cubicBezTo>
                <a:cubicBezTo>
                  <a:pt x="104" y="182"/>
                  <a:pt x="105" y="182"/>
                  <a:pt x="105" y="182"/>
                </a:cubicBezTo>
                <a:cubicBezTo>
                  <a:pt x="109" y="181"/>
                  <a:pt x="113" y="180"/>
                  <a:pt x="117" y="179"/>
                </a:cubicBezTo>
                <a:cubicBezTo>
                  <a:pt x="123" y="178"/>
                  <a:pt x="129" y="176"/>
                  <a:pt x="135" y="173"/>
                </a:cubicBezTo>
                <a:cubicBezTo>
                  <a:pt x="137" y="173"/>
                  <a:pt x="138" y="171"/>
                  <a:pt x="140" y="170"/>
                </a:cubicBezTo>
                <a:cubicBezTo>
                  <a:pt x="142" y="168"/>
                  <a:pt x="143" y="167"/>
                  <a:pt x="145" y="165"/>
                </a:cubicBezTo>
                <a:cubicBezTo>
                  <a:pt x="147" y="163"/>
                  <a:pt x="148" y="161"/>
                  <a:pt x="149" y="158"/>
                </a:cubicBezTo>
                <a:cubicBezTo>
                  <a:pt x="150" y="155"/>
                  <a:pt x="151" y="153"/>
                  <a:pt x="152" y="150"/>
                </a:cubicBezTo>
                <a:cubicBezTo>
                  <a:pt x="152" y="148"/>
                  <a:pt x="153" y="146"/>
                  <a:pt x="153" y="144"/>
                </a:cubicBezTo>
                <a:cubicBezTo>
                  <a:pt x="152" y="139"/>
                  <a:pt x="151" y="134"/>
                  <a:pt x="149" y="129"/>
                </a:cubicBezTo>
                <a:cubicBezTo>
                  <a:pt x="148" y="127"/>
                  <a:pt x="147" y="124"/>
                  <a:pt x="145" y="122"/>
                </a:cubicBezTo>
                <a:cubicBezTo>
                  <a:pt x="143" y="118"/>
                  <a:pt x="140" y="113"/>
                  <a:pt x="136" y="109"/>
                </a:cubicBezTo>
                <a:cubicBezTo>
                  <a:pt x="134" y="107"/>
                  <a:pt x="132" y="105"/>
                  <a:pt x="129" y="102"/>
                </a:cubicBezTo>
                <a:cubicBezTo>
                  <a:pt x="129" y="102"/>
                  <a:pt x="129" y="102"/>
                  <a:pt x="128" y="102"/>
                </a:cubicBezTo>
                <a:cubicBezTo>
                  <a:pt x="128" y="101"/>
                  <a:pt x="127" y="101"/>
                  <a:pt x="127" y="100"/>
                </a:cubicBezTo>
                <a:cubicBezTo>
                  <a:pt x="127" y="100"/>
                  <a:pt x="127" y="99"/>
                  <a:pt x="126" y="99"/>
                </a:cubicBezTo>
                <a:cubicBezTo>
                  <a:pt x="126" y="99"/>
                  <a:pt x="125" y="98"/>
                  <a:pt x="124" y="97"/>
                </a:cubicBezTo>
                <a:cubicBezTo>
                  <a:pt x="124" y="97"/>
                  <a:pt x="124" y="97"/>
                  <a:pt x="124" y="97"/>
                </a:cubicBezTo>
                <a:cubicBezTo>
                  <a:pt x="123" y="97"/>
                  <a:pt x="123" y="96"/>
                  <a:pt x="122" y="96"/>
                </a:cubicBezTo>
                <a:cubicBezTo>
                  <a:pt x="120" y="94"/>
                  <a:pt x="117" y="91"/>
                  <a:pt x="114" y="89"/>
                </a:cubicBezTo>
                <a:cubicBezTo>
                  <a:pt x="112" y="87"/>
                  <a:pt x="109" y="86"/>
                  <a:pt x="106" y="86"/>
                </a:cubicBezTo>
                <a:cubicBezTo>
                  <a:pt x="104" y="85"/>
                  <a:pt x="104" y="86"/>
                  <a:pt x="103" y="87"/>
                </a:cubicBezTo>
                <a:cubicBezTo>
                  <a:pt x="102" y="88"/>
                  <a:pt x="101" y="88"/>
                  <a:pt x="100" y="89"/>
                </a:cubicBezTo>
                <a:cubicBezTo>
                  <a:pt x="101" y="90"/>
                  <a:pt x="101" y="90"/>
                  <a:pt x="101" y="91"/>
                </a:cubicBezTo>
                <a:cubicBezTo>
                  <a:pt x="101" y="91"/>
                  <a:pt x="101" y="92"/>
                  <a:pt x="101" y="92"/>
                </a:cubicBezTo>
                <a:cubicBezTo>
                  <a:pt x="101" y="93"/>
                  <a:pt x="101" y="94"/>
                  <a:pt x="101" y="95"/>
                </a:cubicBezTo>
                <a:cubicBezTo>
                  <a:pt x="100" y="96"/>
                  <a:pt x="100" y="97"/>
                  <a:pt x="100" y="98"/>
                </a:cubicBezTo>
                <a:cubicBezTo>
                  <a:pt x="100" y="99"/>
                  <a:pt x="101" y="99"/>
                  <a:pt x="101" y="99"/>
                </a:cubicBezTo>
                <a:cubicBezTo>
                  <a:pt x="101" y="99"/>
                  <a:pt x="101" y="100"/>
                  <a:pt x="101" y="101"/>
                </a:cubicBezTo>
                <a:cubicBezTo>
                  <a:pt x="100" y="102"/>
                  <a:pt x="100" y="104"/>
                  <a:pt x="100" y="105"/>
                </a:cubicBezTo>
                <a:cubicBezTo>
                  <a:pt x="99" y="107"/>
                  <a:pt x="99" y="108"/>
                  <a:pt x="98" y="109"/>
                </a:cubicBezTo>
                <a:cubicBezTo>
                  <a:pt x="97" y="111"/>
                  <a:pt x="96" y="113"/>
                  <a:pt x="96" y="114"/>
                </a:cubicBezTo>
                <a:cubicBezTo>
                  <a:pt x="95" y="117"/>
                  <a:pt x="93" y="119"/>
                  <a:pt x="90" y="121"/>
                </a:cubicBezTo>
                <a:cubicBezTo>
                  <a:pt x="89" y="121"/>
                  <a:pt x="88" y="122"/>
                  <a:pt x="87" y="122"/>
                </a:cubicBezTo>
                <a:cubicBezTo>
                  <a:pt x="84" y="122"/>
                  <a:pt x="81" y="121"/>
                  <a:pt x="78" y="121"/>
                </a:cubicBezTo>
                <a:cubicBezTo>
                  <a:pt x="74" y="120"/>
                  <a:pt x="69" y="119"/>
                  <a:pt x="65" y="118"/>
                </a:cubicBezTo>
                <a:cubicBezTo>
                  <a:pt x="62" y="117"/>
                  <a:pt x="59" y="116"/>
                  <a:pt x="57" y="114"/>
                </a:cubicBezTo>
                <a:cubicBezTo>
                  <a:pt x="55" y="113"/>
                  <a:pt x="53" y="113"/>
                  <a:pt x="51" y="112"/>
                </a:cubicBezTo>
                <a:cubicBezTo>
                  <a:pt x="49" y="111"/>
                  <a:pt x="48" y="110"/>
                  <a:pt x="47" y="109"/>
                </a:cubicBezTo>
                <a:cubicBezTo>
                  <a:pt x="45" y="107"/>
                  <a:pt x="42" y="105"/>
                  <a:pt x="41" y="103"/>
                </a:cubicBezTo>
                <a:cubicBezTo>
                  <a:pt x="40" y="102"/>
                  <a:pt x="40" y="101"/>
                  <a:pt x="39" y="101"/>
                </a:cubicBezTo>
                <a:cubicBezTo>
                  <a:pt x="39" y="100"/>
                  <a:pt x="39" y="99"/>
                  <a:pt x="39" y="98"/>
                </a:cubicBezTo>
                <a:cubicBezTo>
                  <a:pt x="39" y="97"/>
                  <a:pt x="39" y="96"/>
                  <a:pt x="39" y="95"/>
                </a:cubicBezTo>
                <a:cubicBezTo>
                  <a:pt x="39" y="93"/>
                  <a:pt x="39" y="92"/>
                  <a:pt x="40" y="91"/>
                </a:cubicBezTo>
                <a:cubicBezTo>
                  <a:pt x="40" y="89"/>
                  <a:pt x="40" y="88"/>
                  <a:pt x="41" y="87"/>
                </a:cubicBezTo>
                <a:cubicBezTo>
                  <a:pt x="42" y="83"/>
                  <a:pt x="44" y="80"/>
                  <a:pt x="47" y="77"/>
                </a:cubicBezTo>
                <a:cubicBezTo>
                  <a:pt x="47" y="76"/>
                  <a:pt x="48" y="76"/>
                  <a:pt x="48" y="75"/>
                </a:cubicBezTo>
                <a:cubicBezTo>
                  <a:pt x="48" y="75"/>
                  <a:pt x="49" y="74"/>
                  <a:pt x="48" y="74"/>
                </a:cubicBezTo>
                <a:cubicBezTo>
                  <a:pt x="48" y="72"/>
                  <a:pt x="49" y="71"/>
                  <a:pt x="51" y="72"/>
                </a:cubicBezTo>
                <a:cubicBezTo>
                  <a:pt x="51" y="72"/>
                  <a:pt x="51" y="72"/>
                  <a:pt x="51" y="72"/>
                </a:cubicBezTo>
                <a:cubicBezTo>
                  <a:pt x="54" y="70"/>
                  <a:pt x="57" y="70"/>
                  <a:pt x="60" y="71"/>
                </a:cubicBezTo>
                <a:cubicBezTo>
                  <a:pt x="61" y="70"/>
                  <a:pt x="61" y="69"/>
                  <a:pt x="61" y="68"/>
                </a:cubicBezTo>
                <a:cubicBezTo>
                  <a:pt x="63" y="64"/>
                  <a:pt x="65" y="61"/>
                  <a:pt x="66" y="58"/>
                </a:cubicBezTo>
                <a:cubicBezTo>
                  <a:pt x="67" y="58"/>
                  <a:pt x="67" y="57"/>
                  <a:pt x="67" y="56"/>
                </a:cubicBezTo>
                <a:cubicBezTo>
                  <a:pt x="69" y="52"/>
                  <a:pt x="72" y="48"/>
                  <a:pt x="75" y="44"/>
                </a:cubicBezTo>
                <a:cubicBezTo>
                  <a:pt x="77" y="41"/>
                  <a:pt x="79" y="39"/>
                  <a:pt x="81" y="37"/>
                </a:cubicBezTo>
                <a:cubicBezTo>
                  <a:pt x="83" y="35"/>
                  <a:pt x="86" y="33"/>
                  <a:pt x="89" y="31"/>
                </a:cubicBezTo>
                <a:cubicBezTo>
                  <a:pt x="91" y="30"/>
                  <a:pt x="93" y="29"/>
                  <a:pt x="95" y="29"/>
                </a:cubicBezTo>
                <a:cubicBezTo>
                  <a:pt x="96" y="29"/>
                  <a:pt x="97" y="29"/>
                  <a:pt x="97" y="29"/>
                </a:cubicBezTo>
                <a:cubicBezTo>
                  <a:pt x="98" y="29"/>
                  <a:pt x="100" y="29"/>
                  <a:pt x="101" y="29"/>
                </a:cubicBezTo>
                <a:cubicBezTo>
                  <a:pt x="101" y="29"/>
                  <a:pt x="102" y="29"/>
                  <a:pt x="102" y="28"/>
                </a:cubicBezTo>
                <a:cubicBezTo>
                  <a:pt x="103" y="28"/>
                  <a:pt x="103" y="28"/>
                  <a:pt x="103" y="28"/>
                </a:cubicBezTo>
                <a:cubicBezTo>
                  <a:pt x="103" y="27"/>
                  <a:pt x="104" y="27"/>
                  <a:pt x="104" y="27"/>
                </a:cubicBezTo>
                <a:cubicBezTo>
                  <a:pt x="105" y="26"/>
                  <a:pt x="105" y="26"/>
                  <a:pt x="105" y="26"/>
                </a:cubicBezTo>
                <a:cubicBezTo>
                  <a:pt x="106" y="24"/>
                  <a:pt x="107" y="23"/>
                  <a:pt x="108" y="22"/>
                </a:cubicBezTo>
                <a:cubicBezTo>
                  <a:pt x="111" y="18"/>
                  <a:pt x="113" y="15"/>
                  <a:pt x="114" y="11"/>
                </a:cubicBezTo>
                <a:cubicBezTo>
                  <a:pt x="115" y="10"/>
                  <a:pt x="116" y="8"/>
                  <a:pt x="117" y="6"/>
                </a:cubicBezTo>
                <a:cubicBezTo>
                  <a:pt x="117" y="6"/>
                  <a:pt x="117" y="5"/>
                  <a:pt x="118" y="4"/>
                </a:cubicBezTo>
                <a:cubicBezTo>
                  <a:pt x="118" y="3"/>
                  <a:pt x="118" y="3"/>
                  <a:pt x="120" y="3"/>
                </a:cubicBezTo>
                <a:close/>
                <a:moveTo>
                  <a:pt x="143" y="238"/>
                </a:moveTo>
                <a:cubicBezTo>
                  <a:pt x="142" y="238"/>
                  <a:pt x="142" y="238"/>
                  <a:pt x="141" y="238"/>
                </a:cubicBezTo>
                <a:cubicBezTo>
                  <a:pt x="141" y="238"/>
                  <a:pt x="142" y="238"/>
                  <a:pt x="143" y="238"/>
                </a:cubicBezTo>
                <a:cubicBezTo>
                  <a:pt x="143" y="238"/>
                  <a:pt x="143" y="238"/>
                  <a:pt x="143" y="238"/>
                </a:cubicBezTo>
                <a:cubicBezTo>
                  <a:pt x="143" y="238"/>
                  <a:pt x="144" y="238"/>
                  <a:pt x="144" y="238"/>
                </a:cubicBezTo>
                <a:cubicBezTo>
                  <a:pt x="144" y="238"/>
                  <a:pt x="144" y="238"/>
                  <a:pt x="144" y="238"/>
                </a:cubicBezTo>
                <a:cubicBezTo>
                  <a:pt x="144" y="238"/>
                  <a:pt x="143" y="238"/>
                  <a:pt x="143" y="238"/>
                </a:cubicBezTo>
                <a:close/>
                <a:moveTo>
                  <a:pt x="6" y="185"/>
                </a:moveTo>
                <a:cubicBezTo>
                  <a:pt x="6" y="186"/>
                  <a:pt x="6" y="187"/>
                  <a:pt x="7" y="188"/>
                </a:cubicBezTo>
                <a:cubicBezTo>
                  <a:pt x="7" y="188"/>
                  <a:pt x="7" y="187"/>
                  <a:pt x="7" y="187"/>
                </a:cubicBezTo>
                <a:cubicBezTo>
                  <a:pt x="7" y="186"/>
                  <a:pt x="7" y="186"/>
                  <a:pt x="7" y="186"/>
                </a:cubicBezTo>
                <a:cubicBezTo>
                  <a:pt x="7" y="186"/>
                  <a:pt x="6" y="185"/>
                  <a:pt x="6" y="185"/>
                </a:cubicBezTo>
                <a:cubicBezTo>
                  <a:pt x="6" y="184"/>
                  <a:pt x="6" y="184"/>
                  <a:pt x="7" y="184"/>
                </a:cubicBezTo>
                <a:cubicBezTo>
                  <a:pt x="8" y="182"/>
                  <a:pt x="8" y="180"/>
                  <a:pt x="7" y="180"/>
                </a:cubicBezTo>
                <a:cubicBezTo>
                  <a:pt x="7" y="180"/>
                  <a:pt x="6" y="180"/>
                  <a:pt x="6" y="180"/>
                </a:cubicBezTo>
                <a:cubicBezTo>
                  <a:pt x="6" y="182"/>
                  <a:pt x="6" y="183"/>
                  <a:pt x="6" y="185"/>
                </a:cubicBezTo>
                <a:cubicBezTo>
                  <a:pt x="6" y="185"/>
                  <a:pt x="6" y="185"/>
                  <a:pt x="6" y="185"/>
                </a:cubicBezTo>
                <a:close/>
                <a:moveTo>
                  <a:pt x="57" y="112"/>
                </a:moveTo>
                <a:cubicBezTo>
                  <a:pt x="57" y="112"/>
                  <a:pt x="57" y="112"/>
                  <a:pt x="56" y="112"/>
                </a:cubicBezTo>
                <a:cubicBezTo>
                  <a:pt x="56" y="112"/>
                  <a:pt x="56" y="112"/>
                  <a:pt x="56" y="112"/>
                </a:cubicBezTo>
                <a:cubicBezTo>
                  <a:pt x="56" y="112"/>
                  <a:pt x="57" y="112"/>
                  <a:pt x="57" y="112"/>
                </a:cubicBezTo>
                <a:cubicBezTo>
                  <a:pt x="57" y="112"/>
                  <a:pt x="57" y="113"/>
                  <a:pt x="57" y="113"/>
                </a:cubicBezTo>
                <a:cubicBezTo>
                  <a:pt x="60" y="114"/>
                  <a:pt x="63" y="115"/>
                  <a:pt x="65" y="116"/>
                </a:cubicBezTo>
                <a:cubicBezTo>
                  <a:pt x="70" y="118"/>
                  <a:pt x="75" y="119"/>
                  <a:pt x="80" y="119"/>
                </a:cubicBezTo>
                <a:cubicBezTo>
                  <a:pt x="82" y="120"/>
                  <a:pt x="84" y="120"/>
                  <a:pt x="87" y="120"/>
                </a:cubicBezTo>
                <a:cubicBezTo>
                  <a:pt x="87" y="120"/>
                  <a:pt x="88" y="120"/>
                  <a:pt x="89" y="119"/>
                </a:cubicBezTo>
                <a:cubicBezTo>
                  <a:pt x="91" y="118"/>
                  <a:pt x="93" y="116"/>
                  <a:pt x="94" y="114"/>
                </a:cubicBezTo>
                <a:cubicBezTo>
                  <a:pt x="94" y="113"/>
                  <a:pt x="94" y="113"/>
                  <a:pt x="95" y="112"/>
                </a:cubicBezTo>
                <a:cubicBezTo>
                  <a:pt x="95" y="112"/>
                  <a:pt x="95" y="112"/>
                  <a:pt x="95" y="111"/>
                </a:cubicBezTo>
                <a:cubicBezTo>
                  <a:pt x="95" y="112"/>
                  <a:pt x="94" y="112"/>
                  <a:pt x="94" y="113"/>
                </a:cubicBezTo>
                <a:cubicBezTo>
                  <a:pt x="94" y="113"/>
                  <a:pt x="94" y="113"/>
                  <a:pt x="93" y="113"/>
                </a:cubicBezTo>
                <a:cubicBezTo>
                  <a:pt x="93" y="113"/>
                  <a:pt x="93" y="113"/>
                  <a:pt x="93" y="113"/>
                </a:cubicBezTo>
                <a:cubicBezTo>
                  <a:pt x="92" y="113"/>
                  <a:pt x="92" y="113"/>
                  <a:pt x="92" y="113"/>
                </a:cubicBezTo>
                <a:cubicBezTo>
                  <a:pt x="91" y="114"/>
                  <a:pt x="91" y="114"/>
                  <a:pt x="91" y="115"/>
                </a:cubicBezTo>
                <a:cubicBezTo>
                  <a:pt x="90" y="116"/>
                  <a:pt x="90" y="116"/>
                  <a:pt x="90" y="116"/>
                </a:cubicBezTo>
                <a:cubicBezTo>
                  <a:pt x="89" y="117"/>
                  <a:pt x="89" y="117"/>
                  <a:pt x="88" y="117"/>
                </a:cubicBezTo>
                <a:cubicBezTo>
                  <a:pt x="88" y="116"/>
                  <a:pt x="88" y="116"/>
                  <a:pt x="88" y="116"/>
                </a:cubicBezTo>
                <a:cubicBezTo>
                  <a:pt x="87" y="117"/>
                  <a:pt x="86" y="117"/>
                  <a:pt x="85" y="117"/>
                </a:cubicBezTo>
                <a:cubicBezTo>
                  <a:pt x="85" y="118"/>
                  <a:pt x="85" y="118"/>
                  <a:pt x="84" y="118"/>
                </a:cubicBezTo>
                <a:cubicBezTo>
                  <a:pt x="84" y="119"/>
                  <a:pt x="84" y="119"/>
                  <a:pt x="84" y="119"/>
                </a:cubicBezTo>
                <a:cubicBezTo>
                  <a:pt x="83" y="119"/>
                  <a:pt x="83" y="119"/>
                  <a:pt x="82" y="119"/>
                </a:cubicBezTo>
                <a:cubicBezTo>
                  <a:pt x="81" y="119"/>
                  <a:pt x="81" y="119"/>
                  <a:pt x="81" y="118"/>
                </a:cubicBezTo>
                <a:cubicBezTo>
                  <a:pt x="81" y="118"/>
                  <a:pt x="81" y="118"/>
                  <a:pt x="81" y="118"/>
                </a:cubicBezTo>
                <a:cubicBezTo>
                  <a:pt x="80" y="118"/>
                  <a:pt x="80" y="118"/>
                  <a:pt x="80" y="118"/>
                </a:cubicBezTo>
                <a:cubicBezTo>
                  <a:pt x="74" y="119"/>
                  <a:pt x="69" y="118"/>
                  <a:pt x="65" y="115"/>
                </a:cubicBezTo>
                <a:cubicBezTo>
                  <a:pt x="64" y="114"/>
                  <a:pt x="64" y="114"/>
                  <a:pt x="63" y="114"/>
                </a:cubicBezTo>
                <a:cubicBezTo>
                  <a:pt x="62" y="114"/>
                  <a:pt x="60" y="113"/>
                  <a:pt x="59" y="113"/>
                </a:cubicBezTo>
                <a:cubicBezTo>
                  <a:pt x="58" y="113"/>
                  <a:pt x="58" y="113"/>
                  <a:pt x="57" y="112"/>
                </a:cubicBezTo>
                <a:close/>
                <a:moveTo>
                  <a:pt x="152" y="161"/>
                </a:moveTo>
                <a:cubicBezTo>
                  <a:pt x="151" y="162"/>
                  <a:pt x="151" y="162"/>
                  <a:pt x="151" y="163"/>
                </a:cubicBezTo>
                <a:cubicBezTo>
                  <a:pt x="150" y="164"/>
                  <a:pt x="150" y="165"/>
                  <a:pt x="148" y="166"/>
                </a:cubicBezTo>
                <a:cubicBezTo>
                  <a:pt x="147" y="168"/>
                  <a:pt x="145" y="170"/>
                  <a:pt x="143" y="171"/>
                </a:cubicBezTo>
                <a:cubicBezTo>
                  <a:pt x="141" y="172"/>
                  <a:pt x="139" y="173"/>
                  <a:pt x="137" y="175"/>
                </a:cubicBezTo>
                <a:cubicBezTo>
                  <a:pt x="135" y="176"/>
                  <a:pt x="133" y="177"/>
                  <a:pt x="131" y="178"/>
                </a:cubicBezTo>
                <a:cubicBezTo>
                  <a:pt x="128" y="180"/>
                  <a:pt x="125" y="182"/>
                  <a:pt x="122" y="183"/>
                </a:cubicBezTo>
                <a:cubicBezTo>
                  <a:pt x="119" y="184"/>
                  <a:pt x="116" y="185"/>
                  <a:pt x="113" y="185"/>
                </a:cubicBezTo>
                <a:cubicBezTo>
                  <a:pt x="110" y="185"/>
                  <a:pt x="107" y="185"/>
                  <a:pt x="105" y="185"/>
                </a:cubicBezTo>
                <a:cubicBezTo>
                  <a:pt x="104" y="185"/>
                  <a:pt x="104" y="185"/>
                  <a:pt x="104" y="186"/>
                </a:cubicBezTo>
                <a:cubicBezTo>
                  <a:pt x="103" y="186"/>
                  <a:pt x="103" y="186"/>
                  <a:pt x="102" y="186"/>
                </a:cubicBezTo>
                <a:cubicBezTo>
                  <a:pt x="101" y="186"/>
                  <a:pt x="100" y="186"/>
                  <a:pt x="98" y="186"/>
                </a:cubicBezTo>
                <a:cubicBezTo>
                  <a:pt x="97" y="186"/>
                  <a:pt x="96" y="185"/>
                  <a:pt x="95" y="186"/>
                </a:cubicBezTo>
                <a:cubicBezTo>
                  <a:pt x="94" y="186"/>
                  <a:pt x="93" y="186"/>
                  <a:pt x="92" y="186"/>
                </a:cubicBezTo>
                <a:cubicBezTo>
                  <a:pt x="91" y="186"/>
                  <a:pt x="91" y="186"/>
                  <a:pt x="91" y="185"/>
                </a:cubicBezTo>
                <a:cubicBezTo>
                  <a:pt x="91" y="185"/>
                  <a:pt x="91" y="184"/>
                  <a:pt x="91" y="184"/>
                </a:cubicBezTo>
                <a:cubicBezTo>
                  <a:pt x="91" y="184"/>
                  <a:pt x="91" y="183"/>
                  <a:pt x="91" y="183"/>
                </a:cubicBezTo>
                <a:cubicBezTo>
                  <a:pt x="92" y="181"/>
                  <a:pt x="93" y="180"/>
                  <a:pt x="94" y="178"/>
                </a:cubicBezTo>
                <a:cubicBezTo>
                  <a:pt x="94" y="176"/>
                  <a:pt x="95" y="175"/>
                  <a:pt x="96" y="173"/>
                </a:cubicBezTo>
                <a:cubicBezTo>
                  <a:pt x="96" y="172"/>
                  <a:pt x="97" y="170"/>
                  <a:pt x="97" y="169"/>
                </a:cubicBezTo>
                <a:cubicBezTo>
                  <a:pt x="97" y="168"/>
                  <a:pt x="97" y="167"/>
                  <a:pt x="98" y="167"/>
                </a:cubicBezTo>
                <a:cubicBezTo>
                  <a:pt x="98" y="166"/>
                  <a:pt x="97" y="165"/>
                  <a:pt x="97" y="164"/>
                </a:cubicBezTo>
                <a:cubicBezTo>
                  <a:pt x="97" y="164"/>
                  <a:pt x="97" y="164"/>
                  <a:pt x="97" y="164"/>
                </a:cubicBezTo>
                <a:cubicBezTo>
                  <a:pt x="96" y="163"/>
                  <a:pt x="94" y="163"/>
                  <a:pt x="93" y="162"/>
                </a:cubicBezTo>
                <a:cubicBezTo>
                  <a:pt x="92" y="162"/>
                  <a:pt x="91" y="162"/>
                  <a:pt x="91" y="162"/>
                </a:cubicBezTo>
                <a:cubicBezTo>
                  <a:pt x="85" y="160"/>
                  <a:pt x="79" y="158"/>
                  <a:pt x="73" y="155"/>
                </a:cubicBezTo>
                <a:cubicBezTo>
                  <a:pt x="68" y="153"/>
                  <a:pt x="63" y="151"/>
                  <a:pt x="57" y="150"/>
                </a:cubicBezTo>
                <a:cubicBezTo>
                  <a:pt x="53" y="148"/>
                  <a:pt x="48" y="147"/>
                  <a:pt x="44" y="146"/>
                </a:cubicBezTo>
                <a:cubicBezTo>
                  <a:pt x="43" y="145"/>
                  <a:pt x="42" y="145"/>
                  <a:pt x="41" y="145"/>
                </a:cubicBezTo>
                <a:cubicBezTo>
                  <a:pt x="39" y="144"/>
                  <a:pt x="37" y="143"/>
                  <a:pt x="34" y="143"/>
                </a:cubicBezTo>
                <a:cubicBezTo>
                  <a:pt x="34" y="142"/>
                  <a:pt x="33" y="142"/>
                  <a:pt x="33" y="142"/>
                </a:cubicBezTo>
                <a:cubicBezTo>
                  <a:pt x="32" y="142"/>
                  <a:pt x="32" y="142"/>
                  <a:pt x="32" y="142"/>
                </a:cubicBezTo>
                <a:cubicBezTo>
                  <a:pt x="30" y="145"/>
                  <a:pt x="28" y="147"/>
                  <a:pt x="27" y="150"/>
                </a:cubicBezTo>
                <a:cubicBezTo>
                  <a:pt x="25" y="151"/>
                  <a:pt x="24" y="153"/>
                  <a:pt x="23" y="154"/>
                </a:cubicBezTo>
                <a:cubicBezTo>
                  <a:pt x="21" y="157"/>
                  <a:pt x="19" y="160"/>
                  <a:pt x="16" y="163"/>
                </a:cubicBezTo>
                <a:cubicBezTo>
                  <a:pt x="14" y="166"/>
                  <a:pt x="11" y="170"/>
                  <a:pt x="8" y="174"/>
                </a:cubicBezTo>
                <a:cubicBezTo>
                  <a:pt x="8" y="175"/>
                  <a:pt x="7" y="175"/>
                  <a:pt x="7" y="176"/>
                </a:cubicBezTo>
                <a:cubicBezTo>
                  <a:pt x="6" y="176"/>
                  <a:pt x="6" y="176"/>
                  <a:pt x="7" y="177"/>
                </a:cubicBezTo>
                <a:cubicBezTo>
                  <a:pt x="7" y="177"/>
                  <a:pt x="8" y="178"/>
                  <a:pt x="9" y="177"/>
                </a:cubicBezTo>
                <a:cubicBezTo>
                  <a:pt x="9" y="177"/>
                  <a:pt x="10" y="178"/>
                  <a:pt x="10" y="178"/>
                </a:cubicBezTo>
                <a:cubicBezTo>
                  <a:pt x="11" y="179"/>
                  <a:pt x="11" y="179"/>
                  <a:pt x="11" y="179"/>
                </a:cubicBezTo>
                <a:cubicBezTo>
                  <a:pt x="13" y="180"/>
                  <a:pt x="16" y="182"/>
                  <a:pt x="18" y="183"/>
                </a:cubicBezTo>
                <a:cubicBezTo>
                  <a:pt x="18" y="183"/>
                  <a:pt x="18" y="183"/>
                  <a:pt x="19" y="183"/>
                </a:cubicBezTo>
                <a:cubicBezTo>
                  <a:pt x="20" y="183"/>
                  <a:pt x="20" y="183"/>
                  <a:pt x="21" y="184"/>
                </a:cubicBezTo>
                <a:cubicBezTo>
                  <a:pt x="21" y="184"/>
                  <a:pt x="21" y="185"/>
                  <a:pt x="21" y="185"/>
                </a:cubicBezTo>
                <a:cubicBezTo>
                  <a:pt x="22" y="185"/>
                  <a:pt x="23" y="186"/>
                  <a:pt x="24" y="186"/>
                </a:cubicBezTo>
                <a:cubicBezTo>
                  <a:pt x="27" y="188"/>
                  <a:pt x="30" y="190"/>
                  <a:pt x="34" y="192"/>
                </a:cubicBezTo>
                <a:cubicBezTo>
                  <a:pt x="34" y="192"/>
                  <a:pt x="34" y="193"/>
                  <a:pt x="35" y="192"/>
                </a:cubicBezTo>
                <a:cubicBezTo>
                  <a:pt x="36" y="192"/>
                  <a:pt x="36" y="193"/>
                  <a:pt x="37" y="193"/>
                </a:cubicBezTo>
                <a:cubicBezTo>
                  <a:pt x="37" y="194"/>
                  <a:pt x="37" y="194"/>
                  <a:pt x="38" y="194"/>
                </a:cubicBezTo>
                <a:cubicBezTo>
                  <a:pt x="40" y="196"/>
                  <a:pt x="42" y="197"/>
                  <a:pt x="45" y="198"/>
                </a:cubicBezTo>
                <a:cubicBezTo>
                  <a:pt x="48" y="200"/>
                  <a:pt x="52" y="201"/>
                  <a:pt x="56" y="202"/>
                </a:cubicBezTo>
                <a:cubicBezTo>
                  <a:pt x="58" y="203"/>
                  <a:pt x="60" y="203"/>
                  <a:pt x="62" y="205"/>
                </a:cubicBezTo>
                <a:cubicBezTo>
                  <a:pt x="67" y="208"/>
                  <a:pt x="73" y="210"/>
                  <a:pt x="78" y="212"/>
                </a:cubicBezTo>
                <a:cubicBezTo>
                  <a:pt x="80" y="213"/>
                  <a:pt x="81" y="212"/>
                  <a:pt x="82" y="211"/>
                </a:cubicBezTo>
                <a:cubicBezTo>
                  <a:pt x="83" y="209"/>
                  <a:pt x="85" y="206"/>
                  <a:pt x="86" y="203"/>
                </a:cubicBezTo>
                <a:cubicBezTo>
                  <a:pt x="86" y="203"/>
                  <a:pt x="86" y="202"/>
                  <a:pt x="87" y="201"/>
                </a:cubicBezTo>
                <a:cubicBezTo>
                  <a:pt x="87" y="200"/>
                  <a:pt x="87" y="199"/>
                  <a:pt x="87" y="198"/>
                </a:cubicBezTo>
                <a:cubicBezTo>
                  <a:pt x="87" y="197"/>
                  <a:pt x="88" y="196"/>
                  <a:pt x="88" y="195"/>
                </a:cubicBezTo>
                <a:cubicBezTo>
                  <a:pt x="88" y="194"/>
                  <a:pt x="88" y="194"/>
                  <a:pt x="88" y="193"/>
                </a:cubicBezTo>
                <a:cubicBezTo>
                  <a:pt x="88" y="192"/>
                  <a:pt x="89" y="192"/>
                  <a:pt x="90" y="192"/>
                </a:cubicBezTo>
                <a:cubicBezTo>
                  <a:pt x="90" y="192"/>
                  <a:pt x="91" y="192"/>
                  <a:pt x="91" y="191"/>
                </a:cubicBezTo>
                <a:cubicBezTo>
                  <a:pt x="91" y="191"/>
                  <a:pt x="92" y="191"/>
                  <a:pt x="93" y="191"/>
                </a:cubicBezTo>
                <a:cubicBezTo>
                  <a:pt x="93" y="193"/>
                  <a:pt x="93" y="193"/>
                  <a:pt x="94" y="193"/>
                </a:cubicBezTo>
                <a:cubicBezTo>
                  <a:pt x="95" y="193"/>
                  <a:pt x="95" y="193"/>
                  <a:pt x="95" y="193"/>
                </a:cubicBezTo>
                <a:cubicBezTo>
                  <a:pt x="97" y="193"/>
                  <a:pt x="98" y="193"/>
                  <a:pt x="100" y="193"/>
                </a:cubicBezTo>
                <a:cubicBezTo>
                  <a:pt x="106" y="193"/>
                  <a:pt x="112" y="193"/>
                  <a:pt x="118" y="193"/>
                </a:cubicBezTo>
                <a:cubicBezTo>
                  <a:pt x="119" y="193"/>
                  <a:pt x="121" y="193"/>
                  <a:pt x="122" y="193"/>
                </a:cubicBezTo>
                <a:cubicBezTo>
                  <a:pt x="123" y="192"/>
                  <a:pt x="123" y="192"/>
                  <a:pt x="124" y="193"/>
                </a:cubicBezTo>
                <a:cubicBezTo>
                  <a:pt x="124" y="193"/>
                  <a:pt x="124" y="193"/>
                  <a:pt x="125" y="193"/>
                </a:cubicBezTo>
                <a:cubicBezTo>
                  <a:pt x="125" y="193"/>
                  <a:pt x="126" y="193"/>
                  <a:pt x="126" y="193"/>
                </a:cubicBezTo>
                <a:cubicBezTo>
                  <a:pt x="129" y="192"/>
                  <a:pt x="131" y="192"/>
                  <a:pt x="134" y="191"/>
                </a:cubicBezTo>
                <a:cubicBezTo>
                  <a:pt x="139" y="189"/>
                  <a:pt x="144" y="188"/>
                  <a:pt x="148" y="185"/>
                </a:cubicBezTo>
                <a:cubicBezTo>
                  <a:pt x="150" y="185"/>
                  <a:pt x="151" y="184"/>
                  <a:pt x="153" y="183"/>
                </a:cubicBezTo>
                <a:cubicBezTo>
                  <a:pt x="153" y="182"/>
                  <a:pt x="152" y="182"/>
                  <a:pt x="152" y="182"/>
                </a:cubicBezTo>
                <a:cubicBezTo>
                  <a:pt x="152" y="181"/>
                  <a:pt x="152" y="180"/>
                  <a:pt x="153" y="180"/>
                </a:cubicBezTo>
                <a:cubicBezTo>
                  <a:pt x="153" y="179"/>
                  <a:pt x="154" y="179"/>
                  <a:pt x="154" y="179"/>
                </a:cubicBezTo>
                <a:cubicBezTo>
                  <a:pt x="155" y="178"/>
                  <a:pt x="155" y="178"/>
                  <a:pt x="156" y="178"/>
                </a:cubicBezTo>
                <a:cubicBezTo>
                  <a:pt x="155" y="177"/>
                  <a:pt x="155" y="176"/>
                  <a:pt x="155" y="176"/>
                </a:cubicBezTo>
                <a:cubicBezTo>
                  <a:pt x="156" y="175"/>
                  <a:pt x="156" y="175"/>
                  <a:pt x="156" y="175"/>
                </a:cubicBezTo>
                <a:cubicBezTo>
                  <a:pt x="156" y="175"/>
                  <a:pt x="157" y="174"/>
                  <a:pt x="157" y="174"/>
                </a:cubicBezTo>
                <a:cubicBezTo>
                  <a:pt x="159" y="172"/>
                  <a:pt x="161" y="170"/>
                  <a:pt x="163" y="169"/>
                </a:cubicBezTo>
                <a:cubicBezTo>
                  <a:pt x="163" y="168"/>
                  <a:pt x="164" y="168"/>
                  <a:pt x="164" y="168"/>
                </a:cubicBezTo>
                <a:cubicBezTo>
                  <a:pt x="163" y="168"/>
                  <a:pt x="163" y="168"/>
                  <a:pt x="163" y="168"/>
                </a:cubicBezTo>
                <a:cubicBezTo>
                  <a:pt x="162" y="168"/>
                  <a:pt x="161" y="169"/>
                  <a:pt x="161" y="169"/>
                </a:cubicBezTo>
                <a:cubicBezTo>
                  <a:pt x="160" y="170"/>
                  <a:pt x="159" y="171"/>
                  <a:pt x="159" y="172"/>
                </a:cubicBezTo>
                <a:cubicBezTo>
                  <a:pt x="158" y="172"/>
                  <a:pt x="157" y="173"/>
                  <a:pt x="157" y="172"/>
                </a:cubicBezTo>
                <a:cubicBezTo>
                  <a:pt x="156" y="172"/>
                  <a:pt x="155" y="171"/>
                  <a:pt x="156" y="170"/>
                </a:cubicBezTo>
                <a:cubicBezTo>
                  <a:pt x="156" y="170"/>
                  <a:pt x="156" y="169"/>
                  <a:pt x="156" y="169"/>
                </a:cubicBezTo>
                <a:cubicBezTo>
                  <a:pt x="155" y="169"/>
                  <a:pt x="155" y="169"/>
                  <a:pt x="155" y="169"/>
                </a:cubicBezTo>
                <a:cubicBezTo>
                  <a:pt x="154" y="170"/>
                  <a:pt x="154" y="171"/>
                  <a:pt x="153" y="171"/>
                </a:cubicBezTo>
                <a:cubicBezTo>
                  <a:pt x="152" y="172"/>
                  <a:pt x="152" y="173"/>
                  <a:pt x="151" y="173"/>
                </a:cubicBezTo>
                <a:cubicBezTo>
                  <a:pt x="151" y="174"/>
                  <a:pt x="150" y="174"/>
                  <a:pt x="150" y="173"/>
                </a:cubicBezTo>
                <a:cubicBezTo>
                  <a:pt x="150" y="173"/>
                  <a:pt x="150" y="173"/>
                  <a:pt x="150" y="172"/>
                </a:cubicBezTo>
                <a:cubicBezTo>
                  <a:pt x="150" y="172"/>
                  <a:pt x="150" y="172"/>
                  <a:pt x="150" y="171"/>
                </a:cubicBezTo>
                <a:cubicBezTo>
                  <a:pt x="152" y="168"/>
                  <a:pt x="154" y="165"/>
                  <a:pt x="156" y="162"/>
                </a:cubicBezTo>
                <a:cubicBezTo>
                  <a:pt x="156" y="162"/>
                  <a:pt x="156" y="161"/>
                  <a:pt x="156" y="161"/>
                </a:cubicBezTo>
                <a:cubicBezTo>
                  <a:pt x="156" y="161"/>
                  <a:pt x="155" y="161"/>
                  <a:pt x="155" y="161"/>
                </a:cubicBezTo>
                <a:cubicBezTo>
                  <a:pt x="155" y="161"/>
                  <a:pt x="154" y="162"/>
                  <a:pt x="154" y="162"/>
                </a:cubicBezTo>
                <a:cubicBezTo>
                  <a:pt x="153" y="162"/>
                  <a:pt x="152" y="162"/>
                  <a:pt x="152" y="161"/>
                </a:cubicBezTo>
                <a:close/>
                <a:moveTo>
                  <a:pt x="101" y="31"/>
                </a:moveTo>
                <a:cubicBezTo>
                  <a:pt x="100" y="31"/>
                  <a:pt x="98" y="32"/>
                  <a:pt x="96" y="32"/>
                </a:cubicBezTo>
                <a:cubicBezTo>
                  <a:pt x="94" y="33"/>
                  <a:pt x="92" y="34"/>
                  <a:pt x="90" y="36"/>
                </a:cubicBezTo>
                <a:cubicBezTo>
                  <a:pt x="89" y="36"/>
                  <a:pt x="88" y="36"/>
                  <a:pt x="87" y="37"/>
                </a:cubicBezTo>
                <a:cubicBezTo>
                  <a:pt x="85" y="39"/>
                  <a:pt x="83" y="40"/>
                  <a:pt x="81" y="43"/>
                </a:cubicBezTo>
                <a:cubicBezTo>
                  <a:pt x="78" y="45"/>
                  <a:pt x="77" y="48"/>
                  <a:pt x="75" y="51"/>
                </a:cubicBezTo>
                <a:cubicBezTo>
                  <a:pt x="73" y="54"/>
                  <a:pt x="72" y="57"/>
                  <a:pt x="70" y="60"/>
                </a:cubicBezTo>
                <a:cubicBezTo>
                  <a:pt x="69" y="62"/>
                  <a:pt x="67" y="64"/>
                  <a:pt x="66" y="67"/>
                </a:cubicBezTo>
                <a:cubicBezTo>
                  <a:pt x="65" y="68"/>
                  <a:pt x="65" y="69"/>
                  <a:pt x="64" y="70"/>
                </a:cubicBezTo>
                <a:cubicBezTo>
                  <a:pt x="64" y="71"/>
                  <a:pt x="64" y="71"/>
                  <a:pt x="64" y="72"/>
                </a:cubicBezTo>
                <a:cubicBezTo>
                  <a:pt x="64" y="73"/>
                  <a:pt x="64" y="73"/>
                  <a:pt x="63" y="73"/>
                </a:cubicBezTo>
                <a:cubicBezTo>
                  <a:pt x="63" y="74"/>
                  <a:pt x="62" y="74"/>
                  <a:pt x="62" y="75"/>
                </a:cubicBezTo>
                <a:cubicBezTo>
                  <a:pt x="62" y="75"/>
                  <a:pt x="62" y="76"/>
                  <a:pt x="61" y="76"/>
                </a:cubicBezTo>
                <a:cubicBezTo>
                  <a:pt x="61" y="77"/>
                  <a:pt x="60" y="78"/>
                  <a:pt x="60" y="79"/>
                </a:cubicBezTo>
                <a:cubicBezTo>
                  <a:pt x="60" y="80"/>
                  <a:pt x="59" y="80"/>
                  <a:pt x="60" y="81"/>
                </a:cubicBezTo>
                <a:cubicBezTo>
                  <a:pt x="60" y="81"/>
                  <a:pt x="60" y="81"/>
                  <a:pt x="60" y="81"/>
                </a:cubicBezTo>
                <a:cubicBezTo>
                  <a:pt x="60" y="82"/>
                  <a:pt x="60" y="82"/>
                  <a:pt x="60" y="83"/>
                </a:cubicBezTo>
                <a:cubicBezTo>
                  <a:pt x="61" y="84"/>
                  <a:pt x="61" y="85"/>
                  <a:pt x="63" y="86"/>
                </a:cubicBezTo>
                <a:cubicBezTo>
                  <a:pt x="65" y="87"/>
                  <a:pt x="67" y="89"/>
                  <a:pt x="69" y="90"/>
                </a:cubicBezTo>
                <a:cubicBezTo>
                  <a:pt x="72" y="92"/>
                  <a:pt x="75" y="93"/>
                  <a:pt x="77" y="93"/>
                </a:cubicBezTo>
                <a:cubicBezTo>
                  <a:pt x="80" y="94"/>
                  <a:pt x="83" y="94"/>
                  <a:pt x="85" y="94"/>
                </a:cubicBezTo>
                <a:cubicBezTo>
                  <a:pt x="87" y="94"/>
                  <a:pt x="88" y="94"/>
                  <a:pt x="89" y="93"/>
                </a:cubicBezTo>
                <a:cubicBezTo>
                  <a:pt x="89" y="93"/>
                  <a:pt x="90" y="93"/>
                  <a:pt x="90" y="93"/>
                </a:cubicBezTo>
                <a:cubicBezTo>
                  <a:pt x="89" y="93"/>
                  <a:pt x="89" y="93"/>
                  <a:pt x="89" y="93"/>
                </a:cubicBezTo>
                <a:cubicBezTo>
                  <a:pt x="89" y="93"/>
                  <a:pt x="88" y="93"/>
                  <a:pt x="88" y="92"/>
                </a:cubicBezTo>
                <a:cubicBezTo>
                  <a:pt x="87" y="92"/>
                  <a:pt x="86" y="92"/>
                  <a:pt x="85" y="93"/>
                </a:cubicBezTo>
                <a:cubicBezTo>
                  <a:pt x="85" y="93"/>
                  <a:pt x="85" y="93"/>
                  <a:pt x="85" y="93"/>
                </a:cubicBezTo>
                <a:cubicBezTo>
                  <a:pt x="84" y="94"/>
                  <a:pt x="83" y="93"/>
                  <a:pt x="83" y="92"/>
                </a:cubicBezTo>
                <a:cubicBezTo>
                  <a:pt x="83" y="92"/>
                  <a:pt x="83" y="92"/>
                  <a:pt x="83" y="92"/>
                </a:cubicBezTo>
                <a:cubicBezTo>
                  <a:pt x="82" y="92"/>
                  <a:pt x="81" y="91"/>
                  <a:pt x="80" y="91"/>
                </a:cubicBezTo>
                <a:cubicBezTo>
                  <a:pt x="75" y="91"/>
                  <a:pt x="71" y="88"/>
                  <a:pt x="68" y="85"/>
                </a:cubicBezTo>
                <a:cubicBezTo>
                  <a:pt x="67" y="84"/>
                  <a:pt x="66" y="83"/>
                  <a:pt x="65" y="82"/>
                </a:cubicBezTo>
                <a:cubicBezTo>
                  <a:pt x="65" y="82"/>
                  <a:pt x="65" y="81"/>
                  <a:pt x="65" y="81"/>
                </a:cubicBezTo>
                <a:cubicBezTo>
                  <a:pt x="65" y="81"/>
                  <a:pt x="65" y="80"/>
                  <a:pt x="66" y="79"/>
                </a:cubicBezTo>
                <a:cubicBezTo>
                  <a:pt x="67" y="79"/>
                  <a:pt x="68" y="79"/>
                  <a:pt x="68" y="80"/>
                </a:cubicBezTo>
                <a:cubicBezTo>
                  <a:pt x="68" y="80"/>
                  <a:pt x="68" y="80"/>
                  <a:pt x="68" y="80"/>
                </a:cubicBezTo>
                <a:cubicBezTo>
                  <a:pt x="68" y="81"/>
                  <a:pt x="69" y="82"/>
                  <a:pt x="69" y="83"/>
                </a:cubicBezTo>
                <a:cubicBezTo>
                  <a:pt x="71" y="86"/>
                  <a:pt x="74" y="88"/>
                  <a:pt x="77" y="89"/>
                </a:cubicBezTo>
                <a:cubicBezTo>
                  <a:pt x="78" y="89"/>
                  <a:pt x="79" y="90"/>
                  <a:pt x="81" y="90"/>
                </a:cubicBezTo>
                <a:cubicBezTo>
                  <a:pt x="81" y="88"/>
                  <a:pt x="83" y="87"/>
                  <a:pt x="84" y="86"/>
                </a:cubicBezTo>
                <a:cubicBezTo>
                  <a:pt x="83" y="86"/>
                  <a:pt x="83" y="86"/>
                  <a:pt x="83" y="86"/>
                </a:cubicBezTo>
                <a:cubicBezTo>
                  <a:pt x="82" y="86"/>
                  <a:pt x="82" y="86"/>
                  <a:pt x="82" y="87"/>
                </a:cubicBezTo>
                <a:cubicBezTo>
                  <a:pt x="82" y="87"/>
                  <a:pt x="81" y="88"/>
                  <a:pt x="80" y="88"/>
                </a:cubicBezTo>
                <a:cubicBezTo>
                  <a:pt x="80" y="89"/>
                  <a:pt x="79" y="89"/>
                  <a:pt x="78" y="89"/>
                </a:cubicBezTo>
                <a:cubicBezTo>
                  <a:pt x="78" y="88"/>
                  <a:pt x="77" y="88"/>
                  <a:pt x="77" y="87"/>
                </a:cubicBezTo>
                <a:cubicBezTo>
                  <a:pt x="77" y="86"/>
                  <a:pt x="78" y="86"/>
                  <a:pt x="78" y="86"/>
                </a:cubicBezTo>
                <a:cubicBezTo>
                  <a:pt x="79" y="85"/>
                  <a:pt x="79" y="85"/>
                  <a:pt x="80" y="84"/>
                </a:cubicBezTo>
                <a:cubicBezTo>
                  <a:pt x="79" y="84"/>
                  <a:pt x="79" y="84"/>
                  <a:pt x="78" y="84"/>
                </a:cubicBezTo>
                <a:cubicBezTo>
                  <a:pt x="77" y="83"/>
                  <a:pt x="76" y="81"/>
                  <a:pt x="76" y="80"/>
                </a:cubicBezTo>
                <a:cubicBezTo>
                  <a:pt x="75" y="79"/>
                  <a:pt x="75" y="79"/>
                  <a:pt x="75" y="78"/>
                </a:cubicBezTo>
                <a:cubicBezTo>
                  <a:pt x="75" y="78"/>
                  <a:pt x="75" y="77"/>
                  <a:pt x="76" y="77"/>
                </a:cubicBezTo>
                <a:cubicBezTo>
                  <a:pt x="77" y="77"/>
                  <a:pt x="77" y="77"/>
                  <a:pt x="78" y="78"/>
                </a:cubicBezTo>
                <a:cubicBezTo>
                  <a:pt x="78" y="78"/>
                  <a:pt x="78" y="78"/>
                  <a:pt x="78" y="79"/>
                </a:cubicBezTo>
                <a:cubicBezTo>
                  <a:pt x="77" y="80"/>
                  <a:pt x="77" y="80"/>
                  <a:pt x="78" y="81"/>
                </a:cubicBezTo>
                <a:cubicBezTo>
                  <a:pt x="79" y="82"/>
                  <a:pt x="80" y="83"/>
                  <a:pt x="81" y="83"/>
                </a:cubicBezTo>
                <a:cubicBezTo>
                  <a:pt x="83" y="82"/>
                  <a:pt x="84" y="81"/>
                  <a:pt x="86" y="79"/>
                </a:cubicBezTo>
                <a:cubicBezTo>
                  <a:pt x="84" y="78"/>
                  <a:pt x="83" y="77"/>
                  <a:pt x="82" y="76"/>
                </a:cubicBezTo>
                <a:cubicBezTo>
                  <a:pt x="81" y="75"/>
                  <a:pt x="80" y="75"/>
                  <a:pt x="79" y="75"/>
                </a:cubicBezTo>
                <a:cubicBezTo>
                  <a:pt x="79" y="74"/>
                  <a:pt x="79" y="74"/>
                  <a:pt x="79" y="73"/>
                </a:cubicBezTo>
                <a:cubicBezTo>
                  <a:pt x="79" y="72"/>
                  <a:pt x="81" y="71"/>
                  <a:pt x="82" y="72"/>
                </a:cubicBezTo>
                <a:cubicBezTo>
                  <a:pt x="81" y="73"/>
                  <a:pt x="82" y="73"/>
                  <a:pt x="82" y="74"/>
                </a:cubicBezTo>
                <a:cubicBezTo>
                  <a:pt x="83" y="75"/>
                  <a:pt x="85" y="77"/>
                  <a:pt x="86" y="78"/>
                </a:cubicBezTo>
                <a:cubicBezTo>
                  <a:pt x="86" y="78"/>
                  <a:pt x="87" y="78"/>
                  <a:pt x="87" y="78"/>
                </a:cubicBezTo>
                <a:cubicBezTo>
                  <a:pt x="88" y="77"/>
                  <a:pt x="89" y="75"/>
                  <a:pt x="91" y="74"/>
                </a:cubicBezTo>
                <a:cubicBezTo>
                  <a:pt x="90" y="73"/>
                  <a:pt x="89" y="73"/>
                  <a:pt x="88" y="73"/>
                </a:cubicBezTo>
                <a:cubicBezTo>
                  <a:pt x="87" y="72"/>
                  <a:pt x="86" y="71"/>
                  <a:pt x="85" y="71"/>
                </a:cubicBezTo>
                <a:cubicBezTo>
                  <a:pt x="84" y="70"/>
                  <a:pt x="84" y="70"/>
                  <a:pt x="84" y="70"/>
                </a:cubicBezTo>
                <a:cubicBezTo>
                  <a:pt x="84" y="69"/>
                  <a:pt x="85" y="68"/>
                  <a:pt x="86" y="68"/>
                </a:cubicBezTo>
                <a:cubicBezTo>
                  <a:pt x="86" y="68"/>
                  <a:pt x="86" y="68"/>
                  <a:pt x="87" y="69"/>
                </a:cubicBezTo>
                <a:cubicBezTo>
                  <a:pt x="87" y="69"/>
                  <a:pt x="87" y="70"/>
                  <a:pt x="87" y="70"/>
                </a:cubicBezTo>
                <a:cubicBezTo>
                  <a:pt x="89" y="71"/>
                  <a:pt x="90" y="72"/>
                  <a:pt x="92" y="73"/>
                </a:cubicBezTo>
                <a:cubicBezTo>
                  <a:pt x="93" y="71"/>
                  <a:pt x="94" y="70"/>
                  <a:pt x="95" y="68"/>
                </a:cubicBezTo>
                <a:cubicBezTo>
                  <a:pt x="95" y="68"/>
                  <a:pt x="95" y="68"/>
                  <a:pt x="95" y="68"/>
                </a:cubicBezTo>
                <a:cubicBezTo>
                  <a:pt x="93" y="68"/>
                  <a:pt x="92" y="67"/>
                  <a:pt x="91" y="66"/>
                </a:cubicBezTo>
                <a:cubicBezTo>
                  <a:pt x="90" y="65"/>
                  <a:pt x="88" y="65"/>
                  <a:pt x="87" y="63"/>
                </a:cubicBezTo>
                <a:cubicBezTo>
                  <a:pt x="87" y="63"/>
                  <a:pt x="87" y="63"/>
                  <a:pt x="87" y="62"/>
                </a:cubicBezTo>
                <a:cubicBezTo>
                  <a:pt x="87" y="62"/>
                  <a:pt x="87" y="61"/>
                  <a:pt x="88" y="61"/>
                </a:cubicBezTo>
                <a:cubicBezTo>
                  <a:pt x="89" y="61"/>
                  <a:pt x="90" y="62"/>
                  <a:pt x="90" y="62"/>
                </a:cubicBezTo>
                <a:cubicBezTo>
                  <a:pt x="89" y="63"/>
                  <a:pt x="89" y="63"/>
                  <a:pt x="90" y="64"/>
                </a:cubicBezTo>
                <a:cubicBezTo>
                  <a:pt x="90" y="64"/>
                  <a:pt x="91" y="64"/>
                  <a:pt x="91" y="64"/>
                </a:cubicBezTo>
                <a:cubicBezTo>
                  <a:pt x="92" y="65"/>
                  <a:pt x="94" y="66"/>
                  <a:pt x="96" y="67"/>
                </a:cubicBezTo>
                <a:cubicBezTo>
                  <a:pt x="96" y="67"/>
                  <a:pt x="96" y="67"/>
                  <a:pt x="96" y="67"/>
                </a:cubicBezTo>
                <a:cubicBezTo>
                  <a:pt x="96" y="66"/>
                  <a:pt x="97" y="65"/>
                  <a:pt x="98" y="64"/>
                </a:cubicBezTo>
                <a:cubicBezTo>
                  <a:pt x="98" y="63"/>
                  <a:pt x="98" y="63"/>
                  <a:pt x="98" y="62"/>
                </a:cubicBezTo>
                <a:cubicBezTo>
                  <a:pt x="98" y="62"/>
                  <a:pt x="99" y="62"/>
                  <a:pt x="99" y="62"/>
                </a:cubicBezTo>
                <a:cubicBezTo>
                  <a:pt x="100" y="62"/>
                  <a:pt x="100" y="63"/>
                  <a:pt x="100" y="63"/>
                </a:cubicBezTo>
                <a:cubicBezTo>
                  <a:pt x="100" y="64"/>
                  <a:pt x="99" y="64"/>
                  <a:pt x="99" y="64"/>
                </a:cubicBezTo>
                <a:cubicBezTo>
                  <a:pt x="99" y="65"/>
                  <a:pt x="98" y="66"/>
                  <a:pt x="98" y="68"/>
                </a:cubicBezTo>
                <a:cubicBezTo>
                  <a:pt x="98" y="68"/>
                  <a:pt x="98" y="67"/>
                  <a:pt x="99" y="67"/>
                </a:cubicBezTo>
                <a:cubicBezTo>
                  <a:pt x="100" y="66"/>
                  <a:pt x="100" y="64"/>
                  <a:pt x="101" y="62"/>
                </a:cubicBezTo>
                <a:cubicBezTo>
                  <a:pt x="102" y="62"/>
                  <a:pt x="102" y="61"/>
                  <a:pt x="102" y="60"/>
                </a:cubicBezTo>
                <a:cubicBezTo>
                  <a:pt x="102" y="60"/>
                  <a:pt x="102" y="60"/>
                  <a:pt x="102" y="60"/>
                </a:cubicBezTo>
                <a:cubicBezTo>
                  <a:pt x="99" y="59"/>
                  <a:pt x="96" y="58"/>
                  <a:pt x="94" y="56"/>
                </a:cubicBezTo>
                <a:cubicBezTo>
                  <a:pt x="93" y="56"/>
                  <a:pt x="93" y="56"/>
                  <a:pt x="93" y="56"/>
                </a:cubicBezTo>
                <a:cubicBezTo>
                  <a:pt x="93" y="55"/>
                  <a:pt x="93" y="54"/>
                  <a:pt x="94" y="54"/>
                </a:cubicBezTo>
                <a:cubicBezTo>
                  <a:pt x="94" y="53"/>
                  <a:pt x="95" y="53"/>
                  <a:pt x="96" y="54"/>
                </a:cubicBezTo>
                <a:cubicBezTo>
                  <a:pt x="96" y="54"/>
                  <a:pt x="96" y="54"/>
                  <a:pt x="96" y="55"/>
                </a:cubicBezTo>
                <a:cubicBezTo>
                  <a:pt x="96" y="55"/>
                  <a:pt x="96" y="56"/>
                  <a:pt x="97" y="56"/>
                </a:cubicBezTo>
                <a:cubicBezTo>
                  <a:pt x="97" y="56"/>
                  <a:pt x="97" y="57"/>
                  <a:pt x="98" y="57"/>
                </a:cubicBezTo>
                <a:cubicBezTo>
                  <a:pt x="99" y="57"/>
                  <a:pt x="101" y="58"/>
                  <a:pt x="102" y="59"/>
                </a:cubicBezTo>
                <a:cubicBezTo>
                  <a:pt x="102" y="59"/>
                  <a:pt x="102" y="59"/>
                  <a:pt x="103" y="59"/>
                </a:cubicBezTo>
                <a:cubicBezTo>
                  <a:pt x="103" y="58"/>
                  <a:pt x="103" y="58"/>
                  <a:pt x="103" y="58"/>
                </a:cubicBezTo>
                <a:cubicBezTo>
                  <a:pt x="103" y="56"/>
                  <a:pt x="104" y="55"/>
                  <a:pt x="104" y="53"/>
                </a:cubicBezTo>
                <a:cubicBezTo>
                  <a:pt x="104" y="53"/>
                  <a:pt x="105" y="52"/>
                  <a:pt x="105" y="51"/>
                </a:cubicBezTo>
                <a:cubicBezTo>
                  <a:pt x="103" y="51"/>
                  <a:pt x="102" y="50"/>
                  <a:pt x="101" y="49"/>
                </a:cubicBezTo>
                <a:cubicBezTo>
                  <a:pt x="100" y="49"/>
                  <a:pt x="99" y="48"/>
                  <a:pt x="100" y="47"/>
                </a:cubicBezTo>
                <a:cubicBezTo>
                  <a:pt x="100" y="47"/>
                  <a:pt x="100" y="47"/>
                  <a:pt x="100" y="46"/>
                </a:cubicBezTo>
                <a:cubicBezTo>
                  <a:pt x="101" y="46"/>
                  <a:pt x="101" y="46"/>
                  <a:pt x="102" y="46"/>
                </a:cubicBezTo>
                <a:cubicBezTo>
                  <a:pt x="103" y="46"/>
                  <a:pt x="104" y="47"/>
                  <a:pt x="103" y="48"/>
                </a:cubicBezTo>
                <a:cubicBezTo>
                  <a:pt x="103" y="48"/>
                  <a:pt x="103" y="48"/>
                  <a:pt x="103" y="49"/>
                </a:cubicBezTo>
                <a:cubicBezTo>
                  <a:pt x="106" y="50"/>
                  <a:pt x="108" y="51"/>
                  <a:pt x="111" y="52"/>
                </a:cubicBezTo>
                <a:cubicBezTo>
                  <a:pt x="111" y="50"/>
                  <a:pt x="111" y="49"/>
                  <a:pt x="111" y="48"/>
                </a:cubicBezTo>
                <a:cubicBezTo>
                  <a:pt x="111" y="47"/>
                  <a:pt x="111" y="47"/>
                  <a:pt x="111" y="46"/>
                </a:cubicBezTo>
                <a:cubicBezTo>
                  <a:pt x="110" y="45"/>
                  <a:pt x="108" y="43"/>
                  <a:pt x="107" y="41"/>
                </a:cubicBezTo>
                <a:cubicBezTo>
                  <a:pt x="107" y="41"/>
                  <a:pt x="107" y="40"/>
                  <a:pt x="108" y="39"/>
                </a:cubicBezTo>
                <a:cubicBezTo>
                  <a:pt x="108" y="39"/>
                  <a:pt x="109" y="39"/>
                  <a:pt x="109" y="39"/>
                </a:cubicBezTo>
                <a:cubicBezTo>
                  <a:pt x="110" y="39"/>
                  <a:pt x="110" y="39"/>
                  <a:pt x="110" y="39"/>
                </a:cubicBezTo>
                <a:cubicBezTo>
                  <a:pt x="110" y="38"/>
                  <a:pt x="109" y="38"/>
                  <a:pt x="109" y="38"/>
                </a:cubicBezTo>
                <a:cubicBezTo>
                  <a:pt x="108" y="37"/>
                  <a:pt x="107" y="37"/>
                  <a:pt x="107" y="36"/>
                </a:cubicBezTo>
                <a:cubicBezTo>
                  <a:pt x="107" y="36"/>
                  <a:pt x="107" y="35"/>
                  <a:pt x="106" y="35"/>
                </a:cubicBezTo>
                <a:cubicBezTo>
                  <a:pt x="105" y="35"/>
                  <a:pt x="104" y="34"/>
                  <a:pt x="103" y="33"/>
                </a:cubicBezTo>
                <a:cubicBezTo>
                  <a:pt x="103" y="33"/>
                  <a:pt x="103" y="33"/>
                  <a:pt x="102" y="32"/>
                </a:cubicBezTo>
                <a:cubicBezTo>
                  <a:pt x="102" y="32"/>
                  <a:pt x="101" y="32"/>
                  <a:pt x="101" y="31"/>
                </a:cubicBezTo>
                <a:close/>
                <a:moveTo>
                  <a:pt x="59" y="74"/>
                </a:moveTo>
                <a:cubicBezTo>
                  <a:pt x="58" y="74"/>
                  <a:pt x="57" y="74"/>
                  <a:pt x="56" y="74"/>
                </a:cubicBezTo>
                <a:cubicBezTo>
                  <a:pt x="55" y="75"/>
                  <a:pt x="53" y="76"/>
                  <a:pt x="52" y="78"/>
                </a:cubicBezTo>
                <a:cubicBezTo>
                  <a:pt x="51" y="80"/>
                  <a:pt x="50" y="82"/>
                  <a:pt x="50" y="85"/>
                </a:cubicBezTo>
                <a:cubicBezTo>
                  <a:pt x="49" y="87"/>
                  <a:pt x="49" y="88"/>
                  <a:pt x="51" y="90"/>
                </a:cubicBezTo>
                <a:cubicBezTo>
                  <a:pt x="52" y="91"/>
                  <a:pt x="52" y="92"/>
                  <a:pt x="54" y="93"/>
                </a:cubicBezTo>
                <a:cubicBezTo>
                  <a:pt x="55" y="94"/>
                  <a:pt x="57" y="95"/>
                  <a:pt x="58" y="96"/>
                </a:cubicBezTo>
                <a:cubicBezTo>
                  <a:pt x="61" y="98"/>
                  <a:pt x="65" y="99"/>
                  <a:pt x="69" y="101"/>
                </a:cubicBezTo>
                <a:cubicBezTo>
                  <a:pt x="71" y="101"/>
                  <a:pt x="74" y="102"/>
                  <a:pt x="76" y="103"/>
                </a:cubicBezTo>
                <a:cubicBezTo>
                  <a:pt x="80" y="104"/>
                  <a:pt x="84" y="105"/>
                  <a:pt x="88" y="105"/>
                </a:cubicBezTo>
                <a:cubicBezTo>
                  <a:pt x="90" y="105"/>
                  <a:pt x="92" y="104"/>
                  <a:pt x="94" y="103"/>
                </a:cubicBezTo>
                <a:cubicBezTo>
                  <a:pt x="94" y="103"/>
                  <a:pt x="95" y="102"/>
                  <a:pt x="96" y="101"/>
                </a:cubicBezTo>
                <a:cubicBezTo>
                  <a:pt x="97" y="100"/>
                  <a:pt x="98" y="99"/>
                  <a:pt x="98" y="98"/>
                </a:cubicBezTo>
                <a:cubicBezTo>
                  <a:pt x="98" y="97"/>
                  <a:pt x="98" y="96"/>
                  <a:pt x="98" y="95"/>
                </a:cubicBezTo>
                <a:cubicBezTo>
                  <a:pt x="98" y="94"/>
                  <a:pt x="98" y="93"/>
                  <a:pt x="97" y="93"/>
                </a:cubicBezTo>
                <a:cubicBezTo>
                  <a:pt x="97" y="93"/>
                  <a:pt x="97" y="93"/>
                  <a:pt x="97" y="94"/>
                </a:cubicBezTo>
                <a:cubicBezTo>
                  <a:pt x="95" y="96"/>
                  <a:pt x="92" y="98"/>
                  <a:pt x="89" y="99"/>
                </a:cubicBezTo>
                <a:cubicBezTo>
                  <a:pt x="88" y="99"/>
                  <a:pt x="87" y="100"/>
                  <a:pt x="85" y="99"/>
                </a:cubicBezTo>
                <a:cubicBezTo>
                  <a:pt x="83" y="99"/>
                  <a:pt x="82" y="99"/>
                  <a:pt x="80" y="98"/>
                </a:cubicBezTo>
                <a:cubicBezTo>
                  <a:pt x="79" y="98"/>
                  <a:pt x="79" y="98"/>
                  <a:pt x="79" y="98"/>
                </a:cubicBezTo>
                <a:cubicBezTo>
                  <a:pt x="78" y="97"/>
                  <a:pt x="78" y="97"/>
                  <a:pt x="77" y="97"/>
                </a:cubicBezTo>
                <a:cubicBezTo>
                  <a:pt x="77" y="97"/>
                  <a:pt x="77" y="96"/>
                  <a:pt x="77" y="96"/>
                </a:cubicBezTo>
                <a:cubicBezTo>
                  <a:pt x="74" y="95"/>
                  <a:pt x="72" y="94"/>
                  <a:pt x="69" y="93"/>
                </a:cubicBezTo>
                <a:cubicBezTo>
                  <a:pt x="66" y="92"/>
                  <a:pt x="64" y="90"/>
                  <a:pt x="62" y="88"/>
                </a:cubicBezTo>
                <a:cubicBezTo>
                  <a:pt x="61" y="88"/>
                  <a:pt x="61" y="87"/>
                  <a:pt x="60" y="87"/>
                </a:cubicBezTo>
                <a:cubicBezTo>
                  <a:pt x="58" y="85"/>
                  <a:pt x="57" y="83"/>
                  <a:pt x="56" y="81"/>
                </a:cubicBezTo>
                <a:cubicBezTo>
                  <a:pt x="56" y="81"/>
                  <a:pt x="56" y="80"/>
                  <a:pt x="56" y="80"/>
                </a:cubicBezTo>
                <a:cubicBezTo>
                  <a:pt x="56" y="79"/>
                  <a:pt x="56" y="78"/>
                  <a:pt x="57" y="77"/>
                </a:cubicBezTo>
                <a:cubicBezTo>
                  <a:pt x="57" y="76"/>
                  <a:pt x="58" y="75"/>
                  <a:pt x="59" y="74"/>
                </a:cubicBezTo>
                <a:close/>
                <a:moveTo>
                  <a:pt x="79" y="106"/>
                </a:moveTo>
                <a:cubicBezTo>
                  <a:pt x="79" y="106"/>
                  <a:pt x="79" y="106"/>
                  <a:pt x="79" y="106"/>
                </a:cubicBezTo>
                <a:cubicBezTo>
                  <a:pt x="77" y="106"/>
                  <a:pt x="74" y="105"/>
                  <a:pt x="72" y="105"/>
                </a:cubicBezTo>
                <a:cubicBezTo>
                  <a:pt x="68" y="104"/>
                  <a:pt x="64" y="102"/>
                  <a:pt x="60" y="100"/>
                </a:cubicBezTo>
                <a:cubicBezTo>
                  <a:pt x="58" y="99"/>
                  <a:pt x="56" y="98"/>
                  <a:pt x="55" y="97"/>
                </a:cubicBezTo>
                <a:cubicBezTo>
                  <a:pt x="54" y="96"/>
                  <a:pt x="53" y="95"/>
                  <a:pt x="52" y="94"/>
                </a:cubicBezTo>
                <a:cubicBezTo>
                  <a:pt x="51" y="93"/>
                  <a:pt x="50" y="93"/>
                  <a:pt x="49" y="92"/>
                </a:cubicBezTo>
                <a:cubicBezTo>
                  <a:pt x="48" y="91"/>
                  <a:pt x="48" y="90"/>
                  <a:pt x="48" y="89"/>
                </a:cubicBezTo>
                <a:cubicBezTo>
                  <a:pt x="48" y="88"/>
                  <a:pt x="47" y="87"/>
                  <a:pt x="47" y="86"/>
                </a:cubicBezTo>
                <a:cubicBezTo>
                  <a:pt x="46" y="87"/>
                  <a:pt x="45" y="88"/>
                  <a:pt x="44" y="90"/>
                </a:cubicBezTo>
                <a:cubicBezTo>
                  <a:pt x="44" y="90"/>
                  <a:pt x="44" y="91"/>
                  <a:pt x="44" y="91"/>
                </a:cubicBezTo>
                <a:cubicBezTo>
                  <a:pt x="44" y="94"/>
                  <a:pt x="43" y="96"/>
                  <a:pt x="44" y="99"/>
                </a:cubicBezTo>
                <a:cubicBezTo>
                  <a:pt x="44" y="100"/>
                  <a:pt x="45" y="102"/>
                  <a:pt x="46" y="103"/>
                </a:cubicBezTo>
                <a:cubicBezTo>
                  <a:pt x="46" y="104"/>
                  <a:pt x="47" y="104"/>
                  <a:pt x="48" y="105"/>
                </a:cubicBezTo>
                <a:cubicBezTo>
                  <a:pt x="48" y="106"/>
                  <a:pt x="49" y="106"/>
                  <a:pt x="50" y="107"/>
                </a:cubicBezTo>
                <a:cubicBezTo>
                  <a:pt x="50" y="107"/>
                  <a:pt x="51" y="108"/>
                  <a:pt x="51" y="108"/>
                </a:cubicBezTo>
                <a:cubicBezTo>
                  <a:pt x="54" y="109"/>
                  <a:pt x="56" y="110"/>
                  <a:pt x="59" y="111"/>
                </a:cubicBezTo>
                <a:cubicBezTo>
                  <a:pt x="60" y="112"/>
                  <a:pt x="61" y="112"/>
                  <a:pt x="63" y="112"/>
                </a:cubicBezTo>
                <a:cubicBezTo>
                  <a:pt x="63" y="111"/>
                  <a:pt x="63" y="112"/>
                  <a:pt x="63" y="112"/>
                </a:cubicBezTo>
                <a:cubicBezTo>
                  <a:pt x="65" y="112"/>
                  <a:pt x="66" y="112"/>
                  <a:pt x="68" y="112"/>
                </a:cubicBezTo>
                <a:cubicBezTo>
                  <a:pt x="69" y="112"/>
                  <a:pt x="70" y="112"/>
                  <a:pt x="71" y="112"/>
                </a:cubicBezTo>
                <a:cubicBezTo>
                  <a:pt x="70" y="112"/>
                  <a:pt x="70" y="112"/>
                  <a:pt x="70" y="112"/>
                </a:cubicBezTo>
                <a:cubicBezTo>
                  <a:pt x="66" y="111"/>
                  <a:pt x="63" y="110"/>
                  <a:pt x="60" y="108"/>
                </a:cubicBezTo>
                <a:cubicBezTo>
                  <a:pt x="60" y="108"/>
                  <a:pt x="59" y="108"/>
                  <a:pt x="59" y="107"/>
                </a:cubicBezTo>
                <a:cubicBezTo>
                  <a:pt x="58" y="107"/>
                  <a:pt x="58" y="106"/>
                  <a:pt x="58" y="106"/>
                </a:cubicBezTo>
                <a:cubicBezTo>
                  <a:pt x="59" y="105"/>
                  <a:pt x="59" y="105"/>
                  <a:pt x="60" y="106"/>
                </a:cubicBezTo>
                <a:cubicBezTo>
                  <a:pt x="60" y="106"/>
                  <a:pt x="61" y="106"/>
                  <a:pt x="62" y="107"/>
                </a:cubicBezTo>
                <a:cubicBezTo>
                  <a:pt x="64" y="108"/>
                  <a:pt x="67" y="109"/>
                  <a:pt x="70" y="110"/>
                </a:cubicBezTo>
                <a:cubicBezTo>
                  <a:pt x="71" y="110"/>
                  <a:pt x="71" y="110"/>
                  <a:pt x="71" y="110"/>
                </a:cubicBezTo>
                <a:cubicBezTo>
                  <a:pt x="73" y="110"/>
                  <a:pt x="75" y="110"/>
                  <a:pt x="77" y="110"/>
                </a:cubicBezTo>
                <a:cubicBezTo>
                  <a:pt x="77" y="110"/>
                  <a:pt x="78" y="110"/>
                  <a:pt x="78" y="109"/>
                </a:cubicBezTo>
                <a:cubicBezTo>
                  <a:pt x="78" y="108"/>
                  <a:pt x="79" y="107"/>
                  <a:pt x="79" y="106"/>
                </a:cubicBezTo>
                <a:close/>
                <a:moveTo>
                  <a:pt x="114" y="77"/>
                </a:moveTo>
                <a:cubicBezTo>
                  <a:pt x="114" y="77"/>
                  <a:pt x="114" y="77"/>
                  <a:pt x="114" y="77"/>
                </a:cubicBezTo>
                <a:cubicBezTo>
                  <a:pt x="113" y="78"/>
                  <a:pt x="113" y="78"/>
                  <a:pt x="112" y="79"/>
                </a:cubicBezTo>
                <a:cubicBezTo>
                  <a:pt x="112" y="79"/>
                  <a:pt x="112" y="80"/>
                  <a:pt x="112" y="80"/>
                </a:cubicBezTo>
                <a:cubicBezTo>
                  <a:pt x="112" y="80"/>
                  <a:pt x="111" y="80"/>
                  <a:pt x="111" y="80"/>
                </a:cubicBezTo>
                <a:cubicBezTo>
                  <a:pt x="110" y="80"/>
                  <a:pt x="110" y="79"/>
                  <a:pt x="111" y="79"/>
                </a:cubicBezTo>
                <a:cubicBezTo>
                  <a:pt x="111" y="78"/>
                  <a:pt x="111" y="78"/>
                  <a:pt x="111" y="78"/>
                </a:cubicBezTo>
                <a:cubicBezTo>
                  <a:pt x="112" y="77"/>
                  <a:pt x="113" y="76"/>
                  <a:pt x="114" y="75"/>
                </a:cubicBezTo>
                <a:cubicBezTo>
                  <a:pt x="114" y="75"/>
                  <a:pt x="114" y="75"/>
                  <a:pt x="114" y="75"/>
                </a:cubicBezTo>
                <a:cubicBezTo>
                  <a:pt x="115" y="74"/>
                  <a:pt x="115" y="73"/>
                  <a:pt x="115" y="71"/>
                </a:cubicBezTo>
                <a:cubicBezTo>
                  <a:pt x="115" y="72"/>
                  <a:pt x="115" y="72"/>
                  <a:pt x="115" y="72"/>
                </a:cubicBezTo>
                <a:cubicBezTo>
                  <a:pt x="113" y="74"/>
                  <a:pt x="112" y="75"/>
                  <a:pt x="110" y="77"/>
                </a:cubicBezTo>
                <a:cubicBezTo>
                  <a:pt x="110" y="78"/>
                  <a:pt x="110" y="78"/>
                  <a:pt x="109" y="78"/>
                </a:cubicBezTo>
                <a:cubicBezTo>
                  <a:pt x="108" y="80"/>
                  <a:pt x="107" y="81"/>
                  <a:pt x="106" y="83"/>
                </a:cubicBezTo>
                <a:cubicBezTo>
                  <a:pt x="106" y="83"/>
                  <a:pt x="107" y="83"/>
                  <a:pt x="107" y="83"/>
                </a:cubicBezTo>
                <a:cubicBezTo>
                  <a:pt x="109" y="83"/>
                  <a:pt x="111" y="84"/>
                  <a:pt x="112" y="85"/>
                </a:cubicBezTo>
                <a:cubicBezTo>
                  <a:pt x="115" y="87"/>
                  <a:pt x="117" y="88"/>
                  <a:pt x="120" y="90"/>
                </a:cubicBezTo>
                <a:cubicBezTo>
                  <a:pt x="120" y="90"/>
                  <a:pt x="121" y="90"/>
                  <a:pt x="122" y="91"/>
                </a:cubicBezTo>
                <a:cubicBezTo>
                  <a:pt x="122" y="90"/>
                  <a:pt x="123" y="89"/>
                  <a:pt x="124" y="88"/>
                </a:cubicBezTo>
                <a:cubicBezTo>
                  <a:pt x="124" y="88"/>
                  <a:pt x="124" y="88"/>
                  <a:pt x="125" y="87"/>
                </a:cubicBezTo>
                <a:cubicBezTo>
                  <a:pt x="128" y="85"/>
                  <a:pt x="132" y="82"/>
                  <a:pt x="136" y="79"/>
                </a:cubicBezTo>
                <a:cubicBezTo>
                  <a:pt x="137" y="79"/>
                  <a:pt x="137" y="78"/>
                  <a:pt x="138" y="78"/>
                </a:cubicBezTo>
                <a:cubicBezTo>
                  <a:pt x="138" y="77"/>
                  <a:pt x="138" y="76"/>
                  <a:pt x="139" y="76"/>
                </a:cubicBezTo>
                <a:cubicBezTo>
                  <a:pt x="139" y="76"/>
                  <a:pt x="139" y="75"/>
                  <a:pt x="139" y="75"/>
                </a:cubicBezTo>
                <a:cubicBezTo>
                  <a:pt x="140" y="76"/>
                  <a:pt x="140" y="76"/>
                  <a:pt x="140" y="76"/>
                </a:cubicBezTo>
                <a:cubicBezTo>
                  <a:pt x="141" y="76"/>
                  <a:pt x="141" y="77"/>
                  <a:pt x="141" y="77"/>
                </a:cubicBezTo>
                <a:cubicBezTo>
                  <a:pt x="140" y="78"/>
                  <a:pt x="140" y="78"/>
                  <a:pt x="140" y="78"/>
                </a:cubicBezTo>
                <a:cubicBezTo>
                  <a:pt x="139" y="79"/>
                  <a:pt x="137" y="80"/>
                  <a:pt x="136" y="81"/>
                </a:cubicBezTo>
                <a:cubicBezTo>
                  <a:pt x="134" y="82"/>
                  <a:pt x="131" y="84"/>
                  <a:pt x="129" y="86"/>
                </a:cubicBezTo>
                <a:cubicBezTo>
                  <a:pt x="128" y="87"/>
                  <a:pt x="126" y="88"/>
                  <a:pt x="125" y="90"/>
                </a:cubicBezTo>
                <a:cubicBezTo>
                  <a:pt x="125" y="90"/>
                  <a:pt x="125" y="91"/>
                  <a:pt x="125" y="91"/>
                </a:cubicBezTo>
                <a:cubicBezTo>
                  <a:pt x="125" y="91"/>
                  <a:pt x="124" y="92"/>
                  <a:pt x="124" y="92"/>
                </a:cubicBezTo>
                <a:cubicBezTo>
                  <a:pt x="125" y="92"/>
                  <a:pt x="125" y="93"/>
                  <a:pt x="126" y="93"/>
                </a:cubicBezTo>
                <a:cubicBezTo>
                  <a:pt x="127" y="93"/>
                  <a:pt x="128" y="92"/>
                  <a:pt x="129" y="91"/>
                </a:cubicBezTo>
                <a:cubicBezTo>
                  <a:pt x="132" y="89"/>
                  <a:pt x="136" y="87"/>
                  <a:pt x="139" y="84"/>
                </a:cubicBezTo>
                <a:cubicBezTo>
                  <a:pt x="141" y="83"/>
                  <a:pt x="142" y="82"/>
                  <a:pt x="143" y="81"/>
                </a:cubicBezTo>
                <a:cubicBezTo>
                  <a:pt x="144" y="81"/>
                  <a:pt x="144" y="81"/>
                  <a:pt x="144" y="81"/>
                </a:cubicBezTo>
                <a:cubicBezTo>
                  <a:pt x="144" y="80"/>
                  <a:pt x="144" y="80"/>
                  <a:pt x="145" y="80"/>
                </a:cubicBezTo>
                <a:cubicBezTo>
                  <a:pt x="142" y="76"/>
                  <a:pt x="140" y="73"/>
                  <a:pt x="137" y="69"/>
                </a:cubicBezTo>
                <a:cubicBezTo>
                  <a:pt x="137" y="70"/>
                  <a:pt x="136" y="70"/>
                  <a:pt x="136" y="70"/>
                </a:cubicBezTo>
                <a:cubicBezTo>
                  <a:pt x="134" y="70"/>
                  <a:pt x="133" y="71"/>
                  <a:pt x="132" y="72"/>
                </a:cubicBezTo>
                <a:cubicBezTo>
                  <a:pt x="132" y="72"/>
                  <a:pt x="132" y="72"/>
                  <a:pt x="131" y="72"/>
                </a:cubicBezTo>
                <a:cubicBezTo>
                  <a:pt x="132" y="72"/>
                  <a:pt x="132" y="72"/>
                  <a:pt x="132" y="72"/>
                </a:cubicBezTo>
                <a:cubicBezTo>
                  <a:pt x="133" y="72"/>
                  <a:pt x="133" y="72"/>
                  <a:pt x="134" y="72"/>
                </a:cubicBezTo>
                <a:cubicBezTo>
                  <a:pt x="134" y="72"/>
                  <a:pt x="135" y="72"/>
                  <a:pt x="135" y="72"/>
                </a:cubicBezTo>
                <a:cubicBezTo>
                  <a:pt x="135" y="73"/>
                  <a:pt x="135" y="73"/>
                  <a:pt x="135" y="74"/>
                </a:cubicBezTo>
                <a:cubicBezTo>
                  <a:pt x="135" y="74"/>
                  <a:pt x="135" y="74"/>
                  <a:pt x="134" y="75"/>
                </a:cubicBezTo>
                <a:cubicBezTo>
                  <a:pt x="134" y="76"/>
                  <a:pt x="133" y="76"/>
                  <a:pt x="132" y="77"/>
                </a:cubicBezTo>
                <a:cubicBezTo>
                  <a:pt x="132" y="78"/>
                  <a:pt x="131" y="79"/>
                  <a:pt x="131" y="80"/>
                </a:cubicBezTo>
                <a:cubicBezTo>
                  <a:pt x="130" y="83"/>
                  <a:pt x="128" y="84"/>
                  <a:pt x="126" y="84"/>
                </a:cubicBezTo>
                <a:cubicBezTo>
                  <a:pt x="124" y="84"/>
                  <a:pt x="121" y="84"/>
                  <a:pt x="119" y="83"/>
                </a:cubicBezTo>
                <a:cubicBezTo>
                  <a:pt x="117" y="82"/>
                  <a:pt x="115" y="80"/>
                  <a:pt x="114" y="77"/>
                </a:cubicBezTo>
                <a:cubicBezTo>
                  <a:pt x="114" y="77"/>
                  <a:pt x="114" y="77"/>
                  <a:pt x="114" y="77"/>
                </a:cubicBezTo>
                <a:close/>
                <a:moveTo>
                  <a:pt x="120" y="11"/>
                </a:moveTo>
                <a:cubicBezTo>
                  <a:pt x="119" y="12"/>
                  <a:pt x="119" y="12"/>
                  <a:pt x="119" y="13"/>
                </a:cubicBezTo>
                <a:cubicBezTo>
                  <a:pt x="118" y="14"/>
                  <a:pt x="117" y="15"/>
                  <a:pt x="117" y="16"/>
                </a:cubicBezTo>
                <a:cubicBezTo>
                  <a:pt x="116" y="17"/>
                  <a:pt x="116" y="18"/>
                  <a:pt x="115" y="20"/>
                </a:cubicBezTo>
                <a:cubicBezTo>
                  <a:pt x="115" y="20"/>
                  <a:pt x="115" y="21"/>
                  <a:pt x="114" y="21"/>
                </a:cubicBezTo>
                <a:cubicBezTo>
                  <a:pt x="113" y="23"/>
                  <a:pt x="112" y="25"/>
                  <a:pt x="111" y="27"/>
                </a:cubicBezTo>
                <a:cubicBezTo>
                  <a:pt x="110" y="28"/>
                  <a:pt x="110" y="28"/>
                  <a:pt x="109" y="29"/>
                </a:cubicBezTo>
                <a:cubicBezTo>
                  <a:pt x="110" y="29"/>
                  <a:pt x="110" y="29"/>
                  <a:pt x="110" y="29"/>
                </a:cubicBezTo>
                <a:cubicBezTo>
                  <a:pt x="110" y="30"/>
                  <a:pt x="110" y="30"/>
                  <a:pt x="110" y="31"/>
                </a:cubicBezTo>
                <a:cubicBezTo>
                  <a:pt x="111" y="31"/>
                  <a:pt x="111" y="32"/>
                  <a:pt x="112" y="32"/>
                </a:cubicBezTo>
                <a:cubicBezTo>
                  <a:pt x="113" y="31"/>
                  <a:pt x="114" y="29"/>
                  <a:pt x="115" y="28"/>
                </a:cubicBezTo>
                <a:cubicBezTo>
                  <a:pt x="116" y="28"/>
                  <a:pt x="116" y="28"/>
                  <a:pt x="117" y="27"/>
                </a:cubicBezTo>
                <a:cubicBezTo>
                  <a:pt x="119" y="26"/>
                  <a:pt x="120" y="24"/>
                  <a:pt x="122" y="22"/>
                </a:cubicBezTo>
                <a:cubicBezTo>
                  <a:pt x="124" y="20"/>
                  <a:pt x="126" y="18"/>
                  <a:pt x="128" y="16"/>
                </a:cubicBezTo>
                <a:cubicBezTo>
                  <a:pt x="129" y="16"/>
                  <a:pt x="129" y="16"/>
                  <a:pt x="129" y="15"/>
                </a:cubicBezTo>
                <a:cubicBezTo>
                  <a:pt x="128" y="15"/>
                  <a:pt x="127" y="15"/>
                  <a:pt x="126" y="14"/>
                </a:cubicBezTo>
                <a:cubicBezTo>
                  <a:pt x="124" y="14"/>
                  <a:pt x="122" y="13"/>
                  <a:pt x="120" y="11"/>
                </a:cubicBezTo>
                <a:cubicBezTo>
                  <a:pt x="120" y="11"/>
                  <a:pt x="120" y="11"/>
                  <a:pt x="120" y="11"/>
                </a:cubicBezTo>
                <a:close/>
                <a:moveTo>
                  <a:pt x="136" y="101"/>
                </a:moveTo>
                <a:cubicBezTo>
                  <a:pt x="140" y="98"/>
                  <a:pt x="145" y="95"/>
                  <a:pt x="150" y="92"/>
                </a:cubicBezTo>
                <a:cubicBezTo>
                  <a:pt x="149" y="91"/>
                  <a:pt x="150" y="90"/>
                  <a:pt x="151" y="89"/>
                </a:cubicBezTo>
                <a:cubicBezTo>
                  <a:pt x="149" y="87"/>
                  <a:pt x="148" y="85"/>
                  <a:pt x="147" y="83"/>
                </a:cubicBezTo>
                <a:cubicBezTo>
                  <a:pt x="146" y="83"/>
                  <a:pt x="145" y="84"/>
                  <a:pt x="143" y="84"/>
                </a:cubicBezTo>
                <a:cubicBezTo>
                  <a:pt x="140" y="86"/>
                  <a:pt x="136" y="88"/>
                  <a:pt x="133" y="91"/>
                </a:cubicBezTo>
                <a:cubicBezTo>
                  <a:pt x="131" y="92"/>
                  <a:pt x="130" y="93"/>
                  <a:pt x="129" y="94"/>
                </a:cubicBezTo>
                <a:cubicBezTo>
                  <a:pt x="128" y="94"/>
                  <a:pt x="128" y="94"/>
                  <a:pt x="128" y="94"/>
                </a:cubicBezTo>
                <a:cubicBezTo>
                  <a:pt x="128" y="95"/>
                  <a:pt x="128" y="95"/>
                  <a:pt x="128" y="94"/>
                </a:cubicBezTo>
                <a:cubicBezTo>
                  <a:pt x="131" y="93"/>
                  <a:pt x="134" y="92"/>
                  <a:pt x="136" y="91"/>
                </a:cubicBezTo>
                <a:cubicBezTo>
                  <a:pt x="139" y="90"/>
                  <a:pt x="142" y="88"/>
                  <a:pt x="146" y="87"/>
                </a:cubicBezTo>
                <a:cubicBezTo>
                  <a:pt x="146" y="87"/>
                  <a:pt x="146" y="87"/>
                  <a:pt x="147" y="87"/>
                </a:cubicBezTo>
                <a:cubicBezTo>
                  <a:pt x="147" y="87"/>
                  <a:pt x="147" y="87"/>
                  <a:pt x="148" y="87"/>
                </a:cubicBezTo>
                <a:cubicBezTo>
                  <a:pt x="148" y="88"/>
                  <a:pt x="148" y="88"/>
                  <a:pt x="147" y="88"/>
                </a:cubicBezTo>
                <a:cubicBezTo>
                  <a:pt x="147" y="88"/>
                  <a:pt x="147" y="89"/>
                  <a:pt x="147" y="89"/>
                </a:cubicBezTo>
                <a:cubicBezTo>
                  <a:pt x="145" y="90"/>
                  <a:pt x="144" y="90"/>
                  <a:pt x="143" y="91"/>
                </a:cubicBezTo>
                <a:cubicBezTo>
                  <a:pt x="139" y="93"/>
                  <a:pt x="136" y="95"/>
                  <a:pt x="133" y="98"/>
                </a:cubicBezTo>
                <a:cubicBezTo>
                  <a:pt x="133" y="98"/>
                  <a:pt x="132" y="98"/>
                  <a:pt x="132" y="98"/>
                </a:cubicBezTo>
                <a:cubicBezTo>
                  <a:pt x="133" y="99"/>
                  <a:pt x="134" y="100"/>
                  <a:pt x="136" y="101"/>
                </a:cubicBezTo>
                <a:close/>
                <a:moveTo>
                  <a:pt x="110" y="75"/>
                </a:moveTo>
                <a:cubicBezTo>
                  <a:pt x="110" y="75"/>
                  <a:pt x="110" y="75"/>
                  <a:pt x="110" y="75"/>
                </a:cubicBezTo>
                <a:cubicBezTo>
                  <a:pt x="111" y="74"/>
                  <a:pt x="113" y="73"/>
                  <a:pt x="114" y="72"/>
                </a:cubicBezTo>
                <a:cubicBezTo>
                  <a:pt x="117" y="69"/>
                  <a:pt x="120" y="66"/>
                  <a:pt x="123" y="63"/>
                </a:cubicBezTo>
                <a:cubicBezTo>
                  <a:pt x="123" y="63"/>
                  <a:pt x="123" y="63"/>
                  <a:pt x="123" y="63"/>
                </a:cubicBezTo>
                <a:cubicBezTo>
                  <a:pt x="123" y="63"/>
                  <a:pt x="124" y="63"/>
                  <a:pt x="124" y="63"/>
                </a:cubicBezTo>
                <a:cubicBezTo>
                  <a:pt x="124" y="64"/>
                  <a:pt x="124" y="64"/>
                  <a:pt x="123" y="64"/>
                </a:cubicBezTo>
                <a:cubicBezTo>
                  <a:pt x="122" y="64"/>
                  <a:pt x="122" y="65"/>
                  <a:pt x="121" y="66"/>
                </a:cubicBezTo>
                <a:cubicBezTo>
                  <a:pt x="122" y="66"/>
                  <a:pt x="122" y="66"/>
                  <a:pt x="123" y="66"/>
                </a:cubicBezTo>
                <a:cubicBezTo>
                  <a:pt x="124" y="66"/>
                  <a:pt x="124" y="66"/>
                  <a:pt x="124" y="65"/>
                </a:cubicBezTo>
                <a:cubicBezTo>
                  <a:pt x="125" y="65"/>
                  <a:pt x="125" y="65"/>
                  <a:pt x="125" y="65"/>
                </a:cubicBezTo>
                <a:cubicBezTo>
                  <a:pt x="125" y="64"/>
                  <a:pt x="125" y="64"/>
                  <a:pt x="126" y="65"/>
                </a:cubicBezTo>
                <a:cubicBezTo>
                  <a:pt x="126" y="65"/>
                  <a:pt x="126" y="65"/>
                  <a:pt x="126" y="66"/>
                </a:cubicBezTo>
                <a:cubicBezTo>
                  <a:pt x="126" y="66"/>
                  <a:pt x="126" y="66"/>
                  <a:pt x="126" y="66"/>
                </a:cubicBezTo>
                <a:cubicBezTo>
                  <a:pt x="128" y="67"/>
                  <a:pt x="130" y="68"/>
                  <a:pt x="131" y="70"/>
                </a:cubicBezTo>
                <a:cubicBezTo>
                  <a:pt x="132" y="69"/>
                  <a:pt x="133" y="68"/>
                  <a:pt x="134" y="67"/>
                </a:cubicBezTo>
                <a:cubicBezTo>
                  <a:pt x="131" y="65"/>
                  <a:pt x="128" y="62"/>
                  <a:pt x="125" y="60"/>
                </a:cubicBezTo>
                <a:cubicBezTo>
                  <a:pt x="124" y="59"/>
                  <a:pt x="123" y="59"/>
                  <a:pt x="122" y="58"/>
                </a:cubicBezTo>
                <a:cubicBezTo>
                  <a:pt x="121" y="59"/>
                  <a:pt x="121" y="59"/>
                  <a:pt x="120" y="60"/>
                </a:cubicBezTo>
                <a:cubicBezTo>
                  <a:pt x="118" y="62"/>
                  <a:pt x="116" y="64"/>
                  <a:pt x="114" y="66"/>
                </a:cubicBezTo>
                <a:cubicBezTo>
                  <a:pt x="113" y="67"/>
                  <a:pt x="113" y="68"/>
                  <a:pt x="113" y="69"/>
                </a:cubicBezTo>
                <a:cubicBezTo>
                  <a:pt x="112" y="70"/>
                  <a:pt x="112" y="70"/>
                  <a:pt x="112" y="71"/>
                </a:cubicBezTo>
                <a:cubicBezTo>
                  <a:pt x="111" y="73"/>
                  <a:pt x="111" y="74"/>
                  <a:pt x="110" y="75"/>
                </a:cubicBezTo>
                <a:close/>
                <a:moveTo>
                  <a:pt x="155" y="132"/>
                </a:moveTo>
                <a:cubicBezTo>
                  <a:pt x="155" y="133"/>
                  <a:pt x="155" y="133"/>
                  <a:pt x="155" y="133"/>
                </a:cubicBezTo>
                <a:cubicBezTo>
                  <a:pt x="155" y="135"/>
                  <a:pt x="155" y="136"/>
                  <a:pt x="155" y="138"/>
                </a:cubicBezTo>
                <a:cubicBezTo>
                  <a:pt x="155" y="139"/>
                  <a:pt x="155" y="140"/>
                  <a:pt x="155" y="142"/>
                </a:cubicBezTo>
                <a:cubicBezTo>
                  <a:pt x="155" y="144"/>
                  <a:pt x="155" y="147"/>
                  <a:pt x="155" y="149"/>
                </a:cubicBezTo>
                <a:cubicBezTo>
                  <a:pt x="155" y="150"/>
                  <a:pt x="155" y="151"/>
                  <a:pt x="155" y="152"/>
                </a:cubicBezTo>
                <a:cubicBezTo>
                  <a:pt x="154" y="154"/>
                  <a:pt x="154" y="156"/>
                  <a:pt x="153" y="157"/>
                </a:cubicBezTo>
                <a:cubicBezTo>
                  <a:pt x="153" y="158"/>
                  <a:pt x="153" y="158"/>
                  <a:pt x="153" y="158"/>
                </a:cubicBezTo>
                <a:cubicBezTo>
                  <a:pt x="153" y="158"/>
                  <a:pt x="153" y="158"/>
                  <a:pt x="154" y="158"/>
                </a:cubicBezTo>
                <a:cubicBezTo>
                  <a:pt x="155" y="156"/>
                  <a:pt x="157" y="155"/>
                  <a:pt x="159" y="154"/>
                </a:cubicBezTo>
                <a:cubicBezTo>
                  <a:pt x="159" y="153"/>
                  <a:pt x="160" y="152"/>
                  <a:pt x="160" y="151"/>
                </a:cubicBezTo>
                <a:cubicBezTo>
                  <a:pt x="160" y="151"/>
                  <a:pt x="160" y="150"/>
                  <a:pt x="160" y="150"/>
                </a:cubicBezTo>
                <a:cubicBezTo>
                  <a:pt x="159" y="150"/>
                  <a:pt x="159" y="150"/>
                  <a:pt x="158" y="150"/>
                </a:cubicBezTo>
                <a:cubicBezTo>
                  <a:pt x="157" y="150"/>
                  <a:pt x="156" y="149"/>
                  <a:pt x="156" y="148"/>
                </a:cubicBezTo>
                <a:cubicBezTo>
                  <a:pt x="157" y="147"/>
                  <a:pt x="157" y="147"/>
                  <a:pt x="158" y="146"/>
                </a:cubicBezTo>
                <a:cubicBezTo>
                  <a:pt x="158" y="145"/>
                  <a:pt x="159" y="145"/>
                  <a:pt x="160" y="144"/>
                </a:cubicBezTo>
                <a:cubicBezTo>
                  <a:pt x="160" y="143"/>
                  <a:pt x="160" y="143"/>
                  <a:pt x="160" y="143"/>
                </a:cubicBezTo>
                <a:cubicBezTo>
                  <a:pt x="160" y="141"/>
                  <a:pt x="160" y="140"/>
                  <a:pt x="161" y="138"/>
                </a:cubicBezTo>
                <a:cubicBezTo>
                  <a:pt x="161" y="138"/>
                  <a:pt x="160" y="138"/>
                  <a:pt x="160" y="138"/>
                </a:cubicBezTo>
                <a:cubicBezTo>
                  <a:pt x="160" y="138"/>
                  <a:pt x="160" y="138"/>
                  <a:pt x="160" y="139"/>
                </a:cubicBezTo>
                <a:cubicBezTo>
                  <a:pt x="160" y="140"/>
                  <a:pt x="159" y="140"/>
                  <a:pt x="158" y="140"/>
                </a:cubicBezTo>
                <a:cubicBezTo>
                  <a:pt x="157" y="140"/>
                  <a:pt x="156" y="139"/>
                  <a:pt x="156" y="137"/>
                </a:cubicBezTo>
                <a:cubicBezTo>
                  <a:pt x="157" y="137"/>
                  <a:pt x="157" y="136"/>
                  <a:pt x="157" y="136"/>
                </a:cubicBezTo>
                <a:cubicBezTo>
                  <a:pt x="158" y="135"/>
                  <a:pt x="159" y="134"/>
                  <a:pt x="160" y="134"/>
                </a:cubicBezTo>
                <a:cubicBezTo>
                  <a:pt x="160" y="133"/>
                  <a:pt x="160" y="133"/>
                  <a:pt x="160" y="133"/>
                </a:cubicBezTo>
                <a:cubicBezTo>
                  <a:pt x="160" y="132"/>
                  <a:pt x="160" y="132"/>
                  <a:pt x="160" y="131"/>
                </a:cubicBezTo>
                <a:cubicBezTo>
                  <a:pt x="158" y="131"/>
                  <a:pt x="156" y="132"/>
                  <a:pt x="155" y="132"/>
                </a:cubicBezTo>
                <a:close/>
                <a:moveTo>
                  <a:pt x="125" y="81"/>
                </a:moveTo>
                <a:cubicBezTo>
                  <a:pt x="126" y="80"/>
                  <a:pt x="126" y="79"/>
                  <a:pt x="127" y="79"/>
                </a:cubicBezTo>
                <a:cubicBezTo>
                  <a:pt x="128" y="78"/>
                  <a:pt x="128" y="78"/>
                  <a:pt x="128" y="78"/>
                </a:cubicBezTo>
                <a:cubicBezTo>
                  <a:pt x="129" y="77"/>
                  <a:pt x="130" y="76"/>
                  <a:pt x="129" y="75"/>
                </a:cubicBezTo>
                <a:cubicBezTo>
                  <a:pt x="128" y="74"/>
                  <a:pt x="128" y="74"/>
                  <a:pt x="127" y="73"/>
                </a:cubicBezTo>
                <a:cubicBezTo>
                  <a:pt x="126" y="73"/>
                  <a:pt x="125" y="72"/>
                  <a:pt x="124" y="73"/>
                </a:cubicBezTo>
                <a:cubicBezTo>
                  <a:pt x="123" y="74"/>
                  <a:pt x="122" y="73"/>
                  <a:pt x="121" y="73"/>
                </a:cubicBezTo>
                <a:cubicBezTo>
                  <a:pt x="121" y="72"/>
                  <a:pt x="121" y="71"/>
                  <a:pt x="122" y="70"/>
                </a:cubicBezTo>
                <a:cubicBezTo>
                  <a:pt x="122" y="70"/>
                  <a:pt x="122" y="70"/>
                  <a:pt x="122" y="70"/>
                </a:cubicBezTo>
                <a:cubicBezTo>
                  <a:pt x="122" y="70"/>
                  <a:pt x="122" y="70"/>
                  <a:pt x="122" y="69"/>
                </a:cubicBezTo>
                <a:cubicBezTo>
                  <a:pt x="122" y="70"/>
                  <a:pt x="122" y="70"/>
                  <a:pt x="121" y="70"/>
                </a:cubicBezTo>
                <a:cubicBezTo>
                  <a:pt x="119" y="71"/>
                  <a:pt x="118" y="73"/>
                  <a:pt x="117" y="75"/>
                </a:cubicBezTo>
                <a:cubicBezTo>
                  <a:pt x="117" y="76"/>
                  <a:pt x="117" y="77"/>
                  <a:pt x="118" y="78"/>
                </a:cubicBezTo>
                <a:cubicBezTo>
                  <a:pt x="120" y="81"/>
                  <a:pt x="123" y="81"/>
                  <a:pt x="125" y="81"/>
                </a:cubicBezTo>
                <a:close/>
                <a:moveTo>
                  <a:pt x="91" y="270"/>
                </a:moveTo>
                <a:cubicBezTo>
                  <a:pt x="93" y="270"/>
                  <a:pt x="95" y="270"/>
                  <a:pt x="96" y="271"/>
                </a:cubicBezTo>
                <a:cubicBezTo>
                  <a:pt x="97" y="268"/>
                  <a:pt x="98" y="265"/>
                  <a:pt x="99" y="262"/>
                </a:cubicBezTo>
                <a:cubicBezTo>
                  <a:pt x="100" y="258"/>
                  <a:pt x="101" y="255"/>
                  <a:pt x="102" y="252"/>
                </a:cubicBezTo>
                <a:cubicBezTo>
                  <a:pt x="102" y="252"/>
                  <a:pt x="101" y="253"/>
                  <a:pt x="100" y="253"/>
                </a:cubicBezTo>
                <a:cubicBezTo>
                  <a:pt x="99" y="253"/>
                  <a:pt x="99" y="252"/>
                  <a:pt x="99" y="251"/>
                </a:cubicBezTo>
                <a:cubicBezTo>
                  <a:pt x="98" y="252"/>
                  <a:pt x="98" y="253"/>
                  <a:pt x="98" y="254"/>
                </a:cubicBezTo>
                <a:cubicBezTo>
                  <a:pt x="98" y="254"/>
                  <a:pt x="97" y="255"/>
                  <a:pt x="97" y="256"/>
                </a:cubicBezTo>
                <a:cubicBezTo>
                  <a:pt x="98" y="256"/>
                  <a:pt x="98" y="256"/>
                  <a:pt x="98" y="256"/>
                </a:cubicBezTo>
                <a:cubicBezTo>
                  <a:pt x="99" y="256"/>
                  <a:pt x="100" y="257"/>
                  <a:pt x="99" y="258"/>
                </a:cubicBezTo>
                <a:cubicBezTo>
                  <a:pt x="99" y="259"/>
                  <a:pt x="99" y="259"/>
                  <a:pt x="98" y="259"/>
                </a:cubicBezTo>
                <a:cubicBezTo>
                  <a:pt x="97" y="260"/>
                  <a:pt x="97" y="260"/>
                  <a:pt x="96" y="261"/>
                </a:cubicBezTo>
                <a:cubicBezTo>
                  <a:pt x="95" y="261"/>
                  <a:pt x="95" y="261"/>
                  <a:pt x="95" y="261"/>
                </a:cubicBezTo>
                <a:cubicBezTo>
                  <a:pt x="94" y="263"/>
                  <a:pt x="94" y="264"/>
                  <a:pt x="93" y="266"/>
                </a:cubicBezTo>
                <a:cubicBezTo>
                  <a:pt x="93" y="267"/>
                  <a:pt x="92" y="268"/>
                  <a:pt x="91" y="270"/>
                </a:cubicBezTo>
                <a:close/>
                <a:moveTo>
                  <a:pt x="39" y="268"/>
                </a:moveTo>
                <a:cubicBezTo>
                  <a:pt x="41" y="264"/>
                  <a:pt x="42" y="260"/>
                  <a:pt x="43" y="257"/>
                </a:cubicBezTo>
                <a:cubicBezTo>
                  <a:pt x="41" y="257"/>
                  <a:pt x="40" y="257"/>
                  <a:pt x="38" y="258"/>
                </a:cubicBezTo>
                <a:cubicBezTo>
                  <a:pt x="37" y="258"/>
                  <a:pt x="37" y="258"/>
                  <a:pt x="37" y="258"/>
                </a:cubicBezTo>
                <a:cubicBezTo>
                  <a:pt x="36" y="261"/>
                  <a:pt x="35" y="264"/>
                  <a:pt x="34" y="267"/>
                </a:cubicBezTo>
                <a:cubicBezTo>
                  <a:pt x="34" y="267"/>
                  <a:pt x="34" y="267"/>
                  <a:pt x="34" y="268"/>
                </a:cubicBezTo>
                <a:cubicBezTo>
                  <a:pt x="36" y="268"/>
                  <a:pt x="38" y="268"/>
                  <a:pt x="39" y="268"/>
                </a:cubicBezTo>
                <a:close/>
                <a:moveTo>
                  <a:pt x="16" y="250"/>
                </a:moveTo>
                <a:cubicBezTo>
                  <a:pt x="15" y="250"/>
                  <a:pt x="15" y="250"/>
                  <a:pt x="14" y="250"/>
                </a:cubicBezTo>
                <a:cubicBezTo>
                  <a:pt x="13" y="250"/>
                  <a:pt x="13" y="251"/>
                  <a:pt x="13" y="251"/>
                </a:cubicBezTo>
                <a:cubicBezTo>
                  <a:pt x="13" y="254"/>
                  <a:pt x="12" y="257"/>
                  <a:pt x="11" y="259"/>
                </a:cubicBezTo>
                <a:cubicBezTo>
                  <a:pt x="11" y="263"/>
                  <a:pt x="10" y="266"/>
                  <a:pt x="9" y="270"/>
                </a:cubicBezTo>
                <a:cubicBezTo>
                  <a:pt x="9" y="270"/>
                  <a:pt x="9" y="271"/>
                  <a:pt x="9" y="271"/>
                </a:cubicBezTo>
                <a:cubicBezTo>
                  <a:pt x="10" y="271"/>
                  <a:pt x="10" y="271"/>
                  <a:pt x="11" y="271"/>
                </a:cubicBezTo>
                <a:cubicBezTo>
                  <a:pt x="11" y="271"/>
                  <a:pt x="11" y="271"/>
                  <a:pt x="11" y="271"/>
                </a:cubicBezTo>
                <a:cubicBezTo>
                  <a:pt x="10" y="270"/>
                  <a:pt x="10" y="269"/>
                  <a:pt x="11" y="269"/>
                </a:cubicBezTo>
                <a:cubicBezTo>
                  <a:pt x="11" y="269"/>
                  <a:pt x="11" y="268"/>
                  <a:pt x="11" y="268"/>
                </a:cubicBezTo>
                <a:cubicBezTo>
                  <a:pt x="12" y="268"/>
                  <a:pt x="12" y="268"/>
                  <a:pt x="12" y="268"/>
                </a:cubicBezTo>
                <a:cubicBezTo>
                  <a:pt x="12" y="267"/>
                  <a:pt x="12" y="266"/>
                  <a:pt x="13" y="266"/>
                </a:cubicBezTo>
                <a:cubicBezTo>
                  <a:pt x="13" y="263"/>
                  <a:pt x="14" y="260"/>
                  <a:pt x="15" y="257"/>
                </a:cubicBezTo>
                <a:cubicBezTo>
                  <a:pt x="15" y="256"/>
                  <a:pt x="15" y="256"/>
                  <a:pt x="15" y="255"/>
                </a:cubicBezTo>
                <a:cubicBezTo>
                  <a:pt x="15" y="255"/>
                  <a:pt x="15" y="255"/>
                  <a:pt x="15" y="255"/>
                </a:cubicBezTo>
                <a:cubicBezTo>
                  <a:pt x="14" y="255"/>
                  <a:pt x="13" y="255"/>
                  <a:pt x="13" y="254"/>
                </a:cubicBezTo>
                <a:cubicBezTo>
                  <a:pt x="13" y="253"/>
                  <a:pt x="14" y="253"/>
                  <a:pt x="14" y="253"/>
                </a:cubicBezTo>
                <a:cubicBezTo>
                  <a:pt x="15" y="252"/>
                  <a:pt x="15" y="252"/>
                  <a:pt x="15" y="252"/>
                </a:cubicBezTo>
                <a:cubicBezTo>
                  <a:pt x="16" y="252"/>
                  <a:pt x="16" y="252"/>
                  <a:pt x="16" y="251"/>
                </a:cubicBezTo>
                <a:cubicBezTo>
                  <a:pt x="16" y="251"/>
                  <a:pt x="16" y="250"/>
                  <a:pt x="16" y="250"/>
                </a:cubicBezTo>
                <a:close/>
                <a:moveTo>
                  <a:pt x="161" y="104"/>
                </a:moveTo>
                <a:cubicBezTo>
                  <a:pt x="161" y="105"/>
                  <a:pt x="161" y="106"/>
                  <a:pt x="162" y="106"/>
                </a:cubicBezTo>
                <a:cubicBezTo>
                  <a:pt x="162" y="108"/>
                  <a:pt x="163" y="110"/>
                  <a:pt x="164" y="111"/>
                </a:cubicBezTo>
                <a:cubicBezTo>
                  <a:pt x="165" y="115"/>
                  <a:pt x="167" y="119"/>
                  <a:pt x="167" y="123"/>
                </a:cubicBezTo>
                <a:cubicBezTo>
                  <a:pt x="168" y="127"/>
                  <a:pt x="168" y="130"/>
                  <a:pt x="169" y="133"/>
                </a:cubicBezTo>
                <a:cubicBezTo>
                  <a:pt x="169" y="134"/>
                  <a:pt x="169" y="135"/>
                  <a:pt x="169" y="136"/>
                </a:cubicBezTo>
                <a:cubicBezTo>
                  <a:pt x="170" y="136"/>
                  <a:pt x="170" y="136"/>
                  <a:pt x="170" y="136"/>
                </a:cubicBezTo>
                <a:cubicBezTo>
                  <a:pt x="170" y="136"/>
                  <a:pt x="170" y="136"/>
                  <a:pt x="170" y="136"/>
                </a:cubicBezTo>
                <a:cubicBezTo>
                  <a:pt x="170" y="133"/>
                  <a:pt x="170" y="131"/>
                  <a:pt x="170" y="129"/>
                </a:cubicBezTo>
                <a:cubicBezTo>
                  <a:pt x="169" y="126"/>
                  <a:pt x="169" y="124"/>
                  <a:pt x="168" y="122"/>
                </a:cubicBezTo>
                <a:cubicBezTo>
                  <a:pt x="168" y="119"/>
                  <a:pt x="167" y="117"/>
                  <a:pt x="167" y="115"/>
                </a:cubicBezTo>
                <a:cubicBezTo>
                  <a:pt x="166" y="112"/>
                  <a:pt x="165" y="109"/>
                  <a:pt x="164" y="107"/>
                </a:cubicBezTo>
                <a:cubicBezTo>
                  <a:pt x="164" y="105"/>
                  <a:pt x="163" y="104"/>
                  <a:pt x="163" y="103"/>
                </a:cubicBezTo>
                <a:cubicBezTo>
                  <a:pt x="162" y="104"/>
                  <a:pt x="161" y="104"/>
                  <a:pt x="161" y="104"/>
                </a:cubicBezTo>
                <a:close/>
                <a:moveTo>
                  <a:pt x="144" y="75"/>
                </a:moveTo>
                <a:cubicBezTo>
                  <a:pt x="144" y="75"/>
                  <a:pt x="144" y="76"/>
                  <a:pt x="144" y="76"/>
                </a:cubicBezTo>
                <a:cubicBezTo>
                  <a:pt x="145" y="77"/>
                  <a:pt x="145" y="78"/>
                  <a:pt x="146" y="79"/>
                </a:cubicBezTo>
                <a:cubicBezTo>
                  <a:pt x="147" y="80"/>
                  <a:pt x="149" y="82"/>
                  <a:pt x="150" y="84"/>
                </a:cubicBezTo>
                <a:cubicBezTo>
                  <a:pt x="151" y="86"/>
                  <a:pt x="151" y="87"/>
                  <a:pt x="152" y="89"/>
                </a:cubicBezTo>
                <a:cubicBezTo>
                  <a:pt x="153" y="89"/>
                  <a:pt x="153" y="89"/>
                  <a:pt x="153" y="90"/>
                </a:cubicBezTo>
                <a:cubicBezTo>
                  <a:pt x="153" y="90"/>
                  <a:pt x="154" y="90"/>
                  <a:pt x="154" y="91"/>
                </a:cubicBezTo>
                <a:cubicBezTo>
                  <a:pt x="154" y="91"/>
                  <a:pt x="154" y="92"/>
                  <a:pt x="154" y="92"/>
                </a:cubicBezTo>
                <a:cubicBezTo>
                  <a:pt x="156" y="95"/>
                  <a:pt x="158" y="98"/>
                  <a:pt x="160" y="102"/>
                </a:cubicBezTo>
                <a:cubicBezTo>
                  <a:pt x="160" y="102"/>
                  <a:pt x="160" y="102"/>
                  <a:pt x="160" y="102"/>
                </a:cubicBezTo>
                <a:cubicBezTo>
                  <a:pt x="160" y="102"/>
                  <a:pt x="161" y="102"/>
                  <a:pt x="162" y="102"/>
                </a:cubicBezTo>
                <a:cubicBezTo>
                  <a:pt x="162" y="101"/>
                  <a:pt x="161" y="101"/>
                  <a:pt x="161" y="100"/>
                </a:cubicBezTo>
                <a:cubicBezTo>
                  <a:pt x="160" y="99"/>
                  <a:pt x="160" y="97"/>
                  <a:pt x="159" y="95"/>
                </a:cubicBezTo>
                <a:cubicBezTo>
                  <a:pt x="157" y="92"/>
                  <a:pt x="155" y="88"/>
                  <a:pt x="152" y="85"/>
                </a:cubicBezTo>
                <a:cubicBezTo>
                  <a:pt x="150" y="82"/>
                  <a:pt x="148" y="80"/>
                  <a:pt x="147" y="78"/>
                </a:cubicBezTo>
                <a:cubicBezTo>
                  <a:pt x="146" y="77"/>
                  <a:pt x="145" y="76"/>
                  <a:pt x="144" y="75"/>
                </a:cubicBezTo>
                <a:close/>
                <a:moveTo>
                  <a:pt x="106" y="251"/>
                </a:moveTo>
                <a:cubicBezTo>
                  <a:pt x="105" y="251"/>
                  <a:pt x="105" y="252"/>
                  <a:pt x="104" y="252"/>
                </a:cubicBezTo>
                <a:cubicBezTo>
                  <a:pt x="102" y="258"/>
                  <a:pt x="100" y="264"/>
                  <a:pt x="98" y="270"/>
                </a:cubicBezTo>
                <a:cubicBezTo>
                  <a:pt x="98" y="271"/>
                  <a:pt x="97" y="273"/>
                  <a:pt x="97" y="274"/>
                </a:cubicBezTo>
                <a:cubicBezTo>
                  <a:pt x="98" y="274"/>
                  <a:pt x="98" y="274"/>
                  <a:pt x="99" y="274"/>
                </a:cubicBezTo>
                <a:cubicBezTo>
                  <a:pt x="99" y="274"/>
                  <a:pt x="100" y="273"/>
                  <a:pt x="99" y="272"/>
                </a:cubicBezTo>
                <a:cubicBezTo>
                  <a:pt x="99" y="272"/>
                  <a:pt x="100" y="271"/>
                  <a:pt x="100" y="271"/>
                </a:cubicBezTo>
                <a:cubicBezTo>
                  <a:pt x="100" y="270"/>
                  <a:pt x="101" y="270"/>
                  <a:pt x="101" y="269"/>
                </a:cubicBezTo>
                <a:cubicBezTo>
                  <a:pt x="102" y="265"/>
                  <a:pt x="103" y="261"/>
                  <a:pt x="104" y="258"/>
                </a:cubicBezTo>
                <a:cubicBezTo>
                  <a:pt x="105" y="256"/>
                  <a:pt x="105" y="254"/>
                  <a:pt x="106" y="251"/>
                </a:cubicBezTo>
                <a:close/>
                <a:moveTo>
                  <a:pt x="91" y="250"/>
                </a:moveTo>
                <a:cubicBezTo>
                  <a:pt x="90" y="250"/>
                  <a:pt x="90" y="250"/>
                  <a:pt x="90" y="250"/>
                </a:cubicBezTo>
                <a:cubicBezTo>
                  <a:pt x="88" y="250"/>
                  <a:pt x="86" y="251"/>
                  <a:pt x="84" y="252"/>
                </a:cubicBezTo>
                <a:cubicBezTo>
                  <a:pt x="84" y="252"/>
                  <a:pt x="83" y="252"/>
                  <a:pt x="83" y="252"/>
                </a:cubicBezTo>
                <a:cubicBezTo>
                  <a:pt x="83" y="254"/>
                  <a:pt x="82" y="256"/>
                  <a:pt x="81" y="258"/>
                </a:cubicBezTo>
                <a:cubicBezTo>
                  <a:pt x="81" y="258"/>
                  <a:pt x="81" y="258"/>
                  <a:pt x="81" y="259"/>
                </a:cubicBezTo>
                <a:cubicBezTo>
                  <a:pt x="83" y="258"/>
                  <a:pt x="85" y="258"/>
                  <a:pt x="87" y="257"/>
                </a:cubicBezTo>
                <a:cubicBezTo>
                  <a:pt x="88" y="257"/>
                  <a:pt x="88" y="257"/>
                  <a:pt x="88" y="257"/>
                </a:cubicBezTo>
                <a:cubicBezTo>
                  <a:pt x="89" y="255"/>
                  <a:pt x="90" y="252"/>
                  <a:pt x="91" y="250"/>
                </a:cubicBezTo>
                <a:close/>
                <a:moveTo>
                  <a:pt x="157" y="112"/>
                </a:moveTo>
                <a:cubicBezTo>
                  <a:pt x="157" y="112"/>
                  <a:pt x="157" y="111"/>
                  <a:pt x="157" y="111"/>
                </a:cubicBezTo>
                <a:cubicBezTo>
                  <a:pt x="157" y="110"/>
                  <a:pt x="157" y="110"/>
                  <a:pt x="156" y="109"/>
                </a:cubicBezTo>
                <a:cubicBezTo>
                  <a:pt x="156" y="108"/>
                  <a:pt x="157" y="108"/>
                  <a:pt x="157" y="108"/>
                </a:cubicBezTo>
                <a:cubicBezTo>
                  <a:pt x="158" y="108"/>
                  <a:pt x="158" y="108"/>
                  <a:pt x="158" y="108"/>
                </a:cubicBezTo>
                <a:cubicBezTo>
                  <a:pt x="159" y="109"/>
                  <a:pt x="159" y="110"/>
                  <a:pt x="160" y="110"/>
                </a:cubicBezTo>
                <a:cubicBezTo>
                  <a:pt x="160" y="111"/>
                  <a:pt x="160" y="111"/>
                  <a:pt x="160" y="111"/>
                </a:cubicBezTo>
                <a:cubicBezTo>
                  <a:pt x="160" y="111"/>
                  <a:pt x="161" y="111"/>
                  <a:pt x="162" y="111"/>
                </a:cubicBezTo>
                <a:cubicBezTo>
                  <a:pt x="161" y="109"/>
                  <a:pt x="160" y="107"/>
                  <a:pt x="159" y="105"/>
                </a:cubicBezTo>
                <a:cubicBezTo>
                  <a:pt x="155" y="108"/>
                  <a:pt x="151" y="111"/>
                  <a:pt x="147" y="114"/>
                </a:cubicBezTo>
                <a:cubicBezTo>
                  <a:pt x="147" y="114"/>
                  <a:pt x="147" y="114"/>
                  <a:pt x="148" y="115"/>
                </a:cubicBezTo>
                <a:cubicBezTo>
                  <a:pt x="151" y="114"/>
                  <a:pt x="154" y="113"/>
                  <a:pt x="157" y="112"/>
                </a:cubicBezTo>
                <a:close/>
                <a:moveTo>
                  <a:pt x="126" y="208"/>
                </a:moveTo>
                <a:cubicBezTo>
                  <a:pt x="126" y="207"/>
                  <a:pt x="126" y="207"/>
                  <a:pt x="126" y="207"/>
                </a:cubicBezTo>
                <a:cubicBezTo>
                  <a:pt x="126" y="204"/>
                  <a:pt x="126" y="201"/>
                  <a:pt x="126" y="198"/>
                </a:cubicBezTo>
                <a:cubicBezTo>
                  <a:pt x="126" y="197"/>
                  <a:pt x="125" y="197"/>
                  <a:pt x="125" y="196"/>
                </a:cubicBezTo>
                <a:cubicBezTo>
                  <a:pt x="124" y="196"/>
                  <a:pt x="124" y="196"/>
                  <a:pt x="123" y="196"/>
                </a:cubicBezTo>
                <a:cubicBezTo>
                  <a:pt x="123" y="197"/>
                  <a:pt x="123" y="198"/>
                  <a:pt x="123" y="198"/>
                </a:cubicBezTo>
                <a:cubicBezTo>
                  <a:pt x="124" y="198"/>
                  <a:pt x="124" y="199"/>
                  <a:pt x="124" y="199"/>
                </a:cubicBezTo>
                <a:cubicBezTo>
                  <a:pt x="124" y="200"/>
                  <a:pt x="124" y="200"/>
                  <a:pt x="123" y="200"/>
                </a:cubicBezTo>
                <a:cubicBezTo>
                  <a:pt x="123" y="200"/>
                  <a:pt x="123" y="201"/>
                  <a:pt x="122" y="201"/>
                </a:cubicBezTo>
                <a:cubicBezTo>
                  <a:pt x="122" y="201"/>
                  <a:pt x="122" y="201"/>
                  <a:pt x="122" y="201"/>
                </a:cubicBezTo>
                <a:cubicBezTo>
                  <a:pt x="122" y="202"/>
                  <a:pt x="121" y="203"/>
                  <a:pt x="121" y="204"/>
                </a:cubicBezTo>
                <a:cubicBezTo>
                  <a:pt x="121" y="204"/>
                  <a:pt x="122" y="204"/>
                  <a:pt x="122" y="204"/>
                </a:cubicBezTo>
                <a:cubicBezTo>
                  <a:pt x="123" y="204"/>
                  <a:pt x="123" y="204"/>
                  <a:pt x="123" y="204"/>
                </a:cubicBezTo>
                <a:cubicBezTo>
                  <a:pt x="124" y="204"/>
                  <a:pt x="124" y="205"/>
                  <a:pt x="124" y="205"/>
                </a:cubicBezTo>
                <a:cubicBezTo>
                  <a:pt x="124" y="205"/>
                  <a:pt x="124" y="206"/>
                  <a:pt x="124" y="206"/>
                </a:cubicBezTo>
                <a:cubicBezTo>
                  <a:pt x="124" y="206"/>
                  <a:pt x="123" y="206"/>
                  <a:pt x="123" y="206"/>
                </a:cubicBezTo>
                <a:cubicBezTo>
                  <a:pt x="122" y="207"/>
                  <a:pt x="121" y="207"/>
                  <a:pt x="121" y="207"/>
                </a:cubicBezTo>
                <a:cubicBezTo>
                  <a:pt x="120" y="208"/>
                  <a:pt x="120" y="208"/>
                  <a:pt x="120" y="208"/>
                </a:cubicBezTo>
                <a:cubicBezTo>
                  <a:pt x="120" y="209"/>
                  <a:pt x="120" y="209"/>
                  <a:pt x="119" y="210"/>
                </a:cubicBezTo>
                <a:cubicBezTo>
                  <a:pt x="121" y="210"/>
                  <a:pt x="122" y="210"/>
                  <a:pt x="123" y="210"/>
                </a:cubicBezTo>
                <a:cubicBezTo>
                  <a:pt x="124" y="209"/>
                  <a:pt x="124" y="208"/>
                  <a:pt x="126" y="208"/>
                </a:cubicBezTo>
                <a:close/>
                <a:moveTo>
                  <a:pt x="5" y="268"/>
                </a:moveTo>
                <a:cubicBezTo>
                  <a:pt x="5" y="271"/>
                  <a:pt x="5" y="273"/>
                  <a:pt x="4" y="276"/>
                </a:cubicBezTo>
                <a:cubicBezTo>
                  <a:pt x="6" y="276"/>
                  <a:pt x="7" y="276"/>
                  <a:pt x="9" y="276"/>
                </a:cubicBezTo>
                <a:cubicBezTo>
                  <a:pt x="9" y="276"/>
                  <a:pt x="9" y="275"/>
                  <a:pt x="10" y="275"/>
                </a:cubicBezTo>
                <a:cubicBezTo>
                  <a:pt x="10" y="275"/>
                  <a:pt x="10" y="274"/>
                  <a:pt x="10" y="274"/>
                </a:cubicBezTo>
                <a:cubicBezTo>
                  <a:pt x="10" y="274"/>
                  <a:pt x="10" y="274"/>
                  <a:pt x="10" y="274"/>
                </a:cubicBezTo>
                <a:cubicBezTo>
                  <a:pt x="9" y="274"/>
                  <a:pt x="9" y="275"/>
                  <a:pt x="8" y="275"/>
                </a:cubicBezTo>
                <a:cubicBezTo>
                  <a:pt x="8" y="276"/>
                  <a:pt x="7" y="276"/>
                  <a:pt x="7" y="275"/>
                </a:cubicBezTo>
                <a:cubicBezTo>
                  <a:pt x="6" y="275"/>
                  <a:pt x="6" y="274"/>
                  <a:pt x="6" y="274"/>
                </a:cubicBezTo>
                <a:cubicBezTo>
                  <a:pt x="6" y="273"/>
                  <a:pt x="6" y="273"/>
                  <a:pt x="5" y="273"/>
                </a:cubicBezTo>
                <a:cubicBezTo>
                  <a:pt x="5" y="272"/>
                  <a:pt x="5" y="272"/>
                  <a:pt x="6" y="272"/>
                </a:cubicBezTo>
                <a:cubicBezTo>
                  <a:pt x="6" y="271"/>
                  <a:pt x="7" y="271"/>
                  <a:pt x="7" y="271"/>
                </a:cubicBezTo>
                <a:cubicBezTo>
                  <a:pt x="7" y="268"/>
                  <a:pt x="8" y="266"/>
                  <a:pt x="9" y="263"/>
                </a:cubicBezTo>
                <a:cubicBezTo>
                  <a:pt x="10" y="259"/>
                  <a:pt x="10" y="255"/>
                  <a:pt x="11" y="252"/>
                </a:cubicBezTo>
                <a:cubicBezTo>
                  <a:pt x="11" y="251"/>
                  <a:pt x="11" y="251"/>
                  <a:pt x="11" y="251"/>
                </a:cubicBezTo>
                <a:cubicBezTo>
                  <a:pt x="10" y="251"/>
                  <a:pt x="10" y="252"/>
                  <a:pt x="9" y="252"/>
                </a:cubicBezTo>
                <a:cubicBezTo>
                  <a:pt x="9" y="252"/>
                  <a:pt x="9" y="252"/>
                  <a:pt x="9" y="252"/>
                </a:cubicBezTo>
                <a:cubicBezTo>
                  <a:pt x="8" y="255"/>
                  <a:pt x="8" y="258"/>
                  <a:pt x="7" y="261"/>
                </a:cubicBezTo>
                <a:cubicBezTo>
                  <a:pt x="7" y="262"/>
                  <a:pt x="7" y="263"/>
                  <a:pt x="7" y="264"/>
                </a:cubicBezTo>
                <a:cubicBezTo>
                  <a:pt x="7" y="265"/>
                  <a:pt x="7" y="265"/>
                  <a:pt x="7" y="265"/>
                </a:cubicBezTo>
                <a:cubicBezTo>
                  <a:pt x="7" y="266"/>
                  <a:pt x="7" y="266"/>
                  <a:pt x="7" y="267"/>
                </a:cubicBezTo>
                <a:cubicBezTo>
                  <a:pt x="6" y="267"/>
                  <a:pt x="6" y="268"/>
                  <a:pt x="5" y="268"/>
                </a:cubicBezTo>
                <a:close/>
                <a:moveTo>
                  <a:pt x="156" y="98"/>
                </a:moveTo>
                <a:cubicBezTo>
                  <a:pt x="154" y="99"/>
                  <a:pt x="153" y="100"/>
                  <a:pt x="152" y="101"/>
                </a:cubicBezTo>
                <a:cubicBezTo>
                  <a:pt x="149" y="102"/>
                  <a:pt x="146" y="104"/>
                  <a:pt x="144" y="106"/>
                </a:cubicBezTo>
                <a:cubicBezTo>
                  <a:pt x="143" y="106"/>
                  <a:pt x="143" y="107"/>
                  <a:pt x="143" y="107"/>
                </a:cubicBezTo>
                <a:cubicBezTo>
                  <a:pt x="143" y="107"/>
                  <a:pt x="143" y="107"/>
                  <a:pt x="143" y="107"/>
                </a:cubicBezTo>
                <a:cubicBezTo>
                  <a:pt x="148" y="106"/>
                  <a:pt x="153" y="104"/>
                  <a:pt x="158" y="103"/>
                </a:cubicBezTo>
                <a:cubicBezTo>
                  <a:pt x="157" y="101"/>
                  <a:pt x="157" y="99"/>
                  <a:pt x="156" y="98"/>
                </a:cubicBezTo>
                <a:close/>
                <a:moveTo>
                  <a:pt x="168" y="247"/>
                </a:moveTo>
                <a:cubicBezTo>
                  <a:pt x="168" y="248"/>
                  <a:pt x="169" y="248"/>
                  <a:pt x="169" y="248"/>
                </a:cubicBezTo>
                <a:cubicBezTo>
                  <a:pt x="170" y="248"/>
                  <a:pt x="170" y="249"/>
                  <a:pt x="170" y="250"/>
                </a:cubicBezTo>
                <a:cubicBezTo>
                  <a:pt x="169" y="251"/>
                  <a:pt x="169" y="251"/>
                  <a:pt x="169" y="251"/>
                </a:cubicBezTo>
                <a:cubicBezTo>
                  <a:pt x="168" y="252"/>
                  <a:pt x="167" y="252"/>
                  <a:pt x="166" y="253"/>
                </a:cubicBezTo>
                <a:cubicBezTo>
                  <a:pt x="166" y="253"/>
                  <a:pt x="166" y="253"/>
                  <a:pt x="166" y="254"/>
                </a:cubicBezTo>
                <a:cubicBezTo>
                  <a:pt x="165" y="256"/>
                  <a:pt x="164" y="258"/>
                  <a:pt x="163" y="260"/>
                </a:cubicBezTo>
                <a:cubicBezTo>
                  <a:pt x="163" y="260"/>
                  <a:pt x="163" y="260"/>
                  <a:pt x="163" y="260"/>
                </a:cubicBezTo>
                <a:cubicBezTo>
                  <a:pt x="164" y="260"/>
                  <a:pt x="165" y="260"/>
                  <a:pt x="166" y="260"/>
                </a:cubicBezTo>
                <a:cubicBezTo>
                  <a:pt x="166" y="260"/>
                  <a:pt x="167" y="260"/>
                  <a:pt x="167" y="259"/>
                </a:cubicBezTo>
                <a:cubicBezTo>
                  <a:pt x="168" y="259"/>
                  <a:pt x="168" y="258"/>
                  <a:pt x="168" y="258"/>
                </a:cubicBezTo>
                <a:cubicBezTo>
                  <a:pt x="168" y="257"/>
                  <a:pt x="168" y="255"/>
                  <a:pt x="169" y="254"/>
                </a:cubicBezTo>
                <a:cubicBezTo>
                  <a:pt x="169" y="253"/>
                  <a:pt x="169" y="252"/>
                  <a:pt x="170" y="251"/>
                </a:cubicBezTo>
                <a:cubicBezTo>
                  <a:pt x="170" y="251"/>
                  <a:pt x="170" y="251"/>
                  <a:pt x="170" y="251"/>
                </a:cubicBezTo>
                <a:cubicBezTo>
                  <a:pt x="170" y="249"/>
                  <a:pt x="171" y="248"/>
                  <a:pt x="171" y="247"/>
                </a:cubicBezTo>
                <a:cubicBezTo>
                  <a:pt x="171" y="247"/>
                  <a:pt x="171" y="247"/>
                  <a:pt x="171" y="246"/>
                </a:cubicBezTo>
                <a:cubicBezTo>
                  <a:pt x="171" y="245"/>
                  <a:pt x="171" y="244"/>
                  <a:pt x="170" y="243"/>
                </a:cubicBezTo>
                <a:cubicBezTo>
                  <a:pt x="169" y="244"/>
                  <a:pt x="169" y="246"/>
                  <a:pt x="168" y="247"/>
                </a:cubicBezTo>
                <a:close/>
                <a:moveTo>
                  <a:pt x="98" y="248"/>
                </a:moveTo>
                <a:cubicBezTo>
                  <a:pt x="98" y="248"/>
                  <a:pt x="97" y="248"/>
                  <a:pt x="97" y="248"/>
                </a:cubicBezTo>
                <a:cubicBezTo>
                  <a:pt x="96" y="248"/>
                  <a:pt x="94" y="249"/>
                  <a:pt x="93" y="249"/>
                </a:cubicBezTo>
                <a:cubicBezTo>
                  <a:pt x="93" y="249"/>
                  <a:pt x="92" y="249"/>
                  <a:pt x="92" y="250"/>
                </a:cubicBezTo>
                <a:cubicBezTo>
                  <a:pt x="92" y="252"/>
                  <a:pt x="91" y="254"/>
                  <a:pt x="90" y="256"/>
                </a:cubicBezTo>
                <a:cubicBezTo>
                  <a:pt x="90" y="257"/>
                  <a:pt x="90" y="257"/>
                  <a:pt x="90" y="257"/>
                </a:cubicBezTo>
                <a:cubicBezTo>
                  <a:pt x="90" y="257"/>
                  <a:pt x="90" y="257"/>
                  <a:pt x="90" y="257"/>
                </a:cubicBezTo>
                <a:cubicBezTo>
                  <a:pt x="92" y="257"/>
                  <a:pt x="93" y="256"/>
                  <a:pt x="95" y="256"/>
                </a:cubicBezTo>
                <a:cubicBezTo>
                  <a:pt x="95" y="256"/>
                  <a:pt x="96" y="256"/>
                  <a:pt x="96" y="255"/>
                </a:cubicBezTo>
                <a:cubicBezTo>
                  <a:pt x="96" y="253"/>
                  <a:pt x="97" y="251"/>
                  <a:pt x="98" y="249"/>
                </a:cubicBezTo>
                <a:cubicBezTo>
                  <a:pt x="98" y="249"/>
                  <a:pt x="98" y="248"/>
                  <a:pt x="98" y="248"/>
                </a:cubicBezTo>
                <a:close/>
                <a:moveTo>
                  <a:pt x="71" y="263"/>
                </a:moveTo>
                <a:cubicBezTo>
                  <a:pt x="69" y="263"/>
                  <a:pt x="68" y="263"/>
                  <a:pt x="66" y="264"/>
                </a:cubicBezTo>
                <a:cubicBezTo>
                  <a:pt x="66" y="264"/>
                  <a:pt x="66" y="264"/>
                  <a:pt x="65" y="264"/>
                </a:cubicBezTo>
                <a:cubicBezTo>
                  <a:pt x="64" y="267"/>
                  <a:pt x="63" y="270"/>
                  <a:pt x="63" y="273"/>
                </a:cubicBezTo>
                <a:cubicBezTo>
                  <a:pt x="63" y="273"/>
                  <a:pt x="63" y="273"/>
                  <a:pt x="63" y="273"/>
                </a:cubicBezTo>
                <a:cubicBezTo>
                  <a:pt x="64" y="273"/>
                  <a:pt x="66" y="272"/>
                  <a:pt x="68" y="271"/>
                </a:cubicBezTo>
                <a:cubicBezTo>
                  <a:pt x="68" y="271"/>
                  <a:pt x="68" y="270"/>
                  <a:pt x="68" y="270"/>
                </a:cubicBezTo>
                <a:cubicBezTo>
                  <a:pt x="69" y="268"/>
                  <a:pt x="70" y="266"/>
                  <a:pt x="70" y="263"/>
                </a:cubicBezTo>
                <a:cubicBezTo>
                  <a:pt x="70" y="263"/>
                  <a:pt x="70" y="263"/>
                  <a:pt x="71" y="263"/>
                </a:cubicBezTo>
                <a:close/>
                <a:moveTo>
                  <a:pt x="42" y="266"/>
                </a:moveTo>
                <a:cubicBezTo>
                  <a:pt x="43" y="266"/>
                  <a:pt x="45" y="265"/>
                  <a:pt x="47" y="264"/>
                </a:cubicBezTo>
                <a:cubicBezTo>
                  <a:pt x="47" y="264"/>
                  <a:pt x="47" y="264"/>
                  <a:pt x="47" y="263"/>
                </a:cubicBezTo>
                <a:cubicBezTo>
                  <a:pt x="48" y="261"/>
                  <a:pt x="49" y="258"/>
                  <a:pt x="50" y="256"/>
                </a:cubicBezTo>
                <a:cubicBezTo>
                  <a:pt x="50" y="256"/>
                  <a:pt x="50" y="256"/>
                  <a:pt x="50" y="255"/>
                </a:cubicBezTo>
                <a:cubicBezTo>
                  <a:pt x="49" y="256"/>
                  <a:pt x="47" y="256"/>
                  <a:pt x="46" y="256"/>
                </a:cubicBezTo>
                <a:cubicBezTo>
                  <a:pt x="45" y="256"/>
                  <a:pt x="45" y="257"/>
                  <a:pt x="45" y="257"/>
                </a:cubicBezTo>
                <a:cubicBezTo>
                  <a:pt x="44" y="259"/>
                  <a:pt x="43" y="262"/>
                  <a:pt x="42" y="264"/>
                </a:cubicBezTo>
                <a:cubicBezTo>
                  <a:pt x="42" y="265"/>
                  <a:pt x="42" y="266"/>
                  <a:pt x="42" y="266"/>
                </a:cubicBezTo>
                <a:close/>
                <a:moveTo>
                  <a:pt x="149" y="250"/>
                </a:moveTo>
                <a:cubicBezTo>
                  <a:pt x="148" y="252"/>
                  <a:pt x="145" y="258"/>
                  <a:pt x="145" y="259"/>
                </a:cubicBezTo>
                <a:cubicBezTo>
                  <a:pt x="147" y="258"/>
                  <a:pt x="149" y="258"/>
                  <a:pt x="150" y="257"/>
                </a:cubicBezTo>
                <a:cubicBezTo>
                  <a:pt x="151" y="257"/>
                  <a:pt x="151" y="257"/>
                  <a:pt x="151" y="256"/>
                </a:cubicBezTo>
                <a:cubicBezTo>
                  <a:pt x="152" y="254"/>
                  <a:pt x="153" y="252"/>
                  <a:pt x="154" y="250"/>
                </a:cubicBezTo>
                <a:cubicBezTo>
                  <a:pt x="154" y="250"/>
                  <a:pt x="154" y="250"/>
                  <a:pt x="154" y="250"/>
                </a:cubicBezTo>
                <a:cubicBezTo>
                  <a:pt x="152" y="250"/>
                  <a:pt x="150" y="250"/>
                  <a:pt x="149" y="250"/>
                </a:cubicBezTo>
                <a:close/>
                <a:moveTo>
                  <a:pt x="123" y="233"/>
                </a:moveTo>
                <a:cubicBezTo>
                  <a:pt x="123" y="232"/>
                  <a:pt x="123" y="232"/>
                  <a:pt x="123" y="232"/>
                </a:cubicBezTo>
                <a:cubicBezTo>
                  <a:pt x="124" y="229"/>
                  <a:pt x="125" y="226"/>
                  <a:pt x="124" y="223"/>
                </a:cubicBezTo>
                <a:cubicBezTo>
                  <a:pt x="124" y="222"/>
                  <a:pt x="125" y="222"/>
                  <a:pt x="125" y="221"/>
                </a:cubicBezTo>
                <a:cubicBezTo>
                  <a:pt x="126" y="221"/>
                  <a:pt x="126" y="221"/>
                  <a:pt x="126" y="220"/>
                </a:cubicBezTo>
                <a:cubicBezTo>
                  <a:pt x="126" y="218"/>
                  <a:pt x="126" y="216"/>
                  <a:pt x="126" y="213"/>
                </a:cubicBezTo>
                <a:cubicBezTo>
                  <a:pt x="126" y="213"/>
                  <a:pt x="126" y="213"/>
                  <a:pt x="126" y="213"/>
                </a:cubicBezTo>
                <a:cubicBezTo>
                  <a:pt x="125" y="213"/>
                  <a:pt x="125" y="213"/>
                  <a:pt x="125" y="213"/>
                </a:cubicBezTo>
                <a:cubicBezTo>
                  <a:pt x="125" y="215"/>
                  <a:pt x="124" y="216"/>
                  <a:pt x="124" y="217"/>
                </a:cubicBezTo>
                <a:cubicBezTo>
                  <a:pt x="123" y="222"/>
                  <a:pt x="122" y="226"/>
                  <a:pt x="120" y="231"/>
                </a:cubicBezTo>
                <a:cubicBezTo>
                  <a:pt x="120" y="231"/>
                  <a:pt x="120" y="231"/>
                  <a:pt x="120" y="231"/>
                </a:cubicBezTo>
                <a:cubicBezTo>
                  <a:pt x="121" y="232"/>
                  <a:pt x="122" y="232"/>
                  <a:pt x="123" y="233"/>
                </a:cubicBezTo>
                <a:close/>
                <a:moveTo>
                  <a:pt x="103" y="267"/>
                </a:moveTo>
                <a:cubicBezTo>
                  <a:pt x="103" y="267"/>
                  <a:pt x="103" y="267"/>
                  <a:pt x="103" y="267"/>
                </a:cubicBezTo>
                <a:cubicBezTo>
                  <a:pt x="104" y="267"/>
                  <a:pt x="105" y="266"/>
                  <a:pt x="105" y="266"/>
                </a:cubicBezTo>
                <a:cubicBezTo>
                  <a:pt x="106" y="265"/>
                  <a:pt x="106" y="265"/>
                  <a:pt x="106" y="264"/>
                </a:cubicBezTo>
                <a:cubicBezTo>
                  <a:pt x="107" y="262"/>
                  <a:pt x="108" y="259"/>
                  <a:pt x="109" y="257"/>
                </a:cubicBezTo>
                <a:cubicBezTo>
                  <a:pt x="109" y="255"/>
                  <a:pt x="110" y="253"/>
                  <a:pt x="111" y="251"/>
                </a:cubicBezTo>
                <a:cubicBezTo>
                  <a:pt x="111" y="251"/>
                  <a:pt x="111" y="251"/>
                  <a:pt x="111" y="250"/>
                </a:cubicBezTo>
                <a:cubicBezTo>
                  <a:pt x="110" y="250"/>
                  <a:pt x="110" y="250"/>
                  <a:pt x="109" y="251"/>
                </a:cubicBezTo>
                <a:cubicBezTo>
                  <a:pt x="108" y="251"/>
                  <a:pt x="108" y="251"/>
                  <a:pt x="107" y="252"/>
                </a:cubicBezTo>
                <a:cubicBezTo>
                  <a:pt x="106" y="256"/>
                  <a:pt x="105" y="261"/>
                  <a:pt x="104" y="265"/>
                </a:cubicBezTo>
                <a:cubicBezTo>
                  <a:pt x="104" y="266"/>
                  <a:pt x="103" y="267"/>
                  <a:pt x="103" y="267"/>
                </a:cubicBezTo>
                <a:close/>
                <a:moveTo>
                  <a:pt x="85" y="271"/>
                </a:moveTo>
                <a:cubicBezTo>
                  <a:pt x="85" y="271"/>
                  <a:pt x="85" y="271"/>
                  <a:pt x="85" y="271"/>
                </a:cubicBezTo>
                <a:cubicBezTo>
                  <a:pt x="86" y="271"/>
                  <a:pt x="88" y="271"/>
                  <a:pt x="89" y="270"/>
                </a:cubicBezTo>
                <a:cubicBezTo>
                  <a:pt x="89" y="270"/>
                  <a:pt x="90" y="270"/>
                  <a:pt x="90" y="270"/>
                </a:cubicBezTo>
                <a:cubicBezTo>
                  <a:pt x="91" y="267"/>
                  <a:pt x="92" y="265"/>
                  <a:pt x="93" y="262"/>
                </a:cubicBezTo>
                <a:cubicBezTo>
                  <a:pt x="93" y="262"/>
                  <a:pt x="93" y="262"/>
                  <a:pt x="93" y="262"/>
                </a:cubicBezTo>
                <a:cubicBezTo>
                  <a:pt x="91" y="263"/>
                  <a:pt x="89" y="263"/>
                  <a:pt x="87" y="264"/>
                </a:cubicBezTo>
                <a:cubicBezTo>
                  <a:pt x="87" y="264"/>
                  <a:pt x="87" y="264"/>
                  <a:pt x="87" y="265"/>
                </a:cubicBezTo>
                <a:cubicBezTo>
                  <a:pt x="86" y="267"/>
                  <a:pt x="85" y="269"/>
                  <a:pt x="85" y="271"/>
                </a:cubicBezTo>
                <a:cubicBezTo>
                  <a:pt x="85" y="271"/>
                  <a:pt x="85" y="271"/>
                  <a:pt x="85" y="271"/>
                </a:cubicBezTo>
                <a:close/>
                <a:moveTo>
                  <a:pt x="118" y="233"/>
                </a:moveTo>
                <a:cubicBezTo>
                  <a:pt x="117" y="232"/>
                  <a:pt x="116" y="232"/>
                  <a:pt x="115" y="232"/>
                </a:cubicBezTo>
                <a:cubicBezTo>
                  <a:pt x="115" y="231"/>
                  <a:pt x="114" y="231"/>
                  <a:pt x="113" y="231"/>
                </a:cubicBezTo>
                <a:cubicBezTo>
                  <a:pt x="112" y="233"/>
                  <a:pt x="112" y="235"/>
                  <a:pt x="111" y="237"/>
                </a:cubicBezTo>
                <a:cubicBezTo>
                  <a:pt x="112" y="237"/>
                  <a:pt x="112" y="238"/>
                  <a:pt x="112" y="239"/>
                </a:cubicBezTo>
                <a:cubicBezTo>
                  <a:pt x="112" y="239"/>
                  <a:pt x="112" y="240"/>
                  <a:pt x="111" y="240"/>
                </a:cubicBezTo>
                <a:cubicBezTo>
                  <a:pt x="113" y="240"/>
                  <a:pt x="114" y="240"/>
                  <a:pt x="115" y="240"/>
                </a:cubicBezTo>
                <a:cubicBezTo>
                  <a:pt x="116" y="238"/>
                  <a:pt x="117" y="235"/>
                  <a:pt x="118" y="233"/>
                </a:cubicBezTo>
                <a:close/>
                <a:moveTo>
                  <a:pt x="138" y="102"/>
                </a:moveTo>
                <a:cubicBezTo>
                  <a:pt x="144" y="100"/>
                  <a:pt x="149" y="98"/>
                  <a:pt x="155" y="96"/>
                </a:cubicBezTo>
                <a:cubicBezTo>
                  <a:pt x="154" y="95"/>
                  <a:pt x="153" y="94"/>
                  <a:pt x="152" y="92"/>
                </a:cubicBezTo>
                <a:cubicBezTo>
                  <a:pt x="148" y="95"/>
                  <a:pt x="143" y="98"/>
                  <a:pt x="138" y="102"/>
                </a:cubicBezTo>
                <a:close/>
                <a:moveTo>
                  <a:pt x="126" y="261"/>
                </a:moveTo>
                <a:cubicBezTo>
                  <a:pt x="126" y="261"/>
                  <a:pt x="126" y="261"/>
                  <a:pt x="126" y="261"/>
                </a:cubicBezTo>
                <a:cubicBezTo>
                  <a:pt x="128" y="260"/>
                  <a:pt x="129" y="259"/>
                  <a:pt x="131" y="258"/>
                </a:cubicBezTo>
                <a:cubicBezTo>
                  <a:pt x="131" y="258"/>
                  <a:pt x="132" y="258"/>
                  <a:pt x="132" y="258"/>
                </a:cubicBezTo>
                <a:cubicBezTo>
                  <a:pt x="132" y="256"/>
                  <a:pt x="133" y="255"/>
                  <a:pt x="133" y="254"/>
                </a:cubicBezTo>
                <a:cubicBezTo>
                  <a:pt x="133" y="253"/>
                  <a:pt x="133" y="253"/>
                  <a:pt x="134" y="252"/>
                </a:cubicBezTo>
                <a:cubicBezTo>
                  <a:pt x="132" y="252"/>
                  <a:pt x="130" y="252"/>
                  <a:pt x="129" y="252"/>
                </a:cubicBezTo>
                <a:cubicBezTo>
                  <a:pt x="129" y="253"/>
                  <a:pt x="129" y="253"/>
                  <a:pt x="128" y="254"/>
                </a:cubicBezTo>
                <a:cubicBezTo>
                  <a:pt x="128" y="254"/>
                  <a:pt x="128" y="254"/>
                  <a:pt x="128" y="254"/>
                </a:cubicBezTo>
                <a:cubicBezTo>
                  <a:pt x="129" y="255"/>
                  <a:pt x="128" y="255"/>
                  <a:pt x="128" y="256"/>
                </a:cubicBezTo>
                <a:cubicBezTo>
                  <a:pt x="127" y="256"/>
                  <a:pt x="127" y="257"/>
                  <a:pt x="127" y="258"/>
                </a:cubicBezTo>
                <a:cubicBezTo>
                  <a:pt x="127" y="259"/>
                  <a:pt x="126" y="260"/>
                  <a:pt x="126" y="261"/>
                </a:cubicBezTo>
                <a:cubicBezTo>
                  <a:pt x="126" y="261"/>
                  <a:pt x="126" y="261"/>
                  <a:pt x="126" y="261"/>
                </a:cubicBezTo>
                <a:close/>
                <a:moveTo>
                  <a:pt x="65" y="281"/>
                </a:moveTo>
                <a:cubicBezTo>
                  <a:pt x="65" y="281"/>
                  <a:pt x="65" y="281"/>
                  <a:pt x="65" y="281"/>
                </a:cubicBezTo>
                <a:cubicBezTo>
                  <a:pt x="66" y="281"/>
                  <a:pt x="67" y="281"/>
                  <a:pt x="68" y="281"/>
                </a:cubicBezTo>
                <a:cubicBezTo>
                  <a:pt x="73" y="281"/>
                  <a:pt x="78" y="281"/>
                  <a:pt x="84" y="281"/>
                </a:cubicBezTo>
                <a:cubicBezTo>
                  <a:pt x="94" y="281"/>
                  <a:pt x="105" y="281"/>
                  <a:pt x="115" y="281"/>
                </a:cubicBezTo>
                <a:cubicBezTo>
                  <a:pt x="116" y="281"/>
                  <a:pt x="117" y="281"/>
                  <a:pt x="118" y="281"/>
                </a:cubicBezTo>
                <a:cubicBezTo>
                  <a:pt x="118" y="280"/>
                  <a:pt x="117" y="280"/>
                  <a:pt x="117" y="280"/>
                </a:cubicBezTo>
                <a:cubicBezTo>
                  <a:pt x="113" y="280"/>
                  <a:pt x="109" y="280"/>
                  <a:pt x="105" y="280"/>
                </a:cubicBezTo>
                <a:cubicBezTo>
                  <a:pt x="104" y="280"/>
                  <a:pt x="104" y="280"/>
                  <a:pt x="103" y="280"/>
                </a:cubicBezTo>
                <a:cubicBezTo>
                  <a:pt x="103" y="280"/>
                  <a:pt x="102" y="280"/>
                  <a:pt x="102" y="280"/>
                </a:cubicBezTo>
                <a:cubicBezTo>
                  <a:pt x="102" y="280"/>
                  <a:pt x="101" y="280"/>
                  <a:pt x="100" y="280"/>
                </a:cubicBezTo>
                <a:cubicBezTo>
                  <a:pt x="93" y="280"/>
                  <a:pt x="85" y="281"/>
                  <a:pt x="77" y="281"/>
                </a:cubicBezTo>
                <a:cubicBezTo>
                  <a:pt x="73" y="281"/>
                  <a:pt x="69" y="281"/>
                  <a:pt x="65" y="281"/>
                </a:cubicBezTo>
                <a:close/>
                <a:moveTo>
                  <a:pt x="85" y="265"/>
                </a:moveTo>
                <a:cubicBezTo>
                  <a:pt x="83" y="266"/>
                  <a:pt x="81" y="267"/>
                  <a:pt x="79" y="268"/>
                </a:cubicBezTo>
                <a:cubicBezTo>
                  <a:pt x="78" y="268"/>
                  <a:pt x="78" y="268"/>
                  <a:pt x="77" y="269"/>
                </a:cubicBezTo>
                <a:cubicBezTo>
                  <a:pt x="77" y="269"/>
                  <a:pt x="77" y="270"/>
                  <a:pt x="77" y="271"/>
                </a:cubicBezTo>
                <a:cubicBezTo>
                  <a:pt x="76" y="271"/>
                  <a:pt x="76" y="272"/>
                  <a:pt x="76" y="273"/>
                </a:cubicBezTo>
                <a:cubicBezTo>
                  <a:pt x="77" y="273"/>
                  <a:pt x="77" y="273"/>
                  <a:pt x="77" y="273"/>
                </a:cubicBezTo>
                <a:cubicBezTo>
                  <a:pt x="78" y="272"/>
                  <a:pt x="80" y="272"/>
                  <a:pt x="82" y="272"/>
                </a:cubicBezTo>
                <a:cubicBezTo>
                  <a:pt x="82" y="272"/>
                  <a:pt x="83" y="271"/>
                  <a:pt x="83" y="271"/>
                </a:cubicBezTo>
                <a:cubicBezTo>
                  <a:pt x="83" y="269"/>
                  <a:pt x="84" y="267"/>
                  <a:pt x="85" y="265"/>
                </a:cubicBezTo>
                <a:cubicBezTo>
                  <a:pt x="85" y="265"/>
                  <a:pt x="85" y="265"/>
                  <a:pt x="85" y="265"/>
                </a:cubicBezTo>
                <a:close/>
                <a:moveTo>
                  <a:pt x="169" y="239"/>
                </a:moveTo>
                <a:cubicBezTo>
                  <a:pt x="168" y="239"/>
                  <a:pt x="167" y="239"/>
                  <a:pt x="166" y="239"/>
                </a:cubicBezTo>
                <a:cubicBezTo>
                  <a:pt x="165" y="239"/>
                  <a:pt x="165" y="240"/>
                  <a:pt x="165" y="240"/>
                </a:cubicBezTo>
                <a:cubicBezTo>
                  <a:pt x="164" y="243"/>
                  <a:pt x="163" y="245"/>
                  <a:pt x="162" y="247"/>
                </a:cubicBezTo>
                <a:cubicBezTo>
                  <a:pt x="162" y="247"/>
                  <a:pt x="162" y="247"/>
                  <a:pt x="162" y="247"/>
                </a:cubicBezTo>
                <a:cubicBezTo>
                  <a:pt x="164" y="247"/>
                  <a:pt x="165" y="247"/>
                  <a:pt x="166" y="247"/>
                </a:cubicBezTo>
                <a:cubicBezTo>
                  <a:pt x="167" y="245"/>
                  <a:pt x="168" y="244"/>
                  <a:pt x="168" y="242"/>
                </a:cubicBezTo>
                <a:cubicBezTo>
                  <a:pt x="169" y="241"/>
                  <a:pt x="169" y="240"/>
                  <a:pt x="169" y="239"/>
                </a:cubicBezTo>
                <a:close/>
                <a:moveTo>
                  <a:pt x="143" y="251"/>
                </a:moveTo>
                <a:cubicBezTo>
                  <a:pt x="142" y="254"/>
                  <a:pt x="140" y="258"/>
                  <a:pt x="139" y="262"/>
                </a:cubicBezTo>
                <a:cubicBezTo>
                  <a:pt x="139" y="262"/>
                  <a:pt x="140" y="261"/>
                  <a:pt x="140" y="261"/>
                </a:cubicBezTo>
                <a:cubicBezTo>
                  <a:pt x="141" y="261"/>
                  <a:pt x="141" y="261"/>
                  <a:pt x="142" y="260"/>
                </a:cubicBezTo>
                <a:cubicBezTo>
                  <a:pt x="143" y="260"/>
                  <a:pt x="143" y="260"/>
                  <a:pt x="143" y="259"/>
                </a:cubicBezTo>
                <a:cubicBezTo>
                  <a:pt x="144" y="257"/>
                  <a:pt x="145" y="254"/>
                  <a:pt x="146" y="251"/>
                </a:cubicBezTo>
                <a:cubicBezTo>
                  <a:pt x="146" y="251"/>
                  <a:pt x="146" y="251"/>
                  <a:pt x="147" y="250"/>
                </a:cubicBezTo>
                <a:cubicBezTo>
                  <a:pt x="145" y="250"/>
                  <a:pt x="144" y="251"/>
                  <a:pt x="143" y="251"/>
                </a:cubicBezTo>
                <a:close/>
                <a:moveTo>
                  <a:pt x="86" y="115"/>
                </a:moveTo>
                <a:cubicBezTo>
                  <a:pt x="86" y="115"/>
                  <a:pt x="86" y="115"/>
                  <a:pt x="86" y="115"/>
                </a:cubicBezTo>
                <a:cubicBezTo>
                  <a:pt x="86" y="115"/>
                  <a:pt x="86" y="115"/>
                  <a:pt x="86" y="115"/>
                </a:cubicBezTo>
                <a:cubicBezTo>
                  <a:pt x="87" y="114"/>
                  <a:pt x="88" y="114"/>
                  <a:pt x="90" y="113"/>
                </a:cubicBezTo>
                <a:cubicBezTo>
                  <a:pt x="91" y="112"/>
                  <a:pt x="92" y="111"/>
                  <a:pt x="92" y="110"/>
                </a:cubicBezTo>
                <a:cubicBezTo>
                  <a:pt x="92" y="109"/>
                  <a:pt x="93" y="109"/>
                  <a:pt x="93" y="108"/>
                </a:cubicBezTo>
                <a:cubicBezTo>
                  <a:pt x="93" y="108"/>
                  <a:pt x="93" y="108"/>
                  <a:pt x="94" y="107"/>
                </a:cubicBezTo>
                <a:cubicBezTo>
                  <a:pt x="93" y="107"/>
                  <a:pt x="93" y="107"/>
                  <a:pt x="93" y="107"/>
                </a:cubicBezTo>
                <a:cubicBezTo>
                  <a:pt x="90" y="107"/>
                  <a:pt x="88" y="107"/>
                  <a:pt x="86" y="107"/>
                </a:cubicBezTo>
                <a:cubicBezTo>
                  <a:pt x="85" y="108"/>
                  <a:pt x="85" y="109"/>
                  <a:pt x="84" y="111"/>
                </a:cubicBezTo>
                <a:cubicBezTo>
                  <a:pt x="85" y="110"/>
                  <a:pt x="85" y="110"/>
                  <a:pt x="85" y="110"/>
                </a:cubicBezTo>
                <a:cubicBezTo>
                  <a:pt x="86" y="109"/>
                  <a:pt x="86" y="109"/>
                  <a:pt x="87" y="108"/>
                </a:cubicBezTo>
                <a:cubicBezTo>
                  <a:pt x="87" y="108"/>
                  <a:pt x="88" y="108"/>
                  <a:pt x="88" y="108"/>
                </a:cubicBezTo>
                <a:cubicBezTo>
                  <a:pt x="89" y="108"/>
                  <a:pt x="89" y="109"/>
                  <a:pt x="89" y="109"/>
                </a:cubicBezTo>
                <a:cubicBezTo>
                  <a:pt x="89" y="110"/>
                  <a:pt x="88" y="110"/>
                  <a:pt x="88" y="110"/>
                </a:cubicBezTo>
                <a:cubicBezTo>
                  <a:pt x="88" y="111"/>
                  <a:pt x="88" y="111"/>
                  <a:pt x="87" y="112"/>
                </a:cubicBezTo>
                <a:cubicBezTo>
                  <a:pt x="87" y="113"/>
                  <a:pt x="86" y="114"/>
                  <a:pt x="86" y="115"/>
                </a:cubicBezTo>
                <a:close/>
                <a:moveTo>
                  <a:pt x="78" y="261"/>
                </a:moveTo>
                <a:cubicBezTo>
                  <a:pt x="78" y="261"/>
                  <a:pt x="78" y="261"/>
                  <a:pt x="78" y="261"/>
                </a:cubicBezTo>
                <a:cubicBezTo>
                  <a:pt x="76" y="261"/>
                  <a:pt x="75" y="262"/>
                  <a:pt x="73" y="262"/>
                </a:cubicBezTo>
                <a:cubicBezTo>
                  <a:pt x="73" y="262"/>
                  <a:pt x="72" y="262"/>
                  <a:pt x="72" y="263"/>
                </a:cubicBezTo>
                <a:cubicBezTo>
                  <a:pt x="72" y="265"/>
                  <a:pt x="71" y="267"/>
                  <a:pt x="70" y="269"/>
                </a:cubicBezTo>
                <a:cubicBezTo>
                  <a:pt x="70" y="269"/>
                  <a:pt x="70" y="269"/>
                  <a:pt x="70" y="269"/>
                </a:cubicBezTo>
                <a:cubicBezTo>
                  <a:pt x="71" y="269"/>
                  <a:pt x="71" y="269"/>
                  <a:pt x="71" y="269"/>
                </a:cubicBezTo>
                <a:cubicBezTo>
                  <a:pt x="72" y="269"/>
                  <a:pt x="74" y="268"/>
                  <a:pt x="75" y="268"/>
                </a:cubicBezTo>
                <a:cubicBezTo>
                  <a:pt x="76" y="267"/>
                  <a:pt x="76" y="267"/>
                  <a:pt x="76" y="266"/>
                </a:cubicBezTo>
                <a:cubicBezTo>
                  <a:pt x="77" y="264"/>
                  <a:pt x="77" y="263"/>
                  <a:pt x="78" y="262"/>
                </a:cubicBezTo>
                <a:cubicBezTo>
                  <a:pt x="78" y="261"/>
                  <a:pt x="78" y="261"/>
                  <a:pt x="78" y="261"/>
                </a:cubicBezTo>
                <a:close/>
                <a:moveTo>
                  <a:pt x="82" y="253"/>
                </a:moveTo>
                <a:cubicBezTo>
                  <a:pt x="81" y="253"/>
                  <a:pt x="81" y="253"/>
                  <a:pt x="81" y="253"/>
                </a:cubicBezTo>
                <a:cubicBezTo>
                  <a:pt x="79" y="253"/>
                  <a:pt x="77" y="254"/>
                  <a:pt x="75" y="255"/>
                </a:cubicBezTo>
                <a:cubicBezTo>
                  <a:pt x="75" y="255"/>
                  <a:pt x="75" y="255"/>
                  <a:pt x="75" y="255"/>
                </a:cubicBezTo>
                <a:cubicBezTo>
                  <a:pt x="74" y="257"/>
                  <a:pt x="74" y="258"/>
                  <a:pt x="73" y="260"/>
                </a:cubicBezTo>
                <a:cubicBezTo>
                  <a:pt x="73" y="260"/>
                  <a:pt x="73" y="260"/>
                  <a:pt x="73" y="260"/>
                </a:cubicBezTo>
                <a:cubicBezTo>
                  <a:pt x="75" y="260"/>
                  <a:pt x="77" y="259"/>
                  <a:pt x="79" y="259"/>
                </a:cubicBezTo>
                <a:cubicBezTo>
                  <a:pt x="79" y="259"/>
                  <a:pt x="79" y="259"/>
                  <a:pt x="79" y="258"/>
                </a:cubicBezTo>
                <a:cubicBezTo>
                  <a:pt x="80" y="257"/>
                  <a:pt x="80" y="256"/>
                  <a:pt x="81" y="255"/>
                </a:cubicBezTo>
                <a:cubicBezTo>
                  <a:pt x="81" y="254"/>
                  <a:pt x="81" y="253"/>
                  <a:pt x="82" y="253"/>
                </a:cubicBezTo>
                <a:close/>
                <a:moveTo>
                  <a:pt x="161" y="113"/>
                </a:moveTo>
                <a:cubicBezTo>
                  <a:pt x="161" y="115"/>
                  <a:pt x="162" y="117"/>
                  <a:pt x="162" y="119"/>
                </a:cubicBezTo>
                <a:cubicBezTo>
                  <a:pt x="163" y="119"/>
                  <a:pt x="163" y="119"/>
                  <a:pt x="163" y="119"/>
                </a:cubicBezTo>
                <a:cubicBezTo>
                  <a:pt x="164" y="119"/>
                  <a:pt x="164" y="119"/>
                  <a:pt x="164" y="119"/>
                </a:cubicBezTo>
                <a:cubicBezTo>
                  <a:pt x="165" y="120"/>
                  <a:pt x="165" y="120"/>
                  <a:pt x="164" y="121"/>
                </a:cubicBezTo>
                <a:cubicBezTo>
                  <a:pt x="164" y="121"/>
                  <a:pt x="163" y="121"/>
                  <a:pt x="163" y="122"/>
                </a:cubicBezTo>
                <a:cubicBezTo>
                  <a:pt x="163" y="122"/>
                  <a:pt x="163" y="122"/>
                  <a:pt x="163" y="122"/>
                </a:cubicBezTo>
                <a:cubicBezTo>
                  <a:pt x="163" y="124"/>
                  <a:pt x="163" y="126"/>
                  <a:pt x="163" y="127"/>
                </a:cubicBezTo>
                <a:cubicBezTo>
                  <a:pt x="163" y="127"/>
                  <a:pt x="163" y="128"/>
                  <a:pt x="163" y="128"/>
                </a:cubicBezTo>
                <a:cubicBezTo>
                  <a:pt x="164" y="128"/>
                  <a:pt x="165" y="128"/>
                  <a:pt x="166" y="127"/>
                </a:cubicBezTo>
                <a:cubicBezTo>
                  <a:pt x="166" y="122"/>
                  <a:pt x="164" y="117"/>
                  <a:pt x="162" y="112"/>
                </a:cubicBezTo>
                <a:cubicBezTo>
                  <a:pt x="162" y="113"/>
                  <a:pt x="161" y="113"/>
                  <a:pt x="161" y="113"/>
                </a:cubicBezTo>
                <a:close/>
                <a:moveTo>
                  <a:pt x="32" y="268"/>
                </a:moveTo>
                <a:cubicBezTo>
                  <a:pt x="33" y="265"/>
                  <a:pt x="35" y="262"/>
                  <a:pt x="35" y="258"/>
                </a:cubicBezTo>
                <a:cubicBezTo>
                  <a:pt x="34" y="258"/>
                  <a:pt x="33" y="259"/>
                  <a:pt x="32" y="259"/>
                </a:cubicBezTo>
                <a:cubicBezTo>
                  <a:pt x="32" y="259"/>
                  <a:pt x="32" y="259"/>
                  <a:pt x="32" y="259"/>
                </a:cubicBezTo>
                <a:cubicBezTo>
                  <a:pt x="31" y="261"/>
                  <a:pt x="30" y="264"/>
                  <a:pt x="29" y="266"/>
                </a:cubicBezTo>
                <a:cubicBezTo>
                  <a:pt x="29" y="267"/>
                  <a:pt x="29" y="267"/>
                  <a:pt x="30" y="268"/>
                </a:cubicBezTo>
                <a:cubicBezTo>
                  <a:pt x="30" y="268"/>
                  <a:pt x="30" y="268"/>
                  <a:pt x="30" y="268"/>
                </a:cubicBezTo>
                <a:cubicBezTo>
                  <a:pt x="30" y="268"/>
                  <a:pt x="31" y="268"/>
                  <a:pt x="32" y="268"/>
                </a:cubicBezTo>
                <a:close/>
                <a:moveTo>
                  <a:pt x="121" y="6"/>
                </a:moveTo>
                <a:cubicBezTo>
                  <a:pt x="121" y="6"/>
                  <a:pt x="122" y="6"/>
                  <a:pt x="122" y="7"/>
                </a:cubicBezTo>
                <a:cubicBezTo>
                  <a:pt x="122" y="8"/>
                  <a:pt x="123" y="9"/>
                  <a:pt x="124" y="9"/>
                </a:cubicBezTo>
                <a:cubicBezTo>
                  <a:pt x="125" y="9"/>
                  <a:pt x="125" y="10"/>
                  <a:pt x="125" y="10"/>
                </a:cubicBezTo>
                <a:cubicBezTo>
                  <a:pt x="125" y="11"/>
                  <a:pt x="125" y="11"/>
                  <a:pt x="126" y="11"/>
                </a:cubicBezTo>
                <a:cubicBezTo>
                  <a:pt x="127" y="12"/>
                  <a:pt x="129" y="12"/>
                  <a:pt x="131" y="12"/>
                </a:cubicBezTo>
                <a:cubicBezTo>
                  <a:pt x="131" y="12"/>
                  <a:pt x="131" y="12"/>
                  <a:pt x="131" y="11"/>
                </a:cubicBezTo>
                <a:cubicBezTo>
                  <a:pt x="131" y="11"/>
                  <a:pt x="131" y="11"/>
                  <a:pt x="131" y="11"/>
                </a:cubicBezTo>
                <a:cubicBezTo>
                  <a:pt x="130" y="10"/>
                  <a:pt x="130" y="9"/>
                  <a:pt x="129" y="8"/>
                </a:cubicBezTo>
                <a:cubicBezTo>
                  <a:pt x="127" y="7"/>
                  <a:pt x="125" y="6"/>
                  <a:pt x="124" y="6"/>
                </a:cubicBezTo>
                <a:cubicBezTo>
                  <a:pt x="123" y="6"/>
                  <a:pt x="122" y="6"/>
                  <a:pt x="121" y="6"/>
                </a:cubicBezTo>
                <a:close/>
                <a:moveTo>
                  <a:pt x="57" y="274"/>
                </a:moveTo>
                <a:cubicBezTo>
                  <a:pt x="58" y="274"/>
                  <a:pt x="59" y="274"/>
                  <a:pt x="60" y="274"/>
                </a:cubicBezTo>
                <a:cubicBezTo>
                  <a:pt x="61" y="271"/>
                  <a:pt x="62" y="268"/>
                  <a:pt x="64" y="264"/>
                </a:cubicBezTo>
                <a:cubicBezTo>
                  <a:pt x="62" y="264"/>
                  <a:pt x="61" y="265"/>
                  <a:pt x="60" y="265"/>
                </a:cubicBezTo>
                <a:cubicBezTo>
                  <a:pt x="60" y="265"/>
                  <a:pt x="59" y="265"/>
                  <a:pt x="59" y="266"/>
                </a:cubicBezTo>
                <a:cubicBezTo>
                  <a:pt x="59" y="267"/>
                  <a:pt x="58" y="269"/>
                  <a:pt x="58" y="270"/>
                </a:cubicBezTo>
                <a:cubicBezTo>
                  <a:pt x="58" y="271"/>
                  <a:pt x="58" y="273"/>
                  <a:pt x="57" y="274"/>
                </a:cubicBezTo>
                <a:close/>
                <a:moveTo>
                  <a:pt x="115" y="254"/>
                </a:moveTo>
                <a:cubicBezTo>
                  <a:pt x="115" y="254"/>
                  <a:pt x="114" y="254"/>
                  <a:pt x="114" y="254"/>
                </a:cubicBezTo>
                <a:cubicBezTo>
                  <a:pt x="114" y="254"/>
                  <a:pt x="113" y="253"/>
                  <a:pt x="113" y="253"/>
                </a:cubicBezTo>
                <a:cubicBezTo>
                  <a:pt x="113" y="252"/>
                  <a:pt x="114" y="252"/>
                  <a:pt x="114" y="252"/>
                </a:cubicBezTo>
                <a:cubicBezTo>
                  <a:pt x="115" y="251"/>
                  <a:pt x="115" y="251"/>
                  <a:pt x="115" y="251"/>
                </a:cubicBezTo>
                <a:cubicBezTo>
                  <a:pt x="116" y="251"/>
                  <a:pt x="116" y="251"/>
                  <a:pt x="116" y="251"/>
                </a:cubicBezTo>
                <a:cubicBezTo>
                  <a:pt x="116" y="250"/>
                  <a:pt x="116" y="250"/>
                  <a:pt x="117" y="249"/>
                </a:cubicBezTo>
                <a:cubicBezTo>
                  <a:pt x="116" y="249"/>
                  <a:pt x="115" y="250"/>
                  <a:pt x="114" y="250"/>
                </a:cubicBezTo>
                <a:cubicBezTo>
                  <a:pt x="113" y="250"/>
                  <a:pt x="113" y="250"/>
                  <a:pt x="113" y="251"/>
                </a:cubicBezTo>
                <a:cubicBezTo>
                  <a:pt x="112" y="253"/>
                  <a:pt x="111" y="255"/>
                  <a:pt x="110" y="257"/>
                </a:cubicBezTo>
                <a:cubicBezTo>
                  <a:pt x="110" y="259"/>
                  <a:pt x="109" y="261"/>
                  <a:pt x="109" y="262"/>
                </a:cubicBezTo>
                <a:cubicBezTo>
                  <a:pt x="109" y="262"/>
                  <a:pt x="109" y="263"/>
                  <a:pt x="109" y="263"/>
                </a:cubicBezTo>
                <a:cubicBezTo>
                  <a:pt x="110" y="262"/>
                  <a:pt x="111" y="261"/>
                  <a:pt x="112" y="260"/>
                </a:cubicBezTo>
                <a:cubicBezTo>
                  <a:pt x="112" y="260"/>
                  <a:pt x="113" y="260"/>
                  <a:pt x="113" y="259"/>
                </a:cubicBezTo>
                <a:cubicBezTo>
                  <a:pt x="113" y="258"/>
                  <a:pt x="114" y="256"/>
                  <a:pt x="115" y="254"/>
                </a:cubicBezTo>
                <a:close/>
                <a:moveTo>
                  <a:pt x="104" y="82"/>
                </a:moveTo>
                <a:cubicBezTo>
                  <a:pt x="105" y="81"/>
                  <a:pt x="106" y="80"/>
                  <a:pt x="106" y="79"/>
                </a:cubicBezTo>
                <a:cubicBezTo>
                  <a:pt x="107" y="77"/>
                  <a:pt x="108" y="76"/>
                  <a:pt x="108" y="75"/>
                </a:cubicBezTo>
                <a:cubicBezTo>
                  <a:pt x="109" y="74"/>
                  <a:pt x="109" y="72"/>
                  <a:pt x="110" y="71"/>
                </a:cubicBezTo>
                <a:cubicBezTo>
                  <a:pt x="110" y="70"/>
                  <a:pt x="111" y="69"/>
                  <a:pt x="111" y="67"/>
                </a:cubicBezTo>
                <a:cubicBezTo>
                  <a:pt x="112" y="66"/>
                  <a:pt x="112" y="65"/>
                  <a:pt x="112" y="63"/>
                </a:cubicBezTo>
                <a:cubicBezTo>
                  <a:pt x="113" y="62"/>
                  <a:pt x="113" y="61"/>
                  <a:pt x="113" y="60"/>
                </a:cubicBezTo>
                <a:cubicBezTo>
                  <a:pt x="113" y="59"/>
                  <a:pt x="113" y="59"/>
                  <a:pt x="113" y="59"/>
                </a:cubicBezTo>
                <a:cubicBezTo>
                  <a:pt x="113" y="60"/>
                  <a:pt x="113" y="60"/>
                  <a:pt x="113" y="60"/>
                </a:cubicBezTo>
                <a:cubicBezTo>
                  <a:pt x="112" y="62"/>
                  <a:pt x="111" y="63"/>
                  <a:pt x="110" y="65"/>
                </a:cubicBezTo>
                <a:cubicBezTo>
                  <a:pt x="110" y="65"/>
                  <a:pt x="110" y="66"/>
                  <a:pt x="110" y="66"/>
                </a:cubicBezTo>
                <a:cubicBezTo>
                  <a:pt x="110" y="67"/>
                  <a:pt x="110" y="68"/>
                  <a:pt x="109" y="69"/>
                </a:cubicBezTo>
                <a:cubicBezTo>
                  <a:pt x="109" y="69"/>
                  <a:pt x="109" y="70"/>
                  <a:pt x="108" y="70"/>
                </a:cubicBezTo>
                <a:cubicBezTo>
                  <a:pt x="107" y="74"/>
                  <a:pt x="106" y="77"/>
                  <a:pt x="104" y="81"/>
                </a:cubicBezTo>
                <a:cubicBezTo>
                  <a:pt x="104" y="81"/>
                  <a:pt x="104" y="81"/>
                  <a:pt x="103" y="82"/>
                </a:cubicBezTo>
                <a:cubicBezTo>
                  <a:pt x="104" y="82"/>
                  <a:pt x="104" y="82"/>
                  <a:pt x="104" y="82"/>
                </a:cubicBezTo>
                <a:close/>
                <a:moveTo>
                  <a:pt x="121" y="222"/>
                </a:moveTo>
                <a:cubicBezTo>
                  <a:pt x="119" y="223"/>
                  <a:pt x="117" y="225"/>
                  <a:pt x="115" y="226"/>
                </a:cubicBezTo>
                <a:cubicBezTo>
                  <a:pt x="115" y="226"/>
                  <a:pt x="115" y="226"/>
                  <a:pt x="115" y="226"/>
                </a:cubicBezTo>
                <a:cubicBezTo>
                  <a:pt x="114" y="227"/>
                  <a:pt x="114" y="228"/>
                  <a:pt x="114" y="229"/>
                </a:cubicBezTo>
                <a:cubicBezTo>
                  <a:pt x="115" y="230"/>
                  <a:pt x="117" y="230"/>
                  <a:pt x="118" y="231"/>
                </a:cubicBezTo>
                <a:cubicBezTo>
                  <a:pt x="119" y="228"/>
                  <a:pt x="120" y="225"/>
                  <a:pt x="121" y="222"/>
                </a:cubicBezTo>
                <a:close/>
                <a:moveTo>
                  <a:pt x="105" y="68"/>
                </a:moveTo>
                <a:cubicBezTo>
                  <a:pt x="107" y="68"/>
                  <a:pt x="107" y="67"/>
                  <a:pt x="107" y="66"/>
                </a:cubicBezTo>
                <a:cubicBezTo>
                  <a:pt x="107" y="66"/>
                  <a:pt x="107" y="65"/>
                  <a:pt x="108" y="65"/>
                </a:cubicBezTo>
                <a:cubicBezTo>
                  <a:pt x="108" y="65"/>
                  <a:pt x="109" y="65"/>
                  <a:pt x="109" y="64"/>
                </a:cubicBezTo>
                <a:cubicBezTo>
                  <a:pt x="109" y="64"/>
                  <a:pt x="109" y="63"/>
                  <a:pt x="109" y="63"/>
                </a:cubicBezTo>
                <a:cubicBezTo>
                  <a:pt x="109" y="62"/>
                  <a:pt x="109" y="62"/>
                  <a:pt x="110" y="61"/>
                </a:cubicBezTo>
                <a:cubicBezTo>
                  <a:pt x="108" y="62"/>
                  <a:pt x="106" y="61"/>
                  <a:pt x="104" y="61"/>
                </a:cubicBezTo>
                <a:cubicBezTo>
                  <a:pt x="103" y="63"/>
                  <a:pt x="101" y="66"/>
                  <a:pt x="100" y="68"/>
                </a:cubicBezTo>
                <a:cubicBezTo>
                  <a:pt x="100" y="68"/>
                  <a:pt x="101" y="68"/>
                  <a:pt x="101" y="68"/>
                </a:cubicBezTo>
                <a:cubicBezTo>
                  <a:pt x="101" y="68"/>
                  <a:pt x="102" y="69"/>
                  <a:pt x="102" y="69"/>
                </a:cubicBezTo>
                <a:cubicBezTo>
                  <a:pt x="103" y="68"/>
                  <a:pt x="103" y="67"/>
                  <a:pt x="103" y="66"/>
                </a:cubicBezTo>
                <a:cubicBezTo>
                  <a:pt x="103" y="65"/>
                  <a:pt x="104" y="64"/>
                  <a:pt x="104" y="64"/>
                </a:cubicBezTo>
                <a:cubicBezTo>
                  <a:pt x="105" y="64"/>
                  <a:pt x="106" y="64"/>
                  <a:pt x="106" y="65"/>
                </a:cubicBezTo>
                <a:cubicBezTo>
                  <a:pt x="107" y="66"/>
                  <a:pt x="107" y="66"/>
                  <a:pt x="106" y="67"/>
                </a:cubicBezTo>
                <a:cubicBezTo>
                  <a:pt x="106" y="67"/>
                  <a:pt x="106" y="68"/>
                  <a:pt x="105" y="68"/>
                </a:cubicBezTo>
                <a:close/>
                <a:moveTo>
                  <a:pt x="47" y="80"/>
                </a:moveTo>
                <a:cubicBezTo>
                  <a:pt x="47" y="80"/>
                  <a:pt x="47" y="80"/>
                  <a:pt x="47" y="79"/>
                </a:cubicBezTo>
                <a:cubicBezTo>
                  <a:pt x="46" y="80"/>
                  <a:pt x="46" y="81"/>
                  <a:pt x="45" y="82"/>
                </a:cubicBezTo>
                <a:cubicBezTo>
                  <a:pt x="44" y="84"/>
                  <a:pt x="43" y="86"/>
                  <a:pt x="42" y="89"/>
                </a:cubicBezTo>
                <a:cubicBezTo>
                  <a:pt x="42" y="90"/>
                  <a:pt x="41" y="91"/>
                  <a:pt x="41" y="92"/>
                </a:cubicBezTo>
                <a:cubicBezTo>
                  <a:pt x="41" y="94"/>
                  <a:pt x="41" y="96"/>
                  <a:pt x="41" y="98"/>
                </a:cubicBezTo>
                <a:cubicBezTo>
                  <a:pt x="41" y="99"/>
                  <a:pt x="41" y="100"/>
                  <a:pt x="41" y="101"/>
                </a:cubicBezTo>
                <a:cubicBezTo>
                  <a:pt x="42" y="102"/>
                  <a:pt x="43" y="103"/>
                  <a:pt x="44" y="104"/>
                </a:cubicBezTo>
                <a:cubicBezTo>
                  <a:pt x="45" y="105"/>
                  <a:pt x="45" y="105"/>
                  <a:pt x="45" y="105"/>
                </a:cubicBezTo>
                <a:cubicBezTo>
                  <a:pt x="45" y="105"/>
                  <a:pt x="45" y="105"/>
                  <a:pt x="45" y="105"/>
                </a:cubicBezTo>
                <a:cubicBezTo>
                  <a:pt x="45" y="104"/>
                  <a:pt x="45" y="104"/>
                  <a:pt x="44" y="104"/>
                </a:cubicBezTo>
                <a:cubicBezTo>
                  <a:pt x="43" y="102"/>
                  <a:pt x="42" y="100"/>
                  <a:pt x="42" y="97"/>
                </a:cubicBezTo>
                <a:cubicBezTo>
                  <a:pt x="42" y="96"/>
                  <a:pt x="42" y="94"/>
                  <a:pt x="42" y="92"/>
                </a:cubicBezTo>
                <a:cubicBezTo>
                  <a:pt x="42" y="91"/>
                  <a:pt x="43" y="89"/>
                  <a:pt x="44" y="88"/>
                </a:cubicBezTo>
                <a:cubicBezTo>
                  <a:pt x="44" y="87"/>
                  <a:pt x="45" y="85"/>
                  <a:pt x="46" y="84"/>
                </a:cubicBezTo>
                <a:cubicBezTo>
                  <a:pt x="47" y="84"/>
                  <a:pt x="47" y="83"/>
                  <a:pt x="47" y="83"/>
                </a:cubicBezTo>
                <a:cubicBezTo>
                  <a:pt x="47" y="82"/>
                  <a:pt x="47" y="81"/>
                  <a:pt x="47" y="80"/>
                </a:cubicBezTo>
                <a:close/>
                <a:moveTo>
                  <a:pt x="78" y="266"/>
                </a:moveTo>
                <a:cubicBezTo>
                  <a:pt x="78" y="266"/>
                  <a:pt x="78" y="266"/>
                  <a:pt x="78" y="266"/>
                </a:cubicBezTo>
                <a:cubicBezTo>
                  <a:pt x="78" y="266"/>
                  <a:pt x="79" y="266"/>
                  <a:pt x="79" y="266"/>
                </a:cubicBezTo>
                <a:cubicBezTo>
                  <a:pt x="81" y="265"/>
                  <a:pt x="82" y="264"/>
                  <a:pt x="84" y="263"/>
                </a:cubicBezTo>
                <a:cubicBezTo>
                  <a:pt x="85" y="263"/>
                  <a:pt x="86" y="262"/>
                  <a:pt x="86" y="261"/>
                </a:cubicBezTo>
                <a:cubicBezTo>
                  <a:pt x="86" y="261"/>
                  <a:pt x="87" y="260"/>
                  <a:pt x="87" y="259"/>
                </a:cubicBezTo>
                <a:cubicBezTo>
                  <a:pt x="87" y="259"/>
                  <a:pt x="87" y="259"/>
                  <a:pt x="87" y="259"/>
                </a:cubicBezTo>
                <a:cubicBezTo>
                  <a:pt x="85" y="260"/>
                  <a:pt x="82" y="260"/>
                  <a:pt x="80" y="261"/>
                </a:cubicBezTo>
                <a:cubicBezTo>
                  <a:pt x="80" y="261"/>
                  <a:pt x="80" y="261"/>
                  <a:pt x="80" y="261"/>
                </a:cubicBezTo>
                <a:cubicBezTo>
                  <a:pt x="79" y="262"/>
                  <a:pt x="79" y="263"/>
                  <a:pt x="78" y="264"/>
                </a:cubicBezTo>
                <a:cubicBezTo>
                  <a:pt x="78" y="265"/>
                  <a:pt x="78" y="265"/>
                  <a:pt x="78" y="266"/>
                </a:cubicBezTo>
                <a:close/>
                <a:moveTo>
                  <a:pt x="30" y="259"/>
                </a:moveTo>
                <a:cubicBezTo>
                  <a:pt x="29" y="259"/>
                  <a:pt x="27" y="260"/>
                  <a:pt x="26" y="260"/>
                </a:cubicBezTo>
                <a:cubicBezTo>
                  <a:pt x="26" y="260"/>
                  <a:pt x="26" y="260"/>
                  <a:pt x="25" y="261"/>
                </a:cubicBezTo>
                <a:cubicBezTo>
                  <a:pt x="25" y="262"/>
                  <a:pt x="24" y="264"/>
                  <a:pt x="24" y="266"/>
                </a:cubicBezTo>
                <a:cubicBezTo>
                  <a:pt x="24" y="266"/>
                  <a:pt x="24" y="266"/>
                  <a:pt x="24" y="267"/>
                </a:cubicBezTo>
                <a:cubicBezTo>
                  <a:pt x="25" y="267"/>
                  <a:pt x="26" y="267"/>
                  <a:pt x="27" y="267"/>
                </a:cubicBezTo>
                <a:cubicBezTo>
                  <a:pt x="28" y="264"/>
                  <a:pt x="29" y="262"/>
                  <a:pt x="30" y="259"/>
                </a:cubicBezTo>
                <a:close/>
                <a:moveTo>
                  <a:pt x="58" y="266"/>
                </a:moveTo>
                <a:cubicBezTo>
                  <a:pt x="57" y="266"/>
                  <a:pt x="57" y="266"/>
                  <a:pt x="57" y="266"/>
                </a:cubicBezTo>
                <a:cubicBezTo>
                  <a:pt x="56" y="266"/>
                  <a:pt x="55" y="266"/>
                  <a:pt x="54" y="266"/>
                </a:cubicBezTo>
                <a:cubicBezTo>
                  <a:pt x="54" y="266"/>
                  <a:pt x="54" y="267"/>
                  <a:pt x="54" y="267"/>
                </a:cubicBezTo>
                <a:cubicBezTo>
                  <a:pt x="53" y="269"/>
                  <a:pt x="52" y="271"/>
                  <a:pt x="52" y="273"/>
                </a:cubicBezTo>
                <a:cubicBezTo>
                  <a:pt x="52" y="273"/>
                  <a:pt x="52" y="273"/>
                  <a:pt x="52" y="274"/>
                </a:cubicBezTo>
                <a:cubicBezTo>
                  <a:pt x="53" y="274"/>
                  <a:pt x="54" y="274"/>
                  <a:pt x="55" y="274"/>
                </a:cubicBezTo>
                <a:cubicBezTo>
                  <a:pt x="56" y="271"/>
                  <a:pt x="57" y="268"/>
                  <a:pt x="58" y="266"/>
                </a:cubicBezTo>
                <a:close/>
                <a:moveTo>
                  <a:pt x="49" y="263"/>
                </a:moveTo>
                <a:cubicBezTo>
                  <a:pt x="49" y="263"/>
                  <a:pt x="49" y="263"/>
                  <a:pt x="49" y="263"/>
                </a:cubicBezTo>
                <a:cubicBezTo>
                  <a:pt x="51" y="262"/>
                  <a:pt x="52" y="262"/>
                  <a:pt x="53" y="261"/>
                </a:cubicBezTo>
                <a:cubicBezTo>
                  <a:pt x="54" y="261"/>
                  <a:pt x="54" y="261"/>
                  <a:pt x="54" y="260"/>
                </a:cubicBezTo>
                <a:cubicBezTo>
                  <a:pt x="55" y="259"/>
                  <a:pt x="55" y="257"/>
                  <a:pt x="56" y="255"/>
                </a:cubicBezTo>
                <a:cubicBezTo>
                  <a:pt x="56" y="255"/>
                  <a:pt x="56" y="254"/>
                  <a:pt x="56" y="254"/>
                </a:cubicBezTo>
                <a:cubicBezTo>
                  <a:pt x="55" y="254"/>
                  <a:pt x="54" y="255"/>
                  <a:pt x="53" y="255"/>
                </a:cubicBezTo>
                <a:cubicBezTo>
                  <a:pt x="52" y="255"/>
                  <a:pt x="52" y="255"/>
                  <a:pt x="52" y="256"/>
                </a:cubicBezTo>
                <a:cubicBezTo>
                  <a:pt x="51" y="257"/>
                  <a:pt x="51" y="259"/>
                  <a:pt x="50" y="261"/>
                </a:cubicBezTo>
                <a:cubicBezTo>
                  <a:pt x="50" y="261"/>
                  <a:pt x="50" y="262"/>
                  <a:pt x="49" y="263"/>
                </a:cubicBezTo>
                <a:close/>
                <a:moveTo>
                  <a:pt x="130" y="268"/>
                </a:moveTo>
                <a:cubicBezTo>
                  <a:pt x="130" y="268"/>
                  <a:pt x="131" y="267"/>
                  <a:pt x="131" y="267"/>
                </a:cubicBezTo>
                <a:cubicBezTo>
                  <a:pt x="132" y="266"/>
                  <a:pt x="134" y="265"/>
                  <a:pt x="136" y="264"/>
                </a:cubicBezTo>
                <a:cubicBezTo>
                  <a:pt x="136" y="264"/>
                  <a:pt x="136" y="264"/>
                  <a:pt x="137" y="264"/>
                </a:cubicBezTo>
                <a:cubicBezTo>
                  <a:pt x="137" y="262"/>
                  <a:pt x="138" y="260"/>
                  <a:pt x="139" y="258"/>
                </a:cubicBezTo>
                <a:cubicBezTo>
                  <a:pt x="139" y="258"/>
                  <a:pt x="139" y="257"/>
                  <a:pt x="139" y="257"/>
                </a:cubicBezTo>
                <a:cubicBezTo>
                  <a:pt x="138" y="257"/>
                  <a:pt x="138" y="258"/>
                  <a:pt x="138" y="258"/>
                </a:cubicBezTo>
                <a:cubicBezTo>
                  <a:pt x="136" y="260"/>
                  <a:pt x="134" y="261"/>
                  <a:pt x="132" y="263"/>
                </a:cubicBezTo>
                <a:cubicBezTo>
                  <a:pt x="132" y="263"/>
                  <a:pt x="131" y="264"/>
                  <a:pt x="131" y="264"/>
                </a:cubicBezTo>
                <a:cubicBezTo>
                  <a:pt x="131" y="265"/>
                  <a:pt x="131" y="266"/>
                  <a:pt x="130" y="268"/>
                </a:cubicBezTo>
                <a:close/>
                <a:moveTo>
                  <a:pt x="148" y="269"/>
                </a:moveTo>
                <a:cubicBezTo>
                  <a:pt x="148" y="269"/>
                  <a:pt x="149" y="268"/>
                  <a:pt x="149" y="268"/>
                </a:cubicBezTo>
                <a:cubicBezTo>
                  <a:pt x="151" y="268"/>
                  <a:pt x="151" y="269"/>
                  <a:pt x="151" y="271"/>
                </a:cubicBezTo>
                <a:cubicBezTo>
                  <a:pt x="151" y="271"/>
                  <a:pt x="150" y="272"/>
                  <a:pt x="150" y="273"/>
                </a:cubicBezTo>
                <a:cubicBezTo>
                  <a:pt x="150" y="273"/>
                  <a:pt x="150" y="273"/>
                  <a:pt x="150" y="273"/>
                </a:cubicBezTo>
                <a:cubicBezTo>
                  <a:pt x="150" y="273"/>
                  <a:pt x="151" y="273"/>
                  <a:pt x="151" y="273"/>
                </a:cubicBezTo>
                <a:cubicBezTo>
                  <a:pt x="152" y="270"/>
                  <a:pt x="153" y="267"/>
                  <a:pt x="154" y="264"/>
                </a:cubicBezTo>
                <a:cubicBezTo>
                  <a:pt x="153" y="264"/>
                  <a:pt x="151" y="264"/>
                  <a:pt x="150" y="264"/>
                </a:cubicBezTo>
                <a:cubicBezTo>
                  <a:pt x="150" y="264"/>
                  <a:pt x="149" y="264"/>
                  <a:pt x="149" y="265"/>
                </a:cubicBezTo>
                <a:cubicBezTo>
                  <a:pt x="149" y="266"/>
                  <a:pt x="148" y="267"/>
                  <a:pt x="148" y="269"/>
                </a:cubicBezTo>
                <a:close/>
                <a:moveTo>
                  <a:pt x="108" y="249"/>
                </a:moveTo>
                <a:cubicBezTo>
                  <a:pt x="109" y="249"/>
                  <a:pt x="110" y="248"/>
                  <a:pt x="111" y="248"/>
                </a:cubicBezTo>
                <a:cubicBezTo>
                  <a:pt x="112" y="248"/>
                  <a:pt x="112" y="248"/>
                  <a:pt x="112" y="248"/>
                </a:cubicBezTo>
                <a:cubicBezTo>
                  <a:pt x="113" y="246"/>
                  <a:pt x="113" y="244"/>
                  <a:pt x="114" y="243"/>
                </a:cubicBezTo>
                <a:cubicBezTo>
                  <a:pt x="114" y="243"/>
                  <a:pt x="114" y="242"/>
                  <a:pt x="114" y="242"/>
                </a:cubicBezTo>
                <a:cubicBezTo>
                  <a:pt x="113" y="242"/>
                  <a:pt x="111" y="242"/>
                  <a:pt x="110" y="242"/>
                </a:cubicBezTo>
                <a:cubicBezTo>
                  <a:pt x="109" y="244"/>
                  <a:pt x="109" y="247"/>
                  <a:pt x="108" y="249"/>
                </a:cubicBezTo>
                <a:close/>
                <a:moveTo>
                  <a:pt x="143" y="109"/>
                </a:moveTo>
                <a:cubicBezTo>
                  <a:pt x="144" y="110"/>
                  <a:pt x="145" y="111"/>
                  <a:pt x="146" y="112"/>
                </a:cubicBezTo>
                <a:cubicBezTo>
                  <a:pt x="149" y="110"/>
                  <a:pt x="152" y="107"/>
                  <a:pt x="156" y="105"/>
                </a:cubicBezTo>
                <a:cubicBezTo>
                  <a:pt x="152" y="106"/>
                  <a:pt x="147" y="108"/>
                  <a:pt x="143" y="109"/>
                </a:cubicBezTo>
                <a:close/>
                <a:moveTo>
                  <a:pt x="87" y="212"/>
                </a:moveTo>
                <a:cubicBezTo>
                  <a:pt x="87" y="212"/>
                  <a:pt x="87" y="212"/>
                  <a:pt x="87" y="212"/>
                </a:cubicBezTo>
                <a:cubicBezTo>
                  <a:pt x="88" y="212"/>
                  <a:pt x="88" y="213"/>
                  <a:pt x="87" y="214"/>
                </a:cubicBezTo>
                <a:cubicBezTo>
                  <a:pt x="87" y="214"/>
                  <a:pt x="87" y="215"/>
                  <a:pt x="87" y="216"/>
                </a:cubicBezTo>
                <a:cubicBezTo>
                  <a:pt x="87" y="218"/>
                  <a:pt x="87" y="220"/>
                  <a:pt x="88" y="222"/>
                </a:cubicBezTo>
                <a:cubicBezTo>
                  <a:pt x="88" y="222"/>
                  <a:pt x="88" y="223"/>
                  <a:pt x="88" y="224"/>
                </a:cubicBezTo>
                <a:cubicBezTo>
                  <a:pt x="89" y="223"/>
                  <a:pt x="89" y="222"/>
                  <a:pt x="90" y="220"/>
                </a:cubicBezTo>
                <a:cubicBezTo>
                  <a:pt x="90" y="220"/>
                  <a:pt x="90" y="220"/>
                  <a:pt x="90" y="219"/>
                </a:cubicBezTo>
                <a:cubicBezTo>
                  <a:pt x="90" y="219"/>
                  <a:pt x="90" y="218"/>
                  <a:pt x="90" y="218"/>
                </a:cubicBezTo>
                <a:cubicBezTo>
                  <a:pt x="90" y="218"/>
                  <a:pt x="90" y="217"/>
                  <a:pt x="90" y="217"/>
                </a:cubicBezTo>
                <a:cubicBezTo>
                  <a:pt x="90" y="216"/>
                  <a:pt x="90" y="216"/>
                  <a:pt x="90" y="216"/>
                </a:cubicBezTo>
                <a:cubicBezTo>
                  <a:pt x="89" y="214"/>
                  <a:pt x="88" y="212"/>
                  <a:pt x="88" y="210"/>
                </a:cubicBezTo>
                <a:cubicBezTo>
                  <a:pt x="87" y="210"/>
                  <a:pt x="87" y="209"/>
                  <a:pt x="87" y="209"/>
                </a:cubicBezTo>
                <a:cubicBezTo>
                  <a:pt x="87" y="210"/>
                  <a:pt x="87" y="211"/>
                  <a:pt x="87" y="212"/>
                </a:cubicBezTo>
                <a:close/>
                <a:moveTo>
                  <a:pt x="167" y="130"/>
                </a:moveTo>
                <a:cubicBezTo>
                  <a:pt x="166" y="131"/>
                  <a:pt x="165" y="132"/>
                  <a:pt x="164" y="133"/>
                </a:cubicBezTo>
                <a:cubicBezTo>
                  <a:pt x="164" y="134"/>
                  <a:pt x="164" y="134"/>
                  <a:pt x="164" y="135"/>
                </a:cubicBezTo>
                <a:cubicBezTo>
                  <a:pt x="164" y="136"/>
                  <a:pt x="164" y="138"/>
                  <a:pt x="164" y="140"/>
                </a:cubicBezTo>
                <a:cubicBezTo>
                  <a:pt x="164" y="140"/>
                  <a:pt x="164" y="140"/>
                  <a:pt x="164" y="140"/>
                </a:cubicBezTo>
                <a:cubicBezTo>
                  <a:pt x="165" y="139"/>
                  <a:pt x="166" y="138"/>
                  <a:pt x="168" y="137"/>
                </a:cubicBezTo>
                <a:cubicBezTo>
                  <a:pt x="167" y="135"/>
                  <a:pt x="167" y="133"/>
                  <a:pt x="167" y="130"/>
                </a:cubicBezTo>
                <a:close/>
                <a:moveTo>
                  <a:pt x="57" y="252"/>
                </a:moveTo>
                <a:cubicBezTo>
                  <a:pt x="58" y="250"/>
                  <a:pt x="58" y="248"/>
                  <a:pt x="58" y="245"/>
                </a:cubicBezTo>
                <a:cubicBezTo>
                  <a:pt x="58" y="246"/>
                  <a:pt x="57" y="246"/>
                  <a:pt x="57" y="246"/>
                </a:cubicBezTo>
                <a:cubicBezTo>
                  <a:pt x="56" y="247"/>
                  <a:pt x="56" y="247"/>
                  <a:pt x="55" y="247"/>
                </a:cubicBezTo>
                <a:cubicBezTo>
                  <a:pt x="54" y="247"/>
                  <a:pt x="54" y="248"/>
                  <a:pt x="54" y="248"/>
                </a:cubicBezTo>
                <a:cubicBezTo>
                  <a:pt x="53" y="250"/>
                  <a:pt x="53" y="251"/>
                  <a:pt x="53" y="252"/>
                </a:cubicBezTo>
                <a:cubicBezTo>
                  <a:pt x="53" y="253"/>
                  <a:pt x="53" y="253"/>
                  <a:pt x="53" y="253"/>
                </a:cubicBezTo>
                <a:cubicBezTo>
                  <a:pt x="53" y="253"/>
                  <a:pt x="53" y="253"/>
                  <a:pt x="53" y="253"/>
                </a:cubicBezTo>
                <a:cubicBezTo>
                  <a:pt x="54" y="253"/>
                  <a:pt x="55" y="252"/>
                  <a:pt x="57" y="252"/>
                </a:cubicBezTo>
                <a:close/>
                <a:moveTo>
                  <a:pt x="105" y="59"/>
                </a:moveTo>
                <a:cubicBezTo>
                  <a:pt x="106" y="60"/>
                  <a:pt x="107" y="60"/>
                  <a:pt x="109" y="60"/>
                </a:cubicBezTo>
                <a:cubicBezTo>
                  <a:pt x="110" y="60"/>
                  <a:pt x="110" y="60"/>
                  <a:pt x="110" y="58"/>
                </a:cubicBezTo>
                <a:cubicBezTo>
                  <a:pt x="111" y="58"/>
                  <a:pt x="111" y="57"/>
                  <a:pt x="110" y="57"/>
                </a:cubicBezTo>
                <a:cubicBezTo>
                  <a:pt x="110" y="56"/>
                  <a:pt x="110" y="55"/>
                  <a:pt x="111" y="54"/>
                </a:cubicBezTo>
                <a:cubicBezTo>
                  <a:pt x="111" y="54"/>
                  <a:pt x="111" y="54"/>
                  <a:pt x="111" y="54"/>
                </a:cubicBezTo>
                <a:cubicBezTo>
                  <a:pt x="110" y="53"/>
                  <a:pt x="109" y="53"/>
                  <a:pt x="108" y="53"/>
                </a:cubicBezTo>
                <a:cubicBezTo>
                  <a:pt x="108" y="54"/>
                  <a:pt x="107" y="55"/>
                  <a:pt x="107" y="56"/>
                </a:cubicBezTo>
                <a:cubicBezTo>
                  <a:pt x="106" y="57"/>
                  <a:pt x="106" y="58"/>
                  <a:pt x="105" y="59"/>
                </a:cubicBezTo>
                <a:close/>
                <a:moveTo>
                  <a:pt x="46" y="254"/>
                </a:moveTo>
                <a:cubicBezTo>
                  <a:pt x="47" y="254"/>
                  <a:pt x="49" y="254"/>
                  <a:pt x="51" y="253"/>
                </a:cubicBezTo>
                <a:cubicBezTo>
                  <a:pt x="51" y="252"/>
                  <a:pt x="52" y="250"/>
                  <a:pt x="52" y="248"/>
                </a:cubicBezTo>
                <a:cubicBezTo>
                  <a:pt x="51" y="248"/>
                  <a:pt x="49" y="249"/>
                  <a:pt x="48" y="249"/>
                </a:cubicBezTo>
                <a:cubicBezTo>
                  <a:pt x="47" y="249"/>
                  <a:pt x="47" y="250"/>
                  <a:pt x="47" y="250"/>
                </a:cubicBezTo>
                <a:cubicBezTo>
                  <a:pt x="47" y="251"/>
                  <a:pt x="46" y="253"/>
                  <a:pt x="46" y="254"/>
                </a:cubicBezTo>
                <a:close/>
                <a:moveTo>
                  <a:pt x="144" y="113"/>
                </a:moveTo>
                <a:cubicBezTo>
                  <a:pt x="143" y="112"/>
                  <a:pt x="142" y="110"/>
                  <a:pt x="141" y="109"/>
                </a:cubicBezTo>
                <a:cubicBezTo>
                  <a:pt x="140" y="107"/>
                  <a:pt x="138" y="106"/>
                  <a:pt x="137" y="105"/>
                </a:cubicBezTo>
                <a:cubicBezTo>
                  <a:pt x="136" y="104"/>
                  <a:pt x="136" y="104"/>
                  <a:pt x="135" y="104"/>
                </a:cubicBezTo>
                <a:cubicBezTo>
                  <a:pt x="135" y="104"/>
                  <a:pt x="134" y="104"/>
                  <a:pt x="134" y="103"/>
                </a:cubicBezTo>
                <a:cubicBezTo>
                  <a:pt x="134" y="102"/>
                  <a:pt x="134" y="102"/>
                  <a:pt x="134" y="102"/>
                </a:cubicBezTo>
                <a:cubicBezTo>
                  <a:pt x="133" y="102"/>
                  <a:pt x="133" y="101"/>
                  <a:pt x="132" y="101"/>
                </a:cubicBezTo>
                <a:cubicBezTo>
                  <a:pt x="132" y="100"/>
                  <a:pt x="132" y="100"/>
                  <a:pt x="132" y="100"/>
                </a:cubicBezTo>
                <a:cubicBezTo>
                  <a:pt x="132" y="101"/>
                  <a:pt x="132" y="101"/>
                  <a:pt x="132" y="101"/>
                </a:cubicBezTo>
                <a:cubicBezTo>
                  <a:pt x="133" y="102"/>
                  <a:pt x="134" y="104"/>
                  <a:pt x="135" y="105"/>
                </a:cubicBezTo>
                <a:cubicBezTo>
                  <a:pt x="137" y="107"/>
                  <a:pt x="140" y="110"/>
                  <a:pt x="142" y="113"/>
                </a:cubicBezTo>
                <a:cubicBezTo>
                  <a:pt x="142" y="114"/>
                  <a:pt x="143" y="114"/>
                  <a:pt x="143" y="115"/>
                </a:cubicBezTo>
                <a:cubicBezTo>
                  <a:pt x="144" y="114"/>
                  <a:pt x="144" y="114"/>
                  <a:pt x="144" y="113"/>
                </a:cubicBezTo>
                <a:close/>
                <a:moveTo>
                  <a:pt x="88" y="205"/>
                </a:moveTo>
                <a:cubicBezTo>
                  <a:pt x="89" y="205"/>
                  <a:pt x="89" y="206"/>
                  <a:pt x="89" y="207"/>
                </a:cubicBezTo>
                <a:cubicBezTo>
                  <a:pt x="88" y="207"/>
                  <a:pt x="88" y="208"/>
                  <a:pt x="89" y="209"/>
                </a:cubicBezTo>
                <a:cubicBezTo>
                  <a:pt x="90" y="211"/>
                  <a:pt x="91" y="213"/>
                  <a:pt x="91" y="215"/>
                </a:cubicBezTo>
                <a:cubicBezTo>
                  <a:pt x="91" y="215"/>
                  <a:pt x="91" y="215"/>
                  <a:pt x="91" y="215"/>
                </a:cubicBezTo>
                <a:cubicBezTo>
                  <a:pt x="92" y="215"/>
                  <a:pt x="92" y="214"/>
                  <a:pt x="92" y="213"/>
                </a:cubicBezTo>
                <a:cubicBezTo>
                  <a:pt x="92" y="213"/>
                  <a:pt x="92" y="213"/>
                  <a:pt x="92" y="213"/>
                </a:cubicBezTo>
                <a:cubicBezTo>
                  <a:pt x="92" y="212"/>
                  <a:pt x="92" y="212"/>
                  <a:pt x="92" y="211"/>
                </a:cubicBezTo>
                <a:cubicBezTo>
                  <a:pt x="92" y="210"/>
                  <a:pt x="92" y="210"/>
                  <a:pt x="92" y="209"/>
                </a:cubicBezTo>
                <a:cubicBezTo>
                  <a:pt x="92" y="208"/>
                  <a:pt x="91" y="206"/>
                  <a:pt x="91" y="205"/>
                </a:cubicBezTo>
                <a:cubicBezTo>
                  <a:pt x="91" y="205"/>
                  <a:pt x="90" y="205"/>
                  <a:pt x="90" y="205"/>
                </a:cubicBezTo>
                <a:cubicBezTo>
                  <a:pt x="90" y="204"/>
                  <a:pt x="89" y="204"/>
                  <a:pt x="89" y="204"/>
                </a:cubicBezTo>
                <a:cubicBezTo>
                  <a:pt x="89" y="204"/>
                  <a:pt x="88" y="205"/>
                  <a:pt x="88" y="205"/>
                </a:cubicBezTo>
                <a:close/>
                <a:moveTo>
                  <a:pt x="115" y="274"/>
                </a:moveTo>
                <a:cubicBezTo>
                  <a:pt x="116" y="274"/>
                  <a:pt x="116" y="274"/>
                  <a:pt x="117" y="274"/>
                </a:cubicBezTo>
                <a:cubicBezTo>
                  <a:pt x="118" y="272"/>
                  <a:pt x="120" y="271"/>
                  <a:pt x="121" y="270"/>
                </a:cubicBezTo>
                <a:cubicBezTo>
                  <a:pt x="121" y="270"/>
                  <a:pt x="121" y="270"/>
                  <a:pt x="121" y="269"/>
                </a:cubicBezTo>
                <a:cubicBezTo>
                  <a:pt x="122" y="268"/>
                  <a:pt x="122" y="267"/>
                  <a:pt x="122" y="266"/>
                </a:cubicBezTo>
                <a:cubicBezTo>
                  <a:pt x="122" y="266"/>
                  <a:pt x="122" y="266"/>
                  <a:pt x="122" y="266"/>
                </a:cubicBezTo>
                <a:cubicBezTo>
                  <a:pt x="120" y="267"/>
                  <a:pt x="118" y="268"/>
                  <a:pt x="117" y="270"/>
                </a:cubicBezTo>
                <a:cubicBezTo>
                  <a:pt x="116" y="270"/>
                  <a:pt x="116" y="270"/>
                  <a:pt x="116" y="270"/>
                </a:cubicBezTo>
                <a:cubicBezTo>
                  <a:pt x="116" y="271"/>
                  <a:pt x="116" y="272"/>
                  <a:pt x="115" y="273"/>
                </a:cubicBezTo>
                <a:cubicBezTo>
                  <a:pt x="115" y="273"/>
                  <a:pt x="115" y="274"/>
                  <a:pt x="115" y="274"/>
                </a:cubicBezTo>
                <a:close/>
                <a:moveTo>
                  <a:pt x="45" y="250"/>
                </a:moveTo>
                <a:cubicBezTo>
                  <a:pt x="43" y="251"/>
                  <a:pt x="41" y="251"/>
                  <a:pt x="40" y="252"/>
                </a:cubicBezTo>
                <a:cubicBezTo>
                  <a:pt x="39" y="252"/>
                  <a:pt x="39" y="252"/>
                  <a:pt x="39" y="252"/>
                </a:cubicBezTo>
                <a:cubicBezTo>
                  <a:pt x="39" y="253"/>
                  <a:pt x="38" y="254"/>
                  <a:pt x="38" y="255"/>
                </a:cubicBezTo>
                <a:cubicBezTo>
                  <a:pt x="38" y="255"/>
                  <a:pt x="38" y="256"/>
                  <a:pt x="38" y="256"/>
                </a:cubicBezTo>
                <a:cubicBezTo>
                  <a:pt x="40" y="255"/>
                  <a:pt x="42" y="255"/>
                  <a:pt x="44" y="255"/>
                </a:cubicBezTo>
                <a:cubicBezTo>
                  <a:pt x="44" y="253"/>
                  <a:pt x="45" y="252"/>
                  <a:pt x="45" y="250"/>
                </a:cubicBezTo>
                <a:close/>
                <a:moveTo>
                  <a:pt x="143" y="265"/>
                </a:moveTo>
                <a:cubicBezTo>
                  <a:pt x="142" y="267"/>
                  <a:pt x="142" y="269"/>
                  <a:pt x="141" y="272"/>
                </a:cubicBezTo>
                <a:cubicBezTo>
                  <a:pt x="143" y="271"/>
                  <a:pt x="144" y="270"/>
                  <a:pt x="145" y="270"/>
                </a:cubicBezTo>
                <a:cubicBezTo>
                  <a:pt x="145" y="270"/>
                  <a:pt x="146" y="269"/>
                  <a:pt x="146" y="269"/>
                </a:cubicBezTo>
                <a:cubicBezTo>
                  <a:pt x="146" y="268"/>
                  <a:pt x="147" y="267"/>
                  <a:pt x="147" y="265"/>
                </a:cubicBezTo>
                <a:cubicBezTo>
                  <a:pt x="147" y="265"/>
                  <a:pt x="147" y="265"/>
                  <a:pt x="147" y="265"/>
                </a:cubicBezTo>
                <a:cubicBezTo>
                  <a:pt x="146" y="265"/>
                  <a:pt x="144" y="265"/>
                  <a:pt x="143" y="265"/>
                </a:cubicBezTo>
                <a:close/>
                <a:moveTo>
                  <a:pt x="153" y="256"/>
                </a:moveTo>
                <a:cubicBezTo>
                  <a:pt x="153" y="256"/>
                  <a:pt x="153" y="256"/>
                  <a:pt x="153" y="256"/>
                </a:cubicBezTo>
                <a:cubicBezTo>
                  <a:pt x="155" y="255"/>
                  <a:pt x="156" y="255"/>
                  <a:pt x="158" y="254"/>
                </a:cubicBezTo>
                <a:cubicBezTo>
                  <a:pt x="158" y="254"/>
                  <a:pt x="158" y="254"/>
                  <a:pt x="158" y="254"/>
                </a:cubicBezTo>
                <a:cubicBezTo>
                  <a:pt x="159" y="253"/>
                  <a:pt x="159" y="251"/>
                  <a:pt x="159" y="250"/>
                </a:cubicBezTo>
                <a:cubicBezTo>
                  <a:pt x="159" y="250"/>
                  <a:pt x="160" y="250"/>
                  <a:pt x="160" y="249"/>
                </a:cubicBezTo>
                <a:cubicBezTo>
                  <a:pt x="158" y="249"/>
                  <a:pt x="157" y="250"/>
                  <a:pt x="156" y="250"/>
                </a:cubicBezTo>
                <a:cubicBezTo>
                  <a:pt x="156" y="250"/>
                  <a:pt x="156" y="250"/>
                  <a:pt x="156" y="250"/>
                </a:cubicBezTo>
                <a:cubicBezTo>
                  <a:pt x="155" y="252"/>
                  <a:pt x="154" y="254"/>
                  <a:pt x="153" y="256"/>
                </a:cubicBezTo>
                <a:close/>
                <a:moveTo>
                  <a:pt x="134" y="257"/>
                </a:moveTo>
                <a:cubicBezTo>
                  <a:pt x="134" y="257"/>
                  <a:pt x="134" y="257"/>
                  <a:pt x="134" y="257"/>
                </a:cubicBezTo>
                <a:cubicBezTo>
                  <a:pt x="134" y="257"/>
                  <a:pt x="135" y="256"/>
                  <a:pt x="135" y="256"/>
                </a:cubicBezTo>
                <a:cubicBezTo>
                  <a:pt x="136" y="256"/>
                  <a:pt x="137" y="255"/>
                  <a:pt x="137" y="255"/>
                </a:cubicBezTo>
                <a:cubicBezTo>
                  <a:pt x="138" y="255"/>
                  <a:pt x="139" y="255"/>
                  <a:pt x="139" y="256"/>
                </a:cubicBezTo>
                <a:cubicBezTo>
                  <a:pt x="140" y="254"/>
                  <a:pt x="141" y="253"/>
                  <a:pt x="141" y="251"/>
                </a:cubicBezTo>
                <a:cubicBezTo>
                  <a:pt x="139" y="251"/>
                  <a:pt x="137" y="251"/>
                  <a:pt x="136" y="252"/>
                </a:cubicBezTo>
                <a:cubicBezTo>
                  <a:pt x="135" y="253"/>
                  <a:pt x="134" y="255"/>
                  <a:pt x="134" y="257"/>
                </a:cubicBezTo>
                <a:close/>
                <a:moveTo>
                  <a:pt x="164" y="254"/>
                </a:moveTo>
                <a:cubicBezTo>
                  <a:pt x="162" y="254"/>
                  <a:pt x="161" y="255"/>
                  <a:pt x="160" y="255"/>
                </a:cubicBezTo>
                <a:cubicBezTo>
                  <a:pt x="159" y="256"/>
                  <a:pt x="159" y="256"/>
                  <a:pt x="159" y="256"/>
                </a:cubicBezTo>
                <a:cubicBezTo>
                  <a:pt x="158" y="258"/>
                  <a:pt x="158" y="259"/>
                  <a:pt x="157" y="261"/>
                </a:cubicBezTo>
                <a:cubicBezTo>
                  <a:pt x="157" y="261"/>
                  <a:pt x="157" y="261"/>
                  <a:pt x="157" y="261"/>
                </a:cubicBezTo>
                <a:cubicBezTo>
                  <a:pt x="158" y="261"/>
                  <a:pt x="160" y="261"/>
                  <a:pt x="161" y="261"/>
                </a:cubicBezTo>
                <a:cubicBezTo>
                  <a:pt x="162" y="258"/>
                  <a:pt x="163" y="256"/>
                  <a:pt x="164" y="254"/>
                </a:cubicBezTo>
                <a:close/>
                <a:moveTo>
                  <a:pt x="62" y="253"/>
                </a:moveTo>
                <a:cubicBezTo>
                  <a:pt x="61" y="253"/>
                  <a:pt x="59" y="253"/>
                  <a:pt x="58" y="254"/>
                </a:cubicBezTo>
                <a:cubicBezTo>
                  <a:pt x="58" y="254"/>
                  <a:pt x="58" y="254"/>
                  <a:pt x="58" y="254"/>
                </a:cubicBezTo>
                <a:cubicBezTo>
                  <a:pt x="57" y="256"/>
                  <a:pt x="57" y="258"/>
                  <a:pt x="56" y="259"/>
                </a:cubicBezTo>
                <a:cubicBezTo>
                  <a:pt x="56" y="260"/>
                  <a:pt x="56" y="260"/>
                  <a:pt x="56" y="260"/>
                </a:cubicBezTo>
                <a:cubicBezTo>
                  <a:pt x="57" y="260"/>
                  <a:pt x="59" y="259"/>
                  <a:pt x="60" y="259"/>
                </a:cubicBezTo>
                <a:cubicBezTo>
                  <a:pt x="60" y="258"/>
                  <a:pt x="60" y="258"/>
                  <a:pt x="60" y="258"/>
                </a:cubicBezTo>
                <a:cubicBezTo>
                  <a:pt x="61" y="256"/>
                  <a:pt x="62" y="255"/>
                  <a:pt x="62" y="253"/>
                </a:cubicBezTo>
                <a:close/>
                <a:moveTo>
                  <a:pt x="141" y="106"/>
                </a:moveTo>
                <a:cubicBezTo>
                  <a:pt x="144" y="104"/>
                  <a:pt x="147" y="102"/>
                  <a:pt x="150" y="99"/>
                </a:cubicBezTo>
                <a:cubicBezTo>
                  <a:pt x="146" y="100"/>
                  <a:pt x="142" y="102"/>
                  <a:pt x="138" y="103"/>
                </a:cubicBezTo>
                <a:cubicBezTo>
                  <a:pt x="139" y="104"/>
                  <a:pt x="140" y="105"/>
                  <a:pt x="141" y="106"/>
                </a:cubicBezTo>
                <a:close/>
                <a:moveTo>
                  <a:pt x="22" y="267"/>
                </a:moveTo>
                <a:cubicBezTo>
                  <a:pt x="22" y="265"/>
                  <a:pt x="23" y="263"/>
                  <a:pt x="24" y="260"/>
                </a:cubicBezTo>
                <a:cubicBezTo>
                  <a:pt x="22" y="261"/>
                  <a:pt x="21" y="261"/>
                  <a:pt x="20" y="261"/>
                </a:cubicBezTo>
                <a:cubicBezTo>
                  <a:pt x="20" y="261"/>
                  <a:pt x="20" y="261"/>
                  <a:pt x="20" y="262"/>
                </a:cubicBezTo>
                <a:cubicBezTo>
                  <a:pt x="19" y="263"/>
                  <a:pt x="19" y="265"/>
                  <a:pt x="18" y="266"/>
                </a:cubicBezTo>
                <a:cubicBezTo>
                  <a:pt x="18" y="267"/>
                  <a:pt x="18" y="267"/>
                  <a:pt x="18" y="267"/>
                </a:cubicBezTo>
                <a:cubicBezTo>
                  <a:pt x="20" y="267"/>
                  <a:pt x="21" y="267"/>
                  <a:pt x="22" y="267"/>
                </a:cubicBezTo>
                <a:close/>
                <a:moveTo>
                  <a:pt x="51" y="206"/>
                </a:moveTo>
                <a:cubicBezTo>
                  <a:pt x="49" y="205"/>
                  <a:pt x="48" y="204"/>
                  <a:pt x="46" y="204"/>
                </a:cubicBezTo>
                <a:cubicBezTo>
                  <a:pt x="46" y="205"/>
                  <a:pt x="46" y="207"/>
                  <a:pt x="46" y="209"/>
                </a:cubicBezTo>
                <a:cubicBezTo>
                  <a:pt x="48" y="209"/>
                  <a:pt x="50" y="210"/>
                  <a:pt x="51" y="210"/>
                </a:cubicBezTo>
                <a:cubicBezTo>
                  <a:pt x="51" y="208"/>
                  <a:pt x="51" y="207"/>
                  <a:pt x="51" y="206"/>
                </a:cubicBezTo>
                <a:close/>
                <a:moveTo>
                  <a:pt x="151" y="122"/>
                </a:moveTo>
                <a:cubicBezTo>
                  <a:pt x="154" y="121"/>
                  <a:pt x="156" y="121"/>
                  <a:pt x="158" y="120"/>
                </a:cubicBezTo>
                <a:cubicBezTo>
                  <a:pt x="158" y="119"/>
                  <a:pt x="158" y="117"/>
                  <a:pt x="157" y="116"/>
                </a:cubicBezTo>
                <a:cubicBezTo>
                  <a:pt x="155" y="117"/>
                  <a:pt x="153" y="119"/>
                  <a:pt x="151" y="121"/>
                </a:cubicBezTo>
                <a:cubicBezTo>
                  <a:pt x="151" y="121"/>
                  <a:pt x="151" y="121"/>
                  <a:pt x="151" y="122"/>
                </a:cubicBezTo>
                <a:close/>
                <a:moveTo>
                  <a:pt x="169" y="151"/>
                </a:moveTo>
                <a:cubicBezTo>
                  <a:pt x="169" y="151"/>
                  <a:pt x="169" y="151"/>
                  <a:pt x="169" y="151"/>
                </a:cubicBezTo>
                <a:cubicBezTo>
                  <a:pt x="168" y="156"/>
                  <a:pt x="166" y="161"/>
                  <a:pt x="163" y="166"/>
                </a:cubicBezTo>
                <a:cubicBezTo>
                  <a:pt x="164" y="166"/>
                  <a:pt x="165" y="166"/>
                  <a:pt x="166" y="165"/>
                </a:cubicBezTo>
                <a:cubicBezTo>
                  <a:pt x="166" y="165"/>
                  <a:pt x="166" y="165"/>
                  <a:pt x="166" y="165"/>
                </a:cubicBezTo>
                <a:cubicBezTo>
                  <a:pt x="167" y="162"/>
                  <a:pt x="168" y="160"/>
                  <a:pt x="169" y="157"/>
                </a:cubicBezTo>
                <a:cubicBezTo>
                  <a:pt x="169" y="157"/>
                  <a:pt x="169" y="156"/>
                  <a:pt x="169" y="156"/>
                </a:cubicBezTo>
                <a:cubicBezTo>
                  <a:pt x="169" y="154"/>
                  <a:pt x="169" y="153"/>
                  <a:pt x="169" y="151"/>
                </a:cubicBezTo>
                <a:close/>
                <a:moveTo>
                  <a:pt x="62" y="245"/>
                </a:moveTo>
                <a:cubicBezTo>
                  <a:pt x="62" y="246"/>
                  <a:pt x="62" y="247"/>
                  <a:pt x="61" y="247"/>
                </a:cubicBezTo>
                <a:cubicBezTo>
                  <a:pt x="61" y="247"/>
                  <a:pt x="61" y="247"/>
                  <a:pt x="60" y="248"/>
                </a:cubicBezTo>
                <a:cubicBezTo>
                  <a:pt x="60" y="248"/>
                  <a:pt x="60" y="249"/>
                  <a:pt x="59" y="249"/>
                </a:cubicBezTo>
                <a:cubicBezTo>
                  <a:pt x="59" y="250"/>
                  <a:pt x="59" y="251"/>
                  <a:pt x="59" y="252"/>
                </a:cubicBezTo>
                <a:cubicBezTo>
                  <a:pt x="60" y="252"/>
                  <a:pt x="61" y="251"/>
                  <a:pt x="63" y="251"/>
                </a:cubicBezTo>
                <a:cubicBezTo>
                  <a:pt x="63" y="251"/>
                  <a:pt x="63" y="251"/>
                  <a:pt x="63" y="251"/>
                </a:cubicBezTo>
                <a:cubicBezTo>
                  <a:pt x="63" y="250"/>
                  <a:pt x="64" y="249"/>
                  <a:pt x="64" y="248"/>
                </a:cubicBezTo>
                <a:cubicBezTo>
                  <a:pt x="64" y="247"/>
                  <a:pt x="64" y="247"/>
                  <a:pt x="64" y="247"/>
                </a:cubicBezTo>
                <a:cubicBezTo>
                  <a:pt x="64" y="246"/>
                  <a:pt x="63" y="245"/>
                  <a:pt x="62" y="245"/>
                </a:cubicBezTo>
                <a:cubicBezTo>
                  <a:pt x="62" y="245"/>
                  <a:pt x="62" y="245"/>
                  <a:pt x="62" y="245"/>
                </a:cubicBezTo>
                <a:close/>
                <a:moveTo>
                  <a:pt x="100" y="244"/>
                </a:moveTo>
                <a:cubicBezTo>
                  <a:pt x="101" y="245"/>
                  <a:pt x="101" y="245"/>
                  <a:pt x="101" y="245"/>
                </a:cubicBezTo>
                <a:cubicBezTo>
                  <a:pt x="101" y="245"/>
                  <a:pt x="102" y="245"/>
                  <a:pt x="102" y="245"/>
                </a:cubicBezTo>
                <a:cubicBezTo>
                  <a:pt x="102" y="245"/>
                  <a:pt x="103" y="245"/>
                  <a:pt x="103" y="246"/>
                </a:cubicBezTo>
                <a:cubicBezTo>
                  <a:pt x="103" y="246"/>
                  <a:pt x="103" y="246"/>
                  <a:pt x="102" y="247"/>
                </a:cubicBezTo>
                <a:cubicBezTo>
                  <a:pt x="102" y="247"/>
                  <a:pt x="102" y="247"/>
                  <a:pt x="102" y="247"/>
                </a:cubicBezTo>
                <a:cubicBezTo>
                  <a:pt x="101" y="247"/>
                  <a:pt x="100" y="247"/>
                  <a:pt x="100" y="247"/>
                </a:cubicBezTo>
                <a:cubicBezTo>
                  <a:pt x="100" y="248"/>
                  <a:pt x="99" y="248"/>
                  <a:pt x="99" y="249"/>
                </a:cubicBezTo>
                <a:cubicBezTo>
                  <a:pt x="99" y="249"/>
                  <a:pt x="99" y="250"/>
                  <a:pt x="99" y="250"/>
                </a:cubicBezTo>
                <a:cubicBezTo>
                  <a:pt x="100" y="250"/>
                  <a:pt x="100" y="250"/>
                  <a:pt x="101" y="249"/>
                </a:cubicBezTo>
                <a:cubicBezTo>
                  <a:pt x="101" y="249"/>
                  <a:pt x="101" y="249"/>
                  <a:pt x="101" y="249"/>
                </a:cubicBezTo>
                <a:cubicBezTo>
                  <a:pt x="102" y="250"/>
                  <a:pt x="103" y="249"/>
                  <a:pt x="104" y="249"/>
                </a:cubicBezTo>
                <a:cubicBezTo>
                  <a:pt x="104" y="248"/>
                  <a:pt x="105" y="245"/>
                  <a:pt x="105" y="244"/>
                </a:cubicBezTo>
                <a:cubicBezTo>
                  <a:pt x="104" y="244"/>
                  <a:pt x="102" y="244"/>
                  <a:pt x="100" y="244"/>
                </a:cubicBezTo>
                <a:close/>
                <a:moveTo>
                  <a:pt x="123" y="4"/>
                </a:moveTo>
                <a:cubicBezTo>
                  <a:pt x="124" y="4"/>
                  <a:pt x="126" y="5"/>
                  <a:pt x="127" y="5"/>
                </a:cubicBezTo>
                <a:cubicBezTo>
                  <a:pt x="130" y="6"/>
                  <a:pt x="132" y="8"/>
                  <a:pt x="133" y="11"/>
                </a:cubicBezTo>
                <a:cubicBezTo>
                  <a:pt x="134" y="10"/>
                  <a:pt x="134" y="10"/>
                  <a:pt x="134" y="9"/>
                </a:cubicBezTo>
                <a:cubicBezTo>
                  <a:pt x="133" y="7"/>
                  <a:pt x="132" y="5"/>
                  <a:pt x="130" y="4"/>
                </a:cubicBezTo>
                <a:cubicBezTo>
                  <a:pt x="128" y="4"/>
                  <a:pt x="126" y="3"/>
                  <a:pt x="124" y="3"/>
                </a:cubicBezTo>
                <a:cubicBezTo>
                  <a:pt x="123" y="3"/>
                  <a:pt x="123" y="3"/>
                  <a:pt x="123" y="4"/>
                </a:cubicBezTo>
                <a:close/>
                <a:moveTo>
                  <a:pt x="41" y="206"/>
                </a:moveTo>
                <a:cubicBezTo>
                  <a:pt x="42" y="207"/>
                  <a:pt x="43" y="207"/>
                  <a:pt x="45" y="208"/>
                </a:cubicBezTo>
                <a:cubicBezTo>
                  <a:pt x="45" y="207"/>
                  <a:pt x="45" y="206"/>
                  <a:pt x="45" y="205"/>
                </a:cubicBezTo>
                <a:cubicBezTo>
                  <a:pt x="45" y="203"/>
                  <a:pt x="45" y="203"/>
                  <a:pt x="43" y="202"/>
                </a:cubicBezTo>
                <a:cubicBezTo>
                  <a:pt x="42" y="202"/>
                  <a:pt x="42" y="202"/>
                  <a:pt x="41" y="201"/>
                </a:cubicBezTo>
                <a:cubicBezTo>
                  <a:pt x="41" y="203"/>
                  <a:pt x="41" y="205"/>
                  <a:pt x="41" y="206"/>
                </a:cubicBezTo>
                <a:close/>
                <a:moveTo>
                  <a:pt x="157" y="257"/>
                </a:moveTo>
                <a:cubicBezTo>
                  <a:pt x="157" y="257"/>
                  <a:pt x="157" y="257"/>
                  <a:pt x="157" y="257"/>
                </a:cubicBezTo>
                <a:cubicBezTo>
                  <a:pt x="156" y="257"/>
                  <a:pt x="155" y="257"/>
                  <a:pt x="154" y="258"/>
                </a:cubicBezTo>
                <a:cubicBezTo>
                  <a:pt x="153" y="258"/>
                  <a:pt x="153" y="258"/>
                  <a:pt x="152" y="259"/>
                </a:cubicBezTo>
                <a:cubicBezTo>
                  <a:pt x="151" y="259"/>
                  <a:pt x="151" y="260"/>
                  <a:pt x="151" y="261"/>
                </a:cubicBezTo>
                <a:cubicBezTo>
                  <a:pt x="151" y="261"/>
                  <a:pt x="151" y="262"/>
                  <a:pt x="150" y="262"/>
                </a:cubicBezTo>
                <a:cubicBezTo>
                  <a:pt x="150" y="262"/>
                  <a:pt x="151" y="262"/>
                  <a:pt x="151" y="262"/>
                </a:cubicBezTo>
                <a:cubicBezTo>
                  <a:pt x="152" y="262"/>
                  <a:pt x="153" y="262"/>
                  <a:pt x="155" y="262"/>
                </a:cubicBezTo>
                <a:cubicBezTo>
                  <a:pt x="155" y="262"/>
                  <a:pt x="155" y="261"/>
                  <a:pt x="155" y="261"/>
                </a:cubicBezTo>
                <a:cubicBezTo>
                  <a:pt x="155" y="261"/>
                  <a:pt x="156" y="260"/>
                  <a:pt x="156" y="259"/>
                </a:cubicBezTo>
                <a:cubicBezTo>
                  <a:pt x="156" y="258"/>
                  <a:pt x="157" y="258"/>
                  <a:pt x="157" y="257"/>
                </a:cubicBezTo>
                <a:close/>
                <a:moveTo>
                  <a:pt x="129" y="274"/>
                </a:moveTo>
                <a:cubicBezTo>
                  <a:pt x="130" y="274"/>
                  <a:pt x="130" y="274"/>
                  <a:pt x="131" y="273"/>
                </a:cubicBezTo>
                <a:cubicBezTo>
                  <a:pt x="131" y="273"/>
                  <a:pt x="132" y="272"/>
                  <a:pt x="133" y="272"/>
                </a:cubicBezTo>
                <a:cubicBezTo>
                  <a:pt x="134" y="271"/>
                  <a:pt x="134" y="270"/>
                  <a:pt x="135" y="269"/>
                </a:cubicBezTo>
                <a:cubicBezTo>
                  <a:pt x="135" y="268"/>
                  <a:pt x="135" y="267"/>
                  <a:pt x="135" y="267"/>
                </a:cubicBezTo>
                <a:cubicBezTo>
                  <a:pt x="135" y="267"/>
                  <a:pt x="135" y="267"/>
                  <a:pt x="135" y="267"/>
                </a:cubicBezTo>
                <a:cubicBezTo>
                  <a:pt x="133" y="268"/>
                  <a:pt x="132" y="269"/>
                  <a:pt x="130" y="270"/>
                </a:cubicBezTo>
                <a:cubicBezTo>
                  <a:pt x="130" y="270"/>
                  <a:pt x="130" y="270"/>
                  <a:pt x="130" y="270"/>
                </a:cubicBezTo>
                <a:cubicBezTo>
                  <a:pt x="129" y="272"/>
                  <a:pt x="129" y="273"/>
                  <a:pt x="129" y="274"/>
                </a:cubicBezTo>
                <a:close/>
                <a:moveTo>
                  <a:pt x="70" y="245"/>
                </a:moveTo>
                <a:cubicBezTo>
                  <a:pt x="69" y="245"/>
                  <a:pt x="68" y="245"/>
                  <a:pt x="67" y="245"/>
                </a:cubicBezTo>
                <a:cubicBezTo>
                  <a:pt x="67" y="245"/>
                  <a:pt x="67" y="245"/>
                  <a:pt x="66" y="246"/>
                </a:cubicBezTo>
                <a:cubicBezTo>
                  <a:pt x="66" y="247"/>
                  <a:pt x="66" y="248"/>
                  <a:pt x="65" y="249"/>
                </a:cubicBezTo>
                <a:cubicBezTo>
                  <a:pt x="65" y="250"/>
                  <a:pt x="65" y="250"/>
                  <a:pt x="65" y="251"/>
                </a:cubicBezTo>
                <a:cubicBezTo>
                  <a:pt x="66" y="250"/>
                  <a:pt x="68" y="250"/>
                  <a:pt x="69" y="250"/>
                </a:cubicBezTo>
                <a:cubicBezTo>
                  <a:pt x="70" y="248"/>
                  <a:pt x="70" y="247"/>
                  <a:pt x="70" y="245"/>
                </a:cubicBezTo>
                <a:close/>
                <a:moveTo>
                  <a:pt x="73" y="256"/>
                </a:moveTo>
                <a:cubicBezTo>
                  <a:pt x="73" y="256"/>
                  <a:pt x="73" y="256"/>
                  <a:pt x="73" y="256"/>
                </a:cubicBezTo>
                <a:cubicBezTo>
                  <a:pt x="72" y="256"/>
                  <a:pt x="70" y="257"/>
                  <a:pt x="69" y="257"/>
                </a:cubicBezTo>
                <a:cubicBezTo>
                  <a:pt x="68" y="257"/>
                  <a:pt x="68" y="258"/>
                  <a:pt x="68" y="258"/>
                </a:cubicBezTo>
                <a:cubicBezTo>
                  <a:pt x="68" y="259"/>
                  <a:pt x="67" y="260"/>
                  <a:pt x="67" y="261"/>
                </a:cubicBezTo>
                <a:cubicBezTo>
                  <a:pt x="67" y="261"/>
                  <a:pt x="67" y="261"/>
                  <a:pt x="67" y="262"/>
                </a:cubicBezTo>
                <a:cubicBezTo>
                  <a:pt x="68" y="261"/>
                  <a:pt x="70" y="261"/>
                  <a:pt x="71" y="261"/>
                </a:cubicBezTo>
                <a:cubicBezTo>
                  <a:pt x="71" y="261"/>
                  <a:pt x="71" y="260"/>
                  <a:pt x="71" y="260"/>
                </a:cubicBezTo>
                <a:cubicBezTo>
                  <a:pt x="72" y="259"/>
                  <a:pt x="73" y="257"/>
                  <a:pt x="73" y="256"/>
                </a:cubicBezTo>
                <a:close/>
                <a:moveTo>
                  <a:pt x="110" y="234"/>
                </a:moveTo>
                <a:cubicBezTo>
                  <a:pt x="110" y="234"/>
                  <a:pt x="110" y="234"/>
                  <a:pt x="110" y="233"/>
                </a:cubicBezTo>
                <a:cubicBezTo>
                  <a:pt x="111" y="232"/>
                  <a:pt x="111" y="231"/>
                  <a:pt x="111" y="230"/>
                </a:cubicBezTo>
                <a:cubicBezTo>
                  <a:pt x="112" y="230"/>
                  <a:pt x="112" y="229"/>
                  <a:pt x="111" y="229"/>
                </a:cubicBezTo>
                <a:cubicBezTo>
                  <a:pt x="111" y="228"/>
                  <a:pt x="111" y="227"/>
                  <a:pt x="111" y="227"/>
                </a:cubicBezTo>
                <a:cubicBezTo>
                  <a:pt x="112" y="226"/>
                  <a:pt x="112" y="226"/>
                  <a:pt x="112" y="226"/>
                </a:cubicBezTo>
                <a:cubicBezTo>
                  <a:pt x="113" y="225"/>
                  <a:pt x="113" y="224"/>
                  <a:pt x="113" y="223"/>
                </a:cubicBezTo>
                <a:cubicBezTo>
                  <a:pt x="114" y="223"/>
                  <a:pt x="114" y="222"/>
                  <a:pt x="114" y="221"/>
                </a:cubicBezTo>
                <a:cubicBezTo>
                  <a:pt x="114" y="221"/>
                  <a:pt x="114" y="221"/>
                  <a:pt x="114" y="220"/>
                </a:cubicBezTo>
                <a:cubicBezTo>
                  <a:pt x="114" y="220"/>
                  <a:pt x="113" y="220"/>
                  <a:pt x="113" y="220"/>
                </a:cubicBezTo>
                <a:cubicBezTo>
                  <a:pt x="112" y="220"/>
                  <a:pt x="112" y="221"/>
                  <a:pt x="111" y="221"/>
                </a:cubicBezTo>
                <a:cubicBezTo>
                  <a:pt x="111" y="225"/>
                  <a:pt x="110" y="229"/>
                  <a:pt x="110" y="234"/>
                </a:cubicBezTo>
                <a:close/>
                <a:moveTo>
                  <a:pt x="69" y="252"/>
                </a:moveTo>
                <a:cubicBezTo>
                  <a:pt x="69" y="252"/>
                  <a:pt x="69" y="252"/>
                  <a:pt x="68" y="252"/>
                </a:cubicBezTo>
                <a:cubicBezTo>
                  <a:pt x="67" y="252"/>
                  <a:pt x="66" y="252"/>
                  <a:pt x="64" y="253"/>
                </a:cubicBezTo>
                <a:cubicBezTo>
                  <a:pt x="64" y="253"/>
                  <a:pt x="64" y="253"/>
                  <a:pt x="64" y="253"/>
                </a:cubicBezTo>
                <a:cubicBezTo>
                  <a:pt x="63" y="254"/>
                  <a:pt x="63" y="255"/>
                  <a:pt x="63" y="256"/>
                </a:cubicBezTo>
                <a:cubicBezTo>
                  <a:pt x="63" y="257"/>
                  <a:pt x="62" y="257"/>
                  <a:pt x="62" y="257"/>
                </a:cubicBezTo>
                <a:cubicBezTo>
                  <a:pt x="62" y="258"/>
                  <a:pt x="63" y="258"/>
                  <a:pt x="63" y="258"/>
                </a:cubicBezTo>
                <a:cubicBezTo>
                  <a:pt x="64" y="257"/>
                  <a:pt x="65" y="257"/>
                  <a:pt x="66" y="256"/>
                </a:cubicBezTo>
                <a:cubicBezTo>
                  <a:pt x="67" y="256"/>
                  <a:pt x="68" y="255"/>
                  <a:pt x="68" y="254"/>
                </a:cubicBezTo>
                <a:cubicBezTo>
                  <a:pt x="68" y="253"/>
                  <a:pt x="69" y="253"/>
                  <a:pt x="69" y="252"/>
                </a:cubicBezTo>
                <a:close/>
                <a:moveTo>
                  <a:pt x="161" y="263"/>
                </a:moveTo>
                <a:cubicBezTo>
                  <a:pt x="160" y="263"/>
                  <a:pt x="160" y="263"/>
                  <a:pt x="160" y="263"/>
                </a:cubicBezTo>
                <a:cubicBezTo>
                  <a:pt x="159" y="263"/>
                  <a:pt x="158" y="263"/>
                  <a:pt x="157" y="263"/>
                </a:cubicBezTo>
                <a:cubicBezTo>
                  <a:pt x="156" y="263"/>
                  <a:pt x="156" y="263"/>
                  <a:pt x="156" y="264"/>
                </a:cubicBezTo>
                <a:cubicBezTo>
                  <a:pt x="155" y="266"/>
                  <a:pt x="155" y="267"/>
                  <a:pt x="154" y="269"/>
                </a:cubicBezTo>
                <a:cubicBezTo>
                  <a:pt x="154" y="269"/>
                  <a:pt x="154" y="269"/>
                  <a:pt x="154" y="269"/>
                </a:cubicBezTo>
                <a:cubicBezTo>
                  <a:pt x="154" y="269"/>
                  <a:pt x="154" y="269"/>
                  <a:pt x="154" y="269"/>
                </a:cubicBezTo>
                <a:cubicBezTo>
                  <a:pt x="156" y="268"/>
                  <a:pt x="158" y="267"/>
                  <a:pt x="159" y="266"/>
                </a:cubicBezTo>
                <a:cubicBezTo>
                  <a:pt x="159" y="266"/>
                  <a:pt x="160" y="265"/>
                  <a:pt x="160" y="265"/>
                </a:cubicBezTo>
                <a:cubicBezTo>
                  <a:pt x="160" y="264"/>
                  <a:pt x="160" y="264"/>
                  <a:pt x="161" y="263"/>
                </a:cubicBezTo>
                <a:close/>
                <a:moveTo>
                  <a:pt x="74" y="216"/>
                </a:moveTo>
                <a:cubicBezTo>
                  <a:pt x="72" y="216"/>
                  <a:pt x="70" y="215"/>
                  <a:pt x="69" y="215"/>
                </a:cubicBezTo>
                <a:cubicBezTo>
                  <a:pt x="69" y="215"/>
                  <a:pt x="69" y="216"/>
                  <a:pt x="69" y="217"/>
                </a:cubicBezTo>
                <a:cubicBezTo>
                  <a:pt x="69" y="217"/>
                  <a:pt x="69" y="218"/>
                  <a:pt x="69" y="218"/>
                </a:cubicBezTo>
                <a:cubicBezTo>
                  <a:pt x="70" y="219"/>
                  <a:pt x="72" y="220"/>
                  <a:pt x="74" y="220"/>
                </a:cubicBezTo>
                <a:cubicBezTo>
                  <a:pt x="74" y="219"/>
                  <a:pt x="74" y="218"/>
                  <a:pt x="74" y="216"/>
                </a:cubicBezTo>
                <a:close/>
                <a:moveTo>
                  <a:pt x="123" y="214"/>
                </a:moveTo>
                <a:cubicBezTo>
                  <a:pt x="121" y="215"/>
                  <a:pt x="119" y="216"/>
                  <a:pt x="118" y="217"/>
                </a:cubicBezTo>
                <a:cubicBezTo>
                  <a:pt x="117" y="217"/>
                  <a:pt x="117" y="217"/>
                  <a:pt x="117" y="217"/>
                </a:cubicBezTo>
                <a:cubicBezTo>
                  <a:pt x="117" y="218"/>
                  <a:pt x="117" y="218"/>
                  <a:pt x="117" y="219"/>
                </a:cubicBezTo>
                <a:cubicBezTo>
                  <a:pt x="117" y="219"/>
                  <a:pt x="121" y="219"/>
                  <a:pt x="122" y="219"/>
                </a:cubicBezTo>
                <a:cubicBezTo>
                  <a:pt x="122" y="218"/>
                  <a:pt x="123" y="216"/>
                  <a:pt x="123" y="214"/>
                </a:cubicBezTo>
                <a:close/>
                <a:moveTo>
                  <a:pt x="82" y="274"/>
                </a:moveTo>
                <a:cubicBezTo>
                  <a:pt x="77" y="274"/>
                  <a:pt x="73" y="275"/>
                  <a:pt x="69" y="276"/>
                </a:cubicBezTo>
                <a:cubicBezTo>
                  <a:pt x="69" y="276"/>
                  <a:pt x="69" y="276"/>
                  <a:pt x="69" y="277"/>
                </a:cubicBezTo>
                <a:cubicBezTo>
                  <a:pt x="69" y="277"/>
                  <a:pt x="70" y="277"/>
                  <a:pt x="70" y="277"/>
                </a:cubicBezTo>
                <a:cubicBezTo>
                  <a:pt x="71" y="277"/>
                  <a:pt x="72" y="276"/>
                  <a:pt x="73" y="276"/>
                </a:cubicBezTo>
                <a:cubicBezTo>
                  <a:pt x="75" y="276"/>
                  <a:pt x="78" y="276"/>
                  <a:pt x="80" y="276"/>
                </a:cubicBezTo>
                <a:cubicBezTo>
                  <a:pt x="81" y="276"/>
                  <a:pt x="81" y="276"/>
                  <a:pt x="81" y="275"/>
                </a:cubicBezTo>
                <a:cubicBezTo>
                  <a:pt x="81" y="275"/>
                  <a:pt x="81" y="274"/>
                  <a:pt x="82" y="274"/>
                </a:cubicBezTo>
                <a:close/>
                <a:moveTo>
                  <a:pt x="14" y="187"/>
                </a:moveTo>
                <a:cubicBezTo>
                  <a:pt x="15" y="188"/>
                  <a:pt x="17" y="189"/>
                  <a:pt x="18" y="189"/>
                </a:cubicBezTo>
                <a:cubicBezTo>
                  <a:pt x="18" y="188"/>
                  <a:pt x="18" y="187"/>
                  <a:pt x="18" y="186"/>
                </a:cubicBezTo>
                <a:cubicBezTo>
                  <a:pt x="19" y="186"/>
                  <a:pt x="18" y="186"/>
                  <a:pt x="18" y="185"/>
                </a:cubicBezTo>
                <a:cubicBezTo>
                  <a:pt x="17" y="185"/>
                  <a:pt x="15" y="184"/>
                  <a:pt x="14" y="183"/>
                </a:cubicBezTo>
                <a:cubicBezTo>
                  <a:pt x="14" y="183"/>
                  <a:pt x="14" y="183"/>
                  <a:pt x="14" y="183"/>
                </a:cubicBezTo>
                <a:cubicBezTo>
                  <a:pt x="14" y="184"/>
                  <a:pt x="14" y="186"/>
                  <a:pt x="14" y="187"/>
                </a:cubicBezTo>
                <a:close/>
                <a:moveTo>
                  <a:pt x="81" y="39"/>
                </a:moveTo>
                <a:cubicBezTo>
                  <a:pt x="81" y="39"/>
                  <a:pt x="81" y="39"/>
                  <a:pt x="81" y="39"/>
                </a:cubicBezTo>
                <a:cubicBezTo>
                  <a:pt x="81" y="39"/>
                  <a:pt x="81" y="40"/>
                  <a:pt x="81" y="40"/>
                </a:cubicBezTo>
                <a:cubicBezTo>
                  <a:pt x="79" y="41"/>
                  <a:pt x="77" y="43"/>
                  <a:pt x="76" y="45"/>
                </a:cubicBezTo>
                <a:cubicBezTo>
                  <a:pt x="74" y="48"/>
                  <a:pt x="71" y="52"/>
                  <a:pt x="70" y="55"/>
                </a:cubicBezTo>
                <a:cubicBezTo>
                  <a:pt x="68" y="59"/>
                  <a:pt x="66" y="62"/>
                  <a:pt x="65" y="65"/>
                </a:cubicBezTo>
                <a:cubicBezTo>
                  <a:pt x="64" y="66"/>
                  <a:pt x="64" y="67"/>
                  <a:pt x="63" y="68"/>
                </a:cubicBezTo>
                <a:cubicBezTo>
                  <a:pt x="64" y="67"/>
                  <a:pt x="65" y="66"/>
                  <a:pt x="65" y="65"/>
                </a:cubicBezTo>
                <a:cubicBezTo>
                  <a:pt x="66" y="62"/>
                  <a:pt x="68" y="60"/>
                  <a:pt x="69" y="58"/>
                </a:cubicBezTo>
                <a:cubicBezTo>
                  <a:pt x="70" y="57"/>
                  <a:pt x="70" y="56"/>
                  <a:pt x="71" y="55"/>
                </a:cubicBezTo>
                <a:cubicBezTo>
                  <a:pt x="72" y="52"/>
                  <a:pt x="74" y="49"/>
                  <a:pt x="76" y="46"/>
                </a:cubicBezTo>
                <a:cubicBezTo>
                  <a:pt x="76" y="46"/>
                  <a:pt x="76" y="46"/>
                  <a:pt x="76" y="46"/>
                </a:cubicBezTo>
                <a:cubicBezTo>
                  <a:pt x="77" y="44"/>
                  <a:pt x="78" y="43"/>
                  <a:pt x="79" y="41"/>
                </a:cubicBezTo>
                <a:cubicBezTo>
                  <a:pt x="80" y="41"/>
                  <a:pt x="81" y="40"/>
                  <a:pt x="81" y="39"/>
                </a:cubicBezTo>
                <a:close/>
                <a:moveTo>
                  <a:pt x="160" y="129"/>
                </a:moveTo>
                <a:cubicBezTo>
                  <a:pt x="159" y="128"/>
                  <a:pt x="159" y="126"/>
                  <a:pt x="159" y="125"/>
                </a:cubicBezTo>
                <a:cubicBezTo>
                  <a:pt x="159" y="125"/>
                  <a:pt x="158" y="125"/>
                  <a:pt x="158" y="125"/>
                </a:cubicBezTo>
                <a:cubicBezTo>
                  <a:pt x="157" y="126"/>
                  <a:pt x="156" y="127"/>
                  <a:pt x="155" y="128"/>
                </a:cubicBezTo>
                <a:cubicBezTo>
                  <a:pt x="154" y="129"/>
                  <a:pt x="154" y="129"/>
                  <a:pt x="154" y="130"/>
                </a:cubicBezTo>
                <a:cubicBezTo>
                  <a:pt x="154" y="130"/>
                  <a:pt x="154" y="130"/>
                  <a:pt x="154" y="130"/>
                </a:cubicBezTo>
                <a:cubicBezTo>
                  <a:pt x="156" y="130"/>
                  <a:pt x="158" y="130"/>
                  <a:pt x="160" y="129"/>
                </a:cubicBezTo>
                <a:close/>
                <a:moveTo>
                  <a:pt x="127" y="242"/>
                </a:moveTo>
                <a:cubicBezTo>
                  <a:pt x="127" y="243"/>
                  <a:pt x="127" y="243"/>
                  <a:pt x="127" y="244"/>
                </a:cubicBezTo>
                <a:cubicBezTo>
                  <a:pt x="127" y="245"/>
                  <a:pt x="126" y="245"/>
                  <a:pt x="125" y="245"/>
                </a:cubicBezTo>
                <a:cubicBezTo>
                  <a:pt x="125" y="246"/>
                  <a:pt x="125" y="246"/>
                  <a:pt x="125" y="246"/>
                </a:cubicBezTo>
                <a:cubicBezTo>
                  <a:pt x="126" y="246"/>
                  <a:pt x="128" y="246"/>
                  <a:pt x="129" y="246"/>
                </a:cubicBezTo>
                <a:cubicBezTo>
                  <a:pt x="130" y="246"/>
                  <a:pt x="130" y="245"/>
                  <a:pt x="130" y="245"/>
                </a:cubicBezTo>
                <a:cubicBezTo>
                  <a:pt x="130" y="244"/>
                  <a:pt x="130" y="244"/>
                  <a:pt x="131" y="243"/>
                </a:cubicBezTo>
                <a:cubicBezTo>
                  <a:pt x="131" y="243"/>
                  <a:pt x="131" y="242"/>
                  <a:pt x="131" y="241"/>
                </a:cubicBezTo>
                <a:cubicBezTo>
                  <a:pt x="130" y="241"/>
                  <a:pt x="128" y="242"/>
                  <a:pt x="127" y="242"/>
                </a:cubicBezTo>
                <a:close/>
                <a:moveTo>
                  <a:pt x="163" y="147"/>
                </a:moveTo>
                <a:cubicBezTo>
                  <a:pt x="164" y="147"/>
                  <a:pt x="165" y="146"/>
                  <a:pt x="165" y="146"/>
                </a:cubicBezTo>
                <a:cubicBezTo>
                  <a:pt x="166" y="146"/>
                  <a:pt x="166" y="146"/>
                  <a:pt x="166" y="145"/>
                </a:cubicBezTo>
                <a:cubicBezTo>
                  <a:pt x="167" y="144"/>
                  <a:pt x="167" y="143"/>
                  <a:pt x="167" y="142"/>
                </a:cubicBezTo>
                <a:cubicBezTo>
                  <a:pt x="167" y="142"/>
                  <a:pt x="168" y="141"/>
                  <a:pt x="168" y="141"/>
                </a:cubicBezTo>
                <a:cubicBezTo>
                  <a:pt x="168" y="141"/>
                  <a:pt x="168" y="140"/>
                  <a:pt x="168" y="140"/>
                </a:cubicBezTo>
                <a:cubicBezTo>
                  <a:pt x="168" y="140"/>
                  <a:pt x="168" y="140"/>
                  <a:pt x="168" y="140"/>
                </a:cubicBezTo>
                <a:cubicBezTo>
                  <a:pt x="167" y="141"/>
                  <a:pt x="165" y="142"/>
                  <a:pt x="164" y="143"/>
                </a:cubicBezTo>
                <a:cubicBezTo>
                  <a:pt x="163" y="143"/>
                  <a:pt x="163" y="143"/>
                  <a:pt x="163" y="144"/>
                </a:cubicBezTo>
                <a:cubicBezTo>
                  <a:pt x="163" y="145"/>
                  <a:pt x="163" y="146"/>
                  <a:pt x="163" y="147"/>
                </a:cubicBezTo>
                <a:close/>
                <a:moveTo>
                  <a:pt x="51" y="269"/>
                </a:moveTo>
                <a:cubicBezTo>
                  <a:pt x="50" y="270"/>
                  <a:pt x="48" y="270"/>
                  <a:pt x="47" y="270"/>
                </a:cubicBezTo>
                <a:cubicBezTo>
                  <a:pt x="47" y="270"/>
                  <a:pt x="47" y="270"/>
                  <a:pt x="47" y="270"/>
                </a:cubicBezTo>
                <a:cubicBezTo>
                  <a:pt x="46" y="271"/>
                  <a:pt x="46" y="272"/>
                  <a:pt x="46" y="273"/>
                </a:cubicBezTo>
                <a:cubicBezTo>
                  <a:pt x="47" y="273"/>
                  <a:pt x="49" y="273"/>
                  <a:pt x="50" y="273"/>
                </a:cubicBezTo>
                <a:cubicBezTo>
                  <a:pt x="50" y="272"/>
                  <a:pt x="51" y="271"/>
                  <a:pt x="51" y="269"/>
                </a:cubicBezTo>
                <a:close/>
                <a:moveTo>
                  <a:pt x="37" y="200"/>
                </a:moveTo>
                <a:cubicBezTo>
                  <a:pt x="36" y="200"/>
                  <a:pt x="36" y="200"/>
                  <a:pt x="36" y="201"/>
                </a:cubicBezTo>
                <a:cubicBezTo>
                  <a:pt x="36" y="201"/>
                  <a:pt x="36" y="201"/>
                  <a:pt x="36" y="201"/>
                </a:cubicBezTo>
                <a:cubicBezTo>
                  <a:pt x="36" y="202"/>
                  <a:pt x="36" y="203"/>
                  <a:pt x="36" y="203"/>
                </a:cubicBezTo>
                <a:cubicBezTo>
                  <a:pt x="37" y="204"/>
                  <a:pt x="39" y="205"/>
                  <a:pt x="39" y="205"/>
                </a:cubicBezTo>
                <a:cubicBezTo>
                  <a:pt x="39" y="204"/>
                  <a:pt x="39" y="202"/>
                  <a:pt x="39" y="201"/>
                </a:cubicBezTo>
                <a:cubicBezTo>
                  <a:pt x="38" y="200"/>
                  <a:pt x="38" y="200"/>
                  <a:pt x="37" y="200"/>
                </a:cubicBezTo>
                <a:close/>
                <a:moveTo>
                  <a:pt x="14" y="278"/>
                </a:moveTo>
                <a:cubicBezTo>
                  <a:pt x="13" y="278"/>
                  <a:pt x="12" y="278"/>
                  <a:pt x="11" y="279"/>
                </a:cubicBezTo>
                <a:cubicBezTo>
                  <a:pt x="11" y="279"/>
                  <a:pt x="10" y="279"/>
                  <a:pt x="10" y="279"/>
                </a:cubicBezTo>
                <a:cubicBezTo>
                  <a:pt x="10" y="278"/>
                  <a:pt x="9" y="278"/>
                  <a:pt x="9" y="278"/>
                </a:cubicBezTo>
                <a:cubicBezTo>
                  <a:pt x="8" y="279"/>
                  <a:pt x="7" y="279"/>
                  <a:pt x="6" y="279"/>
                </a:cubicBezTo>
                <a:cubicBezTo>
                  <a:pt x="6" y="279"/>
                  <a:pt x="5" y="279"/>
                  <a:pt x="5" y="279"/>
                </a:cubicBezTo>
                <a:cubicBezTo>
                  <a:pt x="4" y="280"/>
                  <a:pt x="4" y="280"/>
                  <a:pt x="5" y="280"/>
                </a:cubicBezTo>
                <a:cubicBezTo>
                  <a:pt x="5" y="280"/>
                  <a:pt x="6" y="280"/>
                  <a:pt x="6" y="280"/>
                </a:cubicBezTo>
                <a:cubicBezTo>
                  <a:pt x="8" y="280"/>
                  <a:pt x="10" y="280"/>
                  <a:pt x="13" y="281"/>
                </a:cubicBezTo>
                <a:cubicBezTo>
                  <a:pt x="13" y="281"/>
                  <a:pt x="13" y="281"/>
                  <a:pt x="13" y="281"/>
                </a:cubicBezTo>
                <a:cubicBezTo>
                  <a:pt x="13" y="280"/>
                  <a:pt x="13" y="279"/>
                  <a:pt x="14" y="278"/>
                </a:cubicBezTo>
                <a:close/>
                <a:moveTo>
                  <a:pt x="34" y="197"/>
                </a:moveTo>
                <a:cubicBezTo>
                  <a:pt x="34" y="196"/>
                  <a:pt x="34" y="196"/>
                  <a:pt x="34" y="196"/>
                </a:cubicBezTo>
                <a:cubicBezTo>
                  <a:pt x="34" y="195"/>
                  <a:pt x="34" y="194"/>
                  <a:pt x="33" y="194"/>
                </a:cubicBezTo>
                <a:cubicBezTo>
                  <a:pt x="31" y="193"/>
                  <a:pt x="28" y="191"/>
                  <a:pt x="26" y="190"/>
                </a:cubicBezTo>
                <a:cubicBezTo>
                  <a:pt x="25" y="190"/>
                  <a:pt x="25" y="190"/>
                  <a:pt x="25" y="190"/>
                </a:cubicBezTo>
                <a:cubicBezTo>
                  <a:pt x="25" y="191"/>
                  <a:pt x="25" y="191"/>
                  <a:pt x="25" y="192"/>
                </a:cubicBezTo>
                <a:cubicBezTo>
                  <a:pt x="26" y="192"/>
                  <a:pt x="26" y="192"/>
                  <a:pt x="26" y="192"/>
                </a:cubicBezTo>
                <a:cubicBezTo>
                  <a:pt x="27" y="193"/>
                  <a:pt x="27" y="193"/>
                  <a:pt x="27" y="193"/>
                </a:cubicBezTo>
                <a:cubicBezTo>
                  <a:pt x="28" y="192"/>
                  <a:pt x="28" y="192"/>
                  <a:pt x="29" y="192"/>
                </a:cubicBezTo>
                <a:cubicBezTo>
                  <a:pt x="29" y="192"/>
                  <a:pt x="29" y="192"/>
                  <a:pt x="29" y="192"/>
                </a:cubicBezTo>
                <a:cubicBezTo>
                  <a:pt x="30" y="193"/>
                  <a:pt x="30" y="193"/>
                  <a:pt x="30" y="194"/>
                </a:cubicBezTo>
                <a:cubicBezTo>
                  <a:pt x="30" y="194"/>
                  <a:pt x="30" y="195"/>
                  <a:pt x="31" y="195"/>
                </a:cubicBezTo>
                <a:cubicBezTo>
                  <a:pt x="32" y="195"/>
                  <a:pt x="32" y="196"/>
                  <a:pt x="33" y="196"/>
                </a:cubicBezTo>
                <a:cubicBezTo>
                  <a:pt x="33" y="196"/>
                  <a:pt x="34" y="196"/>
                  <a:pt x="34" y="197"/>
                </a:cubicBezTo>
                <a:close/>
                <a:moveTo>
                  <a:pt x="117" y="240"/>
                </a:moveTo>
                <a:cubicBezTo>
                  <a:pt x="117" y="240"/>
                  <a:pt x="118" y="240"/>
                  <a:pt x="118" y="240"/>
                </a:cubicBezTo>
                <a:cubicBezTo>
                  <a:pt x="119" y="239"/>
                  <a:pt x="120" y="237"/>
                  <a:pt x="121" y="236"/>
                </a:cubicBezTo>
                <a:cubicBezTo>
                  <a:pt x="122" y="235"/>
                  <a:pt x="122" y="235"/>
                  <a:pt x="122" y="234"/>
                </a:cubicBezTo>
                <a:cubicBezTo>
                  <a:pt x="121" y="234"/>
                  <a:pt x="120" y="233"/>
                  <a:pt x="119" y="233"/>
                </a:cubicBezTo>
                <a:cubicBezTo>
                  <a:pt x="118" y="236"/>
                  <a:pt x="118" y="238"/>
                  <a:pt x="117" y="240"/>
                </a:cubicBezTo>
                <a:close/>
                <a:moveTo>
                  <a:pt x="121" y="278"/>
                </a:moveTo>
                <a:cubicBezTo>
                  <a:pt x="123" y="278"/>
                  <a:pt x="125" y="278"/>
                  <a:pt x="127" y="278"/>
                </a:cubicBezTo>
                <a:cubicBezTo>
                  <a:pt x="127" y="278"/>
                  <a:pt x="128" y="277"/>
                  <a:pt x="128" y="276"/>
                </a:cubicBezTo>
                <a:cubicBezTo>
                  <a:pt x="127" y="276"/>
                  <a:pt x="127" y="276"/>
                  <a:pt x="126" y="276"/>
                </a:cubicBezTo>
                <a:cubicBezTo>
                  <a:pt x="126" y="276"/>
                  <a:pt x="126" y="276"/>
                  <a:pt x="126" y="276"/>
                </a:cubicBezTo>
                <a:cubicBezTo>
                  <a:pt x="125" y="276"/>
                  <a:pt x="123" y="276"/>
                  <a:pt x="122" y="276"/>
                </a:cubicBezTo>
                <a:cubicBezTo>
                  <a:pt x="121" y="277"/>
                  <a:pt x="121" y="277"/>
                  <a:pt x="121" y="278"/>
                </a:cubicBezTo>
                <a:close/>
                <a:moveTo>
                  <a:pt x="140" y="276"/>
                </a:moveTo>
                <a:cubicBezTo>
                  <a:pt x="140" y="276"/>
                  <a:pt x="140" y="276"/>
                  <a:pt x="140" y="277"/>
                </a:cubicBezTo>
                <a:cubicBezTo>
                  <a:pt x="139" y="277"/>
                  <a:pt x="139" y="278"/>
                  <a:pt x="138" y="278"/>
                </a:cubicBezTo>
                <a:cubicBezTo>
                  <a:pt x="138" y="278"/>
                  <a:pt x="137" y="277"/>
                  <a:pt x="137" y="277"/>
                </a:cubicBezTo>
                <a:cubicBezTo>
                  <a:pt x="137" y="277"/>
                  <a:pt x="136" y="276"/>
                  <a:pt x="136" y="276"/>
                </a:cubicBezTo>
                <a:cubicBezTo>
                  <a:pt x="135" y="277"/>
                  <a:pt x="134" y="278"/>
                  <a:pt x="132" y="278"/>
                </a:cubicBezTo>
                <a:cubicBezTo>
                  <a:pt x="133" y="278"/>
                  <a:pt x="145" y="278"/>
                  <a:pt x="146" y="277"/>
                </a:cubicBezTo>
                <a:cubicBezTo>
                  <a:pt x="146" y="277"/>
                  <a:pt x="146" y="276"/>
                  <a:pt x="146" y="275"/>
                </a:cubicBezTo>
                <a:cubicBezTo>
                  <a:pt x="145" y="275"/>
                  <a:pt x="145" y="275"/>
                  <a:pt x="145" y="276"/>
                </a:cubicBezTo>
                <a:cubicBezTo>
                  <a:pt x="145" y="276"/>
                  <a:pt x="145" y="276"/>
                  <a:pt x="145" y="276"/>
                </a:cubicBezTo>
                <a:cubicBezTo>
                  <a:pt x="145" y="277"/>
                  <a:pt x="144" y="277"/>
                  <a:pt x="144" y="277"/>
                </a:cubicBezTo>
                <a:cubicBezTo>
                  <a:pt x="143" y="277"/>
                  <a:pt x="142" y="277"/>
                  <a:pt x="142" y="276"/>
                </a:cubicBezTo>
                <a:cubicBezTo>
                  <a:pt x="142" y="276"/>
                  <a:pt x="142" y="276"/>
                  <a:pt x="142" y="276"/>
                </a:cubicBezTo>
                <a:cubicBezTo>
                  <a:pt x="141" y="276"/>
                  <a:pt x="141" y="276"/>
                  <a:pt x="140" y="276"/>
                </a:cubicBezTo>
                <a:close/>
                <a:moveTo>
                  <a:pt x="16" y="267"/>
                </a:moveTo>
                <a:cubicBezTo>
                  <a:pt x="17" y="265"/>
                  <a:pt x="17" y="264"/>
                  <a:pt x="18" y="262"/>
                </a:cubicBezTo>
                <a:cubicBezTo>
                  <a:pt x="17" y="262"/>
                  <a:pt x="16" y="262"/>
                  <a:pt x="15" y="262"/>
                </a:cubicBezTo>
                <a:cubicBezTo>
                  <a:pt x="15" y="264"/>
                  <a:pt x="14" y="266"/>
                  <a:pt x="14" y="268"/>
                </a:cubicBezTo>
                <a:cubicBezTo>
                  <a:pt x="15" y="268"/>
                  <a:pt x="16" y="268"/>
                  <a:pt x="16" y="267"/>
                </a:cubicBezTo>
                <a:close/>
                <a:moveTo>
                  <a:pt x="153" y="127"/>
                </a:moveTo>
                <a:cubicBezTo>
                  <a:pt x="153" y="127"/>
                  <a:pt x="154" y="127"/>
                  <a:pt x="154" y="127"/>
                </a:cubicBezTo>
                <a:cubicBezTo>
                  <a:pt x="155" y="126"/>
                  <a:pt x="156" y="124"/>
                  <a:pt x="158" y="123"/>
                </a:cubicBezTo>
                <a:cubicBezTo>
                  <a:pt x="159" y="123"/>
                  <a:pt x="159" y="123"/>
                  <a:pt x="158" y="122"/>
                </a:cubicBezTo>
                <a:cubicBezTo>
                  <a:pt x="156" y="122"/>
                  <a:pt x="154" y="123"/>
                  <a:pt x="152" y="124"/>
                </a:cubicBezTo>
                <a:cubicBezTo>
                  <a:pt x="152" y="125"/>
                  <a:pt x="153" y="126"/>
                  <a:pt x="153" y="127"/>
                </a:cubicBezTo>
                <a:close/>
                <a:moveTo>
                  <a:pt x="19" y="196"/>
                </a:moveTo>
                <a:cubicBezTo>
                  <a:pt x="19" y="198"/>
                  <a:pt x="19" y="199"/>
                  <a:pt x="20" y="200"/>
                </a:cubicBezTo>
                <a:cubicBezTo>
                  <a:pt x="20" y="200"/>
                  <a:pt x="20" y="200"/>
                  <a:pt x="20" y="200"/>
                </a:cubicBezTo>
                <a:cubicBezTo>
                  <a:pt x="20" y="200"/>
                  <a:pt x="20" y="200"/>
                  <a:pt x="20" y="201"/>
                </a:cubicBezTo>
                <a:cubicBezTo>
                  <a:pt x="21" y="201"/>
                  <a:pt x="22" y="202"/>
                  <a:pt x="23" y="202"/>
                </a:cubicBezTo>
                <a:cubicBezTo>
                  <a:pt x="24" y="201"/>
                  <a:pt x="24" y="200"/>
                  <a:pt x="24" y="199"/>
                </a:cubicBezTo>
                <a:cubicBezTo>
                  <a:pt x="22" y="198"/>
                  <a:pt x="21" y="197"/>
                  <a:pt x="19" y="196"/>
                </a:cubicBezTo>
                <a:close/>
                <a:moveTo>
                  <a:pt x="83" y="245"/>
                </a:moveTo>
                <a:cubicBezTo>
                  <a:pt x="81" y="245"/>
                  <a:pt x="80" y="245"/>
                  <a:pt x="79" y="245"/>
                </a:cubicBezTo>
                <a:cubicBezTo>
                  <a:pt x="78" y="246"/>
                  <a:pt x="78" y="247"/>
                  <a:pt x="77" y="249"/>
                </a:cubicBezTo>
                <a:cubicBezTo>
                  <a:pt x="79" y="248"/>
                  <a:pt x="81" y="248"/>
                  <a:pt x="83" y="248"/>
                </a:cubicBezTo>
                <a:cubicBezTo>
                  <a:pt x="83" y="247"/>
                  <a:pt x="84" y="247"/>
                  <a:pt x="83" y="246"/>
                </a:cubicBezTo>
                <a:cubicBezTo>
                  <a:pt x="83" y="246"/>
                  <a:pt x="83" y="246"/>
                  <a:pt x="83" y="245"/>
                </a:cubicBezTo>
                <a:close/>
                <a:moveTo>
                  <a:pt x="66" y="258"/>
                </a:moveTo>
                <a:cubicBezTo>
                  <a:pt x="66" y="258"/>
                  <a:pt x="66" y="258"/>
                  <a:pt x="66" y="258"/>
                </a:cubicBezTo>
                <a:cubicBezTo>
                  <a:pt x="65" y="258"/>
                  <a:pt x="64" y="259"/>
                  <a:pt x="63" y="259"/>
                </a:cubicBezTo>
                <a:cubicBezTo>
                  <a:pt x="62" y="260"/>
                  <a:pt x="61" y="260"/>
                  <a:pt x="61" y="262"/>
                </a:cubicBezTo>
                <a:cubicBezTo>
                  <a:pt x="61" y="262"/>
                  <a:pt x="60" y="262"/>
                  <a:pt x="60" y="263"/>
                </a:cubicBezTo>
                <a:cubicBezTo>
                  <a:pt x="61" y="263"/>
                  <a:pt x="62" y="263"/>
                  <a:pt x="63" y="262"/>
                </a:cubicBezTo>
                <a:cubicBezTo>
                  <a:pt x="65" y="262"/>
                  <a:pt x="64" y="262"/>
                  <a:pt x="65" y="261"/>
                </a:cubicBezTo>
                <a:cubicBezTo>
                  <a:pt x="65" y="260"/>
                  <a:pt x="65" y="260"/>
                  <a:pt x="66" y="260"/>
                </a:cubicBezTo>
                <a:cubicBezTo>
                  <a:pt x="66" y="259"/>
                  <a:pt x="66" y="259"/>
                  <a:pt x="66" y="258"/>
                </a:cubicBezTo>
                <a:close/>
                <a:moveTo>
                  <a:pt x="124" y="259"/>
                </a:moveTo>
                <a:cubicBezTo>
                  <a:pt x="124" y="259"/>
                  <a:pt x="124" y="259"/>
                  <a:pt x="124" y="259"/>
                </a:cubicBezTo>
                <a:cubicBezTo>
                  <a:pt x="124" y="259"/>
                  <a:pt x="124" y="260"/>
                  <a:pt x="124" y="260"/>
                </a:cubicBezTo>
                <a:cubicBezTo>
                  <a:pt x="122" y="261"/>
                  <a:pt x="120" y="263"/>
                  <a:pt x="119" y="264"/>
                </a:cubicBezTo>
                <a:cubicBezTo>
                  <a:pt x="118" y="265"/>
                  <a:pt x="118" y="266"/>
                  <a:pt x="117" y="267"/>
                </a:cubicBezTo>
                <a:cubicBezTo>
                  <a:pt x="118" y="267"/>
                  <a:pt x="118" y="267"/>
                  <a:pt x="118" y="267"/>
                </a:cubicBezTo>
                <a:cubicBezTo>
                  <a:pt x="119" y="266"/>
                  <a:pt x="121" y="264"/>
                  <a:pt x="123" y="263"/>
                </a:cubicBezTo>
                <a:cubicBezTo>
                  <a:pt x="123" y="263"/>
                  <a:pt x="123" y="263"/>
                  <a:pt x="124" y="263"/>
                </a:cubicBezTo>
                <a:cubicBezTo>
                  <a:pt x="124" y="262"/>
                  <a:pt x="124" y="261"/>
                  <a:pt x="124" y="259"/>
                </a:cubicBezTo>
                <a:close/>
                <a:moveTo>
                  <a:pt x="132" y="245"/>
                </a:moveTo>
                <a:cubicBezTo>
                  <a:pt x="133" y="245"/>
                  <a:pt x="135" y="245"/>
                  <a:pt x="136" y="245"/>
                </a:cubicBezTo>
                <a:cubicBezTo>
                  <a:pt x="137" y="244"/>
                  <a:pt x="137" y="244"/>
                  <a:pt x="137" y="244"/>
                </a:cubicBezTo>
                <a:cubicBezTo>
                  <a:pt x="137" y="243"/>
                  <a:pt x="138" y="243"/>
                  <a:pt x="138" y="242"/>
                </a:cubicBezTo>
                <a:cubicBezTo>
                  <a:pt x="136" y="242"/>
                  <a:pt x="135" y="242"/>
                  <a:pt x="134" y="242"/>
                </a:cubicBezTo>
                <a:cubicBezTo>
                  <a:pt x="134" y="242"/>
                  <a:pt x="134" y="242"/>
                  <a:pt x="134" y="242"/>
                </a:cubicBezTo>
                <a:cubicBezTo>
                  <a:pt x="133" y="243"/>
                  <a:pt x="132" y="244"/>
                  <a:pt x="132" y="245"/>
                </a:cubicBezTo>
                <a:close/>
                <a:moveTo>
                  <a:pt x="116" y="55"/>
                </a:moveTo>
                <a:cubicBezTo>
                  <a:pt x="115" y="57"/>
                  <a:pt x="115" y="59"/>
                  <a:pt x="115" y="61"/>
                </a:cubicBezTo>
                <a:cubicBezTo>
                  <a:pt x="115" y="61"/>
                  <a:pt x="115" y="61"/>
                  <a:pt x="115" y="61"/>
                </a:cubicBezTo>
                <a:cubicBezTo>
                  <a:pt x="116" y="60"/>
                  <a:pt x="117" y="59"/>
                  <a:pt x="118" y="58"/>
                </a:cubicBezTo>
                <a:cubicBezTo>
                  <a:pt x="118" y="58"/>
                  <a:pt x="119" y="58"/>
                  <a:pt x="119" y="58"/>
                </a:cubicBezTo>
                <a:cubicBezTo>
                  <a:pt x="119" y="57"/>
                  <a:pt x="119" y="57"/>
                  <a:pt x="120" y="57"/>
                </a:cubicBezTo>
                <a:cubicBezTo>
                  <a:pt x="118" y="56"/>
                  <a:pt x="117" y="56"/>
                  <a:pt x="116" y="55"/>
                </a:cubicBezTo>
                <a:close/>
                <a:moveTo>
                  <a:pt x="73" y="245"/>
                </a:moveTo>
                <a:cubicBezTo>
                  <a:pt x="73" y="246"/>
                  <a:pt x="73" y="246"/>
                  <a:pt x="73" y="246"/>
                </a:cubicBezTo>
                <a:cubicBezTo>
                  <a:pt x="73" y="246"/>
                  <a:pt x="73" y="247"/>
                  <a:pt x="73" y="247"/>
                </a:cubicBezTo>
                <a:cubicBezTo>
                  <a:pt x="72" y="247"/>
                  <a:pt x="72" y="249"/>
                  <a:pt x="71" y="250"/>
                </a:cubicBezTo>
                <a:cubicBezTo>
                  <a:pt x="73" y="249"/>
                  <a:pt x="74" y="249"/>
                  <a:pt x="75" y="249"/>
                </a:cubicBezTo>
                <a:cubicBezTo>
                  <a:pt x="76" y="248"/>
                  <a:pt x="76" y="247"/>
                  <a:pt x="76" y="245"/>
                </a:cubicBezTo>
                <a:cubicBezTo>
                  <a:pt x="75" y="245"/>
                  <a:pt x="74" y="245"/>
                  <a:pt x="73" y="245"/>
                </a:cubicBezTo>
                <a:close/>
                <a:moveTo>
                  <a:pt x="125" y="229"/>
                </a:moveTo>
                <a:cubicBezTo>
                  <a:pt x="125" y="230"/>
                  <a:pt x="125" y="230"/>
                  <a:pt x="125" y="230"/>
                </a:cubicBezTo>
                <a:cubicBezTo>
                  <a:pt x="125" y="231"/>
                  <a:pt x="125" y="232"/>
                  <a:pt x="124" y="234"/>
                </a:cubicBezTo>
                <a:cubicBezTo>
                  <a:pt x="124" y="234"/>
                  <a:pt x="124" y="234"/>
                  <a:pt x="124" y="234"/>
                </a:cubicBezTo>
                <a:cubicBezTo>
                  <a:pt x="124" y="235"/>
                  <a:pt x="124" y="235"/>
                  <a:pt x="124" y="236"/>
                </a:cubicBezTo>
                <a:cubicBezTo>
                  <a:pt x="123" y="237"/>
                  <a:pt x="123" y="239"/>
                  <a:pt x="122" y="240"/>
                </a:cubicBezTo>
                <a:cubicBezTo>
                  <a:pt x="123" y="240"/>
                  <a:pt x="123" y="240"/>
                  <a:pt x="124" y="240"/>
                </a:cubicBezTo>
                <a:cubicBezTo>
                  <a:pt x="124" y="239"/>
                  <a:pt x="124" y="238"/>
                  <a:pt x="124" y="238"/>
                </a:cubicBezTo>
                <a:cubicBezTo>
                  <a:pt x="124" y="237"/>
                  <a:pt x="125" y="237"/>
                  <a:pt x="125" y="237"/>
                </a:cubicBezTo>
                <a:cubicBezTo>
                  <a:pt x="125" y="236"/>
                  <a:pt x="125" y="236"/>
                  <a:pt x="125" y="236"/>
                </a:cubicBezTo>
                <a:cubicBezTo>
                  <a:pt x="126" y="234"/>
                  <a:pt x="126" y="232"/>
                  <a:pt x="125" y="229"/>
                </a:cubicBezTo>
                <a:close/>
                <a:moveTo>
                  <a:pt x="50" y="146"/>
                </a:moveTo>
                <a:cubicBezTo>
                  <a:pt x="50" y="146"/>
                  <a:pt x="50" y="146"/>
                  <a:pt x="49" y="145"/>
                </a:cubicBezTo>
                <a:cubicBezTo>
                  <a:pt x="46" y="144"/>
                  <a:pt x="42" y="142"/>
                  <a:pt x="38" y="141"/>
                </a:cubicBezTo>
                <a:cubicBezTo>
                  <a:pt x="37" y="140"/>
                  <a:pt x="37" y="140"/>
                  <a:pt x="36" y="140"/>
                </a:cubicBezTo>
                <a:cubicBezTo>
                  <a:pt x="35" y="140"/>
                  <a:pt x="34" y="140"/>
                  <a:pt x="34" y="140"/>
                </a:cubicBezTo>
                <a:cubicBezTo>
                  <a:pt x="35" y="141"/>
                  <a:pt x="49" y="146"/>
                  <a:pt x="50" y="146"/>
                </a:cubicBezTo>
                <a:close/>
                <a:moveTo>
                  <a:pt x="136" y="274"/>
                </a:moveTo>
                <a:cubicBezTo>
                  <a:pt x="137" y="274"/>
                  <a:pt x="138" y="274"/>
                  <a:pt x="138" y="272"/>
                </a:cubicBezTo>
                <a:cubicBezTo>
                  <a:pt x="139" y="271"/>
                  <a:pt x="140" y="269"/>
                  <a:pt x="140" y="268"/>
                </a:cubicBezTo>
                <a:cubicBezTo>
                  <a:pt x="140" y="267"/>
                  <a:pt x="141" y="267"/>
                  <a:pt x="141" y="267"/>
                </a:cubicBezTo>
                <a:cubicBezTo>
                  <a:pt x="140" y="267"/>
                  <a:pt x="140" y="267"/>
                  <a:pt x="140" y="267"/>
                </a:cubicBezTo>
                <a:cubicBezTo>
                  <a:pt x="139" y="268"/>
                  <a:pt x="138" y="269"/>
                  <a:pt x="136" y="271"/>
                </a:cubicBezTo>
                <a:cubicBezTo>
                  <a:pt x="136" y="271"/>
                  <a:pt x="136" y="271"/>
                  <a:pt x="136" y="271"/>
                </a:cubicBezTo>
                <a:cubicBezTo>
                  <a:pt x="136" y="272"/>
                  <a:pt x="136" y="273"/>
                  <a:pt x="136" y="274"/>
                </a:cubicBezTo>
                <a:close/>
                <a:moveTo>
                  <a:pt x="167" y="149"/>
                </a:moveTo>
                <a:cubicBezTo>
                  <a:pt x="167" y="149"/>
                  <a:pt x="167" y="149"/>
                  <a:pt x="166" y="150"/>
                </a:cubicBezTo>
                <a:cubicBezTo>
                  <a:pt x="165" y="152"/>
                  <a:pt x="165" y="154"/>
                  <a:pt x="164" y="156"/>
                </a:cubicBezTo>
                <a:cubicBezTo>
                  <a:pt x="163" y="156"/>
                  <a:pt x="163" y="156"/>
                  <a:pt x="163" y="157"/>
                </a:cubicBezTo>
                <a:cubicBezTo>
                  <a:pt x="164" y="157"/>
                  <a:pt x="164" y="157"/>
                  <a:pt x="165" y="158"/>
                </a:cubicBezTo>
                <a:cubicBezTo>
                  <a:pt x="166" y="155"/>
                  <a:pt x="167" y="152"/>
                  <a:pt x="167" y="149"/>
                </a:cubicBezTo>
                <a:close/>
                <a:moveTo>
                  <a:pt x="94" y="204"/>
                </a:moveTo>
                <a:cubicBezTo>
                  <a:pt x="94" y="203"/>
                  <a:pt x="94" y="202"/>
                  <a:pt x="93" y="201"/>
                </a:cubicBezTo>
                <a:cubicBezTo>
                  <a:pt x="93" y="200"/>
                  <a:pt x="92" y="200"/>
                  <a:pt x="92" y="200"/>
                </a:cubicBezTo>
                <a:cubicBezTo>
                  <a:pt x="91" y="200"/>
                  <a:pt x="91" y="201"/>
                  <a:pt x="90" y="202"/>
                </a:cubicBezTo>
                <a:cubicBezTo>
                  <a:pt x="91" y="202"/>
                  <a:pt x="91" y="202"/>
                  <a:pt x="91" y="203"/>
                </a:cubicBezTo>
                <a:cubicBezTo>
                  <a:pt x="91" y="203"/>
                  <a:pt x="91" y="203"/>
                  <a:pt x="91" y="203"/>
                </a:cubicBezTo>
                <a:cubicBezTo>
                  <a:pt x="92" y="204"/>
                  <a:pt x="92" y="205"/>
                  <a:pt x="93" y="206"/>
                </a:cubicBezTo>
                <a:cubicBezTo>
                  <a:pt x="93" y="206"/>
                  <a:pt x="93" y="206"/>
                  <a:pt x="93" y="206"/>
                </a:cubicBezTo>
                <a:cubicBezTo>
                  <a:pt x="93" y="205"/>
                  <a:pt x="94" y="205"/>
                  <a:pt x="94" y="204"/>
                </a:cubicBezTo>
                <a:close/>
                <a:moveTo>
                  <a:pt x="78" y="222"/>
                </a:moveTo>
                <a:cubicBezTo>
                  <a:pt x="78" y="222"/>
                  <a:pt x="78" y="222"/>
                  <a:pt x="78" y="222"/>
                </a:cubicBezTo>
                <a:cubicBezTo>
                  <a:pt x="78" y="221"/>
                  <a:pt x="78" y="219"/>
                  <a:pt x="78" y="218"/>
                </a:cubicBezTo>
                <a:cubicBezTo>
                  <a:pt x="78" y="217"/>
                  <a:pt x="78" y="217"/>
                  <a:pt x="78" y="217"/>
                </a:cubicBezTo>
                <a:cubicBezTo>
                  <a:pt x="78" y="218"/>
                  <a:pt x="77" y="218"/>
                  <a:pt x="76" y="217"/>
                </a:cubicBezTo>
                <a:cubicBezTo>
                  <a:pt x="76" y="217"/>
                  <a:pt x="76" y="217"/>
                  <a:pt x="75" y="217"/>
                </a:cubicBezTo>
                <a:cubicBezTo>
                  <a:pt x="75" y="219"/>
                  <a:pt x="75" y="220"/>
                  <a:pt x="75" y="221"/>
                </a:cubicBezTo>
                <a:cubicBezTo>
                  <a:pt x="76" y="222"/>
                  <a:pt x="77" y="222"/>
                  <a:pt x="78" y="222"/>
                </a:cubicBezTo>
                <a:close/>
                <a:moveTo>
                  <a:pt x="91" y="246"/>
                </a:moveTo>
                <a:cubicBezTo>
                  <a:pt x="91" y="246"/>
                  <a:pt x="91" y="246"/>
                  <a:pt x="91" y="245"/>
                </a:cubicBezTo>
                <a:cubicBezTo>
                  <a:pt x="91" y="244"/>
                  <a:pt x="91" y="244"/>
                  <a:pt x="90" y="244"/>
                </a:cubicBezTo>
                <a:cubicBezTo>
                  <a:pt x="89" y="245"/>
                  <a:pt x="88" y="245"/>
                  <a:pt x="87" y="245"/>
                </a:cubicBezTo>
                <a:cubicBezTo>
                  <a:pt x="87" y="245"/>
                  <a:pt x="86" y="245"/>
                  <a:pt x="86" y="245"/>
                </a:cubicBezTo>
                <a:cubicBezTo>
                  <a:pt x="85" y="246"/>
                  <a:pt x="85" y="247"/>
                  <a:pt x="85" y="247"/>
                </a:cubicBezTo>
                <a:cubicBezTo>
                  <a:pt x="87" y="247"/>
                  <a:pt x="89" y="247"/>
                  <a:pt x="91" y="246"/>
                </a:cubicBezTo>
                <a:close/>
                <a:moveTo>
                  <a:pt x="88" y="262"/>
                </a:moveTo>
                <a:cubicBezTo>
                  <a:pt x="88" y="262"/>
                  <a:pt x="88" y="262"/>
                  <a:pt x="89" y="262"/>
                </a:cubicBezTo>
                <a:cubicBezTo>
                  <a:pt x="90" y="261"/>
                  <a:pt x="92" y="260"/>
                  <a:pt x="93" y="260"/>
                </a:cubicBezTo>
                <a:cubicBezTo>
                  <a:pt x="94" y="259"/>
                  <a:pt x="94" y="259"/>
                  <a:pt x="95" y="258"/>
                </a:cubicBezTo>
                <a:cubicBezTo>
                  <a:pt x="94" y="258"/>
                  <a:pt x="94" y="258"/>
                  <a:pt x="94" y="258"/>
                </a:cubicBezTo>
                <a:cubicBezTo>
                  <a:pt x="93" y="258"/>
                  <a:pt x="91" y="259"/>
                  <a:pt x="89" y="259"/>
                </a:cubicBezTo>
                <a:cubicBezTo>
                  <a:pt x="89" y="259"/>
                  <a:pt x="89" y="259"/>
                  <a:pt x="89" y="259"/>
                </a:cubicBezTo>
                <a:cubicBezTo>
                  <a:pt x="88" y="260"/>
                  <a:pt x="88" y="261"/>
                  <a:pt x="88" y="262"/>
                </a:cubicBezTo>
                <a:close/>
                <a:moveTo>
                  <a:pt x="160" y="253"/>
                </a:moveTo>
                <a:cubicBezTo>
                  <a:pt x="160" y="253"/>
                  <a:pt x="160" y="253"/>
                  <a:pt x="160" y="253"/>
                </a:cubicBezTo>
                <a:cubicBezTo>
                  <a:pt x="162" y="253"/>
                  <a:pt x="163" y="252"/>
                  <a:pt x="164" y="252"/>
                </a:cubicBezTo>
                <a:cubicBezTo>
                  <a:pt x="164" y="252"/>
                  <a:pt x="165" y="251"/>
                  <a:pt x="165" y="251"/>
                </a:cubicBezTo>
                <a:cubicBezTo>
                  <a:pt x="165" y="251"/>
                  <a:pt x="165" y="250"/>
                  <a:pt x="166" y="249"/>
                </a:cubicBezTo>
                <a:cubicBezTo>
                  <a:pt x="164" y="249"/>
                  <a:pt x="163" y="249"/>
                  <a:pt x="162" y="249"/>
                </a:cubicBezTo>
                <a:cubicBezTo>
                  <a:pt x="161" y="251"/>
                  <a:pt x="161" y="252"/>
                  <a:pt x="160" y="253"/>
                </a:cubicBezTo>
                <a:close/>
                <a:moveTo>
                  <a:pt x="12" y="186"/>
                </a:moveTo>
                <a:cubicBezTo>
                  <a:pt x="12" y="185"/>
                  <a:pt x="12" y="184"/>
                  <a:pt x="12" y="184"/>
                </a:cubicBezTo>
                <a:cubicBezTo>
                  <a:pt x="12" y="183"/>
                  <a:pt x="12" y="183"/>
                  <a:pt x="12" y="183"/>
                </a:cubicBezTo>
                <a:cubicBezTo>
                  <a:pt x="11" y="182"/>
                  <a:pt x="11" y="182"/>
                  <a:pt x="11" y="182"/>
                </a:cubicBezTo>
                <a:cubicBezTo>
                  <a:pt x="11" y="182"/>
                  <a:pt x="11" y="182"/>
                  <a:pt x="11" y="181"/>
                </a:cubicBezTo>
                <a:cubicBezTo>
                  <a:pt x="10" y="181"/>
                  <a:pt x="10" y="181"/>
                  <a:pt x="9" y="181"/>
                </a:cubicBezTo>
                <a:cubicBezTo>
                  <a:pt x="9" y="182"/>
                  <a:pt x="9" y="183"/>
                  <a:pt x="9" y="185"/>
                </a:cubicBezTo>
                <a:cubicBezTo>
                  <a:pt x="10" y="185"/>
                  <a:pt x="11" y="186"/>
                  <a:pt x="12" y="186"/>
                </a:cubicBezTo>
                <a:close/>
                <a:moveTo>
                  <a:pt x="156" y="114"/>
                </a:moveTo>
                <a:cubicBezTo>
                  <a:pt x="156" y="114"/>
                  <a:pt x="156" y="114"/>
                  <a:pt x="156" y="114"/>
                </a:cubicBezTo>
                <a:cubicBezTo>
                  <a:pt x="154" y="115"/>
                  <a:pt x="151" y="116"/>
                  <a:pt x="149" y="116"/>
                </a:cubicBezTo>
                <a:cubicBezTo>
                  <a:pt x="149" y="117"/>
                  <a:pt x="149" y="118"/>
                  <a:pt x="150" y="119"/>
                </a:cubicBezTo>
                <a:cubicBezTo>
                  <a:pt x="152" y="117"/>
                  <a:pt x="154" y="116"/>
                  <a:pt x="156" y="114"/>
                </a:cubicBezTo>
                <a:close/>
                <a:moveTo>
                  <a:pt x="122" y="273"/>
                </a:moveTo>
                <a:cubicBezTo>
                  <a:pt x="124" y="271"/>
                  <a:pt x="126" y="270"/>
                  <a:pt x="127" y="269"/>
                </a:cubicBezTo>
                <a:cubicBezTo>
                  <a:pt x="128" y="269"/>
                  <a:pt x="128" y="269"/>
                  <a:pt x="128" y="269"/>
                </a:cubicBezTo>
                <a:cubicBezTo>
                  <a:pt x="128" y="268"/>
                  <a:pt x="129" y="267"/>
                  <a:pt x="129" y="266"/>
                </a:cubicBezTo>
                <a:cubicBezTo>
                  <a:pt x="129" y="266"/>
                  <a:pt x="129" y="266"/>
                  <a:pt x="128" y="266"/>
                </a:cubicBezTo>
                <a:cubicBezTo>
                  <a:pt x="127" y="267"/>
                  <a:pt x="125" y="269"/>
                  <a:pt x="124" y="270"/>
                </a:cubicBezTo>
                <a:cubicBezTo>
                  <a:pt x="123" y="271"/>
                  <a:pt x="123" y="271"/>
                  <a:pt x="122" y="273"/>
                </a:cubicBezTo>
                <a:close/>
                <a:moveTo>
                  <a:pt x="124" y="267"/>
                </a:moveTo>
                <a:cubicBezTo>
                  <a:pt x="124" y="267"/>
                  <a:pt x="124" y="267"/>
                  <a:pt x="124" y="267"/>
                </a:cubicBezTo>
                <a:cubicBezTo>
                  <a:pt x="124" y="267"/>
                  <a:pt x="124" y="267"/>
                  <a:pt x="125" y="267"/>
                </a:cubicBezTo>
                <a:cubicBezTo>
                  <a:pt x="126" y="266"/>
                  <a:pt x="128" y="264"/>
                  <a:pt x="129" y="263"/>
                </a:cubicBezTo>
                <a:cubicBezTo>
                  <a:pt x="130" y="263"/>
                  <a:pt x="130" y="262"/>
                  <a:pt x="131" y="261"/>
                </a:cubicBezTo>
                <a:cubicBezTo>
                  <a:pt x="130" y="261"/>
                  <a:pt x="130" y="261"/>
                  <a:pt x="130" y="261"/>
                </a:cubicBezTo>
                <a:cubicBezTo>
                  <a:pt x="129" y="262"/>
                  <a:pt x="127" y="263"/>
                  <a:pt x="125" y="264"/>
                </a:cubicBezTo>
                <a:cubicBezTo>
                  <a:pt x="125" y="264"/>
                  <a:pt x="125" y="264"/>
                  <a:pt x="125" y="264"/>
                </a:cubicBezTo>
                <a:cubicBezTo>
                  <a:pt x="125" y="265"/>
                  <a:pt x="124" y="266"/>
                  <a:pt x="124" y="267"/>
                </a:cubicBezTo>
                <a:close/>
                <a:moveTo>
                  <a:pt x="156" y="245"/>
                </a:moveTo>
                <a:cubicBezTo>
                  <a:pt x="154" y="246"/>
                  <a:pt x="152" y="246"/>
                  <a:pt x="150" y="246"/>
                </a:cubicBezTo>
                <a:cubicBezTo>
                  <a:pt x="150" y="246"/>
                  <a:pt x="150" y="246"/>
                  <a:pt x="150" y="246"/>
                </a:cubicBezTo>
                <a:cubicBezTo>
                  <a:pt x="150" y="247"/>
                  <a:pt x="149" y="248"/>
                  <a:pt x="149" y="248"/>
                </a:cubicBezTo>
                <a:cubicBezTo>
                  <a:pt x="151" y="248"/>
                  <a:pt x="153" y="248"/>
                  <a:pt x="155" y="248"/>
                </a:cubicBezTo>
                <a:cubicBezTo>
                  <a:pt x="155" y="247"/>
                  <a:pt x="155" y="246"/>
                  <a:pt x="156" y="245"/>
                </a:cubicBezTo>
                <a:close/>
                <a:moveTo>
                  <a:pt x="40" y="271"/>
                </a:moveTo>
                <a:cubicBezTo>
                  <a:pt x="40" y="271"/>
                  <a:pt x="40" y="272"/>
                  <a:pt x="40" y="273"/>
                </a:cubicBezTo>
                <a:cubicBezTo>
                  <a:pt x="41" y="273"/>
                  <a:pt x="42" y="273"/>
                  <a:pt x="44" y="273"/>
                </a:cubicBezTo>
                <a:cubicBezTo>
                  <a:pt x="44" y="272"/>
                  <a:pt x="44" y="271"/>
                  <a:pt x="45" y="270"/>
                </a:cubicBezTo>
                <a:cubicBezTo>
                  <a:pt x="43" y="270"/>
                  <a:pt x="42" y="270"/>
                  <a:pt x="40" y="271"/>
                </a:cubicBezTo>
                <a:close/>
                <a:moveTo>
                  <a:pt x="9" y="192"/>
                </a:moveTo>
                <a:cubicBezTo>
                  <a:pt x="8" y="193"/>
                  <a:pt x="8" y="194"/>
                  <a:pt x="9" y="194"/>
                </a:cubicBezTo>
                <a:cubicBezTo>
                  <a:pt x="9" y="195"/>
                  <a:pt x="9" y="195"/>
                  <a:pt x="9" y="195"/>
                </a:cubicBezTo>
                <a:cubicBezTo>
                  <a:pt x="10" y="196"/>
                  <a:pt x="11" y="196"/>
                  <a:pt x="12" y="196"/>
                </a:cubicBezTo>
                <a:cubicBezTo>
                  <a:pt x="12" y="195"/>
                  <a:pt x="12" y="194"/>
                  <a:pt x="12" y="193"/>
                </a:cubicBezTo>
                <a:cubicBezTo>
                  <a:pt x="11" y="193"/>
                  <a:pt x="10" y="192"/>
                  <a:pt x="9" y="192"/>
                </a:cubicBezTo>
                <a:close/>
                <a:moveTo>
                  <a:pt x="69" y="255"/>
                </a:moveTo>
                <a:cubicBezTo>
                  <a:pt x="71" y="254"/>
                  <a:pt x="72" y="254"/>
                  <a:pt x="74" y="253"/>
                </a:cubicBezTo>
                <a:cubicBezTo>
                  <a:pt x="74" y="253"/>
                  <a:pt x="74" y="253"/>
                  <a:pt x="74" y="253"/>
                </a:cubicBezTo>
                <a:cubicBezTo>
                  <a:pt x="74" y="252"/>
                  <a:pt x="74" y="252"/>
                  <a:pt x="75" y="251"/>
                </a:cubicBezTo>
                <a:cubicBezTo>
                  <a:pt x="73" y="251"/>
                  <a:pt x="72" y="251"/>
                  <a:pt x="71" y="251"/>
                </a:cubicBezTo>
                <a:cubicBezTo>
                  <a:pt x="71" y="252"/>
                  <a:pt x="71" y="252"/>
                  <a:pt x="71" y="252"/>
                </a:cubicBezTo>
                <a:cubicBezTo>
                  <a:pt x="70" y="253"/>
                  <a:pt x="70" y="254"/>
                  <a:pt x="69" y="255"/>
                </a:cubicBezTo>
                <a:close/>
                <a:moveTo>
                  <a:pt x="56" y="211"/>
                </a:moveTo>
                <a:cubicBezTo>
                  <a:pt x="56" y="210"/>
                  <a:pt x="56" y="209"/>
                  <a:pt x="56" y="209"/>
                </a:cubicBezTo>
                <a:cubicBezTo>
                  <a:pt x="56" y="208"/>
                  <a:pt x="56" y="208"/>
                  <a:pt x="56" y="208"/>
                </a:cubicBezTo>
                <a:cubicBezTo>
                  <a:pt x="55" y="208"/>
                  <a:pt x="54" y="207"/>
                  <a:pt x="53" y="207"/>
                </a:cubicBezTo>
                <a:cubicBezTo>
                  <a:pt x="53" y="207"/>
                  <a:pt x="52" y="207"/>
                  <a:pt x="52" y="207"/>
                </a:cubicBezTo>
                <a:cubicBezTo>
                  <a:pt x="52" y="208"/>
                  <a:pt x="52" y="209"/>
                  <a:pt x="52" y="210"/>
                </a:cubicBezTo>
                <a:cubicBezTo>
                  <a:pt x="54" y="210"/>
                  <a:pt x="55" y="210"/>
                  <a:pt x="56" y="211"/>
                </a:cubicBezTo>
                <a:close/>
                <a:moveTo>
                  <a:pt x="150" y="259"/>
                </a:moveTo>
                <a:cubicBezTo>
                  <a:pt x="150" y="259"/>
                  <a:pt x="150" y="259"/>
                  <a:pt x="150" y="259"/>
                </a:cubicBezTo>
                <a:cubicBezTo>
                  <a:pt x="148" y="260"/>
                  <a:pt x="146" y="261"/>
                  <a:pt x="145" y="261"/>
                </a:cubicBezTo>
                <a:cubicBezTo>
                  <a:pt x="144" y="262"/>
                  <a:pt x="144" y="263"/>
                  <a:pt x="144" y="263"/>
                </a:cubicBezTo>
                <a:cubicBezTo>
                  <a:pt x="145" y="263"/>
                  <a:pt x="147" y="263"/>
                  <a:pt x="148" y="263"/>
                </a:cubicBezTo>
                <a:cubicBezTo>
                  <a:pt x="148" y="263"/>
                  <a:pt x="148" y="262"/>
                  <a:pt x="148" y="262"/>
                </a:cubicBezTo>
                <a:cubicBezTo>
                  <a:pt x="149" y="261"/>
                  <a:pt x="149" y="260"/>
                  <a:pt x="150" y="259"/>
                </a:cubicBezTo>
                <a:close/>
                <a:moveTo>
                  <a:pt x="69" y="274"/>
                </a:moveTo>
                <a:cubicBezTo>
                  <a:pt x="71" y="274"/>
                  <a:pt x="72" y="273"/>
                  <a:pt x="73" y="273"/>
                </a:cubicBezTo>
                <a:cubicBezTo>
                  <a:pt x="73" y="273"/>
                  <a:pt x="73" y="272"/>
                  <a:pt x="74" y="271"/>
                </a:cubicBezTo>
                <a:cubicBezTo>
                  <a:pt x="74" y="271"/>
                  <a:pt x="74" y="270"/>
                  <a:pt x="74" y="270"/>
                </a:cubicBezTo>
                <a:cubicBezTo>
                  <a:pt x="73" y="270"/>
                  <a:pt x="71" y="271"/>
                  <a:pt x="70" y="272"/>
                </a:cubicBezTo>
                <a:cubicBezTo>
                  <a:pt x="70" y="272"/>
                  <a:pt x="70" y="272"/>
                  <a:pt x="69" y="272"/>
                </a:cubicBezTo>
                <a:cubicBezTo>
                  <a:pt x="69" y="273"/>
                  <a:pt x="69" y="273"/>
                  <a:pt x="69" y="274"/>
                </a:cubicBezTo>
                <a:close/>
                <a:moveTo>
                  <a:pt x="80" y="277"/>
                </a:moveTo>
                <a:cubicBezTo>
                  <a:pt x="76" y="278"/>
                  <a:pt x="72" y="278"/>
                  <a:pt x="69" y="279"/>
                </a:cubicBezTo>
                <a:cubicBezTo>
                  <a:pt x="69" y="279"/>
                  <a:pt x="69" y="279"/>
                  <a:pt x="69" y="279"/>
                </a:cubicBezTo>
                <a:cubicBezTo>
                  <a:pt x="69" y="279"/>
                  <a:pt x="69" y="279"/>
                  <a:pt x="69" y="279"/>
                </a:cubicBezTo>
                <a:cubicBezTo>
                  <a:pt x="72" y="279"/>
                  <a:pt x="76" y="279"/>
                  <a:pt x="80" y="279"/>
                </a:cubicBezTo>
                <a:cubicBezTo>
                  <a:pt x="80" y="278"/>
                  <a:pt x="80" y="278"/>
                  <a:pt x="80" y="278"/>
                </a:cubicBezTo>
                <a:cubicBezTo>
                  <a:pt x="80" y="278"/>
                  <a:pt x="80" y="278"/>
                  <a:pt x="80" y="277"/>
                </a:cubicBezTo>
                <a:close/>
                <a:moveTo>
                  <a:pt x="25" y="199"/>
                </a:moveTo>
                <a:cubicBezTo>
                  <a:pt x="25" y="202"/>
                  <a:pt x="26" y="204"/>
                  <a:pt x="28" y="204"/>
                </a:cubicBezTo>
                <a:cubicBezTo>
                  <a:pt x="29" y="203"/>
                  <a:pt x="29" y="203"/>
                  <a:pt x="29" y="202"/>
                </a:cubicBezTo>
                <a:cubicBezTo>
                  <a:pt x="28" y="201"/>
                  <a:pt x="26" y="200"/>
                  <a:pt x="25" y="199"/>
                </a:cubicBezTo>
                <a:close/>
                <a:moveTo>
                  <a:pt x="166" y="264"/>
                </a:moveTo>
                <a:cubicBezTo>
                  <a:pt x="166" y="264"/>
                  <a:pt x="166" y="264"/>
                  <a:pt x="166" y="264"/>
                </a:cubicBezTo>
                <a:cubicBezTo>
                  <a:pt x="164" y="265"/>
                  <a:pt x="163" y="267"/>
                  <a:pt x="161" y="268"/>
                </a:cubicBezTo>
                <a:cubicBezTo>
                  <a:pt x="160" y="269"/>
                  <a:pt x="160" y="269"/>
                  <a:pt x="160" y="270"/>
                </a:cubicBezTo>
                <a:cubicBezTo>
                  <a:pt x="160" y="270"/>
                  <a:pt x="161" y="270"/>
                  <a:pt x="161" y="270"/>
                </a:cubicBezTo>
                <a:cubicBezTo>
                  <a:pt x="162" y="269"/>
                  <a:pt x="164" y="268"/>
                  <a:pt x="165" y="267"/>
                </a:cubicBezTo>
                <a:cubicBezTo>
                  <a:pt x="165" y="267"/>
                  <a:pt x="165" y="267"/>
                  <a:pt x="165" y="267"/>
                </a:cubicBezTo>
                <a:cubicBezTo>
                  <a:pt x="166" y="266"/>
                  <a:pt x="166" y="265"/>
                  <a:pt x="166" y="264"/>
                </a:cubicBezTo>
                <a:close/>
                <a:moveTo>
                  <a:pt x="14" y="194"/>
                </a:moveTo>
                <a:cubicBezTo>
                  <a:pt x="14" y="194"/>
                  <a:pt x="14" y="194"/>
                  <a:pt x="14" y="194"/>
                </a:cubicBezTo>
                <a:cubicBezTo>
                  <a:pt x="14" y="195"/>
                  <a:pt x="14" y="195"/>
                  <a:pt x="14" y="196"/>
                </a:cubicBezTo>
                <a:cubicBezTo>
                  <a:pt x="15" y="196"/>
                  <a:pt x="15" y="197"/>
                  <a:pt x="14" y="198"/>
                </a:cubicBezTo>
                <a:cubicBezTo>
                  <a:pt x="15" y="198"/>
                  <a:pt x="16" y="199"/>
                  <a:pt x="17" y="199"/>
                </a:cubicBezTo>
                <a:cubicBezTo>
                  <a:pt x="17" y="198"/>
                  <a:pt x="18" y="197"/>
                  <a:pt x="18" y="196"/>
                </a:cubicBezTo>
                <a:cubicBezTo>
                  <a:pt x="16" y="195"/>
                  <a:pt x="15" y="195"/>
                  <a:pt x="14" y="194"/>
                </a:cubicBezTo>
                <a:close/>
                <a:moveTo>
                  <a:pt x="37" y="253"/>
                </a:moveTo>
                <a:cubicBezTo>
                  <a:pt x="37" y="253"/>
                  <a:pt x="37" y="253"/>
                  <a:pt x="37" y="253"/>
                </a:cubicBezTo>
                <a:cubicBezTo>
                  <a:pt x="36" y="253"/>
                  <a:pt x="36" y="253"/>
                  <a:pt x="35" y="253"/>
                </a:cubicBezTo>
                <a:cubicBezTo>
                  <a:pt x="34" y="253"/>
                  <a:pt x="34" y="254"/>
                  <a:pt x="33" y="255"/>
                </a:cubicBezTo>
                <a:cubicBezTo>
                  <a:pt x="33" y="255"/>
                  <a:pt x="33" y="256"/>
                  <a:pt x="33" y="256"/>
                </a:cubicBezTo>
                <a:cubicBezTo>
                  <a:pt x="33" y="256"/>
                  <a:pt x="33" y="257"/>
                  <a:pt x="33" y="257"/>
                </a:cubicBezTo>
                <a:cubicBezTo>
                  <a:pt x="34" y="257"/>
                  <a:pt x="35" y="256"/>
                  <a:pt x="36" y="256"/>
                </a:cubicBezTo>
                <a:cubicBezTo>
                  <a:pt x="36" y="256"/>
                  <a:pt x="36" y="256"/>
                  <a:pt x="36" y="256"/>
                </a:cubicBezTo>
                <a:cubicBezTo>
                  <a:pt x="37" y="255"/>
                  <a:pt x="37" y="254"/>
                  <a:pt x="37" y="253"/>
                </a:cubicBezTo>
                <a:close/>
                <a:moveTo>
                  <a:pt x="63" y="214"/>
                </a:moveTo>
                <a:cubicBezTo>
                  <a:pt x="63" y="214"/>
                  <a:pt x="63" y="214"/>
                  <a:pt x="63" y="214"/>
                </a:cubicBezTo>
                <a:cubicBezTo>
                  <a:pt x="63" y="216"/>
                  <a:pt x="63" y="216"/>
                  <a:pt x="65" y="217"/>
                </a:cubicBezTo>
                <a:cubicBezTo>
                  <a:pt x="65" y="217"/>
                  <a:pt x="66" y="217"/>
                  <a:pt x="67" y="218"/>
                </a:cubicBezTo>
                <a:cubicBezTo>
                  <a:pt x="67" y="216"/>
                  <a:pt x="67" y="215"/>
                  <a:pt x="67" y="214"/>
                </a:cubicBezTo>
                <a:cubicBezTo>
                  <a:pt x="66" y="214"/>
                  <a:pt x="64" y="214"/>
                  <a:pt x="63" y="214"/>
                </a:cubicBezTo>
                <a:close/>
                <a:moveTo>
                  <a:pt x="169" y="272"/>
                </a:moveTo>
                <a:cubicBezTo>
                  <a:pt x="170" y="272"/>
                  <a:pt x="171" y="272"/>
                  <a:pt x="171" y="271"/>
                </a:cubicBezTo>
                <a:cubicBezTo>
                  <a:pt x="172" y="270"/>
                  <a:pt x="172" y="269"/>
                  <a:pt x="172" y="268"/>
                </a:cubicBezTo>
                <a:cubicBezTo>
                  <a:pt x="173" y="268"/>
                  <a:pt x="172" y="266"/>
                  <a:pt x="172" y="265"/>
                </a:cubicBezTo>
                <a:cubicBezTo>
                  <a:pt x="172" y="266"/>
                  <a:pt x="171" y="267"/>
                  <a:pt x="170" y="267"/>
                </a:cubicBezTo>
                <a:cubicBezTo>
                  <a:pt x="170" y="267"/>
                  <a:pt x="170" y="268"/>
                  <a:pt x="170" y="268"/>
                </a:cubicBezTo>
                <a:cubicBezTo>
                  <a:pt x="170" y="269"/>
                  <a:pt x="170" y="269"/>
                  <a:pt x="170" y="270"/>
                </a:cubicBezTo>
                <a:cubicBezTo>
                  <a:pt x="170" y="271"/>
                  <a:pt x="170" y="272"/>
                  <a:pt x="169" y="272"/>
                </a:cubicBezTo>
                <a:close/>
                <a:moveTo>
                  <a:pt x="84" y="273"/>
                </a:moveTo>
                <a:cubicBezTo>
                  <a:pt x="84" y="274"/>
                  <a:pt x="84" y="275"/>
                  <a:pt x="84" y="275"/>
                </a:cubicBezTo>
                <a:cubicBezTo>
                  <a:pt x="85" y="275"/>
                  <a:pt x="86" y="275"/>
                  <a:pt x="87" y="275"/>
                </a:cubicBezTo>
                <a:cubicBezTo>
                  <a:pt x="87" y="275"/>
                  <a:pt x="88" y="275"/>
                  <a:pt x="88" y="275"/>
                </a:cubicBezTo>
                <a:cubicBezTo>
                  <a:pt x="88" y="274"/>
                  <a:pt x="88" y="273"/>
                  <a:pt x="89" y="272"/>
                </a:cubicBezTo>
                <a:cubicBezTo>
                  <a:pt x="87" y="273"/>
                  <a:pt x="86" y="273"/>
                  <a:pt x="84" y="273"/>
                </a:cubicBezTo>
                <a:close/>
                <a:moveTo>
                  <a:pt x="56" y="215"/>
                </a:moveTo>
                <a:cubicBezTo>
                  <a:pt x="55" y="214"/>
                  <a:pt x="54" y="214"/>
                  <a:pt x="52" y="213"/>
                </a:cubicBezTo>
                <a:cubicBezTo>
                  <a:pt x="52" y="214"/>
                  <a:pt x="52" y="215"/>
                  <a:pt x="53" y="216"/>
                </a:cubicBezTo>
                <a:cubicBezTo>
                  <a:pt x="53" y="216"/>
                  <a:pt x="53" y="216"/>
                  <a:pt x="53" y="216"/>
                </a:cubicBezTo>
                <a:cubicBezTo>
                  <a:pt x="54" y="217"/>
                  <a:pt x="55" y="217"/>
                  <a:pt x="55" y="218"/>
                </a:cubicBezTo>
                <a:cubicBezTo>
                  <a:pt x="56" y="217"/>
                  <a:pt x="56" y="216"/>
                  <a:pt x="56" y="215"/>
                </a:cubicBezTo>
                <a:close/>
                <a:moveTo>
                  <a:pt x="61" y="220"/>
                </a:moveTo>
                <a:cubicBezTo>
                  <a:pt x="61" y="219"/>
                  <a:pt x="62" y="218"/>
                  <a:pt x="62" y="217"/>
                </a:cubicBezTo>
                <a:cubicBezTo>
                  <a:pt x="60" y="217"/>
                  <a:pt x="59" y="216"/>
                  <a:pt x="58" y="216"/>
                </a:cubicBezTo>
                <a:cubicBezTo>
                  <a:pt x="58" y="217"/>
                  <a:pt x="58" y="218"/>
                  <a:pt x="58" y="219"/>
                </a:cubicBezTo>
                <a:cubicBezTo>
                  <a:pt x="59" y="219"/>
                  <a:pt x="60" y="220"/>
                  <a:pt x="61" y="220"/>
                </a:cubicBezTo>
                <a:close/>
                <a:moveTo>
                  <a:pt x="26" y="258"/>
                </a:moveTo>
                <a:cubicBezTo>
                  <a:pt x="28" y="258"/>
                  <a:pt x="29" y="257"/>
                  <a:pt x="31" y="257"/>
                </a:cubicBezTo>
                <a:cubicBezTo>
                  <a:pt x="31" y="256"/>
                  <a:pt x="31" y="255"/>
                  <a:pt x="32" y="254"/>
                </a:cubicBezTo>
                <a:cubicBezTo>
                  <a:pt x="30" y="255"/>
                  <a:pt x="29" y="255"/>
                  <a:pt x="27" y="256"/>
                </a:cubicBezTo>
                <a:cubicBezTo>
                  <a:pt x="27" y="256"/>
                  <a:pt x="27" y="256"/>
                  <a:pt x="27" y="256"/>
                </a:cubicBezTo>
                <a:cubicBezTo>
                  <a:pt x="27" y="257"/>
                  <a:pt x="27" y="257"/>
                  <a:pt x="26" y="258"/>
                </a:cubicBezTo>
                <a:close/>
                <a:moveTo>
                  <a:pt x="170" y="278"/>
                </a:moveTo>
                <a:cubicBezTo>
                  <a:pt x="170" y="278"/>
                  <a:pt x="170" y="278"/>
                  <a:pt x="170" y="278"/>
                </a:cubicBezTo>
                <a:cubicBezTo>
                  <a:pt x="170" y="278"/>
                  <a:pt x="170" y="278"/>
                  <a:pt x="170" y="278"/>
                </a:cubicBezTo>
                <a:cubicBezTo>
                  <a:pt x="165" y="278"/>
                  <a:pt x="160" y="278"/>
                  <a:pt x="154" y="279"/>
                </a:cubicBezTo>
                <a:cubicBezTo>
                  <a:pt x="154" y="279"/>
                  <a:pt x="154" y="279"/>
                  <a:pt x="154" y="280"/>
                </a:cubicBezTo>
                <a:cubicBezTo>
                  <a:pt x="154" y="280"/>
                  <a:pt x="154" y="280"/>
                  <a:pt x="154" y="280"/>
                </a:cubicBezTo>
                <a:cubicBezTo>
                  <a:pt x="159" y="279"/>
                  <a:pt x="165" y="279"/>
                  <a:pt x="170" y="278"/>
                </a:cubicBezTo>
                <a:close/>
                <a:moveTo>
                  <a:pt x="167" y="168"/>
                </a:moveTo>
                <a:cubicBezTo>
                  <a:pt x="167" y="168"/>
                  <a:pt x="167" y="168"/>
                  <a:pt x="167" y="168"/>
                </a:cubicBezTo>
                <a:cubicBezTo>
                  <a:pt x="166" y="170"/>
                  <a:pt x="166" y="171"/>
                  <a:pt x="165" y="172"/>
                </a:cubicBezTo>
                <a:cubicBezTo>
                  <a:pt x="164" y="173"/>
                  <a:pt x="163" y="174"/>
                  <a:pt x="163" y="175"/>
                </a:cubicBezTo>
                <a:cubicBezTo>
                  <a:pt x="162" y="175"/>
                  <a:pt x="162" y="175"/>
                  <a:pt x="162" y="176"/>
                </a:cubicBezTo>
                <a:cubicBezTo>
                  <a:pt x="162" y="177"/>
                  <a:pt x="161" y="177"/>
                  <a:pt x="161" y="178"/>
                </a:cubicBezTo>
                <a:cubicBezTo>
                  <a:pt x="159" y="179"/>
                  <a:pt x="158" y="180"/>
                  <a:pt x="157" y="182"/>
                </a:cubicBezTo>
                <a:cubicBezTo>
                  <a:pt x="157" y="182"/>
                  <a:pt x="156" y="182"/>
                  <a:pt x="156" y="182"/>
                </a:cubicBezTo>
                <a:cubicBezTo>
                  <a:pt x="161" y="179"/>
                  <a:pt x="166" y="172"/>
                  <a:pt x="167" y="168"/>
                </a:cubicBezTo>
                <a:close/>
                <a:moveTo>
                  <a:pt x="80" y="218"/>
                </a:moveTo>
                <a:cubicBezTo>
                  <a:pt x="80" y="218"/>
                  <a:pt x="80" y="218"/>
                  <a:pt x="80" y="218"/>
                </a:cubicBezTo>
                <a:cubicBezTo>
                  <a:pt x="79" y="220"/>
                  <a:pt x="79" y="221"/>
                  <a:pt x="79" y="222"/>
                </a:cubicBezTo>
                <a:cubicBezTo>
                  <a:pt x="79" y="223"/>
                  <a:pt x="79" y="223"/>
                  <a:pt x="80" y="223"/>
                </a:cubicBezTo>
                <a:cubicBezTo>
                  <a:pt x="80" y="223"/>
                  <a:pt x="80" y="223"/>
                  <a:pt x="81" y="224"/>
                </a:cubicBezTo>
                <a:cubicBezTo>
                  <a:pt x="81" y="223"/>
                  <a:pt x="81" y="222"/>
                  <a:pt x="81" y="222"/>
                </a:cubicBezTo>
                <a:cubicBezTo>
                  <a:pt x="81" y="220"/>
                  <a:pt x="81" y="219"/>
                  <a:pt x="82" y="218"/>
                </a:cubicBezTo>
                <a:cubicBezTo>
                  <a:pt x="81" y="217"/>
                  <a:pt x="81" y="218"/>
                  <a:pt x="80" y="218"/>
                </a:cubicBezTo>
                <a:close/>
                <a:moveTo>
                  <a:pt x="97" y="74"/>
                </a:moveTo>
                <a:cubicBezTo>
                  <a:pt x="97" y="74"/>
                  <a:pt x="97" y="74"/>
                  <a:pt x="98" y="75"/>
                </a:cubicBezTo>
                <a:cubicBezTo>
                  <a:pt x="98" y="75"/>
                  <a:pt x="98" y="75"/>
                  <a:pt x="99" y="74"/>
                </a:cubicBezTo>
                <a:cubicBezTo>
                  <a:pt x="100" y="73"/>
                  <a:pt x="100" y="72"/>
                  <a:pt x="101" y="70"/>
                </a:cubicBezTo>
                <a:cubicBezTo>
                  <a:pt x="101" y="70"/>
                  <a:pt x="101" y="70"/>
                  <a:pt x="101" y="70"/>
                </a:cubicBezTo>
                <a:cubicBezTo>
                  <a:pt x="101" y="70"/>
                  <a:pt x="100" y="70"/>
                  <a:pt x="99" y="70"/>
                </a:cubicBezTo>
                <a:cubicBezTo>
                  <a:pt x="98" y="71"/>
                  <a:pt x="98" y="73"/>
                  <a:pt x="97" y="74"/>
                </a:cubicBezTo>
                <a:close/>
                <a:moveTo>
                  <a:pt x="8" y="249"/>
                </a:moveTo>
                <a:cubicBezTo>
                  <a:pt x="8" y="248"/>
                  <a:pt x="8" y="247"/>
                  <a:pt x="8" y="246"/>
                </a:cubicBezTo>
                <a:cubicBezTo>
                  <a:pt x="7" y="246"/>
                  <a:pt x="5" y="246"/>
                  <a:pt x="4" y="246"/>
                </a:cubicBezTo>
                <a:cubicBezTo>
                  <a:pt x="5" y="247"/>
                  <a:pt x="5" y="248"/>
                  <a:pt x="5" y="249"/>
                </a:cubicBezTo>
                <a:cubicBezTo>
                  <a:pt x="6" y="249"/>
                  <a:pt x="7" y="249"/>
                  <a:pt x="8" y="249"/>
                </a:cubicBezTo>
                <a:close/>
                <a:moveTo>
                  <a:pt x="158" y="240"/>
                </a:moveTo>
                <a:cubicBezTo>
                  <a:pt x="157" y="240"/>
                  <a:pt x="157" y="240"/>
                  <a:pt x="157" y="240"/>
                </a:cubicBezTo>
                <a:cubicBezTo>
                  <a:pt x="156" y="241"/>
                  <a:pt x="154" y="241"/>
                  <a:pt x="153" y="241"/>
                </a:cubicBezTo>
                <a:cubicBezTo>
                  <a:pt x="152" y="241"/>
                  <a:pt x="152" y="241"/>
                  <a:pt x="151" y="243"/>
                </a:cubicBezTo>
                <a:cubicBezTo>
                  <a:pt x="153" y="242"/>
                  <a:pt x="155" y="242"/>
                  <a:pt x="157" y="242"/>
                </a:cubicBezTo>
                <a:cubicBezTo>
                  <a:pt x="157" y="242"/>
                  <a:pt x="158" y="241"/>
                  <a:pt x="158" y="240"/>
                </a:cubicBezTo>
                <a:close/>
                <a:moveTo>
                  <a:pt x="120" y="244"/>
                </a:moveTo>
                <a:cubicBezTo>
                  <a:pt x="122" y="245"/>
                  <a:pt x="122" y="246"/>
                  <a:pt x="122" y="247"/>
                </a:cubicBezTo>
                <a:cubicBezTo>
                  <a:pt x="122" y="247"/>
                  <a:pt x="123" y="247"/>
                  <a:pt x="123" y="246"/>
                </a:cubicBezTo>
                <a:cubicBezTo>
                  <a:pt x="123" y="245"/>
                  <a:pt x="124" y="243"/>
                  <a:pt x="124" y="242"/>
                </a:cubicBezTo>
                <a:cubicBezTo>
                  <a:pt x="123" y="242"/>
                  <a:pt x="122" y="242"/>
                  <a:pt x="121" y="242"/>
                </a:cubicBezTo>
                <a:cubicBezTo>
                  <a:pt x="121" y="243"/>
                  <a:pt x="121" y="244"/>
                  <a:pt x="120" y="244"/>
                </a:cubicBezTo>
                <a:close/>
                <a:moveTo>
                  <a:pt x="38" y="273"/>
                </a:moveTo>
                <a:cubicBezTo>
                  <a:pt x="38" y="272"/>
                  <a:pt x="38" y="271"/>
                  <a:pt x="38" y="271"/>
                </a:cubicBezTo>
                <a:cubicBezTo>
                  <a:pt x="37" y="271"/>
                  <a:pt x="35" y="271"/>
                  <a:pt x="34" y="271"/>
                </a:cubicBezTo>
                <a:cubicBezTo>
                  <a:pt x="33" y="271"/>
                  <a:pt x="33" y="271"/>
                  <a:pt x="33" y="273"/>
                </a:cubicBezTo>
                <a:cubicBezTo>
                  <a:pt x="33" y="273"/>
                  <a:pt x="33" y="273"/>
                  <a:pt x="33" y="273"/>
                </a:cubicBezTo>
                <a:cubicBezTo>
                  <a:pt x="34" y="273"/>
                  <a:pt x="36" y="273"/>
                  <a:pt x="38" y="273"/>
                </a:cubicBezTo>
                <a:close/>
                <a:moveTo>
                  <a:pt x="54" y="264"/>
                </a:moveTo>
                <a:cubicBezTo>
                  <a:pt x="56" y="264"/>
                  <a:pt x="57" y="264"/>
                  <a:pt x="58" y="264"/>
                </a:cubicBezTo>
                <a:cubicBezTo>
                  <a:pt x="58" y="264"/>
                  <a:pt x="58" y="264"/>
                  <a:pt x="58" y="264"/>
                </a:cubicBezTo>
                <a:cubicBezTo>
                  <a:pt x="58" y="264"/>
                  <a:pt x="58" y="263"/>
                  <a:pt x="58" y="263"/>
                </a:cubicBezTo>
                <a:cubicBezTo>
                  <a:pt x="59" y="263"/>
                  <a:pt x="59" y="262"/>
                  <a:pt x="59" y="261"/>
                </a:cubicBezTo>
                <a:cubicBezTo>
                  <a:pt x="59" y="261"/>
                  <a:pt x="59" y="261"/>
                  <a:pt x="59" y="261"/>
                </a:cubicBezTo>
                <a:cubicBezTo>
                  <a:pt x="58" y="261"/>
                  <a:pt x="57" y="261"/>
                  <a:pt x="57" y="262"/>
                </a:cubicBezTo>
                <a:cubicBezTo>
                  <a:pt x="55" y="262"/>
                  <a:pt x="55" y="262"/>
                  <a:pt x="54" y="264"/>
                </a:cubicBezTo>
                <a:close/>
                <a:moveTo>
                  <a:pt x="115" y="212"/>
                </a:moveTo>
                <a:cubicBezTo>
                  <a:pt x="114" y="213"/>
                  <a:pt x="114" y="215"/>
                  <a:pt x="113" y="217"/>
                </a:cubicBezTo>
                <a:cubicBezTo>
                  <a:pt x="114" y="216"/>
                  <a:pt x="115" y="216"/>
                  <a:pt x="116" y="216"/>
                </a:cubicBezTo>
                <a:cubicBezTo>
                  <a:pt x="116" y="216"/>
                  <a:pt x="116" y="215"/>
                  <a:pt x="116" y="215"/>
                </a:cubicBezTo>
                <a:cubicBezTo>
                  <a:pt x="116" y="214"/>
                  <a:pt x="117" y="213"/>
                  <a:pt x="117" y="212"/>
                </a:cubicBezTo>
                <a:cubicBezTo>
                  <a:pt x="116" y="212"/>
                  <a:pt x="116" y="212"/>
                  <a:pt x="115" y="212"/>
                </a:cubicBezTo>
                <a:close/>
                <a:moveTo>
                  <a:pt x="127" y="253"/>
                </a:moveTo>
                <a:cubicBezTo>
                  <a:pt x="126" y="253"/>
                  <a:pt x="126" y="253"/>
                  <a:pt x="125" y="253"/>
                </a:cubicBezTo>
                <a:cubicBezTo>
                  <a:pt x="123" y="253"/>
                  <a:pt x="122" y="254"/>
                  <a:pt x="122" y="255"/>
                </a:cubicBezTo>
                <a:cubicBezTo>
                  <a:pt x="122" y="256"/>
                  <a:pt x="121" y="256"/>
                  <a:pt x="121" y="257"/>
                </a:cubicBezTo>
                <a:cubicBezTo>
                  <a:pt x="122" y="257"/>
                  <a:pt x="122" y="257"/>
                  <a:pt x="122" y="256"/>
                </a:cubicBezTo>
                <a:cubicBezTo>
                  <a:pt x="123" y="256"/>
                  <a:pt x="125" y="255"/>
                  <a:pt x="126" y="254"/>
                </a:cubicBezTo>
                <a:cubicBezTo>
                  <a:pt x="126" y="254"/>
                  <a:pt x="127" y="254"/>
                  <a:pt x="127" y="253"/>
                </a:cubicBezTo>
                <a:close/>
                <a:moveTo>
                  <a:pt x="161" y="245"/>
                </a:moveTo>
                <a:cubicBezTo>
                  <a:pt x="160" y="245"/>
                  <a:pt x="159" y="245"/>
                  <a:pt x="158" y="245"/>
                </a:cubicBezTo>
                <a:cubicBezTo>
                  <a:pt x="158" y="245"/>
                  <a:pt x="158" y="245"/>
                  <a:pt x="158" y="245"/>
                </a:cubicBezTo>
                <a:cubicBezTo>
                  <a:pt x="157" y="246"/>
                  <a:pt x="157" y="247"/>
                  <a:pt x="157" y="248"/>
                </a:cubicBezTo>
                <a:cubicBezTo>
                  <a:pt x="158" y="248"/>
                  <a:pt x="159" y="248"/>
                  <a:pt x="160" y="248"/>
                </a:cubicBezTo>
                <a:cubicBezTo>
                  <a:pt x="161" y="247"/>
                  <a:pt x="161" y="246"/>
                  <a:pt x="161" y="245"/>
                </a:cubicBezTo>
                <a:close/>
                <a:moveTo>
                  <a:pt x="120" y="57"/>
                </a:moveTo>
                <a:cubicBezTo>
                  <a:pt x="120" y="58"/>
                  <a:pt x="120" y="58"/>
                  <a:pt x="119" y="58"/>
                </a:cubicBezTo>
                <a:cubicBezTo>
                  <a:pt x="119" y="58"/>
                  <a:pt x="119" y="59"/>
                  <a:pt x="119" y="59"/>
                </a:cubicBezTo>
                <a:cubicBezTo>
                  <a:pt x="118" y="60"/>
                  <a:pt x="117" y="60"/>
                  <a:pt x="116" y="61"/>
                </a:cubicBezTo>
                <a:cubicBezTo>
                  <a:pt x="116" y="62"/>
                  <a:pt x="115" y="62"/>
                  <a:pt x="115" y="62"/>
                </a:cubicBezTo>
                <a:cubicBezTo>
                  <a:pt x="115" y="62"/>
                  <a:pt x="115" y="63"/>
                  <a:pt x="114" y="63"/>
                </a:cubicBezTo>
                <a:cubicBezTo>
                  <a:pt x="114" y="63"/>
                  <a:pt x="114" y="63"/>
                  <a:pt x="114" y="63"/>
                </a:cubicBezTo>
                <a:cubicBezTo>
                  <a:pt x="114" y="64"/>
                  <a:pt x="114" y="65"/>
                  <a:pt x="114" y="65"/>
                </a:cubicBezTo>
                <a:cubicBezTo>
                  <a:pt x="114" y="65"/>
                  <a:pt x="114" y="65"/>
                  <a:pt x="114" y="65"/>
                </a:cubicBezTo>
                <a:cubicBezTo>
                  <a:pt x="116" y="63"/>
                  <a:pt x="118" y="61"/>
                  <a:pt x="120" y="59"/>
                </a:cubicBezTo>
                <a:cubicBezTo>
                  <a:pt x="120" y="59"/>
                  <a:pt x="120" y="58"/>
                  <a:pt x="120" y="58"/>
                </a:cubicBezTo>
                <a:cubicBezTo>
                  <a:pt x="120" y="58"/>
                  <a:pt x="120" y="57"/>
                  <a:pt x="120" y="57"/>
                </a:cubicBezTo>
                <a:close/>
                <a:moveTo>
                  <a:pt x="117" y="262"/>
                </a:moveTo>
                <a:cubicBezTo>
                  <a:pt x="117" y="262"/>
                  <a:pt x="117" y="262"/>
                  <a:pt x="117" y="262"/>
                </a:cubicBezTo>
                <a:cubicBezTo>
                  <a:pt x="116" y="263"/>
                  <a:pt x="115" y="263"/>
                  <a:pt x="114" y="264"/>
                </a:cubicBezTo>
                <a:cubicBezTo>
                  <a:pt x="113" y="264"/>
                  <a:pt x="113" y="265"/>
                  <a:pt x="113" y="265"/>
                </a:cubicBezTo>
                <a:cubicBezTo>
                  <a:pt x="113" y="265"/>
                  <a:pt x="112" y="265"/>
                  <a:pt x="112" y="265"/>
                </a:cubicBezTo>
                <a:cubicBezTo>
                  <a:pt x="112" y="265"/>
                  <a:pt x="111" y="267"/>
                  <a:pt x="111" y="268"/>
                </a:cubicBezTo>
                <a:cubicBezTo>
                  <a:pt x="113" y="267"/>
                  <a:pt x="114" y="265"/>
                  <a:pt x="116" y="264"/>
                </a:cubicBezTo>
                <a:cubicBezTo>
                  <a:pt x="117" y="264"/>
                  <a:pt x="117" y="263"/>
                  <a:pt x="117" y="262"/>
                </a:cubicBezTo>
                <a:close/>
                <a:moveTo>
                  <a:pt x="176" y="250"/>
                </a:moveTo>
                <a:cubicBezTo>
                  <a:pt x="176" y="250"/>
                  <a:pt x="176" y="250"/>
                  <a:pt x="176" y="250"/>
                </a:cubicBezTo>
                <a:cubicBezTo>
                  <a:pt x="176" y="246"/>
                  <a:pt x="176" y="242"/>
                  <a:pt x="176" y="238"/>
                </a:cubicBezTo>
                <a:cubicBezTo>
                  <a:pt x="176" y="238"/>
                  <a:pt x="176" y="238"/>
                  <a:pt x="175" y="238"/>
                </a:cubicBezTo>
                <a:cubicBezTo>
                  <a:pt x="176" y="239"/>
                  <a:pt x="176" y="239"/>
                  <a:pt x="176" y="240"/>
                </a:cubicBezTo>
                <a:cubicBezTo>
                  <a:pt x="175" y="240"/>
                  <a:pt x="175" y="241"/>
                  <a:pt x="175" y="242"/>
                </a:cubicBezTo>
                <a:cubicBezTo>
                  <a:pt x="175" y="243"/>
                  <a:pt x="176" y="245"/>
                  <a:pt x="176" y="246"/>
                </a:cubicBezTo>
                <a:cubicBezTo>
                  <a:pt x="176" y="247"/>
                  <a:pt x="176" y="249"/>
                  <a:pt x="176" y="250"/>
                </a:cubicBezTo>
                <a:close/>
                <a:moveTo>
                  <a:pt x="172" y="259"/>
                </a:moveTo>
                <a:cubicBezTo>
                  <a:pt x="172" y="259"/>
                  <a:pt x="172" y="259"/>
                  <a:pt x="172" y="259"/>
                </a:cubicBezTo>
                <a:cubicBezTo>
                  <a:pt x="171" y="259"/>
                  <a:pt x="171" y="259"/>
                  <a:pt x="171" y="259"/>
                </a:cubicBezTo>
                <a:cubicBezTo>
                  <a:pt x="170" y="260"/>
                  <a:pt x="170" y="261"/>
                  <a:pt x="170" y="261"/>
                </a:cubicBezTo>
                <a:cubicBezTo>
                  <a:pt x="170" y="262"/>
                  <a:pt x="170" y="263"/>
                  <a:pt x="170" y="264"/>
                </a:cubicBezTo>
                <a:cubicBezTo>
                  <a:pt x="171" y="264"/>
                  <a:pt x="171" y="263"/>
                  <a:pt x="172" y="263"/>
                </a:cubicBezTo>
                <a:cubicBezTo>
                  <a:pt x="172" y="262"/>
                  <a:pt x="172" y="260"/>
                  <a:pt x="172" y="259"/>
                </a:cubicBezTo>
                <a:close/>
                <a:moveTo>
                  <a:pt x="26" y="253"/>
                </a:moveTo>
                <a:cubicBezTo>
                  <a:pt x="25" y="253"/>
                  <a:pt x="23" y="253"/>
                  <a:pt x="22" y="254"/>
                </a:cubicBezTo>
                <a:cubicBezTo>
                  <a:pt x="22" y="255"/>
                  <a:pt x="21" y="255"/>
                  <a:pt x="21" y="256"/>
                </a:cubicBezTo>
                <a:cubicBezTo>
                  <a:pt x="23" y="256"/>
                  <a:pt x="24" y="255"/>
                  <a:pt x="25" y="255"/>
                </a:cubicBezTo>
                <a:cubicBezTo>
                  <a:pt x="26" y="255"/>
                  <a:pt x="26" y="254"/>
                  <a:pt x="26" y="254"/>
                </a:cubicBezTo>
                <a:cubicBezTo>
                  <a:pt x="26" y="254"/>
                  <a:pt x="26" y="253"/>
                  <a:pt x="26" y="253"/>
                </a:cubicBezTo>
                <a:close/>
                <a:moveTo>
                  <a:pt x="17" y="255"/>
                </a:moveTo>
                <a:cubicBezTo>
                  <a:pt x="17" y="256"/>
                  <a:pt x="16" y="257"/>
                  <a:pt x="16" y="259"/>
                </a:cubicBezTo>
                <a:cubicBezTo>
                  <a:pt x="17" y="258"/>
                  <a:pt x="18" y="258"/>
                  <a:pt x="19" y="257"/>
                </a:cubicBezTo>
                <a:cubicBezTo>
                  <a:pt x="19" y="257"/>
                  <a:pt x="19" y="257"/>
                  <a:pt x="19" y="257"/>
                </a:cubicBezTo>
                <a:cubicBezTo>
                  <a:pt x="19" y="256"/>
                  <a:pt x="20" y="255"/>
                  <a:pt x="20" y="254"/>
                </a:cubicBezTo>
                <a:cubicBezTo>
                  <a:pt x="19" y="254"/>
                  <a:pt x="18" y="255"/>
                  <a:pt x="17" y="255"/>
                </a:cubicBezTo>
                <a:close/>
                <a:moveTo>
                  <a:pt x="112" y="276"/>
                </a:moveTo>
                <a:cubicBezTo>
                  <a:pt x="111" y="276"/>
                  <a:pt x="110" y="276"/>
                  <a:pt x="109" y="276"/>
                </a:cubicBezTo>
                <a:cubicBezTo>
                  <a:pt x="109" y="277"/>
                  <a:pt x="109" y="278"/>
                  <a:pt x="109" y="278"/>
                </a:cubicBezTo>
                <a:cubicBezTo>
                  <a:pt x="110" y="278"/>
                  <a:pt x="111" y="278"/>
                  <a:pt x="111" y="278"/>
                </a:cubicBezTo>
                <a:cubicBezTo>
                  <a:pt x="112" y="278"/>
                  <a:pt x="113" y="278"/>
                  <a:pt x="113" y="278"/>
                </a:cubicBezTo>
                <a:cubicBezTo>
                  <a:pt x="113" y="278"/>
                  <a:pt x="113" y="278"/>
                  <a:pt x="113" y="277"/>
                </a:cubicBezTo>
                <a:cubicBezTo>
                  <a:pt x="112" y="277"/>
                  <a:pt x="112" y="277"/>
                  <a:pt x="112" y="276"/>
                </a:cubicBezTo>
                <a:close/>
                <a:moveTo>
                  <a:pt x="116" y="197"/>
                </a:moveTo>
                <a:cubicBezTo>
                  <a:pt x="115" y="197"/>
                  <a:pt x="114" y="197"/>
                  <a:pt x="113" y="197"/>
                </a:cubicBezTo>
                <a:cubicBezTo>
                  <a:pt x="111" y="197"/>
                  <a:pt x="111" y="197"/>
                  <a:pt x="111" y="199"/>
                </a:cubicBezTo>
                <a:cubicBezTo>
                  <a:pt x="111" y="199"/>
                  <a:pt x="111" y="199"/>
                  <a:pt x="111" y="199"/>
                </a:cubicBezTo>
                <a:cubicBezTo>
                  <a:pt x="112" y="199"/>
                  <a:pt x="112" y="199"/>
                  <a:pt x="112" y="199"/>
                </a:cubicBezTo>
                <a:cubicBezTo>
                  <a:pt x="113" y="199"/>
                  <a:pt x="113" y="199"/>
                  <a:pt x="114" y="199"/>
                </a:cubicBezTo>
                <a:cubicBezTo>
                  <a:pt x="114" y="199"/>
                  <a:pt x="115" y="198"/>
                  <a:pt x="115" y="197"/>
                </a:cubicBezTo>
                <a:cubicBezTo>
                  <a:pt x="115" y="197"/>
                  <a:pt x="116" y="197"/>
                  <a:pt x="116" y="197"/>
                </a:cubicBezTo>
                <a:cubicBezTo>
                  <a:pt x="116" y="197"/>
                  <a:pt x="116" y="197"/>
                  <a:pt x="116" y="197"/>
                </a:cubicBezTo>
                <a:close/>
                <a:moveTo>
                  <a:pt x="144" y="242"/>
                </a:moveTo>
                <a:cubicBezTo>
                  <a:pt x="143" y="242"/>
                  <a:pt x="142" y="242"/>
                  <a:pt x="140" y="242"/>
                </a:cubicBezTo>
                <a:cubicBezTo>
                  <a:pt x="140" y="242"/>
                  <a:pt x="140" y="242"/>
                  <a:pt x="140" y="242"/>
                </a:cubicBezTo>
                <a:cubicBezTo>
                  <a:pt x="140" y="242"/>
                  <a:pt x="139" y="244"/>
                  <a:pt x="139" y="244"/>
                </a:cubicBezTo>
                <a:cubicBezTo>
                  <a:pt x="140" y="244"/>
                  <a:pt x="141" y="244"/>
                  <a:pt x="142" y="244"/>
                </a:cubicBezTo>
                <a:cubicBezTo>
                  <a:pt x="143" y="244"/>
                  <a:pt x="143" y="244"/>
                  <a:pt x="144" y="242"/>
                </a:cubicBezTo>
                <a:cubicBezTo>
                  <a:pt x="144" y="242"/>
                  <a:pt x="144" y="242"/>
                  <a:pt x="144" y="242"/>
                </a:cubicBezTo>
                <a:close/>
                <a:moveTo>
                  <a:pt x="29" y="200"/>
                </a:moveTo>
                <a:cubicBezTo>
                  <a:pt x="29" y="199"/>
                  <a:pt x="29" y="199"/>
                  <a:pt x="29" y="198"/>
                </a:cubicBezTo>
                <a:cubicBezTo>
                  <a:pt x="29" y="198"/>
                  <a:pt x="29" y="198"/>
                  <a:pt x="29" y="198"/>
                </a:cubicBezTo>
                <a:cubicBezTo>
                  <a:pt x="28" y="197"/>
                  <a:pt x="27" y="197"/>
                  <a:pt x="26" y="196"/>
                </a:cubicBezTo>
                <a:cubicBezTo>
                  <a:pt x="26" y="196"/>
                  <a:pt x="26" y="196"/>
                  <a:pt x="25" y="196"/>
                </a:cubicBezTo>
                <a:cubicBezTo>
                  <a:pt x="25" y="196"/>
                  <a:pt x="25" y="197"/>
                  <a:pt x="25" y="198"/>
                </a:cubicBezTo>
                <a:cubicBezTo>
                  <a:pt x="26" y="198"/>
                  <a:pt x="28" y="199"/>
                  <a:pt x="29" y="200"/>
                </a:cubicBezTo>
                <a:close/>
                <a:moveTo>
                  <a:pt x="41" y="248"/>
                </a:moveTo>
                <a:cubicBezTo>
                  <a:pt x="42" y="247"/>
                  <a:pt x="42" y="247"/>
                  <a:pt x="43" y="247"/>
                </a:cubicBezTo>
                <a:cubicBezTo>
                  <a:pt x="44" y="247"/>
                  <a:pt x="45" y="247"/>
                  <a:pt x="46" y="246"/>
                </a:cubicBezTo>
                <a:cubicBezTo>
                  <a:pt x="46" y="246"/>
                  <a:pt x="46" y="245"/>
                  <a:pt x="45" y="245"/>
                </a:cubicBezTo>
                <a:cubicBezTo>
                  <a:pt x="44" y="245"/>
                  <a:pt x="43" y="246"/>
                  <a:pt x="41" y="246"/>
                </a:cubicBezTo>
                <a:cubicBezTo>
                  <a:pt x="41" y="246"/>
                  <a:pt x="41" y="246"/>
                  <a:pt x="41" y="246"/>
                </a:cubicBezTo>
                <a:cubicBezTo>
                  <a:pt x="41" y="247"/>
                  <a:pt x="41" y="247"/>
                  <a:pt x="41" y="248"/>
                </a:cubicBezTo>
                <a:close/>
                <a:moveTo>
                  <a:pt x="12" y="192"/>
                </a:moveTo>
                <a:cubicBezTo>
                  <a:pt x="12" y="191"/>
                  <a:pt x="12" y="190"/>
                  <a:pt x="12" y="189"/>
                </a:cubicBezTo>
                <a:cubicBezTo>
                  <a:pt x="12" y="189"/>
                  <a:pt x="12" y="189"/>
                  <a:pt x="12" y="189"/>
                </a:cubicBezTo>
                <a:cubicBezTo>
                  <a:pt x="11" y="188"/>
                  <a:pt x="10" y="188"/>
                  <a:pt x="9" y="187"/>
                </a:cubicBezTo>
                <a:cubicBezTo>
                  <a:pt x="9" y="187"/>
                  <a:pt x="9" y="187"/>
                  <a:pt x="9" y="187"/>
                </a:cubicBezTo>
                <a:cubicBezTo>
                  <a:pt x="9" y="188"/>
                  <a:pt x="9" y="188"/>
                  <a:pt x="9" y="189"/>
                </a:cubicBezTo>
                <a:cubicBezTo>
                  <a:pt x="9" y="189"/>
                  <a:pt x="9" y="189"/>
                  <a:pt x="9" y="189"/>
                </a:cubicBezTo>
                <a:cubicBezTo>
                  <a:pt x="10" y="190"/>
                  <a:pt x="11" y="191"/>
                  <a:pt x="12" y="192"/>
                </a:cubicBezTo>
                <a:close/>
                <a:moveTo>
                  <a:pt x="76" y="253"/>
                </a:moveTo>
                <a:cubicBezTo>
                  <a:pt x="78" y="252"/>
                  <a:pt x="80" y="251"/>
                  <a:pt x="82" y="250"/>
                </a:cubicBezTo>
                <a:cubicBezTo>
                  <a:pt x="83" y="250"/>
                  <a:pt x="83" y="250"/>
                  <a:pt x="83" y="250"/>
                </a:cubicBezTo>
                <a:cubicBezTo>
                  <a:pt x="81" y="250"/>
                  <a:pt x="79" y="250"/>
                  <a:pt x="77" y="251"/>
                </a:cubicBezTo>
                <a:cubicBezTo>
                  <a:pt x="76" y="251"/>
                  <a:pt x="76" y="252"/>
                  <a:pt x="76" y="253"/>
                </a:cubicBezTo>
                <a:close/>
                <a:moveTo>
                  <a:pt x="5" y="253"/>
                </a:moveTo>
                <a:cubicBezTo>
                  <a:pt x="5" y="255"/>
                  <a:pt x="5" y="258"/>
                  <a:pt x="5" y="261"/>
                </a:cubicBezTo>
                <a:cubicBezTo>
                  <a:pt x="6" y="259"/>
                  <a:pt x="7" y="253"/>
                  <a:pt x="7" y="252"/>
                </a:cubicBezTo>
                <a:cubicBezTo>
                  <a:pt x="6" y="252"/>
                  <a:pt x="6" y="253"/>
                  <a:pt x="5" y="253"/>
                </a:cubicBezTo>
                <a:close/>
                <a:moveTo>
                  <a:pt x="86" y="217"/>
                </a:moveTo>
                <a:cubicBezTo>
                  <a:pt x="85" y="217"/>
                  <a:pt x="85" y="218"/>
                  <a:pt x="85" y="218"/>
                </a:cubicBezTo>
                <a:cubicBezTo>
                  <a:pt x="84" y="219"/>
                  <a:pt x="84" y="219"/>
                  <a:pt x="84" y="219"/>
                </a:cubicBezTo>
                <a:cubicBezTo>
                  <a:pt x="85" y="221"/>
                  <a:pt x="86" y="223"/>
                  <a:pt x="86" y="225"/>
                </a:cubicBezTo>
                <a:cubicBezTo>
                  <a:pt x="86" y="225"/>
                  <a:pt x="87" y="226"/>
                  <a:pt x="87" y="226"/>
                </a:cubicBezTo>
                <a:cubicBezTo>
                  <a:pt x="87" y="226"/>
                  <a:pt x="87" y="226"/>
                  <a:pt x="87" y="226"/>
                </a:cubicBezTo>
                <a:cubicBezTo>
                  <a:pt x="87" y="225"/>
                  <a:pt x="87" y="224"/>
                  <a:pt x="87" y="224"/>
                </a:cubicBezTo>
                <a:cubicBezTo>
                  <a:pt x="87" y="222"/>
                  <a:pt x="86" y="221"/>
                  <a:pt x="86" y="220"/>
                </a:cubicBezTo>
                <a:cubicBezTo>
                  <a:pt x="86" y="219"/>
                  <a:pt x="86" y="218"/>
                  <a:pt x="86" y="217"/>
                </a:cubicBezTo>
                <a:close/>
                <a:moveTo>
                  <a:pt x="176" y="234"/>
                </a:moveTo>
                <a:cubicBezTo>
                  <a:pt x="176" y="234"/>
                  <a:pt x="173" y="234"/>
                  <a:pt x="172" y="234"/>
                </a:cubicBezTo>
                <a:cubicBezTo>
                  <a:pt x="173" y="235"/>
                  <a:pt x="173" y="236"/>
                  <a:pt x="174" y="236"/>
                </a:cubicBezTo>
                <a:cubicBezTo>
                  <a:pt x="175" y="236"/>
                  <a:pt x="175" y="236"/>
                  <a:pt x="176" y="236"/>
                </a:cubicBezTo>
                <a:cubicBezTo>
                  <a:pt x="176" y="235"/>
                  <a:pt x="176" y="235"/>
                  <a:pt x="176" y="234"/>
                </a:cubicBezTo>
                <a:close/>
                <a:moveTo>
                  <a:pt x="20" y="187"/>
                </a:moveTo>
                <a:cubicBezTo>
                  <a:pt x="20" y="188"/>
                  <a:pt x="20" y="189"/>
                  <a:pt x="20" y="190"/>
                </a:cubicBezTo>
                <a:cubicBezTo>
                  <a:pt x="20" y="190"/>
                  <a:pt x="21" y="191"/>
                  <a:pt x="22" y="191"/>
                </a:cubicBezTo>
                <a:cubicBezTo>
                  <a:pt x="22" y="190"/>
                  <a:pt x="22" y="189"/>
                  <a:pt x="23" y="189"/>
                </a:cubicBezTo>
                <a:cubicBezTo>
                  <a:pt x="22" y="188"/>
                  <a:pt x="21" y="187"/>
                  <a:pt x="20" y="187"/>
                </a:cubicBezTo>
                <a:close/>
                <a:moveTo>
                  <a:pt x="100" y="176"/>
                </a:moveTo>
                <a:cubicBezTo>
                  <a:pt x="101" y="175"/>
                  <a:pt x="100" y="175"/>
                  <a:pt x="100" y="174"/>
                </a:cubicBezTo>
                <a:cubicBezTo>
                  <a:pt x="100" y="173"/>
                  <a:pt x="100" y="172"/>
                  <a:pt x="101" y="172"/>
                </a:cubicBezTo>
                <a:cubicBezTo>
                  <a:pt x="101" y="171"/>
                  <a:pt x="100" y="171"/>
                  <a:pt x="100" y="170"/>
                </a:cubicBezTo>
                <a:cubicBezTo>
                  <a:pt x="99" y="172"/>
                  <a:pt x="98" y="174"/>
                  <a:pt x="98" y="176"/>
                </a:cubicBezTo>
                <a:cubicBezTo>
                  <a:pt x="98" y="176"/>
                  <a:pt x="98" y="176"/>
                  <a:pt x="98" y="176"/>
                </a:cubicBezTo>
                <a:cubicBezTo>
                  <a:pt x="98" y="175"/>
                  <a:pt x="99" y="174"/>
                  <a:pt x="100" y="176"/>
                </a:cubicBezTo>
                <a:close/>
                <a:moveTo>
                  <a:pt x="142" y="248"/>
                </a:moveTo>
                <a:cubicBezTo>
                  <a:pt x="142" y="247"/>
                  <a:pt x="142" y="247"/>
                  <a:pt x="142" y="247"/>
                </a:cubicBezTo>
                <a:cubicBezTo>
                  <a:pt x="140" y="248"/>
                  <a:pt x="139" y="248"/>
                  <a:pt x="137" y="248"/>
                </a:cubicBezTo>
                <a:cubicBezTo>
                  <a:pt x="137" y="248"/>
                  <a:pt x="137" y="248"/>
                  <a:pt x="137" y="249"/>
                </a:cubicBezTo>
                <a:cubicBezTo>
                  <a:pt x="137" y="249"/>
                  <a:pt x="137" y="249"/>
                  <a:pt x="136" y="250"/>
                </a:cubicBezTo>
                <a:cubicBezTo>
                  <a:pt x="138" y="249"/>
                  <a:pt x="140" y="249"/>
                  <a:pt x="142" y="249"/>
                </a:cubicBezTo>
                <a:cubicBezTo>
                  <a:pt x="142" y="249"/>
                  <a:pt x="142" y="248"/>
                  <a:pt x="142" y="248"/>
                </a:cubicBezTo>
                <a:close/>
                <a:moveTo>
                  <a:pt x="34" y="204"/>
                </a:moveTo>
                <a:cubicBezTo>
                  <a:pt x="33" y="204"/>
                  <a:pt x="32" y="203"/>
                  <a:pt x="31" y="203"/>
                </a:cubicBezTo>
                <a:cubicBezTo>
                  <a:pt x="31" y="203"/>
                  <a:pt x="31" y="204"/>
                  <a:pt x="31" y="204"/>
                </a:cubicBezTo>
                <a:cubicBezTo>
                  <a:pt x="31" y="205"/>
                  <a:pt x="31" y="205"/>
                  <a:pt x="30" y="206"/>
                </a:cubicBezTo>
                <a:cubicBezTo>
                  <a:pt x="31" y="206"/>
                  <a:pt x="33" y="206"/>
                  <a:pt x="34" y="207"/>
                </a:cubicBezTo>
                <a:cubicBezTo>
                  <a:pt x="34" y="206"/>
                  <a:pt x="34" y="205"/>
                  <a:pt x="34" y="204"/>
                </a:cubicBezTo>
                <a:close/>
                <a:moveTo>
                  <a:pt x="88" y="229"/>
                </a:moveTo>
                <a:cubicBezTo>
                  <a:pt x="88" y="229"/>
                  <a:pt x="88" y="229"/>
                  <a:pt x="88" y="229"/>
                </a:cubicBezTo>
                <a:cubicBezTo>
                  <a:pt x="88" y="229"/>
                  <a:pt x="88" y="229"/>
                  <a:pt x="88" y="229"/>
                </a:cubicBezTo>
                <a:cubicBezTo>
                  <a:pt x="87" y="230"/>
                  <a:pt x="86" y="229"/>
                  <a:pt x="86" y="229"/>
                </a:cubicBezTo>
                <a:cubicBezTo>
                  <a:pt x="85" y="228"/>
                  <a:pt x="85" y="227"/>
                  <a:pt x="85" y="226"/>
                </a:cubicBezTo>
                <a:cubicBezTo>
                  <a:pt x="85" y="226"/>
                  <a:pt x="85" y="226"/>
                  <a:pt x="85" y="225"/>
                </a:cubicBezTo>
                <a:cubicBezTo>
                  <a:pt x="84" y="227"/>
                  <a:pt x="84" y="228"/>
                  <a:pt x="85" y="230"/>
                </a:cubicBezTo>
                <a:cubicBezTo>
                  <a:pt x="85" y="230"/>
                  <a:pt x="85" y="230"/>
                  <a:pt x="85" y="230"/>
                </a:cubicBezTo>
                <a:cubicBezTo>
                  <a:pt x="86" y="231"/>
                  <a:pt x="87" y="231"/>
                  <a:pt x="88" y="231"/>
                </a:cubicBezTo>
                <a:cubicBezTo>
                  <a:pt x="88" y="230"/>
                  <a:pt x="88" y="230"/>
                  <a:pt x="88" y="229"/>
                </a:cubicBezTo>
                <a:close/>
                <a:moveTo>
                  <a:pt x="67" y="223"/>
                </a:moveTo>
                <a:cubicBezTo>
                  <a:pt x="67" y="222"/>
                  <a:pt x="67" y="221"/>
                  <a:pt x="67" y="220"/>
                </a:cubicBezTo>
                <a:cubicBezTo>
                  <a:pt x="66" y="220"/>
                  <a:pt x="66" y="220"/>
                  <a:pt x="66" y="220"/>
                </a:cubicBezTo>
                <a:cubicBezTo>
                  <a:pt x="66" y="219"/>
                  <a:pt x="65" y="219"/>
                  <a:pt x="64" y="218"/>
                </a:cubicBezTo>
                <a:cubicBezTo>
                  <a:pt x="64" y="219"/>
                  <a:pt x="65" y="220"/>
                  <a:pt x="64" y="221"/>
                </a:cubicBezTo>
                <a:cubicBezTo>
                  <a:pt x="65" y="222"/>
                  <a:pt x="66" y="222"/>
                  <a:pt x="67" y="223"/>
                </a:cubicBezTo>
                <a:close/>
                <a:moveTo>
                  <a:pt x="39" y="207"/>
                </a:moveTo>
                <a:cubicBezTo>
                  <a:pt x="38" y="207"/>
                  <a:pt x="37" y="206"/>
                  <a:pt x="36" y="205"/>
                </a:cubicBezTo>
                <a:cubicBezTo>
                  <a:pt x="36" y="206"/>
                  <a:pt x="36" y="207"/>
                  <a:pt x="36" y="207"/>
                </a:cubicBezTo>
                <a:cubicBezTo>
                  <a:pt x="36" y="208"/>
                  <a:pt x="36" y="208"/>
                  <a:pt x="37" y="208"/>
                </a:cubicBezTo>
                <a:cubicBezTo>
                  <a:pt x="38" y="209"/>
                  <a:pt x="38" y="209"/>
                  <a:pt x="39" y="209"/>
                </a:cubicBezTo>
                <a:cubicBezTo>
                  <a:pt x="39" y="209"/>
                  <a:pt x="39" y="208"/>
                  <a:pt x="39" y="207"/>
                </a:cubicBezTo>
                <a:close/>
                <a:moveTo>
                  <a:pt x="24" y="278"/>
                </a:moveTo>
                <a:cubicBezTo>
                  <a:pt x="23" y="278"/>
                  <a:pt x="22" y="278"/>
                  <a:pt x="21" y="278"/>
                </a:cubicBezTo>
                <a:cubicBezTo>
                  <a:pt x="21" y="279"/>
                  <a:pt x="21" y="280"/>
                  <a:pt x="21" y="281"/>
                </a:cubicBezTo>
                <a:cubicBezTo>
                  <a:pt x="21" y="280"/>
                  <a:pt x="22" y="280"/>
                  <a:pt x="22" y="280"/>
                </a:cubicBezTo>
                <a:cubicBezTo>
                  <a:pt x="23" y="280"/>
                  <a:pt x="23" y="280"/>
                  <a:pt x="24" y="280"/>
                </a:cubicBezTo>
                <a:cubicBezTo>
                  <a:pt x="24" y="279"/>
                  <a:pt x="24" y="278"/>
                  <a:pt x="24" y="278"/>
                </a:cubicBezTo>
                <a:close/>
                <a:moveTo>
                  <a:pt x="106" y="273"/>
                </a:moveTo>
                <a:cubicBezTo>
                  <a:pt x="106" y="273"/>
                  <a:pt x="106" y="273"/>
                  <a:pt x="106" y="273"/>
                </a:cubicBezTo>
                <a:cubicBezTo>
                  <a:pt x="108" y="271"/>
                  <a:pt x="108" y="271"/>
                  <a:pt x="109" y="269"/>
                </a:cubicBezTo>
                <a:cubicBezTo>
                  <a:pt x="109" y="269"/>
                  <a:pt x="109" y="268"/>
                  <a:pt x="109" y="268"/>
                </a:cubicBezTo>
                <a:cubicBezTo>
                  <a:pt x="109" y="268"/>
                  <a:pt x="109" y="267"/>
                  <a:pt x="110" y="267"/>
                </a:cubicBezTo>
                <a:cubicBezTo>
                  <a:pt x="109" y="268"/>
                  <a:pt x="109" y="268"/>
                  <a:pt x="108" y="268"/>
                </a:cubicBezTo>
                <a:cubicBezTo>
                  <a:pt x="107" y="269"/>
                  <a:pt x="107" y="270"/>
                  <a:pt x="106" y="271"/>
                </a:cubicBezTo>
                <a:cubicBezTo>
                  <a:pt x="106" y="271"/>
                  <a:pt x="106" y="272"/>
                  <a:pt x="106" y="273"/>
                </a:cubicBezTo>
                <a:close/>
                <a:moveTo>
                  <a:pt x="18" y="194"/>
                </a:moveTo>
                <a:cubicBezTo>
                  <a:pt x="18" y="193"/>
                  <a:pt x="18" y="193"/>
                  <a:pt x="17" y="192"/>
                </a:cubicBezTo>
                <a:cubicBezTo>
                  <a:pt x="16" y="192"/>
                  <a:pt x="15" y="191"/>
                  <a:pt x="14" y="190"/>
                </a:cubicBezTo>
                <a:cubicBezTo>
                  <a:pt x="14" y="190"/>
                  <a:pt x="14" y="190"/>
                  <a:pt x="14" y="190"/>
                </a:cubicBezTo>
                <a:cubicBezTo>
                  <a:pt x="14" y="191"/>
                  <a:pt x="14" y="191"/>
                  <a:pt x="14" y="192"/>
                </a:cubicBezTo>
                <a:cubicBezTo>
                  <a:pt x="14" y="192"/>
                  <a:pt x="14" y="192"/>
                  <a:pt x="14" y="192"/>
                </a:cubicBezTo>
                <a:cubicBezTo>
                  <a:pt x="15" y="193"/>
                  <a:pt x="16" y="194"/>
                  <a:pt x="18" y="194"/>
                </a:cubicBezTo>
                <a:close/>
                <a:moveTo>
                  <a:pt x="32" y="280"/>
                </a:moveTo>
                <a:cubicBezTo>
                  <a:pt x="33" y="280"/>
                  <a:pt x="34" y="280"/>
                  <a:pt x="35" y="279"/>
                </a:cubicBezTo>
                <a:cubicBezTo>
                  <a:pt x="35" y="279"/>
                  <a:pt x="35" y="278"/>
                  <a:pt x="36" y="277"/>
                </a:cubicBezTo>
                <a:cubicBezTo>
                  <a:pt x="34" y="277"/>
                  <a:pt x="33" y="277"/>
                  <a:pt x="32" y="277"/>
                </a:cubicBezTo>
                <a:cubicBezTo>
                  <a:pt x="32" y="278"/>
                  <a:pt x="32" y="279"/>
                  <a:pt x="32" y="280"/>
                </a:cubicBezTo>
                <a:close/>
                <a:moveTo>
                  <a:pt x="144" y="249"/>
                </a:moveTo>
                <a:cubicBezTo>
                  <a:pt x="145" y="249"/>
                  <a:pt x="146" y="249"/>
                  <a:pt x="147" y="249"/>
                </a:cubicBezTo>
                <a:cubicBezTo>
                  <a:pt x="147" y="248"/>
                  <a:pt x="147" y="248"/>
                  <a:pt x="147" y="248"/>
                </a:cubicBezTo>
                <a:cubicBezTo>
                  <a:pt x="148" y="248"/>
                  <a:pt x="148" y="247"/>
                  <a:pt x="148" y="246"/>
                </a:cubicBezTo>
                <a:cubicBezTo>
                  <a:pt x="147" y="247"/>
                  <a:pt x="147" y="247"/>
                  <a:pt x="146" y="247"/>
                </a:cubicBezTo>
                <a:cubicBezTo>
                  <a:pt x="145" y="247"/>
                  <a:pt x="145" y="247"/>
                  <a:pt x="144" y="247"/>
                </a:cubicBezTo>
                <a:cubicBezTo>
                  <a:pt x="144" y="248"/>
                  <a:pt x="144" y="248"/>
                  <a:pt x="144" y="249"/>
                </a:cubicBezTo>
                <a:close/>
                <a:moveTo>
                  <a:pt x="111" y="216"/>
                </a:moveTo>
                <a:cubicBezTo>
                  <a:pt x="112" y="215"/>
                  <a:pt x="113" y="213"/>
                  <a:pt x="113" y="211"/>
                </a:cubicBezTo>
                <a:cubicBezTo>
                  <a:pt x="113" y="211"/>
                  <a:pt x="112" y="211"/>
                  <a:pt x="112" y="210"/>
                </a:cubicBezTo>
                <a:cubicBezTo>
                  <a:pt x="112" y="210"/>
                  <a:pt x="111" y="211"/>
                  <a:pt x="111" y="211"/>
                </a:cubicBezTo>
                <a:cubicBezTo>
                  <a:pt x="111" y="212"/>
                  <a:pt x="111" y="214"/>
                  <a:pt x="111" y="216"/>
                </a:cubicBezTo>
                <a:close/>
                <a:moveTo>
                  <a:pt x="41" y="208"/>
                </a:moveTo>
                <a:cubicBezTo>
                  <a:pt x="41" y="208"/>
                  <a:pt x="41" y="209"/>
                  <a:pt x="41" y="209"/>
                </a:cubicBezTo>
                <a:cubicBezTo>
                  <a:pt x="41" y="210"/>
                  <a:pt x="41" y="210"/>
                  <a:pt x="42" y="211"/>
                </a:cubicBezTo>
                <a:cubicBezTo>
                  <a:pt x="43" y="211"/>
                  <a:pt x="43" y="211"/>
                  <a:pt x="44" y="212"/>
                </a:cubicBezTo>
                <a:cubicBezTo>
                  <a:pt x="44" y="212"/>
                  <a:pt x="44" y="212"/>
                  <a:pt x="45" y="212"/>
                </a:cubicBezTo>
                <a:cubicBezTo>
                  <a:pt x="45" y="211"/>
                  <a:pt x="45" y="211"/>
                  <a:pt x="45" y="210"/>
                </a:cubicBezTo>
                <a:cubicBezTo>
                  <a:pt x="43" y="210"/>
                  <a:pt x="42" y="209"/>
                  <a:pt x="41" y="208"/>
                </a:cubicBezTo>
                <a:close/>
                <a:moveTo>
                  <a:pt x="29" y="278"/>
                </a:moveTo>
                <a:cubicBezTo>
                  <a:pt x="28" y="278"/>
                  <a:pt x="27" y="278"/>
                  <a:pt x="26" y="278"/>
                </a:cubicBezTo>
                <a:cubicBezTo>
                  <a:pt x="26" y="278"/>
                  <a:pt x="26" y="279"/>
                  <a:pt x="26" y="279"/>
                </a:cubicBezTo>
                <a:cubicBezTo>
                  <a:pt x="26" y="280"/>
                  <a:pt x="26" y="280"/>
                  <a:pt x="27" y="280"/>
                </a:cubicBezTo>
                <a:cubicBezTo>
                  <a:pt x="27" y="280"/>
                  <a:pt x="28" y="280"/>
                  <a:pt x="29" y="280"/>
                </a:cubicBezTo>
                <a:cubicBezTo>
                  <a:pt x="28" y="279"/>
                  <a:pt x="29" y="278"/>
                  <a:pt x="29" y="278"/>
                </a:cubicBezTo>
                <a:close/>
                <a:moveTo>
                  <a:pt x="6" y="194"/>
                </a:moveTo>
                <a:cubicBezTo>
                  <a:pt x="7" y="193"/>
                  <a:pt x="7" y="192"/>
                  <a:pt x="7" y="191"/>
                </a:cubicBezTo>
                <a:cubicBezTo>
                  <a:pt x="6" y="191"/>
                  <a:pt x="5" y="191"/>
                  <a:pt x="4" y="190"/>
                </a:cubicBezTo>
                <a:cubicBezTo>
                  <a:pt x="4" y="191"/>
                  <a:pt x="4" y="191"/>
                  <a:pt x="4" y="192"/>
                </a:cubicBezTo>
                <a:cubicBezTo>
                  <a:pt x="4" y="192"/>
                  <a:pt x="4" y="192"/>
                  <a:pt x="4" y="193"/>
                </a:cubicBezTo>
                <a:cubicBezTo>
                  <a:pt x="5" y="193"/>
                  <a:pt x="5" y="194"/>
                  <a:pt x="6" y="194"/>
                </a:cubicBezTo>
                <a:close/>
                <a:moveTo>
                  <a:pt x="31" y="199"/>
                </a:moveTo>
                <a:cubicBezTo>
                  <a:pt x="31" y="199"/>
                  <a:pt x="31" y="200"/>
                  <a:pt x="31" y="200"/>
                </a:cubicBezTo>
                <a:cubicBezTo>
                  <a:pt x="31" y="201"/>
                  <a:pt x="31" y="201"/>
                  <a:pt x="31" y="201"/>
                </a:cubicBezTo>
                <a:cubicBezTo>
                  <a:pt x="32" y="201"/>
                  <a:pt x="33" y="202"/>
                  <a:pt x="33" y="202"/>
                </a:cubicBezTo>
                <a:cubicBezTo>
                  <a:pt x="34" y="202"/>
                  <a:pt x="34" y="203"/>
                  <a:pt x="34" y="203"/>
                </a:cubicBezTo>
                <a:cubicBezTo>
                  <a:pt x="34" y="202"/>
                  <a:pt x="34" y="202"/>
                  <a:pt x="34" y="201"/>
                </a:cubicBezTo>
                <a:cubicBezTo>
                  <a:pt x="33" y="200"/>
                  <a:pt x="32" y="200"/>
                  <a:pt x="31" y="199"/>
                </a:cubicBezTo>
                <a:close/>
                <a:moveTo>
                  <a:pt x="114" y="262"/>
                </a:moveTo>
                <a:cubicBezTo>
                  <a:pt x="114" y="262"/>
                  <a:pt x="114" y="262"/>
                  <a:pt x="114" y="262"/>
                </a:cubicBezTo>
                <a:cubicBezTo>
                  <a:pt x="114" y="262"/>
                  <a:pt x="114" y="261"/>
                  <a:pt x="115" y="261"/>
                </a:cubicBezTo>
                <a:cubicBezTo>
                  <a:pt x="116" y="261"/>
                  <a:pt x="117" y="260"/>
                  <a:pt x="118" y="259"/>
                </a:cubicBezTo>
                <a:cubicBezTo>
                  <a:pt x="119" y="259"/>
                  <a:pt x="119" y="258"/>
                  <a:pt x="119" y="256"/>
                </a:cubicBezTo>
                <a:cubicBezTo>
                  <a:pt x="119" y="257"/>
                  <a:pt x="119" y="257"/>
                  <a:pt x="119" y="257"/>
                </a:cubicBezTo>
                <a:cubicBezTo>
                  <a:pt x="117" y="258"/>
                  <a:pt x="116" y="259"/>
                  <a:pt x="114" y="261"/>
                </a:cubicBezTo>
                <a:cubicBezTo>
                  <a:pt x="114" y="261"/>
                  <a:pt x="114" y="261"/>
                  <a:pt x="114" y="262"/>
                </a:cubicBezTo>
                <a:close/>
                <a:moveTo>
                  <a:pt x="145" y="243"/>
                </a:moveTo>
                <a:cubicBezTo>
                  <a:pt x="147" y="243"/>
                  <a:pt x="148" y="243"/>
                  <a:pt x="150" y="243"/>
                </a:cubicBezTo>
                <a:cubicBezTo>
                  <a:pt x="150" y="242"/>
                  <a:pt x="150" y="242"/>
                  <a:pt x="150" y="241"/>
                </a:cubicBezTo>
                <a:cubicBezTo>
                  <a:pt x="149" y="241"/>
                  <a:pt x="147" y="242"/>
                  <a:pt x="146" y="242"/>
                </a:cubicBezTo>
                <a:cubicBezTo>
                  <a:pt x="146" y="242"/>
                  <a:pt x="145" y="243"/>
                  <a:pt x="145" y="243"/>
                </a:cubicBezTo>
                <a:close/>
                <a:moveTo>
                  <a:pt x="51" y="214"/>
                </a:moveTo>
                <a:cubicBezTo>
                  <a:pt x="50" y="213"/>
                  <a:pt x="50" y="213"/>
                  <a:pt x="49" y="213"/>
                </a:cubicBezTo>
                <a:cubicBezTo>
                  <a:pt x="48" y="212"/>
                  <a:pt x="47" y="212"/>
                  <a:pt x="47" y="211"/>
                </a:cubicBezTo>
                <a:cubicBezTo>
                  <a:pt x="47" y="212"/>
                  <a:pt x="47" y="213"/>
                  <a:pt x="47" y="213"/>
                </a:cubicBezTo>
                <a:cubicBezTo>
                  <a:pt x="48" y="214"/>
                  <a:pt x="48" y="214"/>
                  <a:pt x="49" y="214"/>
                </a:cubicBezTo>
                <a:cubicBezTo>
                  <a:pt x="49" y="215"/>
                  <a:pt x="50" y="215"/>
                  <a:pt x="51" y="215"/>
                </a:cubicBezTo>
                <a:cubicBezTo>
                  <a:pt x="51" y="215"/>
                  <a:pt x="51" y="214"/>
                  <a:pt x="51" y="214"/>
                </a:cubicBezTo>
                <a:close/>
                <a:moveTo>
                  <a:pt x="12" y="248"/>
                </a:moveTo>
                <a:cubicBezTo>
                  <a:pt x="12" y="247"/>
                  <a:pt x="12" y="247"/>
                  <a:pt x="12" y="246"/>
                </a:cubicBezTo>
                <a:cubicBezTo>
                  <a:pt x="11" y="246"/>
                  <a:pt x="11" y="246"/>
                  <a:pt x="10" y="246"/>
                </a:cubicBezTo>
                <a:cubicBezTo>
                  <a:pt x="10" y="246"/>
                  <a:pt x="10" y="246"/>
                  <a:pt x="10" y="246"/>
                </a:cubicBezTo>
                <a:cubicBezTo>
                  <a:pt x="10" y="246"/>
                  <a:pt x="10" y="248"/>
                  <a:pt x="10" y="249"/>
                </a:cubicBezTo>
                <a:cubicBezTo>
                  <a:pt x="11" y="249"/>
                  <a:pt x="11" y="248"/>
                  <a:pt x="12" y="248"/>
                </a:cubicBezTo>
                <a:close/>
                <a:moveTo>
                  <a:pt x="42" y="277"/>
                </a:moveTo>
                <a:cubicBezTo>
                  <a:pt x="41" y="277"/>
                  <a:pt x="40" y="277"/>
                  <a:pt x="39" y="277"/>
                </a:cubicBezTo>
                <a:cubicBezTo>
                  <a:pt x="39" y="278"/>
                  <a:pt x="38" y="278"/>
                  <a:pt x="39" y="279"/>
                </a:cubicBezTo>
                <a:cubicBezTo>
                  <a:pt x="40" y="279"/>
                  <a:pt x="41" y="279"/>
                  <a:pt x="42" y="279"/>
                </a:cubicBezTo>
                <a:cubicBezTo>
                  <a:pt x="42" y="278"/>
                  <a:pt x="42" y="278"/>
                  <a:pt x="42" y="277"/>
                </a:cubicBezTo>
                <a:close/>
                <a:moveTo>
                  <a:pt x="172" y="276"/>
                </a:moveTo>
                <a:cubicBezTo>
                  <a:pt x="173" y="277"/>
                  <a:pt x="175" y="277"/>
                  <a:pt x="176" y="276"/>
                </a:cubicBezTo>
                <a:cubicBezTo>
                  <a:pt x="176" y="276"/>
                  <a:pt x="176" y="276"/>
                  <a:pt x="176" y="276"/>
                </a:cubicBezTo>
                <a:cubicBezTo>
                  <a:pt x="176" y="275"/>
                  <a:pt x="176" y="275"/>
                  <a:pt x="176" y="274"/>
                </a:cubicBezTo>
                <a:cubicBezTo>
                  <a:pt x="176" y="274"/>
                  <a:pt x="175" y="274"/>
                  <a:pt x="175" y="274"/>
                </a:cubicBezTo>
                <a:cubicBezTo>
                  <a:pt x="175" y="275"/>
                  <a:pt x="174" y="275"/>
                  <a:pt x="174" y="276"/>
                </a:cubicBezTo>
                <a:cubicBezTo>
                  <a:pt x="173" y="276"/>
                  <a:pt x="173" y="275"/>
                  <a:pt x="173" y="275"/>
                </a:cubicBezTo>
                <a:cubicBezTo>
                  <a:pt x="172" y="275"/>
                  <a:pt x="172" y="276"/>
                  <a:pt x="172" y="276"/>
                </a:cubicBezTo>
                <a:close/>
                <a:moveTo>
                  <a:pt x="88" y="87"/>
                </a:moveTo>
                <a:cubicBezTo>
                  <a:pt x="87" y="87"/>
                  <a:pt x="86" y="87"/>
                  <a:pt x="86" y="87"/>
                </a:cubicBezTo>
                <a:cubicBezTo>
                  <a:pt x="85" y="88"/>
                  <a:pt x="84" y="89"/>
                  <a:pt x="83" y="90"/>
                </a:cubicBezTo>
                <a:cubicBezTo>
                  <a:pt x="83" y="90"/>
                  <a:pt x="83" y="90"/>
                  <a:pt x="83" y="90"/>
                </a:cubicBezTo>
                <a:cubicBezTo>
                  <a:pt x="83" y="90"/>
                  <a:pt x="84" y="90"/>
                  <a:pt x="84" y="90"/>
                </a:cubicBezTo>
                <a:cubicBezTo>
                  <a:pt x="85" y="90"/>
                  <a:pt x="85" y="90"/>
                  <a:pt x="85" y="90"/>
                </a:cubicBezTo>
                <a:cubicBezTo>
                  <a:pt x="86" y="89"/>
                  <a:pt x="87" y="88"/>
                  <a:pt x="88" y="87"/>
                </a:cubicBezTo>
                <a:close/>
                <a:moveTo>
                  <a:pt x="95" y="31"/>
                </a:moveTo>
                <a:cubicBezTo>
                  <a:pt x="91" y="31"/>
                  <a:pt x="83" y="37"/>
                  <a:pt x="82" y="39"/>
                </a:cubicBezTo>
                <a:cubicBezTo>
                  <a:pt x="84" y="37"/>
                  <a:pt x="86" y="36"/>
                  <a:pt x="88" y="34"/>
                </a:cubicBezTo>
                <a:cubicBezTo>
                  <a:pt x="90" y="33"/>
                  <a:pt x="92" y="32"/>
                  <a:pt x="95" y="31"/>
                </a:cubicBezTo>
                <a:close/>
                <a:moveTo>
                  <a:pt x="24" y="197"/>
                </a:moveTo>
                <a:cubicBezTo>
                  <a:pt x="24" y="196"/>
                  <a:pt x="24" y="196"/>
                  <a:pt x="24" y="195"/>
                </a:cubicBezTo>
                <a:cubicBezTo>
                  <a:pt x="24" y="194"/>
                  <a:pt x="23" y="194"/>
                  <a:pt x="23" y="195"/>
                </a:cubicBezTo>
                <a:cubicBezTo>
                  <a:pt x="22" y="195"/>
                  <a:pt x="22" y="195"/>
                  <a:pt x="21" y="195"/>
                </a:cubicBezTo>
                <a:cubicBezTo>
                  <a:pt x="20" y="194"/>
                  <a:pt x="20" y="194"/>
                  <a:pt x="19" y="194"/>
                </a:cubicBezTo>
                <a:cubicBezTo>
                  <a:pt x="19" y="194"/>
                  <a:pt x="19" y="195"/>
                  <a:pt x="19" y="195"/>
                </a:cubicBezTo>
                <a:cubicBezTo>
                  <a:pt x="21" y="196"/>
                  <a:pt x="22" y="196"/>
                  <a:pt x="24" y="197"/>
                </a:cubicBezTo>
                <a:close/>
                <a:moveTo>
                  <a:pt x="105" y="240"/>
                </a:moveTo>
                <a:cubicBezTo>
                  <a:pt x="105" y="240"/>
                  <a:pt x="105" y="240"/>
                  <a:pt x="105" y="240"/>
                </a:cubicBezTo>
                <a:cubicBezTo>
                  <a:pt x="100" y="240"/>
                  <a:pt x="94" y="240"/>
                  <a:pt x="89" y="241"/>
                </a:cubicBezTo>
                <a:cubicBezTo>
                  <a:pt x="89" y="241"/>
                  <a:pt x="90" y="241"/>
                  <a:pt x="90" y="241"/>
                </a:cubicBezTo>
                <a:cubicBezTo>
                  <a:pt x="95" y="241"/>
                  <a:pt x="99" y="241"/>
                  <a:pt x="104" y="241"/>
                </a:cubicBezTo>
                <a:cubicBezTo>
                  <a:pt x="104" y="241"/>
                  <a:pt x="105" y="240"/>
                  <a:pt x="105" y="240"/>
                </a:cubicBezTo>
                <a:close/>
                <a:moveTo>
                  <a:pt x="113" y="205"/>
                </a:moveTo>
                <a:cubicBezTo>
                  <a:pt x="113" y="207"/>
                  <a:pt x="112" y="208"/>
                  <a:pt x="112" y="209"/>
                </a:cubicBezTo>
                <a:cubicBezTo>
                  <a:pt x="113" y="209"/>
                  <a:pt x="113" y="209"/>
                  <a:pt x="114" y="208"/>
                </a:cubicBezTo>
                <a:cubicBezTo>
                  <a:pt x="114" y="208"/>
                  <a:pt x="114" y="208"/>
                  <a:pt x="114" y="208"/>
                </a:cubicBezTo>
                <a:cubicBezTo>
                  <a:pt x="114" y="207"/>
                  <a:pt x="115" y="207"/>
                  <a:pt x="115" y="206"/>
                </a:cubicBezTo>
                <a:cubicBezTo>
                  <a:pt x="114" y="206"/>
                  <a:pt x="114" y="206"/>
                  <a:pt x="113" y="205"/>
                </a:cubicBezTo>
                <a:close/>
                <a:moveTo>
                  <a:pt x="16" y="276"/>
                </a:moveTo>
                <a:cubicBezTo>
                  <a:pt x="17" y="276"/>
                  <a:pt x="18" y="276"/>
                  <a:pt x="19" y="276"/>
                </a:cubicBezTo>
                <a:cubicBezTo>
                  <a:pt x="19" y="276"/>
                  <a:pt x="19" y="276"/>
                  <a:pt x="19" y="276"/>
                </a:cubicBezTo>
                <a:cubicBezTo>
                  <a:pt x="19" y="275"/>
                  <a:pt x="19" y="275"/>
                  <a:pt x="20" y="274"/>
                </a:cubicBezTo>
                <a:cubicBezTo>
                  <a:pt x="19" y="274"/>
                  <a:pt x="18" y="274"/>
                  <a:pt x="17" y="274"/>
                </a:cubicBezTo>
                <a:cubicBezTo>
                  <a:pt x="17" y="275"/>
                  <a:pt x="16" y="275"/>
                  <a:pt x="16" y="276"/>
                </a:cubicBezTo>
                <a:close/>
                <a:moveTo>
                  <a:pt x="97" y="76"/>
                </a:moveTo>
                <a:cubicBezTo>
                  <a:pt x="97" y="76"/>
                  <a:pt x="97" y="76"/>
                  <a:pt x="97" y="76"/>
                </a:cubicBezTo>
                <a:cubicBezTo>
                  <a:pt x="96" y="76"/>
                  <a:pt x="96" y="76"/>
                  <a:pt x="95" y="76"/>
                </a:cubicBezTo>
                <a:cubicBezTo>
                  <a:pt x="95" y="77"/>
                  <a:pt x="94" y="78"/>
                  <a:pt x="94" y="79"/>
                </a:cubicBezTo>
                <a:cubicBezTo>
                  <a:pt x="93" y="79"/>
                  <a:pt x="93" y="80"/>
                  <a:pt x="93" y="80"/>
                </a:cubicBezTo>
                <a:cubicBezTo>
                  <a:pt x="93" y="81"/>
                  <a:pt x="93" y="80"/>
                  <a:pt x="94" y="80"/>
                </a:cubicBezTo>
                <a:cubicBezTo>
                  <a:pt x="95" y="79"/>
                  <a:pt x="96" y="78"/>
                  <a:pt x="97" y="77"/>
                </a:cubicBezTo>
                <a:cubicBezTo>
                  <a:pt x="97" y="76"/>
                  <a:pt x="97" y="76"/>
                  <a:pt x="97" y="76"/>
                </a:cubicBezTo>
                <a:close/>
                <a:moveTo>
                  <a:pt x="146" y="273"/>
                </a:moveTo>
                <a:cubicBezTo>
                  <a:pt x="146" y="273"/>
                  <a:pt x="147" y="273"/>
                  <a:pt x="147" y="273"/>
                </a:cubicBezTo>
                <a:cubicBezTo>
                  <a:pt x="147" y="273"/>
                  <a:pt x="147" y="273"/>
                  <a:pt x="148" y="273"/>
                </a:cubicBezTo>
                <a:cubicBezTo>
                  <a:pt x="148" y="272"/>
                  <a:pt x="149" y="271"/>
                  <a:pt x="149" y="270"/>
                </a:cubicBezTo>
                <a:cubicBezTo>
                  <a:pt x="148" y="270"/>
                  <a:pt x="148" y="271"/>
                  <a:pt x="147" y="271"/>
                </a:cubicBezTo>
                <a:cubicBezTo>
                  <a:pt x="147" y="271"/>
                  <a:pt x="147" y="271"/>
                  <a:pt x="147" y="271"/>
                </a:cubicBezTo>
                <a:cubicBezTo>
                  <a:pt x="146" y="272"/>
                  <a:pt x="146" y="273"/>
                  <a:pt x="146" y="273"/>
                </a:cubicBezTo>
                <a:close/>
                <a:moveTo>
                  <a:pt x="114" y="248"/>
                </a:moveTo>
                <a:cubicBezTo>
                  <a:pt x="115" y="248"/>
                  <a:pt x="116" y="248"/>
                  <a:pt x="116" y="248"/>
                </a:cubicBezTo>
                <a:cubicBezTo>
                  <a:pt x="117" y="247"/>
                  <a:pt x="118" y="247"/>
                  <a:pt x="118" y="246"/>
                </a:cubicBezTo>
                <a:cubicBezTo>
                  <a:pt x="117" y="246"/>
                  <a:pt x="117" y="246"/>
                  <a:pt x="116" y="246"/>
                </a:cubicBezTo>
                <a:cubicBezTo>
                  <a:pt x="116" y="246"/>
                  <a:pt x="116" y="245"/>
                  <a:pt x="115" y="245"/>
                </a:cubicBezTo>
                <a:cubicBezTo>
                  <a:pt x="115" y="246"/>
                  <a:pt x="114" y="247"/>
                  <a:pt x="114" y="248"/>
                </a:cubicBezTo>
                <a:close/>
                <a:moveTo>
                  <a:pt x="65" y="279"/>
                </a:moveTo>
                <a:cubicBezTo>
                  <a:pt x="64" y="279"/>
                  <a:pt x="63" y="279"/>
                  <a:pt x="62" y="279"/>
                </a:cubicBezTo>
                <a:cubicBezTo>
                  <a:pt x="62" y="279"/>
                  <a:pt x="62" y="279"/>
                  <a:pt x="61" y="279"/>
                </a:cubicBezTo>
                <a:cubicBezTo>
                  <a:pt x="61" y="279"/>
                  <a:pt x="60" y="279"/>
                  <a:pt x="60" y="279"/>
                </a:cubicBezTo>
                <a:cubicBezTo>
                  <a:pt x="60" y="279"/>
                  <a:pt x="59" y="279"/>
                  <a:pt x="59" y="279"/>
                </a:cubicBezTo>
                <a:cubicBezTo>
                  <a:pt x="58" y="279"/>
                  <a:pt x="57" y="279"/>
                  <a:pt x="55" y="279"/>
                </a:cubicBezTo>
                <a:cubicBezTo>
                  <a:pt x="54" y="279"/>
                  <a:pt x="53" y="280"/>
                  <a:pt x="52" y="280"/>
                </a:cubicBezTo>
                <a:cubicBezTo>
                  <a:pt x="52" y="280"/>
                  <a:pt x="52" y="280"/>
                  <a:pt x="52" y="280"/>
                </a:cubicBezTo>
                <a:cubicBezTo>
                  <a:pt x="57" y="280"/>
                  <a:pt x="61" y="280"/>
                  <a:pt x="65" y="279"/>
                </a:cubicBezTo>
                <a:cubicBezTo>
                  <a:pt x="65" y="279"/>
                  <a:pt x="65" y="279"/>
                  <a:pt x="65" y="279"/>
                </a:cubicBezTo>
                <a:close/>
                <a:moveTo>
                  <a:pt x="62" y="215"/>
                </a:moveTo>
                <a:cubicBezTo>
                  <a:pt x="62" y="215"/>
                  <a:pt x="62" y="214"/>
                  <a:pt x="61" y="213"/>
                </a:cubicBezTo>
                <a:cubicBezTo>
                  <a:pt x="60" y="213"/>
                  <a:pt x="59" y="213"/>
                  <a:pt x="58" y="213"/>
                </a:cubicBezTo>
                <a:cubicBezTo>
                  <a:pt x="58" y="213"/>
                  <a:pt x="58" y="213"/>
                  <a:pt x="58" y="214"/>
                </a:cubicBezTo>
                <a:cubicBezTo>
                  <a:pt x="59" y="214"/>
                  <a:pt x="60" y="215"/>
                  <a:pt x="62" y="215"/>
                </a:cubicBezTo>
                <a:close/>
                <a:moveTo>
                  <a:pt x="25" y="274"/>
                </a:moveTo>
                <a:cubicBezTo>
                  <a:pt x="24" y="274"/>
                  <a:pt x="22" y="274"/>
                  <a:pt x="22" y="274"/>
                </a:cubicBezTo>
                <a:cubicBezTo>
                  <a:pt x="21" y="275"/>
                  <a:pt x="21" y="275"/>
                  <a:pt x="21" y="276"/>
                </a:cubicBezTo>
                <a:cubicBezTo>
                  <a:pt x="22" y="276"/>
                  <a:pt x="24" y="276"/>
                  <a:pt x="25" y="276"/>
                </a:cubicBezTo>
                <a:cubicBezTo>
                  <a:pt x="25" y="275"/>
                  <a:pt x="25" y="275"/>
                  <a:pt x="25" y="274"/>
                </a:cubicBezTo>
                <a:close/>
                <a:moveTo>
                  <a:pt x="83" y="277"/>
                </a:moveTo>
                <a:cubicBezTo>
                  <a:pt x="83" y="278"/>
                  <a:pt x="83" y="278"/>
                  <a:pt x="83" y="279"/>
                </a:cubicBezTo>
                <a:cubicBezTo>
                  <a:pt x="84" y="279"/>
                  <a:pt x="86" y="279"/>
                  <a:pt x="87" y="279"/>
                </a:cubicBezTo>
                <a:cubicBezTo>
                  <a:pt x="87" y="278"/>
                  <a:pt x="86" y="277"/>
                  <a:pt x="86" y="277"/>
                </a:cubicBezTo>
                <a:cubicBezTo>
                  <a:pt x="85" y="277"/>
                  <a:pt x="84" y="277"/>
                  <a:pt x="83" y="277"/>
                </a:cubicBezTo>
                <a:close/>
                <a:moveTo>
                  <a:pt x="34" y="248"/>
                </a:moveTo>
                <a:cubicBezTo>
                  <a:pt x="33" y="248"/>
                  <a:pt x="33" y="248"/>
                  <a:pt x="33" y="248"/>
                </a:cubicBezTo>
                <a:cubicBezTo>
                  <a:pt x="32" y="248"/>
                  <a:pt x="31" y="248"/>
                  <a:pt x="30" y="249"/>
                </a:cubicBezTo>
                <a:cubicBezTo>
                  <a:pt x="30" y="249"/>
                  <a:pt x="29" y="249"/>
                  <a:pt x="29" y="249"/>
                </a:cubicBezTo>
                <a:cubicBezTo>
                  <a:pt x="29" y="250"/>
                  <a:pt x="29" y="250"/>
                  <a:pt x="29" y="250"/>
                </a:cubicBezTo>
                <a:cubicBezTo>
                  <a:pt x="31" y="250"/>
                  <a:pt x="32" y="250"/>
                  <a:pt x="33" y="249"/>
                </a:cubicBezTo>
                <a:cubicBezTo>
                  <a:pt x="33" y="249"/>
                  <a:pt x="33" y="248"/>
                  <a:pt x="34" y="248"/>
                </a:cubicBezTo>
                <a:close/>
                <a:moveTo>
                  <a:pt x="99" y="84"/>
                </a:moveTo>
                <a:cubicBezTo>
                  <a:pt x="98" y="85"/>
                  <a:pt x="97" y="87"/>
                  <a:pt x="96" y="88"/>
                </a:cubicBezTo>
                <a:cubicBezTo>
                  <a:pt x="97" y="88"/>
                  <a:pt x="97" y="88"/>
                  <a:pt x="98" y="88"/>
                </a:cubicBezTo>
                <a:cubicBezTo>
                  <a:pt x="99" y="87"/>
                  <a:pt x="99" y="86"/>
                  <a:pt x="100" y="85"/>
                </a:cubicBezTo>
                <a:cubicBezTo>
                  <a:pt x="99" y="85"/>
                  <a:pt x="99" y="85"/>
                  <a:pt x="99" y="84"/>
                </a:cubicBezTo>
                <a:close/>
                <a:moveTo>
                  <a:pt x="39" y="197"/>
                </a:moveTo>
                <a:cubicBezTo>
                  <a:pt x="39" y="197"/>
                  <a:pt x="38" y="197"/>
                  <a:pt x="38" y="196"/>
                </a:cubicBezTo>
                <a:cubicBezTo>
                  <a:pt x="37" y="196"/>
                  <a:pt x="36" y="196"/>
                  <a:pt x="36" y="195"/>
                </a:cubicBezTo>
                <a:cubicBezTo>
                  <a:pt x="36" y="196"/>
                  <a:pt x="36" y="197"/>
                  <a:pt x="36" y="198"/>
                </a:cubicBezTo>
                <a:cubicBezTo>
                  <a:pt x="37" y="198"/>
                  <a:pt x="38" y="198"/>
                  <a:pt x="38" y="199"/>
                </a:cubicBezTo>
                <a:cubicBezTo>
                  <a:pt x="39" y="198"/>
                  <a:pt x="39" y="198"/>
                  <a:pt x="39" y="197"/>
                </a:cubicBezTo>
                <a:close/>
                <a:moveTo>
                  <a:pt x="123" y="212"/>
                </a:moveTo>
                <a:cubicBezTo>
                  <a:pt x="123" y="212"/>
                  <a:pt x="123" y="212"/>
                  <a:pt x="123" y="212"/>
                </a:cubicBezTo>
                <a:cubicBezTo>
                  <a:pt x="121" y="212"/>
                  <a:pt x="120" y="212"/>
                  <a:pt x="119" y="212"/>
                </a:cubicBezTo>
                <a:cubicBezTo>
                  <a:pt x="119" y="213"/>
                  <a:pt x="118" y="213"/>
                  <a:pt x="118" y="214"/>
                </a:cubicBezTo>
                <a:cubicBezTo>
                  <a:pt x="120" y="214"/>
                  <a:pt x="121" y="213"/>
                  <a:pt x="123" y="212"/>
                </a:cubicBezTo>
                <a:close/>
                <a:moveTo>
                  <a:pt x="163" y="240"/>
                </a:moveTo>
                <a:cubicBezTo>
                  <a:pt x="162" y="240"/>
                  <a:pt x="161" y="240"/>
                  <a:pt x="161" y="240"/>
                </a:cubicBezTo>
                <a:cubicBezTo>
                  <a:pt x="161" y="240"/>
                  <a:pt x="160" y="240"/>
                  <a:pt x="160" y="240"/>
                </a:cubicBezTo>
                <a:cubicBezTo>
                  <a:pt x="160" y="241"/>
                  <a:pt x="160" y="241"/>
                  <a:pt x="159" y="242"/>
                </a:cubicBezTo>
                <a:cubicBezTo>
                  <a:pt x="160" y="242"/>
                  <a:pt x="161" y="242"/>
                  <a:pt x="162" y="242"/>
                </a:cubicBezTo>
                <a:cubicBezTo>
                  <a:pt x="162" y="241"/>
                  <a:pt x="162" y="240"/>
                  <a:pt x="163" y="240"/>
                </a:cubicBezTo>
                <a:close/>
                <a:moveTo>
                  <a:pt x="108" y="184"/>
                </a:moveTo>
                <a:cubicBezTo>
                  <a:pt x="112" y="184"/>
                  <a:pt x="116" y="183"/>
                  <a:pt x="120" y="182"/>
                </a:cubicBezTo>
                <a:cubicBezTo>
                  <a:pt x="116" y="182"/>
                  <a:pt x="112" y="183"/>
                  <a:pt x="108" y="184"/>
                </a:cubicBezTo>
                <a:close/>
                <a:moveTo>
                  <a:pt x="135" y="249"/>
                </a:moveTo>
                <a:cubicBezTo>
                  <a:pt x="133" y="249"/>
                  <a:pt x="132" y="249"/>
                  <a:pt x="131" y="249"/>
                </a:cubicBezTo>
                <a:cubicBezTo>
                  <a:pt x="130" y="249"/>
                  <a:pt x="130" y="250"/>
                  <a:pt x="130" y="250"/>
                </a:cubicBezTo>
                <a:cubicBezTo>
                  <a:pt x="130" y="250"/>
                  <a:pt x="130" y="250"/>
                  <a:pt x="130" y="250"/>
                </a:cubicBezTo>
                <a:cubicBezTo>
                  <a:pt x="131" y="250"/>
                  <a:pt x="133" y="250"/>
                  <a:pt x="134" y="250"/>
                </a:cubicBezTo>
                <a:cubicBezTo>
                  <a:pt x="135" y="250"/>
                  <a:pt x="135" y="250"/>
                  <a:pt x="135" y="249"/>
                </a:cubicBezTo>
                <a:close/>
                <a:moveTo>
                  <a:pt x="89" y="279"/>
                </a:moveTo>
                <a:cubicBezTo>
                  <a:pt x="90" y="279"/>
                  <a:pt x="91" y="279"/>
                  <a:pt x="92" y="279"/>
                </a:cubicBezTo>
                <a:cubicBezTo>
                  <a:pt x="92" y="279"/>
                  <a:pt x="93" y="278"/>
                  <a:pt x="93" y="278"/>
                </a:cubicBezTo>
                <a:cubicBezTo>
                  <a:pt x="93" y="278"/>
                  <a:pt x="93" y="278"/>
                  <a:pt x="93" y="278"/>
                </a:cubicBezTo>
                <a:cubicBezTo>
                  <a:pt x="92" y="277"/>
                  <a:pt x="92" y="277"/>
                  <a:pt x="91" y="277"/>
                </a:cubicBezTo>
                <a:cubicBezTo>
                  <a:pt x="91" y="276"/>
                  <a:pt x="90" y="277"/>
                  <a:pt x="90" y="277"/>
                </a:cubicBezTo>
                <a:cubicBezTo>
                  <a:pt x="90" y="277"/>
                  <a:pt x="89" y="278"/>
                  <a:pt x="89" y="279"/>
                </a:cubicBezTo>
                <a:close/>
                <a:moveTo>
                  <a:pt x="45" y="279"/>
                </a:moveTo>
                <a:cubicBezTo>
                  <a:pt x="46" y="279"/>
                  <a:pt x="46" y="279"/>
                  <a:pt x="47" y="278"/>
                </a:cubicBezTo>
                <a:cubicBezTo>
                  <a:pt x="48" y="278"/>
                  <a:pt x="48" y="278"/>
                  <a:pt x="48" y="277"/>
                </a:cubicBezTo>
                <a:cubicBezTo>
                  <a:pt x="47" y="277"/>
                  <a:pt x="46" y="277"/>
                  <a:pt x="45" y="277"/>
                </a:cubicBezTo>
                <a:cubicBezTo>
                  <a:pt x="45" y="277"/>
                  <a:pt x="45" y="278"/>
                  <a:pt x="45" y="279"/>
                </a:cubicBezTo>
                <a:close/>
                <a:moveTo>
                  <a:pt x="15" y="274"/>
                </a:moveTo>
                <a:cubicBezTo>
                  <a:pt x="14" y="274"/>
                  <a:pt x="13" y="274"/>
                  <a:pt x="13" y="274"/>
                </a:cubicBezTo>
                <a:cubicBezTo>
                  <a:pt x="13" y="275"/>
                  <a:pt x="12" y="276"/>
                  <a:pt x="13" y="276"/>
                </a:cubicBezTo>
                <a:cubicBezTo>
                  <a:pt x="13" y="276"/>
                  <a:pt x="14" y="276"/>
                  <a:pt x="14" y="276"/>
                </a:cubicBezTo>
                <a:cubicBezTo>
                  <a:pt x="15" y="276"/>
                  <a:pt x="15" y="275"/>
                  <a:pt x="15" y="274"/>
                </a:cubicBezTo>
                <a:close/>
                <a:moveTo>
                  <a:pt x="175" y="270"/>
                </a:moveTo>
                <a:cubicBezTo>
                  <a:pt x="175" y="270"/>
                  <a:pt x="175" y="270"/>
                  <a:pt x="176" y="270"/>
                </a:cubicBezTo>
                <a:cubicBezTo>
                  <a:pt x="176" y="267"/>
                  <a:pt x="176" y="262"/>
                  <a:pt x="176" y="262"/>
                </a:cubicBezTo>
                <a:cubicBezTo>
                  <a:pt x="176" y="262"/>
                  <a:pt x="176" y="262"/>
                  <a:pt x="176" y="262"/>
                </a:cubicBezTo>
                <a:cubicBezTo>
                  <a:pt x="176" y="263"/>
                  <a:pt x="175" y="263"/>
                  <a:pt x="175" y="264"/>
                </a:cubicBezTo>
                <a:cubicBezTo>
                  <a:pt x="175" y="266"/>
                  <a:pt x="175" y="268"/>
                  <a:pt x="175" y="270"/>
                </a:cubicBezTo>
                <a:close/>
                <a:moveTo>
                  <a:pt x="54" y="276"/>
                </a:moveTo>
                <a:cubicBezTo>
                  <a:pt x="53" y="276"/>
                  <a:pt x="52" y="276"/>
                  <a:pt x="51" y="276"/>
                </a:cubicBezTo>
                <a:cubicBezTo>
                  <a:pt x="51" y="277"/>
                  <a:pt x="51" y="277"/>
                  <a:pt x="51" y="278"/>
                </a:cubicBezTo>
                <a:cubicBezTo>
                  <a:pt x="52" y="278"/>
                  <a:pt x="53" y="278"/>
                  <a:pt x="54" y="278"/>
                </a:cubicBezTo>
                <a:cubicBezTo>
                  <a:pt x="54" y="277"/>
                  <a:pt x="54" y="277"/>
                  <a:pt x="54" y="276"/>
                </a:cubicBezTo>
                <a:close/>
                <a:moveTo>
                  <a:pt x="145" y="117"/>
                </a:moveTo>
                <a:cubicBezTo>
                  <a:pt x="146" y="118"/>
                  <a:pt x="147" y="120"/>
                  <a:pt x="148" y="121"/>
                </a:cubicBezTo>
                <a:cubicBezTo>
                  <a:pt x="148" y="121"/>
                  <a:pt x="148" y="121"/>
                  <a:pt x="149" y="120"/>
                </a:cubicBezTo>
                <a:cubicBezTo>
                  <a:pt x="148" y="119"/>
                  <a:pt x="147" y="118"/>
                  <a:pt x="147" y="117"/>
                </a:cubicBezTo>
                <a:cubicBezTo>
                  <a:pt x="146" y="117"/>
                  <a:pt x="146" y="117"/>
                  <a:pt x="145" y="117"/>
                </a:cubicBezTo>
                <a:close/>
                <a:moveTo>
                  <a:pt x="48" y="266"/>
                </a:moveTo>
                <a:cubicBezTo>
                  <a:pt x="48" y="266"/>
                  <a:pt x="48" y="266"/>
                  <a:pt x="48" y="266"/>
                </a:cubicBezTo>
                <a:cubicBezTo>
                  <a:pt x="50" y="265"/>
                  <a:pt x="51" y="265"/>
                  <a:pt x="52" y="265"/>
                </a:cubicBezTo>
                <a:cubicBezTo>
                  <a:pt x="52" y="265"/>
                  <a:pt x="52" y="265"/>
                  <a:pt x="53" y="265"/>
                </a:cubicBezTo>
                <a:cubicBezTo>
                  <a:pt x="53" y="264"/>
                  <a:pt x="53" y="264"/>
                  <a:pt x="53" y="263"/>
                </a:cubicBezTo>
                <a:cubicBezTo>
                  <a:pt x="51" y="264"/>
                  <a:pt x="50" y="264"/>
                  <a:pt x="48" y="265"/>
                </a:cubicBezTo>
                <a:cubicBezTo>
                  <a:pt x="48" y="265"/>
                  <a:pt x="48" y="265"/>
                  <a:pt x="48" y="266"/>
                </a:cubicBezTo>
                <a:close/>
                <a:moveTo>
                  <a:pt x="119" y="254"/>
                </a:moveTo>
                <a:cubicBezTo>
                  <a:pt x="119" y="254"/>
                  <a:pt x="119" y="254"/>
                  <a:pt x="119" y="254"/>
                </a:cubicBezTo>
                <a:cubicBezTo>
                  <a:pt x="119" y="254"/>
                  <a:pt x="118" y="254"/>
                  <a:pt x="117" y="254"/>
                </a:cubicBezTo>
                <a:cubicBezTo>
                  <a:pt x="117" y="254"/>
                  <a:pt x="117" y="254"/>
                  <a:pt x="117" y="254"/>
                </a:cubicBezTo>
                <a:cubicBezTo>
                  <a:pt x="116" y="255"/>
                  <a:pt x="116" y="256"/>
                  <a:pt x="116" y="257"/>
                </a:cubicBezTo>
                <a:cubicBezTo>
                  <a:pt x="116" y="257"/>
                  <a:pt x="116" y="257"/>
                  <a:pt x="116" y="257"/>
                </a:cubicBezTo>
                <a:cubicBezTo>
                  <a:pt x="116" y="257"/>
                  <a:pt x="116" y="257"/>
                  <a:pt x="116" y="257"/>
                </a:cubicBezTo>
                <a:cubicBezTo>
                  <a:pt x="117" y="256"/>
                  <a:pt x="118" y="255"/>
                  <a:pt x="119" y="254"/>
                </a:cubicBezTo>
                <a:close/>
                <a:moveTo>
                  <a:pt x="174" y="245"/>
                </a:moveTo>
                <a:cubicBezTo>
                  <a:pt x="173" y="245"/>
                  <a:pt x="173" y="246"/>
                  <a:pt x="173" y="247"/>
                </a:cubicBezTo>
                <a:cubicBezTo>
                  <a:pt x="174" y="249"/>
                  <a:pt x="174" y="251"/>
                  <a:pt x="174" y="253"/>
                </a:cubicBezTo>
                <a:cubicBezTo>
                  <a:pt x="174" y="253"/>
                  <a:pt x="174" y="253"/>
                  <a:pt x="175" y="253"/>
                </a:cubicBezTo>
                <a:cubicBezTo>
                  <a:pt x="175" y="251"/>
                  <a:pt x="174" y="248"/>
                  <a:pt x="174" y="245"/>
                </a:cubicBezTo>
                <a:close/>
                <a:moveTo>
                  <a:pt x="104" y="271"/>
                </a:moveTo>
                <a:cubicBezTo>
                  <a:pt x="104" y="271"/>
                  <a:pt x="104" y="271"/>
                  <a:pt x="104" y="271"/>
                </a:cubicBezTo>
                <a:cubicBezTo>
                  <a:pt x="103" y="272"/>
                  <a:pt x="103" y="272"/>
                  <a:pt x="102" y="272"/>
                </a:cubicBezTo>
                <a:cubicBezTo>
                  <a:pt x="102" y="273"/>
                  <a:pt x="101" y="273"/>
                  <a:pt x="101" y="273"/>
                </a:cubicBezTo>
                <a:cubicBezTo>
                  <a:pt x="101" y="274"/>
                  <a:pt x="101" y="274"/>
                  <a:pt x="101" y="274"/>
                </a:cubicBezTo>
                <a:cubicBezTo>
                  <a:pt x="102" y="274"/>
                  <a:pt x="102" y="274"/>
                  <a:pt x="103" y="274"/>
                </a:cubicBezTo>
                <a:cubicBezTo>
                  <a:pt x="103" y="273"/>
                  <a:pt x="104" y="272"/>
                  <a:pt x="104" y="271"/>
                </a:cubicBezTo>
                <a:close/>
                <a:moveTo>
                  <a:pt x="28" y="254"/>
                </a:moveTo>
                <a:cubicBezTo>
                  <a:pt x="28" y="254"/>
                  <a:pt x="28" y="254"/>
                  <a:pt x="28" y="254"/>
                </a:cubicBezTo>
                <a:cubicBezTo>
                  <a:pt x="29" y="253"/>
                  <a:pt x="31" y="253"/>
                  <a:pt x="32" y="252"/>
                </a:cubicBezTo>
                <a:cubicBezTo>
                  <a:pt x="33" y="252"/>
                  <a:pt x="33" y="252"/>
                  <a:pt x="33" y="251"/>
                </a:cubicBezTo>
                <a:cubicBezTo>
                  <a:pt x="32" y="251"/>
                  <a:pt x="32" y="251"/>
                  <a:pt x="32" y="251"/>
                </a:cubicBezTo>
                <a:cubicBezTo>
                  <a:pt x="31" y="252"/>
                  <a:pt x="30" y="252"/>
                  <a:pt x="29" y="252"/>
                </a:cubicBezTo>
                <a:cubicBezTo>
                  <a:pt x="28" y="252"/>
                  <a:pt x="28" y="252"/>
                  <a:pt x="28" y="254"/>
                </a:cubicBezTo>
                <a:close/>
                <a:moveTo>
                  <a:pt x="51" y="203"/>
                </a:moveTo>
                <a:cubicBezTo>
                  <a:pt x="49" y="202"/>
                  <a:pt x="48" y="201"/>
                  <a:pt x="46" y="201"/>
                </a:cubicBezTo>
                <a:cubicBezTo>
                  <a:pt x="46" y="201"/>
                  <a:pt x="46" y="202"/>
                  <a:pt x="47" y="202"/>
                </a:cubicBezTo>
                <a:cubicBezTo>
                  <a:pt x="48" y="202"/>
                  <a:pt x="49" y="203"/>
                  <a:pt x="50" y="204"/>
                </a:cubicBezTo>
                <a:cubicBezTo>
                  <a:pt x="51" y="203"/>
                  <a:pt x="51" y="203"/>
                  <a:pt x="51" y="203"/>
                </a:cubicBezTo>
                <a:close/>
                <a:moveTo>
                  <a:pt x="28" y="249"/>
                </a:moveTo>
                <a:cubicBezTo>
                  <a:pt x="26" y="250"/>
                  <a:pt x="24" y="250"/>
                  <a:pt x="23" y="251"/>
                </a:cubicBezTo>
                <a:cubicBezTo>
                  <a:pt x="22" y="251"/>
                  <a:pt x="22" y="251"/>
                  <a:pt x="22" y="252"/>
                </a:cubicBezTo>
                <a:cubicBezTo>
                  <a:pt x="24" y="252"/>
                  <a:pt x="25" y="251"/>
                  <a:pt x="27" y="251"/>
                </a:cubicBezTo>
                <a:cubicBezTo>
                  <a:pt x="27" y="251"/>
                  <a:pt x="27" y="251"/>
                  <a:pt x="27" y="250"/>
                </a:cubicBezTo>
                <a:cubicBezTo>
                  <a:pt x="27" y="250"/>
                  <a:pt x="27" y="250"/>
                  <a:pt x="28" y="249"/>
                </a:cubicBezTo>
                <a:close/>
                <a:moveTo>
                  <a:pt x="115" y="223"/>
                </a:moveTo>
                <a:cubicBezTo>
                  <a:pt x="117" y="223"/>
                  <a:pt x="119" y="221"/>
                  <a:pt x="119" y="221"/>
                </a:cubicBezTo>
                <a:cubicBezTo>
                  <a:pt x="118" y="221"/>
                  <a:pt x="117" y="221"/>
                  <a:pt x="116" y="221"/>
                </a:cubicBezTo>
                <a:cubicBezTo>
                  <a:pt x="116" y="222"/>
                  <a:pt x="116" y="222"/>
                  <a:pt x="115" y="223"/>
                </a:cubicBezTo>
                <a:close/>
                <a:moveTo>
                  <a:pt x="25" y="257"/>
                </a:moveTo>
                <a:cubicBezTo>
                  <a:pt x="25" y="257"/>
                  <a:pt x="25" y="257"/>
                  <a:pt x="25" y="257"/>
                </a:cubicBezTo>
                <a:cubicBezTo>
                  <a:pt x="23" y="257"/>
                  <a:pt x="22" y="258"/>
                  <a:pt x="21" y="259"/>
                </a:cubicBezTo>
                <a:cubicBezTo>
                  <a:pt x="20" y="259"/>
                  <a:pt x="20" y="259"/>
                  <a:pt x="20" y="259"/>
                </a:cubicBezTo>
                <a:cubicBezTo>
                  <a:pt x="22" y="259"/>
                  <a:pt x="23" y="259"/>
                  <a:pt x="24" y="258"/>
                </a:cubicBezTo>
                <a:cubicBezTo>
                  <a:pt x="24" y="258"/>
                  <a:pt x="24" y="258"/>
                  <a:pt x="24" y="258"/>
                </a:cubicBezTo>
                <a:cubicBezTo>
                  <a:pt x="25" y="258"/>
                  <a:pt x="25" y="257"/>
                  <a:pt x="25" y="257"/>
                </a:cubicBezTo>
                <a:close/>
                <a:moveTo>
                  <a:pt x="88" y="81"/>
                </a:moveTo>
                <a:cubicBezTo>
                  <a:pt x="88" y="80"/>
                  <a:pt x="88" y="80"/>
                  <a:pt x="87" y="81"/>
                </a:cubicBezTo>
                <a:cubicBezTo>
                  <a:pt x="87" y="81"/>
                  <a:pt x="86" y="82"/>
                  <a:pt x="85" y="83"/>
                </a:cubicBezTo>
                <a:cubicBezTo>
                  <a:pt x="85" y="83"/>
                  <a:pt x="84" y="84"/>
                  <a:pt x="84" y="85"/>
                </a:cubicBezTo>
                <a:cubicBezTo>
                  <a:pt x="84" y="85"/>
                  <a:pt x="85" y="85"/>
                  <a:pt x="85" y="85"/>
                </a:cubicBezTo>
                <a:cubicBezTo>
                  <a:pt x="86" y="83"/>
                  <a:pt x="87" y="82"/>
                  <a:pt x="88" y="81"/>
                </a:cubicBezTo>
                <a:close/>
                <a:moveTo>
                  <a:pt x="84" y="216"/>
                </a:moveTo>
                <a:cubicBezTo>
                  <a:pt x="84" y="215"/>
                  <a:pt x="85" y="213"/>
                  <a:pt x="85" y="212"/>
                </a:cubicBezTo>
                <a:cubicBezTo>
                  <a:pt x="85" y="212"/>
                  <a:pt x="85" y="212"/>
                  <a:pt x="85" y="212"/>
                </a:cubicBezTo>
                <a:cubicBezTo>
                  <a:pt x="84" y="213"/>
                  <a:pt x="83" y="215"/>
                  <a:pt x="82" y="216"/>
                </a:cubicBezTo>
                <a:cubicBezTo>
                  <a:pt x="83" y="216"/>
                  <a:pt x="83" y="216"/>
                  <a:pt x="84" y="216"/>
                </a:cubicBezTo>
                <a:close/>
                <a:moveTo>
                  <a:pt x="27" y="274"/>
                </a:moveTo>
                <a:cubicBezTo>
                  <a:pt x="27" y="275"/>
                  <a:pt x="27" y="275"/>
                  <a:pt x="27" y="276"/>
                </a:cubicBezTo>
                <a:cubicBezTo>
                  <a:pt x="27" y="276"/>
                  <a:pt x="28" y="276"/>
                  <a:pt x="29" y="276"/>
                </a:cubicBezTo>
                <a:cubicBezTo>
                  <a:pt x="30" y="276"/>
                  <a:pt x="30" y="276"/>
                  <a:pt x="30" y="275"/>
                </a:cubicBezTo>
                <a:cubicBezTo>
                  <a:pt x="29" y="275"/>
                  <a:pt x="28" y="274"/>
                  <a:pt x="27" y="274"/>
                </a:cubicBezTo>
                <a:close/>
                <a:moveTo>
                  <a:pt x="94" y="94"/>
                </a:moveTo>
                <a:cubicBezTo>
                  <a:pt x="93" y="94"/>
                  <a:pt x="92" y="94"/>
                  <a:pt x="91" y="95"/>
                </a:cubicBezTo>
                <a:cubicBezTo>
                  <a:pt x="90" y="95"/>
                  <a:pt x="90" y="96"/>
                  <a:pt x="90" y="96"/>
                </a:cubicBezTo>
                <a:cubicBezTo>
                  <a:pt x="90" y="96"/>
                  <a:pt x="90" y="96"/>
                  <a:pt x="90" y="96"/>
                </a:cubicBezTo>
                <a:cubicBezTo>
                  <a:pt x="90" y="96"/>
                  <a:pt x="90" y="96"/>
                  <a:pt x="90" y="97"/>
                </a:cubicBezTo>
                <a:cubicBezTo>
                  <a:pt x="92" y="96"/>
                  <a:pt x="93" y="95"/>
                  <a:pt x="94" y="94"/>
                </a:cubicBezTo>
                <a:close/>
                <a:moveTo>
                  <a:pt x="137" y="280"/>
                </a:moveTo>
                <a:cubicBezTo>
                  <a:pt x="137" y="280"/>
                  <a:pt x="137" y="280"/>
                  <a:pt x="137" y="280"/>
                </a:cubicBezTo>
                <a:cubicBezTo>
                  <a:pt x="140" y="280"/>
                  <a:pt x="144" y="280"/>
                  <a:pt x="147" y="280"/>
                </a:cubicBezTo>
                <a:cubicBezTo>
                  <a:pt x="147" y="279"/>
                  <a:pt x="146" y="279"/>
                  <a:pt x="146" y="279"/>
                </a:cubicBezTo>
                <a:cubicBezTo>
                  <a:pt x="144" y="279"/>
                  <a:pt x="141" y="280"/>
                  <a:pt x="139" y="280"/>
                </a:cubicBezTo>
                <a:cubicBezTo>
                  <a:pt x="138" y="280"/>
                  <a:pt x="138" y="280"/>
                  <a:pt x="137" y="280"/>
                </a:cubicBezTo>
                <a:close/>
                <a:moveTo>
                  <a:pt x="154" y="159"/>
                </a:moveTo>
                <a:cubicBezTo>
                  <a:pt x="154" y="160"/>
                  <a:pt x="155" y="160"/>
                  <a:pt x="155" y="160"/>
                </a:cubicBezTo>
                <a:cubicBezTo>
                  <a:pt x="155" y="160"/>
                  <a:pt x="156" y="159"/>
                  <a:pt x="156" y="159"/>
                </a:cubicBezTo>
                <a:cubicBezTo>
                  <a:pt x="157" y="159"/>
                  <a:pt x="157" y="159"/>
                  <a:pt x="158" y="158"/>
                </a:cubicBezTo>
                <a:cubicBezTo>
                  <a:pt x="158" y="157"/>
                  <a:pt x="158" y="157"/>
                  <a:pt x="158" y="156"/>
                </a:cubicBezTo>
                <a:cubicBezTo>
                  <a:pt x="158" y="156"/>
                  <a:pt x="158" y="156"/>
                  <a:pt x="158" y="156"/>
                </a:cubicBezTo>
                <a:cubicBezTo>
                  <a:pt x="157" y="157"/>
                  <a:pt x="156" y="158"/>
                  <a:pt x="154" y="159"/>
                </a:cubicBezTo>
                <a:close/>
                <a:moveTo>
                  <a:pt x="160" y="272"/>
                </a:moveTo>
                <a:cubicBezTo>
                  <a:pt x="161" y="273"/>
                  <a:pt x="163" y="272"/>
                  <a:pt x="163" y="271"/>
                </a:cubicBezTo>
                <a:cubicBezTo>
                  <a:pt x="163" y="271"/>
                  <a:pt x="164" y="271"/>
                  <a:pt x="164" y="271"/>
                </a:cubicBezTo>
                <a:cubicBezTo>
                  <a:pt x="164" y="270"/>
                  <a:pt x="164" y="270"/>
                  <a:pt x="164" y="270"/>
                </a:cubicBezTo>
                <a:cubicBezTo>
                  <a:pt x="164" y="270"/>
                  <a:pt x="164" y="270"/>
                  <a:pt x="164" y="270"/>
                </a:cubicBezTo>
                <a:cubicBezTo>
                  <a:pt x="163" y="271"/>
                  <a:pt x="161" y="271"/>
                  <a:pt x="160" y="272"/>
                </a:cubicBezTo>
                <a:close/>
                <a:moveTo>
                  <a:pt x="18" y="251"/>
                </a:moveTo>
                <a:cubicBezTo>
                  <a:pt x="19" y="251"/>
                  <a:pt x="20" y="250"/>
                  <a:pt x="20" y="250"/>
                </a:cubicBezTo>
                <a:cubicBezTo>
                  <a:pt x="21" y="250"/>
                  <a:pt x="21" y="250"/>
                  <a:pt x="21" y="249"/>
                </a:cubicBezTo>
                <a:cubicBezTo>
                  <a:pt x="20" y="249"/>
                  <a:pt x="19" y="249"/>
                  <a:pt x="19" y="249"/>
                </a:cubicBezTo>
                <a:cubicBezTo>
                  <a:pt x="19" y="249"/>
                  <a:pt x="18" y="249"/>
                  <a:pt x="18" y="249"/>
                </a:cubicBezTo>
                <a:cubicBezTo>
                  <a:pt x="18" y="250"/>
                  <a:pt x="18" y="250"/>
                  <a:pt x="18" y="251"/>
                </a:cubicBezTo>
                <a:close/>
                <a:moveTo>
                  <a:pt x="94" y="244"/>
                </a:moveTo>
                <a:cubicBezTo>
                  <a:pt x="95" y="245"/>
                  <a:pt x="94" y="245"/>
                  <a:pt x="94" y="246"/>
                </a:cubicBezTo>
                <a:cubicBezTo>
                  <a:pt x="95" y="246"/>
                  <a:pt x="96" y="246"/>
                  <a:pt x="98" y="245"/>
                </a:cubicBezTo>
                <a:cubicBezTo>
                  <a:pt x="98" y="245"/>
                  <a:pt x="98" y="245"/>
                  <a:pt x="98" y="244"/>
                </a:cubicBezTo>
                <a:cubicBezTo>
                  <a:pt x="97" y="244"/>
                  <a:pt x="96" y="244"/>
                  <a:pt x="94" y="244"/>
                </a:cubicBezTo>
                <a:close/>
                <a:moveTo>
                  <a:pt x="115" y="267"/>
                </a:moveTo>
                <a:cubicBezTo>
                  <a:pt x="114" y="268"/>
                  <a:pt x="111" y="271"/>
                  <a:pt x="110" y="272"/>
                </a:cubicBezTo>
                <a:cubicBezTo>
                  <a:pt x="111" y="271"/>
                  <a:pt x="111" y="271"/>
                  <a:pt x="111" y="271"/>
                </a:cubicBezTo>
                <a:cubicBezTo>
                  <a:pt x="112" y="271"/>
                  <a:pt x="113" y="270"/>
                  <a:pt x="114" y="269"/>
                </a:cubicBezTo>
                <a:cubicBezTo>
                  <a:pt x="115" y="269"/>
                  <a:pt x="115" y="268"/>
                  <a:pt x="115" y="267"/>
                </a:cubicBezTo>
                <a:close/>
                <a:moveTo>
                  <a:pt x="61" y="211"/>
                </a:moveTo>
                <a:cubicBezTo>
                  <a:pt x="61" y="211"/>
                  <a:pt x="61" y="211"/>
                  <a:pt x="61" y="211"/>
                </a:cubicBezTo>
                <a:cubicBezTo>
                  <a:pt x="60" y="210"/>
                  <a:pt x="59" y="210"/>
                  <a:pt x="58" y="209"/>
                </a:cubicBezTo>
                <a:cubicBezTo>
                  <a:pt x="58" y="210"/>
                  <a:pt x="58" y="210"/>
                  <a:pt x="58" y="211"/>
                </a:cubicBezTo>
                <a:cubicBezTo>
                  <a:pt x="59" y="211"/>
                  <a:pt x="60" y="211"/>
                  <a:pt x="61" y="211"/>
                </a:cubicBezTo>
                <a:close/>
                <a:moveTo>
                  <a:pt x="91" y="272"/>
                </a:moveTo>
                <a:cubicBezTo>
                  <a:pt x="91" y="273"/>
                  <a:pt x="90" y="274"/>
                  <a:pt x="90" y="275"/>
                </a:cubicBezTo>
                <a:cubicBezTo>
                  <a:pt x="91" y="275"/>
                  <a:pt x="91" y="275"/>
                  <a:pt x="91" y="274"/>
                </a:cubicBezTo>
                <a:cubicBezTo>
                  <a:pt x="91" y="274"/>
                  <a:pt x="92" y="273"/>
                  <a:pt x="92" y="273"/>
                </a:cubicBezTo>
                <a:cubicBezTo>
                  <a:pt x="92" y="273"/>
                  <a:pt x="93" y="272"/>
                  <a:pt x="93" y="272"/>
                </a:cubicBezTo>
                <a:cubicBezTo>
                  <a:pt x="92" y="272"/>
                  <a:pt x="92" y="272"/>
                  <a:pt x="91" y="272"/>
                </a:cubicBezTo>
                <a:close/>
                <a:moveTo>
                  <a:pt x="62" y="277"/>
                </a:moveTo>
                <a:cubicBezTo>
                  <a:pt x="63" y="277"/>
                  <a:pt x="64" y="277"/>
                  <a:pt x="65" y="277"/>
                </a:cubicBezTo>
                <a:cubicBezTo>
                  <a:pt x="66" y="277"/>
                  <a:pt x="66" y="277"/>
                  <a:pt x="66" y="276"/>
                </a:cubicBezTo>
                <a:cubicBezTo>
                  <a:pt x="65" y="276"/>
                  <a:pt x="64" y="276"/>
                  <a:pt x="62" y="276"/>
                </a:cubicBezTo>
                <a:cubicBezTo>
                  <a:pt x="62" y="276"/>
                  <a:pt x="62" y="277"/>
                  <a:pt x="62" y="277"/>
                </a:cubicBezTo>
                <a:close/>
                <a:moveTo>
                  <a:pt x="111" y="206"/>
                </a:moveTo>
                <a:cubicBezTo>
                  <a:pt x="111" y="206"/>
                  <a:pt x="111" y="206"/>
                  <a:pt x="111" y="206"/>
                </a:cubicBezTo>
                <a:cubicBezTo>
                  <a:pt x="111" y="206"/>
                  <a:pt x="111" y="206"/>
                  <a:pt x="112" y="206"/>
                </a:cubicBezTo>
                <a:cubicBezTo>
                  <a:pt x="112" y="206"/>
                  <a:pt x="112" y="205"/>
                  <a:pt x="112" y="204"/>
                </a:cubicBezTo>
                <a:cubicBezTo>
                  <a:pt x="112" y="204"/>
                  <a:pt x="112" y="204"/>
                  <a:pt x="112" y="203"/>
                </a:cubicBezTo>
                <a:cubicBezTo>
                  <a:pt x="113" y="203"/>
                  <a:pt x="113" y="203"/>
                  <a:pt x="113" y="202"/>
                </a:cubicBezTo>
                <a:cubicBezTo>
                  <a:pt x="113" y="202"/>
                  <a:pt x="112" y="202"/>
                  <a:pt x="112" y="202"/>
                </a:cubicBezTo>
                <a:cubicBezTo>
                  <a:pt x="112" y="202"/>
                  <a:pt x="111" y="202"/>
                  <a:pt x="111" y="202"/>
                </a:cubicBezTo>
                <a:cubicBezTo>
                  <a:pt x="111" y="203"/>
                  <a:pt x="111" y="205"/>
                  <a:pt x="111" y="206"/>
                </a:cubicBezTo>
                <a:close/>
                <a:moveTo>
                  <a:pt x="66" y="211"/>
                </a:moveTo>
                <a:cubicBezTo>
                  <a:pt x="67" y="210"/>
                  <a:pt x="66" y="210"/>
                  <a:pt x="65" y="209"/>
                </a:cubicBezTo>
                <a:cubicBezTo>
                  <a:pt x="65" y="209"/>
                  <a:pt x="64" y="209"/>
                  <a:pt x="64" y="209"/>
                </a:cubicBezTo>
                <a:cubicBezTo>
                  <a:pt x="63" y="209"/>
                  <a:pt x="63" y="209"/>
                  <a:pt x="63" y="209"/>
                </a:cubicBezTo>
                <a:cubicBezTo>
                  <a:pt x="63" y="209"/>
                  <a:pt x="63" y="209"/>
                  <a:pt x="63" y="209"/>
                </a:cubicBezTo>
                <a:cubicBezTo>
                  <a:pt x="64" y="210"/>
                  <a:pt x="65" y="211"/>
                  <a:pt x="66" y="211"/>
                </a:cubicBezTo>
                <a:close/>
                <a:moveTo>
                  <a:pt x="39" y="247"/>
                </a:moveTo>
                <a:cubicBezTo>
                  <a:pt x="38" y="247"/>
                  <a:pt x="37" y="247"/>
                  <a:pt x="37" y="247"/>
                </a:cubicBezTo>
                <a:cubicBezTo>
                  <a:pt x="37" y="247"/>
                  <a:pt x="36" y="247"/>
                  <a:pt x="36" y="247"/>
                </a:cubicBezTo>
                <a:cubicBezTo>
                  <a:pt x="36" y="248"/>
                  <a:pt x="36" y="248"/>
                  <a:pt x="36" y="249"/>
                </a:cubicBezTo>
                <a:cubicBezTo>
                  <a:pt x="37" y="248"/>
                  <a:pt x="38" y="248"/>
                  <a:pt x="39" y="248"/>
                </a:cubicBezTo>
                <a:cubicBezTo>
                  <a:pt x="39" y="248"/>
                  <a:pt x="39" y="247"/>
                  <a:pt x="39" y="247"/>
                </a:cubicBezTo>
                <a:close/>
                <a:moveTo>
                  <a:pt x="156" y="168"/>
                </a:moveTo>
                <a:cubicBezTo>
                  <a:pt x="158" y="168"/>
                  <a:pt x="159" y="167"/>
                  <a:pt x="159" y="166"/>
                </a:cubicBezTo>
                <a:cubicBezTo>
                  <a:pt x="159" y="166"/>
                  <a:pt x="159" y="165"/>
                  <a:pt x="159" y="164"/>
                </a:cubicBezTo>
                <a:cubicBezTo>
                  <a:pt x="159" y="165"/>
                  <a:pt x="158" y="165"/>
                  <a:pt x="158" y="166"/>
                </a:cubicBezTo>
                <a:cubicBezTo>
                  <a:pt x="157" y="166"/>
                  <a:pt x="157" y="167"/>
                  <a:pt x="156" y="168"/>
                </a:cubicBezTo>
                <a:close/>
                <a:moveTo>
                  <a:pt x="88" y="85"/>
                </a:moveTo>
                <a:cubicBezTo>
                  <a:pt x="89" y="86"/>
                  <a:pt x="89" y="86"/>
                  <a:pt x="89" y="85"/>
                </a:cubicBezTo>
                <a:cubicBezTo>
                  <a:pt x="90" y="84"/>
                  <a:pt x="91" y="83"/>
                  <a:pt x="92" y="82"/>
                </a:cubicBezTo>
                <a:cubicBezTo>
                  <a:pt x="92" y="82"/>
                  <a:pt x="92" y="82"/>
                  <a:pt x="92" y="82"/>
                </a:cubicBezTo>
                <a:cubicBezTo>
                  <a:pt x="92" y="82"/>
                  <a:pt x="91" y="82"/>
                  <a:pt x="91" y="82"/>
                </a:cubicBezTo>
                <a:cubicBezTo>
                  <a:pt x="91" y="83"/>
                  <a:pt x="90" y="83"/>
                  <a:pt x="89" y="84"/>
                </a:cubicBezTo>
                <a:cubicBezTo>
                  <a:pt x="89" y="84"/>
                  <a:pt x="89" y="85"/>
                  <a:pt x="88" y="85"/>
                </a:cubicBezTo>
                <a:close/>
                <a:moveTo>
                  <a:pt x="119" y="242"/>
                </a:moveTo>
                <a:cubicBezTo>
                  <a:pt x="119" y="242"/>
                  <a:pt x="119" y="242"/>
                  <a:pt x="119" y="242"/>
                </a:cubicBezTo>
                <a:cubicBezTo>
                  <a:pt x="119" y="242"/>
                  <a:pt x="119" y="242"/>
                  <a:pt x="118" y="242"/>
                </a:cubicBezTo>
                <a:cubicBezTo>
                  <a:pt x="118" y="243"/>
                  <a:pt x="117" y="243"/>
                  <a:pt x="117" y="244"/>
                </a:cubicBezTo>
                <a:cubicBezTo>
                  <a:pt x="117" y="244"/>
                  <a:pt x="118" y="244"/>
                  <a:pt x="118" y="245"/>
                </a:cubicBezTo>
                <a:cubicBezTo>
                  <a:pt x="119" y="244"/>
                  <a:pt x="119" y="243"/>
                  <a:pt x="119" y="242"/>
                </a:cubicBezTo>
                <a:close/>
                <a:moveTo>
                  <a:pt x="110" y="274"/>
                </a:moveTo>
                <a:cubicBezTo>
                  <a:pt x="112" y="274"/>
                  <a:pt x="112" y="274"/>
                  <a:pt x="113" y="273"/>
                </a:cubicBezTo>
                <a:cubicBezTo>
                  <a:pt x="113" y="273"/>
                  <a:pt x="114" y="272"/>
                  <a:pt x="114" y="272"/>
                </a:cubicBezTo>
                <a:cubicBezTo>
                  <a:pt x="112" y="272"/>
                  <a:pt x="111" y="273"/>
                  <a:pt x="110" y="274"/>
                </a:cubicBezTo>
                <a:close/>
                <a:moveTo>
                  <a:pt x="80" y="112"/>
                </a:moveTo>
                <a:cubicBezTo>
                  <a:pt x="81" y="112"/>
                  <a:pt x="81" y="112"/>
                  <a:pt x="81" y="112"/>
                </a:cubicBezTo>
                <a:cubicBezTo>
                  <a:pt x="82" y="111"/>
                  <a:pt x="83" y="110"/>
                  <a:pt x="83" y="109"/>
                </a:cubicBezTo>
                <a:cubicBezTo>
                  <a:pt x="83" y="108"/>
                  <a:pt x="83" y="108"/>
                  <a:pt x="84" y="108"/>
                </a:cubicBezTo>
                <a:cubicBezTo>
                  <a:pt x="83" y="108"/>
                  <a:pt x="83" y="108"/>
                  <a:pt x="83" y="108"/>
                </a:cubicBezTo>
                <a:cubicBezTo>
                  <a:pt x="83" y="108"/>
                  <a:pt x="82" y="109"/>
                  <a:pt x="81" y="109"/>
                </a:cubicBezTo>
                <a:cubicBezTo>
                  <a:pt x="82" y="111"/>
                  <a:pt x="81" y="112"/>
                  <a:pt x="80" y="112"/>
                </a:cubicBezTo>
                <a:close/>
                <a:moveTo>
                  <a:pt x="37" y="275"/>
                </a:moveTo>
                <a:cubicBezTo>
                  <a:pt x="35" y="275"/>
                  <a:pt x="34" y="275"/>
                  <a:pt x="32" y="275"/>
                </a:cubicBezTo>
                <a:cubicBezTo>
                  <a:pt x="32" y="275"/>
                  <a:pt x="32" y="275"/>
                  <a:pt x="32" y="276"/>
                </a:cubicBezTo>
                <a:cubicBezTo>
                  <a:pt x="34" y="276"/>
                  <a:pt x="35" y="276"/>
                  <a:pt x="36" y="275"/>
                </a:cubicBezTo>
                <a:cubicBezTo>
                  <a:pt x="37" y="275"/>
                  <a:pt x="37" y="275"/>
                  <a:pt x="37" y="275"/>
                </a:cubicBezTo>
                <a:close/>
                <a:moveTo>
                  <a:pt x="95" y="106"/>
                </a:moveTo>
                <a:cubicBezTo>
                  <a:pt x="95" y="106"/>
                  <a:pt x="95" y="107"/>
                  <a:pt x="95" y="108"/>
                </a:cubicBezTo>
                <a:cubicBezTo>
                  <a:pt x="94" y="108"/>
                  <a:pt x="94" y="109"/>
                  <a:pt x="94" y="109"/>
                </a:cubicBezTo>
                <a:cubicBezTo>
                  <a:pt x="94" y="109"/>
                  <a:pt x="94" y="109"/>
                  <a:pt x="95" y="109"/>
                </a:cubicBezTo>
                <a:cubicBezTo>
                  <a:pt x="95" y="108"/>
                  <a:pt x="96" y="108"/>
                  <a:pt x="96" y="107"/>
                </a:cubicBezTo>
                <a:cubicBezTo>
                  <a:pt x="96" y="107"/>
                  <a:pt x="96" y="106"/>
                  <a:pt x="96" y="106"/>
                </a:cubicBezTo>
                <a:cubicBezTo>
                  <a:pt x="96" y="106"/>
                  <a:pt x="96" y="106"/>
                  <a:pt x="96" y="105"/>
                </a:cubicBezTo>
                <a:cubicBezTo>
                  <a:pt x="96" y="105"/>
                  <a:pt x="95" y="105"/>
                  <a:pt x="95" y="106"/>
                </a:cubicBezTo>
                <a:close/>
                <a:moveTo>
                  <a:pt x="117" y="204"/>
                </a:moveTo>
                <a:cubicBezTo>
                  <a:pt x="118" y="204"/>
                  <a:pt x="118" y="204"/>
                  <a:pt x="119" y="204"/>
                </a:cubicBezTo>
                <a:cubicBezTo>
                  <a:pt x="119" y="203"/>
                  <a:pt x="119" y="203"/>
                  <a:pt x="119" y="202"/>
                </a:cubicBezTo>
                <a:cubicBezTo>
                  <a:pt x="117" y="202"/>
                  <a:pt x="117" y="203"/>
                  <a:pt x="117" y="204"/>
                </a:cubicBezTo>
                <a:close/>
                <a:moveTo>
                  <a:pt x="45" y="200"/>
                </a:moveTo>
                <a:cubicBezTo>
                  <a:pt x="44" y="200"/>
                  <a:pt x="43" y="199"/>
                  <a:pt x="42" y="199"/>
                </a:cubicBezTo>
                <a:cubicBezTo>
                  <a:pt x="41" y="199"/>
                  <a:pt x="41" y="199"/>
                  <a:pt x="41" y="200"/>
                </a:cubicBezTo>
                <a:cubicBezTo>
                  <a:pt x="42" y="200"/>
                  <a:pt x="43" y="200"/>
                  <a:pt x="43" y="201"/>
                </a:cubicBezTo>
                <a:cubicBezTo>
                  <a:pt x="44" y="201"/>
                  <a:pt x="45" y="201"/>
                  <a:pt x="45" y="200"/>
                </a:cubicBezTo>
                <a:close/>
                <a:moveTo>
                  <a:pt x="136" y="93"/>
                </a:moveTo>
                <a:cubicBezTo>
                  <a:pt x="136" y="93"/>
                  <a:pt x="136" y="93"/>
                  <a:pt x="136" y="93"/>
                </a:cubicBezTo>
                <a:cubicBezTo>
                  <a:pt x="134" y="94"/>
                  <a:pt x="132" y="95"/>
                  <a:pt x="129" y="96"/>
                </a:cubicBezTo>
                <a:cubicBezTo>
                  <a:pt x="130" y="96"/>
                  <a:pt x="130" y="96"/>
                  <a:pt x="130" y="96"/>
                </a:cubicBezTo>
                <a:cubicBezTo>
                  <a:pt x="132" y="95"/>
                  <a:pt x="134" y="94"/>
                  <a:pt x="136" y="93"/>
                </a:cubicBezTo>
                <a:close/>
                <a:moveTo>
                  <a:pt x="170" y="236"/>
                </a:moveTo>
                <a:cubicBezTo>
                  <a:pt x="170" y="235"/>
                  <a:pt x="170" y="235"/>
                  <a:pt x="170" y="235"/>
                </a:cubicBezTo>
                <a:cubicBezTo>
                  <a:pt x="168" y="235"/>
                  <a:pt x="167" y="235"/>
                  <a:pt x="165" y="236"/>
                </a:cubicBezTo>
                <a:cubicBezTo>
                  <a:pt x="165" y="236"/>
                  <a:pt x="165" y="236"/>
                  <a:pt x="165" y="236"/>
                </a:cubicBezTo>
                <a:cubicBezTo>
                  <a:pt x="165" y="236"/>
                  <a:pt x="165" y="236"/>
                  <a:pt x="166" y="236"/>
                </a:cubicBezTo>
                <a:cubicBezTo>
                  <a:pt x="167" y="236"/>
                  <a:pt x="168" y="236"/>
                  <a:pt x="170" y="236"/>
                </a:cubicBezTo>
                <a:close/>
                <a:moveTo>
                  <a:pt x="31" y="273"/>
                </a:moveTo>
                <a:cubicBezTo>
                  <a:pt x="31" y="272"/>
                  <a:pt x="31" y="272"/>
                  <a:pt x="31" y="272"/>
                </a:cubicBezTo>
                <a:cubicBezTo>
                  <a:pt x="30" y="272"/>
                  <a:pt x="29" y="272"/>
                  <a:pt x="28" y="272"/>
                </a:cubicBezTo>
                <a:cubicBezTo>
                  <a:pt x="27" y="272"/>
                  <a:pt x="27" y="272"/>
                  <a:pt x="27" y="273"/>
                </a:cubicBezTo>
                <a:cubicBezTo>
                  <a:pt x="28" y="273"/>
                  <a:pt x="30" y="273"/>
                  <a:pt x="31" y="273"/>
                </a:cubicBezTo>
                <a:close/>
                <a:moveTo>
                  <a:pt x="69" y="212"/>
                </a:moveTo>
                <a:cubicBezTo>
                  <a:pt x="70" y="213"/>
                  <a:pt x="73" y="214"/>
                  <a:pt x="73" y="214"/>
                </a:cubicBezTo>
                <a:cubicBezTo>
                  <a:pt x="72" y="213"/>
                  <a:pt x="70" y="212"/>
                  <a:pt x="69" y="212"/>
                </a:cubicBezTo>
                <a:cubicBezTo>
                  <a:pt x="69" y="212"/>
                  <a:pt x="69" y="212"/>
                  <a:pt x="69" y="212"/>
                </a:cubicBezTo>
                <a:close/>
                <a:moveTo>
                  <a:pt x="51" y="76"/>
                </a:moveTo>
                <a:cubicBezTo>
                  <a:pt x="52" y="74"/>
                  <a:pt x="54" y="73"/>
                  <a:pt x="55" y="72"/>
                </a:cubicBezTo>
                <a:cubicBezTo>
                  <a:pt x="54" y="72"/>
                  <a:pt x="54" y="73"/>
                  <a:pt x="53" y="73"/>
                </a:cubicBezTo>
                <a:cubicBezTo>
                  <a:pt x="53" y="73"/>
                  <a:pt x="52" y="73"/>
                  <a:pt x="52" y="74"/>
                </a:cubicBezTo>
                <a:cubicBezTo>
                  <a:pt x="52" y="74"/>
                  <a:pt x="52" y="74"/>
                  <a:pt x="52" y="74"/>
                </a:cubicBezTo>
                <a:cubicBezTo>
                  <a:pt x="51" y="75"/>
                  <a:pt x="51" y="75"/>
                  <a:pt x="50" y="75"/>
                </a:cubicBezTo>
                <a:cubicBezTo>
                  <a:pt x="51" y="76"/>
                  <a:pt x="51" y="76"/>
                  <a:pt x="51" y="76"/>
                </a:cubicBezTo>
                <a:close/>
                <a:moveTo>
                  <a:pt x="124" y="249"/>
                </a:moveTo>
                <a:cubicBezTo>
                  <a:pt x="126" y="249"/>
                  <a:pt x="127" y="248"/>
                  <a:pt x="129" y="248"/>
                </a:cubicBezTo>
                <a:cubicBezTo>
                  <a:pt x="129" y="248"/>
                  <a:pt x="129" y="248"/>
                  <a:pt x="129" y="248"/>
                </a:cubicBezTo>
                <a:cubicBezTo>
                  <a:pt x="129" y="248"/>
                  <a:pt x="128" y="248"/>
                  <a:pt x="128" y="248"/>
                </a:cubicBezTo>
                <a:cubicBezTo>
                  <a:pt x="127" y="248"/>
                  <a:pt x="126" y="248"/>
                  <a:pt x="125" y="248"/>
                </a:cubicBezTo>
                <a:cubicBezTo>
                  <a:pt x="124" y="248"/>
                  <a:pt x="124" y="248"/>
                  <a:pt x="124" y="249"/>
                </a:cubicBezTo>
                <a:close/>
                <a:moveTo>
                  <a:pt x="97" y="276"/>
                </a:moveTo>
                <a:cubicBezTo>
                  <a:pt x="97" y="277"/>
                  <a:pt x="96" y="278"/>
                  <a:pt x="96" y="278"/>
                </a:cubicBezTo>
                <a:cubicBezTo>
                  <a:pt x="97" y="278"/>
                  <a:pt x="97" y="278"/>
                  <a:pt x="98" y="278"/>
                </a:cubicBezTo>
                <a:cubicBezTo>
                  <a:pt x="98" y="278"/>
                  <a:pt x="98" y="277"/>
                  <a:pt x="98" y="276"/>
                </a:cubicBezTo>
                <a:cubicBezTo>
                  <a:pt x="98" y="276"/>
                  <a:pt x="97" y="276"/>
                  <a:pt x="97" y="276"/>
                </a:cubicBezTo>
                <a:close/>
                <a:moveTo>
                  <a:pt x="57" y="277"/>
                </a:moveTo>
                <a:cubicBezTo>
                  <a:pt x="59" y="277"/>
                  <a:pt x="59" y="277"/>
                  <a:pt x="59" y="276"/>
                </a:cubicBezTo>
                <a:cubicBezTo>
                  <a:pt x="59" y="276"/>
                  <a:pt x="58" y="276"/>
                  <a:pt x="57" y="276"/>
                </a:cubicBezTo>
                <a:cubicBezTo>
                  <a:pt x="57" y="276"/>
                  <a:pt x="57" y="277"/>
                  <a:pt x="57" y="277"/>
                </a:cubicBezTo>
                <a:close/>
                <a:moveTo>
                  <a:pt x="163" y="171"/>
                </a:moveTo>
                <a:cubicBezTo>
                  <a:pt x="163" y="171"/>
                  <a:pt x="163" y="171"/>
                  <a:pt x="163" y="171"/>
                </a:cubicBezTo>
                <a:cubicBezTo>
                  <a:pt x="162" y="172"/>
                  <a:pt x="160" y="173"/>
                  <a:pt x="159" y="175"/>
                </a:cubicBezTo>
                <a:cubicBezTo>
                  <a:pt x="160" y="175"/>
                  <a:pt x="160" y="174"/>
                  <a:pt x="161" y="174"/>
                </a:cubicBezTo>
                <a:cubicBezTo>
                  <a:pt x="161" y="174"/>
                  <a:pt x="161" y="174"/>
                  <a:pt x="161" y="174"/>
                </a:cubicBezTo>
                <a:cubicBezTo>
                  <a:pt x="162" y="173"/>
                  <a:pt x="162" y="172"/>
                  <a:pt x="163" y="171"/>
                </a:cubicBezTo>
                <a:close/>
                <a:moveTo>
                  <a:pt x="161" y="123"/>
                </a:moveTo>
                <a:cubicBezTo>
                  <a:pt x="160" y="123"/>
                  <a:pt x="160" y="124"/>
                  <a:pt x="161" y="124"/>
                </a:cubicBezTo>
                <a:cubicBezTo>
                  <a:pt x="161" y="125"/>
                  <a:pt x="161" y="127"/>
                  <a:pt x="161" y="128"/>
                </a:cubicBezTo>
                <a:cubicBezTo>
                  <a:pt x="161" y="128"/>
                  <a:pt x="161" y="128"/>
                  <a:pt x="161" y="129"/>
                </a:cubicBezTo>
                <a:cubicBezTo>
                  <a:pt x="161" y="129"/>
                  <a:pt x="162" y="129"/>
                  <a:pt x="162" y="129"/>
                </a:cubicBezTo>
                <a:cubicBezTo>
                  <a:pt x="162" y="127"/>
                  <a:pt x="161" y="125"/>
                  <a:pt x="161" y="123"/>
                </a:cubicBezTo>
                <a:close/>
                <a:moveTo>
                  <a:pt x="129" y="72"/>
                </a:moveTo>
                <a:cubicBezTo>
                  <a:pt x="129" y="72"/>
                  <a:pt x="129" y="72"/>
                  <a:pt x="129" y="72"/>
                </a:cubicBezTo>
                <a:cubicBezTo>
                  <a:pt x="129" y="71"/>
                  <a:pt x="128" y="70"/>
                  <a:pt x="127" y="69"/>
                </a:cubicBezTo>
                <a:cubicBezTo>
                  <a:pt x="127" y="69"/>
                  <a:pt x="127" y="70"/>
                  <a:pt x="127" y="70"/>
                </a:cubicBezTo>
                <a:cubicBezTo>
                  <a:pt x="128" y="71"/>
                  <a:pt x="128" y="71"/>
                  <a:pt x="129" y="72"/>
                </a:cubicBezTo>
                <a:close/>
                <a:moveTo>
                  <a:pt x="160" y="146"/>
                </a:moveTo>
                <a:cubicBezTo>
                  <a:pt x="160" y="146"/>
                  <a:pt x="160" y="146"/>
                  <a:pt x="160" y="146"/>
                </a:cubicBezTo>
                <a:cubicBezTo>
                  <a:pt x="159" y="147"/>
                  <a:pt x="159" y="147"/>
                  <a:pt x="158" y="149"/>
                </a:cubicBezTo>
                <a:cubicBezTo>
                  <a:pt x="159" y="148"/>
                  <a:pt x="160" y="148"/>
                  <a:pt x="160" y="148"/>
                </a:cubicBezTo>
                <a:cubicBezTo>
                  <a:pt x="160" y="147"/>
                  <a:pt x="160" y="147"/>
                  <a:pt x="160" y="146"/>
                </a:cubicBezTo>
                <a:close/>
                <a:moveTo>
                  <a:pt x="94" y="198"/>
                </a:moveTo>
                <a:cubicBezTo>
                  <a:pt x="94" y="199"/>
                  <a:pt x="94" y="199"/>
                  <a:pt x="95" y="200"/>
                </a:cubicBezTo>
                <a:cubicBezTo>
                  <a:pt x="95" y="198"/>
                  <a:pt x="95" y="198"/>
                  <a:pt x="96" y="198"/>
                </a:cubicBezTo>
                <a:cubicBezTo>
                  <a:pt x="97" y="198"/>
                  <a:pt x="97" y="198"/>
                  <a:pt x="97" y="199"/>
                </a:cubicBezTo>
                <a:cubicBezTo>
                  <a:pt x="97" y="199"/>
                  <a:pt x="98" y="199"/>
                  <a:pt x="98" y="199"/>
                </a:cubicBezTo>
                <a:cubicBezTo>
                  <a:pt x="98" y="198"/>
                  <a:pt x="98" y="198"/>
                  <a:pt x="98" y="198"/>
                </a:cubicBezTo>
                <a:cubicBezTo>
                  <a:pt x="97" y="198"/>
                  <a:pt x="95" y="198"/>
                  <a:pt x="94" y="198"/>
                </a:cubicBezTo>
                <a:close/>
                <a:moveTo>
                  <a:pt x="150" y="124"/>
                </a:moveTo>
                <a:cubicBezTo>
                  <a:pt x="150" y="124"/>
                  <a:pt x="150" y="124"/>
                  <a:pt x="150" y="124"/>
                </a:cubicBezTo>
                <a:cubicBezTo>
                  <a:pt x="150" y="126"/>
                  <a:pt x="151" y="127"/>
                  <a:pt x="152" y="129"/>
                </a:cubicBezTo>
                <a:cubicBezTo>
                  <a:pt x="152" y="129"/>
                  <a:pt x="152" y="129"/>
                  <a:pt x="152" y="128"/>
                </a:cubicBezTo>
                <a:cubicBezTo>
                  <a:pt x="151" y="127"/>
                  <a:pt x="151" y="126"/>
                  <a:pt x="150" y="124"/>
                </a:cubicBezTo>
                <a:cubicBezTo>
                  <a:pt x="150" y="124"/>
                  <a:pt x="150" y="124"/>
                  <a:pt x="150" y="124"/>
                </a:cubicBezTo>
                <a:close/>
                <a:moveTo>
                  <a:pt x="159" y="115"/>
                </a:moveTo>
                <a:cubicBezTo>
                  <a:pt x="159" y="115"/>
                  <a:pt x="159" y="115"/>
                  <a:pt x="159" y="115"/>
                </a:cubicBezTo>
                <a:cubicBezTo>
                  <a:pt x="159" y="116"/>
                  <a:pt x="160" y="118"/>
                  <a:pt x="160" y="120"/>
                </a:cubicBezTo>
                <a:cubicBezTo>
                  <a:pt x="160" y="120"/>
                  <a:pt x="160" y="120"/>
                  <a:pt x="160" y="119"/>
                </a:cubicBezTo>
                <a:cubicBezTo>
                  <a:pt x="160" y="118"/>
                  <a:pt x="160" y="116"/>
                  <a:pt x="159" y="115"/>
                </a:cubicBezTo>
                <a:close/>
                <a:moveTo>
                  <a:pt x="137" y="267"/>
                </a:moveTo>
                <a:cubicBezTo>
                  <a:pt x="137" y="267"/>
                  <a:pt x="137" y="267"/>
                  <a:pt x="137" y="268"/>
                </a:cubicBezTo>
                <a:cubicBezTo>
                  <a:pt x="138" y="267"/>
                  <a:pt x="139" y="266"/>
                  <a:pt x="140" y="265"/>
                </a:cubicBezTo>
                <a:cubicBezTo>
                  <a:pt x="139" y="265"/>
                  <a:pt x="139" y="265"/>
                  <a:pt x="139" y="265"/>
                </a:cubicBezTo>
                <a:cubicBezTo>
                  <a:pt x="138" y="265"/>
                  <a:pt x="138" y="265"/>
                  <a:pt x="138" y="266"/>
                </a:cubicBezTo>
                <a:cubicBezTo>
                  <a:pt x="137" y="266"/>
                  <a:pt x="137" y="267"/>
                  <a:pt x="137" y="267"/>
                </a:cubicBezTo>
                <a:close/>
                <a:moveTo>
                  <a:pt x="80" y="114"/>
                </a:moveTo>
                <a:cubicBezTo>
                  <a:pt x="80" y="114"/>
                  <a:pt x="80" y="114"/>
                  <a:pt x="80" y="114"/>
                </a:cubicBezTo>
                <a:cubicBezTo>
                  <a:pt x="79" y="114"/>
                  <a:pt x="78" y="114"/>
                  <a:pt x="76" y="114"/>
                </a:cubicBezTo>
                <a:cubicBezTo>
                  <a:pt x="76" y="114"/>
                  <a:pt x="76" y="115"/>
                  <a:pt x="76" y="115"/>
                </a:cubicBezTo>
                <a:cubicBezTo>
                  <a:pt x="77" y="115"/>
                  <a:pt x="79" y="115"/>
                  <a:pt x="80" y="114"/>
                </a:cubicBezTo>
                <a:close/>
                <a:moveTo>
                  <a:pt x="98" y="81"/>
                </a:moveTo>
                <a:cubicBezTo>
                  <a:pt x="98" y="81"/>
                  <a:pt x="99" y="80"/>
                  <a:pt x="99" y="80"/>
                </a:cubicBezTo>
                <a:cubicBezTo>
                  <a:pt x="99" y="79"/>
                  <a:pt x="100" y="78"/>
                  <a:pt x="100" y="77"/>
                </a:cubicBezTo>
                <a:cubicBezTo>
                  <a:pt x="100" y="77"/>
                  <a:pt x="100" y="77"/>
                  <a:pt x="100" y="77"/>
                </a:cubicBezTo>
                <a:cubicBezTo>
                  <a:pt x="100" y="77"/>
                  <a:pt x="100" y="77"/>
                  <a:pt x="100" y="77"/>
                </a:cubicBezTo>
                <a:cubicBezTo>
                  <a:pt x="99" y="78"/>
                  <a:pt x="99" y="79"/>
                  <a:pt x="98" y="81"/>
                </a:cubicBezTo>
                <a:close/>
                <a:moveTo>
                  <a:pt x="106" y="278"/>
                </a:moveTo>
                <a:cubicBezTo>
                  <a:pt x="105" y="278"/>
                  <a:pt x="106" y="277"/>
                  <a:pt x="106" y="276"/>
                </a:cubicBezTo>
                <a:cubicBezTo>
                  <a:pt x="106" y="276"/>
                  <a:pt x="105" y="276"/>
                  <a:pt x="105" y="276"/>
                </a:cubicBezTo>
                <a:cubicBezTo>
                  <a:pt x="105" y="277"/>
                  <a:pt x="105" y="278"/>
                  <a:pt x="105" y="278"/>
                </a:cubicBezTo>
                <a:cubicBezTo>
                  <a:pt x="105" y="278"/>
                  <a:pt x="105" y="278"/>
                  <a:pt x="106" y="278"/>
                </a:cubicBezTo>
                <a:close/>
                <a:moveTo>
                  <a:pt x="61" y="209"/>
                </a:moveTo>
                <a:cubicBezTo>
                  <a:pt x="61" y="208"/>
                  <a:pt x="60" y="208"/>
                  <a:pt x="60" y="207"/>
                </a:cubicBezTo>
                <a:cubicBezTo>
                  <a:pt x="59" y="207"/>
                  <a:pt x="59" y="207"/>
                  <a:pt x="58" y="207"/>
                </a:cubicBezTo>
                <a:cubicBezTo>
                  <a:pt x="58" y="206"/>
                  <a:pt x="58" y="206"/>
                  <a:pt x="58" y="206"/>
                </a:cubicBezTo>
                <a:cubicBezTo>
                  <a:pt x="58" y="206"/>
                  <a:pt x="58" y="206"/>
                  <a:pt x="58" y="207"/>
                </a:cubicBezTo>
                <a:cubicBezTo>
                  <a:pt x="58" y="207"/>
                  <a:pt x="58" y="207"/>
                  <a:pt x="58" y="207"/>
                </a:cubicBezTo>
                <a:cubicBezTo>
                  <a:pt x="59" y="208"/>
                  <a:pt x="60" y="208"/>
                  <a:pt x="61" y="209"/>
                </a:cubicBezTo>
                <a:close/>
                <a:moveTo>
                  <a:pt x="125" y="274"/>
                </a:moveTo>
                <a:cubicBezTo>
                  <a:pt x="125" y="273"/>
                  <a:pt x="126" y="273"/>
                  <a:pt x="126" y="272"/>
                </a:cubicBezTo>
                <a:cubicBezTo>
                  <a:pt x="125" y="273"/>
                  <a:pt x="124" y="273"/>
                  <a:pt x="124" y="274"/>
                </a:cubicBezTo>
                <a:cubicBezTo>
                  <a:pt x="124" y="274"/>
                  <a:pt x="124" y="274"/>
                  <a:pt x="124" y="274"/>
                </a:cubicBezTo>
                <a:cubicBezTo>
                  <a:pt x="124" y="274"/>
                  <a:pt x="125" y="274"/>
                  <a:pt x="125" y="274"/>
                </a:cubicBezTo>
                <a:close/>
                <a:moveTo>
                  <a:pt x="106" y="29"/>
                </a:moveTo>
                <a:cubicBezTo>
                  <a:pt x="107" y="29"/>
                  <a:pt x="107" y="29"/>
                  <a:pt x="107" y="29"/>
                </a:cubicBezTo>
                <a:cubicBezTo>
                  <a:pt x="108" y="28"/>
                  <a:pt x="108" y="28"/>
                  <a:pt x="108" y="27"/>
                </a:cubicBezTo>
                <a:cubicBezTo>
                  <a:pt x="108" y="27"/>
                  <a:pt x="109" y="26"/>
                  <a:pt x="109" y="26"/>
                </a:cubicBezTo>
                <a:cubicBezTo>
                  <a:pt x="109" y="26"/>
                  <a:pt x="109" y="26"/>
                  <a:pt x="109" y="26"/>
                </a:cubicBezTo>
                <a:cubicBezTo>
                  <a:pt x="108" y="27"/>
                  <a:pt x="107" y="28"/>
                  <a:pt x="106" y="29"/>
                </a:cubicBezTo>
                <a:close/>
                <a:moveTo>
                  <a:pt x="116" y="207"/>
                </a:moveTo>
                <a:cubicBezTo>
                  <a:pt x="118" y="207"/>
                  <a:pt x="118" y="206"/>
                  <a:pt x="119" y="206"/>
                </a:cubicBezTo>
                <a:cubicBezTo>
                  <a:pt x="118" y="206"/>
                  <a:pt x="117" y="206"/>
                  <a:pt x="117" y="206"/>
                </a:cubicBezTo>
                <a:cubicBezTo>
                  <a:pt x="116" y="206"/>
                  <a:pt x="116" y="207"/>
                  <a:pt x="116" y="207"/>
                </a:cubicBezTo>
                <a:close/>
                <a:moveTo>
                  <a:pt x="133" y="276"/>
                </a:moveTo>
                <a:cubicBezTo>
                  <a:pt x="131" y="276"/>
                  <a:pt x="130" y="276"/>
                  <a:pt x="130" y="277"/>
                </a:cubicBezTo>
                <a:cubicBezTo>
                  <a:pt x="131" y="277"/>
                  <a:pt x="132" y="277"/>
                  <a:pt x="133" y="276"/>
                </a:cubicBezTo>
                <a:close/>
                <a:moveTo>
                  <a:pt x="53" y="205"/>
                </a:moveTo>
                <a:cubicBezTo>
                  <a:pt x="53" y="205"/>
                  <a:pt x="54" y="205"/>
                  <a:pt x="54" y="205"/>
                </a:cubicBezTo>
                <a:cubicBezTo>
                  <a:pt x="55" y="206"/>
                  <a:pt x="55" y="206"/>
                  <a:pt x="55" y="205"/>
                </a:cubicBezTo>
                <a:cubicBezTo>
                  <a:pt x="55" y="205"/>
                  <a:pt x="54" y="204"/>
                  <a:pt x="53" y="204"/>
                </a:cubicBezTo>
                <a:cubicBezTo>
                  <a:pt x="53" y="204"/>
                  <a:pt x="53" y="204"/>
                  <a:pt x="53" y="205"/>
                </a:cubicBezTo>
                <a:close/>
                <a:moveTo>
                  <a:pt x="104" y="73"/>
                </a:moveTo>
                <a:cubicBezTo>
                  <a:pt x="104" y="73"/>
                  <a:pt x="104" y="73"/>
                  <a:pt x="104" y="73"/>
                </a:cubicBezTo>
                <a:cubicBezTo>
                  <a:pt x="105" y="72"/>
                  <a:pt x="105" y="71"/>
                  <a:pt x="106" y="71"/>
                </a:cubicBezTo>
                <a:cubicBezTo>
                  <a:pt x="105" y="71"/>
                  <a:pt x="105" y="71"/>
                  <a:pt x="105" y="71"/>
                </a:cubicBezTo>
                <a:cubicBezTo>
                  <a:pt x="104" y="71"/>
                  <a:pt x="104" y="72"/>
                  <a:pt x="104" y="73"/>
                </a:cubicBezTo>
                <a:close/>
                <a:moveTo>
                  <a:pt x="106" y="249"/>
                </a:moveTo>
                <a:cubicBezTo>
                  <a:pt x="106" y="249"/>
                  <a:pt x="106" y="249"/>
                  <a:pt x="106" y="249"/>
                </a:cubicBezTo>
                <a:cubicBezTo>
                  <a:pt x="107" y="248"/>
                  <a:pt x="107" y="246"/>
                  <a:pt x="107" y="245"/>
                </a:cubicBezTo>
                <a:cubicBezTo>
                  <a:pt x="107" y="245"/>
                  <a:pt x="107" y="245"/>
                  <a:pt x="107" y="245"/>
                </a:cubicBezTo>
                <a:cubicBezTo>
                  <a:pt x="106" y="246"/>
                  <a:pt x="106" y="248"/>
                  <a:pt x="106" y="249"/>
                </a:cubicBezTo>
                <a:close/>
                <a:moveTo>
                  <a:pt x="165" y="148"/>
                </a:moveTo>
                <a:cubicBezTo>
                  <a:pt x="165" y="148"/>
                  <a:pt x="165" y="148"/>
                  <a:pt x="165" y="148"/>
                </a:cubicBezTo>
                <a:cubicBezTo>
                  <a:pt x="164" y="149"/>
                  <a:pt x="163" y="149"/>
                  <a:pt x="163" y="149"/>
                </a:cubicBezTo>
                <a:cubicBezTo>
                  <a:pt x="162" y="149"/>
                  <a:pt x="162" y="149"/>
                  <a:pt x="162" y="150"/>
                </a:cubicBezTo>
                <a:cubicBezTo>
                  <a:pt x="162" y="150"/>
                  <a:pt x="162" y="150"/>
                  <a:pt x="162" y="151"/>
                </a:cubicBezTo>
                <a:cubicBezTo>
                  <a:pt x="163" y="150"/>
                  <a:pt x="164" y="149"/>
                  <a:pt x="165" y="148"/>
                </a:cubicBezTo>
                <a:close/>
                <a:moveTo>
                  <a:pt x="96" y="180"/>
                </a:moveTo>
                <a:cubicBezTo>
                  <a:pt x="96" y="180"/>
                  <a:pt x="96" y="181"/>
                  <a:pt x="95" y="181"/>
                </a:cubicBezTo>
                <a:cubicBezTo>
                  <a:pt x="96" y="181"/>
                  <a:pt x="97" y="182"/>
                  <a:pt x="97" y="182"/>
                </a:cubicBezTo>
                <a:cubicBezTo>
                  <a:pt x="97" y="181"/>
                  <a:pt x="97" y="180"/>
                  <a:pt x="96" y="180"/>
                </a:cubicBezTo>
                <a:close/>
                <a:moveTo>
                  <a:pt x="18" y="281"/>
                </a:moveTo>
                <a:cubicBezTo>
                  <a:pt x="17" y="280"/>
                  <a:pt x="17" y="279"/>
                  <a:pt x="18" y="278"/>
                </a:cubicBezTo>
                <a:cubicBezTo>
                  <a:pt x="18" y="278"/>
                  <a:pt x="18" y="278"/>
                  <a:pt x="17" y="278"/>
                </a:cubicBezTo>
                <a:cubicBezTo>
                  <a:pt x="17" y="279"/>
                  <a:pt x="17" y="279"/>
                  <a:pt x="17" y="279"/>
                </a:cubicBezTo>
                <a:cubicBezTo>
                  <a:pt x="17" y="280"/>
                  <a:pt x="17" y="280"/>
                  <a:pt x="16" y="281"/>
                </a:cubicBezTo>
                <a:cubicBezTo>
                  <a:pt x="17" y="281"/>
                  <a:pt x="17" y="281"/>
                  <a:pt x="18" y="281"/>
                </a:cubicBezTo>
                <a:close/>
                <a:moveTo>
                  <a:pt x="163" y="152"/>
                </a:moveTo>
                <a:cubicBezTo>
                  <a:pt x="163" y="152"/>
                  <a:pt x="163" y="152"/>
                  <a:pt x="163" y="152"/>
                </a:cubicBezTo>
                <a:cubicBezTo>
                  <a:pt x="163" y="152"/>
                  <a:pt x="162" y="153"/>
                  <a:pt x="162" y="153"/>
                </a:cubicBezTo>
                <a:cubicBezTo>
                  <a:pt x="162" y="153"/>
                  <a:pt x="162" y="153"/>
                  <a:pt x="162" y="153"/>
                </a:cubicBezTo>
                <a:cubicBezTo>
                  <a:pt x="162" y="154"/>
                  <a:pt x="162" y="154"/>
                  <a:pt x="162" y="155"/>
                </a:cubicBezTo>
                <a:cubicBezTo>
                  <a:pt x="162" y="155"/>
                  <a:pt x="162" y="155"/>
                  <a:pt x="162" y="155"/>
                </a:cubicBezTo>
                <a:cubicBezTo>
                  <a:pt x="163" y="154"/>
                  <a:pt x="163" y="153"/>
                  <a:pt x="163" y="152"/>
                </a:cubicBezTo>
                <a:close/>
                <a:moveTo>
                  <a:pt x="167" y="272"/>
                </a:moveTo>
                <a:cubicBezTo>
                  <a:pt x="167" y="272"/>
                  <a:pt x="167" y="271"/>
                  <a:pt x="166" y="271"/>
                </a:cubicBezTo>
                <a:cubicBezTo>
                  <a:pt x="165" y="271"/>
                  <a:pt x="165" y="271"/>
                  <a:pt x="165" y="272"/>
                </a:cubicBezTo>
                <a:cubicBezTo>
                  <a:pt x="166" y="272"/>
                  <a:pt x="167" y="272"/>
                  <a:pt x="167" y="272"/>
                </a:cubicBezTo>
                <a:close/>
                <a:moveTo>
                  <a:pt x="115" y="210"/>
                </a:moveTo>
                <a:cubicBezTo>
                  <a:pt x="116" y="210"/>
                  <a:pt x="116" y="210"/>
                  <a:pt x="116" y="210"/>
                </a:cubicBezTo>
                <a:cubicBezTo>
                  <a:pt x="116" y="210"/>
                  <a:pt x="117" y="210"/>
                  <a:pt x="117" y="210"/>
                </a:cubicBezTo>
                <a:cubicBezTo>
                  <a:pt x="118" y="210"/>
                  <a:pt x="118" y="209"/>
                  <a:pt x="118" y="209"/>
                </a:cubicBezTo>
                <a:cubicBezTo>
                  <a:pt x="117" y="209"/>
                  <a:pt x="116" y="209"/>
                  <a:pt x="115" y="210"/>
                </a:cubicBezTo>
                <a:close/>
                <a:moveTo>
                  <a:pt x="144" y="272"/>
                </a:moveTo>
                <a:cubicBezTo>
                  <a:pt x="143" y="273"/>
                  <a:pt x="142" y="273"/>
                  <a:pt x="142" y="274"/>
                </a:cubicBezTo>
                <a:cubicBezTo>
                  <a:pt x="142" y="274"/>
                  <a:pt x="142" y="274"/>
                  <a:pt x="143" y="274"/>
                </a:cubicBezTo>
                <a:cubicBezTo>
                  <a:pt x="143" y="273"/>
                  <a:pt x="144" y="273"/>
                  <a:pt x="144" y="272"/>
                </a:cubicBezTo>
                <a:close/>
                <a:moveTo>
                  <a:pt x="119" y="196"/>
                </a:moveTo>
                <a:cubicBezTo>
                  <a:pt x="119" y="196"/>
                  <a:pt x="119" y="196"/>
                  <a:pt x="119" y="197"/>
                </a:cubicBezTo>
                <a:cubicBezTo>
                  <a:pt x="119" y="197"/>
                  <a:pt x="119" y="197"/>
                  <a:pt x="119" y="198"/>
                </a:cubicBezTo>
                <a:cubicBezTo>
                  <a:pt x="118" y="198"/>
                  <a:pt x="118" y="198"/>
                  <a:pt x="118" y="199"/>
                </a:cubicBezTo>
                <a:cubicBezTo>
                  <a:pt x="119" y="199"/>
                  <a:pt x="119" y="199"/>
                  <a:pt x="119" y="199"/>
                </a:cubicBezTo>
                <a:cubicBezTo>
                  <a:pt x="120" y="198"/>
                  <a:pt x="120" y="197"/>
                  <a:pt x="120" y="196"/>
                </a:cubicBezTo>
                <a:cubicBezTo>
                  <a:pt x="120" y="196"/>
                  <a:pt x="119" y="196"/>
                  <a:pt x="119" y="196"/>
                </a:cubicBezTo>
                <a:close/>
                <a:moveTo>
                  <a:pt x="120" y="261"/>
                </a:moveTo>
                <a:cubicBezTo>
                  <a:pt x="120" y="261"/>
                  <a:pt x="121" y="260"/>
                  <a:pt x="121" y="260"/>
                </a:cubicBezTo>
                <a:cubicBezTo>
                  <a:pt x="121" y="260"/>
                  <a:pt x="122" y="259"/>
                  <a:pt x="122" y="259"/>
                </a:cubicBezTo>
                <a:cubicBezTo>
                  <a:pt x="122" y="259"/>
                  <a:pt x="123" y="259"/>
                  <a:pt x="123" y="258"/>
                </a:cubicBezTo>
                <a:cubicBezTo>
                  <a:pt x="123" y="258"/>
                  <a:pt x="123" y="258"/>
                  <a:pt x="123" y="258"/>
                </a:cubicBezTo>
                <a:cubicBezTo>
                  <a:pt x="122" y="259"/>
                  <a:pt x="121" y="259"/>
                  <a:pt x="121" y="259"/>
                </a:cubicBezTo>
                <a:cubicBezTo>
                  <a:pt x="120" y="260"/>
                  <a:pt x="120" y="260"/>
                  <a:pt x="120" y="261"/>
                </a:cubicBezTo>
                <a:close/>
                <a:moveTo>
                  <a:pt x="17" y="248"/>
                </a:moveTo>
                <a:cubicBezTo>
                  <a:pt x="16" y="247"/>
                  <a:pt x="16" y="247"/>
                  <a:pt x="16" y="246"/>
                </a:cubicBezTo>
                <a:cubicBezTo>
                  <a:pt x="16" y="247"/>
                  <a:pt x="15" y="247"/>
                  <a:pt x="15" y="247"/>
                </a:cubicBezTo>
                <a:cubicBezTo>
                  <a:pt x="15" y="247"/>
                  <a:pt x="14" y="247"/>
                  <a:pt x="14" y="248"/>
                </a:cubicBezTo>
                <a:cubicBezTo>
                  <a:pt x="15" y="248"/>
                  <a:pt x="16" y="248"/>
                  <a:pt x="17" y="248"/>
                </a:cubicBezTo>
                <a:close/>
                <a:moveTo>
                  <a:pt x="43" y="215"/>
                </a:moveTo>
                <a:cubicBezTo>
                  <a:pt x="43" y="215"/>
                  <a:pt x="43" y="215"/>
                  <a:pt x="43" y="215"/>
                </a:cubicBezTo>
                <a:cubicBezTo>
                  <a:pt x="44" y="216"/>
                  <a:pt x="45" y="216"/>
                  <a:pt x="47" y="217"/>
                </a:cubicBezTo>
                <a:cubicBezTo>
                  <a:pt x="47" y="217"/>
                  <a:pt x="47" y="217"/>
                  <a:pt x="47" y="216"/>
                </a:cubicBezTo>
                <a:cubicBezTo>
                  <a:pt x="46" y="216"/>
                  <a:pt x="44" y="215"/>
                  <a:pt x="43" y="215"/>
                </a:cubicBezTo>
                <a:close/>
                <a:moveTo>
                  <a:pt x="23" y="249"/>
                </a:moveTo>
                <a:cubicBezTo>
                  <a:pt x="24" y="249"/>
                  <a:pt x="25" y="248"/>
                  <a:pt x="27" y="248"/>
                </a:cubicBezTo>
                <a:cubicBezTo>
                  <a:pt x="26" y="248"/>
                  <a:pt x="25" y="248"/>
                  <a:pt x="24" y="248"/>
                </a:cubicBezTo>
                <a:cubicBezTo>
                  <a:pt x="23" y="248"/>
                  <a:pt x="23" y="249"/>
                  <a:pt x="23" y="249"/>
                </a:cubicBezTo>
                <a:close/>
                <a:moveTo>
                  <a:pt x="174" y="270"/>
                </a:moveTo>
                <a:cubicBezTo>
                  <a:pt x="174" y="270"/>
                  <a:pt x="173" y="270"/>
                  <a:pt x="173" y="270"/>
                </a:cubicBezTo>
                <a:cubicBezTo>
                  <a:pt x="173" y="270"/>
                  <a:pt x="173" y="271"/>
                  <a:pt x="173" y="271"/>
                </a:cubicBezTo>
                <a:cubicBezTo>
                  <a:pt x="173" y="271"/>
                  <a:pt x="173" y="271"/>
                  <a:pt x="174" y="272"/>
                </a:cubicBezTo>
                <a:cubicBezTo>
                  <a:pt x="174" y="271"/>
                  <a:pt x="174" y="271"/>
                  <a:pt x="174" y="270"/>
                </a:cubicBezTo>
                <a:close/>
                <a:moveTo>
                  <a:pt x="170" y="143"/>
                </a:moveTo>
                <a:cubicBezTo>
                  <a:pt x="170" y="143"/>
                  <a:pt x="170" y="143"/>
                  <a:pt x="170" y="143"/>
                </a:cubicBezTo>
                <a:cubicBezTo>
                  <a:pt x="170" y="142"/>
                  <a:pt x="170" y="141"/>
                  <a:pt x="170" y="140"/>
                </a:cubicBezTo>
                <a:cubicBezTo>
                  <a:pt x="170" y="140"/>
                  <a:pt x="170" y="139"/>
                  <a:pt x="170" y="139"/>
                </a:cubicBezTo>
                <a:cubicBezTo>
                  <a:pt x="170" y="140"/>
                  <a:pt x="170" y="140"/>
                  <a:pt x="170" y="140"/>
                </a:cubicBezTo>
                <a:cubicBezTo>
                  <a:pt x="170" y="141"/>
                  <a:pt x="170" y="142"/>
                  <a:pt x="170" y="143"/>
                </a:cubicBezTo>
                <a:close/>
                <a:moveTo>
                  <a:pt x="34" y="251"/>
                </a:moveTo>
                <a:cubicBezTo>
                  <a:pt x="36" y="251"/>
                  <a:pt x="38" y="251"/>
                  <a:pt x="38" y="250"/>
                </a:cubicBezTo>
                <a:cubicBezTo>
                  <a:pt x="37" y="250"/>
                  <a:pt x="36" y="250"/>
                  <a:pt x="35" y="251"/>
                </a:cubicBezTo>
                <a:cubicBezTo>
                  <a:pt x="35" y="251"/>
                  <a:pt x="35" y="251"/>
                  <a:pt x="34" y="251"/>
                </a:cubicBezTo>
                <a:close/>
                <a:moveTo>
                  <a:pt x="19" y="246"/>
                </a:moveTo>
                <a:cubicBezTo>
                  <a:pt x="19" y="246"/>
                  <a:pt x="19" y="247"/>
                  <a:pt x="19" y="247"/>
                </a:cubicBezTo>
                <a:cubicBezTo>
                  <a:pt x="19" y="247"/>
                  <a:pt x="20" y="247"/>
                  <a:pt x="20" y="247"/>
                </a:cubicBezTo>
                <a:cubicBezTo>
                  <a:pt x="20" y="247"/>
                  <a:pt x="20" y="246"/>
                  <a:pt x="20" y="246"/>
                </a:cubicBezTo>
                <a:cubicBezTo>
                  <a:pt x="20" y="246"/>
                  <a:pt x="20" y="246"/>
                  <a:pt x="19" y="246"/>
                </a:cubicBezTo>
                <a:close/>
                <a:moveTo>
                  <a:pt x="163" y="236"/>
                </a:moveTo>
                <a:cubicBezTo>
                  <a:pt x="163" y="236"/>
                  <a:pt x="163" y="236"/>
                  <a:pt x="163" y="236"/>
                </a:cubicBezTo>
                <a:cubicBezTo>
                  <a:pt x="161" y="236"/>
                  <a:pt x="159" y="237"/>
                  <a:pt x="157" y="237"/>
                </a:cubicBezTo>
                <a:cubicBezTo>
                  <a:pt x="159" y="237"/>
                  <a:pt x="161" y="237"/>
                  <a:pt x="162" y="236"/>
                </a:cubicBezTo>
                <a:cubicBezTo>
                  <a:pt x="162" y="236"/>
                  <a:pt x="163" y="236"/>
                  <a:pt x="163" y="236"/>
                </a:cubicBezTo>
                <a:close/>
                <a:moveTo>
                  <a:pt x="150" y="275"/>
                </a:moveTo>
                <a:cubicBezTo>
                  <a:pt x="149" y="275"/>
                  <a:pt x="149" y="275"/>
                  <a:pt x="149" y="275"/>
                </a:cubicBezTo>
                <a:cubicBezTo>
                  <a:pt x="149" y="276"/>
                  <a:pt x="148" y="277"/>
                  <a:pt x="149" y="277"/>
                </a:cubicBezTo>
                <a:cubicBezTo>
                  <a:pt x="149" y="276"/>
                  <a:pt x="150" y="276"/>
                  <a:pt x="150" y="275"/>
                </a:cubicBezTo>
                <a:close/>
                <a:moveTo>
                  <a:pt x="21" y="271"/>
                </a:moveTo>
                <a:cubicBezTo>
                  <a:pt x="21" y="271"/>
                  <a:pt x="21" y="271"/>
                  <a:pt x="21" y="270"/>
                </a:cubicBezTo>
                <a:cubicBezTo>
                  <a:pt x="20" y="270"/>
                  <a:pt x="19" y="270"/>
                  <a:pt x="18" y="271"/>
                </a:cubicBezTo>
                <a:cubicBezTo>
                  <a:pt x="18" y="271"/>
                  <a:pt x="18" y="271"/>
                  <a:pt x="17" y="271"/>
                </a:cubicBezTo>
                <a:cubicBezTo>
                  <a:pt x="19" y="271"/>
                  <a:pt x="20" y="271"/>
                  <a:pt x="21" y="271"/>
                </a:cubicBezTo>
                <a:close/>
                <a:moveTo>
                  <a:pt x="118" y="277"/>
                </a:moveTo>
                <a:cubicBezTo>
                  <a:pt x="117" y="277"/>
                  <a:pt x="117" y="278"/>
                  <a:pt x="116" y="278"/>
                </a:cubicBezTo>
                <a:cubicBezTo>
                  <a:pt x="118" y="279"/>
                  <a:pt x="118" y="278"/>
                  <a:pt x="118" y="277"/>
                </a:cubicBezTo>
                <a:close/>
                <a:moveTo>
                  <a:pt x="126" y="250"/>
                </a:moveTo>
                <a:cubicBezTo>
                  <a:pt x="126" y="251"/>
                  <a:pt x="126" y="251"/>
                  <a:pt x="126" y="251"/>
                </a:cubicBezTo>
                <a:cubicBezTo>
                  <a:pt x="126" y="251"/>
                  <a:pt x="127" y="251"/>
                  <a:pt x="127" y="251"/>
                </a:cubicBezTo>
                <a:cubicBezTo>
                  <a:pt x="128" y="251"/>
                  <a:pt x="128" y="251"/>
                  <a:pt x="128" y="250"/>
                </a:cubicBezTo>
                <a:cubicBezTo>
                  <a:pt x="127" y="250"/>
                  <a:pt x="126" y="250"/>
                  <a:pt x="126" y="250"/>
                </a:cubicBezTo>
                <a:close/>
                <a:moveTo>
                  <a:pt x="49" y="246"/>
                </a:moveTo>
                <a:cubicBezTo>
                  <a:pt x="50" y="246"/>
                  <a:pt x="51" y="245"/>
                  <a:pt x="52" y="245"/>
                </a:cubicBezTo>
                <a:cubicBezTo>
                  <a:pt x="51" y="245"/>
                  <a:pt x="50" y="245"/>
                  <a:pt x="50" y="245"/>
                </a:cubicBezTo>
                <a:cubicBezTo>
                  <a:pt x="49" y="245"/>
                  <a:pt x="49" y="245"/>
                  <a:pt x="49" y="246"/>
                </a:cubicBezTo>
                <a:close/>
                <a:moveTo>
                  <a:pt x="136" y="247"/>
                </a:moveTo>
                <a:cubicBezTo>
                  <a:pt x="136" y="247"/>
                  <a:pt x="136" y="247"/>
                  <a:pt x="136" y="246"/>
                </a:cubicBezTo>
                <a:cubicBezTo>
                  <a:pt x="134" y="247"/>
                  <a:pt x="133" y="247"/>
                  <a:pt x="131" y="247"/>
                </a:cubicBezTo>
                <a:cubicBezTo>
                  <a:pt x="131" y="247"/>
                  <a:pt x="131" y="247"/>
                  <a:pt x="131" y="247"/>
                </a:cubicBezTo>
                <a:cubicBezTo>
                  <a:pt x="131" y="247"/>
                  <a:pt x="131" y="247"/>
                  <a:pt x="131" y="248"/>
                </a:cubicBezTo>
                <a:cubicBezTo>
                  <a:pt x="133" y="247"/>
                  <a:pt x="134" y="247"/>
                  <a:pt x="136" y="247"/>
                </a:cubicBezTo>
                <a:close/>
                <a:moveTo>
                  <a:pt x="164" y="160"/>
                </a:moveTo>
                <a:cubicBezTo>
                  <a:pt x="164" y="159"/>
                  <a:pt x="164" y="159"/>
                  <a:pt x="164" y="159"/>
                </a:cubicBezTo>
                <a:cubicBezTo>
                  <a:pt x="163" y="160"/>
                  <a:pt x="163" y="161"/>
                  <a:pt x="162" y="161"/>
                </a:cubicBezTo>
                <a:cubicBezTo>
                  <a:pt x="162" y="161"/>
                  <a:pt x="162" y="162"/>
                  <a:pt x="162" y="162"/>
                </a:cubicBezTo>
                <a:cubicBezTo>
                  <a:pt x="162" y="162"/>
                  <a:pt x="162" y="162"/>
                  <a:pt x="162" y="162"/>
                </a:cubicBezTo>
                <a:cubicBezTo>
                  <a:pt x="163" y="161"/>
                  <a:pt x="164" y="160"/>
                  <a:pt x="164" y="160"/>
                </a:cubicBezTo>
                <a:close/>
                <a:moveTo>
                  <a:pt x="89" y="79"/>
                </a:moveTo>
                <a:cubicBezTo>
                  <a:pt x="89" y="79"/>
                  <a:pt x="89" y="79"/>
                  <a:pt x="90" y="78"/>
                </a:cubicBezTo>
                <a:cubicBezTo>
                  <a:pt x="91" y="77"/>
                  <a:pt x="91" y="77"/>
                  <a:pt x="91" y="76"/>
                </a:cubicBezTo>
                <a:cubicBezTo>
                  <a:pt x="90" y="77"/>
                  <a:pt x="90" y="78"/>
                  <a:pt x="89" y="79"/>
                </a:cubicBezTo>
                <a:close/>
                <a:moveTo>
                  <a:pt x="135" y="12"/>
                </a:moveTo>
                <a:cubicBezTo>
                  <a:pt x="136" y="11"/>
                  <a:pt x="136" y="10"/>
                  <a:pt x="136" y="9"/>
                </a:cubicBezTo>
                <a:cubicBezTo>
                  <a:pt x="135" y="10"/>
                  <a:pt x="135" y="11"/>
                  <a:pt x="135" y="12"/>
                </a:cubicBezTo>
                <a:close/>
                <a:moveTo>
                  <a:pt x="121" y="250"/>
                </a:moveTo>
                <a:cubicBezTo>
                  <a:pt x="122" y="250"/>
                  <a:pt x="122" y="250"/>
                  <a:pt x="122" y="249"/>
                </a:cubicBezTo>
                <a:cubicBezTo>
                  <a:pt x="121" y="249"/>
                  <a:pt x="121" y="249"/>
                  <a:pt x="121" y="250"/>
                </a:cubicBezTo>
                <a:close/>
                <a:moveTo>
                  <a:pt x="65" y="274"/>
                </a:moveTo>
                <a:cubicBezTo>
                  <a:pt x="65" y="274"/>
                  <a:pt x="65" y="274"/>
                  <a:pt x="65" y="274"/>
                </a:cubicBezTo>
                <a:cubicBezTo>
                  <a:pt x="66" y="274"/>
                  <a:pt x="66" y="274"/>
                  <a:pt x="66" y="274"/>
                </a:cubicBezTo>
                <a:cubicBezTo>
                  <a:pt x="67" y="274"/>
                  <a:pt x="67" y="274"/>
                  <a:pt x="67" y="273"/>
                </a:cubicBezTo>
                <a:cubicBezTo>
                  <a:pt x="67" y="273"/>
                  <a:pt x="66" y="274"/>
                  <a:pt x="65" y="274"/>
                </a:cubicBezTo>
                <a:close/>
                <a:moveTo>
                  <a:pt x="23" y="246"/>
                </a:moveTo>
                <a:cubicBezTo>
                  <a:pt x="24" y="246"/>
                  <a:pt x="24" y="246"/>
                  <a:pt x="24" y="246"/>
                </a:cubicBezTo>
                <a:cubicBezTo>
                  <a:pt x="25" y="246"/>
                  <a:pt x="26" y="246"/>
                  <a:pt x="27" y="246"/>
                </a:cubicBezTo>
                <a:cubicBezTo>
                  <a:pt x="27" y="246"/>
                  <a:pt x="27" y="246"/>
                  <a:pt x="27" y="246"/>
                </a:cubicBezTo>
                <a:cubicBezTo>
                  <a:pt x="25" y="246"/>
                  <a:pt x="24" y="246"/>
                  <a:pt x="23" y="246"/>
                </a:cubicBezTo>
                <a:close/>
                <a:moveTo>
                  <a:pt x="80" y="214"/>
                </a:moveTo>
                <a:cubicBezTo>
                  <a:pt x="80" y="214"/>
                  <a:pt x="80" y="214"/>
                  <a:pt x="80" y="214"/>
                </a:cubicBezTo>
                <a:cubicBezTo>
                  <a:pt x="79" y="215"/>
                  <a:pt x="78" y="214"/>
                  <a:pt x="76" y="213"/>
                </a:cubicBezTo>
                <a:cubicBezTo>
                  <a:pt x="77" y="215"/>
                  <a:pt x="79" y="215"/>
                  <a:pt x="80" y="215"/>
                </a:cubicBezTo>
                <a:cubicBezTo>
                  <a:pt x="80" y="215"/>
                  <a:pt x="80" y="214"/>
                  <a:pt x="80" y="214"/>
                </a:cubicBezTo>
                <a:close/>
                <a:moveTo>
                  <a:pt x="162" y="262"/>
                </a:moveTo>
                <a:cubicBezTo>
                  <a:pt x="162" y="263"/>
                  <a:pt x="162" y="263"/>
                  <a:pt x="162" y="264"/>
                </a:cubicBezTo>
                <a:cubicBezTo>
                  <a:pt x="163" y="263"/>
                  <a:pt x="163" y="263"/>
                  <a:pt x="164" y="262"/>
                </a:cubicBezTo>
                <a:cubicBezTo>
                  <a:pt x="163" y="262"/>
                  <a:pt x="163" y="262"/>
                  <a:pt x="162" y="262"/>
                </a:cubicBezTo>
                <a:close/>
                <a:moveTo>
                  <a:pt x="153" y="273"/>
                </a:moveTo>
                <a:cubicBezTo>
                  <a:pt x="154" y="273"/>
                  <a:pt x="154" y="272"/>
                  <a:pt x="154" y="272"/>
                </a:cubicBezTo>
                <a:cubicBezTo>
                  <a:pt x="155" y="272"/>
                  <a:pt x="155" y="271"/>
                  <a:pt x="156" y="271"/>
                </a:cubicBezTo>
                <a:cubicBezTo>
                  <a:pt x="155" y="271"/>
                  <a:pt x="154" y="272"/>
                  <a:pt x="153" y="273"/>
                </a:cubicBezTo>
                <a:close/>
                <a:moveTo>
                  <a:pt x="16" y="271"/>
                </a:moveTo>
                <a:cubicBezTo>
                  <a:pt x="14" y="271"/>
                  <a:pt x="13" y="271"/>
                  <a:pt x="13" y="271"/>
                </a:cubicBezTo>
                <a:cubicBezTo>
                  <a:pt x="14" y="271"/>
                  <a:pt x="15" y="271"/>
                  <a:pt x="15" y="271"/>
                </a:cubicBezTo>
                <a:cubicBezTo>
                  <a:pt x="16" y="271"/>
                  <a:pt x="16" y="271"/>
                  <a:pt x="16" y="271"/>
                </a:cubicBezTo>
                <a:close/>
                <a:moveTo>
                  <a:pt x="175" y="258"/>
                </a:moveTo>
                <a:cubicBezTo>
                  <a:pt x="175" y="258"/>
                  <a:pt x="176" y="257"/>
                  <a:pt x="175" y="256"/>
                </a:cubicBezTo>
                <a:cubicBezTo>
                  <a:pt x="175" y="257"/>
                  <a:pt x="175" y="258"/>
                  <a:pt x="175" y="258"/>
                </a:cubicBezTo>
                <a:close/>
                <a:moveTo>
                  <a:pt x="108" y="266"/>
                </a:moveTo>
                <a:cubicBezTo>
                  <a:pt x="108" y="266"/>
                  <a:pt x="108" y="266"/>
                  <a:pt x="108" y="266"/>
                </a:cubicBezTo>
                <a:cubicBezTo>
                  <a:pt x="109" y="266"/>
                  <a:pt x="109" y="265"/>
                  <a:pt x="110" y="265"/>
                </a:cubicBezTo>
                <a:cubicBezTo>
                  <a:pt x="110" y="264"/>
                  <a:pt x="111" y="264"/>
                  <a:pt x="111" y="263"/>
                </a:cubicBezTo>
                <a:cubicBezTo>
                  <a:pt x="111" y="263"/>
                  <a:pt x="111" y="264"/>
                  <a:pt x="111" y="264"/>
                </a:cubicBezTo>
                <a:cubicBezTo>
                  <a:pt x="110" y="264"/>
                  <a:pt x="109" y="265"/>
                  <a:pt x="108" y="266"/>
                </a:cubicBezTo>
                <a:close/>
                <a:moveTo>
                  <a:pt x="172" y="251"/>
                </a:moveTo>
                <a:cubicBezTo>
                  <a:pt x="172" y="252"/>
                  <a:pt x="172" y="252"/>
                  <a:pt x="172" y="252"/>
                </a:cubicBezTo>
                <a:cubicBezTo>
                  <a:pt x="172" y="252"/>
                  <a:pt x="172" y="252"/>
                  <a:pt x="172" y="252"/>
                </a:cubicBezTo>
                <a:cubicBezTo>
                  <a:pt x="172" y="251"/>
                  <a:pt x="172" y="251"/>
                  <a:pt x="172" y="250"/>
                </a:cubicBezTo>
                <a:cubicBezTo>
                  <a:pt x="172" y="250"/>
                  <a:pt x="172" y="250"/>
                  <a:pt x="172" y="250"/>
                </a:cubicBezTo>
                <a:cubicBezTo>
                  <a:pt x="172" y="250"/>
                  <a:pt x="172" y="251"/>
                  <a:pt x="172" y="251"/>
                </a:cubicBezTo>
                <a:close/>
                <a:moveTo>
                  <a:pt x="56" y="212"/>
                </a:moveTo>
                <a:cubicBezTo>
                  <a:pt x="56" y="212"/>
                  <a:pt x="55" y="212"/>
                  <a:pt x="54" y="212"/>
                </a:cubicBezTo>
                <a:cubicBezTo>
                  <a:pt x="55" y="212"/>
                  <a:pt x="56" y="213"/>
                  <a:pt x="56" y="213"/>
                </a:cubicBezTo>
                <a:cubicBezTo>
                  <a:pt x="56" y="213"/>
                  <a:pt x="56" y="213"/>
                  <a:pt x="56" y="212"/>
                </a:cubicBezTo>
                <a:close/>
                <a:moveTo>
                  <a:pt x="42" y="275"/>
                </a:moveTo>
                <a:cubicBezTo>
                  <a:pt x="40" y="275"/>
                  <a:pt x="40" y="275"/>
                  <a:pt x="39" y="275"/>
                </a:cubicBezTo>
                <a:cubicBezTo>
                  <a:pt x="40" y="275"/>
                  <a:pt x="41" y="275"/>
                  <a:pt x="42" y="275"/>
                </a:cubicBezTo>
                <a:close/>
                <a:moveTo>
                  <a:pt x="114" y="202"/>
                </a:moveTo>
                <a:cubicBezTo>
                  <a:pt x="115" y="202"/>
                  <a:pt x="115" y="202"/>
                  <a:pt x="116" y="201"/>
                </a:cubicBezTo>
                <a:cubicBezTo>
                  <a:pt x="115" y="201"/>
                  <a:pt x="114" y="201"/>
                  <a:pt x="114" y="202"/>
                </a:cubicBezTo>
                <a:close/>
                <a:moveTo>
                  <a:pt x="159" y="160"/>
                </a:moveTo>
                <a:cubicBezTo>
                  <a:pt x="158" y="160"/>
                  <a:pt x="158" y="161"/>
                  <a:pt x="158" y="161"/>
                </a:cubicBezTo>
                <a:cubicBezTo>
                  <a:pt x="158" y="161"/>
                  <a:pt x="158" y="162"/>
                  <a:pt x="157" y="162"/>
                </a:cubicBezTo>
                <a:cubicBezTo>
                  <a:pt x="158" y="162"/>
                  <a:pt x="158" y="162"/>
                  <a:pt x="158" y="162"/>
                </a:cubicBezTo>
                <a:cubicBezTo>
                  <a:pt x="158" y="162"/>
                  <a:pt x="159" y="161"/>
                  <a:pt x="159" y="160"/>
                </a:cubicBezTo>
                <a:close/>
                <a:moveTo>
                  <a:pt x="133" y="260"/>
                </a:moveTo>
                <a:cubicBezTo>
                  <a:pt x="133" y="260"/>
                  <a:pt x="134" y="259"/>
                  <a:pt x="134" y="259"/>
                </a:cubicBezTo>
                <a:cubicBezTo>
                  <a:pt x="134" y="259"/>
                  <a:pt x="134" y="259"/>
                  <a:pt x="134" y="259"/>
                </a:cubicBezTo>
                <a:cubicBezTo>
                  <a:pt x="134" y="259"/>
                  <a:pt x="133" y="259"/>
                  <a:pt x="133" y="260"/>
                </a:cubicBezTo>
                <a:close/>
                <a:moveTo>
                  <a:pt x="102" y="276"/>
                </a:moveTo>
                <a:cubicBezTo>
                  <a:pt x="102" y="276"/>
                  <a:pt x="101" y="276"/>
                  <a:pt x="101" y="276"/>
                </a:cubicBezTo>
                <a:cubicBezTo>
                  <a:pt x="101" y="277"/>
                  <a:pt x="101" y="277"/>
                  <a:pt x="101" y="277"/>
                </a:cubicBezTo>
                <a:cubicBezTo>
                  <a:pt x="102" y="277"/>
                  <a:pt x="102" y="277"/>
                  <a:pt x="102" y="276"/>
                </a:cubicBezTo>
                <a:close/>
                <a:moveTo>
                  <a:pt x="96" y="184"/>
                </a:moveTo>
                <a:cubicBezTo>
                  <a:pt x="96" y="184"/>
                  <a:pt x="96" y="183"/>
                  <a:pt x="96" y="183"/>
                </a:cubicBezTo>
                <a:cubicBezTo>
                  <a:pt x="95" y="183"/>
                  <a:pt x="95" y="183"/>
                  <a:pt x="95" y="183"/>
                </a:cubicBezTo>
                <a:cubicBezTo>
                  <a:pt x="94" y="183"/>
                  <a:pt x="94" y="183"/>
                  <a:pt x="94" y="184"/>
                </a:cubicBezTo>
                <a:cubicBezTo>
                  <a:pt x="95" y="184"/>
                  <a:pt x="95" y="184"/>
                  <a:pt x="96" y="184"/>
                </a:cubicBezTo>
                <a:close/>
                <a:moveTo>
                  <a:pt x="98" y="69"/>
                </a:moveTo>
                <a:cubicBezTo>
                  <a:pt x="97" y="69"/>
                  <a:pt x="97" y="69"/>
                  <a:pt x="97" y="69"/>
                </a:cubicBezTo>
                <a:cubicBezTo>
                  <a:pt x="97" y="70"/>
                  <a:pt x="96" y="71"/>
                  <a:pt x="96" y="71"/>
                </a:cubicBezTo>
                <a:cubicBezTo>
                  <a:pt x="96" y="71"/>
                  <a:pt x="96" y="71"/>
                  <a:pt x="96" y="71"/>
                </a:cubicBezTo>
                <a:cubicBezTo>
                  <a:pt x="97" y="71"/>
                  <a:pt x="97" y="70"/>
                  <a:pt x="98" y="69"/>
                </a:cubicBezTo>
                <a:close/>
                <a:moveTo>
                  <a:pt x="170" y="255"/>
                </a:moveTo>
                <a:cubicBezTo>
                  <a:pt x="171" y="255"/>
                  <a:pt x="171" y="255"/>
                  <a:pt x="171" y="254"/>
                </a:cubicBezTo>
                <a:cubicBezTo>
                  <a:pt x="171" y="254"/>
                  <a:pt x="170" y="255"/>
                  <a:pt x="170" y="255"/>
                </a:cubicBezTo>
                <a:close/>
                <a:moveTo>
                  <a:pt x="82" y="116"/>
                </a:moveTo>
                <a:cubicBezTo>
                  <a:pt x="82" y="116"/>
                  <a:pt x="83" y="115"/>
                  <a:pt x="83" y="114"/>
                </a:cubicBezTo>
                <a:cubicBezTo>
                  <a:pt x="83" y="115"/>
                  <a:pt x="82" y="115"/>
                  <a:pt x="82" y="116"/>
                </a:cubicBezTo>
                <a:close/>
                <a:moveTo>
                  <a:pt x="111" y="43"/>
                </a:moveTo>
                <a:cubicBezTo>
                  <a:pt x="111" y="42"/>
                  <a:pt x="111" y="42"/>
                  <a:pt x="110" y="42"/>
                </a:cubicBezTo>
                <a:cubicBezTo>
                  <a:pt x="110" y="43"/>
                  <a:pt x="111" y="43"/>
                  <a:pt x="111" y="43"/>
                </a:cubicBezTo>
                <a:close/>
                <a:moveTo>
                  <a:pt x="172" y="242"/>
                </a:moveTo>
                <a:cubicBezTo>
                  <a:pt x="172" y="242"/>
                  <a:pt x="172" y="242"/>
                  <a:pt x="172" y="242"/>
                </a:cubicBezTo>
                <a:cubicBezTo>
                  <a:pt x="173" y="241"/>
                  <a:pt x="173" y="240"/>
                  <a:pt x="173" y="240"/>
                </a:cubicBezTo>
                <a:cubicBezTo>
                  <a:pt x="173" y="240"/>
                  <a:pt x="172" y="240"/>
                  <a:pt x="172" y="240"/>
                </a:cubicBezTo>
                <a:cubicBezTo>
                  <a:pt x="172" y="240"/>
                  <a:pt x="172" y="241"/>
                  <a:pt x="172" y="242"/>
                </a:cubicBezTo>
                <a:close/>
                <a:moveTo>
                  <a:pt x="86" y="96"/>
                </a:moveTo>
                <a:cubicBezTo>
                  <a:pt x="85" y="96"/>
                  <a:pt x="85" y="96"/>
                  <a:pt x="84" y="96"/>
                </a:cubicBezTo>
                <a:cubicBezTo>
                  <a:pt x="85" y="96"/>
                  <a:pt x="85" y="96"/>
                  <a:pt x="85" y="96"/>
                </a:cubicBezTo>
                <a:cubicBezTo>
                  <a:pt x="86" y="96"/>
                  <a:pt x="86" y="96"/>
                  <a:pt x="86" y="96"/>
                </a:cubicBezTo>
                <a:close/>
                <a:moveTo>
                  <a:pt x="83" y="224"/>
                </a:moveTo>
                <a:cubicBezTo>
                  <a:pt x="83" y="224"/>
                  <a:pt x="83" y="224"/>
                  <a:pt x="83" y="224"/>
                </a:cubicBezTo>
                <a:cubicBezTo>
                  <a:pt x="83" y="224"/>
                  <a:pt x="83" y="223"/>
                  <a:pt x="83" y="222"/>
                </a:cubicBezTo>
                <a:cubicBezTo>
                  <a:pt x="83" y="223"/>
                  <a:pt x="82" y="224"/>
                  <a:pt x="83" y="224"/>
                </a:cubicBezTo>
                <a:close/>
                <a:moveTo>
                  <a:pt x="20" y="252"/>
                </a:moveTo>
                <a:cubicBezTo>
                  <a:pt x="20" y="252"/>
                  <a:pt x="20" y="252"/>
                  <a:pt x="19" y="252"/>
                </a:cubicBezTo>
                <a:cubicBezTo>
                  <a:pt x="19" y="252"/>
                  <a:pt x="19" y="252"/>
                  <a:pt x="19" y="253"/>
                </a:cubicBezTo>
                <a:cubicBezTo>
                  <a:pt x="20" y="252"/>
                  <a:pt x="20" y="252"/>
                  <a:pt x="20" y="252"/>
                </a:cubicBezTo>
                <a:close/>
                <a:moveTo>
                  <a:pt x="99" y="182"/>
                </a:moveTo>
                <a:cubicBezTo>
                  <a:pt x="100" y="182"/>
                  <a:pt x="100" y="182"/>
                  <a:pt x="100" y="182"/>
                </a:cubicBezTo>
                <a:cubicBezTo>
                  <a:pt x="100" y="181"/>
                  <a:pt x="100" y="181"/>
                  <a:pt x="100" y="181"/>
                </a:cubicBezTo>
                <a:cubicBezTo>
                  <a:pt x="100" y="181"/>
                  <a:pt x="99" y="181"/>
                  <a:pt x="99" y="182"/>
                </a:cubicBezTo>
                <a:close/>
                <a:moveTo>
                  <a:pt x="132" y="74"/>
                </a:moveTo>
                <a:cubicBezTo>
                  <a:pt x="131" y="74"/>
                  <a:pt x="131" y="74"/>
                  <a:pt x="131" y="75"/>
                </a:cubicBezTo>
                <a:cubicBezTo>
                  <a:pt x="132" y="75"/>
                  <a:pt x="132" y="75"/>
                  <a:pt x="132" y="74"/>
                </a:cubicBezTo>
                <a:close/>
                <a:moveTo>
                  <a:pt x="167" y="249"/>
                </a:moveTo>
                <a:cubicBezTo>
                  <a:pt x="167" y="250"/>
                  <a:pt x="167" y="250"/>
                  <a:pt x="167" y="250"/>
                </a:cubicBezTo>
                <a:cubicBezTo>
                  <a:pt x="167" y="250"/>
                  <a:pt x="168" y="250"/>
                  <a:pt x="168" y="249"/>
                </a:cubicBezTo>
                <a:cubicBezTo>
                  <a:pt x="168" y="249"/>
                  <a:pt x="168" y="249"/>
                  <a:pt x="167" y="249"/>
                </a:cubicBezTo>
                <a:close/>
                <a:moveTo>
                  <a:pt x="50" y="267"/>
                </a:moveTo>
                <a:cubicBezTo>
                  <a:pt x="52" y="267"/>
                  <a:pt x="52" y="267"/>
                  <a:pt x="52" y="267"/>
                </a:cubicBezTo>
                <a:cubicBezTo>
                  <a:pt x="51" y="267"/>
                  <a:pt x="51" y="267"/>
                  <a:pt x="50" y="267"/>
                </a:cubicBezTo>
                <a:close/>
                <a:moveTo>
                  <a:pt x="23" y="272"/>
                </a:moveTo>
                <a:cubicBezTo>
                  <a:pt x="24" y="273"/>
                  <a:pt x="25" y="273"/>
                  <a:pt x="25" y="272"/>
                </a:cubicBezTo>
                <a:cubicBezTo>
                  <a:pt x="25" y="272"/>
                  <a:pt x="25" y="272"/>
                  <a:pt x="25" y="272"/>
                </a:cubicBezTo>
                <a:cubicBezTo>
                  <a:pt x="25" y="272"/>
                  <a:pt x="24" y="272"/>
                  <a:pt x="23" y="272"/>
                </a:cubicBezTo>
                <a:close/>
                <a:moveTo>
                  <a:pt x="69" y="223"/>
                </a:moveTo>
                <a:cubicBezTo>
                  <a:pt x="69" y="223"/>
                  <a:pt x="69" y="223"/>
                  <a:pt x="70" y="224"/>
                </a:cubicBezTo>
                <a:cubicBezTo>
                  <a:pt x="70" y="223"/>
                  <a:pt x="69" y="223"/>
                  <a:pt x="69" y="223"/>
                </a:cubicBezTo>
                <a:close/>
                <a:moveTo>
                  <a:pt x="153" y="133"/>
                </a:moveTo>
                <a:cubicBezTo>
                  <a:pt x="153" y="133"/>
                  <a:pt x="153" y="133"/>
                  <a:pt x="153" y="133"/>
                </a:cubicBezTo>
                <a:cubicBezTo>
                  <a:pt x="153" y="133"/>
                  <a:pt x="153" y="134"/>
                  <a:pt x="153" y="134"/>
                </a:cubicBezTo>
                <a:cubicBezTo>
                  <a:pt x="153" y="134"/>
                  <a:pt x="153" y="134"/>
                  <a:pt x="153" y="134"/>
                </a:cubicBezTo>
                <a:cubicBezTo>
                  <a:pt x="153" y="134"/>
                  <a:pt x="153" y="133"/>
                  <a:pt x="153" y="133"/>
                </a:cubicBezTo>
                <a:close/>
                <a:moveTo>
                  <a:pt x="29" y="270"/>
                </a:moveTo>
                <a:cubicBezTo>
                  <a:pt x="30" y="270"/>
                  <a:pt x="30" y="270"/>
                  <a:pt x="31" y="270"/>
                </a:cubicBezTo>
                <a:cubicBezTo>
                  <a:pt x="30" y="270"/>
                  <a:pt x="30" y="270"/>
                  <a:pt x="29" y="270"/>
                </a:cubicBezTo>
                <a:close/>
                <a:moveTo>
                  <a:pt x="84" y="250"/>
                </a:moveTo>
                <a:cubicBezTo>
                  <a:pt x="85" y="250"/>
                  <a:pt x="85" y="249"/>
                  <a:pt x="86" y="249"/>
                </a:cubicBezTo>
                <a:cubicBezTo>
                  <a:pt x="85" y="249"/>
                  <a:pt x="85" y="249"/>
                  <a:pt x="84" y="250"/>
                </a:cubicBezTo>
                <a:close/>
                <a:moveTo>
                  <a:pt x="2" y="255"/>
                </a:moveTo>
                <a:cubicBezTo>
                  <a:pt x="2" y="255"/>
                  <a:pt x="2" y="255"/>
                  <a:pt x="2" y="255"/>
                </a:cubicBezTo>
                <a:cubicBezTo>
                  <a:pt x="2" y="254"/>
                  <a:pt x="2" y="254"/>
                  <a:pt x="2" y="253"/>
                </a:cubicBezTo>
                <a:cubicBezTo>
                  <a:pt x="2" y="253"/>
                  <a:pt x="2" y="253"/>
                  <a:pt x="2" y="253"/>
                </a:cubicBezTo>
                <a:cubicBezTo>
                  <a:pt x="2" y="254"/>
                  <a:pt x="2" y="254"/>
                  <a:pt x="2" y="255"/>
                </a:cubicBezTo>
                <a:close/>
                <a:moveTo>
                  <a:pt x="97" y="258"/>
                </a:moveTo>
                <a:cubicBezTo>
                  <a:pt x="96" y="258"/>
                  <a:pt x="96" y="258"/>
                  <a:pt x="96" y="258"/>
                </a:cubicBezTo>
                <a:cubicBezTo>
                  <a:pt x="97" y="258"/>
                  <a:pt x="97" y="258"/>
                  <a:pt x="97" y="258"/>
                </a:cubicBezTo>
                <a:close/>
                <a:moveTo>
                  <a:pt x="118" y="8"/>
                </a:moveTo>
                <a:cubicBezTo>
                  <a:pt x="119" y="8"/>
                  <a:pt x="119" y="8"/>
                  <a:pt x="119" y="8"/>
                </a:cubicBezTo>
                <a:cubicBezTo>
                  <a:pt x="119" y="8"/>
                  <a:pt x="119" y="8"/>
                  <a:pt x="119" y="7"/>
                </a:cubicBezTo>
                <a:cubicBezTo>
                  <a:pt x="119" y="8"/>
                  <a:pt x="119" y="8"/>
                  <a:pt x="118" y="8"/>
                </a:cubicBezTo>
                <a:close/>
                <a:moveTo>
                  <a:pt x="73" y="115"/>
                </a:moveTo>
                <a:cubicBezTo>
                  <a:pt x="73" y="114"/>
                  <a:pt x="73" y="114"/>
                  <a:pt x="73" y="114"/>
                </a:cubicBezTo>
                <a:cubicBezTo>
                  <a:pt x="73" y="114"/>
                  <a:pt x="73" y="114"/>
                  <a:pt x="72" y="114"/>
                </a:cubicBezTo>
                <a:cubicBezTo>
                  <a:pt x="72" y="114"/>
                  <a:pt x="72" y="114"/>
                  <a:pt x="72" y="114"/>
                </a:cubicBezTo>
                <a:cubicBezTo>
                  <a:pt x="73" y="114"/>
                  <a:pt x="73" y="114"/>
                  <a:pt x="73" y="115"/>
                </a:cubicBezTo>
                <a:close/>
                <a:moveTo>
                  <a:pt x="157" y="272"/>
                </a:moveTo>
                <a:cubicBezTo>
                  <a:pt x="157" y="272"/>
                  <a:pt x="157" y="272"/>
                  <a:pt x="157" y="272"/>
                </a:cubicBezTo>
                <a:cubicBezTo>
                  <a:pt x="157" y="272"/>
                  <a:pt x="157" y="272"/>
                  <a:pt x="158" y="272"/>
                </a:cubicBezTo>
                <a:cubicBezTo>
                  <a:pt x="158" y="272"/>
                  <a:pt x="158" y="272"/>
                  <a:pt x="158" y="272"/>
                </a:cubicBezTo>
                <a:cubicBezTo>
                  <a:pt x="157" y="272"/>
                  <a:pt x="157" y="272"/>
                  <a:pt x="157" y="272"/>
                </a:cubicBezTo>
                <a:close/>
                <a:moveTo>
                  <a:pt x="24" y="271"/>
                </a:moveTo>
                <a:cubicBezTo>
                  <a:pt x="24" y="271"/>
                  <a:pt x="24" y="271"/>
                  <a:pt x="24" y="270"/>
                </a:cubicBezTo>
                <a:cubicBezTo>
                  <a:pt x="24" y="270"/>
                  <a:pt x="23" y="270"/>
                  <a:pt x="23" y="270"/>
                </a:cubicBezTo>
                <a:cubicBezTo>
                  <a:pt x="23" y="271"/>
                  <a:pt x="23" y="271"/>
                  <a:pt x="23" y="271"/>
                </a:cubicBezTo>
                <a:cubicBezTo>
                  <a:pt x="23" y="271"/>
                  <a:pt x="24" y="271"/>
                  <a:pt x="24" y="271"/>
                </a:cubicBezTo>
                <a:close/>
                <a:moveTo>
                  <a:pt x="120" y="273"/>
                </a:moveTo>
                <a:cubicBezTo>
                  <a:pt x="120" y="274"/>
                  <a:pt x="119" y="274"/>
                  <a:pt x="119" y="274"/>
                </a:cubicBezTo>
                <a:cubicBezTo>
                  <a:pt x="120" y="274"/>
                  <a:pt x="120" y="274"/>
                  <a:pt x="120" y="273"/>
                </a:cubicBezTo>
                <a:close/>
                <a:moveTo>
                  <a:pt x="122" y="280"/>
                </a:moveTo>
                <a:cubicBezTo>
                  <a:pt x="122" y="280"/>
                  <a:pt x="122" y="280"/>
                  <a:pt x="122" y="280"/>
                </a:cubicBezTo>
                <a:cubicBezTo>
                  <a:pt x="122" y="280"/>
                  <a:pt x="121" y="280"/>
                  <a:pt x="121" y="280"/>
                </a:cubicBezTo>
                <a:cubicBezTo>
                  <a:pt x="121" y="280"/>
                  <a:pt x="121" y="280"/>
                  <a:pt x="121" y="280"/>
                </a:cubicBezTo>
                <a:cubicBezTo>
                  <a:pt x="121" y="280"/>
                  <a:pt x="122" y="280"/>
                  <a:pt x="122" y="280"/>
                </a:cubicBezTo>
                <a:close/>
                <a:moveTo>
                  <a:pt x="115" y="218"/>
                </a:moveTo>
                <a:cubicBezTo>
                  <a:pt x="115" y="218"/>
                  <a:pt x="115" y="218"/>
                  <a:pt x="114" y="219"/>
                </a:cubicBezTo>
                <a:cubicBezTo>
                  <a:pt x="115" y="219"/>
                  <a:pt x="115" y="219"/>
                  <a:pt x="115" y="218"/>
                </a:cubicBezTo>
                <a:close/>
                <a:moveTo>
                  <a:pt x="169" y="277"/>
                </a:moveTo>
                <a:cubicBezTo>
                  <a:pt x="169" y="277"/>
                  <a:pt x="169" y="277"/>
                  <a:pt x="170" y="276"/>
                </a:cubicBezTo>
                <a:cubicBezTo>
                  <a:pt x="169" y="276"/>
                  <a:pt x="169" y="276"/>
                  <a:pt x="169" y="277"/>
                </a:cubicBezTo>
                <a:close/>
                <a:moveTo>
                  <a:pt x="164" y="130"/>
                </a:moveTo>
                <a:cubicBezTo>
                  <a:pt x="164" y="130"/>
                  <a:pt x="164" y="130"/>
                  <a:pt x="164" y="130"/>
                </a:cubicBezTo>
                <a:cubicBezTo>
                  <a:pt x="164" y="130"/>
                  <a:pt x="164" y="130"/>
                  <a:pt x="164" y="130"/>
                </a:cubicBezTo>
                <a:close/>
                <a:moveTo>
                  <a:pt x="150" y="238"/>
                </a:moveTo>
                <a:cubicBezTo>
                  <a:pt x="150" y="238"/>
                  <a:pt x="150" y="238"/>
                  <a:pt x="150" y="238"/>
                </a:cubicBezTo>
                <a:cubicBezTo>
                  <a:pt x="149" y="238"/>
                  <a:pt x="149" y="238"/>
                  <a:pt x="149" y="238"/>
                </a:cubicBezTo>
                <a:cubicBezTo>
                  <a:pt x="149" y="238"/>
                  <a:pt x="149" y="238"/>
                  <a:pt x="149" y="238"/>
                </a:cubicBezTo>
                <a:cubicBezTo>
                  <a:pt x="149" y="238"/>
                  <a:pt x="149" y="238"/>
                  <a:pt x="150" y="238"/>
                </a:cubicBezTo>
                <a:close/>
                <a:moveTo>
                  <a:pt x="135" y="280"/>
                </a:moveTo>
                <a:cubicBezTo>
                  <a:pt x="135" y="280"/>
                  <a:pt x="135" y="280"/>
                  <a:pt x="135" y="280"/>
                </a:cubicBezTo>
                <a:cubicBezTo>
                  <a:pt x="135" y="280"/>
                  <a:pt x="135" y="280"/>
                  <a:pt x="136" y="280"/>
                </a:cubicBezTo>
                <a:cubicBezTo>
                  <a:pt x="135" y="280"/>
                  <a:pt x="135" y="280"/>
                  <a:pt x="135" y="280"/>
                </a:cubicBezTo>
                <a:close/>
                <a:moveTo>
                  <a:pt x="148" y="238"/>
                </a:moveTo>
                <a:cubicBezTo>
                  <a:pt x="148" y="238"/>
                  <a:pt x="148" y="238"/>
                  <a:pt x="148" y="238"/>
                </a:cubicBezTo>
                <a:cubicBezTo>
                  <a:pt x="148" y="238"/>
                  <a:pt x="147" y="238"/>
                  <a:pt x="147" y="238"/>
                </a:cubicBezTo>
                <a:cubicBezTo>
                  <a:pt x="147" y="238"/>
                  <a:pt x="147" y="238"/>
                  <a:pt x="147" y="238"/>
                </a:cubicBezTo>
                <a:cubicBezTo>
                  <a:pt x="147" y="238"/>
                  <a:pt x="148" y="238"/>
                  <a:pt x="148" y="238"/>
                </a:cubicBezTo>
                <a:close/>
                <a:moveTo>
                  <a:pt x="23" y="191"/>
                </a:moveTo>
                <a:cubicBezTo>
                  <a:pt x="23" y="191"/>
                  <a:pt x="23" y="191"/>
                  <a:pt x="23" y="191"/>
                </a:cubicBezTo>
                <a:cubicBezTo>
                  <a:pt x="23" y="191"/>
                  <a:pt x="23" y="191"/>
                  <a:pt x="23" y="191"/>
                </a:cubicBezTo>
                <a:cubicBezTo>
                  <a:pt x="23" y="191"/>
                  <a:pt x="23" y="191"/>
                  <a:pt x="23" y="191"/>
                </a:cubicBezTo>
                <a:cubicBezTo>
                  <a:pt x="23" y="191"/>
                  <a:pt x="23" y="191"/>
                  <a:pt x="23" y="191"/>
                </a:cubicBezTo>
                <a:close/>
                <a:moveTo>
                  <a:pt x="145" y="115"/>
                </a:moveTo>
                <a:cubicBezTo>
                  <a:pt x="145" y="115"/>
                  <a:pt x="145" y="115"/>
                  <a:pt x="145" y="115"/>
                </a:cubicBezTo>
                <a:cubicBezTo>
                  <a:pt x="145" y="115"/>
                  <a:pt x="145" y="115"/>
                  <a:pt x="146" y="115"/>
                </a:cubicBezTo>
                <a:cubicBezTo>
                  <a:pt x="146" y="115"/>
                  <a:pt x="145" y="115"/>
                  <a:pt x="145" y="115"/>
                </a:cubicBezTo>
                <a:cubicBezTo>
                  <a:pt x="145" y="115"/>
                  <a:pt x="145" y="115"/>
                  <a:pt x="145" y="115"/>
                </a:cubicBezTo>
                <a:close/>
                <a:moveTo>
                  <a:pt x="88" y="241"/>
                </a:moveTo>
                <a:cubicBezTo>
                  <a:pt x="88" y="241"/>
                  <a:pt x="88" y="241"/>
                  <a:pt x="88" y="241"/>
                </a:cubicBezTo>
                <a:cubicBezTo>
                  <a:pt x="88" y="241"/>
                  <a:pt x="87" y="241"/>
                  <a:pt x="87" y="241"/>
                </a:cubicBezTo>
                <a:cubicBezTo>
                  <a:pt x="87" y="241"/>
                  <a:pt x="88" y="241"/>
                  <a:pt x="88" y="241"/>
                </a:cubicBezTo>
                <a:close/>
                <a:moveTo>
                  <a:pt x="95" y="196"/>
                </a:moveTo>
                <a:cubicBezTo>
                  <a:pt x="95" y="196"/>
                  <a:pt x="95" y="196"/>
                  <a:pt x="95" y="196"/>
                </a:cubicBezTo>
                <a:cubicBezTo>
                  <a:pt x="95" y="196"/>
                  <a:pt x="95" y="196"/>
                  <a:pt x="95" y="196"/>
                </a:cubicBezTo>
                <a:cubicBezTo>
                  <a:pt x="95" y="196"/>
                  <a:pt x="95" y="196"/>
                  <a:pt x="95" y="196"/>
                </a:cubicBezTo>
                <a:cubicBezTo>
                  <a:pt x="95" y="196"/>
                  <a:pt x="95" y="196"/>
                  <a:pt x="95" y="196"/>
                </a:cubicBezTo>
                <a:close/>
                <a:moveTo>
                  <a:pt x="115" y="204"/>
                </a:moveTo>
                <a:cubicBezTo>
                  <a:pt x="115" y="204"/>
                  <a:pt x="115" y="204"/>
                  <a:pt x="115" y="204"/>
                </a:cubicBezTo>
                <a:cubicBezTo>
                  <a:pt x="115" y="204"/>
                  <a:pt x="115" y="204"/>
                  <a:pt x="115" y="204"/>
                </a:cubicBezTo>
                <a:cubicBezTo>
                  <a:pt x="115" y="204"/>
                  <a:pt x="115" y="204"/>
                  <a:pt x="115" y="204"/>
                </a:cubicBezTo>
                <a:cubicBezTo>
                  <a:pt x="115" y="204"/>
                  <a:pt x="115" y="204"/>
                  <a:pt x="115" y="204"/>
                </a:cubicBezTo>
                <a:close/>
                <a:moveTo>
                  <a:pt x="155" y="237"/>
                </a:moveTo>
                <a:cubicBezTo>
                  <a:pt x="155" y="237"/>
                  <a:pt x="155" y="237"/>
                  <a:pt x="155" y="237"/>
                </a:cubicBezTo>
                <a:cubicBezTo>
                  <a:pt x="155" y="237"/>
                  <a:pt x="155" y="237"/>
                  <a:pt x="155" y="237"/>
                </a:cubicBezTo>
                <a:cubicBezTo>
                  <a:pt x="155" y="237"/>
                  <a:pt x="155" y="237"/>
                  <a:pt x="155" y="237"/>
                </a:cubicBezTo>
                <a:cubicBezTo>
                  <a:pt x="155" y="237"/>
                  <a:pt x="155" y="237"/>
                  <a:pt x="155" y="237"/>
                </a:cubicBezTo>
                <a:close/>
                <a:moveTo>
                  <a:pt x="156" y="237"/>
                </a:moveTo>
                <a:cubicBezTo>
                  <a:pt x="156" y="237"/>
                  <a:pt x="156" y="237"/>
                  <a:pt x="156" y="237"/>
                </a:cubicBezTo>
                <a:cubicBezTo>
                  <a:pt x="156" y="237"/>
                  <a:pt x="156" y="237"/>
                  <a:pt x="156" y="237"/>
                </a:cubicBezTo>
                <a:cubicBezTo>
                  <a:pt x="156" y="237"/>
                  <a:pt x="156" y="237"/>
                  <a:pt x="156" y="237"/>
                </a:cubicBezTo>
                <a:cubicBezTo>
                  <a:pt x="156" y="237"/>
                  <a:pt x="156" y="237"/>
                  <a:pt x="156" y="237"/>
                </a:cubicBezTo>
                <a:close/>
                <a:moveTo>
                  <a:pt x="51" y="280"/>
                </a:moveTo>
                <a:cubicBezTo>
                  <a:pt x="51" y="280"/>
                  <a:pt x="51" y="280"/>
                  <a:pt x="51" y="280"/>
                </a:cubicBezTo>
                <a:cubicBezTo>
                  <a:pt x="51" y="280"/>
                  <a:pt x="51" y="280"/>
                  <a:pt x="51" y="280"/>
                </a:cubicBezTo>
                <a:cubicBezTo>
                  <a:pt x="51" y="280"/>
                  <a:pt x="51" y="280"/>
                  <a:pt x="51" y="280"/>
                </a:cubicBezTo>
                <a:cubicBezTo>
                  <a:pt x="51" y="280"/>
                  <a:pt x="51" y="280"/>
                  <a:pt x="51" y="280"/>
                </a:cubicBezTo>
                <a:close/>
                <a:moveTo>
                  <a:pt x="75" y="215"/>
                </a:moveTo>
                <a:cubicBezTo>
                  <a:pt x="75" y="215"/>
                  <a:pt x="75" y="215"/>
                  <a:pt x="76" y="215"/>
                </a:cubicBezTo>
                <a:cubicBezTo>
                  <a:pt x="75" y="215"/>
                  <a:pt x="75" y="215"/>
                  <a:pt x="75" y="215"/>
                </a:cubicBezTo>
                <a:cubicBezTo>
                  <a:pt x="75" y="215"/>
                  <a:pt x="75" y="215"/>
                  <a:pt x="75" y="215"/>
                </a:cubicBezTo>
                <a:cubicBezTo>
                  <a:pt x="75" y="215"/>
                  <a:pt x="75" y="215"/>
                  <a:pt x="75" y="2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90" name="Freeform 108"/>
          <p:cNvSpPr>
            <a:spLocks noEditPoints="1"/>
          </p:cNvSpPr>
          <p:nvPr/>
        </p:nvSpPr>
        <p:spPr bwMode="auto">
          <a:xfrm>
            <a:off x="3106724" y="5677326"/>
            <a:ext cx="171394" cy="131402"/>
          </a:xfrm>
          <a:custGeom>
            <a:gdLst>
              <a:gd fmla="*/ 31 w 66" name="T0"/>
              <a:gd fmla="*/ 41 h 51" name="T1"/>
              <a:gd fmla="*/ 3 w 66" name="T2"/>
              <a:gd fmla="*/ 23 h 51" name="T3"/>
              <a:gd fmla="*/ 6 w 66" name="T4"/>
              <a:gd fmla="*/ 11 h 51" name="T5"/>
              <a:gd fmla="*/ 19 w 66" name="T6"/>
              <a:gd fmla="*/ 1 h 51" name="T7"/>
              <a:gd fmla="*/ 33 w 66" name="T8"/>
              <a:gd fmla="*/ 8 h 51" name="T9"/>
              <a:gd fmla="*/ 44 w 66" name="T10"/>
              <a:gd fmla="*/ 11 h 51" name="T11"/>
              <a:gd fmla="*/ 55 w 66" name="T12"/>
              <a:gd fmla="*/ 15 h 51" name="T13"/>
              <a:gd fmla="*/ 65 w 66" name="T14"/>
              <a:gd fmla="*/ 21 h 51" name="T15"/>
              <a:gd fmla="*/ 55 w 66" name="T16"/>
              <a:gd fmla="*/ 47 h 51" name="T17"/>
              <a:gd fmla="*/ 44 w 66" name="T18"/>
              <a:gd fmla="*/ 48 h 51" name="T19"/>
              <a:gd fmla="*/ 17 w 66" name="T20"/>
              <a:gd fmla="*/ 12 h 51" name="T21"/>
              <a:gd fmla="*/ 8 w 66" name="T22"/>
              <a:gd fmla="*/ 19 h 51" name="T23"/>
              <a:gd fmla="*/ 7 w 66" name="T24"/>
              <a:gd fmla="*/ 15 h 51" name="T25"/>
              <a:gd fmla="*/ 2 w 66" name="T26"/>
              <a:gd fmla="*/ 19 h 51" name="T27"/>
              <a:gd fmla="*/ 10 w 66" name="T28"/>
              <a:gd fmla="*/ 25 h 51" name="T29"/>
              <a:gd fmla="*/ 36 w 66" name="T30"/>
              <a:gd fmla="*/ 42 h 51" name="T31"/>
              <a:gd fmla="*/ 48 w 66" name="T32"/>
              <a:gd fmla="*/ 26 h 51" name="T33"/>
              <a:gd fmla="*/ 32 w 66" name="T34"/>
              <a:gd fmla="*/ 37 h 51" name="T35"/>
              <a:gd fmla="*/ 41 w 66" name="T36"/>
              <a:gd fmla="*/ 25 h 51" name="T37"/>
              <a:gd fmla="*/ 28 w 66" name="T38"/>
              <a:gd fmla="*/ 36 h 51" name="T39"/>
              <a:gd fmla="*/ 37 w 66" name="T40"/>
              <a:gd fmla="*/ 21 h 51" name="T41"/>
              <a:gd fmla="*/ 26 w 66" name="T42"/>
              <a:gd fmla="*/ 30 h 51" name="T43"/>
              <a:gd fmla="*/ 25 w 66" name="T44"/>
              <a:gd fmla="*/ 27 h 51" name="T45"/>
              <a:gd fmla="*/ 26 w 66" name="T46"/>
              <a:gd fmla="*/ 24 h 51" name="T47"/>
              <a:gd fmla="*/ 19 w 66" name="T48"/>
              <a:gd fmla="*/ 26 h 51" name="T49"/>
              <a:gd fmla="*/ 28 w 66" name="T50"/>
              <a:gd fmla="*/ 14 h 51" name="T51"/>
              <a:gd fmla="*/ 14 w 66" name="T52"/>
              <a:gd fmla="*/ 24 h 51" name="T53"/>
              <a:gd fmla="*/ 19 w 66" name="T54"/>
              <a:gd fmla="*/ 16 h 51" name="T55"/>
              <a:gd fmla="*/ 51 w 66" name="T56"/>
              <a:gd fmla="*/ 16 h 51" name="T57"/>
              <a:gd fmla="*/ 36 w 66" name="T58"/>
              <a:gd fmla="*/ 34 h 51" name="T59"/>
              <a:gd fmla="*/ 54 w 66" name="T60"/>
              <a:gd fmla="*/ 18 h 51" name="T61"/>
              <a:gd fmla="*/ 49 w 66" name="T62"/>
              <a:gd fmla="*/ 27 h 51" name="T63"/>
              <a:gd fmla="*/ 41 w 66" name="T64"/>
              <a:gd fmla="*/ 39 h 51" name="T65"/>
              <a:gd fmla="*/ 59 w 66" name="T66"/>
              <a:gd fmla="*/ 23 h 51" name="T67"/>
              <a:gd fmla="*/ 44 w 66" name="T68"/>
              <a:gd fmla="*/ 45 h 51" name="T69"/>
              <a:gd fmla="*/ 55 w 66" name="T70"/>
              <a:gd fmla="*/ 31 h 51" name="T71"/>
              <a:gd fmla="*/ 59 w 66" name="T72"/>
              <a:gd fmla="*/ 30 h 51" name="T73"/>
              <a:gd fmla="*/ 51 w 66" name="T74"/>
              <a:gd fmla="*/ 16 h 51" name="T75"/>
              <a:gd fmla="*/ 54 w 66" name="T76"/>
              <a:gd fmla="*/ 47 h 51" name="T77"/>
              <a:gd fmla="*/ 54 w 66" name="T78"/>
              <a:gd fmla="*/ 39 h 51" name="T79"/>
              <a:gd fmla="*/ 30 w 66" name="T80"/>
              <a:gd fmla="*/ 32 h 51" name="T81"/>
              <a:gd fmla="*/ 49 w 66" name="T82"/>
              <a:gd fmla="*/ 15 h 51" name="T83"/>
              <a:gd fmla="*/ 25 w 66" name="T84"/>
              <a:gd fmla="*/ 7 h 51" name="T85"/>
              <a:gd fmla="*/ 10 w 66" name="T86"/>
              <a:gd fmla="*/ 15 h 51" name="T87"/>
              <a:gd fmla="*/ 20 w 66" name="T88"/>
              <a:gd fmla="*/ 7 h 51" name="T89"/>
              <a:gd fmla="*/ 20 w 66" name="T90"/>
              <a:gd fmla="*/ 11 h 51" name="T91"/>
              <a:gd fmla="*/ 25 w 66" name="T92"/>
              <a:gd fmla="*/ 7 h 51" name="T93"/>
              <a:gd fmla="*/ 27 w 66" name="T94"/>
              <a:gd fmla="*/ 27 h 51" name="T95"/>
              <a:gd fmla="*/ 22 w 66" name="T96"/>
              <a:gd fmla="*/ 25 h 51" name="T97"/>
              <a:gd fmla="*/ 51 w 66" name="T98"/>
              <a:gd fmla="*/ 32 h 51" name="T99"/>
              <a:gd fmla="*/ 18 w 66" name="T100"/>
              <a:gd fmla="*/ 20 h 5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51" w="66">
                <a:moveTo>
                  <a:pt x="44" y="48"/>
                </a:moveTo>
                <a:cubicBezTo>
                  <a:pt x="42" y="49"/>
                  <a:pt x="42" y="49"/>
                  <a:pt x="41" y="47"/>
                </a:cubicBezTo>
                <a:cubicBezTo>
                  <a:pt x="41" y="46"/>
                  <a:pt x="41" y="46"/>
                  <a:pt x="41" y="46"/>
                </a:cubicBezTo>
                <a:cubicBezTo>
                  <a:pt x="37" y="45"/>
                  <a:pt x="34" y="43"/>
                  <a:pt x="31" y="41"/>
                </a:cubicBezTo>
                <a:cubicBezTo>
                  <a:pt x="29" y="39"/>
                  <a:pt x="27" y="38"/>
                  <a:pt x="24" y="37"/>
                </a:cubicBezTo>
                <a:cubicBezTo>
                  <a:pt x="21" y="35"/>
                  <a:pt x="18" y="33"/>
                  <a:pt x="15" y="31"/>
                </a:cubicBezTo>
                <a:cubicBezTo>
                  <a:pt x="13" y="30"/>
                  <a:pt x="12" y="28"/>
                  <a:pt x="10" y="27"/>
                </a:cubicBezTo>
                <a:cubicBezTo>
                  <a:pt x="8" y="26"/>
                  <a:pt x="6" y="24"/>
                  <a:pt x="3" y="23"/>
                </a:cubicBezTo>
                <a:cubicBezTo>
                  <a:pt x="2" y="22"/>
                  <a:pt x="2" y="22"/>
                  <a:pt x="1" y="21"/>
                </a:cubicBezTo>
                <a:cubicBezTo>
                  <a:pt x="0" y="21"/>
                  <a:pt x="0" y="20"/>
                  <a:pt x="0" y="20"/>
                </a:cubicBezTo>
                <a:cubicBezTo>
                  <a:pt x="0" y="19"/>
                  <a:pt x="0" y="17"/>
                  <a:pt x="1" y="17"/>
                </a:cubicBezTo>
                <a:cubicBezTo>
                  <a:pt x="3" y="15"/>
                  <a:pt x="5" y="13"/>
                  <a:pt x="6" y="11"/>
                </a:cubicBezTo>
                <a:cubicBezTo>
                  <a:pt x="8" y="9"/>
                  <a:pt x="9" y="7"/>
                  <a:pt x="11" y="6"/>
                </a:cubicBezTo>
                <a:cubicBezTo>
                  <a:pt x="12" y="4"/>
                  <a:pt x="14" y="2"/>
                  <a:pt x="15" y="0"/>
                </a:cubicBezTo>
                <a:cubicBezTo>
                  <a:pt x="15" y="0"/>
                  <a:pt x="16" y="0"/>
                  <a:pt x="17" y="0"/>
                </a:cubicBezTo>
                <a:cubicBezTo>
                  <a:pt x="18" y="1"/>
                  <a:pt x="18" y="1"/>
                  <a:pt x="19" y="1"/>
                </a:cubicBezTo>
                <a:cubicBezTo>
                  <a:pt x="20" y="2"/>
                  <a:pt x="20" y="2"/>
                  <a:pt x="21" y="3"/>
                </a:cubicBezTo>
                <a:cubicBezTo>
                  <a:pt x="22" y="4"/>
                  <a:pt x="23" y="4"/>
                  <a:pt x="24" y="5"/>
                </a:cubicBezTo>
                <a:cubicBezTo>
                  <a:pt x="26" y="6"/>
                  <a:pt x="29" y="7"/>
                  <a:pt x="31" y="8"/>
                </a:cubicBezTo>
                <a:cubicBezTo>
                  <a:pt x="32" y="8"/>
                  <a:pt x="32" y="8"/>
                  <a:pt x="33" y="8"/>
                </a:cubicBezTo>
                <a:cubicBezTo>
                  <a:pt x="33" y="7"/>
                  <a:pt x="34" y="7"/>
                  <a:pt x="34" y="8"/>
                </a:cubicBezTo>
                <a:cubicBezTo>
                  <a:pt x="34" y="8"/>
                  <a:pt x="34" y="9"/>
                  <a:pt x="35" y="9"/>
                </a:cubicBezTo>
                <a:cubicBezTo>
                  <a:pt x="35" y="9"/>
                  <a:pt x="36" y="9"/>
                  <a:pt x="37" y="9"/>
                </a:cubicBezTo>
                <a:cubicBezTo>
                  <a:pt x="39" y="10"/>
                  <a:pt x="41" y="11"/>
                  <a:pt x="44" y="11"/>
                </a:cubicBezTo>
                <a:cubicBezTo>
                  <a:pt x="44" y="12"/>
                  <a:pt x="45" y="12"/>
                  <a:pt x="45" y="11"/>
                </a:cubicBezTo>
                <a:cubicBezTo>
                  <a:pt x="46" y="11"/>
                  <a:pt x="46" y="11"/>
                  <a:pt x="46" y="12"/>
                </a:cubicBezTo>
                <a:cubicBezTo>
                  <a:pt x="46" y="12"/>
                  <a:pt x="47" y="12"/>
                  <a:pt x="47" y="12"/>
                </a:cubicBezTo>
                <a:cubicBezTo>
                  <a:pt x="50" y="13"/>
                  <a:pt x="52" y="14"/>
                  <a:pt x="55" y="15"/>
                </a:cubicBezTo>
                <a:cubicBezTo>
                  <a:pt x="58" y="16"/>
                  <a:pt x="61" y="17"/>
                  <a:pt x="64" y="18"/>
                </a:cubicBezTo>
                <a:cubicBezTo>
                  <a:pt x="64" y="19"/>
                  <a:pt x="65" y="19"/>
                  <a:pt x="65" y="19"/>
                </a:cubicBezTo>
                <a:cubicBezTo>
                  <a:pt x="66" y="19"/>
                  <a:pt x="66" y="20"/>
                  <a:pt x="66" y="21"/>
                </a:cubicBezTo>
                <a:cubicBezTo>
                  <a:pt x="66" y="21"/>
                  <a:pt x="66" y="21"/>
                  <a:pt x="65" y="21"/>
                </a:cubicBezTo>
                <a:cubicBezTo>
                  <a:pt x="65" y="24"/>
                  <a:pt x="64" y="26"/>
                  <a:pt x="63" y="29"/>
                </a:cubicBezTo>
                <a:cubicBezTo>
                  <a:pt x="63" y="30"/>
                  <a:pt x="62" y="31"/>
                  <a:pt x="62" y="32"/>
                </a:cubicBezTo>
                <a:cubicBezTo>
                  <a:pt x="60" y="37"/>
                  <a:pt x="58" y="41"/>
                  <a:pt x="56" y="45"/>
                </a:cubicBezTo>
                <a:cubicBezTo>
                  <a:pt x="56" y="46"/>
                  <a:pt x="56" y="47"/>
                  <a:pt x="55" y="47"/>
                </a:cubicBezTo>
                <a:cubicBezTo>
                  <a:pt x="55" y="48"/>
                  <a:pt x="55" y="49"/>
                  <a:pt x="54" y="50"/>
                </a:cubicBezTo>
                <a:cubicBezTo>
                  <a:pt x="53" y="50"/>
                  <a:pt x="53" y="51"/>
                  <a:pt x="52" y="50"/>
                </a:cubicBezTo>
                <a:cubicBezTo>
                  <a:pt x="50" y="50"/>
                  <a:pt x="48" y="50"/>
                  <a:pt x="46" y="49"/>
                </a:cubicBezTo>
                <a:cubicBezTo>
                  <a:pt x="45" y="48"/>
                  <a:pt x="45" y="48"/>
                  <a:pt x="44" y="48"/>
                </a:cubicBezTo>
                <a:close/>
                <a:moveTo>
                  <a:pt x="9" y="24"/>
                </a:moveTo>
                <a:cubicBezTo>
                  <a:pt x="8" y="23"/>
                  <a:pt x="8" y="23"/>
                  <a:pt x="9" y="22"/>
                </a:cubicBezTo>
                <a:cubicBezTo>
                  <a:pt x="9" y="21"/>
                  <a:pt x="10" y="20"/>
                  <a:pt x="11" y="20"/>
                </a:cubicBezTo>
                <a:cubicBezTo>
                  <a:pt x="13" y="17"/>
                  <a:pt x="15" y="15"/>
                  <a:pt x="17" y="12"/>
                </a:cubicBezTo>
                <a:cubicBezTo>
                  <a:pt x="17" y="12"/>
                  <a:pt x="17" y="12"/>
                  <a:pt x="17" y="12"/>
                </a:cubicBezTo>
                <a:cubicBezTo>
                  <a:pt x="16" y="12"/>
                  <a:pt x="16" y="12"/>
                  <a:pt x="16" y="12"/>
                </a:cubicBezTo>
                <a:cubicBezTo>
                  <a:pt x="14" y="14"/>
                  <a:pt x="12" y="16"/>
                  <a:pt x="10" y="18"/>
                </a:cubicBezTo>
                <a:cubicBezTo>
                  <a:pt x="9" y="18"/>
                  <a:pt x="8" y="19"/>
                  <a:pt x="8" y="19"/>
                </a:cubicBezTo>
                <a:cubicBezTo>
                  <a:pt x="7" y="20"/>
                  <a:pt x="7" y="20"/>
                  <a:pt x="6" y="19"/>
                </a:cubicBezTo>
                <a:cubicBezTo>
                  <a:pt x="6" y="19"/>
                  <a:pt x="6" y="18"/>
                  <a:pt x="6" y="18"/>
                </a:cubicBezTo>
                <a:cubicBezTo>
                  <a:pt x="6" y="17"/>
                  <a:pt x="6" y="17"/>
                  <a:pt x="7" y="16"/>
                </a:cubicBezTo>
                <a:cubicBezTo>
                  <a:pt x="7" y="16"/>
                  <a:pt x="7" y="16"/>
                  <a:pt x="7" y="15"/>
                </a:cubicBezTo>
                <a:cubicBezTo>
                  <a:pt x="7" y="15"/>
                  <a:pt x="7" y="16"/>
                  <a:pt x="7" y="16"/>
                </a:cubicBezTo>
                <a:cubicBezTo>
                  <a:pt x="6" y="16"/>
                  <a:pt x="5" y="17"/>
                  <a:pt x="4" y="18"/>
                </a:cubicBezTo>
                <a:cubicBezTo>
                  <a:pt x="4" y="18"/>
                  <a:pt x="3" y="18"/>
                  <a:pt x="2" y="18"/>
                </a:cubicBezTo>
                <a:cubicBezTo>
                  <a:pt x="2" y="18"/>
                  <a:pt x="2" y="19"/>
                  <a:pt x="2" y="19"/>
                </a:cubicBezTo>
                <a:cubicBezTo>
                  <a:pt x="2" y="20"/>
                  <a:pt x="2" y="20"/>
                  <a:pt x="2" y="20"/>
                </a:cubicBezTo>
                <a:cubicBezTo>
                  <a:pt x="4" y="21"/>
                  <a:pt x="6" y="22"/>
                  <a:pt x="8" y="24"/>
                </a:cubicBezTo>
                <a:cubicBezTo>
                  <a:pt x="8" y="24"/>
                  <a:pt x="8" y="24"/>
                  <a:pt x="9" y="24"/>
                </a:cubicBezTo>
                <a:cubicBezTo>
                  <a:pt x="9" y="24"/>
                  <a:pt x="9" y="25"/>
                  <a:pt x="10" y="25"/>
                </a:cubicBezTo>
                <a:cubicBezTo>
                  <a:pt x="12" y="26"/>
                  <a:pt x="14" y="28"/>
                  <a:pt x="16" y="29"/>
                </a:cubicBezTo>
                <a:cubicBezTo>
                  <a:pt x="18" y="31"/>
                  <a:pt x="21" y="33"/>
                  <a:pt x="24" y="34"/>
                </a:cubicBezTo>
                <a:cubicBezTo>
                  <a:pt x="28" y="37"/>
                  <a:pt x="32" y="39"/>
                  <a:pt x="36" y="42"/>
                </a:cubicBezTo>
                <a:cubicBezTo>
                  <a:pt x="36" y="42"/>
                  <a:pt x="36" y="42"/>
                  <a:pt x="36" y="42"/>
                </a:cubicBezTo>
                <a:cubicBezTo>
                  <a:pt x="37" y="40"/>
                  <a:pt x="38" y="38"/>
                  <a:pt x="40" y="37"/>
                </a:cubicBezTo>
                <a:cubicBezTo>
                  <a:pt x="42" y="33"/>
                  <a:pt x="45" y="30"/>
                  <a:pt x="48" y="26"/>
                </a:cubicBezTo>
                <a:cubicBezTo>
                  <a:pt x="48" y="26"/>
                  <a:pt x="49" y="25"/>
                  <a:pt x="49" y="25"/>
                </a:cubicBezTo>
                <a:cubicBezTo>
                  <a:pt x="48" y="25"/>
                  <a:pt x="48" y="25"/>
                  <a:pt x="48" y="26"/>
                </a:cubicBezTo>
                <a:cubicBezTo>
                  <a:pt x="44" y="29"/>
                  <a:pt x="41" y="32"/>
                  <a:pt x="38" y="35"/>
                </a:cubicBezTo>
                <a:cubicBezTo>
                  <a:pt x="37" y="36"/>
                  <a:pt x="36" y="37"/>
                  <a:pt x="35" y="37"/>
                </a:cubicBezTo>
                <a:cubicBezTo>
                  <a:pt x="34" y="38"/>
                  <a:pt x="34" y="38"/>
                  <a:pt x="34" y="38"/>
                </a:cubicBezTo>
                <a:cubicBezTo>
                  <a:pt x="33" y="38"/>
                  <a:pt x="32" y="38"/>
                  <a:pt x="32" y="37"/>
                </a:cubicBezTo>
                <a:cubicBezTo>
                  <a:pt x="32" y="36"/>
                  <a:pt x="33" y="36"/>
                  <a:pt x="33" y="36"/>
                </a:cubicBezTo>
                <a:cubicBezTo>
                  <a:pt x="33" y="35"/>
                  <a:pt x="34" y="34"/>
                  <a:pt x="34" y="34"/>
                </a:cubicBezTo>
                <a:cubicBezTo>
                  <a:pt x="36" y="31"/>
                  <a:pt x="39" y="28"/>
                  <a:pt x="41" y="26"/>
                </a:cubicBezTo>
                <a:cubicBezTo>
                  <a:pt x="41" y="25"/>
                  <a:pt x="41" y="25"/>
                  <a:pt x="41" y="25"/>
                </a:cubicBezTo>
                <a:cubicBezTo>
                  <a:pt x="40" y="25"/>
                  <a:pt x="40" y="26"/>
                  <a:pt x="39" y="27"/>
                </a:cubicBezTo>
                <a:cubicBezTo>
                  <a:pt x="36" y="29"/>
                  <a:pt x="34" y="32"/>
                  <a:pt x="31" y="34"/>
                </a:cubicBezTo>
                <a:cubicBezTo>
                  <a:pt x="31" y="34"/>
                  <a:pt x="30" y="35"/>
                  <a:pt x="29" y="35"/>
                </a:cubicBezTo>
                <a:cubicBezTo>
                  <a:pt x="29" y="36"/>
                  <a:pt x="28" y="36"/>
                  <a:pt x="28" y="36"/>
                </a:cubicBezTo>
                <a:cubicBezTo>
                  <a:pt x="27" y="36"/>
                  <a:pt x="27" y="36"/>
                  <a:pt x="27" y="35"/>
                </a:cubicBezTo>
                <a:cubicBezTo>
                  <a:pt x="27" y="34"/>
                  <a:pt x="27" y="34"/>
                  <a:pt x="27" y="34"/>
                </a:cubicBezTo>
                <a:cubicBezTo>
                  <a:pt x="28" y="33"/>
                  <a:pt x="28" y="32"/>
                  <a:pt x="28" y="32"/>
                </a:cubicBezTo>
                <a:cubicBezTo>
                  <a:pt x="31" y="28"/>
                  <a:pt x="34" y="24"/>
                  <a:pt x="37" y="21"/>
                </a:cubicBezTo>
                <a:cubicBezTo>
                  <a:pt x="38" y="20"/>
                  <a:pt x="38" y="20"/>
                  <a:pt x="38" y="20"/>
                </a:cubicBezTo>
                <a:cubicBezTo>
                  <a:pt x="38" y="20"/>
                  <a:pt x="37" y="20"/>
                  <a:pt x="37" y="21"/>
                </a:cubicBezTo>
                <a:cubicBezTo>
                  <a:pt x="35" y="23"/>
                  <a:pt x="32" y="25"/>
                  <a:pt x="29" y="27"/>
                </a:cubicBezTo>
                <a:cubicBezTo>
                  <a:pt x="28" y="28"/>
                  <a:pt x="27" y="29"/>
                  <a:pt x="26" y="30"/>
                </a:cubicBezTo>
                <a:cubicBezTo>
                  <a:pt x="26" y="30"/>
                  <a:pt x="25" y="31"/>
                  <a:pt x="25" y="31"/>
                </a:cubicBezTo>
                <a:cubicBezTo>
                  <a:pt x="24" y="31"/>
                  <a:pt x="23" y="31"/>
                  <a:pt x="23" y="29"/>
                </a:cubicBezTo>
                <a:cubicBezTo>
                  <a:pt x="23" y="29"/>
                  <a:pt x="24" y="29"/>
                  <a:pt x="24" y="28"/>
                </a:cubicBezTo>
                <a:cubicBezTo>
                  <a:pt x="24" y="28"/>
                  <a:pt x="24" y="27"/>
                  <a:pt x="25" y="27"/>
                </a:cubicBezTo>
                <a:cubicBezTo>
                  <a:pt x="27" y="24"/>
                  <a:pt x="29" y="22"/>
                  <a:pt x="31" y="19"/>
                </a:cubicBezTo>
                <a:cubicBezTo>
                  <a:pt x="32" y="19"/>
                  <a:pt x="32" y="18"/>
                  <a:pt x="32" y="18"/>
                </a:cubicBezTo>
                <a:cubicBezTo>
                  <a:pt x="32" y="18"/>
                  <a:pt x="31" y="19"/>
                  <a:pt x="31" y="19"/>
                </a:cubicBezTo>
                <a:cubicBezTo>
                  <a:pt x="29" y="20"/>
                  <a:pt x="28" y="22"/>
                  <a:pt x="26" y="24"/>
                </a:cubicBezTo>
                <a:cubicBezTo>
                  <a:pt x="24" y="25"/>
                  <a:pt x="23" y="26"/>
                  <a:pt x="21" y="28"/>
                </a:cubicBezTo>
                <a:cubicBezTo>
                  <a:pt x="21" y="28"/>
                  <a:pt x="21" y="28"/>
                  <a:pt x="20" y="29"/>
                </a:cubicBezTo>
                <a:cubicBezTo>
                  <a:pt x="19" y="29"/>
                  <a:pt x="18" y="28"/>
                  <a:pt x="18" y="27"/>
                </a:cubicBezTo>
                <a:cubicBezTo>
                  <a:pt x="19" y="27"/>
                  <a:pt x="19" y="27"/>
                  <a:pt x="19" y="26"/>
                </a:cubicBezTo>
                <a:cubicBezTo>
                  <a:pt x="20" y="25"/>
                  <a:pt x="21" y="24"/>
                  <a:pt x="22" y="22"/>
                </a:cubicBezTo>
                <a:cubicBezTo>
                  <a:pt x="24" y="19"/>
                  <a:pt x="26" y="17"/>
                  <a:pt x="28" y="14"/>
                </a:cubicBezTo>
                <a:cubicBezTo>
                  <a:pt x="28" y="14"/>
                  <a:pt x="28" y="14"/>
                  <a:pt x="28" y="14"/>
                </a:cubicBezTo>
                <a:cubicBezTo>
                  <a:pt x="28" y="14"/>
                  <a:pt x="28" y="14"/>
                  <a:pt x="28" y="14"/>
                </a:cubicBezTo>
                <a:cubicBezTo>
                  <a:pt x="25" y="16"/>
                  <a:pt x="22" y="19"/>
                  <a:pt x="20" y="21"/>
                </a:cubicBezTo>
                <a:cubicBezTo>
                  <a:pt x="19" y="22"/>
                  <a:pt x="18" y="22"/>
                  <a:pt x="18" y="23"/>
                </a:cubicBezTo>
                <a:cubicBezTo>
                  <a:pt x="17" y="23"/>
                  <a:pt x="16" y="24"/>
                  <a:pt x="16" y="24"/>
                </a:cubicBezTo>
                <a:cubicBezTo>
                  <a:pt x="15" y="24"/>
                  <a:pt x="15" y="24"/>
                  <a:pt x="14" y="24"/>
                </a:cubicBezTo>
                <a:cubicBezTo>
                  <a:pt x="14" y="24"/>
                  <a:pt x="14" y="23"/>
                  <a:pt x="14" y="22"/>
                </a:cubicBezTo>
                <a:cubicBezTo>
                  <a:pt x="15" y="22"/>
                  <a:pt x="15" y="21"/>
                  <a:pt x="15" y="21"/>
                </a:cubicBezTo>
                <a:cubicBezTo>
                  <a:pt x="16" y="19"/>
                  <a:pt x="18" y="18"/>
                  <a:pt x="19" y="17"/>
                </a:cubicBezTo>
                <a:cubicBezTo>
                  <a:pt x="19" y="16"/>
                  <a:pt x="19" y="16"/>
                  <a:pt x="19" y="16"/>
                </a:cubicBezTo>
                <a:cubicBezTo>
                  <a:pt x="17" y="18"/>
                  <a:pt x="15" y="20"/>
                  <a:pt x="13" y="22"/>
                </a:cubicBezTo>
                <a:cubicBezTo>
                  <a:pt x="12" y="22"/>
                  <a:pt x="11" y="23"/>
                  <a:pt x="10" y="24"/>
                </a:cubicBezTo>
                <a:cubicBezTo>
                  <a:pt x="10" y="24"/>
                  <a:pt x="9" y="24"/>
                  <a:pt x="9" y="24"/>
                </a:cubicBezTo>
                <a:close/>
                <a:moveTo>
                  <a:pt x="51" y="16"/>
                </a:moveTo>
                <a:cubicBezTo>
                  <a:pt x="51" y="16"/>
                  <a:pt x="51" y="16"/>
                  <a:pt x="50" y="17"/>
                </a:cubicBezTo>
                <a:cubicBezTo>
                  <a:pt x="49" y="18"/>
                  <a:pt x="49" y="19"/>
                  <a:pt x="48" y="20"/>
                </a:cubicBezTo>
                <a:cubicBezTo>
                  <a:pt x="44" y="24"/>
                  <a:pt x="41" y="28"/>
                  <a:pt x="37" y="33"/>
                </a:cubicBezTo>
                <a:cubicBezTo>
                  <a:pt x="37" y="33"/>
                  <a:pt x="37" y="33"/>
                  <a:pt x="36" y="34"/>
                </a:cubicBezTo>
                <a:cubicBezTo>
                  <a:pt x="37" y="34"/>
                  <a:pt x="37" y="33"/>
                  <a:pt x="37" y="33"/>
                </a:cubicBezTo>
                <a:cubicBezTo>
                  <a:pt x="40" y="30"/>
                  <a:pt x="44" y="27"/>
                  <a:pt x="47" y="24"/>
                </a:cubicBezTo>
                <a:cubicBezTo>
                  <a:pt x="49" y="22"/>
                  <a:pt x="51" y="21"/>
                  <a:pt x="53" y="19"/>
                </a:cubicBezTo>
                <a:cubicBezTo>
                  <a:pt x="53" y="19"/>
                  <a:pt x="53" y="19"/>
                  <a:pt x="54" y="18"/>
                </a:cubicBezTo>
                <a:cubicBezTo>
                  <a:pt x="54" y="18"/>
                  <a:pt x="55" y="18"/>
                  <a:pt x="55" y="18"/>
                </a:cubicBezTo>
                <a:cubicBezTo>
                  <a:pt x="55" y="19"/>
                  <a:pt x="55" y="19"/>
                  <a:pt x="55" y="20"/>
                </a:cubicBezTo>
                <a:cubicBezTo>
                  <a:pt x="55" y="20"/>
                  <a:pt x="55" y="20"/>
                  <a:pt x="54" y="21"/>
                </a:cubicBezTo>
                <a:cubicBezTo>
                  <a:pt x="53" y="23"/>
                  <a:pt x="51" y="25"/>
                  <a:pt x="49" y="27"/>
                </a:cubicBezTo>
                <a:cubicBezTo>
                  <a:pt x="46" y="31"/>
                  <a:pt x="43" y="35"/>
                  <a:pt x="40" y="39"/>
                </a:cubicBezTo>
                <a:cubicBezTo>
                  <a:pt x="40" y="39"/>
                  <a:pt x="40" y="39"/>
                  <a:pt x="40" y="40"/>
                </a:cubicBezTo>
                <a:cubicBezTo>
                  <a:pt x="40" y="40"/>
                  <a:pt x="40" y="40"/>
                  <a:pt x="40" y="40"/>
                </a:cubicBezTo>
                <a:cubicBezTo>
                  <a:pt x="40" y="40"/>
                  <a:pt x="40" y="39"/>
                  <a:pt x="41" y="39"/>
                </a:cubicBezTo>
                <a:cubicBezTo>
                  <a:pt x="42" y="38"/>
                  <a:pt x="43" y="37"/>
                  <a:pt x="44" y="36"/>
                </a:cubicBezTo>
                <a:cubicBezTo>
                  <a:pt x="49" y="32"/>
                  <a:pt x="53" y="27"/>
                  <a:pt x="57" y="23"/>
                </a:cubicBezTo>
                <a:cubicBezTo>
                  <a:pt x="58" y="23"/>
                  <a:pt x="58" y="23"/>
                  <a:pt x="58" y="23"/>
                </a:cubicBezTo>
                <a:cubicBezTo>
                  <a:pt x="58" y="23"/>
                  <a:pt x="59" y="23"/>
                  <a:pt x="59" y="23"/>
                </a:cubicBezTo>
                <a:cubicBezTo>
                  <a:pt x="59" y="23"/>
                  <a:pt x="59" y="23"/>
                  <a:pt x="59" y="24"/>
                </a:cubicBezTo>
                <a:cubicBezTo>
                  <a:pt x="59" y="24"/>
                  <a:pt x="59" y="24"/>
                  <a:pt x="59" y="24"/>
                </a:cubicBezTo>
                <a:cubicBezTo>
                  <a:pt x="56" y="28"/>
                  <a:pt x="53" y="32"/>
                  <a:pt x="51" y="35"/>
                </a:cubicBezTo>
                <a:cubicBezTo>
                  <a:pt x="48" y="38"/>
                  <a:pt x="46" y="41"/>
                  <a:pt x="44" y="45"/>
                </a:cubicBezTo>
                <a:cubicBezTo>
                  <a:pt x="44" y="45"/>
                  <a:pt x="44" y="45"/>
                  <a:pt x="44" y="46"/>
                </a:cubicBezTo>
                <a:cubicBezTo>
                  <a:pt x="44" y="46"/>
                  <a:pt x="45" y="45"/>
                  <a:pt x="45" y="45"/>
                </a:cubicBezTo>
                <a:cubicBezTo>
                  <a:pt x="46" y="44"/>
                  <a:pt x="47" y="43"/>
                  <a:pt x="48" y="42"/>
                </a:cubicBezTo>
                <a:cubicBezTo>
                  <a:pt x="50" y="38"/>
                  <a:pt x="53" y="35"/>
                  <a:pt x="55" y="31"/>
                </a:cubicBezTo>
                <a:cubicBezTo>
                  <a:pt x="56" y="30"/>
                  <a:pt x="57" y="29"/>
                  <a:pt x="57" y="28"/>
                </a:cubicBezTo>
                <a:cubicBezTo>
                  <a:pt x="58" y="27"/>
                  <a:pt x="58" y="27"/>
                  <a:pt x="59" y="27"/>
                </a:cubicBezTo>
                <a:cubicBezTo>
                  <a:pt x="59" y="27"/>
                  <a:pt x="60" y="28"/>
                  <a:pt x="60" y="29"/>
                </a:cubicBezTo>
                <a:cubicBezTo>
                  <a:pt x="60" y="29"/>
                  <a:pt x="60" y="30"/>
                  <a:pt x="59" y="30"/>
                </a:cubicBezTo>
                <a:cubicBezTo>
                  <a:pt x="59" y="32"/>
                  <a:pt x="59" y="33"/>
                  <a:pt x="58" y="35"/>
                </a:cubicBezTo>
                <a:cubicBezTo>
                  <a:pt x="58" y="35"/>
                  <a:pt x="58" y="36"/>
                  <a:pt x="58" y="36"/>
                </a:cubicBezTo>
                <a:cubicBezTo>
                  <a:pt x="60" y="31"/>
                  <a:pt x="62" y="26"/>
                  <a:pt x="64" y="20"/>
                </a:cubicBezTo>
                <a:cubicBezTo>
                  <a:pt x="60" y="19"/>
                  <a:pt x="55" y="17"/>
                  <a:pt x="51" y="16"/>
                </a:cubicBezTo>
                <a:close/>
                <a:moveTo>
                  <a:pt x="46" y="47"/>
                </a:moveTo>
                <a:cubicBezTo>
                  <a:pt x="48" y="48"/>
                  <a:pt x="50" y="48"/>
                  <a:pt x="52" y="49"/>
                </a:cubicBezTo>
                <a:cubicBezTo>
                  <a:pt x="52" y="49"/>
                  <a:pt x="53" y="49"/>
                  <a:pt x="53" y="48"/>
                </a:cubicBezTo>
                <a:cubicBezTo>
                  <a:pt x="53" y="48"/>
                  <a:pt x="54" y="47"/>
                  <a:pt x="54" y="47"/>
                </a:cubicBezTo>
                <a:cubicBezTo>
                  <a:pt x="55" y="45"/>
                  <a:pt x="55" y="43"/>
                  <a:pt x="56" y="40"/>
                </a:cubicBezTo>
                <a:cubicBezTo>
                  <a:pt x="56" y="40"/>
                  <a:pt x="57" y="40"/>
                  <a:pt x="57" y="40"/>
                </a:cubicBezTo>
                <a:cubicBezTo>
                  <a:pt x="56" y="40"/>
                  <a:pt x="56" y="40"/>
                  <a:pt x="56" y="40"/>
                </a:cubicBezTo>
                <a:cubicBezTo>
                  <a:pt x="55" y="40"/>
                  <a:pt x="55" y="40"/>
                  <a:pt x="54" y="39"/>
                </a:cubicBezTo>
                <a:cubicBezTo>
                  <a:pt x="54" y="39"/>
                  <a:pt x="54" y="38"/>
                  <a:pt x="54" y="37"/>
                </a:cubicBezTo>
                <a:cubicBezTo>
                  <a:pt x="54" y="37"/>
                  <a:pt x="54" y="37"/>
                  <a:pt x="54" y="36"/>
                </a:cubicBezTo>
                <a:cubicBezTo>
                  <a:pt x="52" y="40"/>
                  <a:pt x="49" y="43"/>
                  <a:pt x="46" y="47"/>
                </a:cubicBezTo>
                <a:close/>
                <a:moveTo>
                  <a:pt x="30" y="32"/>
                </a:moveTo>
                <a:cubicBezTo>
                  <a:pt x="30" y="32"/>
                  <a:pt x="31" y="32"/>
                  <a:pt x="31" y="32"/>
                </a:cubicBezTo>
                <a:cubicBezTo>
                  <a:pt x="31" y="32"/>
                  <a:pt x="31" y="32"/>
                  <a:pt x="31" y="32"/>
                </a:cubicBezTo>
                <a:cubicBezTo>
                  <a:pt x="33" y="30"/>
                  <a:pt x="36" y="28"/>
                  <a:pt x="38" y="26"/>
                </a:cubicBezTo>
                <a:cubicBezTo>
                  <a:pt x="41" y="22"/>
                  <a:pt x="45" y="19"/>
                  <a:pt x="49" y="15"/>
                </a:cubicBezTo>
                <a:cubicBezTo>
                  <a:pt x="49" y="15"/>
                  <a:pt x="49" y="15"/>
                  <a:pt x="49" y="15"/>
                </a:cubicBezTo>
                <a:cubicBezTo>
                  <a:pt x="48" y="15"/>
                  <a:pt x="47" y="14"/>
                  <a:pt x="46" y="14"/>
                </a:cubicBezTo>
                <a:cubicBezTo>
                  <a:pt x="40" y="20"/>
                  <a:pt x="35" y="26"/>
                  <a:pt x="30" y="32"/>
                </a:cubicBezTo>
                <a:close/>
                <a:moveTo>
                  <a:pt x="25" y="7"/>
                </a:moveTo>
                <a:cubicBezTo>
                  <a:pt x="25" y="7"/>
                  <a:pt x="25" y="7"/>
                  <a:pt x="25" y="7"/>
                </a:cubicBezTo>
                <a:cubicBezTo>
                  <a:pt x="23" y="6"/>
                  <a:pt x="21" y="5"/>
                  <a:pt x="19" y="5"/>
                </a:cubicBezTo>
                <a:cubicBezTo>
                  <a:pt x="18" y="5"/>
                  <a:pt x="18" y="5"/>
                  <a:pt x="18" y="5"/>
                </a:cubicBezTo>
                <a:cubicBezTo>
                  <a:pt x="15" y="8"/>
                  <a:pt x="13" y="12"/>
                  <a:pt x="10" y="15"/>
                </a:cubicBezTo>
                <a:cubicBezTo>
                  <a:pt x="10" y="15"/>
                  <a:pt x="10" y="15"/>
                  <a:pt x="10" y="15"/>
                </a:cubicBezTo>
                <a:cubicBezTo>
                  <a:pt x="10" y="15"/>
                  <a:pt x="10" y="15"/>
                  <a:pt x="10" y="15"/>
                </a:cubicBezTo>
                <a:cubicBezTo>
                  <a:pt x="12" y="14"/>
                  <a:pt x="14" y="12"/>
                  <a:pt x="15" y="11"/>
                </a:cubicBezTo>
                <a:cubicBezTo>
                  <a:pt x="17" y="9"/>
                  <a:pt x="18" y="8"/>
                  <a:pt x="20" y="7"/>
                </a:cubicBezTo>
                <a:cubicBezTo>
                  <a:pt x="20" y="7"/>
                  <a:pt x="20" y="6"/>
                  <a:pt x="21" y="6"/>
                </a:cubicBezTo>
                <a:cubicBezTo>
                  <a:pt x="22" y="6"/>
                  <a:pt x="22" y="7"/>
                  <a:pt x="22" y="7"/>
                </a:cubicBezTo>
                <a:cubicBezTo>
                  <a:pt x="22" y="8"/>
                  <a:pt x="22" y="8"/>
                  <a:pt x="22" y="8"/>
                </a:cubicBezTo>
                <a:cubicBezTo>
                  <a:pt x="21" y="9"/>
                  <a:pt x="21" y="10"/>
                  <a:pt x="20" y="11"/>
                </a:cubicBezTo>
                <a:cubicBezTo>
                  <a:pt x="19" y="13"/>
                  <a:pt x="17" y="14"/>
                  <a:pt x="16" y="16"/>
                </a:cubicBezTo>
                <a:cubicBezTo>
                  <a:pt x="16" y="16"/>
                  <a:pt x="16" y="16"/>
                  <a:pt x="16" y="17"/>
                </a:cubicBezTo>
                <a:cubicBezTo>
                  <a:pt x="16" y="17"/>
                  <a:pt x="16" y="17"/>
                  <a:pt x="16" y="17"/>
                </a:cubicBezTo>
                <a:cubicBezTo>
                  <a:pt x="19" y="13"/>
                  <a:pt x="22" y="10"/>
                  <a:pt x="25" y="7"/>
                </a:cubicBezTo>
                <a:close/>
                <a:moveTo>
                  <a:pt x="39" y="12"/>
                </a:moveTo>
                <a:cubicBezTo>
                  <a:pt x="37" y="15"/>
                  <a:pt x="35" y="17"/>
                  <a:pt x="33" y="20"/>
                </a:cubicBezTo>
                <a:cubicBezTo>
                  <a:pt x="31" y="22"/>
                  <a:pt x="29" y="25"/>
                  <a:pt x="27" y="27"/>
                </a:cubicBezTo>
                <a:cubicBezTo>
                  <a:pt x="27" y="27"/>
                  <a:pt x="27" y="27"/>
                  <a:pt x="27" y="27"/>
                </a:cubicBezTo>
                <a:cubicBezTo>
                  <a:pt x="32" y="23"/>
                  <a:pt x="37" y="18"/>
                  <a:pt x="43" y="13"/>
                </a:cubicBezTo>
                <a:cubicBezTo>
                  <a:pt x="42" y="13"/>
                  <a:pt x="40" y="12"/>
                  <a:pt x="39" y="12"/>
                </a:cubicBezTo>
                <a:close/>
                <a:moveTo>
                  <a:pt x="22" y="25"/>
                </a:moveTo>
                <a:cubicBezTo>
                  <a:pt x="22" y="25"/>
                  <a:pt x="22" y="25"/>
                  <a:pt x="22" y="25"/>
                </a:cubicBezTo>
                <a:cubicBezTo>
                  <a:pt x="22" y="25"/>
                  <a:pt x="37" y="11"/>
                  <a:pt x="37" y="11"/>
                </a:cubicBezTo>
                <a:cubicBezTo>
                  <a:pt x="36" y="11"/>
                  <a:pt x="35" y="11"/>
                  <a:pt x="33" y="10"/>
                </a:cubicBezTo>
                <a:cubicBezTo>
                  <a:pt x="30" y="15"/>
                  <a:pt x="26" y="20"/>
                  <a:pt x="22" y="25"/>
                </a:cubicBezTo>
                <a:close/>
                <a:moveTo>
                  <a:pt x="51" y="32"/>
                </a:moveTo>
                <a:cubicBezTo>
                  <a:pt x="47" y="36"/>
                  <a:pt x="43" y="40"/>
                  <a:pt x="39" y="43"/>
                </a:cubicBezTo>
                <a:cubicBezTo>
                  <a:pt x="40" y="44"/>
                  <a:pt x="41" y="44"/>
                  <a:pt x="42" y="45"/>
                </a:cubicBezTo>
                <a:cubicBezTo>
                  <a:pt x="45" y="40"/>
                  <a:pt x="48" y="36"/>
                  <a:pt x="51" y="32"/>
                </a:cubicBezTo>
                <a:close/>
                <a:moveTo>
                  <a:pt x="18" y="20"/>
                </a:moveTo>
                <a:cubicBezTo>
                  <a:pt x="23" y="16"/>
                  <a:pt x="26" y="13"/>
                  <a:pt x="31" y="9"/>
                </a:cubicBezTo>
                <a:cubicBezTo>
                  <a:pt x="29" y="9"/>
                  <a:pt x="28" y="8"/>
                  <a:pt x="28" y="8"/>
                </a:cubicBezTo>
                <a:cubicBezTo>
                  <a:pt x="25" y="12"/>
                  <a:pt x="21" y="16"/>
                  <a:pt x="18" y="2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91" name="Freeform 109"/>
          <p:cNvSpPr/>
          <p:nvPr/>
        </p:nvSpPr>
        <p:spPr bwMode="auto">
          <a:xfrm>
            <a:off x="3375241" y="5734457"/>
            <a:ext cx="72842" cy="38564"/>
          </a:xfrm>
          <a:custGeom>
            <a:gdLst>
              <a:gd fmla="*/ 16 w 28" name="T0"/>
              <a:gd fmla="*/ 7 h 15" name="T1"/>
              <a:gd fmla="*/ 20 w 28" name="T2"/>
              <a:gd fmla="*/ 5 h 15" name="T3"/>
              <a:gd fmla="*/ 24 w 28" name="T4"/>
              <a:gd fmla="*/ 2 h 15" name="T5"/>
              <a:gd fmla="*/ 26 w 28" name="T6"/>
              <a:gd fmla="*/ 0 h 15" name="T7"/>
              <a:gd fmla="*/ 28 w 28" name="T8"/>
              <a:gd fmla="*/ 1 h 15" name="T9"/>
              <a:gd fmla="*/ 27 w 28" name="T10"/>
              <a:gd fmla="*/ 2 h 15" name="T11"/>
              <a:gd fmla="*/ 26 w 28" name="T12"/>
              <a:gd fmla="*/ 3 h 15" name="T13"/>
              <a:gd fmla="*/ 21 w 28" name="T14"/>
              <a:gd fmla="*/ 8 h 15" name="T15"/>
              <a:gd fmla="*/ 11 w 28" name="T16"/>
              <a:gd fmla="*/ 13 h 15" name="T17"/>
              <a:gd fmla="*/ 5 w 28" name="T18"/>
              <a:gd fmla="*/ 15 h 15" name="T19"/>
              <a:gd fmla="*/ 3 w 28" name="T20"/>
              <a:gd fmla="*/ 15 h 15" name="T21"/>
              <a:gd fmla="*/ 1 w 28" name="T22"/>
              <a:gd fmla="*/ 15 h 15" name="T23"/>
              <a:gd fmla="*/ 1 w 28" name="T24"/>
              <a:gd fmla="*/ 12 h 15" name="T25"/>
              <a:gd fmla="*/ 2 w 28" name="T26"/>
              <a:gd fmla="*/ 12 h 15" name="T27"/>
              <a:gd fmla="*/ 9 w 28" name="T28"/>
              <a:gd fmla="*/ 12 h 15" name="T29"/>
              <a:gd fmla="*/ 16 w 28" name="T30"/>
              <a:gd fmla="*/ 9 h 15" name="T31"/>
              <a:gd fmla="*/ 18 w 28" name="T32"/>
              <a:gd fmla="*/ 8 h 15" name="T33"/>
              <a:gd fmla="*/ 18 w 28" name="T34"/>
              <a:gd fmla="*/ 8 h 15" name="T35"/>
              <a:gd fmla="*/ 16 w 28" name="T36"/>
              <a:gd fmla="*/ 8 h 15" name="T37"/>
              <a:gd fmla="*/ 11 w 28" name="T38"/>
              <a:gd fmla="*/ 10 h 15" name="T39"/>
              <a:gd fmla="*/ 9 w 28" name="T40"/>
              <a:gd fmla="*/ 11 h 15" name="T41"/>
              <a:gd fmla="*/ 8 w 28" name="T42"/>
              <a:gd fmla="*/ 11 h 15" name="T43"/>
              <a:gd fmla="*/ 6 w 28" name="T44"/>
              <a:gd fmla="*/ 10 h 15" name="T45"/>
              <a:gd fmla="*/ 7 w 28" name="T46"/>
              <a:gd fmla="*/ 9 h 15" name="T47"/>
              <a:gd fmla="*/ 13 w 28" name="T48"/>
              <a:gd fmla="*/ 5 h 15" name="T49"/>
              <a:gd fmla="*/ 15 w 28" name="T50"/>
              <a:gd fmla="*/ 6 h 15" name="T51"/>
              <a:gd fmla="*/ 16 w 28" name="T52"/>
              <a:gd fmla="*/ 7 h 1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5" w="28">
                <a:moveTo>
                  <a:pt x="16" y="7"/>
                </a:moveTo>
                <a:cubicBezTo>
                  <a:pt x="18" y="6"/>
                  <a:pt x="19" y="6"/>
                  <a:pt x="20" y="5"/>
                </a:cubicBezTo>
                <a:cubicBezTo>
                  <a:pt x="22" y="4"/>
                  <a:pt x="23" y="3"/>
                  <a:pt x="24" y="2"/>
                </a:cubicBezTo>
                <a:cubicBezTo>
                  <a:pt x="25" y="1"/>
                  <a:pt x="25" y="1"/>
                  <a:pt x="26" y="0"/>
                </a:cubicBezTo>
                <a:cubicBezTo>
                  <a:pt x="27" y="0"/>
                  <a:pt x="27" y="0"/>
                  <a:pt x="28" y="1"/>
                </a:cubicBezTo>
                <a:cubicBezTo>
                  <a:pt x="28" y="1"/>
                  <a:pt x="28" y="2"/>
                  <a:pt x="27" y="2"/>
                </a:cubicBezTo>
                <a:cubicBezTo>
                  <a:pt x="27" y="2"/>
                  <a:pt x="27" y="3"/>
                  <a:pt x="26" y="3"/>
                </a:cubicBezTo>
                <a:cubicBezTo>
                  <a:pt x="25" y="5"/>
                  <a:pt x="23" y="7"/>
                  <a:pt x="21" y="8"/>
                </a:cubicBezTo>
                <a:cubicBezTo>
                  <a:pt x="18" y="11"/>
                  <a:pt x="14" y="12"/>
                  <a:pt x="11" y="13"/>
                </a:cubicBezTo>
                <a:cubicBezTo>
                  <a:pt x="9" y="14"/>
                  <a:pt x="7" y="14"/>
                  <a:pt x="5" y="15"/>
                </a:cubicBezTo>
                <a:cubicBezTo>
                  <a:pt x="4" y="15"/>
                  <a:pt x="3" y="15"/>
                  <a:pt x="3" y="15"/>
                </a:cubicBezTo>
                <a:cubicBezTo>
                  <a:pt x="2" y="15"/>
                  <a:pt x="1" y="15"/>
                  <a:pt x="1" y="15"/>
                </a:cubicBezTo>
                <a:cubicBezTo>
                  <a:pt x="0" y="14"/>
                  <a:pt x="0" y="13"/>
                  <a:pt x="1" y="12"/>
                </a:cubicBezTo>
                <a:cubicBezTo>
                  <a:pt x="1" y="12"/>
                  <a:pt x="1" y="12"/>
                  <a:pt x="2" y="12"/>
                </a:cubicBezTo>
                <a:cubicBezTo>
                  <a:pt x="4" y="12"/>
                  <a:pt x="7" y="12"/>
                  <a:pt x="9" y="12"/>
                </a:cubicBezTo>
                <a:cubicBezTo>
                  <a:pt x="12" y="11"/>
                  <a:pt x="14" y="10"/>
                  <a:pt x="16" y="9"/>
                </a:cubicBezTo>
                <a:cubicBezTo>
                  <a:pt x="17" y="9"/>
                  <a:pt x="18" y="8"/>
                  <a:pt x="18" y="8"/>
                </a:cubicBezTo>
                <a:cubicBezTo>
                  <a:pt x="18" y="8"/>
                  <a:pt x="18" y="8"/>
                  <a:pt x="18" y="8"/>
                </a:cubicBezTo>
                <a:cubicBezTo>
                  <a:pt x="18" y="8"/>
                  <a:pt x="17" y="8"/>
                  <a:pt x="16" y="8"/>
                </a:cubicBezTo>
                <a:cubicBezTo>
                  <a:pt x="15" y="9"/>
                  <a:pt x="13" y="10"/>
                  <a:pt x="11" y="10"/>
                </a:cubicBezTo>
                <a:cubicBezTo>
                  <a:pt x="10" y="11"/>
                  <a:pt x="9" y="11"/>
                  <a:pt x="9" y="11"/>
                </a:cubicBezTo>
                <a:cubicBezTo>
                  <a:pt x="8" y="11"/>
                  <a:pt x="8" y="11"/>
                  <a:pt x="8" y="11"/>
                </a:cubicBezTo>
                <a:cubicBezTo>
                  <a:pt x="7" y="11"/>
                  <a:pt x="7" y="11"/>
                  <a:pt x="6" y="10"/>
                </a:cubicBezTo>
                <a:cubicBezTo>
                  <a:pt x="6" y="10"/>
                  <a:pt x="7" y="9"/>
                  <a:pt x="7" y="9"/>
                </a:cubicBezTo>
                <a:cubicBezTo>
                  <a:pt x="9" y="8"/>
                  <a:pt x="11" y="7"/>
                  <a:pt x="13" y="5"/>
                </a:cubicBezTo>
                <a:cubicBezTo>
                  <a:pt x="14" y="5"/>
                  <a:pt x="15" y="5"/>
                  <a:pt x="15" y="6"/>
                </a:cubicBezTo>
                <a:cubicBezTo>
                  <a:pt x="16" y="6"/>
                  <a:pt x="16" y="6"/>
                  <a:pt x="16"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92" name="Freeform 110"/>
          <p:cNvSpPr/>
          <p:nvPr/>
        </p:nvSpPr>
        <p:spPr bwMode="auto">
          <a:xfrm>
            <a:off x="3346675" y="5763023"/>
            <a:ext cx="17139" cy="14283"/>
          </a:xfrm>
          <a:custGeom>
            <a:gdLst>
              <a:gd fmla="*/ 3 w 7" name="T0"/>
              <a:gd fmla="*/ 6 h 6" name="T1"/>
              <a:gd fmla="*/ 1 w 7" name="T2"/>
              <a:gd fmla="*/ 5 h 6" name="T3"/>
              <a:gd fmla="*/ 0 w 7" name="T4"/>
              <a:gd fmla="*/ 4 h 6" name="T5"/>
              <a:gd fmla="*/ 3 w 7" name="T6"/>
              <a:gd fmla="*/ 0 h 6" name="T7"/>
              <a:gd fmla="*/ 4 w 7" name="T8"/>
              <a:gd fmla="*/ 0 h 6" name="T9"/>
              <a:gd fmla="*/ 6 w 7" name="T10"/>
              <a:gd fmla="*/ 1 h 6" name="T11"/>
              <a:gd fmla="*/ 7 w 7" name="T12"/>
              <a:gd fmla="*/ 3 h 6" name="T13"/>
              <a:gd fmla="*/ 4 w 7" name="T14"/>
              <a:gd fmla="*/ 5 h 6" name="T15"/>
              <a:gd fmla="*/ 3 w 7" name="T16"/>
              <a:gd fmla="*/ 6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7">
                <a:moveTo>
                  <a:pt x="3" y="6"/>
                </a:moveTo>
                <a:cubicBezTo>
                  <a:pt x="2" y="6"/>
                  <a:pt x="1" y="5"/>
                  <a:pt x="1" y="5"/>
                </a:cubicBezTo>
                <a:cubicBezTo>
                  <a:pt x="0" y="5"/>
                  <a:pt x="0" y="4"/>
                  <a:pt x="0" y="4"/>
                </a:cubicBezTo>
                <a:cubicBezTo>
                  <a:pt x="0" y="2"/>
                  <a:pt x="1" y="0"/>
                  <a:pt x="3" y="0"/>
                </a:cubicBezTo>
                <a:cubicBezTo>
                  <a:pt x="3" y="0"/>
                  <a:pt x="3" y="0"/>
                  <a:pt x="4" y="0"/>
                </a:cubicBezTo>
                <a:cubicBezTo>
                  <a:pt x="5" y="0"/>
                  <a:pt x="6" y="0"/>
                  <a:pt x="6" y="1"/>
                </a:cubicBezTo>
                <a:cubicBezTo>
                  <a:pt x="7" y="2"/>
                  <a:pt x="7" y="2"/>
                  <a:pt x="7" y="3"/>
                </a:cubicBezTo>
                <a:cubicBezTo>
                  <a:pt x="6" y="5"/>
                  <a:pt x="6" y="5"/>
                  <a:pt x="4" y="5"/>
                </a:cubicBezTo>
                <a:cubicBezTo>
                  <a:pt x="4" y="6"/>
                  <a:pt x="3" y="6"/>
                  <a:pt x="3"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93" name="Freeform 111"/>
          <p:cNvSpPr>
            <a:spLocks noEditPoints="1"/>
          </p:cNvSpPr>
          <p:nvPr/>
        </p:nvSpPr>
        <p:spPr bwMode="auto">
          <a:xfrm>
            <a:off x="2172628" y="5385957"/>
            <a:ext cx="714141" cy="545603"/>
          </a:xfrm>
          <a:custGeom>
            <a:gdLst>
              <a:gd fmla="*/ 170 w 275" name="T0"/>
              <a:gd fmla="*/ 22 h 210" name="T1"/>
              <a:gd fmla="*/ 86 w 275" name="T2"/>
              <a:gd fmla="*/ 45 h 210" name="T3"/>
              <a:gd fmla="*/ 214 w 275" name="T4"/>
              <a:gd fmla="*/ 139 h 210" name="T5"/>
              <a:gd fmla="*/ 49 w 275" name="T6"/>
              <a:gd fmla="*/ 66 h 210" name="T7"/>
              <a:gd fmla="*/ 57 w 275" name="T8"/>
              <a:gd fmla="*/ 62 h 210" name="T9"/>
              <a:gd fmla="*/ 214 w 275" name="T10"/>
              <a:gd fmla="*/ 197 h 210" name="T11"/>
              <a:gd fmla="*/ 160 w 275" name="T12"/>
              <a:gd fmla="*/ 9 h 210" name="T13"/>
              <a:gd fmla="*/ 123 w 275" name="T14"/>
              <a:gd fmla="*/ 109 h 210" name="T15"/>
              <a:gd fmla="*/ 230 w 275" name="T16"/>
              <a:gd fmla="*/ 144 h 210" name="T17"/>
              <a:gd fmla="*/ 42 w 275" name="T18"/>
              <a:gd fmla="*/ 132 h 210" name="T19"/>
              <a:gd fmla="*/ 20 w 275" name="T20"/>
              <a:gd fmla="*/ 173 h 210" name="T21"/>
              <a:gd fmla="*/ 219 w 275" name="T22"/>
              <a:gd fmla="*/ 113 h 210" name="T23"/>
              <a:gd fmla="*/ 246 w 275" name="T24"/>
              <a:gd fmla="*/ 134 h 210" name="T25"/>
              <a:gd fmla="*/ 258 w 275" name="T26"/>
              <a:gd fmla="*/ 163 h 210" name="T27"/>
              <a:gd fmla="*/ 143 w 275" name="T28"/>
              <a:gd fmla="*/ 75 h 210" name="T29"/>
              <a:gd fmla="*/ 261 w 275" name="T30"/>
              <a:gd fmla="*/ 139 h 210" name="T31"/>
              <a:gd fmla="*/ 23 w 275" name="T32"/>
              <a:gd fmla="*/ 145 h 210" name="T33"/>
              <a:gd fmla="*/ 53 w 275" name="T34"/>
              <a:gd fmla="*/ 120 h 210" name="T35"/>
              <a:gd fmla="*/ 201 w 275" name="T36"/>
              <a:gd fmla="*/ 142 h 210" name="T37"/>
              <a:gd fmla="*/ 201 w 275" name="T38"/>
              <a:gd fmla="*/ 37 h 210" name="T39"/>
              <a:gd fmla="*/ 135 w 275" name="T40"/>
              <a:gd fmla="*/ 55 h 210" name="T41"/>
              <a:gd fmla="*/ 107 w 275" name="T42"/>
              <a:gd fmla="*/ 144 h 210" name="T43"/>
              <a:gd fmla="*/ 233 w 275" name="T44"/>
              <a:gd fmla="*/ 77 h 210" name="T45"/>
              <a:gd fmla="*/ 18 w 275" name="T46"/>
              <a:gd fmla="*/ 176 h 210" name="T47"/>
              <a:gd fmla="*/ 126 w 275" name="T48"/>
              <a:gd fmla="*/ 126 h 210" name="T49"/>
              <a:gd fmla="*/ 135 w 275" name="T50"/>
              <a:gd fmla="*/ 40 h 210" name="T51"/>
              <a:gd fmla="*/ 127 w 275" name="T52"/>
              <a:gd fmla="*/ 88 h 210" name="T53"/>
              <a:gd fmla="*/ 50 w 275" name="T54"/>
              <a:gd fmla="*/ 137 h 210" name="T55"/>
              <a:gd fmla="*/ 117 w 275" name="T56"/>
              <a:gd fmla="*/ 147 h 210" name="T57"/>
              <a:gd fmla="*/ 253 w 275" name="T58"/>
              <a:gd fmla="*/ 152 h 210" name="T59"/>
              <a:gd fmla="*/ 134 w 275" name="T60"/>
              <a:gd fmla="*/ 150 h 210" name="T61"/>
              <a:gd fmla="*/ 180 w 275" name="T62"/>
              <a:gd fmla="*/ 129 h 210" name="T63"/>
              <a:gd fmla="*/ 231 w 275" name="T64"/>
              <a:gd fmla="*/ 87 h 210" name="T65"/>
              <a:gd fmla="*/ 188 w 275" name="T66"/>
              <a:gd fmla="*/ 132 h 210" name="T67"/>
              <a:gd fmla="*/ 152 w 275" name="T68"/>
              <a:gd fmla="*/ 35 h 210" name="T69"/>
              <a:gd fmla="*/ 36 w 275" name="T70"/>
              <a:gd fmla="*/ 173 h 210" name="T71"/>
              <a:gd fmla="*/ 259 w 275" name="T72"/>
              <a:gd fmla="*/ 110 h 210" name="T73"/>
              <a:gd fmla="*/ 205 w 275" name="T74"/>
              <a:gd fmla="*/ 121 h 210" name="T75"/>
              <a:gd fmla="*/ 125 w 275" name="T76"/>
              <a:gd fmla="*/ 57 h 210" name="T77"/>
              <a:gd fmla="*/ 148 w 275" name="T78"/>
              <a:gd fmla="*/ 49 h 210" name="T79"/>
              <a:gd fmla="*/ 130 w 275" name="T80"/>
              <a:gd fmla="*/ 101 h 210" name="T81"/>
              <a:gd fmla="*/ 240 w 275" name="T82"/>
              <a:gd fmla="*/ 91 h 210" name="T83"/>
              <a:gd fmla="*/ 141 w 275" name="T84"/>
              <a:gd fmla="*/ 118 h 210" name="T85"/>
              <a:gd fmla="*/ 246 w 275" name="T86"/>
              <a:gd fmla="*/ 119 h 210" name="T87"/>
              <a:gd fmla="*/ 113 w 275" name="T88"/>
              <a:gd fmla="*/ 149 h 210" name="T89"/>
              <a:gd fmla="*/ 53 w 275" name="T90"/>
              <a:gd fmla="*/ 47 h 210" name="T91"/>
              <a:gd fmla="*/ 149 w 275" name="T92"/>
              <a:gd fmla="*/ 132 h 210" name="T93"/>
              <a:gd fmla="*/ 257 w 275" name="T94"/>
              <a:gd fmla="*/ 111 h 210" name="T95"/>
              <a:gd fmla="*/ 144 w 275" name="T96"/>
              <a:gd fmla="*/ 91 h 210" name="T97"/>
              <a:gd fmla="*/ 202 w 275" name="T98"/>
              <a:gd fmla="*/ 146 h 210" name="T99"/>
              <a:gd fmla="*/ 90 w 275" name="T100"/>
              <a:gd fmla="*/ 126 h 210" name="T101"/>
              <a:gd fmla="*/ 243 w 275" name="T102"/>
              <a:gd fmla="*/ 129 h 210" name="T103"/>
              <a:gd fmla="*/ 14 w 275" name="T104"/>
              <a:gd fmla="*/ 61 h 210" name="T105"/>
              <a:gd fmla="*/ 31 w 275" name="T106"/>
              <a:gd fmla="*/ 49 h 210" name="T107"/>
              <a:gd fmla="*/ 241 w 275" name="T108"/>
              <a:gd fmla="*/ 125 h 210" name="T109"/>
              <a:gd fmla="*/ 235 w 275" name="T110"/>
              <a:gd fmla="*/ 156 h 210" name="T111"/>
              <a:gd fmla="*/ 15 w 275" name="T112"/>
              <a:gd fmla="*/ 55 h 210" name="T113"/>
              <a:gd fmla="*/ 98 w 275" name="T114"/>
              <a:gd fmla="*/ 71 h 210" name="T115"/>
              <a:gd fmla="*/ 128 w 275" name="T116"/>
              <a:gd fmla="*/ 144 h 210" name="T117"/>
              <a:gd fmla="*/ 15 w 275" name="T118"/>
              <a:gd fmla="*/ 68 h 210" name="T119"/>
              <a:gd fmla="*/ 195 w 275" name="T120"/>
              <a:gd fmla="*/ 52 h 210" name="T121"/>
              <a:gd fmla="*/ 18 w 275" name="T122"/>
              <a:gd fmla="*/ 47 h 210" name="T123"/>
              <a:gd fmla="*/ 193 w 275" name="T124"/>
              <a:gd fmla="*/ 51 h 21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10" w="275">
                <a:moveTo>
                  <a:pt x="100" y="183"/>
                </a:moveTo>
                <a:cubicBezTo>
                  <a:pt x="100" y="184"/>
                  <a:pt x="100" y="186"/>
                  <a:pt x="100" y="187"/>
                </a:cubicBezTo>
                <a:cubicBezTo>
                  <a:pt x="99" y="190"/>
                  <a:pt x="98" y="192"/>
                  <a:pt x="97" y="195"/>
                </a:cubicBezTo>
                <a:cubicBezTo>
                  <a:pt x="95" y="198"/>
                  <a:pt x="93" y="201"/>
                  <a:pt x="90" y="204"/>
                </a:cubicBezTo>
                <a:cubicBezTo>
                  <a:pt x="86" y="208"/>
                  <a:pt x="82" y="210"/>
                  <a:pt x="76" y="210"/>
                </a:cubicBezTo>
                <a:cubicBezTo>
                  <a:pt x="71" y="210"/>
                  <a:pt x="66" y="209"/>
                  <a:pt x="61" y="209"/>
                </a:cubicBezTo>
                <a:cubicBezTo>
                  <a:pt x="58" y="208"/>
                  <a:pt x="56" y="207"/>
                  <a:pt x="53" y="206"/>
                </a:cubicBezTo>
                <a:cubicBezTo>
                  <a:pt x="51" y="205"/>
                  <a:pt x="48" y="204"/>
                  <a:pt x="46" y="202"/>
                </a:cubicBezTo>
                <a:cubicBezTo>
                  <a:pt x="42" y="200"/>
                  <a:pt x="39" y="196"/>
                  <a:pt x="38" y="192"/>
                </a:cubicBezTo>
                <a:cubicBezTo>
                  <a:pt x="37" y="190"/>
                  <a:pt x="36" y="188"/>
                  <a:pt x="36" y="187"/>
                </a:cubicBezTo>
                <a:cubicBezTo>
                  <a:pt x="36" y="186"/>
                  <a:pt x="36" y="184"/>
                  <a:pt x="36" y="183"/>
                </a:cubicBezTo>
                <a:cubicBezTo>
                  <a:pt x="36" y="183"/>
                  <a:pt x="35" y="183"/>
                  <a:pt x="35" y="183"/>
                </a:cubicBezTo>
                <a:cubicBezTo>
                  <a:pt x="32" y="183"/>
                  <a:pt x="30" y="183"/>
                  <a:pt x="27" y="183"/>
                </a:cubicBezTo>
                <a:cubicBezTo>
                  <a:pt x="24" y="183"/>
                  <a:pt x="20" y="183"/>
                  <a:pt x="17" y="182"/>
                </a:cubicBezTo>
                <a:cubicBezTo>
                  <a:pt x="16" y="182"/>
                  <a:pt x="14" y="182"/>
                  <a:pt x="13" y="182"/>
                </a:cubicBezTo>
                <a:cubicBezTo>
                  <a:pt x="12" y="181"/>
                  <a:pt x="11" y="180"/>
                  <a:pt x="10" y="179"/>
                </a:cubicBezTo>
                <a:cubicBezTo>
                  <a:pt x="10" y="179"/>
                  <a:pt x="9" y="179"/>
                  <a:pt x="9" y="179"/>
                </a:cubicBezTo>
                <a:cubicBezTo>
                  <a:pt x="7" y="177"/>
                  <a:pt x="6" y="175"/>
                  <a:pt x="5" y="172"/>
                </a:cubicBezTo>
                <a:cubicBezTo>
                  <a:pt x="5" y="171"/>
                  <a:pt x="4" y="170"/>
                  <a:pt x="4" y="169"/>
                </a:cubicBezTo>
                <a:cubicBezTo>
                  <a:pt x="2" y="164"/>
                  <a:pt x="1" y="160"/>
                  <a:pt x="0" y="156"/>
                </a:cubicBezTo>
                <a:cubicBezTo>
                  <a:pt x="0" y="153"/>
                  <a:pt x="0" y="151"/>
                  <a:pt x="0" y="148"/>
                </a:cubicBezTo>
                <a:cubicBezTo>
                  <a:pt x="0" y="140"/>
                  <a:pt x="0" y="132"/>
                  <a:pt x="0" y="123"/>
                </a:cubicBezTo>
                <a:cubicBezTo>
                  <a:pt x="0" y="122"/>
                  <a:pt x="0" y="120"/>
                  <a:pt x="0" y="119"/>
                </a:cubicBezTo>
                <a:cubicBezTo>
                  <a:pt x="0" y="117"/>
                  <a:pt x="0" y="114"/>
                  <a:pt x="0" y="112"/>
                </a:cubicBezTo>
                <a:cubicBezTo>
                  <a:pt x="0" y="108"/>
                  <a:pt x="1" y="104"/>
                  <a:pt x="1" y="100"/>
                </a:cubicBezTo>
                <a:cubicBezTo>
                  <a:pt x="2" y="96"/>
                  <a:pt x="2" y="93"/>
                  <a:pt x="2" y="89"/>
                </a:cubicBezTo>
                <a:cubicBezTo>
                  <a:pt x="2" y="82"/>
                  <a:pt x="2" y="75"/>
                  <a:pt x="3" y="68"/>
                </a:cubicBezTo>
                <a:cubicBezTo>
                  <a:pt x="3" y="61"/>
                  <a:pt x="3" y="55"/>
                  <a:pt x="5" y="49"/>
                </a:cubicBezTo>
                <a:cubicBezTo>
                  <a:pt x="5" y="47"/>
                  <a:pt x="5" y="45"/>
                  <a:pt x="6" y="44"/>
                </a:cubicBezTo>
                <a:cubicBezTo>
                  <a:pt x="7" y="41"/>
                  <a:pt x="9" y="38"/>
                  <a:pt x="13" y="37"/>
                </a:cubicBezTo>
                <a:cubicBezTo>
                  <a:pt x="17" y="35"/>
                  <a:pt x="21" y="34"/>
                  <a:pt x="25" y="34"/>
                </a:cubicBezTo>
                <a:cubicBezTo>
                  <a:pt x="29" y="33"/>
                  <a:pt x="33" y="33"/>
                  <a:pt x="37" y="32"/>
                </a:cubicBezTo>
                <a:cubicBezTo>
                  <a:pt x="49" y="32"/>
                  <a:pt x="62" y="32"/>
                  <a:pt x="74" y="32"/>
                </a:cubicBezTo>
                <a:cubicBezTo>
                  <a:pt x="74" y="32"/>
                  <a:pt x="74" y="32"/>
                  <a:pt x="74" y="32"/>
                </a:cubicBezTo>
                <a:cubicBezTo>
                  <a:pt x="84" y="32"/>
                  <a:pt x="94" y="32"/>
                  <a:pt x="104" y="31"/>
                </a:cubicBezTo>
                <a:cubicBezTo>
                  <a:pt x="113" y="31"/>
                  <a:pt x="121" y="31"/>
                  <a:pt x="130" y="30"/>
                </a:cubicBezTo>
                <a:cubicBezTo>
                  <a:pt x="132" y="30"/>
                  <a:pt x="135" y="30"/>
                  <a:pt x="137" y="30"/>
                </a:cubicBezTo>
                <a:cubicBezTo>
                  <a:pt x="138" y="30"/>
                  <a:pt x="138" y="30"/>
                  <a:pt x="139" y="30"/>
                </a:cubicBezTo>
                <a:cubicBezTo>
                  <a:pt x="139" y="30"/>
                  <a:pt x="139" y="30"/>
                  <a:pt x="139" y="30"/>
                </a:cubicBezTo>
                <a:cubicBezTo>
                  <a:pt x="138" y="24"/>
                  <a:pt x="138" y="19"/>
                  <a:pt x="138" y="14"/>
                </a:cubicBezTo>
                <a:cubicBezTo>
                  <a:pt x="139" y="11"/>
                  <a:pt x="139" y="8"/>
                  <a:pt x="141" y="6"/>
                </a:cubicBezTo>
                <a:cubicBezTo>
                  <a:pt x="142" y="6"/>
                  <a:pt x="142" y="5"/>
                  <a:pt x="143" y="4"/>
                </a:cubicBezTo>
                <a:cubicBezTo>
                  <a:pt x="145" y="2"/>
                  <a:pt x="148" y="1"/>
                  <a:pt x="151" y="1"/>
                </a:cubicBezTo>
                <a:cubicBezTo>
                  <a:pt x="152" y="1"/>
                  <a:pt x="152" y="1"/>
                  <a:pt x="153" y="1"/>
                </a:cubicBezTo>
                <a:cubicBezTo>
                  <a:pt x="155" y="0"/>
                  <a:pt x="157" y="1"/>
                  <a:pt x="159" y="2"/>
                </a:cubicBezTo>
                <a:cubicBezTo>
                  <a:pt x="160" y="2"/>
                  <a:pt x="160" y="3"/>
                  <a:pt x="161" y="3"/>
                </a:cubicBezTo>
                <a:cubicBezTo>
                  <a:pt x="163" y="4"/>
                  <a:pt x="164" y="5"/>
                  <a:pt x="165" y="7"/>
                </a:cubicBezTo>
                <a:cubicBezTo>
                  <a:pt x="165" y="8"/>
                  <a:pt x="165" y="8"/>
                  <a:pt x="165" y="8"/>
                </a:cubicBezTo>
                <a:cubicBezTo>
                  <a:pt x="167" y="12"/>
                  <a:pt x="168" y="15"/>
                  <a:pt x="169" y="19"/>
                </a:cubicBezTo>
                <a:cubicBezTo>
                  <a:pt x="169" y="20"/>
                  <a:pt x="170" y="21"/>
                  <a:pt x="170" y="22"/>
                </a:cubicBezTo>
                <a:cubicBezTo>
                  <a:pt x="170" y="23"/>
                  <a:pt x="171" y="25"/>
                  <a:pt x="171" y="27"/>
                </a:cubicBezTo>
                <a:cubicBezTo>
                  <a:pt x="171" y="27"/>
                  <a:pt x="171" y="28"/>
                  <a:pt x="171" y="28"/>
                </a:cubicBezTo>
                <a:cubicBezTo>
                  <a:pt x="173" y="28"/>
                  <a:pt x="175" y="27"/>
                  <a:pt x="177" y="27"/>
                </a:cubicBezTo>
                <a:cubicBezTo>
                  <a:pt x="181" y="26"/>
                  <a:pt x="186" y="25"/>
                  <a:pt x="191" y="25"/>
                </a:cubicBezTo>
                <a:cubicBezTo>
                  <a:pt x="194" y="25"/>
                  <a:pt x="196" y="26"/>
                  <a:pt x="197" y="28"/>
                </a:cubicBezTo>
                <a:cubicBezTo>
                  <a:pt x="199" y="29"/>
                  <a:pt x="200" y="31"/>
                  <a:pt x="201" y="32"/>
                </a:cubicBezTo>
                <a:cubicBezTo>
                  <a:pt x="203" y="35"/>
                  <a:pt x="206" y="38"/>
                  <a:pt x="209" y="40"/>
                </a:cubicBezTo>
                <a:cubicBezTo>
                  <a:pt x="210" y="41"/>
                  <a:pt x="211" y="42"/>
                  <a:pt x="212" y="43"/>
                </a:cubicBezTo>
                <a:cubicBezTo>
                  <a:pt x="215" y="47"/>
                  <a:pt x="218" y="51"/>
                  <a:pt x="221" y="55"/>
                </a:cubicBezTo>
                <a:cubicBezTo>
                  <a:pt x="222" y="56"/>
                  <a:pt x="223" y="56"/>
                  <a:pt x="223" y="57"/>
                </a:cubicBezTo>
                <a:cubicBezTo>
                  <a:pt x="224" y="58"/>
                  <a:pt x="226" y="59"/>
                  <a:pt x="227" y="60"/>
                </a:cubicBezTo>
                <a:cubicBezTo>
                  <a:pt x="232" y="65"/>
                  <a:pt x="237" y="69"/>
                  <a:pt x="243" y="74"/>
                </a:cubicBezTo>
                <a:cubicBezTo>
                  <a:pt x="245" y="76"/>
                  <a:pt x="246" y="78"/>
                  <a:pt x="248" y="81"/>
                </a:cubicBezTo>
                <a:cubicBezTo>
                  <a:pt x="250" y="83"/>
                  <a:pt x="252" y="85"/>
                  <a:pt x="253" y="87"/>
                </a:cubicBezTo>
                <a:cubicBezTo>
                  <a:pt x="254" y="88"/>
                  <a:pt x="256" y="89"/>
                  <a:pt x="257" y="91"/>
                </a:cubicBezTo>
                <a:cubicBezTo>
                  <a:pt x="260" y="92"/>
                  <a:pt x="262" y="95"/>
                  <a:pt x="263" y="98"/>
                </a:cubicBezTo>
                <a:cubicBezTo>
                  <a:pt x="264" y="98"/>
                  <a:pt x="264" y="99"/>
                  <a:pt x="265" y="99"/>
                </a:cubicBezTo>
                <a:cubicBezTo>
                  <a:pt x="265" y="99"/>
                  <a:pt x="266" y="100"/>
                  <a:pt x="266" y="100"/>
                </a:cubicBezTo>
                <a:cubicBezTo>
                  <a:pt x="268" y="102"/>
                  <a:pt x="269" y="104"/>
                  <a:pt x="270" y="106"/>
                </a:cubicBezTo>
                <a:cubicBezTo>
                  <a:pt x="271" y="109"/>
                  <a:pt x="272" y="113"/>
                  <a:pt x="272" y="116"/>
                </a:cubicBezTo>
                <a:cubicBezTo>
                  <a:pt x="272" y="120"/>
                  <a:pt x="272" y="124"/>
                  <a:pt x="272" y="128"/>
                </a:cubicBezTo>
                <a:cubicBezTo>
                  <a:pt x="272" y="132"/>
                  <a:pt x="273" y="135"/>
                  <a:pt x="273" y="139"/>
                </a:cubicBezTo>
                <a:cubicBezTo>
                  <a:pt x="273" y="143"/>
                  <a:pt x="273" y="148"/>
                  <a:pt x="274" y="153"/>
                </a:cubicBezTo>
                <a:cubicBezTo>
                  <a:pt x="275" y="159"/>
                  <a:pt x="275" y="165"/>
                  <a:pt x="275" y="171"/>
                </a:cubicBezTo>
                <a:cubicBezTo>
                  <a:pt x="275" y="174"/>
                  <a:pt x="274" y="174"/>
                  <a:pt x="272" y="175"/>
                </a:cubicBezTo>
                <a:cubicBezTo>
                  <a:pt x="270" y="175"/>
                  <a:pt x="268" y="176"/>
                  <a:pt x="266" y="177"/>
                </a:cubicBezTo>
                <a:cubicBezTo>
                  <a:pt x="262" y="178"/>
                  <a:pt x="258" y="178"/>
                  <a:pt x="253" y="179"/>
                </a:cubicBezTo>
                <a:cubicBezTo>
                  <a:pt x="250" y="179"/>
                  <a:pt x="246" y="179"/>
                  <a:pt x="242" y="180"/>
                </a:cubicBezTo>
                <a:cubicBezTo>
                  <a:pt x="242" y="180"/>
                  <a:pt x="241" y="180"/>
                  <a:pt x="241" y="180"/>
                </a:cubicBezTo>
                <a:cubicBezTo>
                  <a:pt x="241" y="181"/>
                  <a:pt x="240" y="182"/>
                  <a:pt x="240" y="183"/>
                </a:cubicBezTo>
                <a:cubicBezTo>
                  <a:pt x="239" y="186"/>
                  <a:pt x="238" y="189"/>
                  <a:pt x="237" y="191"/>
                </a:cubicBezTo>
                <a:cubicBezTo>
                  <a:pt x="236" y="194"/>
                  <a:pt x="234" y="197"/>
                  <a:pt x="231" y="199"/>
                </a:cubicBezTo>
                <a:cubicBezTo>
                  <a:pt x="228" y="201"/>
                  <a:pt x="224" y="203"/>
                  <a:pt x="220" y="203"/>
                </a:cubicBezTo>
                <a:cubicBezTo>
                  <a:pt x="218" y="203"/>
                  <a:pt x="215" y="203"/>
                  <a:pt x="213" y="203"/>
                </a:cubicBezTo>
                <a:cubicBezTo>
                  <a:pt x="209" y="203"/>
                  <a:pt x="205" y="202"/>
                  <a:pt x="201" y="201"/>
                </a:cubicBezTo>
                <a:cubicBezTo>
                  <a:pt x="198" y="200"/>
                  <a:pt x="196" y="199"/>
                  <a:pt x="194" y="198"/>
                </a:cubicBezTo>
                <a:cubicBezTo>
                  <a:pt x="192" y="196"/>
                  <a:pt x="190" y="195"/>
                  <a:pt x="189" y="193"/>
                </a:cubicBezTo>
                <a:cubicBezTo>
                  <a:pt x="188" y="192"/>
                  <a:pt x="187" y="191"/>
                  <a:pt x="186" y="190"/>
                </a:cubicBezTo>
                <a:cubicBezTo>
                  <a:pt x="186" y="189"/>
                  <a:pt x="185" y="187"/>
                  <a:pt x="184" y="186"/>
                </a:cubicBezTo>
                <a:cubicBezTo>
                  <a:pt x="183" y="184"/>
                  <a:pt x="181" y="183"/>
                  <a:pt x="180" y="180"/>
                </a:cubicBezTo>
                <a:cubicBezTo>
                  <a:pt x="180" y="180"/>
                  <a:pt x="180" y="180"/>
                  <a:pt x="180" y="180"/>
                </a:cubicBezTo>
                <a:cubicBezTo>
                  <a:pt x="153" y="179"/>
                  <a:pt x="127" y="180"/>
                  <a:pt x="100" y="183"/>
                </a:cubicBezTo>
                <a:close/>
                <a:moveTo>
                  <a:pt x="86" y="45"/>
                </a:moveTo>
                <a:cubicBezTo>
                  <a:pt x="86" y="45"/>
                  <a:pt x="85" y="45"/>
                  <a:pt x="85" y="45"/>
                </a:cubicBezTo>
                <a:cubicBezTo>
                  <a:pt x="84" y="45"/>
                  <a:pt x="84" y="45"/>
                  <a:pt x="83" y="45"/>
                </a:cubicBezTo>
                <a:cubicBezTo>
                  <a:pt x="84" y="45"/>
                  <a:pt x="85" y="45"/>
                  <a:pt x="86" y="45"/>
                </a:cubicBezTo>
                <a:cubicBezTo>
                  <a:pt x="86" y="45"/>
                  <a:pt x="87" y="45"/>
                  <a:pt x="87" y="45"/>
                </a:cubicBezTo>
                <a:cubicBezTo>
                  <a:pt x="88" y="45"/>
                  <a:pt x="89" y="45"/>
                  <a:pt x="90" y="45"/>
                </a:cubicBezTo>
                <a:cubicBezTo>
                  <a:pt x="90" y="45"/>
                  <a:pt x="90" y="45"/>
                  <a:pt x="90" y="45"/>
                </a:cubicBezTo>
                <a:cubicBezTo>
                  <a:pt x="89" y="45"/>
                  <a:pt x="87" y="45"/>
                  <a:pt x="86" y="45"/>
                </a:cubicBezTo>
                <a:close/>
                <a:moveTo>
                  <a:pt x="260" y="120"/>
                </a:moveTo>
                <a:cubicBezTo>
                  <a:pt x="260" y="120"/>
                  <a:pt x="260" y="119"/>
                  <a:pt x="260" y="119"/>
                </a:cubicBezTo>
                <a:cubicBezTo>
                  <a:pt x="260" y="119"/>
                  <a:pt x="260" y="119"/>
                  <a:pt x="260" y="119"/>
                </a:cubicBezTo>
                <a:cubicBezTo>
                  <a:pt x="260" y="119"/>
                  <a:pt x="260" y="120"/>
                  <a:pt x="260" y="120"/>
                </a:cubicBezTo>
                <a:cubicBezTo>
                  <a:pt x="260" y="121"/>
                  <a:pt x="260" y="122"/>
                  <a:pt x="261" y="123"/>
                </a:cubicBezTo>
                <a:cubicBezTo>
                  <a:pt x="261" y="124"/>
                  <a:pt x="261" y="126"/>
                  <a:pt x="261" y="127"/>
                </a:cubicBezTo>
                <a:cubicBezTo>
                  <a:pt x="261" y="128"/>
                  <a:pt x="261" y="129"/>
                  <a:pt x="260" y="129"/>
                </a:cubicBezTo>
                <a:cubicBezTo>
                  <a:pt x="259" y="130"/>
                  <a:pt x="258" y="130"/>
                  <a:pt x="257" y="129"/>
                </a:cubicBezTo>
                <a:cubicBezTo>
                  <a:pt x="257" y="129"/>
                  <a:pt x="257" y="129"/>
                  <a:pt x="256" y="129"/>
                </a:cubicBezTo>
                <a:cubicBezTo>
                  <a:pt x="257" y="130"/>
                  <a:pt x="257" y="130"/>
                  <a:pt x="257" y="131"/>
                </a:cubicBezTo>
                <a:cubicBezTo>
                  <a:pt x="258" y="131"/>
                  <a:pt x="258" y="131"/>
                  <a:pt x="259" y="131"/>
                </a:cubicBezTo>
                <a:cubicBezTo>
                  <a:pt x="260" y="131"/>
                  <a:pt x="261" y="131"/>
                  <a:pt x="262" y="132"/>
                </a:cubicBezTo>
                <a:cubicBezTo>
                  <a:pt x="263" y="131"/>
                  <a:pt x="263" y="131"/>
                  <a:pt x="263" y="130"/>
                </a:cubicBezTo>
                <a:cubicBezTo>
                  <a:pt x="263" y="128"/>
                  <a:pt x="263" y="125"/>
                  <a:pt x="263" y="123"/>
                </a:cubicBezTo>
                <a:cubicBezTo>
                  <a:pt x="263" y="123"/>
                  <a:pt x="263" y="122"/>
                  <a:pt x="262" y="122"/>
                </a:cubicBezTo>
                <a:cubicBezTo>
                  <a:pt x="261" y="122"/>
                  <a:pt x="261" y="122"/>
                  <a:pt x="260" y="121"/>
                </a:cubicBezTo>
                <a:cubicBezTo>
                  <a:pt x="260" y="120"/>
                  <a:pt x="260" y="120"/>
                  <a:pt x="260" y="120"/>
                </a:cubicBezTo>
                <a:close/>
                <a:moveTo>
                  <a:pt x="131" y="79"/>
                </a:moveTo>
                <a:cubicBezTo>
                  <a:pt x="132" y="79"/>
                  <a:pt x="133" y="79"/>
                  <a:pt x="133" y="80"/>
                </a:cubicBezTo>
                <a:cubicBezTo>
                  <a:pt x="133" y="80"/>
                  <a:pt x="134" y="81"/>
                  <a:pt x="134" y="81"/>
                </a:cubicBezTo>
                <a:cubicBezTo>
                  <a:pt x="134" y="81"/>
                  <a:pt x="134" y="81"/>
                  <a:pt x="135" y="81"/>
                </a:cubicBezTo>
                <a:cubicBezTo>
                  <a:pt x="134" y="80"/>
                  <a:pt x="134" y="80"/>
                  <a:pt x="133" y="80"/>
                </a:cubicBezTo>
                <a:cubicBezTo>
                  <a:pt x="133" y="79"/>
                  <a:pt x="133" y="78"/>
                  <a:pt x="134" y="77"/>
                </a:cubicBezTo>
                <a:cubicBezTo>
                  <a:pt x="135" y="76"/>
                  <a:pt x="135" y="75"/>
                  <a:pt x="136" y="74"/>
                </a:cubicBezTo>
                <a:cubicBezTo>
                  <a:pt x="136" y="74"/>
                  <a:pt x="136" y="73"/>
                  <a:pt x="135" y="73"/>
                </a:cubicBezTo>
                <a:cubicBezTo>
                  <a:pt x="134" y="73"/>
                  <a:pt x="133" y="74"/>
                  <a:pt x="132" y="74"/>
                </a:cubicBezTo>
                <a:cubicBezTo>
                  <a:pt x="132" y="74"/>
                  <a:pt x="131" y="74"/>
                  <a:pt x="130" y="75"/>
                </a:cubicBezTo>
                <a:cubicBezTo>
                  <a:pt x="130" y="75"/>
                  <a:pt x="129" y="74"/>
                  <a:pt x="129" y="74"/>
                </a:cubicBezTo>
                <a:cubicBezTo>
                  <a:pt x="128" y="73"/>
                  <a:pt x="128" y="73"/>
                  <a:pt x="128" y="73"/>
                </a:cubicBezTo>
                <a:cubicBezTo>
                  <a:pt x="128" y="74"/>
                  <a:pt x="128" y="74"/>
                  <a:pt x="128" y="74"/>
                </a:cubicBezTo>
                <a:cubicBezTo>
                  <a:pt x="128" y="75"/>
                  <a:pt x="128" y="75"/>
                  <a:pt x="127" y="76"/>
                </a:cubicBezTo>
                <a:cubicBezTo>
                  <a:pt x="127" y="77"/>
                  <a:pt x="126" y="77"/>
                  <a:pt x="125" y="76"/>
                </a:cubicBezTo>
                <a:cubicBezTo>
                  <a:pt x="125" y="76"/>
                  <a:pt x="125" y="76"/>
                  <a:pt x="124" y="76"/>
                </a:cubicBezTo>
                <a:cubicBezTo>
                  <a:pt x="123" y="76"/>
                  <a:pt x="122" y="77"/>
                  <a:pt x="122" y="77"/>
                </a:cubicBezTo>
                <a:cubicBezTo>
                  <a:pt x="122" y="78"/>
                  <a:pt x="122" y="79"/>
                  <a:pt x="122" y="79"/>
                </a:cubicBezTo>
                <a:cubicBezTo>
                  <a:pt x="122" y="79"/>
                  <a:pt x="123" y="79"/>
                  <a:pt x="123" y="79"/>
                </a:cubicBezTo>
                <a:cubicBezTo>
                  <a:pt x="125" y="78"/>
                  <a:pt x="127" y="78"/>
                  <a:pt x="129" y="77"/>
                </a:cubicBezTo>
                <a:cubicBezTo>
                  <a:pt x="130" y="77"/>
                  <a:pt x="130" y="77"/>
                  <a:pt x="131" y="77"/>
                </a:cubicBezTo>
                <a:cubicBezTo>
                  <a:pt x="132" y="77"/>
                  <a:pt x="132" y="78"/>
                  <a:pt x="132" y="79"/>
                </a:cubicBezTo>
                <a:cubicBezTo>
                  <a:pt x="132" y="79"/>
                  <a:pt x="131" y="79"/>
                  <a:pt x="131" y="80"/>
                </a:cubicBezTo>
                <a:cubicBezTo>
                  <a:pt x="131" y="80"/>
                  <a:pt x="131" y="80"/>
                  <a:pt x="131" y="80"/>
                </a:cubicBezTo>
                <a:cubicBezTo>
                  <a:pt x="130" y="80"/>
                  <a:pt x="128" y="81"/>
                  <a:pt x="127" y="82"/>
                </a:cubicBezTo>
                <a:cubicBezTo>
                  <a:pt x="126" y="82"/>
                  <a:pt x="126" y="83"/>
                  <a:pt x="127" y="83"/>
                </a:cubicBezTo>
                <a:cubicBezTo>
                  <a:pt x="128" y="83"/>
                  <a:pt x="129" y="83"/>
                  <a:pt x="131" y="82"/>
                </a:cubicBezTo>
                <a:cubicBezTo>
                  <a:pt x="131" y="81"/>
                  <a:pt x="131" y="80"/>
                  <a:pt x="131" y="79"/>
                </a:cubicBezTo>
                <a:close/>
                <a:moveTo>
                  <a:pt x="212" y="131"/>
                </a:moveTo>
                <a:cubicBezTo>
                  <a:pt x="212" y="131"/>
                  <a:pt x="212" y="131"/>
                  <a:pt x="212" y="131"/>
                </a:cubicBezTo>
                <a:cubicBezTo>
                  <a:pt x="212" y="134"/>
                  <a:pt x="213" y="136"/>
                  <a:pt x="214" y="139"/>
                </a:cubicBezTo>
                <a:cubicBezTo>
                  <a:pt x="214" y="139"/>
                  <a:pt x="214" y="139"/>
                  <a:pt x="214" y="140"/>
                </a:cubicBezTo>
                <a:cubicBezTo>
                  <a:pt x="214" y="139"/>
                  <a:pt x="214" y="139"/>
                  <a:pt x="214" y="139"/>
                </a:cubicBezTo>
                <a:cubicBezTo>
                  <a:pt x="214" y="137"/>
                  <a:pt x="215" y="135"/>
                  <a:pt x="215" y="133"/>
                </a:cubicBezTo>
                <a:cubicBezTo>
                  <a:pt x="215" y="132"/>
                  <a:pt x="214" y="132"/>
                  <a:pt x="214" y="131"/>
                </a:cubicBezTo>
                <a:cubicBezTo>
                  <a:pt x="213" y="131"/>
                  <a:pt x="212" y="131"/>
                  <a:pt x="212" y="131"/>
                </a:cubicBezTo>
                <a:cubicBezTo>
                  <a:pt x="212" y="130"/>
                  <a:pt x="211" y="130"/>
                  <a:pt x="211" y="130"/>
                </a:cubicBezTo>
                <a:cubicBezTo>
                  <a:pt x="210" y="130"/>
                  <a:pt x="209" y="130"/>
                  <a:pt x="208" y="130"/>
                </a:cubicBezTo>
                <a:cubicBezTo>
                  <a:pt x="207" y="130"/>
                  <a:pt x="206" y="130"/>
                  <a:pt x="205" y="130"/>
                </a:cubicBezTo>
                <a:cubicBezTo>
                  <a:pt x="204" y="132"/>
                  <a:pt x="204" y="133"/>
                  <a:pt x="205" y="134"/>
                </a:cubicBezTo>
                <a:cubicBezTo>
                  <a:pt x="205" y="136"/>
                  <a:pt x="205" y="137"/>
                  <a:pt x="205" y="138"/>
                </a:cubicBezTo>
                <a:cubicBezTo>
                  <a:pt x="205" y="139"/>
                  <a:pt x="205" y="140"/>
                  <a:pt x="206" y="141"/>
                </a:cubicBezTo>
                <a:cubicBezTo>
                  <a:pt x="206" y="141"/>
                  <a:pt x="207" y="141"/>
                  <a:pt x="207" y="141"/>
                </a:cubicBezTo>
                <a:cubicBezTo>
                  <a:pt x="207" y="141"/>
                  <a:pt x="208" y="141"/>
                  <a:pt x="208" y="140"/>
                </a:cubicBezTo>
                <a:cubicBezTo>
                  <a:pt x="208" y="138"/>
                  <a:pt x="208" y="135"/>
                  <a:pt x="209" y="133"/>
                </a:cubicBezTo>
                <a:cubicBezTo>
                  <a:pt x="209" y="132"/>
                  <a:pt x="209" y="131"/>
                  <a:pt x="209" y="131"/>
                </a:cubicBezTo>
                <a:cubicBezTo>
                  <a:pt x="209" y="130"/>
                  <a:pt x="210" y="130"/>
                  <a:pt x="211" y="130"/>
                </a:cubicBezTo>
                <a:cubicBezTo>
                  <a:pt x="211" y="130"/>
                  <a:pt x="212" y="130"/>
                  <a:pt x="212" y="131"/>
                </a:cubicBezTo>
                <a:close/>
                <a:moveTo>
                  <a:pt x="49" y="66"/>
                </a:moveTo>
                <a:cubicBezTo>
                  <a:pt x="49" y="65"/>
                  <a:pt x="49" y="65"/>
                  <a:pt x="49" y="64"/>
                </a:cubicBezTo>
                <a:cubicBezTo>
                  <a:pt x="48" y="62"/>
                  <a:pt x="48" y="60"/>
                  <a:pt x="47" y="58"/>
                </a:cubicBezTo>
                <a:cubicBezTo>
                  <a:pt x="47" y="56"/>
                  <a:pt x="47" y="55"/>
                  <a:pt x="47" y="53"/>
                </a:cubicBezTo>
                <a:cubicBezTo>
                  <a:pt x="46" y="53"/>
                  <a:pt x="46" y="53"/>
                  <a:pt x="46" y="53"/>
                </a:cubicBezTo>
                <a:cubicBezTo>
                  <a:pt x="46" y="55"/>
                  <a:pt x="46" y="57"/>
                  <a:pt x="46" y="58"/>
                </a:cubicBezTo>
                <a:cubicBezTo>
                  <a:pt x="46" y="58"/>
                  <a:pt x="46" y="59"/>
                  <a:pt x="47" y="59"/>
                </a:cubicBezTo>
                <a:cubicBezTo>
                  <a:pt x="47" y="59"/>
                  <a:pt x="47" y="60"/>
                  <a:pt x="47" y="61"/>
                </a:cubicBezTo>
                <a:cubicBezTo>
                  <a:pt x="47" y="61"/>
                  <a:pt x="46" y="61"/>
                  <a:pt x="46" y="61"/>
                </a:cubicBezTo>
                <a:cubicBezTo>
                  <a:pt x="46" y="63"/>
                  <a:pt x="46" y="64"/>
                  <a:pt x="46" y="65"/>
                </a:cubicBezTo>
                <a:cubicBezTo>
                  <a:pt x="47" y="65"/>
                  <a:pt x="47" y="65"/>
                  <a:pt x="47" y="65"/>
                </a:cubicBezTo>
                <a:cubicBezTo>
                  <a:pt x="48" y="65"/>
                  <a:pt x="48" y="65"/>
                  <a:pt x="49" y="66"/>
                </a:cubicBezTo>
                <a:cubicBezTo>
                  <a:pt x="49" y="66"/>
                  <a:pt x="48" y="66"/>
                  <a:pt x="48" y="67"/>
                </a:cubicBezTo>
                <a:cubicBezTo>
                  <a:pt x="48" y="67"/>
                  <a:pt x="48" y="67"/>
                  <a:pt x="47" y="67"/>
                </a:cubicBezTo>
                <a:cubicBezTo>
                  <a:pt x="46" y="68"/>
                  <a:pt x="46" y="68"/>
                  <a:pt x="46" y="69"/>
                </a:cubicBezTo>
                <a:cubicBezTo>
                  <a:pt x="46" y="70"/>
                  <a:pt x="46" y="72"/>
                  <a:pt x="46" y="73"/>
                </a:cubicBezTo>
                <a:cubicBezTo>
                  <a:pt x="46" y="74"/>
                  <a:pt x="45" y="74"/>
                  <a:pt x="45" y="74"/>
                </a:cubicBezTo>
                <a:cubicBezTo>
                  <a:pt x="44" y="74"/>
                  <a:pt x="44" y="75"/>
                  <a:pt x="43" y="75"/>
                </a:cubicBezTo>
                <a:cubicBezTo>
                  <a:pt x="43" y="75"/>
                  <a:pt x="43" y="75"/>
                  <a:pt x="42" y="75"/>
                </a:cubicBezTo>
                <a:cubicBezTo>
                  <a:pt x="41" y="75"/>
                  <a:pt x="41" y="75"/>
                  <a:pt x="40" y="75"/>
                </a:cubicBezTo>
                <a:cubicBezTo>
                  <a:pt x="39" y="75"/>
                  <a:pt x="37" y="74"/>
                  <a:pt x="37" y="72"/>
                </a:cubicBezTo>
                <a:cubicBezTo>
                  <a:pt x="37" y="72"/>
                  <a:pt x="37" y="72"/>
                  <a:pt x="37" y="72"/>
                </a:cubicBezTo>
                <a:cubicBezTo>
                  <a:pt x="36" y="73"/>
                  <a:pt x="34" y="73"/>
                  <a:pt x="32" y="74"/>
                </a:cubicBezTo>
                <a:cubicBezTo>
                  <a:pt x="32" y="74"/>
                  <a:pt x="31" y="74"/>
                  <a:pt x="30" y="74"/>
                </a:cubicBezTo>
                <a:cubicBezTo>
                  <a:pt x="29" y="74"/>
                  <a:pt x="29" y="74"/>
                  <a:pt x="29" y="74"/>
                </a:cubicBezTo>
                <a:cubicBezTo>
                  <a:pt x="29" y="75"/>
                  <a:pt x="29" y="75"/>
                  <a:pt x="29" y="75"/>
                </a:cubicBezTo>
                <a:cubicBezTo>
                  <a:pt x="31" y="76"/>
                  <a:pt x="34" y="76"/>
                  <a:pt x="36" y="76"/>
                </a:cubicBezTo>
                <a:cubicBezTo>
                  <a:pt x="38" y="76"/>
                  <a:pt x="40" y="76"/>
                  <a:pt x="41" y="76"/>
                </a:cubicBezTo>
                <a:cubicBezTo>
                  <a:pt x="42" y="76"/>
                  <a:pt x="42" y="76"/>
                  <a:pt x="42" y="76"/>
                </a:cubicBezTo>
                <a:cubicBezTo>
                  <a:pt x="43" y="75"/>
                  <a:pt x="43" y="75"/>
                  <a:pt x="44" y="75"/>
                </a:cubicBezTo>
                <a:cubicBezTo>
                  <a:pt x="46" y="75"/>
                  <a:pt x="47" y="75"/>
                  <a:pt x="49" y="75"/>
                </a:cubicBezTo>
                <a:cubicBezTo>
                  <a:pt x="50" y="75"/>
                  <a:pt x="50" y="75"/>
                  <a:pt x="51" y="75"/>
                </a:cubicBezTo>
                <a:cubicBezTo>
                  <a:pt x="51" y="74"/>
                  <a:pt x="50" y="73"/>
                  <a:pt x="50" y="72"/>
                </a:cubicBezTo>
                <a:cubicBezTo>
                  <a:pt x="50" y="70"/>
                  <a:pt x="49" y="68"/>
                  <a:pt x="49" y="66"/>
                </a:cubicBezTo>
                <a:cubicBezTo>
                  <a:pt x="49" y="66"/>
                  <a:pt x="49" y="66"/>
                  <a:pt x="49" y="66"/>
                </a:cubicBezTo>
                <a:close/>
                <a:moveTo>
                  <a:pt x="157" y="49"/>
                </a:moveTo>
                <a:cubicBezTo>
                  <a:pt x="157" y="49"/>
                  <a:pt x="157" y="49"/>
                  <a:pt x="157" y="49"/>
                </a:cubicBezTo>
                <a:cubicBezTo>
                  <a:pt x="157" y="50"/>
                  <a:pt x="157" y="51"/>
                  <a:pt x="156" y="51"/>
                </a:cubicBezTo>
                <a:cubicBezTo>
                  <a:pt x="156" y="51"/>
                  <a:pt x="156" y="52"/>
                  <a:pt x="156" y="52"/>
                </a:cubicBezTo>
                <a:cubicBezTo>
                  <a:pt x="156" y="53"/>
                  <a:pt x="155" y="54"/>
                  <a:pt x="155" y="55"/>
                </a:cubicBezTo>
                <a:cubicBezTo>
                  <a:pt x="155" y="59"/>
                  <a:pt x="155" y="62"/>
                  <a:pt x="156" y="66"/>
                </a:cubicBezTo>
                <a:cubicBezTo>
                  <a:pt x="156" y="69"/>
                  <a:pt x="157" y="72"/>
                  <a:pt x="157" y="75"/>
                </a:cubicBezTo>
                <a:cubicBezTo>
                  <a:pt x="158" y="78"/>
                  <a:pt x="158" y="82"/>
                  <a:pt x="158" y="86"/>
                </a:cubicBezTo>
                <a:cubicBezTo>
                  <a:pt x="158" y="89"/>
                  <a:pt x="158" y="93"/>
                  <a:pt x="159" y="96"/>
                </a:cubicBezTo>
                <a:cubicBezTo>
                  <a:pt x="159" y="99"/>
                  <a:pt x="160" y="102"/>
                  <a:pt x="162" y="104"/>
                </a:cubicBezTo>
                <a:cubicBezTo>
                  <a:pt x="164" y="106"/>
                  <a:pt x="167" y="108"/>
                  <a:pt x="171" y="108"/>
                </a:cubicBezTo>
                <a:cubicBezTo>
                  <a:pt x="175" y="109"/>
                  <a:pt x="180" y="109"/>
                  <a:pt x="184" y="109"/>
                </a:cubicBezTo>
                <a:cubicBezTo>
                  <a:pt x="190" y="110"/>
                  <a:pt x="196" y="110"/>
                  <a:pt x="202" y="110"/>
                </a:cubicBezTo>
                <a:cubicBezTo>
                  <a:pt x="212" y="110"/>
                  <a:pt x="221" y="110"/>
                  <a:pt x="230" y="110"/>
                </a:cubicBezTo>
                <a:cubicBezTo>
                  <a:pt x="231" y="110"/>
                  <a:pt x="232" y="110"/>
                  <a:pt x="233" y="110"/>
                </a:cubicBezTo>
                <a:cubicBezTo>
                  <a:pt x="234" y="110"/>
                  <a:pt x="235" y="109"/>
                  <a:pt x="235" y="108"/>
                </a:cubicBezTo>
                <a:cubicBezTo>
                  <a:pt x="235" y="107"/>
                  <a:pt x="235" y="106"/>
                  <a:pt x="235" y="105"/>
                </a:cubicBezTo>
                <a:cubicBezTo>
                  <a:pt x="236" y="103"/>
                  <a:pt x="235" y="102"/>
                  <a:pt x="235" y="100"/>
                </a:cubicBezTo>
                <a:cubicBezTo>
                  <a:pt x="233" y="98"/>
                  <a:pt x="232" y="96"/>
                  <a:pt x="230" y="94"/>
                </a:cubicBezTo>
                <a:cubicBezTo>
                  <a:pt x="229" y="93"/>
                  <a:pt x="228" y="92"/>
                  <a:pt x="227" y="91"/>
                </a:cubicBezTo>
                <a:cubicBezTo>
                  <a:pt x="224" y="88"/>
                  <a:pt x="220" y="84"/>
                  <a:pt x="217" y="81"/>
                </a:cubicBezTo>
                <a:cubicBezTo>
                  <a:pt x="216" y="81"/>
                  <a:pt x="216" y="81"/>
                  <a:pt x="215" y="80"/>
                </a:cubicBezTo>
                <a:cubicBezTo>
                  <a:pt x="213" y="78"/>
                  <a:pt x="211" y="76"/>
                  <a:pt x="208" y="73"/>
                </a:cubicBezTo>
                <a:cubicBezTo>
                  <a:pt x="207" y="72"/>
                  <a:pt x="206" y="71"/>
                  <a:pt x="205" y="70"/>
                </a:cubicBezTo>
                <a:cubicBezTo>
                  <a:pt x="202" y="67"/>
                  <a:pt x="199" y="64"/>
                  <a:pt x="196" y="62"/>
                </a:cubicBezTo>
                <a:cubicBezTo>
                  <a:pt x="194" y="60"/>
                  <a:pt x="193" y="58"/>
                  <a:pt x="191" y="57"/>
                </a:cubicBezTo>
                <a:cubicBezTo>
                  <a:pt x="189" y="55"/>
                  <a:pt x="187" y="53"/>
                  <a:pt x="186" y="51"/>
                </a:cubicBezTo>
                <a:cubicBezTo>
                  <a:pt x="183" y="49"/>
                  <a:pt x="181" y="47"/>
                  <a:pt x="179" y="45"/>
                </a:cubicBezTo>
                <a:cubicBezTo>
                  <a:pt x="178" y="45"/>
                  <a:pt x="177" y="44"/>
                  <a:pt x="176" y="44"/>
                </a:cubicBezTo>
                <a:cubicBezTo>
                  <a:pt x="174" y="44"/>
                  <a:pt x="171" y="44"/>
                  <a:pt x="169" y="44"/>
                </a:cubicBezTo>
                <a:cubicBezTo>
                  <a:pt x="165" y="44"/>
                  <a:pt x="162" y="45"/>
                  <a:pt x="159" y="47"/>
                </a:cubicBezTo>
                <a:cubicBezTo>
                  <a:pt x="159" y="48"/>
                  <a:pt x="158" y="48"/>
                  <a:pt x="157" y="49"/>
                </a:cubicBezTo>
                <a:close/>
                <a:moveTo>
                  <a:pt x="110" y="80"/>
                </a:moveTo>
                <a:cubicBezTo>
                  <a:pt x="110" y="80"/>
                  <a:pt x="110" y="80"/>
                  <a:pt x="110" y="80"/>
                </a:cubicBezTo>
                <a:cubicBezTo>
                  <a:pt x="103" y="80"/>
                  <a:pt x="96" y="80"/>
                  <a:pt x="88" y="80"/>
                </a:cubicBezTo>
                <a:cubicBezTo>
                  <a:pt x="87" y="80"/>
                  <a:pt x="86" y="80"/>
                  <a:pt x="86" y="81"/>
                </a:cubicBezTo>
                <a:cubicBezTo>
                  <a:pt x="85" y="81"/>
                  <a:pt x="85" y="81"/>
                  <a:pt x="84" y="81"/>
                </a:cubicBezTo>
                <a:cubicBezTo>
                  <a:pt x="84" y="81"/>
                  <a:pt x="83" y="80"/>
                  <a:pt x="83" y="80"/>
                </a:cubicBezTo>
                <a:cubicBezTo>
                  <a:pt x="83" y="79"/>
                  <a:pt x="83" y="79"/>
                  <a:pt x="83" y="78"/>
                </a:cubicBezTo>
                <a:cubicBezTo>
                  <a:pt x="82" y="77"/>
                  <a:pt x="83" y="76"/>
                  <a:pt x="84" y="76"/>
                </a:cubicBezTo>
                <a:cubicBezTo>
                  <a:pt x="85" y="75"/>
                  <a:pt x="85" y="75"/>
                  <a:pt x="85" y="74"/>
                </a:cubicBezTo>
                <a:cubicBezTo>
                  <a:pt x="85" y="72"/>
                  <a:pt x="85" y="70"/>
                  <a:pt x="85" y="68"/>
                </a:cubicBezTo>
                <a:cubicBezTo>
                  <a:pt x="85" y="67"/>
                  <a:pt x="84" y="66"/>
                  <a:pt x="85" y="65"/>
                </a:cubicBezTo>
                <a:cubicBezTo>
                  <a:pt x="85" y="61"/>
                  <a:pt x="85" y="57"/>
                  <a:pt x="85" y="52"/>
                </a:cubicBezTo>
                <a:cubicBezTo>
                  <a:pt x="85" y="52"/>
                  <a:pt x="85" y="52"/>
                  <a:pt x="84" y="51"/>
                </a:cubicBezTo>
                <a:cubicBezTo>
                  <a:pt x="83" y="51"/>
                  <a:pt x="82" y="52"/>
                  <a:pt x="81" y="52"/>
                </a:cubicBezTo>
                <a:cubicBezTo>
                  <a:pt x="74" y="51"/>
                  <a:pt x="67" y="51"/>
                  <a:pt x="59" y="51"/>
                </a:cubicBezTo>
                <a:cubicBezTo>
                  <a:pt x="58" y="51"/>
                  <a:pt x="57" y="52"/>
                  <a:pt x="56" y="52"/>
                </a:cubicBezTo>
                <a:cubicBezTo>
                  <a:pt x="56" y="53"/>
                  <a:pt x="56" y="53"/>
                  <a:pt x="56" y="54"/>
                </a:cubicBezTo>
                <a:cubicBezTo>
                  <a:pt x="56" y="57"/>
                  <a:pt x="57" y="59"/>
                  <a:pt x="57" y="62"/>
                </a:cubicBezTo>
                <a:cubicBezTo>
                  <a:pt x="57" y="65"/>
                  <a:pt x="58" y="68"/>
                  <a:pt x="58" y="71"/>
                </a:cubicBezTo>
                <a:cubicBezTo>
                  <a:pt x="58" y="72"/>
                  <a:pt x="58" y="74"/>
                  <a:pt x="57" y="76"/>
                </a:cubicBezTo>
                <a:cubicBezTo>
                  <a:pt x="57" y="77"/>
                  <a:pt x="57" y="77"/>
                  <a:pt x="58" y="78"/>
                </a:cubicBezTo>
                <a:cubicBezTo>
                  <a:pt x="58" y="78"/>
                  <a:pt x="58" y="79"/>
                  <a:pt x="58" y="80"/>
                </a:cubicBezTo>
                <a:cubicBezTo>
                  <a:pt x="58" y="80"/>
                  <a:pt x="58" y="80"/>
                  <a:pt x="58" y="80"/>
                </a:cubicBezTo>
                <a:cubicBezTo>
                  <a:pt x="55" y="80"/>
                  <a:pt x="52" y="80"/>
                  <a:pt x="49" y="80"/>
                </a:cubicBezTo>
                <a:cubicBezTo>
                  <a:pt x="43" y="80"/>
                  <a:pt x="37" y="80"/>
                  <a:pt x="31" y="80"/>
                </a:cubicBezTo>
                <a:cubicBezTo>
                  <a:pt x="31" y="80"/>
                  <a:pt x="31" y="80"/>
                  <a:pt x="31" y="80"/>
                </a:cubicBezTo>
                <a:cubicBezTo>
                  <a:pt x="31" y="81"/>
                  <a:pt x="31" y="81"/>
                  <a:pt x="31" y="81"/>
                </a:cubicBezTo>
                <a:cubicBezTo>
                  <a:pt x="31" y="84"/>
                  <a:pt x="32" y="86"/>
                  <a:pt x="32" y="89"/>
                </a:cubicBezTo>
                <a:cubicBezTo>
                  <a:pt x="32" y="92"/>
                  <a:pt x="32" y="95"/>
                  <a:pt x="32" y="99"/>
                </a:cubicBezTo>
                <a:cubicBezTo>
                  <a:pt x="33" y="100"/>
                  <a:pt x="33" y="101"/>
                  <a:pt x="33" y="102"/>
                </a:cubicBezTo>
                <a:cubicBezTo>
                  <a:pt x="33" y="103"/>
                  <a:pt x="34" y="103"/>
                  <a:pt x="35" y="103"/>
                </a:cubicBezTo>
                <a:cubicBezTo>
                  <a:pt x="42" y="103"/>
                  <a:pt x="50" y="103"/>
                  <a:pt x="57" y="103"/>
                </a:cubicBezTo>
                <a:cubicBezTo>
                  <a:pt x="59" y="103"/>
                  <a:pt x="59" y="103"/>
                  <a:pt x="59" y="104"/>
                </a:cubicBezTo>
                <a:cubicBezTo>
                  <a:pt x="59" y="105"/>
                  <a:pt x="59" y="105"/>
                  <a:pt x="59" y="105"/>
                </a:cubicBezTo>
                <a:cubicBezTo>
                  <a:pt x="61" y="105"/>
                  <a:pt x="61" y="105"/>
                  <a:pt x="61" y="107"/>
                </a:cubicBezTo>
                <a:cubicBezTo>
                  <a:pt x="61" y="108"/>
                  <a:pt x="61" y="109"/>
                  <a:pt x="61" y="110"/>
                </a:cubicBezTo>
                <a:cubicBezTo>
                  <a:pt x="61" y="113"/>
                  <a:pt x="62" y="117"/>
                  <a:pt x="61" y="121"/>
                </a:cubicBezTo>
                <a:cubicBezTo>
                  <a:pt x="61" y="123"/>
                  <a:pt x="62" y="123"/>
                  <a:pt x="63" y="124"/>
                </a:cubicBezTo>
                <a:cubicBezTo>
                  <a:pt x="64" y="124"/>
                  <a:pt x="64" y="124"/>
                  <a:pt x="64" y="124"/>
                </a:cubicBezTo>
                <a:cubicBezTo>
                  <a:pt x="67" y="125"/>
                  <a:pt x="69" y="126"/>
                  <a:pt x="71" y="126"/>
                </a:cubicBezTo>
                <a:cubicBezTo>
                  <a:pt x="77" y="126"/>
                  <a:pt x="82" y="126"/>
                  <a:pt x="87" y="126"/>
                </a:cubicBezTo>
                <a:cubicBezTo>
                  <a:pt x="87" y="126"/>
                  <a:pt x="87" y="126"/>
                  <a:pt x="88" y="125"/>
                </a:cubicBezTo>
                <a:cubicBezTo>
                  <a:pt x="88" y="123"/>
                  <a:pt x="88" y="121"/>
                  <a:pt x="88" y="119"/>
                </a:cubicBezTo>
                <a:cubicBezTo>
                  <a:pt x="88" y="117"/>
                  <a:pt x="87" y="114"/>
                  <a:pt x="87" y="111"/>
                </a:cubicBezTo>
                <a:cubicBezTo>
                  <a:pt x="87" y="110"/>
                  <a:pt x="87" y="110"/>
                  <a:pt x="87" y="109"/>
                </a:cubicBezTo>
                <a:cubicBezTo>
                  <a:pt x="86" y="109"/>
                  <a:pt x="86" y="108"/>
                  <a:pt x="86" y="107"/>
                </a:cubicBezTo>
                <a:cubicBezTo>
                  <a:pt x="85" y="106"/>
                  <a:pt x="85" y="106"/>
                  <a:pt x="85" y="105"/>
                </a:cubicBezTo>
                <a:cubicBezTo>
                  <a:pt x="86" y="103"/>
                  <a:pt x="87" y="103"/>
                  <a:pt x="89" y="103"/>
                </a:cubicBezTo>
                <a:cubicBezTo>
                  <a:pt x="89" y="104"/>
                  <a:pt x="89" y="104"/>
                  <a:pt x="89" y="104"/>
                </a:cubicBezTo>
                <a:cubicBezTo>
                  <a:pt x="91" y="104"/>
                  <a:pt x="92" y="104"/>
                  <a:pt x="94" y="104"/>
                </a:cubicBezTo>
                <a:cubicBezTo>
                  <a:pt x="100" y="104"/>
                  <a:pt x="105" y="104"/>
                  <a:pt x="110" y="103"/>
                </a:cubicBezTo>
                <a:cubicBezTo>
                  <a:pt x="111" y="103"/>
                  <a:pt x="111" y="103"/>
                  <a:pt x="112" y="103"/>
                </a:cubicBezTo>
                <a:cubicBezTo>
                  <a:pt x="112" y="95"/>
                  <a:pt x="112" y="88"/>
                  <a:pt x="110" y="80"/>
                </a:cubicBezTo>
                <a:close/>
                <a:moveTo>
                  <a:pt x="209" y="150"/>
                </a:moveTo>
                <a:cubicBezTo>
                  <a:pt x="209" y="150"/>
                  <a:pt x="208" y="149"/>
                  <a:pt x="207" y="150"/>
                </a:cubicBezTo>
                <a:cubicBezTo>
                  <a:pt x="204" y="150"/>
                  <a:pt x="202" y="151"/>
                  <a:pt x="199" y="152"/>
                </a:cubicBezTo>
                <a:cubicBezTo>
                  <a:pt x="197" y="153"/>
                  <a:pt x="196" y="155"/>
                  <a:pt x="194" y="156"/>
                </a:cubicBezTo>
                <a:cubicBezTo>
                  <a:pt x="190" y="157"/>
                  <a:pt x="189" y="160"/>
                  <a:pt x="188" y="163"/>
                </a:cubicBezTo>
                <a:cubicBezTo>
                  <a:pt x="187" y="165"/>
                  <a:pt x="187" y="166"/>
                  <a:pt x="187" y="168"/>
                </a:cubicBezTo>
                <a:cubicBezTo>
                  <a:pt x="187" y="169"/>
                  <a:pt x="187" y="169"/>
                  <a:pt x="187" y="170"/>
                </a:cubicBezTo>
                <a:cubicBezTo>
                  <a:pt x="187" y="171"/>
                  <a:pt x="187" y="171"/>
                  <a:pt x="186" y="172"/>
                </a:cubicBezTo>
                <a:cubicBezTo>
                  <a:pt x="186" y="172"/>
                  <a:pt x="186" y="173"/>
                  <a:pt x="186" y="173"/>
                </a:cubicBezTo>
                <a:cubicBezTo>
                  <a:pt x="186" y="174"/>
                  <a:pt x="186" y="175"/>
                  <a:pt x="186" y="175"/>
                </a:cubicBezTo>
                <a:cubicBezTo>
                  <a:pt x="187" y="177"/>
                  <a:pt x="187" y="179"/>
                  <a:pt x="188" y="181"/>
                </a:cubicBezTo>
                <a:cubicBezTo>
                  <a:pt x="189" y="183"/>
                  <a:pt x="190" y="185"/>
                  <a:pt x="192" y="187"/>
                </a:cubicBezTo>
                <a:cubicBezTo>
                  <a:pt x="194" y="189"/>
                  <a:pt x="198" y="192"/>
                  <a:pt x="201" y="194"/>
                </a:cubicBezTo>
                <a:cubicBezTo>
                  <a:pt x="202" y="194"/>
                  <a:pt x="203" y="194"/>
                  <a:pt x="203" y="195"/>
                </a:cubicBezTo>
                <a:cubicBezTo>
                  <a:pt x="207" y="196"/>
                  <a:pt x="210" y="197"/>
                  <a:pt x="214" y="197"/>
                </a:cubicBezTo>
                <a:cubicBezTo>
                  <a:pt x="217" y="197"/>
                  <a:pt x="221" y="196"/>
                  <a:pt x="224" y="194"/>
                </a:cubicBezTo>
                <a:cubicBezTo>
                  <a:pt x="226" y="193"/>
                  <a:pt x="227" y="192"/>
                  <a:pt x="228" y="191"/>
                </a:cubicBezTo>
                <a:cubicBezTo>
                  <a:pt x="230" y="189"/>
                  <a:pt x="232" y="187"/>
                  <a:pt x="234" y="186"/>
                </a:cubicBezTo>
                <a:cubicBezTo>
                  <a:pt x="234" y="186"/>
                  <a:pt x="234" y="186"/>
                  <a:pt x="234" y="186"/>
                </a:cubicBezTo>
                <a:cubicBezTo>
                  <a:pt x="236" y="183"/>
                  <a:pt x="237" y="181"/>
                  <a:pt x="237" y="178"/>
                </a:cubicBezTo>
                <a:cubicBezTo>
                  <a:pt x="237" y="176"/>
                  <a:pt x="237" y="175"/>
                  <a:pt x="237" y="173"/>
                </a:cubicBezTo>
                <a:cubicBezTo>
                  <a:pt x="238" y="170"/>
                  <a:pt x="238" y="168"/>
                  <a:pt x="237" y="165"/>
                </a:cubicBezTo>
                <a:cubicBezTo>
                  <a:pt x="236" y="164"/>
                  <a:pt x="236" y="163"/>
                  <a:pt x="235" y="162"/>
                </a:cubicBezTo>
                <a:cubicBezTo>
                  <a:pt x="233" y="159"/>
                  <a:pt x="231" y="157"/>
                  <a:pt x="228" y="155"/>
                </a:cubicBezTo>
                <a:cubicBezTo>
                  <a:pt x="228" y="155"/>
                  <a:pt x="228" y="155"/>
                  <a:pt x="227" y="155"/>
                </a:cubicBezTo>
                <a:cubicBezTo>
                  <a:pt x="225" y="154"/>
                  <a:pt x="222" y="154"/>
                  <a:pt x="220" y="153"/>
                </a:cubicBezTo>
                <a:cubicBezTo>
                  <a:pt x="217" y="153"/>
                  <a:pt x="215" y="153"/>
                  <a:pt x="212" y="153"/>
                </a:cubicBezTo>
                <a:cubicBezTo>
                  <a:pt x="210" y="152"/>
                  <a:pt x="210" y="152"/>
                  <a:pt x="210" y="150"/>
                </a:cubicBezTo>
                <a:cubicBezTo>
                  <a:pt x="210" y="150"/>
                  <a:pt x="210" y="150"/>
                  <a:pt x="209" y="150"/>
                </a:cubicBezTo>
                <a:close/>
                <a:moveTo>
                  <a:pt x="68" y="159"/>
                </a:moveTo>
                <a:cubicBezTo>
                  <a:pt x="68" y="159"/>
                  <a:pt x="68" y="160"/>
                  <a:pt x="68" y="160"/>
                </a:cubicBezTo>
                <a:cubicBezTo>
                  <a:pt x="67" y="161"/>
                  <a:pt x="66" y="162"/>
                  <a:pt x="65" y="161"/>
                </a:cubicBezTo>
                <a:cubicBezTo>
                  <a:pt x="62" y="161"/>
                  <a:pt x="60" y="160"/>
                  <a:pt x="58" y="161"/>
                </a:cubicBezTo>
                <a:cubicBezTo>
                  <a:pt x="57" y="162"/>
                  <a:pt x="57" y="162"/>
                  <a:pt x="56" y="163"/>
                </a:cubicBezTo>
                <a:cubicBezTo>
                  <a:pt x="55" y="163"/>
                  <a:pt x="55" y="164"/>
                  <a:pt x="54" y="165"/>
                </a:cubicBezTo>
                <a:cubicBezTo>
                  <a:pt x="54" y="165"/>
                  <a:pt x="53" y="165"/>
                  <a:pt x="53" y="165"/>
                </a:cubicBezTo>
                <a:cubicBezTo>
                  <a:pt x="50" y="167"/>
                  <a:pt x="48" y="169"/>
                  <a:pt x="46" y="171"/>
                </a:cubicBezTo>
                <a:cubicBezTo>
                  <a:pt x="46" y="172"/>
                  <a:pt x="46" y="172"/>
                  <a:pt x="46" y="172"/>
                </a:cubicBezTo>
                <a:cubicBezTo>
                  <a:pt x="45" y="174"/>
                  <a:pt x="44" y="175"/>
                  <a:pt x="44" y="176"/>
                </a:cubicBezTo>
                <a:cubicBezTo>
                  <a:pt x="43" y="177"/>
                  <a:pt x="43" y="179"/>
                  <a:pt x="43" y="180"/>
                </a:cubicBezTo>
                <a:cubicBezTo>
                  <a:pt x="43" y="181"/>
                  <a:pt x="43" y="183"/>
                  <a:pt x="43" y="184"/>
                </a:cubicBezTo>
                <a:cubicBezTo>
                  <a:pt x="43" y="185"/>
                  <a:pt x="43" y="186"/>
                  <a:pt x="44" y="187"/>
                </a:cubicBezTo>
                <a:cubicBezTo>
                  <a:pt x="44" y="187"/>
                  <a:pt x="44" y="187"/>
                  <a:pt x="44" y="187"/>
                </a:cubicBezTo>
                <a:cubicBezTo>
                  <a:pt x="45" y="189"/>
                  <a:pt x="46" y="191"/>
                  <a:pt x="47" y="193"/>
                </a:cubicBezTo>
                <a:cubicBezTo>
                  <a:pt x="48" y="196"/>
                  <a:pt x="50" y="198"/>
                  <a:pt x="53" y="199"/>
                </a:cubicBezTo>
                <a:cubicBezTo>
                  <a:pt x="58" y="201"/>
                  <a:pt x="63" y="203"/>
                  <a:pt x="68" y="204"/>
                </a:cubicBezTo>
                <a:cubicBezTo>
                  <a:pt x="70" y="204"/>
                  <a:pt x="71" y="204"/>
                  <a:pt x="73" y="204"/>
                </a:cubicBezTo>
                <a:cubicBezTo>
                  <a:pt x="77" y="204"/>
                  <a:pt x="80" y="202"/>
                  <a:pt x="84" y="200"/>
                </a:cubicBezTo>
                <a:cubicBezTo>
                  <a:pt x="88" y="197"/>
                  <a:pt x="91" y="194"/>
                  <a:pt x="92" y="189"/>
                </a:cubicBezTo>
                <a:cubicBezTo>
                  <a:pt x="92" y="188"/>
                  <a:pt x="92" y="188"/>
                  <a:pt x="92" y="188"/>
                </a:cubicBezTo>
                <a:cubicBezTo>
                  <a:pt x="93" y="186"/>
                  <a:pt x="94" y="184"/>
                  <a:pt x="94" y="183"/>
                </a:cubicBezTo>
                <a:cubicBezTo>
                  <a:pt x="94" y="180"/>
                  <a:pt x="94" y="178"/>
                  <a:pt x="93" y="176"/>
                </a:cubicBezTo>
                <a:cubicBezTo>
                  <a:pt x="93" y="174"/>
                  <a:pt x="93" y="173"/>
                  <a:pt x="93" y="172"/>
                </a:cubicBezTo>
                <a:cubicBezTo>
                  <a:pt x="93" y="171"/>
                  <a:pt x="92" y="171"/>
                  <a:pt x="92" y="170"/>
                </a:cubicBezTo>
                <a:cubicBezTo>
                  <a:pt x="91" y="169"/>
                  <a:pt x="91" y="169"/>
                  <a:pt x="91" y="168"/>
                </a:cubicBezTo>
                <a:cubicBezTo>
                  <a:pt x="89" y="165"/>
                  <a:pt x="85" y="162"/>
                  <a:pt x="81" y="160"/>
                </a:cubicBezTo>
                <a:cubicBezTo>
                  <a:pt x="79" y="160"/>
                  <a:pt x="77" y="159"/>
                  <a:pt x="74" y="159"/>
                </a:cubicBezTo>
                <a:cubicBezTo>
                  <a:pt x="72" y="159"/>
                  <a:pt x="70" y="159"/>
                  <a:pt x="68" y="159"/>
                </a:cubicBezTo>
                <a:close/>
                <a:moveTo>
                  <a:pt x="163" y="29"/>
                </a:moveTo>
                <a:cubicBezTo>
                  <a:pt x="163" y="28"/>
                  <a:pt x="164" y="27"/>
                  <a:pt x="163" y="27"/>
                </a:cubicBezTo>
                <a:cubicBezTo>
                  <a:pt x="163" y="26"/>
                  <a:pt x="163" y="25"/>
                  <a:pt x="163" y="24"/>
                </a:cubicBezTo>
                <a:cubicBezTo>
                  <a:pt x="163" y="23"/>
                  <a:pt x="163" y="21"/>
                  <a:pt x="163" y="20"/>
                </a:cubicBezTo>
                <a:cubicBezTo>
                  <a:pt x="163" y="18"/>
                  <a:pt x="163" y="17"/>
                  <a:pt x="162" y="15"/>
                </a:cubicBezTo>
                <a:cubicBezTo>
                  <a:pt x="162" y="14"/>
                  <a:pt x="161" y="12"/>
                  <a:pt x="161" y="10"/>
                </a:cubicBezTo>
                <a:cubicBezTo>
                  <a:pt x="161" y="10"/>
                  <a:pt x="160" y="10"/>
                  <a:pt x="160" y="9"/>
                </a:cubicBezTo>
                <a:cubicBezTo>
                  <a:pt x="159" y="9"/>
                  <a:pt x="159" y="8"/>
                  <a:pt x="158" y="8"/>
                </a:cubicBezTo>
                <a:cubicBezTo>
                  <a:pt x="157" y="7"/>
                  <a:pt x="156" y="7"/>
                  <a:pt x="155" y="6"/>
                </a:cubicBezTo>
                <a:cubicBezTo>
                  <a:pt x="153" y="6"/>
                  <a:pt x="151" y="6"/>
                  <a:pt x="149" y="6"/>
                </a:cubicBezTo>
                <a:cubicBezTo>
                  <a:pt x="149" y="6"/>
                  <a:pt x="148" y="6"/>
                  <a:pt x="148" y="6"/>
                </a:cubicBezTo>
                <a:cubicBezTo>
                  <a:pt x="146" y="7"/>
                  <a:pt x="145" y="9"/>
                  <a:pt x="145" y="10"/>
                </a:cubicBezTo>
                <a:cubicBezTo>
                  <a:pt x="144" y="12"/>
                  <a:pt x="144" y="14"/>
                  <a:pt x="145" y="16"/>
                </a:cubicBezTo>
                <a:cubicBezTo>
                  <a:pt x="145" y="19"/>
                  <a:pt x="146" y="22"/>
                  <a:pt x="146" y="26"/>
                </a:cubicBezTo>
                <a:cubicBezTo>
                  <a:pt x="146" y="27"/>
                  <a:pt x="146" y="27"/>
                  <a:pt x="147" y="27"/>
                </a:cubicBezTo>
                <a:cubicBezTo>
                  <a:pt x="147" y="27"/>
                  <a:pt x="148" y="27"/>
                  <a:pt x="148" y="28"/>
                </a:cubicBezTo>
                <a:cubicBezTo>
                  <a:pt x="148" y="28"/>
                  <a:pt x="148" y="28"/>
                  <a:pt x="148" y="29"/>
                </a:cubicBezTo>
                <a:cubicBezTo>
                  <a:pt x="148" y="29"/>
                  <a:pt x="147" y="30"/>
                  <a:pt x="147" y="30"/>
                </a:cubicBezTo>
                <a:cubicBezTo>
                  <a:pt x="153" y="30"/>
                  <a:pt x="158" y="30"/>
                  <a:pt x="163" y="29"/>
                </a:cubicBezTo>
                <a:close/>
                <a:moveTo>
                  <a:pt x="75" y="144"/>
                </a:moveTo>
                <a:cubicBezTo>
                  <a:pt x="73" y="144"/>
                  <a:pt x="72" y="144"/>
                  <a:pt x="70" y="144"/>
                </a:cubicBezTo>
                <a:cubicBezTo>
                  <a:pt x="70" y="144"/>
                  <a:pt x="70" y="144"/>
                  <a:pt x="70" y="144"/>
                </a:cubicBezTo>
                <a:cubicBezTo>
                  <a:pt x="69" y="144"/>
                  <a:pt x="69" y="144"/>
                  <a:pt x="68" y="145"/>
                </a:cubicBezTo>
                <a:cubicBezTo>
                  <a:pt x="66" y="145"/>
                  <a:pt x="65" y="145"/>
                  <a:pt x="63" y="145"/>
                </a:cubicBezTo>
                <a:cubicBezTo>
                  <a:pt x="55" y="146"/>
                  <a:pt x="48" y="148"/>
                  <a:pt x="41" y="151"/>
                </a:cubicBezTo>
                <a:cubicBezTo>
                  <a:pt x="40" y="151"/>
                  <a:pt x="40" y="151"/>
                  <a:pt x="40" y="151"/>
                </a:cubicBezTo>
                <a:cubicBezTo>
                  <a:pt x="41" y="151"/>
                  <a:pt x="41" y="152"/>
                  <a:pt x="41" y="153"/>
                </a:cubicBezTo>
                <a:cubicBezTo>
                  <a:pt x="43" y="153"/>
                  <a:pt x="45" y="153"/>
                  <a:pt x="47" y="153"/>
                </a:cubicBezTo>
                <a:cubicBezTo>
                  <a:pt x="49" y="153"/>
                  <a:pt x="51" y="152"/>
                  <a:pt x="53" y="151"/>
                </a:cubicBezTo>
                <a:cubicBezTo>
                  <a:pt x="57" y="150"/>
                  <a:pt x="61" y="149"/>
                  <a:pt x="66" y="148"/>
                </a:cubicBezTo>
                <a:cubicBezTo>
                  <a:pt x="67" y="148"/>
                  <a:pt x="68" y="148"/>
                  <a:pt x="69" y="148"/>
                </a:cubicBezTo>
                <a:cubicBezTo>
                  <a:pt x="69" y="146"/>
                  <a:pt x="69" y="146"/>
                  <a:pt x="71" y="146"/>
                </a:cubicBezTo>
                <a:cubicBezTo>
                  <a:pt x="71" y="145"/>
                  <a:pt x="72" y="146"/>
                  <a:pt x="73" y="146"/>
                </a:cubicBezTo>
                <a:cubicBezTo>
                  <a:pt x="73" y="146"/>
                  <a:pt x="74" y="146"/>
                  <a:pt x="74" y="146"/>
                </a:cubicBezTo>
                <a:cubicBezTo>
                  <a:pt x="75" y="145"/>
                  <a:pt x="75" y="144"/>
                  <a:pt x="75" y="144"/>
                </a:cubicBezTo>
                <a:cubicBezTo>
                  <a:pt x="75" y="144"/>
                  <a:pt x="75" y="144"/>
                  <a:pt x="75" y="144"/>
                </a:cubicBezTo>
                <a:close/>
                <a:moveTo>
                  <a:pt x="119" y="93"/>
                </a:moveTo>
                <a:cubicBezTo>
                  <a:pt x="119" y="94"/>
                  <a:pt x="119" y="94"/>
                  <a:pt x="119" y="94"/>
                </a:cubicBezTo>
                <a:cubicBezTo>
                  <a:pt x="119" y="99"/>
                  <a:pt x="120" y="103"/>
                  <a:pt x="120" y="108"/>
                </a:cubicBezTo>
                <a:cubicBezTo>
                  <a:pt x="120" y="108"/>
                  <a:pt x="120" y="109"/>
                  <a:pt x="120" y="109"/>
                </a:cubicBezTo>
                <a:cubicBezTo>
                  <a:pt x="120" y="109"/>
                  <a:pt x="119" y="110"/>
                  <a:pt x="119" y="110"/>
                </a:cubicBezTo>
                <a:cubicBezTo>
                  <a:pt x="118" y="110"/>
                  <a:pt x="118" y="110"/>
                  <a:pt x="118" y="109"/>
                </a:cubicBezTo>
                <a:cubicBezTo>
                  <a:pt x="118" y="109"/>
                  <a:pt x="117" y="108"/>
                  <a:pt x="117" y="108"/>
                </a:cubicBezTo>
                <a:cubicBezTo>
                  <a:pt x="117" y="108"/>
                  <a:pt x="117" y="107"/>
                  <a:pt x="117" y="107"/>
                </a:cubicBezTo>
                <a:cubicBezTo>
                  <a:pt x="117" y="108"/>
                  <a:pt x="116" y="109"/>
                  <a:pt x="115" y="109"/>
                </a:cubicBezTo>
                <a:cubicBezTo>
                  <a:pt x="115" y="110"/>
                  <a:pt x="114" y="110"/>
                  <a:pt x="114" y="110"/>
                </a:cubicBezTo>
                <a:cubicBezTo>
                  <a:pt x="113" y="110"/>
                  <a:pt x="112" y="110"/>
                  <a:pt x="111" y="110"/>
                </a:cubicBezTo>
                <a:cubicBezTo>
                  <a:pt x="108" y="111"/>
                  <a:pt x="105" y="111"/>
                  <a:pt x="102" y="111"/>
                </a:cubicBezTo>
                <a:cubicBezTo>
                  <a:pt x="101" y="111"/>
                  <a:pt x="101" y="111"/>
                  <a:pt x="100" y="111"/>
                </a:cubicBezTo>
                <a:cubicBezTo>
                  <a:pt x="100" y="111"/>
                  <a:pt x="100" y="111"/>
                  <a:pt x="100" y="112"/>
                </a:cubicBezTo>
                <a:cubicBezTo>
                  <a:pt x="100" y="112"/>
                  <a:pt x="101" y="112"/>
                  <a:pt x="101" y="112"/>
                </a:cubicBezTo>
                <a:cubicBezTo>
                  <a:pt x="101" y="113"/>
                  <a:pt x="102" y="113"/>
                  <a:pt x="102" y="113"/>
                </a:cubicBezTo>
                <a:cubicBezTo>
                  <a:pt x="104" y="113"/>
                  <a:pt x="106" y="113"/>
                  <a:pt x="107" y="113"/>
                </a:cubicBezTo>
                <a:cubicBezTo>
                  <a:pt x="109" y="113"/>
                  <a:pt x="111" y="113"/>
                  <a:pt x="112" y="113"/>
                </a:cubicBezTo>
                <a:cubicBezTo>
                  <a:pt x="114" y="112"/>
                  <a:pt x="115" y="112"/>
                  <a:pt x="117" y="112"/>
                </a:cubicBezTo>
                <a:cubicBezTo>
                  <a:pt x="118" y="112"/>
                  <a:pt x="120" y="112"/>
                  <a:pt x="121" y="112"/>
                </a:cubicBezTo>
                <a:cubicBezTo>
                  <a:pt x="121" y="110"/>
                  <a:pt x="122" y="109"/>
                  <a:pt x="123" y="109"/>
                </a:cubicBezTo>
                <a:cubicBezTo>
                  <a:pt x="123" y="108"/>
                  <a:pt x="124" y="108"/>
                  <a:pt x="124" y="108"/>
                </a:cubicBezTo>
                <a:cubicBezTo>
                  <a:pt x="124" y="108"/>
                  <a:pt x="125" y="107"/>
                  <a:pt x="124" y="107"/>
                </a:cubicBezTo>
                <a:cubicBezTo>
                  <a:pt x="124" y="106"/>
                  <a:pt x="124" y="105"/>
                  <a:pt x="124" y="104"/>
                </a:cubicBezTo>
                <a:cubicBezTo>
                  <a:pt x="124" y="103"/>
                  <a:pt x="124" y="103"/>
                  <a:pt x="123" y="102"/>
                </a:cubicBezTo>
                <a:cubicBezTo>
                  <a:pt x="122" y="102"/>
                  <a:pt x="122" y="101"/>
                  <a:pt x="123" y="100"/>
                </a:cubicBezTo>
                <a:cubicBezTo>
                  <a:pt x="123" y="99"/>
                  <a:pt x="123" y="99"/>
                  <a:pt x="123" y="98"/>
                </a:cubicBezTo>
                <a:cubicBezTo>
                  <a:pt x="123" y="97"/>
                  <a:pt x="123" y="96"/>
                  <a:pt x="123" y="95"/>
                </a:cubicBezTo>
                <a:cubicBezTo>
                  <a:pt x="123" y="95"/>
                  <a:pt x="123" y="95"/>
                  <a:pt x="123" y="94"/>
                </a:cubicBezTo>
                <a:cubicBezTo>
                  <a:pt x="121" y="94"/>
                  <a:pt x="120" y="94"/>
                  <a:pt x="119" y="93"/>
                </a:cubicBezTo>
                <a:close/>
                <a:moveTo>
                  <a:pt x="7" y="166"/>
                </a:moveTo>
                <a:cubicBezTo>
                  <a:pt x="7" y="164"/>
                  <a:pt x="7" y="162"/>
                  <a:pt x="7" y="160"/>
                </a:cubicBezTo>
                <a:cubicBezTo>
                  <a:pt x="6" y="156"/>
                  <a:pt x="6" y="152"/>
                  <a:pt x="5" y="148"/>
                </a:cubicBezTo>
                <a:cubicBezTo>
                  <a:pt x="5" y="142"/>
                  <a:pt x="4" y="137"/>
                  <a:pt x="4" y="132"/>
                </a:cubicBezTo>
                <a:cubicBezTo>
                  <a:pt x="4" y="122"/>
                  <a:pt x="4" y="111"/>
                  <a:pt x="4" y="101"/>
                </a:cubicBezTo>
                <a:cubicBezTo>
                  <a:pt x="4" y="100"/>
                  <a:pt x="4" y="100"/>
                  <a:pt x="4" y="99"/>
                </a:cubicBezTo>
                <a:cubicBezTo>
                  <a:pt x="4" y="100"/>
                  <a:pt x="4" y="101"/>
                  <a:pt x="4" y="101"/>
                </a:cubicBezTo>
                <a:cubicBezTo>
                  <a:pt x="4" y="105"/>
                  <a:pt x="3" y="108"/>
                  <a:pt x="3" y="112"/>
                </a:cubicBezTo>
                <a:cubicBezTo>
                  <a:pt x="3" y="114"/>
                  <a:pt x="3" y="116"/>
                  <a:pt x="2" y="118"/>
                </a:cubicBezTo>
                <a:cubicBezTo>
                  <a:pt x="2" y="126"/>
                  <a:pt x="2" y="133"/>
                  <a:pt x="3" y="140"/>
                </a:cubicBezTo>
                <a:cubicBezTo>
                  <a:pt x="3" y="146"/>
                  <a:pt x="3" y="151"/>
                  <a:pt x="4" y="156"/>
                </a:cubicBezTo>
                <a:cubicBezTo>
                  <a:pt x="4" y="159"/>
                  <a:pt x="6" y="163"/>
                  <a:pt x="7" y="166"/>
                </a:cubicBezTo>
                <a:close/>
                <a:moveTo>
                  <a:pt x="240" y="139"/>
                </a:moveTo>
                <a:cubicBezTo>
                  <a:pt x="240" y="139"/>
                  <a:pt x="240" y="139"/>
                  <a:pt x="240" y="139"/>
                </a:cubicBezTo>
                <a:cubicBezTo>
                  <a:pt x="240" y="139"/>
                  <a:pt x="239" y="139"/>
                  <a:pt x="239" y="139"/>
                </a:cubicBezTo>
                <a:cubicBezTo>
                  <a:pt x="238" y="139"/>
                  <a:pt x="237" y="140"/>
                  <a:pt x="236" y="140"/>
                </a:cubicBezTo>
                <a:cubicBezTo>
                  <a:pt x="233" y="141"/>
                  <a:pt x="230" y="142"/>
                  <a:pt x="227" y="143"/>
                </a:cubicBezTo>
                <a:cubicBezTo>
                  <a:pt x="227" y="143"/>
                  <a:pt x="226" y="143"/>
                  <a:pt x="225" y="143"/>
                </a:cubicBezTo>
                <a:cubicBezTo>
                  <a:pt x="224" y="143"/>
                  <a:pt x="223" y="142"/>
                  <a:pt x="224" y="140"/>
                </a:cubicBezTo>
                <a:cubicBezTo>
                  <a:pt x="224" y="140"/>
                  <a:pt x="225" y="140"/>
                  <a:pt x="225" y="139"/>
                </a:cubicBezTo>
                <a:cubicBezTo>
                  <a:pt x="226" y="139"/>
                  <a:pt x="227" y="138"/>
                  <a:pt x="228" y="138"/>
                </a:cubicBezTo>
                <a:cubicBezTo>
                  <a:pt x="229" y="137"/>
                  <a:pt x="230" y="136"/>
                  <a:pt x="231" y="136"/>
                </a:cubicBezTo>
                <a:cubicBezTo>
                  <a:pt x="231" y="134"/>
                  <a:pt x="231" y="133"/>
                  <a:pt x="231" y="131"/>
                </a:cubicBezTo>
                <a:cubicBezTo>
                  <a:pt x="228" y="131"/>
                  <a:pt x="228" y="131"/>
                  <a:pt x="228" y="130"/>
                </a:cubicBezTo>
                <a:cubicBezTo>
                  <a:pt x="227" y="130"/>
                  <a:pt x="226" y="130"/>
                  <a:pt x="226" y="132"/>
                </a:cubicBezTo>
                <a:cubicBezTo>
                  <a:pt x="226" y="132"/>
                  <a:pt x="226" y="133"/>
                  <a:pt x="226" y="133"/>
                </a:cubicBezTo>
                <a:cubicBezTo>
                  <a:pt x="226" y="134"/>
                  <a:pt x="226" y="134"/>
                  <a:pt x="225" y="135"/>
                </a:cubicBezTo>
                <a:cubicBezTo>
                  <a:pt x="225" y="136"/>
                  <a:pt x="224" y="136"/>
                  <a:pt x="223" y="135"/>
                </a:cubicBezTo>
                <a:cubicBezTo>
                  <a:pt x="223" y="135"/>
                  <a:pt x="223" y="135"/>
                  <a:pt x="222" y="134"/>
                </a:cubicBezTo>
                <a:cubicBezTo>
                  <a:pt x="221" y="135"/>
                  <a:pt x="220" y="135"/>
                  <a:pt x="219" y="135"/>
                </a:cubicBezTo>
                <a:cubicBezTo>
                  <a:pt x="219" y="135"/>
                  <a:pt x="220" y="135"/>
                  <a:pt x="220" y="136"/>
                </a:cubicBezTo>
                <a:cubicBezTo>
                  <a:pt x="221" y="139"/>
                  <a:pt x="223" y="142"/>
                  <a:pt x="224" y="145"/>
                </a:cubicBezTo>
                <a:cubicBezTo>
                  <a:pt x="224" y="145"/>
                  <a:pt x="225" y="145"/>
                  <a:pt x="225" y="145"/>
                </a:cubicBezTo>
                <a:cubicBezTo>
                  <a:pt x="228" y="146"/>
                  <a:pt x="230" y="148"/>
                  <a:pt x="233" y="149"/>
                </a:cubicBezTo>
                <a:cubicBezTo>
                  <a:pt x="233" y="149"/>
                  <a:pt x="234" y="149"/>
                  <a:pt x="234" y="149"/>
                </a:cubicBezTo>
                <a:cubicBezTo>
                  <a:pt x="236" y="148"/>
                  <a:pt x="237" y="147"/>
                  <a:pt x="239" y="146"/>
                </a:cubicBezTo>
                <a:cubicBezTo>
                  <a:pt x="239" y="146"/>
                  <a:pt x="239" y="146"/>
                  <a:pt x="239" y="146"/>
                </a:cubicBezTo>
                <a:cubicBezTo>
                  <a:pt x="238" y="146"/>
                  <a:pt x="236" y="147"/>
                  <a:pt x="234" y="147"/>
                </a:cubicBezTo>
                <a:cubicBezTo>
                  <a:pt x="233" y="147"/>
                  <a:pt x="232" y="147"/>
                  <a:pt x="231" y="147"/>
                </a:cubicBezTo>
                <a:cubicBezTo>
                  <a:pt x="231" y="147"/>
                  <a:pt x="230" y="147"/>
                  <a:pt x="230" y="146"/>
                </a:cubicBezTo>
                <a:cubicBezTo>
                  <a:pt x="229" y="145"/>
                  <a:pt x="230" y="144"/>
                  <a:pt x="230" y="144"/>
                </a:cubicBezTo>
                <a:cubicBezTo>
                  <a:pt x="231" y="144"/>
                  <a:pt x="232" y="143"/>
                  <a:pt x="232" y="143"/>
                </a:cubicBezTo>
                <a:cubicBezTo>
                  <a:pt x="234" y="142"/>
                  <a:pt x="237" y="141"/>
                  <a:pt x="239" y="139"/>
                </a:cubicBezTo>
                <a:cubicBezTo>
                  <a:pt x="239" y="139"/>
                  <a:pt x="240" y="139"/>
                  <a:pt x="240" y="139"/>
                </a:cubicBezTo>
                <a:close/>
                <a:moveTo>
                  <a:pt x="26" y="134"/>
                </a:moveTo>
                <a:cubicBezTo>
                  <a:pt x="26" y="134"/>
                  <a:pt x="26" y="134"/>
                  <a:pt x="26" y="134"/>
                </a:cubicBezTo>
                <a:cubicBezTo>
                  <a:pt x="26" y="133"/>
                  <a:pt x="26" y="133"/>
                  <a:pt x="26" y="133"/>
                </a:cubicBezTo>
                <a:cubicBezTo>
                  <a:pt x="26" y="130"/>
                  <a:pt x="26" y="128"/>
                  <a:pt x="26" y="125"/>
                </a:cubicBezTo>
                <a:cubicBezTo>
                  <a:pt x="26" y="123"/>
                  <a:pt x="26" y="121"/>
                  <a:pt x="26" y="119"/>
                </a:cubicBezTo>
                <a:cubicBezTo>
                  <a:pt x="26" y="118"/>
                  <a:pt x="27" y="117"/>
                  <a:pt x="27" y="117"/>
                </a:cubicBezTo>
                <a:cubicBezTo>
                  <a:pt x="27" y="116"/>
                  <a:pt x="28" y="116"/>
                  <a:pt x="29" y="116"/>
                </a:cubicBezTo>
                <a:cubicBezTo>
                  <a:pt x="29" y="117"/>
                  <a:pt x="30" y="117"/>
                  <a:pt x="30" y="117"/>
                </a:cubicBezTo>
                <a:cubicBezTo>
                  <a:pt x="30" y="118"/>
                  <a:pt x="30" y="119"/>
                  <a:pt x="31" y="120"/>
                </a:cubicBezTo>
                <a:cubicBezTo>
                  <a:pt x="31" y="124"/>
                  <a:pt x="32" y="127"/>
                  <a:pt x="33" y="131"/>
                </a:cubicBezTo>
                <a:cubicBezTo>
                  <a:pt x="33" y="131"/>
                  <a:pt x="33" y="131"/>
                  <a:pt x="33" y="131"/>
                </a:cubicBezTo>
                <a:cubicBezTo>
                  <a:pt x="34" y="131"/>
                  <a:pt x="34" y="131"/>
                  <a:pt x="34" y="131"/>
                </a:cubicBezTo>
                <a:cubicBezTo>
                  <a:pt x="35" y="130"/>
                  <a:pt x="35" y="130"/>
                  <a:pt x="35" y="129"/>
                </a:cubicBezTo>
                <a:cubicBezTo>
                  <a:pt x="35" y="128"/>
                  <a:pt x="35" y="126"/>
                  <a:pt x="35" y="125"/>
                </a:cubicBezTo>
                <a:cubicBezTo>
                  <a:pt x="35" y="121"/>
                  <a:pt x="35" y="118"/>
                  <a:pt x="36" y="115"/>
                </a:cubicBezTo>
                <a:cubicBezTo>
                  <a:pt x="36" y="115"/>
                  <a:pt x="36" y="115"/>
                  <a:pt x="36" y="114"/>
                </a:cubicBezTo>
                <a:cubicBezTo>
                  <a:pt x="36" y="114"/>
                  <a:pt x="36" y="115"/>
                  <a:pt x="36" y="115"/>
                </a:cubicBezTo>
                <a:cubicBezTo>
                  <a:pt x="33" y="115"/>
                  <a:pt x="30" y="115"/>
                  <a:pt x="28" y="115"/>
                </a:cubicBezTo>
                <a:cubicBezTo>
                  <a:pt x="26" y="115"/>
                  <a:pt x="25" y="116"/>
                  <a:pt x="24" y="116"/>
                </a:cubicBezTo>
                <a:cubicBezTo>
                  <a:pt x="24" y="116"/>
                  <a:pt x="23" y="117"/>
                  <a:pt x="23" y="117"/>
                </a:cubicBezTo>
                <a:cubicBezTo>
                  <a:pt x="23" y="118"/>
                  <a:pt x="23" y="118"/>
                  <a:pt x="23" y="118"/>
                </a:cubicBezTo>
                <a:cubicBezTo>
                  <a:pt x="24" y="124"/>
                  <a:pt x="25" y="129"/>
                  <a:pt x="26" y="134"/>
                </a:cubicBezTo>
                <a:close/>
                <a:moveTo>
                  <a:pt x="37" y="130"/>
                </a:moveTo>
                <a:cubicBezTo>
                  <a:pt x="37" y="130"/>
                  <a:pt x="37" y="130"/>
                  <a:pt x="37" y="130"/>
                </a:cubicBezTo>
                <a:cubicBezTo>
                  <a:pt x="37" y="131"/>
                  <a:pt x="37" y="131"/>
                  <a:pt x="38" y="131"/>
                </a:cubicBezTo>
                <a:cubicBezTo>
                  <a:pt x="38" y="132"/>
                  <a:pt x="38" y="133"/>
                  <a:pt x="37" y="134"/>
                </a:cubicBezTo>
                <a:cubicBezTo>
                  <a:pt x="37" y="134"/>
                  <a:pt x="37" y="135"/>
                  <a:pt x="37" y="135"/>
                </a:cubicBezTo>
                <a:cubicBezTo>
                  <a:pt x="37" y="137"/>
                  <a:pt x="37" y="138"/>
                  <a:pt x="37" y="140"/>
                </a:cubicBezTo>
                <a:cubicBezTo>
                  <a:pt x="36" y="141"/>
                  <a:pt x="36" y="142"/>
                  <a:pt x="36" y="142"/>
                </a:cubicBezTo>
                <a:cubicBezTo>
                  <a:pt x="36" y="143"/>
                  <a:pt x="36" y="143"/>
                  <a:pt x="35" y="144"/>
                </a:cubicBezTo>
                <a:cubicBezTo>
                  <a:pt x="35" y="144"/>
                  <a:pt x="34" y="144"/>
                  <a:pt x="34" y="145"/>
                </a:cubicBezTo>
                <a:cubicBezTo>
                  <a:pt x="33" y="146"/>
                  <a:pt x="32" y="147"/>
                  <a:pt x="30" y="148"/>
                </a:cubicBezTo>
                <a:cubicBezTo>
                  <a:pt x="28" y="150"/>
                  <a:pt x="26" y="152"/>
                  <a:pt x="23" y="154"/>
                </a:cubicBezTo>
                <a:cubicBezTo>
                  <a:pt x="23" y="155"/>
                  <a:pt x="23" y="155"/>
                  <a:pt x="23" y="155"/>
                </a:cubicBezTo>
                <a:cubicBezTo>
                  <a:pt x="23" y="155"/>
                  <a:pt x="23" y="155"/>
                  <a:pt x="23" y="155"/>
                </a:cubicBezTo>
                <a:cubicBezTo>
                  <a:pt x="27" y="152"/>
                  <a:pt x="32" y="149"/>
                  <a:pt x="36" y="147"/>
                </a:cubicBezTo>
                <a:cubicBezTo>
                  <a:pt x="36" y="146"/>
                  <a:pt x="36" y="146"/>
                  <a:pt x="36" y="146"/>
                </a:cubicBezTo>
                <a:cubicBezTo>
                  <a:pt x="36" y="145"/>
                  <a:pt x="37" y="144"/>
                  <a:pt x="38" y="144"/>
                </a:cubicBezTo>
                <a:cubicBezTo>
                  <a:pt x="40" y="144"/>
                  <a:pt x="41" y="144"/>
                  <a:pt x="43" y="144"/>
                </a:cubicBezTo>
                <a:cubicBezTo>
                  <a:pt x="45" y="144"/>
                  <a:pt x="48" y="144"/>
                  <a:pt x="50" y="143"/>
                </a:cubicBezTo>
                <a:cubicBezTo>
                  <a:pt x="50" y="143"/>
                  <a:pt x="50" y="143"/>
                  <a:pt x="51" y="143"/>
                </a:cubicBezTo>
                <a:cubicBezTo>
                  <a:pt x="50" y="143"/>
                  <a:pt x="50" y="143"/>
                  <a:pt x="50" y="143"/>
                </a:cubicBezTo>
                <a:cubicBezTo>
                  <a:pt x="48" y="143"/>
                  <a:pt x="46" y="142"/>
                  <a:pt x="44" y="142"/>
                </a:cubicBezTo>
                <a:cubicBezTo>
                  <a:pt x="43" y="142"/>
                  <a:pt x="42" y="141"/>
                  <a:pt x="41" y="141"/>
                </a:cubicBezTo>
                <a:cubicBezTo>
                  <a:pt x="39" y="140"/>
                  <a:pt x="39" y="138"/>
                  <a:pt x="41" y="137"/>
                </a:cubicBezTo>
                <a:cubicBezTo>
                  <a:pt x="41" y="137"/>
                  <a:pt x="42" y="136"/>
                  <a:pt x="42" y="136"/>
                </a:cubicBezTo>
                <a:cubicBezTo>
                  <a:pt x="42" y="135"/>
                  <a:pt x="42" y="134"/>
                  <a:pt x="42" y="132"/>
                </a:cubicBezTo>
                <a:cubicBezTo>
                  <a:pt x="41" y="132"/>
                  <a:pt x="41" y="132"/>
                  <a:pt x="41" y="132"/>
                </a:cubicBezTo>
                <a:cubicBezTo>
                  <a:pt x="40" y="131"/>
                  <a:pt x="39" y="131"/>
                  <a:pt x="37" y="130"/>
                </a:cubicBezTo>
                <a:cubicBezTo>
                  <a:pt x="37" y="130"/>
                  <a:pt x="37" y="130"/>
                  <a:pt x="37" y="130"/>
                </a:cubicBezTo>
                <a:close/>
                <a:moveTo>
                  <a:pt x="114" y="166"/>
                </a:moveTo>
                <a:cubicBezTo>
                  <a:pt x="116" y="166"/>
                  <a:pt x="117" y="167"/>
                  <a:pt x="118" y="167"/>
                </a:cubicBezTo>
                <a:cubicBezTo>
                  <a:pt x="119" y="167"/>
                  <a:pt x="120" y="167"/>
                  <a:pt x="122" y="167"/>
                </a:cubicBezTo>
                <a:cubicBezTo>
                  <a:pt x="124" y="167"/>
                  <a:pt x="126" y="166"/>
                  <a:pt x="129" y="166"/>
                </a:cubicBezTo>
                <a:cubicBezTo>
                  <a:pt x="135" y="164"/>
                  <a:pt x="141" y="162"/>
                  <a:pt x="148" y="160"/>
                </a:cubicBezTo>
                <a:cubicBezTo>
                  <a:pt x="148" y="160"/>
                  <a:pt x="148" y="160"/>
                  <a:pt x="149" y="160"/>
                </a:cubicBezTo>
                <a:cubicBezTo>
                  <a:pt x="147" y="160"/>
                  <a:pt x="145" y="160"/>
                  <a:pt x="144" y="161"/>
                </a:cubicBezTo>
                <a:cubicBezTo>
                  <a:pt x="139" y="161"/>
                  <a:pt x="134" y="162"/>
                  <a:pt x="129" y="163"/>
                </a:cubicBezTo>
                <a:cubicBezTo>
                  <a:pt x="129" y="163"/>
                  <a:pt x="128" y="163"/>
                  <a:pt x="128" y="163"/>
                </a:cubicBezTo>
                <a:cubicBezTo>
                  <a:pt x="127" y="163"/>
                  <a:pt x="127" y="164"/>
                  <a:pt x="126" y="164"/>
                </a:cubicBezTo>
                <a:cubicBezTo>
                  <a:pt x="124" y="164"/>
                  <a:pt x="122" y="164"/>
                  <a:pt x="121" y="164"/>
                </a:cubicBezTo>
                <a:cubicBezTo>
                  <a:pt x="120" y="164"/>
                  <a:pt x="120" y="164"/>
                  <a:pt x="119" y="164"/>
                </a:cubicBezTo>
                <a:cubicBezTo>
                  <a:pt x="118" y="164"/>
                  <a:pt x="118" y="164"/>
                  <a:pt x="117" y="164"/>
                </a:cubicBezTo>
                <a:cubicBezTo>
                  <a:pt x="117" y="163"/>
                  <a:pt x="117" y="163"/>
                  <a:pt x="116" y="163"/>
                </a:cubicBezTo>
                <a:cubicBezTo>
                  <a:pt x="115" y="162"/>
                  <a:pt x="115" y="161"/>
                  <a:pt x="116" y="160"/>
                </a:cubicBezTo>
                <a:cubicBezTo>
                  <a:pt x="116" y="160"/>
                  <a:pt x="116" y="159"/>
                  <a:pt x="116" y="159"/>
                </a:cubicBezTo>
                <a:cubicBezTo>
                  <a:pt x="116" y="158"/>
                  <a:pt x="116" y="156"/>
                  <a:pt x="116" y="155"/>
                </a:cubicBezTo>
                <a:cubicBezTo>
                  <a:pt x="116" y="154"/>
                  <a:pt x="115" y="154"/>
                  <a:pt x="115" y="155"/>
                </a:cubicBezTo>
                <a:cubicBezTo>
                  <a:pt x="115" y="156"/>
                  <a:pt x="113" y="156"/>
                  <a:pt x="112" y="156"/>
                </a:cubicBezTo>
                <a:cubicBezTo>
                  <a:pt x="112" y="158"/>
                  <a:pt x="112" y="159"/>
                  <a:pt x="111" y="160"/>
                </a:cubicBezTo>
                <a:cubicBezTo>
                  <a:pt x="112" y="160"/>
                  <a:pt x="112" y="160"/>
                  <a:pt x="112" y="161"/>
                </a:cubicBezTo>
                <a:cubicBezTo>
                  <a:pt x="114" y="161"/>
                  <a:pt x="115" y="162"/>
                  <a:pt x="116" y="163"/>
                </a:cubicBezTo>
                <a:cubicBezTo>
                  <a:pt x="117" y="164"/>
                  <a:pt x="117" y="165"/>
                  <a:pt x="115" y="166"/>
                </a:cubicBezTo>
                <a:cubicBezTo>
                  <a:pt x="115" y="166"/>
                  <a:pt x="115" y="166"/>
                  <a:pt x="114" y="166"/>
                </a:cubicBezTo>
                <a:close/>
                <a:moveTo>
                  <a:pt x="175" y="167"/>
                </a:moveTo>
                <a:cubicBezTo>
                  <a:pt x="174" y="167"/>
                  <a:pt x="173" y="166"/>
                  <a:pt x="174" y="164"/>
                </a:cubicBezTo>
                <a:cubicBezTo>
                  <a:pt x="174" y="164"/>
                  <a:pt x="174" y="163"/>
                  <a:pt x="174" y="163"/>
                </a:cubicBezTo>
                <a:cubicBezTo>
                  <a:pt x="175" y="162"/>
                  <a:pt x="176" y="161"/>
                  <a:pt x="177" y="160"/>
                </a:cubicBezTo>
                <a:cubicBezTo>
                  <a:pt x="177" y="159"/>
                  <a:pt x="177" y="159"/>
                  <a:pt x="177" y="159"/>
                </a:cubicBezTo>
                <a:cubicBezTo>
                  <a:pt x="177" y="157"/>
                  <a:pt x="176" y="156"/>
                  <a:pt x="176" y="155"/>
                </a:cubicBezTo>
                <a:cubicBezTo>
                  <a:pt x="173" y="156"/>
                  <a:pt x="165" y="164"/>
                  <a:pt x="164" y="166"/>
                </a:cubicBezTo>
                <a:cubicBezTo>
                  <a:pt x="165" y="166"/>
                  <a:pt x="167" y="166"/>
                  <a:pt x="168" y="165"/>
                </a:cubicBezTo>
                <a:cubicBezTo>
                  <a:pt x="169" y="165"/>
                  <a:pt x="169" y="165"/>
                  <a:pt x="170" y="165"/>
                </a:cubicBezTo>
                <a:cubicBezTo>
                  <a:pt x="171" y="165"/>
                  <a:pt x="171" y="165"/>
                  <a:pt x="171" y="166"/>
                </a:cubicBezTo>
                <a:cubicBezTo>
                  <a:pt x="171" y="167"/>
                  <a:pt x="171" y="167"/>
                  <a:pt x="170" y="167"/>
                </a:cubicBezTo>
                <a:cubicBezTo>
                  <a:pt x="170" y="168"/>
                  <a:pt x="170" y="168"/>
                  <a:pt x="169" y="168"/>
                </a:cubicBezTo>
                <a:cubicBezTo>
                  <a:pt x="169" y="168"/>
                  <a:pt x="169" y="168"/>
                  <a:pt x="168" y="168"/>
                </a:cubicBezTo>
                <a:cubicBezTo>
                  <a:pt x="168" y="168"/>
                  <a:pt x="168" y="169"/>
                  <a:pt x="168" y="169"/>
                </a:cubicBezTo>
                <a:cubicBezTo>
                  <a:pt x="170" y="168"/>
                  <a:pt x="172" y="168"/>
                  <a:pt x="174" y="168"/>
                </a:cubicBezTo>
                <a:cubicBezTo>
                  <a:pt x="175" y="168"/>
                  <a:pt x="175" y="168"/>
                  <a:pt x="175" y="167"/>
                </a:cubicBezTo>
                <a:close/>
                <a:moveTo>
                  <a:pt x="21" y="164"/>
                </a:moveTo>
                <a:cubicBezTo>
                  <a:pt x="19" y="162"/>
                  <a:pt x="16" y="161"/>
                  <a:pt x="15" y="160"/>
                </a:cubicBezTo>
                <a:cubicBezTo>
                  <a:pt x="15" y="161"/>
                  <a:pt x="15" y="162"/>
                  <a:pt x="15" y="162"/>
                </a:cubicBezTo>
                <a:cubicBezTo>
                  <a:pt x="15" y="163"/>
                  <a:pt x="14" y="164"/>
                  <a:pt x="13" y="164"/>
                </a:cubicBezTo>
                <a:cubicBezTo>
                  <a:pt x="13" y="165"/>
                  <a:pt x="14" y="167"/>
                  <a:pt x="14" y="168"/>
                </a:cubicBezTo>
                <a:cubicBezTo>
                  <a:pt x="15" y="169"/>
                  <a:pt x="16" y="170"/>
                  <a:pt x="17" y="172"/>
                </a:cubicBezTo>
                <a:cubicBezTo>
                  <a:pt x="18" y="173"/>
                  <a:pt x="18" y="173"/>
                  <a:pt x="20" y="173"/>
                </a:cubicBezTo>
                <a:cubicBezTo>
                  <a:pt x="22" y="173"/>
                  <a:pt x="25" y="173"/>
                  <a:pt x="27" y="173"/>
                </a:cubicBezTo>
                <a:cubicBezTo>
                  <a:pt x="27" y="173"/>
                  <a:pt x="28" y="173"/>
                  <a:pt x="28" y="172"/>
                </a:cubicBezTo>
                <a:cubicBezTo>
                  <a:pt x="28" y="172"/>
                  <a:pt x="27" y="172"/>
                  <a:pt x="27" y="172"/>
                </a:cubicBezTo>
                <a:cubicBezTo>
                  <a:pt x="26" y="171"/>
                  <a:pt x="24" y="171"/>
                  <a:pt x="23" y="171"/>
                </a:cubicBezTo>
                <a:cubicBezTo>
                  <a:pt x="22" y="170"/>
                  <a:pt x="20" y="169"/>
                  <a:pt x="18" y="169"/>
                </a:cubicBezTo>
                <a:cubicBezTo>
                  <a:pt x="18" y="169"/>
                  <a:pt x="17" y="168"/>
                  <a:pt x="17" y="168"/>
                </a:cubicBezTo>
                <a:cubicBezTo>
                  <a:pt x="17" y="167"/>
                  <a:pt x="18" y="167"/>
                  <a:pt x="19" y="166"/>
                </a:cubicBezTo>
                <a:cubicBezTo>
                  <a:pt x="19" y="166"/>
                  <a:pt x="19" y="166"/>
                  <a:pt x="20" y="166"/>
                </a:cubicBezTo>
                <a:cubicBezTo>
                  <a:pt x="20" y="166"/>
                  <a:pt x="21" y="166"/>
                  <a:pt x="21" y="166"/>
                </a:cubicBezTo>
                <a:cubicBezTo>
                  <a:pt x="20" y="165"/>
                  <a:pt x="20" y="165"/>
                  <a:pt x="21" y="164"/>
                </a:cubicBezTo>
                <a:close/>
                <a:moveTo>
                  <a:pt x="58" y="111"/>
                </a:moveTo>
                <a:cubicBezTo>
                  <a:pt x="57" y="111"/>
                  <a:pt x="57" y="111"/>
                  <a:pt x="57" y="112"/>
                </a:cubicBezTo>
                <a:cubicBezTo>
                  <a:pt x="57" y="113"/>
                  <a:pt x="57" y="114"/>
                  <a:pt x="57" y="115"/>
                </a:cubicBezTo>
                <a:cubicBezTo>
                  <a:pt x="57" y="121"/>
                  <a:pt x="58" y="127"/>
                  <a:pt x="58" y="132"/>
                </a:cubicBezTo>
                <a:cubicBezTo>
                  <a:pt x="58" y="133"/>
                  <a:pt x="58" y="133"/>
                  <a:pt x="58" y="133"/>
                </a:cubicBezTo>
                <a:cubicBezTo>
                  <a:pt x="60" y="133"/>
                  <a:pt x="61" y="133"/>
                  <a:pt x="63" y="133"/>
                </a:cubicBezTo>
                <a:cubicBezTo>
                  <a:pt x="62" y="131"/>
                  <a:pt x="63" y="130"/>
                  <a:pt x="65" y="130"/>
                </a:cubicBezTo>
                <a:cubicBezTo>
                  <a:pt x="65" y="130"/>
                  <a:pt x="65" y="131"/>
                  <a:pt x="66" y="131"/>
                </a:cubicBezTo>
                <a:cubicBezTo>
                  <a:pt x="71" y="131"/>
                  <a:pt x="77" y="132"/>
                  <a:pt x="82" y="133"/>
                </a:cubicBezTo>
                <a:cubicBezTo>
                  <a:pt x="84" y="133"/>
                  <a:pt x="85" y="133"/>
                  <a:pt x="87" y="133"/>
                </a:cubicBezTo>
                <a:cubicBezTo>
                  <a:pt x="87" y="133"/>
                  <a:pt x="87" y="132"/>
                  <a:pt x="87" y="132"/>
                </a:cubicBezTo>
                <a:cubicBezTo>
                  <a:pt x="85" y="132"/>
                  <a:pt x="84" y="132"/>
                  <a:pt x="82" y="132"/>
                </a:cubicBezTo>
                <a:cubicBezTo>
                  <a:pt x="79" y="131"/>
                  <a:pt x="77" y="131"/>
                  <a:pt x="74" y="130"/>
                </a:cubicBezTo>
                <a:cubicBezTo>
                  <a:pt x="71" y="130"/>
                  <a:pt x="68" y="130"/>
                  <a:pt x="65" y="130"/>
                </a:cubicBezTo>
                <a:cubicBezTo>
                  <a:pt x="63" y="130"/>
                  <a:pt x="61" y="130"/>
                  <a:pt x="60" y="129"/>
                </a:cubicBezTo>
                <a:cubicBezTo>
                  <a:pt x="59" y="129"/>
                  <a:pt x="59" y="129"/>
                  <a:pt x="59" y="128"/>
                </a:cubicBezTo>
                <a:cubicBezTo>
                  <a:pt x="59" y="128"/>
                  <a:pt x="59" y="127"/>
                  <a:pt x="60" y="127"/>
                </a:cubicBezTo>
                <a:cubicBezTo>
                  <a:pt x="60" y="127"/>
                  <a:pt x="60" y="127"/>
                  <a:pt x="61" y="127"/>
                </a:cubicBezTo>
                <a:cubicBezTo>
                  <a:pt x="61" y="127"/>
                  <a:pt x="60" y="127"/>
                  <a:pt x="60" y="127"/>
                </a:cubicBezTo>
                <a:cubicBezTo>
                  <a:pt x="59" y="126"/>
                  <a:pt x="59" y="125"/>
                  <a:pt x="59" y="124"/>
                </a:cubicBezTo>
                <a:cubicBezTo>
                  <a:pt x="59" y="123"/>
                  <a:pt x="59" y="122"/>
                  <a:pt x="59" y="121"/>
                </a:cubicBezTo>
                <a:cubicBezTo>
                  <a:pt x="59" y="118"/>
                  <a:pt x="58" y="115"/>
                  <a:pt x="58" y="112"/>
                </a:cubicBezTo>
                <a:cubicBezTo>
                  <a:pt x="58" y="112"/>
                  <a:pt x="58" y="111"/>
                  <a:pt x="58" y="111"/>
                </a:cubicBezTo>
                <a:close/>
                <a:moveTo>
                  <a:pt x="19" y="142"/>
                </a:moveTo>
                <a:cubicBezTo>
                  <a:pt x="19" y="142"/>
                  <a:pt x="20" y="142"/>
                  <a:pt x="20" y="142"/>
                </a:cubicBezTo>
                <a:cubicBezTo>
                  <a:pt x="19" y="134"/>
                  <a:pt x="18" y="127"/>
                  <a:pt x="19" y="119"/>
                </a:cubicBezTo>
                <a:cubicBezTo>
                  <a:pt x="18" y="119"/>
                  <a:pt x="18" y="119"/>
                  <a:pt x="17" y="120"/>
                </a:cubicBezTo>
                <a:cubicBezTo>
                  <a:pt x="17" y="121"/>
                  <a:pt x="17" y="121"/>
                  <a:pt x="17" y="122"/>
                </a:cubicBezTo>
                <a:cubicBezTo>
                  <a:pt x="17" y="123"/>
                  <a:pt x="16" y="123"/>
                  <a:pt x="16" y="124"/>
                </a:cubicBezTo>
                <a:cubicBezTo>
                  <a:pt x="15" y="124"/>
                  <a:pt x="15" y="123"/>
                  <a:pt x="14" y="123"/>
                </a:cubicBezTo>
                <a:cubicBezTo>
                  <a:pt x="14" y="122"/>
                  <a:pt x="14" y="122"/>
                  <a:pt x="14" y="122"/>
                </a:cubicBezTo>
                <a:cubicBezTo>
                  <a:pt x="13" y="122"/>
                  <a:pt x="13" y="122"/>
                  <a:pt x="12" y="122"/>
                </a:cubicBezTo>
                <a:cubicBezTo>
                  <a:pt x="12" y="123"/>
                  <a:pt x="12" y="123"/>
                  <a:pt x="12" y="123"/>
                </a:cubicBezTo>
                <a:cubicBezTo>
                  <a:pt x="12" y="124"/>
                  <a:pt x="12" y="125"/>
                  <a:pt x="12" y="125"/>
                </a:cubicBezTo>
                <a:cubicBezTo>
                  <a:pt x="12" y="125"/>
                  <a:pt x="12" y="125"/>
                  <a:pt x="12" y="125"/>
                </a:cubicBezTo>
                <a:cubicBezTo>
                  <a:pt x="13" y="124"/>
                  <a:pt x="14" y="124"/>
                  <a:pt x="14" y="126"/>
                </a:cubicBezTo>
                <a:cubicBezTo>
                  <a:pt x="15" y="126"/>
                  <a:pt x="15" y="126"/>
                  <a:pt x="15" y="127"/>
                </a:cubicBezTo>
                <a:cubicBezTo>
                  <a:pt x="16" y="131"/>
                  <a:pt x="17" y="135"/>
                  <a:pt x="18" y="139"/>
                </a:cubicBezTo>
                <a:cubicBezTo>
                  <a:pt x="19" y="140"/>
                  <a:pt x="19" y="141"/>
                  <a:pt x="19" y="142"/>
                </a:cubicBezTo>
                <a:close/>
                <a:moveTo>
                  <a:pt x="219" y="113"/>
                </a:moveTo>
                <a:cubicBezTo>
                  <a:pt x="219" y="113"/>
                  <a:pt x="219" y="113"/>
                  <a:pt x="219" y="112"/>
                </a:cubicBezTo>
                <a:cubicBezTo>
                  <a:pt x="215" y="112"/>
                  <a:pt x="210" y="113"/>
                  <a:pt x="206" y="112"/>
                </a:cubicBezTo>
                <a:cubicBezTo>
                  <a:pt x="199" y="112"/>
                  <a:pt x="192" y="112"/>
                  <a:pt x="185" y="111"/>
                </a:cubicBezTo>
                <a:cubicBezTo>
                  <a:pt x="182" y="111"/>
                  <a:pt x="178" y="111"/>
                  <a:pt x="175" y="111"/>
                </a:cubicBezTo>
                <a:cubicBezTo>
                  <a:pt x="173" y="111"/>
                  <a:pt x="170" y="110"/>
                  <a:pt x="167" y="109"/>
                </a:cubicBezTo>
                <a:cubicBezTo>
                  <a:pt x="167" y="109"/>
                  <a:pt x="167" y="109"/>
                  <a:pt x="166" y="109"/>
                </a:cubicBezTo>
                <a:cubicBezTo>
                  <a:pt x="167" y="110"/>
                  <a:pt x="167" y="110"/>
                  <a:pt x="167" y="110"/>
                </a:cubicBezTo>
                <a:cubicBezTo>
                  <a:pt x="171" y="111"/>
                  <a:pt x="176" y="112"/>
                  <a:pt x="180" y="112"/>
                </a:cubicBezTo>
                <a:cubicBezTo>
                  <a:pt x="186" y="113"/>
                  <a:pt x="192" y="113"/>
                  <a:pt x="198" y="114"/>
                </a:cubicBezTo>
                <a:cubicBezTo>
                  <a:pt x="201" y="114"/>
                  <a:pt x="204" y="114"/>
                  <a:pt x="206" y="114"/>
                </a:cubicBezTo>
                <a:cubicBezTo>
                  <a:pt x="207" y="114"/>
                  <a:pt x="208" y="114"/>
                  <a:pt x="209" y="114"/>
                </a:cubicBezTo>
                <a:cubicBezTo>
                  <a:pt x="213" y="113"/>
                  <a:pt x="216" y="113"/>
                  <a:pt x="219" y="113"/>
                </a:cubicBezTo>
                <a:close/>
                <a:moveTo>
                  <a:pt x="163" y="141"/>
                </a:moveTo>
                <a:cubicBezTo>
                  <a:pt x="163" y="141"/>
                  <a:pt x="164" y="141"/>
                  <a:pt x="164" y="141"/>
                </a:cubicBezTo>
                <a:cubicBezTo>
                  <a:pt x="165" y="141"/>
                  <a:pt x="167" y="140"/>
                  <a:pt x="168" y="140"/>
                </a:cubicBezTo>
                <a:cubicBezTo>
                  <a:pt x="170" y="139"/>
                  <a:pt x="172" y="138"/>
                  <a:pt x="174" y="138"/>
                </a:cubicBezTo>
                <a:cubicBezTo>
                  <a:pt x="175" y="137"/>
                  <a:pt x="176" y="137"/>
                  <a:pt x="177" y="139"/>
                </a:cubicBezTo>
                <a:cubicBezTo>
                  <a:pt x="177" y="139"/>
                  <a:pt x="177" y="139"/>
                  <a:pt x="177" y="139"/>
                </a:cubicBezTo>
                <a:cubicBezTo>
                  <a:pt x="178" y="140"/>
                  <a:pt x="178" y="140"/>
                  <a:pt x="179" y="139"/>
                </a:cubicBezTo>
                <a:cubicBezTo>
                  <a:pt x="180" y="139"/>
                  <a:pt x="182" y="138"/>
                  <a:pt x="182" y="136"/>
                </a:cubicBezTo>
                <a:cubicBezTo>
                  <a:pt x="181" y="136"/>
                  <a:pt x="181" y="134"/>
                  <a:pt x="180" y="133"/>
                </a:cubicBezTo>
                <a:cubicBezTo>
                  <a:pt x="178" y="133"/>
                  <a:pt x="176" y="134"/>
                  <a:pt x="174" y="135"/>
                </a:cubicBezTo>
                <a:cubicBezTo>
                  <a:pt x="174" y="135"/>
                  <a:pt x="173" y="135"/>
                  <a:pt x="173" y="135"/>
                </a:cubicBezTo>
                <a:cubicBezTo>
                  <a:pt x="173" y="136"/>
                  <a:pt x="173" y="136"/>
                  <a:pt x="173" y="137"/>
                </a:cubicBezTo>
                <a:cubicBezTo>
                  <a:pt x="172" y="138"/>
                  <a:pt x="171" y="138"/>
                  <a:pt x="170" y="137"/>
                </a:cubicBezTo>
                <a:cubicBezTo>
                  <a:pt x="170" y="137"/>
                  <a:pt x="170" y="137"/>
                  <a:pt x="170" y="136"/>
                </a:cubicBezTo>
                <a:cubicBezTo>
                  <a:pt x="167" y="138"/>
                  <a:pt x="165" y="139"/>
                  <a:pt x="163" y="141"/>
                </a:cubicBezTo>
                <a:close/>
                <a:moveTo>
                  <a:pt x="13" y="179"/>
                </a:moveTo>
                <a:cubicBezTo>
                  <a:pt x="14" y="180"/>
                  <a:pt x="15" y="180"/>
                  <a:pt x="15" y="180"/>
                </a:cubicBezTo>
                <a:cubicBezTo>
                  <a:pt x="17" y="180"/>
                  <a:pt x="19" y="181"/>
                  <a:pt x="21" y="181"/>
                </a:cubicBezTo>
                <a:cubicBezTo>
                  <a:pt x="26" y="181"/>
                  <a:pt x="31" y="181"/>
                  <a:pt x="35" y="181"/>
                </a:cubicBezTo>
                <a:cubicBezTo>
                  <a:pt x="36" y="181"/>
                  <a:pt x="36" y="181"/>
                  <a:pt x="36" y="181"/>
                </a:cubicBezTo>
                <a:cubicBezTo>
                  <a:pt x="36" y="180"/>
                  <a:pt x="37" y="179"/>
                  <a:pt x="37" y="178"/>
                </a:cubicBezTo>
                <a:cubicBezTo>
                  <a:pt x="35" y="178"/>
                  <a:pt x="16" y="179"/>
                  <a:pt x="13" y="179"/>
                </a:cubicBezTo>
                <a:close/>
                <a:moveTo>
                  <a:pt x="251" y="130"/>
                </a:moveTo>
                <a:cubicBezTo>
                  <a:pt x="251" y="130"/>
                  <a:pt x="251" y="130"/>
                  <a:pt x="251" y="130"/>
                </a:cubicBezTo>
                <a:cubicBezTo>
                  <a:pt x="251" y="130"/>
                  <a:pt x="251" y="130"/>
                  <a:pt x="250" y="130"/>
                </a:cubicBezTo>
                <a:cubicBezTo>
                  <a:pt x="250" y="130"/>
                  <a:pt x="250" y="131"/>
                  <a:pt x="250" y="131"/>
                </a:cubicBezTo>
                <a:cubicBezTo>
                  <a:pt x="249" y="132"/>
                  <a:pt x="248" y="132"/>
                  <a:pt x="248" y="131"/>
                </a:cubicBezTo>
                <a:cubicBezTo>
                  <a:pt x="247" y="131"/>
                  <a:pt x="247" y="130"/>
                  <a:pt x="247" y="130"/>
                </a:cubicBezTo>
                <a:cubicBezTo>
                  <a:pt x="246" y="131"/>
                  <a:pt x="244" y="131"/>
                  <a:pt x="243" y="132"/>
                </a:cubicBezTo>
                <a:cubicBezTo>
                  <a:pt x="243" y="132"/>
                  <a:pt x="242" y="132"/>
                  <a:pt x="242" y="133"/>
                </a:cubicBezTo>
                <a:cubicBezTo>
                  <a:pt x="242" y="133"/>
                  <a:pt x="241" y="134"/>
                  <a:pt x="241" y="134"/>
                </a:cubicBezTo>
                <a:cubicBezTo>
                  <a:pt x="240" y="134"/>
                  <a:pt x="240" y="134"/>
                  <a:pt x="240" y="134"/>
                </a:cubicBezTo>
                <a:cubicBezTo>
                  <a:pt x="236" y="136"/>
                  <a:pt x="232" y="138"/>
                  <a:pt x="229" y="140"/>
                </a:cubicBezTo>
                <a:cubicBezTo>
                  <a:pt x="229" y="140"/>
                  <a:pt x="228" y="140"/>
                  <a:pt x="228" y="140"/>
                </a:cubicBezTo>
                <a:cubicBezTo>
                  <a:pt x="229" y="140"/>
                  <a:pt x="229" y="140"/>
                  <a:pt x="230" y="140"/>
                </a:cubicBezTo>
                <a:cubicBezTo>
                  <a:pt x="234" y="138"/>
                  <a:pt x="238" y="137"/>
                  <a:pt x="243" y="135"/>
                </a:cubicBezTo>
                <a:cubicBezTo>
                  <a:pt x="244" y="135"/>
                  <a:pt x="245" y="135"/>
                  <a:pt x="245" y="134"/>
                </a:cubicBezTo>
                <a:cubicBezTo>
                  <a:pt x="245" y="134"/>
                  <a:pt x="246" y="134"/>
                  <a:pt x="246" y="134"/>
                </a:cubicBezTo>
                <a:cubicBezTo>
                  <a:pt x="248" y="134"/>
                  <a:pt x="249" y="133"/>
                  <a:pt x="251" y="133"/>
                </a:cubicBezTo>
                <a:cubicBezTo>
                  <a:pt x="251" y="132"/>
                  <a:pt x="251" y="131"/>
                  <a:pt x="251" y="130"/>
                </a:cubicBezTo>
                <a:close/>
                <a:moveTo>
                  <a:pt x="96" y="132"/>
                </a:moveTo>
                <a:cubicBezTo>
                  <a:pt x="96" y="134"/>
                  <a:pt x="97" y="135"/>
                  <a:pt x="97" y="137"/>
                </a:cubicBezTo>
                <a:cubicBezTo>
                  <a:pt x="98" y="141"/>
                  <a:pt x="98" y="145"/>
                  <a:pt x="99" y="149"/>
                </a:cubicBezTo>
                <a:cubicBezTo>
                  <a:pt x="99" y="150"/>
                  <a:pt x="99" y="150"/>
                  <a:pt x="100" y="150"/>
                </a:cubicBezTo>
                <a:cubicBezTo>
                  <a:pt x="101" y="146"/>
                  <a:pt x="101" y="142"/>
                  <a:pt x="101" y="138"/>
                </a:cubicBezTo>
                <a:cubicBezTo>
                  <a:pt x="101" y="138"/>
                  <a:pt x="100" y="138"/>
                  <a:pt x="100" y="137"/>
                </a:cubicBezTo>
                <a:cubicBezTo>
                  <a:pt x="98" y="136"/>
                  <a:pt x="98" y="136"/>
                  <a:pt x="98" y="134"/>
                </a:cubicBezTo>
                <a:cubicBezTo>
                  <a:pt x="98" y="133"/>
                  <a:pt x="98" y="133"/>
                  <a:pt x="98" y="132"/>
                </a:cubicBezTo>
                <a:cubicBezTo>
                  <a:pt x="98" y="132"/>
                  <a:pt x="97" y="131"/>
                  <a:pt x="97" y="131"/>
                </a:cubicBezTo>
                <a:cubicBezTo>
                  <a:pt x="97" y="130"/>
                  <a:pt x="97" y="128"/>
                  <a:pt x="97" y="127"/>
                </a:cubicBezTo>
                <a:cubicBezTo>
                  <a:pt x="97" y="128"/>
                  <a:pt x="96" y="129"/>
                  <a:pt x="97" y="130"/>
                </a:cubicBezTo>
                <a:cubicBezTo>
                  <a:pt x="97" y="131"/>
                  <a:pt x="96" y="131"/>
                  <a:pt x="96" y="132"/>
                </a:cubicBezTo>
                <a:close/>
                <a:moveTo>
                  <a:pt x="55" y="137"/>
                </a:moveTo>
                <a:cubicBezTo>
                  <a:pt x="55" y="137"/>
                  <a:pt x="55" y="137"/>
                  <a:pt x="55" y="137"/>
                </a:cubicBezTo>
                <a:cubicBezTo>
                  <a:pt x="55" y="138"/>
                  <a:pt x="55" y="140"/>
                  <a:pt x="55" y="141"/>
                </a:cubicBezTo>
                <a:cubicBezTo>
                  <a:pt x="58" y="142"/>
                  <a:pt x="71" y="142"/>
                  <a:pt x="73" y="141"/>
                </a:cubicBezTo>
                <a:cubicBezTo>
                  <a:pt x="73" y="141"/>
                  <a:pt x="73" y="141"/>
                  <a:pt x="72" y="141"/>
                </a:cubicBezTo>
                <a:cubicBezTo>
                  <a:pt x="68" y="140"/>
                  <a:pt x="63" y="139"/>
                  <a:pt x="58" y="138"/>
                </a:cubicBezTo>
                <a:cubicBezTo>
                  <a:pt x="58" y="138"/>
                  <a:pt x="58" y="138"/>
                  <a:pt x="57" y="138"/>
                </a:cubicBezTo>
                <a:cubicBezTo>
                  <a:pt x="57" y="138"/>
                  <a:pt x="56" y="138"/>
                  <a:pt x="56" y="138"/>
                </a:cubicBezTo>
                <a:cubicBezTo>
                  <a:pt x="55" y="137"/>
                  <a:pt x="55" y="137"/>
                  <a:pt x="55" y="137"/>
                </a:cubicBezTo>
                <a:close/>
                <a:moveTo>
                  <a:pt x="97" y="153"/>
                </a:moveTo>
                <a:cubicBezTo>
                  <a:pt x="97" y="152"/>
                  <a:pt x="97" y="152"/>
                  <a:pt x="96" y="152"/>
                </a:cubicBezTo>
                <a:cubicBezTo>
                  <a:pt x="95" y="151"/>
                  <a:pt x="93" y="151"/>
                  <a:pt x="92" y="151"/>
                </a:cubicBezTo>
                <a:cubicBezTo>
                  <a:pt x="91" y="151"/>
                  <a:pt x="91" y="151"/>
                  <a:pt x="91" y="151"/>
                </a:cubicBezTo>
                <a:cubicBezTo>
                  <a:pt x="89" y="152"/>
                  <a:pt x="89" y="152"/>
                  <a:pt x="88" y="151"/>
                </a:cubicBezTo>
                <a:cubicBezTo>
                  <a:pt x="88" y="150"/>
                  <a:pt x="87" y="150"/>
                  <a:pt x="87" y="150"/>
                </a:cubicBezTo>
                <a:cubicBezTo>
                  <a:pt x="86" y="150"/>
                  <a:pt x="84" y="150"/>
                  <a:pt x="83" y="150"/>
                </a:cubicBezTo>
                <a:cubicBezTo>
                  <a:pt x="82" y="150"/>
                  <a:pt x="82" y="149"/>
                  <a:pt x="81" y="149"/>
                </a:cubicBezTo>
                <a:cubicBezTo>
                  <a:pt x="80" y="148"/>
                  <a:pt x="80" y="147"/>
                  <a:pt x="81" y="146"/>
                </a:cubicBezTo>
                <a:cubicBezTo>
                  <a:pt x="82" y="146"/>
                  <a:pt x="82" y="145"/>
                  <a:pt x="82" y="145"/>
                </a:cubicBezTo>
                <a:cubicBezTo>
                  <a:pt x="82" y="143"/>
                  <a:pt x="81" y="141"/>
                  <a:pt x="81" y="139"/>
                </a:cubicBezTo>
                <a:cubicBezTo>
                  <a:pt x="81" y="139"/>
                  <a:pt x="81" y="139"/>
                  <a:pt x="81" y="139"/>
                </a:cubicBezTo>
                <a:cubicBezTo>
                  <a:pt x="80" y="141"/>
                  <a:pt x="80" y="142"/>
                  <a:pt x="79" y="143"/>
                </a:cubicBezTo>
                <a:cubicBezTo>
                  <a:pt x="79" y="144"/>
                  <a:pt x="78" y="145"/>
                  <a:pt x="77" y="146"/>
                </a:cubicBezTo>
                <a:cubicBezTo>
                  <a:pt x="77" y="147"/>
                  <a:pt x="77" y="147"/>
                  <a:pt x="77" y="147"/>
                </a:cubicBezTo>
                <a:cubicBezTo>
                  <a:pt x="77" y="147"/>
                  <a:pt x="77" y="148"/>
                  <a:pt x="77" y="148"/>
                </a:cubicBezTo>
                <a:cubicBezTo>
                  <a:pt x="79" y="149"/>
                  <a:pt x="81" y="150"/>
                  <a:pt x="83" y="151"/>
                </a:cubicBezTo>
                <a:cubicBezTo>
                  <a:pt x="85" y="152"/>
                  <a:pt x="88" y="152"/>
                  <a:pt x="90" y="153"/>
                </a:cubicBezTo>
                <a:cubicBezTo>
                  <a:pt x="91" y="152"/>
                  <a:pt x="91" y="152"/>
                  <a:pt x="92" y="152"/>
                </a:cubicBezTo>
                <a:cubicBezTo>
                  <a:pt x="94" y="153"/>
                  <a:pt x="95" y="153"/>
                  <a:pt x="97" y="153"/>
                </a:cubicBezTo>
                <a:close/>
                <a:moveTo>
                  <a:pt x="246" y="168"/>
                </a:moveTo>
                <a:cubicBezTo>
                  <a:pt x="246" y="168"/>
                  <a:pt x="246" y="168"/>
                  <a:pt x="246" y="168"/>
                </a:cubicBezTo>
                <a:cubicBezTo>
                  <a:pt x="247" y="168"/>
                  <a:pt x="248" y="168"/>
                  <a:pt x="249" y="168"/>
                </a:cubicBezTo>
                <a:cubicBezTo>
                  <a:pt x="252" y="168"/>
                  <a:pt x="256" y="167"/>
                  <a:pt x="260" y="166"/>
                </a:cubicBezTo>
                <a:cubicBezTo>
                  <a:pt x="260" y="166"/>
                  <a:pt x="261" y="166"/>
                  <a:pt x="261" y="166"/>
                </a:cubicBezTo>
                <a:cubicBezTo>
                  <a:pt x="261" y="165"/>
                  <a:pt x="262" y="164"/>
                  <a:pt x="262" y="162"/>
                </a:cubicBezTo>
                <a:cubicBezTo>
                  <a:pt x="260" y="162"/>
                  <a:pt x="259" y="162"/>
                  <a:pt x="258" y="163"/>
                </a:cubicBezTo>
                <a:cubicBezTo>
                  <a:pt x="254" y="164"/>
                  <a:pt x="251" y="165"/>
                  <a:pt x="247" y="167"/>
                </a:cubicBezTo>
                <a:cubicBezTo>
                  <a:pt x="247" y="167"/>
                  <a:pt x="247" y="167"/>
                  <a:pt x="246" y="168"/>
                </a:cubicBezTo>
                <a:close/>
                <a:moveTo>
                  <a:pt x="162" y="151"/>
                </a:moveTo>
                <a:cubicBezTo>
                  <a:pt x="162" y="151"/>
                  <a:pt x="162" y="151"/>
                  <a:pt x="161" y="151"/>
                </a:cubicBezTo>
                <a:cubicBezTo>
                  <a:pt x="160" y="152"/>
                  <a:pt x="158" y="152"/>
                  <a:pt x="156" y="153"/>
                </a:cubicBezTo>
                <a:cubicBezTo>
                  <a:pt x="153" y="153"/>
                  <a:pt x="151" y="154"/>
                  <a:pt x="149" y="156"/>
                </a:cubicBezTo>
                <a:cubicBezTo>
                  <a:pt x="148" y="156"/>
                  <a:pt x="148" y="157"/>
                  <a:pt x="147" y="157"/>
                </a:cubicBezTo>
                <a:cubicBezTo>
                  <a:pt x="147" y="157"/>
                  <a:pt x="147" y="158"/>
                  <a:pt x="146" y="158"/>
                </a:cubicBezTo>
                <a:cubicBezTo>
                  <a:pt x="147" y="158"/>
                  <a:pt x="147" y="158"/>
                  <a:pt x="147" y="158"/>
                </a:cubicBezTo>
                <a:cubicBezTo>
                  <a:pt x="151" y="157"/>
                  <a:pt x="155" y="157"/>
                  <a:pt x="159" y="156"/>
                </a:cubicBezTo>
                <a:cubicBezTo>
                  <a:pt x="160" y="156"/>
                  <a:pt x="160" y="156"/>
                  <a:pt x="160" y="155"/>
                </a:cubicBezTo>
                <a:cubicBezTo>
                  <a:pt x="161" y="155"/>
                  <a:pt x="161" y="154"/>
                  <a:pt x="162" y="153"/>
                </a:cubicBezTo>
                <a:cubicBezTo>
                  <a:pt x="163" y="153"/>
                  <a:pt x="163" y="152"/>
                  <a:pt x="162" y="151"/>
                </a:cubicBezTo>
                <a:close/>
                <a:moveTo>
                  <a:pt x="100" y="117"/>
                </a:moveTo>
                <a:cubicBezTo>
                  <a:pt x="100" y="117"/>
                  <a:pt x="100" y="117"/>
                  <a:pt x="100" y="117"/>
                </a:cubicBezTo>
                <a:cubicBezTo>
                  <a:pt x="101" y="117"/>
                  <a:pt x="101" y="117"/>
                  <a:pt x="101" y="117"/>
                </a:cubicBezTo>
                <a:cubicBezTo>
                  <a:pt x="109" y="117"/>
                  <a:pt x="117" y="117"/>
                  <a:pt x="124" y="117"/>
                </a:cubicBezTo>
                <a:cubicBezTo>
                  <a:pt x="125" y="117"/>
                  <a:pt x="125" y="116"/>
                  <a:pt x="126" y="116"/>
                </a:cubicBezTo>
                <a:cubicBezTo>
                  <a:pt x="126" y="116"/>
                  <a:pt x="126" y="115"/>
                  <a:pt x="125" y="114"/>
                </a:cubicBezTo>
                <a:cubicBezTo>
                  <a:pt x="125" y="114"/>
                  <a:pt x="125" y="114"/>
                  <a:pt x="124" y="114"/>
                </a:cubicBezTo>
                <a:cubicBezTo>
                  <a:pt x="121" y="115"/>
                  <a:pt x="117" y="115"/>
                  <a:pt x="114" y="115"/>
                </a:cubicBezTo>
                <a:cubicBezTo>
                  <a:pt x="112" y="115"/>
                  <a:pt x="110" y="115"/>
                  <a:pt x="108" y="116"/>
                </a:cubicBezTo>
                <a:cubicBezTo>
                  <a:pt x="105" y="116"/>
                  <a:pt x="103" y="117"/>
                  <a:pt x="100" y="117"/>
                </a:cubicBezTo>
                <a:close/>
                <a:moveTo>
                  <a:pt x="53" y="112"/>
                </a:moveTo>
                <a:cubicBezTo>
                  <a:pt x="52" y="112"/>
                  <a:pt x="51" y="112"/>
                  <a:pt x="50" y="112"/>
                </a:cubicBezTo>
                <a:cubicBezTo>
                  <a:pt x="48" y="113"/>
                  <a:pt x="45" y="113"/>
                  <a:pt x="43" y="114"/>
                </a:cubicBezTo>
                <a:cubicBezTo>
                  <a:pt x="42" y="114"/>
                  <a:pt x="41" y="114"/>
                  <a:pt x="40" y="115"/>
                </a:cubicBezTo>
                <a:cubicBezTo>
                  <a:pt x="40" y="116"/>
                  <a:pt x="41" y="116"/>
                  <a:pt x="41" y="116"/>
                </a:cubicBezTo>
                <a:cubicBezTo>
                  <a:pt x="43" y="117"/>
                  <a:pt x="44" y="117"/>
                  <a:pt x="46" y="117"/>
                </a:cubicBezTo>
                <a:cubicBezTo>
                  <a:pt x="46" y="117"/>
                  <a:pt x="46" y="117"/>
                  <a:pt x="46" y="117"/>
                </a:cubicBezTo>
                <a:cubicBezTo>
                  <a:pt x="46" y="116"/>
                  <a:pt x="46" y="115"/>
                  <a:pt x="46" y="114"/>
                </a:cubicBezTo>
                <a:cubicBezTo>
                  <a:pt x="47" y="114"/>
                  <a:pt x="47" y="113"/>
                  <a:pt x="48" y="113"/>
                </a:cubicBezTo>
                <a:cubicBezTo>
                  <a:pt x="48" y="113"/>
                  <a:pt x="49" y="114"/>
                  <a:pt x="49" y="114"/>
                </a:cubicBezTo>
                <a:cubicBezTo>
                  <a:pt x="49" y="115"/>
                  <a:pt x="49" y="115"/>
                  <a:pt x="49" y="116"/>
                </a:cubicBezTo>
                <a:cubicBezTo>
                  <a:pt x="49" y="117"/>
                  <a:pt x="50" y="117"/>
                  <a:pt x="50" y="117"/>
                </a:cubicBezTo>
                <a:cubicBezTo>
                  <a:pt x="51" y="117"/>
                  <a:pt x="52" y="117"/>
                  <a:pt x="53" y="117"/>
                </a:cubicBezTo>
                <a:cubicBezTo>
                  <a:pt x="53" y="115"/>
                  <a:pt x="53" y="114"/>
                  <a:pt x="53" y="112"/>
                </a:cubicBezTo>
                <a:close/>
                <a:moveTo>
                  <a:pt x="14" y="132"/>
                </a:moveTo>
                <a:cubicBezTo>
                  <a:pt x="14" y="138"/>
                  <a:pt x="14" y="144"/>
                  <a:pt x="14" y="151"/>
                </a:cubicBezTo>
                <a:cubicBezTo>
                  <a:pt x="16" y="149"/>
                  <a:pt x="17" y="148"/>
                  <a:pt x="19" y="146"/>
                </a:cubicBezTo>
                <a:cubicBezTo>
                  <a:pt x="16" y="141"/>
                  <a:pt x="15" y="137"/>
                  <a:pt x="14" y="132"/>
                </a:cubicBezTo>
                <a:close/>
                <a:moveTo>
                  <a:pt x="143" y="75"/>
                </a:moveTo>
                <a:cubicBezTo>
                  <a:pt x="145" y="75"/>
                  <a:pt x="146" y="74"/>
                  <a:pt x="147" y="74"/>
                </a:cubicBezTo>
                <a:cubicBezTo>
                  <a:pt x="147" y="74"/>
                  <a:pt x="147" y="73"/>
                  <a:pt x="147" y="73"/>
                </a:cubicBezTo>
                <a:cubicBezTo>
                  <a:pt x="147" y="72"/>
                  <a:pt x="147" y="71"/>
                  <a:pt x="147" y="70"/>
                </a:cubicBezTo>
                <a:cubicBezTo>
                  <a:pt x="146" y="71"/>
                  <a:pt x="145" y="71"/>
                  <a:pt x="145" y="69"/>
                </a:cubicBezTo>
                <a:cubicBezTo>
                  <a:pt x="142" y="71"/>
                  <a:pt x="136" y="77"/>
                  <a:pt x="136" y="78"/>
                </a:cubicBezTo>
                <a:cubicBezTo>
                  <a:pt x="137" y="78"/>
                  <a:pt x="139" y="78"/>
                  <a:pt x="140" y="77"/>
                </a:cubicBezTo>
                <a:cubicBezTo>
                  <a:pt x="141" y="77"/>
                  <a:pt x="141" y="77"/>
                  <a:pt x="141" y="76"/>
                </a:cubicBezTo>
                <a:cubicBezTo>
                  <a:pt x="141" y="75"/>
                  <a:pt x="142" y="75"/>
                  <a:pt x="143" y="75"/>
                </a:cubicBezTo>
                <a:cubicBezTo>
                  <a:pt x="143" y="75"/>
                  <a:pt x="143" y="75"/>
                  <a:pt x="143" y="75"/>
                </a:cubicBezTo>
                <a:close/>
                <a:moveTo>
                  <a:pt x="43" y="155"/>
                </a:moveTo>
                <a:cubicBezTo>
                  <a:pt x="41" y="155"/>
                  <a:pt x="40" y="155"/>
                  <a:pt x="39" y="155"/>
                </a:cubicBezTo>
                <a:cubicBezTo>
                  <a:pt x="39" y="155"/>
                  <a:pt x="39" y="155"/>
                  <a:pt x="38" y="155"/>
                </a:cubicBezTo>
                <a:cubicBezTo>
                  <a:pt x="37" y="156"/>
                  <a:pt x="37" y="157"/>
                  <a:pt x="36" y="157"/>
                </a:cubicBezTo>
                <a:cubicBezTo>
                  <a:pt x="33" y="160"/>
                  <a:pt x="30" y="163"/>
                  <a:pt x="27" y="166"/>
                </a:cubicBezTo>
                <a:cubicBezTo>
                  <a:pt x="27" y="166"/>
                  <a:pt x="27" y="166"/>
                  <a:pt x="27" y="166"/>
                </a:cubicBezTo>
                <a:cubicBezTo>
                  <a:pt x="27" y="166"/>
                  <a:pt x="28" y="166"/>
                  <a:pt x="28" y="166"/>
                </a:cubicBezTo>
                <a:cubicBezTo>
                  <a:pt x="31" y="164"/>
                  <a:pt x="33" y="162"/>
                  <a:pt x="36" y="160"/>
                </a:cubicBezTo>
                <a:cubicBezTo>
                  <a:pt x="37" y="160"/>
                  <a:pt x="37" y="160"/>
                  <a:pt x="38" y="159"/>
                </a:cubicBezTo>
                <a:cubicBezTo>
                  <a:pt x="39" y="159"/>
                  <a:pt x="39" y="159"/>
                  <a:pt x="40" y="159"/>
                </a:cubicBezTo>
                <a:cubicBezTo>
                  <a:pt x="40" y="160"/>
                  <a:pt x="40" y="160"/>
                  <a:pt x="40" y="161"/>
                </a:cubicBezTo>
                <a:cubicBezTo>
                  <a:pt x="40" y="161"/>
                  <a:pt x="39" y="161"/>
                  <a:pt x="39" y="162"/>
                </a:cubicBezTo>
                <a:cubicBezTo>
                  <a:pt x="39" y="162"/>
                  <a:pt x="39" y="162"/>
                  <a:pt x="39" y="162"/>
                </a:cubicBezTo>
                <a:cubicBezTo>
                  <a:pt x="41" y="161"/>
                  <a:pt x="42" y="160"/>
                  <a:pt x="43" y="159"/>
                </a:cubicBezTo>
                <a:cubicBezTo>
                  <a:pt x="42" y="159"/>
                  <a:pt x="42" y="159"/>
                  <a:pt x="42" y="159"/>
                </a:cubicBezTo>
                <a:cubicBezTo>
                  <a:pt x="41" y="159"/>
                  <a:pt x="40" y="159"/>
                  <a:pt x="40" y="158"/>
                </a:cubicBezTo>
                <a:cubicBezTo>
                  <a:pt x="40" y="158"/>
                  <a:pt x="40" y="157"/>
                  <a:pt x="40" y="157"/>
                </a:cubicBezTo>
                <a:cubicBezTo>
                  <a:pt x="41" y="156"/>
                  <a:pt x="41" y="156"/>
                  <a:pt x="42" y="156"/>
                </a:cubicBezTo>
                <a:cubicBezTo>
                  <a:pt x="42" y="156"/>
                  <a:pt x="42" y="155"/>
                  <a:pt x="43" y="155"/>
                </a:cubicBezTo>
                <a:close/>
                <a:moveTo>
                  <a:pt x="30" y="110"/>
                </a:moveTo>
                <a:cubicBezTo>
                  <a:pt x="31" y="110"/>
                  <a:pt x="32" y="110"/>
                  <a:pt x="32" y="109"/>
                </a:cubicBezTo>
                <a:cubicBezTo>
                  <a:pt x="32" y="109"/>
                  <a:pt x="33" y="109"/>
                  <a:pt x="33" y="109"/>
                </a:cubicBezTo>
                <a:cubicBezTo>
                  <a:pt x="34" y="108"/>
                  <a:pt x="34" y="108"/>
                  <a:pt x="35" y="108"/>
                </a:cubicBezTo>
                <a:cubicBezTo>
                  <a:pt x="38" y="108"/>
                  <a:pt x="42" y="108"/>
                  <a:pt x="46" y="108"/>
                </a:cubicBezTo>
                <a:cubicBezTo>
                  <a:pt x="48" y="108"/>
                  <a:pt x="50" y="108"/>
                  <a:pt x="52" y="108"/>
                </a:cubicBezTo>
                <a:cubicBezTo>
                  <a:pt x="53" y="108"/>
                  <a:pt x="53" y="108"/>
                  <a:pt x="54" y="108"/>
                </a:cubicBezTo>
                <a:cubicBezTo>
                  <a:pt x="55" y="108"/>
                  <a:pt x="56" y="108"/>
                  <a:pt x="57" y="109"/>
                </a:cubicBezTo>
                <a:cubicBezTo>
                  <a:pt x="57" y="109"/>
                  <a:pt x="58" y="109"/>
                  <a:pt x="58" y="110"/>
                </a:cubicBezTo>
                <a:cubicBezTo>
                  <a:pt x="58" y="109"/>
                  <a:pt x="58" y="108"/>
                  <a:pt x="58" y="107"/>
                </a:cubicBezTo>
                <a:cubicBezTo>
                  <a:pt x="49" y="107"/>
                  <a:pt x="39" y="107"/>
                  <a:pt x="29" y="107"/>
                </a:cubicBezTo>
                <a:cubicBezTo>
                  <a:pt x="29" y="107"/>
                  <a:pt x="29" y="107"/>
                  <a:pt x="29" y="108"/>
                </a:cubicBezTo>
                <a:cubicBezTo>
                  <a:pt x="29" y="108"/>
                  <a:pt x="29" y="109"/>
                  <a:pt x="30" y="110"/>
                </a:cubicBezTo>
                <a:close/>
                <a:moveTo>
                  <a:pt x="168" y="158"/>
                </a:moveTo>
                <a:cubicBezTo>
                  <a:pt x="167" y="158"/>
                  <a:pt x="166" y="158"/>
                  <a:pt x="165" y="158"/>
                </a:cubicBezTo>
                <a:cubicBezTo>
                  <a:pt x="164" y="158"/>
                  <a:pt x="164" y="159"/>
                  <a:pt x="164" y="159"/>
                </a:cubicBezTo>
                <a:cubicBezTo>
                  <a:pt x="161" y="161"/>
                  <a:pt x="159" y="163"/>
                  <a:pt x="156" y="164"/>
                </a:cubicBezTo>
                <a:cubicBezTo>
                  <a:pt x="156" y="165"/>
                  <a:pt x="156" y="165"/>
                  <a:pt x="156" y="165"/>
                </a:cubicBezTo>
                <a:cubicBezTo>
                  <a:pt x="156" y="166"/>
                  <a:pt x="156" y="166"/>
                  <a:pt x="157" y="167"/>
                </a:cubicBezTo>
                <a:cubicBezTo>
                  <a:pt x="158" y="166"/>
                  <a:pt x="159" y="166"/>
                  <a:pt x="161" y="166"/>
                </a:cubicBezTo>
                <a:cubicBezTo>
                  <a:pt x="161" y="165"/>
                  <a:pt x="162" y="164"/>
                  <a:pt x="162" y="163"/>
                </a:cubicBezTo>
                <a:cubicBezTo>
                  <a:pt x="164" y="162"/>
                  <a:pt x="166" y="160"/>
                  <a:pt x="167" y="158"/>
                </a:cubicBezTo>
                <a:cubicBezTo>
                  <a:pt x="167" y="158"/>
                  <a:pt x="167" y="158"/>
                  <a:pt x="168" y="158"/>
                </a:cubicBezTo>
                <a:close/>
                <a:moveTo>
                  <a:pt x="260" y="148"/>
                </a:moveTo>
                <a:cubicBezTo>
                  <a:pt x="260" y="149"/>
                  <a:pt x="260" y="151"/>
                  <a:pt x="260" y="152"/>
                </a:cubicBezTo>
                <a:cubicBezTo>
                  <a:pt x="262" y="152"/>
                  <a:pt x="263" y="151"/>
                  <a:pt x="264" y="151"/>
                </a:cubicBezTo>
                <a:cubicBezTo>
                  <a:pt x="264" y="148"/>
                  <a:pt x="264" y="146"/>
                  <a:pt x="264" y="143"/>
                </a:cubicBezTo>
                <a:cubicBezTo>
                  <a:pt x="263" y="143"/>
                  <a:pt x="263" y="143"/>
                  <a:pt x="263" y="143"/>
                </a:cubicBezTo>
                <a:cubicBezTo>
                  <a:pt x="261" y="143"/>
                  <a:pt x="261" y="142"/>
                  <a:pt x="261" y="140"/>
                </a:cubicBezTo>
                <a:cubicBezTo>
                  <a:pt x="261" y="140"/>
                  <a:pt x="261" y="140"/>
                  <a:pt x="261" y="139"/>
                </a:cubicBezTo>
                <a:cubicBezTo>
                  <a:pt x="260" y="139"/>
                  <a:pt x="260" y="140"/>
                  <a:pt x="260" y="140"/>
                </a:cubicBezTo>
                <a:cubicBezTo>
                  <a:pt x="260" y="142"/>
                  <a:pt x="260" y="144"/>
                  <a:pt x="260" y="145"/>
                </a:cubicBezTo>
                <a:cubicBezTo>
                  <a:pt x="262" y="146"/>
                  <a:pt x="262" y="147"/>
                  <a:pt x="260" y="148"/>
                </a:cubicBezTo>
                <a:close/>
                <a:moveTo>
                  <a:pt x="31" y="70"/>
                </a:moveTo>
                <a:cubicBezTo>
                  <a:pt x="32" y="69"/>
                  <a:pt x="34" y="68"/>
                  <a:pt x="35" y="68"/>
                </a:cubicBezTo>
                <a:cubicBezTo>
                  <a:pt x="36" y="67"/>
                  <a:pt x="37" y="66"/>
                  <a:pt x="39" y="65"/>
                </a:cubicBezTo>
                <a:cubicBezTo>
                  <a:pt x="39" y="64"/>
                  <a:pt x="39" y="64"/>
                  <a:pt x="39" y="63"/>
                </a:cubicBezTo>
                <a:cubicBezTo>
                  <a:pt x="37" y="64"/>
                  <a:pt x="35" y="65"/>
                  <a:pt x="33" y="66"/>
                </a:cubicBezTo>
                <a:cubicBezTo>
                  <a:pt x="33" y="66"/>
                  <a:pt x="33" y="66"/>
                  <a:pt x="33" y="67"/>
                </a:cubicBezTo>
                <a:cubicBezTo>
                  <a:pt x="33" y="67"/>
                  <a:pt x="33" y="68"/>
                  <a:pt x="32" y="68"/>
                </a:cubicBezTo>
                <a:cubicBezTo>
                  <a:pt x="32" y="69"/>
                  <a:pt x="31" y="69"/>
                  <a:pt x="30" y="69"/>
                </a:cubicBezTo>
                <a:cubicBezTo>
                  <a:pt x="30" y="68"/>
                  <a:pt x="30" y="68"/>
                  <a:pt x="30" y="68"/>
                </a:cubicBezTo>
                <a:cubicBezTo>
                  <a:pt x="29" y="68"/>
                  <a:pt x="29" y="68"/>
                  <a:pt x="29" y="68"/>
                </a:cubicBezTo>
                <a:cubicBezTo>
                  <a:pt x="28" y="68"/>
                  <a:pt x="27" y="69"/>
                  <a:pt x="27" y="69"/>
                </a:cubicBezTo>
                <a:cubicBezTo>
                  <a:pt x="25" y="69"/>
                  <a:pt x="25" y="68"/>
                  <a:pt x="25" y="67"/>
                </a:cubicBezTo>
                <a:cubicBezTo>
                  <a:pt x="25" y="67"/>
                  <a:pt x="25" y="67"/>
                  <a:pt x="25" y="66"/>
                </a:cubicBezTo>
                <a:cubicBezTo>
                  <a:pt x="25" y="67"/>
                  <a:pt x="25" y="67"/>
                  <a:pt x="25" y="67"/>
                </a:cubicBezTo>
                <a:cubicBezTo>
                  <a:pt x="24" y="67"/>
                  <a:pt x="23" y="67"/>
                  <a:pt x="23" y="68"/>
                </a:cubicBezTo>
                <a:cubicBezTo>
                  <a:pt x="23" y="69"/>
                  <a:pt x="23" y="69"/>
                  <a:pt x="23" y="70"/>
                </a:cubicBezTo>
                <a:cubicBezTo>
                  <a:pt x="23" y="71"/>
                  <a:pt x="23" y="71"/>
                  <a:pt x="23" y="72"/>
                </a:cubicBezTo>
                <a:cubicBezTo>
                  <a:pt x="24" y="72"/>
                  <a:pt x="25" y="72"/>
                  <a:pt x="26" y="71"/>
                </a:cubicBezTo>
                <a:cubicBezTo>
                  <a:pt x="26" y="70"/>
                  <a:pt x="27" y="70"/>
                  <a:pt x="28" y="70"/>
                </a:cubicBezTo>
                <a:cubicBezTo>
                  <a:pt x="28" y="70"/>
                  <a:pt x="29" y="70"/>
                  <a:pt x="29" y="70"/>
                </a:cubicBezTo>
                <a:cubicBezTo>
                  <a:pt x="30" y="70"/>
                  <a:pt x="30" y="70"/>
                  <a:pt x="31" y="70"/>
                </a:cubicBezTo>
                <a:close/>
                <a:moveTo>
                  <a:pt x="156" y="161"/>
                </a:moveTo>
                <a:cubicBezTo>
                  <a:pt x="149" y="162"/>
                  <a:pt x="143" y="164"/>
                  <a:pt x="137" y="166"/>
                </a:cubicBezTo>
                <a:cubicBezTo>
                  <a:pt x="142" y="165"/>
                  <a:pt x="147" y="165"/>
                  <a:pt x="152" y="165"/>
                </a:cubicBezTo>
                <a:cubicBezTo>
                  <a:pt x="153" y="163"/>
                  <a:pt x="154" y="162"/>
                  <a:pt x="156" y="161"/>
                </a:cubicBezTo>
                <a:close/>
                <a:moveTo>
                  <a:pt x="153" y="94"/>
                </a:moveTo>
                <a:cubicBezTo>
                  <a:pt x="152" y="95"/>
                  <a:pt x="150" y="96"/>
                  <a:pt x="149" y="97"/>
                </a:cubicBezTo>
                <a:cubicBezTo>
                  <a:pt x="149" y="97"/>
                  <a:pt x="149" y="97"/>
                  <a:pt x="149" y="98"/>
                </a:cubicBezTo>
                <a:cubicBezTo>
                  <a:pt x="149" y="99"/>
                  <a:pt x="149" y="100"/>
                  <a:pt x="149" y="102"/>
                </a:cubicBezTo>
                <a:cubicBezTo>
                  <a:pt x="149" y="102"/>
                  <a:pt x="149" y="102"/>
                  <a:pt x="149" y="102"/>
                </a:cubicBezTo>
                <a:cubicBezTo>
                  <a:pt x="151" y="102"/>
                  <a:pt x="152" y="102"/>
                  <a:pt x="154" y="101"/>
                </a:cubicBezTo>
                <a:cubicBezTo>
                  <a:pt x="154" y="99"/>
                  <a:pt x="153" y="96"/>
                  <a:pt x="153" y="94"/>
                </a:cubicBezTo>
                <a:close/>
                <a:moveTo>
                  <a:pt x="28" y="137"/>
                </a:moveTo>
                <a:cubicBezTo>
                  <a:pt x="28" y="137"/>
                  <a:pt x="28" y="137"/>
                  <a:pt x="28" y="137"/>
                </a:cubicBezTo>
                <a:cubicBezTo>
                  <a:pt x="29" y="136"/>
                  <a:pt x="30" y="135"/>
                  <a:pt x="31" y="134"/>
                </a:cubicBezTo>
                <a:cubicBezTo>
                  <a:pt x="31" y="134"/>
                  <a:pt x="31" y="134"/>
                  <a:pt x="31" y="133"/>
                </a:cubicBezTo>
                <a:cubicBezTo>
                  <a:pt x="30" y="130"/>
                  <a:pt x="30" y="126"/>
                  <a:pt x="29" y="122"/>
                </a:cubicBezTo>
                <a:cubicBezTo>
                  <a:pt x="29" y="122"/>
                  <a:pt x="29" y="122"/>
                  <a:pt x="28" y="121"/>
                </a:cubicBezTo>
                <a:cubicBezTo>
                  <a:pt x="28" y="121"/>
                  <a:pt x="28" y="121"/>
                  <a:pt x="28" y="121"/>
                </a:cubicBezTo>
                <a:cubicBezTo>
                  <a:pt x="28" y="127"/>
                  <a:pt x="28" y="132"/>
                  <a:pt x="28" y="137"/>
                </a:cubicBezTo>
                <a:close/>
                <a:moveTo>
                  <a:pt x="32" y="138"/>
                </a:moveTo>
                <a:cubicBezTo>
                  <a:pt x="31" y="139"/>
                  <a:pt x="30" y="140"/>
                  <a:pt x="29" y="140"/>
                </a:cubicBezTo>
                <a:cubicBezTo>
                  <a:pt x="28" y="141"/>
                  <a:pt x="28" y="141"/>
                  <a:pt x="28" y="142"/>
                </a:cubicBezTo>
                <a:cubicBezTo>
                  <a:pt x="28" y="142"/>
                  <a:pt x="28" y="143"/>
                  <a:pt x="28" y="143"/>
                </a:cubicBezTo>
                <a:cubicBezTo>
                  <a:pt x="28" y="144"/>
                  <a:pt x="27" y="144"/>
                  <a:pt x="26" y="144"/>
                </a:cubicBezTo>
                <a:cubicBezTo>
                  <a:pt x="26" y="143"/>
                  <a:pt x="26" y="143"/>
                  <a:pt x="25" y="143"/>
                </a:cubicBezTo>
                <a:cubicBezTo>
                  <a:pt x="25" y="144"/>
                  <a:pt x="24" y="145"/>
                  <a:pt x="23" y="145"/>
                </a:cubicBezTo>
                <a:cubicBezTo>
                  <a:pt x="22" y="146"/>
                  <a:pt x="22" y="146"/>
                  <a:pt x="22" y="147"/>
                </a:cubicBezTo>
                <a:cubicBezTo>
                  <a:pt x="22" y="147"/>
                  <a:pt x="22" y="148"/>
                  <a:pt x="21" y="148"/>
                </a:cubicBezTo>
                <a:cubicBezTo>
                  <a:pt x="20" y="148"/>
                  <a:pt x="20" y="148"/>
                  <a:pt x="20" y="148"/>
                </a:cubicBezTo>
                <a:cubicBezTo>
                  <a:pt x="19" y="149"/>
                  <a:pt x="19" y="149"/>
                  <a:pt x="19" y="149"/>
                </a:cubicBezTo>
                <a:cubicBezTo>
                  <a:pt x="18" y="150"/>
                  <a:pt x="18" y="150"/>
                  <a:pt x="18" y="150"/>
                </a:cubicBezTo>
                <a:cubicBezTo>
                  <a:pt x="18" y="150"/>
                  <a:pt x="18" y="150"/>
                  <a:pt x="18" y="150"/>
                </a:cubicBezTo>
                <a:cubicBezTo>
                  <a:pt x="23" y="147"/>
                  <a:pt x="28" y="144"/>
                  <a:pt x="33" y="141"/>
                </a:cubicBezTo>
                <a:cubicBezTo>
                  <a:pt x="33" y="140"/>
                  <a:pt x="32" y="139"/>
                  <a:pt x="32" y="138"/>
                </a:cubicBezTo>
                <a:close/>
                <a:moveTo>
                  <a:pt x="147" y="172"/>
                </a:moveTo>
                <a:cubicBezTo>
                  <a:pt x="147" y="172"/>
                  <a:pt x="147" y="172"/>
                  <a:pt x="147" y="172"/>
                </a:cubicBezTo>
                <a:cubicBezTo>
                  <a:pt x="154" y="172"/>
                  <a:pt x="162" y="173"/>
                  <a:pt x="170" y="173"/>
                </a:cubicBezTo>
                <a:cubicBezTo>
                  <a:pt x="171" y="173"/>
                  <a:pt x="172" y="173"/>
                  <a:pt x="173" y="173"/>
                </a:cubicBezTo>
                <a:cubicBezTo>
                  <a:pt x="173" y="172"/>
                  <a:pt x="172" y="171"/>
                  <a:pt x="172" y="171"/>
                </a:cubicBezTo>
                <a:cubicBezTo>
                  <a:pt x="168" y="171"/>
                  <a:pt x="164" y="171"/>
                  <a:pt x="159" y="171"/>
                </a:cubicBezTo>
                <a:cubicBezTo>
                  <a:pt x="155" y="172"/>
                  <a:pt x="151" y="172"/>
                  <a:pt x="147" y="172"/>
                </a:cubicBezTo>
                <a:close/>
                <a:moveTo>
                  <a:pt x="21" y="124"/>
                </a:moveTo>
                <a:cubicBezTo>
                  <a:pt x="21" y="124"/>
                  <a:pt x="21" y="124"/>
                  <a:pt x="21" y="124"/>
                </a:cubicBezTo>
                <a:cubicBezTo>
                  <a:pt x="21" y="130"/>
                  <a:pt x="22" y="136"/>
                  <a:pt x="22" y="143"/>
                </a:cubicBezTo>
                <a:cubicBezTo>
                  <a:pt x="23" y="142"/>
                  <a:pt x="23" y="142"/>
                  <a:pt x="24" y="141"/>
                </a:cubicBezTo>
                <a:cubicBezTo>
                  <a:pt x="24" y="141"/>
                  <a:pt x="25" y="140"/>
                  <a:pt x="24" y="140"/>
                </a:cubicBezTo>
                <a:cubicBezTo>
                  <a:pt x="24" y="137"/>
                  <a:pt x="23" y="134"/>
                  <a:pt x="23" y="132"/>
                </a:cubicBezTo>
                <a:cubicBezTo>
                  <a:pt x="22" y="129"/>
                  <a:pt x="22" y="126"/>
                  <a:pt x="21" y="124"/>
                </a:cubicBezTo>
                <a:close/>
                <a:moveTo>
                  <a:pt x="95" y="137"/>
                </a:moveTo>
                <a:cubicBezTo>
                  <a:pt x="94" y="137"/>
                  <a:pt x="94" y="137"/>
                  <a:pt x="94" y="137"/>
                </a:cubicBezTo>
                <a:cubicBezTo>
                  <a:pt x="94" y="141"/>
                  <a:pt x="93" y="145"/>
                  <a:pt x="92" y="148"/>
                </a:cubicBezTo>
                <a:cubicBezTo>
                  <a:pt x="93" y="149"/>
                  <a:pt x="95" y="149"/>
                  <a:pt x="96" y="149"/>
                </a:cubicBezTo>
                <a:cubicBezTo>
                  <a:pt x="96" y="145"/>
                  <a:pt x="95" y="141"/>
                  <a:pt x="95" y="137"/>
                </a:cubicBezTo>
                <a:close/>
                <a:moveTo>
                  <a:pt x="33" y="152"/>
                </a:moveTo>
                <a:cubicBezTo>
                  <a:pt x="33" y="152"/>
                  <a:pt x="33" y="152"/>
                  <a:pt x="33" y="151"/>
                </a:cubicBezTo>
                <a:cubicBezTo>
                  <a:pt x="32" y="152"/>
                  <a:pt x="32" y="152"/>
                  <a:pt x="32" y="152"/>
                </a:cubicBezTo>
                <a:cubicBezTo>
                  <a:pt x="29" y="154"/>
                  <a:pt x="26" y="156"/>
                  <a:pt x="23" y="157"/>
                </a:cubicBezTo>
                <a:cubicBezTo>
                  <a:pt x="22" y="158"/>
                  <a:pt x="21" y="159"/>
                  <a:pt x="20" y="159"/>
                </a:cubicBezTo>
                <a:cubicBezTo>
                  <a:pt x="19" y="159"/>
                  <a:pt x="19" y="159"/>
                  <a:pt x="19" y="160"/>
                </a:cubicBezTo>
                <a:cubicBezTo>
                  <a:pt x="20" y="160"/>
                  <a:pt x="21" y="161"/>
                  <a:pt x="22" y="162"/>
                </a:cubicBezTo>
                <a:cubicBezTo>
                  <a:pt x="26" y="158"/>
                  <a:pt x="29" y="155"/>
                  <a:pt x="33" y="152"/>
                </a:cubicBezTo>
                <a:close/>
                <a:moveTo>
                  <a:pt x="270" y="173"/>
                </a:moveTo>
                <a:cubicBezTo>
                  <a:pt x="271" y="173"/>
                  <a:pt x="271" y="173"/>
                  <a:pt x="271" y="173"/>
                </a:cubicBezTo>
                <a:cubicBezTo>
                  <a:pt x="272" y="172"/>
                  <a:pt x="273" y="172"/>
                  <a:pt x="273" y="171"/>
                </a:cubicBezTo>
                <a:cubicBezTo>
                  <a:pt x="273" y="171"/>
                  <a:pt x="273" y="171"/>
                  <a:pt x="273" y="170"/>
                </a:cubicBezTo>
                <a:cubicBezTo>
                  <a:pt x="273" y="166"/>
                  <a:pt x="272" y="161"/>
                  <a:pt x="272" y="156"/>
                </a:cubicBezTo>
                <a:cubicBezTo>
                  <a:pt x="271" y="152"/>
                  <a:pt x="271" y="149"/>
                  <a:pt x="271" y="145"/>
                </a:cubicBezTo>
                <a:cubicBezTo>
                  <a:pt x="270" y="146"/>
                  <a:pt x="270" y="146"/>
                  <a:pt x="270" y="147"/>
                </a:cubicBezTo>
                <a:cubicBezTo>
                  <a:pt x="270" y="148"/>
                  <a:pt x="270" y="149"/>
                  <a:pt x="270" y="151"/>
                </a:cubicBezTo>
                <a:cubicBezTo>
                  <a:pt x="270" y="152"/>
                  <a:pt x="270" y="154"/>
                  <a:pt x="271" y="156"/>
                </a:cubicBezTo>
                <a:cubicBezTo>
                  <a:pt x="271" y="157"/>
                  <a:pt x="271" y="158"/>
                  <a:pt x="271" y="159"/>
                </a:cubicBezTo>
                <a:cubicBezTo>
                  <a:pt x="271" y="162"/>
                  <a:pt x="271" y="164"/>
                  <a:pt x="272" y="167"/>
                </a:cubicBezTo>
                <a:cubicBezTo>
                  <a:pt x="272" y="168"/>
                  <a:pt x="272" y="170"/>
                  <a:pt x="271" y="172"/>
                </a:cubicBezTo>
                <a:cubicBezTo>
                  <a:pt x="270" y="172"/>
                  <a:pt x="270" y="173"/>
                  <a:pt x="270" y="173"/>
                </a:cubicBezTo>
                <a:close/>
                <a:moveTo>
                  <a:pt x="53" y="133"/>
                </a:moveTo>
                <a:cubicBezTo>
                  <a:pt x="53" y="129"/>
                  <a:pt x="53" y="124"/>
                  <a:pt x="53" y="120"/>
                </a:cubicBezTo>
                <a:cubicBezTo>
                  <a:pt x="52" y="120"/>
                  <a:pt x="51" y="120"/>
                  <a:pt x="50" y="120"/>
                </a:cubicBezTo>
                <a:cubicBezTo>
                  <a:pt x="50" y="120"/>
                  <a:pt x="50" y="121"/>
                  <a:pt x="50" y="121"/>
                </a:cubicBezTo>
                <a:cubicBezTo>
                  <a:pt x="50" y="124"/>
                  <a:pt x="51" y="127"/>
                  <a:pt x="51" y="131"/>
                </a:cubicBezTo>
                <a:cubicBezTo>
                  <a:pt x="51" y="132"/>
                  <a:pt x="52" y="133"/>
                  <a:pt x="53" y="133"/>
                </a:cubicBezTo>
                <a:close/>
                <a:moveTo>
                  <a:pt x="232" y="124"/>
                </a:moveTo>
                <a:cubicBezTo>
                  <a:pt x="233" y="123"/>
                  <a:pt x="234" y="122"/>
                  <a:pt x="234" y="121"/>
                </a:cubicBezTo>
                <a:cubicBezTo>
                  <a:pt x="234" y="120"/>
                  <a:pt x="234" y="119"/>
                  <a:pt x="235" y="118"/>
                </a:cubicBezTo>
                <a:cubicBezTo>
                  <a:pt x="235" y="118"/>
                  <a:pt x="235" y="117"/>
                  <a:pt x="235" y="117"/>
                </a:cubicBezTo>
                <a:cubicBezTo>
                  <a:pt x="236" y="116"/>
                  <a:pt x="237" y="116"/>
                  <a:pt x="238" y="116"/>
                </a:cubicBezTo>
                <a:cubicBezTo>
                  <a:pt x="238" y="117"/>
                  <a:pt x="238" y="117"/>
                  <a:pt x="238" y="117"/>
                </a:cubicBezTo>
                <a:cubicBezTo>
                  <a:pt x="239" y="116"/>
                  <a:pt x="239" y="115"/>
                  <a:pt x="239" y="114"/>
                </a:cubicBezTo>
                <a:cubicBezTo>
                  <a:pt x="236" y="116"/>
                  <a:pt x="233" y="116"/>
                  <a:pt x="231" y="117"/>
                </a:cubicBezTo>
                <a:cubicBezTo>
                  <a:pt x="231" y="119"/>
                  <a:pt x="231" y="122"/>
                  <a:pt x="232" y="124"/>
                </a:cubicBezTo>
                <a:close/>
                <a:moveTo>
                  <a:pt x="157" y="169"/>
                </a:moveTo>
                <a:cubicBezTo>
                  <a:pt x="147" y="170"/>
                  <a:pt x="138" y="170"/>
                  <a:pt x="128" y="169"/>
                </a:cubicBezTo>
                <a:cubicBezTo>
                  <a:pt x="127" y="170"/>
                  <a:pt x="127" y="171"/>
                  <a:pt x="127" y="171"/>
                </a:cubicBezTo>
                <a:cubicBezTo>
                  <a:pt x="131" y="171"/>
                  <a:pt x="136" y="171"/>
                  <a:pt x="140" y="171"/>
                </a:cubicBezTo>
                <a:cubicBezTo>
                  <a:pt x="143" y="170"/>
                  <a:pt x="146" y="170"/>
                  <a:pt x="150" y="170"/>
                </a:cubicBezTo>
                <a:cubicBezTo>
                  <a:pt x="152" y="170"/>
                  <a:pt x="154" y="170"/>
                  <a:pt x="156" y="169"/>
                </a:cubicBezTo>
                <a:cubicBezTo>
                  <a:pt x="157" y="169"/>
                  <a:pt x="157" y="169"/>
                  <a:pt x="157" y="169"/>
                </a:cubicBezTo>
                <a:close/>
                <a:moveTo>
                  <a:pt x="18" y="91"/>
                </a:moveTo>
                <a:cubicBezTo>
                  <a:pt x="18" y="89"/>
                  <a:pt x="18" y="88"/>
                  <a:pt x="18" y="86"/>
                </a:cubicBezTo>
                <a:cubicBezTo>
                  <a:pt x="16" y="87"/>
                  <a:pt x="11" y="90"/>
                  <a:pt x="10" y="92"/>
                </a:cubicBezTo>
                <a:cubicBezTo>
                  <a:pt x="12" y="93"/>
                  <a:pt x="14" y="92"/>
                  <a:pt x="15" y="92"/>
                </a:cubicBezTo>
                <a:cubicBezTo>
                  <a:pt x="16" y="90"/>
                  <a:pt x="17" y="90"/>
                  <a:pt x="18" y="91"/>
                </a:cubicBezTo>
                <a:close/>
                <a:moveTo>
                  <a:pt x="89" y="134"/>
                </a:moveTo>
                <a:cubicBezTo>
                  <a:pt x="89" y="136"/>
                  <a:pt x="88" y="139"/>
                  <a:pt x="88" y="141"/>
                </a:cubicBezTo>
                <a:cubicBezTo>
                  <a:pt x="88" y="141"/>
                  <a:pt x="87" y="141"/>
                  <a:pt x="88" y="142"/>
                </a:cubicBezTo>
                <a:cubicBezTo>
                  <a:pt x="88" y="143"/>
                  <a:pt x="89" y="145"/>
                  <a:pt x="89" y="147"/>
                </a:cubicBezTo>
                <a:cubicBezTo>
                  <a:pt x="89" y="147"/>
                  <a:pt x="89" y="147"/>
                  <a:pt x="90" y="148"/>
                </a:cubicBezTo>
                <a:cubicBezTo>
                  <a:pt x="90" y="146"/>
                  <a:pt x="90" y="145"/>
                  <a:pt x="90" y="144"/>
                </a:cubicBezTo>
                <a:cubicBezTo>
                  <a:pt x="91" y="143"/>
                  <a:pt x="91" y="142"/>
                  <a:pt x="90" y="141"/>
                </a:cubicBezTo>
                <a:cubicBezTo>
                  <a:pt x="90" y="141"/>
                  <a:pt x="90" y="140"/>
                  <a:pt x="90" y="140"/>
                </a:cubicBezTo>
                <a:cubicBezTo>
                  <a:pt x="90" y="138"/>
                  <a:pt x="90" y="137"/>
                  <a:pt x="89" y="135"/>
                </a:cubicBezTo>
                <a:cubicBezTo>
                  <a:pt x="89" y="135"/>
                  <a:pt x="89" y="134"/>
                  <a:pt x="89" y="134"/>
                </a:cubicBezTo>
                <a:close/>
                <a:moveTo>
                  <a:pt x="125" y="60"/>
                </a:moveTo>
                <a:cubicBezTo>
                  <a:pt x="125" y="63"/>
                  <a:pt x="125" y="65"/>
                  <a:pt x="125" y="68"/>
                </a:cubicBezTo>
                <a:cubicBezTo>
                  <a:pt x="126" y="68"/>
                  <a:pt x="126" y="68"/>
                  <a:pt x="127" y="68"/>
                </a:cubicBezTo>
                <a:cubicBezTo>
                  <a:pt x="128" y="65"/>
                  <a:pt x="129" y="62"/>
                  <a:pt x="129" y="59"/>
                </a:cubicBezTo>
                <a:cubicBezTo>
                  <a:pt x="128" y="60"/>
                  <a:pt x="127" y="60"/>
                  <a:pt x="125" y="60"/>
                </a:cubicBezTo>
                <a:close/>
                <a:moveTo>
                  <a:pt x="12" y="95"/>
                </a:moveTo>
                <a:cubicBezTo>
                  <a:pt x="13" y="101"/>
                  <a:pt x="14" y="108"/>
                  <a:pt x="15" y="114"/>
                </a:cubicBezTo>
                <a:cubicBezTo>
                  <a:pt x="15" y="110"/>
                  <a:pt x="15" y="106"/>
                  <a:pt x="15" y="102"/>
                </a:cubicBezTo>
                <a:cubicBezTo>
                  <a:pt x="15" y="102"/>
                  <a:pt x="15" y="102"/>
                  <a:pt x="15" y="102"/>
                </a:cubicBezTo>
                <a:cubicBezTo>
                  <a:pt x="14" y="101"/>
                  <a:pt x="14" y="100"/>
                  <a:pt x="14" y="99"/>
                </a:cubicBezTo>
                <a:cubicBezTo>
                  <a:pt x="15" y="98"/>
                  <a:pt x="15" y="97"/>
                  <a:pt x="15" y="95"/>
                </a:cubicBezTo>
                <a:cubicBezTo>
                  <a:pt x="14" y="95"/>
                  <a:pt x="13" y="95"/>
                  <a:pt x="12" y="95"/>
                </a:cubicBezTo>
                <a:close/>
                <a:moveTo>
                  <a:pt x="197" y="135"/>
                </a:moveTo>
                <a:cubicBezTo>
                  <a:pt x="198" y="137"/>
                  <a:pt x="199" y="140"/>
                  <a:pt x="199" y="143"/>
                </a:cubicBezTo>
                <a:cubicBezTo>
                  <a:pt x="200" y="143"/>
                  <a:pt x="201" y="142"/>
                  <a:pt x="201" y="142"/>
                </a:cubicBezTo>
                <a:cubicBezTo>
                  <a:pt x="201" y="140"/>
                  <a:pt x="201" y="138"/>
                  <a:pt x="201" y="136"/>
                </a:cubicBezTo>
                <a:cubicBezTo>
                  <a:pt x="201" y="135"/>
                  <a:pt x="201" y="134"/>
                  <a:pt x="201" y="134"/>
                </a:cubicBezTo>
                <a:cubicBezTo>
                  <a:pt x="200" y="134"/>
                  <a:pt x="198" y="134"/>
                  <a:pt x="197" y="135"/>
                </a:cubicBezTo>
                <a:close/>
                <a:moveTo>
                  <a:pt x="18" y="102"/>
                </a:moveTo>
                <a:cubicBezTo>
                  <a:pt x="17" y="103"/>
                  <a:pt x="17" y="104"/>
                  <a:pt x="17" y="105"/>
                </a:cubicBezTo>
                <a:cubicBezTo>
                  <a:pt x="17" y="106"/>
                  <a:pt x="17" y="107"/>
                  <a:pt x="17" y="108"/>
                </a:cubicBezTo>
                <a:cubicBezTo>
                  <a:pt x="17" y="109"/>
                  <a:pt x="17" y="110"/>
                  <a:pt x="17" y="111"/>
                </a:cubicBezTo>
                <a:cubicBezTo>
                  <a:pt x="17" y="112"/>
                  <a:pt x="17" y="113"/>
                  <a:pt x="17" y="114"/>
                </a:cubicBezTo>
                <a:cubicBezTo>
                  <a:pt x="17" y="115"/>
                  <a:pt x="17" y="115"/>
                  <a:pt x="17" y="116"/>
                </a:cubicBezTo>
                <a:cubicBezTo>
                  <a:pt x="18" y="116"/>
                  <a:pt x="19" y="116"/>
                  <a:pt x="20" y="115"/>
                </a:cubicBezTo>
                <a:cubicBezTo>
                  <a:pt x="19" y="111"/>
                  <a:pt x="19" y="107"/>
                  <a:pt x="18" y="102"/>
                </a:cubicBezTo>
                <a:cubicBezTo>
                  <a:pt x="18" y="102"/>
                  <a:pt x="18" y="102"/>
                  <a:pt x="18" y="102"/>
                </a:cubicBezTo>
                <a:close/>
                <a:moveTo>
                  <a:pt x="142" y="152"/>
                </a:moveTo>
                <a:cubicBezTo>
                  <a:pt x="144" y="151"/>
                  <a:pt x="145" y="151"/>
                  <a:pt x="147" y="151"/>
                </a:cubicBezTo>
                <a:cubicBezTo>
                  <a:pt x="149" y="151"/>
                  <a:pt x="151" y="150"/>
                  <a:pt x="152" y="148"/>
                </a:cubicBezTo>
                <a:cubicBezTo>
                  <a:pt x="153" y="148"/>
                  <a:pt x="153" y="147"/>
                  <a:pt x="154" y="147"/>
                </a:cubicBezTo>
                <a:cubicBezTo>
                  <a:pt x="154" y="147"/>
                  <a:pt x="154" y="147"/>
                  <a:pt x="154" y="146"/>
                </a:cubicBezTo>
                <a:cubicBezTo>
                  <a:pt x="150" y="148"/>
                  <a:pt x="146" y="149"/>
                  <a:pt x="142" y="150"/>
                </a:cubicBezTo>
                <a:cubicBezTo>
                  <a:pt x="142" y="151"/>
                  <a:pt x="142" y="151"/>
                  <a:pt x="142" y="152"/>
                </a:cubicBezTo>
                <a:close/>
                <a:moveTo>
                  <a:pt x="160" y="137"/>
                </a:moveTo>
                <a:cubicBezTo>
                  <a:pt x="159" y="136"/>
                  <a:pt x="159" y="136"/>
                  <a:pt x="159" y="137"/>
                </a:cubicBezTo>
                <a:cubicBezTo>
                  <a:pt x="156" y="137"/>
                  <a:pt x="154" y="138"/>
                  <a:pt x="151" y="139"/>
                </a:cubicBezTo>
                <a:cubicBezTo>
                  <a:pt x="150" y="140"/>
                  <a:pt x="149" y="140"/>
                  <a:pt x="148" y="140"/>
                </a:cubicBezTo>
                <a:cubicBezTo>
                  <a:pt x="146" y="141"/>
                  <a:pt x="145" y="141"/>
                  <a:pt x="144" y="142"/>
                </a:cubicBezTo>
                <a:cubicBezTo>
                  <a:pt x="143" y="142"/>
                  <a:pt x="142" y="143"/>
                  <a:pt x="141" y="143"/>
                </a:cubicBezTo>
                <a:cubicBezTo>
                  <a:pt x="141" y="144"/>
                  <a:pt x="141" y="144"/>
                  <a:pt x="141" y="145"/>
                </a:cubicBezTo>
                <a:cubicBezTo>
                  <a:pt x="142" y="145"/>
                  <a:pt x="144" y="145"/>
                  <a:pt x="145" y="145"/>
                </a:cubicBezTo>
                <a:cubicBezTo>
                  <a:pt x="145" y="144"/>
                  <a:pt x="145" y="144"/>
                  <a:pt x="145" y="144"/>
                </a:cubicBezTo>
                <a:cubicBezTo>
                  <a:pt x="145" y="143"/>
                  <a:pt x="145" y="142"/>
                  <a:pt x="146" y="142"/>
                </a:cubicBezTo>
                <a:cubicBezTo>
                  <a:pt x="147" y="141"/>
                  <a:pt x="147" y="141"/>
                  <a:pt x="147" y="141"/>
                </a:cubicBezTo>
                <a:cubicBezTo>
                  <a:pt x="151" y="140"/>
                  <a:pt x="155" y="139"/>
                  <a:pt x="159" y="137"/>
                </a:cubicBezTo>
                <a:cubicBezTo>
                  <a:pt x="159" y="137"/>
                  <a:pt x="159" y="137"/>
                  <a:pt x="160" y="137"/>
                </a:cubicBezTo>
                <a:close/>
                <a:moveTo>
                  <a:pt x="133" y="126"/>
                </a:moveTo>
                <a:cubicBezTo>
                  <a:pt x="133" y="129"/>
                  <a:pt x="133" y="131"/>
                  <a:pt x="134" y="133"/>
                </a:cubicBezTo>
                <a:cubicBezTo>
                  <a:pt x="135" y="133"/>
                  <a:pt x="137" y="133"/>
                  <a:pt x="138" y="133"/>
                </a:cubicBezTo>
                <a:cubicBezTo>
                  <a:pt x="138" y="132"/>
                  <a:pt x="138" y="132"/>
                  <a:pt x="138" y="131"/>
                </a:cubicBezTo>
                <a:cubicBezTo>
                  <a:pt x="137" y="130"/>
                  <a:pt x="136" y="128"/>
                  <a:pt x="135" y="127"/>
                </a:cubicBezTo>
                <a:cubicBezTo>
                  <a:pt x="135" y="126"/>
                  <a:pt x="135" y="126"/>
                  <a:pt x="135" y="126"/>
                </a:cubicBezTo>
                <a:cubicBezTo>
                  <a:pt x="134" y="126"/>
                  <a:pt x="133" y="126"/>
                  <a:pt x="133" y="126"/>
                </a:cubicBezTo>
                <a:close/>
                <a:moveTo>
                  <a:pt x="204" y="40"/>
                </a:moveTo>
                <a:cubicBezTo>
                  <a:pt x="204" y="40"/>
                  <a:pt x="204" y="40"/>
                  <a:pt x="204" y="40"/>
                </a:cubicBezTo>
                <a:cubicBezTo>
                  <a:pt x="204" y="40"/>
                  <a:pt x="204" y="40"/>
                  <a:pt x="203" y="40"/>
                </a:cubicBezTo>
                <a:cubicBezTo>
                  <a:pt x="203" y="39"/>
                  <a:pt x="202" y="37"/>
                  <a:pt x="201" y="36"/>
                </a:cubicBezTo>
                <a:cubicBezTo>
                  <a:pt x="199" y="34"/>
                  <a:pt x="198" y="32"/>
                  <a:pt x="196" y="30"/>
                </a:cubicBezTo>
                <a:cubicBezTo>
                  <a:pt x="195" y="30"/>
                  <a:pt x="194" y="29"/>
                  <a:pt x="193" y="29"/>
                </a:cubicBezTo>
                <a:cubicBezTo>
                  <a:pt x="193" y="29"/>
                  <a:pt x="193" y="29"/>
                  <a:pt x="193" y="29"/>
                </a:cubicBezTo>
                <a:cubicBezTo>
                  <a:pt x="193" y="30"/>
                  <a:pt x="193" y="30"/>
                  <a:pt x="193" y="31"/>
                </a:cubicBezTo>
                <a:cubicBezTo>
                  <a:pt x="193" y="32"/>
                  <a:pt x="194" y="32"/>
                  <a:pt x="195" y="33"/>
                </a:cubicBezTo>
                <a:cubicBezTo>
                  <a:pt x="196" y="34"/>
                  <a:pt x="197" y="35"/>
                  <a:pt x="198" y="36"/>
                </a:cubicBezTo>
                <a:cubicBezTo>
                  <a:pt x="200" y="36"/>
                  <a:pt x="201" y="36"/>
                  <a:pt x="201" y="37"/>
                </a:cubicBezTo>
                <a:cubicBezTo>
                  <a:pt x="201" y="37"/>
                  <a:pt x="201" y="38"/>
                  <a:pt x="201" y="38"/>
                </a:cubicBezTo>
                <a:cubicBezTo>
                  <a:pt x="201" y="38"/>
                  <a:pt x="201" y="38"/>
                  <a:pt x="201" y="39"/>
                </a:cubicBezTo>
                <a:cubicBezTo>
                  <a:pt x="202" y="39"/>
                  <a:pt x="203" y="40"/>
                  <a:pt x="204" y="40"/>
                </a:cubicBezTo>
                <a:close/>
                <a:moveTo>
                  <a:pt x="28" y="147"/>
                </a:moveTo>
                <a:cubicBezTo>
                  <a:pt x="28" y="147"/>
                  <a:pt x="28" y="147"/>
                  <a:pt x="28" y="147"/>
                </a:cubicBezTo>
                <a:cubicBezTo>
                  <a:pt x="28" y="147"/>
                  <a:pt x="27" y="147"/>
                  <a:pt x="27" y="147"/>
                </a:cubicBezTo>
                <a:cubicBezTo>
                  <a:pt x="24" y="149"/>
                  <a:pt x="22" y="151"/>
                  <a:pt x="19" y="152"/>
                </a:cubicBezTo>
                <a:cubicBezTo>
                  <a:pt x="18" y="153"/>
                  <a:pt x="16" y="154"/>
                  <a:pt x="14" y="154"/>
                </a:cubicBezTo>
                <a:cubicBezTo>
                  <a:pt x="15" y="155"/>
                  <a:pt x="14" y="155"/>
                  <a:pt x="15" y="155"/>
                </a:cubicBezTo>
                <a:cubicBezTo>
                  <a:pt x="16" y="155"/>
                  <a:pt x="17" y="156"/>
                  <a:pt x="18" y="156"/>
                </a:cubicBezTo>
                <a:cubicBezTo>
                  <a:pt x="21" y="153"/>
                  <a:pt x="25" y="150"/>
                  <a:pt x="28" y="147"/>
                </a:cubicBezTo>
                <a:close/>
                <a:moveTo>
                  <a:pt x="183" y="116"/>
                </a:moveTo>
                <a:cubicBezTo>
                  <a:pt x="182" y="116"/>
                  <a:pt x="180" y="115"/>
                  <a:pt x="178" y="115"/>
                </a:cubicBezTo>
                <a:cubicBezTo>
                  <a:pt x="179" y="116"/>
                  <a:pt x="179" y="116"/>
                  <a:pt x="179" y="117"/>
                </a:cubicBezTo>
                <a:cubicBezTo>
                  <a:pt x="179" y="119"/>
                  <a:pt x="180" y="119"/>
                  <a:pt x="182" y="119"/>
                </a:cubicBezTo>
                <a:cubicBezTo>
                  <a:pt x="183" y="120"/>
                  <a:pt x="184" y="120"/>
                  <a:pt x="185" y="120"/>
                </a:cubicBezTo>
                <a:cubicBezTo>
                  <a:pt x="185" y="119"/>
                  <a:pt x="186" y="118"/>
                  <a:pt x="186" y="117"/>
                </a:cubicBezTo>
                <a:cubicBezTo>
                  <a:pt x="185" y="117"/>
                  <a:pt x="183" y="117"/>
                  <a:pt x="183" y="116"/>
                </a:cubicBezTo>
                <a:close/>
                <a:moveTo>
                  <a:pt x="119" y="82"/>
                </a:moveTo>
                <a:cubicBezTo>
                  <a:pt x="119" y="83"/>
                  <a:pt x="118" y="83"/>
                  <a:pt x="117" y="83"/>
                </a:cubicBezTo>
                <a:cubicBezTo>
                  <a:pt x="118" y="86"/>
                  <a:pt x="118" y="89"/>
                  <a:pt x="118" y="92"/>
                </a:cubicBezTo>
                <a:cubicBezTo>
                  <a:pt x="119" y="91"/>
                  <a:pt x="120" y="90"/>
                  <a:pt x="121" y="89"/>
                </a:cubicBezTo>
                <a:cubicBezTo>
                  <a:pt x="121" y="88"/>
                  <a:pt x="121" y="87"/>
                  <a:pt x="120" y="86"/>
                </a:cubicBezTo>
                <a:cubicBezTo>
                  <a:pt x="120" y="86"/>
                  <a:pt x="120" y="85"/>
                  <a:pt x="120" y="85"/>
                </a:cubicBezTo>
                <a:cubicBezTo>
                  <a:pt x="120" y="84"/>
                  <a:pt x="120" y="83"/>
                  <a:pt x="119" y="82"/>
                </a:cubicBezTo>
                <a:close/>
                <a:moveTo>
                  <a:pt x="136" y="117"/>
                </a:moveTo>
                <a:cubicBezTo>
                  <a:pt x="136" y="117"/>
                  <a:pt x="136" y="117"/>
                  <a:pt x="136" y="117"/>
                </a:cubicBezTo>
                <a:cubicBezTo>
                  <a:pt x="135" y="117"/>
                  <a:pt x="134" y="117"/>
                  <a:pt x="133" y="117"/>
                </a:cubicBezTo>
                <a:cubicBezTo>
                  <a:pt x="132" y="117"/>
                  <a:pt x="132" y="117"/>
                  <a:pt x="132" y="118"/>
                </a:cubicBezTo>
                <a:cubicBezTo>
                  <a:pt x="132" y="120"/>
                  <a:pt x="132" y="122"/>
                  <a:pt x="132" y="124"/>
                </a:cubicBezTo>
                <a:cubicBezTo>
                  <a:pt x="132" y="124"/>
                  <a:pt x="133" y="124"/>
                  <a:pt x="133" y="124"/>
                </a:cubicBezTo>
                <a:cubicBezTo>
                  <a:pt x="133" y="124"/>
                  <a:pt x="134" y="124"/>
                  <a:pt x="134" y="123"/>
                </a:cubicBezTo>
                <a:cubicBezTo>
                  <a:pt x="134" y="123"/>
                  <a:pt x="135" y="123"/>
                  <a:pt x="135" y="123"/>
                </a:cubicBezTo>
                <a:cubicBezTo>
                  <a:pt x="135" y="121"/>
                  <a:pt x="135" y="120"/>
                  <a:pt x="136" y="120"/>
                </a:cubicBezTo>
                <a:cubicBezTo>
                  <a:pt x="136" y="119"/>
                  <a:pt x="136" y="119"/>
                  <a:pt x="136" y="119"/>
                </a:cubicBezTo>
                <a:cubicBezTo>
                  <a:pt x="136" y="118"/>
                  <a:pt x="136" y="117"/>
                  <a:pt x="136" y="117"/>
                </a:cubicBezTo>
                <a:close/>
                <a:moveTo>
                  <a:pt x="95" y="160"/>
                </a:moveTo>
                <a:cubicBezTo>
                  <a:pt x="94" y="159"/>
                  <a:pt x="92" y="158"/>
                  <a:pt x="91" y="156"/>
                </a:cubicBezTo>
                <a:cubicBezTo>
                  <a:pt x="89" y="155"/>
                  <a:pt x="87" y="155"/>
                  <a:pt x="86" y="154"/>
                </a:cubicBezTo>
                <a:cubicBezTo>
                  <a:pt x="85" y="154"/>
                  <a:pt x="85" y="154"/>
                  <a:pt x="84" y="154"/>
                </a:cubicBezTo>
                <a:cubicBezTo>
                  <a:pt x="84" y="155"/>
                  <a:pt x="84" y="155"/>
                  <a:pt x="85" y="156"/>
                </a:cubicBezTo>
                <a:cubicBezTo>
                  <a:pt x="86" y="156"/>
                  <a:pt x="87" y="156"/>
                  <a:pt x="88" y="157"/>
                </a:cubicBezTo>
                <a:cubicBezTo>
                  <a:pt x="91" y="158"/>
                  <a:pt x="94" y="161"/>
                  <a:pt x="95" y="164"/>
                </a:cubicBezTo>
                <a:cubicBezTo>
                  <a:pt x="95" y="165"/>
                  <a:pt x="96" y="165"/>
                  <a:pt x="96" y="165"/>
                </a:cubicBezTo>
                <a:cubicBezTo>
                  <a:pt x="96" y="164"/>
                  <a:pt x="95" y="163"/>
                  <a:pt x="95" y="163"/>
                </a:cubicBezTo>
                <a:cubicBezTo>
                  <a:pt x="95" y="162"/>
                  <a:pt x="95" y="161"/>
                  <a:pt x="95" y="160"/>
                </a:cubicBezTo>
                <a:close/>
                <a:moveTo>
                  <a:pt x="134" y="52"/>
                </a:moveTo>
                <a:cubicBezTo>
                  <a:pt x="135" y="52"/>
                  <a:pt x="135" y="52"/>
                  <a:pt x="135" y="52"/>
                </a:cubicBezTo>
                <a:cubicBezTo>
                  <a:pt x="135" y="53"/>
                  <a:pt x="135" y="54"/>
                  <a:pt x="135" y="54"/>
                </a:cubicBezTo>
                <a:cubicBezTo>
                  <a:pt x="135" y="55"/>
                  <a:pt x="135" y="55"/>
                  <a:pt x="135" y="55"/>
                </a:cubicBezTo>
                <a:cubicBezTo>
                  <a:pt x="136" y="55"/>
                  <a:pt x="139" y="56"/>
                  <a:pt x="140" y="55"/>
                </a:cubicBezTo>
                <a:cubicBezTo>
                  <a:pt x="140" y="54"/>
                  <a:pt x="141" y="53"/>
                  <a:pt x="141" y="51"/>
                </a:cubicBezTo>
                <a:cubicBezTo>
                  <a:pt x="139" y="52"/>
                  <a:pt x="139" y="52"/>
                  <a:pt x="138" y="51"/>
                </a:cubicBezTo>
                <a:cubicBezTo>
                  <a:pt x="137" y="51"/>
                  <a:pt x="136" y="52"/>
                  <a:pt x="134" y="52"/>
                </a:cubicBezTo>
                <a:close/>
                <a:moveTo>
                  <a:pt x="103" y="127"/>
                </a:moveTo>
                <a:cubicBezTo>
                  <a:pt x="102" y="126"/>
                  <a:pt x="102" y="125"/>
                  <a:pt x="102" y="124"/>
                </a:cubicBezTo>
                <a:cubicBezTo>
                  <a:pt x="101" y="124"/>
                  <a:pt x="100" y="124"/>
                  <a:pt x="99" y="124"/>
                </a:cubicBezTo>
                <a:cubicBezTo>
                  <a:pt x="99" y="127"/>
                  <a:pt x="100" y="130"/>
                  <a:pt x="100" y="133"/>
                </a:cubicBezTo>
                <a:cubicBezTo>
                  <a:pt x="101" y="133"/>
                  <a:pt x="102" y="132"/>
                  <a:pt x="102" y="131"/>
                </a:cubicBezTo>
                <a:cubicBezTo>
                  <a:pt x="102" y="131"/>
                  <a:pt x="102" y="131"/>
                  <a:pt x="102" y="131"/>
                </a:cubicBezTo>
                <a:cubicBezTo>
                  <a:pt x="102" y="129"/>
                  <a:pt x="102" y="128"/>
                  <a:pt x="103" y="127"/>
                </a:cubicBezTo>
                <a:close/>
                <a:moveTo>
                  <a:pt x="108" y="132"/>
                </a:moveTo>
                <a:cubicBezTo>
                  <a:pt x="109" y="134"/>
                  <a:pt x="110" y="135"/>
                  <a:pt x="110" y="136"/>
                </a:cubicBezTo>
                <a:cubicBezTo>
                  <a:pt x="111" y="136"/>
                  <a:pt x="112" y="136"/>
                  <a:pt x="113" y="136"/>
                </a:cubicBezTo>
                <a:cubicBezTo>
                  <a:pt x="113" y="135"/>
                  <a:pt x="113" y="133"/>
                  <a:pt x="113" y="131"/>
                </a:cubicBezTo>
                <a:cubicBezTo>
                  <a:pt x="112" y="131"/>
                  <a:pt x="110" y="132"/>
                  <a:pt x="108" y="132"/>
                </a:cubicBezTo>
                <a:close/>
                <a:moveTo>
                  <a:pt x="116" y="136"/>
                </a:moveTo>
                <a:cubicBezTo>
                  <a:pt x="117" y="136"/>
                  <a:pt x="120" y="136"/>
                  <a:pt x="120" y="135"/>
                </a:cubicBezTo>
                <a:cubicBezTo>
                  <a:pt x="120" y="134"/>
                  <a:pt x="119" y="132"/>
                  <a:pt x="118" y="130"/>
                </a:cubicBezTo>
                <a:cubicBezTo>
                  <a:pt x="117" y="130"/>
                  <a:pt x="116" y="130"/>
                  <a:pt x="116" y="130"/>
                </a:cubicBezTo>
                <a:cubicBezTo>
                  <a:pt x="116" y="132"/>
                  <a:pt x="116" y="134"/>
                  <a:pt x="116" y="136"/>
                </a:cubicBezTo>
                <a:close/>
                <a:moveTo>
                  <a:pt x="122" y="138"/>
                </a:moveTo>
                <a:cubicBezTo>
                  <a:pt x="120" y="138"/>
                  <a:pt x="118" y="138"/>
                  <a:pt x="116" y="139"/>
                </a:cubicBezTo>
                <a:cubicBezTo>
                  <a:pt x="116" y="140"/>
                  <a:pt x="116" y="141"/>
                  <a:pt x="117" y="142"/>
                </a:cubicBezTo>
                <a:cubicBezTo>
                  <a:pt x="119" y="142"/>
                  <a:pt x="121" y="142"/>
                  <a:pt x="123" y="142"/>
                </a:cubicBezTo>
                <a:cubicBezTo>
                  <a:pt x="123" y="140"/>
                  <a:pt x="122" y="139"/>
                  <a:pt x="122" y="138"/>
                </a:cubicBezTo>
                <a:close/>
                <a:moveTo>
                  <a:pt x="114" y="36"/>
                </a:moveTo>
                <a:cubicBezTo>
                  <a:pt x="114" y="37"/>
                  <a:pt x="115" y="37"/>
                  <a:pt x="116" y="37"/>
                </a:cubicBezTo>
                <a:cubicBezTo>
                  <a:pt x="116" y="37"/>
                  <a:pt x="117" y="37"/>
                  <a:pt x="117" y="37"/>
                </a:cubicBezTo>
                <a:cubicBezTo>
                  <a:pt x="124" y="36"/>
                  <a:pt x="130" y="36"/>
                  <a:pt x="136" y="36"/>
                </a:cubicBezTo>
                <a:cubicBezTo>
                  <a:pt x="138" y="36"/>
                  <a:pt x="139" y="36"/>
                  <a:pt x="141" y="35"/>
                </a:cubicBezTo>
                <a:cubicBezTo>
                  <a:pt x="141" y="35"/>
                  <a:pt x="142" y="36"/>
                  <a:pt x="142" y="35"/>
                </a:cubicBezTo>
                <a:cubicBezTo>
                  <a:pt x="142" y="35"/>
                  <a:pt x="142" y="35"/>
                  <a:pt x="142" y="35"/>
                </a:cubicBezTo>
                <a:cubicBezTo>
                  <a:pt x="132" y="35"/>
                  <a:pt x="123" y="36"/>
                  <a:pt x="114" y="36"/>
                </a:cubicBezTo>
                <a:close/>
                <a:moveTo>
                  <a:pt x="45" y="130"/>
                </a:moveTo>
                <a:cubicBezTo>
                  <a:pt x="45" y="127"/>
                  <a:pt x="46" y="124"/>
                  <a:pt x="46" y="121"/>
                </a:cubicBezTo>
                <a:cubicBezTo>
                  <a:pt x="44" y="122"/>
                  <a:pt x="43" y="122"/>
                  <a:pt x="42" y="123"/>
                </a:cubicBezTo>
                <a:cubicBezTo>
                  <a:pt x="43" y="125"/>
                  <a:pt x="43" y="127"/>
                  <a:pt x="43" y="129"/>
                </a:cubicBezTo>
                <a:cubicBezTo>
                  <a:pt x="44" y="129"/>
                  <a:pt x="45" y="130"/>
                  <a:pt x="45" y="130"/>
                </a:cubicBezTo>
                <a:close/>
                <a:moveTo>
                  <a:pt x="160" y="149"/>
                </a:moveTo>
                <a:cubicBezTo>
                  <a:pt x="160" y="149"/>
                  <a:pt x="160" y="149"/>
                  <a:pt x="160" y="149"/>
                </a:cubicBezTo>
                <a:cubicBezTo>
                  <a:pt x="161" y="149"/>
                  <a:pt x="163" y="148"/>
                  <a:pt x="165" y="148"/>
                </a:cubicBezTo>
                <a:cubicBezTo>
                  <a:pt x="166" y="148"/>
                  <a:pt x="167" y="148"/>
                  <a:pt x="167" y="147"/>
                </a:cubicBezTo>
                <a:cubicBezTo>
                  <a:pt x="168" y="146"/>
                  <a:pt x="169" y="145"/>
                  <a:pt x="169" y="144"/>
                </a:cubicBezTo>
                <a:cubicBezTo>
                  <a:pt x="170" y="144"/>
                  <a:pt x="170" y="144"/>
                  <a:pt x="170" y="143"/>
                </a:cubicBezTo>
                <a:cubicBezTo>
                  <a:pt x="168" y="144"/>
                  <a:pt x="167" y="144"/>
                  <a:pt x="166" y="145"/>
                </a:cubicBezTo>
                <a:cubicBezTo>
                  <a:pt x="164" y="146"/>
                  <a:pt x="163" y="146"/>
                  <a:pt x="162" y="147"/>
                </a:cubicBezTo>
                <a:cubicBezTo>
                  <a:pt x="161" y="148"/>
                  <a:pt x="160" y="148"/>
                  <a:pt x="160" y="149"/>
                </a:cubicBezTo>
                <a:close/>
                <a:moveTo>
                  <a:pt x="111" y="145"/>
                </a:moveTo>
                <a:cubicBezTo>
                  <a:pt x="110" y="145"/>
                  <a:pt x="109" y="145"/>
                  <a:pt x="107" y="144"/>
                </a:cubicBezTo>
                <a:cubicBezTo>
                  <a:pt x="107" y="147"/>
                  <a:pt x="108" y="149"/>
                  <a:pt x="108" y="151"/>
                </a:cubicBezTo>
                <a:cubicBezTo>
                  <a:pt x="109" y="150"/>
                  <a:pt x="110" y="150"/>
                  <a:pt x="110" y="150"/>
                </a:cubicBezTo>
                <a:cubicBezTo>
                  <a:pt x="110" y="150"/>
                  <a:pt x="111" y="149"/>
                  <a:pt x="111" y="149"/>
                </a:cubicBezTo>
                <a:cubicBezTo>
                  <a:pt x="111" y="148"/>
                  <a:pt x="111" y="146"/>
                  <a:pt x="111" y="145"/>
                </a:cubicBezTo>
                <a:close/>
                <a:moveTo>
                  <a:pt x="183" y="38"/>
                </a:moveTo>
                <a:cubicBezTo>
                  <a:pt x="182" y="37"/>
                  <a:pt x="181" y="37"/>
                  <a:pt x="180" y="37"/>
                </a:cubicBezTo>
                <a:cubicBezTo>
                  <a:pt x="180" y="37"/>
                  <a:pt x="180" y="37"/>
                  <a:pt x="180" y="37"/>
                </a:cubicBezTo>
                <a:cubicBezTo>
                  <a:pt x="179" y="38"/>
                  <a:pt x="178" y="38"/>
                  <a:pt x="177" y="39"/>
                </a:cubicBezTo>
                <a:cubicBezTo>
                  <a:pt x="178" y="40"/>
                  <a:pt x="180" y="41"/>
                  <a:pt x="182" y="42"/>
                </a:cubicBezTo>
                <a:cubicBezTo>
                  <a:pt x="182" y="41"/>
                  <a:pt x="183" y="41"/>
                  <a:pt x="183" y="40"/>
                </a:cubicBezTo>
                <a:cubicBezTo>
                  <a:pt x="183" y="40"/>
                  <a:pt x="183" y="39"/>
                  <a:pt x="183" y="38"/>
                </a:cubicBezTo>
                <a:close/>
                <a:moveTo>
                  <a:pt x="173" y="119"/>
                </a:moveTo>
                <a:cubicBezTo>
                  <a:pt x="172" y="119"/>
                  <a:pt x="171" y="119"/>
                  <a:pt x="171" y="118"/>
                </a:cubicBezTo>
                <a:cubicBezTo>
                  <a:pt x="169" y="118"/>
                  <a:pt x="169" y="118"/>
                  <a:pt x="168" y="119"/>
                </a:cubicBezTo>
                <a:cubicBezTo>
                  <a:pt x="169" y="119"/>
                  <a:pt x="169" y="119"/>
                  <a:pt x="169" y="119"/>
                </a:cubicBezTo>
                <a:cubicBezTo>
                  <a:pt x="170" y="119"/>
                  <a:pt x="170" y="119"/>
                  <a:pt x="170" y="120"/>
                </a:cubicBezTo>
                <a:cubicBezTo>
                  <a:pt x="170" y="121"/>
                  <a:pt x="170" y="121"/>
                  <a:pt x="169" y="121"/>
                </a:cubicBezTo>
                <a:cubicBezTo>
                  <a:pt x="169" y="121"/>
                  <a:pt x="169" y="121"/>
                  <a:pt x="168" y="121"/>
                </a:cubicBezTo>
                <a:cubicBezTo>
                  <a:pt x="169" y="122"/>
                  <a:pt x="169" y="123"/>
                  <a:pt x="169" y="124"/>
                </a:cubicBezTo>
                <a:cubicBezTo>
                  <a:pt x="170" y="124"/>
                  <a:pt x="172" y="123"/>
                  <a:pt x="173" y="123"/>
                </a:cubicBezTo>
                <a:cubicBezTo>
                  <a:pt x="173" y="122"/>
                  <a:pt x="173" y="121"/>
                  <a:pt x="173" y="119"/>
                </a:cubicBezTo>
                <a:close/>
                <a:moveTo>
                  <a:pt x="257" y="156"/>
                </a:moveTo>
                <a:cubicBezTo>
                  <a:pt x="256" y="157"/>
                  <a:pt x="254" y="157"/>
                  <a:pt x="253" y="158"/>
                </a:cubicBezTo>
                <a:cubicBezTo>
                  <a:pt x="253" y="158"/>
                  <a:pt x="253" y="159"/>
                  <a:pt x="253" y="159"/>
                </a:cubicBezTo>
                <a:cubicBezTo>
                  <a:pt x="252" y="161"/>
                  <a:pt x="251" y="161"/>
                  <a:pt x="250" y="160"/>
                </a:cubicBezTo>
                <a:cubicBezTo>
                  <a:pt x="250" y="160"/>
                  <a:pt x="250" y="159"/>
                  <a:pt x="250" y="159"/>
                </a:cubicBezTo>
                <a:cubicBezTo>
                  <a:pt x="249" y="159"/>
                  <a:pt x="248" y="160"/>
                  <a:pt x="248" y="160"/>
                </a:cubicBezTo>
                <a:cubicBezTo>
                  <a:pt x="247" y="160"/>
                  <a:pt x="247" y="160"/>
                  <a:pt x="246" y="161"/>
                </a:cubicBezTo>
                <a:cubicBezTo>
                  <a:pt x="250" y="161"/>
                  <a:pt x="254" y="161"/>
                  <a:pt x="258" y="159"/>
                </a:cubicBezTo>
                <a:cubicBezTo>
                  <a:pt x="257" y="158"/>
                  <a:pt x="257" y="157"/>
                  <a:pt x="257" y="156"/>
                </a:cubicBezTo>
                <a:close/>
                <a:moveTo>
                  <a:pt x="58" y="49"/>
                </a:moveTo>
                <a:cubicBezTo>
                  <a:pt x="58" y="49"/>
                  <a:pt x="58" y="49"/>
                  <a:pt x="58" y="49"/>
                </a:cubicBezTo>
                <a:cubicBezTo>
                  <a:pt x="59" y="49"/>
                  <a:pt x="59" y="49"/>
                  <a:pt x="59" y="49"/>
                </a:cubicBezTo>
                <a:cubicBezTo>
                  <a:pt x="60" y="49"/>
                  <a:pt x="61" y="49"/>
                  <a:pt x="61" y="49"/>
                </a:cubicBezTo>
                <a:cubicBezTo>
                  <a:pt x="68" y="49"/>
                  <a:pt x="74" y="49"/>
                  <a:pt x="81" y="49"/>
                </a:cubicBezTo>
                <a:cubicBezTo>
                  <a:pt x="82" y="49"/>
                  <a:pt x="83" y="49"/>
                  <a:pt x="84" y="49"/>
                </a:cubicBezTo>
                <a:cubicBezTo>
                  <a:pt x="85" y="49"/>
                  <a:pt x="85" y="49"/>
                  <a:pt x="86" y="49"/>
                </a:cubicBezTo>
                <a:cubicBezTo>
                  <a:pt x="86" y="49"/>
                  <a:pt x="86" y="49"/>
                  <a:pt x="86" y="48"/>
                </a:cubicBezTo>
                <a:cubicBezTo>
                  <a:pt x="77" y="49"/>
                  <a:pt x="68" y="49"/>
                  <a:pt x="58" y="49"/>
                </a:cubicBezTo>
                <a:close/>
                <a:moveTo>
                  <a:pt x="236" y="150"/>
                </a:moveTo>
                <a:cubicBezTo>
                  <a:pt x="236" y="151"/>
                  <a:pt x="237" y="151"/>
                  <a:pt x="238" y="151"/>
                </a:cubicBezTo>
                <a:cubicBezTo>
                  <a:pt x="240" y="151"/>
                  <a:pt x="241" y="150"/>
                  <a:pt x="243" y="150"/>
                </a:cubicBezTo>
                <a:cubicBezTo>
                  <a:pt x="243" y="150"/>
                  <a:pt x="243" y="150"/>
                  <a:pt x="244" y="150"/>
                </a:cubicBezTo>
                <a:cubicBezTo>
                  <a:pt x="244" y="149"/>
                  <a:pt x="244" y="148"/>
                  <a:pt x="243" y="147"/>
                </a:cubicBezTo>
                <a:cubicBezTo>
                  <a:pt x="241" y="148"/>
                  <a:pt x="238" y="149"/>
                  <a:pt x="236" y="150"/>
                </a:cubicBezTo>
                <a:close/>
                <a:moveTo>
                  <a:pt x="233" y="73"/>
                </a:moveTo>
                <a:cubicBezTo>
                  <a:pt x="231" y="74"/>
                  <a:pt x="230" y="75"/>
                  <a:pt x="228" y="75"/>
                </a:cubicBezTo>
                <a:cubicBezTo>
                  <a:pt x="229" y="76"/>
                  <a:pt x="229" y="77"/>
                  <a:pt x="229" y="78"/>
                </a:cubicBezTo>
                <a:cubicBezTo>
                  <a:pt x="230" y="78"/>
                  <a:pt x="232" y="78"/>
                  <a:pt x="233" y="78"/>
                </a:cubicBezTo>
                <a:cubicBezTo>
                  <a:pt x="233" y="78"/>
                  <a:pt x="233" y="77"/>
                  <a:pt x="233" y="77"/>
                </a:cubicBezTo>
                <a:cubicBezTo>
                  <a:pt x="234" y="77"/>
                  <a:pt x="234" y="76"/>
                  <a:pt x="235" y="75"/>
                </a:cubicBezTo>
                <a:cubicBezTo>
                  <a:pt x="234" y="75"/>
                  <a:pt x="233" y="74"/>
                  <a:pt x="233" y="73"/>
                </a:cubicBezTo>
                <a:close/>
                <a:moveTo>
                  <a:pt x="123" y="176"/>
                </a:moveTo>
                <a:cubicBezTo>
                  <a:pt x="123" y="176"/>
                  <a:pt x="123" y="176"/>
                  <a:pt x="123" y="176"/>
                </a:cubicBezTo>
                <a:cubicBezTo>
                  <a:pt x="117" y="176"/>
                  <a:pt x="111" y="176"/>
                  <a:pt x="105" y="176"/>
                </a:cubicBezTo>
                <a:cubicBezTo>
                  <a:pt x="104" y="176"/>
                  <a:pt x="103" y="176"/>
                  <a:pt x="102" y="176"/>
                </a:cubicBezTo>
                <a:cubicBezTo>
                  <a:pt x="102" y="176"/>
                  <a:pt x="101" y="177"/>
                  <a:pt x="100" y="177"/>
                </a:cubicBezTo>
                <a:cubicBezTo>
                  <a:pt x="102" y="177"/>
                  <a:pt x="104" y="177"/>
                  <a:pt x="105" y="177"/>
                </a:cubicBezTo>
                <a:cubicBezTo>
                  <a:pt x="109" y="177"/>
                  <a:pt x="114" y="177"/>
                  <a:pt x="118" y="177"/>
                </a:cubicBezTo>
                <a:cubicBezTo>
                  <a:pt x="119" y="177"/>
                  <a:pt x="121" y="177"/>
                  <a:pt x="123" y="176"/>
                </a:cubicBezTo>
                <a:close/>
                <a:moveTo>
                  <a:pt x="8" y="96"/>
                </a:moveTo>
                <a:cubicBezTo>
                  <a:pt x="8" y="98"/>
                  <a:pt x="8" y="101"/>
                  <a:pt x="8" y="103"/>
                </a:cubicBezTo>
                <a:cubicBezTo>
                  <a:pt x="9" y="104"/>
                  <a:pt x="9" y="104"/>
                  <a:pt x="9" y="105"/>
                </a:cubicBezTo>
                <a:cubicBezTo>
                  <a:pt x="9" y="106"/>
                  <a:pt x="9" y="107"/>
                  <a:pt x="9" y="107"/>
                </a:cubicBezTo>
                <a:cubicBezTo>
                  <a:pt x="9" y="107"/>
                  <a:pt x="9" y="107"/>
                  <a:pt x="9" y="107"/>
                </a:cubicBezTo>
                <a:cubicBezTo>
                  <a:pt x="10" y="102"/>
                  <a:pt x="10" y="98"/>
                  <a:pt x="10" y="94"/>
                </a:cubicBezTo>
                <a:cubicBezTo>
                  <a:pt x="10" y="94"/>
                  <a:pt x="10" y="94"/>
                  <a:pt x="10" y="94"/>
                </a:cubicBezTo>
                <a:cubicBezTo>
                  <a:pt x="10" y="94"/>
                  <a:pt x="10" y="94"/>
                  <a:pt x="9" y="94"/>
                </a:cubicBezTo>
                <a:cubicBezTo>
                  <a:pt x="9" y="96"/>
                  <a:pt x="9" y="96"/>
                  <a:pt x="8" y="96"/>
                </a:cubicBezTo>
                <a:close/>
                <a:moveTo>
                  <a:pt x="223" y="120"/>
                </a:moveTo>
                <a:cubicBezTo>
                  <a:pt x="223" y="120"/>
                  <a:pt x="223" y="120"/>
                  <a:pt x="223" y="120"/>
                </a:cubicBezTo>
                <a:cubicBezTo>
                  <a:pt x="224" y="120"/>
                  <a:pt x="224" y="121"/>
                  <a:pt x="223" y="122"/>
                </a:cubicBezTo>
                <a:cubicBezTo>
                  <a:pt x="223" y="122"/>
                  <a:pt x="223" y="122"/>
                  <a:pt x="223" y="122"/>
                </a:cubicBezTo>
                <a:cubicBezTo>
                  <a:pt x="223" y="124"/>
                  <a:pt x="224" y="125"/>
                  <a:pt x="224" y="126"/>
                </a:cubicBezTo>
                <a:cubicBezTo>
                  <a:pt x="224" y="126"/>
                  <a:pt x="224" y="126"/>
                  <a:pt x="225" y="126"/>
                </a:cubicBezTo>
                <a:cubicBezTo>
                  <a:pt x="225" y="123"/>
                  <a:pt x="226" y="121"/>
                  <a:pt x="226" y="118"/>
                </a:cubicBezTo>
                <a:cubicBezTo>
                  <a:pt x="225" y="118"/>
                  <a:pt x="224" y="118"/>
                  <a:pt x="222" y="118"/>
                </a:cubicBezTo>
                <a:cubicBezTo>
                  <a:pt x="223" y="119"/>
                  <a:pt x="223" y="119"/>
                  <a:pt x="223" y="120"/>
                </a:cubicBezTo>
                <a:close/>
                <a:moveTo>
                  <a:pt x="52" y="34"/>
                </a:moveTo>
                <a:cubicBezTo>
                  <a:pt x="52" y="34"/>
                  <a:pt x="52" y="34"/>
                  <a:pt x="52" y="34"/>
                </a:cubicBezTo>
                <a:cubicBezTo>
                  <a:pt x="51" y="34"/>
                  <a:pt x="51" y="34"/>
                  <a:pt x="50" y="34"/>
                </a:cubicBezTo>
                <a:cubicBezTo>
                  <a:pt x="42" y="34"/>
                  <a:pt x="34" y="35"/>
                  <a:pt x="26" y="36"/>
                </a:cubicBezTo>
                <a:cubicBezTo>
                  <a:pt x="25" y="36"/>
                  <a:pt x="24" y="36"/>
                  <a:pt x="23" y="36"/>
                </a:cubicBezTo>
                <a:cubicBezTo>
                  <a:pt x="24" y="37"/>
                  <a:pt x="24" y="37"/>
                  <a:pt x="25" y="37"/>
                </a:cubicBezTo>
                <a:cubicBezTo>
                  <a:pt x="26" y="37"/>
                  <a:pt x="28" y="36"/>
                  <a:pt x="30" y="36"/>
                </a:cubicBezTo>
                <a:cubicBezTo>
                  <a:pt x="34" y="36"/>
                  <a:pt x="39" y="35"/>
                  <a:pt x="44" y="35"/>
                </a:cubicBezTo>
                <a:cubicBezTo>
                  <a:pt x="46" y="34"/>
                  <a:pt x="49" y="34"/>
                  <a:pt x="52" y="34"/>
                </a:cubicBezTo>
                <a:close/>
                <a:moveTo>
                  <a:pt x="104" y="172"/>
                </a:moveTo>
                <a:cubicBezTo>
                  <a:pt x="110" y="172"/>
                  <a:pt x="115" y="172"/>
                  <a:pt x="121" y="172"/>
                </a:cubicBezTo>
                <a:cubicBezTo>
                  <a:pt x="119" y="171"/>
                  <a:pt x="118" y="170"/>
                  <a:pt x="116" y="171"/>
                </a:cubicBezTo>
                <a:cubicBezTo>
                  <a:pt x="112" y="171"/>
                  <a:pt x="108" y="171"/>
                  <a:pt x="105" y="171"/>
                </a:cubicBezTo>
                <a:cubicBezTo>
                  <a:pt x="104" y="171"/>
                  <a:pt x="104" y="171"/>
                  <a:pt x="104" y="171"/>
                </a:cubicBezTo>
                <a:cubicBezTo>
                  <a:pt x="104" y="171"/>
                  <a:pt x="104" y="172"/>
                  <a:pt x="104" y="172"/>
                </a:cubicBezTo>
                <a:close/>
                <a:moveTo>
                  <a:pt x="131" y="151"/>
                </a:moveTo>
                <a:cubicBezTo>
                  <a:pt x="131" y="149"/>
                  <a:pt x="132" y="147"/>
                  <a:pt x="133" y="145"/>
                </a:cubicBezTo>
                <a:cubicBezTo>
                  <a:pt x="131" y="145"/>
                  <a:pt x="130" y="145"/>
                  <a:pt x="128" y="146"/>
                </a:cubicBezTo>
                <a:cubicBezTo>
                  <a:pt x="128" y="148"/>
                  <a:pt x="129" y="149"/>
                  <a:pt x="129" y="151"/>
                </a:cubicBezTo>
                <a:cubicBezTo>
                  <a:pt x="129" y="151"/>
                  <a:pt x="130" y="151"/>
                  <a:pt x="131" y="151"/>
                </a:cubicBezTo>
                <a:close/>
                <a:moveTo>
                  <a:pt x="18" y="176"/>
                </a:moveTo>
                <a:cubicBezTo>
                  <a:pt x="18" y="176"/>
                  <a:pt x="18" y="176"/>
                  <a:pt x="18" y="176"/>
                </a:cubicBezTo>
                <a:cubicBezTo>
                  <a:pt x="14" y="176"/>
                  <a:pt x="10" y="174"/>
                  <a:pt x="8" y="170"/>
                </a:cubicBezTo>
                <a:cubicBezTo>
                  <a:pt x="9" y="172"/>
                  <a:pt x="10" y="174"/>
                  <a:pt x="11" y="176"/>
                </a:cubicBezTo>
                <a:cubicBezTo>
                  <a:pt x="11" y="177"/>
                  <a:pt x="11" y="177"/>
                  <a:pt x="12" y="177"/>
                </a:cubicBezTo>
                <a:cubicBezTo>
                  <a:pt x="14" y="177"/>
                  <a:pt x="16" y="177"/>
                  <a:pt x="18" y="176"/>
                </a:cubicBezTo>
                <a:close/>
                <a:moveTo>
                  <a:pt x="139" y="99"/>
                </a:moveTo>
                <a:cubicBezTo>
                  <a:pt x="139" y="98"/>
                  <a:pt x="139" y="98"/>
                  <a:pt x="139" y="97"/>
                </a:cubicBezTo>
                <a:cubicBezTo>
                  <a:pt x="139" y="97"/>
                  <a:pt x="139" y="96"/>
                  <a:pt x="139" y="96"/>
                </a:cubicBezTo>
                <a:cubicBezTo>
                  <a:pt x="139" y="96"/>
                  <a:pt x="139" y="96"/>
                  <a:pt x="139" y="96"/>
                </a:cubicBezTo>
                <a:cubicBezTo>
                  <a:pt x="138" y="95"/>
                  <a:pt x="137" y="94"/>
                  <a:pt x="138" y="93"/>
                </a:cubicBezTo>
                <a:cubicBezTo>
                  <a:pt x="139" y="93"/>
                  <a:pt x="139" y="92"/>
                  <a:pt x="139" y="92"/>
                </a:cubicBezTo>
                <a:cubicBezTo>
                  <a:pt x="139" y="92"/>
                  <a:pt x="139" y="92"/>
                  <a:pt x="139" y="92"/>
                </a:cubicBezTo>
                <a:cubicBezTo>
                  <a:pt x="138" y="93"/>
                  <a:pt x="137" y="93"/>
                  <a:pt x="136" y="94"/>
                </a:cubicBezTo>
                <a:cubicBezTo>
                  <a:pt x="136" y="96"/>
                  <a:pt x="136" y="98"/>
                  <a:pt x="136" y="100"/>
                </a:cubicBezTo>
                <a:cubicBezTo>
                  <a:pt x="137" y="99"/>
                  <a:pt x="138" y="99"/>
                  <a:pt x="139" y="99"/>
                </a:cubicBezTo>
                <a:close/>
                <a:moveTo>
                  <a:pt x="8" y="64"/>
                </a:moveTo>
                <a:cubicBezTo>
                  <a:pt x="9" y="64"/>
                  <a:pt x="10" y="63"/>
                  <a:pt x="10" y="63"/>
                </a:cubicBezTo>
                <a:cubicBezTo>
                  <a:pt x="11" y="63"/>
                  <a:pt x="11" y="63"/>
                  <a:pt x="11" y="62"/>
                </a:cubicBezTo>
                <a:cubicBezTo>
                  <a:pt x="11" y="61"/>
                  <a:pt x="11" y="59"/>
                  <a:pt x="11" y="58"/>
                </a:cubicBezTo>
                <a:cubicBezTo>
                  <a:pt x="10" y="57"/>
                  <a:pt x="9" y="56"/>
                  <a:pt x="9" y="55"/>
                </a:cubicBezTo>
                <a:cubicBezTo>
                  <a:pt x="10" y="55"/>
                  <a:pt x="9" y="55"/>
                  <a:pt x="9" y="55"/>
                </a:cubicBezTo>
                <a:cubicBezTo>
                  <a:pt x="8" y="58"/>
                  <a:pt x="8" y="61"/>
                  <a:pt x="8" y="64"/>
                </a:cubicBezTo>
                <a:close/>
                <a:moveTo>
                  <a:pt x="126" y="42"/>
                </a:moveTo>
                <a:cubicBezTo>
                  <a:pt x="126" y="42"/>
                  <a:pt x="126" y="42"/>
                  <a:pt x="126" y="42"/>
                </a:cubicBezTo>
                <a:cubicBezTo>
                  <a:pt x="126" y="42"/>
                  <a:pt x="125" y="41"/>
                  <a:pt x="125" y="40"/>
                </a:cubicBezTo>
                <a:cubicBezTo>
                  <a:pt x="124" y="40"/>
                  <a:pt x="125" y="39"/>
                  <a:pt x="126" y="38"/>
                </a:cubicBezTo>
                <a:cubicBezTo>
                  <a:pt x="124" y="39"/>
                  <a:pt x="122" y="39"/>
                  <a:pt x="120" y="39"/>
                </a:cubicBezTo>
                <a:cubicBezTo>
                  <a:pt x="120" y="40"/>
                  <a:pt x="121" y="41"/>
                  <a:pt x="121" y="42"/>
                </a:cubicBezTo>
                <a:cubicBezTo>
                  <a:pt x="123" y="42"/>
                  <a:pt x="125" y="42"/>
                  <a:pt x="126" y="42"/>
                </a:cubicBezTo>
                <a:close/>
                <a:moveTo>
                  <a:pt x="10" y="83"/>
                </a:moveTo>
                <a:cubicBezTo>
                  <a:pt x="10" y="85"/>
                  <a:pt x="10" y="87"/>
                  <a:pt x="10" y="89"/>
                </a:cubicBezTo>
                <a:cubicBezTo>
                  <a:pt x="12" y="87"/>
                  <a:pt x="14" y="85"/>
                  <a:pt x="17" y="84"/>
                </a:cubicBezTo>
                <a:cubicBezTo>
                  <a:pt x="15" y="84"/>
                  <a:pt x="12" y="84"/>
                  <a:pt x="10" y="83"/>
                </a:cubicBezTo>
                <a:close/>
                <a:moveTo>
                  <a:pt x="121" y="60"/>
                </a:moveTo>
                <a:cubicBezTo>
                  <a:pt x="120" y="62"/>
                  <a:pt x="120" y="64"/>
                  <a:pt x="119" y="66"/>
                </a:cubicBezTo>
                <a:cubicBezTo>
                  <a:pt x="121" y="66"/>
                  <a:pt x="122" y="67"/>
                  <a:pt x="123" y="67"/>
                </a:cubicBezTo>
                <a:cubicBezTo>
                  <a:pt x="123" y="65"/>
                  <a:pt x="123" y="61"/>
                  <a:pt x="122" y="60"/>
                </a:cubicBezTo>
                <a:cubicBezTo>
                  <a:pt x="122" y="60"/>
                  <a:pt x="121" y="60"/>
                  <a:pt x="121" y="60"/>
                </a:cubicBezTo>
                <a:close/>
                <a:moveTo>
                  <a:pt x="248" y="97"/>
                </a:moveTo>
                <a:cubicBezTo>
                  <a:pt x="249" y="96"/>
                  <a:pt x="250" y="94"/>
                  <a:pt x="251" y="93"/>
                </a:cubicBezTo>
                <a:cubicBezTo>
                  <a:pt x="251" y="93"/>
                  <a:pt x="251" y="92"/>
                  <a:pt x="251" y="92"/>
                </a:cubicBezTo>
                <a:cubicBezTo>
                  <a:pt x="249" y="93"/>
                  <a:pt x="247" y="93"/>
                  <a:pt x="246" y="94"/>
                </a:cubicBezTo>
                <a:cubicBezTo>
                  <a:pt x="246" y="95"/>
                  <a:pt x="246" y="96"/>
                  <a:pt x="246" y="98"/>
                </a:cubicBezTo>
                <a:cubicBezTo>
                  <a:pt x="247" y="97"/>
                  <a:pt x="247" y="97"/>
                  <a:pt x="248" y="97"/>
                </a:cubicBezTo>
                <a:close/>
                <a:moveTo>
                  <a:pt x="105" y="125"/>
                </a:moveTo>
                <a:cubicBezTo>
                  <a:pt x="106" y="126"/>
                  <a:pt x="111" y="127"/>
                  <a:pt x="113" y="127"/>
                </a:cubicBezTo>
                <a:cubicBezTo>
                  <a:pt x="113" y="126"/>
                  <a:pt x="114" y="125"/>
                  <a:pt x="114" y="124"/>
                </a:cubicBezTo>
                <a:cubicBezTo>
                  <a:pt x="113" y="124"/>
                  <a:pt x="113" y="124"/>
                  <a:pt x="113" y="124"/>
                </a:cubicBezTo>
                <a:cubicBezTo>
                  <a:pt x="111" y="124"/>
                  <a:pt x="109" y="124"/>
                  <a:pt x="108" y="124"/>
                </a:cubicBezTo>
                <a:cubicBezTo>
                  <a:pt x="107" y="124"/>
                  <a:pt x="106" y="125"/>
                  <a:pt x="105" y="125"/>
                </a:cubicBezTo>
                <a:close/>
                <a:moveTo>
                  <a:pt x="126" y="126"/>
                </a:moveTo>
                <a:cubicBezTo>
                  <a:pt x="127" y="126"/>
                  <a:pt x="128" y="126"/>
                  <a:pt x="129" y="126"/>
                </a:cubicBezTo>
                <a:cubicBezTo>
                  <a:pt x="130" y="126"/>
                  <a:pt x="130" y="125"/>
                  <a:pt x="130" y="125"/>
                </a:cubicBezTo>
                <a:cubicBezTo>
                  <a:pt x="130" y="124"/>
                  <a:pt x="130" y="123"/>
                  <a:pt x="130" y="122"/>
                </a:cubicBezTo>
                <a:cubicBezTo>
                  <a:pt x="128" y="122"/>
                  <a:pt x="126" y="122"/>
                  <a:pt x="125" y="123"/>
                </a:cubicBezTo>
                <a:cubicBezTo>
                  <a:pt x="125" y="124"/>
                  <a:pt x="126" y="125"/>
                  <a:pt x="126" y="126"/>
                </a:cubicBezTo>
                <a:close/>
                <a:moveTo>
                  <a:pt x="151" y="132"/>
                </a:moveTo>
                <a:cubicBezTo>
                  <a:pt x="154" y="132"/>
                  <a:pt x="156" y="132"/>
                  <a:pt x="157" y="131"/>
                </a:cubicBezTo>
                <a:cubicBezTo>
                  <a:pt x="157" y="130"/>
                  <a:pt x="157" y="129"/>
                  <a:pt x="157" y="128"/>
                </a:cubicBezTo>
                <a:cubicBezTo>
                  <a:pt x="155" y="128"/>
                  <a:pt x="153" y="129"/>
                  <a:pt x="152" y="129"/>
                </a:cubicBezTo>
                <a:cubicBezTo>
                  <a:pt x="152" y="130"/>
                  <a:pt x="152" y="131"/>
                  <a:pt x="151" y="132"/>
                </a:cubicBezTo>
                <a:close/>
                <a:moveTo>
                  <a:pt x="78" y="45"/>
                </a:moveTo>
                <a:cubicBezTo>
                  <a:pt x="77" y="44"/>
                  <a:pt x="76" y="43"/>
                  <a:pt x="76" y="42"/>
                </a:cubicBezTo>
                <a:cubicBezTo>
                  <a:pt x="76" y="42"/>
                  <a:pt x="75" y="42"/>
                  <a:pt x="75" y="42"/>
                </a:cubicBezTo>
                <a:cubicBezTo>
                  <a:pt x="74" y="41"/>
                  <a:pt x="74" y="41"/>
                  <a:pt x="73" y="41"/>
                </a:cubicBezTo>
                <a:cubicBezTo>
                  <a:pt x="73" y="42"/>
                  <a:pt x="72" y="44"/>
                  <a:pt x="72" y="45"/>
                </a:cubicBezTo>
                <a:cubicBezTo>
                  <a:pt x="74" y="45"/>
                  <a:pt x="76" y="45"/>
                  <a:pt x="78" y="45"/>
                </a:cubicBezTo>
                <a:close/>
                <a:moveTo>
                  <a:pt x="101" y="160"/>
                </a:moveTo>
                <a:cubicBezTo>
                  <a:pt x="102" y="160"/>
                  <a:pt x="102" y="160"/>
                  <a:pt x="103" y="160"/>
                </a:cubicBezTo>
                <a:cubicBezTo>
                  <a:pt x="104" y="161"/>
                  <a:pt x="106" y="162"/>
                  <a:pt x="107" y="162"/>
                </a:cubicBezTo>
                <a:cubicBezTo>
                  <a:pt x="107" y="162"/>
                  <a:pt x="107" y="162"/>
                  <a:pt x="107" y="161"/>
                </a:cubicBezTo>
                <a:cubicBezTo>
                  <a:pt x="107" y="160"/>
                  <a:pt x="107" y="160"/>
                  <a:pt x="106" y="159"/>
                </a:cubicBezTo>
                <a:cubicBezTo>
                  <a:pt x="104" y="159"/>
                  <a:pt x="102" y="158"/>
                  <a:pt x="101" y="157"/>
                </a:cubicBezTo>
                <a:cubicBezTo>
                  <a:pt x="100" y="157"/>
                  <a:pt x="100" y="157"/>
                  <a:pt x="100" y="157"/>
                </a:cubicBezTo>
                <a:cubicBezTo>
                  <a:pt x="100" y="158"/>
                  <a:pt x="100" y="158"/>
                  <a:pt x="100" y="159"/>
                </a:cubicBezTo>
                <a:cubicBezTo>
                  <a:pt x="100" y="159"/>
                  <a:pt x="100" y="160"/>
                  <a:pt x="101" y="160"/>
                </a:cubicBezTo>
                <a:close/>
                <a:moveTo>
                  <a:pt x="125" y="135"/>
                </a:moveTo>
                <a:cubicBezTo>
                  <a:pt x="124" y="133"/>
                  <a:pt x="124" y="131"/>
                  <a:pt x="123" y="129"/>
                </a:cubicBezTo>
                <a:cubicBezTo>
                  <a:pt x="122" y="129"/>
                  <a:pt x="121" y="129"/>
                  <a:pt x="120" y="129"/>
                </a:cubicBezTo>
                <a:cubicBezTo>
                  <a:pt x="121" y="131"/>
                  <a:pt x="122" y="133"/>
                  <a:pt x="123" y="135"/>
                </a:cubicBezTo>
                <a:cubicBezTo>
                  <a:pt x="124" y="135"/>
                  <a:pt x="124" y="135"/>
                  <a:pt x="125" y="135"/>
                </a:cubicBezTo>
                <a:close/>
                <a:moveTo>
                  <a:pt x="253" y="147"/>
                </a:moveTo>
                <a:cubicBezTo>
                  <a:pt x="254" y="147"/>
                  <a:pt x="255" y="147"/>
                  <a:pt x="256" y="147"/>
                </a:cubicBezTo>
                <a:cubicBezTo>
                  <a:pt x="256" y="145"/>
                  <a:pt x="256" y="143"/>
                  <a:pt x="256" y="141"/>
                </a:cubicBezTo>
                <a:cubicBezTo>
                  <a:pt x="255" y="142"/>
                  <a:pt x="254" y="142"/>
                  <a:pt x="254" y="142"/>
                </a:cubicBezTo>
                <a:cubicBezTo>
                  <a:pt x="254" y="142"/>
                  <a:pt x="253" y="142"/>
                  <a:pt x="253" y="143"/>
                </a:cubicBezTo>
                <a:cubicBezTo>
                  <a:pt x="253" y="144"/>
                  <a:pt x="253" y="146"/>
                  <a:pt x="253" y="147"/>
                </a:cubicBezTo>
                <a:close/>
                <a:moveTo>
                  <a:pt x="217" y="136"/>
                </a:moveTo>
                <a:cubicBezTo>
                  <a:pt x="217" y="136"/>
                  <a:pt x="217" y="136"/>
                  <a:pt x="217" y="136"/>
                </a:cubicBezTo>
                <a:cubicBezTo>
                  <a:pt x="217" y="138"/>
                  <a:pt x="217" y="140"/>
                  <a:pt x="217" y="143"/>
                </a:cubicBezTo>
                <a:cubicBezTo>
                  <a:pt x="218" y="143"/>
                  <a:pt x="219" y="143"/>
                  <a:pt x="221" y="144"/>
                </a:cubicBezTo>
                <a:cubicBezTo>
                  <a:pt x="219" y="141"/>
                  <a:pt x="218" y="138"/>
                  <a:pt x="217" y="136"/>
                </a:cubicBezTo>
                <a:close/>
                <a:moveTo>
                  <a:pt x="67" y="151"/>
                </a:moveTo>
                <a:cubicBezTo>
                  <a:pt x="69" y="152"/>
                  <a:pt x="77" y="152"/>
                  <a:pt x="78" y="151"/>
                </a:cubicBezTo>
                <a:cubicBezTo>
                  <a:pt x="78" y="151"/>
                  <a:pt x="78" y="151"/>
                  <a:pt x="78" y="151"/>
                </a:cubicBezTo>
                <a:cubicBezTo>
                  <a:pt x="77" y="151"/>
                  <a:pt x="75" y="150"/>
                  <a:pt x="74" y="150"/>
                </a:cubicBezTo>
                <a:cubicBezTo>
                  <a:pt x="74" y="150"/>
                  <a:pt x="73" y="150"/>
                  <a:pt x="73" y="150"/>
                </a:cubicBezTo>
                <a:cubicBezTo>
                  <a:pt x="71" y="150"/>
                  <a:pt x="69" y="151"/>
                  <a:pt x="67" y="151"/>
                </a:cubicBezTo>
                <a:close/>
                <a:moveTo>
                  <a:pt x="130" y="40"/>
                </a:moveTo>
                <a:cubicBezTo>
                  <a:pt x="131" y="40"/>
                  <a:pt x="131" y="40"/>
                  <a:pt x="132" y="40"/>
                </a:cubicBezTo>
                <a:cubicBezTo>
                  <a:pt x="133" y="39"/>
                  <a:pt x="134" y="39"/>
                  <a:pt x="135" y="40"/>
                </a:cubicBezTo>
                <a:cubicBezTo>
                  <a:pt x="135" y="40"/>
                  <a:pt x="136" y="40"/>
                  <a:pt x="136" y="40"/>
                </a:cubicBezTo>
                <a:cubicBezTo>
                  <a:pt x="137" y="40"/>
                  <a:pt x="138" y="41"/>
                  <a:pt x="139" y="41"/>
                </a:cubicBezTo>
                <a:cubicBezTo>
                  <a:pt x="139" y="41"/>
                  <a:pt x="140" y="40"/>
                  <a:pt x="141" y="40"/>
                </a:cubicBezTo>
                <a:cubicBezTo>
                  <a:pt x="141" y="40"/>
                  <a:pt x="141" y="39"/>
                  <a:pt x="141" y="38"/>
                </a:cubicBezTo>
                <a:cubicBezTo>
                  <a:pt x="137" y="39"/>
                  <a:pt x="133" y="39"/>
                  <a:pt x="130" y="40"/>
                </a:cubicBezTo>
                <a:close/>
                <a:moveTo>
                  <a:pt x="26" y="111"/>
                </a:moveTo>
                <a:cubicBezTo>
                  <a:pt x="25" y="108"/>
                  <a:pt x="24" y="104"/>
                  <a:pt x="23" y="101"/>
                </a:cubicBezTo>
                <a:cubicBezTo>
                  <a:pt x="23" y="101"/>
                  <a:pt x="23" y="101"/>
                  <a:pt x="23" y="101"/>
                </a:cubicBezTo>
                <a:cubicBezTo>
                  <a:pt x="23" y="104"/>
                  <a:pt x="23" y="108"/>
                  <a:pt x="23" y="112"/>
                </a:cubicBezTo>
                <a:cubicBezTo>
                  <a:pt x="24" y="112"/>
                  <a:pt x="25" y="111"/>
                  <a:pt x="26" y="111"/>
                </a:cubicBezTo>
                <a:close/>
                <a:moveTo>
                  <a:pt x="182" y="141"/>
                </a:moveTo>
                <a:cubicBezTo>
                  <a:pt x="181" y="141"/>
                  <a:pt x="180" y="142"/>
                  <a:pt x="180" y="142"/>
                </a:cubicBezTo>
                <a:cubicBezTo>
                  <a:pt x="179" y="142"/>
                  <a:pt x="179" y="142"/>
                  <a:pt x="179" y="143"/>
                </a:cubicBezTo>
                <a:cubicBezTo>
                  <a:pt x="179" y="145"/>
                  <a:pt x="179" y="147"/>
                  <a:pt x="179" y="149"/>
                </a:cubicBezTo>
                <a:cubicBezTo>
                  <a:pt x="179" y="149"/>
                  <a:pt x="179" y="149"/>
                  <a:pt x="179" y="149"/>
                </a:cubicBezTo>
                <a:cubicBezTo>
                  <a:pt x="180" y="149"/>
                  <a:pt x="181" y="148"/>
                  <a:pt x="181" y="147"/>
                </a:cubicBezTo>
                <a:cubicBezTo>
                  <a:pt x="181" y="146"/>
                  <a:pt x="181" y="145"/>
                  <a:pt x="181" y="144"/>
                </a:cubicBezTo>
                <a:cubicBezTo>
                  <a:pt x="181" y="143"/>
                  <a:pt x="181" y="142"/>
                  <a:pt x="182" y="141"/>
                </a:cubicBezTo>
                <a:close/>
                <a:moveTo>
                  <a:pt x="29" y="171"/>
                </a:moveTo>
                <a:cubicBezTo>
                  <a:pt x="31" y="168"/>
                  <a:pt x="33" y="166"/>
                  <a:pt x="35" y="164"/>
                </a:cubicBezTo>
                <a:cubicBezTo>
                  <a:pt x="35" y="164"/>
                  <a:pt x="35" y="164"/>
                  <a:pt x="35" y="164"/>
                </a:cubicBezTo>
                <a:cubicBezTo>
                  <a:pt x="32" y="166"/>
                  <a:pt x="29" y="167"/>
                  <a:pt x="27" y="169"/>
                </a:cubicBezTo>
                <a:cubicBezTo>
                  <a:pt x="28" y="170"/>
                  <a:pt x="28" y="170"/>
                  <a:pt x="29" y="171"/>
                </a:cubicBezTo>
                <a:close/>
                <a:moveTo>
                  <a:pt x="244" y="140"/>
                </a:moveTo>
                <a:cubicBezTo>
                  <a:pt x="244" y="140"/>
                  <a:pt x="244" y="140"/>
                  <a:pt x="244" y="140"/>
                </a:cubicBezTo>
                <a:cubicBezTo>
                  <a:pt x="244" y="140"/>
                  <a:pt x="244" y="140"/>
                  <a:pt x="244" y="139"/>
                </a:cubicBezTo>
                <a:cubicBezTo>
                  <a:pt x="241" y="141"/>
                  <a:pt x="237" y="143"/>
                  <a:pt x="234" y="145"/>
                </a:cubicBezTo>
                <a:cubicBezTo>
                  <a:pt x="234" y="145"/>
                  <a:pt x="234" y="145"/>
                  <a:pt x="235" y="145"/>
                </a:cubicBezTo>
                <a:cubicBezTo>
                  <a:pt x="237" y="144"/>
                  <a:pt x="240" y="143"/>
                  <a:pt x="242" y="143"/>
                </a:cubicBezTo>
                <a:cubicBezTo>
                  <a:pt x="242" y="143"/>
                  <a:pt x="243" y="142"/>
                  <a:pt x="243" y="142"/>
                </a:cubicBezTo>
                <a:cubicBezTo>
                  <a:pt x="243" y="141"/>
                  <a:pt x="244" y="141"/>
                  <a:pt x="244" y="140"/>
                </a:cubicBezTo>
                <a:close/>
                <a:moveTo>
                  <a:pt x="239" y="80"/>
                </a:moveTo>
                <a:cubicBezTo>
                  <a:pt x="238" y="80"/>
                  <a:pt x="238" y="80"/>
                  <a:pt x="237" y="80"/>
                </a:cubicBezTo>
                <a:cubicBezTo>
                  <a:pt x="238" y="82"/>
                  <a:pt x="238" y="83"/>
                  <a:pt x="238" y="84"/>
                </a:cubicBezTo>
                <a:cubicBezTo>
                  <a:pt x="238" y="84"/>
                  <a:pt x="239" y="84"/>
                  <a:pt x="239" y="84"/>
                </a:cubicBezTo>
                <a:cubicBezTo>
                  <a:pt x="241" y="84"/>
                  <a:pt x="242" y="84"/>
                  <a:pt x="242" y="83"/>
                </a:cubicBezTo>
                <a:cubicBezTo>
                  <a:pt x="241" y="82"/>
                  <a:pt x="240" y="81"/>
                  <a:pt x="239" y="80"/>
                </a:cubicBezTo>
                <a:close/>
                <a:moveTo>
                  <a:pt x="263" y="158"/>
                </a:moveTo>
                <a:cubicBezTo>
                  <a:pt x="263" y="156"/>
                  <a:pt x="264" y="155"/>
                  <a:pt x="264" y="153"/>
                </a:cubicBezTo>
                <a:cubicBezTo>
                  <a:pt x="263" y="154"/>
                  <a:pt x="261" y="154"/>
                  <a:pt x="260" y="155"/>
                </a:cubicBezTo>
                <a:cubicBezTo>
                  <a:pt x="260" y="156"/>
                  <a:pt x="260" y="157"/>
                  <a:pt x="260" y="159"/>
                </a:cubicBezTo>
                <a:cubicBezTo>
                  <a:pt x="261" y="158"/>
                  <a:pt x="262" y="158"/>
                  <a:pt x="263" y="158"/>
                </a:cubicBezTo>
                <a:close/>
                <a:moveTo>
                  <a:pt x="140" y="68"/>
                </a:moveTo>
                <a:cubicBezTo>
                  <a:pt x="142" y="67"/>
                  <a:pt x="143" y="66"/>
                  <a:pt x="144" y="65"/>
                </a:cubicBezTo>
                <a:cubicBezTo>
                  <a:pt x="144" y="64"/>
                  <a:pt x="144" y="63"/>
                  <a:pt x="144" y="62"/>
                </a:cubicBezTo>
                <a:cubicBezTo>
                  <a:pt x="143" y="62"/>
                  <a:pt x="143" y="62"/>
                  <a:pt x="143" y="62"/>
                </a:cubicBezTo>
                <a:cubicBezTo>
                  <a:pt x="141" y="63"/>
                  <a:pt x="141" y="63"/>
                  <a:pt x="141" y="65"/>
                </a:cubicBezTo>
                <a:cubicBezTo>
                  <a:pt x="141" y="66"/>
                  <a:pt x="140" y="67"/>
                  <a:pt x="140" y="68"/>
                </a:cubicBezTo>
                <a:close/>
                <a:moveTo>
                  <a:pt x="131" y="86"/>
                </a:moveTo>
                <a:cubicBezTo>
                  <a:pt x="129" y="87"/>
                  <a:pt x="128" y="87"/>
                  <a:pt x="127" y="88"/>
                </a:cubicBezTo>
                <a:cubicBezTo>
                  <a:pt x="127" y="88"/>
                  <a:pt x="127" y="88"/>
                  <a:pt x="127" y="89"/>
                </a:cubicBezTo>
                <a:cubicBezTo>
                  <a:pt x="127" y="90"/>
                  <a:pt x="127" y="90"/>
                  <a:pt x="127" y="91"/>
                </a:cubicBezTo>
                <a:cubicBezTo>
                  <a:pt x="128" y="91"/>
                  <a:pt x="129" y="91"/>
                  <a:pt x="131" y="91"/>
                </a:cubicBezTo>
                <a:cubicBezTo>
                  <a:pt x="131" y="89"/>
                  <a:pt x="131" y="88"/>
                  <a:pt x="131" y="86"/>
                </a:cubicBezTo>
                <a:close/>
                <a:moveTo>
                  <a:pt x="121" y="179"/>
                </a:moveTo>
                <a:cubicBezTo>
                  <a:pt x="121" y="179"/>
                  <a:pt x="121" y="179"/>
                  <a:pt x="121" y="179"/>
                </a:cubicBezTo>
                <a:cubicBezTo>
                  <a:pt x="121" y="179"/>
                  <a:pt x="120" y="179"/>
                  <a:pt x="120" y="179"/>
                </a:cubicBezTo>
                <a:cubicBezTo>
                  <a:pt x="118" y="179"/>
                  <a:pt x="115" y="179"/>
                  <a:pt x="113" y="179"/>
                </a:cubicBezTo>
                <a:cubicBezTo>
                  <a:pt x="109" y="179"/>
                  <a:pt x="105" y="180"/>
                  <a:pt x="101" y="179"/>
                </a:cubicBezTo>
                <a:cubicBezTo>
                  <a:pt x="101" y="179"/>
                  <a:pt x="100" y="180"/>
                  <a:pt x="100" y="180"/>
                </a:cubicBezTo>
                <a:cubicBezTo>
                  <a:pt x="100" y="180"/>
                  <a:pt x="100" y="180"/>
                  <a:pt x="100" y="181"/>
                </a:cubicBezTo>
                <a:cubicBezTo>
                  <a:pt x="107" y="180"/>
                  <a:pt x="114" y="180"/>
                  <a:pt x="121" y="179"/>
                </a:cubicBezTo>
                <a:close/>
                <a:moveTo>
                  <a:pt x="30" y="47"/>
                </a:moveTo>
                <a:cubicBezTo>
                  <a:pt x="31" y="47"/>
                  <a:pt x="32" y="46"/>
                  <a:pt x="33" y="46"/>
                </a:cubicBezTo>
                <a:cubicBezTo>
                  <a:pt x="34" y="45"/>
                  <a:pt x="35" y="44"/>
                  <a:pt x="36" y="44"/>
                </a:cubicBezTo>
                <a:cubicBezTo>
                  <a:pt x="34" y="44"/>
                  <a:pt x="32" y="44"/>
                  <a:pt x="30" y="44"/>
                </a:cubicBezTo>
                <a:cubicBezTo>
                  <a:pt x="30" y="44"/>
                  <a:pt x="29" y="44"/>
                  <a:pt x="29" y="44"/>
                </a:cubicBezTo>
                <a:cubicBezTo>
                  <a:pt x="29" y="44"/>
                  <a:pt x="29" y="45"/>
                  <a:pt x="29" y="45"/>
                </a:cubicBezTo>
                <a:cubicBezTo>
                  <a:pt x="29" y="46"/>
                  <a:pt x="30" y="47"/>
                  <a:pt x="30" y="47"/>
                </a:cubicBezTo>
                <a:close/>
                <a:moveTo>
                  <a:pt x="221" y="123"/>
                </a:moveTo>
                <a:cubicBezTo>
                  <a:pt x="220" y="123"/>
                  <a:pt x="220" y="123"/>
                  <a:pt x="220" y="123"/>
                </a:cubicBezTo>
                <a:cubicBezTo>
                  <a:pt x="219" y="124"/>
                  <a:pt x="219" y="124"/>
                  <a:pt x="218" y="124"/>
                </a:cubicBezTo>
                <a:cubicBezTo>
                  <a:pt x="218" y="124"/>
                  <a:pt x="217" y="124"/>
                  <a:pt x="217" y="125"/>
                </a:cubicBezTo>
                <a:cubicBezTo>
                  <a:pt x="217" y="125"/>
                  <a:pt x="217" y="126"/>
                  <a:pt x="216" y="126"/>
                </a:cubicBezTo>
                <a:cubicBezTo>
                  <a:pt x="218" y="127"/>
                  <a:pt x="220" y="127"/>
                  <a:pt x="221" y="127"/>
                </a:cubicBezTo>
                <a:cubicBezTo>
                  <a:pt x="221" y="125"/>
                  <a:pt x="221" y="124"/>
                  <a:pt x="221" y="123"/>
                </a:cubicBezTo>
                <a:close/>
                <a:moveTo>
                  <a:pt x="253" y="112"/>
                </a:moveTo>
                <a:cubicBezTo>
                  <a:pt x="253" y="110"/>
                  <a:pt x="253" y="109"/>
                  <a:pt x="253" y="107"/>
                </a:cubicBezTo>
                <a:cubicBezTo>
                  <a:pt x="251" y="108"/>
                  <a:pt x="250" y="109"/>
                  <a:pt x="248" y="109"/>
                </a:cubicBezTo>
                <a:cubicBezTo>
                  <a:pt x="247" y="110"/>
                  <a:pt x="247" y="110"/>
                  <a:pt x="248" y="111"/>
                </a:cubicBezTo>
                <a:cubicBezTo>
                  <a:pt x="249" y="111"/>
                  <a:pt x="251" y="111"/>
                  <a:pt x="253" y="112"/>
                </a:cubicBezTo>
                <a:close/>
                <a:moveTo>
                  <a:pt x="94" y="116"/>
                </a:moveTo>
                <a:cubicBezTo>
                  <a:pt x="94" y="115"/>
                  <a:pt x="94" y="115"/>
                  <a:pt x="94" y="114"/>
                </a:cubicBezTo>
                <a:cubicBezTo>
                  <a:pt x="94" y="114"/>
                  <a:pt x="94" y="113"/>
                  <a:pt x="95" y="113"/>
                </a:cubicBezTo>
                <a:cubicBezTo>
                  <a:pt x="95" y="112"/>
                  <a:pt x="95" y="111"/>
                  <a:pt x="95" y="110"/>
                </a:cubicBezTo>
                <a:cubicBezTo>
                  <a:pt x="94" y="110"/>
                  <a:pt x="93" y="110"/>
                  <a:pt x="92" y="110"/>
                </a:cubicBezTo>
                <a:cubicBezTo>
                  <a:pt x="92" y="112"/>
                  <a:pt x="92" y="114"/>
                  <a:pt x="93" y="116"/>
                </a:cubicBezTo>
                <a:cubicBezTo>
                  <a:pt x="93" y="116"/>
                  <a:pt x="94" y="116"/>
                  <a:pt x="94" y="116"/>
                </a:cubicBezTo>
                <a:close/>
                <a:moveTo>
                  <a:pt x="119" y="127"/>
                </a:moveTo>
                <a:cubicBezTo>
                  <a:pt x="120" y="127"/>
                  <a:pt x="121" y="127"/>
                  <a:pt x="123" y="126"/>
                </a:cubicBezTo>
                <a:cubicBezTo>
                  <a:pt x="122" y="125"/>
                  <a:pt x="122" y="124"/>
                  <a:pt x="122" y="123"/>
                </a:cubicBezTo>
                <a:cubicBezTo>
                  <a:pt x="120" y="123"/>
                  <a:pt x="119" y="124"/>
                  <a:pt x="118" y="124"/>
                </a:cubicBezTo>
                <a:cubicBezTo>
                  <a:pt x="118" y="125"/>
                  <a:pt x="119" y="126"/>
                  <a:pt x="119" y="127"/>
                </a:cubicBezTo>
                <a:close/>
                <a:moveTo>
                  <a:pt x="178" y="176"/>
                </a:moveTo>
                <a:cubicBezTo>
                  <a:pt x="173" y="176"/>
                  <a:pt x="169" y="177"/>
                  <a:pt x="164" y="177"/>
                </a:cubicBezTo>
                <a:cubicBezTo>
                  <a:pt x="166" y="178"/>
                  <a:pt x="177" y="177"/>
                  <a:pt x="178" y="177"/>
                </a:cubicBezTo>
                <a:cubicBezTo>
                  <a:pt x="178" y="177"/>
                  <a:pt x="178" y="176"/>
                  <a:pt x="178" y="176"/>
                </a:cubicBezTo>
                <a:close/>
                <a:moveTo>
                  <a:pt x="47" y="140"/>
                </a:moveTo>
                <a:cubicBezTo>
                  <a:pt x="48" y="140"/>
                  <a:pt x="49" y="141"/>
                  <a:pt x="51" y="141"/>
                </a:cubicBezTo>
                <a:cubicBezTo>
                  <a:pt x="51" y="139"/>
                  <a:pt x="50" y="138"/>
                  <a:pt x="50" y="137"/>
                </a:cubicBezTo>
                <a:cubicBezTo>
                  <a:pt x="49" y="137"/>
                  <a:pt x="48" y="137"/>
                  <a:pt x="47" y="137"/>
                </a:cubicBezTo>
                <a:cubicBezTo>
                  <a:pt x="47" y="138"/>
                  <a:pt x="47" y="139"/>
                  <a:pt x="47" y="140"/>
                </a:cubicBezTo>
                <a:close/>
                <a:moveTo>
                  <a:pt x="186" y="155"/>
                </a:moveTo>
                <a:cubicBezTo>
                  <a:pt x="186" y="155"/>
                  <a:pt x="186" y="155"/>
                  <a:pt x="186" y="155"/>
                </a:cubicBezTo>
                <a:cubicBezTo>
                  <a:pt x="183" y="158"/>
                  <a:pt x="181" y="161"/>
                  <a:pt x="181" y="165"/>
                </a:cubicBezTo>
                <a:cubicBezTo>
                  <a:pt x="182" y="163"/>
                  <a:pt x="184" y="161"/>
                  <a:pt x="185" y="159"/>
                </a:cubicBezTo>
                <a:cubicBezTo>
                  <a:pt x="185" y="158"/>
                  <a:pt x="186" y="156"/>
                  <a:pt x="186" y="155"/>
                </a:cubicBezTo>
                <a:close/>
                <a:moveTo>
                  <a:pt x="100" y="59"/>
                </a:moveTo>
                <a:cubicBezTo>
                  <a:pt x="99" y="62"/>
                  <a:pt x="99" y="66"/>
                  <a:pt x="100" y="67"/>
                </a:cubicBezTo>
                <a:cubicBezTo>
                  <a:pt x="100" y="67"/>
                  <a:pt x="100" y="66"/>
                  <a:pt x="101" y="66"/>
                </a:cubicBezTo>
                <a:cubicBezTo>
                  <a:pt x="101" y="64"/>
                  <a:pt x="101" y="63"/>
                  <a:pt x="102" y="61"/>
                </a:cubicBezTo>
                <a:cubicBezTo>
                  <a:pt x="102" y="61"/>
                  <a:pt x="102" y="61"/>
                  <a:pt x="102" y="61"/>
                </a:cubicBezTo>
                <a:cubicBezTo>
                  <a:pt x="101" y="60"/>
                  <a:pt x="100" y="60"/>
                  <a:pt x="100" y="59"/>
                </a:cubicBezTo>
                <a:close/>
                <a:moveTo>
                  <a:pt x="131" y="158"/>
                </a:moveTo>
                <a:cubicBezTo>
                  <a:pt x="134" y="157"/>
                  <a:pt x="136" y="156"/>
                  <a:pt x="139" y="155"/>
                </a:cubicBezTo>
                <a:cubicBezTo>
                  <a:pt x="139" y="155"/>
                  <a:pt x="139" y="155"/>
                  <a:pt x="138" y="154"/>
                </a:cubicBezTo>
                <a:cubicBezTo>
                  <a:pt x="136" y="155"/>
                  <a:pt x="134" y="155"/>
                  <a:pt x="132" y="155"/>
                </a:cubicBezTo>
                <a:cubicBezTo>
                  <a:pt x="132" y="156"/>
                  <a:pt x="132" y="157"/>
                  <a:pt x="131" y="158"/>
                </a:cubicBezTo>
                <a:close/>
                <a:moveTo>
                  <a:pt x="163" y="155"/>
                </a:moveTo>
                <a:cubicBezTo>
                  <a:pt x="164" y="155"/>
                  <a:pt x="165" y="155"/>
                  <a:pt x="165" y="155"/>
                </a:cubicBezTo>
                <a:cubicBezTo>
                  <a:pt x="167" y="153"/>
                  <a:pt x="169" y="152"/>
                  <a:pt x="171" y="150"/>
                </a:cubicBezTo>
                <a:cubicBezTo>
                  <a:pt x="171" y="150"/>
                  <a:pt x="171" y="150"/>
                  <a:pt x="172" y="150"/>
                </a:cubicBezTo>
                <a:cubicBezTo>
                  <a:pt x="170" y="150"/>
                  <a:pt x="169" y="150"/>
                  <a:pt x="168" y="150"/>
                </a:cubicBezTo>
                <a:cubicBezTo>
                  <a:pt x="168" y="150"/>
                  <a:pt x="168" y="150"/>
                  <a:pt x="168" y="150"/>
                </a:cubicBezTo>
                <a:cubicBezTo>
                  <a:pt x="166" y="152"/>
                  <a:pt x="165" y="154"/>
                  <a:pt x="163" y="155"/>
                </a:cubicBezTo>
                <a:close/>
                <a:moveTo>
                  <a:pt x="194" y="36"/>
                </a:moveTo>
                <a:cubicBezTo>
                  <a:pt x="194" y="36"/>
                  <a:pt x="194" y="36"/>
                  <a:pt x="193" y="37"/>
                </a:cubicBezTo>
                <a:cubicBezTo>
                  <a:pt x="193" y="37"/>
                  <a:pt x="193" y="37"/>
                  <a:pt x="193" y="37"/>
                </a:cubicBezTo>
                <a:cubicBezTo>
                  <a:pt x="193" y="38"/>
                  <a:pt x="193" y="39"/>
                  <a:pt x="193" y="41"/>
                </a:cubicBezTo>
                <a:cubicBezTo>
                  <a:pt x="195" y="40"/>
                  <a:pt x="197" y="40"/>
                  <a:pt x="197" y="38"/>
                </a:cubicBezTo>
                <a:cubicBezTo>
                  <a:pt x="196" y="37"/>
                  <a:pt x="195" y="36"/>
                  <a:pt x="194" y="36"/>
                </a:cubicBezTo>
                <a:close/>
                <a:moveTo>
                  <a:pt x="218" y="68"/>
                </a:moveTo>
                <a:cubicBezTo>
                  <a:pt x="219" y="68"/>
                  <a:pt x="221" y="67"/>
                  <a:pt x="222" y="67"/>
                </a:cubicBezTo>
                <a:cubicBezTo>
                  <a:pt x="223" y="66"/>
                  <a:pt x="223" y="66"/>
                  <a:pt x="224" y="65"/>
                </a:cubicBezTo>
                <a:cubicBezTo>
                  <a:pt x="223" y="65"/>
                  <a:pt x="223" y="64"/>
                  <a:pt x="223" y="64"/>
                </a:cubicBezTo>
                <a:cubicBezTo>
                  <a:pt x="221" y="65"/>
                  <a:pt x="219" y="66"/>
                  <a:pt x="218" y="66"/>
                </a:cubicBezTo>
                <a:cubicBezTo>
                  <a:pt x="217" y="67"/>
                  <a:pt x="217" y="67"/>
                  <a:pt x="218" y="68"/>
                </a:cubicBezTo>
                <a:close/>
                <a:moveTo>
                  <a:pt x="58" y="44"/>
                </a:moveTo>
                <a:cubicBezTo>
                  <a:pt x="59" y="44"/>
                  <a:pt x="64" y="44"/>
                  <a:pt x="65" y="43"/>
                </a:cubicBezTo>
                <a:cubicBezTo>
                  <a:pt x="65" y="43"/>
                  <a:pt x="65" y="43"/>
                  <a:pt x="65" y="42"/>
                </a:cubicBezTo>
                <a:cubicBezTo>
                  <a:pt x="65" y="42"/>
                  <a:pt x="64" y="42"/>
                  <a:pt x="64" y="42"/>
                </a:cubicBezTo>
                <a:cubicBezTo>
                  <a:pt x="62" y="42"/>
                  <a:pt x="61" y="42"/>
                  <a:pt x="59" y="42"/>
                </a:cubicBezTo>
                <a:cubicBezTo>
                  <a:pt x="58" y="43"/>
                  <a:pt x="58" y="43"/>
                  <a:pt x="58" y="44"/>
                </a:cubicBezTo>
                <a:close/>
                <a:moveTo>
                  <a:pt x="10" y="166"/>
                </a:moveTo>
                <a:cubicBezTo>
                  <a:pt x="10" y="169"/>
                  <a:pt x="12" y="172"/>
                  <a:pt x="15" y="173"/>
                </a:cubicBezTo>
                <a:cubicBezTo>
                  <a:pt x="14" y="171"/>
                  <a:pt x="12" y="169"/>
                  <a:pt x="11" y="166"/>
                </a:cubicBezTo>
                <a:cubicBezTo>
                  <a:pt x="11" y="166"/>
                  <a:pt x="10" y="166"/>
                  <a:pt x="10" y="166"/>
                </a:cubicBezTo>
                <a:close/>
                <a:moveTo>
                  <a:pt x="122" y="144"/>
                </a:moveTo>
                <a:cubicBezTo>
                  <a:pt x="120" y="144"/>
                  <a:pt x="119" y="144"/>
                  <a:pt x="117" y="144"/>
                </a:cubicBezTo>
                <a:cubicBezTo>
                  <a:pt x="117" y="145"/>
                  <a:pt x="117" y="146"/>
                  <a:pt x="117" y="147"/>
                </a:cubicBezTo>
                <a:cubicBezTo>
                  <a:pt x="119" y="147"/>
                  <a:pt x="120" y="146"/>
                  <a:pt x="122" y="146"/>
                </a:cubicBezTo>
                <a:cubicBezTo>
                  <a:pt x="122" y="145"/>
                  <a:pt x="122" y="144"/>
                  <a:pt x="122" y="144"/>
                </a:cubicBezTo>
                <a:close/>
                <a:moveTo>
                  <a:pt x="105" y="39"/>
                </a:moveTo>
                <a:cubicBezTo>
                  <a:pt x="106" y="40"/>
                  <a:pt x="106" y="40"/>
                  <a:pt x="107" y="40"/>
                </a:cubicBezTo>
                <a:cubicBezTo>
                  <a:pt x="109" y="40"/>
                  <a:pt x="111" y="40"/>
                  <a:pt x="113" y="41"/>
                </a:cubicBezTo>
                <a:cubicBezTo>
                  <a:pt x="113" y="41"/>
                  <a:pt x="114" y="41"/>
                  <a:pt x="115" y="41"/>
                </a:cubicBezTo>
                <a:cubicBezTo>
                  <a:pt x="115" y="40"/>
                  <a:pt x="115" y="40"/>
                  <a:pt x="115" y="39"/>
                </a:cubicBezTo>
                <a:cubicBezTo>
                  <a:pt x="115" y="39"/>
                  <a:pt x="114" y="39"/>
                  <a:pt x="114" y="39"/>
                </a:cubicBezTo>
                <a:cubicBezTo>
                  <a:pt x="113" y="40"/>
                  <a:pt x="112" y="40"/>
                  <a:pt x="111" y="40"/>
                </a:cubicBezTo>
                <a:cubicBezTo>
                  <a:pt x="110" y="39"/>
                  <a:pt x="110" y="39"/>
                  <a:pt x="110" y="38"/>
                </a:cubicBezTo>
                <a:cubicBezTo>
                  <a:pt x="110" y="38"/>
                  <a:pt x="110" y="38"/>
                  <a:pt x="110" y="38"/>
                </a:cubicBezTo>
                <a:cubicBezTo>
                  <a:pt x="109" y="39"/>
                  <a:pt x="107" y="39"/>
                  <a:pt x="105" y="39"/>
                </a:cubicBezTo>
                <a:close/>
                <a:moveTo>
                  <a:pt x="121" y="152"/>
                </a:moveTo>
                <a:cubicBezTo>
                  <a:pt x="121" y="151"/>
                  <a:pt x="121" y="149"/>
                  <a:pt x="122" y="148"/>
                </a:cubicBezTo>
                <a:cubicBezTo>
                  <a:pt x="120" y="149"/>
                  <a:pt x="119" y="149"/>
                  <a:pt x="117" y="149"/>
                </a:cubicBezTo>
                <a:cubicBezTo>
                  <a:pt x="117" y="150"/>
                  <a:pt x="117" y="151"/>
                  <a:pt x="118" y="152"/>
                </a:cubicBezTo>
                <a:cubicBezTo>
                  <a:pt x="119" y="152"/>
                  <a:pt x="120" y="152"/>
                  <a:pt x="121" y="152"/>
                </a:cubicBezTo>
                <a:close/>
                <a:moveTo>
                  <a:pt x="156" y="117"/>
                </a:moveTo>
                <a:cubicBezTo>
                  <a:pt x="157" y="117"/>
                  <a:pt x="159" y="116"/>
                  <a:pt x="161" y="116"/>
                </a:cubicBezTo>
                <a:cubicBezTo>
                  <a:pt x="160" y="115"/>
                  <a:pt x="159" y="115"/>
                  <a:pt x="159" y="115"/>
                </a:cubicBezTo>
                <a:cubicBezTo>
                  <a:pt x="157" y="113"/>
                  <a:pt x="158" y="113"/>
                  <a:pt x="155" y="114"/>
                </a:cubicBezTo>
                <a:cubicBezTo>
                  <a:pt x="155" y="114"/>
                  <a:pt x="155" y="114"/>
                  <a:pt x="155" y="114"/>
                </a:cubicBezTo>
                <a:cubicBezTo>
                  <a:pt x="155" y="115"/>
                  <a:pt x="156" y="116"/>
                  <a:pt x="156" y="117"/>
                </a:cubicBezTo>
                <a:close/>
                <a:moveTo>
                  <a:pt x="234" y="134"/>
                </a:moveTo>
                <a:cubicBezTo>
                  <a:pt x="236" y="133"/>
                  <a:pt x="238" y="132"/>
                  <a:pt x="239" y="131"/>
                </a:cubicBezTo>
                <a:cubicBezTo>
                  <a:pt x="239" y="131"/>
                  <a:pt x="239" y="130"/>
                  <a:pt x="239" y="130"/>
                </a:cubicBezTo>
                <a:cubicBezTo>
                  <a:pt x="237" y="130"/>
                  <a:pt x="236" y="130"/>
                  <a:pt x="235" y="130"/>
                </a:cubicBezTo>
                <a:cubicBezTo>
                  <a:pt x="235" y="132"/>
                  <a:pt x="235" y="133"/>
                  <a:pt x="234" y="134"/>
                </a:cubicBezTo>
                <a:close/>
                <a:moveTo>
                  <a:pt x="41" y="50"/>
                </a:moveTo>
                <a:cubicBezTo>
                  <a:pt x="41" y="49"/>
                  <a:pt x="41" y="48"/>
                  <a:pt x="41" y="46"/>
                </a:cubicBezTo>
                <a:cubicBezTo>
                  <a:pt x="40" y="46"/>
                  <a:pt x="40" y="46"/>
                  <a:pt x="40" y="46"/>
                </a:cubicBezTo>
                <a:cubicBezTo>
                  <a:pt x="39" y="46"/>
                  <a:pt x="38" y="47"/>
                  <a:pt x="38" y="48"/>
                </a:cubicBezTo>
                <a:cubicBezTo>
                  <a:pt x="39" y="49"/>
                  <a:pt x="39" y="49"/>
                  <a:pt x="39" y="50"/>
                </a:cubicBezTo>
                <a:cubicBezTo>
                  <a:pt x="39" y="51"/>
                  <a:pt x="39" y="51"/>
                  <a:pt x="39" y="52"/>
                </a:cubicBezTo>
                <a:cubicBezTo>
                  <a:pt x="40" y="51"/>
                  <a:pt x="40" y="51"/>
                  <a:pt x="41" y="50"/>
                </a:cubicBezTo>
                <a:close/>
                <a:moveTo>
                  <a:pt x="143" y="43"/>
                </a:moveTo>
                <a:cubicBezTo>
                  <a:pt x="143" y="44"/>
                  <a:pt x="142" y="46"/>
                  <a:pt x="142" y="47"/>
                </a:cubicBezTo>
                <a:cubicBezTo>
                  <a:pt x="143" y="47"/>
                  <a:pt x="144" y="47"/>
                  <a:pt x="145" y="47"/>
                </a:cubicBezTo>
                <a:cubicBezTo>
                  <a:pt x="145" y="46"/>
                  <a:pt x="145" y="45"/>
                  <a:pt x="146" y="45"/>
                </a:cubicBezTo>
                <a:cubicBezTo>
                  <a:pt x="146" y="44"/>
                  <a:pt x="146" y="43"/>
                  <a:pt x="145" y="43"/>
                </a:cubicBezTo>
                <a:cubicBezTo>
                  <a:pt x="144" y="43"/>
                  <a:pt x="144" y="43"/>
                  <a:pt x="143" y="43"/>
                </a:cubicBezTo>
                <a:close/>
                <a:moveTo>
                  <a:pt x="185" y="139"/>
                </a:moveTo>
                <a:cubicBezTo>
                  <a:pt x="185" y="141"/>
                  <a:pt x="186" y="143"/>
                  <a:pt x="186" y="145"/>
                </a:cubicBezTo>
                <a:cubicBezTo>
                  <a:pt x="187" y="145"/>
                  <a:pt x="187" y="145"/>
                  <a:pt x="187" y="144"/>
                </a:cubicBezTo>
                <a:cubicBezTo>
                  <a:pt x="187" y="142"/>
                  <a:pt x="187" y="140"/>
                  <a:pt x="187" y="139"/>
                </a:cubicBezTo>
                <a:cubicBezTo>
                  <a:pt x="187" y="138"/>
                  <a:pt x="187" y="138"/>
                  <a:pt x="187" y="138"/>
                </a:cubicBezTo>
                <a:cubicBezTo>
                  <a:pt x="186" y="138"/>
                  <a:pt x="186" y="139"/>
                  <a:pt x="185" y="139"/>
                </a:cubicBezTo>
                <a:close/>
                <a:moveTo>
                  <a:pt x="256" y="149"/>
                </a:moveTo>
                <a:cubicBezTo>
                  <a:pt x="255" y="150"/>
                  <a:pt x="254" y="150"/>
                  <a:pt x="253" y="151"/>
                </a:cubicBezTo>
                <a:cubicBezTo>
                  <a:pt x="253" y="151"/>
                  <a:pt x="253" y="152"/>
                  <a:pt x="253" y="152"/>
                </a:cubicBezTo>
                <a:cubicBezTo>
                  <a:pt x="253" y="153"/>
                  <a:pt x="253" y="153"/>
                  <a:pt x="253" y="154"/>
                </a:cubicBezTo>
                <a:cubicBezTo>
                  <a:pt x="255" y="154"/>
                  <a:pt x="256" y="153"/>
                  <a:pt x="257" y="153"/>
                </a:cubicBezTo>
                <a:cubicBezTo>
                  <a:pt x="257" y="152"/>
                  <a:pt x="257" y="151"/>
                  <a:pt x="256" y="149"/>
                </a:cubicBezTo>
                <a:close/>
                <a:moveTo>
                  <a:pt x="255" y="99"/>
                </a:moveTo>
                <a:cubicBezTo>
                  <a:pt x="255" y="100"/>
                  <a:pt x="255" y="101"/>
                  <a:pt x="255" y="103"/>
                </a:cubicBezTo>
                <a:cubicBezTo>
                  <a:pt x="256" y="103"/>
                  <a:pt x="257" y="103"/>
                  <a:pt x="258" y="102"/>
                </a:cubicBezTo>
                <a:cubicBezTo>
                  <a:pt x="258" y="101"/>
                  <a:pt x="257" y="100"/>
                  <a:pt x="257" y="99"/>
                </a:cubicBezTo>
                <a:cubicBezTo>
                  <a:pt x="257" y="99"/>
                  <a:pt x="256" y="98"/>
                  <a:pt x="256" y="98"/>
                </a:cubicBezTo>
                <a:cubicBezTo>
                  <a:pt x="256" y="98"/>
                  <a:pt x="255" y="98"/>
                  <a:pt x="255" y="99"/>
                </a:cubicBezTo>
                <a:close/>
                <a:moveTo>
                  <a:pt x="135" y="104"/>
                </a:moveTo>
                <a:cubicBezTo>
                  <a:pt x="134" y="105"/>
                  <a:pt x="133" y="105"/>
                  <a:pt x="133" y="106"/>
                </a:cubicBezTo>
                <a:cubicBezTo>
                  <a:pt x="132" y="106"/>
                  <a:pt x="132" y="106"/>
                  <a:pt x="132" y="106"/>
                </a:cubicBezTo>
                <a:cubicBezTo>
                  <a:pt x="132" y="107"/>
                  <a:pt x="132" y="108"/>
                  <a:pt x="132" y="109"/>
                </a:cubicBezTo>
                <a:cubicBezTo>
                  <a:pt x="133" y="109"/>
                  <a:pt x="134" y="109"/>
                  <a:pt x="135" y="108"/>
                </a:cubicBezTo>
                <a:cubicBezTo>
                  <a:pt x="135" y="107"/>
                  <a:pt x="135" y="106"/>
                  <a:pt x="135" y="104"/>
                </a:cubicBezTo>
                <a:close/>
                <a:moveTo>
                  <a:pt x="82" y="128"/>
                </a:moveTo>
                <a:cubicBezTo>
                  <a:pt x="82" y="128"/>
                  <a:pt x="81" y="129"/>
                  <a:pt x="81" y="129"/>
                </a:cubicBezTo>
                <a:cubicBezTo>
                  <a:pt x="82" y="129"/>
                  <a:pt x="84" y="130"/>
                  <a:pt x="85" y="130"/>
                </a:cubicBezTo>
                <a:cubicBezTo>
                  <a:pt x="85" y="130"/>
                  <a:pt x="86" y="130"/>
                  <a:pt x="86" y="130"/>
                </a:cubicBezTo>
                <a:cubicBezTo>
                  <a:pt x="87" y="129"/>
                  <a:pt x="88" y="129"/>
                  <a:pt x="87" y="128"/>
                </a:cubicBezTo>
                <a:cubicBezTo>
                  <a:pt x="86" y="128"/>
                  <a:pt x="84" y="128"/>
                  <a:pt x="82" y="128"/>
                </a:cubicBezTo>
                <a:close/>
                <a:moveTo>
                  <a:pt x="48" y="42"/>
                </a:moveTo>
                <a:cubicBezTo>
                  <a:pt x="48" y="43"/>
                  <a:pt x="48" y="44"/>
                  <a:pt x="48" y="44"/>
                </a:cubicBezTo>
                <a:cubicBezTo>
                  <a:pt x="50" y="44"/>
                  <a:pt x="52" y="44"/>
                  <a:pt x="54" y="44"/>
                </a:cubicBezTo>
                <a:cubicBezTo>
                  <a:pt x="53" y="44"/>
                  <a:pt x="53" y="43"/>
                  <a:pt x="52" y="42"/>
                </a:cubicBezTo>
                <a:cubicBezTo>
                  <a:pt x="52" y="42"/>
                  <a:pt x="52" y="42"/>
                  <a:pt x="52" y="42"/>
                </a:cubicBezTo>
                <a:cubicBezTo>
                  <a:pt x="50" y="42"/>
                  <a:pt x="49" y="42"/>
                  <a:pt x="48" y="42"/>
                </a:cubicBezTo>
                <a:close/>
                <a:moveTo>
                  <a:pt x="132" y="160"/>
                </a:moveTo>
                <a:cubicBezTo>
                  <a:pt x="136" y="159"/>
                  <a:pt x="139" y="159"/>
                  <a:pt x="142" y="158"/>
                </a:cubicBezTo>
                <a:cubicBezTo>
                  <a:pt x="143" y="158"/>
                  <a:pt x="143" y="157"/>
                  <a:pt x="143" y="156"/>
                </a:cubicBezTo>
                <a:cubicBezTo>
                  <a:pt x="139" y="157"/>
                  <a:pt x="136" y="159"/>
                  <a:pt x="132" y="160"/>
                </a:cubicBezTo>
                <a:close/>
                <a:moveTo>
                  <a:pt x="123" y="152"/>
                </a:moveTo>
                <a:cubicBezTo>
                  <a:pt x="124" y="151"/>
                  <a:pt x="125" y="151"/>
                  <a:pt x="126" y="151"/>
                </a:cubicBezTo>
                <a:cubicBezTo>
                  <a:pt x="126" y="150"/>
                  <a:pt x="126" y="148"/>
                  <a:pt x="126" y="147"/>
                </a:cubicBezTo>
                <a:cubicBezTo>
                  <a:pt x="125" y="147"/>
                  <a:pt x="125" y="147"/>
                  <a:pt x="125" y="147"/>
                </a:cubicBezTo>
                <a:cubicBezTo>
                  <a:pt x="124" y="147"/>
                  <a:pt x="124" y="147"/>
                  <a:pt x="124" y="148"/>
                </a:cubicBezTo>
                <a:cubicBezTo>
                  <a:pt x="124" y="149"/>
                  <a:pt x="124" y="150"/>
                  <a:pt x="123" y="152"/>
                </a:cubicBezTo>
                <a:close/>
                <a:moveTo>
                  <a:pt x="185" y="42"/>
                </a:moveTo>
                <a:cubicBezTo>
                  <a:pt x="185" y="42"/>
                  <a:pt x="185" y="42"/>
                  <a:pt x="185" y="42"/>
                </a:cubicBezTo>
                <a:cubicBezTo>
                  <a:pt x="186" y="42"/>
                  <a:pt x="190" y="42"/>
                  <a:pt x="191" y="41"/>
                </a:cubicBezTo>
                <a:cubicBezTo>
                  <a:pt x="191" y="40"/>
                  <a:pt x="191" y="39"/>
                  <a:pt x="191" y="38"/>
                </a:cubicBezTo>
                <a:cubicBezTo>
                  <a:pt x="189" y="40"/>
                  <a:pt x="187" y="41"/>
                  <a:pt x="185" y="42"/>
                </a:cubicBezTo>
                <a:close/>
                <a:moveTo>
                  <a:pt x="191" y="127"/>
                </a:moveTo>
                <a:cubicBezTo>
                  <a:pt x="191" y="127"/>
                  <a:pt x="192" y="127"/>
                  <a:pt x="192" y="127"/>
                </a:cubicBezTo>
                <a:cubicBezTo>
                  <a:pt x="192" y="127"/>
                  <a:pt x="193" y="127"/>
                  <a:pt x="193" y="126"/>
                </a:cubicBezTo>
                <a:cubicBezTo>
                  <a:pt x="193" y="126"/>
                  <a:pt x="193" y="125"/>
                  <a:pt x="193" y="124"/>
                </a:cubicBezTo>
                <a:cubicBezTo>
                  <a:pt x="192" y="124"/>
                  <a:pt x="191" y="123"/>
                  <a:pt x="190" y="123"/>
                </a:cubicBezTo>
                <a:cubicBezTo>
                  <a:pt x="190" y="125"/>
                  <a:pt x="190" y="126"/>
                  <a:pt x="191" y="127"/>
                </a:cubicBezTo>
                <a:close/>
                <a:moveTo>
                  <a:pt x="135" y="147"/>
                </a:moveTo>
                <a:cubicBezTo>
                  <a:pt x="134" y="148"/>
                  <a:pt x="134" y="150"/>
                  <a:pt x="134" y="150"/>
                </a:cubicBezTo>
                <a:cubicBezTo>
                  <a:pt x="135" y="150"/>
                  <a:pt x="136" y="150"/>
                  <a:pt x="138" y="149"/>
                </a:cubicBezTo>
                <a:cubicBezTo>
                  <a:pt x="137" y="149"/>
                  <a:pt x="137" y="148"/>
                  <a:pt x="137" y="147"/>
                </a:cubicBezTo>
                <a:cubicBezTo>
                  <a:pt x="136" y="147"/>
                  <a:pt x="135" y="147"/>
                  <a:pt x="135" y="147"/>
                </a:cubicBezTo>
                <a:close/>
                <a:moveTo>
                  <a:pt x="41" y="38"/>
                </a:moveTo>
                <a:cubicBezTo>
                  <a:pt x="40" y="38"/>
                  <a:pt x="39" y="38"/>
                  <a:pt x="38" y="38"/>
                </a:cubicBezTo>
                <a:cubicBezTo>
                  <a:pt x="38" y="38"/>
                  <a:pt x="38" y="38"/>
                  <a:pt x="37" y="38"/>
                </a:cubicBezTo>
                <a:cubicBezTo>
                  <a:pt x="37" y="38"/>
                  <a:pt x="36" y="38"/>
                  <a:pt x="36" y="38"/>
                </a:cubicBezTo>
                <a:cubicBezTo>
                  <a:pt x="34" y="38"/>
                  <a:pt x="33" y="38"/>
                  <a:pt x="31" y="38"/>
                </a:cubicBezTo>
                <a:cubicBezTo>
                  <a:pt x="31" y="38"/>
                  <a:pt x="30" y="38"/>
                  <a:pt x="30" y="38"/>
                </a:cubicBezTo>
                <a:cubicBezTo>
                  <a:pt x="30" y="38"/>
                  <a:pt x="30" y="39"/>
                  <a:pt x="30" y="39"/>
                </a:cubicBezTo>
                <a:cubicBezTo>
                  <a:pt x="33" y="39"/>
                  <a:pt x="36" y="39"/>
                  <a:pt x="40" y="39"/>
                </a:cubicBezTo>
                <a:cubicBezTo>
                  <a:pt x="40" y="39"/>
                  <a:pt x="40" y="39"/>
                  <a:pt x="41" y="38"/>
                </a:cubicBezTo>
                <a:close/>
                <a:moveTo>
                  <a:pt x="145" y="38"/>
                </a:moveTo>
                <a:cubicBezTo>
                  <a:pt x="146" y="39"/>
                  <a:pt x="146" y="39"/>
                  <a:pt x="146" y="40"/>
                </a:cubicBezTo>
                <a:cubicBezTo>
                  <a:pt x="146" y="40"/>
                  <a:pt x="147" y="40"/>
                  <a:pt x="147" y="40"/>
                </a:cubicBezTo>
                <a:cubicBezTo>
                  <a:pt x="148" y="40"/>
                  <a:pt x="148" y="40"/>
                  <a:pt x="149" y="40"/>
                </a:cubicBezTo>
                <a:cubicBezTo>
                  <a:pt x="150" y="39"/>
                  <a:pt x="150" y="38"/>
                  <a:pt x="150" y="37"/>
                </a:cubicBezTo>
                <a:cubicBezTo>
                  <a:pt x="148" y="38"/>
                  <a:pt x="147" y="38"/>
                  <a:pt x="145" y="38"/>
                </a:cubicBezTo>
                <a:close/>
                <a:moveTo>
                  <a:pt x="115" y="75"/>
                </a:moveTo>
                <a:cubicBezTo>
                  <a:pt x="113" y="75"/>
                  <a:pt x="112" y="75"/>
                  <a:pt x="110" y="75"/>
                </a:cubicBezTo>
                <a:cubicBezTo>
                  <a:pt x="112" y="76"/>
                  <a:pt x="112" y="77"/>
                  <a:pt x="111" y="78"/>
                </a:cubicBezTo>
                <a:cubicBezTo>
                  <a:pt x="112" y="78"/>
                  <a:pt x="112" y="78"/>
                  <a:pt x="113" y="78"/>
                </a:cubicBezTo>
                <a:cubicBezTo>
                  <a:pt x="113" y="78"/>
                  <a:pt x="114" y="78"/>
                  <a:pt x="114" y="78"/>
                </a:cubicBezTo>
                <a:cubicBezTo>
                  <a:pt x="114" y="79"/>
                  <a:pt x="114" y="79"/>
                  <a:pt x="115" y="79"/>
                </a:cubicBezTo>
                <a:cubicBezTo>
                  <a:pt x="115" y="79"/>
                  <a:pt x="115" y="79"/>
                  <a:pt x="115" y="79"/>
                </a:cubicBezTo>
                <a:cubicBezTo>
                  <a:pt x="115" y="78"/>
                  <a:pt x="115" y="77"/>
                  <a:pt x="115" y="75"/>
                </a:cubicBezTo>
                <a:close/>
                <a:moveTo>
                  <a:pt x="131" y="64"/>
                </a:moveTo>
                <a:cubicBezTo>
                  <a:pt x="132" y="63"/>
                  <a:pt x="133" y="63"/>
                  <a:pt x="134" y="62"/>
                </a:cubicBezTo>
                <a:cubicBezTo>
                  <a:pt x="133" y="61"/>
                  <a:pt x="133" y="59"/>
                  <a:pt x="133" y="58"/>
                </a:cubicBezTo>
                <a:cubicBezTo>
                  <a:pt x="133" y="58"/>
                  <a:pt x="133" y="57"/>
                  <a:pt x="133" y="57"/>
                </a:cubicBezTo>
                <a:cubicBezTo>
                  <a:pt x="132" y="57"/>
                  <a:pt x="132" y="58"/>
                  <a:pt x="132" y="58"/>
                </a:cubicBezTo>
                <a:cubicBezTo>
                  <a:pt x="132" y="60"/>
                  <a:pt x="131" y="62"/>
                  <a:pt x="131" y="64"/>
                </a:cubicBezTo>
                <a:close/>
                <a:moveTo>
                  <a:pt x="251" y="140"/>
                </a:moveTo>
                <a:cubicBezTo>
                  <a:pt x="251" y="139"/>
                  <a:pt x="251" y="138"/>
                  <a:pt x="251" y="136"/>
                </a:cubicBezTo>
                <a:cubicBezTo>
                  <a:pt x="250" y="137"/>
                  <a:pt x="249" y="137"/>
                  <a:pt x="248" y="138"/>
                </a:cubicBezTo>
                <a:cubicBezTo>
                  <a:pt x="248" y="139"/>
                  <a:pt x="248" y="140"/>
                  <a:pt x="248" y="141"/>
                </a:cubicBezTo>
                <a:cubicBezTo>
                  <a:pt x="249" y="141"/>
                  <a:pt x="250" y="140"/>
                  <a:pt x="251" y="140"/>
                </a:cubicBezTo>
                <a:close/>
                <a:moveTo>
                  <a:pt x="204" y="64"/>
                </a:moveTo>
                <a:cubicBezTo>
                  <a:pt x="207" y="68"/>
                  <a:pt x="210" y="71"/>
                  <a:pt x="214" y="74"/>
                </a:cubicBezTo>
                <a:cubicBezTo>
                  <a:pt x="211" y="70"/>
                  <a:pt x="208" y="67"/>
                  <a:pt x="204" y="64"/>
                </a:cubicBezTo>
                <a:close/>
                <a:moveTo>
                  <a:pt x="156" y="44"/>
                </a:moveTo>
                <a:cubicBezTo>
                  <a:pt x="159" y="44"/>
                  <a:pt x="162" y="44"/>
                  <a:pt x="164" y="42"/>
                </a:cubicBezTo>
                <a:cubicBezTo>
                  <a:pt x="164" y="41"/>
                  <a:pt x="164" y="41"/>
                  <a:pt x="163" y="41"/>
                </a:cubicBezTo>
                <a:cubicBezTo>
                  <a:pt x="161" y="42"/>
                  <a:pt x="159" y="42"/>
                  <a:pt x="157" y="43"/>
                </a:cubicBezTo>
                <a:cubicBezTo>
                  <a:pt x="157" y="43"/>
                  <a:pt x="156" y="44"/>
                  <a:pt x="156" y="44"/>
                </a:cubicBezTo>
                <a:close/>
                <a:moveTo>
                  <a:pt x="179" y="126"/>
                </a:moveTo>
                <a:cubicBezTo>
                  <a:pt x="178" y="127"/>
                  <a:pt x="176" y="127"/>
                  <a:pt x="175" y="128"/>
                </a:cubicBezTo>
                <a:cubicBezTo>
                  <a:pt x="175" y="128"/>
                  <a:pt x="174" y="128"/>
                  <a:pt x="174" y="129"/>
                </a:cubicBezTo>
                <a:cubicBezTo>
                  <a:pt x="174" y="129"/>
                  <a:pt x="174" y="129"/>
                  <a:pt x="174" y="130"/>
                </a:cubicBezTo>
                <a:cubicBezTo>
                  <a:pt x="176" y="129"/>
                  <a:pt x="178" y="129"/>
                  <a:pt x="180" y="129"/>
                </a:cubicBezTo>
                <a:cubicBezTo>
                  <a:pt x="179" y="128"/>
                  <a:pt x="179" y="127"/>
                  <a:pt x="179" y="126"/>
                </a:cubicBezTo>
                <a:close/>
                <a:moveTo>
                  <a:pt x="230" y="126"/>
                </a:moveTo>
                <a:cubicBezTo>
                  <a:pt x="230" y="125"/>
                  <a:pt x="229" y="120"/>
                  <a:pt x="228" y="119"/>
                </a:cubicBezTo>
                <a:cubicBezTo>
                  <a:pt x="228" y="122"/>
                  <a:pt x="228" y="124"/>
                  <a:pt x="227" y="126"/>
                </a:cubicBezTo>
                <a:cubicBezTo>
                  <a:pt x="228" y="126"/>
                  <a:pt x="229" y="126"/>
                  <a:pt x="230" y="126"/>
                </a:cubicBezTo>
                <a:close/>
                <a:moveTo>
                  <a:pt x="8" y="68"/>
                </a:moveTo>
                <a:cubicBezTo>
                  <a:pt x="8" y="72"/>
                  <a:pt x="8" y="75"/>
                  <a:pt x="8" y="79"/>
                </a:cubicBezTo>
                <a:cubicBezTo>
                  <a:pt x="9" y="75"/>
                  <a:pt x="10" y="72"/>
                  <a:pt x="10" y="68"/>
                </a:cubicBezTo>
                <a:cubicBezTo>
                  <a:pt x="10" y="68"/>
                  <a:pt x="9" y="68"/>
                  <a:pt x="8" y="68"/>
                </a:cubicBezTo>
                <a:close/>
                <a:moveTo>
                  <a:pt x="145" y="83"/>
                </a:moveTo>
                <a:cubicBezTo>
                  <a:pt x="146" y="82"/>
                  <a:pt x="146" y="82"/>
                  <a:pt x="147" y="82"/>
                </a:cubicBezTo>
                <a:cubicBezTo>
                  <a:pt x="147" y="81"/>
                  <a:pt x="147" y="80"/>
                  <a:pt x="147" y="79"/>
                </a:cubicBezTo>
                <a:cubicBezTo>
                  <a:pt x="147" y="79"/>
                  <a:pt x="147" y="78"/>
                  <a:pt x="147" y="77"/>
                </a:cubicBezTo>
                <a:cubicBezTo>
                  <a:pt x="146" y="78"/>
                  <a:pt x="145" y="78"/>
                  <a:pt x="145" y="79"/>
                </a:cubicBezTo>
                <a:cubicBezTo>
                  <a:pt x="145" y="79"/>
                  <a:pt x="144" y="79"/>
                  <a:pt x="144" y="80"/>
                </a:cubicBezTo>
                <a:cubicBezTo>
                  <a:pt x="145" y="81"/>
                  <a:pt x="145" y="82"/>
                  <a:pt x="145" y="83"/>
                </a:cubicBezTo>
                <a:close/>
                <a:moveTo>
                  <a:pt x="221" y="62"/>
                </a:moveTo>
                <a:cubicBezTo>
                  <a:pt x="220" y="61"/>
                  <a:pt x="219" y="60"/>
                  <a:pt x="218" y="59"/>
                </a:cubicBezTo>
                <a:cubicBezTo>
                  <a:pt x="217" y="58"/>
                  <a:pt x="217" y="58"/>
                  <a:pt x="216" y="59"/>
                </a:cubicBezTo>
                <a:cubicBezTo>
                  <a:pt x="217" y="60"/>
                  <a:pt x="217" y="61"/>
                  <a:pt x="217" y="63"/>
                </a:cubicBezTo>
                <a:cubicBezTo>
                  <a:pt x="218" y="62"/>
                  <a:pt x="219" y="62"/>
                  <a:pt x="221" y="62"/>
                </a:cubicBezTo>
                <a:close/>
                <a:moveTo>
                  <a:pt x="156" y="119"/>
                </a:moveTo>
                <a:cubicBezTo>
                  <a:pt x="157" y="120"/>
                  <a:pt x="157" y="121"/>
                  <a:pt x="157" y="122"/>
                </a:cubicBezTo>
                <a:cubicBezTo>
                  <a:pt x="159" y="121"/>
                  <a:pt x="160" y="120"/>
                  <a:pt x="162" y="119"/>
                </a:cubicBezTo>
                <a:cubicBezTo>
                  <a:pt x="163" y="119"/>
                  <a:pt x="163" y="118"/>
                  <a:pt x="162" y="118"/>
                </a:cubicBezTo>
                <a:cubicBezTo>
                  <a:pt x="160" y="118"/>
                  <a:pt x="158" y="119"/>
                  <a:pt x="156" y="119"/>
                </a:cubicBezTo>
                <a:close/>
                <a:moveTo>
                  <a:pt x="242" y="115"/>
                </a:moveTo>
                <a:cubicBezTo>
                  <a:pt x="243" y="114"/>
                  <a:pt x="244" y="113"/>
                  <a:pt x="244" y="112"/>
                </a:cubicBezTo>
                <a:cubicBezTo>
                  <a:pt x="243" y="111"/>
                  <a:pt x="244" y="110"/>
                  <a:pt x="244" y="109"/>
                </a:cubicBezTo>
                <a:cubicBezTo>
                  <a:pt x="245" y="108"/>
                  <a:pt x="245" y="108"/>
                  <a:pt x="246" y="108"/>
                </a:cubicBezTo>
                <a:cubicBezTo>
                  <a:pt x="247" y="108"/>
                  <a:pt x="247" y="108"/>
                  <a:pt x="247" y="107"/>
                </a:cubicBezTo>
                <a:cubicBezTo>
                  <a:pt x="248" y="107"/>
                  <a:pt x="249" y="107"/>
                  <a:pt x="249" y="106"/>
                </a:cubicBezTo>
                <a:cubicBezTo>
                  <a:pt x="249" y="106"/>
                  <a:pt x="249" y="106"/>
                  <a:pt x="250" y="106"/>
                </a:cubicBezTo>
                <a:cubicBezTo>
                  <a:pt x="248" y="106"/>
                  <a:pt x="246" y="106"/>
                  <a:pt x="245" y="107"/>
                </a:cubicBezTo>
                <a:cubicBezTo>
                  <a:pt x="244" y="109"/>
                  <a:pt x="243" y="112"/>
                  <a:pt x="242" y="115"/>
                </a:cubicBezTo>
                <a:close/>
                <a:moveTo>
                  <a:pt x="238" y="102"/>
                </a:moveTo>
                <a:cubicBezTo>
                  <a:pt x="238" y="102"/>
                  <a:pt x="238" y="102"/>
                  <a:pt x="238" y="103"/>
                </a:cubicBezTo>
                <a:cubicBezTo>
                  <a:pt x="238" y="105"/>
                  <a:pt x="238" y="107"/>
                  <a:pt x="237" y="108"/>
                </a:cubicBezTo>
                <a:cubicBezTo>
                  <a:pt x="237" y="109"/>
                  <a:pt x="237" y="110"/>
                  <a:pt x="236" y="111"/>
                </a:cubicBezTo>
                <a:cubicBezTo>
                  <a:pt x="236" y="111"/>
                  <a:pt x="236" y="111"/>
                  <a:pt x="235" y="112"/>
                </a:cubicBezTo>
                <a:cubicBezTo>
                  <a:pt x="236" y="111"/>
                  <a:pt x="236" y="111"/>
                  <a:pt x="237" y="111"/>
                </a:cubicBezTo>
                <a:cubicBezTo>
                  <a:pt x="238" y="111"/>
                  <a:pt x="238" y="110"/>
                  <a:pt x="238" y="109"/>
                </a:cubicBezTo>
                <a:cubicBezTo>
                  <a:pt x="238" y="108"/>
                  <a:pt x="239" y="107"/>
                  <a:pt x="239" y="105"/>
                </a:cubicBezTo>
                <a:cubicBezTo>
                  <a:pt x="239" y="104"/>
                  <a:pt x="238" y="103"/>
                  <a:pt x="238" y="102"/>
                </a:cubicBezTo>
                <a:close/>
                <a:moveTo>
                  <a:pt x="40" y="60"/>
                </a:moveTo>
                <a:cubicBezTo>
                  <a:pt x="41" y="60"/>
                  <a:pt x="42" y="60"/>
                  <a:pt x="43" y="59"/>
                </a:cubicBezTo>
                <a:cubicBezTo>
                  <a:pt x="42" y="58"/>
                  <a:pt x="42" y="57"/>
                  <a:pt x="42" y="55"/>
                </a:cubicBezTo>
                <a:cubicBezTo>
                  <a:pt x="41" y="56"/>
                  <a:pt x="40" y="57"/>
                  <a:pt x="39" y="58"/>
                </a:cubicBezTo>
                <a:cubicBezTo>
                  <a:pt x="40" y="58"/>
                  <a:pt x="40" y="59"/>
                  <a:pt x="40" y="60"/>
                </a:cubicBezTo>
                <a:close/>
                <a:moveTo>
                  <a:pt x="231" y="87"/>
                </a:moveTo>
                <a:cubicBezTo>
                  <a:pt x="232" y="88"/>
                  <a:pt x="233" y="89"/>
                  <a:pt x="234" y="90"/>
                </a:cubicBezTo>
                <a:cubicBezTo>
                  <a:pt x="236" y="89"/>
                  <a:pt x="236" y="89"/>
                  <a:pt x="236" y="87"/>
                </a:cubicBezTo>
                <a:cubicBezTo>
                  <a:pt x="234" y="87"/>
                  <a:pt x="233" y="87"/>
                  <a:pt x="231" y="87"/>
                </a:cubicBezTo>
                <a:close/>
                <a:moveTo>
                  <a:pt x="105" y="148"/>
                </a:moveTo>
                <a:cubicBezTo>
                  <a:pt x="104" y="148"/>
                  <a:pt x="104" y="148"/>
                  <a:pt x="103" y="148"/>
                </a:cubicBezTo>
                <a:cubicBezTo>
                  <a:pt x="103" y="149"/>
                  <a:pt x="103" y="150"/>
                  <a:pt x="103" y="151"/>
                </a:cubicBezTo>
                <a:cubicBezTo>
                  <a:pt x="104" y="151"/>
                  <a:pt x="105" y="151"/>
                  <a:pt x="106" y="152"/>
                </a:cubicBezTo>
                <a:cubicBezTo>
                  <a:pt x="105" y="150"/>
                  <a:pt x="105" y="149"/>
                  <a:pt x="105" y="148"/>
                </a:cubicBezTo>
                <a:close/>
                <a:moveTo>
                  <a:pt x="206" y="128"/>
                </a:moveTo>
                <a:cubicBezTo>
                  <a:pt x="207" y="128"/>
                  <a:pt x="209" y="128"/>
                  <a:pt x="211" y="128"/>
                </a:cubicBezTo>
                <a:cubicBezTo>
                  <a:pt x="211" y="127"/>
                  <a:pt x="210" y="126"/>
                  <a:pt x="210" y="125"/>
                </a:cubicBezTo>
                <a:cubicBezTo>
                  <a:pt x="209" y="126"/>
                  <a:pt x="207" y="126"/>
                  <a:pt x="206" y="126"/>
                </a:cubicBezTo>
                <a:cubicBezTo>
                  <a:pt x="206" y="127"/>
                  <a:pt x="206" y="127"/>
                  <a:pt x="206" y="127"/>
                </a:cubicBezTo>
                <a:cubicBezTo>
                  <a:pt x="206" y="127"/>
                  <a:pt x="206" y="127"/>
                  <a:pt x="206" y="128"/>
                </a:cubicBezTo>
                <a:close/>
                <a:moveTo>
                  <a:pt x="145" y="56"/>
                </a:moveTo>
                <a:cubicBezTo>
                  <a:pt x="146" y="56"/>
                  <a:pt x="147" y="55"/>
                  <a:pt x="147" y="54"/>
                </a:cubicBezTo>
                <a:cubicBezTo>
                  <a:pt x="146" y="53"/>
                  <a:pt x="146" y="51"/>
                  <a:pt x="146" y="50"/>
                </a:cubicBezTo>
                <a:cubicBezTo>
                  <a:pt x="145" y="50"/>
                  <a:pt x="145" y="49"/>
                  <a:pt x="145" y="49"/>
                </a:cubicBezTo>
                <a:cubicBezTo>
                  <a:pt x="145" y="49"/>
                  <a:pt x="144" y="49"/>
                  <a:pt x="144" y="50"/>
                </a:cubicBezTo>
                <a:cubicBezTo>
                  <a:pt x="145" y="52"/>
                  <a:pt x="145" y="54"/>
                  <a:pt x="145" y="56"/>
                </a:cubicBezTo>
                <a:close/>
                <a:moveTo>
                  <a:pt x="147" y="135"/>
                </a:moveTo>
                <a:cubicBezTo>
                  <a:pt x="146" y="135"/>
                  <a:pt x="146" y="135"/>
                  <a:pt x="146" y="135"/>
                </a:cubicBezTo>
                <a:cubicBezTo>
                  <a:pt x="145" y="135"/>
                  <a:pt x="144" y="135"/>
                  <a:pt x="143" y="135"/>
                </a:cubicBezTo>
                <a:cubicBezTo>
                  <a:pt x="143" y="137"/>
                  <a:pt x="143" y="138"/>
                  <a:pt x="143" y="140"/>
                </a:cubicBezTo>
                <a:cubicBezTo>
                  <a:pt x="144" y="139"/>
                  <a:pt x="145" y="139"/>
                  <a:pt x="146" y="139"/>
                </a:cubicBezTo>
                <a:cubicBezTo>
                  <a:pt x="145" y="137"/>
                  <a:pt x="145" y="137"/>
                  <a:pt x="147" y="135"/>
                </a:cubicBezTo>
                <a:close/>
                <a:moveTo>
                  <a:pt x="88" y="48"/>
                </a:moveTo>
                <a:cubicBezTo>
                  <a:pt x="89" y="50"/>
                  <a:pt x="90" y="52"/>
                  <a:pt x="91" y="54"/>
                </a:cubicBezTo>
                <a:cubicBezTo>
                  <a:pt x="91" y="54"/>
                  <a:pt x="91" y="54"/>
                  <a:pt x="91" y="54"/>
                </a:cubicBezTo>
                <a:cubicBezTo>
                  <a:pt x="91" y="52"/>
                  <a:pt x="91" y="50"/>
                  <a:pt x="91" y="48"/>
                </a:cubicBezTo>
                <a:cubicBezTo>
                  <a:pt x="90" y="48"/>
                  <a:pt x="89" y="48"/>
                  <a:pt x="88" y="48"/>
                </a:cubicBezTo>
                <a:close/>
                <a:moveTo>
                  <a:pt x="140" y="47"/>
                </a:moveTo>
                <a:cubicBezTo>
                  <a:pt x="140" y="45"/>
                  <a:pt x="140" y="44"/>
                  <a:pt x="140" y="43"/>
                </a:cubicBezTo>
                <a:cubicBezTo>
                  <a:pt x="139" y="43"/>
                  <a:pt x="138" y="43"/>
                  <a:pt x="137" y="43"/>
                </a:cubicBezTo>
                <a:cubicBezTo>
                  <a:pt x="137" y="44"/>
                  <a:pt x="138" y="45"/>
                  <a:pt x="138" y="46"/>
                </a:cubicBezTo>
                <a:cubicBezTo>
                  <a:pt x="139" y="47"/>
                  <a:pt x="139" y="47"/>
                  <a:pt x="140" y="47"/>
                </a:cubicBezTo>
                <a:close/>
                <a:moveTo>
                  <a:pt x="245" y="170"/>
                </a:moveTo>
                <a:cubicBezTo>
                  <a:pt x="245" y="171"/>
                  <a:pt x="246" y="172"/>
                  <a:pt x="246" y="173"/>
                </a:cubicBezTo>
                <a:cubicBezTo>
                  <a:pt x="246" y="173"/>
                  <a:pt x="246" y="173"/>
                  <a:pt x="246" y="173"/>
                </a:cubicBezTo>
                <a:cubicBezTo>
                  <a:pt x="246" y="173"/>
                  <a:pt x="246" y="173"/>
                  <a:pt x="246" y="173"/>
                </a:cubicBezTo>
                <a:cubicBezTo>
                  <a:pt x="247" y="172"/>
                  <a:pt x="248" y="172"/>
                  <a:pt x="249" y="171"/>
                </a:cubicBezTo>
                <a:cubicBezTo>
                  <a:pt x="250" y="171"/>
                  <a:pt x="250" y="171"/>
                  <a:pt x="251" y="170"/>
                </a:cubicBezTo>
                <a:cubicBezTo>
                  <a:pt x="251" y="170"/>
                  <a:pt x="251" y="170"/>
                  <a:pt x="251" y="170"/>
                </a:cubicBezTo>
                <a:cubicBezTo>
                  <a:pt x="249" y="170"/>
                  <a:pt x="247" y="170"/>
                  <a:pt x="245" y="170"/>
                </a:cubicBezTo>
                <a:close/>
                <a:moveTo>
                  <a:pt x="76" y="138"/>
                </a:moveTo>
                <a:cubicBezTo>
                  <a:pt x="72" y="137"/>
                  <a:pt x="69" y="137"/>
                  <a:pt x="66" y="137"/>
                </a:cubicBezTo>
                <a:cubicBezTo>
                  <a:pt x="66" y="137"/>
                  <a:pt x="66" y="137"/>
                  <a:pt x="66" y="137"/>
                </a:cubicBezTo>
                <a:cubicBezTo>
                  <a:pt x="69" y="138"/>
                  <a:pt x="72" y="139"/>
                  <a:pt x="75" y="139"/>
                </a:cubicBezTo>
                <a:cubicBezTo>
                  <a:pt x="75" y="139"/>
                  <a:pt x="75" y="138"/>
                  <a:pt x="76" y="138"/>
                </a:cubicBezTo>
                <a:close/>
                <a:moveTo>
                  <a:pt x="188" y="132"/>
                </a:moveTo>
                <a:cubicBezTo>
                  <a:pt x="187" y="132"/>
                  <a:pt x="186" y="132"/>
                  <a:pt x="185" y="132"/>
                </a:cubicBezTo>
                <a:cubicBezTo>
                  <a:pt x="185" y="134"/>
                  <a:pt x="185" y="135"/>
                  <a:pt x="184" y="137"/>
                </a:cubicBezTo>
                <a:cubicBezTo>
                  <a:pt x="185" y="136"/>
                  <a:pt x="186" y="136"/>
                  <a:pt x="187" y="135"/>
                </a:cubicBezTo>
                <a:cubicBezTo>
                  <a:pt x="187" y="135"/>
                  <a:pt x="187" y="134"/>
                  <a:pt x="187" y="134"/>
                </a:cubicBezTo>
                <a:cubicBezTo>
                  <a:pt x="188" y="133"/>
                  <a:pt x="188" y="133"/>
                  <a:pt x="188" y="132"/>
                </a:cubicBezTo>
                <a:close/>
                <a:moveTo>
                  <a:pt x="149" y="108"/>
                </a:moveTo>
                <a:cubicBezTo>
                  <a:pt x="151" y="107"/>
                  <a:pt x="152" y="105"/>
                  <a:pt x="154" y="104"/>
                </a:cubicBezTo>
                <a:cubicBezTo>
                  <a:pt x="152" y="104"/>
                  <a:pt x="150" y="104"/>
                  <a:pt x="149" y="105"/>
                </a:cubicBezTo>
                <a:cubicBezTo>
                  <a:pt x="149" y="106"/>
                  <a:pt x="149" y="107"/>
                  <a:pt x="149" y="108"/>
                </a:cubicBezTo>
                <a:close/>
                <a:moveTo>
                  <a:pt x="235" y="81"/>
                </a:moveTo>
                <a:cubicBezTo>
                  <a:pt x="233" y="82"/>
                  <a:pt x="232" y="83"/>
                  <a:pt x="230" y="84"/>
                </a:cubicBezTo>
                <a:cubicBezTo>
                  <a:pt x="232" y="85"/>
                  <a:pt x="234" y="85"/>
                  <a:pt x="235" y="84"/>
                </a:cubicBezTo>
                <a:cubicBezTo>
                  <a:pt x="235" y="84"/>
                  <a:pt x="235" y="84"/>
                  <a:pt x="235" y="83"/>
                </a:cubicBezTo>
                <a:cubicBezTo>
                  <a:pt x="235" y="83"/>
                  <a:pt x="235" y="82"/>
                  <a:pt x="235" y="81"/>
                </a:cubicBezTo>
                <a:close/>
                <a:moveTo>
                  <a:pt x="216" y="121"/>
                </a:moveTo>
                <a:cubicBezTo>
                  <a:pt x="216" y="120"/>
                  <a:pt x="216" y="119"/>
                  <a:pt x="216" y="119"/>
                </a:cubicBezTo>
                <a:cubicBezTo>
                  <a:pt x="215" y="118"/>
                  <a:pt x="212" y="119"/>
                  <a:pt x="211" y="119"/>
                </a:cubicBezTo>
                <a:cubicBezTo>
                  <a:pt x="211" y="119"/>
                  <a:pt x="211" y="120"/>
                  <a:pt x="212" y="120"/>
                </a:cubicBezTo>
                <a:cubicBezTo>
                  <a:pt x="213" y="120"/>
                  <a:pt x="214" y="120"/>
                  <a:pt x="216" y="121"/>
                </a:cubicBezTo>
                <a:close/>
                <a:moveTo>
                  <a:pt x="104" y="169"/>
                </a:moveTo>
                <a:cubicBezTo>
                  <a:pt x="106" y="169"/>
                  <a:pt x="108" y="169"/>
                  <a:pt x="110" y="169"/>
                </a:cubicBezTo>
                <a:cubicBezTo>
                  <a:pt x="110" y="168"/>
                  <a:pt x="110" y="168"/>
                  <a:pt x="110" y="167"/>
                </a:cubicBezTo>
                <a:cubicBezTo>
                  <a:pt x="110" y="167"/>
                  <a:pt x="109" y="166"/>
                  <a:pt x="108" y="166"/>
                </a:cubicBezTo>
                <a:cubicBezTo>
                  <a:pt x="108" y="166"/>
                  <a:pt x="108" y="166"/>
                  <a:pt x="108" y="166"/>
                </a:cubicBezTo>
                <a:cubicBezTo>
                  <a:pt x="108" y="167"/>
                  <a:pt x="108" y="167"/>
                  <a:pt x="108" y="168"/>
                </a:cubicBezTo>
                <a:cubicBezTo>
                  <a:pt x="108" y="168"/>
                  <a:pt x="107" y="169"/>
                  <a:pt x="106" y="168"/>
                </a:cubicBezTo>
                <a:cubicBezTo>
                  <a:pt x="106" y="168"/>
                  <a:pt x="105" y="168"/>
                  <a:pt x="104" y="167"/>
                </a:cubicBezTo>
                <a:cubicBezTo>
                  <a:pt x="104" y="167"/>
                  <a:pt x="104" y="167"/>
                  <a:pt x="104" y="167"/>
                </a:cubicBezTo>
                <a:cubicBezTo>
                  <a:pt x="104" y="168"/>
                  <a:pt x="104" y="168"/>
                  <a:pt x="104" y="169"/>
                </a:cubicBezTo>
                <a:close/>
                <a:moveTo>
                  <a:pt x="41" y="129"/>
                </a:moveTo>
                <a:cubicBezTo>
                  <a:pt x="41" y="127"/>
                  <a:pt x="40" y="126"/>
                  <a:pt x="40" y="124"/>
                </a:cubicBezTo>
                <a:cubicBezTo>
                  <a:pt x="39" y="125"/>
                  <a:pt x="38" y="126"/>
                  <a:pt x="38" y="127"/>
                </a:cubicBezTo>
                <a:cubicBezTo>
                  <a:pt x="38" y="127"/>
                  <a:pt x="38" y="128"/>
                  <a:pt x="38" y="128"/>
                </a:cubicBezTo>
                <a:cubicBezTo>
                  <a:pt x="39" y="129"/>
                  <a:pt x="40" y="129"/>
                  <a:pt x="41" y="129"/>
                </a:cubicBezTo>
                <a:close/>
                <a:moveTo>
                  <a:pt x="249" y="90"/>
                </a:moveTo>
                <a:cubicBezTo>
                  <a:pt x="248" y="89"/>
                  <a:pt x="246" y="87"/>
                  <a:pt x="245" y="87"/>
                </a:cubicBezTo>
                <a:cubicBezTo>
                  <a:pt x="245" y="87"/>
                  <a:pt x="245" y="90"/>
                  <a:pt x="246" y="91"/>
                </a:cubicBezTo>
                <a:cubicBezTo>
                  <a:pt x="247" y="91"/>
                  <a:pt x="248" y="91"/>
                  <a:pt x="249" y="90"/>
                </a:cubicBezTo>
                <a:close/>
                <a:moveTo>
                  <a:pt x="131" y="132"/>
                </a:moveTo>
                <a:cubicBezTo>
                  <a:pt x="131" y="131"/>
                  <a:pt x="131" y="130"/>
                  <a:pt x="131" y="128"/>
                </a:cubicBezTo>
                <a:cubicBezTo>
                  <a:pt x="129" y="128"/>
                  <a:pt x="129" y="129"/>
                  <a:pt x="128" y="130"/>
                </a:cubicBezTo>
                <a:cubicBezTo>
                  <a:pt x="129" y="131"/>
                  <a:pt x="129" y="132"/>
                  <a:pt x="131" y="132"/>
                </a:cubicBezTo>
                <a:close/>
                <a:moveTo>
                  <a:pt x="250" y="100"/>
                </a:moveTo>
                <a:cubicBezTo>
                  <a:pt x="249" y="101"/>
                  <a:pt x="248" y="103"/>
                  <a:pt x="248" y="104"/>
                </a:cubicBezTo>
                <a:cubicBezTo>
                  <a:pt x="249" y="104"/>
                  <a:pt x="251" y="104"/>
                  <a:pt x="252" y="103"/>
                </a:cubicBezTo>
                <a:cubicBezTo>
                  <a:pt x="251" y="102"/>
                  <a:pt x="251" y="101"/>
                  <a:pt x="250" y="100"/>
                </a:cubicBezTo>
                <a:close/>
                <a:moveTo>
                  <a:pt x="144" y="35"/>
                </a:moveTo>
                <a:cubicBezTo>
                  <a:pt x="144" y="35"/>
                  <a:pt x="145" y="35"/>
                  <a:pt x="145" y="35"/>
                </a:cubicBezTo>
                <a:cubicBezTo>
                  <a:pt x="147" y="35"/>
                  <a:pt x="149" y="35"/>
                  <a:pt x="150" y="35"/>
                </a:cubicBezTo>
                <a:cubicBezTo>
                  <a:pt x="151" y="35"/>
                  <a:pt x="152" y="35"/>
                  <a:pt x="152" y="35"/>
                </a:cubicBezTo>
                <a:cubicBezTo>
                  <a:pt x="153" y="34"/>
                  <a:pt x="153" y="34"/>
                  <a:pt x="154" y="34"/>
                </a:cubicBezTo>
                <a:cubicBezTo>
                  <a:pt x="154" y="34"/>
                  <a:pt x="155" y="35"/>
                  <a:pt x="155" y="35"/>
                </a:cubicBezTo>
                <a:cubicBezTo>
                  <a:pt x="156" y="35"/>
                  <a:pt x="156" y="34"/>
                  <a:pt x="156" y="34"/>
                </a:cubicBezTo>
                <a:cubicBezTo>
                  <a:pt x="152" y="34"/>
                  <a:pt x="148" y="34"/>
                  <a:pt x="144" y="35"/>
                </a:cubicBezTo>
                <a:close/>
                <a:moveTo>
                  <a:pt x="192" y="143"/>
                </a:moveTo>
                <a:cubicBezTo>
                  <a:pt x="192" y="143"/>
                  <a:pt x="192" y="143"/>
                  <a:pt x="192" y="143"/>
                </a:cubicBezTo>
                <a:cubicBezTo>
                  <a:pt x="193" y="141"/>
                  <a:pt x="193" y="138"/>
                  <a:pt x="193" y="136"/>
                </a:cubicBezTo>
                <a:cubicBezTo>
                  <a:pt x="192" y="136"/>
                  <a:pt x="191" y="136"/>
                  <a:pt x="191" y="137"/>
                </a:cubicBezTo>
                <a:cubicBezTo>
                  <a:pt x="191" y="139"/>
                  <a:pt x="192" y="141"/>
                  <a:pt x="192" y="143"/>
                </a:cubicBezTo>
                <a:close/>
                <a:moveTo>
                  <a:pt x="247" y="125"/>
                </a:moveTo>
                <a:cubicBezTo>
                  <a:pt x="246" y="124"/>
                  <a:pt x="247" y="123"/>
                  <a:pt x="246" y="122"/>
                </a:cubicBezTo>
                <a:cubicBezTo>
                  <a:pt x="245" y="123"/>
                  <a:pt x="245" y="123"/>
                  <a:pt x="244" y="123"/>
                </a:cubicBezTo>
                <a:cubicBezTo>
                  <a:pt x="244" y="123"/>
                  <a:pt x="244" y="123"/>
                  <a:pt x="244" y="123"/>
                </a:cubicBezTo>
                <a:cubicBezTo>
                  <a:pt x="244" y="124"/>
                  <a:pt x="244" y="125"/>
                  <a:pt x="244" y="126"/>
                </a:cubicBezTo>
                <a:cubicBezTo>
                  <a:pt x="245" y="126"/>
                  <a:pt x="246" y="126"/>
                  <a:pt x="247" y="125"/>
                </a:cubicBezTo>
                <a:close/>
                <a:moveTo>
                  <a:pt x="39" y="166"/>
                </a:moveTo>
                <a:cubicBezTo>
                  <a:pt x="39" y="166"/>
                  <a:pt x="39" y="166"/>
                  <a:pt x="39" y="166"/>
                </a:cubicBezTo>
                <a:cubicBezTo>
                  <a:pt x="39" y="166"/>
                  <a:pt x="39" y="166"/>
                  <a:pt x="40" y="166"/>
                </a:cubicBezTo>
                <a:cubicBezTo>
                  <a:pt x="42" y="163"/>
                  <a:pt x="45" y="161"/>
                  <a:pt x="48" y="159"/>
                </a:cubicBezTo>
                <a:cubicBezTo>
                  <a:pt x="48" y="159"/>
                  <a:pt x="49" y="158"/>
                  <a:pt x="49" y="158"/>
                </a:cubicBezTo>
                <a:cubicBezTo>
                  <a:pt x="49" y="158"/>
                  <a:pt x="49" y="158"/>
                  <a:pt x="49" y="158"/>
                </a:cubicBezTo>
                <a:cubicBezTo>
                  <a:pt x="45" y="160"/>
                  <a:pt x="41" y="163"/>
                  <a:pt x="39" y="166"/>
                </a:cubicBezTo>
                <a:close/>
                <a:moveTo>
                  <a:pt x="249" y="144"/>
                </a:moveTo>
                <a:cubicBezTo>
                  <a:pt x="249" y="146"/>
                  <a:pt x="249" y="147"/>
                  <a:pt x="250" y="148"/>
                </a:cubicBezTo>
                <a:cubicBezTo>
                  <a:pt x="250" y="148"/>
                  <a:pt x="250" y="148"/>
                  <a:pt x="251" y="148"/>
                </a:cubicBezTo>
                <a:cubicBezTo>
                  <a:pt x="251" y="146"/>
                  <a:pt x="251" y="145"/>
                  <a:pt x="251" y="143"/>
                </a:cubicBezTo>
                <a:cubicBezTo>
                  <a:pt x="250" y="144"/>
                  <a:pt x="250" y="144"/>
                  <a:pt x="249" y="144"/>
                </a:cubicBezTo>
                <a:close/>
                <a:moveTo>
                  <a:pt x="111" y="56"/>
                </a:moveTo>
                <a:cubicBezTo>
                  <a:pt x="112" y="55"/>
                  <a:pt x="112" y="55"/>
                  <a:pt x="112" y="54"/>
                </a:cubicBezTo>
                <a:cubicBezTo>
                  <a:pt x="109" y="54"/>
                  <a:pt x="109" y="54"/>
                  <a:pt x="108" y="53"/>
                </a:cubicBezTo>
                <a:cubicBezTo>
                  <a:pt x="108" y="54"/>
                  <a:pt x="107" y="54"/>
                  <a:pt x="107" y="55"/>
                </a:cubicBezTo>
                <a:cubicBezTo>
                  <a:pt x="109" y="56"/>
                  <a:pt x="110" y="56"/>
                  <a:pt x="111" y="56"/>
                </a:cubicBezTo>
                <a:close/>
                <a:moveTo>
                  <a:pt x="209" y="57"/>
                </a:moveTo>
                <a:cubicBezTo>
                  <a:pt x="210" y="57"/>
                  <a:pt x="211" y="57"/>
                  <a:pt x="211" y="57"/>
                </a:cubicBezTo>
                <a:cubicBezTo>
                  <a:pt x="211" y="57"/>
                  <a:pt x="212" y="57"/>
                  <a:pt x="212" y="57"/>
                </a:cubicBezTo>
                <a:cubicBezTo>
                  <a:pt x="212" y="56"/>
                  <a:pt x="212" y="55"/>
                  <a:pt x="213" y="54"/>
                </a:cubicBezTo>
                <a:cubicBezTo>
                  <a:pt x="212" y="54"/>
                  <a:pt x="212" y="54"/>
                  <a:pt x="212" y="54"/>
                </a:cubicBezTo>
                <a:cubicBezTo>
                  <a:pt x="211" y="54"/>
                  <a:pt x="211" y="54"/>
                  <a:pt x="210" y="55"/>
                </a:cubicBezTo>
                <a:cubicBezTo>
                  <a:pt x="209" y="55"/>
                  <a:pt x="209" y="55"/>
                  <a:pt x="209" y="57"/>
                </a:cubicBezTo>
                <a:cubicBezTo>
                  <a:pt x="209" y="57"/>
                  <a:pt x="209" y="57"/>
                  <a:pt x="209" y="57"/>
                </a:cubicBezTo>
                <a:close/>
                <a:moveTo>
                  <a:pt x="253" y="139"/>
                </a:moveTo>
                <a:cubicBezTo>
                  <a:pt x="254" y="139"/>
                  <a:pt x="255" y="139"/>
                  <a:pt x="256" y="139"/>
                </a:cubicBezTo>
                <a:cubicBezTo>
                  <a:pt x="255" y="137"/>
                  <a:pt x="255" y="136"/>
                  <a:pt x="255" y="134"/>
                </a:cubicBezTo>
                <a:cubicBezTo>
                  <a:pt x="255" y="135"/>
                  <a:pt x="254" y="135"/>
                  <a:pt x="254" y="135"/>
                </a:cubicBezTo>
                <a:cubicBezTo>
                  <a:pt x="254" y="135"/>
                  <a:pt x="254" y="135"/>
                  <a:pt x="254" y="135"/>
                </a:cubicBezTo>
                <a:cubicBezTo>
                  <a:pt x="253" y="137"/>
                  <a:pt x="253" y="138"/>
                  <a:pt x="253" y="139"/>
                </a:cubicBezTo>
                <a:close/>
                <a:moveTo>
                  <a:pt x="39" y="172"/>
                </a:moveTo>
                <a:cubicBezTo>
                  <a:pt x="39" y="171"/>
                  <a:pt x="40" y="171"/>
                  <a:pt x="40" y="170"/>
                </a:cubicBezTo>
                <a:cubicBezTo>
                  <a:pt x="41" y="169"/>
                  <a:pt x="42" y="168"/>
                  <a:pt x="42" y="167"/>
                </a:cubicBezTo>
                <a:cubicBezTo>
                  <a:pt x="40" y="169"/>
                  <a:pt x="38" y="171"/>
                  <a:pt x="36" y="173"/>
                </a:cubicBezTo>
                <a:cubicBezTo>
                  <a:pt x="37" y="172"/>
                  <a:pt x="38" y="172"/>
                  <a:pt x="39" y="172"/>
                </a:cubicBezTo>
                <a:close/>
                <a:moveTo>
                  <a:pt x="155" y="79"/>
                </a:moveTo>
                <a:cubicBezTo>
                  <a:pt x="155" y="84"/>
                  <a:pt x="155" y="89"/>
                  <a:pt x="156" y="94"/>
                </a:cubicBezTo>
                <a:cubicBezTo>
                  <a:pt x="156" y="89"/>
                  <a:pt x="156" y="84"/>
                  <a:pt x="155" y="79"/>
                </a:cubicBezTo>
                <a:close/>
                <a:moveTo>
                  <a:pt x="129" y="49"/>
                </a:moveTo>
                <a:cubicBezTo>
                  <a:pt x="130" y="50"/>
                  <a:pt x="131" y="50"/>
                  <a:pt x="132" y="50"/>
                </a:cubicBezTo>
                <a:cubicBezTo>
                  <a:pt x="132" y="50"/>
                  <a:pt x="132" y="50"/>
                  <a:pt x="132" y="50"/>
                </a:cubicBezTo>
                <a:cubicBezTo>
                  <a:pt x="133" y="50"/>
                  <a:pt x="134" y="50"/>
                  <a:pt x="135" y="49"/>
                </a:cubicBezTo>
                <a:cubicBezTo>
                  <a:pt x="136" y="49"/>
                  <a:pt x="136" y="49"/>
                  <a:pt x="136" y="49"/>
                </a:cubicBezTo>
                <a:cubicBezTo>
                  <a:pt x="134" y="49"/>
                  <a:pt x="132" y="49"/>
                  <a:pt x="130" y="49"/>
                </a:cubicBezTo>
                <a:cubicBezTo>
                  <a:pt x="129" y="48"/>
                  <a:pt x="129" y="49"/>
                  <a:pt x="129" y="49"/>
                </a:cubicBezTo>
                <a:close/>
                <a:moveTo>
                  <a:pt x="123" y="154"/>
                </a:moveTo>
                <a:cubicBezTo>
                  <a:pt x="123" y="155"/>
                  <a:pt x="122" y="156"/>
                  <a:pt x="122" y="157"/>
                </a:cubicBezTo>
                <a:cubicBezTo>
                  <a:pt x="124" y="156"/>
                  <a:pt x="125" y="155"/>
                  <a:pt x="127" y="155"/>
                </a:cubicBezTo>
                <a:cubicBezTo>
                  <a:pt x="127" y="154"/>
                  <a:pt x="127" y="154"/>
                  <a:pt x="127" y="154"/>
                </a:cubicBezTo>
                <a:cubicBezTo>
                  <a:pt x="125" y="154"/>
                  <a:pt x="124" y="154"/>
                  <a:pt x="123" y="154"/>
                </a:cubicBezTo>
                <a:close/>
                <a:moveTo>
                  <a:pt x="142" y="98"/>
                </a:moveTo>
                <a:cubicBezTo>
                  <a:pt x="142" y="99"/>
                  <a:pt x="142" y="99"/>
                  <a:pt x="143" y="99"/>
                </a:cubicBezTo>
                <a:cubicBezTo>
                  <a:pt x="143" y="99"/>
                  <a:pt x="144" y="98"/>
                  <a:pt x="144" y="98"/>
                </a:cubicBezTo>
                <a:cubicBezTo>
                  <a:pt x="144" y="98"/>
                  <a:pt x="144" y="98"/>
                  <a:pt x="144" y="97"/>
                </a:cubicBezTo>
                <a:cubicBezTo>
                  <a:pt x="144" y="97"/>
                  <a:pt x="144" y="96"/>
                  <a:pt x="144" y="95"/>
                </a:cubicBezTo>
                <a:cubicBezTo>
                  <a:pt x="143" y="95"/>
                  <a:pt x="143" y="96"/>
                  <a:pt x="142" y="96"/>
                </a:cubicBezTo>
                <a:cubicBezTo>
                  <a:pt x="142" y="97"/>
                  <a:pt x="142" y="98"/>
                  <a:pt x="142" y="98"/>
                </a:cubicBezTo>
                <a:close/>
                <a:moveTo>
                  <a:pt x="240" y="123"/>
                </a:moveTo>
                <a:cubicBezTo>
                  <a:pt x="241" y="122"/>
                  <a:pt x="241" y="122"/>
                  <a:pt x="241" y="122"/>
                </a:cubicBezTo>
                <a:cubicBezTo>
                  <a:pt x="242" y="122"/>
                  <a:pt x="242" y="122"/>
                  <a:pt x="242" y="121"/>
                </a:cubicBezTo>
                <a:cubicBezTo>
                  <a:pt x="242" y="120"/>
                  <a:pt x="242" y="119"/>
                  <a:pt x="242" y="118"/>
                </a:cubicBezTo>
                <a:cubicBezTo>
                  <a:pt x="242" y="118"/>
                  <a:pt x="241" y="119"/>
                  <a:pt x="241" y="119"/>
                </a:cubicBezTo>
                <a:cubicBezTo>
                  <a:pt x="239" y="121"/>
                  <a:pt x="239" y="121"/>
                  <a:pt x="240" y="123"/>
                </a:cubicBezTo>
                <a:close/>
                <a:moveTo>
                  <a:pt x="144" y="132"/>
                </a:moveTo>
                <a:cubicBezTo>
                  <a:pt x="145" y="132"/>
                  <a:pt x="146" y="131"/>
                  <a:pt x="145" y="130"/>
                </a:cubicBezTo>
                <a:cubicBezTo>
                  <a:pt x="145" y="129"/>
                  <a:pt x="145" y="128"/>
                  <a:pt x="145" y="127"/>
                </a:cubicBezTo>
                <a:cubicBezTo>
                  <a:pt x="144" y="126"/>
                  <a:pt x="144" y="126"/>
                  <a:pt x="144" y="126"/>
                </a:cubicBezTo>
                <a:cubicBezTo>
                  <a:pt x="144" y="128"/>
                  <a:pt x="144" y="130"/>
                  <a:pt x="144" y="132"/>
                </a:cubicBezTo>
                <a:close/>
                <a:moveTo>
                  <a:pt x="181" y="125"/>
                </a:moveTo>
                <a:cubicBezTo>
                  <a:pt x="181" y="126"/>
                  <a:pt x="182" y="127"/>
                  <a:pt x="182" y="128"/>
                </a:cubicBezTo>
                <a:cubicBezTo>
                  <a:pt x="182" y="128"/>
                  <a:pt x="183" y="128"/>
                  <a:pt x="184" y="128"/>
                </a:cubicBezTo>
                <a:cubicBezTo>
                  <a:pt x="184" y="127"/>
                  <a:pt x="184" y="126"/>
                  <a:pt x="184" y="124"/>
                </a:cubicBezTo>
                <a:cubicBezTo>
                  <a:pt x="183" y="125"/>
                  <a:pt x="182" y="125"/>
                  <a:pt x="181" y="125"/>
                </a:cubicBezTo>
                <a:close/>
                <a:moveTo>
                  <a:pt x="34" y="63"/>
                </a:moveTo>
                <a:cubicBezTo>
                  <a:pt x="36" y="62"/>
                  <a:pt x="37" y="62"/>
                  <a:pt x="38" y="61"/>
                </a:cubicBezTo>
                <a:cubicBezTo>
                  <a:pt x="38" y="61"/>
                  <a:pt x="38" y="60"/>
                  <a:pt x="37" y="59"/>
                </a:cubicBezTo>
                <a:cubicBezTo>
                  <a:pt x="36" y="60"/>
                  <a:pt x="35" y="61"/>
                  <a:pt x="34" y="62"/>
                </a:cubicBezTo>
                <a:cubicBezTo>
                  <a:pt x="34" y="63"/>
                  <a:pt x="34" y="63"/>
                  <a:pt x="34" y="63"/>
                </a:cubicBezTo>
                <a:close/>
                <a:moveTo>
                  <a:pt x="250" y="113"/>
                </a:moveTo>
                <a:cubicBezTo>
                  <a:pt x="249" y="115"/>
                  <a:pt x="249" y="116"/>
                  <a:pt x="249" y="118"/>
                </a:cubicBezTo>
                <a:cubicBezTo>
                  <a:pt x="251" y="117"/>
                  <a:pt x="252" y="116"/>
                  <a:pt x="252" y="114"/>
                </a:cubicBezTo>
                <a:cubicBezTo>
                  <a:pt x="251" y="114"/>
                  <a:pt x="251" y="114"/>
                  <a:pt x="250" y="113"/>
                </a:cubicBezTo>
                <a:close/>
                <a:moveTo>
                  <a:pt x="259" y="110"/>
                </a:moveTo>
                <a:cubicBezTo>
                  <a:pt x="259" y="110"/>
                  <a:pt x="259" y="110"/>
                  <a:pt x="259" y="110"/>
                </a:cubicBezTo>
                <a:cubicBezTo>
                  <a:pt x="259" y="108"/>
                  <a:pt x="259" y="107"/>
                  <a:pt x="259" y="105"/>
                </a:cubicBezTo>
                <a:cubicBezTo>
                  <a:pt x="258" y="105"/>
                  <a:pt x="257" y="105"/>
                  <a:pt x="257" y="106"/>
                </a:cubicBezTo>
                <a:cubicBezTo>
                  <a:pt x="258" y="107"/>
                  <a:pt x="258" y="109"/>
                  <a:pt x="259" y="110"/>
                </a:cubicBezTo>
                <a:close/>
                <a:moveTo>
                  <a:pt x="136" y="47"/>
                </a:moveTo>
                <a:cubicBezTo>
                  <a:pt x="136" y="46"/>
                  <a:pt x="135" y="45"/>
                  <a:pt x="135" y="45"/>
                </a:cubicBezTo>
                <a:cubicBezTo>
                  <a:pt x="134" y="45"/>
                  <a:pt x="134" y="45"/>
                  <a:pt x="133" y="45"/>
                </a:cubicBezTo>
                <a:cubicBezTo>
                  <a:pt x="132" y="45"/>
                  <a:pt x="132" y="45"/>
                  <a:pt x="131" y="45"/>
                </a:cubicBezTo>
                <a:cubicBezTo>
                  <a:pt x="131" y="45"/>
                  <a:pt x="130" y="46"/>
                  <a:pt x="130" y="46"/>
                </a:cubicBezTo>
                <a:cubicBezTo>
                  <a:pt x="132" y="46"/>
                  <a:pt x="134" y="47"/>
                  <a:pt x="136" y="47"/>
                </a:cubicBezTo>
                <a:close/>
                <a:moveTo>
                  <a:pt x="120" y="54"/>
                </a:moveTo>
                <a:cubicBezTo>
                  <a:pt x="119" y="54"/>
                  <a:pt x="118" y="54"/>
                  <a:pt x="116" y="54"/>
                </a:cubicBezTo>
                <a:cubicBezTo>
                  <a:pt x="116" y="55"/>
                  <a:pt x="116" y="55"/>
                  <a:pt x="116" y="56"/>
                </a:cubicBezTo>
                <a:cubicBezTo>
                  <a:pt x="118" y="56"/>
                  <a:pt x="119" y="56"/>
                  <a:pt x="119" y="56"/>
                </a:cubicBezTo>
                <a:cubicBezTo>
                  <a:pt x="120" y="55"/>
                  <a:pt x="120" y="55"/>
                  <a:pt x="120" y="54"/>
                </a:cubicBezTo>
                <a:close/>
                <a:moveTo>
                  <a:pt x="194" y="119"/>
                </a:moveTo>
                <a:cubicBezTo>
                  <a:pt x="194" y="119"/>
                  <a:pt x="194" y="119"/>
                  <a:pt x="194" y="119"/>
                </a:cubicBezTo>
                <a:cubicBezTo>
                  <a:pt x="192" y="118"/>
                  <a:pt x="190" y="118"/>
                  <a:pt x="188" y="118"/>
                </a:cubicBezTo>
                <a:cubicBezTo>
                  <a:pt x="188" y="119"/>
                  <a:pt x="189" y="119"/>
                  <a:pt x="189" y="120"/>
                </a:cubicBezTo>
                <a:cubicBezTo>
                  <a:pt x="191" y="120"/>
                  <a:pt x="192" y="119"/>
                  <a:pt x="194" y="119"/>
                </a:cubicBezTo>
                <a:close/>
                <a:moveTo>
                  <a:pt x="35" y="153"/>
                </a:moveTo>
                <a:cubicBezTo>
                  <a:pt x="33" y="155"/>
                  <a:pt x="30" y="157"/>
                  <a:pt x="28" y="159"/>
                </a:cubicBezTo>
                <a:cubicBezTo>
                  <a:pt x="31" y="158"/>
                  <a:pt x="33" y="156"/>
                  <a:pt x="36" y="154"/>
                </a:cubicBezTo>
                <a:cubicBezTo>
                  <a:pt x="35" y="154"/>
                  <a:pt x="35" y="153"/>
                  <a:pt x="35" y="153"/>
                </a:cubicBezTo>
                <a:close/>
                <a:moveTo>
                  <a:pt x="118" y="154"/>
                </a:moveTo>
                <a:cubicBezTo>
                  <a:pt x="118" y="156"/>
                  <a:pt x="118" y="157"/>
                  <a:pt x="118" y="158"/>
                </a:cubicBezTo>
                <a:cubicBezTo>
                  <a:pt x="119" y="158"/>
                  <a:pt x="120" y="158"/>
                  <a:pt x="120" y="157"/>
                </a:cubicBezTo>
                <a:cubicBezTo>
                  <a:pt x="120" y="156"/>
                  <a:pt x="120" y="156"/>
                  <a:pt x="120" y="155"/>
                </a:cubicBezTo>
                <a:cubicBezTo>
                  <a:pt x="120" y="155"/>
                  <a:pt x="120" y="154"/>
                  <a:pt x="120" y="154"/>
                </a:cubicBezTo>
                <a:cubicBezTo>
                  <a:pt x="120" y="154"/>
                  <a:pt x="119" y="154"/>
                  <a:pt x="118" y="154"/>
                </a:cubicBezTo>
                <a:close/>
                <a:moveTo>
                  <a:pt x="34" y="112"/>
                </a:moveTo>
                <a:cubicBezTo>
                  <a:pt x="37" y="112"/>
                  <a:pt x="41" y="111"/>
                  <a:pt x="44" y="111"/>
                </a:cubicBezTo>
                <a:cubicBezTo>
                  <a:pt x="43" y="111"/>
                  <a:pt x="43" y="111"/>
                  <a:pt x="42" y="111"/>
                </a:cubicBezTo>
                <a:cubicBezTo>
                  <a:pt x="40" y="110"/>
                  <a:pt x="38" y="111"/>
                  <a:pt x="36" y="112"/>
                </a:cubicBezTo>
                <a:cubicBezTo>
                  <a:pt x="35" y="112"/>
                  <a:pt x="35" y="112"/>
                  <a:pt x="34" y="112"/>
                </a:cubicBezTo>
                <a:close/>
                <a:moveTo>
                  <a:pt x="131" y="141"/>
                </a:moveTo>
                <a:cubicBezTo>
                  <a:pt x="130" y="139"/>
                  <a:pt x="130" y="138"/>
                  <a:pt x="129" y="137"/>
                </a:cubicBezTo>
                <a:cubicBezTo>
                  <a:pt x="129" y="137"/>
                  <a:pt x="128" y="137"/>
                  <a:pt x="128" y="137"/>
                </a:cubicBezTo>
                <a:cubicBezTo>
                  <a:pt x="128" y="139"/>
                  <a:pt x="128" y="140"/>
                  <a:pt x="128" y="141"/>
                </a:cubicBezTo>
                <a:cubicBezTo>
                  <a:pt x="129" y="141"/>
                  <a:pt x="130" y="141"/>
                  <a:pt x="131" y="141"/>
                </a:cubicBezTo>
                <a:close/>
                <a:moveTo>
                  <a:pt x="162" y="127"/>
                </a:moveTo>
                <a:cubicBezTo>
                  <a:pt x="161" y="128"/>
                  <a:pt x="160" y="128"/>
                  <a:pt x="159" y="128"/>
                </a:cubicBezTo>
                <a:cubicBezTo>
                  <a:pt x="159" y="129"/>
                  <a:pt x="159" y="129"/>
                  <a:pt x="160" y="130"/>
                </a:cubicBezTo>
                <a:cubicBezTo>
                  <a:pt x="160" y="130"/>
                  <a:pt x="161" y="131"/>
                  <a:pt x="162" y="131"/>
                </a:cubicBezTo>
                <a:cubicBezTo>
                  <a:pt x="162" y="130"/>
                  <a:pt x="162" y="129"/>
                  <a:pt x="162" y="127"/>
                </a:cubicBezTo>
                <a:close/>
                <a:moveTo>
                  <a:pt x="28" y="61"/>
                </a:moveTo>
                <a:cubicBezTo>
                  <a:pt x="26" y="62"/>
                  <a:pt x="26" y="62"/>
                  <a:pt x="25" y="63"/>
                </a:cubicBezTo>
                <a:cubicBezTo>
                  <a:pt x="24" y="63"/>
                  <a:pt x="24" y="64"/>
                  <a:pt x="24" y="64"/>
                </a:cubicBezTo>
                <a:cubicBezTo>
                  <a:pt x="25" y="64"/>
                  <a:pt x="27" y="64"/>
                  <a:pt x="28" y="63"/>
                </a:cubicBezTo>
                <a:cubicBezTo>
                  <a:pt x="28" y="62"/>
                  <a:pt x="28" y="62"/>
                  <a:pt x="28" y="61"/>
                </a:cubicBezTo>
                <a:close/>
                <a:moveTo>
                  <a:pt x="205" y="121"/>
                </a:moveTo>
                <a:cubicBezTo>
                  <a:pt x="203" y="121"/>
                  <a:pt x="202" y="120"/>
                  <a:pt x="201" y="120"/>
                </a:cubicBezTo>
                <a:cubicBezTo>
                  <a:pt x="201" y="121"/>
                  <a:pt x="201" y="122"/>
                  <a:pt x="201" y="122"/>
                </a:cubicBezTo>
                <a:cubicBezTo>
                  <a:pt x="202" y="122"/>
                  <a:pt x="203" y="122"/>
                  <a:pt x="204" y="122"/>
                </a:cubicBezTo>
                <a:cubicBezTo>
                  <a:pt x="204" y="122"/>
                  <a:pt x="205" y="121"/>
                  <a:pt x="205" y="121"/>
                </a:cubicBezTo>
                <a:close/>
                <a:moveTo>
                  <a:pt x="188" y="31"/>
                </a:moveTo>
                <a:cubicBezTo>
                  <a:pt x="187" y="30"/>
                  <a:pt x="186" y="30"/>
                  <a:pt x="186" y="30"/>
                </a:cubicBezTo>
                <a:cubicBezTo>
                  <a:pt x="185" y="30"/>
                  <a:pt x="183" y="30"/>
                  <a:pt x="182" y="30"/>
                </a:cubicBezTo>
                <a:cubicBezTo>
                  <a:pt x="182" y="31"/>
                  <a:pt x="183" y="31"/>
                  <a:pt x="183" y="31"/>
                </a:cubicBezTo>
                <a:cubicBezTo>
                  <a:pt x="184" y="31"/>
                  <a:pt x="184" y="31"/>
                  <a:pt x="185" y="31"/>
                </a:cubicBezTo>
                <a:cubicBezTo>
                  <a:pt x="186" y="31"/>
                  <a:pt x="187" y="31"/>
                  <a:pt x="188" y="31"/>
                </a:cubicBezTo>
                <a:close/>
                <a:moveTo>
                  <a:pt x="132" y="67"/>
                </a:moveTo>
                <a:cubicBezTo>
                  <a:pt x="131" y="67"/>
                  <a:pt x="131" y="66"/>
                  <a:pt x="130" y="65"/>
                </a:cubicBezTo>
                <a:cubicBezTo>
                  <a:pt x="130" y="67"/>
                  <a:pt x="129" y="68"/>
                  <a:pt x="129" y="70"/>
                </a:cubicBezTo>
                <a:cubicBezTo>
                  <a:pt x="129" y="70"/>
                  <a:pt x="129" y="70"/>
                  <a:pt x="130" y="71"/>
                </a:cubicBezTo>
                <a:cubicBezTo>
                  <a:pt x="130" y="70"/>
                  <a:pt x="131" y="68"/>
                  <a:pt x="132" y="67"/>
                </a:cubicBezTo>
                <a:close/>
                <a:moveTo>
                  <a:pt x="187" y="123"/>
                </a:moveTo>
                <a:cubicBezTo>
                  <a:pt x="187" y="123"/>
                  <a:pt x="187" y="124"/>
                  <a:pt x="187" y="124"/>
                </a:cubicBezTo>
                <a:cubicBezTo>
                  <a:pt x="186" y="125"/>
                  <a:pt x="186" y="127"/>
                  <a:pt x="186" y="128"/>
                </a:cubicBezTo>
                <a:cubicBezTo>
                  <a:pt x="187" y="128"/>
                  <a:pt x="188" y="128"/>
                  <a:pt x="188" y="128"/>
                </a:cubicBezTo>
                <a:cubicBezTo>
                  <a:pt x="188" y="126"/>
                  <a:pt x="188" y="125"/>
                  <a:pt x="187" y="123"/>
                </a:cubicBezTo>
                <a:close/>
                <a:moveTo>
                  <a:pt x="29" y="57"/>
                </a:moveTo>
                <a:cubicBezTo>
                  <a:pt x="30" y="57"/>
                  <a:pt x="31" y="56"/>
                  <a:pt x="32" y="56"/>
                </a:cubicBezTo>
                <a:cubicBezTo>
                  <a:pt x="32" y="56"/>
                  <a:pt x="32" y="55"/>
                  <a:pt x="32" y="55"/>
                </a:cubicBezTo>
                <a:cubicBezTo>
                  <a:pt x="33" y="54"/>
                  <a:pt x="32" y="54"/>
                  <a:pt x="31" y="53"/>
                </a:cubicBezTo>
                <a:cubicBezTo>
                  <a:pt x="31" y="54"/>
                  <a:pt x="30" y="54"/>
                  <a:pt x="30" y="55"/>
                </a:cubicBezTo>
                <a:cubicBezTo>
                  <a:pt x="29" y="56"/>
                  <a:pt x="29" y="56"/>
                  <a:pt x="29" y="57"/>
                </a:cubicBezTo>
                <a:close/>
                <a:moveTo>
                  <a:pt x="146" y="121"/>
                </a:moveTo>
                <a:cubicBezTo>
                  <a:pt x="146" y="122"/>
                  <a:pt x="146" y="123"/>
                  <a:pt x="146" y="123"/>
                </a:cubicBezTo>
                <a:cubicBezTo>
                  <a:pt x="146" y="123"/>
                  <a:pt x="146" y="123"/>
                  <a:pt x="147" y="124"/>
                </a:cubicBezTo>
                <a:cubicBezTo>
                  <a:pt x="148" y="124"/>
                  <a:pt x="149" y="124"/>
                  <a:pt x="150" y="124"/>
                </a:cubicBezTo>
                <a:cubicBezTo>
                  <a:pt x="150" y="123"/>
                  <a:pt x="150" y="123"/>
                  <a:pt x="150" y="122"/>
                </a:cubicBezTo>
                <a:cubicBezTo>
                  <a:pt x="148" y="122"/>
                  <a:pt x="147" y="122"/>
                  <a:pt x="146" y="121"/>
                </a:cubicBezTo>
                <a:close/>
                <a:moveTo>
                  <a:pt x="231" y="71"/>
                </a:moveTo>
                <a:cubicBezTo>
                  <a:pt x="230" y="70"/>
                  <a:pt x="229" y="70"/>
                  <a:pt x="229" y="69"/>
                </a:cubicBezTo>
                <a:cubicBezTo>
                  <a:pt x="228" y="69"/>
                  <a:pt x="228" y="69"/>
                  <a:pt x="227" y="69"/>
                </a:cubicBezTo>
                <a:cubicBezTo>
                  <a:pt x="227" y="70"/>
                  <a:pt x="227" y="71"/>
                  <a:pt x="227" y="72"/>
                </a:cubicBezTo>
                <a:cubicBezTo>
                  <a:pt x="229" y="72"/>
                  <a:pt x="230" y="71"/>
                  <a:pt x="231" y="71"/>
                </a:cubicBezTo>
                <a:close/>
                <a:moveTo>
                  <a:pt x="139" y="102"/>
                </a:moveTo>
                <a:cubicBezTo>
                  <a:pt x="138" y="103"/>
                  <a:pt x="138" y="103"/>
                  <a:pt x="137" y="103"/>
                </a:cubicBezTo>
                <a:cubicBezTo>
                  <a:pt x="137" y="105"/>
                  <a:pt x="137" y="106"/>
                  <a:pt x="138" y="107"/>
                </a:cubicBezTo>
                <a:cubicBezTo>
                  <a:pt x="138" y="107"/>
                  <a:pt x="138" y="108"/>
                  <a:pt x="138" y="108"/>
                </a:cubicBezTo>
                <a:cubicBezTo>
                  <a:pt x="139" y="108"/>
                  <a:pt x="139" y="107"/>
                  <a:pt x="139" y="107"/>
                </a:cubicBezTo>
                <a:cubicBezTo>
                  <a:pt x="139" y="106"/>
                  <a:pt x="139" y="104"/>
                  <a:pt x="139" y="102"/>
                </a:cubicBezTo>
                <a:close/>
                <a:moveTo>
                  <a:pt x="125" y="57"/>
                </a:moveTo>
                <a:cubicBezTo>
                  <a:pt x="125" y="57"/>
                  <a:pt x="126" y="57"/>
                  <a:pt x="126" y="57"/>
                </a:cubicBezTo>
                <a:cubicBezTo>
                  <a:pt x="127" y="57"/>
                  <a:pt x="129" y="57"/>
                  <a:pt x="129" y="58"/>
                </a:cubicBezTo>
                <a:cubicBezTo>
                  <a:pt x="130" y="58"/>
                  <a:pt x="130" y="57"/>
                  <a:pt x="130" y="57"/>
                </a:cubicBezTo>
                <a:cubicBezTo>
                  <a:pt x="128" y="56"/>
                  <a:pt x="127" y="56"/>
                  <a:pt x="126" y="55"/>
                </a:cubicBezTo>
                <a:cubicBezTo>
                  <a:pt x="126" y="55"/>
                  <a:pt x="125" y="55"/>
                  <a:pt x="125" y="55"/>
                </a:cubicBezTo>
                <a:cubicBezTo>
                  <a:pt x="125" y="55"/>
                  <a:pt x="125" y="56"/>
                  <a:pt x="125" y="57"/>
                </a:cubicBezTo>
                <a:close/>
                <a:moveTo>
                  <a:pt x="40" y="122"/>
                </a:moveTo>
                <a:cubicBezTo>
                  <a:pt x="39" y="120"/>
                  <a:pt x="39" y="119"/>
                  <a:pt x="38" y="118"/>
                </a:cubicBezTo>
                <a:cubicBezTo>
                  <a:pt x="38" y="120"/>
                  <a:pt x="38" y="121"/>
                  <a:pt x="37" y="123"/>
                </a:cubicBezTo>
                <a:cubicBezTo>
                  <a:pt x="38" y="123"/>
                  <a:pt x="39" y="122"/>
                  <a:pt x="40" y="122"/>
                </a:cubicBezTo>
                <a:close/>
                <a:moveTo>
                  <a:pt x="164" y="127"/>
                </a:moveTo>
                <a:cubicBezTo>
                  <a:pt x="164" y="128"/>
                  <a:pt x="164" y="129"/>
                  <a:pt x="164" y="130"/>
                </a:cubicBezTo>
                <a:cubicBezTo>
                  <a:pt x="166" y="130"/>
                  <a:pt x="167" y="129"/>
                  <a:pt x="168" y="128"/>
                </a:cubicBezTo>
                <a:cubicBezTo>
                  <a:pt x="168" y="128"/>
                  <a:pt x="168" y="128"/>
                  <a:pt x="167" y="127"/>
                </a:cubicBezTo>
                <a:cubicBezTo>
                  <a:pt x="166" y="127"/>
                  <a:pt x="166" y="127"/>
                  <a:pt x="164" y="127"/>
                </a:cubicBezTo>
                <a:close/>
                <a:moveTo>
                  <a:pt x="116" y="49"/>
                </a:moveTo>
                <a:cubicBezTo>
                  <a:pt x="117" y="50"/>
                  <a:pt x="118" y="50"/>
                  <a:pt x="119" y="50"/>
                </a:cubicBezTo>
                <a:cubicBezTo>
                  <a:pt x="120" y="50"/>
                  <a:pt x="121" y="50"/>
                  <a:pt x="122" y="50"/>
                </a:cubicBezTo>
                <a:cubicBezTo>
                  <a:pt x="122" y="49"/>
                  <a:pt x="121" y="49"/>
                  <a:pt x="120" y="49"/>
                </a:cubicBezTo>
                <a:cubicBezTo>
                  <a:pt x="119" y="49"/>
                  <a:pt x="118" y="48"/>
                  <a:pt x="118" y="48"/>
                </a:cubicBezTo>
                <a:cubicBezTo>
                  <a:pt x="117" y="48"/>
                  <a:pt x="116" y="48"/>
                  <a:pt x="115" y="48"/>
                </a:cubicBezTo>
                <a:cubicBezTo>
                  <a:pt x="116" y="48"/>
                  <a:pt x="116" y="49"/>
                  <a:pt x="116" y="49"/>
                </a:cubicBezTo>
                <a:close/>
                <a:moveTo>
                  <a:pt x="266" y="168"/>
                </a:moveTo>
                <a:cubicBezTo>
                  <a:pt x="264" y="170"/>
                  <a:pt x="262" y="171"/>
                  <a:pt x="260" y="173"/>
                </a:cubicBezTo>
                <a:cubicBezTo>
                  <a:pt x="263" y="172"/>
                  <a:pt x="266" y="170"/>
                  <a:pt x="266" y="168"/>
                </a:cubicBezTo>
                <a:close/>
                <a:moveTo>
                  <a:pt x="196" y="44"/>
                </a:moveTo>
                <a:cubicBezTo>
                  <a:pt x="196" y="44"/>
                  <a:pt x="196" y="45"/>
                  <a:pt x="196" y="45"/>
                </a:cubicBezTo>
                <a:cubicBezTo>
                  <a:pt x="197" y="44"/>
                  <a:pt x="198" y="44"/>
                  <a:pt x="199" y="44"/>
                </a:cubicBezTo>
                <a:cubicBezTo>
                  <a:pt x="199" y="43"/>
                  <a:pt x="199" y="42"/>
                  <a:pt x="199" y="41"/>
                </a:cubicBezTo>
                <a:cubicBezTo>
                  <a:pt x="198" y="41"/>
                  <a:pt x="198" y="42"/>
                  <a:pt x="197" y="42"/>
                </a:cubicBezTo>
                <a:cubicBezTo>
                  <a:pt x="197" y="43"/>
                  <a:pt x="196" y="44"/>
                  <a:pt x="196" y="44"/>
                </a:cubicBezTo>
                <a:close/>
                <a:moveTo>
                  <a:pt x="195" y="126"/>
                </a:moveTo>
                <a:cubicBezTo>
                  <a:pt x="197" y="126"/>
                  <a:pt x="198" y="126"/>
                  <a:pt x="199" y="125"/>
                </a:cubicBezTo>
                <a:cubicBezTo>
                  <a:pt x="199" y="125"/>
                  <a:pt x="199" y="125"/>
                  <a:pt x="199" y="124"/>
                </a:cubicBezTo>
                <a:cubicBezTo>
                  <a:pt x="198" y="124"/>
                  <a:pt x="197" y="124"/>
                  <a:pt x="196" y="124"/>
                </a:cubicBezTo>
                <a:cubicBezTo>
                  <a:pt x="196" y="125"/>
                  <a:pt x="195" y="125"/>
                  <a:pt x="195" y="126"/>
                </a:cubicBezTo>
                <a:close/>
                <a:moveTo>
                  <a:pt x="40" y="66"/>
                </a:moveTo>
                <a:cubicBezTo>
                  <a:pt x="38" y="68"/>
                  <a:pt x="36" y="69"/>
                  <a:pt x="35" y="70"/>
                </a:cubicBezTo>
                <a:cubicBezTo>
                  <a:pt x="35" y="71"/>
                  <a:pt x="35" y="71"/>
                  <a:pt x="35" y="71"/>
                </a:cubicBezTo>
                <a:cubicBezTo>
                  <a:pt x="37" y="70"/>
                  <a:pt x="39" y="69"/>
                  <a:pt x="41" y="68"/>
                </a:cubicBezTo>
                <a:cubicBezTo>
                  <a:pt x="40" y="67"/>
                  <a:pt x="40" y="67"/>
                  <a:pt x="40" y="66"/>
                </a:cubicBezTo>
                <a:close/>
                <a:moveTo>
                  <a:pt x="114" y="60"/>
                </a:moveTo>
                <a:cubicBezTo>
                  <a:pt x="114" y="60"/>
                  <a:pt x="113" y="60"/>
                  <a:pt x="113" y="60"/>
                </a:cubicBezTo>
                <a:cubicBezTo>
                  <a:pt x="112" y="61"/>
                  <a:pt x="112" y="62"/>
                  <a:pt x="112" y="63"/>
                </a:cubicBezTo>
                <a:cubicBezTo>
                  <a:pt x="113" y="63"/>
                  <a:pt x="113" y="63"/>
                  <a:pt x="114" y="64"/>
                </a:cubicBezTo>
                <a:cubicBezTo>
                  <a:pt x="114" y="63"/>
                  <a:pt x="114" y="61"/>
                  <a:pt x="114" y="60"/>
                </a:cubicBezTo>
                <a:close/>
                <a:moveTo>
                  <a:pt x="164" y="108"/>
                </a:moveTo>
                <a:cubicBezTo>
                  <a:pt x="164" y="108"/>
                  <a:pt x="164" y="108"/>
                  <a:pt x="164" y="108"/>
                </a:cubicBezTo>
                <a:cubicBezTo>
                  <a:pt x="162" y="107"/>
                  <a:pt x="160" y="105"/>
                  <a:pt x="158" y="104"/>
                </a:cubicBezTo>
                <a:cubicBezTo>
                  <a:pt x="159" y="105"/>
                  <a:pt x="160" y="107"/>
                  <a:pt x="161" y="108"/>
                </a:cubicBezTo>
                <a:cubicBezTo>
                  <a:pt x="161" y="108"/>
                  <a:pt x="161" y="108"/>
                  <a:pt x="162" y="108"/>
                </a:cubicBezTo>
                <a:cubicBezTo>
                  <a:pt x="162" y="108"/>
                  <a:pt x="163" y="108"/>
                  <a:pt x="164" y="108"/>
                </a:cubicBezTo>
                <a:close/>
                <a:moveTo>
                  <a:pt x="148" y="49"/>
                </a:moveTo>
                <a:cubicBezTo>
                  <a:pt x="148" y="51"/>
                  <a:pt x="149" y="54"/>
                  <a:pt x="149" y="54"/>
                </a:cubicBezTo>
                <a:cubicBezTo>
                  <a:pt x="150" y="52"/>
                  <a:pt x="150" y="51"/>
                  <a:pt x="150" y="49"/>
                </a:cubicBezTo>
                <a:cubicBezTo>
                  <a:pt x="149" y="49"/>
                  <a:pt x="149" y="49"/>
                  <a:pt x="148" y="49"/>
                </a:cubicBezTo>
                <a:close/>
                <a:moveTo>
                  <a:pt x="154" y="108"/>
                </a:moveTo>
                <a:cubicBezTo>
                  <a:pt x="153" y="109"/>
                  <a:pt x="153" y="110"/>
                  <a:pt x="152" y="110"/>
                </a:cubicBezTo>
                <a:cubicBezTo>
                  <a:pt x="153" y="110"/>
                  <a:pt x="154" y="111"/>
                  <a:pt x="154" y="111"/>
                </a:cubicBezTo>
                <a:cubicBezTo>
                  <a:pt x="155" y="111"/>
                  <a:pt x="156" y="111"/>
                  <a:pt x="157" y="111"/>
                </a:cubicBezTo>
                <a:cubicBezTo>
                  <a:pt x="156" y="110"/>
                  <a:pt x="154" y="110"/>
                  <a:pt x="154" y="108"/>
                </a:cubicBezTo>
                <a:close/>
                <a:moveTo>
                  <a:pt x="213" y="146"/>
                </a:moveTo>
                <a:cubicBezTo>
                  <a:pt x="213" y="145"/>
                  <a:pt x="213" y="145"/>
                  <a:pt x="213" y="144"/>
                </a:cubicBezTo>
                <a:cubicBezTo>
                  <a:pt x="213" y="144"/>
                  <a:pt x="213" y="144"/>
                  <a:pt x="212" y="144"/>
                </a:cubicBezTo>
                <a:cubicBezTo>
                  <a:pt x="211" y="144"/>
                  <a:pt x="210" y="144"/>
                  <a:pt x="209" y="144"/>
                </a:cubicBezTo>
                <a:cubicBezTo>
                  <a:pt x="209" y="144"/>
                  <a:pt x="209" y="145"/>
                  <a:pt x="209" y="145"/>
                </a:cubicBezTo>
                <a:cubicBezTo>
                  <a:pt x="209" y="145"/>
                  <a:pt x="209" y="145"/>
                  <a:pt x="209" y="145"/>
                </a:cubicBezTo>
                <a:cubicBezTo>
                  <a:pt x="211" y="145"/>
                  <a:pt x="212" y="146"/>
                  <a:pt x="213" y="146"/>
                </a:cubicBezTo>
                <a:cubicBezTo>
                  <a:pt x="213" y="146"/>
                  <a:pt x="213" y="146"/>
                  <a:pt x="213" y="146"/>
                </a:cubicBezTo>
                <a:close/>
                <a:moveTo>
                  <a:pt x="211" y="136"/>
                </a:moveTo>
                <a:cubicBezTo>
                  <a:pt x="211" y="137"/>
                  <a:pt x="211" y="137"/>
                  <a:pt x="211" y="137"/>
                </a:cubicBezTo>
                <a:cubicBezTo>
                  <a:pt x="210" y="138"/>
                  <a:pt x="210" y="140"/>
                  <a:pt x="210" y="141"/>
                </a:cubicBezTo>
                <a:cubicBezTo>
                  <a:pt x="211" y="142"/>
                  <a:pt x="211" y="142"/>
                  <a:pt x="212" y="142"/>
                </a:cubicBezTo>
                <a:cubicBezTo>
                  <a:pt x="212" y="140"/>
                  <a:pt x="211" y="138"/>
                  <a:pt x="211" y="136"/>
                </a:cubicBezTo>
                <a:close/>
                <a:moveTo>
                  <a:pt x="127" y="94"/>
                </a:moveTo>
                <a:cubicBezTo>
                  <a:pt x="127" y="95"/>
                  <a:pt x="128" y="95"/>
                  <a:pt x="128" y="96"/>
                </a:cubicBezTo>
                <a:cubicBezTo>
                  <a:pt x="128" y="96"/>
                  <a:pt x="129" y="95"/>
                  <a:pt x="130" y="95"/>
                </a:cubicBezTo>
                <a:cubicBezTo>
                  <a:pt x="130" y="95"/>
                  <a:pt x="131" y="94"/>
                  <a:pt x="130" y="93"/>
                </a:cubicBezTo>
                <a:cubicBezTo>
                  <a:pt x="129" y="93"/>
                  <a:pt x="128" y="93"/>
                  <a:pt x="127" y="94"/>
                </a:cubicBezTo>
                <a:close/>
                <a:moveTo>
                  <a:pt x="105" y="66"/>
                </a:moveTo>
                <a:cubicBezTo>
                  <a:pt x="105" y="65"/>
                  <a:pt x="105" y="64"/>
                  <a:pt x="105" y="63"/>
                </a:cubicBezTo>
                <a:cubicBezTo>
                  <a:pt x="105" y="62"/>
                  <a:pt x="105" y="62"/>
                  <a:pt x="104" y="62"/>
                </a:cubicBezTo>
                <a:cubicBezTo>
                  <a:pt x="104" y="63"/>
                  <a:pt x="103" y="65"/>
                  <a:pt x="103" y="66"/>
                </a:cubicBezTo>
                <a:cubicBezTo>
                  <a:pt x="104" y="66"/>
                  <a:pt x="104" y="66"/>
                  <a:pt x="105" y="66"/>
                </a:cubicBezTo>
                <a:close/>
                <a:moveTo>
                  <a:pt x="117" y="65"/>
                </a:moveTo>
                <a:cubicBezTo>
                  <a:pt x="117" y="65"/>
                  <a:pt x="117" y="65"/>
                  <a:pt x="117" y="65"/>
                </a:cubicBezTo>
                <a:cubicBezTo>
                  <a:pt x="118" y="63"/>
                  <a:pt x="118" y="62"/>
                  <a:pt x="118" y="60"/>
                </a:cubicBezTo>
                <a:cubicBezTo>
                  <a:pt x="118" y="60"/>
                  <a:pt x="117" y="60"/>
                  <a:pt x="117" y="60"/>
                </a:cubicBezTo>
                <a:cubicBezTo>
                  <a:pt x="117" y="62"/>
                  <a:pt x="117" y="63"/>
                  <a:pt x="117" y="64"/>
                </a:cubicBezTo>
                <a:cubicBezTo>
                  <a:pt x="117" y="65"/>
                  <a:pt x="117" y="65"/>
                  <a:pt x="117" y="65"/>
                </a:cubicBezTo>
                <a:close/>
                <a:moveTo>
                  <a:pt x="66" y="40"/>
                </a:moveTo>
                <a:cubicBezTo>
                  <a:pt x="67" y="39"/>
                  <a:pt x="69" y="39"/>
                  <a:pt x="70" y="39"/>
                </a:cubicBezTo>
                <a:cubicBezTo>
                  <a:pt x="71" y="39"/>
                  <a:pt x="71" y="39"/>
                  <a:pt x="71" y="38"/>
                </a:cubicBezTo>
                <a:cubicBezTo>
                  <a:pt x="69" y="38"/>
                  <a:pt x="67" y="38"/>
                  <a:pt x="65" y="38"/>
                </a:cubicBezTo>
                <a:cubicBezTo>
                  <a:pt x="65" y="39"/>
                  <a:pt x="65" y="39"/>
                  <a:pt x="66" y="40"/>
                </a:cubicBezTo>
                <a:close/>
                <a:moveTo>
                  <a:pt x="155" y="149"/>
                </a:moveTo>
                <a:cubicBezTo>
                  <a:pt x="155" y="149"/>
                  <a:pt x="155" y="149"/>
                  <a:pt x="155" y="149"/>
                </a:cubicBezTo>
                <a:cubicBezTo>
                  <a:pt x="157" y="148"/>
                  <a:pt x="159" y="146"/>
                  <a:pt x="162" y="145"/>
                </a:cubicBezTo>
                <a:cubicBezTo>
                  <a:pt x="162" y="145"/>
                  <a:pt x="161" y="145"/>
                  <a:pt x="161" y="145"/>
                </a:cubicBezTo>
                <a:cubicBezTo>
                  <a:pt x="160" y="145"/>
                  <a:pt x="159" y="145"/>
                  <a:pt x="159" y="145"/>
                </a:cubicBezTo>
                <a:cubicBezTo>
                  <a:pt x="157" y="147"/>
                  <a:pt x="156" y="148"/>
                  <a:pt x="155" y="149"/>
                </a:cubicBezTo>
                <a:close/>
                <a:moveTo>
                  <a:pt x="130" y="97"/>
                </a:moveTo>
                <a:cubicBezTo>
                  <a:pt x="130" y="98"/>
                  <a:pt x="129" y="98"/>
                  <a:pt x="128" y="98"/>
                </a:cubicBezTo>
                <a:cubicBezTo>
                  <a:pt x="128" y="99"/>
                  <a:pt x="128" y="99"/>
                  <a:pt x="128" y="99"/>
                </a:cubicBezTo>
                <a:cubicBezTo>
                  <a:pt x="128" y="99"/>
                  <a:pt x="128" y="100"/>
                  <a:pt x="128" y="101"/>
                </a:cubicBezTo>
                <a:cubicBezTo>
                  <a:pt x="129" y="101"/>
                  <a:pt x="130" y="101"/>
                  <a:pt x="130" y="101"/>
                </a:cubicBezTo>
                <a:cubicBezTo>
                  <a:pt x="130" y="99"/>
                  <a:pt x="130" y="98"/>
                  <a:pt x="130" y="97"/>
                </a:cubicBezTo>
                <a:close/>
                <a:moveTo>
                  <a:pt x="146" y="109"/>
                </a:moveTo>
                <a:cubicBezTo>
                  <a:pt x="146" y="109"/>
                  <a:pt x="146" y="109"/>
                  <a:pt x="146" y="108"/>
                </a:cubicBezTo>
                <a:cubicBezTo>
                  <a:pt x="144" y="109"/>
                  <a:pt x="143" y="110"/>
                  <a:pt x="141" y="111"/>
                </a:cubicBezTo>
                <a:cubicBezTo>
                  <a:pt x="141" y="112"/>
                  <a:pt x="140" y="113"/>
                  <a:pt x="140" y="114"/>
                </a:cubicBezTo>
                <a:cubicBezTo>
                  <a:pt x="140" y="114"/>
                  <a:pt x="140" y="114"/>
                  <a:pt x="140" y="114"/>
                </a:cubicBezTo>
                <a:cubicBezTo>
                  <a:pt x="140" y="114"/>
                  <a:pt x="140" y="114"/>
                  <a:pt x="141" y="114"/>
                </a:cubicBezTo>
                <a:cubicBezTo>
                  <a:pt x="141" y="114"/>
                  <a:pt x="141" y="114"/>
                  <a:pt x="141" y="114"/>
                </a:cubicBezTo>
                <a:cubicBezTo>
                  <a:pt x="141" y="112"/>
                  <a:pt x="141" y="111"/>
                  <a:pt x="144" y="111"/>
                </a:cubicBezTo>
                <a:cubicBezTo>
                  <a:pt x="144" y="110"/>
                  <a:pt x="145" y="110"/>
                  <a:pt x="146" y="109"/>
                </a:cubicBezTo>
                <a:close/>
                <a:moveTo>
                  <a:pt x="35" y="168"/>
                </a:moveTo>
                <a:cubicBezTo>
                  <a:pt x="35" y="168"/>
                  <a:pt x="35" y="168"/>
                  <a:pt x="35" y="168"/>
                </a:cubicBezTo>
                <a:cubicBezTo>
                  <a:pt x="34" y="169"/>
                  <a:pt x="33" y="171"/>
                  <a:pt x="31" y="172"/>
                </a:cubicBezTo>
                <a:cubicBezTo>
                  <a:pt x="32" y="172"/>
                  <a:pt x="32" y="173"/>
                  <a:pt x="32" y="173"/>
                </a:cubicBezTo>
                <a:cubicBezTo>
                  <a:pt x="33" y="173"/>
                  <a:pt x="33" y="173"/>
                  <a:pt x="34" y="173"/>
                </a:cubicBezTo>
                <a:cubicBezTo>
                  <a:pt x="33" y="172"/>
                  <a:pt x="33" y="171"/>
                  <a:pt x="34" y="170"/>
                </a:cubicBezTo>
                <a:cubicBezTo>
                  <a:pt x="34" y="170"/>
                  <a:pt x="35" y="169"/>
                  <a:pt x="35" y="168"/>
                </a:cubicBezTo>
                <a:close/>
                <a:moveTo>
                  <a:pt x="202" y="45"/>
                </a:moveTo>
                <a:cubicBezTo>
                  <a:pt x="202" y="46"/>
                  <a:pt x="202" y="47"/>
                  <a:pt x="202" y="48"/>
                </a:cubicBezTo>
                <a:cubicBezTo>
                  <a:pt x="203" y="48"/>
                  <a:pt x="203" y="48"/>
                  <a:pt x="204" y="47"/>
                </a:cubicBezTo>
                <a:cubicBezTo>
                  <a:pt x="204" y="46"/>
                  <a:pt x="204" y="46"/>
                  <a:pt x="204" y="46"/>
                </a:cubicBezTo>
                <a:cubicBezTo>
                  <a:pt x="203" y="44"/>
                  <a:pt x="203" y="46"/>
                  <a:pt x="202" y="45"/>
                </a:cubicBezTo>
                <a:close/>
                <a:moveTo>
                  <a:pt x="108" y="137"/>
                </a:moveTo>
                <a:cubicBezTo>
                  <a:pt x="107" y="135"/>
                  <a:pt x="107" y="134"/>
                  <a:pt x="106" y="133"/>
                </a:cubicBezTo>
                <a:cubicBezTo>
                  <a:pt x="106" y="133"/>
                  <a:pt x="105" y="133"/>
                  <a:pt x="105" y="133"/>
                </a:cubicBezTo>
                <a:cubicBezTo>
                  <a:pt x="105" y="134"/>
                  <a:pt x="105" y="135"/>
                  <a:pt x="105" y="136"/>
                </a:cubicBezTo>
                <a:cubicBezTo>
                  <a:pt x="106" y="136"/>
                  <a:pt x="107" y="136"/>
                  <a:pt x="108" y="137"/>
                </a:cubicBezTo>
                <a:close/>
                <a:moveTo>
                  <a:pt x="214" y="60"/>
                </a:moveTo>
                <a:cubicBezTo>
                  <a:pt x="214" y="60"/>
                  <a:pt x="213" y="60"/>
                  <a:pt x="213" y="61"/>
                </a:cubicBezTo>
                <a:cubicBezTo>
                  <a:pt x="212" y="62"/>
                  <a:pt x="212" y="62"/>
                  <a:pt x="212" y="63"/>
                </a:cubicBezTo>
                <a:cubicBezTo>
                  <a:pt x="213" y="63"/>
                  <a:pt x="214" y="63"/>
                  <a:pt x="215" y="63"/>
                </a:cubicBezTo>
                <a:cubicBezTo>
                  <a:pt x="214" y="62"/>
                  <a:pt x="214" y="61"/>
                  <a:pt x="214" y="60"/>
                </a:cubicBezTo>
                <a:close/>
                <a:moveTo>
                  <a:pt x="123" y="45"/>
                </a:moveTo>
                <a:cubicBezTo>
                  <a:pt x="123" y="45"/>
                  <a:pt x="123" y="45"/>
                  <a:pt x="123" y="46"/>
                </a:cubicBezTo>
                <a:cubicBezTo>
                  <a:pt x="125" y="46"/>
                  <a:pt x="126" y="46"/>
                  <a:pt x="128" y="46"/>
                </a:cubicBezTo>
                <a:cubicBezTo>
                  <a:pt x="128" y="46"/>
                  <a:pt x="128" y="45"/>
                  <a:pt x="128" y="45"/>
                </a:cubicBezTo>
                <a:cubicBezTo>
                  <a:pt x="126" y="44"/>
                  <a:pt x="125" y="44"/>
                  <a:pt x="123" y="45"/>
                </a:cubicBezTo>
                <a:close/>
                <a:moveTo>
                  <a:pt x="152" y="39"/>
                </a:moveTo>
                <a:cubicBezTo>
                  <a:pt x="154" y="39"/>
                  <a:pt x="156" y="38"/>
                  <a:pt x="157" y="38"/>
                </a:cubicBezTo>
                <a:cubicBezTo>
                  <a:pt x="157" y="37"/>
                  <a:pt x="156" y="37"/>
                  <a:pt x="156" y="37"/>
                </a:cubicBezTo>
                <a:cubicBezTo>
                  <a:pt x="155" y="37"/>
                  <a:pt x="154" y="37"/>
                  <a:pt x="153" y="37"/>
                </a:cubicBezTo>
                <a:cubicBezTo>
                  <a:pt x="153" y="37"/>
                  <a:pt x="153" y="37"/>
                  <a:pt x="153" y="38"/>
                </a:cubicBezTo>
                <a:cubicBezTo>
                  <a:pt x="152" y="38"/>
                  <a:pt x="152" y="38"/>
                  <a:pt x="152" y="39"/>
                </a:cubicBezTo>
                <a:close/>
                <a:moveTo>
                  <a:pt x="105" y="120"/>
                </a:moveTo>
                <a:cubicBezTo>
                  <a:pt x="103" y="120"/>
                  <a:pt x="100" y="120"/>
                  <a:pt x="98" y="120"/>
                </a:cubicBezTo>
                <a:cubicBezTo>
                  <a:pt x="98" y="120"/>
                  <a:pt x="98" y="121"/>
                  <a:pt x="98" y="121"/>
                </a:cubicBezTo>
                <a:cubicBezTo>
                  <a:pt x="101" y="121"/>
                  <a:pt x="103" y="120"/>
                  <a:pt x="105" y="120"/>
                </a:cubicBezTo>
                <a:close/>
                <a:moveTo>
                  <a:pt x="243" y="88"/>
                </a:moveTo>
                <a:cubicBezTo>
                  <a:pt x="242" y="88"/>
                  <a:pt x="242" y="88"/>
                  <a:pt x="242" y="89"/>
                </a:cubicBezTo>
                <a:cubicBezTo>
                  <a:pt x="241" y="90"/>
                  <a:pt x="241" y="90"/>
                  <a:pt x="240" y="91"/>
                </a:cubicBezTo>
                <a:cubicBezTo>
                  <a:pt x="241" y="91"/>
                  <a:pt x="242" y="91"/>
                  <a:pt x="243" y="91"/>
                </a:cubicBezTo>
                <a:cubicBezTo>
                  <a:pt x="243" y="90"/>
                  <a:pt x="243" y="89"/>
                  <a:pt x="243" y="88"/>
                </a:cubicBezTo>
                <a:close/>
                <a:moveTo>
                  <a:pt x="11" y="136"/>
                </a:moveTo>
                <a:cubicBezTo>
                  <a:pt x="11" y="135"/>
                  <a:pt x="11" y="133"/>
                  <a:pt x="11" y="132"/>
                </a:cubicBezTo>
                <a:cubicBezTo>
                  <a:pt x="11" y="132"/>
                  <a:pt x="10" y="132"/>
                  <a:pt x="10" y="132"/>
                </a:cubicBezTo>
                <a:cubicBezTo>
                  <a:pt x="10" y="133"/>
                  <a:pt x="10" y="133"/>
                  <a:pt x="10" y="134"/>
                </a:cubicBezTo>
                <a:cubicBezTo>
                  <a:pt x="11" y="135"/>
                  <a:pt x="11" y="135"/>
                  <a:pt x="11" y="136"/>
                </a:cubicBezTo>
                <a:close/>
                <a:moveTo>
                  <a:pt x="83" y="205"/>
                </a:moveTo>
                <a:cubicBezTo>
                  <a:pt x="86" y="204"/>
                  <a:pt x="91" y="201"/>
                  <a:pt x="92" y="198"/>
                </a:cubicBezTo>
                <a:cubicBezTo>
                  <a:pt x="90" y="199"/>
                  <a:pt x="89" y="201"/>
                  <a:pt x="88" y="202"/>
                </a:cubicBezTo>
                <a:cubicBezTo>
                  <a:pt x="86" y="203"/>
                  <a:pt x="85" y="203"/>
                  <a:pt x="83" y="205"/>
                </a:cubicBezTo>
                <a:close/>
                <a:moveTo>
                  <a:pt x="12" y="119"/>
                </a:moveTo>
                <a:cubicBezTo>
                  <a:pt x="12" y="119"/>
                  <a:pt x="13" y="118"/>
                  <a:pt x="13" y="118"/>
                </a:cubicBezTo>
                <a:cubicBezTo>
                  <a:pt x="13" y="116"/>
                  <a:pt x="12" y="114"/>
                  <a:pt x="12" y="111"/>
                </a:cubicBezTo>
                <a:cubicBezTo>
                  <a:pt x="12" y="111"/>
                  <a:pt x="12" y="111"/>
                  <a:pt x="12" y="111"/>
                </a:cubicBezTo>
                <a:cubicBezTo>
                  <a:pt x="12" y="114"/>
                  <a:pt x="12" y="116"/>
                  <a:pt x="12" y="119"/>
                </a:cubicBezTo>
                <a:close/>
                <a:moveTo>
                  <a:pt x="210" y="66"/>
                </a:moveTo>
                <a:cubicBezTo>
                  <a:pt x="211" y="66"/>
                  <a:pt x="212" y="67"/>
                  <a:pt x="212" y="68"/>
                </a:cubicBezTo>
                <a:cubicBezTo>
                  <a:pt x="213" y="67"/>
                  <a:pt x="213" y="67"/>
                  <a:pt x="214" y="67"/>
                </a:cubicBezTo>
                <a:cubicBezTo>
                  <a:pt x="214" y="66"/>
                  <a:pt x="215" y="66"/>
                  <a:pt x="215" y="65"/>
                </a:cubicBezTo>
                <a:cubicBezTo>
                  <a:pt x="213" y="65"/>
                  <a:pt x="212" y="65"/>
                  <a:pt x="210" y="66"/>
                </a:cubicBezTo>
                <a:close/>
                <a:moveTo>
                  <a:pt x="206" y="54"/>
                </a:moveTo>
                <a:cubicBezTo>
                  <a:pt x="205" y="54"/>
                  <a:pt x="204" y="55"/>
                  <a:pt x="203" y="55"/>
                </a:cubicBezTo>
                <a:cubicBezTo>
                  <a:pt x="202" y="55"/>
                  <a:pt x="202" y="55"/>
                  <a:pt x="201" y="56"/>
                </a:cubicBezTo>
                <a:cubicBezTo>
                  <a:pt x="202" y="56"/>
                  <a:pt x="202" y="57"/>
                  <a:pt x="203" y="57"/>
                </a:cubicBezTo>
                <a:cubicBezTo>
                  <a:pt x="203" y="56"/>
                  <a:pt x="205" y="55"/>
                  <a:pt x="206" y="54"/>
                </a:cubicBezTo>
                <a:close/>
                <a:moveTo>
                  <a:pt x="159" y="113"/>
                </a:moveTo>
                <a:cubicBezTo>
                  <a:pt x="159" y="114"/>
                  <a:pt x="161" y="115"/>
                  <a:pt x="162" y="116"/>
                </a:cubicBezTo>
                <a:cubicBezTo>
                  <a:pt x="162" y="116"/>
                  <a:pt x="162" y="116"/>
                  <a:pt x="162" y="116"/>
                </a:cubicBezTo>
                <a:cubicBezTo>
                  <a:pt x="163" y="115"/>
                  <a:pt x="163" y="115"/>
                  <a:pt x="162" y="114"/>
                </a:cubicBezTo>
                <a:cubicBezTo>
                  <a:pt x="161" y="114"/>
                  <a:pt x="161" y="113"/>
                  <a:pt x="160" y="113"/>
                </a:cubicBezTo>
                <a:cubicBezTo>
                  <a:pt x="159" y="113"/>
                  <a:pt x="159" y="113"/>
                  <a:pt x="159" y="113"/>
                </a:cubicBezTo>
                <a:close/>
                <a:moveTo>
                  <a:pt x="15" y="82"/>
                </a:moveTo>
                <a:cubicBezTo>
                  <a:pt x="16" y="81"/>
                  <a:pt x="17" y="81"/>
                  <a:pt x="17" y="81"/>
                </a:cubicBezTo>
                <a:cubicBezTo>
                  <a:pt x="18" y="80"/>
                  <a:pt x="18" y="79"/>
                  <a:pt x="17" y="78"/>
                </a:cubicBezTo>
                <a:cubicBezTo>
                  <a:pt x="16" y="79"/>
                  <a:pt x="16" y="79"/>
                  <a:pt x="15" y="82"/>
                </a:cubicBezTo>
                <a:close/>
                <a:moveTo>
                  <a:pt x="84" y="144"/>
                </a:moveTo>
                <a:cubicBezTo>
                  <a:pt x="85" y="142"/>
                  <a:pt x="85" y="141"/>
                  <a:pt x="85" y="140"/>
                </a:cubicBezTo>
                <a:cubicBezTo>
                  <a:pt x="84" y="138"/>
                  <a:pt x="83" y="137"/>
                  <a:pt x="83" y="137"/>
                </a:cubicBezTo>
                <a:cubicBezTo>
                  <a:pt x="83" y="139"/>
                  <a:pt x="84" y="141"/>
                  <a:pt x="84" y="144"/>
                </a:cubicBezTo>
                <a:close/>
                <a:moveTo>
                  <a:pt x="127" y="157"/>
                </a:moveTo>
                <a:cubicBezTo>
                  <a:pt x="125" y="158"/>
                  <a:pt x="124" y="159"/>
                  <a:pt x="122" y="159"/>
                </a:cubicBezTo>
                <a:cubicBezTo>
                  <a:pt x="122" y="160"/>
                  <a:pt x="122" y="160"/>
                  <a:pt x="122" y="160"/>
                </a:cubicBezTo>
                <a:cubicBezTo>
                  <a:pt x="124" y="159"/>
                  <a:pt x="125" y="159"/>
                  <a:pt x="127" y="159"/>
                </a:cubicBezTo>
                <a:cubicBezTo>
                  <a:pt x="127" y="158"/>
                  <a:pt x="127" y="158"/>
                  <a:pt x="127" y="157"/>
                </a:cubicBezTo>
                <a:close/>
                <a:moveTo>
                  <a:pt x="107" y="130"/>
                </a:moveTo>
                <a:cubicBezTo>
                  <a:pt x="109" y="130"/>
                  <a:pt x="111" y="129"/>
                  <a:pt x="111" y="129"/>
                </a:cubicBezTo>
                <a:cubicBezTo>
                  <a:pt x="110" y="129"/>
                  <a:pt x="108" y="128"/>
                  <a:pt x="106" y="128"/>
                </a:cubicBezTo>
                <a:cubicBezTo>
                  <a:pt x="107" y="129"/>
                  <a:pt x="107" y="129"/>
                  <a:pt x="107" y="130"/>
                </a:cubicBezTo>
                <a:close/>
                <a:moveTo>
                  <a:pt x="141" y="118"/>
                </a:moveTo>
                <a:cubicBezTo>
                  <a:pt x="141" y="118"/>
                  <a:pt x="141" y="117"/>
                  <a:pt x="141" y="116"/>
                </a:cubicBezTo>
                <a:cubicBezTo>
                  <a:pt x="140" y="116"/>
                  <a:pt x="140" y="116"/>
                  <a:pt x="139" y="116"/>
                </a:cubicBezTo>
                <a:cubicBezTo>
                  <a:pt x="139" y="117"/>
                  <a:pt x="139" y="118"/>
                  <a:pt x="139" y="118"/>
                </a:cubicBezTo>
                <a:cubicBezTo>
                  <a:pt x="140" y="118"/>
                  <a:pt x="140" y="118"/>
                  <a:pt x="141" y="118"/>
                </a:cubicBezTo>
                <a:cubicBezTo>
                  <a:pt x="141" y="118"/>
                  <a:pt x="141" y="118"/>
                  <a:pt x="141" y="118"/>
                </a:cubicBezTo>
                <a:close/>
                <a:moveTo>
                  <a:pt x="240" y="97"/>
                </a:moveTo>
                <a:cubicBezTo>
                  <a:pt x="241" y="98"/>
                  <a:pt x="242" y="98"/>
                  <a:pt x="243" y="97"/>
                </a:cubicBezTo>
                <a:cubicBezTo>
                  <a:pt x="243" y="96"/>
                  <a:pt x="243" y="96"/>
                  <a:pt x="243" y="95"/>
                </a:cubicBezTo>
                <a:cubicBezTo>
                  <a:pt x="242" y="96"/>
                  <a:pt x="241" y="96"/>
                  <a:pt x="240" y="97"/>
                </a:cubicBezTo>
                <a:close/>
                <a:moveTo>
                  <a:pt x="167" y="124"/>
                </a:moveTo>
                <a:cubicBezTo>
                  <a:pt x="166" y="122"/>
                  <a:pt x="166" y="121"/>
                  <a:pt x="166" y="120"/>
                </a:cubicBezTo>
                <a:cubicBezTo>
                  <a:pt x="165" y="120"/>
                  <a:pt x="165" y="120"/>
                  <a:pt x="165" y="120"/>
                </a:cubicBezTo>
                <a:cubicBezTo>
                  <a:pt x="165" y="121"/>
                  <a:pt x="165" y="122"/>
                  <a:pt x="165" y="123"/>
                </a:cubicBezTo>
                <a:cubicBezTo>
                  <a:pt x="165" y="123"/>
                  <a:pt x="166" y="123"/>
                  <a:pt x="167" y="124"/>
                </a:cubicBezTo>
                <a:close/>
                <a:moveTo>
                  <a:pt x="178" y="122"/>
                </a:moveTo>
                <a:cubicBezTo>
                  <a:pt x="178" y="121"/>
                  <a:pt x="178" y="120"/>
                  <a:pt x="176" y="120"/>
                </a:cubicBezTo>
                <a:cubicBezTo>
                  <a:pt x="176" y="121"/>
                  <a:pt x="175" y="122"/>
                  <a:pt x="175" y="123"/>
                </a:cubicBezTo>
                <a:cubicBezTo>
                  <a:pt x="176" y="123"/>
                  <a:pt x="177" y="122"/>
                  <a:pt x="178" y="122"/>
                </a:cubicBezTo>
                <a:close/>
                <a:moveTo>
                  <a:pt x="134" y="100"/>
                </a:moveTo>
                <a:cubicBezTo>
                  <a:pt x="134" y="98"/>
                  <a:pt x="134" y="97"/>
                  <a:pt x="133" y="95"/>
                </a:cubicBezTo>
                <a:cubicBezTo>
                  <a:pt x="133" y="95"/>
                  <a:pt x="133" y="96"/>
                  <a:pt x="133" y="96"/>
                </a:cubicBezTo>
                <a:cubicBezTo>
                  <a:pt x="133" y="97"/>
                  <a:pt x="133" y="98"/>
                  <a:pt x="133" y="100"/>
                </a:cubicBezTo>
                <a:cubicBezTo>
                  <a:pt x="133" y="100"/>
                  <a:pt x="133" y="100"/>
                  <a:pt x="133" y="100"/>
                </a:cubicBezTo>
                <a:cubicBezTo>
                  <a:pt x="133" y="100"/>
                  <a:pt x="134" y="100"/>
                  <a:pt x="134" y="100"/>
                </a:cubicBezTo>
                <a:close/>
                <a:moveTo>
                  <a:pt x="163" y="136"/>
                </a:moveTo>
                <a:cubicBezTo>
                  <a:pt x="165" y="137"/>
                  <a:pt x="166" y="136"/>
                  <a:pt x="167" y="135"/>
                </a:cubicBezTo>
                <a:cubicBezTo>
                  <a:pt x="167" y="135"/>
                  <a:pt x="168" y="135"/>
                  <a:pt x="169" y="135"/>
                </a:cubicBezTo>
                <a:cubicBezTo>
                  <a:pt x="169" y="134"/>
                  <a:pt x="169" y="134"/>
                  <a:pt x="169" y="134"/>
                </a:cubicBezTo>
                <a:cubicBezTo>
                  <a:pt x="167" y="134"/>
                  <a:pt x="166" y="135"/>
                  <a:pt x="164" y="135"/>
                </a:cubicBezTo>
                <a:cubicBezTo>
                  <a:pt x="164" y="135"/>
                  <a:pt x="164" y="136"/>
                  <a:pt x="163" y="136"/>
                </a:cubicBezTo>
                <a:close/>
                <a:moveTo>
                  <a:pt x="195" y="129"/>
                </a:moveTo>
                <a:cubicBezTo>
                  <a:pt x="195" y="129"/>
                  <a:pt x="195" y="129"/>
                  <a:pt x="195" y="129"/>
                </a:cubicBezTo>
                <a:cubicBezTo>
                  <a:pt x="197" y="130"/>
                  <a:pt x="198" y="129"/>
                  <a:pt x="200" y="130"/>
                </a:cubicBezTo>
                <a:cubicBezTo>
                  <a:pt x="200" y="129"/>
                  <a:pt x="199" y="128"/>
                  <a:pt x="199" y="128"/>
                </a:cubicBezTo>
                <a:cubicBezTo>
                  <a:pt x="198" y="128"/>
                  <a:pt x="196" y="128"/>
                  <a:pt x="195" y="129"/>
                </a:cubicBezTo>
                <a:close/>
                <a:moveTo>
                  <a:pt x="48" y="125"/>
                </a:moveTo>
                <a:cubicBezTo>
                  <a:pt x="48" y="125"/>
                  <a:pt x="48" y="125"/>
                  <a:pt x="48" y="125"/>
                </a:cubicBezTo>
                <a:cubicBezTo>
                  <a:pt x="48" y="126"/>
                  <a:pt x="48" y="128"/>
                  <a:pt x="47" y="130"/>
                </a:cubicBezTo>
                <a:cubicBezTo>
                  <a:pt x="48" y="130"/>
                  <a:pt x="48" y="131"/>
                  <a:pt x="49" y="131"/>
                </a:cubicBezTo>
                <a:cubicBezTo>
                  <a:pt x="49" y="129"/>
                  <a:pt x="48" y="127"/>
                  <a:pt x="48" y="125"/>
                </a:cubicBezTo>
                <a:close/>
                <a:moveTo>
                  <a:pt x="81" y="45"/>
                </a:moveTo>
                <a:cubicBezTo>
                  <a:pt x="81" y="44"/>
                  <a:pt x="82" y="43"/>
                  <a:pt x="82" y="42"/>
                </a:cubicBezTo>
                <a:cubicBezTo>
                  <a:pt x="80" y="42"/>
                  <a:pt x="79" y="42"/>
                  <a:pt x="79" y="42"/>
                </a:cubicBezTo>
                <a:cubicBezTo>
                  <a:pt x="79" y="43"/>
                  <a:pt x="80" y="44"/>
                  <a:pt x="81" y="45"/>
                </a:cubicBezTo>
                <a:close/>
                <a:moveTo>
                  <a:pt x="263" y="104"/>
                </a:moveTo>
                <a:cubicBezTo>
                  <a:pt x="263" y="106"/>
                  <a:pt x="264" y="108"/>
                  <a:pt x="264" y="110"/>
                </a:cubicBezTo>
                <a:cubicBezTo>
                  <a:pt x="264" y="109"/>
                  <a:pt x="264" y="108"/>
                  <a:pt x="264" y="106"/>
                </a:cubicBezTo>
                <a:cubicBezTo>
                  <a:pt x="264" y="105"/>
                  <a:pt x="264" y="105"/>
                  <a:pt x="263" y="104"/>
                </a:cubicBezTo>
                <a:close/>
                <a:moveTo>
                  <a:pt x="244" y="120"/>
                </a:moveTo>
                <a:cubicBezTo>
                  <a:pt x="246" y="120"/>
                  <a:pt x="246" y="120"/>
                  <a:pt x="246" y="119"/>
                </a:cubicBezTo>
                <a:cubicBezTo>
                  <a:pt x="246" y="118"/>
                  <a:pt x="246" y="116"/>
                  <a:pt x="246" y="115"/>
                </a:cubicBezTo>
                <a:cubicBezTo>
                  <a:pt x="245" y="117"/>
                  <a:pt x="245" y="118"/>
                  <a:pt x="244" y="120"/>
                </a:cubicBezTo>
                <a:close/>
                <a:moveTo>
                  <a:pt x="144" y="117"/>
                </a:moveTo>
                <a:cubicBezTo>
                  <a:pt x="146" y="117"/>
                  <a:pt x="147" y="116"/>
                  <a:pt x="148" y="115"/>
                </a:cubicBezTo>
                <a:cubicBezTo>
                  <a:pt x="148" y="115"/>
                  <a:pt x="148" y="115"/>
                  <a:pt x="148" y="115"/>
                </a:cubicBezTo>
                <a:cubicBezTo>
                  <a:pt x="147" y="115"/>
                  <a:pt x="145" y="115"/>
                  <a:pt x="144" y="116"/>
                </a:cubicBezTo>
                <a:cubicBezTo>
                  <a:pt x="144" y="116"/>
                  <a:pt x="144" y="117"/>
                  <a:pt x="144" y="117"/>
                </a:cubicBezTo>
                <a:close/>
                <a:moveTo>
                  <a:pt x="197" y="119"/>
                </a:moveTo>
                <a:cubicBezTo>
                  <a:pt x="197" y="120"/>
                  <a:pt x="196" y="121"/>
                  <a:pt x="196" y="122"/>
                </a:cubicBezTo>
                <a:cubicBezTo>
                  <a:pt x="197" y="122"/>
                  <a:pt x="197" y="122"/>
                  <a:pt x="197" y="122"/>
                </a:cubicBezTo>
                <a:cubicBezTo>
                  <a:pt x="198" y="122"/>
                  <a:pt x="198" y="122"/>
                  <a:pt x="199" y="122"/>
                </a:cubicBezTo>
                <a:cubicBezTo>
                  <a:pt x="199" y="121"/>
                  <a:pt x="198" y="121"/>
                  <a:pt x="198" y="120"/>
                </a:cubicBezTo>
                <a:cubicBezTo>
                  <a:pt x="198" y="119"/>
                  <a:pt x="198" y="119"/>
                  <a:pt x="197" y="119"/>
                </a:cubicBezTo>
                <a:close/>
                <a:moveTo>
                  <a:pt x="93" y="74"/>
                </a:moveTo>
                <a:cubicBezTo>
                  <a:pt x="96" y="74"/>
                  <a:pt x="98" y="74"/>
                  <a:pt x="101" y="73"/>
                </a:cubicBezTo>
                <a:cubicBezTo>
                  <a:pt x="100" y="73"/>
                  <a:pt x="98" y="73"/>
                  <a:pt x="96" y="73"/>
                </a:cubicBezTo>
                <a:cubicBezTo>
                  <a:pt x="95" y="73"/>
                  <a:pt x="95" y="73"/>
                  <a:pt x="94" y="73"/>
                </a:cubicBezTo>
                <a:cubicBezTo>
                  <a:pt x="93" y="73"/>
                  <a:pt x="93" y="73"/>
                  <a:pt x="93" y="74"/>
                </a:cubicBezTo>
                <a:close/>
                <a:moveTo>
                  <a:pt x="132" y="72"/>
                </a:moveTo>
                <a:cubicBezTo>
                  <a:pt x="133" y="71"/>
                  <a:pt x="134" y="71"/>
                  <a:pt x="135" y="71"/>
                </a:cubicBezTo>
                <a:cubicBezTo>
                  <a:pt x="135" y="70"/>
                  <a:pt x="135" y="69"/>
                  <a:pt x="135" y="68"/>
                </a:cubicBezTo>
                <a:cubicBezTo>
                  <a:pt x="133" y="69"/>
                  <a:pt x="132" y="71"/>
                  <a:pt x="132" y="72"/>
                </a:cubicBezTo>
                <a:close/>
                <a:moveTo>
                  <a:pt x="254" y="177"/>
                </a:moveTo>
                <a:cubicBezTo>
                  <a:pt x="253" y="177"/>
                  <a:pt x="253" y="177"/>
                  <a:pt x="252" y="177"/>
                </a:cubicBezTo>
                <a:cubicBezTo>
                  <a:pt x="251" y="177"/>
                  <a:pt x="249" y="177"/>
                  <a:pt x="247" y="177"/>
                </a:cubicBezTo>
                <a:cubicBezTo>
                  <a:pt x="246" y="177"/>
                  <a:pt x="245" y="177"/>
                  <a:pt x="244" y="177"/>
                </a:cubicBezTo>
                <a:cubicBezTo>
                  <a:pt x="244" y="177"/>
                  <a:pt x="244" y="177"/>
                  <a:pt x="244" y="177"/>
                </a:cubicBezTo>
                <a:cubicBezTo>
                  <a:pt x="246" y="177"/>
                  <a:pt x="251" y="177"/>
                  <a:pt x="254" y="177"/>
                </a:cubicBezTo>
                <a:close/>
                <a:moveTo>
                  <a:pt x="111" y="142"/>
                </a:moveTo>
                <a:cubicBezTo>
                  <a:pt x="110" y="142"/>
                  <a:pt x="110" y="141"/>
                  <a:pt x="110" y="141"/>
                </a:cubicBezTo>
                <a:cubicBezTo>
                  <a:pt x="109" y="141"/>
                  <a:pt x="107" y="141"/>
                  <a:pt x="107" y="142"/>
                </a:cubicBezTo>
                <a:cubicBezTo>
                  <a:pt x="108" y="143"/>
                  <a:pt x="109" y="142"/>
                  <a:pt x="111" y="142"/>
                </a:cubicBezTo>
                <a:close/>
                <a:moveTo>
                  <a:pt x="226" y="80"/>
                </a:moveTo>
                <a:cubicBezTo>
                  <a:pt x="227" y="81"/>
                  <a:pt x="228" y="82"/>
                  <a:pt x="228" y="83"/>
                </a:cubicBezTo>
                <a:cubicBezTo>
                  <a:pt x="229" y="83"/>
                  <a:pt x="229" y="82"/>
                  <a:pt x="230" y="82"/>
                </a:cubicBezTo>
                <a:cubicBezTo>
                  <a:pt x="229" y="81"/>
                  <a:pt x="228" y="80"/>
                  <a:pt x="226" y="80"/>
                </a:cubicBezTo>
                <a:close/>
                <a:moveTo>
                  <a:pt x="159" y="37"/>
                </a:moveTo>
                <a:cubicBezTo>
                  <a:pt x="159" y="37"/>
                  <a:pt x="159" y="37"/>
                  <a:pt x="159" y="37"/>
                </a:cubicBezTo>
                <a:cubicBezTo>
                  <a:pt x="160" y="37"/>
                  <a:pt x="160" y="37"/>
                  <a:pt x="160" y="37"/>
                </a:cubicBezTo>
                <a:cubicBezTo>
                  <a:pt x="162" y="37"/>
                  <a:pt x="164" y="37"/>
                  <a:pt x="167" y="37"/>
                </a:cubicBezTo>
                <a:cubicBezTo>
                  <a:pt x="167" y="37"/>
                  <a:pt x="167" y="36"/>
                  <a:pt x="168" y="36"/>
                </a:cubicBezTo>
                <a:cubicBezTo>
                  <a:pt x="167" y="36"/>
                  <a:pt x="166" y="36"/>
                  <a:pt x="165" y="36"/>
                </a:cubicBezTo>
                <a:cubicBezTo>
                  <a:pt x="164" y="37"/>
                  <a:pt x="163" y="37"/>
                  <a:pt x="162" y="37"/>
                </a:cubicBezTo>
                <a:cubicBezTo>
                  <a:pt x="161" y="37"/>
                  <a:pt x="161" y="37"/>
                  <a:pt x="160" y="37"/>
                </a:cubicBezTo>
                <a:cubicBezTo>
                  <a:pt x="160" y="37"/>
                  <a:pt x="160" y="37"/>
                  <a:pt x="159" y="37"/>
                </a:cubicBezTo>
                <a:close/>
                <a:moveTo>
                  <a:pt x="115" y="148"/>
                </a:moveTo>
                <a:cubicBezTo>
                  <a:pt x="115" y="147"/>
                  <a:pt x="115" y="146"/>
                  <a:pt x="114" y="145"/>
                </a:cubicBezTo>
                <a:cubicBezTo>
                  <a:pt x="114" y="145"/>
                  <a:pt x="114" y="145"/>
                  <a:pt x="114" y="146"/>
                </a:cubicBezTo>
                <a:cubicBezTo>
                  <a:pt x="113" y="146"/>
                  <a:pt x="113" y="147"/>
                  <a:pt x="113" y="147"/>
                </a:cubicBezTo>
                <a:cubicBezTo>
                  <a:pt x="113" y="148"/>
                  <a:pt x="113" y="148"/>
                  <a:pt x="113" y="149"/>
                </a:cubicBezTo>
                <a:cubicBezTo>
                  <a:pt x="114" y="148"/>
                  <a:pt x="114" y="148"/>
                  <a:pt x="115" y="148"/>
                </a:cubicBezTo>
                <a:close/>
                <a:moveTo>
                  <a:pt x="108" y="49"/>
                </a:moveTo>
                <a:cubicBezTo>
                  <a:pt x="107" y="48"/>
                  <a:pt x="107" y="48"/>
                  <a:pt x="106" y="48"/>
                </a:cubicBezTo>
                <a:cubicBezTo>
                  <a:pt x="105" y="48"/>
                  <a:pt x="104" y="48"/>
                  <a:pt x="103" y="49"/>
                </a:cubicBezTo>
                <a:cubicBezTo>
                  <a:pt x="102" y="49"/>
                  <a:pt x="101" y="49"/>
                  <a:pt x="101" y="49"/>
                </a:cubicBezTo>
                <a:cubicBezTo>
                  <a:pt x="101" y="49"/>
                  <a:pt x="101" y="49"/>
                  <a:pt x="101" y="49"/>
                </a:cubicBezTo>
                <a:cubicBezTo>
                  <a:pt x="103" y="49"/>
                  <a:pt x="105" y="49"/>
                  <a:pt x="108" y="49"/>
                </a:cubicBezTo>
                <a:close/>
                <a:moveTo>
                  <a:pt x="141" y="131"/>
                </a:moveTo>
                <a:cubicBezTo>
                  <a:pt x="141" y="129"/>
                  <a:pt x="141" y="128"/>
                  <a:pt x="141" y="126"/>
                </a:cubicBezTo>
                <a:cubicBezTo>
                  <a:pt x="141" y="126"/>
                  <a:pt x="141" y="126"/>
                  <a:pt x="140" y="126"/>
                </a:cubicBezTo>
                <a:cubicBezTo>
                  <a:pt x="140" y="126"/>
                  <a:pt x="140" y="126"/>
                  <a:pt x="140" y="126"/>
                </a:cubicBezTo>
                <a:cubicBezTo>
                  <a:pt x="140" y="128"/>
                  <a:pt x="140" y="130"/>
                  <a:pt x="141" y="131"/>
                </a:cubicBezTo>
                <a:close/>
                <a:moveTo>
                  <a:pt x="199" y="53"/>
                </a:moveTo>
                <a:cubicBezTo>
                  <a:pt x="199" y="52"/>
                  <a:pt x="200" y="51"/>
                  <a:pt x="199" y="51"/>
                </a:cubicBezTo>
                <a:cubicBezTo>
                  <a:pt x="198" y="50"/>
                  <a:pt x="197" y="50"/>
                  <a:pt x="196" y="50"/>
                </a:cubicBezTo>
                <a:cubicBezTo>
                  <a:pt x="197" y="51"/>
                  <a:pt x="198" y="52"/>
                  <a:pt x="199" y="53"/>
                </a:cubicBezTo>
                <a:close/>
                <a:moveTo>
                  <a:pt x="30" y="62"/>
                </a:moveTo>
                <a:cubicBezTo>
                  <a:pt x="32" y="61"/>
                  <a:pt x="32" y="60"/>
                  <a:pt x="32" y="59"/>
                </a:cubicBezTo>
                <a:cubicBezTo>
                  <a:pt x="31" y="59"/>
                  <a:pt x="30" y="59"/>
                  <a:pt x="30" y="60"/>
                </a:cubicBezTo>
                <a:cubicBezTo>
                  <a:pt x="30" y="60"/>
                  <a:pt x="30" y="61"/>
                  <a:pt x="30" y="62"/>
                </a:cubicBezTo>
                <a:close/>
                <a:moveTo>
                  <a:pt x="196" y="141"/>
                </a:moveTo>
                <a:cubicBezTo>
                  <a:pt x="196" y="140"/>
                  <a:pt x="196" y="138"/>
                  <a:pt x="195" y="137"/>
                </a:cubicBezTo>
                <a:cubicBezTo>
                  <a:pt x="195" y="138"/>
                  <a:pt x="195" y="140"/>
                  <a:pt x="195" y="142"/>
                </a:cubicBezTo>
                <a:cubicBezTo>
                  <a:pt x="196" y="141"/>
                  <a:pt x="196" y="141"/>
                  <a:pt x="196" y="141"/>
                </a:cubicBezTo>
                <a:close/>
                <a:moveTo>
                  <a:pt x="140" y="83"/>
                </a:moveTo>
                <a:cubicBezTo>
                  <a:pt x="139" y="84"/>
                  <a:pt x="137" y="85"/>
                  <a:pt x="137" y="86"/>
                </a:cubicBezTo>
                <a:cubicBezTo>
                  <a:pt x="138" y="86"/>
                  <a:pt x="139" y="85"/>
                  <a:pt x="140" y="85"/>
                </a:cubicBezTo>
                <a:cubicBezTo>
                  <a:pt x="140" y="84"/>
                  <a:pt x="140" y="84"/>
                  <a:pt x="140" y="83"/>
                </a:cubicBezTo>
                <a:close/>
                <a:moveTo>
                  <a:pt x="138" y="65"/>
                </a:moveTo>
                <a:cubicBezTo>
                  <a:pt x="137" y="65"/>
                  <a:pt x="137" y="65"/>
                  <a:pt x="137" y="66"/>
                </a:cubicBezTo>
                <a:cubicBezTo>
                  <a:pt x="137" y="67"/>
                  <a:pt x="137" y="68"/>
                  <a:pt x="137" y="69"/>
                </a:cubicBezTo>
                <a:cubicBezTo>
                  <a:pt x="138" y="68"/>
                  <a:pt x="138" y="66"/>
                  <a:pt x="138" y="65"/>
                </a:cubicBezTo>
                <a:close/>
                <a:moveTo>
                  <a:pt x="94" y="131"/>
                </a:moveTo>
                <a:cubicBezTo>
                  <a:pt x="94" y="129"/>
                  <a:pt x="94" y="128"/>
                  <a:pt x="93" y="126"/>
                </a:cubicBezTo>
                <a:cubicBezTo>
                  <a:pt x="93" y="128"/>
                  <a:pt x="93" y="131"/>
                  <a:pt x="93" y="132"/>
                </a:cubicBezTo>
                <a:cubicBezTo>
                  <a:pt x="94" y="132"/>
                  <a:pt x="94" y="131"/>
                  <a:pt x="94" y="131"/>
                </a:cubicBezTo>
                <a:close/>
                <a:moveTo>
                  <a:pt x="264" y="166"/>
                </a:moveTo>
                <a:cubicBezTo>
                  <a:pt x="265" y="165"/>
                  <a:pt x="265" y="164"/>
                  <a:pt x="266" y="163"/>
                </a:cubicBezTo>
                <a:cubicBezTo>
                  <a:pt x="265" y="163"/>
                  <a:pt x="265" y="163"/>
                  <a:pt x="264" y="162"/>
                </a:cubicBezTo>
                <a:cubicBezTo>
                  <a:pt x="264" y="164"/>
                  <a:pt x="263" y="166"/>
                  <a:pt x="264" y="166"/>
                </a:cubicBezTo>
                <a:close/>
                <a:moveTo>
                  <a:pt x="7" y="143"/>
                </a:moveTo>
                <a:cubicBezTo>
                  <a:pt x="7" y="146"/>
                  <a:pt x="8" y="150"/>
                  <a:pt x="8" y="154"/>
                </a:cubicBezTo>
                <a:cubicBezTo>
                  <a:pt x="8" y="150"/>
                  <a:pt x="8" y="146"/>
                  <a:pt x="7" y="143"/>
                </a:cubicBezTo>
                <a:close/>
                <a:moveTo>
                  <a:pt x="20" y="77"/>
                </a:moveTo>
                <a:cubicBezTo>
                  <a:pt x="20" y="78"/>
                  <a:pt x="20" y="80"/>
                  <a:pt x="20" y="81"/>
                </a:cubicBezTo>
                <a:cubicBezTo>
                  <a:pt x="20" y="81"/>
                  <a:pt x="20" y="81"/>
                  <a:pt x="20" y="81"/>
                </a:cubicBezTo>
                <a:cubicBezTo>
                  <a:pt x="21" y="79"/>
                  <a:pt x="21" y="78"/>
                  <a:pt x="21" y="76"/>
                </a:cubicBezTo>
                <a:cubicBezTo>
                  <a:pt x="21" y="77"/>
                  <a:pt x="20" y="77"/>
                  <a:pt x="20" y="77"/>
                </a:cubicBezTo>
                <a:close/>
                <a:moveTo>
                  <a:pt x="53" y="47"/>
                </a:moveTo>
                <a:cubicBezTo>
                  <a:pt x="53" y="47"/>
                  <a:pt x="53" y="47"/>
                  <a:pt x="53" y="47"/>
                </a:cubicBezTo>
                <a:cubicBezTo>
                  <a:pt x="51" y="47"/>
                  <a:pt x="49" y="47"/>
                  <a:pt x="48" y="47"/>
                </a:cubicBezTo>
                <a:cubicBezTo>
                  <a:pt x="47" y="47"/>
                  <a:pt x="47" y="48"/>
                  <a:pt x="47" y="48"/>
                </a:cubicBezTo>
                <a:cubicBezTo>
                  <a:pt x="49" y="47"/>
                  <a:pt x="51" y="47"/>
                  <a:pt x="53" y="47"/>
                </a:cubicBezTo>
                <a:close/>
                <a:moveTo>
                  <a:pt x="110" y="60"/>
                </a:moveTo>
                <a:cubicBezTo>
                  <a:pt x="109" y="60"/>
                  <a:pt x="108" y="60"/>
                  <a:pt x="107" y="60"/>
                </a:cubicBezTo>
                <a:cubicBezTo>
                  <a:pt x="107" y="61"/>
                  <a:pt x="107" y="61"/>
                  <a:pt x="108" y="61"/>
                </a:cubicBezTo>
                <a:cubicBezTo>
                  <a:pt x="108" y="61"/>
                  <a:pt x="109" y="62"/>
                  <a:pt x="110" y="62"/>
                </a:cubicBezTo>
                <a:cubicBezTo>
                  <a:pt x="110" y="61"/>
                  <a:pt x="110" y="61"/>
                  <a:pt x="110" y="60"/>
                </a:cubicBezTo>
                <a:close/>
                <a:moveTo>
                  <a:pt x="145" y="101"/>
                </a:moveTo>
                <a:cubicBezTo>
                  <a:pt x="144" y="101"/>
                  <a:pt x="143" y="102"/>
                  <a:pt x="142" y="103"/>
                </a:cubicBezTo>
                <a:cubicBezTo>
                  <a:pt x="143" y="103"/>
                  <a:pt x="144" y="103"/>
                  <a:pt x="145" y="103"/>
                </a:cubicBezTo>
                <a:cubicBezTo>
                  <a:pt x="145" y="102"/>
                  <a:pt x="145" y="101"/>
                  <a:pt x="145" y="101"/>
                </a:cubicBezTo>
                <a:close/>
                <a:moveTo>
                  <a:pt x="230" y="153"/>
                </a:moveTo>
                <a:cubicBezTo>
                  <a:pt x="230" y="152"/>
                  <a:pt x="230" y="152"/>
                  <a:pt x="229" y="151"/>
                </a:cubicBezTo>
                <a:cubicBezTo>
                  <a:pt x="228" y="151"/>
                  <a:pt x="227" y="150"/>
                  <a:pt x="227" y="150"/>
                </a:cubicBezTo>
                <a:cubicBezTo>
                  <a:pt x="226" y="150"/>
                  <a:pt x="225" y="150"/>
                  <a:pt x="224" y="149"/>
                </a:cubicBezTo>
                <a:cubicBezTo>
                  <a:pt x="224" y="150"/>
                  <a:pt x="224" y="150"/>
                  <a:pt x="224" y="150"/>
                </a:cubicBezTo>
                <a:cubicBezTo>
                  <a:pt x="226" y="151"/>
                  <a:pt x="228" y="152"/>
                  <a:pt x="230" y="153"/>
                </a:cubicBezTo>
                <a:close/>
                <a:moveTo>
                  <a:pt x="222" y="129"/>
                </a:moveTo>
                <a:cubicBezTo>
                  <a:pt x="222" y="129"/>
                  <a:pt x="222" y="129"/>
                  <a:pt x="222" y="129"/>
                </a:cubicBezTo>
                <a:cubicBezTo>
                  <a:pt x="221" y="129"/>
                  <a:pt x="220" y="129"/>
                  <a:pt x="219" y="129"/>
                </a:cubicBezTo>
                <a:cubicBezTo>
                  <a:pt x="218" y="130"/>
                  <a:pt x="218" y="130"/>
                  <a:pt x="217" y="131"/>
                </a:cubicBezTo>
                <a:cubicBezTo>
                  <a:pt x="217" y="131"/>
                  <a:pt x="218" y="131"/>
                  <a:pt x="218" y="131"/>
                </a:cubicBezTo>
                <a:cubicBezTo>
                  <a:pt x="219" y="130"/>
                  <a:pt x="221" y="130"/>
                  <a:pt x="222" y="129"/>
                </a:cubicBezTo>
                <a:close/>
                <a:moveTo>
                  <a:pt x="68" y="155"/>
                </a:moveTo>
                <a:cubicBezTo>
                  <a:pt x="65" y="155"/>
                  <a:pt x="62" y="155"/>
                  <a:pt x="60" y="156"/>
                </a:cubicBezTo>
                <a:cubicBezTo>
                  <a:pt x="62" y="156"/>
                  <a:pt x="65" y="156"/>
                  <a:pt x="68" y="155"/>
                </a:cubicBezTo>
                <a:close/>
                <a:moveTo>
                  <a:pt x="116" y="45"/>
                </a:moveTo>
                <a:cubicBezTo>
                  <a:pt x="116" y="45"/>
                  <a:pt x="117" y="45"/>
                  <a:pt x="118" y="45"/>
                </a:cubicBezTo>
                <a:cubicBezTo>
                  <a:pt x="118" y="45"/>
                  <a:pt x="119" y="46"/>
                  <a:pt x="119" y="46"/>
                </a:cubicBezTo>
                <a:cubicBezTo>
                  <a:pt x="119" y="46"/>
                  <a:pt x="120" y="46"/>
                  <a:pt x="120" y="47"/>
                </a:cubicBezTo>
                <a:cubicBezTo>
                  <a:pt x="120" y="46"/>
                  <a:pt x="120" y="45"/>
                  <a:pt x="120" y="44"/>
                </a:cubicBezTo>
                <a:cubicBezTo>
                  <a:pt x="117" y="44"/>
                  <a:pt x="116" y="44"/>
                  <a:pt x="116" y="45"/>
                </a:cubicBezTo>
                <a:close/>
                <a:moveTo>
                  <a:pt x="135" y="57"/>
                </a:moveTo>
                <a:cubicBezTo>
                  <a:pt x="135" y="58"/>
                  <a:pt x="135" y="58"/>
                  <a:pt x="135" y="58"/>
                </a:cubicBezTo>
                <a:cubicBezTo>
                  <a:pt x="136" y="59"/>
                  <a:pt x="136" y="59"/>
                  <a:pt x="136" y="60"/>
                </a:cubicBezTo>
                <a:cubicBezTo>
                  <a:pt x="136" y="60"/>
                  <a:pt x="136" y="59"/>
                  <a:pt x="137" y="58"/>
                </a:cubicBezTo>
                <a:cubicBezTo>
                  <a:pt x="138" y="58"/>
                  <a:pt x="139" y="58"/>
                  <a:pt x="140" y="58"/>
                </a:cubicBezTo>
                <a:cubicBezTo>
                  <a:pt x="140" y="58"/>
                  <a:pt x="140" y="58"/>
                  <a:pt x="139" y="58"/>
                </a:cubicBezTo>
                <a:cubicBezTo>
                  <a:pt x="138" y="58"/>
                  <a:pt x="137" y="58"/>
                  <a:pt x="135" y="57"/>
                </a:cubicBezTo>
                <a:close/>
                <a:moveTo>
                  <a:pt x="221" y="146"/>
                </a:moveTo>
                <a:cubicBezTo>
                  <a:pt x="221" y="146"/>
                  <a:pt x="221" y="146"/>
                  <a:pt x="221" y="146"/>
                </a:cubicBezTo>
                <a:cubicBezTo>
                  <a:pt x="220" y="146"/>
                  <a:pt x="218" y="145"/>
                  <a:pt x="217" y="145"/>
                </a:cubicBezTo>
                <a:cubicBezTo>
                  <a:pt x="216" y="145"/>
                  <a:pt x="216" y="146"/>
                  <a:pt x="216" y="146"/>
                </a:cubicBezTo>
                <a:cubicBezTo>
                  <a:pt x="218" y="146"/>
                  <a:pt x="219" y="146"/>
                  <a:pt x="221" y="146"/>
                </a:cubicBezTo>
                <a:close/>
                <a:moveTo>
                  <a:pt x="149" y="128"/>
                </a:moveTo>
                <a:cubicBezTo>
                  <a:pt x="148" y="129"/>
                  <a:pt x="148" y="130"/>
                  <a:pt x="148" y="131"/>
                </a:cubicBezTo>
                <a:cubicBezTo>
                  <a:pt x="148" y="131"/>
                  <a:pt x="148" y="131"/>
                  <a:pt x="148" y="132"/>
                </a:cubicBezTo>
                <a:cubicBezTo>
                  <a:pt x="148" y="132"/>
                  <a:pt x="148" y="132"/>
                  <a:pt x="149" y="132"/>
                </a:cubicBezTo>
                <a:cubicBezTo>
                  <a:pt x="149" y="132"/>
                  <a:pt x="149" y="132"/>
                  <a:pt x="149" y="132"/>
                </a:cubicBezTo>
                <a:cubicBezTo>
                  <a:pt x="149" y="131"/>
                  <a:pt x="149" y="130"/>
                  <a:pt x="149" y="129"/>
                </a:cubicBezTo>
                <a:cubicBezTo>
                  <a:pt x="149" y="129"/>
                  <a:pt x="149" y="128"/>
                  <a:pt x="149" y="128"/>
                </a:cubicBezTo>
                <a:close/>
                <a:moveTo>
                  <a:pt x="99" y="40"/>
                </a:moveTo>
                <a:cubicBezTo>
                  <a:pt x="99" y="40"/>
                  <a:pt x="99" y="40"/>
                  <a:pt x="99" y="39"/>
                </a:cubicBezTo>
                <a:cubicBezTo>
                  <a:pt x="96" y="40"/>
                  <a:pt x="93" y="40"/>
                  <a:pt x="90" y="40"/>
                </a:cubicBezTo>
                <a:cubicBezTo>
                  <a:pt x="90" y="40"/>
                  <a:pt x="90" y="40"/>
                  <a:pt x="90" y="40"/>
                </a:cubicBezTo>
                <a:cubicBezTo>
                  <a:pt x="93" y="40"/>
                  <a:pt x="96" y="40"/>
                  <a:pt x="98" y="40"/>
                </a:cubicBezTo>
                <a:cubicBezTo>
                  <a:pt x="98" y="40"/>
                  <a:pt x="99" y="40"/>
                  <a:pt x="99" y="40"/>
                </a:cubicBezTo>
                <a:close/>
                <a:moveTo>
                  <a:pt x="225" y="70"/>
                </a:moveTo>
                <a:cubicBezTo>
                  <a:pt x="223" y="70"/>
                  <a:pt x="223" y="71"/>
                  <a:pt x="223" y="72"/>
                </a:cubicBezTo>
                <a:cubicBezTo>
                  <a:pt x="224" y="72"/>
                  <a:pt x="224" y="72"/>
                  <a:pt x="225" y="72"/>
                </a:cubicBezTo>
                <a:cubicBezTo>
                  <a:pt x="225" y="71"/>
                  <a:pt x="225" y="71"/>
                  <a:pt x="225" y="70"/>
                </a:cubicBezTo>
                <a:close/>
                <a:moveTo>
                  <a:pt x="220" y="120"/>
                </a:moveTo>
                <a:cubicBezTo>
                  <a:pt x="220" y="120"/>
                  <a:pt x="220" y="119"/>
                  <a:pt x="220" y="118"/>
                </a:cubicBezTo>
                <a:cubicBezTo>
                  <a:pt x="220" y="118"/>
                  <a:pt x="219" y="118"/>
                  <a:pt x="219" y="119"/>
                </a:cubicBezTo>
                <a:cubicBezTo>
                  <a:pt x="219" y="119"/>
                  <a:pt x="218" y="120"/>
                  <a:pt x="218" y="121"/>
                </a:cubicBezTo>
                <a:cubicBezTo>
                  <a:pt x="219" y="121"/>
                  <a:pt x="220" y="121"/>
                  <a:pt x="220" y="120"/>
                </a:cubicBezTo>
                <a:close/>
                <a:moveTo>
                  <a:pt x="18" y="65"/>
                </a:moveTo>
                <a:cubicBezTo>
                  <a:pt x="18" y="65"/>
                  <a:pt x="19" y="65"/>
                  <a:pt x="19" y="65"/>
                </a:cubicBezTo>
                <a:cubicBezTo>
                  <a:pt x="19" y="64"/>
                  <a:pt x="19" y="62"/>
                  <a:pt x="19" y="61"/>
                </a:cubicBezTo>
                <a:cubicBezTo>
                  <a:pt x="18" y="61"/>
                  <a:pt x="18" y="61"/>
                  <a:pt x="18" y="61"/>
                </a:cubicBezTo>
                <a:cubicBezTo>
                  <a:pt x="18" y="63"/>
                  <a:pt x="18" y="64"/>
                  <a:pt x="18" y="65"/>
                </a:cubicBezTo>
                <a:close/>
                <a:moveTo>
                  <a:pt x="113" y="152"/>
                </a:moveTo>
                <a:cubicBezTo>
                  <a:pt x="114" y="152"/>
                  <a:pt x="114" y="152"/>
                  <a:pt x="115" y="152"/>
                </a:cubicBezTo>
                <a:cubicBezTo>
                  <a:pt x="115" y="152"/>
                  <a:pt x="115" y="151"/>
                  <a:pt x="115" y="150"/>
                </a:cubicBezTo>
                <a:cubicBezTo>
                  <a:pt x="113" y="151"/>
                  <a:pt x="113" y="151"/>
                  <a:pt x="113" y="152"/>
                </a:cubicBezTo>
                <a:close/>
                <a:moveTo>
                  <a:pt x="244" y="152"/>
                </a:moveTo>
                <a:cubicBezTo>
                  <a:pt x="244" y="152"/>
                  <a:pt x="244" y="152"/>
                  <a:pt x="244" y="152"/>
                </a:cubicBezTo>
                <a:cubicBezTo>
                  <a:pt x="242" y="153"/>
                  <a:pt x="241" y="153"/>
                  <a:pt x="239" y="153"/>
                </a:cubicBezTo>
                <a:cubicBezTo>
                  <a:pt x="239" y="154"/>
                  <a:pt x="240" y="154"/>
                  <a:pt x="240" y="154"/>
                </a:cubicBezTo>
                <a:cubicBezTo>
                  <a:pt x="241" y="154"/>
                  <a:pt x="243" y="153"/>
                  <a:pt x="244" y="152"/>
                </a:cubicBezTo>
                <a:close/>
                <a:moveTo>
                  <a:pt x="206" y="50"/>
                </a:moveTo>
                <a:cubicBezTo>
                  <a:pt x="205" y="51"/>
                  <a:pt x="204" y="51"/>
                  <a:pt x="204" y="52"/>
                </a:cubicBezTo>
                <a:cubicBezTo>
                  <a:pt x="205" y="52"/>
                  <a:pt x="205" y="52"/>
                  <a:pt x="206" y="52"/>
                </a:cubicBezTo>
                <a:cubicBezTo>
                  <a:pt x="206" y="51"/>
                  <a:pt x="206" y="51"/>
                  <a:pt x="206" y="50"/>
                </a:cubicBezTo>
                <a:close/>
                <a:moveTo>
                  <a:pt x="165" y="32"/>
                </a:moveTo>
                <a:cubicBezTo>
                  <a:pt x="164" y="33"/>
                  <a:pt x="162" y="33"/>
                  <a:pt x="160" y="33"/>
                </a:cubicBezTo>
                <a:cubicBezTo>
                  <a:pt x="162" y="33"/>
                  <a:pt x="163" y="33"/>
                  <a:pt x="165" y="33"/>
                </a:cubicBezTo>
                <a:cubicBezTo>
                  <a:pt x="165" y="33"/>
                  <a:pt x="165" y="33"/>
                  <a:pt x="165" y="33"/>
                </a:cubicBezTo>
                <a:cubicBezTo>
                  <a:pt x="165" y="33"/>
                  <a:pt x="165" y="33"/>
                  <a:pt x="165" y="32"/>
                </a:cubicBezTo>
                <a:close/>
                <a:moveTo>
                  <a:pt x="141" y="106"/>
                </a:moveTo>
                <a:cubicBezTo>
                  <a:pt x="141" y="106"/>
                  <a:pt x="141" y="106"/>
                  <a:pt x="141" y="107"/>
                </a:cubicBezTo>
                <a:cubicBezTo>
                  <a:pt x="142" y="107"/>
                  <a:pt x="143" y="106"/>
                  <a:pt x="143" y="106"/>
                </a:cubicBezTo>
                <a:cubicBezTo>
                  <a:pt x="144" y="106"/>
                  <a:pt x="145" y="106"/>
                  <a:pt x="145" y="106"/>
                </a:cubicBezTo>
                <a:cubicBezTo>
                  <a:pt x="145" y="105"/>
                  <a:pt x="145" y="105"/>
                  <a:pt x="145" y="105"/>
                </a:cubicBezTo>
                <a:cubicBezTo>
                  <a:pt x="144" y="105"/>
                  <a:pt x="143" y="106"/>
                  <a:pt x="141" y="106"/>
                </a:cubicBezTo>
                <a:close/>
                <a:moveTo>
                  <a:pt x="255" y="108"/>
                </a:moveTo>
                <a:cubicBezTo>
                  <a:pt x="255" y="108"/>
                  <a:pt x="255" y="108"/>
                  <a:pt x="255" y="108"/>
                </a:cubicBezTo>
                <a:cubicBezTo>
                  <a:pt x="255" y="109"/>
                  <a:pt x="255" y="110"/>
                  <a:pt x="255" y="111"/>
                </a:cubicBezTo>
                <a:cubicBezTo>
                  <a:pt x="256" y="111"/>
                  <a:pt x="256" y="111"/>
                  <a:pt x="257" y="111"/>
                </a:cubicBezTo>
                <a:cubicBezTo>
                  <a:pt x="256" y="110"/>
                  <a:pt x="256" y="109"/>
                  <a:pt x="255" y="108"/>
                </a:cubicBezTo>
                <a:close/>
                <a:moveTo>
                  <a:pt x="225" y="75"/>
                </a:moveTo>
                <a:cubicBezTo>
                  <a:pt x="225" y="74"/>
                  <a:pt x="225" y="74"/>
                  <a:pt x="225" y="74"/>
                </a:cubicBezTo>
                <a:cubicBezTo>
                  <a:pt x="224" y="75"/>
                  <a:pt x="222" y="74"/>
                  <a:pt x="221" y="75"/>
                </a:cubicBezTo>
                <a:cubicBezTo>
                  <a:pt x="222" y="76"/>
                  <a:pt x="222" y="76"/>
                  <a:pt x="222" y="76"/>
                </a:cubicBezTo>
                <a:cubicBezTo>
                  <a:pt x="223" y="76"/>
                  <a:pt x="224" y="75"/>
                  <a:pt x="225" y="75"/>
                </a:cubicBezTo>
                <a:close/>
                <a:moveTo>
                  <a:pt x="245" y="166"/>
                </a:moveTo>
                <a:cubicBezTo>
                  <a:pt x="246" y="165"/>
                  <a:pt x="248" y="164"/>
                  <a:pt x="249" y="164"/>
                </a:cubicBezTo>
                <a:cubicBezTo>
                  <a:pt x="249" y="164"/>
                  <a:pt x="249" y="164"/>
                  <a:pt x="249" y="164"/>
                </a:cubicBezTo>
                <a:cubicBezTo>
                  <a:pt x="247" y="164"/>
                  <a:pt x="246" y="164"/>
                  <a:pt x="245" y="164"/>
                </a:cubicBezTo>
                <a:cubicBezTo>
                  <a:pt x="245" y="165"/>
                  <a:pt x="245" y="165"/>
                  <a:pt x="245" y="166"/>
                </a:cubicBezTo>
                <a:close/>
                <a:moveTo>
                  <a:pt x="183" y="152"/>
                </a:moveTo>
                <a:cubicBezTo>
                  <a:pt x="183" y="151"/>
                  <a:pt x="184" y="151"/>
                  <a:pt x="184" y="151"/>
                </a:cubicBezTo>
                <a:cubicBezTo>
                  <a:pt x="185" y="150"/>
                  <a:pt x="185" y="150"/>
                  <a:pt x="185" y="149"/>
                </a:cubicBezTo>
                <a:cubicBezTo>
                  <a:pt x="183" y="150"/>
                  <a:pt x="183" y="149"/>
                  <a:pt x="183" y="152"/>
                </a:cubicBezTo>
                <a:close/>
                <a:moveTo>
                  <a:pt x="171" y="32"/>
                </a:moveTo>
                <a:cubicBezTo>
                  <a:pt x="171" y="32"/>
                  <a:pt x="171" y="32"/>
                  <a:pt x="171" y="32"/>
                </a:cubicBezTo>
                <a:cubicBezTo>
                  <a:pt x="173" y="32"/>
                  <a:pt x="175" y="32"/>
                  <a:pt x="177" y="31"/>
                </a:cubicBezTo>
                <a:cubicBezTo>
                  <a:pt x="175" y="31"/>
                  <a:pt x="173" y="31"/>
                  <a:pt x="172" y="31"/>
                </a:cubicBezTo>
                <a:cubicBezTo>
                  <a:pt x="172" y="31"/>
                  <a:pt x="171" y="32"/>
                  <a:pt x="171" y="32"/>
                </a:cubicBezTo>
                <a:close/>
                <a:moveTo>
                  <a:pt x="20" y="73"/>
                </a:moveTo>
                <a:cubicBezTo>
                  <a:pt x="20" y="72"/>
                  <a:pt x="20" y="71"/>
                  <a:pt x="20" y="71"/>
                </a:cubicBezTo>
                <a:cubicBezTo>
                  <a:pt x="20" y="70"/>
                  <a:pt x="20" y="69"/>
                  <a:pt x="19" y="69"/>
                </a:cubicBezTo>
                <a:cubicBezTo>
                  <a:pt x="19" y="69"/>
                  <a:pt x="19" y="69"/>
                  <a:pt x="19" y="70"/>
                </a:cubicBezTo>
                <a:cubicBezTo>
                  <a:pt x="19" y="71"/>
                  <a:pt x="19" y="72"/>
                  <a:pt x="19" y="73"/>
                </a:cubicBezTo>
                <a:cubicBezTo>
                  <a:pt x="20" y="73"/>
                  <a:pt x="20" y="73"/>
                  <a:pt x="20" y="73"/>
                </a:cubicBezTo>
                <a:close/>
                <a:moveTo>
                  <a:pt x="213" y="127"/>
                </a:moveTo>
                <a:cubicBezTo>
                  <a:pt x="213" y="127"/>
                  <a:pt x="213" y="127"/>
                  <a:pt x="213" y="127"/>
                </a:cubicBezTo>
                <a:cubicBezTo>
                  <a:pt x="214" y="127"/>
                  <a:pt x="214" y="126"/>
                  <a:pt x="214" y="125"/>
                </a:cubicBezTo>
                <a:cubicBezTo>
                  <a:pt x="214" y="125"/>
                  <a:pt x="213" y="125"/>
                  <a:pt x="213" y="125"/>
                </a:cubicBezTo>
                <a:cubicBezTo>
                  <a:pt x="213" y="126"/>
                  <a:pt x="213" y="127"/>
                  <a:pt x="213" y="127"/>
                </a:cubicBezTo>
                <a:close/>
                <a:moveTo>
                  <a:pt x="241" y="94"/>
                </a:moveTo>
                <a:cubicBezTo>
                  <a:pt x="240" y="93"/>
                  <a:pt x="239" y="93"/>
                  <a:pt x="237" y="94"/>
                </a:cubicBezTo>
                <a:cubicBezTo>
                  <a:pt x="238" y="94"/>
                  <a:pt x="238" y="95"/>
                  <a:pt x="239" y="95"/>
                </a:cubicBezTo>
                <a:cubicBezTo>
                  <a:pt x="239" y="95"/>
                  <a:pt x="240" y="94"/>
                  <a:pt x="241" y="94"/>
                </a:cubicBezTo>
                <a:close/>
                <a:moveTo>
                  <a:pt x="45" y="40"/>
                </a:moveTo>
                <a:cubicBezTo>
                  <a:pt x="46" y="40"/>
                  <a:pt x="46" y="40"/>
                  <a:pt x="46" y="38"/>
                </a:cubicBezTo>
                <a:cubicBezTo>
                  <a:pt x="45" y="38"/>
                  <a:pt x="44" y="38"/>
                  <a:pt x="44" y="38"/>
                </a:cubicBezTo>
                <a:cubicBezTo>
                  <a:pt x="44" y="39"/>
                  <a:pt x="44" y="39"/>
                  <a:pt x="45" y="40"/>
                </a:cubicBezTo>
                <a:close/>
                <a:moveTo>
                  <a:pt x="54" y="71"/>
                </a:moveTo>
                <a:cubicBezTo>
                  <a:pt x="54" y="71"/>
                  <a:pt x="54" y="71"/>
                  <a:pt x="54" y="71"/>
                </a:cubicBezTo>
                <a:cubicBezTo>
                  <a:pt x="54" y="72"/>
                  <a:pt x="54" y="74"/>
                  <a:pt x="54" y="75"/>
                </a:cubicBezTo>
                <a:cubicBezTo>
                  <a:pt x="54" y="75"/>
                  <a:pt x="54" y="75"/>
                  <a:pt x="55" y="75"/>
                </a:cubicBezTo>
                <a:cubicBezTo>
                  <a:pt x="55" y="74"/>
                  <a:pt x="55" y="72"/>
                  <a:pt x="54" y="71"/>
                </a:cubicBezTo>
                <a:close/>
                <a:moveTo>
                  <a:pt x="30" y="51"/>
                </a:moveTo>
                <a:cubicBezTo>
                  <a:pt x="28" y="52"/>
                  <a:pt x="28" y="52"/>
                  <a:pt x="28" y="53"/>
                </a:cubicBezTo>
                <a:cubicBezTo>
                  <a:pt x="29" y="53"/>
                  <a:pt x="30" y="52"/>
                  <a:pt x="30" y="51"/>
                </a:cubicBezTo>
                <a:cubicBezTo>
                  <a:pt x="30" y="51"/>
                  <a:pt x="30" y="51"/>
                  <a:pt x="30" y="51"/>
                </a:cubicBezTo>
                <a:close/>
                <a:moveTo>
                  <a:pt x="144" y="93"/>
                </a:moveTo>
                <a:cubicBezTo>
                  <a:pt x="144" y="92"/>
                  <a:pt x="144" y="92"/>
                  <a:pt x="144" y="91"/>
                </a:cubicBezTo>
                <a:cubicBezTo>
                  <a:pt x="143" y="92"/>
                  <a:pt x="142" y="92"/>
                  <a:pt x="142" y="94"/>
                </a:cubicBezTo>
                <a:cubicBezTo>
                  <a:pt x="143" y="93"/>
                  <a:pt x="143" y="93"/>
                  <a:pt x="144" y="93"/>
                </a:cubicBezTo>
                <a:close/>
                <a:moveTo>
                  <a:pt x="160" y="40"/>
                </a:moveTo>
                <a:cubicBezTo>
                  <a:pt x="160" y="40"/>
                  <a:pt x="160" y="39"/>
                  <a:pt x="160" y="39"/>
                </a:cubicBezTo>
                <a:cubicBezTo>
                  <a:pt x="159" y="40"/>
                  <a:pt x="157" y="40"/>
                  <a:pt x="155" y="41"/>
                </a:cubicBezTo>
                <a:cubicBezTo>
                  <a:pt x="155" y="41"/>
                  <a:pt x="155" y="41"/>
                  <a:pt x="155" y="41"/>
                </a:cubicBezTo>
                <a:cubicBezTo>
                  <a:pt x="157" y="41"/>
                  <a:pt x="159" y="40"/>
                  <a:pt x="160" y="40"/>
                </a:cubicBezTo>
                <a:close/>
                <a:moveTo>
                  <a:pt x="26" y="48"/>
                </a:moveTo>
                <a:cubicBezTo>
                  <a:pt x="26" y="49"/>
                  <a:pt x="27" y="49"/>
                  <a:pt x="27" y="50"/>
                </a:cubicBezTo>
                <a:cubicBezTo>
                  <a:pt x="27" y="49"/>
                  <a:pt x="28" y="49"/>
                  <a:pt x="28" y="49"/>
                </a:cubicBezTo>
                <a:cubicBezTo>
                  <a:pt x="28" y="48"/>
                  <a:pt x="27" y="48"/>
                  <a:pt x="27" y="47"/>
                </a:cubicBezTo>
                <a:cubicBezTo>
                  <a:pt x="27" y="47"/>
                  <a:pt x="26" y="48"/>
                  <a:pt x="26" y="48"/>
                </a:cubicBezTo>
                <a:close/>
                <a:moveTo>
                  <a:pt x="150" y="116"/>
                </a:moveTo>
                <a:cubicBezTo>
                  <a:pt x="149" y="117"/>
                  <a:pt x="148" y="117"/>
                  <a:pt x="147" y="118"/>
                </a:cubicBezTo>
                <a:cubicBezTo>
                  <a:pt x="148" y="118"/>
                  <a:pt x="149" y="118"/>
                  <a:pt x="150" y="118"/>
                </a:cubicBezTo>
                <a:cubicBezTo>
                  <a:pt x="150" y="118"/>
                  <a:pt x="150" y="117"/>
                  <a:pt x="150" y="116"/>
                </a:cubicBezTo>
                <a:close/>
                <a:moveTo>
                  <a:pt x="199" y="46"/>
                </a:moveTo>
                <a:cubicBezTo>
                  <a:pt x="198" y="47"/>
                  <a:pt x="197" y="47"/>
                  <a:pt x="197" y="48"/>
                </a:cubicBezTo>
                <a:cubicBezTo>
                  <a:pt x="198" y="48"/>
                  <a:pt x="198" y="48"/>
                  <a:pt x="199" y="48"/>
                </a:cubicBezTo>
                <a:cubicBezTo>
                  <a:pt x="199" y="48"/>
                  <a:pt x="199" y="47"/>
                  <a:pt x="199" y="46"/>
                </a:cubicBezTo>
                <a:close/>
                <a:moveTo>
                  <a:pt x="44" y="147"/>
                </a:moveTo>
                <a:cubicBezTo>
                  <a:pt x="44" y="147"/>
                  <a:pt x="44" y="147"/>
                  <a:pt x="44" y="147"/>
                </a:cubicBezTo>
                <a:cubicBezTo>
                  <a:pt x="43" y="147"/>
                  <a:pt x="42" y="147"/>
                  <a:pt x="42" y="147"/>
                </a:cubicBezTo>
                <a:cubicBezTo>
                  <a:pt x="41" y="147"/>
                  <a:pt x="40" y="148"/>
                  <a:pt x="40" y="149"/>
                </a:cubicBezTo>
                <a:cubicBezTo>
                  <a:pt x="41" y="148"/>
                  <a:pt x="43" y="148"/>
                  <a:pt x="44" y="147"/>
                </a:cubicBezTo>
                <a:close/>
                <a:moveTo>
                  <a:pt x="222" y="80"/>
                </a:moveTo>
                <a:cubicBezTo>
                  <a:pt x="222" y="80"/>
                  <a:pt x="222" y="80"/>
                  <a:pt x="222" y="80"/>
                </a:cubicBezTo>
                <a:cubicBezTo>
                  <a:pt x="223" y="81"/>
                  <a:pt x="224" y="83"/>
                  <a:pt x="226" y="84"/>
                </a:cubicBezTo>
                <a:cubicBezTo>
                  <a:pt x="225" y="83"/>
                  <a:pt x="224" y="81"/>
                  <a:pt x="222" y="80"/>
                </a:cubicBezTo>
                <a:close/>
                <a:moveTo>
                  <a:pt x="63" y="40"/>
                </a:moveTo>
                <a:cubicBezTo>
                  <a:pt x="62" y="38"/>
                  <a:pt x="62" y="39"/>
                  <a:pt x="60" y="39"/>
                </a:cubicBezTo>
                <a:cubicBezTo>
                  <a:pt x="60" y="39"/>
                  <a:pt x="60" y="39"/>
                  <a:pt x="60" y="40"/>
                </a:cubicBezTo>
                <a:cubicBezTo>
                  <a:pt x="61" y="40"/>
                  <a:pt x="62" y="40"/>
                  <a:pt x="63" y="40"/>
                </a:cubicBezTo>
                <a:close/>
                <a:moveTo>
                  <a:pt x="110" y="106"/>
                </a:moveTo>
                <a:cubicBezTo>
                  <a:pt x="110" y="107"/>
                  <a:pt x="110" y="107"/>
                  <a:pt x="110" y="107"/>
                </a:cubicBezTo>
                <a:cubicBezTo>
                  <a:pt x="111" y="107"/>
                  <a:pt x="112" y="107"/>
                  <a:pt x="113" y="107"/>
                </a:cubicBezTo>
                <a:cubicBezTo>
                  <a:pt x="114" y="107"/>
                  <a:pt x="114" y="107"/>
                  <a:pt x="114" y="106"/>
                </a:cubicBezTo>
                <a:cubicBezTo>
                  <a:pt x="113" y="106"/>
                  <a:pt x="112" y="106"/>
                  <a:pt x="110" y="106"/>
                </a:cubicBezTo>
                <a:close/>
                <a:moveTo>
                  <a:pt x="98" y="47"/>
                </a:moveTo>
                <a:cubicBezTo>
                  <a:pt x="100" y="47"/>
                  <a:pt x="101" y="47"/>
                  <a:pt x="103" y="46"/>
                </a:cubicBezTo>
                <a:cubicBezTo>
                  <a:pt x="103" y="46"/>
                  <a:pt x="103" y="46"/>
                  <a:pt x="103" y="46"/>
                </a:cubicBezTo>
                <a:cubicBezTo>
                  <a:pt x="102" y="46"/>
                  <a:pt x="100" y="46"/>
                  <a:pt x="99" y="46"/>
                </a:cubicBezTo>
                <a:cubicBezTo>
                  <a:pt x="99" y="46"/>
                  <a:pt x="99" y="46"/>
                  <a:pt x="98" y="47"/>
                </a:cubicBezTo>
                <a:close/>
                <a:moveTo>
                  <a:pt x="210" y="123"/>
                </a:moveTo>
                <a:cubicBezTo>
                  <a:pt x="209" y="122"/>
                  <a:pt x="209" y="121"/>
                  <a:pt x="207" y="121"/>
                </a:cubicBezTo>
                <a:cubicBezTo>
                  <a:pt x="207" y="122"/>
                  <a:pt x="207" y="122"/>
                  <a:pt x="207" y="123"/>
                </a:cubicBezTo>
                <a:cubicBezTo>
                  <a:pt x="208" y="123"/>
                  <a:pt x="209" y="123"/>
                  <a:pt x="210" y="123"/>
                </a:cubicBezTo>
                <a:close/>
                <a:moveTo>
                  <a:pt x="204" y="146"/>
                </a:moveTo>
                <a:cubicBezTo>
                  <a:pt x="204" y="145"/>
                  <a:pt x="204" y="145"/>
                  <a:pt x="204" y="144"/>
                </a:cubicBezTo>
                <a:cubicBezTo>
                  <a:pt x="202" y="144"/>
                  <a:pt x="202" y="144"/>
                  <a:pt x="202" y="146"/>
                </a:cubicBezTo>
                <a:cubicBezTo>
                  <a:pt x="203" y="146"/>
                  <a:pt x="203" y="146"/>
                  <a:pt x="204" y="146"/>
                </a:cubicBezTo>
                <a:close/>
                <a:moveTo>
                  <a:pt x="238" y="126"/>
                </a:moveTo>
                <a:cubicBezTo>
                  <a:pt x="237" y="127"/>
                  <a:pt x="236" y="127"/>
                  <a:pt x="235" y="128"/>
                </a:cubicBezTo>
                <a:cubicBezTo>
                  <a:pt x="235" y="128"/>
                  <a:pt x="235" y="128"/>
                  <a:pt x="235" y="128"/>
                </a:cubicBezTo>
                <a:cubicBezTo>
                  <a:pt x="236" y="128"/>
                  <a:pt x="237" y="128"/>
                  <a:pt x="238" y="127"/>
                </a:cubicBezTo>
                <a:cubicBezTo>
                  <a:pt x="238" y="127"/>
                  <a:pt x="238" y="127"/>
                  <a:pt x="238" y="126"/>
                </a:cubicBezTo>
                <a:close/>
                <a:moveTo>
                  <a:pt x="124" y="73"/>
                </a:moveTo>
                <a:cubicBezTo>
                  <a:pt x="123" y="73"/>
                  <a:pt x="122" y="73"/>
                  <a:pt x="121" y="74"/>
                </a:cubicBezTo>
                <a:cubicBezTo>
                  <a:pt x="121" y="74"/>
                  <a:pt x="121" y="74"/>
                  <a:pt x="121" y="75"/>
                </a:cubicBezTo>
                <a:cubicBezTo>
                  <a:pt x="122" y="74"/>
                  <a:pt x="123" y="74"/>
                  <a:pt x="124" y="73"/>
                </a:cubicBezTo>
                <a:close/>
                <a:moveTo>
                  <a:pt x="90" y="74"/>
                </a:moveTo>
                <a:cubicBezTo>
                  <a:pt x="90" y="73"/>
                  <a:pt x="90" y="73"/>
                  <a:pt x="90" y="73"/>
                </a:cubicBezTo>
                <a:cubicBezTo>
                  <a:pt x="89" y="73"/>
                  <a:pt x="88" y="73"/>
                  <a:pt x="87" y="74"/>
                </a:cubicBezTo>
                <a:cubicBezTo>
                  <a:pt x="87" y="74"/>
                  <a:pt x="87" y="74"/>
                  <a:pt x="87" y="75"/>
                </a:cubicBezTo>
                <a:cubicBezTo>
                  <a:pt x="88" y="74"/>
                  <a:pt x="89" y="74"/>
                  <a:pt x="90" y="74"/>
                </a:cubicBezTo>
                <a:close/>
                <a:moveTo>
                  <a:pt x="146" y="92"/>
                </a:moveTo>
                <a:cubicBezTo>
                  <a:pt x="147" y="91"/>
                  <a:pt x="147" y="89"/>
                  <a:pt x="147" y="89"/>
                </a:cubicBezTo>
                <a:cubicBezTo>
                  <a:pt x="146" y="89"/>
                  <a:pt x="146" y="89"/>
                  <a:pt x="146" y="90"/>
                </a:cubicBezTo>
                <a:cubicBezTo>
                  <a:pt x="146" y="90"/>
                  <a:pt x="146" y="91"/>
                  <a:pt x="146" y="91"/>
                </a:cubicBezTo>
                <a:cubicBezTo>
                  <a:pt x="146" y="92"/>
                  <a:pt x="146" y="92"/>
                  <a:pt x="146" y="92"/>
                </a:cubicBezTo>
                <a:close/>
                <a:moveTo>
                  <a:pt x="12" y="75"/>
                </a:moveTo>
                <a:cubicBezTo>
                  <a:pt x="12" y="75"/>
                  <a:pt x="12" y="75"/>
                  <a:pt x="12" y="75"/>
                </a:cubicBezTo>
                <a:cubicBezTo>
                  <a:pt x="11" y="76"/>
                  <a:pt x="11" y="78"/>
                  <a:pt x="11" y="80"/>
                </a:cubicBezTo>
                <a:cubicBezTo>
                  <a:pt x="12" y="79"/>
                  <a:pt x="12" y="79"/>
                  <a:pt x="12" y="79"/>
                </a:cubicBezTo>
                <a:cubicBezTo>
                  <a:pt x="12" y="77"/>
                  <a:pt x="12" y="76"/>
                  <a:pt x="12" y="75"/>
                </a:cubicBezTo>
                <a:close/>
                <a:moveTo>
                  <a:pt x="134" y="85"/>
                </a:moveTo>
                <a:cubicBezTo>
                  <a:pt x="135" y="84"/>
                  <a:pt x="136" y="83"/>
                  <a:pt x="137" y="83"/>
                </a:cubicBezTo>
                <a:cubicBezTo>
                  <a:pt x="137" y="83"/>
                  <a:pt x="137" y="83"/>
                  <a:pt x="137" y="82"/>
                </a:cubicBezTo>
                <a:cubicBezTo>
                  <a:pt x="136" y="83"/>
                  <a:pt x="135" y="83"/>
                  <a:pt x="134" y="84"/>
                </a:cubicBezTo>
                <a:cubicBezTo>
                  <a:pt x="134" y="84"/>
                  <a:pt x="134" y="85"/>
                  <a:pt x="134" y="85"/>
                </a:cubicBezTo>
                <a:close/>
                <a:moveTo>
                  <a:pt x="108" y="63"/>
                </a:moveTo>
                <a:cubicBezTo>
                  <a:pt x="108" y="64"/>
                  <a:pt x="108" y="65"/>
                  <a:pt x="108" y="65"/>
                </a:cubicBezTo>
                <a:cubicBezTo>
                  <a:pt x="109" y="66"/>
                  <a:pt x="109" y="65"/>
                  <a:pt x="109" y="64"/>
                </a:cubicBezTo>
                <a:cubicBezTo>
                  <a:pt x="109" y="64"/>
                  <a:pt x="108" y="64"/>
                  <a:pt x="108" y="63"/>
                </a:cubicBezTo>
                <a:close/>
                <a:moveTo>
                  <a:pt x="207" y="59"/>
                </a:moveTo>
                <a:cubicBezTo>
                  <a:pt x="206" y="59"/>
                  <a:pt x="205" y="59"/>
                  <a:pt x="205" y="59"/>
                </a:cubicBezTo>
                <a:cubicBezTo>
                  <a:pt x="205" y="59"/>
                  <a:pt x="205" y="59"/>
                  <a:pt x="205" y="59"/>
                </a:cubicBezTo>
                <a:cubicBezTo>
                  <a:pt x="205" y="60"/>
                  <a:pt x="206" y="61"/>
                  <a:pt x="207" y="61"/>
                </a:cubicBezTo>
                <a:cubicBezTo>
                  <a:pt x="207" y="61"/>
                  <a:pt x="207" y="61"/>
                  <a:pt x="207" y="61"/>
                </a:cubicBezTo>
                <a:cubicBezTo>
                  <a:pt x="207" y="61"/>
                  <a:pt x="207" y="60"/>
                  <a:pt x="207" y="59"/>
                </a:cubicBezTo>
                <a:close/>
                <a:moveTo>
                  <a:pt x="90" y="115"/>
                </a:moveTo>
                <a:cubicBezTo>
                  <a:pt x="90" y="114"/>
                  <a:pt x="90" y="114"/>
                  <a:pt x="90" y="113"/>
                </a:cubicBezTo>
                <a:cubicBezTo>
                  <a:pt x="90" y="112"/>
                  <a:pt x="90" y="110"/>
                  <a:pt x="90" y="109"/>
                </a:cubicBezTo>
                <a:cubicBezTo>
                  <a:pt x="89" y="111"/>
                  <a:pt x="90" y="113"/>
                  <a:pt x="90" y="115"/>
                </a:cubicBezTo>
                <a:close/>
                <a:moveTo>
                  <a:pt x="270" y="136"/>
                </a:moveTo>
                <a:cubicBezTo>
                  <a:pt x="270" y="136"/>
                  <a:pt x="270" y="136"/>
                  <a:pt x="270" y="136"/>
                </a:cubicBezTo>
                <a:cubicBezTo>
                  <a:pt x="270" y="133"/>
                  <a:pt x="270" y="130"/>
                  <a:pt x="270" y="127"/>
                </a:cubicBezTo>
                <a:cubicBezTo>
                  <a:pt x="270" y="127"/>
                  <a:pt x="270" y="127"/>
                  <a:pt x="270" y="127"/>
                </a:cubicBezTo>
                <a:cubicBezTo>
                  <a:pt x="270" y="130"/>
                  <a:pt x="270" y="133"/>
                  <a:pt x="270" y="136"/>
                </a:cubicBezTo>
                <a:close/>
                <a:moveTo>
                  <a:pt x="90" y="126"/>
                </a:moveTo>
                <a:cubicBezTo>
                  <a:pt x="90" y="128"/>
                  <a:pt x="90" y="129"/>
                  <a:pt x="91" y="130"/>
                </a:cubicBezTo>
                <a:cubicBezTo>
                  <a:pt x="91" y="128"/>
                  <a:pt x="91" y="127"/>
                  <a:pt x="90" y="126"/>
                </a:cubicBezTo>
                <a:close/>
                <a:moveTo>
                  <a:pt x="84" y="158"/>
                </a:moveTo>
                <a:cubicBezTo>
                  <a:pt x="84" y="158"/>
                  <a:pt x="84" y="158"/>
                  <a:pt x="84" y="158"/>
                </a:cubicBezTo>
                <a:cubicBezTo>
                  <a:pt x="82" y="157"/>
                  <a:pt x="80" y="157"/>
                  <a:pt x="78" y="157"/>
                </a:cubicBezTo>
                <a:cubicBezTo>
                  <a:pt x="78" y="157"/>
                  <a:pt x="78" y="157"/>
                  <a:pt x="78" y="157"/>
                </a:cubicBezTo>
                <a:cubicBezTo>
                  <a:pt x="80" y="157"/>
                  <a:pt x="82" y="158"/>
                  <a:pt x="84" y="158"/>
                </a:cubicBezTo>
                <a:close/>
                <a:moveTo>
                  <a:pt x="88" y="42"/>
                </a:moveTo>
                <a:cubicBezTo>
                  <a:pt x="88" y="42"/>
                  <a:pt x="88" y="42"/>
                  <a:pt x="88" y="42"/>
                </a:cubicBezTo>
                <a:cubicBezTo>
                  <a:pt x="87" y="42"/>
                  <a:pt x="86" y="42"/>
                  <a:pt x="85" y="42"/>
                </a:cubicBezTo>
                <a:cubicBezTo>
                  <a:pt x="84" y="42"/>
                  <a:pt x="84" y="42"/>
                  <a:pt x="84" y="43"/>
                </a:cubicBezTo>
                <a:cubicBezTo>
                  <a:pt x="86" y="43"/>
                  <a:pt x="87" y="43"/>
                  <a:pt x="88" y="42"/>
                </a:cubicBezTo>
                <a:close/>
                <a:moveTo>
                  <a:pt x="159" y="141"/>
                </a:moveTo>
                <a:cubicBezTo>
                  <a:pt x="158" y="141"/>
                  <a:pt x="158" y="142"/>
                  <a:pt x="157" y="142"/>
                </a:cubicBezTo>
                <a:cubicBezTo>
                  <a:pt x="157" y="142"/>
                  <a:pt x="157" y="142"/>
                  <a:pt x="156" y="142"/>
                </a:cubicBezTo>
                <a:cubicBezTo>
                  <a:pt x="156" y="142"/>
                  <a:pt x="156" y="143"/>
                  <a:pt x="155" y="143"/>
                </a:cubicBezTo>
                <a:cubicBezTo>
                  <a:pt x="155" y="143"/>
                  <a:pt x="155" y="143"/>
                  <a:pt x="155" y="143"/>
                </a:cubicBezTo>
                <a:cubicBezTo>
                  <a:pt x="156" y="143"/>
                  <a:pt x="157" y="143"/>
                  <a:pt x="158" y="142"/>
                </a:cubicBezTo>
                <a:cubicBezTo>
                  <a:pt x="158" y="142"/>
                  <a:pt x="158" y="142"/>
                  <a:pt x="159" y="141"/>
                </a:cubicBezTo>
                <a:close/>
                <a:moveTo>
                  <a:pt x="21" y="100"/>
                </a:moveTo>
                <a:cubicBezTo>
                  <a:pt x="20" y="100"/>
                  <a:pt x="20" y="100"/>
                  <a:pt x="20" y="100"/>
                </a:cubicBezTo>
                <a:cubicBezTo>
                  <a:pt x="20" y="102"/>
                  <a:pt x="20" y="103"/>
                  <a:pt x="21" y="105"/>
                </a:cubicBezTo>
                <a:cubicBezTo>
                  <a:pt x="21" y="105"/>
                  <a:pt x="21" y="105"/>
                  <a:pt x="21" y="105"/>
                </a:cubicBezTo>
                <a:cubicBezTo>
                  <a:pt x="21" y="103"/>
                  <a:pt x="21" y="101"/>
                  <a:pt x="21" y="100"/>
                </a:cubicBezTo>
                <a:close/>
                <a:moveTo>
                  <a:pt x="140" y="88"/>
                </a:moveTo>
                <a:cubicBezTo>
                  <a:pt x="138" y="88"/>
                  <a:pt x="137" y="89"/>
                  <a:pt x="135" y="89"/>
                </a:cubicBezTo>
                <a:cubicBezTo>
                  <a:pt x="135" y="89"/>
                  <a:pt x="135" y="89"/>
                  <a:pt x="135" y="89"/>
                </a:cubicBezTo>
                <a:cubicBezTo>
                  <a:pt x="137" y="89"/>
                  <a:pt x="138" y="89"/>
                  <a:pt x="140" y="88"/>
                </a:cubicBezTo>
                <a:cubicBezTo>
                  <a:pt x="140" y="88"/>
                  <a:pt x="140" y="88"/>
                  <a:pt x="140" y="88"/>
                </a:cubicBezTo>
                <a:close/>
                <a:moveTo>
                  <a:pt x="170" y="114"/>
                </a:moveTo>
                <a:cubicBezTo>
                  <a:pt x="168" y="114"/>
                  <a:pt x="168" y="113"/>
                  <a:pt x="166" y="113"/>
                </a:cubicBezTo>
                <a:cubicBezTo>
                  <a:pt x="167" y="115"/>
                  <a:pt x="167" y="115"/>
                  <a:pt x="170" y="114"/>
                </a:cubicBezTo>
                <a:close/>
                <a:moveTo>
                  <a:pt x="43" y="67"/>
                </a:moveTo>
                <a:cubicBezTo>
                  <a:pt x="43" y="67"/>
                  <a:pt x="43" y="67"/>
                  <a:pt x="43" y="67"/>
                </a:cubicBezTo>
                <a:cubicBezTo>
                  <a:pt x="44" y="66"/>
                  <a:pt x="43" y="65"/>
                  <a:pt x="43" y="64"/>
                </a:cubicBezTo>
                <a:cubicBezTo>
                  <a:pt x="43" y="64"/>
                  <a:pt x="42" y="65"/>
                  <a:pt x="42" y="65"/>
                </a:cubicBezTo>
                <a:cubicBezTo>
                  <a:pt x="42" y="66"/>
                  <a:pt x="42" y="66"/>
                  <a:pt x="43" y="67"/>
                </a:cubicBezTo>
                <a:close/>
                <a:moveTo>
                  <a:pt x="224" y="78"/>
                </a:moveTo>
                <a:cubicBezTo>
                  <a:pt x="224" y="78"/>
                  <a:pt x="224" y="78"/>
                  <a:pt x="224" y="78"/>
                </a:cubicBezTo>
                <a:cubicBezTo>
                  <a:pt x="225" y="78"/>
                  <a:pt x="226" y="78"/>
                  <a:pt x="227" y="78"/>
                </a:cubicBezTo>
                <a:cubicBezTo>
                  <a:pt x="227" y="77"/>
                  <a:pt x="226" y="77"/>
                  <a:pt x="226" y="76"/>
                </a:cubicBezTo>
                <a:cubicBezTo>
                  <a:pt x="226" y="77"/>
                  <a:pt x="225" y="77"/>
                  <a:pt x="224" y="78"/>
                </a:cubicBezTo>
                <a:close/>
                <a:moveTo>
                  <a:pt x="25" y="56"/>
                </a:moveTo>
                <a:cubicBezTo>
                  <a:pt x="26" y="55"/>
                  <a:pt x="26" y="55"/>
                  <a:pt x="26" y="53"/>
                </a:cubicBezTo>
                <a:cubicBezTo>
                  <a:pt x="25" y="54"/>
                  <a:pt x="25" y="55"/>
                  <a:pt x="25" y="56"/>
                </a:cubicBezTo>
                <a:close/>
                <a:moveTo>
                  <a:pt x="243" y="129"/>
                </a:moveTo>
                <a:cubicBezTo>
                  <a:pt x="244" y="129"/>
                  <a:pt x="246" y="128"/>
                  <a:pt x="247" y="128"/>
                </a:cubicBezTo>
                <a:cubicBezTo>
                  <a:pt x="247" y="128"/>
                  <a:pt x="247" y="128"/>
                  <a:pt x="247" y="128"/>
                </a:cubicBezTo>
                <a:cubicBezTo>
                  <a:pt x="246" y="128"/>
                  <a:pt x="245" y="128"/>
                  <a:pt x="244" y="128"/>
                </a:cubicBezTo>
                <a:cubicBezTo>
                  <a:pt x="243" y="128"/>
                  <a:pt x="243" y="129"/>
                  <a:pt x="243" y="129"/>
                </a:cubicBezTo>
                <a:close/>
                <a:moveTo>
                  <a:pt x="175" y="145"/>
                </a:moveTo>
                <a:cubicBezTo>
                  <a:pt x="174" y="146"/>
                  <a:pt x="173" y="146"/>
                  <a:pt x="172" y="147"/>
                </a:cubicBezTo>
                <a:cubicBezTo>
                  <a:pt x="173" y="147"/>
                  <a:pt x="174" y="147"/>
                  <a:pt x="175" y="147"/>
                </a:cubicBezTo>
                <a:cubicBezTo>
                  <a:pt x="175" y="146"/>
                  <a:pt x="175" y="146"/>
                  <a:pt x="175" y="145"/>
                </a:cubicBezTo>
                <a:close/>
                <a:moveTo>
                  <a:pt x="143" y="86"/>
                </a:moveTo>
                <a:cubicBezTo>
                  <a:pt x="142" y="87"/>
                  <a:pt x="142" y="88"/>
                  <a:pt x="142" y="89"/>
                </a:cubicBezTo>
                <a:cubicBezTo>
                  <a:pt x="143" y="88"/>
                  <a:pt x="143" y="88"/>
                  <a:pt x="143" y="86"/>
                </a:cubicBezTo>
                <a:close/>
                <a:moveTo>
                  <a:pt x="180" y="155"/>
                </a:moveTo>
                <a:cubicBezTo>
                  <a:pt x="180" y="155"/>
                  <a:pt x="180" y="155"/>
                  <a:pt x="180" y="155"/>
                </a:cubicBezTo>
                <a:cubicBezTo>
                  <a:pt x="180" y="154"/>
                  <a:pt x="180" y="153"/>
                  <a:pt x="180" y="152"/>
                </a:cubicBezTo>
                <a:cubicBezTo>
                  <a:pt x="180" y="152"/>
                  <a:pt x="179" y="152"/>
                  <a:pt x="179" y="153"/>
                </a:cubicBezTo>
                <a:cubicBezTo>
                  <a:pt x="179" y="153"/>
                  <a:pt x="179" y="154"/>
                  <a:pt x="180" y="155"/>
                </a:cubicBezTo>
                <a:close/>
                <a:moveTo>
                  <a:pt x="102" y="53"/>
                </a:moveTo>
                <a:cubicBezTo>
                  <a:pt x="102" y="53"/>
                  <a:pt x="102" y="53"/>
                  <a:pt x="103" y="52"/>
                </a:cubicBezTo>
                <a:cubicBezTo>
                  <a:pt x="102" y="52"/>
                  <a:pt x="101" y="52"/>
                  <a:pt x="100" y="52"/>
                </a:cubicBezTo>
                <a:cubicBezTo>
                  <a:pt x="101" y="52"/>
                  <a:pt x="101" y="53"/>
                  <a:pt x="102" y="53"/>
                </a:cubicBezTo>
                <a:close/>
                <a:moveTo>
                  <a:pt x="41" y="185"/>
                </a:moveTo>
                <a:cubicBezTo>
                  <a:pt x="41" y="187"/>
                  <a:pt x="41" y="188"/>
                  <a:pt x="42" y="190"/>
                </a:cubicBezTo>
                <a:cubicBezTo>
                  <a:pt x="42" y="188"/>
                  <a:pt x="42" y="187"/>
                  <a:pt x="41" y="185"/>
                </a:cubicBezTo>
                <a:close/>
                <a:moveTo>
                  <a:pt x="255" y="131"/>
                </a:moveTo>
                <a:cubicBezTo>
                  <a:pt x="254" y="130"/>
                  <a:pt x="254" y="129"/>
                  <a:pt x="254" y="129"/>
                </a:cubicBezTo>
                <a:cubicBezTo>
                  <a:pt x="254" y="129"/>
                  <a:pt x="254" y="129"/>
                  <a:pt x="254" y="129"/>
                </a:cubicBezTo>
                <a:cubicBezTo>
                  <a:pt x="254" y="130"/>
                  <a:pt x="254" y="131"/>
                  <a:pt x="254" y="132"/>
                </a:cubicBezTo>
                <a:cubicBezTo>
                  <a:pt x="254" y="132"/>
                  <a:pt x="254" y="132"/>
                  <a:pt x="255" y="131"/>
                </a:cubicBezTo>
                <a:close/>
                <a:moveTo>
                  <a:pt x="236" y="125"/>
                </a:moveTo>
                <a:cubicBezTo>
                  <a:pt x="237" y="124"/>
                  <a:pt x="237" y="124"/>
                  <a:pt x="238" y="124"/>
                </a:cubicBezTo>
                <a:cubicBezTo>
                  <a:pt x="238" y="123"/>
                  <a:pt x="237" y="123"/>
                  <a:pt x="237" y="123"/>
                </a:cubicBezTo>
                <a:cubicBezTo>
                  <a:pt x="237" y="123"/>
                  <a:pt x="236" y="124"/>
                  <a:pt x="236" y="125"/>
                </a:cubicBezTo>
                <a:close/>
                <a:moveTo>
                  <a:pt x="45" y="44"/>
                </a:moveTo>
                <a:cubicBezTo>
                  <a:pt x="45" y="44"/>
                  <a:pt x="45" y="43"/>
                  <a:pt x="45" y="43"/>
                </a:cubicBezTo>
                <a:cubicBezTo>
                  <a:pt x="45" y="43"/>
                  <a:pt x="44" y="43"/>
                  <a:pt x="44" y="43"/>
                </a:cubicBezTo>
                <a:cubicBezTo>
                  <a:pt x="44" y="43"/>
                  <a:pt x="44" y="44"/>
                  <a:pt x="44" y="44"/>
                </a:cubicBezTo>
                <a:cubicBezTo>
                  <a:pt x="44" y="44"/>
                  <a:pt x="45" y="44"/>
                  <a:pt x="45" y="44"/>
                </a:cubicBezTo>
                <a:close/>
                <a:moveTo>
                  <a:pt x="152" y="43"/>
                </a:moveTo>
                <a:cubicBezTo>
                  <a:pt x="152" y="43"/>
                  <a:pt x="152" y="43"/>
                  <a:pt x="152" y="43"/>
                </a:cubicBezTo>
                <a:cubicBezTo>
                  <a:pt x="152" y="43"/>
                  <a:pt x="151" y="43"/>
                  <a:pt x="151" y="43"/>
                </a:cubicBezTo>
                <a:cubicBezTo>
                  <a:pt x="151" y="44"/>
                  <a:pt x="151" y="45"/>
                  <a:pt x="151" y="46"/>
                </a:cubicBezTo>
                <a:cubicBezTo>
                  <a:pt x="151" y="46"/>
                  <a:pt x="151" y="46"/>
                  <a:pt x="151" y="46"/>
                </a:cubicBezTo>
                <a:cubicBezTo>
                  <a:pt x="151" y="45"/>
                  <a:pt x="152" y="44"/>
                  <a:pt x="152" y="43"/>
                </a:cubicBezTo>
                <a:close/>
                <a:moveTo>
                  <a:pt x="139" y="137"/>
                </a:moveTo>
                <a:cubicBezTo>
                  <a:pt x="139" y="137"/>
                  <a:pt x="139" y="137"/>
                  <a:pt x="139" y="137"/>
                </a:cubicBezTo>
                <a:cubicBezTo>
                  <a:pt x="139" y="137"/>
                  <a:pt x="139" y="136"/>
                  <a:pt x="139" y="135"/>
                </a:cubicBezTo>
                <a:cubicBezTo>
                  <a:pt x="137" y="135"/>
                  <a:pt x="137" y="135"/>
                  <a:pt x="137" y="136"/>
                </a:cubicBezTo>
                <a:cubicBezTo>
                  <a:pt x="138" y="136"/>
                  <a:pt x="139" y="137"/>
                  <a:pt x="139" y="137"/>
                </a:cubicBezTo>
                <a:close/>
                <a:moveTo>
                  <a:pt x="14" y="61"/>
                </a:moveTo>
                <a:cubicBezTo>
                  <a:pt x="15" y="61"/>
                  <a:pt x="15" y="60"/>
                  <a:pt x="16" y="60"/>
                </a:cubicBezTo>
                <a:cubicBezTo>
                  <a:pt x="16" y="60"/>
                  <a:pt x="16" y="59"/>
                  <a:pt x="16" y="59"/>
                </a:cubicBezTo>
                <a:cubicBezTo>
                  <a:pt x="16" y="59"/>
                  <a:pt x="15" y="59"/>
                  <a:pt x="15" y="59"/>
                </a:cubicBezTo>
                <a:cubicBezTo>
                  <a:pt x="15" y="59"/>
                  <a:pt x="14" y="60"/>
                  <a:pt x="14" y="60"/>
                </a:cubicBezTo>
                <a:cubicBezTo>
                  <a:pt x="14" y="60"/>
                  <a:pt x="14" y="61"/>
                  <a:pt x="14" y="61"/>
                </a:cubicBezTo>
                <a:close/>
                <a:moveTo>
                  <a:pt x="141" y="121"/>
                </a:moveTo>
                <a:cubicBezTo>
                  <a:pt x="140" y="121"/>
                  <a:pt x="140" y="121"/>
                  <a:pt x="139" y="121"/>
                </a:cubicBezTo>
                <a:cubicBezTo>
                  <a:pt x="139" y="121"/>
                  <a:pt x="139" y="121"/>
                  <a:pt x="139" y="121"/>
                </a:cubicBezTo>
                <a:cubicBezTo>
                  <a:pt x="140" y="122"/>
                  <a:pt x="141" y="122"/>
                  <a:pt x="141" y="122"/>
                </a:cubicBezTo>
                <a:cubicBezTo>
                  <a:pt x="141" y="122"/>
                  <a:pt x="141" y="121"/>
                  <a:pt x="141" y="121"/>
                </a:cubicBezTo>
                <a:close/>
                <a:moveTo>
                  <a:pt x="155" y="121"/>
                </a:moveTo>
                <a:cubicBezTo>
                  <a:pt x="154" y="121"/>
                  <a:pt x="154" y="120"/>
                  <a:pt x="154" y="120"/>
                </a:cubicBezTo>
                <a:cubicBezTo>
                  <a:pt x="154" y="120"/>
                  <a:pt x="153" y="120"/>
                  <a:pt x="153" y="120"/>
                </a:cubicBezTo>
                <a:cubicBezTo>
                  <a:pt x="153" y="120"/>
                  <a:pt x="152" y="120"/>
                  <a:pt x="152" y="120"/>
                </a:cubicBezTo>
                <a:cubicBezTo>
                  <a:pt x="152" y="121"/>
                  <a:pt x="153" y="121"/>
                  <a:pt x="153" y="121"/>
                </a:cubicBezTo>
                <a:cubicBezTo>
                  <a:pt x="153" y="121"/>
                  <a:pt x="154" y="121"/>
                  <a:pt x="155" y="121"/>
                </a:cubicBezTo>
                <a:close/>
                <a:moveTo>
                  <a:pt x="24" y="60"/>
                </a:moveTo>
                <a:cubicBezTo>
                  <a:pt x="24" y="60"/>
                  <a:pt x="24" y="60"/>
                  <a:pt x="25" y="60"/>
                </a:cubicBezTo>
                <a:cubicBezTo>
                  <a:pt x="25" y="60"/>
                  <a:pt x="26" y="59"/>
                  <a:pt x="26" y="59"/>
                </a:cubicBezTo>
                <a:cubicBezTo>
                  <a:pt x="27" y="59"/>
                  <a:pt x="27" y="58"/>
                  <a:pt x="27" y="58"/>
                </a:cubicBezTo>
                <a:cubicBezTo>
                  <a:pt x="26" y="59"/>
                  <a:pt x="25" y="59"/>
                  <a:pt x="24" y="60"/>
                </a:cubicBezTo>
                <a:close/>
                <a:moveTo>
                  <a:pt x="96" y="52"/>
                </a:moveTo>
                <a:cubicBezTo>
                  <a:pt x="95" y="54"/>
                  <a:pt x="95" y="54"/>
                  <a:pt x="96" y="54"/>
                </a:cubicBezTo>
                <a:cubicBezTo>
                  <a:pt x="96" y="54"/>
                  <a:pt x="96" y="53"/>
                  <a:pt x="97" y="53"/>
                </a:cubicBezTo>
                <a:cubicBezTo>
                  <a:pt x="97" y="52"/>
                  <a:pt x="97" y="52"/>
                  <a:pt x="96" y="52"/>
                </a:cubicBezTo>
                <a:close/>
                <a:moveTo>
                  <a:pt x="42" y="121"/>
                </a:moveTo>
                <a:cubicBezTo>
                  <a:pt x="42" y="120"/>
                  <a:pt x="43" y="120"/>
                  <a:pt x="44" y="119"/>
                </a:cubicBezTo>
                <a:cubicBezTo>
                  <a:pt x="43" y="119"/>
                  <a:pt x="42" y="119"/>
                  <a:pt x="41" y="119"/>
                </a:cubicBezTo>
                <a:cubicBezTo>
                  <a:pt x="41" y="120"/>
                  <a:pt x="42" y="120"/>
                  <a:pt x="42" y="121"/>
                </a:cubicBezTo>
                <a:close/>
                <a:moveTo>
                  <a:pt x="129" y="103"/>
                </a:moveTo>
                <a:cubicBezTo>
                  <a:pt x="129" y="104"/>
                  <a:pt x="129" y="104"/>
                  <a:pt x="129" y="105"/>
                </a:cubicBezTo>
                <a:cubicBezTo>
                  <a:pt x="130" y="104"/>
                  <a:pt x="130" y="104"/>
                  <a:pt x="130" y="103"/>
                </a:cubicBezTo>
                <a:cubicBezTo>
                  <a:pt x="130" y="103"/>
                  <a:pt x="129" y="103"/>
                  <a:pt x="129" y="103"/>
                </a:cubicBezTo>
                <a:close/>
                <a:moveTo>
                  <a:pt x="14" y="41"/>
                </a:moveTo>
                <a:cubicBezTo>
                  <a:pt x="14" y="41"/>
                  <a:pt x="15" y="41"/>
                  <a:pt x="15" y="41"/>
                </a:cubicBezTo>
                <a:cubicBezTo>
                  <a:pt x="15" y="40"/>
                  <a:pt x="14" y="39"/>
                  <a:pt x="14" y="39"/>
                </a:cubicBezTo>
                <a:cubicBezTo>
                  <a:pt x="14" y="39"/>
                  <a:pt x="14" y="39"/>
                  <a:pt x="14" y="39"/>
                </a:cubicBezTo>
                <a:cubicBezTo>
                  <a:pt x="14" y="40"/>
                  <a:pt x="14" y="40"/>
                  <a:pt x="14" y="41"/>
                </a:cubicBezTo>
                <a:close/>
                <a:moveTo>
                  <a:pt x="240" y="86"/>
                </a:moveTo>
                <a:cubicBezTo>
                  <a:pt x="239" y="86"/>
                  <a:pt x="239" y="86"/>
                  <a:pt x="238" y="87"/>
                </a:cubicBezTo>
                <a:cubicBezTo>
                  <a:pt x="238" y="87"/>
                  <a:pt x="238" y="87"/>
                  <a:pt x="238" y="88"/>
                </a:cubicBezTo>
                <a:cubicBezTo>
                  <a:pt x="239" y="87"/>
                  <a:pt x="240" y="87"/>
                  <a:pt x="240" y="86"/>
                </a:cubicBezTo>
                <a:close/>
                <a:moveTo>
                  <a:pt x="110" y="48"/>
                </a:moveTo>
                <a:cubicBezTo>
                  <a:pt x="110" y="48"/>
                  <a:pt x="110" y="48"/>
                  <a:pt x="110" y="48"/>
                </a:cubicBezTo>
                <a:cubicBezTo>
                  <a:pt x="110" y="49"/>
                  <a:pt x="111" y="49"/>
                  <a:pt x="111" y="49"/>
                </a:cubicBezTo>
                <a:cubicBezTo>
                  <a:pt x="112" y="49"/>
                  <a:pt x="112" y="49"/>
                  <a:pt x="112" y="48"/>
                </a:cubicBezTo>
                <a:cubicBezTo>
                  <a:pt x="111" y="48"/>
                  <a:pt x="111" y="48"/>
                  <a:pt x="110" y="48"/>
                </a:cubicBezTo>
                <a:close/>
                <a:moveTo>
                  <a:pt x="142" y="148"/>
                </a:moveTo>
                <a:cubicBezTo>
                  <a:pt x="143" y="148"/>
                  <a:pt x="144" y="147"/>
                  <a:pt x="144" y="147"/>
                </a:cubicBezTo>
                <a:cubicBezTo>
                  <a:pt x="144" y="147"/>
                  <a:pt x="144" y="147"/>
                  <a:pt x="144" y="147"/>
                </a:cubicBezTo>
                <a:cubicBezTo>
                  <a:pt x="143" y="147"/>
                  <a:pt x="142" y="147"/>
                  <a:pt x="141" y="147"/>
                </a:cubicBezTo>
                <a:cubicBezTo>
                  <a:pt x="141" y="147"/>
                  <a:pt x="141" y="148"/>
                  <a:pt x="142" y="148"/>
                </a:cubicBezTo>
                <a:close/>
                <a:moveTo>
                  <a:pt x="32" y="50"/>
                </a:moveTo>
                <a:cubicBezTo>
                  <a:pt x="33" y="49"/>
                  <a:pt x="34" y="48"/>
                  <a:pt x="34" y="47"/>
                </a:cubicBezTo>
                <a:cubicBezTo>
                  <a:pt x="33" y="48"/>
                  <a:pt x="32" y="49"/>
                  <a:pt x="31" y="49"/>
                </a:cubicBezTo>
                <a:cubicBezTo>
                  <a:pt x="32" y="49"/>
                  <a:pt x="32" y="50"/>
                  <a:pt x="32" y="50"/>
                </a:cubicBezTo>
                <a:close/>
                <a:moveTo>
                  <a:pt x="113" y="164"/>
                </a:moveTo>
                <a:cubicBezTo>
                  <a:pt x="113" y="164"/>
                  <a:pt x="113" y="164"/>
                  <a:pt x="113" y="164"/>
                </a:cubicBezTo>
                <a:cubicBezTo>
                  <a:pt x="112" y="163"/>
                  <a:pt x="112" y="163"/>
                  <a:pt x="111" y="162"/>
                </a:cubicBezTo>
                <a:cubicBezTo>
                  <a:pt x="111" y="163"/>
                  <a:pt x="111" y="163"/>
                  <a:pt x="111" y="163"/>
                </a:cubicBezTo>
                <a:cubicBezTo>
                  <a:pt x="111" y="164"/>
                  <a:pt x="112" y="164"/>
                  <a:pt x="113" y="164"/>
                </a:cubicBezTo>
                <a:close/>
                <a:moveTo>
                  <a:pt x="15" y="64"/>
                </a:moveTo>
                <a:cubicBezTo>
                  <a:pt x="14" y="65"/>
                  <a:pt x="14" y="65"/>
                  <a:pt x="14" y="66"/>
                </a:cubicBezTo>
                <a:cubicBezTo>
                  <a:pt x="15" y="66"/>
                  <a:pt x="15" y="66"/>
                  <a:pt x="15" y="66"/>
                </a:cubicBezTo>
                <a:cubicBezTo>
                  <a:pt x="15" y="65"/>
                  <a:pt x="15" y="65"/>
                  <a:pt x="15" y="64"/>
                </a:cubicBezTo>
                <a:close/>
                <a:moveTo>
                  <a:pt x="138" y="81"/>
                </a:moveTo>
                <a:cubicBezTo>
                  <a:pt x="139" y="81"/>
                  <a:pt x="140" y="80"/>
                  <a:pt x="140" y="80"/>
                </a:cubicBezTo>
                <a:cubicBezTo>
                  <a:pt x="140" y="80"/>
                  <a:pt x="140" y="80"/>
                  <a:pt x="140" y="79"/>
                </a:cubicBezTo>
                <a:cubicBezTo>
                  <a:pt x="139" y="80"/>
                  <a:pt x="139" y="80"/>
                  <a:pt x="138" y="80"/>
                </a:cubicBezTo>
                <a:cubicBezTo>
                  <a:pt x="138" y="81"/>
                  <a:pt x="138" y="81"/>
                  <a:pt x="138" y="81"/>
                </a:cubicBezTo>
                <a:close/>
                <a:moveTo>
                  <a:pt x="102" y="173"/>
                </a:moveTo>
                <a:cubicBezTo>
                  <a:pt x="102" y="172"/>
                  <a:pt x="102" y="171"/>
                  <a:pt x="101" y="170"/>
                </a:cubicBezTo>
                <a:cubicBezTo>
                  <a:pt x="101" y="171"/>
                  <a:pt x="101" y="172"/>
                  <a:pt x="101" y="173"/>
                </a:cubicBezTo>
                <a:cubicBezTo>
                  <a:pt x="101" y="173"/>
                  <a:pt x="101" y="173"/>
                  <a:pt x="102" y="173"/>
                </a:cubicBezTo>
                <a:close/>
                <a:moveTo>
                  <a:pt x="79" y="138"/>
                </a:moveTo>
                <a:cubicBezTo>
                  <a:pt x="78" y="138"/>
                  <a:pt x="78" y="138"/>
                  <a:pt x="78" y="138"/>
                </a:cubicBezTo>
                <a:cubicBezTo>
                  <a:pt x="78" y="139"/>
                  <a:pt x="78" y="139"/>
                  <a:pt x="78" y="140"/>
                </a:cubicBezTo>
                <a:cubicBezTo>
                  <a:pt x="78" y="140"/>
                  <a:pt x="78" y="140"/>
                  <a:pt x="78" y="140"/>
                </a:cubicBezTo>
                <a:cubicBezTo>
                  <a:pt x="78" y="139"/>
                  <a:pt x="79" y="139"/>
                  <a:pt x="79" y="138"/>
                </a:cubicBezTo>
                <a:close/>
                <a:moveTo>
                  <a:pt x="105" y="154"/>
                </a:moveTo>
                <a:cubicBezTo>
                  <a:pt x="105" y="154"/>
                  <a:pt x="105" y="154"/>
                  <a:pt x="105" y="154"/>
                </a:cubicBezTo>
                <a:cubicBezTo>
                  <a:pt x="104" y="154"/>
                  <a:pt x="104" y="153"/>
                  <a:pt x="103" y="153"/>
                </a:cubicBezTo>
                <a:cubicBezTo>
                  <a:pt x="102" y="153"/>
                  <a:pt x="102" y="153"/>
                  <a:pt x="102" y="154"/>
                </a:cubicBezTo>
                <a:cubicBezTo>
                  <a:pt x="103" y="154"/>
                  <a:pt x="104" y="154"/>
                  <a:pt x="105" y="154"/>
                </a:cubicBezTo>
                <a:close/>
                <a:moveTo>
                  <a:pt x="171" y="131"/>
                </a:moveTo>
                <a:cubicBezTo>
                  <a:pt x="172" y="131"/>
                  <a:pt x="172" y="130"/>
                  <a:pt x="172" y="129"/>
                </a:cubicBezTo>
                <a:cubicBezTo>
                  <a:pt x="171" y="129"/>
                  <a:pt x="171" y="129"/>
                  <a:pt x="171" y="130"/>
                </a:cubicBezTo>
                <a:cubicBezTo>
                  <a:pt x="171" y="130"/>
                  <a:pt x="171" y="130"/>
                  <a:pt x="171" y="131"/>
                </a:cubicBezTo>
                <a:close/>
                <a:moveTo>
                  <a:pt x="198" y="146"/>
                </a:moveTo>
                <a:cubicBezTo>
                  <a:pt x="197" y="146"/>
                  <a:pt x="197" y="147"/>
                  <a:pt x="196" y="147"/>
                </a:cubicBezTo>
                <a:cubicBezTo>
                  <a:pt x="196" y="147"/>
                  <a:pt x="196" y="147"/>
                  <a:pt x="196" y="147"/>
                </a:cubicBezTo>
                <a:cubicBezTo>
                  <a:pt x="197" y="147"/>
                  <a:pt x="198" y="147"/>
                  <a:pt x="199" y="147"/>
                </a:cubicBezTo>
                <a:cubicBezTo>
                  <a:pt x="199" y="146"/>
                  <a:pt x="198" y="146"/>
                  <a:pt x="198" y="146"/>
                </a:cubicBezTo>
                <a:close/>
                <a:moveTo>
                  <a:pt x="261" y="137"/>
                </a:moveTo>
                <a:cubicBezTo>
                  <a:pt x="262" y="137"/>
                  <a:pt x="262" y="137"/>
                  <a:pt x="262" y="136"/>
                </a:cubicBezTo>
                <a:cubicBezTo>
                  <a:pt x="262" y="136"/>
                  <a:pt x="262" y="135"/>
                  <a:pt x="262" y="135"/>
                </a:cubicBezTo>
                <a:cubicBezTo>
                  <a:pt x="261" y="135"/>
                  <a:pt x="261" y="136"/>
                  <a:pt x="261" y="137"/>
                </a:cubicBezTo>
                <a:close/>
                <a:moveTo>
                  <a:pt x="145" y="85"/>
                </a:moveTo>
                <a:cubicBezTo>
                  <a:pt x="145" y="85"/>
                  <a:pt x="145" y="86"/>
                  <a:pt x="146" y="86"/>
                </a:cubicBezTo>
                <a:cubicBezTo>
                  <a:pt x="146" y="86"/>
                  <a:pt x="147" y="85"/>
                  <a:pt x="147" y="84"/>
                </a:cubicBezTo>
                <a:cubicBezTo>
                  <a:pt x="146" y="85"/>
                  <a:pt x="146" y="85"/>
                  <a:pt x="145" y="85"/>
                </a:cubicBezTo>
                <a:close/>
                <a:moveTo>
                  <a:pt x="241" y="125"/>
                </a:moveTo>
                <a:cubicBezTo>
                  <a:pt x="241" y="125"/>
                  <a:pt x="241" y="125"/>
                  <a:pt x="240" y="125"/>
                </a:cubicBezTo>
                <a:cubicBezTo>
                  <a:pt x="241" y="126"/>
                  <a:pt x="240" y="126"/>
                  <a:pt x="241" y="127"/>
                </a:cubicBezTo>
                <a:cubicBezTo>
                  <a:pt x="241" y="126"/>
                  <a:pt x="241" y="125"/>
                  <a:pt x="241" y="125"/>
                </a:cubicBezTo>
                <a:close/>
                <a:moveTo>
                  <a:pt x="85" y="135"/>
                </a:moveTo>
                <a:cubicBezTo>
                  <a:pt x="85" y="136"/>
                  <a:pt x="86" y="137"/>
                  <a:pt x="86" y="137"/>
                </a:cubicBezTo>
                <a:cubicBezTo>
                  <a:pt x="86" y="137"/>
                  <a:pt x="86" y="137"/>
                  <a:pt x="86" y="137"/>
                </a:cubicBezTo>
                <a:cubicBezTo>
                  <a:pt x="86" y="136"/>
                  <a:pt x="86" y="136"/>
                  <a:pt x="86" y="135"/>
                </a:cubicBezTo>
                <a:cubicBezTo>
                  <a:pt x="86" y="135"/>
                  <a:pt x="85" y="135"/>
                  <a:pt x="85" y="135"/>
                </a:cubicBezTo>
                <a:close/>
                <a:moveTo>
                  <a:pt x="174" y="115"/>
                </a:moveTo>
                <a:cubicBezTo>
                  <a:pt x="174" y="116"/>
                  <a:pt x="173" y="116"/>
                  <a:pt x="172" y="116"/>
                </a:cubicBezTo>
                <a:cubicBezTo>
                  <a:pt x="173" y="117"/>
                  <a:pt x="173" y="117"/>
                  <a:pt x="174" y="117"/>
                </a:cubicBezTo>
                <a:cubicBezTo>
                  <a:pt x="174" y="116"/>
                  <a:pt x="174" y="116"/>
                  <a:pt x="174" y="115"/>
                </a:cubicBezTo>
                <a:close/>
                <a:moveTo>
                  <a:pt x="172" y="153"/>
                </a:moveTo>
                <a:cubicBezTo>
                  <a:pt x="172" y="153"/>
                  <a:pt x="172" y="153"/>
                  <a:pt x="172" y="152"/>
                </a:cubicBezTo>
                <a:cubicBezTo>
                  <a:pt x="171" y="153"/>
                  <a:pt x="170" y="154"/>
                  <a:pt x="169" y="154"/>
                </a:cubicBezTo>
                <a:cubicBezTo>
                  <a:pt x="171" y="154"/>
                  <a:pt x="171" y="153"/>
                  <a:pt x="172" y="153"/>
                </a:cubicBezTo>
                <a:close/>
                <a:moveTo>
                  <a:pt x="121" y="69"/>
                </a:moveTo>
                <a:cubicBezTo>
                  <a:pt x="121" y="69"/>
                  <a:pt x="121" y="69"/>
                  <a:pt x="121" y="69"/>
                </a:cubicBezTo>
                <a:cubicBezTo>
                  <a:pt x="121" y="69"/>
                  <a:pt x="120" y="68"/>
                  <a:pt x="119" y="68"/>
                </a:cubicBezTo>
                <a:cubicBezTo>
                  <a:pt x="119" y="68"/>
                  <a:pt x="119" y="69"/>
                  <a:pt x="119" y="69"/>
                </a:cubicBezTo>
                <a:cubicBezTo>
                  <a:pt x="120" y="69"/>
                  <a:pt x="121" y="69"/>
                  <a:pt x="121" y="69"/>
                </a:cubicBezTo>
                <a:close/>
                <a:moveTo>
                  <a:pt x="23" y="83"/>
                </a:moveTo>
                <a:cubicBezTo>
                  <a:pt x="22" y="83"/>
                  <a:pt x="22" y="83"/>
                  <a:pt x="22" y="84"/>
                </a:cubicBezTo>
                <a:cubicBezTo>
                  <a:pt x="22" y="84"/>
                  <a:pt x="23" y="84"/>
                  <a:pt x="23" y="85"/>
                </a:cubicBezTo>
                <a:cubicBezTo>
                  <a:pt x="23" y="84"/>
                  <a:pt x="23" y="83"/>
                  <a:pt x="23" y="83"/>
                </a:cubicBezTo>
                <a:close/>
                <a:moveTo>
                  <a:pt x="175" y="37"/>
                </a:moveTo>
                <a:cubicBezTo>
                  <a:pt x="175" y="37"/>
                  <a:pt x="174" y="37"/>
                  <a:pt x="174" y="37"/>
                </a:cubicBezTo>
                <a:cubicBezTo>
                  <a:pt x="174" y="38"/>
                  <a:pt x="174" y="38"/>
                  <a:pt x="175" y="38"/>
                </a:cubicBezTo>
                <a:cubicBezTo>
                  <a:pt x="175" y="38"/>
                  <a:pt x="175" y="37"/>
                  <a:pt x="175" y="37"/>
                </a:cubicBezTo>
                <a:close/>
                <a:moveTo>
                  <a:pt x="22" y="47"/>
                </a:moveTo>
                <a:cubicBezTo>
                  <a:pt x="23" y="46"/>
                  <a:pt x="24" y="45"/>
                  <a:pt x="24" y="44"/>
                </a:cubicBezTo>
                <a:cubicBezTo>
                  <a:pt x="23" y="45"/>
                  <a:pt x="23" y="46"/>
                  <a:pt x="22" y="47"/>
                </a:cubicBezTo>
                <a:close/>
                <a:moveTo>
                  <a:pt x="109" y="156"/>
                </a:moveTo>
                <a:cubicBezTo>
                  <a:pt x="109" y="157"/>
                  <a:pt x="109" y="158"/>
                  <a:pt x="109" y="159"/>
                </a:cubicBezTo>
                <a:cubicBezTo>
                  <a:pt x="109" y="159"/>
                  <a:pt x="109" y="159"/>
                  <a:pt x="109" y="159"/>
                </a:cubicBezTo>
                <a:cubicBezTo>
                  <a:pt x="109" y="158"/>
                  <a:pt x="109" y="157"/>
                  <a:pt x="110" y="156"/>
                </a:cubicBezTo>
                <a:cubicBezTo>
                  <a:pt x="109" y="156"/>
                  <a:pt x="109" y="156"/>
                  <a:pt x="109" y="156"/>
                </a:cubicBezTo>
                <a:close/>
                <a:moveTo>
                  <a:pt x="134" y="136"/>
                </a:moveTo>
                <a:cubicBezTo>
                  <a:pt x="134" y="137"/>
                  <a:pt x="135" y="137"/>
                  <a:pt x="135" y="138"/>
                </a:cubicBezTo>
                <a:cubicBezTo>
                  <a:pt x="135" y="138"/>
                  <a:pt x="135" y="138"/>
                  <a:pt x="135" y="138"/>
                </a:cubicBezTo>
                <a:cubicBezTo>
                  <a:pt x="135" y="137"/>
                  <a:pt x="135" y="137"/>
                  <a:pt x="136" y="136"/>
                </a:cubicBezTo>
                <a:cubicBezTo>
                  <a:pt x="135" y="136"/>
                  <a:pt x="135" y="136"/>
                  <a:pt x="134" y="136"/>
                </a:cubicBezTo>
                <a:close/>
                <a:moveTo>
                  <a:pt x="161" y="122"/>
                </a:moveTo>
                <a:cubicBezTo>
                  <a:pt x="161" y="122"/>
                  <a:pt x="161" y="122"/>
                  <a:pt x="161" y="122"/>
                </a:cubicBezTo>
                <a:cubicBezTo>
                  <a:pt x="161" y="123"/>
                  <a:pt x="162" y="123"/>
                  <a:pt x="162" y="123"/>
                </a:cubicBezTo>
                <a:cubicBezTo>
                  <a:pt x="162" y="122"/>
                  <a:pt x="162" y="122"/>
                  <a:pt x="162" y="121"/>
                </a:cubicBezTo>
                <a:cubicBezTo>
                  <a:pt x="162" y="122"/>
                  <a:pt x="161" y="122"/>
                  <a:pt x="161" y="122"/>
                </a:cubicBezTo>
                <a:close/>
                <a:moveTo>
                  <a:pt x="104" y="156"/>
                </a:moveTo>
                <a:cubicBezTo>
                  <a:pt x="105" y="157"/>
                  <a:pt x="106" y="157"/>
                  <a:pt x="106" y="157"/>
                </a:cubicBezTo>
                <a:cubicBezTo>
                  <a:pt x="106" y="156"/>
                  <a:pt x="106" y="156"/>
                  <a:pt x="104" y="156"/>
                </a:cubicBezTo>
                <a:close/>
                <a:moveTo>
                  <a:pt x="235" y="156"/>
                </a:moveTo>
                <a:cubicBezTo>
                  <a:pt x="234" y="154"/>
                  <a:pt x="233" y="154"/>
                  <a:pt x="232" y="154"/>
                </a:cubicBezTo>
                <a:cubicBezTo>
                  <a:pt x="233" y="155"/>
                  <a:pt x="234" y="155"/>
                  <a:pt x="235" y="156"/>
                </a:cubicBezTo>
                <a:close/>
                <a:moveTo>
                  <a:pt x="45" y="135"/>
                </a:moveTo>
                <a:cubicBezTo>
                  <a:pt x="45" y="134"/>
                  <a:pt x="45" y="133"/>
                  <a:pt x="44" y="133"/>
                </a:cubicBezTo>
                <a:cubicBezTo>
                  <a:pt x="44" y="134"/>
                  <a:pt x="44" y="134"/>
                  <a:pt x="45" y="135"/>
                </a:cubicBezTo>
                <a:close/>
                <a:moveTo>
                  <a:pt x="95" y="181"/>
                </a:moveTo>
                <a:cubicBezTo>
                  <a:pt x="96" y="180"/>
                  <a:pt x="96" y="179"/>
                  <a:pt x="95" y="178"/>
                </a:cubicBezTo>
                <a:cubicBezTo>
                  <a:pt x="95" y="179"/>
                  <a:pt x="95" y="180"/>
                  <a:pt x="95" y="181"/>
                </a:cubicBezTo>
                <a:close/>
                <a:moveTo>
                  <a:pt x="181" y="177"/>
                </a:moveTo>
                <a:cubicBezTo>
                  <a:pt x="182" y="175"/>
                  <a:pt x="182" y="175"/>
                  <a:pt x="181" y="174"/>
                </a:cubicBezTo>
                <a:cubicBezTo>
                  <a:pt x="181" y="175"/>
                  <a:pt x="181" y="176"/>
                  <a:pt x="181" y="177"/>
                </a:cubicBezTo>
                <a:close/>
                <a:moveTo>
                  <a:pt x="103" y="40"/>
                </a:moveTo>
                <a:cubicBezTo>
                  <a:pt x="103" y="39"/>
                  <a:pt x="103" y="39"/>
                  <a:pt x="102" y="39"/>
                </a:cubicBezTo>
                <a:cubicBezTo>
                  <a:pt x="102" y="39"/>
                  <a:pt x="101" y="40"/>
                  <a:pt x="101" y="40"/>
                </a:cubicBezTo>
                <a:cubicBezTo>
                  <a:pt x="102" y="40"/>
                  <a:pt x="102" y="40"/>
                  <a:pt x="103" y="40"/>
                </a:cubicBezTo>
                <a:close/>
                <a:moveTo>
                  <a:pt x="106" y="122"/>
                </a:moveTo>
                <a:cubicBezTo>
                  <a:pt x="107" y="122"/>
                  <a:pt x="108" y="122"/>
                  <a:pt x="109" y="121"/>
                </a:cubicBezTo>
                <a:cubicBezTo>
                  <a:pt x="108" y="121"/>
                  <a:pt x="107" y="122"/>
                  <a:pt x="106" y="122"/>
                </a:cubicBezTo>
                <a:close/>
                <a:moveTo>
                  <a:pt x="52" y="49"/>
                </a:moveTo>
                <a:cubicBezTo>
                  <a:pt x="51" y="49"/>
                  <a:pt x="51" y="49"/>
                  <a:pt x="51" y="49"/>
                </a:cubicBezTo>
                <a:cubicBezTo>
                  <a:pt x="51" y="50"/>
                  <a:pt x="51" y="51"/>
                  <a:pt x="52" y="51"/>
                </a:cubicBezTo>
                <a:cubicBezTo>
                  <a:pt x="52" y="51"/>
                  <a:pt x="52" y="51"/>
                  <a:pt x="52" y="51"/>
                </a:cubicBezTo>
                <a:cubicBezTo>
                  <a:pt x="52" y="51"/>
                  <a:pt x="52" y="50"/>
                  <a:pt x="52" y="49"/>
                </a:cubicBezTo>
                <a:close/>
                <a:moveTo>
                  <a:pt x="36" y="49"/>
                </a:moveTo>
                <a:cubicBezTo>
                  <a:pt x="36" y="49"/>
                  <a:pt x="36" y="49"/>
                  <a:pt x="36" y="49"/>
                </a:cubicBezTo>
                <a:cubicBezTo>
                  <a:pt x="36" y="50"/>
                  <a:pt x="35" y="50"/>
                  <a:pt x="35" y="50"/>
                </a:cubicBezTo>
                <a:cubicBezTo>
                  <a:pt x="36" y="50"/>
                  <a:pt x="36" y="51"/>
                  <a:pt x="36" y="51"/>
                </a:cubicBezTo>
                <a:cubicBezTo>
                  <a:pt x="36" y="50"/>
                  <a:pt x="36" y="50"/>
                  <a:pt x="36" y="49"/>
                </a:cubicBezTo>
                <a:close/>
                <a:moveTo>
                  <a:pt x="128" y="51"/>
                </a:moveTo>
                <a:cubicBezTo>
                  <a:pt x="127" y="52"/>
                  <a:pt x="127" y="52"/>
                  <a:pt x="127" y="52"/>
                </a:cubicBezTo>
                <a:cubicBezTo>
                  <a:pt x="128" y="52"/>
                  <a:pt x="128" y="52"/>
                  <a:pt x="129" y="52"/>
                </a:cubicBezTo>
                <a:cubicBezTo>
                  <a:pt x="129" y="52"/>
                  <a:pt x="129" y="52"/>
                  <a:pt x="128" y="51"/>
                </a:cubicBezTo>
                <a:cubicBezTo>
                  <a:pt x="128" y="51"/>
                  <a:pt x="128" y="51"/>
                  <a:pt x="128" y="51"/>
                </a:cubicBezTo>
                <a:close/>
                <a:moveTo>
                  <a:pt x="188" y="34"/>
                </a:moveTo>
                <a:cubicBezTo>
                  <a:pt x="187" y="34"/>
                  <a:pt x="187" y="34"/>
                  <a:pt x="187" y="35"/>
                </a:cubicBezTo>
                <a:cubicBezTo>
                  <a:pt x="187" y="35"/>
                  <a:pt x="188" y="34"/>
                  <a:pt x="188" y="34"/>
                </a:cubicBezTo>
                <a:close/>
                <a:moveTo>
                  <a:pt x="80" y="36"/>
                </a:moveTo>
                <a:cubicBezTo>
                  <a:pt x="78" y="36"/>
                  <a:pt x="77" y="36"/>
                  <a:pt x="75" y="36"/>
                </a:cubicBezTo>
                <a:cubicBezTo>
                  <a:pt x="77" y="36"/>
                  <a:pt x="78" y="36"/>
                  <a:pt x="80" y="36"/>
                </a:cubicBezTo>
                <a:close/>
                <a:moveTo>
                  <a:pt x="97" y="68"/>
                </a:moveTo>
                <a:cubicBezTo>
                  <a:pt x="97" y="68"/>
                  <a:pt x="97" y="67"/>
                  <a:pt x="97" y="67"/>
                </a:cubicBezTo>
                <a:cubicBezTo>
                  <a:pt x="97" y="67"/>
                  <a:pt x="97" y="66"/>
                  <a:pt x="97" y="65"/>
                </a:cubicBezTo>
                <a:cubicBezTo>
                  <a:pt x="97" y="66"/>
                  <a:pt x="97" y="66"/>
                  <a:pt x="97" y="67"/>
                </a:cubicBezTo>
                <a:cubicBezTo>
                  <a:pt x="97" y="67"/>
                  <a:pt x="97" y="67"/>
                  <a:pt x="97" y="68"/>
                </a:cubicBezTo>
                <a:close/>
                <a:moveTo>
                  <a:pt x="31" y="78"/>
                </a:moveTo>
                <a:cubicBezTo>
                  <a:pt x="30" y="77"/>
                  <a:pt x="29" y="77"/>
                  <a:pt x="28" y="78"/>
                </a:cubicBezTo>
                <a:cubicBezTo>
                  <a:pt x="29" y="78"/>
                  <a:pt x="30" y="78"/>
                  <a:pt x="31" y="78"/>
                </a:cubicBezTo>
                <a:close/>
                <a:moveTo>
                  <a:pt x="34" y="57"/>
                </a:moveTo>
                <a:cubicBezTo>
                  <a:pt x="34" y="58"/>
                  <a:pt x="34" y="58"/>
                  <a:pt x="34" y="59"/>
                </a:cubicBezTo>
                <a:cubicBezTo>
                  <a:pt x="35" y="58"/>
                  <a:pt x="35" y="58"/>
                  <a:pt x="35" y="58"/>
                </a:cubicBezTo>
                <a:cubicBezTo>
                  <a:pt x="35" y="58"/>
                  <a:pt x="35" y="57"/>
                  <a:pt x="34" y="57"/>
                </a:cubicBezTo>
                <a:close/>
                <a:moveTo>
                  <a:pt x="15" y="55"/>
                </a:moveTo>
                <a:cubicBezTo>
                  <a:pt x="15" y="55"/>
                  <a:pt x="14" y="55"/>
                  <a:pt x="14" y="55"/>
                </a:cubicBezTo>
                <a:cubicBezTo>
                  <a:pt x="14" y="55"/>
                  <a:pt x="14" y="56"/>
                  <a:pt x="14" y="56"/>
                </a:cubicBezTo>
                <a:cubicBezTo>
                  <a:pt x="15" y="56"/>
                  <a:pt x="15" y="55"/>
                  <a:pt x="15" y="55"/>
                </a:cubicBezTo>
                <a:close/>
                <a:moveTo>
                  <a:pt x="99" y="54"/>
                </a:moveTo>
                <a:cubicBezTo>
                  <a:pt x="99" y="55"/>
                  <a:pt x="99" y="56"/>
                  <a:pt x="99" y="56"/>
                </a:cubicBezTo>
                <a:cubicBezTo>
                  <a:pt x="100" y="56"/>
                  <a:pt x="100" y="56"/>
                  <a:pt x="100" y="55"/>
                </a:cubicBezTo>
                <a:cubicBezTo>
                  <a:pt x="100" y="55"/>
                  <a:pt x="100" y="55"/>
                  <a:pt x="99" y="54"/>
                </a:cubicBezTo>
                <a:close/>
                <a:moveTo>
                  <a:pt x="12" y="51"/>
                </a:moveTo>
                <a:cubicBezTo>
                  <a:pt x="12" y="51"/>
                  <a:pt x="12" y="51"/>
                  <a:pt x="12" y="52"/>
                </a:cubicBezTo>
                <a:cubicBezTo>
                  <a:pt x="13" y="51"/>
                  <a:pt x="13" y="50"/>
                  <a:pt x="14" y="49"/>
                </a:cubicBezTo>
                <a:cubicBezTo>
                  <a:pt x="13" y="50"/>
                  <a:pt x="12" y="51"/>
                  <a:pt x="12" y="51"/>
                </a:cubicBezTo>
                <a:close/>
                <a:moveTo>
                  <a:pt x="119" y="42"/>
                </a:moveTo>
                <a:cubicBezTo>
                  <a:pt x="119" y="42"/>
                  <a:pt x="119" y="42"/>
                  <a:pt x="119" y="42"/>
                </a:cubicBezTo>
                <a:cubicBezTo>
                  <a:pt x="118" y="41"/>
                  <a:pt x="118" y="41"/>
                  <a:pt x="118" y="40"/>
                </a:cubicBezTo>
                <a:cubicBezTo>
                  <a:pt x="117" y="40"/>
                  <a:pt x="117" y="41"/>
                  <a:pt x="117" y="41"/>
                </a:cubicBezTo>
                <a:cubicBezTo>
                  <a:pt x="118" y="41"/>
                  <a:pt x="118" y="42"/>
                  <a:pt x="119" y="42"/>
                </a:cubicBezTo>
                <a:close/>
                <a:moveTo>
                  <a:pt x="246" y="158"/>
                </a:moveTo>
                <a:cubicBezTo>
                  <a:pt x="244" y="158"/>
                  <a:pt x="244" y="158"/>
                  <a:pt x="244" y="159"/>
                </a:cubicBezTo>
                <a:cubicBezTo>
                  <a:pt x="245" y="159"/>
                  <a:pt x="245" y="159"/>
                  <a:pt x="246" y="158"/>
                </a:cubicBezTo>
                <a:close/>
                <a:moveTo>
                  <a:pt x="209" y="52"/>
                </a:moveTo>
                <a:cubicBezTo>
                  <a:pt x="209" y="51"/>
                  <a:pt x="209" y="51"/>
                  <a:pt x="210" y="51"/>
                </a:cubicBezTo>
                <a:cubicBezTo>
                  <a:pt x="210" y="51"/>
                  <a:pt x="209" y="50"/>
                  <a:pt x="209" y="50"/>
                </a:cubicBezTo>
                <a:cubicBezTo>
                  <a:pt x="209" y="50"/>
                  <a:pt x="209" y="50"/>
                  <a:pt x="209" y="50"/>
                </a:cubicBezTo>
                <a:cubicBezTo>
                  <a:pt x="209" y="51"/>
                  <a:pt x="209" y="51"/>
                  <a:pt x="209" y="52"/>
                </a:cubicBezTo>
                <a:close/>
                <a:moveTo>
                  <a:pt x="118" y="79"/>
                </a:moveTo>
                <a:cubicBezTo>
                  <a:pt x="118" y="80"/>
                  <a:pt x="117" y="80"/>
                  <a:pt x="117" y="81"/>
                </a:cubicBezTo>
                <a:cubicBezTo>
                  <a:pt x="118" y="81"/>
                  <a:pt x="118" y="80"/>
                  <a:pt x="119" y="80"/>
                </a:cubicBezTo>
                <a:cubicBezTo>
                  <a:pt x="119" y="80"/>
                  <a:pt x="118" y="80"/>
                  <a:pt x="118" y="79"/>
                </a:cubicBezTo>
                <a:close/>
                <a:moveTo>
                  <a:pt x="95" y="57"/>
                </a:moveTo>
                <a:cubicBezTo>
                  <a:pt x="95" y="58"/>
                  <a:pt x="95" y="58"/>
                  <a:pt x="95" y="59"/>
                </a:cubicBezTo>
                <a:cubicBezTo>
                  <a:pt x="96" y="57"/>
                  <a:pt x="96" y="57"/>
                  <a:pt x="95" y="57"/>
                </a:cubicBezTo>
                <a:close/>
                <a:moveTo>
                  <a:pt x="160" y="125"/>
                </a:moveTo>
                <a:cubicBezTo>
                  <a:pt x="160" y="125"/>
                  <a:pt x="159" y="124"/>
                  <a:pt x="158" y="124"/>
                </a:cubicBezTo>
                <a:cubicBezTo>
                  <a:pt x="158" y="125"/>
                  <a:pt x="159" y="125"/>
                  <a:pt x="160" y="125"/>
                </a:cubicBezTo>
                <a:close/>
                <a:moveTo>
                  <a:pt x="153" y="118"/>
                </a:moveTo>
                <a:cubicBezTo>
                  <a:pt x="153" y="117"/>
                  <a:pt x="153" y="117"/>
                  <a:pt x="153" y="116"/>
                </a:cubicBezTo>
                <a:cubicBezTo>
                  <a:pt x="153" y="117"/>
                  <a:pt x="153" y="117"/>
                  <a:pt x="153" y="118"/>
                </a:cubicBezTo>
                <a:cubicBezTo>
                  <a:pt x="153" y="118"/>
                  <a:pt x="153" y="118"/>
                  <a:pt x="153" y="118"/>
                </a:cubicBezTo>
                <a:close/>
                <a:moveTo>
                  <a:pt x="248" y="153"/>
                </a:moveTo>
                <a:cubicBezTo>
                  <a:pt x="248" y="153"/>
                  <a:pt x="248" y="153"/>
                  <a:pt x="248" y="153"/>
                </a:cubicBezTo>
                <a:cubicBezTo>
                  <a:pt x="248" y="154"/>
                  <a:pt x="248" y="155"/>
                  <a:pt x="248" y="155"/>
                </a:cubicBezTo>
                <a:cubicBezTo>
                  <a:pt x="248" y="155"/>
                  <a:pt x="249" y="155"/>
                  <a:pt x="249" y="155"/>
                </a:cubicBezTo>
                <a:cubicBezTo>
                  <a:pt x="248" y="154"/>
                  <a:pt x="248" y="154"/>
                  <a:pt x="248" y="153"/>
                </a:cubicBezTo>
                <a:close/>
                <a:moveTo>
                  <a:pt x="193" y="48"/>
                </a:moveTo>
                <a:cubicBezTo>
                  <a:pt x="194" y="48"/>
                  <a:pt x="194" y="48"/>
                  <a:pt x="194" y="47"/>
                </a:cubicBezTo>
                <a:cubicBezTo>
                  <a:pt x="193" y="47"/>
                  <a:pt x="193" y="47"/>
                  <a:pt x="192" y="47"/>
                </a:cubicBezTo>
                <a:cubicBezTo>
                  <a:pt x="193" y="48"/>
                  <a:pt x="193" y="48"/>
                  <a:pt x="193" y="48"/>
                </a:cubicBezTo>
                <a:cubicBezTo>
                  <a:pt x="193" y="48"/>
                  <a:pt x="193" y="48"/>
                  <a:pt x="193" y="48"/>
                </a:cubicBezTo>
                <a:close/>
                <a:moveTo>
                  <a:pt x="96" y="70"/>
                </a:moveTo>
                <a:cubicBezTo>
                  <a:pt x="97" y="71"/>
                  <a:pt x="98" y="71"/>
                  <a:pt x="98" y="71"/>
                </a:cubicBezTo>
                <a:cubicBezTo>
                  <a:pt x="98" y="71"/>
                  <a:pt x="97" y="71"/>
                  <a:pt x="96" y="70"/>
                </a:cubicBezTo>
                <a:close/>
                <a:moveTo>
                  <a:pt x="150" y="112"/>
                </a:moveTo>
                <a:cubicBezTo>
                  <a:pt x="150" y="112"/>
                  <a:pt x="150" y="112"/>
                  <a:pt x="150" y="112"/>
                </a:cubicBezTo>
                <a:cubicBezTo>
                  <a:pt x="150" y="112"/>
                  <a:pt x="150" y="112"/>
                  <a:pt x="151" y="112"/>
                </a:cubicBezTo>
                <a:cubicBezTo>
                  <a:pt x="151" y="112"/>
                  <a:pt x="151" y="111"/>
                  <a:pt x="151" y="111"/>
                </a:cubicBezTo>
                <a:cubicBezTo>
                  <a:pt x="151" y="111"/>
                  <a:pt x="151" y="111"/>
                  <a:pt x="151" y="111"/>
                </a:cubicBezTo>
                <a:cubicBezTo>
                  <a:pt x="151" y="111"/>
                  <a:pt x="150" y="112"/>
                  <a:pt x="150" y="112"/>
                </a:cubicBezTo>
                <a:close/>
                <a:moveTo>
                  <a:pt x="170" y="36"/>
                </a:moveTo>
                <a:cubicBezTo>
                  <a:pt x="170" y="36"/>
                  <a:pt x="170" y="36"/>
                  <a:pt x="170" y="36"/>
                </a:cubicBezTo>
                <a:cubicBezTo>
                  <a:pt x="171" y="36"/>
                  <a:pt x="171" y="36"/>
                  <a:pt x="172" y="37"/>
                </a:cubicBezTo>
                <a:cubicBezTo>
                  <a:pt x="172" y="36"/>
                  <a:pt x="172" y="36"/>
                  <a:pt x="172" y="36"/>
                </a:cubicBezTo>
                <a:cubicBezTo>
                  <a:pt x="171" y="36"/>
                  <a:pt x="171" y="36"/>
                  <a:pt x="170" y="36"/>
                </a:cubicBezTo>
                <a:close/>
                <a:moveTo>
                  <a:pt x="206" y="145"/>
                </a:moveTo>
                <a:cubicBezTo>
                  <a:pt x="206" y="145"/>
                  <a:pt x="206" y="145"/>
                  <a:pt x="206" y="145"/>
                </a:cubicBezTo>
                <a:cubicBezTo>
                  <a:pt x="207" y="144"/>
                  <a:pt x="207" y="144"/>
                  <a:pt x="207" y="144"/>
                </a:cubicBezTo>
                <a:cubicBezTo>
                  <a:pt x="207" y="144"/>
                  <a:pt x="206" y="144"/>
                  <a:pt x="206" y="144"/>
                </a:cubicBezTo>
                <a:cubicBezTo>
                  <a:pt x="206" y="144"/>
                  <a:pt x="206" y="144"/>
                  <a:pt x="206" y="145"/>
                </a:cubicBezTo>
                <a:close/>
                <a:moveTo>
                  <a:pt x="55" y="40"/>
                </a:moveTo>
                <a:cubicBezTo>
                  <a:pt x="55" y="40"/>
                  <a:pt x="55" y="40"/>
                  <a:pt x="55" y="40"/>
                </a:cubicBezTo>
                <a:cubicBezTo>
                  <a:pt x="56" y="40"/>
                  <a:pt x="57" y="40"/>
                  <a:pt x="57" y="39"/>
                </a:cubicBezTo>
                <a:cubicBezTo>
                  <a:pt x="56" y="40"/>
                  <a:pt x="56" y="40"/>
                  <a:pt x="55" y="40"/>
                </a:cubicBezTo>
                <a:close/>
                <a:moveTo>
                  <a:pt x="177" y="171"/>
                </a:moveTo>
                <a:cubicBezTo>
                  <a:pt x="177" y="171"/>
                  <a:pt x="177" y="171"/>
                  <a:pt x="177" y="171"/>
                </a:cubicBezTo>
                <a:cubicBezTo>
                  <a:pt x="177" y="171"/>
                  <a:pt x="177" y="172"/>
                  <a:pt x="177" y="172"/>
                </a:cubicBezTo>
                <a:cubicBezTo>
                  <a:pt x="177" y="172"/>
                  <a:pt x="177" y="172"/>
                  <a:pt x="178" y="172"/>
                </a:cubicBezTo>
                <a:cubicBezTo>
                  <a:pt x="178" y="172"/>
                  <a:pt x="177" y="171"/>
                  <a:pt x="177" y="171"/>
                </a:cubicBezTo>
                <a:close/>
                <a:moveTo>
                  <a:pt x="18" y="43"/>
                </a:moveTo>
                <a:cubicBezTo>
                  <a:pt x="18" y="44"/>
                  <a:pt x="18" y="44"/>
                  <a:pt x="17" y="44"/>
                </a:cubicBezTo>
                <a:cubicBezTo>
                  <a:pt x="17" y="44"/>
                  <a:pt x="17" y="45"/>
                  <a:pt x="16" y="45"/>
                </a:cubicBezTo>
                <a:cubicBezTo>
                  <a:pt x="17" y="45"/>
                  <a:pt x="18" y="44"/>
                  <a:pt x="18" y="43"/>
                </a:cubicBezTo>
                <a:close/>
                <a:moveTo>
                  <a:pt x="125" y="143"/>
                </a:moveTo>
                <a:cubicBezTo>
                  <a:pt x="125" y="144"/>
                  <a:pt x="125" y="144"/>
                  <a:pt x="125" y="145"/>
                </a:cubicBezTo>
                <a:cubicBezTo>
                  <a:pt x="125" y="145"/>
                  <a:pt x="125" y="144"/>
                  <a:pt x="126" y="144"/>
                </a:cubicBezTo>
                <a:cubicBezTo>
                  <a:pt x="125" y="144"/>
                  <a:pt x="125" y="144"/>
                  <a:pt x="125" y="143"/>
                </a:cubicBezTo>
                <a:close/>
                <a:moveTo>
                  <a:pt x="152" y="124"/>
                </a:moveTo>
                <a:cubicBezTo>
                  <a:pt x="153" y="124"/>
                  <a:pt x="153" y="124"/>
                  <a:pt x="153" y="123"/>
                </a:cubicBezTo>
                <a:cubicBezTo>
                  <a:pt x="153" y="123"/>
                  <a:pt x="153" y="123"/>
                  <a:pt x="152" y="123"/>
                </a:cubicBezTo>
                <a:cubicBezTo>
                  <a:pt x="152" y="123"/>
                  <a:pt x="152" y="124"/>
                  <a:pt x="152" y="124"/>
                </a:cubicBezTo>
                <a:close/>
                <a:moveTo>
                  <a:pt x="168" y="131"/>
                </a:moveTo>
                <a:cubicBezTo>
                  <a:pt x="168" y="131"/>
                  <a:pt x="168" y="131"/>
                  <a:pt x="168" y="131"/>
                </a:cubicBezTo>
                <a:cubicBezTo>
                  <a:pt x="168" y="131"/>
                  <a:pt x="168" y="131"/>
                  <a:pt x="167" y="131"/>
                </a:cubicBezTo>
                <a:cubicBezTo>
                  <a:pt x="167" y="131"/>
                  <a:pt x="167" y="131"/>
                  <a:pt x="167" y="131"/>
                </a:cubicBezTo>
                <a:cubicBezTo>
                  <a:pt x="168" y="131"/>
                  <a:pt x="168" y="131"/>
                  <a:pt x="168" y="131"/>
                </a:cubicBezTo>
                <a:close/>
                <a:moveTo>
                  <a:pt x="209" y="60"/>
                </a:moveTo>
                <a:cubicBezTo>
                  <a:pt x="210" y="60"/>
                  <a:pt x="210" y="60"/>
                  <a:pt x="210" y="59"/>
                </a:cubicBezTo>
                <a:cubicBezTo>
                  <a:pt x="209" y="59"/>
                  <a:pt x="209" y="59"/>
                  <a:pt x="209" y="60"/>
                </a:cubicBezTo>
                <a:close/>
                <a:moveTo>
                  <a:pt x="249" y="122"/>
                </a:moveTo>
                <a:cubicBezTo>
                  <a:pt x="249" y="122"/>
                  <a:pt x="249" y="122"/>
                  <a:pt x="249" y="123"/>
                </a:cubicBezTo>
                <a:cubicBezTo>
                  <a:pt x="249" y="123"/>
                  <a:pt x="249" y="122"/>
                  <a:pt x="249" y="122"/>
                </a:cubicBezTo>
                <a:close/>
                <a:moveTo>
                  <a:pt x="128" y="144"/>
                </a:moveTo>
                <a:cubicBezTo>
                  <a:pt x="129" y="143"/>
                  <a:pt x="129" y="143"/>
                  <a:pt x="130" y="143"/>
                </a:cubicBezTo>
                <a:cubicBezTo>
                  <a:pt x="129" y="143"/>
                  <a:pt x="129" y="143"/>
                  <a:pt x="128" y="144"/>
                </a:cubicBezTo>
                <a:close/>
                <a:moveTo>
                  <a:pt x="22" y="53"/>
                </a:moveTo>
                <a:cubicBezTo>
                  <a:pt x="22" y="53"/>
                  <a:pt x="23" y="53"/>
                  <a:pt x="23" y="52"/>
                </a:cubicBezTo>
                <a:cubicBezTo>
                  <a:pt x="22" y="52"/>
                  <a:pt x="22" y="52"/>
                  <a:pt x="22" y="53"/>
                </a:cubicBezTo>
                <a:close/>
                <a:moveTo>
                  <a:pt x="182" y="170"/>
                </a:moveTo>
                <a:cubicBezTo>
                  <a:pt x="182" y="170"/>
                  <a:pt x="182" y="170"/>
                  <a:pt x="182" y="170"/>
                </a:cubicBezTo>
                <a:cubicBezTo>
                  <a:pt x="182" y="170"/>
                  <a:pt x="182" y="171"/>
                  <a:pt x="182" y="171"/>
                </a:cubicBezTo>
                <a:cubicBezTo>
                  <a:pt x="182" y="171"/>
                  <a:pt x="182" y="171"/>
                  <a:pt x="182" y="172"/>
                </a:cubicBezTo>
                <a:cubicBezTo>
                  <a:pt x="182" y="171"/>
                  <a:pt x="182" y="170"/>
                  <a:pt x="182" y="170"/>
                </a:cubicBezTo>
                <a:close/>
                <a:moveTo>
                  <a:pt x="45" y="46"/>
                </a:moveTo>
                <a:cubicBezTo>
                  <a:pt x="45" y="46"/>
                  <a:pt x="44" y="46"/>
                  <a:pt x="44" y="46"/>
                </a:cubicBezTo>
                <a:cubicBezTo>
                  <a:pt x="44" y="47"/>
                  <a:pt x="45" y="47"/>
                  <a:pt x="45" y="47"/>
                </a:cubicBezTo>
                <a:cubicBezTo>
                  <a:pt x="45" y="47"/>
                  <a:pt x="45" y="47"/>
                  <a:pt x="45" y="46"/>
                </a:cubicBezTo>
                <a:close/>
                <a:moveTo>
                  <a:pt x="111" y="36"/>
                </a:moveTo>
                <a:cubicBezTo>
                  <a:pt x="111" y="36"/>
                  <a:pt x="110" y="36"/>
                  <a:pt x="110" y="36"/>
                </a:cubicBezTo>
                <a:cubicBezTo>
                  <a:pt x="110" y="37"/>
                  <a:pt x="111" y="36"/>
                  <a:pt x="111" y="36"/>
                </a:cubicBezTo>
                <a:close/>
                <a:moveTo>
                  <a:pt x="108" y="139"/>
                </a:moveTo>
                <a:cubicBezTo>
                  <a:pt x="106" y="139"/>
                  <a:pt x="106" y="139"/>
                  <a:pt x="106" y="139"/>
                </a:cubicBezTo>
                <a:cubicBezTo>
                  <a:pt x="107" y="139"/>
                  <a:pt x="107" y="139"/>
                  <a:pt x="108" y="139"/>
                </a:cubicBezTo>
                <a:close/>
                <a:moveTo>
                  <a:pt x="183" y="147"/>
                </a:moveTo>
                <a:cubicBezTo>
                  <a:pt x="184" y="146"/>
                  <a:pt x="184" y="146"/>
                  <a:pt x="184" y="145"/>
                </a:cubicBezTo>
                <a:cubicBezTo>
                  <a:pt x="184" y="146"/>
                  <a:pt x="183" y="146"/>
                  <a:pt x="183" y="147"/>
                </a:cubicBezTo>
                <a:close/>
                <a:moveTo>
                  <a:pt x="161" y="133"/>
                </a:moveTo>
                <a:cubicBezTo>
                  <a:pt x="161" y="133"/>
                  <a:pt x="161" y="134"/>
                  <a:pt x="161" y="133"/>
                </a:cubicBezTo>
                <a:cubicBezTo>
                  <a:pt x="161" y="133"/>
                  <a:pt x="161" y="133"/>
                  <a:pt x="162" y="133"/>
                </a:cubicBezTo>
                <a:cubicBezTo>
                  <a:pt x="162" y="133"/>
                  <a:pt x="162" y="133"/>
                  <a:pt x="161" y="133"/>
                </a:cubicBezTo>
                <a:cubicBezTo>
                  <a:pt x="161" y="133"/>
                  <a:pt x="161" y="133"/>
                  <a:pt x="161" y="133"/>
                </a:cubicBezTo>
                <a:close/>
                <a:moveTo>
                  <a:pt x="127" y="133"/>
                </a:moveTo>
                <a:cubicBezTo>
                  <a:pt x="127" y="134"/>
                  <a:pt x="127" y="134"/>
                  <a:pt x="128" y="134"/>
                </a:cubicBezTo>
                <a:cubicBezTo>
                  <a:pt x="128" y="134"/>
                  <a:pt x="127" y="134"/>
                  <a:pt x="127" y="133"/>
                </a:cubicBezTo>
                <a:close/>
                <a:moveTo>
                  <a:pt x="102" y="71"/>
                </a:moveTo>
                <a:cubicBezTo>
                  <a:pt x="102" y="71"/>
                  <a:pt x="101" y="71"/>
                  <a:pt x="101" y="71"/>
                </a:cubicBezTo>
                <a:cubicBezTo>
                  <a:pt x="101" y="71"/>
                  <a:pt x="102" y="71"/>
                  <a:pt x="102" y="71"/>
                </a:cubicBezTo>
                <a:close/>
                <a:moveTo>
                  <a:pt x="30" y="102"/>
                </a:moveTo>
                <a:cubicBezTo>
                  <a:pt x="30" y="103"/>
                  <a:pt x="30" y="103"/>
                  <a:pt x="31" y="103"/>
                </a:cubicBezTo>
                <a:cubicBezTo>
                  <a:pt x="31" y="103"/>
                  <a:pt x="31" y="102"/>
                  <a:pt x="30" y="102"/>
                </a:cubicBezTo>
                <a:close/>
                <a:moveTo>
                  <a:pt x="16" y="76"/>
                </a:moveTo>
                <a:cubicBezTo>
                  <a:pt x="17" y="76"/>
                  <a:pt x="17" y="76"/>
                  <a:pt x="17" y="76"/>
                </a:cubicBezTo>
                <a:cubicBezTo>
                  <a:pt x="17" y="75"/>
                  <a:pt x="17" y="75"/>
                  <a:pt x="17" y="75"/>
                </a:cubicBezTo>
                <a:cubicBezTo>
                  <a:pt x="16" y="75"/>
                  <a:pt x="16" y="76"/>
                  <a:pt x="16" y="76"/>
                </a:cubicBezTo>
                <a:close/>
                <a:moveTo>
                  <a:pt x="209" y="119"/>
                </a:moveTo>
                <a:cubicBezTo>
                  <a:pt x="209" y="119"/>
                  <a:pt x="209" y="119"/>
                  <a:pt x="209" y="119"/>
                </a:cubicBezTo>
                <a:cubicBezTo>
                  <a:pt x="209" y="119"/>
                  <a:pt x="208" y="119"/>
                  <a:pt x="208" y="119"/>
                </a:cubicBezTo>
                <a:cubicBezTo>
                  <a:pt x="208" y="119"/>
                  <a:pt x="208" y="119"/>
                  <a:pt x="208" y="119"/>
                </a:cubicBezTo>
                <a:cubicBezTo>
                  <a:pt x="208" y="119"/>
                  <a:pt x="208" y="119"/>
                  <a:pt x="209" y="119"/>
                </a:cubicBezTo>
                <a:close/>
                <a:moveTo>
                  <a:pt x="15" y="68"/>
                </a:moveTo>
                <a:cubicBezTo>
                  <a:pt x="15" y="68"/>
                  <a:pt x="14" y="68"/>
                  <a:pt x="14" y="68"/>
                </a:cubicBezTo>
                <a:cubicBezTo>
                  <a:pt x="14" y="68"/>
                  <a:pt x="14" y="69"/>
                  <a:pt x="14" y="69"/>
                </a:cubicBezTo>
                <a:cubicBezTo>
                  <a:pt x="15" y="69"/>
                  <a:pt x="15" y="69"/>
                  <a:pt x="15" y="68"/>
                </a:cubicBezTo>
                <a:close/>
                <a:moveTo>
                  <a:pt x="135" y="111"/>
                </a:moveTo>
                <a:cubicBezTo>
                  <a:pt x="135" y="111"/>
                  <a:pt x="135" y="111"/>
                  <a:pt x="135" y="111"/>
                </a:cubicBezTo>
                <a:cubicBezTo>
                  <a:pt x="134" y="111"/>
                  <a:pt x="134" y="111"/>
                  <a:pt x="134" y="112"/>
                </a:cubicBezTo>
                <a:cubicBezTo>
                  <a:pt x="135" y="111"/>
                  <a:pt x="135" y="111"/>
                  <a:pt x="135" y="111"/>
                </a:cubicBezTo>
                <a:close/>
                <a:moveTo>
                  <a:pt x="196" y="54"/>
                </a:moveTo>
                <a:cubicBezTo>
                  <a:pt x="196" y="54"/>
                  <a:pt x="196" y="54"/>
                  <a:pt x="196" y="54"/>
                </a:cubicBezTo>
                <a:cubicBezTo>
                  <a:pt x="196" y="53"/>
                  <a:pt x="196" y="53"/>
                  <a:pt x="195" y="53"/>
                </a:cubicBezTo>
                <a:cubicBezTo>
                  <a:pt x="195" y="53"/>
                  <a:pt x="195" y="53"/>
                  <a:pt x="195" y="53"/>
                </a:cubicBezTo>
                <a:cubicBezTo>
                  <a:pt x="195" y="53"/>
                  <a:pt x="196" y="54"/>
                  <a:pt x="196" y="54"/>
                </a:cubicBezTo>
                <a:close/>
                <a:moveTo>
                  <a:pt x="40" y="54"/>
                </a:moveTo>
                <a:cubicBezTo>
                  <a:pt x="39" y="54"/>
                  <a:pt x="39" y="54"/>
                  <a:pt x="39" y="55"/>
                </a:cubicBezTo>
                <a:cubicBezTo>
                  <a:pt x="39" y="54"/>
                  <a:pt x="40" y="54"/>
                  <a:pt x="40" y="54"/>
                </a:cubicBezTo>
                <a:close/>
                <a:moveTo>
                  <a:pt x="176" y="117"/>
                </a:moveTo>
                <a:cubicBezTo>
                  <a:pt x="176" y="118"/>
                  <a:pt x="176" y="118"/>
                  <a:pt x="177" y="118"/>
                </a:cubicBezTo>
                <a:cubicBezTo>
                  <a:pt x="177" y="117"/>
                  <a:pt x="177" y="117"/>
                  <a:pt x="176" y="117"/>
                </a:cubicBezTo>
                <a:close/>
                <a:moveTo>
                  <a:pt x="144" y="154"/>
                </a:moveTo>
                <a:cubicBezTo>
                  <a:pt x="144" y="154"/>
                  <a:pt x="144" y="154"/>
                  <a:pt x="144" y="154"/>
                </a:cubicBezTo>
                <a:cubicBezTo>
                  <a:pt x="144" y="154"/>
                  <a:pt x="145" y="154"/>
                  <a:pt x="145" y="153"/>
                </a:cubicBezTo>
                <a:cubicBezTo>
                  <a:pt x="145" y="153"/>
                  <a:pt x="144" y="154"/>
                  <a:pt x="144" y="154"/>
                </a:cubicBezTo>
                <a:close/>
                <a:moveTo>
                  <a:pt x="124" y="81"/>
                </a:moveTo>
                <a:cubicBezTo>
                  <a:pt x="123" y="81"/>
                  <a:pt x="123" y="81"/>
                  <a:pt x="123" y="82"/>
                </a:cubicBezTo>
                <a:cubicBezTo>
                  <a:pt x="123" y="82"/>
                  <a:pt x="123" y="82"/>
                  <a:pt x="124" y="81"/>
                </a:cubicBezTo>
                <a:close/>
                <a:moveTo>
                  <a:pt x="98" y="162"/>
                </a:moveTo>
                <a:cubicBezTo>
                  <a:pt x="98" y="163"/>
                  <a:pt x="98" y="163"/>
                  <a:pt x="98" y="164"/>
                </a:cubicBezTo>
                <a:cubicBezTo>
                  <a:pt x="98" y="163"/>
                  <a:pt x="99" y="163"/>
                  <a:pt x="98" y="162"/>
                </a:cubicBezTo>
                <a:close/>
                <a:moveTo>
                  <a:pt x="243" y="169"/>
                </a:moveTo>
                <a:cubicBezTo>
                  <a:pt x="243" y="169"/>
                  <a:pt x="243" y="169"/>
                  <a:pt x="243" y="169"/>
                </a:cubicBezTo>
                <a:cubicBezTo>
                  <a:pt x="243" y="169"/>
                  <a:pt x="243" y="168"/>
                  <a:pt x="243" y="168"/>
                </a:cubicBezTo>
                <a:cubicBezTo>
                  <a:pt x="243" y="168"/>
                  <a:pt x="243" y="168"/>
                  <a:pt x="243" y="168"/>
                </a:cubicBezTo>
                <a:cubicBezTo>
                  <a:pt x="243" y="168"/>
                  <a:pt x="243" y="169"/>
                  <a:pt x="243" y="169"/>
                </a:cubicBezTo>
                <a:close/>
                <a:moveTo>
                  <a:pt x="24" y="166"/>
                </a:moveTo>
                <a:cubicBezTo>
                  <a:pt x="23" y="165"/>
                  <a:pt x="23" y="165"/>
                  <a:pt x="22" y="166"/>
                </a:cubicBezTo>
                <a:cubicBezTo>
                  <a:pt x="23" y="166"/>
                  <a:pt x="23" y="166"/>
                  <a:pt x="24" y="166"/>
                </a:cubicBezTo>
                <a:close/>
                <a:moveTo>
                  <a:pt x="124" y="86"/>
                </a:moveTo>
                <a:cubicBezTo>
                  <a:pt x="124" y="87"/>
                  <a:pt x="124" y="87"/>
                  <a:pt x="124" y="87"/>
                </a:cubicBezTo>
                <a:cubicBezTo>
                  <a:pt x="124" y="87"/>
                  <a:pt x="124" y="87"/>
                  <a:pt x="124" y="87"/>
                </a:cubicBezTo>
                <a:cubicBezTo>
                  <a:pt x="124" y="87"/>
                  <a:pt x="124" y="87"/>
                  <a:pt x="124" y="86"/>
                </a:cubicBezTo>
                <a:close/>
                <a:moveTo>
                  <a:pt x="124" y="91"/>
                </a:moveTo>
                <a:cubicBezTo>
                  <a:pt x="125" y="91"/>
                  <a:pt x="125" y="90"/>
                  <a:pt x="124" y="90"/>
                </a:cubicBezTo>
                <a:cubicBezTo>
                  <a:pt x="124" y="91"/>
                  <a:pt x="124" y="91"/>
                  <a:pt x="124" y="91"/>
                </a:cubicBezTo>
                <a:close/>
                <a:moveTo>
                  <a:pt x="90" y="70"/>
                </a:moveTo>
                <a:cubicBezTo>
                  <a:pt x="90" y="70"/>
                  <a:pt x="90" y="70"/>
                  <a:pt x="90" y="70"/>
                </a:cubicBezTo>
                <a:cubicBezTo>
                  <a:pt x="89" y="69"/>
                  <a:pt x="89" y="70"/>
                  <a:pt x="88" y="70"/>
                </a:cubicBezTo>
                <a:cubicBezTo>
                  <a:pt x="89" y="70"/>
                  <a:pt x="89" y="70"/>
                  <a:pt x="90" y="70"/>
                </a:cubicBezTo>
                <a:close/>
                <a:moveTo>
                  <a:pt x="258" y="133"/>
                </a:moveTo>
                <a:cubicBezTo>
                  <a:pt x="257" y="134"/>
                  <a:pt x="257" y="134"/>
                  <a:pt x="258" y="134"/>
                </a:cubicBezTo>
                <a:cubicBezTo>
                  <a:pt x="258" y="134"/>
                  <a:pt x="258" y="134"/>
                  <a:pt x="258" y="133"/>
                </a:cubicBezTo>
                <a:close/>
                <a:moveTo>
                  <a:pt x="194" y="51"/>
                </a:moveTo>
                <a:cubicBezTo>
                  <a:pt x="194" y="51"/>
                  <a:pt x="194" y="52"/>
                  <a:pt x="193" y="52"/>
                </a:cubicBezTo>
                <a:cubicBezTo>
                  <a:pt x="194" y="52"/>
                  <a:pt x="194" y="52"/>
                  <a:pt x="195" y="52"/>
                </a:cubicBezTo>
                <a:cubicBezTo>
                  <a:pt x="194" y="52"/>
                  <a:pt x="194" y="52"/>
                  <a:pt x="194" y="51"/>
                </a:cubicBezTo>
                <a:close/>
                <a:moveTo>
                  <a:pt x="10" y="50"/>
                </a:moveTo>
                <a:cubicBezTo>
                  <a:pt x="10" y="50"/>
                  <a:pt x="10" y="50"/>
                  <a:pt x="10" y="50"/>
                </a:cubicBezTo>
                <a:cubicBezTo>
                  <a:pt x="10" y="50"/>
                  <a:pt x="11" y="49"/>
                  <a:pt x="11" y="49"/>
                </a:cubicBezTo>
                <a:cubicBezTo>
                  <a:pt x="11" y="49"/>
                  <a:pt x="11" y="49"/>
                  <a:pt x="11" y="49"/>
                </a:cubicBezTo>
                <a:cubicBezTo>
                  <a:pt x="10" y="49"/>
                  <a:pt x="10" y="49"/>
                  <a:pt x="10" y="50"/>
                </a:cubicBezTo>
                <a:close/>
                <a:moveTo>
                  <a:pt x="22" y="59"/>
                </a:moveTo>
                <a:cubicBezTo>
                  <a:pt x="22" y="59"/>
                  <a:pt x="22" y="59"/>
                  <a:pt x="22" y="59"/>
                </a:cubicBezTo>
                <a:cubicBezTo>
                  <a:pt x="21" y="59"/>
                  <a:pt x="21" y="59"/>
                  <a:pt x="21" y="60"/>
                </a:cubicBezTo>
                <a:cubicBezTo>
                  <a:pt x="21" y="60"/>
                  <a:pt x="22" y="60"/>
                  <a:pt x="22" y="59"/>
                </a:cubicBezTo>
                <a:close/>
                <a:moveTo>
                  <a:pt x="111" y="65"/>
                </a:moveTo>
                <a:cubicBezTo>
                  <a:pt x="111" y="65"/>
                  <a:pt x="111" y="65"/>
                  <a:pt x="111" y="65"/>
                </a:cubicBezTo>
                <a:cubicBezTo>
                  <a:pt x="111" y="65"/>
                  <a:pt x="111" y="65"/>
                  <a:pt x="112" y="66"/>
                </a:cubicBezTo>
                <a:cubicBezTo>
                  <a:pt x="112" y="66"/>
                  <a:pt x="112" y="66"/>
                  <a:pt x="112" y="65"/>
                </a:cubicBezTo>
                <a:cubicBezTo>
                  <a:pt x="112" y="65"/>
                  <a:pt x="112" y="65"/>
                  <a:pt x="112" y="65"/>
                </a:cubicBezTo>
                <a:cubicBezTo>
                  <a:pt x="112" y="65"/>
                  <a:pt x="111" y="65"/>
                  <a:pt x="111" y="65"/>
                </a:cubicBezTo>
                <a:close/>
                <a:moveTo>
                  <a:pt x="85" y="40"/>
                </a:moveTo>
                <a:cubicBezTo>
                  <a:pt x="85" y="40"/>
                  <a:pt x="85" y="40"/>
                  <a:pt x="85" y="40"/>
                </a:cubicBezTo>
                <a:cubicBezTo>
                  <a:pt x="86" y="40"/>
                  <a:pt x="86" y="40"/>
                  <a:pt x="87" y="40"/>
                </a:cubicBezTo>
                <a:cubicBezTo>
                  <a:pt x="87" y="40"/>
                  <a:pt x="87" y="40"/>
                  <a:pt x="87" y="40"/>
                </a:cubicBezTo>
                <a:cubicBezTo>
                  <a:pt x="86" y="40"/>
                  <a:pt x="86" y="40"/>
                  <a:pt x="85" y="40"/>
                </a:cubicBezTo>
                <a:close/>
                <a:moveTo>
                  <a:pt x="219" y="72"/>
                </a:moveTo>
                <a:cubicBezTo>
                  <a:pt x="220" y="73"/>
                  <a:pt x="220" y="73"/>
                  <a:pt x="220" y="72"/>
                </a:cubicBezTo>
                <a:cubicBezTo>
                  <a:pt x="220" y="72"/>
                  <a:pt x="220" y="72"/>
                  <a:pt x="219" y="72"/>
                </a:cubicBezTo>
                <a:close/>
                <a:moveTo>
                  <a:pt x="219" y="70"/>
                </a:moveTo>
                <a:cubicBezTo>
                  <a:pt x="218" y="70"/>
                  <a:pt x="218" y="70"/>
                  <a:pt x="218" y="71"/>
                </a:cubicBezTo>
                <a:cubicBezTo>
                  <a:pt x="218" y="70"/>
                  <a:pt x="219" y="70"/>
                  <a:pt x="219" y="70"/>
                </a:cubicBezTo>
                <a:close/>
                <a:moveTo>
                  <a:pt x="133" y="103"/>
                </a:moveTo>
                <a:cubicBezTo>
                  <a:pt x="133" y="103"/>
                  <a:pt x="133" y="103"/>
                  <a:pt x="133" y="103"/>
                </a:cubicBezTo>
                <a:cubicBezTo>
                  <a:pt x="133" y="103"/>
                  <a:pt x="133" y="103"/>
                  <a:pt x="133" y="103"/>
                </a:cubicBezTo>
                <a:close/>
                <a:moveTo>
                  <a:pt x="95" y="184"/>
                </a:moveTo>
                <a:cubicBezTo>
                  <a:pt x="95" y="184"/>
                  <a:pt x="95" y="184"/>
                  <a:pt x="95" y="184"/>
                </a:cubicBezTo>
                <a:cubicBezTo>
                  <a:pt x="95" y="184"/>
                  <a:pt x="95" y="184"/>
                  <a:pt x="95" y="185"/>
                </a:cubicBezTo>
                <a:cubicBezTo>
                  <a:pt x="95" y="185"/>
                  <a:pt x="95" y="185"/>
                  <a:pt x="95" y="185"/>
                </a:cubicBezTo>
                <a:cubicBezTo>
                  <a:pt x="95" y="184"/>
                  <a:pt x="95" y="184"/>
                  <a:pt x="95" y="184"/>
                </a:cubicBezTo>
                <a:close/>
                <a:moveTo>
                  <a:pt x="241" y="102"/>
                </a:moveTo>
                <a:cubicBezTo>
                  <a:pt x="241" y="102"/>
                  <a:pt x="241" y="102"/>
                  <a:pt x="240" y="102"/>
                </a:cubicBezTo>
                <a:cubicBezTo>
                  <a:pt x="241" y="102"/>
                  <a:pt x="241" y="102"/>
                  <a:pt x="241" y="102"/>
                </a:cubicBezTo>
                <a:close/>
                <a:moveTo>
                  <a:pt x="51" y="38"/>
                </a:moveTo>
                <a:cubicBezTo>
                  <a:pt x="51" y="38"/>
                  <a:pt x="51" y="38"/>
                  <a:pt x="51" y="38"/>
                </a:cubicBezTo>
                <a:cubicBezTo>
                  <a:pt x="51" y="38"/>
                  <a:pt x="52" y="38"/>
                  <a:pt x="52" y="38"/>
                </a:cubicBezTo>
                <a:cubicBezTo>
                  <a:pt x="52" y="38"/>
                  <a:pt x="52" y="38"/>
                  <a:pt x="52" y="38"/>
                </a:cubicBezTo>
                <a:cubicBezTo>
                  <a:pt x="52" y="38"/>
                  <a:pt x="51" y="38"/>
                  <a:pt x="51" y="38"/>
                </a:cubicBezTo>
                <a:close/>
                <a:moveTo>
                  <a:pt x="137" y="125"/>
                </a:moveTo>
                <a:cubicBezTo>
                  <a:pt x="137" y="125"/>
                  <a:pt x="137" y="125"/>
                  <a:pt x="137" y="125"/>
                </a:cubicBezTo>
                <a:cubicBezTo>
                  <a:pt x="137" y="125"/>
                  <a:pt x="137" y="125"/>
                  <a:pt x="137" y="126"/>
                </a:cubicBezTo>
                <a:cubicBezTo>
                  <a:pt x="137" y="126"/>
                  <a:pt x="137" y="126"/>
                  <a:pt x="137" y="126"/>
                </a:cubicBezTo>
                <a:cubicBezTo>
                  <a:pt x="137" y="125"/>
                  <a:pt x="137" y="125"/>
                  <a:pt x="137" y="125"/>
                </a:cubicBezTo>
                <a:close/>
                <a:moveTo>
                  <a:pt x="18" y="47"/>
                </a:moveTo>
                <a:cubicBezTo>
                  <a:pt x="18" y="47"/>
                  <a:pt x="18" y="47"/>
                  <a:pt x="18" y="47"/>
                </a:cubicBezTo>
                <a:cubicBezTo>
                  <a:pt x="18" y="47"/>
                  <a:pt x="18" y="47"/>
                  <a:pt x="18" y="47"/>
                </a:cubicBezTo>
                <a:cubicBezTo>
                  <a:pt x="18" y="47"/>
                  <a:pt x="18" y="47"/>
                  <a:pt x="18" y="47"/>
                </a:cubicBezTo>
                <a:cubicBezTo>
                  <a:pt x="18" y="47"/>
                  <a:pt x="18" y="47"/>
                  <a:pt x="18" y="47"/>
                </a:cubicBezTo>
                <a:close/>
                <a:moveTo>
                  <a:pt x="132" y="137"/>
                </a:moveTo>
                <a:cubicBezTo>
                  <a:pt x="132" y="137"/>
                  <a:pt x="132" y="137"/>
                  <a:pt x="132" y="137"/>
                </a:cubicBezTo>
                <a:cubicBezTo>
                  <a:pt x="132" y="137"/>
                  <a:pt x="132" y="137"/>
                  <a:pt x="132" y="138"/>
                </a:cubicBezTo>
                <a:cubicBezTo>
                  <a:pt x="132" y="138"/>
                  <a:pt x="132" y="138"/>
                  <a:pt x="132" y="138"/>
                </a:cubicBezTo>
                <a:cubicBezTo>
                  <a:pt x="132" y="137"/>
                  <a:pt x="132" y="137"/>
                  <a:pt x="132" y="137"/>
                </a:cubicBezTo>
                <a:close/>
                <a:moveTo>
                  <a:pt x="14" y="73"/>
                </a:moveTo>
                <a:cubicBezTo>
                  <a:pt x="14" y="73"/>
                  <a:pt x="14" y="73"/>
                  <a:pt x="14" y="73"/>
                </a:cubicBezTo>
                <a:cubicBezTo>
                  <a:pt x="14" y="72"/>
                  <a:pt x="14" y="72"/>
                  <a:pt x="15" y="72"/>
                </a:cubicBezTo>
                <a:cubicBezTo>
                  <a:pt x="14" y="72"/>
                  <a:pt x="14" y="72"/>
                  <a:pt x="14" y="72"/>
                </a:cubicBezTo>
                <a:cubicBezTo>
                  <a:pt x="14" y="72"/>
                  <a:pt x="14" y="72"/>
                  <a:pt x="14" y="73"/>
                </a:cubicBezTo>
                <a:close/>
                <a:moveTo>
                  <a:pt x="53" y="136"/>
                </a:moveTo>
                <a:cubicBezTo>
                  <a:pt x="52" y="136"/>
                  <a:pt x="52" y="136"/>
                  <a:pt x="52" y="136"/>
                </a:cubicBezTo>
                <a:cubicBezTo>
                  <a:pt x="52" y="137"/>
                  <a:pt x="52" y="137"/>
                  <a:pt x="52" y="137"/>
                </a:cubicBezTo>
                <a:cubicBezTo>
                  <a:pt x="52" y="137"/>
                  <a:pt x="52" y="137"/>
                  <a:pt x="53" y="137"/>
                </a:cubicBezTo>
                <a:cubicBezTo>
                  <a:pt x="53" y="137"/>
                  <a:pt x="53" y="137"/>
                  <a:pt x="53" y="136"/>
                </a:cubicBezTo>
                <a:close/>
                <a:moveTo>
                  <a:pt x="122" y="56"/>
                </a:moveTo>
                <a:cubicBezTo>
                  <a:pt x="122" y="56"/>
                  <a:pt x="122" y="56"/>
                  <a:pt x="122" y="56"/>
                </a:cubicBezTo>
                <a:cubicBezTo>
                  <a:pt x="122" y="56"/>
                  <a:pt x="122" y="56"/>
                  <a:pt x="122" y="56"/>
                </a:cubicBezTo>
                <a:cubicBezTo>
                  <a:pt x="122" y="56"/>
                  <a:pt x="122" y="56"/>
                  <a:pt x="122" y="56"/>
                </a:cubicBezTo>
                <a:cubicBezTo>
                  <a:pt x="122" y="56"/>
                  <a:pt x="122" y="56"/>
                  <a:pt x="122" y="56"/>
                </a:cubicBezTo>
                <a:close/>
                <a:moveTo>
                  <a:pt x="187" y="148"/>
                </a:moveTo>
                <a:cubicBezTo>
                  <a:pt x="187" y="148"/>
                  <a:pt x="187" y="148"/>
                  <a:pt x="187" y="148"/>
                </a:cubicBezTo>
                <a:cubicBezTo>
                  <a:pt x="187" y="148"/>
                  <a:pt x="187" y="148"/>
                  <a:pt x="187" y="147"/>
                </a:cubicBezTo>
                <a:cubicBezTo>
                  <a:pt x="187" y="147"/>
                  <a:pt x="187" y="147"/>
                  <a:pt x="187" y="147"/>
                </a:cubicBezTo>
                <a:cubicBezTo>
                  <a:pt x="187" y="147"/>
                  <a:pt x="187" y="148"/>
                  <a:pt x="187" y="148"/>
                </a:cubicBezTo>
                <a:close/>
                <a:moveTo>
                  <a:pt x="72" y="135"/>
                </a:moveTo>
                <a:cubicBezTo>
                  <a:pt x="72" y="135"/>
                  <a:pt x="72" y="135"/>
                  <a:pt x="72" y="135"/>
                </a:cubicBezTo>
                <a:cubicBezTo>
                  <a:pt x="73" y="135"/>
                  <a:pt x="73" y="135"/>
                  <a:pt x="73" y="135"/>
                </a:cubicBezTo>
                <a:cubicBezTo>
                  <a:pt x="73" y="135"/>
                  <a:pt x="73" y="135"/>
                  <a:pt x="73" y="135"/>
                </a:cubicBezTo>
                <a:cubicBezTo>
                  <a:pt x="73" y="135"/>
                  <a:pt x="73" y="135"/>
                  <a:pt x="72" y="135"/>
                </a:cubicBezTo>
                <a:close/>
                <a:moveTo>
                  <a:pt x="202" y="125"/>
                </a:moveTo>
                <a:cubicBezTo>
                  <a:pt x="202" y="125"/>
                  <a:pt x="202" y="125"/>
                  <a:pt x="202" y="125"/>
                </a:cubicBezTo>
                <a:cubicBezTo>
                  <a:pt x="202" y="125"/>
                  <a:pt x="202" y="125"/>
                  <a:pt x="202" y="125"/>
                </a:cubicBezTo>
                <a:cubicBezTo>
                  <a:pt x="202" y="125"/>
                  <a:pt x="202" y="125"/>
                  <a:pt x="202" y="125"/>
                </a:cubicBezTo>
                <a:cubicBezTo>
                  <a:pt x="202" y="125"/>
                  <a:pt x="202" y="125"/>
                  <a:pt x="202" y="125"/>
                </a:cubicBezTo>
                <a:close/>
                <a:moveTo>
                  <a:pt x="228" y="115"/>
                </a:moveTo>
                <a:cubicBezTo>
                  <a:pt x="228" y="115"/>
                  <a:pt x="228" y="115"/>
                  <a:pt x="228" y="115"/>
                </a:cubicBezTo>
                <a:cubicBezTo>
                  <a:pt x="228" y="115"/>
                  <a:pt x="229" y="115"/>
                  <a:pt x="229" y="115"/>
                </a:cubicBezTo>
                <a:cubicBezTo>
                  <a:pt x="229" y="115"/>
                  <a:pt x="229" y="115"/>
                  <a:pt x="229" y="115"/>
                </a:cubicBezTo>
                <a:cubicBezTo>
                  <a:pt x="229" y="115"/>
                  <a:pt x="228" y="115"/>
                  <a:pt x="228" y="115"/>
                </a:cubicBezTo>
                <a:close/>
                <a:moveTo>
                  <a:pt x="233" y="126"/>
                </a:moveTo>
                <a:cubicBezTo>
                  <a:pt x="233" y="126"/>
                  <a:pt x="233" y="126"/>
                  <a:pt x="232" y="126"/>
                </a:cubicBezTo>
                <a:cubicBezTo>
                  <a:pt x="232" y="126"/>
                  <a:pt x="232" y="126"/>
                  <a:pt x="232" y="126"/>
                </a:cubicBezTo>
                <a:cubicBezTo>
                  <a:pt x="232" y="126"/>
                  <a:pt x="232" y="126"/>
                  <a:pt x="233" y="126"/>
                </a:cubicBezTo>
                <a:cubicBezTo>
                  <a:pt x="233" y="126"/>
                  <a:pt x="233" y="126"/>
                  <a:pt x="233" y="126"/>
                </a:cubicBezTo>
                <a:close/>
                <a:moveTo>
                  <a:pt x="192" y="51"/>
                </a:moveTo>
                <a:cubicBezTo>
                  <a:pt x="192" y="51"/>
                  <a:pt x="193" y="51"/>
                  <a:pt x="193" y="51"/>
                </a:cubicBezTo>
                <a:cubicBezTo>
                  <a:pt x="192" y="51"/>
                  <a:pt x="192" y="50"/>
                  <a:pt x="192" y="50"/>
                </a:cubicBezTo>
                <a:cubicBezTo>
                  <a:pt x="192" y="50"/>
                  <a:pt x="192" y="50"/>
                  <a:pt x="192" y="50"/>
                </a:cubicBezTo>
                <a:cubicBezTo>
                  <a:pt x="192" y="51"/>
                  <a:pt x="192" y="51"/>
                  <a:pt x="192" y="51"/>
                </a:cubicBezTo>
                <a:close/>
                <a:moveTo>
                  <a:pt x="170" y="42"/>
                </a:moveTo>
                <a:cubicBezTo>
                  <a:pt x="170" y="42"/>
                  <a:pt x="170" y="42"/>
                  <a:pt x="170" y="42"/>
                </a:cubicBezTo>
                <a:cubicBezTo>
                  <a:pt x="170" y="42"/>
                  <a:pt x="170" y="42"/>
                  <a:pt x="170" y="42"/>
                </a:cubicBezTo>
                <a:cubicBezTo>
                  <a:pt x="170" y="42"/>
                  <a:pt x="170" y="42"/>
                  <a:pt x="170" y="42"/>
                </a:cubicBezTo>
                <a:cubicBezTo>
                  <a:pt x="170" y="42"/>
                  <a:pt x="170" y="42"/>
                  <a:pt x="170" y="42"/>
                </a:cubicBezTo>
                <a:close/>
                <a:moveTo>
                  <a:pt x="241" y="160"/>
                </a:moveTo>
                <a:cubicBezTo>
                  <a:pt x="241" y="160"/>
                  <a:pt x="241" y="160"/>
                  <a:pt x="241" y="160"/>
                </a:cubicBezTo>
                <a:cubicBezTo>
                  <a:pt x="241" y="160"/>
                  <a:pt x="241" y="160"/>
                  <a:pt x="241" y="160"/>
                </a:cubicBezTo>
                <a:cubicBezTo>
                  <a:pt x="241" y="160"/>
                  <a:pt x="241" y="160"/>
                  <a:pt x="241" y="160"/>
                </a:cubicBezTo>
                <a:cubicBezTo>
                  <a:pt x="241" y="160"/>
                  <a:pt x="241" y="160"/>
                  <a:pt x="241" y="160"/>
                </a:cubicBezTo>
                <a:close/>
                <a:moveTo>
                  <a:pt x="121" y="92"/>
                </a:moveTo>
                <a:cubicBezTo>
                  <a:pt x="122" y="92"/>
                  <a:pt x="122" y="92"/>
                  <a:pt x="122" y="92"/>
                </a:cubicBezTo>
                <a:cubicBezTo>
                  <a:pt x="122" y="92"/>
                  <a:pt x="122" y="92"/>
                  <a:pt x="121" y="92"/>
                </a:cubicBezTo>
                <a:close/>
                <a:moveTo>
                  <a:pt x="129" y="154"/>
                </a:moveTo>
                <a:cubicBezTo>
                  <a:pt x="129" y="154"/>
                  <a:pt x="129" y="154"/>
                  <a:pt x="129" y="153"/>
                </a:cubicBezTo>
                <a:cubicBezTo>
                  <a:pt x="129" y="153"/>
                  <a:pt x="129" y="153"/>
                  <a:pt x="129" y="153"/>
                </a:cubicBezTo>
                <a:cubicBezTo>
                  <a:pt x="129" y="153"/>
                  <a:pt x="129" y="153"/>
                  <a:pt x="129" y="153"/>
                </a:cubicBezTo>
                <a:cubicBezTo>
                  <a:pt x="129" y="154"/>
                  <a:pt x="129" y="154"/>
                  <a:pt x="129" y="154"/>
                </a:cubicBezTo>
                <a:close/>
                <a:moveTo>
                  <a:pt x="54" y="47"/>
                </a:moveTo>
                <a:cubicBezTo>
                  <a:pt x="54" y="47"/>
                  <a:pt x="54" y="47"/>
                  <a:pt x="54" y="47"/>
                </a:cubicBezTo>
                <a:cubicBezTo>
                  <a:pt x="54" y="47"/>
                  <a:pt x="54" y="47"/>
                  <a:pt x="54" y="47"/>
                </a:cubicBezTo>
                <a:cubicBezTo>
                  <a:pt x="54" y="47"/>
                  <a:pt x="54" y="47"/>
                  <a:pt x="54" y="47"/>
                </a:cubicBezTo>
                <a:cubicBezTo>
                  <a:pt x="54" y="47"/>
                  <a:pt x="54" y="47"/>
                  <a:pt x="54" y="47"/>
                </a:cubicBezTo>
                <a:close/>
                <a:moveTo>
                  <a:pt x="112" y="45"/>
                </a:moveTo>
                <a:cubicBezTo>
                  <a:pt x="112" y="45"/>
                  <a:pt x="112" y="45"/>
                  <a:pt x="112" y="45"/>
                </a:cubicBezTo>
                <a:cubicBezTo>
                  <a:pt x="113" y="45"/>
                  <a:pt x="113" y="45"/>
                  <a:pt x="113" y="45"/>
                </a:cubicBezTo>
                <a:cubicBezTo>
                  <a:pt x="113" y="45"/>
                  <a:pt x="113" y="45"/>
                  <a:pt x="113" y="45"/>
                </a:cubicBezTo>
                <a:cubicBezTo>
                  <a:pt x="113" y="45"/>
                  <a:pt x="113" y="45"/>
                  <a:pt x="112" y="45"/>
                </a:cubicBezTo>
                <a:close/>
                <a:moveTo>
                  <a:pt x="116" y="127"/>
                </a:moveTo>
                <a:cubicBezTo>
                  <a:pt x="116" y="127"/>
                  <a:pt x="116" y="126"/>
                  <a:pt x="116" y="126"/>
                </a:cubicBezTo>
                <a:cubicBezTo>
                  <a:pt x="116" y="126"/>
                  <a:pt x="116" y="127"/>
                  <a:pt x="116" y="127"/>
                </a:cubicBezTo>
                <a:close/>
                <a:moveTo>
                  <a:pt x="143" y="56"/>
                </a:moveTo>
                <a:cubicBezTo>
                  <a:pt x="143" y="55"/>
                  <a:pt x="143" y="55"/>
                  <a:pt x="143" y="55"/>
                </a:cubicBezTo>
                <a:cubicBezTo>
                  <a:pt x="143" y="55"/>
                  <a:pt x="143" y="55"/>
                  <a:pt x="143" y="55"/>
                </a:cubicBezTo>
                <a:cubicBezTo>
                  <a:pt x="143" y="55"/>
                  <a:pt x="142" y="55"/>
                  <a:pt x="142" y="55"/>
                </a:cubicBezTo>
                <a:cubicBezTo>
                  <a:pt x="142" y="55"/>
                  <a:pt x="143" y="55"/>
                  <a:pt x="143" y="5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94" name="Freeform 112"/>
          <p:cNvSpPr>
            <a:spLocks noEditPoints="1"/>
          </p:cNvSpPr>
          <p:nvPr/>
        </p:nvSpPr>
        <p:spPr bwMode="auto">
          <a:xfrm>
            <a:off x="2284034" y="2977874"/>
            <a:ext cx="495613" cy="725567"/>
          </a:xfrm>
          <a:custGeom>
            <a:gdLst>
              <a:gd fmla="*/ 146 w 191" name="T0"/>
              <a:gd fmla="*/ 25 h 279" name="T1"/>
              <a:gd fmla="*/ 185 w 191" name="T2"/>
              <a:gd fmla="*/ 46 h 279" name="T3"/>
              <a:gd fmla="*/ 132 w 191" name="T4"/>
              <a:gd fmla="*/ 220 h 279" name="T5"/>
              <a:gd fmla="*/ 104 w 191" name="T6"/>
              <a:gd fmla="*/ 165 h 279" name="T7"/>
              <a:gd fmla="*/ 37 w 191" name="T8"/>
              <a:gd fmla="*/ 252 h 279" name="T9"/>
              <a:gd fmla="*/ 117 w 191" name="T10"/>
              <a:gd fmla="*/ 207 h 279" name="T11"/>
              <a:gd fmla="*/ 21 w 191" name="T12"/>
              <a:gd fmla="*/ 230 h 279" name="T13"/>
              <a:gd fmla="*/ 33 w 191" name="T14"/>
              <a:gd fmla="*/ 232 h 279" name="T15"/>
              <a:gd fmla="*/ 109 w 191" name="T16"/>
              <a:gd fmla="*/ 121 h 279" name="T17"/>
              <a:gd fmla="*/ 78 w 191" name="T18"/>
              <a:gd fmla="*/ 249 h 279" name="T19"/>
              <a:gd fmla="*/ 109 w 191" name="T20"/>
              <a:gd fmla="*/ 253 h 279" name="T21"/>
              <a:gd fmla="*/ 138 w 191" name="T22"/>
              <a:gd fmla="*/ 14 h 279" name="T23"/>
              <a:gd fmla="*/ 135 w 191" name="T24"/>
              <a:gd fmla="*/ 43 h 279" name="T25"/>
              <a:gd fmla="*/ 123 w 191" name="T26"/>
              <a:gd fmla="*/ 81 h 279" name="T27"/>
              <a:gd fmla="*/ 91 w 191" name="T28"/>
              <a:gd fmla="*/ 267 h 279" name="T29"/>
              <a:gd fmla="*/ 124 w 191" name="T30"/>
              <a:gd fmla="*/ 229 h 279" name="T31"/>
              <a:gd fmla="*/ 13 w 191" name="T32"/>
              <a:gd fmla="*/ 224 h 279" name="T33"/>
              <a:gd fmla="*/ 32 w 191" name="T34"/>
              <a:gd fmla="*/ 241 h 279" name="T35"/>
              <a:gd fmla="*/ 177 w 191" name="T36"/>
              <a:gd fmla="*/ 40 h 279" name="T37"/>
              <a:gd fmla="*/ 87 w 191" name="T38"/>
              <a:gd fmla="*/ 229 h 279" name="T39"/>
              <a:gd fmla="*/ 61 w 191" name="T40"/>
              <a:gd fmla="*/ 215 h 279" name="T41"/>
              <a:gd fmla="*/ 45 w 191" name="T42"/>
              <a:gd fmla="*/ 197 h 279" name="T43"/>
              <a:gd fmla="*/ 133 w 191" name="T44"/>
              <a:gd fmla="*/ 17 h 279" name="T45"/>
              <a:gd fmla="*/ 115 w 191" name="T46"/>
              <a:gd fmla="*/ 110 h 279" name="T47"/>
              <a:gd fmla="*/ 65 w 191" name="T48"/>
              <a:gd fmla="*/ 185 h 279" name="T49"/>
              <a:gd fmla="*/ 172 w 191" name="T50"/>
              <a:gd fmla="*/ 49 h 279" name="T51"/>
              <a:gd fmla="*/ 18 w 191" name="T52"/>
              <a:gd fmla="*/ 235 h 279" name="T53"/>
              <a:gd fmla="*/ 104 w 191" name="T54"/>
              <a:gd fmla="*/ 142 h 279" name="T55"/>
              <a:gd fmla="*/ 115 w 191" name="T56"/>
              <a:gd fmla="*/ 176 h 279" name="T57"/>
              <a:gd fmla="*/ 114 w 191" name="T58"/>
              <a:gd fmla="*/ 169 h 279" name="T59"/>
              <a:gd fmla="*/ 115 w 191" name="T60"/>
              <a:gd fmla="*/ 150 h 279" name="T61"/>
              <a:gd fmla="*/ 10 w 191" name="T62"/>
              <a:gd fmla="*/ 248 h 279" name="T63"/>
              <a:gd fmla="*/ 74 w 191" name="T64"/>
              <a:gd fmla="*/ 177 h 279" name="T65"/>
              <a:gd fmla="*/ 129 w 191" name="T66"/>
              <a:gd fmla="*/ 103 h 279" name="T67"/>
              <a:gd fmla="*/ 26 w 191" name="T68"/>
              <a:gd fmla="*/ 206 h 279" name="T69"/>
              <a:gd fmla="*/ 117 w 191" name="T70"/>
              <a:gd fmla="*/ 153 h 279" name="T71"/>
              <a:gd fmla="*/ 125 w 191" name="T72"/>
              <a:gd fmla="*/ 236 h 279" name="T73"/>
              <a:gd fmla="*/ 139 w 191" name="T74"/>
              <a:gd fmla="*/ 5 h 279" name="T75"/>
              <a:gd fmla="*/ 135 w 191" name="T76"/>
              <a:gd fmla="*/ 94 h 279" name="T77"/>
              <a:gd fmla="*/ 60 w 191" name="T78"/>
              <a:gd fmla="*/ 196 h 279" name="T79"/>
              <a:gd fmla="*/ 103 w 191" name="T80"/>
              <a:gd fmla="*/ 204 h 279" name="T81"/>
              <a:gd fmla="*/ 128 w 191" name="T82"/>
              <a:gd fmla="*/ 72 h 279" name="T83"/>
              <a:gd fmla="*/ 105 w 191" name="T84"/>
              <a:gd fmla="*/ 192 h 279" name="T85"/>
              <a:gd fmla="*/ 64 w 191" name="T86"/>
              <a:gd fmla="*/ 199 h 279" name="T87"/>
              <a:gd fmla="*/ 37 w 191" name="T88"/>
              <a:gd fmla="*/ 235 h 279" name="T89"/>
              <a:gd fmla="*/ 87 w 191" name="T90"/>
              <a:gd fmla="*/ 238 h 279" name="T91"/>
              <a:gd fmla="*/ 123 w 191" name="T92"/>
              <a:gd fmla="*/ 216 h 279" name="T93"/>
              <a:gd fmla="*/ 100 w 191" name="T94"/>
              <a:gd fmla="*/ 135 h 279" name="T95"/>
              <a:gd fmla="*/ 115 w 191" name="T96"/>
              <a:gd fmla="*/ 87 h 279" name="T97"/>
              <a:gd fmla="*/ 113 w 191" name="T98"/>
              <a:gd fmla="*/ 202 h 279" name="T99"/>
              <a:gd fmla="*/ 110 w 191" name="T100"/>
              <a:gd fmla="*/ 177 h 279" name="T101"/>
              <a:gd fmla="*/ 60 w 191" name="T102"/>
              <a:gd fmla="*/ 185 h 279" name="T103"/>
              <a:gd fmla="*/ 20 w 191" name="T104"/>
              <a:gd fmla="*/ 210 h 279" name="T105"/>
              <a:gd fmla="*/ 99 w 191" name="T106"/>
              <a:gd fmla="*/ 208 h 279" name="T107"/>
              <a:gd fmla="*/ 38 w 191" name="T108"/>
              <a:gd fmla="*/ 244 h 279" name="T109"/>
              <a:gd fmla="*/ 107 w 191" name="T110"/>
              <a:gd fmla="*/ 260 h 279" name="T111"/>
              <a:gd fmla="*/ 114 w 191" name="T112"/>
              <a:gd fmla="*/ 145 h 279" name="T113"/>
              <a:gd fmla="*/ 101 w 191" name="T114"/>
              <a:gd fmla="*/ 209 h 279" name="T115"/>
              <a:gd fmla="*/ 136 w 191" name="T116"/>
              <a:gd fmla="*/ 83 h 279" name="T117"/>
              <a:gd fmla="*/ 124 w 191" name="T118"/>
              <a:gd fmla="*/ 66 h 279" name="T119"/>
              <a:gd fmla="*/ 13 w 191" name="T120"/>
              <a:gd fmla="*/ 232 h 279" name="T121"/>
              <a:gd fmla="*/ 101 w 191" name="T122"/>
              <a:gd fmla="*/ 252 h 279" name="T123"/>
              <a:gd fmla="*/ 21 w 191" name="T124"/>
              <a:gd fmla="*/ 253 h 279"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79" w="191">
                <a:moveTo>
                  <a:pt x="94" y="136"/>
                </a:moveTo>
                <a:cubicBezTo>
                  <a:pt x="93" y="134"/>
                  <a:pt x="93" y="131"/>
                  <a:pt x="94" y="129"/>
                </a:cubicBezTo>
                <a:cubicBezTo>
                  <a:pt x="94" y="128"/>
                  <a:pt x="94" y="126"/>
                  <a:pt x="95" y="125"/>
                </a:cubicBezTo>
                <a:cubicBezTo>
                  <a:pt x="96" y="123"/>
                  <a:pt x="97" y="121"/>
                  <a:pt x="98" y="119"/>
                </a:cubicBezTo>
                <a:cubicBezTo>
                  <a:pt x="99" y="117"/>
                  <a:pt x="100" y="115"/>
                  <a:pt x="101" y="113"/>
                </a:cubicBezTo>
                <a:cubicBezTo>
                  <a:pt x="101" y="113"/>
                  <a:pt x="102" y="113"/>
                  <a:pt x="102" y="113"/>
                </a:cubicBezTo>
                <a:cubicBezTo>
                  <a:pt x="103" y="112"/>
                  <a:pt x="103" y="111"/>
                  <a:pt x="103" y="109"/>
                </a:cubicBezTo>
                <a:cubicBezTo>
                  <a:pt x="104" y="107"/>
                  <a:pt x="105" y="104"/>
                  <a:pt x="106" y="101"/>
                </a:cubicBezTo>
                <a:cubicBezTo>
                  <a:pt x="107" y="98"/>
                  <a:pt x="108" y="96"/>
                  <a:pt x="108" y="93"/>
                </a:cubicBezTo>
                <a:cubicBezTo>
                  <a:pt x="109" y="91"/>
                  <a:pt x="109" y="90"/>
                  <a:pt x="109" y="89"/>
                </a:cubicBezTo>
                <a:cubicBezTo>
                  <a:pt x="110" y="87"/>
                  <a:pt x="110" y="85"/>
                  <a:pt x="110" y="83"/>
                </a:cubicBezTo>
                <a:cubicBezTo>
                  <a:pt x="111" y="81"/>
                  <a:pt x="112" y="79"/>
                  <a:pt x="113" y="76"/>
                </a:cubicBezTo>
                <a:cubicBezTo>
                  <a:pt x="114" y="74"/>
                  <a:pt x="115" y="72"/>
                  <a:pt x="115" y="70"/>
                </a:cubicBezTo>
                <a:cubicBezTo>
                  <a:pt x="116" y="69"/>
                  <a:pt x="116" y="68"/>
                  <a:pt x="116" y="67"/>
                </a:cubicBezTo>
                <a:cubicBezTo>
                  <a:pt x="116" y="64"/>
                  <a:pt x="117" y="62"/>
                  <a:pt x="118" y="60"/>
                </a:cubicBezTo>
                <a:cubicBezTo>
                  <a:pt x="119" y="57"/>
                  <a:pt x="120" y="54"/>
                  <a:pt x="121" y="51"/>
                </a:cubicBezTo>
                <a:cubicBezTo>
                  <a:pt x="122" y="47"/>
                  <a:pt x="123" y="42"/>
                  <a:pt x="125" y="38"/>
                </a:cubicBezTo>
                <a:cubicBezTo>
                  <a:pt x="125" y="35"/>
                  <a:pt x="126" y="33"/>
                  <a:pt x="127" y="31"/>
                </a:cubicBezTo>
                <a:cubicBezTo>
                  <a:pt x="128" y="26"/>
                  <a:pt x="129" y="22"/>
                  <a:pt x="130" y="18"/>
                </a:cubicBezTo>
                <a:cubicBezTo>
                  <a:pt x="131" y="15"/>
                  <a:pt x="132" y="12"/>
                  <a:pt x="133" y="10"/>
                </a:cubicBezTo>
                <a:cubicBezTo>
                  <a:pt x="133" y="8"/>
                  <a:pt x="134" y="5"/>
                  <a:pt x="134" y="3"/>
                </a:cubicBezTo>
                <a:cubicBezTo>
                  <a:pt x="135" y="3"/>
                  <a:pt x="135" y="2"/>
                  <a:pt x="135" y="2"/>
                </a:cubicBezTo>
                <a:cubicBezTo>
                  <a:pt x="135" y="1"/>
                  <a:pt x="137" y="0"/>
                  <a:pt x="138" y="1"/>
                </a:cubicBezTo>
                <a:cubicBezTo>
                  <a:pt x="139" y="2"/>
                  <a:pt x="140" y="3"/>
                  <a:pt x="140" y="3"/>
                </a:cubicBezTo>
                <a:cubicBezTo>
                  <a:pt x="142" y="5"/>
                  <a:pt x="143" y="7"/>
                  <a:pt x="144" y="9"/>
                </a:cubicBezTo>
                <a:cubicBezTo>
                  <a:pt x="144" y="10"/>
                  <a:pt x="145" y="12"/>
                  <a:pt x="145" y="14"/>
                </a:cubicBezTo>
                <a:cubicBezTo>
                  <a:pt x="146" y="14"/>
                  <a:pt x="146" y="15"/>
                  <a:pt x="146" y="16"/>
                </a:cubicBezTo>
                <a:cubicBezTo>
                  <a:pt x="146" y="19"/>
                  <a:pt x="146" y="22"/>
                  <a:pt x="146" y="25"/>
                </a:cubicBezTo>
                <a:cubicBezTo>
                  <a:pt x="146" y="27"/>
                  <a:pt x="145" y="28"/>
                  <a:pt x="145" y="30"/>
                </a:cubicBezTo>
                <a:cubicBezTo>
                  <a:pt x="145" y="30"/>
                  <a:pt x="145" y="30"/>
                  <a:pt x="145" y="30"/>
                </a:cubicBezTo>
                <a:cubicBezTo>
                  <a:pt x="145" y="33"/>
                  <a:pt x="144" y="36"/>
                  <a:pt x="143" y="39"/>
                </a:cubicBezTo>
                <a:cubicBezTo>
                  <a:pt x="143" y="41"/>
                  <a:pt x="143" y="44"/>
                  <a:pt x="142" y="46"/>
                </a:cubicBezTo>
                <a:cubicBezTo>
                  <a:pt x="141" y="49"/>
                  <a:pt x="141" y="51"/>
                  <a:pt x="140" y="54"/>
                </a:cubicBezTo>
                <a:cubicBezTo>
                  <a:pt x="138" y="59"/>
                  <a:pt x="137" y="64"/>
                  <a:pt x="135" y="69"/>
                </a:cubicBezTo>
                <a:cubicBezTo>
                  <a:pt x="134" y="72"/>
                  <a:pt x="133" y="75"/>
                  <a:pt x="131" y="78"/>
                </a:cubicBezTo>
                <a:cubicBezTo>
                  <a:pt x="130" y="81"/>
                  <a:pt x="128" y="84"/>
                  <a:pt x="127" y="87"/>
                </a:cubicBezTo>
                <a:cubicBezTo>
                  <a:pt x="126" y="89"/>
                  <a:pt x="125" y="92"/>
                  <a:pt x="124" y="94"/>
                </a:cubicBezTo>
                <a:cubicBezTo>
                  <a:pt x="123" y="95"/>
                  <a:pt x="123" y="97"/>
                  <a:pt x="122" y="99"/>
                </a:cubicBezTo>
                <a:cubicBezTo>
                  <a:pt x="122" y="99"/>
                  <a:pt x="122" y="99"/>
                  <a:pt x="122" y="99"/>
                </a:cubicBezTo>
                <a:cubicBezTo>
                  <a:pt x="122" y="99"/>
                  <a:pt x="122" y="99"/>
                  <a:pt x="122" y="99"/>
                </a:cubicBezTo>
                <a:cubicBezTo>
                  <a:pt x="123" y="97"/>
                  <a:pt x="124" y="96"/>
                  <a:pt x="125" y="94"/>
                </a:cubicBezTo>
                <a:cubicBezTo>
                  <a:pt x="127" y="91"/>
                  <a:pt x="129" y="88"/>
                  <a:pt x="131" y="85"/>
                </a:cubicBezTo>
                <a:cubicBezTo>
                  <a:pt x="133" y="83"/>
                  <a:pt x="134" y="81"/>
                  <a:pt x="136" y="79"/>
                </a:cubicBezTo>
                <a:cubicBezTo>
                  <a:pt x="138" y="75"/>
                  <a:pt x="140" y="72"/>
                  <a:pt x="142" y="69"/>
                </a:cubicBezTo>
                <a:cubicBezTo>
                  <a:pt x="146" y="65"/>
                  <a:pt x="149" y="61"/>
                  <a:pt x="153" y="57"/>
                </a:cubicBezTo>
                <a:cubicBezTo>
                  <a:pt x="158" y="52"/>
                  <a:pt x="162" y="48"/>
                  <a:pt x="167" y="43"/>
                </a:cubicBezTo>
                <a:cubicBezTo>
                  <a:pt x="170" y="41"/>
                  <a:pt x="173" y="39"/>
                  <a:pt x="176" y="38"/>
                </a:cubicBezTo>
                <a:cubicBezTo>
                  <a:pt x="179" y="36"/>
                  <a:pt x="182" y="35"/>
                  <a:pt x="185" y="36"/>
                </a:cubicBezTo>
                <a:cubicBezTo>
                  <a:pt x="187" y="36"/>
                  <a:pt x="188" y="36"/>
                  <a:pt x="189" y="36"/>
                </a:cubicBezTo>
                <a:cubicBezTo>
                  <a:pt x="189" y="36"/>
                  <a:pt x="189" y="36"/>
                  <a:pt x="189" y="36"/>
                </a:cubicBezTo>
                <a:cubicBezTo>
                  <a:pt x="190" y="36"/>
                  <a:pt x="191" y="37"/>
                  <a:pt x="191" y="38"/>
                </a:cubicBezTo>
                <a:cubicBezTo>
                  <a:pt x="191" y="39"/>
                  <a:pt x="191" y="39"/>
                  <a:pt x="191" y="39"/>
                </a:cubicBezTo>
                <a:cubicBezTo>
                  <a:pt x="191" y="40"/>
                  <a:pt x="191" y="40"/>
                  <a:pt x="190" y="40"/>
                </a:cubicBezTo>
                <a:cubicBezTo>
                  <a:pt x="189" y="42"/>
                  <a:pt x="188" y="43"/>
                  <a:pt x="187" y="44"/>
                </a:cubicBezTo>
                <a:cubicBezTo>
                  <a:pt x="186" y="44"/>
                  <a:pt x="186" y="45"/>
                  <a:pt x="186" y="45"/>
                </a:cubicBezTo>
                <a:cubicBezTo>
                  <a:pt x="186" y="46"/>
                  <a:pt x="185" y="46"/>
                  <a:pt x="185" y="46"/>
                </a:cubicBezTo>
                <a:cubicBezTo>
                  <a:pt x="185" y="47"/>
                  <a:pt x="185" y="47"/>
                  <a:pt x="184" y="47"/>
                </a:cubicBezTo>
                <a:cubicBezTo>
                  <a:pt x="184" y="47"/>
                  <a:pt x="184" y="47"/>
                  <a:pt x="184" y="47"/>
                </a:cubicBezTo>
                <a:cubicBezTo>
                  <a:pt x="181" y="51"/>
                  <a:pt x="178" y="55"/>
                  <a:pt x="175" y="59"/>
                </a:cubicBezTo>
                <a:cubicBezTo>
                  <a:pt x="172" y="63"/>
                  <a:pt x="170" y="67"/>
                  <a:pt x="167" y="70"/>
                </a:cubicBezTo>
                <a:cubicBezTo>
                  <a:pt x="164" y="74"/>
                  <a:pt x="160" y="78"/>
                  <a:pt x="157" y="82"/>
                </a:cubicBezTo>
                <a:cubicBezTo>
                  <a:pt x="156" y="83"/>
                  <a:pt x="155" y="84"/>
                  <a:pt x="154" y="85"/>
                </a:cubicBezTo>
                <a:cubicBezTo>
                  <a:pt x="153" y="86"/>
                  <a:pt x="152" y="88"/>
                  <a:pt x="150" y="89"/>
                </a:cubicBezTo>
                <a:cubicBezTo>
                  <a:pt x="147" y="92"/>
                  <a:pt x="145" y="95"/>
                  <a:pt x="142" y="98"/>
                </a:cubicBezTo>
                <a:cubicBezTo>
                  <a:pt x="140" y="101"/>
                  <a:pt x="138" y="103"/>
                  <a:pt x="137" y="105"/>
                </a:cubicBezTo>
                <a:cubicBezTo>
                  <a:pt x="136" y="106"/>
                  <a:pt x="135" y="107"/>
                  <a:pt x="135" y="107"/>
                </a:cubicBezTo>
                <a:cubicBezTo>
                  <a:pt x="133" y="110"/>
                  <a:pt x="131" y="113"/>
                  <a:pt x="129" y="116"/>
                </a:cubicBezTo>
                <a:cubicBezTo>
                  <a:pt x="129" y="116"/>
                  <a:pt x="129" y="116"/>
                  <a:pt x="129" y="117"/>
                </a:cubicBezTo>
                <a:cubicBezTo>
                  <a:pt x="129" y="118"/>
                  <a:pt x="130" y="118"/>
                  <a:pt x="129" y="119"/>
                </a:cubicBezTo>
                <a:cubicBezTo>
                  <a:pt x="129" y="123"/>
                  <a:pt x="129" y="126"/>
                  <a:pt x="129" y="130"/>
                </a:cubicBezTo>
                <a:cubicBezTo>
                  <a:pt x="128" y="132"/>
                  <a:pt x="128" y="135"/>
                  <a:pt x="126" y="137"/>
                </a:cubicBezTo>
                <a:cubicBezTo>
                  <a:pt x="125" y="139"/>
                  <a:pt x="124" y="141"/>
                  <a:pt x="122" y="142"/>
                </a:cubicBezTo>
                <a:cubicBezTo>
                  <a:pt x="121" y="142"/>
                  <a:pt x="121" y="143"/>
                  <a:pt x="121" y="144"/>
                </a:cubicBezTo>
                <a:cubicBezTo>
                  <a:pt x="121" y="146"/>
                  <a:pt x="120" y="148"/>
                  <a:pt x="120" y="151"/>
                </a:cubicBezTo>
                <a:cubicBezTo>
                  <a:pt x="120" y="153"/>
                  <a:pt x="120" y="154"/>
                  <a:pt x="120" y="156"/>
                </a:cubicBezTo>
                <a:cubicBezTo>
                  <a:pt x="120" y="157"/>
                  <a:pt x="120" y="158"/>
                  <a:pt x="120" y="159"/>
                </a:cubicBezTo>
                <a:cubicBezTo>
                  <a:pt x="120" y="160"/>
                  <a:pt x="119" y="160"/>
                  <a:pt x="119" y="161"/>
                </a:cubicBezTo>
                <a:cubicBezTo>
                  <a:pt x="119" y="169"/>
                  <a:pt x="119" y="177"/>
                  <a:pt x="119" y="186"/>
                </a:cubicBezTo>
                <a:cubicBezTo>
                  <a:pt x="119" y="189"/>
                  <a:pt x="119" y="193"/>
                  <a:pt x="119" y="196"/>
                </a:cubicBezTo>
                <a:cubicBezTo>
                  <a:pt x="119" y="197"/>
                  <a:pt x="119" y="197"/>
                  <a:pt x="119" y="197"/>
                </a:cubicBezTo>
                <a:cubicBezTo>
                  <a:pt x="120" y="197"/>
                  <a:pt x="120" y="198"/>
                  <a:pt x="121" y="198"/>
                </a:cubicBezTo>
                <a:cubicBezTo>
                  <a:pt x="122" y="199"/>
                  <a:pt x="123" y="200"/>
                  <a:pt x="124" y="201"/>
                </a:cubicBezTo>
                <a:cubicBezTo>
                  <a:pt x="128" y="205"/>
                  <a:pt x="130" y="209"/>
                  <a:pt x="131" y="214"/>
                </a:cubicBezTo>
                <a:cubicBezTo>
                  <a:pt x="132" y="216"/>
                  <a:pt x="132" y="218"/>
                  <a:pt x="132" y="220"/>
                </a:cubicBezTo>
                <a:cubicBezTo>
                  <a:pt x="132" y="224"/>
                  <a:pt x="132" y="229"/>
                  <a:pt x="131" y="233"/>
                </a:cubicBezTo>
                <a:cubicBezTo>
                  <a:pt x="130" y="236"/>
                  <a:pt x="130" y="239"/>
                  <a:pt x="129" y="242"/>
                </a:cubicBezTo>
                <a:cubicBezTo>
                  <a:pt x="128" y="247"/>
                  <a:pt x="127" y="252"/>
                  <a:pt x="125" y="257"/>
                </a:cubicBezTo>
                <a:cubicBezTo>
                  <a:pt x="125" y="258"/>
                  <a:pt x="125" y="258"/>
                  <a:pt x="125" y="258"/>
                </a:cubicBezTo>
                <a:cubicBezTo>
                  <a:pt x="123" y="262"/>
                  <a:pt x="120" y="267"/>
                  <a:pt x="117" y="271"/>
                </a:cubicBezTo>
                <a:cubicBezTo>
                  <a:pt x="114" y="275"/>
                  <a:pt x="109" y="277"/>
                  <a:pt x="104" y="277"/>
                </a:cubicBezTo>
                <a:cubicBezTo>
                  <a:pt x="102" y="277"/>
                  <a:pt x="101" y="276"/>
                  <a:pt x="100" y="276"/>
                </a:cubicBezTo>
                <a:cubicBezTo>
                  <a:pt x="100" y="276"/>
                  <a:pt x="100" y="276"/>
                  <a:pt x="100" y="277"/>
                </a:cubicBezTo>
                <a:cubicBezTo>
                  <a:pt x="100" y="278"/>
                  <a:pt x="98" y="279"/>
                  <a:pt x="97" y="278"/>
                </a:cubicBezTo>
                <a:cubicBezTo>
                  <a:pt x="95" y="277"/>
                  <a:pt x="94" y="277"/>
                  <a:pt x="93" y="276"/>
                </a:cubicBezTo>
                <a:cubicBezTo>
                  <a:pt x="92" y="276"/>
                  <a:pt x="92" y="275"/>
                  <a:pt x="92" y="275"/>
                </a:cubicBezTo>
                <a:cubicBezTo>
                  <a:pt x="91" y="274"/>
                  <a:pt x="89" y="273"/>
                  <a:pt x="88" y="272"/>
                </a:cubicBezTo>
                <a:cubicBezTo>
                  <a:pt x="85" y="271"/>
                  <a:pt x="83" y="270"/>
                  <a:pt x="81" y="268"/>
                </a:cubicBezTo>
                <a:cubicBezTo>
                  <a:pt x="79" y="266"/>
                  <a:pt x="77" y="263"/>
                  <a:pt x="76" y="260"/>
                </a:cubicBezTo>
                <a:cubicBezTo>
                  <a:pt x="76" y="258"/>
                  <a:pt x="75" y="257"/>
                  <a:pt x="75" y="255"/>
                </a:cubicBezTo>
                <a:cubicBezTo>
                  <a:pt x="76" y="252"/>
                  <a:pt x="76" y="248"/>
                  <a:pt x="77" y="244"/>
                </a:cubicBezTo>
                <a:cubicBezTo>
                  <a:pt x="77" y="244"/>
                  <a:pt x="77" y="243"/>
                  <a:pt x="77" y="243"/>
                </a:cubicBezTo>
                <a:cubicBezTo>
                  <a:pt x="76" y="240"/>
                  <a:pt x="76" y="238"/>
                  <a:pt x="76" y="235"/>
                </a:cubicBezTo>
                <a:cubicBezTo>
                  <a:pt x="77" y="230"/>
                  <a:pt x="78" y="226"/>
                  <a:pt x="80" y="221"/>
                </a:cubicBezTo>
                <a:cubicBezTo>
                  <a:pt x="81" y="219"/>
                  <a:pt x="82" y="218"/>
                  <a:pt x="83" y="216"/>
                </a:cubicBezTo>
                <a:cubicBezTo>
                  <a:pt x="85" y="211"/>
                  <a:pt x="88" y="206"/>
                  <a:pt x="92" y="202"/>
                </a:cubicBezTo>
                <a:cubicBezTo>
                  <a:pt x="92" y="202"/>
                  <a:pt x="93" y="202"/>
                  <a:pt x="93" y="202"/>
                </a:cubicBezTo>
                <a:cubicBezTo>
                  <a:pt x="95" y="199"/>
                  <a:pt x="98" y="198"/>
                  <a:pt x="101" y="196"/>
                </a:cubicBezTo>
                <a:cubicBezTo>
                  <a:pt x="101" y="196"/>
                  <a:pt x="101" y="196"/>
                  <a:pt x="101" y="196"/>
                </a:cubicBezTo>
                <a:cubicBezTo>
                  <a:pt x="101" y="196"/>
                  <a:pt x="101" y="196"/>
                  <a:pt x="101" y="195"/>
                </a:cubicBezTo>
                <a:cubicBezTo>
                  <a:pt x="101" y="192"/>
                  <a:pt x="101" y="189"/>
                  <a:pt x="102" y="185"/>
                </a:cubicBezTo>
                <a:cubicBezTo>
                  <a:pt x="102" y="183"/>
                  <a:pt x="102" y="180"/>
                  <a:pt x="102" y="177"/>
                </a:cubicBezTo>
                <a:cubicBezTo>
                  <a:pt x="103" y="173"/>
                  <a:pt x="103" y="169"/>
                  <a:pt x="104" y="165"/>
                </a:cubicBezTo>
                <a:cubicBezTo>
                  <a:pt x="104" y="159"/>
                  <a:pt x="104" y="154"/>
                  <a:pt x="104" y="148"/>
                </a:cubicBezTo>
                <a:cubicBezTo>
                  <a:pt x="104" y="148"/>
                  <a:pt x="104" y="147"/>
                  <a:pt x="104" y="146"/>
                </a:cubicBezTo>
                <a:cubicBezTo>
                  <a:pt x="104" y="146"/>
                  <a:pt x="104" y="146"/>
                  <a:pt x="104" y="146"/>
                </a:cubicBezTo>
                <a:cubicBezTo>
                  <a:pt x="102" y="149"/>
                  <a:pt x="100" y="151"/>
                  <a:pt x="98" y="153"/>
                </a:cubicBezTo>
                <a:cubicBezTo>
                  <a:pt x="96" y="156"/>
                  <a:pt x="93" y="158"/>
                  <a:pt x="91" y="160"/>
                </a:cubicBezTo>
                <a:cubicBezTo>
                  <a:pt x="91" y="161"/>
                  <a:pt x="91" y="161"/>
                  <a:pt x="91" y="162"/>
                </a:cubicBezTo>
                <a:cubicBezTo>
                  <a:pt x="91" y="162"/>
                  <a:pt x="90" y="162"/>
                  <a:pt x="90" y="162"/>
                </a:cubicBezTo>
                <a:cubicBezTo>
                  <a:pt x="90" y="163"/>
                  <a:pt x="90" y="164"/>
                  <a:pt x="89" y="163"/>
                </a:cubicBezTo>
                <a:cubicBezTo>
                  <a:pt x="89" y="164"/>
                  <a:pt x="88" y="164"/>
                  <a:pt x="88" y="164"/>
                </a:cubicBezTo>
                <a:cubicBezTo>
                  <a:pt x="87" y="166"/>
                  <a:pt x="85" y="168"/>
                  <a:pt x="84" y="169"/>
                </a:cubicBezTo>
                <a:cubicBezTo>
                  <a:pt x="83" y="170"/>
                  <a:pt x="83" y="171"/>
                  <a:pt x="82" y="171"/>
                </a:cubicBezTo>
                <a:cubicBezTo>
                  <a:pt x="82" y="171"/>
                  <a:pt x="82" y="171"/>
                  <a:pt x="82" y="171"/>
                </a:cubicBezTo>
                <a:cubicBezTo>
                  <a:pt x="81" y="172"/>
                  <a:pt x="80" y="174"/>
                  <a:pt x="79" y="175"/>
                </a:cubicBezTo>
                <a:cubicBezTo>
                  <a:pt x="78" y="176"/>
                  <a:pt x="78" y="176"/>
                  <a:pt x="78" y="176"/>
                </a:cubicBezTo>
                <a:cubicBezTo>
                  <a:pt x="75" y="179"/>
                  <a:pt x="73" y="182"/>
                  <a:pt x="71" y="185"/>
                </a:cubicBezTo>
                <a:cubicBezTo>
                  <a:pt x="69" y="187"/>
                  <a:pt x="68" y="189"/>
                  <a:pt x="66" y="191"/>
                </a:cubicBezTo>
                <a:cubicBezTo>
                  <a:pt x="66" y="191"/>
                  <a:pt x="65" y="192"/>
                  <a:pt x="65" y="192"/>
                </a:cubicBezTo>
                <a:cubicBezTo>
                  <a:pt x="65" y="192"/>
                  <a:pt x="65" y="192"/>
                  <a:pt x="65" y="193"/>
                </a:cubicBezTo>
                <a:cubicBezTo>
                  <a:pt x="68" y="194"/>
                  <a:pt x="69" y="197"/>
                  <a:pt x="69" y="200"/>
                </a:cubicBezTo>
                <a:cubicBezTo>
                  <a:pt x="70" y="201"/>
                  <a:pt x="70" y="202"/>
                  <a:pt x="69" y="204"/>
                </a:cubicBezTo>
                <a:cubicBezTo>
                  <a:pt x="69" y="205"/>
                  <a:pt x="69" y="207"/>
                  <a:pt x="69" y="208"/>
                </a:cubicBezTo>
                <a:cubicBezTo>
                  <a:pt x="69" y="210"/>
                  <a:pt x="68" y="212"/>
                  <a:pt x="67" y="214"/>
                </a:cubicBezTo>
                <a:cubicBezTo>
                  <a:pt x="66" y="216"/>
                  <a:pt x="65" y="219"/>
                  <a:pt x="64" y="221"/>
                </a:cubicBezTo>
                <a:cubicBezTo>
                  <a:pt x="63" y="225"/>
                  <a:pt x="61" y="228"/>
                  <a:pt x="58" y="231"/>
                </a:cubicBezTo>
                <a:cubicBezTo>
                  <a:pt x="57" y="232"/>
                  <a:pt x="57" y="233"/>
                  <a:pt x="56" y="234"/>
                </a:cubicBezTo>
                <a:cubicBezTo>
                  <a:pt x="54" y="237"/>
                  <a:pt x="53" y="240"/>
                  <a:pt x="51" y="242"/>
                </a:cubicBezTo>
                <a:cubicBezTo>
                  <a:pt x="48" y="245"/>
                  <a:pt x="45" y="248"/>
                  <a:pt x="42" y="250"/>
                </a:cubicBezTo>
                <a:cubicBezTo>
                  <a:pt x="40" y="251"/>
                  <a:pt x="39" y="252"/>
                  <a:pt x="37" y="252"/>
                </a:cubicBezTo>
                <a:cubicBezTo>
                  <a:pt x="36" y="252"/>
                  <a:pt x="35" y="253"/>
                  <a:pt x="34" y="253"/>
                </a:cubicBezTo>
                <a:cubicBezTo>
                  <a:pt x="32" y="255"/>
                  <a:pt x="29" y="255"/>
                  <a:pt x="26" y="256"/>
                </a:cubicBezTo>
                <a:cubicBezTo>
                  <a:pt x="25" y="256"/>
                  <a:pt x="23" y="255"/>
                  <a:pt x="22" y="255"/>
                </a:cubicBezTo>
                <a:cubicBezTo>
                  <a:pt x="19" y="255"/>
                  <a:pt x="16" y="254"/>
                  <a:pt x="14" y="254"/>
                </a:cubicBezTo>
                <a:cubicBezTo>
                  <a:pt x="9" y="252"/>
                  <a:pt x="6" y="249"/>
                  <a:pt x="3" y="245"/>
                </a:cubicBezTo>
                <a:cubicBezTo>
                  <a:pt x="2" y="242"/>
                  <a:pt x="1" y="239"/>
                  <a:pt x="0" y="235"/>
                </a:cubicBezTo>
                <a:cubicBezTo>
                  <a:pt x="0" y="235"/>
                  <a:pt x="0" y="235"/>
                  <a:pt x="0" y="234"/>
                </a:cubicBezTo>
                <a:cubicBezTo>
                  <a:pt x="0" y="228"/>
                  <a:pt x="1" y="223"/>
                  <a:pt x="3" y="218"/>
                </a:cubicBezTo>
                <a:cubicBezTo>
                  <a:pt x="4" y="215"/>
                  <a:pt x="6" y="212"/>
                  <a:pt x="7" y="209"/>
                </a:cubicBezTo>
                <a:cubicBezTo>
                  <a:pt x="8" y="208"/>
                  <a:pt x="9" y="207"/>
                  <a:pt x="10" y="205"/>
                </a:cubicBezTo>
                <a:cubicBezTo>
                  <a:pt x="10" y="205"/>
                  <a:pt x="11" y="204"/>
                  <a:pt x="12" y="203"/>
                </a:cubicBezTo>
                <a:cubicBezTo>
                  <a:pt x="12" y="203"/>
                  <a:pt x="12" y="202"/>
                  <a:pt x="12" y="202"/>
                </a:cubicBezTo>
                <a:cubicBezTo>
                  <a:pt x="14" y="199"/>
                  <a:pt x="17" y="196"/>
                  <a:pt x="20" y="194"/>
                </a:cubicBezTo>
                <a:cubicBezTo>
                  <a:pt x="23" y="191"/>
                  <a:pt x="26" y="189"/>
                  <a:pt x="29" y="187"/>
                </a:cubicBezTo>
                <a:cubicBezTo>
                  <a:pt x="32" y="185"/>
                  <a:pt x="35" y="184"/>
                  <a:pt x="39" y="184"/>
                </a:cubicBezTo>
                <a:cubicBezTo>
                  <a:pt x="40" y="184"/>
                  <a:pt x="42" y="184"/>
                  <a:pt x="43" y="184"/>
                </a:cubicBezTo>
                <a:cubicBezTo>
                  <a:pt x="44" y="184"/>
                  <a:pt x="45" y="184"/>
                  <a:pt x="46" y="184"/>
                </a:cubicBezTo>
                <a:cubicBezTo>
                  <a:pt x="47" y="184"/>
                  <a:pt x="47" y="184"/>
                  <a:pt x="48" y="184"/>
                </a:cubicBezTo>
                <a:cubicBezTo>
                  <a:pt x="48" y="185"/>
                  <a:pt x="49" y="184"/>
                  <a:pt x="49" y="184"/>
                </a:cubicBezTo>
                <a:cubicBezTo>
                  <a:pt x="50" y="184"/>
                  <a:pt x="50" y="183"/>
                  <a:pt x="51" y="182"/>
                </a:cubicBezTo>
                <a:cubicBezTo>
                  <a:pt x="54" y="179"/>
                  <a:pt x="56" y="177"/>
                  <a:pt x="59" y="174"/>
                </a:cubicBezTo>
                <a:cubicBezTo>
                  <a:pt x="64" y="169"/>
                  <a:pt x="70" y="163"/>
                  <a:pt x="75" y="157"/>
                </a:cubicBezTo>
                <a:cubicBezTo>
                  <a:pt x="76" y="156"/>
                  <a:pt x="77" y="154"/>
                  <a:pt x="78" y="153"/>
                </a:cubicBezTo>
                <a:cubicBezTo>
                  <a:pt x="82" y="148"/>
                  <a:pt x="86" y="143"/>
                  <a:pt x="91" y="139"/>
                </a:cubicBezTo>
                <a:cubicBezTo>
                  <a:pt x="92" y="138"/>
                  <a:pt x="93" y="137"/>
                  <a:pt x="94" y="136"/>
                </a:cubicBezTo>
                <a:close/>
                <a:moveTo>
                  <a:pt x="116" y="204"/>
                </a:moveTo>
                <a:cubicBezTo>
                  <a:pt x="116" y="205"/>
                  <a:pt x="117" y="206"/>
                  <a:pt x="117" y="207"/>
                </a:cubicBezTo>
                <a:cubicBezTo>
                  <a:pt x="117" y="207"/>
                  <a:pt x="117" y="207"/>
                  <a:pt x="117" y="207"/>
                </a:cubicBezTo>
                <a:cubicBezTo>
                  <a:pt x="117" y="206"/>
                  <a:pt x="117" y="206"/>
                  <a:pt x="117" y="205"/>
                </a:cubicBezTo>
                <a:cubicBezTo>
                  <a:pt x="117" y="205"/>
                  <a:pt x="116" y="204"/>
                  <a:pt x="116" y="204"/>
                </a:cubicBezTo>
                <a:cubicBezTo>
                  <a:pt x="116" y="203"/>
                  <a:pt x="117" y="202"/>
                  <a:pt x="118" y="202"/>
                </a:cubicBezTo>
                <a:cubicBezTo>
                  <a:pt x="117" y="201"/>
                  <a:pt x="116" y="201"/>
                  <a:pt x="115" y="201"/>
                </a:cubicBezTo>
                <a:cubicBezTo>
                  <a:pt x="115" y="202"/>
                  <a:pt x="116" y="203"/>
                  <a:pt x="116" y="204"/>
                </a:cubicBezTo>
                <a:cubicBezTo>
                  <a:pt x="116" y="204"/>
                  <a:pt x="116" y="204"/>
                  <a:pt x="116" y="204"/>
                </a:cubicBezTo>
                <a:close/>
                <a:moveTo>
                  <a:pt x="153" y="84"/>
                </a:moveTo>
                <a:cubicBezTo>
                  <a:pt x="153" y="84"/>
                  <a:pt x="153" y="83"/>
                  <a:pt x="153" y="83"/>
                </a:cubicBezTo>
                <a:cubicBezTo>
                  <a:pt x="154" y="82"/>
                  <a:pt x="155" y="81"/>
                  <a:pt x="156" y="80"/>
                </a:cubicBezTo>
                <a:cubicBezTo>
                  <a:pt x="158" y="78"/>
                  <a:pt x="159" y="77"/>
                  <a:pt x="160" y="75"/>
                </a:cubicBezTo>
                <a:cubicBezTo>
                  <a:pt x="161" y="75"/>
                  <a:pt x="161" y="75"/>
                  <a:pt x="161" y="75"/>
                </a:cubicBezTo>
                <a:cubicBezTo>
                  <a:pt x="159" y="76"/>
                  <a:pt x="158" y="77"/>
                  <a:pt x="157" y="78"/>
                </a:cubicBezTo>
                <a:cubicBezTo>
                  <a:pt x="156" y="80"/>
                  <a:pt x="154" y="82"/>
                  <a:pt x="153" y="83"/>
                </a:cubicBezTo>
                <a:cubicBezTo>
                  <a:pt x="153" y="83"/>
                  <a:pt x="153" y="84"/>
                  <a:pt x="153" y="84"/>
                </a:cubicBezTo>
                <a:cubicBezTo>
                  <a:pt x="153" y="84"/>
                  <a:pt x="152" y="84"/>
                  <a:pt x="152" y="84"/>
                </a:cubicBezTo>
                <a:cubicBezTo>
                  <a:pt x="152" y="84"/>
                  <a:pt x="152" y="84"/>
                  <a:pt x="152" y="84"/>
                </a:cubicBezTo>
                <a:cubicBezTo>
                  <a:pt x="152" y="84"/>
                  <a:pt x="153" y="84"/>
                  <a:pt x="153" y="84"/>
                </a:cubicBezTo>
                <a:close/>
                <a:moveTo>
                  <a:pt x="134" y="64"/>
                </a:moveTo>
                <a:cubicBezTo>
                  <a:pt x="134" y="64"/>
                  <a:pt x="134" y="65"/>
                  <a:pt x="134" y="65"/>
                </a:cubicBezTo>
                <a:cubicBezTo>
                  <a:pt x="132" y="68"/>
                  <a:pt x="131" y="72"/>
                  <a:pt x="130" y="75"/>
                </a:cubicBezTo>
                <a:cubicBezTo>
                  <a:pt x="130" y="75"/>
                  <a:pt x="130" y="75"/>
                  <a:pt x="130" y="76"/>
                </a:cubicBezTo>
                <a:cubicBezTo>
                  <a:pt x="130" y="75"/>
                  <a:pt x="130" y="75"/>
                  <a:pt x="130" y="75"/>
                </a:cubicBezTo>
                <a:cubicBezTo>
                  <a:pt x="132" y="72"/>
                  <a:pt x="133" y="68"/>
                  <a:pt x="134" y="65"/>
                </a:cubicBezTo>
                <a:cubicBezTo>
                  <a:pt x="134" y="64"/>
                  <a:pt x="134" y="64"/>
                  <a:pt x="134" y="64"/>
                </a:cubicBezTo>
                <a:cubicBezTo>
                  <a:pt x="135" y="64"/>
                  <a:pt x="135" y="64"/>
                  <a:pt x="135" y="64"/>
                </a:cubicBezTo>
                <a:cubicBezTo>
                  <a:pt x="135" y="64"/>
                  <a:pt x="135" y="64"/>
                  <a:pt x="135" y="64"/>
                </a:cubicBezTo>
                <a:cubicBezTo>
                  <a:pt x="135" y="64"/>
                  <a:pt x="135" y="64"/>
                  <a:pt x="134" y="64"/>
                </a:cubicBezTo>
                <a:close/>
                <a:moveTo>
                  <a:pt x="21" y="230"/>
                </a:moveTo>
                <a:cubicBezTo>
                  <a:pt x="21" y="231"/>
                  <a:pt x="22" y="231"/>
                  <a:pt x="22" y="232"/>
                </a:cubicBezTo>
                <a:cubicBezTo>
                  <a:pt x="23" y="233"/>
                  <a:pt x="24" y="233"/>
                  <a:pt x="25" y="233"/>
                </a:cubicBezTo>
                <a:cubicBezTo>
                  <a:pt x="24" y="232"/>
                  <a:pt x="23" y="231"/>
                  <a:pt x="23" y="231"/>
                </a:cubicBezTo>
                <a:cubicBezTo>
                  <a:pt x="22" y="231"/>
                  <a:pt x="21" y="231"/>
                  <a:pt x="21" y="230"/>
                </a:cubicBezTo>
                <a:cubicBezTo>
                  <a:pt x="21" y="230"/>
                  <a:pt x="20" y="230"/>
                  <a:pt x="20" y="229"/>
                </a:cubicBezTo>
                <a:cubicBezTo>
                  <a:pt x="20" y="229"/>
                  <a:pt x="19" y="228"/>
                  <a:pt x="19" y="226"/>
                </a:cubicBezTo>
                <a:cubicBezTo>
                  <a:pt x="18" y="224"/>
                  <a:pt x="19" y="222"/>
                  <a:pt x="19" y="220"/>
                </a:cubicBezTo>
                <a:cubicBezTo>
                  <a:pt x="20" y="219"/>
                  <a:pt x="20" y="217"/>
                  <a:pt x="20" y="216"/>
                </a:cubicBezTo>
                <a:cubicBezTo>
                  <a:pt x="20" y="216"/>
                  <a:pt x="20" y="216"/>
                  <a:pt x="20" y="216"/>
                </a:cubicBezTo>
                <a:cubicBezTo>
                  <a:pt x="19" y="219"/>
                  <a:pt x="18" y="222"/>
                  <a:pt x="18" y="225"/>
                </a:cubicBezTo>
                <a:cubicBezTo>
                  <a:pt x="18" y="226"/>
                  <a:pt x="18" y="227"/>
                  <a:pt x="19" y="228"/>
                </a:cubicBezTo>
                <a:cubicBezTo>
                  <a:pt x="19" y="229"/>
                  <a:pt x="20" y="229"/>
                  <a:pt x="20" y="230"/>
                </a:cubicBezTo>
                <a:cubicBezTo>
                  <a:pt x="20" y="230"/>
                  <a:pt x="21" y="230"/>
                  <a:pt x="21" y="230"/>
                </a:cubicBezTo>
                <a:close/>
                <a:moveTo>
                  <a:pt x="51" y="200"/>
                </a:moveTo>
                <a:cubicBezTo>
                  <a:pt x="51" y="200"/>
                  <a:pt x="50" y="201"/>
                  <a:pt x="50" y="201"/>
                </a:cubicBezTo>
                <a:cubicBezTo>
                  <a:pt x="50" y="201"/>
                  <a:pt x="50" y="201"/>
                  <a:pt x="49" y="201"/>
                </a:cubicBezTo>
                <a:cubicBezTo>
                  <a:pt x="48" y="200"/>
                  <a:pt x="46" y="199"/>
                  <a:pt x="45" y="199"/>
                </a:cubicBezTo>
                <a:cubicBezTo>
                  <a:pt x="44" y="199"/>
                  <a:pt x="44" y="199"/>
                  <a:pt x="44" y="199"/>
                </a:cubicBezTo>
                <a:cubicBezTo>
                  <a:pt x="41" y="199"/>
                  <a:pt x="38" y="200"/>
                  <a:pt x="35" y="201"/>
                </a:cubicBezTo>
                <a:cubicBezTo>
                  <a:pt x="34" y="201"/>
                  <a:pt x="33" y="202"/>
                  <a:pt x="33" y="203"/>
                </a:cubicBezTo>
                <a:cubicBezTo>
                  <a:pt x="30" y="205"/>
                  <a:pt x="27" y="208"/>
                  <a:pt x="25" y="212"/>
                </a:cubicBezTo>
                <a:cubicBezTo>
                  <a:pt x="23" y="215"/>
                  <a:pt x="22" y="218"/>
                  <a:pt x="21" y="221"/>
                </a:cubicBezTo>
                <a:cubicBezTo>
                  <a:pt x="21" y="224"/>
                  <a:pt x="22" y="226"/>
                  <a:pt x="24" y="228"/>
                </a:cubicBezTo>
                <a:cubicBezTo>
                  <a:pt x="24" y="228"/>
                  <a:pt x="24" y="228"/>
                  <a:pt x="24" y="229"/>
                </a:cubicBezTo>
                <a:cubicBezTo>
                  <a:pt x="24" y="229"/>
                  <a:pt x="24" y="230"/>
                  <a:pt x="25" y="230"/>
                </a:cubicBezTo>
                <a:cubicBezTo>
                  <a:pt x="25" y="231"/>
                  <a:pt x="27" y="232"/>
                  <a:pt x="28" y="232"/>
                </a:cubicBezTo>
                <a:cubicBezTo>
                  <a:pt x="29" y="233"/>
                  <a:pt x="29" y="233"/>
                  <a:pt x="30" y="232"/>
                </a:cubicBezTo>
                <a:cubicBezTo>
                  <a:pt x="31" y="232"/>
                  <a:pt x="32" y="232"/>
                  <a:pt x="33" y="232"/>
                </a:cubicBezTo>
                <a:cubicBezTo>
                  <a:pt x="36" y="230"/>
                  <a:pt x="39" y="229"/>
                  <a:pt x="43" y="226"/>
                </a:cubicBezTo>
                <a:cubicBezTo>
                  <a:pt x="43" y="226"/>
                  <a:pt x="43" y="226"/>
                  <a:pt x="43" y="225"/>
                </a:cubicBezTo>
                <a:cubicBezTo>
                  <a:pt x="46" y="222"/>
                  <a:pt x="48" y="219"/>
                  <a:pt x="50" y="216"/>
                </a:cubicBezTo>
                <a:cubicBezTo>
                  <a:pt x="52" y="213"/>
                  <a:pt x="53" y="209"/>
                  <a:pt x="53" y="205"/>
                </a:cubicBezTo>
                <a:cubicBezTo>
                  <a:pt x="53" y="205"/>
                  <a:pt x="53" y="205"/>
                  <a:pt x="53" y="204"/>
                </a:cubicBezTo>
                <a:cubicBezTo>
                  <a:pt x="53" y="203"/>
                  <a:pt x="52" y="202"/>
                  <a:pt x="51" y="200"/>
                </a:cubicBezTo>
                <a:close/>
                <a:moveTo>
                  <a:pt x="95" y="238"/>
                </a:moveTo>
                <a:cubicBezTo>
                  <a:pt x="95" y="239"/>
                  <a:pt x="95" y="240"/>
                  <a:pt x="95" y="241"/>
                </a:cubicBezTo>
                <a:cubicBezTo>
                  <a:pt x="96" y="244"/>
                  <a:pt x="97" y="246"/>
                  <a:pt x="99" y="248"/>
                </a:cubicBezTo>
                <a:cubicBezTo>
                  <a:pt x="100" y="250"/>
                  <a:pt x="101" y="250"/>
                  <a:pt x="102" y="251"/>
                </a:cubicBezTo>
                <a:cubicBezTo>
                  <a:pt x="103" y="251"/>
                  <a:pt x="103" y="251"/>
                  <a:pt x="104" y="251"/>
                </a:cubicBezTo>
                <a:cubicBezTo>
                  <a:pt x="106" y="251"/>
                  <a:pt x="107" y="250"/>
                  <a:pt x="108" y="249"/>
                </a:cubicBezTo>
                <a:cubicBezTo>
                  <a:pt x="111" y="245"/>
                  <a:pt x="112" y="241"/>
                  <a:pt x="114" y="237"/>
                </a:cubicBezTo>
                <a:cubicBezTo>
                  <a:pt x="115" y="232"/>
                  <a:pt x="116" y="228"/>
                  <a:pt x="116" y="223"/>
                </a:cubicBezTo>
                <a:cubicBezTo>
                  <a:pt x="116" y="222"/>
                  <a:pt x="116" y="220"/>
                  <a:pt x="116" y="218"/>
                </a:cubicBezTo>
                <a:cubicBezTo>
                  <a:pt x="116" y="217"/>
                  <a:pt x="115" y="216"/>
                  <a:pt x="115" y="216"/>
                </a:cubicBezTo>
                <a:cubicBezTo>
                  <a:pt x="114" y="214"/>
                  <a:pt x="114" y="213"/>
                  <a:pt x="113" y="212"/>
                </a:cubicBezTo>
                <a:cubicBezTo>
                  <a:pt x="113" y="212"/>
                  <a:pt x="112" y="211"/>
                  <a:pt x="112" y="211"/>
                </a:cubicBezTo>
                <a:cubicBezTo>
                  <a:pt x="111" y="211"/>
                  <a:pt x="110" y="211"/>
                  <a:pt x="109" y="211"/>
                </a:cubicBezTo>
                <a:cubicBezTo>
                  <a:pt x="108" y="211"/>
                  <a:pt x="108" y="211"/>
                  <a:pt x="108" y="211"/>
                </a:cubicBezTo>
                <a:cubicBezTo>
                  <a:pt x="106" y="211"/>
                  <a:pt x="105" y="212"/>
                  <a:pt x="103" y="214"/>
                </a:cubicBezTo>
                <a:cubicBezTo>
                  <a:pt x="102" y="215"/>
                  <a:pt x="101" y="217"/>
                  <a:pt x="100" y="219"/>
                </a:cubicBezTo>
                <a:cubicBezTo>
                  <a:pt x="97" y="225"/>
                  <a:pt x="95" y="231"/>
                  <a:pt x="95" y="238"/>
                </a:cubicBezTo>
                <a:close/>
                <a:moveTo>
                  <a:pt x="116" y="118"/>
                </a:moveTo>
                <a:cubicBezTo>
                  <a:pt x="116" y="118"/>
                  <a:pt x="116" y="119"/>
                  <a:pt x="116" y="119"/>
                </a:cubicBezTo>
                <a:cubicBezTo>
                  <a:pt x="115" y="119"/>
                  <a:pt x="114" y="119"/>
                  <a:pt x="113" y="118"/>
                </a:cubicBezTo>
                <a:cubicBezTo>
                  <a:pt x="113" y="118"/>
                  <a:pt x="113" y="118"/>
                  <a:pt x="112" y="118"/>
                </a:cubicBezTo>
                <a:cubicBezTo>
                  <a:pt x="111" y="119"/>
                  <a:pt x="110" y="120"/>
                  <a:pt x="109" y="121"/>
                </a:cubicBezTo>
                <a:cubicBezTo>
                  <a:pt x="109" y="122"/>
                  <a:pt x="108" y="123"/>
                  <a:pt x="108" y="123"/>
                </a:cubicBezTo>
                <a:cubicBezTo>
                  <a:pt x="107" y="125"/>
                  <a:pt x="107" y="126"/>
                  <a:pt x="108" y="127"/>
                </a:cubicBezTo>
                <a:cubicBezTo>
                  <a:pt x="108" y="127"/>
                  <a:pt x="108" y="128"/>
                  <a:pt x="109" y="129"/>
                </a:cubicBezTo>
                <a:cubicBezTo>
                  <a:pt x="109" y="129"/>
                  <a:pt x="109" y="130"/>
                  <a:pt x="109" y="130"/>
                </a:cubicBezTo>
                <a:cubicBezTo>
                  <a:pt x="110" y="132"/>
                  <a:pt x="112" y="132"/>
                  <a:pt x="114" y="132"/>
                </a:cubicBezTo>
                <a:cubicBezTo>
                  <a:pt x="118" y="130"/>
                  <a:pt x="120" y="128"/>
                  <a:pt x="120" y="124"/>
                </a:cubicBezTo>
                <a:cubicBezTo>
                  <a:pt x="120" y="124"/>
                  <a:pt x="120" y="123"/>
                  <a:pt x="120" y="123"/>
                </a:cubicBezTo>
                <a:cubicBezTo>
                  <a:pt x="120" y="122"/>
                  <a:pt x="119" y="121"/>
                  <a:pt x="119" y="120"/>
                </a:cubicBezTo>
                <a:cubicBezTo>
                  <a:pt x="118" y="119"/>
                  <a:pt x="117" y="118"/>
                  <a:pt x="116" y="118"/>
                </a:cubicBezTo>
                <a:close/>
                <a:moveTo>
                  <a:pt x="94" y="273"/>
                </a:moveTo>
                <a:cubicBezTo>
                  <a:pt x="94" y="273"/>
                  <a:pt x="95" y="274"/>
                  <a:pt x="97" y="274"/>
                </a:cubicBezTo>
                <a:cubicBezTo>
                  <a:pt x="99" y="275"/>
                  <a:pt x="101" y="275"/>
                  <a:pt x="104" y="275"/>
                </a:cubicBezTo>
                <a:cubicBezTo>
                  <a:pt x="105" y="275"/>
                  <a:pt x="105" y="275"/>
                  <a:pt x="106" y="275"/>
                </a:cubicBezTo>
                <a:cubicBezTo>
                  <a:pt x="109" y="274"/>
                  <a:pt x="112" y="273"/>
                  <a:pt x="115" y="270"/>
                </a:cubicBezTo>
                <a:cubicBezTo>
                  <a:pt x="116" y="269"/>
                  <a:pt x="117" y="268"/>
                  <a:pt x="118" y="267"/>
                </a:cubicBezTo>
                <a:cubicBezTo>
                  <a:pt x="120" y="263"/>
                  <a:pt x="123" y="259"/>
                  <a:pt x="124" y="254"/>
                </a:cubicBezTo>
                <a:cubicBezTo>
                  <a:pt x="124" y="253"/>
                  <a:pt x="125" y="252"/>
                  <a:pt x="125" y="252"/>
                </a:cubicBezTo>
                <a:cubicBezTo>
                  <a:pt x="125" y="252"/>
                  <a:pt x="125" y="252"/>
                  <a:pt x="125" y="252"/>
                </a:cubicBezTo>
                <a:cubicBezTo>
                  <a:pt x="123" y="255"/>
                  <a:pt x="122" y="257"/>
                  <a:pt x="121" y="260"/>
                </a:cubicBezTo>
                <a:cubicBezTo>
                  <a:pt x="118" y="264"/>
                  <a:pt x="115" y="268"/>
                  <a:pt x="111" y="272"/>
                </a:cubicBezTo>
                <a:cubicBezTo>
                  <a:pt x="110" y="272"/>
                  <a:pt x="110" y="272"/>
                  <a:pt x="110" y="272"/>
                </a:cubicBezTo>
                <a:cubicBezTo>
                  <a:pt x="108" y="273"/>
                  <a:pt x="107" y="274"/>
                  <a:pt x="106" y="274"/>
                </a:cubicBezTo>
                <a:cubicBezTo>
                  <a:pt x="104" y="274"/>
                  <a:pt x="103" y="274"/>
                  <a:pt x="101" y="274"/>
                </a:cubicBezTo>
                <a:cubicBezTo>
                  <a:pt x="99" y="274"/>
                  <a:pt x="97" y="274"/>
                  <a:pt x="95" y="273"/>
                </a:cubicBezTo>
                <a:cubicBezTo>
                  <a:pt x="95" y="273"/>
                  <a:pt x="94" y="273"/>
                  <a:pt x="94" y="273"/>
                </a:cubicBezTo>
                <a:close/>
                <a:moveTo>
                  <a:pt x="78" y="248"/>
                </a:moveTo>
                <a:cubicBezTo>
                  <a:pt x="78" y="248"/>
                  <a:pt x="78" y="248"/>
                  <a:pt x="78" y="248"/>
                </a:cubicBezTo>
                <a:cubicBezTo>
                  <a:pt x="78" y="249"/>
                  <a:pt x="78" y="249"/>
                  <a:pt x="78" y="249"/>
                </a:cubicBezTo>
                <a:cubicBezTo>
                  <a:pt x="77" y="251"/>
                  <a:pt x="77" y="254"/>
                  <a:pt x="77" y="256"/>
                </a:cubicBezTo>
                <a:cubicBezTo>
                  <a:pt x="77" y="257"/>
                  <a:pt x="77" y="258"/>
                  <a:pt x="78" y="259"/>
                </a:cubicBezTo>
                <a:cubicBezTo>
                  <a:pt x="79" y="263"/>
                  <a:pt x="82" y="267"/>
                  <a:pt x="85" y="269"/>
                </a:cubicBezTo>
                <a:cubicBezTo>
                  <a:pt x="86" y="269"/>
                  <a:pt x="86" y="269"/>
                  <a:pt x="86" y="269"/>
                </a:cubicBezTo>
                <a:cubicBezTo>
                  <a:pt x="86" y="269"/>
                  <a:pt x="86" y="269"/>
                  <a:pt x="86" y="269"/>
                </a:cubicBezTo>
                <a:cubicBezTo>
                  <a:pt x="86" y="269"/>
                  <a:pt x="85" y="268"/>
                  <a:pt x="84" y="267"/>
                </a:cubicBezTo>
                <a:cubicBezTo>
                  <a:pt x="83" y="266"/>
                  <a:pt x="82" y="264"/>
                  <a:pt x="81" y="263"/>
                </a:cubicBezTo>
                <a:cubicBezTo>
                  <a:pt x="80" y="259"/>
                  <a:pt x="79" y="256"/>
                  <a:pt x="79" y="253"/>
                </a:cubicBezTo>
                <a:cubicBezTo>
                  <a:pt x="78" y="251"/>
                  <a:pt x="78" y="250"/>
                  <a:pt x="78" y="248"/>
                </a:cubicBezTo>
                <a:close/>
                <a:moveTo>
                  <a:pt x="113" y="258"/>
                </a:moveTo>
                <a:cubicBezTo>
                  <a:pt x="113" y="258"/>
                  <a:pt x="113" y="258"/>
                  <a:pt x="113" y="258"/>
                </a:cubicBezTo>
                <a:cubicBezTo>
                  <a:pt x="112" y="259"/>
                  <a:pt x="111" y="260"/>
                  <a:pt x="110" y="260"/>
                </a:cubicBezTo>
                <a:cubicBezTo>
                  <a:pt x="108" y="262"/>
                  <a:pt x="106" y="264"/>
                  <a:pt x="103" y="266"/>
                </a:cubicBezTo>
                <a:cubicBezTo>
                  <a:pt x="103" y="266"/>
                  <a:pt x="103" y="266"/>
                  <a:pt x="103" y="266"/>
                </a:cubicBezTo>
                <a:cubicBezTo>
                  <a:pt x="103" y="267"/>
                  <a:pt x="103" y="267"/>
                  <a:pt x="103" y="268"/>
                </a:cubicBezTo>
                <a:cubicBezTo>
                  <a:pt x="104" y="268"/>
                  <a:pt x="105" y="268"/>
                  <a:pt x="105" y="267"/>
                </a:cubicBezTo>
                <a:cubicBezTo>
                  <a:pt x="105" y="267"/>
                  <a:pt x="106" y="266"/>
                  <a:pt x="106" y="266"/>
                </a:cubicBezTo>
                <a:cubicBezTo>
                  <a:pt x="108" y="264"/>
                  <a:pt x="111" y="261"/>
                  <a:pt x="113" y="259"/>
                </a:cubicBezTo>
                <a:cubicBezTo>
                  <a:pt x="113" y="259"/>
                  <a:pt x="113" y="258"/>
                  <a:pt x="113" y="258"/>
                </a:cubicBezTo>
                <a:close/>
                <a:moveTo>
                  <a:pt x="118" y="245"/>
                </a:moveTo>
                <a:cubicBezTo>
                  <a:pt x="118" y="244"/>
                  <a:pt x="118" y="242"/>
                  <a:pt x="119" y="241"/>
                </a:cubicBezTo>
                <a:cubicBezTo>
                  <a:pt x="118" y="241"/>
                  <a:pt x="118" y="241"/>
                  <a:pt x="118" y="241"/>
                </a:cubicBezTo>
                <a:cubicBezTo>
                  <a:pt x="117" y="241"/>
                  <a:pt x="117" y="241"/>
                  <a:pt x="117" y="241"/>
                </a:cubicBezTo>
                <a:cubicBezTo>
                  <a:pt x="117" y="243"/>
                  <a:pt x="115" y="245"/>
                  <a:pt x="114" y="247"/>
                </a:cubicBezTo>
                <a:cubicBezTo>
                  <a:pt x="114" y="247"/>
                  <a:pt x="114" y="248"/>
                  <a:pt x="113" y="248"/>
                </a:cubicBezTo>
                <a:cubicBezTo>
                  <a:pt x="113" y="248"/>
                  <a:pt x="113" y="248"/>
                  <a:pt x="113" y="249"/>
                </a:cubicBezTo>
                <a:cubicBezTo>
                  <a:pt x="112" y="250"/>
                  <a:pt x="111" y="251"/>
                  <a:pt x="110" y="252"/>
                </a:cubicBezTo>
                <a:cubicBezTo>
                  <a:pt x="110" y="252"/>
                  <a:pt x="110" y="253"/>
                  <a:pt x="109" y="253"/>
                </a:cubicBezTo>
                <a:cubicBezTo>
                  <a:pt x="110" y="253"/>
                  <a:pt x="110" y="252"/>
                  <a:pt x="110" y="252"/>
                </a:cubicBezTo>
                <a:cubicBezTo>
                  <a:pt x="112" y="251"/>
                  <a:pt x="113" y="250"/>
                  <a:pt x="114" y="248"/>
                </a:cubicBezTo>
                <a:cubicBezTo>
                  <a:pt x="115" y="248"/>
                  <a:pt x="115" y="248"/>
                  <a:pt x="115" y="248"/>
                </a:cubicBezTo>
                <a:cubicBezTo>
                  <a:pt x="116" y="248"/>
                  <a:pt x="116" y="248"/>
                  <a:pt x="117" y="248"/>
                </a:cubicBezTo>
                <a:cubicBezTo>
                  <a:pt x="117" y="247"/>
                  <a:pt x="117" y="247"/>
                  <a:pt x="117" y="247"/>
                </a:cubicBezTo>
                <a:cubicBezTo>
                  <a:pt x="117" y="247"/>
                  <a:pt x="116" y="247"/>
                  <a:pt x="116" y="247"/>
                </a:cubicBezTo>
                <a:cubicBezTo>
                  <a:pt x="116" y="246"/>
                  <a:pt x="115" y="246"/>
                  <a:pt x="116" y="246"/>
                </a:cubicBezTo>
                <a:cubicBezTo>
                  <a:pt x="116" y="245"/>
                  <a:pt x="116" y="245"/>
                  <a:pt x="117" y="245"/>
                </a:cubicBezTo>
                <a:cubicBezTo>
                  <a:pt x="117" y="245"/>
                  <a:pt x="117" y="245"/>
                  <a:pt x="118" y="245"/>
                </a:cubicBezTo>
                <a:close/>
                <a:moveTo>
                  <a:pt x="93" y="204"/>
                </a:moveTo>
                <a:cubicBezTo>
                  <a:pt x="92" y="205"/>
                  <a:pt x="92" y="206"/>
                  <a:pt x="91" y="206"/>
                </a:cubicBezTo>
                <a:cubicBezTo>
                  <a:pt x="89" y="209"/>
                  <a:pt x="87" y="212"/>
                  <a:pt x="86" y="215"/>
                </a:cubicBezTo>
                <a:cubicBezTo>
                  <a:pt x="84" y="218"/>
                  <a:pt x="83" y="222"/>
                  <a:pt x="82" y="226"/>
                </a:cubicBezTo>
                <a:cubicBezTo>
                  <a:pt x="81" y="226"/>
                  <a:pt x="81" y="226"/>
                  <a:pt x="81" y="227"/>
                </a:cubicBezTo>
                <a:cubicBezTo>
                  <a:pt x="81" y="227"/>
                  <a:pt x="81" y="227"/>
                  <a:pt x="82" y="227"/>
                </a:cubicBezTo>
                <a:cubicBezTo>
                  <a:pt x="82" y="224"/>
                  <a:pt x="83" y="221"/>
                  <a:pt x="85" y="218"/>
                </a:cubicBezTo>
                <a:cubicBezTo>
                  <a:pt x="86" y="214"/>
                  <a:pt x="89" y="210"/>
                  <a:pt x="92" y="206"/>
                </a:cubicBezTo>
                <a:cubicBezTo>
                  <a:pt x="93" y="205"/>
                  <a:pt x="93" y="205"/>
                  <a:pt x="93" y="204"/>
                </a:cubicBezTo>
                <a:close/>
                <a:moveTo>
                  <a:pt x="108" y="258"/>
                </a:moveTo>
                <a:cubicBezTo>
                  <a:pt x="109" y="258"/>
                  <a:pt x="109" y="258"/>
                  <a:pt x="109" y="258"/>
                </a:cubicBezTo>
                <a:cubicBezTo>
                  <a:pt x="111" y="257"/>
                  <a:pt x="112" y="256"/>
                  <a:pt x="114" y="255"/>
                </a:cubicBezTo>
                <a:cubicBezTo>
                  <a:pt x="114" y="255"/>
                  <a:pt x="114" y="255"/>
                  <a:pt x="114" y="255"/>
                </a:cubicBezTo>
                <a:cubicBezTo>
                  <a:pt x="114" y="254"/>
                  <a:pt x="114" y="253"/>
                  <a:pt x="115" y="253"/>
                </a:cubicBezTo>
                <a:cubicBezTo>
                  <a:pt x="115" y="252"/>
                  <a:pt x="115" y="251"/>
                  <a:pt x="116" y="250"/>
                </a:cubicBezTo>
                <a:cubicBezTo>
                  <a:pt x="116" y="250"/>
                  <a:pt x="116" y="250"/>
                  <a:pt x="116" y="250"/>
                </a:cubicBezTo>
                <a:cubicBezTo>
                  <a:pt x="113" y="253"/>
                  <a:pt x="111" y="255"/>
                  <a:pt x="108" y="258"/>
                </a:cubicBezTo>
                <a:close/>
                <a:moveTo>
                  <a:pt x="141" y="25"/>
                </a:moveTo>
                <a:cubicBezTo>
                  <a:pt x="140" y="22"/>
                  <a:pt x="139" y="18"/>
                  <a:pt x="138" y="14"/>
                </a:cubicBezTo>
                <a:cubicBezTo>
                  <a:pt x="138" y="14"/>
                  <a:pt x="138" y="14"/>
                  <a:pt x="138" y="14"/>
                </a:cubicBezTo>
                <a:cubicBezTo>
                  <a:pt x="138" y="16"/>
                  <a:pt x="137" y="17"/>
                  <a:pt x="137" y="18"/>
                </a:cubicBezTo>
                <a:cubicBezTo>
                  <a:pt x="137" y="19"/>
                  <a:pt x="137" y="19"/>
                  <a:pt x="137" y="19"/>
                </a:cubicBezTo>
                <a:cubicBezTo>
                  <a:pt x="138" y="20"/>
                  <a:pt x="138" y="21"/>
                  <a:pt x="139" y="22"/>
                </a:cubicBezTo>
                <a:cubicBezTo>
                  <a:pt x="139" y="22"/>
                  <a:pt x="139" y="23"/>
                  <a:pt x="140" y="23"/>
                </a:cubicBezTo>
                <a:cubicBezTo>
                  <a:pt x="140" y="23"/>
                  <a:pt x="140" y="24"/>
                  <a:pt x="140" y="24"/>
                </a:cubicBezTo>
                <a:cubicBezTo>
                  <a:pt x="140" y="24"/>
                  <a:pt x="141" y="25"/>
                  <a:pt x="141" y="25"/>
                </a:cubicBezTo>
                <a:close/>
                <a:moveTo>
                  <a:pt x="129" y="212"/>
                </a:moveTo>
                <a:cubicBezTo>
                  <a:pt x="128" y="208"/>
                  <a:pt x="122" y="201"/>
                  <a:pt x="119" y="199"/>
                </a:cubicBezTo>
                <a:cubicBezTo>
                  <a:pt x="119" y="199"/>
                  <a:pt x="118" y="200"/>
                  <a:pt x="118" y="200"/>
                </a:cubicBezTo>
                <a:cubicBezTo>
                  <a:pt x="119" y="200"/>
                  <a:pt x="120" y="201"/>
                  <a:pt x="121" y="202"/>
                </a:cubicBezTo>
                <a:cubicBezTo>
                  <a:pt x="122" y="202"/>
                  <a:pt x="122" y="203"/>
                  <a:pt x="123" y="204"/>
                </a:cubicBezTo>
                <a:cubicBezTo>
                  <a:pt x="123" y="204"/>
                  <a:pt x="123" y="204"/>
                  <a:pt x="124" y="204"/>
                </a:cubicBezTo>
                <a:cubicBezTo>
                  <a:pt x="124" y="204"/>
                  <a:pt x="125" y="204"/>
                  <a:pt x="125" y="205"/>
                </a:cubicBezTo>
                <a:cubicBezTo>
                  <a:pt x="125" y="205"/>
                  <a:pt x="125" y="206"/>
                  <a:pt x="126" y="206"/>
                </a:cubicBezTo>
                <a:cubicBezTo>
                  <a:pt x="126" y="207"/>
                  <a:pt x="126" y="208"/>
                  <a:pt x="126" y="208"/>
                </a:cubicBezTo>
                <a:cubicBezTo>
                  <a:pt x="126" y="209"/>
                  <a:pt x="127" y="210"/>
                  <a:pt x="127" y="210"/>
                </a:cubicBezTo>
                <a:cubicBezTo>
                  <a:pt x="128" y="211"/>
                  <a:pt x="128" y="211"/>
                  <a:pt x="128" y="212"/>
                </a:cubicBezTo>
                <a:cubicBezTo>
                  <a:pt x="128" y="212"/>
                  <a:pt x="129" y="212"/>
                  <a:pt x="129" y="212"/>
                </a:cubicBezTo>
                <a:close/>
                <a:moveTo>
                  <a:pt x="6" y="218"/>
                </a:moveTo>
                <a:cubicBezTo>
                  <a:pt x="6" y="218"/>
                  <a:pt x="6" y="218"/>
                  <a:pt x="6" y="218"/>
                </a:cubicBezTo>
                <a:cubicBezTo>
                  <a:pt x="4" y="222"/>
                  <a:pt x="4" y="226"/>
                  <a:pt x="4" y="230"/>
                </a:cubicBezTo>
                <a:cubicBezTo>
                  <a:pt x="4" y="230"/>
                  <a:pt x="4" y="230"/>
                  <a:pt x="4" y="231"/>
                </a:cubicBezTo>
                <a:cubicBezTo>
                  <a:pt x="5" y="230"/>
                  <a:pt x="5" y="229"/>
                  <a:pt x="5" y="229"/>
                </a:cubicBezTo>
                <a:cubicBezTo>
                  <a:pt x="5" y="228"/>
                  <a:pt x="5" y="227"/>
                  <a:pt x="6" y="226"/>
                </a:cubicBezTo>
                <a:cubicBezTo>
                  <a:pt x="6" y="226"/>
                  <a:pt x="6" y="226"/>
                  <a:pt x="6" y="225"/>
                </a:cubicBezTo>
                <a:cubicBezTo>
                  <a:pt x="6" y="223"/>
                  <a:pt x="6" y="220"/>
                  <a:pt x="6" y="218"/>
                </a:cubicBezTo>
                <a:close/>
                <a:moveTo>
                  <a:pt x="135" y="43"/>
                </a:moveTo>
                <a:cubicBezTo>
                  <a:pt x="134" y="44"/>
                  <a:pt x="134" y="44"/>
                  <a:pt x="134" y="45"/>
                </a:cubicBezTo>
                <a:cubicBezTo>
                  <a:pt x="134" y="45"/>
                  <a:pt x="134" y="46"/>
                  <a:pt x="134" y="47"/>
                </a:cubicBezTo>
                <a:cubicBezTo>
                  <a:pt x="134" y="48"/>
                  <a:pt x="135" y="50"/>
                  <a:pt x="135" y="51"/>
                </a:cubicBezTo>
                <a:cubicBezTo>
                  <a:pt x="135" y="51"/>
                  <a:pt x="135" y="52"/>
                  <a:pt x="135" y="52"/>
                </a:cubicBezTo>
                <a:cubicBezTo>
                  <a:pt x="136" y="51"/>
                  <a:pt x="136" y="49"/>
                  <a:pt x="137" y="48"/>
                </a:cubicBezTo>
                <a:cubicBezTo>
                  <a:pt x="137" y="47"/>
                  <a:pt x="137" y="47"/>
                  <a:pt x="137" y="47"/>
                </a:cubicBezTo>
                <a:cubicBezTo>
                  <a:pt x="136" y="46"/>
                  <a:pt x="135" y="45"/>
                  <a:pt x="135" y="43"/>
                </a:cubicBezTo>
                <a:close/>
                <a:moveTo>
                  <a:pt x="128" y="119"/>
                </a:moveTo>
                <a:cubicBezTo>
                  <a:pt x="128" y="119"/>
                  <a:pt x="128" y="119"/>
                  <a:pt x="128" y="119"/>
                </a:cubicBezTo>
                <a:cubicBezTo>
                  <a:pt x="127" y="119"/>
                  <a:pt x="127" y="120"/>
                  <a:pt x="127" y="120"/>
                </a:cubicBezTo>
                <a:cubicBezTo>
                  <a:pt x="127" y="121"/>
                  <a:pt x="127" y="122"/>
                  <a:pt x="127" y="122"/>
                </a:cubicBezTo>
                <a:cubicBezTo>
                  <a:pt x="127" y="123"/>
                  <a:pt x="127" y="124"/>
                  <a:pt x="127" y="125"/>
                </a:cubicBezTo>
                <a:cubicBezTo>
                  <a:pt x="127" y="126"/>
                  <a:pt x="126" y="127"/>
                  <a:pt x="126" y="128"/>
                </a:cubicBezTo>
                <a:cubicBezTo>
                  <a:pt x="126" y="129"/>
                  <a:pt x="126" y="129"/>
                  <a:pt x="126" y="130"/>
                </a:cubicBezTo>
                <a:cubicBezTo>
                  <a:pt x="126" y="132"/>
                  <a:pt x="125" y="135"/>
                  <a:pt x="124" y="137"/>
                </a:cubicBezTo>
                <a:cubicBezTo>
                  <a:pt x="124" y="138"/>
                  <a:pt x="123" y="138"/>
                  <a:pt x="123" y="139"/>
                </a:cubicBezTo>
                <a:cubicBezTo>
                  <a:pt x="123" y="139"/>
                  <a:pt x="123" y="139"/>
                  <a:pt x="123" y="139"/>
                </a:cubicBezTo>
                <a:cubicBezTo>
                  <a:pt x="123" y="139"/>
                  <a:pt x="124" y="138"/>
                  <a:pt x="124" y="138"/>
                </a:cubicBezTo>
                <a:cubicBezTo>
                  <a:pt x="125" y="136"/>
                  <a:pt x="126" y="134"/>
                  <a:pt x="126" y="133"/>
                </a:cubicBezTo>
                <a:cubicBezTo>
                  <a:pt x="127" y="128"/>
                  <a:pt x="128" y="124"/>
                  <a:pt x="128" y="119"/>
                </a:cubicBezTo>
                <a:cubicBezTo>
                  <a:pt x="128" y="119"/>
                  <a:pt x="128" y="119"/>
                  <a:pt x="128" y="119"/>
                </a:cubicBezTo>
                <a:close/>
                <a:moveTo>
                  <a:pt x="121" y="78"/>
                </a:moveTo>
                <a:cubicBezTo>
                  <a:pt x="121" y="79"/>
                  <a:pt x="120" y="79"/>
                  <a:pt x="121" y="80"/>
                </a:cubicBezTo>
                <a:cubicBezTo>
                  <a:pt x="121" y="80"/>
                  <a:pt x="121" y="81"/>
                  <a:pt x="121" y="81"/>
                </a:cubicBezTo>
                <a:cubicBezTo>
                  <a:pt x="121" y="82"/>
                  <a:pt x="122" y="84"/>
                  <a:pt x="122" y="85"/>
                </a:cubicBezTo>
                <a:cubicBezTo>
                  <a:pt x="122" y="85"/>
                  <a:pt x="122" y="85"/>
                  <a:pt x="122" y="85"/>
                </a:cubicBezTo>
                <a:cubicBezTo>
                  <a:pt x="123" y="84"/>
                  <a:pt x="123" y="82"/>
                  <a:pt x="124" y="81"/>
                </a:cubicBezTo>
                <a:cubicBezTo>
                  <a:pt x="124" y="81"/>
                  <a:pt x="124" y="81"/>
                  <a:pt x="123" y="81"/>
                </a:cubicBezTo>
                <a:cubicBezTo>
                  <a:pt x="123" y="80"/>
                  <a:pt x="122" y="79"/>
                  <a:pt x="121" y="78"/>
                </a:cubicBezTo>
                <a:close/>
                <a:moveTo>
                  <a:pt x="93" y="250"/>
                </a:moveTo>
                <a:cubicBezTo>
                  <a:pt x="93" y="249"/>
                  <a:pt x="92" y="247"/>
                  <a:pt x="92" y="245"/>
                </a:cubicBezTo>
                <a:cubicBezTo>
                  <a:pt x="91" y="244"/>
                  <a:pt x="91" y="242"/>
                  <a:pt x="91" y="240"/>
                </a:cubicBezTo>
                <a:cubicBezTo>
                  <a:pt x="90" y="241"/>
                  <a:pt x="89" y="242"/>
                  <a:pt x="90" y="243"/>
                </a:cubicBezTo>
                <a:cubicBezTo>
                  <a:pt x="90" y="244"/>
                  <a:pt x="90" y="245"/>
                  <a:pt x="91" y="246"/>
                </a:cubicBezTo>
                <a:cubicBezTo>
                  <a:pt x="91" y="247"/>
                  <a:pt x="92" y="249"/>
                  <a:pt x="93" y="250"/>
                </a:cubicBezTo>
                <a:close/>
                <a:moveTo>
                  <a:pt x="129" y="218"/>
                </a:moveTo>
                <a:cubicBezTo>
                  <a:pt x="128" y="218"/>
                  <a:pt x="128" y="219"/>
                  <a:pt x="128" y="220"/>
                </a:cubicBezTo>
                <a:cubicBezTo>
                  <a:pt x="128" y="221"/>
                  <a:pt x="128" y="222"/>
                  <a:pt x="128" y="223"/>
                </a:cubicBezTo>
                <a:cubicBezTo>
                  <a:pt x="128" y="224"/>
                  <a:pt x="128" y="224"/>
                  <a:pt x="129" y="225"/>
                </a:cubicBezTo>
                <a:cubicBezTo>
                  <a:pt x="129" y="226"/>
                  <a:pt x="129" y="227"/>
                  <a:pt x="128" y="227"/>
                </a:cubicBezTo>
                <a:cubicBezTo>
                  <a:pt x="128" y="227"/>
                  <a:pt x="128" y="227"/>
                  <a:pt x="128" y="227"/>
                </a:cubicBezTo>
                <a:cubicBezTo>
                  <a:pt x="127" y="230"/>
                  <a:pt x="127" y="230"/>
                  <a:pt x="129" y="231"/>
                </a:cubicBezTo>
                <a:cubicBezTo>
                  <a:pt x="130" y="228"/>
                  <a:pt x="129" y="222"/>
                  <a:pt x="129" y="218"/>
                </a:cubicBezTo>
                <a:close/>
                <a:moveTo>
                  <a:pt x="143" y="84"/>
                </a:moveTo>
                <a:cubicBezTo>
                  <a:pt x="143" y="84"/>
                  <a:pt x="144" y="83"/>
                  <a:pt x="144" y="83"/>
                </a:cubicBezTo>
                <a:cubicBezTo>
                  <a:pt x="144" y="82"/>
                  <a:pt x="145" y="82"/>
                  <a:pt x="145" y="81"/>
                </a:cubicBezTo>
                <a:cubicBezTo>
                  <a:pt x="145" y="80"/>
                  <a:pt x="145" y="79"/>
                  <a:pt x="145" y="78"/>
                </a:cubicBezTo>
                <a:cubicBezTo>
                  <a:pt x="145" y="78"/>
                  <a:pt x="144" y="78"/>
                  <a:pt x="144" y="77"/>
                </a:cubicBezTo>
                <a:cubicBezTo>
                  <a:pt x="144" y="79"/>
                  <a:pt x="143" y="80"/>
                  <a:pt x="142" y="81"/>
                </a:cubicBezTo>
                <a:cubicBezTo>
                  <a:pt x="142" y="81"/>
                  <a:pt x="142" y="81"/>
                  <a:pt x="142" y="81"/>
                </a:cubicBezTo>
                <a:cubicBezTo>
                  <a:pt x="142" y="82"/>
                  <a:pt x="142" y="83"/>
                  <a:pt x="143" y="84"/>
                </a:cubicBezTo>
                <a:close/>
                <a:moveTo>
                  <a:pt x="102" y="271"/>
                </a:moveTo>
                <a:cubicBezTo>
                  <a:pt x="100" y="270"/>
                  <a:pt x="98" y="270"/>
                  <a:pt x="96" y="269"/>
                </a:cubicBezTo>
                <a:cubicBezTo>
                  <a:pt x="95" y="269"/>
                  <a:pt x="93" y="267"/>
                  <a:pt x="92" y="266"/>
                </a:cubicBezTo>
                <a:cubicBezTo>
                  <a:pt x="91" y="267"/>
                  <a:pt x="91" y="267"/>
                  <a:pt x="91" y="267"/>
                </a:cubicBezTo>
                <a:cubicBezTo>
                  <a:pt x="91" y="267"/>
                  <a:pt x="91" y="267"/>
                  <a:pt x="91" y="267"/>
                </a:cubicBezTo>
                <a:cubicBezTo>
                  <a:pt x="93" y="269"/>
                  <a:pt x="96" y="270"/>
                  <a:pt x="98" y="271"/>
                </a:cubicBezTo>
                <a:cubicBezTo>
                  <a:pt x="99" y="271"/>
                  <a:pt x="101" y="271"/>
                  <a:pt x="102" y="271"/>
                </a:cubicBezTo>
                <a:close/>
                <a:moveTo>
                  <a:pt x="140" y="35"/>
                </a:moveTo>
                <a:cubicBezTo>
                  <a:pt x="141" y="35"/>
                  <a:pt x="141" y="35"/>
                  <a:pt x="141" y="35"/>
                </a:cubicBezTo>
                <a:cubicBezTo>
                  <a:pt x="141" y="33"/>
                  <a:pt x="141" y="32"/>
                  <a:pt x="141" y="30"/>
                </a:cubicBezTo>
                <a:cubicBezTo>
                  <a:pt x="141" y="30"/>
                  <a:pt x="141" y="30"/>
                  <a:pt x="141" y="30"/>
                </a:cubicBezTo>
                <a:cubicBezTo>
                  <a:pt x="141" y="29"/>
                  <a:pt x="140" y="28"/>
                  <a:pt x="140" y="27"/>
                </a:cubicBezTo>
                <a:cubicBezTo>
                  <a:pt x="139" y="28"/>
                  <a:pt x="139" y="29"/>
                  <a:pt x="139" y="30"/>
                </a:cubicBezTo>
                <a:cubicBezTo>
                  <a:pt x="140" y="31"/>
                  <a:pt x="140" y="32"/>
                  <a:pt x="140" y="33"/>
                </a:cubicBezTo>
                <a:cubicBezTo>
                  <a:pt x="140" y="34"/>
                  <a:pt x="140" y="34"/>
                  <a:pt x="140" y="35"/>
                </a:cubicBezTo>
                <a:close/>
                <a:moveTo>
                  <a:pt x="120" y="226"/>
                </a:moveTo>
                <a:cubicBezTo>
                  <a:pt x="120" y="226"/>
                  <a:pt x="120" y="226"/>
                  <a:pt x="120" y="226"/>
                </a:cubicBezTo>
                <a:cubicBezTo>
                  <a:pt x="120" y="224"/>
                  <a:pt x="120" y="223"/>
                  <a:pt x="120" y="221"/>
                </a:cubicBezTo>
                <a:cubicBezTo>
                  <a:pt x="121" y="219"/>
                  <a:pt x="121" y="217"/>
                  <a:pt x="120" y="215"/>
                </a:cubicBezTo>
                <a:cubicBezTo>
                  <a:pt x="120" y="215"/>
                  <a:pt x="120" y="215"/>
                  <a:pt x="120" y="215"/>
                </a:cubicBezTo>
                <a:cubicBezTo>
                  <a:pt x="120" y="213"/>
                  <a:pt x="119" y="210"/>
                  <a:pt x="119" y="208"/>
                </a:cubicBezTo>
                <a:cubicBezTo>
                  <a:pt x="119" y="208"/>
                  <a:pt x="119" y="208"/>
                  <a:pt x="119" y="208"/>
                </a:cubicBezTo>
                <a:cubicBezTo>
                  <a:pt x="119" y="209"/>
                  <a:pt x="118" y="209"/>
                  <a:pt x="118" y="210"/>
                </a:cubicBezTo>
                <a:cubicBezTo>
                  <a:pt x="118" y="211"/>
                  <a:pt x="118" y="211"/>
                  <a:pt x="119" y="212"/>
                </a:cubicBezTo>
                <a:cubicBezTo>
                  <a:pt x="119" y="214"/>
                  <a:pt x="120" y="216"/>
                  <a:pt x="120" y="218"/>
                </a:cubicBezTo>
                <a:cubicBezTo>
                  <a:pt x="120" y="219"/>
                  <a:pt x="120" y="221"/>
                  <a:pt x="120" y="223"/>
                </a:cubicBezTo>
                <a:cubicBezTo>
                  <a:pt x="120" y="224"/>
                  <a:pt x="120" y="225"/>
                  <a:pt x="120" y="226"/>
                </a:cubicBezTo>
                <a:close/>
                <a:moveTo>
                  <a:pt x="124" y="229"/>
                </a:moveTo>
                <a:cubicBezTo>
                  <a:pt x="123" y="230"/>
                  <a:pt x="123" y="232"/>
                  <a:pt x="123" y="233"/>
                </a:cubicBezTo>
                <a:cubicBezTo>
                  <a:pt x="124" y="233"/>
                  <a:pt x="124" y="233"/>
                  <a:pt x="125" y="233"/>
                </a:cubicBezTo>
                <a:cubicBezTo>
                  <a:pt x="125" y="232"/>
                  <a:pt x="126" y="231"/>
                  <a:pt x="126" y="231"/>
                </a:cubicBezTo>
                <a:cubicBezTo>
                  <a:pt x="126" y="230"/>
                  <a:pt x="126" y="230"/>
                  <a:pt x="125" y="230"/>
                </a:cubicBezTo>
                <a:cubicBezTo>
                  <a:pt x="125" y="230"/>
                  <a:pt x="124" y="229"/>
                  <a:pt x="124" y="229"/>
                </a:cubicBezTo>
                <a:close/>
                <a:moveTo>
                  <a:pt x="57" y="224"/>
                </a:moveTo>
                <a:cubicBezTo>
                  <a:pt x="57" y="224"/>
                  <a:pt x="57" y="224"/>
                  <a:pt x="57" y="224"/>
                </a:cubicBezTo>
                <a:cubicBezTo>
                  <a:pt x="57" y="223"/>
                  <a:pt x="58" y="222"/>
                  <a:pt x="58" y="221"/>
                </a:cubicBezTo>
                <a:cubicBezTo>
                  <a:pt x="59" y="221"/>
                  <a:pt x="59" y="221"/>
                  <a:pt x="59" y="221"/>
                </a:cubicBezTo>
                <a:cubicBezTo>
                  <a:pt x="58" y="219"/>
                  <a:pt x="58" y="217"/>
                  <a:pt x="57" y="216"/>
                </a:cubicBezTo>
                <a:cubicBezTo>
                  <a:pt x="57" y="216"/>
                  <a:pt x="57" y="215"/>
                  <a:pt x="57" y="215"/>
                </a:cubicBezTo>
                <a:cubicBezTo>
                  <a:pt x="57" y="215"/>
                  <a:pt x="57" y="215"/>
                  <a:pt x="57" y="215"/>
                </a:cubicBezTo>
                <a:cubicBezTo>
                  <a:pt x="57" y="218"/>
                  <a:pt x="57" y="221"/>
                  <a:pt x="57" y="224"/>
                </a:cubicBezTo>
                <a:close/>
                <a:moveTo>
                  <a:pt x="7" y="245"/>
                </a:moveTo>
                <a:cubicBezTo>
                  <a:pt x="7" y="242"/>
                  <a:pt x="6" y="241"/>
                  <a:pt x="5" y="239"/>
                </a:cubicBezTo>
                <a:cubicBezTo>
                  <a:pt x="4" y="240"/>
                  <a:pt x="4" y="240"/>
                  <a:pt x="3" y="240"/>
                </a:cubicBezTo>
                <a:cubicBezTo>
                  <a:pt x="4" y="242"/>
                  <a:pt x="5" y="244"/>
                  <a:pt x="7" y="245"/>
                </a:cubicBezTo>
                <a:close/>
                <a:moveTo>
                  <a:pt x="118" y="90"/>
                </a:moveTo>
                <a:cubicBezTo>
                  <a:pt x="118" y="91"/>
                  <a:pt x="117" y="92"/>
                  <a:pt x="118" y="94"/>
                </a:cubicBezTo>
                <a:cubicBezTo>
                  <a:pt x="118" y="94"/>
                  <a:pt x="118" y="95"/>
                  <a:pt x="118" y="95"/>
                </a:cubicBezTo>
                <a:cubicBezTo>
                  <a:pt x="118" y="95"/>
                  <a:pt x="118" y="96"/>
                  <a:pt x="118" y="96"/>
                </a:cubicBezTo>
                <a:cubicBezTo>
                  <a:pt x="119" y="95"/>
                  <a:pt x="119" y="93"/>
                  <a:pt x="120" y="92"/>
                </a:cubicBezTo>
                <a:cubicBezTo>
                  <a:pt x="120" y="92"/>
                  <a:pt x="120" y="92"/>
                  <a:pt x="120" y="92"/>
                </a:cubicBezTo>
                <a:cubicBezTo>
                  <a:pt x="119" y="91"/>
                  <a:pt x="119" y="90"/>
                  <a:pt x="118" y="90"/>
                </a:cubicBezTo>
                <a:close/>
                <a:moveTo>
                  <a:pt x="65" y="197"/>
                </a:moveTo>
                <a:cubicBezTo>
                  <a:pt x="65" y="198"/>
                  <a:pt x="65" y="199"/>
                  <a:pt x="66" y="200"/>
                </a:cubicBezTo>
                <a:cubicBezTo>
                  <a:pt x="66" y="201"/>
                  <a:pt x="66" y="201"/>
                  <a:pt x="66" y="201"/>
                </a:cubicBezTo>
                <a:cubicBezTo>
                  <a:pt x="66" y="202"/>
                  <a:pt x="66" y="203"/>
                  <a:pt x="66" y="204"/>
                </a:cubicBezTo>
                <a:cubicBezTo>
                  <a:pt x="67" y="205"/>
                  <a:pt x="67" y="206"/>
                  <a:pt x="67" y="206"/>
                </a:cubicBezTo>
                <a:cubicBezTo>
                  <a:pt x="68" y="203"/>
                  <a:pt x="68" y="199"/>
                  <a:pt x="65" y="197"/>
                </a:cubicBezTo>
                <a:close/>
                <a:moveTo>
                  <a:pt x="14" y="215"/>
                </a:moveTo>
                <a:cubicBezTo>
                  <a:pt x="13" y="216"/>
                  <a:pt x="13" y="216"/>
                  <a:pt x="13" y="217"/>
                </a:cubicBezTo>
                <a:cubicBezTo>
                  <a:pt x="13" y="219"/>
                  <a:pt x="13" y="222"/>
                  <a:pt x="13" y="224"/>
                </a:cubicBezTo>
                <a:cubicBezTo>
                  <a:pt x="13" y="224"/>
                  <a:pt x="13" y="224"/>
                  <a:pt x="13" y="225"/>
                </a:cubicBezTo>
                <a:cubicBezTo>
                  <a:pt x="13" y="224"/>
                  <a:pt x="13" y="224"/>
                  <a:pt x="13" y="224"/>
                </a:cubicBezTo>
                <a:cubicBezTo>
                  <a:pt x="13" y="223"/>
                  <a:pt x="13" y="223"/>
                  <a:pt x="13" y="223"/>
                </a:cubicBezTo>
                <a:cubicBezTo>
                  <a:pt x="14" y="223"/>
                  <a:pt x="14" y="222"/>
                  <a:pt x="14" y="222"/>
                </a:cubicBezTo>
                <a:cubicBezTo>
                  <a:pt x="14" y="221"/>
                  <a:pt x="15" y="220"/>
                  <a:pt x="14" y="220"/>
                </a:cubicBezTo>
                <a:cubicBezTo>
                  <a:pt x="14" y="218"/>
                  <a:pt x="14" y="217"/>
                  <a:pt x="14" y="215"/>
                </a:cubicBezTo>
                <a:close/>
                <a:moveTo>
                  <a:pt x="115" y="259"/>
                </a:moveTo>
                <a:cubicBezTo>
                  <a:pt x="115" y="259"/>
                  <a:pt x="115" y="259"/>
                  <a:pt x="115" y="259"/>
                </a:cubicBezTo>
                <a:cubicBezTo>
                  <a:pt x="114" y="260"/>
                  <a:pt x="114" y="260"/>
                  <a:pt x="114" y="260"/>
                </a:cubicBezTo>
                <a:cubicBezTo>
                  <a:pt x="113" y="261"/>
                  <a:pt x="113" y="261"/>
                  <a:pt x="113" y="262"/>
                </a:cubicBezTo>
                <a:cubicBezTo>
                  <a:pt x="112" y="262"/>
                  <a:pt x="112" y="262"/>
                  <a:pt x="111" y="263"/>
                </a:cubicBezTo>
                <a:cubicBezTo>
                  <a:pt x="111" y="263"/>
                  <a:pt x="111" y="264"/>
                  <a:pt x="110" y="264"/>
                </a:cubicBezTo>
                <a:cubicBezTo>
                  <a:pt x="110" y="264"/>
                  <a:pt x="110" y="265"/>
                  <a:pt x="109" y="265"/>
                </a:cubicBezTo>
                <a:cubicBezTo>
                  <a:pt x="109" y="265"/>
                  <a:pt x="109" y="266"/>
                  <a:pt x="108" y="266"/>
                </a:cubicBezTo>
                <a:cubicBezTo>
                  <a:pt x="108" y="266"/>
                  <a:pt x="109" y="266"/>
                  <a:pt x="109" y="266"/>
                </a:cubicBezTo>
                <a:cubicBezTo>
                  <a:pt x="110" y="265"/>
                  <a:pt x="112" y="264"/>
                  <a:pt x="114" y="262"/>
                </a:cubicBezTo>
                <a:cubicBezTo>
                  <a:pt x="114" y="262"/>
                  <a:pt x="114" y="262"/>
                  <a:pt x="115" y="262"/>
                </a:cubicBezTo>
                <a:cubicBezTo>
                  <a:pt x="115" y="262"/>
                  <a:pt x="115" y="262"/>
                  <a:pt x="115" y="261"/>
                </a:cubicBezTo>
                <a:cubicBezTo>
                  <a:pt x="114" y="261"/>
                  <a:pt x="114" y="261"/>
                  <a:pt x="114" y="261"/>
                </a:cubicBezTo>
                <a:cubicBezTo>
                  <a:pt x="114" y="261"/>
                  <a:pt x="115" y="260"/>
                  <a:pt x="115" y="259"/>
                </a:cubicBezTo>
                <a:close/>
                <a:moveTo>
                  <a:pt x="36" y="189"/>
                </a:moveTo>
                <a:cubicBezTo>
                  <a:pt x="35" y="190"/>
                  <a:pt x="33" y="190"/>
                  <a:pt x="32" y="191"/>
                </a:cubicBezTo>
                <a:cubicBezTo>
                  <a:pt x="33" y="191"/>
                  <a:pt x="33" y="192"/>
                  <a:pt x="33" y="192"/>
                </a:cubicBezTo>
                <a:cubicBezTo>
                  <a:pt x="34" y="192"/>
                  <a:pt x="36" y="192"/>
                  <a:pt x="37" y="192"/>
                </a:cubicBezTo>
                <a:cubicBezTo>
                  <a:pt x="37" y="192"/>
                  <a:pt x="37" y="192"/>
                  <a:pt x="37" y="192"/>
                </a:cubicBezTo>
                <a:cubicBezTo>
                  <a:pt x="36" y="191"/>
                  <a:pt x="36" y="191"/>
                  <a:pt x="36" y="189"/>
                </a:cubicBezTo>
                <a:close/>
                <a:moveTo>
                  <a:pt x="33" y="245"/>
                </a:moveTo>
                <a:cubicBezTo>
                  <a:pt x="33" y="243"/>
                  <a:pt x="33" y="242"/>
                  <a:pt x="32" y="241"/>
                </a:cubicBezTo>
                <a:cubicBezTo>
                  <a:pt x="32" y="241"/>
                  <a:pt x="31" y="241"/>
                  <a:pt x="31" y="242"/>
                </a:cubicBezTo>
                <a:cubicBezTo>
                  <a:pt x="31" y="243"/>
                  <a:pt x="31" y="244"/>
                  <a:pt x="31" y="245"/>
                </a:cubicBezTo>
                <a:cubicBezTo>
                  <a:pt x="32" y="245"/>
                  <a:pt x="32" y="245"/>
                  <a:pt x="33" y="245"/>
                </a:cubicBezTo>
                <a:close/>
                <a:moveTo>
                  <a:pt x="33" y="196"/>
                </a:moveTo>
                <a:cubicBezTo>
                  <a:pt x="33" y="195"/>
                  <a:pt x="33" y="195"/>
                  <a:pt x="33" y="195"/>
                </a:cubicBezTo>
                <a:cubicBezTo>
                  <a:pt x="31" y="195"/>
                  <a:pt x="30" y="196"/>
                  <a:pt x="30" y="197"/>
                </a:cubicBezTo>
                <a:cubicBezTo>
                  <a:pt x="29" y="198"/>
                  <a:pt x="29" y="198"/>
                  <a:pt x="30" y="199"/>
                </a:cubicBezTo>
                <a:cubicBezTo>
                  <a:pt x="30" y="199"/>
                  <a:pt x="30" y="199"/>
                  <a:pt x="30" y="199"/>
                </a:cubicBezTo>
                <a:cubicBezTo>
                  <a:pt x="31" y="198"/>
                  <a:pt x="32" y="197"/>
                  <a:pt x="33" y="196"/>
                </a:cubicBezTo>
                <a:close/>
                <a:moveTo>
                  <a:pt x="95" y="204"/>
                </a:moveTo>
                <a:cubicBezTo>
                  <a:pt x="96" y="203"/>
                  <a:pt x="97" y="203"/>
                  <a:pt x="97" y="202"/>
                </a:cubicBezTo>
                <a:cubicBezTo>
                  <a:pt x="98" y="201"/>
                  <a:pt x="99" y="200"/>
                  <a:pt x="100" y="200"/>
                </a:cubicBezTo>
                <a:cubicBezTo>
                  <a:pt x="101" y="199"/>
                  <a:pt x="101" y="199"/>
                  <a:pt x="101" y="199"/>
                </a:cubicBezTo>
                <a:cubicBezTo>
                  <a:pt x="98" y="200"/>
                  <a:pt x="96" y="201"/>
                  <a:pt x="94" y="203"/>
                </a:cubicBezTo>
                <a:cubicBezTo>
                  <a:pt x="95" y="203"/>
                  <a:pt x="95" y="203"/>
                  <a:pt x="95" y="204"/>
                </a:cubicBezTo>
                <a:close/>
                <a:moveTo>
                  <a:pt x="132" y="36"/>
                </a:moveTo>
                <a:cubicBezTo>
                  <a:pt x="132" y="36"/>
                  <a:pt x="133" y="36"/>
                  <a:pt x="133" y="37"/>
                </a:cubicBezTo>
                <a:cubicBezTo>
                  <a:pt x="134" y="36"/>
                  <a:pt x="134" y="35"/>
                  <a:pt x="134" y="34"/>
                </a:cubicBezTo>
                <a:cubicBezTo>
                  <a:pt x="134" y="33"/>
                  <a:pt x="134" y="33"/>
                  <a:pt x="134" y="33"/>
                </a:cubicBezTo>
                <a:cubicBezTo>
                  <a:pt x="134" y="32"/>
                  <a:pt x="134" y="31"/>
                  <a:pt x="134" y="30"/>
                </a:cubicBezTo>
                <a:cubicBezTo>
                  <a:pt x="134" y="30"/>
                  <a:pt x="134" y="30"/>
                  <a:pt x="134" y="30"/>
                </a:cubicBezTo>
                <a:cubicBezTo>
                  <a:pt x="133" y="32"/>
                  <a:pt x="132" y="34"/>
                  <a:pt x="132" y="36"/>
                </a:cubicBezTo>
                <a:close/>
                <a:moveTo>
                  <a:pt x="53" y="193"/>
                </a:moveTo>
                <a:cubicBezTo>
                  <a:pt x="54" y="192"/>
                  <a:pt x="54" y="191"/>
                  <a:pt x="54" y="190"/>
                </a:cubicBezTo>
                <a:cubicBezTo>
                  <a:pt x="53" y="190"/>
                  <a:pt x="52" y="190"/>
                  <a:pt x="51" y="190"/>
                </a:cubicBezTo>
                <a:cubicBezTo>
                  <a:pt x="51" y="191"/>
                  <a:pt x="51" y="192"/>
                  <a:pt x="52" y="193"/>
                </a:cubicBezTo>
                <a:cubicBezTo>
                  <a:pt x="52" y="193"/>
                  <a:pt x="53" y="193"/>
                  <a:pt x="53" y="193"/>
                </a:cubicBezTo>
                <a:close/>
                <a:moveTo>
                  <a:pt x="177" y="40"/>
                </a:moveTo>
                <a:cubicBezTo>
                  <a:pt x="174" y="41"/>
                  <a:pt x="171" y="43"/>
                  <a:pt x="169" y="45"/>
                </a:cubicBezTo>
                <a:cubicBezTo>
                  <a:pt x="169" y="45"/>
                  <a:pt x="169" y="45"/>
                  <a:pt x="169" y="45"/>
                </a:cubicBezTo>
                <a:cubicBezTo>
                  <a:pt x="170" y="45"/>
                  <a:pt x="171" y="44"/>
                  <a:pt x="172" y="44"/>
                </a:cubicBezTo>
                <a:cubicBezTo>
                  <a:pt x="173" y="43"/>
                  <a:pt x="174" y="43"/>
                  <a:pt x="175" y="42"/>
                </a:cubicBezTo>
                <a:cubicBezTo>
                  <a:pt x="176" y="42"/>
                  <a:pt x="176" y="41"/>
                  <a:pt x="176" y="41"/>
                </a:cubicBezTo>
                <a:cubicBezTo>
                  <a:pt x="177" y="41"/>
                  <a:pt x="177" y="40"/>
                  <a:pt x="177" y="40"/>
                </a:cubicBezTo>
                <a:close/>
                <a:moveTo>
                  <a:pt x="16" y="216"/>
                </a:moveTo>
                <a:cubicBezTo>
                  <a:pt x="16" y="216"/>
                  <a:pt x="16" y="216"/>
                  <a:pt x="16" y="216"/>
                </a:cubicBezTo>
                <a:cubicBezTo>
                  <a:pt x="16" y="215"/>
                  <a:pt x="17" y="215"/>
                  <a:pt x="17" y="214"/>
                </a:cubicBezTo>
                <a:cubicBezTo>
                  <a:pt x="17" y="213"/>
                  <a:pt x="17" y="211"/>
                  <a:pt x="17" y="210"/>
                </a:cubicBezTo>
                <a:cubicBezTo>
                  <a:pt x="16" y="211"/>
                  <a:pt x="16" y="211"/>
                  <a:pt x="15" y="212"/>
                </a:cubicBezTo>
                <a:cubicBezTo>
                  <a:pt x="15" y="212"/>
                  <a:pt x="15" y="212"/>
                  <a:pt x="15" y="213"/>
                </a:cubicBezTo>
                <a:cubicBezTo>
                  <a:pt x="15" y="214"/>
                  <a:pt x="15" y="215"/>
                  <a:pt x="16" y="216"/>
                </a:cubicBezTo>
                <a:close/>
                <a:moveTo>
                  <a:pt x="137" y="36"/>
                </a:moveTo>
                <a:cubicBezTo>
                  <a:pt x="137" y="36"/>
                  <a:pt x="137" y="36"/>
                  <a:pt x="137" y="36"/>
                </a:cubicBezTo>
                <a:cubicBezTo>
                  <a:pt x="137" y="36"/>
                  <a:pt x="137" y="36"/>
                  <a:pt x="137" y="36"/>
                </a:cubicBezTo>
                <a:cubicBezTo>
                  <a:pt x="137" y="38"/>
                  <a:pt x="138" y="40"/>
                  <a:pt x="138" y="42"/>
                </a:cubicBezTo>
                <a:cubicBezTo>
                  <a:pt x="138" y="42"/>
                  <a:pt x="138" y="42"/>
                  <a:pt x="138" y="42"/>
                </a:cubicBezTo>
                <a:cubicBezTo>
                  <a:pt x="139" y="41"/>
                  <a:pt x="139" y="41"/>
                  <a:pt x="139" y="40"/>
                </a:cubicBezTo>
                <a:cubicBezTo>
                  <a:pt x="139" y="40"/>
                  <a:pt x="139" y="39"/>
                  <a:pt x="139" y="38"/>
                </a:cubicBezTo>
                <a:cubicBezTo>
                  <a:pt x="138" y="37"/>
                  <a:pt x="138" y="36"/>
                  <a:pt x="137" y="36"/>
                </a:cubicBezTo>
                <a:close/>
                <a:moveTo>
                  <a:pt x="89" y="249"/>
                </a:moveTo>
                <a:cubicBezTo>
                  <a:pt x="88" y="251"/>
                  <a:pt x="86" y="254"/>
                  <a:pt x="86" y="255"/>
                </a:cubicBezTo>
                <a:cubicBezTo>
                  <a:pt x="87" y="254"/>
                  <a:pt x="89" y="253"/>
                  <a:pt x="90" y="252"/>
                </a:cubicBezTo>
                <a:cubicBezTo>
                  <a:pt x="90" y="251"/>
                  <a:pt x="89" y="250"/>
                  <a:pt x="89" y="249"/>
                </a:cubicBezTo>
                <a:close/>
                <a:moveTo>
                  <a:pt x="87" y="228"/>
                </a:moveTo>
                <a:cubicBezTo>
                  <a:pt x="87" y="228"/>
                  <a:pt x="87" y="228"/>
                  <a:pt x="87" y="228"/>
                </a:cubicBezTo>
                <a:cubicBezTo>
                  <a:pt x="87" y="229"/>
                  <a:pt x="87" y="229"/>
                  <a:pt x="87" y="229"/>
                </a:cubicBezTo>
                <a:cubicBezTo>
                  <a:pt x="87" y="230"/>
                  <a:pt x="87" y="230"/>
                  <a:pt x="86" y="231"/>
                </a:cubicBezTo>
                <a:cubicBezTo>
                  <a:pt x="86" y="231"/>
                  <a:pt x="85" y="231"/>
                  <a:pt x="85" y="230"/>
                </a:cubicBezTo>
                <a:cubicBezTo>
                  <a:pt x="85" y="230"/>
                  <a:pt x="85" y="230"/>
                  <a:pt x="85" y="230"/>
                </a:cubicBezTo>
                <a:cubicBezTo>
                  <a:pt x="84" y="230"/>
                  <a:pt x="84" y="230"/>
                  <a:pt x="84" y="231"/>
                </a:cubicBezTo>
                <a:cubicBezTo>
                  <a:pt x="85" y="232"/>
                  <a:pt x="85" y="233"/>
                  <a:pt x="87" y="234"/>
                </a:cubicBezTo>
                <a:cubicBezTo>
                  <a:pt x="87" y="233"/>
                  <a:pt x="87" y="233"/>
                  <a:pt x="87" y="233"/>
                </a:cubicBezTo>
                <a:cubicBezTo>
                  <a:pt x="87" y="232"/>
                  <a:pt x="87" y="231"/>
                  <a:pt x="87" y="230"/>
                </a:cubicBezTo>
                <a:cubicBezTo>
                  <a:pt x="88" y="229"/>
                  <a:pt x="87" y="229"/>
                  <a:pt x="87" y="228"/>
                </a:cubicBezTo>
                <a:close/>
                <a:moveTo>
                  <a:pt x="180" y="41"/>
                </a:moveTo>
                <a:cubicBezTo>
                  <a:pt x="181" y="41"/>
                  <a:pt x="181" y="41"/>
                  <a:pt x="182" y="41"/>
                </a:cubicBezTo>
                <a:cubicBezTo>
                  <a:pt x="182" y="40"/>
                  <a:pt x="183" y="40"/>
                  <a:pt x="183" y="41"/>
                </a:cubicBezTo>
                <a:cubicBezTo>
                  <a:pt x="183" y="41"/>
                  <a:pt x="184" y="41"/>
                  <a:pt x="184" y="41"/>
                </a:cubicBezTo>
                <a:cubicBezTo>
                  <a:pt x="184" y="40"/>
                  <a:pt x="184" y="40"/>
                  <a:pt x="184" y="39"/>
                </a:cubicBezTo>
                <a:cubicBezTo>
                  <a:pt x="183" y="39"/>
                  <a:pt x="181" y="39"/>
                  <a:pt x="179" y="40"/>
                </a:cubicBezTo>
                <a:cubicBezTo>
                  <a:pt x="180" y="40"/>
                  <a:pt x="180" y="41"/>
                  <a:pt x="180" y="41"/>
                </a:cubicBezTo>
                <a:close/>
                <a:moveTo>
                  <a:pt x="16" y="244"/>
                </a:moveTo>
                <a:cubicBezTo>
                  <a:pt x="16" y="242"/>
                  <a:pt x="16" y="241"/>
                  <a:pt x="15" y="239"/>
                </a:cubicBezTo>
                <a:cubicBezTo>
                  <a:pt x="15" y="239"/>
                  <a:pt x="15" y="239"/>
                  <a:pt x="14" y="239"/>
                </a:cubicBezTo>
                <a:cubicBezTo>
                  <a:pt x="14" y="240"/>
                  <a:pt x="14" y="241"/>
                  <a:pt x="14" y="242"/>
                </a:cubicBezTo>
                <a:cubicBezTo>
                  <a:pt x="14" y="243"/>
                  <a:pt x="14" y="243"/>
                  <a:pt x="14" y="243"/>
                </a:cubicBezTo>
                <a:cubicBezTo>
                  <a:pt x="15" y="243"/>
                  <a:pt x="16" y="244"/>
                  <a:pt x="16" y="244"/>
                </a:cubicBezTo>
                <a:close/>
                <a:moveTo>
                  <a:pt x="121" y="227"/>
                </a:moveTo>
                <a:cubicBezTo>
                  <a:pt x="121" y="229"/>
                  <a:pt x="120" y="231"/>
                  <a:pt x="120" y="233"/>
                </a:cubicBezTo>
                <a:cubicBezTo>
                  <a:pt x="120" y="233"/>
                  <a:pt x="121" y="233"/>
                  <a:pt x="121" y="233"/>
                </a:cubicBezTo>
                <a:cubicBezTo>
                  <a:pt x="121" y="231"/>
                  <a:pt x="122" y="229"/>
                  <a:pt x="122" y="227"/>
                </a:cubicBezTo>
                <a:cubicBezTo>
                  <a:pt x="122" y="227"/>
                  <a:pt x="121" y="227"/>
                  <a:pt x="121" y="227"/>
                </a:cubicBezTo>
                <a:close/>
                <a:moveTo>
                  <a:pt x="61" y="209"/>
                </a:moveTo>
                <a:cubicBezTo>
                  <a:pt x="61" y="211"/>
                  <a:pt x="61" y="213"/>
                  <a:pt x="61" y="215"/>
                </a:cubicBezTo>
                <a:cubicBezTo>
                  <a:pt x="61" y="214"/>
                  <a:pt x="62" y="214"/>
                  <a:pt x="62" y="214"/>
                </a:cubicBezTo>
                <a:cubicBezTo>
                  <a:pt x="62" y="213"/>
                  <a:pt x="63" y="211"/>
                  <a:pt x="63" y="210"/>
                </a:cubicBezTo>
                <a:cubicBezTo>
                  <a:pt x="62" y="210"/>
                  <a:pt x="61" y="209"/>
                  <a:pt x="61" y="209"/>
                </a:cubicBezTo>
                <a:close/>
                <a:moveTo>
                  <a:pt x="12" y="209"/>
                </a:moveTo>
                <a:cubicBezTo>
                  <a:pt x="10" y="211"/>
                  <a:pt x="8" y="213"/>
                  <a:pt x="7" y="216"/>
                </a:cubicBezTo>
                <a:cubicBezTo>
                  <a:pt x="8" y="216"/>
                  <a:pt x="8" y="216"/>
                  <a:pt x="9" y="216"/>
                </a:cubicBezTo>
                <a:cubicBezTo>
                  <a:pt x="10" y="213"/>
                  <a:pt x="11" y="211"/>
                  <a:pt x="12" y="209"/>
                </a:cubicBezTo>
                <a:close/>
                <a:moveTo>
                  <a:pt x="12" y="237"/>
                </a:moveTo>
                <a:cubicBezTo>
                  <a:pt x="11" y="237"/>
                  <a:pt x="11" y="237"/>
                  <a:pt x="10" y="238"/>
                </a:cubicBezTo>
                <a:cubicBezTo>
                  <a:pt x="10" y="239"/>
                  <a:pt x="11" y="240"/>
                  <a:pt x="12" y="241"/>
                </a:cubicBezTo>
                <a:cubicBezTo>
                  <a:pt x="12" y="241"/>
                  <a:pt x="13" y="241"/>
                  <a:pt x="13" y="241"/>
                </a:cubicBezTo>
                <a:cubicBezTo>
                  <a:pt x="13" y="240"/>
                  <a:pt x="13" y="239"/>
                  <a:pt x="13" y="238"/>
                </a:cubicBezTo>
                <a:cubicBezTo>
                  <a:pt x="13" y="237"/>
                  <a:pt x="12" y="237"/>
                  <a:pt x="12" y="237"/>
                </a:cubicBezTo>
                <a:close/>
                <a:moveTo>
                  <a:pt x="35" y="235"/>
                </a:moveTo>
                <a:cubicBezTo>
                  <a:pt x="34" y="235"/>
                  <a:pt x="33" y="235"/>
                  <a:pt x="32" y="235"/>
                </a:cubicBezTo>
                <a:cubicBezTo>
                  <a:pt x="32" y="236"/>
                  <a:pt x="32" y="236"/>
                  <a:pt x="33" y="236"/>
                </a:cubicBezTo>
                <a:cubicBezTo>
                  <a:pt x="33" y="237"/>
                  <a:pt x="34" y="237"/>
                  <a:pt x="33" y="238"/>
                </a:cubicBezTo>
                <a:cubicBezTo>
                  <a:pt x="34" y="238"/>
                  <a:pt x="34" y="238"/>
                  <a:pt x="35" y="238"/>
                </a:cubicBezTo>
                <a:cubicBezTo>
                  <a:pt x="35" y="237"/>
                  <a:pt x="35" y="236"/>
                  <a:pt x="35" y="235"/>
                </a:cubicBezTo>
                <a:close/>
                <a:moveTo>
                  <a:pt x="120" y="84"/>
                </a:moveTo>
                <a:cubicBezTo>
                  <a:pt x="119" y="85"/>
                  <a:pt x="119" y="86"/>
                  <a:pt x="119" y="87"/>
                </a:cubicBezTo>
                <a:cubicBezTo>
                  <a:pt x="119" y="87"/>
                  <a:pt x="119" y="88"/>
                  <a:pt x="119" y="88"/>
                </a:cubicBezTo>
                <a:cubicBezTo>
                  <a:pt x="119" y="88"/>
                  <a:pt x="120" y="89"/>
                  <a:pt x="121" y="90"/>
                </a:cubicBezTo>
                <a:cubicBezTo>
                  <a:pt x="121" y="89"/>
                  <a:pt x="121" y="89"/>
                  <a:pt x="121" y="89"/>
                </a:cubicBezTo>
                <a:cubicBezTo>
                  <a:pt x="121" y="87"/>
                  <a:pt x="120" y="86"/>
                  <a:pt x="120" y="84"/>
                </a:cubicBezTo>
                <a:close/>
                <a:moveTo>
                  <a:pt x="48" y="197"/>
                </a:moveTo>
                <a:cubicBezTo>
                  <a:pt x="48" y="197"/>
                  <a:pt x="47" y="196"/>
                  <a:pt x="46" y="197"/>
                </a:cubicBezTo>
                <a:cubicBezTo>
                  <a:pt x="46" y="197"/>
                  <a:pt x="45" y="197"/>
                  <a:pt x="45" y="197"/>
                </a:cubicBezTo>
                <a:cubicBezTo>
                  <a:pt x="45" y="197"/>
                  <a:pt x="45" y="197"/>
                  <a:pt x="45" y="197"/>
                </a:cubicBezTo>
                <a:cubicBezTo>
                  <a:pt x="43" y="197"/>
                  <a:pt x="42" y="197"/>
                  <a:pt x="41" y="198"/>
                </a:cubicBezTo>
                <a:cubicBezTo>
                  <a:pt x="44" y="198"/>
                  <a:pt x="46" y="198"/>
                  <a:pt x="48" y="198"/>
                </a:cubicBezTo>
                <a:cubicBezTo>
                  <a:pt x="48" y="197"/>
                  <a:pt x="48" y="197"/>
                  <a:pt x="48" y="197"/>
                </a:cubicBezTo>
                <a:close/>
                <a:moveTo>
                  <a:pt x="20" y="245"/>
                </a:moveTo>
                <a:cubicBezTo>
                  <a:pt x="21" y="245"/>
                  <a:pt x="22" y="246"/>
                  <a:pt x="22" y="246"/>
                </a:cubicBezTo>
                <a:cubicBezTo>
                  <a:pt x="22" y="245"/>
                  <a:pt x="22" y="244"/>
                  <a:pt x="22" y="243"/>
                </a:cubicBezTo>
                <a:cubicBezTo>
                  <a:pt x="21" y="243"/>
                  <a:pt x="21" y="242"/>
                  <a:pt x="20" y="242"/>
                </a:cubicBezTo>
                <a:cubicBezTo>
                  <a:pt x="20" y="243"/>
                  <a:pt x="20" y="244"/>
                  <a:pt x="20" y="245"/>
                </a:cubicBezTo>
                <a:close/>
                <a:moveTo>
                  <a:pt x="115" y="171"/>
                </a:moveTo>
                <a:cubicBezTo>
                  <a:pt x="115" y="171"/>
                  <a:pt x="115" y="171"/>
                  <a:pt x="115" y="171"/>
                </a:cubicBezTo>
                <a:cubicBezTo>
                  <a:pt x="114" y="172"/>
                  <a:pt x="113" y="172"/>
                  <a:pt x="113" y="173"/>
                </a:cubicBezTo>
                <a:cubicBezTo>
                  <a:pt x="113" y="173"/>
                  <a:pt x="113" y="173"/>
                  <a:pt x="113" y="173"/>
                </a:cubicBezTo>
                <a:cubicBezTo>
                  <a:pt x="113" y="174"/>
                  <a:pt x="113" y="174"/>
                  <a:pt x="113" y="175"/>
                </a:cubicBezTo>
                <a:cubicBezTo>
                  <a:pt x="114" y="175"/>
                  <a:pt x="114" y="174"/>
                  <a:pt x="115" y="174"/>
                </a:cubicBezTo>
                <a:cubicBezTo>
                  <a:pt x="115" y="174"/>
                  <a:pt x="115" y="174"/>
                  <a:pt x="115" y="173"/>
                </a:cubicBezTo>
                <a:cubicBezTo>
                  <a:pt x="115" y="173"/>
                  <a:pt x="115" y="172"/>
                  <a:pt x="115" y="171"/>
                </a:cubicBezTo>
                <a:close/>
                <a:moveTo>
                  <a:pt x="39" y="241"/>
                </a:moveTo>
                <a:cubicBezTo>
                  <a:pt x="39" y="241"/>
                  <a:pt x="39" y="240"/>
                  <a:pt x="38" y="239"/>
                </a:cubicBezTo>
                <a:cubicBezTo>
                  <a:pt x="38" y="239"/>
                  <a:pt x="37" y="240"/>
                  <a:pt x="37" y="240"/>
                </a:cubicBezTo>
                <a:cubicBezTo>
                  <a:pt x="37" y="241"/>
                  <a:pt x="37" y="242"/>
                  <a:pt x="37" y="243"/>
                </a:cubicBezTo>
                <a:cubicBezTo>
                  <a:pt x="38" y="242"/>
                  <a:pt x="38" y="242"/>
                  <a:pt x="39" y="241"/>
                </a:cubicBezTo>
                <a:close/>
                <a:moveTo>
                  <a:pt x="133" y="17"/>
                </a:moveTo>
                <a:cubicBezTo>
                  <a:pt x="133" y="17"/>
                  <a:pt x="132" y="17"/>
                  <a:pt x="132" y="17"/>
                </a:cubicBezTo>
                <a:cubicBezTo>
                  <a:pt x="132" y="17"/>
                  <a:pt x="132" y="18"/>
                  <a:pt x="132" y="18"/>
                </a:cubicBezTo>
                <a:cubicBezTo>
                  <a:pt x="132" y="20"/>
                  <a:pt x="131" y="22"/>
                  <a:pt x="130" y="24"/>
                </a:cubicBezTo>
                <a:cubicBezTo>
                  <a:pt x="130" y="25"/>
                  <a:pt x="130" y="25"/>
                  <a:pt x="131" y="26"/>
                </a:cubicBezTo>
                <a:cubicBezTo>
                  <a:pt x="131" y="23"/>
                  <a:pt x="132" y="20"/>
                  <a:pt x="133" y="17"/>
                </a:cubicBezTo>
                <a:close/>
                <a:moveTo>
                  <a:pt x="85" y="252"/>
                </a:moveTo>
                <a:cubicBezTo>
                  <a:pt x="86" y="251"/>
                  <a:pt x="87" y="249"/>
                  <a:pt x="88" y="248"/>
                </a:cubicBezTo>
                <a:cubicBezTo>
                  <a:pt x="88" y="248"/>
                  <a:pt x="88" y="248"/>
                  <a:pt x="88" y="248"/>
                </a:cubicBezTo>
                <a:cubicBezTo>
                  <a:pt x="87" y="248"/>
                  <a:pt x="85" y="249"/>
                  <a:pt x="84" y="250"/>
                </a:cubicBezTo>
                <a:cubicBezTo>
                  <a:pt x="84" y="251"/>
                  <a:pt x="85" y="251"/>
                  <a:pt x="85" y="252"/>
                </a:cubicBezTo>
                <a:close/>
                <a:moveTo>
                  <a:pt x="122" y="221"/>
                </a:moveTo>
                <a:cubicBezTo>
                  <a:pt x="122" y="222"/>
                  <a:pt x="121" y="224"/>
                  <a:pt x="121" y="225"/>
                </a:cubicBezTo>
                <a:cubicBezTo>
                  <a:pt x="122" y="225"/>
                  <a:pt x="122" y="225"/>
                  <a:pt x="123" y="225"/>
                </a:cubicBezTo>
                <a:cubicBezTo>
                  <a:pt x="123" y="224"/>
                  <a:pt x="123" y="224"/>
                  <a:pt x="123" y="223"/>
                </a:cubicBezTo>
                <a:cubicBezTo>
                  <a:pt x="123" y="222"/>
                  <a:pt x="123" y="222"/>
                  <a:pt x="122" y="221"/>
                </a:cubicBezTo>
                <a:cubicBezTo>
                  <a:pt x="122" y="221"/>
                  <a:pt x="122" y="221"/>
                  <a:pt x="122" y="221"/>
                </a:cubicBezTo>
                <a:close/>
                <a:moveTo>
                  <a:pt x="95" y="259"/>
                </a:moveTo>
                <a:cubicBezTo>
                  <a:pt x="94" y="260"/>
                  <a:pt x="93" y="261"/>
                  <a:pt x="93" y="262"/>
                </a:cubicBezTo>
                <a:cubicBezTo>
                  <a:pt x="93" y="262"/>
                  <a:pt x="93" y="263"/>
                  <a:pt x="93" y="263"/>
                </a:cubicBezTo>
                <a:cubicBezTo>
                  <a:pt x="94" y="262"/>
                  <a:pt x="95" y="261"/>
                  <a:pt x="96" y="260"/>
                </a:cubicBezTo>
                <a:cubicBezTo>
                  <a:pt x="96" y="260"/>
                  <a:pt x="95" y="259"/>
                  <a:pt x="95" y="259"/>
                </a:cubicBezTo>
                <a:close/>
                <a:moveTo>
                  <a:pt x="123" y="243"/>
                </a:moveTo>
                <a:cubicBezTo>
                  <a:pt x="123" y="243"/>
                  <a:pt x="122" y="242"/>
                  <a:pt x="121" y="242"/>
                </a:cubicBezTo>
                <a:cubicBezTo>
                  <a:pt x="121" y="243"/>
                  <a:pt x="121" y="243"/>
                  <a:pt x="120" y="244"/>
                </a:cubicBezTo>
                <a:cubicBezTo>
                  <a:pt x="120" y="244"/>
                  <a:pt x="120" y="244"/>
                  <a:pt x="120" y="245"/>
                </a:cubicBezTo>
                <a:cubicBezTo>
                  <a:pt x="122" y="245"/>
                  <a:pt x="123" y="245"/>
                  <a:pt x="123" y="243"/>
                </a:cubicBezTo>
                <a:close/>
                <a:moveTo>
                  <a:pt x="84" y="248"/>
                </a:moveTo>
                <a:cubicBezTo>
                  <a:pt x="85" y="247"/>
                  <a:pt x="86" y="246"/>
                  <a:pt x="87" y="246"/>
                </a:cubicBezTo>
                <a:cubicBezTo>
                  <a:pt x="88" y="246"/>
                  <a:pt x="88" y="245"/>
                  <a:pt x="88" y="245"/>
                </a:cubicBezTo>
                <a:cubicBezTo>
                  <a:pt x="88" y="245"/>
                  <a:pt x="87" y="244"/>
                  <a:pt x="87" y="243"/>
                </a:cubicBezTo>
                <a:cubicBezTo>
                  <a:pt x="87" y="244"/>
                  <a:pt x="84" y="247"/>
                  <a:pt x="84" y="248"/>
                </a:cubicBezTo>
                <a:close/>
                <a:moveTo>
                  <a:pt x="113" y="109"/>
                </a:moveTo>
                <a:cubicBezTo>
                  <a:pt x="114" y="110"/>
                  <a:pt x="115" y="110"/>
                  <a:pt x="115" y="110"/>
                </a:cubicBezTo>
                <a:cubicBezTo>
                  <a:pt x="116" y="110"/>
                  <a:pt x="116" y="110"/>
                  <a:pt x="116" y="109"/>
                </a:cubicBezTo>
                <a:cubicBezTo>
                  <a:pt x="115" y="109"/>
                  <a:pt x="116" y="108"/>
                  <a:pt x="116" y="108"/>
                </a:cubicBezTo>
                <a:cubicBezTo>
                  <a:pt x="116" y="108"/>
                  <a:pt x="116" y="107"/>
                  <a:pt x="116" y="107"/>
                </a:cubicBezTo>
                <a:cubicBezTo>
                  <a:pt x="116" y="107"/>
                  <a:pt x="116" y="106"/>
                  <a:pt x="116" y="106"/>
                </a:cubicBezTo>
                <a:cubicBezTo>
                  <a:pt x="115" y="106"/>
                  <a:pt x="115" y="107"/>
                  <a:pt x="114" y="108"/>
                </a:cubicBezTo>
                <a:cubicBezTo>
                  <a:pt x="114" y="108"/>
                  <a:pt x="114" y="109"/>
                  <a:pt x="113" y="109"/>
                </a:cubicBezTo>
                <a:close/>
                <a:moveTo>
                  <a:pt x="18" y="239"/>
                </a:moveTo>
                <a:cubicBezTo>
                  <a:pt x="18" y="238"/>
                  <a:pt x="18" y="237"/>
                  <a:pt x="18" y="237"/>
                </a:cubicBezTo>
                <a:cubicBezTo>
                  <a:pt x="18" y="236"/>
                  <a:pt x="18" y="236"/>
                  <a:pt x="18" y="236"/>
                </a:cubicBezTo>
                <a:cubicBezTo>
                  <a:pt x="17" y="235"/>
                  <a:pt x="17" y="235"/>
                  <a:pt x="16" y="234"/>
                </a:cubicBezTo>
                <a:cubicBezTo>
                  <a:pt x="17" y="236"/>
                  <a:pt x="17" y="237"/>
                  <a:pt x="17" y="239"/>
                </a:cubicBezTo>
                <a:cubicBezTo>
                  <a:pt x="17" y="239"/>
                  <a:pt x="18" y="239"/>
                  <a:pt x="18" y="239"/>
                </a:cubicBezTo>
                <a:close/>
                <a:moveTo>
                  <a:pt x="89" y="259"/>
                </a:moveTo>
                <a:cubicBezTo>
                  <a:pt x="90" y="258"/>
                  <a:pt x="91" y="257"/>
                  <a:pt x="93" y="256"/>
                </a:cubicBezTo>
                <a:cubicBezTo>
                  <a:pt x="92" y="256"/>
                  <a:pt x="92" y="255"/>
                  <a:pt x="92" y="255"/>
                </a:cubicBezTo>
                <a:cubicBezTo>
                  <a:pt x="91" y="256"/>
                  <a:pt x="90" y="258"/>
                  <a:pt x="89" y="259"/>
                </a:cubicBezTo>
                <a:cubicBezTo>
                  <a:pt x="89" y="259"/>
                  <a:pt x="89" y="259"/>
                  <a:pt x="89" y="259"/>
                </a:cubicBezTo>
                <a:close/>
                <a:moveTo>
                  <a:pt x="63" y="186"/>
                </a:moveTo>
                <a:cubicBezTo>
                  <a:pt x="64" y="184"/>
                  <a:pt x="64" y="180"/>
                  <a:pt x="64" y="180"/>
                </a:cubicBezTo>
                <a:cubicBezTo>
                  <a:pt x="63" y="180"/>
                  <a:pt x="63" y="181"/>
                  <a:pt x="63" y="181"/>
                </a:cubicBezTo>
                <a:cubicBezTo>
                  <a:pt x="62" y="181"/>
                  <a:pt x="62" y="182"/>
                  <a:pt x="62" y="182"/>
                </a:cubicBezTo>
                <a:cubicBezTo>
                  <a:pt x="63" y="183"/>
                  <a:pt x="63" y="184"/>
                  <a:pt x="63" y="184"/>
                </a:cubicBezTo>
                <a:cubicBezTo>
                  <a:pt x="63" y="185"/>
                  <a:pt x="63" y="185"/>
                  <a:pt x="63" y="186"/>
                </a:cubicBezTo>
                <a:close/>
                <a:moveTo>
                  <a:pt x="65" y="185"/>
                </a:moveTo>
                <a:cubicBezTo>
                  <a:pt x="65" y="186"/>
                  <a:pt x="65" y="187"/>
                  <a:pt x="65" y="188"/>
                </a:cubicBezTo>
                <a:cubicBezTo>
                  <a:pt x="66" y="187"/>
                  <a:pt x="67" y="186"/>
                  <a:pt x="67" y="186"/>
                </a:cubicBezTo>
                <a:cubicBezTo>
                  <a:pt x="67" y="185"/>
                  <a:pt x="67" y="184"/>
                  <a:pt x="66" y="184"/>
                </a:cubicBezTo>
                <a:cubicBezTo>
                  <a:pt x="66" y="184"/>
                  <a:pt x="66" y="184"/>
                  <a:pt x="65" y="185"/>
                </a:cubicBezTo>
                <a:close/>
                <a:moveTo>
                  <a:pt x="131" y="63"/>
                </a:moveTo>
                <a:cubicBezTo>
                  <a:pt x="131" y="64"/>
                  <a:pt x="130" y="66"/>
                  <a:pt x="130" y="67"/>
                </a:cubicBezTo>
                <a:cubicBezTo>
                  <a:pt x="130" y="68"/>
                  <a:pt x="130" y="68"/>
                  <a:pt x="130" y="69"/>
                </a:cubicBezTo>
                <a:cubicBezTo>
                  <a:pt x="130" y="68"/>
                  <a:pt x="130" y="68"/>
                  <a:pt x="130" y="68"/>
                </a:cubicBezTo>
                <a:cubicBezTo>
                  <a:pt x="131" y="67"/>
                  <a:pt x="131" y="65"/>
                  <a:pt x="132" y="64"/>
                </a:cubicBezTo>
                <a:cubicBezTo>
                  <a:pt x="132" y="64"/>
                  <a:pt x="132" y="63"/>
                  <a:pt x="131" y="63"/>
                </a:cubicBezTo>
                <a:close/>
                <a:moveTo>
                  <a:pt x="115" y="86"/>
                </a:moveTo>
                <a:cubicBezTo>
                  <a:pt x="115" y="85"/>
                  <a:pt x="116" y="85"/>
                  <a:pt x="116" y="85"/>
                </a:cubicBezTo>
                <a:cubicBezTo>
                  <a:pt x="116" y="83"/>
                  <a:pt x="117" y="81"/>
                  <a:pt x="118" y="78"/>
                </a:cubicBezTo>
                <a:cubicBezTo>
                  <a:pt x="118" y="78"/>
                  <a:pt x="118" y="78"/>
                  <a:pt x="118" y="78"/>
                </a:cubicBezTo>
                <a:cubicBezTo>
                  <a:pt x="118" y="78"/>
                  <a:pt x="118" y="78"/>
                  <a:pt x="117" y="78"/>
                </a:cubicBezTo>
                <a:cubicBezTo>
                  <a:pt x="117" y="80"/>
                  <a:pt x="116" y="81"/>
                  <a:pt x="115" y="83"/>
                </a:cubicBezTo>
                <a:cubicBezTo>
                  <a:pt x="115" y="84"/>
                  <a:pt x="115" y="85"/>
                  <a:pt x="115" y="86"/>
                </a:cubicBezTo>
                <a:close/>
                <a:moveTo>
                  <a:pt x="28" y="193"/>
                </a:moveTo>
                <a:cubicBezTo>
                  <a:pt x="27" y="194"/>
                  <a:pt x="26" y="195"/>
                  <a:pt x="25" y="196"/>
                </a:cubicBezTo>
                <a:cubicBezTo>
                  <a:pt x="25" y="196"/>
                  <a:pt x="25" y="196"/>
                  <a:pt x="25" y="196"/>
                </a:cubicBezTo>
                <a:cubicBezTo>
                  <a:pt x="25" y="197"/>
                  <a:pt x="25" y="197"/>
                  <a:pt x="25" y="198"/>
                </a:cubicBezTo>
                <a:cubicBezTo>
                  <a:pt x="26" y="197"/>
                  <a:pt x="27" y="196"/>
                  <a:pt x="28" y="195"/>
                </a:cubicBezTo>
                <a:cubicBezTo>
                  <a:pt x="28" y="195"/>
                  <a:pt x="28" y="194"/>
                  <a:pt x="28" y="193"/>
                </a:cubicBezTo>
                <a:close/>
                <a:moveTo>
                  <a:pt x="23" y="238"/>
                </a:moveTo>
                <a:cubicBezTo>
                  <a:pt x="23" y="239"/>
                  <a:pt x="23" y="240"/>
                  <a:pt x="23" y="241"/>
                </a:cubicBezTo>
                <a:cubicBezTo>
                  <a:pt x="24" y="241"/>
                  <a:pt x="24" y="241"/>
                  <a:pt x="24" y="241"/>
                </a:cubicBezTo>
                <a:cubicBezTo>
                  <a:pt x="24" y="241"/>
                  <a:pt x="24" y="240"/>
                  <a:pt x="24" y="239"/>
                </a:cubicBezTo>
                <a:cubicBezTo>
                  <a:pt x="24" y="239"/>
                  <a:pt x="23" y="239"/>
                  <a:pt x="23" y="238"/>
                </a:cubicBezTo>
                <a:close/>
                <a:moveTo>
                  <a:pt x="172" y="48"/>
                </a:moveTo>
                <a:cubicBezTo>
                  <a:pt x="172" y="48"/>
                  <a:pt x="171" y="49"/>
                  <a:pt x="170" y="50"/>
                </a:cubicBezTo>
                <a:cubicBezTo>
                  <a:pt x="170" y="50"/>
                  <a:pt x="170" y="51"/>
                  <a:pt x="171" y="52"/>
                </a:cubicBezTo>
                <a:cubicBezTo>
                  <a:pt x="172" y="51"/>
                  <a:pt x="172" y="51"/>
                  <a:pt x="172" y="49"/>
                </a:cubicBezTo>
                <a:cubicBezTo>
                  <a:pt x="172" y="49"/>
                  <a:pt x="172" y="49"/>
                  <a:pt x="172" y="48"/>
                </a:cubicBezTo>
                <a:close/>
                <a:moveTo>
                  <a:pt x="124" y="105"/>
                </a:moveTo>
                <a:cubicBezTo>
                  <a:pt x="125" y="106"/>
                  <a:pt x="125" y="107"/>
                  <a:pt x="126" y="108"/>
                </a:cubicBezTo>
                <a:cubicBezTo>
                  <a:pt x="126" y="108"/>
                  <a:pt x="126" y="108"/>
                  <a:pt x="126" y="108"/>
                </a:cubicBezTo>
                <a:cubicBezTo>
                  <a:pt x="126" y="108"/>
                  <a:pt x="126" y="108"/>
                  <a:pt x="126" y="108"/>
                </a:cubicBezTo>
                <a:cubicBezTo>
                  <a:pt x="126" y="108"/>
                  <a:pt x="126" y="107"/>
                  <a:pt x="126" y="106"/>
                </a:cubicBezTo>
                <a:cubicBezTo>
                  <a:pt x="126" y="105"/>
                  <a:pt x="126" y="104"/>
                  <a:pt x="126" y="103"/>
                </a:cubicBezTo>
                <a:cubicBezTo>
                  <a:pt x="125" y="103"/>
                  <a:pt x="125" y="103"/>
                  <a:pt x="125" y="103"/>
                </a:cubicBezTo>
                <a:cubicBezTo>
                  <a:pt x="125" y="104"/>
                  <a:pt x="124" y="105"/>
                  <a:pt x="124" y="105"/>
                </a:cubicBezTo>
                <a:close/>
                <a:moveTo>
                  <a:pt x="153" y="62"/>
                </a:moveTo>
                <a:cubicBezTo>
                  <a:pt x="153" y="62"/>
                  <a:pt x="153" y="62"/>
                  <a:pt x="153" y="62"/>
                </a:cubicBezTo>
                <a:cubicBezTo>
                  <a:pt x="152" y="63"/>
                  <a:pt x="152" y="64"/>
                  <a:pt x="151" y="65"/>
                </a:cubicBezTo>
                <a:cubicBezTo>
                  <a:pt x="152" y="65"/>
                  <a:pt x="152" y="65"/>
                  <a:pt x="152" y="66"/>
                </a:cubicBezTo>
                <a:cubicBezTo>
                  <a:pt x="152" y="65"/>
                  <a:pt x="153" y="65"/>
                  <a:pt x="153" y="65"/>
                </a:cubicBezTo>
                <a:cubicBezTo>
                  <a:pt x="153" y="64"/>
                  <a:pt x="153" y="64"/>
                  <a:pt x="153" y="64"/>
                </a:cubicBezTo>
                <a:cubicBezTo>
                  <a:pt x="153" y="64"/>
                  <a:pt x="153" y="63"/>
                  <a:pt x="153" y="62"/>
                </a:cubicBezTo>
                <a:close/>
                <a:moveTo>
                  <a:pt x="24" y="236"/>
                </a:moveTo>
                <a:cubicBezTo>
                  <a:pt x="23" y="236"/>
                  <a:pt x="23" y="235"/>
                  <a:pt x="22" y="235"/>
                </a:cubicBezTo>
                <a:cubicBezTo>
                  <a:pt x="22" y="235"/>
                  <a:pt x="22" y="236"/>
                  <a:pt x="22" y="237"/>
                </a:cubicBezTo>
                <a:cubicBezTo>
                  <a:pt x="22" y="237"/>
                  <a:pt x="22" y="237"/>
                  <a:pt x="22" y="237"/>
                </a:cubicBezTo>
                <a:cubicBezTo>
                  <a:pt x="23" y="237"/>
                  <a:pt x="24" y="237"/>
                  <a:pt x="24" y="238"/>
                </a:cubicBezTo>
                <a:cubicBezTo>
                  <a:pt x="24" y="237"/>
                  <a:pt x="24" y="236"/>
                  <a:pt x="24" y="236"/>
                </a:cubicBezTo>
                <a:close/>
                <a:moveTo>
                  <a:pt x="18" y="235"/>
                </a:moveTo>
                <a:cubicBezTo>
                  <a:pt x="18" y="234"/>
                  <a:pt x="18" y="234"/>
                  <a:pt x="18" y="234"/>
                </a:cubicBezTo>
                <a:cubicBezTo>
                  <a:pt x="18" y="233"/>
                  <a:pt x="18" y="233"/>
                  <a:pt x="18" y="232"/>
                </a:cubicBezTo>
                <a:cubicBezTo>
                  <a:pt x="17" y="232"/>
                  <a:pt x="16" y="231"/>
                  <a:pt x="16" y="230"/>
                </a:cubicBezTo>
                <a:cubicBezTo>
                  <a:pt x="15" y="230"/>
                  <a:pt x="15" y="230"/>
                  <a:pt x="15" y="230"/>
                </a:cubicBezTo>
                <a:cubicBezTo>
                  <a:pt x="15" y="232"/>
                  <a:pt x="17" y="233"/>
                  <a:pt x="18" y="235"/>
                </a:cubicBezTo>
                <a:close/>
                <a:moveTo>
                  <a:pt x="112" y="186"/>
                </a:moveTo>
                <a:cubicBezTo>
                  <a:pt x="112" y="187"/>
                  <a:pt x="111" y="187"/>
                  <a:pt x="111" y="187"/>
                </a:cubicBezTo>
                <a:cubicBezTo>
                  <a:pt x="110" y="188"/>
                  <a:pt x="110" y="189"/>
                  <a:pt x="110" y="189"/>
                </a:cubicBezTo>
                <a:cubicBezTo>
                  <a:pt x="113" y="188"/>
                  <a:pt x="112" y="189"/>
                  <a:pt x="112" y="187"/>
                </a:cubicBezTo>
                <a:cubicBezTo>
                  <a:pt x="112" y="187"/>
                  <a:pt x="112" y="186"/>
                  <a:pt x="112" y="186"/>
                </a:cubicBezTo>
                <a:close/>
                <a:moveTo>
                  <a:pt x="60" y="198"/>
                </a:moveTo>
                <a:cubicBezTo>
                  <a:pt x="59" y="199"/>
                  <a:pt x="59" y="200"/>
                  <a:pt x="59" y="202"/>
                </a:cubicBezTo>
                <a:cubicBezTo>
                  <a:pt x="60" y="201"/>
                  <a:pt x="60" y="201"/>
                  <a:pt x="61" y="201"/>
                </a:cubicBezTo>
                <a:cubicBezTo>
                  <a:pt x="61" y="200"/>
                  <a:pt x="60" y="199"/>
                  <a:pt x="60" y="198"/>
                </a:cubicBezTo>
                <a:close/>
                <a:moveTo>
                  <a:pt x="166" y="48"/>
                </a:moveTo>
                <a:cubicBezTo>
                  <a:pt x="166" y="49"/>
                  <a:pt x="166" y="49"/>
                  <a:pt x="166" y="49"/>
                </a:cubicBezTo>
                <a:cubicBezTo>
                  <a:pt x="165" y="49"/>
                  <a:pt x="165" y="50"/>
                  <a:pt x="164" y="50"/>
                </a:cubicBezTo>
                <a:cubicBezTo>
                  <a:pt x="164" y="51"/>
                  <a:pt x="164" y="51"/>
                  <a:pt x="164" y="52"/>
                </a:cubicBezTo>
                <a:cubicBezTo>
                  <a:pt x="165" y="52"/>
                  <a:pt x="165" y="51"/>
                  <a:pt x="166" y="51"/>
                </a:cubicBezTo>
                <a:cubicBezTo>
                  <a:pt x="167" y="50"/>
                  <a:pt x="167" y="49"/>
                  <a:pt x="166" y="48"/>
                </a:cubicBezTo>
                <a:close/>
                <a:moveTo>
                  <a:pt x="111" y="202"/>
                </a:moveTo>
                <a:cubicBezTo>
                  <a:pt x="111" y="201"/>
                  <a:pt x="111" y="201"/>
                  <a:pt x="111" y="200"/>
                </a:cubicBezTo>
                <a:cubicBezTo>
                  <a:pt x="110" y="200"/>
                  <a:pt x="110" y="200"/>
                  <a:pt x="109" y="200"/>
                </a:cubicBezTo>
                <a:cubicBezTo>
                  <a:pt x="109" y="201"/>
                  <a:pt x="110" y="202"/>
                  <a:pt x="111" y="202"/>
                </a:cubicBezTo>
                <a:close/>
                <a:moveTo>
                  <a:pt x="96" y="257"/>
                </a:moveTo>
                <a:cubicBezTo>
                  <a:pt x="97" y="257"/>
                  <a:pt x="98" y="258"/>
                  <a:pt x="99" y="258"/>
                </a:cubicBezTo>
                <a:cubicBezTo>
                  <a:pt x="99" y="258"/>
                  <a:pt x="99" y="257"/>
                  <a:pt x="100" y="257"/>
                </a:cubicBezTo>
                <a:cubicBezTo>
                  <a:pt x="99" y="257"/>
                  <a:pt x="98" y="256"/>
                  <a:pt x="97" y="255"/>
                </a:cubicBezTo>
                <a:cubicBezTo>
                  <a:pt x="97" y="256"/>
                  <a:pt x="97" y="256"/>
                  <a:pt x="96" y="257"/>
                </a:cubicBezTo>
                <a:close/>
                <a:moveTo>
                  <a:pt x="102" y="144"/>
                </a:moveTo>
                <a:cubicBezTo>
                  <a:pt x="103" y="144"/>
                  <a:pt x="103" y="144"/>
                  <a:pt x="104" y="144"/>
                </a:cubicBezTo>
                <a:cubicBezTo>
                  <a:pt x="104" y="144"/>
                  <a:pt x="104" y="143"/>
                  <a:pt x="104" y="143"/>
                </a:cubicBezTo>
                <a:cubicBezTo>
                  <a:pt x="104" y="143"/>
                  <a:pt x="104" y="143"/>
                  <a:pt x="104" y="142"/>
                </a:cubicBezTo>
                <a:cubicBezTo>
                  <a:pt x="104" y="142"/>
                  <a:pt x="104" y="142"/>
                  <a:pt x="103" y="142"/>
                </a:cubicBezTo>
                <a:cubicBezTo>
                  <a:pt x="103" y="142"/>
                  <a:pt x="102" y="141"/>
                  <a:pt x="102" y="141"/>
                </a:cubicBezTo>
                <a:cubicBezTo>
                  <a:pt x="102" y="142"/>
                  <a:pt x="102" y="143"/>
                  <a:pt x="102" y="144"/>
                </a:cubicBezTo>
                <a:close/>
                <a:moveTo>
                  <a:pt x="131" y="40"/>
                </a:moveTo>
                <a:cubicBezTo>
                  <a:pt x="131" y="40"/>
                  <a:pt x="131" y="40"/>
                  <a:pt x="131" y="40"/>
                </a:cubicBezTo>
                <a:cubicBezTo>
                  <a:pt x="130" y="41"/>
                  <a:pt x="130" y="43"/>
                  <a:pt x="130" y="44"/>
                </a:cubicBezTo>
                <a:cubicBezTo>
                  <a:pt x="130" y="44"/>
                  <a:pt x="130" y="45"/>
                  <a:pt x="130" y="45"/>
                </a:cubicBezTo>
                <a:cubicBezTo>
                  <a:pt x="130" y="44"/>
                  <a:pt x="131" y="43"/>
                  <a:pt x="131" y="43"/>
                </a:cubicBezTo>
                <a:cubicBezTo>
                  <a:pt x="131" y="42"/>
                  <a:pt x="131" y="41"/>
                  <a:pt x="131" y="40"/>
                </a:cubicBezTo>
                <a:close/>
                <a:moveTo>
                  <a:pt x="59" y="189"/>
                </a:moveTo>
                <a:cubicBezTo>
                  <a:pt x="58" y="187"/>
                  <a:pt x="59" y="186"/>
                  <a:pt x="58" y="185"/>
                </a:cubicBezTo>
                <a:cubicBezTo>
                  <a:pt x="57" y="186"/>
                  <a:pt x="57" y="186"/>
                  <a:pt x="56" y="187"/>
                </a:cubicBezTo>
                <a:cubicBezTo>
                  <a:pt x="57" y="187"/>
                  <a:pt x="58" y="188"/>
                  <a:pt x="59" y="189"/>
                </a:cubicBezTo>
                <a:close/>
                <a:moveTo>
                  <a:pt x="96" y="254"/>
                </a:moveTo>
                <a:cubicBezTo>
                  <a:pt x="95" y="253"/>
                  <a:pt x="94" y="253"/>
                  <a:pt x="93" y="252"/>
                </a:cubicBezTo>
                <a:cubicBezTo>
                  <a:pt x="93" y="253"/>
                  <a:pt x="93" y="254"/>
                  <a:pt x="94" y="255"/>
                </a:cubicBezTo>
                <a:cubicBezTo>
                  <a:pt x="95" y="255"/>
                  <a:pt x="95" y="254"/>
                  <a:pt x="96" y="254"/>
                </a:cubicBezTo>
                <a:close/>
                <a:moveTo>
                  <a:pt x="114" y="158"/>
                </a:moveTo>
                <a:cubicBezTo>
                  <a:pt x="113" y="159"/>
                  <a:pt x="113" y="159"/>
                  <a:pt x="112" y="160"/>
                </a:cubicBezTo>
                <a:cubicBezTo>
                  <a:pt x="112" y="160"/>
                  <a:pt x="112" y="160"/>
                  <a:pt x="112" y="161"/>
                </a:cubicBezTo>
                <a:cubicBezTo>
                  <a:pt x="113" y="161"/>
                  <a:pt x="113" y="161"/>
                  <a:pt x="114" y="160"/>
                </a:cubicBezTo>
                <a:cubicBezTo>
                  <a:pt x="114" y="160"/>
                  <a:pt x="114" y="159"/>
                  <a:pt x="114" y="158"/>
                </a:cubicBezTo>
                <a:close/>
                <a:moveTo>
                  <a:pt x="124" y="251"/>
                </a:moveTo>
                <a:cubicBezTo>
                  <a:pt x="124" y="251"/>
                  <a:pt x="124" y="251"/>
                  <a:pt x="124" y="251"/>
                </a:cubicBezTo>
                <a:cubicBezTo>
                  <a:pt x="122" y="253"/>
                  <a:pt x="121" y="256"/>
                  <a:pt x="120" y="258"/>
                </a:cubicBezTo>
                <a:cubicBezTo>
                  <a:pt x="122" y="256"/>
                  <a:pt x="123" y="253"/>
                  <a:pt x="124" y="251"/>
                </a:cubicBezTo>
                <a:close/>
                <a:moveTo>
                  <a:pt x="113" y="179"/>
                </a:moveTo>
                <a:cubicBezTo>
                  <a:pt x="115" y="178"/>
                  <a:pt x="115" y="177"/>
                  <a:pt x="115" y="176"/>
                </a:cubicBezTo>
                <a:cubicBezTo>
                  <a:pt x="113" y="177"/>
                  <a:pt x="113" y="177"/>
                  <a:pt x="113" y="179"/>
                </a:cubicBezTo>
                <a:close/>
                <a:moveTo>
                  <a:pt x="49" y="190"/>
                </a:moveTo>
                <a:cubicBezTo>
                  <a:pt x="49" y="190"/>
                  <a:pt x="49" y="190"/>
                  <a:pt x="48" y="190"/>
                </a:cubicBezTo>
                <a:cubicBezTo>
                  <a:pt x="48" y="191"/>
                  <a:pt x="48" y="191"/>
                  <a:pt x="48" y="193"/>
                </a:cubicBezTo>
                <a:cubicBezTo>
                  <a:pt x="48" y="193"/>
                  <a:pt x="49" y="193"/>
                  <a:pt x="50" y="193"/>
                </a:cubicBezTo>
                <a:cubicBezTo>
                  <a:pt x="49" y="192"/>
                  <a:pt x="49" y="191"/>
                  <a:pt x="49" y="190"/>
                </a:cubicBezTo>
                <a:close/>
                <a:moveTo>
                  <a:pt x="117" y="147"/>
                </a:moveTo>
                <a:cubicBezTo>
                  <a:pt x="117" y="147"/>
                  <a:pt x="117" y="146"/>
                  <a:pt x="117" y="146"/>
                </a:cubicBezTo>
                <a:cubicBezTo>
                  <a:pt x="116" y="146"/>
                  <a:pt x="115" y="147"/>
                  <a:pt x="114" y="148"/>
                </a:cubicBezTo>
                <a:cubicBezTo>
                  <a:pt x="114" y="148"/>
                  <a:pt x="114" y="148"/>
                  <a:pt x="114" y="148"/>
                </a:cubicBezTo>
                <a:cubicBezTo>
                  <a:pt x="115" y="148"/>
                  <a:pt x="116" y="147"/>
                  <a:pt x="117" y="147"/>
                </a:cubicBezTo>
                <a:close/>
                <a:moveTo>
                  <a:pt x="52" y="229"/>
                </a:moveTo>
                <a:cubicBezTo>
                  <a:pt x="53" y="229"/>
                  <a:pt x="53" y="228"/>
                  <a:pt x="53" y="227"/>
                </a:cubicBezTo>
                <a:cubicBezTo>
                  <a:pt x="54" y="227"/>
                  <a:pt x="54" y="226"/>
                  <a:pt x="53" y="225"/>
                </a:cubicBezTo>
                <a:cubicBezTo>
                  <a:pt x="52" y="226"/>
                  <a:pt x="52" y="228"/>
                  <a:pt x="52" y="229"/>
                </a:cubicBezTo>
                <a:close/>
                <a:moveTo>
                  <a:pt x="96" y="223"/>
                </a:moveTo>
                <a:cubicBezTo>
                  <a:pt x="97" y="220"/>
                  <a:pt x="98" y="217"/>
                  <a:pt x="99" y="215"/>
                </a:cubicBezTo>
                <a:cubicBezTo>
                  <a:pt x="99" y="215"/>
                  <a:pt x="99" y="215"/>
                  <a:pt x="99" y="215"/>
                </a:cubicBezTo>
                <a:cubicBezTo>
                  <a:pt x="99" y="215"/>
                  <a:pt x="99" y="215"/>
                  <a:pt x="99" y="215"/>
                </a:cubicBezTo>
                <a:cubicBezTo>
                  <a:pt x="98" y="215"/>
                  <a:pt x="97" y="219"/>
                  <a:pt x="96" y="223"/>
                </a:cubicBezTo>
                <a:close/>
                <a:moveTo>
                  <a:pt x="21" y="241"/>
                </a:moveTo>
                <a:cubicBezTo>
                  <a:pt x="21" y="240"/>
                  <a:pt x="21" y="239"/>
                  <a:pt x="21" y="238"/>
                </a:cubicBezTo>
                <a:cubicBezTo>
                  <a:pt x="21" y="238"/>
                  <a:pt x="20" y="237"/>
                  <a:pt x="20" y="237"/>
                </a:cubicBezTo>
                <a:cubicBezTo>
                  <a:pt x="20" y="237"/>
                  <a:pt x="20" y="237"/>
                  <a:pt x="20" y="237"/>
                </a:cubicBezTo>
                <a:cubicBezTo>
                  <a:pt x="20" y="239"/>
                  <a:pt x="20" y="240"/>
                  <a:pt x="20" y="241"/>
                </a:cubicBezTo>
                <a:cubicBezTo>
                  <a:pt x="20" y="241"/>
                  <a:pt x="21" y="241"/>
                  <a:pt x="21" y="241"/>
                </a:cubicBezTo>
                <a:close/>
                <a:moveTo>
                  <a:pt x="112" y="170"/>
                </a:moveTo>
                <a:cubicBezTo>
                  <a:pt x="113" y="170"/>
                  <a:pt x="114" y="170"/>
                  <a:pt x="114" y="169"/>
                </a:cubicBezTo>
                <a:cubicBezTo>
                  <a:pt x="115" y="169"/>
                  <a:pt x="115" y="168"/>
                  <a:pt x="115" y="167"/>
                </a:cubicBezTo>
                <a:cubicBezTo>
                  <a:pt x="114" y="168"/>
                  <a:pt x="113" y="169"/>
                  <a:pt x="113" y="169"/>
                </a:cubicBezTo>
                <a:cubicBezTo>
                  <a:pt x="112" y="169"/>
                  <a:pt x="112" y="170"/>
                  <a:pt x="112" y="170"/>
                </a:cubicBezTo>
                <a:close/>
                <a:moveTo>
                  <a:pt x="115" y="184"/>
                </a:moveTo>
                <a:cubicBezTo>
                  <a:pt x="114" y="185"/>
                  <a:pt x="114" y="185"/>
                  <a:pt x="114" y="185"/>
                </a:cubicBezTo>
                <a:cubicBezTo>
                  <a:pt x="114" y="185"/>
                  <a:pt x="114" y="185"/>
                  <a:pt x="114" y="185"/>
                </a:cubicBezTo>
                <a:cubicBezTo>
                  <a:pt x="114" y="186"/>
                  <a:pt x="114" y="187"/>
                  <a:pt x="114" y="188"/>
                </a:cubicBezTo>
                <a:cubicBezTo>
                  <a:pt x="114" y="188"/>
                  <a:pt x="114" y="187"/>
                  <a:pt x="114" y="187"/>
                </a:cubicBezTo>
                <a:cubicBezTo>
                  <a:pt x="115" y="187"/>
                  <a:pt x="115" y="187"/>
                  <a:pt x="115" y="186"/>
                </a:cubicBezTo>
                <a:cubicBezTo>
                  <a:pt x="115" y="186"/>
                  <a:pt x="115" y="185"/>
                  <a:pt x="115" y="184"/>
                </a:cubicBezTo>
                <a:close/>
                <a:moveTo>
                  <a:pt x="42" y="195"/>
                </a:moveTo>
                <a:cubicBezTo>
                  <a:pt x="42" y="195"/>
                  <a:pt x="42" y="195"/>
                  <a:pt x="41" y="195"/>
                </a:cubicBezTo>
                <a:cubicBezTo>
                  <a:pt x="40" y="195"/>
                  <a:pt x="39" y="196"/>
                  <a:pt x="37" y="197"/>
                </a:cubicBezTo>
                <a:cubicBezTo>
                  <a:pt x="37" y="197"/>
                  <a:pt x="37" y="197"/>
                  <a:pt x="37" y="197"/>
                </a:cubicBezTo>
                <a:cubicBezTo>
                  <a:pt x="39" y="197"/>
                  <a:pt x="40" y="196"/>
                  <a:pt x="42" y="195"/>
                </a:cubicBezTo>
                <a:close/>
                <a:moveTo>
                  <a:pt x="166" y="53"/>
                </a:moveTo>
                <a:cubicBezTo>
                  <a:pt x="166" y="53"/>
                  <a:pt x="166" y="53"/>
                  <a:pt x="166" y="53"/>
                </a:cubicBezTo>
                <a:cubicBezTo>
                  <a:pt x="166" y="54"/>
                  <a:pt x="165" y="54"/>
                  <a:pt x="165" y="55"/>
                </a:cubicBezTo>
                <a:cubicBezTo>
                  <a:pt x="165" y="55"/>
                  <a:pt x="165" y="55"/>
                  <a:pt x="165" y="55"/>
                </a:cubicBezTo>
                <a:cubicBezTo>
                  <a:pt x="165" y="55"/>
                  <a:pt x="165" y="56"/>
                  <a:pt x="165" y="56"/>
                </a:cubicBezTo>
                <a:cubicBezTo>
                  <a:pt x="165" y="56"/>
                  <a:pt x="165" y="56"/>
                  <a:pt x="165" y="56"/>
                </a:cubicBezTo>
                <a:cubicBezTo>
                  <a:pt x="166" y="56"/>
                  <a:pt x="166" y="56"/>
                  <a:pt x="166" y="55"/>
                </a:cubicBezTo>
                <a:cubicBezTo>
                  <a:pt x="166" y="55"/>
                  <a:pt x="166" y="54"/>
                  <a:pt x="166" y="53"/>
                </a:cubicBezTo>
                <a:close/>
                <a:moveTo>
                  <a:pt x="115" y="152"/>
                </a:moveTo>
                <a:cubicBezTo>
                  <a:pt x="115" y="151"/>
                  <a:pt x="116" y="151"/>
                  <a:pt x="116" y="151"/>
                </a:cubicBezTo>
                <a:cubicBezTo>
                  <a:pt x="117" y="151"/>
                  <a:pt x="117" y="150"/>
                  <a:pt x="117" y="150"/>
                </a:cubicBezTo>
                <a:cubicBezTo>
                  <a:pt x="117" y="150"/>
                  <a:pt x="117" y="149"/>
                  <a:pt x="117" y="149"/>
                </a:cubicBezTo>
                <a:cubicBezTo>
                  <a:pt x="116" y="150"/>
                  <a:pt x="115" y="150"/>
                  <a:pt x="115" y="150"/>
                </a:cubicBezTo>
                <a:cubicBezTo>
                  <a:pt x="115" y="151"/>
                  <a:pt x="115" y="151"/>
                  <a:pt x="115" y="152"/>
                </a:cubicBezTo>
                <a:close/>
                <a:moveTo>
                  <a:pt x="14" y="247"/>
                </a:moveTo>
                <a:cubicBezTo>
                  <a:pt x="15" y="248"/>
                  <a:pt x="17" y="248"/>
                  <a:pt x="17" y="248"/>
                </a:cubicBezTo>
                <a:cubicBezTo>
                  <a:pt x="17" y="248"/>
                  <a:pt x="17" y="247"/>
                  <a:pt x="17" y="247"/>
                </a:cubicBezTo>
                <a:cubicBezTo>
                  <a:pt x="16" y="247"/>
                  <a:pt x="15" y="246"/>
                  <a:pt x="15" y="246"/>
                </a:cubicBezTo>
                <a:cubicBezTo>
                  <a:pt x="14" y="246"/>
                  <a:pt x="14" y="246"/>
                  <a:pt x="14" y="246"/>
                </a:cubicBezTo>
                <a:cubicBezTo>
                  <a:pt x="14" y="246"/>
                  <a:pt x="14" y="246"/>
                  <a:pt x="14" y="247"/>
                </a:cubicBezTo>
                <a:close/>
                <a:moveTo>
                  <a:pt x="90" y="254"/>
                </a:moveTo>
                <a:cubicBezTo>
                  <a:pt x="90" y="254"/>
                  <a:pt x="90" y="254"/>
                  <a:pt x="90" y="254"/>
                </a:cubicBezTo>
                <a:cubicBezTo>
                  <a:pt x="89" y="255"/>
                  <a:pt x="88" y="256"/>
                  <a:pt x="87" y="256"/>
                </a:cubicBezTo>
                <a:cubicBezTo>
                  <a:pt x="87" y="257"/>
                  <a:pt x="87" y="257"/>
                  <a:pt x="88" y="258"/>
                </a:cubicBezTo>
                <a:cubicBezTo>
                  <a:pt x="88" y="256"/>
                  <a:pt x="89" y="255"/>
                  <a:pt x="90" y="254"/>
                </a:cubicBezTo>
                <a:close/>
                <a:moveTo>
                  <a:pt x="125" y="238"/>
                </a:moveTo>
                <a:cubicBezTo>
                  <a:pt x="125" y="238"/>
                  <a:pt x="125" y="238"/>
                  <a:pt x="125" y="238"/>
                </a:cubicBezTo>
                <a:cubicBezTo>
                  <a:pt x="124" y="238"/>
                  <a:pt x="123" y="237"/>
                  <a:pt x="122" y="237"/>
                </a:cubicBezTo>
                <a:cubicBezTo>
                  <a:pt x="122" y="237"/>
                  <a:pt x="122" y="238"/>
                  <a:pt x="122" y="238"/>
                </a:cubicBezTo>
                <a:cubicBezTo>
                  <a:pt x="123" y="238"/>
                  <a:pt x="124" y="238"/>
                  <a:pt x="125" y="238"/>
                </a:cubicBezTo>
                <a:close/>
                <a:moveTo>
                  <a:pt x="135" y="27"/>
                </a:moveTo>
                <a:cubicBezTo>
                  <a:pt x="135" y="28"/>
                  <a:pt x="135" y="28"/>
                  <a:pt x="136" y="29"/>
                </a:cubicBezTo>
                <a:cubicBezTo>
                  <a:pt x="136" y="27"/>
                  <a:pt x="136" y="26"/>
                  <a:pt x="135" y="24"/>
                </a:cubicBezTo>
                <a:cubicBezTo>
                  <a:pt x="135" y="25"/>
                  <a:pt x="135" y="26"/>
                  <a:pt x="135" y="27"/>
                </a:cubicBezTo>
                <a:close/>
                <a:moveTo>
                  <a:pt x="30" y="202"/>
                </a:moveTo>
                <a:cubicBezTo>
                  <a:pt x="31" y="201"/>
                  <a:pt x="33" y="200"/>
                  <a:pt x="34" y="199"/>
                </a:cubicBezTo>
                <a:cubicBezTo>
                  <a:pt x="34" y="199"/>
                  <a:pt x="34" y="199"/>
                  <a:pt x="34" y="199"/>
                </a:cubicBezTo>
                <a:cubicBezTo>
                  <a:pt x="32" y="199"/>
                  <a:pt x="31" y="200"/>
                  <a:pt x="30" y="202"/>
                </a:cubicBezTo>
                <a:close/>
                <a:moveTo>
                  <a:pt x="11" y="247"/>
                </a:moveTo>
                <a:cubicBezTo>
                  <a:pt x="10" y="247"/>
                  <a:pt x="10" y="246"/>
                  <a:pt x="9" y="245"/>
                </a:cubicBezTo>
                <a:cubicBezTo>
                  <a:pt x="9" y="247"/>
                  <a:pt x="9" y="247"/>
                  <a:pt x="10" y="248"/>
                </a:cubicBezTo>
                <a:cubicBezTo>
                  <a:pt x="11" y="248"/>
                  <a:pt x="11" y="247"/>
                  <a:pt x="11" y="247"/>
                </a:cubicBezTo>
                <a:close/>
                <a:moveTo>
                  <a:pt x="115" y="163"/>
                </a:moveTo>
                <a:cubicBezTo>
                  <a:pt x="114" y="164"/>
                  <a:pt x="113" y="165"/>
                  <a:pt x="112" y="166"/>
                </a:cubicBezTo>
                <a:cubicBezTo>
                  <a:pt x="112" y="166"/>
                  <a:pt x="112" y="166"/>
                  <a:pt x="112" y="166"/>
                </a:cubicBezTo>
                <a:cubicBezTo>
                  <a:pt x="113" y="166"/>
                  <a:pt x="114" y="165"/>
                  <a:pt x="115" y="165"/>
                </a:cubicBezTo>
                <a:cubicBezTo>
                  <a:pt x="115" y="164"/>
                  <a:pt x="115" y="164"/>
                  <a:pt x="115" y="163"/>
                </a:cubicBezTo>
                <a:close/>
                <a:moveTo>
                  <a:pt x="133" y="55"/>
                </a:moveTo>
                <a:cubicBezTo>
                  <a:pt x="133" y="56"/>
                  <a:pt x="132" y="58"/>
                  <a:pt x="133" y="59"/>
                </a:cubicBezTo>
                <a:cubicBezTo>
                  <a:pt x="134" y="58"/>
                  <a:pt x="134" y="57"/>
                  <a:pt x="134" y="56"/>
                </a:cubicBezTo>
                <a:cubicBezTo>
                  <a:pt x="134" y="56"/>
                  <a:pt x="134" y="55"/>
                  <a:pt x="133" y="55"/>
                </a:cubicBezTo>
                <a:close/>
                <a:moveTo>
                  <a:pt x="101" y="254"/>
                </a:moveTo>
                <a:cubicBezTo>
                  <a:pt x="99" y="252"/>
                  <a:pt x="97" y="251"/>
                  <a:pt x="96" y="250"/>
                </a:cubicBezTo>
                <a:cubicBezTo>
                  <a:pt x="97" y="252"/>
                  <a:pt x="98" y="253"/>
                  <a:pt x="101" y="254"/>
                </a:cubicBezTo>
                <a:close/>
                <a:moveTo>
                  <a:pt x="116" y="159"/>
                </a:moveTo>
                <a:cubicBezTo>
                  <a:pt x="117" y="159"/>
                  <a:pt x="117" y="159"/>
                  <a:pt x="117" y="159"/>
                </a:cubicBezTo>
                <a:cubicBezTo>
                  <a:pt x="117" y="158"/>
                  <a:pt x="117" y="157"/>
                  <a:pt x="117" y="156"/>
                </a:cubicBezTo>
                <a:cubicBezTo>
                  <a:pt x="116" y="157"/>
                  <a:pt x="116" y="157"/>
                  <a:pt x="116" y="158"/>
                </a:cubicBezTo>
                <a:cubicBezTo>
                  <a:pt x="116" y="159"/>
                  <a:pt x="116" y="159"/>
                  <a:pt x="116" y="159"/>
                </a:cubicBezTo>
                <a:close/>
                <a:moveTo>
                  <a:pt x="122" y="207"/>
                </a:moveTo>
                <a:cubicBezTo>
                  <a:pt x="122" y="206"/>
                  <a:pt x="123" y="206"/>
                  <a:pt x="122" y="206"/>
                </a:cubicBezTo>
                <a:cubicBezTo>
                  <a:pt x="121" y="205"/>
                  <a:pt x="121" y="204"/>
                  <a:pt x="120" y="204"/>
                </a:cubicBezTo>
                <a:cubicBezTo>
                  <a:pt x="120" y="203"/>
                  <a:pt x="120" y="203"/>
                  <a:pt x="120" y="203"/>
                </a:cubicBezTo>
                <a:cubicBezTo>
                  <a:pt x="120" y="205"/>
                  <a:pt x="121" y="206"/>
                  <a:pt x="122" y="207"/>
                </a:cubicBezTo>
                <a:close/>
                <a:moveTo>
                  <a:pt x="73" y="176"/>
                </a:moveTo>
                <a:cubicBezTo>
                  <a:pt x="73" y="177"/>
                  <a:pt x="72" y="177"/>
                  <a:pt x="72" y="178"/>
                </a:cubicBezTo>
                <a:cubicBezTo>
                  <a:pt x="72" y="178"/>
                  <a:pt x="72" y="179"/>
                  <a:pt x="72" y="180"/>
                </a:cubicBezTo>
                <a:cubicBezTo>
                  <a:pt x="73" y="179"/>
                  <a:pt x="73" y="179"/>
                  <a:pt x="74" y="178"/>
                </a:cubicBezTo>
                <a:cubicBezTo>
                  <a:pt x="74" y="178"/>
                  <a:pt x="74" y="178"/>
                  <a:pt x="74" y="177"/>
                </a:cubicBezTo>
                <a:cubicBezTo>
                  <a:pt x="74" y="177"/>
                  <a:pt x="73" y="177"/>
                  <a:pt x="73" y="176"/>
                </a:cubicBezTo>
                <a:close/>
                <a:moveTo>
                  <a:pt x="112" y="266"/>
                </a:moveTo>
                <a:cubicBezTo>
                  <a:pt x="112" y="266"/>
                  <a:pt x="112" y="266"/>
                  <a:pt x="112" y="266"/>
                </a:cubicBezTo>
                <a:cubicBezTo>
                  <a:pt x="111" y="267"/>
                  <a:pt x="110" y="267"/>
                  <a:pt x="109" y="268"/>
                </a:cubicBezTo>
                <a:cubicBezTo>
                  <a:pt x="110" y="268"/>
                  <a:pt x="110" y="269"/>
                  <a:pt x="110" y="269"/>
                </a:cubicBezTo>
                <a:cubicBezTo>
                  <a:pt x="111" y="268"/>
                  <a:pt x="111" y="267"/>
                  <a:pt x="112" y="266"/>
                </a:cubicBezTo>
                <a:close/>
                <a:moveTo>
                  <a:pt x="49" y="229"/>
                </a:moveTo>
                <a:cubicBezTo>
                  <a:pt x="49" y="228"/>
                  <a:pt x="50" y="228"/>
                  <a:pt x="50" y="228"/>
                </a:cubicBezTo>
                <a:cubicBezTo>
                  <a:pt x="50" y="228"/>
                  <a:pt x="50" y="228"/>
                  <a:pt x="50" y="228"/>
                </a:cubicBezTo>
                <a:cubicBezTo>
                  <a:pt x="50" y="227"/>
                  <a:pt x="50" y="226"/>
                  <a:pt x="50" y="226"/>
                </a:cubicBezTo>
                <a:cubicBezTo>
                  <a:pt x="50" y="226"/>
                  <a:pt x="49" y="227"/>
                  <a:pt x="49" y="227"/>
                </a:cubicBezTo>
                <a:cubicBezTo>
                  <a:pt x="48" y="228"/>
                  <a:pt x="48" y="228"/>
                  <a:pt x="49" y="229"/>
                </a:cubicBezTo>
                <a:close/>
                <a:moveTo>
                  <a:pt x="128" y="48"/>
                </a:moveTo>
                <a:cubicBezTo>
                  <a:pt x="128" y="50"/>
                  <a:pt x="128" y="51"/>
                  <a:pt x="127" y="53"/>
                </a:cubicBezTo>
                <a:cubicBezTo>
                  <a:pt x="127" y="53"/>
                  <a:pt x="127" y="53"/>
                  <a:pt x="127" y="54"/>
                </a:cubicBezTo>
                <a:cubicBezTo>
                  <a:pt x="127" y="54"/>
                  <a:pt x="127" y="53"/>
                  <a:pt x="128" y="53"/>
                </a:cubicBezTo>
                <a:cubicBezTo>
                  <a:pt x="128" y="52"/>
                  <a:pt x="128" y="51"/>
                  <a:pt x="129" y="49"/>
                </a:cubicBezTo>
                <a:cubicBezTo>
                  <a:pt x="129" y="49"/>
                  <a:pt x="129" y="49"/>
                  <a:pt x="128" y="48"/>
                </a:cubicBezTo>
                <a:close/>
                <a:moveTo>
                  <a:pt x="125" y="240"/>
                </a:moveTo>
                <a:cubicBezTo>
                  <a:pt x="123" y="240"/>
                  <a:pt x="122" y="240"/>
                  <a:pt x="122" y="240"/>
                </a:cubicBezTo>
                <a:cubicBezTo>
                  <a:pt x="122" y="241"/>
                  <a:pt x="123" y="241"/>
                  <a:pt x="124" y="242"/>
                </a:cubicBezTo>
                <a:cubicBezTo>
                  <a:pt x="124" y="241"/>
                  <a:pt x="124" y="241"/>
                  <a:pt x="125" y="240"/>
                </a:cubicBezTo>
                <a:close/>
                <a:moveTo>
                  <a:pt x="89" y="264"/>
                </a:moveTo>
                <a:cubicBezTo>
                  <a:pt x="89" y="264"/>
                  <a:pt x="89" y="263"/>
                  <a:pt x="88" y="263"/>
                </a:cubicBezTo>
                <a:cubicBezTo>
                  <a:pt x="88" y="263"/>
                  <a:pt x="87" y="263"/>
                  <a:pt x="87" y="263"/>
                </a:cubicBezTo>
                <a:cubicBezTo>
                  <a:pt x="88" y="264"/>
                  <a:pt x="88" y="265"/>
                  <a:pt x="89" y="265"/>
                </a:cubicBezTo>
                <a:cubicBezTo>
                  <a:pt x="89" y="265"/>
                  <a:pt x="89" y="264"/>
                  <a:pt x="89" y="264"/>
                </a:cubicBezTo>
                <a:close/>
                <a:moveTo>
                  <a:pt x="129" y="103"/>
                </a:moveTo>
                <a:cubicBezTo>
                  <a:pt x="129" y="102"/>
                  <a:pt x="129" y="102"/>
                  <a:pt x="129" y="101"/>
                </a:cubicBezTo>
                <a:cubicBezTo>
                  <a:pt x="129" y="101"/>
                  <a:pt x="129" y="100"/>
                  <a:pt x="129" y="99"/>
                </a:cubicBezTo>
                <a:cubicBezTo>
                  <a:pt x="129" y="100"/>
                  <a:pt x="128" y="100"/>
                  <a:pt x="128" y="101"/>
                </a:cubicBezTo>
                <a:cubicBezTo>
                  <a:pt x="128" y="101"/>
                  <a:pt x="128" y="101"/>
                  <a:pt x="128" y="101"/>
                </a:cubicBezTo>
                <a:cubicBezTo>
                  <a:pt x="128" y="102"/>
                  <a:pt x="128" y="102"/>
                  <a:pt x="129" y="103"/>
                </a:cubicBezTo>
                <a:close/>
                <a:moveTo>
                  <a:pt x="119" y="236"/>
                </a:moveTo>
                <a:cubicBezTo>
                  <a:pt x="119" y="237"/>
                  <a:pt x="119" y="237"/>
                  <a:pt x="118" y="238"/>
                </a:cubicBezTo>
                <a:cubicBezTo>
                  <a:pt x="119" y="238"/>
                  <a:pt x="119" y="238"/>
                  <a:pt x="119" y="238"/>
                </a:cubicBezTo>
                <a:cubicBezTo>
                  <a:pt x="120" y="238"/>
                  <a:pt x="120" y="237"/>
                  <a:pt x="120" y="236"/>
                </a:cubicBezTo>
                <a:cubicBezTo>
                  <a:pt x="120" y="236"/>
                  <a:pt x="120" y="236"/>
                  <a:pt x="119" y="236"/>
                </a:cubicBezTo>
                <a:close/>
                <a:moveTo>
                  <a:pt x="27" y="246"/>
                </a:moveTo>
                <a:cubicBezTo>
                  <a:pt x="27" y="245"/>
                  <a:pt x="27" y="244"/>
                  <a:pt x="27" y="243"/>
                </a:cubicBezTo>
                <a:cubicBezTo>
                  <a:pt x="27" y="243"/>
                  <a:pt x="27" y="242"/>
                  <a:pt x="27" y="242"/>
                </a:cubicBezTo>
                <a:cubicBezTo>
                  <a:pt x="26" y="242"/>
                  <a:pt x="26" y="243"/>
                  <a:pt x="26" y="243"/>
                </a:cubicBezTo>
                <a:cubicBezTo>
                  <a:pt x="26" y="244"/>
                  <a:pt x="26" y="244"/>
                  <a:pt x="26" y="245"/>
                </a:cubicBezTo>
                <a:cubicBezTo>
                  <a:pt x="27" y="245"/>
                  <a:pt x="27" y="245"/>
                  <a:pt x="27" y="246"/>
                </a:cubicBezTo>
                <a:close/>
                <a:moveTo>
                  <a:pt x="31" y="247"/>
                </a:moveTo>
                <a:cubicBezTo>
                  <a:pt x="32" y="247"/>
                  <a:pt x="33" y="247"/>
                  <a:pt x="34" y="247"/>
                </a:cubicBezTo>
                <a:cubicBezTo>
                  <a:pt x="34" y="246"/>
                  <a:pt x="34" y="246"/>
                  <a:pt x="34" y="246"/>
                </a:cubicBezTo>
                <a:cubicBezTo>
                  <a:pt x="33" y="246"/>
                  <a:pt x="32" y="246"/>
                  <a:pt x="31" y="246"/>
                </a:cubicBezTo>
                <a:cubicBezTo>
                  <a:pt x="30" y="247"/>
                  <a:pt x="31" y="247"/>
                  <a:pt x="31" y="247"/>
                </a:cubicBezTo>
                <a:close/>
                <a:moveTo>
                  <a:pt x="48" y="233"/>
                </a:moveTo>
                <a:cubicBezTo>
                  <a:pt x="47" y="234"/>
                  <a:pt x="46" y="235"/>
                  <a:pt x="47" y="236"/>
                </a:cubicBezTo>
                <a:cubicBezTo>
                  <a:pt x="47" y="236"/>
                  <a:pt x="48" y="235"/>
                  <a:pt x="48" y="235"/>
                </a:cubicBezTo>
                <a:cubicBezTo>
                  <a:pt x="49" y="234"/>
                  <a:pt x="49" y="234"/>
                  <a:pt x="48" y="233"/>
                </a:cubicBezTo>
                <a:close/>
                <a:moveTo>
                  <a:pt x="26" y="206"/>
                </a:moveTo>
                <a:cubicBezTo>
                  <a:pt x="24" y="207"/>
                  <a:pt x="24" y="209"/>
                  <a:pt x="23" y="211"/>
                </a:cubicBezTo>
                <a:cubicBezTo>
                  <a:pt x="24" y="209"/>
                  <a:pt x="25" y="208"/>
                  <a:pt x="26" y="206"/>
                </a:cubicBezTo>
                <a:close/>
                <a:moveTo>
                  <a:pt x="90" y="220"/>
                </a:moveTo>
                <a:cubicBezTo>
                  <a:pt x="90" y="221"/>
                  <a:pt x="90" y="223"/>
                  <a:pt x="91" y="224"/>
                </a:cubicBezTo>
                <a:cubicBezTo>
                  <a:pt x="91" y="223"/>
                  <a:pt x="91" y="223"/>
                  <a:pt x="91" y="223"/>
                </a:cubicBezTo>
                <a:cubicBezTo>
                  <a:pt x="91" y="222"/>
                  <a:pt x="91" y="221"/>
                  <a:pt x="90" y="220"/>
                </a:cubicBezTo>
                <a:close/>
                <a:moveTo>
                  <a:pt x="102" y="258"/>
                </a:moveTo>
                <a:cubicBezTo>
                  <a:pt x="102" y="259"/>
                  <a:pt x="101" y="260"/>
                  <a:pt x="100" y="261"/>
                </a:cubicBezTo>
                <a:cubicBezTo>
                  <a:pt x="101" y="261"/>
                  <a:pt x="101" y="261"/>
                  <a:pt x="101" y="261"/>
                </a:cubicBezTo>
                <a:cubicBezTo>
                  <a:pt x="102" y="260"/>
                  <a:pt x="103" y="259"/>
                  <a:pt x="103" y="259"/>
                </a:cubicBezTo>
                <a:cubicBezTo>
                  <a:pt x="103" y="259"/>
                  <a:pt x="103" y="259"/>
                  <a:pt x="102" y="258"/>
                </a:cubicBezTo>
                <a:close/>
                <a:moveTo>
                  <a:pt x="89" y="213"/>
                </a:moveTo>
                <a:cubicBezTo>
                  <a:pt x="88" y="215"/>
                  <a:pt x="87" y="216"/>
                  <a:pt x="87" y="218"/>
                </a:cubicBezTo>
                <a:cubicBezTo>
                  <a:pt x="87" y="218"/>
                  <a:pt x="87" y="218"/>
                  <a:pt x="87" y="218"/>
                </a:cubicBezTo>
                <a:cubicBezTo>
                  <a:pt x="88" y="216"/>
                  <a:pt x="89" y="215"/>
                  <a:pt x="89" y="213"/>
                </a:cubicBezTo>
                <a:close/>
                <a:moveTo>
                  <a:pt x="81" y="249"/>
                </a:moveTo>
                <a:cubicBezTo>
                  <a:pt x="81" y="248"/>
                  <a:pt x="82" y="248"/>
                  <a:pt x="81" y="247"/>
                </a:cubicBezTo>
                <a:cubicBezTo>
                  <a:pt x="81" y="247"/>
                  <a:pt x="81" y="247"/>
                  <a:pt x="81" y="247"/>
                </a:cubicBezTo>
                <a:cubicBezTo>
                  <a:pt x="81" y="245"/>
                  <a:pt x="81" y="244"/>
                  <a:pt x="81" y="243"/>
                </a:cubicBezTo>
                <a:cubicBezTo>
                  <a:pt x="81" y="245"/>
                  <a:pt x="81" y="247"/>
                  <a:pt x="81" y="249"/>
                </a:cubicBezTo>
                <a:close/>
                <a:moveTo>
                  <a:pt x="122" y="75"/>
                </a:moveTo>
                <a:cubicBezTo>
                  <a:pt x="122" y="76"/>
                  <a:pt x="122" y="76"/>
                  <a:pt x="122" y="76"/>
                </a:cubicBezTo>
                <a:cubicBezTo>
                  <a:pt x="123" y="77"/>
                  <a:pt x="123" y="78"/>
                  <a:pt x="124" y="78"/>
                </a:cubicBezTo>
                <a:cubicBezTo>
                  <a:pt x="124" y="78"/>
                  <a:pt x="124" y="78"/>
                  <a:pt x="124" y="79"/>
                </a:cubicBezTo>
                <a:cubicBezTo>
                  <a:pt x="125" y="78"/>
                  <a:pt x="124" y="77"/>
                  <a:pt x="124" y="77"/>
                </a:cubicBezTo>
                <a:cubicBezTo>
                  <a:pt x="123" y="77"/>
                  <a:pt x="122" y="76"/>
                  <a:pt x="122" y="75"/>
                </a:cubicBezTo>
                <a:close/>
                <a:moveTo>
                  <a:pt x="115" y="155"/>
                </a:moveTo>
                <a:cubicBezTo>
                  <a:pt x="116" y="155"/>
                  <a:pt x="116" y="155"/>
                  <a:pt x="116" y="154"/>
                </a:cubicBezTo>
                <a:cubicBezTo>
                  <a:pt x="117" y="154"/>
                  <a:pt x="117" y="154"/>
                  <a:pt x="117" y="153"/>
                </a:cubicBezTo>
                <a:cubicBezTo>
                  <a:pt x="117" y="153"/>
                  <a:pt x="117" y="153"/>
                  <a:pt x="117" y="153"/>
                </a:cubicBezTo>
                <a:cubicBezTo>
                  <a:pt x="116" y="153"/>
                  <a:pt x="116" y="153"/>
                  <a:pt x="116" y="153"/>
                </a:cubicBezTo>
                <a:cubicBezTo>
                  <a:pt x="115" y="154"/>
                  <a:pt x="115" y="154"/>
                  <a:pt x="115" y="155"/>
                </a:cubicBezTo>
                <a:close/>
                <a:moveTo>
                  <a:pt x="139" y="46"/>
                </a:moveTo>
                <a:cubicBezTo>
                  <a:pt x="139" y="46"/>
                  <a:pt x="139" y="46"/>
                  <a:pt x="139" y="46"/>
                </a:cubicBezTo>
                <a:cubicBezTo>
                  <a:pt x="140" y="44"/>
                  <a:pt x="141" y="41"/>
                  <a:pt x="141" y="39"/>
                </a:cubicBezTo>
                <a:cubicBezTo>
                  <a:pt x="141" y="41"/>
                  <a:pt x="140" y="44"/>
                  <a:pt x="139" y="46"/>
                </a:cubicBezTo>
                <a:close/>
                <a:moveTo>
                  <a:pt x="40" y="186"/>
                </a:moveTo>
                <a:cubicBezTo>
                  <a:pt x="38" y="186"/>
                  <a:pt x="36" y="187"/>
                  <a:pt x="34" y="188"/>
                </a:cubicBezTo>
                <a:cubicBezTo>
                  <a:pt x="36" y="188"/>
                  <a:pt x="38" y="187"/>
                  <a:pt x="40" y="186"/>
                </a:cubicBezTo>
                <a:close/>
                <a:moveTo>
                  <a:pt x="90" y="261"/>
                </a:moveTo>
                <a:cubicBezTo>
                  <a:pt x="91" y="261"/>
                  <a:pt x="91" y="261"/>
                  <a:pt x="91" y="261"/>
                </a:cubicBezTo>
                <a:cubicBezTo>
                  <a:pt x="92" y="260"/>
                  <a:pt x="93" y="259"/>
                  <a:pt x="93" y="258"/>
                </a:cubicBezTo>
                <a:cubicBezTo>
                  <a:pt x="93" y="258"/>
                  <a:pt x="93" y="258"/>
                  <a:pt x="93" y="258"/>
                </a:cubicBezTo>
                <a:cubicBezTo>
                  <a:pt x="92" y="259"/>
                  <a:pt x="91" y="260"/>
                  <a:pt x="90" y="261"/>
                </a:cubicBezTo>
                <a:close/>
                <a:moveTo>
                  <a:pt x="117" y="258"/>
                </a:moveTo>
                <a:cubicBezTo>
                  <a:pt x="116" y="258"/>
                  <a:pt x="115" y="260"/>
                  <a:pt x="115" y="261"/>
                </a:cubicBezTo>
                <a:cubicBezTo>
                  <a:pt x="116" y="260"/>
                  <a:pt x="116" y="259"/>
                  <a:pt x="117" y="258"/>
                </a:cubicBezTo>
                <a:close/>
                <a:moveTo>
                  <a:pt x="125" y="64"/>
                </a:moveTo>
                <a:cubicBezTo>
                  <a:pt x="125" y="64"/>
                  <a:pt x="125" y="64"/>
                  <a:pt x="125" y="64"/>
                </a:cubicBezTo>
                <a:cubicBezTo>
                  <a:pt x="125" y="62"/>
                  <a:pt x="126" y="61"/>
                  <a:pt x="126" y="59"/>
                </a:cubicBezTo>
                <a:cubicBezTo>
                  <a:pt x="126" y="59"/>
                  <a:pt x="126" y="59"/>
                  <a:pt x="126" y="58"/>
                </a:cubicBezTo>
                <a:cubicBezTo>
                  <a:pt x="125" y="60"/>
                  <a:pt x="125" y="62"/>
                  <a:pt x="124" y="63"/>
                </a:cubicBezTo>
                <a:cubicBezTo>
                  <a:pt x="124" y="64"/>
                  <a:pt x="124" y="64"/>
                  <a:pt x="125" y="64"/>
                </a:cubicBezTo>
                <a:close/>
                <a:moveTo>
                  <a:pt x="125" y="236"/>
                </a:moveTo>
                <a:cubicBezTo>
                  <a:pt x="125" y="236"/>
                  <a:pt x="125" y="235"/>
                  <a:pt x="125" y="235"/>
                </a:cubicBezTo>
                <a:cubicBezTo>
                  <a:pt x="124" y="235"/>
                  <a:pt x="123" y="235"/>
                  <a:pt x="122" y="235"/>
                </a:cubicBezTo>
                <a:cubicBezTo>
                  <a:pt x="122" y="235"/>
                  <a:pt x="122" y="235"/>
                  <a:pt x="122" y="235"/>
                </a:cubicBezTo>
                <a:cubicBezTo>
                  <a:pt x="123" y="235"/>
                  <a:pt x="124" y="236"/>
                  <a:pt x="125" y="236"/>
                </a:cubicBezTo>
                <a:close/>
                <a:moveTo>
                  <a:pt x="91" y="234"/>
                </a:moveTo>
                <a:cubicBezTo>
                  <a:pt x="91" y="233"/>
                  <a:pt x="91" y="231"/>
                  <a:pt x="91" y="230"/>
                </a:cubicBezTo>
                <a:cubicBezTo>
                  <a:pt x="91" y="229"/>
                  <a:pt x="91" y="229"/>
                  <a:pt x="91" y="229"/>
                </a:cubicBezTo>
                <a:cubicBezTo>
                  <a:pt x="91" y="229"/>
                  <a:pt x="91" y="229"/>
                  <a:pt x="91" y="229"/>
                </a:cubicBezTo>
                <a:cubicBezTo>
                  <a:pt x="91" y="231"/>
                  <a:pt x="90" y="232"/>
                  <a:pt x="91" y="234"/>
                </a:cubicBezTo>
                <a:close/>
                <a:moveTo>
                  <a:pt x="110" y="185"/>
                </a:moveTo>
                <a:cubicBezTo>
                  <a:pt x="111" y="185"/>
                  <a:pt x="111" y="184"/>
                  <a:pt x="112" y="184"/>
                </a:cubicBezTo>
                <a:cubicBezTo>
                  <a:pt x="112" y="184"/>
                  <a:pt x="112" y="184"/>
                  <a:pt x="112" y="184"/>
                </a:cubicBezTo>
                <a:cubicBezTo>
                  <a:pt x="112" y="183"/>
                  <a:pt x="112" y="183"/>
                  <a:pt x="112" y="183"/>
                </a:cubicBezTo>
                <a:cubicBezTo>
                  <a:pt x="111" y="183"/>
                  <a:pt x="111" y="184"/>
                  <a:pt x="110" y="184"/>
                </a:cubicBezTo>
                <a:cubicBezTo>
                  <a:pt x="110" y="184"/>
                  <a:pt x="110" y="185"/>
                  <a:pt x="110" y="185"/>
                </a:cubicBezTo>
                <a:close/>
                <a:moveTo>
                  <a:pt x="176" y="49"/>
                </a:moveTo>
                <a:cubicBezTo>
                  <a:pt x="176" y="48"/>
                  <a:pt x="176" y="47"/>
                  <a:pt x="176" y="46"/>
                </a:cubicBezTo>
                <a:cubicBezTo>
                  <a:pt x="176" y="46"/>
                  <a:pt x="175" y="46"/>
                  <a:pt x="175" y="46"/>
                </a:cubicBezTo>
                <a:cubicBezTo>
                  <a:pt x="175" y="47"/>
                  <a:pt x="175" y="48"/>
                  <a:pt x="176" y="49"/>
                </a:cubicBezTo>
                <a:close/>
                <a:moveTo>
                  <a:pt x="112" y="178"/>
                </a:moveTo>
                <a:cubicBezTo>
                  <a:pt x="111" y="179"/>
                  <a:pt x="111" y="179"/>
                  <a:pt x="110" y="179"/>
                </a:cubicBezTo>
                <a:cubicBezTo>
                  <a:pt x="110" y="180"/>
                  <a:pt x="110" y="180"/>
                  <a:pt x="110" y="181"/>
                </a:cubicBezTo>
                <a:cubicBezTo>
                  <a:pt x="111" y="180"/>
                  <a:pt x="111" y="180"/>
                  <a:pt x="112" y="180"/>
                </a:cubicBezTo>
                <a:cubicBezTo>
                  <a:pt x="112" y="180"/>
                  <a:pt x="112" y="179"/>
                  <a:pt x="112" y="179"/>
                </a:cubicBezTo>
                <a:cubicBezTo>
                  <a:pt x="112" y="179"/>
                  <a:pt x="112" y="179"/>
                  <a:pt x="112" y="178"/>
                </a:cubicBezTo>
                <a:close/>
                <a:moveTo>
                  <a:pt x="22" y="199"/>
                </a:moveTo>
                <a:cubicBezTo>
                  <a:pt x="22" y="200"/>
                  <a:pt x="21" y="200"/>
                  <a:pt x="21" y="201"/>
                </a:cubicBezTo>
                <a:cubicBezTo>
                  <a:pt x="21" y="201"/>
                  <a:pt x="21" y="201"/>
                  <a:pt x="21" y="202"/>
                </a:cubicBezTo>
                <a:cubicBezTo>
                  <a:pt x="22" y="201"/>
                  <a:pt x="22" y="201"/>
                  <a:pt x="22" y="199"/>
                </a:cubicBezTo>
                <a:close/>
                <a:moveTo>
                  <a:pt x="136" y="3"/>
                </a:moveTo>
                <a:cubicBezTo>
                  <a:pt x="138" y="3"/>
                  <a:pt x="138" y="3"/>
                  <a:pt x="138" y="5"/>
                </a:cubicBezTo>
                <a:cubicBezTo>
                  <a:pt x="138" y="5"/>
                  <a:pt x="139" y="5"/>
                  <a:pt x="139" y="5"/>
                </a:cubicBezTo>
                <a:cubicBezTo>
                  <a:pt x="139" y="5"/>
                  <a:pt x="139" y="4"/>
                  <a:pt x="139" y="4"/>
                </a:cubicBezTo>
                <a:cubicBezTo>
                  <a:pt x="138" y="4"/>
                  <a:pt x="138" y="3"/>
                  <a:pt x="137" y="2"/>
                </a:cubicBezTo>
                <a:cubicBezTo>
                  <a:pt x="137" y="2"/>
                  <a:pt x="137" y="2"/>
                  <a:pt x="137" y="2"/>
                </a:cubicBezTo>
                <a:cubicBezTo>
                  <a:pt x="137" y="3"/>
                  <a:pt x="136" y="3"/>
                  <a:pt x="136" y="3"/>
                </a:cubicBezTo>
                <a:close/>
                <a:moveTo>
                  <a:pt x="144" y="73"/>
                </a:moveTo>
                <a:cubicBezTo>
                  <a:pt x="143" y="73"/>
                  <a:pt x="140" y="77"/>
                  <a:pt x="140" y="78"/>
                </a:cubicBezTo>
                <a:cubicBezTo>
                  <a:pt x="140" y="78"/>
                  <a:pt x="143" y="74"/>
                  <a:pt x="144" y="73"/>
                </a:cubicBezTo>
                <a:close/>
                <a:moveTo>
                  <a:pt x="96" y="143"/>
                </a:moveTo>
                <a:cubicBezTo>
                  <a:pt x="95" y="144"/>
                  <a:pt x="95" y="144"/>
                  <a:pt x="95" y="144"/>
                </a:cubicBezTo>
                <a:cubicBezTo>
                  <a:pt x="95" y="144"/>
                  <a:pt x="95" y="144"/>
                  <a:pt x="95" y="144"/>
                </a:cubicBezTo>
                <a:cubicBezTo>
                  <a:pt x="95" y="145"/>
                  <a:pt x="95" y="146"/>
                  <a:pt x="95" y="147"/>
                </a:cubicBezTo>
                <a:cubicBezTo>
                  <a:pt x="96" y="147"/>
                  <a:pt x="96" y="147"/>
                  <a:pt x="96" y="147"/>
                </a:cubicBezTo>
                <a:cubicBezTo>
                  <a:pt x="96" y="146"/>
                  <a:pt x="96" y="145"/>
                  <a:pt x="96" y="143"/>
                </a:cubicBezTo>
                <a:close/>
                <a:moveTo>
                  <a:pt x="88" y="155"/>
                </a:moveTo>
                <a:cubicBezTo>
                  <a:pt x="89" y="154"/>
                  <a:pt x="89" y="154"/>
                  <a:pt x="89" y="153"/>
                </a:cubicBezTo>
                <a:cubicBezTo>
                  <a:pt x="89" y="153"/>
                  <a:pt x="88" y="153"/>
                  <a:pt x="88" y="154"/>
                </a:cubicBezTo>
                <a:cubicBezTo>
                  <a:pt x="87" y="154"/>
                  <a:pt x="87" y="154"/>
                  <a:pt x="88" y="155"/>
                </a:cubicBezTo>
                <a:close/>
                <a:moveTo>
                  <a:pt x="70" y="180"/>
                </a:moveTo>
                <a:cubicBezTo>
                  <a:pt x="69" y="181"/>
                  <a:pt x="69" y="183"/>
                  <a:pt x="69" y="183"/>
                </a:cubicBezTo>
                <a:cubicBezTo>
                  <a:pt x="70" y="183"/>
                  <a:pt x="70" y="182"/>
                  <a:pt x="70" y="182"/>
                </a:cubicBezTo>
                <a:cubicBezTo>
                  <a:pt x="70" y="181"/>
                  <a:pt x="70" y="181"/>
                  <a:pt x="70" y="180"/>
                </a:cubicBezTo>
                <a:close/>
                <a:moveTo>
                  <a:pt x="113" y="155"/>
                </a:moveTo>
                <a:cubicBezTo>
                  <a:pt x="112" y="156"/>
                  <a:pt x="112" y="156"/>
                  <a:pt x="112" y="157"/>
                </a:cubicBezTo>
                <a:cubicBezTo>
                  <a:pt x="113" y="157"/>
                  <a:pt x="113" y="156"/>
                  <a:pt x="114" y="156"/>
                </a:cubicBezTo>
                <a:cubicBezTo>
                  <a:pt x="114" y="156"/>
                  <a:pt x="114" y="155"/>
                  <a:pt x="113" y="155"/>
                </a:cubicBezTo>
                <a:close/>
                <a:moveTo>
                  <a:pt x="135" y="94"/>
                </a:moveTo>
                <a:cubicBezTo>
                  <a:pt x="136" y="93"/>
                  <a:pt x="137" y="93"/>
                  <a:pt x="136" y="92"/>
                </a:cubicBezTo>
                <a:cubicBezTo>
                  <a:pt x="135" y="92"/>
                  <a:pt x="135" y="93"/>
                  <a:pt x="135" y="94"/>
                </a:cubicBezTo>
                <a:close/>
                <a:moveTo>
                  <a:pt x="24" y="205"/>
                </a:moveTo>
                <a:cubicBezTo>
                  <a:pt x="24" y="205"/>
                  <a:pt x="24" y="205"/>
                  <a:pt x="24" y="205"/>
                </a:cubicBezTo>
                <a:cubicBezTo>
                  <a:pt x="24" y="205"/>
                  <a:pt x="25" y="204"/>
                  <a:pt x="25" y="204"/>
                </a:cubicBezTo>
                <a:cubicBezTo>
                  <a:pt x="25" y="203"/>
                  <a:pt x="24" y="202"/>
                  <a:pt x="24" y="202"/>
                </a:cubicBezTo>
                <a:cubicBezTo>
                  <a:pt x="24" y="202"/>
                  <a:pt x="24" y="202"/>
                  <a:pt x="24" y="202"/>
                </a:cubicBezTo>
                <a:cubicBezTo>
                  <a:pt x="24" y="203"/>
                  <a:pt x="24" y="204"/>
                  <a:pt x="24" y="205"/>
                </a:cubicBezTo>
                <a:close/>
                <a:moveTo>
                  <a:pt x="142" y="88"/>
                </a:moveTo>
                <a:cubicBezTo>
                  <a:pt x="141" y="88"/>
                  <a:pt x="141" y="89"/>
                  <a:pt x="141" y="90"/>
                </a:cubicBezTo>
                <a:cubicBezTo>
                  <a:pt x="143" y="88"/>
                  <a:pt x="143" y="89"/>
                  <a:pt x="142" y="88"/>
                </a:cubicBezTo>
                <a:close/>
                <a:moveTo>
                  <a:pt x="114" y="198"/>
                </a:moveTo>
                <a:cubicBezTo>
                  <a:pt x="115" y="199"/>
                  <a:pt x="116" y="199"/>
                  <a:pt x="116" y="199"/>
                </a:cubicBezTo>
                <a:cubicBezTo>
                  <a:pt x="116" y="199"/>
                  <a:pt x="116" y="198"/>
                  <a:pt x="116" y="198"/>
                </a:cubicBezTo>
                <a:cubicBezTo>
                  <a:pt x="115" y="198"/>
                  <a:pt x="115" y="198"/>
                  <a:pt x="114" y="198"/>
                </a:cubicBezTo>
                <a:cubicBezTo>
                  <a:pt x="114" y="198"/>
                  <a:pt x="114" y="198"/>
                  <a:pt x="114" y="198"/>
                </a:cubicBezTo>
                <a:close/>
                <a:moveTo>
                  <a:pt x="90" y="248"/>
                </a:moveTo>
                <a:cubicBezTo>
                  <a:pt x="90" y="249"/>
                  <a:pt x="91" y="250"/>
                  <a:pt x="91" y="251"/>
                </a:cubicBezTo>
                <a:cubicBezTo>
                  <a:pt x="91" y="251"/>
                  <a:pt x="92" y="251"/>
                  <a:pt x="92" y="251"/>
                </a:cubicBezTo>
                <a:cubicBezTo>
                  <a:pt x="91" y="250"/>
                  <a:pt x="91" y="249"/>
                  <a:pt x="90" y="248"/>
                </a:cubicBezTo>
                <a:close/>
                <a:moveTo>
                  <a:pt x="36" y="194"/>
                </a:moveTo>
                <a:cubicBezTo>
                  <a:pt x="36" y="194"/>
                  <a:pt x="35" y="194"/>
                  <a:pt x="34" y="194"/>
                </a:cubicBezTo>
                <a:cubicBezTo>
                  <a:pt x="35" y="195"/>
                  <a:pt x="35" y="195"/>
                  <a:pt x="35" y="195"/>
                </a:cubicBezTo>
                <a:cubicBezTo>
                  <a:pt x="36" y="195"/>
                  <a:pt x="36" y="195"/>
                  <a:pt x="36" y="194"/>
                </a:cubicBezTo>
                <a:close/>
                <a:moveTo>
                  <a:pt x="61" y="198"/>
                </a:moveTo>
                <a:cubicBezTo>
                  <a:pt x="61" y="198"/>
                  <a:pt x="61" y="198"/>
                  <a:pt x="61" y="198"/>
                </a:cubicBezTo>
                <a:cubicBezTo>
                  <a:pt x="61" y="197"/>
                  <a:pt x="61" y="196"/>
                  <a:pt x="61" y="195"/>
                </a:cubicBezTo>
                <a:cubicBezTo>
                  <a:pt x="61" y="195"/>
                  <a:pt x="61" y="195"/>
                  <a:pt x="61" y="195"/>
                </a:cubicBezTo>
                <a:cubicBezTo>
                  <a:pt x="60" y="195"/>
                  <a:pt x="60" y="195"/>
                  <a:pt x="60" y="196"/>
                </a:cubicBezTo>
                <a:cubicBezTo>
                  <a:pt x="60" y="196"/>
                  <a:pt x="60" y="196"/>
                  <a:pt x="60" y="196"/>
                </a:cubicBezTo>
                <a:cubicBezTo>
                  <a:pt x="60" y="197"/>
                  <a:pt x="61" y="197"/>
                  <a:pt x="61" y="198"/>
                </a:cubicBezTo>
                <a:close/>
                <a:moveTo>
                  <a:pt x="67" y="181"/>
                </a:moveTo>
                <a:cubicBezTo>
                  <a:pt x="67" y="181"/>
                  <a:pt x="67" y="181"/>
                  <a:pt x="68" y="181"/>
                </a:cubicBezTo>
                <a:cubicBezTo>
                  <a:pt x="68" y="180"/>
                  <a:pt x="68" y="179"/>
                  <a:pt x="67" y="177"/>
                </a:cubicBezTo>
                <a:cubicBezTo>
                  <a:pt x="67" y="178"/>
                  <a:pt x="67" y="178"/>
                  <a:pt x="67" y="179"/>
                </a:cubicBezTo>
                <a:cubicBezTo>
                  <a:pt x="67" y="179"/>
                  <a:pt x="67" y="180"/>
                  <a:pt x="67" y="181"/>
                </a:cubicBezTo>
                <a:close/>
                <a:moveTo>
                  <a:pt x="121" y="249"/>
                </a:moveTo>
                <a:cubicBezTo>
                  <a:pt x="121" y="249"/>
                  <a:pt x="121" y="248"/>
                  <a:pt x="121" y="248"/>
                </a:cubicBezTo>
                <a:cubicBezTo>
                  <a:pt x="121" y="248"/>
                  <a:pt x="120" y="247"/>
                  <a:pt x="120" y="247"/>
                </a:cubicBezTo>
                <a:cubicBezTo>
                  <a:pt x="119" y="248"/>
                  <a:pt x="119" y="248"/>
                  <a:pt x="119" y="249"/>
                </a:cubicBezTo>
                <a:cubicBezTo>
                  <a:pt x="120" y="249"/>
                  <a:pt x="120" y="249"/>
                  <a:pt x="121" y="249"/>
                </a:cubicBezTo>
                <a:close/>
                <a:moveTo>
                  <a:pt x="125" y="224"/>
                </a:moveTo>
                <a:cubicBezTo>
                  <a:pt x="124" y="224"/>
                  <a:pt x="124" y="225"/>
                  <a:pt x="124" y="225"/>
                </a:cubicBezTo>
                <a:cubicBezTo>
                  <a:pt x="125" y="225"/>
                  <a:pt x="125" y="225"/>
                  <a:pt x="126" y="226"/>
                </a:cubicBezTo>
                <a:cubicBezTo>
                  <a:pt x="126" y="225"/>
                  <a:pt x="126" y="225"/>
                  <a:pt x="126" y="225"/>
                </a:cubicBezTo>
                <a:cubicBezTo>
                  <a:pt x="125" y="224"/>
                  <a:pt x="125" y="224"/>
                  <a:pt x="125" y="224"/>
                </a:cubicBezTo>
                <a:close/>
                <a:moveTo>
                  <a:pt x="131" y="99"/>
                </a:moveTo>
                <a:cubicBezTo>
                  <a:pt x="132" y="99"/>
                  <a:pt x="132" y="98"/>
                  <a:pt x="131" y="96"/>
                </a:cubicBezTo>
                <a:cubicBezTo>
                  <a:pt x="131" y="97"/>
                  <a:pt x="131" y="98"/>
                  <a:pt x="131" y="99"/>
                </a:cubicBezTo>
                <a:close/>
                <a:moveTo>
                  <a:pt x="80" y="234"/>
                </a:moveTo>
                <a:cubicBezTo>
                  <a:pt x="80" y="233"/>
                  <a:pt x="81" y="232"/>
                  <a:pt x="81" y="230"/>
                </a:cubicBezTo>
                <a:cubicBezTo>
                  <a:pt x="81" y="230"/>
                  <a:pt x="80" y="231"/>
                  <a:pt x="80" y="231"/>
                </a:cubicBezTo>
                <a:cubicBezTo>
                  <a:pt x="80" y="232"/>
                  <a:pt x="80" y="233"/>
                  <a:pt x="80" y="234"/>
                </a:cubicBezTo>
                <a:close/>
                <a:moveTo>
                  <a:pt x="74" y="172"/>
                </a:moveTo>
                <a:cubicBezTo>
                  <a:pt x="74" y="171"/>
                  <a:pt x="74" y="169"/>
                  <a:pt x="74" y="169"/>
                </a:cubicBezTo>
                <a:cubicBezTo>
                  <a:pt x="74" y="169"/>
                  <a:pt x="73" y="169"/>
                  <a:pt x="73" y="170"/>
                </a:cubicBezTo>
                <a:cubicBezTo>
                  <a:pt x="74" y="171"/>
                  <a:pt x="74" y="171"/>
                  <a:pt x="74" y="172"/>
                </a:cubicBezTo>
                <a:close/>
                <a:moveTo>
                  <a:pt x="103" y="204"/>
                </a:moveTo>
                <a:cubicBezTo>
                  <a:pt x="102" y="205"/>
                  <a:pt x="102" y="205"/>
                  <a:pt x="101" y="205"/>
                </a:cubicBezTo>
                <a:cubicBezTo>
                  <a:pt x="101" y="205"/>
                  <a:pt x="101" y="206"/>
                  <a:pt x="101" y="206"/>
                </a:cubicBezTo>
                <a:cubicBezTo>
                  <a:pt x="102" y="206"/>
                  <a:pt x="102" y="205"/>
                  <a:pt x="103" y="205"/>
                </a:cubicBezTo>
                <a:cubicBezTo>
                  <a:pt x="103" y="205"/>
                  <a:pt x="103" y="204"/>
                  <a:pt x="103" y="204"/>
                </a:cubicBezTo>
                <a:close/>
                <a:moveTo>
                  <a:pt x="102" y="131"/>
                </a:moveTo>
                <a:cubicBezTo>
                  <a:pt x="102" y="130"/>
                  <a:pt x="102" y="129"/>
                  <a:pt x="101" y="129"/>
                </a:cubicBezTo>
                <a:cubicBezTo>
                  <a:pt x="101" y="130"/>
                  <a:pt x="101" y="130"/>
                  <a:pt x="102" y="131"/>
                </a:cubicBezTo>
                <a:close/>
                <a:moveTo>
                  <a:pt x="161" y="67"/>
                </a:moveTo>
                <a:cubicBezTo>
                  <a:pt x="161" y="67"/>
                  <a:pt x="161" y="67"/>
                  <a:pt x="160" y="67"/>
                </a:cubicBezTo>
                <a:cubicBezTo>
                  <a:pt x="160" y="68"/>
                  <a:pt x="159" y="69"/>
                  <a:pt x="159" y="70"/>
                </a:cubicBezTo>
                <a:cubicBezTo>
                  <a:pt x="159" y="69"/>
                  <a:pt x="160" y="68"/>
                  <a:pt x="161" y="68"/>
                </a:cubicBezTo>
                <a:cubicBezTo>
                  <a:pt x="161" y="67"/>
                  <a:pt x="161" y="67"/>
                  <a:pt x="161" y="67"/>
                </a:cubicBezTo>
                <a:close/>
                <a:moveTo>
                  <a:pt x="100" y="262"/>
                </a:moveTo>
                <a:cubicBezTo>
                  <a:pt x="100" y="261"/>
                  <a:pt x="100" y="261"/>
                  <a:pt x="99" y="262"/>
                </a:cubicBezTo>
                <a:cubicBezTo>
                  <a:pt x="99" y="262"/>
                  <a:pt x="99" y="263"/>
                  <a:pt x="98" y="263"/>
                </a:cubicBezTo>
                <a:cubicBezTo>
                  <a:pt x="98" y="263"/>
                  <a:pt x="98" y="264"/>
                  <a:pt x="98" y="264"/>
                </a:cubicBezTo>
                <a:cubicBezTo>
                  <a:pt x="98" y="264"/>
                  <a:pt x="98" y="264"/>
                  <a:pt x="98" y="264"/>
                </a:cubicBezTo>
                <a:cubicBezTo>
                  <a:pt x="99" y="263"/>
                  <a:pt x="99" y="262"/>
                  <a:pt x="100" y="262"/>
                </a:cubicBezTo>
                <a:close/>
                <a:moveTo>
                  <a:pt x="118" y="221"/>
                </a:moveTo>
                <a:cubicBezTo>
                  <a:pt x="118" y="223"/>
                  <a:pt x="117" y="226"/>
                  <a:pt x="117" y="228"/>
                </a:cubicBezTo>
                <a:cubicBezTo>
                  <a:pt x="118" y="226"/>
                  <a:pt x="118" y="223"/>
                  <a:pt x="118" y="221"/>
                </a:cubicBezTo>
                <a:close/>
                <a:moveTo>
                  <a:pt x="139" y="93"/>
                </a:moveTo>
                <a:cubicBezTo>
                  <a:pt x="140" y="93"/>
                  <a:pt x="140" y="92"/>
                  <a:pt x="139" y="91"/>
                </a:cubicBezTo>
                <a:cubicBezTo>
                  <a:pt x="138" y="92"/>
                  <a:pt x="138" y="92"/>
                  <a:pt x="139" y="93"/>
                </a:cubicBezTo>
                <a:close/>
                <a:moveTo>
                  <a:pt x="128" y="72"/>
                </a:moveTo>
                <a:cubicBezTo>
                  <a:pt x="128" y="74"/>
                  <a:pt x="128" y="75"/>
                  <a:pt x="128" y="76"/>
                </a:cubicBezTo>
                <a:cubicBezTo>
                  <a:pt x="128" y="75"/>
                  <a:pt x="128" y="74"/>
                  <a:pt x="129" y="73"/>
                </a:cubicBezTo>
                <a:cubicBezTo>
                  <a:pt x="129" y="73"/>
                  <a:pt x="129" y="72"/>
                  <a:pt x="128" y="72"/>
                </a:cubicBezTo>
                <a:close/>
                <a:moveTo>
                  <a:pt x="24" y="252"/>
                </a:moveTo>
                <a:cubicBezTo>
                  <a:pt x="26" y="252"/>
                  <a:pt x="28" y="252"/>
                  <a:pt x="28" y="252"/>
                </a:cubicBezTo>
                <a:cubicBezTo>
                  <a:pt x="27" y="252"/>
                  <a:pt x="25" y="251"/>
                  <a:pt x="24" y="252"/>
                </a:cubicBezTo>
                <a:close/>
                <a:moveTo>
                  <a:pt x="98" y="145"/>
                </a:moveTo>
                <a:cubicBezTo>
                  <a:pt x="99" y="144"/>
                  <a:pt x="99" y="143"/>
                  <a:pt x="98" y="142"/>
                </a:cubicBezTo>
                <a:cubicBezTo>
                  <a:pt x="98" y="143"/>
                  <a:pt x="98" y="144"/>
                  <a:pt x="98" y="145"/>
                </a:cubicBezTo>
                <a:close/>
                <a:moveTo>
                  <a:pt x="6" y="235"/>
                </a:moveTo>
                <a:cubicBezTo>
                  <a:pt x="6" y="235"/>
                  <a:pt x="6" y="235"/>
                  <a:pt x="6" y="235"/>
                </a:cubicBezTo>
                <a:cubicBezTo>
                  <a:pt x="6" y="234"/>
                  <a:pt x="6" y="233"/>
                  <a:pt x="6" y="231"/>
                </a:cubicBezTo>
                <a:cubicBezTo>
                  <a:pt x="5" y="233"/>
                  <a:pt x="5" y="234"/>
                  <a:pt x="6" y="235"/>
                </a:cubicBezTo>
                <a:close/>
                <a:moveTo>
                  <a:pt x="161" y="54"/>
                </a:moveTo>
                <a:cubicBezTo>
                  <a:pt x="161" y="55"/>
                  <a:pt x="160" y="56"/>
                  <a:pt x="160" y="57"/>
                </a:cubicBezTo>
                <a:cubicBezTo>
                  <a:pt x="160" y="56"/>
                  <a:pt x="162" y="56"/>
                  <a:pt x="161" y="54"/>
                </a:cubicBezTo>
                <a:close/>
                <a:moveTo>
                  <a:pt x="55" y="218"/>
                </a:moveTo>
                <a:cubicBezTo>
                  <a:pt x="55" y="219"/>
                  <a:pt x="55" y="219"/>
                  <a:pt x="54" y="219"/>
                </a:cubicBezTo>
                <a:cubicBezTo>
                  <a:pt x="54" y="220"/>
                  <a:pt x="54" y="220"/>
                  <a:pt x="54" y="221"/>
                </a:cubicBezTo>
                <a:cubicBezTo>
                  <a:pt x="55" y="220"/>
                  <a:pt x="55" y="219"/>
                  <a:pt x="55" y="218"/>
                </a:cubicBezTo>
                <a:close/>
                <a:moveTo>
                  <a:pt x="109" y="155"/>
                </a:moveTo>
                <a:cubicBezTo>
                  <a:pt x="109" y="155"/>
                  <a:pt x="109" y="155"/>
                  <a:pt x="109" y="155"/>
                </a:cubicBezTo>
                <a:cubicBezTo>
                  <a:pt x="110" y="155"/>
                  <a:pt x="110" y="154"/>
                  <a:pt x="111" y="154"/>
                </a:cubicBezTo>
                <a:cubicBezTo>
                  <a:pt x="111" y="154"/>
                  <a:pt x="111" y="154"/>
                  <a:pt x="111" y="153"/>
                </a:cubicBezTo>
                <a:cubicBezTo>
                  <a:pt x="110" y="153"/>
                  <a:pt x="110" y="154"/>
                  <a:pt x="109" y="155"/>
                </a:cubicBezTo>
                <a:close/>
                <a:moveTo>
                  <a:pt x="105" y="191"/>
                </a:moveTo>
                <a:cubicBezTo>
                  <a:pt x="106" y="190"/>
                  <a:pt x="106" y="189"/>
                  <a:pt x="105" y="188"/>
                </a:cubicBezTo>
                <a:cubicBezTo>
                  <a:pt x="105" y="189"/>
                  <a:pt x="105" y="190"/>
                  <a:pt x="105" y="191"/>
                </a:cubicBezTo>
                <a:close/>
                <a:moveTo>
                  <a:pt x="105" y="192"/>
                </a:moveTo>
                <a:cubicBezTo>
                  <a:pt x="104" y="193"/>
                  <a:pt x="105" y="195"/>
                  <a:pt x="105" y="195"/>
                </a:cubicBezTo>
                <a:cubicBezTo>
                  <a:pt x="105" y="195"/>
                  <a:pt x="105" y="193"/>
                  <a:pt x="105" y="192"/>
                </a:cubicBezTo>
                <a:cubicBezTo>
                  <a:pt x="105" y="192"/>
                  <a:pt x="105" y="192"/>
                  <a:pt x="105" y="192"/>
                </a:cubicBezTo>
                <a:close/>
                <a:moveTo>
                  <a:pt x="52" y="224"/>
                </a:moveTo>
                <a:cubicBezTo>
                  <a:pt x="53" y="224"/>
                  <a:pt x="53" y="223"/>
                  <a:pt x="53" y="222"/>
                </a:cubicBezTo>
                <a:cubicBezTo>
                  <a:pt x="52" y="223"/>
                  <a:pt x="52" y="224"/>
                  <a:pt x="52" y="224"/>
                </a:cubicBezTo>
                <a:close/>
                <a:moveTo>
                  <a:pt x="168" y="54"/>
                </a:moveTo>
                <a:cubicBezTo>
                  <a:pt x="169" y="54"/>
                  <a:pt x="169" y="53"/>
                  <a:pt x="169" y="53"/>
                </a:cubicBezTo>
                <a:cubicBezTo>
                  <a:pt x="169" y="53"/>
                  <a:pt x="169" y="52"/>
                  <a:pt x="168" y="51"/>
                </a:cubicBezTo>
                <a:cubicBezTo>
                  <a:pt x="168" y="52"/>
                  <a:pt x="168" y="53"/>
                  <a:pt x="168" y="54"/>
                </a:cubicBezTo>
                <a:close/>
                <a:moveTo>
                  <a:pt x="84" y="244"/>
                </a:moveTo>
                <a:cubicBezTo>
                  <a:pt x="85" y="243"/>
                  <a:pt x="85" y="243"/>
                  <a:pt x="86" y="242"/>
                </a:cubicBezTo>
                <a:cubicBezTo>
                  <a:pt x="84" y="243"/>
                  <a:pt x="84" y="243"/>
                  <a:pt x="84" y="244"/>
                </a:cubicBezTo>
                <a:close/>
                <a:moveTo>
                  <a:pt x="59" y="212"/>
                </a:moveTo>
                <a:cubicBezTo>
                  <a:pt x="59" y="211"/>
                  <a:pt x="59" y="210"/>
                  <a:pt x="59" y="209"/>
                </a:cubicBezTo>
                <a:cubicBezTo>
                  <a:pt x="58" y="210"/>
                  <a:pt x="59" y="211"/>
                  <a:pt x="59" y="212"/>
                </a:cubicBezTo>
                <a:close/>
                <a:moveTo>
                  <a:pt x="93" y="209"/>
                </a:moveTo>
                <a:cubicBezTo>
                  <a:pt x="93" y="210"/>
                  <a:pt x="92" y="210"/>
                  <a:pt x="92" y="210"/>
                </a:cubicBezTo>
                <a:cubicBezTo>
                  <a:pt x="92" y="211"/>
                  <a:pt x="92" y="211"/>
                  <a:pt x="92" y="211"/>
                </a:cubicBezTo>
                <a:cubicBezTo>
                  <a:pt x="93" y="211"/>
                  <a:pt x="93" y="210"/>
                  <a:pt x="93" y="209"/>
                </a:cubicBezTo>
                <a:close/>
                <a:moveTo>
                  <a:pt x="34" y="241"/>
                </a:moveTo>
                <a:cubicBezTo>
                  <a:pt x="34" y="241"/>
                  <a:pt x="34" y="241"/>
                  <a:pt x="34" y="242"/>
                </a:cubicBezTo>
                <a:cubicBezTo>
                  <a:pt x="34" y="242"/>
                  <a:pt x="35" y="243"/>
                  <a:pt x="35" y="243"/>
                </a:cubicBezTo>
                <a:cubicBezTo>
                  <a:pt x="35" y="243"/>
                  <a:pt x="35" y="243"/>
                  <a:pt x="35" y="243"/>
                </a:cubicBezTo>
                <a:cubicBezTo>
                  <a:pt x="35" y="242"/>
                  <a:pt x="35" y="241"/>
                  <a:pt x="35" y="240"/>
                </a:cubicBezTo>
                <a:cubicBezTo>
                  <a:pt x="35" y="240"/>
                  <a:pt x="34" y="240"/>
                  <a:pt x="34" y="241"/>
                </a:cubicBezTo>
                <a:close/>
                <a:moveTo>
                  <a:pt x="63" y="197"/>
                </a:moveTo>
                <a:cubicBezTo>
                  <a:pt x="63" y="197"/>
                  <a:pt x="63" y="197"/>
                  <a:pt x="63" y="197"/>
                </a:cubicBezTo>
                <a:cubicBezTo>
                  <a:pt x="63" y="198"/>
                  <a:pt x="63" y="199"/>
                  <a:pt x="63" y="200"/>
                </a:cubicBezTo>
                <a:cubicBezTo>
                  <a:pt x="64" y="200"/>
                  <a:pt x="64" y="200"/>
                  <a:pt x="64" y="199"/>
                </a:cubicBezTo>
                <a:cubicBezTo>
                  <a:pt x="63" y="198"/>
                  <a:pt x="63" y="198"/>
                  <a:pt x="63" y="197"/>
                </a:cubicBezTo>
                <a:close/>
                <a:moveTo>
                  <a:pt x="115" y="189"/>
                </a:moveTo>
                <a:cubicBezTo>
                  <a:pt x="114" y="190"/>
                  <a:pt x="114" y="190"/>
                  <a:pt x="114" y="191"/>
                </a:cubicBezTo>
                <a:cubicBezTo>
                  <a:pt x="114" y="191"/>
                  <a:pt x="115" y="191"/>
                  <a:pt x="115" y="191"/>
                </a:cubicBezTo>
                <a:cubicBezTo>
                  <a:pt x="115" y="190"/>
                  <a:pt x="115" y="190"/>
                  <a:pt x="115" y="189"/>
                </a:cubicBezTo>
                <a:close/>
                <a:moveTo>
                  <a:pt x="40" y="238"/>
                </a:moveTo>
                <a:cubicBezTo>
                  <a:pt x="40" y="239"/>
                  <a:pt x="40" y="239"/>
                  <a:pt x="41" y="240"/>
                </a:cubicBezTo>
                <a:cubicBezTo>
                  <a:pt x="41" y="239"/>
                  <a:pt x="41" y="239"/>
                  <a:pt x="41" y="238"/>
                </a:cubicBezTo>
                <a:cubicBezTo>
                  <a:pt x="41" y="238"/>
                  <a:pt x="40" y="238"/>
                  <a:pt x="40" y="238"/>
                </a:cubicBezTo>
                <a:close/>
                <a:moveTo>
                  <a:pt x="39" y="234"/>
                </a:moveTo>
                <a:cubicBezTo>
                  <a:pt x="39" y="233"/>
                  <a:pt x="40" y="233"/>
                  <a:pt x="41" y="232"/>
                </a:cubicBezTo>
                <a:cubicBezTo>
                  <a:pt x="40" y="232"/>
                  <a:pt x="39" y="233"/>
                  <a:pt x="38" y="234"/>
                </a:cubicBezTo>
                <a:cubicBezTo>
                  <a:pt x="38" y="234"/>
                  <a:pt x="39" y="234"/>
                  <a:pt x="39" y="234"/>
                </a:cubicBezTo>
                <a:close/>
                <a:moveTo>
                  <a:pt x="95" y="214"/>
                </a:moveTo>
                <a:cubicBezTo>
                  <a:pt x="96" y="213"/>
                  <a:pt x="96" y="212"/>
                  <a:pt x="97" y="211"/>
                </a:cubicBezTo>
                <a:cubicBezTo>
                  <a:pt x="97" y="211"/>
                  <a:pt x="97" y="211"/>
                  <a:pt x="97" y="211"/>
                </a:cubicBezTo>
                <a:cubicBezTo>
                  <a:pt x="97" y="211"/>
                  <a:pt x="97" y="211"/>
                  <a:pt x="97" y="210"/>
                </a:cubicBezTo>
                <a:cubicBezTo>
                  <a:pt x="96" y="211"/>
                  <a:pt x="95" y="213"/>
                  <a:pt x="95" y="214"/>
                </a:cubicBezTo>
                <a:close/>
                <a:moveTo>
                  <a:pt x="35" y="251"/>
                </a:moveTo>
                <a:cubicBezTo>
                  <a:pt x="34" y="251"/>
                  <a:pt x="32" y="251"/>
                  <a:pt x="30" y="252"/>
                </a:cubicBezTo>
                <a:cubicBezTo>
                  <a:pt x="32" y="252"/>
                  <a:pt x="34" y="251"/>
                  <a:pt x="35" y="251"/>
                </a:cubicBezTo>
                <a:close/>
                <a:moveTo>
                  <a:pt x="81" y="165"/>
                </a:moveTo>
                <a:cubicBezTo>
                  <a:pt x="81" y="165"/>
                  <a:pt x="81" y="165"/>
                  <a:pt x="81" y="165"/>
                </a:cubicBezTo>
                <a:cubicBezTo>
                  <a:pt x="81" y="164"/>
                  <a:pt x="81" y="164"/>
                  <a:pt x="81" y="163"/>
                </a:cubicBezTo>
                <a:cubicBezTo>
                  <a:pt x="81" y="163"/>
                  <a:pt x="80" y="163"/>
                  <a:pt x="80" y="163"/>
                </a:cubicBezTo>
                <a:cubicBezTo>
                  <a:pt x="80" y="164"/>
                  <a:pt x="81" y="165"/>
                  <a:pt x="81" y="165"/>
                </a:cubicBezTo>
                <a:close/>
                <a:moveTo>
                  <a:pt x="37" y="235"/>
                </a:moveTo>
                <a:cubicBezTo>
                  <a:pt x="37" y="235"/>
                  <a:pt x="37" y="235"/>
                  <a:pt x="37" y="235"/>
                </a:cubicBezTo>
                <a:cubicBezTo>
                  <a:pt x="37" y="236"/>
                  <a:pt x="37" y="236"/>
                  <a:pt x="37" y="237"/>
                </a:cubicBezTo>
                <a:cubicBezTo>
                  <a:pt x="37" y="237"/>
                  <a:pt x="37" y="237"/>
                  <a:pt x="38" y="237"/>
                </a:cubicBezTo>
                <a:cubicBezTo>
                  <a:pt x="37" y="236"/>
                  <a:pt x="37" y="236"/>
                  <a:pt x="37" y="235"/>
                </a:cubicBezTo>
                <a:close/>
                <a:moveTo>
                  <a:pt x="113" y="183"/>
                </a:moveTo>
                <a:cubicBezTo>
                  <a:pt x="114" y="183"/>
                  <a:pt x="114" y="183"/>
                  <a:pt x="114" y="182"/>
                </a:cubicBezTo>
                <a:cubicBezTo>
                  <a:pt x="114" y="182"/>
                  <a:pt x="114" y="181"/>
                  <a:pt x="114" y="181"/>
                </a:cubicBezTo>
                <a:cubicBezTo>
                  <a:pt x="113" y="181"/>
                  <a:pt x="113" y="182"/>
                  <a:pt x="113" y="183"/>
                </a:cubicBezTo>
                <a:close/>
                <a:moveTo>
                  <a:pt x="99" y="265"/>
                </a:moveTo>
                <a:cubicBezTo>
                  <a:pt x="100" y="265"/>
                  <a:pt x="100" y="265"/>
                  <a:pt x="100" y="265"/>
                </a:cubicBezTo>
                <a:cubicBezTo>
                  <a:pt x="101" y="264"/>
                  <a:pt x="101" y="263"/>
                  <a:pt x="102" y="263"/>
                </a:cubicBezTo>
                <a:cubicBezTo>
                  <a:pt x="102" y="263"/>
                  <a:pt x="102" y="263"/>
                  <a:pt x="102" y="263"/>
                </a:cubicBezTo>
                <a:cubicBezTo>
                  <a:pt x="101" y="263"/>
                  <a:pt x="100" y="264"/>
                  <a:pt x="99" y="265"/>
                </a:cubicBezTo>
                <a:close/>
                <a:moveTo>
                  <a:pt x="133" y="54"/>
                </a:moveTo>
                <a:cubicBezTo>
                  <a:pt x="133" y="53"/>
                  <a:pt x="132" y="53"/>
                  <a:pt x="132" y="52"/>
                </a:cubicBezTo>
                <a:cubicBezTo>
                  <a:pt x="132" y="53"/>
                  <a:pt x="132" y="54"/>
                  <a:pt x="132" y="54"/>
                </a:cubicBezTo>
                <a:cubicBezTo>
                  <a:pt x="132" y="54"/>
                  <a:pt x="133" y="54"/>
                  <a:pt x="133" y="54"/>
                </a:cubicBezTo>
                <a:close/>
                <a:moveTo>
                  <a:pt x="147" y="74"/>
                </a:moveTo>
                <a:cubicBezTo>
                  <a:pt x="148" y="74"/>
                  <a:pt x="149" y="73"/>
                  <a:pt x="149" y="72"/>
                </a:cubicBezTo>
                <a:cubicBezTo>
                  <a:pt x="148" y="73"/>
                  <a:pt x="148" y="73"/>
                  <a:pt x="147" y="74"/>
                </a:cubicBezTo>
                <a:cubicBezTo>
                  <a:pt x="147" y="74"/>
                  <a:pt x="147" y="74"/>
                  <a:pt x="147" y="74"/>
                </a:cubicBezTo>
                <a:close/>
                <a:moveTo>
                  <a:pt x="100" y="140"/>
                </a:moveTo>
                <a:cubicBezTo>
                  <a:pt x="99" y="141"/>
                  <a:pt x="99" y="142"/>
                  <a:pt x="100" y="142"/>
                </a:cubicBezTo>
                <a:cubicBezTo>
                  <a:pt x="100" y="141"/>
                  <a:pt x="100" y="141"/>
                  <a:pt x="100" y="140"/>
                </a:cubicBezTo>
                <a:close/>
                <a:moveTo>
                  <a:pt x="121" y="132"/>
                </a:moveTo>
                <a:cubicBezTo>
                  <a:pt x="122" y="132"/>
                  <a:pt x="122" y="131"/>
                  <a:pt x="122" y="130"/>
                </a:cubicBezTo>
                <a:cubicBezTo>
                  <a:pt x="122" y="130"/>
                  <a:pt x="122" y="130"/>
                  <a:pt x="122" y="130"/>
                </a:cubicBezTo>
                <a:cubicBezTo>
                  <a:pt x="121" y="131"/>
                  <a:pt x="121" y="132"/>
                  <a:pt x="121" y="132"/>
                </a:cubicBezTo>
                <a:close/>
                <a:moveTo>
                  <a:pt x="87" y="238"/>
                </a:moveTo>
                <a:cubicBezTo>
                  <a:pt x="86" y="238"/>
                  <a:pt x="86" y="239"/>
                  <a:pt x="85" y="240"/>
                </a:cubicBezTo>
                <a:cubicBezTo>
                  <a:pt x="86" y="240"/>
                  <a:pt x="86" y="239"/>
                  <a:pt x="87" y="239"/>
                </a:cubicBezTo>
                <a:cubicBezTo>
                  <a:pt x="87" y="239"/>
                  <a:pt x="87" y="239"/>
                  <a:pt x="87" y="238"/>
                </a:cubicBezTo>
                <a:close/>
                <a:moveTo>
                  <a:pt x="136" y="43"/>
                </a:moveTo>
                <a:cubicBezTo>
                  <a:pt x="136" y="42"/>
                  <a:pt x="136" y="41"/>
                  <a:pt x="136" y="40"/>
                </a:cubicBezTo>
                <a:cubicBezTo>
                  <a:pt x="136" y="41"/>
                  <a:pt x="135" y="41"/>
                  <a:pt x="136" y="41"/>
                </a:cubicBezTo>
                <a:cubicBezTo>
                  <a:pt x="136" y="42"/>
                  <a:pt x="136" y="42"/>
                  <a:pt x="136" y="43"/>
                </a:cubicBezTo>
                <a:close/>
                <a:moveTo>
                  <a:pt x="112" y="195"/>
                </a:moveTo>
                <a:cubicBezTo>
                  <a:pt x="112" y="195"/>
                  <a:pt x="112" y="195"/>
                  <a:pt x="112" y="195"/>
                </a:cubicBezTo>
                <a:cubicBezTo>
                  <a:pt x="112" y="195"/>
                  <a:pt x="112" y="195"/>
                  <a:pt x="111" y="195"/>
                </a:cubicBezTo>
                <a:cubicBezTo>
                  <a:pt x="111" y="195"/>
                  <a:pt x="111" y="195"/>
                  <a:pt x="110" y="195"/>
                </a:cubicBezTo>
                <a:cubicBezTo>
                  <a:pt x="111" y="196"/>
                  <a:pt x="111" y="195"/>
                  <a:pt x="112" y="195"/>
                </a:cubicBezTo>
                <a:close/>
                <a:moveTo>
                  <a:pt x="103" y="136"/>
                </a:moveTo>
                <a:cubicBezTo>
                  <a:pt x="103" y="136"/>
                  <a:pt x="103" y="137"/>
                  <a:pt x="103" y="137"/>
                </a:cubicBezTo>
                <a:cubicBezTo>
                  <a:pt x="104" y="137"/>
                  <a:pt x="104" y="137"/>
                  <a:pt x="104" y="138"/>
                </a:cubicBezTo>
                <a:cubicBezTo>
                  <a:pt x="105" y="138"/>
                  <a:pt x="105" y="138"/>
                  <a:pt x="105" y="137"/>
                </a:cubicBezTo>
                <a:cubicBezTo>
                  <a:pt x="105" y="137"/>
                  <a:pt x="105" y="137"/>
                  <a:pt x="104" y="137"/>
                </a:cubicBezTo>
                <a:cubicBezTo>
                  <a:pt x="104" y="137"/>
                  <a:pt x="104" y="137"/>
                  <a:pt x="103" y="136"/>
                </a:cubicBezTo>
                <a:close/>
                <a:moveTo>
                  <a:pt x="22" y="253"/>
                </a:moveTo>
                <a:cubicBezTo>
                  <a:pt x="24" y="254"/>
                  <a:pt x="26" y="254"/>
                  <a:pt x="27" y="254"/>
                </a:cubicBezTo>
                <a:cubicBezTo>
                  <a:pt x="25" y="254"/>
                  <a:pt x="23" y="254"/>
                  <a:pt x="22" y="253"/>
                </a:cubicBezTo>
                <a:close/>
                <a:moveTo>
                  <a:pt x="157" y="58"/>
                </a:moveTo>
                <a:cubicBezTo>
                  <a:pt x="155" y="59"/>
                  <a:pt x="155" y="59"/>
                  <a:pt x="156" y="60"/>
                </a:cubicBezTo>
                <a:cubicBezTo>
                  <a:pt x="156" y="59"/>
                  <a:pt x="157" y="59"/>
                  <a:pt x="157" y="58"/>
                </a:cubicBezTo>
                <a:close/>
                <a:moveTo>
                  <a:pt x="123" y="218"/>
                </a:moveTo>
                <a:cubicBezTo>
                  <a:pt x="123" y="218"/>
                  <a:pt x="123" y="218"/>
                  <a:pt x="123" y="218"/>
                </a:cubicBezTo>
                <a:cubicBezTo>
                  <a:pt x="123" y="217"/>
                  <a:pt x="123" y="216"/>
                  <a:pt x="123" y="216"/>
                </a:cubicBezTo>
                <a:cubicBezTo>
                  <a:pt x="123" y="216"/>
                  <a:pt x="123" y="216"/>
                  <a:pt x="123" y="216"/>
                </a:cubicBezTo>
                <a:cubicBezTo>
                  <a:pt x="123" y="216"/>
                  <a:pt x="123" y="217"/>
                  <a:pt x="123" y="218"/>
                </a:cubicBezTo>
                <a:close/>
                <a:moveTo>
                  <a:pt x="16" y="225"/>
                </a:moveTo>
                <a:cubicBezTo>
                  <a:pt x="16" y="225"/>
                  <a:pt x="16" y="225"/>
                  <a:pt x="16" y="225"/>
                </a:cubicBezTo>
                <a:cubicBezTo>
                  <a:pt x="16" y="226"/>
                  <a:pt x="16" y="227"/>
                  <a:pt x="16" y="228"/>
                </a:cubicBezTo>
                <a:cubicBezTo>
                  <a:pt x="16" y="228"/>
                  <a:pt x="16" y="228"/>
                  <a:pt x="16" y="228"/>
                </a:cubicBezTo>
                <a:cubicBezTo>
                  <a:pt x="16" y="227"/>
                  <a:pt x="16" y="226"/>
                  <a:pt x="16" y="225"/>
                </a:cubicBezTo>
                <a:close/>
                <a:moveTo>
                  <a:pt x="43" y="240"/>
                </a:moveTo>
                <a:cubicBezTo>
                  <a:pt x="44" y="239"/>
                  <a:pt x="44" y="239"/>
                  <a:pt x="43" y="238"/>
                </a:cubicBezTo>
                <a:cubicBezTo>
                  <a:pt x="43" y="238"/>
                  <a:pt x="43" y="239"/>
                  <a:pt x="43" y="240"/>
                </a:cubicBezTo>
                <a:close/>
                <a:moveTo>
                  <a:pt x="109" y="149"/>
                </a:moveTo>
                <a:cubicBezTo>
                  <a:pt x="110" y="149"/>
                  <a:pt x="110" y="148"/>
                  <a:pt x="111" y="148"/>
                </a:cubicBezTo>
                <a:cubicBezTo>
                  <a:pt x="111" y="148"/>
                  <a:pt x="111" y="148"/>
                  <a:pt x="111" y="148"/>
                </a:cubicBezTo>
                <a:cubicBezTo>
                  <a:pt x="110" y="148"/>
                  <a:pt x="110" y="148"/>
                  <a:pt x="109" y="148"/>
                </a:cubicBezTo>
                <a:cubicBezTo>
                  <a:pt x="109" y="149"/>
                  <a:pt x="109" y="149"/>
                  <a:pt x="109" y="149"/>
                </a:cubicBezTo>
                <a:close/>
                <a:moveTo>
                  <a:pt x="113" y="152"/>
                </a:moveTo>
                <a:cubicBezTo>
                  <a:pt x="112" y="152"/>
                  <a:pt x="112" y="152"/>
                  <a:pt x="112" y="153"/>
                </a:cubicBezTo>
                <a:cubicBezTo>
                  <a:pt x="113" y="153"/>
                  <a:pt x="113" y="153"/>
                  <a:pt x="113" y="152"/>
                </a:cubicBezTo>
                <a:close/>
                <a:moveTo>
                  <a:pt x="40" y="237"/>
                </a:moveTo>
                <a:cubicBezTo>
                  <a:pt x="41" y="237"/>
                  <a:pt x="41" y="237"/>
                  <a:pt x="41" y="236"/>
                </a:cubicBezTo>
                <a:cubicBezTo>
                  <a:pt x="40" y="236"/>
                  <a:pt x="40" y="236"/>
                  <a:pt x="39" y="236"/>
                </a:cubicBezTo>
                <a:cubicBezTo>
                  <a:pt x="39" y="236"/>
                  <a:pt x="40" y="237"/>
                  <a:pt x="40" y="237"/>
                </a:cubicBezTo>
                <a:close/>
                <a:moveTo>
                  <a:pt x="42" y="192"/>
                </a:moveTo>
                <a:cubicBezTo>
                  <a:pt x="42" y="192"/>
                  <a:pt x="41" y="192"/>
                  <a:pt x="41" y="192"/>
                </a:cubicBezTo>
                <a:cubicBezTo>
                  <a:pt x="40" y="192"/>
                  <a:pt x="40" y="192"/>
                  <a:pt x="39" y="191"/>
                </a:cubicBezTo>
                <a:cubicBezTo>
                  <a:pt x="39" y="192"/>
                  <a:pt x="39" y="192"/>
                  <a:pt x="39" y="192"/>
                </a:cubicBezTo>
                <a:cubicBezTo>
                  <a:pt x="40" y="192"/>
                  <a:pt x="41" y="192"/>
                  <a:pt x="42" y="192"/>
                </a:cubicBezTo>
                <a:close/>
                <a:moveTo>
                  <a:pt x="100" y="136"/>
                </a:moveTo>
                <a:cubicBezTo>
                  <a:pt x="100" y="136"/>
                  <a:pt x="100" y="135"/>
                  <a:pt x="100" y="135"/>
                </a:cubicBezTo>
                <a:cubicBezTo>
                  <a:pt x="100" y="135"/>
                  <a:pt x="100" y="135"/>
                  <a:pt x="99" y="135"/>
                </a:cubicBezTo>
                <a:cubicBezTo>
                  <a:pt x="99" y="135"/>
                  <a:pt x="100" y="136"/>
                  <a:pt x="100" y="136"/>
                </a:cubicBezTo>
                <a:close/>
                <a:moveTo>
                  <a:pt x="90" y="268"/>
                </a:moveTo>
                <a:cubicBezTo>
                  <a:pt x="90" y="268"/>
                  <a:pt x="90" y="268"/>
                  <a:pt x="90" y="268"/>
                </a:cubicBezTo>
                <a:cubicBezTo>
                  <a:pt x="89" y="267"/>
                  <a:pt x="88" y="267"/>
                  <a:pt x="87" y="266"/>
                </a:cubicBezTo>
                <a:cubicBezTo>
                  <a:pt x="88" y="267"/>
                  <a:pt x="89" y="268"/>
                  <a:pt x="90" y="268"/>
                </a:cubicBezTo>
                <a:close/>
                <a:moveTo>
                  <a:pt x="112" y="208"/>
                </a:moveTo>
                <a:cubicBezTo>
                  <a:pt x="113" y="208"/>
                  <a:pt x="113" y="208"/>
                  <a:pt x="114" y="208"/>
                </a:cubicBezTo>
                <a:cubicBezTo>
                  <a:pt x="114" y="208"/>
                  <a:pt x="113" y="207"/>
                  <a:pt x="113" y="207"/>
                </a:cubicBezTo>
                <a:cubicBezTo>
                  <a:pt x="113" y="207"/>
                  <a:pt x="112" y="207"/>
                  <a:pt x="112" y="208"/>
                </a:cubicBezTo>
                <a:close/>
                <a:moveTo>
                  <a:pt x="108" y="203"/>
                </a:moveTo>
                <a:cubicBezTo>
                  <a:pt x="108" y="203"/>
                  <a:pt x="108" y="204"/>
                  <a:pt x="108" y="204"/>
                </a:cubicBezTo>
                <a:cubicBezTo>
                  <a:pt x="108" y="204"/>
                  <a:pt x="108" y="204"/>
                  <a:pt x="108" y="204"/>
                </a:cubicBezTo>
                <a:cubicBezTo>
                  <a:pt x="108" y="203"/>
                  <a:pt x="108" y="203"/>
                  <a:pt x="108" y="203"/>
                </a:cubicBezTo>
                <a:close/>
                <a:moveTo>
                  <a:pt x="158" y="71"/>
                </a:moveTo>
                <a:cubicBezTo>
                  <a:pt x="157" y="71"/>
                  <a:pt x="156" y="73"/>
                  <a:pt x="155" y="74"/>
                </a:cubicBezTo>
                <a:cubicBezTo>
                  <a:pt x="156" y="73"/>
                  <a:pt x="157" y="72"/>
                  <a:pt x="158" y="71"/>
                </a:cubicBezTo>
                <a:close/>
                <a:moveTo>
                  <a:pt x="161" y="59"/>
                </a:moveTo>
                <a:cubicBezTo>
                  <a:pt x="161" y="59"/>
                  <a:pt x="161" y="59"/>
                  <a:pt x="161" y="60"/>
                </a:cubicBezTo>
                <a:cubicBezTo>
                  <a:pt x="160" y="60"/>
                  <a:pt x="160" y="60"/>
                  <a:pt x="160" y="61"/>
                </a:cubicBezTo>
                <a:cubicBezTo>
                  <a:pt x="161" y="60"/>
                  <a:pt x="161" y="60"/>
                  <a:pt x="161" y="59"/>
                </a:cubicBezTo>
                <a:close/>
                <a:moveTo>
                  <a:pt x="21" y="205"/>
                </a:moveTo>
                <a:cubicBezTo>
                  <a:pt x="22" y="204"/>
                  <a:pt x="22" y="204"/>
                  <a:pt x="22" y="203"/>
                </a:cubicBezTo>
                <a:cubicBezTo>
                  <a:pt x="21" y="203"/>
                  <a:pt x="21" y="204"/>
                  <a:pt x="21" y="205"/>
                </a:cubicBezTo>
                <a:close/>
                <a:moveTo>
                  <a:pt x="71" y="175"/>
                </a:moveTo>
                <a:cubicBezTo>
                  <a:pt x="71" y="174"/>
                  <a:pt x="71" y="173"/>
                  <a:pt x="71" y="172"/>
                </a:cubicBezTo>
                <a:cubicBezTo>
                  <a:pt x="70" y="173"/>
                  <a:pt x="71" y="174"/>
                  <a:pt x="71" y="175"/>
                </a:cubicBezTo>
                <a:close/>
                <a:moveTo>
                  <a:pt x="115" y="87"/>
                </a:moveTo>
                <a:cubicBezTo>
                  <a:pt x="114" y="88"/>
                  <a:pt x="114" y="89"/>
                  <a:pt x="114" y="90"/>
                </a:cubicBezTo>
                <a:cubicBezTo>
                  <a:pt x="114" y="89"/>
                  <a:pt x="115" y="88"/>
                  <a:pt x="115" y="87"/>
                </a:cubicBezTo>
                <a:close/>
                <a:moveTo>
                  <a:pt x="24" y="244"/>
                </a:moveTo>
                <a:cubicBezTo>
                  <a:pt x="24" y="244"/>
                  <a:pt x="24" y="243"/>
                  <a:pt x="24" y="243"/>
                </a:cubicBezTo>
                <a:cubicBezTo>
                  <a:pt x="24" y="243"/>
                  <a:pt x="24" y="243"/>
                  <a:pt x="24" y="243"/>
                </a:cubicBezTo>
                <a:cubicBezTo>
                  <a:pt x="24" y="243"/>
                  <a:pt x="24" y="244"/>
                  <a:pt x="24" y="244"/>
                </a:cubicBezTo>
                <a:close/>
                <a:moveTo>
                  <a:pt x="55" y="196"/>
                </a:moveTo>
                <a:cubicBezTo>
                  <a:pt x="55" y="196"/>
                  <a:pt x="56" y="196"/>
                  <a:pt x="56" y="196"/>
                </a:cubicBezTo>
                <a:cubicBezTo>
                  <a:pt x="55" y="196"/>
                  <a:pt x="55" y="195"/>
                  <a:pt x="55" y="195"/>
                </a:cubicBezTo>
                <a:cubicBezTo>
                  <a:pt x="55" y="195"/>
                  <a:pt x="55" y="195"/>
                  <a:pt x="55" y="195"/>
                </a:cubicBezTo>
                <a:cubicBezTo>
                  <a:pt x="55" y="195"/>
                  <a:pt x="55" y="195"/>
                  <a:pt x="55" y="195"/>
                </a:cubicBezTo>
                <a:cubicBezTo>
                  <a:pt x="55" y="195"/>
                  <a:pt x="55" y="195"/>
                  <a:pt x="55" y="195"/>
                </a:cubicBezTo>
                <a:cubicBezTo>
                  <a:pt x="55" y="196"/>
                  <a:pt x="55" y="196"/>
                  <a:pt x="55" y="196"/>
                </a:cubicBezTo>
                <a:close/>
                <a:moveTo>
                  <a:pt x="171" y="46"/>
                </a:moveTo>
                <a:cubicBezTo>
                  <a:pt x="171" y="46"/>
                  <a:pt x="171" y="46"/>
                  <a:pt x="171" y="46"/>
                </a:cubicBezTo>
                <a:cubicBezTo>
                  <a:pt x="170" y="46"/>
                  <a:pt x="169" y="46"/>
                  <a:pt x="169" y="47"/>
                </a:cubicBezTo>
                <a:cubicBezTo>
                  <a:pt x="169" y="47"/>
                  <a:pt x="169" y="47"/>
                  <a:pt x="169" y="47"/>
                </a:cubicBezTo>
                <a:cubicBezTo>
                  <a:pt x="170" y="47"/>
                  <a:pt x="170" y="46"/>
                  <a:pt x="171" y="46"/>
                </a:cubicBezTo>
                <a:close/>
                <a:moveTo>
                  <a:pt x="76" y="174"/>
                </a:moveTo>
                <a:cubicBezTo>
                  <a:pt x="76" y="174"/>
                  <a:pt x="77" y="173"/>
                  <a:pt x="76" y="172"/>
                </a:cubicBezTo>
                <a:cubicBezTo>
                  <a:pt x="76" y="173"/>
                  <a:pt x="76" y="174"/>
                  <a:pt x="76" y="174"/>
                </a:cubicBezTo>
                <a:close/>
                <a:moveTo>
                  <a:pt x="57" y="191"/>
                </a:moveTo>
                <a:cubicBezTo>
                  <a:pt x="57" y="193"/>
                  <a:pt x="57" y="193"/>
                  <a:pt x="57" y="193"/>
                </a:cubicBezTo>
                <a:cubicBezTo>
                  <a:pt x="57" y="192"/>
                  <a:pt x="57" y="191"/>
                  <a:pt x="57" y="191"/>
                </a:cubicBezTo>
                <a:close/>
                <a:moveTo>
                  <a:pt x="114" y="135"/>
                </a:moveTo>
                <a:cubicBezTo>
                  <a:pt x="115" y="135"/>
                  <a:pt x="116" y="135"/>
                  <a:pt x="117" y="134"/>
                </a:cubicBezTo>
                <a:cubicBezTo>
                  <a:pt x="116" y="134"/>
                  <a:pt x="115" y="135"/>
                  <a:pt x="114" y="135"/>
                </a:cubicBezTo>
                <a:close/>
                <a:moveTo>
                  <a:pt x="113" y="202"/>
                </a:moveTo>
                <a:cubicBezTo>
                  <a:pt x="113" y="203"/>
                  <a:pt x="113" y="203"/>
                  <a:pt x="114" y="203"/>
                </a:cubicBezTo>
                <a:cubicBezTo>
                  <a:pt x="114" y="202"/>
                  <a:pt x="114" y="202"/>
                  <a:pt x="113" y="201"/>
                </a:cubicBezTo>
                <a:cubicBezTo>
                  <a:pt x="113" y="202"/>
                  <a:pt x="113" y="202"/>
                  <a:pt x="113" y="202"/>
                </a:cubicBezTo>
                <a:close/>
                <a:moveTo>
                  <a:pt x="59" y="214"/>
                </a:moveTo>
                <a:cubicBezTo>
                  <a:pt x="58" y="215"/>
                  <a:pt x="59" y="215"/>
                  <a:pt x="59" y="216"/>
                </a:cubicBezTo>
                <a:cubicBezTo>
                  <a:pt x="59" y="215"/>
                  <a:pt x="59" y="215"/>
                  <a:pt x="59" y="214"/>
                </a:cubicBezTo>
                <a:close/>
                <a:moveTo>
                  <a:pt x="107" y="148"/>
                </a:moveTo>
                <a:cubicBezTo>
                  <a:pt x="107" y="148"/>
                  <a:pt x="107" y="148"/>
                  <a:pt x="107" y="148"/>
                </a:cubicBezTo>
                <a:cubicBezTo>
                  <a:pt x="107" y="149"/>
                  <a:pt x="107" y="150"/>
                  <a:pt x="107" y="151"/>
                </a:cubicBezTo>
                <a:cubicBezTo>
                  <a:pt x="107" y="150"/>
                  <a:pt x="108" y="149"/>
                  <a:pt x="107" y="148"/>
                </a:cubicBezTo>
                <a:close/>
                <a:moveTo>
                  <a:pt x="124" y="211"/>
                </a:moveTo>
                <a:cubicBezTo>
                  <a:pt x="124" y="210"/>
                  <a:pt x="124" y="210"/>
                  <a:pt x="124" y="209"/>
                </a:cubicBezTo>
                <a:cubicBezTo>
                  <a:pt x="123" y="210"/>
                  <a:pt x="124" y="210"/>
                  <a:pt x="124" y="211"/>
                </a:cubicBezTo>
                <a:close/>
                <a:moveTo>
                  <a:pt x="30" y="192"/>
                </a:moveTo>
                <a:cubicBezTo>
                  <a:pt x="30" y="192"/>
                  <a:pt x="30" y="193"/>
                  <a:pt x="30" y="193"/>
                </a:cubicBezTo>
                <a:cubicBezTo>
                  <a:pt x="31" y="193"/>
                  <a:pt x="31" y="193"/>
                  <a:pt x="31" y="193"/>
                </a:cubicBezTo>
                <a:cubicBezTo>
                  <a:pt x="31" y="192"/>
                  <a:pt x="31" y="192"/>
                  <a:pt x="30" y="192"/>
                </a:cubicBezTo>
                <a:close/>
                <a:moveTo>
                  <a:pt x="146" y="80"/>
                </a:moveTo>
                <a:cubicBezTo>
                  <a:pt x="147" y="79"/>
                  <a:pt x="147" y="78"/>
                  <a:pt x="146" y="78"/>
                </a:cubicBezTo>
                <a:cubicBezTo>
                  <a:pt x="146" y="78"/>
                  <a:pt x="146" y="79"/>
                  <a:pt x="146" y="80"/>
                </a:cubicBezTo>
                <a:close/>
                <a:moveTo>
                  <a:pt x="47" y="230"/>
                </a:moveTo>
                <a:cubicBezTo>
                  <a:pt x="47" y="230"/>
                  <a:pt x="47" y="231"/>
                  <a:pt x="47" y="231"/>
                </a:cubicBezTo>
                <a:cubicBezTo>
                  <a:pt x="48" y="231"/>
                  <a:pt x="48" y="231"/>
                  <a:pt x="47" y="230"/>
                </a:cubicBezTo>
                <a:close/>
                <a:moveTo>
                  <a:pt x="107" y="191"/>
                </a:moveTo>
                <a:cubicBezTo>
                  <a:pt x="108" y="190"/>
                  <a:pt x="108" y="190"/>
                  <a:pt x="108" y="189"/>
                </a:cubicBezTo>
                <a:cubicBezTo>
                  <a:pt x="108" y="190"/>
                  <a:pt x="108" y="190"/>
                  <a:pt x="107" y="191"/>
                </a:cubicBezTo>
                <a:close/>
                <a:moveTo>
                  <a:pt x="110" y="175"/>
                </a:moveTo>
                <a:cubicBezTo>
                  <a:pt x="110" y="175"/>
                  <a:pt x="110" y="176"/>
                  <a:pt x="110" y="177"/>
                </a:cubicBezTo>
                <a:cubicBezTo>
                  <a:pt x="111" y="176"/>
                  <a:pt x="110" y="175"/>
                  <a:pt x="110" y="175"/>
                </a:cubicBezTo>
                <a:close/>
                <a:moveTo>
                  <a:pt x="122" y="108"/>
                </a:moveTo>
                <a:cubicBezTo>
                  <a:pt x="122" y="108"/>
                  <a:pt x="122" y="108"/>
                  <a:pt x="122" y="108"/>
                </a:cubicBezTo>
                <a:cubicBezTo>
                  <a:pt x="122" y="109"/>
                  <a:pt x="122" y="110"/>
                  <a:pt x="123" y="111"/>
                </a:cubicBezTo>
                <a:cubicBezTo>
                  <a:pt x="123" y="110"/>
                  <a:pt x="122" y="109"/>
                  <a:pt x="122" y="108"/>
                </a:cubicBezTo>
                <a:close/>
                <a:moveTo>
                  <a:pt x="153" y="67"/>
                </a:moveTo>
                <a:cubicBezTo>
                  <a:pt x="152" y="68"/>
                  <a:pt x="152" y="68"/>
                  <a:pt x="152" y="69"/>
                </a:cubicBezTo>
                <a:cubicBezTo>
                  <a:pt x="153" y="68"/>
                  <a:pt x="153" y="68"/>
                  <a:pt x="153" y="67"/>
                </a:cubicBezTo>
                <a:close/>
                <a:moveTo>
                  <a:pt x="112" y="192"/>
                </a:moveTo>
                <a:cubicBezTo>
                  <a:pt x="112" y="191"/>
                  <a:pt x="112" y="191"/>
                  <a:pt x="112" y="191"/>
                </a:cubicBezTo>
                <a:cubicBezTo>
                  <a:pt x="112" y="192"/>
                  <a:pt x="111" y="192"/>
                  <a:pt x="110" y="193"/>
                </a:cubicBezTo>
                <a:cubicBezTo>
                  <a:pt x="111" y="192"/>
                  <a:pt x="112" y="192"/>
                  <a:pt x="112" y="192"/>
                </a:cubicBezTo>
                <a:close/>
                <a:moveTo>
                  <a:pt x="98" y="130"/>
                </a:moveTo>
                <a:cubicBezTo>
                  <a:pt x="98" y="130"/>
                  <a:pt x="98" y="130"/>
                  <a:pt x="98" y="131"/>
                </a:cubicBezTo>
                <a:cubicBezTo>
                  <a:pt x="98" y="131"/>
                  <a:pt x="98" y="131"/>
                  <a:pt x="98" y="131"/>
                </a:cubicBezTo>
                <a:cubicBezTo>
                  <a:pt x="98" y="131"/>
                  <a:pt x="98" y="131"/>
                  <a:pt x="98" y="131"/>
                </a:cubicBezTo>
                <a:cubicBezTo>
                  <a:pt x="99" y="131"/>
                  <a:pt x="99" y="130"/>
                  <a:pt x="98" y="130"/>
                </a:cubicBezTo>
                <a:close/>
                <a:moveTo>
                  <a:pt x="114" y="79"/>
                </a:moveTo>
                <a:cubicBezTo>
                  <a:pt x="113" y="80"/>
                  <a:pt x="113" y="80"/>
                  <a:pt x="113" y="81"/>
                </a:cubicBezTo>
                <a:cubicBezTo>
                  <a:pt x="113" y="81"/>
                  <a:pt x="113" y="81"/>
                  <a:pt x="113" y="81"/>
                </a:cubicBezTo>
                <a:cubicBezTo>
                  <a:pt x="113" y="81"/>
                  <a:pt x="113" y="81"/>
                  <a:pt x="113" y="81"/>
                </a:cubicBezTo>
                <a:cubicBezTo>
                  <a:pt x="114" y="81"/>
                  <a:pt x="114" y="80"/>
                  <a:pt x="114" y="79"/>
                </a:cubicBezTo>
                <a:close/>
                <a:moveTo>
                  <a:pt x="12" y="245"/>
                </a:moveTo>
                <a:cubicBezTo>
                  <a:pt x="12" y="244"/>
                  <a:pt x="12" y="244"/>
                  <a:pt x="12" y="244"/>
                </a:cubicBezTo>
                <a:cubicBezTo>
                  <a:pt x="12" y="244"/>
                  <a:pt x="12" y="245"/>
                  <a:pt x="12" y="245"/>
                </a:cubicBezTo>
                <a:close/>
                <a:moveTo>
                  <a:pt x="60" y="187"/>
                </a:moveTo>
                <a:cubicBezTo>
                  <a:pt x="60" y="187"/>
                  <a:pt x="60" y="186"/>
                  <a:pt x="60" y="186"/>
                </a:cubicBezTo>
                <a:cubicBezTo>
                  <a:pt x="60" y="186"/>
                  <a:pt x="60" y="185"/>
                  <a:pt x="60" y="185"/>
                </a:cubicBezTo>
                <a:cubicBezTo>
                  <a:pt x="60" y="185"/>
                  <a:pt x="60" y="185"/>
                  <a:pt x="60" y="185"/>
                </a:cubicBezTo>
                <a:cubicBezTo>
                  <a:pt x="60" y="186"/>
                  <a:pt x="60" y="186"/>
                  <a:pt x="60" y="187"/>
                </a:cubicBezTo>
                <a:close/>
                <a:moveTo>
                  <a:pt x="110" y="207"/>
                </a:moveTo>
                <a:cubicBezTo>
                  <a:pt x="109" y="207"/>
                  <a:pt x="109" y="207"/>
                  <a:pt x="109" y="206"/>
                </a:cubicBezTo>
                <a:cubicBezTo>
                  <a:pt x="109" y="207"/>
                  <a:pt x="108" y="207"/>
                  <a:pt x="108" y="207"/>
                </a:cubicBezTo>
                <a:cubicBezTo>
                  <a:pt x="109" y="207"/>
                  <a:pt x="109" y="207"/>
                  <a:pt x="110" y="207"/>
                </a:cubicBezTo>
                <a:close/>
                <a:moveTo>
                  <a:pt x="52" y="183"/>
                </a:moveTo>
                <a:cubicBezTo>
                  <a:pt x="52" y="184"/>
                  <a:pt x="51" y="184"/>
                  <a:pt x="51" y="185"/>
                </a:cubicBezTo>
                <a:cubicBezTo>
                  <a:pt x="51" y="185"/>
                  <a:pt x="51" y="185"/>
                  <a:pt x="52" y="183"/>
                </a:cubicBezTo>
                <a:close/>
                <a:moveTo>
                  <a:pt x="133" y="94"/>
                </a:moveTo>
                <a:cubicBezTo>
                  <a:pt x="133" y="95"/>
                  <a:pt x="133" y="95"/>
                  <a:pt x="133" y="96"/>
                </a:cubicBezTo>
                <a:cubicBezTo>
                  <a:pt x="133" y="95"/>
                  <a:pt x="133" y="95"/>
                  <a:pt x="133" y="94"/>
                </a:cubicBezTo>
                <a:close/>
                <a:moveTo>
                  <a:pt x="29" y="238"/>
                </a:moveTo>
                <a:cubicBezTo>
                  <a:pt x="29" y="238"/>
                  <a:pt x="28" y="238"/>
                  <a:pt x="28" y="238"/>
                </a:cubicBezTo>
                <a:cubicBezTo>
                  <a:pt x="28" y="238"/>
                  <a:pt x="28" y="238"/>
                  <a:pt x="28" y="238"/>
                </a:cubicBezTo>
                <a:cubicBezTo>
                  <a:pt x="28" y="238"/>
                  <a:pt x="29" y="238"/>
                  <a:pt x="29" y="238"/>
                </a:cubicBezTo>
                <a:close/>
                <a:moveTo>
                  <a:pt x="140" y="12"/>
                </a:moveTo>
                <a:cubicBezTo>
                  <a:pt x="140" y="12"/>
                  <a:pt x="140" y="12"/>
                  <a:pt x="140" y="12"/>
                </a:cubicBezTo>
                <a:cubicBezTo>
                  <a:pt x="140" y="11"/>
                  <a:pt x="140" y="10"/>
                  <a:pt x="139" y="10"/>
                </a:cubicBezTo>
                <a:cubicBezTo>
                  <a:pt x="140" y="11"/>
                  <a:pt x="140" y="11"/>
                  <a:pt x="140" y="12"/>
                </a:cubicBezTo>
                <a:close/>
                <a:moveTo>
                  <a:pt x="28" y="241"/>
                </a:moveTo>
                <a:cubicBezTo>
                  <a:pt x="29" y="241"/>
                  <a:pt x="29" y="240"/>
                  <a:pt x="29" y="240"/>
                </a:cubicBezTo>
                <a:cubicBezTo>
                  <a:pt x="29" y="240"/>
                  <a:pt x="29" y="240"/>
                  <a:pt x="28" y="240"/>
                </a:cubicBezTo>
                <a:cubicBezTo>
                  <a:pt x="28" y="240"/>
                  <a:pt x="28" y="240"/>
                  <a:pt x="28" y="241"/>
                </a:cubicBezTo>
                <a:close/>
                <a:moveTo>
                  <a:pt x="86" y="220"/>
                </a:moveTo>
                <a:cubicBezTo>
                  <a:pt x="86" y="221"/>
                  <a:pt x="86" y="222"/>
                  <a:pt x="85" y="222"/>
                </a:cubicBezTo>
                <a:cubicBezTo>
                  <a:pt x="86" y="222"/>
                  <a:pt x="86" y="221"/>
                  <a:pt x="86" y="220"/>
                </a:cubicBezTo>
                <a:close/>
                <a:moveTo>
                  <a:pt x="20" y="210"/>
                </a:moveTo>
                <a:cubicBezTo>
                  <a:pt x="20" y="209"/>
                  <a:pt x="20" y="208"/>
                  <a:pt x="20" y="208"/>
                </a:cubicBezTo>
                <a:cubicBezTo>
                  <a:pt x="20" y="208"/>
                  <a:pt x="20" y="208"/>
                  <a:pt x="19" y="208"/>
                </a:cubicBezTo>
                <a:cubicBezTo>
                  <a:pt x="20" y="208"/>
                  <a:pt x="20" y="209"/>
                  <a:pt x="20" y="210"/>
                </a:cubicBezTo>
                <a:close/>
                <a:moveTo>
                  <a:pt x="92" y="217"/>
                </a:moveTo>
                <a:cubicBezTo>
                  <a:pt x="92" y="218"/>
                  <a:pt x="92" y="218"/>
                  <a:pt x="92" y="219"/>
                </a:cubicBezTo>
                <a:cubicBezTo>
                  <a:pt x="93" y="218"/>
                  <a:pt x="92" y="218"/>
                  <a:pt x="92" y="217"/>
                </a:cubicBezTo>
                <a:close/>
                <a:moveTo>
                  <a:pt x="106" y="204"/>
                </a:moveTo>
                <a:cubicBezTo>
                  <a:pt x="105" y="204"/>
                  <a:pt x="105" y="204"/>
                  <a:pt x="105" y="205"/>
                </a:cubicBezTo>
                <a:cubicBezTo>
                  <a:pt x="105" y="205"/>
                  <a:pt x="105" y="205"/>
                  <a:pt x="105" y="205"/>
                </a:cubicBezTo>
                <a:cubicBezTo>
                  <a:pt x="106" y="205"/>
                  <a:pt x="106" y="205"/>
                  <a:pt x="106" y="204"/>
                </a:cubicBezTo>
                <a:close/>
                <a:moveTo>
                  <a:pt x="179" y="46"/>
                </a:moveTo>
                <a:cubicBezTo>
                  <a:pt x="179" y="46"/>
                  <a:pt x="179" y="46"/>
                  <a:pt x="179" y="46"/>
                </a:cubicBezTo>
                <a:cubicBezTo>
                  <a:pt x="178" y="46"/>
                  <a:pt x="178" y="46"/>
                  <a:pt x="178" y="46"/>
                </a:cubicBezTo>
                <a:cubicBezTo>
                  <a:pt x="178" y="46"/>
                  <a:pt x="178" y="46"/>
                  <a:pt x="178" y="47"/>
                </a:cubicBezTo>
                <a:cubicBezTo>
                  <a:pt x="178" y="46"/>
                  <a:pt x="179" y="46"/>
                  <a:pt x="179" y="46"/>
                </a:cubicBezTo>
                <a:close/>
                <a:moveTo>
                  <a:pt x="86" y="158"/>
                </a:moveTo>
                <a:cubicBezTo>
                  <a:pt x="86" y="158"/>
                  <a:pt x="86" y="159"/>
                  <a:pt x="86" y="159"/>
                </a:cubicBezTo>
                <a:cubicBezTo>
                  <a:pt x="86" y="159"/>
                  <a:pt x="87" y="159"/>
                  <a:pt x="87" y="158"/>
                </a:cubicBezTo>
                <a:cubicBezTo>
                  <a:pt x="87" y="158"/>
                  <a:pt x="86" y="158"/>
                  <a:pt x="86" y="158"/>
                </a:cubicBezTo>
                <a:close/>
                <a:moveTo>
                  <a:pt x="45" y="232"/>
                </a:moveTo>
                <a:cubicBezTo>
                  <a:pt x="44" y="233"/>
                  <a:pt x="44" y="233"/>
                  <a:pt x="45" y="234"/>
                </a:cubicBezTo>
                <a:cubicBezTo>
                  <a:pt x="45" y="233"/>
                  <a:pt x="45" y="233"/>
                  <a:pt x="45" y="232"/>
                </a:cubicBezTo>
                <a:close/>
                <a:moveTo>
                  <a:pt x="72" y="176"/>
                </a:moveTo>
                <a:cubicBezTo>
                  <a:pt x="73" y="175"/>
                  <a:pt x="73" y="175"/>
                  <a:pt x="72" y="174"/>
                </a:cubicBezTo>
                <a:cubicBezTo>
                  <a:pt x="72" y="174"/>
                  <a:pt x="72" y="175"/>
                  <a:pt x="72" y="176"/>
                </a:cubicBezTo>
                <a:close/>
                <a:moveTo>
                  <a:pt x="99" y="208"/>
                </a:moveTo>
                <a:cubicBezTo>
                  <a:pt x="99" y="208"/>
                  <a:pt x="98" y="208"/>
                  <a:pt x="98" y="209"/>
                </a:cubicBezTo>
                <a:cubicBezTo>
                  <a:pt x="99" y="209"/>
                  <a:pt x="99" y="208"/>
                  <a:pt x="99" y="208"/>
                </a:cubicBezTo>
                <a:close/>
                <a:moveTo>
                  <a:pt x="10" y="243"/>
                </a:moveTo>
                <a:cubicBezTo>
                  <a:pt x="9" y="243"/>
                  <a:pt x="10" y="242"/>
                  <a:pt x="9" y="242"/>
                </a:cubicBezTo>
                <a:cubicBezTo>
                  <a:pt x="9" y="242"/>
                  <a:pt x="9" y="243"/>
                  <a:pt x="10" y="243"/>
                </a:cubicBezTo>
                <a:close/>
                <a:moveTo>
                  <a:pt x="13" y="226"/>
                </a:moveTo>
                <a:cubicBezTo>
                  <a:pt x="13" y="227"/>
                  <a:pt x="13" y="227"/>
                  <a:pt x="13" y="228"/>
                </a:cubicBezTo>
                <a:cubicBezTo>
                  <a:pt x="13" y="227"/>
                  <a:pt x="13" y="227"/>
                  <a:pt x="13" y="226"/>
                </a:cubicBezTo>
                <a:close/>
                <a:moveTo>
                  <a:pt x="94" y="148"/>
                </a:moveTo>
                <a:cubicBezTo>
                  <a:pt x="94" y="149"/>
                  <a:pt x="93" y="149"/>
                  <a:pt x="94" y="150"/>
                </a:cubicBezTo>
                <a:cubicBezTo>
                  <a:pt x="94" y="149"/>
                  <a:pt x="94" y="149"/>
                  <a:pt x="94" y="148"/>
                </a:cubicBezTo>
                <a:close/>
                <a:moveTo>
                  <a:pt x="18" y="242"/>
                </a:moveTo>
                <a:cubicBezTo>
                  <a:pt x="18" y="242"/>
                  <a:pt x="18" y="242"/>
                  <a:pt x="18" y="242"/>
                </a:cubicBezTo>
                <a:cubicBezTo>
                  <a:pt x="18" y="243"/>
                  <a:pt x="18" y="243"/>
                  <a:pt x="18" y="243"/>
                </a:cubicBezTo>
                <a:cubicBezTo>
                  <a:pt x="18" y="243"/>
                  <a:pt x="18" y="242"/>
                  <a:pt x="18" y="242"/>
                </a:cubicBezTo>
                <a:close/>
                <a:moveTo>
                  <a:pt x="119" y="111"/>
                </a:moveTo>
                <a:cubicBezTo>
                  <a:pt x="119" y="111"/>
                  <a:pt x="120" y="111"/>
                  <a:pt x="120" y="111"/>
                </a:cubicBezTo>
                <a:cubicBezTo>
                  <a:pt x="120" y="111"/>
                  <a:pt x="120" y="111"/>
                  <a:pt x="120" y="110"/>
                </a:cubicBezTo>
                <a:cubicBezTo>
                  <a:pt x="120" y="110"/>
                  <a:pt x="119" y="111"/>
                  <a:pt x="119" y="111"/>
                </a:cubicBezTo>
                <a:close/>
                <a:moveTo>
                  <a:pt x="119" y="250"/>
                </a:moveTo>
                <a:cubicBezTo>
                  <a:pt x="119" y="251"/>
                  <a:pt x="119" y="251"/>
                  <a:pt x="119" y="251"/>
                </a:cubicBezTo>
                <a:cubicBezTo>
                  <a:pt x="119" y="251"/>
                  <a:pt x="119" y="251"/>
                  <a:pt x="119" y="251"/>
                </a:cubicBezTo>
                <a:cubicBezTo>
                  <a:pt x="119" y="251"/>
                  <a:pt x="119" y="251"/>
                  <a:pt x="120" y="251"/>
                </a:cubicBezTo>
                <a:cubicBezTo>
                  <a:pt x="119" y="250"/>
                  <a:pt x="119" y="250"/>
                  <a:pt x="119" y="250"/>
                </a:cubicBezTo>
                <a:close/>
                <a:moveTo>
                  <a:pt x="110" y="112"/>
                </a:moveTo>
                <a:cubicBezTo>
                  <a:pt x="111" y="112"/>
                  <a:pt x="111" y="112"/>
                  <a:pt x="112" y="112"/>
                </a:cubicBezTo>
                <a:cubicBezTo>
                  <a:pt x="111" y="111"/>
                  <a:pt x="111" y="111"/>
                  <a:pt x="110" y="112"/>
                </a:cubicBezTo>
                <a:close/>
                <a:moveTo>
                  <a:pt x="38" y="244"/>
                </a:moveTo>
                <a:cubicBezTo>
                  <a:pt x="37" y="244"/>
                  <a:pt x="37" y="244"/>
                  <a:pt x="37" y="245"/>
                </a:cubicBezTo>
                <a:cubicBezTo>
                  <a:pt x="37" y="245"/>
                  <a:pt x="38" y="244"/>
                  <a:pt x="38" y="244"/>
                </a:cubicBezTo>
                <a:close/>
                <a:moveTo>
                  <a:pt x="114" y="103"/>
                </a:moveTo>
                <a:cubicBezTo>
                  <a:pt x="114" y="104"/>
                  <a:pt x="114" y="104"/>
                  <a:pt x="114" y="105"/>
                </a:cubicBezTo>
                <a:cubicBezTo>
                  <a:pt x="114" y="104"/>
                  <a:pt x="115" y="104"/>
                  <a:pt x="114" y="103"/>
                </a:cubicBezTo>
                <a:close/>
                <a:moveTo>
                  <a:pt x="141" y="85"/>
                </a:moveTo>
                <a:cubicBezTo>
                  <a:pt x="141" y="85"/>
                  <a:pt x="141" y="86"/>
                  <a:pt x="141" y="86"/>
                </a:cubicBezTo>
                <a:cubicBezTo>
                  <a:pt x="142" y="86"/>
                  <a:pt x="141" y="85"/>
                  <a:pt x="141" y="85"/>
                </a:cubicBezTo>
                <a:close/>
                <a:moveTo>
                  <a:pt x="117" y="164"/>
                </a:moveTo>
                <a:cubicBezTo>
                  <a:pt x="117" y="163"/>
                  <a:pt x="117" y="162"/>
                  <a:pt x="116" y="162"/>
                </a:cubicBezTo>
                <a:cubicBezTo>
                  <a:pt x="116" y="163"/>
                  <a:pt x="116" y="163"/>
                  <a:pt x="117" y="164"/>
                </a:cubicBezTo>
                <a:close/>
                <a:moveTo>
                  <a:pt x="94" y="266"/>
                </a:moveTo>
                <a:cubicBezTo>
                  <a:pt x="94" y="265"/>
                  <a:pt x="94" y="265"/>
                  <a:pt x="93" y="265"/>
                </a:cubicBezTo>
                <a:cubicBezTo>
                  <a:pt x="93" y="266"/>
                  <a:pt x="94" y="266"/>
                  <a:pt x="94" y="266"/>
                </a:cubicBezTo>
                <a:cubicBezTo>
                  <a:pt x="94" y="266"/>
                  <a:pt x="94" y="266"/>
                  <a:pt x="94" y="266"/>
                </a:cubicBezTo>
                <a:close/>
                <a:moveTo>
                  <a:pt x="97" y="267"/>
                </a:moveTo>
                <a:cubicBezTo>
                  <a:pt x="98" y="267"/>
                  <a:pt x="98" y="267"/>
                  <a:pt x="98" y="267"/>
                </a:cubicBezTo>
                <a:cubicBezTo>
                  <a:pt x="98" y="267"/>
                  <a:pt x="97" y="267"/>
                  <a:pt x="97" y="267"/>
                </a:cubicBezTo>
                <a:close/>
                <a:moveTo>
                  <a:pt x="112" y="145"/>
                </a:moveTo>
                <a:cubicBezTo>
                  <a:pt x="112" y="145"/>
                  <a:pt x="111" y="146"/>
                  <a:pt x="111" y="146"/>
                </a:cubicBezTo>
                <a:cubicBezTo>
                  <a:pt x="111" y="146"/>
                  <a:pt x="112" y="146"/>
                  <a:pt x="112" y="145"/>
                </a:cubicBezTo>
                <a:close/>
                <a:moveTo>
                  <a:pt x="108" y="193"/>
                </a:moveTo>
                <a:cubicBezTo>
                  <a:pt x="108" y="193"/>
                  <a:pt x="108" y="192"/>
                  <a:pt x="108" y="192"/>
                </a:cubicBezTo>
                <a:cubicBezTo>
                  <a:pt x="107" y="192"/>
                  <a:pt x="107" y="193"/>
                  <a:pt x="107" y="193"/>
                </a:cubicBezTo>
                <a:cubicBezTo>
                  <a:pt x="107" y="193"/>
                  <a:pt x="107" y="193"/>
                  <a:pt x="107" y="193"/>
                </a:cubicBezTo>
                <a:cubicBezTo>
                  <a:pt x="107" y="193"/>
                  <a:pt x="108" y="193"/>
                  <a:pt x="108" y="193"/>
                </a:cubicBezTo>
                <a:close/>
                <a:moveTo>
                  <a:pt x="111" y="161"/>
                </a:moveTo>
                <a:cubicBezTo>
                  <a:pt x="110" y="161"/>
                  <a:pt x="110" y="162"/>
                  <a:pt x="110" y="162"/>
                </a:cubicBezTo>
                <a:cubicBezTo>
                  <a:pt x="110" y="162"/>
                  <a:pt x="111" y="162"/>
                  <a:pt x="111" y="161"/>
                </a:cubicBezTo>
                <a:close/>
                <a:moveTo>
                  <a:pt x="107" y="260"/>
                </a:moveTo>
                <a:cubicBezTo>
                  <a:pt x="107" y="260"/>
                  <a:pt x="107" y="260"/>
                  <a:pt x="106" y="261"/>
                </a:cubicBezTo>
                <a:cubicBezTo>
                  <a:pt x="107" y="260"/>
                  <a:pt x="107" y="260"/>
                  <a:pt x="107" y="260"/>
                </a:cubicBezTo>
                <a:close/>
                <a:moveTo>
                  <a:pt x="104" y="258"/>
                </a:moveTo>
                <a:cubicBezTo>
                  <a:pt x="103" y="257"/>
                  <a:pt x="103" y="257"/>
                  <a:pt x="103" y="258"/>
                </a:cubicBezTo>
                <a:cubicBezTo>
                  <a:pt x="103" y="258"/>
                  <a:pt x="104" y="258"/>
                  <a:pt x="104" y="258"/>
                </a:cubicBezTo>
                <a:close/>
                <a:moveTo>
                  <a:pt x="97" y="205"/>
                </a:moveTo>
                <a:cubicBezTo>
                  <a:pt x="96" y="205"/>
                  <a:pt x="96" y="205"/>
                  <a:pt x="97" y="205"/>
                </a:cubicBezTo>
                <a:cubicBezTo>
                  <a:pt x="97" y="205"/>
                  <a:pt x="97" y="205"/>
                  <a:pt x="97" y="205"/>
                </a:cubicBezTo>
                <a:close/>
                <a:moveTo>
                  <a:pt x="58" y="197"/>
                </a:moveTo>
                <a:cubicBezTo>
                  <a:pt x="58" y="196"/>
                  <a:pt x="58" y="196"/>
                  <a:pt x="57" y="196"/>
                </a:cubicBezTo>
                <a:cubicBezTo>
                  <a:pt x="57" y="197"/>
                  <a:pt x="58" y="197"/>
                  <a:pt x="58" y="197"/>
                </a:cubicBezTo>
                <a:close/>
                <a:moveTo>
                  <a:pt x="19" y="211"/>
                </a:moveTo>
                <a:cubicBezTo>
                  <a:pt x="19" y="211"/>
                  <a:pt x="20" y="211"/>
                  <a:pt x="20" y="210"/>
                </a:cubicBezTo>
                <a:cubicBezTo>
                  <a:pt x="19" y="210"/>
                  <a:pt x="19" y="211"/>
                  <a:pt x="19" y="211"/>
                </a:cubicBezTo>
                <a:close/>
                <a:moveTo>
                  <a:pt x="139" y="90"/>
                </a:moveTo>
                <a:cubicBezTo>
                  <a:pt x="138" y="90"/>
                  <a:pt x="138" y="90"/>
                  <a:pt x="138" y="91"/>
                </a:cubicBezTo>
                <a:cubicBezTo>
                  <a:pt x="138" y="90"/>
                  <a:pt x="138" y="90"/>
                  <a:pt x="139" y="90"/>
                </a:cubicBezTo>
                <a:close/>
                <a:moveTo>
                  <a:pt x="101" y="133"/>
                </a:moveTo>
                <a:cubicBezTo>
                  <a:pt x="101" y="133"/>
                  <a:pt x="101" y="133"/>
                  <a:pt x="100" y="132"/>
                </a:cubicBezTo>
                <a:cubicBezTo>
                  <a:pt x="100" y="133"/>
                  <a:pt x="101" y="133"/>
                  <a:pt x="101" y="133"/>
                </a:cubicBezTo>
                <a:close/>
                <a:moveTo>
                  <a:pt x="47" y="190"/>
                </a:moveTo>
                <a:cubicBezTo>
                  <a:pt x="46" y="190"/>
                  <a:pt x="46" y="190"/>
                  <a:pt x="46" y="191"/>
                </a:cubicBezTo>
                <a:cubicBezTo>
                  <a:pt x="46" y="190"/>
                  <a:pt x="46" y="190"/>
                  <a:pt x="47" y="190"/>
                </a:cubicBezTo>
                <a:close/>
                <a:moveTo>
                  <a:pt x="48" y="187"/>
                </a:moveTo>
                <a:cubicBezTo>
                  <a:pt x="47" y="187"/>
                  <a:pt x="47" y="186"/>
                  <a:pt x="46" y="187"/>
                </a:cubicBezTo>
                <a:cubicBezTo>
                  <a:pt x="47" y="187"/>
                  <a:pt x="47" y="187"/>
                  <a:pt x="48" y="187"/>
                </a:cubicBezTo>
                <a:close/>
                <a:moveTo>
                  <a:pt x="115" y="144"/>
                </a:moveTo>
                <a:cubicBezTo>
                  <a:pt x="114" y="144"/>
                  <a:pt x="114" y="144"/>
                  <a:pt x="114" y="145"/>
                </a:cubicBezTo>
                <a:cubicBezTo>
                  <a:pt x="114" y="144"/>
                  <a:pt x="115" y="144"/>
                  <a:pt x="115" y="144"/>
                </a:cubicBezTo>
                <a:close/>
                <a:moveTo>
                  <a:pt x="111" y="171"/>
                </a:moveTo>
                <a:cubicBezTo>
                  <a:pt x="110" y="171"/>
                  <a:pt x="110" y="171"/>
                  <a:pt x="110" y="172"/>
                </a:cubicBezTo>
                <a:cubicBezTo>
                  <a:pt x="111" y="171"/>
                  <a:pt x="111" y="171"/>
                  <a:pt x="111" y="171"/>
                </a:cubicBezTo>
                <a:close/>
                <a:moveTo>
                  <a:pt x="92" y="150"/>
                </a:moveTo>
                <a:cubicBezTo>
                  <a:pt x="91" y="151"/>
                  <a:pt x="91" y="151"/>
                  <a:pt x="92" y="152"/>
                </a:cubicBezTo>
                <a:cubicBezTo>
                  <a:pt x="92" y="151"/>
                  <a:pt x="92" y="151"/>
                  <a:pt x="92" y="150"/>
                </a:cubicBezTo>
                <a:close/>
                <a:moveTo>
                  <a:pt x="110" y="141"/>
                </a:moveTo>
                <a:cubicBezTo>
                  <a:pt x="110" y="141"/>
                  <a:pt x="110" y="142"/>
                  <a:pt x="110" y="142"/>
                </a:cubicBezTo>
                <a:cubicBezTo>
                  <a:pt x="110" y="142"/>
                  <a:pt x="110" y="142"/>
                  <a:pt x="111" y="141"/>
                </a:cubicBezTo>
                <a:cubicBezTo>
                  <a:pt x="110" y="141"/>
                  <a:pt x="110" y="141"/>
                  <a:pt x="110" y="141"/>
                </a:cubicBezTo>
                <a:close/>
                <a:moveTo>
                  <a:pt x="138" y="8"/>
                </a:moveTo>
                <a:cubicBezTo>
                  <a:pt x="138" y="8"/>
                  <a:pt x="138" y="7"/>
                  <a:pt x="138" y="7"/>
                </a:cubicBezTo>
                <a:cubicBezTo>
                  <a:pt x="138" y="7"/>
                  <a:pt x="138" y="7"/>
                  <a:pt x="138" y="8"/>
                </a:cubicBezTo>
                <a:close/>
                <a:moveTo>
                  <a:pt x="126" y="228"/>
                </a:moveTo>
                <a:cubicBezTo>
                  <a:pt x="126" y="228"/>
                  <a:pt x="126" y="228"/>
                  <a:pt x="126" y="227"/>
                </a:cubicBezTo>
                <a:cubicBezTo>
                  <a:pt x="125" y="227"/>
                  <a:pt x="125" y="227"/>
                  <a:pt x="125" y="227"/>
                </a:cubicBezTo>
                <a:cubicBezTo>
                  <a:pt x="125" y="227"/>
                  <a:pt x="125" y="227"/>
                  <a:pt x="125" y="227"/>
                </a:cubicBezTo>
                <a:cubicBezTo>
                  <a:pt x="125" y="228"/>
                  <a:pt x="125" y="228"/>
                  <a:pt x="126" y="228"/>
                </a:cubicBezTo>
                <a:close/>
                <a:moveTo>
                  <a:pt x="44" y="190"/>
                </a:moveTo>
                <a:cubicBezTo>
                  <a:pt x="43" y="190"/>
                  <a:pt x="43" y="190"/>
                  <a:pt x="43" y="190"/>
                </a:cubicBezTo>
                <a:cubicBezTo>
                  <a:pt x="43" y="190"/>
                  <a:pt x="43" y="191"/>
                  <a:pt x="44" y="191"/>
                </a:cubicBezTo>
                <a:cubicBezTo>
                  <a:pt x="44" y="191"/>
                  <a:pt x="44" y="190"/>
                  <a:pt x="44" y="190"/>
                </a:cubicBezTo>
                <a:close/>
                <a:moveTo>
                  <a:pt x="77" y="167"/>
                </a:moveTo>
                <a:cubicBezTo>
                  <a:pt x="77" y="167"/>
                  <a:pt x="78" y="166"/>
                  <a:pt x="77" y="166"/>
                </a:cubicBezTo>
                <a:cubicBezTo>
                  <a:pt x="77" y="166"/>
                  <a:pt x="77" y="167"/>
                  <a:pt x="77" y="167"/>
                </a:cubicBezTo>
                <a:close/>
                <a:moveTo>
                  <a:pt x="102" y="208"/>
                </a:moveTo>
                <a:cubicBezTo>
                  <a:pt x="102" y="208"/>
                  <a:pt x="101" y="208"/>
                  <a:pt x="101" y="209"/>
                </a:cubicBezTo>
                <a:cubicBezTo>
                  <a:pt x="101" y="208"/>
                  <a:pt x="102" y="208"/>
                  <a:pt x="102" y="208"/>
                </a:cubicBezTo>
                <a:close/>
                <a:moveTo>
                  <a:pt x="19" y="206"/>
                </a:moveTo>
                <a:cubicBezTo>
                  <a:pt x="20" y="206"/>
                  <a:pt x="20" y="205"/>
                  <a:pt x="19" y="205"/>
                </a:cubicBezTo>
                <a:cubicBezTo>
                  <a:pt x="19" y="205"/>
                  <a:pt x="19" y="206"/>
                  <a:pt x="19" y="206"/>
                </a:cubicBezTo>
                <a:close/>
                <a:moveTo>
                  <a:pt x="79" y="168"/>
                </a:moveTo>
                <a:cubicBezTo>
                  <a:pt x="80" y="167"/>
                  <a:pt x="79" y="167"/>
                  <a:pt x="79" y="167"/>
                </a:cubicBezTo>
                <a:cubicBezTo>
                  <a:pt x="79" y="167"/>
                  <a:pt x="79" y="167"/>
                  <a:pt x="79" y="168"/>
                </a:cubicBezTo>
                <a:close/>
                <a:moveTo>
                  <a:pt x="95" y="133"/>
                </a:moveTo>
                <a:cubicBezTo>
                  <a:pt x="95" y="133"/>
                  <a:pt x="95" y="133"/>
                  <a:pt x="95" y="133"/>
                </a:cubicBezTo>
                <a:cubicBezTo>
                  <a:pt x="95" y="133"/>
                  <a:pt x="95" y="132"/>
                  <a:pt x="95" y="132"/>
                </a:cubicBezTo>
                <a:cubicBezTo>
                  <a:pt x="95" y="132"/>
                  <a:pt x="95" y="132"/>
                  <a:pt x="95" y="132"/>
                </a:cubicBezTo>
                <a:cubicBezTo>
                  <a:pt x="95" y="132"/>
                  <a:pt x="95" y="133"/>
                  <a:pt x="95" y="133"/>
                </a:cubicBezTo>
                <a:close/>
                <a:moveTo>
                  <a:pt x="96" y="263"/>
                </a:moveTo>
                <a:cubicBezTo>
                  <a:pt x="96" y="263"/>
                  <a:pt x="96" y="263"/>
                  <a:pt x="96" y="263"/>
                </a:cubicBezTo>
                <a:cubicBezTo>
                  <a:pt x="96" y="263"/>
                  <a:pt x="95" y="263"/>
                  <a:pt x="95" y="264"/>
                </a:cubicBezTo>
                <a:cubicBezTo>
                  <a:pt x="95" y="264"/>
                  <a:pt x="95" y="264"/>
                  <a:pt x="95" y="264"/>
                </a:cubicBezTo>
                <a:cubicBezTo>
                  <a:pt x="96" y="263"/>
                  <a:pt x="96" y="263"/>
                  <a:pt x="96" y="263"/>
                </a:cubicBezTo>
                <a:close/>
                <a:moveTo>
                  <a:pt x="26" y="240"/>
                </a:moveTo>
                <a:cubicBezTo>
                  <a:pt x="26" y="240"/>
                  <a:pt x="26" y="241"/>
                  <a:pt x="26" y="241"/>
                </a:cubicBezTo>
                <a:cubicBezTo>
                  <a:pt x="27" y="241"/>
                  <a:pt x="26" y="240"/>
                  <a:pt x="26" y="240"/>
                </a:cubicBezTo>
                <a:close/>
                <a:moveTo>
                  <a:pt x="84" y="238"/>
                </a:moveTo>
                <a:cubicBezTo>
                  <a:pt x="84" y="238"/>
                  <a:pt x="84" y="238"/>
                  <a:pt x="84" y="239"/>
                </a:cubicBezTo>
                <a:cubicBezTo>
                  <a:pt x="84" y="238"/>
                  <a:pt x="84" y="238"/>
                  <a:pt x="84" y="238"/>
                </a:cubicBezTo>
                <a:close/>
                <a:moveTo>
                  <a:pt x="44" y="229"/>
                </a:moveTo>
                <a:cubicBezTo>
                  <a:pt x="44" y="229"/>
                  <a:pt x="43" y="230"/>
                  <a:pt x="43" y="230"/>
                </a:cubicBezTo>
                <a:cubicBezTo>
                  <a:pt x="43" y="230"/>
                  <a:pt x="43" y="230"/>
                  <a:pt x="43" y="230"/>
                </a:cubicBezTo>
                <a:cubicBezTo>
                  <a:pt x="43" y="230"/>
                  <a:pt x="44" y="229"/>
                  <a:pt x="44" y="229"/>
                </a:cubicBezTo>
                <a:close/>
                <a:moveTo>
                  <a:pt x="136" y="83"/>
                </a:moveTo>
                <a:cubicBezTo>
                  <a:pt x="136" y="83"/>
                  <a:pt x="135" y="83"/>
                  <a:pt x="135" y="84"/>
                </a:cubicBezTo>
                <a:cubicBezTo>
                  <a:pt x="136" y="84"/>
                  <a:pt x="136" y="83"/>
                  <a:pt x="136" y="83"/>
                </a:cubicBezTo>
                <a:close/>
                <a:moveTo>
                  <a:pt x="139" y="86"/>
                </a:moveTo>
                <a:cubicBezTo>
                  <a:pt x="139" y="86"/>
                  <a:pt x="139" y="86"/>
                  <a:pt x="139" y="85"/>
                </a:cubicBezTo>
                <a:cubicBezTo>
                  <a:pt x="139" y="85"/>
                  <a:pt x="139" y="85"/>
                  <a:pt x="139" y="86"/>
                </a:cubicBezTo>
                <a:close/>
                <a:moveTo>
                  <a:pt x="26" y="201"/>
                </a:moveTo>
                <a:cubicBezTo>
                  <a:pt x="26" y="202"/>
                  <a:pt x="26" y="202"/>
                  <a:pt x="26" y="202"/>
                </a:cubicBezTo>
                <a:cubicBezTo>
                  <a:pt x="26" y="202"/>
                  <a:pt x="26" y="202"/>
                  <a:pt x="26" y="202"/>
                </a:cubicBezTo>
                <a:cubicBezTo>
                  <a:pt x="26" y="202"/>
                  <a:pt x="26" y="202"/>
                  <a:pt x="26" y="201"/>
                </a:cubicBezTo>
                <a:cubicBezTo>
                  <a:pt x="26" y="201"/>
                  <a:pt x="26" y="201"/>
                  <a:pt x="26" y="201"/>
                </a:cubicBezTo>
                <a:close/>
                <a:moveTo>
                  <a:pt x="50" y="232"/>
                </a:moveTo>
                <a:cubicBezTo>
                  <a:pt x="50" y="232"/>
                  <a:pt x="50" y="232"/>
                  <a:pt x="50" y="231"/>
                </a:cubicBezTo>
                <a:cubicBezTo>
                  <a:pt x="50" y="232"/>
                  <a:pt x="50" y="232"/>
                  <a:pt x="50" y="232"/>
                </a:cubicBezTo>
                <a:close/>
                <a:moveTo>
                  <a:pt x="65" y="183"/>
                </a:moveTo>
                <a:cubicBezTo>
                  <a:pt x="66" y="182"/>
                  <a:pt x="66" y="182"/>
                  <a:pt x="66" y="182"/>
                </a:cubicBezTo>
                <a:cubicBezTo>
                  <a:pt x="66" y="182"/>
                  <a:pt x="65" y="182"/>
                  <a:pt x="65" y="183"/>
                </a:cubicBezTo>
                <a:close/>
                <a:moveTo>
                  <a:pt x="163" y="57"/>
                </a:moveTo>
                <a:cubicBezTo>
                  <a:pt x="163" y="57"/>
                  <a:pt x="163" y="58"/>
                  <a:pt x="163" y="58"/>
                </a:cubicBezTo>
                <a:cubicBezTo>
                  <a:pt x="164" y="58"/>
                  <a:pt x="163" y="57"/>
                  <a:pt x="163" y="57"/>
                </a:cubicBezTo>
                <a:close/>
                <a:moveTo>
                  <a:pt x="111" y="134"/>
                </a:moveTo>
                <a:cubicBezTo>
                  <a:pt x="112" y="134"/>
                  <a:pt x="112" y="134"/>
                  <a:pt x="112" y="134"/>
                </a:cubicBezTo>
                <a:cubicBezTo>
                  <a:pt x="112" y="134"/>
                  <a:pt x="111" y="134"/>
                  <a:pt x="111" y="134"/>
                </a:cubicBezTo>
                <a:close/>
                <a:moveTo>
                  <a:pt x="127" y="243"/>
                </a:moveTo>
                <a:cubicBezTo>
                  <a:pt x="127" y="243"/>
                  <a:pt x="127" y="243"/>
                  <a:pt x="127" y="243"/>
                </a:cubicBezTo>
                <a:cubicBezTo>
                  <a:pt x="128" y="242"/>
                  <a:pt x="128" y="242"/>
                  <a:pt x="128" y="242"/>
                </a:cubicBezTo>
                <a:cubicBezTo>
                  <a:pt x="128" y="242"/>
                  <a:pt x="128" y="242"/>
                  <a:pt x="128" y="242"/>
                </a:cubicBezTo>
                <a:cubicBezTo>
                  <a:pt x="127" y="242"/>
                  <a:pt x="127" y="242"/>
                  <a:pt x="127" y="243"/>
                </a:cubicBezTo>
                <a:close/>
                <a:moveTo>
                  <a:pt x="124" y="66"/>
                </a:moveTo>
                <a:cubicBezTo>
                  <a:pt x="124" y="66"/>
                  <a:pt x="124" y="66"/>
                  <a:pt x="124" y="66"/>
                </a:cubicBezTo>
                <a:cubicBezTo>
                  <a:pt x="124" y="66"/>
                  <a:pt x="124" y="66"/>
                  <a:pt x="124" y="67"/>
                </a:cubicBezTo>
                <a:cubicBezTo>
                  <a:pt x="124" y="67"/>
                  <a:pt x="124" y="67"/>
                  <a:pt x="124" y="67"/>
                </a:cubicBezTo>
                <a:cubicBezTo>
                  <a:pt x="124" y="66"/>
                  <a:pt x="124" y="66"/>
                  <a:pt x="124" y="66"/>
                </a:cubicBezTo>
                <a:close/>
                <a:moveTo>
                  <a:pt x="123" y="49"/>
                </a:moveTo>
                <a:cubicBezTo>
                  <a:pt x="123" y="49"/>
                  <a:pt x="123" y="49"/>
                  <a:pt x="123" y="49"/>
                </a:cubicBezTo>
                <a:cubicBezTo>
                  <a:pt x="123" y="49"/>
                  <a:pt x="123" y="49"/>
                  <a:pt x="124" y="48"/>
                </a:cubicBezTo>
                <a:cubicBezTo>
                  <a:pt x="123" y="48"/>
                  <a:pt x="123" y="48"/>
                  <a:pt x="123" y="48"/>
                </a:cubicBezTo>
                <a:cubicBezTo>
                  <a:pt x="123" y="49"/>
                  <a:pt x="123" y="49"/>
                  <a:pt x="123" y="49"/>
                </a:cubicBezTo>
                <a:close/>
                <a:moveTo>
                  <a:pt x="95" y="207"/>
                </a:moveTo>
                <a:cubicBezTo>
                  <a:pt x="95" y="207"/>
                  <a:pt x="95" y="207"/>
                  <a:pt x="95" y="207"/>
                </a:cubicBezTo>
                <a:cubicBezTo>
                  <a:pt x="95" y="207"/>
                  <a:pt x="95" y="207"/>
                  <a:pt x="95" y="207"/>
                </a:cubicBezTo>
                <a:close/>
                <a:moveTo>
                  <a:pt x="163" y="65"/>
                </a:moveTo>
                <a:cubicBezTo>
                  <a:pt x="163" y="65"/>
                  <a:pt x="163" y="65"/>
                  <a:pt x="163" y="65"/>
                </a:cubicBezTo>
                <a:cubicBezTo>
                  <a:pt x="163" y="65"/>
                  <a:pt x="163" y="65"/>
                  <a:pt x="163" y="64"/>
                </a:cubicBezTo>
                <a:cubicBezTo>
                  <a:pt x="163" y="65"/>
                  <a:pt x="163" y="65"/>
                  <a:pt x="163" y="65"/>
                </a:cubicBezTo>
                <a:close/>
                <a:moveTo>
                  <a:pt x="85" y="261"/>
                </a:moveTo>
                <a:cubicBezTo>
                  <a:pt x="85" y="261"/>
                  <a:pt x="85" y="261"/>
                  <a:pt x="85" y="260"/>
                </a:cubicBezTo>
                <a:cubicBezTo>
                  <a:pt x="85" y="261"/>
                  <a:pt x="85" y="261"/>
                  <a:pt x="85" y="261"/>
                </a:cubicBezTo>
                <a:close/>
                <a:moveTo>
                  <a:pt x="107" y="147"/>
                </a:moveTo>
                <a:cubicBezTo>
                  <a:pt x="107" y="147"/>
                  <a:pt x="107" y="146"/>
                  <a:pt x="107" y="146"/>
                </a:cubicBezTo>
                <a:cubicBezTo>
                  <a:pt x="107" y="146"/>
                  <a:pt x="107" y="147"/>
                  <a:pt x="107" y="147"/>
                </a:cubicBezTo>
                <a:close/>
                <a:moveTo>
                  <a:pt x="76" y="171"/>
                </a:moveTo>
                <a:cubicBezTo>
                  <a:pt x="76" y="171"/>
                  <a:pt x="76" y="171"/>
                  <a:pt x="76" y="171"/>
                </a:cubicBezTo>
                <a:cubicBezTo>
                  <a:pt x="76" y="171"/>
                  <a:pt x="76" y="171"/>
                  <a:pt x="76" y="171"/>
                </a:cubicBezTo>
                <a:close/>
                <a:moveTo>
                  <a:pt x="13" y="232"/>
                </a:moveTo>
                <a:cubicBezTo>
                  <a:pt x="13" y="232"/>
                  <a:pt x="13" y="232"/>
                  <a:pt x="13" y="232"/>
                </a:cubicBezTo>
                <a:cubicBezTo>
                  <a:pt x="13" y="232"/>
                  <a:pt x="13" y="232"/>
                  <a:pt x="13" y="232"/>
                </a:cubicBezTo>
                <a:cubicBezTo>
                  <a:pt x="13" y="232"/>
                  <a:pt x="13" y="232"/>
                  <a:pt x="13" y="232"/>
                </a:cubicBezTo>
                <a:cubicBezTo>
                  <a:pt x="13" y="232"/>
                  <a:pt x="13" y="232"/>
                  <a:pt x="13" y="232"/>
                </a:cubicBezTo>
                <a:close/>
                <a:moveTo>
                  <a:pt x="29" y="243"/>
                </a:moveTo>
                <a:cubicBezTo>
                  <a:pt x="29" y="243"/>
                  <a:pt x="29" y="243"/>
                  <a:pt x="29" y="243"/>
                </a:cubicBezTo>
                <a:cubicBezTo>
                  <a:pt x="29" y="243"/>
                  <a:pt x="29" y="242"/>
                  <a:pt x="29" y="242"/>
                </a:cubicBezTo>
                <a:cubicBezTo>
                  <a:pt x="29" y="242"/>
                  <a:pt x="29" y="242"/>
                  <a:pt x="29" y="242"/>
                </a:cubicBezTo>
                <a:cubicBezTo>
                  <a:pt x="29" y="242"/>
                  <a:pt x="29" y="243"/>
                  <a:pt x="29" y="243"/>
                </a:cubicBezTo>
                <a:close/>
                <a:moveTo>
                  <a:pt x="179" y="39"/>
                </a:moveTo>
                <a:cubicBezTo>
                  <a:pt x="179" y="39"/>
                  <a:pt x="179" y="39"/>
                  <a:pt x="179" y="39"/>
                </a:cubicBezTo>
                <a:cubicBezTo>
                  <a:pt x="179" y="39"/>
                  <a:pt x="179" y="39"/>
                  <a:pt x="179" y="39"/>
                </a:cubicBezTo>
                <a:cubicBezTo>
                  <a:pt x="179" y="39"/>
                  <a:pt x="179" y="39"/>
                  <a:pt x="179" y="39"/>
                </a:cubicBezTo>
                <a:cubicBezTo>
                  <a:pt x="179" y="39"/>
                  <a:pt x="179" y="39"/>
                  <a:pt x="179" y="39"/>
                </a:cubicBezTo>
                <a:cubicBezTo>
                  <a:pt x="179" y="39"/>
                  <a:pt x="179" y="39"/>
                  <a:pt x="179" y="39"/>
                </a:cubicBezTo>
                <a:close/>
                <a:moveTo>
                  <a:pt x="100" y="123"/>
                </a:moveTo>
                <a:cubicBezTo>
                  <a:pt x="100" y="123"/>
                  <a:pt x="100" y="123"/>
                  <a:pt x="100" y="123"/>
                </a:cubicBezTo>
                <a:cubicBezTo>
                  <a:pt x="100" y="122"/>
                  <a:pt x="100" y="122"/>
                  <a:pt x="100" y="122"/>
                </a:cubicBezTo>
                <a:cubicBezTo>
                  <a:pt x="100" y="122"/>
                  <a:pt x="100" y="122"/>
                  <a:pt x="100" y="122"/>
                </a:cubicBezTo>
                <a:cubicBezTo>
                  <a:pt x="100" y="122"/>
                  <a:pt x="100" y="122"/>
                  <a:pt x="100" y="123"/>
                </a:cubicBezTo>
                <a:close/>
                <a:moveTo>
                  <a:pt x="84" y="254"/>
                </a:moveTo>
                <a:cubicBezTo>
                  <a:pt x="84" y="254"/>
                  <a:pt x="84" y="254"/>
                  <a:pt x="83" y="254"/>
                </a:cubicBezTo>
                <a:cubicBezTo>
                  <a:pt x="84" y="254"/>
                  <a:pt x="84" y="254"/>
                  <a:pt x="84" y="255"/>
                </a:cubicBezTo>
                <a:cubicBezTo>
                  <a:pt x="84" y="255"/>
                  <a:pt x="84" y="255"/>
                  <a:pt x="84" y="255"/>
                </a:cubicBezTo>
                <a:cubicBezTo>
                  <a:pt x="84" y="254"/>
                  <a:pt x="84" y="254"/>
                  <a:pt x="84" y="254"/>
                </a:cubicBezTo>
                <a:close/>
                <a:moveTo>
                  <a:pt x="101" y="252"/>
                </a:moveTo>
                <a:cubicBezTo>
                  <a:pt x="101" y="252"/>
                  <a:pt x="101" y="252"/>
                  <a:pt x="101" y="252"/>
                </a:cubicBezTo>
                <a:cubicBezTo>
                  <a:pt x="101" y="252"/>
                  <a:pt x="101" y="252"/>
                  <a:pt x="101" y="252"/>
                </a:cubicBezTo>
                <a:cubicBezTo>
                  <a:pt x="101" y="252"/>
                  <a:pt x="101" y="252"/>
                  <a:pt x="101" y="252"/>
                </a:cubicBezTo>
                <a:cubicBezTo>
                  <a:pt x="101" y="252"/>
                  <a:pt x="101" y="252"/>
                  <a:pt x="101" y="252"/>
                </a:cubicBezTo>
                <a:cubicBezTo>
                  <a:pt x="101" y="252"/>
                  <a:pt x="101" y="252"/>
                  <a:pt x="101" y="252"/>
                </a:cubicBezTo>
                <a:close/>
                <a:moveTo>
                  <a:pt x="105" y="210"/>
                </a:moveTo>
                <a:cubicBezTo>
                  <a:pt x="105" y="210"/>
                  <a:pt x="105" y="210"/>
                  <a:pt x="105" y="210"/>
                </a:cubicBezTo>
                <a:cubicBezTo>
                  <a:pt x="105" y="210"/>
                  <a:pt x="105" y="210"/>
                  <a:pt x="105" y="210"/>
                </a:cubicBezTo>
                <a:close/>
                <a:moveTo>
                  <a:pt x="128" y="106"/>
                </a:moveTo>
                <a:cubicBezTo>
                  <a:pt x="128" y="106"/>
                  <a:pt x="127" y="106"/>
                  <a:pt x="127" y="106"/>
                </a:cubicBezTo>
                <a:cubicBezTo>
                  <a:pt x="127" y="106"/>
                  <a:pt x="127" y="106"/>
                  <a:pt x="128" y="106"/>
                </a:cubicBezTo>
                <a:cubicBezTo>
                  <a:pt x="128" y="106"/>
                  <a:pt x="128" y="106"/>
                  <a:pt x="128" y="106"/>
                </a:cubicBezTo>
                <a:cubicBezTo>
                  <a:pt x="128" y="106"/>
                  <a:pt x="128" y="106"/>
                  <a:pt x="128" y="106"/>
                </a:cubicBezTo>
                <a:close/>
                <a:moveTo>
                  <a:pt x="138" y="80"/>
                </a:moveTo>
                <a:cubicBezTo>
                  <a:pt x="138" y="80"/>
                  <a:pt x="138" y="80"/>
                  <a:pt x="138" y="80"/>
                </a:cubicBezTo>
                <a:cubicBezTo>
                  <a:pt x="138" y="80"/>
                  <a:pt x="138" y="80"/>
                  <a:pt x="138" y="80"/>
                </a:cubicBezTo>
                <a:cubicBezTo>
                  <a:pt x="138" y="80"/>
                  <a:pt x="138" y="80"/>
                  <a:pt x="139" y="80"/>
                </a:cubicBezTo>
                <a:cubicBezTo>
                  <a:pt x="139" y="80"/>
                  <a:pt x="139" y="80"/>
                  <a:pt x="139" y="80"/>
                </a:cubicBezTo>
                <a:cubicBezTo>
                  <a:pt x="138" y="80"/>
                  <a:pt x="138" y="80"/>
                  <a:pt x="138" y="80"/>
                </a:cubicBezTo>
                <a:close/>
                <a:moveTo>
                  <a:pt x="137" y="82"/>
                </a:moveTo>
                <a:cubicBezTo>
                  <a:pt x="137" y="82"/>
                  <a:pt x="137" y="82"/>
                  <a:pt x="137" y="82"/>
                </a:cubicBezTo>
                <a:cubicBezTo>
                  <a:pt x="137" y="82"/>
                  <a:pt x="137" y="81"/>
                  <a:pt x="137" y="81"/>
                </a:cubicBezTo>
                <a:cubicBezTo>
                  <a:pt x="137" y="81"/>
                  <a:pt x="137" y="81"/>
                  <a:pt x="137" y="81"/>
                </a:cubicBezTo>
                <a:cubicBezTo>
                  <a:pt x="137" y="81"/>
                  <a:pt x="137" y="82"/>
                  <a:pt x="137" y="82"/>
                </a:cubicBezTo>
                <a:close/>
                <a:moveTo>
                  <a:pt x="105" y="262"/>
                </a:moveTo>
                <a:cubicBezTo>
                  <a:pt x="105" y="262"/>
                  <a:pt x="105" y="262"/>
                  <a:pt x="105" y="262"/>
                </a:cubicBezTo>
                <a:cubicBezTo>
                  <a:pt x="105" y="262"/>
                  <a:pt x="105" y="262"/>
                  <a:pt x="105" y="262"/>
                </a:cubicBezTo>
                <a:cubicBezTo>
                  <a:pt x="105" y="262"/>
                  <a:pt x="105" y="262"/>
                  <a:pt x="105" y="262"/>
                </a:cubicBezTo>
                <a:cubicBezTo>
                  <a:pt x="105" y="262"/>
                  <a:pt x="105" y="262"/>
                  <a:pt x="105" y="262"/>
                </a:cubicBezTo>
                <a:close/>
                <a:moveTo>
                  <a:pt x="21" y="253"/>
                </a:moveTo>
                <a:cubicBezTo>
                  <a:pt x="21" y="253"/>
                  <a:pt x="21" y="253"/>
                  <a:pt x="21" y="253"/>
                </a:cubicBezTo>
                <a:cubicBezTo>
                  <a:pt x="21" y="253"/>
                  <a:pt x="21" y="253"/>
                  <a:pt x="21" y="253"/>
                </a:cubicBezTo>
                <a:cubicBezTo>
                  <a:pt x="21" y="253"/>
                  <a:pt x="21" y="253"/>
                  <a:pt x="21" y="253"/>
                </a:cubicBezTo>
                <a:cubicBezTo>
                  <a:pt x="21" y="253"/>
                  <a:pt x="21" y="253"/>
                  <a:pt x="21" y="253"/>
                </a:cubicBezTo>
                <a:close/>
                <a:moveTo>
                  <a:pt x="84" y="160"/>
                </a:moveTo>
                <a:cubicBezTo>
                  <a:pt x="84" y="160"/>
                  <a:pt x="84" y="160"/>
                  <a:pt x="84" y="160"/>
                </a:cubicBezTo>
                <a:cubicBezTo>
                  <a:pt x="84" y="160"/>
                  <a:pt x="84" y="160"/>
                  <a:pt x="84" y="160"/>
                </a:cubicBezTo>
                <a:cubicBezTo>
                  <a:pt x="84" y="160"/>
                  <a:pt x="84" y="160"/>
                  <a:pt x="84" y="160"/>
                </a:cubicBezTo>
                <a:cubicBezTo>
                  <a:pt x="84" y="160"/>
                  <a:pt x="84" y="160"/>
                  <a:pt x="84" y="160"/>
                </a:cubicBezTo>
                <a:close/>
                <a:moveTo>
                  <a:pt x="64" y="216"/>
                </a:moveTo>
                <a:cubicBezTo>
                  <a:pt x="64" y="216"/>
                  <a:pt x="64" y="216"/>
                  <a:pt x="64" y="216"/>
                </a:cubicBezTo>
                <a:cubicBezTo>
                  <a:pt x="64" y="216"/>
                  <a:pt x="65" y="215"/>
                  <a:pt x="65" y="215"/>
                </a:cubicBezTo>
                <a:cubicBezTo>
                  <a:pt x="65" y="215"/>
                  <a:pt x="64" y="215"/>
                  <a:pt x="64" y="215"/>
                </a:cubicBezTo>
                <a:cubicBezTo>
                  <a:pt x="64" y="215"/>
                  <a:pt x="64" y="216"/>
                  <a:pt x="64" y="216"/>
                </a:cubicBezTo>
                <a:close/>
                <a:moveTo>
                  <a:pt x="84" y="158"/>
                </a:moveTo>
                <a:cubicBezTo>
                  <a:pt x="84" y="158"/>
                  <a:pt x="84" y="157"/>
                  <a:pt x="84" y="157"/>
                </a:cubicBezTo>
                <a:cubicBezTo>
                  <a:pt x="84" y="157"/>
                  <a:pt x="84" y="158"/>
                  <a:pt x="84" y="15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95" name="Freeform 113"/>
          <p:cNvSpPr>
            <a:spLocks noEditPoints="1"/>
          </p:cNvSpPr>
          <p:nvPr/>
        </p:nvSpPr>
        <p:spPr bwMode="auto">
          <a:xfrm>
            <a:off x="645796" y="4624683"/>
            <a:ext cx="698429" cy="494185"/>
          </a:xfrm>
          <a:custGeom>
            <a:gdLst>
              <a:gd fmla="*/ 229 w 269" name="T0"/>
              <a:gd fmla="*/ 77 h 190" name="T1"/>
              <a:gd fmla="*/ 238 w 269" name="T2"/>
              <a:gd fmla="*/ 7 h 190" name="T3"/>
              <a:gd fmla="*/ 266 w 269" name="T4"/>
              <a:gd fmla="*/ 67 h 190" name="T5"/>
              <a:gd fmla="*/ 235 w 269" name="T6"/>
              <a:gd fmla="*/ 168 h 190" name="T7"/>
              <a:gd fmla="*/ 30 w 269" name="T8"/>
              <a:gd fmla="*/ 181 h 190" name="T9"/>
              <a:gd fmla="*/ 1 w 269" name="T10"/>
              <a:gd fmla="*/ 65 h 190" name="T11"/>
              <a:gd fmla="*/ 99 w 269" name="T12"/>
              <a:gd fmla="*/ 126 h 190" name="T13"/>
              <a:gd fmla="*/ 182 w 269" name="T14"/>
              <a:gd fmla="*/ 142 h 190" name="T15"/>
              <a:gd fmla="*/ 14 w 269" name="T16"/>
              <a:gd fmla="*/ 175 h 190" name="T17"/>
              <a:gd fmla="*/ 222 w 269" name="T18"/>
              <a:gd fmla="*/ 101 h 190" name="T19"/>
              <a:gd fmla="*/ 143 w 269" name="T20"/>
              <a:gd fmla="*/ 151 h 190" name="T21"/>
              <a:gd fmla="*/ 212 w 269" name="T22"/>
              <a:gd fmla="*/ 132 h 190" name="T23"/>
              <a:gd fmla="*/ 159 w 269" name="T24"/>
              <a:gd fmla="*/ 131 h 190" name="T25"/>
              <a:gd fmla="*/ 45 w 269" name="T26"/>
              <a:gd fmla="*/ 144 h 190" name="T27"/>
              <a:gd fmla="*/ 22 w 269" name="T28"/>
              <a:gd fmla="*/ 107 h 190" name="T29"/>
              <a:gd fmla="*/ 117 w 269" name="T30"/>
              <a:gd fmla="*/ 151 h 190" name="T31"/>
              <a:gd fmla="*/ 239 w 269" name="T32"/>
              <a:gd fmla="*/ 159 h 190" name="T33"/>
              <a:gd fmla="*/ 255 w 269" name="T34"/>
              <a:gd fmla="*/ 145 h 190" name="T35"/>
              <a:gd fmla="*/ 19 w 269" name="T36"/>
              <a:gd fmla="*/ 151 h 190" name="T37"/>
              <a:gd fmla="*/ 83 w 269" name="T38"/>
              <a:gd fmla="*/ 133 h 190" name="T39"/>
              <a:gd fmla="*/ 263 w 269" name="T40"/>
              <a:gd fmla="*/ 18 h 190" name="T41"/>
              <a:gd fmla="*/ 185 w 269" name="T42"/>
              <a:gd fmla="*/ 124 h 190" name="T43"/>
              <a:gd fmla="*/ 228 w 269" name="T44"/>
              <a:gd fmla="*/ 104 h 190" name="T45"/>
              <a:gd fmla="*/ 237 w 269" name="T46"/>
              <a:gd fmla="*/ 180 h 190" name="T47"/>
              <a:gd fmla="*/ 52 w 269" name="T48"/>
              <a:gd fmla="*/ 141 h 190" name="T49"/>
              <a:gd fmla="*/ 126 w 269" name="T50"/>
              <a:gd fmla="*/ 150 h 190" name="T51"/>
              <a:gd fmla="*/ 17 w 269" name="T52"/>
              <a:gd fmla="*/ 102 h 190" name="T53"/>
              <a:gd fmla="*/ 193 w 269" name="T54"/>
              <a:gd fmla="*/ 92 h 190" name="T55"/>
              <a:gd fmla="*/ 228 w 269" name="T56"/>
              <a:gd fmla="*/ 91 h 190" name="T57"/>
              <a:gd fmla="*/ 41 w 269" name="T58"/>
              <a:gd fmla="*/ 156 h 190" name="T59"/>
              <a:gd fmla="*/ 16 w 269" name="T60"/>
              <a:gd fmla="*/ 167 h 190" name="T61"/>
              <a:gd fmla="*/ 61 w 269" name="T62"/>
              <a:gd fmla="*/ 154 h 190" name="T63"/>
              <a:gd fmla="*/ 49 w 269" name="T64"/>
              <a:gd fmla="*/ 155 h 190" name="T65"/>
              <a:gd fmla="*/ 88 w 269" name="T66"/>
              <a:gd fmla="*/ 150 h 190" name="T67"/>
              <a:gd fmla="*/ 164 w 269" name="T68"/>
              <a:gd fmla="*/ 127 h 190" name="T69"/>
              <a:gd fmla="*/ 255 w 269" name="T70"/>
              <a:gd fmla="*/ 70 h 190" name="T71"/>
              <a:gd fmla="*/ 257 w 269" name="T72"/>
              <a:gd fmla="*/ 92 h 190" name="T73"/>
              <a:gd fmla="*/ 229 w 269" name="T74"/>
              <a:gd fmla="*/ 97 h 190" name="T75"/>
              <a:gd fmla="*/ 247 w 269" name="T76"/>
              <a:gd fmla="*/ 127 h 190" name="T77"/>
              <a:gd fmla="*/ 251 w 269" name="T78"/>
              <a:gd fmla="*/ 99 h 190" name="T79"/>
              <a:gd fmla="*/ 261 w 269" name="T80"/>
              <a:gd fmla="*/ 14 h 190" name="T81"/>
              <a:gd fmla="*/ 244 w 269" name="T82"/>
              <a:gd fmla="*/ 176 h 190" name="T83"/>
              <a:gd fmla="*/ 182 w 269" name="T84"/>
              <a:gd fmla="*/ 130 h 190" name="T85"/>
              <a:gd fmla="*/ 247 w 269" name="T86"/>
              <a:gd fmla="*/ 132 h 190" name="T87"/>
              <a:gd fmla="*/ 199 w 269" name="T88"/>
              <a:gd fmla="*/ 128 h 190" name="T89"/>
              <a:gd fmla="*/ 249 w 269" name="T90"/>
              <a:gd fmla="*/ 108 h 190" name="T91"/>
              <a:gd fmla="*/ 12 w 269" name="T92"/>
              <a:gd fmla="*/ 124 h 190" name="T93"/>
              <a:gd fmla="*/ 244 w 269" name="T94"/>
              <a:gd fmla="*/ 123 h 190" name="T95"/>
              <a:gd fmla="*/ 95 w 269" name="T96"/>
              <a:gd fmla="*/ 153 h 190" name="T97"/>
              <a:gd fmla="*/ 13 w 269" name="T98"/>
              <a:gd fmla="*/ 134 h 190" name="T99"/>
              <a:gd fmla="*/ 18 w 269" name="T100"/>
              <a:gd fmla="*/ 156 h 190" name="T101"/>
              <a:gd fmla="*/ 67 w 269" name="T102"/>
              <a:gd fmla="*/ 146 h 190" name="T103"/>
              <a:gd fmla="*/ 184 w 269" name="T104"/>
              <a:gd fmla="*/ 109 h 190" name="T105"/>
              <a:gd fmla="*/ 190 w 269" name="T106"/>
              <a:gd fmla="*/ 146 h 190" name="T107"/>
              <a:gd fmla="*/ 250 w 269" name="T108"/>
              <a:gd fmla="*/ 83 h 190" name="T109"/>
              <a:gd fmla="*/ 254 w 269" name="T110"/>
              <a:gd fmla="*/ 106 h 190" name="T111"/>
              <a:gd fmla="*/ 44 w 269" name="T112"/>
              <a:gd fmla="*/ 135 h 190" name="T113"/>
              <a:gd fmla="*/ 151 w 269" name="T114"/>
              <a:gd fmla="*/ 144 h 190" name="T115"/>
              <a:gd fmla="*/ 14 w 269" name="T116"/>
              <a:gd fmla="*/ 90 h 190" name="T117"/>
              <a:gd fmla="*/ 39 w 269" name="T118"/>
              <a:gd fmla="*/ 154 h 190" name="T119"/>
              <a:gd fmla="*/ 184 w 269" name="T120"/>
              <a:gd fmla="*/ 98 h 190" name="T121"/>
              <a:gd fmla="*/ 256 w 269" name="T122"/>
              <a:gd fmla="*/ 80 h 190" name="T123"/>
              <a:gd fmla="*/ 65 w 269" name="T124"/>
              <a:gd fmla="*/ 149 h 19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90" w="269">
                <a:moveTo>
                  <a:pt x="239" y="117"/>
                </a:moveTo>
                <a:cubicBezTo>
                  <a:pt x="239" y="108"/>
                  <a:pt x="240" y="100"/>
                  <a:pt x="240" y="91"/>
                </a:cubicBezTo>
                <a:cubicBezTo>
                  <a:pt x="239" y="91"/>
                  <a:pt x="239" y="91"/>
                  <a:pt x="238" y="91"/>
                </a:cubicBezTo>
                <a:cubicBezTo>
                  <a:pt x="238" y="92"/>
                  <a:pt x="238" y="92"/>
                  <a:pt x="238" y="92"/>
                </a:cubicBezTo>
                <a:cubicBezTo>
                  <a:pt x="238" y="95"/>
                  <a:pt x="238" y="97"/>
                  <a:pt x="238" y="100"/>
                </a:cubicBezTo>
                <a:cubicBezTo>
                  <a:pt x="238" y="101"/>
                  <a:pt x="238" y="102"/>
                  <a:pt x="238" y="104"/>
                </a:cubicBezTo>
                <a:cubicBezTo>
                  <a:pt x="238" y="106"/>
                  <a:pt x="237" y="107"/>
                  <a:pt x="235" y="107"/>
                </a:cubicBezTo>
                <a:cubicBezTo>
                  <a:pt x="234" y="108"/>
                  <a:pt x="232" y="108"/>
                  <a:pt x="231" y="108"/>
                </a:cubicBezTo>
                <a:cubicBezTo>
                  <a:pt x="227" y="109"/>
                  <a:pt x="222" y="109"/>
                  <a:pt x="218" y="109"/>
                </a:cubicBezTo>
                <a:cubicBezTo>
                  <a:pt x="214" y="110"/>
                  <a:pt x="211" y="110"/>
                  <a:pt x="207" y="111"/>
                </a:cubicBezTo>
                <a:cubicBezTo>
                  <a:pt x="204" y="111"/>
                  <a:pt x="200" y="112"/>
                  <a:pt x="196" y="112"/>
                </a:cubicBezTo>
                <a:cubicBezTo>
                  <a:pt x="191" y="112"/>
                  <a:pt x="187" y="111"/>
                  <a:pt x="182" y="111"/>
                </a:cubicBezTo>
                <a:cubicBezTo>
                  <a:pt x="181" y="111"/>
                  <a:pt x="179" y="111"/>
                  <a:pt x="178" y="111"/>
                </a:cubicBezTo>
                <a:cubicBezTo>
                  <a:pt x="173" y="110"/>
                  <a:pt x="171" y="107"/>
                  <a:pt x="170" y="103"/>
                </a:cubicBezTo>
                <a:cubicBezTo>
                  <a:pt x="169" y="101"/>
                  <a:pt x="169" y="100"/>
                  <a:pt x="169" y="98"/>
                </a:cubicBezTo>
                <a:cubicBezTo>
                  <a:pt x="169" y="95"/>
                  <a:pt x="169" y="93"/>
                  <a:pt x="169" y="90"/>
                </a:cubicBezTo>
                <a:cubicBezTo>
                  <a:pt x="169" y="89"/>
                  <a:pt x="170" y="88"/>
                  <a:pt x="170" y="87"/>
                </a:cubicBezTo>
                <a:cubicBezTo>
                  <a:pt x="170" y="87"/>
                  <a:pt x="170" y="87"/>
                  <a:pt x="170" y="86"/>
                </a:cubicBezTo>
                <a:cubicBezTo>
                  <a:pt x="170" y="86"/>
                  <a:pt x="171" y="85"/>
                  <a:pt x="171" y="84"/>
                </a:cubicBezTo>
                <a:cubicBezTo>
                  <a:pt x="172" y="84"/>
                  <a:pt x="172" y="83"/>
                  <a:pt x="173" y="83"/>
                </a:cubicBezTo>
                <a:cubicBezTo>
                  <a:pt x="173" y="82"/>
                  <a:pt x="174" y="82"/>
                  <a:pt x="174" y="82"/>
                </a:cubicBezTo>
                <a:cubicBezTo>
                  <a:pt x="179" y="81"/>
                  <a:pt x="184" y="81"/>
                  <a:pt x="189" y="80"/>
                </a:cubicBezTo>
                <a:cubicBezTo>
                  <a:pt x="193" y="80"/>
                  <a:pt x="196" y="80"/>
                  <a:pt x="200" y="80"/>
                </a:cubicBezTo>
                <a:cubicBezTo>
                  <a:pt x="205" y="80"/>
                  <a:pt x="209" y="80"/>
                  <a:pt x="214" y="79"/>
                </a:cubicBezTo>
                <a:cubicBezTo>
                  <a:pt x="215" y="79"/>
                  <a:pt x="217" y="79"/>
                  <a:pt x="219" y="79"/>
                </a:cubicBezTo>
                <a:cubicBezTo>
                  <a:pt x="222" y="78"/>
                  <a:pt x="226" y="78"/>
                  <a:pt x="229" y="77"/>
                </a:cubicBezTo>
                <a:cubicBezTo>
                  <a:pt x="230" y="77"/>
                  <a:pt x="231" y="77"/>
                  <a:pt x="233" y="77"/>
                </a:cubicBezTo>
                <a:cubicBezTo>
                  <a:pt x="233" y="77"/>
                  <a:pt x="233" y="77"/>
                  <a:pt x="234" y="77"/>
                </a:cubicBezTo>
                <a:cubicBezTo>
                  <a:pt x="236" y="76"/>
                  <a:pt x="237" y="76"/>
                  <a:pt x="238" y="78"/>
                </a:cubicBezTo>
                <a:cubicBezTo>
                  <a:pt x="237" y="79"/>
                  <a:pt x="237" y="79"/>
                  <a:pt x="237" y="80"/>
                </a:cubicBezTo>
                <a:cubicBezTo>
                  <a:pt x="238" y="81"/>
                  <a:pt x="238" y="82"/>
                  <a:pt x="238" y="83"/>
                </a:cubicBezTo>
                <a:cubicBezTo>
                  <a:pt x="238" y="85"/>
                  <a:pt x="238" y="86"/>
                  <a:pt x="238" y="87"/>
                </a:cubicBezTo>
                <a:cubicBezTo>
                  <a:pt x="238" y="88"/>
                  <a:pt x="238" y="88"/>
                  <a:pt x="238" y="88"/>
                </a:cubicBezTo>
                <a:cubicBezTo>
                  <a:pt x="239" y="88"/>
                  <a:pt x="239" y="87"/>
                  <a:pt x="240" y="87"/>
                </a:cubicBezTo>
                <a:cubicBezTo>
                  <a:pt x="240" y="87"/>
                  <a:pt x="240" y="86"/>
                  <a:pt x="240" y="86"/>
                </a:cubicBezTo>
                <a:cubicBezTo>
                  <a:pt x="241" y="81"/>
                  <a:pt x="241" y="76"/>
                  <a:pt x="241" y="72"/>
                </a:cubicBezTo>
                <a:cubicBezTo>
                  <a:pt x="241" y="68"/>
                  <a:pt x="241" y="65"/>
                  <a:pt x="241" y="62"/>
                </a:cubicBezTo>
                <a:cubicBezTo>
                  <a:pt x="241" y="60"/>
                  <a:pt x="241" y="58"/>
                  <a:pt x="241" y="55"/>
                </a:cubicBezTo>
                <a:cubicBezTo>
                  <a:pt x="241" y="50"/>
                  <a:pt x="241" y="45"/>
                  <a:pt x="240" y="40"/>
                </a:cubicBezTo>
                <a:cubicBezTo>
                  <a:pt x="240" y="39"/>
                  <a:pt x="240" y="39"/>
                  <a:pt x="240" y="38"/>
                </a:cubicBezTo>
                <a:cubicBezTo>
                  <a:pt x="239" y="38"/>
                  <a:pt x="239" y="37"/>
                  <a:pt x="240" y="37"/>
                </a:cubicBezTo>
                <a:cubicBezTo>
                  <a:pt x="240" y="35"/>
                  <a:pt x="240" y="35"/>
                  <a:pt x="240" y="34"/>
                </a:cubicBezTo>
                <a:cubicBezTo>
                  <a:pt x="238" y="33"/>
                  <a:pt x="238" y="32"/>
                  <a:pt x="240" y="31"/>
                </a:cubicBezTo>
                <a:cubicBezTo>
                  <a:pt x="240" y="30"/>
                  <a:pt x="240" y="30"/>
                  <a:pt x="240" y="30"/>
                </a:cubicBezTo>
                <a:cubicBezTo>
                  <a:pt x="240" y="26"/>
                  <a:pt x="240" y="21"/>
                  <a:pt x="239" y="17"/>
                </a:cubicBezTo>
                <a:cubicBezTo>
                  <a:pt x="239" y="17"/>
                  <a:pt x="239" y="16"/>
                  <a:pt x="239" y="16"/>
                </a:cubicBezTo>
                <a:cubicBezTo>
                  <a:pt x="238" y="16"/>
                  <a:pt x="238" y="15"/>
                  <a:pt x="238" y="14"/>
                </a:cubicBezTo>
                <a:cubicBezTo>
                  <a:pt x="238" y="14"/>
                  <a:pt x="238" y="13"/>
                  <a:pt x="239" y="13"/>
                </a:cubicBezTo>
                <a:cubicBezTo>
                  <a:pt x="239" y="13"/>
                  <a:pt x="239" y="12"/>
                  <a:pt x="239" y="12"/>
                </a:cubicBezTo>
                <a:cubicBezTo>
                  <a:pt x="239" y="11"/>
                  <a:pt x="239" y="11"/>
                  <a:pt x="239" y="10"/>
                </a:cubicBezTo>
                <a:cubicBezTo>
                  <a:pt x="239" y="10"/>
                  <a:pt x="239" y="10"/>
                  <a:pt x="239" y="9"/>
                </a:cubicBezTo>
                <a:cubicBezTo>
                  <a:pt x="238" y="8"/>
                  <a:pt x="238" y="8"/>
                  <a:pt x="238" y="7"/>
                </a:cubicBezTo>
                <a:cubicBezTo>
                  <a:pt x="239" y="6"/>
                  <a:pt x="239" y="5"/>
                  <a:pt x="237" y="5"/>
                </a:cubicBezTo>
                <a:cubicBezTo>
                  <a:pt x="237" y="5"/>
                  <a:pt x="237" y="5"/>
                  <a:pt x="237" y="5"/>
                </a:cubicBezTo>
                <a:cubicBezTo>
                  <a:pt x="236" y="4"/>
                  <a:pt x="236" y="4"/>
                  <a:pt x="236" y="3"/>
                </a:cubicBezTo>
                <a:cubicBezTo>
                  <a:pt x="236" y="3"/>
                  <a:pt x="236" y="2"/>
                  <a:pt x="237" y="2"/>
                </a:cubicBezTo>
                <a:cubicBezTo>
                  <a:pt x="237" y="2"/>
                  <a:pt x="237" y="2"/>
                  <a:pt x="238" y="2"/>
                </a:cubicBezTo>
                <a:cubicBezTo>
                  <a:pt x="239" y="2"/>
                  <a:pt x="239" y="2"/>
                  <a:pt x="240" y="2"/>
                </a:cubicBezTo>
                <a:cubicBezTo>
                  <a:pt x="241" y="2"/>
                  <a:pt x="242" y="2"/>
                  <a:pt x="242" y="2"/>
                </a:cubicBezTo>
                <a:cubicBezTo>
                  <a:pt x="243" y="2"/>
                  <a:pt x="243" y="2"/>
                  <a:pt x="243" y="2"/>
                </a:cubicBezTo>
                <a:cubicBezTo>
                  <a:pt x="244" y="2"/>
                  <a:pt x="244" y="3"/>
                  <a:pt x="244" y="3"/>
                </a:cubicBezTo>
                <a:cubicBezTo>
                  <a:pt x="249" y="3"/>
                  <a:pt x="254" y="3"/>
                  <a:pt x="259" y="2"/>
                </a:cubicBezTo>
                <a:cubicBezTo>
                  <a:pt x="260" y="2"/>
                  <a:pt x="262" y="2"/>
                  <a:pt x="263" y="2"/>
                </a:cubicBezTo>
                <a:cubicBezTo>
                  <a:pt x="264" y="2"/>
                  <a:pt x="264" y="1"/>
                  <a:pt x="265" y="1"/>
                </a:cubicBezTo>
                <a:cubicBezTo>
                  <a:pt x="265" y="0"/>
                  <a:pt x="267" y="0"/>
                  <a:pt x="268" y="1"/>
                </a:cubicBezTo>
                <a:cubicBezTo>
                  <a:pt x="269" y="2"/>
                  <a:pt x="269" y="2"/>
                  <a:pt x="268" y="3"/>
                </a:cubicBezTo>
                <a:cubicBezTo>
                  <a:pt x="268" y="3"/>
                  <a:pt x="267" y="3"/>
                  <a:pt x="267" y="3"/>
                </a:cubicBezTo>
                <a:cubicBezTo>
                  <a:pt x="267" y="5"/>
                  <a:pt x="267" y="5"/>
                  <a:pt x="266" y="6"/>
                </a:cubicBezTo>
                <a:cubicBezTo>
                  <a:pt x="266" y="6"/>
                  <a:pt x="266" y="6"/>
                  <a:pt x="266" y="6"/>
                </a:cubicBezTo>
                <a:cubicBezTo>
                  <a:pt x="266" y="10"/>
                  <a:pt x="265" y="13"/>
                  <a:pt x="265" y="17"/>
                </a:cubicBezTo>
                <a:cubicBezTo>
                  <a:pt x="265" y="20"/>
                  <a:pt x="265" y="23"/>
                  <a:pt x="265" y="26"/>
                </a:cubicBezTo>
                <a:cubicBezTo>
                  <a:pt x="265" y="27"/>
                  <a:pt x="265" y="27"/>
                  <a:pt x="265" y="28"/>
                </a:cubicBezTo>
                <a:cubicBezTo>
                  <a:pt x="265" y="28"/>
                  <a:pt x="265" y="29"/>
                  <a:pt x="265" y="29"/>
                </a:cubicBezTo>
                <a:cubicBezTo>
                  <a:pt x="265" y="30"/>
                  <a:pt x="265" y="30"/>
                  <a:pt x="265" y="31"/>
                </a:cubicBezTo>
                <a:cubicBezTo>
                  <a:pt x="265" y="36"/>
                  <a:pt x="265" y="41"/>
                  <a:pt x="265" y="45"/>
                </a:cubicBezTo>
                <a:cubicBezTo>
                  <a:pt x="265" y="48"/>
                  <a:pt x="265" y="52"/>
                  <a:pt x="265" y="55"/>
                </a:cubicBezTo>
                <a:cubicBezTo>
                  <a:pt x="265" y="58"/>
                  <a:pt x="265" y="62"/>
                  <a:pt x="265" y="66"/>
                </a:cubicBezTo>
                <a:cubicBezTo>
                  <a:pt x="265" y="66"/>
                  <a:pt x="265" y="67"/>
                  <a:pt x="266" y="67"/>
                </a:cubicBezTo>
                <a:cubicBezTo>
                  <a:pt x="267" y="67"/>
                  <a:pt x="267" y="68"/>
                  <a:pt x="266" y="69"/>
                </a:cubicBezTo>
                <a:cubicBezTo>
                  <a:pt x="265" y="69"/>
                  <a:pt x="265" y="70"/>
                  <a:pt x="265" y="71"/>
                </a:cubicBezTo>
                <a:cubicBezTo>
                  <a:pt x="265" y="76"/>
                  <a:pt x="265" y="82"/>
                  <a:pt x="265" y="87"/>
                </a:cubicBezTo>
                <a:cubicBezTo>
                  <a:pt x="264" y="89"/>
                  <a:pt x="264" y="92"/>
                  <a:pt x="264" y="94"/>
                </a:cubicBezTo>
                <a:cubicBezTo>
                  <a:pt x="264" y="100"/>
                  <a:pt x="264" y="106"/>
                  <a:pt x="264" y="113"/>
                </a:cubicBezTo>
                <a:cubicBezTo>
                  <a:pt x="264" y="113"/>
                  <a:pt x="264" y="114"/>
                  <a:pt x="265" y="114"/>
                </a:cubicBezTo>
                <a:cubicBezTo>
                  <a:pt x="265" y="114"/>
                  <a:pt x="265" y="115"/>
                  <a:pt x="265" y="116"/>
                </a:cubicBezTo>
                <a:cubicBezTo>
                  <a:pt x="264" y="116"/>
                  <a:pt x="264" y="117"/>
                  <a:pt x="264" y="117"/>
                </a:cubicBezTo>
                <a:cubicBezTo>
                  <a:pt x="264" y="127"/>
                  <a:pt x="264" y="136"/>
                  <a:pt x="264" y="146"/>
                </a:cubicBezTo>
                <a:cubicBezTo>
                  <a:pt x="264" y="148"/>
                  <a:pt x="264" y="150"/>
                  <a:pt x="265" y="152"/>
                </a:cubicBezTo>
                <a:cubicBezTo>
                  <a:pt x="265" y="152"/>
                  <a:pt x="265" y="153"/>
                  <a:pt x="265" y="153"/>
                </a:cubicBezTo>
                <a:cubicBezTo>
                  <a:pt x="266" y="153"/>
                  <a:pt x="266" y="154"/>
                  <a:pt x="265" y="155"/>
                </a:cubicBezTo>
                <a:cubicBezTo>
                  <a:pt x="265" y="155"/>
                  <a:pt x="265" y="156"/>
                  <a:pt x="265" y="157"/>
                </a:cubicBezTo>
                <a:cubicBezTo>
                  <a:pt x="265" y="161"/>
                  <a:pt x="266" y="165"/>
                  <a:pt x="266" y="168"/>
                </a:cubicBezTo>
                <a:cubicBezTo>
                  <a:pt x="266" y="171"/>
                  <a:pt x="266" y="173"/>
                  <a:pt x="266" y="175"/>
                </a:cubicBezTo>
                <a:cubicBezTo>
                  <a:pt x="266" y="177"/>
                  <a:pt x="266" y="179"/>
                  <a:pt x="266" y="181"/>
                </a:cubicBezTo>
                <a:cubicBezTo>
                  <a:pt x="266" y="183"/>
                  <a:pt x="265" y="183"/>
                  <a:pt x="264" y="184"/>
                </a:cubicBezTo>
                <a:cubicBezTo>
                  <a:pt x="260" y="185"/>
                  <a:pt x="255" y="185"/>
                  <a:pt x="251" y="185"/>
                </a:cubicBezTo>
                <a:cubicBezTo>
                  <a:pt x="249" y="186"/>
                  <a:pt x="247" y="186"/>
                  <a:pt x="245" y="185"/>
                </a:cubicBezTo>
                <a:cubicBezTo>
                  <a:pt x="244" y="185"/>
                  <a:pt x="243" y="185"/>
                  <a:pt x="243" y="185"/>
                </a:cubicBezTo>
                <a:cubicBezTo>
                  <a:pt x="242" y="184"/>
                  <a:pt x="242" y="184"/>
                  <a:pt x="242" y="183"/>
                </a:cubicBezTo>
                <a:cubicBezTo>
                  <a:pt x="241" y="183"/>
                  <a:pt x="240" y="183"/>
                  <a:pt x="239" y="182"/>
                </a:cubicBezTo>
                <a:cubicBezTo>
                  <a:pt x="238" y="182"/>
                  <a:pt x="237" y="182"/>
                  <a:pt x="236" y="182"/>
                </a:cubicBezTo>
                <a:cubicBezTo>
                  <a:pt x="235" y="181"/>
                  <a:pt x="235" y="181"/>
                  <a:pt x="235" y="179"/>
                </a:cubicBezTo>
                <a:cubicBezTo>
                  <a:pt x="235" y="177"/>
                  <a:pt x="235" y="174"/>
                  <a:pt x="235" y="172"/>
                </a:cubicBezTo>
                <a:cubicBezTo>
                  <a:pt x="235" y="171"/>
                  <a:pt x="235" y="169"/>
                  <a:pt x="235" y="168"/>
                </a:cubicBezTo>
                <a:cubicBezTo>
                  <a:pt x="236" y="165"/>
                  <a:pt x="236" y="162"/>
                  <a:pt x="236" y="159"/>
                </a:cubicBezTo>
                <a:cubicBezTo>
                  <a:pt x="236" y="158"/>
                  <a:pt x="236" y="157"/>
                  <a:pt x="236" y="156"/>
                </a:cubicBezTo>
                <a:cubicBezTo>
                  <a:pt x="237" y="155"/>
                  <a:pt x="237" y="154"/>
                  <a:pt x="237" y="153"/>
                </a:cubicBezTo>
                <a:cubicBezTo>
                  <a:pt x="237" y="152"/>
                  <a:pt x="237" y="151"/>
                  <a:pt x="237" y="149"/>
                </a:cubicBezTo>
                <a:cubicBezTo>
                  <a:pt x="237" y="149"/>
                  <a:pt x="236" y="149"/>
                  <a:pt x="235" y="149"/>
                </a:cubicBezTo>
                <a:cubicBezTo>
                  <a:pt x="234" y="150"/>
                  <a:pt x="233" y="150"/>
                  <a:pt x="233" y="150"/>
                </a:cubicBezTo>
                <a:cubicBezTo>
                  <a:pt x="232" y="149"/>
                  <a:pt x="232" y="149"/>
                  <a:pt x="231" y="149"/>
                </a:cubicBezTo>
                <a:cubicBezTo>
                  <a:pt x="229" y="149"/>
                  <a:pt x="227" y="149"/>
                  <a:pt x="225" y="149"/>
                </a:cubicBezTo>
                <a:cubicBezTo>
                  <a:pt x="218" y="150"/>
                  <a:pt x="210" y="150"/>
                  <a:pt x="202" y="151"/>
                </a:cubicBezTo>
                <a:cubicBezTo>
                  <a:pt x="196" y="151"/>
                  <a:pt x="191" y="152"/>
                  <a:pt x="185" y="152"/>
                </a:cubicBezTo>
                <a:cubicBezTo>
                  <a:pt x="176" y="152"/>
                  <a:pt x="168" y="153"/>
                  <a:pt x="159" y="154"/>
                </a:cubicBezTo>
                <a:cubicBezTo>
                  <a:pt x="150" y="155"/>
                  <a:pt x="140" y="155"/>
                  <a:pt x="130" y="156"/>
                </a:cubicBezTo>
                <a:cubicBezTo>
                  <a:pt x="127" y="156"/>
                  <a:pt x="123" y="156"/>
                  <a:pt x="120" y="156"/>
                </a:cubicBezTo>
                <a:cubicBezTo>
                  <a:pt x="116" y="156"/>
                  <a:pt x="113" y="157"/>
                  <a:pt x="110" y="157"/>
                </a:cubicBezTo>
                <a:cubicBezTo>
                  <a:pt x="105" y="158"/>
                  <a:pt x="100" y="158"/>
                  <a:pt x="95" y="159"/>
                </a:cubicBezTo>
                <a:cubicBezTo>
                  <a:pt x="88" y="159"/>
                  <a:pt x="81" y="160"/>
                  <a:pt x="74" y="160"/>
                </a:cubicBezTo>
                <a:cubicBezTo>
                  <a:pt x="70" y="160"/>
                  <a:pt x="67" y="160"/>
                  <a:pt x="64" y="160"/>
                </a:cubicBezTo>
                <a:cubicBezTo>
                  <a:pt x="58" y="161"/>
                  <a:pt x="52" y="161"/>
                  <a:pt x="45" y="161"/>
                </a:cubicBezTo>
                <a:cubicBezTo>
                  <a:pt x="41" y="162"/>
                  <a:pt x="37" y="162"/>
                  <a:pt x="32" y="162"/>
                </a:cubicBezTo>
                <a:cubicBezTo>
                  <a:pt x="32" y="162"/>
                  <a:pt x="31" y="162"/>
                  <a:pt x="31" y="163"/>
                </a:cubicBezTo>
                <a:cubicBezTo>
                  <a:pt x="30" y="163"/>
                  <a:pt x="29" y="163"/>
                  <a:pt x="29" y="163"/>
                </a:cubicBezTo>
                <a:cubicBezTo>
                  <a:pt x="28" y="163"/>
                  <a:pt x="28" y="163"/>
                  <a:pt x="28" y="163"/>
                </a:cubicBezTo>
                <a:cubicBezTo>
                  <a:pt x="28" y="163"/>
                  <a:pt x="28" y="163"/>
                  <a:pt x="28" y="163"/>
                </a:cubicBezTo>
                <a:cubicBezTo>
                  <a:pt x="28" y="163"/>
                  <a:pt x="28" y="164"/>
                  <a:pt x="28" y="164"/>
                </a:cubicBezTo>
                <a:cubicBezTo>
                  <a:pt x="28" y="168"/>
                  <a:pt x="28" y="171"/>
                  <a:pt x="29" y="174"/>
                </a:cubicBezTo>
                <a:cubicBezTo>
                  <a:pt x="29" y="177"/>
                  <a:pt x="30" y="179"/>
                  <a:pt x="30" y="181"/>
                </a:cubicBezTo>
                <a:cubicBezTo>
                  <a:pt x="30" y="183"/>
                  <a:pt x="30" y="184"/>
                  <a:pt x="30" y="185"/>
                </a:cubicBezTo>
                <a:cubicBezTo>
                  <a:pt x="30" y="186"/>
                  <a:pt x="30" y="186"/>
                  <a:pt x="29" y="186"/>
                </a:cubicBezTo>
                <a:cubicBezTo>
                  <a:pt x="26" y="187"/>
                  <a:pt x="23" y="187"/>
                  <a:pt x="21" y="187"/>
                </a:cubicBezTo>
                <a:cubicBezTo>
                  <a:pt x="18" y="188"/>
                  <a:pt x="15" y="188"/>
                  <a:pt x="12" y="189"/>
                </a:cubicBezTo>
                <a:cubicBezTo>
                  <a:pt x="11" y="189"/>
                  <a:pt x="10" y="190"/>
                  <a:pt x="10" y="190"/>
                </a:cubicBezTo>
                <a:cubicBezTo>
                  <a:pt x="8" y="190"/>
                  <a:pt x="7" y="189"/>
                  <a:pt x="7" y="188"/>
                </a:cubicBezTo>
                <a:cubicBezTo>
                  <a:pt x="6" y="188"/>
                  <a:pt x="6" y="188"/>
                  <a:pt x="6" y="187"/>
                </a:cubicBezTo>
                <a:cubicBezTo>
                  <a:pt x="5" y="187"/>
                  <a:pt x="4" y="186"/>
                  <a:pt x="5" y="185"/>
                </a:cubicBezTo>
                <a:cubicBezTo>
                  <a:pt x="7" y="184"/>
                  <a:pt x="7" y="183"/>
                  <a:pt x="7" y="181"/>
                </a:cubicBezTo>
                <a:cubicBezTo>
                  <a:pt x="6" y="171"/>
                  <a:pt x="7" y="162"/>
                  <a:pt x="6" y="152"/>
                </a:cubicBezTo>
                <a:cubicBezTo>
                  <a:pt x="6" y="146"/>
                  <a:pt x="6" y="140"/>
                  <a:pt x="6" y="134"/>
                </a:cubicBezTo>
                <a:cubicBezTo>
                  <a:pt x="7" y="132"/>
                  <a:pt x="7" y="131"/>
                  <a:pt x="7" y="129"/>
                </a:cubicBezTo>
                <a:cubicBezTo>
                  <a:pt x="7" y="126"/>
                  <a:pt x="6" y="122"/>
                  <a:pt x="6" y="119"/>
                </a:cubicBezTo>
                <a:cubicBezTo>
                  <a:pt x="6" y="114"/>
                  <a:pt x="6" y="110"/>
                  <a:pt x="5" y="105"/>
                </a:cubicBezTo>
                <a:cubicBezTo>
                  <a:pt x="5" y="101"/>
                  <a:pt x="5" y="98"/>
                  <a:pt x="5" y="94"/>
                </a:cubicBezTo>
                <a:cubicBezTo>
                  <a:pt x="4" y="89"/>
                  <a:pt x="4" y="84"/>
                  <a:pt x="4" y="79"/>
                </a:cubicBezTo>
                <a:cubicBezTo>
                  <a:pt x="4" y="79"/>
                  <a:pt x="3" y="79"/>
                  <a:pt x="3" y="78"/>
                </a:cubicBezTo>
                <a:cubicBezTo>
                  <a:pt x="2" y="78"/>
                  <a:pt x="2" y="77"/>
                  <a:pt x="2" y="76"/>
                </a:cubicBezTo>
                <a:cubicBezTo>
                  <a:pt x="3" y="76"/>
                  <a:pt x="3" y="76"/>
                  <a:pt x="3" y="75"/>
                </a:cubicBezTo>
                <a:cubicBezTo>
                  <a:pt x="4" y="75"/>
                  <a:pt x="4" y="74"/>
                  <a:pt x="4" y="73"/>
                </a:cubicBezTo>
                <a:cubicBezTo>
                  <a:pt x="4" y="71"/>
                  <a:pt x="4" y="69"/>
                  <a:pt x="4" y="68"/>
                </a:cubicBezTo>
                <a:cubicBezTo>
                  <a:pt x="4" y="68"/>
                  <a:pt x="4" y="67"/>
                  <a:pt x="4" y="67"/>
                </a:cubicBezTo>
                <a:cubicBezTo>
                  <a:pt x="4" y="67"/>
                  <a:pt x="3" y="67"/>
                  <a:pt x="3" y="67"/>
                </a:cubicBezTo>
                <a:cubicBezTo>
                  <a:pt x="2" y="67"/>
                  <a:pt x="2" y="67"/>
                  <a:pt x="1" y="67"/>
                </a:cubicBezTo>
                <a:cubicBezTo>
                  <a:pt x="1" y="67"/>
                  <a:pt x="0" y="66"/>
                  <a:pt x="0" y="66"/>
                </a:cubicBezTo>
                <a:cubicBezTo>
                  <a:pt x="0" y="65"/>
                  <a:pt x="1" y="65"/>
                  <a:pt x="1" y="65"/>
                </a:cubicBezTo>
                <a:cubicBezTo>
                  <a:pt x="1" y="65"/>
                  <a:pt x="2" y="65"/>
                  <a:pt x="2" y="65"/>
                </a:cubicBezTo>
                <a:cubicBezTo>
                  <a:pt x="8" y="64"/>
                  <a:pt x="14" y="64"/>
                  <a:pt x="20" y="63"/>
                </a:cubicBezTo>
                <a:cubicBezTo>
                  <a:pt x="21" y="63"/>
                  <a:pt x="23" y="62"/>
                  <a:pt x="24" y="61"/>
                </a:cubicBezTo>
                <a:cubicBezTo>
                  <a:pt x="25" y="60"/>
                  <a:pt x="27" y="61"/>
                  <a:pt x="27" y="63"/>
                </a:cubicBezTo>
                <a:cubicBezTo>
                  <a:pt x="27" y="64"/>
                  <a:pt x="26" y="66"/>
                  <a:pt x="25" y="65"/>
                </a:cubicBezTo>
                <a:cubicBezTo>
                  <a:pt x="24" y="65"/>
                  <a:pt x="23" y="65"/>
                  <a:pt x="22" y="65"/>
                </a:cubicBezTo>
                <a:cubicBezTo>
                  <a:pt x="23" y="66"/>
                  <a:pt x="23" y="66"/>
                  <a:pt x="24" y="66"/>
                </a:cubicBezTo>
                <a:cubicBezTo>
                  <a:pt x="24" y="67"/>
                  <a:pt x="24" y="68"/>
                  <a:pt x="25" y="68"/>
                </a:cubicBezTo>
                <a:cubicBezTo>
                  <a:pt x="25" y="68"/>
                  <a:pt x="25" y="68"/>
                  <a:pt x="25" y="68"/>
                </a:cubicBezTo>
                <a:cubicBezTo>
                  <a:pt x="26" y="68"/>
                  <a:pt x="27" y="69"/>
                  <a:pt x="26" y="70"/>
                </a:cubicBezTo>
                <a:cubicBezTo>
                  <a:pt x="26" y="70"/>
                  <a:pt x="26" y="71"/>
                  <a:pt x="26" y="71"/>
                </a:cubicBezTo>
                <a:cubicBezTo>
                  <a:pt x="25" y="72"/>
                  <a:pt x="25" y="72"/>
                  <a:pt x="25" y="73"/>
                </a:cubicBezTo>
                <a:cubicBezTo>
                  <a:pt x="25" y="76"/>
                  <a:pt x="25" y="79"/>
                  <a:pt x="26" y="82"/>
                </a:cubicBezTo>
                <a:cubicBezTo>
                  <a:pt x="26" y="94"/>
                  <a:pt x="26" y="106"/>
                  <a:pt x="26" y="119"/>
                </a:cubicBezTo>
                <a:cubicBezTo>
                  <a:pt x="26" y="119"/>
                  <a:pt x="26" y="120"/>
                  <a:pt x="26" y="120"/>
                </a:cubicBezTo>
                <a:cubicBezTo>
                  <a:pt x="27" y="121"/>
                  <a:pt x="27" y="121"/>
                  <a:pt x="27" y="123"/>
                </a:cubicBezTo>
                <a:cubicBezTo>
                  <a:pt x="26" y="123"/>
                  <a:pt x="26" y="123"/>
                  <a:pt x="26" y="123"/>
                </a:cubicBezTo>
                <a:cubicBezTo>
                  <a:pt x="26" y="123"/>
                  <a:pt x="26" y="124"/>
                  <a:pt x="26" y="124"/>
                </a:cubicBezTo>
                <a:cubicBezTo>
                  <a:pt x="26" y="125"/>
                  <a:pt x="26" y="126"/>
                  <a:pt x="26" y="127"/>
                </a:cubicBezTo>
                <a:cubicBezTo>
                  <a:pt x="26" y="128"/>
                  <a:pt x="26" y="129"/>
                  <a:pt x="27" y="129"/>
                </a:cubicBezTo>
                <a:cubicBezTo>
                  <a:pt x="27" y="129"/>
                  <a:pt x="27" y="130"/>
                  <a:pt x="27" y="130"/>
                </a:cubicBezTo>
                <a:cubicBezTo>
                  <a:pt x="27" y="130"/>
                  <a:pt x="28" y="130"/>
                  <a:pt x="29" y="130"/>
                </a:cubicBezTo>
                <a:cubicBezTo>
                  <a:pt x="32" y="130"/>
                  <a:pt x="35" y="131"/>
                  <a:pt x="38" y="131"/>
                </a:cubicBezTo>
                <a:cubicBezTo>
                  <a:pt x="43" y="131"/>
                  <a:pt x="48" y="131"/>
                  <a:pt x="53" y="130"/>
                </a:cubicBezTo>
                <a:cubicBezTo>
                  <a:pt x="61" y="130"/>
                  <a:pt x="69" y="129"/>
                  <a:pt x="77" y="128"/>
                </a:cubicBezTo>
                <a:cubicBezTo>
                  <a:pt x="85" y="127"/>
                  <a:pt x="92" y="126"/>
                  <a:pt x="99" y="126"/>
                </a:cubicBezTo>
                <a:cubicBezTo>
                  <a:pt x="106" y="125"/>
                  <a:pt x="113" y="125"/>
                  <a:pt x="120" y="124"/>
                </a:cubicBezTo>
                <a:cubicBezTo>
                  <a:pt x="125" y="124"/>
                  <a:pt x="130" y="124"/>
                  <a:pt x="134" y="123"/>
                </a:cubicBezTo>
                <a:cubicBezTo>
                  <a:pt x="140" y="123"/>
                  <a:pt x="145" y="123"/>
                  <a:pt x="151" y="123"/>
                </a:cubicBezTo>
                <a:cubicBezTo>
                  <a:pt x="157" y="122"/>
                  <a:pt x="163" y="122"/>
                  <a:pt x="169" y="122"/>
                </a:cubicBezTo>
                <a:cubicBezTo>
                  <a:pt x="174" y="121"/>
                  <a:pt x="178" y="121"/>
                  <a:pt x="183" y="120"/>
                </a:cubicBezTo>
                <a:cubicBezTo>
                  <a:pt x="185" y="120"/>
                  <a:pt x="186" y="120"/>
                  <a:pt x="188" y="120"/>
                </a:cubicBezTo>
                <a:cubicBezTo>
                  <a:pt x="189" y="120"/>
                  <a:pt x="190" y="120"/>
                  <a:pt x="190" y="120"/>
                </a:cubicBezTo>
                <a:cubicBezTo>
                  <a:pt x="191" y="120"/>
                  <a:pt x="192" y="120"/>
                  <a:pt x="192" y="120"/>
                </a:cubicBezTo>
                <a:cubicBezTo>
                  <a:pt x="193" y="120"/>
                  <a:pt x="194" y="120"/>
                  <a:pt x="196" y="120"/>
                </a:cubicBezTo>
                <a:cubicBezTo>
                  <a:pt x="202" y="119"/>
                  <a:pt x="209" y="119"/>
                  <a:pt x="215" y="119"/>
                </a:cubicBezTo>
                <a:cubicBezTo>
                  <a:pt x="219" y="118"/>
                  <a:pt x="222" y="118"/>
                  <a:pt x="226" y="117"/>
                </a:cubicBezTo>
                <a:cubicBezTo>
                  <a:pt x="227" y="117"/>
                  <a:pt x="228" y="117"/>
                  <a:pt x="228" y="118"/>
                </a:cubicBezTo>
                <a:cubicBezTo>
                  <a:pt x="229" y="118"/>
                  <a:pt x="229" y="118"/>
                  <a:pt x="229" y="118"/>
                </a:cubicBezTo>
                <a:cubicBezTo>
                  <a:pt x="232" y="118"/>
                  <a:pt x="235" y="117"/>
                  <a:pt x="238" y="117"/>
                </a:cubicBezTo>
                <a:cubicBezTo>
                  <a:pt x="238" y="117"/>
                  <a:pt x="239" y="117"/>
                  <a:pt x="239" y="117"/>
                </a:cubicBezTo>
                <a:close/>
                <a:moveTo>
                  <a:pt x="220" y="140"/>
                </a:moveTo>
                <a:cubicBezTo>
                  <a:pt x="222" y="139"/>
                  <a:pt x="222" y="139"/>
                  <a:pt x="223" y="139"/>
                </a:cubicBezTo>
                <a:cubicBezTo>
                  <a:pt x="225" y="137"/>
                  <a:pt x="226" y="136"/>
                  <a:pt x="227" y="135"/>
                </a:cubicBezTo>
                <a:cubicBezTo>
                  <a:pt x="231" y="133"/>
                  <a:pt x="234" y="130"/>
                  <a:pt x="238" y="128"/>
                </a:cubicBezTo>
                <a:cubicBezTo>
                  <a:pt x="238" y="128"/>
                  <a:pt x="238" y="127"/>
                  <a:pt x="238" y="127"/>
                </a:cubicBezTo>
                <a:cubicBezTo>
                  <a:pt x="238" y="126"/>
                  <a:pt x="239" y="125"/>
                  <a:pt x="238" y="124"/>
                </a:cubicBezTo>
                <a:cubicBezTo>
                  <a:pt x="236" y="125"/>
                  <a:pt x="236" y="125"/>
                  <a:pt x="236" y="125"/>
                </a:cubicBezTo>
                <a:cubicBezTo>
                  <a:pt x="231" y="130"/>
                  <a:pt x="226" y="134"/>
                  <a:pt x="221" y="139"/>
                </a:cubicBezTo>
                <a:cubicBezTo>
                  <a:pt x="221" y="139"/>
                  <a:pt x="221" y="139"/>
                  <a:pt x="220" y="140"/>
                </a:cubicBezTo>
                <a:close/>
                <a:moveTo>
                  <a:pt x="178" y="143"/>
                </a:moveTo>
                <a:cubicBezTo>
                  <a:pt x="180" y="143"/>
                  <a:pt x="181" y="143"/>
                  <a:pt x="182" y="142"/>
                </a:cubicBezTo>
                <a:cubicBezTo>
                  <a:pt x="186" y="138"/>
                  <a:pt x="191" y="135"/>
                  <a:pt x="195" y="132"/>
                </a:cubicBezTo>
                <a:cubicBezTo>
                  <a:pt x="195" y="132"/>
                  <a:pt x="195" y="132"/>
                  <a:pt x="195" y="132"/>
                </a:cubicBezTo>
                <a:cubicBezTo>
                  <a:pt x="194" y="132"/>
                  <a:pt x="194" y="132"/>
                  <a:pt x="194" y="132"/>
                </a:cubicBezTo>
                <a:cubicBezTo>
                  <a:pt x="193" y="132"/>
                  <a:pt x="191" y="132"/>
                  <a:pt x="190" y="132"/>
                </a:cubicBezTo>
                <a:cubicBezTo>
                  <a:pt x="189" y="132"/>
                  <a:pt x="189" y="132"/>
                  <a:pt x="188" y="132"/>
                </a:cubicBezTo>
                <a:cubicBezTo>
                  <a:pt x="186" y="134"/>
                  <a:pt x="184" y="137"/>
                  <a:pt x="182" y="139"/>
                </a:cubicBezTo>
                <a:cubicBezTo>
                  <a:pt x="180" y="140"/>
                  <a:pt x="179" y="141"/>
                  <a:pt x="178" y="143"/>
                </a:cubicBezTo>
                <a:close/>
                <a:moveTo>
                  <a:pt x="159" y="145"/>
                </a:moveTo>
                <a:cubicBezTo>
                  <a:pt x="161" y="145"/>
                  <a:pt x="161" y="145"/>
                  <a:pt x="162" y="144"/>
                </a:cubicBezTo>
                <a:cubicBezTo>
                  <a:pt x="165" y="141"/>
                  <a:pt x="168" y="139"/>
                  <a:pt x="171" y="136"/>
                </a:cubicBezTo>
                <a:cubicBezTo>
                  <a:pt x="173" y="135"/>
                  <a:pt x="174" y="134"/>
                  <a:pt x="176" y="132"/>
                </a:cubicBezTo>
                <a:cubicBezTo>
                  <a:pt x="176" y="132"/>
                  <a:pt x="176" y="132"/>
                  <a:pt x="176" y="131"/>
                </a:cubicBezTo>
                <a:cubicBezTo>
                  <a:pt x="176" y="131"/>
                  <a:pt x="177" y="131"/>
                  <a:pt x="177" y="130"/>
                </a:cubicBezTo>
                <a:cubicBezTo>
                  <a:pt x="178" y="130"/>
                  <a:pt x="178" y="130"/>
                  <a:pt x="178" y="130"/>
                </a:cubicBezTo>
                <a:cubicBezTo>
                  <a:pt x="178" y="130"/>
                  <a:pt x="178" y="130"/>
                  <a:pt x="178" y="130"/>
                </a:cubicBezTo>
                <a:cubicBezTo>
                  <a:pt x="177" y="130"/>
                  <a:pt x="176" y="130"/>
                  <a:pt x="175" y="130"/>
                </a:cubicBezTo>
                <a:cubicBezTo>
                  <a:pt x="174" y="130"/>
                  <a:pt x="174" y="130"/>
                  <a:pt x="174" y="130"/>
                </a:cubicBezTo>
                <a:cubicBezTo>
                  <a:pt x="169" y="135"/>
                  <a:pt x="164" y="139"/>
                  <a:pt x="160" y="144"/>
                </a:cubicBezTo>
                <a:cubicBezTo>
                  <a:pt x="160" y="144"/>
                  <a:pt x="160" y="145"/>
                  <a:pt x="159" y="145"/>
                </a:cubicBezTo>
                <a:close/>
                <a:moveTo>
                  <a:pt x="24" y="162"/>
                </a:moveTo>
                <a:cubicBezTo>
                  <a:pt x="24" y="162"/>
                  <a:pt x="24" y="162"/>
                  <a:pt x="24" y="162"/>
                </a:cubicBezTo>
                <a:cubicBezTo>
                  <a:pt x="23" y="162"/>
                  <a:pt x="23" y="162"/>
                  <a:pt x="23" y="163"/>
                </a:cubicBezTo>
                <a:cubicBezTo>
                  <a:pt x="23" y="163"/>
                  <a:pt x="22" y="164"/>
                  <a:pt x="22" y="164"/>
                </a:cubicBezTo>
                <a:cubicBezTo>
                  <a:pt x="22" y="164"/>
                  <a:pt x="21" y="164"/>
                  <a:pt x="21" y="165"/>
                </a:cubicBezTo>
                <a:cubicBezTo>
                  <a:pt x="19" y="168"/>
                  <a:pt x="17" y="170"/>
                  <a:pt x="14" y="173"/>
                </a:cubicBezTo>
                <a:cubicBezTo>
                  <a:pt x="14" y="174"/>
                  <a:pt x="14" y="174"/>
                  <a:pt x="14" y="175"/>
                </a:cubicBezTo>
                <a:cubicBezTo>
                  <a:pt x="14" y="175"/>
                  <a:pt x="14" y="175"/>
                  <a:pt x="15" y="175"/>
                </a:cubicBezTo>
                <a:cubicBezTo>
                  <a:pt x="16" y="174"/>
                  <a:pt x="17" y="173"/>
                  <a:pt x="18" y="172"/>
                </a:cubicBezTo>
                <a:cubicBezTo>
                  <a:pt x="20" y="171"/>
                  <a:pt x="22" y="170"/>
                  <a:pt x="23" y="169"/>
                </a:cubicBezTo>
                <a:cubicBezTo>
                  <a:pt x="24" y="168"/>
                  <a:pt x="24" y="168"/>
                  <a:pt x="24" y="168"/>
                </a:cubicBezTo>
                <a:cubicBezTo>
                  <a:pt x="24" y="166"/>
                  <a:pt x="24" y="164"/>
                  <a:pt x="24" y="162"/>
                </a:cubicBezTo>
                <a:close/>
                <a:moveTo>
                  <a:pt x="170" y="130"/>
                </a:moveTo>
                <a:cubicBezTo>
                  <a:pt x="169" y="130"/>
                  <a:pt x="169" y="130"/>
                  <a:pt x="169" y="130"/>
                </a:cubicBezTo>
                <a:cubicBezTo>
                  <a:pt x="167" y="130"/>
                  <a:pt x="166" y="131"/>
                  <a:pt x="165" y="131"/>
                </a:cubicBezTo>
                <a:cubicBezTo>
                  <a:pt x="164" y="131"/>
                  <a:pt x="164" y="131"/>
                  <a:pt x="164" y="131"/>
                </a:cubicBezTo>
                <a:cubicBezTo>
                  <a:pt x="160" y="134"/>
                  <a:pt x="157" y="137"/>
                  <a:pt x="154" y="141"/>
                </a:cubicBezTo>
                <a:cubicBezTo>
                  <a:pt x="154" y="141"/>
                  <a:pt x="154" y="141"/>
                  <a:pt x="154" y="141"/>
                </a:cubicBezTo>
                <a:cubicBezTo>
                  <a:pt x="155" y="142"/>
                  <a:pt x="156" y="141"/>
                  <a:pt x="157" y="141"/>
                </a:cubicBezTo>
                <a:cubicBezTo>
                  <a:pt x="159" y="139"/>
                  <a:pt x="161" y="137"/>
                  <a:pt x="163" y="135"/>
                </a:cubicBezTo>
                <a:cubicBezTo>
                  <a:pt x="165" y="134"/>
                  <a:pt x="167" y="132"/>
                  <a:pt x="170" y="130"/>
                </a:cubicBezTo>
                <a:close/>
                <a:moveTo>
                  <a:pt x="184" y="132"/>
                </a:moveTo>
                <a:cubicBezTo>
                  <a:pt x="182" y="132"/>
                  <a:pt x="181" y="133"/>
                  <a:pt x="180" y="133"/>
                </a:cubicBezTo>
                <a:cubicBezTo>
                  <a:pt x="179" y="133"/>
                  <a:pt x="179" y="133"/>
                  <a:pt x="178" y="133"/>
                </a:cubicBezTo>
                <a:cubicBezTo>
                  <a:pt x="175" y="137"/>
                  <a:pt x="171" y="140"/>
                  <a:pt x="168" y="143"/>
                </a:cubicBezTo>
                <a:cubicBezTo>
                  <a:pt x="168" y="144"/>
                  <a:pt x="168" y="144"/>
                  <a:pt x="168" y="144"/>
                </a:cubicBezTo>
                <a:cubicBezTo>
                  <a:pt x="169" y="144"/>
                  <a:pt x="170" y="144"/>
                  <a:pt x="171" y="143"/>
                </a:cubicBezTo>
                <a:cubicBezTo>
                  <a:pt x="175" y="140"/>
                  <a:pt x="179" y="136"/>
                  <a:pt x="183" y="133"/>
                </a:cubicBezTo>
                <a:cubicBezTo>
                  <a:pt x="183" y="133"/>
                  <a:pt x="183" y="133"/>
                  <a:pt x="184" y="132"/>
                </a:cubicBezTo>
                <a:close/>
                <a:moveTo>
                  <a:pt x="214" y="104"/>
                </a:moveTo>
                <a:cubicBezTo>
                  <a:pt x="218" y="104"/>
                  <a:pt x="225" y="103"/>
                  <a:pt x="226" y="102"/>
                </a:cubicBezTo>
                <a:cubicBezTo>
                  <a:pt x="225" y="102"/>
                  <a:pt x="224" y="101"/>
                  <a:pt x="223" y="100"/>
                </a:cubicBezTo>
                <a:cubicBezTo>
                  <a:pt x="223" y="100"/>
                  <a:pt x="222" y="101"/>
                  <a:pt x="222" y="101"/>
                </a:cubicBezTo>
                <a:cubicBezTo>
                  <a:pt x="221" y="101"/>
                  <a:pt x="220" y="100"/>
                  <a:pt x="220" y="99"/>
                </a:cubicBezTo>
                <a:cubicBezTo>
                  <a:pt x="220" y="98"/>
                  <a:pt x="221" y="98"/>
                  <a:pt x="221" y="97"/>
                </a:cubicBezTo>
                <a:cubicBezTo>
                  <a:pt x="221" y="97"/>
                  <a:pt x="221" y="96"/>
                  <a:pt x="221" y="96"/>
                </a:cubicBezTo>
                <a:cubicBezTo>
                  <a:pt x="221" y="96"/>
                  <a:pt x="221" y="96"/>
                  <a:pt x="221" y="97"/>
                </a:cubicBezTo>
                <a:cubicBezTo>
                  <a:pt x="220" y="97"/>
                  <a:pt x="219" y="98"/>
                  <a:pt x="218" y="99"/>
                </a:cubicBezTo>
                <a:cubicBezTo>
                  <a:pt x="217" y="100"/>
                  <a:pt x="217" y="100"/>
                  <a:pt x="217" y="101"/>
                </a:cubicBezTo>
                <a:cubicBezTo>
                  <a:pt x="216" y="102"/>
                  <a:pt x="215" y="103"/>
                  <a:pt x="214" y="104"/>
                </a:cubicBezTo>
                <a:close/>
                <a:moveTo>
                  <a:pt x="222" y="106"/>
                </a:moveTo>
                <a:cubicBezTo>
                  <a:pt x="222" y="106"/>
                  <a:pt x="222" y="106"/>
                  <a:pt x="222" y="106"/>
                </a:cubicBezTo>
                <a:cubicBezTo>
                  <a:pt x="220" y="106"/>
                  <a:pt x="218" y="106"/>
                  <a:pt x="217" y="106"/>
                </a:cubicBezTo>
                <a:cubicBezTo>
                  <a:pt x="211" y="106"/>
                  <a:pt x="206" y="106"/>
                  <a:pt x="201" y="106"/>
                </a:cubicBezTo>
                <a:cubicBezTo>
                  <a:pt x="198" y="106"/>
                  <a:pt x="195" y="106"/>
                  <a:pt x="192" y="106"/>
                </a:cubicBezTo>
                <a:cubicBezTo>
                  <a:pt x="190" y="106"/>
                  <a:pt x="188" y="105"/>
                  <a:pt x="185" y="105"/>
                </a:cubicBezTo>
                <a:cubicBezTo>
                  <a:pt x="185" y="105"/>
                  <a:pt x="185" y="106"/>
                  <a:pt x="185" y="106"/>
                </a:cubicBezTo>
                <a:cubicBezTo>
                  <a:pt x="187" y="106"/>
                  <a:pt x="188" y="107"/>
                  <a:pt x="190" y="107"/>
                </a:cubicBezTo>
                <a:cubicBezTo>
                  <a:pt x="200" y="107"/>
                  <a:pt x="209" y="107"/>
                  <a:pt x="219" y="106"/>
                </a:cubicBezTo>
                <a:cubicBezTo>
                  <a:pt x="220" y="106"/>
                  <a:pt x="221" y="106"/>
                  <a:pt x="222" y="106"/>
                </a:cubicBezTo>
                <a:close/>
                <a:moveTo>
                  <a:pt x="143" y="149"/>
                </a:moveTo>
                <a:cubicBezTo>
                  <a:pt x="142" y="149"/>
                  <a:pt x="142" y="149"/>
                  <a:pt x="141" y="149"/>
                </a:cubicBezTo>
                <a:cubicBezTo>
                  <a:pt x="140" y="150"/>
                  <a:pt x="139" y="151"/>
                  <a:pt x="138" y="152"/>
                </a:cubicBezTo>
                <a:cubicBezTo>
                  <a:pt x="143" y="152"/>
                  <a:pt x="147" y="151"/>
                  <a:pt x="152" y="151"/>
                </a:cubicBezTo>
                <a:cubicBezTo>
                  <a:pt x="152" y="150"/>
                  <a:pt x="153" y="149"/>
                  <a:pt x="154" y="148"/>
                </a:cubicBezTo>
                <a:cubicBezTo>
                  <a:pt x="153" y="148"/>
                  <a:pt x="153" y="148"/>
                  <a:pt x="152" y="148"/>
                </a:cubicBezTo>
                <a:cubicBezTo>
                  <a:pt x="151" y="148"/>
                  <a:pt x="150" y="148"/>
                  <a:pt x="149" y="149"/>
                </a:cubicBezTo>
                <a:cubicBezTo>
                  <a:pt x="148" y="150"/>
                  <a:pt x="147" y="150"/>
                  <a:pt x="145" y="151"/>
                </a:cubicBezTo>
                <a:cubicBezTo>
                  <a:pt x="145" y="151"/>
                  <a:pt x="144" y="151"/>
                  <a:pt x="143" y="151"/>
                </a:cubicBezTo>
                <a:cubicBezTo>
                  <a:pt x="143" y="150"/>
                  <a:pt x="143" y="150"/>
                  <a:pt x="143" y="149"/>
                </a:cubicBezTo>
                <a:close/>
                <a:moveTo>
                  <a:pt x="124" y="128"/>
                </a:moveTo>
                <a:cubicBezTo>
                  <a:pt x="123" y="128"/>
                  <a:pt x="123" y="129"/>
                  <a:pt x="122" y="129"/>
                </a:cubicBezTo>
                <a:cubicBezTo>
                  <a:pt x="121" y="128"/>
                  <a:pt x="120" y="129"/>
                  <a:pt x="119" y="130"/>
                </a:cubicBezTo>
                <a:cubicBezTo>
                  <a:pt x="118" y="132"/>
                  <a:pt x="116" y="133"/>
                  <a:pt x="115" y="135"/>
                </a:cubicBezTo>
                <a:cubicBezTo>
                  <a:pt x="115" y="135"/>
                  <a:pt x="114" y="135"/>
                  <a:pt x="114" y="136"/>
                </a:cubicBezTo>
                <a:cubicBezTo>
                  <a:pt x="115" y="136"/>
                  <a:pt x="116" y="136"/>
                  <a:pt x="117" y="136"/>
                </a:cubicBezTo>
                <a:cubicBezTo>
                  <a:pt x="117" y="136"/>
                  <a:pt x="117" y="136"/>
                  <a:pt x="117" y="135"/>
                </a:cubicBezTo>
                <a:cubicBezTo>
                  <a:pt x="119" y="134"/>
                  <a:pt x="121" y="132"/>
                  <a:pt x="123" y="130"/>
                </a:cubicBezTo>
                <a:cubicBezTo>
                  <a:pt x="123" y="130"/>
                  <a:pt x="123" y="129"/>
                  <a:pt x="124" y="128"/>
                </a:cubicBezTo>
                <a:close/>
                <a:moveTo>
                  <a:pt x="133" y="132"/>
                </a:moveTo>
                <a:cubicBezTo>
                  <a:pt x="133" y="131"/>
                  <a:pt x="133" y="131"/>
                  <a:pt x="133" y="131"/>
                </a:cubicBezTo>
                <a:cubicBezTo>
                  <a:pt x="132" y="131"/>
                  <a:pt x="130" y="131"/>
                  <a:pt x="128" y="131"/>
                </a:cubicBezTo>
                <a:cubicBezTo>
                  <a:pt x="128" y="131"/>
                  <a:pt x="127" y="131"/>
                  <a:pt x="127" y="132"/>
                </a:cubicBezTo>
                <a:cubicBezTo>
                  <a:pt x="126" y="133"/>
                  <a:pt x="125" y="134"/>
                  <a:pt x="124" y="135"/>
                </a:cubicBezTo>
                <a:cubicBezTo>
                  <a:pt x="124" y="135"/>
                  <a:pt x="124" y="135"/>
                  <a:pt x="124" y="136"/>
                </a:cubicBezTo>
                <a:cubicBezTo>
                  <a:pt x="125" y="135"/>
                  <a:pt x="127" y="135"/>
                  <a:pt x="128" y="135"/>
                </a:cubicBezTo>
                <a:cubicBezTo>
                  <a:pt x="129" y="135"/>
                  <a:pt x="129" y="135"/>
                  <a:pt x="129" y="135"/>
                </a:cubicBezTo>
                <a:cubicBezTo>
                  <a:pt x="130" y="134"/>
                  <a:pt x="132" y="133"/>
                  <a:pt x="133" y="132"/>
                </a:cubicBezTo>
                <a:close/>
                <a:moveTo>
                  <a:pt x="212" y="132"/>
                </a:moveTo>
                <a:cubicBezTo>
                  <a:pt x="211" y="132"/>
                  <a:pt x="210" y="132"/>
                  <a:pt x="210" y="132"/>
                </a:cubicBezTo>
                <a:cubicBezTo>
                  <a:pt x="209" y="132"/>
                  <a:pt x="209" y="132"/>
                  <a:pt x="208" y="132"/>
                </a:cubicBezTo>
                <a:cubicBezTo>
                  <a:pt x="205" y="135"/>
                  <a:pt x="203" y="137"/>
                  <a:pt x="200" y="140"/>
                </a:cubicBezTo>
                <a:cubicBezTo>
                  <a:pt x="199" y="140"/>
                  <a:pt x="199" y="141"/>
                  <a:pt x="199" y="141"/>
                </a:cubicBezTo>
                <a:cubicBezTo>
                  <a:pt x="200" y="141"/>
                  <a:pt x="200" y="141"/>
                  <a:pt x="201" y="141"/>
                </a:cubicBezTo>
                <a:cubicBezTo>
                  <a:pt x="204" y="138"/>
                  <a:pt x="208" y="135"/>
                  <a:pt x="212" y="132"/>
                </a:cubicBezTo>
                <a:cubicBezTo>
                  <a:pt x="212" y="132"/>
                  <a:pt x="212" y="132"/>
                  <a:pt x="212" y="132"/>
                </a:cubicBezTo>
                <a:close/>
                <a:moveTo>
                  <a:pt x="95" y="156"/>
                </a:moveTo>
                <a:cubicBezTo>
                  <a:pt x="95" y="156"/>
                  <a:pt x="94" y="156"/>
                  <a:pt x="93" y="156"/>
                </a:cubicBezTo>
                <a:cubicBezTo>
                  <a:pt x="88" y="156"/>
                  <a:pt x="83" y="156"/>
                  <a:pt x="78" y="156"/>
                </a:cubicBezTo>
                <a:cubicBezTo>
                  <a:pt x="73" y="156"/>
                  <a:pt x="69" y="156"/>
                  <a:pt x="64" y="157"/>
                </a:cubicBezTo>
                <a:cubicBezTo>
                  <a:pt x="63" y="157"/>
                  <a:pt x="63" y="157"/>
                  <a:pt x="63" y="157"/>
                </a:cubicBezTo>
                <a:cubicBezTo>
                  <a:pt x="74" y="157"/>
                  <a:pt x="84" y="157"/>
                  <a:pt x="95" y="156"/>
                </a:cubicBezTo>
                <a:close/>
                <a:moveTo>
                  <a:pt x="106" y="134"/>
                </a:moveTo>
                <a:cubicBezTo>
                  <a:pt x="107" y="134"/>
                  <a:pt x="107" y="134"/>
                  <a:pt x="107" y="134"/>
                </a:cubicBezTo>
                <a:cubicBezTo>
                  <a:pt x="108" y="134"/>
                  <a:pt x="109" y="134"/>
                  <a:pt x="110" y="134"/>
                </a:cubicBezTo>
                <a:cubicBezTo>
                  <a:pt x="111" y="134"/>
                  <a:pt x="111" y="134"/>
                  <a:pt x="112" y="133"/>
                </a:cubicBezTo>
                <a:cubicBezTo>
                  <a:pt x="113" y="132"/>
                  <a:pt x="114" y="131"/>
                  <a:pt x="116" y="130"/>
                </a:cubicBezTo>
                <a:cubicBezTo>
                  <a:pt x="116" y="130"/>
                  <a:pt x="116" y="130"/>
                  <a:pt x="116" y="129"/>
                </a:cubicBezTo>
                <a:cubicBezTo>
                  <a:pt x="114" y="129"/>
                  <a:pt x="113" y="130"/>
                  <a:pt x="112" y="130"/>
                </a:cubicBezTo>
                <a:cubicBezTo>
                  <a:pt x="110" y="130"/>
                  <a:pt x="109" y="130"/>
                  <a:pt x="109" y="131"/>
                </a:cubicBezTo>
                <a:cubicBezTo>
                  <a:pt x="108" y="132"/>
                  <a:pt x="108" y="132"/>
                  <a:pt x="107" y="133"/>
                </a:cubicBezTo>
                <a:cubicBezTo>
                  <a:pt x="107" y="133"/>
                  <a:pt x="107" y="133"/>
                  <a:pt x="106" y="134"/>
                </a:cubicBezTo>
                <a:close/>
                <a:moveTo>
                  <a:pt x="23" y="110"/>
                </a:moveTo>
                <a:cubicBezTo>
                  <a:pt x="23" y="110"/>
                  <a:pt x="23" y="110"/>
                  <a:pt x="23" y="110"/>
                </a:cubicBezTo>
                <a:cubicBezTo>
                  <a:pt x="21" y="111"/>
                  <a:pt x="20" y="113"/>
                  <a:pt x="18" y="114"/>
                </a:cubicBezTo>
                <a:cubicBezTo>
                  <a:pt x="18" y="114"/>
                  <a:pt x="18" y="115"/>
                  <a:pt x="18" y="115"/>
                </a:cubicBezTo>
                <a:cubicBezTo>
                  <a:pt x="18" y="116"/>
                  <a:pt x="18" y="117"/>
                  <a:pt x="18" y="118"/>
                </a:cubicBezTo>
                <a:cubicBezTo>
                  <a:pt x="20" y="117"/>
                  <a:pt x="22" y="116"/>
                  <a:pt x="23" y="115"/>
                </a:cubicBezTo>
                <a:cubicBezTo>
                  <a:pt x="23" y="115"/>
                  <a:pt x="23" y="114"/>
                  <a:pt x="23" y="114"/>
                </a:cubicBezTo>
                <a:cubicBezTo>
                  <a:pt x="23" y="113"/>
                  <a:pt x="23" y="111"/>
                  <a:pt x="23" y="110"/>
                </a:cubicBezTo>
                <a:close/>
                <a:moveTo>
                  <a:pt x="159" y="131"/>
                </a:moveTo>
                <a:cubicBezTo>
                  <a:pt x="159" y="131"/>
                  <a:pt x="159" y="131"/>
                  <a:pt x="159" y="131"/>
                </a:cubicBezTo>
                <a:cubicBezTo>
                  <a:pt x="158" y="131"/>
                  <a:pt x="157" y="131"/>
                  <a:pt x="157" y="131"/>
                </a:cubicBezTo>
                <a:cubicBezTo>
                  <a:pt x="156" y="131"/>
                  <a:pt x="156" y="131"/>
                  <a:pt x="156" y="132"/>
                </a:cubicBezTo>
                <a:cubicBezTo>
                  <a:pt x="153" y="134"/>
                  <a:pt x="150" y="137"/>
                  <a:pt x="147" y="140"/>
                </a:cubicBezTo>
                <a:cubicBezTo>
                  <a:pt x="146" y="140"/>
                  <a:pt x="146" y="140"/>
                  <a:pt x="146" y="141"/>
                </a:cubicBezTo>
                <a:cubicBezTo>
                  <a:pt x="147" y="141"/>
                  <a:pt x="147" y="141"/>
                  <a:pt x="148" y="140"/>
                </a:cubicBezTo>
                <a:cubicBezTo>
                  <a:pt x="152" y="137"/>
                  <a:pt x="155" y="134"/>
                  <a:pt x="158" y="132"/>
                </a:cubicBezTo>
                <a:cubicBezTo>
                  <a:pt x="159" y="132"/>
                  <a:pt x="159" y="131"/>
                  <a:pt x="159" y="131"/>
                </a:cubicBezTo>
                <a:close/>
                <a:moveTo>
                  <a:pt x="24" y="172"/>
                </a:moveTo>
                <a:cubicBezTo>
                  <a:pt x="24" y="172"/>
                  <a:pt x="24" y="172"/>
                  <a:pt x="24" y="172"/>
                </a:cubicBezTo>
                <a:cubicBezTo>
                  <a:pt x="20" y="175"/>
                  <a:pt x="17" y="179"/>
                  <a:pt x="14" y="182"/>
                </a:cubicBezTo>
                <a:cubicBezTo>
                  <a:pt x="14" y="182"/>
                  <a:pt x="14" y="182"/>
                  <a:pt x="15" y="182"/>
                </a:cubicBezTo>
                <a:cubicBezTo>
                  <a:pt x="16" y="181"/>
                  <a:pt x="17" y="180"/>
                  <a:pt x="18" y="180"/>
                </a:cubicBezTo>
                <a:cubicBezTo>
                  <a:pt x="20" y="178"/>
                  <a:pt x="22" y="177"/>
                  <a:pt x="23" y="176"/>
                </a:cubicBezTo>
                <a:cubicBezTo>
                  <a:pt x="24" y="176"/>
                  <a:pt x="24" y="176"/>
                  <a:pt x="24" y="175"/>
                </a:cubicBezTo>
                <a:cubicBezTo>
                  <a:pt x="24" y="174"/>
                  <a:pt x="24" y="173"/>
                  <a:pt x="24" y="172"/>
                </a:cubicBezTo>
                <a:close/>
                <a:moveTo>
                  <a:pt x="238" y="132"/>
                </a:moveTo>
                <a:cubicBezTo>
                  <a:pt x="237" y="133"/>
                  <a:pt x="232" y="137"/>
                  <a:pt x="232" y="138"/>
                </a:cubicBezTo>
                <a:cubicBezTo>
                  <a:pt x="234" y="138"/>
                  <a:pt x="236" y="138"/>
                  <a:pt x="238" y="138"/>
                </a:cubicBezTo>
                <a:cubicBezTo>
                  <a:pt x="238" y="136"/>
                  <a:pt x="238" y="134"/>
                  <a:pt x="238" y="132"/>
                </a:cubicBezTo>
                <a:close/>
                <a:moveTo>
                  <a:pt x="48" y="140"/>
                </a:moveTo>
                <a:cubicBezTo>
                  <a:pt x="47" y="140"/>
                  <a:pt x="45" y="140"/>
                  <a:pt x="43" y="140"/>
                </a:cubicBezTo>
                <a:cubicBezTo>
                  <a:pt x="43" y="140"/>
                  <a:pt x="43" y="140"/>
                  <a:pt x="43" y="141"/>
                </a:cubicBezTo>
                <a:cubicBezTo>
                  <a:pt x="41" y="142"/>
                  <a:pt x="40" y="143"/>
                  <a:pt x="39" y="144"/>
                </a:cubicBezTo>
                <a:cubicBezTo>
                  <a:pt x="39" y="144"/>
                  <a:pt x="39" y="144"/>
                  <a:pt x="40" y="144"/>
                </a:cubicBezTo>
                <a:cubicBezTo>
                  <a:pt x="41" y="144"/>
                  <a:pt x="43" y="144"/>
                  <a:pt x="45" y="144"/>
                </a:cubicBezTo>
                <a:cubicBezTo>
                  <a:pt x="45" y="144"/>
                  <a:pt x="45" y="143"/>
                  <a:pt x="45" y="143"/>
                </a:cubicBezTo>
                <a:cubicBezTo>
                  <a:pt x="46" y="142"/>
                  <a:pt x="47" y="141"/>
                  <a:pt x="48" y="140"/>
                </a:cubicBezTo>
                <a:close/>
                <a:moveTo>
                  <a:pt x="255" y="176"/>
                </a:moveTo>
                <a:cubicBezTo>
                  <a:pt x="253" y="178"/>
                  <a:pt x="251" y="179"/>
                  <a:pt x="249" y="181"/>
                </a:cubicBezTo>
                <a:cubicBezTo>
                  <a:pt x="250" y="181"/>
                  <a:pt x="250" y="182"/>
                  <a:pt x="251" y="181"/>
                </a:cubicBezTo>
                <a:cubicBezTo>
                  <a:pt x="253" y="180"/>
                  <a:pt x="256" y="179"/>
                  <a:pt x="258" y="178"/>
                </a:cubicBezTo>
                <a:cubicBezTo>
                  <a:pt x="258" y="177"/>
                  <a:pt x="258" y="175"/>
                  <a:pt x="258" y="174"/>
                </a:cubicBezTo>
                <a:cubicBezTo>
                  <a:pt x="258" y="174"/>
                  <a:pt x="258" y="174"/>
                  <a:pt x="258" y="175"/>
                </a:cubicBezTo>
                <a:cubicBezTo>
                  <a:pt x="258" y="175"/>
                  <a:pt x="258" y="175"/>
                  <a:pt x="258" y="176"/>
                </a:cubicBezTo>
                <a:cubicBezTo>
                  <a:pt x="257" y="177"/>
                  <a:pt x="256" y="178"/>
                  <a:pt x="255" y="177"/>
                </a:cubicBezTo>
                <a:cubicBezTo>
                  <a:pt x="255" y="176"/>
                  <a:pt x="255" y="176"/>
                  <a:pt x="255" y="176"/>
                </a:cubicBezTo>
                <a:close/>
                <a:moveTo>
                  <a:pt x="218" y="90"/>
                </a:moveTo>
                <a:cubicBezTo>
                  <a:pt x="218" y="90"/>
                  <a:pt x="218" y="90"/>
                  <a:pt x="217" y="90"/>
                </a:cubicBezTo>
                <a:cubicBezTo>
                  <a:pt x="216" y="90"/>
                  <a:pt x="215" y="90"/>
                  <a:pt x="215" y="90"/>
                </a:cubicBezTo>
                <a:cubicBezTo>
                  <a:pt x="212" y="91"/>
                  <a:pt x="212" y="91"/>
                  <a:pt x="211" y="93"/>
                </a:cubicBezTo>
                <a:cubicBezTo>
                  <a:pt x="211" y="93"/>
                  <a:pt x="211" y="93"/>
                  <a:pt x="211" y="93"/>
                </a:cubicBezTo>
                <a:cubicBezTo>
                  <a:pt x="211" y="93"/>
                  <a:pt x="211" y="93"/>
                  <a:pt x="211" y="93"/>
                </a:cubicBezTo>
                <a:cubicBezTo>
                  <a:pt x="211" y="94"/>
                  <a:pt x="211" y="95"/>
                  <a:pt x="212" y="96"/>
                </a:cubicBezTo>
                <a:cubicBezTo>
                  <a:pt x="212" y="96"/>
                  <a:pt x="212" y="96"/>
                  <a:pt x="212" y="96"/>
                </a:cubicBezTo>
                <a:cubicBezTo>
                  <a:pt x="214" y="94"/>
                  <a:pt x="215" y="93"/>
                  <a:pt x="217" y="91"/>
                </a:cubicBezTo>
                <a:cubicBezTo>
                  <a:pt x="217" y="91"/>
                  <a:pt x="217" y="90"/>
                  <a:pt x="218" y="90"/>
                </a:cubicBezTo>
                <a:close/>
                <a:moveTo>
                  <a:pt x="22" y="102"/>
                </a:moveTo>
                <a:cubicBezTo>
                  <a:pt x="21" y="104"/>
                  <a:pt x="19" y="105"/>
                  <a:pt x="18" y="107"/>
                </a:cubicBezTo>
                <a:cubicBezTo>
                  <a:pt x="18" y="107"/>
                  <a:pt x="18" y="107"/>
                  <a:pt x="18" y="108"/>
                </a:cubicBezTo>
                <a:cubicBezTo>
                  <a:pt x="18" y="108"/>
                  <a:pt x="18" y="109"/>
                  <a:pt x="18" y="110"/>
                </a:cubicBezTo>
                <a:cubicBezTo>
                  <a:pt x="19" y="109"/>
                  <a:pt x="21" y="108"/>
                  <a:pt x="22" y="107"/>
                </a:cubicBezTo>
                <a:cubicBezTo>
                  <a:pt x="23" y="107"/>
                  <a:pt x="23" y="106"/>
                  <a:pt x="23" y="106"/>
                </a:cubicBezTo>
                <a:cubicBezTo>
                  <a:pt x="23" y="105"/>
                  <a:pt x="23" y="104"/>
                  <a:pt x="22" y="102"/>
                </a:cubicBezTo>
                <a:close/>
                <a:moveTo>
                  <a:pt x="144" y="137"/>
                </a:moveTo>
                <a:cubicBezTo>
                  <a:pt x="146" y="135"/>
                  <a:pt x="149" y="134"/>
                  <a:pt x="151" y="131"/>
                </a:cubicBezTo>
                <a:cubicBezTo>
                  <a:pt x="150" y="131"/>
                  <a:pt x="149" y="131"/>
                  <a:pt x="147" y="131"/>
                </a:cubicBezTo>
                <a:cubicBezTo>
                  <a:pt x="147" y="131"/>
                  <a:pt x="147" y="132"/>
                  <a:pt x="147" y="132"/>
                </a:cubicBezTo>
                <a:cubicBezTo>
                  <a:pt x="146" y="133"/>
                  <a:pt x="144" y="134"/>
                  <a:pt x="143" y="135"/>
                </a:cubicBezTo>
                <a:cubicBezTo>
                  <a:pt x="143" y="136"/>
                  <a:pt x="144" y="137"/>
                  <a:pt x="144" y="137"/>
                </a:cubicBezTo>
                <a:close/>
                <a:moveTo>
                  <a:pt x="97" y="134"/>
                </a:moveTo>
                <a:cubicBezTo>
                  <a:pt x="97" y="135"/>
                  <a:pt x="97" y="135"/>
                  <a:pt x="97" y="135"/>
                </a:cubicBezTo>
                <a:cubicBezTo>
                  <a:pt x="98" y="135"/>
                  <a:pt x="99" y="134"/>
                  <a:pt x="101" y="134"/>
                </a:cubicBezTo>
                <a:cubicBezTo>
                  <a:pt x="101" y="134"/>
                  <a:pt x="101" y="134"/>
                  <a:pt x="101" y="134"/>
                </a:cubicBezTo>
                <a:cubicBezTo>
                  <a:pt x="102" y="133"/>
                  <a:pt x="104" y="132"/>
                  <a:pt x="105" y="131"/>
                </a:cubicBezTo>
                <a:cubicBezTo>
                  <a:pt x="105" y="131"/>
                  <a:pt x="105" y="131"/>
                  <a:pt x="105" y="131"/>
                </a:cubicBezTo>
                <a:cubicBezTo>
                  <a:pt x="103" y="131"/>
                  <a:pt x="101" y="131"/>
                  <a:pt x="100" y="131"/>
                </a:cubicBezTo>
                <a:cubicBezTo>
                  <a:pt x="99" y="132"/>
                  <a:pt x="98" y="133"/>
                  <a:pt x="97" y="134"/>
                </a:cubicBezTo>
                <a:close/>
                <a:moveTo>
                  <a:pt x="16" y="90"/>
                </a:moveTo>
                <a:cubicBezTo>
                  <a:pt x="18" y="89"/>
                  <a:pt x="20" y="88"/>
                  <a:pt x="21" y="87"/>
                </a:cubicBezTo>
                <a:cubicBezTo>
                  <a:pt x="21" y="87"/>
                  <a:pt x="21" y="86"/>
                  <a:pt x="21" y="86"/>
                </a:cubicBezTo>
                <a:cubicBezTo>
                  <a:pt x="21" y="85"/>
                  <a:pt x="21" y="84"/>
                  <a:pt x="21" y="83"/>
                </a:cubicBezTo>
                <a:cubicBezTo>
                  <a:pt x="21" y="83"/>
                  <a:pt x="20" y="83"/>
                  <a:pt x="20" y="84"/>
                </a:cubicBezTo>
                <a:cubicBezTo>
                  <a:pt x="19" y="85"/>
                  <a:pt x="18" y="86"/>
                  <a:pt x="17" y="86"/>
                </a:cubicBezTo>
                <a:cubicBezTo>
                  <a:pt x="16" y="87"/>
                  <a:pt x="16" y="88"/>
                  <a:pt x="16" y="89"/>
                </a:cubicBezTo>
                <a:cubicBezTo>
                  <a:pt x="16" y="89"/>
                  <a:pt x="16" y="89"/>
                  <a:pt x="16" y="90"/>
                </a:cubicBezTo>
                <a:close/>
                <a:moveTo>
                  <a:pt x="116" y="153"/>
                </a:moveTo>
                <a:cubicBezTo>
                  <a:pt x="116" y="152"/>
                  <a:pt x="117" y="152"/>
                  <a:pt x="117" y="151"/>
                </a:cubicBezTo>
                <a:cubicBezTo>
                  <a:pt x="115" y="151"/>
                  <a:pt x="113" y="150"/>
                  <a:pt x="111" y="152"/>
                </a:cubicBezTo>
                <a:cubicBezTo>
                  <a:pt x="111" y="152"/>
                  <a:pt x="110" y="153"/>
                  <a:pt x="110" y="153"/>
                </a:cubicBezTo>
                <a:cubicBezTo>
                  <a:pt x="110" y="153"/>
                  <a:pt x="109" y="153"/>
                  <a:pt x="109" y="153"/>
                </a:cubicBezTo>
                <a:cubicBezTo>
                  <a:pt x="111" y="153"/>
                  <a:pt x="114" y="153"/>
                  <a:pt x="116" y="153"/>
                </a:cubicBezTo>
                <a:close/>
                <a:moveTo>
                  <a:pt x="210" y="100"/>
                </a:moveTo>
                <a:cubicBezTo>
                  <a:pt x="210" y="101"/>
                  <a:pt x="209" y="102"/>
                  <a:pt x="208" y="102"/>
                </a:cubicBezTo>
                <a:cubicBezTo>
                  <a:pt x="207" y="103"/>
                  <a:pt x="205" y="104"/>
                  <a:pt x="204" y="103"/>
                </a:cubicBezTo>
                <a:cubicBezTo>
                  <a:pt x="204" y="103"/>
                  <a:pt x="204" y="103"/>
                  <a:pt x="203" y="104"/>
                </a:cubicBezTo>
                <a:cubicBezTo>
                  <a:pt x="207" y="104"/>
                  <a:pt x="210" y="104"/>
                  <a:pt x="213" y="104"/>
                </a:cubicBezTo>
                <a:cubicBezTo>
                  <a:pt x="212" y="103"/>
                  <a:pt x="211" y="102"/>
                  <a:pt x="210" y="100"/>
                </a:cubicBezTo>
                <a:close/>
                <a:moveTo>
                  <a:pt x="263" y="164"/>
                </a:moveTo>
                <a:cubicBezTo>
                  <a:pt x="263" y="164"/>
                  <a:pt x="263" y="164"/>
                  <a:pt x="263" y="164"/>
                </a:cubicBezTo>
                <a:cubicBezTo>
                  <a:pt x="263" y="164"/>
                  <a:pt x="263" y="165"/>
                  <a:pt x="263" y="165"/>
                </a:cubicBezTo>
                <a:cubicBezTo>
                  <a:pt x="263" y="167"/>
                  <a:pt x="263" y="168"/>
                  <a:pt x="262" y="170"/>
                </a:cubicBezTo>
                <a:cubicBezTo>
                  <a:pt x="262" y="171"/>
                  <a:pt x="262" y="172"/>
                  <a:pt x="262" y="173"/>
                </a:cubicBezTo>
                <a:cubicBezTo>
                  <a:pt x="262" y="174"/>
                  <a:pt x="262" y="175"/>
                  <a:pt x="262" y="176"/>
                </a:cubicBezTo>
                <a:cubicBezTo>
                  <a:pt x="263" y="176"/>
                  <a:pt x="263" y="175"/>
                  <a:pt x="264" y="175"/>
                </a:cubicBezTo>
                <a:cubicBezTo>
                  <a:pt x="264" y="171"/>
                  <a:pt x="263" y="168"/>
                  <a:pt x="263" y="164"/>
                </a:cubicBezTo>
                <a:close/>
                <a:moveTo>
                  <a:pt x="213" y="143"/>
                </a:moveTo>
                <a:cubicBezTo>
                  <a:pt x="212" y="143"/>
                  <a:pt x="210" y="144"/>
                  <a:pt x="209" y="145"/>
                </a:cubicBezTo>
                <a:cubicBezTo>
                  <a:pt x="208" y="145"/>
                  <a:pt x="208" y="146"/>
                  <a:pt x="207" y="146"/>
                </a:cubicBezTo>
                <a:cubicBezTo>
                  <a:pt x="207" y="146"/>
                  <a:pt x="207" y="147"/>
                  <a:pt x="206" y="147"/>
                </a:cubicBezTo>
                <a:cubicBezTo>
                  <a:pt x="209" y="147"/>
                  <a:pt x="211" y="147"/>
                  <a:pt x="213" y="147"/>
                </a:cubicBezTo>
                <a:cubicBezTo>
                  <a:pt x="212" y="145"/>
                  <a:pt x="213" y="144"/>
                  <a:pt x="213" y="143"/>
                </a:cubicBezTo>
                <a:close/>
                <a:moveTo>
                  <a:pt x="241" y="160"/>
                </a:moveTo>
                <a:cubicBezTo>
                  <a:pt x="240" y="160"/>
                  <a:pt x="240" y="160"/>
                  <a:pt x="239" y="159"/>
                </a:cubicBezTo>
                <a:cubicBezTo>
                  <a:pt x="239" y="163"/>
                  <a:pt x="239" y="166"/>
                  <a:pt x="240" y="169"/>
                </a:cubicBezTo>
                <a:cubicBezTo>
                  <a:pt x="240" y="169"/>
                  <a:pt x="240" y="169"/>
                  <a:pt x="240" y="169"/>
                </a:cubicBezTo>
                <a:cubicBezTo>
                  <a:pt x="240" y="166"/>
                  <a:pt x="241" y="163"/>
                  <a:pt x="241" y="160"/>
                </a:cubicBezTo>
                <a:close/>
                <a:moveTo>
                  <a:pt x="27" y="145"/>
                </a:moveTo>
                <a:cubicBezTo>
                  <a:pt x="29" y="145"/>
                  <a:pt x="30" y="145"/>
                  <a:pt x="31" y="144"/>
                </a:cubicBezTo>
                <a:cubicBezTo>
                  <a:pt x="32" y="143"/>
                  <a:pt x="34" y="142"/>
                  <a:pt x="35" y="142"/>
                </a:cubicBezTo>
                <a:cubicBezTo>
                  <a:pt x="35" y="141"/>
                  <a:pt x="35" y="141"/>
                  <a:pt x="36" y="141"/>
                </a:cubicBezTo>
                <a:cubicBezTo>
                  <a:pt x="35" y="141"/>
                  <a:pt x="34" y="141"/>
                  <a:pt x="33" y="141"/>
                </a:cubicBezTo>
                <a:cubicBezTo>
                  <a:pt x="32" y="141"/>
                  <a:pt x="31" y="142"/>
                  <a:pt x="30" y="142"/>
                </a:cubicBezTo>
                <a:cubicBezTo>
                  <a:pt x="30" y="142"/>
                  <a:pt x="30" y="142"/>
                  <a:pt x="30" y="142"/>
                </a:cubicBezTo>
                <a:cubicBezTo>
                  <a:pt x="29" y="143"/>
                  <a:pt x="28" y="144"/>
                  <a:pt x="27" y="145"/>
                </a:cubicBezTo>
                <a:close/>
                <a:moveTo>
                  <a:pt x="135" y="135"/>
                </a:moveTo>
                <a:cubicBezTo>
                  <a:pt x="137" y="135"/>
                  <a:pt x="139" y="135"/>
                  <a:pt x="140" y="134"/>
                </a:cubicBezTo>
                <a:cubicBezTo>
                  <a:pt x="140" y="133"/>
                  <a:pt x="141" y="133"/>
                  <a:pt x="141" y="132"/>
                </a:cubicBezTo>
                <a:cubicBezTo>
                  <a:pt x="142" y="132"/>
                  <a:pt x="142" y="132"/>
                  <a:pt x="142" y="132"/>
                </a:cubicBezTo>
                <a:cubicBezTo>
                  <a:pt x="142" y="132"/>
                  <a:pt x="142" y="131"/>
                  <a:pt x="142" y="131"/>
                </a:cubicBezTo>
                <a:cubicBezTo>
                  <a:pt x="141" y="131"/>
                  <a:pt x="140" y="131"/>
                  <a:pt x="139" y="131"/>
                </a:cubicBezTo>
                <a:cubicBezTo>
                  <a:pt x="139" y="131"/>
                  <a:pt x="138" y="132"/>
                  <a:pt x="138" y="132"/>
                </a:cubicBezTo>
                <a:cubicBezTo>
                  <a:pt x="137" y="133"/>
                  <a:pt x="136" y="134"/>
                  <a:pt x="135" y="135"/>
                </a:cubicBezTo>
                <a:close/>
                <a:moveTo>
                  <a:pt x="255" y="145"/>
                </a:moveTo>
                <a:cubicBezTo>
                  <a:pt x="254" y="146"/>
                  <a:pt x="253" y="147"/>
                  <a:pt x="252" y="147"/>
                </a:cubicBezTo>
                <a:cubicBezTo>
                  <a:pt x="252" y="147"/>
                  <a:pt x="252" y="148"/>
                  <a:pt x="252" y="148"/>
                </a:cubicBezTo>
                <a:cubicBezTo>
                  <a:pt x="251" y="150"/>
                  <a:pt x="251" y="151"/>
                  <a:pt x="253" y="152"/>
                </a:cubicBezTo>
                <a:cubicBezTo>
                  <a:pt x="254" y="152"/>
                  <a:pt x="254" y="151"/>
                  <a:pt x="254" y="150"/>
                </a:cubicBezTo>
                <a:cubicBezTo>
                  <a:pt x="254" y="149"/>
                  <a:pt x="254" y="149"/>
                  <a:pt x="254" y="149"/>
                </a:cubicBezTo>
                <a:cubicBezTo>
                  <a:pt x="254" y="148"/>
                  <a:pt x="254" y="147"/>
                  <a:pt x="255" y="145"/>
                </a:cubicBezTo>
                <a:close/>
                <a:moveTo>
                  <a:pt x="95" y="132"/>
                </a:moveTo>
                <a:cubicBezTo>
                  <a:pt x="95" y="132"/>
                  <a:pt x="95" y="132"/>
                  <a:pt x="95" y="132"/>
                </a:cubicBezTo>
                <a:cubicBezTo>
                  <a:pt x="95" y="132"/>
                  <a:pt x="94" y="132"/>
                  <a:pt x="93" y="132"/>
                </a:cubicBezTo>
                <a:cubicBezTo>
                  <a:pt x="92" y="132"/>
                  <a:pt x="91" y="132"/>
                  <a:pt x="90" y="133"/>
                </a:cubicBezTo>
                <a:cubicBezTo>
                  <a:pt x="89" y="134"/>
                  <a:pt x="89" y="135"/>
                  <a:pt x="88" y="135"/>
                </a:cubicBezTo>
                <a:cubicBezTo>
                  <a:pt x="88" y="135"/>
                  <a:pt x="88" y="135"/>
                  <a:pt x="88" y="135"/>
                </a:cubicBezTo>
                <a:cubicBezTo>
                  <a:pt x="89" y="135"/>
                  <a:pt x="90" y="135"/>
                  <a:pt x="91" y="135"/>
                </a:cubicBezTo>
                <a:cubicBezTo>
                  <a:pt x="91" y="135"/>
                  <a:pt x="92" y="135"/>
                  <a:pt x="92" y="135"/>
                </a:cubicBezTo>
                <a:cubicBezTo>
                  <a:pt x="93" y="134"/>
                  <a:pt x="94" y="133"/>
                  <a:pt x="95" y="132"/>
                </a:cubicBezTo>
                <a:close/>
                <a:moveTo>
                  <a:pt x="211" y="140"/>
                </a:moveTo>
                <a:cubicBezTo>
                  <a:pt x="211" y="140"/>
                  <a:pt x="211" y="140"/>
                  <a:pt x="211" y="140"/>
                </a:cubicBezTo>
                <a:cubicBezTo>
                  <a:pt x="212" y="140"/>
                  <a:pt x="221" y="133"/>
                  <a:pt x="221" y="132"/>
                </a:cubicBezTo>
                <a:cubicBezTo>
                  <a:pt x="221" y="132"/>
                  <a:pt x="220" y="132"/>
                  <a:pt x="219" y="132"/>
                </a:cubicBezTo>
                <a:cubicBezTo>
                  <a:pt x="217" y="135"/>
                  <a:pt x="214" y="137"/>
                  <a:pt x="212" y="139"/>
                </a:cubicBezTo>
                <a:cubicBezTo>
                  <a:pt x="211" y="139"/>
                  <a:pt x="211" y="140"/>
                  <a:pt x="211" y="140"/>
                </a:cubicBezTo>
                <a:close/>
                <a:moveTo>
                  <a:pt x="255" y="138"/>
                </a:moveTo>
                <a:cubicBezTo>
                  <a:pt x="254" y="138"/>
                  <a:pt x="253" y="139"/>
                  <a:pt x="253" y="139"/>
                </a:cubicBezTo>
                <a:cubicBezTo>
                  <a:pt x="252" y="139"/>
                  <a:pt x="252" y="140"/>
                  <a:pt x="252" y="140"/>
                </a:cubicBezTo>
                <a:cubicBezTo>
                  <a:pt x="252" y="141"/>
                  <a:pt x="252" y="142"/>
                  <a:pt x="252" y="142"/>
                </a:cubicBezTo>
                <a:cubicBezTo>
                  <a:pt x="252" y="143"/>
                  <a:pt x="252" y="143"/>
                  <a:pt x="252" y="144"/>
                </a:cubicBezTo>
                <a:cubicBezTo>
                  <a:pt x="253" y="143"/>
                  <a:pt x="254" y="143"/>
                  <a:pt x="254" y="143"/>
                </a:cubicBezTo>
                <a:cubicBezTo>
                  <a:pt x="254" y="143"/>
                  <a:pt x="255" y="142"/>
                  <a:pt x="255" y="142"/>
                </a:cubicBezTo>
                <a:cubicBezTo>
                  <a:pt x="255" y="141"/>
                  <a:pt x="255" y="139"/>
                  <a:pt x="255" y="138"/>
                </a:cubicBezTo>
                <a:close/>
                <a:moveTo>
                  <a:pt x="15" y="154"/>
                </a:moveTo>
                <a:cubicBezTo>
                  <a:pt x="17" y="153"/>
                  <a:pt x="18" y="153"/>
                  <a:pt x="19" y="152"/>
                </a:cubicBezTo>
                <a:cubicBezTo>
                  <a:pt x="19" y="152"/>
                  <a:pt x="19" y="152"/>
                  <a:pt x="19" y="151"/>
                </a:cubicBezTo>
                <a:cubicBezTo>
                  <a:pt x="19" y="151"/>
                  <a:pt x="19" y="149"/>
                  <a:pt x="19" y="148"/>
                </a:cubicBezTo>
                <a:cubicBezTo>
                  <a:pt x="18" y="149"/>
                  <a:pt x="17" y="150"/>
                  <a:pt x="16" y="152"/>
                </a:cubicBezTo>
                <a:cubicBezTo>
                  <a:pt x="16" y="152"/>
                  <a:pt x="15" y="152"/>
                  <a:pt x="15" y="152"/>
                </a:cubicBezTo>
                <a:cubicBezTo>
                  <a:pt x="15" y="153"/>
                  <a:pt x="15" y="153"/>
                  <a:pt x="15" y="154"/>
                </a:cubicBezTo>
                <a:close/>
                <a:moveTo>
                  <a:pt x="205" y="140"/>
                </a:moveTo>
                <a:cubicBezTo>
                  <a:pt x="205" y="140"/>
                  <a:pt x="205" y="140"/>
                  <a:pt x="205" y="141"/>
                </a:cubicBezTo>
                <a:cubicBezTo>
                  <a:pt x="205" y="141"/>
                  <a:pt x="205" y="141"/>
                  <a:pt x="206" y="141"/>
                </a:cubicBezTo>
                <a:cubicBezTo>
                  <a:pt x="207" y="141"/>
                  <a:pt x="207" y="140"/>
                  <a:pt x="208" y="140"/>
                </a:cubicBezTo>
                <a:cubicBezTo>
                  <a:pt x="210" y="137"/>
                  <a:pt x="213" y="135"/>
                  <a:pt x="215" y="133"/>
                </a:cubicBezTo>
                <a:cubicBezTo>
                  <a:pt x="216" y="132"/>
                  <a:pt x="216" y="132"/>
                  <a:pt x="216" y="132"/>
                </a:cubicBezTo>
                <a:cubicBezTo>
                  <a:pt x="216" y="132"/>
                  <a:pt x="216" y="132"/>
                  <a:pt x="216" y="132"/>
                </a:cubicBezTo>
                <a:cubicBezTo>
                  <a:pt x="212" y="135"/>
                  <a:pt x="208" y="138"/>
                  <a:pt x="205" y="140"/>
                </a:cubicBezTo>
                <a:close/>
                <a:moveTo>
                  <a:pt x="27" y="151"/>
                </a:moveTo>
                <a:cubicBezTo>
                  <a:pt x="29" y="151"/>
                  <a:pt x="29" y="151"/>
                  <a:pt x="31" y="150"/>
                </a:cubicBezTo>
                <a:cubicBezTo>
                  <a:pt x="31" y="149"/>
                  <a:pt x="31" y="149"/>
                  <a:pt x="32" y="149"/>
                </a:cubicBezTo>
                <a:cubicBezTo>
                  <a:pt x="32" y="148"/>
                  <a:pt x="32" y="148"/>
                  <a:pt x="32" y="148"/>
                </a:cubicBezTo>
                <a:cubicBezTo>
                  <a:pt x="31" y="148"/>
                  <a:pt x="30" y="148"/>
                  <a:pt x="29" y="148"/>
                </a:cubicBezTo>
                <a:cubicBezTo>
                  <a:pt x="28" y="148"/>
                  <a:pt x="28" y="149"/>
                  <a:pt x="27" y="150"/>
                </a:cubicBezTo>
                <a:cubicBezTo>
                  <a:pt x="27" y="150"/>
                  <a:pt x="27" y="151"/>
                  <a:pt x="27" y="151"/>
                </a:cubicBezTo>
                <a:close/>
                <a:moveTo>
                  <a:pt x="83" y="133"/>
                </a:moveTo>
                <a:cubicBezTo>
                  <a:pt x="82" y="134"/>
                  <a:pt x="81" y="135"/>
                  <a:pt x="81" y="136"/>
                </a:cubicBezTo>
                <a:cubicBezTo>
                  <a:pt x="81" y="136"/>
                  <a:pt x="82" y="136"/>
                  <a:pt x="82" y="136"/>
                </a:cubicBezTo>
                <a:cubicBezTo>
                  <a:pt x="83" y="136"/>
                  <a:pt x="85" y="135"/>
                  <a:pt x="85" y="134"/>
                </a:cubicBezTo>
                <a:cubicBezTo>
                  <a:pt x="86" y="134"/>
                  <a:pt x="87" y="133"/>
                  <a:pt x="87" y="133"/>
                </a:cubicBezTo>
                <a:cubicBezTo>
                  <a:pt x="87" y="133"/>
                  <a:pt x="87" y="132"/>
                  <a:pt x="87" y="132"/>
                </a:cubicBezTo>
                <a:cubicBezTo>
                  <a:pt x="85" y="133"/>
                  <a:pt x="84" y="133"/>
                  <a:pt x="83" y="133"/>
                </a:cubicBezTo>
                <a:close/>
                <a:moveTo>
                  <a:pt x="218" y="83"/>
                </a:moveTo>
                <a:cubicBezTo>
                  <a:pt x="218" y="83"/>
                  <a:pt x="218" y="83"/>
                  <a:pt x="218" y="83"/>
                </a:cubicBezTo>
                <a:cubicBezTo>
                  <a:pt x="218" y="83"/>
                  <a:pt x="219" y="83"/>
                  <a:pt x="219" y="83"/>
                </a:cubicBezTo>
                <a:cubicBezTo>
                  <a:pt x="220" y="83"/>
                  <a:pt x="222" y="84"/>
                  <a:pt x="223" y="84"/>
                </a:cubicBezTo>
                <a:cubicBezTo>
                  <a:pt x="224" y="84"/>
                  <a:pt x="224" y="84"/>
                  <a:pt x="225" y="83"/>
                </a:cubicBezTo>
                <a:cubicBezTo>
                  <a:pt x="225" y="83"/>
                  <a:pt x="226" y="82"/>
                  <a:pt x="226" y="83"/>
                </a:cubicBezTo>
                <a:cubicBezTo>
                  <a:pt x="227" y="83"/>
                  <a:pt x="228" y="83"/>
                  <a:pt x="229" y="84"/>
                </a:cubicBezTo>
                <a:cubicBezTo>
                  <a:pt x="230" y="84"/>
                  <a:pt x="230" y="84"/>
                  <a:pt x="230" y="84"/>
                </a:cubicBezTo>
                <a:cubicBezTo>
                  <a:pt x="230" y="82"/>
                  <a:pt x="230" y="82"/>
                  <a:pt x="229" y="82"/>
                </a:cubicBezTo>
                <a:cubicBezTo>
                  <a:pt x="226" y="82"/>
                  <a:pt x="222" y="83"/>
                  <a:pt x="218" y="83"/>
                </a:cubicBezTo>
                <a:cubicBezTo>
                  <a:pt x="218" y="83"/>
                  <a:pt x="218" y="83"/>
                  <a:pt x="218" y="83"/>
                </a:cubicBezTo>
                <a:close/>
                <a:moveTo>
                  <a:pt x="15" y="185"/>
                </a:moveTo>
                <a:cubicBezTo>
                  <a:pt x="15" y="185"/>
                  <a:pt x="15" y="185"/>
                  <a:pt x="15" y="185"/>
                </a:cubicBezTo>
                <a:cubicBezTo>
                  <a:pt x="16" y="185"/>
                  <a:pt x="18" y="185"/>
                  <a:pt x="20" y="185"/>
                </a:cubicBezTo>
                <a:cubicBezTo>
                  <a:pt x="19" y="183"/>
                  <a:pt x="19" y="183"/>
                  <a:pt x="20" y="182"/>
                </a:cubicBezTo>
                <a:cubicBezTo>
                  <a:pt x="21" y="182"/>
                  <a:pt x="21" y="181"/>
                  <a:pt x="21" y="181"/>
                </a:cubicBezTo>
                <a:cubicBezTo>
                  <a:pt x="22" y="180"/>
                  <a:pt x="22" y="180"/>
                  <a:pt x="22" y="180"/>
                </a:cubicBezTo>
                <a:cubicBezTo>
                  <a:pt x="22" y="180"/>
                  <a:pt x="22" y="180"/>
                  <a:pt x="22" y="180"/>
                </a:cubicBezTo>
                <a:cubicBezTo>
                  <a:pt x="19" y="181"/>
                  <a:pt x="17" y="183"/>
                  <a:pt x="15" y="185"/>
                </a:cubicBezTo>
                <a:close/>
                <a:moveTo>
                  <a:pt x="152" y="126"/>
                </a:moveTo>
                <a:cubicBezTo>
                  <a:pt x="152" y="126"/>
                  <a:pt x="152" y="126"/>
                  <a:pt x="152" y="126"/>
                </a:cubicBezTo>
                <a:cubicBezTo>
                  <a:pt x="153" y="126"/>
                  <a:pt x="154" y="126"/>
                  <a:pt x="155" y="126"/>
                </a:cubicBezTo>
                <a:cubicBezTo>
                  <a:pt x="159" y="126"/>
                  <a:pt x="162" y="125"/>
                  <a:pt x="166" y="125"/>
                </a:cubicBezTo>
                <a:cubicBezTo>
                  <a:pt x="167" y="125"/>
                  <a:pt x="167" y="125"/>
                  <a:pt x="168" y="124"/>
                </a:cubicBezTo>
                <a:cubicBezTo>
                  <a:pt x="162" y="125"/>
                  <a:pt x="157" y="125"/>
                  <a:pt x="152" y="126"/>
                </a:cubicBezTo>
                <a:close/>
                <a:moveTo>
                  <a:pt x="263" y="18"/>
                </a:moveTo>
                <a:cubicBezTo>
                  <a:pt x="262" y="18"/>
                  <a:pt x="262" y="18"/>
                  <a:pt x="262" y="19"/>
                </a:cubicBezTo>
                <a:cubicBezTo>
                  <a:pt x="262" y="22"/>
                  <a:pt x="262" y="25"/>
                  <a:pt x="262" y="27"/>
                </a:cubicBezTo>
                <a:cubicBezTo>
                  <a:pt x="262" y="28"/>
                  <a:pt x="262" y="28"/>
                  <a:pt x="262" y="28"/>
                </a:cubicBezTo>
                <a:cubicBezTo>
                  <a:pt x="263" y="28"/>
                  <a:pt x="263" y="27"/>
                  <a:pt x="263" y="27"/>
                </a:cubicBezTo>
                <a:cubicBezTo>
                  <a:pt x="263" y="24"/>
                  <a:pt x="263" y="22"/>
                  <a:pt x="263" y="20"/>
                </a:cubicBezTo>
                <a:cubicBezTo>
                  <a:pt x="263" y="19"/>
                  <a:pt x="263" y="18"/>
                  <a:pt x="263" y="18"/>
                </a:cubicBezTo>
                <a:close/>
                <a:moveTo>
                  <a:pt x="40" y="148"/>
                </a:moveTo>
                <a:cubicBezTo>
                  <a:pt x="39" y="148"/>
                  <a:pt x="39" y="148"/>
                  <a:pt x="39" y="148"/>
                </a:cubicBezTo>
                <a:cubicBezTo>
                  <a:pt x="38" y="148"/>
                  <a:pt x="37" y="148"/>
                  <a:pt x="36" y="148"/>
                </a:cubicBezTo>
                <a:cubicBezTo>
                  <a:pt x="36" y="148"/>
                  <a:pt x="35" y="148"/>
                  <a:pt x="35" y="148"/>
                </a:cubicBezTo>
                <a:cubicBezTo>
                  <a:pt x="35" y="149"/>
                  <a:pt x="34" y="150"/>
                  <a:pt x="33" y="151"/>
                </a:cubicBezTo>
                <a:cubicBezTo>
                  <a:pt x="33" y="151"/>
                  <a:pt x="33" y="151"/>
                  <a:pt x="33" y="151"/>
                </a:cubicBezTo>
                <a:cubicBezTo>
                  <a:pt x="34" y="151"/>
                  <a:pt x="35" y="151"/>
                  <a:pt x="36" y="151"/>
                </a:cubicBezTo>
                <a:cubicBezTo>
                  <a:pt x="37" y="150"/>
                  <a:pt x="37" y="150"/>
                  <a:pt x="37" y="150"/>
                </a:cubicBezTo>
                <a:cubicBezTo>
                  <a:pt x="38" y="150"/>
                  <a:pt x="39" y="149"/>
                  <a:pt x="40" y="148"/>
                </a:cubicBezTo>
                <a:close/>
                <a:moveTo>
                  <a:pt x="206" y="124"/>
                </a:moveTo>
                <a:cubicBezTo>
                  <a:pt x="205" y="124"/>
                  <a:pt x="205" y="124"/>
                  <a:pt x="205" y="124"/>
                </a:cubicBezTo>
                <a:cubicBezTo>
                  <a:pt x="202" y="124"/>
                  <a:pt x="200" y="124"/>
                  <a:pt x="197" y="125"/>
                </a:cubicBezTo>
                <a:cubicBezTo>
                  <a:pt x="197" y="125"/>
                  <a:pt x="196" y="125"/>
                  <a:pt x="196" y="126"/>
                </a:cubicBezTo>
                <a:cubicBezTo>
                  <a:pt x="196" y="126"/>
                  <a:pt x="196" y="126"/>
                  <a:pt x="197" y="126"/>
                </a:cubicBezTo>
                <a:cubicBezTo>
                  <a:pt x="198" y="126"/>
                  <a:pt x="200" y="125"/>
                  <a:pt x="202" y="125"/>
                </a:cubicBezTo>
                <a:cubicBezTo>
                  <a:pt x="203" y="125"/>
                  <a:pt x="204" y="125"/>
                  <a:pt x="206" y="124"/>
                </a:cubicBezTo>
                <a:close/>
                <a:moveTo>
                  <a:pt x="170" y="124"/>
                </a:moveTo>
                <a:cubicBezTo>
                  <a:pt x="170" y="125"/>
                  <a:pt x="171" y="125"/>
                  <a:pt x="171" y="125"/>
                </a:cubicBezTo>
                <a:cubicBezTo>
                  <a:pt x="174" y="124"/>
                  <a:pt x="177" y="124"/>
                  <a:pt x="179" y="124"/>
                </a:cubicBezTo>
                <a:cubicBezTo>
                  <a:pt x="181" y="124"/>
                  <a:pt x="183" y="124"/>
                  <a:pt x="185" y="124"/>
                </a:cubicBezTo>
                <a:cubicBezTo>
                  <a:pt x="185" y="124"/>
                  <a:pt x="185" y="124"/>
                  <a:pt x="186" y="123"/>
                </a:cubicBezTo>
                <a:cubicBezTo>
                  <a:pt x="180" y="123"/>
                  <a:pt x="175" y="124"/>
                  <a:pt x="170" y="124"/>
                </a:cubicBezTo>
                <a:close/>
                <a:moveTo>
                  <a:pt x="247" y="11"/>
                </a:moveTo>
                <a:cubicBezTo>
                  <a:pt x="247" y="11"/>
                  <a:pt x="247" y="11"/>
                  <a:pt x="247" y="11"/>
                </a:cubicBezTo>
                <a:cubicBezTo>
                  <a:pt x="250" y="10"/>
                  <a:pt x="254" y="9"/>
                  <a:pt x="257" y="7"/>
                </a:cubicBezTo>
                <a:cubicBezTo>
                  <a:pt x="256" y="7"/>
                  <a:pt x="256" y="7"/>
                  <a:pt x="255" y="7"/>
                </a:cubicBezTo>
                <a:cubicBezTo>
                  <a:pt x="255" y="7"/>
                  <a:pt x="254" y="7"/>
                  <a:pt x="254" y="7"/>
                </a:cubicBezTo>
                <a:cubicBezTo>
                  <a:pt x="253" y="7"/>
                  <a:pt x="252" y="8"/>
                  <a:pt x="252" y="8"/>
                </a:cubicBezTo>
                <a:cubicBezTo>
                  <a:pt x="251" y="9"/>
                  <a:pt x="250" y="9"/>
                  <a:pt x="249" y="10"/>
                </a:cubicBezTo>
                <a:cubicBezTo>
                  <a:pt x="248" y="10"/>
                  <a:pt x="248" y="11"/>
                  <a:pt x="247" y="11"/>
                </a:cubicBezTo>
                <a:close/>
                <a:moveTo>
                  <a:pt x="93" y="147"/>
                </a:moveTo>
                <a:cubicBezTo>
                  <a:pt x="95" y="147"/>
                  <a:pt x="96" y="147"/>
                  <a:pt x="97" y="146"/>
                </a:cubicBezTo>
                <a:cubicBezTo>
                  <a:pt x="98" y="146"/>
                  <a:pt x="98" y="145"/>
                  <a:pt x="99" y="145"/>
                </a:cubicBezTo>
                <a:cubicBezTo>
                  <a:pt x="99" y="144"/>
                  <a:pt x="99" y="144"/>
                  <a:pt x="100" y="144"/>
                </a:cubicBezTo>
                <a:cubicBezTo>
                  <a:pt x="98" y="144"/>
                  <a:pt x="98" y="144"/>
                  <a:pt x="97" y="144"/>
                </a:cubicBezTo>
                <a:cubicBezTo>
                  <a:pt x="96" y="144"/>
                  <a:pt x="96" y="144"/>
                  <a:pt x="96" y="144"/>
                </a:cubicBezTo>
                <a:cubicBezTo>
                  <a:pt x="95" y="145"/>
                  <a:pt x="94" y="146"/>
                  <a:pt x="93" y="147"/>
                </a:cubicBezTo>
                <a:close/>
                <a:moveTo>
                  <a:pt x="208" y="125"/>
                </a:moveTo>
                <a:cubicBezTo>
                  <a:pt x="209" y="125"/>
                  <a:pt x="211" y="125"/>
                  <a:pt x="212" y="125"/>
                </a:cubicBezTo>
                <a:cubicBezTo>
                  <a:pt x="212" y="125"/>
                  <a:pt x="214" y="123"/>
                  <a:pt x="214" y="123"/>
                </a:cubicBezTo>
                <a:cubicBezTo>
                  <a:pt x="212" y="122"/>
                  <a:pt x="210" y="123"/>
                  <a:pt x="208" y="123"/>
                </a:cubicBezTo>
                <a:cubicBezTo>
                  <a:pt x="208" y="124"/>
                  <a:pt x="208" y="124"/>
                  <a:pt x="208" y="125"/>
                </a:cubicBezTo>
                <a:close/>
                <a:moveTo>
                  <a:pt x="234" y="98"/>
                </a:moveTo>
                <a:cubicBezTo>
                  <a:pt x="233" y="99"/>
                  <a:pt x="233" y="99"/>
                  <a:pt x="233" y="99"/>
                </a:cubicBezTo>
                <a:cubicBezTo>
                  <a:pt x="232" y="101"/>
                  <a:pt x="231" y="102"/>
                  <a:pt x="230" y="103"/>
                </a:cubicBezTo>
                <a:cubicBezTo>
                  <a:pt x="229" y="103"/>
                  <a:pt x="229" y="104"/>
                  <a:pt x="228" y="104"/>
                </a:cubicBezTo>
                <a:cubicBezTo>
                  <a:pt x="229" y="104"/>
                  <a:pt x="231" y="103"/>
                  <a:pt x="232" y="103"/>
                </a:cubicBezTo>
                <a:cubicBezTo>
                  <a:pt x="233" y="103"/>
                  <a:pt x="233" y="103"/>
                  <a:pt x="233" y="103"/>
                </a:cubicBezTo>
                <a:cubicBezTo>
                  <a:pt x="234" y="101"/>
                  <a:pt x="234" y="100"/>
                  <a:pt x="234" y="98"/>
                </a:cubicBezTo>
                <a:close/>
                <a:moveTo>
                  <a:pt x="16" y="82"/>
                </a:moveTo>
                <a:cubicBezTo>
                  <a:pt x="18" y="81"/>
                  <a:pt x="19" y="80"/>
                  <a:pt x="21" y="79"/>
                </a:cubicBezTo>
                <a:cubicBezTo>
                  <a:pt x="21" y="79"/>
                  <a:pt x="21" y="79"/>
                  <a:pt x="21" y="78"/>
                </a:cubicBezTo>
                <a:cubicBezTo>
                  <a:pt x="21" y="78"/>
                  <a:pt x="21" y="77"/>
                  <a:pt x="21" y="76"/>
                </a:cubicBezTo>
                <a:cubicBezTo>
                  <a:pt x="21" y="76"/>
                  <a:pt x="21" y="76"/>
                  <a:pt x="21" y="76"/>
                </a:cubicBezTo>
                <a:cubicBezTo>
                  <a:pt x="19" y="78"/>
                  <a:pt x="18" y="79"/>
                  <a:pt x="16" y="81"/>
                </a:cubicBezTo>
                <a:cubicBezTo>
                  <a:pt x="16" y="81"/>
                  <a:pt x="16" y="81"/>
                  <a:pt x="16" y="82"/>
                </a:cubicBezTo>
                <a:close/>
                <a:moveTo>
                  <a:pt x="240" y="150"/>
                </a:moveTo>
                <a:cubicBezTo>
                  <a:pt x="239" y="152"/>
                  <a:pt x="239" y="154"/>
                  <a:pt x="239" y="156"/>
                </a:cubicBezTo>
                <a:cubicBezTo>
                  <a:pt x="239" y="155"/>
                  <a:pt x="240" y="154"/>
                  <a:pt x="241" y="154"/>
                </a:cubicBezTo>
                <a:cubicBezTo>
                  <a:pt x="241" y="153"/>
                  <a:pt x="241" y="153"/>
                  <a:pt x="241" y="153"/>
                </a:cubicBezTo>
                <a:cubicBezTo>
                  <a:pt x="241" y="152"/>
                  <a:pt x="241" y="151"/>
                  <a:pt x="241" y="151"/>
                </a:cubicBezTo>
                <a:cubicBezTo>
                  <a:pt x="241" y="150"/>
                  <a:pt x="240" y="150"/>
                  <a:pt x="240" y="150"/>
                </a:cubicBezTo>
                <a:close/>
                <a:moveTo>
                  <a:pt x="240" y="180"/>
                </a:moveTo>
                <a:cubicBezTo>
                  <a:pt x="240" y="180"/>
                  <a:pt x="240" y="179"/>
                  <a:pt x="241" y="179"/>
                </a:cubicBezTo>
                <a:cubicBezTo>
                  <a:pt x="242" y="178"/>
                  <a:pt x="241" y="177"/>
                  <a:pt x="241" y="176"/>
                </a:cubicBezTo>
                <a:cubicBezTo>
                  <a:pt x="241" y="177"/>
                  <a:pt x="241" y="177"/>
                  <a:pt x="240" y="178"/>
                </a:cubicBezTo>
                <a:cubicBezTo>
                  <a:pt x="240" y="178"/>
                  <a:pt x="240" y="179"/>
                  <a:pt x="239" y="179"/>
                </a:cubicBezTo>
                <a:cubicBezTo>
                  <a:pt x="238" y="179"/>
                  <a:pt x="238" y="178"/>
                  <a:pt x="238" y="178"/>
                </a:cubicBezTo>
                <a:cubicBezTo>
                  <a:pt x="238" y="177"/>
                  <a:pt x="237" y="176"/>
                  <a:pt x="237" y="176"/>
                </a:cubicBezTo>
                <a:cubicBezTo>
                  <a:pt x="237" y="175"/>
                  <a:pt x="237" y="175"/>
                  <a:pt x="237" y="174"/>
                </a:cubicBezTo>
                <a:cubicBezTo>
                  <a:pt x="237" y="174"/>
                  <a:pt x="237" y="174"/>
                  <a:pt x="237" y="174"/>
                </a:cubicBezTo>
                <a:cubicBezTo>
                  <a:pt x="237" y="176"/>
                  <a:pt x="237" y="178"/>
                  <a:pt x="237" y="180"/>
                </a:cubicBezTo>
                <a:cubicBezTo>
                  <a:pt x="238" y="180"/>
                  <a:pt x="239" y="180"/>
                  <a:pt x="240" y="180"/>
                </a:cubicBezTo>
                <a:close/>
                <a:moveTo>
                  <a:pt x="203" y="85"/>
                </a:moveTo>
                <a:cubicBezTo>
                  <a:pt x="201" y="85"/>
                  <a:pt x="200" y="85"/>
                  <a:pt x="199" y="85"/>
                </a:cubicBezTo>
                <a:cubicBezTo>
                  <a:pt x="198" y="85"/>
                  <a:pt x="198" y="85"/>
                  <a:pt x="198" y="85"/>
                </a:cubicBezTo>
                <a:cubicBezTo>
                  <a:pt x="198" y="86"/>
                  <a:pt x="197" y="86"/>
                  <a:pt x="196" y="87"/>
                </a:cubicBezTo>
                <a:cubicBezTo>
                  <a:pt x="197" y="87"/>
                  <a:pt x="197" y="87"/>
                  <a:pt x="198" y="87"/>
                </a:cubicBezTo>
                <a:cubicBezTo>
                  <a:pt x="199" y="87"/>
                  <a:pt x="199" y="87"/>
                  <a:pt x="200" y="87"/>
                </a:cubicBezTo>
                <a:cubicBezTo>
                  <a:pt x="201" y="87"/>
                  <a:pt x="201" y="87"/>
                  <a:pt x="201" y="87"/>
                </a:cubicBezTo>
                <a:cubicBezTo>
                  <a:pt x="202" y="86"/>
                  <a:pt x="202" y="86"/>
                  <a:pt x="203" y="85"/>
                </a:cubicBezTo>
                <a:close/>
                <a:moveTo>
                  <a:pt x="72" y="139"/>
                </a:moveTo>
                <a:cubicBezTo>
                  <a:pt x="70" y="139"/>
                  <a:pt x="70" y="139"/>
                  <a:pt x="69" y="140"/>
                </a:cubicBezTo>
                <a:cubicBezTo>
                  <a:pt x="67" y="142"/>
                  <a:pt x="66" y="143"/>
                  <a:pt x="64" y="145"/>
                </a:cubicBezTo>
                <a:cubicBezTo>
                  <a:pt x="64" y="145"/>
                  <a:pt x="64" y="146"/>
                  <a:pt x="63" y="146"/>
                </a:cubicBezTo>
                <a:cubicBezTo>
                  <a:pt x="63" y="146"/>
                  <a:pt x="63" y="146"/>
                  <a:pt x="63" y="146"/>
                </a:cubicBezTo>
                <a:cubicBezTo>
                  <a:pt x="64" y="146"/>
                  <a:pt x="64" y="146"/>
                  <a:pt x="64" y="146"/>
                </a:cubicBezTo>
                <a:cubicBezTo>
                  <a:pt x="67" y="144"/>
                  <a:pt x="69" y="141"/>
                  <a:pt x="72" y="139"/>
                </a:cubicBezTo>
                <a:close/>
                <a:moveTo>
                  <a:pt x="131" y="128"/>
                </a:moveTo>
                <a:cubicBezTo>
                  <a:pt x="131" y="128"/>
                  <a:pt x="131" y="128"/>
                  <a:pt x="131" y="128"/>
                </a:cubicBezTo>
                <a:cubicBezTo>
                  <a:pt x="131" y="128"/>
                  <a:pt x="132" y="128"/>
                  <a:pt x="132" y="128"/>
                </a:cubicBezTo>
                <a:cubicBezTo>
                  <a:pt x="136" y="128"/>
                  <a:pt x="139" y="127"/>
                  <a:pt x="143" y="127"/>
                </a:cubicBezTo>
                <a:cubicBezTo>
                  <a:pt x="145" y="127"/>
                  <a:pt x="146" y="127"/>
                  <a:pt x="148" y="127"/>
                </a:cubicBezTo>
                <a:cubicBezTo>
                  <a:pt x="149" y="126"/>
                  <a:pt x="149" y="126"/>
                  <a:pt x="149" y="126"/>
                </a:cubicBezTo>
                <a:cubicBezTo>
                  <a:pt x="143" y="126"/>
                  <a:pt x="137" y="127"/>
                  <a:pt x="131" y="128"/>
                </a:cubicBezTo>
                <a:close/>
                <a:moveTo>
                  <a:pt x="56" y="140"/>
                </a:moveTo>
                <a:cubicBezTo>
                  <a:pt x="56" y="140"/>
                  <a:pt x="56" y="140"/>
                  <a:pt x="56" y="140"/>
                </a:cubicBezTo>
                <a:cubicBezTo>
                  <a:pt x="55" y="140"/>
                  <a:pt x="53" y="140"/>
                  <a:pt x="52" y="141"/>
                </a:cubicBezTo>
                <a:cubicBezTo>
                  <a:pt x="52" y="141"/>
                  <a:pt x="51" y="142"/>
                  <a:pt x="51" y="142"/>
                </a:cubicBezTo>
                <a:cubicBezTo>
                  <a:pt x="50" y="142"/>
                  <a:pt x="50" y="142"/>
                  <a:pt x="50" y="143"/>
                </a:cubicBezTo>
                <a:cubicBezTo>
                  <a:pt x="51" y="143"/>
                  <a:pt x="53" y="142"/>
                  <a:pt x="54" y="142"/>
                </a:cubicBezTo>
                <a:cubicBezTo>
                  <a:pt x="54" y="142"/>
                  <a:pt x="54" y="142"/>
                  <a:pt x="54" y="142"/>
                </a:cubicBezTo>
                <a:cubicBezTo>
                  <a:pt x="55" y="141"/>
                  <a:pt x="56" y="140"/>
                  <a:pt x="56" y="140"/>
                </a:cubicBezTo>
                <a:close/>
                <a:moveTo>
                  <a:pt x="254" y="171"/>
                </a:moveTo>
                <a:cubicBezTo>
                  <a:pt x="253" y="171"/>
                  <a:pt x="253" y="172"/>
                  <a:pt x="252" y="172"/>
                </a:cubicBezTo>
                <a:cubicBezTo>
                  <a:pt x="251" y="173"/>
                  <a:pt x="251" y="174"/>
                  <a:pt x="251" y="176"/>
                </a:cubicBezTo>
                <a:cubicBezTo>
                  <a:pt x="252" y="175"/>
                  <a:pt x="253" y="174"/>
                  <a:pt x="254" y="174"/>
                </a:cubicBezTo>
                <a:cubicBezTo>
                  <a:pt x="254" y="173"/>
                  <a:pt x="254" y="172"/>
                  <a:pt x="254" y="171"/>
                </a:cubicBezTo>
                <a:close/>
                <a:moveTo>
                  <a:pt x="99" y="142"/>
                </a:moveTo>
                <a:cubicBezTo>
                  <a:pt x="100" y="142"/>
                  <a:pt x="101" y="142"/>
                  <a:pt x="102" y="142"/>
                </a:cubicBezTo>
                <a:cubicBezTo>
                  <a:pt x="102" y="142"/>
                  <a:pt x="102" y="141"/>
                  <a:pt x="103" y="141"/>
                </a:cubicBezTo>
                <a:cubicBezTo>
                  <a:pt x="103" y="141"/>
                  <a:pt x="104" y="140"/>
                  <a:pt x="105" y="139"/>
                </a:cubicBezTo>
                <a:cubicBezTo>
                  <a:pt x="103" y="139"/>
                  <a:pt x="102" y="139"/>
                  <a:pt x="101" y="139"/>
                </a:cubicBezTo>
                <a:cubicBezTo>
                  <a:pt x="101" y="139"/>
                  <a:pt x="101" y="139"/>
                  <a:pt x="101" y="140"/>
                </a:cubicBezTo>
                <a:cubicBezTo>
                  <a:pt x="100" y="140"/>
                  <a:pt x="99" y="141"/>
                  <a:pt x="99" y="142"/>
                </a:cubicBezTo>
                <a:close/>
                <a:moveTo>
                  <a:pt x="201" y="103"/>
                </a:moveTo>
                <a:cubicBezTo>
                  <a:pt x="202" y="102"/>
                  <a:pt x="203" y="98"/>
                  <a:pt x="203" y="97"/>
                </a:cubicBezTo>
                <a:cubicBezTo>
                  <a:pt x="203" y="97"/>
                  <a:pt x="202" y="98"/>
                  <a:pt x="201" y="99"/>
                </a:cubicBezTo>
                <a:cubicBezTo>
                  <a:pt x="201" y="99"/>
                  <a:pt x="201" y="99"/>
                  <a:pt x="201" y="99"/>
                </a:cubicBezTo>
                <a:cubicBezTo>
                  <a:pt x="201" y="101"/>
                  <a:pt x="200" y="102"/>
                  <a:pt x="201" y="103"/>
                </a:cubicBezTo>
                <a:close/>
                <a:moveTo>
                  <a:pt x="120" y="153"/>
                </a:moveTo>
                <a:cubicBezTo>
                  <a:pt x="120" y="153"/>
                  <a:pt x="120" y="153"/>
                  <a:pt x="120" y="153"/>
                </a:cubicBezTo>
                <a:cubicBezTo>
                  <a:pt x="122" y="153"/>
                  <a:pt x="123" y="153"/>
                  <a:pt x="124" y="153"/>
                </a:cubicBezTo>
                <a:cubicBezTo>
                  <a:pt x="125" y="152"/>
                  <a:pt x="125" y="151"/>
                  <a:pt x="126" y="150"/>
                </a:cubicBezTo>
                <a:cubicBezTo>
                  <a:pt x="125" y="150"/>
                  <a:pt x="125" y="150"/>
                  <a:pt x="124" y="150"/>
                </a:cubicBezTo>
                <a:cubicBezTo>
                  <a:pt x="123" y="151"/>
                  <a:pt x="122" y="152"/>
                  <a:pt x="120" y="153"/>
                </a:cubicBezTo>
                <a:close/>
                <a:moveTo>
                  <a:pt x="193" y="139"/>
                </a:moveTo>
                <a:cubicBezTo>
                  <a:pt x="193" y="139"/>
                  <a:pt x="193" y="139"/>
                  <a:pt x="193" y="139"/>
                </a:cubicBezTo>
                <a:cubicBezTo>
                  <a:pt x="196" y="137"/>
                  <a:pt x="199" y="134"/>
                  <a:pt x="202" y="132"/>
                </a:cubicBezTo>
                <a:cubicBezTo>
                  <a:pt x="201" y="131"/>
                  <a:pt x="201" y="132"/>
                  <a:pt x="200" y="132"/>
                </a:cubicBezTo>
                <a:cubicBezTo>
                  <a:pt x="198" y="134"/>
                  <a:pt x="195" y="136"/>
                  <a:pt x="193" y="138"/>
                </a:cubicBezTo>
                <a:cubicBezTo>
                  <a:pt x="193" y="139"/>
                  <a:pt x="193" y="139"/>
                  <a:pt x="193" y="139"/>
                </a:cubicBezTo>
                <a:close/>
                <a:moveTo>
                  <a:pt x="100" y="153"/>
                </a:moveTo>
                <a:cubicBezTo>
                  <a:pt x="102" y="153"/>
                  <a:pt x="104" y="153"/>
                  <a:pt x="106" y="153"/>
                </a:cubicBezTo>
                <a:cubicBezTo>
                  <a:pt x="106" y="153"/>
                  <a:pt x="106" y="152"/>
                  <a:pt x="106" y="152"/>
                </a:cubicBezTo>
                <a:cubicBezTo>
                  <a:pt x="105" y="152"/>
                  <a:pt x="104" y="152"/>
                  <a:pt x="103" y="152"/>
                </a:cubicBezTo>
                <a:cubicBezTo>
                  <a:pt x="102" y="152"/>
                  <a:pt x="101" y="152"/>
                  <a:pt x="100" y="153"/>
                </a:cubicBezTo>
                <a:close/>
                <a:moveTo>
                  <a:pt x="255" y="32"/>
                </a:moveTo>
                <a:cubicBezTo>
                  <a:pt x="255" y="31"/>
                  <a:pt x="256" y="31"/>
                  <a:pt x="257" y="31"/>
                </a:cubicBezTo>
                <a:cubicBezTo>
                  <a:pt x="257" y="31"/>
                  <a:pt x="257" y="31"/>
                  <a:pt x="257" y="30"/>
                </a:cubicBezTo>
                <a:cubicBezTo>
                  <a:pt x="257" y="29"/>
                  <a:pt x="257" y="28"/>
                  <a:pt x="257" y="27"/>
                </a:cubicBezTo>
                <a:cubicBezTo>
                  <a:pt x="256" y="28"/>
                  <a:pt x="255" y="28"/>
                  <a:pt x="254" y="29"/>
                </a:cubicBezTo>
                <a:cubicBezTo>
                  <a:pt x="255" y="30"/>
                  <a:pt x="255" y="31"/>
                  <a:pt x="255" y="32"/>
                </a:cubicBezTo>
                <a:close/>
                <a:moveTo>
                  <a:pt x="17" y="102"/>
                </a:moveTo>
                <a:cubicBezTo>
                  <a:pt x="19" y="101"/>
                  <a:pt x="20" y="100"/>
                  <a:pt x="22" y="99"/>
                </a:cubicBezTo>
                <a:cubicBezTo>
                  <a:pt x="22" y="99"/>
                  <a:pt x="22" y="99"/>
                  <a:pt x="22" y="99"/>
                </a:cubicBezTo>
                <a:cubicBezTo>
                  <a:pt x="22" y="98"/>
                  <a:pt x="22" y="98"/>
                  <a:pt x="22" y="97"/>
                </a:cubicBezTo>
                <a:cubicBezTo>
                  <a:pt x="22" y="97"/>
                  <a:pt x="22" y="97"/>
                  <a:pt x="21" y="97"/>
                </a:cubicBezTo>
                <a:cubicBezTo>
                  <a:pt x="20" y="99"/>
                  <a:pt x="19" y="100"/>
                  <a:pt x="17" y="101"/>
                </a:cubicBezTo>
                <a:cubicBezTo>
                  <a:pt x="17" y="101"/>
                  <a:pt x="17" y="102"/>
                  <a:pt x="17" y="102"/>
                </a:cubicBezTo>
                <a:close/>
                <a:moveTo>
                  <a:pt x="234" y="88"/>
                </a:moveTo>
                <a:cubicBezTo>
                  <a:pt x="234" y="88"/>
                  <a:pt x="234" y="88"/>
                  <a:pt x="234" y="88"/>
                </a:cubicBezTo>
                <a:cubicBezTo>
                  <a:pt x="234" y="86"/>
                  <a:pt x="234" y="83"/>
                  <a:pt x="234" y="81"/>
                </a:cubicBezTo>
                <a:cubicBezTo>
                  <a:pt x="233" y="81"/>
                  <a:pt x="233" y="81"/>
                  <a:pt x="232" y="81"/>
                </a:cubicBezTo>
                <a:cubicBezTo>
                  <a:pt x="232" y="82"/>
                  <a:pt x="233" y="83"/>
                  <a:pt x="233" y="85"/>
                </a:cubicBezTo>
                <a:cubicBezTo>
                  <a:pt x="233" y="86"/>
                  <a:pt x="234" y="87"/>
                  <a:pt x="234" y="88"/>
                </a:cubicBezTo>
                <a:close/>
                <a:moveTo>
                  <a:pt x="254" y="26"/>
                </a:moveTo>
                <a:cubicBezTo>
                  <a:pt x="255" y="25"/>
                  <a:pt x="256" y="25"/>
                  <a:pt x="257" y="25"/>
                </a:cubicBezTo>
                <a:cubicBezTo>
                  <a:pt x="257" y="24"/>
                  <a:pt x="257" y="24"/>
                  <a:pt x="257" y="24"/>
                </a:cubicBezTo>
                <a:cubicBezTo>
                  <a:pt x="257" y="23"/>
                  <a:pt x="257" y="23"/>
                  <a:pt x="257" y="22"/>
                </a:cubicBezTo>
                <a:cubicBezTo>
                  <a:pt x="256" y="22"/>
                  <a:pt x="256" y="23"/>
                  <a:pt x="255" y="23"/>
                </a:cubicBezTo>
                <a:cubicBezTo>
                  <a:pt x="254" y="23"/>
                  <a:pt x="254" y="24"/>
                  <a:pt x="254" y="25"/>
                </a:cubicBezTo>
                <a:cubicBezTo>
                  <a:pt x="254" y="25"/>
                  <a:pt x="254" y="25"/>
                  <a:pt x="254" y="26"/>
                </a:cubicBezTo>
                <a:close/>
                <a:moveTo>
                  <a:pt x="196" y="147"/>
                </a:moveTo>
                <a:cubicBezTo>
                  <a:pt x="198" y="147"/>
                  <a:pt x="199" y="147"/>
                  <a:pt x="200" y="147"/>
                </a:cubicBezTo>
                <a:cubicBezTo>
                  <a:pt x="200" y="147"/>
                  <a:pt x="201" y="147"/>
                  <a:pt x="201" y="147"/>
                </a:cubicBezTo>
                <a:cubicBezTo>
                  <a:pt x="201" y="146"/>
                  <a:pt x="202" y="146"/>
                  <a:pt x="202" y="145"/>
                </a:cubicBezTo>
                <a:cubicBezTo>
                  <a:pt x="201" y="145"/>
                  <a:pt x="200" y="145"/>
                  <a:pt x="199" y="145"/>
                </a:cubicBezTo>
                <a:cubicBezTo>
                  <a:pt x="198" y="145"/>
                  <a:pt x="197" y="146"/>
                  <a:pt x="196" y="147"/>
                </a:cubicBezTo>
                <a:close/>
                <a:moveTo>
                  <a:pt x="193" y="92"/>
                </a:moveTo>
                <a:cubicBezTo>
                  <a:pt x="193" y="92"/>
                  <a:pt x="194" y="92"/>
                  <a:pt x="194" y="92"/>
                </a:cubicBezTo>
                <a:cubicBezTo>
                  <a:pt x="195" y="92"/>
                  <a:pt x="195" y="92"/>
                  <a:pt x="196" y="92"/>
                </a:cubicBezTo>
                <a:cubicBezTo>
                  <a:pt x="197" y="92"/>
                  <a:pt x="197" y="91"/>
                  <a:pt x="197" y="90"/>
                </a:cubicBezTo>
                <a:cubicBezTo>
                  <a:pt x="196" y="90"/>
                  <a:pt x="196" y="90"/>
                  <a:pt x="195" y="90"/>
                </a:cubicBezTo>
                <a:cubicBezTo>
                  <a:pt x="195" y="90"/>
                  <a:pt x="195" y="90"/>
                  <a:pt x="194" y="90"/>
                </a:cubicBezTo>
                <a:cubicBezTo>
                  <a:pt x="194" y="91"/>
                  <a:pt x="193" y="92"/>
                  <a:pt x="193" y="92"/>
                </a:cubicBezTo>
                <a:close/>
                <a:moveTo>
                  <a:pt x="224" y="123"/>
                </a:moveTo>
                <a:cubicBezTo>
                  <a:pt x="223" y="123"/>
                  <a:pt x="221" y="123"/>
                  <a:pt x="219" y="123"/>
                </a:cubicBezTo>
                <a:cubicBezTo>
                  <a:pt x="219" y="123"/>
                  <a:pt x="218" y="124"/>
                  <a:pt x="218" y="124"/>
                </a:cubicBezTo>
                <a:cubicBezTo>
                  <a:pt x="219" y="124"/>
                  <a:pt x="221" y="124"/>
                  <a:pt x="223" y="124"/>
                </a:cubicBezTo>
                <a:cubicBezTo>
                  <a:pt x="223" y="124"/>
                  <a:pt x="224" y="123"/>
                  <a:pt x="224" y="123"/>
                </a:cubicBezTo>
                <a:close/>
                <a:moveTo>
                  <a:pt x="17" y="96"/>
                </a:moveTo>
                <a:cubicBezTo>
                  <a:pt x="17" y="96"/>
                  <a:pt x="17" y="96"/>
                  <a:pt x="17" y="96"/>
                </a:cubicBezTo>
                <a:cubicBezTo>
                  <a:pt x="18" y="95"/>
                  <a:pt x="19" y="94"/>
                  <a:pt x="20" y="94"/>
                </a:cubicBezTo>
                <a:cubicBezTo>
                  <a:pt x="21" y="93"/>
                  <a:pt x="22" y="92"/>
                  <a:pt x="21" y="91"/>
                </a:cubicBezTo>
                <a:cubicBezTo>
                  <a:pt x="21" y="91"/>
                  <a:pt x="21" y="91"/>
                  <a:pt x="21" y="91"/>
                </a:cubicBezTo>
                <a:cubicBezTo>
                  <a:pt x="21" y="91"/>
                  <a:pt x="21" y="91"/>
                  <a:pt x="21" y="91"/>
                </a:cubicBezTo>
                <a:cubicBezTo>
                  <a:pt x="20" y="92"/>
                  <a:pt x="18" y="94"/>
                  <a:pt x="17" y="95"/>
                </a:cubicBezTo>
                <a:cubicBezTo>
                  <a:pt x="17" y="95"/>
                  <a:pt x="17" y="95"/>
                  <a:pt x="17" y="96"/>
                </a:cubicBezTo>
                <a:close/>
                <a:moveTo>
                  <a:pt x="220" y="144"/>
                </a:moveTo>
                <a:cubicBezTo>
                  <a:pt x="219" y="145"/>
                  <a:pt x="217" y="145"/>
                  <a:pt x="216" y="146"/>
                </a:cubicBezTo>
                <a:cubicBezTo>
                  <a:pt x="216" y="146"/>
                  <a:pt x="216" y="146"/>
                  <a:pt x="216" y="147"/>
                </a:cubicBezTo>
                <a:cubicBezTo>
                  <a:pt x="218" y="146"/>
                  <a:pt x="220" y="146"/>
                  <a:pt x="222" y="146"/>
                </a:cubicBezTo>
                <a:cubicBezTo>
                  <a:pt x="220" y="145"/>
                  <a:pt x="220" y="145"/>
                  <a:pt x="220" y="144"/>
                </a:cubicBezTo>
                <a:close/>
                <a:moveTo>
                  <a:pt x="16" y="162"/>
                </a:moveTo>
                <a:cubicBezTo>
                  <a:pt x="17" y="161"/>
                  <a:pt x="18" y="160"/>
                  <a:pt x="20" y="159"/>
                </a:cubicBezTo>
                <a:cubicBezTo>
                  <a:pt x="20" y="159"/>
                  <a:pt x="20" y="159"/>
                  <a:pt x="20" y="159"/>
                </a:cubicBezTo>
                <a:cubicBezTo>
                  <a:pt x="20" y="158"/>
                  <a:pt x="20" y="158"/>
                  <a:pt x="20" y="157"/>
                </a:cubicBezTo>
                <a:cubicBezTo>
                  <a:pt x="18" y="158"/>
                  <a:pt x="17" y="160"/>
                  <a:pt x="16" y="161"/>
                </a:cubicBezTo>
                <a:cubicBezTo>
                  <a:pt x="16" y="161"/>
                  <a:pt x="16" y="162"/>
                  <a:pt x="16" y="162"/>
                </a:cubicBezTo>
                <a:close/>
                <a:moveTo>
                  <a:pt x="228" y="91"/>
                </a:moveTo>
                <a:cubicBezTo>
                  <a:pt x="228" y="91"/>
                  <a:pt x="228" y="91"/>
                  <a:pt x="228" y="91"/>
                </a:cubicBezTo>
                <a:cubicBezTo>
                  <a:pt x="227" y="92"/>
                  <a:pt x="225" y="94"/>
                  <a:pt x="224" y="96"/>
                </a:cubicBezTo>
                <a:cubicBezTo>
                  <a:pt x="225" y="96"/>
                  <a:pt x="227" y="94"/>
                  <a:pt x="228" y="94"/>
                </a:cubicBezTo>
                <a:cubicBezTo>
                  <a:pt x="228" y="94"/>
                  <a:pt x="228" y="94"/>
                  <a:pt x="228" y="93"/>
                </a:cubicBezTo>
                <a:cubicBezTo>
                  <a:pt x="228" y="93"/>
                  <a:pt x="228" y="92"/>
                  <a:pt x="228" y="91"/>
                </a:cubicBezTo>
                <a:close/>
                <a:moveTo>
                  <a:pt x="95" y="139"/>
                </a:moveTo>
                <a:cubicBezTo>
                  <a:pt x="92" y="139"/>
                  <a:pt x="91" y="140"/>
                  <a:pt x="90" y="142"/>
                </a:cubicBezTo>
                <a:cubicBezTo>
                  <a:pt x="91" y="142"/>
                  <a:pt x="92" y="142"/>
                  <a:pt x="92" y="141"/>
                </a:cubicBezTo>
                <a:cubicBezTo>
                  <a:pt x="93" y="141"/>
                  <a:pt x="94" y="140"/>
                  <a:pt x="95" y="139"/>
                </a:cubicBezTo>
                <a:close/>
                <a:moveTo>
                  <a:pt x="78" y="134"/>
                </a:moveTo>
                <a:cubicBezTo>
                  <a:pt x="78" y="133"/>
                  <a:pt x="78" y="133"/>
                  <a:pt x="78" y="133"/>
                </a:cubicBezTo>
                <a:cubicBezTo>
                  <a:pt x="77" y="133"/>
                  <a:pt x="76" y="133"/>
                  <a:pt x="75" y="134"/>
                </a:cubicBezTo>
                <a:cubicBezTo>
                  <a:pt x="74" y="134"/>
                  <a:pt x="74" y="135"/>
                  <a:pt x="73" y="136"/>
                </a:cubicBezTo>
                <a:cubicBezTo>
                  <a:pt x="74" y="136"/>
                  <a:pt x="74" y="136"/>
                  <a:pt x="75" y="136"/>
                </a:cubicBezTo>
                <a:cubicBezTo>
                  <a:pt x="75" y="136"/>
                  <a:pt x="76" y="136"/>
                  <a:pt x="76" y="135"/>
                </a:cubicBezTo>
                <a:cubicBezTo>
                  <a:pt x="77" y="135"/>
                  <a:pt x="77" y="134"/>
                  <a:pt x="78" y="134"/>
                </a:cubicBezTo>
                <a:close/>
                <a:moveTo>
                  <a:pt x="15" y="144"/>
                </a:moveTo>
                <a:cubicBezTo>
                  <a:pt x="16" y="143"/>
                  <a:pt x="17" y="143"/>
                  <a:pt x="18" y="142"/>
                </a:cubicBezTo>
                <a:cubicBezTo>
                  <a:pt x="18" y="142"/>
                  <a:pt x="18" y="142"/>
                  <a:pt x="18" y="142"/>
                </a:cubicBezTo>
                <a:cubicBezTo>
                  <a:pt x="18" y="141"/>
                  <a:pt x="18" y="140"/>
                  <a:pt x="18" y="140"/>
                </a:cubicBezTo>
                <a:cubicBezTo>
                  <a:pt x="17" y="140"/>
                  <a:pt x="17" y="141"/>
                  <a:pt x="16" y="142"/>
                </a:cubicBezTo>
                <a:cubicBezTo>
                  <a:pt x="15" y="143"/>
                  <a:pt x="15" y="143"/>
                  <a:pt x="15" y="144"/>
                </a:cubicBezTo>
                <a:close/>
                <a:moveTo>
                  <a:pt x="45" y="156"/>
                </a:moveTo>
                <a:cubicBezTo>
                  <a:pt x="45" y="155"/>
                  <a:pt x="46" y="154"/>
                  <a:pt x="46" y="153"/>
                </a:cubicBezTo>
                <a:cubicBezTo>
                  <a:pt x="45" y="153"/>
                  <a:pt x="44" y="153"/>
                  <a:pt x="44" y="154"/>
                </a:cubicBezTo>
                <a:cubicBezTo>
                  <a:pt x="43" y="154"/>
                  <a:pt x="43" y="155"/>
                  <a:pt x="42" y="155"/>
                </a:cubicBezTo>
                <a:cubicBezTo>
                  <a:pt x="42" y="155"/>
                  <a:pt x="42" y="156"/>
                  <a:pt x="41" y="156"/>
                </a:cubicBezTo>
                <a:cubicBezTo>
                  <a:pt x="43" y="156"/>
                  <a:pt x="44" y="156"/>
                  <a:pt x="45" y="156"/>
                </a:cubicBezTo>
                <a:close/>
                <a:moveTo>
                  <a:pt x="119" y="143"/>
                </a:moveTo>
                <a:cubicBezTo>
                  <a:pt x="118" y="143"/>
                  <a:pt x="118" y="143"/>
                  <a:pt x="118" y="143"/>
                </a:cubicBezTo>
                <a:cubicBezTo>
                  <a:pt x="116" y="143"/>
                  <a:pt x="116" y="143"/>
                  <a:pt x="115" y="145"/>
                </a:cubicBezTo>
                <a:cubicBezTo>
                  <a:pt x="114" y="145"/>
                  <a:pt x="114" y="146"/>
                  <a:pt x="113" y="146"/>
                </a:cubicBezTo>
                <a:cubicBezTo>
                  <a:pt x="114" y="146"/>
                  <a:pt x="114" y="146"/>
                  <a:pt x="114" y="146"/>
                </a:cubicBezTo>
                <a:cubicBezTo>
                  <a:pt x="114" y="146"/>
                  <a:pt x="115" y="146"/>
                  <a:pt x="115" y="146"/>
                </a:cubicBezTo>
                <a:cubicBezTo>
                  <a:pt x="116" y="145"/>
                  <a:pt x="117" y="144"/>
                  <a:pt x="119" y="143"/>
                </a:cubicBezTo>
                <a:close/>
                <a:moveTo>
                  <a:pt x="225" y="127"/>
                </a:moveTo>
                <a:cubicBezTo>
                  <a:pt x="226" y="127"/>
                  <a:pt x="226" y="128"/>
                  <a:pt x="227" y="128"/>
                </a:cubicBezTo>
                <a:cubicBezTo>
                  <a:pt x="228" y="127"/>
                  <a:pt x="229" y="127"/>
                  <a:pt x="230" y="126"/>
                </a:cubicBezTo>
                <a:cubicBezTo>
                  <a:pt x="230" y="126"/>
                  <a:pt x="230" y="126"/>
                  <a:pt x="230" y="125"/>
                </a:cubicBezTo>
                <a:cubicBezTo>
                  <a:pt x="229" y="126"/>
                  <a:pt x="228" y="126"/>
                  <a:pt x="228" y="126"/>
                </a:cubicBezTo>
                <a:cubicBezTo>
                  <a:pt x="227" y="126"/>
                  <a:pt x="226" y="126"/>
                  <a:pt x="225" y="127"/>
                </a:cubicBezTo>
                <a:close/>
                <a:moveTo>
                  <a:pt x="174" y="105"/>
                </a:moveTo>
                <a:cubicBezTo>
                  <a:pt x="175" y="108"/>
                  <a:pt x="178" y="109"/>
                  <a:pt x="181" y="109"/>
                </a:cubicBezTo>
                <a:cubicBezTo>
                  <a:pt x="181" y="108"/>
                  <a:pt x="181" y="108"/>
                  <a:pt x="180" y="108"/>
                </a:cubicBezTo>
                <a:cubicBezTo>
                  <a:pt x="178" y="108"/>
                  <a:pt x="176" y="107"/>
                  <a:pt x="174" y="105"/>
                </a:cubicBezTo>
                <a:close/>
                <a:moveTo>
                  <a:pt x="186" y="103"/>
                </a:moveTo>
                <a:cubicBezTo>
                  <a:pt x="188" y="103"/>
                  <a:pt x="189" y="103"/>
                  <a:pt x="191" y="103"/>
                </a:cubicBezTo>
                <a:cubicBezTo>
                  <a:pt x="191" y="103"/>
                  <a:pt x="190" y="102"/>
                  <a:pt x="190" y="102"/>
                </a:cubicBezTo>
                <a:cubicBezTo>
                  <a:pt x="190" y="101"/>
                  <a:pt x="190" y="101"/>
                  <a:pt x="189" y="101"/>
                </a:cubicBezTo>
                <a:cubicBezTo>
                  <a:pt x="189" y="101"/>
                  <a:pt x="188" y="101"/>
                  <a:pt x="188" y="102"/>
                </a:cubicBezTo>
                <a:cubicBezTo>
                  <a:pt x="188" y="102"/>
                  <a:pt x="187" y="102"/>
                  <a:pt x="187" y="102"/>
                </a:cubicBezTo>
                <a:cubicBezTo>
                  <a:pt x="187" y="102"/>
                  <a:pt x="186" y="102"/>
                  <a:pt x="186" y="103"/>
                </a:cubicBezTo>
                <a:close/>
                <a:moveTo>
                  <a:pt x="16" y="167"/>
                </a:moveTo>
                <a:cubicBezTo>
                  <a:pt x="18" y="166"/>
                  <a:pt x="20" y="163"/>
                  <a:pt x="20" y="162"/>
                </a:cubicBezTo>
                <a:cubicBezTo>
                  <a:pt x="19" y="163"/>
                  <a:pt x="18" y="163"/>
                  <a:pt x="17" y="164"/>
                </a:cubicBezTo>
                <a:cubicBezTo>
                  <a:pt x="16" y="165"/>
                  <a:pt x="16" y="165"/>
                  <a:pt x="16" y="167"/>
                </a:cubicBezTo>
                <a:cubicBezTo>
                  <a:pt x="16" y="167"/>
                  <a:pt x="16" y="167"/>
                  <a:pt x="16" y="167"/>
                </a:cubicBezTo>
                <a:close/>
                <a:moveTo>
                  <a:pt x="253" y="66"/>
                </a:moveTo>
                <a:cubicBezTo>
                  <a:pt x="254" y="66"/>
                  <a:pt x="254" y="66"/>
                  <a:pt x="255" y="65"/>
                </a:cubicBezTo>
                <a:cubicBezTo>
                  <a:pt x="255" y="65"/>
                  <a:pt x="255" y="65"/>
                  <a:pt x="255" y="65"/>
                </a:cubicBezTo>
                <a:cubicBezTo>
                  <a:pt x="255" y="64"/>
                  <a:pt x="256" y="63"/>
                  <a:pt x="256" y="62"/>
                </a:cubicBezTo>
                <a:cubicBezTo>
                  <a:pt x="255" y="63"/>
                  <a:pt x="255" y="63"/>
                  <a:pt x="254" y="63"/>
                </a:cubicBezTo>
                <a:cubicBezTo>
                  <a:pt x="253" y="64"/>
                  <a:pt x="253" y="64"/>
                  <a:pt x="253" y="66"/>
                </a:cubicBezTo>
                <a:cubicBezTo>
                  <a:pt x="253" y="66"/>
                  <a:pt x="253" y="66"/>
                  <a:pt x="253" y="66"/>
                </a:cubicBezTo>
                <a:close/>
                <a:moveTo>
                  <a:pt x="201" y="93"/>
                </a:moveTo>
                <a:cubicBezTo>
                  <a:pt x="201" y="94"/>
                  <a:pt x="201" y="95"/>
                  <a:pt x="201" y="96"/>
                </a:cubicBezTo>
                <a:cubicBezTo>
                  <a:pt x="202" y="95"/>
                  <a:pt x="204" y="93"/>
                  <a:pt x="204" y="92"/>
                </a:cubicBezTo>
                <a:cubicBezTo>
                  <a:pt x="203" y="93"/>
                  <a:pt x="202" y="93"/>
                  <a:pt x="201" y="93"/>
                </a:cubicBezTo>
                <a:close/>
                <a:moveTo>
                  <a:pt x="257" y="16"/>
                </a:moveTo>
                <a:cubicBezTo>
                  <a:pt x="256" y="17"/>
                  <a:pt x="255" y="17"/>
                  <a:pt x="254" y="18"/>
                </a:cubicBezTo>
                <a:cubicBezTo>
                  <a:pt x="253" y="19"/>
                  <a:pt x="253" y="19"/>
                  <a:pt x="253" y="19"/>
                </a:cubicBezTo>
                <a:cubicBezTo>
                  <a:pt x="254" y="19"/>
                  <a:pt x="254" y="19"/>
                  <a:pt x="254" y="19"/>
                </a:cubicBezTo>
                <a:cubicBezTo>
                  <a:pt x="254" y="19"/>
                  <a:pt x="255" y="19"/>
                  <a:pt x="256" y="18"/>
                </a:cubicBezTo>
                <a:cubicBezTo>
                  <a:pt x="257" y="18"/>
                  <a:pt x="257" y="18"/>
                  <a:pt x="257" y="16"/>
                </a:cubicBezTo>
                <a:close/>
                <a:moveTo>
                  <a:pt x="63" y="152"/>
                </a:moveTo>
                <a:cubicBezTo>
                  <a:pt x="62" y="152"/>
                  <a:pt x="61" y="152"/>
                  <a:pt x="61" y="152"/>
                </a:cubicBezTo>
                <a:cubicBezTo>
                  <a:pt x="60" y="153"/>
                  <a:pt x="59" y="154"/>
                  <a:pt x="58" y="154"/>
                </a:cubicBezTo>
                <a:cubicBezTo>
                  <a:pt x="59" y="155"/>
                  <a:pt x="60" y="154"/>
                  <a:pt x="61" y="154"/>
                </a:cubicBezTo>
                <a:cubicBezTo>
                  <a:pt x="61" y="154"/>
                  <a:pt x="61" y="154"/>
                  <a:pt x="61" y="154"/>
                </a:cubicBezTo>
                <a:cubicBezTo>
                  <a:pt x="62" y="153"/>
                  <a:pt x="62" y="153"/>
                  <a:pt x="63" y="152"/>
                </a:cubicBezTo>
                <a:close/>
                <a:moveTo>
                  <a:pt x="263" y="181"/>
                </a:moveTo>
                <a:cubicBezTo>
                  <a:pt x="263" y="182"/>
                  <a:pt x="264" y="181"/>
                  <a:pt x="264" y="181"/>
                </a:cubicBezTo>
                <a:cubicBezTo>
                  <a:pt x="264" y="180"/>
                  <a:pt x="264" y="179"/>
                  <a:pt x="264" y="178"/>
                </a:cubicBezTo>
                <a:cubicBezTo>
                  <a:pt x="263" y="178"/>
                  <a:pt x="262" y="179"/>
                  <a:pt x="261" y="180"/>
                </a:cubicBezTo>
                <a:cubicBezTo>
                  <a:pt x="262" y="180"/>
                  <a:pt x="262" y="181"/>
                  <a:pt x="263" y="181"/>
                </a:cubicBezTo>
                <a:close/>
                <a:moveTo>
                  <a:pt x="260" y="10"/>
                </a:moveTo>
                <a:cubicBezTo>
                  <a:pt x="261" y="10"/>
                  <a:pt x="262" y="9"/>
                  <a:pt x="262" y="9"/>
                </a:cubicBezTo>
                <a:cubicBezTo>
                  <a:pt x="262" y="7"/>
                  <a:pt x="261" y="5"/>
                  <a:pt x="259" y="6"/>
                </a:cubicBezTo>
                <a:cubicBezTo>
                  <a:pt x="259" y="6"/>
                  <a:pt x="259" y="6"/>
                  <a:pt x="259" y="6"/>
                </a:cubicBezTo>
                <a:cubicBezTo>
                  <a:pt x="260" y="6"/>
                  <a:pt x="260" y="6"/>
                  <a:pt x="260" y="6"/>
                </a:cubicBezTo>
                <a:cubicBezTo>
                  <a:pt x="261" y="6"/>
                  <a:pt x="261" y="6"/>
                  <a:pt x="261" y="7"/>
                </a:cubicBezTo>
                <a:cubicBezTo>
                  <a:pt x="261" y="7"/>
                  <a:pt x="261" y="8"/>
                  <a:pt x="261" y="8"/>
                </a:cubicBezTo>
                <a:cubicBezTo>
                  <a:pt x="260" y="8"/>
                  <a:pt x="260" y="9"/>
                  <a:pt x="260" y="9"/>
                </a:cubicBezTo>
                <a:cubicBezTo>
                  <a:pt x="260" y="9"/>
                  <a:pt x="260" y="10"/>
                  <a:pt x="260" y="10"/>
                </a:cubicBezTo>
                <a:close/>
                <a:moveTo>
                  <a:pt x="9" y="87"/>
                </a:moveTo>
                <a:cubicBezTo>
                  <a:pt x="10" y="86"/>
                  <a:pt x="10" y="85"/>
                  <a:pt x="10" y="84"/>
                </a:cubicBezTo>
                <a:cubicBezTo>
                  <a:pt x="10" y="83"/>
                  <a:pt x="10" y="82"/>
                  <a:pt x="10" y="81"/>
                </a:cubicBezTo>
                <a:cubicBezTo>
                  <a:pt x="10" y="81"/>
                  <a:pt x="9" y="81"/>
                  <a:pt x="9" y="81"/>
                </a:cubicBezTo>
                <a:cubicBezTo>
                  <a:pt x="9" y="83"/>
                  <a:pt x="9" y="85"/>
                  <a:pt x="9" y="87"/>
                </a:cubicBezTo>
                <a:close/>
                <a:moveTo>
                  <a:pt x="49" y="155"/>
                </a:moveTo>
                <a:cubicBezTo>
                  <a:pt x="49" y="155"/>
                  <a:pt x="50" y="155"/>
                  <a:pt x="50" y="156"/>
                </a:cubicBezTo>
                <a:cubicBezTo>
                  <a:pt x="51" y="155"/>
                  <a:pt x="52" y="155"/>
                  <a:pt x="52" y="155"/>
                </a:cubicBezTo>
                <a:cubicBezTo>
                  <a:pt x="53" y="154"/>
                  <a:pt x="54" y="153"/>
                  <a:pt x="54" y="152"/>
                </a:cubicBezTo>
                <a:cubicBezTo>
                  <a:pt x="54" y="153"/>
                  <a:pt x="53" y="153"/>
                  <a:pt x="53" y="153"/>
                </a:cubicBezTo>
                <a:cubicBezTo>
                  <a:pt x="52" y="154"/>
                  <a:pt x="51" y="154"/>
                  <a:pt x="49" y="155"/>
                </a:cubicBezTo>
                <a:close/>
                <a:moveTo>
                  <a:pt x="250" y="34"/>
                </a:moveTo>
                <a:cubicBezTo>
                  <a:pt x="250" y="33"/>
                  <a:pt x="250" y="32"/>
                  <a:pt x="250" y="32"/>
                </a:cubicBezTo>
                <a:cubicBezTo>
                  <a:pt x="249" y="32"/>
                  <a:pt x="249" y="33"/>
                  <a:pt x="248" y="33"/>
                </a:cubicBezTo>
                <a:cubicBezTo>
                  <a:pt x="247" y="34"/>
                  <a:pt x="247" y="34"/>
                  <a:pt x="247" y="35"/>
                </a:cubicBezTo>
                <a:cubicBezTo>
                  <a:pt x="248" y="35"/>
                  <a:pt x="249" y="34"/>
                  <a:pt x="250" y="34"/>
                </a:cubicBezTo>
                <a:close/>
                <a:moveTo>
                  <a:pt x="252" y="156"/>
                </a:moveTo>
                <a:cubicBezTo>
                  <a:pt x="251" y="157"/>
                  <a:pt x="251" y="157"/>
                  <a:pt x="251" y="158"/>
                </a:cubicBezTo>
                <a:cubicBezTo>
                  <a:pt x="250" y="159"/>
                  <a:pt x="250" y="160"/>
                  <a:pt x="249" y="160"/>
                </a:cubicBezTo>
                <a:cubicBezTo>
                  <a:pt x="249" y="160"/>
                  <a:pt x="249" y="161"/>
                  <a:pt x="249" y="161"/>
                </a:cubicBezTo>
                <a:cubicBezTo>
                  <a:pt x="250" y="161"/>
                  <a:pt x="250" y="161"/>
                  <a:pt x="251" y="161"/>
                </a:cubicBezTo>
                <a:cubicBezTo>
                  <a:pt x="251" y="161"/>
                  <a:pt x="251" y="160"/>
                  <a:pt x="251" y="160"/>
                </a:cubicBezTo>
                <a:cubicBezTo>
                  <a:pt x="251" y="159"/>
                  <a:pt x="251" y="158"/>
                  <a:pt x="252" y="156"/>
                </a:cubicBezTo>
                <a:close/>
                <a:moveTo>
                  <a:pt x="47" y="148"/>
                </a:moveTo>
                <a:cubicBezTo>
                  <a:pt x="45" y="148"/>
                  <a:pt x="44" y="148"/>
                  <a:pt x="43" y="150"/>
                </a:cubicBezTo>
                <a:cubicBezTo>
                  <a:pt x="45" y="150"/>
                  <a:pt x="45" y="150"/>
                  <a:pt x="47" y="148"/>
                </a:cubicBezTo>
                <a:close/>
                <a:moveTo>
                  <a:pt x="252" y="13"/>
                </a:moveTo>
                <a:cubicBezTo>
                  <a:pt x="252" y="14"/>
                  <a:pt x="253" y="13"/>
                  <a:pt x="253" y="13"/>
                </a:cubicBezTo>
                <a:cubicBezTo>
                  <a:pt x="254" y="13"/>
                  <a:pt x="255" y="12"/>
                  <a:pt x="257" y="12"/>
                </a:cubicBezTo>
                <a:cubicBezTo>
                  <a:pt x="258" y="11"/>
                  <a:pt x="258" y="11"/>
                  <a:pt x="257" y="10"/>
                </a:cubicBezTo>
                <a:cubicBezTo>
                  <a:pt x="256" y="11"/>
                  <a:pt x="254" y="12"/>
                  <a:pt x="252" y="13"/>
                </a:cubicBezTo>
                <a:close/>
                <a:moveTo>
                  <a:pt x="246" y="21"/>
                </a:moveTo>
                <a:cubicBezTo>
                  <a:pt x="247" y="20"/>
                  <a:pt x="248" y="19"/>
                  <a:pt x="249" y="19"/>
                </a:cubicBezTo>
                <a:cubicBezTo>
                  <a:pt x="250" y="18"/>
                  <a:pt x="250" y="18"/>
                  <a:pt x="249" y="17"/>
                </a:cubicBezTo>
                <a:cubicBezTo>
                  <a:pt x="248" y="18"/>
                  <a:pt x="247" y="18"/>
                  <a:pt x="246" y="18"/>
                </a:cubicBezTo>
                <a:cubicBezTo>
                  <a:pt x="246" y="19"/>
                  <a:pt x="246" y="20"/>
                  <a:pt x="246" y="21"/>
                </a:cubicBezTo>
                <a:close/>
                <a:moveTo>
                  <a:pt x="88" y="150"/>
                </a:moveTo>
                <a:cubicBezTo>
                  <a:pt x="86" y="150"/>
                  <a:pt x="84" y="151"/>
                  <a:pt x="83" y="152"/>
                </a:cubicBezTo>
                <a:cubicBezTo>
                  <a:pt x="84" y="152"/>
                  <a:pt x="85" y="152"/>
                  <a:pt x="86" y="152"/>
                </a:cubicBezTo>
                <a:cubicBezTo>
                  <a:pt x="87" y="152"/>
                  <a:pt x="87" y="151"/>
                  <a:pt x="88" y="150"/>
                </a:cubicBezTo>
                <a:close/>
                <a:moveTo>
                  <a:pt x="191" y="88"/>
                </a:moveTo>
                <a:cubicBezTo>
                  <a:pt x="191" y="88"/>
                  <a:pt x="192" y="88"/>
                  <a:pt x="192" y="87"/>
                </a:cubicBezTo>
                <a:cubicBezTo>
                  <a:pt x="193" y="87"/>
                  <a:pt x="194" y="86"/>
                  <a:pt x="194" y="85"/>
                </a:cubicBezTo>
                <a:cubicBezTo>
                  <a:pt x="194" y="85"/>
                  <a:pt x="194" y="85"/>
                  <a:pt x="194" y="85"/>
                </a:cubicBezTo>
                <a:cubicBezTo>
                  <a:pt x="193" y="85"/>
                  <a:pt x="192" y="85"/>
                  <a:pt x="191" y="86"/>
                </a:cubicBezTo>
                <a:cubicBezTo>
                  <a:pt x="191" y="86"/>
                  <a:pt x="191" y="87"/>
                  <a:pt x="191" y="88"/>
                </a:cubicBezTo>
                <a:close/>
                <a:moveTo>
                  <a:pt x="206" y="100"/>
                </a:moveTo>
                <a:cubicBezTo>
                  <a:pt x="206" y="100"/>
                  <a:pt x="206" y="100"/>
                  <a:pt x="206" y="101"/>
                </a:cubicBezTo>
                <a:cubicBezTo>
                  <a:pt x="207" y="100"/>
                  <a:pt x="208" y="99"/>
                  <a:pt x="209" y="98"/>
                </a:cubicBezTo>
                <a:cubicBezTo>
                  <a:pt x="209" y="98"/>
                  <a:pt x="210" y="98"/>
                  <a:pt x="210" y="98"/>
                </a:cubicBezTo>
                <a:cubicBezTo>
                  <a:pt x="209" y="97"/>
                  <a:pt x="209" y="97"/>
                  <a:pt x="209" y="96"/>
                </a:cubicBezTo>
                <a:cubicBezTo>
                  <a:pt x="209" y="96"/>
                  <a:pt x="209" y="96"/>
                  <a:pt x="209" y="96"/>
                </a:cubicBezTo>
                <a:cubicBezTo>
                  <a:pt x="208" y="97"/>
                  <a:pt x="207" y="99"/>
                  <a:pt x="206" y="100"/>
                </a:cubicBezTo>
                <a:close/>
                <a:moveTo>
                  <a:pt x="196" y="104"/>
                </a:moveTo>
                <a:cubicBezTo>
                  <a:pt x="196" y="104"/>
                  <a:pt x="197" y="104"/>
                  <a:pt x="199" y="104"/>
                </a:cubicBezTo>
                <a:cubicBezTo>
                  <a:pt x="198" y="103"/>
                  <a:pt x="198" y="102"/>
                  <a:pt x="198" y="102"/>
                </a:cubicBezTo>
                <a:cubicBezTo>
                  <a:pt x="198" y="102"/>
                  <a:pt x="197" y="102"/>
                  <a:pt x="197" y="102"/>
                </a:cubicBezTo>
                <a:cubicBezTo>
                  <a:pt x="196" y="102"/>
                  <a:pt x="196" y="103"/>
                  <a:pt x="196" y="104"/>
                </a:cubicBezTo>
                <a:close/>
                <a:moveTo>
                  <a:pt x="164" y="127"/>
                </a:moveTo>
                <a:cubicBezTo>
                  <a:pt x="161" y="128"/>
                  <a:pt x="159" y="128"/>
                  <a:pt x="157" y="128"/>
                </a:cubicBezTo>
                <a:cubicBezTo>
                  <a:pt x="157" y="129"/>
                  <a:pt x="158" y="129"/>
                  <a:pt x="158" y="129"/>
                </a:cubicBezTo>
                <a:cubicBezTo>
                  <a:pt x="159" y="129"/>
                  <a:pt x="160" y="129"/>
                  <a:pt x="162" y="129"/>
                </a:cubicBezTo>
                <a:cubicBezTo>
                  <a:pt x="162" y="129"/>
                  <a:pt x="163" y="128"/>
                  <a:pt x="164" y="127"/>
                </a:cubicBezTo>
                <a:close/>
                <a:moveTo>
                  <a:pt x="174" y="127"/>
                </a:moveTo>
                <a:cubicBezTo>
                  <a:pt x="174" y="127"/>
                  <a:pt x="174" y="127"/>
                  <a:pt x="174" y="127"/>
                </a:cubicBezTo>
                <a:cubicBezTo>
                  <a:pt x="172" y="127"/>
                  <a:pt x="170" y="127"/>
                  <a:pt x="168" y="127"/>
                </a:cubicBezTo>
                <a:cubicBezTo>
                  <a:pt x="168" y="127"/>
                  <a:pt x="167" y="128"/>
                  <a:pt x="167" y="128"/>
                </a:cubicBezTo>
                <a:cubicBezTo>
                  <a:pt x="169" y="128"/>
                  <a:pt x="171" y="128"/>
                  <a:pt x="173" y="128"/>
                </a:cubicBezTo>
                <a:cubicBezTo>
                  <a:pt x="173" y="128"/>
                  <a:pt x="173" y="127"/>
                  <a:pt x="174" y="127"/>
                </a:cubicBezTo>
                <a:close/>
                <a:moveTo>
                  <a:pt x="263" y="163"/>
                </a:moveTo>
                <a:cubicBezTo>
                  <a:pt x="263" y="161"/>
                  <a:pt x="263" y="159"/>
                  <a:pt x="262" y="157"/>
                </a:cubicBezTo>
                <a:cubicBezTo>
                  <a:pt x="262" y="157"/>
                  <a:pt x="262" y="157"/>
                  <a:pt x="262" y="158"/>
                </a:cubicBezTo>
                <a:cubicBezTo>
                  <a:pt x="262" y="159"/>
                  <a:pt x="262" y="160"/>
                  <a:pt x="262" y="161"/>
                </a:cubicBezTo>
                <a:cubicBezTo>
                  <a:pt x="262" y="162"/>
                  <a:pt x="262" y="162"/>
                  <a:pt x="263" y="163"/>
                </a:cubicBezTo>
                <a:close/>
                <a:moveTo>
                  <a:pt x="166" y="151"/>
                </a:moveTo>
                <a:cubicBezTo>
                  <a:pt x="167" y="150"/>
                  <a:pt x="169" y="150"/>
                  <a:pt x="170" y="150"/>
                </a:cubicBezTo>
                <a:cubicBezTo>
                  <a:pt x="170" y="150"/>
                  <a:pt x="170" y="149"/>
                  <a:pt x="170" y="149"/>
                </a:cubicBezTo>
                <a:cubicBezTo>
                  <a:pt x="168" y="149"/>
                  <a:pt x="167" y="149"/>
                  <a:pt x="166" y="151"/>
                </a:cubicBezTo>
                <a:close/>
                <a:moveTo>
                  <a:pt x="60" y="143"/>
                </a:moveTo>
                <a:cubicBezTo>
                  <a:pt x="58" y="143"/>
                  <a:pt x="57" y="144"/>
                  <a:pt x="56" y="146"/>
                </a:cubicBezTo>
                <a:cubicBezTo>
                  <a:pt x="56" y="146"/>
                  <a:pt x="57" y="146"/>
                  <a:pt x="57" y="146"/>
                </a:cubicBezTo>
                <a:cubicBezTo>
                  <a:pt x="58" y="145"/>
                  <a:pt x="59" y="144"/>
                  <a:pt x="60" y="143"/>
                </a:cubicBezTo>
                <a:close/>
                <a:moveTo>
                  <a:pt x="241" y="137"/>
                </a:moveTo>
                <a:cubicBezTo>
                  <a:pt x="242" y="137"/>
                  <a:pt x="242" y="137"/>
                  <a:pt x="242" y="137"/>
                </a:cubicBezTo>
                <a:cubicBezTo>
                  <a:pt x="242" y="136"/>
                  <a:pt x="242" y="135"/>
                  <a:pt x="242" y="134"/>
                </a:cubicBezTo>
                <a:cubicBezTo>
                  <a:pt x="241" y="134"/>
                  <a:pt x="241" y="134"/>
                  <a:pt x="241" y="134"/>
                </a:cubicBezTo>
                <a:cubicBezTo>
                  <a:pt x="241" y="135"/>
                  <a:pt x="241" y="136"/>
                  <a:pt x="241" y="137"/>
                </a:cubicBezTo>
                <a:close/>
                <a:moveTo>
                  <a:pt x="253" y="72"/>
                </a:moveTo>
                <a:cubicBezTo>
                  <a:pt x="255" y="72"/>
                  <a:pt x="255" y="72"/>
                  <a:pt x="255" y="70"/>
                </a:cubicBezTo>
                <a:cubicBezTo>
                  <a:pt x="255" y="70"/>
                  <a:pt x="255" y="70"/>
                  <a:pt x="255" y="69"/>
                </a:cubicBezTo>
                <a:cubicBezTo>
                  <a:pt x="253" y="70"/>
                  <a:pt x="253" y="70"/>
                  <a:pt x="253" y="72"/>
                </a:cubicBezTo>
                <a:close/>
                <a:moveTo>
                  <a:pt x="124" y="143"/>
                </a:moveTo>
                <a:cubicBezTo>
                  <a:pt x="123" y="143"/>
                  <a:pt x="122" y="144"/>
                  <a:pt x="121" y="144"/>
                </a:cubicBezTo>
                <a:cubicBezTo>
                  <a:pt x="121" y="145"/>
                  <a:pt x="120" y="145"/>
                  <a:pt x="119" y="146"/>
                </a:cubicBezTo>
                <a:cubicBezTo>
                  <a:pt x="120" y="146"/>
                  <a:pt x="121" y="146"/>
                  <a:pt x="121" y="146"/>
                </a:cubicBezTo>
                <a:cubicBezTo>
                  <a:pt x="122" y="145"/>
                  <a:pt x="123" y="144"/>
                  <a:pt x="124" y="143"/>
                </a:cubicBezTo>
                <a:close/>
                <a:moveTo>
                  <a:pt x="251" y="124"/>
                </a:moveTo>
                <a:cubicBezTo>
                  <a:pt x="250" y="125"/>
                  <a:pt x="249" y="125"/>
                  <a:pt x="249" y="126"/>
                </a:cubicBezTo>
                <a:cubicBezTo>
                  <a:pt x="249" y="127"/>
                  <a:pt x="249" y="128"/>
                  <a:pt x="249" y="129"/>
                </a:cubicBezTo>
                <a:cubicBezTo>
                  <a:pt x="250" y="128"/>
                  <a:pt x="250" y="128"/>
                  <a:pt x="250" y="128"/>
                </a:cubicBezTo>
                <a:cubicBezTo>
                  <a:pt x="251" y="127"/>
                  <a:pt x="251" y="126"/>
                  <a:pt x="251" y="124"/>
                </a:cubicBezTo>
                <a:close/>
                <a:moveTo>
                  <a:pt x="123" y="140"/>
                </a:moveTo>
                <a:cubicBezTo>
                  <a:pt x="122" y="140"/>
                  <a:pt x="121" y="140"/>
                  <a:pt x="121" y="140"/>
                </a:cubicBezTo>
                <a:cubicBezTo>
                  <a:pt x="119" y="139"/>
                  <a:pt x="119" y="140"/>
                  <a:pt x="118" y="141"/>
                </a:cubicBezTo>
                <a:cubicBezTo>
                  <a:pt x="119" y="141"/>
                  <a:pt x="120" y="141"/>
                  <a:pt x="121" y="141"/>
                </a:cubicBezTo>
                <a:cubicBezTo>
                  <a:pt x="122" y="141"/>
                  <a:pt x="122" y="141"/>
                  <a:pt x="123" y="140"/>
                </a:cubicBezTo>
                <a:close/>
                <a:moveTo>
                  <a:pt x="84" y="148"/>
                </a:moveTo>
                <a:cubicBezTo>
                  <a:pt x="85" y="148"/>
                  <a:pt x="88" y="145"/>
                  <a:pt x="89" y="144"/>
                </a:cubicBezTo>
                <a:cubicBezTo>
                  <a:pt x="87" y="144"/>
                  <a:pt x="87" y="144"/>
                  <a:pt x="87" y="144"/>
                </a:cubicBezTo>
                <a:cubicBezTo>
                  <a:pt x="86" y="145"/>
                  <a:pt x="85" y="146"/>
                  <a:pt x="84" y="147"/>
                </a:cubicBezTo>
                <a:cubicBezTo>
                  <a:pt x="84" y="147"/>
                  <a:pt x="84" y="148"/>
                  <a:pt x="84" y="148"/>
                </a:cubicBezTo>
                <a:close/>
                <a:moveTo>
                  <a:pt x="257" y="92"/>
                </a:moveTo>
                <a:cubicBezTo>
                  <a:pt x="257" y="91"/>
                  <a:pt x="257" y="90"/>
                  <a:pt x="257" y="89"/>
                </a:cubicBezTo>
                <a:cubicBezTo>
                  <a:pt x="255" y="90"/>
                  <a:pt x="255" y="91"/>
                  <a:pt x="255" y="92"/>
                </a:cubicBezTo>
                <a:cubicBezTo>
                  <a:pt x="256" y="93"/>
                  <a:pt x="256" y="93"/>
                  <a:pt x="257" y="92"/>
                </a:cubicBezTo>
                <a:close/>
                <a:moveTo>
                  <a:pt x="176" y="127"/>
                </a:moveTo>
                <a:cubicBezTo>
                  <a:pt x="176" y="127"/>
                  <a:pt x="177" y="127"/>
                  <a:pt x="177" y="127"/>
                </a:cubicBezTo>
                <a:cubicBezTo>
                  <a:pt x="178" y="127"/>
                  <a:pt x="180" y="127"/>
                  <a:pt x="181" y="127"/>
                </a:cubicBezTo>
                <a:cubicBezTo>
                  <a:pt x="182" y="127"/>
                  <a:pt x="182" y="127"/>
                  <a:pt x="182" y="126"/>
                </a:cubicBezTo>
                <a:cubicBezTo>
                  <a:pt x="180" y="126"/>
                  <a:pt x="178" y="126"/>
                  <a:pt x="176" y="127"/>
                </a:cubicBezTo>
                <a:close/>
                <a:moveTo>
                  <a:pt x="192" y="125"/>
                </a:moveTo>
                <a:cubicBezTo>
                  <a:pt x="190" y="125"/>
                  <a:pt x="189" y="125"/>
                  <a:pt x="187" y="126"/>
                </a:cubicBezTo>
                <a:cubicBezTo>
                  <a:pt x="187" y="126"/>
                  <a:pt x="186" y="126"/>
                  <a:pt x="186" y="127"/>
                </a:cubicBezTo>
                <a:cubicBezTo>
                  <a:pt x="188" y="126"/>
                  <a:pt x="189" y="126"/>
                  <a:pt x="190" y="126"/>
                </a:cubicBezTo>
                <a:cubicBezTo>
                  <a:pt x="191" y="126"/>
                  <a:pt x="192" y="126"/>
                  <a:pt x="192" y="125"/>
                </a:cubicBezTo>
                <a:close/>
                <a:moveTo>
                  <a:pt x="22" y="69"/>
                </a:moveTo>
                <a:cubicBezTo>
                  <a:pt x="22" y="67"/>
                  <a:pt x="21" y="67"/>
                  <a:pt x="20" y="67"/>
                </a:cubicBezTo>
                <a:cubicBezTo>
                  <a:pt x="20" y="68"/>
                  <a:pt x="19" y="68"/>
                  <a:pt x="19" y="69"/>
                </a:cubicBezTo>
                <a:cubicBezTo>
                  <a:pt x="20" y="69"/>
                  <a:pt x="21" y="69"/>
                  <a:pt x="22" y="69"/>
                </a:cubicBezTo>
                <a:close/>
                <a:moveTo>
                  <a:pt x="250" y="165"/>
                </a:moveTo>
                <a:cubicBezTo>
                  <a:pt x="250" y="166"/>
                  <a:pt x="249" y="166"/>
                  <a:pt x="249" y="166"/>
                </a:cubicBezTo>
                <a:cubicBezTo>
                  <a:pt x="249" y="167"/>
                  <a:pt x="248" y="167"/>
                  <a:pt x="248" y="167"/>
                </a:cubicBezTo>
                <a:cubicBezTo>
                  <a:pt x="248" y="168"/>
                  <a:pt x="248" y="169"/>
                  <a:pt x="248" y="170"/>
                </a:cubicBezTo>
                <a:cubicBezTo>
                  <a:pt x="249" y="169"/>
                  <a:pt x="249" y="169"/>
                  <a:pt x="250" y="169"/>
                </a:cubicBezTo>
                <a:cubicBezTo>
                  <a:pt x="250" y="168"/>
                  <a:pt x="250" y="167"/>
                  <a:pt x="250" y="165"/>
                </a:cubicBezTo>
                <a:close/>
                <a:moveTo>
                  <a:pt x="250" y="28"/>
                </a:moveTo>
                <a:cubicBezTo>
                  <a:pt x="250" y="27"/>
                  <a:pt x="250" y="27"/>
                  <a:pt x="250" y="26"/>
                </a:cubicBezTo>
                <a:cubicBezTo>
                  <a:pt x="249" y="27"/>
                  <a:pt x="248" y="28"/>
                  <a:pt x="247" y="28"/>
                </a:cubicBezTo>
                <a:cubicBezTo>
                  <a:pt x="247" y="29"/>
                  <a:pt x="247" y="29"/>
                  <a:pt x="247" y="30"/>
                </a:cubicBezTo>
                <a:cubicBezTo>
                  <a:pt x="248" y="29"/>
                  <a:pt x="249" y="28"/>
                  <a:pt x="250" y="28"/>
                </a:cubicBezTo>
                <a:close/>
                <a:moveTo>
                  <a:pt x="229" y="97"/>
                </a:moveTo>
                <a:cubicBezTo>
                  <a:pt x="229" y="99"/>
                  <a:pt x="229" y="100"/>
                  <a:pt x="227" y="102"/>
                </a:cubicBezTo>
                <a:cubicBezTo>
                  <a:pt x="229" y="101"/>
                  <a:pt x="230" y="100"/>
                  <a:pt x="230" y="99"/>
                </a:cubicBezTo>
                <a:cubicBezTo>
                  <a:pt x="230" y="98"/>
                  <a:pt x="230" y="98"/>
                  <a:pt x="229" y="97"/>
                </a:cubicBezTo>
                <a:close/>
                <a:moveTo>
                  <a:pt x="82" y="141"/>
                </a:moveTo>
                <a:cubicBezTo>
                  <a:pt x="84" y="142"/>
                  <a:pt x="85" y="141"/>
                  <a:pt x="86" y="140"/>
                </a:cubicBezTo>
                <a:cubicBezTo>
                  <a:pt x="84" y="139"/>
                  <a:pt x="83" y="140"/>
                  <a:pt x="82" y="141"/>
                </a:cubicBezTo>
                <a:close/>
                <a:moveTo>
                  <a:pt x="20" y="71"/>
                </a:moveTo>
                <a:cubicBezTo>
                  <a:pt x="19" y="71"/>
                  <a:pt x="19" y="71"/>
                  <a:pt x="19" y="71"/>
                </a:cubicBezTo>
                <a:cubicBezTo>
                  <a:pt x="19" y="71"/>
                  <a:pt x="18" y="71"/>
                  <a:pt x="18" y="71"/>
                </a:cubicBezTo>
                <a:cubicBezTo>
                  <a:pt x="17" y="71"/>
                  <a:pt x="16" y="72"/>
                  <a:pt x="16" y="72"/>
                </a:cubicBezTo>
                <a:cubicBezTo>
                  <a:pt x="16" y="73"/>
                  <a:pt x="16" y="73"/>
                  <a:pt x="16" y="74"/>
                </a:cubicBezTo>
                <a:cubicBezTo>
                  <a:pt x="17" y="73"/>
                  <a:pt x="19" y="72"/>
                  <a:pt x="20" y="71"/>
                </a:cubicBezTo>
                <a:close/>
                <a:moveTo>
                  <a:pt x="76" y="143"/>
                </a:moveTo>
                <a:cubicBezTo>
                  <a:pt x="75" y="143"/>
                  <a:pt x="75" y="143"/>
                  <a:pt x="75" y="142"/>
                </a:cubicBezTo>
                <a:cubicBezTo>
                  <a:pt x="73" y="143"/>
                  <a:pt x="71" y="146"/>
                  <a:pt x="71" y="147"/>
                </a:cubicBezTo>
                <a:cubicBezTo>
                  <a:pt x="71" y="146"/>
                  <a:pt x="71" y="147"/>
                  <a:pt x="72" y="146"/>
                </a:cubicBezTo>
                <a:cubicBezTo>
                  <a:pt x="73" y="145"/>
                  <a:pt x="74" y="144"/>
                  <a:pt x="76" y="143"/>
                </a:cubicBezTo>
                <a:close/>
                <a:moveTo>
                  <a:pt x="108" y="144"/>
                </a:moveTo>
                <a:cubicBezTo>
                  <a:pt x="108" y="144"/>
                  <a:pt x="108" y="144"/>
                  <a:pt x="108" y="144"/>
                </a:cubicBezTo>
                <a:cubicBezTo>
                  <a:pt x="107" y="144"/>
                  <a:pt x="106" y="144"/>
                  <a:pt x="106" y="144"/>
                </a:cubicBezTo>
                <a:cubicBezTo>
                  <a:pt x="105" y="145"/>
                  <a:pt x="104" y="146"/>
                  <a:pt x="103" y="147"/>
                </a:cubicBezTo>
                <a:cubicBezTo>
                  <a:pt x="104" y="147"/>
                  <a:pt x="104" y="147"/>
                  <a:pt x="105" y="147"/>
                </a:cubicBezTo>
                <a:cubicBezTo>
                  <a:pt x="106" y="146"/>
                  <a:pt x="107" y="145"/>
                  <a:pt x="108" y="144"/>
                </a:cubicBezTo>
                <a:close/>
                <a:moveTo>
                  <a:pt x="244" y="131"/>
                </a:moveTo>
                <a:cubicBezTo>
                  <a:pt x="245" y="130"/>
                  <a:pt x="246" y="130"/>
                  <a:pt x="247" y="130"/>
                </a:cubicBezTo>
                <a:cubicBezTo>
                  <a:pt x="247" y="129"/>
                  <a:pt x="247" y="128"/>
                  <a:pt x="247" y="127"/>
                </a:cubicBezTo>
                <a:cubicBezTo>
                  <a:pt x="246" y="128"/>
                  <a:pt x="245" y="129"/>
                  <a:pt x="244" y="129"/>
                </a:cubicBezTo>
                <a:cubicBezTo>
                  <a:pt x="244" y="130"/>
                  <a:pt x="244" y="130"/>
                  <a:pt x="244" y="131"/>
                </a:cubicBezTo>
                <a:close/>
                <a:moveTo>
                  <a:pt x="255" y="38"/>
                </a:moveTo>
                <a:cubicBezTo>
                  <a:pt x="256" y="38"/>
                  <a:pt x="256" y="38"/>
                  <a:pt x="257" y="38"/>
                </a:cubicBezTo>
                <a:cubicBezTo>
                  <a:pt x="257" y="38"/>
                  <a:pt x="257" y="37"/>
                  <a:pt x="257" y="37"/>
                </a:cubicBezTo>
                <a:cubicBezTo>
                  <a:pt x="257" y="37"/>
                  <a:pt x="257" y="36"/>
                  <a:pt x="257" y="35"/>
                </a:cubicBezTo>
                <a:cubicBezTo>
                  <a:pt x="255" y="36"/>
                  <a:pt x="255" y="36"/>
                  <a:pt x="255" y="38"/>
                </a:cubicBezTo>
                <a:close/>
                <a:moveTo>
                  <a:pt x="112" y="140"/>
                </a:moveTo>
                <a:cubicBezTo>
                  <a:pt x="111" y="139"/>
                  <a:pt x="110" y="140"/>
                  <a:pt x="109" y="141"/>
                </a:cubicBezTo>
                <a:cubicBezTo>
                  <a:pt x="111" y="141"/>
                  <a:pt x="111" y="141"/>
                  <a:pt x="112" y="140"/>
                </a:cubicBezTo>
                <a:close/>
                <a:moveTo>
                  <a:pt x="195" y="99"/>
                </a:moveTo>
                <a:cubicBezTo>
                  <a:pt x="195" y="99"/>
                  <a:pt x="195" y="99"/>
                  <a:pt x="195" y="98"/>
                </a:cubicBezTo>
                <a:cubicBezTo>
                  <a:pt x="194" y="98"/>
                  <a:pt x="194" y="98"/>
                  <a:pt x="193" y="97"/>
                </a:cubicBezTo>
                <a:cubicBezTo>
                  <a:pt x="193" y="98"/>
                  <a:pt x="192" y="98"/>
                  <a:pt x="192" y="99"/>
                </a:cubicBezTo>
                <a:cubicBezTo>
                  <a:pt x="193" y="99"/>
                  <a:pt x="194" y="99"/>
                  <a:pt x="195" y="99"/>
                </a:cubicBezTo>
                <a:close/>
                <a:moveTo>
                  <a:pt x="254" y="167"/>
                </a:moveTo>
                <a:cubicBezTo>
                  <a:pt x="254" y="165"/>
                  <a:pt x="254" y="164"/>
                  <a:pt x="253" y="163"/>
                </a:cubicBezTo>
                <a:cubicBezTo>
                  <a:pt x="253" y="164"/>
                  <a:pt x="252" y="166"/>
                  <a:pt x="252" y="168"/>
                </a:cubicBezTo>
                <a:cubicBezTo>
                  <a:pt x="253" y="167"/>
                  <a:pt x="253" y="167"/>
                  <a:pt x="253" y="167"/>
                </a:cubicBezTo>
                <a:cubicBezTo>
                  <a:pt x="253" y="167"/>
                  <a:pt x="253" y="167"/>
                  <a:pt x="254" y="167"/>
                </a:cubicBezTo>
                <a:close/>
                <a:moveTo>
                  <a:pt x="78" y="151"/>
                </a:moveTo>
                <a:cubicBezTo>
                  <a:pt x="76" y="151"/>
                  <a:pt x="75" y="152"/>
                  <a:pt x="74" y="153"/>
                </a:cubicBezTo>
                <a:cubicBezTo>
                  <a:pt x="75" y="153"/>
                  <a:pt x="76" y="153"/>
                  <a:pt x="77" y="153"/>
                </a:cubicBezTo>
                <a:cubicBezTo>
                  <a:pt x="77" y="152"/>
                  <a:pt x="78" y="151"/>
                  <a:pt x="78" y="151"/>
                </a:cubicBezTo>
                <a:close/>
                <a:moveTo>
                  <a:pt x="252" y="101"/>
                </a:moveTo>
                <a:cubicBezTo>
                  <a:pt x="252" y="101"/>
                  <a:pt x="252" y="100"/>
                  <a:pt x="251" y="99"/>
                </a:cubicBezTo>
                <a:cubicBezTo>
                  <a:pt x="251" y="100"/>
                  <a:pt x="250" y="100"/>
                  <a:pt x="250" y="101"/>
                </a:cubicBezTo>
                <a:cubicBezTo>
                  <a:pt x="249" y="101"/>
                  <a:pt x="249" y="102"/>
                  <a:pt x="249" y="102"/>
                </a:cubicBezTo>
                <a:cubicBezTo>
                  <a:pt x="250" y="102"/>
                  <a:pt x="251" y="102"/>
                  <a:pt x="252" y="101"/>
                </a:cubicBezTo>
                <a:close/>
                <a:moveTo>
                  <a:pt x="249" y="121"/>
                </a:moveTo>
                <a:cubicBezTo>
                  <a:pt x="250" y="121"/>
                  <a:pt x="250" y="121"/>
                  <a:pt x="250" y="120"/>
                </a:cubicBezTo>
                <a:cubicBezTo>
                  <a:pt x="251" y="120"/>
                  <a:pt x="251" y="120"/>
                  <a:pt x="251" y="120"/>
                </a:cubicBezTo>
                <a:cubicBezTo>
                  <a:pt x="251" y="119"/>
                  <a:pt x="251" y="119"/>
                  <a:pt x="251" y="118"/>
                </a:cubicBezTo>
                <a:cubicBezTo>
                  <a:pt x="249" y="119"/>
                  <a:pt x="249" y="119"/>
                  <a:pt x="249" y="121"/>
                </a:cubicBezTo>
                <a:close/>
                <a:moveTo>
                  <a:pt x="257" y="41"/>
                </a:moveTo>
                <a:cubicBezTo>
                  <a:pt x="256" y="41"/>
                  <a:pt x="256" y="41"/>
                  <a:pt x="256" y="42"/>
                </a:cubicBezTo>
                <a:cubicBezTo>
                  <a:pt x="256" y="43"/>
                  <a:pt x="256" y="43"/>
                  <a:pt x="256" y="44"/>
                </a:cubicBezTo>
                <a:cubicBezTo>
                  <a:pt x="257" y="44"/>
                  <a:pt x="257" y="44"/>
                  <a:pt x="257" y="43"/>
                </a:cubicBezTo>
                <a:cubicBezTo>
                  <a:pt x="257" y="42"/>
                  <a:pt x="257" y="42"/>
                  <a:pt x="257" y="41"/>
                </a:cubicBezTo>
                <a:close/>
                <a:moveTo>
                  <a:pt x="108" y="146"/>
                </a:moveTo>
                <a:cubicBezTo>
                  <a:pt x="109" y="147"/>
                  <a:pt x="110" y="147"/>
                  <a:pt x="110" y="146"/>
                </a:cubicBezTo>
                <a:cubicBezTo>
                  <a:pt x="111" y="145"/>
                  <a:pt x="112" y="145"/>
                  <a:pt x="113" y="144"/>
                </a:cubicBezTo>
                <a:cubicBezTo>
                  <a:pt x="112" y="143"/>
                  <a:pt x="112" y="144"/>
                  <a:pt x="111" y="144"/>
                </a:cubicBezTo>
                <a:cubicBezTo>
                  <a:pt x="110" y="145"/>
                  <a:pt x="109" y="145"/>
                  <a:pt x="108" y="146"/>
                </a:cubicBezTo>
                <a:close/>
                <a:moveTo>
                  <a:pt x="125" y="145"/>
                </a:moveTo>
                <a:cubicBezTo>
                  <a:pt x="125" y="146"/>
                  <a:pt x="125" y="146"/>
                  <a:pt x="125" y="146"/>
                </a:cubicBezTo>
                <a:cubicBezTo>
                  <a:pt x="127" y="146"/>
                  <a:pt x="128" y="144"/>
                  <a:pt x="129" y="143"/>
                </a:cubicBezTo>
                <a:cubicBezTo>
                  <a:pt x="128" y="143"/>
                  <a:pt x="128" y="143"/>
                  <a:pt x="127" y="143"/>
                </a:cubicBezTo>
                <a:cubicBezTo>
                  <a:pt x="126" y="144"/>
                  <a:pt x="126" y="145"/>
                  <a:pt x="125" y="145"/>
                </a:cubicBezTo>
                <a:close/>
                <a:moveTo>
                  <a:pt x="263" y="15"/>
                </a:moveTo>
                <a:cubicBezTo>
                  <a:pt x="263" y="14"/>
                  <a:pt x="263" y="13"/>
                  <a:pt x="263" y="12"/>
                </a:cubicBezTo>
                <a:cubicBezTo>
                  <a:pt x="261" y="13"/>
                  <a:pt x="261" y="13"/>
                  <a:pt x="261" y="14"/>
                </a:cubicBezTo>
                <a:cubicBezTo>
                  <a:pt x="262" y="15"/>
                  <a:pt x="262" y="15"/>
                  <a:pt x="262" y="15"/>
                </a:cubicBezTo>
                <a:cubicBezTo>
                  <a:pt x="262" y="15"/>
                  <a:pt x="262" y="15"/>
                  <a:pt x="263" y="15"/>
                </a:cubicBezTo>
                <a:close/>
                <a:moveTo>
                  <a:pt x="249" y="137"/>
                </a:moveTo>
                <a:cubicBezTo>
                  <a:pt x="250" y="137"/>
                  <a:pt x="250" y="137"/>
                  <a:pt x="250" y="137"/>
                </a:cubicBezTo>
                <a:cubicBezTo>
                  <a:pt x="250" y="135"/>
                  <a:pt x="250" y="134"/>
                  <a:pt x="250" y="133"/>
                </a:cubicBezTo>
                <a:cubicBezTo>
                  <a:pt x="250" y="133"/>
                  <a:pt x="249" y="134"/>
                  <a:pt x="249" y="134"/>
                </a:cubicBezTo>
                <a:cubicBezTo>
                  <a:pt x="249" y="135"/>
                  <a:pt x="249" y="136"/>
                  <a:pt x="249" y="137"/>
                </a:cubicBezTo>
                <a:close/>
                <a:moveTo>
                  <a:pt x="248" y="54"/>
                </a:moveTo>
                <a:cubicBezTo>
                  <a:pt x="249" y="53"/>
                  <a:pt x="250" y="53"/>
                  <a:pt x="250" y="53"/>
                </a:cubicBezTo>
                <a:cubicBezTo>
                  <a:pt x="250" y="52"/>
                  <a:pt x="250" y="52"/>
                  <a:pt x="250" y="51"/>
                </a:cubicBezTo>
                <a:cubicBezTo>
                  <a:pt x="250" y="51"/>
                  <a:pt x="249" y="52"/>
                  <a:pt x="248" y="52"/>
                </a:cubicBezTo>
                <a:cubicBezTo>
                  <a:pt x="248" y="53"/>
                  <a:pt x="248" y="53"/>
                  <a:pt x="248" y="54"/>
                </a:cubicBezTo>
                <a:close/>
                <a:moveTo>
                  <a:pt x="134" y="145"/>
                </a:moveTo>
                <a:cubicBezTo>
                  <a:pt x="135" y="145"/>
                  <a:pt x="135" y="145"/>
                  <a:pt x="136" y="144"/>
                </a:cubicBezTo>
                <a:cubicBezTo>
                  <a:pt x="136" y="144"/>
                  <a:pt x="137" y="144"/>
                  <a:pt x="138" y="143"/>
                </a:cubicBezTo>
                <a:cubicBezTo>
                  <a:pt x="137" y="143"/>
                  <a:pt x="136" y="143"/>
                  <a:pt x="136" y="143"/>
                </a:cubicBezTo>
                <a:cubicBezTo>
                  <a:pt x="135" y="143"/>
                  <a:pt x="134" y="144"/>
                  <a:pt x="134" y="145"/>
                </a:cubicBezTo>
                <a:close/>
                <a:moveTo>
                  <a:pt x="12" y="82"/>
                </a:moveTo>
                <a:cubicBezTo>
                  <a:pt x="13" y="81"/>
                  <a:pt x="14" y="80"/>
                  <a:pt x="13" y="79"/>
                </a:cubicBezTo>
                <a:cubicBezTo>
                  <a:pt x="13" y="79"/>
                  <a:pt x="12" y="79"/>
                  <a:pt x="12" y="80"/>
                </a:cubicBezTo>
                <a:cubicBezTo>
                  <a:pt x="12" y="80"/>
                  <a:pt x="12" y="81"/>
                  <a:pt x="12" y="82"/>
                </a:cubicBezTo>
                <a:close/>
                <a:moveTo>
                  <a:pt x="130" y="153"/>
                </a:moveTo>
                <a:cubicBezTo>
                  <a:pt x="130" y="153"/>
                  <a:pt x="131" y="153"/>
                  <a:pt x="131" y="152"/>
                </a:cubicBezTo>
                <a:cubicBezTo>
                  <a:pt x="132" y="151"/>
                  <a:pt x="133" y="150"/>
                  <a:pt x="134" y="149"/>
                </a:cubicBezTo>
                <a:cubicBezTo>
                  <a:pt x="133" y="150"/>
                  <a:pt x="131" y="151"/>
                  <a:pt x="130" y="153"/>
                </a:cubicBezTo>
                <a:close/>
                <a:moveTo>
                  <a:pt x="244" y="176"/>
                </a:moveTo>
                <a:cubicBezTo>
                  <a:pt x="244" y="176"/>
                  <a:pt x="245" y="175"/>
                  <a:pt x="246" y="175"/>
                </a:cubicBezTo>
                <a:cubicBezTo>
                  <a:pt x="245" y="174"/>
                  <a:pt x="245" y="174"/>
                  <a:pt x="245" y="173"/>
                </a:cubicBezTo>
                <a:cubicBezTo>
                  <a:pt x="245" y="173"/>
                  <a:pt x="244" y="173"/>
                  <a:pt x="244" y="173"/>
                </a:cubicBezTo>
                <a:cubicBezTo>
                  <a:pt x="244" y="174"/>
                  <a:pt x="244" y="175"/>
                  <a:pt x="244" y="176"/>
                </a:cubicBezTo>
                <a:cubicBezTo>
                  <a:pt x="244" y="176"/>
                  <a:pt x="244" y="176"/>
                  <a:pt x="244" y="176"/>
                </a:cubicBezTo>
                <a:close/>
                <a:moveTo>
                  <a:pt x="81" y="144"/>
                </a:moveTo>
                <a:cubicBezTo>
                  <a:pt x="80" y="144"/>
                  <a:pt x="80" y="144"/>
                  <a:pt x="79" y="144"/>
                </a:cubicBezTo>
                <a:cubicBezTo>
                  <a:pt x="79" y="145"/>
                  <a:pt x="78" y="145"/>
                  <a:pt x="78" y="146"/>
                </a:cubicBezTo>
                <a:cubicBezTo>
                  <a:pt x="77" y="146"/>
                  <a:pt x="77" y="146"/>
                  <a:pt x="77" y="147"/>
                </a:cubicBezTo>
                <a:cubicBezTo>
                  <a:pt x="78" y="147"/>
                  <a:pt x="80" y="145"/>
                  <a:pt x="81" y="144"/>
                </a:cubicBezTo>
                <a:close/>
                <a:moveTo>
                  <a:pt x="251" y="93"/>
                </a:moveTo>
                <a:cubicBezTo>
                  <a:pt x="251" y="93"/>
                  <a:pt x="250" y="94"/>
                  <a:pt x="250" y="94"/>
                </a:cubicBezTo>
                <a:cubicBezTo>
                  <a:pt x="249" y="95"/>
                  <a:pt x="249" y="95"/>
                  <a:pt x="249" y="96"/>
                </a:cubicBezTo>
                <a:cubicBezTo>
                  <a:pt x="250" y="95"/>
                  <a:pt x="251" y="95"/>
                  <a:pt x="251" y="95"/>
                </a:cubicBezTo>
                <a:cubicBezTo>
                  <a:pt x="251" y="94"/>
                  <a:pt x="251" y="94"/>
                  <a:pt x="251" y="93"/>
                </a:cubicBezTo>
                <a:close/>
                <a:moveTo>
                  <a:pt x="27" y="178"/>
                </a:moveTo>
                <a:cubicBezTo>
                  <a:pt x="25" y="179"/>
                  <a:pt x="24" y="181"/>
                  <a:pt x="24" y="181"/>
                </a:cubicBezTo>
                <a:cubicBezTo>
                  <a:pt x="25" y="181"/>
                  <a:pt x="26" y="180"/>
                  <a:pt x="27" y="180"/>
                </a:cubicBezTo>
                <a:cubicBezTo>
                  <a:pt x="27" y="179"/>
                  <a:pt x="27" y="179"/>
                  <a:pt x="27" y="178"/>
                </a:cubicBezTo>
                <a:close/>
                <a:moveTo>
                  <a:pt x="213" y="101"/>
                </a:moveTo>
                <a:cubicBezTo>
                  <a:pt x="214" y="101"/>
                  <a:pt x="214" y="101"/>
                  <a:pt x="214" y="100"/>
                </a:cubicBezTo>
                <a:cubicBezTo>
                  <a:pt x="213" y="100"/>
                  <a:pt x="214" y="99"/>
                  <a:pt x="214" y="98"/>
                </a:cubicBezTo>
                <a:cubicBezTo>
                  <a:pt x="214" y="98"/>
                  <a:pt x="214" y="98"/>
                  <a:pt x="214" y="97"/>
                </a:cubicBezTo>
                <a:cubicBezTo>
                  <a:pt x="214" y="98"/>
                  <a:pt x="213" y="98"/>
                  <a:pt x="212" y="99"/>
                </a:cubicBezTo>
                <a:cubicBezTo>
                  <a:pt x="213" y="100"/>
                  <a:pt x="213" y="100"/>
                  <a:pt x="213" y="101"/>
                </a:cubicBezTo>
                <a:close/>
                <a:moveTo>
                  <a:pt x="182" y="130"/>
                </a:moveTo>
                <a:cubicBezTo>
                  <a:pt x="182" y="130"/>
                  <a:pt x="182" y="130"/>
                  <a:pt x="182" y="130"/>
                </a:cubicBezTo>
                <a:cubicBezTo>
                  <a:pt x="184" y="130"/>
                  <a:pt x="185" y="130"/>
                  <a:pt x="187" y="130"/>
                </a:cubicBezTo>
                <a:cubicBezTo>
                  <a:pt x="187" y="130"/>
                  <a:pt x="188" y="129"/>
                  <a:pt x="188" y="129"/>
                </a:cubicBezTo>
                <a:cubicBezTo>
                  <a:pt x="186" y="129"/>
                  <a:pt x="184" y="129"/>
                  <a:pt x="183" y="129"/>
                </a:cubicBezTo>
                <a:cubicBezTo>
                  <a:pt x="183" y="129"/>
                  <a:pt x="182" y="129"/>
                  <a:pt x="182" y="130"/>
                </a:cubicBezTo>
                <a:close/>
                <a:moveTo>
                  <a:pt x="257" y="47"/>
                </a:moveTo>
                <a:cubicBezTo>
                  <a:pt x="256" y="47"/>
                  <a:pt x="256" y="47"/>
                  <a:pt x="256" y="48"/>
                </a:cubicBezTo>
                <a:cubicBezTo>
                  <a:pt x="256" y="48"/>
                  <a:pt x="256" y="49"/>
                  <a:pt x="256" y="50"/>
                </a:cubicBezTo>
                <a:cubicBezTo>
                  <a:pt x="257" y="50"/>
                  <a:pt x="257" y="50"/>
                  <a:pt x="257" y="49"/>
                </a:cubicBezTo>
                <a:cubicBezTo>
                  <a:pt x="257" y="48"/>
                  <a:pt x="257" y="48"/>
                  <a:pt x="257" y="47"/>
                </a:cubicBezTo>
                <a:close/>
                <a:moveTo>
                  <a:pt x="150" y="129"/>
                </a:moveTo>
                <a:cubicBezTo>
                  <a:pt x="150" y="129"/>
                  <a:pt x="150" y="129"/>
                  <a:pt x="150" y="129"/>
                </a:cubicBezTo>
                <a:cubicBezTo>
                  <a:pt x="151" y="129"/>
                  <a:pt x="153" y="129"/>
                  <a:pt x="154" y="129"/>
                </a:cubicBezTo>
                <a:cubicBezTo>
                  <a:pt x="155" y="129"/>
                  <a:pt x="155" y="129"/>
                  <a:pt x="155" y="128"/>
                </a:cubicBezTo>
                <a:cubicBezTo>
                  <a:pt x="155" y="128"/>
                  <a:pt x="155" y="128"/>
                  <a:pt x="155" y="128"/>
                </a:cubicBezTo>
                <a:cubicBezTo>
                  <a:pt x="153" y="128"/>
                  <a:pt x="152" y="128"/>
                  <a:pt x="150" y="129"/>
                </a:cubicBezTo>
                <a:close/>
                <a:moveTo>
                  <a:pt x="212" y="85"/>
                </a:moveTo>
                <a:cubicBezTo>
                  <a:pt x="211" y="85"/>
                  <a:pt x="210" y="85"/>
                  <a:pt x="209" y="85"/>
                </a:cubicBezTo>
                <a:cubicBezTo>
                  <a:pt x="209" y="85"/>
                  <a:pt x="209" y="86"/>
                  <a:pt x="210" y="86"/>
                </a:cubicBezTo>
                <a:cubicBezTo>
                  <a:pt x="211" y="86"/>
                  <a:pt x="212" y="86"/>
                  <a:pt x="212" y="85"/>
                </a:cubicBezTo>
                <a:close/>
                <a:moveTo>
                  <a:pt x="250" y="45"/>
                </a:moveTo>
                <a:cubicBezTo>
                  <a:pt x="249" y="46"/>
                  <a:pt x="249" y="46"/>
                  <a:pt x="248" y="47"/>
                </a:cubicBezTo>
                <a:cubicBezTo>
                  <a:pt x="248" y="47"/>
                  <a:pt x="248" y="47"/>
                  <a:pt x="248" y="48"/>
                </a:cubicBezTo>
                <a:cubicBezTo>
                  <a:pt x="249" y="47"/>
                  <a:pt x="250" y="47"/>
                  <a:pt x="250" y="46"/>
                </a:cubicBezTo>
                <a:cubicBezTo>
                  <a:pt x="250" y="46"/>
                  <a:pt x="250" y="46"/>
                  <a:pt x="250" y="45"/>
                </a:cubicBezTo>
                <a:close/>
                <a:moveTo>
                  <a:pt x="247" y="132"/>
                </a:moveTo>
                <a:cubicBezTo>
                  <a:pt x="246" y="132"/>
                  <a:pt x="245" y="133"/>
                  <a:pt x="244" y="133"/>
                </a:cubicBezTo>
                <a:cubicBezTo>
                  <a:pt x="244" y="133"/>
                  <a:pt x="244" y="134"/>
                  <a:pt x="244" y="134"/>
                </a:cubicBezTo>
                <a:cubicBezTo>
                  <a:pt x="244" y="134"/>
                  <a:pt x="244" y="134"/>
                  <a:pt x="244" y="135"/>
                </a:cubicBezTo>
                <a:cubicBezTo>
                  <a:pt x="246" y="134"/>
                  <a:pt x="247" y="133"/>
                  <a:pt x="247" y="132"/>
                </a:cubicBezTo>
                <a:close/>
                <a:moveTo>
                  <a:pt x="245" y="119"/>
                </a:moveTo>
                <a:cubicBezTo>
                  <a:pt x="246" y="118"/>
                  <a:pt x="247" y="118"/>
                  <a:pt x="247" y="117"/>
                </a:cubicBezTo>
                <a:cubicBezTo>
                  <a:pt x="246" y="117"/>
                  <a:pt x="245" y="117"/>
                  <a:pt x="245" y="117"/>
                </a:cubicBezTo>
                <a:cubicBezTo>
                  <a:pt x="245" y="118"/>
                  <a:pt x="245" y="118"/>
                  <a:pt x="245" y="119"/>
                </a:cubicBezTo>
                <a:close/>
                <a:moveTo>
                  <a:pt x="93" y="144"/>
                </a:moveTo>
                <a:cubicBezTo>
                  <a:pt x="93" y="144"/>
                  <a:pt x="93" y="144"/>
                  <a:pt x="93" y="144"/>
                </a:cubicBezTo>
                <a:cubicBezTo>
                  <a:pt x="92" y="145"/>
                  <a:pt x="91" y="145"/>
                  <a:pt x="91" y="146"/>
                </a:cubicBezTo>
                <a:cubicBezTo>
                  <a:pt x="90" y="146"/>
                  <a:pt x="89" y="147"/>
                  <a:pt x="89" y="148"/>
                </a:cubicBezTo>
                <a:cubicBezTo>
                  <a:pt x="89" y="148"/>
                  <a:pt x="90" y="148"/>
                  <a:pt x="90" y="147"/>
                </a:cubicBezTo>
                <a:cubicBezTo>
                  <a:pt x="91" y="146"/>
                  <a:pt x="92" y="145"/>
                  <a:pt x="93" y="144"/>
                </a:cubicBezTo>
                <a:close/>
                <a:moveTo>
                  <a:pt x="59" y="133"/>
                </a:moveTo>
                <a:cubicBezTo>
                  <a:pt x="57" y="133"/>
                  <a:pt x="55" y="133"/>
                  <a:pt x="52" y="133"/>
                </a:cubicBezTo>
                <a:cubicBezTo>
                  <a:pt x="55" y="133"/>
                  <a:pt x="57" y="134"/>
                  <a:pt x="59" y="133"/>
                </a:cubicBezTo>
                <a:close/>
                <a:moveTo>
                  <a:pt x="23" y="122"/>
                </a:moveTo>
                <a:cubicBezTo>
                  <a:pt x="23" y="122"/>
                  <a:pt x="23" y="121"/>
                  <a:pt x="23" y="121"/>
                </a:cubicBezTo>
                <a:cubicBezTo>
                  <a:pt x="23" y="120"/>
                  <a:pt x="24" y="119"/>
                  <a:pt x="23" y="118"/>
                </a:cubicBezTo>
                <a:cubicBezTo>
                  <a:pt x="23" y="119"/>
                  <a:pt x="22" y="119"/>
                  <a:pt x="22" y="119"/>
                </a:cubicBezTo>
                <a:cubicBezTo>
                  <a:pt x="22" y="120"/>
                  <a:pt x="23" y="121"/>
                  <a:pt x="23" y="122"/>
                </a:cubicBezTo>
                <a:close/>
                <a:moveTo>
                  <a:pt x="192" y="129"/>
                </a:moveTo>
                <a:cubicBezTo>
                  <a:pt x="192" y="129"/>
                  <a:pt x="192" y="129"/>
                  <a:pt x="192" y="129"/>
                </a:cubicBezTo>
                <a:cubicBezTo>
                  <a:pt x="194" y="129"/>
                  <a:pt x="197" y="128"/>
                  <a:pt x="199" y="128"/>
                </a:cubicBezTo>
                <a:cubicBezTo>
                  <a:pt x="199" y="128"/>
                  <a:pt x="199" y="128"/>
                  <a:pt x="199" y="128"/>
                </a:cubicBezTo>
                <a:cubicBezTo>
                  <a:pt x="197" y="128"/>
                  <a:pt x="195" y="128"/>
                  <a:pt x="193" y="128"/>
                </a:cubicBezTo>
                <a:cubicBezTo>
                  <a:pt x="193" y="128"/>
                  <a:pt x="192" y="129"/>
                  <a:pt x="192" y="129"/>
                </a:cubicBezTo>
                <a:close/>
                <a:moveTo>
                  <a:pt x="244" y="168"/>
                </a:moveTo>
                <a:cubicBezTo>
                  <a:pt x="245" y="167"/>
                  <a:pt x="245" y="166"/>
                  <a:pt x="245" y="165"/>
                </a:cubicBezTo>
                <a:cubicBezTo>
                  <a:pt x="244" y="165"/>
                  <a:pt x="244" y="165"/>
                  <a:pt x="244" y="165"/>
                </a:cubicBezTo>
                <a:cubicBezTo>
                  <a:pt x="244" y="166"/>
                  <a:pt x="244" y="167"/>
                  <a:pt x="244" y="168"/>
                </a:cubicBezTo>
                <a:close/>
                <a:moveTo>
                  <a:pt x="251" y="87"/>
                </a:moveTo>
                <a:cubicBezTo>
                  <a:pt x="250" y="87"/>
                  <a:pt x="250" y="87"/>
                  <a:pt x="250" y="88"/>
                </a:cubicBezTo>
                <a:cubicBezTo>
                  <a:pt x="249" y="88"/>
                  <a:pt x="249" y="88"/>
                  <a:pt x="249" y="89"/>
                </a:cubicBezTo>
                <a:cubicBezTo>
                  <a:pt x="250" y="89"/>
                  <a:pt x="250" y="89"/>
                  <a:pt x="251" y="88"/>
                </a:cubicBezTo>
                <a:cubicBezTo>
                  <a:pt x="251" y="88"/>
                  <a:pt x="251" y="87"/>
                  <a:pt x="251" y="87"/>
                </a:cubicBezTo>
                <a:close/>
                <a:moveTo>
                  <a:pt x="13" y="115"/>
                </a:moveTo>
                <a:cubicBezTo>
                  <a:pt x="13" y="115"/>
                  <a:pt x="12" y="115"/>
                  <a:pt x="12" y="115"/>
                </a:cubicBezTo>
                <a:cubicBezTo>
                  <a:pt x="12" y="115"/>
                  <a:pt x="12" y="115"/>
                  <a:pt x="12" y="115"/>
                </a:cubicBezTo>
                <a:cubicBezTo>
                  <a:pt x="11" y="117"/>
                  <a:pt x="11" y="117"/>
                  <a:pt x="12" y="118"/>
                </a:cubicBezTo>
                <a:cubicBezTo>
                  <a:pt x="13" y="117"/>
                  <a:pt x="13" y="116"/>
                  <a:pt x="13" y="115"/>
                </a:cubicBezTo>
                <a:close/>
                <a:moveTo>
                  <a:pt x="249" y="113"/>
                </a:moveTo>
                <a:cubicBezTo>
                  <a:pt x="250" y="113"/>
                  <a:pt x="250" y="113"/>
                  <a:pt x="251" y="113"/>
                </a:cubicBezTo>
                <a:cubicBezTo>
                  <a:pt x="251" y="112"/>
                  <a:pt x="251" y="112"/>
                  <a:pt x="251" y="111"/>
                </a:cubicBezTo>
                <a:cubicBezTo>
                  <a:pt x="250" y="112"/>
                  <a:pt x="249" y="112"/>
                  <a:pt x="249" y="113"/>
                </a:cubicBezTo>
                <a:close/>
                <a:moveTo>
                  <a:pt x="203" y="90"/>
                </a:moveTo>
                <a:cubicBezTo>
                  <a:pt x="204" y="90"/>
                  <a:pt x="204" y="90"/>
                  <a:pt x="205" y="90"/>
                </a:cubicBezTo>
                <a:cubicBezTo>
                  <a:pt x="206" y="90"/>
                  <a:pt x="206" y="90"/>
                  <a:pt x="206" y="89"/>
                </a:cubicBezTo>
                <a:cubicBezTo>
                  <a:pt x="204" y="89"/>
                  <a:pt x="204" y="89"/>
                  <a:pt x="203" y="90"/>
                </a:cubicBezTo>
                <a:close/>
                <a:moveTo>
                  <a:pt x="251" y="106"/>
                </a:moveTo>
                <a:cubicBezTo>
                  <a:pt x="251" y="106"/>
                  <a:pt x="249" y="107"/>
                  <a:pt x="249" y="108"/>
                </a:cubicBezTo>
                <a:cubicBezTo>
                  <a:pt x="250" y="108"/>
                  <a:pt x="250" y="108"/>
                  <a:pt x="250" y="107"/>
                </a:cubicBezTo>
                <a:cubicBezTo>
                  <a:pt x="252" y="107"/>
                  <a:pt x="252" y="107"/>
                  <a:pt x="251" y="106"/>
                </a:cubicBezTo>
                <a:close/>
                <a:moveTo>
                  <a:pt x="247" y="39"/>
                </a:moveTo>
                <a:cubicBezTo>
                  <a:pt x="249" y="38"/>
                  <a:pt x="250" y="37"/>
                  <a:pt x="250" y="36"/>
                </a:cubicBezTo>
                <a:cubicBezTo>
                  <a:pt x="249" y="37"/>
                  <a:pt x="248" y="37"/>
                  <a:pt x="247" y="38"/>
                </a:cubicBezTo>
                <a:cubicBezTo>
                  <a:pt x="247" y="38"/>
                  <a:pt x="247" y="38"/>
                  <a:pt x="247" y="39"/>
                </a:cubicBezTo>
                <a:close/>
                <a:moveTo>
                  <a:pt x="242" y="143"/>
                </a:moveTo>
                <a:cubicBezTo>
                  <a:pt x="241" y="143"/>
                  <a:pt x="241" y="143"/>
                  <a:pt x="241" y="143"/>
                </a:cubicBezTo>
                <a:cubicBezTo>
                  <a:pt x="240" y="144"/>
                  <a:pt x="240" y="144"/>
                  <a:pt x="241" y="145"/>
                </a:cubicBezTo>
                <a:cubicBezTo>
                  <a:pt x="241" y="144"/>
                  <a:pt x="242" y="144"/>
                  <a:pt x="242" y="143"/>
                </a:cubicBezTo>
                <a:close/>
                <a:moveTo>
                  <a:pt x="37" y="154"/>
                </a:moveTo>
                <a:cubicBezTo>
                  <a:pt x="36" y="154"/>
                  <a:pt x="35" y="155"/>
                  <a:pt x="34" y="156"/>
                </a:cubicBezTo>
                <a:cubicBezTo>
                  <a:pt x="34" y="156"/>
                  <a:pt x="35" y="156"/>
                  <a:pt x="36" y="156"/>
                </a:cubicBezTo>
                <a:cubicBezTo>
                  <a:pt x="36" y="155"/>
                  <a:pt x="36" y="155"/>
                  <a:pt x="37" y="154"/>
                </a:cubicBezTo>
                <a:close/>
                <a:moveTo>
                  <a:pt x="175" y="150"/>
                </a:moveTo>
                <a:cubicBezTo>
                  <a:pt x="177" y="150"/>
                  <a:pt x="179" y="150"/>
                  <a:pt x="181" y="149"/>
                </a:cubicBezTo>
                <a:cubicBezTo>
                  <a:pt x="179" y="149"/>
                  <a:pt x="178" y="149"/>
                  <a:pt x="176" y="149"/>
                </a:cubicBezTo>
                <a:cubicBezTo>
                  <a:pt x="176" y="149"/>
                  <a:pt x="175" y="149"/>
                  <a:pt x="175" y="150"/>
                </a:cubicBezTo>
                <a:close/>
                <a:moveTo>
                  <a:pt x="194" y="141"/>
                </a:moveTo>
                <a:cubicBezTo>
                  <a:pt x="195" y="141"/>
                  <a:pt x="195" y="141"/>
                  <a:pt x="195" y="141"/>
                </a:cubicBezTo>
                <a:cubicBezTo>
                  <a:pt x="196" y="140"/>
                  <a:pt x="197" y="139"/>
                  <a:pt x="198" y="139"/>
                </a:cubicBezTo>
                <a:cubicBezTo>
                  <a:pt x="198" y="138"/>
                  <a:pt x="198" y="138"/>
                  <a:pt x="199" y="138"/>
                </a:cubicBezTo>
                <a:cubicBezTo>
                  <a:pt x="199" y="138"/>
                  <a:pt x="199" y="138"/>
                  <a:pt x="199" y="138"/>
                </a:cubicBezTo>
                <a:cubicBezTo>
                  <a:pt x="197" y="139"/>
                  <a:pt x="196" y="140"/>
                  <a:pt x="194" y="141"/>
                </a:cubicBezTo>
                <a:close/>
                <a:moveTo>
                  <a:pt x="13" y="123"/>
                </a:moveTo>
                <a:cubicBezTo>
                  <a:pt x="12" y="124"/>
                  <a:pt x="12" y="124"/>
                  <a:pt x="12" y="124"/>
                </a:cubicBezTo>
                <a:cubicBezTo>
                  <a:pt x="12" y="125"/>
                  <a:pt x="12" y="126"/>
                  <a:pt x="12" y="127"/>
                </a:cubicBezTo>
                <a:cubicBezTo>
                  <a:pt x="13" y="126"/>
                  <a:pt x="13" y="125"/>
                  <a:pt x="13" y="123"/>
                </a:cubicBezTo>
                <a:close/>
                <a:moveTo>
                  <a:pt x="216" y="140"/>
                </a:moveTo>
                <a:cubicBezTo>
                  <a:pt x="216" y="140"/>
                  <a:pt x="216" y="140"/>
                  <a:pt x="216" y="140"/>
                </a:cubicBezTo>
                <a:cubicBezTo>
                  <a:pt x="216" y="140"/>
                  <a:pt x="216" y="140"/>
                  <a:pt x="217" y="140"/>
                </a:cubicBezTo>
                <a:cubicBezTo>
                  <a:pt x="218" y="139"/>
                  <a:pt x="218" y="138"/>
                  <a:pt x="219" y="137"/>
                </a:cubicBezTo>
                <a:cubicBezTo>
                  <a:pt x="219" y="137"/>
                  <a:pt x="219" y="137"/>
                  <a:pt x="219" y="137"/>
                </a:cubicBezTo>
                <a:cubicBezTo>
                  <a:pt x="218" y="138"/>
                  <a:pt x="217" y="139"/>
                  <a:pt x="216" y="140"/>
                </a:cubicBezTo>
                <a:close/>
                <a:moveTo>
                  <a:pt x="69" y="136"/>
                </a:moveTo>
                <a:cubicBezTo>
                  <a:pt x="69" y="135"/>
                  <a:pt x="70" y="135"/>
                  <a:pt x="70" y="134"/>
                </a:cubicBezTo>
                <a:cubicBezTo>
                  <a:pt x="69" y="134"/>
                  <a:pt x="68" y="134"/>
                  <a:pt x="67" y="135"/>
                </a:cubicBezTo>
                <a:cubicBezTo>
                  <a:pt x="68" y="135"/>
                  <a:pt x="68" y="135"/>
                  <a:pt x="69" y="136"/>
                </a:cubicBezTo>
                <a:close/>
                <a:moveTo>
                  <a:pt x="12" y="101"/>
                </a:moveTo>
                <a:cubicBezTo>
                  <a:pt x="12" y="101"/>
                  <a:pt x="11" y="101"/>
                  <a:pt x="11" y="102"/>
                </a:cubicBezTo>
                <a:cubicBezTo>
                  <a:pt x="11" y="102"/>
                  <a:pt x="11" y="103"/>
                  <a:pt x="11" y="104"/>
                </a:cubicBezTo>
                <a:cubicBezTo>
                  <a:pt x="13" y="103"/>
                  <a:pt x="13" y="103"/>
                  <a:pt x="12" y="101"/>
                </a:cubicBezTo>
                <a:close/>
                <a:moveTo>
                  <a:pt x="250" y="40"/>
                </a:moveTo>
                <a:cubicBezTo>
                  <a:pt x="249" y="40"/>
                  <a:pt x="248" y="41"/>
                  <a:pt x="248" y="42"/>
                </a:cubicBezTo>
                <a:cubicBezTo>
                  <a:pt x="248" y="42"/>
                  <a:pt x="248" y="42"/>
                  <a:pt x="248" y="42"/>
                </a:cubicBezTo>
                <a:cubicBezTo>
                  <a:pt x="249" y="42"/>
                  <a:pt x="249" y="41"/>
                  <a:pt x="250" y="41"/>
                </a:cubicBezTo>
                <a:cubicBezTo>
                  <a:pt x="250" y="40"/>
                  <a:pt x="250" y="40"/>
                  <a:pt x="250" y="40"/>
                </a:cubicBezTo>
                <a:close/>
                <a:moveTo>
                  <a:pt x="244" y="123"/>
                </a:moveTo>
                <a:cubicBezTo>
                  <a:pt x="245" y="123"/>
                  <a:pt x="246" y="122"/>
                  <a:pt x="246" y="122"/>
                </a:cubicBezTo>
                <a:cubicBezTo>
                  <a:pt x="246" y="122"/>
                  <a:pt x="247" y="122"/>
                  <a:pt x="247" y="122"/>
                </a:cubicBezTo>
                <a:cubicBezTo>
                  <a:pt x="247" y="121"/>
                  <a:pt x="247" y="121"/>
                  <a:pt x="247" y="121"/>
                </a:cubicBezTo>
                <a:cubicBezTo>
                  <a:pt x="246" y="121"/>
                  <a:pt x="245" y="122"/>
                  <a:pt x="244" y="123"/>
                </a:cubicBezTo>
                <a:close/>
                <a:moveTo>
                  <a:pt x="11" y="67"/>
                </a:moveTo>
                <a:cubicBezTo>
                  <a:pt x="9" y="67"/>
                  <a:pt x="8" y="67"/>
                  <a:pt x="8" y="68"/>
                </a:cubicBezTo>
                <a:cubicBezTo>
                  <a:pt x="9" y="68"/>
                  <a:pt x="10" y="68"/>
                  <a:pt x="11" y="67"/>
                </a:cubicBezTo>
                <a:close/>
                <a:moveTo>
                  <a:pt x="16" y="148"/>
                </a:moveTo>
                <a:cubicBezTo>
                  <a:pt x="16" y="148"/>
                  <a:pt x="16" y="148"/>
                  <a:pt x="16" y="148"/>
                </a:cubicBezTo>
                <a:cubicBezTo>
                  <a:pt x="17" y="147"/>
                  <a:pt x="17" y="146"/>
                  <a:pt x="18" y="146"/>
                </a:cubicBezTo>
                <a:cubicBezTo>
                  <a:pt x="18" y="145"/>
                  <a:pt x="18" y="145"/>
                  <a:pt x="18" y="145"/>
                </a:cubicBezTo>
                <a:cubicBezTo>
                  <a:pt x="17" y="146"/>
                  <a:pt x="17" y="146"/>
                  <a:pt x="16" y="146"/>
                </a:cubicBezTo>
                <a:cubicBezTo>
                  <a:pt x="15" y="147"/>
                  <a:pt x="15" y="147"/>
                  <a:pt x="16" y="148"/>
                </a:cubicBezTo>
                <a:close/>
                <a:moveTo>
                  <a:pt x="249" y="145"/>
                </a:moveTo>
                <a:cubicBezTo>
                  <a:pt x="250" y="145"/>
                  <a:pt x="250" y="143"/>
                  <a:pt x="249" y="142"/>
                </a:cubicBezTo>
                <a:cubicBezTo>
                  <a:pt x="249" y="143"/>
                  <a:pt x="249" y="144"/>
                  <a:pt x="249" y="145"/>
                </a:cubicBezTo>
                <a:close/>
                <a:moveTo>
                  <a:pt x="263" y="31"/>
                </a:moveTo>
                <a:cubicBezTo>
                  <a:pt x="263" y="31"/>
                  <a:pt x="263" y="31"/>
                  <a:pt x="263" y="31"/>
                </a:cubicBezTo>
                <a:cubicBezTo>
                  <a:pt x="262" y="31"/>
                  <a:pt x="262" y="32"/>
                  <a:pt x="262" y="32"/>
                </a:cubicBezTo>
                <a:cubicBezTo>
                  <a:pt x="262" y="33"/>
                  <a:pt x="262" y="34"/>
                  <a:pt x="262" y="35"/>
                </a:cubicBezTo>
                <a:cubicBezTo>
                  <a:pt x="262" y="35"/>
                  <a:pt x="263" y="34"/>
                  <a:pt x="263" y="34"/>
                </a:cubicBezTo>
                <a:cubicBezTo>
                  <a:pt x="263" y="33"/>
                  <a:pt x="263" y="32"/>
                  <a:pt x="263" y="31"/>
                </a:cubicBezTo>
                <a:close/>
                <a:moveTo>
                  <a:pt x="130" y="140"/>
                </a:moveTo>
                <a:cubicBezTo>
                  <a:pt x="131" y="140"/>
                  <a:pt x="132" y="141"/>
                  <a:pt x="133" y="140"/>
                </a:cubicBezTo>
                <a:cubicBezTo>
                  <a:pt x="132" y="140"/>
                  <a:pt x="131" y="139"/>
                  <a:pt x="130" y="140"/>
                </a:cubicBezTo>
                <a:close/>
                <a:moveTo>
                  <a:pt x="254" y="60"/>
                </a:moveTo>
                <a:cubicBezTo>
                  <a:pt x="254" y="60"/>
                  <a:pt x="254" y="59"/>
                  <a:pt x="254" y="59"/>
                </a:cubicBezTo>
                <a:cubicBezTo>
                  <a:pt x="253" y="59"/>
                  <a:pt x="253" y="59"/>
                  <a:pt x="253" y="61"/>
                </a:cubicBezTo>
                <a:cubicBezTo>
                  <a:pt x="254" y="61"/>
                  <a:pt x="254" y="60"/>
                  <a:pt x="254" y="60"/>
                </a:cubicBezTo>
                <a:close/>
                <a:moveTo>
                  <a:pt x="95" y="153"/>
                </a:moveTo>
                <a:cubicBezTo>
                  <a:pt x="94" y="153"/>
                  <a:pt x="93" y="153"/>
                  <a:pt x="92" y="154"/>
                </a:cubicBezTo>
                <a:cubicBezTo>
                  <a:pt x="93" y="154"/>
                  <a:pt x="94" y="154"/>
                  <a:pt x="95" y="154"/>
                </a:cubicBezTo>
                <a:cubicBezTo>
                  <a:pt x="96" y="154"/>
                  <a:pt x="96" y="153"/>
                  <a:pt x="95" y="153"/>
                </a:cubicBezTo>
                <a:close/>
                <a:moveTo>
                  <a:pt x="141" y="140"/>
                </a:moveTo>
                <a:cubicBezTo>
                  <a:pt x="140" y="140"/>
                  <a:pt x="139" y="139"/>
                  <a:pt x="138" y="140"/>
                </a:cubicBezTo>
                <a:cubicBezTo>
                  <a:pt x="139" y="140"/>
                  <a:pt x="140" y="141"/>
                  <a:pt x="141" y="140"/>
                </a:cubicBezTo>
                <a:close/>
                <a:moveTo>
                  <a:pt x="49" y="135"/>
                </a:moveTo>
                <a:cubicBezTo>
                  <a:pt x="48" y="135"/>
                  <a:pt x="47" y="135"/>
                  <a:pt x="45" y="135"/>
                </a:cubicBezTo>
                <a:cubicBezTo>
                  <a:pt x="46" y="136"/>
                  <a:pt x="48" y="136"/>
                  <a:pt x="49" y="135"/>
                </a:cubicBezTo>
                <a:close/>
                <a:moveTo>
                  <a:pt x="142" y="145"/>
                </a:moveTo>
                <a:cubicBezTo>
                  <a:pt x="143" y="145"/>
                  <a:pt x="144" y="144"/>
                  <a:pt x="145" y="143"/>
                </a:cubicBezTo>
                <a:cubicBezTo>
                  <a:pt x="143" y="143"/>
                  <a:pt x="143" y="143"/>
                  <a:pt x="142" y="145"/>
                </a:cubicBezTo>
                <a:close/>
                <a:moveTo>
                  <a:pt x="262" y="147"/>
                </a:moveTo>
                <a:cubicBezTo>
                  <a:pt x="262" y="149"/>
                  <a:pt x="262" y="151"/>
                  <a:pt x="262" y="154"/>
                </a:cubicBezTo>
                <a:cubicBezTo>
                  <a:pt x="262" y="151"/>
                  <a:pt x="262" y="149"/>
                  <a:pt x="262" y="147"/>
                </a:cubicBezTo>
                <a:close/>
                <a:moveTo>
                  <a:pt x="241" y="115"/>
                </a:moveTo>
                <a:cubicBezTo>
                  <a:pt x="242" y="115"/>
                  <a:pt x="242" y="114"/>
                  <a:pt x="242" y="114"/>
                </a:cubicBezTo>
                <a:cubicBezTo>
                  <a:pt x="242" y="113"/>
                  <a:pt x="242" y="113"/>
                  <a:pt x="241" y="112"/>
                </a:cubicBezTo>
                <a:cubicBezTo>
                  <a:pt x="241" y="113"/>
                  <a:pt x="241" y="114"/>
                  <a:pt x="241" y="115"/>
                </a:cubicBezTo>
                <a:close/>
                <a:moveTo>
                  <a:pt x="70" y="152"/>
                </a:moveTo>
                <a:cubicBezTo>
                  <a:pt x="70" y="151"/>
                  <a:pt x="70" y="151"/>
                  <a:pt x="70" y="151"/>
                </a:cubicBezTo>
                <a:cubicBezTo>
                  <a:pt x="69" y="152"/>
                  <a:pt x="68" y="153"/>
                  <a:pt x="67" y="153"/>
                </a:cubicBezTo>
                <a:cubicBezTo>
                  <a:pt x="69" y="154"/>
                  <a:pt x="69" y="154"/>
                  <a:pt x="69" y="153"/>
                </a:cubicBezTo>
                <a:cubicBezTo>
                  <a:pt x="69" y="152"/>
                  <a:pt x="70" y="152"/>
                  <a:pt x="70" y="152"/>
                </a:cubicBezTo>
                <a:close/>
                <a:moveTo>
                  <a:pt x="12" y="134"/>
                </a:moveTo>
                <a:cubicBezTo>
                  <a:pt x="13" y="134"/>
                  <a:pt x="13" y="134"/>
                  <a:pt x="13" y="134"/>
                </a:cubicBezTo>
                <a:cubicBezTo>
                  <a:pt x="13" y="133"/>
                  <a:pt x="13" y="133"/>
                  <a:pt x="13" y="132"/>
                </a:cubicBezTo>
                <a:cubicBezTo>
                  <a:pt x="13" y="132"/>
                  <a:pt x="13" y="131"/>
                  <a:pt x="13" y="131"/>
                </a:cubicBezTo>
                <a:cubicBezTo>
                  <a:pt x="13" y="130"/>
                  <a:pt x="13" y="130"/>
                  <a:pt x="12" y="130"/>
                </a:cubicBezTo>
                <a:cubicBezTo>
                  <a:pt x="12" y="131"/>
                  <a:pt x="12" y="132"/>
                  <a:pt x="12" y="134"/>
                </a:cubicBezTo>
                <a:close/>
                <a:moveTo>
                  <a:pt x="208" y="93"/>
                </a:moveTo>
                <a:cubicBezTo>
                  <a:pt x="208" y="92"/>
                  <a:pt x="208" y="92"/>
                  <a:pt x="208" y="92"/>
                </a:cubicBezTo>
                <a:cubicBezTo>
                  <a:pt x="207" y="93"/>
                  <a:pt x="206" y="94"/>
                  <a:pt x="206" y="95"/>
                </a:cubicBezTo>
                <a:cubicBezTo>
                  <a:pt x="207" y="94"/>
                  <a:pt x="208" y="93"/>
                  <a:pt x="208" y="93"/>
                </a:cubicBezTo>
                <a:close/>
                <a:moveTo>
                  <a:pt x="256" y="84"/>
                </a:moveTo>
                <a:cubicBezTo>
                  <a:pt x="255" y="84"/>
                  <a:pt x="256" y="85"/>
                  <a:pt x="256" y="86"/>
                </a:cubicBezTo>
                <a:cubicBezTo>
                  <a:pt x="257" y="85"/>
                  <a:pt x="256" y="84"/>
                  <a:pt x="256" y="84"/>
                </a:cubicBezTo>
                <a:close/>
                <a:moveTo>
                  <a:pt x="234" y="122"/>
                </a:moveTo>
                <a:cubicBezTo>
                  <a:pt x="234" y="122"/>
                  <a:pt x="234" y="122"/>
                  <a:pt x="234" y="122"/>
                </a:cubicBezTo>
                <a:cubicBezTo>
                  <a:pt x="233" y="122"/>
                  <a:pt x="232" y="122"/>
                  <a:pt x="230" y="122"/>
                </a:cubicBezTo>
                <a:cubicBezTo>
                  <a:pt x="230" y="122"/>
                  <a:pt x="230" y="122"/>
                  <a:pt x="229" y="122"/>
                </a:cubicBezTo>
                <a:cubicBezTo>
                  <a:pt x="229" y="123"/>
                  <a:pt x="229" y="123"/>
                  <a:pt x="229" y="123"/>
                </a:cubicBezTo>
                <a:cubicBezTo>
                  <a:pt x="231" y="123"/>
                  <a:pt x="233" y="122"/>
                  <a:pt x="234" y="122"/>
                </a:cubicBezTo>
                <a:close/>
                <a:moveTo>
                  <a:pt x="241" y="11"/>
                </a:moveTo>
                <a:cubicBezTo>
                  <a:pt x="242" y="10"/>
                  <a:pt x="243" y="10"/>
                  <a:pt x="244" y="9"/>
                </a:cubicBezTo>
                <a:cubicBezTo>
                  <a:pt x="243" y="9"/>
                  <a:pt x="242" y="10"/>
                  <a:pt x="241" y="10"/>
                </a:cubicBezTo>
                <a:cubicBezTo>
                  <a:pt x="241" y="10"/>
                  <a:pt x="241" y="10"/>
                  <a:pt x="241" y="11"/>
                </a:cubicBezTo>
                <a:close/>
                <a:moveTo>
                  <a:pt x="18" y="156"/>
                </a:moveTo>
                <a:cubicBezTo>
                  <a:pt x="18" y="156"/>
                  <a:pt x="18" y="156"/>
                  <a:pt x="17" y="156"/>
                </a:cubicBezTo>
                <a:cubicBezTo>
                  <a:pt x="17" y="156"/>
                  <a:pt x="17" y="156"/>
                  <a:pt x="16" y="156"/>
                </a:cubicBezTo>
                <a:cubicBezTo>
                  <a:pt x="15" y="157"/>
                  <a:pt x="15" y="157"/>
                  <a:pt x="16" y="158"/>
                </a:cubicBezTo>
                <a:cubicBezTo>
                  <a:pt x="16" y="157"/>
                  <a:pt x="17" y="156"/>
                  <a:pt x="18" y="156"/>
                </a:cubicBezTo>
                <a:close/>
                <a:moveTo>
                  <a:pt x="244" y="179"/>
                </a:moveTo>
                <a:cubicBezTo>
                  <a:pt x="244" y="179"/>
                  <a:pt x="244" y="179"/>
                  <a:pt x="244" y="179"/>
                </a:cubicBezTo>
                <a:cubicBezTo>
                  <a:pt x="245" y="179"/>
                  <a:pt x="245" y="179"/>
                  <a:pt x="246" y="179"/>
                </a:cubicBezTo>
                <a:cubicBezTo>
                  <a:pt x="246" y="178"/>
                  <a:pt x="246" y="178"/>
                  <a:pt x="246" y="177"/>
                </a:cubicBezTo>
                <a:cubicBezTo>
                  <a:pt x="245" y="178"/>
                  <a:pt x="244" y="179"/>
                  <a:pt x="244" y="179"/>
                </a:cubicBezTo>
                <a:close/>
                <a:moveTo>
                  <a:pt x="214" y="128"/>
                </a:moveTo>
                <a:cubicBezTo>
                  <a:pt x="216" y="128"/>
                  <a:pt x="218" y="128"/>
                  <a:pt x="218" y="127"/>
                </a:cubicBezTo>
                <a:cubicBezTo>
                  <a:pt x="217" y="127"/>
                  <a:pt x="215" y="127"/>
                  <a:pt x="214" y="128"/>
                </a:cubicBezTo>
                <a:close/>
                <a:moveTo>
                  <a:pt x="232" y="143"/>
                </a:moveTo>
                <a:cubicBezTo>
                  <a:pt x="234" y="144"/>
                  <a:pt x="234" y="144"/>
                  <a:pt x="234" y="142"/>
                </a:cubicBezTo>
                <a:cubicBezTo>
                  <a:pt x="234" y="143"/>
                  <a:pt x="233" y="143"/>
                  <a:pt x="232" y="143"/>
                </a:cubicBezTo>
                <a:close/>
                <a:moveTo>
                  <a:pt x="90" y="151"/>
                </a:moveTo>
                <a:cubicBezTo>
                  <a:pt x="91" y="151"/>
                  <a:pt x="92" y="151"/>
                  <a:pt x="92" y="150"/>
                </a:cubicBezTo>
                <a:cubicBezTo>
                  <a:pt x="91" y="150"/>
                  <a:pt x="91" y="150"/>
                  <a:pt x="90" y="151"/>
                </a:cubicBezTo>
                <a:close/>
                <a:moveTo>
                  <a:pt x="183" y="102"/>
                </a:moveTo>
                <a:cubicBezTo>
                  <a:pt x="184" y="102"/>
                  <a:pt x="184" y="102"/>
                  <a:pt x="184" y="101"/>
                </a:cubicBezTo>
                <a:cubicBezTo>
                  <a:pt x="184" y="101"/>
                  <a:pt x="183" y="101"/>
                  <a:pt x="183" y="101"/>
                </a:cubicBezTo>
                <a:cubicBezTo>
                  <a:pt x="183" y="101"/>
                  <a:pt x="183" y="102"/>
                  <a:pt x="183" y="102"/>
                </a:cubicBezTo>
                <a:close/>
                <a:moveTo>
                  <a:pt x="160" y="149"/>
                </a:moveTo>
                <a:cubicBezTo>
                  <a:pt x="159" y="150"/>
                  <a:pt x="158" y="150"/>
                  <a:pt x="157" y="151"/>
                </a:cubicBezTo>
                <a:cubicBezTo>
                  <a:pt x="159" y="151"/>
                  <a:pt x="159" y="150"/>
                  <a:pt x="160" y="149"/>
                </a:cubicBezTo>
                <a:close/>
                <a:moveTo>
                  <a:pt x="184" y="88"/>
                </a:moveTo>
                <a:cubicBezTo>
                  <a:pt x="185" y="88"/>
                  <a:pt x="185" y="87"/>
                  <a:pt x="186" y="86"/>
                </a:cubicBezTo>
                <a:cubicBezTo>
                  <a:pt x="185" y="87"/>
                  <a:pt x="184" y="87"/>
                  <a:pt x="184" y="87"/>
                </a:cubicBezTo>
                <a:cubicBezTo>
                  <a:pt x="184" y="87"/>
                  <a:pt x="184" y="87"/>
                  <a:pt x="184" y="88"/>
                </a:cubicBezTo>
                <a:close/>
                <a:moveTo>
                  <a:pt x="67" y="146"/>
                </a:moveTo>
                <a:cubicBezTo>
                  <a:pt x="67" y="146"/>
                  <a:pt x="67" y="146"/>
                  <a:pt x="67" y="146"/>
                </a:cubicBezTo>
                <a:cubicBezTo>
                  <a:pt x="69" y="146"/>
                  <a:pt x="69" y="145"/>
                  <a:pt x="70" y="144"/>
                </a:cubicBezTo>
                <a:cubicBezTo>
                  <a:pt x="70" y="144"/>
                  <a:pt x="70" y="144"/>
                  <a:pt x="70" y="144"/>
                </a:cubicBezTo>
                <a:cubicBezTo>
                  <a:pt x="69" y="145"/>
                  <a:pt x="68" y="145"/>
                  <a:pt x="67" y="146"/>
                </a:cubicBezTo>
                <a:close/>
                <a:moveTo>
                  <a:pt x="249" y="24"/>
                </a:moveTo>
                <a:cubicBezTo>
                  <a:pt x="249" y="24"/>
                  <a:pt x="249" y="24"/>
                  <a:pt x="249" y="24"/>
                </a:cubicBezTo>
                <a:cubicBezTo>
                  <a:pt x="248" y="24"/>
                  <a:pt x="247" y="25"/>
                  <a:pt x="246" y="25"/>
                </a:cubicBezTo>
                <a:cubicBezTo>
                  <a:pt x="246" y="25"/>
                  <a:pt x="246" y="25"/>
                  <a:pt x="246" y="26"/>
                </a:cubicBezTo>
                <a:cubicBezTo>
                  <a:pt x="247" y="26"/>
                  <a:pt x="247" y="26"/>
                  <a:pt x="247" y="26"/>
                </a:cubicBezTo>
                <a:cubicBezTo>
                  <a:pt x="248" y="25"/>
                  <a:pt x="248" y="25"/>
                  <a:pt x="249" y="24"/>
                </a:cubicBezTo>
                <a:close/>
                <a:moveTo>
                  <a:pt x="257" y="57"/>
                </a:moveTo>
                <a:cubicBezTo>
                  <a:pt x="257" y="57"/>
                  <a:pt x="256" y="57"/>
                  <a:pt x="256" y="57"/>
                </a:cubicBezTo>
                <a:cubicBezTo>
                  <a:pt x="256" y="58"/>
                  <a:pt x="256" y="58"/>
                  <a:pt x="256" y="59"/>
                </a:cubicBezTo>
                <a:cubicBezTo>
                  <a:pt x="257" y="59"/>
                  <a:pt x="257" y="59"/>
                  <a:pt x="257" y="59"/>
                </a:cubicBezTo>
                <a:cubicBezTo>
                  <a:pt x="257" y="58"/>
                  <a:pt x="257" y="58"/>
                  <a:pt x="257" y="57"/>
                </a:cubicBezTo>
                <a:close/>
                <a:moveTo>
                  <a:pt x="181" y="105"/>
                </a:moveTo>
                <a:cubicBezTo>
                  <a:pt x="181" y="105"/>
                  <a:pt x="181" y="104"/>
                  <a:pt x="180" y="104"/>
                </a:cubicBezTo>
                <a:cubicBezTo>
                  <a:pt x="180" y="104"/>
                  <a:pt x="179" y="104"/>
                  <a:pt x="179" y="104"/>
                </a:cubicBezTo>
                <a:cubicBezTo>
                  <a:pt x="179" y="105"/>
                  <a:pt x="180" y="105"/>
                  <a:pt x="181" y="105"/>
                </a:cubicBezTo>
                <a:close/>
                <a:moveTo>
                  <a:pt x="262" y="114"/>
                </a:moveTo>
                <a:cubicBezTo>
                  <a:pt x="262" y="114"/>
                  <a:pt x="262" y="114"/>
                  <a:pt x="262" y="114"/>
                </a:cubicBezTo>
                <a:cubicBezTo>
                  <a:pt x="262" y="113"/>
                  <a:pt x="262" y="112"/>
                  <a:pt x="262" y="111"/>
                </a:cubicBezTo>
                <a:cubicBezTo>
                  <a:pt x="262" y="111"/>
                  <a:pt x="262" y="111"/>
                  <a:pt x="262" y="111"/>
                </a:cubicBezTo>
                <a:cubicBezTo>
                  <a:pt x="262" y="112"/>
                  <a:pt x="262" y="113"/>
                  <a:pt x="262" y="114"/>
                </a:cubicBezTo>
                <a:close/>
                <a:moveTo>
                  <a:pt x="187" y="109"/>
                </a:moveTo>
                <a:cubicBezTo>
                  <a:pt x="186" y="109"/>
                  <a:pt x="185" y="109"/>
                  <a:pt x="184" y="109"/>
                </a:cubicBezTo>
                <a:cubicBezTo>
                  <a:pt x="184" y="109"/>
                  <a:pt x="183" y="109"/>
                  <a:pt x="183" y="109"/>
                </a:cubicBezTo>
                <a:cubicBezTo>
                  <a:pt x="185" y="109"/>
                  <a:pt x="186" y="109"/>
                  <a:pt x="187" y="109"/>
                </a:cubicBezTo>
                <a:close/>
                <a:moveTo>
                  <a:pt x="23" y="157"/>
                </a:moveTo>
                <a:cubicBezTo>
                  <a:pt x="23" y="157"/>
                  <a:pt x="23" y="157"/>
                  <a:pt x="23" y="157"/>
                </a:cubicBezTo>
                <a:cubicBezTo>
                  <a:pt x="24" y="156"/>
                  <a:pt x="23" y="155"/>
                  <a:pt x="23" y="153"/>
                </a:cubicBezTo>
                <a:cubicBezTo>
                  <a:pt x="23" y="155"/>
                  <a:pt x="23" y="156"/>
                  <a:pt x="23" y="157"/>
                </a:cubicBezTo>
                <a:close/>
                <a:moveTo>
                  <a:pt x="227" y="98"/>
                </a:moveTo>
                <a:cubicBezTo>
                  <a:pt x="227" y="98"/>
                  <a:pt x="227" y="98"/>
                  <a:pt x="227" y="98"/>
                </a:cubicBezTo>
                <a:cubicBezTo>
                  <a:pt x="226" y="98"/>
                  <a:pt x="226" y="98"/>
                  <a:pt x="225" y="99"/>
                </a:cubicBezTo>
                <a:cubicBezTo>
                  <a:pt x="225" y="99"/>
                  <a:pt x="226" y="99"/>
                  <a:pt x="226" y="100"/>
                </a:cubicBezTo>
                <a:cubicBezTo>
                  <a:pt x="226" y="99"/>
                  <a:pt x="227" y="98"/>
                  <a:pt x="227" y="98"/>
                </a:cubicBezTo>
                <a:close/>
                <a:moveTo>
                  <a:pt x="16" y="78"/>
                </a:moveTo>
                <a:cubicBezTo>
                  <a:pt x="18" y="76"/>
                  <a:pt x="18" y="76"/>
                  <a:pt x="18" y="75"/>
                </a:cubicBezTo>
                <a:cubicBezTo>
                  <a:pt x="17" y="76"/>
                  <a:pt x="16" y="76"/>
                  <a:pt x="16" y="78"/>
                </a:cubicBezTo>
                <a:close/>
                <a:moveTo>
                  <a:pt x="221" y="92"/>
                </a:moveTo>
                <a:cubicBezTo>
                  <a:pt x="220" y="93"/>
                  <a:pt x="219" y="94"/>
                  <a:pt x="219" y="95"/>
                </a:cubicBezTo>
                <a:cubicBezTo>
                  <a:pt x="220" y="94"/>
                  <a:pt x="221" y="94"/>
                  <a:pt x="221" y="92"/>
                </a:cubicBezTo>
                <a:close/>
                <a:moveTo>
                  <a:pt x="255" y="122"/>
                </a:moveTo>
                <a:cubicBezTo>
                  <a:pt x="255" y="123"/>
                  <a:pt x="255" y="124"/>
                  <a:pt x="255" y="125"/>
                </a:cubicBezTo>
                <a:cubicBezTo>
                  <a:pt x="255" y="124"/>
                  <a:pt x="255" y="123"/>
                  <a:pt x="255" y="122"/>
                </a:cubicBezTo>
                <a:close/>
                <a:moveTo>
                  <a:pt x="52" y="150"/>
                </a:moveTo>
                <a:cubicBezTo>
                  <a:pt x="53" y="149"/>
                  <a:pt x="54" y="149"/>
                  <a:pt x="54" y="148"/>
                </a:cubicBezTo>
                <a:cubicBezTo>
                  <a:pt x="53" y="148"/>
                  <a:pt x="53" y="148"/>
                  <a:pt x="52" y="150"/>
                </a:cubicBezTo>
                <a:close/>
                <a:moveTo>
                  <a:pt x="190" y="146"/>
                </a:moveTo>
                <a:cubicBezTo>
                  <a:pt x="188" y="146"/>
                  <a:pt x="188" y="146"/>
                  <a:pt x="187" y="147"/>
                </a:cubicBezTo>
                <a:cubicBezTo>
                  <a:pt x="188" y="147"/>
                  <a:pt x="189" y="147"/>
                  <a:pt x="190" y="146"/>
                </a:cubicBezTo>
                <a:close/>
                <a:moveTo>
                  <a:pt x="14" y="179"/>
                </a:moveTo>
                <a:cubicBezTo>
                  <a:pt x="14" y="178"/>
                  <a:pt x="15" y="178"/>
                  <a:pt x="15" y="177"/>
                </a:cubicBezTo>
                <a:cubicBezTo>
                  <a:pt x="15" y="177"/>
                  <a:pt x="14" y="177"/>
                  <a:pt x="14" y="179"/>
                </a:cubicBezTo>
                <a:close/>
                <a:moveTo>
                  <a:pt x="262" y="41"/>
                </a:moveTo>
                <a:cubicBezTo>
                  <a:pt x="262" y="40"/>
                  <a:pt x="263" y="38"/>
                  <a:pt x="262" y="37"/>
                </a:cubicBezTo>
                <a:cubicBezTo>
                  <a:pt x="262" y="38"/>
                  <a:pt x="262" y="39"/>
                  <a:pt x="262" y="41"/>
                </a:cubicBezTo>
                <a:close/>
                <a:moveTo>
                  <a:pt x="96" y="150"/>
                </a:moveTo>
                <a:cubicBezTo>
                  <a:pt x="97" y="150"/>
                  <a:pt x="97" y="150"/>
                  <a:pt x="98" y="150"/>
                </a:cubicBezTo>
                <a:cubicBezTo>
                  <a:pt x="97" y="149"/>
                  <a:pt x="96" y="150"/>
                  <a:pt x="96" y="150"/>
                </a:cubicBezTo>
                <a:close/>
                <a:moveTo>
                  <a:pt x="229" y="137"/>
                </a:moveTo>
                <a:cubicBezTo>
                  <a:pt x="229" y="137"/>
                  <a:pt x="229" y="137"/>
                  <a:pt x="229" y="137"/>
                </a:cubicBezTo>
                <a:cubicBezTo>
                  <a:pt x="229" y="137"/>
                  <a:pt x="228" y="138"/>
                  <a:pt x="227" y="138"/>
                </a:cubicBezTo>
                <a:cubicBezTo>
                  <a:pt x="229" y="139"/>
                  <a:pt x="229" y="137"/>
                  <a:pt x="229" y="137"/>
                </a:cubicBezTo>
                <a:close/>
                <a:moveTo>
                  <a:pt x="247" y="99"/>
                </a:moveTo>
                <a:cubicBezTo>
                  <a:pt x="245" y="100"/>
                  <a:pt x="245" y="100"/>
                  <a:pt x="246" y="101"/>
                </a:cubicBezTo>
                <a:cubicBezTo>
                  <a:pt x="246" y="100"/>
                  <a:pt x="247" y="100"/>
                  <a:pt x="247" y="99"/>
                </a:cubicBezTo>
                <a:close/>
                <a:moveTo>
                  <a:pt x="63" y="139"/>
                </a:moveTo>
                <a:cubicBezTo>
                  <a:pt x="62" y="139"/>
                  <a:pt x="61" y="139"/>
                  <a:pt x="61" y="140"/>
                </a:cubicBezTo>
                <a:cubicBezTo>
                  <a:pt x="62" y="140"/>
                  <a:pt x="62" y="140"/>
                  <a:pt x="63" y="139"/>
                </a:cubicBezTo>
                <a:close/>
                <a:moveTo>
                  <a:pt x="192" y="101"/>
                </a:moveTo>
                <a:cubicBezTo>
                  <a:pt x="193" y="102"/>
                  <a:pt x="193" y="102"/>
                  <a:pt x="193" y="103"/>
                </a:cubicBezTo>
                <a:cubicBezTo>
                  <a:pt x="194" y="102"/>
                  <a:pt x="194" y="102"/>
                  <a:pt x="194" y="102"/>
                </a:cubicBezTo>
                <a:cubicBezTo>
                  <a:pt x="193" y="102"/>
                  <a:pt x="193" y="102"/>
                  <a:pt x="192" y="101"/>
                </a:cubicBezTo>
                <a:close/>
                <a:moveTo>
                  <a:pt x="250" y="83"/>
                </a:moveTo>
                <a:cubicBezTo>
                  <a:pt x="249" y="83"/>
                  <a:pt x="249" y="83"/>
                  <a:pt x="249" y="84"/>
                </a:cubicBezTo>
                <a:cubicBezTo>
                  <a:pt x="250" y="84"/>
                  <a:pt x="250" y="84"/>
                  <a:pt x="250" y="83"/>
                </a:cubicBezTo>
                <a:close/>
                <a:moveTo>
                  <a:pt x="254" y="76"/>
                </a:moveTo>
                <a:cubicBezTo>
                  <a:pt x="253" y="77"/>
                  <a:pt x="253" y="77"/>
                  <a:pt x="253" y="77"/>
                </a:cubicBezTo>
                <a:cubicBezTo>
                  <a:pt x="254" y="77"/>
                  <a:pt x="254" y="77"/>
                  <a:pt x="254" y="76"/>
                </a:cubicBezTo>
                <a:close/>
                <a:moveTo>
                  <a:pt x="13" y="148"/>
                </a:moveTo>
                <a:cubicBezTo>
                  <a:pt x="13" y="149"/>
                  <a:pt x="13" y="150"/>
                  <a:pt x="13" y="151"/>
                </a:cubicBezTo>
                <a:cubicBezTo>
                  <a:pt x="13" y="150"/>
                  <a:pt x="13" y="149"/>
                  <a:pt x="13" y="148"/>
                </a:cubicBezTo>
                <a:close/>
                <a:moveTo>
                  <a:pt x="255" y="111"/>
                </a:moveTo>
                <a:cubicBezTo>
                  <a:pt x="255" y="110"/>
                  <a:pt x="255" y="109"/>
                  <a:pt x="255" y="109"/>
                </a:cubicBezTo>
                <a:cubicBezTo>
                  <a:pt x="254" y="109"/>
                  <a:pt x="254" y="110"/>
                  <a:pt x="255" y="111"/>
                </a:cubicBezTo>
                <a:close/>
                <a:moveTo>
                  <a:pt x="12" y="74"/>
                </a:moveTo>
                <a:cubicBezTo>
                  <a:pt x="12" y="74"/>
                  <a:pt x="12" y="74"/>
                  <a:pt x="12" y="73"/>
                </a:cubicBezTo>
                <a:cubicBezTo>
                  <a:pt x="11" y="74"/>
                  <a:pt x="11" y="74"/>
                  <a:pt x="10" y="74"/>
                </a:cubicBezTo>
                <a:cubicBezTo>
                  <a:pt x="10" y="75"/>
                  <a:pt x="10" y="75"/>
                  <a:pt x="10" y="75"/>
                </a:cubicBezTo>
                <a:cubicBezTo>
                  <a:pt x="11" y="75"/>
                  <a:pt x="11" y="74"/>
                  <a:pt x="12" y="74"/>
                </a:cubicBezTo>
                <a:close/>
                <a:moveTo>
                  <a:pt x="15" y="135"/>
                </a:moveTo>
                <a:cubicBezTo>
                  <a:pt x="15" y="136"/>
                  <a:pt x="15" y="136"/>
                  <a:pt x="15" y="136"/>
                </a:cubicBezTo>
                <a:cubicBezTo>
                  <a:pt x="16" y="135"/>
                  <a:pt x="16" y="135"/>
                  <a:pt x="16" y="135"/>
                </a:cubicBezTo>
                <a:cubicBezTo>
                  <a:pt x="16" y="135"/>
                  <a:pt x="16" y="135"/>
                  <a:pt x="16" y="135"/>
                </a:cubicBezTo>
                <a:cubicBezTo>
                  <a:pt x="16" y="135"/>
                  <a:pt x="16" y="134"/>
                  <a:pt x="15" y="135"/>
                </a:cubicBezTo>
                <a:cubicBezTo>
                  <a:pt x="15" y="135"/>
                  <a:pt x="15" y="135"/>
                  <a:pt x="15" y="135"/>
                </a:cubicBezTo>
                <a:close/>
                <a:moveTo>
                  <a:pt x="246" y="106"/>
                </a:moveTo>
                <a:cubicBezTo>
                  <a:pt x="246" y="106"/>
                  <a:pt x="246" y="106"/>
                  <a:pt x="246" y="107"/>
                </a:cubicBezTo>
                <a:cubicBezTo>
                  <a:pt x="247" y="106"/>
                  <a:pt x="247" y="106"/>
                  <a:pt x="246" y="106"/>
                </a:cubicBezTo>
                <a:cubicBezTo>
                  <a:pt x="246" y="106"/>
                  <a:pt x="246" y="106"/>
                  <a:pt x="246" y="106"/>
                </a:cubicBezTo>
                <a:close/>
                <a:moveTo>
                  <a:pt x="254" y="104"/>
                </a:moveTo>
                <a:cubicBezTo>
                  <a:pt x="254" y="104"/>
                  <a:pt x="254" y="105"/>
                  <a:pt x="254" y="106"/>
                </a:cubicBezTo>
                <a:cubicBezTo>
                  <a:pt x="255" y="105"/>
                  <a:pt x="255" y="105"/>
                  <a:pt x="254" y="104"/>
                </a:cubicBezTo>
                <a:close/>
                <a:moveTo>
                  <a:pt x="19" y="122"/>
                </a:moveTo>
                <a:cubicBezTo>
                  <a:pt x="19" y="123"/>
                  <a:pt x="19" y="123"/>
                  <a:pt x="19" y="123"/>
                </a:cubicBezTo>
                <a:cubicBezTo>
                  <a:pt x="20" y="123"/>
                  <a:pt x="20" y="123"/>
                  <a:pt x="19" y="122"/>
                </a:cubicBezTo>
                <a:close/>
                <a:moveTo>
                  <a:pt x="247" y="93"/>
                </a:moveTo>
                <a:cubicBezTo>
                  <a:pt x="245" y="93"/>
                  <a:pt x="245" y="93"/>
                  <a:pt x="246" y="94"/>
                </a:cubicBezTo>
                <a:cubicBezTo>
                  <a:pt x="246" y="94"/>
                  <a:pt x="247" y="94"/>
                  <a:pt x="247" y="93"/>
                </a:cubicBezTo>
                <a:close/>
                <a:moveTo>
                  <a:pt x="254" y="81"/>
                </a:moveTo>
                <a:cubicBezTo>
                  <a:pt x="253" y="81"/>
                  <a:pt x="253" y="81"/>
                  <a:pt x="253" y="82"/>
                </a:cubicBezTo>
                <a:cubicBezTo>
                  <a:pt x="254" y="82"/>
                  <a:pt x="254" y="81"/>
                  <a:pt x="254" y="81"/>
                </a:cubicBezTo>
                <a:close/>
                <a:moveTo>
                  <a:pt x="15" y="127"/>
                </a:moveTo>
                <a:cubicBezTo>
                  <a:pt x="17" y="126"/>
                  <a:pt x="17" y="126"/>
                  <a:pt x="16" y="125"/>
                </a:cubicBezTo>
                <a:cubicBezTo>
                  <a:pt x="16" y="126"/>
                  <a:pt x="16" y="126"/>
                  <a:pt x="15" y="127"/>
                </a:cubicBezTo>
                <a:close/>
                <a:moveTo>
                  <a:pt x="255" y="115"/>
                </a:moveTo>
                <a:cubicBezTo>
                  <a:pt x="255" y="115"/>
                  <a:pt x="255" y="115"/>
                  <a:pt x="255" y="115"/>
                </a:cubicBezTo>
                <a:cubicBezTo>
                  <a:pt x="255" y="116"/>
                  <a:pt x="255" y="117"/>
                  <a:pt x="255" y="118"/>
                </a:cubicBezTo>
                <a:cubicBezTo>
                  <a:pt x="255" y="117"/>
                  <a:pt x="255" y="116"/>
                  <a:pt x="255" y="115"/>
                </a:cubicBezTo>
                <a:close/>
                <a:moveTo>
                  <a:pt x="244" y="171"/>
                </a:moveTo>
                <a:cubicBezTo>
                  <a:pt x="245" y="171"/>
                  <a:pt x="245" y="171"/>
                  <a:pt x="245" y="170"/>
                </a:cubicBezTo>
                <a:cubicBezTo>
                  <a:pt x="245" y="170"/>
                  <a:pt x="244" y="171"/>
                  <a:pt x="244" y="171"/>
                </a:cubicBezTo>
                <a:close/>
                <a:moveTo>
                  <a:pt x="206" y="86"/>
                </a:moveTo>
                <a:cubicBezTo>
                  <a:pt x="207" y="86"/>
                  <a:pt x="207" y="85"/>
                  <a:pt x="207" y="85"/>
                </a:cubicBezTo>
                <a:cubicBezTo>
                  <a:pt x="207" y="85"/>
                  <a:pt x="207" y="85"/>
                  <a:pt x="207" y="85"/>
                </a:cubicBezTo>
                <a:cubicBezTo>
                  <a:pt x="207" y="85"/>
                  <a:pt x="206" y="86"/>
                  <a:pt x="206" y="86"/>
                </a:cubicBezTo>
                <a:close/>
                <a:moveTo>
                  <a:pt x="41" y="135"/>
                </a:moveTo>
                <a:cubicBezTo>
                  <a:pt x="43" y="136"/>
                  <a:pt x="43" y="136"/>
                  <a:pt x="44" y="135"/>
                </a:cubicBezTo>
                <a:cubicBezTo>
                  <a:pt x="43" y="135"/>
                  <a:pt x="42" y="135"/>
                  <a:pt x="41" y="135"/>
                </a:cubicBezTo>
                <a:close/>
                <a:moveTo>
                  <a:pt x="50" y="145"/>
                </a:moveTo>
                <a:cubicBezTo>
                  <a:pt x="50" y="145"/>
                  <a:pt x="49" y="145"/>
                  <a:pt x="49" y="145"/>
                </a:cubicBezTo>
                <a:cubicBezTo>
                  <a:pt x="49" y="145"/>
                  <a:pt x="48" y="145"/>
                  <a:pt x="48" y="146"/>
                </a:cubicBezTo>
                <a:cubicBezTo>
                  <a:pt x="49" y="146"/>
                  <a:pt x="49" y="146"/>
                  <a:pt x="50" y="145"/>
                </a:cubicBezTo>
                <a:close/>
                <a:moveTo>
                  <a:pt x="176" y="91"/>
                </a:moveTo>
                <a:cubicBezTo>
                  <a:pt x="176" y="91"/>
                  <a:pt x="176" y="91"/>
                  <a:pt x="176" y="90"/>
                </a:cubicBezTo>
                <a:cubicBezTo>
                  <a:pt x="175" y="90"/>
                  <a:pt x="175" y="90"/>
                  <a:pt x="176" y="91"/>
                </a:cubicBezTo>
                <a:close/>
                <a:moveTo>
                  <a:pt x="247" y="90"/>
                </a:moveTo>
                <a:cubicBezTo>
                  <a:pt x="246" y="90"/>
                  <a:pt x="246" y="90"/>
                  <a:pt x="245" y="91"/>
                </a:cubicBezTo>
                <a:cubicBezTo>
                  <a:pt x="246" y="91"/>
                  <a:pt x="246" y="91"/>
                  <a:pt x="247" y="90"/>
                </a:cubicBezTo>
                <a:close/>
                <a:moveTo>
                  <a:pt x="116" y="140"/>
                </a:moveTo>
                <a:cubicBezTo>
                  <a:pt x="116" y="140"/>
                  <a:pt x="115" y="140"/>
                  <a:pt x="115" y="141"/>
                </a:cubicBezTo>
                <a:cubicBezTo>
                  <a:pt x="115" y="141"/>
                  <a:pt x="116" y="140"/>
                  <a:pt x="116" y="140"/>
                </a:cubicBezTo>
                <a:close/>
                <a:moveTo>
                  <a:pt x="185" y="142"/>
                </a:moveTo>
                <a:cubicBezTo>
                  <a:pt x="186" y="142"/>
                  <a:pt x="187" y="142"/>
                  <a:pt x="187" y="141"/>
                </a:cubicBezTo>
                <a:cubicBezTo>
                  <a:pt x="186" y="141"/>
                  <a:pt x="186" y="142"/>
                  <a:pt x="185" y="142"/>
                </a:cubicBezTo>
                <a:close/>
                <a:moveTo>
                  <a:pt x="244" y="160"/>
                </a:moveTo>
                <a:cubicBezTo>
                  <a:pt x="245" y="159"/>
                  <a:pt x="245" y="159"/>
                  <a:pt x="245" y="158"/>
                </a:cubicBezTo>
                <a:cubicBezTo>
                  <a:pt x="244" y="159"/>
                  <a:pt x="244" y="159"/>
                  <a:pt x="244" y="160"/>
                </a:cubicBezTo>
                <a:close/>
                <a:moveTo>
                  <a:pt x="35" y="144"/>
                </a:moveTo>
                <a:cubicBezTo>
                  <a:pt x="36" y="145"/>
                  <a:pt x="36" y="144"/>
                  <a:pt x="36" y="143"/>
                </a:cubicBezTo>
                <a:cubicBezTo>
                  <a:pt x="36" y="144"/>
                  <a:pt x="35" y="144"/>
                  <a:pt x="35" y="144"/>
                </a:cubicBezTo>
                <a:close/>
                <a:moveTo>
                  <a:pt x="152" y="144"/>
                </a:moveTo>
                <a:cubicBezTo>
                  <a:pt x="152" y="144"/>
                  <a:pt x="152" y="143"/>
                  <a:pt x="152" y="143"/>
                </a:cubicBezTo>
                <a:cubicBezTo>
                  <a:pt x="152" y="144"/>
                  <a:pt x="151" y="143"/>
                  <a:pt x="151" y="144"/>
                </a:cubicBezTo>
                <a:cubicBezTo>
                  <a:pt x="151" y="144"/>
                  <a:pt x="152" y="144"/>
                  <a:pt x="152" y="144"/>
                </a:cubicBezTo>
                <a:close/>
                <a:moveTo>
                  <a:pt x="13" y="87"/>
                </a:moveTo>
                <a:cubicBezTo>
                  <a:pt x="13" y="87"/>
                  <a:pt x="14" y="87"/>
                  <a:pt x="14" y="86"/>
                </a:cubicBezTo>
                <a:cubicBezTo>
                  <a:pt x="13" y="86"/>
                  <a:pt x="13" y="87"/>
                  <a:pt x="13" y="87"/>
                </a:cubicBezTo>
                <a:close/>
                <a:moveTo>
                  <a:pt x="175" y="98"/>
                </a:moveTo>
                <a:cubicBezTo>
                  <a:pt x="175" y="99"/>
                  <a:pt x="175" y="99"/>
                  <a:pt x="175" y="99"/>
                </a:cubicBezTo>
                <a:cubicBezTo>
                  <a:pt x="175" y="99"/>
                  <a:pt x="175" y="99"/>
                  <a:pt x="175" y="99"/>
                </a:cubicBezTo>
                <a:cubicBezTo>
                  <a:pt x="175" y="99"/>
                  <a:pt x="175" y="99"/>
                  <a:pt x="176" y="98"/>
                </a:cubicBezTo>
                <a:cubicBezTo>
                  <a:pt x="175" y="98"/>
                  <a:pt x="175" y="98"/>
                  <a:pt x="175" y="98"/>
                </a:cubicBezTo>
                <a:close/>
                <a:moveTo>
                  <a:pt x="178" y="101"/>
                </a:moveTo>
                <a:cubicBezTo>
                  <a:pt x="179" y="100"/>
                  <a:pt x="179" y="100"/>
                  <a:pt x="179" y="100"/>
                </a:cubicBezTo>
                <a:cubicBezTo>
                  <a:pt x="179" y="99"/>
                  <a:pt x="179" y="99"/>
                  <a:pt x="178" y="99"/>
                </a:cubicBezTo>
                <a:cubicBezTo>
                  <a:pt x="178" y="100"/>
                  <a:pt x="178" y="100"/>
                  <a:pt x="178" y="101"/>
                </a:cubicBezTo>
                <a:close/>
                <a:moveTo>
                  <a:pt x="249" y="74"/>
                </a:moveTo>
                <a:cubicBezTo>
                  <a:pt x="249" y="74"/>
                  <a:pt x="249" y="74"/>
                  <a:pt x="249" y="73"/>
                </a:cubicBezTo>
                <a:cubicBezTo>
                  <a:pt x="249" y="73"/>
                  <a:pt x="249" y="74"/>
                  <a:pt x="249" y="74"/>
                </a:cubicBezTo>
                <a:close/>
                <a:moveTo>
                  <a:pt x="156" y="148"/>
                </a:moveTo>
                <a:cubicBezTo>
                  <a:pt x="156" y="148"/>
                  <a:pt x="157" y="148"/>
                  <a:pt x="157" y="148"/>
                </a:cubicBezTo>
                <a:cubicBezTo>
                  <a:pt x="157" y="148"/>
                  <a:pt x="157" y="148"/>
                  <a:pt x="158" y="148"/>
                </a:cubicBezTo>
                <a:cubicBezTo>
                  <a:pt x="157" y="148"/>
                  <a:pt x="157" y="147"/>
                  <a:pt x="157" y="147"/>
                </a:cubicBezTo>
                <a:cubicBezTo>
                  <a:pt x="157" y="148"/>
                  <a:pt x="157" y="148"/>
                  <a:pt x="156" y="148"/>
                </a:cubicBezTo>
                <a:close/>
                <a:moveTo>
                  <a:pt x="31" y="154"/>
                </a:moveTo>
                <a:cubicBezTo>
                  <a:pt x="30" y="154"/>
                  <a:pt x="30" y="154"/>
                  <a:pt x="30" y="155"/>
                </a:cubicBezTo>
                <a:cubicBezTo>
                  <a:pt x="30" y="155"/>
                  <a:pt x="31" y="155"/>
                  <a:pt x="31" y="154"/>
                </a:cubicBezTo>
                <a:close/>
                <a:moveTo>
                  <a:pt x="14" y="91"/>
                </a:moveTo>
                <a:cubicBezTo>
                  <a:pt x="14" y="91"/>
                  <a:pt x="14" y="91"/>
                  <a:pt x="14" y="90"/>
                </a:cubicBezTo>
                <a:cubicBezTo>
                  <a:pt x="13" y="90"/>
                  <a:pt x="13" y="91"/>
                  <a:pt x="14" y="91"/>
                </a:cubicBezTo>
                <a:close/>
                <a:moveTo>
                  <a:pt x="256" y="54"/>
                </a:moveTo>
                <a:cubicBezTo>
                  <a:pt x="257" y="54"/>
                  <a:pt x="257" y="54"/>
                  <a:pt x="257" y="53"/>
                </a:cubicBezTo>
                <a:cubicBezTo>
                  <a:pt x="256" y="53"/>
                  <a:pt x="256" y="53"/>
                  <a:pt x="256" y="54"/>
                </a:cubicBezTo>
                <a:close/>
                <a:moveTo>
                  <a:pt x="249" y="68"/>
                </a:moveTo>
                <a:cubicBezTo>
                  <a:pt x="249" y="68"/>
                  <a:pt x="249" y="68"/>
                  <a:pt x="249" y="67"/>
                </a:cubicBezTo>
                <a:cubicBezTo>
                  <a:pt x="249" y="67"/>
                  <a:pt x="249" y="68"/>
                  <a:pt x="249" y="68"/>
                </a:cubicBezTo>
                <a:close/>
                <a:moveTo>
                  <a:pt x="59" y="157"/>
                </a:moveTo>
                <a:cubicBezTo>
                  <a:pt x="59" y="157"/>
                  <a:pt x="59" y="157"/>
                  <a:pt x="59" y="157"/>
                </a:cubicBezTo>
                <a:cubicBezTo>
                  <a:pt x="59" y="157"/>
                  <a:pt x="60" y="157"/>
                  <a:pt x="61" y="157"/>
                </a:cubicBezTo>
                <a:cubicBezTo>
                  <a:pt x="61" y="157"/>
                  <a:pt x="61" y="157"/>
                  <a:pt x="61" y="157"/>
                </a:cubicBezTo>
                <a:cubicBezTo>
                  <a:pt x="60" y="157"/>
                  <a:pt x="59" y="157"/>
                  <a:pt x="59" y="157"/>
                </a:cubicBezTo>
                <a:close/>
                <a:moveTo>
                  <a:pt x="186" y="93"/>
                </a:moveTo>
                <a:cubicBezTo>
                  <a:pt x="186" y="93"/>
                  <a:pt x="185" y="94"/>
                  <a:pt x="185" y="94"/>
                </a:cubicBezTo>
                <a:cubicBezTo>
                  <a:pt x="186" y="94"/>
                  <a:pt x="186" y="94"/>
                  <a:pt x="186" y="93"/>
                </a:cubicBezTo>
                <a:close/>
                <a:moveTo>
                  <a:pt x="196" y="96"/>
                </a:moveTo>
                <a:cubicBezTo>
                  <a:pt x="196" y="96"/>
                  <a:pt x="196" y="95"/>
                  <a:pt x="196" y="95"/>
                </a:cubicBezTo>
                <a:cubicBezTo>
                  <a:pt x="196" y="95"/>
                  <a:pt x="196" y="95"/>
                  <a:pt x="196" y="95"/>
                </a:cubicBezTo>
                <a:cubicBezTo>
                  <a:pt x="196" y="95"/>
                  <a:pt x="196" y="95"/>
                  <a:pt x="195" y="96"/>
                </a:cubicBezTo>
                <a:cubicBezTo>
                  <a:pt x="196" y="96"/>
                  <a:pt x="196" y="96"/>
                  <a:pt x="196" y="96"/>
                </a:cubicBezTo>
                <a:close/>
                <a:moveTo>
                  <a:pt x="13" y="140"/>
                </a:moveTo>
                <a:cubicBezTo>
                  <a:pt x="13" y="140"/>
                  <a:pt x="13" y="140"/>
                  <a:pt x="13" y="140"/>
                </a:cubicBezTo>
                <a:cubicBezTo>
                  <a:pt x="13" y="141"/>
                  <a:pt x="13" y="141"/>
                  <a:pt x="13" y="142"/>
                </a:cubicBezTo>
                <a:cubicBezTo>
                  <a:pt x="13" y="142"/>
                  <a:pt x="13" y="142"/>
                  <a:pt x="13" y="142"/>
                </a:cubicBezTo>
                <a:cubicBezTo>
                  <a:pt x="13" y="141"/>
                  <a:pt x="13" y="141"/>
                  <a:pt x="13" y="140"/>
                </a:cubicBezTo>
                <a:close/>
                <a:moveTo>
                  <a:pt x="39" y="154"/>
                </a:moveTo>
                <a:cubicBezTo>
                  <a:pt x="39" y="154"/>
                  <a:pt x="39" y="154"/>
                  <a:pt x="39" y="154"/>
                </a:cubicBezTo>
                <a:cubicBezTo>
                  <a:pt x="40" y="154"/>
                  <a:pt x="40" y="154"/>
                  <a:pt x="40" y="154"/>
                </a:cubicBezTo>
                <a:cubicBezTo>
                  <a:pt x="40" y="154"/>
                  <a:pt x="40" y="154"/>
                  <a:pt x="40" y="154"/>
                </a:cubicBezTo>
                <a:cubicBezTo>
                  <a:pt x="40" y="154"/>
                  <a:pt x="39" y="154"/>
                  <a:pt x="39" y="154"/>
                </a:cubicBezTo>
                <a:close/>
                <a:moveTo>
                  <a:pt x="15" y="120"/>
                </a:moveTo>
                <a:cubicBezTo>
                  <a:pt x="15" y="120"/>
                  <a:pt x="15" y="120"/>
                  <a:pt x="15" y="120"/>
                </a:cubicBezTo>
                <a:cubicBezTo>
                  <a:pt x="15" y="119"/>
                  <a:pt x="15" y="119"/>
                  <a:pt x="15" y="119"/>
                </a:cubicBezTo>
                <a:cubicBezTo>
                  <a:pt x="15" y="119"/>
                  <a:pt x="15" y="119"/>
                  <a:pt x="15" y="119"/>
                </a:cubicBezTo>
                <a:cubicBezTo>
                  <a:pt x="15" y="119"/>
                  <a:pt x="15" y="119"/>
                  <a:pt x="15" y="120"/>
                </a:cubicBezTo>
                <a:close/>
                <a:moveTo>
                  <a:pt x="58" y="149"/>
                </a:moveTo>
                <a:cubicBezTo>
                  <a:pt x="58" y="149"/>
                  <a:pt x="58" y="148"/>
                  <a:pt x="58" y="148"/>
                </a:cubicBezTo>
                <a:cubicBezTo>
                  <a:pt x="58" y="149"/>
                  <a:pt x="57" y="149"/>
                  <a:pt x="57" y="149"/>
                </a:cubicBezTo>
                <a:cubicBezTo>
                  <a:pt x="57" y="149"/>
                  <a:pt x="57" y="149"/>
                  <a:pt x="57" y="149"/>
                </a:cubicBezTo>
                <a:cubicBezTo>
                  <a:pt x="57" y="149"/>
                  <a:pt x="58" y="149"/>
                  <a:pt x="58" y="149"/>
                </a:cubicBezTo>
                <a:close/>
                <a:moveTo>
                  <a:pt x="218" y="86"/>
                </a:moveTo>
                <a:cubicBezTo>
                  <a:pt x="218" y="85"/>
                  <a:pt x="218" y="85"/>
                  <a:pt x="218" y="85"/>
                </a:cubicBezTo>
                <a:cubicBezTo>
                  <a:pt x="217" y="85"/>
                  <a:pt x="217" y="85"/>
                  <a:pt x="217" y="85"/>
                </a:cubicBezTo>
                <a:cubicBezTo>
                  <a:pt x="217" y="85"/>
                  <a:pt x="217" y="86"/>
                  <a:pt x="217" y="86"/>
                </a:cubicBezTo>
                <a:cubicBezTo>
                  <a:pt x="217" y="86"/>
                  <a:pt x="217" y="86"/>
                  <a:pt x="218" y="86"/>
                </a:cubicBezTo>
                <a:close/>
                <a:moveTo>
                  <a:pt x="227" y="143"/>
                </a:moveTo>
                <a:cubicBezTo>
                  <a:pt x="227" y="143"/>
                  <a:pt x="228" y="143"/>
                  <a:pt x="228" y="143"/>
                </a:cubicBezTo>
                <a:cubicBezTo>
                  <a:pt x="228" y="143"/>
                  <a:pt x="228" y="143"/>
                  <a:pt x="228" y="143"/>
                </a:cubicBezTo>
                <a:cubicBezTo>
                  <a:pt x="228" y="142"/>
                  <a:pt x="228" y="142"/>
                  <a:pt x="228" y="142"/>
                </a:cubicBezTo>
                <a:cubicBezTo>
                  <a:pt x="228" y="142"/>
                  <a:pt x="228" y="143"/>
                  <a:pt x="227" y="143"/>
                </a:cubicBezTo>
                <a:close/>
                <a:moveTo>
                  <a:pt x="185" y="98"/>
                </a:moveTo>
                <a:cubicBezTo>
                  <a:pt x="185" y="98"/>
                  <a:pt x="185" y="98"/>
                  <a:pt x="184" y="98"/>
                </a:cubicBezTo>
                <a:cubicBezTo>
                  <a:pt x="185" y="99"/>
                  <a:pt x="185" y="98"/>
                  <a:pt x="185" y="98"/>
                </a:cubicBezTo>
                <a:close/>
                <a:moveTo>
                  <a:pt x="249" y="62"/>
                </a:moveTo>
                <a:cubicBezTo>
                  <a:pt x="248" y="62"/>
                  <a:pt x="248" y="62"/>
                  <a:pt x="249" y="63"/>
                </a:cubicBezTo>
                <a:cubicBezTo>
                  <a:pt x="249" y="62"/>
                  <a:pt x="249" y="62"/>
                  <a:pt x="249" y="62"/>
                </a:cubicBezTo>
                <a:close/>
                <a:moveTo>
                  <a:pt x="164" y="149"/>
                </a:moveTo>
                <a:cubicBezTo>
                  <a:pt x="163" y="149"/>
                  <a:pt x="163" y="149"/>
                  <a:pt x="163" y="149"/>
                </a:cubicBezTo>
                <a:cubicBezTo>
                  <a:pt x="163" y="149"/>
                  <a:pt x="163" y="149"/>
                  <a:pt x="163" y="149"/>
                </a:cubicBezTo>
                <a:cubicBezTo>
                  <a:pt x="163" y="149"/>
                  <a:pt x="163" y="149"/>
                  <a:pt x="163" y="149"/>
                </a:cubicBezTo>
                <a:cubicBezTo>
                  <a:pt x="163" y="149"/>
                  <a:pt x="163" y="149"/>
                  <a:pt x="164" y="149"/>
                </a:cubicBezTo>
                <a:close/>
                <a:moveTo>
                  <a:pt x="13" y="109"/>
                </a:moveTo>
                <a:cubicBezTo>
                  <a:pt x="13" y="109"/>
                  <a:pt x="13" y="109"/>
                  <a:pt x="13" y="109"/>
                </a:cubicBezTo>
                <a:cubicBezTo>
                  <a:pt x="13" y="109"/>
                  <a:pt x="13" y="108"/>
                  <a:pt x="13" y="108"/>
                </a:cubicBezTo>
                <a:cubicBezTo>
                  <a:pt x="13" y="108"/>
                  <a:pt x="13" y="108"/>
                  <a:pt x="13" y="108"/>
                </a:cubicBezTo>
                <a:cubicBezTo>
                  <a:pt x="13" y="108"/>
                  <a:pt x="13" y="108"/>
                  <a:pt x="13" y="109"/>
                </a:cubicBezTo>
                <a:close/>
                <a:moveTo>
                  <a:pt x="16" y="122"/>
                </a:moveTo>
                <a:cubicBezTo>
                  <a:pt x="16" y="122"/>
                  <a:pt x="16" y="122"/>
                  <a:pt x="16" y="122"/>
                </a:cubicBezTo>
                <a:cubicBezTo>
                  <a:pt x="15" y="122"/>
                  <a:pt x="15" y="122"/>
                  <a:pt x="15" y="123"/>
                </a:cubicBezTo>
                <a:cubicBezTo>
                  <a:pt x="16" y="123"/>
                  <a:pt x="16" y="123"/>
                  <a:pt x="16" y="122"/>
                </a:cubicBezTo>
                <a:close/>
                <a:moveTo>
                  <a:pt x="106" y="149"/>
                </a:moveTo>
                <a:cubicBezTo>
                  <a:pt x="106" y="149"/>
                  <a:pt x="106" y="149"/>
                  <a:pt x="106" y="149"/>
                </a:cubicBezTo>
                <a:cubicBezTo>
                  <a:pt x="106" y="149"/>
                  <a:pt x="106" y="149"/>
                  <a:pt x="106" y="149"/>
                </a:cubicBezTo>
                <a:cubicBezTo>
                  <a:pt x="106" y="149"/>
                  <a:pt x="106" y="149"/>
                  <a:pt x="106" y="149"/>
                </a:cubicBezTo>
                <a:cubicBezTo>
                  <a:pt x="106" y="149"/>
                  <a:pt x="106" y="149"/>
                  <a:pt x="106" y="149"/>
                </a:cubicBezTo>
                <a:close/>
                <a:moveTo>
                  <a:pt x="256" y="79"/>
                </a:moveTo>
                <a:cubicBezTo>
                  <a:pt x="256" y="79"/>
                  <a:pt x="256" y="79"/>
                  <a:pt x="256" y="79"/>
                </a:cubicBezTo>
                <a:cubicBezTo>
                  <a:pt x="256" y="80"/>
                  <a:pt x="256" y="80"/>
                  <a:pt x="256" y="80"/>
                </a:cubicBezTo>
                <a:cubicBezTo>
                  <a:pt x="256" y="80"/>
                  <a:pt x="256" y="80"/>
                  <a:pt x="256" y="80"/>
                </a:cubicBezTo>
                <a:cubicBezTo>
                  <a:pt x="256" y="80"/>
                  <a:pt x="256" y="80"/>
                  <a:pt x="256" y="79"/>
                </a:cubicBezTo>
                <a:close/>
                <a:moveTo>
                  <a:pt x="15" y="139"/>
                </a:moveTo>
                <a:cubicBezTo>
                  <a:pt x="15" y="139"/>
                  <a:pt x="15" y="139"/>
                  <a:pt x="15" y="139"/>
                </a:cubicBezTo>
                <a:cubicBezTo>
                  <a:pt x="16" y="139"/>
                  <a:pt x="16" y="139"/>
                  <a:pt x="16" y="138"/>
                </a:cubicBezTo>
                <a:cubicBezTo>
                  <a:pt x="16" y="138"/>
                  <a:pt x="16" y="138"/>
                  <a:pt x="16" y="138"/>
                </a:cubicBezTo>
                <a:cubicBezTo>
                  <a:pt x="16" y="138"/>
                  <a:pt x="15" y="139"/>
                  <a:pt x="15" y="139"/>
                </a:cubicBezTo>
                <a:close/>
                <a:moveTo>
                  <a:pt x="8" y="77"/>
                </a:moveTo>
                <a:cubicBezTo>
                  <a:pt x="8" y="77"/>
                  <a:pt x="8" y="77"/>
                  <a:pt x="8" y="77"/>
                </a:cubicBezTo>
                <a:cubicBezTo>
                  <a:pt x="8" y="77"/>
                  <a:pt x="8" y="77"/>
                  <a:pt x="8" y="77"/>
                </a:cubicBezTo>
                <a:cubicBezTo>
                  <a:pt x="9" y="77"/>
                  <a:pt x="9" y="77"/>
                  <a:pt x="9" y="77"/>
                </a:cubicBezTo>
                <a:cubicBezTo>
                  <a:pt x="9" y="77"/>
                  <a:pt x="9" y="77"/>
                  <a:pt x="8" y="77"/>
                </a:cubicBezTo>
                <a:close/>
                <a:moveTo>
                  <a:pt x="246" y="112"/>
                </a:moveTo>
                <a:cubicBezTo>
                  <a:pt x="246" y="112"/>
                  <a:pt x="246" y="112"/>
                  <a:pt x="246" y="112"/>
                </a:cubicBezTo>
                <a:cubicBezTo>
                  <a:pt x="246" y="112"/>
                  <a:pt x="245" y="112"/>
                  <a:pt x="245" y="112"/>
                </a:cubicBezTo>
                <a:cubicBezTo>
                  <a:pt x="245" y="112"/>
                  <a:pt x="245" y="112"/>
                  <a:pt x="245" y="112"/>
                </a:cubicBezTo>
                <a:cubicBezTo>
                  <a:pt x="246" y="112"/>
                  <a:pt x="246" y="112"/>
                  <a:pt x="246" y="112"/>
                </a:cubicBezTo>
                <a:close/>
                <a:moveTo>
                  <a:pt x="101" y="150"/>
                </a:moveTo>
                <a:cubicBezTo>
                  <a:pt x="101" y="150"/>
                  <a:pt x="101" y="150"/>
                  <a:pt x="101" y="150"/>
                </a:cubicBezTo>
                <a:cubicBezTo>
                  <a:pt x="101" y="150"/>
                  <a:pt x="101" y="150"/>
                  <a:pt x="101" y="149"/>
                </a:cubicBezTo>
                <a:cubicBezTo>
                  <a:pt x="101" y="149"/>
                  <a:pt x="101" y="149"/>
                  <a:pt x="101" y="149"/>
                </a:cubicBezTo>
                <a:cubicBezTo>
                  <a:pt x="101" y="149"/>
                  <a:pt x="101" y="150"/>
                  <a:pt x="101" y="150"/>
                </a:cubicBezTo>
                <a:close/>
                <a:moveTo>
                  <a:pt x="65" y="149"/>
                </a:moveTo>
                <a:cubicBezTo>
                  <a:pt x="65" y="149"/>
                  <a:pt x="65" y="149"/>
                  <a:pt x="65" y="149"/>
                </a:cubicBezTo>
                <a:cubicBezTo>
                  <a:pt x="65" y="149"/>
                  <a:pt x="65" y="149"/>
                  <a:pt x="65" y="149"/>
                </a:cubicBezTo>
                <a:cubicBezTo>
                  <a:pt x="65" y="149"/>
                  <a:pt x="65" y="149"/>
                  <a:pt x="65" y="149"/>
                </a:cubicBezTo>
                <a:cubicBezTo>
                  <a:pt x="65" y="149"/>
                  <a:pt x="65" y="149"/>
                  <a:pt x="65" y="149"/>
                </a:cubicBezTo>
                <a:close/>
                <a:moveTo>
                  <a:pt x="189" y="98"/>
                </a:moveTo>
                <a:cubicBezTo>
                  <a:pt x="189" y="98"/>
                  <a:pt x="189" y="98"/>
                  <a:pt x="189" y="97"/>
                </a:cubicBezTo>
                <a:cubicBezTo>
                  <a:pt x="189" y="98"/>
                  <a:pt x="189" y="98"/>
                  <a:pt x="189" y="98"/>
                </a:cubicBezTo>
                <a:close/>
                <a:moveTo>
                  <a:pt x="245" y="73"/>
                </a:moveTo>
                <a:cubicBezTo>
                  <a:pt x="245" y="73"/>
                  <a:pt x="245" y="73"/>
                  <a:pt x="245" y="73"/>
                </a:cubicBezTo>
                <a:cubicBezTo>
                  <a:pt x="245" y="73"/>
                  <a:pt x="245" y="72"/>
                  <a:pt x="245" y="72"/>
                </a:cubicBezTo>
                <a:cubicBezTo>
                  <a:pt x="245" y="72"/>
                  <a:pt x="245" y="72"/>
                  <a:pt x="245" y="72"/>
                </a:cubicBezTo>
                <a:cubicBezTo>
                  <a:pt x="245" y="72"/>
                  <a:pt x="245" y="73"/>
                  <a:pt x="245" y="73"/>
                </a:cubicBezTo>
                <a:close/>
                <a:moveTo>
                  <a:pt x="238" y="144"/>
                </a:moveTo>
                <a:cubicBezTo>
                  <a:pt x="238" y="143"/>
                  <a:pt x="238" y="143"/>
                  <a:pt x="238" y="143"/>
                </a:cubicBezTo>
                <a:cubicBezTo>
                  <a:pt x="238" y="143"/>
                  <a:pt x="238" y="143"/>
                  <a:pt x="238" y="144"/>
                </a:cubicBezTo>
                <a:close/>
                <a:moveTo>
                  <a:pt x="58" y="136"/>
                </a:moveTo>
                <a:cubicBezTo>
                  <a:pt x="58" y="136"/>
                  <a:pt x="58" y="136"/>
                  <a:pt x="58" y="136"/>
                </a:cubicBezTo>
                <a:cubicBezTo>
                  <a:pt x="57" y="136"/>
                  <a:pt x="57" y="136"/>
                  <a:pt x="57" y="136"/>
                </a:cubicBezTo>
                <a:cubicBezTo>
                  <a:pt x="57" y="136"/>
                  <a:pt x="57" y="136"/>
                  <a:pt x="57" y="136"/>
                </a:cubicBezTo>
                <a:cubicBezTo>
                  <a:pt x="57" y="136"/>
                  <a:pt x="57" y="136"/>
                  <a:pt x="58" y="136"/>
                </a:cubicBezTo>
                <a:close/>
                <a:moveTo>
                  <a:pt x="14" y="94"/>
                </a:moveTo>
                <a:cubicBezTo>
                  <a:pt x="14" y="94"/>
                  <a:pt x="14" y="94"/>
                  <a:pt x="14" y="94"/>
                </a:cubicBezTo>
                <a:cubicBezTo>
                  <a:pt x="14" y="94"/>
                  <a:pt x="14" y="94"/>
                  <a:pt x="14" y="94"/>
                </a:cubicBezTo>
                <a:cubicBezTo>
                  <a:pt x="14" y="94"/>
                  <a:pt x="14" y="94"/>
                  <a:pt x="14" y="94"/>
                </a:cubicBezTo>
                <a:cubicBezTo>
                  <a:pt x="14" y="94"/>
                  <a:pt x="14" y="94"/>
                  <a:pt x="14" y="9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96" name="Freeform 114"/>
          <p:cNvSpPr>
            <a:spLocks noEditPoints="1"/>
          </p:cNvSpPr>
          <p:nvPr/>
        </p:nvSpPr>
        <p:spPr bwMode="auto">
          <a:xfrm>
            <a:off x="1417068" y="5300260"/>
            <a:ext cx="679862" cy="711284"/>
          </a:xfrm>
          <a:custGeom>
            <a:gdLst>
              <a:gd fmla="*/ 76 w 262" name="T0"/>
              <a:gd fmla="*/ 260 h 274" name="T1"/>
              <a:gd fmla="*/ 126 w 262" name="T2"/>
              <a:gd fmla="*/ 204 h 274" name="T3"/>
              <a:gd fmla="*/ 84 w 262" name="T4"/>
              <a:gd fmla="*/ 170 h 274" name="T5"/>
              <a:gd fmla="*/ 50 w 262" name="T6"/>
              <a:gd fmla="*/ 145 h 274" name="T7"/>
              <a:gd fmla="*/ 6 w 262" name="T8"/>
              <a:gd fmla="*/ 223 h 274" name="T9"/>
              <a:gd fmla="*/ 46 w 262" name="T10"/>
              <a:gd fmla="*/ 135 h 274" name="T11"/>
              <a:gd fmla="*/ 48 w 262" name="T12"/>
              <a:gd fmla="*/ 91 h 274" name="T13"/>
              <a:gd fmla="*/ 92 w 262" name="T14"/>
              <a:gd fmla="*/ 2 h 274" name="T15"/>
              <a:gd fmla="*/ 61 w 262" name="T16"/>
              <a:gd fmla="*/ 47 h 274" name="T17"/>
              <a:gd fmla="*/ 60 w 262" name="T18"/>
              <a:gd fmla="*/ 85 h 274" name="T19"/>
              <a:gd fmla="*/ 160 w 262" name="T20"/>
              <a:gd fmla="*/ 99 h 274" name="T21"/>
              <a:gd fmla="*/ 184 w 262" name="T22"/>
              <a:gd fmla="*/ 46 h 274" name="T23"/>
              <a:gd fmla="*/ 134 w 262" name="T24"/>
              <a:gd fmla="*/ 1 h 274" name="T25"/>
              <a:gd fmla="*/ 195 w 262" name="T26"/>
              <a:gd fmla="*/ 46 h 274" name="T27"/>
              <a:gd fmla="*/ 181 w 262" name="T28"/>
              <a:gd fmla="*/ 124 h 274" name="T29"/>
              <a:gd fmla="*/ 258 w 262" name="T30"/>
              <a:gd fmla="*/ 164 h 274" name="T31"/>
              <a:gd fmla="*/ 245 w 262" name="T32"/>
              <a:gd fmla="*/ 156 h 274" name="T33"/>
              <a:gd fmla="*/ 179 w 262" name="T34"/>
              <a:gd fmla="*/ 164 h 274" name="T35"/>
              <a:gd fmla="*/ 145 w 262" name="T36"/>
              <a:gd fmla="*/ 203 h 274" name="T37"/>
              <a:gd fmla="*/ 246 w 262" name="T38"/>
              <a:gd fmla="*/ 229 h 274" name="T39"/>
              <a:gd fmla="*/ 245 w 262" name="T40"/>
              <a:gd fmla="*/ 236 h 274" name="T41"/>
              <a:gd fmla="*/ 167 w 262" name="T42"/>
              <a:gd fmla="*/ 250 h 274" name="T43"/>
              <a:gd fmla="*/ 98 w 262" name="T44"/>
              <a:gd fmla="*/ 268 h 274" name="T45"/>
              <a:gd fmla="*/ 33 w 262" name="T46"/>
              <a:gd fmla="*/ 267 h 274" name="T47"/>
              <a:gd fmla="*/ 97 w 262" name="T48"/>
              <a:gd fmla="*/ 175 h 274" name="T49"/>
              <a:gd fmla="*/ 156 w 262" name="T50"/>
              <a:gd fmla="*/ 107 h 274" name="T51"/>
              <a:gd fmla="*/ 103 w 262" name="T52"/>
              <a:gd fmla="*/ 122 h 274" name="T53"/>
              <a:gd fmla="*/ 124 w 262" name="T54"/>
              <a:gd fmla="*/ 173 h 274" name="T55"/>
              <a:gd fmla="*/ 96 w 262" name="T56"/>
              <a:gd fmla="*/ 170 h 274" name="T57"/>
              <a:gd fmla="*/ 173 w 262" name="T58"/>
              <a:gd fmla="*/ 152 h 274" name="T59"/>
              <a:gd fmla="*/ 124 w 262" name="T60"/>
              <a:gd fmla="*/ 144 h 274" name="T61"/>
              <a:gd fmla="*/ 122 w 262" name="T62"/>
              <a:gd fmla="*/ 247 h 274" name="T63"/>
              <a:gd fmla="*/ 59 w 262" name="T64"/>
              <a:gd fmla="*/ 107 h 274" name="T65"/>
              <a:gd fmla="*/ 37 w 262" name="T66"/>
              <a:gd fmla="*/ 143 h 274" name="T67"/>
              <a:gd fmla="*/ 81 w 262" name="T68"/>
              <a:gd fmla="*/ 114 h 274" name="T69"/>
              <a:gd fmla="*/ 54 w 262" name="T70"/>
              <a:gd fmla="*/ 45 h 274" name="T71"/>
              <a:gd fmla="*/ 146 w 262" name="T72"/>
              <a:gd fmla="*/ 228 h 274" name="T73"/>
              <a:gd fmla="*/ 126 w 262" name="T74"/>
              <a:gd fmla="*/ 149 h 274" name="T75"/>
              <a:gd fmla="*/ 121 w 262" name="T76"/>
              <a:gd fmla="*/ 140 h 274" name="T77"/>
              <a:gd fmla="*/ 239 w 262" name="T78"/>
              <a:gd fmla="*/ 241 h 274" name="T79"/>
              <a:gd fmla="*/ 55 w 262" name="T80"/>
              <a:gd fmla="*/ 48 h 274" name="T81"/>
              <a:gd fmla="*/ 124 w 262" name="T82"/>
              <a:gd fmla="*/ 149 h 274" name="T83"/>
              <a:gd fmla="*/ 71 w 262" name="T84"/>
              <a:gd fmla="*/ 119 h 274" name="T85"/>
              <a:gd fmla="*/ 189 w 262" name="T86"/>
              <a:gd fmla="*/ 251 h 274" name="T87"/>
              <a:gd fmla="*/ 129 w 262" name="T88"/>
              <a:gd fmla="*/ 238 h 274" name="T89"/>
              <a:gd fmla="*/ 73 w 262" name="T90"/>
              <a:gd fmla="*/ 111 h 274" name="T91"/>
              <a:gd fmla="*/ 186 w 262" name="T92"/>
              <a:gd fmla="*/ 92 h 274" name="T93"/>
              <a:gd fmla="*/ 151 w 262" name="T94"/>
              <a:gd fmla="*/ 126 h 274" name="T95"/>
              <a:gd fmla="*/ 127 w 262" name="T96"/>
              <a:gd fmla="*/ 169 h 274" name="T97"/>
              <a:gd fmla="*/ 186 w 262" name="T98"/>
              <a:gd fmla="*/ 243 h 274" name="T99"/>
              <a:gd fmla="*/ 120 w 262" name="T100"/>
              <a:gd fmla="*/ 133 h 274" name="T101"/>
              <a:gd fmla="*/ 115 w 262" name="T102"/>
              <a:gd fmla="*/ 155 h 274" name="T103"/>
              <a:gd fmla="*/ 173 w 262" name="T104"/>
              <a:gd fmla="*/ 158 h 274" name="T105"/>
              <a:gd fmla="*/ 168 w 262" name="T106"/>
              <a:gd fmla="*/ 175 h 274" name="T107"/>
              <a:gd fmla="*/ 197 w 262" name="T108"/>
              <a:gd fmla="*/ 82 h 274" name="T109"/>
              <a:gd fmla="*/ 68 w 262" name="T110"/>
              <a:gd fmla="*/ 24 h 274" name="T111"/>
              <a:gd fmla="*/ 97 w 262" name="T112"/>
              <a:gd fmla="*/ 258 h 274" name="T113"/>
              <a:gd fmla="*/ 68 w 262" name="T114"/>
              <a:gd fmla="*/ 270 h 274" name="T115"/>
              <a:gd fmla="*/ 173 w 262" name="T116"/>
              <a:gd fmla="*/ 127 h 274" name="T117"/>
              <a:gd fmla="*/ 133 w 262" name="T118"/>
              <a:gd fmla="*/ 219 h 274" name="T119"/>
              <a:gd fmla="*/ 71 w 262" name="T120"/>
              <a:gd fmla="*/ 21 h 274"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74" w="262">
                <a:moveTo>
                  <a:pt x="19" y="255"/>
                </a:moveTo>
                <a:cubicBezTo>
                  <a:pt x="18" y="254"/>
                  <a:pt x="17" y="253"/>
                  <a:pt x="16" y="253"/>
                </a:cubicBezTo>
                <a:cubicBezTo>
                  <a:pt x="16" y="252"/>
                  <a:pt x="15" y="251"/>
                  <a:pt x="14" y="251"/>
                </a:cubicBezTo>
                <a:cubicBezTo>
                  <a:pt x="14" y="250"/>
                  <a:pt x="14" y="250"/>
                  <a:pt x="13" y="250"/>
                </a:cubicBezTo>
                <a:cubicBezTo>
                  <a:pt x="14" y="249"/>
                  <a:pt x="16" y="249"/>
                  <a:pt x="16" y="250"/>
                </a:cubicBezTo>
                <a:cubicBezTo>
                  <a:pt x="17" y="251"/>
                  <a:pt x="18" y="252"/>
                  <a:pt x="20" y="253"/>
                </a:cubicBezTo>
                <a:cubicBezTo>
                  <a:pt x="25" y="255"/>
                  <a:pt x="30" y="257"/>
                  <a:pt x="35" y="259"/>
                </a:cubicBezTo>
                <a:cubicBezTo>
                  <a:pt x="37" y="260"/>
                  <a:pt x="40" y="261"/>
                  <a:pt x="43" y="262"/>
                </a:cubicBezTo>
                <a:cubicBezTo>
                  <a:pt x="43" y="262"/>
                  <a:pt x="44" y="262"/>
                  <a:pt x="44" y="262"/>
                </a:cubicBezTo>
                <a:cubicBezTo>
                  <a:pt x="52" y="263"/>
                  <a:pt x="59" y="263"/>
                  <a:pt x="66" y="262"/>
                </a:cubicBezTo>
                <a:cubicBezTo>
                  <a:pt x="70" y="262"/>
                  <a:pt x="73" y="261"/>
                  <a:pt x="76" y="260"/>
                </a:cubicBezTo>
                <a:cubicBezTo>
                  <a:pt x="81" y="259"/>
                  <a:pt x="86" y="257"/>
                  <a:pt x="91" y="254"/>
                </a:cubicBezTo>
                <a:cubicBezTo>
                  <a:pt x="94" y="253"/>
                  <a:pt x="98" y="251"/>
                  <a:pt x="101" y="249"/>
                </a:cubicBezTo>
                <a:cubicBezTo>
                  <a:pt x="102" y="249"/>
                  <a:pt x="102" y="249"/>
                  <a:pt x="103" y="248"/>
                </a:cubicBezTo>
                <a:cubicBezTo>
                  <a:pt x="105" y="246"/>
                  <a:pt x="108" y="243"/>
                  <a:pt x="110" y="240"/>
                </a:cubicBezTo>
                <a:cubicBezTo>
                  <a:pt x="112" y="237"/>
                  <a:pt x="114" y="235"/>
                  <a:pt x="117" y="232"/>
                </a:cubicBezTo>
                <a:cubicBezTo>
                  <a:pt x="118" y="229"/>
                  <a:pt x="120" y="227"/>
                  <a:pt x="121" y="224"/>
                </a:cubicBezTo>
                <a:cubicBezTo>
                  <a:pt x="123" y="222"/>
                  <a:pt x="124" y="219"/>
                  <a:pt x="126" y="216"/>
                </a:cubicBezTo>
                <a:cubicBezTo>
                  <a:pt x="127" y="214"/>
                  <a:pt x="128" y="211"/>
                  <a:pt x="128" y="208"/>
                </a:cubicBezTo>
                <a:cubicBezTo>
                  <a:pt x="128" y="208"/>
                  <a:pt x="128" y="208"/>
                  <a:pt x="128" y="207"/>
                </a:cubicBezTo>
                <a:cubicBezTo>
                  <a:pt x="128" y="207"/>
                  <a:pt x="128" y="207"/>
                  <a:pt x="128" y="206"/>
                </a:cubicBezTo>
                <a:cubicBezTo>
                  <a:pt x="126" y="206"/>
                  <a:pt x="126" y="205"/>
                  <a:pt x="126" y="204"/>
                </a:cubicBezTo>
                <a:cubicBezTo>
                  <a:pt x="127" y="202"/>
                  <a:pt x="127" y="201"/>
                  <a:pt x="127" y="199"/>
                </a:cubicBezTo>
                <a:cubicBezTo>
                  <a:pt x="127" y="197"/>
                  <a:pt x="127" y="195"/>
                  <a:pt x="127" y="193"/>
                </a:cubicBezTo>
                <a:cubicBezTo>
                  <a:pt x="127" y="193"/>
                  <a:pt x="127" y="192"/>
                  <a:pt x="127" y="192"/>
                </a:cubicBezTo>
                <a:cubicBezTo>
                  <a:pt x="126" y="192"/>
                  <a:pt x="126" y="192"/>
                  <a:pt x="126" y="192"/>
                </a:cubicBezTo>
                <a:cubicBezTo>
                  <a:pt x="120" y="191"/>
                  <a:pt x="114" y="190"/>
                  <a:pt x="108" y="187"/>
                </a:cubicBezTo>
                <a:cubicBezTo>
                  <a:pt x="106" y="186"/>
                  <a:pt x="104" y="185"/>
                  <a:pt x="101" y="184"/>
                </a:cubicBezTo>
                <a:cubicBezTo>
                  <a:pt x="98" y="183"/>
                  <a:pt x="96" y="182"/>
                  <a:pt x="93" y="180"/>
                </a:cubicBezTo>
                <a:cubicBezTo>
                  <a:pt x="92" y="180"/>
                  <a:pt x="91" y="179"/>
                  <a:pt x="90" y="178"/>
                </a:cubicBezTo>
                <a:cubicBezTo>
                  <a:pt x="90" y="178"/>
                  <a:pt x="90" y="178"/>
                  <a:pt x="90" y="177"/>
                </a:cubicBezTo>
                <a:cubicBezTo>
                  <a:pt x="89" y="177"/>
                  <a:pt x="89" y="176"/>
                  <a:pt x="89" y="176"/>
                </a:cubicBezTo>
                <a:cubicBezTo>
                  <a:pt x="87" y="174"/>
                  <a:pt x="85" y="172"/>
                  <a:pt x="84" y="170"/>
                </a:cubicBezTo>
                <a:cubicBezTo>
                  <a:pt x="84" y="169"/>
                  <a:pt x="83" y="169"/>
                  <a:pt x="83" y="168"/>
                </a:cubicBezTo>
                <a:cubicBezTo>
                  <a:pt x="82" y="167"/>
                  <a:pt x="80" y="166"/>
                  <a:pt x="79" y="164"/>
                </a:cubicBezTo>
                <a:cubicBezTo>
                  <a:pt x="78" y="163"/>
                  <a:pt x="78" y="163"/>
                  <a:pt x="79" y="162"/>
                </a:cubicBezTo>
                <a:cubicBezTo>
                  <a:pt x="79" y="162"/>
                  <a:pt x="79" y="162"/>
                  <a:pt x="79" y="161"/>
                </a:cubicBezTo>
                <a:cubicBezTo>
                  <a:pt x="79" y="161"/>
                  <a:pt x="79" y="161"/>
                  <a:pt x="79" y="161"/>
                </a:cubicBezTo>
                <a:cubicBezTo>
                  <a:pt x="77" y="158"/>
                  <a:pt x="77" y="154"/>
                  <a:pt x="76" y="150"/>
                </a:cubicBezTo>
                <a:cubicBezTo>
                  <a:pt x="76" y="147"/>
                  <a:pt x="76" y="144"/>
                  <a:pt x="76" y="141"/>
                </a:cubicBezTo>
                <a:cubicBezTo>
                  <a:pt x="76" y="141"/>
                  <a:pt x="76" y="141"/>
                  <a:pt x="76" y="140"/>
                </a:cubicBezTo>
                <a:cubicBezTo>
                  <a:pt x="76" y="140"/>
                  <a:pt x="76" y="140"/>
                  <a:pt x="76" y="140"/>
                </a:cubicBezTo>
                <a:cubicBezTo>
                  <a:pt x="73" y="140"/>
                  <a:pt x="70" y="140"/>
                  <a:pt x="67" y="141"/>
                </a:cubicBezTo>
                <a:cubicBezTo>
                  <a:pt x="61" y="141"/>
                  <a:pt x="56" y="143"/>
                  <a:pt x="50" y="145"/>
                </a:cubicBezTo>
                <a:cubicBezTo>
                  <a:pt x="50" y="145"/>
                  <a:pt x="49" y="145"/>
                  <a:pt x="49" y="145"/>
                </a:cubicBezTo>
                <a:cubicBezTo>
                  <a:pt x="42" y="149"/>
                  <a:pt x="35" y="153"/>
                  <a:pt x="30" y="159"/>
                </a:cubicBezTo>
                <a:cubicBezTo>
                  <a:pt x="28" y="160"/>
                  <a:pt x="26" y="162"/>
                  <a:pt x="25" y="164"/>
                </a:cubicBezTo>
                <a:cubicBezTo>
                  <a:pt x="23" y="166"/>
                  <a:pt x="22" y="167"/>
                  <a:pt x="21" y="169"/>
                </a:cubicBezTo>
                <a:cubicBezTo>
                  <a:pt x="19" y="171"/>
                  <a:pt x="18" y="174"/>
                  <a:pt x="16" y="176"/>
                </a:cubicBezTo>
                <a:cubicBezTo>
                  <a:pt x="15" y="180"/>
                  <a:pt x="13" y="183"/>
                  <a:pt x="11" y="186"/>
                </a:cubicBezTo>
                <a:cubicBezTo>
                  <a:pt x="9" y="192"/>
                  <a:pt x="8" y="197"/>
                  <a:pt x="7" y="203"/>
                </a:cubicBezTo>
                <a:cubicBezTo>
                  <a:pt x="6" y="207"/>
                  <a:pt x="6" y="211"/>
                  <a:pt x="6" y="215"/>
                </a:cubicBezTo>
                <a:cubicBezTo>
                  <a:pt x="7" y="217"/>
                  <a:pt x="6" y="219"/>
                  <a:pt x="6" y="221"/>
                </a:cubicBezTo>
                <a:cubicBezTo>
                  <a:pt x="6" y="222"/>
                  <a:pt x="6" y="222"/>
                  <a:pt x="6" y="223"/>
                </a:cubicBezTo>
                <a:cubicBezTo>
                  <a:pt x="6" y="223"/>
                  <a:pt x="6" y="223"/>
                  <a:pt x="6" y="223"/>
                </a:cubicBezTo>
                <a:cubicBezTo>
                  <a:pt x="4" y="221"/>
                  <a:pt x="3" y="219"/>
                  <a:pt x="3" y="217"/>
                </a:cubicBezTo>
                <a:cubicBezTo>
                  <a:pt x="2" y="212"/>
                  <a:pt x="2" y="207"/>
                  <a:pt x="2" y="202"/>
                </a:cubicBezTo>
                <a:cubicBezTo>
                  <a:pt x="2" y="201"/>
                  <a:pt x="2" y="201"/>
                  <a:pt x="2" y="201"/>
                </a:cubicBezTo>
                <a:cubicBezTo>
                  <a:pt x="2" y="200"/>
                  <a:pt x="2" y="200"/>
                  <a:pt x="1" y="200"/>
                </a:cubicBezTo>
                <a:cubicBezTo>
                  <a:pt x="1" y="200"/>
                  <a:pt x="0" y="200"/>
                  <a:pt x="0" y="199"/>
                </a:cubicBezTo>
                <a:cubicBezTo>
                  <a:pt x="0" y="197"/>
                  <a:pt x="0" y="194"/>
                  <a:pt x="1" y="192"/>
                </a:cubicBezTo>
                <a:cubicBezTo>
                  <a:pt x="1" y="188"/>
                  <a:pt x="3" y="184"/>
                  <a:pt x="4" y="180"/>
                </a:cubicBezTo>
                <a:cubicBezTo>
                  <a:pt x="5" y="176"/>
                  <a:pt x="7" y="172"/>
                  <a:pt x="9" y="168"/>
                </a:cubicBezTo>
                <a:cubicBezTo>
                  <a:pt x="12" y="162"/>
                  <a:pt x="16" y="157"/>
                  <a:pt x="20" y="152"/>
                </a:cubicBezTo>
                <a:cubicBezTo>
                  <a:pt x="25" y="147"/>
                  <a:pt x="31" y="142"/>
                  <a:pt x="38" y="139"/>
                </a:cubicBezTo>
                <a:cubicBezTo>
                  <a:pt x="41" y="137"/>
                  <a:pt x="44" y="136"/>
                  <a:pt x="46" y="135"/>
                </a:cubicBezTo>
                <a:cubicBezTo>
                  <a:pt x="51" y="133"/>
                  <a:pt x="57" y="132"/>
                  <a:pt x="62" y="131"/>
                </a:cubicBezTo>
                <a:cubicBezTo>
                  <a:pt x="64" y="131"/>
                  <a:pt x="66" y="130"/>
                  <a:pt x="67" y="130"/>
                </a:cubicBezTo>
                <a:cubicBezTo>
                  <a:pt x="70" y="129"/>
                  <a:pt x="73" y="129"/>
                  <a:pt x="76" y="129"/>
                </a:cubicBezTo>
                <a:cubicBezTo>
                  <a:pt x="77" y="129"/>
                  <a:pt x="77" y="129"/>
                  <a:pt x="77" y="129"/>
                </a:cubicBezTo>
                <a:cubicBezTo>
                  <a:pt x="77" y="128"/>
                  <a:pt x="77" y="128"/>
                  <a:pt x="77" y="128"/>
                </a:cubicBezTo>
                <a:cubicBezTo>
                  <a:pt x="77" y="128"/>
                  <a:pt x="77" y="128"/>
                  <a:pt x="77" y="128"/>
                </a:cubicBezTo>
                <a:cubicBezTo>
                  <a:pt x="73" y="125"/>
                  <a:pt x="70" y="122"/>
                  <a:pt x="67" y="119"/>
                </a:cubicBezTo>
                <a:cubicBezTo>
                  <a:pt x="65" y="118"/>
                  <a:pt x="64" y="116"/>
                  <a:pt x="62" y="115"/>
                </a:cubicBezTo>
                <a:cubicBezTo>
                  <a:pt x="59" y="111"/>
                  <a:pt x="55" y="107"/>
                  <a:pt x="53" y="102"/>
                </a:cubicBezTo>
                <a:cubicBezTo>
                  <a:pt x="52" y="101"/>
                  <a:pt x="51" y="100"/>
                  <a:pt x="51" y="99"/>
                </a:cubicBezTo>
                <a:cubicBezTo>
                  <a:pt x="49" y="97"/>
                  <a:pt x="48" y="94"/>
                  <a:pt x="48" y="91"/>
                </a:cubicBezTo>
                <a:cubicBezTo>
                  <a:pt x="47" y="89"/>
                  <a:pt x="47" y="87"/>
                  <a:pt x="47" y="85"/>
                </a:cubicBezTo>
                <a:cubicBezTo>
                  <a:pt x="46" y="83"/>
                  <a:pt x="46" y="81"/>
                  <a:pt x="46" y="78"/>
                </a:cubicBezTo>
                <a:cubicBezTo>
                  <a:pt x="46" y="75"/>
                  <a:pt x="46" y="73"/>
                  <a:pt x="46" y="70"/>
                </a:cubicBezTo>
                <a:cubicBezTo>
                  <a:pt x="46" y="69"/>
                  <a:pt x="46" y="68"/>
                  <a:pt x="46" y="67"/>
                </a:cubicBezTo>
                <a:cubicBezTo>
                  <a:pt x="46" y="62"/>
                  <a:pt x="47" y="56"/>
                  <a:pt x="48" y="51"/>
                </a:cubicBezTo>
                <a:cubicBezTo>
                  <a:pt x="49" y="49"/>
                  <a:pt x="50" y="46"/>
                  <a:pt x="51" y="44"/>
                </a:cubicBezTo>
                <a:cubicBezTo>
                  <a:pt x="53" y="40"/>
                  <a:pt x="55" y="37"/>
                  <a:pt x="57" y="33"/>
                </a:cubicBezTo>
                <a:cubicBezTo>
                  <a:pt x="58" y="31"/>
                  <a:pt x="60" y="30"/>
                  <a:pt x="61" y="28"/>
                </a:cubicBezTo>
                <a:cubicBezTo>
                  <a:pt x="65" y="24"/>
                  <a:pt x="69" y="20"/>
                  <a:pt x="73" y="16"/>
                </a:cubicBezTo>
                <a:cubicBezTo>
                  <a:pt x="77" y="13"/>
                  <a:pt x="80" y="10"/>
                  <a:pt x="84" y="8"/>
                </a:cubicBezTo>
                <a:cubicBezTo>
                  <a:pt x="87" y="6"/>
                  <a:pt x="89" y="4"/>
                  <a:pt x="92" y="2"/>
                </a:cubicBezTo>
                <a:cubicBezTo>
                  <a:pt x="92" y="2"/>
                  <a:pt x="93" y="2"/>
                  <a:pt x="93" y="2"/>
                </a:cubicBezTo>
                <a:cubicBezTo>
                  <a:pt x="93" y="2"/>
                  <a:pt x="94" y="2"/>
                  <a:pt x="94" y="3"/>
                </a:cubicBezTo>
                <a:cubicBezTo>
                  <a:pt x="94" y="3"/>
                  <a:pt x="94" y="3"/>
                  <a:pt x="94" y="4"/>
                </a:cubicBezTo>
                <a:cubicBezTo>
                  <a:pt x="94" y="4"/>
                  <a:pt x="93" y="4"/>
                  <a:pt x="93" y="5"/>
                </a:cubicBezTo>
                <a:cubicBezTo>
                  <a:pt x="93" y="6"/>
                  <a:pt x="93" y="7"/>
                  <a:pt x="92" y="8"/>
                </a:cubicBezTo>
                <a:cubicBezTo>
                  <a:pt x="90" y="10"/>
                  <a:pt x="87" y="13"/>
                  <a:pt x="84" y="15"/>
                </a:cubicBezTo>
                <a:cubicBezTo>
                  <a:pt x="82" y="17"/>
                  <a:pt x="81" y="19"/>
                  <a:pt x="79" y="21"/>
                </a:cubicBezTo>
                <a:cubicBezTo>
                  <a:pt x="78" y="22"/>
                  <a:pt x="76" y="24"/>
                  <a:pt x="75" y="25"/>
                </a:cubicBezTo>
                <a:cubicBezTo>
                  <a:pt x="73" y="27"/>
                  <a:pt x="71" y="29"/>
                  <a:pt x="70" y="32"/>
                </a:cubicBezTo>
                <a:cubicBezTo>
                  <a:pt x="70" y="32"/>
                  <a:pt x="69" y="32"/>
                  <a:pt x="69" y="33"/>
                </a:cubicBezTo>
                <a:cubicBezTo>
                  <a:pt x="66" y="37"/>
                  <a:pt x="63" y="42"/>
                  <a:pt x="61" y="47"/>
                </a:cubicBezTo>
                <a:cubicBezTo>
                  <a:pt x="60" y="50"/>
                  <a:pt x="59" y="53"/>
                  <a:pt x="58" y="57"/>
                </a:cubicBezTo>
                <a:cubicBezTo>
                  <a:pt x="58" y="60"/>
                  <a:pt x="57" y="62"/>
                  <a:pt x="57" y="65"/>
                </a:cubicBezTo>
                <a:cubicBezTo>
                  <a:pt x="57" y="65"/>
                  <a:pt x="57" y="65"/>
                  <a:pt x="57" y="66"/>
                </a:cubicBezTo>
                <a:cubicBezTo>
                  <a:pt x="58" y="55"/>
                  <a:pt x="62" y="45"/>
                  <a:pt x="68" y="36"/>
                </a:cubicBezTo>
                <a:cubicBezTo>
                  <a:pt x="68" y="36"/>
                  <a:pt x="68" y="36"/>
                  <a:pt x="68" y="37"/>
                </a:cubicBezTo>
                <a:cubicBezTo>
                  <a:pt x="67" y="39"/>
                  <a:pt x="66" y="42"/>
                  <a:pt x="65" y="44"/>
                </a:cubicBezTo>
                <a:cubicBezTo>
                  <a:pt x="65" y="46"/>
                  <a:pt x="64" y="47"/>
                  <a:pt x="64" y="49"/>
                </a:cubicBezTo>
                <a:cubicBezTo>
                  <a:pt x="61" y="54"/>
                  <a:pt x="60" y="60"/>
                  <a:pt x="60" y="66"/>
                </a:cubicBezTo>
                <a:cubicBezTo>
                  <a:pt x="59" y="70"/>
                  <a:pt x="59" y="75"/>
                  <a:pt x="59" y="79"/>
                </a:cubicBezTo>
                <a:cubicBezTo>
                  <a:pt x="59" y="80"/>
                  <a:pt x="59" y="82"/>
                  <a:pt x="59" y="84"/>
                </a:cubicBezTo>
                <a:cubicBezTo>
                  <a:pt x="59" y="84"/>
                  <a:pt x="60" y="84"/>
                  <a:pt x="60" y="85"/>
                </a:cubicBezTo>
                <a:cubicBezTo>
                  <a:pt x="61" y="86"/>
                  <a:pt x="61" y="88"/>
                  <a:pt x="62" y="90"/>
                </a:cubicBezTo>
                <a:cubicBezTo>
                  <a:pt x="64" y="92"/>
                  <a:pt x="65" y="94"/>
                  <a:pt x="66" y="96"/>
                </a:cubicBezTo>
                <a:cubicBezTo>
                  <a:pt x="67" y="98"/>
                  <a:pt x="69" y="100"/>
                  <a:pt x="71" y="102"/>
                </a:cubicBezTo>
                <a:cubicBezTo>
                  <a:pt x="74" y="105"/>
                  <a:pt x="78" y="109"/>
                  <a:pt x="82" y="111"/>
                </a:cubicBezTo>
                <a:cubicBezTo>
                  <a:pt x="82" y="111"/>
                  <a:pt x="82" y="112"/>
                  <a:pt x="83" y="112"/>
                </a:cubicBezTo>
                <a:cubicBezTo>
                  <a:pt x="83" y="111"/>
                  <a:pt x="83" y="111"/>
                  <a:pt x="83" y="111"/>
                </a:cubicBezTo>
                <a:cubicBezTo>
                  <a:pt x="89" y="103"/>
                  <a:pt x="96" y="97"/>
                  <a:pt x="104" y="93"/>
                </a:cubicBezTo>
                <a:cubicBezTo>
                  <a:pt x="109" y="91"/>
                  <a:pt x="113" y="90"/>
                  <a:pt x="118" y="90"/>
                </a:cubicBezTo>
                <a:cubicBezTo>
                  <a:pt x="123" y="90"/>
                  <a:pt x="128" y="90"/>
                  <a:pt x="133" y="90"/>
                </a:cubicBezTo>
                <a:cubicBezTo>
                  <a:pt x="138" y="91"/>
                  <a:pt x="143" y="91"/>
                  <a:pt x="147" y="93"/>
                </a:cubicBezTo>
                <a:cubicBezTo>
                  <a:pt x="152" y="94"/>
                  <a:pt x="156" y="97"/>
                  <a:pt x="160" y="99"/>
                </a:cubicBezTo>
                <a:cubicBezTo>
                  <a:pt x="160" y="100"/>
                  <a:pt x="161" y="100"/>
                  <a:pt x="161" y="100"/>
                </a:cubicBezTo>
                <a:cubicBezTo>
                  <a:pt x="162" y="101"/>
                  <a:pt x="163" y="102"/>
                  <a:pt x="164" y="103"/>
                </a:cubicBezTo>
                <a:cubicBezTo>
                  <a:pt x="166" y="104"/>
                  <a:pt x="167" y="105"/>
                  <a:pt x="168" y="106"/>
                </a:cubicBezTo>
                <a:cubicBezTo>
                  <a:pt x="169" y="107"/>
                  <a:pt x="170" y="108"/>
                  <a:pt x="170" y="109"/>
                </a:cubicBezTo>
                <a:cubicBezTo>
                  <a:pt x="171" y="110"/>
                  <a:pt x="171" y="110"/>
                  <a:pt x="171" y="110"/>
                </a:cubicBezTo>
                <a:cubicBezTo>
                  <a:pt x="171" y="110"/>
                  <a:pt x="172" y="110"/>
                  <a:pt x="172" y="109"/>
                </a:cubicBezTo>
                <a:cubicBezTo>
                  <a:pt x="174" y="107"/>
                  <a:pt x="176" y="104"/>
                  <a:pt x="178" y="102"/>
                </a:cubicBezTo>
                <a:cubicBezTo>
                  <a:pt x="179" y="101"/>
                  <a:pt x="179" y="100"/>
                  <a:pt x="180" y="99"/>
                </a:cubicBezTo>
                <a:cubicBezTo>
                  <a:pt x="183" y="93"/>
                  <a:pt x="185" y="86"/>
                  <a:pt x="186" y="80"/>
                </a:cubicBezTo>
                <a:cubicBezTo>
                  <a:pt x="187" y="75"/>
                  <a:pt x="187" y="69"/>
                  <a:pt x="187" y="64"/>
                </a:cubicBezTo>
                <a:cubicBezTo>
                  <a:pt x="188" y="58"/>
                  <a:pt x="186" y="52"/>
                  <a:pt x="184" y="46"/>
                </a:cubicBezTo>
                <a:cubicBezTo>
                  <a:pt x="183" y="43"/>
                  <a:pt x="181" y="40"/>
                  <a:pt x="179" y="38"/>
                </a:cubicBezTo>
                <a:cubicBezTo>
                  <a:pt x="176" y="34"/>
                  <a:pt x="172" y="30"/>
                  <a:pt x="168" y="26"/>
                </a:cubicBezTo>
                <a:cubicBezTo>
                  <a:pt x="165" y="23"/>
                  <a:pt x="161" y="20"/>
                  <a:pt x="158" y="16"/>
                </a:cubicBezTo>
                <a:cubicBezTo>
                  <a:pt x="158" y="16"/>
                  <a:pt x="157" y="15"/>
                  <a:pt x="156" y="15"/>
                </a:cubicBezTo>
                <a:cubicBezTo>
                  <a:pt x="152" y="12"/>
                  <a:pt x="148" y="10"/>
                  <a:pt x="144" y="7"/>
                </a:cubicBezTo>
                <a:cubicBezTo>
                  <a:pt x="144" y="7"/>
                  <a:pt x="144" y="7"/>
                  <a:pt x="143" y="7"/>
                </a:cubicBezTo>
                <a:cubicBezTo>
                  <a:pt x="140" y="6"/>
                  <a:pt x="137" y="5"/>
                  <a:pt x="134" y="4"/>
                </a:cubicBezTo>
                <a:cubicBezTo>
                  <a:pt x="134" y="4"/>
                  <a:pt x="133" y="4"/>
                  <a:pt x="133" y="4"/>
                </a:cubicBezTo>
                <a:cubicBezTo>
                  <a:pt x="132" y="3"/>
                  <a:pt x="132" y="3"/>
                  <a:pt x="132" y="2"/>
                </a:cubicBezTo>
                <a:cubicBezTo>
                  <a:pt x="132" y="2"/>
                  <a:pt x="133" y="2"/>
                  <a:pt x="133" y="2"/>
                </a:cubicBezTo>
                <a:cubicBezTo>
                  <a:pt x="133" y="2"/>
                  <a:pt x="134" y="1"/>
                  <a:pt x="134" y="1"/>
                </a:cubicBezTo>
                <a:cubicBezTo>
                  <a:pt x="134" y="1"/>
                  <a:pt x="134" y="0"/>
                  <a:pt x="135" y="0"/>
                </a:cubicBezTo>
                <a:cubicBezTo>
                  <a:pt x="135" y="0"/>
                  <a:pt x="136" y="0"/>
                  <a:pt x="136" y="0"/>
                </a:cubicBezTo>
                <a:cubicBezTo>
                  <a:pt x="137" y="0"/>
                  <a:pt x="138" y="1"/>
                  <a:pt x="139" y="1"/>
                </a:cubicBezTo>
                <a:cubicBezTo>
                  <a:pt x="139" y="1"/>
                  <a:pt x="140" y="1"/>
                  <a:pt x="141" y="1"/>
                </a:cubicBezTo>
                <a:cubicBezTo>
                  <a:pt x="141" y="1"/>
                  <a:pt x="142" y="1"/>
                  <a:pt x="142" y="1"/>
                </a:cubicBezTo>
                <a:cubicBezTo>
                  <a:pt x="143" y="2"/>
                  <a:pt x="145" y="3"/>
                  <a:pt x="146" y="3"/>
                </a:cubicBezTo>
                <a:cubicBezTo>
                  <a:pt x="149" y="4"/>
                  <a:pt x="152" y="5"/>
                  <a:pt x="155" y="7"/>
                </a:cubicBezTo>
                <a:cubicBezTo>
                  <a:pt x="162" y="10"/>
                  <a:pt x="168" y="14"/>
                  <a:pt x="174" y="19"/>
                </a:cubicBezTo>
                <a:cubicBezTo>
                  <a:pt x="177" y="21"/>
                  <a:pt x="179" y="23"/>
                  <a:pt x="182" y="25"/>
                </a:cubicBezTo>
                <a:cubicBezTo>
                  <a:pt x="184" y="27"/>
                  <a:pt x="186" y="29"/>
                  <a:pt x="187" y="32"/>
                </a:cubicBezTo>
                <a:cubicBezTo>
                  <a:pt x="190" y="36"/>
                  <a:pt x="193" y="41"/>
                  <a:pt x="195" y="46"/>
                </a:cubicBezTo>
                <a:cubicBezTo>
                  <a:pt x="196" y="48"/>
                  <a:pt x="197" y="51"/>
                  <a:pt x="198" y="54"/>
                </a:cubicBezTo>
                <a:cubicBezTo>
                  <a:pt x="199" y="57"/>
                  <a:pt x="199" y="60"/>
                  <a:pt x="199" y="63"/>
                </a:cubicBezTo>
                <a:cubicBezTo>
                  <a:pt x="200" y="66"/>
                  <a:pt x="200" y="69"/>
                  <a:pt x="200" y="72"/>
                </a:cubicBezTo>
                <a:cubicBezTo>
                  <a:pt x="200" y="73"/>
                  <a:pt x="200" y="74"/>
                  <a:pt x="200" y="75"/>
                </a:cubicBezTo>
                <a:cubicBezTo>
                  <a:pt x="200" y="81"/>
                  <a:pt x="199" y="87"/>
                  <a:pt x="196" y="93"/>
                </a:cubicBezTo>
                <a:cubicBezTo>
                  <a:pt x="195" y="96"/>
                  <a:pt x="194" y="98"/>
                  <a:pt x="193" y="101"/>
                </a:cubicBezTo>
                <a:cubicBezTo>
                  <a:pt x="192" y="103"/>
                  <a:pt x="191" y="105"/>
                  <a:pt x="190" y="107"/>
                </a:cubicBezTo>
                <a:cubicBezTo>
                  <a:pt x="188" y="111"/>
                  <a:pt x="187" y="114"/>
                  <a:pt x="184" y="117"/>
                </a:cubicBezTo>
                <a:cubicBezTo>
                  <a:pt x="183" y="119"/>
                  <a:pt x="182" y="121"/>
                  <a:pt x="181" y="122"/>
                </a:cubicBezTo>
                <a:cubicBezTo>
                  <a:pt x="181" y="122"/>
                  <a:pt x="180" y="123"/>
                  <a:pt x="180" y="123"/>
                </a:cubicBezTo>
                <a:cubicBezTo>
                  <a:pt x="180" y="123"/>
                  <a:pt x="181" y="124"/>
                  <a:pt x="181" y="124"/>
                </a:cubicBezTo>
                <a:cubicBezTo>
                  <a:pt x="181" y="124"/>
                  <a:pt x="181" y="124"/>
                  <a:pt x="181" y="124"/>
                </a:cubicBezTo>
                <a:cubicBezTo>
                  <a:pt x="185" y="124"/>
                  <a:pt x="189" y="124"/>
                  <a:pt x="192" y="125"/>
                </a:cubicBezTo>
                <a:cubicBezTo>
                  <a:pt x="195" y="125"/>
                  <a:pt x="197" y="125"/>
                  <a:pt x="199" y="125"/>
                </a:cubicBezTo>
                <a:cubicBezTo>
                  <a:pt x="200" y="125"/>
                  <a:pt x="201" y="125"/>
                  <a:pt x="202" y="125"/>
                </a:cubicBezTo>
                <a:cubicBezTo>
                  <a:pt x="206" y="125"/>
                  <a:pt x="210" y="126"/>
                  <a:pt x="213" y="127"/>
                </a:cubicBezTo>
                <a:cubicBezTo>
                  <a:pt x="222" y="129"/>
                  <a:pt x="230" y="132"/>
                  <a:pt x="237" y="137"/>
                </a:cubicBezTo>
                <a:cubicBezTo>
                  <a:pt x="241" y="140"/>
                  <a:pt x="244" y="143"/>
                  <a:pt x="247" y="146"/>
                </a:cubicBezTo>
                <a:cubicBezTo>
                  <a:pt x="247" y="147"/>
                  <a:pt x="248" y="147"/>
                  <a:pt x="249" y="148"/>
                </a:cubicBezTo>
                <a:cubicBezTo>
                  <a:pt x="252" y="150"/>
                  <a:pt x="254" y="154"/>
                  <a:pt x="256" y="158"/>
                </a:cubicBezTo>
                <a:cubicBezTo>
                  <a:pt x="257" y="159"/>
                  <a:pt x="257" y="161"/>
                  <a:pt x="257" y="162"/>
                </a:cubicBezTo>
                <a:cubicBezTo>
                  <a:pt x="257" y="162"/>
                  <a:pt x="258" y="163"/>
                  <a:pt x="258" y="164"/>
                </a:cubicBezTo>
                <a:cubicBezTo>
                  <a:pt x="259" y="166"/>
                  <a:pt x="260" y="168"/>
                  <a:pt x="260" y="170"/>
                </a:cubicBezTo>
                <a:cubicBezTo>
                  <a:pt x="261" y="172"/>
                  <a:pt x="261" y="175"/>
                  <a:pt x="262" y="177"/>
                </a:cubicBezTo>
                <a:cubicBezTo>
                  <a:pt x="262" y="177"/>
                  <a:pt x="262" y="177"/>
                  <a:pt x="262" y="178"/>
                </a:cubicBezTo>
                <a:cubicBezTo>
                  <a:pt x="262" y="178"/>
                  <a:pt x="262" y="179"/>
                  <a:pt x="261" y="179"/>
                </a:cubicBezTo>
                <a:cubicBezTo>
                  <a:pt x="261" y="178"/>
                  <a:pt x="261" y="178"/>
                  <a:pt x="261" y="178"/>
                </a:cubicBezTo>
                <a:cubicBezTo>
                  <a:pt x="260" y="175"/>
                  <a:pt x="259" y="173"/>
                  <a:pt x="257" y="171"/>
                </a:cubicBezTo>
                <a:cubicBezTo>
                  <a:pt x="257" y="170"/>
                  <a:pt x="257" y="170"/>
                  <a:pt x="257" y="170"/>
                </a:cubicBezTo>
                <a:cubicBezTo>
                  <a:pt x="255" y="168"/>
                  <a:pt x="254" y="166"/>
                  <a:pt x="252" y="164"/>
                </a:cubicBezTo>
                <a:cubicBezTo>
                  <a:pt x="251" y="163"/>
                  <a:pt x="250" y="162"/>
                  <a:pt x="249" y="161"/>
                </a:cubicBezTo>
                <a:cubicBezTo>
                  <a:pt x="249" y="160"/>
                  <a:pt x="248" y="160"/>
                  <a:pt x="247" y="159"/>
                </a:cubicBezTo>
                <a:cubicBezTo>
                  <a:pt x="246" y="158"/>
                  <a:pt x="246" y="157"/>
                  <a:pt x="245" y="156"/>
                </a:cubicBezTo>
                <a:cubicBezTo>
                  <a:pt x="242" y="152"/>
                  <a:pt x="238" y="149"/>
                  <a:pt x="234" y="147"/>
                </a:cubicBezTo>
                <a:cubicBezTo>
                  <a:pt x="232" y="146"/>
                  <a:pt x="230" y="145"/>
                  <a:pt x="228" y="143"/>
                </a:cubicBezTo>
                <a:cubicBezTo>
                  <a:pt x="227" y="143"/>
                  <a:pt x="227" y="143"/>
                  <a:pt x="226" y="143"/>
                </a:cubicBezTo>
                <a:cubicBezTo>
                  <a:pt x="224" y="142"/>
                  <a:pt x="222" y="141"/>
                  <a:pt x="220" y="140"/>
                </a:cubicBezTo>
                <a:cubicBezTo>
                  <a:pt x="216" y="138"/>
                  <a:pt x="211" y="136"/>
                  <a:pt x="206" y="136"/>
                </a:cubicBezTo>
                <a:cubicBezTo>
                  <a:pt x="204" y="135"/>
                  <a:pt x="202" y="135"/>
                  <a:pt x="199" y="135"/>
                </a:cubicBezTo>
                <a:cubicBezTo>
                  <a:pt x="194" y="134"/>
                  <a:pt x="189" y="134"/>
                  <a:pt x="184" y="134"/>
                </a:cubicBezTo>
                <a:cubicBezTo>
                  <a:pt x="183" y="134"/>
                  <a:pt x="183" y="134"/>
                  <a:pt x="183" y="134"/>
                </a:cubicBezTo>
                <a:cubicBezTo>
                  <a:pt x="183" y="134"/>
                  <a:pt x="183" y="134"/>
                  <a:pt x="183" y="134"/>
                </a:cubicBezTo>
                <a:cubicBezTo>
                  <a:pt x="183" y="139"/>
                  <a:pt x="183" y="143"/>
                  <a:pt x="182" y="148"/>
                </a:cubicBezTo>
                <a:cubicBezTo>
                  <a:pt x="182" y="153"/>
                  <a:pt x="180" y="159"/>
                  <a:pt x="179" y="164"/>
                </a:cubicBezTo>
                <a:cubicBezTo>
                  <a:pt x="178" y="167"/>
                  <a:pt x="177" y="169"/>
                  <a:pt x="176" y="171"/>
                </a:cubicBezTo>
                <a:cubicBezTo>
                  <a:pt x="174" y="174"/>
                  <a:pt x="172" y="177"/>
                  <a:pt x="169" y="179"/>
                </a:cubicBezTo>
                <a:cubicBezTo>
                  <a:pt x="169" y="179"/>
                  <a:pt x="168" y="180"/>
                  <a:pt x="167" y="181"/>
                </a:cubicBezTo>
                <a:cubicBezTo>
                  <a:pt x="167" y="181"/>
                  <a:pt x="166" y="182"/>
                  <a:pt x="165" y="183"/>
                </a:cubicBezTo>
                <a:cubicBezTo>
                  <a:pt x="163" y="185"/>
                  <a:pt x="161" y="187"/>
                  <a:pt x="159" y="188"/>
                </a:cubicBezTo>
                <a:cubicBezTo>
                  <a:pt x="155" y="189"/>
                  <a:pt x="152" y="190"/>
                  <a:pt x="148" y="190"/>
                </a:cubicBezTo>
                <a:cubicBezTo>
                  <a:pt x="147" y="191"/>
                  <a:pt x="145" y="191"/>
                  <a:pt x="144" y="191"/>
                </a:cubicBezTo>
                <a:cubicBezTo>
                  <a:pt x="145" y="194"/>
                  <a:pt x="144" y="196"/>
                  <a:pt x="146" y="198"/>
                </a:cubicBezTo>
                <a:cubicBezTo>
                  <a:pt x="146" y="199"/>
                  <a:pt x="146" y="200"/>
                  <a:pt x="145" y="201"/>
                </a:cubicBezTo>
                <a:cubicBezTo>
                  <a:pt x="145" y="201"/>
                  <a:pt x="145" y="202"/>
                  <a:pt x="145" y="202"/>
                </a:cubicBezTo>
                <a:cubicBezTo>
                  <a:pt x="145" y="202"/>
                  <a:pt x="145" y="202"/>
                  <a:pt x="145" y="203"/>
                </a:cubicBezTo>
                <a:cubicBezTo>
                  <a:pt x="147" y="206"/>
                  <a:pt x="149" y="210"/>
                  <a:pt x="151" y="213"/>
                </a:cubicBezTo>
                <a:cubicBezTo>
                  <a:pt x="153" y="218"/>
                  <a:pt x="156" y="222"/>
                  <a:pt x="159" y="226"/>
                </a:cubicBezTo>
                <a:cubicBezTo>
                  <a:pt x="162" y="229"/>
                  <a:pt x="164" y="232"/>
                  <a:pt x="168" y="234"/>
                </a:cubicBezTo>
                <a:cubicBezTo>
                  <a:pt x="169" y="235"/>
                  <a:pt x="171" y="235"/>
                  <a:pt x="172" y="236"/>
                </a:cubicBezTo>
                <a:cubicBezTo>
                  <a:pt x="176" y="238"/>
                  <a:pt x="180" y="240"/>
                  <a:pt x="185" y="241"/>
                </a:cubicBezTo>
                <a:cubicBezTo>
                  <a:pt x="191" y="242"/>
                  <a:pt x="198" y="243"/>
                  <a:pt x="204" y="243"/>
                </a:cubicBezTo>
                <a:cubicBezTo>
                  <a:pt x="207" y="243"/>
                  <a:pt x="210" y="243"/>
                  <a:pt x="214" y="243"/>
                </a:cubicBezTo>
                <a:cubicBezTo>
                  <a:pt x="216" y="243"/>
                  <a:pt x="219" y="242"/>
                  <a:pt x="221" y="241"/>
                </a:cubicBezTo>
                <a:cubicBezTo>
                  <a:pt x="227" y="239"/>
                  <a:pt x="233" y="237"/>
                  <a:pt x="239" y="234"/>
                </a:cubicBezTo>
                <a:cubicBezTo>
                  <a:pt x="241" y="233"/>
                  <a:pt x="243" y="231"/>
                  <a:pt x="244" y="230"/>
                </a:cubicBezTo>
                <a:cubicBezTo>
                  <a:pt x="245" y="230"/>
                  <a:pt x="246" y="229"/>
                  <a:pt x="246" y="229"/>
                </a:cubicBezTo>
                <a:cubicBezTo>
                  <a:pt x="246" y="227"/>
                  <a:pt x="247" y="226"/>
                  <a:pt x="248" y="225"/>
                </a:cubicBezTo>
                <a:cubicBezTo>
                  <a:pt x="248" y="225"/>
                  <a:pt x="249" y="224"/>
                  <a:pt x="249" y="224"/>
                </a:cubicBezTo>
                <a:cubicBezTo>
                  <a:pt x="250" y="224"/>
                  <a:pt x="250" y="224"/>
                  <a:pt x="250" y="224"/>
                </a:cubicBezTo>
                <a:cubicBezTo>
                  <a:pt x="252" y="220"/>
                  <a:pt x="254" y="216"/>
                  <a:pt x="255" y="212"/>
                </a:cubicBezTo>
                <a:cubicBezTo>
                  <a:pt x="255" y="211"/>
                  <a:pt x="255" y="211"/>
                  <a:pt x="255" y="211"/>
                </a:cubicBezTo>
                <a:cubicBezTo>
                  <a:pt x="256" y="210"/>
                  <a:pt x="257" y="210"/>
                  <a:pt x="257" y="211"/>
                </a:cubicBezTo>
                <a:cubicBezTo>
                  <a:pt x="257" y="211"/>
                  <a:pt x="257" y="212"/>
                  <a:pt x="258" y="212"/>
                </a:cubicBezTo>
                <a:cubicBezTo>
                  <a:pt x="258" y="213"/>
                  <a:pt x="258" y="214"/>
                  <a:pt x="257" y="215"/>
                </a:cubicBezTo>
                <a:cubicBezTo>
                  <a:pt x="256" y="218"/>
                  <a:pt x="255" y="222"/>
                  <a:pt x="253" y="225"/>
                </a:cubicBezTo>
                <a:cubicBezTo>
                  <a:pt x="252" y="226"/>
                  <a:pt x="252" y="227"/>
                  <a:pt x="252" y="228"/>
                </a:cubicBezTo>
                <a:cubicBezTo>
                  <a:pt x="250" y="231"/>
                  <a:pt x="247" y="234"/>
                  <a:pt x="245" y="236"/>
                </a:cubicBezTo>
                <a:cubicBezTo>
                  <a:pt x="241" y="240"/>
                  <a:pt x="238" y="243"/>
                  <a:pt x="235" y="247"/>
                </a:cubicBezTo>
                <a:cubicBezTo>
                  <a:pt x="234" y="248"/>
                  <a:pt x="233" y="249"/>
                  <a:pt x="232" y="249"/>
                </a:cubicBezTo>
                <a:cubicBezTo>
                  <a:pt x="232" y="250"/>
                  <a:pt x="231" y="250"/>
                  <a:pt x="231" y="250"/>
                </a:cubicBezTo>
                <a:cubicBezTo>
                  <a:pt x="227" y="252"/>
                  <a:pt x="223" y="254"/>
                  <a:pt x="219" y="254"/>
                </a:cubicBezTo>
                <a:cubicBezTo>
                  <a:pt x="219" y="254"/>
                  <a:pt x="218" y="254"/>
                  <a:pt x="217" y="255"/>
                </a:cubicBezTo>
                <a:cubicBezTo>
                  <a:pt x="215" y="255"/>
                  <a:pt x="213" y="255"/>
                  <a:pt x="210" y="255"/>
                </a:cubicBezTo>
                <a:cubicBezTo>
                  <a:pt x="208" y="255"/>
                  <a:pt x="206" y="255"/>
                  <a:pt x="203" y="255"/>
                </a:cubicBezTo>
                <a:cubicBezTo>
                  <a:pt x="199" y="255"/>
                  <a:pt x="195" y="254"/>
                  <a:pt x="191" y="254"/>
                </a:cubicBezTo>
                <a:cubicBezTo>
                  <a:pt x="188" y="254"/>
                  <a:pt x="185" y="254"/>
                  <a:pt x="182" y="254"/>
                </a:cubicBezTo>
                <a:cubicBezTo>
                  <a:pt x="179" y="254"/>
                  <a:pt x="176" y="253"/>
                  <a:pt x="174" y="253"/>
                </a:cubicBezTo>
                <a:cubicBezTo>
                  <a:pt x="171" y="252"/>
                  <a:pt x="169" y="251"/>
                  <a:pt x="167" y="250"/>
                </a:cubicBezTo>
                <a:cubicBezTo>
                  <a:pt x="166" y="249"/>
                  <a:pt x="165" y="249"/>
                  <a:pt x="164" y="248"/>
                </a:cubicBezTo>
                <a:cubicBezTo>
                  <a:pt x="164" y="248"/>
                  <a:pt x="163" y="248"/>
                  <a:pt x="163" y="248"/>
                </a:cubicBezTo>
                <a:cubicBezTo>
                  <a:pt x="160" y="245"/>
                  <a:pt x="156" y="243"/>
                  <a:pt x="152" y="240"/>
                </a:cubicBezTo>
                <a:cubicBezTo>
                  <a:pt x="148" y="237"/>
                  <a:pt x="144" y="233"/>
                  <a:pt x="140" y="229"/>
                </a:cubicBezTo>
                <a:cubicBezTo>
                  <a:pt x="140" y="228"/>
                  <a:pt x="140" y="228"/>
                  <a:pt x="139" y="227"/>
                </a:cubicBezTo>
                <a:cubicBezTo>
                  <a:pt x="139" y="227"/>
                  <a:pt x="139" y="227"/>
                  <a:pt x="139" y="228"/>
                </a:cubicBezTo>
                <a:cubicBezTo>
                  <a:pt x="137" y="232"/>
                  <a:pt x="135" y="236"/>
                  <a:pt x="132" y="239"/>
                </a:cubicBezTo>
                <a:cubicBezTo>
                  <a:pt x="130" y="242"/>
                  <a:pt x="129" y="244"/>
                  <a:pt x="127" y="246"/>
                </a:cubicBezTo>
                <a:cubicBezTo>
                  <a:pt x="124" y="249"/>
                  <a:pt x="121" y="252"/>
                  <a:pt x="118" y="255"/>
                </a:cubicBezTo>
                <a:cubicBezTo>
                  <a:pt x="114" y="258"/>
                  <a:pt x="110" y="261"/>
                  <a:pt x="105" y="264"/>
                </a:cubicBezTo>
                <a:cubicBezTo>
                  <a:pt x="103" y="266"/>
                  <a:pt x="100" y="267"/>
                  <a:pt x="98" y="268"/>
                </a:cubicBezTo>
                <a:cubicBezTo>
                  <a:pt x="94" y="270"/>
                  <a:pt x="90" y="271"/>
                  <a:pt x="86" y="272"/>
                </a:cubicBezTo>
                <a:cubicBezTo>
                  <a:pt x="82" y="273"/>
                  <a:pt x="79" y="273"/>
                  <a:pt x="76" y="273"/>
                </a:cubicBezTo>
                <a:cubicBezTo>
                  <a:pt x="73" y="273"/>
                  <a:pt x="71" y="273"/>
                  <a:pt x="68" y="273"/>
                </a:cubicBezTo>
                <a:cubicBezTo>
                  <a:pt x="65" y="273"/>
                  <a:pt x="62" y="273"/>
                  <a:pt x="59" y="274"/>
                </a:cubicBezTo>
                <a:cubicBezTo>
                  <a:pt x="58" y="274"/>
                  <a:pt x="57" y="274"/>
                  <a:pt x="55" y="274"/>
                </a:cubicBezTo>
                <a:cubicBezTo>
                  <a:pt x="54" y="274"/>
                  <a:pt x="54" y="273"/>
                  <a:pt x="54" y="272"/>
                </a:cubicBezTo>
                <a:cubicBezTo>
                  <a:pt x="54" y="272"/>
                  <a:pt x="54" y="272"/>
                  <a:pt x="54" y="272"/>
                </a:cubicBezTo>
                <a:cubicBezTo>
                  <a:pt x="51" y="271"/>
                  <a:pt x="49" y="271"/>
                  <a:pt x="47" y="270"/>
                </a:cubicBezTo>
                <a:cubicBezTo>
                  <a:pt x="47" y="270"/>
                  <a:pt x="46" y="270"/>
                  <a:pt x="45" y="270"/>
                </a:cubicBezTo>
                <a:cubicBezTo>
                  <a:pt x="42" y="269"/>
                  <a:pt x="38" y="268"/>
                  <a:pt x="34" y="267"/>
                </a:cubicBezTo>
                <a:cubicBezTo>
                  <a:pt x="34" y="267"/>
                  <a:pt x="33" y="267"/>
                  <a:pt x="33" y="267"/>
                </a:cubicBezTo>
                <a:cubicBezTo>
                  <a:pt x="31" y="265"/>
                  <a:pt x="28" y="264"/>
                  <a:pt x="26" y="262"/>
                </a:cubicBezTo>
                <a:cubicBezTo>
                  <a:pt x="25" y="261"/>
                  <a:pt x="24" y="261"/>
                  <a:pt x="23" y="260"/>
                </a:cubicBezTo>
                <a:cubicBezTo>
                  <a:pt x="21" y="259"/>
                  <a:pt x="20" y="257"/>
                  <a:pt x="18" y="255"/>
                </a:cubicBezTo>
                <a:cubicBezTo>
                  <a:pt x="18" y="255"/>
                  <a:pt x="18" y="255"/>
                  <a:pt x="19" y="255"/>
                </a:cubicBezTo>
                <a:cubicBezTo>
                  <a:pt x="19" y="255"/>
                  <a:pt x="20" y="256"/>
                  <a:pt x="21" y="256"/>
                </a:cubicBezTo>
                <a:cubicBezTo>
                  <a:pt x="21" y="256"/>
                  <a:pt x="21" y="256"/>
                  <a:pt x="22" y="256"/>
                </a:cubicBezTo>
                <a:cubicBezTo>
                  <a:pt x="22" y="256"/>
                  <a:pt x="22" y="256"/>
                  <a:pt x="22" y="256"/>
                </a:cubicBezTo>
                <a:cubicBezTo>
                  <a:pt x="21" y="255"/>
                  <a:pt x="20" y="255"/>
                  <a:pt x="19" y="255"/>
                </a:cubicBezTo>
                <a:close/>
                <a:moveTo>
                  <a:pt x="98" y="176"/>
                </a:moveTo>
                <a:cubicBezTo>
                  <a:pt x="98" y="176"/>
                  <a:pt x="98" y="175"/>
                  <a:pt x="97" y="175"/>
                </a:cubicBezTo>
                <a:cubicBezTo>
                  <a:pt x="97" y="175"/>
                  <a:pt x="97" y="175"/>
                  <a:pt x="97" y="175"/>
                </a:cubicBezTo>
                <a:cubicBezTo>
                  <a:pt x="97" y="176"/>
                  <a:pt x="98" y="176"/>
                  <a:pt x="98" y="176"/>
                </a:cubicBezTo>
                <a:cubicBezTo>
                  <a:pt x="99" y="177"/>
                  <a:pt x="100" y="178"/>
                  <a:pt x="101" y="178"/>
                </a:cubicBezTo>
                <a:cubicBezTo>
                  <a:pt x="103" y="180"/>
                  <a:pt x="105" y="181"/>
                  <a:pt x="108" y="181"/>
                </a:cubicBezTo>
                <a:cubicBezTo>
                  <a:pt x="108" y="182"/>
                  <a:pt x="108" y="182"/>
                  <a:pt x="109" y="182"/>
                </a:cubicBezTo>
                <a:cubicBezTo>
                  <a:pt x="108" y="181"/>
                  <a:pt x="108" y="181"/>
                  <a:pt x="108" y="181"/>
                </a:cubicBezTo>
                <a:cubicBezTo>
                  <a:pt x="105" y="180"/>
                  <a:pt x="102" y="178"/>
                  <a:pt x="99" y="176"/>
                </a:cubicBezTo>
                <a:cubicBezTo>
                  <a:pt x="99" y="176"/>
                  <a:pt x="98" y="176"/>
                  <a:pt x="98" y="176"/>
                </a:cubicBezTo>
                <a:close/>
                <a:moveTo>
                  <a:pt x="165" y="115"/>
                </a:moveTo>
                <a:cubicBezTo>
                  <a:pt x="165" y="115"/>
                  <a:pt x="165" y="114"/>
                  <a:pt x="165" y="114"/>
                </a:cubicBezTo>
                <a:cubicBezTo>
                  <a:pt x="164" y="113"/>
                  <a:pt x="163" y="112"/>
                  <a:pt x="162" y="111"/>
                </a:cubicBezTo>
                <a:cubicBezTo>
                  <a:pt x="160" y="109"/>
                  <a:pt x="158" y="108"/>
                  <a:pt x="156" y="107"/>
                </a:cubicBezTo>
                <a:cubicBezTo>
                  <a:pt x="151" y="104"/>
                  <a:pt x="146" y="101"/>
                  <a:pt x="141" y="99"/>
                </a:cubicBezTo>
                <a:cubicBezTo>
                  <a:pt x="139" y="98"/>
                  <a:pt x="137" y="98"/>
                  <a:pt x="135" y="98"/>
                </a:cubicBezTo>
                <a:cubicBezTo>
                  <a:pt x="130" y="97"/>
                  <a:pt x="124" y="97"/>
                  <a:pt x="119" y="97"/>
                </a:cubicBezTo>
                <a:cubicBezTo>
                  <a:pt x="118" y="97"/>
                  <a:pt x="117" y="97"/>
                  <a:pt x="117" y="97"/>
                </a:cubicBezTo>
                <a:cubicBezTo>
                  <a:pt x="115" y="98"/>
                  <a:pt x="114" y="98"/>
                  <a:pt x="112" y="98"/>
                </a:cubicBezTo>
                <a:cubicBezTo>
                  <a:pt x="109" y="99"/>
                  <a:pt x="106" y="101"/>
                  <a:pt x="103" y="102"/>
                </a:cubicBezTo>
                <a:cubicBezTo>
                  <a:pt x="102" y="102"/>
                  <a:pt x="102" y="103"/>
                  <a:pt x="102" y="103"/>
                </a:cubicBezTo>
                <a:cubicBezTo>
                  <a:pt x="99" y="106"/>
                  <a:pt x="96" y="109"/>
                  <a:pt x="93" y="112"/>
                </a:cubicBezTo>
                <a:cubicBezTo>
                  <a:pt x="92" y="114"/>
                  <a:pt x="91" y="115"/>
                  <a:pt x="91" y="117"/>
                </a:cubicBezTo>
                <a:cubicBezTo>
                  <a:pt x="92" y="117"/>
                  <a:pt x="93" y="118"/>
                  <a:pt x="94" y="119"/>
                </a:cubicBezTo>
                <a:cubicBezTo>
                  <a:pt x="97" y="120"/>
                  <a:pt x="100" y="121"/>
                  <a:pt x="103" y="122"/>
                </a:cubicBezTo>
                <a:cubicBezTo>
                  <a:pt x="107" y="124"/>
                  <a:pt x="112" y="125"/>
                  <a:pt x="116" y="126"/>
                </a:cubicBezTo>
                <a:cubicBezTo>
                  <a:pt x="122" y="127"/>
                  <a:pt x="127" y="127"/>
                  <a:pt x="132" y="127"/>
                </a:cubicBezTo>
                <a:cubicBezTo>
                  <a:pt x="133" y="127"/>
                  <a:pt x="134" y="127"/>
                  <a:pt x="135" y="127"/>
                </a:cubicBezTo>
                <a:cubicBezTo>
                  <a:pt x="137" y="127"/>
                  <a:pt x="139" y="126"/>
                  <a:pt x="141" y="126"/>
                </a:cubicBezTo>
                <a:cubicBezTo>
                  <a:pt x="145" y="124"/>
                  <a:pt x="150" y="123"/>
                  <a:pt x="154" y="121"/>
                </a:cubicBezTo>
                <a:cubicBezTo>
                  <a:pt x="158" y="120"/>
                  <a:pt x="161" y="118"/>
                  <a:pt x="164" y="116"/>
                </a:cubicBezTo>
                <a:cubicBezTo>
                  <a:pt x="165" y="115"/>
                  <a:pt x="165" y="115"/>
                  <a:pt x="165" y="115"/>
                </a:cubicBezTo>
                <a:close/>
                <a:moveTo>
                  <a:pt x="128" y="184"/>
                </a:moveTo>
                <a:cubicBezTo>
                  <a:pt x="128" y="183"/>
                  <a:pt x="128" y="183"/>
                  <a:pt x="128" y="182"/>
                </a:cubicBezTo>
                <a:cubicBezTo>
                  <a:pt x="127" y="180"/>
                  <a:pt x="126" y="178"/>
                  <a:pt x="125" y="176"/>
                </a:cubicBezTo>
                <a:cubicBezTo>
                  <a:pt x="125" y="175"/>
                  <a:pt x="125" y="174"/>
                  <a:pt x="124" y="173"/>
                </a:cubicBezTo>
                <a:cubicBezTo>
                  <a:pt x="122" y="170"/>
                  <a:pt x="121" y="167"/>
                  <a:pt x="119" y="164"/>
                </a:cubicBezTo>
                <a:cubicBezTo>
                  <a:pt x="118" y="162"/>
                  <a:pt x="117" y="161"/>
                  <a:pt x="115" y="159"/>
                </a:cubicBezTo>
                <a:cubicBezTo>
                  <a:pt x="114" y="157"/>
                  <a:pt x="112" y="156"/>
                  <a:pt x="111" y="155"/>
                </a:cubicBezTo>
                <a:cubicBezTo>
                  <a:pt x="110" y="154"/>
                  <a:pt x="109" y="152"/>
                  <a:pt x="108" y="152"/>
                </a:cubicBezTo>
                <a:cubicBezTo>
                  <a:pt x="105" y="150"/>
                  <a:pt x="103" y="148"/>
                  <a:pt x="100" y="147"/>
                </a:cubicBezTo>
                <a:cubicBezTo>
                  <a:pt x="95" y="144"/>
                  <a:pt x="89" y="142"/>
                  <a:pt x="83" y="141"/>
                </a:cubicBezTo>
                <a:cubicBezTo>
                  <a:pt x="83" y="141"/>
                  <a:pt x="83" y="141"/>
                  <a:pt x="83" y="141"/>
                </a:cubicBezTo>
                <a:cubicBezTo>
                  <a:pt x="83" y="143"/>
                  <a:pt x="83" y="144"/>
                  <a:pt x="83" y="145"/>
                </a:cubicBezTo>
                <a:cubicBezTo>
                  <a:pt x="83" y="148"/>
                  <a:pt x="83" y="150"/>
                  <a:pt x="84" y="153"/>
                </a:cubicBezTo>
                <a:cubicBezTo>
                  <a:pt x="84" y="155"/>
                  <a:pt x="86" y="157"/>
                  <a:pt x="87" y="159"/>
                </a:cubicBezTo>
                <a:cubicBezTo>
                  <a:pt x="89" y="163"/>
                  <a:pt x="92" y="166"/>
                  <a:pt x="96" y="170"/>
                </a:cubicBezTo>
                <a:cubicBezTo>
                  <a:pt x="99" y="172"/>
                  <a:pt x="102" y="175"/>
                  <a:pt x="105" y="177"/>
                </a:cubicBezTo>
                <a:cubicBezTo>
                  <a:pt x="109" y="179"/>
                  <a:pt x="112" y="181"/>
                  <a:pt x="117" y="182"/>
                </a:cubicBezTo>
                <a:cubicBezTo>
                  <a:pt x="118" y="183"/>
                  <a:pt x="118" y="183"/>
                  <a:pt x="119" y="183"/>
                </a:cubicBezTo>
                <a:cubicBezTo>
                  <a:pt x="122" y="184"/>
                  <a:pt x="125" y="184"/>
                  <a:pt x="128" y="184"/>
                </a:cubicBezTo>
                <a:close/>
                <a:moveTo>
                  <a:pt x="143" y="182"/>
                </a:moveTo>
                <a:cubicBezTo>
                  <a:pt x="143" y="182"/>
                  <a:pt x="143" y="182"/>
                  <a:pt x="143" y="182"/>
                </a:cubicBezTo>
                <a:cubicBezTo>
                  <a:pt x="147" y="181"/>
                  <a:pt x="151" y="180"/>
                  <a:pt x="154" y="178"/>
                </a:cubicBezTo>
                <a:cubicBezTo>
                  <a:pt x="158" y="175"/>
                  <a:pt x="162" y="173"/>
                  <a:pt x="165" y="170"/>
                </a:cubicBezTo>
                <a:cubicBezTo>
                  <a:pt x="166" y="169"/>
                  <a:pt x="166" y="169"/>
                  <a:pt x="167" y="168"/>
                </a:cubicBezTo>
                <a:cubicBezTo>
                  <a:pt x="167" y="166"/>
                  <a:pt x="168" y="164"/>
                  <a:pt x="169" y="162"/>
                </a:cubicBezTo>
                <a:cubicBezTo>
                  <a:pt x="170" y="158"/>
                  <a:pt x="172" y="155"/>
                  <a:pt x="173" y="152"/>
                </a:cubicBezTo>
                <a:cubicBezTo>
                  <a:pt x="175" y="146"/>
                  <a:pt x="175" y="141"/>
                  <a:pt x="175" y="136"/>
                </a:cubicBezTo>
                <a:cubicBezTo>
                  <a:pt x="175" y="136"/>
                  <a:pt x="175" y="135"/>
                  <a:pt x="175" y="135"/>
                </a:cubicBezTo>
                <a:cubicBezTo>
                  <a:pt x="175" y="135"/>
                  <a:pt x="174" y="135"/>
                  <a:pt x="174" y="136"/>
                </a:cubicBezTo>
                <a:cubicBezTo>
                  <a:pt x="170" y="137"/>
                  <a:pt x="167" y="138"/>
                  <a:pt x="164" y="141"/>
                </a:cubicBezTo>
                <a:cubicBezTo>
                  <a:pt x="160" y="143"/>
                  <a:pt x="157" y="146"/>
                  <a:pt x="155" y="149"/>
                </a:cubicBezTo>
                <a:cubicBezTo>
                  <a:pt x="153" y="152"/>
                  <a:pt x="150" y="155"/>
                  <a:pt x="149" y="159"/>
                </a:cubicBezTo>
                <a:cubicBezTo>
                  <a:pt x="147" y="161"/>
                  <a:pt x="146" y="164"/>
                  <a:pt x="145" y="167"/>
                </a:cubicBezTo>
                <a:cubicBezTo>
                  <a:pt x="144" y="170"/>
                  <a:pt x="143" y="173"/>
                  <a:pt x="142" y="176"/>
                </a:cubicBezTo>
                <a:cubicBezTo>
                  <a:pt x="142" y="177"/>
                  <a:pt x="142" y="177"/>
                  <a:pt x="142" y="177"/>
                </a:cubicBezTo>
                <a:cubicBezTo>
                  <a:pt x="143" y="179"/>
                  <a:pt x="143" y="180"/>
                  <a:pt x="143" y="182"/>
                </a:cubicBezTo>
                <a:close/>
                <a:moveTo>
                  <a:pt x="124" y="144"/>
                </a:moveTo>
                <a:cubicBezTo>
                  <a:pt x="127" y="147"/>
                  <a:pt x="131" y="151"/>
                  <a:pt x="134" y="155"/>
                </a:cubicBezTo>
                <a:cubicBezTo>
                  <a:pt x="135" y="151"/>
                  <a:pt x="138" y="147"/>
                  <a:pt x="141" y="144"/>
                </a:cubicBezTo>
                <a:cubicBezTo>
                  <a:pt x="135" y="143"/>
                  <a:pt x="129" y="143"/>
                  <a:pt x="124" y="144"/>
                </a:cubicBezTo>
                <a:close/>
                <a:moveTo>
                  <a:pt x="77" y="271"/>
                </a:moveTo>
                <a:cubicBezTo>
                  <a:pt x="80" y="271"/>
                  <a:pt x="82" y="271"/>
                  <a:pt x="85" y="270"/>
                </a:cubicBezTo>
                <a:cubicBezTo>
                  <a:pt x="89" y="269"/>
                  <a:pt x="93" y="268"/>
                  <a:pt x="97" y="266"/>
                </a:cubicBezTo>
                <a:cubicBezTo>
                  <a:pt x="99" y="265"/>
                  <a:pt x="102" y="264"/>
                  <a:pt x="104" y="262"/>
                </a:cubicBezTo>
                <a:cubicBezTo>
                  <a:pt x="107" y="261"/>
                  <a:pt x="110" y="259"/>
                  <a:pt x="113" y="257"/>
                </a:cubicBezTo>
                <a:cubicBezTo>
                  <a:pt x="118" y="253"/>
                  <a:pt x="123" y="248"/>
                  <a:pt x="127" y="242"/>
                </a:cubicBezTo>
                <a:cubicBezTo>
                  <a:pt x="128" y="242"/>
                  <a:pt x="128" y="242"/>
                  <a:pt x="128" y="242"/>
                </a:cubicBezTo>
                <a:cubicBezTo>
                  <a:pt x="126" y="244"/>
                  <a:pt x="124" y="245"/>
                  <a:pt x="122" y="247"/>
                </a:cubicBezTo>
                <a:cubicBezTo>
                  <a:pt x="121" y="249"/>
                  <a:pt x="119" y="250"/>
                  <a:pt x="118" y="251"/>
                </a:cubicBezTo>
                <a:cubicBezTo>
                  <a:pt x="111" y="258"/>
                  <a:pt x="103" y="263"/>
                  <a:pt x="94" y="266"/>
                </a:cubicBezTo>
                <a:cubicBezTo>
                  <a:pt x="90" y="267"/>
                  <a:pt x="86" y="268"/>
                  <a:pt x="83" y="269"/>
                </a:cubicBezTo>
                <a:cubicBezTo>
                  <a:pt x="81" y="269"/>
                  <a:pt x="80" y="270"/>
                  <a:pt x="78" y="270"/>
                </a:cubicBezTo>
                <a:cubicBezTo>
                  <a:pt x="78" y="271"/>
                  <a:pt x="77" y="271"/>
                  <a:pt x="77" y="271"/>
                </a:cubicBezTo>
                <a:close/>
                <a:moveTo>
                  <a:pt x="50" y="87"/>
                </a:moveTo>
                <a:cubicBezTo>
                  <a:pt x="50" y="87"/>
                  <a:pt x="50" y="87"/>
                  <a:pt x="50" y="87"/>
                </a:cubicBezTo>
                <a:cubicBezTo>
                  <a:pt x="50" y="88"/>
                  <a:pt x="50" y="88"/>
                  <a:pt x="50" y="88"/>
                </a:cubicBezTo>
                <a:cubicBezTo>
                  <a:pt x="50" y="91"/>
                  <a:pt x="51" y="94"/>
                  <a:pt x="52" y="96"/>
                </a:cubicBezTo>
                <a:cubicBezTo>
                  <a:pt x="53" y="98"/>
                  <a:pt x="54" y="100"/>
                  <a:pt x="55" y="101"/>
                </a:cubicBezTo>
                <a:cubicBezTo>
                  <a:pt x="56" y="103"/>
                  <a:pt x="57" y="105"/>
                  <a:pt x="59" y="107"/>
                </a:cubicBezTo>
                <a:cubicBezTo>
                  <a:pt x="60" y="109"/>
                  <a:pt x="61" y="110"/>
                  <a:pt x="63" y="111"/>
                </a:cubicBezTo>
                <a:cubicBezTo>
                  <a:pt x="63" y="111"/>
                  <a:pt x="64" y="111"/>
                  <a:pt x="64" y="112"/>
                </a:cubicBezTo>
                <a:cubicBezTo>
                  <a:pt x="64" y="111"/>
                  <a:pt x="63" y="111"/>
                  <a:pt x="63" y="110"/>
                </a:cubicBezTo>
                <a:cubicBezTo>
                  <a:pt x="60" y="106"/>
                  <a:pt x="58" y="103"/>
                  <a:pt x="56" y="99"/>
                </a:cubicBezTo>
                <a:cubicBezTo>
                  <a:pt x="55" y="97"/>
                  <a:pt x="54" y="96"/>
                  <a:pt x="54" y="95"/>
                </a:cubicBezTo>
                <a:cubicBezTo>
                  <a:pt x="52" y="93"/>
                  <a:pt x="51" y="91"/>
                  <a:pt x="50" y="88"/>
                </a:cubicBezTo>
                <a:cubicBezTo>
                  <a:pt x="50" y="88"/>
                  <a:pt x="50" y="88"/>
                  <a:pt x="50" y="87"/>
                </a:cubicBezTo>
                <a:close/>
                <a:moveTo>
                  <a:pt x="16" y="161"/>
                </a:moveTo>
                <a:cubicBezTo>
                  <a:pt x="18" y="159"/>
                  <a:pt x="21" y="157"/>
                  <a:pt x="23" y="155"/>
                </a:cubicBezTo>
                <a:cubicBezTo>
                  <a:pt x="25" y="153"/>
                  <a:pt x="27" y="151"/>
                  <a:pt x="29" y="149"/>
                </a:cubicBezTo>
                <a:cubicBezTo>
                  <a:pt x="32" y="147"/>
                  <a:pt x="34" y="145"/>
                  <a:pt x="37" y="143"/>
                </a:cubicBezTo>
                <a:cubicBezTo>
                  <a:pt x="39" y="142"/>
                  <a:pt x="42" y="140"/>
                  <a:pt x="44" y="139"/>
                </a:cubicBezTo>
                <a:cubicBezTo>
                  <a:pt x="36" y="141"/>
                  <a:pt x="21" y="153"/>
                  <a:pt x="16" y="161"/>
                </a:cubicBezTo>
                <a:close/>
                <a:moveTo>
                  <a:pt x="82" y="113"/>
                </a:moveTo>
                <a:cubicBezTo>
                  <a:pt x="81" y="113"/>
                  <a:pt x="81" y="113"/>
                  <a:pt x="81" y="113"/>
                </a:cubicBezTo>
                <a:cubicBezTo>
                  <a:pt x="77" y="111"/>
                  <a:pt x="73" y="107"/>
                  <a:pt x="70" y="104"/>
                </a:cubicBezTo>
                <a:cubicBezTo>
                  <a:pt x="68" y="102"/>
                  <a:pt x="66" y="100"/>
                  <a:pt x="64" y="97"/>
                </a:cubicBezTo>
                <a:cubicBezTo>
                  <a:pt x="64" y="96"/>
                  <a:pt x="63" y="95"/>
                  <a:pt x="63" y="94"/>
                </a:cubicBezTo>
                <a:cubicBezTo>
                  <a:pt x="63" y="94"/>
                  <a:pt x="62" y="94"/>
                  <a:pt x="62" y="93"/>
                </a:cubicBezTo>
                <a:cubicBezTo>
                  <a:pt x="62" y="94"/>
                  <a:pt x="62" y="94"/>
                  <a:pt x="62" y="94"/>
                </a:cubicBezTo>
                <a:cubicBezTo>
                  <a:pt x="64" y="97"/>
                  <a:pt x="66" y="100"/>
                  <a:pt x="68" y="103"/>
                </a:cubicBezTo>
                <a:cubicBezTo>
                  <a:pt x="72" y="108"/>
                  <a:pt x="76" y="111"/>
                  <a:pt x="81" y="114"/>
                </a:cubicBezTo>
                <a:cubicBezTo>
                  <a:pt x="81" y="114"/>
                  <a:pt x="81" y="114"/>
                  <a:pt x="81" y="114"/>
                </a:cubicBezTo>
                <a:cubicBezTo>
                  <a:pt x="81" y="114"/>
                  <a:pt x="81" y="114"/>
                  <a:pt x="82" y="113"/>
                </a:cubicBezTo>
                <a:close/>
                <a:moveTo>
                  <a:pt x="56" y="39"/>
                </a:moveTo>
                <a:cubicBezTo>
                  <a:pt x="56" y="39"/>
                  <a:pt x="56" y="39"/>
                  <a:pt x="56" y="39"/>
                </a:cubicBezTo>
                <a:cubicBezTo>
                  <a:pt x="56" y="39"/>
                  <a:pt x="56" y="39"/>
                  <a:pt x="56" y="40"/>
                </a:cubicBezTo>
                <a:cubicBezTo>
                  <a:pt x="55" y="41"/>
                  <a:pt x="54" y="42"/>
                  <a:pt x="53" y="44"/>
                </a:cubicBezTo>
                <a:cubicBezTo>
                  <a:pt x="51" y="49"/>
                  <a:pt x="49" y="54"/>
                  <a:pt x="48" y="59"/>
                </a:cubicBezTo>
                <a:cubicBezTo>
                  <a:pt x="48" y="60"/>
                  <a:pt x="48" y="61"/>
                  <a:pt x="48" y="63"/>
                </a:cubicBezTo>
                <a:cubicBezTo>
                  <a:pt x="49" y="61"/>
                  <a:pt x="49" y="59"/>
                  <a:pt x="50" y="57"/>
                </a:cubicBezTo>
                <a:cubicBezTo>
                  <a:pt x="51" y="55"/>
                  <a:pt x="51" y="53"/>
                  <a:pt x="52" y="51"/>
                </a:cubicBezTo>
                <a:cubicBezTo>
                  <a:pt x="52" y="49"/>
                  <a:pt x="53" y="47"/>
                  <a:pt x="54" y="45"/>
                </a:cubicBezTo>
                <a:cubicBezTo>
                  <a:pt x="55" y="43"/>
                  <a:pt x="55" y="41"/>
                  <a:pt x="56" y="39"/>
                </a:cubicBezTo>
                <a:close/>
                <a:moveTo>
                  <a:pt x="128" y="220"/>
                </a:moveTo>
                <a:cubicBezTo>
                  <a:pt x="125" y="226"/>
                  <a:pt x="121" y="232"/>
                  <a:pt x="117" y="238"/>
                </a:cubicBezTo>
                <a:cubicBezTo>
                  <a:pt x="117" y="238"/>
                  <a:pt x="117" y="238"/>
                  <a:pt x="117" y="238"/>
                </a:cubicBezTo>
                <a:cubicBezTo>
                  <a:pt x="117" y="238"/>
                  <a:pt x="117" y="238"/>
                  <a:pt x="117" y="238"/>
                </a:cubicBezTo>
                <a:cubicBezTo>
                  <a:pt x="121" y="235"/>
                  <a:pt x="124" y="232"/>
                  <a:pt x="125" y="228"/>
                </a:cubicBezTo>
                <a:cubicBezTo>
                  <a:pt x="126" y="226"/>
                  <a:pt x="128" y="223"/>
                  <a:pt x="128" y="220"/>
                </a:cubicBezTo>
                <a:close/>
                <a:moveTo>
                  <a:pt x="163" y="243"/>
                </a:moveTo>
                <a:cubicBezTo>
                  <a:pt x="163" y="242"/>
                  <a:pt x="162" y="241"/>
                  <a:pt x="161" y="241"/>
                </a:cubicBezTo>
                <a:cubicBezTo>
                  <a:pt x="156" y="237"/>
                  <a:pt x="151" y="233"/>
                  <a:pt x="147" y="228"/>
                </a:cubicBezTo>
                <a:cubicBezTo>
                  <a:pt x="147" y="228"/>
                  <a:pt x="147" y="228"/>
                  <a:pt x="146" y="228"/>
                </a:cubicBezTo>
                <a:cubicBezTo>
                  <a:pt x="146" y="228"/>
                  <a:pt x="147" y="228"/>
                  <a:pt x="147" y="229"/>
                </a:cubicBezTo>
                <a:cubicBezTo>
                  <a:pt x="149" y="231"/>
                  <a:pt x="151" y="234"/>
                  <a:pt x="153" y="236"/>
                </a:cubicBezTo>
                <a:cubicBezTo>
                  <a:pt x="154" y="237"/>
                  <a:pt x="155" y="238"/>
                  <a:pt x="155" y="238"/>
                </a:cubicBezTo>
                <a:cubicBezTo>
                  <a:pt x="158" y="240"/>
                  <a:pt x="160" y="241"/>
                  <a:pt x="163" y="243"/>
                </a:cubicBezTo>
                <a:cubicBezTo>
                  <a:pt x="163" y="243"/>
                  <a:pt x="163" y="243"/>
                  <a:pt x="163" y="243"/>
                </a:cubicBezTo>
                <a:close/>
                <a:moveTo>
                  <a:pt x="132" y="160"/>
                </a:moveTo>
                <a:cubicBezTo>
                  <a:pt x="132" y="159"/>
                  <a:pt x="133" y="159"/>
                  <a:pt x="133" y="159"/>
                </a:cubicBezTo>
                <a:cubicBezTo>
                  <a:pt x="133" y="158"/>
                  <a:pt x="133" y="157"/>
                  <a:pt x="132" y="156"/>
                </a:cubicBezTo>
                <a:cubicBezTo>
                  <a:pt x="131" y="154"/>
                  <a:pt x="129" y="151"/>
                  <a:pt x="126" y="149"/>
                </a:cubicBezTo>
                <a:cubicBezTo>
                  <a:pt x="126" y="149"/>
                  <a:pt x="126" y="149"/>
                  <a:pt x="126" y="149"/>
                </a:cubicBezTo>
                <a:cubicBezTo>
                  <a:pt x="126" y="149"/>
                  <a:pt x="126" y="149"/>
                  <a:pt x="126" y="149"/>
                </a:cubicBezTo>
                <a:cubicBezTo>
                  <a:pt x="127" y="151"/>
                  <a:pt x="127" y="152"/>
                  <a:pt x="128" y="154"/>
                </a:cubicBezTo>
                <a:cubicBezTo>
                  <a:pt x="128" y="154"/>
                  <a:pt x="128" y="154"/>
                  <a:pt x="129" y="155"/>
                </a:cubicBezTo>
                <a:cubicBezTo>
                  <a:pt x="130" y="156"/>
                  <a:pt x="131" y="158"/>
                  <a:pt x="132" y="160"/>
                </a:cubicBezTo>
                <a:close/>
                <a:moveTo>
                  <a:pt x="121" y="140"/>
                </a:moveTo>
                <a:cubicBezTo>
                  <a:pt x="122" y="140"/>
                  <a:pt x="122" y="140"/>
                  <a:pt x="122" y="140"/>
                </a:cubicBezTo>
                <a:cubicBezTo>
                  <a:pt x="127" y="141"/>
                  <a:pt x="131" y="141"/>
                  <a:pt x="135" y="141"/>
                </a:cubicBezTo>
                <a:cubicBezTo>
                  <a:pt x="138" y="141"/>
                  <a:pt x="142" y="140"/>
                  <a:pt x="144" y="139"/>
                </a:cubicBezTo>
                <a:cubicBezTo>
                  <a:pt x="145" y="139"/>
                  <a:pt x="145" y="139"/>
                  <a:pt x="145" y="139"/>
                </a:cubicBezTo>
                <a:cubicBezTo>
                  <a:pt x="145" y="138"/>
                  <a:pt x="145" y="138"/>
                  <a:pt x="145" y="138"/>
                </a:cubicBezTo>
                <a:cubicBezTo>
                  <a:pt x="141" y="139"/>
                  <a:pt x="137" y="140"/>
                  <a:pt x="133" y="140"/>
                </a:cubicBezTo>
                <a:cubicBezTo>
                  <a:pt x="129" y="140"/>
                  <a:pt x="125" y="140"/>
                  <a:pt x="121" y="140"/>
                </a:cubicBezTo>
                <a:close/>
                <a:moveTo>
                  <a:pt x="110" y="142"/>
                </a:moveTo>
                <a:cubicBezTo>
                  <a:pt x="115" y="146"/>
                  <a:pt x="119" y="151"/>
                  <a:pt x="124" y="155"/>
                </a:cubicBezTo>
                <a:cubicBezTo>
                  <a:pt x="120" y="149"/>
                  <a:pt x="116" y="145"/>
                  <a:pt x="110" y="142"/>
                </a:cubicBezTo>
                <a:close/>
                <a:moveTo>
                  <a:pt x="143" y="185"/>
                </a:moveTo>
                <a:cubicBezTo>
                  <a:pt x="149" y="184"/>
                  <a:pt x="154" y="182"/>
                  <a:pt x="158" y="178"/>
                </a:cubicBezTo>
                <a:cubicBezTo>
                  <a:pt x="153" y="181"/>
                  <a:pt x="148" y="183"/>
                  <a:pt x="143" y="184"/>
                </a:cubicBezTo>
                <a:cubicBezTo>
                  <a:pt x="143" y="185"/>
                  <a:pt x="143" y="185"/>
                  <a:pt x="143" y="185"/>
                </a:cubicBezTo>
                <a:close/>
                <a:moveTo>
                  <a:pt x="233" y="245"/>
                </a:moveTo>
                <a:cubicBezTo>
                  <a:pt x="233" y="245"/>
                  <a:pt x="233" y="245"/>
                  <a:pt x="233" y="245"/>
                </a:cubicBezTo>
                <a:cubicBezTo>
                  <a:pt x="235" y="244"/>
                  <a:pt x="237" y="243"/>
                  <a:pt x="239" y="242"/>
                </a:cubicBezTo>
                <a:cubicBezTo>
                  <a:pt x="239" y="242"/>
                  <a:pt x="239" y="242"/>
                  <a:pt x="239" y="241"/>
                </a:cubicBezTo>
                <a:cubicBezTo>
                  <a:pt x="241" y="240"/>
                  <a:pt x="243" y="238"/>
                  <a:pt x="244" y="236"/>
                </a:cubicBezTo>
                <a:cubicBezTo>
                  <a:pt x="244" y="235"/>
                  <a:pt x="244" y="235"/>
                  <a:pt x="245" y="235"/>
                </a:cubicBezTo>
                <a:cubicBezTo>
                  <a:pt x="244" y="235"/>
                  <a:pt x="244" y="235"/>
                  <a:pt x="244" y="235"/>
                </a:cubicBezTo>
                <a:cubicBezTo>
                  <a:pt x="242" y="237"/>
                  <a:pt x="240" y="238"/>
                  <a:pt x="238" y="240"/>
                </a:cubicBezTo>
                <a:cubicBezTo>
                  <a:pt x="237" y="242"/>
                  <a:pt x="235" y="243"/>
                  <a:pt x="234" y="244"/>
                </a:cubicBezTo>
                <a:cubicBezTo>
                  <a:pt x="233" y="244"/>
                  <a:pt x="233" y="244"/>
                  <a:pt x="233" y="245"/>
                </a:cubicBezTo>
                <a:close/>
                <a:moveTo>
                  <a:pt x="56" y="48"/>
                </a:moveTo>
                <a:cubicBezTo>
                  <a:pt x="56" y="48"/>
                  <a:pt x="57" y="48"/>
                  <a:pt x="57" y="48"/>
                </a:cubicBezTo>
                <a:cubicBezTo>
                  <a:pt x="58" y="43"/>
                  <a:pt x="60" y="39"/>
                  <a:pt x="63" y="35"/>
                </a:cubicBezTo>
                <a:cubicBezTo>
                  <a:pt x="63" y="34"/>
                  <a:pt x="64" y="34"/>
                  <a:pt x="64" y="33"/>
                </a:cubicBezTo>
                <a:cubicBezTo>
                  <a:pt x="62" y="35"/>
                  <a:pt x="56" y="45"/>
                  <a:pt x="55" y="48"/>
                </a:cubicBezTo>
                <a:cubicBezTo>
                  <a:pt x="56" y="48"/>
                  <a:pt x="56" y="48"/>
                  <a:pt x="56" y="48"/>
                </a:cubicBezTo>
                <a:close/>
                <a:moveTo>
                  <a:pt x="178" y="33"/>
                </a:moveTo>
                <a:cubicBezTo>
                  <a:pt x="178" y="33"/>
                  <a:pt x="178" y="33"/>
                  <a:pt x="178" y="33"/>
                </a:cubicBezTo>
                <a:cubicBezTo>
                  <a:pt x="178" y="33"/>
                  <a:pt x="178" y="33"/>
                  <a:pt x="178" y="33"/>
                </a:cubicBezTo>
                <a:cubicBezTo>
                  <a:pt x="177" y="31"/>
                  <a:pt x="175" y="29"/>
                  <a:pt x="174" y="28"/>
                </a:cubicBezTo>
                <a:cubicBezTo>
                  <a:pt x="172" y="26"/>
                  <a:pt x="170" y="24"/>
                  <a:pt x="168" y="22"/>
                </a:cubicBezTo>
                <a:cubicBezTo>
                  <a:pt x="167" y="21"/>
                  <a:pt x="166" y="20"/>
                  <a:pt x="164" y="20"/>
                </a:cubicBezTo>
                <a:cubicBezTo>
                  <a:pt x="169" y="24"/>
                  <a:pt x="174" y="28"/>
                  <a:pt x="178" y="33"/>
                </a:cubicBezTo>
                <a:close/>
                <a:moveTo>
                  <a:pt x="117" y="143"/>
                </a:moveTo>
                <a:cubicBezTo>
                  <a:pt x="119" y="145"/>
                  <a:pt x="121" y="148"/>
                  <a:pt x="124" y="150"/>
                </a:cubicBezTo>
                <a:cubicBezTo>
                  <a:pt x="124" y="149"/>
                  <a:pt x="124" y="149"/>
                  <a:pt x="124" y="149"/>
                </a:cubicBezTo>
                <a:cubicBezTo>
                  <a:pt x="123" y="147"/>
                  <a:pt x="121" y="145"/>
                  <a:pt x="120" y="144"/>
                </a:cubicBezTo>
                <a:cubicBezTo>
                  <a:pt x="119" y="144"/>
                  <a:pt x="119" y="143"/>
                  <a:pt x="119" y="143"/>
                </a:cubicBezTo>
                <a:cubicBezTo>
                  <a:pt x="118" y="143"/>
                  <a:pt x="117" y="143"/>
                  <a:pt x="117" y="143"/>
                </a:cubicBezTo>
                <a:close/>
                <a:moveTo>
                  <a:pt x="66" y="116"/>
                </a:moveTo>
                <a:cubicBezTo>
                  <a:pt x="66" y="116"/>
                  <a:pt x="66" y="116"/>
                  <a:pt x="66" y="116"/>
                </a:cubicBezTo>
                <a:cubicBezTo>
                  <a:pt x="66" y="116"/>
                  <a:pt x="67" y="117"/>
                  <a:pt x="67" y="117"/>
                </a:cubicBezTo>
                <a:cubicBezTo>
                  <a:pt x="70" y="119"/>
                  <a:pt x="72" y="122"/>
                  <a:pt x="75" y="124"/>
                </a:cubicBezTo>
                <a:cubicBezTo>
                  <a:pt x="76" y="124"/>
                  <a:pt x="76" y="125"/>
                  <a:pt x="77" y="125"/>
                </a:cubicBezTo>
                <a:cubicBezTo>
                  <a:pt x="77" y="125"/>
                  <a:pt x="77" y="125"/>
                  <a:pt x="77" y="125"/>
                </a:cubicBezTo>
                <a:cubicBezTo>
                  <a:pt x="78" y="125"/>
                  <a:pt x="77" y="125"/>
                  <a:pt x="77" y="124"/>
                </a:cubicBezTo>
                <a:cubicBezTo>
                  <a:pt x="75" y="123"/>
                  <a:pt x="73" y="121"/>
                  <a:pt x="71" y="119"/>
                </a:cubicBezTo>
                <a:cubicBezTo>
                  <a:pt x="70" y="118"/>
                  <a:pt x="68" y="117"/>
                  <a:pt x="66" y="116"/>
                </a:cubicBezTo>
                <a:close/>
                <a:moveTo>
                  <a:pt x="201" y="251"/>
                </a:moveTo>
                <a:cubicBezTo>
                  <a:pt x="201" y="251"/>
                  <a:pt x="201" y="251"/>
                  <a:pt x="201" y="251"/>
                </a:cubicBezTo>
                <a:cubicBezTo>
                  <a:pt x="200" y="251"/>
                  <a:pt x="199" y="251"/>
                  <a:pt x="198" y="251"/>
                </a:cubicBezTo>
                <a:cubicBezTo>
                  <a:pt x="198" y="251"/>
                  <a:pt x="198" y="251"/>
                  <a:pt x="198" y="251"/>
                </a:cubicBezTo>
                <a:cubicBezTo>
                  <a:pt x="197" y="251"/>
                  <a:pt x="197" y="251"/>
                  <a:pt x="196" y="251"/>
                </a:cubicBezTo>
                <a:cubicBezTo>
                  <a:pt x="195" y="250"/>
                  <a:pt x="194" y="250"/>
                  <a:pt x="194" y="250"/>
                </a:cubicBezTo>
                <a:cubicBezTo>
                  <a:pt x="192" y="250"/>
                  <a:pt x="189" y="250"/>
                  <a:pt x="187" y="250"/>
                </a:cubicBezTo>
                <a:cubicBezTo>
                  <a:pt x="187" y="250"/>
                  <a:pt x="187" y="250"/>
                  <a:pt x="187" y="250"/>
                </a:cubicBezTo>
                <a:cubicBezTo>
                  <a:pt x="186" y="250"/>
                  <a:pt x="186" y="250"/>
                  <a:pt x="186" y="249"/>
                </a:cubicBezTo>
                <a:cubicBezTo>
                  <a:pt x="187" y="250"/>
                  <a:pt x="188" y="251"/>
                  <a:pt x="189" y="251"/>
                </a:cubicBezTo>
                <a:cubicBezTo>
                  <a:pt x="190" y="251"/>
                  <a:pt x="191" y="251"/>
                  <a:pt x="192" y="251"/>
                </a:cubicBezTo>
                <a:cubicBezTo>
                  <a:pt x="195" y="251"/>
                  <a:pt x="198" y="251"/>
                  <a:pt x="201" y="251"/>
                </a:cubicBezTo>
                <a:close/>
                <a:moveTo>
                  <a:pt x="93" y="123"/>
                </a:moveTo>
                <a:cubicBezTo>
                  <a:pt x="94" y="124"/>
                  <a:pt x="95" y="125"/>
                  <a:pt x="96" y="125"/>
                </a:cubicBezTo>
                <a:cubicBezTo>
                  <a:pt x="96" y="125"/>
                  <a:pt x="97" y="126"/>
                  <a:pt x="98" y="126"/>
                </a:cubicBezTo>
                <a:cubicBezTo>
                  <a:pt x="100" y="126"/>
                  <a:pt x="102" y="127"/>
                  <a:pt x="104" y="127"/>
                </a:cubicBezTo>
                <a:cubicBezTo>
                  <a:pt x="105" y="127"/>
                  <a:pt x="106" y="127"/>
                  <a:pt x="107" y="128"/>
                </a:cubicBezTo>
                <a:cubicBezTo>
                  <a:pt x="102" y="126"/>
                  <a:pt x="98" y="125"/>
                  <a:pt x="93" y="123"/>
                </a:cubicBezTo>
                <a:close/>
                <a:moveTo>
                  <a:pt x="128" y="239"/>
                </a:moveTo>
                <a:cubicBezTo>
                  <a:pt x="128" y="239"/>
                  <a:pt x="128" y="239"/>
                  <a:pt x="128" y="239"/>
                </a:cubicBezTo>
                <a:cubicBezTo>
                  <a:pt x="128" y="239"/>
                  <a:pt x="129" y="238"/>
                  <a:pt x="129" y="238"/>
                </a:cubicBezTo>
                <a:cubicBezTo>
                  <a:pt x="131" y="236"/>
                  <a:pt x="132" y="234"/>
                  <a:pt x="134" y="232"/>
                </a:cubicBezTo>
                <a:cubicBezTo>
                  <a:pt x="135" y="230"/>
                  <a:pt x="136" y="228"/>
                  <a:pt x="137" y="226"/>
                </a:cubicBezTo>
                <a:cubicBezTo>
                  <a:pt x="137" y="226"/>
                  <a:pt x="137" y="225"/>
                  <a:pt x="137" y="225"/>
                </a:cubicBezTo>
                <a:cubicBezTo>
                  <a:pt x="137" y="225"/>
                  <a:pt x="137" y="225"/>
                  <a:pt x="137" y="224"/>
                </a:cubicBezTo>
                <a:cubicBezTo>
                  <a:pt x="137" y="225"/>
                  <a:pt x="137" y="225"/>
                  <a:pt x="137" y="225"/>
                </a:cubicBezTo>
                <a:cubicBezTo>
                  <a:pt x="135" y="230"/>
                  <a:pt x="132" y="234"/>
                  <a:pt x="129" y="238"/>
                </a:cubicBezTo>
                <a:cubicBezTo>
                  <a:pt x="128" y="238"/>
                  <a:pt x="128" y="238"/>
                  <a:pt x="128" y="239"/>
                </a:cubicBezTo>
                <a:close/>
                <a:moveTo>
                  <a:pt x="73" y="111"/>
                </a:moveTo>
                <a:cubicBezTo>
                  <a:pt x="75" y="113"/>
                  <a:pt x="77" y="116"/>
                  <a:pt x="80" y="117"/>
                </a:cubicBezTo>
                <a:cubicBezTo>
                  <a:pt x="80" y="117"/>
                  <a:pt x="80" y="117"/>
                  <a:pt x="80" y="117"/>
                </a:cubicBezTo>
                <a:cubicBezTo>
                  <a:pt x="78" y="115"/>
                  <a:pt x="75" y="113"/>
                  <a:pt x="73" y="111"/>
                </a:cubicBezTo>
                <a:close/>
                <a:moveTo>
                  <a:pt x="101" y="124"/>
                </a:moveTo>
                <a:cubicBezTo>
                  <a:pt x="97" y="122"/>
                  <a:pt x="93" y="121"/>
                  <a:pt x="90" y="119"/>
                </a:cubicBezTo>
                <a:cubicBezTo>
                  <a:pt x="90" y="119"/>
                  <a:pt x="89" y="119"/>
                  <a:pt x="89" y="119"/>
                </a:cubicBezTo>
                <a:cubicBezTo>
                  <a:pt x="89" y="119"/>
                  <a:pt x="89" y="119"/>
                  <a:pt x="89" y="119"/>
                </a:cubicBezTo>
                <a:cubicBezTo>
                  <a:pt x="93" y="121"/>
                  <a:pt x="97" y="122"/>
                  <a:pt x="101" y="124"/>
                </a:cubicBezTo>
                <a:close/>
                <a:moveTo>
                  <a:pt x="208" y="246"/>
                </a:moveTo>
                <a:cubicBezTo>
                  <a:pt x="213" y="246"/>
                  <a:pt x="217" y="245"/>
                  <a:pt x="221" y="244"/>
                </a:cubicBezTo>
                <a:cubicBezTo>
                  <a:pt x="221" y="244"/>
                  <a:pt x="221" y="244"/>
                  <a:pt x="221" y="244"/>
                </a:cubicBezTo>
                <a:cubicBezTo>
                  <a:pt x="217" y="245"/>
                  <a:pt x="212" y="245"/>
                  <a:pt x="208" y="246"/>
                </a:cubicBezTo>
                <a:close/>
                <a:moveTo>
                  <a:pt x="177" y="108"/>
                </a:moveTo>
                <a:cubicBezTo>
                  <a:pt x="179" y="106"/>
                  <a:pt x="186" y="94"/>
                  <a:pt x="186" y="92"/>
                </a:cubicBezTo>
                <a:cubicBezTo>
                  <a:pt x="184" y="95"/>
                  <a:pt x="183" y="97"/>
                  <a:pt x="182" y="100"/>
                </a:cubicBezTo>
                <a:cubicBezTo>
                  <a:pt x="180" y="102"/>
                  <a:pt x="179" y="105"/>
                  <a:pt x="177" y="108"/>
                </a:cubicBezTo>
                <a:close/>
                <a:moveTo>
                  <a:pt x="51" y="75"/>
                </a:moveTo>
                <a:cubicBezTo>
                  <a:pt x="50" y="79"/>
                  <a:pt x="50" y="84"/>
                  <a:pt x="52" y="88"/>
                </a:cubicBezTo>
                <a:cubicBezTo>
                  <a:pt x="51" y="84"/>
                  <a:pt x="51" y="79"/>
                  <a:pt x="51" y="75"/>
                </a:cubicBezTo>
                <a:close/>
                <a:moveTo>
                  <a:pt x="217" y="249"/>
                </a:moveTo>
                <a:cubicBezTo>
                  <a:pt x="217" y="249"/>
                  <a:pt x="217" y="249"/>
                  <a:pt x="217" y="249"/>
                </a:cubicBezTo>
                <a:cubicBezTo>
                  <a:pt x="219" y="249"/>
                  <a:pt x="221" y="248"/>
                  <a:pt x="223" y="248"/>
                </a:cubicBezTo>
                <a:cubicBezTo>
                  <a:pt x="224" y="248"/>
                  <a:pt x="225" y="247"/>
                  <a:pt x="227" y="246"/>
                </a:cubicBezTo>
                <a:cubicBezTo>
                  <a:pt x="224" y="247"/>
                  <a:pt x="220" y="248"/>
                  <a:pt x="217" y="249"/>
                </a:cubicBezTo>
                <a:close/>
                <a:moveTo>
                  <a:pt x="151" y="126"/>
                </a:moveTo>
                <a:cubicBezTo>
                  <a:pt x="154" y="126"/>
                  <a:pt x="157" y="125"/>
                  <a:pt x="159" y="123"/>
                </a:cubicBezTo>
                <a:cubicBezTo>
                  <a:pt x="156" y="124"/>
                  <a:pt x="153" y="125"/>
                  <a:pt x="151" y="126"/>
                </a:cubicBezTo>
                <a:close/>
                <a:moveTo>
                  <a:pt x="54" y="139"/>
                </a:moveTo>
                <a:cubicBezTo>
                  <a:pt x="52" y="139"/>
                  <a:pt x="45" y="142"/>
                  <a:pt x="44" y="143"/>
                </a:cubicBezTo>
                <a:cubicBezTo>
                  <a:pt x="48" y="142"/>
                  <a:pt x="51" y="140"/>
                  <a:pt x="54" y="139"/>
                </a:cubicBezTo>
                <a:close/>
                <a:moveTo>
                  <a:pt x="126" y="168"/>
                </a:moveTo>
                <a:cubicBezTo>
                  <a:pt x="126" y="168"/>
                  <a:pt x="126" y="168"/>
                  <a:pt x="126" y="168"/>
                </a:cubicBezTo>
                <a:cubicBezTo>
                  <a:pt x="127" y="169"/>
                  <a:pt x="127" y="170"/>
                  <a:pt x="128" y="172"/>
                </a:cubicBezTo>
                <a:cubicBezTo>
                  <a:pt x="128" y="173"/>
                  <a:pt x="129" y="174"/>
                  <a:pt x="129" y="176"/>
                </a:cubicBezTo>
                <a:cubicBezTo>
                  <a:pt x="130" y="175"/>
                  <a:pt x="129" y="174"/>
                  <a:pt x="129" y="174"/>
                </a:cubicBezTo>
                <a:cubicBezTo>
                  <a:pt x="128" y="172"/>
                  <a:pt x="128" y="170"/>
                  <a:pt x="127" y="169"/>
                </a:cubicBezTo>
                <a:cubicBezTo>
                  <a:pt x="127" y="168"/>
                  <a:pt x="127" y="168"/>
                  <a:pt x="126" y="168"/>
                </a:cubicBezTo>
                <a:close/>
                <a:moveTo>
                  <a:pt x="50" y="65"/>
                </a:moveTo>
                <a:cubicBezTo>
                  <a:pt x="49" y="69"/>
                  <a:pt x="48" y="73"/>
                  <a:pt x="48" y="77"/>
                </a:cubicBezTo>
                <a:cubicBezTo>
                  <a:pt x="49" y="73"/>
                  <a:pt x="49" y="69"/>
                  <a:pt x="50" y="65"/>
                </a:cubicBezTo>
                <a:close/>
                <a:moveTo>
                  <a:pt x="189" y="66"/>
                </a:moveTo>
                <a:cubicBezTo>
                  <a:pt x="189" y="70"/>
                  <a:pt x="189" y="74"/>
                  <a:pt x="189" y="77"/>
                </a:cubicBezTo>
                <a:cubicBezTo>
                  <a:pt x="190" y="74"/>
                  <a:pt x="189" y="70"/>
                  <a:pt x="189" y="66"/>
                </a:cubicBezTo>
                <a:close/>
                <a:moveTo>
                  <a:pt x="151" y="186"/>
                </a:moveTo>
                <a:cubicBezTo>
                  <a:pt x="155" y="185"/>
                  <a:pt x="157" y="184"/>
                  <a:pt x="159" y="182"/>
                </a:cubicBezTo>
                <a:cubicBezTo>
                  <a:pt x="156" y="183"/>
                  <a:pt x="154" y="185"/>
                  <a:pt x="151" y="186"/>
                </a:cubicBezTo>
                <a:close/>
                <a:moveTo>
                  <a:pt x="186" y="243"/>
                </a:moveTo>
                <a:cubicBezTo>
                  <a:pt x="188" y="244"/>
                  <a:pt x="190" y="244"/>
                  <a:pt x="193" y="244"/>
                </a:cubicBezTo>
                <a:cubicBezTo>
                  <a:pt x="191" y="244"/>
                  <a:pt x="188" y="243"/>
                  <a:pt x="186" y="243"/>
                </a:cubicBezTo>
                <a:close/>
                <a:moveTo>
                  <a:pt x="193" y="95"/>
                </a:moveTo>
                <a:cubicBezTo>
                  <a:pt x="191" y="98"/>
                  <a:pt x="190" y="101"/>
                  <a:pt x="189" y="104"/>
                </a:cubicBezTo>
                <a:cubicBezTo>
                  <a:pt x="191" y="101"/>
                  <a:pt x="192" y="98"/>
                  <a:pt x="193" y="95"/>
                </a:cubicBezTo>
                <a:close/>
                <a:moveTo>
                  <a:pt x="137" y="132"/>
                </a:moveTo>
                <a:cubicBezTo>
                  <a:pt x="134" y="132"/>
                  <a:pt x="131" y="132"/>
                  <a:pt x="127" y="133"/>
                </a:cubicBezTo>
                <a:cubicBezTo>
                  <a:pt x="131" y="133"/>
                  <a:pt x="134" y="133"/>
                  <a:pt x="137" y="132"/>
                </a:cubicBezTo>
                <a:close/>
                <a:moveTo>
                  <a:pt x="115" y="131"/>
                </a:moveTo>
                <a:cubicBezTo>
                  <a:pt x="115" y="132"/>
                  <a:pt x="115" y="132"/>
                  <a:pt x="115" y="132"/>
                </a:cubicBezTo>
                <a:cubicBezTo>
                  <a:pt x="116" y="132"/>
                  <a:pt x="118" y="132"/>
                  <a:pt x="120" y="133"/>
                </a:cubicBezTo>
                <a:cubicBezTo>
                  <a:pt x="121" y="133"/>
                  <a:pt x="121" y="132"/>
                  <a:pt x="122" y="132"/>
                </a:cubicBezTo>
                <a:cubicBezTo>
                  <a:pt x="119" y="132"/>
                  <a:pt x="117" y="132"/>
                  <a:pt x="115" y="131"/>
                </a:cubicBezTo>
                <a:close/>
                <a:moveTo>
                  <a:pt x="58" y="87"/>
                </a:moveTo>
                <a:cubicBezTo>
                  <a:pt x="58" y="85"/>
                  <a:pt x="57" y="83"/>
                  <a:pt x="56" y="81"/>
                </a:cubicBezTo>
                <a:cubicBezTo>
                  <a:pt x="56" y="83"/>
                  <a:pt x="57" y="85"/>
                  <a:pt x="58" y="87"/>
                </a:cubicBezTo>
                <a:close/>
                <a:moveTo>
                  <a:pt x="171" y="123"/>
                </a:moveTo>
                <a:cubicBezTo>
                  <a:pt x="170" y="124"/>
                  <a:pt x="168" y="125"/>
                  <a:pt x="167" y="126"/>
                </a:cubicBezTo>
                <a:cubicBezTo>
                  <a:pt x="167" y="126"/>
                  <a:pt x="168" y="126"/>
                  <a:pt x="168" y="126"/>
                </a:cubicBezTo>
                <a:cubicBezTo>
                  <a:pt x="169" y="125"/>
                  <a:pt x="170" y="124"/>
                  <a:pt x="171" y="123"/>
                </a:cubicBezTo>
                <a:cubicBezTo>
                  <a:pt x="171" y="123"/>
                  <a:pt x="171" y="123"/>
                  <a:pt x="171" y="123"/>
                </a:cubicBezTo>
                <a:close/>
                <a:moveTo>
                  <a:pt x="115" y="155"/>
                </a:moveTo>
                <a:cubicBezTo>
                  <a:pt x="115" y="154"/>
                  <a:pt x="110" y="150"/>
                  <a:pt x="109" y="149"/>
                </a:cubicBezTo>
                <a:cubicBezTo>
                  <a:pt x="111" y="151"/>
                  <a:pt x="113" y="153"/>
                  <a:pt x="115" y="155"/>
                </a:cubicBezTo>
                <a:close/>
                <a:moveTo>
                  <a:pt x="151" y="220"/>
                </a:moveTo>
                <a:cubicBezTo>
                  <a:pt x="151" y="221"/>
                  <a:pt x="151" y="221"/>
                  <a:pt x="152" y="222"/>
                </a:cubicBezTo>
                <a:cubicBezTo>
                  <a:pt x="152" y="222"/>
                  <a:pt x="153" y="223"/>
                  <a:pt x="153" y="223"/>
                </a:cubicBezTo>
                <a:cubicBezTo>
                  <a:pt x="154" y="224"/>
                  <a:pt x="154" y="224"/>
                  <a:pt x="155" y="224"/>
                </a:cubicBezTo>
                <a:cubicBezTo>
                  <a:pt x="153" y="223"/>
                  <a:pt x="152" y="221"/>
                  <a:pt x="151" y="220"/>
                </a:cubicBezTo>
                <a:close/>
                <a:moveTo>
                  <a:pt x="170" y="164"/>
                </a:moveTo>
                <a:cubicBezTo>
                  <a:pt x="170" y="164"/>
                  <a:pt x="171" y="164"/>
                  <a:pt x="171" y="164"/>
                </a:cubicBezTo>
                <a:cubicBezTo>
                  <a:pt x="171" y="162"/>
                  <a:pt x="172" y="160"/>
                  <a:pt x="173" y="158"/>
                </a:cubicBezTo>
                <a:cubicBezTo>
                  <a:pt x="173" y="158"/>
                  <a:pt x="173" y="158"/>
                  <a:pt x="173" y="158"/>
                </a:cubicBezTo>
                <a:cubicBezTo>
                  <a:pt x="172" y="160"/>
                  <a:pt x="171" y="162"/>
                  <a:pt x="170" y="164"/>
                </a:cubicBezTo>
                <a:close/>
                <a:moveTo>
                  <a:pt x="91" y="133"/>
                </a:moveTo>
                <a:cubicBezTo>
                  <a:pt x="90" y="133"/>
                  <a:pt x="89" y="132"/>
                  <a:pt x="88" y="132"/>
                </a:cubicBezTo>
                <a:cubicBezTo>
                  <a:pt x="89" y="132"/>
                  <a:pt x="90" y="133"/>
                  <a:pt x="91" y="133"/>
                </a:cubicBezTo>
                <a:close/>
                <a:moveTo>
                  <a:pt x="212" y="253"/>
                </a:moveTo>
                <a:cubicBezTo>
                  <a:pt x="212" y="253"/>
                  <a:pt x="212" y="253"/>
                  <a:pt x="212" y="253"/>
                </a:cubicBezTo>
                <a:cubicBezTo>
                  <a:pt x="209" y="253"/>
                  <a:pt x="206" y="253"/>
                  <a:pt x="203" y="253"/>
                </a:cubicBezTo>
                <a:cubicBezTo>
                  <a:pt x="203" y="253"/>
                  <a:pt x="203" y="253"/>
                  <a:pt x="203" y="253"/>
                </a:cubicBezTo>
                <a:cubicBezTo>
                  <a:pt x="206" y="253"/>
                  <a:pt x="209" y="253"/>
                  <a:pt x="212" y="253"/>
                </a:cubicBezTo>
                <a:close/>
                <a:moveTo>
                  <a:pt x="171" y="170"/>
                </a:moveTo>
                <a:cubicBezTo>
                  <a:pt x="170" y="172"/>
                  <a:pt x="169" y="173"/>
                  <a:pt x="168" y="175"/>
                </a:cubicBezTo>
                <a:cubicBezTo>
                  <a:pt x="170" y="173"/>
                  <a:pt x="171" y="172"/>
                  <a:pt x="171" y="170"/>
                </a:cubicBezTo>
                <a:close/>
                <a:moveTo>
                  <a:pt x="92" y="141"/>
                </a:moveTo>
                <a:cubicBezTo>
                  <a:pt x="90" y="140"/>
                  <a:pt x="89" y="140"/>
                  <a:pt x="87" y="140"/>
                </a:cubicBezTo>
                <a:cubicBezTo>
                  <a:pt x="89" y="140"/>
                  <a:pt x="90" y="141"/>
                  <a:pt x="92" y="141"/>
                </a:cubicBezTo>
                <a:close/>
                <a:moveTo>
                  <a:pt x="131" y="161"/>
                </a:moveTo>
                <a:cubicBezTo>
                  <a:pt x="131" y="162"/>
                  <a:pt x="131" y="163"/>
                  <a:pt x="131" y="164"/>
                </a:cubicBezTo>
                <a:cubicBezTo>
                  <a:pt x="132" y="163"/>
                  <a:pt x="131" y="162"/>
                  <a:pt x="131" y="161"/>
                </a:cubicBezTo>
                <a:close/>
                <a:moveTo>
                  <a:pt x="197" y="82"/>
                </a:moveTo>
                <a:cubicBezTo>
                  <a:pt x="197" y="84"/>
                  <a:pt x="197" y="85"/>
                  <a:pt x="196" y="86"/>
                </a:cubicBezTo>
                <a:cubicBezTo>
                  <a:pt x="196" y="86"/>
                  <a:pt x="196" y="86"/>
                  <a:pt x="197" y="86"/>
                </a:cubicBezTo>
                <a:cubicBezTo>
                  <a:pt x="197" y="85"/>
                  <a:pt x="197" y="84"/>
                  <a:pt x="197" y="82"/>
                </a:cubicBezTo>
                <a:close/>
                <a:moveTo>
                  <a:pt x="28" y="154"/>
                </a:moveTo>
                <a:cubicBezTo>
                  <a:pt x="28" y="154"/>
                  <a:pt x="28" y="154"/>
                  <a:pt x="28" y="154"/>
                </a:cubicBezTo>
                <a:cubicBezTo>
                  <a:pt x="29" y="154"/>
                  <a:pt x="29" y="153"/>
                  <a:pt x="30" y="152"/>
                </a:cubicBezTo>
                <a:cubicBezTo>
                  <a:pt x="30" y="152"/>
                  <a:pt x="30" y="152"/>
                  <a:pt x="30" y="152"/>
                </a:cubicBezTo>
                <a:cubicBezTo>
                  <a:pt x="29" y="153"/>
                  <a:pt x="28" y="153"/>
                  <a:pt x="28" y="154"/>
                </a:cubicBezTo>
                <a:close/>
                <a:moveTo>
                  <a:pt x="112" y="140"/>
                </a:moveTo>
                <a:cubicBezTo>
                  <a:pt x="113" y="141"/>
                  <a:pt x="115" y="141"/>
                  <a:pt x="116" y="141"/>
                </a:cubicBezTo>
                <a:cubicBezTo>
                  <a:pt x="115" y="141"/>
                  <a:pt x="114" y="140"/>
                  <a:pt x="112" y="140"/>
                </a:cubicBezTo>
                <a:close/>
                <a:moveTo>
                  <a:pt x="68" y="24"/>
                </a:moveTo>
                <a:cubicBezTo>
                  <a:pt x="69" y="23"/>
                  <a:pt x="70" y="22"/>
                  <a:pt x="71" y="21"/>
                </a:cubicBezTo>
                <a:cubicBezTo>
                  <a:pt x="70" y="22"/>
                  <a:pt x="69" y="23"/>
                  <a:pt x="68" y="24"/>
                </a:cubicBezTo>
                <a:close/>
                <a:moveTo>
                  <a:pt x="53" y="55"/>
                </a:moveTo>
                <a:cubicBezTo>
                  <a:pt x="53" y="55"/>
                  <a:pt x="54" y="54"/>
                  <a:pt x="54" y="53"/>
                </a:cubicBezTo>
                <a:cubicBezTo>
                  <a:pt x="53" y="53"/>
                  <a:pt x="53" y="53"/>
                  <a:pt x="53" y="53"/>
                </a:cubicBezTo>
                <a:cubicBezTo>
                  <a:pt x="53" y="54"/>
                  <a:pt x="53" y="54"/>
                  <a:pt x="53" y="55"/>
                </a:cubicBezTo>
                <a:close/>
                <a:moveTo>
                  <a:pt x="193" y="63"/>
                </a:moveTo>
                <a:cubicBezTo>
                  <a:pt x="192" y="63"/>
                  <a:pt x="192" y="63"/>
                  <a:pt x="192" y="63"/>
                </a:cubicBezTo>
                <a:cubicBezTo>
                  <a:pt x="192" y="64"/>
                  <a:pt x="192" y="65"/>
                  <a:pt x="193" y="65"/>
                </a:cubicBezTo>
                <a:cubicBezTo>
                  <a:pt x="193" y="65"/>
                  <a:pt x="193" y="65"/>
                  <a:pt x="193" y="65"/>
                </a:cubicBezTo>
                <a:cubicBezTo>
                  <a:pt x="193" y="65"/>
                  <a:pt x="193" y="64"/>
                  <a:pt x="193" y="63"/>
                </a:cubicBezTo>
                <a:close/>
                <a:moveTo>
                  <a:pt x="97" y="258"/>
                </a:moveTo>
                <a:cubicBezTo>
                  <a:pt x="97" y="258"/>
                  <a:pt x="97" y="258"/>
                  <a:pt x="97" y="258"/>
                </a:cubicBezTo>
                <a:cubicBezTo>
                  <a:pt x="96" y="258"/>
                  <a:pt x="95" y="258"/>
                  <a:pt x="95" y="258"/>
                </a:cubicBezTo>
                <a:cubicBezTo>
                  <a:pt x="95" y="259"/>
                  <a:pt x="95" y="259"/>
                  <a:pt x="95" y="259"/>
                </a:cubicBezTo>
                <a:cubicBezTo>
                  <a:pt x="95" y="258"/>
                  <a:pt x="96" y="258"/>
                  <a:pt x="97" y="258"/>
                </a:cubicBezTo>
                <a:close/>
                <a:moveTo>
                  <a:pt x="143" y="217"/>
                </a:moveTo>
                <a:cubicBezTo>
                  <a:pt x="143" y="217"/>
                  <a:pt x="143" y="217"/>
                  <a:pt x="143" y="217"/>
                </a:cubicBezTo>
                <a:cubicBezTo>
                  <a:pt x="143" y="217"/>
                  <a:pt x="143" y="216"/>
                  <a:pt x="142" y="216"/>
                </a:cubicBezTo>
                <a:cubicBezTo>
                  <a:pt x="142" y="216"/>
                  <a:pt x="143" y="217"/>
                  <a:pt x="143" y="217"/>
                </a:cubicBezTo>
                <a:close/>
                <a:moveTo>
                  <a:pt x="70" y="270"/>
                </a:moveTo>
                <a:cubicBezTo>
                  <a:pt x="70" y="270"/>
                  <a:pt x="70" y="270"/>
                  <a:pt x="70" y="270"/>
                </a:cubicBezTo>
                <a:cubicBezTo>
                  <a:pt x="70" y="270"/>
                  <a:pt x="69" y="270"/>
                  <a:pt x="69" y="270"/>
                </a:cubicBezTo>
                <a:cubicBezTo>
                  <a:pt x="69" y="270"/>
                  <a:pt x="69" y="270"/>
                  <a:pt x="68" y="270"/>
                </a:cubicBezTo>
                <a:cubicBezTo>
                  <a:pt x="68" y="270"/>
                  <a:pt x="68" y="270"/>
                  <a:pt x="68" y="270"/>
                </a:cubicBezTo>
                <a:cubicBezTo>
                  <a:pt x="69" y="270"/>
                  <a:pt x="69" y="270"/>
                  <a:pt x="70" y="270"/>
                </a:cubicBezTo>
                <a:close/>
                <a:moveTo>
                  <a:pt x="68" y="24"/>
                </a:moveTo>
                <a:cubicBezTo>
                  <a:pt x="67" y="25"/>
                  <a:pt x="67" y="25"/>
                  <a:pt x="67" y="25"/>
                </a:cubicBezTo>
                <a:cubicBezTo>
                  <a:pt x="67" y="25"/>
                  <a:pt x="67" y="25"/>
                  <a:pt x="68" y="24"/>
                </a:cubicBezTo>
                <a:close/>
                <a:moveTo>
                  <a:pt x="135" y="223"/>
                </a:moveTo>
                <a:cubicBezTo>
                  <a:pt x="136" y="222"/>
                  <a:pt x="136" y="222"/>
                  <a:pt x="135" y="222"/>
                </a:cubicBezTo>
                <a:cubicBezTo>
                  <a:pt x="135" y="222"/>
                  <a:pt x="135" y="223"/>
                  <a:pt x="135" y="223"/>
                </a:cubicBezTo>
                <a:close/>
                <a:moveTo>
                  <a:pt x="172" y="128"/>
                </a:moveTo>
                <a:cubicBezTo>
                  <a:pt x="172" y="128"/>
                  <a:pt x="172" y="128"/>
                  <a:pt x="172" y="128"/>
                </a:cubicBezTo>
                <a:cubicBezTo>
                  <a:pt x="173" y="128"/>
                  <a:pt x="173" y="127"/>
                  <a:pt x="173" y="127"/>
                </a:cubicBezTo>
                <a:cubicBezTo>
                  <a:pt x="173" y="127"/>
                  <a:pt x="173" y="127"/>
                  <a:pt x="173" y="127"/>
                </a:cubicBezTo>
                <a:cubicBezTo>
                  <a:pt x="173" y="127"/>
                  <a:pt x="173" y="127"/>
                  <a:pt x="172" y="128"/>
                </a:cubicBezTo>
                <a:close/>
                <a:moveTo>
                  <a:pt x="218" y="252"/>
                </a:moveTo>
                <a:cubicBezTo>
                  <a:pt x="218" y="252"/>
                  <a:pt x="218" y="252"/>
                  <a:pt x="218" y="253"/>
                </a:cubicBezTo>
                <a:cubicBezTo>
                  <a:pt x="219" y="252"/>
                  <a:pt x="219" y="252"/>
                  <a:pt x="219" y="252"/>
                </a:cubicBezTo>
                <a:cubicBezTo>
                  <a:pt x="219" y="252"/>
                  <a:pt x="219" y="252"/>
                  <a:pt x="219" y="252"/>
                </a:cubicBezTo>
                <a:cubicBezTo>
                  <a:pt x="219" y="252"/>
                  <a:pt x="219" y="252"/>
                  <a:pt x="218" y="252"/>
                </a:cubicBezTo>
                <a:close/>
                <a:moveTo>
                  <a:pt x="133" y="219"/>
                </a:moveTo>
                <a:cubicBezTo>
                  <a:pt x="133" y="219"/>
                  <a:pt x="133" y="219"/>
                  <a:pt x="133" y="220"/>
                </a:cubicBezTo>
                <a:cubicBezTo>
                  <a:pt x="133" y="220"/>
                  <a:pt x="133" y="220"/>
                  <a:pt x="133" y="220"/>
                </a:cubicBezTo>
                <a:cubicBezTo>
                  <a:pt x="133" y="219"/>
                  <a:pt x="134" y="219"/>
                  <a:pt x="133" y="219"/>
                </a:cubicBezTo>
                <a:close/>
                <a:moveTo>
                  <a:pt x="57" y="67"/>
                </a:moveTo>
                <a:cubicBezTo>
                  <a:pt x="57" y="67"/>
                  <a:pt x="57" y="67"/>
                  <a:pt x="57" y="67"/>
                </a:cubicBezTo>
                <a:cubicBezTo>
                  <a:pt x="57" y="67"/>
                  <a:pt x="57" y="67"/>
                  <a:pt x="57" y="68"/>
                </a:cubicBezTo>
                <a:cubicBezTo>
                  <a:pt x="57" y="68"/>
                  <a:pt x="57" y="68"/>
                  <a:pt x="57" y="68"/>
                </a:cubicBezTo>
                <a:cubicBezTo>
                  <a:pt x="57" y="67"/>
                  <a:pt x="57" y="67"/>
                  <a:pt x="57" y="67"/>
                </a:cubicBezTo>
                <a:close/>
                <a:moveTo>
                  <a:pt x="61" y="31"/>
                </a:moveTo>
                <a:cubicBezTo>
                  <a:pt x="61" y="31"/>
                  <a:pt x="61" y="31"/>
                  <a:pt x="61" y="31"/>
                </a:cubicBezTo>
                <a:cubicBezTo>
                  <a:pt x="62" y="31"/>
                  <a:pt x="62" y="31"/>
                  <a:pt x="62" y="30"/>
                </a:cubicBezTo>
                <a:cubicBezTo>
                  <a:pt x="62" y="30"/>
                  <a:pt x="62" y="30"/>
                  <a:pt x="62" y="30"/>
                </a:cubicBezTo>
                <a:cubicBezTo>
                  <a:pt x="62" y="30"/>
                  <a:pt x="62" y="31"/>
                  <a:pt x="61" y="31"/>
                </a:cubicBezTo>
                <a:close/>
                <a:moveTo>
                  <a:pt x="71" y="21"/>
                </a:moveTo>
                <a:cubicBezTo>
                  <a:pt x="71" y="21"/>
                  <a:pt x="71" y="21"/>
                  <a:pt x="71" y="21"/>
                </a:cubicBezTo>
                <a:cubicBezTo>
                  <a:pt x="71" y="21"/>
                  <a:pt x="72" y="21"/>
                  <a:pt x="72" y="21"/>
                </a:cubicBezTo>
                <a:cubicBezTo>
                  <a:pt x="72" y="20"/>
                  <a:pt x="72" y="20"/>
                  <a:pt x="72" y="20"/>
                </a:cubicBezTo>
                <a:cubicBezTo>
                  <a:pt x="72" y="21"/>
                  <a:pt x="71" y="21"/>
                  <a:pt x="71" y="21"/>
                </a:cubicBezTo>
                <a:close/>
                <a:moveTo>
                  <a:pt x="60" y="102"/>
                </a:moveTo>
                <a:cubicBezTo>
                  <a:pt x="60" y="102"/>
                  <a:pt x="60" y="102"/>
                  <a:pt x="60" y="102"/>
                </a:cubicBezTo>
                <a:cubicBezTo>
                  <a:pt x="60" y="102"/>
                  <a:pt x="60" y="102"/>
                  <a:pt x="60" y="101"/>
                </a:cubicBezTo>
                <a:cubicBezTo>
                  <a:pt x="60" y="101"/>
                  <a:pt x="60" y="101"/>
                  <a:pt x="60" y="102"/>
                </a:cubicBezTo>
                <a:cubicBezTo>
                  <a:pt x="60" y="102"/>
                  <a:pt x="60" y="102"/>
                  <a:pt x="60" y="10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97" name="Freeform 115"/>
          <p:cNvSpPr>
            <a:spLocks noEditPoints="1"/>
          </p:cNvSpPr>
          <p:nvPr/>
        </p:nvSpPr>
        <p:spPr bwMode="auto">
          <a:xfrm>
            <a:off x="4083669" y="5287406"/>
            <a:ext cx="304223" cy="327077"/>
          </a:xfrm>
          <a:custGeom>
            <a:gdLst>
              <a:gd fmla="*/ 84 w 117" name="T0"/>
              <a:gd fmla="*/ 0 h 126" name="T1"/>
              <a:gd fmla="*/ 70 w 117" name="T2"/>
              <a:gd fmla="*/ 120 h 126" name="T3"/>
              <a:gd fmla="*/ 17 w 117" name="T4"/>
              <a:gd fmla="*/ 81 h 126" name="T5"/>
              <a:gd fmla="*/ 34 w 117" name="T6"/>
              <a:gd fmla="*/ 111 h 126" name="T7"/>
              <a:gd fmla="*/ 52 w 117" name="T8"/>
              <a:gd fmla="*/ 104 h 126" name="T9"/>
              <a:gd fmla="*/ 85 w 117" name="T10"/>
              <a:gd fmla="*/ 15 h 126" name="T11"/>
              <a:gd fmla="*/ 36 w 117" name="T12"/>
              <a:gd fmla="*/ 28 h 126" name="T13"/>
              <a:gd fmla="*/ 52 w 117" name="T14"/>
              <a:gd fmla="*/ 42 h 126" name="T15"/>
              <a:gd fmla="*/ 71 w 117" name="T16"/>
              <a:gd fmla="*/ 37 h 126" name="T17"/>
              <a:gd fmla="*/ 57 w 117" name="T18"/>
              <a:gd fmla="*/ 32 h 126" name="T19"/>
              <a:gd fmla="*/ 61 w 117" name="T20"/>
              <a:gd fmla="*/ 17 h 126" name="T21"/>
              <a:gd fmla="*/ 61 w 117" name="T22"/>
              <a:gd fmla="*/ 4 h 126" name="T23"/>
              <a:gd fmla="*/ 55 w 117" name="T24"/>
              <a:gd fmla="*/ 25 h 126" name="T25"/>
              <a:gd fmla="*/ 95 w 117" name="T26"/>
              <a:gd fmla="*/ 26 h 126" name="T27"/>
              <a:gd fmla="*/ 45 w 117" name="T28"/>
              <a:gd fmla="*/ 52 h 126" name="T29"/>
              <a:gd fmla="*/ 42 w 117" name="T30"/>
              <a:gd fmla="*/ 32 h 126" name="T31"/>
              <a:gd fmla="*/ 70 w 117" name="T32"/>
              <a:gd fmla="*/ 50 h 126" name="T33"/>
              <a:gd fmla="*/ 99 w 117" name="T34"/>
              <a:gd fmla="*/ 23 h 126" name="T35"/>
              <a:gd fmla="*/ 18 w 117" name="T36"/>
              <a:gd fmla="*/ 61 h 126" name="T37"/>
              <a:gd fmla="*/ 75 w 117" name="T38"/>
              <a:gd fmla="*/ 45 h 126" name="T39"/>
              <a:gd fmla="*/ 73 w 117" name="T40"/>
              <a:gd fmla="*/ 66 h 126" name="T41"/>
              <a:gd fmla="*/ 61 w 117" name="T42"/>
              <a:gd fmla="*/ 77 h 126" name="T43"/>
              <a:gd fmla="*/ 42 w 117" name="T44"/>
              <a:gd fmla="*/ 62 h 126" name="T45"/>
              <a:gd fmla="*/ 72 w 117" name="T46"/>
              <a:gd fmla="*/ 63 h 126" name="T47"/>
              <a:gd fmla="*/ 72 w 117" name="T48"/>
              <a:gd fmla="*/ 16 h 126" name="T49"/>
              <a:gd fmla="*/ 5 w 117" name="T50"/>
              <a:gd fmla="*/ 89 h 126" name="T51"/>
              <a:gd fmla="*/ 81 w 117" name="T52"/>
              <a:gd fmla="*/ 40 h 126" name="T53"/>
              <a:gd fmla="*/ 37 w 117" name="T54"/>
              <a:gd fmla="*/ 33 h 126" name="T55"/>
              <a:gd fmla="*/ 106 w 117" name="T56"/>
              <a:gd fmla="*/ 50 h 126" name="T57"/>
              <a:gd fmla="*/ 49 w 117" name="T58"/>
              <a:gd fmla="*/ 62 h 126" name="T59"/>
              <a:gd fmla="*/ 49 w 117" name="T60"/>
              <a:gd fmla="*/ 100 h 126" name="T61"/>
              <a:gd fmla="*/ 74 w 117" name="T62"/>
              <a:gd fmla="*/ 13 h 126" name="T63"/>
              <a:gd fmla="*/ 53 w 117" name="T64"/>
              <a:gd fmla="*/ 98 h 126" name="T65"/>
              <a:gd fmla="*/ 39 w 117" name="T66"/>
              <a:gd fmla="*/ 54 h 126" name="T67"/>
              <a:gd fmla="*/ 66 w 117" name="T68"/>
              <a:gd fmla="*/ 22 h 126" name="T69"/>
              <a:gd fmla="*/ 15 w 117" name="T70"/>
              <a:gd fmla="*/ 67 h 126" name="T71"/>
              <a:gd fmla="*/ 58 w 117" name="T72"/>
              <a:gd fmla="*/ 79 h 126" name="T73"/>
              <a:gd fmla="*/ 24 w 117" name="T74"/>
              <a:gd fmla="*/ 104 h 126" name="T75"/>
              <a:gd fmla="*/ 30 w 117" name="T76"/>
              <a:gd fmla="*/ 61 h 126" name="T77"/>
              <a:gd fmla="*/ 88 w 117" name="T78"/>
              <a:gd fmla="*/ 44 h 126" name="T79"/>
              <a:gd fmla="*/ 58 w 117" name="T80"/>
              <a:gd fmla="*/ 83 h 126" name="T81"/>
              <a:gd fmla="*/ 46 w 117" name="T82"/>
              <a:gd fmla="*/ 69 h 126" name="T83"/>
              <a:gd fmla="*/ 78 w 117" name="T84"/>
              <a:gd fmla="*/ 92 h 126" name="T85"/>
              <a:gd fmla="*/ 71 w 117" name="T86"/>
              <a:gd fmla="*/ 100 h 126" name="T87"/>
              <a:gd fmla="*/ 78 w 117" name="T88"/>
              <a:gd fmla="*/ 72 h 126" name="T89"/>
              <a:gd fmla="*/ 30 w 117" name="T90"/>
              <a:gd fmla="*/ 68 h 126" name="T91"/>
              <a:gd fmla="*/ 68 w 117" name="T92"/>
              <a:gd fmla="*/ 24 h 126" name="T93"/>
              <a:gd fmla="*/ 76 w 117" name="T94"/>
              <a:gd fmla="*/ 52 h 126" name="T95"/>
              <a:gd fmla="*/ 75 w 117" name="T96"/>
              <a:gd fmla="*/ 24 h 126" name="T97"/>
              <a:gd fmla="*/ 105 w 117" name="T98"/>
              <a:gd fmla="*/ 29 h 126" name="T99"/>
              <a:gd fmla="*/ 83 w 117" name="T100"/>
              <a:gd fmla="*/ 30 h 126" name="T101"/>
              <a:gd fmla="*/ 28 w 117" name="T102"/>
              <a:gd fmla="*/ 41 h 126" name="T103"/>
              <a:gd fmla="*/ 71 w 117" name="T104"/>
              <a:gd fmla="*/ 8 h 126" name="T105"/>
              <a:gd fmla="*/ 85 w 117" name="T106"/>
              <a:gd fmla="*/ 47 h 126" name="T107"/>
              <a:gd fmla="*/ 73 w 117" name="T108"/>
              <a:gd fmla="*/ 49 h 126" name="T109"/>
              <a:gd fmla="*/ 39 w 117" name="T110"/>
              <a:gd fmla="*/ 28 h 126" name="T111"/>
              <a:gd fmla="*/ 65 w 117" name="T112"/>
              <a:gd fmla="*/ 85 h 126" name="T113"/>
              <a:gd fmla="*/ 64 w 117" name="T114"/>
              <a:gd fmla="*/ 27 h 126" name="T115"/>
              <a:gd fmla="*/ 53 w 117" name="T116"/>
              <a:gd fmla="*/ 31 h 126" name="T117"/>
              <a:gd fmla="*/ 92 w 117" name="T118"/>
              <a:gd fmla="*/ 29 h 126" name="T119"/>
              <a:gd fmla="*/ 36 w 117" name="T120"/>
              <a:gd fmla="*/ 51 h 126" name="T121"/>
              <a:gd fmla="*/ 74 w 117" name="T122"/>
              <a:gd fmla="*/ 11 h 12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25" w="117">
                <a:moveTo>
                  <a:pt x="16" y="109"/>
                </a:moveTo>
                <a:cubicBezTo>
                  <a:pt x="16" y="109"/>
                  <a:pt x="16" y="108"/>
                  <a:pt x="16" y="108"/>
                </a:cubicBezTo>
                <a:cubicBezTo>
                  <a:pt x="11" y="105"/>
                  <a:pt x="8" y="102"/>
                  <a:pt x="5" y="98"/>
                </a:cubicBezTo>
                <a:cubicBezTo>
                  <a:pt x="3" y="96"/>
                  <a:pt x="3" y="94"/>
                  <a:pt x="2" y="92"/>
                </a:cubicBezTo>
                <a:cubicBezTo>
                  <a:pt x="1" y="88"/>
                  <a:pt x="0" y="85"/>
                  <a:pt x="0" y="81"/>
                </a:cubicBezTo>
                <a:cubicBezTo>
                  <a:pt x="1" y="79"/>
                  <a:pt x="1" y="78"/>
                  <a:pt x="1" y="76"/>
                </a:cubicBezTo>
                <a:cubicBezTo>
                  <a:pt x="2" y="76"/>
                  <a:pt x="2" y="75"/>
                  <a:pt x="2" y="74"/>
                </a:cubicBezTo>
                <a:cubicBezTo>
                  <a:pt x="2" y="73"/>
                  <a:pt x="2" y="73"/>
                  <a:pt x="2" y="72"/>
                </a:cubicBezTo>
                <a:cubicBezTo>
                  <a:pt x="2" y="70"/>
                  <a:pt x="3" y="69"/>
                  <a:pt x="4" y="67"/>
                </a:cubicBezTo>
                <a:cubicBezTo>
                  <a:pt x="5" y="65"/>
                  <a:pt x="6" y="63"/>
                  <a:pt x="7" y="61"/>
                </a:cubicBezTo>
                <a:cubicBezTo>
                  <a:pt x="9" y="58"/>
                  <a:pt x="11" y="55"/>
                  <a:pt x="13" y="52"/>
                </a:cubicBezTo>
                <a:cubicBezTo>
                  <a:pt x="17" y="45"/>
                  <a:pt x="21" y="39"/>
                  <a:pt x="26" y="32"/>
                </a:cubicBezTo>
                <a:cubicBezTo>
                  <a:pt x="27" y="31"/>
                  <a:pt x="28" y="29"/>
                  <a:pt x="29" y="28"/>
                </a:cubicBezTo>
                <a:cubicBezTo>
                  <a:pt x="32" y="24"/>
                  <a:pt x="35" y="20"/>
                  <a:pt x="39" y="17"/>
                </a:cubicBezTo>
                <a:cubicBezTo>
                  <a:pt x="41" y="15"/>
                  <a:pt x="43" y="13"/>
                  <a:pt x="46" y="11"/>
                </a:cubicBezTo>
                <a:cubicBezTo>
                  <a:pt x="48" y="9"/>
                  <a:pt x="50" y="7"/>
                  <a:pt x="53" y="6"/>
                </a:cubicBezTo>
                <a:cubicBezTo>
                  <a:pt x="56" y="4"/>
                  <a:pt x="59" y="3"/>
                  <a:pt x="62" y="1"/>
                </a:cubicBezTo>
                <a:cubicBezTo>
                  <a:pt x="65" y="0"/>
                  <a:pt x="69" y="0"/>
                  <a:pt x="73" y="0"/>
                </a:cubicBezTo>
                <a:cubicBezTo>
                  <a:pt x="76" y="0"/>
                  <a:pt x="80" y="0"/>
                  <a:pt x="84" y="0"/>
                </a:cubicBezTo>
                <a:cubicBezTo>
                  <a:pt x="89" y="1"/>
                  <a:pt x="94" y="3"/>
                  <a:pt x="99" y="5"/>
                </a:cubicBezTo>
                <a:cubicBezTo>
                  <a:pt x="102" y="7"/>
                  <a:pt x="105" y="9"/>
                  <a:pt x="108" y="11"/>
                </a:cubicBezTo>
                <a:cubicBezTo>
                  <a:pt x="111" y="14"/>
                  <a:pt x="114" y="18"/>
                  <a:pt x="114" y="23"/>
                </a:cubicBezTo>
                <a:cubicBezTo>
                  <a:pt x="114" y="24"/>
                  <a:pt x="115" y="25"/>
                  <a:pt x="115" y="26"/>
                </a:cubicBezTo>
                <a:cubicBezTo>
                  <a:pt x="117" y="30"/>
                  <a:pt x="116" y="34"/>
                  <a:pt x="116" y="38"/>
                </a:cubicBezTo>
                <a:cubicBezTo>
                  <a:pt x="114" y="45"/>
                  <a:pt x="112" y="52"/>
                  <a:pt x="109" y="59"/>
                </a:cubicBezTo>
                <a:cubicBezTo>
                  <a:pt x="108" y="62"/>
                  <a:pt x="107" y="64"/>
                  <a:pt x="106" y="66"/>
                </a:cubicBezTo>
                <a:cubicBezTo>
                  <a:pt x="104" y="69"/>
                  <a:pt x="103" y="71"/>
                  <a:pt x="101" y="74"/>
                </a:cubicBezTo>
                <a:cubicBezTo>
                  <a:pt x="101" y="74"/>
                  <a:pt x="100" y="75"/>
                  <a:pt x="100" y="76"/>
                </a:cubicBezTo>
                <a:cubicBezTo>
                  <a:pt x="98" y="81"/>
                  <a:pt x="95" y="86"/>
                  <a:pt x="93" y="91"/>
                </a:cubicBezTo>
                <a:cubicBezTo>
                  <a:pt x="92" y="91"/>
                  <a:pt x="92" y="91"/>
                  <a:pt x="92" y="91"/>
                </a:cubicBezTo>
                <a:cubicBezTo>
                  <a:pt x="89" y="97"/>
                  <a:pt x="85" y="103"/>
                  <a:pt x="81" y="108"/>
                </a:cubicBezTo>
                <a:cubicBezTo>
                  <a:pt x="79" y="110"/>
                  <a:pt x="78" y="111"/>
                  <a:pt x="77" y="113"/>
                </a:cubicBezTo>
                <a:cubicBezTo>
                  <a:pt x="76" y="114"/>
                  <a:pt x="75" y="115"/>
                  <a:pt x="74" y="116"/>
                </a:cubicBezTo>
                <a:cubicBezTo>
                  <a:pt x="74" y="117"/>
                  <a:pt x="74" y="117"/>
                  <a:pt x="74" y="117"/>
                </a:cubicBezTo>
                <a:cubicBezTo>
                  <a:pt x="73" y="117"/>
                  <a:pt x="73" y="118"/>
                  <a:pt x="73" y="118"/>
                </a:cubicBezTo>
                <a:cubicBezTo>
                  <a:pt x="72" y="118"/>
                  <a:pt x="72" y="119"/>
                  <a:pt x="72" y="119"/>
                </a:cubicBezTo>
                <a:cubicBezTo>
                  <a:pt x="71" y="120"/>
                  <a:pt x="71" y="120"/>
                  <a:pt x="70" y="120"/>
                </a:cubicBezTo>
                <a:cubicBezTo>
                  <a:pt x="70" y="120"/>
                  <a:pt x="70" y="120"/>
                  <a:pt x="70" y="120"/>
                </a:cubicBezTo>
                <a:cubicBezTo>
                  <a:pt x="68" y="121"/>
                  <a:pt x="67" y="122"/>
                  <a:pt x="66" y="122"/>
                </a:cubicBezTo>
                <a:cubicBezTo>
                  <a:pt x="65" y="122"/>
                  <a:pt x="65" y="123"/>
                  <a:pt x="65" y="123"/>
                </a:cubicBezTo>
                <a:cubicBezTo>
                  <a:pt x="63" y="124"/>
                  <a:pt x="61" y="125"/>
                  <a:pt x="59" y="125"/>
                </a:cubicBezTo>
                <a:cubicBezTo>
                  <a:pt x="55" y="126"/>
                  <a:pt x="52" y="125"/>
                  <a:pt x="49" y="125"/>
                </a:cubicBezTo>
                <a:cubicBezTo>
                  <a:pt x="44" y="124"/>
                  <a:pt x="39" y="122"/>
                  <a:pt x="35" y="120"/>
                </a:cubicBezTo>
                <a:cubicBezTo>
                  <a:pt x="34" y="119"/>
                  <a:pt x="32" y="118"/>
                  <a:pt x="31" y="117"/>
                </a:cubicBezTo>
                <a:cubicBezTo>
                  <a:pt x="30" y="117"/>
                  <a:pt x="30" y="117"/>
                  <a:pt x="29" y="116"/>
                </a:cubicBezTo>
                <a:cubicBezTo>
                  <a:pt x="29" y="116"/>
                  <a:pt x="29" y="116"/>
                  <a:pt x="28" y="116"/>
                </a:cubicBezTo>
                <a:cubicBezTo>
                  <a:pt x="27" y="117"/>
                  <a:pt x="27" y="117"/>
                  <a:pt x="26" y="117"/>
                </a:cubicBezTo>
                <a:cubicBezTo>
                  <a:pt x="26" y="117"/>
                  <a:pt x="25" y="117"/>
                  <a:pt x="25" y="117"/>
                </a:cubicBezTo>
                <a:cubicBezTo>
                  <a:pt x="24" y="118"/>
                  <a:pt x="23" y="118"/>
                  <a:pt x="21" y="118"/>
                </a:cubicBezTo>
                <a:cubicBezTo>
                  <a:pt x="18" y="117"/>
                  <a:pt x="16" y="115"/>
                  <a:pt x="16" y="112"/>
                </a:cubicBezTo>
                <a:cubicBezTo>
                  <a:pt x="16" y="111"/>
                  <a:pt x="16" y="111"/>
                  <a:pt x="16" y="110"/>
                </a:cubicBezTo>
                <a:cubicBezTo>
                  <a:pt x="16" y="109"/>
                  <a:pt x="16" y="109"/>
                  <a:pt x="16" y="109"/>
                </a:cubicBezTo>
                <a:close/>
                <a:moveTo>
                  <a:pt x="26" y="75"/>
                </a:moveTo>
                <a:cubicBezTo>
                  <a:pt x="26" y="76"/>
                  <a:pt x="26" y="76"/>
                  <a:pt x="26" y="76"/>
                </a:cubicBezTo>
                <a:cubicBezTo>
                  <a:pt x="26" y="77"/>
                  <a:pt x="26" y="78"/>
                  <a:pt x="25" y="79"/>
                </a:cubicBezTo>
                <a:cubicBezTo>
                  <a:pt x="24" y="81"/>
                  <a:pt x="23" y="83"/>
                  <a:pt x="21" y="82"/>
                </a:cubicBezTo>
                <a:cubicBezTo>
                  <a:pt x="19" y="82"/>
                  <a:pt x="18" y="82"/>
                  <a:pt x="17" y="81"/>
                </a:cubicBezTo>
                <a:cubicBezTo>
                  <a:pt x="16" y="80"/>
                  <a:pt x="15" y="79"/>
                  <a:pt x="15" y="78"/>
                </a:cubicBezTo>
                <a:cubicBezTo>
                  <a:pt x="15" y="77"/>
                  <a:pt x="15" y="76"/>
                  <a:pt x="15" y="75"/>
                </a:cubicBezTo>
                <a:cubicBezTo>
                  <a:pt x="15" y="74"/>
                  <a:pt x="15" y="73"/>
                  <a:pt x="15" y="72"/>
                </a:cubicBezTo>
                <a:cubicBezTo>
                  <a:pt x="13" y="72"/>
                  <a:pt x="12" y="72"/>
                  <a:pt x="11" y="72"/>
                </a:cubicBezTo>
                <a:cubicBezTo>
                  <a:pt x="10" y="72"/>
                  <a:pt x="9" y="72"/>
                  <a:pt x="8" y="73"/>
                </a:cubicBezTo>
                <a:cubicBezTo>
                  <a:pt x="8" y="73"/>
                  <a:pt x="8" y="73"/>
                  <a:pt x="7" y="74"/>
                </a:cubicBezTo>
                <a:cubicBezTo>
                  <a:pt x="7" y="74"/>
                  <a:pt x="7" y="75"/>
                  <a:pt x="7" y="76"/>
                </a:cubicBezTo>
                <a:cubicBezTo>
                  <a:pt x="6" y="78"/>
                  <a:pt x="6" y="80"/>
                  <a:pt x="6" y="82"/>
                </a:cubicBezTo>
                <a:cubicBezTo>
                  <a:pt x="6" y="84"/>
                  <a:pt x="6" y="86"/>
                  <a:pt x="6" y="88"/>
                </a:cubicBezTo>
                <a:cubicBezTo>
                  <a:pt x="7" y="89"/>
                  <a:pt x="7" y="91"/>
                  <a:pt x="9" y="92"/>
                </a:cubicBezTo>
                <a:cubicBezTo>
                  <a:pt x="10" y="95"/>
                  <a:pt x="12" y="97"/>
                  <a:pt x="13" y="99"/>
                </a:cubicBezTo>
                <a:cubicBezTo>
                  <a:pt x="15" y="101"/>
                  <a:pt x="18" y="103"/>
                  <a:pt x="20" y="104"/>
                </a:cubicBezTo>
                <a:cubicBezTo>
                  <a:pt x="21" y="104"/>
                  <a:pt x="21" y="103"/>
                  <a:pt x="21" y="103"/>
                </a:cubicBezTo>
                <a:cubicBezTo>
                  <a:pt x="22" y="102"/>
                  <a:pt x="23" y="102"/>
                  <a:pt x="24" y="102"/>
                </a:cubicBezTo>
                <a:cubicBezTo>
                  <a:pt x="26" y="102"/>
                  <a:pt x="27" y="102"/>
                  <a:pt x="29" y="103"/>
                </a:cubicBezTo>
                <a:cubicBezTo>
                  <a:pt x="31" y="104"/>
                  <a:pt x="31" y="106"/>
                  <a:pt x="31" y="108"/>
                </a:cubicBezTo>
                <a:cubicBezTo>
                  <a:pt x="31" y="108"/>
                  <a:pt x="31" y="108"/>
                  <a:pt x="31" y="108"/>
                </a:cubicBezTo>
                <a:cubicBezTo>
                  <a:pt x="31" y="109"/>
                  <a:pt x="31" y="110"/>
                  <a:pt x="32" y="110"/>
                </a:cubicBezTo>
                <a:cubicBezTo>
                  <a:pt x="33" y="110"/>
                  <a:pt x="33" y="111"/>
                  <a:pt x="34" y="111"/>
                </a:cubicBezTo>
                <a:cubicBezTo>
                  <a:pt x="39" y="113"/>
                  <a:pt x="44" y="115"/>
                  <a:pt x="48" y="117"/>
                </a:cubicBezTo>
                <a:cubicBezTo>
                  <a:pt x="52" y="119"/>
                  <a:pt x="56" y="120"/>
                  <a:pt x="60" y="120"/>
                </a:cubicBezTo>
                <a:cubicBezTo>
                  <a:pt x="61" y="120"/>
                  <a:pt x="62" y="120"/>
                  <a:pt x="63" y="119"/>
                </a:cubicBezTo>
                <a:cubicBezTo>
                  <a:pt x="63" y="119"/>
                  <a:pt x="64" y="119"/>
                  <a:pt x="65" y="119"/>
                </a:cubicBezTo>
                <a:cubicBezTo>
                  <a:pt x="66" y="118"/>
                  <a:pt x="66" y="118"/>
                  <a:pt x="67" y="117"/>
                </a:cubicBezTo>
                <a:cubicBezTo>
                  <a:pt x="67" y="117"/>
                  <a:pt x="67" y="117"/>
                  <a:pt x="67" y="117"/>
                </a:cubicBezTo>
                <a:cubicBezTo>
                  <a:pt x="68" y="116"/>
                  <a:pt x="69" y="115"/>
                  <a:pt x="69" y="114"/>
                </a:cubicBezTo>
                <a:cubicBezTo>
                  <a:pt x="70" y="111"/>
                  <a:pt x="70" y="108"/>
                  <a:pt x="68" y="105"/>
                </a:cubicBezTo>
                <a:cubicBezTo>
                  <a:pt x="68" y="103"/>
                  <a:pt x="67" y="102"/>
                  <a:pt x="66" y="101"/>
                </a:cubicBezTo>
                <a:cubicBezTo>
                  <a:pt x="65" y="99"/>
                  <a:pt x="64" y="98"/>
                  <a:pt x="62" y="97"/>
                </a:cubicBezTo>
                <a:cubicBezTo>
                  <a:pt x="62" y="96"/>
                  <a:pt x="61" y="96"/>
                  <a:pt x="61" y="95"/>
                </a:cubicBezTo>
                <a:cubicBezTo>
                  <a:pt x="59" y="94"/>
                  <a:pt x="57" y="93"/>
                  <a:pt x="56" y="92"/>
                </a:cubicBezTo>
                <a:cubicBezTo>
                  <a:pt x="56" y="92"/>
                  <a:pt x="56" y="92"/>
                  <a:pt x="55" y="91"/>
                </a:cubicBezTo>
                <a:cubicBezTo>
                  <a:pt x="55" y="92"/>
                  <a:pt x="55" y="92"/>
                  <a:pt x="55" y="93"/>
                </a:cubicBezTo>
                <a:cubicBezTo>
                  <a:pt x="56" y="93"/>
                  <a:pt x="56" y="93"/>
                  <a:pt x="56" y="93"/>
                </a:cubicBezTo>
                <a:cubicBezTo>
                  <a:pt x="56" y="95"/>
                  <a:pt x="57" y="96"/>
                  <a:pt x="56" y="97"/>
                </a:cubicBezTo>
                <a:cubicBezTo>
                  <a:pt x="56" y="97"/>
                  <a:pt x="56" y="98"/>
                  <a:pt x="56" y="98"/>
                </a:cubicBezTo>
                <a:cubicBezTo>
                  <a:pt x="56" y="100"/>
                  <a:pt x="55" y="102"/>
                  <a:pt x="53" y="103"/>
                </a:cubicBezTo>
                <a:cubicBezTo>
                  <a:pt x="53" y="104"/>
                  <a:pt x="53" y="104"/>
                  <a:pt x="52" y="104"/>
                </a:cubicBezTo>
                <a:cubicBezTo>
                  <a:pt x="50" y="104"/>
                  <a:pt x="47" y="104"/>
                  <a:pt x="45" y="102"/>
                </a:cubicBezTo>
                <a:cubicBezTo>
                  <a:pt x="44" y="101"/>
                  <a:pt x="43" y="100"/>
                  <a:pt x="44" y="98"/>
                </a:cubicBezTo>
                <a:cubicBezTo>
                  <a:pt x="44" y="97"/>
                  <a:pt x="44" y="96"/>
                  <a:pt x="44" y="95"/>
                </a:cubicBezTo>
                <a:cubicBezTo>
                  <a:pt x="45" y="94"/>
                  <a:pt x="46" y="92"/>
                  <a:pt x="48" y="92"/>
                </a:cubicBezTo>
                <a:cubicBezTo>
                  <a:pt x="48" y="92"/>
                  <a:pt x="48" y="92"/>
                  <a:pt x="48" y="92"/>
                </a:cubicBezTo>
                <a:cubicBezTo>
                  <a:pt x="49" y="91"/>
                  <a:pt x="49" y="91"/>
                  <a:pt x="50" y="91"/>
                </a:cubicBezTo>
                <a:cubicBezTo>
                  <a:pt x="51" y="91"/>
                  <a:pt x="53" y="91"/>
                  <a:pt x="54" y="91"/>
                </a:cubicBezTo>
                <a:cubicBezTo>
                  <a:pt x="54" y="91"/>
                  <a:pt x="54" y="91"/>
                  <a:pt x="54" y="91"/>
                </a:cubicBezTo>
                <a:cubicBezTo>
                  <a:pt x="52" y="89"/>
                  <a:pt x="51" y="88"/>
                  <a:pt x="49" y="87"/>
                </a:cubicBezTo>
                <a:cubicBezTo>
                  <a:pt x="47" y="86"/>
                  <a:pt x="44" y="84"/>
                  <a:pt x="41" y="83"/>
                </a:cubicBezTo>
                <a:cubicBezTo>
                  <a:pt x="39" y="83"/>
                  <a:pt x="37" y="82"/>
                  <a:pt x="35" y="81"/>
                </a:cubicBezTo>
                <a:cubicBezTo>
                  <a:pt x="34" y="81"/>
                  <a:pt x="34" y="80"/>
                  <a:pt x="33" y="80"/>
                </a:cubicBezTo>
                <a:cubicBezTo>
                  <a:pt x="31" y="79"/>
                  <a:pt x="30" y="77"/>
                  <a:pt x="28" y="76"/>
                </a:cubicBezTo>
                <a:cubicBezTo>
                  <a:pt x="28" y="76"/>
                  <a:pt x="27" y="76"/>
                  <a:pt x="26" y="75"/>
                </a:cubicBezTo>
                <a:close/>
                <a:moveTo>
                  <a:pt x="83" y="12"/>
                </a:moveTo>
                <a:cubicBezTo>
                  <a:pt x="84" y="14"/>
                  <a:pt x="84" y="17"/>
                  <a:pt x="85" y="19"/>
                </a:cubicBezTo>
                <a:cubicBezTo>
                  <a:pt x="86" y="18"/>
                  <a:pt x="86" y="18"/>
                  <a:pt x="86" y="18"/>
                </a:cubicBezTo>
                <a:cubicBezTo>
                  <a:pt x="86" y="18"/>
                  <a:pt x="86" y="17"/>
                  <a:pt x="86" y="17"/>
                </a:cubicBezTo>
                <a:cubicBezTo>
                  <a:pt x="86" y="16"/>
                  <a:pt x="85" y="16"/>
                  <a:pt x="85" y="15"/>
                </a:cubicBezTo>
                <a:cubicBezTo>
                  <a:pt x="85" y="15"/>
                  <a:pt x="86" y="14"/>
                  <a:pt x="86" y="14"/>
                </a:cubicBezTo>
                <a:cubicBezTo>
                  <a:pt x="87" y="14"/>
                  <a:pt x="87" y="14"/>
                  <a:pt x="87" y="14"/>
                </a:cubicBezTo>
                <a:cubicBezTo>
                  <a:pt x="88" y="14"/>
                  <a:pt x="88" y="15"/>
                  <a:pt x="88" y="15"/>
                </a:cubicBezTo>
                <a:cubicBezTo>
                  <a:pt x="89" y="16"/>
                  <a:pt x="89" y="16"/>
                  <a:pt x="89" y="17"/>
                </a:cubicBezTo>
                <a:cubicBezTo>
                  <a:pt x="90" y="16"/>
                  <a:pt x="91" y="16"/>
                  <a:pt x="91" y="16"/>
                </a:cubicBezTo>
                <a:cubicBezTo>
                  <a:pt x="90" y="14"/>
                  <a:pt x="89" y="13"/>
                  <a:pt x="89" y="12"/>
                </a:cubicBezTo>
                <a:cubicBezTo>
                  <a:pt x="88" y="12"/>
                  <a:pt x="88" y="12"/>
                  <a:pt x="88" y="12"/>
                </a:cubicBezTo>
                <a:cubicBezTo>
                  <a:pt x="87" y="12"/>
                  <a:pt x="86" y="11"/>
                  <a:pt x="85" y="11"/>
                </a:cubicBezTo>
                <a:cubicBezTo>
                  <a:pt x="84" y="11"/>
                  <a:pt x="84" y="11"/>
                  <a:pt x="84" y="11"/>
                </a:cubicBezTo>
                <a:cubicBezTo>
                  <a:pt x="84" y="12"/>
                  <a:pt x="83" y="12"/>
                  <a:pt x="83" y="12"/>
                </a:cubicBezTo>
                <a:close/>
                <a:moveTo>
                  <a:pt x="36" y="28"/>
                </a:moveTo>
                <a:cubicBezTo>
                  <a:pt x="36" y="28"/>
                  <a:pt x="37" y="27"/>
                  <a:pt x="37" y="26"/>
                </a:cubicBezTo>
                <a:cubicBezTo>
                  <a:pt x="38" y="26"/>
                  <a:pt x="39" y="25"/>
                  <a:pt x="40" y="24"/>
                </a:cubicBezTo>
                <a:cubicBezTo>
                  <a:pt x="40" y="24"/>
                  <a:pt x="40" y="23"/>
                  <a:pt x="40" y="23"/>
                </a:cubicBezTo>
                <a:cubicBezTo>
                  <a:pt x="41" y="23"/>
                  <a:pt x="42" y="22"/>
                  <a:pt x="42" y="22"/>
                </a:cubicBezTo>
                <a:cubicBezTo>
                  <a:pt x="43" y="21"/>
                  <a:pt x="44" y="20"/>
                  <a:pt x="46" y="19"/>
                </a:cubicBezTo>
                <a:cubicBezTo>
                  <a:pt x="47" y="17"/>
                  <a:pt x="49" y="16"/>
                  <a:pt x="51" y="15"/>
                </a:cubicBezTo>
                <a:cubicBezTo>
                  <a:pt x="51" y="14"/>
                  <a:pt x="52" y="13"/>
                  <a:pt x="52" y="12"/>
                </a:cubicBezTo>
                <a:cubicBezTo>
                  <a:pt x="47" y="15"/>
                  <a:pt x="38" y="23"/>
                  <a:pt x="36" y="28"/>
                </a:cubicBezTo>
                <a:close/>
                <a:moveTo>
                  <a:pt x="60" y="68"/>
                </a:moveTo>
                <a:cubicBezTo>
                  <a:pt x="61" y="67"/>
                  <a:pt x="61" y="67"/>
                  <a:pt x="61" y="66"/>
                </a:cubicBezTo>
                <a:cubicBezTo>
                  <a:pt x="62" y="65"/>
                  <a:pt x="63" y="63"/>
                  <a:pt x="65" y="62"/>
                </a:cubicBezTo>
                <a:cubicBezTo>
                  <a:pt x="64" y="61"/>
                  <a:pt x="64" y="60"/>
                  <a:pt x="63" y="59"/>
                </a:cubicBezTo>
                <a:cubicBezTo>
                  <a:pt x="61" y="61"/>
                  <a:pt x="59" y="63"/>
                  <a:pt x="57" y="66"/>
                </a:cubicBezTo>
                <a:cubicBezTo>
                  <a:pt x="58" y="66"/>
                  <a:pt x="59" y="67"/>
                  <a:pt x="60" y="68"/>
                </a:cubicBezTo>
                <a:close/>
                <a:moveTo>
                  <a:pt x="54" y="12"/>
                </a:moveTo>
                <a:cubicBezTo>
                  <a:pt x="54" y="12"/>
                  <a:pt x="55" y="12"/>
                  <a:pt x="55" y="12"/>
                </a:cubicBezTo>
                <a:cubicBezTo>
                  <a:pt x="59" y="9"/>
                  <a:pt x="65" y="7"/>
                  <a:pt x="70" y="6"/>
                </a:cubicBezTo>
                <a:cubicBezTo>
                  <a:pt x="71" y="6"/>
                  <a:pt x="71" y="6"/>
                  <a:pt x="72" y="6"/>
                </a:cubicBezTo>
                <a:cubicBezTo>
                  <a:pt x="72" y="6"/>
                  <a:pt x="72" y="5"/>
                  <a:pt x="72" y="5"/>
                </a:cubicBezTo>
                <a:cubicBezTo>
                  <a:pt x="69" y="4"/>
                  <a:pt x="57" y="8"/>
                  <a:pt x="53" y="12"/>
                </a:cubicBezTo>
                <a:cubicBezTo>
                  <a:pt x="54" y="12"/>
                  <a:pt x="54" y="12"/>
                  <a:pt x="54" y="12"/>
                </a:cubicBezTo>
                <a:close/>
                <a:moveTo>
                  <a:pt x="52" y="42"/>
                </a:moveTo>
                <a:cubicBezTo>
                  <a:pt x="53" y="41"/>
                  <a:pt x="54" y="41"/>
                  <a:pt x="55" y="40"/>
                </a:cubicBezTo>
                <a:cubicBezTo>
                  <a:pt x="54" y="38"/>
                  <a:pt x="54" y="36"/>
                  <a:pt x="54" y="34"/>
                </a:cubicBezTo>
                <a:cubicBezTo>
                  <a:pt x="53" y="35"/>
                  <a:pt x="52" y="36"/>
                  <a:pt x="51" y="36"/>
                </a:cubicBezTo>
                <a:cubicBezTo>
                  <a:pt x="51" y="37"/>
                  <a:pt x="51" y="37"/>
                  <a:pt x="51" y="37"/>
                </a:cubicBezTo>
                <a:cubicBezTo>
                  <a:pt x="50" y="39"/>
                  <a:pt x="51" y="40"/>
                  <a:pt x="52" y="42"/>
                </a:cubicBezTo>
                <a:close/>
                <a:moveTo>
                  <a:pt x="30" y="33"/>
                </a:moveTo>
                <a:cubicBezTo>
                  <a:pt x="30" y="33"/>
                  <a:pt x="30" y="33"/>
                  <a:pt x="30" y="33"/>
                </a:cubicBezTo>
                <a:cubicBezTo>
                  <a:pt x="30" y="33"/>
                  <a:pt x="30" y="33"/>
                  <a:pt x="30" y="33"/>
                </a:cubicBezTo>
                <a:cubicBezTo>
                  <a:pt x="29" y="34"/>
                  <a:pt x="27" y="36"/>
                  <a:pt x="26" y="38"/>
                </a:cubicBezTo>
                <a:cubicBezTo>
                  <a:pt x="25" y="39"/>
                  <a:pt x="24" y="41"/>
                  <a:pt x="23" y="42"/>
                </a:cubicBezTo>
                <a:cubicBezTo>
                  <a:pt x="22" y="44"/>
                  <a:pt x="21" y="45"/>
                  <a:pt x="20" y="47"/>
                </a:cubicBezTo>
                <a:cubicBezTo>
                  <a:pt x="20" y="48"/>
                  <a:pt x="19" y="49"/>
                  <a:pt x="19" y="50"/>
                </a:cubicBezTo>
                <a:cubicBezTo>
                  <a:pt x="19" y="50"/>
                  <a:pt x="20" y="51"/>
                  <a:pt x="20" y="51"/>
                </a:cubicBezTo>
                <a:cubicBezTo>
                  <a:pt x="20" y="51"/>
                  <a:pt x="20" y="51"/>
                  <a:pt x="20" y="51"/>
                </a:cubicBezTo>
                <a:cubicBezTo>
                  <a:pt x="21" y="49"/>
                  <a:pt x="21" y="47"/>
                  <a:pt x="22" y="46"/>
                </a:cubicBezTo>
                <a:cubicBezTo>
                  <a:pt x="24" y="43"/>
                  <a:pt x="25" y="41"/>
                  <a:pt x="26" y="38"/>
                </a:cubicBezTo>
                <a:cubicBezTo>
                  <a:pt x="27" y="38"/>
                  <a:pt x="27" y="38"/>
                  <a:pt x="27" y="37"/>
                </a:cubicBezTo>
                <a:cubicBezTo>
                  <a:pt x="27" y="37"/>
                  <a:pt x="27" y="36"/>
                  <a:pt x="28" y="36"/>
                </a:cubicBezTo>
                <a:cubicBezTo>
                  <a:pt x="28" y="36"/>
                  <a:pt x="28" y="36"/>
                  <a:pt x="28" y="36"/>
                </a:cubicBezTo>
                <a:cubicBezTo>
                  <a:pt x="29" y="35"/>
                  <a:pt x="30" y="34"/>
                  <a:pt x="30" y="33"/>
                </a:cubicBezTo>
                <a:close/>
                <a:moveTo>
                  <a:pt x="70" y="32"/>
                </a:moveTo>
                <a:cubicBezTo>
                  <a:pt x="69" y="33"/>
                  <a:pt x="67" y="33"/>
                  <a:pt x="66" y="33"/>
                </a:cubicBezTo>
                <a:cubicBezTo>
                  <a:pt x="67" y="35"/>
                  <a:pt x="67" y="37"/>
                  <a:pt x="68" y="38"/>
                </a:cubicBezTo>
                <a:cubicBezTo>
                  <a:pt x="69" y="38"/>
                  <a:pt x="70" y="37"/>
                  <a:pt x="71" y="37"/>
                </a:cubicBezTo>
                <a:cubicBezTo>
                  <a:pt x="71" y="35"/>
                  <a:pt x="70" y="34"/>
                  <a:pt x="70" y="32"/>
                </a:cubicBezTo>
                <a:close/>
                <a:moveTo>
                  <a:pt x="95" y="60"/>
                </a:moveTo>
                <a:cubicBezTo>
                  <a:pt x="95" y="60"/>
                  <a:pt x="96" y="60"/>
                  <a:pt x="96" y="60"/>
                </a:cubicBezTo>
                <a:cubicBezTo>
                  <a:pt x="97" y="58"/>
                  <a:pt x="99" y="56"/>
                  <a:pt x="100" y="54"/>
                </a:cubicBezTo>
                <a:cubicBezTo>
                  <a:pt x="100" y="54"/>
                  <a:pt x="100" y="54"/>
                  <a:pt x="100" y="54"/>
                </a:cubicBezTo>
                <a:cubicBezTo>
                  <a:pt x="98" y="54"/>
                  <a:pt x="96" y="55"/>
                  <a:pt x="94" y="55"/>
                </a:cubicBezTo>
                <a:cubicBezTo>
                  <a:pt x="94" y="57"/>
                  <a:pt x="95" y="59"/>
                  <a:pt x="95" y="60"/>
                </a:cubicBezTo>
                <a:close/>
                <a:moveTo>
                  <a:pt x="80" y="14"/>
                </a:moveTo>
                <a:cubicBezTo>
                  <a:pt x="79" y="15"/>
                  <a:pt x="78" y="16"/>
                  <a:pt x="77" y="17"/>
                </a:cubicBezTo>
                <a:cubicBezTo>
                  <a:pt x="77" y="18"/>
                  <a:pt x="78" y="18"/>
                  <a:pt x="78" y="19"/>
                </a:cubicBezTo>
                <a:cubicBezTo>
                  <a:pt x="79" y="19"/>
                  <a:pt x="79" y="19"/>
                  <a:pt x="80" y="19"/>
                </a:cubicBezTo>
                <a:cubicBezTo>
                  <a:pt x="80" y="19"/>
                  <a:pt x="81" y="19"/>
                  <a:pt x="81" y="19"/>
                </a:cubicBezTo>
                <a:cubicBezTo>
                  <a:pt x="81" y="18"/>
                  <a:pt x="81" y="18"/>
                  <a:pt x="81" y="18"/>
                </a:cubicBezTo>
                <a:cubicBezTo>
                  <a:pt x="81" y="17"/>
                  <a:pt x="81" y="15"/>
                  <a:pt x="80" y="14"/>
                </a:cubicBezTo>
                <a:close/>
                <a:moveTo>
                  <a:pt x="60" y="34"/>
                </a:moveTo>
                <a:cubicBezTo>
                  <a:pt x="60" y="34"/>
                  <a:pt x="60" y="35"/>
                  <a:pt x="60" y="35"/>
                </a:cubicBezTo>
                <a:cubicBezTo>
                  <a:pt x="59" y="36"/>
                  <a:pt x="58" y="36"/>
                  <a:pt x="57" y="35"/>
                </a:cubicBezTo>
                <a:cubicBezTo>
                  <a:pt x="57" y="34"/>
                  <a:pt x="57" y="34"/>
                  <a:pt x="57" y="34"/>
                </a:cubicBezTo>
                <a:cubicBezTo>
                  <a:pt x="57" y="33"/>
                  <a:pt x="57" y="33"/>
                  <a:pt x="57" y="32"/>
                </a:cubicBezTo>
                <a:cubicBezTo>
                  <a:pt x="56" y="32"/>
                  <a:pt x="56" y="32"/>
                  <a:pt x="56" y="33"/>
                </a:cubicBezTo>
                <a:cubicBezTo>
                  <a:pt x="57" y="35"/>
                  <a:pt x="57" y="36"/>
                  <a:pt x="58" y="38"/>
                </a:cubicBezTo>
                <a:cubicBezTo>
                  <a:pt x="59" y="38"/>
                  <a:pt x="61" y="37"/>
                  <a:pt x="62" y="36"/>
                </a:cubicBezTo>
                <a:cubicBezTo>
                  <a:pt x="62" y="35"/>
                  <a:pt x="62" y="35"/>
                  <a:pt x="62" y="35"/>
                </a:cubicBezTo>
                <a:cubicBezTo>
                  <a:pt x="61" y="35"/>
                  <a:pt x="61" y="35"/>
                  <a:pt x="60" y="34"/>
                </a:cubicBezTo>
                <a:close/>
                <a:moveTo>
                  <a:pt x="72" y="88"/>
                </a:moveTo>
                <a:cubicBezTo>
                  <a:pt x="72" y="87"/>
                  <a:pt x="73" y="87"/>
                  <a:pt x="73" y="86"/>
                </a:cubicBezTo>
                <a:cubicBezTo>
                  <a:pt x="74" y="86"/>
                  <a:pt x="74" y="86"/>
                  <a:pt x="74" y="85"/>
                </a:cubicBezTo>
                <a:cubicBezTo>
                  <a:pt x="73" y="85"/>
                  <a:pt x="73" y="85"/>
                  <a:pt x="72" y="85"/>
                </a:cubicBezTo>
                <a:cubicBezTo>
                  <a:pt x="70" y="86"/>
                  <a:pt x="69" y="87"/>
                  <a:pt x="67" y="87"/>
                </a:cubicBezTo>
                <a:cubicBezTo>
                  <a:pt x="67" y="88"/>
                  <a:pt x="67" y="88"/>
                  <a:pt x="67" y="89"/>
                </a:cubicBezTo>
                <a:cubicBezTo>
                  <a:pt x="66" y="89"/>
                  <a:pt x="67" y="89"/>
                  <a:pt x="67" y="90"/>
                </a:cubicBezTo>
                <a:cubicBezTo>
                  <a:pt x="68" y="89"/>
                  <a:pt x="68" y="89"/>
                  <a:pt x="69" y="88"/>
                </a:cubicBezTo>
                <a:cubicBezTo>
                  <a:pt x="70" y="88"/>
                  <a:pt x="71" y="88"/>
                  <a:pt x="72" y="88"/>
                </a:cubicBezTo>
                <a:close/>
                <a:moveTo>
                  <a:pt x="57" y="25"/>
                </a:moveTo>
                <a:cubicBezTo>
                  <a:pt x="58" y="24"/>
                  <a:pt x="59" y="24"/>
                  <a:pt x="60" y="23"/>
                </a:cubicBezTo>
                <a:cubicBezTo>
                  <a:pt x="60" y="23"/>
                  <a:pt x="60" y="23"/>
                  <a:pt x="60" y="22"/>
                </a:cubicBezTo>
                <a:cubicBezTo>
                  <a:pt x="60" y="21"/>
                  <a:pt x="61" y="20"/>
                  <a:pt x="61" y="18"/>
                </a:cubicBezTo>
                <a:cubicBezTo>
                  <a:pt x="61" y="18"/>
                  <a:pt x="61" y="18"/>
                  <a:pt x="61" y="17"/>
                </a:cubicBezTo>
                <a:cubicBezTo>
                  <a:pt x="61" y="17"/>
                  <a:pt x="61" y="17"/>
                  <a:pt x="61" y="17"/>
                </a:cubicBezTo>
                <a:cubicBezTo>
                  <a:pt x="61" y="18"/>
                  <a:pt x="60" y="18"/>
                  <a:pt x="60" y="18"/>
                </a:cubicBezTo>
                <a:cubicBezTo>
                  <a:pt x="59" y="19"/>
                  <a:pt x="58" y="21"/>
                  <a:pt x="57" y="22"/>
                </a:cubicBezTo>
                <a:cubicBezTo>
                  <a:pt x="57" y="22"/>
                  <a:pt x="57" y="22"/>
                  <a:pt x="57" y="23"/>
                </a:cubicBezTo>
                <a:cubicBezTo>
                  <a:pt x="57" y="23"/>
                  <a:pt x="57" y="24"/>
                  <a:pt x="57" y="25"/>
                </a:cubicBezTo>
                <a:close/>
                <a:moveTo>
                  <a:pt x="94" y="26"/>
                </a:moveTo>
                <a:cubicBezTo>
                  <a:pt x="93" y="26"/>
                  <a:pt x="93" y="26"/>
                  <a:pt x="93" y="26"/>
                </a:cubicBezTo>
                <a:cubicBezTo>
                  <a:pt x="92" y="24"/>
                  <a:pt x="90" y="22"/>
                  <a:pt x="89" y="20"/>
                </a:cubicBezTo>
                <a:cubicBezTo>
                  <a:pt x="89" y="20"/>
                  <a:pt x="89" y="20"/>
                  <a:pt x="89" y="20"/>
                </a:cubicBezTo>
                <a:cubicBezTo>
                  <a:pt x="89" y="20"/>
                  <a:pt x="89" y="20"/>
                  <a:pt x="89" y="20"/>
                </a:cubicBezTo>
                <a:cubicBezTo>
                  <a:pt x="88" y="20"/>
                  <a:pt x="89" y="20"/>
                  <a:pt x="89" y="20"/>
                </a:cubicBezTo>
                <a:cubicBezTo>
                  <a:pt x="89" y="22"/>
                  <a:pt x="89" y="23"/>
                  <a:pt x="90" y="24"/>
                </a:cubicBezTo>
                <a:cubicBezTo>
                  <a:pt x="90" y="25"/>
                  <a:pt x="90" y="26"/>
                  <a:pt x="91" y="26"/>
                </a:cubicBezTo>
                <a:cubicBezTo>
                  <a:pt x="91" y="26"/>
                  <a:pt x="92" y="26"/>
                  <a:pt x="92" y="27"/>
                </a:cubicBezTo>
                <a:cubicBezTo>
                  <a:pt x="92" y="27"/>
                  <a:pt x="93" y="27"/>
                  <a:pt x="94" y="26"/>
                </a:cubicBezTo>
                <a:close/>
                <a:moveTo>
                  <a:pt x="61" y="4"/>
                </a:moveTo>
                <a:cubicBezTo>
                  <a:pt x="63" y="4"/>
                  <a:pt x="66" y="4"/>
                  <a:pt x="68" y="3"/>
                </a:cubicBezTo>
                <a:cubicBezTo>
                  <a:pt x="71" y="3"/>
                  <a:pt x="74" y="3"/>
                  <a:pt x="76" y="2"/>
                </a:cubicBezTo>
                <a:cubicBezTo>
                  <a:pt x="71" y="1"/>
                  <a:pt x="65" y="2"/>
                  <a:pt x="61" y="4"/>
                </a:cubicBezTo>
                <a:close/>
                <a:moveTo>
                  <a:pt x="35" y="37"/>
                </a:moveTo>
                <a:cubicBezTo>
                  <a:pt x="34" y="37"/>
                  <a:pt x="34" y="37"/>
                  <a:pt x="34" y="37"/>
                </a:cubicBezTo>
                <a:cubicBezTo>
                  <a:pt x="33" y="39"/>
                  <a:pt x="31" y="41"/>
                  <a:pt x="30" y="43"/>
                </a:cubicBezTo>
                <a:cubicBezTo>
                  <a:pt x="30" y="43"/>
                  <a:pt x="29" y="43"/>
                  <a:pt x="30" y="44"/>
                </a:cubicBezTo>
                <a:cubicBezTo>
                  <a:pt x="30" y="44"/>
                  <a:pt x="30" y="45"/>
                  <a:pt x="30" y="45"/>
                </a:cubicBezTo>
                <a:cubicBezTo>
                  <a:pt x="30" y="45"/>
                  <a:pt x="30" y="45"/>
                  <a:pt x="30" y="45"/>
                </a:cubicBezTo>
                <a:cubicBezTo>
                  <a:pt x="32" y="43"/>
                  <a:pt x="33" y="41"/>
                  <a:pt x="34" y="39"/>
                </a:cubicBezTo>
                <a:cubicBezTo>
                  <a:pt x="34" y="39"/>
                  <a:pt x="34" y="39"/>
                  <a:pt x="34" y="39"/>
                </a:cubicBezTo>
                <a:cubicBezTo>
                  <a:pt x="35" y="38"/>
                  <a:pt x="35" y="38"/>
                  <a:pt x="35" y="37"/>
                </a:cubicBezTo>
                <a:close/>
                <a:moveTo>
                  <a:pt x="53" y="24"/>
                </a:moveTo>
                <a:cubicBezTo>
                  <a:pt x="53" y="24"/>
                  <a:pt x="53" y="24"/>
                  <a:pt x="53" y="25"/>
                </a:cubicBezTo>
                <a:cubicBezTo>
                  <a:pt x="52" y="25"/>
                  <a:pt x="52" y="26"/>
                  <a:pt x="52" y="26"/>
                </a:cubicBezTo>
                <a:cubicBezTo>
                  <a:pt x="52" y="27"/>
                  <a:pt x="52" y="28"/>
                  <a:pt x="52" y="29"/>
                </a:cubicBezTo>
                <a:cubicBezTo>
                  <a:pt x="51" y="30"/>
                  <a:pt x="51" y="30"/>
                  <a:pt x="51" y="30"/>
                </a:cubicBezTo>
                <a:cubicBezTo>
                  <a:pt x="52" y="30"/>
                  <a:pt x="52" y="30"/>
                  <a:pt x="53" y="30"/>
                </a:cubicBezTo>
                <a:cubicBezTo>
                  <a:pt x="52" y="28"/>
                  <a:pt x="52" y="28"/>
                  <a:pt x="53" y="28"/>
                </a:cubicBezTo>
                <a:cubicBezTo>
                  <a:pt x="54" y="27"/>
                  <a:pt x="54" y="27"/>
                  <a:pt x="55" y="27"/>
                </a:cubicBezTo>
                <a:cubicBezTo>
                  <a:pt x="56" y="26"/>
                  <a:pt x="56" y="26"/>
                  <a:pt x="55" y="25"/>
                </a:cubicBezTo>
                <a:cubicBezTo>
                  <a:pt x="55" y="25"/>
                  <a:pt x="55" y="24"/>
                  <a:pt x="55" y="25"/>
                </a:cubicBezTo>
                <a:cubicBezTo>
                  <a:pt x="55" y="24"/>
                  <a:pt x="54" y="24"/>
                  <a:pt x="53" y="24"/>
                </a:cubicBezTo>
                <a:close/>
                <a:moveTo>
                  <a:pt x="49" y="52"/>
                </a:moveTo>
                <a:cubicBezTo>
                  <a:pt x="49" y="51"/>
                  <a:pt x="49" y="51"/>
                  <a:pt x="49" y="51"/>
                </a:cubicBezTo>
                <a:cubicBezTo>
                  <a:pt x="49" y="50"/>
                  <a:pt x="49" y="50"/>
                  <a:pt x="49" y="50"/>
                </a:cubicBezTo>
                <a:cubicBezTo>
                  <a:pt x="49" y="49"/>
                  <a:pt x="49" y="49"/>
                  <a:pt x="48" y="48"/>
                </a:cubicBezTo>
                <a:cubicBezTo>
                  <a:pt x="47" y="48"/>
                  <a:pt x="46" y="48"/>
                  <a:pt x="46" y="47"/>
                </a:cubicBezTo>
                <a:cubicBezTo>
                  <a:pt x="45" y="47"/>
                  <a:pt x="45" y="47"/>
                  <a:pt x="44" y="47"/>
                </a:cubicBezTo>
                <a:cubicBezTo>
                  <a:pt x="44" y="47"/>
                  <a:pt x="44" y="48"/>
                  <a:pt x="44" y="48"/>
                </a:cubicBezTo>
                <a:cubicBezTo>
                  <a:pt x="46" y="49"/>
                  <a:pt x="47" y="50"/>
                  <a:pt x="49" y="52"/>
                </a:cubicBezTo>
                <a:close/>
                <a:moveTo>
                  <a:pt x="91" y="10"/>
                </a:moveTo>
                <a:cubicBezTo>
                  <a:pt x="91" y="10"/>
                  <a:pt x="91" y="11"/>
                  <a:pt x="92" y="11"/>
                </a:cubicBezTo>
                <a:cubicBezTo>
                  <a:pt x="94" y="12"/>
                  <a:pt x="96" y="13"/>
                  <a:pt x="98" y="14"/>
                </a:cubicBezTo>
                <a:cubicBezTo>
                  <a:pt x="98" y="14"/>
                  <a:pt x="99" y="14"/>
                  <a:pt x="99" y="14"/>
                </a:cubicBezTo>
                <a:cubicBezTo>
                  <a:pt x="99" y="13"/>
                  <a:pt x="99" y="13"/>
                  <a:pt x="99" y="13"/>
                </a:cubicBezTo>
                <a:cubicBezTo>
                  <a:pt x="99" y="13"/>
                  <a:pt x="98" y="13"/>
                  <a:pt x="98" y="12"/>
                </a:cubicBezTo>
                <a:cubicBezTo>
                  <a:pt x="98" y="12"/>
                  <a:pt x="97" y="11"/>
                  <a:pt x="97" y="11"/>
                </a:cubicBezTo>
                <a:cubicBezTo>
                  <a:pt x="95" y="11"/>
                  <a:pt x="93" y="10"/>
                  <a:pt x="92" y="10"/>
                </a:cubicBezTo>
                <a:cubicBezTo>
                  <a:pt x="91" y="10"/>
                  <a:pt x="91" y="10"/>
                  <a:pt x="91" y="10"/>
                </a:cubicBezTo>
                <a:close/>
                <a:moveTo>
                  <a:pt x="95" y="26"/>
                </a:moveTo>
                <a:cubicBezTo>
                  <a:pt x="96" y="26"/>
                  <a:pt x="96" y="26"/>
                  <a:pt x="96" y="26"/>
                </a:cubicBezTo>
                <a:cubicBezTo>
                  <a:pt x="95" y="24"/>
                  <a:pt x="95" y="23"/>
                  <a:pt x="95" y="22"/>
                </a:cubicBezTo>
                <a:cubicBezTo>
                  <a:pt x="95" y="22"/>
                  <a:pt x="95" y="22"/>
                  <a:pt x="95" y="22"/>
                </a:cubicBezTo>
                <a:cubicBezTo>
                  <a:pt x="94" y="22"/>
                  <a:pt x="93" y="21"/>
                  <a:pt x="93" y="20"/>
                </a:cubicBezTo>
                <a:cubicBezTo>
                  <a:pt x="93" y="19"/>
                  <a:pt x="92" y="18"/>
                  <a:pt x="92" y="18"/>
                </a:cubicBezTo>
                <a:cubicBezTo>
                  <a:pt x="91" y="18"/>
                  <a:pt x="91" y="18"/>
                  <a:pt x="90" y="18"/>
                </a:cubicBezTo>
                <a:cubicBezTo>
                  <a:pt x="92" y="21"/>
                  <a:pt x="94" y="23"/>
                  <a:pt x="95" y="26"/>
                </a:cubicBezTo>
                <a:close/>
                <a:moveTo>
                  <a:pt x="72" y="42"/>
                </a:moveTo>
                <a:cubicBezTo>
                  <a:pt x="71" y="43"/>
                  <a:pt x="71" y="43"/>
                  <a:pt x="70" y="43"/>
                </a:cubicBezTo>
                <a:cubicBezTo>
                  <a:pt x="71" y="45"/>
                  <a:pt x="71" y="46"/>
                  <a:pt x="72" y="48"/>
                </a:cubicBezTo>
                <a:cubicBezTo>
                  <a:pt x="72" y="48"/>
                  <a:pt x="73" y="47"/>
                  <a:pt x="73" y="47"/>
                </a:cubicBezTo>
                <a:cubicBezTo>
                  <a:pt x="73" y="47"/>
                  <a:pt x="73" y="47"/>
                  <a:pt x="73" y="47"/>
                </a:cubicBezTo>
                <a:cubicBezTo>
                  <a:pt x="73" y="45"/>
                  <a:pt x="72" y="44"/>
                  <a:pt x="72" y="42"/>
                </a:cubicBezTo>
                <a:close/>
                <a:moveTo>
                  <a:pt x="45" y="52"/>
                </a:moveTo>
                <a:cubicBezTo>
                  <a:pt x="44" y="52"/>
                  <a:pt x="42" y="51"/>
                  <a:pt x="41" y="50"/>
                </a:cubicBezTo>
                <a:cubicBezTo>
                  <a:pt x="41" y="51"/>
                  <a:pt x="41" y="52"/>
                  <a:pt x="41" y="53"/>
                </a:cubicBezTo>
                <a:cubicBezTo>
                  <a:pt x="41" y="53"/>
                  <a:pt x="42" y="53"/>
                  <a:pt x="42" y="53"/>
                </a:cubicBezTo>
                <a:cubicBezTo>
                  <a:pt x="42" y="54"/>
                  <a:pt x="43" y="54"/>
                  <a:pt x="44" y="55"/>
                </a:cubicBezTo>
                <a:cubicBezTo>
                  <a:pt x="44" y="54"/>
                  <a:pt x="45" y="53"/>
                  <a:pt x="45" y="52"/>
                </a:cubicBezTo>
                <a:close/>
                <a:moveTo>
                  <a:pt x="79" y="51"/>
                </a:moveTo>
                <a:cubicBezTo>
                  <a:pt x="80" y="50"/>
                  <a:pt x="82" y="50"/>
                  <a:pt x="83" y="49"/>
                </a:cubicBezTo>
                <a:cubicBezTo>
                  <a:pt x="83" y="48"/>
                  <a:pt x="83" y="48"/>
                  <a:pt x="83" y="47"/>
                </a:cubicBezTo>
                <a:cubicBezTo>
                  <a:pt x="82" y="47"/>
                  <a:pt x="79" y="48"/>
                  <a:pt x="78" y="49"/>
                </a:cubicBezTo>
                <a:cubicBezTo>
                  <a:pt x="78" y="50"/>
                  <a:pt x="78" y="50"/>
                  <a:pt x="79" y="51"/>
                </a:cubicBezTo>
                <a:close/>
                <a:moveTo>
                  <a:pt x="70" y="11"/>
                </a:moveTo>
                <a:cubicBezTo>
                  <a:pt x="68" y="11"/>
                  <a:pt x="67" y="12"/>
                  <a:pt x="65" y="13"/>
                </a:cubicBezTo>
                <a:cubicBezTo>
                  <a:pt x="65" y="14"/>
                  <a:pt x="65" y="14"/>
                  <a:pt x="65" y="15"/>
                </a:cubicBezTo>
                <a:cubicBezTo>
                  <a:pt x="66" y="15"/>
                  <a:pt x="66" y="15"/>
                  <a:pt x="67" y="15"/>
                </a:cubicBezTo>
                <a:cubicBezTo>
                  <a:pt x="67" y="14"/>
                  <a:pt x="68" y="14"/>
                  <a:pt x="69" y="14"/>
                </a:cubicBezTo>
                <a:cubicBezTo>
                  <a:pt x="69" y="13"/>
                  <a:pt x="69" y="13"/>
                  <a:pt x="69" y="13"/>
                </a:cubicBezTo>
                <a:cubicBezTo>
                  <a:pt x="69" y="12"/>
                  <a:pt x="70" y="12"/>
                  <a:pt x="70" y="11"/>
                </a:cubicBezTo>
                <a:close/>
                <a:moveTo>
                  <a:pt x="48" y="40"/>
                </a:moveTo>
                <a:cubicBezTo>
                  <a:pt x="46" y="41"/>
                  <a:pt x="45" y="42"/>
                  <a:pt x="44" y="44"/>
                </a:cubicBezTo>
                <a:cubicBezTo>
                  <a:pt x="45" y="44"/>
                  <a:pt x="45" y="45"/>
                  <a:pt x="46" y="44"/>
                </a:cubicBezTo>
                <a:cubicBezTo>
                  <a:pt x="46" y="44"/>
                  <a:pt x="47" y="44"/>
                  <a:pt x="48" y="43"/>
                </a:cubicBezTo>
                <a:cubicBezTo>
                  <a:pt x="48" y="42"/>
                  <a:pt x="48" y="41"/>
                  <a:pt x="48" y="40"/>
                </a:cubicBezTo>
                <a:close/>
                <a:moveTo>
                  <a:pt x="40" y="34"/>
                </a:moveTo>
                <a:cubicBezTo>
                  <a:pt x="41" y="33"/>
                  <a:pt x="42" y="33"/>
                  <a:pt x="42" y="32"/>
                </a:cubicBezTo>
                <a:cubicBezTo>
                  <a:pt x="42" y="32"/>
                  <a:pt x="42" y="31"/>
                  <a:pt x="42" y="31"/>
                </a:cubicBezTo>
                <a:cubicBezTo>
                  <a:pt x="42" y="31"/>
                  <a:pt x="42" y="30"/>
                  <a:pt x="42" y="29"/>
                </a:cubicBezTo>
                <a:cubicBezTo>
                  <a:pt x="41" y="30"/>
                  <a:pt x="40" y="31"/>
                  <a:pt x="39" y="32"/>
                </a:cubicBezTo>
                <a:cubicBezTo>
                  <a:pt x="39" y="32"/>
                  <a:pt x="40" y="33"/>
                  <a:pt x="40" y="34"/>
                </a:cubicBezTo>
                <a:close/>
                <a:moveTo>
                  <a:pt x="62" y="52"/>
                </a:moveTo>
                <a:cubicBezTo>
                  <a:pt x="63" y="53"/>
                  <a:pt x="63" y="54"/>
                  <a:pt x="63" y="55"/>
                </a:cubicBezTo>
                <a:cubicBezTo>
                  <a:pt x="64" y="55"/>
                  <a:pt x="64" y="55"/>
                  <a:pt x="64" y="55"/>
                </a:cubicBezTo>
                <a:cubicBezTo>
                  <a:pt x="64" y="55"/>
                  <a:pt x="65" y="54"/>
                  <a:pt x="65" y="54"/>
                </a:cubicBezTo>
                <a:cubicBezTo>
                  <a:pt x="65" y="53"/>
                  <a:pt x="65" y="52"/>
                  <a:pt x="65" y="51"/>
                </a:cubicBezTo>
                <a:cubicBezTo>
                  <a:pt x="65" y="51"/>
                  <a:pt x="65" y="51"/>
                  <a:pt x="64" y="50"/>
                </a:cubicBezTo>
                <a:cubicBezTo>
                  <a:pt x="64" y="51"/>
                  <a:pt x="63" y="51"/>
                  <a:pt x="62" y="52"/>
                </a:cubicBezTo>
                <a:close/>
                <a:moveTo>
                  <a:pt x="31" y="54"/>
                </a:moveTo>
                <a:cubicBezTo>
                  <a:pt x="31" y="54"/>
                  <a:pt x="31" y="54"/>
                  <a:pt x="31" y="54"/>
                </a:cubicBezTo>
                <a:cubicBezTo>
                  <a:pt x="30" y="55"/>
                  <a:pt x="29" y="57"/>
                  <a:pt x="28" y="58"/>
                </a:cubicBezTo>
                <a:cubicBezTo>
                  <a:pt x="28" y="59"/>
                  <a:pt x="28" y="59"/>
                  <a:pt x="28" y="60"/>
                </a:cubicBezTo>
                <a:cubicBezTo>
                  <a:pt x="29" y="59"/>
                  <a:pt x="30" y="58"/>
                  <a:pt x="31" y="57"/>
                </a:cubicBezTo>
                <a:cubicBezTo>
                  <a:pt x="32" y="57"/>
                  <a:pt x="32" y="56"/>
                  <a:pt x="32" y="56"/>
                </a:cubicBezTo>
                <a:cubicBezTo>
                  <a:pt x="31" y="55"/>
                  <a:pt x="31" y="55"/>
                  <a:pt x="31" y="54"/>
                </a:cubicBezTo>
                <a:close/>
                <a:moveTo>
                  <a:pt x="70" y="50"/>
                </a:moveTo>
                <a:cubicBezTo>
                  <a:pt x="70" y="48"/>
                  <a:pt x="69" y="47"/>
                  <a:pt x="69" y="46"/>
                </a:cubicBezTo>
                <a:cubicBezTo>
                  <a:pt x="68" y="47"/>
                  <a:pt x="68" y="47"/>
                  <a:pt x="67" y="48"/>
                </a:cubicBezTo>
                <a:cubicBezTo>
                  <a:pt x="68" y="49"/>
                  <a:pt x="68" y="50"/>
                  <a:pt x="69" y="51"/>
                </a:cubicBezTo>
                <a:cubicBezTo>
                  <a:pt x="69" y="51"/>
                  <a:pt x="70" y="50"/>
                  <a:pt x="70" y="50"/>
                </a:cubicBezTo>
                <a:close/>
                <a:moveTo>
                  <a:pt x="33" y="55"/>
                </a:moveTo>
                <a:cubicBezTo>
                  <a:pt x="34" y="54"/>
                  <a:pt x="34" y="54"/>
                  <a:pt x="34" y="53"/>
                </a:cubicBezTo>
                <a:cubicBezTo>
                  <a:pt x="34" y="52"/>
                  <a:pt x="34" y="51"/>
                  <a:pt x="34" y="51"/>
                </a:cubicBezTo>
                <a:cubicBezTo>
                  <a:pt x="34" y="50"/>
                  <a:pt x="34" y="50"/>
                  <a:pt x="34" y="49"/>
                </a:cubicBezTo>
                <a:cubicBezTo>
                  <a:pt x="34" y="50"/>
                  <a:pt x="33" y="50"/>
                  <a:pt x="32" y="51"/>
                </a:cubicBezTo>
                <a:cubicBezTo>
                  <a:pt x="32" y="51"/>
                  <a:pt x="32" y="51"/>
                  <a:pt x="32" y="51"/>
                </a:cubicBezTo>
                <a:cubicBezTo>
                  <a:pt x="32" y="52"/>
                  <a:pt x="33" y="54"/>
                  <a:pt x="33" y="55"/>
                </a:cubicBezTo>
                <a:close/>
                <a:moveTo>
                  <a:pt x="99" y="23"/>
                </a:moveTo>
                <a:cubicBezTo>
                  <a:pt x="99" y="23"/>
                  <a:pt x="99" y="22"/>
                  <a:pt x="99" y="22"/>
                </a:cubicBezTo>
                <a:cubicBezTo>
                  <a:pt x="99" y="22"/>
                  <a:pt x="99" y="21"/>
                  <a:pt x="99" y="20"/>
                </a:cubicBezTo>
                <a:cubicBezTo>
                  <a:pt x="99" y="20"/>
                  <a:pt x="100" y="20"/>
                  <a:pt x="100" y="20"/>
                </a:cubicBezTo>
                <a:cubicBezTo>
                  <a:pt x="99" y="19"/>
                  <a:pt x="99" y="18"/>
                  <a:pt x="99" y="17"/>
                </a:cubicBezTo>
                <a:cubicBezTo>
                  <a:pt x="98" y="18"/>
                  <a:pt x="97" y="18"/>
                  <a:pt x="97" y="16"/>
                </a:cubicBezTo>
                <a:cubicBezTo>
                  <a:pt x="97" y="16"/>
                  <a:pt x="96" y="16"/>
                  <a:pt x="96" y="16"/>
                </a:cubicBezTo>
                <a:cubicBezTo>
                  <a:pt x="97" y="18"/>
                  <a:pt x="98" y="20"/>
                  <a:pt x="99" y="23"/>
                </a:cubicBezTo>
                <a:close/>
                <a:moveTo>
                  <a:pt x="10" y="67"/>
                </a:moveTo>
                <a:cubicBezTo>
                  <a:pt x="10" y="67"/>
                  <a:pt x="11" y="66"/>
                  <a:pt x="11" y="65"/>
                </a:cubicBezTo>
                <a:cubicBezTo>
                  <a:pt x="12" y="64"/>
                  <a:pt x="12" y="62"/>
                  <a:pt x="13" y="60"/>
                </a:cubicBezTo>
                <a:cubicBezTo>
                  <a:pt x="13" y="60"/>
                  <a:pt x="13" y="60"/>
                  <a:pt x="13" y="59"/>
                </a:cubicBezTo>
                <a:cubicBezTo>
                  <a:pt x="13" y="59"/>
                  <a:pt x="13" y="59"/>
                  <a:pt x="13" y="59"/>
                </a:cubicBezTo>
                <a:cubicBezTo>
                  <a:pt x="12" y="62"/>
                  <a:pt x="10" y="64"/>
                  <a:pt x="9" y="66"/>
                </a:cubicBezTo>
                <a:cubicBezTo>
                  <a:pt x="9" y="66"/>
                  <a:pt x="10" y="67"/>
                  <a:pt x="10" y="67"/>
                </a:cubicBezTo>
                <a:close/>
                <a:moveTo>
                  <a:pt x="47" y="33"/>
                </a:moveTo>
                <a:cubicBezTo>
                  <a:pt x="47" y="32"/>
                  <a:pt x="47" y="31"/>
                  <a:pt x="46" y="30"/>
                </a:cubicBezTo>
                <a:cubicBezTo>
                  <a:pt x="46" y="31"/>
                  <a:pt x="45" y="32"/>
                  <a:pt x="45" y="32"/>
                </a:cubicBezTo>
                <a:cubicBezTo>
                  <a:pt x="44" y="32"/>
                  <a:pt x="44" y="32"/>
                  <a:pt x="44" y="32"/>
                </a:cubicBezTo>
                <a:cubicBezTo>
                  <a:pt x="44" y="33"/>
                  <a:pt x="44" y="34"/>
                  <a:pt x="44" y="35"/>
                </a:cubicBezTo>
                <a:cubicBezTo>
                  <a:pt x="45" y="35"/>
                  <a:pt x="46" y="34"/>
                  <a:pt x="47" y="33"/>
                </a:cubicBezTo>
                <a:close/>
                <a:moveTo>
                  <a:pt x="18" y="63"/>
                </a:moveTo>
                <a:cubicBezTo>
                  <a:pt x="19" y="63"/>
                  <a:pt x="19" y="63"/>
                  <a:pt x="20" y="63"/>
                </a:cubicBezTo>
                <a:cubicBezTo>
                  <a:pt x="20" y="62"/>
                  <a:pt x="20" y="59"/>
                  <a:pt x="20" y="58"/>
                </a:cubicBezTo>
                <a:cubicBezTo>
                  <a:pt x="20" y="58"/>
                  <a:pt x="19" y="59"/>
                  <a:pt x="19" y="60"/>
                </a:cubicBezTo>
                <a:cubicBezTo>
                  <a:pt x="19" y="60"/>
                  <a:pt x="19" y="60"/>
                  <a:pt x="18" y="61"/>
                </a:cubicBezTo>
                <a:cubicBezTo>
                  <a:pt x="18" y="61"/>
                  <a:pt x="18" y="61"/>
                  <a:pt x="18" y="61"/>
                </a:cubicBezTo>
                <a:cubicBezTo>
                  <a:pt x="18" y="62"/>
                  <a:pt x="18" y="63"/>
                  <a:pt x="18" y="63"/>
                </a:cubicBezTo>
                <a:close/>
                <a:moveTo>
                  <a:pt x="55" y="42"/>
                </a:moveTo>
                <a:cubicBezTo>
                  <a:pt x="54" y="43"/>
                  <a:pt x="53" y="43"/>
                  <a:pt x="52" y="44"/>
                </a:cubicBezTo>
                <a:cubicBezTo>
                  <a:pt x="52" y="45"/>
                  <a:pt x="53" y="45"/>
                  <a:pt x="53" y="47"/>
                </a:cubicBezTo>
                <a:cubicBezTo>
                  <a:pt x="54" y="46"/>
                  <a:pt x="54" y="45"/>
                  <a:pt x="55" y="44"/>
                </a:cubicBezTo>
                <a:cubicBezTo>
                  <a:pt x="55" y="44"/>
                  <a:pt x="55" y="44"/>
                  <a:pt x="55" y="44"/>
                </a:cubicBezTo>
                <a:cubicBezTo>
                  <a:pt x="55" y="43"/>
                  <a:pt x="55" y="43"/>
                  <a:pt x="55" y="42"/>
                </a:cubicBezTo>
                <a:close/>
                <a:moveTo>
                  <a:pt x="49" y="59"/>
                </a:moveTo>
                <a:cubicBezTo>
                  <a:pt x="49" y="58"/>
                  <a:pt x="49" y="57"/>
                  <a:pt x="49" y="56"/>
                </a:cubicBezTo>
                <a:cubicBezTo>
                  <a:pt x="49" y="56"/>
                  <a:pt x="48" y="56"/>
                  <a:pt x="48" y="56"/>
                </a:cubicBezTo>
                <a:cubicBezTo>
                  <a:pt x="48" y="55"/>
                  <a:pt x="47" y="55"/>
                  <a:pt x="47" y="55"/>
                </a:cubicBezTo>
                <a:cubicBezTo>
                  <a:pt x="47" y="54"/>
                  <a:pt x="47" y="54"/>
                  <a:pt x="47" y="53"/>
                </a:cubicBezTo>
                <a:cubicBezTo>
                  <a:pt x="47" y="53"/>
                  <a:pt x="47" y="53"/>
                  <a:pt x="47" y="53"/>
                </a:cubicBezTo>
                <a:cubicBezTo>
                  <a:pt x="47" y="55"/>
                  <a:pt x="47" y="56"/>
                  <a:pt x="46" y="57"/>
                </a:cubicBezTo>
                <a:cubicBezTo>
                  <a:pt x="46" y="57"/>
                  <a:pt x="47" y="57"/>
                  <a:pt x="47" y="57"/>
                </a:cubicBezTo>
                <a:cubicBezTo>
                  <a:pt x="47" y="58"/>
                  <a:pt x="48" y="59"/>
                  <a:pt x="49" y="59"/>
                </a:cubicBezTo>
                <a:close/>
                <a:moveTo>
                  <a:pt x="76" y="41"/>
                </a:moveTo>
                <a:cubicBezTo>
                  <a:pt x="75" y="41"/>
                  <a:pt x="74" y="41"/>
                  <a:pt x="74" y="41"/>
                </a:cubicBezTo>
                <a:cubicBezTo>
                  <a:pt x="74" y="43"/>
                  <a:pt x="74" y="44"/>
                  <a:pt x="75" y="45"/>
                </a:cubicBezTo>
                <a:cubicBezTo>
                  <a:pt x="75" y="45"/>
                  <a:pt x="76" y="44"/>
                  <a:pt x="77" y="43"/>
                </a:cubicBezTo>
                <a:cubicBezTo>
                  <a:pt x="76" y="43"/>
                  <a:pt x="76" y="42"/>
                  <a:pt x="76" y="41"/>
                </a:cubicBezTo>
                <a:close/>
                <a:moveTo>
                  <a:pt x="77" y="80"/>
                </a:moveTo>
                <a:cubicBezTo>
                  <a:pt x="78" y="79"/>
                  <a:pt x="79" y="79"/>
                  <a:pt x="80" y="77"/>
                </a:cubicBezTo>
                <a:cubicBezTo>
                  <a:pt x="80" y="77"/>
                  <a:pt x="80" y="76"/>
                  <a:pt x="79" y="76"/>
                </a:cubicBezTo>
                <a:cubicBezTo>
                  <a:pt x="79" y="76"/>
                  <a:pt x="78" y="77"/>
                  <a:pt x="78" y="77"/>
                </a:cubicBezTo>
                <a:cubicBezTo>
                  <a:pt x="77" y="78"/>
                  <a:pt x="77" y="79"/>
                  <a:pt x="77" y="80"/>
                </a:cubicBezTo>
                <a:close/>
                <a:moveTo>
                  <a:pt x="24" y="53"/>
                </a:moveTo>
                <a:cubicBezTo>
                  <a:pt x="25" y="53"/>
                  <a:pt x="25" y="54"/>
                  <a:pt x="26" y="54"/>
                </a:cubicBezTo>
                <a:cubicBezTo>
                  <a:pt x="26" y="53"/>
                  <a:pt x="26" y="53"/>
                  <a:pt x="26" y="53"/>
                </a:cubicBezTo>
                <a:cubicBezTo>
                  <a:pt x="26" y="52"/>
                  <a:pt x="26" y="50"/>
                  <a:pt x="26" y="49"/>
                </a:cubicBezTo>
                <a:cubicBezTo>
                  <a:pt x="26" y="49"/>
                  <a:pt x="26" y="49"/>
                  <a:pt x="25" y="49"/>
                </a:cubicBezTo>
                <a:cubicBezTo>
                  <a:pt x="25" y="50"/>
                  <a:pt x="25" y="51"/>
                  <a:pt x="24" y="51"/>
                </a:cubicBezTo>
                <a:cubicBezTo>
                  <a:pt x="24" y="52"/>
                  <a:pt x="24" y="53"/>
                  <a:pt x="24" y="53"/>
                </a:cubicBezTo>
                <a:close/>
                <a:moveTo>
                  <a:pt x="72" y="68"/>
                </a:moveTo>
                <a:cubicBezTo>
                  <a:pt x="73" y="68"/>
                  <a:pt x="74" y="67"/>
                  <a:pt x="75" y="67"/>
                </a:cubicBezTo>
                <a:cubicBezTo>
                  <a:pt x="76" y="67"/>
                  <a:pt x="76" y="67"/>
                  <a:pt x="76" y="66"/>
                </a:cubicBezTo>
                <a:cubicBezTo>
                  <a:pt x="76" y="65"/>
                  <a:pt x="76" y="65"/>
                  <a:pt x="75" y="64"/>
                </a:cubicBezTo>
                <a:cubicBezTo>
                  <a:pt x="75" y="65"/>
                  <a:pt x="74" y="66"/>
                  <a:pt x="73" y="66"/>
                </a:cubicBezTo>
                <a:cubicBezTo>
                  <a:pt x="73" y="67"/>
                  <a:pt x="72" y="67"/>
                  <a:pt x="72" y="68"/>
                </a:cubicBezTo>
                <a:close/>
                <a:moveTo>
                  <a:pt x="98" y="46"/>
                </a:moveTo>
                <a:cubicBezTo>
                  <a:pt x="98" y="46"/>
                  <a:pt x="97" y="46"/>
                  <a:pt x="97" y="46"/>
                </a:cubicBezTo>
                <a:cubicBezTo>
                  <a:pt x="97" y="46"/>
                  <a:pt x="96" y="47"/>
                  <a:pt x="96" y="47"/>
                </a:cubicBezTo>
                <a:cubicBezTo>
                  <a:pt x="96" y="48"/>
                  <a:pt x="98" y="50"/>
                  <a:pt x="99" y="50"/>
                </a:cubicBezTo>
                <a:cubicBezTo>
                  <a:pt x="99" y="48"/>
                  <a:pt x="98" y="47"/>
                  <a:pt x="98" y="46"/>
                </a:cubicBezTo>
                <a:close/>
                <a:moveTo>
                  <a:pt x="87" y="67"/>
                </a:moveTo>
                <a:cubicBezTo>
                  <a:pt x="87" y="67"/>
                  <a:pt x="87" y="67"/>
                  <a:pt x="87" y="67"/>
                </a:cubicBezTo>
                <a:cubicBezTo>
                  <a:pt x="88" y="66"/>
                  <a:pt x="89" y="65"/>
                  <a:pt x="89" y="63"/>
                </a:cubicBezTo>
                <a:cubicBezTo>
                  <a:pt x="89" y="63"/>
                  <a:pt x="89" y="63"/>
                  <a:pt x="89" y="63"/>
                </a:cubicBezTo>
                <a:cubicBezTo>
                  <a:pt x="89" y="63"/>
                  <a:pt x="89" y="63"/>
                  <a:pt x="89" y="63"/>
                </a:cubicBezTo>
                <a:cubicBezTo>
                  <a:pt x="88" y="63"/>
                  <a:pt x="87" y="64"/>
                  <a:pt x="87" y="64"/>
                </a:cubicBezTo>
                <a:cubicBezTo>
                  <a:pt x="87" y="65"/>
                  <a:pt x="87" y="66"/>
                  <a:pt x="87" y="67"/>
                </a:cubicBezTo>
                <a:close/>
                <a:moveTo>
                  <a:pt x="61" y="77"/>
                </a:moveTo>
                <a:cubicBezTo>
                  <a:pt x="61" y="78"/>
                  <a:pt x="62" y="78"/>
                  <a:pt x="62" y="79"/>
                </a:cubicBezTo>
                <a:cubicBezTo>
                  <a:pt x="63" y="78"/>
                  <a:pt x="63" y="78"/>
                  <a:pt x="63" y="78"/>
                </a:cubicBezTo>
                <a:cubicBezTo>
                  <a:pt x="64" y="78"/>
                  <a:pt x="64" y="78"/>
                  <a:pt x="64" y="78"/>
                </a:cubicBezTo>
                <a:cubicBezTo>
                  <a:pt x="64" y="77"/>
                  <a:pt x="64" y="76"/>
                  <a:pt x="64" y="75"/>
                </a:cubicBezTo>
                <a:cubicBezTo>
                  <a:pt x="63" y="76"/>
                  <a:pt x="62" y="77"/>
                  <a:pt x="61" y="77"/>
                </a:cubicBezTo>
                <a:close/>
                <a:moveTo>
                  <a:pt x="62" y="10"/>
                </a:moveTo>
                <a:cubicBezTo>
                  <a:pt x="61" y="11"/>
                  <a:pt x="60" y="11"/>
                  <a:pt x="58" y="12"/>
                </a:cubicBezTo>
                <a:cubicBezTo>
                  <a:pt x="57" y="13"/>
                  <a:pt x="56" y="13"/>
                  <a:pt x="55" y="14"/>
                </a:cubicBezTo>
                <a:cubicBezTo>
                  <a:pt x="55" y="14"/>
                  <a:pt x="55" y="14"/>
                  <a:pt x="55" y="14"/>
                </a:cubicBezTo>
                <a:cubicBezTo>
                  <a:pt x="55" y="14"/>
                  <a:pt x="56" y="14"/>
                  <a:pt x="56" y="14"/>
                </a:cubicBezTo>
                <a:cubicBezTo>
                  <a:pt x="58" y="13"/>
                  <a:pt x="60" y="12"/>
                  <a:pt x="61" y="12"/>
                </a:cubicBezTo>
                <a:cubicBezTo>
                  <a:pt x="62" y="11"/>
                  <a:pt x="62" y="11"/>
                  <a:pt x="62" y="10"/>
                </a:cubicBezTo>
                <a:close/>
                <a:moveTo>
                  <a:pt x="36" y="47"/>
                </a:moveTo>
                <a:cubicBezTo>
                  <a:pt x="37" y="47"/>
                  <a:pt x="38" y="47"/>
                  <a:pt x="38" y="47"/>
                </a:cubicBezTo>
                <a:cubicBezTo>
                  <a:pt x="39" y="47"/>
                  <a:pt x="39" y="48"/>
                  <a:pt x="40" y="48"/>
                </a:cubicBezTo>
                <a:cubicBezTo>
                  <a:pt x="40" y="48"/>
                  <a:pt x="41" y="48"/>
                  <a:pt x="41" y="48"/>
                </a:cubicBezTo>
                <a:cubicBezTo>
                  <a:pt x="40" y="47"/>
                  <a:pt x="39" y="46"/>
                  <a:pt x="38" y="45"/>
                </a:cubicBezTo>
                <a:cubicBezTo>
                  <a:pt x="38" y="46"/>
                  <a:pt x="37" y="46"/>
                  <a:pt x="36" y="47"/>
                </a:cubicBezTo>
                <a:close/>
                <a:moveTo>
                  <a:pt x="40" y="65"/>
                </a:moveTo>
                <a:cubicBezTo>
                  <a:pt x="41" y="65"/>
                  <a:pt x="41" y="66"/>
                  <a:pt x="42" y="66"/>
                </a:cubicBezTo>
                <a:cubicBezTo>
                  <a:pt x="42" y="66"/>
                  <a:pt x="42" y="66"/>
                  <a:pt x="42" y="66"/>
                </a:cubicBezTo>
                <a:cubicBezTo>
                  <a:pt x="43" y="66"/>
                  <a:pt x="43" y="64"/>
                  <a:pt x="43" y="64"/>
                </a:cubicBezTo>
                <a:cubicBezTo>
                  <a:pt x="43" y="64"/>
                  <a:pt x="43" y="64"/>
                  <a:pt x="43" y="64"/>
                </a:cubicBezTo>
                <a:cubicBezTo>
                  <a:pt x="42" y="63"/>
                  <a:pt x="42" y="63"/>
                  <a:pt x="42" y="62"/>
                </a:cubicBezTo>
                <a:cubicBezTo>
                  <a:pt x="41" y="63"/>
                  <a:pt x="41" y="64"/>
                  <a:pt x="40" y="65"/>
                </a:cubicBezTo>
                <a:close/>
                <a:moveTo>
                  <a:pt x="68" y="55"/>
                </a:moveTo>
                <a:cubicBezTo>
                  <a:pt x="68" y="55"/>
                  <a:pt x="68" y="55"/>
                  <a:pt x="68" y="56"/>
                </a:cubicBezTo>
                <a:cubicBezTo>
                  <a:pt x="68" y="57"/>
                  <a:pt x="68" y="58"/>
                  <a:pt x="68" y="59"/>
                </a:cubicBezTo>
                <a:cubicBezTo>
                  <a:pt x="69" y="59"/>
                  <a:pt x="69" y="58"/>
                  <a:pt x="70" y="58"/>
                </a:cubicBezTo>
                <a:cubicBezTo>
                  <a:pt x="69" y="57"/>
                  <a:pt x="69" y="56"/>
                  <a:pt x="68" y="55"/>
                </a:cubicBezTo>
                <a:close/>
                <a:moveTo>
                  <a:pt x="82" y="77"/>
                </a:moveTo>
                <a:cubicBezTo>
                  <a:pt x="83" y="77"/>
                  <a:pt x="83" y="76"/>
                  <a:pt x="84" y="75"/>
                </a:cubicBezTo>
                <a:cubicBezTo>
                  <a:pt x="83" y="75"/>
                  <a:pt x="83" y="74"/>
                  <a:pt x="82" y="73"/>
                </a:cubicBezTo>
                <a:cubicBezTo>
                  <a:pt x="82" y="74"/>
                  <a:pt x="82" y="74"/>
                  <a:pt x="81" y="74"/>
                </a:cubicBezTo>
                <a:cubicBezTo>
                  <a:pt x="81" y="74"/>
                  <a:pt x="81" y="74"/>
                  <a:pt x="81" y="75"/>
                </a:cubicBezTo>
                <a:cubicBezTo>
                  <a:pt x="81" y="76"/>
                  <a:pt x="82" y="76"/>
                  <a:pt x="82" y="77"/>
                </a:cubicBezTo>
                <a:close/>
                <a:moveTo>
                  <a:pt x="69" y="71"/>
                </a:moveTo>
                <a:cubicBezTo>
                  <a:pt x="69" y="71"/>
                  <a:pt x="69" y="71"/>
                  <a:pt x="69" y="71"/>
                </a:cubicBezTo>
                <a:cubicBezTo>
                  <a:pt x="69" y="71"/>
                  <a:pt x="69" y="70"/>
                  <a:pt x="69" y="70"/>
                </a:cubicBezTo>
                <a:cubicBezTo>
                  <a:pt x="69" y="70"/>
                  <a:pt x="69" y="69"/>
                  <a:pt x="69" y="69"/>
                </a:cubicBezTo>
                <a:cubicBezTo>
                  <a:pt x="69" y="68"/>
                  <a:pt x="69" y="68"/>
                  <a:pt x="70" y="67"/>
                </a:cubicBezTo>
                <a:cubicBezTo>
                  <a:pt x="70" y="66"/>
                  <a:pt x="70" y="66"/>
                  <a:pt x="71" y="66"/>
                </a:cubicBezTo>
                <a:cubicBezTo>
                  <a:pt x="71" y="65"/>
                  <a:pt x="71" y="64"/>
                  <a:pt x="72" y="63"/>
                </a:cubicBezTo>
                <a:cubicBezTo>
                  <a:pt x="71" y="64"/>
                  <a:pt x="70" y="65"/>
                  <a:pt x="69" y="67"/>
                </a:cubicBezTo>
                <a:cubicBezTo>
                  <a:pt x="69" y="67"/>
                  <a:pt x="69" y="67"/>
                  <a:pt x="69" y="67"/>
                </a:cubicBezTo>
                <a:cubicBezTo>
                  <a:pt x="69" y="69"/>
                  <a:pt x="69" y="70"/>
                  <a:pt x="69" y="71"/>
                </a:cubicBezTo>
                <a:close/>
                <a:moveTo>
                  <a:pt x="87" y="51"/>
                </a:moveTo>
                <a:cubicBezTo>
                  <a:pt x="86" y="51"/>
                  <a:pt x="86" y="51"/>
                  <a:pt x="85" y="52"/>
                </a:cubicBezTo>
                <a:cubicBezTo>
                  <a:pt x="85" y="53"/>
                  <a:pt x="86" y="54"/>
                  <a:pt x="86" y="55"/>
                </a:cubicBezTo>
                <a:cubicBezTo>
                  <a:pt x="87" y="55"/>
                  <a:pt x="87" y="53"/>
                  <a:pt x="87" y="53"/>
                </a:cubicBezTo>
                <a:cubicBezTo>
                  <a:pt x="87" y="52"/>
                  <a:pt x="87" y="52"/>
                  <a:pt x="87" y="51"/>
                </a:cubicBezTo>
                <a:close/>
                <a:moveTo>
                  <a:pt x="70" y="23"/>
                </a:moveTo>
                <a:cubicBezTo>
                  <a:pt x="71" y="24"/>
                  <a:pt x="71" y="24"/>
                  <a:pt x="71" y="25"/>
                </a:cubicBezTo>
                <a:cubicBezTo>
                  <a:pt x="72" y="25"/>
                  <a:pt x="72" y="25"/>
                  <a:pt x="73" y="24"/>
                </a:cubicBezTo>
                <a:cubicBezTo>
                  <a:pt x="73" y="24"/>
                  <a:pt x="73" y="23"/>
                  <a:pt x="73" y="22"/>
                </a:cubicBezTo>
                <a:cubicBezTo>
                  <a:pt x="72" y="22"/>
                  <a:pt x="71" y="23"/>
                  <a:pt x="70" y="23"/>
                </a:cubicBezTo>
                <a:close/>
                <a:moveTo>
                  <a:pt x="64" y="34"/>
                </a:moveTo>
                <a:cubicBezTo>
                  <a:pt x="64" y="34"/>
                  <a:pt x="64" y="34"/>
                  <a:pt x="64" y="34"/>
                </a:cubicBezTo>
                <a:cubicBezTo>
                  <a:pt x="64" y="36"/>
                  <a:pt x="65" y="38"/>
                  <a:pt x="65" y="40"/>
                </a:cubicBezTo>
                <a:cubicBezTo>
                  <a:pt x="66" y="40"/>
                  <a:pt x="66" y="39"/>
                  <a:pt x="66" y="39"/>
                </a:cubicBezTo>
                <a:cubicBezTo>
                  <a:pt x="66" y="37"/>
                  <a:pt x="65" y="36"/>
                  <a:pt x="64" y="34"/>
                </a:cubicBezTo>
                <a:close/>
                <a:moveTo>
                  <a:pt x="72" y="16"/>
                </a:moveTo>
                <a:cubicBezTo>
                  <a:pt x="72" y="17"/>
                  <a:pt x="71" y="17"/>
                  <a:pt x="70" y="17"/>
                </a:cubicBezTo>
                <a:cubicBezTo>
                  <a:pt x="70" y="17"/>
                  <a:pt x="70" y="17"/>
                  <a:pt x="70" y="17"/>
                </a:cubicBezTo>
                <a:cubicBezTo>
                  <a:pt x="70" y="18"/>
                  <a:pt x="69" y="19"/>
                  <a:pt x="69" y="20"/>
                </a:cubicBezTo>
                <a:cubicBezTo>
                  <a:pt x="70" y="19"/>
                  <a:pt x="71" y="18"/>
                  <a:pt x="72" y="18"/>
                </a:cubicBezTo>
                <a:cubicBezTo>
                  <a:pt x="72" y="18"/>
                  <a:pt x="73" y="17"/>
                  <a:pt x="72" y="16"/>
                </a:cubicBezTo>
                <a:close/>
                <a:moveTo>
                  <a:pt x="111" y="18"/>
                </a:moveTo>
                <a:cubicBezTo>
                  <a:pt x="110" y="16"/>
                  <a:pt x="107" y="13"/>
                  <a:pt x="106" y="12"/>
                </a:cubicBezTo>
                <a:cubicBezTo>
                  <a:pt x="107" y="14"/>
                  <a:pt x="109" y="16"/>
                  <a:pt x="111" y="18"/>
                </a:cubicBezTo>
                <a:close/>
                <a:moveTo>
                  <a:pt x="86" y="58"/>
                </a:moveTo>
                <a:cubicBezTo>
                  <a:pt x="87" y="58"/>
                  <a:pt x="88" y="59"/>
                  <a:pt x="88" y="59"/>
                </a:cubicBezTo>
                <a:cubicBezTo>
                  <a:pt x="89" y="59"/>
                  <a:pt x="89" y="59"/>
                  <a:pt x="90" y="59"/>
                </a:cubicBezTo>
                <a:cubicBezTo>
                  <a:pt x="89" y="58"/>
                  <a:pt x="89" y="57"/>
                  <a:pt x="89" y="57"/>
                </a:cubicBezTo>
                <a:cubicBezTo>
                  <a:pt x="88" y="57"/>
                  <a:pt x="87" y="57"/>
                  <a:pt x="86" y="58"/>
                </a:cubicBezTo>
                <a:close/>
                <a:moveTo>
                  <a:pt x="21" y="76"/>
                </a:moveTo>
                <a:cubicBezTo>
                  <a:pt x="22" y="77"/>
                  <a:pt x="22" y="76"/>
                  <a:pt x="23" y="76"/>
                </a:cubicBezTo>
                <a:cubicBezTo>
                  <a:pt x="23" y="76"/>
                  <a:pt x="23" y="75"/>
                  <a:pt x="23" y="74"/>
                </a:cubicBezTo>
                <a:cubicBezTo>
                  <a:pt x="22" y="74"/>
                  <a:pt x="22" y="74"/>
                  <a:pt x="21" y="73"/>
                </a:cubicBezTo>
                <a:cubicBezTo>
                  <a:pt x="21" y="75"/>
                  <a:pt x="21" y="75"/>
                  <a:pt x="21" y="76"/>
                </a:cubicBezTo>
                <a:close/>
                <a:moveTo>
                  <a:pt x="5" y="89"/>
                </a:moveTo>
                <a:cubicBezTo>
                  <a:pt x="4" y="86"/>
                  <a:pt x="4" y="83"/>
                  <a:pt x="4" y="80"/>
                </a:cubicBezTo>
                <a:cubicBezTo>
                  <a:pt x="4" y="82"/>
                  <a:pt x="4" y="85"/>
                  <a:pt x="4" y="87"/>
                </a:cubicBezTo>
                <a:cubicBezTo>
                  <a:pt x="4" y="88"/>
                  <a:pt x="4" y="88"/>
                  <a:pt x="5" y="89"/>
                </a:cubicBezTo>
                <a:close/>
                <a:moveTo>
                  <a:pt x="49" y="32"/>
                </a:moveTo>
                <a:cubicBezTo>
                  <a:pt x="49" y="32"/>
                  <a:pt x="49" y="32"/>
                  <a:pt x="49" y="31"/>
                </a:cubicBezTo>
                <a:cubicBezTo>
                  <a:pt x="49" y="31"/>
                  <a:pt x="50" y="30"/>
                  <a:pt x="50" y="29"/>
                </a:cubicBezTo>
                <a:cubicBezTo>
                  <a:pt x="50" y="29"/>
                  <a:pt x="50" y="28"/>
                  <a:pt x="50" y="28"/>
                </a:cubicBezTo>
                <a:cubicBezTo>
                  <a:pt x="50" y="28"/>
                  <a:pt x="50" y="28"/>
                  <a:pt x="50" y="27"/>
                </a:cubicBezTo>
                <a:cubicBezTo>
                  <a:pt x="49" y="28"/>
                  <a:pt x="49" y="28"/>
                  <a:pt x="48" y="29"/>
                </a:cubicBezTo>
                <a:cubicBezTo>
                  <a:pt x="48" y="29"/>
                  <a:pt x="48" y="29"/>
                  <a:pt x="48" y="29"/>
                </a:cubicBezTo>
                <a:cubicBezTo>
                  <a:pt x="48" y="30"/>
                  <a:pt x="49" y="31"/>
                  <a:pt x="49" y="32"/>
                </a:cubicBezTo>
                <a:close/>
                <a:moveTo>
                  <a:pt x="63" y="39"/>
                </a:moveTo>
                <a:cubicBezTo>
                  <a:pt x="62" y="40"/>
                  <a:pt x="61" y="41"/>
                  <a:pt x="59" y="43"/>
                </a:cubicBezTo>
                <a:cubicBezTo>
                  <a:pt x="59" y="43"/>
                  <a:pt x="59" y="43"/>
                  <a:pt x="60" y="43"/>
                </a:cubicBezTo>
                <a:cubicBezTo>
                  <a:pt x="61" y="42"/>
                  <a:pt x="62" y="41"/>
                  <a:pt x="63" y="41"/>
                </a:cubicBezTo>
                <a:cubicBezTo>
                  <a:pt x="63" y="40"/>
                  <a:pt x="63" y="40"/>
                  <a:pt x="63" y="39"/>
                </a:cubicBezTo>
                <a:close/>
                <a:moveTo>
                  <a:pt x="84" y="37"/>
                </a:moveTo>
                <a:cubicBezTo>
                  <a:pt x="83" y="37"/>
                  <a:pt x="82" y="38"/>
                  <a:pt x="81" y="38"/>
                </a:cubicBezTo>
                <a:cubicBezTo>
                  <a:pt x="81" y="39"/>
                  <a:pt x="81" y="39"/>
                  <a:pt x="81" y="40"/>
                </a:cubicBezTo>
                <a:cubicBezTo>
                  <a:pt x="82" y="39"/>
                  <a:pt x="83" y="38"/>
                  <a:pt x="84" y="37"/>
                </a:cubicBezTo>
                <a:cubicBezTo>
                  <a:pt x="84" y="37"/>
                  <a:pt x="84" y="37"/>
                  <a:pt x="84" y="37"/>
                </a:cubicBezTo>
                <a:close/>
                <a:moveTo>
                  <a:pt x="95" y="35"/>
                </a:moveTo>
                <a:cubicBezTo>
                  <a:pt x="95" y="35"/>
                  <a:pt x="95" y="35"/>
                  <a:pt x="95" y="35"/>
                </a:cubicBezTo>
                <a:cubicBezTo>
                  <a:pt x="95" y="34"/>
                  <a:pt x="95" y="33"/>
                  <a:pt x="95" y="31"/>
                </a:cubicBezTo>
                <a:cubicBezTo>
                  <a:pt x="94" y="32"/>
                  <a:pt x="93" y="33"/>
                  <a:pt x="93" y="33"/>
                </a:cubicBezTo>
                <a:cubicBezTo>
                  <a:pt x="94" y="33"/>
                  <a:pt x="95" y="34"/>
                  <a:pt x="95" y="35"/>
                </a:cubicBezTo>
                <a:close/>
                <a:moveTo>
                  <a:pt x="48" y="27"/>
                </a:moveTo>
                <a:cubicBezTo>
                  <a:pt x="48" y="26"/>
                  <a:pt x="49" y="25"/>
                  <a:pt x="50" y="25"/>
                </a:cubicBezTo>
                <a:cubicBezTo>
                  <a:pt x="50" y="24"/>
                  <a:pt x="50" y="24"/>
                  <a:pt x="50" y="23"/>
                </a:cubicBezTo>
                <a:cubicBezTo>
                  <a:pt x="49" y="24"/>
                  <a:pt x="48" y="25"/>
                  <a:pt x="47" y="25"/>
                </a:cubicBezTo>
                <a:cubicBezTo>
                  <a:pt x="47" y="26"/>
                  <a:pt x="47" y="26"/>
                  <a:pt x="48" y="27"/>
                </a:cubicBezTo>
                <a:close/>
                <a:moveTo>
                  <a:pt x="90" y="38"/>
                </a:moveTo>
                <a:cubicBezTo>
                  <a:pt x="90" y="37"/>
                  <a:pt x="90" y="37"/>
                  <a:pt x="89" y="36"/>
                </a:cubicBezTo>
                <a:cubicBezTo>
                  <a:pt x="89" y="37"/>
                  <a:pt x="89" y="37"/>
                  <a:pt x="88" y="37"/>
                </a:cubicBezTo>
                <a:cubicBezTo>
                  <a:pt x="88" y="38"/>
                  <a:pt x="87" y="38"/>
                  <a:pt x="88" y="39"/>
                </a:cubicBezTo>
                <a:cubicBezTo>
                  <a:pt x="89" y="39"/>
                  <a:pt x="89" y="38"/>
                  <a:pt x="90" y="38"/>
                </a:cubicBezTo>
                <a:close/>
                <a:moveTo>
                  <a:pt x="38" y="36"/>
                </a:moveTo>
                <a:cubicBezTo>
                  <a:pt x="38" y="35"/>
                  <a:pt x="38" y="34"/>
                  <a:pt x="37" y="33"/>
                </a:cubicBezTo>
                <a:cubicBezTo>
                  <a:pt x="37" y="33"/>
                  <a:pt x="37" y="34"/>
                  <a:pt x="37" y="34"/>
                </a:cubicBezTo>
                <a:cubicBezTo>
                  <a:pt x="37" y="35"/>
                  <a:pt x="36" y="36"/>
                  <a:pt x="37" y="37"/>
                </a:cubicBezTo>
                <a:cubicBezTo>
                  <a:pt x="37" y="36"/>
                  <a:pt x="38" y="36"/>
                  <a:pt x="38" y="36"/>
                </a:cubicBezTo>
                <a:close/>
                <a:moveTo>
                  <a:pt x="83" y="52"/>
                </a:moveTo>
                <a:cubicBezTo>
                  <a:pt x="82" y="53"/>
                  <a:pt x="81" y="54"/>
                  <a:pt x="80" y="55"/>
                </a:cubicBezTo>
                <a:cubicBezTo>
                  <a:pt x="81" y="54"/>
                  <a:pt x="82" y="54"/>
                  <a:pt x="82" y="54"/>
                </a:cubicBezTo>
                <a:cubicBezTo>
                  <a:pt x="83" y="55"/>
                  <a:pt x="83" y="55"/>
                  <a:pt x="84" y="56"/>
                </a:cubicBezTo>
                <a:cubicBezTo>
                  <a:pt x="84" y="55"/>
                  <a:pt x="84" y="53"/>
                  <a:pt x="83" y="52"/>
                </a:cubicBezTo>
                <a:close/>
                <a:moveTo>
                  <a:pt x="69" y="97"/>
                </a:moveTo>
                <a:cubicBezTo>
                  <a:pt x="69" y="97"/>
                  <a:pt x="69" y="97"/>
                  <a:pt x="69" y="97"/>
                </a:cubicBezTo>
                <a:cubicBezTo>
                  <a:pt x="70" y="95"/>
                  <a:pt x="70" y="94"/>
                  <a:pt x="70" y="93"/>
                </a:cubicBezTo>
                <a:cubicBezTo>
                  <a:pt x="69" y="93"/>
                  <a:pt x="69" y="93"/>
                  <a:pt x="68" y="93"/>
                </a:cubicBezTo>
                <a:cubicBezTo>
                  <a:pt x="69" y="94"/>
                  <a:pt x="69" y="96"/>
                  <a:pt x="69" y="97"/>
                </a:cubicBezTo>
                <a:close/>
                <a:moveTo>
                  <a:pt x="112" y="28"/>
                </a:moveTo>
                <a:cubicBezTo>
                  <a:pt x="113" y="26"/>
                  <a:pt x="113" y="24"/>
                  <a:pt x="111" y="22"/>
                </a:cubicBezTo>
                <a:cubicBezTo>
                  <a:pt x="111" y="24"/>
                  <a:pt x="112" y="26"/>
                  <a:pt x="112" y="28"/>
                </a:cubicBezTo>
                <a:close/>
                <a:moveTo>
                  <a:pt x="108" y="48"/>
                </a:moveTo>
                <a:cubicBezTo>
                  <a:pt x="108" y="48"/>
                  <a:pt x="107" y="48"/>
                  <a:pt x="107" y="48"/>
                </a:cubicBezTo>
                <a:cubicBezTo>
                  <a:pt x="107" y="49"/>
                  <a:pt x="106" y="49"/>
                  <a:pt x="106" y="50"/>
                </a:cubicBezTo>
                <a:cubicBezTo>
                  <a:pt x="105" y="52"/>
                  <a:pt x="105" y="53"/>
                  <a:pt x="105" y="55"/>
                </a:cubicBezTo>
                <a:cubicBezTo>
                  <a:pt x="105" y="55"/>
                  <a:pt x="105" y="55"/>
                  <a:pt x="105" y="55"/>
                </a:cubicBezTo>
                <a:cubicBezTo>
                  <a:pt x="106" y="53"/>
                  <a:pt x="107" y="51"/>
                  <a:pt x="108" y="48"/>
                </a:cubicBezTo>
                <a:close/>
                <a:moveTo>
                  <a:pt x="79" y="47"/>
                </a:moveTo>
                <a:cubicBezTo>
                  <a:pt x="78" y="46"/>
                  <a:pt x="78" y="46"/>
                  <a:pt x="78" y="46"/>
                </a:cubicBezTo>
                <a:cubicBezTo>
                  <a:pt x="77" y="46"/>
                  <a:pt x="77" y="46"/>
                  <a:pt x="76" y="47"/>
                </a:cubicBezTo>
                <a:cubicBezTo>
                  <a:pt x="75" y="47"/>
                  <a:pt x="75" y="48"/>
                  <a:pt x="75" y="49"/>
                </a:cubicBezTo>
                <a:cubicBezTo>
                  <a:pt x="76" y="48"/>
                  <a:pt x="77" y="47"/>
                  <a:pt x="79" y="47"/>
                </a:cubicBezTo>
                <a:close/>
                <a:moveTo>
                  <a:pt x="93" y="83"/>
                </a:moveTo>
                <a:cubicBezTo>
                  <a:pt x="91" y="85"/>
                  <a:pt x="90" y="87"/>
                  <a:pt x="89" y="90"/>
                </a:cubicBezTo>
                <a:cubicBezTo>
                  <a:pt x="90" y="88"/>
                  <a:pt x="92" y="85"/>
                  <a:pt x="93" y="83"/>
                </a:cubicBezTo>
                <a:close/>
                <a:moveTo>
                  <a:pt x="49" y="67"/>
                </a:moveTo>
                <a:cubicBezTo>
                  <a:pt x="50" y="68"/>
                  <a:pt x="50" y="68"/>
                  <a:pt x="51" y="69"/>
                </a:cubicBezTo>
                <a:cubicBezTo>
                  <a:pt x="51" y="68"/>
                  <a:pt x="51" y="67"/>
                  <a:pt x="51" y="67"/>
                </a:cubicBezTo>
                <a:cubicBezTo>
                  <a:pt x="51" y="67"/>
                  <a:pt x="51" y="66"/>
                  <a:pt x="51" y="66"/>
                </a:cubicBezTo>
                <a:cubicBezTo>
                  <a:pt x="51" y="66"/>
                  <a:pt x="50" y="66"/>
                  <a:pt x="50" y="66"/>
                </a:cubicBezTo>
                <a:cubicBezTo>
                  <a:pt x="49" y="66"/>
                  <a:pt x="49" y="67"/>
                  <a:pt x="49" y="67"/>
                </a:cubicBezTo>
                <a:close/>
                <a:moveTo>
                  <a:pt x="49" y="63"/>
                </a:moveTo>
                <a:cubicBezTo>
                  <a:pt x="49" y="62"/>
                  <a:pt x="49" y="62"/>
                  <a:pt x="49" y="62"/>
                </a:cubicBezTo>
                <a:cubicBezTo>
                  <a:pt x="48" y="61"/>
                  <a:pt x="47" y="60"/>
                  <a:pt x="47" y="60"/>
                </a:cubicBezTo>
                <a:cubicBezTo>
                  <a:pt x="46" y="60"/>
                  <a:pt x="46" y="60"/>
                  <a:pt x="46" y="59"/>
                </a:cubicBezTo>
                <a:cubicBezTo>
                  <a:pt x="46" y="60"/>
                  <a:pt x="46" y="60"/>
                  <a:pt x="46" y="60"/>
                </a:cubicBezTo>
                <a:cubicBezTo>
                  <a:pt x="47" y="61"/>
                  <a:pt x="48" y="62"/>
                  <a:pt x="49" y="63"/>
                </a:cubicBezTo>
                <a:close/>
                <a:moveTo>
                  <a:pt x="61" y="57"/>
                </a:moveTo>
                <a:cubicBezTo>
                  <a:pt x="60" y="56"/>
                  <a:pt x="59" y="56"/>
                  <a:pt x="59" y="56"/>
                </a:cubicBezTo>
                <a:cubicBezTo>
                  <a:pt x="59" y="57"/>
                  <a:pt x="59" y="58"/>
                  <a:pt x="59" y="59"/>
                </a:cubicBezTo>
                <a:cubicBezTo>
                  <a:pt x="60" y="58"/>
                  <a:pt x="60" y="58"/>
                  <a:pt x="61" y="57"/>
                </a:cubicBezTo>
                <a:close/>
                <a:moveTo>
                  <a:pt x="56" y="61"/>
                </a:moveTo>
                <a:cubicBezTo>
                  <a:pt x="56" y="60"/>
                  <a:pt x="56" y="60"/>
                  <a:pt x="55" y="59"/>
                </a:cubicBezTo>
                <a:cubicBezTo>
                  <a:pt x="54" y="60"/>
                  <a:pt x="54" y="61"/>
                  <a:pt x="54" y="62"/>
                </a:cubicBezTo>
                <a:cubicBezTo>
                  <a:pt x="55" y="62"/>
                  <a:pt x="56" y="61"/>
                  <a:pt x="56" y="61"/>
                </a:cubicBezTo>
                <a:close/>
                <a:moveTo>
                  <a:pt x="66" y="94"/>
                </a:moveTo>
                <a:cubicBezTo>
                  <a:pt x="66" y="94"/>
                  <a:pt x="66" y="94"/>
                  <a:pt x="66" y="94"/>
                </a:cubicBezTo>
                <a:cubicBezTo>
                  <a:pt x="66" y="95"/>
                  <a:pt x="66" y="95"/>
                  <a:pt x="66" y="96"/>
                </a:cubicBezTo>
                <a:cubicBezTo>
                  <a:pt x="66" y="96"/>
                  <a:pt x="67" y="97"/>
                  <a:pt x="67" y="97"/>
                </a:cubicBezTo>
                <a:cubicBezTo>
                  <a:pt x="67" y="97"/>
                  <a:pt x="67" y="97"/>
                  <a:pt x="67" y="97"/>
                </a:cubicBezTo>
                <a:cubicBezTo>
                  <a:pt x="67" y="96"/>
                  <a:pt x="67" y="95"/>
                  <a:pt x="66" y="94"/>
                </a:cubicBezTo>
                <a:close/>
                <a:moveTo>
                  <a:pt x="49" y="100"/>
                </a:moveTo>
                <a:cubicBezTo>
                  <a:pt x="49" y="99"/>
                  <a:pt x="49" y="99"/>
                  <a:pt x="49" y="98"/>
                </a:cubicBezTo>
                <a:cubicBezTo>
                  <a:pt x="49" y="97"/>
                  <a:pt x="49" y="97"/>
                  <a:pt x="49" y="96"/>
                </a:cubicBezTo>
                <a:cubicBezTo>
                  <a:pt x="47" y="98"/>
                  <a:pt x="47" y="99"/>
                  <a:pt x="49" y="100"/>
                </a:cubicBezTo>
                <a:close/>
                <a:moveTo>
                  <a:pt x="105" y="59"/>
                </a:moveTo>
                <a:cubicBezTo>
                  <a:pt x="104" y="60"/>
                  <a:pt x="102" y="64"/>
                  <a:pt x="102" y="65"/>
                </a:cubicBezTo>
                <a:cubicBezTo>
                  <a:pt x="103" y="63"/>
                  <a:pt x="104" y="61"/>
                  <a:pt x="105" y="59"/>
                </a:cubicBezTo>
                <a:close/>
                <a:moveTo>
                  <a:pt x="78" y="42"/>
                </a:moveTo>
                <a:cubicBezTo>
                  <a:pt x="79" y="42"/>
                  <a:pt x="79" y="41"/>
                  <a:pt x="79" y="41"/>
                </a:cubicBezTo>
                <a:cubicBezTo>
                  <a:pt x="79" y="41"/>
                  <a:pt x="79" y="40"/>
                  <a:pt x="79" y="39"/>
                </a:cubicBezTo>
                <a:cubicBezTo>
                  <a:pt x="78" y="39"/>
                  <a:pt x="78" y="40"/>
                  <a:pt x="77" y="40"/>
                </a:cubicBezTo>
                <a:cubicBezTo>
                  <a:pt x="78" y="41"/>
                  <a:pt x="78" y="41"/>
                  <a:pt x="78" y="42"/>
                </a:cubicBezTo>
                <a:close/>
                <a:moveTo>
                  <a:pt x="63" y="69"/>
                </a:moveTo>
                <a:cubicBezTo>
                  <a:pt x="64" y="68"/>
                  <a:pt x="65" y="67"/>
                  <a:pt x="65" y="66"/>
                </a:cubicBezTo>
                <a:cubicBezTo>
                  <a:pt x="65" y="66"/>
                  <a:pt x="65" y="66"/>
                  <a:pt x="65" y="66"/>
                </a:cubicBezTo>
                <a:cubicBezTo>
                  <a:pt x="64" y="67"/>
                  <a:pt x="63" y="68"/>
                  <a:pt x="62" y="69"/>
                </a:cubicBezTo>
                <a:cubicBezTo>
                  <a:pt x="62" y="69"/>
                  <a:pt x="63" y="69"/>
                  <a:pt x="63" y="69"/>
                </a:cubicBezTo>
                <a:close/>
                <a:moveTo>
                  <a:pt x="74" y="13"/>
                </a:moveTo>
                <a:cubicBezTo>
                  <a:pt x="75" y="13"/>
                  <a:pt x="79" y="11"/>
                  <a:pt x="79" y="11"/>
                </a:cubicBezTo>
                <a:cubicBezTo>
                  <a:pt x="78" y="11"/>
                  <a:pt x="75" y="12"/>
                  <a:pt x="74" y="13"/>
                </a:cubicBezTo>
                <a:close/>
                <a:moveTo>
                  <a:pt x="49" y="123"/>
                </a:moveTo>
                <a:cubicBezTo>
                  <a:pt x="46" y="122"/>
                  <a:pt x="44" y="121"/>
                  <a:pt x="41" y="121"/>
                </a:cubicBezTo>
                <a:cubicBezTo>
                  <a:pt x="44" y="122"/>
                  <a:pt x="46" y="122"/>
                  <a:pt x="49" y="123"/>
                </a:cubicBezTo>
                <a:close/>
                <a:moveTo>
                  <a:pt x="47" y="81"/>
                </a:moveTo>
                <a:cubicBezTo>
                  <a:pt x="46" y="80"/>
                  <a:pt x="46" y="80"/>
                  <a:pt x="45" y="79"/>
                </a:cubicBezTo>
                <a:cubicBezTo>
                  <a:pt x="45" y="80"/>
                  <a:pt x="44" y="80"/>
                  <a:pt x="44" y="81"/>
                </a:cubicBezTo>
                <a:cubicBezTo>
                  <a:pt x="44" y="81"/>
                  <a:pt x="45" y="81"/>
                  <a:pt x="45" y="81"/>
                </a:cubicBezTo>
                <a:cubicBezTo>
                  <a:pt x="45" y="81"/>
                  <a:pt x="45" y="81"/>
                  <a:pt x="45" y="81"/>
                </a:cubicBezTo>
                <a:cubicBezTo>
                  <a:pt x="46" y="81"/>
                  <a:pt x="46" y="81"/>
                  <a:pt x="47" y="81"/>
                </a:cubicBezTo>
                <a:close/>
                <a:moveTo>
                  <a:pt x="81" y="30"/>
                </a:moveTo>
                <a:cubicBezTo>
                  <a:pt x="79" y="30"/>
                  <a:pt x="79" y="30"/>
                  <a:pt x="79" y="32"/>
                </a:cubicBezTo>
                <a:cubicBezTo>
                  <a:pt x="80" y="31"/>
                  <a:pt x="81" y="31"/>
                  <a:pt x="81" y="31"/>
                </a:cubicBezTo>
                <a:cubicBezTo>
                  <a:pt x="81" y="31"/>
                  <a:pt x="81" y="30"/>
                  <a:pt x="81" y="30"/>
                </a:cubicBezTo>
                <a:close/>
                <a:moveTo>
                  <a:pt x="56" y="49"/>
                </a:moveTo>
                <a:cubicBezTo>
                  <a:pt x="55" y="49"/>
                  <a:pt x="54" y="49"/>
                  <a:pt x="54" y="50"/>
                </a:cubicBezTo>
                <a:cubicBezTo>
                  <a:pt x="54" y="50"/>
                  <a:pt x="55" y="51"/>
                  <a:pt x="56" y="51"/>
                </a:cubicBezTo>
                <a:cubicBezTo>
                  <a:pt x="56" y="50"/>
                  <a:pt x="56" y="50"/>
                  <a:pt x="56" y="49"/>
                </a:cubicBezTo>
                <a:close/>
                <a:moveTo>
                  <a:pt x="50" y="95"/>
                </a:moveTo>
                <a:cubicBezTo>
                  <a:pt x="51" y="97"/>
                  <a:pt x="52" y="97"/>
                  <a:pt x="53" y="98"/>
                </a:cubicBezTo>
                <a:cubicBezTo>
                  <a:pt x="53" y="97"/>
                  <a:pt x="53" y="97"/>
                  <a:pt x="53" y="97"/>
                </a:cubicBezTo>
                <a:cubicBezTo>
                  <a:pt x="53" y="96"/>
                  <a:pt x="53" y="96"/>
                  <a:pt x="52" y="96"/>
                </a:cubicBezTo>
                <a:cubicBezTo>
                  <a:pt x="51" y="96"/>
                  <a:pt x="51" y="95"/>
                  <a:pt x="50" y="95"/>
                </a:cubicBezTo>
                <a:close/>
                <a:moveTo>
                  <a:pt x="63" y="46"/>
                </a:moveTo>
                <a:cubicBezTo>
                  <a:pt x="62" y="47"/>
                  <a:pt x="61" y="47"/>
                  <a:pt x="61" y="47"/>
                </a:cubicBezTo>
                <a:cubicBezTo>
                  <a:pt x="61" y="48"/>
                  <a:pt x="61" y="48"/>
                  <a:pt x="61" y="48"/>
                </a:cubicBezTo>
                <a:cubicBezTo>
                  <a:pt x="63" y="48"/>
                  <a:pt x="63" y="48"/>
                  <a:pt x="63" y="46"/>
                </a:cubicBezTo>
                <a:close/>
                <a:moveTo>
                  <a:pt x="58" y="48"/>
                </a:moveTo>
                <a:cubicBezTo>
                  <a:pt x="58" y="49"/>
                  <a:pt x="58" y="50"/>
                  <a:pt x="58" y="50"/>
                </a:cubicBezTo>
                <a:cubicBezTo>
                  <a:pt x="59" y="50"/>
                  <a:pt x="59" y="50"/>
                  <a:pt x="59" y="49"/>
                </a:cubicBezTo>
                <a:cubicBezTo>
                  <a:pt x="59" y="49"/>
                  <a:pt x="59" y="49"/>
                  <a:pt x="59" y="48"/>
                </a:cubicBezTo>
                <a:cubicBezTo>
                  <a:pt x="59" y="48"/>
                  <a:pt x="59" y="48"/>
                  <a:pt x="59" y="48"/>
                </a:cubicBezTo>
                <a:cubicBezTo>
                  <a:pt x="59" y="48"/>
                  <a:pt x="58" y="48"/>
                  <a:pt x="58" y="48"/>
                </a:cubicBezTo>
                <a:close/>
                <a:moveTo>
                  <a:pt x="45" y="27"/>
                </a:moveTo>
                <a:cubicBezTo>
                  <a:pt x="44" y="27"/>
                  <a:pt x="44" y="28"/>
                  <a:pt x="45" y="29"/>
                </a:cubicBezTo>
                <a:cubicBezTo>
                  <a:pt x="46" y="28"/>
                  <a:pt x="46" y="28"/>
                  <a:pt x="45" y="27"/>
                </a:cubicBezTo>
                <a:close/>
                <a:moveTo>
                  <a:pt x="38" y="56"/>
                </a:moveTo>
                <a:cubicBezTo>
                  <a:pt x="38" y="56"/>
                  <a:pt x="39" y="56"/>
                  <a:pt x="39" y="56"/>
                </a:cubicBezTo>
                <a:cubicBezTo>
                  <a:pt x="39" y="55"/>
                  <a:pt x="39" y="55"/>
                  <a:pt x="39" y="54"/>
                </a:cubicBezTo>
                <a:cubicBezTo>
                  <a:pt x="39" y="53"/>
                  <a:pt x="39" y="53"/>
                  <a:pt x="38" y="53"/>
                </a:cubicBezTo>
                <a:cubicBezTo>
                  <a:pt x="38" y="53"/>
                  <a:pt x="37" y="53"/>
                  <a:pt x="37" y="54"/>
                </a:cubicBezTo>
                <a:cubicBezTo>
                  <a:pt x="38" y="54"/>
                  <a:pt x="38" y="55"/>
                  <a:pt x="38" y="56"/>
                </a:cubicBezTo>
                <a:close/>
                <a:moveTo>
                  <a:pt x="48" y="70"/>
                </a:moveTo>
                <a:cubicBezTo>
                  <a:pt x="48" y="70"/>
                  <a:pt x="49" y="71"/>
                  <a:pt x="49" y="71"/>
                </a:cubicBezTo>
                <a:cubicBezTo>
                  <a:pt x="50" y="71"/>
                  <a:pt x="50" y="71"/>
                  <a:pt x="50" y="70"/>
                </a:cubicBezTo>
                <a:cubicBezTo>
                  <a:pt x="50" y="70"/>
                  <a:pt x="49" y="70"/>
                  <a:pt x="49" y="70"/>
                </a:cubicBezTo>
                <a:cubicBezTo>
                  <a:pt x="49" y="69"/>
                  <a:pt x="49" y="69"/>
                  <a:pt x="48" y="69"/>
                </a:cubicBezTo>
                <a:cubicBezTo>
                  <a:pt x="48" y="69"/>
                  <a:pt x="48" y="70"/>
                  <a:pt x="48" y="70"/>
                </a:cubicBezTo>
                <a:close/>
                <a:moveTo>
                  <a:pt x="16" y="69"/>
                </a:moveTo>
                <a:cubicBezTo>
                  <a:pt x="16" y="69"/>
                  <a:pt x="16" y="69"/>
                  <a:pt x="16" y="69"/>
                </a:cubicBezTo>
                <a:cubicBezTo>
                  <a:pt x="15" y="69"/>
                  <a:pt x="15" y="69"/>
                  <a:pt x="14" y="69"/>
                </a:cubicBezTo>
                <a:cubicBezTo>
                  <a:pt x="13" y="69"/>
                  <a:pt x="14" y="70"/>
                  <a:pt x="13" y="70"/>
                </a:cubicBezTo>
                <a:cubicBezTo>
                  <a:pt x="15" y="70"/>
                  <a:pt x="16" y="70"/>
                  <a:pt x="16" y="70"/>
                </a:cubicBezTo>
                <a:cubicBezTo>
                  <a:pt x="16" y="70"/>
                  <a:pt x="15" y="70"/>
                  <a:pt x="15" y="70"/>
                </a:cubicBezTo>
                <a:cubicBezTo>
                  <a:pt x="15" y="69"/>
                  <a:pt x="15" y="69"/>
                  <a:pt x="16" y="69"/>
                </a:cubicBezTo>
                <a:close/>
                <a:moveTo>
                  <a:pt x="66" y="22"/>
                </a:moveTo>
                <a:cubicBezTo>
                  <a:pt x="67" y="21"/>
                  <a:pt x="67" y="20"/>
                  <a:pt x="67" y="19"/>
                </a:cubicBezTo>
                <a:cubicBezTo>
                  <a:pt x="66" y="20"/>
                  <a:pt x="65" y="21"/>
                  <a:pt x="66" y="22"/>
                </a:cubicBezTo>
                <a:close/>
                <a:moveTo>
                  <a:pt x="6" y="72"/>
                </a:moveTo>
                <a:cubicBezTo>
                  <a:pt x="4" y="73"/>
                  <a:pt x="3" y="75"/>
                  <a:pt x="3" y="78"/>
                </a:cubicBezTo>
                <a:cubicBezTo>
                  <a:pt x="4" y="76"/>
                  <a:pt x="4" y="74"/>
                  <a:pt x="6" y="72"/>
                </a:cubicBezTo>
                <a:close/>
                <a:moveTo>
                  <a:pt x="94" y="48"/>
                </a:moveTo>
                <a:cubicBezTo>
                  <a:pt x="93" y="49"/>
                  <a:pt x="94" y="50"/>
                  <a:pt x="94" y="51"/>
                </a:cubicBezTo>
                <a:cubicBezTo>
                  <a:pt x="95" y="50"/>
                  <a:pt x="95" y="50"/>
                  <a:pt x="96" y="50"/>
                </a:cubicBezTo>
                <a:cubicBezTo>
                  <a:pt x="95" y="49"/>
                  <a:pt x="95" y="49"/>
                  <a:pt x="94" y="48"/>
                </a:cubicBezTo>
                <a:close/>
                <a:moveTo>
                  <a:pt x="61" y="31"/>
                </a:moveTo>
                <a:cubicBezTo>
                  <a:pt x="60" y="32"/>
                  <a:pt x="60" y="33"/>
                  <a:pt x="60" y="33"/>
                </a:cubicBezTo>
                <a:cubicBezTo>
                  <a:pt x="61" y="33"/>
                  <a:pt x="61" y="33"/>
                  <a:pt x="62" y="32"/>
                </a:cubicBezTo>
                <a:cubicBezTo>
                  <a:pt x="62" y="32"/>
                  <a:pt x="62" y="31"/>
                  <a:pt x="62" y="31"/>
                </a:cubicBezTo>
                <a:cubicBezTo>
                  <a:pt x="61" y="31"/>
                  <a:pt x="61" y="31"/>
                  <a:pt x="61" y="31"/>
                </a:cubicBezTo>
                <a:close/>
                <a:moveTo>
                  <a:pt x="65" y="31"/>
                </a:moveTo>
                <a:cubicBezTo>
                  <a:pt x="67" y="30"/>
                  <a:pt x="69" y="29"/>
                  <a:pt x="69" y="28"/>
                </a:cubicBezTo>
                <a:cubicBezTo>
                  <a:pt x="68" y="29"/>
                  <a:pt x="66" y="29"/>
                  <a:pt x="65" y="30"/>
                </a:cubicBezTo>
                <a:cubicBezTo>
                  <a:pt x="65" y="30"/>
                  <a:pt x="65" y="30"/>
                  <a:pt x="65" y="31"/>
                </a:cubicBezTo>
                <a:close/>
                <a:moveTo>
                  <a:pt x="16" y="65"/>
                </a:moveTo>
                <a:cubicBezTo>
                  <a:pt x="16" y="65"/>
                  <a:pt x="16" y="65"/>
                  <a:pt x="16" y="65"/>
                </a:cubicBezTo>
                <a:cubicBezTo>
                  <a:pt x="15" y="65"/>
                  <a:pt x="15" y="66"/>
                  <a:pt x="15" y="67"/>
                </a:cubicBezTo>
                <a:cubicBezTo>
                  <a:pt x="15" y="67"/>
                  <a:pt x="16" y="67"/>
                  <a:pt x="17" y="67"/>
                </a:cubicBezTo>
                <a:cubicBezTo>
                  <a:pt x="17" y="67"/>
                  <a:pt x="17" y="67"/>
                  <a:pt x="17" y="67"/>
                </a:cubicBezTo>
                <a:cubicBezTo>
                  <a:pt x="16" y="66"/>
                  <a:pt x="16" y="65"/>
                  <a:pt x="16" y="65"/>
                </a:cubicBezTo>
                <a:close/>
                <a:moveTo>
                  <a:pt x="28" y="49"/>
                </a:moveTo>
                <a:cubicBezTo>
                  <a:pt x="29" y="47"/>
                  <a:pt x="29" y="47"/>
                  <a:pt x="28" y="45"/>
                </a:cubicBezTo>
                <a:cubicBezTo>
                  <a:pt x="28" y="46"/>
                  <a:pt x="28" y="48"/>
                  <a:pt x="28" y="49"/>
                </a:cubicBezTo>
                <a:close/>
                <a:moveTo>
                  <a:pt x="43" y="117"/>
                </a:moveTo>
                <a:cubicBezTo>
                  <a:pt x="41" y="116"/>
                  <a:pt x="39" y="115"/>
                  <a:pt x="37" y="114"/>
                </a:cubicBezTo>
                <a:cubicBezTo>
                  <a:pt x="37" y="114"/>
                  <a:pt x="37" y="114"/>
                  <a:pt x="37" y="115"/>
                </a:cubicBezTo>
                <a:cubicBezTo>
                  <a:pt x="39" y="116"/>
                  <a:pt x="41" y="117"/>
                  <a:pt x="43" y="117"/>
                </a:cubicBezTo>
                <a:close/>
                <a:moveTo>
                  <a:pt x="51" y="17"/>
                </a:moveTo>
                <a:cubicBezTo>
                  <a:pt x="51" y="17"/>
                  <a:pt x="51" y="17"/>
                  <a:pt x="51" y="17"/>
                </a:cubicBezTo>
                <a:cubicBezTo>
                  <a:pt x="49" y="18"/>
                  <a:pt x="48" y="19"/>
                  <a:pt x="46" y="20"/>
                </a:cubicBezTo>
                <a:cubicBezTo>
                  <a:pt x="47" y="20"/>
                  <a:pt x="50" y="18"/>
                  <a:pt x="51" y="17"/>
                </a:cubicBezTo>
                <a:cubicBezTo>
                  <a:pt x="51" y="17"/>
                  <a:pt x="51" y="17"/>
                  <a:pt x="51" y="17"/>
                </a:cubicBezTo>
                <a:close/>
                <a:moveTo>
                  <a:pt x="58" y="79"/>
                </a:moveTo>
                <a:cubicBezTo>
                  <a:pt x="57" y="80"/>
                  <a:pt x="57" y="80"/>
                  <a:pt x="57" y="81"/>
                </a:cubicBezTo>
                <a:cubicBezTo>
                  <a:pt x="58" y="81"/>
                  <a:pt x="58" y="81"/>
                  <a:pt x="59" y="80"/>
                </a:cubicBezTo>
                <a:cubicBezTo>
                  <a:pt x="59" y="80"/>
                  <a:pt x="59" y="80"/>
                  <a:pt x="58" y="79"/>
                </a:cubicBezTo>
                <a:close/>
                <a:moveTo>
                  <a:pt x="79" y="56"/>
                </a:moveTo>
                <a:cubicBezTo>
                  <a:pt x="78" y="57"/>
                  <a:pt x="78" y="57"/>
                  <a:pt x="78" y="57"/>
                </a:cubicBezTo>
                <a:cubicBezTo>
                  <a:pt x="78" y="57"/>
                  <a:pt x="78" y="58"/>
                  <a:pt x="78" y="58"/>
                </a:cubicBezTo>
                <a:cubicBezTo>
                  <a:pt x="78" y="58"/>
                  <a:pt x="78" y="59"/>
                  <a:pt x="78" y="59"/>
                </a:cubicBezTo>
                <a:cubicBezTo>
                  <a:pt x="79" y="59"/>
                  <a:pt x="79" y="58"/>
                  <a:pt x="79" y="56"/>
                </a:cubicBezTo>
                <a:close/>
                <a:moveTo>
                  <a:pt x="55" y="73"/>
                </a:moveTo>
                <a:cubicBezTo>
                  <a:pt x="56" y="73"/>
                  <a:pt x="56" y="74"/>
                  <a:pt x="57" y="74"/>
                </a:cubicBezTo>
                <a:cubicBezTo>
                  <a:pt x="57" y="73"/>
                  <a:pt x="58" y="72"/>
                  <a:pt x="58" y="71"/>
                </a:cubicBezTo>
                <a:cubicBezTo>
                  <a:pt x="57" y="72"/>
                  <a:pt x="56" y="72"/>
                  <a:pt x="55" y="73"/>
                </a:cubicBezTo>
                <a:close/>
                <a:moveTo>
                  <a:pt x="103" y="20"/>
                </a:moveTo>
                <a:cubicBezTo>
                  <a:pt x="103" y="21"/>
                  <a:pt x="103" y="22"/>
                  <a:pt x="103" y="23"/>
                </a:cubicBezTo>
                <a:cubicBezTo>
                  <a:pt x="104" y="22"/>
                  <a:pt x="104" y="22"/>
                  <a:pt x="104" y="22"/>
                </a:cubicBezTo>
                <a:cubicBezTo>
                  <a:pt x="104" y="21"/>
                  <a:pt x="103" y="20"/>
                  <a:pt x="103" y="20"/>
                </a:cubicBezTo>
                <a:close/>
                <a:moveTo>
                  <a:pt x="27" y="74"/>
                </a:moveTo>
                <a:cubicBezTo>
                  <a:pt x="27" y="73"/>
                  <a:pt x="28" y="73"/>
                  <a:pt x="28" y="73"/>
                </a:cubicBezTo>
                <a:cubicBezTo>
                  <a:pt x="28" y="72"/>
                  <a:pt x="28" y="72"/>
                  <a:pt x="27" y="72"/>
                </a:cubicBezTo>
                <a:cubicBezTo>
                  <a:pt x="27" y="72"/>
                  <a:pt x="27" y="73"/>
                  <a:pt x="27" y="74"/>
                </a:cubicBezTo>
                <a:close/>
                <a:moveTo>
                  <a:pt x="29" y="106"/>
                </a:moveTo>
                <a:cubicBezTo>
                  <a:pt x="28" y="104"/>
                  <a:pt x="25" y="103"/>
                  <a:pt x="24" y="104"/>
                </a:cubicBezTo>
                <a:cubicBezTo>
                  <a:pt x="26" y="104"/>
                  <a:pt x="27" y="105"/>
                  <a:pt x="29" y="106"/>
                </a:cubicBezTo>
                <a:close/>
                <a:moveTo>
                  <a:pt x="70" y="8"/>
                </a:moveTo>
                <a:cubicBezTo>
                  <a:pt x="68" y="8"/>
                  <a:pt x="66" y="9"/>
                  <a:pt x="64" y="10"/>
                </a:cubicBezTo>
                <a:cubicBezTo>
                  <a:pt x="65" y="10"/>
                  <a:pt x="65" y="10"/>
                  <a:pt x="65" y="10"/>
                </a:cubicBezTo>
                <a:cubicBezTo>
                  <a:pt x="67" y="9"/>
                  <a:pt x="68" y="9"/>
                  <a:pt x="70" y="8"/>
                </a:cubicBezTo>
                <a:close/>
                <a:moveTo>
                  <a:pt x="41" y="55"/>
                </a:moveTo>
                <a:cubicBezTo>
                  <a:pt x="41" y="56"/>
                  <a:pt x="41" y="57"/>
                  <a:pt x="41" y="57"/>
                </a:cubicBezTo>
                <a:cubicBezTo>
                  <a:pt x="41" y="58"/>
                  <a:pt x="41" y="58"/>
                  <a:pt x="42" y="58"/>
                </a:cubicBezTo>
                <a:cubicBezTo>
                  <a:pt x="42" y="57"/>
                  <a:pt x="42" y="57"/>
                  <a:pt x="43" y="57"/>
                </a:cubicBezTo>
                <a:cubicBezTo>
                  <a:pt x="42" y="56"/>
                  <a:pt x="42" y="56"/>
                  <a:pt x="41" y="55"/>
                </a:cubicBezTo>
                <a:close/>
                <a:moveTo>
                  <a:pt x="103" y="31"/>
                </a:moveTo>
                <a:cubicBezTo>
                  <a:pt x="103" y="33"/>
                  <a:pt x="103" y="34"/>
                  <a:pt x="104" y="35"/>
                </a:cubicBezTo>
                <a:cubicBezTo>
                  <a:pt x="105" y="34"/>
                  <a:pt x="104" y="33"/>
                  <a:pt x="103" y="31"/>
                </a:cubicBezTo>
                <a:close/>
                <a:moveTo>
                  <a:pt x="41" y="73"/>
                </a:moveTo>
                <a:cubicBezTo>
                  <a:pt x="41" y="73"/>
                  <a:pt x="41" y="73"/>
                  <a:pt x="41" y="73"/>
                </a:cubicBezTo>
                <a:cubicBezTo>
                  <a:pt x="40" y="73"/>
                  <a:pt x="40" y="74"/>
                  <a:pt x="39" y="75"/>
                </a:cubicBezTo>
                <a:cubicBezTo>
                  <a:pt x="40" y="75"/>
                  <a:pt x="40" y="75"/>
                  <a:pt x="40" y="75"/>
                </a:cubicBezTo>
                <a:cubicBezTo>
                  <a:pt x="41" y="74"/>
                  <a:pt x="41" y="74"/>
                  <a:pt x="41" y="73"/>
                </a:cubicBezTo>
                <a:close/>
                <a:moveTo>
                  <a:pt x="30" y="61"/>
                </a:moveTo>
                <a:cubicBezTo>
                  <a:pt x="29" y="62"/>
                  <a:pt x="29" y="62"/>
                  <a:pt x="29" y="63"/>
                </a:cubicBezTo>
                <a:cubicBezTo>
                  <a:pt x="29" y="63"/>
                  <a:pt x="29" y="63"/>
                  <a:pt x="29" y="63"/>
                </a:cubicBezTo>
                <a:cubicBezTo>
                  <a:pt x="30" y="62"/>
                  <a:pt x="30" y="62"/>
                  <a:pt x="30" y="62"/>
                </a:cubicBezTo>
                <a:cubicBezTo>
                  <a:pt x="30" y="62"/>
                  <a:pt x="31" y="62"/>
                  <a:pt x="31" y="62"/>
                </a:cubicBezTo>
                <a:cubicBezTo>
                  <a:pt x="31" y="61"/>
                  <a:pt x="30" y="61"/>
                  <a:pt x="30" y="61"/>
                </a:cubicBezTo>
                <a:close/>
                <a:moveTo>
                  <a:pt x="74" y="76"/>
                </a:moveTo>
                <a:cubicBezTo>
                  <a:pt x="72" y="76"/>
                  <a:pt x="72" y="77"/>
                  <a:pt x="72" y="78"/>
                </a:cubicBezTo>
                <a:cubicBezTo>
                  <a:pt x="72" y="78"/>
                  <a:pt x="72" y="78"/>
                  <a:pt x="73" y="78"/>
                </a:cubicBezTo>
                <a:cubicBezTo>
                  <a:pt x="73" y="78"/>
                  <a:pt x="74" y="77"/>
                  <a:pt x="74" y="76"/>
                </a:cubicBezTo>
                <a:close/>
                <a:moveTo>
                  <a:pt x="53" y="76"/>
                </a:moveTo>
                <a:cubicBezTo>
                  <a:pt x="53" y="76"/>
                  <a:pt x="52" y="76"/>
                  <a:pt x="52" y="75"/>
                </a:cubicBezTo>
                <a:cubicBezTo>
                  <a:pt x="52" y="76"/>
                  <a:pt x="52" y="77"/>
                  <a:pt x="51" y="78"/>
                </a:cubicBezTo>
                <a:cubicBezTo>
                  <a:pt x="52" y="77"/>
                  <a:pt x="53" y="77"/>
                  <a:pt x="53" y="76"/>
                </a:cubicBezTo>
                <a:close/>
                <a:moveTo>
                  <a:pt x="92" y="56"/>
                </a:moveTo>
                <a:cubicBezTo>
                  <a:pt x="92" y="56"/>
                  <a:pt x="91" y="56"/>
                  <a:pt x="91" y="56"/>
                </a:cubicBezTo>
                <a:cubicBezTo>
                  <a:pt x="91" y="57"/>
                  <a:pt x="91" y="57"/>
                  <a:pt x="91" y="58"/>
                </a:cubicBezTo>
                <a:cubicBezTo>
                  <a:pt x="92" y="58"/>
                  <a:pt x="92" y="58"/>
                  <a:pt x="92" y="57"/>
                </a:cubicBezTo>
                <a:cubicBezTo>
                  <a:pt x="92" y="57"/>
                  <a:pt x="92" y="56"/>
                  <a:pt x="92" y="56"/>
                </a:cubicBezTo>
                <a:close/>
                <a:moveTo>
                  <a:pt x="88" y="44"/>
                </a:moveTo>
                <a:cubicBezTo>
                  <a:pt x="88" y="44"/>
                  <a:pt x="88" y="44"/>
                  <a:pt x="88" y="44"/>
                </a:cubicBezTo>
                <a:cubicBezTo>
                  <a:pt x="89" y="44"/>
                  <a:pt x="90" y="43"/>
                  <a:pt x="91" y="43"/>
                </a:cubicBezTo>
                <a:cubicBezTo>
                  <a:pt x="92" y="43"/>
                  <a:pt x="92" y="43"/>
                  <a:pt x="91" y="42"/>
                </a:cubicBezTo>
                <a:cubicBezTo>
                  <a:pt x="90" y="43"/>
                  <a:pt x="89" y="43"/>
                  <a:pt x="88" y="44"/>
                </a:cubicBezTo>
                <a:close/>
                <a:moveTo>
                  <a:pt x="36" y="76"/>
                </a:moveTo>
                <a:cubicBezTo>
                  <a:pt x="36" y="76"/>
                  <a:pt x="36" y="76"/>
                  <a:pt x="36" y="76"/>
                </a:cubicBezTo>
                <a:cubicBezTo>
                  <a:pt x="36" y="75"/>
                  <a:pt x="36" y="75"/>
                  <a:pt x="35" y="75"/>
                </a:cubicBezTo>
                <a:cubicBezTo>
                  <a:pt x="35" y="75"/>
                  <a:pt x="34" y="76"/>
                  <a:pt x="34" y="76"/>
                </a:cubicBezTo>
                <a:cubicBezTo>
                  <a:pt x="35" y="76"/>
                  <a:pt x="35" y="76"/>
                  <a:pt x="36" y="76"/>
                </a:cubicBezTo>
                <a:close/>
                <a:moveTo>
                  <a:pt x="78" y="99"/>
                </a:moveTo>
                <a:cubicBezTo>
                  <a:pt x="79" y="98"/>
                  <a:pt x="80" y="96"/>
                  <a:pt x="81" y="95"/>
                </a:cubicBezTo>
                <a:cubicBezTo>
                  <a:pt x="79" y="96"/>
                  <a:pt x="78" y="98"/>
                  <a:pt x="78" y="99"/>
                </a:cubicBezTo>
                <a:close/>
                <a:moveTo>
                  <a:pt x="87" y="21"/>
                </a:moveTo>
                <a:cubicBezTo>
                  <a:pt x="86" y="21"/>
                  <a:pt x="86" y="21"/>
                  <a:pt x="86" y="22"/>
                </a:cubicBezTo>
                <a:cubicBezTo>
                  <a:pt x="87" y="22"/>
                  <a:pt x="87" y="23"/>
                  <a:pt x="87" y="24"/>
                </a:cubicBezTo>
                <a:cubicBezTo>
                  <a:pt x="87" y="24"/>
                  <a:pt x="87" y="24"/>
                  <a:pt x="88" y="25"/>
                </a:cubicBezTo>
                <a:cubicBezTo>
                  <a:pt x="88" y="25"/>
                  <a:pt x="88" y="25"/>
                  <a:pt x="88" y="25"/>
                </a:cubicBezTo>
                <a:cubicBezTo>
                  <a:pt x="87" y="23"/>
                  <a:pt x="87" y="22"/>
                  <a:pt x="87" y="21"/>
                </a:cubicBezTo>
                <a:close/>
                <a:moveTo>
                  <a:pt x="58" y="83"/>
                </a:moveTo>
                <a:cubicBezTo>
                  <a:pt x="57" y="83"/>
                  <a:pt x="56" y="83"/>
                  <a:pt x="55" y="82"/>
                </a:cubicBezTo>
                <a:cubicBezTo>
                  <a:pt x="55" y="82"/>
                  <a:pt x="55" y="83"/>
                  <a:pt x="54" y="83"/>
                </a:cubicBezTo>
                <a:cubicBezTo>
                  <a:pt x="55" y="83"/>
                  <a:pt x="55" y="83"/>
                  <a:pt x="55" y="83"/>
                </a:cubicBezTo>
                <a:cubicBezTo>
                  <a:pt x="56" y="83"/>
                  <a:pt x="56" y="84"/>
                  <a:pt x="56" y="84"/>
                </a:cubicBezTo>
                <a:cubicBezTo>
                  <a:pt x="57" y="84"/>
                  <a:pt x="57" y="84"/>
                  <a:pt x="57" y="84"/>
                </a:cubicBezTo>
                <a:cubicBezTo>
                  <a:pt x="57" y="84"/>
                  <a:pt x="58" y="83"/>
                  <a:pt x="58" y="83"/>
                </a:cubicBezTo>
                <a:close/>
                <a:moveTo>
                  <a:pt x="58" y="87"/>
                </a:moveTo>
                <a:cubicBezTo>
                  <a:pt x="58" y="88"/>
                  <a:pt x="59" y="89"/>
                  <a:pt x="60" y="89"/>
                </a:cubicBezTo>
                <a:cubicBezTo>
                  <a:pt x="60" y="88"/>
                  <a:pt x="59" y="87"/>
                  <a:pt x="59" y="87"/>
                </a:cubicBezTo>
                <a:cubicBezTo>
                  <a:pt x="58" y="87"/>
                  <a:pt x="58" y="87"/>
                  <a:pt x="58" y="87"/>
                </a:cubicBezTo>
                <a:close/>
                <a:moveTo>
                  <a:pt x="114" y="31"/>
                </a:moveTo>
                <a:cubicBezTo>
                  <a:pt x="114" y="33"/>
                  <a:pt x="114" y="36"/>
                  <a:pt x="114" y="38"/>
                </a:cubicBezTo>
                <a:cubicBezTo>
                  <a:pt x="114" y="35"/>
                  <a:pt x="115" y="33"/>
                  <a:pt x="114" y="31"/>
                </a:cubicBezTo>
                <a:close/>
                <a:moveTo>
                  <a:pt x="36" y="68"/>
                </a:moveTo>
                <a:cubicBezTo>
                  <a:pt x="35" y="68"/>
                  <a:pt x="34" y="70"/>
                  <a:pt x="34" y="70"/>
                </a:cubicBezTo>
                <a:cubicBezTo>
                  <a:pt x="35" y="70"/>
                  <a:pt x="36" y="69"/>
                  <a:pt x="36" y="68"/>
                </a:cubicBezTo>
                <a:close/>
                <a:moveTo>
                  <a:pt x="46" y="67"/>
                </a:moveTo>
                <a:cubicBezTo>
                  <a:pt x="46" y="67"/>
                  <a:pt x="45" y="68"/>
                  <a:pt x="45" y="68"/>
                </a:cubicBezTo>
                <a:cubicBezTo>
                  <a:pt x="45" y="68"/>
                  <a:pt x="46" y="69"/>
                  <a:pt x="46" y="69"/>
                </a:cubicBezTo>
                <a:cubicBezTo>
                  <a:pt x="46" y="68"/>
                  <a:pt x="47" y="68"/>
                  <a:pt x="47" y="67"/>
                </a:cubicBezTo>
                <a:cubicBezTo>
                  <a:pt x="47" y="67"/>
                  <a:pt x="47" y="67"/>
                  <a:pt x="46" y="67"/>
                </a:cubicBezTo>
                <a:close/>
                <a:moveTo>
                  <a:pt x="83" y="35"/>
                </a:moveTo>
                <a:cubicBezTo>
                  <a:pt x="82" y="35"/>
                  <a:pt x="81" y="35"/>
                  <a:pt x="80" y="36"/>
                </a:cubicBezTo>
                <a:cubicBezTo>
                  <a:pt x="80" y="36"/>
                  <a:pt x="80" y="36"/>
                  <a:pt x="80" y="36"/>
                </a:cubicBezTo>
                <a:cubicBezTo>
                  <a:pt x="81" y="36"/>
                  <a:pt x="82" y="35"/>
                  <a:pt x="83" y="35"/>
                </a:cubicBezTo>
                <a:close/>
                <a:moveTo>
                  <a:pt x="44" y="70"/>
                </a:moveTo>
                <a:cubicBezTo>
                  <a:pt x="44" y="71"/>
                  <a:pt x="44" y="71"/>
                  <a:pt x="45" y="72"/>
                </a:cubicBezTo>
                <a:cubicBezTo>
                  <a:pt x="45" y="71"/>
                  <a:pt x="45" y="71"/>
                  <a:pt x="45" y="71"/>
                </a:cubicBezTo>
                <a:cubicBezTo>
                  <a:pt x="45" y="70"/>
                  <a:pt x="44" y="70"/>
                  <a:pt x="44" y="70"/>
                </a:cubicBezTo>
                <a:close/>
                <a:moveTo>
                  <a:pt x="46" y="78"/>
                </a:moveTo>
                <a:cubicBezTo>
                  <a:pt x="47" y="78"/>
                  <a:pt x="48" y="79"/>
                  <a:pt x="49" y="79"/>
                </a:cubicBezTo>
                <a:cubicBezTo>
                  <a:pt x="49" y="79"/>
                  <a:pt x="49" y="79"/>
                  <a:pt x="49" y="79"/>
                </a:cubicBezTo>
                <a:cubicBezTo>
                  <a:pt x="48" y="78"/>
                  <a:pt x="48" y="78"/>
                  <a:pt x="47" y="77"/>
                </a:cubicBezTo>
                <a:cubicBezTo>
                  <a:pt x="47" y="77"/>
                  <a:pt x="47" y="78"/>
                  <a:pt x="46" y="78"/>
                </a:cubicBezTo>
                <a:close/>
                <a:moveTo>
                  <a:pt x="78" y="92"/>
                </a:moveTo>
                <a:cubicBezTo>
                  <a:pt x="79" y="92"/>
                  <a:pt x="79" y="92"/>
                  <a:pt x="78" y="91"/>
                </a:cubicBezTo>
                <a:cubicBezTo>
                  <a:pt x="78" y="91"/>
                  <a:pt x="77" y="91"/>
                  <a:pt x="77" y="92"/>
                </a:cubicBezTo>
                <a:cubicBezTo>
                  <a:pt x="77" y="92"/>
                  <a:pt x="78" y="92"/>
                  <a:pt x="78" y="92"/>
                </a:cubicBezTo>
                <a:close/>
                <a:moveTo>
                  <a:pt x="56" y="56"/>
                </a:moveTo>
                <a:cubicBezTo>
                  <a:pt x="57" y="55"/>
                  <a:pt x="57" y="54"/>
                  <a:pt x="56" y="54"/>
                </a:cubicBezTo>
                <a:cubicBezTo>
                  <a:pt x="56" y="54"/>
                  <a:pt x="56" y="54"/>
                  <a:pt x="55" y="54"/>
                </a:cubicBezTo>
                <a:cubicBezTo>
                  <a:pt x="55" y="54"/>
                  <a:pt x="55" y="54"/>
                  <a:pt x="55" y="54"/>
                </a:cubicBezTo>
                <a:cubicBezTo>
                  <a:pt x="55" y="55"/>
                  <a:pt x="56" y="55"/>
                  <a:pt x="56" y="56"/>
                </a:cubicBezTo>
                <a:close/>
                <a:moveTo>
                  <a:pt x="41" y="35"/>
                </a:moveTo>
                <a:cubicBezTo>
                  <a:pt x="41" y="36"/>
                  <a:pt x="42" y="36"/>
                  <a:pt x="42" y="37"/>
                </a:cubicBezTo>
                <a:cubicBezTo>
                  <a:pt x="42" y="36"/>
                  <a:pt x="43" y="36"/>
                  <a:pt x="42" y="35"/>
                </a:cubicBezTo>
                <a:cubicBezTo>
                  <a:pt x="42" y="35"/>
                  <a:pt x="42" y="35"/>
                  <a:pt x="41" y="35"/>
                </a:cubicBezTo>
                <a:close/>
                <a:moveTo>
                  <a:pt x="72" y="56"/>
                </a:moveTo>
                <a:cubicBezTo>
                  <a:pt x="73" y="56"/>
                  <a:pt x="73" y="56"/>
                  <a:pt x="74" y="55"/>
                </a:cubicBezTo>
                <a:cubicBezTo>
                  <a:pt x="72" y="55"/>
                  <a:pt x="72" y="55"/>
                  <a:pt x="71" y="55"/>
                </a:cubicBezTo>
                <a:cubicBezTo>
                  <a:pt x="72" y="56"/>
                  <a:pt x="72" y="56"/>
                  <a:pt x="72" y="56"/>
                </a:cubicBezTo>
                <a:close/>
                <a:moveTo>
                  <a:pt x="60" y="71"/>
                </a:moveTo>
                <a:cubicBezTo>
                  <a:pt x="59" y="73"/>
                  <a:pt x="59" y="73"/>
                  <a:pt x="59" y="74"/>
                </a:cubicBezTo>
                <a:cubicBezTo>
                  <a:pt x="60" y="73"/>
                  <a:pt x="60" y="73"/>
                  <a:pt x="61" y="72"/>
                </a:cubicBezTo>
                <a:cubicBezTo>
                  <a:pt x="61" y="72"/>
                  <a:pt x="61" y="72"/>
                  <a:pt x="60" y="71"/>
                </a:cubicBezTo>
                <a:close/>
                <a:moveTo>
                  <a:pt x="71" y="103"/>
                </a:moveTo>
                <a:cubicBezTo>
                  <a:pt x="71" y="102"/>
                  <a:pt x="71" y="101"/>
                  <a:pt x="71" y="100"/>
                </a:cubicBezTo>
                <a:cubicBezTo>
                  <a:pt x="71" y="100"/>
                  <a:pt x="71" y="100"/>
                  <a:pt x="71" y="100"/>
                </a:cubicBezTo>
                <a:cubicBezTo>
                  <a:pt x="70" y="102"/>
                  <a:pt x="70" y="102"/>
                  <a:pt x="71" y="103"/>
                </a:cubicBezTo>
                <a:close/>
                <a:moveTo>
                  <a:pt x="58" y="62"/>
                </a:moveTo>
                <a:cubicBezTo>
                  <a:pt x="57" y="63"/>
                  <a:pt x="56" y="63"/>
                  <a:pt x="55" y="64"/>
                </a:cubicBezTo>
                <a:cubicBezTo>
                  <a:pt x="56" y="64"/>
                  <a:pt x="56" y="64"/>
                  <a:pt x="56" y="64"/>
                </a:cubicBezTo>
                <a:cubicBezTo>
                  <a:pt x="57" y="63"/>
                  <a:pt x="57" y="63"/>
                  <a:pt x="58" y="62"/>
                </a:cubicBezTo>
                <a:close/>
                <a:moveTo>
                  <a:pt x="69" y="62"/>
                </a:moveTo>
                <a:cubicBezTo>
                  <a:pt x="69" y="61"/>
                  <a:pt x="70" y="61"/>
                  <a:pt x="70" y="61"/>
                </a:cubicBezTo>
                <a:cubicBezTo>
                  <a:pt x="71" y="60"/>
                  <a:pt x="71" y="60"/>
                  <a:pt x="72" y="59"/>
                </a:cubicBezTo>
                <a:cubicBezTo>
                  <a:pt x="71" y="60"/>
                  <a:pt x="69" y="61"/>
                  <a:pt x="69" y="62"/>
                </a:cubicBezTo>
                <a:close/>
                <a:moveTo>
                  <a:pt x="22" y="78"/>
                </a:moveTo>
                <a:cubicBezTo>
                  <a:pt x="20" y="78"/>
                  <a:pt x="20" y="78"/>
                  <a:pt x="20" y="79"/>
                </a:cubicBezTo>
                <a:cubicBezTo>
                  <a:pt x="21" y="80"/>
                  <a:pt x="21" y="80"/>
                  <a:pt x="22" y="78"/>
                </a:cubicBezTo>
                <a:close/>
                <a:moveTo>
                  <a:pt x="74" y="36"/>
                </a:moveTo>
                <a:cubicBezTo>
                  <a:pt x="73" y="35"/>
                  <a:pt x="73" y="34"/>
                  <a:pt x="72" y="34"/>
                </a:cubicBezTo>
                <a:cubicBezTo>
                  <a:pt x="72" y="35"/>
                  <a:pt x="73" y="35"/>
                  <a:pt x="73" y="36"/>
                </a:cubicBezTo>
                <a:cubicBezTo>
                  <a:pt x="73" y="36"/>
                  <a:pt x="73" y="36"/>
                  <a:pt x="74" y="36"/>
                </a:cubicBezTo>
                <a:close/>
                <a:moveTo>
                  <a:pt x="77" y="73"/>
                </a:moveTo>
                <a:cubicBezTo>
                  <a:pt x="78" y="73"/>
                  <a:pt x="78" y="73"/>
                  <a:pt x="78" y="72"/>
                </a:cubicBezTo>
                <a:cubicBezTo>
                  <a:pt x="78" y="72"/>
                  <a:pt x="78" y="72"/>
                  <a:pt x="78" y="71"/>
                </a:cubicBezTo>
                <a:cubicBezTo>
                  <a:pt x="77" y="72"/>
                  <a:pt x="77" y="72"/>
                  <a:pt x="77" y="73"/>
                </a:cubicBezTo>
                <a:close/>
                <a:moveTo>
                  <a:pt x="42" y="75"/>
                </a:moveTo>
                <a:cubicBezTo>
                  <a:pt x="43" y="75"/>
                  <a:pt x="43" y="74"/>
                  <a:pt x="44" y="73"/>
                </a:cubicBezTo>
                <a:cubicBezTo>
                  <a:pt x="44" y="73"/>
                  <a:pt x="43" y="73"/>
                  <a:pt x="43" y="73"/>
                </a:cubicBezTo>
                <a:cubicBezTo>
                  <a:pt x="43" y="74"/>
                  <a:pt x="43" y="74"/>
                  <a:pt x="42" y="75"/>
                </a:cubicBezTo>
                <a:close/>
                <a:moveTo>
                  <a:pt x="47" y="64"/>
                </a:moveTo>
                <a:cubicBezTo>
                  <a:pt x="46" y="63"/>
                  <a:pt x="46" y="63"/>
                  <a:pt x="45" y="63"/>
                </a:cubicBezTo>
                <a:cubicBezTo>
                  <a:pt x="45" y="63"/>
                  <a:pt x="46" y="64"/>
                  <a:pt x="46" y="64"/>
                </a:cubicBezTo>
                <a:cubicBezTo>
                  <a:pt x="46" y="64"/>
                  <a:pt x="47" y="64"/>
                  <a:pt x="47" y="64"/>
                </a:cubicBezTo>
                <a:close/>
                <a:moveTo>
                  <a:pt x="107" y="17"/>
                </a:moveTo>
                <a:cubicBezTo>
                  <a:pt x="107" y="19"/>
                  <a:pt x="108" y="19"/>
                  <a:pt x="109" y="20"/>
                </a:cubicBezTo>
                <a:cubicBezTo>
                  <a:pt x="108" y="19"/>
                  <a:pt x="108" y="18"/>
                  <a:pt x="107" y="17"/>
                </a:cubicBezTo>
                <a:close/>
                <a:moveTo>
                  <a:pt x="68" y="44"/>
                </a:moveTo>
                <a:cubicBezTo>
                  <a:pt x="68" y="44"/>
                  <a:pt x="66" y="45"/>
                  <a:pt x="66" y="45"/>
                </a:cubicBezTo>
                <a:cubicBezTo>
                  <a:pt x="66" y="45"/>
                  <a:pt x="66" y="45"/>
                  <a:pt x="66" y="46"/>
                </a:cubicBezTo>
                <a:cubicBezTo>
                  <a:pt x="68" y="45"/>
                  <a:pt x="68" y="45"/>
                  <a:pt x="68" y="44"/>
                </a:cubicBezTo>
                <a:close/>
                <a:moveTo>
                  <a:pt x="30" y="69"/>
                </a:moveTo>
                <a:cubicBezTo>
                  <a:pt x="30" y="69"/>
                  <a:pt x="31" y="68"/>
                  <a:pt x="30" y="68"/>
                </a:cubicBezTo>
                <a:cubicBezTo>
                  <a:pt x="30" y="68"/>
                  <a:pt x="30" y="68"/>
                  <a:pt x="29" y="68"/>
                </a:cubicBezTo>
                <a:cubicBezTo>
                  <a:pt x="29" y="69"/>
                  <a:pt x="30" y="69"/>
                  <a:pt x="30" y="69"/>
                </a:cubicBezTo>
                <a:close/>
                <a:moveTo>
                  <a:pt x="94" y="42"/>
                </a:moveTo>
                <a:cubicBezTo>
                  <a:pt x="94" y="42"/>
                  <a:pt x="95" y="42"/>
                  <a:pt x="96" y="41"/>
                </a:cubicBezTo>
                <a:cubicBezTo>
                  <a:pt x="96" y="41"/>
                  <a:pt x="96" y="41"/>
                  <a:pt x="96" y="41"/>
                </a:cubicBezTo>
                <a:cubicBezTo>
                  <a:pt x="95" y="41"/>
                  <a:pt x="94" y="41"/>
                  <a:pt x="94" y="42"/>
                </a:cubicBezTo>
                <a:close/>
                <a:moveTo>
                  <a:pt x="84" y="72"/>
                </a:moveTo>
                <a:cubicBezTo>
                  <a:pt x="84" y="73"/>
                  <a:pt x="84" y="73"/>
                  <a:pt x="85" y="73"/>
                </a:cubicBezTo>
                <a:cubicBezTo>
                  <a:pt x="85" y="73"/>
                  <a:pt x="85" y="72"/>
                  <a:pt x="85" y="72"/>
                </a:cubicBezTo>
                <a:cubicBezTo>
                  <a:pt x="85" y="72"/>
                  <a:pt x="85" y="72"/>
                  <a:pt x="85" y="72"/>
                </a:cubicBezTo>
                <a:cubicBezTo>
                  <a:pt x="85" y="72"/>
                  <a:pt x="84" y="72"/>
                  <a:pt x="84" y="72"/>
                </a:cubicBezTo>
                <a:close/>
                <a:moveTo>
                  <a:pt x="57" y="70"/>
                </a:moveTo>
                <a:cubicBezTo>
                  <a:pt x="57" y="70"/>
                  <a:pt x="57" y="69"/>
                  <a:pt x="57" y="69"/>
                </a:cubicBezTo>
                <a:cubicBezTo>
                  <a:pt x="57" y="69"/>
                  <a:pt x="56" y="69"/>
                  <a:pt x="56" y="69"/>
                </a:cubicBezTo>
                <a:cubicBezTo>
                  <a:pt x="56" y="70"/>
                  <a:pt x="55" y="70"/>
                  <a:pt x="54" y="71"/>
                </a:cubicBezTo>
                <a:cubicBezTo>
                  <a:pt x="54" y="71"/>
                  <a:pt x="54" y="71"/>
                  <a:pt x="54" y="71"/>
                </a:cubicBezTo>
                <a:cubicBezTo>
                  <a:pt x="54" y="71"/>
                  <a:pt x="56" y="71"/>
                  <a:pt x="57" y="70"/>
                </a:cubicBezTo>
                <a:close/>
                <a:moveTo>
                  <a:pt x="68" y="26"/>
                </a:moveTo>
                <a:cubicBezTo>
                  <a:pt x="68" y="25"/>
                  <a:pt x="68" y="25"/>
                  <a:pt x="68" y="24"/>
                </a:cubicBezTo>
                <a:cubicBezTo>
                  <a:pt x="68" y="24"/>
                  <a:pt x="68" y="24"/>
                  <a:pt x="68" y="24"/>
                </a:cubicBezTo>
                <a:cubicBezTo>
                  <a:pt x="68" y="25"/>
                  <a:pt x="68" y="25"/>
                  <a:pt x="67" y="26"/>
                </a:cubicBezTo>
                <a:cubicBezTo>
                  <a:pt x="68" y="26"/>
                  <a:pt x="68" y="26"/>
                  <a:pt x="68" y="26"/>
                </a:cubicBezTo>
                <a:close/>
                <a:moveTo>
                  <a:pt x="6" y="71"/>
                </a:moveTo>
                <a:cubicBezTo>
                  <a:pt x="7" y="71"/>
                  <a:pt x="7" y="70"/>
                  <a:pt x="8" y="69"/>
                </a:cubicBezTo>
                <a:cubicBezTo>
                  <a:pt x="7" y="69"/>
                  <a:pt x="7" y="70"/>
                  <a:pt x="6" y="71"/>
                </a:cubicBezTo>
                <a:close/>
                <a:moveTo>
                  <a:pt x="54" y="86"/>
                </a:moveTo>
                <a:cubicBezTo>
                  <a:pt x="54" y="86"/>
                  <a:pt x="54" y="86"/>
                  <a:pt x="54" y="86"/>
                </a:cubicBezTo>
                <a:cubicBezTo>
                  <a:pt x="54" y="85"/>
                  <a:pt x="53" y="85"/>
                  <a:pt x="53" y="84"/>
                </a:cubicBezTo>
                <a:cubicBezTo>
                  <a:pt x="53" y="84"/>
                  <a:pt x="53" y="85"/>
                  <a:pt x="52" y="85"/>
                </a:cubicBezTo>
                <a:cubicBezTo>
                  <a:pt x="53" y="85"/>
                  <a:pt x="53" y="86"/>
                  <a:pt x="54" y="86"/>
                </a:cubicBezTo>
                <a:close/>
                <a:moveTo>
                  <a:pt x="71" y="82"/>
                </a:moveTo>
                <a:cubicBezTo>
                  <a:pt x="71" y="83"/>
                  <a:pt x="70" y="83"/>
                  <a:pt x="69" y="84"/>
                </a:cubicBezTo>
                <a:cubicBezTo>
                  <a:pt x="71" y="83"/>
                  <a:pt x="71" y="83"/>
                  <a:pt x="71" y="82"/>
                </a:cubicBezTo>
                <a:close/>
                <a:moveTo>
                  <a:pt x="24" y="71"/>
                </a:moveTo>
                <a:cubicBezTo>
                  <a:pt x="24" y="72"/>
                  <a:pt x="24" y="72"/>
                  <a:pt x="25" y="72"/>
                </a:cubicBezTo>
                <a:cubicBezTo>
                  <a:pt x="25" y="72"/>
                  <a:pt x="25" y="71"/>
                  <a:pt x="25" y="71"/>
                </a:cubicBezTo>
                <a:cubicBezTo>
                  <a:pt x="24" y="71"/>
                  <a:pt x="24" y="71"/>
                  <a:pt x="24" y="71"/>
                </a:cubicBezTo>
                <a:close/>
                <a:moveTo>
                  <a:pt x="76" y="52"/>
                </a:moveTo>
                <a:cubicBezTo>
                  <a:pt x="76" y="52"/>
                  <a:pt x="76" y="52"/>
                  <a:pt x="77" y="51"/>
                </a:cubicBezTo>
                <a:cubicBezTo>
                  <a:pt x="77" y="51"/>
                  <a:pt x="76" y="51"/>
                  <a:pt x="76" y="50"/>
                </a:cubicBezTo>
                <a:cubicBezTo>
                  <a:pt x="76" y="51"/>
                  <a:pt x="76" y="51"/>
                  <a:pt x="76" y="52"/>
                </a:cubicBezTo>
                <a:close/>
                <a:moveTo>
                  <a:pt x="47" y="72"/>
                </a:moveTo>
                <a:cubicBezTo>
                  <a:pt x="46" y="72"/>
                  <a:pt x="46" y="73"/>
                  <a:pt x="46" y="73"/>
                </a:cubicBezTo>
                <a:cubicBezTo>
                  <a:pt x="46" y="73"/>
                  <a:pt x="46" y="73"/>
                  <a:pt x="46" y="73"/>
                </a:cubicBezTo>
                <a:cubicBezTo>
                  <a:pt x="47" y="73"/>
                  <a:pt x="47" y="73"/>
                  <a:pt x="48" y="72"/>
                </a:cubicBezTo>
                <a:cubicBezTo>
                  <a:pt x="47" y="72"/>
                  <a:pt x="47" y="72"/>
                  <a:pt x="47" y="72"/>
                </a:cubicBezTo>
                <a:close/>
                <a:moveTo>
                  <a:pt x="63" y="19"/>
                </a:moveTo>
                <a:cubicBezTo>
                  <a:pt x="63" y="20"/>
                  <a:pt x="62" y="20"/>
                  <a:pt x="62" y="21"/>
                </a:cubicBezTo>
                <a:cubicBezTo>
                  <a:pt x="63" y="20"/>
                  <a:pt x="63" y="20"/>
                  <a:pt x="64" y="19"/>
                </a:cubicBezTo>
                <a:cubicBezTo>
                  <a:pt x="63" y="19"/>
                  <a:pt x="63" y="19"/>
                  <a:pt x="63" y="19"/>
                </a:cubicBezTo>
                <a:close/>
                <a:moveTo>
                  <a:pt x="91" y="40"/>
                </a:moveTo>
                <a:cubicBezTo>
                  <a:pt x="90" y="40"/>
                  <a:pt x="89" y="41"/>
                  <a:pt x="88" y="41"/>
                </a:cubicBezTo>
                <a:cubicBezTo>
                  <a:pt x="89" y="41"/>
                  <a:pt x="90" y="41"/>
                  <a:pt x="91" y="40"/>
                </a:cubicBezTo>
                <a:close/>
                <a:moveTo>
                  <a:pt x="75" y="24"/>
                </a:moveTo>
                <a:cubicBezTo>
                  <a:pt x="75" y="23"/>
                  <a:pt x="75" y="23"/>
                  <a:pt x="75" y="23"/>
                </a:cubicBezTo>
                <a:cubicBezTo>
                  <a:pt x="75" y="23"/>
                  <a:pt x="75" y="22"/>
                  <a:pt x="75" y="21"/>
                </a:cubicBezTo>
                <a:cubicBezTo>
                  <a:pt x="75" y="22"/>
                  <a:pt x="75" y="23"/>
                  <a:pt x="75" y="24"/>
                </a:cubicBezTo>
                <a:close/>
                <a:moveTo>
                  <a:pt x="71" y="71"/>
                </a:moveTo>
                <a:cubicBezTo>
                  <a:pt x="72" y="71"/>
                  <a:pt x="72" y="70"/>
                  <a:pt x="73" y="70"/>
                </a:cubicBezTo>
                <a:cubicBezTo>
                  <a:pt x="71" y="70"/>
                  <a:pt x="71" y="70"/>
                  <a:pt x="71" y="71"/>
                </a:cubicBezTo>
                <a:close/>
                <a:moveTo>
                  <a:pt x="62" y="83"/>
                </a:moveTo>
                <a:cubicBezTo>
                  <a:pt x="62" y="83"/>
                  <a:pt x="62" y="83"/>
                  <a:pt x="62" y="82"/>
                </a:cubicBezTo>
                <a:cubicBezTo>
                  <a:pt x="61" y="83"/>
                  <a:pt x="61" y="83"/>
                  <a:pt x="60" y="84"/>
                </a:cubicBezTo>
                <a:cubicBezTo>
                  <a:pt x="60" y="84"/>
                  <a:pt x="60" y="84"/>
                  <a:pt x="60" y="84"/>
                </a:cubicBezTo>
                <a:cubicBezTo>
                  <a:pt x="61" y="84"/>
                  <a:pt x="62" y="84"/>
                  <a:pt x="62" y="83"/>
                </a:cubicBezTo>
                <a:close/>
                <a:moveTo>
                  <a:pt x="107" y="61"/>
                </a:moveTo>
                <a:cubicBezTo>
                  <a:pt x="107" y="60"/>
                  <a:pt x="107" y="60"/>
                  <a:pt x="106" y="60"/>
                </a:cubicBezTo>
                <a:cubicBezTo>
                  <a:pt x="106" y="61"/>
                  <a:pt x="106" y="62"/>
                  <a:pt x="105" y="63"/>
                </a:cubicBezTo>
                <a:cubicBezTo>
                  <a:pt x="105" y="63"/>
                  <a:pt x="105" y="63"/>
                  <a:pt x="105" y="63"/>
                </a:cubicBezTo>
                <a:cubicBezTo>
                  <a:pt x="106" y="62"/>
                  <a:pt x="106" y="61"/>
                  <a:pt x="107" y="61"/>
                </a:cubicBezTo>
                <a:close/>
                <a:moveTo>
                  <a:pt x="46" y="39"/>
                </a:moveTo>
                <a:cubicBezTo>
                  <a:pt x="44" y="40"/>
                  <a:pt x="44" y="40"/>
                  <a:pt x="44" y="41"/>
                </a:cubicBezTo>
                <a:cubicBezTo>
                  <a:pt x="45" y="40"/>
                  <a:pt x="45" y="40"/>
                  <a:pt x="46" y="39"/>
                </a:cubicBezTo>
                <a:close/>
                <a:moveTo>
                  <a:pt x="105" y="29"/>
                </a:moveTo>
                <a:cubicBezTo>
                  <a:pt x="104" y="28"/>
                  <a:pt x="104" y="27"/>
                  <a:pt x="104" y="26"/>
                </a:cubicBezTo>
                <a:cubicBezTo>
                  <a:pt x="103" y="27"/>
                  <a:pt x="104" y="28"/>
                  <a:pt x="105" y="29"/>
                </a:cubicBezTo>
                <a:close/>
                <a:moveTo>
                  <a:pt x="76" y="15"/>
                </a:moveTo>
                <a:cubicBezTo>
                  <a:pt x="76" y="15"/>
                  <a:pt x="76" y="15"/>
                  <a:pt x="76" y="15"/>
                </a:cubicBezTo>
                <a:cubicBezTo>
                  <a:pt x="75" y="15"/>
                  <a:pt x="75" y="15"/>
                  <a:pt x="75" y="15"/>
                </a:cubicBezTo>
                <a:cubicBezTo>
                  <a:pt x="74" y="15"/>
                  <a:pt x="74" y="16"/>
                  <a:pt x="74" y="16"/>
                </a:cubicBezTo>
                <a:cubicBezTo>
                  <a:pt x="75" y="16"/>
                  <a:pt x="76" y="15"/>
                  <a:pt x="76" y="15"/>
                </a:cubicBezTo>
                <a:close/>
                <a:moveTo>
                  <a:pt x="74" y="103"/>
                </a:moveTo>
                <a:cubicBezTo>
                  <a:pt x="73" y="103"/>
                  <a:pt x="73" y="103"/>
                  <a:pt x="73" y="103"/>
                </a:cubicBezTo>
                <a:cubicBezTo>
                  <a:pt x="73" y="103"/>
                  <a:pt x="73" y="104"/>
                  <a:pt x="73" y="104"/>
                </a:cubicBezTo>
                <a:cubicBezTo>
                  <a:pt x="73" y="104"/>
                  <a:pt x="73" y="104"/>
                  <a:pt x="73" y="104"/>
                </a:cubicBezTo>
                <a:cubicBezTo>
                  <a:pt x="73" y="104"/>
                  <a:pt x="73" y="104"/>
                  <a:pt x="74" y="103"/>
                </a:cubicBezTo>
                <a:close/>
                <a:moveTo>
                  <a:pt x="71" y="90"/>
                </a:moveTo>
                <a:cubicBezTo>
                  <a:pt x="70" y="90"/>
                  <a:pt x="69" y="90"/>
                  <a:pt x="69" y="91"/>
                </a:cubicBezTo>
                <a:cubicBezTo>
                  <a:pt x="70" y="91"/>
                  <a:pt x="70" y="91"/>
                  <a:pt x="70" y="90"/>
                </a:cubicBezTo>
                <a:cubicBezTo>
                  <a:pt x="71" y="90"/>
                  <a:pt x="71" y="90"/>
                  <a:pt x="71" y="90"/>
                </a:cubicBezTo>
                <a:close/>
                <a:moveTo>
                  <a:pt x="91" y="51"/>
                </a:moveTo>
                <a:cubicBezTo>
                  <a:pt x="90" y="52"/>
                  <a:pt x="90" y="52"/>
                  <a:pt x="90" y="53"/>
                </a:cubicBezTo>
                <a:cubicBezTo>
                  <a:pt x="91" y="52"/>
                  <a:pt x="91" y="52"/>
                  <a:pt x="91" y="51"/>
                </a:cubicBezTo>
                <a:close/>
                <a:moveTo>
                  <a:pt x="83" y="29"/>
                </a:moveTo>
                <a:cubicBezTo>
                  <a:pt x="83" y="30"/>
                  <a:pt x="83" y="30"/>
                  <a:pt x="83" y="30"/>
                </a:cubicBezTo>
                <a:cubicBezTo>
                  <a:pt x="84" y="30"/>
                  <a:pt x="84" y="30"/>
                  <a:pt x="84" y="30"/>
                </a:cubicBezTo>
                <a:cubicBezTo>
                  <a:pt x="84" y="29"/>
                  <a:pt x="83" y="29"/>
                  <a:pt x="83" y="29"/>
                </a:cubicBezTo>
                <a:close/>
                <a:moveTo>
                  <a:pt x="38" y="77"/>
                </a:moveTo>
                <a:cubicBezTo>
                  <a:pt x="38" y="77"/>
                  <a:pt x="38" y="77"/>
                  <a:pt x="38" y="77"/>
                </a:cubicBezTo>
                <a:cubicBezTo>
                  <a:pt x="38" y="77"/>
                  <a:pt x="38" y="78"/>
                  <a:pt x="38" y="78"/>
                </a:cubicBezTo>
                <a:cubicBezTo>
                  <a:pt x="38" y="77"/>
                  <a:pt x="39" y="77"/>
                  <a:pt x="39" y="77"/>
                </a:cubicBezTo>
                <a:cubicBezTo>
                  <a:pt x="39" y="77"/>
                  <a:pt x="38" y="77"/>
                  <a:pt x="38" y="77"/>
                </a:cubicBezTo>
                <a:close/>
                <a:moveTo>
                  <a:pt x="65" y="81"/>
                </a:moveTo>
                <a:cubicBezTo>
                  <a:pt x="66" y="81"/>
                  <a:pt x="66" y="80"/>
                  <a:pt x="66" y="79"/>
                </a:cubicBezTo>
                <a:cubicBezTo>
                  <a:pt x="65" y="80"/>
                  <a:pt x="65" y="81"/>
                  <a:pt x="65" y="81"/>
                </a:cubicBezTo>
                <a:close/>
                <a:moveTo>
                  <a:pt x="106" y="40"/>
                </a:moveTo>
                <a:cubicBezTo>
                  <a:pt x="105" y="41"/>
                  <a:pt x="105" y="41"/>
                  <a:pt x="106" y="42"/>
                </a:cubicBezTo>
                <a:cubicBezTo>
                  <a:pt x="106" y="41"/>
                  <a:pt x="106" y="41"/>
                  <a:pt x="106" y="40"/>
                </a:cubicBezTo>
                <a:close/>
                <a:moveTo>
                  <a:pt x="76" y="27"/>
                </a:moveTo>
                <a:cubicBezTo>
                  <a:pt x="76" y="27"/>
                  <a:pt x="76" y="27"/>
                  <a:pt x="76" y="27"/>
                </a:cubicBezTo>
                <a:cubicBezTo>
                  <a:pt x="75" y="27"/>
                  <a:pt x="75" y="27"/>
                  <a:pt x="75" y="27"/>
                </a:cubicBezTo>
                <a:cubicBezTo>
                  <a:pt x="75" y="27"/>
                  <a:pt x="75" y="28"/>
                  <a:pt x="75" y="28"/>
                </a:cubicBezTo>
                <a:cubicBezTo>
                  <a:pt x="76" y="27"/>
                  <a:pt x="76" y="27"/>
                  <a:pt x="76" y="27"/>
                </a:cubicBezTo>
                <a:close/>
                <a:moveTo>
                  <a:pt x="28" y="41"/>
                </a:moveTo>
                <a:cubicBezTo>
                  <a:pt x="28" y="41"/>
                  <a:pt x="28" y="41"/>
                  <a:pt x="29" y="41"/>
                </a:cubicBezTo>
                <a:cubicBezTo>
                  <a:pt x="29" y="41"/>
                  <a:pt x="29" y="40"/>
                  <a:pt x="30" y="40"/>
                </a:cubicBezTo>
                <a:cubicBezTo>
                  <a:pt x="30" y="40"/>
                  <a:pt x="30" y="40"/>
                  <a:pt x="30" y="40"/>
                </a:cubicBezTo>
                <a:cubicBezTo>
                  <a:pt x="29" y="40"/>
                  <a:pt x="29" y="41"/>
                  <a:pt x="28" y="41"/>
                </a:cubicBezTo>
                <a:close/>
                <a:moveTo>
                  <a:pt x="76" y="59"/>
                </a:moveTo>
                <a:cubicBezTo>
                  <a:pt x="76" y="59"/>
                  <a:pt x="76" y="59"/>
                  <a:pt x="76" y="59"/>
                </a:cubicBezTo>
                <a:cubicBezTo>
                  <a:pt x="76" y="59"/>
                  <a:pt x="76" y="60"/>
                  <a:pt x="75" y="60"/>
                </a:cubicBezTo>
                <a:cubicBezTo>
                  <a:pt x="76" y="60"/>
                  <a:pt x="76" y="60"/>
                  <a:pt x="76" y="60"/>
                </a:cubicBezTo>
                <a:cubicBezTo>
                  <a:pt x="76" y="59"/>
                  <a:pt x="76" y="59"/>
                  <a:pt x="76" y="59"/>
                </a:cubicBezTo>
                <a:close/>
                <a:moveTo>
                  <a:pt x="89" y="51"/>
                </a:moveTo>
                <a:cubicBezTo>
                  <a:pt x="89" y="51"/>
                  <a:pt x="89" y="51"/>
                  <a:pt x="89" y="51"/>
                </a:cubicBezTo>
                <a:cubicBezTo>
                  <a:pt x="89" y="51"/>
                  <a:pt x="89" y="50"/>
                  <a:pt x="89" y="50"/>
                </a:cubicBezTo>
                <a:cubicBezTo>
                  <a:pt x="89" y="50"/>
                  <a:pt x="90" y="50"/>
                  <a:pt x="90" y="50"/>
                </a:cubicBezTo>
                <a:cubicBezTo>
                  <a:pt x="90" y="50"/>
                  <a:pt x="90" y="50"/>
                  <a:pt x="90" y="50"/>
                </a:cubicBezTo>
                <a:cubicBezTo>
                  <a:pt x="89" y="50"/>
                  <a:pt x="89" y="50"/>
                  <a:pt x="88" y="50"/>
                </a:cubicBezTo>
                <a:cubicBezTo>
                  <a:pt x="88" y="50"/>
                  <a:pt x="89" y="51"/>
                  <a:pt x="89" y="51"/>
                </a:cubicBezTo>
                <a:close/>
                <a:moveTo>
                  <a:pt x="74" y="7"/>
                </a:moveTo>
                <a:cubicBezTo>
                  <a:pt x="74" y="7"/>
                  <a:pt x="74" y="7"/>
                  <a:pt x="74" y="7"/>
                </a:cubicBezTo>
                <a:cubicBezTo>
                  <a:pt x="73" y="7"/>
                  <a:pt x="72" y="8"/>
                  <a:pt x="71" y="8"/>
                </a:cubicBezTo>
                <a:cubicBezTo>
                  <a:pt x="71" y="8"/>
                  <a:pt x="71" y="8"/>
                  <a:pt x="71" y="8"/>
                </a:cubicBezTo>
                <a:cubicBezTo>
                  <a:pt x="72" y="8"/>
                  <a:pt x="73" y="8"/>
                  <a:pt x="74" y="7"/>
                </a:cubicBezTo>
                <a:close/>
                <a:moveTo>
                  <a:pt x="49" y="47"/>
                </a:moveTo>
                <a:cubicBezTo>
                  <a:pt x="48" y="46"/>
                  <a:pt x="48" y="46"/>
                  <a:pt x="48" y="45"/>
                </a:cubicBezTo>
                <a:cubicBezTo>
                  <a:pt x="48" y="45"/>
                  <a:pt x="48" y="46"/>
                  <a:pt x="47" y="46"/>
                </a:cubicBezTo>
                <a:cubicBezTo>
                  <a:pt x="48" y="46"/>
                  <a:pt x="48" y="46"/>
                  <a:pt x="49" y="47"/>
                </a:cubicBezTo>
                <a:close/>
                <a:moveTo>
                  <a:pt x="109" y="25"/>
                </a:moveTo>
                <a:cubicBezTo>
                  <a:pt x="109" y="25"/>
                  <a:pt x="109" y="26"/>
                  <a:pt x="110" y="26"/>
                </a:cubicBezTo>
                <a:cubicBezTo>
                  <a:pt x="110" y="26"/>
                  <a:pt x="109" y="25"/>
                  <a:pt x="109" y="25"/>
                </a:cubicBezTo>
                <a:close/>
                <a:moveTo>
                  <a:pt x="63" y="73"/>
                </a:moveTo>
                <a:cubicBezTo>
                  <a:pt x="63" y="73"/>
                  <a:pt x="63" y="73"/>
                  <a:pt x="62" y="74"/>
                </a:cubicBezTo>
                <a:cubicBezTo>
                  <a:pt x="62" y="74"/>
                  <a:pt x="63" y="73"/>
                  <a:pt x="63" y="73"/>
                </a:cubicBezTo>
                <a:close/>
                <a:moveTo>
                  <a:pt x="39" y="49"/>
                </a:moveTo>
                <a:cubicBezTo>
                  <a:pt x="38" y="49"/>
                  <a:pt x="38" y="49"/>
                  <a:pt x="37" y="49"/>
                </a:cubicBezTo>
                <a:cubicBezTo>
                  <a:pt x="38" y="50"/>
                  <a:pt x="38" y="50"/>
                  <a:pt x="39" y="49"/>
                </a:cubicBezTo>
                <a:close/>
                <a:moveTo>
                  <a:pt x="60" y="51"/>
                </a:moveTo>
                <a:cubicBezTo>
                  <a:pt x="59" y="52"/>
                  <a:pt x="59" y="52"/>
                  <a:pt x="58" y="52"/>
                </a:cubicBezTo>
                <a:cubicBezTo>
                  <a:pt x="59" y="53"/>
                  <a:pt x="59" y="53"/>
                  <a:pt x="60" y="51"/>
                </a:cubicBezTo>
                <a:close/>
                <a:moveTo>
                  <a:pt x="85" y="47"/>
                </a:moveTo>
                <a:cubicBezTo>
                  <a:pt x="85" y="47"/>
                  <a:pt x="85" y="47"/>
                  <a:pt x="85" y="47"/>
                </a:cubicBezTo>
                <a:cubicBezTo>
                  <a:pt x="85" y="47"/>
                  <a:pt x="85" y="48"/>
                  <a:pt x="85" y="48"/>
                </a:cubicBezTo>
                <a:cubicBezTo>
                  <a:pt x="85" y="48"/>
                  <a:pt x="85" y="48"/>
                  <a:pt x="85" y="48"/>
                </a:cubicBezTo>
                <a:cubicBezTo>
                  <a:pt x="85" y="47"/>
                  <a:pt x="85" y="47"/>
                  <a:pt x="85" y="47"/>
                </a:cubicBezTo>
                <a:close/>
                <a:moveTo>
                  <a:pt x="78" y="37"/>
                </a:moveTo>
                <a:cubicBezTo>
                  <a:pt x="78" y="37"/>
                  <a:pt x="78" y="37"/>
                  <a:pt x="78" y="37"/>
                </a:cubicBezTo>
                <a:cubicBezTo>
                  <a:pt x="78" y="37"/>
                  <a:pt x="77" y="37"/>
                  <a:pt x="77" y="38"/>
                </a:cubicBezTo>
                <a:cubicBezTo>
                  <a:pt x="77" y="38"/>
                  <a:pt x="77" y="38"/>
                  <a:pt x="77" y="38"/>
                </a:cubicBezTo>
                <a:cubicBezTo>
                  <a:pt x="77" y="38"/>
                  <a:pt x="78" y="37"/>
                  <a:pt x="78" y="37"/>
                </a:cubicBezTo>
                <a:close/>
                <a:moveTo>
                  <a:pt x="95" y="39"/>
                </a:moveTo>
                <a:cubicBezTo>
                  <a:pt x="95" y="39"/>
                  <a:pt x="95" y="39"/>
                  <a:pt x="95" y="39"/>
                </a:cubicBezTo>
                <a:cubicBezTo>
                  <a:pt x="94" y="39"/>
                  <a:pt x="94" y="39"/>
                  <a:pt x="93" y="39"/>
                </a:cubicBezTo>
                <a:cubicBezTo>
                  <a:pt x="94" y="39"/>
                  <a:pt x="95" y="39"/>
                  <a:pt x="95" y="39"/>
                </a:cubicBezTo>
                <a:close/>
                <a:moveTo>
                  <a:pt x="83" y="62"/>
                </a:moveTo>
                <a:cubicBezTo>
                  <a:pt x="84" y="62"/>
                  <a:pt x="84" y="61"/>
                  <a:pt x="84" y="61"/>
                </a:cubicBezTo>
                <a:cubicBezTo>
                  <a:pt x="84" y="61"/>
                  <a:pt x="84" y="61"/>
                  <a:pt x="83" y="62"/>
                </a:cubicBezTo>
                <a:close/>
                <a:moveTo>
                  <a:pt x="73" y="49"/>
                </a:moveTo>
                <a:cubicBezTo>
                  <a:pt x="73" y="50"/>
                  <a:pt x="73" y="50"/>
                  <a:pt x="73" y="50"/>
                </a:cubicBezTo>
                <a:cubicBezTo>
                  <a:pt x="73" y="50"/>
                  <a:pt x="74" y="50"/>
                  <a:pt x="73" y="49"/>
                </a:cubicBezTo>
                <a:close/>
                <a:moveTo>
                  <a:pt x="60" y="40"/>
                </a:moveTo>
                <a:cubicBezTo>
                  <a:pt x="58" y="40"/>
                  <a:pt x="58" y="40"/>
                  <a:pt x="59" y="41"/>
                </a:cubicBezTo>
                <a:cubicBezTo>
                  <a:pt x="59" y="40"/>
                  <a:pt x="59" y="40"/>
                  <a:pt x="60" y="40"/>
                </a:cubicBezTo>
                <a:close/>
                <a:moveTo>
                  <a:pt x="44" y="58"/>
                </a:moveTo>
                <a:cubicBezTo>
                  <a:pt x="43" y="59"/>
                  <a:pt x="43" y="59"/>
                  <a:pt x="44" y="59"/>
                </a:cubicBezTo>
                <a:cubicBezTo>
                  <a:pt x="44" y="59"/>
                  <a:pt x="44" y="59"/>
                  <a:pt x="44" y="59"/>
                </a:cubicBezTo>
                <a:cubicBezTo>
                  <a:pt x="44" y="58"/>
                  <a:pt x="44" y="58"/>
                  <a:pt x="44" y="58"/>
                </a:cubicBezTo>
                <a:close/>
                <a:moveTo>
                  <a:pt x="72" y="14"/>
                </a:moveTo>
                <a:cubicBezTo>
                  <a:pt x="72" y="14"/>
                  <a:pt x="72" y="14"/>
                  <a:pt x="72" y="14"/>
                </a:cubicBezTo>
                <a:cubicBezTo>
                  <a:pt x="71" y="14"/>
                  <a:pt x="71" y="14"/>
                  <a:pt x="71" y="15"/>
                </a:cubicBezTo>
                <a:cubicBezTo>
                  <a:pt x="71" y="15"/>
                  <a:pt x="72" y="14"/>
                  <a:pt x="72" y="14"/>
                </a:cubicBezTo>
                <a:close/>
                <a:moveTo>
                  <a:pt x="60" y="123"/>
                </a:moveTo>
                <a:cubicBezTo>
                  <a:pt x="59" y="123"/>
                  <a:pt x="59" y="123"/>
                  <a:pt x="58" y="124"/>
                </a:cubicBezTo>
                <a:cubicBezTo>
                  <a:pt x="59" y="123"/>
                  <a:pt x="59" y="123"/>
                  <a:pt x="60" y="123"/>
                </a:cubicBezTo>
                <a:close/>
                <a:moveTo>
                  <a:pt x="39" y="28"/>
                </a:moveTo>
                <a:cubicBezTo>
                  <a:pt x="39" y="28"/>
                  <a:pt x="39" y="28"/>
                  <a:pt x="39" y="28"/>
                </a:cubicBezTo>
                <a:cubicBezTo>
                  <a:pt x="39" y="28"/>
                  <a:pt x="38" y="28"/>
                  <a:pt x="38" y="29"/>
                </a:cubicBezTo>
                <a:cubicBezTo>
                  <a:pt x="38" y="29"/>
                  <a:pt x="38" y="29"/>
                  <a:pt x="38" y="29"/>
                </a:cubicBezTo>
                <a:cubicBezTo>
                  <a:pt x="38" y="29"/>
                  <a:pt x="39" y="28"/>
                  <a:pt x="39" y="28"/>
                </a:cubicBezTo>
                <a:close/>
                <a:moveTo>
                  <a:pt x="107" y="33"/>
                </a:moveTo>
                <a:cubicBezTo>
                  <a:pt x="107" y="33"/>
                  <a:pt x="107" y="33"/>
                  <a:pt x="107" y="33"/>
                </a:cubicBezTo>
                <a:cubicBezTo>
                  <a:pt x="107" y="32"/>
                  <a:pt x="107" y="31"/>
                  <a:pt x="107" y="31"/>
                </a:cubicBezTo>
                <a:cubicBezTo>
                  <a:pt x="107" y="31"/>
                  <a:pt x="107" y="31"/>
                  <a:pt x="107" y="31"/>
                </a:cubicBezTo>
                <a:cubicBezTo>
                  <a:pt x="107" y="31"/>
                  <a:pt x="107" y="32"/>
                  <a:pt x="107" y="33"/>
                </a:cubicBezTo>
                <a:close/>
                <a:moveTo>
                  <a:pt x="53" y="21"/>
                </a:moveTo>
                <a:cubicBezTo>
                  <a:pt x="52" y="22"/>
                  <a:pt x="52" y="22"/>
                  <a:pt x="52" y="22"/>
                </a:cubicBezTo>
                <a:cubicBezTo>
                  <a:pt x="53" y="22"/>
                  <a:pt x="53" y="22"/>
                  <a:pt x="53" y="21"/>
                </a:cubicBezTo>
                <a:close/>
                <a:moveTo>
                  <a:pt x="88" y="46"/>
                </a:moveTo>
                <a:cubicBezTo>
                  <a:pt x="88" y="46"/>
                  <a:pt x="88" y="46"/>
                  <a:pt x="88" y="46"/>
                </a:cubicBezTo>
                <a:cubicBezTo>
                  <a:pt x="88" y="46"/>
                  <a:pt x="87" y="46"/>
                  <a:pt x="87" y="46"/>
                </a:cubicBezTo>
                <a:cubicBezTo>
                  <a:pt x="87" y="47"/>
                  <a:pt x="87" y="47"/>
                  <a:pt x="87" y="47"/>
                </a:cubicBezTo>
                <a:cubicBezTo>
                  <a:pt x="87" y="47"/>
                  <a:pt x="88" y="46"/>
                  <a:pt x="88" y="46"/>
                </a:cubicBezTo>
                <a:close/>
                <a:moveTo>
                  <a:pt x="40" y="43"/>
                </a:moveTo>
                <a:cubicBezTo>
                  <a:pt x="40" y="44"/>
                  <a:pt x="40" y="44"/>
                  <a:pt x="40" y="44"/>
                </a:cubicBezTo>
                <a:cubicBezTo>
                  <a:pt x="40" y="44"/>
                  <a:pt x="40" y="44"/>
                  <a:pt x="40" y="43"/>
                </a:cubicBezTo>
                <a:close/>
                <a:moveTo>
                  <a:pt x="64" y="86"/>
                </a:moveTo>
                <a:cubicBezTo>
                  <a:pt x="64" y="86"/>
                  <a:pt x="64" y="86"/>
                  <a:pt x="64" y="86"/>
                </a:cubicBezTo>
                <a:cubicBezTo>
                  <a:pt x="65" y="85"/>
                  <a:pt x="65" y="85"/>
                  <a:pt x="65" y="85"/>
                </a:cubicBezTo>
                <a:cubicBezTo>
                  <a:pt x="65" y="85"/>
                  <a:pt x="64" y="85"/>
                  <a:pt x="64" y="86"/>
                </a:cubicBezTo>
                <a:close/>
                <a:moveTo>
                  <a:pt x="81" y="71"/>
                </a:moveTo>
                <a:cubicBezTo>
                  <a:pt x="80" y="71"/>
                  <a:pt x="80" y="71"/>
                  <a:pt x="80" y="71"/>
                </a:cubicBezTo>
                <a:cubicBezTo>
                  <a:pt x="80" y="72"/>
                  <a:pt x="80" y="72"/>
                  <a:pt x="81" y="71"/>
                </a:cubicBezTo>
                <a:close/>
                <a:moveTo>
                  <a:pt x="85" y="66"/>
                </a:moveTo>
                <a:cubicBezTo>
                  <a:pt x="85" y="66"/>
                  <a:pt x="85" y="65"/>
                  <a:pt x="84" y="65"/>
                </a:cubicBezTo>
                <a:cubicBezTo>
                  <a:pt x="84" y="65"/>
                  <a:pt x="85" y="66"/>
                  <a:pt x="85" y="66"/>
                </a:cubicBezTo>
                <a:close/>
                <a:moveTo>
                  <a:pt x="57" y="16"/>
                </a:moveTo>
                <a:cubicBezTo>
                  <a:pt x="57" y="16"/>
                  <a:pt x="57" y="16"/>
                  <a:pt x="57" y="16"/>
                </a:cubicBezTo>
                <a:cubicBezTo>
                  <a:pt x="56" y="16"/>
                  <a:pt x="56" y="16"/>
                  <a:pt x="56" y="17"/>
                </a:cubicBezTo>
                <a:cubicBezTo>
                  <a:pt x="56" y="17"/>
                  <a:pt x="57" y="16"/>
                  <a:pt x="57" y="16"/>
                </a:cubicBezTo>
                <a:close/>
                <a:moveTo>
                  <a:pt x="75" y="35"/>
                </a:moveTo>
                <a:cubicBezTo>
                  <a:pt x="76" y="35"/>
                  <a:pt x="76" y="35"/>
                  <a:pt x="76" y="35"/>
                </a:cubicBezTo>
                <a:cubicBezTo>
                  <a:pt x="76" y="35"/>
                  <a:pt x="76" y="35"/>
                  <a:pt x="75" y="35"/>
                </a:cubicBezTo>
                <a:close/>
                <a:moveTo>
                  <a:pt x="76" y="32"/>
                </a:moveTo>
                <a:cubicBezTo>
                  <a:pt x="77" y="32"/>
                  <a:pt x="77" y="32"/>
                  <a:pt x="77" y="32"/>
                </a:cubicBezTo>
                <a:cubicBezTo>
                  <a:pt x="77" y="32"/>
                  <a:pt x="77" y="32"/>
                  <a:pt x="76" y="32"/>
                </a:cubicBezTo>
                <a:close/>
                <a:moveTo>
                  <a:pt x="63" y="27"/>
                </a:moveTo>
                <a:cubicBezTo>
                  <a:pt x="64" y="27"/>
                  <a:pt x="64" y="27"/>
                  <a:pt x="64" y="27"/>
                </a:cubicBezTo>
                <a:cubicBezTo>
                  <a:pt x="64" y="27"/>
                  <a:pt x="64" y="27"/>
                  <a:pt x="63" y="27"/>
                </a:cubicBezTo>
                <a:close/>
                <a:moveTo>
                  <a:pt x="95" y="29"/>
                </a:moveTo>
                <a:cubicBezTo>
                  <a:pt x="95" y="29"/>
                  <a:pt x="95" y="29"/>
                  <a:pt x="95" y="29"/>
                </a:cubicBezTo>
                <a:cubicBezTo>
                  <a:pt x="95" y="28"/>
                  <a:pt x="95" y="28"/>
                  <a:pt x="95" y="28"/>
                </a:cubicBezTo>
                <a:cubicBezTo>
                  <a:pt x="94" y="28"/>
                  <a:pt x="94" y="28"/>
                  <a:pt x="94" y="28"/>
                </a:cubicBezTo>
                <a:cubicBezTo>
                  <a:pt x="95" y="29"/>
                  <a:pt x="95" y="29"/>
                  <a:pt x="95" y="29"/>
                </a:cubicBezTo>
                <a:close/>
                <a:moveTo>
                  <a:pt x="22" y="59"/>
                </a:moveTo>
                <a:cubicBezTo>
                  <a:pt x="22" y="59"/>
                  <a:pt x="22" y="59"/>
                  <a:pt x="22" y="60"/>
                </a:cubicBezTo>
                <a:cubicBezTo>
                  <a:pt x="22" y="59"/>
                  <a:pt x="22" y="59"/>
                  <a:pt x="22" y="59"/>
                </a:cubicBezTo>
                <a:close/>
                <a:moveTo>
                  <a:pt x="52" y="101"/>
                </a:moveTo>
                <a:cubicBezTo>
                  <a:pt x="52" y="101"/>
                  <a:pt x="52" y="101"/>
                  <a:pt x="52" y="100"/>
                </a:cubicBezTo>
                <a:cubicBezTo>
                  <a:pt x="52" y="100"/>
                  <a:pt x="52" y="100"/>
                  <a:pt x="52" y="101"/>
                </a:cubicBezTo>
                <a:close/>
                <a:moveTo>
                  <a:pt x="82" y="70"/>
                </a:moveTo>
                <a:cubicBezTo>
                  <a:pt x="82" y="69"/>
                  <a:pt x="82" y="69"/>
                  <a:pt x="82" y="69"/>
                </a:cubicBezTo>
                <a:cubicBezTo>
                  <a:pt x="82" y="69"/>
                  <a:pt x="82" y="69"/>
                  <a:pt x="82" y="70"/>
                </a:cubicBezTo>
                <a:close/>
                <a:moveTo>
                  <a:pt x="52" y="32"/>
                </a:moveTo>
                <a:cubicBezTo>
                  <a:pt x="52" y="32"/>
                  <a:pt x="52" y="32"/>
                  <a:pt x="53" y="32"/>
                </a:cubicBezTo>
                <a:cubicBezTo>
                  <a:pt x="53" y="32"/>
                  <a:pt x="53" y="32"/>
                  <a:pt x="53" y="32"/>
                </a:cubicBezTo>
                <a:cubicBezTo>
                  <a:pt x="53" y="32"/>
                  <a:pt x="53" y="32"/>
                  <a:pt x="53" y="31"/>
                </a:cubicBezTo>
                <a:cubicBezTo>
                  <a:pt x="53" y="32"/>
                  <a:pt x="53" y="32"/>
                  <a:pt x="52" y="32"/>
                </a:cubicBezTo>
                <a:close/>
                <a:moveTo>
                  <a:pt x="88" y="34"/>
                </a:moveTo>
                <a:cubicBezTo>
                  <a:pt x="88" y="34"/>
                  <a:pt x="88" y="34"/>
                  <a:pt x="88" y="33"/>
                </a:cubicBezTo>
                <a:cubicBezTo>
                  <a:pt x="88" y="33"/>
                  <a:pt x="88" y="34"/>
                  <a:pt x="88" y="34"/>
                </a:cubicBezTo>
                <a:close/>
                <a:moveTo>
                  <a:pt x="66" y="61"/>
                </a:moveTo>
                <a:cubicBezTo>
                  <a:pt x="66" y="61"/>
                  <a:pt x="66" y="61"/>
                  <a:pt x="66" y="61"/>
                </a:cubicBezTo>
                <a:cubicBezTo>
                  <a:pt x="66" y="60"/>
                  <a:pt x="66" y="60"/>
                  <a:pt x="66" y="60"/>
                </a:cubicBezTo>
                <a:cubicBezTo>
                  <a:pt x="66" y="60"/>
                  <a:pt x="66" y="60"/>
                  <a:pt x="66" y="60"/>
                </a:cubicBezTo>
                <a:cubicBezTo>
                  <a:pt x="66" y="60"/>
                  <a:pt x="66" y="60"/>
                  <a:pt x="66" y="61"/>
                </a:cubicBezTo>
                <a:close/>
                <a:moveTo>
                  <a:pt x="73" y="20"/>
                </a:moveTo>
                <a:cubicBezTo>
                  <a:pt x="73" y="20"/>
                  <a:pt x="73" y="20"/>
                  <a:pt x="73" y="20"/>
                </a:cubicBezTo>
                <a:cubicBezTo>
                  <a:pt x="72" y="20"/>
                  <a:pt x="72" y="20"/>
                  <a:pt x="72" y="20"/>
                </a:cubicBezTo>
                <a:cubicBezTo>
                  <a:pt x="72" y="20"/>
                  <a:pt x="72" y="20"/>
                  <a:pt x="72" y="20"/>
                </a:cubicBezTo>
                <a:cubicBezTo>
                  <a:pt x="72" y="20"/>
                  <a:pt x="73" y="20"/>
                  <a:pt x="73" y="20"/>
                </a:cubicBezTo>
                <a:close/>
                <a:moveTo>
                  <a:pt x="92" y="29"/>
                </a:moveTo>
                <a:cubicBezTo>
                  <a:pt x="92" y="29"/>
                  <a:pt x="92" y="29"/>
                  <a:pt x="92" y="29"/>
                </a:cubicBezTo>
                <a:cubicBezTo>
                  <a:pt x="92" y="29"/>
                  <a:pt x="92" y="29"/>
                  <a:pt x="91" y="29"/>
                </a:cubicBezTo>
                <a:cubicBezTo>
                  <a:pt x="91" y="30"/>
                  <a:pt x="91" y="30"/>
                  <a:pt x="91" y="30"/>
                </a:cubicBezTo>
                <a:cubicBezTo>
                  <a:pt x="92" y="30"/>
                  <a:pt x="92" y="29"/>
                  <a:pt x="92" y="29"/>
                </a:cubicBezTo>
                <a:close/>
                <a:moveTo>
                  <a:pt x="64" y="89"/>
                </a:moveTo>
                <a:cubicBezTo>
                  <a:pt x="64" y="89"/>
                  <a:pt x="64" y="89"/>
                  <a:pt x="63" y="89"/>
                </a:cubicBezTo>
                <a:cubicBezTo>
                  <a:pt x="63" y="89"/>
                  <a:pt x="63" y="90"/>
                  <a:pt x="63" y="90"/>
                </a:cubicBezTo>
                <a:cubicBezTo>
                  <a:pt x="63" y="90"/>
                  <a:pt x="63" y="90"/>
                  <a:pt x="63" y="90"/>
                </a:cubicBezTo>
                <a:cubicBezTo>
                  <a:pt x="63" y="90"/>
                  <a:pt x="64" y="90"/>
                  <a:pt x="64" y="89"/>
                </a:cubicBezTo>
                <a:close/>
                <a:moveTo>
                  <a:pt x="97" y="52"/>
                </a:moveTo>
                <a:cubicBezTo>
                  <a:pt x="98" y="52"/>
                  <a:pt x="98" y="53"/>
                  <a:pt x="98" y="52"/>
                </a:cubicBezTo>
                <a:cubicBezTo>
                  <a:pt x="98" y="52"/>
                  <a:pt x="98" y="52"/>
                  <a:pt x="97" y="52"/>
                </a:cubicBezTo>
                <a:close/>
                <a:moveTo>
                  <a:pt x="54" y="65"/>
                </a:moveTo>
                <a:cubicBezTo>
                  <a:pt x="54" y="65"/>
                  <a:pt x="54" y="65"/>
                  <a:pt x="54" y="65"/>
                </a:cubicBezTo>
                <a:cubicBezTo>
                  <a:pt x="54" y="65"/>
                  <a:pt x="54" y="66"/>
                  <a:pt x="54" y="66"/>
                </a:cubicBezTo>
                <a:cubicBezTo>
                  <a:pt x="54" y="66"/>
                  <a:pt x="54" y="66"/>
                  <a:pt x="54" y="66"/>
                </a:cubicBezTo>
                <a:cubicBezTo>
                  <a:pt x="54" y="65"/>
                  <a:pt x="54" y="65"/>
                  <a:pt x="54" y="65"/>
                </a:cubicBezTo>
                <a:close/>
                <a:moveTo>
                  <a:pt x="25" y="115"/>
                </a:moveTo>
                <a:cubicBezTo>
                  <a:pt x="25" y="115"/>
                  <a:pt x="25" y="115"/>
                  <a:pt x="25" y="115"/>
                </a:cubicBezTo>
                <a:cubicBezTo>
                  <a:pt x="25" y="115"/>
                  <a:pt x="25" y="115"/>
                  <a:pt x="25" y="114"/>
                </a:cubicBezTo>
                <a:cubicBezTo>
                  <a:pt x="25" y="114"/>
                  <a:pt x="25" y="114"/>
                  <a:pt x="25" y="114"/>
                </a:cubicBezTo>
                <a:cubicBezTo>
                  <a:pt x="25" y="114"/>
                  <a:pt x="25" y="115"/>
                  <a:pt x="25" y="115"/>
                </a:cubicBezTo>
                <a:close/>
                <a:moveTo>
                  <a:pt x="36" y="51"/>
                </a:moveTo>
                <a:cubicBezTo>
                  <a:pt x="36" y="51"/>
                  <a:pt x="36" y="51"/>
                  <a:pt x="36" y="52"/>
                </a:cubicBezTo>
                <a:cubicBezTo>
                  <a:pt x="37" y="51"/>
                  <a:pt x="37" y="51"/>
                  <a:pt x="36" y="51"/>
                </a:cubicBezTo>
                <a:close/>
                <a:moveTo>
                  <a:pt x="42" y="42"/>
                </a:moveTo>
                <a:cubicBezTo>
                  <a:pt x="42" y="42"/>
                  <a:pt x="42" y="42"/>
                  <a:pt x="42" y="42"/>
                </a:cubicBezTo>
                <a:cubicBezTo>
                  <a:pt x="42" y="42"/>
                  <a:pt x="42" y="42"/>
                  <a:pt x="42" y="42"/>
                </a:cubicBezTo>
                <a:close/>
                <a:moveTo>
                  <a:pt x="38" y="74"/>
                </a:moveTo>
                <a:cubicBezTo>
                  <a:pt x="37" y="74"/>
                  <a:pt x="37" y="74"/>
                  <a:pt x="37" y="74"/>
                </a:cubicBezTo>
                <a:cubicBezTo>
                  <a:pt x="37" y="74"/>
                  <a:pt x="37" y="74"/>
                  <a:pt x="38" y="74"/>
                </a:cubicBezTo>
                <a:close/>
                <a:moveTo>
                  <a:pt x="41" y="26"/>
                </a:moveTo>
                <a:cubicBezTo>
                  <a:pt x="41" y="26"/>
                  <a:pt x="40" y="26"/>
                  <a:pt x="40" y="26"/>
                </a:cubicBezTo>
                <a:cubicBezTo>
                  <a:pt x="40" y="26"/>
                  <a:pt x="40" y="26"/>
                  <a:pt x="40" y="27"/>
                </a:cubicBezTo>
                <a:cubicBezTo>
                  <a:pt x="40" y="27"/>
                  <a:pt x="40" y="27"/>
                  <a:pt x="40" y="27"/>
                </a:cubicBezTo>
                <a:cubicBezTo>
                  <a:pt x="40" y="27"/>
                  <a:pt x="40" y="26"/>
                  <a:pt x="41" y="26"/>
                </a:cubicBezTo>
                <a:close/>
                <a:moveTo>
                  <a:pt x="36" y="43"/>
                </a:moveTo>
                <a:cubicBezTo>
                  <a:pt x="36" y="44"/>
                  <a:pt x="36" y="44"/>
                  <a:pt x="36" y="44"/>
                </a:cubicBezTo>
                <a:cubicBezTo>
                  <a:pt x="37" y="44"/>
                  <a:pt x="37" y="44"/>
                  <a:pt x="36" y="43"/>
                </a:cubicBezTo>
                <a:close/>
                <a:moveTo>
                  <a:pt x="73" y="11"/>
                </a:moveTo>
                <a:cubicBezTo>
                  <a:pt x="73" y="11"/>
                  <a:pt x="73" y="11"/>
                  <a:pt x="73" y="11"/>
                </a:cubicBezTo>
                <a:cubicBezTo>
                  <a:pt x="74" y="11"/>
                  <a:pt x="74" y="11"/>
                  <a:pt x="74" y="11"/>
                </a:cubicBezTo>
                <a:cubicBezTo>
                  <a:pt x="74" y="11"/>
                  <a:pt x="74" y="11"/>
                  <a:pt x="74" y="11"/>
                </a:cubicBezTo>
                <a:cubicBezTo>
                  <a:pt x="74" y="11"/>
                  <a:pt x="74" y="11"/>
                  <a:pt x="73"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98" name="Freeform 116"/>
          <p:cNvSpPr>
            <a:spLocks noEditPoints="1"/>
          </p:cNvSpPr>
          <p:nvPr/>
        </p:nvSpPr>
        <p:spPr bwMode="auto">
          <a:xfrm>
            <a:off x="3775160" y="5338824"/>
            <a:ext cx="264232" cy="269946"/>
          </a:xfrm>
          <a:custGeom>
            <a:gdLst>
              <a:gd fmla="*/ 99 w 102" name="T0"/>
              <a:gd fmla="*/ 52 h 104" name="T1"/>
              <a:gd fmla="*/ 41 w 102" name="T2"/>
              <a:gd fmla="*/ 91 h 104" name="T3"/>
              <a:gd fmla="*/ 36 w 102" name="T4"/>
              <a:gd fmla="*/ 0 h 104" name="T5"/>
              <a:gd fmla="*/ 78 w 102" name="T6"/>
              <a:gd fmla="*/ 68 h 104" name="T7"/>
              <a:gd fmla="*/ 58 w 102" name="T8"/>
              <a:gd fmla="*/ 95 h 104" name="T9"/>
              <a:gd fmla="*/ 94 w 102" name="T10"/>
              <a:gd fmla="*/ 57 h 104" name="T11"/>
              <a:gd fmla="*/ 58 w 102" name="T12"/>
              <a:gd fmla="*/ 99 h 104" name="T13"/>
              <a:gd fmla="*/ 28 w 102" name="T14"/>
              <a:gd fmla="*/ 26 h 104" name="T15"/>
              <a:gd fmla="*/ 40 w 102" name="T16"/>
              <a:gd fmla="*/ 53 h 104" name="T17"/>
              <a:gd fmla="*/ 32 w 102" name="T18"/>
              <a:gd fmla="*/ 50 h 104" name="T19"/>
              <a:gd fmla="*/ 58 w 102" name="T20"/>
              <a:gd fmla="*/ 34 h 104" name="T21"/>
              <a:gd fmla="*/ 54 w 102" name="T22"/>
              <a:gd fmla="*/ 62 h 104" name="T23"/>
              <a:gd fmla="*/ 61 w 102" name="T24"/>
              <a:gd fmla="*/ 50 h 104" name="T25"/>
              <a:gd fmla="*/ 23 w 102" name="T26"/>
              <a:gd fmla="*/ 29 h 104" name="T27"/>
              <a:gd fmla="*/ 6 w 102" name="T28"/>
              <a:gd fmla="*/ 21 h 104" name="T29"/>
              <a:gd fmla="*/ 35 w 102" name="T30"/>
              <a:gd fmla="*/ 53 h 104" name="T31"/>
              <a:gd fmla="*/ 21 w 102" name="T32"/>
              <a:gd fmla="*/ 28 h 104" name="T33"/>
              <a:gd fmla="*/ 69 w 102" name="T34"/>
              <a:gd fmla="*/ 34 h 104" name="T35"/>
              <a:gd fmla="*/ 32 w 102" name="T36"/>
              <a:gd fmla="*/ 28 h 104" name="T37"/>
              <a:gd fmla="*/ 34 w 102" name="T38"/>
              <a:gd fmla="*/ 18 h 104" name="T39"/>
              <a:gd fmla="*/ 21 w 102" name="T40"/>
              <a:gd fmla="*/ 54 h 104" name="T41"/>
              <a:gd fmla="*/ 11 w 102" name="T42"/>
              <a:gd fmla="*/ 29 h 104" name="T43"/>
              <a:gd fmla="*/ 47 w 102" name="T44"/>
              <a:gd fmla="*/ 88 h 104" name="T45"/>
              <a:gd fmla="*/ 50 w 102" name="T46"/>
              <a:gd fmla="*/ 70 h 104" name="T47"/>
              <a:gd fmla="*/ 49 w 102" name="T48"/>
              <a:gd fmla="*/ 28 h 104" name="T49"/>
              <a:gd fmla="*/ 65 w 102" name="T50"/>
              <a:gd fmla="*/ 27 h 104" name="T51"/>
              <a:gd fmla="*/ 22 w 102" name="T52"/>
              <a:gd fmla="*/ 18 h 104" name="T53"/>
              <a:gd fmla="*/ 24 w 102" name="T54"/>
              <a:gd fmla="*/ 64 h 104" name="T55"/>
              <a:gd fmla="*/ 63 w 102" name="T56"/>
              <a:gd fmla="*/ 35 h 104" name="T57"/>
              <a:gd fmla="*/ 38 w 102" name="T58"/>
              <a:gd fmla="*/ 66 h 104" name="T59"/>
              <a:gd fmla="*/ 56 w 102" name="T60"/>
              <a:gd fmla="*/ 54 h 104" name="T61"/>
              <a:gd fmla="*/ 63 w 102" name="T62"/>
              <a:gd fmla="*/ 52 h 104" name="T63"/>
              <a:gd fmla="*/ 34 w 102" name="T64"/>
              <a:gd fmla="*/ 34 h 104" name="T65"/>
              <a:gd fmla="*/ 29 w 102" name="T66"/>
              <a:gd fmla="*/ 47 h 104" name="T67"/>
              <a:gd fmla="*/ 57 w 102" name="T68"/>
              <a:gd fmla="*/ 68 h 104" name="T69"/>
              <a:gd fmla="*/ 37 w 102" name="T70"/>
              <a:gd fmla="*/ 57 h 104" name="T71"/>
              <a:gd fmla="*/ 56 w 102" name="T72"/>
              <a:gd fmla="*/ 29 h 104" name="T73"/>
              <a:gd fmla="*/ 24 w 102" name="T74"/>
              <a:gd fmla="*/ 10 h 104" name="T75"/>
              <a:gd fmla="*/ 65 w 102" name="T76"/>
              <a:gd fmla="*/ 50 h 104" name="T77"/>
              <a:gd fmla="*/ 79 w 102" name="T78"/>
              <a:gd fmla="*/ 44 h 104" name="T79"/>
              <a:gd fmla="*/ 85 w 102" name="T80"/>
              <a:gd fmla="*/ 47 h 104" name="T81"/>
              <a:gd fmla="*/ 39 w 102" name="T82"/>
              <a:gd fmla="*/ 51 h 104" name="T83"/>
              <a:gd fmla="*/ 55 w 102" name="T84"/>
              <a:gd fmla="*/ 13 h 104" name="T85"/>
              <a:gd fmla="*/ 47 w 102" name="T86"/>
              <a:gd fmla="*/ 66 h 104" name="T87"/>
              <a:gd fmla="*/ 35 w 102" name="T88"/>
              <a:gd fmla="*/ 74 h 104" name="T89"/>
              <a:gd fmla="*/ 38 w 102" name="T90"/>
              <a:gd fmla="*/ 31 h 104" name="T91"/>
              <a:gd fmla="*/ 47 w 102" name="T92"/>
              <a:gd fmla="*/ 68 h 104" name="T93"/>
              <a:gd fmla="*/ 51 w 102" name="T94"/>
              <a:gd fmla="*/ 35 h 104" name="T95"/>
              <a:gd fmla="*/ 30 w 102" name="T96"/>
              <a:gd fmla="*/ 50 h 104" name="T97"/>
              <a:gd fmla="*/ 14 w 102" name="T98"/>
              <a:gd fmla="*/ 51 h 104" name="T99"/>
              <a:gd fmla="*/ 56 w 102" name="T100"/>
              <a:gd fmla="*/ 35 h 104" name="T101"/>
              <a:gd fmla="*/ 56 w 102" name="T102"/>
              <a:gd fmla="*/ 10 h 104" name="T103"/>
              <a:gd fmla="*/ 26 w 102" name="T104"/>
              <a:gd fmla="*/ 7 h 104" name="T105"/>
              <a:gd fmla="*/ 63 w 102" name="T106"/>
              <a:gd fmla="*/ 24 h 104" name="T107"/>
              <a:gd fmla="*/ 92 w 102" name="T108"/>
              <a:gd fmla="*/ 56 h 104" name="T109"/>
              <a:gd fmla="*/ 14 w 102" name="T110"/>
              <a:gd fmla="*/ 49 h 104" name="T111"/>
              <a:gd fmla="*/ 54 w 102" name="T112"/>
              <a:gd fmla="*/ 15 h 104" name="T113"/>
              <a:gd fmla="*/ 28 w 102" name="T114"/>
              <a:gd fmla="*/ 22 h 104" name="T115"/>
              <a:gd fmla="*/ 18 w 102" name="T116"/>
              <a:gd fmla="*/ 51 h 104" name="T117"/>
              <a:gd fmla="*/ 37 w 102" name="T118"/>
              <a:gd fmla="*/ 62 h 104"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4" w="102">
                <a:moveTo>
                  <a:pt x="36" y="0"/>
                </a:moveTo>
                <a:cubicBezTo>
                  <a:pt x="38" y="1"/>
                  <a:pt x="39" y="1"/>
                  <a:pt x="41" y="1"/>
                </a:cubicBezTo>
                <a:cubicBezTo>
                  <a:pt x="43" y="1"/>
                  <a:pt x="45" y="2"/>
                  <a:pt x="47" y="3"/>
                </a:cubicBezTo>
                <a:cubicBezTo>
                  <a:pt x="52" y="5"/>
                  <a:pt x="57" y="8"/>
                  <a:pt x="61" y="11"/>
                </a:cubicBezTo>
                <a:cubicBezTo>
                  <a:pt x="62" y="13"/>
                  <a:pt x="64" y="14"/>
                  <a:pt x="65" y="15"/>
                </a:cubicBezTo>
                <a:cubicBezTo>
                  <a:pt x="67" y="18"/>
                  <a:pt x="70" y="20"/>
                  <a:pt x="72" y="22"/>
                </a:cubicBezTo>
                <a:cubicBezTo>
                  <a:pt x="73" y="23"/>
                  <a:pt x="75" y="25"/>
                  <a:pt x="76" y="26"/>
                </a:cubicBezTo>
                <a:cubicBezTo>
                  <a:pt x="79" y="30"/>
                  <a:pt x="82" y="34"/>
                  <a:pt x="85" y="38"/>
                </a:cubicBezTo>
                <a:cubicBezTo>
                  <a:pt x="86" y="38"/>
                  <a:pt x="86" y="39"/>
                  <a:pt x="87" y="40"/>
                </a:cubicBezTo>
                <a:cubicBezTo>
                  <a:pt x="88" y="42"/>
                  <a:pt x="89" y="43"/>
                  <a:pt x="90" y="44"/>
                </a:cubicBezTo>
                <a:cubicBezTo>
                  <a:pt x="92" y="46"/>
                  <a:pt x="94" y="48"/>
                  <a:pt x="95" y="50"/>
                </a:cubicBezTo>
                <a:cubicBezTo>
                  <a:pt x="96" y="50"/>
                  <a:pt x="96" y="51"/>
                  <a:pt x="97" y="51"/>
                </a:cubicBezTo>
                <a:cubicBezTo>
                  <a:pt x="98" y="51"/>
                  <a:pt x="99" y="51"/>
                  <a:pt x="99" y="52"/>
                </a:cubicBezTo>
                <a:cubicBezTo>
                  <a:pt x="99" y="52"/>
                  <a:pt x="100" y="52"/>
                  <a:pt x="100" y="53"/>
                </a:cubicBezTo>
                <a:cubicBezTo>
                  <a:pt x="101" y="54"/>
                  <a:pt x="102" y="55"/>
                  <a:pt x="102" y="56"/>
                </a:cubicBezTo>
                <a:cubicBezTo>
                  <a:pt x="101" y="60"/>
                  <a:pt x="100" y="63"/>
                  <a:pt x="98" y="66"/>
                </a:cubicBezTo>
                <a:cubicBezTo>
                  <a:pt x="98" y="67"/>
                  <a:pt x="97" y="68"/>
                  <a:pt x="97" y="69"/>
                </a:cubicBezTo>
                <a:cubicBezTo>
                  <a:pt x="96" y="71"/>
                  <a:pt x="95" y="73"/>
                  <a:pt x="93" y="75"/>
                </a:cubicBezTo>
                <a:cubicBezTo>
                  <a:pt x="91" y="80"/>
                  <a:pt x="87" y="84"/>
                  <a:pt x="83" y="87"/>
                </a:cubicBezTo>
                <a:cubicBezTo>
                  <a:pt x="82" y="88"/>
                  <a:pt x="80" y="89"/>
                  <a:pt x="79" y="91"/>
                </a:cubicBezTo>
                <a:cubicBezTo>
                  <a:pt x="77" y="93"/>
                  <a:pt x="74" y="95"/>
                  <a:pt x="71" y="97"/>
                </a:cubicBezTo>
                <a:cubicBezTo>
                  <a:pt x="69" y="99"/>
                  <a:pt x="67" y="100"/>
                  <a:pt x="65" y="101"/>
                </a:cubicBezTo>
                <a:cubicBezTo>
                  <a:pt x="62" y="103"/>
                  <a:pt x="58" y="104"/>
                  <a:pt x="54" y="103"/>
                </a:cubicBezTo>
                <a:cubicBezTo>
                  <a:pt x="51" y="103"/>
                  <a:pt x="49" y="100"/>
                  <a:pt x="48" y="98"/>
                </a:cubicBezTo>
                <a:cubicBezTo>
                  <a:pt x="48" y="97"/>
                  <a:pt x="48" y="97"/>
                  <a:pt x="47" y="96"/>
                </a:cubicBezTo>
                <a:cubicBezTo>
                  <a:pt x="45" y="94"/>
                  <a:pt x="43" y="92"/>
                  <a:pt x="41" y="91"/>
                </a:cubicBezTo>
                <a:cubicBezTo>
                  <a:pt x="40" y="90"/>
                  <a:pt x="39" y="89"/>
                  <a:pt x="38" y="88"/>
                </a:cubicBezTo>
                <a:cubicBezTo>
                  <a:pt x="34" y="85"/>
                  <a:pt x="30" y="83"/>
                  <a:pt x="26" y="79"/>
                </a:cubicBezTo>
                <a:cubicBezTo>
                  <a:pt x="24" y="77"/>
                  <a:pt x="22" y="75"/>
                  <a:pt x="20" y="73"/>
                </a:cubicBezTo>
                <a:cubicBezTo>
                  <a:pt x="15" y="68"/>
                  <a:pt x="12" y="62"/>
                  <a:pt x="9" y="56"/>
                </a:cubicBezTo>
                <a:cubicBezTo>
                  <a:pt x="7" y="53"/>
                  <a:pt x="5" y="49"/>
                  <a:pt x="4" y="45"/>
                </a:cubicBezTo>
                <a:cubicBezTo>
                  <a:pt x="3" y="42"/>
                  <a:pt x="2" y="40"/>
                  <a:pt x="2" y="37"/>
                </a:cubicBezTo>
                <a:cubicBezTo>
                  <a:pt x="0" y="32"/>
                  <a:pt x="1" y="26"/>
                  <a:pt x="2" y="21"/>
                </a:cubicBezTo>
                <a:cubicBezTo>
                  <a:pt x="5" y="15"/>
                  <a:pt x="9" y="10"/>
                  <a:pt x="14" y="7"/>
                </a:cubicBezTo>
                <a:cubicBezTo>
                  <a:pt x="16" y="6"/>
                  <a:pt x="18" y="6"/>
                  <a:pt x="19" y="5"/>
                </a:cubicBezTo>
                <a:cubicBezTo>
                  <a:pt x="20" y="5"/>
                  <a:pt x="20" y="4"/>
                  <a:pt x="21" y="4"/>
                </a:cubicBezTo>
                <a:cubicBezTo>
                  <a:pt x="25" y="2"/>
                  <a:pt x="29" y="1"/>
                  <a:pt x="33" y="1"/>
                </a:cubicBezTo>
                <a:cubicBezTo>
                  <a:pt x="34" y="1"/>
                  <a:pt x="35" y="1"/>
                  <a:pt x="36" y="1"/>
                </a:cubicBezTo>
                <a:cubicBezTo>
                  <a:pt x="36" y="1"/>
                  <a:pt x="36" y="1"/>
                  <a:pt x="36" y="0"/>
                </a:cubicBezTo>
                <a:close/>
                <a:moveTo>
                  <a:pt x="3" y="35"/>
                </a:moveTo>
                <a:cubicBezTo>
                  <a:pt x="3" y="35"/>
                  <a:pt x="3" y="35"/>
                  <a:pt x="3" y="35"/>
                </a:cubicBezTo>
                <a:cubicBezTo>
                  <a:pt x="3" y="35"/>
                  <a:pt x="3" y="35"/>
                  <a:pt x="3" y="35"/>
                </a:cubicBezTo>
                <a:cubicBezTo>
                  <a:pt x="3" y="35"/>
                  <a:pt x="3" y="35"/>
                  <a:pt x="3" y="35"/>
                </a:cubicBezTo>
                <a:cubicBezTo>
                  <a:pt x="3" y="33"/>
                  <a:pt x="3" y="31"/>
                  <a:pt x="3" y="29"/>
                </a:cubicBezTo>
                <a:cubicBezTo>
                  <a:pt x="3" y="30"/>
                  <a:pt x="3" y="33"/>
                  <a:pt x="3" y="34"/>
                </a:cubicBezTo>
                <a:cubicBezTo>
                  <a:pt x="3" y="34"/>
                  <a:pt x="3" y="34"/>
                  <a:pt x="3" y="35"/>
                </a:cubicBezTo>
                <a:close/>
                <a:moveTo>
                  <a:pt x="86" y="57"/>
                </a:moveTo>
                <a:cubicBezTo>
                  <a:pt x="86" y="58"/>
                  <a:pt x="86" y="59"/>
                  <a:pt x="85" y="60"/>
                </a:cubicBezTo>
                <a:cubicBezTo>
                  <a:pt x="85" y="61"/>
                  <a:pt x="85" y="62"/>
                  <a:pt x="85" y="63"/>
                </a:cubicBezTo>
                <a:cubicBezTo>
                  <a:pt x="84" y="65"/>
                  <a:pt x="84" y="66"/>
                  <a:pt x="84" y="68"/>
                </a:cubicBezTo>
                <a:cubicBezTo>
                  <a:pt x="83" y="69"/>
                  <a:pt x="82" y="70"/>
                  <a:pt x="80" y="69"/>
                </a:cubicBezTo>
                <a:cubicBezTo>
                  <a:pt x="79" y="69"/>
                  <a:pt x="79" y="68"/>
                  <a:pt x="78" y="68"/>
                </a:cubicBezTo>
                <a:cubicBezTo>
                  <a:pt x="77" y="68"/>
                  <a:pt x="77" y="68"/>
                  <a:pt x="76" y="67"/>
                </a:cubicBezTo>
                <a:cubicBezTo>
                  <a:pt x="75" y="67"/>
                  <a:pt x="73" y="66"/>
                  <a:pt x="72" y="64"/>
                </a:cubicBezTo>
                <a:cubicBezTo>
                  <a:pt x="72" y="64"/>
                  <a:pt x="72" y="64"/>
                  <a:pt x="72" y="63"/>
                </a:cubicBezTo>
                <a:cubicBezTo>
                  <a:pt x="71" y="64"/>
                  <a:pt x="71" y="64"/>
                  <a:pt x="71" y="64"/>
                </a:cubicBezTo>
                <a:cubicBezTo>
                  <a:pt x="67" y="66"/>
                  <a:pt x="64" y="69"/>
                  <a:pt x="61" y="72"/>
                </a:cubicBezTo>
                <a:cubicBezTo>
                  <a:pt x="58" y="75"/>
                  <a:pt x="56" y="79"/>
                  <a:pt x="55" y="82"/>
                </a:cubicBezTo>
                <a:cubicBezTo>
                  <a:pt x="55" y="83"/>
                  <a:pt x="55" y="83"/>
                  <a:pt x="54" y="84"/>
                </a:cubicBezTo>
                <a:cubicBezTo>
                  <a:pt x="54" y="86"/>
                  <a:pt x="53" y="87"/>
                  <a:pt x="54" y="89"/>
                </a:cubicBezTo>
                <a:cubicBezTo>
                  <a:pt x="54" y="89"/>
                  <a:pt x="54" y="89"/>
                  <a:pt x="54" y="89"/>
                </a:cubicBezTo>
                <a:cubicBezTo>
                  <a:pt x="53" y="89"/>
                  <a:pt x="54" y="90"/>
                  <a:pt x="54" y="90"/>
                </a:cubicBezTo>
                <a:cubicBezTo>
                  <a:pt x="55" y="91"/>
                  <a:pt x="56" y="92"/>
                  <a:pt x="57" y="93"/>
                </a:cubicBezTo>
                <a:cubicBezTo>
                  <a:pt x="57" y="93"/>
                  <a:pt x="58" y="94"/>
                  <a:pt x="58" y="95"/>
                </a:cubicBezTo>
                <a:cubicBezTo>
                  <a:pt x="58" y="95"/>
                  <a:pt x="58" y="95"/>
                  <a:pt x="58" y="95"/>
                </a:cubicBezTo>
                <a:cubicBezTo>
                  <a:pt x="59" y="96"/>
                  <a:pt x="60" y="96"/>
                  <a:pt x="62" y="96"/>
                </a:cubicBezTo>
                <a:cubicBezTo>
                  <a:pt x="63" y="96"/>
                  <a:pt x="65" y="95"/>
                  <a:pt x="66" y="94"/>
                </a:cubicBezTo>
                <a:cubicBezTo>
                  <a:pt x="68" y="94"/>
                  <a:pt x="70" y="93"/>
                  <a:pt x="72" y="91"/>
                </a:cubicBezTo>
                <a:cubicBezTo>
                  <a:pt x="76" y="89"/>
                  <a:pt x="79" y="87"/>
                  <a:pt x="81" y="84"/>
                </a:cubicBezTo>
                <a:cubicBezTo>
                  <a:pt x="84" y="82"/>
                  <a:pt x="86" y="80"/>
                  <a:pt x="88" y="77"/>
                </a:cubicBezTo>
                <a:cubicBezTo>
                  <a:pt x="88" y="77"/>
                  <a:pt x="89" y="76"/>
                  <a:pt x="89" y="76"/>
                </a:cubicBezTo>
                <a:cubicBezTo>
                  <a:pt x="90" y="75"/>
                  <a:pt x="91" y="74"/>
                  <a:pt x="91" y="73"/>
                </a:cubicBezTo>
                <a:cubicBezTo>
                  <a:pt x="92" y="72"/>
                  <a:pt x="93" y="70"/>
                  <a:pt x="94" y="69"/>
                </a:cubicBezTo>
                <a:cubicBezTo>
                  <a:pt x="95" y="68"/>
                  <a:pt x="96" y="66"/>
                  <a:pt x="96" y="64"/>
                </a:cubicBezTo>
                <a:cubicBezTo>
                  <a:pt x="96" y="63"/>
                  <a:pt x="96" y="63"/>
                  <a:pt x="96" y="62"/>
                </a:cubicBezTo>
                <a:cubicBezTo>
                  <a:pt x="96" y="62"/>
                  <a:pt x="96" y="62"/>
                  <a:pt x="97" y="61"/>
                </a:cubicBezTo>
                <a:cubicBezTo>
                  <a:pt x="98" y="60"/>
                  <a:pt x="97" y="59"/>
                  <a:pt x="96" y="58"/>
                </a:cubicBezTo>
                <a:cubicBezTo>
                  <a:pt x="96" y="58"/>
                  <a:pt x="95" y="57"/>
                  <a:pt x="94" y="57"/>
                </a:cubicBezTo>
                <a:cubicBezTo>
                  <a:pt x="92" y="57"/>
                  <a:pt x="90" y="56"/>
                  <a:pt x="89" y="57"/>
                </a:cubicBezTo>
                <a:cubicBezTo>
                  <a:pt x="88" y="57"/>
                  <a:pt x="87" y="57"/>
                  <a:pt x="86" y="57"/>
                </a:cubicBezTo>
                <a:close/>
                <a:moveTo>
                  <a:pt x="58" y="99"/>
                </a:moveTo>
                <a:cubicBezTo>
                  <a:pt x="58" y="99"/>
                  <a:pt x="58" y="99"/>
                  <a:pt x="58" y="99"/>
                </a:cubicBezTo>
                <a:cubicBezTo>
                  <a:pt x="58" y="101"/>
                  <a:pt x="57" y="101"/>
                  <a:pt x="55" y="101"/>
                </a:cubicBezTo>
                <a:cubicBezTo>
                  <a:pt x="55" y="100"/>
                  <a:pt x="54" y="100"/>
                  <a:pt x="53" y="100"/>
                </a:cubicBezTo>
                <a:cubicBezTo>
                  <a:pt x="53" y="100"/>
                  <a:pt x="53" y="100"/>
                  <a:pt x="53" y="100"/>
                </a:cubicBezTo>
                <a:cubicBezTo>
                  <a:pt x="53" y="100"/>
                  <a:pt x="52" y="100"/>
                  <a:pt x="52" y="100"/>
                </a:cubicBezTo>
                <a:cubicBezTo>
                  <a:pt x="53" y="101"/>
                  <a:pt x="53" y="101"/>
                  <a:pt x="54" y="101"/>
                </a:cubicBezTo>
                <a:cubicBezTo>
                  <a:pt x="57" y="102"/>
                  <a:pt x="60" y="102"/>
                  <a:pt x="62" y="100"/>
                </a:cubicBezTo>
                <a:cubicBezTo>
                  <a:pt x="65" y="99"/>
                  <a:pt x="67" y="98"/>
                  <a:pt x="69" y="96"/>
                </a:cubicBezTo>
                <a:cubicBezTo>
                  <a:pt x="70" y="96"/>
                  <a:pt x="70" y="95"/>
                  <a:pt x="71" y="95"/>
                </a:cubicBezTo>
                <a:cubicBezTo>
                  <a:pt x="67" y="97"/>
                  <a:pt x="63" y="98"/>
                  <a:pt x="58" y="99"/>
                </a:cubicBezTo>
                <a:close/>
                <a:moveTo>
                  <a:pt x="19" y="22"/>
                </a:moveTo>
                <a:cubicBezTo>
                  <a:pt x="18" y="23"/>
                  <a:pt x="17" y="24"/>
                  <a:pt x="16" y="26"/>
                </a:cubicBezTo>
                <a:cubicBezTo>
                  <a:pt x="16" y="26"/>
                  <a:pt x="16" y="26"/>
                  <a:pt x="16" y="26"/>
                </a:cubicBezTo>
                <a:cubicBezTo>
                  <a:pt x="15" y="28"/>
                  <a:pt x="15" y="29"/>
                  <a:pt x="14" y="31"/>
                </a:cubicBezTo>
                <a:cubicBezTo>
                  <a:pt x="14" y="31"/>
                  <a:pt x="14" y="32"/>
                  <a:pt x="14" y="32"/>
                </a:cubicBezTo>
                <a:cubicBezTo>
                  <a:pt x="15" y="33"/>
                  <a:pt x="14" y="33"/>
                  <a:pt x="14" y="34"/>
                </a:cubicBezTo>
                <a:cubicBezTo>
                  <a:pt x="14" y="34"/>
                  <a:pt x="14" y="34"/>
                  <a:pt x="14" y="34"/>
                </a:cubicBezTo>
                <a:cubicBezTo>
                  <a:pt x="14" y="35"/>
                  <a:pt x="14" y="37"/>
                  <a:pt x="14" y="38"/>
                </a:cubicBezTo>
                <a:cubicBezTo>
                  <a:pt x="14" y="38"/>
                  <a:pt x="14" y="37"/>
                  <a:pt x="14" y="37"/>
                </a:cubicBezTo>
                <a:cubicBezTo>
                  <a:pt x="15" y="35"/>
                  <a:pt x="15" y="34"/>
                  <a:pt x="16" y="32"/>
                </a:cubicBezTo>
                <a:cubicBezTo>
                  <a:pt x="16" y="30"/>
                  <a:pt x="17" y="28"/>
                  <a:pt x="19" y="26"/>
                </a:cubicBezTo>
                <a:cubicBezTo>
                  <a:pt x="19" y="25"/>
                  <a:pt x="20" y="24"/>
                  <a:pt x="19" y="22"/>
                </a:cubicBezTo>
                <a:close/>
                <a:moveTo>
                  <a:pt x="28" y="26"/>
                </a:moveTo>
                <a:cubicBezTo>
                  <a:pt x="27" y="27"/>
                  <a:pt x="26" y="27"/>
                  <a:pt x="26" y="28"/>
                </a:cubicBezTo>
                <a:cubicBezTo>
                  <a:pt x="25" y="32"/>
                  <a:pt x="24" y="36"/>
                  <a:pt x="22" y="40"/>
                </a:cubicBezTo>
                <a:cubicBezTo>
                  <a:pt x="22" y="40"/>
                  <a:pt x="22" y="41"/>
                  <a:pt x="22" y="41"/>
                </a:cubicBezTo>
                <a:cubicBezTo>
                  <a:pt x="23" y="41"/>
                  <a:pt x="23" y="41"/>
                  <a:pt x="23" y="40"/>
                </a:cubicBezTo>
                <a:cubicBezTo>
                  <a:pt x="24" y="39"/>
                  <a:pt x="24" y="37"/>
                  <a:pt x="25" y="35"/>
                </a:cubicBezTo>
                <a:cubicBezTo>
                  <a:pt x="26" y="34"/>
                  <a:pt x="27" y="32"/>
                  <a:pt x="27" y="30"/>
                </a:cubicBezTo>
                <a:cubicBezTo>
                  <a:pt x="27" y="29"/>
                  <a:pt x="27" y="28"/>
                  <a:pt x="28" y="26"/>
                </a:cubicBezTo>
                <a:close/>
                <a:moveTo>
                  <a:pt x="39" y="59"/>
                </a:moveTo>
                <a:cubicBezTo>
                  <a:pt x="40" y="58"/>
                  <a:pt x="41" y="58"/>
                  <a:pt x="42" y="57"/>
                </a:cubicBezTo>
                <a:cubicBezTo>
                  <a:pt x="42" y="57"/>
                  <a:pt x="43" y="56"/>
                  <a:pt x="43" y="56"/>
                </a:cubicBezTo>
                <a:cubicBezTo>
                  <a:pt x="43" y="54"/>
                  <a:pt x="43" y="52"/>
                  <a:pt x="43" y="50"/>
                </a:cubicBezTo>
                <a:cubicBezTo>
                  <a:pt x="43" y="50"/>
                  <a:pt x="43" y="50"/>
                  <a:pt x="43" y="50"/>
                </a:cubicBezTo>
                <a:cubicBezTo>
                  <a:pt x="42" y="51"/>
                  <a:pt x="41" y="52"/>
                  <a:pt x="40" y="53"/>
                </a:cubicBezTo>
                <a:cubicBezTo>
                  <a:pt x="39" y="54"/>
                  <a:pt x="39" y="54"/>
                  <a:pt x="39" y="56"/>
                </a:cubicBezTo>
                <a:cubicBezTo>
                  <a:pt x="39" y="57"/>
                  <a:pt x="39" y="58"/>
                  <a:pt x="39" y="59"/>
                </a:cubicBezTo>
                <a:close/>
                <a:moveTo>
                  <a:pt x="32" y="50"/>
                </a:moveTo>
                <a:cubicBezTo>
                  <a:pt x="33" y="50"/>
                  <a:pt x="34" y="49"/>
                  <a:pt x="35" y="48"/>
                </a:cubicBezTo>
                <a:cubicBezTo>
                  <a:pt x="36" y="48"/>
                  <a:pt x="36" y="48"/>
                  <a:pt x="36" y="48"/>
                </a:cubicBezTo>
                <a:cubicBezTo>
                  <a:pt x="36" y="48"/>
                  <a:pt x="36" y="47"/>
                  <a:pt x="36" y="47"/>
                </a:cubicBezTo>
                <a:cubicBezTo>
                  <a:pt x="36" y="47"/>
                  <a:pt x="36" y="46"/>
                  <a:pt x="36" y="46"/>
                </a:cubicBezTo>
                <a:cubicBezTo>
                  <a:pt x="35" y="46"/>
                  <a:pt x="35" y="45"/>
                  <a:pt x="35" y="44"/>
                </a:cubicBezTo>
                <a:cubicBezTo>
                  <a:pt x="35" y="43"/>
                  <a:pt x="35" y="43"/>
                  <a:pt x="35" y="43"/>
                </a:cubicBezTo>
                <a:cubicBezTo>
                  <a:pt x="35" y="43"/>
                  <a:pt x="35" y="43"/>
                  <a:pt x="35" y="43"/>
                </a:cubicBezTo>
                <a:cubicBezTo>
                  <a:pt x="34" y="44"/>
                  <a:pt x="33" y="45"/>
                  <a:pt x="32" y="46"/>
                </a:cubicBezTo>
                <a:cubicBezTo>
                  <a:pt x="32" y="46"/>
                  <a:pt x="32" y="47"/>
                  <a:pt x="32" y="47"/>
                </a:cubicBezTo>
                <a:cubicBezTo>
                  <a:pt x="32" y="48"/>
                  <a:pt x="32" y="49"/>
                  <a:pt x="32" y="50"/>
                </a:cubicBezTo>
                <a:close/>
                <a:moveTo>
                  <a:pt x="67" y="25"/>
                </a:moveTo>
                <a:cubicBezTo>
                  <a:pt x="67" y="25"/>
                  <a:pt x="67" y="25"/>
                  <a:pt x="67" y="25"/>
                </a:cubicBezTo>
                <a:cubicBezTo>
                  <a:pt x="67" y="25"/>
                  <a:pt x="67" y="25"/>
                  <a:pt x="67" y="25"/>
                </a:cubicBezTo>
                <a:cubicBezTo>
                  <a:pt x="69" y="28"/>
                  <a:pt x="71" y="30"/>
                  <a:pt x="73" y="32"/>
                </a:cubicBezTo>
                <a:cubicBezTo>
                  <a:pt x="76" y="35"/>
                  <a:pt x="78" y="37"/>
                  <a:pt x="80" y="39"/>
                </a:cubicBezTo>
                <a:cubicBezTo>
                  <a:pt x="81" y="40"/>
                  <a:pt x="81" y="40"/>
                  <a:pt x="81" y="40"/>
                </a:cubicBezTo>
                <a:cubicBezTo>
                  <a:pt x="81" y="40"/>
                  <a:pt x="81" y="40"/>
                  <a:pt x="81" y="40"/>
                </a:cubicBezTo>
                <a:cubicBezTo>
                  <a:pt x="80" y="38"/>
                  <a:pt x="79" y="37"/>
                  <a:pt x="78" y="36"/>
                </a:cubicBezTo>
                <a:cubicBezTo>
                  <a:pt x="78" y="35"/>
                  <a:pt x="78" y="35"/>
                  <a:pt x="78" y="35"/>
                </a:cubicBezTo>
                <a:cubicBezTo>
                  <a:pt x="75" y="32"/>
                  <a:pt x="72" y="30"/>
                  <a:pt x="70" y="27"/>
                </a:cubicBezTo>
                <a:cubicBezTo>
                  <a:pt x="69" y="26"/>
                  <a:pt x="68" y="26"/>
                  <a:pt x="67" y="25"/>
                </a:cubicBezTo>
                <a:close/>
                <a:moveTo>
                  <a:pt x="59" y="31"/>
                </a:moveTo>
                <a:cubicBezTo>
                  <a:pt x="59" y="32"/>
                  <a:pt x="58" y="33"/>
                  <a:pt x="58" y="34"/>
                </a:cubicBezTo>
                <a:cubicBezTo>
                  <a:pt x="57" y="35"/>
                  <a:pt x="58" y="36"/>
                  <a:pt x="59" y="37"/>
                </a:cubicBezTo>
                <a:cubicBezTo>
                  <a:pt x="59" y="38"/>
                  <a:pt x="60" y="38"/>
                  <a:pt x="61" y="39"/>
                </a:cubicBezTo>
                <a:cubicBezTo>
                  <a:pt x="61" y="37"/>
                  <a:pt x="61" y="35"/>
                  <a:pt x="61" y="34"/>
                </a:cubicBezTo>
                <a:cubicBezTo>
                  <a:pt x="61" y="32"/>
                  <a:pt x="61" y="32"/>
                  <a:pt x="59" y="31"/>
                </a:cubicBezTo>
                <a:cubicBezTo>
                  <a:pt x="59" y="31"/>
                  <a:pt x="59" y="31"/>
                  <a:pt x="59" y="31"/>
                </a:cubicBezTo>
                <a:close/>
                <a:moveTo>
                  <a:pt x="54" y="62"/>
                </a:moveTo>
                <a:cubicBezTo>
                  <a:pt x="55" y="61"/>
                  <a:pt x="56" y="61"/>
                  <a:pt x="56" y="61"/>
                </a:cubicBezTo>
                <a:cubicBezTo>
                  <a:pt x="57" y="60"/>
                  <a:pt x="57" y="60"/>
                  <a:pt x="57" y="60"/>
                </a:cubicBezTo>
                <a:cubicBezTo>
                  <a:pt x="58" y="58"/>
                  <a:pt x="59" y="56"/>
                  <a:pt x="60" y="55"/>
                </a:cubicBezTo>
                <a:cubicBezTo>
                  <a:pt x="60" y="54"/>
                  <a:pt x="60" y="54"/>
                  <a:pt x="60" y="54"/>
                </a:cubicBezTo>
                <a:cubicBezTo>
                  <a:pt x="58" y="55"/>
                  <a:pt x="57" y="56"/>
                  <a:pt x="55" y="57"/>
                </a:cubicBezTo>
                <a:cubicBezTo>
                  <a:pt x="55" y="57"/>
                  <a:pt x="55" y="57"/>
                  <a:pt x="55" y="58"/>
                </a:cubicBezTo>
                <a:cubicBezTo>
                  <a:pt x="55" y="59"/>
                  <a:pt x="54" y="60"/>
                  <a:pt x="54" y="62"/>
                </a:cubicBezTo>
                <a:close/>
                <a:moveTo>
                  <a:pt x="39" y="43"/>
                </a:moveTo>
                <a:cubicBezTo>
                  <a:pt x="40" y="42"/>
                  <a:pt x="41" y="41"/>
                  <a:pt x="41" y="40"/>
                </a:cubicBezTo>
                <a:cubicBezTo>
                  <a:pt x="42" y="37"/>
                  <a:pt x="42" y="35"/>
                  <a:pt x="43" y="32"/>
                </a:cubicBezTo>
                <a:cubicBezTo>
                  <a:pt x="43" y="31"/>
                  <a:pt x="43" y="31"/>
                  <a:pt x="43" y="30"/>
                </a:cubicBezTo>
                <a:cubicBezTo>
                  <a:pt x="42" y="31"/>
                  <a:pt x="42" y="31"/>
                  <a:pt x="42" y="32"/>
                </a:cubicBezTo>
                <a:cubicBezTo>
                  <a:pt x="41" y="34"/>
                  <a:pt x="40" y="37"/>
                  <a:pt x="40" y="39"/>
                </a:cubicBezTo>
                <a:cubicBezTo>
                  <a:pt x="39" y="40"/>
                  <a:pt x="39" y="41"/>
                  <a:pt x="39" y="43"/>
                </a:cubicBezTo>
                <a:close/>
                <a:moveTo>
                  <a:pt x="59" y="41"/>
                </a:moveTo>
                <a:cubicBezTo>
                  <a:pt x="59" y="42"/>
                  <a:pt x="58" y="43"/>
                  <a:pt x="58" y="44"/>
                </a:cubicBezTo>
                <a:cubicBezTo>
                  <a:pt x="58" y="45"/>
                  <a:pt x="58" y="45"/>
                  <a:pt x="58" y="46"/>
                </a:cubicBezTo>
                <a:cubicBezTo>
                  <a:pt x="59" y="47"/>
                  <a:pt x="60" y="48"/>
                  <a:pt x="61" y="50"/>
                </a:cubicBezTo>
                <a:cubicBezTo>
                  <a:pt x="61" y="50"/>
                  <a:pt x="61" y="50"/>
                  <a:pt x="61" y="50"/>
                </a:cubicBezTo>
                <a:cubicBezTo>
                  <a:pt x="61" y="50"/>
                  <a:pt x="61" y="50"/>
                  <a:pt x="61" y="50"/>
                </a:cubicBezTo>
                <a:cubicBezTo>
                  <a:pt x="61" y="49"/>
                  <a:pt x="61" y="48"/>
                  <a:pt x="61" y="48"/>
                </a:cubicBezTo>
                <a:cubicBezTo>
                  <a:pt x="61" y="46"/>
                  <a:pt x="61" y="45"/>
                  <a:pt x="61" y="44"/>
                </a:cubicBezTo>
                <a:cubicBezTo>
                  <a:pt x="61" y="42"/>
                  <a:pt x="61" y="42"/>
                  <a:pt x="59" y="41"/>
                </a:cubicBezTo>
                <a:cubicBezTo>
                  <a:pt x="59" y="41"/>
                  <a:pt x="59" y="41"/>
                  <a:pt x="59" y="41"/>
                </a:cubicBezTo>
                <a:close/>
                <a:moveTo>
                  <a:pt x="5" y="35"/>
                </a:moveTo>
                <a:cubicBezTo>
                  <a:pt x="5" y="36"/>
                  <a:pt x="5" y="36"/>
                  <a:pt x="6" y="36"/>
                </a:cubicBezTo>
                <a:cubicBezTo>
                  <a:pt x="6" y="35"/>
                  <a:pt x="6" y="35"/>
                  <a:pt x="6" y="34"/>
                </a:cubicBezTo>
                <a:cubicBezTo>
                  <a:pt x="6" y="32"/>
                  <a:pt x="6" y="30"/>
                  <a:pt x="7" y="28"/>
                </a:cubicBezTo>
                <a:cubicBezTo>
                  <a:pt x="7" y="27"/>
                  <a:pt x="7" y="26"/>
                  <a:pt x="7" y="25"/>
                </a:cubicBezTo>
                <a:cubicBezTo>
                  <a:pt x="6" y="24"/>
                  <a:pt x="6" y="24"/>
                  <a:pt x="5" y="24"/>
                </a:cubicBezTo>
                <a:cubicBezTo>
                  <a:pt x="4" y="28"/>
                  <a:pt x="5" y="32"/>
                  <a:pt x="5" y="35"/>
                </a:cubicBezTo>
                <a:close/>
                <a:moveTo>
                  <a:pt x="24" y="29"/>
                </a:moveTo>
                <a:cubicBezTo>
                  <a:pt x="24" y="29"/>
                  <a:pt x="24" y="29"/>
                  <a:pt x="23" y="29"/>
                </a:cubicBezTo>
                <a:cubicBezTo>
                  <a:pt x="23" y="29"/>
                  <a:pt x="23" y="30"/>
                  <a:pt x="22" y="30"/>
                </a:cubicBezTo>
                <a:cubicBezTo>
                  <a:pt x="22" y="31"/>
                  <a:pt x="21" y="31"/>
                  <a:pt x="21" y="32"/>
                </a:cubicBezTo>
                <a:cubicBezTo>
                  <a:pt x="21" y="35"/>
                  <a:pt x="20" y="37"/>
                  <a:pt x="20" y="40"/>
                </a:cubicBezTo>
                <a:cubicBezTo>
                  <a:pt x="20" y="40"/>
                  <a:pt x="20" y="40"/>
                  <a:pt x="20" y="40"/>
                </a:cubicBezTo>
                <a:cubicBezTo>
                  <a:pt x="20" y="40"/>
                  <a:pt x="20" y="40"/>
                  <a:pt x="20" y="40"/>
                </a:cubicBezTo>
                <a:cubicBezTo>
                  <a:pt x="21" y="37"/>
                  <a:pt x="23" y="33"/>
                  <a:pt x="24" y="29"/>
                </a:cubicBezTo>
                <a:close/>
                <a:moveTo>
                  <a:pt x="6" y="21"/>
                </a:moveTo>
                <a:cubicBezTo>
                  <a:pt x="6" y="21"/>
                  <a:pt x="6" y="21"/>
                  <a:pt x="6" y="21"/>
                </a:cubicBezTo>
                <a:cubicBezTo>
                  <a:pt x="8" y="19"/>
                  <a:pt x="9" y="18"/>
                  <a:pt x="10" y="16"/>
                </a:cubicBezTo>
                <a:cubicBezTo>
                  <a:pt x="10" y="16"/>
                  <a:pt x="11" y="15"/>
                  <a:pt x="11" y="15"/>
                </a:cubicBezTo>
                <a:cubicBezTo>
                  <a:pt x="13" y="13"/>
                  <a:pt x="15" y="10"/>
                  <a:pt x="18" y="8"/>
                </a:cubicBezTo>
                <a:cubicBezTo>
                  <a:pt x="18" y="8"/>
                  <a:pt x="18" y="8"/>
                  <a:pt x="19" y="8"/>
                </a:cubicBezTo>
                <a:cubicBezTo>
                  <a:pt x="14" y="9"/>
                  <a:pt x="7" y="16"/>
                  <a:pt x="6" y="21"/>
                </a:cubicBezTo>
                <a:close/>
                <a:moveTo>
                  <a:pt x="17" y="48"/>
                </a:moveTo>
                <a:cubicBezTo>
                  <a:pt x="17" y="48"/>
                  <a:pt x="17" y="47"/>
                  <a:pt x="17" y="47"/>
                </a:cubicBezTo>
                <a:cubicBezTo>
                  <a:pt x="17" y="45"/>
                  <a:pt x="17" y="42"/>
                  <a:pt x="17" y="39"/>
                </a:cubicBezTo>
                <a:cubicBezTo>
                  <a:pt x="17" y="37"/>
                  <a:pt x="17" y="35"/>
                  <a:pt x="18" y="34"/>
                </a:cubicBezTo>
                <a:cubicBezTo>
                  <a:pt x="18" y="33"/>
                  <a:pt x="18" y="33"/>
                  <a:pt x="18" y="33"/>
                </a:cubicBezTo>
                <a:cubicBezTo>
                  <a:pt x="17" y="33"/>
                  <a:pt x="17" y="34"/>
                  <a:pt x="17" y="34"/>
                </a:cubicBezTo>
                <a:cubicBezTo>
                  <a:pt x="16" y="37"/>
                  <a:pt x="16" y="40"/>
                  <a:pt x="16" y="43"/>
                </a:cubicBezTo>
                <a:cubicBezTo>
                  <a:pt x="16" y="45"/>
                  <a:pt x="16" y="46"/>
                  <a:pt x="16" y="48"/>
                </a:cubicBezTo>
                <a:cubicBezTo>
                  <a:pt x="16" y="48"/>
                  <a:pt x="16" y="48"/>
                  <a:pt x="16" y="48"/>
                </a:cubicBezTo>
                <a:cubicBezTo>
                  <a:pt x="16" y="48"/>
                  <a:pt x="17" y="48"/>
                  <a:pt x="17" y="48"/>
                </a:cubicBezTo>
                <a:close/>
                <a:moveTo>
                  <a:pt x="34" y="58"/>
                </a:moveTo>
                <a:cubicBezTo>
                  <a:pt x="34" y="58"/>
                  <a:pt x="34" y="57"/>
                  <a:pt x="34" y="57"/>
                </a:cubicBezTo>
                <a:cubicBezTo>
                  <a:pt x="34" y="56"/>
                  <a:pt x="35" y="54"/>
                  <a:pt x="35" y="53"/>
                </a:cubicBezTo>
                <a:cubicBezTo>
                  <a:pt x="34" y="52"/>
                  <a:pt x="34" y="52"/>
                  <a:pt x="34" y="51"/>
                </a:cubicBezTo>
                <a:cubicBezTo>
                  <a:pt x="33" y="52"/>
                  <a:pt x="33" y="52"/>
                  <a:pt x="32" y="52"/>
                </a:cubicBezTo>
                <a:cubicBezTo>
                  <a:pt x="32" y="53"/>
                  <a:pt x="32" y="54"/>
                  <a:pt x="32" y="55"/>
                </a:cubicBezTo>
                <a:cubicBezTo>
                  <a:pt x="32" y="56"/>
                  <a:pt x="32" y="56"/>
                  <a:pt x="32" y="56"/>
                </a:cubicBezTo>
                <a:cubicBezTo>
                  <a:pt x="33" y="56"/>
                  <a:pt x="33" y="57"/>
                  <a:pt x="34" y="58"/>
                </a:cubicBezTo>
                <a:close/>
                <a:moveTo>
                  <a:pt x="21" y="28"/>
                </a:moveTo>
                <a:cubicBezTo>
                  <a:pt x="22" y="27"/>
                  <a:pt x="22" y="27"/>
                  <a:pt x="23" y="26"/>
                </a:cubicBezTo>
                <a:cubicBezTo>
                  <a:pt x="24" y="26"/>
                  <a:pt x="25" y="25"/>
                  <a:pt x="25" y="24"/>
                </a:cubicBezTo>
                <a:cubicBezTo>
                  <a:pt x="26" y="23"/>
                  <a:pt x="26" y="22"/>
                  <a:pt x="26" y="21"/>
                </a:cubicBezTo>
                <a:cubicBezTo>
                  <a:pt x="26" y="21"/>
                  <a:pt x="26" y="20"/>
                  <a:pt x="26" y="20"/>
                </a:cubicBezTo>
                <a:cubicBezTo>
                  <a:pt x="25" y="21"/>
                  <a:pt x="24" y="21"/>
                  <a:pt x="24" y="22"/>
                </a:cubicBezTo>
                <a:cubicBezTo>
                  <a:pt x="23" y="24"/>
                  <a:pt x="22" y="25"/>
                  <a:pt x="21" y="27"/>
                </a:cubicBezTo>
                <a:cubicBezTo>
                  <a:pt x="21" y="27"/>
                  <a:pt x="21" y="28"/>
                  <a:pt x="21" y="28"/>
                </a:cubicBezTo>
                <a:close/>
                <a:moveTo>
                  <a:pt x="70" y="40"/>
                </a:moveTo>
                <a:cubicBezTo>
                  <a:pt x="70" y="41"/>
                  <a:pt x="70" y="42"/>
                  <a:pt x="70" y="43"/>
                </a:cubicBezTo>
                <a:cubicBezTo>
                  <a:pt x="70" y="43"/>
                  <a:pt x="70" y="43"/>
                  <a:pt x="70" y="43"/>
                </a:cubicBezTo>
                <a:cubicBezTo>
                  <a:pt x="70" y="44"/>
                  <a:pt x="71" y="45"/>
                  <a:pt x="72" y="46"/>
                </a:cubicBezTo>
                <a:cubicBezTo>
                  <a:pt x="72" y="44"/>
                  <a:pt x="73" y="43"/>
                  <a:pt x="73" y="41"/>
                </a:cubicBezTo>
                <a:cubicBezTo>
                  <a:pt x="73" y="41"/>
                  <a:pt x="73" y="40"/>
                  <a:pt x="73" y="40"/>
                </a:cubicBezTo>
                <a:cubicBezTo>
                  <a:pt x="72" y="41"/>
                  <a:pt x="71" y="41"/>
                  <a:pt x="70" y="40"/>
                </a:cubicBezTo>
                <a:close/>
                <a:moveTo>
                  <a:pt x="72" y="34"/>
                </a:moveTo>
                <a:cubicBezTo>
                  <a:pt x="71" y="32"/>
                  <a:pt x="69" y="31"/>
                  <a:pt x="68" y="29"/>
                </a:cubicBezTo>
                <a:cubicBezTo>
                  <a:pt x="67" y="30"/>
                  <a:pt x="67" y="32"/>
                  <a:pt x="67" y="33"/>
                </a:cubicBezTo>
                <a:cubicBezTo>
                  <a:pt x="67" y="33"/>
                  <a:pt x="67" y="33"/>
                  <a:pt x="67" y="34"/>
                </a:cubicBezTo>
                <a:cubicBezTo>
                  <a:pt x="67" y="33"/>
                  <a:pt x="67" y="33"/>
                  <a:pt x="67" y="33"/>
                </a:cubicBezTo>
                <a:cubicBezTo>
                  <a:pt x="68" y="33"/>
                  <a:pt x="69" y="33"/>
                  <a:pt x="69" y="34"/>
                </a:cubicBezTo>
                <a:cubicBezTo>
                  <a:pt x="70" y="34"/>
                  <a:pt x="70" y="34"/>
                  <a:pt x="70" y="35"/>
                </a:cubicBezTo>
                <a:cubicBezTo>
                  <a:pt x="70" y="34"/>
                  <a:pt x="71" y="34"/>
                  <a:pt x="71" y="34"/>
                </a:cubicBezTo>
                <a:cubicBezTo>
                  <a:pt x="71" y="34"/>
                  <a:pt x="72" y="34"/>
                  <a:pt x="72" y="34"/>
                </a:cubicBezTo>
                <a:close/>
                <a:moveTo>
                  <a:pt x="41" y="28"/>
                </a:moveTo>
                <a:cubicBezTo>
                  <a:pt x="41" y="28"/>
                  <a:pt x="41" y="28"/>
                  <a:pt x="41" y="28"/>
                </a:cubicBezTo>
                <a:cubicBezTo>
                  <a:pt x="42" y="25"/>
                  <a:pt x="43" y="22"/>
                  <a:pt x="44" y="19"/>
                </a:cubicBezTo>
                <a:cubicBezTo>
                  <a:pt x="43" y="19"/>
                  <a:pt x="42" y="19"/>
                  <a:pt x="41" y="19"/>
                </a:cubicBezTo>
                <a:cubicBezTo>
                  <a:pt x="41" y="22"/>
                  <a:pt x="41" y="25"/>
                  <a:pt x="41" y="28"/>
                </a:cubicBezTo>
                <a:close/>
                <a:moveTo>
                  <a:pt x="34" y="24"/>
                </a:moveTo>
                <a:cubicBezTo>
                  <a:pt x="32" y="24"/>
                  <a:pt x="31" y="24"/>
                  <a:pt x="30" y="25"/>
                </a:cubicBezTo>
                <a:cubicBezTo>
                  <a:pt x="30" y="25"/>
                  <a:pt x="30" y="25"/>
                  <a:pt x="30" y="25"/>
                </a:cubicBezTo>
                <a:cubicBezTo>
                  <a:pt x="30" y="27"/>
                  <a:pt x="29" y="28"/>
                  <a:pt x="29" y="29"/>
                </a:cubicBezTo>
                <a:cubicBezTo>
                  <a:pt x="31" y="27"/>
                  <a:pt x="31" y="27"/>
                  <a:pt x="32" y="28"/>
                </a:cubicBezTo>
                <a:cubicBezTo>
                  <a:pt x="33" y="27"/>
                  <a:pt x="33" y="25"/>
                  <a:pt x="34" y="24"/>
                </a:cubicBezTo>
                <a:close/>
                <a:moveTo>
                  <a:pt x="27" y="11"/>
                </a:moveTo>
                <a:cubicBezTo>
                  <a:pt x="31" y="10"/>
                  <a:pt x="35" y="10"/>
                  <a:pt x="38" y="10"/>
                </a:cubicBezTo>
                <a:cubicBezTo>
                  <a:pt x="38" y="9"/>
                  <a:pt x="37" y="9"/>
                  <a:pt x="36" y="9"/>
                </a:cubicBezTo>
                <a:cubicBezTo>
                  <a:pt x="36" y="8"/>
                  <a:pt x="35" y="8"/>
                  <a:pt x="34" y="8"/>
                </a:cubicBezTo>
                <a:cubicBezTo>
                  <a:pt x="33" y="9"/>
                  <a:pt x="32" y="9"/>
                  <a:pt x="31" y="9"/>
                </a:cubicBezTo>
                <a:cubicBezTo>
                  <a:pt x="30" y="9"/>
                  <a:pt x="29" y="9"/>
                  <a:pt x="28" y="10"/>
                </a:cubicBezTo>
                <a:cubicBezTo>
                  <a:pt x="28" y="10"/>
                  <a:pt x="27" y="11"/>
                  <a:pt x="27" y="11"/>
                </a:cubicBezTo>
                <a:close/>
                <a:moveTo>
                  <a:pt x="30" y="21"/>
                </a:moveTo>
                <a:cubicBezTo>
                  <a:pt x="30" y="21"/>
                  <a:pt x="31" y="21"/>
                  <a:pt x="31" y="21"/>
                </a:cubicBezTo>
                <a:cubicBezTo>
                  <a:pt x="33" y="20"/>
                  <a:pt x="35" y="19"/>
                  <a:pt x="37" y="18"/>
                </a:cubicBezTo>
                <a:cubicBezTo>
                  <a:pt x="37" y="18"/>
                  <a:pt x="37" y="18"/>
                  <a:pt x="37" y="17"/>
                </a:cubicBezTo>
                <a:cubicBezTo>
                  <a:pt x="36" y="18"/>
                  <a:pt x="35" y="18"/>
                  <a:pt x="34" y="18"/>
                </a:cubicBezTo>
                <a:cubicBezTo>
                  <a:pt x="34" y="18"/>
                  <a:pt x="34" y="19"/>
                  <a:pt x="33" y="19"/>
                </a:cubicBezTo>
                <a:cubicBezTo>
                  <a:pt x="33" y="19"/>
                  <a:pt x="32" y="18"/>
                  <a:pt x="32" y="17"/>
                </a:cubicBezTo>
                <a:cubicBezTo>
                  <a:pt x="32" y="17"/>
                  <a:pt x="33" y="17"/>
                  <a:pt x="33" y="16"/>
                </a:cubicBezTo>
                <a:cubicBezTo>
                  <a:pt x="33" y="16"/>
                  <a:pt x="33" y="16"/>
                  <a:pt x="33" y="16"/>
                </a:cubicBezTo>
                <a:cubicBezTo>
                  <a:pt x="33" y="16"/>
                  <a:pt x="33" y="16"/>
                  <a:pt x="33" y="16"/>
                </a:cubicBezTo>
                <a:cubicBezTo>
                  <a:pt x="32" y="16"/>
                  <a:pt x="31" y="16"/>
                  <a:pt x="31" y="17"/>
                </a:cubicBezTo>
                <a:cubicBezTo>
                  <a:pt x="30" y="18"/>
                  <a:pt x="30" y="19"/>
                  <a:pt x="30" y="21"/>
                </a:cubicBezTo>
                <a:close/>
                <a:moveTo>
                  <a:pt x="21" y="54"/>
                </a:moveTo>
                <a:cubicBezTo>
                  <a:pt x="22" y="54"/>
                  <a:pt x="23" y="53"/>
                  <a:pt x="23" y="53"/>
                </a:cubicBezTo>
                <a:cubicBezTo>
                  <a:pt x="22" y="51"/>
                  <a:pt x="21" y="49"/>
                  <a:pt x="20" y="46"/>
                </a:cubicBezTo>
                <a:cubicBezTo>
                  <a:pt x="20" y="47"/>
                  <a:pt x="20" y="47"/>
                  <a:pt x="20" y="47"/>
                </a:cubicBezTo>
                <a:cubicBezTo>
                  <a:pt x="20" y="47"/>
                  <a:pt x="19" y="48"/>
                  <a:pt x="20" y="48"/>
                </a:cubicBezTo>
                <a:cubicBezTo>
                  <a:pt x="20" y="50"/>
                  <a:pt x="21" y="52"/>
                  <a:pt x="21" y="54"/>
                </a:cubicBezTo>
                <a:close/>
                <a:moveTo>
                  <a:pt x="77" y="50"/>
                </a:moveTo>
                <a:cubicBezTo>
                  <a:pt x="77" y="50"/>
                  <a:pt x="76" y="50"/>
                  <a:pt x="76" y="51"/>
                </a:cubicBezTo>
                <a:cubicBezTo>
                  <a:pt x="75" y="51"/>
                  <a:pt x="75" y="51"/>
                  <a:pt x="75" y="51"/>
                </a:cubicBezTo>
                <a:cubicBezTo>
                  <a:pt x="75" y="52"/>
                  <a:pt x="75" y="54"/>
                  <a:pt x="75" y="55"/>
                </a:cubicBezTo>
                <a:cubicBezTo>
                  <a:pt x="75" y="55"/>
                  <a:pt x="75" y="55"/>
                  <a:pt x="75" y="55"/>
                </a:cubicBezTo>
                <a:cubicBezTo>
                  <a:pt x="76" y="55"/>
                  <a:pt x="76" y="55"/>
                  <a:pt x="77" y="54"/>
                </a:cubicBezTo>
                <a:cubicBezTo>
                  <a:pt x="77" y="53"/>
                  <a:pt x="78" y="53"/>
                  <a:pt x="78" y="52"/>
                </a:cubicBezTo>
                <a:cubicBezTo>
                  <a:pt x="78" y="52"/>
                  <a:pt x="78" y="51"/>
                  <a:pt x="77" y="50"/>
                </a:cubicBezTo>
                <a:close/>
                <a:moveTo>
                  <a:pt x="10" y="38"/>
                </a:moveTo>
                <a:cubicBezTo>
                  <a:pt x="10" y="37"/>
                  <a:pt x="10" y="35"/>
                  <a:pt x="11" y="33"/>
                </a:cubicBezTo>
                <a:cubicBezTo>
                  <a:pt x="11" y="33"/>
                  <a:pt x="11" y="32"/>
                  <a:pt x="11" y="31"/>
                </a:cubicBezTo>
                <a:cubicBezTo>
                  <a:pt x="12" y="31"/>
                  <a:pt x="12" y="30"/>
                  <a:pt x="12" y="29"/>
                </a:cubicBezTo>
                <a:cubicBezTo>
                  <a:pt x="11" y="29"/>
                  <a:pt x="11" y="29"/>
                  <a:pt x="11" y="29"/>
                </a:cubicBezTo>
                <a:cubicBezTo>
                  <a:pt x="10" y="30"/>
                  <a:pt x="10" y="31"/>
                  <a:pt x="10" y="33"/>
                </a:cubicBezTo>
                <a:cubicBezTo>
                  <a:pt x="9" y="34"/>
                  <a:pt x="9" y="36"/>
                  <a:pt x="9" y="37"/>
                </a:cubicBezTo>
                <a:cubicBezTo>
                  <a:pt x="9" y="38"/>
                  <a:pt x="9" y="38"/>
                  <a:pt x="9" y="39"/>
                </a:cubicBezTo>
                <a:cubicBezTo>
                  <a:pt x="10" y="39"/>
                  <a:pt x="10" y="38"/>
                  <a:pt x="10" y="38"/>
                </a:cubicBezTo>
                <a:close/>
                <a:moveTo>
                  <a:pt x="43" y="6"/>
                </a:moveTo>
                <a:cubicBezTo>
                  <a:pt x="43" y="6"/>
                  <a:pt x="43" y="6"/>
                  <a:pt x="43" y="6"/>
                </a:cubicBezTo>
                <a:cubicBezTo>
                  <a:pt x="43" y="6"/>
                  <a:pt x="42" y="5"/>
                  <a:pt x="42" y="5"/>
                </a:cubicBezTo>
                <a:cubicBezTo>
                  <a:pt x="39" y="4"/>
                  <a:pt x="35" y="4"/>
                  <a:pt x="32" y="4"/>
                </a:cubicBezTo>
                <a:cubicBezTo>
                  <a:pt x="31" y="4"/>
                  <a:pt x="30" y="4"/>
                  <a:pt x="29" y="5"/>
                </a:cubicBezTo>
                <a:cubicBezTo>
                  <a:pt x="29" y="5"/>
                  <a:pt x="29" y="5"/>
                  <a:pt x="29" y="5"/>
                </a:cubicBezTo>
                <a:cubicBezTo>
                  <a:pt x="34" y="5"/>
                  <a:pt x="38" y="6"/>
                  <a:pt x="43" y="6"/>
                </a:cubicBezTo>
                <a:close/>
                <a:moveTo>
                  <a:pt x="42" y="84"/>
                </a:moveTo>
                <a:cubicBezTo>
                  <a:pt x="44" y="85"/>
                  <a:pt x="45" y="86"/>
                  <a:pt x="47" y="88"/>
                </a:cubicBezTo>
                <a:cubicBezTo>
                  <a:pt x="47" y="87"/>
                  <a:pt x="47" y="86"/>
                  <a:pt x="47" y="85"/>
                </a:cubicBezTo>
                <a:cubicBezTo>
                  <a:pt x="47" y="84"/>
                  <a:pt x="46" y="84"/>
                  <a:pt x="46" y="83"/>
                </a:cubicBezTo>
                <a:cubicBezTo>
                  <a:pt x="45" y="84"/>
                  <a:pt x="44" y="84"/>
                  <a:pt x="42" y="84"/>
                </a:cubicBezTo>
                <a:close/>
                <a:moveTo>
                  <a:pt x="50" y="68"/>
                </a:moveTo>
                <a:cubicBezTo>
                  <a:pt x="50" y="68"/>
                  <a:pt x="49" y="68"/>
                  <a:pt x="49" y="68"/>
                </a:cubicBezTo>
                <a:cubicBezTo>
                  <a:pt x="49" y="71"/>
                  <a:pt x="49" y="73"/>
                  <a:pt x="48" y="75"/>
                </a:cubicBezTo>
                <a:cubicBezTo>
                  <a:pt x="48" y="75"/>
                  <a:pt x="49" y="76"/>
                  <a:pt x="49" y="76"/>
                </a:cubicBezTo>
                <a:cubicBezTo>
                  <a:pt x="49" y="77"/>
                  <a:pt x="50" y="77"/>
                  <a:pt x="50" y="78"/>
                </a:cubicBezTo>
                <a:cubicBezTo>
                  <a:pt x="51" y="77"/>
                  <a:pt x="51" y="76"/>
                  <a:pt x="51" y="75"/>
                </a:cubicBezTo>
                <a:cubicBezTo>
                  <a:pt x="51" y="75"/>
                  <a:pt x="51" y="75"/>
                  <a:pt x="51" y="75"/>
                </a:cubicBezTo>
                <a:cubicBezTo>
                  <a:pt x="49" y="74"/>
                  <a:pt x="49" y="73"/>
                  <a:pt x="49" y="72"/>
                </a:cubicBezTo>
                <a:cubicBezTo>
                  <a:pt x="50" y="71"/>
                  <a:pt x="50" y="71"/>
                  <a:pt x="50" y="70"/>
                </a:cubicBezTo>
                <a:cubicBezTo>
                  <a:pt x="50" y="70"/>
                  <a:pt x="50" y="70"/>
                  <a:pt x="50" y="70"/>
                </a:cubicBezTo>
                <a:cubicBezTo>
                  <a:pt x="50" y="69"/>
                  <a:pt x="50" y="69"/>
                  <a:pt x="50" y="68"/>
                </a:cubicBezTo>
                <a:close/>
                <a:moveTo>
                  <a:pt x="40" y="65"/>
                </a:moveTo>
                <a:cubicBezTo>
                  <a:pt x="40" y="65"/>
                  <a:pt x="40" y="65"/>
                  <a:pt x="40" y="65"/>
                </a:cubicBezTo>
                <a:cubicBezTo>
                  <a:pt x="40" y="64"/>
                  <a:pt x="41" y="64"/>
                  <a:pt x="41" y="63"/>
                </a:cubicBezTo>
                <a:cubicBezTo>
                  <a:pt x="42" y="62"/>
                  <a:pt x="42" y="61"/>
                  <a:pt x="42" y="59"/>
                </a:cubicBezTo>
                <a:cubicBezTo>
                  <a:pt x="41" y="60"/>
                  <a:pt x="40" y="60"/>
                  <a:pt x="39" y="61"/>
                </a:cubicBezTo>
                <a:cubicBezTo>
                  <a:pt x="39" y="62"/>
                  <a:pt x="39" y="64"/>
                  <a:pt x="40" y="65"/>
                </a:cubicBezTo>
                <a:close/>
                <a:moveTo>
                  <a:pt x="49" y="28"/>
                </a:moveTo>
                <a:cubicBezTo>
                  <a:pt x="50" y="26"/>
                  <a:pt x="50" y="25"/>
                  <a:pt x="51" y="23"/>
                </a:cubicBezTo>
                <a:cubicBezTo>
                  <a:pt x="51" y="23"/>
                  <a:pt x="51" y="23"/>
                  <a:pt x="50" y="23"/>
                </a:cubicBezTo>
                <a:cubicBezTo>
                  <a:pt x="49" y="24"/>
                  <a:pt x="48" y="24"/>
                  <a:pt x="47" y="25"/>
                </a:cubicBezTo>
                <a:cubicBezTo>
                  <a:pt x="47" y="25"/>
                  <a:pt x="47" y="26"/>
                  <a:pt x="47" y="26"/>
                </a:cubicBezTo>
                <a:cubicBezTo>
                  <a:pt x="48" y="27"/>
                  <a:pt x="48" y="27"/>
                  <a:pt x="49" y="28"/>
                </a:cubicBezTo>
                <a:close/>
                <a:moveTo>
                  <a:pt x="24" y="46"/>
                </a:moveTo>
                <a:cubicBezTo>
                  <a:pt x="24" y="46"/>
                  <a:pt x="25" y="46"/>
                  <a:pt x="25" y="45"/>
                </a:cubicBezTo>
                <a:cubicBezTo>
                  <a:pt x="26" y="45"/>
                  <a:pt x="26" y="45"/>
                  <a:pt x="26" y="45"/>
                </a:cubicBezTo>
                <a:cubicBezTo>
                  <a:pt x="26" y="44"/>
                  <a:pt x="26" y="43"/>
                  <a:pt x="26" y="42"/>
                </a:cubicBezTo>
                <a:cubicBezTo>
                  <a:pt x="25" y="42"/>
                  <a:pt x="25" y="42"/>
                  <a:pt x="24" y="41"/>
                </a:cubicBezTo>
                <a:cubicBezTo>
                  <a:pt x="24" y="42"/>
                  <a:pt x="24" y="43"/>
                  <a:pt x="23" y="44"/>
                </a:cubicBezTo>
                <a:cubicBezTo>
                  <a:pt x="23" y="45"/>
                  <a:pt x="23" y="45"/>
                  <a:pt x="24" y="46"/>
                </a:cubicBezTo>
                <a:close/>
                <a:moveTo>
                  <a:pt x="63" y="27"/>
                </a:moveTo>
                <a:cubicBezTo>
                  <a:pt x="63" y="28"/>
                  <a:pt x="63" y="28"/>
                  <a:pt x="63" y="29"/>
                </a:cubicBezTo>
                <a:cubicBezTo>
                  <a:pt x="63" y="29"/>
                  <a:pt x="63" y="29"/>
                  <a:pt x="63" y="29"/>
                </a:cubicBezTo>
                <a:cubicBezTo>
                  <a:pt x="64" y="30"/>
                  <a:pt x="64" y="31"/>
                  <a:pt x="65" y="31"/>
                </a:cubicBezTo>
                <a:cubicBezTo>
                  <a:pt x="65" y="30"/>
                  <a:pt x="66" y="29"/>
                  <a:pt x="66" y="28"/>
                </a:cubicBezTo>
                <a:cubicBezTo>
                  <a:pt x="66" y="28"/>
                  <a:pt x="66" y="27"/>
                  <a:pt x="65" y="27"/>
                </a:cubicBezTo>
                <a:cubicBezTo>
                  <a:pt x="64" y="27"/>
                  <a:pt x="64" y="27"/>
                  <a:pt x="63" y="27"/>
                </a:cubicBezTo>
                <a:close/>
                <a:moveTo>
                  <a:pt x="53" y="24"/>
                </a:moveTo>
                <a:cubicBezTo>
                  <a:pt x="52" y="26"/>
                  <a:pt x="51" y="28"/>
                  <a:pt x="51" y="29"/>
                </a:cubicBezTo>
                <a:cubicBezTo>
                  <a:pt x="51" y="30"/>
                  <a:pt x="52" y="31"/>
                  <a:pt x="53" y="32"/>
                </a:cubicBezTo>
                <a:cubicBezTo>
                  <a:pt x="53" y="31"/>
                  <a:pt x="53" y="29"/>
                  <a:pt x="52" y="28"/>
                </a:cubicBezTo>
                <a:cubicBezTo>
                  <a:pt x="52" y="27"/>
                  <a:pt x="52" y="26"/>
                  <a:pt x="53" y="26"/>
                </a:cubicBezTo>
                <a:cubicBezTo>
                  <a:pt x="53" y="25"/>
                  <a:pt x="54" y="24"/>
                  <a:pt x="53" y="24"/>
                </a:cubicBezTo>
                <a:close/>
                <a:moveTo>
                  <a:pt x="24" y="19"/>
                </a:moveTo>
                <a:cubicBezTo>
                  <a:pt x="25" y="18"/>
                  <a:pt x="26" y="18"/>
                  <a:pt x="27" y="17"/>
                </a:cubicBezTo>
                <a:cubicBezTo>
                  <a:pt x="28" y="16"/>
                  <a:pt x="28" y="16"/>
                  <a:pt x="28" y="15"/>
                </a:cubicBezTo>
                <a:cubicBezTo>
                  <a:pt x="28" y="15"/>
                  <a:pt x="28" y="15"/>
                  <a:pt x="28" y="15"/>
                </a:cubicBezTo>
                <a:cubicBezTo>
                  <a:pt x="26" y="16"/>
                  <a:pt x="24" y="17"/>
                  <a:pt x="23" y="18"/>
                </a:cubicBezTo>
                <a:cubicBezTo>
                  <a:pt x="22" y="18"/>
                  <a:pt x="22" y="18"/>
                  <a:pt x="22" y="18"/>
                </a:cubicBezTo>
                <a:cubicBezTo>
                  <a:pt x="23" y="19"/>
                  <a:pt x="23" y="19"/>
                  <a:pt x="24" y="19"/>
                </a:cubicBezTo>
                <a:close/>
                <a:moveTo>
                  <a:pt x="40" y="82"/>
                </a:moveTo>
                <a:cubicBezTo>
                  <a:pt x="40" y="81"/>
                  <a:pt x="40" y="81"/>
                  <a:pt x="41" y="80"/>
                </a:cubicBezTo>
                <a:cubicBezTo>
                  <a:pt x="41" y="79"/>
                  <a:pt x="41" y="79"/>
                  <a:pt x="41" y="78"/>
                </a:cubicBezTo>
                <a:cubicBezTo>
                  <a:pt x="42" y="78"/>
                  <a:pt x="41" y="77"/>
                  <a:pt x="41" y="77"/>
                </a:cubicBezTo>
                <a:cubicBezTo>
                  <a:pt x="41" y="78"/>
                  <a:pt x="41" y="79"/>
                  <a:pt x="40" y="79"/>
                </a:cubicBezTo>
                <a:cubicBezTo>
                  <a:pt x="39" y="79"/>
                  <a:pt x="39" y="78"/>
                  <a:pt x="38" y="77"/>
                </a:cubicBezTo>
                <a:cubicBezTo>
                  <a:pt x="38" y="78"/>
                  <a:pt x="38" y="78"/>
                  <a:pt x="37" y="78"/>
                </a:cubicBezTo>
                <a:cubicBezTo>
                  <a:pt x="38" y="79"/>
                  <a:pt x="39" y="81"/>
                  <a:pt x="40" y="82"/>
                </a:cubicBezTo>
                <a:close/>
                <a:moveTo>
                  <a:pt x="22" y="65"/>
                </a:moveTo>
                <a:cubicBezTo>
                  <a:pt x="23" y="66"/>
                  <a:pt x="24" y="67"/>
                  <a:pt x="25" y="68"/>
                </a:cubicBezTo>
                <a:cubicBezTo>
                  <a:pt x="25" y="68"/>
                  <a:pt x="26" y="67"/>
                  <a:pt x="26" y="66"/>
                </a:cubicBezTo>
                <a:cubicBezTo>
                  <a:pt x="26" y="65"/>
                  <a:pt x="25" y="65"/>
                  <a:pt x="24" y="64"/>
                </a:cubicBezTo>
                <a:cubicBezTo>
                  <a:pt x="24" y="64"/>
                  <a:pt x="23" y="64"/>
                  <a:pt x="22" y="65"/>
                </a:cubicBezTo>
                <a:close/>
                <a:moveTo>
                  <a:pt x="36" y="35"/>
                </a:moveTo>
                <a:cubicBezTo>
                  <a:pt x="35" y="35"/>
                  <a:pt x="35" y="35"/>
                  <a:pt x="35" y="35"/>
                </a:cubicBezTo>
                <a:cubicBezTo>
                  <a:pt x="34" y="36"/>
                  <a:pt x="33" y="36"/>
                  <a:pt x="33" y="38"/>
                </a:cubicBezTo>
                <a:cubicBezTo>
                  <a:pt x="32" y="39"/>
                  <a:pt x="32" y="40"/>
                  <a:pt x="32" y="40"/>
                </a:cubicBezTo>
                <a:cubicBezTo>
                  <a:pt x="33" y="40"/>
                  <a:pt x="34" y="39"/>
                  <a:pt x="35" y="38"/>
                </a:cubicBezTo>
                <a:cubicBezTo>
                  <a:pt x="35" y="38"/>
                  <a:pt x="35" y="38"/>
                  <a:pt x="35" y="38"/>
                </a:cubicBezTo>
                <a:cubicBezTo>
                  <a:pt x="35" y="37"/>
                  <a:pt x="35" y="36"/>
                  <a:pt x="36" y="35"/>
                </a:cubicBezTo>
                <a:close/>
                <a:moveTo>
                  <a:pt x="10" y="50"/>
                </a:moveTo>
                <a:cubicBezTo>
                  <a:pt x="11" y="54"/>
                  <a:pt x="13" y="58"/>
                  <a:pt x="15" y="61"/>
                </a:cubicBezTo>
                <a:cubicBezTo>
                  <a:pt x="14" y="57"/>
                  <a:pt x="12" y="54"/>
                  <a:pt x="10" y="50"/>
                </a:cubicBezTo>
                <a:close/>
                <a:moveTo>
                  <a:pt x="63" y="35"/>
                </a:moveTo>
                <a:cubicBezTo>
                  <a:pt x="63" y="35"/>
                  <a:pt x="63" y="35"/>
                  <a:pt x="63" y="35"/>
                </a:cubicBezTo>
                <a:cubicBezTo>
                  <a:pt x="63" y="36"/>
                  <a:pt x="63" y="37"/>
                  <a:pt x="63" y="38"/>
                </a:cubicBezTo>
                <a:cubicBezTo>
                  <a:pt x="63" y="38"/>
                  <a:pt x="63" y="39"/>
                  <a:pt x="63" y="40"/>
                </a:cubicBezTo>
                <a:cubicBezTo>
                  <a:pt x="63" y="40"/>
                  <a:pt x="63" y="40"/>
                  <a:pt x="63" y="40"/>
                </a:cubicBezTo>
                <a:cubicBezTo>
                  <a:pt x="63" y="40"/>
                  <a:pt x="64" y="41"/>
                  <a:pt x="65" y="41"/>
                </a:cubicBezTo>
                <a:cubicBezTo>
                  <a:pt x="65" y="41"/>
                  <a:pt x="65" y="40"/>
                  <a:pt x="65" y="40"/>
                </a:cubicBezTo>
                <a:cubicBezTo>
                  <a:pt x="65" y="39"/>
                  <a:pt x="65" y="39"/>
                  <a:pt x="65" y="39"/>
                </a:cubicBezTo>
                <a:cubicBezTo>
                  <a:pt x="64" y="38"/>
                  <a:pt x="63" y="38"/>
                  <a:pt x="64" y="37"/>
                </a:cubicBezTo>
                <a:cubicBezTo>
                  <a:pt x="64" y="36"/>
                  <a:pt x="63" y="36"/>
                  <a:pt x="63" y="35"/>
                </a:cubicBezTo>
                <a:close/>
                <a:moveTo>
                  <a:pt x="36" y="67"/>
                </a:moveTo>
                <a:cubicBezTo>
                  <a:pt x="36" y="67"/>
                  <a:pt x="36" y="67"/>
                  <a:pt x="36" y="67"/>
                </a:cubicBezTo>
                <a:cubicBezTo>
                  <a:pt x="37" y="67"/>
                  <a:pt x="37" y="67"/>
                  <a:pt x="37" y="68"/>
                </a:cubicBezTo>
                <a:cubicBezTo>
                  <a:pt x="37" y="69"/>
                  <a:pt x="37" y="69"/>
                  <a:pt x="38" y="69"/>
                </a:cubicBezTo>
                <a:cubicBezTo>
                  <a:pt x="38" y="68"/>
                  <a:pt x="38" y="67"/>
                  <a:pt x="38" y="66"/>
                </a:cubicBezTo>
                <a:cubicBezTo>
                  <a:pt x="38" y="66"/>
                  <a:pt x="38" y="66"/>
                  <a:pt x="37" y="66"/>
                </a:cubicBezTo>
                <a:cubicBezTo>
                  <a:pt x="37" y="65"/>
                  <a:pt x="36" y="64"/>
                  <a:pt x="35" y="63"/>
                </a:cubicBezTo>
                <a:cubicBezTo>
                  <a:pt x="35" y="63"/>
                  <a:pt x="35" y="63"/>
                  <a:pt x="35" y="63"/>
                </a:cubicBezTo>
                <a:cubicBezTo>
                  <a:pt x="35" y="63"/>
                  <a:pt x="35" y="64"/>
                  <a:pt x="35" y="64"/>
                </a:cubicBezTo>
                <a:cubicBezTo>
                  <a:pt x="35" y="65"/>
                  <a:pt x="35" y="66"/>
                  <a:pt x="36" y="67"/>
                </a:cubicBezTo>
                <a:close/>
                <a:moveTo>
                  <a:pt x="47" y="54"/>
                </a:moveTo>
                <a:cubicBezTo>
                  <a:pt x="48" y="53"/>
                  <a:pt x="49" y="53"/>
                  <a:pt x="49" y="52"/>
                </a:cubicBezTo>
                <a:cubicBezTo>
                  <a:pt x="49" y="50"/>
                  <a:pt x="48" y="48"/>
                  <a:pt x="47" y="47"/>
                </a:cubicBezTo>
                <a:cubicBezTo>
                  <a:pt x="47" y="50"/>
                  <a:pt x="47" y="52"/>
                  <a:pt x="47" y="54"/>
                </a:cubicBezTo>
                <a:close/>
                <a:moveTo>
                  <a:pt x="59" y="52"/>
                </a:moveTo>
                <a:cubicBezTo>
                  <a:pt x="59" y="51"/>
                  <a:pt x="58" y="50"/>
                  <a:pt x="57" y="49"/>
                </a:cubicBezTo>
                <a:cubicBezTo>
                  <a:pt x="57" y="51"/>
                  <a:pt x="56" y="53"/>
                  <a:pt x="56" y="54"/>
                </a:cubicBezTo>
                <a:cubicBezTo>
                  <a:pt x="56" y="54"/>
                  <a:pt x="56" y="54"/>
                  <a:pt x="56" y="54"/>
                </a:cubicBezTo>
                <a:cubicBezTo>
                  <a:pt x="57" y="53"/>
                  <a:pt x="58" y="53"/>
                  <a:pt x="59" y="52"/>
                </a:cubicBezTo>
                <a:close/>
                <a:moveTo>
                  <a:pt x="9" y="41"/>
                </a:moveTo>
                <a:cubicBezTo>
                  <a:pt x="10" y="42"/>
                  <a:pt x="10" y="44"/>
                  <a:pt x="11" y="46"/>
                </a:cubicBezTo>
                <a:cubicBezTo>
                  <a:pt x="11" y="45"/>
                  <a:pt x="12" y="44"/>
                  <a:pt x="11" y="43"/>
                </a:cubicBezTo>
                <a:cubicBezTo>
                  <a:pt x="11" y="43"/>
                  <a:pt x="11" y="42"/>
                  <a:pt x="11" y="42"/>
                </a:cubicBezTo>
                <a:cubicBezTo>
                  <a:pt x="11" y="41"/>
                  <a:pt x="11" y="41"/>
                  <a:pt x="11" y="40"/>
                </a:cubicBezTo>
                <a:cubicBezTo>
                  <a:pt x="10" y="40"/>
                  <a:pt x="10" y="40"/>
                  <a:pt x="9" y="41"/>
                </a:cubicBezTo>
                <a:close/>
                <a:moveTo>
                  <a:pt x="59" y="61"/>
                </a:moveTo>
                <a:cubicBezTo>
                  <a:pt x="59" y="61"/>
                  <a:pt x="59" y="61"/>
                  <a:pt x="59" y="61"/>
                </a:cubicBezTo>
                <a:cubicBezTo>
                  <a:pt x="59" y="60"/>
                  <a:pt x="60" y="60"/>
                  <a:pt x="60" y="60"/>
                </a:cubicBezTo>
                <a:cubicBezTo>
                  <a:pt x="62" y="58"/>
                  <a:pt x="62" y="56"/>
                  <a:pt x="63" y="54"/>
                </a:cubicBezTo>
                <a:cubicBezTo>
                  <a:pt x="63" y="53"/>
                  <a:pt x="63" y="52"/>
                  <a:pt x="63" y="52"/>
                </a:cubicBezTo>
                <a:cubicBezTo>
                  <a:pt x="63" y="52"/>
                  <a:pt x="63" y="52"/>
                  <a:pt x="63" y="52"/>
                </a:cubicBezTo>
                <a:cubicBezTo>
                  <a:pt x="62" y="55"/>
                  <a:pt x="60" y="58"/>
                  <a:pt x="59" y="61"/>
                </a:cubicBezTo>
                <a:close/>
                <a:moveTo>
                  <a:pt x="28" y="72"/>
                </a:moveTo>
                <a:cubicBezTo>
                  <a:pt x="29" y="73"/>
                  <a:pt x="31" y="75"/>
                  <a:pt x="32" y="76"/>
                </a:cubicBezTo>
                <a:cubicBezTo>
                  <a:pt x="32" y="76"/>
                  <a:pt x="32" y="75"/>
                  <a:pt x="32" y="75"/>
                </a:cubicBezTo>
                <a:cubicBezTo>
                  <a:pt x="31" y="74"/>
                  <a:pt x="31" y="73"/>
                  <a:pt x="30" y="72"/>
                </a:cubicBezTo>
                <a:cubicBezTo>
                  <a:pt x="29" y="72"/>
                  <a:pt x="29" y="72"/>
                  <a:pt x="28" y="72"/>
                </a:cubicBezTo>
                <a:close/>
                <a:moveTo>
                  <a:pt x="34" y="34"/>
                </a:moveTo>
                <a:cubicBezTo>
                  <a:pt x="34" y="34"/>
                  <a:pt x="34" y="34"/>
                  <a:pt x="34" y="34"/>
                </a:cubicBezTo>
                <a:cubicBezTo>
                  <a:pt x="34" y="34"/>
                  <a:pt x="35" y="33"/>
                  <a:pt x="35" y="33"/>
                </a:cubicBezTo>
                <a:cubicBezTo>
                  <a:pt x="36" y="33"/>
                  <a:pt x="36" y="32"/>
                  <a:pt x="36" y="32"/>
                </a:cubicBezTo>
                <a:cubicBezTo>
                  <a:pt x="36" y="31"/>
                  <a:pt x="36" y="30"/>
                  <a:pt x="36" y="29"/>
                </a:cubicBezTo>
                <a:cubicBezTo>
                  <a:pt x="36" y="28"/>
                  <a:pt x="36" y="28"/>
                  <a:pt x="36" y="28"/>
                </a:cubicBezTo>
                <a:cubicBezTo>
                  <a:pt x="35" y="30"/>
                  <a:pt x="34" y="32"/>
                  <a:pt x="34" y="34"/>
                </a:cubicBezTo>
                <a:close/>
                <a:moveTo>
                  <a:pt x="55" y="21"/>
                </a:moveTo>
                <a:cubicBezTo>
                  <a:pt x="56" y="22"/>
                  <a:pt x="57" y="23"/>
                  <a:pt x="58" y="24"/>
                </a:cubicBezTo>
                <a:cubicBezTo>
                  <a:pt x="58" y="23"/>
                  <a:pt x="59" y="22"/>
                  <a:pt x="59" y="21"/>
                </a:cubicBezTo>
                <a:cubicBezTo>
                  <a:pt x="59" y="21"/>
                  <a:pt x="58" y="21"/>
                  <a:pt x="58" y="21"/>
                </a:cubicBezTo>
                <a:cubicBezTo>
                  <a:pt x="57" y="21"/>
                  <a:pt x="56" y="21"/>
                  <a:pt x="55" y="21"/>
                </a:cubicBezTo>
                <a:close/>
                <a:moveTo>
                  <a:pt x="49" y="35"/>
                </a:moveTo>
                <a:cubicBezTo>
                  <a:pt x="48" y="37"/>
                  <a:pt x="48" y="38"/>
                  <a:pt x="48" y="39"/>
                </a:cubicBezTo>
                <a:cubicBezTo>
                  <a:pt x="49" y="39"/>
                  <a:pt x="49" y="39"/>
                  <a:pt x="50" y="39"/>
                </a:cubicBezTo>
                <a:cubicBezTo>
                  <a:pt x="50" y="39"/>
                  <a:pt x="50" y="39"/>
                  <a:pt x="50" y="38"/>
                </a:cubicBezTo>
                <a:cubicBezTo>
                  <a:pt x="50" y="38"/>
                  <a:pt x="50" y="38"/>
                  <a:pt x="50" y="38"/>
                </a:cubicBezTo>
                <a:cubicBezTo>
                  <a:pt x="50" y="37"/>
                  <a:pt x="49" y="36"/>
                  <a:pt x="49" y="35"/>
                </a:cubicBezTo>
                <a:close/>
                <a:moveTo>
                  <a:pt x="27" y="49"/>
                </a:moveTo>
                <a:cubicBezTo>
                  <a:pt x="28" y="48"/>
                  <a:pt x="28" y="48"/>
                  <a:pt x="29" y="47"/>
                </a:cubicBezTo>
                <a:cubicBezTo>
                  <a:pt x="30" y="46"/>
                  <a:pt x="30" y="46"/>
                  <a:pt x="29" y="45"/>
                </a:cubicBezTo>
                <a:cubicBezTo>
                  <a:pt x="29" y="45"/>
                  <a:pt x="28" y="46"/>
                  <a:pt x="28" y="46"/>
                </a:cubicBezTo>
                <a:cubicBezTo>
                  <a:pt x="28" y="47"/>
                  <a:pt x="27" y="47"/>
                  <a:pt x="27" y="47"/>
                </a:cubicBezTo>
                <a:cubicBezTo>
                  <a:pt x="26" y="47"/>
                  <a:pt x="25" y="48"/>
                  <a:pt x="25" y="48"/>
                </a:cubicBezTo>
                <a:cubicBezTo>
                  <a:pt x="25" y="48"/>
                  <a:pt x="25" y="48"/>
                  <a:pt x="25" y="48"/>
                </a:cubicBezTo>
                <a:cubicBezTo>
                  <a:pt x="26" y="47"/>
                  <a:pt x="26" y="48"/>
                  <a:pt x="27" y="49"/>
                </a:cubicBezTo>
                <a:close/>
                <a:moveTo>
                  <a:pt x="32" y="69"/>
                </a:moveTo>
                <a:cubicBezTo>
                  <a:pt x="31" y="67"/>
                  <a:pt x="30" y="66"/>
                  <a:pt x="29" y="64"/>
                </a:cubicBezTo>
                <a:cubicBezTo>
                  <a:pt x="29" y="65"/>
                  <a:pt x="29" y="65"/>
                  <a:pt x="28" y="66"/>
                </a:cubicBezTo>
                <a:cubicBezTo>
                  <a:pt x="29" y="67"/>
                  <a:pt x="30" y="68"/>
                  <a:pt x="31" y="69"/>
                </a:cubicBezTo>
                <a:cubicBezTo>
                  <a:pt x="32" y="69"/>
                  <a:pt x="32" y="69"/>
                  <a:pt x="32" y="69"/>
                </a:cubicBezTo>
                <a:close/>
                <a:moveTo>
                  <a:pt x="53" y="73"/>
                </a:moveTo>
                <a:cubicBezTo>
                  <a:pt x="55" y="73"/>
                  <a:pt x="57" y="70"/>
                  <a:pt x="57" y="68"/>
                </a:cubicBezTo>
                <a:cubicBezTo>
                  <a:pt x="56" y="69"/>
                  <a:pt x="55" y="70"/>
                  <a:pt x="54" y="71"/>
                </a:cubicBezTo>
                <a:cubicBezTo>
                  <a:pt x="53" y="72"/>
                  <a:pt x="53" y="72"/>
                  <a:pt x="53" y="73"/>
                </a:cubicBezTo>
                <a:close/>
                <a:moveTo>
                  <a:pt x="48" y="15"/>
                </a:moveTo>
                <a:cubicBezTo>
                  <a:pt x="45" y="13"/>
                  <a:pt x="43" y="13"/>
                  <a:pt x="40" y="14"/>
                </a:cubicBezTo>
                <a:cubicBezTo>
                  <a:pt x="41" y="14"/>
                  <a:pt x="42" y="14"/>
                  <a:pt x="43" y="14"/>
                </a:cubicBezTo>
                <a:cubicBezTo>
                  <a:pt x="44" y="14"/>
                  <a:pt x="46" y="14"/>
                  <a:pt x="47" y="15"/>
                </a:cubicBezTo>
                <a:cubicBezTo>
                  <a:pt x="47" y="15"/>
                  <a:pt x="47" y="15"/>
                  <a:pt x="48" y="15"/>
                </a:cubicBezTo>
                <a:close/>
                <a:moveTo>
                  <a:pt x="82" y="49"/>
                </a:moveTo>
                <a:cubicBezTo>
                  <a:pt x="82" y="49"/>
                  <a:pt x="82" y="50"/>
                  <a:pt x="83" y="50"/>
                </a:cubicBezTo>
                <a:cubicBezTo>
                  <a:pt x="83" y="51"/>
                  <a:pt x="83" y="51"/>
                  <a:pt x="84" y="52"/>
                </a:cubicBezTo>
                <a:cubicBezTo>
                  <a:pt x="84" y="52"/>
                  <a:pt x="85" y="52"/>
                  <a:pt x="85" y="51"/>
                </a:cubicBezTo>
                <a:cubicBezTo>
                  <a:pt x="85" y="50"/>
                  <a:pt x="83" y="49"/>
                  <a:pt x="82" y="49"/>
                </a:cubicBezTo>
                <a:close/>
                <a:moveTo>
                  <a:pt x="37" y="57"/>
                </a:moveTo>
                <a:cubicBezTo>
                  <a:pt x="36" y="58"/>
                  <a:pt x="35" y="59"/>
                  <a:pt x="36" y="60"/>
                </a:cubicBezTo>
                <a:cubicBezTo>
                  <a:pt x="36" y="60"/>
                  <a:pt x="37" y="60"/>
                  <a:pt x="37" y="60"/>
                </a:cubicBezTo>
                <a:cubicBezTo>
                  <a:pt x="37" y="59"/>
                  <a:pt x="37" y="58"/>
                  <a:pt x="37" y="57"/>
                </a:cubicBezTo>
                <a:close/>
                <a:moveTo>
                  <a:pt x="72" y="57"/>
                </a:moveTo>
                <a:cubicBezTo>
                  <a:pt x="72" y="57"/>
                  <a:pt x="72" y="56"/>
                  <a:pt x="73" y="56"/>
                </a:cubicBezTo>
                <a:cubicBezTo>
                  <a:pt x="73" y="55"/>
                  <a:pt x="73" y="54"/>
                  <a:pt x="73" y="53"/>
                </a:cubicBezTo>
                <a:cubicBezTo>
                  <a:pt x="73" y="53"/>
                  <a:pt x="73" y="53"/>
                  <a:pt x="73" y="52"/>
                </a:cubicBezTo>
                <a:cubicBezTo>
                  <a:pt x="73" y="52"/>
                  <a:pt x="73" y="52"/>
                  <a:pt x="73" y="52"/>
                </a:cubicBezTo>
                <a:cubicBezTo>
                  <a:pt x="72" y="53"/>
                  <a:pt x="71" y="54"/>
                  <a:pt x="72" y="55"/>
                </a:cubicBezTo>
                <a:cubicBezTo>
                  <a:pt x="72" y="56"/>
                  <a:pt x="72" y="56"/>
                  <a:pt x="72" y="57"/>
                </a:cubicBezTo>
                <a:close/>
                <a:moveTo>
                  <a:pt x="57" y="32"/>
                </a:moveTo>
                <a:cubicBezTo>
                  <a:pt x="57" y="31"/>
                  <a:pt x="57" y="31"/>
                  <a:pt x="57" y="30"/>
                </a:cubicBezTo>
                <a:cubicBezTo>
                  <a:pt x="57" y="30"/>
                  <a:pt x="57" y="29"/>
                  <a:pt x="56" y="29"/>
                </a:cubicBezTo>
                <a:cubicBezTo>
                  <a:pt x="56" y="29"/>
                  <a:pt x="55" y="29"/>
                  <a:pt x="55" y="29"/>
                </a:cubicBezTo>
                <a:cubicBezTo>
                  <a:pt x="55" y="30"/>
                  <a:pt x="56" y="31"/>
                  <a:pt x="57" y="32"/>
                </a:cubicBezTo>
                <a:close/>
                <a:moveTo>
                  <a:pt x="43" y="79"/>
                </a:moveTo>
                <a:cubicBezTo>
                  <a:pt x="43" y="80"/>
                  <a:pt x="42" y="81"/>
                  <a:pt x="42" y="82"/>
                </a:cubicBezTo>
                <a:cubicBezTo>
                  <a:pt x="43" y="82"/>
                  <a:pt x="44" y="82"/>
                  <a:pt x="45" y="81"/>
                </a:cubicBezTo>
                <a:cubicBezTo>
                  <a:pt x="44" y="81"/>
                  <a:pt x="44" y="80"/>
                  <a:pt x="43" y="79"/>
                </a:cubicBezTo>
                <a:close/>
                <a:moveTo>
                  <a:pt x="67" y="53"/>
                </a:moveTo>
                <a:cubicBezTo>
                  <a:pt x="65" y="55"/>
                  <a:pt x="64" y="57"/>
                  <a:pt x="64" y="58"/>
                </a:cubicBezTo>
                <a:cubicBezTo>
                  <a:pt x="65" y="57"/>
                  <a:pt x="65" y="56"/>
                  <a:pt x="66" y="56"/>
                </a:cubicBezTo>
                <a:cubicBezTo>
                  <a:pt x="67" y="55"/>
                  <a:pt x="67" y="54"/>
                  <a:pt x="67" y="53"/>
                </a:cubicBezTo>
                <a:close/>
                <a:moveTo>
                  <a:pt x="21" y="14"/>
                </a:moveTo>
                <a:cubicBezTo>
                  <a:pt x="21" y="13"/>
                  <a:pt x="22" y="13"/>
                  <a:pt x="23" y="12"/>
                </a:cubicBezTo>
                <a:cubicBezTo>
                  <a:pt x="23" y="12"/>
                  <a:pt x="23" y="11"/>
                  <a:pt x="24" y="10"/>
                </a:cubicBezTo>
                <a:cubicBezTo>
                  <a:pt x="22" y="11"/>
                  <a:pt x="21" y="12"/>
                  <a:pt x="21" y="14"/>
                </a:cubicBezTo>
                <a:close/>
                <a:moveTo>
                  <a:pt x="18" y="10"/>
                </a:moveTo>
                <a:cubicBezTo>
                  <a:pt x="17" y="11"/>
                  <a:pt x="16" y="13"/>
                  <a:pt x="14" y="14"/>
                </a:cubicBezTo>
                <a:cubicBezTo>
                  <a:pt x="15" y="14"/>
                  <a:pt x="15" y="14"/>
                  <a:pt x="16" y="14"/>
                </a:cubicBezTo>
                <a:cubicBezTo>
                  <a:pt x="17" y="13"/>
                  <a:pt x="18" y="12"/>
                  <a:pt x="18" y="10"/>
                </a:cubicBezTo>
                <a:close/>
                <a:moveTo>
                  <a:pt x="24" y="74"/>
                </a:moveTo>
                <a:cubicBezTo>
                  <a:pt x="25" y="76"/>
                  <a:pt x="29" y="79"/>
                  <a:pt x="30" y="80"/>
                </a:cubicBezTo>
                <a:cubicBezTo>
                  <a:pt x="30" y="80"/>
                  <a:pt x="30" y="80"/>
                  <a:pt x="30" y="79"/>
                </a:cubicBezTo>
                <a:cubicBezTo>
                  <a:pt x="28" y="78"/>
                  <a:pt x="26" y="76"/>
                  <a:pt x="24" y="74"/>
                </a:cubicBezTo>
                <a:close/>
                <a:moveTo>
                  <a:pt x="67" y="49"/>
                </a:moveTo>
                <a:cubicBezTo>
                  <a:pt x="67" y="49"/>
                  <a:pt x="67" y="49"/>
                  <a:pt x="67" y="49"/>
                </a:cubicBezTo>
                <a:cubicBezTo>
                  <a:pt x="67" y="49"/>
                  <a:pt x="66" y="49"/>
                  <a:pt x="65" y="50"/>
                </a:cubicBezTo>
                <a:cubicBezTo>
                  <a:pt x="65" y="50"/>
                  <a:pt x="65" y="50"/>
                  <a:pt x="65" y="50"/>
                </a:cubicBezTo>
                <a:cubicBezTo>
                  <a:pt x="65" y="51"/>
                  <a:pt x="65" y="52"/>
                  <a:pt x="65" y="52"/>
                </a:cubicBezTo>
                <a:cubicBezTo>
                  <a:pt x="65" y="53"/>
                  <a:pt x="65" y="53"/>
                  <a:pt x="65" y="53"/>
                </a:cubicBezTo>
                <a:cubicBezTo>
                  <a:pt x="66" y="51"/>
                  <a:pt x="67" y="50"/>
                  <a:pt x="67" y="49"/>
                </a:cubicBezTo>
                <a:close/>
                <a:moveTo>
                  <a:pt x="28" y="68"/>
                </a:moveTo>
                <a:cubicBezTo>
                  <a:pt x="28" y="68"/>
                  <a:pt x="27" y="68"/>
                  <a:pt x="27" y="68"/>
                </a:cubicBezTo>
                <a:cubicBezTo>
                  <a:pt x="27" y="69"/>
                  <a:pt x="27" y="70"/>
                  <a:pt x="27" y="71"/>
                </a:cubicBezTo>
                <a:cubicBezTo>
                  <a:pt x="27" y="71"/>
                  <a:pt x="28" y="70"/>
                  <a:pt x="29" y="70"/>
                </a:cubicBezTo>
                <a:cubicBezTo>
                  <a:pt x="28" y="69"/>
                  <a:pt x="28" y="69"/>
                  <a:pt x="28" y="68"/>
                </a:cubicBezTo>
                <a:close/>
                <a:moveTo>
                  <a:pt x="19" y="57"/>
                </a:moveTo>
                <a:cubicBezTo>
                  <a:pt x="18" y="58"/>
                  <a:pt x="19" y="60"/>
                  <a:pt x="20" y="61"/>
                </a:cubicBezTo>
                <a:cubicBezTo>
                  <a:pt x="20" y="60"/>
                  <a:pt x="20" y="60"/>
                  <a:pt x="21" y="60"/>
                </a:cubicBezTo>
                <a:cubicBezTo>
                  <a:pt x="20" y="58"/>
                  <a:pt x="19" y="58"/>
                  <a:pt x="19" y="57"/>
                </a:cubicBezTo>
                <a:close/>
                <a:moveTo>
                  <a:pt x="79" y="44"/>
                </a:moveTo>
                <a:cubicBezTo>
                  <a:pt x="79" y="46"/>
                  <a:pt x="80" y="47"/>
                  <a:pt x="82" y="47"/>
                </a:cubicBezTo>
                <a:cubicBezTo>
                  <a:pt x="81" y="45"/>
                  <a:pt x="80" y="45"/>
                  <a:pt x="79" y="44"/>
                </a:cubicBezTo>
                <a:close/>
                <a:moveTo>
                  <a:pt x="42" y="9"/>
                </a:moveTo>
                <a:cubicBezTo>
                  <a:pt x="44" y="10"/>
                  <a:pt x="45" y="11"/>
                  <a:pt x="47" y="11"/>
                </a:cubicBezTo>
                <a:cubicBezTo>
                  <a:pt x="47" y="12"/>
                  <a:pt x="48" y="12"/>
                  <a:pt x="48" y="12"/>
                </a:cubicBezTo>
                <a:cubicBezTo>
                  <a:pt x="46" y="10"/>
                  <a:pt x="44" y="10"/>
                  <a:pt x="42" y="9"/>
                </a:cubicBezTo>
                <a:close/>
                <a:moveTo>
                  <a:pt x="49" y="21"/>
                </a:moveTo>
                <a:cubicBezTo>
                  <a:pt x="47" y="22"/>
                  <a:pt x="47" y="22"/>
                  <a:pt x="47" y="23"/>
                </a:cubicBezTo>
                <a:cubicBezTo>
                  <a:pt x="48" y="22"/>
                  <a:pt x="48" y="22"/>
                  <a:pt x="49" y="22"/>
                </a:cubicBezTo>
                <a:cubicBezTo>
                  <a:pt x="49" y="22"/>
                  <a:pt x="50" y="22"/>
                  <a:pt x="50" y="21"/>
                </a:cubicBezTo>
                <a:cubicBezTo>
                  <a:pt x="49" y="21"/>
                  <a:pt x="49" y="21"/>
                  <a:pt x="49" y="21"/>
                </a:cubicBezTo>
                <a:close/>
                <a:moveTo>
                  <a:pt x="88" y="51"/>
                </a:moveTo>
                <a:cubicBezTo>
                  <a:pt x="87" y="49"/>
                  <a:pt x="86" y="48"/>
                  <a:pt x="85" y="47"/>
                </a:cubicBezTo>
                <a:cubicBezTo>
                  <a:pt x="84" y="47"/>
                  <a:pt x="84" y="48"/>
                  <a:pt x="84" y="48"/>
                </a:cubicBezTo>
                <a:cubicBezTo>
                  <a:pt x="86" y="48"/>
                  <a:pt x="87" y="50"/>
                  <a:pt x="87" y="51"/>
                </a:cubicBezTo>
                <a:cubicBezTo>
                  <a:pt x="87" y="51"/>
                  <a:pt x="88" y="51"/>
                  <a:pt x="88" y="51"/>
                </a:cubicBezTo>
                <a:close/>
                <a:moveTo>
                  <a:pt x="13" y="20"/>
                </a:moveTo>
                <a:cubicBezTo>
                  <a:pt x="13" y="20"/>
                  <a:pt x="14" y="20"/>
                  <a:pt x="14" y="20"/>
                </a:cubicBezTo>
                <a:cubicBezTo>
                  <a:pt x="14" y="20"/>
                  <a:pt x="14" y="20"/>
                  <a:pt x="15" y="20"/>
                </a:cubicBezTo>
                <a:cubicBezTo>
                  <a:pt x="15" y="19"/>
                  <a:pt x="16" y="19"/>
                  <a:pt x="16" y="18"/>
                </a:cubicBezTo>
                <a:cubicBezTo>
                  <a:pt x="16" y="18"/>
                  <a:pt x="15" y="18"/>
                  <a:pt x="15" y="18"/>
                </a:cubicBezTo>
                <a:cubicBezTo>
                  <a:pt x="14" y="18"/>
                  <a:pt x="14" y="19"/>
                  <a:pt x="13" y="20"/>
                </a:cubicBezTo>
                <a:close/>
                <a:moveTo>
                  <a:pt x="39" y="51"/>
                </a:moveTo>
                <a:cubicBezTo>
                  <a:pt x="40" y="51"/>
                  <a:pt x="42" y="49"/>
                  <a:pt x="42" y="48"/>
                </a:cubicBezTo>
                <a:cubicBezTo>
                  <a:pt x="41" y="49"/>
                  <a:pt x="40" y="49"/>
                  <a:pt x="40" y="50"/>
                </a:cubicBezTo>
                <a:cubicBezTo>
                  <a:pt x="39" y="50"/>
                  <a:pt x="39" y="51"/>
                  <a:pt x="39" y="51"/>
                </a:cubicBezTo>
                <a:close/>
                <a:moveTo>
                  <a:pt x="10" y="21"/>
                </a:moveTo>
                <a:cubicBezTo>
                  <a:pt x="10" y="21"/>
                  <a:pt x="10" y="21"/>
                  <a:pt x="10" y="21"/>
                </a:cubicBezTo>
                <a:cubicBezTo>
                  <a:pt x="10" y="21"/>
                  <a:pt x="11" y="21"/>
                  <a:pt x="11" y="21"/>
                </a:cubicBezTo>
                <a:cubicBezTo>
                  <a:pt x="11" y="20"/>
                  <a:pt x="12" y="19"/>
                  <a:pt x="12" y="18"/>
                </a:cubicBezTo>
                <a:cubicBezTo>
                  <a:pt x="11" y="19"/>
                  <a:pt x="10" y="20"/>
                  <a:pt x="10" y="21"/>
                </a:cubicBezTo>
                <a:close/>
                <a:moveTo>
                  <a:pt x="69" y="50"/>
                </a:moveTo>
                <a:cubicBezTo>
                  <a:pt x="69" y="51"/>
                  <a:pt x="69" y="52"/>
                  <a:pt x="69" y="53"/>
                </a:cubicBezTo>
                <a:cubicBezTo>
                  <a:pt x="70" y="52"/>
                  <a:pt x="70" y="51"/>
                  <a:pt x="71" y="50"/>
                </a:cubicBezTo>
                <a:cubicBezTo>
                  <a:pt x="70" y="50"/>
                  <a:pt x="70" y="50"/>
                  <a:pt x="69" y="50"/>
                </a:cubicBezTo>
                <a:close/>
                <a:moveTo>
                  <a:pt x="50" y="10"/>
                </a:moveTo>
                <a:cubicBezTo>
                  <a:pt x="50" y="10"/>
                  <a:pt x="50" y="10"/>
                  <a:pt x="50" y="10"/>
                </a:cubicBezTo>
                <a:cubicBezTo>
                  <a:pt x="52" y="11"/>
                  <a:pt x="53" y="12"/>
                  <a:pt x="54" y="13"/>
                </a:cubicBezTo>
                <a:cubicBezTo>
                  <a:pt x="54" y="13"/>
                  <a:pt x="54" y="13"/>
                  <a:pt x="55" y="13"/>
                </a:cubicBezTo>
                <a:cubicBezTo>
                  <a:pt x="55" y="13"/>
                  <a:pt x="55" y="13"/>
                  <a:pt x="55" y="13"/>
                </a:cubicBezTo>
                <a:cubicBezTo>
                  <a:pt x="54" y="12"/>
                  <a:pt x="54" y="12"/>
                  <a:pt x="53" y="11"/>
                </a:cubicBezTo>
                <a:cubicBezTo>
                  <a:pt x="52" y="11"/>
                  <a:pt x="51" y="10"/>
                  <a:pt x="50" y="10"/>
                </a:cubicBezTo>
                <a:close/>
                <a:moveTo>
                  <a:pt x="45" y="71"/>
                </a:moveTo>
                <a:cubicBezTo>
                  <a:pt x="45" y="70"/>
                  <a:pt x="45" y="70"/>
                  <a:pt x="45" y="69"/>
                </a:cubicBezTo>
                <a:cubicBezTo>
                  <a:pt x="44" y="69"/>
                  <a:pt x="44" y="69"/>
                  <a:pt x="43" y="69"/>
                </a:cubicBezTo>
                <a:cubicBezTo>
                  <a:pt x="44" y="70"/>
                  <a:pt x="44" y="71"/>
                  <a:pt x="45" y="71"/>
                </a:cubicBezTo>
                <a:close/>
                <a:moveTo>
                  <a:pt x="78" y="64"/>
                </a:moveTo>
                <a:cubicBezTo>
                  <a:pt x="79" y="64"/>
                  <a:pt x="80" y="63"/>
                  <a:pt x="80" y="62"/>
                </a:cubicBezTo>
                <a:cubicBezTo>
                  <a:pt x="80" y="62"/>
                  <a:pt x="80" y="62"/>
                  <a:pt x="79" y="63"/>
                </a:cubicBezTo>
                <a:cubicBezTo>
                  <a:pt x="79" y="63"/>
                  <a:pt x="79" y="63"/>
                  <a:pt x="78" y="63"/>
                </a:cubicBezTo>
                <a:cubicBezTo>
                  <a:pt x="78" y="64"/>
                  <a:pt x="78" y="64"/>
                  <a:pt x="78" y="64"/>
                </a:cubicBezTo>
                <a:close/>
                <a:moveTo>
                  <a:pt x="47" y="66"/>
                </a:moveTo>
                <a:cubicBezTo>
                  <a:pt x="48" y="65"/>
                  <a:pt x="48" y="65"/>
                  <a:pt x="48" y="63"/>
                </a:cubicBezTo>
                <a:cubicBezTo>
                  <a:pt x="47" y="64"/>
                  <a:pt x="47" y="65"/>
                  <a:pt x="47" y="66"/>
                </a:cubicBezTo>
                <a:close/>
                <a:moveTo>
                  <a:pt x="24" y="59"/>
                </a:moveTo>
                <a:cubicBezTo>
                  <a:pt x="24" y="59"/>
                  <a:pt x="24" y="59"/>
                  <a:pt x="24" y="59"/>
                </a:cubicBezTo>
                <a:cubicBezTo>
                  <a:pt x="25" y="60"/>
                  <a:pt x="25" y="61"/>
                  <a:pt x="26" y="61"/>
                </a:cubicBezTo>
                <a:cubicBezTo>
                  <a:pt x="26" y="61"/>
                  <a:pt x="26" y="61"/>
                  <a:pt x="27" y="61"/>
                </a:cubicBezTo>
                <a:cubicBezTo>
                  <a:pt x="26" y="60"/>
                  <a:pt x="25" y="60"/>
                  <a:pt x="24" y="59"/>
                </a:cubicBezTo>
                <a:close/>
                <a:moveTo>
                  <a:pt x="29" y="35"/>
                </a:moveTo>
                <a:cubicBezTo>
                  <a:pt x="30" y="34"/>
                  <a:pt x="30" y="33"/>
                  <a:pt x="30" y="32"/>
                </a:cubicBezTo>
                <a:cubicBezTo>
                  <a:pt x="29" y="33"/>
                  <a:pt x="29" y="34"/>
                  <a:pt x="29" y="35"/>
                </a:cubicBezTo>
                <a:close/>
                <a:moveTo>
                  <a:pt x="36" y="76"/>
                </a:moveTo>
                <a:cubicBezTo>
                  <a:pt x="36" y="76"/>
                  <a:pt x="36" y="76"/>
                  <a:pt x="37" y="76"/>
                </a:cubicBezTo>
                <a:cubicBezTo>
                  <a:pt x="36" y="75"/>
                  <a:pt x="35" y="75"/>
                  <a:pt x="35" y="74"/>
                </a:cubicBezTo>
                <a:cubicBezTo>
                  <a:pt x="35" y="75"/>
                  <a:pt x="35" y="75"/>
                  <a:pt x="36" y="76"/>
                </a:cubicBezTo>
                <a:close/>
                <a:moveTo>
                  <a:pt x="43" y="67"/>
                </a:moveTo>
                <a:cubicBezTo>
                  <a:pt x="44" y="67"/>
                  <a:pt x="44" y="67"/>
                  <a:pt x="44" y="67"/>
                </a:cubicBezTo>
                <a:cubicBezTo>
                  <a:pt x="45" y="67"/>
                  <a:pt x="45" y="66"/>
                  <a:pt x="45" y="66"/>
                </a:cubicBezTo>
                <a:cubicBezTo>
                  <a:pt x="44" y="66"/>
                  <a:pt x="44" y="66"/>
                  <a:pt x="43" y="66"/>
                </a:cubicBezTo>
                <a:cubicBezTo>
                  <a:pt x="43" y="66"/>
                  <a:pt x="43" y="67"/>
                  <a:pt x="43" y="67"/>
                </a:cubicBezTo>
                <a:close/>
                <a:moveTo>
                  <a:pt x="38" y="15"/>
                </a:moveTo>
                <a:cubicBezTo>
                  <a:pt x="38" y="15"/>
                  <a:pt x="38" y="15"/>
                  <a:pt x="38" y="15"/>
                </a:cubicBezTo>
                <a:cubicBezTo>
                  <a:pt x="37" y="15"/>
                  <a:pt x="37" y="15"/>
                  <a:pt x="36" y="15"/>
                </a:cubicBezTo>
                <a:cubicBezTo>
                  <a:pt x="36" y="15"/>
                  <a:pt x="36" y="15"/>
                  <a:pt x="35" y="16"/>
                </a:cubicBezTo>
                <a:cubicBezTo>
                  <a:pt x="36" y="16"/>
                  <a:pt x="36" y="16"/>
                  <a:pt x="36" y="16"/>
                </a:cubicBezTo>
                <a:cubicBezTo>
                  <a:pt x="37" y="16"/>
                  <a:pt x="37" y="15"/>
                  <a:pt x="38" y="15"/>
                </a:cubicBezTo>
                <a:close/>
                <a:moveTo>
                  <a:pt x="38" y="31"/>
                </a:moveTo>
                <a:cubicBezTo>
                  <a:pt x="38" y="31"/>
                  <a:pt x="39" y="28"/>
                  <a:pt x="38" y="26"/>
                </a:cubicBezTo>
                <a:cubicBezTo>
                  <a:pt x="38" y="28"/>
                  <a:pt x="38" y="29"/>
                  <a:pt x="38" y="31"/>
                </a:cubicBezTo>
                <a:close/>
                <a:moveTo>
                  <a:pt x="55" y="64"/>
                </a:moveTo>
                <a:cubicBezTo>
                  <a:pt x="53" y="64"/>
                  <a:pt x="53" y="65"/>
                  <a:pt x="53" y="66"/>
                </a:cubicBezTo>
                <a:cubicBezTo>
                  <a:pt x="54" y="65"/>
                  <a:pt x="54" y="64"/>
                  <a:pt x="55" y="64"/>
                </a:cubicBezTo>
                <a:close/>
                <a:moveTo>
                  <a:pt x="13" y="23"/>
                </a:moveTo>
                <a:cubicBezTo>
                  <a:pt x="13" y="22"/>
                  <a:pt x="13" y="22"/>
                  <a:pt x="13" y="22"/>
                </a:cubicBezTo>
                <a:cubicBezTo>
                  <a:pt x="13" y="22"/>
                  <a:pt x="12" y="23"/>
                  <a:pt x="12" y="23"/>
                </a:cubicBezTo>
                <a:cubicBezTo>
                  <a:pt x="12" y="23"/>
                  <a:pt x="11" y="24"/>
                  <a:pt x="11" y="25"/>
                </a:cubicBezTo>
                <a:cubicBezTo>
                  <a:pt x="12" y="24"/>
                  <a:pt x="13" y="23"/>
                  <a:pt x="13" y="23"/>
                </a:cubicBezTo>
                <a:close/>
                <a:moveTo>
                  <a:pt x="47" y="71"/>
                </a:moveTo>
                <a:cubicBezTo>
                  <a:pt x="47" y="70"/>
                  <a:pt x="48" y="69"/>
                  <a:pt x="48" y="68"/>
                </a:cubicBezTo>
                <a:cubicBezTo>
                  <a:pt x="47" y="68"/>
                  <a:pt x="47" y="68"/>
                  <a:pt x="47" y="68"/>
                </a:cubicBezTo>
                <a:cubicBezTo>
                  <a:pt x="47" y="69"/>
                  <a:pt x="47" y="70"/>
                  <a:pt x="47" y="71"/>
                </a:cubicBezTo>
                <a:close/>
                <a:moveTo>
                  <a:pt x="63" y="44"/>
                </a:moveTo>
                <a:cubicBezTo>
                  <a:pt x="62" y="45"/>
                  <a:pt x="62" y="46"/>
                  <a:pt x="63" y="46"/>
                </a:cubicBezTo>
                <a:cubicBezTo>
                  <a:pt x="63" y="46"/>
                  <a:pt x="63" y="45"/>
                  <a:pt x="63" y="45"/>
                </a:cubicBezTo>
                <a:cubicBezTo>
                  <a:pt x="63" y="45"/>
                  <a:pt x="63" y="44"/>
                  <a:pt x="63" y="44"/>
                </a:cubicBezTo>
                <a:close/>
                <a:moveTo>
                  <a:pt x="10" y="24"/>
                </a:moveTo>
                <a:cubicBezTo>
                  <a:pt x="9" y="24"/>
                  <a:pt x="9" y="26"/>
                  <a:pt x="9" y="27"/>
                </a:cubicBezTo>
                <a:cubicBezTo>
                  <a:pt x="9" y="26"/>
                  <a:pt x="9" y="25"/>
                  <a:pt x="10" y="24"/>
                </a:cubicBezTo>
                <a:close/>
                <a:moveTo>
                  <a:pt x="22" y="61"/>
                </a:moveTo>
                <a:cubicBezTo>
                  <a:pt x="22" y="62"/>
                  <a:pt x="22" y="62"/>
                  <a:pt x="21" y="63"/>
                </a:cubicBezTo>
                <a:cubicBezTo>
                  <a:pt x="22" y="63"/>
                  <a:pt x="22" y="63"/>
                  <a:pt x="23" y="62"/>
                </a:cubicBezTo>
                <a:cubicBezTo>
                  <a:pt x="23" y="62"/>
                  <a:pt x="22" y="62"/>
                  <a:pt x="22" y="61"/>
                </a:cubicBezTo>
                <a:close/>
                <a:moveTo>
                  <a:pt x="51" y="35"/>
                </a:moveTo>
                <a:cubicBezTo>
                  <a:pt x="51" y="36"/>
                  <a:pt x="52" y="36"/>
                  <a:pt x="52" y="37"/>
                </a:cubicBezTo>
                <a:cubicBezTo>
                  <a:pt x="52" y="36"/>
                  <a:pt x="52" y="36"/>
                  <a:pt x="51" y="35"/>
                </a:cubicBezTo>
                <a:close/>
                <a:moveTo>
                  <a:pt x="51" y="62"/>
                </a:moveTo>
                <a:cubicBezTo>
                  <a:pt x="51" y="62"/>
                  <a:pt x="51" y="62"/>
                  <a:pt x="51" y="62"/>
                </a:cubicBezTo>
                <a:cubicBezTo>
                  <a:pt x="50" y="62"/>
                  <a:pt x="50" y="63"/>
                  <a:pt x="50" y="64"/>
                </a:cubicBezTo>
                <a:cubicBezTo>
                  <a:pt x="51" y="64"/>
                  <a:pt x="51" y="64"/>
                  <a:pt x="51" y="63"/>
                </a:cubicBezTo>
                <a:cubicBezTo>
                  <a:pt x="51" y="63"/>
                  <a:pt x="51" y="62"/>
                  <a:pt x="51" y="62"/>
                </a:cubicBezTo>
                <a:close/>
                <a:moveTo>
                  <a:pt x="41" y="70"/>
                </a:moveTo>
                <a:cubicBezTo>
                  <a:pt x="40" y="69"/>
                  <a:pt x="40" y="69"/>
                  <a:pt x="40" y="69"/>
                </a:cubicBezTo>
                <a:cubicBezTo>
                  <a:pt x="40" y="69"/>
                  <a:pt x="40" y="69"/>
                  <a:pt x="40" y="69"/>
                </a:cubicBezTo>
                <a:cubicBezTo>
                  <a:pt x="40" y="70"/>
                  <a:pt x="40" y="70"/>
                  <a:pt x="41" y="71"/>
                </a:cubicBezTo>
                <a:cubicBezTo>
                  <a:pt x="41" y="70"/>
                  <a:pt x="41" y="70"/>
                  <a:pt x="41" y="70"/>
                </a:cubicBezTo>
                <a:close/>
                <a:moveTo>
                  <a:pt x="30" y="50"/>
                </a:moveTo>
                <a:cubicBezTo>
                  <a:pt x="30" y="50"/>
                  <a:pt x="30" y="50"/>
                  <a:pt x="29" y="49"/>
                </a:cubicBezTo>
                <a:cubicBezTo>
                  <a:pt x="29" y="50"/>
                  <a:pt x="29" y="50"/>
                  <a:pt x="29" y="51"/>
                </a:cubicBezTo>
                <a:cubicBezTo>
                  <a:pt x="29" y="51"/>
                  <a:pt x="29" y="51"/>
                  <a:pt x="30" y="51"/>
                </a:cubicBezTo>
                <a:cubicBezTo>
                  <a:pt x="30" y="50"/>
                  <a:pt x="30" y="50"/>
                  <a:pt x="30" y="50"/>
                </a:cubicBezTo>
                <a:close/>
                <a:moveTo>
                  <a:pt x="33" y="22"/>
                </a:moveTo>
                <a:cubicBezTo>
                  <a:pt x="33" y="22"/>
                  <a:pt x="33" y="22"/>
                  <a:pt x="33" y="22"/>
                </a:cubicBezTo>
                <a:cubicBezTo>
                  <a:pt x="33" y="22"/>
                  <a:pt x="34" y="22"/>
                  <a:pt x="35" y="21"/>
                </a:cubicBezTo>
                <a:cubicBezTo>
                  <a:pt x="35" y="21"/>
                  <a:pt x="35" y="21"/>
                  <a:pt x="35" y="21"/>
                </a:cubicBezTo>
                <a:cubicBezTo>
                  <a:pt x="34" y="21"/>
                  <a:pt x="34" y="21"/>
                  <a:pt x="33" y="22"/>
                </a:cubicBezTo>
                <a:close/>
                <a:moveTo>
                  <a:pt x="14" y="51"/>
                </a:moveTo>
                <a:cubicBezTo>
                  <a:pt x="14" y="51"/>
                  <a:pt x="14" y="52"/>
                  <a:pt x="14" y="52"/>
                </a:cubicBezTo>
                <a:cubicBezTo>
                  <a:pt x="14" y="52"/>
                  <a:pt x="14" y="53"/>
                  <a:pt x="15" y="53"/>
                </a:cubicBezTo>
                <a:cubicBezTo>
                  <a:pt x="15" y="53"/>
                  <a:pt x="15" y="52"/>
                  <a:pt x="14" y="51"/>
                </a:cubicBezTo>
                <a:close/>
                <a:moveTo>
                  <a:pt x="28" y="63"/>
                </a:moveTo>
                <a:cubicBezTo>
                  <a:pt x="28" y="63"/>
                  <a:pt x="28" y="63"/>
                  <a:pt x="28" y="62"/>
                </a:cubicBezTo>
                <a:cubicBezTo>
                  <a:pt x="27" y="63"/>
                  <a:pt x="27" y="63"/>
                  <a:pt x="27" y="63"/>
                </a:cubicBezTo>
                <a:cubicBezTo>
                  <a:pt x="27" y="63"/>
                  <a:pt x="27" y="64"/>
                  <a:pt x="27" y="64"/>
                </a:cubicBezTo>
                <a:cubicBezTo>
                  <a:pt x="28" y="63"/>
                  <a:pt x="28" y="63"/>
                  <a:pt x="28" y="63"/>
                </a:cubicBezTo>
                <a:close/>
                <a:moveTo>
                  <a:pt x="37" y="36"/>
                </a:moveTo>
                <a:cubicBezTo>
                  <a:pt x="38" y="35"/>
                  <a:pt x="38" y="34"/>
                  <a:pt x="38" y="33"/>
                </a:cubicBezTo>
                <a:cubicBezTo>
                  <a:pt x="37" y="34"/>
                  <a:pt x="38" y="35"/>
                  <a:pt x="37" y="36"/>
                </a:cubicBezTo>
                <a:close/>
                <a:moveTo>
                  <a:pt x="37" y="54"/>
                </a:moveTo>
                <a:cubicBezTo>
                  <a:pt x="38" y="54"/>
                  <a:pt x="37" y="53"/>
                  <a:pt x="37" y="52"/>
                </a:cubicBezTo>
                <a:cubicBezTo>
                  <a:pt x="37" y="53"/>
                  <a:pt x="37" y="53"/>
                  <a:pt x="37" y="54"/>
                </a:cubicBezTo>
                <a:close/>
                <a:moveTo>
                  <a:pt x="55" y="33"/>
                </a:moveTo>
                <a:cubicBezTo>
                  <a:pt x="54" y="34"/>
                  <a:pt x="55" y="35"/>
                  <a:pt x="56" y="35"/>
                </a:cubicBezTo>
                <a:cubicBezTo>
                  <a:pt x="55" y="34"/>
                  <a:pt x="55" y="34"/>
                  <a:pt x="55" y="33"/>
                </a:cubicBezTo>
                <a:close/>
                <a:moveTo>
                  <a:pt x="22" y="21"/>
                </a:moveTo>
                <a:cubicBezTo>
                  <a:pt x="21" y="21"/>
                  <a:pt x="21" y="21"/>
                  <a:pt x="21" y="22"/>
                </a:cubicBezTo>
                <a:cubicBezTo>
                  <a:pt x="22" y="21"/>
                  <a:pt x="22" y="21"/>
                  <a:pt x="22" y="21"/>
                </a:cubicBezTo>
                <a:close/>
                <a:moveTo>
                  <a:pt x="29" y="14"/>
                </a:moveTo>
                <a:cubicBezTo>
                  <a:pt x="30" y="15"/>
                  <a:pt x="30" y="15"/>
                  <a:pt x="31" y="15"/>
                </a:cubicBezTo>
                <a:cubicBezTo>
                  <a:pt x="30" y="14"/>
                  <a:pt x="30" y="14"/>
                  <a:pt x="29" y="14"/>
                </a:cubicBezTo>
                <a:close/>
                <a:moveTo>
                  <a:pt x="44" y="76"/>
                </a:moveTo>
                <a:cubicBezTo>
                  <a:pt x="44" y="77"/>
                  <a:pt x="44" y="77"/>
                  <a:pt x="45" y="77"/>
                </a:cubicBezTo>
                <a:cubicBezTo>
                  <a:pt x="45" y="77"/>
                  <a:pt x="45" y="76"/>
                  <a:pt x="44" y="76"/>
                </a:cubicBezTo>
                <a:close/>
                <a:moveTo>
                  <a:pt x="54" y="9"/>
                </a:moveTo>
                <a:cubicBezTo>
                  <a:pt x="54" y="9"/>
                  <a:pt x="54" y="9"/>
                  <a:pt x="54" y="9"/>
                </a:cubicBezTo>
                <a:cubicBezTo>
                  <a:pt x="55" y="10"/>
                  <a:pt x="55" y="10"/>
                  <a:pt x="56" y="10"/>
                </a:cubicBezTo>
                <a:cubicBezTo>
                  <a:pt x="55" y="10"/>
                  <a:pt x="55" y="9"/>
                  <a:pt x="54" y="9"/>
                </a:cubicBezTo>
                <a:close/>
                <a:moveTo>
                  <a:pt x="6" y="45"/>
                </a:moveTo>
                <a:cubicBezTo>
                  <a:pt x="6" y="45"/>
                  <a:pt x="6" y="45"/>
                  <a:pt x="6" y="45"/>
                </a:cubicBezTo>
                <a:cubicBezTo>
                  <a:pt x="6" y="44"/>
                  <a:pt x="6" y="43"/>
                  <a:pt x="5" y="43"/>
                </a:cubicBezTo>
                <a:cubicBezTo>
                  <a:pt x="5" y="43"/>
                  <a:pt x="5" y="43"/>
                  <a:pt x="5" y="43"/>
                </a:cubicBezTo>
                <a:cubicBezTo>
                  <a:pt x="5" y="43"/>
                  <a:pt x="6" y="44"/>
                  <a:pt x="6" y="45"/>
                </a:cubicBezTo>
                <a:close/>
                <a:moveTo>
                  <a:pt x="25" y="39"/>
                </a:moveTo>
                <a:cubicBezTo>
                  <a:pt x="26" y="39"/>
                  <a:pt x="26" y="39"/>
                  <a:pt x="26" y="38"/>
                </a:cubicBezTo>
                <a:cubicBezTo>
                  <a:pt x="26" y="38"/>
                  <a:pt x="26" y="39"/>
                  <a:pt x="25" y="39"/>
                </a:cubicBezTo>
                <a:close/>
                <a:moveTo>
                  <a:pt x="25" y="7"/>
                </a:moveTo>
                <a:cubicBezTo>
                  <a:pt x="25" y="7"/>
                  <a:pt x="25" y="8"/>
                  <a:pt x="25" y="8"/>
                </a:cubicBezTo>
                <a:cubicBezTo>
                  <a:pt x="25" y="7"/>
                  <a:pt x="26" y="7"/>
                  <a:pt x="26" y="7"/>
                </a:cubicBezTo>
                <a:cubicBezTo>
                  <a:pt x="26" y="7"/>
                  <a:pt x="26" y="7"/>
                  <a:pt x="26" y="7"/>
                </a:cubicBezTo>
                <a:cubicBezTo>
                  <a:pt x="26" y="7"/>
                  <a:pt x="25" y="7"/>
                  <a:pt x="25" y="7"/>
                </a:cubicBezTo>
                <a:close/>
                <a:moveTo>
                  <a:pt x="48" y="79"/>
                </a:moveTo>
                <a:cubicBezTo>
                  <a:pt x="48" y="79"/>
                  <a:pt x="48" y="80"/>
                  <a:pt x="48" y="80"/>
                </a:cubicBezTo>
                <a:cubicBezTo>
                  <a:pt x="48" y="80"/>
                  <a:pt x="49" y="80"/>
                  <a:pt x="49" y="79"/>
                </a:cubicBezTo>
                <a:cubicBezTo>
                  <a:pt x="48" y="79"/>
                  <a:pt x="48" y="79"/>
                  <a:pt x="48" y="79"/>
                </a:cubicBezTo>
                <a:close/>
                <a:moveTo>
                  <a:pt x="56" y="27"/>
                </a:moveTo>
                <a:cubicBezTo>
                  <a:pt x="56" y="26"/>
                  <a:pt x="56" y="26"/>
                  <a:pt x="55" y="26"/>
                </a:cubicBezTo>
                <a:cubicBezTo>
                  <a:pt x="55" y="26"/>
                  <a:pt x="55" y="27"/>
                  <a:pt x="56" y="27"/>
                </a:cubicBezTo>
                <a:close/>
                <a:moveTo>
                  <a:pt x="63" y="24"/>
                </a:moveTo>
                <a:cubicBezTo>
                  <a:pt x="63" y="24"/>
                  <a:pt x="63" y="24"/>
                  <a:pt x="63" y="24"/>
                </a:cubicBezTo>
                <a:cubicBezTo>
                  <a:pt x="63" y="24"/>
                  <a:pt x="63" y="25"/>
                  <a:pt x="63" y="25"/>
                </a:cubicBezTo>
                <a:cubicBezTo>
                  <a:pt x="63" y="25"/>
                  <a:pt x="63" y="25"/>
                  <a:pt x="64" y="25"/>
                </a:cubicBezTo>
                <a:cubicBezTo>
                  <a:pt x="63" y="24"/>
                  <a:pt x="63" y="24"/>
                  <a:pt x="63" y="24"/>
                </a:cubicBezTo>
                <a:close/>
                <a:moveTo>
                  <a:pt x="77" y="61"/>
                </a:moveTo>
                <a:cubicBezTo>
                  <a:pt x="77" y="61"/>
                  <a:pt x="77" y="61"/>
                  <a:pt x="76" y="61"/>
                </a:cubicBezTo>
                <a:cubicBezTo>
                  <a:pt x="76" y="61"/>
                  <a:pt x="76" y="61"/>
                  <a:pt x="77" y="61"/>
                </a:cubicBezTo>
                <a:cubicBezTo>
                  <a:pt x="77" y="62"/>
                  <a:pt x="77" y="61"/>
                  <a:pt x="77" y="61"/>
                </a:cubicBezTo>
                <a:close/>
                <a:moveTo>
                  <a:pt x="54" y="39"/>
                </a:moveTo>
                <a:cubicBezTo>
                  <a:pt x="54" y="39"/>
                  <a:pt x="54" y="39"/>
                  <a:pt x="54" y="39"/>
                </a:cubicBezTo>
                <a:cubicBezTo>
                  <a:pt x="54" y="38"/>
                  <a:pt x="55" y="38"/>
                  <a:pt x="54" y="37"/>
                </a:cubicBezTo>
                <a:cubicBezTo>
                  <a:pt x="54" y="38"/>
                  <a:pt x="54" y="38"/>
                  <a:pt x="54" y="39"/>
                </a:cubicBezTo>
                <a:close/>
                <a:moveTo>
                  <a:pt x="35" y="79"/>
                </a:moveTo>
                <a:cubicBezTo>
                  <a:pt x="35" y="79"/>
                  <a:pt x="35" y="79"/>
                  <a:pt x="36" y="80"/>
                </a:cubicBezTo>
                <a:cubicBezTo>
                  <a:pt x="35" y="79"/>
                  <a:pt x="35" y="79"/>
                  <a:pt x="35" y="79"/>
                </a:cubicBezTo>
                <a:close/>
                <a:moveTo>
                  <a:pt x="93" y="55"/>
                </a:moveTo>
                <a:cubicBezTo>
                  <a:pt x="92" y="55"/>
                  <a:pt x="92" y="55"/>
                  <a:pt x="92" y="56"/>
                </a:cubicBezTo>
                <a:cubicBezTo>
                  <a:pt x="92" y="56"/>
                  <a:pt x="93" y="55"/>
                  <a:pt x="93" y="55"/>
                </a:cubicBezTo>
                <a:close/>
                <a:moveTo>
                  <a:pt x="68" y="38"/>
                </a:moveTo>
                <a:cubicBezTo>
                  <a:pt x="67" y="39"/>
                  <a:pt x="67" y="39"/>
                  <a:pt x="68" y="39"/>
                </a:cubicBezTo>
                <a:cubicBezTo>
                  <a:pt x="68" y="39"/>
                  <a:pt x="68" y="39"/>
                  <a:pt x="68" y="38"/>
                </a:cubicBezTo>
                <a:close/>
                <a:moveTo>
                  <a:pt x="33" y="70"/>
                </a:moveTo>
                <a:cubicBezTo>
                  <a:pt x="33" y="71"/>
                  <a:pt x="33" y="71"/>
                  <a:pt x="34" y="71"/>
                </a:cubicBezTo>
                <a:cubicBezTo>
                  <a:pt x="34" y="71"/>
                  <a:pt x="34" y="71"/>
                  <a:pt x="34" y="71"/>
                </a:cubicBezTo>
                <a:cubicBezTo>
                  <a:pt x="34" y="70"/>
                  <a:pt x="34" y="70"/>
                  <a:pt x="33" y="70"/>
                </a:cubicBezTo>
                <a:close/>
                <a:moveTo>
                  <a:pt x="44" y="27"/>
                </a:moveTo>
                <a:cubicBezTo>
                  <a:pt x="44" y="27"/>
                  <a:pt x="43" y="27"/>
                  <a:pt x="43" y="27"/>
                </a:cubicBezTo>
                <a:cubicBezTo>
                  <a:pt x="43" y="27"/>
                  <a:pt x="43" y="28"/>
                  <a:pt x="43" y="28"/>
                </a:cubicBezTo>
                <a:cubicBezTo>
                  <a:pt x="44" y="28"/>
                  <a:pt x="43" y="27"/>
                  <a:pt x="44" y="27"/>
                </a:cubicBezTo>
                <a:close/>
                <a:moveTo>
                  <a:pt x="14" y="49"/>
                </a:moveTo>
                <a:cubicBezTo>
                  <a:pt x="13" y="49"/>
                  <a:pt x="13" y="49"/>
                  <a:pt x="13" y="49"/>
                </a:cubicBezTo>
                <a:cubicBezTo>
                  <a:pt x="13" y="50"/>
                  <a:pt x="13" y="50"/>
                  <a:pt x="14" y="49"/>
                </a:cubicBezTo>
                <a:close/>
                <a:moveTo>
                  <a:pt x="59" y="14"/>
                </a:moveTo>
                <a:cubicBezTo>
                  <a:pt x="59" y="14"/>
                  <a:pt x="58" y="14"/>
                  <a:pt x="58" y="14"/>
                </a:cubicBezTo>
                <a:cubicBezTo>
                  <a:pt x="58" y="14"/>
                  <a:pt x="58" y="14"/>
                  <a:pt x="58" y="14"/>
                </a:cubicBezTo>
                <a:cubicBezTo>
                  <a:pt x="58" y="14"/>
                  <a:pt x="59" y="14"/>
                  <a:pt x="59" y="14"/>
                </a:cubicBezTo>
                <a:close/>
                <a:moveTo>
                  <a:pt x="45" y="47"/>
                </a:moveTo>
                <a:cubicBezTo>
                  <a:pt x="45" y="48"/>
                  <a:pt x="45" y="48"/>
                  <a:pt x="45" y="48"/>
                </a:cubicBezTo>
                <a:cubicBezTo>
                  <a:pt x="45" y="48"/>
                  <a:pt x="45" y="48"/>
                  <a:pt x="45" y="47"/>
                </a:cubicBezTo>
                <a:close/>
                <a:moveTo>
                  <a:pt x="53" y="15"/>
                </a:moveTo>
                <a:cubicBezTo>
                  <a:pt x="53" y="15"/>
                  <a:pt x="53" y="15"/>
                  <a:pt x="53" y="15"/>
                </a:cubicBezTo>
                <a:cubicBezTo>
                  <a:pt x="54" y="15"/>
                  <a:pt x="54" y="15"/>
                  <a:pt x="54" y="15"/>
                </a:cubicBezTo>
                <a:cubicBezTo>
                  <a:pt x="54" y="15"/>
                  <a:pt x="54" y="15"/>
                  <a:pt x="54" y="15"/>
                </a:cubicBezTo>
                <a:cubicBezTo>
                  <a:pt x="54" y="15"/>
                  <a:pt x="54" y="15"/>
                  <a:pt x="53" y="15"/>
                </a:cubicBezTo>
                <a:close/>
                <a:moveTo>
                  <a:pt x="35" y="12"/>
                </a:moveTo>
                <a:cubicBezTo>
                  <a:pt x="35" y="12"/>
                  <a:pt x="35" y="12"/>
                  <a:pt x="35" y="12"/>
                </a:cubicBezTo>
                <a:cubicBezTo>
                  <a:pt x="35" y="12"/>
                  <a:pt x="35" y="12"/>
                  <a:pt x="34" y="12"/>
                </a:cubicBezTo>
                <a:cubicBezTo>
                  <a:pt x="35" y="12"/>
                  <a:pt x="35" y="12"/>
                  <a:pt x="35" y="12"/>
                </a:cubicBezTo>
                <a:close/>
                <a:moveTo>
                  <a:pt x="47" y="30"/>
                </a:moveTo>
                <a:cubicBezTo>
                  <a:pt x="47" y="30"/>
                  <a:pt x="46" y="30"/>
                  <a:pt x="46" y="30"/>
                </a:cubicBezTo>
                <a:cubicBezTo>
                  <a:pt x="46" y="30"/>
                  <a:pt x="46" y="30"/>
                  <a:pt x="46" y="30"/>
                </a:cubicBezTo>
                <a:cubicBezTo>
                  <a:pt x="46" y="30"/>
                  <a:pt x="46" y="30"/>
                  <a:pt x="46" y="31"/>
                </a:cubicBezTo>
                <a:cubicBezTo>
                  <a:pt x="46" y="31"/>
                  <a:pt x="46" y="31"/>
                  <a:pt x="46" y="31"/>
                </a:cubicBezTo>
                <a:cubicBezTo>
                  <a:pt x="47" y="30"/>
                  <a:pt x="47" y="30"/>
                  <a:pt x="47" y="30"/>
                </a:cubicBezTo>
                <a:close/>
                <a:moveTo>
                  <a:pt x="28" y="22"/>
                </a:moveTo>
                <a:cubicBezTo>
                  <a:pt x="28" y="22"/>
                  <a:pt x="28" y="22"/>
                  <a:pt x="28" y="22"/>
                </a:cubicBezTo>
                <a:cubicBezTo>
                  <a:pt x="28" y="22"/>
                  <a:pt x="28" y="22"/>
                  <a:pt x="28" y="21"/>
                </a:cubicBezTo>
                <a:cubicBezTo>
                  <a:pt x="28" y="21"/>
                  <a:pt x="28" y="21"/>
                  <a:pt x="28" y="21"/>
                </a:cubicBezTo>
                <a:cubicBezTo>
                  <a:pt x="28" y="21"/>
                  <a:pt x="28" y="22"/>
                  <a:pt x="28" y="22"/>
                </a:cubicBezTo>
                <a:close/>
                <a:moveTo>
                  <a:pt x="57" y="40"/>
                </a:moveTo>
                <a:cubicBezTo>
                  <a:pt x="57" y="40"/>
                  <a:pt x="57" y="40"/>
                  <a:pt x="57" y="40"/>
                </a:cubicBezTo>
                <a:cubicBezTo>
                  <a:pt x="57" y="40"/>
                  <a:pt x="57" y="40"/>
                  <a:pt x="57" y="40"/>
                </a:cubicBezTo>
                <a:close/>
                <a:moveTo>
                  <a:pt x="99" y="55"/>
                </a:moveTo>
                <a:cubicBezTo>
                  <a:pt x="99" y="55"/>
                  <a:pt x="99" y="55"/>
                  <a:pt x="99" y="55"/>
                </a:cubicBezTo>
                <a:cubicBezTo>
                  <a:pt x="99" y="55"/>
                  <a:pt x="99" y="55"/>
                  <a:pt x="99" y="55"/>
                </a:cubicBezTo>
                <a:cubicBezTo>
                  <a:pt x="99" y="55"/>
                  <a:pt x="99" y="55"/>
                  <a:pt x="100" y="55"/>
                </a:cubicBezTo>
                <a:cubicBezTo>
                  <a:pt x="99" y="55"/>
                  <a:pt x="99" y="55"/>
                  <a:pt x="99" y="55"/>
                </a:cubicBezTo>
                <a:close/>
                <a:moveTo>
                  <a:pt x="18" y="51"/>
                </a:moveTo>
                <a:cubicBezTo>
                  <a:pt x="18" y="51"/>
                  <a:pt x="18" y="51"/>
                  <a:pt x="18" y="51"/>
                </a:cubicBezTo>
                <a:cubicBezTo>
                  <a:pt x="18" y="51"/>
                  <a:pt x="18" y="51"/>
                  <a:pt x="18" y="51"/>
                </a:cubicBezTo>
                <a:cubicBezTo>
                  <a:pt x="18" y="51"/>
                  <a:pt x="18" y="51"/>
                  <a:pt x="18" y="51"/>
                </a:cubicBezTo>
                <a:cubicBezTo>
                  <a:pt x="18" y="51"/>
                  <a:pt x="18" y="51"/>
                  <a:pt x="18" y="51"/>
                </a:cubicBezTo>
                <a:close/>
                <a:moveTo>
                  <a:pt x="43" y="72"/>
                </a:moveTo>
                <a:cubicBezTo>
                  <a:pt x="43" y="72"/>
                  <a:pt x="43" y="72"/>
                  <a:pt x="43" y="72"/>
                </a:cubicBezTo>
                <a:cubicBezTo>
                  <a:pt x="43" y="72"/>
                  <a:pt x="43" y="72"/>
                  <a:pt x="42" y="72"/>
                </a:cubicBezTo>
                <a:cubicBezTo>
                  <a:pt x="42" y="72"/>
                  <a:pt x="42" y="72"/>
                  <a:pt x="42" y="72"/>
                </a:cubicBezTo>
                <a:cubicBezTo>
                  <a:pt x="42" y="72"/>
                  <a:pt x="43" y="72"/>
                  <a:pt x="43" y="72"/>
                </a:cubicBezTo>
                <a:close/>
                <a:moveTo>
                  <a:pt x="67" y="42"/>
                </a:moveTo>
                <a:cubicBezTo>
                  <a:pt x="66" y="42"/>
                  <a:pt x="66" y="43"/>
                  <a:pt x="67" y="43"/>
                </a:cubicBezTo>
                <a:cubicBezTo>
                  <a:pt x="67" y="42"/>
                  <a:pt x="67" y="42"/>
                  <a:pt x="67" y="42"/>
                </a:cubicBezTo>
                <a:close/>
                <a:moveTo>
                  <a:pt x="37" y="62"/>
                </a:moveTo>
                <a:cubicBezTo>
                  <a:pt x="37" y="62"/>
                  <a:pt x="37" y="62"/>
                  <a:pt x="37" y="62"/>
                </a:cubicBezTo>
                <a:cubicBezTo>
                  <a:pt x="37" y="62"/>
                  <a:pt x="37" y="62"/>
                  <a:pt x="37" y="62"/>
                </a:cubicBezTo>
                <a:close/>
                <a:moveTo>
                  <a:pt x="54" y="54"/>
                </a:moveTo>
                <a:cubicBezTo>
                  <a:pt x="54" y="54"/>
                  <a:pt x="54" y="54"/>
                  <a:pt x="54" y="54"/>
                </a:cubicBezTo>
                <a:cubicBezTo>
                  <a:pt x="54" y="54"/>
                  <a:pt x="54" y="53"/>
                  <a:pt x="54" y="53"/>
                </a:cubicBezTo>
                <a:cubicBezTo>
                  <a:pt x="54" y="53"/>
                  <a:pt x="54" y="53"/>
                  <a:pt x="54" y="53"/>
                </a:cubicBezTo>
                <a:cubicBezTo>
                  <a:pt x="54" y="53"/>
                  <a:pt x="54" y="54"/>
                  <a:pt x="54" y="5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99" name="Freeform 117"/>
          <p:cNvSpPr>
            <a:spLocks noEditPoints="1"/>
          </p:cNvSpPr>
          <p:nvPr/>
        </p:nvSpPr>
        <p:spPr bwMode="auto">
          <a:xfrm>
            <a:off x="4000828" y="5544496"/>
            <a:ext cx="41420" cy="38564"/>
          </a:xfrm>
          <a:custGeom>
            <a:gdLst>
              <a:gd fmla="*/ 10 w 16" name="T0"/>
              <a:gd fmla="*/ 1 h 15" name="T1"/>
              <a:gd fmla="*/ 14 w 16" name="T2"/>
              <a:gd fmla="*/ 2 h 15" name="T3"/>
              <a:gd fmla="*/ 16 w 16" name="T4"/>
              <a:gd fmla="*/ 6 h 15" name="T5"/>
              <a:gd fmla="*/ 13 w 16" name="T6"/>
              <a:gd fmla="*/ 13 h 15" name="T7"/>
              <a:gd fmla="*/ 8 w 16" name="T8"/>
              <a:gd fmla="*/ 15 h 15" name="T9"/>
              <a:gd fmla="*/ 1 w 16" name="T10"/>
              <a:gd fmla="*/ 9 h 15" name="T11"/>
              <a:gd fmla="*/ 4 w 16" name="T12"/>
              <a:gd fmla="*/ 1 h 15" name="T13"/>
              <a:gd fmla="*/ 8 w 16" name="T14"/>
              <a:gd fmla="*/ 0 h 15" name="T15"/>
              <a:gd fmla="*/ 9 w 16" name="T16"/>
              <a:gd fmla="*/ 0 h 15" name="T17"/>
              <a:gd fmla="*/ 10 w 16" name="T18"/>
              <a:gd fmla="*/ 1 h 15" name="T19"/>
              <a:gd fmla="*/ 4 w 16" name="T20"/>
              <a:gd fmla="*/ 9 h 15" name="T21"/>
              <a:gd fmla="*/ 6 w 16" name="T22"/>
              <a:gd fmla="*/ 4 h 15" name="T23"/>
              <a:gd fmla="*/ 4 w 16" name="T24"/>
              <a:gd fmla="*/ 9 h 15" name="T25"/>
              <a:gd fmla="*/ 8 w 16" name="T26"/>
              <a:gd fmla="*/ 8 h 15" name="T27"/>
              <a:gd fmla="*/ 10 w 16" name="T28"/>
              <a:gd fmla="*/ 7 h 15" name="T29"/>
              <a:gd fmla="*/ 10 w 16" name="T30"/>
              <a:gd fmla="*/ 6 h 15" name="T31"/>
              <a:gd fmla="*/ 9 w 16" name="T32"/>
              <a:gd fmla="*/ 5 h 15" name="T33"/>
              <a:gd fmla="*/ 8 w 16" name="T34"/>
              <a:gd fmla="*/ 8 h 1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 w="16">
                <a:moveTo>
                  <a:pt x="10" y="1"/>
                </a:moveTo>
                <a:cubicBezTo>
                  <a:pt x="12" y="1"/>
                  <a:pt x="13" y="1"/>
                  <a:pt x="14" y="2"/>
                </a:cubicBezTo>
                <a:cubicBezTo>
                  <a:pt x="16" y="3"/>
                  <a:pt x="16" y="5"/>
                  <a:pt x="16" y="6"/>
                </a:cubicBezTo>
                <a:cubicBezTo>
                  <a:pt x="16" y="9"/>
                  <a:pt x="15" y="11"/>
                  <a:pt x="13" y="13"/>
                </a:cubicBezTo>
                <a:cubicBezTo>
                  <a:pt x="12" y="14"/>
                  <a:pt x="10" y="15"/>
                  <a:pt x="8" y="15"/>
                </a:cubicBezTo>
                <a:cubicBezTo>
                  <a:pt x="5" y="14"/>
                  <a:pt x="2" y="12"/>
                  <a:pt x="1" y="9"/>
                </a:cubicBezTo>
                <a:cubicBezTo>
                  <a:pt x="0" y="6"/>
                  <a:pt x="1" y="3"/>
                  <a:pt x="4" y="1"/>
                </a:cubicBezTo>
                <a:cubicBezTo>
                  <a:pt x="5" y="1"/>
                  <a:pt x="7" y="0"/>
                  <a:pt x="8" y="0"/>
                </a:cubicBezTo>
                <a:cubicBezTo>
                  <a:pt x="8" y="0"/>
                  <a:pt x="9" y="0"/>
                  <a:pt x="9" y="0"/>
                </a:cubicBezTo>
                <a:cubicBezTo>
                  <a:pt x="9" y="0"/>
                  <a:pt x="9" y="0"/>
                  <a:pt x="10" y="1"/>
                </a:cubicBezTo>
                <a:close/>
                <a:moveTo>
                  <a:pt x="4" y="9"/>
                </a:moveTo>
                <a:cubicBezTo>
                  <a:pt x="4" y="7"/>
                  <a:pt x="5" y="5"/>
                  <a:pt x="6" y="4"/>
                </a:cubicBezTo>
                <a:cubicBezTo>
                  <a:pt x="4" y="5"/>
                  <a:pt x="3" y="8"/>
                  <a:pt x="4" y="9"/>
                </a:cubicBezTo>
                <a:close/>
                <a:moveTo>
                  <a:pt x="8" y="8"/>
                </a:moveTo>
                <a:cubicBezTo>
                  <a:pt x="9" y="7"/>
                  <a:pt x="9" y="7"/>
                  <a:pt x="10" y="7"/>
                </a:cubicBezTo>
                <a:cubicBezTo>
                  <a:pt x="10" y="7"/>
                  <a:pt x="10" y="6"/>
                  <a:pt x="10" y="6"/>
                </a:cubicBezTo>
                <a:cubicBezTo>
                  <a:pt x="10" y="6"/>
                  <a:pt x="9" y="5"/>
                  <a:pt x="9" y="5"/>
                </a:cubicBezTo>
                <a:cubicBezTo>
                  <a:pt x="8" y="6"/>
                  <a:pt x="8" y="7"/>
                  <a:pt x="8"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00" name="Freeform 118"/>
          <p:cNvSpPr>
            <a:spLocks noEditPoints="1"/>
          </p:cNvSpPr>
          <p:nvPr/>
        </p:nvSpPr>
        <p:spPr bwMode="auto">
          <a:xfrm>
            <a:off x="4045105" y="5977265"/>
            <a:ext cx="41420" cy="34279"/>
          </a:xfrm>
          <a:custGeom>
            <a:gdLst>
              <a:gd fmla="*/ 9 w 16" name="T0"/>
              <a:gd fmla="*/ 13 h 13" name="T1"/>
              <a:gd fmla="*/ 3 w 16" name="T2"/>
              <a:gd fmla="*/ 10 h 13" name="T3"/>
              <a:gd fmla="*/ 1 w 16" name="T4"/>
              <a:gd fmla="*/ 8 h 13" name="T5"/>
              <a:gd fmla="*/ 1 w 16" name="T6"/>
              <a:gd fmla="*/ 3 h 13" name="T7"/>
              <a:gd fmla="*/ 3 w 16" name="T8"/>
              <a:gd fmla="*/ 2 h 13" name="T9"/>
              <a:gd fmla="*/ 4 w 16" name="T10"/>
              <a:gd fmla="*/ 1 h 13" name="T11"/>
              <a:gd fmla="*/ 8 w 16" name="T12"/>
              <a:gd fmla="*/ 0 h 13" name="T13"/>
              <a:gd fmla="*/ 9 w 16" name="T14"/>
              <a:gd fmla="*/ 0 h 13" name="T15"/>
              <a:gd fmla="*/ 12 w 16" name="T16"/>
              <a:gd fmla="*/ 1 h 13" name="T17"/>
              <a:gd fmla="*/ 14 w 16" name="T18"/>
              <a:gd fmla="*/ 3 h 13" name="T19"/>
              <a:gd fmla="*/ 16 w 16" name="T20"/>
              <a:gd fmla="*/ 7 h 13" name="T21"/>
              <a:gd fmla="*/ 9 w 16" name="T22"/>
              <a:gd fmla="*/ 13 h 13" name="T23"/>
              <a:gd fmla="*/ 8 w 16" name="T24"/>
              <a:gd fmla="*/ 9 h 13" name="T25"/>
              <a:gd fmla="*/ 8 w 16" name="T26"/>
              <a:gd fmla="*/ 6 h 13" name="T27"/>
              <a:gd fmla="*/ 7 w 16" name="T28"/>
              <a:gd fmla="*/ 5 h 13" name="T29"/>
              <a:gd fmla="*/ 8 w 16" name="T30"/>
              <a:gd fmla="*/ 9 h 13" name="T31"/>
              <a:gd fmla="*/ 11 w 16" name="T32"/>
              <a:gd fmla="*/ 5 h 13" name="T33"/>
              <a:gd fmla="*/ 11 w 16" name="T34"/>
              <a:gd fmla="*/ 5 h 13" name="T35"/>
              <a:gd fmla="*/ 10 w 16" name="T36"/>
              <a:gd fmla="*/ 6 h 13" name="T37"/>
              <a:gd fmla="*/ 11 w 16" name="T38"/>
              <a:gd fmla="*/ 6 h 13" name="T39"/>
              <a:gd fmla="*/ 11 w 16" name="T40"/>
              <a:gd fmla="*/ 5 h 13"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3" w="16">
                <a:moveTo>
                  <a:pt x="9" y="13"/>
                </a:moveTo>
                <a:cubicBezTo>
                  <a:pt x="7" y="12"/>
                  <a:pt x="5" y="12"/>
                  <a:pt x="3" y="10"/>
                </a:cubicBezTo>
                <a:cubicBezTo>
                  <a:pt x="2" y="10"/>
                  <a:pt x="1" y="9"/>
                  <a:pt x="1" y="8"/>
                </a:cubicBezTo>
                <a:cubicBezTo>
                  <a:pt x="0" y="6"/>
                  <a:pt x="0" y="5"/>
                  <a:pt x="1" y="3"/>
                </a:cubicBezTo>
                <a:cubicBezTo>
                  <a:pt x="1" y="2"/>
                  <a:pt x="2" y="2"/>
                  <a:pt x="3" y="2"/>
                </a:cubicBezTo>
                <a:cubicBezTo>
                  <a:pt x="3" y="2"/>
                  <a:pt x="3" y="1"/>
                  <a:pt x="4" y="1"/>
                </a:cubicBezTo>
                <a:cubicBezTo>
                  <a:pt x="5" y="0"/>
                  <a:pt x="6" y="0"/>
                  <a:pt x="8" y="0"/>
                </a:cubicBezTo>
                <a:cubicBezTo>
                  <a:pt x="8" y="0"/>
                  <a:pt x="8" y="0"/>
                  <a:pt x="9" y="0"/>
                </a:cubicBezTo>
                <a:cubicBezTo>
                  <a:pt x="10" y="0"/>
                  <a:pt x="11" y="0"/>
                  <a:pt x="12" y="1"/>
                </a:cubicBezTo>
                <a:cubicBezTo>
                  <a:pt x="12" y="2"/>
                  <a:pt x="13" y="2"/>
                  <a:pt x="14" y="3"/>
                </a:cubicBezTo>
                <a:cubicBezTo>
                  <a:pt x="15" y="4"/>
                  <a:pt x="16" y="5"/>
                  <a:pt x="16" y="7"/>
                </a:cubicBezTo>
                <a:cubicBezTo>
                  <a:pt x="15" y="11"/>
                  <a:pt x="13" y="13"/>
                  <a:pt x="9" y="13"/>
                </a:cubicBezTo>
                <a:close/>
                <a:moveTo>
                  <a:pt x="8" y="9"/>
                </a:moveTo>
                <a:cubicBezTo>
                  <a:pt x="8" y="8"/>
                  <a:pt x="8" y="7"/>
                  <a:pt x="8" y="6"/>
                </a:cubicBezTo>
                <a:cubicBezTo>
                  <a:pt x="8" y="6"/>
                  <a:pt x="8" y="5"/>
                  <a:pt x="7" y="5"/>
                </a:cubicBezTo>
                <a:cubicBezTo>
                  <a:pt x="7" y="7"/>
                  <a:pt x="7" y="8"/>
                  <a:pt x="8" y="9"/>
                </a:cubicBezTo>
                <a:close/>
                <a:moveTo>
                  <a:pt x="11" y="5"/>
                </a:moveTo>
                <a:cubicBezTo>
                  <a:pt x="11" y="5"/>
                  <a:pt x="11" y="5"/>
                  <a:pt x="11" y="5"/>
                </a:cubicBezTo>
                <a:cubicBezTo>
                  <a:pt x="10" y="5"/>
                  <a:pt x="10" y="6"/>
                  <a:pt x="10" y="6"/>
                </a:cubicBezTo>
                <a:cubicBezTo>
                  <a:pt x="11" y="6"/>
                  <a:pt x="11" y="6"/>
                  <a:pt x="11" y="6"/>
                </a:cubicBezTo>
                <a:cubicBezTo>
                  <a:pt x="11" y="5"/>
                  <a:pt x="11" y="5"/>
                  <a:pt x="11"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01" name="Freeform 119"/>
          <p:cNvSpPr>
            <a:spLocks noEditPoints="1"/>
          </p:cNvSpPr>
          <p:nvPr/>
        </p:nvSpPr>
        <p:spPr bwMode="auto">
          <a:xfrm>
            <a:off x="4096523" y="5964411"/>
            <a:ext cx="44276" cy="37135"/>
          </a:xfrm>
          <a:custGeom>
            <a:gdLst>
              <a:gd fmla="*/ 11 w 17" name="T0"/>
              <a:gd fmla="*/ 12 h 14" name="T1"/>
              <a:gd fmla="*/ 11 w 17" name="T2"/>
              <a:gd fmla="*/ 13 h 14" name="T3"/>
              <a:gd fmla="*/ 8 w 17" name="T4"/>
              <a:gd fmla="*/ 14 h 14" name="T5"/>
              <a:gd fmla="*/ 8 w 17" name="T6"/>
              <a:gd fmla="*/ 14 h 14" name="T7"/>
              <a:gd fmla="*/ 1 w 17" name="T8"/>
              <a:gd fmla="*/ 6 h 14" name="T9"/>
              <a:gd fmla="*/ 3 w 17" name="T10"/>
              <a:gd fmla="*/ 3 h 14" name="T11"/>
              <a:gd fmla="*/ 5 w 17" name="T12"/>
              <a:gd fmla="*/ 2 h 14" name="T13"/>
              <a:gd fmla="*/ 6 w 17" name="T14"/>
              <a:gd fmla="*/ 1 h 14" name="T15"/>
              <a:gd fmla="*/ 11 w 17" name="T16"/>
              <a:gd fmla="*/ 2 h 14" name="T17"/>
              <a:gd fmla="*/ 12 w 17" name="T18"/>
              <a:gd fmla="*/ 2 h 14" name="T19"/>
              <a:gd fmla="*/ 14 w 17" name="T20"/>
              <a:gd fmla="*/ 4 h 14" name="T21"/>
              <a:gd fmla="*/ 15 w 17" name="T22"/>
              <a:gd fmla="*/ 5 h 14" name="T23"/>
              <a:gd fmla="*/ 16 w 17" name="T24"/>
              <a:gd fmla="*/ 10 h 14" name="T25"/>
              <a:gd fmla="*/ 12 w 17" name="T26"/>
              <a:gd fmla="*/ 12 h 14" name="T27"/>
              <a:gd fmla="*/ 11 w 17" name="T28"/>
              <a:gd fmla="*/ 12 h 14" name="T29"/>
              <a:gd fmla="*/ 13 w 17" name="T30"/>
              <a:gd fmla="*/ 6 h 14" name="T31"/>
              <a:gd fmla="*/ 12 w 17" name="T32"/>
              <a:gd fmla="*/ 10 h 14" name="T33"/>
              <a:gd fmla="*/ 14 w 17" name="T34"/>
              <a:gd fmla="*/ 8 h 14" name="T35"/>
              <a:gd fmla="*/ 13 w 17" name="T36"/>
              <a:gd fmla="*/ 6 h 14" name="T37"/>
              <a:gd fmla="*/ 7 w 17" name="T38"/>
              <a:gd fmla="*/ 11 h 14" name="T39"/>
              <a:gd fmla="*/ 7 w 17" name="T40"/>
              <a:gd fmla="*/ 5 h 14" name="T41"/>
              <a:gd fmla="*/ 6 w 17" name="T42"/>
              <a:gd fmla="*/ 5 h 14" name="T43"/>
              <a:gd fmla="*/ 6 w 17" name="T44"/>
              <a:gd fmla="*/ 10 h 14" name="T45"/>
              <a:gd fmla="*/ 7 w 17" name="T46"/>
              <a:gd fmla="*/ 11 h 14" name="T47"/>
              <a:gd fmla="*/ 10 w 17" name="T48"/>
              <a:gd fmla="*/ 8 h 14" name="T49"/>
              <a:gd fmla="*/ 10 w 17" name="T50"/>
              <a:gd fmla="*/ 6 h 14" name="T51"/>
              <a:gd fmla="*/ 9 w 17" name="T52"/>
              <a:gd fmla="*/ 8 h 14" name="T53"/>
              <a:gd fmla="*/ 10 w 17" name="T54"/>
              <a:gd fmla="*/ 8 h 14"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4" w="17">
                <a:moveTo>
                  <a:pt x="11" y="12"/>
                </a:moveTo>
                <a:cubicBezTo>
                  <a:pt x="11" y="12"/>
                  <a:pt x="11" y="12"/>
                  <a:pt x="11" y="13"/>
                </a:cubicBezTo>
                <a:cubicBezTo>
                  <a:pt x="10" y="14"/>
                  <a:pt x="9" y="14"/>
                  <a:pt x="8" y="14"/>
                </a:cubicBezTo>
                <a:cubicBezTo>
                  <a:pt x="8" y="14"/>
                  <a:pt x="8" y="14"/>
                  <a:pt x="8" y="14"/>
                </a:cubicBezTo>
                <a:cubicBezTo>
                  <a:pt x="3" y="14"/>
                  <a:pt x="0" y="10"/>
                  <a:pt x="1" y="6"/>
                </a:cubicBezTo>
                <a:cubicBezTo>
                  <a:pt x="1" y="5"/>
                  <a:pt x="2" y="4"/>
                  <a:pt x="3" y="3"/>
                </a:cubicBezTo>
                <a:cubicBezTo>
                  <a:pt x="3" y="2"/>
                  <a:pt x="4" y="2"/>
                  <a:pt x="5" y="2"/>
                </a:cubicBezTo>
                <a:cubicBezTo>
                  <a:pt x="5" y="2"/>
                  <a:pt x="5" y="1"/>
                  <a:pt x="6" y="1"/>
                </a:cubicBezTo>
                <a:cubicBezTo>
                  <a:pt x="8" y="0"/>
                  <a:pt x="9" y="1"/>
                  <a:pt x="11" y="2"/>
                </a:cubicBezTo>
                <a:cubicBezTo>
                  <a:pt x="11" y="2"/>
                  <a:pt x="12" y="2"/>
                  <a:pt x="12" y="2"/>
                </a:cubicBezTo>
                <a:cubicBezTo>
                  <a:pt x="13" y="2"/>
                  <a:pt x="14" y="3"/>
                  <a:pt x="14" y="4"/>
                </a:cubicBezTo>
                <a:cubicBezTo>
                  <a:pt x="14" y="4"/>
                  <a:pt x="14" y="4"/>
                  <a:pt x="15" y="5"/>
                </a:cubicBezTo>
                <a:cubicBezTo>
                  <a:pt x="16" y="6"/>
                  <a:pt x="17" y="8"/>
                  <a:pt x="16" y="10"/>
                </a:cubicBezTo>
                <a:cubicBezTo>
                  <a:pt x="15" y="11"/>
                  <a:pt x="14" y="12"/>
                  <a:pt x="12" y="12"/>
                </a:cubicBezTo>
                <a:cubicBezTo>
                  <a:pt x="12" y="12"/>
                  <a:pt x="12" y="12"/>
                  <a:pt x="11" y="12"/>
                </a:cubicBezTo>
                <a:close/>
                <a:moveTo>
                  <a:pt x="13" y="6"/>
                </a:moveTo>
                <a:cubicBezTo>
                  <a:pt x="13" y="7"/>
                  <a:pt x="13" y="9"/>
                  <a:pt x="12" y="10"/>
                </a:cubicBezTo>
                <a:cubicBezTo>
                  <a:pt x="13" y="10"/>
                  <a:pt x="14" y="10"/>
                  <a:pt x="14" y="8"/>
                </a:cubicBezTo>
                <a:cubicBezTo>
                  <a:pt x="15" y="7"/>
                  <a:pt x="14" y="7"/>
                  <a:pt x="13" y="6"/>
                </a:cubicBezTo>
                <a:close/>
                <a:moveTo>
                  <a:pt x="7" y="11"/>
                </a:moveTo>
                <a:cubicBezTo>
                  <a:pt x="7" y="9"/>
                  <a:pt x="7" y="7"/>
                  <a:pt x="7" y="5"/>
                </a:cubicBezTo>
                <a:cubicBezTo>
                  <a:pt x="7" y="5"/>
                  <a:pt x="7" y="5"/>
                  <a:pt x="6" y="5"/>
                </a:cubicBezTo>
                <a:cubicBezTo>
                  <a:pt x="6" y="7"/>
                  <a:pt x="6" y="8"/>
                  <a:pt x="6" y="10"/>
                </a:cubicBezTo>
                <a:cubicBezTo>
                  <a:pt x="6" y="10"/>
                  <a:pt x="6" y="11"/>
                  <a:pt x="7" y="11"/>
                </a:cubicBezTo>
                <a:close/>
                <a:moveTo>
                  <a:pt x="10" y="8"/>
                </a:moveTo>
                <a:cubicBezTo>
                  <a:pt x="10" y="8"/>
                  <a:pt x="10" y="7"/>
                  <a:pt x="10" y="6"/>
                </a:cubicBezTo>
                <a:cubicBezTo>
                  <a:pt x="9" y="7"/>
                  <a:pt x="9" y="7"/>
                  <a:pt x="9" y="8"/>
                </a:cubicBezTo>
                <a:cubicBezTo>
                  <a:pt x="9" y="8"/>
                  <a:pt x="10" y="8"/>
                  <a:pt x="10"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02" name="Freeform 120"/>
          <p:cNvSpPr>
            <a:spLocks noEditPoints="1"/>
          </p:cNvSpPr>
          <p:nvPr/>
        </p:nvSpPr>
        <p:spPr bwMode="auto">
          <a:xfrm>
            <a:off x="3987974" y="5967268"/>
            <a:ext cx="38563" cy="41421"/>
          </a:xfrm>
          <a:custGeom>
            <a:gdLst>
              <a:gd fmla="*/ 9 w 15" name="T0"/>
              <a:gd fmla="*/ 0 h 16" name="T1"/>
              <a:gd fmla="*/ 12 w 15" name="T2"/>
              <a:gd fmla="*/ 1 h 16" name="T3"/>
              <a:gd fmla="*/ 15 w 15" name="T4"/>
              <a:gd fmla="*/ 6 h 16" name="T5"/>
              <a:gd fmla="*/ 13 w 15" name="T6"/>
              <a:gd fmla="*/ 11 h 16" name="T7"/>
              <a:gd fmla="*/ 12 w 15" name="T8"/>
              <a:gd fmla="*/ 13 h 16" name="T9"/>
              <a:gd fmla="*/ 6 w 15" name="T10"/>
              <a:gd fmla="*/ 15 h 16" name="T11"/>
              <a:gd fmla="*/ 3 w 15" name="T12"/>
              <a:gd fmla="*/ 14 h 16" name="T13"/>
              <a:gd fmla="*/ 0 w 15" name="T14"/>
              <a:gd fmla="*/ 10 h 16" name="T15"/>
              <a:gd fmla="*/ 4 w 15" name="T16"/>
              <a:gd fmla="*/ 2 h 16" name="T17"/>
              <a:gd fmla="*/ 9 w 15" name="T18"/>
              <a:gd fmla="*/ 0 h 16" name="T19"/>
              <a:gd fmla="*/ 10 w 15" name="T20"/>
              <a:gd fmla="*/ 12 h 16" name="T21"/>
              <a:gd fmla="*/ 10 w 15" name="T22"/>
              <a:gd fmla="*/ 12 h 16" name="T23"/>
              <a:gd fmla="*/ 6 w 15" name="T24"/>
              <a:gd fmla="*/ 11 h 16" name="T25"/>
              <a:gd fmla="*/ 4 w 15" name="T26"/>
              <a:gd fmla="*/ 6 h 16" name="T27"/>
              <a:gd fmla="*/ 4 w 15" name="T28"/>
              <a:gd fmla="*/ 5 h 16" name="T29"/>
              <a:gd fmla="*/ 2 w 15" name="T30"/>
              <a:gd fmla="*/ 10 h 16" name="T31"/>
              <a:gd fmla="*/ 4 w 15" name="T32"/>
              <a:gd fmla="*/ 12 h 16" name="T33"/>
              <a:gd fmla="*/ 7 w 15" name="T34"/>
              <a:gd fmla="*/ 14 h 16" name="T35"/>
              <a:gd fmla="*/ 10 w 15" name="T36"/>
              <a:gd fmla="*/ 12 h 16" name="T37"/>
              <a:gd fmla="*/ 7 w 15" name="T38"/>
              <a:gd fmla="*/ 7 h 16" name="T39"/>
              <a:gd fmla="*/ 9 w 15" name="T40"/>
              <a:gd fmla="*/ 5 h 16" name="T41"/>
              <a:gd fmla="*/ 11 w 15" name="T42"/>
              <a:gd fmla="*/ 4 h 16" name="T43"/>
              <a:gd fmla="*/ 9 w 15" name="T44"/>
              <a:gd fmla="*/ 4 h 16" name="T45"/>
              <a:gd fmla="*/ 7 w 15" name="T46"/>
              <a:gd fmla="*/ 7 h 16" name="T47"/>
              <a:gd fmla="*/ 11 w 15" name="T48"/>
              <a:gd fmla="*/ 7 h 16" name="T49"/>
              <a:gd fmla="*/ 10 w 15" name="T50"/>
              <a:gd fmla="*/ 9 h 16" name="T51"/>
              <a:gd fmla="*/ 11 w 15" name="T52"/>
              <a:gd fmla="*/ 8 h 16" name="T53"/>
              <a:gd fmla="*/ 11 w 15" name="T54"/>
              <a:gd fmla="*/ 7 h 16"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6" w="15">
                <a:moveTo>
                  <a:pt x="9" y="0"/>
                </a:moveTo>
                <a:cubicBezTo>
                  <a:pt x="10" y="0"/>
                  <a:pt x="11" y="1"/>
                  <a:pt x="12" y="1"/>
                </a:cubicBezTo>
                <a:cubicBezTo>
                  <a:pt x="14" y="2"/>
                  <a:pt x="15" y="4"/>
                  <a:pt x="15" y="6"/>
                </a:cubicBezTo>
                <a:cubicBezTo>
                  <a:pt x="15" y="8"/>
                  <a:pt x="14" y="9"/>
                  <a:pt x="13" y="11"/>
                </a:cubicBezTo>
                <a:cubicBezTo>
                  <a:pt x="13" y="11"/>
                  <a:pt x="13" y="12"/>
                  <a:pt x="12" y="13"/>
                </a:cubicBezTo>
                <a:cubicBezTo>
                  <a:pt x="11" y="15"/>
                  <a:pt x="9" y="16"/>
                  <a:pt x="6" y="15"/>
                </a:cubicBezTo>
                <a:cubicBezTo>
                  <a:pt x="5" y="15"/>
                  <a:pt x="4" y="15"/>
                  <a:pt x="3" y="14"/>
                </a:cubicBezTo>
                <a:cubicBezTo>
                  <a:pt x="1" y="13"/>
                  <a:pt x="0" y="12"/>
                  <a:pt x="0" y="10"/>
                </a:cubicBezTo>
                <a:cubicBezTo>
                  <a:pt x="0" y="7"/>
                  <a:pt x="1" y="4"/>
                  <a:pt x="4" y="2"/>
                </a:cubicBezTo>
                <a:cubicBezTo>
                  <a:pt x="5" y="1"/>
                  <a:pt x="7" y="1"/>
                  <a:pt x="9" y="0"/>
                </a:cubicBezTo>
                <a:close/>
                <a:moveTo>
                  <a:pt x="10" y="12"/>
                </a:moveTo>
                <a:cubicBezTo>
                  <a:pt x="10" y="12"/>
                  <a:pt x="10" y="12"/>
                  <a:pt x="10" y="12"/>
                </a:cubicBezTo>
                <a:cubicBezTo>
                  <a:pt x="9" y="12"/>
                  <a:pt x="7" y="11"/>
                  <a:pt x="6" y="11"/>
                </a:cubicBezTo>
                <a:cubicBezTo>
                  <a:pt x="4" y="10"/>
                  <a:pt x="3" y="8"/>
                  <a:pt x="4" y="6"/>
                </a:cubicBezTo>
                <a:cubicBezTo>
                  <a:pt x="4" y="6"/>
                  <a:pt x="4" y="6"/>
                  <a:pt x="4" y="5"/>
                </a:cubicBezTo>
                <a:cubicBezTo>
                  <a:pt x="3" y="7"/>
                  <a:pt x="2" y="9"/>
                  <a:pt x="2" y="10"/>
                </a:cubicBezTo>
                <a:cubicBezTo>
                  <a:pt x="3" y="11"/>
                  <a:pt x="3" y="12"/>
                  <a:pt x="4" y="12"/>
                </a:cubicBezTo>
                <a:cubicBezTo>
                  <a:pt x="5" y="13"/>
                  <a:pt x="6" y="13"/>
                  <a:pt x="7" y="14"/>
                </a:cubicBezTo>
                <a:cubicBezTo>
                  <a:pt x="9" y="14"/>
                  <a:pt x="10" y="13"/>
                  <a:pt x="10" y="12"/>
                </a:cubicBezTo>
                <a:close/>
                <a:moveTo>
                  <a:pt x="7" y="7"/>
                </a:moveTo>
                <a:cubicBezTo>
                  <a:pt x="8" y="6"/>
                  <a:pt x="8" y="6"/>
                  <a:pt x="9" y="5"/>
                </a:cubicBezTo>
                <a:cubicBezTo>
                  <a:pt x="9" y="5"/>
                  <a:pt x="10" y="4"/>
                  <a:pt x="11" y="4"/>
                </a:cubicBezTo>
                <a:cubicBezTo>
                  <a:pt x="10" y="4"/>
                  <a:pt x="9" y="4"/>
                  <a:pt x="9" y="4"/>
                </a:cubicBezTo>
                <a:cubicBezTo>
                  <a:pt x="8" y="5"/>
                  <a:pt x="7" y="6"/>
                  <a:pt x="7" y="7"/>
                </a:cubicBezTo>
                <a:close/>
                <a:moveTo>
                  <a:pt x="11" y="7"/>
                </a:moveTo>
                <a:cubicBezTo>
                  <a:pt x="11" y="8"/>
                  <a:pt x="11" y="8"/>
                  <a:pt x="10" y="9"/>
                </a:cubicBezTo>
                <a:cubicBezTo>
                  <a:pt x="11" y="9"/>
                  <a:pt x="11" y="9"/>
                  <a:pt x="11" y="8"/>
                </a:cubicBezTo>
                <a:cubicBezTo>
                  <a:pt x="12" y="8"/>
                  <a:pt x="12" y="8"/>
                  <a:pt x="11"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03" name="Freeform 121"/>
          <p:cNvSpPr>
            <a:spLocks noEditPoints="1"/>
          </p:cNvSpPr>
          <p:nvPr/>
        </p:nvSpPr>
        <p:spPr bwMode="auto">
          <a:xfrm>
            <a:off x="4092238" y="5897281"/>
            <a:ext cx="35707" cy="41421"/>
          </a:xfrm>
          <a:custGeom>
            <a:gdLst>
              <a:gd fmla="*/ 7 w 14" name="T0"/>
              <a:gd fmla="*/ 0 h 16" name="T1"/>
              <a:gd fmla="*/ 11 w 14" name="T2"/>
              <a:gd fmla="*/ 2 h 16" name="T3"/>
              <a:gd fmla="*/ 13 w 14" name="T4"/>
              <a:gd fmla="*/ 4 h 16" name="T5"/>
              <a:gd fmla="*/ 14 w 14" name="T6"/>
              <a:gd fmla="*/ 8 h 16" name="T7"/>
              <a:gd fmla="*/ 13 w 14" name="T8"/>
              <a:gd fmla="*/ 12 h 16" name="T9"/>
              <a:gd fmla="*/ 6 w 14" name="T10"/>
              <a:gd fmla="*/ 15 h 16" name="T11"/>
              <a:gd fmla="*/ 5 w 14" name="T12"/>
              <a:gd fmla="*/ 15 h 16" name="T13"/>
              <a:gd fmla="*/ 0 w 14" name="T14"/>
              <a:gd fmla="*/ 7 h 16" name="T15"/>
              <a:gd fmla="*/ 2 w 14" name="T16"/>
              <a:gd fmla="*/ 3 h 16" name="T17"/>
              <a:gd fmla="*/ 7 w 14" name="T18"/>
              <a:gd fmla="*/ 0 h 16" name="T19"/>
              <a:gd fmla="*/ 4 w 14" name="T20"/>
              <a:gd fmla="*/ 10 h 16" name="T21"/>
              <a:gd fmla="*/ 4 w 14" name="T22"/>
              <a:gd fmla="*/ 10 h 16" name="T23"/>
              <a:gd fmla="*/ 7 w 14" name="T24"/>
              <a:gd fmla="*/ 4 h 16" name="T25"/>
              <a:gd fmla="*/ 7 w 14" name="T26"/>
              <a:gd fmla="*/ 4 h 16" name="T27"/>
              <a:gd fmla="*/ 9 w 14" name="T28"/>
              <a:gd fmla="*/ 6 h 16" name="T29"/>
              <a:gd fmla="*/ 9 w 14" name="T30"/>
              <a:gd fmla="*/ 7 h 16" name="T31"/>
              <a:gd fmla="*/ 10 w 14" name="T32"/>
              <a:gd fmla="*/ 10 h 16" name="T33"/>
              <a:gd fmla="*/ 11 w 14" name="T34"/>
              <a:gd fmla="*/ 9 h 16" name="T35"/>
              <a:gd fmla="*/ 12 w 14" name="T36"/>
              <a:gd fmla="*/ 6 h 16" name="T37"/>
              <a:gd fmla="*/ 11 w 14" name="T38"/>
              <a:gd fmla="*/ 5 h 16" name="T39"/>
              <a:gd fmla="*/ 7 w 14" name="T40"/>
              <a:gd fmla="*/ 3 h 16" name="T41"/>
              <a:gd fmla="*/ 5 w 14" name="T42"/>
              <a:gd fmla="*/ 4 h 16" name="T43"/>
              <a:gd fmla="*/ 3 w 14" name="T44"/>
              <a:gd fmla="*/ 8 h 16" name="T45"/>
              <a:gd fmla="*/ 4 w 14" name="T46"/>
              <a:gd fmla="*/ 10 h 16" name="T47"/>
              <a:gd fmla="*/ 9 w 14" name="T48"/>
              <a:gd fmla="*/ 13 h 16" name="T49"/>
              <a:gd fmla="*/ 6 w 14" name="T50"/>
              <a:gd fmla="*/ 13 h 16" name="T51"/>
              <a:gd fmla="*/ 9 w 14" name="T52"/>
              <a:gd fmla="*/ 13 h 1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6" w="14">
                <a:moveTo>
                  <a:pt x="7" y="0"/>
                </a:moveTo>
                <a:cubicBezTo>
                  <a:pt x="8" y="0"/>
                  <a:pt x="10" y="1"/>
                  <a:pt x="11" y="2"/>
                </a:cubicBezTo>
                <a:cubicBezTo>
                  <a:pt x="12" y="2"/>
                  <a:pt x="13" y="3"/>
                  <a:pt x="13" y="4"/>
                </a:cubicBezTo>
                <a:cubicBezTo>
                  <a:pt x="14" y="5"/>
                  <a:pt x="14" y="6"/>
                  <a:pt x="14" y="8"/>
                </a:cubicBezTo>
                <a:cubicBezTo>
                  <a:pt x="14" y="9"/>
                  <a:pt x="13" y="10"/>
                  <a:pt x="13" y="12"/>
                </a:cubicBezTo>
                <a:cubicBezTo>
                  <a:pt x="11" y="15"/>
                  <a:pt x="9" y="16"/>
                  <a:pt x="6" y="15"/>
                </a:cubicBezTo>
                <a:cubicBezTo>
                  <a:pt x="6" y="15"/>
                  <a:pt x="5" y="15"/>
                  <a:pt x="5" y="15"/>
                </a:cubicBezTo>
                <a:cubicBezTo>
                  <a:pt x="1" y="13"/>
                  <a:pt x="0" y="10"/>
                  <a:pt x="0" y="7"/>
                </a:cubicBezTo>
                <a:cubicBezTo>
                  <a:pt x="1" y="6"/>
                  <a:pt x="1" y="5"/>
                  <a:pt x="2" y="3"/>
                </a:cubicBezTo>
                <a:cubicBezTo>
                  <a:pt x="3" y="1"/>
                  <a:pt x="5" y="0"/>
                  <a:pt x="7" y="0"/>
                </a:cubicBezTo>
                <a:close/>
                <a:moveTo>
                  <a:pt x="4" y="10"/>
                </a:moveTo>
                <a:cubicBezTo>
                  <a:pt x="4" y="10"/>
                  <a:pt x="4" y="10"/>
                  <a:pt x="4" y="10"/>
                </a:cubicBezTo>
                <a:cubicBezTo>
                  <a:pt x="4" y="8"/>
                  <a:pt x="4" y="6"/>
                  <a:pt x="7" y="4"/>
                </a:cubicBezTo>
                <a:cubicBezTo>
                  <a:pt x="7" y="4"/>
                  <a:pt x="7" y="4"/>
                  <a:pt x="7" y="4"/>
                </a:cubicBezTo>
                <a:cubicBezTo>
                  <a:pt x="8" y="4"/>
                  <a:pt x="9" y="5"/>
                  <a:pt x="9" y="6"/>
                </a:cubicBezTo>
                <a:cubicBezTo>
                  <a:pt x="9" y="6"/>
                  <a:pt x="9" y="6"/>
                  <a:pt x="9" y="7"/>
                </a:cubicBezTo>
                <a:cubicBezTo>
                  <a:pt x="11" y="7"/>
                  <a:pt x="11" y="8"/>
                  <a:pt x="10" y="10"/>
                </a:cubicBezTo>
                <a:cubicBezTo>
                  <a:pt x="11" y="10"/>
                  <a:pt x="11" y="9"/>
                  <a:pt x="11" y="9"/>
                </a:cubicBezTo>
                <a:cubicBezTo>
                  <a:pt x="11" y="8"/>
                  <a:pt x="11" y="7"/>
                  <a:pt x="12" y="6"/>
                </a:cubicBezTo>
                <a:cubicBezTo>
                  <a:pt x="12" y="6"/>
                  <a:pt x="12" y="5"/>
                  <a:pt x="11" y="5"/>
                </a:cubicBezTo>
                <a:cubicBezTo>
                  <a:pt x="10" y="4"/>
                  <a:pt x="8" y="3"/>
                  <a:pt x="7" y="3"/>
                </a:cubicBezTo>
                <a:cubicBezTo>
                  <a:pt x="6" y="4"/>
                  <a:pt x="5" y="4"/>
                  <a:pt x="5" y="4"/>
                </a:cubicBezTo>
                <a:cubicBezTo>
                  <a:pt x="4" y="5"/>
                  <a:pt x="3" y="7"/>
                  <a:pt x="3" y="8"/>
                </a:cubicBezTo>
                <a:cubicBezTo>
                  <a:pt x="3" y="9"/>
                  <a:pt x="4" y="10"/>
                  <a:pt x="4" y="10"/>
                </a:cubicBezTo>
                <a:close/>
                <a:moveTo>
                  <a:pt x="9" y="13"/>
                </a:moveTo>
                <a:cubicBezTo>
                  <a:pt x="8" y="13"/>
                  <a:pt x="7" y="13"/>
                  <a:pt x="6" y="13"/>
                </a:cubicBezTo>
                <a:cubicBezTo>
                  <a:pt x="7" y="13"/>
                  <a:pt x="8" y="13"/>
                  <a:pt x="9" y="1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04" name="Freeform 122"/>
          <p:cNvSpPr>
            <a:spLocks noEditPoints="1"/>
          </p:cNvSpPr>
          <p:nvPr/>
        </p:nvSpPr>
        <p:spPr bwMode="auto">
          <a:xfrm>
            <a:off x="4019396" y="5915850"/>
            <a:ext cx="32850" cy="38564"/>
          </a:xfrm>
          <a:custGeom>
            <a:gdLst>
              <a:gd fmla="*/ 13 w 13" name="T0"/>
              <a:gd fmla="*/ 7 h 15" name="T1"/>
              <a:gd fmla="*/ 12 w 13" name="T2"/>
              <a:gd fmla="*/ 11 h 15" name="T3"/>
              <a:gd fmla="*/ 4 w 13" name="T4"/>
              <a:gd fmla="*/ 14 h 15" name="T5"/>
              <a:gd fmla="*/ 2 w 13" name="T6"/>
              <a:gd fmla="*/ 13 h 15" name="T7"/>
              <a:gd fmla="*/ 0 w 13" name="T8"/>
              <a:gd fmla="*/ 8 h 15" name="T9"/>
              <a:gd fmla="*/ 1 w 13" name="T10"/>
              <a:gd fmla="*/ 4 h 15" name="T11"/>
              <a:gd fmla="*/ 11 w 13" name="T12"/>
              <a:gd fmla="*/ 3 h 15" name="T13"/>
              <a:gd fmla="*/ 13 w 13" name="T14"/>
              <a:gd fmla="*/ 6 h 15" name="T15"/>
              <a:gd fmla="*/ 13 w 13" name="T16"/>
              <a:gd fmla="*/ 7 h 15" name="T17"/>
              <a:gd fmla="*/ 4 w 13" name="T18"/>
              <a:gd fmla="*/ 8 h 15" name="T19"/>
              <a:gd fmla="*/ 4 w 13" name="T20"/>
              <a:gd fmla="*/ 10 h 15" name="T21"/>
              <a:gd fmla="*/ 4 w 13" name="T22"/>
              <a:gd fmla="*/ 11 h 15" name="T23"/>
              <a:gd fmla="*/ 6 w 13" name="T24"/>
              <a:gd fmla="*/ 11 h 15" name="T25"/>
              <a:gd fmla="*/ 4 w 13" name="T26"/>
              <a:gd fmla="*/ 8 h 15" name="T27"/>
              <a:gd fmla="*/ 4 w 13" name="T28"/>
              <a:gd fmla="*/ 6 h 15" name="T29"/>
              <a:gd fmla="*/ 6 w 13" name="T30"/>
              <a:gd fmla="*/ 5 h 15" name="T31"/>
              <a:gd fmla="*/ 4 w 13" name="T32"/>
              <a:gd fmla="*/ 6 h 1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5" w="13">
                <a:moveTo>
                  <a:pt x="13" y="7"/>
                </a:moveTo>
                <a:cubicBezTo>
                  <a:pt x="13" y="9"/>
                  <a:pt x="12" y="10"/>
                  <a:pt x="12" y="11"/>
                </a:cubicBezTo>
                <a:cubicBezTo>
                  <a:pt x="10" y="14"/>
                  <a:pt x="7" y="15"/>
                  <a:pt x="4" y="14"/>
                </a:cubicBezTo>
                <a:cubicBezTo>
                  <a:pt x="4" y="14"/>
                  <a:pt x="3" y="13"/>
                  <a:pt x="2" y="13"/>
                </a:cubicBezTo>
                <a:cubicBezTo>
                  <a:pt x="1" y="11"/>
                  <a:pt x="0" y="10"/>
                  <a:pt x="0" y="8"/>
                </a:cubicBezTo>
                <a:cubicBezTo>
                  <a:pt x="1" y="7"/>
                  <a:pt x="1" y="5"/>
                  <a:pt x="1" y="4"/>
                </a:cubicBezTo>
                <a:cubicBezTo>
                  <a:pt x="3" y="1"/>
                  <a:pt x="8" y="0"/>
                  <a:pt x="11" y="3"/>
                </a:cubicBezTo>
                <a:cubicBezTo>
                  <a:pt x="12" y="4"/>
                  <a:pt x="13" y="5"/>
                  <a:pt x="13" y="6"/>
                </a:cubicBezTo>
                <a:cubicBezTo>
                  <a:pt x="13" y="7"/>
                  <a:pt x="13" y="7"/>
                  <a:pt x="13" y="7"/>
                </a:cubicBezTo>
                <a:close/>
                <a:moveTo>
                  <a:pt x="4" y="8"/>
                </a:moveTo>
                <a:cubicBezTo>
                  <a:pt x="3" y="8"/>
                  <a:pt x="3" y="10"/>
                  <a:pt x="4" y="10"/>
                </a:cubicBezTo>
                <a:cubicBezTo>
                  <a:pt x="4" y="11"/>
                  <a:pt x="4" y="11"/>
                  <a:pt x="4" y="11"/>
                </a:cubicBezTo>
                <a:cubicBezTo>
                  <a:pt x="5" y="11"/>
                  <a:pt x="5" y="11"/>
                  <a:pt x="6" y="11"/>
                </a:cubicBezTo>
                <a:cubicBezTo>
                  <a:pt x="4" y="9"/>
                  <a:pt x="5" y="9"/>
                  <a:pt x="4" y="8"/>
                </a:cubicBezTo>
                <a:close/>
                <a:moveTo>
                  <a:pt x="4" y="6"/>
                </a:moveTo>
                <a:cubicBezTo>
                  <a:pt x="5" y="6"/>
                  <a:pt x="6" y="6"/>
                  <a:pt x="6" y="5"/>
                </a:cubicBezTo>
                <a:cubicBezTo>
                  <a:pt x="5" y="5"/>
                  <a:pt x="5" y="5"/>
                  <a:pt x="4"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05" name="Freeform 123"/>
          <p:cNvSpPr/>
          <p:nvPr/>
        </p:nvSpPr>
        <p:spPr bwMode="auto">
          <a:xfrm>
            <a:off x="4070814" y="5547353"/>
            <a:ext cx="34279" cy="35707"/>
          </a:xfrm>
          <a:custGeom>
            <a:gdLst>
              <a:gd fmla="*/ 13 w 13" name="T0"/>
              <a:gd fmla="*/ 7 h 14" name="T1"/>
              <a:gd fmla="*/ 12 w 13" name="T2"/>
              <a:gd fmla="*/ 11 h 14" name="T3"/>
              <a:gd fmla="*/ 7 w 13" name="T4"/>
              <a:gd fmla="*/ 13 h 14" name="T5"/>
              <a:gd fmla="*/ 4 w 13" name="T6"/>
              <a:gd fmla="*/ 13 h 14" name="T7"/>
              <a:gd fmla="*/ 2 w 13" name="T8"/>
              <a:gd fmla="*/ 12 h 14" name="T9"/>
              <a:gd fmla="*/ 0 w 13" name="T10"/>
              <a:gd fmla="*/ 9 h 14" name="T11"/>
              <a:gd fmla="*/ 0 w 13" name="T12"/>
              <a:gd fmla="*/ 7 h 14" name="T13"/>
              <a:gd fmla="*/ 2 w 13" name="T14"/>
              <a:gd fmla="*/ 3 h 14" name="T15"/>
              <a:gd fmla="*/ 2 w 13" name="T16"/>
              <a:gd fmla="*/ 3 h 14" name="T17"/>
              <a:gd fmla="*/ 9 w 13" name="T18"/>
              <a:gd fmla="*/ 1 h 14" name="T19"/>
              <a:gd fmla="*/ 12 w 13" name="T20"/>
              <a:gd fmla="*/ 3 h 14" name="T21"/>
              <a:gd fmla="*/ 12 w 13" name="T22"/>
              <a:gd fmla="*/ 5 h 14" name="T23"/>
              <a:gd fmla="*/ 13 w 13" name="T24"/>
              <a:gd fmla="*/ 7 h 1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4" w="13">
                <a:moveTo>
                  <a:pt x="13" y="7"/>
                </a:moveTo>
                <a:cubicBezTo>
                  <a:pt x="13" y="9"/>
                  <a:pt x="12" y="10"/>
                  <a:pt x="12" y="11"/>
                </a:cubicBezTo>
                <a:cubicBezTo>
                  <a:pt x="11" y="13"/>
                  <a:pt x="9" y="14"/>
                  <a:pt x="7" y="13"/>
                </a:cubicBezTo>
                <a:cubicBezTo>
                  <a:pt x="6" y="13"/>
                  <a:pt x="5" y="13"/>
                  <a:pt x="4" y="13"/>
                </a:cubicBezTo>
                <a:cubicBezTo>
                  <a:pt x="3" y="13"/>
                  <a:pt x="2" y="12"/>
                  <a:pt x="2" y="12"/>
                </a:cubicBezTo>
                <a:cubicBezTo>
                  <a:pt x="0" y="11"/>
                  <a:pt x="0" y="10"/>
                  <a:pt x="0" y="9"/>
                </a:cubicBezTo>
                <a:cubicBezTo>
                  <a:pt x="0" y="8"/>
                  <a:pt x="0" y="8"/>
                  <a:pt x="0" y="7"/>
                </a:cubicBezTo>
                <a:cubicBezTo>
                  <a:pt x="1" y="6"/>
                  <a:pt x="1" y="5"/>
                  <a:pt x="2" y="3"/>
                </a:cubicBezTo>
                <a:cubicBezTo>
                  <a:pt x="2" y="3"/>
                  <a:pt x="2" y="3"/>
                  <a:pt x="2" y="3"/>
                </a:cubicBezTo>
                <a:cubicBezTo>
                  <a:pt x="4" y="1"/>
                  <a:pt x="7" y="0"/>
                  <a:pt x="9" y="1"/>
                </a:cubicBezTo>
                <a:cubicBezTo>
                  <a:pt x="10" y="2"/>
                  <a:pt x="11" y="2"/>
                  <a:pt x="12" y="3"/>
                </a:cubicBezTo>
                <a:cubicBezTo>
                  <a:pt x="12" y="4"/>
                  <a:pt x="12" y="5"/>
                  <a:pt x="12" y="5"/>
                </a:cubicBezTo>
                <a:cubicBezTo>
                  <a:pt x="12" y="6"/>
                  <a:pt x="13" y="7"/>
                  <a:pt x="13"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06" name="Freeform 124"/>
          <p:cNvSpPr>
            <a:spLocks noEditPoints="1"/>
          </p:cNvSpPr>
          <p:nvPr/>
        </p:nvSpPr>
        <p:spPr bwMode="auto">
          <a:xfrm>
            <a:off x="4065101" y="5611625"/>
            <a:ext cx="31422" cy="37135"/>
          </a:xfrm>
          <a:custGeom>
            <a:gdLst>
              <a:gd fmla="*/ 12 w 12" name="T0"/>
              <a:gd fmla="*/ 6 h 14" name="T1"/>
              <a:gd fmla="*/ 10 w 12" name="T2"/>
              <a:gd fmla="*/ 11 h 14" name="T3"/>
              <a:gd fmla="*/ 8 w 12" name="T4"/>
              <a:gd fmla="*/ 13 h 14" name="T5"/>
              <a:gd fmla="*/ 5 w 12" name="T6"/>
              <a:gd fmla="*/ 14 h 14" name="T7"/>
              <a:gd fmla="*/ 0 w 12" name="T8"/>
              <a:gd fmla="*/ 7 h 14" name="T9"/>
              <a:gd fmla="*/ 3 w 12" name="T10"/>
              <a:gd fmla="*/ 2 h 14" name="T11"/>
              <a:gd fmla="*/ 7 w 12" name="T12"/>
              <a:gd fmla="*/ 1 h 14" name="T13"/>
              <a:gd fmla="*/ 9 w 12" name="T14"/>
              <a:gd fmla="*/ 2 h 14" name="T15"/>
              <a:gd fmla="*/ 12 w 12" name="T16"/>
              <a:gd fmla="*/ 6 h 14" name="T17"/>
              <a:gd fmla="*/ 3 w 12" name="T18"/>
              <a:gd fmla="*/ 8 h 14" name="T19"/>
              <a:gd fmla="*/ 3 w 12" name="T20"/>
              <a:gd fmla="*/ 6 h 14" name="T21"/>
              <a:gd fmla="*/ 3 w 12" name="T22"/>
              <a:gd fmla="*/ 6 h 14" name="T23"/>
              <a:gd fmla="*/ 3 w 12" name="T24"/>
              <a:gd fmla="*/ 8 h 14" name="T25"/>
              <a:gd fmla="*/ 8 w 12" name="T26"/>
              <a:gd fmla="*/ 4 h 14" name="T27"/>
              <a:gd fmla="*/ 6 w 12" name="T28"/>
              <a:gd fmla="*/ 4 h 14" name="T29"/>
              <a:gd fmla="*/ 8 w 12" name="T30"/>
              <a:gd fmla="*/ 4 h 1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4" w="12">
                <a:moveTo>
                  <a:pt x="12" y="6"/>
                </a:moveTo>
                <a:cubicBezTo>
                  <a:pt x="11" y="8"/>
                  <a:pt x="11" y="10"/>
                  <a:pt x="10" y="11"/>
                </a:cubicBezTo>
                <a:cubicBezTo>
                  <a:pt x="10" y="12"/>
                  <a:pt x="9" y="13"/>
                  <a:pt x="8" y="13"/>
                </a:cubicBezTo>
                <a:cubicBezTo>
                  <a:pt x="8" y="14"/>
                  <a:pt x="7" y="14"/>
                  <a:pt x="5" y="14"/>
                </a:cubicBezTo>
                <a:cubicBezTo>
                  <a:pt x="2" y="13"/>
                  <a:pt x="0" y="10"/>
                  <a:pt x="0" y="7"/>
                </a:cubicBezTo>
                <a:cubicBezTo>
                  <a:pt x="0" y="5"/>
                  <a:pt x="1" y="3"/>
                  <a:pt x="3" y="2"/>
                </a:cubicBezTo>
                <a:cubicBezTo>
                  <a:pt x="4" y="1"/>
                  <a:pt x="5" y="0"/>
                  <a:pt x="7" y="1"/>
                </a:cubicBezTo>
                <a:cubicBezTo>
                  <a:pt x="7" y="1"/>
                  <a:pt x="8" y="1"/>
                  <a:pt x="9" y="2"/>
                </a:cubicBezTo>
                <a:cubicBezTo>
                  <a:pt x="11" y="3"/>
                  <a:pt x="12" y="4"/>
                  <a:pt x="12" y="6"/>
                </a:cubicBezTo>
                <a:close/>
                <a:moveTo>
                  <a:pt x="3" y="8"/>
                </a:moveTo>
                <a:cubicBezTo>
                  <a:pt x="3" y="7"/>
                  <a:pt x="3" y="7"/>
                  <a:pt x="3" y="6"/>
                </a:cubicBezTo>
                <a:cubicBezTo>
                  <a:pt x="3" y="6"/>
                  <a:pt x="3" y="6"/>
                  <a:pt x="3" y="6"/>
                </a:cubicBezTo>
                <a:cubicBezTo>
                  <a:pt x="3" y="7"/>
                  <a:pt x="3" y="7"/>
                  <a:pt x="3" y="8"/>
                </a:cubicBezTo>
                <a:close/>
                <a:moveTo>
                  <a:pt x="8" y="4"/>
                </a:moveTo>
                <a:cubicBezTo>
                  <a:pt x="7" y="4"/>
                  <a:pt x="7" y="3"/>
                  <a:pt x="6" y="4"/>
                </a:cubicBezTo>
                <a:cubicBezTo>
                  <a:pt x="7" y="4"/>
                  <a:pt x="8" y="4"/>
                  <a:pt x="8"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07" name="Freeform 125"/>
          <p:cNvSpPr>
            <a:spLocks noEditPoints="1"/>
          </p:cNvSpPr>
          <p:nvPr/>
        </p:nvSpPr>
        <p:spPr bwMode="auto">
          <a:xfrm>
            <a:off x="4146513" y="5960126"/>
            <a:ext cx="32850" cy="38564"/>
          </a:xfrm>
          <a:custGeom>
            <a:gdLst>
              <a:gd fmla="*/ 10 w 13" name="T0"/>
              <a:gd fmla="*/ 3 h 15" name="T1"/>
              <a:gd fmla="*/ 10 w 13" name="T2"/>
              <a:gd fmla="*/ 3 h 15" name="T3"/>
              <a:gd fmla="*/ 11 w 13" name="T4"/>
              <a:gd fmla="*/ 4 h 15" name="T5"/>
              <a:gd fmla="*/ 11 w 13" name="T6"/>
              <a:gd fmla="*/ 6 h 15" name="T7"/>
              <a:gd fmla="*/ 13 w 13" name="T8"/>
              <a:gd fmla="*/ 8 h 15" name="T9"/>
              <a:gd fmla="*/ 11 w 13" name="T10"/>
              <a:gd fmla="*/ 12 h 15" name="T11"/>
              <a:gd fmla="*/ 10 w 13" name="T12"/>
              <a:gd fmla="*/ 13 h 15" name="T13"/>
              <a:gd fmla="*/ 8 w 13" name="T14"/>
              <a:gd fmla="*/ 14 h 15" name="T15"/>
              <a:gd fmla="*/ 7 w 13" name="T16"/>
              <a:gd fmla="*/ 14 h 15" name="T17"/>
              <a:gd fmla="*/ 1 w 13" name="T18"/>
              <a:gd fmla="*/ 8 h 15" name="T19"/>
              <a:gd fmla="*/ 3 w 13" name="T20"/>
              <a:gd fmla="*/ 3 h 15" name="T21"/>
              <a:gd fmla="*/ 4 w 13" name="T22"/>
              <a:gd fmla="*/ 2 h 15" name="T23"/>
              <a:gd fmla="*/ 8 w 13" name="T24"/>
              <a:gd fmla="*/ 0 h 15" name="T25"/>
              <a:gd fmla="*/ 9 w 13" name="T26"/>
              <a:gd fmla="*/ 0 h 15" name="T27"/>
              <a:gd fmla="*/ 10 w 13" name="T28"/>
              <a:gd fmla="*/ 3 h 15" name="T29"/>
              <a:gd fmla="*/ 8 w 13" name="T30"/>
              <a:gd fmla="*/ 11 h 15" name="T31"/>
              <a:gd fmla="*/ 9 w 13" name="T32"/>
              <a:gd fmla="*/ 10 h 15" name="T33"/>
              <a:gd fmla="*/ 9 w 13" name="T34"/>
              <a:gd fmla="*/ 7 h 15" name="T35"/>
              <a:gd fmla="*/ 6 w 13" name="T36"/>
              <a:gd fmla="*/ 7 h 15" name="T37"/>
              <a:gd fmla="*/ 5 w 13" name="T38"/>
              <a:gd fmla="*/ 8 h 15" name="T39"/>
              <a:gd fmla="*/ 8 w 13" name="T40"/>
              <a:gd fmla="*/ 8 h 15" name="T41"/>
              <a:gd fmla="*/ 8 w 13" name="T42"/>
              <a:gd fmla="*/ 11 h 15" name="T43"/>
              <a:gd fmla="*/ 5 w 13" name="T44"/>
              <a:gd fmla="*/ 5 h 15" name="T45"/>
              <a:gd fmla="*/ 8 w 13" name="T46"/>
              <a:gd fmla="*/ 5 h 15" name="T47"/>
              <a:gd fmla="*/ 6 w 13" name="T48"/>
              <a:gd fmla="*/ 4 h 15" name="T49"/>
              <a:gd fmla="*/ 5 w 13" name="T50"/>
              <a:gd fmla="*/ 5 h 15" name="T51"/>
              <a:gd fmla="*/ 3 w 13" name="T52"/>
              <a:gd fmla="*/ 9 h 15" name="T53"/>
              <a:gd fmla="*/ 3 w 13" name="T54"/>
              <a:gd fmla="*/ 11 h 15" name="T55"/>
              <a:gd fmla="*/ 4 w 13" name="T56"/>
              <a:gd fmla="*/ 11 h 15" name="T57"/>
              <a:gd fmla="*/ 3 w 13" name="T58"/>
              <a:gd fmla="*/ 9 h 15"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5" w="13">
                <a:moveTo>
                  <a:pt x="10" y="3"/>
                </a:moveTo>
                <a:cubicBezTo>
                  <a:pt x="10" y="3"/>
                  <a:pt x="10" y="3"/>
                  <a:pt x="10" y="3"/>
                </a:cubicBezTo>
                <a:cubicBezTo>
                  <a:pt x="10" y="3"/>
                  <a:pt x="11" y="4"/>
                  <a:pt x="11" y="4"/>
                </a:cubicBezTo>
                <a:cubicBezTo>
                  <a:pt x="11" y="4"/>
                  <a:pt x="11" y="5"/>
                  <a:pt x="11" y="6"/>
                </a:cubicBezTo>
                <a:cubicBezTo>
                  <a:pt x="12" y="6"/>
                  <a:pt x="12" y="7"/>
                  <a:pt x="13" y="8"/>
                </a:cubicBezTo>
                <a:cubicBezTo>
                  <a:pt x="13" y="9"/>
                  <a:pt x="13" y="11"/>
                  <a:pt x="11" y="12"/>
                </a:cubicBezTo>
                <a:cubicBezTo>
                  <a:pt x="11" y="12"/>
                  <a:pt x="11" y="13"/>
                  <a:pt x="10" y="13"/>
                </a:cubicBezTo>
                <a:cubicBezTo>
                  <a:pt x="10" y="13"/>
                  <a:pt x="9" y="14"/>
                  <a:pt x="8" y="14"/>
                </a:cubicBezTo>
                <a:cubicBezTo>
                  <a:pt x="8" y="14"/>
                  <a:pt x="7" y="14"/>
                  <a:pt x="7" y="14"/>
                </a:cubicBezTo>
                <a:cubicBezTo>
                  <a:pt x="4" y="15"/>
                  <a:pt x="0" y="12"/>
                  <a:pt x="1" y="8"/>
                </a:cubicBezTo>
                <a:cubicBezTo>
                  <a:pt x="1" y="6"/>
                  <a:pt x="2" y="4"/>
                  <a:pt x="3" y="3"/>
                </a:cubicBezTo>
                <a:cubicBezTo>
                  <a:pt x="3" y="2"/>
                  <a:pt x="4" y="2"/>
                  <a:pt x="4" y="2"/>
                </a:cubicBezTo>
                <a:cubicBezTo>
                  <a:pt x="6" y="1"/>
                  <a:pt x="7" y="1"/>
                  <a:pt x="8" y="0"/>
                </a:cubicBezTo>
                <a:cubicBezTo>
                  <a:pt x="8" y="0"/>
                  <a:pt x="9" y="0"/>
                  <a:pt x="9" y="0"/>
                </a:cubicBezTo>
                <a:cubicBezTo>
                  <a:pt x="10" y="1"/>
                  <a:pt x="10" y="2"/>
                  <a:pt x="10" y="3"/>
                </a:cubicBezTo>
                <a:close/>
                <a:moveTo>
                  <a:pt x="8" y="11"/>
                </a:moveTo>
                <a:cubicBezTo>
                  <a:pt x="8" y="10"/>
                  <a:pt x="8" y="10"/>
                  <a:pt x="9" y="10"/>
                </a:cubicBezTo>
                <a:cubicBezTo>
                  <a:pt x="9" y="9"/>
                  <a:pt x="9" y="8"/>
                  <a:pt x="9" y="7"/>
                </a:cubicBezTo>
                <a:cubicBezTo>
                  <a:pt x="8" y="7"/>
                  <a:pt x="7" y="6"/>
                  <a:pt x="6" y="7"/>
                </a:cubicBezTo>
                <a:cubicBezTo>
                  <a:pt x="6" y="7"/>
                  <a:pt x="5" y="7"/>
                  <a:pt x="5" y="8"/>
                </a:cubicBezTo>
                <a:cubicBezTo>
                  <a:pt x="7" y="7"/>
                  <a:pt x="7" y="7"/>
                  <a:pt x="8" y="8"/>
                </a:cubicBezTo>
                <a:cubicBezTo>
                  <a:pt x="9" y="9"/>
                  <a:pt x="9" y="9"/>
                  <a:pt x="8" y="11"/>
                </a:cubicBezTo>
                <a:close/>
                <a:moveTo>
                  <a:pt x="5" y="5"/>
                </a:moveTo>
                <a:cubicBezTo>
                  <a:pt x="6" y="5"/>
                  <a:pt x="7" y="5"/>
                  <a:pt x="8" y="5"/>
                </a:cubicBezTo>
                <a:cubicBezTo>
                  <a:pt x="7" y="4"/>
                  <a:pt x="7" y="4"/>
                  <a:pt x="6" y="4"/>
                </a:cubicBezTo>
                <a:cubicBezTo>
                  <a:pt x="6" y="4"/>
                  <a:pt x="6" y="4"/>
                  <a:pt x="5" y="5"/>
                </a:cubicBezTo>
                <a:close/>
                <a:moveTo>
                  <a:pt x="3" y="9"/>
                </a:moveTo>
                <a:cubicBezTo>
                  <a:pt x="3" y="10"/>
                  <a:pt x="3" y="11"/>
                  <a:pt x="3" y="11"/>
                </a:cubicBezTo>
                <a:cubicBezTo>
                  <a:pt x="4" y="11"/>
                  <a:pt x="4" y="11"/>
                  <a:pt x="4" y="11"/>
                </a:cubicBezTo>
                <a:cubicBezTo>
                  <a:pt x="3" y="10"/>
                  <a:pt x="3" y="10"/>
                  <a:pt x="3"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08" name="Freeform 126"/>
          <p:cNvSpPr>
            <a:spLocks noEditPoints="1"/>
          </p:cNvSpPr>
          <p:nvPr/>
        </p:nvSpPr>
        <p:spPr bwMode="auto">
          <a:xfrm>
            <a:off x="3985118" y="5611625"/>
            <a:ext cx="34279" cy="31422"/>
          </a:xfrm>
          <a:custGeom>
            <a:gdLst>
              <a:gd fmla="*/ 7 w 13" name="T0"/>
              <a:gd fmla="*/ 12 h 12" name="T1"/>
              <a:gd fmla="*/ 2 w 13" name="T2"/>
              <a:gd fmla="*/ 11 h 12" name="T3"/>
              <a:gd fmla="*/ 1 w 13" name="T4"/>
              <a:gd fmla="*/ 9 h 12" name="T5"/>
              <a:gd fmla="*/ 0 w 13" name="T6"/>
              <a:gd fmla="*/ 7 h 12" name="T7"/>
              <a:gd fmla="*/ 3 w 13" name="T8"/>
              <a:gd fmla="*/ 1 h 12" name="T9"/>
              <a:gd fmla="*/ 5 w 13" name="T10"/>
              <a:gd fmla="*/ 1 h 12" name="T11"/>
              <a:gd fmla="*/ 11 w 13" name="T12"/>
              <a:gd fmla="*/ 1 h 12" name="T13"/>
              <a:gd fmla="*/ 13 w 13" name="T14"/>
              <a:gd fmla="*/ 6 h 12" name="T15"/>
              <a:gd fmla="*/ 12 w 13" name="T16"/>
              <a:gd fmla="*/ 8 h 12" name="T17"/>
              <a:gd fmla="*/ 7 w 13" name="T18"/>
              <a:gd fmla="*/ 12 h 12" name="T19"/>
              <a:gd fmla="*/ 10 w 13" name="T20"/>
              <a:gd fmla="*/ 3 h 12" name="T21"/>
              <a:gd fmla="*/ 11 w 13" name="T22"/>
              <a:gd fmla="*/ 6 h 12" name="T23"/>
              <a:gd fmla="*/ 10 w 13" name="T24"/>
              <a:gd fmla="*/ 3 h 12" name="T25"/>
              <a:gd fmla="*/ 2 w 13" name="T26"/>
              <a:gd fmla="*/ 6 h 12" name="T27"/>
              <a:gd fmla="*/ 3 w 13" name="T28"/>
              <a:gd fmla="*/ 8 h 12" name="T29"/>
              <a:gd fmla="*/ 2 w 13" name="T30"/>
              <a:gd fmla="*/ 6 h 1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2" w="13">
                <a:moveTo>
                  <a:pt x="7" y="12"/>
                </a:moveTo>
                <a:cubicBezTo>
                  <a:pt x="5" y="12"/>
                  <a:pt x="4" y="11"/>
                  <a:pt x="2" y="11"/>
                </a:cubicBezTo>
                <a:cubicBezTo>
                  <a:pt x="2" y="10"/>
                  <a:pt x="1" y="10"/>
                  <a:pt x="1" y="9"/>
                </a:cubicBezTo>
                <a:cubicBezTo>
                  <a:pt x="0" y="9"/>
                  <a:pt x="0" y="8"/>
                  <a:pt x="0" y="7"/>
                </a:cubicBezTo>
                <a:cubicBezTo>
                  <a:pt x="0" y="4"/>
                  <a:pt x="2" y="3"/>
                  <a:pt x="3" y="1"/>
                </a:cubicBezTo>
                <a:cubicBezTo>
                  <a:pt x="4" y="1"/>
                  <a:pt x="5" y="1"/>
                  <a:pt x="5" y="1"/>
                </a:cubicBezTo>
                <a:cubicBezTo>
                  <a:pt x="7" y="0"/>
                  <a:pt x="9" y="0"/>
                  <a:pt x="11" y="1"/>
                </a:cubicBezTo>
                <a:cubicBezTo>
                  <a:pt x="12" y="2"/>
                  <a:pt x="13" y="4"/>
                  <a:pt x="13" y="6"/>
                </a:cubicBezTo>
                <a:cubicBezTo>
                  <a:pt x="13" y="7"/>
                  <a:pt x="12" y="8"/>
                  <a:pt x="12" y="8"/>
                </a:cubicBezTo>
                <a:cubicBezTo>
                  <a:pt x="11" y="11"/>
                  <a:pt x="9" y="12"/>
                  <a:pt x="7" y="12"/>
                </a:cubicBezTo>
                <a:close/>
                <a:moveTo>
                  <a:pt x="10" y="3"/>
                </a:moveTo>
                <a:cubicBezTo>
                  <a:pt x="10" y="4"/>
                  <a:pt x="10" y="5"/>
                  <a:pt x="11" y="6"/>
                </a:cubicBezTo>
                <a:cubicBezTo>
                  <a:pt x="11" y="4"/>
                  <a:pt x="11" y="4"/>
                  <a:pt x="10" y="3"/>
                </a:cubicBezTo>
                <a:close/>
                <a:moveTo>
                  <a:pt x="2" y="6"/>
                </a:moveTo>
                <a:cubicBezTo>
                  <a:pt x="2" y="8"/>
                  <a:pt x="2" y="8"/>
                  <a:pt x="3" y="8"/>
                </a:cubicBezTo>
                <a:cubicBezTo>
                  <a:pt x="3" y="8"/>
                  <a:pt x="2" y="7"/>
                  <a:pt x="2"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09" name="Freeform 127"/>
          <p:cNvSpPr>
            <a:spLocks noEditPoints="1"/>
          </p:cNvSpPr>
          <p:nvPr/>
        </p:nvSpPr>
        <p:spPr bwMode="auto">
          <a:xfrm>
            <a:off x="4060816" y="5922991"/>
            <a:ext cx="28566" cy="37135"/>
          </a:xfrm>
          <a:custGeom>
            <a:gdLst>
              <a:gd fmla="*/ 0 w 11" name="T0"/>
              <a:gd fmla="*/ 8 h 14" name="T1"/>
              <a:gd fmla="*/ 3 w 11" name="T2"/>
              <a:gd fmla="*/ 2 h 14" name="T3"/>
              <a:gd fmla="*/ 8 w 11" name="T4"/>
              <a:gd fmla="*/ 1 h 14" name="T5"/>
              <a:gd fmla="*/ 11 w 11" name="T6"/>
              <a:gd fmla="*/ 7 h 14" name="T7"/>
              <a:gd fmla="*/ 10 w 11" name="T8"/>
              <a:gd fmla="*/ 11 h 14" name="T9"/>
              <a:gd fmla="*/ 7 w 11" name="T10"/>
              <a:gd fmla="*/ 13 h 14" name="T11"/>
              <a:gd fmla="*/ 6 w 11" name="T12"/>
              <a:gd fmla="*/ 13 h 14" name="T13"/>
              <a:gd fmla="*/ 1 w 11" name="T14"/>
              <a:gd fmla="*/ 11 h 14" name="T15"/>
              <a:gd fmla="*/ 0 w 11" name="T16"/>
              <a:gd fmla="*/ 8 h 14" name="T17"/>
              <a:gd fmla="*/ 6 w 11" name="T18"/>
              <a:gd fmla="*/ 11 h 14" name="T19"/>
              <a:gd fmla="*/ 6 w 11" name="T20"/>
              <a:gd fmla="*/ 11 h 14" name="T21"/>
              <a:gd fmla="*/ 4 w 11" name="T22"/>
              <a:gd fmla="*/ 9 h 14" name="T23"/>
              <a:gd fmla="*/ 3 w 11" name="T24"/>
              <a:gd fmla="*/ 8 h 14" name="T25"/>
              <a:gd fmla="*/ 4 w 11" name="T26"/>
              <a:gd fmla="*/ 11 h 14" name="T27"/>
              <a:gd fmla="*/ 6 w 11" name="T28"/>
              <a:gd fmla="*/ 11 h 14" name="T29"/>
              <a:gd fmla="*/ 8 w 11" name="T30"/>
              <a:gd fmla="*/ 4 h 14" name="T31"/>
              <a:gd fmla="*/ 8 w 11" name="T32"/>
              <a:gd fmla="*/ 4 h 14" name="T33"/>
              <a:gd fmla="*/ 6 w 11" name="T34"/>
              <a:gd fmla="*/ 3 h 14" name="T35"/>
              <a:gd fmla="*/ 7 w 11" name="T36"/>
              <a:gd fmla="*/ 4 h 14" name="T37"/>
              <a:gd fmla="*/ 8 w 11" name="T38"/>
              <a:gd fmla="*/ 4 h 14" name="T39"/>
              <a:gd fmla="*/ 4 w 11" name="T40"/>
              <a:gd fmla="*/ 4 h 14" name="T41"/>
              <a:gd fmla="*/ 4 w 11" name="T42"/>
              <a:gd fmla="*/ 5 h 14" name="T43"/>
              <a:gd fmla="*/ 5 w 11" name="T44"/>
              <a:gd fmla="*/ 4 h 14" name="T45"/>
              <a:gd fmla="*/ 4 w 11" name="T46"/>
              <a:gd fmla="*/ 4 h 14"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4" w="11">
                <a:moveTo>
                  <a:pt x="0" y="8"/>
                </a:moveTo>
                <a:cubicBezTo>
                  <a:pt x="0" y="6"/>
                  <a:pt x="1" y="4"/>
                  <a:pt x="3" y="2"/>
                </a:cubicBezTo>
                <a:cubicBezTo>
                  <a:pt x="4" y="0"/>
                  <a:pt x="6" y="0"/>
                  <a:pt x="8" y="1"/>
                </a:cubicBezTo>
                <a:cubicBezTo>
                  <a:pt x="10" y="2"/>
                  <a:pt x="11" y="4"/>
                  <a:pt x="11" y="7"/>
                </a:cubicBezTo>
                <a:cubicBezTo>
                  <a:pt x="11" y="8"/>
                  <a:pt x="11" y="9"/>
                  <a:pt x="10" y="11"/>
                </a:cubicBezTo>
                <a:cubicBezTo>
                  <a:pt x="10" y="12"/>
                  <a:pt x="9" y="13"/>
                  <a:pt x="7" y="13"/>
                </a:cubicBezTo>
                <a:cubicBezTo>
                  <a:pt x="7" y="13"/>
                  <a:pt x="7" y="13"/>
                  <a:pt x="6" y="13"/>
                </a:cubicBezTo>
                <a:cubicBezTo>
                  <a:pt x="4" y="14"/>
                  <a:pt x="2" y="13"/>
                  <a:pt x="1" y="11"/>
                </a:cubicBezTo>
                <a:cubicBezTo>
                  <a:pt x="0" y="10"/>
                  <a:pt x="0" y="9"/>
                  <a:pt x="0" y="8"/>
                </a:cubicBezTo>
                <a:close/>
                <a:moveTo>
                  <a:pt x="6" y="11"/>
                </a:moveTo>
                <a:cubicBezTo>
                  <a:pt x="6" y="11"/>
                  <a:pt x="6" y="11"/>
                  <a:pt x="6" y="11"/>
                </a:cubicBezTo>
                <a:cubicBezTo>
                  <a:pt x="4" y="11"/>
                  <a:pt x="4" y="10"/>
                  <a:pt x="4" y="9"/>
                </a:cubicBezTo>
                <a:cubicBezTo>
                  <a:pt x="3" y="9"/>
                  <a:pt x="3" y="9"/>
                  <a:pt x="3" y="8"/>
                </a:cubicBezTo>
                <a:cubicBezTo>
                  <a:pt x="3" y="10"/>
                  <a:pt x="3" y="10"/>
                  <a:pt x="4" y="11"/>
                </a:cubicBezTo>
                <a:cubicBezTo>
                  <a:pt x="5" y="11"/>
                  <a:pt x="6" y="12"/>
                  <a:pt x="6" y="11"/>
                </a:cubicBezTo>
                <a:close/>
                <a:moveTo>
                  <a:pt x="8" y="4"/>
                </a:moveTo>
                <a:cubicBezTo>
                  <a:pt x="8" y="4"/>
                  <a:pt x="8" y="4"/>
                  <a:pt x="8" y="4"/>
                </a:cubicBezTo>
                <a:cubicBezTo>
                  <a:pt x="8" y="3"/>
                  <a:pt x="7" y="3"/>
                  <a:pt x="6" y="3"/>
                </a:cubicBezTo>
                <a:cubicBezTo>
                  <a:pt x="7" y="3"/>
                  <a:pt x="7" y="3"/>
                  <a:pt x="7" y="4"/>
                </a:cubicBezTo>
                <a:cubicBezTo>
                  <a:pt x="7" y="4"/>
                  <a:pt x="8" y="4"/>
                  <a:pt x="8" y="4"/>
                </a:cubicBezTo>
                <a:close/>
                <a:moveTo>
                  <a:pt x="4" y="4"/>
                </a:moveTo>
                <a:cubicBezTo>
                  <a:pt x="4" y="4"/>
                  <a:pt x="4" y="4"/>
                  <a:pt x="4" y="5"/>
                </a:cubicBezTo>
                <a:cubicBezTo>
                  <a:pt x="5" y="5"/>
                  <a:pt x="5" y="5"/>
                  <a:pt x="5" y="4"/>
                </a:cubicBezTo>
                <a:cubicBezTo>
                  <a:pt x="5" y="4"/>
                  <a:pt x="5" y="4"/>
                  <a:pt x="4"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10" name="Freeform 128"/>
          <p:cNvSpPr>
            <a:spLocks noEditPoints="1"/>
          </p:cNvSpPr>
          <p:nvPr/>
        </p:nvSpPr>
        <p:spPr bwMode="auto">
          <a:xfrm>
            <a:off x="4036536" y="5871572"/>
            <a:ext cx="31422" cy="35707"/>
          </a:xfrm>
          <a:custGeom>
            <a:gdLst>
              <a:gd fmla="*/ 4 w 12" name="T0"/>
              <a:gd fmla="*/ 14 h 14" name="T1"/>
              <a:gd fmla="*/ 2 w 12" name="T2"/>
              <a:gd fmla="*/ 14 h 14" name="T3"/>
              <a:gd fmla="*/ 0 w 12" name="T4"/>
              <a:gd fmla="*/ 10 h 14" name="T5"/>
              <a:gd fmla="*/ 1 w 12" name="T6"/>
              <a:gd fmla="*/ 8 h 14" name="T7"/>
              <a:gd fmla="*/ 1 w 12" name="T8"/>
              <a:gd fmla="*/ 7 h 14" name="T9"/>
              <a:gd fmla="*/ 4 w 12" name="T10"/>
              <a:gd fmla="*/ 2 h 14" name="T11"/>
              <a:gd fmla="*/ 6 w 12" name="T12"/>
              <a:gd fmla="*/ 1 h 14" name="T13"/>
              <a:gd fmla="*/ 8 w 12" name="T14"/>
              <a:gd fmla="*/ 0 h 14" name="T15"/>
              <a:gd fmla="*/ 9 w 12" name="T16"/>
              <a:gd fmla="*/ 0 h 14" name="T17"/>
              <a:gd fmla="*/ 12 w 12" name="T18"/>
              <a:gd fmla="*/ 4 h 14" name="T19"/>
              <a:gd fmla="*/ 12 w 12" name="T20"/>
              <a:gd fmla="*/ 6 h 14" name="T21"/>
              <a:gd fmla="*/ 10 w 12" name="T22"/>
              <a:gd fmla="*/ 10 h 14" name="T23"/>
              <a:gd fmla="*/ 8 w 12" name="T24"/>
              <a:gd fmla="*/ 13 h 14" name="T25"/>
              <a:gd fmla="*/ 4 w 12" name="T26"/>
              <a:gd fmla="*/ 14 h 14" name="T27"/>
              <a:gd fmla="*/ 3 w 12" name="T28"/>
              <a:gd fmla="*/ 10 h 14" name="T29"/>
              <a:gd fmla="*/ 4 w 12" name="T30"/>
              <a:gd fmla="*/ 12 h 14" name="T31"/>
              <a:gd fmla="*/ 4 w 12" name="T32"/>
              <a:gd fmla="*/ 12 h 14" name="T33"/>
              <a:gd fmla="*/ 7 w 12" name="T34"/>
              <a:gd fmla="*/ 11 h 14" name="T35"/>
              <a:gd fmla="*/ 6 w 12" name="T36"/>
              <a:gd fmla="*/ 11 h 14" name="T37"/>
              <a:gd fmla="*/ 4 w 12" name="T38"/>
              <a:gd fmla="*/ 10 h 14" name="T39"/>
              <a:gd fmla="*/ 4 w 12" name="T40"/>
              <a:gd fmla="*/ 10 h 14" name="T41"/>
              <a:gd fmla="*/ 3 w 12" name="T42"/>
              <a:gd fmla="*/ 10 h 14" name="T43"/>
              <a:gd fmla="*/ 7 w 12" name="T44"/>
              <a:gd fmla="*/ 5 h 14" name="T45"/>
              <a:gd fmla="*/ 7 w 12" name="T46"/>
              <a:gd fmla="*/ 7 h 14" name="T47"/>
              <a:gd fmla="*/ 7 w 12" name="T48"/>
              <a:gd fmla="*/ 8 h 14" name="T49"/>
              <a:gd fmla="*/ 9 w 12" name="T50"/>
              <a:gd fmla="*/ 7 h 14" name="T51"/>
              <a:gd fmla="*/ 7 w 12" name="T52"/>
              <a:gd fmla="*/ 5 h 14" name="T53"/>
              <a:gd fmla="*/ 10 w 12" name="T54"/>
              <a:gd fmla="*/ 4 h 14" name="T55"/>
              <a:gd fmla="*/ 9 w 12" name="T56"/>
              <a:gd fmla="*/ 2 h 14" name="T57"/>
              <a:gd fmla="*/ 8 w 12" name="T58"/>
              <a:gd fmla="*/ 3 h 14" name="T59"/>
              <a:gd fmla="*/ 10 w 12" name="T60"/>
              <a:gd fmla="*/ 4 h 14"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4" w="12">
                <a:moveTo>
                  <a:pt x="4" y="14"/>
                </a:moveTo>
                <a:cubicBezTo>
                  <a:pt x="4" y="14"/>
                  <a:pt x="3" y="14"/>
                  <a:pt x="2" y="14"/>
                </a:cubicBezTo>
                <a:cubicBezTo>
                  <a:pt x="1" y="13"/>
                  <a:pt x="0" y="12"/>
                  <a:pt x="0" y="10"/>
                </a:cubicBezTo>
                <a:cubicBezTo>
                  <a:pt x="1" y="10"/>
                  <a:pt x="1" y="9"/>
                  <a:pt x="1" y="8"/>
                </a:cubicBezTo>
                <a:cubicBezTo>
                  <a:pt x="1" y="8"/>
                  <a:pt x="1" y="7"/>
                  <a:pt x="1" y="7"/>
                </a:cubicBezTo>
                <a:cubicBezTo>
                  <a:pt x="1" y="5"/>
                  <a:pt x="2" y="3"/>
                  <a:pt x="4" y="2"/>
                </a:cubicBezTo>
                <a:cubicBezTo>
                  <a:pt x="5" y="2"/>
                  <a:pt x="5" y="1"/>
                  <a:pt x="6" y="1"/>
                </a:cubicBezTo>
                <a:cubicBezTo>
                  <a:pt x="6" y="0"/>
                  <a:pt x="7" y="0"/>
                  <a:pt x="8" y="0"/>
                </a:cubicBezTo>
                <a:cubicBezTo>
                  <a:pt x="8" y="0"/>
                  <a:pt x="9" y="0"/>
                  <a:pt x="9" y="0"/>
                </a:cubicBezTo>
                <a:cubicBezTo>
                  <a:pt x="12" y="1"/>
                  <a:pt x="12" y="2"/>
                  <a:pt x="12" y="4"/>
                </a:cubicBezTo>
                <a:cubicBezTo>
                  <a:pt x="12" y="5"/>
                  <a:pt x="12" y="5"/>
                  <a:pt x="12" y="6"/>
                </a:cubicBezTo>
                <a:cubicBezTo>
                  <a:pt x="11" y="7"/>
                  <a:pt x="11" y="9"/>
                  <a:pt x="10" y="10"/>
                </a:cubicBezTo>
                <a:cubicBezTo>
                  <a:pt x="10" y="11"/>
                  <a:pt x="9" y="12"/>
                  <a:pt x="8" y="13"/>
                </a:cubicBezTo>
                <a:cubicBezTo>
                  <a:pt x="7" y="14"/>
                  <a:pt x="6" y="14"/>
                  <a:pt x="4" y="14"/>
                </a:cubicBezTo>
                <a:close/>
                <a:moveTo>
                  <a:pt x="3" y="10"/>
                </a:moveTo>
                <a:cubicBezTo>
                  <a:pt x="2" y="11"/>
                  <a:pt x="2" y="12"/>
                  <a:pt x="4" y="12"/>
                </a:cubicBezTo>
                <a:cubicBezTo>
                  <a:pt x="4" y="12"/>
                  <a:pt x="4" y="12"/>
                  <a:pt x="4" y="12"/>
                </a:cubicBezTo>
                <a:cubicBezTo>
                  <a:pt x="5" y="12"/>
                  <a:pt x="6" y="12"/>
                  <a:pt x="7" y="11"/>
                </a:cubicBezTo>
                <a:cubicBezTo>
                  <a:pt x="6" y="11"/>
                  <a:pt x="6" y="11"/>
                  <a:pt x="6" y="11"/>
                </a:cubicBezTo>
                <a:cubicBezTo>
                  <a:pt x="5" y="11"/>
                  <a:pt x="5" y="10"/>
                  <a:pt x="4" y="10"/>
                </a:cubicBezTo>
                <a:cubicBezTo>
                  <a:pt x="4" y="10"/>
                  <a:pt x="4" y="10"/>
                  <a:pt x="4" y="10"/>
                </a:cubicBezTo>
                <a:cubicBezTo>
                  <a:pt x="3" y="10"/>
                  <a:pt x="3" y="10"/>
                  <a:pt x="3" y="10"/>
                </a:cubicBezTo>
                <a:close/>
                <a:moveTo>
                  <a:pt x="7" y="5"/>
                </a:moveTo>
                <a:cubicBezTo>
                  <a:pt x="7" y="6"/>
                  <a:pt x="7" y="6"/>
                  <a:pt x="7" y="7"/>
                </a:cubicBezTo>
                <a:cubicBezTo>
                  <a:pt x="7" y="7"/>
                  <a:pt x="7" y="8"/>
                  <a:pt x="7" y="8"/>
                </a:cubicBezTo>
                <a:cubicBezTo>
                  <a:pt x="8" y="8"/>
                  <a:pt x="9" y="7"/>
                  <a:pt x="9" y="7"/>
                </a:cubicBezTo>
                <a:cubicBezTo>
                  <a:pt x="9" y="6"/>
                  <a:pt x="8" y="5"/>
                  <a:pt x="7" y="5"/>
                </a:cubicBezTo>
                <a:close/>
                <a:moveTo>
                  <a:pt x="10" y="4"/>
                </a:moveTo>
                <a:cubicBezTo>
                  <a:pt x="10" y="3"/>
                  <a:pt x="10" y="2"/>
                  <a:pt x="9" y="2"/>
                </a:cubicBezTo>
                <a:cubicBezTo>
                  <a:pt x="9" y="2"/>
                  <a:pt x="9" y="3"/>
                  <a:pt x="8" y="3"/>
                </a:cubicBezTo>
                <a:cubicBezTo>
                  <a:pt x="9" y="4"/>
                  <a:pt x="9" y="4"/>
                  <a:pt x="10"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11" name="Freeform 129"/>
          <p:cNvSpPr>
            <a:spLocks noEditPoints="1"/>
          </p:cNvSpPr>
          <p:nvPr/>
        </p:nvSpPr>
        <p:spPr bwMode="auto">
          <a:xfrm>
            <a:off x="4089382" y="5663043"/>
            <a:ext cx="28566" cy="34279"/>
          </a:xfrm>
          <a:custGeom>
            <a:gdLst>
              <a:gd fmla="*/ 11 w 11" name="T0"/>
              <a:gd fmla="*/ 6 h 13" name="T1"/>
              <a:gd fmla="*/ 11 w 11" name="T2"/>
              <a:gd fmla="*/ 10 h 13" name="T3"/>
              <a:gd fmla="*/ 6 w 11" name="T4"/>
              <a:gd fmla="*/ 13 h 13" name="T5"/>
              <a:gd fmla="*/ 2 w 11" name="T6"/>
              <a:gd fmla="*/ 12 h 13" name="T7"/>
              <a:gd fmla="*/ 0 w 11" name="T8"/>
              <a:gd fmla="*/ 8 h 13" name="T9"/>
              <a:gd fmla="*/ 1 w 11" name="T10"/>
              <a:gd fmla="*/ 4 h 13" name="T11"/>
              <a:gd fmla="*/ 4 w 11" name="T12"/>
              <a:gd fmla="*/ 1 h 13" name="T13"/>
              <a:gd fmla="*/ 5 w 11" name="T14"/>
              <a:gd fmla="*/ 0 h 13" name="T15"/>
              <a:gd fmla="*/ 8 w 11" name="T16"/>
              <a:gd fmla="*/ 0 h 13" name="T17"/>
              <a:gd fmla="*/ 11 w 11" name="T18"/>
              <a:gd fmla="*/ 6 h 13" name="T19"/>
              <a:gd fmla="*/ 7 w 11" name="T20"/>
              <a:gd fmla="*/ 5 h 13" name="T21"/>
              <a:gd fmla="*/ 7 w 11" name="T22"/>
              <a:gd fmla="*/ 5 h 13" name="T23"/>
              <a:gd fmla="*/ 9 w 11" name="T24"/>
              <a:gd fmla="*/ 4 h 13" name="T25"/>
              <a:gd fmla="*/ 9 w 11" name="T26"/>
              <a:gd fmla="*/ 3 h 13" name="T27"/>
              <a:gd fmla="*/ 8 w 11" name="T28"/>
              <a:gd fmla="*/ 3 h 13" name="T29"/>
              <a:gd fmla="*/ 7 w 11" name="T30"/>
              <a:gd fmla="*/ 5 h 13" name="T31"/>
              <a:gd fmla="*/ 3 w 11" name="T32"/>
              <a:gd fmla="*/ 7 h 13" name="T33"/>
              <a:gd fmla="*/ 4 w 11" name="T34"/>
              <a:gd fmla="*/ 10 h 13" name="T35"/>
              <a:gd fmla="*/ 3 w 11" name="T36"/>
              <a:gd fmla="*/ 7 h 13" name="T37"/>
              <a:gd fmla="*/ 4 w 11" name="T38"/>
              <a:gd fmla="*/ 6 h 13" name="T39"/>
              <a:gd fmla="*/ 5 w 11" name="T40"/>
              <a:gd fmla="*/ 4 h 13" name="T41"/>
              <a:gd fmla="*/ 5 w 11" name="T42"/>
              <a:gd fmla="*/ 4 h 13" name="T43"/>
              <a:gd fmla="*/ 4 w 11" name="T44"/>
              <a:gd fmla="*/ 6 h 13"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3" w="11">
                <a:moveTo>
                  <a:pt x="11" y="6"/>
                </a:moveTo>
                <a:cubicBezTo>
                  <a:pt x="11" y="8"/>
                  <a:pt x="11" y="9"/>
                  <a:pt x="11" y="10"/>
                </a:cubicBezTo>
                <a:cubicBezTo>
                  <a:pt x="10" y="12"/>
                  <a:pt x="8" y="13"/>
                  <a:pt x="6" y="13"/>
                </a:cubicBezTo>
                <a:cubicBezTo>
                  <a:pt x="5" y="13"/>
                  <a:pt x="3" y="12"/>
                  <a:pt x="2" y="12"/>
                </a:cubicBezTo>
                <a:cubicBezTo>
                  <a:pt x="1" y="11"/>
                  <a:pt x="0" y="10"/>
                  <a:pt x="0" y="8"/>
                </a:cubicBezTo>
                <a:cubicBezTo>
                  <a:pt x="0" y="7"/>
                  <a:pt x="1" y="5"/>
                  <a:pt x="1" y="4"/>
                </a:cubicBezTo>
                <a:cubicBezTo>
                  <a:pt x="2" y="3"/>
                  <a:pt x="3" y="2"/>
                  <a:pt x="4" y="1"/>
                </a:cubicBezTo>
                <a:cubicBezTo>
                  <a:pt x="4" y="1"/>
                  <a:pt x="4" y="1"/>
                  <a:pt x="5" y="0"/>
                </a:cubicBezTo>
                <a:cubicBezTo>
                  <a:pt x="6" y="0"/>
                  <a:pt x="7" y="0"/>
                  <a:pt x="8" y="0"/>
                </a:cubicBezTo>
                <a:cubicBezTo>
                  <a:pt x="10" y="1"/>
                  <a:pt x="11" y="4"/>
                  <a:pt x="11" y="6"/>
                </a:cubicBezTo>
                <a:close/>
                <a:moveTo>
                  <a:pt x="7" y="5"/>
                </a:moveTo>
                <a:cubicBezTo>
                  <a:pt x="7" y="5"/>
                  <a:pt x="7" y="5"/>
                  <a:pt x="7" y="5"/>
                </a:cubicBezTo>
                <a:cubicBezTo>
                  <a:pt x="8" y="5"/>
                  <a:pt x="8" y="5"/>
                  <a:pt x="9" y="4"/>
                </a:cubicBezTo>
                <a:cubicBezTo>
                  <a:pt x="9" y="4"/>
                  <a:pt x="9" y="4"/>
                  <a:pt x="9" y="3"/>
                </a:cubicBezTo>
                <a:cubicBezTo>
                  <a:pt x="8" y="3"/>
                  <a:pt x="8" y="3"/>
                  <a:pt x="8" y="3"/>
                </a:cubicBezTo>
                <a:cubicBezTo>
                  <a:pt x="7" y="4"/>
                  <a:pt x="7" y="4"/>
                  <a:pt x="7" y="5"/>
                </a:cubicBezTo>
                <a:close/>
                <a:moveTo>
                  <a:pt x="3" y="7"/>
                </a:moveTo>
                <a:cubicBezTo>
                  <a:pt x="2" y="8"/>
                  <a:pt x="2" y="10"/>
                  <a:pt x="4" y="10"/>
                </a:cubicBezTo>
                <a:cubicBezTo>
                  <a:pt x="3" y="9"/>
                  <a:pt x="3" y="8"/>
                  <a:pt x="3" y="7"/>
                </a:cubicBezTo>
                <a:close/>
                <a:moveTo>
                  <a:pt x="4" y="6"/>
                </a:moveTo>
                <a:cubicBezTo>
                  <a:pt x="5" y="6"/>
                  <a:pt x="5" y="5"/>
                  <a:pt x="5" y="4"/>
                </a:cubicBezTo>
                <a:cubicBezTo>
                  <a:pt x="5" y="4"/>
                  <a:pt x="5" y="4"/>
                  <a:pt x="5" y="4"/>
                </a:cubicBezTo>
                <a:cubicBezTo>
                  <a:pt x="4" y="5"/>
                  <a:pt x="4" y="6"/>
                  <a:pt x="4"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12" name="Freeform 130"/>
          <p:cNvSpPr>
            <a:spLocks noEditPoints="1"/>
          </p:cNvSpPr>
          <p:nvPr/>
        </p:nvSpPr>
        <p:spPr bwMode="auto">
          <a:xfrm>
            <a:off x="4076528" y="5741599"/>
            <a:ext cx="28566" cy="34279"/>
          </a:xfrm>
          <a:custGeom>
            <a:gdLst>
              <a:gd fmla="*/ 7 w 11" name="T0"/>
              <a:gd fmla="*/ 0 h 13" name="T1"/>
              <a:gd fmla="*/ 10 w 11" name="T2"/>
              <a:gd fmla="*/ 1 h 13" name="T3"/>
              <a:gd fmla="*/ 10 w 11" name="T4"/>
              <a:gd fmla="*/ 1 h 13" name="T5"/>
              <a:gd fmla="*/ 11 w 11" name="T6"/>
              <a:gd fmla="*/ 1 h 13" name="T7"/>
              <a:gd fmla="*/ 11 w 11" name="T8"/>
              <a:gd fmla="*/ 3 h 13" name="T9"/>
              <a:gd fmla="*/ 11 w 11" name="T10"/>
              <a:gd fmla="*/ 3 h 13" name="T11"/>
              <a:gd fmla="*/ 11 w 11" name="T12"/>
              <a:gd fmla="*/ 4 h 13" name="T13"/>
              <a:gd fmla="*/ 10 w 11" name="T14"/>
              <a:gd fmla="*/ 8 h 13" name="T15"/>
              <a:gd fmla="*/ 10 w 11" name="T16"/>
              <a:gd fmla="*/ 9 h 13" name="T17"/>
              <a:gd fmla="*/ 8 w 11" name="T18"/>
              <a:gd fmla="*/ 10 h 13" name="T19"/>
              <a:gd fmla="*/ 7 w 11" name="T20"/>
              <a:gd fmla="*/ 12 h 13" name="T21"/>
              <a:gd fmla="*/ 4 w 11" name="T22"/>
              <a:gd fmla="*/ 12 h 13" name="T23"/>
              <a:gd fmla="*/ 1 w 11" name="T24"/>
              <a:gd fmla="*/ 10 h 13" name="T25"/>
              <a:gd fmla="*/ 1 w 11" name="T26"/>
              <a:gd fmla="*/ 8 h 13" name="T27"/>
              <a:gd fmla="*/ 0 w 11" name="T28"/>
              <a:gd fmla="*/ 6 h 13" name="T29"/>
              <a:gd fmla="*/ 4 w 11" name="T30"/>
              <a:gd fmla="*/ 1 h 13" name="T31"/>
              <a:gd fmla="*/ 7 w 11" name="T32"/>
              <a:gd fmla="*/ 0 h 13" name="T33"/>
              <a:gd fmla="*/ 5 w 11" name="T34"/>
              <a:gd fmla="*/ 2 h 13" name="T35"/>
              <a:gd fmla="*/ 8 w 11" name="T36"/>
              <a:gd fmla="*/ 3 h 13" name="T37"/>
              <a:gd fmla="*/ 5 w 11" name="T38"/>
              <a:gd fmla="*/ 2 h 1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3" w="11">
                <a:moveTo>
                  <a:pt x="7" y="0"/>
                </a:moveTo>
                <a:cubicBezTo>
                  <a:pt x="8" y="0"/>
                  <a:pt x="9" y="0"/>
                  <a:pt x="10" y="1"/>
                </a:cubicBezTo>
                <a:cubicBezTo>
                  <a:pt x="10" y="1"/>
                  <a:pt x="10" y="1"/>
                  <a:pt x="10" y="1"/>
                </a:cubicBezTo>
                <a:cubicBezTo>
                  <a:pt x="11" y="1"/>
                  <a:pt x="11" y="1"/>
                  <a:pt x="11" y="1"/>
                </a:cubicBezTo>
                <a:cubicBezTo>
                  <a:pt x="11" y="2"/>
                  <a:pt x="11" y="2"/>
                  <a:pt x="11" y="3"/>
                </a:cubicBezTo>
                <a:cubicBezTo>
                  <a:pt x="11" y="3"/>
                  <a:pt x="11" y="3"/>
                  <a:pt x="11" y="3"/>
                </a:cubicBezTo>
                <a:cubicBezTo>
                  <a:pt x="11" y="3"/>
                  <a:pt x="11" y="4"/>
                  <a:pt x="11" y="4"/>
                </a:cubicBezTo>
                <a:cubicBezTo>
                  <a:pt x="11" y="5"/>
                  <a:pt x="11" y="7"/>
                  <a:pt x="10" y="8"/>
                </a:cubicBezTo>
                <a:cubicBezTo>
                  <a:pt x="10" y="8"/>
                  <a:pt x="10" y="8"/>
                  <a:pt x="10" y="9"/>
                </a:cubicBezTo>
                <a:cubicBezTo>
                  <a:pt x="9" y="10"/>
                  <a:pt x="9" y="10"/>
                  <a:pt x="8" y="10"/>
                </a:cubicBezTo>
                <a:cubicBezTo>
                  <a:pt x="7" y="11"/>
                  <a:pt x="7" y="11"/>
                  <a:pt x="7" y="12"/>
                </a:cubicBezTo>
                <a:cubicBezTo>
                  <a:pt x="6" y="13"/>
                  <a:pt x="5" y="13"/>
                  <a:pt x="4" y="12"/>
                </a:cubicBezTo>
                <a:cubicBezTo>
                  <a:pt x="3" y="12"/>
                  <a:pt x="2" y="11"/>
                  <a:pt x="1" y="10"/>
                </a:cubicBezTo>
                <a:cubicBezTo>
                  <a:pt x="1" y="9"/>
                  <a:pt x="1" y="9"/>
                  <a:pt x="1" y="8"/>
                </a:cubicBezTo>
                <a:cubicBezTo>
                  <a:pt x="0" y="8"/>
                  <a:pt x="0" y="7"/>
                  <a:pt x="0" y="6"/>
                </a:cubicBezTo>
                <a:cubicBezTo>
                  <a:pt x="0" y="5"/>
                  <a:pt x="2" y="1"/>
                  <a:pt x="4" y="1"/>
                </a:cubicBezTo>
                <a:cubicBezTo>
                  <a:pt x="4" y="0"/>
                  <a:pt x="5" y="0"/>
                  <a:pt x="7" y="0"/>
                </a:cubicBezTo>
                <a:close/>
                <a:moveTo>
                  <a:pt x="5" y="2"/>
                </a:moveTo>
                <a:cubicBezTo>
                  <a:pt x="6" y="2"/>
                  <a:pt x="7" y="3"/>
                  <a:pt x="8" y="3"/>
                </a:cubicBezTo>
                <a:cubicBezTo>
                  <a:pt x="7" y="2"/>
                  <a:pt x="6" y="2"/>
                  <a:pt x="5"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13" name="Freeform 131"/>
          <p:cNvSpPr>
            <a:spLocks noEditPoints="1"/>
          </p:cNvSpPr>
          <p:nvPr/>
        </p:nvSpPr>
        <p:spPr bwMode="auto">
          <a:xfrm>
            <a:off x="4070814" y="5801587"/>
            <a:ext cx="28566" cy="32851"/>
          </a:xfrm>
          <a:custGeom>
            <a:gdLst>
              <a:gd fmla="*/ 11 w 11" name="T0"/>
              <a:gd fmla="*/ 6 h 13" name="T1"/>
              <a:gd fmla="*/ 9 w 11" name="T2"/>
              <a:gd fmla="*/ 11 h 13" name="T3"/>
              <a:gd fmla="*/ 4 w 11" name="T4"/>
              <a:gd fmla="*/ 12 h 13" name="T5"/>
              <a:gd fmla="*/ 1 w 11" name="T6"/>
              <a:gd fmla="*/ 5 h 13" name="T7"/>
              <a:gd fmla="*/ 2 w 11" name="T8"/>
              <a:gd fmla="*/ 4 h 13" name="T9"/>
              <a:gd fmla="*/ 3 w 11" name="T10"/>
              <a:gd fmla="*/ 2 h 13" name="T11"/>
              <a:gd fmla="*/ 7 w 11" name="T12"/>
              <a:gd fmla="*/ 1 h 13" name="T13"/>
              <a:gd fmla="*/ 11 w 11" name="T14"/>
              <a:gd fmla="*/ 6 h 13" name="T15"/>
              <a:gd fmla="*/ 5 w 11" name="T16"/>
              <a:gd fmla="*/ 10 h 13" name="T17"/>
              <a:gd fmla="*/ 7 w 11" name="T18"/>
              <a:gd fmla="*/ 10 h 13" name="T19"/>
              <a:gd fmla="*/ 8 w 11" name="T20"/>
              <a:gd fmla="*/ 8 h 13" name="T21"/>
              <a:gd fmla="*/ 5 w 11" name="T22"/>
              <a:gd fmla="*/ 10 h 1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3" w="11">
                <a:moveTo>
                  <a:pt x="11" y="6"/>
                </a:moveTo>
                <a:cubicBezTo>
                  <a:pt x="11" y="8"/>
                  <a:pt x="10" y="9"/>
                  <a:pt x="9" y="11"/>
                </a:cubicBezTo>
                <a:cubicBezTo>
                  <a:pt x="8" y="13"/>
                  <a:pt x="7" y="13"/>
                  <a:pt x="4" y="12"/>
                </a:cubicBezTo>
                <a:cubicBezTo>
                  <a:pt x="1" y="11"/>
                  <a:pt x="0" y="8"/>
                  <a:pt x="1" y="5"/>
                </a:cubicBezTo>
                <a:cubicBezTo>
                  <a:pt x="1" y="4"/>
                  <a:pt x="2" y="4"/>
                  <a:pt x="2" y="4"/>
                </a:cubicBezTo>
                <a:cubicBezTo>
                  <a:pt x="2" y="3"/>
                  <a:pt x="3" y="2"/>
                  <a:pt x="3" y="2"/>
                </a:cubicBezTo>
                <a:cubicBezTo>
                  <a:pt x="4" y="0"/>
                  <a:pt x="6" y="0"/>
                  <a:pt x="7" y="1"/>
                </a:cubicBezTo>
                <a:cubicBezTo>
                  <a:pt x="10" y="2"/>
                  <a:pt x="10" y="4"/>
                  <a:pt x="11" y="6"/>
                </a:cubicBezTo>
                <a:close/>
                <a:moveTo>
                  <a:pt x="5" y="10"/>
                </a:moveTo>
                <a:cubicBezTo>
                  <a:pt x="6" y="11"/>
                  <a:pt x="7" y="11"/>
                  <a:pt x="7" y="10"/>
                </a:cubicBezTo>
                <a:cubicBezTo>
                  <a:pt x="8" y="10"/>
                  <a:pt x="8" y="9"/>
                  <a:pt x="8" y="8"/>
                </a:cubicBezTo>
                <a:cubicBezTo>
                  <a:pt x="7" y="9"/>
                  <a:pt x="7" y="10"/>
                  <a:pt x="5" y="1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14" name="Freeform 132"/>
          <p:cNvSpPr>
            <a:spLocks noEditPoints="1"/>
          </p:cNvSpPr>
          <p:nvPr/>
        </p:nvSpPr>
        <p:spPr bwMode="auto">
          <a:xfrm>
            <a:off x="4137943" y="5920134"/>
            <a:ext cx="21424" cy="34279"/>
          </a:xfrm>
          <a:custGeom>
            <a:gdLst>
              <a:gd fmla="*/ 7 w 8" name="T0"/>
              <a:gd fmla="*/ 3 h 13" name="T1"/>
              <a:gd fmla="*/ 7 w 8" name="T2"/>
              <a:gd fmla="*/ 4 h 13" name="T3"/>
              <a:gd fmla="*/ 8 w 8" name="T4"/>
              <a:gd fmla="*/ 7 h 13" name="T5"/>
              <a:gd fmla="*/ 7 w 8" name="T6"/>
              <a:gd fmla="*/ 11 h 13" name="T7"/>
              <a:gd fmla="*/ 4 w 8" name="T8"/>
              <a:gd fmla="*/ 13 h 13" name="T9"/>
              <a:gd fmla="*/ 1 w 8" name="T10"/>
              <a:gd fmla="*/ 11 h 13" name="T11"/>
              <a:gd fmla="*/ 0 w 8" name="T12"/>
              <a:gd fmla="*/ 8 h 13" name="T13"/>
              <a:gd fmla="*/ 0 w 8" name="T14"/>
              <a:gd fmla="*/ 6 h 13" name="T15"/>
              <a:gd fmla="*/ 3 w 8" name="T16"/>
              <a:gd fmla="*/ 1 h 13" name="T17"/>
              <a:gd fmla="*/ 5 w 8" name="T18"/>
              <a:gd fmla="*/ 0 h 13" name="T19"/>
              <a:gd fmla="*/ 6 w 8" name="T20"/>
              <a:gd fmla="*/ 0 h 13" name="T21"/>
              <a:gd fmla="*/ 7 w 8" name="T22"/>
              <a:gd fmla="*/ 0 h 13" name="T23"/>
              <a:gd fmla="*/ 7 w 8" name="T24"/>
              <a:gd fmla="*/ 3 h 13" name="T25"/>
              <a:gd fmla="*/ 7 w 8" name="T26"/>
              <a:gd fmla="*/ 3 h 13" name="T27"/>
              <a:gd fmla="*/ 4 w 8" name="T28"/>
              <a:gd fmla="*/ 9 h 13" name="T29"/>
              <a:gd fmla="*/ 6 w 8" name="T30"/>
              <a:gd fmla="*/ 8 h 13" name="T31"/>
              <a:gd fmla="*/ 4 w 8" name="T32"/>
              <a:gd fmla="*/ 6 h 13" name="T33"/>
              <a:gd fmla="*/ 4 w 8" name="T34"/>
              <a:gd fmla="*/ 7 h 13" name="T35"/>
              <a:gd fmla="*/ 4 w 8" name="T36"/>
              <a:gd fmla="*/ 9 h 13"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3" w="8">
                <a:moveTo>
                  <a:pt x="7" y="3"/>
                </a:moveTo>
                <a:cubicBezTo>
                  <a:pt x="7" y="4"/>
                  <a:pt x="7" y="4"/>
                  <a:pt x="7" y="4"/>
                </a:cubicBezTo>
                <a:cubicBezTo>
                  <a:pt x="8" y="5"/>
                  <a:pt x="8" y="6"/>
                  <a:pt x="8" y="7"/>
                </a:cubicBezTo>
                <a:cubicBezTo>
                  <a:pt x="8" y="9"/>
                  <a:pt x="8" y="10"/>
                  <a:pt x="7" y="11"/>
                </a:cubicBezTo>
                <a:cubicBezTo>
                  <a:pt x="7" y="12"/>
                  <a:pt x="5" y="13"/>
                  <a:pt x="4" y="13"/>
                </a:cubicBezTo>
                <a:cubicBezTo>
                  <a:pt x="3" y="13"/>
                  <a:pt x="2" y="12"/>
                  <a:pt x="1" y="11"/>
                </a:cubicBezTo>
                <a:cubicBezTo>
                  <a:pt x="0" y="11"/>
                  <a:pt x="0" y="9"/>
                  <a:pt x="0" y="8"/>
                </a:cubicBezTo>
                <a:cubicBezTo>
                  <a:pt x="0" y="7"/>
                  <a:pt x="0" y="7"/>
                  <a:pt x="0" y="6"/>
                </a:cubicBezTo>
                <a:cubicBezTo>
                  <a:pt x="0" y="4"/>
                  <a:pt x="2" y="2"/>
                  <a:pt x="3" y="1"/>
                </a:cubicBezTo>
                <a:cubicBezTo>
                  <a:pt x="4" y="0"/>
                  <a:pt x="5" y="0"/>
                  <a:pt x="5" y="0"/>
                </a:cubicBezTo>
                <a:cubicBezTo>
                  <a:pt x="5" y="0"/>
                  <a:pt x="6" y="0"/>
                  <a:pt x="6" y="0"/>
                </a:cubicBezTo>
                <a:cubicBezTo>
                  <a:pt x="7" y="0"/>
                  <a:pt x="7" y="0"/>
                  <a:pt x="7" y="0"/>
                </a:cubicBezTo>
                <a:cubicBezTo>
                  <a:pt x="8" y="1"/>
                  <a:pt x="8" y="2"/>
                  <a:pt x="7" y="3"/>
                </a:cubicBezTo>
                <a:cubicBezTo>
                  <a:pt x="7" y="3"/>
                  <a:pt x="7" y="3"/>
                  <a:pt x="7" y="3"/>
                </a:cubicBezTo>
                <a:close/>
                <a:moveTo>
                  <a:pt x="4" y="9"/>
                </a:moveTo>
                <a:cubicBezTo>
                  <a:pt x="5" y="10"/>
                  <a:pt x="6" y="9"/>
                  <a:pt x="6" y="8"/>
                </a:cubicBezTo>
                <a:cubicBezTo>
                  <a:pt x="6" y="7"/>
                  <a:pt x="5" y="6"/>
                  <a:pt x="4" y="6"/>
                </a:cubicBezTo>
                <a:cubicBezTo>
                  <a:pt x="4" y="6"/>
                  <a:pt x="4" y="7"/>
                  <a:pt x="4" y="7"/>
                </a:cubicBezTo>
                <a:cubicBezTo>
                  <a:pt x="4" y="8"/>
                  <a:pt x="4" y="9"/>
                  <a:pt x="4"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15" name="Freeform 133"/>
          <p:cNvSpPr/>
          <p:nvPr/>
        </p:nvSpPr>
        <p:spPr bwMode="auto">
          <a:xfrm>
            <a:off x="4047962" y="5697322"/>
            <a:ext cx="25709" cy="28566"/>
          </a:xfrm>
          <a:custGeom>
            <a:gdLst>
              <a:gd fmla="*/ 5 w 10" name="T0"/>
              <a:gd fmla="*/ 11 h 11" name="T1"/>
              <a:gd fmla="*/ 2 w 10" name="T2"/>
              <a:gd fmla="*/ 10 h 11" name="T3"/>
              <a:gd fmla="*/ 0 w 10" name="T4"/>
              <a:gd fmla="*/ 7 h 11" name="T5"/>
              <a:gd fmla="*/ 0 w 10" name="T6"/>
              <a:gd fmla="*/ 7 h 11" name="T7"/>
              <a:gd fmla="*/ 1 w 10" name="T8"/>
              <a:gd fmla="*/ 3 h 11" name="T9"/>
              <a:gd fmla="*/ 2 w 10" name="T10"/>
              <a:gd fmla="*/ 2 h 11" name="T11"/>
              <a:gd fmla="*/ 5 w 10" name="T12"/>
              <a:gd fmla="*/ 0 h 11" name="T13"/>
              <a:gd fmla="*/ 6 w 10" name="T14"/>
              <a:gd fmla="*/ 1 h 11" name="T15"/>
              <a:gd fmla="*/ 8 w 10" name="T16"/>
              <a:gd fmla="*/ 1 h 11" name="T17"/>
              <a:gd fmla="*/ 9 w 10" name="T18"/>
              <a:gd fmla="*/ 3 h 11" name="T19"/>
              <a:gd fmla="*/ 9 w 10" name="T20"/>
              <a:gd fmla="*/ 5 h 11" name="T21"/>
              <a:gd fmla="*/ 9 w 10" name="T22"/>
              <a:gd fmla="*/ 7 h 11" name="T23"/>
              <a:gd fmla="*/ 8 w 10" name="T24"/>
              <a:gd fmla="*/ 10 h 11" name="T25"/>
              <a:gd fmla="*/ 5 w 10" name="T26"/>
              <a:gd fmla="*/ 11 h 11" name="T27"/>
              <a:gd fmla="*/ 5 w 10" name="T28"/>
              <a:gd fmla="*/ 11 h 1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1" w="10">
                <a:moveTo>
                  <a:pt x="5" y="11"/>
                </a:moveTo>
                <a:cubicBezTo>
                  <a:pt x="4" y="11"/>
                  <a:pt x="3" y="11"/>
                  <a:pt x="2" y="10"/>
                </a:cubicBezTo>
                <a:cubicBezTo>
                  <a:pt x="1" y="9"/>
                  <a:pt x="0" y="9"/>
                  <a:pt x="0" y="7"/>
                </a:cubicBezTo>
                <a:cubicBezTo>
                  <a:pt x="0" y="7"/>
                  <a:pt x="0" y="7"/>
                  <a:pt x="0" y="7"/>
                </a:cubicBezTo>
                <a:cubicBezTo>
                  <a:pt x="0" y="5"/>
                  <a:pt x="0" y="4"/>
                  <a:pt x="1" y="3"/>
                </a:cubicBezTo>
                <a:cubicBezTo>
                  <a:pt x="1" y="2"/>
                  <a:pt x="2" y="2"/>
                  <a:pt x="2" y="2"/>
                </a:cubicBezTo>
                <a:cubicBezTo>
                  <a:pt x="3" y="1"/>
                  <a:pt x="4" y="0"/>
                  <a:pt x="5" y="0"/>
                </a:cubicBezTo>
                <a:cubicBezTo>
                  <a:pt x="6" y="0"/>
                  <a:pt x="6" y="1"/>
                  <a:pt x="6" y="1"/>
                </a:cubicBezTo>
                <a:cubicBezTo>
                  <a:pt x="7" y="1"/>
                  <a:pt x="7" y="1"/>
                  <a:pt x="8" y="1"/>
                </a:cubicBezTo>
                <a:cubicBezTo>
                  <a:pt x="9" y="2"/>
                  <a:pt x="9" y="2"/>
                  <a:pt x="9" y="3"/>
                </a:cubicBezTo>
                <a:cubicBezTo>
                  <a:pt x="9" y="4"/>
                  <a:pt x="9" y="5"/>
                  <a:pt x="9" y="5"/>
                </a:cubicBezTo>
                <a:cubicBezTo>
                  <a:pt x="10" y="6"/>
                  <a:pt x="9" y="7"/>
                  <a:pt x="9" y="7"/>
                </a:cubicBezTo>
                <a:cubicBezTo>
                  <a:pt x="9" y="8"/>
                  <a:pt x="8" y="9"/>
                  <a:pt x="8" y="10"/>
                </a:cubicBezTo>
                <a:cubicBezTo>
                  <a:pt x="7" y="11"/>
                  <a:pt x="6" y="11"/>
                  <a:pt x="5" y="11"/>
                </a:cubicBezTo>
                <a:cubicBezTo>
                  <a:pt x="5" y="11"/>
                  <a:pt x="5" y="11"/>
                  <a:pt x="5"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16" name="Freeform 134"/>
          <p:cNvSpPr>
            <a:spLocks noEditPoints="1"/>
          </p:cNvSpPr>
          <p:nvPr/>
        </p:nvSpPr>
        <p:spPr bwMode="auto">
          <a:xfrm>
            <a:off x="4076528" y="5858718"/>
            <a:ext cx="25709" cy="25709"/>
          </a:xfrm>
          <a:custGeom>
            <a:gdLst>
              <a:gd fmla="*/ 10 w 10" name="T0"/>
              <a:gd fmla="*/ 5 h 10" name="T1"/>
              <a:gd fmla="*/ 9 w 10" name="T2"/>
              <a:gd fmla="*/ 8 h 10" name="T3"/>
              <a:gd fmla="*/ 7 w 10" name="T4"/>
              <a:gd fmla="*/ 10 h 10" name="T5"/>
              <a:gd fmla="*/ 7 w 10" name="T6"/>
              <a:gd fmla="*/ 10 h 10" name="T7"/>
              <a:gd fmla="*/ 5 w 10" name="T8"/>
              <a:gd fmla="*/ 10 h 10" name="T9"/>
              <a:gd fmla="*/ 1 w 10" name="T10"/>
              <a:gd fmla="*/ 6 h 10" name="T11"/>
              <a:gd fmla="*/ 2 w 10" name="T12"/>
              <a:gd fmla="*/ 1 h 10" name="T13"/>
              <a:gd fmla="*/ 5 w 10" name="T14"/>
              <a:gd fmla="*/ 0 h 10" name="T15"/>
              <a:gd fmla="*/ 7 w 10" name="T16"/>
              <a:gd fmla="*/ 0 h 10" name="T17"/>
              <a:gd fmla="*/ 10 w 10" name="T18"/>
              <a:gd fmla="*/ 5 h 10" name="T19"/>
              <a:gd fmla="*/ 3 w 10" name="T20"/>
              <a:gd fmla="*/ 5 h 10" name="T21"/>
              <a:gd fmla="*/ 3 w 10" name="T22"/>
              <a:gd fmla="*/ 4 h 10" name="T23"/>
              <a:gd fmla="*/ 4 w 10" name="T24"/>
              <a:gd fmla="*/ 2 h 10" name="T25"/>
              <a:gd fmla="*/ 3 w 10" name="T26"/>
              <a:gd fmla="*/ 5 h 1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0" w="10">
                <a:moveTo>
                  <a:pt x="10" y="5"/>
                </a:moveTo>
                <a:cubicBezTo>
                  <a:pt x="10" y="6"/>
                  <a:pt x="10" y="7"/>
                  <a:pt x="9" y="8"/>
                </a:cubicBezTo>
                <a:cubicBezTo>
                  <a:pt x="9" y="9"/>
                  <a:pt x="8" y="9"/>
                  <a:pt x="7" y="10"/>
                </a:cubicBezTo>
                <a:cubicBezTo>
                  <a:pt x="7" y="10"/>
                  <a:pt x="7" y="10"/>
                  <a:pt x="7" y="10"/>
                </a:cubicBezTo>
                <a:cubicBezTo>
                  <a:pt x="6" y="10"/>
                  <a:pt x="5" y="10"/>
                  <a:pt x="5" y="10"/>
                </a:cubicBezTo>
                <a:cubicBezTo>
                  <a:pt x="3" y="10"/>
                  <a:pt x="1" y="8"/>
                  <a:pt x="1" y="6"/>
                </a:cubicBezTo>
                <a:cubicBezTo>
                  <a:pt x="0" y="4"/>
                  <a:pt x="1" y="3"/>
                  <a:pt x="2" y="1"/>
                </a:cubicBezTo>
                <a:cubicBezTo>
                  <a:pt x="3" y="0"/>
                  <a:pt x="4" y="0"/>
                  <a:pt x="5" y="0"/>
                </a:cubicBezTo>
                <a:cubicBezTo>
                  <a:pt x="6" y="0"/>
                  <a:pt x="7" y="0"/>
                  <a:pt x="7" y="0"/>
                </a:cubicBezTo>
                <a:cubicBezTo>
                  <a:pt x="9" y="1"/>
                  <a:pt x="10" y="3"/>
                  <a:pt x="10" y="5"/>
                </a:cubicBezTo>
                <a:close/>
                <a:moveTo>
                  <a:pt x="3" y="5"/>
                </a:moveTo>
                <a:cubicBezTo>
                  <a:pt x="3" y="4"/>
                  <a:pt x="3" y="4"/>
                  <a:pt x="3" y="4"/>
                </a:cubicBezTo>
                <a:cubicBezTo>
                  <a:pt x="4" y="3"/>
                  <a:pt x="4" y="3"/>
                  <a:pt x="4" y="2"/>
                </a:cubicBezTo>
                <a:cubicBezTo>
                  <a:pt x="3" y="3"/>
                  <a:pt x="3" y="4"/>
                  <a:pt x="3"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17" name="Freeform 135"/>
          <p:cNvSpPr/>
          <p:nvPr/>
        </p:nvSpPr>
        <p:spPr bwMode="auto">
          <a:xfrm>
            <a:off x="4109378" y="5861575"/>
            <a:ext cx="24280" cy="28566"/>
          </a:xfrm>
          <a:custGeom>
            <a:gdLst>
              <a:gd fmla="*/ 9 w 9" name="T0"/>
              <a:gd fmla="*/ 5 h 11" name="T1"/>
              <a:gd fmla="*/ 8 w 9" name="T2"/>
              <a:gd fmla="*/ 8 h 11" name="T3"/>
              <a:gd fmla="*/ 7 w 9" name="T4"/>
              <a:gd fmla="*/ 10 h 11" name="T5"/>
              <a:gd fmla="*/ 3 w 9" name="T6"/>
              <a:gd fmla="*/ 10 h 11" name="T7"/>
              <a:gd fmla="*/ 1 w 9" name="T8"/>
              <a:gd fmla="*/ 7 h 11" name="T9"/>
              <a:gd fmla="*/ 1 w 9" name="T10"/>
              <a:gd fmla="*/ 6 h 11" name="T11"/>
              <a:gd fmla="*/ 1 w 9" name="T12"/>
              <a:gd fmla="*/ 4 h 11" name="T13"/>
              <a:gd fmla="*/ 2 w 9" name="T14"/>
              <a:gd fmla="*/ 3 h 11" name="T15"/>
              <a:gd fmla="*/ 2 w 9" name="T16"/>
              <a:gd fmla="*/ 2 h 11" name="T17"/>
              <a:gd fmla="*/ 5 w 9" name="T18"/>
              <a:gd fmla="*/ 0 h 11" name="T19"/>
              <a:gd fmla="*/ 9 w 9" name="T20"/>
              <a:gd fmla="*/ 2 h 11" name="T21"/>
              <a:gd fmla="*/ 9 w 9" name="T22"/>
              <a:gd fmla="*/ 5 h 1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 w="9">
                <a:moveTo>
                  <a:pt x="9" y="5"/>
                </a:moveTo>
                <a:cubicBezTo>
                  <a:pt x="9" y="6"/>
                  <a:pt x="9" y="7"/>
                  <a:pt x="8" y="8"/>
                </a:cubicBezTo>
                <a:cubicBezTo>
                  <a:pt x="8" y="9"/>
                  <a:pt x="7" y="9"/>
                  <a:pt x="7" y="10"/>
                </a:cubicBezTo>
                <a:cubicBezTo>
                  <a:pt x="6" y="11"/>
                  <a:pt x="4" y="11"/>
                  <a:pt x="3" y="10"/>
                </a:cubicBezTo>
                <a:cubicBezTo>
                  <a:pt x="2" y="10"/>
                  <a:pt x="1" y="9"/>
                  <a:pt x="1" y="7"/>
                </a:cubicBezTo>
                <a:cubicBezTo>
                  <a:pt x="1" y="7"/>
                  <a:pt x="1" y="6"/>
                  <a:pt x="1" y="6"/>
                </a:cubicBezTo>
                <a:cubicBezTo>
                  <a:pt x="0" y="5"/>
                  <a:pt x="1" y="5"/>
                  <a:pt x="1" y="4"/>
                </a:cubicBezTo>
                <a:cubicBezTo>
                  <a:pt x="1" y="4"/>
                  <a:pt x="1" y="3"/>
                  <a:pt x="2" y="3"/>
                </a:cubicBezTo>
                <a:cubicBezTo>
                  <a:pt x="2" y="2"/>
                  <a:pt x="2" y="2"/>
                  <a:pt x="2" y="2"/>
                </a:cubicBezTo>
                <a:cubicBezTo>
                  <a:pt x="3" y="0"/>
                  <a:pt x="4" y="0"/>
                  <a:pt x="5" y="0"/>
                </a:cubicBezTo>
                <a:cubicBezTo>
                  <a:pt x="6" y="1"/>
                  <a:pt x="7" y="2"/>
                  <a:pt x="9" y="2"/>
                </a:cubicBezTo>
                <a:cubicBezTo>
                  <a:pt x="9" y="3"/>
                  <a:pt x="9" y="4"/>
                  <a:pt x="9"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18" name="Freeform 136"/>
          <p:cNvSpPr>
            <a:spLocks noEditPoints="1"/>
          </p:cNvSpPr>
          <p:nvPr/>
        </p:nvSpPr>
        <p:spPr bwMode="auto">
          <a:xfrm>
            <a:off x="4115091" y="5608769"/>
            <a:ext cx="22853" cy="25709"/>
          </a:xfrm>
          <a:custGeom>
            <a:gdLst>
              <a:gd fmla="*/ 9 w 9" name="T0"/>
              <a:gd fmla="*/ 5 h 10" name="T1"/>
              <a:gd fmla="*/ 8 w 9" name="T2"/>
              <a:gd fmla="*/ 8 h 10" name="T3"/>
              <a:gd fmla="*/ 5 w 9" name="T4"/>
              <a:gd fmla="*/ 9 h 10" name="T5"/>
              <a:gd fmla="*/ 4 w 9" name="T6"/>
              <a:gd fmla="*/ 9 h 10" name="T7"/>
              <a:gd fmla="*/ 1 w 9" name="T8"/>
              <a:gd fmla="*/ 7 h 10" name="T9"/>
              <a:gd fmla="*/ 1 w 9" name="T10"/>
              <a:gd fmla="*/ 6 h 10" name="T11"/>
              <a:gd fmla="*/ 1 w 9" name="T12"/>
              <a:gd fmla="*/ 3 h 10" name="T13"/>
              <a:gd fmla="*/ 2 w 9" name="T14"/>
              <a:gd fmla="*/ 1 h 10" name="T15"/>
              <a:gd fmla="*/ 4 w 9" name="T16"/>
              <a:gd fmla="*/ 0 h 10" name="T17"/>
              <a:gd fmla="*/ 8 w 9" name="T18"/>
              <a:gd fmla="*/ 2 h 10" name="T19"/>
              <a:gd fmla="*/ 9 w 9" name="T20"/>
              <a:gd fmla="*/ 5 h 10" name="T21"/>
              <a:gd fmla="*/ 6 w 9" name="T22"/>
              <a:gd fmla="*/ 7 h 10" name="T23"/>
              <a:gd fmla="*/ 7 w 9" name="T24"/>
              <a:gd fmla="*/ 4 h 10" name="T25"/>
              <a:gd fmla="*/ 6 w 9" name="T26"/>
              <a:gd fmla="*/ 5 h 10" name="T27"/>
              <a:gd fmla="*/ 6 w 9" name="T28"/>
              <a:gd fmla="*/ 7 h 1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0" w="9">
                <a:moveTo>
                  <a:pt x="9" y="5"/>
                </a:moveTo>
                <a:cubicBezTo>
                  <a:pt x="9" y="6"/>
                  <a:pt x="9" y="7"/>
                  <a:pt x="8" y="8"/>
                </a:cubicBezTo>
                <a:cubicBezTo>
                  <a:pt x="7" y="9"/>
                  <a:pt x="6" y="9"/>
                  <a:pt x="5" y="9"/>
                </a:cubicBezTo>
                <a:cubicBezTo>
                  <a:pt x="5" y="9"/>
                  <a:pt x="5" y="9"/>
                  <a:pt x="4" y="9"/>
                </a:cubicBezTo>
                <a:cubicBezTo>
                  <a:pt x="3" y="10"/>
                  <a:pt x="1" y="9"/>
                  <a:pt x="1" y="7"/>
                </a:cubicBezTo>
                <a:cubicBezTo>
                  <a:pt x="1" y="7"/>
                  <a:pt x="1" y="6"/>
                  <a:pt x="1" y="6"/>
                </a:cubicBezTo>
                <a:cubicBezTo>
                  <a:pt x="0" y="5"/>
                  <a:pt x="1" y="4"/>
                  <a:pt x="1" y="3"/>
                </a:cubicBezTo>
                <a:cubicBezTo>
                  <a:pt x="1" y="2"/>
                  <a:pt x="2" y="2"/>
                  <a:pt x="2" y="1"/>
                </a:cubicBezTo>
                <a:cubicBezTo>
                  <a:pt x="3" y="1"/>
                  <a:pt x="3" y="0"/>
                  <a:pt x="4" y="0"/>
                </a:cubicBezTo>
                <a:cubicBezTo>
                  <a:pt x="6" y="1"/>
                  <a:pt x="7" y="1"/>
                  <a:pt x="8" y="2"/>
                </a:cubicBezTo>
                <a:cubicBezTo>
                  <a:pt x="9" y="3"/>
                  <a:pt x="9" y="4"/>
                  <a:pt x="9" y="5"/>
                </a:cubicBezTo>
                <a:close/>
                <a:moveTo>
                  <a:pt x="6" y="7"/>
                </a:moveTo>
                <a:cubicBezTo>
                  <a:pt x="7" y="6"/>
                  <a:pt x="7" y="5"/>
                  <a:pt x="7" y="4"/>
                </a:cubicBezTo>
                <a:cubicBezTo>
                  <a:pt x="7" y="4"/>
                  <a:pt x="6" y="4"/>
                  <a:pt x="6" y="5"/>
                </a:cubicBezTo>
                <a:cubicBezTo>
                  <a:pt x="6" y="5"/>
                  <a:pt x="6" y="6"/>
                  <a:pt x="6"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19" name="Freeform 137"/>
          <p:cNvSpPr>
            <a:spLocks noEditPoints="1"/>
          </p:cNvSpPr>
          <p:nvPr/>
        </p:nvSpPr>
        <p:spPr bwMode="auto">
          <a:xfrm>
            <a:off x="4149369" y="5510218"/>
            <a:ext cx="32850" cy="34279"/>
          </a:xfrm>
          <a:custGeom>
            <a:gdLst>
              <a:gd fmla="*/ 7 w 13" name="T0"/>
              <a:gd fmla="*/ 0 h 13" name="T1"/>
              <a:gd fmla="*/ 8 w 13" name="T2"/>
              <a:gd fmla="*/ 0 h 13" name="T3"/>
              <a:gd fmla="*/ 11 w 13" name="T4"/>
              <a:gd fmla="*/ 1 h 13" name="T5"/>
              <a:gd fmla="*/ 13 w 13" name="T6"/>
              <a:gd fmla="*/ 4 h 13" name="T7"/>
              <a:gd fmla="*/ 13 w 13" name="T8"/>
              <a:gd fmla="*/ 6 h 13" name="T9"/>
              <a:gd fmla="*/ 7 w 13" name="T10"/>
              <a:gd fmla="*/ 13 h 13" name="T11"/>
              <a:gd fmla="*/ 1 w 13" name="T12"/>
              <a:gd fmla="*/ 9 h 13" name="T13"/>
              <a:gd fmla="*/ 0 w 13" name="T14"/>
              <a:gd fmla="*/ 6 h 13" name="T15"/>
              <a:gd fmla="*/ 2 w 13" name="T16"/>
              <a:gd fmla="*/ 2 h 13" name="T17"/>
              <a:gd fmla="*/ 3 w 13" name="T18"/>
              <a:gd fmla="*/ 1 h 13" name="T19"/>
              <a:gd fmla="*/ 7 w 13" name="T20"/>
              <a:gd fmla="*/ 0 h 13" name="T21"/>
              <a:gd fmla="*/ 3 w 13" name="T22"/>
              <a:gd fmla="*/ 9 h 13" name="T23"/>
              <a:gd fmla="*/ 2 w 13" name="T24"/>
              <a:gd fmla="*/ 7 h 13" name="T25"/>
              <a:gd fmla="*/ 3 w 13" name="T26"/>
              <a:gd fmla="*/ 9 h 13" name="T27"/>
              <a:gd fmla="*/ 8 w 13" name="T28"/>
              <a:gd fmla="*/ 6 h 13" name="T29"/>
              <a:gd fmla="*/ 7 w 13" name="T30"/>
              <a:gd fmla="*/ 6 h 13" name="T31"/>
              <a:gd fmla="*/ 8 w 13" name="T32"/>
              <a:gd fmla="*/ 7 h 13" name="T33"/>
              <a:gd fmla="*/ 8 w 13" name="T34"/>
              <a:gd fmla="*/ 6 h 13" name="T35"/>
              <a:gd fmla="*/ 6 w 13" name="T36"/>
              <a:gd fmla="*/ 9 h 13" name="T37"/>
              <a:gd fmla="*/ 6 w 13" name="T38"/>
              <a:gd fmla="*/ 8 h 13" name="T39"/>
              <a:gd fmla="*/ 6 w 13" name="T40"/>
              <a:gd fmla="*/ 8 h 13" name="T41"/>
              <a:gd fmla="*/ 6 w 13" name="T42"/>
              <a:gd fmla="*/ 8 h 13" name="T43"/>
              <a:gd fmla="*/ 6 w 13" name="T44"/>
              <a:gd fmla="*/ 9 h 13"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3" w="13">
                <a:moveTo>
                  <a:pt x="7" y="0"/>
                </a:moveTo>
                <a:cubicBezTo>
                  <a:pt x="7" y="0"/>
                  <a:pt x="7" y="0"/>
                  <a:pt x="8" y="0"/>
                </a:cubicBezTo>
                <a:cubicBezTo>
                  <a:pt x="9" y="0"/>
                  <a:pt x="10" y="0"/>
                  <a:pt x="11" y="1"/>
                </a:cubicBezTo>
                <a:cubicBezTo>
                  <a:pt x="12" y="2"/>
                  <a:pt x="12" y="3"/>
                  <a:pt x="13" y="4"/>
                </a:cubicBezTo>
                <a:cubicBezTo>
                  <a:pt x="13" y="4"/>
                  <a:pt x="13" y="5"/>
                  <a:pt x="13" y="6"/>
                </a:cubicBezTo>
                <a:cubicBezTo>
                  <a:pt x="13" y="8"/>
                  <a:pt x="11" y="12"/>
                  <a:pt x="7" y="13"/>
                </a:cubicBezTo>
                <a:cubicBezTo>
                  <a:pt x="5" y="13"/>
                  <a:pt x="2" y="11"/>
                  <a:pt x="1" y="9"/>
                </a:cubicBezTo>
                <a:cubicBezTo>
                  <a:pt x="0" y="8"/>
                  <a:pt x="0" y="7"/>
                  <a:pt x="0" y="6"/>
                </a:cubicBezTo>
                <a:cubicBezTo>
                  <a:pt x="0" y="5"/>
                  <a:pt x="1" y="3"/>
                  <a:pt x="2" y="2"/>
                </a:cubicBezTo>
                <a:cubicBezTo>
                  <a:pt x="3" y="2"/>
                  <a:pt x="3" y="2"/>
                  <a:pt x="3" y="1"/>
                </a:cubicBezTo>
                <a:cubicBezTo>
                  <a:pt x="4" y="0"/>
                  <a:pt x="5" y="0"/>
                  <a:pt x="7" y="0"/>
                </a:cubicBezTo>
                <a:close/>
                <a:moveTo>
                  <a:pt x="3" y="9"/>
                </a:moveTo>
                <a:cubicBezTo>
                  <a:pt x="2" y="8"/>
                  <a:pt x="3" y="7"/>
                  <a:pt x="2" y="7"/>
                </a:cubicBezTo>
                <a:cubicBezTo>
                  <a:pt x="2" y="8"/>
                  <a:pt x="2" y="8"/>
                  <a:pt x="3" y="9"/>
                </a:cubicBezTo>
                <a:close/>
                <a:moveTo>
                  <a:pt x="8" y="6"/>
                </a:moveTo>
                <a:cubicBezTo>
                  <a:pt x="8" y="6"/>
                  <a:pt x="7" y="6"/>
                  <a:pt x="7" y="6"/>
                </a:cubicBezTo>
                <a:cubicBezTo>
                  <a:pt x="7" y="7"/>
                  <a:pt x="7" y="7"/>
                  <a:pt x="8" y="7"/>
                </a:cubicBezTo>
                <a:cubicBezTo>
                  <a:pt x="8" y="7"/>
                  <a:pt x="8" y="6"/>
                  <a:pt x="8" y="6"/>
                </a:cubicBezTo>
                <a:close/>
                <a:moveTo>
                  <a:pt x="6" y="9"/>
                </a:moveTo>
                <a:cubicBezTo>
                  <a:pt x="6" y="9"/>
                  <a:pt x="6" y="8"/>
                  <a:pt x="6" y="8"/>
                </a:cubicBezTo>
                <a:cubicBezTo>
                  <a:pt x="6" y="8"/>
                  <a:pt x="6" y="8"/>
                  <a:pt x="6" y="8"/>
                </a:cubicBezTo>
                <a:cubicBezTo>
                  <a:pt x="6" y="8"/>
                  <a:pt x="6" y="8"/>
                  <a:pt x="6" y="8"/>
                </a:cubicBezTo>
                <a:cubicBezTo>
                  <a:pt x="6" y="8"/>
                  <a:pt x="6" y="8"/>
                  <a:pt x="6"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20" name="Freeform 138"/>
          <p:cNvSpPr>
            <a:spLocks noEditPoints="1"/>
          </p:cNvSpPr>
          <p:nvPr/>
        </p:nvSpPr>
        <p:spPr bwMode="auto">
          <a:xfrm>
            <a:off x="3935127" y="5535927"/>
            <a:ext cx="28566" cy="37135"/>
          </a:xfrm>
          <a:custGeom>
            <a:gdLst>
              <a:gd fmla="*/ 0 w 11" name="T0"/>
              <a:gd fmla="*/ 7 h 14" name="T1"/>
              <a:gd fmla="*/ 1 w 11" name="T2"/>
              <a:gd fmla="*/ 4 h 14" name="T3"/>
              <a:gd fmla="*/ 3 w 11" name="T4"/>
              <a:gd fmla="*/ 2 h 14" name="T5"/>
              <a:gd fmla="*/ 6 w 11" name="T6"/>
              <a:gd fmla="*/ 1 h 14" name="T7"/>
              <a:gd fmla="*/ 7 w 11" name="T8"/>
              <a:gd fmla="*/ 1 h 14" name="T9"/>
              <a:gd fmla="*/ 11 w 11" name="T10"/>
              <a:gd fmla="*/ 5 h 14" name="T11"/>
              <a:gd fmla="*/ 11 w 11" name="T12"/>
              <a:gd fmla="*/ 7 h 14" name="T13"/>
              <a:gd fmla="*/ 10 w 11" name="T14"/>
              <a:gd fmla="*/ 10 h 14" name="T15"/>
              <a:gd fmla="*/ 9 w 11" name="T16"/>
              <a:gd fmla="*/ 11 h 14" name="T17"/>
              <a:gd fmla="*/ 7 w 11" name="T18"/>
              <a:gd fmla="*/ 13 h 14" name="T19"/>
              <a:gd fmla="*/ 4 w 11" name="T20"/>
              <a:gd fmla="*/ 13 h 14" name="T21"/>
              <a:gd fmla="*/ 2 w 11" name="T22"/>
              <a:gd fmla="*/ 11 h 14" name="T23"/>
              <a:gd fmla="*/ 1 w 11" name="T24"/>
              <a:gd fmla="*/ 11 h 14" name="T25"/>
              <a:gd fmla="*/ 0 w 11" name="T26"/>
              <a:gd fmla="*/ 8 h 14" name="T27"/>
              <a:gd fmla="*/ 0 w 11" name="T28"/>
              <a:gd fmla="*/ 7 h 14" name="T29"/>
              <a:gd fmla="*/ 5 w 11" name="T30"/>
              <a:gd fmla="*/ 12 h 14" name="T31"/>
              <a:gd fmla="*/ 6 w 11" name="T32"/>
              <a:gd fmla="*/ 12 h 14" name="T33"/>
              <a:gd fmla="*/ 5 w 11" name="T34"/>
              <a:gd fmla="*/ 12 h 1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4" w="11">
                <a:moveTo>
                  <a:pt x="0" y="7"/>
                </a:moveTo>
                <a:cubicBezTo>
                  <a:pt x="0" y="6"/>
                  <a:pt x="0" y="5"/>
                  <a:pt x="1" y="4"/>
                </a:cubicBezTo>
                <a:cubicBezTo>
                  <a:pt x="2" y="4"/>
                  <a:pt x="3" y="3"/>
                  <a:pt x="3" y="2"/>
                </a:cubicBezTo>
                <a:cubicBezTo>
                  <a:pt x="4" y="1"/>
                  <a:pt x="5" y="0"/>
                  <a:pt x="6" y="1"/>
                </a:cubicBezTo>
                <a:cubicBezTo>
                  <a:pt x="7" y="1"/>
                  <a:pt x="7" y="1"/>
                  <a:pt x="7" y="1"/>
                </a:cubicBezTo>
                <a:cubicBezTo>
                  <a:pt x="9" y="1"/>
                  <a:pt x="10" y="2"/>
                  <a:pt x="11" y="5"/>
                </a:cubicBezTo>
                <a:cubicBezTo>
                  <a:pt x="11" y="5"/>
                  <a:pt x="11" y="6"/>
                  <a:pt x="11" y="7"/>
                </a:cubicBezTo>
                <a:cubicBezTo>
                  <a:pt x="11" y="8"/>
                  <a:pt x="10" y="9"/>
                  <a:pt x="10" y="10"/>
                </a:cubicBezTo>
                <a:cubicBezTo>
                  <a:pt x="9" y="10"/>
                  <a:pt x="9" y="11"/>
                  <a:pt x="9" y="11"/>
                </a:cubicBezTo>
                <a:cubicBezTo>
                  <a:pt x="9" y="12"/>
                  <a:pt x="8" y="13"/>
                  <a:pt x="7" y="13"/>
                </a:cubicBezTo>
                <a:cubicBezTo>
                  <a:pt x="6" y="14"/>
                  <a:pt x="5" y="14"/>
                  <a:pt x="4" y="13"/>
                </a:cubicBezTo>
                <a:cubicBezTo>
                  <a:pt x="3" y="13"/>
                  <a:pt x="2" y="12"/>
                  <a:pt x="2" y="11"/>
                </a:cubicBezTo>
                <a:cubicBezTo>
                  <a:pt x="2" y="11"/>
                  <a:pt x="1" y="11"/>
                  <a:pt x="1" y="11"/>
                </a:cubicBezTo>
                <a:cubicBezTo>
                  <a:pt x="0" y="10"/>
                  <a:pt x="0" y="9"/>
                  <a:pt x="0" y="8"/>
                </a:cubicBezTo>
                <a:cubicBezTo>
                  <a:pt x="0" y="8"/>
                  <a:pt x="0" y="8"/>
                  <a:pt x="0" y="7"/>
                </a:cubicBezTo>
                <a:close/>
                <a:moveTo>
                  <a:pt x="5" y="12"/>
                </a:moveTo>
                <a:cubicBezTo>
                  <a:pt x="5" y="12"/>
                  <a:pt x="5" y="12"/>
                  <a:pt x="6" y="12"/>
                </a:cubicBezTo>
                <a:cubicBezTo>
                  <a:pt x="5" y="12"/>
                  <a:pt x="5" y="12"/>
                  <a:pt x="5" y="1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21" name="Freeform 139"/>
          <p:cNvSpPr>
            <a:spLocks noEditPoints="1"/>
          </p:cNvSpPr>
          <p:nvPr/>
        </p:nvSpPr>
        <p:spPr bwMode="auto">
          <a:xfrm>
            <a:off x="690072" y="5458800"/>
            <a:ext cx="612732" cy="545603"/>
          </a:xfrm>
          <a:custGeom>
            <a:gdLst>
              <a:gd fmla="*/ 177 w 236" name="T0"/>
              <a:gd fmla="*/ 42 h 210" name="T1"/>
              <a:gd fmla="*/ 213 w 236" name="T2"/>
              <a:gd fmla="*/ 101 h 210" name="T3"/>
              <a:gd fmla="*/ 233 w 236" name="T4"/>
              <a:gd fmla="*/ 210 h 210" name="T5"/>
              <a:gd fmla="*/ 176 w 236" name="T6"/>
              <a:gd fmla="*/ 145 h 210" name="T7"/>
              <a:gd fmla="*/ 50 w 236" name="T8"/>
              <a:gd fmla="*/ 35 h 210" name="T9"/>
              <a:gd fmla="*/ 110 w 236" name="T10"/>
              <a:gd fmla="*/ 109 h 210" name="T11"/>
              <a:gd fmla="*/ 111 w 236" name="T12"/>
              <a:gd fmla="*/ 192 h 210" name="T13"/>
              <a:gd fmla="*/ 100 w 236" name="T14"/>
              <a:gd fmla="*/ 87 h 210" name="T15"/>
              <a:gd fmla="*/ 23 w 236" name="T16"/>
              <a:gd fmla="*/ 76 h 210" name="T17"/>
              <a:gd fmla="*/ 189 w 236" name="T18"/>
              <a:gd fmla="*/ 148 h 210" name="T19"/>
              <a:gd fmla="*/ 23 w 236" name="T20"/>
              <a:gd fmla="*/ 56 h 210" name="T21"/>
              <a:gd fmla="*/ 144 w 236" name="T22"/>
              <a:gd fmla="*/ 194 h 210" name="T23"/>
              <a:gd fmla="*/ 124 w 236" name="T24"/>
              <a:gd fmla="*/ 63 h 210" name="T25"/>
              <a:gd fmla="*/ 112 w 236" name="T26"/>
              <a:gd fmla="*/ 116 h 210" name="T27"/>
              <a:gd fmla="*/ 112 w 236" name="T28"/>
              <a:gd fmla="*/ 50 h 210" name="T29"/>
              <a:gd fmla="*/ 128 w 236" name="T30"/>
              <a:gd fmla="*/ 8 h 210" name="T31"/>
              <a:gd fmla="*/ 147 w 236" name="T32"/>
              <a:gd fmla="*/ 43 h 210" name="T33"/>
              <a:gd fmla="*/ 13 w 236" name="T34"/>
              <a:gd fmla="*/ 150 h 210" name="T35"/>
              <a:gd fmla="*/ 107 w 236" name="T36"/>
              <a:gd fmla="*/ 87 h 210" name="T37"/>
              <a:gd fmla="*/ 131 w 236" name="T38"/>
              <a:gd fmla="*/ 42 h 210" name="T39"/>
              <a:gd fmla="*/ 71 w 236" name="T40"/>
              <a:gd fmla="*/ 198 h 210" name="T41"/>
              <a:gd fmla="*/ 229 w 236" name="T42"/>
              <a:gd fmla="*/ 197 h 210" name="T43"/>
              <a:gd fmla="*/ 192 w 236" name="T44"/>
              <a:gd fmla="*/ 103 h 210" name="T45"/>
              <a:gd fmla="*/ 183 w 236" name="T46"/>
              <a:gd fmla="*/ 103 h 210" name="T47"/>
              <a:gd fmla="*/ 203 w 236" name="T48"/>
              <a:gd fmla="*/ 96 h 210" name="T49"/>
              <a:gd fmla="*/ 133 w 236" name="T50"/>
              <a:gd fmla="*/ 89 h 210" name="T51"/>
              <a:gd fmla="*/ 125 w 236" name="T52"/>
              <a:gd fmla="*/ 85 h 210" name="T53"/>
              <a:gd fmla="*/ 118 w 236" name="T54"/>
              <a:gd fmla="*/ 2 h 210" name="T55"/>
              <a:gd fmla="*/ 170 w 236" name="T56"/>
              <a:gd fmla="*/ 112 h 210" name="T57"/>
              <a:gd fmla="*/ 201 w 236" name="T58"/>
              <a:gd fmla="*/ 149 h 210" name="T59"/>
              <a:gd fmla="*/ 170 w 236" name="T60"/>
              <a:gd fmla="*/ 48 h 210" name="T61"/>
              <a:gd fmla="*/ 17 w 236" name="T62"/>
              <a:gd fmla="*/ 155 h 210" name="T63"/>
              <a:gd fmla="*/ 197 w 236" name="T64"/>
              <a:gd fmla="*/ 186 h 210" name="T65"/>
              <a:gd fmla="*/ 132 w 236" name="T66"/>
              <a:gd fmla="*/ 97 h 210" name="T67"/>
              <a:gd fmla="*/ 117 w 236" name="T68"/>
              <a:gd fmla="*/ 16 h 210" name="T69"/>
              <a:gd fmla="*/ 115 w 236" name="T70"/>
              <a:gd fmla="*/ 110 h 210" name="T71"/>
              <a:gd fmla="*/ 102 w 236" name="T72"/>
              <a:gd fmla="*/ 39 h 210" name="T73"/>
              <a:gd fmla="*/ 112 w 236" name="T74"/>
              <a:gd fmla="*/ 8 h 210" name="T75"/>
              <a:gd fmla="*/ 156 w 236" name="T76"/>
              <a:gd fmla="*/ 43 h 210" name="T77"/>
              <a:gd fmla="*/ 90 w 236" name="T78"/>
              <a:gd fmla="*/ 196 h 210" name="T79"/>
              <a:gd fmla="*/ 130 w 236" name="T80"/>
              <a:gd fmla="*/ 114 h 210" name="T81"/>
              <a:gd fmla="*/ 179 w 236" name="T82"/>
              <a:gd fmla="*/ 110 h 210" name="T83"/>
              <a:gd fmla="*/ 198 w 236" name="T84"/>
              <a:gd fmla="*/ 140 h 210" name="T85"/>
              <a:gd fmla="*/ 203 w 236" name="T86"/>
              <a:gd fmla="*/ 159 h 210" name="T87"/>
              <a:gd fmla="*/ 209 w 236" name="T88"/>
              <a:gd fmla="*/ 112 h 210" name="T89"/>
              <a:gd fmla="*/ 182 w 236" name="T90"/>
              <a:gd fmla="*/ 113 h 210" name="T91"/>
              <a:gd fmla="*/ 116 w 236" name="T92"/>
              <a:gd fmla="*/ 63 h 210" name="T93"/>
              <a:gd fmla="*/ 200 w 236" name="T94"/>
              <a:gd fmla="*/ 103 h 210" name="T95"/>
              <a:gd fmla="*/ 194 w 236" name="T96"/>
              <a:gd fmla="*/ 151 h 210" name="T97"/>
              <a:gd fmla="*/ 121 w 236" name="T98"/>
              <a:gd fmla="*/ 56 h 210" name="T99"/>
              <a:gd fmla="*/ 187 w 236" name="T100"/>
              <a:gd fmla="*/ 101 h 210" name="T101"/>
              <a:gd fmla="*/ 146 w 236" name="T102"/>
              <a:gd fmla="*/ 113 h 210" name="T103"/>
              <a:gd fmla="*/ 50 w 236" name="T104"/>
              <a:gd fmla="*/ 189 h 210" name="T105"/>
              <a:gd fmla="*/ 42 w 236" name="T106"/>
              <a:gd fmla="*/ 182 h 210" name="T107"/>
              <a:gd fmla="*/ 196 w 236" name="T108"/>
              <a:gd fmla="*/ 205 h 210" name="T109"/>
              <a:gd fmla="*/ 139 w 236" name="T110"/>
              <a:gd fmla="*/ 37 h 210" name="T111"/>
              <a:gd fmla="*/ 170 w 236" name="T112"/>
              <a:gd fmla="*/ 97 h 210" name="T113"/>
              <a:gd fmla="*/ 97 w 236" name="T114"/>
              <a:gd fmla="*/ 40 h 210" name="T115"/>
              <a:gd fmla="*/ 122 w 236" name="T116"/>
              <a:gd fmla="*/ 81 h 210" name="T117"/>
              <a:gd fmla="*/ 189 w 236" name="T118"/>
              <a:gd fmla="*/ 163 h 210" name="T119"/>
              <a:gd fmla="*/ 167 w 236" name="T120"/>
              <a:gd fmla="*/ 112 h 21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10" w="236">
                <a:moveTo>
                  <a:pt x="99" y="31"/>
                </a:moveTo>
                <a:cubicBezTo>
                  <a:pt x="100" y="30"/>
                  <a:pt x="100" y="29"/>
                  <a:pt x="100" y="27"/>
                </a:cubicBezTo>
                <a:cubicBezTo>
                  <a:pt x="100" y="24"/>
                  <a:pt x="101" y="20"/>
                  <a:pt x="102" y="16"/>
                </a:cubicBezTo>
                <a:cubicBezTo>
                  <a:pt x="103" y="13"/>
                  <a:pt x="104" y="10"/>
                  <a:pt x="105" y="8"/>
                </a:cubicBezTo>
                <a:cubicBezTo>
                  <a:pt x="108" y="4"/>
                  <a:pt x="111" y="2"/>
                  <a:pt x="115" y="0"/>
                </a:cubicBezTo>
                <a:cubicBezTo>
                  <a:pt x="117" y="0"/>
                  <a:pt x="119" y="0"/>
                  <a:pt x="121" y="0"/>
                </a:cubicBezTo>
                <a:cubicBezTo>
                  <a:pt x="124" y="0"/>
                  <a:pt x="127" y="2"/>
                  <a:pt x="129" y="4"/>
                </a:cubicBezTo>
                <a:cubicBezTo>
                  <a:pt x="130" y="5"/>
                  <a:pt x="131" y="7"/>
                  <a:pt x="132" y="8"/>
                </a:cubicBezTo>
                <a:cubicBezTo>
                  <a:pt x="133" y="12"/>
                  <a:pt x="134" y="15"/>
                  <a:pt x="134" y="19"/>
                </a:cubicBezTo>
                <a:cubicBezTo>
                  <a:pt x="135" y="23"/>
                  <a:pt x="135" y="28"/>
                  <a:pt x="136" y="33"/>
                </a:cubicBezTo>
                <a:cubicBezTo>
                  <a:pt x="136" y="33"/>
                  <a:pt x="136" y="34"/>
                  <a:pt x="136" y="34"/>
                </a:cubicBezTo>
                <a:cubicBezTo>
                  <a:pt x="136" y="34"/>
                  <a:pt x="136" y="34"/>
                  <a:pt x="137" y="34"/>
                </a:cubicBezTo>
                <a:cubicBezTo>
                  <a:pt x="145" y="34"/>
                  <a:pt x="153" y="34"/>
                  <a:pt x="161" y="34"/>
                </a:cubicBezTo>
                <a:cubicBezTo>
                  <a:pt x="162" y="34"/>
                  <a:pt x="162" y="34"/>
                  <a:pt x="163" y="35"/>
                </a:cubicBezTo>
                <a:cubicBezTo>
                  <a:pt x="163" y="35"/>
                  <a:pt x="164" y="35"/>
                  <a:pt x="164" y="35"/>
                </a:cubicBezTo>
                <a:cubicBezTo>
                  <a:pt x="166" y="35"/>
                  <a:pt x="167" y="35"/>
                  <a:pt x="169" y="35"/>
                </a:cubicBezTo>
                <a:cubicBezTo>
                  <a:pt x="170" y="35"/>
                  <a:pt x="172" y="35"/>
                  <a:pt x="173" y="36"/>
                </a:cubicBezTo>
                <a:cubicBezTo>
                  <a:pt x="175" y="36"/>
                  <a:pt x="176" y="37"/>
                  <a:pt x="176" y="39"/>
                </a:cubicBezTo>
                <a:cubicBezTo>
                  <a:pt x="176" y="40"/>
                  <a:pt x="176" y="41"/>
                  <a:pt x="177" y="42"/>
                </a:cubicBezTo>
                <a:cubicBezTo>
                  <a:pt x="177" y="43"/>
                  <a:pt x="177" y="44"/>
                  <a:pt x="176" y="45"/>
                </a:cubicBezTo>
                <a:cubicBezTo>
                  <a:pt x="175" y="46"/>
                  <a:pt x="175" y="46"/>
                  <a:pt x="174" y="47"/>
                </a:cubicBezTo>
                <a:cubicBezTo>
                  <a:pt x="172" y="49"/>
                  <a:pt x="170" y="52"/>
                  <a:pt x="167" y="53"/>
                </a:cubicBezTo>
                <a:cubicBezTo>
                  <a:pt x="165" y="53"/>
                  <a:pt x="163" y="54"/>
                  <a:pt x="161" y="54"/>
                </a:cubicBezTo>
                <a:cubicBezTo>
                  <a:pt x="158" y="55"/>
                  <a:pt x="154" y="55"/>
                  <a:pt x="151" y="55"/>
                </a:cubicBezTo>
                <a:cubicBezTo>
                  <a:pt x="150" y="55"/>
                  <a:pt x="149" y="55"/>
                  <a:pt x="149" y="55"/>
                </a:cubicBezTo>
                <a:cubicBezTo>
                  <a:pt x="147" y="56"/>
                  <a:pt x="146" y="55"/>
                  <a:pt x="145" y="53"/>
                </a:cubicBezTo>
                <a:cubicBezTo>
                  <a:pt x="145" y="53"/>
                  <a:pt x="145" y="53"/>
                  <a:pt x="145" y="53"/>
                </a:cubicBezTo>
                <a:cubicBezTo>
                  <a:pt x="142" y="52"/>
                  <a:pt x="139" y="53"/>
                  <a:pt x="136" y="53"/>
                </a:cubicBezTo>
                <a:cubicBezTo>
                  <a:pt x="136" y="54"/>
                  <a:pt x="136" y="91"/>
                  <a:pt x="136" y="94"/>
                </a:cubicBezTo>
                <a:cubicBezTo>
                  <a:pt x="136" y="94"/>
                  <a:pt x="137" y="94"/>
                  <a:pt x="137" y="94"/>
                </a:cubicBezTo>
                <a:cubicBezTo>
                  <a:pt x="144" y="94"/>
                  <a:pt x="152" y="93"/>
                  <a:pt x="159" y="93"/>
                </a:cubicBezTo>
                <a:cubicBezTo>
                  <a:pt x="163" y="93"/>
                  <a:pt x="167" y="92"/>
                  <a:pt x="171" y="92"/>
                </a:cubicBezTo>
                <a:cubicBezTo>
                  <a:pt x="174" y="92"/>
                  <a:pt x="176" y="91"/>
                  <a:pt x="178" y="91"/>
                </a:cubicBezTo>
                <a:cubicBezTo>
                  <a:pt x="182" y="91"/>
                  <a:pt x="186" y="91"/>
                  <a:pt x="190" y="90"/>
                </a:cubicBezTo>
                <a:cubicBezTo>
                  <a:pt x="194" y="90"/>
                  <a:pt x="198" y="90"/>
                  <a:pt x="202" y="90"/>
                </a:cubicBezTo>
                <a:cubicBezTo>
                  <a:pt x="205" y="90"/>
                  <a:pt x="207" y="91"/>
                  <a:pt x="209" y="94"/>
                </a:cubicBezTo>
                <a:cubicBezTo>
                  <a:pt x="210" y="94"/>
                  <a:pt x="210" y="95"/>
                  <a:pt x="211" y="95"/>
                </a:cubicBezTo>
                <a:cubicBezTo>
                  <a:pt x="212" y="97"/>
                  <a:pt x="213" y="99"/>
                  <a:pt x="213" y="101"/>
                </a:cubicBezTo>
                <a:cubicBezTo>
                  <a:pt x="213" y="104"/>
                  <a:pt x="212" y="107"/>
                  <a:pt x="212" y="110"/>
                </a:cubicBezTo>
                <a:cubicBezTo>
                  <a:pt x="212" y="113"/>
                  <a:pt x="212" y="116"/>
                  <a:pt x="211" y="119"/>
                </a:cubicBezTo>
                <a:cubicBezTo>
                  <a:pt x="211" y="122"/>
                  <a:pt x="210" y="125"/>
                  <a:pt x="210" y="128"/>
                </a:cubicBezTo>
                <a:cubicBezTo>
                  <a:pt x="210" y="130"/>
                  <a:pt x="210" y="132"/>
                  <a:pt x="210" y="134"/>
                </a:cubicBezTo>
                <a:cubicBezTo>
                  <a:pt x="210" y="141"/>
                  <a:pt x="210" y="147"/>
                  <a:pt x="210" y="153"/>
                </a:cubicBezTo>
                <a:cubicBezTo>
                  <a:pt x="210" y="160"/>
                  <a:pt x="210" y="166"/>
                  <a:pt x="210" y="173"/>
                </a:cubicBezTo>
                <a:cubicBezTo>
                  <a:pt x="210" y="176"/>
                  <a:pt x="210" y="180"/>
                  <a:pt x="211" y="183"/>
                </a:cubicBezTo>
                <a:cubicBezTo>
                  <a:pt x="211" y="185"/>
                  <a:pt x="211" y="187"/>
                  <a:pt x="211" y="190"/>
                </a:cubicBezTo>
                <a:cubicBezTo>
                  <a:pt x="211" y="191"/>
                  <a:pt x="211" y="191"/>
                  <a:pt x="210" y="192"/>
                </a:cubicBezTo>
                <a:cubicBezTo>
                  <a:pt x="211" y="192"/>
                  <a:pt x="212" y="192"/>
                  <a:pt x="212" y="192"/>
                </a:cubicBezTo>
                <a:cubicBezTo>
                  <a:pt x="216" y="192"/>
                  <a:pt x="219" y="191"/>
                  <a:pt x="223" y="191"/>
                </a:cubicBezTo>
                <a:cubicBezTo>
                  <a:pt x="225" y="192"/>
                  <a:pt x="226" y="191"/>
                  <a:pt x="228" y="192"/>
                </a:cubicBezTo>
                <a:cubicBezTo>
                  <a:pt x="228" y="192"/>
                  <a:pt x="229" y="192"/>
                  <a:pt x="230" y="192"/>
                </a:cubicBezTo>
                <a:cubicBezTo>
                  <a:pt x="232" y="192"/>
                  <a:pt x="233" y="193"/>
                  <a:pt x="233" y="195"/>
                </a:cubicBezTo>
                <a:cubicBezTo>
                  <a:pt x="233" y="196"/>
                  <a:pt x="233" y="197"/>
                  <a:pt x="234" y="197"/>
                </a:cubicBezTo>
                <a:cubicBezTo>
                  <a:pt x="234" y="197"/>
                  <a:pt x="234" y="197"/>
                  <a:pt x="234" y="198"/>
                </a:cubicBezTo>
                <a:cubicBezTo>
                  <a:pt x="235" y="198"/>
                  <a:pt x="236" y="198"/>
                  <a:pt x="236" y="199"/>
                </a:cubicBezTo>
                <a:cubicBezTo>
                  <a:pt x="236" y="202"/>
                  <a:pt x="236" y="204"/>
                  <a:pt x="236" y="207"/>
                </a:cubicBezTo>
                <a:cubicBezTo>
                  <a:pt x="236" y="209"/>
                  <a:pt x="235" y="210"/>
                  <a:pt x="233" y="210"/>
                </a:cubicBezTo>
                <a:cubicBezTo>
                  <a:pt x="230" y="210"/>
                  <a:pt x="227" y="210"/>
                  <a:pt x="224" y="210"/>
                </a:cubicBezTo>
                <a:cubicBezTo>
                  <a:pt x="217" y="210"/>
                  <a:pt x="210" y="210"/>
                  <a:pt x="203" y="210"/>
                </a:cubicBezTo>
                <a:cubicBezTo>
                  <a:pt x="200" y="210"/>
                  <a:pt x="196" y="210"/>
                  <a:pt x="193" y="209"/>
                </a:cubicBezTo>
                <a:cubicBezTo>
                  <a:pt x="191" y="208"/>
                  <a:pt x="189" y="206"/>
                  <a:pt x="189" y="204"/>
                </a:cubicBezTo>
                <a:cubicBezTo>
                  <a:pt x="189" y="199"/>
                  <a:pt x="189" y="194"/>
                  <a:pt x="189" y="189"/>
                </a:cubicBezTo>
                <a:cubicBezTo>
                  <a:pt x="188" y="182"/>
                  <a:pt x="188" y="175"/>
                  <a:pt x="187" y="168"/>
                </a:cubicBezTo>
                <a:cubicBezTo>
                  <a:pt x="187" y="165"/>
                  <a:pt x="187" y="162"/>
                  <a:pt x="187" y="159"/>
                </a:cubicBezTo>
                <a:cubicBezTo>
                  <a:pt x="187" y="158"/>
                  <a:pt x="186" y="156"/>
                  <a:pt x="186" y="155"/>
                </a:cubicBezTo>
                <a:cubicBezTo>
                  <a:pt x="186" y="154"/>
                  <a:pt x="186" y="153"/>
                  <a:pt x="186" y="152"/>
                </a:cubicBezTo>
                <a:cubicBezTo>
                  <a:pt x="186" y="147"/>
                  <a:pt x="186" y="142"/>
                  <a:pt x="185" y="138"/>
                </a:cubicBezTo>
                <a:cubicBezTo>
                  <a:pt x="185" y="133"/>
                  <a:pt x="185" y="129"/>
                  <a:pt x="184" y="125"/>
                </a:cubicBezTo>
                <a:cubicBezTo>
                  <a:pt x="184" y="124"/>
                  <a:pt x="184" y="123"/>
                  <a:pt x="184" y="122"/>
                </a:cubicBezTo>
                <a:cubicBezTo>
                  <a:pt x="183" y="120"/>
                  <a:pt x="182" y="120"/>
                  <a:pt x="181" y="120"/>
                </a:cubicBezTo>
                <a:cubicBezTo>
                  <a:pt x="180" y="120"/>
                  <a:pt x="180" y="120"/>
                  <a:pt x="179" y="120"/>
                </a:cubicBezTo>
                <a:cubicBezTo>
                  <a:pt x="178" y="121"/>
                  <a:pt x="177" y="121"/>
                  <a:pt x="176" y="120"/>
                </a:cubicBezTo>
                <a:cubicBezTo>
                  <a:pt x="176" y="120"/>
                  <a:pt x="176" y="121"/>
                  <a:pt x="176" y="122"/>
                </a:cubicBezTo>
                <a:cubicBezTo>
                  <a:pt x="177" y="122"/>
                  <a:pt x="177" y="124"/>
                  <a:pt x="177" y="125"/>
                </a:cubicBezTo>
                <a:cubicBezTo>
                  <a:pt x="177" y="128"/>
                  <a:pt x="177" y="132"/>
                  <a:pt x="177" y="136"/>
                </a:cubicBezTo>
                <a:cubicBezTo>
                  <a:pt x="176" y="139"/>
                  <a:pt x="176" y="142"/>
                  <a:pt x="176" y="145"/>
                </a:cubicBezTo>
                <a:cubicBezTo>
                  <a:pt x="175" y="151"/>
                  <a:pt x="174" y="156"/>
                  <a:pt x="172" y="162"/>
                </a:cubicBezTo>
                <a:cubicBezTo>
                  <a:pt x="169" y="168"/>
                  <a:pt x="167" y="173"/>
                  <a:pt x="164" y="179"/>
                </a:cubicBezTo>
                <a:cubicBezTo>
                  <a:pt x="162" y="183"/>
                  <a:pt x="159" y="187"/>
                  <a:pt x="155" y="190"/>
                </a:cubicBezTo>
                <a:cubicBezTo>
                  <a:pt x="151" y="193"/>
                  <a:pt x="147" y="196"/>
                  <a:pt x="142" y="198"/>
                </a:cubicBezTo>
                <a:cubicBezTo>
                  <a:pt x="135" y="202"/>
                  <a:pt x="128" y="204"/>
                  <a:pt x="120" y="206"/>
                </a:cubicBezTo>
                <a:cubicBezTo>
                  <a:pt x="115" y="207"/>
                  <a:pt x="111" y="208"/>
                  <a:pt x="106" y="208"/>
                </a:cubicBezTo>
                <a:cubicBezTo>
                  <a:pt x="99" y="207"/>
                  <a:pt x="93" y="207"/>
                  <a:pt x="86" y="207"/>
                </a:cubicBezTo>
                <a:cubicBezTo>
                  <a:pt x="79" y="206"/>
                  <a:pt x="73" y="205"/>
                  <a:pt x="66" y="203"/>
                </a:cubicBezTo>
                <a:cubicBezTo>
                  <a:pt x="62" y="202"/>
                  <a:pt x="57" y="201"/>
                  <a:pt x="53" y="199"/>
                </a:cubicBezTo>
                <a:cubicBezTo>
                  <a:pt x="46" y="197"/>
                  <a:pt x="40" y="193"/>
                  <a:pt x="34" y="189"/>
                </a:cubicBezTo>
                <a:cubicBezTo>
                  <a:pt x="26" y="183"/>
                  <a:pt x="21" y="176"/>
                  <a:pt x="16" y="169"/>
                </a:cubicBezTo>
                <a:cubicBezTo>
                  <a:pt x="9" y="159"/>
                  <a:pt x="5" y="148"/>
                  <a:pt x="2" y="136"/>
                </a:cubicBezTo>
                <a:cubicBezTo>
                  <a:pt x="1" y="132"/>
                  <a:pt x="1" y="128"/>
                  <a:pt x="0" y="124"/>
                </a:cubicBezTo>
                <a:cubicBezTo>
                  <a:pt x="0" y="122"/>
                  <a:pt x="0" y="121"/>
                  <a:pt x="0" y="120"/>
                </a:cubicBezTo>
                <a:cubicBezTo>
                  <a:pt x="0" y="114"/>
                  <a:pt x="1" y="108"/>
                  <a:pt x="1" y="101"/>
                </a:cubicBezTo>
                <a:cubicBezTo>
                  <a:pt x="2" y="91"/>
                  <a:pt x="5" y="81"/>
                  <a:pt x="9" y="71"/>
                </a:cubicBezTo>
                <a:cubicBezTo>
                  <a:pt x="11" y="65"/>
                  <a:pt x="15" y="59"/>
                  <a:pt x="19" y="54"/>
                </a:cubicBezTo>
                <a:cubicBezTo>
                  <a:pt x="23" y="50"/>
                  <a:pt x="27" y="46"/>
                  <a:pt x="31" y="44"/>
                </a:cubicBezTo>
                <a:cubicBezTo>
                  <a:pt x="37" y="40"/>
                  <a:pt x="43" y="37"/>
                  <a:pt x="50" y="35"/>
                </a:cubicBezTo>
                <a:cubicBezTo>
                  <a:pt x="55" y="33"/>
                  <a:pt x="60" y="32"/>
                  <a:pt x="66" y="31"/>
                </a:cubicBezTo>
                <a:cubicBezTo>
                  <a:pt x="67" y="31"/>
                  <a:pt x="69" y="31"/>
                  <a:pt x="71" y="31"/>
                </a:cubicBezTo>
                <a:cubicBezTo>
                  <a:pt x="74" y="30"/>
                  <a:pt x="77" y="30"/>
                  <a:pt x="80" y="30"/>
                </a:cubicBezTo>
                <a:cubicBezTo>
                  <a:pt x="84" y="30"/>
                  <a:pt x="88" y="30"/>
                  <a:pt x="92" y="30"/>
                </a:cubicBezTo>
                <a:cubicBezTo>
                  <a:pt x="94" y="30"/>
                  <a:pt x="96" y="31"/>
                  <a:pt x="98" y="31"/>
                </a:cubicBezTo>
                <a:cubicBezTo>
                  <a:pt x="98" y="31"/>
                  <a:pt x="99" y="31"/>
                  <a:pt x="99" y="31"/>
                </a:cubicBezTo>
                <a:close/>
                <a:moveTo>
                  <a:pt x="109" y="110"/>
                </a:moveTo>
                <a:cubicBezTo>
                  <a:pt x="109" y="110"/>
                  <a:pt x="109" y="110"/>
                  <a:pt x="109" y="110"/>
                </a:cubicBezTo>
                <a:cubicBezTo>
                  <a:pt x="108" y="111"/>
                  <a:pt x="107" y="111"/>
                  <a:pt x="107" y="110"/>
                </a:cubicBezTo>
                <a:cubicBezTo>
                  <a:pt x="107" y="109"/>
                  <a:pt x="107" y="109"/>
                  <a:pt x="107" y="109"/>
                </a:cubicBezTo>
                <a:cubicBezTo>
                  <a:pt x="106" y="107"/>
                  <a:pt x="106" y="105"/>
                  <a:pt x="105" y="102"/>
                </a:cubicBezTo>
                <a:cubicBezTo>
                  <a:pt x="105" y="102"/>
                  <a:pt x="105" y="102"/>
                  <a:pt x="105" y="101"/>
                </a:cubicBezTo>
                <a:cubicBezTo>
                  <a:pt x="105" y="102"/>
                  <a:pt x="105" y="102"/>
                  <a:pt x="105" y="102"/>
                </a:cubicBezTo>
                <a:cubicBezTo>
                  <a:pt x="105" y="104"/>
                  <a:pt x="105" y="105"/>
                  <a:pt x="105" y="107"/>
                </a:cubicBezTo>
                <a:cubicBezTo>
                  <a:pt x="105" y="108"/>
                  <a:pt x="106" y="110"/>
                  <a:pt x="106" y="112"/>
                </a:cubicBezTo>
                <a:cubicBezTo>
                  <a:pt x="106" y="113"/>
                  <a:pt x="107" y="114"/>
                  <a:pt x="108" y="115"/>
                </a:cubicBezTo>
                <a:cubicBezTo>
                  <a:pt x="108" y="113"/>
                  <a:pt x="108" y="113"/>
                  <a:pt x="109" y="111"/>
                </a:cubicBezTo>
                <a:cubicBezTo>
                  <a:pt x="109" y="111"/>
                  <a:pt x="109" y="111"/>
                  <a:pt x="109" y="110"/>
                </a:cubicBezTo>
                <a:cubicBezTo>
                  <a:pt x="110" y="109"/>
                  <a:pt x="110" y="109"/>
                  <a:pt x="110" y="109"/>
                </a:cubicBezTo>
                <a:cubicBezTo>
                  <a:pt x="110" y="109"/>
                  <a:pt x="109" y="110"/>
                  <a:pt x="109" y="110"/>
                </a:cubicBezTo>
                <a:close/>
                <a:moveTo>
                  <a:pt x="99" y="43"/>
                </a:moveTo>
                <a:cubicBezTo>
                  <a:pt x="98" y="43"/>
                  <a:pt x="98" y="43"/>
                  <a:pt x="97" y="43"/>
                </a:cubicBezTo>
                <a:cubicBezTo>
                  <a:pt x="95" y="43"/>
                  <a:pt x="92" y="43"/>
                  <a:pt x="89" y="43"/>
                </a:cubicBezTo>
                <a:cubicBezTo>
                  <a:pt x="83" y="43"/>
                  <a:pt x="77" y="44"/>
                  <a:pt x="72" y="45"/>
                </a:cubicBezTo>
                <a:cubicBezTo>
                  <a:pt x="65" y="46"/>
                  <a:pt x="59" y="48"/>
                  <a:pt x="53" y="52"/>
                </a:cubicBezTo>
                <a:cubicBezTo>
                  <a:pt x="51" y="53"/>
                  <a:pt x="48" y="55"/>
                  <a:pt x="46" y="56"/>
                </a:cubicBezTo>
                <a:cubicBezTo>
                  <a:pt x="40" y="60"/>
                  <a:pt x="36" y="64"/>
                  <a:pt x="32" y="69"/>
                </a:cubicBezTo>
                <a:cubicBezTo>
                  <a:pt x="27" y="75"/>
                  <a:pt x="24" y="83"/>
                  <a:pt x="21" y="91"/>
                </a:cubicBezTo>
                <a:cubicBezTo>
                  <a:pt x="19" y="99"/>
                  <a:pt x="17" y="107"/>
                  <a:pt x="16" y="115"/>
                </a:cubicBezTo>
                <a:cubicBezTo>
                  <a:pt x="15" y="123"/>
                  <a:pt x="16" y="132"/>
                  <a:pt x="18" y="141"/>
                </a:cubicBezTo>
                <a:cubicBezTo>
                  <a:pt x="19" y="146"/>
                  <a:pt x="22" y="151"/>
                  <a:pt x="25" y="156"/>
                </a:cubicBezTo>
                <a:cubicBezTo>
                  <a:pt x="30" y="163"/>
                  <a:pt x="36" y="169"/>
                  <a:pt x="43" y="175"/>
                </a:cubicBezTo>
                <a:cubicBezTo>
                  <a:pt x="44" y="176"/>
                  <a:pt x="46" y="177"/>
                  <a:pt x="47" y="178"/>
                </a:cubicBezTo>
                <a:cubicBezTo>
                  <a:pt x="56" y="185"/>
                  <a:pt x="67" y="189"/>
                  <a:pt x="77" y="193"/>
                </a:cubicBezTo>
                <a:cubicBezTo>
                  <a:pt x="78" y="193"/>
                  <a:pt x="79" y="193"/>
                  <a:pt x="80" y="193"/>
                </a:cubicBezTo>
                <a:cubicBezTo>
                  <a:pt x="86" y="193"/>
                  <a:pt x="92" y="193"/>
                  <a:pt x="98" y="193"/>
                </a:cubicBezTo>
                <a:cubicBezTo>
                  <a:pt x="99" y="193"/>
                  <a:pt x="101" y="193"/>
                  <a:pt x="102" y="193"/>
                </a:cubicBezTo>
                <a:cubicBezTo>
                  <a:pt x="105" y="193"/>
                  <a:pt x="108" y="193"/>
                  <a:pt x="111" y="192"/>
                </a:cubicBezTo>
                <a:cubicBezTo>
                  <a:pt x="116" y="192"/>
                  <a:pt x="121" y="191"/>
                  <a:pt x="126" y="190"/>
                </a:cubicBezTo>
                <a:cubicBezTo>
                  <a:pt x="132" y="188"/>
                  <a:pt x="131" y="189"/>
                  <a:pt x="135" y="186"/>
                </a:cubicBezTo>
                <a:cubicBezTo>
                  <a:pt x="141" y="182"/>
                  <a:pt x="145" y="178"/>
                  <a:pt x="149" y="174"/>
                </a:cubicBezTo>
                <a:cubicBezTo>
                  <a:pt x="150" y="172"/>
                  <a:pt x="151" y="171"/>
                  <a:pt x="152" y="170"/>
                </a:cubicBezTo>
                <a:cubicBezTo>
                  <a:pt x="153" y="167"/>
                  <a:pt x="154" y="164"/>
                  <a:pt x="155" y="161"/>
                </a:cubicBezTo>
                <a:cubicBezTo>
                  <a:pt x="157" y="156"/>
                  <a:pt x="159" y="151"/>
                  <a:pt x="160" y="145"/>
                </a:cubicBezTo>
                <a:cubicBezTo>
                  <a:pt x="161" y="141"/>
                  <a:pt x="162" y="137"/>
                  <a:pt x="162" y="132"/>
                </a:cubicBezTo>
                <a:cubicBezTo>
                  <a:pt x="162" y="131"/>
                  <a:pt x="162" y="129"/>
                  <a:pt x="162" y="128"/>
                </a:cubicBezTo>
                <a:cubicBezTo>
                  <a:pt x="163" y="126"/>
                  <a:pt x="162" y="124"/>
                  <a:pt x="161" y="123"/>
                </a:cubicBezTo>
                <a:cubicBezTo>
                  <a:pt x="161" y="122"/>
                  <a:pt x="161" y="122"/>
                  <a:pt x="160" y="122"/>
                </a:cubicBezTo>
                <a:cubicBezTo>
                  <a:pt x="158" y="122"/>
                  <a:pt x="156" y="122"/>
                  <a:pt x="154" y="122"/>
                </a:cubicBezTo>
                <a:cubicBezTo>
                  <a:pt x="146" y="122"/>
                  <a:pt x="138" y="122"/>
                  <a:pt x="130" y="122"/>
                </a:cubicBezTo>
                <a:cubicBezTo>
                  <a:pt x="125" y="122"/>
                  <a:pt x="120" y="121"/>
                  <a:pt x="115" y="120"/>
                </a:cubicBezTo>
                <a:cubicBezTo>
                  <a:pt x="113" y="120"/>
                  <a:pt x="110" y="119"/>
                  <a:pt x="108" y="118"/>
                </a:cubicBezTo>
                <a:cubicBezTo>
                  <a:pt x="106" y="118"/>
                  <a:pt x="105" y="117"/>
                  <a:pt x="105" y="115"/>
                </a:cubicBezTo>
                <a:cubicBezTo>
                  <a:pt x="104" y="114"/>
                  <a:pt x="104" y="113"/>
                  <a:pt x="103" y="112"/>
                </a:cubicBezTo>
                <a:cubicBezTo>
                  <a:pt x="103" y="111"/>
                  <a:pt x="102" y="109"/>
                  <a:pt x="102" y="107"/>
                </a:cubicBezTo>
                <a:cubicBezTo>
                  <a:pt x="102" y="104"/>
                  <a:pt x="101" y="100"/>
                  <a:pt x="101" y="97"/>
                </a:cubicBezTo>
                <a:cubicBezTo>
                  <a:pt x="101" y="94"/>
                  <a:pt x="100" y="90"/>
                  <a:pt x="100" y="87"/>
                </a:cubicBezTo>
                <a:cubicBezTo>
                  <a:pt x="99" y="82"/>
                  <a:pt x="99" y="77"/>
                  <a:pt x="99" y="73"/>
                </a:cubicBezTo>
                <a:cubicBezTo>
                  <a:pt x="99" y="63"/>
                  <a:pt x="99" y="54"/>
                  <a:pt x="99" y="45"/>
                </a:cubicBezTo>
                <a:cubicBezTo>
                  <a:pt x="99" y="44"/>
                  <a:pt x="99" y="44"/>
                  <a:pt x="99" y="43"/>
                </a:cubicBezTo>
                <a:close/>
                <a:moveTo>
                  <a:pt x="23" y="80"/>
                </a:moveTo>
                <a:cubicBezTo>
                  <a:pt x="23" y="80"/>
                  <a:pt x="23" y="80"/>
                  <a:pt x="23" y="80"/>
                </a:cubicBezTo>
                <a:cubicBezTo>
                  <a:pt x="23" y="80"/>
                  <a:pt x="23" y="80"/>
                  <a:pt x="23" y="79"/>
                </a:cubicBezTo>
                <a:cubicBezTo>
                  <a:pt x="25" y="76"/>
                  <a:pt x="27" y="72"/>
                  <a:pt x="29" y="69"/>
                </a:cubicBezTo>
                <a:cubicBezTo>
                  <a:pt x="32" y="65"/>
                  <a:pt x="35" y="61"/>
                  <a:pt x="39" y="58"/>
                </a:cubicBezTo>
                <a:cubicBezTo>
                  <a:pt x="45" y="53"/>
                  <a:pt x="52" y="49"/>
                  <a:pt x="59" y="46"/>
                </a:cubicBezTo>
                <a:cubicBezTo>
                  <a:pt x="60" y="46"/>
                  <a:pt x="60" y="46"/>
                  <a:pt x="61" y="45"/>
                </a:cubicBezTo>
                <a:cubicBezTo>
                  <a:pt x="60" y="45"/>
                  <a:pt x="60" y="45"/>
                  <a:pt x="60" y="45"/>
                </a:cubicBezTo>
                <a:cubicBezTo>
                  <a:pt x="55" y="47"/>
                  <a:pt x="50" y="48"/>
                  <a:pt x="45" y="50"/>
                </a:cubicBezTo>
                <a:cubicBezTo>
                  <a:pt x="43" y="51"/>
                  <a:pt x="41" y="52"/>
                  <a:pt x="39" y="53"/>
                </a:cubicBezTo>
                <a:cubicBezTo>
                  <a:pt x="37" y="55"/>
                  <a:pt x="34" y="57"/>
                  <a:pt x="32" y="60"/>
                </a:cubicBezTo>
                <a:cubicBezTo>
                  <a:pt x="31" y="60"/>
                  <a:pt x="31" y="61"/>
                  <a:pt x="30" y="62"/>
                </a:cubicBezTo>
                <a:cubicBezTo>
                  <a:pt x="29" y="64"/>
                  <a:pt x="28" y="66"/>
                  <a:pt x="27" y="67"/>
                </a:cubicBezTo>
                <a:cubicBezTo>
                  <a:pt x="27" y="68"/>
                  <a:pt x="26" y="68"/>
                  <a:pt x="26" y="68"/>
                </a:cubicBezTo>
                <a:cubicBezTo>
                  <a:pt x="25" y="69"/>
                  <a:pt x="25" y="69"/>
                  <a:pt x="24" y="70"/>
                </a:cubicBezTo>
                <a:cubicBezTo>
                  <a:pt x="24" y="72"/>
                  <a:pt x="24" y="74"/>
                  <a:pt x="23" y="76"/>
                </a:cubicBezTo>
                <a:cubicBezTo>
                  <a:pt x="23" y="77"/>
                  <a:pt x="23" y="79"/>
                  <a:pt x="23" y="80"/>
                </a:cubicBezTo>
                <a:close/>
                <a:moveTo>
                  <a:pt x="17" y="87"/>
                </a:moveTo>
                <a:cubicBezTo>
                  <a:pt x="17" y="87"/>
                  <a:pt x="17" y="87"/>
                  <a:pt x="17" y="88"/>
                </a:cubicBezTo>
                <a:cubicBezTo>
                  <a:pt x="17" y="89"/>
                  <a:pt x="16" y="91"/>
                  <a:pt x="16" y="92"/>
                </a:cubicBezTo>
                <a:cubicBezTo>
                  <a:pt x="16" y="93"/>
                  <a:pt x="15" y="93"/>
                  <a:pt x="15" y="94"/>
                </a:cubicBezTo>
                <a:cubicBezTo>
                  <a:pt x="15" y="94"/>
                  <a:pt x="14" y="95"/>
                  <a:pt x="14" y="95"/>
                </a:cubicBezTo>
                <a:cubicBezTo>
                  <a:pt x="14" y="97"/>
                  <a:pt x="14" y="98"/>
                  <a:pt x="14" y="100"/>
                </a:cubicBezTo>
                <a:cubicBezTo>
                  <a:pt x="13" y="102"/>
                  <a:pt x="13" y="103"/>
                  <a:pt x="13" y="105"/>
                </a:cubicBezTo>
                <a:cubicBezTo>
                  <a:pt x="13" y="106"/>
                  <a:pt x="13" y="107"/>
                  <a:pt x="13" y="109"/>
                </a:cubicBezTo>
                <a:cubicBezTo>
                  <a:pt x="13" y="113"/>
                  <a:pt x="13" y="117"/>
                  <a:pt x="13" y="121"/>
                </a:cubicBezTo>
                <a:cubicBezTo>
                  <a:pt x="13" y="122"/>
                  <a:pt x="13" y="122"/>
                  <a:pt x="13" y="122"/>
                </a:cubicBezTo>
                <a:cubicBezTo>
                  <a:pt x="14" y="110"/>
                  <a:pt x="16" y="99"/>
                  <a:pt x="20" y="87"/>
                </a:cubicBezTo>
                <a:cubicBezTo>
                  <a:pt x="19" y="87"/>
                  <a:pt x="18" y="87"/>
                  <a:pt x="17" y="87"/>
                </a:cubicBezTo>
                <a:close/>
                <a:moveTo>
                  <a:pt x="185" y="120"/>
                </a:moveTo>
                <a:cubicBezTo>
                  <a:pt x="187" y="123"/>
                  <a:pt x="187" y="126"/>
                  <a:pt x="187" y="128"/>
                </a:cubicBezTo>
                <a:cubicBezTo>
                  <a:pt x="187" y="129"/>
                  <a:pt x="187" y="130"/>
                  <a:pt x="187" y="131"/>
                </a:cubicBezTo>
                <a:cubicBezTo>
                  <a:pt x="187" y="134"/>
                  <a:pt x="188" y="137"/>
                  <a:pt x="188" y="140"/>
                </a:cubicBezTo>
                <a:cubicBezTo>
                  <a:pt x="188" y="146"/>
                  <a:pt x="188" y="152"/>
                  <a:pt x="189" y="159"/>
                </a:cubicBezTo>
                <a:cubicBezTo>
                  <a:pt x="189" y="155"/>
                  <a:pt x="189" y="152"/>
                  <a:pt x="189" y="148"/>
                </a:cubicBezTo>
                <a:cubicBezTo>
                  <a:pt x="189" y="142"/>
                  <a:pt x="189" y="135"/>
                  <a:pt x="189" y="128"/>
                </a:cubicBezTo>
                <a:cubicBezTo>
                  <a:pt x="189" y="127"/>
                  <a:pt x="189" y="127"/>
                  <a:pt x="188" y="127"/>
                </a:cubicBezTo>
                <a:cubicBezTo>
                  <a:pt x="188" y="126"/>
                  <a:pt x="188" y="125"/>
                  <a:pt x="188" y="125"/>
                </a:cubicBezTo>
                <a:cubicBezTo>
                  <a:pt x="188" y="124"/>
                  <a:pt x="188" y="124"/>
                  <a:pt x="189" y="123"/>
                </a:cubicBezTo>
                <a:cubicBezTo>
                  <a:pt x="189" y="122"/>
                  <a:pt x="189" y="122"/>
                  <a:pt x="188" y="121"/>
                </a:cubicBezTo>
                <a:cubicBezTo>
                  <a:pt x="188" y="121"/>
                  <a:pt x="187" y="121"/>
                  <a:pt x="187" y="121"/>
                </a:cubicBezTo>
                <a:cubicBezTo>
                  <a:pt x="187" y="120"/>
                  <a:pt x="186" y="120"/>
                  <a:pt x="185" y="120"/>
                </a:cubicBezTo>
                <a:close/>
                <a:moveTo>
                  <a:pt x="21" y="59"/>
                </a:moveTo>
                <a:cubicBezTo>
                  <a:pt x="21" y="59"/>
                  <a:pt x="21" y="59"/>
                  <a:pt x="21" y="59"/>
                </a:cubicBezTo>
                <a:cubicBezTo>
                  <a:pt x="21" y="59"/>
                  <a:pt x="21" y="59"/>
                  <a:pt x="21" y="59"/>
                </a:cubicBezTo>
                <a:cubicBezTo>
                  <a:pt x="22" y="58"/>
                  <a:pt x="22" y="58"/>
                  <a:pt x="23" y="57"/>
                </a:cubicBezTo>
                <a:cubicBezTo>
                  <a:pt x="26" y="54"/>
                  <a:pt x="30" y="50"/>
                  <a:pt x="34" y="48"/>
                </a:cubicBezTo>
                <a:cubicBezTo>
                  <a:pt x="37" y="46"/>
                  <a:pt x="41" y="44"/>
                  <a:pt x="44" y="42"/>
                </a:cubicBezTo>
                <a:cubicBezTo>
                  <a:pt x="51" y="39"/>
                  <a:pt x="58" y="36"/>
                  <a:pt x="65" y="35"/>
                </a:cubicBezTo>
                <a:cubicBezTo>
                  <a:pt x="66" y="35"/>
                  <a:pt x="66" y="35"/>
                  <a:pt x="67" y="34"/>
                </a:cubicBezTo>
                <a:cubicBezTo>
                  <a:pt x="65" y="34"/>
                  <a:pt x="64" y="34"/>
                  <a:pt x="62" y="34"/>
                </a:cubicBezTo>
                <a:cubicBezTo>
                  <a:pt x="59" y="35"/>
                  <a:pt x="55" y="36"/>
                  <a:pt x="52" y="37"/>
                </a:cubicBezTo>
                <a:cubicBezTo>
                  <a:pt x="45" y="40"/>
                  <a:pt x="39" y="44"/>
                  <a:pt x="33" y="48"/>
                </a:cubicBezTo>
                <a:cubicBezTo>
                  <a:pt x="29" y="50"/>
                  <a:pt x="26" y="53"/>
                  <a:pt x="23" y="56"/>
                </a:cubicBezTo>
                <a:cubicBezTo>
                  <a:pt x="22" y="57"/>
                  <a:pt x="21" y="58"/>
                  <a:pt x="21" y="59"/>
                </a:cubicBezTo>
                <a:close/>
                <a:moveTo>
                  <a:pt x="169" y="141"/>
                </a:moveTo>
                <a:cubicBezTo>
                  <a:pt x="169" y="141"/>
                  <a:pt x="169" y="141"/>
                  <a:pt x="169" y="141"/>
                </a:cubicBezTo>
                <a:cubicBezTo>
                  <a:pt x="170" y="139"/>
                  <a:pt x="170" y="137"/>
                  <a:pt x="170" y="135"/>
                </a:cubicBezTo>
                <a:cubicBezTo>
                  <a:pt x="171" y="132"/>
                  <a:pt x="171" y="129"/>
                  <a:pt x="171" y="126"/>
                </a:cubicBezTo>
                <a:cubicBezTo>
                  <a:pt x="171" y="125"/>
                  <a:pt x="170" y="123"/>
                  <a:pt x="169" y="122"/>
                </a:cubicBezTo>
                <a:cubicBezTo>
                  <a:pt x="168" y="122"/>
                  <a:pt x="168" y="122"/>
                  <a:pt x="167" y="123"/>
                </a:cubicBezTo>
                <a:cubicBezTo>
                  <a:pt x="167" y="123"/>
                  <a:pt x="167" y="124"/>
                  <a:pt x="167" y="124"/>
                </a:cubicBezTo>
                <a:cubicBezTo>
                  <a:pt x="167" y="125"/>
                  <a:pt x="167" y="125"/>
                  <a:pt x="167" y="126"/>
                </a:cubicBezTo>
                <a:cubicBezTo>
                  <a:pt x="167" y="127"/>
                  <a:pt x="167" y="128"/>
                  <a:pt x="168" y="128"/>
                </a:cubicBezTo>
                <a:cubicBezTo>
                  <a:pt x="168" y="128"/>
                  <a:pt x="168" y="129"/>
                  <a:pt x="168" y="129"/>
                </a:cubicBezTo>
                <a:cubicBezTo>
                  <a:pt x="168" y="131"/>
                  <a:pt x="168" y="132"/>
                  <a:pt x="168" y="134"/>
                </a:cubicBezTo>
                <a:cubicBezTo>
                  <a:pt x="169" y="136"/>
                  <a:pt x="169" y="138"/>
                  <a:pt x="169" y="141"/>
                </a:cubicBezTo>
                <a:close/>
                <a:moveTo>
                  <a:pt x="163" y="177"/>
                </a:moveTo>
                <a:cubicBezTo>
                  <a:pt x="162" y="177"/>
                  <a:pt x="162" y="177"/>
                  <a:pt x="162" y="177"/>
                </a:cubicBezTo>
                <a:cubicBezTo>
                  <a:pt x="160" y="180"/>
                  <a:pt x="158" y="182"/>
                  <a:pt x="155" y="184"/>
                </a:cubicBezTo>
                <a:cubicBezTo>
                  <a:pt x="154" y="184"/>
                  <a:pt x="154" y="185"/>
                  <a:pt x="154" y="185"/>
                </a:cubicBezTo>
                <a:cubicBezTo>
                  <a:pt x="151" y="188"/>
                  <a:pt x="148" y="191"/>
                  <a:pt x="144" y="194"/>
                </a:cubicBezTo>
                <a:cubicBezTo>
                  <a:pt x="144" y="194"/>
                  <a:pt x="144" y="194"/>
                  <a:pt x="144" y="194"/>
                </a:cubicBezTo>
                <a:cubicBezTo>
                  <a:pt x="144" y="194"/>
                  <a:pt x="144" y="194"/>
                  <a:pt x="144" y="194"/>
                </a:cubicBezTo>
                <a:cubicBezTo>
                  <a:pt x="150" y="192"/>
                  <a:pt x="154" y="188"/>
                  <a:pt x="159" y="184"/>
                </a:cubicBezTo>
                <a:cubicBezTo>
                  <a:pt x="160" y="182"/>
                  <a:pt x="162" y="180"/>
                  <a:pt x="163" y="177"/>
                </a:cubicBezTo>
                <a:close/>
                <a:moveTo>
                  <a:pt x="122" y="29"/>
                </a:moveTo>
                <a:cubicBezTo>
                  <a:pt x="122" y="28"/>
                  <a:pt x="123" y="27"/>
                  <a:pt x="123" y="26"/>
                </a:cubicBezTo>
                <a:cubicBezTo>
                  <a:pt x="123" y="26"/>
                  <a:pt x="123" y="26"/>
                  <a:pt x="123" y="25"/>
                </a:cubicBezTo>
                <a:cubicBezTo>
                  <a:pt x="122" y="21"/>
                  <a:pt x="122" y="17"/>
                  <a:pt x="122" y="13"/>
                </a:cubicBezTo>
                <a:cubicBezTo>
                  <a:pt x="122" y="13"/>
                  <a:pt x="122" y="13"/>
                  <a:pt x="122" y="12"/>
                </a:cubicBezTo>
                <a:cubicBezTo>
                  <a:pt x="121" y="13"/>
                  <a:pt x="121" y="14"/>
                  <a:pt x="120" y="14"/>
                </a:cubicBezTo>
                <a:cubicBezTo>
                  <a:pt x="120" y="15"/>
                  <a:pt x="120" y="15"/>
                  <a:pt x="120" y="15"/>
                </a:cubicBezTo>
                <a:cubicBezTo>
                  <a:pt x="121" y="16"/>
                  <a:pt x="120" y="17"/>
                  <a:pt x="120" y="18"/>
                </a:cubicBezTo>
                <a:cubicBezTo>
                  <a:pt x="119" y="20"/>
                  <a:pt x="119" y="21"/>
                  <a:pt x="119" y="23"/>
                </a:cubicBezTo>
                <a:cubicBezTo>
                  <a:pt x="119" y="23"/>
                  <a:pt x="119" y="23"/>
                  <a:pt x="119" y="24"/>
                </a:cubicBezTo>
                <a:cubicBezTo>
                  <a:pt x="120" y="25"/>
                  <a:pt x="121" y="26"/>
                  <a:pt x="121" y="28"/>
                </a:cubicBezTo>
                <a:cubicBezTo>
                  <a:pt x="121" y="28"/>
                  <a:pt x="122" y="28"/>
                  <a:pt x="122" y="29"/>
                </a:cubicBezTo>
                <a:close/>
                <a:moveTo>
                  <a:pt x="122" y="65"/>
                </a:moveTo>
                <a:cubicBezTo>
                  <a:pt x="122" y="64"/>
                  <a:pt x="122" y="64"/>
                  <a:pt x="122" y="63"/>
                </a:cubicBezTo>
                <a:cubicBezTo>
                  <a:pt x="122" y="63"/>
                  <a:pt x="122" y="63"/>
                  <a:pt x="122" y="62"/>
                </a:cubicBezTo>
                <a:cubicBezTo>
                  <a:pt x="123" y="62"/>
                  <a:pt x="123" y="62"/>
                  <a:pt x="124" y="63"/>
                </a:cubicBezTo>
                <a:cubicBezTo>
                  <a:pt x="124" y="63"/>
                  <a:pt x="124" y="63"/>
                  <a:pt x="124" y="64"/>
                </a:cubicBezTo>
                <a:cubicBezTo>
                  <a:pt x="124" y="64"/>
                  <a:pt x="125" y="65"/>
                  <a:pt x="125" y="65"/>
                </a:cubicBezTo>
                <a:cubicBezTo>
                  <a:pt x="125" y="63"/>
                  <a:pt x="124" y="61"/>
                  <a:pt x="124" y="58"/>
                </a:cubicBezTo>
                <a:cubicBezTo>
                  <a:pt x="123" y="59"/>
                  <a:pt x="122" y="60"/>
                  <a:pt x="122" y="61"/>
                </a:cubicBezTo>
                <a:cubicBezTo>
                  <a:pt x="118" y="64"/>
                  <a:pt x="115" y="68"/>
                  <a:pt x="112" y="72"/>
                </a:cubicBezTo>
                <a:cubicBezTo>
                  <a:pt x="112" y="72"/>
                  <a:pt x="111" y="73"/>
                  <a:pt x="112" y="74"/>
                </a:cubicBezTo>
                <a:cubicBezTo>
                  <a:pt x="112" y="73"/>
                  <a:pt x="112" y="73"/>
                  <a:pt x="113" y="73"/>
                </a:cubicBezTo>
                <a:cubicBezTo>
                  <a:pt x="115" y="71"/>
                  <a:pt x="117" y="69"/>
                  <a:pt x="119" y="67"/>
                </a:cubicBezTo>
                <a:cubicBezTo>
                  <a:pt x="120" y="66"/>
                  <a:pt x="121" y="65"/>
                  <a:pt x="122" y="65"/>
                </a:cubicBezTo>
                <a:close/>
                <a:moveTo>
                  <a:pt x="106" y="200"/>
                </a:moveTo>
                <a:cubicBezTo>
                  <a:pt x="106" y="200"/>
                  <a:pt x="106" y="200"/>
                  <a:pt x="106" y="200"/>
                </a:cubicBezTo>
                <a:cubicBezTo>
                  <a:pt x="117" y="201"/>
                  <a:pt x="127" y="198"/>
                  <a:pt x="137" y="192"/>
                </a:cubicBezTo>
                <a:cubicBezTo>
                  <a:pt x="135" y="193"/>
                  <a:pt x="133" y="193"/>
                  <a:pt x="131" y="194"/>
                </a:cubicBezTo>
                <a:cubicBezTo>
                  <a:pt x="131" y="194"/>
                  <a:pt x="131" y="194"/>
                  <a:pt x="131" y="194"/>
                </a:cubicBezTo>
                <a:cubicBezTo>
                  <a:pt x="129" y="195"/>
                  <a:pt x="126" y="196"/>
                  <a:pt x="124" y="196"/>
                </a:cubicBezTo>
                <a:cubicBezTo>
                  <a:pt x="120" y="198"/>
                  <a:pt x="116" y="199"/>
                  <a:pt x="111" y="199"/>
                </a:cubicBezTo>
                <a:cubicBezTo>
                  <a:pt x="110" y="199"/>
                  <a:pt x="108" y="200"/>
                  <a:pt x="106" y="200"/>
                </a:cubicBezTo>
                <a:close/>
                <a:moveTo>
                  <a:pt x="110" y="116"/>
                </a:moveTo>
                <a:cubicBezTo>
                  <a:pt x="110" y="116"/>
                  <a:pt x="111" y="116"/>
                  <a:pt x="112" y="116"/>
                </a:cubicBezTo>
                <a:cubicBezTo>
                  <a:pt x="113" y="116"/>
                  <a:pt x="115" y="117"/>
                  <a:pt x="117" y="117"/>
                </a:cubicBezTo>
                <a:cubicBezTo>
                  <a:pt x="121" y="117"/>
                  <a:pt x="124" y="118"/>
                  <a:pt x="128" y="118"/>
                </a:cubicBezTo>
                <a:cubicBezTo>
                  <a:pt x="134" y="119"/>
                  <a:pt x="140" y="119"/>
                  <a:pt x="145" y="119"/>
                </a:cubicBezTo>
                <a:cubicBezTo>
                  <a:pt x="147" y="119"/>
                  <a:pt x="149" y="119"/>
                  <a:pt x="151" y="119"/>
                </a:cubicBezTo>
                <a:cubicBezTo>
                  <a:pt x="149" y="118"/>
                  <a:pt x="148" y="119"/>
                  <a:pt x="146" y="119"/>
                </a:cubicBezTo>
                <a:cubicBezTo>
                  <a:pt x="144" y="119"/>
                  <a:pt x="142" y="118"/>
                  <a:pt x="139" y="118"/>
                </a:cubicBezTo>
                <a:cubicBezTo>
                  <a:pt x="135" y="118"/>
                  <a:pt x="131" y="118"/>
                  <a:pt x="126" y="118"/>
                </a:cubicBezTo>
                <a:cubicBezTo>
                  <a:pt x="123" y="117"/>
                  <a:pt x="120" y="117"/>
                  <a:pt x="116" y="117"/>
                </a:cubicBezTo>
                <a:cubicBezTo>
                  <a:pt x="116" y="116"/>
                  <a:pt x="115" y="116"/>
                  <a:pt x="115" y="115"/>
                </a:cubicBezTo>
                <a:cubicBezTo>
                  <a:pt x="115" y="115"/>
                  <a:pt x="116" y="115"/>
                  <a:pt x="116" y="114"/>
                </a:cubicBezTo>
                <a:cubicBezTo>
                  <a:pt x="115" y="114"/>
                  <a:pt x="115" y="114"/>
                  <a:pt x="115" y="114"/>
                </a:cubicBezTo>
                <a:cubicBezTo>
                  <a:pt x="113" y="114"/>
                  <a:pt x="111" y="115"/>
                  <a:pt x="110" y="116"/>
                </a:cubicBezTo>
                <a:close/>
                <a:moveTo>
                  <a:pt x="112" y="50"/>
                </a:moveTo>
                <a:cubicBezTo>
                  <a:pt x="114" y="49"/>
                  <a:pt x="115" y="48"/>
                  <a:pt x="117" y="47"/>
                </a:cubicBezTo>
                <a:cubicBezTo>
                  <a:pt x="115" y="45"/>
                  <a:pt x="116" y="43"/>
                  <a:pt x="115" y="42"/>
                </a:cubicBezTo>
                <a:cubicBezTo>
                  <a:pt x="115" y="41"/>
                  <a:pt x="114" y="41"/>
                  <a:pt x="114" y="42"/>
                </a:cubicBezTo>
                <a:cubicBezTo>
                  <a:pt x="113" y="43"/>
                  <a:pt x="112" y="44"/>
                  <a:pt x="112" y="44"/>
                </a:cubicBezTo>
                <a:cubicBezTo>
                  <a:pt x="111" y="45"/>
                  <a:pt x="111" y="45"/>
                  <a:pt x="111" y="45"/>
                </a:cubicBezTo>
                <a:cubicBezTo>
                  <a:pt x="111" y="47"/>
                  <a:pt x="111" y="49"/>
                  <a:pt x="112" y="50"/>
                </a:cubicBezTo>
                <a:close/>
                <a:moveTo>
                  <a:pt x="102" y="196"/>
                </a:moveTo>
                <a:cubicBezTo>
                  <a:pt x="102" y="196"/>
                  <a:pt x="102" y="196"/>
                  <a:pt x="103" y="196"/>
                </a:cubicBezTo>
                <a:cubicBezTo>
                  <a:pt x="104" y="196"/>
                  <a:pt x="105" y="196"/>
                  <a:pt x="106" y="196"/>
                </a:cubicBezTo>
                <a:cubicBezTo>
                  <a:pt x="108" y="196"/>
                  <a:pt x="109" y="196"/>
                  <a:pt x="111" y="196"/>
                </a:cubicBezTo>
                <a:cubicBezTo>
                  <a:pt x="114" y="196"/>
                  <a:pt x="117" y="195"/>
                  <a:pt x="120" y="194"/>
                </a:cubicBezTo>
                <a:cubicBezTo>
                  <a:pt x="121" y="194"/>
                  <a:pt x="121" y="194"/>
                  <a:pt x="122" y="193"/>
                </a:cubicBezTo>
                <a:cubicBezTo>
                  <a:pt x="122" y="193"/>
                  <a:pt x="122" y="193"/>
                  <a:pt x="122" y="193"/>
                </a:cubicBezTo>
                <a:cubicBezTo>
                  <a:pt x="115" y="194"/>
                  <a:pt x="108" y="195"/>
                  <a:pt x="102" y="196"/>
                </a:cubicBezTo>
                <a:close/>
                <a:moveTo>
                  <a:pt x="128" y="8"/>
                </a:moveTo>
                <a:cubicBezTo>
                  <a:pt x="128" y="10"/>
                  <a:pt x="128" y="11"/>
                  <a:pt x="128" y="13"/>
                </a:cubicBezTo>
                <a:cubicBezTo>
                  <a:pt x="128" y="13"/>
                  <a:pt x="128" y="13"/>
                  <a:pt x="128" y="13"/>
                </a:cubicBezTo>
                <a:cubicBezTo>
                  <a:pt x="129" y="16"/>
                  <a:pt x="129" y="19"/>
                  <a:pt x="129" y="22"/>
                </a:cubicBezTo>
                <a:cubicBezTo>
                  <a:pt x="129" y="23"/>
                  <a:pt x="129" y="23"/>
                  <a:pt x="129" y="24"/>
                </a:cubicBezTo>
                <a:cubicBezTo>
                  <a:pt x="129" y="26"/>
                  <a:pt x="130" y="29"/>
                  <a:pt x="130" y="32"/>
                </a:cubicBezTo>
                <a:cubicBezTo>
                  <a:pt x="130" y="32"/>
                  <a:pt x="130" y="33"/>
                  <a:pt x="130" y="33"/>
                </a:cubicBezTo>
                <a:cubicBezTo>
                  <a:pt x="130" y="33"/>
                  <a:pt x="130" y="33"/>
                  <a:pt x="130" y="33"/>
                </a:cubicBezTo>
                <a:cubicBezTo>
                  <a:pt x="130" y="33"/>
                  <a:pt x="130" y="33"/>
                  <a:pt x="130" y="33"/>
                </a:cubicBezTo>
                <a:cubicBezTo>
                  <a:pt x="130" y="26"/>
                  <a:pt x="130" y="19"/>
                  <a:pt x="129" y="12"/>
                </a:cubicBezTo>
                <a:cubicBezTo>
                  <a:pt x="129" y="11"/>
                  <a:pt x="129" y="9"/>
                  <a:pt x="128" y="8"/>
                </a:cubicBezTo>
                <a:close/>
                <a:moveTo>
                  <a:pt x="26" y="58"/>
                </a:moveTo>
                <a:cubicBezTo>
                  <a:pt x="20" y="63"/>
                  <a:pt x="15" y="70"/>
                  <a:pt x="12" y="78"/>
                </a:cubicBezTo>
                <a:cubicBezTo>
                  <a:pt x="12" y="78"/>
                  <a:pt x="12" y="78"/>
                  <a:pt x="12" y="77"/>
                </a:cubicBezTo>
                <a:cubicBezTo>
                  <a:pt x="14" y="74"/>
                  <a:pt x="17" y="70"/>
                  <a:pt x="19" y="67"/>
                </a:cubicBezTo>
                <a:cubicBezTo>
                  <a:pt x="22" y="64"/>
                  <a:pt x="24" y="61"/>
                  <a:pt x="26" y="58"/>
                </a:cubicBezTo>
                <a:cubicBezTo>
                  <a:pt x="26" y="58"/>
                  <a:pt x="26" y="58"/>
                  <a:pt x="26" y="58"/>
                </a:cubicBezTo>
                <a:close/>
                <a:moveTo>
                  <a:pt x="31" y="180"/>
                </a:moveTo>
                <a:cubicBezTo>
                  <a:pt x="31" y="180"/>
                  <a:pt x="31" y="180"/>
                  <a:pt x="31" y="180"/>
                </a:cubicBezTo>
                <a:cubicBezTo>
                  <a:pt x="31" y="180"/>
                  <a:pt x="31" y="179"/>
                  <a:pt x="31" y="178"/>
                </a:cubicBezTo>
                <a:cubicBezTo>
                  <a:pt x="32" y="178"/>
                  <a:pt x="31" y="177"/>
                  <a:pt x="30" y="176"/>
                </a:cubicBezTo>
                <a:cubicBezTo>
                  <a:pt x="27" y="174"/>
                  <a:pt x="24" y="171"/>
                  <a:pt x="22" y="168"/>
                </a:cubicBezTo>
                <a:cubicBezTo>
                  <a:pt x="21" y="168"/>
                  <a:pt x="21" y="168"/>
                  <a:pt x="21" y="167"/>
                </a:cubicBezTo>
                <a:cubicBezTo>
                  <a:pt x="21" y="167"/>
                  <a:pt x="21" y="168"/>
                  <a:pt x="21" y="168"/>
                </a:cubicBezTo>
                <a:cubicBezTo>
                  <a:pt x="24" y="172"/>
                  <a:pt x="27" y="177"/>
                  <a:pt x="31" y="180"/>
                </a:cubicBezTo>
                <a:close/>
                <a:moveTo>
                  <a:pt x="147" y="43"/>
                </a:moveTo>
                <a:cubicBezTo>
                  <a:pt x="147" y="43"/>
                  <a:pt x="147" y="42"/>
                  <a:pt x="147" y="42"/>
                </a:cubicBezTo>
                <a:cubicBezTo>
                  <a:pt x="143" y="42"/>
                  <a:pt x="140" y="42"/>
                  <a:pt x="136" y="42"/>
                </a:cubicBezTo>
                <a:cubicBezTo>
                  <a:pt x="136" y="42"/>
                  <a:pt x="136" y="43"/>
                  <a:pt x="136" y="44"/>
                </a:cubicBezTo>
                <a:cubicBezTo>
                  <a:pt x="140" y="44"/>
                  <a:pt x="144" y="43"/>
                  <a:pt x="147" y="43"/>
                </a:cubicBezTo>
                <a:close/>
                <a:moveTo>
                  <a:pt x="105" y="77"/>
                </a:moveTo>
                <a:cubicBezTo>
                  <a:pt x="105" y="77"/>
                  <a:pt x="105" y="77"/>
                  <a:pt x="105" y="77"/>
                </a:cubicBezTo>
                <a:cubicBezTo>
                  <a:pt x="105" y="77"/>
                  <a:pt x="106" y="76"/>
                  <a:pt x="106" y="75"/>
                </a:cubicBezTo>
                <a:cubicBezTo>
                  <a:pt x="106" y="74"/>
                  <a:pt x="107" y="73"/>
                  <a:pt x="107" y="72"/>
                </a:cubicBezTo>
                <a:cubicBezTo>
                  <a:pt x="108" y="71"/>
                  <a:pt x="108" y="70"/>
                  <a:pt x="109" y="69"/>
                </a:cubicBezTo>
                <a:cubicBezTo>
                  <a:pt x="109" y="69"/>
                  <a:pt x="109" y="68"/>
                  <a:pt x="109" y="68"/>
                </a:cubicBezTo>
                <a:cubicBezTo>
                  <a:pt x="108" y="68"/>
                  <a:pt x="107" y="69"/>
                  <a:pt x="106" y="69"/>
                </a:cubicBezTo>
                <a:cubicBezTo>
                  <a:pt x="106" y="70"/>
                  <a:pt x="105" y="70"/>
                  <a:pt x="104" y="70"/>
                </a:cubicBezTo>
                <a:cubicBezTo>
                  <a:pt x="104" y="72"/>
                  <a:pt x="104" y="75"/>
                  <a:pt x="105" y="77"/>
                </a:cubicBezTo>
                <a:close/>
                <a:moveTo>
                  <a:pt x="52" y="194"/>
                </a:moveTo>
                <a:cubicBezTo>
                  <a:pt x="47" y="191"/>
                  <a:pt x="43" y="188"/>
                  <a:pt x="38" y="184"/>
                </a:cubicBezTo>
                <a:cubicBezTo>
                  <a:pt x="38" y="184"/>
                  <a:pt x="37" y="184"/>
                  <a:pt x="37" y="184"/>
                </a:cubicBezTo>
                <a:cubicBezTo>
                  <a:pt x="37" y="184"/>
                  <a:pt x="37" y="185"/>
                  <a:pt x="36" y="185"/>
                </a:cubicBezTo>
                <a:cubicBezTo>
                  <a:pt x="41" y="189"/>
                  <a:pt x="47" y="192"/>
                  <a:pt x="52" y="194"/>
                </a:cubicBezTo>
                <a:close/>
                <a:moveTo>
                  <a:pt x="12" y="140"/>
                </a:moveTo>
                <a:cubicBezTo>
                  <a:pt x="12" y="141"/>
                  <a:pt x="12" y="141"/>
                  <a:pt x="12" y="141"/>
                </a:cubicBezTo>
                <a:cubicBezTo>
                  <a:pt x="11" y="143"/>
                  <a:pt x="11" y="144"/>
                  <a:pt x="11" y="146"/>
                </a:cubicBezTo>
                <a:cubicBezTo>
                  <a:pt x="11" y="146"/>
                  <a:pt x="11" y="146"/>
                  <a:pt x="11" y="146"/>
                </a:cubicBezTo>
                <a:cubicBezTo>
                  <a:pt x="11" y="148"/>
                  <a:pt x="12" y="149"/>
                  <a:pt x="13" y="150"/>
                </a:cubicBezTo>
                <a:cubicBezTo>
                  <a:pt x="14" y="150"/>
                  <a:pt x="14" y="150"/>
                  <a:pt x="15" y="150"/>
                </a:cubicBezTo>
                <a:cubicBezTo>
                  <a:pt x="14" y="147"/>
                  <a:pt x="13" y="144"/>
                  <a:pt x="12" y="140"/>
                </a:cubicBezTo>
                <a:close/>
                <a:moveTo>
                  <a:pt x="210" y="201"/>
                </a:moveTo>
                <a:cubicBezTo>
                  <a:pt x="210" y="201"/>
                  <a:pt x="210" y="201"/>
                  <a:pt x="210" y="200"/>
                </a:cubicBezTo>
                <a:cubicBezTo>
                  <a:pt x="209" y="199"/>
                  <a:pt x="208" y="198"/>
                  <a:pt x="207" y="197"/>
                </a:cubicBezTo>
                <a:cubicBezTo>
                  <a:pt x="206" y="197"/>
                  <a:pt x="206" y="197"/>
                  <a:pt x="205" y="197"/>
                </a:cubicBezTo>
                <a:cubicBezTo>
                  <a:pt x="204" y="197"/>
                  <a:pt x="203" y="197"/>
                  <a:pt x="203" y="198"/>
                </a:cubicBezTo>
                <a:cubicBezTo>
                  <a:pt x="202" y="198"/>
                  <a:pt x="202" y="198"/>
                  <a:pt x="201" y="199"/>
                </a:cubicBezTo>
                <a:cubicBezTo>
                  <a:pt x="203" y="199"/>
                  <a:pt x="204" y="200"/>
                  <a:pt x="205" y="200"/>
                </a:cubicBezTo>
                <a:cubicBezTo>
                  <a:pt x="205" y="200"/>
                  <a:pt x="206" y="200"/>
                  <a:pt x="206" y="200"/>
                </a:cubicBezTo>
                <a:cubicBezTo>
                  <a:pt x="207" y="201"/>
                  <a:pt x="207" y="201"/>
                  <a:pt x="208" y="201"/>
                </a:cubicBezTo>
                <a:cubicBezTo>
                  <a:pt x="208" y="201"/>
                  <a:pt x="209" y="201"/>
                  <a:pt x="210" y="201"/>
                </a:cubicBezTo>
                <a:close/>
                <a:moveTo>
                  <a:pt x="109" y="82"/>
                </a:moveTo>
                <a:cubicBezTo>
                  <a:pt x="108" y="82"/>
                  <a:pt x="108" y="82"/>
                  <a:pt x="108" y="82"/>
                </a:cubicBezTo>
                <a:cubicBezTo>
                  <a:pt x="107" y="82"/>
                  <a:pt x="106" y="83"/>
                  <a:pt x="106" y="84"/>
                </a:cubicBezTo>
                <a:cubicBezTo>
                  <a:pt x="106" y="88"/>
                  <a:pt x="106" y="92"/>
                  <a:pt x="107" y="95"/>
                </a:cubicBezTo>
                <a:cubicBezTo>
                  <a:pt x="107" y="96"/>
                  <a:pt x="107" y="97"/>
                  <a:pt x="107" y="98"/>
                </a:cubicBezTo>
                <a:cubicBezTo>
                  <a:pt x="107" y="98"/>
                  <a:pt x="107" y="98"/>
                  <a:pt x="107" y="97"/>
                </a:cubicBezTo>
                <a:cubicBezTo>
                  <a:pt x="107" y="94"/>
                  <a:pt x="107" y="91"/>
                  <a:pt x="107" y="87"/>
                </a:cubicBezTo>
                <a:cubicBezTo>
                  <a:pt x="107" y="87"/>
                  <a:pt x="107" y="86"/>
                  <a:pt x="107" y="86"/>
                </a:cubicBezTo>
                <a:cubicBezTo>
                  <a:pt x="107" y="85"/>
                  <a:pt x="108" y="84"/>
                  <a:pt x="108" y="84"/>
                </a:cubicBezTo>
                <a:cubicBezTo>
                  <a:pt x="109" y="84"/>
                  <a:pt x="109" y="84"/>
                  <a:pt x="109" y="85"/>
                </a:cubicBezTo>
                <a:cubicBezTo>
                  <a:pt x="109" y="84"/>
                  <a:pt x="109" y="83"/>
                  <a:pt x="109" y="82"/>
                </a:cubicBezTo>
                <a:close/>
                <a:moveTo>
                  <a:pt x="106" y="12"/>
                </a:moveTo>
                <a:cubicBezTo>
                  <a:pt x="106" y="12"/>
                  <a:pt x="106" y="12"/>
                  <a:pt x="106" y="12"/>
                </a:cubicBezTo>
                <a:cubicBezTo>
                  <a:pt x="105" y="14"/>
                  <a:pt x="104" y="15"/>
                  <a:pt x="104" y="17"/>
                </a:cubicBezTo>
                <a:cubicBezTo>
                  <a:pt x="103" y="21"/>
                  <a:pt x="103" y="24"/>
                  <a:pt x="102" y="28"/>
                </a:cubicBezTo>
                <a:cubicBezTo>
                  <a:pt x="102" y="29"/>
                  <a:pt x="102" y="30"/>
                  <a:pt x="102" y="31"/>
                </a:cubicBezTo>
                <a:cubicBezTo>
                  <a:pt x="102" y="31"/>
                  <a:pt x="102" y="32"/>
                  <a:pt x="102" y="32"/>
                </a:cubicBezTo>
                <a:cubicBezTo>
                  <a:pt x="102" y="31"/>
                  <a:pt x="103" y="31"/>
                  <a:pt x="103" y="30"/>
                </a:cubicBezTo>
                <a:cubicBezTo>
                  <a:pt x="103" y="27"/>
                  <a:pt x="103" y="24"/>
                  <a:pt x="104" y="20"/>
                </a:cubicBezTo>
                <a:cubicBezTo>
                  <a:pt x="105" y="18"/>
                  <a:pt x="105" y="16"/>
                  <a:pt x="106" y="14"/>
                </a:cubicBezTo>
                <a:cubicBezTo>
                  <a:pt x="106" y="14"/>
                  <a:pt x="106" y="13"/>
                  <a:pt x="106" y="12"/>
                </a:cubicBezTo>
                <a:close/>
                <a:moveTo>
                  <a:pt x="130" y="42"/>
                </a:moveTo>
                <a:cubicBezTo>
                  <a:pt x="130" y="53"/>
                  <a:pt x="130" y="65"/>
                  <a:pt x="130" y="76"/>
                </a:cubicBezTo>
                <a:cubicBezTo>
                  <a:pt x="131" y="76"/>
                  <a:pt x="131" y="76"/>
                  <a:pt x="131" y="75"/>
                </a:cubicBezTo>
                <a:cubicBezTo>
                  <a:pt x="131" y="65"/>
                  <a:pt x="131" y="54"/>
                  <a:pt x="131" y="43"/>
                </a:cubicBezTo>
                <a:cubicBezTo>
                  <a:pt x="131" y="43"/>
                  <a:pt x="131" y="43"/>
                  <a:pt x="131" y="42"/>
                </a:cubicBezTo>
                <a:cubicBezTo>
                  <a:pt x="131" y="42"/>
                  <a:pt x="130" y="42"/>
                  <a:pt x="130" y="42"/>
                </a:cubicBezTo>
                <a:close/>
                <a:moveTo>
                  <a:pt x="127" y="202"/>
                </a:moveTo>
                <a:cubicBezTo>
                  <a:pt x="125" y="202"/>
                  <a:pt x="124" y="202"/>
                  <a:pt x="122" y="202"/>
                </a:cubicBezTo>
                <a:cubicBezTo>
                  <a:pt x="119" y="202"/>
                  <a:pt x="115" y="203"/>
                  <a:pt x="112" y="204"/>
                </a:cubicBezTo>
                <a:cubicBezTo>
                  <a:pt x="112" y="204"/>
                  <a:pt x="111" y="204"/>
                  <a:pt x="111" y="205"/>
                </a:cubicBezTo>
                <a:cubicBezTo>
                  <a:pt x="116" y="205"/>
                  <a:pt x="122" y="203"/>
                  <a:pt x="127" y="202"/>
                </a:cubicBezTo>
                <a:close/>
                <a:moveTo>
                  <a:pt x="61" y="196"/>
                </a:moveTo>
                <a:cubicBezTo>
                  <a:pt x="61" y="195"/>
                  <a:pt x="60" y="195"/>
                  <a:pt x="60" y="194"/>
                </a:cubicBezTo>
                <a:cubicBezTo>
                  <a:pt x="60" y="193"/>
                  <a:pt x="59" y="193"/>
                  <a:pt x="59" y="193"/>
                </a:cubicBezTo>
                <a:cubicBezTo>
                  <a:pt x="57" y="192"/>
                  <a:pt x="56" y="191"/>
                  <a:pt x="54" y="191"/>
                </a:cubicBezTo>
                <a:cubicBezTo>
                  <a:pt x="53" y="190"/>
                  <a:pt x="53" y="190"/>
                  <a:pt x="52" y="191"/>
                </a:cubicBezTo>
                <a:cubicBezTo>
                  <a:pt x="53" y="192"/>
                  <a:pt x="59" y="195"/>
                  <a:pt x="61" y="196"/>
                </a:cubicBezTo>
                <a:close/>
                <a:moveTo>
                  <a:pt x="65" y="40"/>
                </a:moveTo>
                <a:cubicBezTo>
                  <a:pt x="71" y="39"/>
                  <a:pt x="76" y="39"/>
                  <a:pt x="81" y="38"/>
                </a:cubicBezTo>
                <a:cubicBezTo>
                  <a:pt x="80" y="38"/>
                  <a:pt x="79" y="38"/>
                  <a:pt x="78" y="37"/>
                </a:cubicBezTo>
                <a:cubicBezTo>
                  <a:pt x="74" y="37"/>
                  <a:pt x="70" y="38"/>
                  <a:pt x="66" y="39"/>
                </a:cubicBezTo>
                <a:cubicBezTo>
                  <a:pt x="66" y="39"/>
                  <a:pt x="66" y="40"/>
                  <a:pt x="65" y="40"/>
                </a:cubicBezTo>
                <a:close/>
                <a:moveTo>
                  <a:pt x="73" y="199"/>
                </a:moveTo>
                <a:cubicBezTo>
                  <a:pt x="72" y="199"/>
                  <a:pt x="71" y="199"/>
                  <a:pt x="71" y="198"/>
                </a:cubicBezTo>
                <a:cubicBezTo>
                  <a:pt x="70" y="197"/>
                  <a:pt x="70" y="197"/>
                  <a:pt x="69" y="197"/>
                </a:cubicBezTo>
                <a:cubicBezTo>
                  <a:pt x="68" y="197"/>
                  <a:pt x="68" y="196"/>
                  <a:pt x="67" y="197"/>
                </a:cubicBezTo>
                <a:cubicBezTo>
                  <a:pt x="66" y="197"/>
                  <a:pt x="65" y="197"/>
                  <a:pt x="65" y="198"/>
                </a:cubicBezTo>
                <a:cubicBezTo>
                  <a:pt x="68" y="199"/>
                  <a:pt x="71" y="200"/>
                  <a:pt x="74" y="201"/>
                </a:cubicBezTo>
                <a:cubicBezTo>
                  <a:pt x="74" y="200"/>
                  <a:pt x="74" y="200"/>
                  <a:pt x="73" y="199"/>
                </a:cubicBezTo>
                <a:close/>
                <a:moveTo>
                  <a:pt x="6" y="124"/>
                </a:moveTo>
                <a:cubicBezTo>
                  <a:pt x="6" y="128"/>
                  <a:pt x="8" y="139"/>
                  <a:pt x="9" y="141"/>
                </a:cubicBezTo>
                <a:cubicBezTo>
                  <a:pt x="9" y="140"/>
                  <a:pt x="9" y="139"/>
                  <a:pt x="9" y="138"/>
                </a:cubicBezTo>
                <a:cubicBezTo>
                  <a:pt x="9" y="138"/>
                  <a:pt x="9" y="137"/>
                  <a:pt x="9" y="137"/>
                </a:cubicBezTo>
                <a:cubicBezTo>
                  <a:pt x="8" y="136"/>
                  <a:pt x="7" y="134"/>
                  <a:pt x="7" y="133"/>
                </a:cubicBezTo>
                <a:cubicBezTo>
                  <a:pt x="7" y="130"/>
                  <a:pt x="7" y="128"/>
                  <a:pt x="7" y="126"/>
                </a:cubicBezTo>
                <a:cubicBezTo>
                  <a:pt x="7" y="126"/>
                  <a:pt x="7" y="125"/>
                  <a:pt x="7" y="125"/>
                </a:cubicBezTo>
                <a:cubicBezTo>
                  <a:pt x="7" y="124"/>
                  <a:pt x="6" y="124"/>
                  <a:pt x="6" y="124"/>
                </a:cubicBezTo>
                <a:close/>
                <a:moveTo>
                  <a:pt x="216" y="194"/>
                </a:moveTo>
                <a:cubicBezTo>
                  <a:pt x="216" y="194"/>
                  <a:pt x="216" y="194"/>
                  <a:pt x="216" y="194"/>
                </a:cubicBezTo>
                <a:cubicBezTo>
                  <a:pt x="217" y="194"/>
                  <a:pt x="219" y="194"/>
                  <a:pt x="220" y="195"/>
                </a:cubicBezTo>
                <a:cubicBezTo>
                  <a:pt x="222" y="195"/>
                  <a:pt x="224" y="195"/>
                  <a:pt x="225" y="194"/>
                </a:cubicBezTo>
                <a:cubicBezTo>
                  <a:pt x="227" y="194"/>
                  <a:pt x="228" y="195"/>
                  <a:pt x="228" y="196"/>
                </a:cubicBezTo>
                <a:cubicBezTo>
                  <a:pt x="228" y="196"/>
                  <a:pt x="228" y="197"/>
                  <a:pt x="229" y="197"/>
                </a:cubicBezTo>
                <a:cubicBezTo>
                  <a:pt x="229" y="197"/>
                  <a:pt x="230" y="197"/>
                  <a:pt x="231" y="197"/>
                </a:cubicBezTo>
                <a:cubicBezTo>
                  <a:pt x="231" y="195"/>
                  <a:pt x="230" y="194"/>
                  <a:pt x="228" y="194"/>
                </a:cubicBezTo>
                <a:cubicBezTo>
                  <a:pt x="228" y="194"/>
                  <a:pt x="228" y="194"/>
                  <a:pt x="227" y="194"/>
                </a:cubicBezTo>
                <a:cubicBezTo>
                  <a:pt x="225" y="194"/>
                  <a:pt x="223" y="194"/>
                  <a:pt x="222" y="194"/>
                </a:cubicBezTo>
                <a:cubicBezTo>
                  <a:pt x="220" y="194"/>
                  <a:pt x="218" y="194"/>
                  <a:pt x="216" y="194"/>
                </a:cubicBezTo>
                <a:close/>
                <a:moveTo>
                  <a:pt x="125" y="104"/>
                </a:moveTo>
                <a:cubicBezTo>
                  <a:pt x="125" y="103"/>
                  <a:pt x="124" y="101"/>
                  <a:pt x="123" y="99"/>
                </a:cubicBezTo>
                <a:cubicBezTo>
                  <a:pt x="122" y="101"/>
                  <a:pt x="121" y="105"/>
                  <a:pt x="122" y="106"/>
                </a:cubicBezTo>
                <a:cubicBezTo>
                  <a:pt x="123" y="106"/>
                  <a:pt x="124" y="105"/>
                  <a:pt x="125" y="104"/>
                </a:cubicBezTo>
                <a:close/>
                <a:moveTo>
                  <a:pt x="10" y="106"/>
                </a:moveTo>
                <a:cubicBezTo>
                  <a:pt x="10" y="106"/>
                  <a:pt x="10" y="106"/>
                  <a:pt x="10" y="106"/>
                </a:cubicBezTo>
                <a:cubicBezTo>
                  <a:pt x="10" y="103"/>
                  <a:pt x="11" y="99"/>
                  <a:pt x="11" y="96"/>
                </a:cubicBezTo>
                <a:cubicBezTo>
                  <a:pt x="11" y="95"/>
                  <a:pt x="11" y="95"/>
                  <a:pt x="11" y="94"/>
                </a:cubicBezTo>
                <a:cubicBezTo>
                  <a:pt x="11" y="94"/>
                  <a:pt x="11" y="94"/>
                  <a:pt x="11" y="93"/>
                </a:cubicBezTo>
                <a:cubicBezTo>
                  <a:pt x="11" y="93"/>
                  <a:pt x="11" y="93"/>
                  <a:pt x="11" y="93"/>
                </a:cubicBezTo>
                <a:cubicBezTo>
                  <a:pt x="10" y="97"/>
                  <a:pt x="9" y="101"/>
                  <a:pt x="9" y="105"/>
                </a:cubicBezTo>
                <a:cubicBezTo>
                  <a:pt x="9" y="106"/>
                  <a:pt x="9" y="106"/>
                  <a:pt x="10" y="106"/>
                </a:cubicBezTo>
                <a:close/>
                <a:moveTo>
                  <a:pt x="190" y="98"/>
                </a:moveTo>
                <a:cubicBezTo>
                  <a:pt x="191" y="100"/>
                  <a:pt x="190" y="102"/>
                  <a:pt x="192" y="103"/>
                </a:cubicBezTo>
                <a:cubicBezTo>
                  <a:pt x="193" y="102"/>
                  <a:pt x="195" y="101"/>
                  <a:pt x="196" y="100"/>
                </a:cubicBezTo>
                <a:cubicBezTo>
                  <a:pt x="194" y="99"/>
                  <a:pt x="192" y="99"/>
                  <a:pt x="190" y="98"/>
                </a:cubicBezTo>
                <a:close/>
                <a:moveTo>
                  <a:pt x="72" y="33"/>
                </a:moveTo>
                <a:cubicBezTo>
                  <a:pt x="73" y="34"/>
                  <a:pt x="74" y="34"/>
                  <a:pt x="75" y="34"/>
                </a:cubicBezTo>
                <a:cubicBezTo>
                  <a:pt x="78" y="34"/>
                  <a:pt x="81" y="34"/>
                  <a:pt x="84" y="33"/>
                </a:cubicBezTo>
                <a:cubicBezTo>
                  <a:pt x="85" y="33"/>
                  <a:pt x="86" y="33"/>
                  <a:pt x="87" y="33"/>
                </a:cubicBezTo>
                <a:cubicBezTo>
                  <a:pt x="82" y="32"/>
                  <a:pt x="77" y="32"/>
                  <a:pt x="72" y="33"/>
                </a:cubicBezTo>
                <a:close/>
                <a:moveTo>
                  <a:pt x="201" y="112"/>
                </a:moveTo>
                <a:cubicBezTo>
                  <a:pt x="200" y="113"/>
                  <a:pt x="200" y="113"/>
                  <a:pt x="200" y="113"/>
                </a:cubicBezTo>
                <a:cubicBezTo>
                  <a:pt x="199" y="115"/>
                  <a:pt x="197" y="116"/>
                  <a:pt x="195" y="118"/>
                </a:cubicBezTo>
                <a:cubicBezTo>
                  <a:pt x="195" y="119"/>
                  <a:pt x="195" y="120"/>
                  <a:pt x="194" y="121"/>
                </a:cubicBezTo>
                <a:cubicBezTo>
                  <a:pt x="195" y="120"/>
                  <a:pt x="195" y="120"/>
                  <a:pt x="195" y="119"/>
                </a:cubicBezTo>
                <a:cubicBezTo>
                  <a:pt x="196" y="118"/>
                  <a:pt x="196" y="118"/>
                  <a:pt x="197" y="118"/>
                </a:cubicBezTo>
                <a:cubicBezTo>
                  <a:pt x="197" y="118"/>
                  <a:pt x="198" y="118"/>
                  <a:pt x="198" y="118"/>
                </a:cubicBezTo>
                <a:cubicBezTo>
                  <a:pt x="199" y="117"/>
                  <a:pt x="199" y="116"/>
                  <a:pt x="200" y="116"/>
                </a:cubicBezTo>
                <a:cubicBezTo>
                  <a:pt x="200" y="115"/>
                  <a:pt x="201" y="115"/>
                  <a:pt x="201" y="115"/>
                </a:cubicBezTo>
                <a:cubicBezTo>
                  <a:pt x="201" y="114"/>
                  <a:pt x="201" y="113"/>
                  <a:pt x="201" y="112"/>
                </a:cubicBezTo>
                <a:close/>
                <a:moveTo>
                  <a:pt x="183" y="108"/>
                </a:moveTo>
                <a:cubicBezTo>
                  <a:pt x="183" y="106"/>
                  <a:pt x="183" y="105"/>
                  <a:pt x="183" y="103"/>
                </a:cubicBezTo>
                <a:cubicBezTo>
                  <a:pt x="182" y="103"/>
                  <a:pt x="181" y="103"/>
                  <a:pt x="180" y="103"/>
                </a:cubicBezTo>
                <a:cubicBezTo>
                  <a:pt x="180" y="104"/>
                  <a:pt x="181" y="106"/>
                  <a:pt x="181" y="107"/>
                </a:cubicBezTo>
                <a:cubicBezTo>
                  <a:pt x="181" y="107"/>
                  <a:pt x="181" y="107"/>
                  <a:pt x="182" y="107"/>
                </a:cubicBezTo>
                <a:cubicBezTo>
                  <a:pt x="182" y="108"/>
                  <a:pt x="182" y="108"/>
                  <a:pt x="183" y="108"/>
                </a:cubicBezTo>
                <a:close/>
                <a:moveTo>
                  <a:pt x="193" y="200"/>
                </a:moveTo>
                <a:cubicBezTo>
                  <a:pt x="194" y="199"/>
                  <a:pt x="194" y="199"/>
                  <a:pt x="194" y="198"/>
                </a:cubicBezTo>
                <a:cubicBezTo>
                  <a:pt x="194" y="197"/>
                  <a:pt x="194" y="197"/>
                  <a:pt x="194" y="195"/>
                </a:cubicBezTo>
                <a:cubicBezTo>
                  <a:pt x="194" y="195"/>
                  <a:pt x="194" y="195"/>
                  <a:pt x="194" y="194"/>
                </a:cubicBezTo>
                <a:cubicBezTo>
                  <a:pt x="194" y="193"/>
                  <a:pt x="193" y="191"/>
                  <a:pt x="193" y="190"/>
                </a:cubicBezTo>
                <a:cubicBezTo>
                  <a:pt x="193" y="190"/>
                  <a:pt x="193" y="189"/>
                  <a:pt x="193" y="189"/>
                </a:cubicBezTo>
                <a:cubicBezTo>
                  <a:pt x="193" y="191"/>
                  <a:pt x="193" y="192"/>
                  <a:pt x="193" y="194"/>
                </a:cubicBezTo>
                <a:cubicBezTo>
                  <a:pt x="193" y="196"/>
                  <a:pt x="193" y="197"/>
                  <a:pt x="193" y="199"/>
                </a:cubicBezTo>
                <a:cubicBezTo>
                  <a:pt x="193" y="199"/>
                  <a:pt x="193" y="200"/>
                  <a:pt x="193" y="200"/>
                </a:cubicBezTo>
                <a:close/>
                <a:moveTo>
                  <a:pt x="206" y="101"/>
                </a:moveTo>
                <a:cubicBezTo>
                  <a:pt x="206" y="101"/>
                  <a:pt x="206" y="101"/>
                  <a:pt x="206" y="101"/>
                </a:cubicBezTo>
                <a:cubicBezTo>
                  <a:pt x="206" y="100"/>
                  <a:pt x="206" y="100"/>
                  <a:pt x="206" y="99"/>
                </a:cubicBezTo>
                <a:cubicBezTo>
                  <a:pt x="206" y="99"/>
                  <a:pt x="206" y="98"/>
                  <a:pt x="207" y="98"/>
                </a:cubicBezTo>
                <a:cubicBezTo>
                  <a:pt x="207" y="97"/>
                  <a:pt x="207" y="97"/>
                  <a:pt x="207" y="96"/>
                </a:cubicBezTo>
                <a:cubicBezTo>
                  <a:pt x="205" y="96"/>
                  <a:pt x="204" y="96"/>
                  <a:pt x="203" y="96"/>
                </a:cubicBezTo>
                <a:cubicBezTo>
                  <a:pt x="204" y="97"/>
                  <a:pt x="205" y="99"/>
                  <a:pt x="206" y="101"/>
                </a:cubicBezTo>
                <a:close/>
                <a:moveTo>
                  <a:pt x="102" y="82"/>
                </a:moveTo>
                <a:cubicBezTo>
                  <a:pt x="102" y="81"/>
                  <a:pt x="102" y="81"/>
                  <a:pt x="102" y="80"/>
                </a:cubicBezTo>
                <a:cubicBezTo>
                  <a:pt x="102" y="77"/>
                  <a:pt x="102" y="75"/>
                  <a:pt x="102" y="72"/>
                </a:cubicBezTo>
                <a:cubicBezTo>
                  <a:pt x="102" y="70"/>
                  <a:pt x="101" y="68"/>
                  <a:pt x="101" y="67"/>
                </a:cubicBezTo>
                <a:cubicBezTo>
                  <a:pt x="101" y="70"/>
                  <a:pt x="101" y="77"/>
                  <a:pt x="102" y="82"/>
                </a:cubicBezTo>
                <a:close/>
                <a:moveTo>
                  <a:pt x="56" y="187"/>
                </a:moveTo>
                <a:cubicBezTo>
                  <a:pt x="53" y="184"/>
                  <a:pt x="49" y="182"/>
                  <a:pt x="46" y="180"/>
                </a:cubicBezTo>
                <a:cubicBezTo>
                  <a:pt x="46" y="180"/>
                  <a:pt x="46" y="180"/>
                  <a:pt x="46" y="180"/>
                </a:cubicBezTo>
                <a:cubicBezTo>
                  <a:pt x="46" y="181"/>
                  <a:pt x="46" y="181"/>
                  <a:pt x="47" y="181"/>
                </a:cubicBezTo>
                <a:cubicBezTo>
                  <a:pt x="49" y="183"/>
                  <a:pt x="52" y="185"/>
                  <a:pt x="54" y="186"/>
                </a:cubicBezTo>
                <a:cubicBezTo>
                  <a:pt x="55" y="187"/>
                  <a:pt x="55" y="187"/>
                  <a:pt x="56" y="187"/>
                </a:cubicBezTo>
                <a:close/>
                <a:moveTo>
                  <a:pt x="34" y="174"/>
                </a:moveTo>
                <a:cubicBezTo>
                  <a:pt x="34" y="174"/>
                  <a:pt x="34" y="175"/>
                  <a:pt x="34" y="175"/>
                </a:cubicBezTo>
                <a:cubicBezTo>
                  <a:pt x="34" y="175"/>
                  <a:pt x="34" y="176"/>
                  <a:pt x="34" y="176"/>
                </a:cubicBezTo>
                <a:cubicBezTo>
                  <a:pt x="36" y="178"/>
                  <a:pt x="38" y="179"/>
                  <a:pt x="39" y="180"/>
                </a:cubicBezTo>
                <a:cubicBezTo>
                  <a:pt x="40" y="180"/>
                  <a:pt x="40" y="180"/>
                  <a:pt x="40" y="180"/>
                </a:cubicBezTo>
                <a:cubicBezTo>
                  <a:pt x="38" y="178"/>
                  <a:pt x="36" y="176"/>
                  <a:pt x="34" y="174"/>
                </a:cubicBezTo>
                <a:close/>
                <a:moveTo>
                  <a:pt x="133" y="89"/>
                </a:moveTo>
                <a:cubicBezTo>
                  <a:pt x="133" y="81"/>
                  <a:pt x="133" y="73"/>
                  <a:pt x="133" y="65"/>
                </a:cubicBezTo>
                <a:cubicBezTo>
                  <a:pt x="133" y="73"/>
                  <a:pt x="133" y="81"/>
                  <a:pt x="133" y="89"/>
                </a:cubicBezTo>
                <a:close/>
                <a:moveTo>
                  <a:pt x="195" y="203"/>
                </a:moveTo>
                <a:cubicBezTo>
                  <a:pt x="194" y="203"/>
                  <a:pt x="193" y="202"/>
                  <a:pt x="191" y="202"/>
                </a:cubicBezTo>
                <a:cubicBezTo>
                  <a:pt x="191" y="204"/>
                  <a:pt x="191" y="206"/>
                  <a:pt x="193" y="206"/>
                </a:cubicBezTo>
                <a:cubicBezTo>
                  <a:pt x="194" y="205"/>
                  <a:pt x="194" y="204"/>
                  <a:pt x="195" y="203"/>
                </a:cubicBezTo>
                <a:close/>
                <a:moveTo>
                  <a:pt x="162" y="49"/>
                </a:moveTo>
                <a:cubicBezTo>
                  <a:pt x="159" y="50"/>
                  <a:pt x="157" y="50"/>
                  <a:pt x="154" y="50"/>
                </a:cubicBezTo>
                <a:cubicBezTo>
                  <a:pt x="153" y="50"/>
                  <a:pt x="152" y="50"/>
                  <a:pt x="151" y="50"/>
                </a:cubicBezTo>
                <a:cubicBezTo>
                  <a:pt x="151" y="50"/>
                  <a:pt x="151" y="50"/>
                  <a:pt x="151" y="50"/>
                </a:cubicBezTo>
                <a:cubicBezTo>
                  <a:pt x="155" y="50"/>
                  <a:pt x="159" y="51"/>
                  <a:pt x="163" y="51"/>
                </a:cubicBezTo>
                <a:cubicBezTo>
                  <a:pt x="163" y="50"/>
                  <a:pt x="162" y="50"/>
                  <a:pt x="162" y="49"/>
                </a:cubicBezTo>
                <a:close/>
                <a:moveTo>
                  <a:pt x="44" y="179"/>
                </a:moveTo>
                <a:cubicBezTo>
                  <a:pt x="40" y="176"/>
                  <a:pt x="37" y="173"/>
                  <a:pt x="34" y="170"/>
                </a:cubicBezTo>
                <a:cubicBezTo>
                  <a:pt x="34" y="171"/>
                  <a:pt x="34" y="171"/>
                  <a:pt x="34" y="171"/>
                </a:cubicBezTo>
                <a:cubicBezTo>
                  <a:pt x="37" y="174"/>
                  <a:pt x="40" y="176"/>
                  <a:pt x="42" y="178"/>
                </a:cubicBezTo>
                <a:cubicBezTo>
                  <a:pt x="43" y="179"/>
                  <a:pt x="43" y="179"/>
                  <a:pt x="44" y="179"/>
                </a:cubicBezTo>
                <a:close/>
                <a:moveTo>
                  <a:pt x="126" y="84"/>
                </a:moveTo>
                <a:cubicBezTo>
                  <a:pt x="126" y="84"/>
                  <a:pt x="125" y="85"/>
                  <a:pt x="125" y="85"/>
                </a:cubicBezTo>
                <a:cubicBezTo>
                  <a:pt x="124" y="86"/>
                  <a:pt x="124" y="86"/>
                  <a:pt x="125" y="87"/>
                </a:cubicBezTo>
                <a:cubicBezTo>
                  <a:pt x="125" y="87"/>
                  <a:pt x="125" y="88"/>
                  <a:pt x="125" y="88"/>
                </a:cubicBezTo>
                <a:cubicBezTo>
                  <a:pt x="126" y="88"/>
                  <a:pt x="126" y="88"/>
                  <a:pt x="127" y="89"/>
                </a:cubicBezTo>
                <a:cubicBezTo>
                  <a:pt x="127" y="87"/>
                  <a:pt x="127" y="85"/>
                  <a:pt x="126" y="84"/>
                </a:cubicBezTo>
                <a:close/>
                <a:moveTo>
                  <a:pt x="138" y="105"/>
                </a:moveTo>
                <a:cubicBezTo>
                  <a:pt x="138" y="106"/>
                  <a:pt x="139" y="108"/>
                  <a:pt x="139" y="109"/>
                </a:cubicBezTo>
                <a:cubicBezTo>
                  <a:pt x="139" y="109"/>
                  <a:pt x="140" y="109"/>
                  <a:pt x="140" y="109"/>
                </a:cubicBezTo>
                <a:cubicBezTo>
                  <a:pt x="140" y="108"/>
                  <a:pt x="141" y="107"/>
                  <a:pt x="141" y="106"/>
                </a:cubicBezTo>
                <a:cubicBezTo>
                  <a:pt x="140" y="105"/>
                  <a:pt x="139" y="105"/>
                  <a:pt x="138" y="105"/>
                </a:cubicBezTo>
                <a:close/>
                <a:moveTo>
                  <a:pt x="168" y="42"/>
                </a:moveTo>
                <a:cubicBezTo>
                  <a:pt x="169" y="43"/>
                  <a:pt x="169" y="43"/>
                  <a:pt x="170" y="43"/>
                </a:cubicBezTo>
                <a:cubicBezTo>
                  <a:pt x="170" y="43"/>
                  <a:pt x="171" y="43"/>
                  <a:pt x="171" y="43"/>
                </a:cubicBezTo>
                <a:cubicBezTo>
                  <a:pt x="172" y="43"/>
                  <a:pt x="172" y="43"/>
                  <a:pt x="172" y="44"/>
                </a:cubicBezTo>
                <a:cubicBezTo>
                  <a:pt x="172" y="44"/>
                  <a:pt x="173" y="44"/>
                  <a:pt x="173" y="44"/>
                </a:cubicBezTo>
                <a:cubicBezTo>
                  <a:pt x="173" y="43"/>
                  <a:pt x="173" y="43"/>
                  <a:pt x="174" y="42"/>
                </a:cubicBezTo>
                <a:cubicBezTo>
                  <a:pt x="174" y="41"/>
                  <a:pt x="173" y="41"/>
                  <a:pt x="173" y="41"/>
                </a:cubicBezTo>
                <a:cubicBezTo>
                  <a:pt x="172" y="42"/>
                  <a:pt x="172" y="42"/>
                  <a:pt x="171" y="42"/>
                </a:cubicBezTo>
                <a:cubicBezTo>
                  <a:pt x="170" y="42"/>
                  <a:pt x="169" y="42"/>
                  <a:pt x="168" y="42"/>
                </a:cubicBezTo>
                <a:close/>
                <a:moveTo>
                  <a:pt x="118" y="2"/>
                </a:moveTo>
                <a:cubicBezTo>
                  <a:pt x="116" y="2"/>
                  <a:pt x="112" y="4"/>
                  <a:pt x="111" y="5"/>
                </a:cubicBezTo>
                <a:cubicBezTo>
                  <a:pt x="112" y="5"/>
                  <a:pt x="113" y="5"/>
                  <a:pt x="114" y="5"/>
                </a:cubicBezTo>
                <a:cubicBezTo>
                  <a:pt x="114" y="5"/>
                  <a:pt x="114" y="5"/>
                  <a:pt x="114" y="5"/>
                </a:cubicBezTo>
                <a:cubicBezTo>
                  <a:pt x="116" y="4"/>
                  <a:pt x="117" y="3"/>
                  <a:pt x="118" y="2"/>
                </a:cubicBezTo>
                <a:close/>
                <a:moveTo>
                  <a:pt x="199" y="128"/>
                </a:moveTo>
                <a:cubicBezTo>
                  <a:pt x="200" y="127"/>
                  <a:pt x="201" y="127"/>
                  <a:pt x="201" y="126"/>
                </a:cubicBezTo>
                <a:cubicBezTo>
                  <a:pt x="201" y="125"/>
                  <a:pt x="201" y="124"/>
                  <a:pt x="201" y="123"/>
                </a:cubicBezTo>
                <a:cubicBezTo>
                  <a:pt x="201" y="123"/>
                  <a:pt x="201" y="122"/>
                  <a:pt x="201" y="122"/>
                </a:cubicBezTo>
                <a:cubicBezTo>
                  <a:pt x="201" y="122"/>
                  <a:pt x="200" y="122"/>
                  <a:pt x="200" y="122"/>
                </a:cubicBezTo>
                <a:cubicBezTo>
                  <a:pt x="200" y="122"/>
                  <a:pt x="200" y="123"/>
                  <a:pt x="199" y="123"/>
                </a:cubicBezTo>
                <a:cubicBezTo>
                  <a:pt x="199" y="123"/>
                  <a:pt x="199" y="124"/>
                  <a:pt x="199" y="124"/>
                </a:cubicBezTo>
                <a:cubicBezTo>
                  <a:pt x="199" y="125"/>
                  <a:pt x="199" y="126"/>
                  <a:pt x="199" y="128"/>
                </a:cubicBezTo>
                <a:close/>
                <a:moveTo>
                  <a:pt x="206" y="169"/>
                </a:moveTo>
                <a:cubicBezTo>
                  <a:pt x="207" y="164"/>
                  <a:pt x="207" y="154"/>
                  <a:pt x="207" y="153"/>
                </a:cubicBezTo>
                <a:cubicBezTo>
                  <a:pt x="206" y="154"/>
                  <a:pt x="206" y="164"/>
                  <a:pt x="206" y="169"/>
                </a:cubicBezTo>
                <a:close/>
                <a:moveTo>
                  <a:pt x="172" y="112"/>
                </a:moveTo>
                <a:cubicBezTo>
                  <a:pt x="172" y="112"/>
                  <a:pt x="172" y="111"/>
                  <a:pt x="172" y="110"/>
                </a:cubicBezTo>
                <a:cubicBezTo>
                  <a:pt x="171" y="110"/>
                  <a:pt x="170" y="110"/>
                  <a:pt x="169" y="110"/>
                </a:cubicBezTo>
                <a:cubicBezTo>
                  <a:pt x="169" y="111"/>
                  <a:pt x="170" y="112"/>
                  <a:pt x="170" y="112"/>
                </a:cubicBezTo>
                <a:cubicBezTo>
                  <a:pt x="170" y="112"/>
                  <a:pt x="171" y="112"/>
                  <a:pt x="172" y="112"/>
                </a:cubicBezTo>
                <a:close/>
                <a:moveTo>
                  <a:pt x="120" y="5"/>
                </a:moveTo>
                <a:cubicBezTo>
                  <a:pt x="121" y="6"/>
                  <a:pt x="122" y="7"/>
                  <a:pt x="123" y="7"/>
                </a:cubicBezTo>
                <a:cubicBezTo>
                  <a:pt x="124" y="6"/>
                  <a:pt x="124" y="5"/>
                  <a:pt x="125" y="4"/>
                </a:cubicBezTo>
                <a:cubicBezTo>
                  <a:pt x="124" y="4"/>
                  <a:pt x="121" y="4"/>
                  <a:pt x="120" y="5"/>
                </a:cubicBezTo>
                <a:close/>
                <a:moveTo>
                  <a:pt x="175" y="97"/>
                </a:moveTo>
                <a:cubicBezTo>
                  <a:pt x="175" y="97"/>
                  <a:pt x="175" y="97"/>
                  <a:pt x="175" y="97"/>
                </a:cubicBezTo>
                <a:cubicBezTo>
                  <a:pt x="175" y="97"/>
                  <a:pt x="176" y="97"/>
                  <a:pt x="176" y="97"/>
                </a:cubicBezTo>
                <a:cubicBezTo>
                  <a:pt x="179" y="97"/>
                  <a:pt x="182" y="97"/>
                  <a:pt x="185" y="97"/>
                </a:cubicBezTo>
                <a:cubicBezTo>
                  <a:pt x="186" y="97"/>
                  <a:pt x="187" y="97"/>
                  <a:pt x="187" y="96"/>
                </a:cubicBezTo>
                <a:cubicBezTo>
                  <a:pt x="183" y="96"/>
                  <a:pt x="179" y="97"/>
                  <a:pt x="175" y="97"/>
                </a:cubicBezTo>
                <a:close/>
                <a:moveTo>
                  <a:pt x="87" y="202"/>
                </a:moveTo>
                <a:cubicBezTo>
                  <a:pt x="87" y="201"/>
                  <a:pt x="86" y="201"/>
                  <a:pt x="86" y="201"/>
                </a:cubicBezTo>
                <a:cubicBezTo>
                  <a:pt x="84" y="201"/>
                  <a:pt x="83" y="201"/>
                  <a:pt x="81" y="200"/>
                </a:cubicBezTo>
                <a:cubicBezTo>
                  <a:pt x="80" y="200"/>
                  <a:pt x="80" y="200"/>
                  <a:pt x="79" y="201"/>
                </a:cubicBezTo>
                <a:cubicBezTo>
                  <a:pt x="82" y="202"/>
                  <a:pt x="84" y="202"/>
                  <a:pt x="87" y="202"/>
                </a:cubicBezTo>
                <a:close/>
                <a:moveTo>
                  <a:pt x="203" y="149"/>
                </a:moveTo>
                <a:cubicBezTo>
                  <a:pt x="202" y="150"/>
                  <a:pt x="201" y="149"/>
                  <a:pt x="201" y="149"/>
                </a:cubicBezTo>
                <a:cubicBezTo>
                  <a:pt x="201" y="149"/>
                  <a:pt x="201" y="149"/>
                  <a:pt x="201" y="149"/>
                </a:cubicBezTo>
                <a:cubicBezTo>
                  <a:pt x="201" y="151"/>
                  <a:pt x="201" y="152"/>
                  <a:pt x="201" y="154"/>
                </a:cubicBezTo>
                <a:cubicBezTo>
                  <a:pt x="202" y="153"/>
                  <a:pt x="203" y="153"/>
                  <a:pt x="203" y="152"/>
                </a:cubicBezTo>
                <a:cubicBezTo>
                  <a:pt x="203" y="151"/>
                  <a:pt x="203" y="150"/>
                  <a:pt x="203" y="149"/>
                </a:cubicBezTo>
                <a:close/>
                <a:moveTo>
                  <a:pt x="116" y="57"/>
                </a:moveTo>
                <a:cubicBezTo>
                  <a:pt x="115" y="57"/>
                  <a:pt x="115" y="57"/>
                  <a:pt x="114" y="56"/>
                </a:cubicBezTo>
                <a:cubicBezTo>
                  <a:pt x="113" y="56"/>
                  <a:pt x="113" y="57"/>
                  <a:pt x="113" y="57"/>
                </a:cubicBezTo>
                <a:cubicBezTo>
                  <a:pt x="113" y="58"/>
                  <a:pt x="113" y="59"/>
                  <a:pt x="114" y="61"/>
                </a:cubicBezTo>
                <a:cubicBezTo>
                  <a:pt x="115" y="59"/>
                  <a:pt x="116" y="58"/>
                  <a:pt x="116" y="57"/>
                </a:cubicBezTo>
                <a:close/>
                <a:moveTo>
                  <a:pt x="197" y="151"/>
                </a:moveTo>
                <a:cubicBezTo>
                  <a:pt x="198" y="149"/>
                  <a:pt x="199" y="147"/>
                  <a:pt x="198" y="145"/>
                </a:cubicBezTo>
                <a:cubicBezTo>
                  <a:pt x="197" y="145"/>
                  <a:pt x="197" y="146"/>
                  <a:pt x="197" y="146"/>
                </a:cubicBezTo>
                <a:cubicBezTo>
                  <a:pt x="197" y="148"/>
                  <a:pt x="197" y="149"/>
                  <a:pt x="197" y="151"/>
                </a:cubicBezTo>
                <a:close/>
                <a:moveTo>
                  <a:pt x="117" y="90"/>
                </a:moveTo>
                <a:cubicBezTo>
                  <a:pt x="117" y="90"/>
                  <a:pt x="116" y="90"/>
                  <a:pt x="116" y="90"/>
                </a:cubicBezTo>
                <a:cubicBezTo>
                  <a:pt x="116" y="90"/>
                  <a:pt x="115" y="91"/>
                  <a:pt x="114" y="91"/>
                </a:cubicBezTo>
                <a:cubicBezTo>
                  <a:pt x="114" y="91"/>
                  <a:pt x="113" y="92"/>
                  <a:pt x="112" y="93"/>
                </a:cubicBezTo>
                <a:cubicBezTo>
                  <a:pt x="113" y="93"/>
                  <a:pt x="114" y="93"/>
                  <a:pt x="114" y="94"/>
                </a:cubicBezTo>
                <a:cubicBezTo>
                  <a:pt x="115" y="93"/>
                  <a:pt x="116" y="91"/>
                  <a:pt x="117" y="90"/>
                </a:cubicBezTo>
                <a:close/>
                <a:moveTo>
                  <a:pt x="170" y="48"/>
                </a:moveTo>
                <a:cubicBezTo>
                  <a:pt x="170" y="48"/>
                  <a:pt x="169" y="48"/>
                  <a:pt x="169" y="48"/>
                </a:cubicBezTo>
                <a:cubicBezTo>
                  <a:pt x="168" y="49"/>
                  <a:pt x="167" y="49"/>
                  <a:pt x="166" y="49"/>
                </a:cubicBezTo>
                <a:cubicBezTo>
                  <a:pt x="166" y="49"/>
                  <a:pt x="165" y="49"/>
                  <a:pt x="165" y="49"/>
                </a:cubicBezTo>
                <a:cubicBezTo>
                  <a:pt x="165" y="50"/>
                  <a:pt x="165" y="50"/>
                  <a:pt x="165" y="51"/>
                </a:cubicBezTo>
                <a:cubicBezTo>
                  <a:pt x="167" y="50"/>
                  <a:pt x="169" y="49"/>
                  <a:pt x="170" y="48"/>
                </a:cubicBezTo>
                <a:close/>
                <a:moveTo>
                  <a:pt x="200" y="191"/>
                </a:moveTo>
                <a:cubicBezTo>
                  <a:pt x="200" y="191"/>
                  <a:pt x="199" y="191"/>
                  <a:pt x="199" y="191"/>
                </a:cubicBezTo>
                <a:cubicBezTo>
                  <a:pt x="197" y="193"/>
                  <a:pt x="197" y="194"/>
                  <a:pt x="197" y="195"/>
                </a:cubicBezTo>
                <a:cubicBezTo>
                  <a:pt x="198" y="195"/>
                  <a:pt x="198" y="194"/>
                  <a:pt x="199" y="194"/>
                </a:cubicBezTo>
                <a:cubicBezTo>
                  <a:pt x="200" y="194"/>
                  <a:pt x="200" y="193"/>
                  <a:pt x="200" y="191"/>
                </a:cubicBezTo>
                <a:close/>
                <a:moveTo>
                  <a:pt x="193" y="142"/>
                </a:moveTo>
                <a:cubicBezTo>
                  <a:pt x="193" y="142"/>
                  <a:pt x="193" y="142"/>
                  <a:pt x="194" y="142"/>
                </a:cubicBezTo>
                <a:cubicBezTo>
                  <a:pt x="194" y="142"/>
                  <a:pt x="194" y="141"/>
                  <a:pt x="194" y="141"/>
                </a:cubicBezTo>
                <a:cubicBezTo>
                  <a:pt x="194" y="139"/>
                  <a:pt x="194" y="137"/>
                  <a:pt x="194" y="135"/>
                </a:cubicBezTo>
                <a:cubicBezTo>
                  <a:pt x="193" y="135"/>
                  <a:pt x="193" y="135"/>
                  <a:pt x="193" y="136"/>
                </a:cubicBezTo>
                <a:cubicBezTo>
                  <a:pt x="193" y="137"/>
                  <a:pt x="193" y="138"/>
                  <a:pt x="193" y="139"/>
                </a:cubicBezTo>
                <a:cubicBezTo>
                  <a:pt x="193" y="140"/>
                  <a:pt x="193" y="141"/>
                  <a:pt x="193" y="142"/>
                </a:cubicBezTo>
                <a:close/>
                <a:moveTo>
                  <a:pt x="19" y="159"/>
                </a:moveTo>
                <a:cubicBezTo>
                  <a:pt x="19" y="158"/>
                  <a:pt x="18" y="156"/>
                  <a:pt x="17" y="155"/>
                </a:cubicBezTo>
                <a:cubicBezTo>
                  <a:pt x="17" y="155"/>
                  <a:pt x="17" y="155"/>
                  <a:pt x="17" y="155"/>
                </a:cubicBezTo>
                <a:cubicBezTo>
                  <a:pt x="17" y="156"/>
                  <a:pt x="17" y="157"/>
                  <a:pt x="17" y="158"/>
                </a:cubicBezTo>
                <a:cubicBezTo>
                  <a:pt x="17" y="159"/>
                  <a:pt x="18" y="160"/>
                  <a:pt x="18" y="160"/>
                </a:cubicBezTo>
                <a:cubicBezTo>
                  <a:pt x="19" y="160"/>
                  <a:pt x="19" y="160"/>
                  <a:pt x="19" y="159"/>
                </a:cubicBezTo>
                <a:close/>
                <a:moveTo>
                  <a:pt x="122" y="110"/>
                </a:moveTo>
                <a:cubicBezTo>
                  <a:pt x="123" y="110"/>
                  <a:pt x="124" y="110"/>
                  <a:pt x="125" y="110"/>
                </a:cubicBezTo>
                <a:cubicBezTo>
                  <a:pt x="125" y="109"/>
                  <a:pt x="125" y="108"/>
                  <a:pt x="125" y="107"/>
                </a:cubicBezTo>
                <a:cubicBezTo>
                  <a:pt x="124" y="108"/>
                  <a:pt x="123" y="108"/>
                  <a:pt x="122" y="109"/>
                </a:cubicBezTo>
                <a:cubicBezTo>
                  <a:pt x="122" y="109"/>
                  <a:pt x="122" y="110"/>
                  <a:pt x="122" y="110"/>
                </a:cubicBezTo>
                <a:close/>
                <a:moveTo>
                  <a:pt x="219" y="201"/>
                </a:moveTo>
                <a:cubicBezTo>
                  <a:pt x="219" y="201"/>
                  <a:pt x="219" y="201"/>
                  <a:pt x="220" y="201"/>
                </a:cubicBezTo>
                <a:cubicBezTo>
                  <a:pt x="219" y="200"/>
                  <a:pt x="219" y="200"/>
                  <a:pt x="218" y="200"/>
                </a:cubicBezTo>
                <a:cubicBezTo>
                  <a:pt x="216" y="200"/>
                  <a:pt x="215" y="200"/>
                  <a:pt x="213" y="199"/>
                </a:cubicBezTo>
                <a:cubicBezTo>
                  <a:pt x="213" y="199"/>
                  <a:pt x="213" y="199"/>
                  <a:pt x="213" y="199"/>
                </a:cubicBezTo>
                <a:cubicBezTo>
                  <a:pt x="213" y="200"/>
                  <a:pt x="214" y="201"/>
                  <a:pt x="215" y="201"/>
                </a:cubicBezTo>
                <a:cubicBezTo>
                  <a:pt x="217" y="201"/>
                  <a:pt x="218" y="201"/>
                  <a:pt x="219" y="201"/>
                </a:cubicBezTo>
                <a:close/>
                <a:moveTo>
                  <a:pt x="197" y="190"/>
                </a:moveTo>
                <a:cubicBezTo>
                  <a:pt x="198" y="188"/>
                  <a:pt x="199" y="187"/>
                  <a:pt x="198" y="185"/>
                </a:cubicBezTo>
                <a:cubicBezTo>
                  <a:pt x="198" y="185"/>
                  <a:pt x="197" y="185"/>
                  <a:pt x="197" y="186"/>
                </a:cubicBezTo>
                <a:cubicBezTo>
                  <a:pt x="197" y="186"/>
                  <a:pt x="196" y="186"/>
                  <a:pt x="196" y="186"/>
                </a:cubicBezTo>
                <a:cubicBezTo>
                  <a:pt x="197" y="187"/>
                  <a:pt x="197" y="188"/>
                  <a:pt x="197" y="190"/>
                </a:cubicBezTo>
                <a:close/>
                <a:moveTo>
                  <a:pt x="198" y="96"/>
                </a:moveTo>
                <a:cubicBezTo>
                  <a:pt x="196" y="96"/>
                  <a:pt x="194" y="96"/>
                  <a:pt x="192" y="96"/>
                </a:cubicBezTo>
                <a:cubicBezTo>
                  <a:pt x="192" y="96"/>
                  <a:pt x="192" y="96"/>
                  <a:pt x="192" y="96"/>
                </a:cubicBezTo>
                <a:cubicBezTo>
                  <a:pt x="194" y="97"/>
                  <a:pt x="195" y="97"/>
                  <a:pt x="196" y="98"/>
                </a:cubicBezTo>
                <a:cubicBezTo>
                  <a:pt x="197" y="97"/>
                  <a:pt x="198" y="97"/>
                  <a:pt x="198" y="96"/>
                </a:cubicBezTo>
                <a:close/>
                <a:moveTo>
                  <a:pt x="197" y="157"/>
                </a:moveTo>
                <a:cubicBezTo>
                  <a:pt x="197" y="157"/>
                  <a:pt x="198" y="156"/>
                  <a:pt x="199" y="156"/>
                </a:cubicBezTo>
                <a:cubicBezTo>
                  <a:pt x="199" y="156"/>
                  <a:pt x="199" y="155"/>
                  <a:pt x="199" y="155"/>
                </a:cubicBezTo>
                <a:cubicBezTo>
                  <a:pt x="199" y="154"/>
                  <a:pt x="199" y="154"/>
                  <a:pt x="199" y="153"/>
                </a:cubicBezTo>
                <a:cubicBezTo>
                  <a:pt x="198" y="153"/>
                  <a:pt x="198" y="153"/>
                  <a:pt x="198" y="153"/>
                </a:cubicBezTo>
                <a:cubicBezTo>
                  <a:pt x="198" y="154"/>
                  <a:pt x="196" y="155"/>
                  <a:pt x="197" y="157"/>
                </a:cubicBezTo>
                <a:close/>
                <a:moveTo>
                  <a:pt x="131" y="96"/>
                </a:moveTo>
                <a:cubicBezTo>
                  <a:pt x="131" y="97"/>
                  <a:pt x="130" y="98"/>
                  <a:pt x="130" y="99"/>
                </a:cubicBezTo>
                <a:cubicBezTo>
                  <a:pt x="130" y="100"/>
                  <a:pt x="130" y="101"/>
                  <a:pt x="131" y="102"/>
                </a:cubicBezTo>
                <a:cubicBezTo>
                  <a:pt x="131" y="101"/>
                  <a:pt x="131" y="101"/>
                  <a:pt x="131" y="100"/>
                </a:cubicBezTo>
                <a:cubicBezTo>
                  <a:pt x="131" y="100"/>
                  <a:pt x="132" y="99"/>
                  <a:pt x="132" y="99"/>
                </a:cubicBezTo>
                <a:cubicBezTo>
                  <a:pt x="132" y="98"/>
                  <a:pt x="132" y="98"/>
                  <a:pt x="132" y="97"/>
                </a:cubicBezTo>
                <a:cubicBezTo>
                  <a:pt x="132" y="96"/>
                  <a:pt x="131" y="96"/>
                  <a:pt x="131" y="96"/>
                </a:cubicBezTo>
                <a:close/>
                <a:moveTo>
                  <a:pt x="112" y="90"/>
                </a:moveTo>
                <a:cubicBezTo>
                  <a:pt x="114" y="89"/>
                  <a:pt x="116" y="87"/>
                  <a:pt x="118" y="86"/>
                </a:cubicBezTo>
                <a:cubicBezTo>
                  <a:pt x="118" y="85"/>
                  <a:pt x="118" y="85"/>
                  <a:pt x="118" y="85"/>
                </a:cubicBezTo>
                <a:cubicBezTo>
                  <a:pt x="117" y="85"/>
                  <a:pt x="117" y="85"/>
                  <a:pt x="116" y="86"/>
                </a:cubicBezTo>
                <a:cubicBezTo>
                  <a:pt x="116" y="86"/>
                  <a:pt x="115" y="87"/>
                  <a:pt x="115" y="87"/>
                </a:cubicBezTo>
                <a:cubicBezTo>
                  <a:pt x="114" y="88"/>
                  <a:pt x="113" y="88"/>
                  <a:pt x="113" y="88"/>
                </a:cubicBezTo>
                <a:cubicBezTo>
                  <a:pt x="112" y="89"/>
                  <a:pt x="112" y="89"/>
                  <a:pt x="112" y="90"/>
                </a:cubicBezTo>
                <a:close/>
                <a:moveTo>
                  <a:pt x="142" y="96"/>
                </a:moveTo>
                <a:cubicBezTo>
                  <a:pt x="140" y="96"/>
                  <a:pt x="138" y="96"/>
                  <a:pt x="136" y="96"/>
                </a:cubicBezTo>
                <a:cubicBezTo>
                  <a:pt x="136" y="97"/>
                  <a:pt x="136" y="97"/>
                  <a:pt x="136" y="97"/>
                </a:cubicBezTo>
                <a:cubicBezTo>
                  <a:pt x="138" y="97"/>
                  <a:pt x="140" y="97"/>
                  <a:pt x="142" y="96"/>
                </a:cubicBezTo>
                <a:close/>
                <a:moveTo>
                  <a:pt x="114" y="82"/>
                </a:moveTo>
                <a:cubicBezTo>
                  <a:pt x="114" y="82"/>
                  <a:pt x="114" y="82"/>
                  <a:pt x="114" y="82"/>
                </a:cubicBezTo>
                <a:cubicBezTo>
                  <a:pt x="116" y="80"/>
                  <a:pt x="117" y="77"/>
                  <a:pt x="119" y="75"/>
                </a:cubicBezTo>
                <a:cubicBezTo>
                  <a:pt x="119" y="75"/>
                  <a:pt x="119" y="75"/>
                  <a:pt x="119" y="75"/>
                </a:cubicBezTo>
                <a:cubicBezTo>
                  <a:pt x="118" y="76"/>
                  <a:pt x="117" y="76"/>
                  <a:pt x="116" y="77"/>
                </a:cubicBezTo>
                <a:cubicBezTo>
                  <a:pt x="115" y="79"/>
                  <a:pt x="115" y="80"/>
                  <a:pt x="114" y="82"/>
                </a:cubicBezTo>
                <a:close/>
                <a:moveTo>
                  <a:pt x="117" y="16"/>
                </a:moveTo>
                <a:cubicBezTo>
                  <a:pt x="118" y="14"/>
                  <a:pt x="119" y="10"/>
                  <a:pt x="118" y="9"/>
                </a:cubicBezTo>
                <a:cubicBezTo>
                  <a:pt x="118" y="9"/>
                  <a:pt x="117" y="10"/>
                  <a:pt x="117" y="10"/>
                </a:cubicBezTo>
                <a:cubicBezTo>
                  <a:pt x="117" y="12"/>
                  <a:pt x="117" y="14"/>
                  <a:pt x="117" y="16"/>
                </a:cubicBezTo>
                <a:close/>
                <a:moveTo>
                  <a:pt x="193" y="128"/>
                </a:moveTo>
                <a:cubicBezTo>
                  <a:pt x="195" y="126"/>
                  <a:pt x="195" y="125"/>
                  <a:pt x="194" y="124"/>
                </a:cubicBezTo>
                <a:cubicBezTo>
                  <a:pt x="194" y="124"/>
                  <a:pt x="193" y="125"/>
                  <a:pt x="193" y="125"/>
                </a:cubicBezTo>
                <a:cubicBezTo>
                  <a:pt x="193" y="125"/>
                  <a:pt x="193" y="125"/>
                  <a:pt x="193" y="126"/>
                </a:cubicBezTo>
                <a:cubicBezTo>
                  <a:pt x="193" y="126"/>
                  <a:pt x="193" y="127"/>
                  <a:pt x="193" y="128"/>
                </a:cubicBezTo>
                <a:close/>
                <a:moveTo>
                  <a:pt x="18" y="84"/>
                </a:moveTo>
                <a:cubicBezTo>
                  <a:pt x="19" y="84"/>
                  <a:pt x="19" y="85"/>
                  <a:pt x="19" y="85"/>
                </a:cubicBezTo>
                <a:cubicBezTo>
                  <a:pt x="20" y="83"/>
                  <a:pt x="20" y="81"/>
                  <a:pt x="20" y="79"/>
                </a:cubicBezTo>
                <a:cubicBezTo>
                  <a:pt x="20" y="79"/>
                  <a:pt x="20" y="79"/>
                  <a:pt x="20" y="79"/>
                </a:cubicBezTo>
                <a:cubicBezTo>
                  <a:pt x="19" y="81"/>
                  <a:pt x="19" y="82"/>
                  <a:pt x="18" y="84"/>
                </a:cubicBezTo>
                <a:close/>
                <a:moveTo>
                  <a:pt x="117" y="73"/>
                </a:moveTo>
                <a:cubicBezTo>
                  <a:pt x="115" y="74"/>
                  <a:pt x="113" y="75"/>
                  <a:pt x="112" y="77"/>
                </a:cubicBezTo>
                <a:cubicBezTo>
                  <a:pt x="112" y="77"/>
                  <a:pt x="112" y="77"/>
                  <a:pt x="111" y="77"/>
                </a:cubicBezTo>
                <a:cubicBezTo>
                  <a:pt x="114" y="76"/>
                  <a:pt x="116" y="75"/>
                  <a:pt x="117" y="73"/>
                </a:cubicBezTo>
                <a:close/>
                <a:moveTo>
                  <a:pt x="116" y="110"/>
                </a:moveTo>
                <a:cubicBezTo>
                  <a:pt x="116" y="110"/>
                  <a:pt x="116" y="110"/>
                  <a:pt x="115" y="110"/>
                </a:cubicBezTo>
                <a:cubicBezTo>
                  <a:pt x="115" y="110"/>
                  <a:pt x="114" y="110"/>
                  <a:pt x="113" y="110"/>
                </a:cubicBezTo>
                <a:cubicBezTo>
                  <a:pt x="113" y="110"/>
                  <a:pt x="113" y="110"/>
                  <a:pt x="113" y="110"/>
                </a:cubicBezTo>
                <a:cubicBezTo>
                  <a:pt x="112" y="111"/>
                  <a:pt x="111" y="112"/>
                  <a:pt x="111" y="113"/>
                </a:cubicBezTo>
                <a:cubicBezTo>
                  <a:pt x="113" y="112"/>
                  <a:pt x="114" y="111"/>
                  <a:pt x="116" y="110"/>
                </a:cubicBezTo>
                <a:close/>
                <a:moveTo>
                  <a:pt x="218" y="205"/>
                </a:moveTo>
                <a:cubicBezTo>
                  <a:pt x="221" y="206"/>
                  <a:pt x="227" y="206"/>
                  <a:pt x="228" y="206"/>
                </a:cubicBezTo>
                <a:cubicBezTo>
                  <a:pt x="228" y="205"/>
                  <a:pt x="227" y="205"/>
                  <a:pt x="227" y="205"/>
                </a:cubicBezTo>
                <a:cubicBezTo>
                  <a:pt x="224" y="205"/>
                  <a:pt x="222" y="205"/>
                  <a:pt x="220" y="205"/>
                </a:cubicBezTo>
                <a:cubicBezTo>
                  <a:pt x="219" y="205"/>
                  <a:pt x="219" y="205"/>
                  <a:pt x="218" y="205"/>
                </a:cubicBezTo>
                <a:close/>
                <a:moveTo>
                  <a:pt x="108" y="63"/>
                </a:moveTo>
                <a:cubicBezTo>
                  <a:pt x="107" y="64"/>
                  <a:pt x="106" y="65"/>
                  <a:pt x="106" y="66"/>
                </a:cubicBezTo>
                <a:cubicBezTo>
                  <a:pt x="107" y="66"/>
                  <a:pt x="108" y="66"/>
                  <a:pt x="108" y="65"/>
                </a:cubicBezTo>
                <a:cubicBezTo>
                  <a:pt x="108" y="65"/>
                  <a:pt x="108" y="64"/>
                  <a:pt x="108" y="63"/>
                </a:cubicBezTo>
                <a:close/>
                <a:moveTo>
                  <a:pt x="124" y="74"/>
                </a:moveTo>
                <a:cubicBezTo>
                  <a:pt x="122" y="75"/>
                  <a:pt x="120" y="78"/>
                  <a:pt x="120" y="78"/>
                </a:cubicBezTo>
                <a:cubicBezTo>
                  <a:pt x="120" y="78"/>
                  <a:pt x="120" y="78"/>
                  <a:pt x="120" y="78"/>
                </a:cubicBezTo>
                <a:cubicBezTo>
                  <a:pt x="122" y="77"/>
                  <a:pt x="123" y="76"/>
                  <a:pt x="124" y="75"/>
                </a:cubicBezTo>
                <a:cubicBezTo>
                  <a:pt x="124" y="74"/>
                  <a:pt x="124" y="74"/>
                  <a:pt x="124" y="74"/>
                </a:cubicBezTo>
                <a:close/>
                <a:moveTo>
                  <a:pt x="102" y="39"/>
                </a:moveTo>
                <a:cubicBezTo>
                  <a:pt x="102" y="38"/>
                  <a:pt x="102" y="37"/>
                  <a:pt x="102" y="36"/>
                </a:cubicBezTo>
                <a:cubicBezTo>
                  <a:pt x="102" y="35"/>
                  <a:pt x="102" y="35"/>
                  <a:pt x="102" y="34"/>
                </a:cubicBezTo>
                <a:cubicBezTo>
                  <a:pt x="102" y="34"/>
                  <a:pt x="102" y="34"/>
                  <a:pt x="102" y="34"/>
                </a:cubicBezTo>
                <a:cubicBezTo>
                  <a:pt x="102" y="34"/>
                  <a:pt x="102" y="34"/>
                  <a:pt x="102" y="34"/>
                </a:cubicBezTo>
                <a:cubicBezTo>
                  <a:pt x="101" y="36"/>
                  <a:pt x="101" y="37"/>
                  <a:pt x="101" y="38"/>
                </a:cubicBezTo>
                <a:cubicBezTo>
                  <a:pt x="101" y="38"/>
                  <a:pt x="102" y="39"/>
                  <a:pt x="102" y="39"/>
                </a:cubicBezTo>
                <a:close/>
                <a:moveTo>
                  <a:pt x="158" y="97"/>
                </a:moveTo>
                <a:cubicBezTo>
                  <a:pt x="156" y="97"/>
                  <a:pt x="148" y="98"/>
                  <a:pt x="147" y="98"/>
                </a:cubicBezTo>
                <a:cubicBezTo>
                  <a:pt x="150" y="98"/>
                  <a:pt x="157" y="98"/>
                  <a:pt x="158" y="97"/>
                </a:cubicBezTo>
                <a:close/>
                <a:moveTo>
                  <a:pt x="118" y="41"/>
                </a:moveTo>
                <a:cubicBezTo>
                  <a:pt x="118" y="41"/>
                  <a:pt x="118" y="41"/>
                  <a:pt x="118" y="41"/>
                </a:cubicBezTo>
                <a:cubicBezTo>
                  <a:pt x="118" y="39"/>
                  <a:pt x="119" y="38"/>
                  <a:pt x="119" y="36"/>
                </a:cubicBezTo>
                <a:cubicBezTo>
                  <a:pt x="117" y="37"/>
                  <a:pt x="117" y="39"/>
                  <a:pt x="118" y="41"/>
                </a:cubicBezTo>
                <a:close/>
                <a:moveTo>
                  <a:pt x="127" y="97"/>
                </a:moveTo>
                <a:cubicBezTo>
                  <a:pt x="125" y="98"/>
                  <a:pt x="125" y="100"/>
                  <a:pt x="127" y="101"/>
                </a:cubicBezTo>
                <a:cubicBezTo>
                  <a:pt x="127" y="100"/>
                  <a:pt x="127" y="99"/>
                  <a:pt x="127" y="98"/>
                </a:cubicBezTo>
                <a:cubicBezTo>
                  <a:pt x="127" y="98"/>
                  <a:pt x="127" y="97"/>
                  <a:pt x="127" y="97"/>
                </a:cubicBezTo>
                <a:close/>
                <a:moveTo>
                  <a:pt x="109" y="12"/>
                </a:moveTo>
                <a:cubicBezTo>
                  <a:pt x="110" y="11"/>
                  <a:pt x="111" y="10"/>
                  <a:pt x="112" y="8"/>
                </a:cubicBezTo>
                <a:cubicBezTo>
                  <a:pt x="110" y="9"/>
                  <a:pt x="109" y="10"/>
                  <a:pt x="109" y="12"/>
                </a:cubicBezTo>
                <a:close/>
                <a:moveTo>
                  <a:pt x="122" y="88"/>
                </a:moveTo>
                <a:cubicBezTo>
                  <a:pt x="122" y="89"/>
                  <a:pt x="121" y="89"/>
                  <a:pt x="120" y="90"/>
                </a:cubicBezTo>
                <a:cubicBezTo>
                  <a:pt x="121" y="90"/>
                  <a:pt x="121" y="91"/>
                  <a:pt x="122" y="91"/>
                </a:cubicBezTo>
                <a:cubicBezTo>
                  <a:pt x="122" y="90"/>
                  <a:pt x="123" y="90"/>
                  <a:pt x="123" y="89"/>
                </a:cubicBezTo>
                <a:cubicBezTo>
                  <a:pt x="123" y="89"/>
                  <a:pt x="123" y="88"/>
                  <a:pt x="122" y="88"/>
                </a:cubicBezTo>
                <a:close/>
                <a:moveTo>
                  <a:pt x="203" y="184"/>
                </a:moveTo>
                <a:cubicBezTo>
                  <a:pt x="203" y="184"/>
                  <a:pt x="203" y="185"/>
                  <a:pt x="203" y="185"/>
                </a:cubicBezTo>
                <a:cubicBezTo>
                  <a:pt x="203" y="187"/>
                  <a:pt x="203" y="189"/>
                  <a:pt x="203" y="191"/>
                </a:cubicBezTo>
                <a:cubicBezTo>
                  <a:pt x="203" y="191"/>
                  <a:pt x="203" y="191"/>
                  <a:pt x="203" y="191"/>
                </a:cubicBezTo>
                <a:cubicBezTo>
                  <a:pt x="203" y="190"/>
                  <a:pt x="204" y="185"/>
                  <a:pt x="203" y="184"/>
                </a:cubicBezTo>
                <a:close/>
                <a:moveTo>
                  <a:pt x="131" y="88"/>
                </a:moveTo>
                <a:cubicBezTo>
                  <a:pt x="131" y="85"/>
                  <a:pt x="131" y="82"/>
                  <a:pt x="131" y="79"/>
                </a:cubicBezTo>
                <a:cubicBezTo>
                  <a:pt x="130" y="79"/>
                  <a:pt x="130" y="79"/>
                  <a:pt x="130" y="79"/>
                </a:cubicBezTo>
                <a:cubicBezTo>
                  <a:pt x="130" y="81"/>
                  <a:pt x="130" y="82"/>
                  <a:pt x="130" y="83"/>
                </a:cubicBezTo>
                <a:cubicBezTo>
                  <a:pt x="130" y="84"/>
                  <a:pt x="130" y="86"/>
                  <a:pt x="130" y="87"/>
                </a:cubicBezTo>
                <a:cubicBezTo>
                  <a:pt x="130" y="87"/>
                  <a:pt x="130" y="88"/>
                  <a:pt x="131" y="88"/>
                </a:cubicBezTo>
                <a:close/>
                <a:moveTo>
                  <a:pt x="162" y="42"/>
                </a:moveTo>
                <a:cubicBezTo>
                  <a:pt x="160" y="42"/>
                  <a:pt x="158" y="42"/>
                  <a:pt x="156" y="43"/>
                </a:cubicBezTo>
                <a:cubicBezTo>
                  <a:pt x="157" y="43"/>
                  <a:pt x="159" y="43"/>
                  <a:pt x="161" y="43"/>
                </a:cubicBezTo>
                <a:cubicBezTo>
                  <a:pt x="161" y="43"/>
                  <a:pt x="162" y="43"/>
                  <a:pt x="162" y="42"/>
                </a:cubicBezTo>
                <a:close/>
                <a:moveTo>
                  <a:pt x="165" y="100"/>
                </a:moveTo>
                <a:cubicBezTo>
                  <a:pt x="163" y="100"/>
                  <a:pt x="162" y="100"/>
                  <a:pt x="161" y="100"/>
                </a:cubicBezTo>
                <a:cubicBezTo>
                  <a:pt x="161" y="101"/>
                  <a:pt x="161" y="101"/>
                  <a:pt x="161" y="101"/>
                </a:cubicBezTo>
                <a:cubicBezTo>
                  <a:pt x="162" y="101"/>
                  <a:pt x="163" y="101"/>
                  <a:pt x="164" y="101"/>
                </a:cubicBezTo>
                <a:cubicBezTo>
                  <a:pt x="165" y="101"/>
                  <a:pt x="165" y="101"/>
                  <a:pt x="165" y="100"/>
                </a:cubicBezTo>
                <a:close/>
                <a:moveTo>
                  <a:pt x="164" y="106"/>
                </a:moveTo>
                <a:cubicBezTo>
                  <a:pt x="164" y="106"/>
                  <a:pt x="163" y="106"/>
                  <a:pt x="162" y="106"/>
                </a:cubicBezTo>
                <a:cubicBezTo>
                  <a:pt x="162" y="107"/>
                  <a:pt x="162" y="107"/>
                  <a:pt x="163" y="108"/>
                </a:cubicBezTo>
                <a:cubicBezTo>
                  <a:pt x="163" y="108"/>
                  <a:pt x="164" y="108"/>
                  <a:pt x="164" y="108"/>
                </a:cubicBezTo>
                <a:cubicBezTo>
                  <a:pt x="164" y="107"/>
                  <a:pt x="164" y="107"/>
                  <a:pt x="164" y="106"/>
                </a:cubicBezTo>
                <a:close/>
                <a:moveTo>
                  <a:pt x="29" y="171"/>
                </a:moveTo>
                <a:cubicBezTo>
                  <a:pt x="30" y="172"/>
                  <a:pt x="30" y="173"/>
                  <a:pt x="31" y="174"/>
                </a:cubicBezTo>
                <a:cubicBezTo>
                  <a:pt x="32" y="172"/>
                  <a:pt x="31" y="171"/>
                  <a:pt x="30" y="170"/>
                </a:cubicBezTo>
                <a:cubicBezTo>
                  <a:pt x="30" y="170"/>
                  <a:pt x="29" y="170"/>
                  <a:pt x="29" y="171"/>
                </a:cubicBezTo>
                <a:close/>
                <a:moveTo>
                  <a:pt x="97" y="196"/>
                </a:moveTo>
                <a:cubicBezTo>
                  <a:pt x="97" y="196"/>
                  <a:pt x="97" y="196"/>
                  <a:pt x="97" y="196"/>
                </a:cubicBezTo>
                <a:cubicBezTo>
                  <a:pt x="95" y="196"/>
                  <a:pt x="92" y="196"/>
                  <a:pt x="90" y="196"/>
                </a:cubicBezTo>
                <a:cubicBezTo>
                  <a:pt x="91" y="196"/>
                  <a:pt x="95" y="196"/>
                  <a:pt x="96" y="196"/>
                </a:cubicBezTo>
                <a:cubicBezTo>
                  <a:pt x="97" y="196"/>
                  <a:pt x="97" y="196"/>
                  <a:pt x="97" y="196"/>
                </a:cubicBezTo>
                <a:close/>
                <a:moveTo>
                  <a:pt x="231" y="200"/>
                </a:moveTo>
                <a:cubicBezTo>
                  <a:pt x="230" y="199"/>
                  <a:pt x="228" y="200"/>
                  <a:pt x="226" y="200"/>
                </a:cubicBezTo>
                <a:cubicBezTo>
                  <a:pt x="228" y="201"/>
                  <a:pt x="230" y="200"/>
                  <a:pt x="231" y="201"/>
                </a:cubicBezTo>
                <a:cubicBezTo>
                  <a:pt x="231" y="200"/>
                  <a:pt x="231" y="200"/>
                  <a:pt x="231" y="200"/>
                </a:cubicBezTo>
                <a:close/>
                <a:moveTo>
                  <a:pt x="128" y="49"/>
                </a:moveTo>
                <a:cubicBezTo>
                  <a:pt x="128" y="49"/>
                  <a:pt x="128" y="49"/>
                  <a:pt x="127" y="49"/>
                </a:cubicBezTo>
                <a:cubicBezTo>
                  <a:pt x="128" y="53"/>
                  <a:pt x="128" y="57"/>
                  <a:pt x="128" y="60"/>
                </a:cubicBezTo>
                <a:cubicBezTo>
                  <a:pt x="128" y="57"/>
                  <a:pt x="128" y="53"/>
                  <a:pt x="128" y="49"/>
                </a:cubicBezTo>
                <a:close/>
                <a:moveTo>
                  <a:pt x="168" y="147"/>
                </a:moveTo>
                <a:cubicBezTo>
                  <a:pt x="168" y="147"/>
                  <a:pt x="168" y="147"/>
                  <a:pt x="168" y="147"/>
                </a:cubicBezTo>
                <a:cubicBezTo>
                  <a:pt x="168" y="146"/>
                  <a:pt x="168" y="145"/>
                  <a:pt x="168" y="144"/>
                </a:cubicBezTo>
                <a:cubicBezTo>
                  <a:pt x="169" y="144"/>
                  <a:pt x="169" y="143"/>
                  <a:pt x="169" y="142"/>
                </a:cubicBezTo>
                <a:cubicBezTo>
                  <a:pt x="168" y="142"/>
                  <a:pt x="168" y="142"/>
                  <a:pt x="168" y="143"/>
                </a:cubicBezTo>
                <a:cubicBezTo>
                  <a:pt x="168" y="143"/>
                  <a:pt x="168" y="143"/>
                  <a:pt x="168" y="144"/>
                </a:cubicBezTo>
                <a:cubicBezTo>
                  <a:pt x="168" y="145"/>
                  <a:pt x="168" y="146"/>
                  <a:pt x="168" y="147"/>
                </a:cubicBezTo>
                <a:close/>
                <a:moveTo>
                  <a:pt x="128" y="114"/>
                </a:moveTo>
                <a:cubicBezTo>
                  <a:pt x="128" y="114"/>
                  <a:pt x="129" y="114"/>
                  <a:pt x="130" y="114"/>
                </a:cubicBezTo>
                <a:cubicBezTo>
                  <a:pt x="130" y="113"/>
                  <a:pt x="129" y="113"/>
                  <a:pt x="129" y="112"/>
                </a:cubicBezTo>
                <a:cubicBezTo>
                  <a:pt x="128" y="112"/>
                  <a:pt x="128" y="112"/>
                  <a:pt x="128" y="114"/>
                </a:cubicBezTo>
                <a:close/>
                <a:moveTo>
                  <a:pt x="3" y="120"/>
                </a:moveTo>
                <a:cubicBezTo>
                  <a:pt x="3" y="123"/>
                  <a:pt x="3" y="126"/>
                  <a:pt x="3" y="129"/>
                </a:cubicBezTo>
                <a:cubicBezTo>
                  <a:pt x="3" y="126"/>
                  <a:pt x="3" y="123"/>
                  <a:pt x="3" y="120"/>
                </a:cubicBezTo>
                <a:close/>
                <a:moveTo>
                  <a:pt x="201" y="136"/>
                </a:moveTo>
                <a:cubicBezTo>
                  <a:pt x="200" y="136"/>
                  <a:pt x="200" y="136"/>
                  <a:pt x="200" y="137"/>
                </a:cubicBezTo>
                <a:cubicBezTo>
                  <a:pt x="200" y="138"/>
                  <a:pt x="200" y="139"/>
                  <a:pt x="200" y="140"/>
                </a:cubicBezTo>
                <a:cubicBezTo>
                  <a:pt x="200" y="140"/>
                  <a:pt x="200" y="141"/>
                  <a:pt x="200" y="141"/>
                </a:cubicBezTo>
                <a:cubicBezTo>
                  <a:pt x="201" y="140"/>
                  <a:pt x="201" y="138"/>
                  <a:pt x="201" y="136"/>
                </a:cubicBezTo>
                <a:close/>
                <a:moveTo>
                  <a:pt x="189" y="94"/>
                </a:moveTo>
                <a:cubicBezTo>
                  <a:pt x="187" y="93"/>
                  <a:pt x="184" y="93"/>
                  <a:pt x="182" y="94"/>
                </a:cubicBezTo>
                <a:cubicBezTo>
                  <a:pt x="184" y="94"/>
                  <a:pt x="187" y="94"/>
                  <a:pt x="189" y="94"/>
                </a:cubicBezTo>
                <a:close/>
                <a:moveTo>
                  <a:pt x="28" y="168"/>
                </a:moveTo>
                <a:cubicBezTo>
                  <a:pt x="27" y="167"/>
                  <a:pt x="26" y="166"/>
                  <a:pt x="26" y="165"/>
                </a:cubicBezTo>
                <a:cubicBezTo>
                  <a:pt x="26" y="165"/>
                  <a:pt x="25" y="165"/>
                  <a:pt x="26" y="166"/>
                </a:cubicBezTo>
                <a:cubicBezTo>
                  <a:pt x="26" y="166"/>
                  <a:pt x="27" y="167"/>
                  <a:pt x="27" y="168"/>
                </a:cubicBezTo>
                <a:cubicBezTo>
                  <a:pt x="27" y="169"/>
                  <a:pt x="28" y="168"/>
                  <a:pt x="28" y="168"/>
                </a:cubicBezTo>
                <a:close/>
                <a:moveTo>
                  <a:pt x="179" y="110"/>
                </a:moveTo>
                <a:cubicBezTo>
                  <a:pt x="179" y="110"/>
                  <a:pt x="179" y="110"/>
                  <a:pt x="179" y="110"/>
                </a:cubicBezTo>
                <a:cubicBezTo>
                  <a:pt x="179" y="111"/>
                  <a:pt x="179" y="113"/>
                  <a:pt x="179" y="114"/>
                </a:cubicBezTo>
                <a:cubicBezTo>
                  <a:pt x="179" y="114"/>
                  <a:pt x="180" y="114"/>
                  <a:pt x="180" y="114"/>
                </a:cubicBezTo>
                <a:cubicBezTo>
                  <a:pt x="180" y="113"/>
                  <a:pt x="180" y="111"/>
                  <a:pt x="179" y="110"/>
                </a:cubicBezTo>
                <a:close/>
                <a:moveTo>
                  <a:pt x="197" y="137"/>
                </a:moveTo>
                <a:cubicBezTo>
                  <a:pt x="198" y="136"/>
                  <a:pt x="198" y="134"/>
                  <a:pt x="197" y="133"/>
                </a:cubicBezTo>
                <a:cubicBezTo>
                  <a:pt x="197" y="134"/>
                  <a:pt x="197" y="135"/>
                  <a:pt x="197" y="137"/>
                </a:cubicBezTo>
                <a:close/>
                <a:moveTo>
                  <a:pt x="131" y="94"/>
                </a:moveTo>
                <a:cubicBezTo>
                  <a:pt x="131" y="93"/>
                  <a:pt x="131" y="93"/>
                  <a:pt x="131" y="92"/>
                </a:cubicBezTo>
                <a:cubicBezTo>
                  <a:pt x="131" y="92"/>
                  <a:pt x="131" y="91"/>
                  <a:pt x="131" y="90"/>
                </a:cubicBezTo>
                <a:cubicBezTo>
                  <a:pt x="130" y="91"/>
                  <a:pt x="130" y="91"/>
                  <a:pt x="130" y="92"/>
                </a:cubicBezTo>
                <a:cubicBezTo>
                  <a:pt x="130" y="92"/>
                  <a:pt x="130" y="93"/>
                  <a:pt x="130" y="93"/>
                </a:cubicBezTo>
                <a:cubicBezTo>
                  <a:pt x="130" y="94"/>
                  <a:pt x="131" y="94"/>
                  <a:pt x="131" y="94"/>
                </a:cubicBezTo>
                <a:close/>
                <a:moveTo>
                  <a:pt x="132" y="109"/>
                </a:moveTo>
                <a:cubicBezTo>
                  <a:pt x="132" y="108"/>
                  <a:pt x="132" y="107"/>
                  <a:pt x="133" y="106"/>
                </a:cubicBezTo>
                <a:cubicBezTo>
                  <a:pt x="132" y="106"/>
                  <a:pt x="132" y="106"/>
                  <a:pt x="132" y="107"/>
                </a:cubicBezTo>
                <a:cubicBezTo>
                  <a:pt x="131" y="108"/>
                  <a:pt x="131" y="108"/>
                  <a:pt x="132" y="109"/>
                </a:cubicBezTo>
                <a:close/>
                <a:moveTo>
                  <a:pt x="197" y="143"/>
                </a:moveTo>
                <a:cubicBezTo>
                  <a:pt x="198" y="143"/>
                  <a:pt x="198" y="143"/>
                  <a:pt x="198" y="140"/>
                </a:cubicBezTo>
                <a:cubicBezTo>
                  <a:pt x="197" y="141"/>
                  <a:pt x="196" y="142"/>
                  <a:pt x="197" y="143"/>
                </a:cubicBezTo>
                <a:close/>
                <a:moveTo>
                  <a:pt x="106" y="57"/>
                </a:moveTo>
                <a:cubicBezTo>
                  <a:pt x="106" y="58"/>
                  <a:pt x="106" y="60"/>
                  <a:pt x="106" y="61"/>
                </a:cubicBezTo>
                <a:cubicBezTo>
                  <a:pt x="106" y="60"/>
                  <a:pt x="107" y="60"/>
                  <a:pt x="107" y="60"/>
                </a:cubicBezTo>
                <a:cubicBezTo>
                  <a:pt x="107" y="59"/>
                  <a:pt x="107" y="58"/>
                  <a:pt x="106" y="57"/>
                </a:cubicBezTo>
                <a:close/>
                <a:moveTo>
                  <a:pt x="173" y="38"/>
                </a:moveTo>
                <a:cubicBezTo>
                  <a:pt x="172" y="38"/>
                  <a:pt x="170" y="37"/>
                  <a:pt x="169" y="37"/>
                </a:cubicBezTo>
                <a:cubicBezTo>
                  <a:pt x="169" y="38"/>
                  <a:pt x="169" y="38"/>
                  <a:pt x="170" y="38"/>
                </a:cubicBezTo>
                <a:cubicBezTo>
                  <a:pt x="171" y="38"/>
                  <a:pt x="172" y="38"/>
                  <a:pt x="173" y="38"/>
                </a:cubicBezTo>
                <a:close/>
                <a:moveTo>
                  <a:pt x="234" y="204"/>
                </a:moveTo>
                <a:cubicBezTo>
                  <a:pt x="233" y="204"/>
                  <a:pt x="232" y="205"/>
                  <a:pt x="232" y="206"/>
                </a:cubicBezTo>
                <a:cubicBezTo>
                  <a:pt x="232" y="206"/>
                  <a:pt x="233" y="206"/>
                  <a:pt x="234" y="206"/>
                </a:cubicBezTo>
                <a:cubicBezTo>
                  <a:pt x="234" y="205"/>
                  <a:pt x="234" y="205"/>
                  <a:pt x="234" y="204"/>
                </a:cubicBezTo>
                <a:close/>
                <a:moveTo>
                  <a:pt x="203" y="159"/>
                </a:moveTo>
                <a:cubicBezTo>
                  <a:pt x="202" y="159"/>
                  <a:pt x="202" y="159"/>
                  <a:pt x="202" y="159"/>
                </a:cubicBezTo>
                <a:cubicBezTo>
                  <a:pt x="202" y="159"/>
                  <a:pt x="202" y="159"/>
                  <a:pt x="202" y="160"/>
                </a:cubicBezTo>
                <a:cubicBezTo>
                  <a:pt x="202" y="161"/>
                  <a:pt x="202" y="162"/>
                  <a:pt x="202" y="163"/>
                </a:cubicBezTo>
                <a:cubicBezTo>
                  <a:pt x="202" y="163"/>
                  <a:pt x="202" y="163"/>
                  <a:pt x="202" y="163"/>
                </a:cubicBezTo>
                <a:cubicBezTo>
                  <a:pt x="202" y="162"/>
                  <a:pt x="202" y="160"/>
                  <a:pt x="203" y="159"/>
                </a:cubicBezTo>
                <a:close/>
                <a:moveTo>
                  <a:pt x="9" y="114"/>
                </a:moveTo>
                <a:cubicBezTo>
                  <a:pt x="9" y="114"/>
                  <a:pt x="10" y="114"/>
                  <a:pt x="10" y="114"/>
                </a:cubicBezTo>
                <a:cubicBezTo>
                  <a:pt x="10" y="113"/>
                  <a:pt x="10" y="111"/>
                  <a:pt x="10" y="110"/>
                </a:cubicBezTo>
                <a:cubicBezTo>
                  <a:pt x="10" y="109"/>
                  <a:pt x="10" y="109"/>
                  <a:pt x="9" y="109"/>
                </a:cubicBezTo>
                <a:cubicBezTo>
                  <a:pt x="9" y="111"/>
                  <a:pt x="9" y="113"/>
                  <a:pt x="9" y="114"/>
                </a:cubicBezTo>
                <a:close/>
                <a:moveTo>
                  <a:pt x="34" y="180"/>
                </a:moveTo>
                <a:cubicBezTo>
                  <a:pt x="34" y="181"/>
                  <a:pt x="34" y="182"/>
                  <a:pt x="34" y="182"/>
                </a:cubicBezTo>
                <a:cubicBezTo>
                  <a:pt x="35" y="183"/>
                  <a:pt x="35" y="182"/>
                  <a:pt x="36" y="182"/>
                </a:cubicBezTo>
                <a:cubicBezTo>
                  <a:pt x="36" y="182"/>
                  <a:pt x="36" y="182"/>
                  <a:pt x="35" y="181"/>
                </a:cubicBezTo>
                <a:cubicBezTo>
                  <a:pt x="35" y="181"/>
                  <a:pt x="35" y="181"/>
                  <a:pt x="34" y="180"/>
                </a:cubicBezTo>
                <a:close/>
                <a:moveTo>
                  <a:pt x="116" y="28"/>
                </a:moveTo>
                <a:cubicBezTo>
                  <a:pt x="115" y="30"/>
                  <a:pt x="115" y="33"/>
                  <a:pt x="115" y="35"/>
                </a:cubicBezTo>
                <a:cubicBezTo>
                  <a:pt x="115" y="32"/>
                  <a:pt x="115" y="30"/>
                  <a:pt x="116" y="28"/>
                </a:cubicBezTo>
                <a:close/>
                <a:moveTo>
                  <a:pt x="136" y="114"/>
                </a:moveTo>
                <a:cubicBezTo>
                  <a:pt x="136" y="114"/>
                  <a:pt x="136" y="114"/>
                  <a:pt x="136" y="114"/>
                </a:cubicBezTo>
                <a:cubicBezTo>
                  <a:pt x="136" y="113"/>
                  <a:pt x="136" y="112"/>
                  <a:pt x="136" y="112"/>
                </a:cubicBezTo>
                <a:cubicBezTo>
                  <a:pt x="135" y="112"/>
                  <a:pt x="135" y="112"/>
                  <a:pt x="134" y="112"/>
                </a:cubicBezTo>
                <a:cubicBezTo>
                  <a:pt x="135" y="113"/>
                  <a:pt x="135" y="113"/>
                  <a:pt x="136" y="114"/>
                </a:cubicBezTo>
                <a:close/>
                <a:moveTo>
                  <a:pt x="209" y="112"/>
                </a:moveTo>
                <a:cubicBezTo>
                  <a:pt x="210" y="110"/>
                  <a:pt x="210" y="107"/>
                  <a:pt x="210" y="104"/>
                </a:cubicBezTo>
                <a:cubicBezTo>
                  <a:pt x="210" y="107"/>
                  <a:pt x="209" y="110"/>
                  <a:pt x="209" y="112"/>
                </a:cubicBezTo>
                <a:close/>
                <a:moveTo>
                  <a:pt x="119" y="28"/>
                </a:moveTo>
                <a:cubicBezTo>
                  <a:pt x="119" y="28"/>
                  <a:pt x="119" y="28"/>
                  <a:pt x="119" y="28"/>
                </a:cubicBezTo>
                <a:cubicBezTo>
                  <a:pt x="119" y="30"/>
                  <a:pt x="119" y="31"/>
                  <a:pt x="119" y="32"/>
                </a:cubicBezTo>
                <a:cubicBezTo>
                  <a:pt x="119" y="32"/>
                  <a:pt x="119" y="31"/>
                  <a:pt x="120" y="31"/>
                </a:cubicBezTo>
                <a:cubicBezTo>
                  <a:pt x="120" y="30"/>
                  <a:pt x="119" y="29"/>
                  <a:pt x="119" y="28"/>
                </a:cubicBezTo>
                <a:close/>
                <a:moveTo>
                  <a:pt x="121" y="41"/>
                </a:moveTo>
                <a:cubicBezTo>
                  <a:pt x="120" y="42"/>
                  <a:pt x="120" y="43"/>
                  <a:pt x="119" y="45"/>
                </a:cubicBezTo>
                <a:cubicBezTo>
                  <a:pt x="121" y="44"/>
                  <a:pt x="120" y="42"/>
                  <a:pt x="121" y="41"/>
                </a:cubicBezTo>
                <a:close/>
                <a:moveTo>
                  <a:pt x="116" y="54"/>
                </a:moveTo>
                <a:cubicBezTo>
                  <a:pt x="117" y="54"/>
                  <a:pt x="118" y="53"/>
                  <a:pt x="118" y="51"/>
                </a:cubicBezTo>
                <a:cubicBezTo>
                  <a:pt x="117" y="52"/>
                  <a:pt x="116" y="53"/>
                  <a:pt x="116" y="54"/>
                </a:cubicBezTo>
                <a:close/>
                <a:moveTo>
                  <a:pt x="167" y="100"/>
                </a:moveTo>
                <a:cubicBezTo>
                  <a:pt x="167" y="100"/>
                  <a:pt x="167" y="100"/>
                  <a:pt x="167" y="100"/>
                </a:cubicBezTo>
                <a:cubicBezTo>
                  <a:pt x="167" y="100"/>
                  <a:pt x="167" y="100"/>
                  <a:pt x="167" y="100"/>
                </a:cubicBezTo>
                <a:cubicBezTo>
                  <a:pt x="169" y="100"/>
                  <a:pt x="170" y="100"/>
                  <a:pt x="172" y="100"/>
                </a:cubicBezTo>
                <a:cubicBezTo>
                  <a:pt x="170" y="100"/>
                  <a:pt x="168" y="100"/>
                  <a:pt x="167" y="100"/>
                </a:cubicBezTo>
                <a:close/>
                <a:moveTo>
                  <a:pt x="182" y="113"/>
                </a:moveTo>
                <a:cubicBezTo>
                  <a:pt x="183" y="113"/>
                  <a:pt x="183" y="113"/>
                  <a:pt x="183" y="113"/>
                </a:cubicBezTo>
                <a:cubicBezTo>
                  <a:pt x="183" y="113"/>
                  <a:pt x="183" y="112"/>
                  <a:pt x="183" y="111"/>
                </a:cubicBezTo>
                <a:cubicBezTo>
                  <a:pt x="183" y="110"/>
                  <a:pt x="183" y="110"/>
                  <a:pt x="182" y="110"/>
                </a:cubicBezTo>
                <a:cubicBezTo>
                  <a:pt x="182" y="111"/>
                  <a:pt x="182" y="112"/>
                  <a:pt x="182" y="113"/>
                </a:cubicBezTo>
                <a:close/>
                <a:moveTo>
                  <a:pt x="116" y="95"/>
                </a:moveTo>
                <a:cubicBezTo>
                  <a:pt x="116" y="95"/>
                  <a:pt x="117" y="96"/>
                  <a:pt x="117" y="96"/>
                </a:cubicBezTo>
                <a:cubicBezTo>
                  <a:pt x="117" y="95"/>
                  <a:pt x="118" y="95"/>
                  <a:pt x="118" y="95"/>
                </a:cubicBezTo>
                <a:cubicBezTo>
                  <a:pt x="119" y="94"/>
                  <a:pt x="119" y="94"/>
                  <a:pt x="118" y="93"/>
                </a:cubicBezTo>
                <a:cubicBezTo>
                  <a:pt x="118" y="94"/>
                  <a:pt x="117" y="94"/>
                  <a:pt x="116" y="95"/>
                </a:cubicBezTo>
                <a:close/>
                <a:moveTo>
                  <a:pt x="121" y="70"/>
                </a:moveTo>
                <a:cubicBezTo>
                  <a:pt x="121" y="71"/>
                  <a:pt x="121" y="71"/>
                  <a:pt x="121" y="71"/>
                </a:cubicBezTo>
                <a:cubicBezTo>
                  <a:pt x="122" y="70"/>
                  <a:pt x="123" y="70"/>
                  <a:pt x="123" y="69"/>
                </a:cubicBezTo>
                <a:cubicBezTo>
                  <a:pt x="123" y="69"/>
                  <a:pt x="123" y="68"/>
                  <a:pt x="123" y="68"/>
                </a:cubicBezTo>
                <a:cubicBezTo>
                  <a:pt x="122" y="69"/>
                  <a:pt x="122" y="70"/>
                  <a:pt x="121" y="70"/>
                </a:cubicBezTo>
                <a:close/>
                <a:moveTo>
                  <a:pt x="116" y="63"/>
                </a:moveTo>
                <a:cubicBezTo>
                  <a:pt x="116" y="63"/>
                  <a:pt x="116" y="63"/>
                  <a:pt x="116" y="63"/>
                </a:cubicBezTo>
                <a:cubicBezTo>
                  <a:pt x="115" y="64"/>
                  <a:pt x="114" y="64"/>
                  <a:pt x="114" y="66"/>
                </a:cubicBezTo>
                <a:cubicBezTo>
                  <a:pt x="114" y="66"/>
                  <a:pt x="114" y="66"/>
                  <a:pt x="114" y="66"/>
                </a:cubicBezTo>
                <a:cubicBezTo>
                  <a:pt x="115" y="65"/>
                  <a:pt x="116" y="64"/>
                  <a:pt x="116" y="63"/>
                </a:cubicBezTo>
                <a:close/>
                <a:moveTo>
                  <a:pt x="200" y="169"/>
                </a:moveTo>
                <a:cubicBezTo>
                  <a:pt x="200" y="168"/>
                  <a:pt x="200" y="167"/>
                  <a:pt x="200" y="163"/>
                </a:cubicBezTo>
                <a:cubicBezTo>
                  <a:pt x="200" y="165"/>
                  <a:pt x="200" y="167"/>
                  <a:pt x="200" y="169"/>
                </a:cubicBezTo>
                <a:close/>
                <a:moveTo>
                  <a:pt x="109" y="78"/>
                </a:moveTo>
                <a:cubicBezTo>
                  <a:pt x="108" y="79"/>
                  <a:pt x="108" y="79"/>
                  <a:pt x="108" y="79"/>
                </a:cubicBezTo>
                <a:cubicBezTo>
                  <a:pt x="107" y="79"/>
                  <a:pt x="107" y="79"/>
                  <a:pt x="106" y="80"/>
                </a:cubicBezTo>
                <a:cubicBezTo>
                  <a:pt x="107" y="80"/>
                  <a:pt x="108" y="79"/>
                  <a:pt x="109" y="78"/>
                </a:cubicBezTo>
                <a:close/>
                <a:moveTo>
                  <a:pt x="161" y="112"/>
                </a:moveTo>
                <a:cubicBezTo>
                  <a:pt x="159" y="112"/>
                  <a:pt x="159" y="112"/>
                  <a:pt x="159" y="113"/>
                </a:cubicBezTo>
                <a:cubicBezTo>
                  <a:pt x="160" y="113"/>
                  <a:pt x="160" y="113"/>
                  <a:pt x="161" y="113"/>
                </a:cubicBezTo>
                <a:cubicBezTo>
                  <a:pt x="161" y="112"/>
                  <a:pt x="161" y="112"/>
                  <a:pt x="161" y="112"/>
                </a:cubicBezTo>
                <a:close/>
                <a:moveTo>
                  <a:pt x="192" y="162"/>
                </a:moveTo>
                <a:cubicBezTo>
                  <a:pt x="192" y="162"/>
                  <a:pt x="192" y="162"/>
                  <a:pt x="192" y="162"/>
                </a:cubicBezTo>
                <a:cubicBezTo>
                  <a:pt x="192" y="164"/>
                  <a:pt x="192" y="166"/>
                  <a:pt x="192" y="168"/>
                </a:cubicBezTo>
                <a:cubicBezTo>
                  <a:pt x="192" y="168"/>
                  <a:pt x="192" y="168"/>
                  <a:pt x="193" y="168"/>
                </a:cubicBezTo>
                <a:cubicBezTo>
                  <a:pt x="192" y="166"/>
                  <a:pt x="192" y="164"/>
                  <a:pt x="192" y="162"/>
                </a:cubicBezTo>
                <a:close/>
                <a:moveTo>
                  <a:pt x="202" y="105"/>
                </a:moveTo>
                <a:cubicBezTo>
                  <a:pt x="202" y="104"/>
                  <a:pt x="202" y="103"/>
                  <a:pt x="201" y="103"/>
                </a:cubicBezTo>
                <a:cubicBezTo>
                  <a:pt x="201" y="103"/>
                  <a:pt x="201" y="103"/>
                  <a:pt x="200" y="103"/>
                </a:cubicBezTo>
                <a:cubicBezTo>
                  <a:pt x="201" y="104"/>
                  <a:pt x="201" y="104"/>
                  <a:pt x="202" y="105"/>
                </a:cubicBezTo>
                <a:close/>
                <a:moveTo>
                  <a:pt x="20" y="162"/>
                </a:moveTo>
                <a:cubicBezTo>
                  <a:pt x="21" y="163"/>
                  <a:pt x="21" y="164"/>
                  <a:pt x="22" y="165"/>
                </a:cubicBezTo>
                <a:cubicBezTo>
                  <a:pt x="22" y="164"/>
                  <a:pt x="21" y="163"/>
                  <a:pt x="21" y="162"/>
                </a:cubicBezTo>
                <a:cubicBezTo>
                  <a:pt x="20" y="162"/>
                  <a:pt x="20" y="162"/>
                  <a:pt x="20" y="162"/>
                </a:cubicBezTo>
                <a:close/>
                <a:moveTo>
                  <a:pt x="147" y="109"/>
                </a:moveTo>
                <a:cubicBezTo>
                  <a:pt x="147" y="108"/>
                  <a:pt x="147" y="108"/>
                  <a:pt x="145" y="107"/>
                </a:cubicBezTo>
                <a:cubicBezTo>
                  <a:pt x="145" y="108"/>
                  <a:pt x="145" y="108"/>
                  <a:pt x="145" y="109"/>
                </a:cubicBezTo>
                <a:cubicBezTo>
                  <a:pt x="146" y="109"/>
                  <a:pt x="146" y="109"/>
                  <a:pt x="147" y="109"/>
                </a:cubicBezTo>
                <a:close/>
                <a:moveTo>
                  <a:pt x="168" y="103"/>
                </a:moveTo>
                <a:cubicBezTo>
                  <a:pt x="168" y="104"/>
                  <a:pt x="168" y="104"/>
                  <a:pt x="170" y="104"/>
                </a:cubicBezTo>
                <a:cubicBezTo>
                  <a:pt x="170" y="103"/>
                  <a:pt x="170" y="103"/>
                  <a:pt x="170" y="103"/>
                </a:cubicBezTo>
                <a:cubicBezTo>
                  <a:pt x="169" y="103"/>
                  <a:pt x="168" y="103"/>
                  <a:pt x="168" y="103"/>
                </a:cubicBezTo>
                <a:close/>
                <a:moveTo>
                  <a:pt x="201" y="130"/>
                </a:moveTo>
                <a:cubicBezTo>
                  <a:pt x="199" y="131"/>
                  <a:pt x="199" y="131"/>
                  <a:pt x="200" y="132"/>
                </a:cubicBezTo>
                <a:cubicBezTo>
                  <a:pt x="201" y="132"/>
                  <a:pt x="201" y="131"/>
                  <a:pt x="201" y="130"/>
                </a:cubicBezTo>
                <a:close/>
                <a:moveTo>
                  <a:pt x="194" y="146"/>
                </a:moveTo>
                <a:cubicBezTo>
                  <a:pt x="194" y="146"/>
                  <a:pt x="194" y="146"/>
                  <a:pt x="193" y="146"/>
                </a:cubicBezTo>
                <a:cubicBezTo>
                  <a:pt x="194" y="148"/>
                  <a:pt x="194" y="150"/>
                  <a:pt x="194" y="151"/>
                </a:cubicBezTo>
                <a:cubicBezTo>
                  <a:pt x="194" y="150"/>
                  <a:pt x="194" y="148"/>
                  <a:pt x="194" y="146"/>
                </a:cubicBezTo>
                <a:cubicBezTo>
                  <a:pt x="194" y="146"/>
                  <a:pt x="194" y="146"/>
                  <a:pt x="194" y="146"/>
                </a:cubicBezTo>
                <a:close/>
                <a:moveTo>
                  <a:pt x="146" y="185"/>
                </a:moveTo>
                <a:cubicBezTo>
                  <a:pt x="146" y="185"/>
                  <a:pt x="146" y="185"/>
                  <a:pt x="146" y="185"/>
                </a:cubicBezTo>
                <a:cubicBezTo>
                  <a:pt x="146" y="185"/>
                  <a:pt x="145" y="186"/>
                  <a:pt x="144" y="186"/>
                </a:cubicBezTo>
                <a:cubicBezTo>
                  <a:pt x="144" y="186"/>
                  <a:pt x="144" y="187"/>
                  <a:pt x="144" y="187"/>
                </a:cubicBezTo>
                <a:cubicBezTo>
                  <a:pt x="145" y="186"/>
                  <a:pt x="146" y="186"/>
                  <a:pt x="146" y="185"/>
                </a:cubicBezTo>
                <a:close/>
                <a:moveTo>
                  <a:pt x="143" y="111"/>
                </a:moveTo>
                <a:cubicBezTo>
                  <a:pt x="143" y="111"/>
                  <a:pt x="143" y="111"/>
                  <a:pt x="143" y="111"/>
                </a:cubicBezTo>
                <a:cubicBezTo>
                  <a:pt x="142" y="112"/>
                  <a:pt x="142" y="113"/>
                  <a:pt x="142" y="114"/>
                </a:cubicBezTo>
                <a:cubicBezTo>
                  <a:pt x="143" y="114"/>
                  <a:pt x="143" y="114"/>
                  <a:pt x="143" y="114"/>
                </a:cubicBezTo>
                <a:cubicBezTo>
                  <a:pt x="143" y="113"/>
                  <a:pt x="143" y="112"/>
                  <a:pt x="143" y="111"/>
                </a:cubicBezTo>
                <a:close/>
                <a:moveTo>
                  <a:pt x="186" y="117"/>
                </a:moveTo>
                <a:cubicBezTo>
                  <a:pt x="186" y="117"/>
                  <a:pt x="186" y="116"/>
                  <a:pt x="186" y="116"/>
                </a:cubicBezTo>
                <a:cubicBezTo>
                  <a:pt x="186" y="116"/>
                  <a:pt x="185" y="116"/>
                  <a:pt x="185" y="116"/>
                </a:cubicBezTo>
                <a:cubicBezTo>
                  <a:pt x="185" y="116"/>
                  <a:pt x="185" y="117"/>
                  <a:pt x="185" y="117"/>
                </a:cubicBezTo>
                <a:cubicBezTo>
                  <a:pt x="185" y="117"/>
                  <a:pt x="186" y="117"/>
                  <a:pt x="186" y="117"/>
                </a:cubicBezTo>
                <a:close/>
                <a:moveTo>
                  <a:pt x="121" y="56"/>
                </a:moveTo>
                <a:cubicBezTo>
                  <a:pt x="121" y="56"/>
                  <a:pt x="121" y="56"/>
                  <a:pt x="121" y="56"/>
                </a:cubicBezTo>
                <a:cubicBezTo>
                  <a:pt x="122" y="55"/>
                  <a:pt x="123" y="55"/>
                  <a:pt x="123" y="53"/>
                </a:cubicBezTo>
                <a:cubicBezTo>
                  <a:pt x="123" y="53"/>
                  <a:pt x="123" y="53"/>
                  <a:pt x="123" y="53"/>
                </a:cubicBezTo>
                <a:cubicBezTo>
                  <a:pt x="122" y="54"/>
                  <a:pt x="122" y="55"/>
                  <a:pt x="121" y="56"/>
                </a:cubicBezTo>
                <a:close/>
                <a:moveTo>
                  <a:pt x="187" y="107"/>
                </a:moveTo>
                <a:cubicBezTo>
                  <a:pt x="187" y="107"/>
                  <a:pt x="187" y="107"/>
                  <a:pt x="187" y="107"/>
                </a:cubicBezTo>
                <a:cubicBezTo>
                  <a:pt x="187" y="106"/>
                  <a:pt x="187" y="105"/>
                  <a:pt x="187" y="105"/>
                </a:cubicBezTo>
                <a:cubicBezTo>
                  <a:pt x="187" y="104"/>
                  <a:pt x="187" y="104"/>
                  <a:pt x="187" y="104"/>
                </a:cubicBezTo>
                <a:cubicBezTo>
                  <a:pt x="187" y="105"/>
                  <a:pt x="187" y="106"/>
                  <a:pt x="187" y="107"/>
                </a:cubicBezTo>
                <a:close/>
                <a:moveTo>
                  <a:pt x="166" y="97"/>
                </a:moveTo>
                <a:cubicBezTo>
                  <a:pt x="166" y="97"/>
                  <a:pt x="166" y="97"/>
                  <a:pt x="166" y="97"/>
                </a:cubicBezTo>
                <a:cubicBezTo>
                  <a:pt x="164" y="97"/>
                  <a:pt x="161" y="97"/>
                  <a:pt x="159" y="97"/>
                </a:cubicBezTo>
                <a:cubicBezTo>
                  <a:pt x="159" y="97"/>
                  <a:pt x="159" y="98"/>
                  <a:pt x="159" y="98"/>
                </a:cubicBezTo>
                <a:cubicBezTo>
                  <a:pt x="161" y="98"/>
                  <a:pt x="164" y="98"/>
                  <a:pt x="166" y="97"/>
                </a:cubicBezTo>
                <a:close/>
                <a:moveTo>
                  <a:pt x="110" y="98"/>
                </a:moveTo>
                <a:cubicBezTo>
                  <a:pt x="110" y="98"/>
                  <a:pt x="110" y="98"/>
                  <a:pt x="111" y="98"/>
                </a:cubicBezTo>
                <a:cubicBezTo>
                  <a:pt x="111" y="98"/>
                  <a:pt x="112" y="97"/>
                  <a:pt x="112" y="96"/>
                </a:cubicBezTo>
                <a:cubicBezTo>
                  <a:pt x="111" y="97"/>
                  <a:pt x="111" y="97"/>
                  <a:pt x="110" y="97"/>
                </a:cubicBezTo>
                <a:cubicBezTo>
                  <a:pt x="110" y="97"/>
                  <a:pt x="110" y="98"/>
                  <a:pt x="110" y="98"/>
                </a:cubicBezTo>
                <a:close/>
                <a:moveTo>
                  <a:pt x="187" y="101"/>
                </a:moveTo>
                <a:cubicBezTo>
                  <a:pt x="187" y="101"/>
                  <a:pt x="187" y="101"/>
                  <a:pt x="187" y="101"/>
                </a:cubicBezTo>
                <a:cubicBezTo>
                  <a:pt x="187" y="101"/>
                  <a:pt x="187" y="100"/>
                  <a:pt x="186" y="99"/>
                </a:cubicBezTo>
                <a:cubicBezTo>
                  <a:pt x="186" y="100"/>
                  <a:pt x="186" y="101"/>
                  <a:pt x="186" y="101"/>
                </a:cubicBezTo>
                <a:cubicBezTo>
                  <a:pt x="187" y="101"/>
                  <a:pt x="187" y="101"/>
                  <a:pt x="187" y="101"/>
                </a:cubicBezTo>
                <a:close/>
                <a:moveTo>
                  <a:pt x="195" y="110"/>
                </a:moveTo>
                <a:cubicBezTo>
                  <a:pt x="195" y="110"/>
                  <a:pt x="195" y="110"/>
                  <a:pt x="195" y="110"/>
                </a:cubicBezTo>
                <a:cubicBezTo>
                  <a:pt x="194" y="110"/>
                  <a:pt x="194" y="111"/>
                  <a:pt x="193" y="112"/>
                </a:cubicBezTo>
                <a:cubicBezTo>
                  <a:pt x="194" y="112"/>
                  <a:pt x="194" y="112"/>
                  <a:pt x="194" y="112"/>
                </a:cubicBezTo>
                <a:cubicBezTo>
                  <a:pt x="194" y="111"/>
                  <a:pt x="195" y="111"/>
                  <a:pt x="195" y="110"/>
                </a:cubicBezTo>
                <a:close/>
                <a:moveTo>
                  <a:pt x="193" y="108"/>
                </a:moveTo>
                <a:cubicBezTo>
                  <a:pt x="193" y="108"/>
                  <a:pt x="193" y="108"/>
                  <a:pt x="193" y="108"/>
                </a:cubicBezTo>
                <a:cubicBezTo>
                  <a:pt x="193" y="108"/>
                  <a:pt x="192" y="108"/>
                  <a:pt x="192" y="108"/>
                </a:cubicBezTo>
                <a:cubicBezTo>
                  <a:pt x="191" y="109"/>
                  <a:pt x="191" y="109"/>
                  <a:pt x="192" y="110"/>
                </a:cubicBezTo>
                <a:cubicBezTo>
                  <a:pt x="192" y="109"/>
                  <a:pt x="193" y="108"/>
                  <a:pt x="193" y="108"/>
                </a:cubicBezTo>
                <a:close/>
                <a:moveTo>
                  <a:pt x="146" y="113"/>
                </a:moveTo>
                <a:cubicBezTo>
                  <a:pt x="146" y="113"/>
                  <a:pt x="146" y="112"/>
                  <a:pt x="146" y="111"/>
                </a:cubicBezTo>
                <a:cubicBezTo>
                  <a:pt x="146" y="111"/>
                  <a:pt x="146" y="111"/>
                  <a:pt x="146" y="111"/>
                </a:cubicBezTo>
                <a:cubicBezTo>
                  <a:pt x="146" y="112"/>
                  <a:pt x="146" y="112"/>
                  <a:pt x="146" y="113"/>
                </a:cubicBezTo>
                <a:cubicBezTo>
                  <a:pt x="146" y="113"/>
                  <a:pt x="146" y="113"/>
                  <a:pt x="146" y="113"/>
                </a:cubicBezTo>
                <a:close/>
                <a:moveTo>
                  <a:pt x="149" y="112"/>
                </a:moveTo>
                <a:cubicBezTo>
                  <a:pt x="150" y="112"/>
                  <a:pt x="150" y="112"/>
                  <a:pt x="150" y="111"/>
                </a:cubicBezTo>
                <a:cubicBezTo>
                  <a:pt x="150" y="111"/>
                  <a:pt x="149" y="111"/>
                  <a:pt x="149" y="111"/>
                </a:cubicBezTo>
                <a:cubicBezTo>
                  <a:pt x="149" y="112"/>
                  <a:pt x="149" y="112"/>
                  <a:pt x="149" y="112"/>
                </a:cubicBezTo>
                <a:close/>
                <a:moveTo>
                  <a:pt x="181" y="117"/>
                </a:moveTo>
                <a:cubicBezTo>
                  <a:pt x="181" y="116"/>
                  <a:pt x="180" y="116"/>
                  <a:pt x="180" y="116"/>
                </a:cubicBezTo>
                <a:cubicBezTo>
                  <a:pt x="179" y="117"/>
                  <a:pt x="179" y="116"/>
                  <a:pt x="179" y="117"/>
                </a:cubicBezTo>
                <a:cubicBezTo>
                  <a:pt x="180" y="117"/>
                  <a:pt x="180" y="117"/>
                  <a:pt x="181" y="117"/>
                </a:cubicBezTo>
                <a:close/>
                <a:moveTo>
                  <a:pt x="155" y="101"/>
                </a:moveTo>
                <a:cubicBezTo>
                  <a:pt x="156" y="101"/>
                  <a:pt x="156" y="101"/>
                  <a:pt x="157" y="101"/>
                </a:cubicBezTo>
                <a:cubicBezTo>
                  <a:pt x="157" y="101"/>
                  <a:pt x="157" y="101"/>
                  <a:pt x="157" y="100"/>
                </a:cubicBezTo>
                <a:cubicBezTo>
                  <a:pt x="156" y="100"/>
                  <a:pt x="156" y="100"/>
                  <a:pt x="155" y="100"/>
                </a:cubicBezTo>
                <a:cubicBezTo>
                  <a:pt x="155" y="101"/>
                  <a:pt x="155" y="101"/>
                  <a:pt x="155" y="101"/>
                </a:cubicBezTo>
                <a:close/>
                <a:moveTo>
                  <a:pt x="164" y="111"/>
                </a:moveTo>
                <a:cubicBezTo>
                  <a:pt x="164" y="111"/>
                  <a:pt x="164" y="111"/>
                  <a:pt x="163" y="111"/>
                </a:cubicBezTo>
                <a:cubicBezTo>
                  <a:pt x="164" y="113"/>
                  <a:pt x="164" y="113"/>
                  <a:pt x="164" y="113"/>
                </a:cubicBezTo>
                <a:cubicBezTo>
                  <a:pt x="164" y="112"/>
                  <a:pt x="164" y="112"/>
                  <a:pt x="164" y="111"/>
                </a:cubicBezTo>
                <a:close/>
                <a:moveTo>
                  <a:pt x="48" y="188"/>
                </a:moveTo>
                <a:cubicBezTo>
                  <a:pt x="48" y="189"/>
                  <a:pt x="49" y="189"/>
                  <a:pt x="50" y="189"/>
                </a:cubicBezTo>
                <a:cubicBezTo>
                  <a:pt x="49" y="189"/>
                  <a:pt x="49" y="188"/>
                  <a:pt x="48" y="188"/>
                </a:cubicBezTo>
                <a:close/>
                <a:moveTo>
                  <a:pt x="177" y="104"/>
                </a:moveTo>
                <a:cubicBezTo>
                  <a:pt x="177" y="104"/>
                  <a:pt x="177" y="104"/>
                  <a:pt x="177" y="103"/>
                </a:cubicBezTo>
                <a:cubicBezTo>
                  <a:pt x="176" y="103"/>
                  <a:pt x="176" y="103"/>
                  <a:pt x="176" y="103"/>
                </a:cubicBezTo>
                <a:cubicBezTo>
                  <a:pt x="176" y="104"/>
                  <a:pt x="176" y="104"/>
                  <a:pt x="177" y="104"/>
                </a:cubicBezTo>
                <a:close/>
                <a:moveTo>
                  <a:pt x="145" y="46"/>
                </a:moveTo>
                <a:cubicBezTo>
                  <a:pt x="146" y="46"/>
                  <a:pt x="147" y="46"/>
                  <a:pt x="148" y="46"/>
                </a:cubicBezTo>
                <a:cubicBezTo>
                  <a:pt x="148" y="46"/>
                  <a:pt x="148" y="46"/>
                  <a:pt x="148" y="46"/>
                </a:cubicBezTo>
                <a:cubicBezTo>
                  <a:pt x="147" y="46"/>
                  <a:pt x="146" y="46"/>
                  <a:pt x="145" y="46"/>
                </a:cubicBezTo>
                <a:close/>
                <a:moveTo>
                  <a:pt x="133" y="30"/>
                </a:moveTo>
                <a:cubicBezTo>
                  <a:pt x="133" y="32"/>
                  <a:pt x="133" y="32"/>
                  <a:pt x="133" y="33"/>
                </a:cubicBezTo>
                <a:cubicBezTo>
                  <a:pt x="133" y="32"/>
                  <a:pt x="133" y="31"/>
                  <a:pt x="133" y="30"/>
                </a:cubicBezTo>
                <a:close/>
                <a:moveTo>
                  <a:pt x="126" y="8"/>
                </a:moveTo>
                <a:cubicBezTo>
                  <a:pt x="126" y="8"/>
                  <a:pt x="125" y="8"/>
                  <a:pt x="125" y="8"/>
                </a:cubicBezTo>
                <a:cubicBezTo>
                  <a:pt x="125" y="10"/>
                  <a:pt x="125" y="10"/>
                  <a:pt x="126" y="10"/>
                </a:cubicBezTo>
                <a:cubicBezTo>
                  <a:pt x="126" y="9"/>
                  <a:pt x="126" y="9"/>
                  <a:pt x="126" y="8"/>
                </a:cubicBezTo>
                <a:close/>
                <a:moveTo>
                  <a:pt x="44" y="183"/>
                </a:moveTo>
                <a:cubicBezTo>
                  <a:pt x="44" y="182"/>
                  <a:pt x="43" y="182"/>
                  <a:pt x="43" y="182"/>
                </a:cubicBezTo>
                <a:cubicBezTo>
                  <a:pt x="43" y="182"/>
                  <a:pt x="42" y="182"/>
                  <a:pt x="42" y="182"/>
                </a:cubicBezTo>
                <a:cubicBezTo>
                  <a:pt x="43" y="182"/>
                  <a:pt x="43" y="183"/>
                  <a:pt x="44" y="183"/>
                </a:cubicBezTo>
                <a:close/>
                <a:moveTo>
                  <a:pt x="193" y="118"/>
                </a:moveTo>
                <a:cubicBezTo>
                  <a:pt x="193" y="117"/>
                  <a:pt x="193" y="117"/>
                  <a:pt x="193" y="116"/>
                </a:cubicBezTo>
                <a:cubicBezTo>
                  <a:pt x="192" y="116"/>
                  <a:pt x="192" y="116"/>
                  <a:pt x="193" y="118"/>
                </a:cubicBezTo>
                <a:close/>
                <a:moveTo>
                  <a:pt x="123" y="35"/>
                </a:moveTo>
                <a:cubicBezTo>
                  <a:pt x="123" y="35"/>
                  <a:pt x="123" y="34"/>
                  <a:pt x="123" y="33"/>
                </a:cubicBezTo>
                <a:cubicBezTo>
                  <a:pt x="123" y="34"/>
                  <a:pt x="123" y="34"/>
                  <a:pt x="123" y="35"/>
                </a:cubicBezTo>
                <a:close/>
                <a:moveTo>
                  <a:pt x="162" y="103"/>
                </a:moveTo>
                <a:cubicBezTo>
                  <a:pt x="162" y="103"/>
                  <a:pt x="162" y="103"/>
                  <a:pt x="162" y="103"/>
                </a:cubicBezTo>
                <a:cubicBezTo>
                  <a:pt x="163" y="103"/>
                  <a:pt x="164" y="103"/>
                  <a:pt x="164" y="103"/>
                </a:cubicBezTo>
                <a:cubicBezTo>
                  <a:pt x="164" y="103"/>
                  <a:pt x="164" y="103"/>
                  <a:pt x="164" y="103"/>
                </a:cubicBezTo>
                <a:cubicBezTo>
                  <a:pt x="164" y="103"/>
                  <a:pt x="163" y="103"/>
                  <a:pt x="162" y="103"/>
                </a:cubicBezTo>
                <a:close/>
                <a:moveTo>
                  <a:pt x="102" y="87"/>
                </a:moveTo>
                <a:cubicBezTo>
                  <a:pt x="103" y="85"/>
                  <a:pt x="102" y="85"/>
                  <a:pt x="102" y="84"/>
                </a:cubicBezTo>
                <a:cubicBezTo>
                  <a:pt x="102" y="85"/>
                  <a:pt x="102" y="86"/>
                  <a:pt x="102" y="87"/>
                </a:cubicBezTo>
                <a:close/>
                <a:moveTo>
                  <a:pt x="127" y="42"/>
                </a:moveTo>
                <a:cubicBezTo>
                  <a:pt x="127" y="43"/>
                  <a:pt x="127" y="44"/>
                  <a:pt x="128" y="45"/>
                </a:cubicBezTo>
                <a:cubicBezTo>
                  <a:pt x="128" y="44"/>
                  <a:pt x="128" y="43"/>
                  <a:pt x="127" y="42"/>
                </a:cubicBezTo>
                <a:close/>
                <a:moveTo>
                  <a:pt x="196" y="205"/>
                </a:moveTo>
                <a:cubicBezTo>
                  <a:pt x="197" y="205"/>
                  <a:pt x="197" y="205"/>
                  <a:pt x="197" y="205"/>
                </a:cubicBezTo>
                <a:cubicBezTo>
                  <a:pt x="197" y="205"/>
                  <a:pt x="197" y="204"/>
                  <a:pt x="197" y="204"/>
                </a:cubicBezTo>
                <a:cubicBezTo>
                  <a:pt x="197" y="204"/>
                  <a:pt x="196" y="205"/>
                  <a:pt x="196" y="205"/>
                </a:cubicBezTo>
                <a:close/>
                <a:moveTo>
                  <a:pt x="152" y="101"/>
                </a:moveTo>
                <a:cubicBezTo>
                  <a:pt x="152" y="101"/>
                  <a:pt x="152" y="101"/>
                  <a:pt x="152" y="101"/>
                </a:cubicBezTo>
                <a:cubicBezTo>
                  <a:pt x="152" y="101"/>
                  <a:pt x="151" y="101"/>
                  <a:pt x="151" y="101"/>
                </a:cubicBezTo>
                <a:cubicBezTo>
                  <a:pt x="151" y="101"/>
                  <a:pt x="151" y="101"/>
                  <a:pt x="152" y="101"/>
                </a:cubicBezTo>
                <a:cubicBezTo>
                  <a:pt x="152" y="101"/>
                  <a:pt x="152" y="101"/>
                  <a:pt x="152" y="101"/>
                </a:cubicBezTo>
                <a:close/>
                <a:moveTo>
                  <a:pt x="140" y="113"/>
                </a:moveTo>
                <a:cubicBezTo>
                  <a:pt x="140" y="113"/>
                  <a:pt x="140" y="113"/>
                  <a:pt x="140" y="113"/>
                </a:cubicBezTo>
                <a:cubicBezTo>
                  <a:pt x="140" y="113"/>
                  <a:pt x="140" y="112"/>
                  <a:pt x="140" y="112"/>
                </a:cubicBezTo>
                <a:cubicBezTo>
                  <a:pt x="140" y="111"/>
                  <a:pt x="140" y="111"/>
                  <a:pt x="139" y="112"/>
                </a:cubicBezTo>
                <a:cubicBezTo>
                  <a:pt x="139" y="112"/>
                  <a:pt x="140" y="113"/>
                  <a:pt x="140" y="113"/>
                </a:cubicBezTo>
                <a:close/>
                <a:moveTo>
                  <a:pt x="111" y="32"/>
                </a:moveTo>
                <a:cubicBezTo>
                  <a:pt x="110" y="33"/>
                  <a:pt x="110" y="33"/>
                  <a:pt x="111" y="34"/>
                </a:cubicBezTo>
                <a:cubicBezTo>
                  <a:pt x="111" y="33"/>
                  <a:pt x="111" y="33"/>
                  <a:pt x="111" y="32"/>
                </a:cubicBezTo>
                <a:close/>
                <a:moveTo>
                  <a:pt x="136" y="37"/>
                </a:moveTo>
                <a:cubicBezTo>
                  <a:pt x="136" y="37"/>
                  <a:pt x="136" y="37"/>
                  <a:pt x="136" y="37"/>
                </a:cubicBezTo>
                <a:cubicBezTo>
                  <a:pt x="137" y="37"/>
                  <a:pt x="138" y="37"/>
                  <a:pt x="139" y="37"/>
                </a:cubicBezTo>
                <a:cubicBezTo>
                  <a:pt x="139" y="37"/>
                  <a:pt x="139" y="37"/>
                  <a:pt x="139" y="37"/>
                </a:cubicBezTo>
                <a:cubicBezTo>
                  <a:pt x="138" y="37"/>
                  <a:pt x="137" y="37"/>
                  <a:pt x="136" y="37"/>
                </a:cubicBezTo>
                <a:close/>
                <a:moveTo>
                  <a:pt x="162" y="46"/>
                </a:moveTo>
                <a:cubicBezTo>
                  <a:pt x="162" y="46"/>
                  <a:pt x="162" y="46"/>
                  <a:pt x="162" y="46"/>
                </a:cubicBezTo>
                <a:cubicBezTo>
                  <a:pt x="162" y="46"/>
                  <a:pt x="161" y="46"/>
                  <a:pt x="160" y="46"/>
                </a:cubicBezTo>
                <a:cubicBezTo>
                  <a:pt x="161" y="46"/>
                  <a:pt x="162" y="46"/>
                  <a:pt x="162" y="46"/>
                </a:cubicBezTo>
                <a:close/>
                <a:moveTo>
                  <a:pt x="183" y="100"/>
                </a:moveTo>
                <a:cubicBezTo>
                  <a:pt x="183" y="100"/>
                  <a:pt x="182" y="100"/>
                  <a:pt x="182" y="100"/>
                </a:cubicBezTo>
                <a:cubicBezTo>
                  <a:pt x="183" y="101"/>
                  <a:pt x="183" y="101"/>
                  <a:pt x="183" y="100"/>
                </a:cubicBezTo>
                <a:close/>
                <a:moveTo>
                  <a:pt x="193" y="132"/>
                </a:moveTo>
                <a:cubicBezTo>
                  <a:pt x="194" y="132"/>
                  <a:pt x="194" y="132"/>
                  <a:pt x="194" y="131"/>
                </a:cubicBezTo>
                <a:cubicBezTo>
                  <a:pt x="194" y="131"/>
                  <a:pt x="194" y="132"/>
                  <a:pt x="193" y="132"/>
                </a:cubicBezTo>
                <a:close/>
                <a:moveTo>
                  <a:pt x="202" y="178"/>
                </a:moveTo>
                <a:cubicBezTo>
                  <a:pt x="203" y="178"/>
                  <a:pt x="203" y="178"/>
                  <a:pt x="203" y="178"/>
                </a:cubicBezTo>
                <a:cubicBezTo>
                  <a:pt x="203" y="177"/>
                  <a:pt x="203" y="177"/>
                  <a:pt x="202" y="177"/>
                </a:cubicBezTo>
                <a:cubicBezTo>
                  <a:pt x="202" y="178"/>
                  <a:pt x="202" y="178"/>
                  <a:pt x="202" y="178"/>
                </a:cubicBezTo>
                <a:close/>
                <a:moveTo>
                  <a:pt x="172" y="97"/>
                </a:moveTo>
                <a:cubicBezTo>
                  <a:pt x="172" y="97"/>
                  <a:pt x="172" y="97"/>
                  <a:pt x="172" y="97"/>
                </a:cubicBezTo>
                <a:cubicBezTo>
                  <a:pt x="171" y="97"/>
                  <a:pt x="170" y="97"/>
                  <a:pt x="170" y="97"/>
                </a:cubicBezTo>
                <a:cubicBezTo>
                  <a:pt x="170" y="97"/>
                  <a:pt x="170" y="97"/>
                  <a:pt x="170" y="97"/>
                </a:cubicBezTo>
                <a:cubicBezTo>
                  <a:pt x="170" y="97"/>
                  <a:pt x="171" y="97"/>
                  <a:pt x="172" y="97"/>
                </a:cubicBezTo>
                <a:close/>
                <a:moveTo>
                  <a:pt x="202" y="175"/>
                </a:moveTo>
                <a:cubicBezTo>
                  <a:pt x="201" y="175"/>
                  <a:pt x="201" y="175"/>
                  <a:pt x="201" y="174"/>
                </a:cubicBezTo>
                <a:cubicBezTo>
                  <a:pt x="201" y="175"/>
                  <a:pt x="201" y="175"/>
                  <a:pt x="201" y="175"/>
                </a:cubicBezTo>
                <a:cubicBezTo>
                  <a:pt x="201" y="175"/>
                  <a:pt x="201" y="175"/>
                  <a:pt x="202" y="175"/>
                </a:cubicBezTo>
                <a:close/>
                <a:moveTo>
                  <a:pt x="175" y="117"/>
                </a:moveTo>
                <a:cubicBezTo>
                  <a:pt x="175" y="117"/>
                  <a:pt x="175" y="117"/>
                  <a:pt x="175" y="117"/>
                </a:cubicBezTo>
                <a:cubicBezTo>
                  <a:pt x="175" y="117"/>
                  <a:pt x="175" y="117"/>
                  <a:pt x="174" y="117"/>
                </a:cubicBezTo>
                <a:cubicBezTo>
                  <a:pt x="175" y="117"/>
                  <a:pt x="175" y="117"/>
                  <a:pt x="175" y="117"/>
                </a:cubicBezTo>
                <a:close/>
                <a:moveTo>
                  <a:pt x="202" y="111"/>
                </a:moveTo>
                <a:cubicBezTo>
                  <a:pt x="202" y="111"/>
                  <a:pt x="202" y="111"/>
                  <a:pt x="202" y="111"/>
                </a:cubicBezTo>
                <a:cubicBezTo>
                  <a:pt x="202" y="111"/>
                  <a:pt x="202" y="111"/>
                  <a:pt x="201" y="111"/>
                </a:cubicBezTo>
                <a:cubicBezTo>
                  <a:pt x="202" y="111"/>
                  <a:pt x="202" y="111"/>
                  <a:pt x="202" y="111"/>
                </a:cubicBezTo>
                <a:cubicBezTo>
                  <a:pt x="202" y="111"/>
                  <a:pt x="202" y="111"/>
                  <a:pt x="202" y="111"/>
                </a:cubicBezTo>
                <a:close/>
                <a:moveTo>
                  <a:pt x="95" y="39"/>
                </a:moveTo>
                <a:cubicBezTo>
                  <a:pt x="95" y="39"/>
                  <a:pt x="95" y="39"/>
                  <a:pt x="95" y="39"/>
                </a:cubicBezTo>
                <a:cubicBezTo>
                  <a:pt x="96" y="39"/>
                  <a:pt x="96" y="40"/>
                  <a:pt x="97" y="40"/>
                </a:cubicBezTo>
                <a:cubicBezTo>
                  <a:pt x="97" y="40"/>
                  <a:pt x="97" y="40"/>
                  <a:pt x="97" y="40"/>
                </a:cubicBezTo>
                <a:cubicBezTo>
                  <a:pt x="96" y="39"/>
                  <a:pt x="96" y="39"/>
                  <a:pt x="95" y="39"/>
                </a:cubicBezTo>
                <a:close/>
                <a:moveTo>
                  <a:pt x="14" y="152"/>
                </a:moveTo>
                <a:cubicBezTo>
                  <a:pt x="14" y="153"/>
                  <a:pt x="14" y="153"/>
                  <a:pt x="14" y="154"/>
                </a:cubicBezTo>
                <a:cubicBezTo>
                  <a:pt x="14" y="153"/>
                  <a:pt x="14" y="153"/>
                  <a:pt x="14" y="152"/>
                </a:cubicBezTo>
                <a:close/>
                <a:moveTo>
                  <a:pt x="197" y="129"/>
                </a:moveTo>
                <a:cubicBezTo>
                  <a:pt x="197" y="129"/>
                  <a:pt x="197" y="129"/>
                  <a:pt x="197" y="129"/>
                </a:cubicBezTo>
                <a:cubicBezTo>
                  <a:pt x="197" y="129"/>
                  <a:pt x="197" y="129"/>
                  <a:pt x="197" y="130"/>
                </a:cubicBezTo>
                <a:cubicBezTo>
                  <a:pt x="197" y="130"/>
                  <a:pt x="197" y="130"/>
                  <a:pt x="197" y="130"/>
                </a:cubicBezTo>
                <a:cubicBezTo>
                  <a:pt x="197" y="129"/>
                  <a:pt x="197" y="129"/>
                  <a:pt x="197" y="129"/>
                </a:cubicBezTo>
                <a:close/>
                <a:moveTo>
                  <a:pt x="111" y="101"/>
                </a:moveTo>
                <a:cubicBezTo>
                  <a:pt x="111" y="101"/>
                  <a:pt x="111" y="102"/>
                  <a:pt x="111" y="102"/>
                </a:cubicBezTo>
                <a:cubicBezTo>
                  <a:pt x="111" y="102"/>
                  <a:pt x="112" y="102"/>
                  <a:pt x="111" y="101"/>
                </a:cubicBezTo>
                <a:close/>
                <a:moveTo>
                  <a:pt x="146" y="105"/>
                </a:moveTo>
                <a:cubicBezTo>
                  <a:pt x="146" y="105"/>
                  <a:pt x="146" y="105"/>
                  <a:pt x="146" y="105"/>
                </a:cubicBezTo>
                <a:cubicBezTo>
                  <a:pt x="146" y="105"/>
                  <a:pt x="147" y="105"/>
                  <a:pt x="147" y="105"/>
                </a:cubicBezTo>
                <a:cubicBezTo>
                  <a:pt x="147" y="105"/>
                  <a:pt x="147" y="105"/>
                  <a:pt x="147" y="105"/>
                </a:cubicBezTo>
                <a:cubicBezTo>
                  <a:pt x="147" y="105"/>
                  <a:pt x="146" y="105"/>
                  <a:pt x="146" y="105"/>
                </a:cubicBezTo>
                <a:close/>
                <a:moveTo>
                  <a:pt x="122" y="80"/>
                </a:moveTo>
                <a:cubicBezTo>
                  <a:pt x="122" y="80"/>
                  <a:pt x="122" y="80"/>
                  <a:pt x="122" y="81"/>
                </a:cubicBezTo>
                <a:cubicBezTo>
                  <a:pt x="122" y="81"/>
                  <a:pt x="122" y="80"/>
                  <a:pt x="122" y="80"/>
                </a:cubicBezTo>
                <a:close/>
                <a:moveTo>
                  <a:pt x="192" y="160"/>
                </a:moveTo>
                <a:cubicBezTo>
                  <a:pt x="192" y="160"/>
                  <a:pt x="192" y="160"/>
                  <a:pt x="192" y="160"/>
                </a:cubicBezTo>
                <a:cubicBezTo>
                  <a:pt x="192" y="160"/>
                  <a:pt x="192" y="160"/>
                  <a:pt x="192" y="159"/>
                </a:cubicBezTo>
                <a:cubicBezTo>
                  <a:pt x="192" y="159"/>
                  <a:pt x="192" y="159"/>
                  <a:pt x="192" y="159"/>
                </a:cubicBezTo>
                <a:cubicBezTo>
                  <a:pt x="192" y="160"/>
                  <a:pt x="192" y="160"/>
                  <a:pt x="192" y="160"/>
                </a:cubicBezTo>
                <a:close/>
                <a:moveTo>
                  <a:pt x="162" y="165"/>
                </a:moveTo>
                <a:cubicBezTo>
                  <a:pt x="162" y="165"/>
                  <a:pt x="162" y="165"/>
                  <a:pt x="162" y="165"/>
                </a:cubicBezTo>
                <a:cubicBezTo>
                  <a:pt x="162" y="164"/>
                  <a:pt x="162" y="164"/>
                  <a:pt x="163" y="164"/>
                </a:cubicBezTo>
                <a:cubicBezTo>
                  <a:pt x="163" y="164"/>
                  <a:pt x="163" y="164"/>
                  <a:pt x="162" y="164"/>
                </a:cubicBezTo>
                <a:cubicBezTo>
                  <a:pt x="162" y="164"/>
                  <a:pt x="162" y="164"/>
                  <a:pt x="162" y="165"/>
                </a:cubicBezTo>
                <a:close/>
                <a:moveTo>
                  <a:pt x="185" y="113"/>
                </a:moveTo>
                <a:cubicBezTo>
                  <a:pt x="185" y="113"/>
                  <a:pt x="186" y="113"/>
                  <a:pt x="186" y="113"/>
                </a:cubicBezTo>
                <a:cubicBezTo>
                  <a:pt x="186" y="113"/>
                  <a:pt x="186" y="113"/>
                  <a:pt x="185" y="112"/>
                </a:cubicBezTo>
                <a:cubicBezTo>
                  <a:pt x="185" y="112"/>
                  <a:pt x="185" y="112"/>
                  <a:pt x="185" y="112"/>
                </a:cubicBezTo>
                <a:cubicBezTo>
                  <a:pt x="185" y="113"/>
                  <a:pt x="185" y="113"/>
                  <a:pt x="185" y="113"/>
                </a:cubicBezTo>
                <a:close/>
                <a:moveTo>
                  <a:pt x="189" y="164"/>
                </a:moveTo>
                <a:cubicBezTo>
                  <a:pt x="189" y="164"/>
                  <a:pt x="189" y="164"/>
                  <a:pt x="189" y="164"/>
                </a:cubicBezTo>
                <a:cubicBezTo>
                  <a:pt x="189" y="163"/>
                  <a:pt x="189" y="163"/>
                  <a:pt x="189" y="163"/>
                </a:cubicBezTo>
                <a:cubicBezTo>
                  <a:pt x="189" y="163"/>
                  <a:pt x="189" y="163"/>
                  <a:pt x="189" y="163"/>
                </a:cubicBezTo>
                <a:cubicBezTo>
                  <a:pt x="189" y="163"/>
                  <a:pt x="189" y="163"/>
                  <a:pt x="189" y="164"/>
                </a:cubicBezTo>
                <a:close/>
                <a:moveTo>
                  <a:pt x="118" y="5"/>
                </a:moveTo>
                <a:cubicBezTo>
                  <a:pt x="118" y="5"/>
                  <a:pt x="118" y="5"/>
                  <a:pt x="118" y="5"/>
                </a:cubicBezTo>
                <a:cubicBezTo>
                  <a:pt x="118" y="5"/>
                  <a:pt x="118" y="5"/>
                  <a:pt x="118" y="5"/>
                </a:cubicBezTo>
                <a:cubicBezTo>
                  <a:pt x="118" y="5"/>
                  <a:pt x="118" y="5"/>
                  <a:pt x="118" y="5"/>
                </a:cubicBezTo>
                <a:cubicBezTo>
                  <a:pt x="118" y="5"/>
                  <a:pt x="118" y="5"/>
                  <a:pt x="118" y="5"/>
                </a:cubicBezTo>
                <a:close/>
                <a:moveTo>
                  <a:pt x="114" y="52"/>
                </a:moveTo>
                <a:cubicBezTo>
                  <a:pt x="114" y="52"/>
                  <a:pt x="114" y="52"/>
                  <a:pt x="114" y="52"/>
                </a:cubicBezTo>
                <a:cubicBezTo>
                  <a:pt x="114" y="52"/>
                  <a:pt x="114" y="52"/>
                  <a:pt x="114" y="52"/>
                </a:cubicBezTo>
                <a:cubicBezTo>
                  <a:pt x="113" y="52"/>
                  <a:pt x="113" y="53"/>
                  <a:pt x="113" y="53"/>
                </a:cubicBezTo>
                <a:cubicBezTo>
                  <a:pt x="113" y="53"/>
                  <a:pt x="113" y="53"/>
                  <a:pt x="114" y="53"/>
                </a:cubicBezTo>
                <a:cubicBezTo>
                  <a:pt x="114" y="53"/>
                  <a:pt x="114" y="52"/>
                  <a:pt x="114" y="52"/>
                </a:cubicBezTo>
                <a:close/>
                <a:moveTo>
                  <a:pt x="112" y="40"/>
                </a:moveTo>
                <a:cubicBezTo>
                  <a:pt x="112" y="40"/>
                  <a:pt x="112" y="40"/>
                  <a:pt x="112" y="40"/>
                </a:cubicBezTo>
                <a:cubicBezTo>
                  <a:pt x="112" y="40"/>
                  <a:pt x="112" y="40"/>
                  <a:pt x="111" y="41"/>
                </a:cubicBezTo>
                <a:cubicBezTo>
                  <a:pt x="111" y="41"/>
                  <a:pt x="111" y="41"/>
                  <a:pt x="112" y="41"/>
                </a:cubicBezTo>
                <a:cubicBezTo>
                  <a:pt x="112" y="41"/>
                  <a:pt x="112" y="40"/>
                  <a:pt x="112" y="40"/>
                </a:cubicBezTo>
                <a:close/>
                <a:moveTo>
                  <a:pt x="167" y="112"/>
                </a:moveTo>
                <a:cubicBezTo>
                  <a:pt x="167" y="112"/>
                  <a:pt x="167" y="112"/>
                  <a:pt x="167" y="113"/>
                </a:cubicBezTo>
                <a:cubicBezTo>
                  <a:pt x="167" y="112"/>
                  <a:pt x="167" y="112"/>
                  <a:pt x="167" y="11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22" name="Freeform 140"/>
          <p:cNvSpPr>
            <a:spLocks noEditPoints="1"/>
          </p:cNvSpPr>
          <p:nvPr/>
        </p:nvSpPr>
        <p:spPr bwMode="auto">
          <a:xfrm>
            <a:off x="902886" y="5294547"/>
            <a:ext cx="175678" cy="154254"/>
          </a:xfrm>
          <a:custGeom>
            <a:gdLst>
              <a:gd fmla="*/ 14 w 68" name="T0"/>
              <a:gd fmla="*/ 52 h 59" name="T1"/>
              <a:gd fmla="*/ 27 w 68" name="T2"/>
              <a:gd fmla="*/ 2 h 59" name="T3"/>
              <a:gd fmla="*/ 67 w 68" name="T4"/>
              <a:gd fmla="*/ 24 h 59" name="T5"/>
              <a:gd fmla="*/ 59 w 68" name="T6"/>
              <a:gd fmla="*/ 51 h 59" name="T7"/>
              <a:gd fmla="*/ 50 w 68" name="T8"/>
              <a:gd fmla="*/ 8 h 59" name="T9"/>
              <a:gd fmla="*/ 60 w 68" name="T10"/>
              <a:gd fmla="*/ 30 h 59" name="T11"/>
              <a:gd fmla="*/ 63 w 68" name="T12"/>
              <a:gd fmla="*/ 35 h 59" name="T13"/>
              <a:gd fmla="*/ 25 w 68" name="T14"/>
              <a:gd fmla="*/ 54 h 59" name="T15"/>
              <a:gd fmla="*/ 10 w 68" name="T16"/>
              <a:gd fmla="*/ 18 h 59" name="T17"/>
              <a:gd fmla="*/ 32 w 68" name="T18"/>
              <a:gd fmla="*/ 55 h 59" name="T19"/>
              <a:gd fmla="*/ 43 w 68" name="T20"/>
              <a:gd fmla="*/ 52 h 59" name="T21"/>
              <a:gd fmla="*/ 26 w 68" name="T22"/>
              <a:gd fmla="*/ 51 h 59" name="T23"/>
              <a:gd fmla="*/ 26 w 68" name="T24"/>
              <a:gd fmla="*/ 15 h 59" name="T25"/>
              <a:gd fmla="*/ 24 w 68" name="T26"/>
              <a:gd fmla="*/ 22 h 59" name="T27"/>
              <a:gd fmla="*/ 18 w 68" name="T28"/>
              <a:gd fmla="*/ 46 h 59" name="T29"/>
              <a:gd fmla="*/ 11 w 68" name="T30"/>
              <a:gd fmla="*/ 33 h 59" name="T31"/>
              <a:gd fmla="*/ 50 w 68" name="T32"/>
              <a:gd fmla="*/ 11 h 59" name="T33"/>
              <a:gd fmla="*/ 36 w 68" name="T34"/>
              <a:gd fmla="*/ 7 h 59" name="T35"/>
              <a:gd fmla="*/ 35 w 68" name="T36"/>
              <a:gd fmla="*/ 36 h 59" name="T37"/>
              <a:gd fmla="*/ 35 w 68" name="T38"/>
              <a:gd fmla="*/ 36 h 59" name="T39"/>
              <a:gd fmla="*/ 54 w 68" name="T40"/>
              <a:gd fmla="*/ 41 h 59" name="T41"/>
              <a:gd fmla="*/ 19 w 68" name="T42"/>
              <a:gd fmla="*/ 27 h 59" name="T43"/>
              <a:gd fmla="*/ 23 w 68" name="T44"/>
              <a:gd fmla="*/ 37 h 59" name="T45"/>
              <a:gd fmla="*/ 18 w 68" name="T46"/>
              <a:gd fmla="*/ 13 h 59" name="T47"/>
              <a:gd fmla="*/ 18 w 68" name="T48"/>
              <a:gd fmla="*/ 13 h 59" name="T49"/>
              <a:gd fmla="*/ 44 w 68" name="T50"/>
              <a:gd fmla="*/ 56 h 59" name="T51"/>
              <a:gd fmla="*/ 25 w 68" name="T52"/>
              <a:gd fmla="*/ 5 h 59" name="T53"/>
              <a:gd fmla="*/ 35 w 68" name="T54"/>
              <a:gd fmla="*/ 20 h 59" name="T55"/>
              <a:gd fmla="*/ 29 w 68" name="T56"/>
              <a:gd fmla="*/ 23 h 59" name="T57"/>
              <a:gd fmla="*/ 22 w 68" name="T58"/>
              <a:gd fmla="*/ 10 h 59" name="T59"/>
              <a:gd fmla="*/ 18 w 68" name="T60"/>
              <a:gd fmla="*/ 10 h 59" name="T61"/>
              <a:gd fmla="*/ 53 w 68" name="T62"/>
              <a:gd fmla="*/ 47 h 59" name="T63"/>
              <a:gd fmla="*/ 12 w 68" name="T64"/>
              <a:gd fmla="*/ 23 h 59" name="T65"/>
              <a:gd fmla="*/ 55 w 68" name="T66"/>
              <a:gd fmla="*/ 25 h 59" name="T67"/>
              <a:gd fmla="*/ 40 w 68" name="T68"/>
              <a:gd fmla="*/ 27 h 59" name="T69"/>
              <a:gd fmla="*/ 26 w 68" name="T70"/>
              <a:gd fmla="*/ 49 h 59" name="T71"/>
              <a:gd fmla="*/ 23 w 68" name="T72"/>
              <a:gd fmla="*/ 48 h 59" name="T73"/>
              <a:gd fmla="*/ 14 w 68" name="T74"/>
              <a:gd fmla="*/ 29 h 59" name="T75"/>
              <a:gd fmla="*/ 44 w 68" name="T76"/>
              <a:gd fmla="*/ 14 h 59" name="T77"/>
              <a:gd fmla="*/ 30 w 68" name="T78"/>
              <a:gd fmla="*/ 26 h 59" name="T79"/>
              <a:gd fmla="*/ 55 w 68" name="T80"/>
              <a:gd fmla="*/ 45 h 59" name="T81"/>
              <a:gd fmla="*/ 55 w 68" name="T82"/>
              <a:gd fmla="*/ 29 h 59" name="T83"/>
              <a:gd fmla="*/ 44 w 68" name="T84"/>
              <a:gd fmla="*/ 37 h 59" name="T85"/>
              <a:gd fmla="*/ 29 w 68" name="T86"/>
              <a:gd fmla="*/ 31 h 59" name="T87"/>
              <a:gd fmla="*/ 48 w 68" name="T88"/>
              <a:gd fmla="*/ 39 h 59" name="T89"/>
              <a:gd fmla="*/ 28 w 68" name="T90"/>
              <a:gd fmla="*/ 42 h 59" name="T91"/>
              <a:gd fmla="*/ 39 w 68" name="T92"/>
              <a:gd fmla="*/ 40 h 59" name="T93"/>
              <a:gd fmla="*/ 60 w 68" name="T94"/>
              <a:gd fmla="*/ 43 h 59" name="T95"/>
              <a:gd fmla="*/ 51 w 68" name="T96"/>
              <a:gd fmla="*/ 29 h 59" name="T97"/>
              <a:gd fmla="*/ 37 w 68" name="T98"/>
              <a:gd fmla="*/ 23 h 59" name="T99"/>
              <a:gd fmla="*/ 36 w 68" name="T100"/>
              <a:gd fmla="*/ 17 h 59" name="T101"/>
              <a:gd fmla="*/ 36 w 68" name="T102"/>
              <a:gd fmla="*/ 17 h 5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59" w="68">
                <a:moveTo>
                  <a:pt x="41" y="59"/>
                </a:moveTo>
                <a:cubicBezTo>
                  <a:pt x="41" y="59"/>
                  <a:pt x="39" y="59"/>
                  <a:pt x="38" y="58"/>
                </a:cubicBezTo>
                <a:cubicBezTo>
                  <a:pt x="34" y="58"/>
                  <a:pt x="30" y="58"/>
                  <a:pt x="27" y="57"/>
                </a:cubicBezTo>
                <a:cubicBezTo>
                  <a:pt x="22" y="57"/>
                  <a:pt x="18" y="55"/>
                  <a:pt x="14" y="52"/>
                </a:cubicBezTo>
                <a:cubicBezTo>
                  <a:pt x="7" y="47"/>
                  <a:pt x="4" y="40"/>
                  <a:pt x="3" y="31"/>
                </a:cubicBezTo>
                <a:cubicBezTo>
                  <a:pt x="3" y="26"/>
                  <a:pt x="4" y="21"/>
                  <a:pt x="7" y="16"/>
                </a:cubicBezTo>
                <a:cubicBezTo>
                  <a:pt x="11" y="10"/>
                  <a:pt x="17" y="6"/>
                  <a:pt x="24" y="3"/>
                </a:cubicBezTo>
                <a:cubicBezTo>
                  <a:pt x="25" y="2"/>
                  <a:pt x="26" y="2"/>
                  <a:pt x="27" y="2"/>
                </a:cubicBezTo>
                <a:cubicBezTo>
                  <a:pt x="31" y="0"/>
                  <a:pt x="34" y="0"/>
                  <a:pt x="38" y="0"/>
                </a:cubicBezTo>
                <a:cubicBezTo>
                  <a:pt x="44" y="1"/>
                  <a:pt x="49" y="3"/>
                  <a:pt x="54" y="6"/>
                </a:cubicBezTo>
                <a:cubicBezTo>
                  <a:pt x="57" y="8"/>
                  <a:pt x="60" y="11"/>
                  <a:pt x="63" y="14"/>
                </a:cubicBezTo>
                <a:cubicBezTo>
                  <a:pt x="65" y="17"/>
                  <a:pt x="67" y="20"/>
                  <a:pt x="67" y="24"/>
                </a:cubicBezTo>
                <a:cubicBezTo>
                  <a:pt x="68" y="26"/>
                  <a:pt x="68" y="28"/>
                  <a:pt x="67" y="30"/>
                </a:cubicBezTo>
                <a:cubicBezTo>
                  <a:pt x="67" y="31"/>
                  <a:pt x="67" y="32"/>
                  <a:pt x="66" y="32"/>
                </a:cubicBezTo>
                <a:cubicBezTo>
                  <a:pt x="65" y="35"/>
                  <a:pt x="65" y="38"/>
                  <a:pt x="64" y="40"/>
                </a:cubicBezTo>
                <a:cubicBezTo>
                  <a:pt x="63" y="44"/>
                  <a:pt x="61" y="48"/>
                  <a:pt x="59" y="51"/>
                </a:cubicBezTo>
                <a:cubicBezTo>
                  <a:pt x="54" y="56"/>
                  <a:pt x="49" y="59"/>
                  <a:pt x="41" y="59"/>
                </a:cubicBezTo>
                <a:close/>
                <a:moveTo>
                  <a:pt x="50" y="8"/>
                </a:moveTo>
                <a:cubicBezTo>
                  <a:pt x="50" y="8"/>
                  <a:pt x="50" y="8"/>
                  <a:pt x="50" y="8"/>
                </a:cubicBezTo>
                <a:cubicBezTo>
                  <a:pt x="50" y="8"/>
                  <a:pt x="50" y="8"/>
                  <a:pt x="50" y="8"/>
                </a:cubicBezTo>
                <a:cubicBezTo>
                  <a:pt x="52" y="10"/>
                  <a:pt x="54" y="13"/>
                  <a:pt x="55" y="15"/>
                </a:cubicBezTo>
                <a:cubicBezTo>
                  <a:pt x="55" y="15"/>
                  <a:pt x="55" y="16"/>
                  <a:pt x="55" y="16"/>
                </a:cubicBezTo>
                <a:cubicBezTo>
                  <a:pt x="57" y="17"/>
                  <a:pt x="58" y="19"/>
                  <a:pt x="59" y="21"/>
                </a:cubicBezTo>
                <a:cubicBezTo>
                  <a:pt x="60" y="24"/>
                  <a:pt x="61" y="27"/>
                  <a:pt x="60" y="30"/>
                </a:cubicBezTo>
                <a:cubicBezTo>
                  <a:pt x="60" y="31"/>
                  <a:pt x="60" y="33"/>
                  <a:pt x="60" y="34"/>
                </a:cubicBezTo>
                <a:cubicBezTo>
                  <a:pt x="61" y="35"/>
                  <a:pt x="61" y="36"/>
                  <a:pt x="61" y="37"/>
                </a:cubicBezTo>
                <a:cubicBezTo>
                  <a:pt x="61" y="37"/>
                  <a:pt x="61" y="37"/>
                  <a:pt x="61" y="38"/>
                </a:cubicBezTo>
                <a:cubicBezTo>
                  <a:pt x="62" y="37"/>
                  <a:pt x="62" y="36"/>
                  <a:pt x="63" y="35"/>
                </a:cubicBezTo>
                <a:cubicBezTo>
                  <a:pt x="63" y="30"/>
                  <a:pt x="63" y="25"/>
                  <a:pt x="62" y="21"/>
                </a:cubicBezTo>
                <a:cubicBezTo>
                  <a:pt x="61" y="16"/>
                  <a:pt x="58" y="12"/>
                  <a:pt x="54" y="10"/>
                </a:cubicBezTo>
                <a:cubicBezTo>
                  <a:pt x="53" y="9"/>
                  <a:pt x="52" y="8"/>
                  <a:pt x="50" y="8"/>
                </a:cubicBezTo>
                <a:close/>
                <a:moveTo>
                  <a:pt x="25" y="54"/>
                </a:moveTo>
                <a:cubicBezTo>
                  <a:pt x="24" y="53"/>
                  <a:pt x="23" y="52"/>
                  <a:pt x="22" y="51"/>
                </a:cubicBezTo>
                <a:cubicBezTo>
                  <a:pt x="21" y="50"/>
                  <a:pt x="20" y="50"/>
                  <a:pt x="19" y="49"/>
                </a:cubicBezTo>
                <a:cubicBezTo>
                  <a:pt x="12" y="46"/>
                  <a:pt x="8" y="40"/>
                  <a:pt x="7" y="31"/>
                </a:cubicBezTo>
                <a:cubicBezTo>
                  <a:pt x="7" y="27"/>
                  <a:pt x="8" y="22"/>
                  <a:pt x="10" y="18"/>
                </a:cubicBezTo>
                <a:cubicBezTo>
                  <a:pt x="10" y="18"/>
                  <a:pt x="10" y="17"/>
                  <a:pt x="10" y="17"/>
                </a:cubicBezTo>
                <a:cubicBezTo>
                  <a:pt x="0" y="31"/>
                  <a:pt x="8" y="51"/>
                  <a:pt x="25" y="54"/>
                </a:cubicBezTo>
                <a:close/>
                <a:moveTo>
                  <a:pt x="26" y="51"/>
                </a:moveTo>
                <a:cubicBezTo>
                  <a:pt x="28" y="53"/>
                  <a:pt x="30" y="54"/>
                  <a:pt x="32" y="55"/>
                </a:cubicBezTo>
                <a:cubicBezTo>
                  <a:pt x="34" y="56"/>
                  <a:pt x="36" y="56"/>
                  <a:pt x="37" y="55"/>
                </a:cubicBezTo>
                <a:cubicBezTo>
                  <a:pt x="40" y="55"/>
                  <a:pt x="42" y="54"/>
                  <a:pt x="44" y="53"/>
                </a:cubicBezTo>
                <a:cubicBezTo>
                  <a:pt x="44" y="53"/>
                  <a:pt x="44" y="53"/>
                  <a:pt x="45" y="53"/>
                </a:cubicBezTo>
                <a:cubicBezTo>
                  <a:pt x="44" y="52"/>
                  <a:pt x="43" y="52"/>
                  <a:pt x="43" y="52"/>
                </a:cubicBezTo>
                <a:cubicBezTo>
                  <a:pt x="42" y="51"/>
                  <a:pt x="41" y="51"/>
                  <a:pt x="40" y="52"/>
                </a:cubicBezTo>
                <a:cubicBezTo>
                  <a:pt x="38" y="52"/>
                  <a:pt x="36" y="53"/>
                  <a:pt x="33" y="52"/>
                </a:cubicBezTo>
                <a:cubicBezTo>
                  <a:pt x="32" y="52"/>
                  <a:pt x="31" y="52"/>
                  <a:pt x="29" y="52"/>
                </a:cubicBezTo>
                <a:cubicBezTo>
                  <a:pt x="28" y="52"/>
                  <a:pt x="27" y="52"/>
                  <a:pt x="26" y="51"/>
                </a:cubicBezTo>
                <a:close/>
                <a:moveTo>
                  <a:pt x="38" y="15"/>
                </a:moveTo>
                <a:cubicBezTo>
                  <a:pt x="36" y="14"/>
                  <a:pt x="35" y="14"/>
                  <a:pt x="33" y="13"/>
                </a:cubicBezTo>
                <a:cubicBezTo>
                  <a:pt x="31" y="13"/>
                  <a:pt x="29" y="14"/>
                  <a:pt x="27" y="14"/>
                </a:cubicBezTo>
                <a:cubicBezTo>
                  <a:pt x="26" y="15"/>
                  <a:pt x="26" y="15"/>
                  <a:pt x="26" y="15"/>
                </a:cubicBezTo>
                <a:cubicBezTo>
                  <a:pt x="25" y="18"/>
                  <a:pt x="24" y="20"/>
                  <a:pt x="23" y="22"/>
                </a:cubicBezTo>
                <a:cubicBezTo>
                  <a:pt x="23" y="22"/>
                  <a:pt x="23" y="22"/>
                  <a:pt x="23" y="23"/>
                </a:cubicBezTo>
                <a:cubicBezTo>
                  <a:pt x="23" y="23"/>
                  <a:pt x="23" y="23"/>
                  <a:pt x="24" y="23"/>
                </a:cubicBezTo>
                <a:cubicBezTo>
                  <a:pt x="24" y="23"/>
                  <a:pt x="24" y="22"/>
                  <a:pt x="24" y="22"/>
                </a:cubicBezTo>
                <a:cubicBezTo>
                  <a:pt x="25" y="19"/>
                  <a:pt x="28" y="17"/>
                  <a:pt x="31" y="17"/>
                </a:cubicBezTo>
                <a:cubicBezTo>
                  <a:pt x="31" y="17"/>
                  <a:pt x="31" y="17"/>
                  <a:pt x="31" y="17"/>
                </a:cubicBezTo>
                <a:cubicBezTo>
                  <a:pt x="33" y="15"/>
                  <a:pt x="35" y="15"/>
                  <a:pt x="38" y="15"/>
                </a:cubicBezTo>
                <a:close/>
                <a:moveTo>
                  <a:pt x="18" y="46"/>
                </a:moveTo>
                <a:cubicBezTo>
                  <a:pt x="18" y="46"/>
                  <a:pt x="18" y="45"/>
                  <a:pt x="18" y="45"/>
                </a:cubicBezTo>
                <a:cubicBezTo>
                  <a:pt x="17" y="44"/>
                  <a:pt x="17" y="43"/>
                  <a:pt x="16" y="42"/>
                </a:cubicBezTo>
                <a:cubicBezTo>
                  <a:pt x="16" y="41"/>
                  <a:pt x="15" y="40"/>
                  <a:pt x="14" y="39"/>
                </a:cubicBezTo>
                <a:cubicBezTo>
                  <a:pt x="12" y="37"/>
                  <a:pt x="11" y="36"/>
                  <a:pt x="11" y="33"/>
                </a:cubicBezTo>
                <a:cubicBezTo>
                  <a:pt x="11" y="32"/>
                  <a:pt x="10" y="31"/>
                  <a:pt x="9" y="30"/>
                </a:cubicBezTo>
                <a:cubicBezTo>
                  <a:pt x="9" y="37"/>
                  <a:pt x="14" y="43"/>
                  <a:pt x="18" y="46"/>
                </a:cubicBezTo>
                <a:close/>
                <a:moveTo>
                  <a:pt x="50" y="12"/>
                </a:moveTo>
                <a:cubicBezTo>
                  <a:pt x="50" y="11"/>
                  <a:pt x="50" y="11"/>
                  <a:pt x="50" y="11"/>
                </a:cubicBezTo>
                <a:cubicBezTo>
                  <a:pt x="49" y="9"/>
                  <a:pt x="47" y="8"/>
                  <a:pt x="45" y="7"/>
                </a:cubicBezTo>
                <a:cubicBezTo>
                  <a:pt x="45" y="7"/>
                  <a:pt x="45" y="6"/>
                  <a:pt x="44" y="6"/>
                </a:cubicBezTo>
                <a:cubicBezTo>
                  <a:pt x="42" y="6"/>
                  <a:pt x="39" y="6"/>
                  <a:pt x="37" y="6"/>
                </a:cubicBezTo>
                <a:cubicBezTo>
                  <a:pt x="37" y="6"/>
                  <a:pt x="37" y="7"/>
                  <a:pt x="36" y="7"/>
                </a:cubicBezTo>
                <a:cubicBezTo>
                  <a:pt x="36" y="7"/>
                  <a:pt x="36" y="7"/>
                  <a:pt x="36" y="7"/>
                </a:cubicBezTo>
                <a:cubicBezTo>
                  <a:pt x="39" y="7"/>
                  <a:pt x="41" y="8"/>
                  <a:pt x="43" y="9"/>
                </a:cubicBezTo>
                <a:cubicBezTo>
                  <a:pt x="45" y="10"/>
                  <a:pt x="48" y="11"/>
                  <a:pt x="50" y="12"/>
                </a:cubicBezTo>
                <a:close/>
                <a:moveTo>
                  <a:pt x="35" y="36"/>
                </a:moveTo>
                <a:cubicBezTo>
                  <a:pt x="34" y="34"/>
                  <a:pt x="34" y="32"/>
                  <a:pt x="34" y="30"/>
                </a:cubicBezTo>
                <a:cubicBezTo>
                  <a:pt x="34" y="30"/>
                  <a:pt x="33" y="30"/>
                  <a:pt x="32" y="30"/>
                </a:cubicBezTo>
                <a:cubicBezTo>
                  <a:pt x="32" y="32"/>
                  <a:pt x="31" y="34"/>
                  <a:pt x="31" y="36"/>
                </a:cubicBezTo>
                <a:cubicBezTo>
                  <a:pt x="33" y="36"/>
                  <a:pt x="34" y="36"/>
                  <a:pt x="35" y="36"/>
                </a:cubicBezTo>
                <a:close/>
                <a:moveTo>
                  <a:pt x="47" y="46"/>
                </a:moveTo>
                <a:cubicBezTo>
                  <a:pt x="47" y="47"/>
                  <a:pt x="47" y="47"/>
                  <a:pt x="47" y="47"/>
                </a:cubicBezTo>
                <a:cubicBezTo>
                  <a:pt x="47" y="47"/>
                  <a:pt x="47" y="47"/>
                  <a:pt x="47" y="47"/>
                </a:cubicBezTo>
                <a:cubicBezTo>
                  <a:pt x="50" y="46"/>
                  <a:pt x="53" y="44"/>
                  <a:pt x="54" y="41"/>
                </a:cubicBezTo>
                <a:cubicBezTo>
                  <a:pt x="55" y="41"/>
                  <a:pt x="55" y="40"/>
                  <a:pt x="55" y="39"/>
                </a:cubicBezTo>
                <a:cubicBezTo>
                  <a:pt x="53" y="40"/>
                  <a:pt x="52" y="42"/>
                  <a:pt x="51" y="43"/>
                </a:cubicBezTo>
                <a:cubicBezTo>
                  <a:pt x="50" y="44"/>
                  <a:pt x="48" y="45"/>
                  <a:pt x="47" y="46"/>
                </a:cubicBezTo>
                <a:close/>
                <a:moveTo>
                  <a:pt x="19" y="27"/>
                </a:moveTo>
                <a:cubicBezTo>
                  <a:pt x="19" y="27"/>
                  <a:pt x="19" y="27"/>
                  <a:pt x="19" y="27"/>
                </a:cubicBezTo>
                <a:cubicBezTo>
                  <a:pt x="19" y="28"/>
                  <a:pt x="18" y="28"/>
                  <a:pt x="18" y="28"/>
                </a:cubicBezTo>
                <a:cubicBezTo>
                  <a:pt x="19" y="30"/>
                  <a:pt x="19" y="32"/>
                  <a:pt x="19" y="34"/>
                </a:cubicBezTo>
                <a:cubicBezTo>
                  <a:pt x="20" y="35"/>
                  <a:pt x="22" y="36"/>
                  <a:pt x="23" y="37"/>
                </a:cubicBezTo>
                <a:cubicBezTo>
                  <a:pt x="23" y="36"/>
                  <a:pt x="23" y="36"/>
                  <a:pt x="23" y="36"/>
                </a:cubicBezTo>
                <a:cubicBezTo>
                  <a:pt x="21" y="33"/>
                  <a:pt x="20" y="31"/>
                  <a:pt x="19" y="28"/>
                </a:cubicBezTo>
                <a:cubicBezTo>
                  <a:pt x="19" y="28"/>
                  <a:pt x="19" y="28"/>
                  <a:pt x="19" y="27"/>
                </a:cubicBezTo>
                <a:close/>
                <a:moveTo>
                  <a:pt x="18" y="13"/>
                </a:moveTo>
                <a:cubicBezTo>
                  <a:pt x="18" y="13"/>
                  <a:pt x="18" y="13"/>
                  <a:pt x="18" y="13"/>
                </a:cubicBezTo>
                <a:cubicBezTo>
                  <a:pt x="15" y="15"/>
                  <a:pt x="14" y="17"/>
                  <a:pt x="13" y="20"/>
                </a:cubicBezTo>
                <a:cubicBezTo>
                  <a:pt x="13" y="21"/>
                  <a:pt x="13" y="21"/>
                  <a:pt x="14" y="22"/>
                </a:cubicBezTo>
                <a:cubicBezTo>
                  <a:pt x="15" y="19"/>
                  <a:pt x="16" y="16"/>
                  <a:pt x="18" y="13"/>
                </a:cubicBezTo>
                <a:close/>
                <a:moveTo>
                  <a:pt x="54" y="52"/>
                </a:moveTo>
                <a:cubicBezTo>
                  <a:pt x="53" y="53"/>
                  <a:pt x="52" y="53"/>
                  <a:pt x="51" y="53"/>
                </a:cubicBezTo>
                <a:cubicBezTo>
                  <a:pt x="49" y="53"/>
                  <a:pt x="47" y="54"/>
                  <a:pt x="46" y="55"/>
                </a:cubicBezTo>
                <a:cubicBezTo>
                  <a:pt x="45" y="55"/>
                  <a:pt x="45" y="56"/>
                  <a:pt x="44" y="56"/>
                </a:cubicBezTo>
                <a:cubicBezTo>
                  <a:pt x="44" y="56"/>
                  <a:pt x="44" y="56"/>
                  <a:pt x="43" y="56"/>
                </a:cubicBezTo>
                <a:cubicBezTo>
                  <a:pt x="46" y="57"/>
                  <a:pt x="51" y="55"/>
                  <a:pt x="54" y="52"/>
                </a:cubicBezTo>
                <a:close/>
                <a:moveTo>
                  <a:pt x="37" y="4"/>
                </a:moveTo>
                <a:cubicBezTo>
                  <a:pt x="33" y="3"/>
                  <a:pt x="27" y="4"/>
                  <a:pt x="25" y="5"/>
                </a:cubicBezTo>
                <a:cubicBezTo>
                  <a:pt x="28" y="5"/>
                  <a:pt x="31" y="5"/>
                  <a:pt x="34" y="4"/>
                </a:cubicBezTo>
                <a:cubicBezTo>
                  <a:pt x="34" y="4"/>
                  <a:pt x="34" y="4"/>
                  <a:pt x="35" y="4"/>
                </a:cubicBezTo>
                <a:cubicBezTo>
                  <a:pt x="36" y="4"/>
                  <a:pt x="36" y="4"/>
                  <a:pt x="37" y="4"/>
                </a:cubicBezTo>
                <a:close/>
                <a:moveTo>
                  <a:pt x="35" y="20"/>
                </a:moveTo>
                <a:cubicBezTo>
                  <a:pt x="34" y="19"/>
                  <a:pt x="33" y="19"/>
                  <a:pt x="33" y="19"/>
                </a:cubicBezTo>
                <a:cubicBezTo>
                  <a:pt x="32" y="19"/>
                  <a:pt x="32" y="19"/>
                  <a:pt x="32" y="19"/>
                </a:cubicBezTo>
                <a:cubicBezTo>
                  <a:pt x="31" y="20"/>
                  <a:pt x="30" y="21"/>
                  <a:pt x="29" y="23"/>
                </a:cubicBezTo>
                <a:cubicBezTo>
                  <a:pt x="29" y="23"/>
                  <a:pt x="29" y="23"/>
                  <a:pt x="29" y="23"/>
                </a:cubicBezTo>
                <a:cubicBezTo>
                  <a:pt x="31" y="22"/>
                  <a:pt x="32" y="21"/>
                  <a:pt x="34" y="21"/>
                </a:cubicBezTo>
                <a:cubicBezTo>
                  <a:pt x="35" y="21"/>
                  <a:pt x="35" y="20"/>
                  <a:pt x="35" y="20"/>
                </a:cubicBezTo>
                <a:close/>
                <a:moveTo>
                  <a:pt x="18" y="10"/>
                </a:moveTo>
                <a:cubicBezTo>
                  <a:pt x="20" y="10"/>
                  <a:pt x="21" y="10"/>
                  <a:pt x="22" y="10"/>
                </a:cubicBezTo>
                <a:cubicBezTo>
                  <a:pt x="22" y="10"/>
                  <a:pt x="22" y="10"/>
                  <a:pt x="22" y="10"/>
                </a:cubicBezTo>
                <a:cubicBezTo>
                  <a:pt x="23" y="9"/>
                  <a:pt x="24" y="9"/>
                  <a:pt x="25" y="8"/>
                </a:cubicBezTo>
                <a:cubicBezTo>
                  <a:pt x="25" y="8"/>
                  <a:pt x="26" y="8"/>
                  <a:pt x="26" y="8"/>
                </a:cubicBezTo>
                <a:cubicBezTo>
                  <a:pt x="24" y="7"/>
                  <a:pt x="20" y="9"/>
                  <a:pt x="18" y="10"/>
                </a:cubicBezTo>
                <a:close/>
                <a:moveTo>
                  <a:pt x="45" y="50"/>
                </a:moveTo>
                <a:cubicBezTo>
                  <a:pt x="47" y="51"/>
                  <a:pt x="48" y="51"/>
                  <a:pt x="49" y="50"/>
                </a:cubicBezTo>
                <a:cubicBezTo>
                  <a:pt x="50" y="49"/>
                  <a:pt x="52" y="48"/>
                  <a:pt x="53" y="47"/>
                </a:cubicBezTo>
                <a:cubicBezTo>
                  <a:pt x="53" y="47"/>
                  <a:pt x="53" y="47"/>
                  <a:pt x="53" y="47"/>
                </a:cubicBezTo>
                <a:cubicBezTo>
                  <a:pt x="51" y="48"/>
                  <a:pt x="48" y="50"/>
                  <a:pt x="45" y="50"/>
                </a:cubicBezTo>
                <a:close/>
                <a:moveTo>
                  <a:pt x="11" y="28"/>
                </a:moveTo>
                <a:cubicBezTo>
                  <a:pt x="12" y="26"/>
                  <a:pt x="13" y="25"/>
                  <a:pt x="13" y="24"/>
                </a:cubicBezTo>
                <a:cubicBezTo>
                  <a:pt x="13" y="24"/>
                  <a:pt x="12" y="23"/>
                  <a:pt x="12" y="23"/>
                </a:cubicBezTo>
                <a:cubicBezTo>
                  <a:pt x="11" y="24"/>
                  <a:pt x="11" y="26"/>
                  <a:pt x="11" y="28"/>
                </a:cubicBezTo>
                <a:close/>
                <a:moveTo>
                  <a:pt x="56" y="21"/>
                </a:moveTo>
                <a:cubicBezTo>
                  <a:pt x="56" y="22"/>
                  <a:pt x="55" y="23"/>
                  <a:pt x="55" y="24"/>
                </a:cubicBezTo>
                <a:cubicBezTo>
                  <a:pt x="55" y="24"/>
                  <a:pt x="55" y="24"/>
                  <a:pt x="55" y="25"/>
                </a:cubicBezTo>
                <a:cubicBezTo>
                  <a:pt x="56" y="25"/>
                  <a:pt x="56" y="26"/>
                  <a:pt x="57" y="26"/>
                </a:cubicBezTo>
                <a:cubicBezTo>
                  <a:pt x="57" y="24"/>
                  <a:pt x="57" y="22"/>
                  <a:pt x="56" y="21"/>
                </a:cubicBezTo>
                <a:close/>
                <a:moveTo>
                  <a:pt x="41" y="29"/>
                </a:moveTo>
                <a:cubicBezTo>
                  <a:pt x="41" y="28"/>
                  <a:pt x="40" y="28"/>
                  <a:pt x="40" y="27"/>
                </a:cubicBezTo>
                <a:cubicBezTo>
                  <a:pt x="40" y="27"/>
                  <a:pt x="39" y="27"/>
                  <a:pt x="39" y="27"/>
                </a:cubicBezTo>
                <a:cubicBezTo>
                  <a:pt x="39" y="27"/>
                  <a:pt x="38" y="28"/>
                  <a:pt x="38" y="29"/>
                </a:cubicBezTo>
                <a:cubicBezTo>
                  <a:pt x="39" y="29"/>
                  <a:pt x="40" y="29"/>
                  <a:pt x="41" y="29"/>
                </a:cubicBezTo>
                <a:close/>
                <a:moveTo>
                  <a:pt x="26" y="49"/>
                </a:moveTo>
                <a:cubicBezTo>
                  <a:pt x="26" y="49"/>
                  <a:pt x="26" y="49"/>
                  <a:pt x="26" y="49"/>
                </a:cubicBezTo>
                <a:cubicBezTo>
                  <a:pt x="24" y="48"/>
                  <a:pt x="23" y="47"/>
                  <a:pt x="21" y="46"/>
                </a:cubicBezTo>
                <a:cubicBezTo>
                  <a:pt x="21" y="46"/>
                  <a:pt x="21" y="46"/>
                  <a:pt x="21" y="46"/>
                </a:cubicBezTo>
                <a:cubicBezTo>
                  <a:pt x="21" y="47"/>
                  <a:pt x="22" y="48"/>
                  <a:pt x="23" y="48"/>
                </a:cubicBezTo>
                <a:cubicBezTo>
                  <a:pt x="24" y="48"/>
                  <a:pt x="25" y="49"/>
                  <a:pt x="26" y="49"/>
                </a:cubicBezTo>
                <a:close/>
                <a:moveTo>
                  <a:pt x="15" y="34"/>
                </a:moveTo>
                <a:cubicBezTo>
                  <a:pt x="14" y="33"/>
                  <a:pt x="14" y="32"/>
                  <a:pt x="14" y="32"/>
                </a:cubicBezTo>
                <a:cubicBezTo>
                  <a:pt x="14" y="31"/>
                  <a:pt x="14" y="30"/>
                  <a:pt x="14" y="29"/>
                </a:cubicBezTo>
                <a:cubicBezTo>
                  <a:pt x="13" y="32"/>
                  <a:pt x="13" y="32"/>
                  <a:pt x="15" y="34"/>
                </a:cubicBezTo>
                <a:close/>
                <a:moveTo>
                  <a:pt x="41" y="12"/>
                </a:moveTo>
                <a:cubicBezTo>
                  <a:pt x="41" y="13"/>
                  <a:pt x="42" y="13"/>
                  <a:pt x="42" y="14"/>
                </a:cubicBezTo>
                <a:cubicBezTo>
                  <a:pt x="43" y="14"/>
                  <a:pt x="43" y="14"/>
                  <a:pt x="44" y="14"/>
                </a:cubicBezTo>
                <a:cubicBezTo>
                  <a:pt x="43" y="13"/>
                  <a:pt x="42" y="12"/>
                  <a:pt x="41" y="12"/>
                </a:cubicBezTo>
                <a:close/>
                <a:moveTo>
                  <a:pt x="29" y="28"/>
                </a:moveTo>
                <a:cubicBezTo>
                  <a:pt x="31" y="28"/>
                  <a:pt x="31" y="27"/>
                  <a:pt x="31" y="26"/>
                </a:cubicBezTo>
                <a:cubicBezTo>
                  <a:pt x="30" y="25"/>
                  <a:pt x="30" y="25"/>
                  <a:pt x="30" y="26"/>
                </a:cubicBezTo>
                <a:cubicBezTo>
                  <a:pt x="30" y="27"/>
                  <a:pt x="29" y="27"/>
                  <a:pt x="29" y="28"/>
                </a:cubicBezTo>
                <a:close/>
                <a:moveTo>
                  <a:pt x="55" y="45"/>
                </a:moveTo>
                <a:cubicBezTo>
                  <a:pt x="57" y="44"/>
                  <a:pt x="58" y="42"/>
                  <a:pt x="58" y="40"/>
                </a:cubicBezTo>
                <a:cubicBezTo>
                  <a:pt x="57" y="42"/>
                  <a:pt x="56" y="43"/>
                  <a:pt x="55" y="45"/>
                </a:cubicBezTo>
                <a:close/>
                <a:moveTo>
                  <a:pt x="55" y="33"/>
                </a:moveTo>
                <a:cubicBezTo>
                  <a:pt x="55" y="33"/>
                  <a:pt x="55" y="33"/>
                  <a:pt x="55" y="33"/>
                </a:cubicBezTo>
                <a:cubicBezTo>
                  <a:pt x="56" y="32"/>
                  <a:pt x="56" y="31"/>
                  <a:pt x="56" y="31"/>
                </a:cubicBezTo>
                <a:cubicBezTo>
                  <a:pt x="56" y="30"/>
                  <a:pt x="56" y="30"/>
                  <a:pt x="55" y="29"/>
                </a:cubicBezTo>
                <a:cubicBezTo>
                  <a:pt x="55" y="30"/>
                  <a:pt x="55" y="31"/>
                  <a:pt x="55" y="33"/>
                </a:cubicBezTo>
                <a:close/>
                <a:moveTo>
                  <a:pt x="43" y="38"/>
                </a:moveTo>
                <a:cubicBezTo>
                  <a:pt x="43" y="39"/>
                  <a:pt x="43" y="39"/>
                  <a:pt x="44" y="39"/>
                </a:cubicBezTo>
                <a:cubicBezTo>
                  <a:pt x="44" y="38"/>
                  <a:pt x="44" y="38"/>
                  <a:pt x="44" y="37"/>
                </a:cubicBezTo>
                <a:cubicBezTo>
                  <a:pt x="44" y="37"/>
                  <a:pt x="43" y="38"/>
                  <a:pt x="43" y="38"/>
                </a:cubicBezTo>
                <a:close/>
                <a:moveTo>
                  <a:pt x="29" y="31"/>
                </a:moveTo>
                <a:cubicBezTo>
                  <a:pt x="28" y="31"/>
                  <a:pt x="28" y="32"/>
                  <a:pt x="29" y="34"/>
                </a:cubicBezTo>
                <a:cubicBezTo>
                  <a:pt x="29" y="33"/>
                  <a:pt x="29" y="32"/>
                  <a:pt x="29" y="31"/>
                </a:cubicBezTo>
                <a:close/>
                <a:moveTo>
                  <a:pt x="36" y="42"/>
                </a:moveTo>
                <a:cubicBezTo>
                  <a:pt x="35" y="42"/>
                  <a:pt x="34" y="41"/>
                  <a:pt x="34" y="42"/>
                </a:cubicBezTo>
                <a:cubicBezTo>
                  <a:pt x="34" y="42"/>
                  <a:pt x="34" y="42"/>
                  <a:pt x="36" y="42"/>
                </a:cubicBezTo>
                <a:close/>
                <a:moveTo>
                  <a:pt x="48" y="39"/>
                </a:moveTo>
                <a:cubicBezTo>
                  <a:pt x="49" y="38"/>
                  <a:pt x="50" y="37"/>
                  <a:pt x="50" y="36"/>
                </a:cubicBezTo>
                <a:cubicBezTo>
                  <a:pt x="49" y="37"/>
                  <a:pt x="48" y="38"/>
                  <a:pt x="48" y="39"/>
                </a:cubicBezTo>
                <a:close/>
                <a:moveTo>
                  <a:pt x="30" y="42"/>
                </a:moveTo>
                <a:cubicBezTo>
                  <a:pt x="30" y="42"/>
                  <a:pt x="30" y="42"/>
                  <a:pt x="28" y="42"/>
                </a:cubicBezTo>
                <a:cubicBezTo>
                  <a:pt x="29" y="42"/>
                  <a:pt x="30" y="42"/>
                  <a:pt x="30" y="42"/>
                </a:cubicBezTo>
                <a:close/>
                <a:moveTo>
                  <a:pt x="39" y="40"/>
                </a:moveTo>
                <a:cubicBezTo>
                  <a:pt x="40" y="40"/>
                  <a:pt x="40" y="40"/>
                  <a:pt x="41" y="40"/>
                </a:cubicBezTo>
                <a:cubicBezTo>
                  <a:pt x="40" y="40"/>
                  <a:pt x="40" y="40"/>
                  <a:pt x="39" y="40"/>
                </a:cubicBezTo>
                <a:close/>
                <a:moveTo>
                  <a:pt x="59" y="45"/>
                </a:moveTo>
                <a:cubicBezTo>
                  <a:pt x="59" y="45"/>
                  <a:pt x="60" y="45"/>
                  <a:pt x="60" y="45"/>
                </a:cubicBezTo>
                <a:cubicBezTo>
                  <a:pt x="60" y="44"/>
                  <a:pt x="60" y="44"/>
                  <a:pt x="60" y="43"/>
                </a:cubicBezTo>
                <a:cubicBezTo>
                  <a:pt x="60" y="43"/>
                  <a:pt x="60" y="43"/>
                  <a:pt x="60" y="43"/>
                </a:cubicBezTo>
                <a:cubicBezTo>
                  <a:pt x="60" y="44"/>
                  <a:pt x="60" y="44"/>
                  <a:pt x="59" y="45"/>
                </a:cubicBezTo>
                <a:close/>
                <a:moveTo>
                  <a:pt x="51" y="29"/>
                </a:moveTo>
                <a:cubicBezTo>
                  <a:pt x="51" y="28"/>
                  <a:pt x="51" y="28"/>
                  <a:pt x="51" y="28"/>
                </a:cubicBezTo>
                <a:cubicBezTo>
                  <a:pt x="51" y="28"/>
                  <a:pt x="50" y="29"/>
                  <a:pt x="51" y="29"/>
                </a:cubicBezTo>
                <a:close/>
                <a:moveTo>
                  <a:pt x="32" y="45"/>
                </a:moveTo>
                <a:cubicBezTo>
                  <a:pt x="33" y="45"/>
                  <a:pt x="33" y="45"/>
                  <a:pt x="34" y="45"/>
                </a:cubicBezTo>
                <a:cubicBezTo>
                  <a:pt x="33" y="45"/>
                  <a:pt x="33" y="45"/>
                  <a:pt x="32" y="45"/>
                </a:cubicBezTo>
                <a:close/>
                <a:moveTo>
                  <a:pt x="37" y="23"/>
                </a:moveTo>
                <a:cubicBezTo>
                  <a:pt x="37" y="23"/>
                  <a:pt x="37" y="23"/>
                  <a:pt x="37" y="23"/>
                </a:cubicBezTo>
                <a:cubicBezTo>
                  <a:pt x="37" y="24"/>
                  <a:pt x="37" y="24"/>
                  <a:pt x="37" y="24"/>
                </a:cubicBezTo>
                <a:cubicBezTo>
                  <a:pt x="37" y="24"/>
                  <a:pt x="37" y="24"/>
                  <a:pt x="37" y="23"/>
                </a:cubicBezTo>
                <a:close/>
                <a:moveTo>
                  <a:pt x="36" y="17"/>
                </a:moveTo>
                <a:cubicBezTo>
                  <a:pt x="36" y="17"/>
                  <a:pt x="36" y="17"/>
                  <a:pt x="36" y="18"/>
                </a:cubicBezTo>
                <a:cubicBezTo>
                  <a:pt x="37" y="18"/>
                  <a:pt x="37" y="17"/>
                  <a:pt x="37" y="17"/>
                </a:cubicBezTo>
                <a:cubicBezTo>
                  <a:pt x="37" y="17"/>
                  <a:pt x="37" y="17"/>
                  <a:pt x="37" y="17"/>
                </a:cubicBezTo>
                <a:cubicBezTo>
                  <a:pt x="37" y="17"/>
                  <a:pt x="36" y="17"/>
                  <a:pt x="36" y="1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23" name="Freeform 141"/>
          <p:cNvSpPr>
            <a:spLocks noEditPoints="1"/>
          </p:cNvSpPr>
          <p:nvPr/>
        </p:nvSpPr>
        <p:spPr bwMode="auto">
          <a:xfrm>
            <a:off x="4652125" y="3760573"/>
            <a:ext cx="364211" cy="454193"/>
          </a:xfrm>
          <a:custGeom>
            <a:gdLst>
              <a:gd fmla="*/ 132 w 140" name="T0"/>
              <a:gd fmla="*/ 97 h 175" name="T1"/>
              <a:gd fmla="*/ 134 w 140" name="T2"/>
              <a:gd fmla="*/ 39 h 175" name="T3"/>
              <a:gd fmla="*/ 91 w 140" name="T4"/>
              <a:gd fmla="*/ 60 h 175" name="T5"/>
              <a:gd fmla="*/ 42 w 140" name="T6"/>
              <a:gd fmla="*/ 137 h 175" name="T7"/>
              <a:gd fmla="*/ 61 w 140" name="T8"/>
              <a:gd fmla="*/ 118 h 175" name="T9"/>
              <a:gd fmla="*/ 107 w 140" name="T10"/>
              <a:gd fmla="*/ 125 h 175" name="T11"/>
              <a:gd fmla="*/ 101 w 140" name="T12"/>
              <a:gd fmla="*/ 168 h 175" name="T13"/>
              <a:gd fmla="*/ 31 w 140" name="T14"/>
              <a:gd fmla="*/ 14 h 175" name="T15"/>
              <a:gd fmla="*/ 134 w 140" name="T16"/>
              <a:gd fmla="*/ 72 h 175" name="T17"/>
              <a:gd fmla="*/ 119 w 140" name="T18"/>
              <a:gd fmla="*/ 90 h 175" name="T19"/>
              <a:gd fmla="*/ 93 w 140" name="T20"/>
              <a:gd fmla="*/ 131 h 175" name="T21"/>
              <a:gd fmla="*/ 101 w 140" name="T22"/>
              <a:gd fmla="*/ 14 h 175" name="T23"/>
              <a:gd fmla="*/ 96 w 140" name="T24"/>
              <a:gd fmla="*/ 163 h 175" name="T25"/>
              <a:gd fmla="*/ 71 w 140" name="T26"/>
              <a:gd fmla="*/ 35 h 175" name="T27"/>
              <a:gd fmla="*/ 106 w 140" name="T28"/>
              <a:gd fmla="*/ 43 h 175" name="T29"/>
              <a:gd fmla="*/ 108 w 140" name="T30"/>
              <a:gd fmla="*/ 102 h 175" name="T31"/>
              <a:gd fmla="*/ 28 w 140" name="T32"/>
              <a:gd fmla="*/ 39 h 175" name="T33"/>
              <a:gd fmla="*/ 66 w 140" name="T34"/>
              <a:gd fmla="*/ 49 h 175" name="T35"/>
              <a:gd fmla="*/ 86 w 140" name="T36"/>
              <a:gd fmla="*/ 117 h 175" name="T37"/>
              <a:gd fmla="*/ 38 w 140" name="T38"/>
              <a:gd fmla="*/ 112 h 175" name="T39"/>
              <a:gd fmla="*/ 44 w 140" name="T40"/>
              <a:gd fmla="*/ 166 h 175" name="T41"/>
              <a:gd fmla="*/ 88 w 140" name="T42"/>
              <a:gd fmla="*/ 26 h 175" name="T43"/>
              <a:gd fmla="*/ 15 w 140" name="T44"/>
              <a:gd fmla="*/ 72 h 175" name="T45"/>
              <a:gd fmla="*/ 52 w 140" name="T46"/>
              <a:gd fmla="*/ 5 h 175" name="T47"/>
              <a:gd fmla="*/ 125 w 140" name="T48"/>
              <a:gd fmla="*/ 64 h 175" name="T49"/>
              <a:gd fmla="*/ 87 w 140" name="T50"/>
              <a:gd fmla="*/ 105 h 175" name="T51"/>
              <a:gd fmla="*/ 62 w 140" name="T52"/>
              <a:gd fmla="*/ 157 h 175" name="T53"/>
              <a:gd fmla="*/ 93 w 140" name="T54"/>
              <a:gd fmla="*/ 159 h 175" name="T55"/>
              <a:gd fmla="*/ 16 w 140" name="T56"/>
              <a:gd fmla="*/ 65 h 175" name="T57"/>
              <a:gd fmla="*/ 98 w 140" name="T58"/>
              <a:gd fmla="*/ 25 h 175" name="T59"/>
              <a:gd fmla="*/ 82 w 140" name="T60"/>
              <a:gd fmla="*/ 160 h 175" name="T61"/>
              <a:gd fmla="*/ 52 w 140" name="T62"/>
              <a:gd fmla="*/ 99 h 175" name="T63"/>
              <a:gd fmla="*/ 13 w 140" name="T64"/>
              <a:gd fmla="*/ 85 h 175" name="T65"/>
              <a:gd fmla="*/ 14 w 140" name="T66"/>
              <a:gd fmla="*/ 54 h 175" name="T67"/>
              <a:gd fmla="*/ 31 w 140" name="T68"/>
              <a:gd fmla="*/ 146 h 175" name="T69"/>
              <a:gd fmla="*/ 74 w 140" name="T70"/>
              <a:gd fmla="*/ 168 h 175" name="T71"/>
              <a:gd fmla="*/ 112 w 140" name="T72"/>
              <a:gd fmla="*/ 50 h 175" name="T73"/>
              <a:gd fmla="*/ 73 w 140" name="T74"/>
              <a:gd fmla="*/ 130 h 175" name="T75"/>
              <a:gd fmla="*/ 94 w 140" name="T76"/>
              <a:gd fmla="*/ 121 h 175" name="T77"/>
              <a:gd fmla="*/ 63 w 140" name="T78"/>
              <a:gd fmla="*/ 96 h 175" name="T79"/>
              <a:gd fmla="*/ 27 w 140" name="T80"/>
              <a:gd fmla="*/ 103 h 175" name="T81"/>
              <a:gd fmla="*/ 61 w 140" name="T82"/>
              <a:gd fmla="*/ 104 h 175" name="T83"/>
              <a:gd fmla="*/ 31 w 140" name="T84"/>
              <a:gd fmla="*/ 52 h 175" name="T85"/>
              <a:gd fmla="*/ 120 w 140" name="T86"/>
              <a:gd fmla="*/ 50 h 175" name="T87"/>
              <a:gd fmla="*/ 44 w 140" name="T88"/>
              <a:gd fmla="*/ 156 h 175" name="T89"/>
              <a:gd fmla="*/ 57 w 140" name="T90"/>
              <a:gd fmla="*/ 163 h 175" name="T91"/>
              <a:gd fmla="*/ 52 w 140" name="T92"/>
              <a:gd fmla="*/ 117 h 175" name="T93"/>
              <a:gd fmla="*/ 95 w 140" name="T94"/>
              <a:gd fmla="*/ 109 h 175" name="T95"/>
              <a:gd fmla="*/ 62 w 140" name="T96"/>
              <a:gd fmla="*/ 100 h 175" name="T97"/>
              <a:gd fmla="*/ 51 w 140" name="T98"/>
              <a:gd fmla="*/ 162 h 175" name="T99"/>
              <a:gd fmla="*/ 24 w 140" name="T100"/>
              <a:gd fmla="*/ 108 h 175" name="T101"/>
              <a:gd fmla="*/ 63 w 140" name="T102"/>
              <a:gd fmla="*/ 11 h 175" name="T103"/>
              <a:gd fmla="*/ 61 w 140" name="T104"/>
              <a:gd fmla="*/ 23 h 175" name="T105"/>
              <a:gd fmla="*/ 81 w 140" name="T106"/>
              <a:gd fmla="*/ 28 h 175" name="T107"/>
              <a:gd fmla="*/ 89 w 140" name="T108"/>
              <a:gd fmla="*/ 165 h 175" name="T109"/>
              <a:gd fmla="*/ 65 w 140" name="T110"/>
              <a:gd fmla="*/ 9 h 175" name="T111"/>
              <a:gd fmla="*/ 51 w 140" name="T112"/>
              <a:gd fmla="*/ 33 h 175" name="T113"/>
              <a:gd fmla="*/ 16 w 140" name="T114"/>
              <a:gd fmla="*/ 79 h 175" name="T115"/>
              <a:gd fmla="*/ 6 w 140" name="T116"/>
              <a:gd fmla="*/ 71 h 175" name="T117"/>
              <a:gd fmla="*/ 112 w 140" name="T118"/>
              <a:gd fmla="*/ 124 h 175" name="T119"/>
              <a:gd fmla="*/ 90 w 140" name="T120"/>
              <a:gd fmla="*/ 157 h 175" name="T121"/>
              <a:gd fmla="*/ 79 w 140" name="T122"/>
              <a:gd fmla="*/ 168 h 175" name="T123"/>
              <a:gd fmla="*/ 46 w 140" name="T124"/>
              <a:gd fmla="*/ 124 h 17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75" w="140">
                <a:moveTo>
                  <a:pt x="83" y="175"/>
                </a:moveTo>
                <a:cubicBezTo>
                  <a:pt x="81" y="174"/>
                  <a:pt x="78" y="174"/>
                  <a:pt x="75" y="174"/>
                </a:cubicBezTo>
                <a:cubicBezTo>
                  <a:pt x="73" y="174"/>
                  <a:pt x="71" y="174"/>
                  <a:pt x="69" y="174"/>
                </a:cubicBezTo>
                <a:cubicBezTo>
                  <a:pt x="68" y="174"/>
                  <a:pt x="66" y="173"/>
                  <a:pt x="65" y="173"/>
                </a:cubicBezTo>
                <a:cubicBezTo>
                  <a:pt x="63" y="173"/>
                  <a:pt x="61" y="173"/>
                  <a:pt x="59" y="173"/>
                </a:cubicBezTo>
                <a:cubicBezTo>
                  <a:pt x="57" y="173"/>
                  <a:pt x="54" y="172"/>
                  <a:pt x="52" y="172"/>
                </a:cubicBezTo>
                <a:cubicBezTo>
                  <a:pt x="50" y="172"/>
                  <a:pt x="47" y="172"/>
                  <a:pt x="44" y="171"/>
                </a:cubicBezTo>
                <a:cubicBezTo>
                  <a:pt x="43" y="171"/>
                  <a:pt x="41" y="170"/>
                  <a:pt x="40" y="169"/>
                </a:cubicBezTo>
                <a:cubicBezTo>
                  <a:pt x="36" y="168"/>
                  <a:pt x="33" y="165"/>
                  <a:pt x="30" y="162"/>
                </a:cubicBezTo>
                <a:cubicBezTo>
                  <a:pt x="29" y="161"/>
                  <a:pt x="28" y="159"/>
                  <a:pt x="27" y="157"/>
                </a:cubicBezTo>
                <a:cubicBezTo>
                  <a:pt x="25" y="153"/>
                  <a:pt x="24" y="149"/>
                  <a:pt x="23" y="144"/>
                </a:cubicBezTo>
                <a:cubicBezTo>
                  <a:pt x="22" y="141"/>
                  <a:pt x="22" y="138"/>
                  <a:pt x="21" y="135"/>
                </a:cubicBezTo>
                <a:cubicBezTo>
                  <a:pt x="20" y="131"/>
                  <a:pt x="19" y="127"/>
                  <a:pt x="18" y="123"/>
                </a:cubicBezTo>
                <a:cubicBezTo>
                  <a:pt x="18" y="121"/>
                  <a:pt x="17" y="120"/>
                  <a:pt x="16" y="118"/>
                </a:cubicBezTo>
                <a:cubicBezTo>
                  <a:pt x="14" y="115"/>
                  <a:pt x="13" y="112"/>
                  <a:pt x="11" y="109"/>
                </a:cubicBezTo>
                <a:cubicBezTo>
                  <a:pt x="9" y="105"/>
                  <a:pt x="7" y="101"/>
                  <a:pt x="6" y="96"/>
                </a:cubicBezTo>
                <a:cubicBezTo>
                  <a:pt x="4" y="92"/>
                  <a:pt x="3" y="88"/>
                  <a:pt x="2" y="84"/>
                </a:cubicBezTo>
                <a:cubicBezTo>
                  <a:pt x="0" y="80"/>
                  <a:pt x="0" y="76"/>
                  <a:pt x="0" y="72"/>
                </a:cubicBezTo>
                <a:cubicBezTo>
                  <a:pt x="0" y="68"/>
                  <a:pt x="1" y="64"/>
                  <a:pt x="1" y="60"/>
                </a:cubicBezTo>
                <a:cubicBezTo>
                  <a:pt x="1" y="55"/>
                  <a:pt x="3" y="51"/>
                  <a:pt x="4" y="46"/>
                </a:cubicBezTo>
                <a:cubicBezTo>
                  <a:pt x="4" y="44"/>
                  <a:pt x="5" y="41"/>
                  <a:pt x="6" y="39"/>
                </a:cubicBezTo>
                <a:cubicBezTo>
                  <a:pt x="7" y="37"/>
                  <a:pt x="8" y="35"/>
                  <a:pt x="9" y="34"/>
                </a:cubicBezTo>
                <a:cubicBezTo>
                  <a:pt x="10" y="32"/>
                  <a:pt x="12" y="30"/>
                  <a:pt x="13" y="28"/>
                </a:cubicBezTo>
                <a:cubicBezTo>
                  <a:pt x="15" y="24"/>
                  <a:pt x="18" y="20"/>
                  <a:pt x="21" y="17"/>
                </a:cubicBezTo>
                <a:cubicBezTo>
                  <a:pt x="23" y="15"/>
                  <a:pt x="26" y="13"/>
                  <a:pt x="28" y="12"/>
                </a:cubicBezTo>
                <a:cubicBezTo>
                  <a:pt x="31" y="10"/>
                  <a:pt x="34" y="9"/>
                  <a:pt x="37" y="8"/>
                </a:cubicBezTo>
                <a:cubicBezTo>
                  <a:pt x="39" y="6"/>
                  <a:pt x="42" y="5"/>
                  <a:pt x="45" y="5"/>
                </a:cubicBezTo>
                <a:cubicBezTo>
                  <a:pt x="47" y="4"/>
                  <a:pt x="50" y="3"/>
                  <a:pt x="52" y="2"/>
                </a:cubicBezTo>
                <a:cubicBezTo>
                  <a:pt x="57" y="1"/>
                  <a:pt x="63" y="0"/>
                  <a:pt x="68" y="0"/>
                </a:cubicBezTo>
                <a:cubicBezTo>
                  <a:pt x="74" y="0"/>
                  <a:pt x="79" y="0"/>
                  <a:pt x="84" y="1"/>
                </a:cubicBezTo>
                <a:cubicBezTo>
                  <a:pt x="87" y="1"/>
                  <a:pt x="90" y="2"/>
                  <a:pt x="93" y="2"/>
                </a:cubicBezTo>
                <a:cubicBezTo>
                  <a:pt x="97" y="3"/>
                  <a:pt x="101" y="4"/>
                  <a:pt x="104" y="5"/>
                </a:cubicBezTo>
                <a:cubicBezTo>
                  <a:pt x="109" y="8"/>
                  <a:pt x="114" y="10"/>
                  <a:pt x="118" y="13"/>
                </a:cubicBezTo>
                <a:cubicBezTo>
                  <a:pt x="124" y="17"/>
                  <a:pt x="128" y="23"/>
                  <a:pt x="131" y="29"/>
                </a:cubicBezTo>
                <a:cubicBezTo>
                  <a:pt x="133" y="32"/>
                  <a:pt x="134" y="36"/>
                  <a:pt x="135" y="39"/>
                </a:cubicBezTo>
                <a:cubicBezTo>
                  <a:pt x="136" y="42"/>
                  <a:pt x="137" y="44"/>
                  <a:pt x="137" y="47"/>
                </a:cubicBezTo>
                <a:cubicBezTo>
                  <a:pt x="137" y="49"/>
                  <a:pt x="138" y="51"/>
                  <a:pt x="138" y="54"/>
                </a:cubicBezTo>
                <a:cubicBezTo>
                  <a:pt x="139" y="60"/>
                  <a:pt x="140" y="66"/>
                  <a:pt x="139" y="73"/>
                </a:cubicBezTo>
                <a:cubicBezTo>
                  <a:pt x="138" y="78"/>
                  <a:pt x="136" y="84"/>
                  <a:pt x="134" y="89"/>
                </a:cubicBezTo>
                <a:cubicBezTo>
                  <a:pt x="133" y="92"/>
                  <a:pt x="133" y="95"/>
                  <a:pt x="132" y="97"/>
                </a:cubicBezTo>
                <a:cubicBezTo>
                  <a:pt x="131" y="100"/>
                  <a:pt x="130" y="102"/>
                  <a:pt x="129" y="104"/>
                </a:cubicBezTo>
                <a:cubicBezTo>
                  <a:pt x="129" y="104"/>
                  <a:pt x="128" y="105"/>
                  <a:pt x="128" y="105"/>
                </a:cubicBezTo>
                <a:cubicBezTo>
                  <a:pt x="127" y="105"/>
                  <a:pt x="127" y="105"/>
                  <a:pt x="127" y="105"/>
                </a:cubicBezTo>
                <a:cubicBezTo>
                  <a:pt x="126" y="107"/>
                  <a:pt x="125" y="109"/>
                  <a:pt x="124" y="111"/>
                </a:cubicBezTo>
                <a:cubicBezTo>
                  <a:pt x="122" y="114"/>
                  <a:pt x="122" y="116"/>
                  <a:pt x="121" y="118"/>
                </a:cubicBezTo>
                <a:cubicBezTo>
                  <a:pt x="120" y="121"/>
                  <a:pt x="120" y="124"/>
                  <a:pt x="119" y="126"/>
                </a:cubicBezTo>
                <a:cubicBezTo>
                  <a:pt x="119" y="130"/>
                  <a:pt x="118" y="133"/>
                  <a:pt x="118" y="136"/>
                </a:cubicBezTo>
                <a:cubicBezTo>
                  <a:pt x="118" y="139"/>
                  <a:pt x="118" y="141"/>
                  <a:pt x="117" y="143"/>
                </a:cubicBezTo>
                <a:cubicBezTo>
                  <a:pt x="117" y="145"/>
                  <a:pt x="117" y="147"/>
                  <a:pt x="117" y="149"/>
                </a:cubicBezTo>
                <a:cubicBezTo>
                  <a:pt x="116" y="151"/>
                  <a:pt x="115" y="153"/>
                  <a:pt x="114" y="156"/>
                </a:cubicBezTo>
                <a:cubicBezTo>
                  <a:pt x="113" y="159"/>
                  <a:pt x="111" y="162"/>
                  <a:pt x="109" y="165"/>
                </a:cubicBezTo>
                <a:cubicBezTo>
                  <a:pt x="107" y="167"/>
                  <a:pt x="105" y="169"/>
                  <a:pt x="103" y="171"/>
                </a:cubicBezTo>
                <a:cubicBezTo>
                  <a:pt x="102" y="172"/>
                  <a:pt x="101" y="172"/>
                  <a:pt x="100" y="173"/>
                </a:cubicBezTo>
                <a:cubicBezTo>
                  <a:pt x="96" y="174"/>
                  <a:pt x="93" y="175"/>
                  <a:pt x="89" y="175"/>
                </a:cubicBezTo>
                <a:cubicBezTo>
                  <a:pt x="87" y="174"/>
                  <a:pt x="85" y="175"/>
                  <a:pt x="83" y="175"/>
                </a:cubicBezTo>
                <a:cubicBezTo>
                  <a:pt x="83" y="175"/>
                  <a:pt x="83" y="175"/>
                  <a:pt x="83" y="175"/>
                </a:cubicBezTo>
                <a:close/>
                <a:moveTo>
                  <a:pt x="40" y="49"/>
                </a:moveTo>
                <a:cubicBezTo>
                  <a:pt x="39" y="49"/>
                  <a:pt x="38" y="48"/>
                  <a:pt x="38" y="48"/>
                </a:cubicBezTo>
                <a:cubicBezTo>
                  <a:pt x="38" y="48"/>
                  <a:pt x="38" y="48"/>
                  <a:pt x="37" y="48"/>
                </a:cubicBezTo>
                <a:cubicBezTo>
                  <a:pt x="38" y="48"/>
                  <a:pt x="39" y="49"/>
                  <a:pt x="40" y="49"/>
                </a:cubicBezTo>
                <a:cubicBezTo>
                  <a:pt x="40" y="50"/>
                  <a:pt x="41" y="50"/>
                  <a:pt x="42" y="50"/>
                </a:cubicBezTo>
                <a:cubicBezTo>
                  <a:pt x="41" y="50"/>
                  <a:pt x="40" y="49"/>
                  <a:pt x="40" y="49"/>
                </a:cubicBezTo>
                <a:close/>
                <a:moveTo>
                  <a:pt x="43" y="146"/>
                </a:moveTo>
                <a:cubicBezTo>
                  <a:pt x="43" y="145"/>
                  <a:pt x="43" y="145"/>
                  <a:pt x="43" y="145"/>
                </a:cubicBezTo>
                <a:cubicBezTo>
                  <a:pt x="43" y="145"/>
                  <a:pt x="43" y="145"/>
                  <a:pt x="43" y="146"/>
                </a:cubicBezTo>
                <a:cubicBezTo>
                  <a:pt x="43" y="147"/>
                  <a:pt x="44" y="149"/>
                  <a:pt x="45" y="150"/>
                </a:cubicBezTo>
                <a:cubicBezTo>
                  <a:pt x="44" y="149"/>
                  <a:pt x="44" y="147"/>
                  <a:pt x="43" y="146"/>
                </a:cubicBezTo>
                <a:cubicBezTo>
                  <a:pt x="43" y="146"/>
                  <a:pt x="43" y="146"/>
                  <a:pt x="43" y="146"/>
                </a:cubicBezTo>
                <a:close/>
                <a:moveTo>
                  <a:pt x="114" y="14"/>
                </a:moveTo>
                <a:cubicBezTo>
                  <a:pt x="114" y="14"/>
                  <a:pt x="114" y="15"/>
                  <a:pt x="115" y="15"/>
                </a:cubicBezTo>
                <a:cubicBezTo>
                  <a:pt x="114" y="14"/>
                  <a:pt x="114" y="14"/>
                  <a:pt x="114" y="14"/>
                </a:cubicBezTo>
                <a:cubicBezTo>
                  <a:pt x="114" y="14"/>
                  <a:pt x="114" y="14"/>
                  <a:pt x="114" y="14"/>
                </a:cubicBezTo>
                <a:cubicBezTo>
                  <a:pt x="113" y="13"/>
                  <a:pt x="112" y="12"/>
                  <a:pt x="111" y="12"/>
                </a:cubicBezTo>
                <a:cubicBezTo>
                  <a:pt x="110" y="12"/>
                  <a:pt x="110" y="12"/>
                  <a:pt x="110" y="11"/>
                </a:cubicBezTo>
                <a:cubicBezTo>
                  <a:pt x="110" y="12"/>
                  <a:pt x="110" y="12"/>
                  <a:pt x="111" y="12"/>
                </a:cubicBezTo>
                <a:cubicBezTo>
                  <a:pt x="112" y="13"/>
                  <a:pt x="112" y="13"/>
                  <a:pt x="113" y="14"/>
                </a:cubicBezTo>
                <a:cubicBezTo>
                  <a:pt x="113" y="14"/>
                  <a:pt x="114" y="14"/>
                  <a:pt x="114" y="14"/>
                </a:cubicBezTo>
                <a:close/>
                <a:moveTo>
                  <a:pt x="133" y="38"/>
                </a:moveTo>
                <a:cubicBezTo>
                  <a:pt x="133" y="38"/>
                  <a:pt x="133" y="39"/>
                  <a:pt x="133" y="39"/>
                </a:cubicBezTo>
                <a:cubicBezTo>
                  <a:pt x="133" y="39"/>
                  <a:pt x="134" y="39"/>
                  <a:pt x="134" y="39"/>
                </a:cubicBezTo>
                <a:cubicBezTo>
                  <a:pt x="133" y="39"/>
                  <a:pt x="133" y="38"/>
                  <a:pt x="133" y="38"/>
                </a:cubicBezTo>
                <a:cubicBezTo>
                  <a:pt x="133" y="38"/>
                  <a:pt x="133" y="37"/>
                  <a:pt x="133" y="37"/>
                </a:cubicBezTo>
                <a:cubicBezTo>
                  <a:pt x="132" y="35"/>
                  <a:pt x="131" y="32"/>
                  <a:pt x="130" y="30"/>
                </a:cubicBezTo>
                <a:cubicBezTo>
                  <a:pt x="130" y="30"/>
                  <a:pt x="130" y="29"/>
                  <a:pt x="129" y="29"/>
                </a:cubicBezTo>
                <a:cubicBezTo>
                  <a:pt x="129" y="29"/>
                  <a:pt x="129" y="29"/>
                  <a:pt x="129" y="29"/>
                </a:cubicBezTo>
                <a:cubicBezTo>
                  <a:pt x="128" y="26"/>
                  <a:pt x="126" y="24"/>
                  <a:pt x="125" y="22"/>
                </a:cubicBezTo>
                <a:cubicBezTo>
                  <a:pt x="124" y="22"/>
                  <a:pt x="124" y="21"/>
                  <a:pt x="124" y="21"/>
                </a:cubicBezTo>
                <a:cubicBezTo>
                  <a:pt x="124" y="22"/>
                  <a:pt x="124" y="22"/>
                  <a:pt x="124" y="22"/>
                </a:cubicBezTo>
                <a:cubicBezTo>
                  <a:pt x="125" y="23"/>
                  <a:pt x="126" y="25"/>
                  <a:pt x="127" y="26"/>
                </a:cubicBezTo>
                <a:cubicBezTo>
                  <a:pt x="128" y="27"/>
                  <a:pt x="128" y="28"/>
                  <a:pt x="129" y="28"/>
                </a:cubicBezTo>
                <a:cubicBezTo>
                  <a:pt x="129" y="29"/>
                  <a:pt x="129" y="29"/>
                  <a:pt x="129" y="29"/>
                </a:cubicBezTo>
                <a:cubicBezTo>
                  <a:pt x="129" y="30"/>
                  <a:pt x="130" y="31"/>
                  <a:pt x="130" y="32"/>
                </a:cubicBezTo>
                <a:cubicBezTo>
                  <a:pt x="131" y="34"/>
                  <a:pt x="132" y="36"/>
                  <a:pt x="133" y="38"/>
                </a:cubicBezTo>
                <a:cubicBezTo>
                  <a:pt x="133" y="38"/>
                  <a:pt x="133" y="38"/>
                  <a:pt x="133" y="38"/>
                </a:cubicBezTo>
                <a:close/>
                <a:moveTo>
                  <a:pt x="83" y="70"/>
                </a:moveTo>
                <a:cubicBezTo>
                  <a:pt x="82" y="71"/>
                  <a:pt x="82" y="73"/>
                  <a:pt x="82" y="74"/>
                </a:cubicBezTo>
                <a:cubicBezTo>
                  <a:pt x="83" y="76"/>
                  <a:pt x="83" y="77"/>
                  <a:pt x="84" y="78"/>
                </a:cubicBezTo>
                <a:cubicBezTo>
                  <a:pt x="84" y="78"/>
                  <a:pt x="84" y="79"/>
                  <a:pt x="84" y="79"/>
                </a:cubicBezTo>
                <a:cubicBezTo>
                  <a:pt x="87" y="82"/>
                  <a:pt x="90" y="85"/>
                  <a:pt x="93" y="88"/>
                </a:cubicBezTo>
                <a:cubicBezTo>
                  <a:pt x="95" y="89"/>
                  <a:pt x="96" y="91"/>
                  <a:pt x="98" y="93"/>
                </a:cubicBezTo>
                <a:cubicBezTo>
                  <a:pt x="99" y="94"/>
                  <a:pt x="100" y="95"/>
                  <a:pt x="101" y="96"/>
                </a:cubicBezTo>
                <a:cubicBezTo>
                  <a:pt x="101" y="96"/>
                  <a:pt x="102" y="96"/>
                  <a:pt x="102" y="96"/>
                </a:cubicBezTo>
                <a:cubicBezTo>
                  <a:pt x="104" y="97"/>
                  <a:pt x="105" y="96"/>
                  <a:pt x="106" y="95"/>
                </a:cubicBezTo>
                <a:cubicBezTo>
                  <a:pt x="108" y="95"/>
                  <a:pt x="109" y="94"/>
                  <a:pt x="110" y="93"/>
                </a:cubicBezTo>
                <a:cubicBezTo>
                  <a:pt x="111" y="92"/>
                  <a:pt x="112" y="90"/>
                  <a:pt x="114" y="89"/>
                </a:cubicBezTo>
                <a:cubicBezTo>
                  <a:pt x="115" y="88"/>
                  <a:pt x="116" y="86"/>
                  <a:pt x="117" y="85"/>
                </a:cubicBezTo>
                <a:cubicBezTo>
                  <a:pt x="118" y="84"/>
                  <a:pt x="119" y="83"/>
                  <a:pt x="119" y="81"/>
                </a:cubicBezTo>
                <a:cubicBezTo>
                  <a:pt x="121" y="80"/>
                  <a:pt x="122" y="78"/>
                  <a:pt x="123" y="76"/>
                </a:cubicBezTo>
                <a:cubicBezTo>
                  <a:pt x="124" y="75"/>
                  <a:pt x="124" y="74"/>
                  <a:pt x="124" y="72"/>
                </a:cubicBezTo>
                <a:cubicBezTo>
                  <a:pt x="124" y="71"/>
                  <a:pt x="124" y="70"/>
                  <a:pt x="124" y="68"/>
                </a:cubicBezTo>
                <a:cubicBezTo>
                  <a:pt x="124" y="68"/>
                  <a:pt x="124" y="67"/>
                  <a:pt x="123" y="66"/>
                </a:cubicBezTo>
                <a:cubicBezTo>
                  <a:pt x="122" y="63"/>
                  <a:pt x="120" y="61"/>
                  <a:pt x="118" y="58"/>
                </a:cubicBezTo>
                <a:cubicBezTo>
                  <a:pt x="117" y="57"/>
                  <a:pt x="117" y="56"/>
                  <a:pt x="116" y="55"/>
                </a:cubicBezTo>
                <a:cubicBezTo>
                  <a:pt x="114" y="54"/>
                  <a:pt x="113" y="52"/>
                  <a:pt x="111" y="51"/>
                </a:cubicBezTo>
                <a:cubicBezTo>
                  <a:pt x="110" y="50"/>
                  <a:pt x="109" y="50"/>
                  <a:pt x="107" y="50"/>
                </a:cubicBezTo>
                <a:cubicBezTo>
                  <a:pt x="107" y="50"/>
                  <a:pt x="107" y="50"/>
                  <a:pt x="106" y="50"/>
                </a:cubicBezTo>
                <a:cubicBezTo>
                  <a:pt x="104" y="50"/>
                  <a:pt x="102" y="51"/>
                  <a:pt x="100" y="52"/>
                </a:cubicBezTo>
                <a:cubicBezTo>
                  <a:pt x="98" y="53"/>
                  <a:pt x="97" y="54"/>
                  <a:pt x="96" y="55"/>
                </a:cubicBezTo>
                <a:cubicBezTo>
                  <a:pt x="95" y="56"/>
                  <a:pt x="93" y="57"/>
                  <a:pt x="92" y="58"/>
                </a:cubicBezTo>
                <a:cubicBezTo>
                  <a:pt x="92" y="59"/>
                  <a:pt x="91" y="60"/>
                  <a:pt x="91" y="60"/>
                </a:cubicBezTo>
                <a:cubicBezTo>
                  <a:pt x="89" y="62"/>
                  <a:pt x="87" y="64"/>
                  <a:pt x="85" y="66"/>
                </a:cubicBezTo>
                <a:cubicBezTo>
                  <a:pt x="85" y="66"/>
                  <a:pt x="84" y="67"/>
                  <a:pt x="84" y="68"/>
                </a:cubicBezTo>
                <a:cubicBezTo>
                  <a:pt x="84" y="69"/>
                  <a:pt x="84" y="70"/>
                  <a:pt x="83" y="70"/>
                </a:cubicBezTo>
                <a:close/>
                <a:moveTo>
                  <a:pt x="49" y="98"/>
                </a:moveTo>
                <a:cubicBezTo>
                  <a:pt x="49" y="98"/>
                  <a:pt x="49" y="98"/>
                  <a:pt x="50" y="98"/>
                </a:cubicBezTo>
                <a:cubicBezTo>
                  <a:pt x="50" y="98"/>
                  <a:pt x="51" y="98"/>
                  <a:pt x="51" y="98"/>
                </a:cubicBezTo>
                <a:cubicBezTo>
                  <a:pt x="52" y="96"/>
                  <a:pt x="53" y="95"/>
                  <a:pt x="54" y="94"/>
                </a:cubicBezTo>
                <a:cubicBezTo>
                  <a:pt x="56" y="92"/>
                  <a:pt x="57" y="89"/>
                  <a:pt x="59" y="87"/>
                </a:cubicBezTo>
                <a:cubicBezTo>
                  <a:pt x="59" y="86"/>
                  <a:pt x="59" y="85"/>
                  <a:pt x="60" y="84"/>
                </a:cubicBezTo>
                <a:cubicBezTo>
                  <a:pt x="61" y="81"/>
                  <a:pt x="62" y="79"/>
                  <a:pt x="62" y="77"/>
                </a:cubicBezTo>
                <a:cubicBezTo>
                  <a:pt x="62" y="74"/>
                  <a:pt x="63" y="72"/>
                  <a:pt x="63" y="69"/>
                </a:cubicBezTo>
                <a:cubicBezTo>
                  <a:pt x="63" y="69"/>
                  <a:pt x="63" y="69"/>
                  <a:pt x="63" y="68"/>
                </a:cubicBezTo>
                <a:cubicBezTo>
                  <a:pt x="63" y="68"/>
                  <a:pt x="63" y="67"/>
                  <a:pt x="63" y="67"/>
                </a:cubicBezTo>
                <a:cubicBezTo>
                  <a:pt x="62" y="66"/>
                  <a:pt x="62" y="66"/>
                  <a:pt x="62" y="65"/>
                </a:cubicBezTo>
                <a:cubicBezTo>
                  <a:pt x="61" y="64"/>
                  <a:pt x="60" y="63"/>
                  <a:pt x="59" y="62"/>
                </a:cubicBezTo>
                <a:cubicBezTo>
                  <a:pt x="58" y="61"/>
                  <a:pt x="57" y="61"/>
                  <a:pt x="56" y="60"/>
                </a:cubicBezTo>
                <a:cubicBezTo>
                  <a:pt x="55" y="59"/>
                  <a:pt x="54" y="58"/>
                  <a:pt x="53" y="57"/>
                </a:cubicBezTo>
                <a:cubicBezTo>
                  <a:pt x="52" y="57"/>
                  <a:pt x="52" y="57"/>
                  <a:pt x="51" y="56"/>
                </a:cubicBezTo>
                <a:cubicBezTo>
                  <a:pt x="49" y="56"/>
                  <a:pt x="47" y="55"/>
                  <a:pt x="45" y="54"/>
                </a:cubicBezTo>
                <a:cubicBezTo>
                  <a:pt x="45" y="54"/>
                  <a:pt x="44" y="54"/>
                  <a:pt x="44" y="54"/>
                </a:cubicBezTo>
                <a:cubicBezTo>
                  <a:pt x="43" y="54"/>
                  <a:pt x="43" y="54"/>
                  <a:pt x="42" y="54"/>
                </a:cubicBezTo>
                <a:cubicBezTo>
                  <a:pt x="42" y="54"/>
                  <a:pt x="42" y="53"/>
                  <a:pt x="41" y="53"/>
                </a:cubicBezTo>
                <a:cubicBezTo>
                  <a:pt x="40" y="53"/>
                  <a:pt x="39" y="53"/>
                  <a:pt x="37" y="54"/>
                </a:cubicBezTo>
                <a:cubicBezTo>
                  <a:pt x="35" y="55"/>
                  <a:pt x="32" y="56"/>
                  <a:pt x="31" y="59"/>
                </a:cubicBezTo>
                <a:cubicBezTo>
                  <a:pt x="29" y="61"/>
                  <a:pt x="28" y="63"/>
                  <a:pt x="26" y="65"/>
                </a:cubicBezTo>
                <a:cubicBezTo>
                  <a:pt x="26" y="66"/>
                  <a:pt x="25" y="66"/>
                  <a:pt x="25" y="67"/>
                </a:cubicBezTo>
                <a:cubicBezTo>
                  <a:pt x="23" y="69"/>
                  <a:pt x="22" y="71"/>
                  <a:pt x="22" y="73"/>
                </a:cubicBezTo>
                <a:cubicBezTo>
                  <a:pt x="21" y="75"/>
                  <a:pt x="21" y="77"/>
                  <a:pt x="22" y="78"/>
                </a:cubicBezTo>
                <a:cubicBezTo>
                  <a:pt x="22" y="78"/>
                  <a:pt x="22" y="79"/>
                  <a:pt x="22" y="79"/>
                </a:cubicBezTo>
                <a:cubicBezTo>
                  <a:pt x="22" y="79"/>
                  <a:pt x="23" y="80"/>
                  <a:pt x="23" y="80"/>
                </a:cubicBezTo>
                <a:cubicBezTo>
                  <a:pt x="24" y="81"/>
                  <a:pt x="25" y="81"/>
                  <a:pt x="26" y="82"/>
                </a:cubicBezTo>
                <a:cubicBezTo>
                  <a:pt x="28" y="84"/>
                  <a:pt x="31" y="87"/>
                  <a:pt x="33" y="89"/>
                </a:cubicBezTo>
                <a:cubicBezTo>
                  <a:pt x="35" y="89"/>
                  <a:pt x="36" y="90"/>
                  <a:pt x="37" y="91"/>
                </a:cubicBezTo>
                <a:cubicBezTo>
                  <a:pt x="39" y="93"/>
                  <a:pt x="41" y="95"/>
                  <a:pt x="44" y="97"/>
                </a:cubicBezTo>
                <a:cubicBezTo>
                  <a:pt x="44" y="97"/>
                  <a:pt x="44" y="97"/>
                  <a:pt x="44" y="97"/>
                </a:cubicBezTo>
                <a:cubicBezTo>
                  <a:pt x="46" y="98"/>
                  <a:pt x="47" y="98"/>
                  <a:pt x="49" y="98"/>
                </a:cubicBezTo>
                <a:close/>
                <a:moveTo>
                  <a:pt x="41" y="130"/>
                </a:moveTo>
                <a:cubicBezTo>
                  <a:pt x="41" y="130"/>
                  <a:pt x="41" y="130"/>
                  <a:pt x="41" y="130"/>
                </a:cubicBezTo>
                <a:cubicBezTo>
                  <a:pt x="41" y="131"/>
                  <a:pt x="40" y="131"/>
                  <a:pt x="41" y="132"/>
                </a:cubicBezTo>
                <a:cubicBezTo>
                  <a:pt x="41" y="134"/>
                  <a:pt x="42" y="136"/>
                  <a:pt x="42" y="137"/>
                </a:cubicBezTo>
                <a:cubicBezTo>
                  <a:pt x="43" y="138"/>
                  <a:pt x="43" y="139"/>
                  <a:pt x="43" y="140"/>
                </a:cubicBezTo>
                <a:cubicBezTo>
                  <a:pt x="44" y="143"/>
                  <a:pt x="45" y="146"/>
                  <a:pt x="46" y="149"/>
                </a:cubicBezTo>
                <a:cubicBezTo>
                  <a:pt x="47" y="150"/>
                  <a:pt x="47" y="151"/>
                  <a:pt x="47" y="152"/>
                </a:cubicBezTo>
                <a:cubicBezTo>
                  <a:pt x="47" y="153"/>
                  <a:pt x="48" y="153"/>
                  <a:pt x="48" y="153"/>
                </a:cubicBezTo>
                <a:cubicBezTo>
                  <a:pt x="49" y="153"/>
                  <a:pt x="50" y="153"/>
                  <a:pt x="51" y="153"/>
                </a:cubicBezTo>
                <a:cubicBezTo>
                  <a:pt x="55" y="153"/>
                  <a:pt x="60" y="153"/>
                  <a:pt x="64" y="153"/>
                </a:cubicBezTo>
                <a:cubicBezTo>
                  <a:pt x="65" y="153"/>
                  <a:pt x="67" y="153"/>
                  <a:pt x="68" y="153"/>
                </a:cubicBezTo>
                <a:cubicBezTo>
                  <a:pt x="74" y="153"/>
                  <a:pt x="79" y="153"/>
                  <a:pt x="85" y="152"/>
                </a:cubicBezTo>
                <a:cubicBezTo>
                  <a:pt x="86" y="152"/>
                  <a:pt x="87" y="152"/>
                  <a:pt x="88" y="152"/>
                </a:cubicBezTo>
                <a:cubicBezTo>
                  <a:pt x="88" y="152"/>
                  <a:pt x="89" y="152"/>
                  <a:pt x="89" y="152"/>
                </a:cubicBezTo>
                <a:cubicBezTo>
                  <a:pt x="89" y="151"/>
                  <a:pt x="90" y="151"/>
                  <a:pt x="91" y="152"/>
                </a:cubicBezTo>
                <a:cubicBezTo>
                  <a:pt x="91" y="152"/>
                  <a:pt x="92" y="152"/>
                  <a:pt x="93" y="152"/>
                </a:cubicBezTo>
                <a:cubicBezTo>
                  <a:pt x="94" y="151"/>
                  <a:pt x="96" y="151"/>
                  <a:pt x="98" y="150"/>
                </a:cubicBezTo>
                <a:cubicBezTo>
                  <a:pt x="98" y="149"/>
                  <a:pt x="99" y="149"/>
                  <a:pt x="100" y="148"/>
                </a:cubicBezTo>
                <a:cubicBezTo>
                  <a:pt x="100" y="148"/>
                  <a:pt x="100" y="148"/>
                  <a:pt x="100" y="147"/>
                </a:cubicBezTo>
                <a:cubicBezTo>
                  <a:pt x="100" y="147"/>
                  <a:pt x="100" y="146"/>
                  <a:pt x="101" y="146"/>
                </a:cubicBezTo>
                <a:cubicBezTo>
                  <a:pt x="101" y="145"/>
                  <a:pt x="101" y="143"/>
                  <a:pt x="101" y="142"/>
                </a:cubicBezTo>
                <a:cubicBezTo>
                  <a:pt x="101" y="140"/>
                  <a:pt x="101" y="138"/>
                  <a:pt x="101" y="136"/>
                </a:cubicBezTo>
                <a:cubicBezTo>
                  <a:pt x="102" y="134"/>
                  <a:pt x="102" y="132"/>
                  <a:pt x="102" y="130"/>
                </a:cubicBezTo>
                <a:cubicBezTo>
                  <a:pt x="102" y="129"/>
                  <a:pt x="101" y="129"/>
                  <a:pt x="101" y="129"/>
                </a:cubicBezTo>
                <a:cubicBezTo>
                  <a:pt x="101" y="129"/>
                  <a:pt x="101" y="129"/>
                  <a:pt x="101" y="130"/>
                </a:cubicBezTo>
                <a:cubicBezTo>
                  <a:pt x="100" y="130"/>
                  <a:pt x="100" y="131"/>
                  <a:pt x="99" y="132"/>
                </a:cubicBezTo>
                <a:cubicBezTo>
                  <a:pt x="98" y="133"/>
                  <a:pt x="97" y="134"/>
                  <a:pt x="97" y="134"/>
                </a:cubicBezTo>
                <a:cubicBezTo>
                  <a:pt x="96" y="135"/>
                  <a:pt x="95" y="136"/>
                  <a:pt x="93" y="136"/>
                </a:cubicBezTo>
                <a:cubicBezTo>
                  <a:pt x="93" y="136"/>
                  <a:pt x="92" y="136"/>
                  <a:pt x="91" y="136"/>
                </a:cubicBezTo>
                <a:cubicBezTo>
                  <a:pt x="88" y="136"/>
                  <a:pt x="84" y="136"/>
                  <a:pt x="80" y="136"/>
                </a:cubicBezTo>
                <a:cubicBezTo>
                  <a:pt x="78" y="135"/>
                  <a:pt x="75" y="135"/>
                  <a:pt x="72" y="135"/>
                </a:cubicBezTo>
                <a:cubicBezTo>
                  <a:pt x="70" y="135"/>
                  <a:pt x="68" y="135"/>
                  <a:pt x="66" y="135"/>
                </a:cubicBezTo>
                <a:cubicBezTo>
                  <a:pt x="62" y="134"/>
                  <a:pt x="57" y="134"/>
                  <a:pt x="52" y="134"/>
                </a:cubicBezTo>
                <a:cubicBezTo>
                  <a:pt x="50" y="134"/>
                  <a:pt x="48" y="134"/>
                  <a:pt x="46" y="134"/>
                </a:cubicBezTo>
                <a:cubicBezTo>
                  <a:pt x="46" y="134"/>
                  <a:pt x="46" y="134"/>
                  <a:pt x="45" y="134"/>
                </a:cubicBezTo>
                <a:cubicBezTo>
                  <a:pt x="45" y="134"/>
                  <a:pt x="44" y="134"/>
                  <a:pt x="43" y="133"/>
                </a:cubicBezTo>
                <a:cubicBezTo>
                  <a:pt x="43" y="133"/>
                  <a:pt x="42" y="132"/>
                  <a:pt x="42" y="131"/>
                </a:cubicBezTo>
                <a:cubicBezTo>
                  <a:pt x="42" y="131"/>
                  <a:pt x="41" y="130"/>
                  <a:pt x="41" y="130"/>
                </a:cubicBezTo>
                <a:close/>
                <a:moveTo>
                  <a:pt x="72" y="98"/>
                </a:moveTo>
                <a:cubicBezTo>
                  <a:pt x="72" y="99"/>
                  <a:pt x="71" y="100"/>
                  <a:pt x="71" y="101"/>
                </a:cubicBezTo>
                <a:cubicBezTo>
                  <a:pt x="70" y="101"/>
                  <a:pt x="69" y="102"/>
                  <a:pt x="69" y="103"/>
                </a:cubicBezTo>
                <a:cubicBezTo>
                  <a:pt x="67" y="106"/>
                  <a:pt x="65" y="109"/>
                  <a:pt x="63" y="113"/>
                </a:cubicBezTo>
                <a:cubicBezTo>
                  <a:pt x="62" y="114"/>
                  <a:pt x="62" y="116"/>
                  <a:pt x="61" y="117"/>
                </a:cubicBezTo>
                <a:cubicBezTo>
                  <a:pt x="61" y="117"/>
                  <a:pt x="61" y="118"/>
                  <a:pt x="61" y="118"/>
                </a:cubicBezTo>
                <a:cubicBezTo>
                  <a:pt x="61" y="118"/>
                  <a:pt x="61" y="118"/>
                  <a:pt x="61" y="118"/>
                </a:cubicBezTo>
                <a:cubicBezTo>
                  <a:pt x="62" y="118"/>
                  <a:pt x="62" y="118"/>
                  <a:pt x="63" y="118"/>
                </a:cubicBezTo>
                <a:cubicBezTo>
                  <a:pt x="67" y="119"/>
                  <a:pt x="70" y="119"/>
                  <a:pt x="74" y="119"/>
                </a:cubicBezTo>
                <a:cubicBezTo>
                  <a:pt x="76" y="119"/>
                  <a:pt x="77" y="119"/>
                  <a:pt x="79" y="118"/>
                </a:cubicBezTo>
                <a:cubicBezTo>
                  <a:pt x="79" y="118"/>
                  <a:pt x="79" y="118"/>
                  <a:pt x="79" y="117"/>
                </a:cubicBezTo>
                <a:cubicBezTo>
                  <a:pt x="79" y="116"/>
                  <a:pt x="79" y="115"/>
                  <a:pt x="79" y="114"/>
                </a:cubicBezTo>
                <a:cubicBezTo>
                  <a:pt x="77" y="111"/>
                  <a:pt x="76" y="108"/>
                  <a:pt x="75" y="105"/>
                </a:cubicBezTo>
                <a:cubicBezTo>
                  <a:pt x="75" y="103"/>
                  <a:pt x="75" y="102"/>
                  <a:pt x="74" y="101"/>
                </a:cubicBezTo>
                <a:cubicBezTo>
                  <a:pt x="74" y="100"/>
                  <a:pt x="74" y="99"/>
                  <a:pt x="72" y="98"/>
                </a:cubicBezTo>
                <a:close/>
                <a:moveTo>
                  <a:pt x="36" y="31"/>
                </a:moveTo>
                <a:cubicBezTo>
                  <a:pt x="36" y="32"/>
                  <a:pt x="36" y="33"/>
                  <a:pt x="35" y="34"/>
                </a:cubicBezTo>
                <a:cubicBezTo>
                  <a:pt x="34" y="36"/>
                  <a:pt x="32" y="39"/>
                  <a:pt x="30" y="42"/>
                </a:cubicBezTo>
                <a:cubicBezTo>
                  <a:pt x="30" y="42"/>
                  <a:pt x="30" y="43"/>
                  <a:pt x="30" y="44"/>
                </a:cubicBezTo>
                <a:cubicBezTo>
                  <a:pt x="30" y="44"/>
                  <a:pt x="31" y="43"/>
                  <a:pt x="31" y="43"/>
                </a:cubicBezTo>
                <a:cubicBezTo>
                  <a:pt x="31" y="43"/>
                  <a:pt x="31" y="43"/>
                  <a:pt x="31" y="42"/>
                </a:cubicBezTo>
                <a:cubicBezTo>
                  <a:pt x="33" y="40"/>
                  <a:pt x="34" y="38"/>
                  <a:pt x="36" y="37"/>
                </a:cubicBezTo>
                <a:cubicBezTo>
                  <a:pt x="36" y="36"/>
                  <a:pt x="37" y="36"/>
                  <a:pt x="38" y="35"/>
                </a:cubicBezTo>
                <a:cubicBezTo>
                  <a:pt x="38" y="35"/>
                  <a:pt x="38" y="35"/>
                  <a:pt x="39" y="35"/>
                </a:cubicBezTo>
                <a:cubicBezTo>
                  <a:pt x="40" y="33"/>
                  <a:pt x="41" y="31"/>
                  <a:pt x="42" y="29"/>
                </a:cubicBezTo>
                <a:cubicBezTo>
                  <a:pt x="42" y="29"/>
                  <a:pt x="42" y="29"/>
                  <a:pt x="42" y="29"/>
                </a:cubicBezTo>
                <a:cubicBezTo>
                  <a:pt x="40" y="29"/>
                  <a:pt x="38" y="30"/>
                  <a:pt x="36" y="31"/>
                </a:cubicBezTo>
                <a:close/>
                <a:moveTo>
                  <a:pt x="28" y="155"/>
                </a:moveTo>
                <a:cubicBezTo>
                  <a:pt x="28" y="155"/>
                  <a:pt x="28" y="155"/>
                  <a:pt x="28" y="155"/>
                </a:cubicBezTo>
                <a:cubicBezTo>
                  <a:pt x="28" y="155"/>
                  <a:pt x="28" y="154"/>
                  <a:pt x="28" y="154"/>
                </a:cubicBezTo>
                <a:cubicBezTo>
                  <a:pt x="28" y="152"/>
                  <a:pt x="28" y="151"/>
                  <a:pt x="28" y="150"/>
                </a:cubicBezTo>
                <a:cubicBezTo>
                  <a:pt x="28" y="149"/>
                  <a:pt x="28" y="149"/>
                  <a:pt x="27" y="149"/>
                </a:cubicBezTo>
                <a:cubicBezTo>
                  <a:pt x="27" y="148"/>
                  <a:pt x="27" y="148"/>
                  <a:pt x="27" y="147"/>
                </a:cubicBezTo>
                <a:cubicBezTo>
                  <a:pt x="27" y="146"/>
                  <a:pt x="26" y="145"/>
                  <a:pt x="26" y="144"/>
                </a:cubicBezTo>
                <a:cubicBezTo>
                  <a:pt x="25" y="140"/>
                  <a:pt x="24" y="136"/>
                  <a:pt x="23" y="132"/>
                </a:cubicBezTo>
                <a:cubicBezTo>
                  <a:pt x="23" y="131"/>
                  <a:pt x="22" y="130"/>
                  <a:pt x="21" y="128"/>
                </a:cubicBezTo>
                <a:cubicBezTo>
                  <a:pt x="21" y="129"/>
                  <a:pt x="21" y="129"/>
                  <a:pt x="22" y="130"/>
                </a:cubicBezTo>
                <a:cubicBezTo>
                  <a:pt x="22" y="132"/>
                  <a:pt x="23" y="134"/>
                  <a:pt x="23" y="136"/>
                </a:cubicBezTo>
                <a:cubicBezTo>
                  <a:pt x="24" y="142"/>
                  <a:pt x="25" y="148"/>
                  <a:pt x="27" y="153"/>
                </a:cubicBezTo>
                <a:cubicBezTo>
                  <a:pt x="28" y="154"/>
                  <a:pt x="28" y="155"/>
                  <a:pt x="28" y="155"/>
                </a:cubicBezTo>
                <a:close/>
                <a:moveTo>
                  <a:pt x="108" y="132"/>
                </a:moveTo>
                <a:cubicBezTo>
                  <a:pt x="108" y="132"/>
                  <a:pt x="108" y="132"/>
                  <a:pt x="108" y="132"/>
                </a:cubicBezTo>
                <a:cubicBezTo>
                  <a:pt x="108" y="132"/>
                  <a:pt x="107" y="132"/>
                  <a:pt x="107" y="132"/>
                </a:cubicBezTo>
                <a:cubicBezTo>
                  <a:pt x="106" y="132"/>
                  <a:pt x="106" y="132"/>
                  <a:pt x="106" y="131"/>
                </a:cubicBezTo>
                <a:cubicBezTo>
                  <a:pt x="106" y="131"/>
                  <a:pt x="105" y="130"/>
                  <a:pt x="106" y="130"/>
                </a:cubicBezTo>
                <a:cubicBezTo>
                  <a:pt x="106" y="128"/>
                  <a:pt x="106" y="127"/>
                  <a:pt x="107" y="125"/>
                </a:cubicBezTo>
                <a:cubicBezTo>
                  <a:pt x="107" y="125"/>
                  <a:pt x="107" y="124"/>
                  <a:pt x="107" y="123"/>
                </a:cubicBezTo>
                <a:cubicBezTo>
                  <a:pt x="106" y="123"/>
                  <a:pt x="105" y="122"/>
                  <a:pt x="106" y="120"/>
                </a:cubicBezTo>
                <a:cubicBezTo>
                  <a:pt x="107" y="120"/>
                  <a:pt x="107" y="119"/>
                  <a:pt x="107" y="119"/>
                </a:cubicBezTo>
                <a:cubicBezTo>
                  <a:pt x="108" y="118"/>
                  <a:pt x="108" y="117"/>
                  <a:pt x="107" y="116"/>
                </a:cubicBezTo>
                <a:cubicBezTo>
                  <a:pt x="107" y="117"/>
                  <a:pt x="107" y="117"/>
                  <a:pt x="107" y="118"/>
                </a:cubicBezTo>
                <a:cubicBezTo>
                  <a:pt x="106" y="119"/>
                  <a:pt x="105" y="120"/>
                  <a:pt x="105" y="120"/>
                </a:cubicBezTo>
                <a:cubicBezTo>
                  <a:pt x="105" y="121"/>
                  <a:pt x="104" y="122"/>
                  <a:pt x="104" y="122"/>
                </a:cubicBezTo>
                <a:cubicBezTo>
                  <a:pt x="104" y="124"/>
                  <a:pt x="104" y="126"/>
                  <a:pt x="104" y="128"/>
                </a:cubicBezTo>
                <a:cubicBezTo>
                  <a:pt x="104" y="129"/>
                  <a:pt x="104" y="130"/>
                  <a:pt x="104" y="131"/>
                </a:cubicBezTo>
                <a:cubicBezTo>
                  <a:pt x="105" y="131"/>
                  <a:pt x="106" y="131"/>
                  <a:pt x="106" y="133"/>
                </a:cubicBezTo>
                <a:cubicBezTo>
                  <a:pt x="106" y="133"/>
                  <a:pt x="106" y="134"/>
                  <a:pt x="106" y="135"/>
                </a:cubicBezTo>
                <a:cubicBezTo>
                  <a:pt x="106" y="135"/>
                  <a:pt x="106" y="135"/>
                  <a:pt x="106" y="135"/>
                </a:cubicBezTo>
                <a:cubicBezTo>
                  <a:pt x="107" y="134"/>
                  <a:pt x="107" y="133"/>
                  <a:pt x="108" y="132"/>
                </a:cubicBezTo>
                <a:close/>
                <a:moveTo>
                  <a:pt x="120" y="92"/>
                </a:moveTo>
                <a:cubicBezTo>
                  <a:pt x="120" y="92"/>
                  <a:pt x="120" y="92"/>
                  <a:pt x="120" y="92"/>
                </a:cubicBezTo>
                <a:cubicBezTo>
                  <a:pt x="119" y="93"/>
                  <a:pt x="118" y="94"/>
                  <a:pt x="117" y="95"/>
                </a:cubicBezTo>
                <a:cubicBezTo>
                  <a:pt x="116" y="95"/>
                  <a:pt x="116" y="95"/>
                  <a:pt x="116" y="96"/>
                </a:cubicBezTo>
                <a:cubicBezTo>
                  <a:pt x="116" y="96"/>
                  <a:pt x="116" y="97"/>
                  <a:pt x="115" y="97"/>
                </a:cubicBezTo>
                <a:cubicBezTo>
                  <a:pt x="115" y="98"/>
                  <a:pt x="114" y="98"/>
                  <a:pt x="113" y="99"/>
                </a:cubicBezTo>
                <a:cubicBezTo>
                  <a:pt x="112" y="101"/>
                  <a:pt x="111" y="103"/>
                  <a:pt x="109" y="105"/>
                </a:cubicBezTo>
                <a:cubicBezTo>
                  <a:pt x="109" y="105"/>
                  <a:pt x="109" y="105"/>
                  <a:pt x="110" y="105"/>
                </a:cubicBezTo>
                <a:cubicBezTo>
                  <a:pt x="110" y="105"/>
                  <a:pt x="110" y="105"/>
                  <a:pt x="110" y="106"/>
                </a:cubicBezTo>
                <a:cubicBezTo>
                  <a:pt x="111" y="105"/>
                  <a:pt x="112" y="104"/>
                  <a:pt x="114" y="102"/>
                </a:cubicBezTo>
                <a:cubicBezTo>
                  <a:pt x="116" y="100"/>
                  <a:pt x="118" y="97"/>
                  <a:pt x="119" y="95"/>
                </a:cubicBezTo>
                <a:cubicBezTo>
                  <a:pt x="120" y="94"/>
                  <a:pt x="120" y="93"/>
                  <a:pt x="120" y="92"/>
                </a:cubicBezTo>
                <a:close/>
                <a:moveTo>
                  <a:pt x="82" y="41"/>
                </a:moveTo>
                <a:cubicBezTo>
                  <a:pt x="83" y="41"/>
                  <a:pt x="84" y="42"/>
                  <a:pt x="84" y="43"/>
                </a:cubicBezTo>
                <a:cubicBezTo>
                  <a:pt x="84" y="44"/>
                  <a:pt x="83" y="44"/>
                  <a:pt x="83" y="44"/>
                </a:cubicBezTo>
                <a:cubicBezTo>
                  <a:pt x="83" y="45"/>
                  <a:pt x="83" y="46"/>
                  <a:pt x="83" y="46"/>
                </a:cubicBezTo>
                <a:cubicBezTo>
                  <a:pt x="83" y="47"/>
                  <a:pt x="84" y="48"/>
                  <a:pt x="84" y="48"/>
                </a:cubicBezTo>
                <a:cubicBezTo>
                  <a:pt x="84" y="49"/>
                  <a:pt x="85" y="49"/>
                  <a:pt x="85" y="50"/>
                </a:cubicBezTo>
                <a:cubicBezTo>
                  <a:pt x="85" y="49"/>
                  <a:pt x="86" y="49"/>
                  <a:pt x="86" y="48"/>
                </a:cubicBezTo>
                <a:cubicBezTo>
                  <a:pt x="87" y="48"/>
                  <a:pt x="87" y="47"/>
                  <a:pt x="87" y="47"/>
                </a:cubicBezTo>
                <a:cubicBezTo>
                  <a:pt x="87" y="45"/>
                  <a:pt x="86" y="43"/>
                  <a:pt x="86" y="41"/>
                </a:cubicBezTo>
                <a:cubicBezTo>
                  <a:pt x="86" y="41"/>
                  <a:pt x="86" y="41"/>
                  <a:pt x="86" y="40"/>
                </a:cubicBezTo>
                <a:cubicBezTo>
                  <a:pt x="86" y="40"/>
                  <a:pt x="85" y="40"/>
                  <a:pt x="84" y="40"/>
                </a:cubicBezTo>
                <a:cubicBezTo>
                  <a:pt x="84" y="40"/>
                  <a:pt x="84" y="40"/>
                  <a:pt x="84" y="39"/>
                </a:cubicBezTo>
                <a:cubicBezTo>
                  <a:pt x="83" y="40"/>
                  <a:pt x="82" y="40"/>
                  <a:pt x="82" y="41"/>
                </a:cubicBezTo>
                <a:close/>
                <a:moveTo>
                  <a:pt x="101" y="168"/>
                </a:moveTo>
                <a:cubicBezTo>
                  <a:pt x="101" y="168"/>
                  <a:pt x="101" y="168"/>
                  <a:pt x="101" y="168"/>
                </a:cubicBezTo>
                <a:cubicBezTo>
                  <a:pt x="103" y="167"/>
                  <a:pt x="106" y="165"/>
                  <a:pt x="107" y="163"/>
                </a:cubicBezTo>
                <a:cubicBezTo>
                  <a:pt x="108" y="162"/>
                  <a:pt x="108" y="162"/>
                  <a:pt x="108" y="162"/>
                </a:cubicBezTo>
                <a:cubicBezTo>
                  <a:pt x="109" y="160"/>
                  <a:pt x="109" y="159"/>
                  <a:pt x="110" y="157"/>
                </a:cubicBezTo>
                <a:cubicBezTo>
                  <a:pt x="110" y="156"/>
                  <a:pt x="110" y="155"/>
                  <a:pt x="110" y="154"/>
                </a:cubicBezTo>
                <a:cubicBezTo>
                  <a:pt x="110" y="154"/>
                  <a:pt x="110" y="154"/>
                  <a:pt x="110" y="154"/>
                </a:cubicBezTo>
                <a:cubicBezTo>
                  <a:pt x="109" y="155"/>
                  <a:pt x="108" y="156"/>
                  <a:pt x="108" y="157"/>
                </a:cubicBezTo>
                <a:cubicBezTo>
                  <a:pt x="108" y="158"/>
                  <a:pt x="107" y="158"/>
                  <a:pt x="107" y="158"/>
                </a:cubicBezTo>
                <a:cubicBezTo>
                  <a:pt x="107" y="159"/>
                  <a:pt x="107" y="159"/>
                  <a:pt x="106" y="159"/>
                </a:cubicBezTo>
                <a:cubicBezTo>
                  <a:pt x="106" y="160"/>
                  <a:pt x="106" y="160"/>
                  <a:pt x="106" y="160"/>
                </a:cubicBezTo>
                <a:cubicBezTo>
                  <a:pt x="106" y="162"/>
                  <a:pt x="105" y="163"/>
                  <a:pt x="103" y="163"/>
                </a:cubicBezTo>
                <a:cubicBezTo>
                  <a:pt x="103" y="164"/>
                  <a:pt x="103" y="164"/>
                  <a:pt x="102" y="164"/>
                </a:cubicBezTo>
                <a:cubicBezTo>
                  <a:pt x="102" y="165"/>
                  <a:pt x="102" y="167"/>
                  <a:pt x="101" y="168"/>
                </a:cubicBezTo>
                <a:close/>
                <a:moveTo>
                  <a:pt x="41" y="15"/>
                </a:moveTo>
                <a:cubicBezTo>
                  <a:pt x="41" y="15"/>
                  <a:pt x="41" y="15"/>
                  <a:pt x="41" y="15"/>
                </a:cubicBezTo>
                <a:cubicBezTo>
                  <a:pt x="39" y="15"/>
                  <a:pt x="37" y="16"/>
                  <a:pt x="36" y="17"/>
                </a:cubicBezTo>
                <a:cubicBezTo>
                  <a:pt x="35" y="17"/>
                  <a:pt x="35" y="17"/>
                  <a:pt x="35" y="17"/>
                </a:cubicBezTo>
                <a:cubicBezTo>
                  <a:pt x="32" y="21"/>
                  <a:pt x="30" y="25"/>
                  <a:pt x="28" y="29"/>
                </a:cubicBezTo>
                <a:cubicBezTo>
                  <a:pt x="28" y="29"/>
                  <a:pt x="28" y="29"/>
                  <a:pt x="28" y="29"/>
                </a:cubicBezTo>
                <a:cubicBezTo>
                  <a:pt x="32" y="24"/>
                  <a:pt x="36" y="19"/>
                  <a:pt x="41" y="15"/>
                </a:cubicBezTo>
                <a:cubicBezTo>
                  <a:pt x="41" y="15"/>
                  <a:pt x="41" y="15"/>
                  <a:pt x="41" y="15"/>
                </a:cubicBezTo>
                <a:cubicBezTo>
                  <a:pt x="41" y="15"/>
                  <a:pt x="41" y="15"/>
                  <a:pt x="41" y="15"/>
                </a:cubicBezTo>
                <a:close/>
                <a:moveTo>
                  <a:pt x="10" y="54"/>
                </a:moveTo>
                <a:cubicBezTo>
                  <a:pt x="10" y="54"/>
                  <a:pt x="10" y="54"/>
                  <a:pt x="10" y="54"/>
                </a:cubicBezTo>
                <a:cubicBezTo>
                  <a:pt x="11" y="52"/>
                  <a:pt x="12" y="50"/>
                  <a:pt x="13" y="48"/>
                </a:cubicBezTo>
                <a:cubicBezTo>
                  <a:pt x="13" y="47"/>
                  <a:pt x="13" y="47"/>
                  <a:pt x="14" y="46"/>
                </a:cubicBezTo>
                <a:cubicBezTo>
                  <a:pt x="14" y="45"/>
                  <a:pt x="14" y="45"/>
                  <a:pt x="14" y="44"/>
                </a:cubicBezTo>
                <a:cubicBezTo>
                  <a:pt x="14" y="44"/>
                  <a:pt x="14" y="44"/>
                  <a:pt x="14" y="43"/>
                </a:cubicBezTo>
                <a:cubicBezTo>
                  <a:pt x="14" y="42"/>
                  <a:pt x="15" y="42"/>
                  <a:pt x="16" y="43"/>
                </a:cubicBezTo>
                <a:cubicBezTo>
                  <a:pt x="16" y="43"/>
                  <a:pt x="16" y="43"/>
                  <a:pt x="16" y="43"/>
                </a:cubicBezTo>
                <a:cubicBezTo>
                  <a:pt x="17" y="42"/>
                  <a:pt x="17" y="40"/>
                  <a:pt x="18" y="39"/>
                </a:cubicBezTo>
                <a:cubicBezTo>
                  <a:pt x="18" y="39"/>
                  <a:pt x="18" y="38"/>
                  <a:pt x="18" y="37"/>
                </a:cubicBezTo>
                <a:cubicBezTo>
                  <a:pt x="18" y="37"/>
                  <a:pt x="18" y="37"/>
                  <a:pt x="18" y="37"/>
                </a:cubicBezTo>
                <a:cubicBezTo>
                  <a:pt x="17" y="38"/>
                  <a:pt x="17" y="38"/>
                  <a:pt x="16" y="39"/>
                </a:cubicBezTo>
                <a:cubicBezTo>
                  <a:pt x="16" y="40"/>
                  <a:pt x="15" y="40"/>
                  <a:pt x="14" y="40"/>
                </a:cubicBezTo>
                <a:cubicBezTo>
                  <a:pt x="12" y="45"/>
                  <a:pt x="10" y="49"/>
                  <a:pt x="10" y="54"/>
                </a:cubicBezTo>
                <a:close/>
                <a:moveTo>
                  <a:pt x="20" y="27"/>
                </a:moveTo>
                <a:cubicBezTo>
                  <a:pt x="20" y="27"/>
                  <a:pt x="20" y="27"/>
                  <a:pt x="20" y="27"/>
                </a:cubicBezTo>
                <a:cubicBezTo>
                  <a:pt x="20" y="27"/>
                  <a:pt x="20" y="27"/>
                  <a:pt x="20" y="27"/>
                </a:cubicBezTo>
                <a:cubicBezTo>
                  <a:pt x="21" y="25"/>
                  <a:pt x="21" y="24"/>
                  <a:pt x="22" y="23"/>
                </a:cubicBezTo>
                <a:cubicBezTo>
                  <a:pt x="25" y="20"/>
                  <a:pt x="28" y="17"/>
                  <a:pt x="31" y="14"/>
                </a:cubicBezTo>
                <a:cubicBezTo>
                  <a:pt x="32" y="14"/>
                  <a:pt x="32" y="14"/>
                  <a:pt x="32" y="14"/>
                </a:cubicBezTo>
                <a:cubicBezTo>
                  <a:pt x="30" y="14"/>
                  <a:pt x="28" y="15"/>
                  <a:pt x="26" y="16"/>
                </a:cubicBezTo>
                <a:cubicBezTo>
                  <a:pt x="26" y="17"/>
                  <a:pt x="26" y="17"/>
                  <a:pt x="25" y="17"/>
                </a:cubicBezTo>
                <a:cubicBezTo>
                  <a:pt x="23" y="19"/>
                  <a:pt x="21" y="21"/>
                  <a:pt x="19" y="23"/>
                </a:cubicBezTo>
                <a:cubicBezTo>
                  <a:pt x="19" y="23"/>
                  <a:pt x="19" y="24"/>
                  <a:pt x="19" y="24"/>
                </a:cubicBezTo>
                <a:cubicBezTo>
                  <a:pt x="20" y="24"/>
                  <a:pt x="21" y="25"/>
                  <a:pt x="20" y="26"/>
                </a:cubicBezTo>
                <a:cubicBezTo>
                  <a:pt x="20" y="26"/>
                  <a:pt x="20" y="27"/>
                  <a:pt x="20" y="27"/>
                </a:cubicBezTo>
                <a:close/>
                <a:moveTo>
                  <a:pt x="49" y="36"/>
                </a:moveTo>
                <a:cubicBezTo>
                  <a:pt x="48" y="35"/>
                  <a:pt x="48" y="35"/>
                  <a:pt x="47" y="34"/>
                </a:cubicBezTo>
                <a:cubicBezTo>
                  <a:pt x="46" y="35"/>
                  <a:pt x="45" y="36"/>
                  <a:pt x="43" y="37"/>
                </a:cubicBezTo>
                <a:cubicBezTo>
                  <a:pt x="43" y="37"/>
                  <a:pt x="43" y="37"/>
                  <a:pt x="43" y="37"/>
                </a:cubicBezTo>
                <a:cubicBezTo>
                  <a:pt x="43" y="38"/>
                  <a:pt x="43" y="39"/>
                  <a:pt x="43" y="40"/>
                </a:cubicBezTo>
                <a:cubicBezTo>
                  <a:pt x="44" y="40"/>
                  <a:pt x="45" y="40"/>
                  <a:pt x="46" y="40"/>
                </a:cubicBezTo>
                <a:cubicBezTo>
                  <a:pt x="47" y="40"/>
                  <a:pt x="47" y="39"/>
                  <a:pt x="47" y="39"/>
                </a:cubicBezTo>
                <a:cubicBezTo>
                  <a:pt x="48" y="38"/>
                  <a:pt x="48" y="38"/>
                  <a:pt x="48" y="37"/>
                </a:cubicBezTo>
                <a:cubicBezTo>
                  <a:pt x="49" y="37"/>
                  <a:pt x="49" y="36"/>
                  <a:pt x="49" y="36"/>
                </a:cubicBezTo>
                <a:close/>
                <a:moveTo>
                  <a:pt x="83" y="66"/>
                </a:moveTo>
                <a:cubicBezTo>
                  <a:pt x="83" y="66"/>
                  <a:pt x="83" y="66"/>
                  <a:pt x="83" y="66"/>
                </a:cubicBezTo>
                <a:cubicBezTo>
                  <a:pt x="86" y="63"/>
                  <a:pt x="88" y="61"/>
                  <a:pt x="90" y="58"/>
                </a:cubicBezTo>
                <a:cubicBezTo>
                  <a:pt x="91" y="57"/>
                  <a:pt x="91" y="56"/>
                  <a:pt x="92" y="56"/>
                </a:cubicBezTo>
                <a:cubicBezTo>
                  <a:pt x="94" y="53"/>
                  <a:pt x="97" y="52"/>
                  <a:pt x="99" y="50"/>
                </a:cubicBezTo>
                <a:cubicBezTo>
                  <a:pt x="100" y="50"/>
                  <a:pt x="100" y="50"/>
                  <a:pt x="100" y="50"/>
                </a:cubicBezTo>
                <a:cubicBezTo>
                  <a:pt x="100" y="50"/>
                  <a:pt x="100" y="50"/>
                  <a:pt x="100" y="50"/>
                </a:cubicBezTo>
                <a:cubicBezTo>
                  <a:pt x="99" y="50"/>
                  <a:pt x="98" y="50"/>
                  <a:pt x="98" y="51"/>
                </a:cubicBezTo>
                <a:cubicBezTo>
                  <a:pt x="96" y="52"/>
                  <a:pt x="94" y="53"/>
                  <a:pt x="93" y="54"/>
                </a:cubicBezTo>
                <a:cubicBezTo>
                  <a:pt x="90" y="56"/>
                  <a:pt x="88" y="59"/>
                  <a:pt x="86" y="61"/>
                </a:cubicBezTo>
                <a:cubicBezTo>
                  <a:pt x="85" y="61"/>
                  <a:pt x="85" y="62"/>
                  <a:pt x="85" y="63"/>
                </a:cubicBezTo>
                <a:cubicBezTo>
                  <a:pt x="84" y="63"/>
                  <a:pt x="84" y="63"/>
                  <a:pt x="84" y="64"/>
                </a:cubicBezTo>
                <a:cubicBezTo>
                  <a:pt x="83" y="64"/>
                  <a:pt x="83" y="65"/>
                  <a:pt x="82" y="65"/>
                </a:cubicBezTo>
                <a:cubicBezTo>
                  <a:pt x="82" y="66"/>
                  <a:pt x="83" y="66"/>
                  <a:pt x="83" y="66"/>
                </a:cubicBezTo>
                <a:close/>
                <a:moveTo>
                  <a:pt x="134" y="72"/>
                </a:moveTo>
                <a:cubicBezTo>
                  <a:pt x="134" y="72"/>
                  <a:pt x="134" y="72"/>
                  <a:pt x="134" y="72"/>
                </a:cubicBezTo>
                <a:cubicBezTo>
                  <a:pt x="134" y="72"/>
                  <a:pt x="134" y="72"/>
                  <a:pt x="134" y="72"/>
                </a:cubicBezTo>
                <a:cubicBezTo>
                  <a:pt x="134" y="75"/>
                  <a:pt x="133" y="77"/>
                  <a:pt x="133" y="79"/>
                </a:cubicBezTo>
                <a:cubicBezTo>
                  <a:pt x="131" y="84"/>
                  <a:pt x="129" y="89"/>
                  <a:pt x="128" y="94"/>
                </a:cubicBezTo>
                <a:cubicBezTo>
                  <a:pt x="128" y="94"/>
                  <a:pt x="128" y="95"/>
                  <a:pt x="128" y="95"/>
                </a:cubicBezTo>
                <a:cubicBezTo>
                  <a:pt x="128" y="95"/>
                  <a:pt x="129" y="94"/>
                  <a:pt x="129" y="94"/>
                </a:cubicBezTo>
                <a:cubicBezTo>
                  <a:pt x="130" y="91"/>
                  <a:pt x="131" y="89"/>
                  <a:pt x="132" y="87"/>
                </a:cubicBezTo>
                <a:cubicBezTo>
                  <a:pt x="133" y="83"/>
                  <a:pt x="134" y="80"/>
                  <a:pt x="134" y="77"/>
                </a:cubicBezTo>
                <a:cubicBezTo>
                  <a:pt x="134" y="75"/>
                  <a:pt x="134" y="73"/>
                  <a:pt x="134" y="72"/>
                </a:cubicBezTo>
                <a:close/>
                <a:moveTo>
                  <a:pt x="43" y="13"/>
                </a:moveTo>
                <a:cubicBezTo>
                  <a:pt x="44" y="14"/>
                  <a:pt x="44" y="14"/>
                  <a:pt x="44" y="15"/>
                </a:cubicBezTo>
                <a:cubicBezTo>
                  <a:pt x="43" y="16"/>
                  <a:pt x="43" y="16"/>
                  <a:pt x="43" y="16"/>
                </a:cubicBezTo>
                <a:cubicBezTo>
                  <a:pt x="43" y="16"/>
                  <a:pt x="43" y="16"/>
                  <a:pt x="43" y="16"/>
                </a:cubicBezTo>
                <a:cubicBezTo>
                  <a:pt x="45" y="15"/>
                  <a:pt x="46" y="15"/>
                  <a:pt x="48" y="14"/>
                </a:cubicBezTo>
                <a:cubicBezTo>
                  <a:pt x="48" y="14"/>
                  <a:pt x="48" y="14"/>
                  <a:pt x="48" y="14"/>
                </a:cubicBezTo>
                <a:cubicBezTo>
                  <a:pt x="49" y="13"/>
                  <a:pt x="50" y="12"/>
                  <a:pt x="51" y="11"/>
                </a:cubicBezTo>
                <a:cubicBezTo>
                  <a:pt x="51" y="11"/>
                  <a:pt x="51" y="11"/>
                  <a:pt x="51" y="11"/>
                </a:cubicBezTo>
                <a:cubicBezTo>
                  <a:pt x="49" y="11"/>
                  <a:pt x="48" y="11"/>
                  <a:pt x="46" y="11"/>
                </a:cubicBezTo>
                <a:cubicBezTo>
                  <a:pt x="46" y="11"/>
                  <a:pt x="46" y="11"/>
                  <a:pt x="46" y="11"/>
                </a:cubicBezTo>
                <a:cubicBezTo>
                  <a:pt x="45" y="12"/>
                  <a:pt x="44" y="12"/>
                  <a:pt x="44" y="13"/>
                </a:cubicBezTo>
                <a:cubicBezTo>
                  <a:pt x="43" y="13"/>
                  <a:pt x="43" y="13"/>
                  <a:pt x="43" y="13"/>
                </a:cubicBezTo>
                <a:close/>
                <a:moveTo>
                  <a:pt x="77" y="60"/>
                </a:moveTo>
                <a:cubicBezTo>
                  <a:pt x="77" y="58"/>
                  <a:pt x="76" y="49"/>
                  <a:pt x="76" y="48"/>
                </a:cubicBezTo>
                <a:cubicBezTo>
                  <a:pt x="76" y="48"/>
                  <a:pt x="75" y="48"/>
                  <a:pt x="75" y="49"/>
                </a:cubicBezTo>
                <a:cubicBezTo>
                  <a:pt x="75" y="49"/>
                  <a:pt x="75" y="49"/>
                  <a:pt x="75" y="50"/>
                </a:cubicBezTo>
                <a:cubicBezTo>
                  <a:pt x="75" y="52"/>
                  <a:pt x="75" y="54"/>
                  <a:pt x="75" y="56"/>
                </a:cubicBezTo>
                <a:cubicBezTo>
                  <a:pt x="75" y="57"/>
                  <a:pt x="75" y="57"/>
                  <a:pt x="75" y="57"/>
                </a:cubicBezTo>
                <a:cubicBezTo>
                  <a:pt x="76" y="58"/>
                  <a:pt x="76" y="59"/>
                  <a:pt x="77" y="60"/>
                </a:cubicBezTo>
                <a:close/>
                <a:moveTo>
                  <a:pt x="115" y="138"/>
                </a:moveTo>
                <a:cubicBezTo>
                  <a:pt x="115" y="138"/>
                  <a:pt x="115" y="138"/>
                  <a:pt x="115" y="138"/>
                </a:cubicBezTo>
                <a:cubicBezTo>
                  <a:pt x="114" y="138"/>
                  <a:pt x="114" y="139"/>
                  <a:pt x="114" y="139"/>
                </a:cubicBezTo>
                <a:cubicBezTo>
                  <a:pt x="114" y="141"/>
                  <a:pt x="113" y="143"/>
                  <a:pt x="113" y="145"/>
                </a:cubicBezTo>
                <a:cubicBezTo>
                  <a:pt x="113" y="145"/>
                  <a:pt x="113" y="146"/>
                  <a:pt x="113" y="147"/>
                </a:cubicBezTo>
                <a:cubicBezTo>
                  <a:pt x="113" y="149"/>
                  <a:pt x="112" y="152"/>
                  <a:pt x="112" y="154"/>
                </a:cubicBezTo>
                <a:cubicBezTo>
                  <a:pt x="112" y="155"/>
                  <a:pt x="112" y="155"/>
                  <a:pt x="112" y="156"/>
                </a:cubicBezTo>
                <a:cubicBezTo>
                  <a:pt x="112" y="155"/>
                  <a:pt x="112" y="155"/>
                  <a:pt x="112" y="155"/>
                </a:cubicBezTo>
                <a:cubicBezTo>
                  <a:pt x="113" y="153"/>
                  <a:pt x="113" y="152"/>
                  <a:pt x="114" y="150"/>
                </a:cubicBezTo>
                <a:cubicBezTo>
                  <a:pt x="114" y="149"/>
                  <a:pt x="114" y="147"/>
                  <a:pt x="114" y="145"/>
                </a:cubicBezTo>
                <a:cubicBezTo>
                  <a:pt x="114" y="143"/>
                  <a:pt x="115" y="141"/>
                  <a:pt x="115" y="138"/>
                </a:cubicBezTo>
                <a:close/>
                <a:moveTo>
                  <a:pt x="119" y="90"/>
                </a:moveTo>
                <a:cubicBezTo>
                  <a:pt x="120" y="90"/>
                  <a:pt x="120" y="90"/>
                  <a:pt x="120" y="90"/>
                </a:cubicBezTo>
                <a:cubicBezTo>
                  <a:pt x="121" y="89"/>
                  <a:pt x="122" y="88"/>
                  <a:pt x="124" y="87"/>
                </a:cubicBezTo>
                <a:cubicBezTo>
                  <a:pt x="124" y="87"/>
                  <a:pt x="124" y="86"/>
                  <a:pt x="124" y="86"/>
                </a:cubicBezTo>
                <a:cubicBezTo>
                  <a:pt x="125" y="85"/>
                  <a:pt x="125" y="83"/>
                  <a:pt x="126" y="82"/>
                </a:cubicBezTo>
                <a:cubicBezTo>
                  <a:pt x="126" y="81"/>
                  <a:pt x="127" y="80"/>
                  <a:pt x="127" y="79"/>
                </a:cubicBezTo>
                <a:cubicBezTo>
                  <a:pt x="127" y="79"/>
                  <a:pt x="127" y="79"/>
                  <a:pt x="127" y="79"/>
                </a:cubicBezTo>
                <a:cubicBezTo>
                  <a:pt x="126" y="78"/>
                  <a:pt x="126" y="78"/>
                  <a:pt x="127" y="77"/>
                </a:cubicBezTo>
                <a:cubicBezTo>
                  <a:pt x="127" y="76"/>
                  <a:pt x="127" y="76"/>
                  <a:pt x="127" y="76"/>
                </a:cubicBezTo>
                <a:cubicBezTo>
                  <a:pt x="125" y="81"/>
                  <a:pt x="122" y="86"/>
                  <a:pt x="119" y="90"/>
                </a:cubicBezTo>
                <a:close/>
                <a:moveTo>
                  <a:pt x="55" y="23"/>
                </a:moveTo>
                <a:cubicBezTo>
                  <a:pt x="56" y="24"/>
                  <a:pt x="57" y="25"/>
                  <a:pt x="58" y="27"/>
                </a:cubicBezTo>
                <a:cubicBezTo>
                  <a:pt x="59" y="26"/>
                  <a:pt x="59" y="26"/>
                  <a:pt x="60" y="26"/>
                </a:cubicBezTo>
                <a:cubicBezTo>
                  <a:pt x="59" y="24"/>
                  <a:pt x="58" y="22"/>
                  <a:pt x="58" y="20"/>
                </a:cubicBezTo>
                <a:cubicBezTo>
                  <a:pt x="56" y="21"/>
                  <a:pt x="55" y="22"/>
                  <a:pt x="55" y="23"/>
                </a:cubicBezTo>
                <a:close/>
                <a:moveTo>
                  <a:pt x="46" y="33"/>
                </a:moveTo>
                <a:cubicBezTo>
                  <a:pt x="46" y="32"/>
                  <a:pt x="46" y="32"/>
                  <a:pt x="47" y="31"/>
                </a:cubicBezTo>
                <a:cubicBezTo>
                  <a:pt x="47" y="31"/>
                  <a:pt x="47" y="31"/>
                  <a:pt x="47" y="30"/>
                </a:cubicBezTo>
                <a:cubicBezTo>
                  <a:pt x="47" y="30"/>
                  <a:pt x="46" y="29"/>
                  <a:pt x="45" y="29"/>
                </a:cubicBezTo>
                <a:cubicBezTo>
                  <a:pt x="44" y="30"/>
                  <a:pt x="43" y="31"/>
                  <a:pt x="42" y="32"/>
                </a:cubicBezTo>
                <a:cubicBezTo>
                  <a:pt x="43" y="33"/>
                  <a:pt x="43" y="33"/>
                  <a:pt x="43" y="35"/>
                </a:cubicBezTo>
                <a:cubicBezTo>
                  <a:pt x="44" y="34"/>
                  <a:pt x="45" y="34"/>
                  <a:pt x="46" y="33"/>
                </a:cubicBezTo>
                <a:close/>
                <a:moveTo>
                  <a:pt x="64" y="45"/>
                </a:moveTo>
                <a:cubicBezTo>
                  <a:pt x="64" y="45"/>
                  <a:pt x="64" y="45"/>
                  <a:pt x="64" y="45"/>
                </a:cubicBezTo>
                <a:cubicBezTo>
                  <a:pt x="64" y="44"/>
                  <a:pt x="64" y="44"/>
                  <a:pt x="65" y="43"/>
                </a:cubicBezTo>
                <a:cubicBezTo>
                  <a:pt x="66" y="41"/>
                  <a:pt x="68" y="40"/>
                  <a:pt x="69" y="38"/>
                </a:cubicBezTo>
                <a:cubicBezTo>
                  <a:pt x="69" y="38"/>
                  <a:pt x="69" y="38"/>
                  <a:pt x="69" y="38"/>
                </a:cubicBezTo>
                <a:cubicBezTo>
                  <a:pt x="66" y="39"/>
                  <a:pt x="64" y="41"/>
                  <a:pt x="61" y="42"/>
                </a:cubicBezTo>
                <a:cubicBezTo>
                  <a:pt x="62" y="43"/>
                  <a:pt x="63" y="44"/>
                  <a:pt x="64" y="45"/>
                </a:cubicBezTo>
                <a:close/>
                <a:moveTo>
                  <a:pt x="53" y="167"/>
                </a:moveTo>
                <a:cubicBezTo>
                  <a:pt x="53" y="167"/>
                  <a:pt x="53" y="167"/>
                  <a:pt x="53" y="167"/>
                </a:cubicBezTo>
                <a:cubicBezTo>
                  <a:pt x="54" y="167"/>
                  <a:pt x="54" y="168"/>
                  <a:pt x="54" y="168"/>
                </a:cubicBezTo>
                <a:cubicBezTo>
                  <a:pt x="55" y="168"/>
                  <a:pt x="57" y="168"/>
                  <a:pt x="58" y="169"/>
                </a:cubicBezTo>
                <a:cubicBezTo>
                  <a:pt x="61" y="170"/>
                  <a:pt x="63" y="170"/>
                  <a:pt x="66" y="170"/>
                </a:cubicBezTo>
                <a:cubicBezTo>
                  <a:pt x="67" y="170"/>
                  <a:pt x="67" y="170"/>
                  <a:pt x="67" y="170"/>
                </a:cubicBezTo>
                <a:cubicBezTo>
                  <a:pt x="67" y="170"/>
                  <a:pt x="68" y="170"/>
                  <a:pt x="68" y="170"/>
                </a:cubicBezTo>
                <a:cubicBezTo>
                  <a:pt x="68" y="170"/>
                  <a:pt x="68" y="170"/>
                  <a:pt x="68" y="170"/>
                </a:cubicBezTo>
                <a:cubicBezTo>
                  <a:pt x="68" y="170"/>
                  <a:pt x="67" y="170"/>
                  <a:pt x="67" y="170"/>
                </a:cubicBezTo>
                <a:cubicBezTo>
                  <a:pt x="65" y="169"/>
                  <a:pt x="62" y="169"/>
                  <a:pt x="60" y="168"/>
                </a:cubicBezTo>
                <a:cubicBezTo>
                  <a:pt x="60" y="168"/>
                  <a:pt x="60" y="168"/>
                  <a:pt x="59" y="168"/>
                </a:cubicBezTo>
                <a:cubicBezTo>
                  <a:pt x="57" y="167"/>
                  <a:pt x="56" y="167"/>
                  <a:pt x="54" y="167"/>
                </a:cubicBezTo>
                <a:cubicBezTo>
                  <a:pt x="54" y="167"/>
                  <a:pt x="53" y="167"/>
                  <a:pt x="53" y="167"/>
                </a:cubicBezTo>
                <a:close/>
                <a:moveTo>
                  <a:pt x="64" y="35"/>
                </a:moveTo>
                <a:cubicBezTo>
                  <a:pt x="64" y="35"/>
                  <a:pt x="64" y="35"/>
                  <a:pt x="64" y="36"/>
                </a:cubicBezTo>
                <a:cubicBezTo>
                  <a:pt x="63" y="36"/>
                  <a:pt x="62" y="37"/>
                  <a:pt x="62" y="38"/>
                </a:cubicBezTo>
                <a:cubicBezTo>
                  <a:pt x="61" y="39"/>
                  <a:pt x="61" y="39"/>
                  <a:pt x="61" y="40"/>
                </a:cubicBezTo>
                <a:cubicBezTo>
                  <a:pt x="64" y="39"/>
                  <a:pt x="66" y="38"/>
                  <a:pt x="68" y="36"/>
                </a:cubicBezTo>
                <a:cubicBezTo>
                  <a:pt x="67" y="36"/>
                  <a:pt x="66" y="35"/>
                  <a:pt x="64" y="35"/>
                </a:cubicBezTo>
                <a:close/>
                <a:moveTo>
                  <a:pt x="93" y="130"/>
                </a:moveTo>
                <a:cubicBezTo>
                  <a:pt x="93" y="130"/>
                  <a:pt x="93" y="131"/>
                  <a:pt x="93" y="131"/>
                </a:cubicBezTo>
                <a:cubicBezTo>
                  <a:pt x="95" y="130"/>
                  <a:pt x="96" y="130"/>
                  <a:pt x="98" y="129"/>
                </a:cubicBezTo>
                <a:cubicBezTo>
                  <a:pt x="98" y="129"/>
                  <a:pt x="99" y="128"/>
                  <a:pt x="99" y="128"/>
                </a:cubicBezTo>
                <a:cubicBezTo>
                  <a:pt x="100" y="128"/>
                  <a:pt x="100" y="128"/>
                  <a:pt x="100" y="127"/>
                </a:cubicBezTo>
                <a:cubicBezTo>
                  <a:pt x="99" y="127"/>
                  <a:pt x="99" y="127"/>
                  <a:pt x="98" y="126"/>
                </a:cubicBezTo>
                <a:cubicBezTo>
                  <a:pt x="97" y="126"/>
                  <a:pt x="96" y="127"/>
                  <a:pt x="95" y="127"/>
                </a:cubicBezTo>
                <a:cubicBezTo>
                  <a:pt x="95" y="127"/>
                  <a:pt x="95" y="128"/>
                  <a:pt x="95" y="128"/>
                </a:cubicBezTo>
                <a:cubicBezTo>
                  <a:pt x="95" y="128"/>
                  <a:pt x="95" y="129"/>
                  <a:pt x="95" y="129"/>
                </a:cubicBezTo>
                <a:cubicBezTo>
                  <a:pt x="94" y="129"/>
                  <a:pt x="94" y="130"/>
                  <a:pt x="94" y="130"/>
                </a:cubicBezTo>
                <a:cubicBezTo>
                  <a:pt x="93" y="130"/>
                  <a:pt x="93" y="130"/>
                  <a:pt x="93" y="130"/>
                </a:cubicBezTo>
                <a:close/>
                <a:moveTo>
                  <a:pt x="44" y="123"/>
                </a:moveTo>
                <a:cubicBezTo>
                  <a:pt x="44" y="123"/>
                  <a:pt x="44" y="123"/>
                  <a:pt x="44" y="123"/>
                </a:cubicBezTo>
                <a:cubicBezTo>
                  <a:pt x="44" y="121"/>
                  <a:pt x="44" y="121"/>
                  <a:pt x="45" y="120"/>
                </a:cubicBezTo>
                <a:cubicBezTo>
                  <a:pt x="45" y="119"/>
                  <a:pt x="45" y="118"/>
                  <a:pt x="45" y="117"/>
                </a:cubicBezTo>
                <a:cubicBezTo>
                  <a:pt x="45" y="116"/>
                  <a:pt x="45" y="115"/>
                  <a:pt x="44" y="115"/>
                </a:cubicBezTo>
                <a:cubicBezTo>
                  <a:pt x="44" y="115"/>
                  <a:pt x="44" y="115"/>
                  <a:pt x="44" y="115"/>
                </a:cubicBezTo>
                <a:cubicBezTo>
                  <a:pt x="43" y="115"/>
                  <a:pt x="43" y="116"/>
                  <a:pt x="43" y="116"/>
                </a:cubicBezTo>
                <a:cubicBezTo>
                  <a:pt x="42" y="117"/>
                  <a:pt x="42" y="117"/>
                  <a:pt x="42" y="119"/>
                </a:cubicBezTo>
                <a:cubicBezTo>
                  <a:pt x="43" y="120"/>
                  <a:pt x="44" y="121"/>
                  <a:pt x="44" y="123"/>
                </a:cubicBezTo>
                <a:close/>
                <a:moveTo>
                  <a:pt x="82" y="30"/>
                </a:moveTo>
                <a:cubicBezTo>
                  <a:pt x="82" y="30"/>
                  <a:pt x="82" y="30"/>
                  <a:pt x="82" y="30"/>
                </a:cubicBezTo>
                <a:cubicBezTo>
                  <a:pt x="81" y="31"/>
                  <a:pt x="81" y="31"/>
                  <a:pt x="81" y="31"/>
                </a:cubicBezTo>
                <a:cubicBezTo>
                  <a:pt x="80" y="31"/>
                  <a:pt x="80" y="32"/>
                  <a:pt x="80" y="32"/>
                </a:cubicBezTo>
                <a:cubicBezTo>
                  <a:pt x="79" y="32"/>
                  <a:pt x="78" y="32"/>
                  <a:pt x="78" y="33"/>
                </a:cubicBezTo>
                <a:cubicBezTo>
                  <a:pt x="77" y="33"/>
                  <a:pt x="76" y="34"/>
                  <a:pt x="76" y="35"/>
                </a:cubicBezTo>
                <a:cubicBezTo>
                  <a:pt x="76" y="35"/>
                  <a:pt x="76" y="35"/>
                  <a:pt x="77" y="36"/>
                </a:cubicBezTo>
                <a:cubicBezTo>
                  <a:pt x="78" y="35"/>
                  <a:pt x="80" y="34"/>
                  <a:pt x="81" y="34"/>
                </a:cubicBezTo>
                <a:cubicBezTo>
                  <a:pt x="81" y="33"/>
                  <a:pt x="81" y="33"/>
                  <a:pt x="81" y="33"/>
                </a:cubicBezTo>
                <a:cubicBezTo>
                  <a:pt x="82" y="32"/>
                  <a:pt x="82" y="31"/>
                  <a:pt x="82" y="30"/>
                </a:cubicBezTo>
                <a:close/>
                <a:moveTo>
                  <a:pt x="76" y="11"/>
                </a:moveTo>
                <a:cubicBezTo>
                  <a:pt x="77" y="11"/>
                  <a:pt x="79" y="12"/>
                  <a:pt x="81" y="12"/>
                </a:cubicBezTo>
                <a:cubicBezTo>
                  <a:pt x="81" y="12"/>
                  <a:pt x="81" y="11"/>
                  <a:pt x="81" y="11"/>
                </a:cubicBezTo>
                <a:cubicBezTo>
                  <a:pt x="80" y="10"/>
                  <a:pt x="80" y="10"/>
                  <a:pt x="80" y="9"/>
                </a:cubicBezTo>
                <a:cubicBezTo>
                  <a:pt x="79" y="9"/>
                  <a:pt x="76" y="9"/>
                  <a:pt x="76" y="9"/>
                </a:cubicBezTo>
                <a:cubicBezTo>
                  <a:pt x="76" y="9"/>
                  <a:pt x="76" y="10"/>
                  <a:pt x="76" y="11"/>
                </a:cubicBezTo>
                <a:close/>
                <a:moveTo>
                  <a:pt x="101" y="14"/>
                </a:moveTo>
                <a:cubicBezTo>
                  <a:pt x="101" y="14"/>
                  <a:pt x="102" y="13"/>
                  <a:pt x="102" y="13"/>
                </a:cubicBezTo>
                <a:cubicBezTo>
                  <a:pt x="102" y="13"/>
                  <a:pt x="102" y="13"/>
                  <a:pt x="102" y="12"/>
                </a:cubicBezTo>
                <a:cubicBezTo>
                  <a:pt x="100" y="11"/>
                  <a:pt x="97" y="10"/>
                  <a:pt x="94" y="10"/>
                </a:cubicBezTo>
                <a:cubicBezTo>
                  <a:pt x="95" y="10"/>
                  <a:pt x="95" y="11"/>
                  <a:pt x="96" y="11"/>
                </a:cubicBezTo>
                <a:cubicBezTo>
                  <a:pt x="98" y="12"/>
                  <a:pt x="99" y="13"/>
                  <a:pt x="101" y="14"/>
                </a:cubicBezTo>
                <a:close/>
                <a:moveTo>
                  <a:pt x="121" y="85"/>
                </a:moveTo>
                <a:cubicBezTo>
                  <a:pt x="121" y="85"/>
                  <a:pt x="121" y="85"/>
                  <a:pt x="121" y="85"/>
                </a:cubicBezTo>
                <a:cubicBezTo>
                  <a:pt x="120" y="85"/>
                  <a:pt x="120" y="85"/>
                  <a:pt x="120" y="85"/>
                </a:cubicBezTo>
                <a:cubicBezTo>
                  <a:pt x="119" y="86"/>
                  <a:pt x="118" y="87"/>
                  <a:pt x="117" y="88"/>
                </a:cubicBezTo>
                <a:cubicBezTo>
                  <a:pt x="117" y="89"/>
                  <a:pt x="116" y="90"/>
                  <a:pt x="115" y="91"/>
                </a:cubicBezTo>
                <a:cubicBezTo>
                  <a:pt x="114" y="92"/>
                  <a:pt x="114" y="93"/>
                  <a:pt x="113" y="95"/>
                </a:cubicBezTo>
                <a:cubicBezTo>
                  <a:pt x="113" y="95"/>
                  <a:pt x="113" y="95"/>
                  <a:pt x="113" y="95"/>
                </a:cubicBezTo>
                <a:cubicBezTo>
                  <a:pt x="114" y="95"/>
                  <a:pt x="115" y="94"/>
                  <a:pt x="115" y="93"/>
                </a:cubicBezTo>
                <a:cubicBezTo>
                  <a:pt x="117" y="91"/>
                  <a:pt x="119" y="88"/>
                  <a:pt x="121" y="85"/>
                </a:cubicBezTo>
                <a:cubicBezTo>
                  <a:pt x="121" y="85"/>
                  <a:pt x="121" y="85"/>
                  <a:pt x="121" y="85"/>
                </a:cubicBezTo>
                <a:close/>
                <a:moveTo>
                  <a:pt x="78" y="64"/>
                </a:moveTo>
                <a:cubicBezTo>
                  <a:pt x="76" y="65"/>
                  <a:pt x="75" y="71"/>
                  <a:pt x="76" y="73"/>
                </a:cubicBezTo>
                <a:cubicBezTo>
                  <a:pt x="76" y="72"/>
                  <a:pt x="77" y="72"/>
                  <a:pt x="78" y="72"/>
                </a:cubicBezTo>
                <a:cubicBezTo>
                  <a:pt x="78" y="72"/>
                  <a:pt x="78" y="71"/>
                  <a:pt x="78" y="70"/>
                </a:cubicBezTo>
                <a:cubicBezTo>
                  <a:pt x="78" y="70"/>
                  <a:pt x="78" y="69"/>
                  <a:pt x="78" y="69"/>
                </a:cubicBezTo>
                <a:cubicBezTo>
                  <a:pt x="78" y="68"/>
                  <a:pt x="78" y="68"/>
                  <a:pt x="78" y="67"/>
                </a:cubicBezTo>
                <a:cubicBezTo>
                  <a:pt x="78" y="66"/>
                  <a:pt x="78" y="65"/>
                  <a:pt x="78" y="64"/>
                </a:cubicBezTo>
                <a:close/>
                <a:moveTo>
                  <a:pt x="17" y="26"/>
                </a:moveTo>
                <a:cubicBezTo>
                  <a:pt x="14" y="31"/>
                  <a:pt x="12" y="37"/>
                  <a:pt x="10" y="43"/>
                </a:cubicBezTo>
                <a:cubicBezTo>
                  <a:pt x="11" y="43"/>
                  <a:pt x="11" y="43"/>
                  <a:pt x="11" y="43"/>
                </a:cubicBezTo>
                <a:cubicBezTo>
                  <a:pt x="12" y="40"/>
                  <a:pt x="13" y="38"/>
                  <a:pt x="14" y="36"/>
                </a:cubicBezTo>
                <a:cubicBezTo>
                  <a:pt x="14" y="36"/>
                  <a:pt x="14" y="35"/>
                  <a:pt x="14" y="35"/>
                </a:cubicBezTo>
                <a:cubicBezTo>
                  <a:pt x="15" y="32"/>
                  <a:pt x="16" y="30"/>
                  <a:pt x="17" y="27"/>
                </a:cubicBezTo>
                <a:cubicBezTo>
                  <a:pt x="17" y="27"/>
                  <a:pt x="17" y="26"/>
                  <a:pt x="17" y="26"/>
                </a:cubicBezTo>
                <a:close/>
                <a:moveTo>
                  <a:pt x="35" y="163"/>
                </a:moveTo>
                <a:cubicBezTo>
                  <a:pt x="35" y="163"/>
                  <a:pt x="35" y="163"/>
                  <a:pt x="35" y="163"/>
                </a:cubicBezTo>
                <a:cubicBezTo>
                  <a:pt x="35" y="162"/>
                  <a:pt x="35" y="162"/>
                  <a:pt x="35" y="162"/>
                </a:cubicBezTo>
                <a:cubicBezTo>
                  <a:pt x="34" y="160"/>
                  <a:pt x="33" y="159"/>
                  <a:pt x="32" y="159"/>
                </a:cubicBezTo>
                <a:cubicBezTo>
                  <a:pt x="32" y="159"/>
                  <a:pt x="31" y="158"/>
                  <a:pt x="31" y="158"/>
                </a:cubicBezTo>
                <a:cubicBezTo>
                  <a:pt x="31" y="157"/>
                  <a:pt x="32" y="157"/>
                  <a:pt x="32" y="157"/>
                </a:cubicBezTo>
                <a:cubicBezTo>
                  <a:pt x="32" y="157"/>
                  <a:pt x="32" y="157"/>
                  <a:pt x="32" y="157"/>
                </a:cubicBezTo>
                <a:cubicBezTo>
                  <a:pt x="31" y="154"/>
                  <a:pt x="31" y="152"/>
                  <a:pt x="30" y="150"/>
                </a:cubicBezTo>
                <a:cubicBezTo>
                  <a:pt x="30" y="152"/>
                  <a:pt x="30" y="154"/>
                  <a:pt x="30" y="156"/>
                </a:cubicBezTo>
                <a:cubicBezTo>
                  <a:pt x="31" y="157"/>
                  <a:pt x="31" y="159"/>
                  <a:pt x="32" y="160"/>
                </a:cubicBezTo>
                <a:cubicBezTo>
                  <a:pt x="33" y="161"/>
                  <a:pt x="34" y="162"/>
                  <a:pt x="35" y="163"/>
                </a:cubicBezTo>
                <a:close/>
                <a:moveTo>
                  <a:pt x="98" y="156"/>
                </a:moveTo>
                <a:cubicBezTo>
                  <a:pt x="98" y="155"/>
                  <a:pt x="98" y="155"/>
                  <a:pt x="98" y="155"/>
                </a:cubicBezTo>
                <a:cubicBezTo>
                  <a:pt x="96" y="157"/>
                  <a:pt x="95" y="159"/>
                  <a:pt x="94" y="161"/>
                </a:cubicBezTo>
                <a:cubicBezTo>
                  <a:pt x="94" y="161"/>
                  <a:pt x="95" y="162"/>
                  <a:pt x="95" y="163"/>
                </a:cubicBezTo>
                <a:cubicBezTo>
                  <a:pt x="95" y="163"/>
                  <a:pt x="96" y="163"/>
                  <a:pt x="96" y="163"/>
                </a:cubicBezTo>
                <a:cubicBezTo>
                  <a:pt x="96" y="163"/>
                  <a:pt x="96" y="163"/>
                  <a:pt x="96" y="162"/>
                </a:cubicBezTo>
                <a:cubicBezTo>
                  <a:pt x="96" y="162"/>
                  <a:pt x="96" y="162"/>
                  <a:pt x="96" y="162"/>
                </a:cubicBezTo>
                <a:cubicBezTo>
                  <a:pt x="97" y="160"/>
                  <a:pt x="97" y="158"/>
                  <a:pt x="98" y="157"/>
                </a:cubicBezTo>
                <a:cubicBezTo>
                  <a:pt x="98" y="156"/>
                  <a:pt x="98" y="156"/>
                  <a:pt x="98" y="156"/>
                </a:cubicBezTo>
                <a:close/>
                <a:moveTo>
                  <a:pt x="73" y="4"/>
                </a:moveTo>
                <a:cubicBezTo>
                  <a:pt x="73" y="4"/>
                  <a:pt x="73" y="4"/>
                  <a:pt x="73" y="4"/>
                </a:cubicBezTo>
                <a:cubicBezTo>
                  <a:pt x="75" y="4"/>
                  <a:pt x="76" y="4"/>
                  <a:pt x="78" y="4"/>
                </a:cubicBezTo>
                <a:cubicBezTo>
                  <a:pt x="83" y="4"/>
                  <a:pt x="88" y="5"/>
                  <a:pt x="93" y="6"/>
                </a:cubicBezTo>
                <a:cubicBezTo>
                  <a:pt x="93" y="6"/>
                  <a:pt x="94" y="6"/>
                  <a:pt x="94" y="6"/>
                </a:cubicBezTo>
                <a:cubicBezTo>
                  <a:pt x="94" y="6"/>
                  <a:pt x="93" y="6"/>
                  <a:pt x="93" y="6"/>
                </a:cubicBezTo>
                <a:cubicBezTo>
                  <a:pt x="90" y="5"/>
                  <a:pt x="86" y="4"/>
                  <a:pt x="83" y="4"/>
                </a:cubicBezTo>
                <a:cubicBezTo>
                  <a:pt x="80" y="4"/>
                  <a:pt x="77" y="4"/>
                  <a:pt x="75" y="4"/>
                </a:cubicBezTo>
                <a:cubicBezTo>
                  <a:pt x="74" y="4"/>
                  <a:pt x="73" y="4"/>
                  <a:pt x="73" y="4"/>
                </a:cubicBezTo>
                <a:close/>
                <a:moveTo>
                  <a:pt x="72" y="24"/>
                </a:moveTo>
                <a:cubicBezTo>
                  <a:pt x="72" y="24"/>
                  <a:pt x="71" y="25"/>
                  <a:pt x="71" y="25"/>
                </a:cubicBezTo>
                <a:cubicBezTo>
                  <a:pt x="70" y="25"/>
                  <a:pt x="70" y="26"/>
                  <a:pt x="70" y="26"/>
                </a:cubicBezTo>
                <a:cubicBezTo>
                  <a:pt x="71" y="27"/>
                  <a:pt x="71" y="27"/>
                  <a:pt x="71" y="28"/>
                </a:cubicBezTo>
                <a:cubicBezTo>
                  <a:pt x="71" y="28"/>
                  <a:pt x="71" y="29"/>
                  <a:pt x="71" y="29"/>
                </a:cubicBezTo>
                <a:cubicBezTo>
                  <a:pt x="72" y="28"/>
                  <a:pt x="73" y="28"/>
                  <a:pt x="74" y="27"/>
                </a:cubicBezTo>
                <a:cubicBezTo>
                  <a:pt x="74" y="27"/>
                  <a:pt x="75" y="27"/>
                  <a:pt x="74" y="26"/>
                </a:cubicBezTo>
                <a:cubicBezTo>
                  <a:pt x="74" y="26"/>
                  <a:pt x="73" y="25"/>
                  <a:pt x="72" y="24"/>
                </a:cubicBezTo>
                <a:close/>
                <a:moveTo>
                  <a:pt x="19" y="56"/>
                </a:moveTo>
                <a:cubicBezTo>
                  <a:pt x="18" y="56"/>
                  <a:pt x="18" y="56"/>
                  <a:pt x="18" y="57"/>
                </a:cubicBezTo>
                <a:cubicBezTo>
                  <a:pt x="17" y="57"/>
                  <a:pt x="17" y="58"/>
                  <a:pt x="17" y="59"/>
                </a:cubicBezTo>
                <a:cubicBezTo>
                  <a:pt x="18" y="60"/>
                  <a:pt x="18" y="62"/>
                  <a:pt x="18" y="63"/>
                </a:cubicBezTo>
                <a:cubicBezTo>
                  <a:pt x="18" y="63"/>
                  <a:pt x="18" y="64"/>
                  <a:pt x="19" y="64"/>
                </a:cubicBezTo>
                <a:cubicBezTo>
                  <a:pt x="19" y="63"/>
                  <a:pt x="21" y="58"/>
                  <a:pt x="21" y="57"/>
                </a:cubicBezTo>
                <a:cubicBezTo>
                  <a:pt x="21" y="58"/>
                  <a:pt x="20" y="58"/>
                  <a:pt x="20" y="58"/>
                </a:cubicBezTo>
                <a:cubicBezTo>
                  <a:pt x="20" y="58"/>
                  <a:pt x="20" y="58"/>
                  <a:pt x="20" y="59"/>
                </a:cubicBezTo>
                <a:cubicBezTo>
                  <a:pt x="19" y="59"/>
                  <a:pt x="19" y="59"/>
                  <a:pt x="19" y="59"/>
                </a:cubicBezTo>
                <a:cubicBezTo>
                  <a:pt x="18" y="59"/>
                  <a:pt x="18" y="58"/>
                  <a:pt x="18" y="58"/>
                </a:cubicBezTo>
                <a:cubicBezTo>
                  <a:pt x="18" y="57"/>
                  <a:pt x="18" y="57"/>
                  <a:pt x="19" y="57"/>
                </a:cubicBezTo>
                <a:cubicBezTo>
                  <a:pt x="19" y="57"/>
                  <a:pt x="19" y="56"/>
                  <a:pt x="19" y="56"/>
                </a:cubicBezTo>
                <a:close/>
                <a:moveTo>
                  <a:pt x="71" y="31"/>
                </a:moveTo>
                <a:cubicBezTo>
                  <a:pt x="70" y="32"/>
                  <a:pt x="70" y="32"/>
                  <a:pt x="69" y="32"/>
                </a:cubicBezTo>
                <a:cubicBezTo>
                  <a:pt x="69" y="32"/>
                  <a:pt x="69" y="32"/>
                  <a:pt x="69" y="32"/>
                </a:cubicBezTo>
                <a:cubicBezTo>
                  <a:pt x="68" y="32"/>
                  <a:pt x="67" y="33"/>
                  <a:pt x="67" y="33"/>
                </a:cubicBezTo>
                <a:cubicBezTo>
                  <a:pt x="66" y="33"/>
                  <a:pt x="66" y="33"/>
                  <a:pt x="66" y="34"/>
                </a:cubicBezTo>
                <a:cubicBezTo>
                  <a:pt x="68" y="34"/>
                  <a:pt x="69" y="34"/>
                  <a:pt x="70" y="35"/>
                </a:cubicBezTo>
                <a:cubicBezTo>
                  <a:pt x="70" y="35"/>
                  <a:pt x="71" y="35"/>
                  <a:pt x="71" y="35"/>
                </a:cubicBezTo>
                <a:cubicBezTo>
                  <a:pt x="71" y="34"/>
                  <a:pt x="72" y="34"/>
                  <a:pt x="73" y="34"/>
                </a:cubicBezTo>
                <a:cubicBezTo>
                  <a:pt x="72" y="33"/>
                  <a:pt x="71" y="32"/>
                  <a:pt x="71" y="31"/>
                </a:cubicBezTo>
                <a:close/>
                <a:moveTo>
                  <a:pt x="54" y="25"/>
                </a:moveTo>
                <a:cubicBezTo>
                  <a:pt x="53" y="27"/>
                  <a:pt x="51" y="28"/>
                  <a:pt x="50" y="30"/>
                </a:cubicBezTo>
                <a:cubicBezTo>
                  <a:pt x="52" y="30"/>
                  <a:pt x="54" y="28"/>
                  <a:pt x="56" y="27"/>
                </a:cubicBezTo>
                <a:cubicBezTo>
                  <a:pt x="56" y="26"/>
                  <a:pt x="55" y="26"/>
                  <a:pt x="54" y="25"/>
                </a:cubicBezTo>
                <a:close/>
                <a:moveTo>
                  <a:pt x="65" y="48"/>
                </a:moveTo>
                <a:cubicBezTo>
                  <a:pt x="63" y="48"/>
                  <a:pt x="61" y="47"/>
                  <a:pt x="60" y="47"/>
                </a:cubicBezTo>
                <a:cubicBezTo>
                  <a:pt x="60" y="48"/>
                  <a:pt x="59" y="48"/>
                  <a:pt x="59" y="49"/>
                </a:cubicBezTo>
                <a:cubicBezTo>
                  <a:pt x="59" y="49"/>
                  <a:pt x="59" y="49"/>
                  <a:pt x="60" y="49"/>
                </a:cubicBezTo>
                <a:cubicBezTo>
                  <a:pt x="60" y="50"/>
                  <a:pt x="61" y="51"/>
                  <a:pt x="62" y="51"/>
                </a:cubicBezTo>
                <a:cubicBezTo>
                  <a:pt x="63" y="50"/>
                  <a:pt x="64" y="49"/>
                  <a:pt x="65" y="48"/>
                </a:cubicBezTo>
                <a:close/>
                <a:moveTo>
                  <a:pt x="85" y="83"/>
                </a:moveTo>
                <a:cubicBezTo>
                  <a:pt x="85" y="83"/>
                  <a:pt x="85" y="83"/>
                  <a:pt x="85" y="83"/>
                </a:cubicBezTo>
                <a:cubicBezTo>
                  <a:pt x="86" y="84"/>
                  <a:pt x="86" y="85"/>
                  <a:pt x="87" y="86"/>
                </a:cubicBezTo>
                <a:cubicBezTo>
                  <a:pt x="87" y="87"/>
                  <a:pt x="88" y="87"/>
                  <a:pt x="88" y="88"/>
                </a:cubicBezTo>
                <a:cubicBezTo>
                  <a:pt x="90" y="89"/>
                  <a:pt x="92" y="90"/>
                  <a:pt x="94" y="91"/>
                </a:cubicBezTo>
                <a:cubicBezTo>
                  <a:pt x="94" y="91"/>
                  <a:pt x="94" y="91"/>
                  <a:pt x="94" y="91"/>
                </a:cubicBezTo>
                <a:cubicBezTo>
                  <a:pt x="91" y="89"/>
                  <a:pt x="88" y="86"/>
                  <a:pt x="85" y="83"/>
                </a:cubicBezTo>
                <a:close/>
                <a:moveTo>
                  <a:pt x="102" y="110"/>
                </a:moveTo>
                <a:cubicBezTo>
                  <a:pt x="103" y="111"/>
                  <a:pt x="103" y="111"/>
                  <a:pt x="103" y="112"/>
                </a:cubicBezTo>
                <a:cubicBezTo>
                  <a:pt x="104" y="111"/>
                  <a:pt x="105" y="111"/>
                  <a:pt x="106" y="110"/>
                </a:cubicBezTo>
                <a:cubicBezTo>
                  <a:pt x="106" y="110"/>
                  <a:pt x="106" y="110"/>
                  <a:pt x="106" y="110"/>
                </a:cubicBezTo>
                <a:cubicBezTo>
                  <a:pt x="106" y="109"/>
                  <a:pt x="106" y="109"/>
                  <a:pt x="107" y="108"/>
                </a:cubicBezTo>
                <a:cubicBezTo>
                  <a:pt x="106" y="108"/>
                  <a:pt x="106" y="107"/>
                  <a:pt x="106" y="107"/>
                </a:cubicBezTo>
                <a:cubicBezTo>
                  <a:pt x="106" y="107"/>
                  <a:pt x="105" y="107"/>
                  <a:pt x="105" y="107"/>
                </a:cubicBezTo>
                <a:cubicBezTo>
                  <a:pt x="105" y="107"/>
                  <a:pt x="105" y="107"/>
                  <a:pt x="105" y="107"/>
                </a:cubicBezTo>
                <a:cubicBezTo>
                  <a:pt x="104" y="108"/>
                  <a:pt x="103" y="109"/>
                  <a:pt x="102" y="110"/>
                </a:cubicBezTo>
                <a:close/>
                <a:moveTo>
                  <a:pt x="100" y="154"/>
                </a:moveTo>
                <a:cubicBezTo>
                  <a:pt x="100" y="157"/>
                  <a:pt x="98" y="160"/>
                  <a:pt x="98" y="162"/>
                </a:cubicBezTo>
                <a:cubicBezTo>
                  <a:pt x="99" y="162"/>
                  <a:pt x="99" y="161"/>
                  <a:pt x="99" y="161"/>
                </a:cubicBezTo>
                <a:cubicBezTo>
                  <a:pt x="100" y="159"/>
                  <a:pt x="102" y="156"/>
                  <a:pt x="103" y="154"/>
                </a:cubicBezTo>
                <a:cubicBezTo>
                  <a:pt x="103" y="154"/>
                  <a:pt x="103" y="154"/>
                  <a:pt x="103" y="154"/>
                </a:cubicBezTo>
                <a:cubicBezTo>
                  <a:pt x="103" y="154"/>
                  <a:pt x="103" y="154"/>
                  <a:pt x="103" y="154"/>
                </a:cubicBezTo>
                <a:cubicBezTo>
                  <a:pt x="102" y="154"/>
                  <a:pt x="101" y="154"/>
                  <a:pt x="100" y="154"/>
                </a:cubicBezTo>
                <a:close/>
                <a:moveTo>
                  <a:pt x="106" y="43"/>
                </a:moveTo>
                <a:cubicBezTo>
                  <a:pt x="106" y="43"/>
                  <a:pt x="108" y="37"/>
                  <a:pt x="107" y="36"/>
                </a:cubicBezTo>
                <a:cubicBezTo>
                  <a:pt x="106" y="37"/>
                  <a:pt x="106" y="38"/>
                  <a:pt x="104" y="39"/>
                </a:cubicBezTo>
                <a:cubicBezTo>
                  <a:pt x="104" y="40"/>
                  <a:pt x="105" y="41"/>
                  <a:pt x="105" y="43"/>
                </a:cubicBezTo>
                <a:cubicBezTo>
                  <a:pt x="105" y="43"/>
                  <a:pt x="105" y="43"/>
                  <a:pt x="106" y="43"/>
                </a:cubicBezTo>
                <a:close/>
                <a:moveTo>
                  <a:pt x="16" y="106"/>
                </a:moveTo>
                <a:cubicBezTo>
                  <a:pt x="15" y="102"/>
                  <a:pt x="13" y="98"/>
                  <a:pt x="12" y="95"/>
                </a:cubicBezTo>
                <a:cubicBezTo>
                  <a:pt x="12" y="95"/>
                  <a:pt x="11" y="95"/>
                  <a:pt x="11" y="95"/>
                </a:cubicBezTo>
                <a:cubicBezTo>
                  <a:pt x="12" y="100"/>
                  <a:pt x="14" y="104"/>
                  <a:pt x="16" y="106"/>
                </a:cubicBezTo>
                <a:close/>
                <a:moveTo>
                  <a:pt x="85" y="93"/>
                </a:moveTo>
                <a:cubicBezTo>
                  <a:pt x="84" y="92"/>
                  <a:pt x="83" y="91"/>
                  <a:pt x="81" y="90"/>
                </a:cubicBezTo>
                <a:cubicBezTo>
                  <a:pt x="81" y="90"/>
                  <a:pt x="81" y="91"/>
                  <a:pt x="81" y="91"/>
                </a:cubicBezTo>
                <a:cubicBezTo>
                  <a:pt x="80" y="91"/>
                  <a:pt x="81" y="92"/>
                  <a:pt x="81" y="92"/>
                </a:cubicBezTo>
                <a:cubicBezTo>
                  <a:pt x="81" y="94"/>
                  <a:pt x="82" y="94"/>
                  <a:pt x="83" y="95"/>
                </a:cubicBezTo>
                <a:cubicBezTo>
                  <a:pt x="84" y="95"/>
                  <a:pt x="85" y="94"/>
                  <a:pt x="85" y="93"/>
                </a:cubicBezTo>
                <a:close/>
                <a:moveTo>
                  <a:pt x="60" y="18"/>
                </a:moveTo>
                <a:cubicBezTo>
                  <a:pt x="61" y="19"/>
                  <a:pt x="62" y="21"/>
                  <a:pt x="63" y="22"/>
                </a:cubicBezTo>
                <a:cubicBezTo>
                  <a:pt x="63" y="21"/>
                  <a:pt x="63" y="21"/>
                  <a:pt x="63" y="21"/>
                </a:cubicBezTo>
                <a:cubicBezTo>
                  <a:pt x="63" y="21"/>
                  <a:pt x="63" y="21"/>
                  <a:pt x="62" y="21"/>
                </a:cubicBezTo>
                <a:cubicBezTo>
                  <a:pt x="62" y="19"/>
                  <a:pt x="62" y="18"/>
                  <a:pt x="64" y="18"/>
                </a:cubicBezTo>
                <a:cubicBezTo>
                  <a:pt x="64" y="18"/>
                  <a:pt x="64" y="18"/>
                  <a:pt x="64" y="18"/>
                </a:cubicBezTo>
                <a:cubicBezTo>
                  <a:pt x="65" y="18"/>
                  <a:pt x="65" y="17"/>
                  <a:pt x="66" y="17"/>
                </a:cubicBezTo>
                <a:cubicBezTo>
                  <a:pt x="66" y="17"/>
                  <a:pt x="66" y="16"/>
                  <a:pt x="66" y="16"/>
                </a:cubicBezTo>
                <a:cubicBezTo>
                  <a:pt x="66" y="16"/>
                  <a:pt x="67" y="15"/>
                  <a:pt x="67" y="14"/>
                </a:cubicBezTo>
                <a:cubicBezTo>
                  <a:pt x="66" y="14"/>
                  <a:pt x="66" y="14"/>
                  <a:pt x="66" y="15"/>
                </a:cubicBezTo>
                <a:cubicBezTo>
                  <a:pt x="65" y="15"/>
                  <a:pt x="64" y="16"/>
                  <a:pt x="63" y="17"/>
                </a:cubicBezTo>
                <a:cubicBezTo>
                  <a:pt x="62" y="18"/>
                  <a:pt x="61" y="18"/>
                  <a:pt x="60" y="18"/>
                </a:cubicBezTo>
                <a:close/>
                <a:moveTo>
                  <a:pt x="119" y="111"/>
                </a:moveTo>
                <a:cubicBezTo>
                  <a:pt x="119" y="111"/>
                  <a:pt x="119" y="111"/>
                  <a:pt x="119" y="111"/>
                </a:cubicBezTo>
                <a:cubicBezTo>
                  <a:pt x="120" y="111"/>
                  <a:pt x="120" y="111"/>
                  <a:pt x="120" y="110"/>
                </a:cubicBezTo>
                <a:cubicBezTo>
                  <a:pt x="121" y="107"/>
                  <a:pt x="122" y="104"/>
                  <a:pt x="123" y="101"/>
                </a:cubicBezTo>
                <a:cubicBezTo>
                  <a:pt x="123" y="100"/>
                  <a:pt x="123" y="100"/>
                  <a:pt x="124" y="99"/>
                </a:cubicBezTo>
                <a:cubicBezTo>
                  <a:pt x="124" y="99"/>
                  <a:pt x="124" y="98"/>
                  <a:pt x="123" y="98"/>
                </a:cubicBezTo>
                <a:cubicBezTo>
                  <a:pt x="123" y="99"/>
                  <a:pt x="122" y="100"/>
                  <a:pt x="122" y="101"/>
                </a:cubicBezTo>
                <a:cubicBezTo>
                  <a:pt x="122" y="102"/>
                  <a:pt x="121" y="104"/>
                  <a:pt x="120" y="105"/>
                </a:cubicBezTo>
                <a:cubicBezTo>
                  <a:pt x="120" y="106"/>
                  <a:pt x="120" y="108"/>
                  <a:pt x="120" y="109"/>
                </a:cubicBezTo>
                <a:cubicBezTo>
                  <a:pt x="120" y="110"/>
                  <a:pt x="119" y="110"/>
                  <a:pt x="119" y="111"/>
                </a:cubicBezTo>
                <a:close/>
                <a:moveTo>
                  <a:pt x="71" y="55"/>
                </a:moveTo>
                <a:cubicBezTo>
                  <a:pt x="71" y="56"/>
                  <a:pt x="71" y="57"/>
                  <a:pt x="71" y="59"/>
                </a:cubicBezTo>
                <a:cubicBezTo>
                  <a:pt x="71" y="61"/>
                  <a:pt x="72" y="63"/>
                  <a:pt x="73" y="64"/>
                </a:cubicBezTo>
                <a:cubicBezTo>
                  <a:pt x="73" y="64"/>
                  <a:pt x="73" y="65"/>
                  <a:pt x="73" y="65"/>
                </a:cubicBezTo>
                <a:cubicBezTo>
                  <a:pt x="73" y="65"/>
                  <a:pt x="73" y="65"/>
                  <a:pt x="73" y="64"/>
                </a:cubicBezTo>
                <a:cubicBezTo>
                  <a:pt x="73" y="62"/>
                  <a:pt x="73" y="60"/>
                  <a:pt x="73" y="58"/>
                </a:cubicBezTo>
                <a:cubicBezTo>
                  <a:pt x="73" y="57"/>
                  <a:pt x="72" y="56"/>
                  <a:pt x="71" y="55"/>
                </a:cubicBezTo>
                <a:close/>
                <a:moveTo>
                  <a:pt x="108" y="102"/>
                </a:moveTo>
                <a:cubicBezTo>
                  <a:pt x="107" y="102"/>
                  <a:pt x="106" y="102"/>
                  <a:pt x="104" y="102"/>
                </a:cubicBezTo>
                <a:cubicBezTo>
                  <a:pt x="104" y="102"/>
                  <a:pt x="104" y="102"/>
                  <a:pt x="103" y="102"/>
                </a:cubicBezTo>
                <a:cubicBezTo>
                  <a:pt x="102" y="102"/>
                  <a:pt x="102" y="102"/>
                  <a:pt x="101" y="103"/>
                </a:cubicBezTo>
                <a:cubicBezTo>
                  <a:pt x="101" y="103"/>
                  <a:pt x="102" y="104"/>
                  <a:pt x="102" y="104"/>
                </a:cubicBezTo>
                <a:cubicBezTo>
                  <a:pt x="103" y="104"/>
                  <a:pt x="103" y="105"/>
                  <a:pt x="104" y="104"/>
                </a:cubicBezTo>
                <a:cubicBezTo>
                  <a:pt x="105" y="103"/>
                  <a:pt x="106" y="104"/>
                  <a:pt x="106" y="105"/>
                </a:cubicBezTo>
                <a:cubicBezTo>
                  <a:pt x="106" y="105"/>
                  <a:pt x="106" y="105"/>
                  <a:pt x="106" y="105"/>
                </a:cubicBezTo>
                <a:cubicBezTo>
                  <a:pt x="106" y="105"/>
                  <a:pt x="106" y="105"/>
                  <a:pt x="106" y="105"/>
                </a:cubicBezTo>
                <a:cubicBezTo>
                  <a:pt x="107" y="104"/>
                  <a:pt x="107" y="103"/>
                  <a:pt x="108" y="102"/>
                </a:cubicBezTo>
                <a:close/>
                <a:moveTo>
                  <a:pt x="36" y="123"/>
                </a:moveTo>
                <a:cubicBezTo>
                  <a:pt x="35" y="123"/>
                  <a:pt x="35" y="124"/>
                  <a:pt x="35" y="125"/>
                </a:cubicBezTo>
                <a:cubicBezTo>
                  <a:pt x="35" y="125"/>
                  <a:pt x="35" y="125"/>
                  <a:pt x="35" y="125"/>
                </a:cubicBezTo>
                <a:cubicBezTo>
                  <a:pt x="36" y="127"/>
                  <a:pt x="36" y="129"/>
                  <a:pt x="36" y="132"/>
                </a:cubicBezTo>
                <a:cubicBezTo>
                  <a:pt x="36" y="132"/>
                  <a:pt x="37" y="132"/>
                  <a:pt x="37" y="132"/>
                </a:cubicBezTo>
                <a:cubicBezTo>
                  <a:pt x="37" y="132"/>
                  <a:pt x="37" y="132"/>
                  <a:pt x="37" y="132"/>
                </a:cubicBezTo>
                <a:cubicBezTo>
                  <a:pt x="37" y="131"/>
                  <a:pt x="37" y="131"/>
                  <a:pt x="37" y="130"/>
                </a:cubicBezTo>
                <a:cubicBezTo>
                  <a:pt x="37" y="129"/>
                  <a:pt x="37" y="129"/>
                  <a:pt x="36" y="128"/>
                </a:cubicBezTo>
                <a:cubicBezTo>
                  <a:pt x="36" y="128"/>
                  <a:pt x="36" y="127"/>
                  <a:pt x="37" y="127"/>
                </a:cubicBezTo>
                <a:cubicBezTo>
                  <a:pt x="37" y="127"/>
                  <a:pt x="38" y="127"/>
                  <a:pt x="38" y="127"/>
                </a:cubicBezTo>
                <a:cubicBezTo>
                  <a:pt x="38" y="127"/>
                  <a:pt x="38" y="127"/>
                  <a:pt x="38" y="127"/>
                </a:cubicBezTo>
                <a:cubicBezTo>
                  <a:pt x="39" y="127"/>
                  <a:pt x="39" y="127"/>
                  <a:pt x="38" y="127"/>
                </a:cubicBezTo>
                <a:cubicBezTo>
                  <a:pt x="37" y="126"/>
                  <a:pt x="37" y="125"/>
                  <a:pt x="36" y="123"/>
                </a:cubicBezTo>
                <a:cubicBezTo>
                  <a:pt x="36" y="123"/>
                  <a:pt x="36" y="123"/>
                  <a:pt x="36" y="123"/>
                </a:cubicBezTo>
                <a:close/>
                <a:moveTo>
                  <a:pt x="96" y="120"/>
                </a:moveTo>
                <a:cubicBezTo>
                  <a:pt x="96" y="121"/>
                  <a:pt x="96" y="123"/>
                  <a:pt x="96" y="124"/>
                </a:cubicBezTo>
                <a:cubicBezTo>
                  <a:pt x="97" y="124"/>
                  <a:pt x="98" y="124"/>
                  <a:pt x="99" y="123"/>
                </a:cubicBezTo>
                <a:cubicBezTo>
                  <a:pt x="99" y="122"/>
                  <a:pt x="99" y="121"/>
                  <a:pt x="99" y="120"/>
                </a:cubicBezTo>
                <a:cubicBezTo>
                  <a:pt x="98" y="120"/>
                  <a:pt x="97" y="120"/>
                  <a:pt x="96" y="120"/>
                </a:cubicBezTo>
                <a:close/>
                <a:moveTo>
                  <a:pt x="27" y="55"/>
                </a:moveTo>
                <a:cubicBezTo>
                  <a:pt x="26" y="56"/>
                  <a:pt x="25" y="57"/>
                  <a:pt x="25" y="57"/>
                </a:cubicBezTo>
                <a:cubicBezTo>
                  <a:pt x="23" y="60"/>
                  <a:pt x="22" y="63"/>
                  <a:pt x="21" y="66"/>
                </a:cubicBezTo>
                <a:cubicBezTo>
                  <a:pt x="21" y="66"/>
                  <a:pt x="21" y="66"/>
                  <a:pt x="21" y="67"/>
                </a:cubicBezTo>
                <a:cubicBezTo>
                  <a:pt x="22" y="65"/>
                  <a:pt x="26" y="58"/>
                  <a:pt x="27" y="55"/>
                </a:cubicBezTo>
                <a:close/>
                <a:moveTo>
                  <a:pt x="27" y="36"/>
                </a:moveTo>
                <a:cubicBezTo>
                  <a:pt x="27" y="36"/>
                  <a:pt x="27" y="36"/>
                  <a:pt x="27" y="37"/>
                </a:cubicBezTo>
                <a:cubicBezTo>
                  <a:pt x="26" y="38"/>
                  <a:pt x="25" y="39"/>
                  <a:pt x="24" y="40"/>
                </a:cubicBezTo>
                <a:cubicBezTo>
                  <a:pt x="24" y="40"/>
                  <a:pt x="24" y="40"/>
                  <a:pt x="24" y="41"/>
                </a:cubicBezTo>
                <a:cubicBezTo>
                  <a:pt x="24" y="41"/>
                  <a:pt x="25" y="42"/>
                  <a:pt x="25" y="43"/>
                </a:cubicBezTo>
                <a:cubicBezTo>
                  <a:pt x="26" y="42"/>
                  <a:pt x="27" y="41"/>
                  <a:pt x="27" y="40"/>
                </a:cubicBezTo>
                <a:cubicBezTo>
                  <a:pt x="28" y="39"/>
                  <a:pt x="28" y="39"/>
                  <a:pt x="28" y="39"/>
                </a:cubicBezTo>
                <a:cubicBezTo>
                  <a:pt x="28" y="38"/>
                  <a:pt x="27" y="37"/>
                  <a:pt x="27" y="36"/>
                </a:cubicBezTo>
                <a:close/>
                <a:moveTo>
                  <a:pt x="101" y="122"/>
                </a:moveTo>
                <a:cubicBezTo>
                  <a:pt x="101" y="121"/>
                  <a:pt x="102" y="121"/>
                  <a:pt x="102" y="121"/>
                </a:cubicBezTo>
                <a:cubicBezTo>
                  <a:pt x="103" y="120"/>
                  <a:pt x="103" y="120"/>
                  <a:pt x="103" y="120"/>
                </a:cubicBezTo>
                <a:cubicBezTo>
                  <a:pt x="104" y="118"/>
                  <a:pt x="105" y="116"/>
                  <a:pt x="107" y="115"/>
                </a:cubicBezTo>
                <a:cubicBezTo>
                  <a:pt x="107" y="115"/>
                  <a:pt x="107" y="115"/>
                  <a:pt x="107" y="115"/>
                </a:cubicBezTo>
                <a:cubicBezTo>
                  <a:pt x="106" y="115"/>
                  <a:pt x="106" y="115"/>
                  <a:pt x="106" y="115"/>
                </a:cubicBezTo>
                <a:cubicBezTo>
                  <a:pt x="105" y="116"/>
                  <a:pt x="105" y="116"/>
                  <a:pt x="105" y="116"/>
                </a:cubicBezTo>
                <a:cubicBezTo>
                  <a:pt x="105" y="117"/>
                  <a:pt x="104" y="117"/>
                  <a:pt x="103" y="117"/>
                </a:cubicBezTo>
                <a:cubicBezTo>
                  <a:pt x="103" y="117"/>
                  <a:pt x="103" y="117"/>
                  <a:pt x="103" y="117"/>
                </a:cubicBezTo>
                <a:cubicBezTo>
                  <a:pt x="102" y="118"/>
                  <a:pt x="101" y="118"/>
                  <a:pt x="100" y="119"/>
                </a:cubicBezTo>
                <a:cubicBezTo>
                  <a:pt x="100" y="120"/>
                  <a:pt x="101" y="121"/>
                  <a:pt x="101" y="122"/>
                </a:cubicBezTo>
                <a:close/>
                <a:moveTo>
                  <a:pt x="98" y="37"/>
                </a:moveTo>
                <a:cubicBezTo>
                  <a:pt x="98" y="37"/>
                  <a:pt x="98" y="37"/>
                  <a:pt x="98" y="37"/>
                </a:cubicBezTo>
                <a:cubicBezTo>
                  <a:pt x="97" y="39"/>
                  <a:pt x="96" y="40"/>
                  <a:pt x="95" y="41"/>
                </a:cubicBezTo>
                <a:cubicBezTo>
                  <a:pt x="95" y="42"/>
                  <a:pt x="96" y="42"/>
                  <a:pt x="96" y="43"/>
                </a:cubicBezTo>
                <a:cubicBezTo>
                  <a:pt x="97" y="43"/>
                  <a:pt x="97" y="43"/>
                  <a:pt x="98" y="42"/>
                </a:cubicBezTo>
                <a:cubicBezTo>
                  <a:pt x="98" y="41"/>
                  <a:pt x="98" y="39"/>
                  <a:pt x="98" y="37"/>
                </a:cubicBezTo>
                <a:close/>
                <a:moveTo>
                  <a:pt x="117" y="35"/>
                </a:moveTo>
                <a:cubicBezTo>
                  <a:pt x="117" y="34"/>
                  <a:pt x="116" y="32"/>
                  <a:pt x="115" y="30"/>
                </a:cubicBezTo>
                <a:cubicBezTo>
                  <a:pt x="115" y="30"/>
                  <a:pt x="115" y="30"/>
                  <a:pt x="115" y="30"/>
                </a:cubicBezTo>
                <a:cubicBezTo>
                  <a:pt x="114" y="31"/>
                  <a:pt x="114" y="32"/>
                  <a:pt x="114" y="32"/>
                </a:cubicBezTo>
                <a:cubicBezTo>
                  <a:pt x="114" y="33"/>
                  <a:pt x="114" y="34"/>
                  <a:pt x="114" y="35"/>
                </a:cubicBezTo>
                <a:cubicBezTo>
                  <a:pt x="115" y="34"/>
                  <a:pt x="116" y="34"/>
                  <a:pt x="117" y="35"/>
                </a:cubicBezTo>
                <a:close/>
                <a:moveTo>
                  <a:pt x="40" y="110"/>
                </a:moveTo>
                <a:cubicBezTo>
                  <a:pt x="40" y="110"/>
                  <a:pt x="40" y="111"/>
                  <a:pt x="40" y="111"/>
                </a:cubicBezTo>
                <a:cubicBezTo>
                  <a:pt x="40" y="110"/>
                  <a:pt x="40" y="110"/>
                  <a:pt x="41" y="110"/>
                </a:cubicBezTo>
                <a:cubicBezTo>
                  <a:pt x="41" y="110"/>
                  <a:pt x="42" y="110"/>
                  <a:pt x="42" y="111"/>
                </a:cubicBezTo>
                <a:cubicBezTo>
                  <a:pt x="42" y="111"/>
                  <a:pt x="43" y="111"/>
                  <a:pt x="43" y="111"/>
                </a:cubicBezTo>
                <a:cubicBezTo>
                  <a:pt x="44" y="110"/>
                  <a:pt x="44" y="109"/>
                  <a:pt x="45" y="108"/>
                </a:cubicBezTo>
                <a:cubicBezTo>
                  <a:pt x="44" y="108"/>
                  <a:pt x="44" y="107"/>
                  <a:pt x="43" y="107"/>
                </a:cubicBezTo>
                <a:cubicBezTo>
                  <a:pt x="42" y="108"/>
                  <a:pt x="42" y="108"/>
                  <a:pt x="41" y="109"/>
                </a:cubicBezTo>
                <a:cubicBezTo>
                  <a:pt x="40" y="109"/>
                  <a:pt x="40" y="109"/>
                  <a:pt x="40" y="110"/>
                </a:cubicBezTo>
                <a:cubicBezTo>
                  <a:pt x="40" y="110"/>
                  <a:pt x="40" y="110"/>
                  <a:pt x="40" y="110"/>
                </a:cubicBezTo>
                <a:close/>
                <a:moveTo>
                  <a:pt x="64" y="52"/>
                </a:moveTo>
                <a:cubicBezTo>
                  <a:pt x="65" y="52"/>
                  <a:pt x="66" y="53"/>
                  <a:pt x="66" y="54"/>
                </a:cubicBezTo>
                <a:cubicBezTo>
                  <a:pt x="66" y="55"/>
                  <a:pt x="66" y="55"/>
                  <a:pt x="66" y="55"/>
                </a:cubicBezTo>
                <a:cubicBezTo>
                  <a:pt x="67" y="56"/>
                  <a:pt x="67" y="57"/>
                  <a:pt x="68" y="57"/>
                </a:cubicBezTo>
                <a:cubicBezTo>
                  <a:pt x="68" y="57"/>
                  <a:pt x="68" y="57"/>
                  <a:pt x="68" y="58"/>
                </a:cubicBezTo>
                <a:cubicBezTo>
                  <a:pt x="67" y="55"/>
                  <a:pt x="67" y="52"/>
                  <a:pt x="66" y="49"/>
                </a:cubicBezTo>
                <a:cubicBezTo>
                  <a:pt x="65" y="50"/>
                  <a:pt x="64" y="51"/>
                  <a:pt x="64" y="52"/>
                </a:cubicBezTo>
                <a:close/>
                <a:moveTo>
                  <a:pt x="63" y="88"/>
                </a:moveTo>
                <a:cubicBezTo>
                  <a:pt x="62" y="89"/>
                  <a:pt x="57" y="98"/>
                  <a:pt x="57" y="99"/>
                </a:cubicBezTo>
                <a:cubicBezTo>
                  <a:pt x="57" y="99"/>
                  <a:pt x="57" y="99"/>
                  <a:pt x="57" y="99"/>
                </a:cubicBezTo>
                <a:cubicBezTo>
                  <a:pt x="59" y="97"/>
                  <a:pt x="61" y="95"/>
                  <a:pt x="62" y="92"/>
                </a:cubicBezTo>
                <a:cubicBezTo>
                  <a:pt x="63" y="91"/>
                  <a:pt x="63" y="91"/>
                  <a:pt x="63" y="90"/>
                </a:cubicBezTo>
                <a:cubicBezTo>
                  <a:pt x="63" y="89"/>
                  <a:pt x="63" y="89"/>
                  <a:pt x="63" y="89"/>
                </a:cubicBezTo>
                <a:cubicBezTo>
                  <a:pt x="63" y="89"/>
                  <a:pt x="63" y="89"/>
                  <a:pt x="63" y="88"/>
                </a:cubicBezTo>
                <a:close/>
                <a:moveTo>
                  <a:pt x="52" y="35"/>
                </a:moveTo>
                <a:cubicBezTo>
                  <a:pt x="52" y="36"/>
                  <a:pt x="53" y="36"/>
                  <a:pt x="53" y="36"/>
                </a:cubicBezTo>
                <a:cubicBezTo>
                  <a:pt x="53" y="37"/>
                  <a:pt x="53" y="37"/>
                  <a:pt x="54" y="37"/>
                </a:cubicBezTo>
                <a:cubicBezTo>
                  <a:pt x="55" y="36"/>
                  <a:pt x="56" y="35"/>
                  <a:pt x="57" y="35"/>
                </a:cubicBezTo>
                <a:cubicBezTo>
                  <a:pt x="56" y="35"/>
                  <a:pt x="56" y="34"/>
                  <a:pt x="56" y="33"/>
                </a:cubicBezTo>
                <a:cubicBezTo>
                  <a:pt x="55" y="33"/>
                  <a:pt x="55" y="33"/>
                  <a:pt x="55" y="33"/>
                </a:cubicBezTo>
                <a:cubicBezTo>
                  <a:pt x="55" y="33"/>
                  <a:pt x="54" y="33"/>
                  <a:pt x="54" y="33"/>
                </a:cubicBezTo>
                <a:cubicBezTo>
                  <a:pt x="53" y="34"/>
                  <a:pt x="53" y="34"/>
                  <a:pt x="52" y="35"/>
                </a:cubicBezTo>
                <a:close/>
                <a:moveTo>
                  <a:pt x="63" y="6"/>
                </a:moveTo>
                <a:cubicBezTo>
                  <a:pt x="63" y="6"/>
                  <a:pt x="63" y="6"/>
                  <a:pt x="63" y="6"/>
                </a:cubicBezTo>
                <a:cubicBezTo>
                  <a:pt x="61" y="7"/>
                  <a:pt x="60" y="7"/>
                  <a:pt x="58" y="7"/>
                </a:cubicBezTo>
                <a:cubicBezTo>
                  <a:pt x="58" y="8"/>
                  <a:pt x="58" y="9"/>
                  <a:pt x="57" y="10"/>
                </a:cubicBezTo>
                <a:cubicBezTo>
                  <a:pt x="58" y="10"/>
                  <a:pt x="59" y="10"/>
                  <a:pt x="59" y="10"/>
                </a:cubicBezTo>
                <a:cubicBezTo>
                  <a:pt x="59" y="10"/>
                  <a:pt x="60" y="10"/>
                  <a:pt x="60" y="10"/>
                </a:cubicBezTo>
                <a:cubicBezTo>
                  <a:pt x="61" y="9"/>
                  <a:pt x="62" y="8"/>
                  <a:pt x="63" y="6"/>
                </a:cubicBezTo>
                <a:close/>
                <a:moveTo>
                  <a:pt x="28" y="32"/>
                </a:moveTo>
                <a:cubicBezTo>
                  <a:pt x="28" y="31"/>
                  <a:pt x="28" y="31"/>
                  <a:pt x="29" y="31"/>
                </a:cubicBezTo>
                <a:cubicBezTo>
                  <a:pt x="30" y="30"/>
                  <a:pt x="32" y="28"/>
                  <a:pt x="34" y="26"/>
                </a:cubicBezTo>
                <a:cubicBezTo>
                  <a:pt x="35" y="26"/>
                  <a:pt x="35" y="26"/>
                  <a:pt x="35" y="25"/>
                </a:cubicBezTo>
                <a:cubicBezTo>
                  <a:pt x="36" y="24"/>
                  <a:pt x="36" y="23"/>
                  <a:pt x="37" y="22"/>
                </a:cubicBezTo>
                <a:cubicBezTo>
                  <a:pt x="37" y="22"/>
                  <a:pt x="37" y="22"/>
                  <a:pt x="37" y="22"/>
                </a:cubicBezTo>
                <a:cubicBezTo>
                  <a:pt x="36" y="22"/>
                  <a:pt x="29" y="30"/>
                  <a:pt x="28" y="32"/>
                </a:cubicBezTo>
                <a:close/>
                <a:moveTo>
                  <a:pt x="86" y="117"/>
                </a:moveTo>
                <a:cubicBezTo>
                  <a:pt x="86" y="117"/>
                  <a:pt x="85" y="117"/>
                  <a:pt x="85" y="117"/>
                </a:cubicBezTo>
                <a:cubicBezTo>
                  <a:pt x="85" y="117"/>
                  <a:pt x="84" y="117"/>
                  <a:pt x="84" y="117"/>
                </a:cubicBezTo>
                <a:cubicBezTo>
                  <a:pt x="84" y="118"/>
                  <a:pt x="84" y="118"/>
                  <a:pt x="84" y="119"/>
                </a:cubicBezTo>
                <a:cubicBezTo>
                  <a:pt x="84" y="119"/>
                  <a:pt x="84" y="119"/>
                  <a:pt x="84" y="119"/>
                </a:cubicBezTo>
                <a:cubicBezTo>
                  <a:pt x="84" y="120"/>
                  <a:pt x="84" y="120"/>
                  <a:pt x="83" y="121"/>
                </a:cubicBezTo>
                <a:cubicBezTo>
                  <a:pt x="83" y="121"/>
                  <a:pt x="83" y="121"/>
                  <a:pt x="83" y="122"/>
                </a:cubicBezTo>
                <a:cubicBezTo>
                  <a:pt x="84" y="122"/>
                  <a:pt x="84" y="122"/>
                  <a:pt x="85" y="122"/>
                </a:cubicBezTo>
                <a:cubicBezTo>
                  <a:pt x="85" y="122"/>
                  <a:pt x="85" y="121"/>
                  <a:pt x="85" y="121"/>
                </a:cubicBezTo>
                <a:cubicBezTo>
                  <a:pt x="86" y="120"/>
                  <a:pt x="86" y="118"/>
                  <a:pt x="86" y="117"/>
                </a:cubicBezTo>
                <a:close/>
                <a:moveTo>
                  <a:pt x="111" y="15"/>
                </a:moveTo>
                <a:cubicBezTo>
                  <a:pt x="111" y="16"/>
                  <a:pt x="111" y="17"/>
                  <a:pt x="112" y="18"/>
                </a:cubicBezTo>
                <a:cubicBezTo>
                  <a:pt x="113" y="18"/>
                  <a:pt x="113" y="19"/>
                  <a:pt x="114" y="19"/>
                </a:cubicBezTo>
                <a:cubicBezTo>
                  <a:pt x="114" y="19"/>
                  <a:pt x="114" y="19"/>
                  <a:pt x="115" y="19"/>
                </a:cubicBezTo>
                <a:cubicBezTo>
                  <a:pt x="115" y="19"/>
                  <a:pt x="116" y="19"/>
                  <a:pt x="117" y="19"/>
                </a:cubicBezTo>
                <a:cubicBezTo>
                  <a:pt x="115" y="17"/>
                  <a:pt x="113" y="16"/>
                  <a:pt x="111" y="15"/>
                </a:cubicBezTo>
                <a:close/>
                <a:moveTo>
                  <a:pt x="41" y="106"/>
                </a:moveTo>
                <a:cubicBezTo>
                  <a:pt x="40" y="105"/>
                  <a:pt x="38" y="105"/>
                  <a:pt x="37" y="104"/>
                </a:cubicBezTo>
                <a:cubicBezTo>
                  <a:pt x="36" y="105"/>
                  <a:pt x="36" y="107"/>
                  <a:pt x="37" y="107"/>
                </a:cubicBezTo>
                <a:cubicBezTo>
                  <a:pt x="37" y="107"/>
                  <a:pt x="37" y="107"/>
                  <a:pt x="37" y="107"/>
                </a:cubicBezTo>
                <a:cubicBezTo>
                  <a:pt x="38" y="107"/>
                  <a:pt x="39" y="107"/>
                  <a:pt x="40" y="108"/>
                </a:cubicBezTo>
                <a:cubicBezTo>
                  <a:pt x="40" y="107"/>
                  <a:pt x="41" y="107"/>
                  <a:pt x="41" y="106"/>
                </a:cubicBezTo>
                <a:close/>
                <a:moveTo>
                  <a:pt x="81" y="36"/>
                </a:moveTo>
                <a:cubicBezTo>
                  <a:pt x="79" y="36"/>
                  <a:pt x="78" y="37"/>
                  <a:pt x="76" y="38"/>
                </a:cubicBezTo>
                <a:cubicBezTo>
                  <a:pt x="76" y="38"/>
                  <a:pt x="77" y="39"/>
                  <a:pt x="77" y="39"/>
                </a:cubicBezTo>
                <a:cubicBezTo>
                  <a:pt x="78" y="39"/>
                  <a:pt x="78" y="38"/>
                  <a:pt x="79" y="39"/>
                </a:cubicBezTo>
                <a:cubicBezTo>
                  <a:pt x="80" y="39"/>
                  <a:pt x="80" y="40"/>
                  <a:pt x="80" y="40"/>
                </a:cubicBezTo>
                <a:cubicBezTo>
                  <a:pt x="80" y="40"/>
                  <a:pt x="81" y="38"/>
                  <a:pt x="81" y="36"/>
                </a:cubicBezTo>
                <a:close/>
                <a:moveTo>
                  <a:pt x="108" y="33"/>
                </a:moveTo>
                <a:cubicBezTo>
                  <a:pt x="107" y="33"/>
                  <a:pt x="107" y="32"/>
                  <a:pt x="107" y="32"/>
                </a:cubicBezTo>
                <a:cubicBezTo>
                  <a:pt x="106" y="32"/>
                  <a:pt x="106" y="31"/>
                  <a:pt x="105" y="31"/>
                </a:cubicBezTo>
                <a:cubicBezTo>
                  <a:pt x="105" y="33"/>
                  <a:pt x="104" y="35"/>
                  <a:pt x="104" y="37"/>
                </a:cubicBezTo>
                <a:cubicBezTo>
                  <a:pt x="106" y="35"/>
                  <a:pt x="107" y="34"/>
                  <a:pt x="108" y="33"/>
                </a:cubicBezTo>
                <a:close/>
                <a:moveTo>
                  <a:pt x="115" y="49"/>
                </a:moveTo>
                <a:cubicBezTo>
                  <a:pt x="114" y="48"/>
                  <a:pt x="112" y="46"/>
                  <a:pt x="110" y="44"/>
                </a:cubicBezTo>
                <a:cubicBezTo>
                  <a:pt x="109" y="44"/>
                  <a:pt x="109" y="43"/>
                  <a:pt x="108" y="42"/>
                </a:cubicBezTo>
                <a:cubicBezTo>
                  <a:pt x="108" y="42"/>
                  <a:pt x="108" y="42"/>
                  <a:pt x="108" y="42"/>
                </a:cubicBezTo>
                <a:cubicBezTo>
                  <a:pt x="108" y="43"/>
                  <a:pt x="108" y="43"/>
                  <a:pt x="107" y="44"/>
                </a:cubicBezTo>
                <a:cubicBezTo>
                  <a:pt x="110" y="46"/>
                  <a:pt x="113" y="48"/>
                  <a:pt x="115" y="49"/>
                </a:cubicBezTo>
                <a:close/>
                <a:moveTo>
                  <a:pt x="55" y="129"/>
                </a:moveTo>
                <a:cubicBezTo>
                  <a:pt x="54" y="129"/>
                  <a:pt x="53" y="130"/>
                  <a:pt x="52" y="130"/>
                </a:cubicBezTo>
                <a:cubicBezTo>
                  <a:pt x="55" y="131"/>
                  <a:pt x="58" y="132"/>
                  <a:pt x="61" y="131"/>
                </a:cubicBezTo>
                <a:cubicBezTo>
                  <a:pt x="59" y="131"/>
                  <a:pt x="57" y="130"/>
                  <a:pt x="55" y="129"/>
                </a:cubicBezTo>
                <a:close/>
                <a:moveTo>
                  <a:pt x="38" y="112"/>
                </a:moveTo>
                <a:cubicBezTo>
                  <a:pt x="37" y="112"/>
                  <a:pt x="37" y="112"/>
                  <a:pt x="37" y="112"/>
                </a:cubicBezTo>
                <a:cubicBezTo>
                  <a:pt x="36" y="113"/>
                  <a:pt x="34" y="114"/>
                  <a:pt x="33" y="115"/>
                </a:cubicBezTo>
                <a:cubicBezTo>
                  <a:pt x="33" y="115"/>
                  <a:pt x="33" y="116"/>
                  <a:pt x="33" y="116"/>
                </a:cubicBezTo>
                <a:cubicBezTo>
                  <a:pt x="32" y="116"/>
                  <a:pt x="32" y="117"/>
                  <a:pt x="32" y="118"/>
                </a:cubicBezTo>
                <a:cubicBezTo>
                  <a:pt x="32" y="118"/>
                  <a:pt x="32" y="118"/>
                  <a:pt x="32" y="118"/>
                </a:cubicBezTo>
                <a:cubicBezTo>
                  <a:pt x="34" y="116"/>
                  <a:pt x="36" y="114"/>
                  <a:pt x="38" y="112"/>
                </a:cubicBezTo>
                <a:cubicBezTo>
                  <a:pt x="38" y="112"/>
                  <a:pt x="38" y="112"/>
                  <a:pt x="38" y="112"/>
                </a:cubicBezTo>
                <a:close/>
                <a:moveTo>
                  <a:pt x="99" y="32"/>
                </a:moveTo>
                <a:cubicBezTo>
                  <a:pt x="99" y="30"/>
                  <a:pt x="99" y="29"/>
                  <a:pt x="98" y="27"/>
                </a:cubicBezTo>
                <a:cubicBezTo>
                  <a:pt x="98" y="27"/>
                  <a:pt x="98" y="27"/>
                  <a:pt x="98" y="27"/>
                </a:cubicBezTo>
                <a:cubicBezTo>
                  <a:pt x="97" y="29"/>
                  <a:pt x="96" y="30"/>
                  <a:pt x="95" y="32"/>
                </a:cubicBezTo>
                <a:cubicBezTo>
                  <a:pt x="96" y="32"/>
                  <a:pt x="96" y="32"/>
                  <a:pt x="97" y="33"/>
                </a:cubicBezTo>
                <a:cubicBezTo>
                  <a:pt x="98" y="32"/>
                  <a:pt x="98" y="32"/>
                  <a:pt x="99" y="32"/>
                </a:cubicBezTo>
                <a:close/>
                <a:moveTo>
                  <a:pt x="43" y="124"/>
                </a:moveTo>
                <a:cubicBezTo>
                  <a:pt x="42" y="122"/>
                  <a:pt x="41" y="120"/>
                  <a:pt x="40" y="119"/>
                </a:cubicBezTo>
                <a:cubicBezTo>
                  <a:pt x="40" y="119"/>
                  <a:pt x="39" y="120"/>
                  <a:pt x="39" y="120"/>
                </a:cubicBezTo>
                <a:cubicBezTo>
                  <a:pt x="39" y="120"/>
                  <a:pt x="38" y="121"/>
                  <a:pt x="39" y="121"/>
                </a:cubicBezTo>
                <a:cubicBezTo>
                  <a:pt x="39" y="121"/>
                  <a:pt x="39" y="122"/>
                  <a:pt x="39" y="122"/>
                </a:cubicBezTo>
                <a:cubicBezTo>
                  <a:pt x="40" y="122"/>
                  <a:pt x="41" y="123"/>
                  <a:pt x="43" y="124"/>
                </a:cubicBezTo>
                <a:close/>
                <a:moveTo>
                  <a:pt x="82" y="125"/>
                </a:moveTo>
                <a:cubicBezTo>
                  <a:pt x="80" y="124"/>
                  <a:pt x="79" y="124"/>
                  <a:pt x="79" y="125"/>
                </a:cubicBezTo>
                <a:cubicBezTo>
                  <a:pt x="79" y="125"/>
                  <a:pt x="79" y="125"/>
                  <a:pt x="79" y="125"/>
                </a:cubicBezTo>
                <a:cubicBezTo>
                  <a:pt x="79" y="125"/>
                  <a:pt x="80" y="125"/>
                  <a:pt x="80" y="126"/>
                </a:cubicBezTo>
                <a:cubicBezTo>
                  <a:pt x="79" y="126"/>
                  <a:pt x="79" y="126"/>
                  <a:pt x="79" y="127"/>
                </a:cubicBezTo>
                <a:cubicBezTo>
                  <a:pt x="79" y="127"/>
                  <a:pt x="79" y="127"/>
                  <a:pt x="78" y="127"/>
                </a:cubicBezTo>
                <a:cubicBezTo>
                  <a:pt x="78" y="127"/>
                  <a:pt x="78" y="127"/>
                  <a:pt x="78" y="127"/>
                </a:cubicBezTo>
                <a:cubicBezTo>
                  <a:pt x="80" y="127"/>
                  <a:pt x="81" y="127"/>
                  <a:pt x="83" y="127"/>
                </a:cubicBezTo>
                <a:cubicBezTo>
                  <a:pt x="83" y="126"/>
                  <a:pt x="82" y="126"/>
                  <a:pt x="82" y="125"/>
                </a:cubicBezTo>
                <a:close/>
                <a:moveTo>
                  <a:pt x="99" y="7"/>
                </a:moveTo>
                <a:cubicBezTo>
                  <a:pt x="99" y="7"/>
                  <a:pt x="100" y="7"/>
                  <a:pt x="100" y="8"/>
                </a:cubicBezTo>
                <a:cubicBezTo>
                  <a:pt x="101" y="8"/>
                  <a:pt x="101" y="8"/>
                  <a:pt x="101" y="8"/>
                </a:cubicBezTo>
                <a:cubicBezTo>
                  <a:pt x="103" y="9"/>
                  <a:pt x="106" y="10"/>
                  <a:pt x="108" y="11"/>
                </a:cubicBezTo>
                <a:cubicBezTo>
                  <a:pt x="108" y="11"/>
                  <a:pt x="109" y="11"/>
                  <a:pt x="109" y="11"/>
                </a:cubicBezTo>
                <a:cubicBezTo>
                  <a:pt x="106" y="9"/>
                  <a:pt x="102" y="8"/>
                  <a:pt x="99" y="7"/>
                </a:cubicBezTo>
                <a:close/>
                <a:moveTo>
                  <a:pt x="102" y="106"/>
                </a:moveTo>
                <a:cubicBezTo>
                  <a:pt x="101" y="105"/>
                  <a:pt x="100" y="104"/>
                  <a:pt x="99" y="103"/>
                </a:cubicBezTo>
                <a:cubicBezTo>
                  <a:pt x="98" y="103"/>
                  <a:pt x="97" y="103"/>
                  <a:pt x="97" y="102"/>
                </a:cubicBezTo>
                <a:cubicBezTo>
                  <a:pt x="97" y="104"/>
                  <a:pt x="99" y="106"/>
                  <a:pt x="100" y="107"/>
                </a:cubicBezTo>
                <a:cubicBezTo>
                  <a:pt x="100" y="107"/>
                  <a:pt x="100" y="107"/>
                  <a:pt x="100" y="107"/>
                </a:cubicBezTo>
                <a:cubicBezTo>
                  <a:pt x="101" y="106"/>
                  <a:pt x="101" y="106"/>
                  <a:pt x="102" y="106"/>
                </a:cubicBezTo>
                <a:close/>
                <a:moveTo>
                  <a:pt x="39" y="164"/>
                </a:moveTo>
                <a:cubicBezTo>
                  <a:pt x="42" y="167"/>
                  <a:pt x="52" y="170"/>
                  <a:pt x="54" y="170"/>
                </a:cubicBezTo>
                <a:cubicBezTo>
                  <a:pt x="52" y="169"/>
                  <a:pt x="51" y="168"/>
                  <a:pt x="50" y="168"/>
                </a:cubicBezTo>
                <a:cubicBezTo>
                  <a:pt x="49" y="169"/>
                  <a:pt x="49" y="169"/>
                  <a:pt x="48" y="168"/>
                </a:cubicBezTo>
                <a:cubicBezTo>
                  <a:pt x="47" y="167"/>
                  <a:pt x="46" y="167"/>
                  <a:pt x="45" y="166"/>
                </a:cubicBezTo>
                <a:cubicBezTo>
                  <a:pt x="45" y="166"/>
                  <a:pt x="45" y="166"/>
                  <a:pt x="44" y="166"/>
                </a:cubicBezTo>
                <a:cubicBezTo>
                  <a:pt x="44" y="167"/>
                  <a:pt x="43" y="166"/>
                  <a:pt x="43" y="166"/>
                </a:cubicBezTo>
                <a:cubicBezTo>
                  <a:pt x="42" y="165"/>
                  <a:pt x="40" y="165"/>
                  <a:pt x="39" y="164"/>
                </a:cubicBezTo>
                <a:close/>
                <a:moveTo>
                  <a:pt x="111" y="40"/>
                </a:moveTo>
                <a:cubicBezTo>
                  <a:pt x="112" y="37"/>
                  <a:pt x="112" y="35"/>
                  <a:pt x="112" y="33"/>
                </a:cubicBezTo>
                <a:cubicBezTo>
                  <a:pt x="112" y="33"/>
                  <a:pt x="111" y="34"/>
                  <a:pt x="111" y="34"/>
                </a:cubicBezTo>
                <a:cubicBezTo>
                  <a:pt x="110" y="34"/>
                  <a:pt x="110" y="34"/>
                  <a:pt x="110" y="35"/>
                </a:cubicBezTo>
                <a:cubicBezTo>
                  <a:pt x="110" y="36"/>
                  <a:pt x="110" y="37"/>
                  <a:pt x="110" y="38"/>
                </a:cubicBezTo>
                <a:cubicBezTo>
                  <a:pt x="110" y="39"/>
                  <a:pt x="111" y="39"/>
                  <a:pt x="111" y="40"/>
                </a:cubicBezTo>
                <a:close/>
                <a:moveTo>
                  <a:pt x="94" y="114"/>
                </a:moveTo>
                <a:cubicBezTo>
                  <a:pt x="93" y="114"/>
                  <a:pt x="93" y="115"/>
                  <a:pt x="93" y="116"/>
                </a:cubicBezTo>
                <a:cubicBezTo>
                  <a:pt x="93" y="116"/>
                  <a:pt x="93" y="116"/>
                  <a:pt x="93" y="117"/>
                </a:cubicBezTo>
                <a:cubicBezTo>
                  <a:pt x="93" y="117"/>
                  <a:pt x="93" y="118"/>
                  <a:pt x="93" y="119"/>
                </a:cubicBezTo>
                <a:cubicBezTo>
                  <a:pt x="93" y="118"/>
                  <a:pt x="94" y="118"/>
                  <a:pt x="94" y="118"/>
                </a:cubicBezTo>
                <a:cubicBezTo>
                  <a:pt x="95" y="117"/>
                  <a:pt x="95" y="117"/>
                  <a:pt x="95" y="116"/>
                </a:cubicBezTo>
                <a:cubicBezTo>
                  <a:pt x="95" y="115"/>
                  <a:pt x="95" y="114"/>
                  <a:pt x="94" y="114"/>
                </a:cubicBezTo>
                <a:close/>
                <a:moveTo>
                  <a:pt x="52" y="114"/>
                </a:moveTo>
                <a:cubicBezTo>
                  <a:pt x="52" y="113"/>
                  <a:pt x="53" y="113"/>
                  <a:pt x="53" y="112"/>
                </a:cubicBezTo>
                <a:cubicBezTo>
                  <a:pt x="53" y="112"/>
                  <a:pt x="53" y="112"/>
                  <a:pt x="53" y="111"/>
                </a:cubicBezTo>
                <a:cubicBezTo>
                  <a:pt x="54" y="111"/>
                  <a:pt x="54" y="111"/>
                  <a:pt x="54" y="111"/>
                </a:cubicBezTo>
                <a:cubicBezTo>
                  <a:pt x="54" y="110"/>
                  <a:pt x="54" y="109"/>
                  <a:pt x="53" y="108"/>
                </a:cubicBezTo>
                <a:cubicBezTo>
                  <a:pt x="52" y="109"/>
                  <a:pt x="52" y="109"/>
                  <a:pt x="51" y="110"/>
                </a:cubicBezTo>
                <a:cubicBezTo>
                  <a:pt x="51" y="110"/>
                  <a:pt x="51" y="111"/>
                  <a:pt x="52" y="111"/>
                </a:cubicBezTo>
                <a:cubicBezTo>
                  <a:pt x="52" y="112"/>
                  <a:pt x="52" y="112"/>
                  <a:pt x="52" y="113"/>
                </a:cubicBezTo>
                <a:cubicBezTo>
                  <a:pt x="51" y="113"/>
                  <a:pt x="52" y="114"/>
                  <a:pt x="52" y="114"/>
                </a:cubicBezTo>
                <a:close/>
                <a:moveTo>
                  <a:pt x="102" y="38"/>
                </a:moveTo>
                <a:cubicBezTo>
                  <a:pt x="102" y="38"/>
                  <a:pt x="102" y="38"/>
                  <a:pt x="102" y="38"/>
                </a:cubicBezTo>
                <a:cubicBezTo>
                  <a:pt x="102" y="39"/>
                  <a:pt x="101" y="40"/>
                  <a:pt x="100" y="40"/>
                </a:cubicBezTo>
                <a:cubicBezTo>
                  <a:pt x="100" y="41"/>
                  <a:pt x="100" y="41"/>
                  <a:pt x="100" y="42"/>
                </a:cubicBezTo>
                <a:cubicBezTo>
                  <a:pt x="101" y="43"/>
                  <a:pt x="102" y="43"/>
                  <a:pt x="103" y="43"/>
                </a:cubicBezTo>
                <a:cubicBezTo>
                  <a:pt x="103" y="41"/>
                  <a:pt x="102" y="40"/>
                  <a:pt x="102" y="38"/>
                </a:cubicBezTo>
                <a:close/>
                <a:moveTo>
                  <a:pt x="35" y="100"/>
                </a:moveTo>
                <a:cubicBezTo>
                  <a:pt x="33" y="99"/>
                  <a:pt x="32" y="98"/>
                  <a:pt x="31" y="97"/>
                </a:cubicBezTo>
                <a:cubicBezTo>
                  <a:pt x="30" y="97"/>
                  <a:pt x="30" y="98"/>
                  <a:pt x="30" y="98"/>
                </a:cubicBezTo>
                <a:cubicBezTo>
                  <a:pt x="30" y="98"/>
                  <a:pt x="30" y="98"/>
                  <a:pt x="30" y="98"/>
                </a:cubicBezTo>
                <a:cubicBezTo>
                  <a:pt x="31" y="99"/>
                  <a:pt x="32" y="100"/>
                  <a:pt x="33" y="101"/>
                </a:cubicBezTo>
                <a:cubicBezTo>
                  <a:pt x="33" y="101"/>
                  <a:pt x="34" y="100"/>
                  <a:pt x="35" y="100"/>
                </a:cubicBezTo>
                <a:close/>
                <a:moveTo>
                  <a:pt x="86" y="27"/>
                </a:moveTo>
                <a:cubicBezTo>
                  <a:pt x="87" y="28"/>
                  <a:pt x="87" y="30"/>
                  <a:pt x="89" y="30"/>
                </a:cubicBezTo>
                <a:cubicBezTo>
                  <a:pt x="89" y="30"/>
                  <a:pt x="89" y="29"/>
                  <a:pt x="90" y="28"/>
                </a:cubicBezTo>
                <a:cubicBezTo>
                  <a:pt x="89" y="28"/>
                  <a:pt x="89" y="27"/>
                  <a:pt x="88" y="26"/>
                </a:cubicBezTo>
                <a:cubicBezTo>
                  <a:pt x="88" y="26"/>
                  <a:pt x="87" y="27"/>
                  <a:pt x="86" y="27"/>
                </a:cubicBezTo>
                <a:close/>
                <a:moveTo>
                  <a:pt x="101" y="47"/>
                </a:moveTo>
                <a:cubicBezTo>
                  <a:pt x="100" y="47"/>
                  <a:pt x="99" y="47"/>
                  <a:pt x="99" y="47"/>
                </a:cubicBezTo>
                <a:cubicBezTo>
                  <a:pt x="98" y="47"/>
                  <a:pt x="98" y="48"/>
                  <a:pt x="98" y="47"/>
                </a:cubicBezTo>
                <a:cubicBezTo>
                  <a:pt x="97" y="47"/>
                  <a:pt x="97" y="47"/>
                  <a:pt x="97" y="48"/>
                </a:cubicBezTo>
                <a:cubicBezTo>
                  <a:pt x="95" y="49"/>
                  <a:pt x="93" y="51"/>
                  <a:pt x="91" y="53"/>
                </a:cubicBezTo>
                <a:cubicBezTo>
                  <a:pt x="91" y="53"/>
                  <a:pt x="91" y="53"/>
                  <a:pt x="91" y="53"/>
                </a:cubicBezTo>
                <a:cubicBezTo>
                  <a:pt x="94" y="51"/>
                  <a:pt x="97" y="48"/>
                  <a:pt x="101" y="47"/>
                </a:cubicBezTo>
                <a:close/>
                <a:moveTo>
                  <a:pt x="113" y="137"/>
                </a:moveTo>
                <a:cubicBezTo>
                  <a:pt x="113" y="137"/>
                  <a:pt x="113" y="137"/>
                  <a:pt x="113" y="137"/>
                </a:cubicBezTo>
                <a:cubicBezTo>
                  <a:pt x="113" y="137"/>
                  <a:pt x="113" y="137"/>
                  <a:pt x="113" y="136"/>
                </a:cubicBezTo>
                <a:cubicBezTo>
                  <a:pt x="114" y="135"/>
                  <a:pt x="114" y="133"/>
                  <a:pt x="115" y="131"/>
                </a:cubicBezTo>
                <a:cubicBezTo>
                  <a:pt x="115" y="130"/>
                  <a:pt x="115" y="128"/>
                  <a:pt x="115" y="127"/>
                </a:cubicBezTo>
                <a:cubicBezTo>
                  <a:pt x="114" y="127"/>
                  <a:pt x="114" y="128"/>
                  <a:pt x="114" y="128"/>
                </a:cubicBezTo>
                <a:cubicBezTo>
                  <a:pt x="114" y="129"/>
                  <a:pt x="114" y="129"/>
                  <a:pt x="114" y="129"/>
                </a:cubicBezTo>
                <a:cubicBezTo>
                  <a:pt x="114" y="129"/>
                  <a:pt x="114" y="130"/>
                  <a:pt x="114" y="131"/>
                </a:cubicBezTo>
                <a:cubicBezTo>
                  <a:pt x="113" y="131"/>
                  <a:pt x="113" y="132"/>
                  <a:pt x="113" y="133"/>
                </a:cubicBezTo>
                <a:cubicBezTo>
                  <a:pt x="113" y="133"/>
                  <a:pt x="113" y="134"/>
                  <a:pt x="113" y="134"/>
                </a:cubicBezTo>
                <a:cubicBezTo>
                  <a:pt x="113" y="135"/>
                  <a:pt x="113" y="136"/>
                  <a:pt x="113" y="137"/>
                </a:cubicBezTo>
                <a:close/>
                <a:moveTo>
                  <a:pt x="29" y="37"/>
                </a:moveTo>
                <a:cubicBezTo>
                  <a:pt x="30" y="37"/>
                  <a:pt x="30" y="36"/>
                  <a:pt x="30" y="36"/>
                </a:cubicBezTo>
                <a:cubicBezTo>
                  <a:pt x="31" y="35"/>
                  <a:pt x="31" y="35"/>
                  <a:pt x="32" y="36"/>
                </a:cubicBezTo>
                <a:cubicBezTo>
                  <a:pt x="33" y="35"/>
                  <a:pt x="33" y="33"/>
                  <a:pt x="34" y="32"/>
                </a:cubicBezTo>
                <a:cubicBezTo>
                  <a:pt x="34" y="32"/>
                  <a:pt x="34" y="32"/>
                  <a:pt x="34" y="32"/>
                </a:cubicBezTo>
                <a:cubicBezTo>
                  <a:pt x="32" y="33"/>
                  <a:pt x="30" y="34"/>
                  <a:pt x="29" y="35"/>
                </a:cubicBezTo>
                <a:cubicBezTo>
                  <a:pt x="29" y="36"/>
                  <a:pt x="29" y="36"/>
                  <a:pt x="29" y="37"/>
                </a:cubicBezTo>
                <a:close/>
                <a:moveTo>
                  <a:pt x="100" y="28"/>
                </a:moveTo>
                <a:cubicBezTo>
                  <a:pt x="101" y="28"/>
                  <a:pt x="102" y="29"/>
                  <a:pt x="102" y="29"/>
                </a:cubicBezTo>
                <a:cubicBezTo>
                  <a:pt x="102" y="30"/>
                  <a:pt x="102" y="31"/>
                  <a:pt x="102" y="31"/>
                </a:cubicBezTo>
                <a:cubicBezTo>
                  <a:pt x="102" y="31"/>
                  <a:pt x="102" y="31"/>
                  <a:pt x="103" y="32"/>
                </a:cubicBezTo>
                <a:cubicBezTo>
                  <a:pt x="103" y="31"/>
                  <a:pt x="103" y="30"/>
                  <a:pt x="104" y="30"/>
                </a:cubicBezTo>
                <a:cubicBezTo>
                  <a:pt x="104" y="29"/>
                  <a:pt x="104" y="29"/>
                  <a:pt x="103" y="29"/>
                </a:cubicBezTo>
                <a:cubicBezTo>
                  <a:pt x="102" y="28"/>
                  <a:pt x="101" y="27"/>
                  <a:pt x="101" y="26"/>
                </a:cubicBezTo>
                <a:cubicBezTo>
                  <a:pt x="100" y="25"/>
                  <a:pt x="100" y="25"/>
                  <a:pt x="100" y="25"/>
                </a:cubicBezTo>
                <a:cubicBezTo>
                  <a:pt x="100" y="26"/>
                  <a:pt x="100" y="27"/>
                  <a:pt x="100" y="28"/>
                </a:cubicBezTo>
                <a:close/>
                <a:moveTo>
                  <a:pt x="15" y="78"/>
                </a:moveTo>
                <a:cubicBezTo>
                  <a:pt x="15" y="77"/>
                  <a:pt x="16" y="77"/>
                  <a:pt x="15" y="77"/>
                </a:cubicBezTo>
                <a:cubicBezTo>
                  <a:pt x="15" y="76"/>
                  <a:pt x="15" y="75"/>
                  <a:pt x="16" y="75"/>
                </a:cubicBezTo>
                <a:cubicBezTo>
                  <a:pt x="16" y="74"/>
                  <a:pt x="16" y="73"/>
                  <a:pt x="15" y="72"/>
                </a:cubicBezTo>
                <a:cubicBezTo>
                  <a:pt x="15" y="72"/>
                  <a:pt x="15" y="72"/>
                  <a:pt x="15" y="72"/>
                </a:cubicBezTo>
                <a:cubicBezTo>
                  <a:pt x="15" y="72"/>
                  <a:pt x="14" y="73"/>
                  <a:pt x="14" y="74"/>
                </a:cubicBezTo>
                <a:cubicBezTo>
                  <a:pt x="14" y="74"/>
                  <a:pt x="14" y="75"/>
                  <a:pt x="14" y="75"/>
                </a:cubicBezTo>
                <a:cubicBezTo>
                  <a:pt x="14" y="76"/>
                  <a:pt x="14" y="77"/>
                  <a:pt x="15" y="78"/>
                </a:cubicBezTo>
                <a:close/>
                <a:moveTo>
                  <a:pt x="90" y="15"/>
                </a:moveTo>
                <a:cubicBezTo>
                  <a:pt x="90" y="14"/>
                  <a:pt x="90" y="14"/>
                  <a:pt x="91" y="14"/>
                </a:cubicBezTo>
                <a:cubicBezTo>
                  <a:pt x="91" y="14"/>
                  <a:pt x="91" y="14"/>
                  <a:pt x="92" y="13"/>
                </a:cubicBezTo>
                <a:cubicBezTo>
                  <a:pt x="90" y="13"/>
                  <a:pt x="88" y="12"/>
                  <a:pt x="86" y="12"/>
                </a:cubicBezTo>
                <a:cubicBezTo>
                  <a:pt x="86" y="12"/>
                  <a:pt x="86" y="13"/>
                  <a:pt x="86" y="13"/>
                </a:cubicBezTo>
                <a:cubicBezTo>
                  <a:pt x="86" y="13"/>
                  <a:pt x="87" y="13"/>
                  <a:pt x="87" y="14"/>
                </a:cubicBezTo>
                <a:cubicBezTo>
                  <a:pt x="87" y="14"/>
                  <a:pt x="87" y="14"/>
                  <a:pt x="87" y="14"/>
                </a:cubicBezTo>
                <a:cubicBezTo>
                  <a:pt x="88" y="14"/>
                  <a:pt x="89" y="15"/>
                  <a:pt x="90" y="15"/>
                </a:cubicBezTo>
                <a:close/>
                <a:moveTo>
                  <a:pt x="52" y="18"/>
                </a:moveTo>
                <a:cubicBezTo>
                  <a:pt x="53" y="18"/>
                  <a:pt x="53" y="18"/>
                  <a:pt x="53" y="18"/>
                </a:cubicBezTo>
                <a:cubicBezTo>
                  <a:pt x="54" y="17"/>
                  <a:pt x="56" y="17"/>
                  <a:pt x="57" y="16"/>
                </a:cubicBezTo>
                <a:cubicBezTo>
                  <a:pt x="59" y="16"/>
                  <a:pt x="59" y="15"/>
                  <a:pt x="59" y="14"/>
                </a:cubicBezTo>
                <a:cubicBezTo>
                  <a:pt x="59" y="14"/>
                  <a:pt x="58" y="14"/>
                  <a:pt x="58" y="15"/>
                </a:cubicBezTo>
                <a:cubicBezTo>
                  <a:pt x="57" y="15"/>
                  <a:pt x="57" y="15"/>
                  <a:pt x="56" y="16"/>
                </a:cubicBezTo>
                <a:cubicBezTo>
                  <a:pt x="56" y="16"/>
                  <a:pt x="56" y="16"/>
                  <a:pt x="55" y="16"/>
                </a:cubicBezTo>
                <a:cubicBezTo>
                  <a:pt x="55" y="16"/>
                  <a:pt x="55" y="15"/>
                  <a:pt x="55" y="15"/>
                </a:cubicBezTo>
                <a:cubicBezTo>
                  <a:pt x="55" y="15"/>
                  <a:pt x="55" y="15"/>
                  <a:pt x="55" y="14"/>
                </a:cubicBezTo>
                <a:cubicBezTo>
                  <a:pt x="55" y="14"/>
                  <a:pt x="54" y="14"/>
                  <a:pt x="54" y="15"/>
                </a:cubicBezTo>
                <a:cubicBezTo>
                  <a:pt x="54" y="16"/>
                  <a:pt x="53" y="16"/>
                  <a:pt x="53" y="17"/>
                </a:cubicBezTo>
                <a:cubicBezTo>
                  <a:pt x="53" y="17"/>
                  <a:pt x="53" y="17"/>
                  <a:pt x="52" y="18"/>
                </a:cubicBezTo>
                <a:close/>
                <a:moveTo>
                  <a:pt x="86" y="33"/>
                </a:moveTo>
                <a:cubicBezTo>
                  <a:pt x="86" y="32"/>
                  <a:pt x="86" y="32"/>
                  <a:pt x="86" y="31"/>
                </a:cubicBezTo>
                <a:cubicBezTo>
                  <a:pt x="86" y="30"/>
                  <a:pt x="85" y="29"/>
                  <a:pt x="85" y="28"/>
                </a:cubicBezTo>
                <a:cubicBezTo>
                  <a:pt x="85" y="28"/>
                  <a:pt x="84" y="29"/>
                  <a:pt x="84" y="29"/>
                </a:cubicBezTo>
                <a:cubicBezTo>
                  <a:pt x="84" y="30"/>
                  <a:pt x="84" y="31"/>
                  <a:pt x="83" y="33"/>
                </a:cubicBezTo>
                <a:cubicBezTo>
                  <a:pt x="84" y="33"/>
                  <a:pt x="85" y="33"/>
                  <a:pt x="86" y="33"/>
                </a:cubicBezTo>
                <a:close/>
                <a:moveTo>
                  <a:pt x="22" y="125"/>
                </a:moveTo>
                <a:cubicBezTo>
                  <a:pt x="21" y="125"/>
                  <a:pt x="21" y="124"/>
                  <a:pt x="21" y="124"/>
                </a:cubicBezTo>
                <a:cubicBezTo>
                  <a:pt x="20" y="120"/>
                  <a:pt x="18" y="115"/>
                  <a:pt x="16" y="111"/>
                </a:cubicBezTo>
                <a:cubicBezTo>
                  <a:pt x="16" y="110"/>
                  <a:pt x="15" y="109"/>
                  <a:pt x="14" y="108"/>
                </a:cubicBezTo>
                <a:cubicBezTo>
                  <a:pt x="15" y="108"/>
                  <a:pt x="15" y="109"/>
                  <a:pt x="15" y="109"/>
                </a:cubicBezTo>
                <a:cubicBezTo>
                  <a:pt x="16" y="112"/>
                  <a:pt x="18" y="114"/>
                  <a:pt x="18" y="117"/>
                </a:cubicBezTo>
                <a:cubicBezTo>
                  <a:pt x="19" y="118"/>
                  <a:pt x="19" y="119"/>
                  <a:pt x="19" y="120"/>
                </a:cubicBezTo>
                <a:cubicBezTo>
                  <a:pt x="20" y="122"/>
                  <a:pt x="21" y="123"/>
                  <a:pt x="22" y="125"/>
                </a:cubicBezTo>
                <a:close/>
                <a:moveTo>
                  <a:pt x="44" y="8"/>
                </a:moveTo>
                <a:cubicBezTo>
                  <a:pt x="45" y="8"/>
                  <a:pt x="45" y="8"/>
                  <a:pt x="45" y="8"/>
                </a:cubicBezTo>
                <a:cubicBezTo>
                  <a:pt x="47" y="7"/>
                  <a:pt x="50" y="6"/>
                  <a:pt x="52" y="5"/>
                </a:cubicBezTo>
                <a:cubicBezTo>
                  <a:pt x="53" y="5"/>
                  <a:pt x="54" y="5"/>
                  <a:pt x="54" y="5"/>
                </a:cubicBezTo>
                <a:cubicBezTo>
                  <a:pt x="54" y="5"/>
                  <a:pt x="54" y="5"/>
                  <a:pt x="54" y="4"/>
                </a:cubicBezTo>
                <a:cubicBezTo>
                  <a:pt x="51" y="5"/>
                  <a:pt x="47" y="6"/>
                  <a:pt x="44" y="7"/>
                </a:cubicBezTo>
                <a:cubicBezTo>
                  <a:pt x="44" y="7"/>
                  <a:pt x="44" y="8"/>
                  <a:pt x="44" y="8"/>
                </a:cubicBezTo>
                <a:close/>
                <a:moveTo>
                  <a:pt x="53" y="102"/>
                </a:moveTo>
                <a:cubicBezTo>
                  <a:pt x="53" y="102"/>
                  <a:pt x="52" y="102"/>
                  <a:pt x="52" y="102"/>
                </a:cubicBezTo>
                <a:cubicBezTo>
                  <a:pt x="50" y="102"/>
                  <a:pt x="49" y="102"/>
                  <a:pt x="47" y="102"/>
                </a:cubicBezTo>
                <a:cubicBezTo>
                  <a:pt x="46" y="102"/>
                  <a:pt x="45" y="102"/>
                  <a:pt x="44" y="102"/>
                </a:cubicBezTo>
                <a:cubicBezTo>
                  <a:pt x="45" y="102"/>
                  <a:pt x="45" y="102"/>
                  <a:pt x="46" y="102"/>
                </a:cubicBezTo>
                <a:cubicBezTo>
                  <a:pt x="46" y="102"/>
                  <a:pt x="46" y="102"/>
                  <a:pt x="47" y="102"/>
                </a:cubicBezTo>
                <a:cubicBezTo>
                  <a:pt x="47" y="102"/>
                  <a:pt x="47" y="102"/>
                  <a:pt x="47" y="102"/>
                </a:cubicBezTo>
                <a:cubicBezTo>
                  <a:pt x="48" y="103"/>
                  <a:pt x="49" y="103"/>
                  <a:pt x="50" y="103"/>
                </a:cubicBezTo>
                <a:cubicBezTo>
                  <a:pt x="51" y="103"/>
                  <a:pt x="51" y="103"/>
                  <a:pt x="51" y="104"/>
                </a:cubicBezTo>
                <a:cubicBezTo>
                  <a:pt x="51" y="104"/>
                  <a:pt x="51" y="104"/>
                  <a:pt x="51" y="105"/>
                </a:cubicBezTo>
                <a:cubicBezTo>
                  <a:pt x="52" y="104"/>
                  <a:pt x="53" y="104"/>
                  <a:pt x="53" y="103"/>
                </a:cubicBezTo>
                <a:cubicBezTo>
                  <a:pt x="53" y="103"/>
                  <a:pt x="53" y="102"/>
                  <a:pt x="53" y="102"/>
                </a:cubicBezTo>
                <a:close/>
                <a:moveTo>
                  <a:pt x="24" y="45"/>
                </a:moveTo>
                <a:cubicBezTo>
                  <a:pt x="23" y="44"/>
                  <a:pt x="23" y="44"/>
                  <a:pt x="22" y="44"/>
                </a:cubicBezTo>
                <a:cubicBezTo>
                  <a:pt x="22" y="44"/>
                  <a:pt x="21" y="44"/>
                  <a:pt x="21" y="44"/>
                </a:cubicBezTo>
                <a:cubicBezTo>
                  <a:pt x="20" y="46"/>
                  <a:pt x="21" y="47"/>
                  <a:pt x="21" y="49"/>
                </a:cubicBezTo>
                <a:cubicBezTo>
                  <a:pt x="22" y="48"/>
                  <a:pt x="23" y="46"/>
                  <a:pt x="24" y="45"/>
                </a:cubicBezTo>
                <a:close/>
                <a:moveTo>
                  <a:pt x="62" y="56"/>
                </a:moveTo>
                <a:cubicBezTo>
                  <a:pt x="64" y="57"/>
                  <a:pt x="65" y="59"/>
                  <a:pt x="66" y="60"/>
                </a:cubicBezTo>
                <a:cubicBezTo>
                  <a:pt x="67" y="60"/>
                  <a:pt x="67" y="61"/>
                  <a:pt x="68" y="61"/>
                </a:cubicBezTo>
                <a:cubicBezTo>
                  <a:pt x="68" y="61"/>
                  <a:pt x="68" y="61"/>
                  <a:pt x="68" y="61"/>
                </a:cubicBezTo>
                <a:cubicBezTo>
                  <a:pt x="67" y="59"/>
                  <a:pt x="66" y="57"/>
                  <a:pt x="64" y="56"/>
                </a:cubicBezTo>
                <a:cubicBezTo>
                  <a:pt x="64" y="56"/>
                  <a:pt x="63" y="56"/>
                  <a:pt x="63" y="56"/>
                </a:cubicBezTo>
                <a:cubicBezTo>
                  <a:pt x="63" y="56"/>
                  <a:pt x="62" y="56"/>
                  <a:pt x="62" y="56"/>
                </a:cubicBezTo>
                <a:close/>
                <a:moveTo>
                  <a:pt x="72" y="67"/>
                </a:moveTo>
                <a:cubicBezTo>
                  <a:pt x="72" y="68"/>
                  <a:pt x="72" y="69"/>
                  <a:pt x="72" y="69"/>
                </a:cubicBezTo>
                <a:cubicBezTo>
                  <a:pt x="72" y="71"/>
                  <a:pt x="72" y="74"/>
                  <a:pt x="72" y="76"/>
                </a:cubicBezTo>
                <a:cubicBezTo>
                  <a:pt x="72" y="76"/>
                  <a:pt x="73" y="76"/>
                  <a:pt x="73" y="76"/>
                </a:cubicBezTo>
                <a:cubicBezTo>
                  <a:pt x="73" y="76"/>
                  <a:pt x="73" y="76"/>
                  <a:pt x="73" y="76"/>
                </a:cubicBezTo>
                <a:cubicBezTo>
                  <a:pt x="73" y="73"/>
                  <a:pt x="73" y="70"/>
                  <a:pt x="73" y="67"/>
                </a:cubicBezTo>
                <a:cubicBezTo>
                  <a:pt x="73" y="67"/>
                  <a:pt x="72" y="67"/>
                  <a:pt x="72" y="67"/>
                </a:cubicBezTo>
                <a:close/>
                <a:moveTo>
                  <a:pt x="117" y="54"/>
                </a:moveTo>
                <a:cubicBezTo>
                  <a:pt x="119" y="56"/>
                  <a:pt x="120" y="57"/>
                  <a:pt x="121" y="59"/>
                </a:cubicBezTo>
                <a:cubicBezTo>
                  <a:pt x="122" y="61"/>
                  <a:pt x="124" y="63"/>
                  <a:pt x="125" y="64"/>
                </a:cubicBezTo>
                <a:cubicBezTo>
                  <a:pt x="125" y="65"/>
                  <a:pt x="125" y="66"/>
                  <a:pt x="126" y="67"/>
                </a:cubicBezTo>
                <a:cubicBezTo>
                  <a:pt x="126" y="66"/>
                  <a:pt x="126" y="65"/>
                  <a:pt x="125" y="64"/>
                </a:cubicBezTo>
                <a:cubicBezTo>
                  <a:pt x="124" y="62"/>
                  <a:pt x="122" y="60"/>
                  <a:pt x="121" y="58"/>
                </a:cubicBezTo>
                <a:cubicBezTo>
                  <a:pt x="120" y="56"/>
                  <a:pt x="119" y="55"/>
                  <a:pt x="117" y="54"/>
                </a:cubicBezTo>
                <a:close/>
                <a:moveTo>
                  <a:pt x="52" y="124"/>
                </a:moveTo>
                <a:cubicBezTo>
                  <a:pt x="52" y="123"/>
                  <a:pt x="53" y="122"/>
                  <a:pt x="53" y="121"/>
                </a:cubicBezTo>
                <a:cubicBezTo>
                  <a:pt x="53" y="120"/>
                  <a:pt x="53" y="120"/>
                  <a:pt x="53" y="119"/>
                </a:cubicBezTo>
                <a:cubicBezTo>
                  <a:pt x="52" y="119"/>
                  <a:pt x="52" y="120"/>
                  <a:pt x="51" y="120"/>
                </a:cubicBezTo>
                <a:cubicBezTo>
                  <a:pt x="51" y="121"/>
                  <a:pt x="51" y="123"/>
                  <a:pt x="51" y="123"/>
                </a:cubicBezTo>
                <a:cubicBezTo>
                  <a:pt x="51" y="123"/>
                  <a:pt x="51" y="123"/>
                  <a:pt x="51" y="123"/>
                </a:cubicBezTo>
                <a:cubicBezTo>
                  <a:pt x="51" y="123"/>
                  <a:pt x="51" y="124"/>
                  <a:pt x="52" y="124"/>
                </a:cubicBezTo>
                <a:close/>
                <a:moveTo>
                  <a:pt x="132" y="43"/>
                </a:moveTo>
                <a:cubicBezTo>
                  <a:pt x="131" y="44"/>
                  <a:pt x="131" y="45"/>
                  <a:pt x="132" y="45"/>
                </a:cubicBezTo>
                <a:cubicBezTo>
                  <a:pt x="132" y="47"/>
                  <a:pt x="132" y="49"/>
                  <a:pt x="133" y="51"/>
                </a:cubicBezTo>
                <a:cubicBezTo>
                  <a:pt x="133" y="52"/>
                  <a:pt x="133" y="54"/>
                  <a:pt x="133" y="56"/>
                </a:cubicBezTo>
                <a:cubicBezTo>
                  <a:pt x="133" y="53"/>
                  <a:pt x="133" y="50"/>
                  <a:pt x="133" y="48"/>
                </a:cubicBezTo>
                <a:cubicBezTo>
                  <a:pt x="133" y="46"/>
                  <a:pt x="132" y="45"/>
                  <a:pt x="132" y="43"/>
                </a:cubicBezTo>
                <a:close/>
                <a:moveTo>
                  <a:pt x="71" y="51"/>
                </a:moveTo>
                <a:cubicBezTo>
                  <a:pt x="71" y="50"/>
                  <a:pt x="71" y="50"/>
                  <a:pt x="72" y="49"/>
                </a:cubicBezTo>
                <a:cubicBezTo>
                  <a:pt x="72" y="49"/>
                  <a:pt x="72" y="49"/>
                  <a:pt x="72" y="49"/>
                </a:cubicBezTo>
                <a:cubicBezTo>
                  <a:pt x="72" y="47"/>
                  <a:pt x="72" y="46"/>
                  <a:pt x="71" y="44"/>
                </a:cubicBezTo>
                <a:cubicBezTo>
                  <a:pt x="71" y="44"/>
                  <a:pt x="70" y="45"/>
                  <a:pt x="69" y="45"/>
                </a:cubicBezTo>
                <a:cubicBezTo>
                  <a:pt x="71" y="47"/>
                  <a:pt x="71" y="49"/>
                  <a:pt x="71" y="51"/>
                </a:cubicBezTo>
                <a:close/>
                <a:moveTo>
                  <a:pt x="66" y="20"/>
                </a:moveTo>
                <a:cubicBezTo>
                  <a:pt x="66" y="20"/>
                  <a:pt x="65" y="21"/>
                  <a:pt x="65" y="21"/>
                </a:cubicBezTo>
                <a:cubicBezTo>
                  <a:pt x="65" y="22"/>
                  <a:pt x="66" y="23"/>
                  <a:pt x="66" y="23"/>
                </a:cubicBezTo>
                <a:cubicBezTo>
                  <a:pt x="67" y="23"/>
                  <a:pt x="67" y="23"/>
                  <a:pt x="68" y="22"/>
                </a:cubicBezTo>
                <a:cubicBezTo>
                  <a:pt x="68" y="21"/>
                  <a:pt x="68" y="21"/>
                  <a:pt x="67" y="20"/>
                </a:cubicBezTo>
                <a:cubicBezTo>
                  <a:pt x="67" y="20"/>
                  <a:pt x="67" y="20"/>
                  <a:pt x="66" y="20"/>
                </a:cubicBezTo>
                <a:close/>
                <a:moveTo>
                  <a:pt x="77" y="17"/>
                </a:moveTo>
                <a:cubicBezTo>
                  <a:pt x="78" y="16"/>
                  <a:pt x="78" y="15"/>
                  <a:pt x="79" y="15"/>
                </a:cubicBezTo>
                <a:cubicBezTo>
                  <a:pt x="78" y="15"/>
                  <a:pt x="78" y="14"/>
                  <a:pt x="77" y="14"/>
                </a:cubicBezTo>
                <a:cubicBezTo>
                  <a:pt x="77" y="14"/>
                  <a:pt x="76" y="14"/>
                  <a:pt x="75" y="14"/>
                </a:cubicBezTo>
                <a:cubicBezTo>
                  <a:pt x="75" y="15"/>
                  <a:pt x="75" y="16"/>
                  <a:pt x="75" y="16"/>
                </a:cubicBezTo>
                <a:cubicBezTo>
                  <a:pt x="76" y="17"/>
                  <a:pt x="76" y="17"/>
                  <a:pt x="77" y="17"/>
                </a:cubicBezTo>
                <a:close/>
                <a:moveTo>
                  <a:pt x="70" y="40"/>
                </a:moveTo>
                <a:cubicBezTo>
                  <a:pt x="69" y="41"/>
                  <a:pt x="68" y="43"/>
                  <a:pt x="66" y="44"/>
                </a:cubicBezTo>
                <a:cubicBezTo>
                  <a:pt x="67" y="44"/>
                  <a:pt x="70" y="43"/>
                  <a:pt x="71" y="42"/>
                </a:cubicBezTo>
                <a:cubicBezTo>
                  <a:pt x="71" y="42"/>
                  <a:pt x="71" y="41"/>
                  <a:pt x="71" y="41"/>
                </a:cubicBezTo>
                <a:cubicBezTo>
                  <a:pt x="70" y="40"/>
                  <a:pt x="70" y="40"/>
                  <a:pt x="70" y="40"/>
                </a:cubicBezTo>
                <a:close/>
                <a:moveTo>
                  <a:pt x="86" y="106"/>
                </a:moveTo>
                <a:cubicBezTo>
                  <a:pt x="87" y="106"/>
                  <a:pt x="87" y="105"/>
                  <a:pt x="87" y="105"/>
                </a:cubicBezTo>
                <a:cubicBezTo>
                  <a:pt x="87" y="104"/>
                  <a:pt x="87" y="103"/>
                  <a:pt x="87" y="102"/>
                </a:cubicBezTo>
                <a:cubicBezTo>
                  <a:pt x="87" y="102"/>
                  <a:pt x="87" y="101"/>
                  <a:pt x="87" y="101"/>
                </a:cubicBezTo>
                <a:cubicBezTo>
                  <a:pt x="86" y="101"/>
                  <a:pt x="86" y="100"/>
                  <a:pt x="85" y="100"/>
                </a:cubicBezTo>
                <a:cubicBezTo>
                  <a:pt x="85" y="100"/>
                  <a:pt x="84" y="100"/>
                  <a:pt x="84" y="101"/>
                </a:cubicBezTo>
                <a:cubicBezTo>
                  <a:pt x="85" y="101"/>
                  <a:pt x="85" y="101"/>
                  <a:pt x="85" y="102"/>
                </a:cubicBezTo>
                <a:cubicBezTo>
                  <a:pt x="85" y="103"/>
                  <a:pt x="86" y="103"/>
                  <a:pt x="85" y="104"/>
                </a:cubicBezTo>
                <a:cubicBezTo>
                  <a:pt x="85" y="104"/>
                  <a:pt x="86" y="105"/>
                  <a:pt x="86" y="106"/>
                </a:cubicBezTo>
                <a:close/>
                <a:moveTo>
                  <a:pt x="82" y="49"/>
                </a:moveTo>
                <a:cubicBezTo>
                  <a:pt x="82" y="49"/>
                  <a:pt x="82" y="49"/>
                  <a:pt x="82" y="49"/>
                </a:cubicBezTo>
                <a:cubicBezTo>
                  <a:pt x="82" y="51"/>
                  <a:pt x="81" y="53"/>
                  <a:pt x="81" y="55"/>
                </a:cubicBezTo>
                <a:cubicBezTo>
                  <a:pt x="81" y="55"/>
                  <a:pt x="81" y="55"/>
                  <a:pt x="81" y="55"/>
                </a:cubicBezTo>
                <a:cubicBezTo>
                  <a:pt x="82" y="54"/>
                  <a:pt x="83" y="53"/>
                  <a:pt x="84" y="51"/>
                </a:cubicBezTo>
                <a:cubicBezTo>
                  <a:pt x="83" y="51"/>
                  <a:pt x="83" y="50"/>
                  <a:pt x="82" y="49"/>
                </a:cubicBezTo>
                <a:close/>
                <a:moveTo>
                  <a:pt x="17" y="88"/>
                </a:moveTo>
                <a:cubicBezTo>
                  <a:pt x="16" y="89"/>
                  <a:pt x="15" y="90"/>
                  <a:pt x="14" y="90"/>
                </a:cubicBezTo>
                <a:cubicBezTo>
                  <a:pt x="15" y="91"/>
                  <a:pt x="15" y="92"/>
                  <a:pt x="15" y="93"/>
                </a:cubicBezTo>
                <a:cubicBezTo>
                  <a:pt x="16" y="92"/>
                  <a:pt x="16" y="91"/>
                  <a:pt x="17" y="90"/>
                </a:cubicBezTo>
                <a:cubicBezTo>
                  <a:pt x="17" y="89"/>
                  <a:pt x="17" y="89"/>
                  <a:pt x="17" y="88"/>
                </a:cubicBezTo>
                <a:close/>
                <a:moveTo>
                  <a:pt x="11" y="65"/>
                </a:moveTo>
                <a:cubicBezTo>
                  <a:pt x="10" y="65"/>
                  <a:pt x="10" y="65"/>
                  <a:pt x="10" y="65"/>
                </a:cubicBezTo>
                <a:cubicBezTo>
                  <a:pt x="10" y="67"/>
                  <a:pt x="9" y="69"/>
                  <a:pt x="8" y="70"/>
                </a:cubicBezTo>
                <a:cubicBezTo>
                  <a:pt x="8" y="71"/>
                  <a:pt x="8" y="71"/>
                  <a:pt x="8" y="72"/>
                </a:cubicBezTo>
                <a:cubicBezTo>
                  <a:pt x="9" y="71"/>
                  <a:pt x="9" y="71"/>
                  <a:pt x="10" y="70"/>
                </a:cubicBezTo>
                <a:cubicBezTo>
                  <a:pt x="10" y="70"/>
                  <a:pt x="10" y="70"/>
                  <a:pt x="10" y="70"/>
                </a:cubicBezTo>
                <a:cubicBezTo>
                  <a:pt x="10" y="68"/>
                  <a:pt x="10" y="67"/>
                  <a:pt x="11" y="65"/>
                </a:cubicBezTo>
                <a:close/>
                <a:moveTo>
                  <a:pt x="106" y="146"/>
                </a:moveTo>
                <a:cubicBezTo>
                  <a:pt x="106" y="147"/>
                  <a:pt x="107" y="147"/>
                  <a:pt x="107" y="147"/>
                </a:cubicBezTo>
                <a:cubicBezTo>
                  <a:pt x="107" y="146"/>
                  <a:pt x="107" y="145"/>
                  <a:pt x="108" y="145"/>
                </a:cubicBezTo>
                <a:cubicBezTo>
                  <a:pt x="109" y="144"/>
                  <a:pt x="109" y="143"/>
                  <a:pt x="109" y="142"/>
                </a:cubicBezTo>
                <a:cubicBezTo>
                  <a:pt x="108" y="143"/>
                  <a:pt x="107" y="143"/>
                  <a:pt x="106" y="143"/>
                </a:cubicBezTo>
                <a:cubicBezTo>
                  <a:pt x="106" y="144"/>
                  <a:pt x="106" y="145"/>
                  <a:pt x="106" y="146"/>
                </a:cubicBezTo>
                <a:close/>
                <a:moveTo>
                  <a:pt x="38" y="44"/>
                </a:moveTo>
                <a:cubicBezTo>
                  <a:pt x="38" y="44"/>
                  <a:pt x="39" y="44"/>
                  <a:pt x="40" y="45"/>
                </a:cubicBezTo>
                <a:cubicBezTo>
                  <a:pt x="40" y="45"/>
                  <a:pt x="40" y="45"/>
                  <a:pt x="40" y="44"/>
                </a:cubicBezTo>
                <a:cubicBezTo>
                  <a:pt x="41" y="43"/>
                  <a:pt x="41" y="43"/>
                  <a:pt x="41" y="42"/>
                </a:cubicBezTo>
                <a:cubicBezTo>
                  <a:pt x="40" y="42"/>
                  <a:pt x="39" y="42"/>
                  <a:pt x="39" y="42"/>
                </a:cubicBezTo>
                <a:cubicBezTo>
                  <a:pt x="38" y="42"/>
                  <a:pt x="38" y="43"/>
                  <a:pt x="38" y="44"/>
                </a:cubicBezTo>
                <a:close/>
                <a:moveTo>
                  <a:pt x="67" y="157"/>
                </a:moveTo>
                <a:cubicBezTo>
                  <a:pt x="65" y="157"/>
                  <a:pt x="63" y="157"/>
                  <a:pt x="61" y="157"/>
                </a:cubicBezTo>
                <a:cubicBezTo>
                  <a:pt x="61" y="157"/>
                  <a:pt x="62" y="157"/>
                  <a:pt x="62" y="157"/>
                </a:cubicBezTo>
                <a:cubicBezTo>
                  <a:pt x="62" y="157"/>
                  <a:pt x="63" y="158"/>
                  <a:pt x="63" y="158"/>
                </a:cubicBezTo>
                <a:cubicBezTo>
                  <a:pt x="63" y="158"/>
                  <a:pt x="63" y="158"/>
                  <a:pt x="64" y="159"/>
                </a:cubicBezTo>
                <a:cubicBezTo>
                  <a:pt x="64" y="159"/>
                  <a:pt x="65" y="159"/>
                  <a:pt x="65" y="159"/>
                </a:cubicBezTo>
                <a:cubicBezTo>
                  <a:pt x="66" y="158"/>
                  <a:pt x="66" y="158"/>
                  <a:pt x="67" y="157"/>
                </a:cubicBezTo>
                <a:close/>
                <a:moveTo>
                  <a:pt x="54" y="40"/>
                </a:moveTo>
                <a:cubicBezTo>
                  <a:pt x="54" y="41"/>
                  <a:pt x="53" y="41"/>
                  <a:pt x="52" y="41"/>
                </a:cubicBezTo>
                <a:cubicBezTo>
                  <a:pt x="52" y="42"/>
                  <a:pt x="52" y="42"/>
                  <a:pt x="52" y="42"/>
                </a:cubicBezTo>
                <a:cubicBezTo>
                  <a:pt x="52" y="43"/>
                  <a:pt x="53" y="43"/>
                  <a:pt x="53" y="43"/>
                </a:cubicBezTo>
                <a:cubicBezTo>
                  <a:pt x="53" y="43"/>
                  <a:pt x="54" y="43"/>
                  <a:pt x="54" y="43"/>
                </a:cubicBezTo>
                <a:cubicBezTo>
                  <a:pt x="54" y="42"/>
                  <a:pt x="55" y="41"/>
                  <a:pt x="56" y="41"/>
                </a:cubicBezTo>
                <a:cubicBezTo>
                  <a:pt x="55" y="40"/>
                  <a:pt x="55" y="40"/>
                  <a:pt x="54" y="40"/>
                </a:cubicBezTo>
                <a:close/>
                <a:moveTo>
                  <a:pt x="96" y="153"/>
                </a:moveTo>
                <a:cubicBezTo>
                  <a:pt x="99" y="153"/>
                  <a:pt x="101" y="152"/>
                  <a:pt x="102" y="149"/>
                </a:cubicBezTo>
                <a:cubicBezTo>
                  <a:pt x="100" y="150"/>
                  <a:pt x="98" y="152"/>
                  <a:pt x="96" y="153"/>
                </a:cubicBezTo>
                <a:close/>
                <a:moveTo>
                  <a:pt x="26" y="91"/>
                </a:moveTo>
                <a:cubicBezTo>
                  <a:pt x="25" y="92"/>
                  <a:pt x="25" y="92"/>
                  <a:pt x="25" y="92"/>
                </a:cubicBezTo>
                <a:cubicBezTo>
                  <a:pt x="24" y="93"/>
                  <a:pt x="25" y="94"/>
                  <a:pt x="24" y="94"/>
                </a:cubicBezTo>
                <a:cubicBezTo>
                  <a:pt x="24" y="94"/>
                  <a:pt x="24" y="94"/>
                  <a:pt x="24" y="94"/>
                </a:cubicBezTo>
                <a:cubicBezTo>
                  <a:pt x="25" y="95"/>
                  <a:pt x="25" y="96"/>
                  <a:pt x="26" y="97"/>
                </a:cubicBezTo>
                <a:cubicBezTo>
                  <a:pt x="26" y="97"/>
                  <a:pt x="27" y="97"/>
                  <a:pt x="27" y="97"/>
                </a:cubicBezTo>
                <a:cubicBezTo>
                  <a:pt x="26" y="96"/>
                  <a:pt x="26" y="96"/>
                  <a:pt x="26" y="95"/>
                </a:cubicBezTo>
                <a:cubicBezTo>
                  <a:pt x="26" y="94"/>
                  <a:pt x="25" y="94"/>
                  <a:pt x="26" y="93"/>
                </a:cubicBezTo>
                <a:cubicBezTo>
                  <a:pt x="26" y="92"/>
                  <a:pt x="26" y="92"/>
                  <a:pt x="26" y="91"/>
                </a:cubicBezTo>
                <a:close/>
                <a:moveTo>
                  <a:pt x="52" y="163"/>
                </a:moveTo>
                <a:cubicBezTo>
                  <a:pt x="53" y="163"/>
                  <a:pt x="54" y="163"/>
                  <a:pt x="55" y="163"/>
                </a:cubicBezTo>
                <a:cubicBezTo>
                  <a:pt x="55" y="163"/>
                  <a:pt x="55" y="163"/>
                  <a:pt x="55" y="163"/>
                </a:cubicBezTo>
                <a:cubicBezTo>
                  <a:pt x="55" y="162"/>
                  <a:pt x="56" y="162"/>
                  <a:pt x="56" y="161"/>
                </a:cubicBezTo>
                <a:cubicBezTo>
                  <a:pt x="55" y="161"/>
                  <a:pt x="54" y="161"/>
                  <a:pt x="53" y="161"/>
                </a:cubicBezTo>
                <a:cubicBezTo>
                  <a:pt x="53" y="162"/>
                  <a:pt x="53" y="162"/>
                  <a:pt x="52" y="163"/>
                </a:cubicBezTo>
                <a:close/>
                <a:moveTo>
                  <a:pt x="99" y="34"/>
                </a:moveTo>
                <a:cubicBezTo>
                  <a:pt x="97" y="34"/>
                  <a:pt x="97" y="35"/>
                  <a:pt x="96" y="36"/>
                </a:cubicBezTo>
                <a:cubicBezTo>
                  <a:pt x="95" y="37"/>
                  <a:pt x="95" y="38"/>
                  <a:pt x="93" y="38"/>
                </a:cubicBezTo>
                <a:cubicBezTo>
                  <a:pt x="93" y="38"/>
                  <a:pt x="93" y="38"/>
                  <a:pt x="93" y="38"/>
                </a:cubicBezTo>
                <a:cubicBezTo>
                  <a:pt x="93" y="39"/>
                  <a:pt x="94" y="39"/>
                  <a:pt x="94" y="39"/>
                </a:cubicBezTo>
                <a:cubicBezTo>
                  <a:pt x="95" y="38"/>
                  <a:pt x="98" y="35"/>
                  <a:pt x="99" y="34"/>
                </a:cubicBezTo>
                <a:close/>
                <a:moveTo>
                  <a:pt x="93" y="159"/>
                </a:moveTo>
                <a:cubicBezTo>
                  <a:pt x="94" y="158"/>
                  <a:pt x="95" y="157"/>
                  <a:pt x="96" y="155"/>
                </a:cubicBezTo>
                <a:cubicBezTo>
                  <a:pt x="95" y="155"/>
                  <a:pt x="95" y="155"/>
                  <a:pt x="95" y="155"/>
                </a:cubicBezTo>
                <a:cubicBezTo>
                  <a:pt x="94" y="156"/>
                  <a:pt x="93" y="156"/>
                  <a:pt x="92" y="156"/>
                </a:cubicBezTo>
                <a:cubicBezTo>
                  <a:pt x="92" y="157"/>
                  <a:pt x="92" y="158"/>
                  <a:pt x="93" y="159"/>
                </a:cubicBezTo>
                <a:close/>
                <a:moveTo>
                  <a:pt x="73" y="19"/>
                </a:moveTo>
                <a:cubicBezTo>
                  <a:pt x="73" y="19"/>
                  <a:pt x="73" y="18"/>
                  <a:pt x="73" y="17"/>
                </a:cubicBezTo>
                <a:cubicBezTo>
                  <a:pt x="72" y="17"/>
                  <a:pt x="71" y="16"/>
                  <a:pt x="70" y="16"/>
                </a:cubicBezTo>
                <a:cubicBezTo>
                  <a:pt x="70" y="17"/>
                  <a:pt x="71" y="17"/>
                  <a:pt x="71" y="18"/>
                </a:cubicBezTo>
                <a:cubicBezTo>
                  <a:pt x="71" y="19"/>
                  <a:pt x="72" y="19"/>
                  <a:pt x="73" y="19"/>
                </a:cubicBezTo>
                <a:close/>
                <a:moveTo>
                  <a:pt x="136" y="78"/>
                </a:moveTo>
                <a:cubicBezTo>
                  <a:pt x="137" y="73"/>
                  <a:pt x="138" y="65"/>
                  <a:pt x="137" y="61"/>
                </a:cubicBezTo>
                <a:cubicBezTo>
                  <a:pt x="137" y="66"/>
                  <a:pt x="137" y="72"/>
                  <a:pt x="136" y="78"/>
                </a:cubicBezTo>
                <a:close/>
                <a:moveTo>
                  <a:pt x="21" y="34"/>
                </a:moveTo>
                <a:cubicBezTo>
                  <a:pt x="22" y="32"/>
                  <a:pt x="24" y="29"/>
                  <a:pt x="25" y="26"/>
                </a:cubicBezTo>
                <a:cubicBezTo>
                  <a:pt x="25" y="26"/>
                  <a:pt x="25" y="26"/>
                  <a:pt x="25" y="26"/>
                </a:cubicBezTo>
                <a:cubicBezTo>
                  <a:pt x="23" y="29"/>
                  <a:pt x="22" y="31"/>
                  <a:pt x="20" y="34"/>
                </a:cubicBezTo>
                <a:cubicBezTo>
                  <a:pt x="20" y="34"/>
                  <a:pt x="21" y="34"/>
                  <a:pt x="21" y="34"/>
                </a:cubicBezTo>
                <a:close/>
                <a:moveTo>
                  <a:pt x="79" y="66"/>
                </a:moveTo>
                <a:cubicBezTo>
                  <a:pt x="79" y="66"/>
                  <a:pt x="79" y="66"/>
                  <a:pt x="79" y="66"/>
                </a:cubicBezTo>
                <a:cubicBezTo>
                  <a:pt x="80" y="65"/>
                  <a:pt x="81" y="64"/>
                  <a:pt x="81" y="63"/>
                </a:cubicBezTo>
                <a:cubicBezTo>
                  <a:pt x="81" y="63"/>
                  <a:pt x="81" y="62"/>
                  <a:pt x="81" y="61"/>
                </a:cubicBezTo>
                <a:cubicBezTo>
                  <a:pt x="81" y="61"/>
                  <a:pt x="80" y="61"/>
                  <a:pt x="80" y="61"/>
                </a:cubicBezTo>
                <a:cubicBezTo>
                  <a:pt x="79" y="63"/>
                  <a:pt x="79" y="64"/>
                  <a:pt x="79" y="66"/>
                </a:cubicBezTo>
                <a:close/>
                <a:moveTo>
                  <a:pt x="89" y="159"/>
                </a:moveTo>
                <a:cubicBezTo>
                  <a:pt x="89" y="159"/>
                  <a:pt x="89" y="159"/>
                  <a:pt x="89" y="159"/>
                </a:cubicBezTo>
                <a:cubicBezTo>
                  <a:pt x="89" y="159"/>
                  <a:pt x="88" y="160"/>
                  <a:pt x="88" y="160"/>
                </a:cubicBezTo>
                <a:cubicBezTo>
                  <a:pt x="88" y="161"/>
                  <a:pt x="88" y="162"/>
                  <a:pt x="87" y="163"/>
                </a:cubicBezTo>
                <a:cubicBezTo>
                  <a:pt x="87" y="163"/>
                  <a:pt x="87" y="164"/>
                  <a:pt x="88" y="163"/>
                </a:cubicBezTo>
                <a:cubicBezTo>
                  <a:pt x="89" y="163"/>
                  <a:pt x="89" y="163"/>
                  <a:pt x="89" y="162"/>
                </a:cubicBezTo>
                <a:cubicBezTo>
                  <a:pt x="89" y="161"/>
                  <a:pt x="89" y="160"/>
                  <a:pt x="89" y="159"/>
                </a:cubicBezTo>
                <a:cubicBezTo>
                  <a:pt x="89" y="159"/>
                  <a:pt x="89" y="159"/>
                  <a:pt x="89" y="159"/>
                </a:cubicBezTo>
                <a:close/>
                <a:moveTo>
                  <a:pt x="80" y="51"/>
                </a:moveTo>
                <a:cubicBezTo>
                  <a:pt x="79" y="51"/>
                  <a:pt x="79" y="50"/>
                  <a:pt x="79" y="50"/>
                </a:cubicBezTo>
                <a:cubicBezTo>
                  <a:pt x="78" y="49"/>
                  <a:pt x="78" y="49"/>
                  <a:pt x="78" y="48"/>
                </a:cubicBezTo>
                <a:cubicBezTo>
                  <a:pt x="78" y="48"/>
                  <a:pt x="78" y="48"/>
                  <a:pt x="78" y="48"/>
                </a:cubicBezTo>
                <a:cubicBezTo>
                  <a:pt x="78" y="51"/>
                  <a:pt x="78" y="53"/>
                  <a:pt x="79" y="56"/>
                </a:cubicBezTo>
                <a:cubicBezTo>
                  <a:pt x="79" y="56"/>
                  <a:pt x="79" y="56"/>
                  <a:pt x="79" y="56"/>
                </a:cubicBezTo>
                <a:cubicBezTo>
                  <a:pt x="79" y="54"/>
                  <a:pt x="79" y="53"/>
                  <a:pt x="80" y="51"/>
                </a:cubicBezTo>
                <a:close/>
                <a:moveTo>
                  <a:pt x="16" y="61"/>
                </a:moveTo>
                <a:cubicBezTo>
                  <a:pt x="16" y="61"/>
                  <a:pt x="16" y="61"/>
                  <a:pt x="15" y="61"/>
                </a:cubicBezTo>
                <a:cubicBezTo>
                  <a:pt x="15" y="61"/>
                  <a:pt x="15" y="62"/>
                  <a:pt x="15" y="63"/>
                </a:cubicBezTo>
                <a:cubicBezTo>
                  <a:pt x="15" y="63"/>
                  <a:pt x="14" y="64"/>
                  <a:pt x="14" y="64"/>
                </a:cubicBezTo>
                <a:cubicBezTo>
                  <a:pt x="14" y="65"/>
                  <a:pt x="15" y="65"/>
                  <a:pt x="15" y="65"/>
                </a:cubicBezTo>
                <a:cubicBezTo>
                  <a:pt x="15" y="65"/>
                  <a:pt x="16" y="65"/>
                  <a:pt x="16" y="65"/>
                </a:cubicBezTo>
                <a:cubicBezTo>
                  <a:pt x="16" y="65"/>
                  <a:pt x="16" y="64"/>
                  <a:pt x="16" y="64"/>
                </a:cubicBezTo>
                <a:cubicBezTo>
                  <a:pt x="16" y="63"/>
                  <a:pt x="16" y="62"/>
                  <a:pt x="16" y="61"/>
                </a:cubicBezTo>
                <a:close/>
                <a:moveTo>
                  <a:pt x="70" y="157"/>
                </a:moveTo>
                <a:cubicBezTo>
                  <a:pt x="70" y="158"/>
                  <a:pt x="70" y="158"/>
                  <a:pt x="71" y="158"/>
                </a:cubicBezTo>
                <a:cubicBezTo>
                  <a:pt x="71" y="159"/>
                  <a:pt x="71" y="159"/>
                  <a:pt x="71" y="159"/>
                </a:cubicBezTo>
                <a:cubicBezTo>
                  <a:pt x="72" y="159"/>
                  <a:pt x="73" y="158"/>
                  <a:pt x="74" y="158"/>
                </a:cubicBezTo>
                <a:cubicBezTo>
                  <a:pt x="75" y="158"/>
                  <a:pt x="75" y="158"/>
                  <a:pt x="75" y="158"/>
                </a:cubicBezTo>
                <a:cubicBezTo>
                  <a:pt x="73" y="157"/>
                  <a:pt x="72" y="157"/>
                  <a:pt x="70" y="157"/>
                </a:cubicBezTo>
                <a:close/>
                <a:moveTo>
                  <a:pt x="22" y="103"/>
                </a:moveTo>
                <a:cubicBezTo>
                  <a:pt x="22" y="104"/>
                  <a:pt x="21" y="104"/>
                  <a:pt x="21" y="104"/>
                </a:cubicBezTo>
                <a:cubicBezTo>
                  <a:pt x="21" y="105"/>
                  <a:pt x="22" y="106"/>
                  <a:pt x="22" y="108"/>
                </a:cubicBezTo>
                <a:cubicBezTo>
                  <a:pt x="23" y="107"/>
                  <a:pt x="23" y="107"/>
                  <a:pt x="23" y="106"/>
                </a:cubicBezTo>
                <a:cubicBezTo>
                  <a:pt x="23" y="106"/>
                  <a:pt x="23" y="106"/>
                  <a:pt x="23" y="106"/>
                </a:cubicBezTo>
                <a:cubicBezTo>
                  <a:pt x="23" y="105"/>
                  <a:pt x="23" y="104"/>
                  <a:pt x="22" y="103"/>
                </a:cubicBezTo>
                <a:close/>
                <a:moveTo>
                  <a:pt x="63" y="127"/>
                </a:moveTo>
                <a:cubicBezTo>
                  <a:pt x="63" y="128"/>
                  <a:pt x="62" y="129"/>
                  <a:pt x="62" y="129"/>
                </a:cubicBezTo>
                <a:cubicBezTo>
                  <a:pt x="63" y="129"/>
                  <a:pt x="64" y="129"/>
                  <a:pt x="65" y="129"/>
                </a:cubicBezTo>
                <a:cubicBezTo>
                  <a:pt x="65" y="128"/>
                  <a:pt x="65" y="128"/>
                  <a:pt x="65" y="128"/>
                </a:cubicBezTo>
                <a:cubicBezTo>
                  <a:pt x="65" y="127"/>
                  <a:pt x="65" y="127"/>
                  <a:pt x="64" y="127"/>
                </a:cubicBezTo>
                <a:cubicBezTo>
                  <a:pt x="64" y="127"/>
                  <a:pt x="63" y="127"/>
                  <a:pt x="63" y="127"/>
                </a:cubicBezTo>
                <a:close/>
                <a:moveTo>
                  <a:pt x="86" y="98"/>
                </a:moveTo>
                <a:cubicBezTo>
                  <a:pt x="88" y="100"/>
                  <a:pt x="89" y="101"/>
                  <a:pt x="91" y="103"/>
                </a:cubicBezTo>
                <a:cubicBezTo>
                  <a:pt x="91" y="103"/>
                  <a:pt x="91" y="102"/>
                  <a:pt x="91" y="102"/>
                </a:cubicBezTo>
                <a:cubicBezTo>
                  <a:pt x="90" y="101"/>
                  <a:pt x="88" y="99"/>
                  <a:pt x="87" y="97"/>
                </a:cubicBezTo>
                <a:cubicBezTo>
                  <a:pt x="86" y="98"/>
                  <a:pt x="86" y="98"/>
                  <a:pt x="86" y="98"/>
                </a:cubicBezTo>
                <a:close/>
                <a:moveTo>
                  <a:pt x="43" y="100"/>
                </a:moveTo>
                <a:cubicBezTo>
                  <a:pt x="40" y="98"/>
                  <a:pt x="37" y="96"/>
                  <a:pt x="33" y="93"/>
                </a:cubicBezTo>
                <a:cubicBezTo>
                  <a:pt x="34" y="94"/>
                  <a:pt x="35" y="95"/>
                  <a:pt x="36" y="96"/>
                </a:cubicBezTo>
                <a:cubicBezTo>
                  <a:pt x="38" y="97"/>
                  <a:pt x="39" y="98"/>
                  <a:pt x="41" y="100"/>
                </a:cubicBezTo>
                <a:cubicBezTo>
                  <a:pt x="42" y="100"/>
                  <a:pt x="42" y="100"/>
                  <a:pt x="43" y="100"/>
                </a:cubicBezTo>
                <a:close/>
                <a:moveTo>
                  <a:pt x="40" y="20"/>
                </a:moveTo>
                <a:cubicBezTo>
                  <a:pt x="41" y="20"/>
                  <a:pt x="43" y="20"/>
                  <a:pt x="43" y="19"/>
                </a:cubicBezTo>
                <a:cubicBezTo>
                  <a:pt x="44" y="19"/>
                  <a:pt x="44" y="18"/>
                  <a:pt x="44" y="18"/>
                </a:cubicBezTo>
                <a:cubicBezTo>
                  <a:pt x="45" y="18"/>
                  <a:pt x="45" y="18"/>
                  <a:pt x="45" y="17"/>
                </a:cubicBezTo>
                <a:cubicBezTo>
                  <a:pt x="43" y="18"/>
                  <a:pt x="42" y="18"/>
                  <a:pt x="41" y="19"/>
                </a:cubicBezTo>
                <a:cubicBezTo>
                  <a:pt x="40" y="19"/>
                  <a:pt x="40" y="20"/>
                  <a:pt x="40" y="20"/>
                </a:cubicBezTo>
                <a:close/>
                <a:moveTo>
                  <a:pt x="95" y="29"/>
                </a:moveTo>
                <a:cubicBezTo>
                  <a:pt x="95" y="29"/>
                  <a:pt x="95" y="29"/>
                  <a:pt x="95" y="29"/>
                </a:cubicBezTo>
                <a:cubicBezTo>
                  <a:pt x="96" y="27"/>
                  <a:pt x="97" y="26"/>
                  <a:pt x="98" y="25"/>
                </a:cubicBezTo>
                <a:cubicBezTo>
                  <a:pt x="98" y="25"/>
                  <a:pt x="98" y="25"/>
                  <a:pt x="98" y="25"/>
                </a:cubicBezTo>
                <a:cubicBezTo>
                  <a:pt x="98" y="24"/>
                  <a:pt x="98" y="23"/>
                  <a:pt x="97" y="23"/>
                </a:cubicBezTo>
                <a:cubicBezTo>
                  <a:pt x="96" y="25"/>
                  <a:pt x="96" y="27"/>
                  <a:pt x="95" y="29"/>
                </a:cubicBezTo>
                <a:close/>
                <a:moveTo>
                  <a:pt x="33" y="151"/>
                </a:moveTo>
                <a:cubicBezTo>
                  <a:pt x="34" y="152"/>
                  <a:pt x="34" y="154"/>
                  <a:pt x="36" y="155"/>
                </a:cubicBezTo>
                <a:cubicBezTo>
                  <a:pt x="35" y="153"/>
                  <a:pt x="35" y="152"/>
                  <a:pt x="34" y="150"/>
                </a:cubicBezTo>
                <a:cubicBezTo>
                  <a:pt x="34" y="150"/>
                  <a:pt x="33" y="151"/>
                  <a:pt x="33" y="151"/>
                </a:cubicBezTo>
                <a:close/>
                <a:moveTo>
                  <a:pt x="127" y="86"/>
                </a:moveTo>
                <a:cubicBezTo>
                  <a:pt x="126" y="87"/>
                  <a:pt x="125" y="93"/>
                  <a:pt x="125" y="94"/>
                </a:cubicBezTo>
                <a:cubicBezTo>
                  <a:pt x="125" y="93"/>
                  <a:pt x="126" y="91"/>
                  <a:pt x="127" y="90"/>
                </a:cubicBezTo>
                <a:cubicBezTo>
                  <a:pt x="126" y="89"/>
                  <a:pt x="126" y="89"/>
                  <a:pt x="127" y="89"/>
                </a:cubicBezTo>
                <a:cubicBezTo>
                  <a:pt x="127" y="88"/>
                  <a:pt x="127" y="87"/>
                  <a:pt x="127" y="86"/>
                </a:cubicBezTo>
                <a:close/>
                <a:moveTo>
                  <a:pt x="60" y="37"/>
                </a:moveTo>
                <a:cubicBezTo>
                  <a:pt x="60" y="37"/>
                  <a:pt x="60" y="37"/>
                  <a:pt x="60" y="37"/>
                </a:cubicBezTo>
                <a:cubicBezTo>
                  <a:pt x="60" y="37"/>
                  <a:pt x="60" y="37"/>
                  <a:pt x="59" y="37"/>
                </a:cubicBezTo>
                <a:cubicBezTo>
                  <a:pt x="58" y="38"/>
                  <a:pt x="58" y="38"/>
                  <a:pt x="57" y="37"/>
                </a:cubicBezTo>
                <a:cubicBezTo>
                  <a:pt x="56" y="37"/>
                  <a:pt x="56" y="38"/>
                  <a:pt x="55" y="38"/>
                </a:cubicBezTo>
                <a:cubicBezTo>
                  <a:pt x="56" y="39"/>
                  <a:pt x="56" y="39"/>
                  <a:pt x="57" y="39"/>
                </a:cubicBezTo>
                <a:cubicBezTo>
                  <a:pt x="57" y="39"/>
                  <a:pt x="57" y="39"/>
                  <a:pt x="58" y="38"/>
                </a:cubicBezTo>
                <a:cubicBezTo>
                  <a:pt x="58" y="38"/>
                  <a:pt x="59" y="38"/>
                  <a:pt x="60" y="37"/>
                </a:cubicBezTo>
                <a:cubicBezTo>
                  <a:pt x="60" y="37"/>
                  <a:pt x="60" y="37"/>
                  <a:pt x="60" y="37"/>
                </a:cubicBezTo>
                <a:close/>
                <a:moveTo>
                  <a:pt x="46" y="27"/>
                </a:moveTo>
                <a:cubicBezTo>
                  <a:pt x="47" y="28"/>
                  <a:pt x="48" y="28"/>
                  <a:pt x="49" y="29"/>
                </a:cubicBezTo>
                <a:cubicBezTo>
                  <a:pt x="50" y="28"/>
                  <a:pt x="51" y="26"/>
                  <a:pt x="52" y="25"/>
                </a:cubicBezTo>
                <a:cubicBezTo>
                  <a:pt x="52" y="25"/>
                  <a:pt x="52" y="25"/>
                  <a:pt x="51" y="25"/>
                </a:cubicBezTo>
                <a:cubicBezTo>
                  <a:pt x="51" y="25"/>
                  <a:pt x="51" y="25"/>
                  <a:pt x="51" y="26"/>
                </a:cubicBezTo>
                <a:cubicBezTo>
                  <a:pt x="50" y="26"/>
                  <a:pt x="49" y="26"/>
                  <a:pt x="49" y="27"/>
                </a:cubicBezTo>
                <a:cubicBezTo>
                  <a:pt x="48" y="27"/>
                  <a:pt x="47" y="28"/>
                  <a:pt x="46" y="27"/>
                </a:cubicBezTo>
                <a:cubicBezTo>
                  <a:pt x="46" y="27"/>
                  <a:pt x="46" y="27"/>
                  <a:pt x="46" y="27"/>
                </a:cubicBezTo>
                <a:close/>
                <a:moveTo>
                  <a:pt x="97" y="17"/>
                </a:moveTo>
                <a:cubicBezTo>
                  <a:pt x="99" y="18"/>
                  <a:pt x="100" y="18"/>
                  <a:pt x="102" y="19"/>
                </a:cubicBezTo>
                <a:cubicBezTo>
                  <a:pt x="102" y="19"/>
                  <a:pt x="102" y="19"/>
                  <a:pt x="102" y="18"/>
                </a:cubicBezTo>
                <a:cubicBezTo>
                  <a:pt x="102" y="18"/>
                  <a:pt x="101" y="17"/>
                  <a:pt x="100" y="17"/>
                </a:cubicBezTo>
                <a:cubicBezTo>
                  <a:pt x="99" y="16"/>
                  <a:pt x="98" y="17"/>
                  <a:pt x="97" y="17"/>
                </a:cubicBezTo>
                <a:close/>
                <a:moveTo>
                  <a:pt x="122" y="33"/>
                </a:moveTo>
                <a:cubicBezTo>
                  <a:pt x="123" y="34"/>
                  <a:pt x="124" y="35"/>
                  <a:pt x="124" y="36"/>
                </a:cubicBezTo>
                <a:cubicBezTo>
                  <a:pt x="125" y="36"/>
                  <a:pt x="125" y="37"/>
                  <a:pt x="126" y="38"/>
                </a:cubicBezTo>
                <a:cubicBezTo>
                  <a:pt x="126" y="38"/>
                  <a:pt x="126" y="38"/>
                  <a:pt x="126" y="38"/>
                </a:cubicBezTo>
                <a:cubicBezTo>
                  <a:pt x="125" y="36"/>
                  <a:pt x="124" y="34"/>
                  <a:pt x="123" y="32"/>
                </a:cubicBezTo>
                <a:cubicBezTo>
                  <a:pt x="123" y="33"/>
                  <a:pt x="123" y="33"/>
                  <a:pt x="122" y="33"/>
                </a:cubicBezTo>
                <a:close/>
                <a:moveTo>
                  <a:pt x="82" y="160"/>
                </a:moveTo>
                <a:cubicBezTo>
                  <a:pt x="82" y="160"/>
                  <a:pt x="82" y="160"/>
                  <a:pt x="82" y="160"/>
                </a:cubicBezTo>
                <a:cubicBezTo>
                  <a:pt x="81" y="160"/>
                  <a:pt x="79" y="160"/>
                  <a:pt x="78" y="160"/>
                </a:cubicBezTo>
                <a:cubicBezTo>
                  <a:pt x="78" y="161"/>
                  <a:pt x="79" y="162"/>
                  <a:pt x="79" y="163"/>
                </a:cubicBezTo>
                <a:cubicBezTo>
                  <a:pt x="80" y="162"/>
                  <a:pt x="81" y="161"/>
                  <a:pt x="82" y="160"/>
                </a:cubicBezTo>
                <a:close/>
                <a:moveTo>
                  <a:pt x="37" y="116"/>
                </a:moveTo>
                <a:cubicBezTo>
                  <a:pt x="37" y="116"/>
                  <a:pt x="37" y="116"/>
                  <a:pt x="37" y="116"/>
                </a:cubicBezTo>
                <a:cubicBezTo>
                  <a:pt x="36" y="117"/>
                  <a:pt x="34" y="119"/>
                  <a:pt x="32" y="120"/>
                </a:cubicBezTo>
                <a:cubicBezTo>
                  <a:pt x="32" y="120"/>
                  <a:pt x="32" y="120"/>
                  <a:pt x="32" y="121"/>
                </a:cubicBezTo>
                <a:cubicBezTo>
                  <a:pt x="33" y="121"/>
                  <a:pt x="33" y="121"/>
                  <a:pt x="33" y="121"/>
                </a:cubicBezTo>
                <a:cubicBezTo>
                  <a:pt x="33" y="120"/>
                  <a:pt x="34" y="119"/>
                  <a:pt x="35" y="120"/>
                </a:cubicBezTo>
                <a:cubicBezTo>
                  <a:pt x="36" y="119"/>
                  <a:pt x="37" y="117"/>
                  <a:pt x="37" y="116"/>
                </a:cubicBezTo>
                <a:close/>
                <a:moveTo>
                  <a:pt x="111" y="94"/>
                </a:moveTo>
                <a:cubicBezTo>
                  <a:pt x="110" y="95"/>
                  <a:pt x="110" y="95"/>
                  <a:pt x="109" y="96"/>
                </a:cubicBezTo>
                <a:cubicBezTo>
                  <a:pt x="109" y="96"/>
                  <a:pt x="108" y="96"/>
                  <a:pt x="108" y="97"/>
                </a:cubicBezTo>
                <a:cubicBezTo>
                  <a:pt x="107" y="97"/>
                  <a:pt x="107" y="97"/>
                  <a:pt x="106" y="97"/>
                </a:cubicBezTo>
                <a:cubicBezTo>
                  <a:pt x="106" y="98"/>
                  <a:pt x="105" y="98"/>
                  <a:pt x="105" y="98"/>
                </a:cubicBezTo>
                <a:cubicBezTo>
                  <a:pt x="108" y="98"/>
                  <a:pt x="109" y="97"/>
                  <a:pt x="111" y="94"/>
                </a:cubicBezTo>
                <a:close/>
                <a:moveTo>
                  <a:pt x="73" y="6"/>
                </a:moveTo>
                <a:cubicBezTo>
                  <a:pt x="73" y="6"/>
                  <a:pt x="73" y="6"/>
                  <a:pt x="73" y="6"/>
                </a:cubicBezTo>
                <a:cubicBezTo>
                  <a:pt x="71" y="6"/>
                  <a:pt x="69" y="6"/>
                  <a:pt x="67" y="6"/>
                </a:cubicBezTo>
                <a:cubicBezTo>
                  <a:pt x="67" y="6"/>
                  <a:pt x="66" y="6"/>
                  <a:pt x="66" y="7"/>
                </a:cubicBezTo>
                <a:cubicBezTo>
                  <a:pt x="66" y="7"/>
                  <a:pt x="67" y="7"/>
                  <a:pt x="67" y="7"/>
                </a:cubicBezTo>
                <a:cubicBezTo>
                  <a:pt x="68" y="7"/>
                  <a:pt x="68" y="7"/>
                  <a:pt x="69" y="7"/>
                </a:cubicBezTo>
                <a:cubicBezTo>
                  <a:pt x="70" y="7"/>
                  <a:pt x="72" y="7"/>
                  <a:pt x="73" y="6"/>
                </a:cubicBezTo>
                <a:close/>
                <a:moveTo>
                  <a:pt x="45" y="21"/>
                </a:moveTo>
                <a:cubicBezTo>
                  <a:pt x="45" y="22"/>
                  <a:pt x="45" y="23"/>
                  <a:pt x="44" y="24"/>
                </a:cubicBezTo>
                <a:cubicBezTo>
                  <a:pt x="44" y="24"/>
                  <a:pt x="44" y="24"/>
                  <a:pt x="44" y="24"/>
                </a:cubicBezTo>
                <a:cubicBezTo>
                  <a:pt x="45" y="23"/>
                  <a:pt x="46" y="23"/>
                  <a:pt x="48" y="22"/>
                </a:cubicBezTo>
                <a:cubicBezTo>
                  <a:pt x="48" y="22"/>
                  <a:pt x="48" y="21"/>
                  <a:pt x="48" y="21"/>
                </a:cubicBezTo>
                <a:cubicBezTo>
                  <a:pt x="47" y="21"/>
                  <a:pt x="46" y="21"/>
                  <a:pt x="45" y="21"/>
                </a:cubicBezTo>
                <a:close/>
                <a:moveTo>
                  <a:pt x="127" y="50"/>
                </a:moveTo>
                <a:cubicBezTo>
                  <a:pt x="127" y="50"/>
                  <a:pt x="127" y="50"/>
                  <a:pt x="127" y="50"/>
                </a:cubicBezTo>
                <a:cubicBezTo>
                  <a:pt x="126" y="50"/>
                  <a:pt x="126" y="51"/>
                  <a:pt x="125" y="52"/>
                </a:cubicBezTo>
                <a:cubicBezTo>
                  <a:pt x="125" y="52"/>
                  <a:pt x="125" y="52"/>
                  <a:pt x="125" y="52"/>
                </a:cubicBezTo>
                <a:cubicBezTo>
                  <a:pt x="126" y="53"/>
                  <a:pt x="126" y="53"/>
                  <a:pt x="126" y="54"/>
                </a:cubicBezTo>
                <a:cubicBezTo>
                  <a:pt x="127" y="53"/>
                  <a:pt x="127" y="53"/>
                  <a:pt x="127" y="53"/>
                </a:cubicBezTo>
                <a:cubicBezTo>
                  <a:pt x="127" y="52"/>
                  <a:pt x="127" y="51"/>
                  <a:pt x="127" y="50"/>
                </a:cubicBezTo>
                <a:close/>
                <a:moveTo>
                  <a:pt x="56" y="96"/>
                </a:moveTo>
                <a:cubicBezTo>
                  <a:pt x="56" y="96"/>
                  <a:pt x="56" y="96"/>
                  <a:pt x="56" y="96"/>
                </a:cubicBezTo>
                <a:cubicBezTo>
                  <a:pt x="55" y="98"/>
                  <a:pt x="53" y="99"/>
                  <a:pt x="52" y="99"/>
                </a:cubicBezTo>
                <a:cubicBezTo>
                  <a:pt x="51" y="100"/>
                  <a:pt x="51" y="100"/>
                  <a:pt x="50" y="100"/>
                </a:cubicBezTo>
                <a:cubicBezTo>
                  <a:pt x="52" y="100"/>
                  <a:pt x="53" y="100"/>
                  <a:pt x="54" y="99"/>
                </a:cubicBezTo>
                <a:cubicBezTo>
                  <a:pt x="55" y="98"/>
                  <a:pt x="56" y="97"/>
                  <a:pt x="56" y="96"/>
                </a:cubicBezTo>
                <a:close/>
                <a:moveTo>
                  <a:pt x="39" y="144"/>
                </a:moveTo>
                <a:cubicBezTo>
                  <a:pt x="39" y="141"/>
                  <a:pt x="39" y="138"/>
                  <a:pt x="38" y="134"/>
                </a:cubicBezTo>
                <a:cubicBezTo>
                  <a:pt x="38" y="135"/>
                  <a:pt x="37" y="136"/>
                  <a:pt x="38" y="137"/>
                </a:cubicBezTo>
                <a:cubicBezTo>
                  <a:pt x="38" y="139"/>
                  <a:pt x="39" y="141"/>
                  <a:pt x="39" y="143"/>
                </a:cubicBezTo>
                <a:cubicBezTo>
                  <a:pt x="39" y="143"/>
                  <a:pt x="39" y="144"/>
                  <a:pt x="39" y="144"/>
                </a:cubicBezTo>
                <a:close/>
                <a:moveTo>
                  <a:pt x="61" y="112"/>
                </a:moveTo>
                <a:cubicBezTo>
                  <a:pt x="61" y="112"/>
                  <a:pt x="61" y="112"/>
                  <a:pt x="61" y="112"/>
                </a:cubicBezTo>
                <a:cubicBezTo>
                  <a:pt x="60" y="113"/>
                  <a:pt x="59" y="114"/>
                  <a:pt x="59" y="115"/>
                </a:cubicBezTo>
                <a:cubicBezTo>
                  <a:pt x="58" y="116"/>
                  <a:pt x="58" y="117"/>
                  <a:pt x="58" y="117"/>
                </a:cubicBezTo>
                <a:cubicBezTo>
                  <a:pt x="58" y="117"/>
                  <a:pt x="58" y="118"/>
                  <a:pt x="58" y="118"/>
                </a:cubicBezTo>
                <a:cubicBezTo>
                  <a:pt x="58" y="118"/>
                  <a:pt x="60" y="114"/>
                  <a:pt x="61" y="112"/>
                </a:cubicBezTo>
                <a:close/>
                <a:moveTo>
                  <a:pt x="25" y="87"/>
                </a:moveTo>
                <a:cubicBezTo>
                  <a:pt x="24" y="86"/>
                  <a:pt x="23" y="85"/>
                  <a:pt x="22" y="84"/>
                </a:cubicBezTo>
                <a:cubicBezTo>
                  <a:pt x="22" y="84"/>
                  <a:pt x="22" y="84"/>
                  <a:pt x="22" y="84"/>
                </a:cubicBezTo>
                <a:cubicBezTo>
                  <a:pt x="23" y="86"/>
                  <a:pt x="23" y="87"/>
                  <a:pt x="23" y="89"/>
                </a:cubicBezTo>
                <a:cubicBezTo>
                  <a:pt x="24" y="88"/>
                  <a:pt x="24" y="88"/>
                  <a:pt x="25" y="87"/>
                </a:cubicBezTo>
                <a:close/>
                <a:moveTo>
                  <a:pt x="54" y="48"/>
                </a:moveTo>
                <a:cubicBezTo>
                  <a:pt x="54" y="48"/>
                  <a:pt x="53" y="48"/>
                  <a:pt x="53" y="47"/>
                </a:cubicBezTo>
                <a:cubicBezTo>
                  <a:pt x="52" y="47"/>
                  <a:pt x="52" y="47"/>
                  <a:pt x="52" y="47"/>
                </a:cubicBezTo>
                <a:cubicBezTo>
                  <a:pt x="52" y="47"/>
                  <a:pt x="51" y="48"/>
                  <a:pt x="51" y="48"/>
                </a:cubicBezTo>
                <a:cubicBezTo>
                  <a:pt x="51" y="48"/>
                  <a:pt x="52" y="49"/>
                  <a:pt x="53" y="49"/>
                </a:cubicBezTo>
                <a:cubicBezTo>
                  <a:pt x="53" y="49"/>
                  <a:pt x="54" y="49"/>
                  <a:pt x="55" y="50"/>
                </a:cubicBezTo>
                <a:cubicBezTo>
                  <a:pt x="55" y="49"/>
                  <a:pt x="54" y="49"/>
                  <a:pt x="54" y="48"/>
                </a:cubicBezTo>
                <a:close/>
                <a:moveTo>
                  <a:pt x="113" y="41"/>
                </a:moveTo>
                <a:cubicBezTo>
                  <a:pt x="113" y="41"/>
                  <a:pt x="113" y="41"/>
                  <a:pt x="113" y="41"/>
                </a:cubicBezTo>
                <a:cubicBezTo>
                  <a:pt x="114" y="40"/>
                  <a:pt x="115" y="38"/>
                  <a:pt x="116" y="37"/>
                </a:cubicBezTo>
                <a:cubicBezTo>
                  <a:pt x="116" y="37"/>
                  <a:pt x="116" y="37"/>
                  <a:pt x="116" y="36"/>
                </a:cubicBezTo>
                <a:cubicBezTo>
                  <a:pt x="116" y="36"/>
                  <a:pt x="116" y="36"/>
                  <a:pt x="116" y="36"/>
                </a:cubicBezTo>
                <a:cubicBezTo>
                  <a:pt x="114" y="38"/>
                  <a:pt x="113" y="39"/>
                  <a:pt x="113" y="41"/>
                </a:cubicBezTo>
                <a:close/>
                <a:moveTo>
                  <a:pt x="13" y="85"/>
                </a:moveTo>
                <a:cubicBezTo>
                  <a:pt x="13" y="85"/>
                  <a:pt x="13" y="85"/>
                  <a:pt x="13" y="85"/>
                </a:cubicBezTo>
                <a:cubicBezTo>
                  <a:pt x="14" y="85"/>
                  <a:pt x="14" y="84"/>
                  <a:pt x="15" y="83"/>
                </a:cubicBezTo>
                <a:cubicBezTo>
                  <a:pt x="15" y="83"/>
                  <a:pt x="15" y="83"/>
                  <a:pt x="15" y="82"/>
                </a:cubicBezTo>
                <a:cubicBezTo>
                  <a:pt x="14" y="82"/>
                  <a:pt x="14" y="82"/>
                  <a:pt x="14" y="81"/>
                </a:cubicBezTo>
                <a:cubicBezTo>
                  <a:pt x="14" y="81"/>
                  <a:pt x="13" y="82"/>
                  <a:pt x="13" y="82"/>
                </a:cubicBezTo>
                <a:cubicBezTo>
                  <a:pt x="13" y="82"/>
                  <a:pt x="13" y="82"/>
                  <a:pt x="13" y="82"/>
                </a:cubicBezTo>
                <a:cubicBezTo>
                  <a:pt x="13" y="83"/>
                  <a:pt x="13" y="84"/>
                  <a:pt x="13" y="85"/>
                </a:cubicBezTo>
                <a:close/>
                <a:moveTo>
                  <a:pt x="18" y="91"/>
                </a:moveTo>
                <a:cubicBezTo>
                  <a:pt x="18" y="91"/>
                  <a:pt x="18" y="92"/>
                  <a:pt x="18" y="92"/>
                </a:cubicBezTo>
                <a:cubicBezTo>
                  <a:pt x="17" y="93"/>
                  <a:pt x="17" y="94"/>
                  <a:pt x="17" y="94"/>
                </a:cubicBezTo>
                <a:cubicBezTo>
                  <a:pt x="16" y="95"/>
                  <a:pt x="16" y="95"/>
                  <a:pt x="17" y="95"/>
                </a:cubicBezTo>
                <a:cubicBezTo>
                  <a:pt x="17" y="95"/>
                  <a:pt x="17" y="95"/>
                  <a:pt x="18" y="94"/>
                </a:cubicBezTo>
                <a:cubicBezTo>
                  <a:pt x="19" y="93"/>
                  <a:pt x="19" y="93"/>
                  <a:pt x="18" y="91"/>
                </a:cubicBezTo>
                <a:close/>
                <a:moveTo>
                  <a:pt x="75" y="160"/>
                </a:moveTo>
                <a:cubicBezTo>
                  <a:pt x="75" y="161"/>
                  <a:pt x="74" y="161"/>
                  <a:pt x="74" y="161"/>
                </a:cubicBezTo>
                <a:cubicBezTo>
                  <a:pt x="74" y="162"/>
                  <a:pt x="73" y="162"/>
                  <a:pt x="73" y="162"/>
                </a:cubicBezTo>
                <a:cubicBezTo>
                  <a:pt x="74" y="164"/>
                  <a:pt x="74" y="164"/>
                  <a:pt x="75" y="164"/>
                </a:cubicBezTo>
                <a:cubicBezTo>
                  <a:pt x="75" y="163"/>
                  <a:pt x="75" y="162"/>
                  <a:pt x="75" y="160"/>
                </a:cubicBezTo>
                <a:close/>
                <a:moveTo>
                  <a:pt x="101" y="99"/>
                </a:moveTo>
                <a:cubicBezTo>
                  <a:pt x="101" y="98"/>
                  <a:pt x="100" y="98"/>
                  <a:pt x="100" y="98"/>
                </a:cubicBezTo>
                <a:cubicBezTo>
                  <a:pt x="98" y="97"/>
                  <a:pt x="97" y="96"/>
                  <a:pt x="95" y="95"/>
                </a:cubicBezTo>
                <a:cubicBezTo>
                  <a:pt x="95" y="95"/>
                  <a:pt x="95" y="95"/>
                  <a:pt x="95" y="95"/>
                </a:cubicBezTo>
                <a:cubicBezTo>
                  <a:pt x="96" y="97"/>
                  <a:pt x="98" y="98"/>
                  <a:pt x="101" y="99"/>
                </a:cubicBezTo>
                <a:close/>
                <a:moveTo>
                  <a:pt x="54" y="158"/>
                </a:moveTo>
                <a:cubicBezTo>
                  <a:pt x="54" y="158"/>
                  <a:pt x="54" y="158"/>
                  <a:pt x="54" y="158"/>
                </a:cubicBezTo>
                <a:cubicBezTo>
                  <a:pt x="55" y="158"/>
                  <a:pt x="57" y="159"/>
                  <a:pt x="58" y="159"/>
                </a:cubicBezTo>
                <a:cubicBezTo>
                  <a:pt x="58" y="159"/>
                  <a:pt x="58" y="159"/>
                  <a:pt x="59" y="159"/>
                </a:cubicBezTo>
                <a:cubicBezTo>
                  <a:pt x="59" y="158"/>
                  <a:pt x="59" y="158"/>
                  <a:pt x="59" y="158"/>
                </a:cubicBezTo>
                <a:cubicBezTo>
                  <a:pt x="59" y="158"/>
                  <a:pt x="59" y="157"/>
                  <a:pt x="59" y="157"/>
                </a:cubicBezTo>
                <a:cubicBezTo>
                  <a:pt x="58" y="158"/>
                  <a:pt x="56" y="158"/>
                  <a:pt x="54" y="158"/>
                </a:cubicBezTo>
                <a:close/>
                <a:moveTo>
                  <a:pt x="55" y="121"/>
                </a:moveTo>
                <a:cubicBezTo>
                  <a:pt x="55" y="121"/>
                  <a:pt x="55" y="123"/>
                  <a:pt x="55" y="124"/>
                </a:cubicBezTo>
                <a:cubicBezTo>
                  <a:pt x="56" y="125"/>
                  <a:pt x="56" y="125"/>
                  <a:pt x="57" y="124"/>
                </a:cubicBezTo>
                <a:cubicBezTo>
                  <a:pt x="56" y="123"/>
                  <a:pt x="56" y="122"/>
                  <a:pt x="55" y="121"/>
                </a:cubicBezTo>
                <a:close/>
                <a:moveTo>
                  <a:pt x="74" y="11"/>
                </a:moveTo>
                <a:cubicBezTo>
                  <a:pt x="74" y="10"/>
                  <a:pt x="74" y="9"/>
                  <a:pt x="74" y="9"/>
                </a:cubicBezTo>
                <a:cubicBezTo>
                  <a:pt x="72" y="9"/>
                  <a:pt x="71" y="9"/>
                  <a:pt x="71" y="10"/>
                </a:cubicBezTo>
                <a:cubicBezTo>
                  <a:pt x="72" y="10"/>
                  <a:pt x="73" y="10"/>
                  <a:pt x="74" y="11"/>
                </a:cubicBezTo>
                <a:close/>
                <a:moveTo>
                  <a:pt x="70" y="90"/>
                </a:moveTo>
                <a:cubicBezTo>
                  <a:pt x="70" y="90"/>
                  <a:pt x="70" y="90"/>
                  <a:pt x="71" y="89"/>
                </a:cubicBezTo>
                <a:cubicBezTo>
                  <a:pt x="71" y="89"/>
                  <a:pt x="71" y="88"/>
                  <a:pt x="72" y="88"/>
                </a:cubicBezTo>
                <a:cubicBezTo>
                  <a:pt x="72" y="87"/>
                  <a:pt x="72" y="87"/>
                  <a:pt x="72" y="86"/>
                </a:cubicBezTo>
                <a:cubicBezTo>
                  <a:pt x="71" y="87"/>
                  <a:pt x="71" y="87"/>
                  <a:pt x="70" y="87"/>
                </a:cubicBezTo>
                <a:cubicBezTo>
                  <a:pt x="70" y="87"/>
                  <a:pt x="70" y="88"/>
                  <a:pt x="70" y="88"/>
                </a:cubicBezTo>
                <a:cubicBezTo>
                  <a:pt x="70" y="88"/>
                  <a:pt x="70" y="89"/>
                  <a:pt x="70" y="90"/>
                </a:cubicBezTo>
                <a:close/>
                <a:moveTo>
                  <a:pt x="15" y="54"/>
                </a:moveTo>
                <a:cubicBezTo>
                  <a:pt x="14" y="54"/>
                  <a:pt x="14" y="54"/>
                  <a:pt x="14" y="54"/>
                </a:cubicBezTo>
                <a:cubicBezTo>
                  <a:pt x="14" y="54"/>
                  <a:pt x="14" y="55"/>
                  <a:pt x="14" y="56"/>
                </a:cubicBezTo>
                <a:cubicBezTo>
                  <a:pt x="13" y="57"/>
                  <a:pt x="13" y="58"/>
                  <a:pt x="13" y="59"/>
                </a:cubicBezTo>
                <a:cubicBezTo>
                  <a:pt x="13" y="59"/>
                  <a:pt x="13" y="59"/>
                  <a:pt x="13" y="59"/>
                </a:cubicBezTo>
                <a:cubicBezTo>
                  <a:pt x="14" y="58"/>
                  <a:pt x="14" y="57"/>
                  <a:pt x="15" y="56"/>
                </a:cubicBezTo>
                <a:cubicBezTo>
                  <a:pt x="15" y="55"/>
                  <a:pt x="15" y="55"/>
                  <a:pt x="15" y="54"/>
                </a:cubicBezTo>
                <a:close/>
                <a:moveTo>
                  <a:pt x="31" y="20"/>
                </a:moveTo>
                <a:cubicBezTo>
                  <a:pt x="31" y="20"/>
                  <a:pt x="31" y="20"/>
                  <a:pt x="31" y="20"/>
                </a:cubicBezTo>
                <a:cubicBezTo>
                  <a:pt x="30" y="20"/>
                  <a:pt x="30" y="21"/>
                  <a:pt x="29" y="21"/>
                </a:cubicBezTo>
                <a:cubicBezTo>
                  <a:pt x="29" y="22"/>
                  <a:pt x="29" y="22"/>
                  <a:pt x="29" y="22"/>
                </a:cubicBezTo>
                <a:cubicBezTo>
                  <a:pt x="28" y="23"/>
                  <a:pt x="28" y="24"/>
                  <a:pt x="27" y="26"/>
                </a:cubicBezTo>
                <a:cubicBezTo>
                  <a:pt x="27" y="26"/>
                  <a:pt x="27" y="26"/>
                  <a:pt x="27" y="26"/>
                </a:cubicBezTo>
                <a:cubicBezTo>
                  <a:pt x="27" y="26"/>
                  <a:pt x="27" y="26"/>
                  <a:pt x="27" y="26"/>
                </a:cubicBezTo>
                <a:cubicBezTo>
                  <a:pt x="28" y="24"/>
                  <a:pt x="30" y="22"/>
                  <a:pt x="31" y="20"/>
                </a:cubicBezTo>
                <a:close/>
                <a:moveTo>
                  <a:pt x="45" y="45"/>
                </a:moveTo>
                <a:cubicBezTo>
                  <a:pt x="45" y="46"/>
                  <a:pt x="45" y="46"/>
                  <a:pt x="45" y="46"/>
                </a:cubicBezTo>
                <a:cubicBezTo>
                  <a:pt x="46" y="46"/>
                  <a:pt x="48" y="47"/>
                  <a:pt x="50" y="47"/>
                </a:cubicBezTo>
                <a:cubicBezTo>
                  <a:pt x="50" y="47"/>
                  <a:pt x="49" y="47"/>
                  <a:pt x="49" y="46"/>
                </a:cubicBezTo>
                <a:cubicBezTo>
                  <a:pt x="48" y="46"/>
                  <a:pt x="46" y="45"/>
                  <a:pt x="45" y="45"/>
                </a:cubicBezTo>
                <a:close/>
                <a:moveTo>
                  <a:pt x="75" y="79"/>
                </a:moveTo>
                <a:cubicBezTo>
                  <a:pt x="77" y="80"/>
                  <a:pt x="78" y="81"/>
                  <a:pt x="79" y="83"/>
                </a:cubicBezTo>
                <a:cubicBezTo>
                  <a:pt x="79" y="83"/>
                  <a:pt x="79" y="83"/>
                  <a:pt x="80" y="83"/>
                </a:cubicBezTo>
                <a:cubicBezTo>
                  <a:pt x="78" y="81"/>
                  <a:pt x="77" y="80"/>
                  <a:pt x="76" y="78"/>
                </a:cubicBezTo>
                <a:cubicBezTo>
                  <a:pt x="76" y="78"/>
                  <a:pt x="75" y="78"/>
                  <a:pt x="75" y="79"/>
                </a:cubicBezTo>
                <a:close/>
                <a:moveTo>
                  <a:pt x="94" y="165"/>
                </a:moveTo>
                <a:cubicBezTo>
                  <a:pt x="93" y="165"/>
                  <a:pt x="92" y="165"/>
                  <a:pt x="91" y="165"/>
                </a:cubicBezTo>
                <a:cubicBezTo>
                  <a:pt x="91" y="166"/>
                  <a:pt x="91" y="166"/>
                  <a:pt x="92" y="167"/>
                </a:cubicBezTo>
                <a:cubicBezTo>
                  <a:pt x="92" y="167"/>
                  <a:pt x="93" y="167"/>
                  <a:pt x="93" y="167"/>
                </a:cubicBezTo>
                <a:cubicBezTo>
                  <a:pt x="94" y="166"/>
                  <a:pt x="94" y="166"/>
                  <a:pt x="94" y="165"/>
                </a:cubicBezTo>
                <a:close/>
                <a:moveTo>
                  <a:pt x="57" y="42"/>
                </a:moveTo>
                <a:cubicBezTo>
                  <a:pt x="56" y="43"/>
                  <a:pt x="56" y="43"/>
                  <a:pt x="55" y="44"/>
                </a:cubicBezTo>
                <a:cubicBezTo>
                  <a:pt x="56" y="44"/>
                  <a:pt x="57" y="44"/>
                  <a:pt x="58" y="45"/>
                </a:cubicBezTo>
                <a:cubicBezTo>
                  <a:pt x="58" y="44"/>
                  <a:pt x="59" y="44"/>
                  <a:pt x="59" y="43"/>
                </a:cubicBezTo>
                <a:cubicBezTo>
                  <a:pt x="58" y="43"/>
                  <a:pt x="57" y="43"/>
                  <a:pt x="57" y="42"/>
                </a:cubicBezTo>
                <a:close/>
                <a:moveTo>
                  <a:pt x="49" y="120"/>
                </a:moveTo>
                <a:cubicBezTo>
                  <a:pt x="49" y="120"/>
                  <a:pt x="49" y="120"/>
                  <a:pt x="49" y="120"/>
                </a:cubicBezTo>
                <a:cubicBezTo>
                  <a:pt x="49" y="118"/>
                  <a:pt x="49" y="116"/>
                  <a:pt x="49" y="115"/>
                </a:cubicBezTo>
                <a:cubicBezTo>
                  <a:pt x="48" y="115"/>
                  <a:pt x="48" y="116"/>
                  <a:pt x="48" y="117"/>
                </a:cubicBezTo>
                <a:cubicBezTo>
                  <a:pt x="48" y="117"/>
                  <a:pt x="48" y="117"/>
                  <a:pt x="48" y="117"/>
                </a:cubicBezTo>
                <a:cubicBezTo>
                  <a:pt x="48" y="118"/>
                  <a:pt x="48" y="119"/>
                  <a:pt x="49" y="120"/>
                </a:cubicBezTo>
                <a:close/>
                <a:moveTo>
                  <a:pt x="31" y="146"/>
                </a:moveTo>
                <a:cubicBezTo>
                  <a:pt x="31" y="146"/>
                  <a:pt x="31" y="146"/>
                  <a:pt x="31" y="146"/>
                </a:cubicBezTo>
                <a:cubicBezTo>
                  <a:pt x="31" y="146"/>
                  <a:pt x="32" y="145"/>
                  <a:pt x="32" y="144"/>
                </a:cubicBezTo>
                <a:cubicBezTo>
                  <a:pt x="32" y="144"/>
                  <a:pt x="32" y="144"/>
                  <a:pt x="32" y="143"/>
                </a:cubicBezTo>
                <a:cubicBezTo>
                  <a:pt x="32" y="142"/>
                  <a:pt x="31" y="142"/>
                  <a:pt x="30" y="141"/>
                </a:cubicBezTo>
                <a:cubicBezTo>
                  <a:pt x="31" y="143"/>
                  <a:pt x="31" y="145"/>
                  <a:pt x="31" y="146"/>
                </a:cubicBezTo>
                <a:close/>
                <a:moveTo>
                  <a:pt x="37" y="52"/>
                </a:moveTo>
                <a:cubicBezTo>
                  <a:pt x="36" y="51"/>
                  <a:pt x="33" y="53"/>
                  <a:pt x="32" y="55"/>
                </a:cubicBezTo>
                <a:cubicBezTo>
                  <a:pt x="34" y="54"/>
                  <a:pt x="35" y="52"/>
                  <a:pt x="37" y="52"/>
                </a:cubicBezTo>
                <a:close/>
                <a:moveTo>
                  <a:pt x="58" y="46"/>
                </a:moveTo>
                <a:cubicBezTo>
                  <a:pt x="57" y="46"/>
                  <a:pt x="55" y="46"/>
                  <a:pt x="54" y="45"/>
                </a:cubicBezTo>
                <a:cubicBezTo>
                  <a:pt x="54" y="45"/>
                  <a:pt x="54" y="46"/>
                  <a:pt x="54" y="46"/>
                </a:cubicBezTo>
                <a:cubicBezTo>
                  <a:pt x="54" y="46"/>
                  <a:pt x="55" y="46"/>
                  <a:pt x="55" y="47"/>
                </a:cubicBezTo>
                <a:cubicBezTo>
                  <a:pt x="56" y="47"/>
                  <a:pt x="56" y="47"/>
                  <a:pt x="56" y="47"/>
                </a:cubicBezTo>
                <a:cubicBezTo>
                  <a:pt x="57" y="47"/>
                  <a:pt x="57" y="47"/>
                  <a:pt x="58" y="48"/>
                </a:cubicBezTo>
                <a:cubicBezTo>
                  <a:pt x="58" y="47"/>
                  <a:pt x="58" y="47"/>
                  <a:pt x="58" y="46"/>
                </a:cubicBezTo>
                <a:close/>
                <a:moveTo>
                  <a:pt x="90" y="20"/>
                </a:moveTo>
                <a:cubicBezTo>
                  <a:pt x="89" y="21"/>
                  <a:pt x="89" y="21"/>
                  <a:pt x="88" y="22"/>
                </a:cubicBezTo>
                <a:cubicBezTo>
                  <a:pt x="88" y="22"/>
                  <a:pt x="88" y="22"/>
                  <a:pt x="88" y="23"/>
                </a:cubicBezTo>
                <a:cubicBezTo>
                  <a:pt x="89" y="23"/>
                  <a:pt x="89" y="23"/>
                  <a:pt x="89" y="23"/>
                </a:cubicBezTo>
                <a:cubicBezTo>
                  <a:pt x="89" y="23"/>
                  <a:pt x="90" y="23"/>
                  <a:pt x="90" y="23"/>
                </a:cubicBezTo>
                <a:cubicBezTo>
                  <a:pt x="91" y="22"/>
                  <a:pt x="91" y="22"/>
                  <a:pt x="90" y="21"/>
                </a:cubicBezTo>
                <a:cubicBezTo>
                  <a:pt x="90" y="21"/>
                  <a:pt x="90" y="21"/>
                  <a:pt x="90" y="20"/>
                </a:cubicBezTo>
                <a:close/>
                <a:moveTo>
                  <a:pt x="37" y="38"/>
                </a:moveTo>
                <a:cubicBezTo>
                  <a:pt x="37" y="38"/>
                  <a:pt x="35" y="40"/>
                  <a:pt x="35" y="41"/>
                </a:cubicBezTo>
                <a:cubicBezTo>
                  <a:pt x="35" y="40"/>
                  <a:pt x="36" y="40"/>
                  <a:pt x="36" y="40"/>
                </a:cubicBezTo>
                <a:cubicBezTo>
                  <a:pt x="37" y="40"/>
                  <a:pt x="38" y="40"/>
                  <a:pt x="38" y="39"/>
                </a:cubicBezTo>
                <a:cubicBezTo>
                  <a:pt x="38" y="39"/>
                  <a:pt x="38" y="39"/>
                  <a:pt x="38" y="38"/>
                </a:cubicBezTo>
                <a:cubicBezTo>
                  <a:pt x="38" y="38"/>
                  <a:pt x="38" y="38"/>
                  <a:pt x="37" y="38"/>
                </a:cubicBezTo>
                <a:close/>
                <a:moveTo>
                  <a:pt x="125" y="31"/>
                </a:moveTo>
                <a:cubicBezTo>
                  <a:pt x="125" y="31"/>
                  <a:pt x="125" y="31"/>
                  <a:pt x="125" y="31"/>
                </a:cubicBezTo>
                <a:cubicBezTo>
                  <a:pt x="125" y="32"/>
                  <a:pt x="125" y="32"/>
                  <a:pt x="125" y="33"/>
                </a:cubicBezTo>
                <a:cubicBezTo>
                  <a:pt x="126" y="34"/>
                  <a:pt x="127" y="35"/>
                  <a:pt x="128" y="37"/>
                </a:cubicBezTo>
                <a:cubicBezTo>
                  <a:pt x="128" y="37"/>
                  <a:pt x="128" y="37"/>
                  <a:pt x="129" y="37"/>
                </a:cubicBezTo>
                <a:cubicBezTo>
                  <a:pt x="128" y="35"/>
                  <a:pt x="126" y="33"/>
                  <a:pt x="125" y="31"/>
                </a:cubicBezTo>
                <a:close/>
                <a:moveTo>
                  <a:pt x="86" y="10"/>
                </a:moveTo>
                <a:cubicBezTo>
                  <a:pt x="88" y="11"/>
                  <a:pt x="89" y="11"/>
                  <a:pt x="91" y="11"/>
                </a:cubicBezTo>
                <a:cubicBezTo>
                  <a:pt x="89" y="10"/>
                  <a:pt x="88" y="10"/>
                  <a:pt x="86" y="9"/>
                </a:cubicBezTo>
                <a:cubicBezTo>
                  <a:pt x="86" y="9"/>
                  <a:pt x="86" y="10"/>
                  <a:pt x="86" y="10"/>
                </a:cubicBezTo>
                <a:close/>
                <a:moveTo>
                  <a:pt x="74" y="169"/>
                </a:moveTo>
                <a:cubicBezTo>
                  <a:pt x="74" y="168"/>
                  <a:pt x="74" y="168"/>
                  <a:pt x="74" y="168"/>
                </a:cubicBezTo>
                <a:cubicBezTo>
                  <a:pt x="74" y="168"/>
                  <a:pt x="74" y="167"/>
                  <a:pt x="74" y="167"/>
                </a:cubicBezTo>
                <a:cubicBezTo>
                  <a:pt x="72" y="167"/>
                  <a:pt x="71" y="167"/>
                  <a:pt x="70" y="168"/>
                </a:cubicBezTo>
                <a:cubicBezTo>
                  <a:pt x="70" y="168"/>
                  <a:pt x="70" y="168"/>
                  <a:pt x="70" y="168"/>
                </a:cubicBezTo>
                <a:cubicBezTo>
                  <a:pt x="71" y="168"/>
                  <a:pt x="73" y="168"/>
                  <a:pt x="74" y="169"/>
                </a:cubicBezTo>
                <a:close/>
                <a:moveTo>
                  <a:pt x="73" y="90"/>
                </a:moveTo>
                <a:cubicBezTo>
                  <a:pt x="73" y="90"/>
                  <a:pt x="73" y="90"/>
                  <a:pt x="72" y="90"/>
                </a:cubicBezTo>
                <a:cubicBezTo>
                  <a:pt x="72" y="91"/>
                  <a:pt x="72" y="91"/>
                  <a:pt x="72" y="92"/>
                </a:cubicBezTo>
                <a:cubicBezTo>
                  <a:pt x="73" y="93"/>
                  <a:pt x="73" y="93"/>
                  <a:pt x="73" y="93"/>
                </a:cubicBezTo>
                <a:cubicBezTo>
                  <a:pt x="74" y="93"/>
                  <a:pt x="74" y="92"/>
                  <a:pt x="75" y="92"/>
                </a:cubicBezTo>
                <a:cubicBezTo>
                  <a:pt x="74" y="92"/>
                  <a:pt x="74" y="92"/>
                  <a:pt x="73" y="91"/>
                </a:cubicBezTo>
                <a:cubicBezTo>
                  <a:pt x="73" y="91"/>
                  <a:pt x="73" y="90"/>
                  <a:pt x="73" y="90"/>
                </a:cubicBezTo>
                <a:close/>
                <a:moveTo>
                  <a:pt x="117" y="102"/>
                </a:moveTo>
                <a:cubicBezTo>
                  <a:pt x="117" y="102"/>
                  <a:pt x="117" y="102"/>
                  <a:pt x="117" y="102"/>
                </a:cubicBezTo>
                <a:cubicBezTo>
                  <a:pt x="117" y="102"/>
                  <a:pt x="116" y="103"/>
                  <a:pt x="115" y="104"/>
                </a:cubicBezTo>
                <a:cubicBezTo>
                  <a:pt x="115" y="104"/>
                  <a:pt x="115" y="105"/>
                  <a:pt x="115" y="105"/>
                </a:cubicBezTo>
                <a:cubicBezTo>
                  <a:pt x="116" y="105"/>
                  <a:pt x="116" y="105"/>
                  <a:pt x="117" y="105"/>
                </a:cubicBezTo>
                <a:cubicBezTo>
                  <a:pt x="117" y="104"/>
                  <a:pt x="117" y="103"/>
                  <a:pt x="117" y="102"/>
                </a:cubicBezTo>
                <a:close/>
                <a:moveTo>
                  <a:pt x="95" y="170"/>
                </a:moveTo>
                <a:cubicBezTo>
                  <a:pt x="96" y="170"/>
                  <a:pt x="99" y="169"/>
                  <a:pt x="100" y="169"/>
                </a:cubicBezTo>
                <a:cubicBezTo>
                  <a:pt x="99" y="169"/>
                  <a:pt x="98" y="168"/>
                  <a:pt x="98" y="168"/>
                </a:cubicBezTo>
                <a:cubicBezTo>
                  <a:pt x="97" y="169"/>
                  <a:pt x="96" y="169"/>
                  <a:pt x="95" y="170"/>
                </a:cubicBezTo>
                <a:close/>
                <a:moveTo>
                  <a:pt x="127" y="97"/>
                </a:moveTo>
                <a:cubicBezTo>
                  <a:pt x="127" y="97"/>
                  <a:pt x="126" y="98"/>
                  <a:pt x="126" y="98"/>
                </a:cubicBezTo>
                <a:cubicBezTo>
                  <a:pt x="126" y="98"/>
                  <a:pt x="126" y="99"/>
                  <a:pt x="126" y="99"/>
                </a:cubicBezTo>
                <a:cubicBezTo>
                  <a:pt x="125" y="100"/>
                  <a:pt x="125" y="101"/>
                  <a:pt x="124" y="103"/>
                </a:cubicBezTo>
                <a:cubicBezTo>
                  <a:pt x="124" y="103"/>
                  <a:pt x="124" y="103"/>
                  <a:pt x="124" y="103"/>
                </a:cubicBezTo>
                <a:cubicBezTo>
                  <a:pt x="126" y="101"/>
                  <a:pt x="126" y="99"/>
                  <a:pt x="127" y="97"/>
                </a:cubicBezTo>
                <a:close/>
                <a:moveTo>
                  <a:pt x="7" y="90"/>
                </a:moveTo>
                <a:cubicBezTo>
                  <a:pt x="7" y="90"/>
                  <a:pt x="7" y="91"/>
                  <a:pt x="7" y="91"/>
                </a:cubicBezTo>
                <a:cubicBezTo>
                  <a:pt x="8" y="93"/>
                  <a:pt x="9" y="95"/>
                  <a:pt x="9" y="97"/>
                </a:cubicBezTo>
                <a:cubicBezTo>
                  <a:pt x="9" y="97"/>
                  <a:pt x="10" y="97"/>
                  <a:pt x="10" y="97"/>
                </a:cubicBezTo>
                <a:cubicBezTo>
                  <a:pt x="9" y="95"/>
                  <a:pt x="8" y="92"/>
                  <a:pt x="7" y="90"/>
                </a:cubicBezTo>
                <a:close/>
                <a:moveTo>
                  <a:pt x="48" y="25"/>
                </a:moveTo>
                <a:cubicBezTo>
                  <a:pt x="48" y="25"/>
                  <a:pt x="48" y="25"/>
                  <a:pt x="48" y="25"/>
                </a:cubicBezTo>
                <a:cubicBezTo>
                  <a:pt x="49" y="25"/>
                  <a:pt x="51" y="23"/>
                  <a:pt x="52" y="22"/>
                </a:cubicBezTo>
                <a:cubicBezTo>
                  <a:pt x="51" y="22"/>
                  <a:pt x="50" y="23"/>
                  <a:pt x="49" y="23"/>
                </a:cubicBezTo>
                <a:cubicBezTo>
                  <a:pt x="49" y="24"/>
                  <a:pt x="48" y="24"/>
                  <a:pt x="48" y="25"/>
                </a:cubicBezTo>
                <a:close/>
                <a:moveTo>
                  <a:pt x="106" y="47"/>
                </a:moveTo>
                <a:cubicBezTo>
                  <a:pt x="108" y="47"/>
                  <a:pt x="109" y="48"/>
                  <a:pt x="111" y="49"/>
                </a:cubicBezTo>
                <a:cubicBezTo>
                  <a:pt x="111" y="49"/>
                  <a:pt x="112" y="49"/>
                  <a:pt x="112" y="50"/>
                </a:cubicBezTo>
                <a:cubicBezTo>
                  <a:pt x="111" y="48"/>
                  <a:pt x="109" y="47"/>
                  <a:pt x="107" y="46"/>
                </a:cubicBezTo>
                <a:cubicBezTo>
                  <a:pt x="107" y="46"/>
                  <a:pt x="106" y="47"/>
                  <a:pt x="106" y="47"/>
                </a:cubicBezTo>
                <a:close/>
                <a:moveTo>
                  <a:pt x="90" y="121"/>
                </a:moveTo>
                <a:cubicBezTo>
                  <a:pt x="90" y="119"/>
                  <a:pt x="90" y="118"/>
                  <a:pt x="89" y="116"/>
                </a:cubicBezTo>
                <a:cubicBezTo>
                  <a:pt x="89" y="117"/>
                  <a:pt x="89" y="117"/>
                  <a:pt x="89" y="117"/>
                </a:cubicBezTo>
                <a:cubicBezTo>
                  <a:pt x="89" y="118"/>
                  <a:pt x="89" y="118"/>
                  <a:pt x="89" y="119"/>
                </a:cubicBezTo>
                <a:cubicBezTo>
                  <a:pt x="89" y="120"/>
                  <a:pt x="89" y="120"/>
                  <a:pt x="89" y="121"/>
                </a:cubicBezTo>
                <a:cubicBezTo>
                  <a:pt x="89" y="121"/>
                  <a:pt x="90" y="121"/>
                  <a:pt x="90" y="121"/>
                </a:cubicBezTo>
                <a:close/>
                <a:moveTo>
                  <a:pt x="26" y="102"/>
                </a:moveTo>
                <a:cubicBezTo>
                  <a:pt x="25" y="101"/>
                  <a:pt x="25" y="101"/>
                  <a:pt x="25" y="101"/>
                </a:cubicBezTo>
                <a:cubicBezTo>
                  <a:pt x="24" y="101"/>
                  <a:pt x="24" y="102"/>
                  <a:pt x="24" y="102"/>
                </a:cubicBezTo>
                <a:cubicBezTo>
                  <a:pt x="24" y="103"/>
                  <a:pt x="24" y="103"/>
                  <a:pt x="24" y="104"/>
                </a:cubicBezTo>
                <a:cubicBezTo>
                  <a:pt x="25" y="103"/>
                  <a:pt x="25" y="102"/>
                  <a:pt x="26" y="102"/>
                </a:cubicBezTo>
                <a:close/>
                <a:moveTo>
                  <a:pt x="70" y="14"/>
                </a:moveTo>
                <a:cubicBezTo>
                  <a:pt x="70" y="14"/>
                  <a:pt x="70" y="14"/>
                  <a:pt x="70" y="14"/>
                </a:cubicBezTo>
                <a:cubicBezTo>
                  <a:pt x="71" y="14"/>
                  <a:pt x="72" y="15"/>
                  <a:pt x="74" y="16"/>
                </a:cubicBezTo>
                <a:cubicBezTo>
                  <a:pt x="74" y="15"/>
                  <a:pt x="74" y="14"/>
                  <a:pt x="74" y="14"/>
                </a:cubicBezTo>
                <a:cubicBezTo>
                  <a:pt x="72" y="14"/>
                  <a:pt x="71" y="14"/>
                  <a:pt x="70" y="14"/>
                </a:cubicBezTo>
                <a:close/>
                <a:moveTo>
                  <a:pt x="17" y="68"/>
                </a:moveTo>
                <a:cubicBezTo>
                  <a:pt x="17" y="69"/>
                  <a:pt x="17" y="69"/>
                  <a:pt x="17" y="70"/>
                </a:cubicBezTo>
                <a:cubicBezTo>
                  <a:pt x="17" y="71"/>
                  <a:pt x="17" y="72"/>
                  <a:pt x="18" y="73"/>
                </a:cubicBezTo>
                <a:cubicBezTo>
                  <a:pt x="18" y="73"/>
                  <a:pt x="18" y="74"/>
                  <a:pt x="18" y="74"/>
                </a:cubicBezTo>
                <a:cubicBezTo>
                  <a:pt x="18" y="72"/>
                  <a:pt x="18" y="70"/>
                  <a:pt x="17" y="68"/>
                </a:cubicBezTo>
                <a:close/>
                <a:moveTo>
                  <a:pt x="11" y="59"/>
                </a:moveTo>
                <a:cubicBezTo>
                  <a:pt x="11" y="59"/>
                  <a:pt x="11" y="58"/>
                  <a:pt x="11" y="58"/>
                </a:cubicBezTo>
                <a:cubicBezTo>
                  <a:pt x="10" y="59"/>
                  <a:pt x="10" y="60"/>
                  <a:pt x="9" y="61"/>
                </a:cubicBezTo>
                <a:cubicBezTo>
                  <a:pt x="9" y="62"/>
                  <a:pt x="8" y="63"/>
                  <a:pt x="9" y="64"/>
                </a:cubicBezTo>
                <a:cubicBezTo>
                  <a:pt x="9" y="62"/>
                  <a:pt x="10" y="60"/>
                  <a:pt x="11" y="59"/>
                </a:cubicBezTo>
                <a:close/>
                <a:moveTo>
                  <a:pt x="131" y="52"/>
                </a:moveTo>
                <a:cubicBezTo>
                  <a:pt x="131" y="50"/>
                  <a:pt x="130" y="48"/>
                  <a:pt x="130" y="46"/>
                </a:cubicBezTo>
                <a:cubicBezTo>
                  <a:pt x="130" y="47"/>
                  <a:pt x="129" y="47"/>
                  <a:pt x="129" y="47"/>
                </a:cubicBezTo>
                <a:cubicBezTo>
                  <a:pt x="129" y="48"/>
                  <a:pt x="130" y="49"/>
                  <a:pt x="130" y="49"/>
                </a:cubicBezTo>
                <a:cubicBezTo>
                  <a:pt x="130" y="49"/>
                  <a:pt x="130" y="49"/>
                  <a:pt x="130" y="49"/>
                </a:cubicBezTo>
                <a:cubicBezTo>
                  <a:pt x="130" y="49"/>
                  <a:pt x="130" y="50"/>
                  <a:pt x="130" y="50"/>
                </a:cubicBezTo>
                <a:cubicBezTo>
                  <a:pt x="130" y="51"/>
                  <a:pt x="131" y="51"/>
                  <a:pt x="131" y="52"/>
                </a:cubicBezTo>
                <a:cubicBezTo>
                  <a:pt x="131" y="52"/>
                  <a:pt x="131" y="52"/>
                  <a:pt x="131" y="52"/>
                </a:cubicBezTo>
                <a:close/>
                <a:moveTo>
                  <a:pt x="73" y="130"/>
                </a:moveTo>
                <a:cubicBezTo>
                  <a:pt x="73" y="129"/>
                  <a:pt x="73" y="129"/>
                  <a:pt x="73" y="129"/>
                </a:cubicBezTo>
                <a:cubicBezTo>
                  <a:pt x="72" y="128"/>
                  <a:pt x="71" y="128"/>
                  <a:pt x="70" y="129"/>
                </a:cubicBezTo>
                <a:cubicBezTo>
                  <a:pt x="71" y="129"/>
                  <a:pt x="72" y="130"/>
                  <a:pt x="73" y="130"/>
                </a:cubicBezTo>
                <a:close/>
                <a:moveTo>
                  <a:pt x="4" y="68"/>
                </a:moveTo>
                <a:cubicBezTo>
                  <a:pt x="4" y="64"/>
                  <a:pt x="4" y="61"/>
                  <a:pt x="4" y="58"/>
                </a:cubicBezTo>
                <a:cubicBezTo>
                  <a:pt x="3" y="61"/>
                  <a:pt x="4" y="64"/>
                  <a:pt x="4" y="68"/>
                </a:cubicBezTo>
                <a:close/>
                <a:moveTo>
                  <a:pt x="67" y="161"/>
                </a:moveTo>
                <a:cubicBezTo>
                  <a:pt x="66" y="161"/>
                  <a:pt x="65" y="161"/>
                  <a:pt x="65" y="162"/>
                </a:cubicBezTo>
                <a:cubicBezTo>
                  <a:pt x="65" y="162"/>
                  <a:pt x="66" y="163"/>
                  <a:pt x="66" y="164"/>
                </a:cubicBezTo>
                <a:cubicBezTo>
                  <a:pt x="66" y="164"/>
                  <a:pt x="66" y="164"/>
                  <a:pt x="66" y="164"/>
                </a:cubicBezTo>
                <a:cubicBezTo>
                  <a:pt x="67" y="163"/>
                  <a:pt x="67" y="162"/>
                  <a:pt x="67" y="161"/>
                </a:cubicBezTo>
                <a:close/>
                <a:moveTo>
                  <a:pt x="56" y="127"/>
                </a:moveTo>
                <a:cubicBezTo>
                  <a:pt x="56" y="127"/>
                  <a:pt x="56" y="127"/>
                  <a:pt x="56" y="127"/>
                </a:cubicBezTo>
                <a:cubicBezTo>
                  <a:pt x="57" y="128"/>
                  <a:pt x="58" y="129"/>
                  <a:pt x="59" y="129"/>
                </a:cubicBezTo>
                <a:cubicBezTo>
                  <a:pt x="59" y="128"/>
                  <a:pt x="59" y="128"/>
                  <a:pt x="58" y="127"/>
                </a:cubicBezTo>
                <a:cubicBezTo>
                  <a:pt x="57" y="127"/>
                  <a:pt x="57" y="127"/>
                  <a:pt x="56" y="127"/>
                </a:cubicBezTo>
                <a:close/>
                <a:moveTo>
                  <a:pt x="84" y="90"/>
                </a:moveTo>
                <a:cubicBezTo>
                  <a:pt x="84" y="89"/>
                  <a:pt x="84" y="89"/>
                  <a:pt x="83" y="88"/>
                </a:cubicBezTo>
                <a:cubicBezTo>
                  <a:pt x="82" y="87"/>
                  <a:pt x="81" y="86"/>
                  <a:pt x="80" y="85"/>
                </a:cubicBezTo>
                <a:cubicBezTo>
                  <a:pt x="79" y="85"/>
                  <a:pt x="79" y="85"/>
                  <a:pt x="79" y="85"/>
                </a:cubicBezTo>
                <a:cubicBezTo>
                  <a:pt x="79" y="85"/>
                  <a:pt x="79" y="85"/>
                  <a:pt x="79" y="85"/>
                </a:cubicBezTo>
                <a:cubicBezTo>
                  <a:pt x="81" y="87"/>
                  <a:pt x="82" y="88"/>
                  <a:pt x="84" y="90"/>
                </a:cubicBezTo>
                <a:close/>
                <a:moveTo>
                  <a:pt x="42" y="24"/>
                </a:moveTo>
                <a:cubicBezTo>
                  <a:pt x="41" y="25"/>
                  <a:pt x="40" y="25"/>
                  <a:pt x="39" y="26"/>
                </a:cubicBezTo>
                <a:cubicBezTo>
                  <a:pt x="39" y="26"/>
                  <a:pt x="39" y="26"/>
                  <a:pt x="39" y="26"/>
                </a:cubicBezTo>
                <a:cubicBezTo>
                  <a:pt x="39" y="26"/>
                  <a:pt x="39" y="26"/>
                  <a:pt x="39" y="26"/>
                </a:cubicBezTo>
                <a:cubicBezTo>
                  <a:pt x="41" y="26"/>
                  <a:pt x="42" y="25"/>
                  <a:pt x="43" y="24"/>
                </a:cubicBezTo>
                <a:cubicBezTo>
                  <a:pt x="43" y="24"/>
                  <a:pt x="42" y="24"/>
                  <a:pt x="42" y="24"/>
                </a:cubicBezTo>
                <a:close/>
                <a:moveTo>
                  <a:pt x="67" y="63"/>
                </a:moveTo>
                <a:cubicBezTo>
                  <a:pt x="67" y="63"/>
                  <a:pt x="67" y="63"/>
                  <a:pt x="67" y="63"/>
                </a:cubicBezTo>
                <a:cubicBezTo>
                  <a:pt x="68" y="64"/>
                  <a:pt x="68" y="65"/>
                  <a:pt x="68" y="66"/>
                </a:cubicBezTo>
                <a:cubicBezTo>
                  <a:pt x="68" y="67"/>
                  <a:pt x="68" y="68"/>
                  <a:pt x="68" y="69"/>
                </a:cubicBezTo>
                <a:cubicBezTo>
                  <a:pt x="68" y="69"/>
                  <a:pt x="68" y="69"/>
                  <a:pt x="68" y="69"/>
                </a:cubicBezTo>
                <a:cubicBezTo>
                  <a:pt x="68" y="68"/>
                  <a:pt x="68" y="68"/>
                  <a:pt x="68" y="68"/>
                </a:cubicBezTo>
                <a:cubicBezTo>
                  <a:pt x="68" y="67"/>
                  <a:pt x="68" y="66"/>
                  <a:pt x="68" y="64"/>
                </a:cubicBezTo>
                <a:cubicBezTo>
                  <a:pt x="68" y="63"/>
                  <a:pt x="68" y="63"/>
                  <a:pt x="67" y="63"/>
                </a:cubicBezTo>
                <a:close/>
                <a:moveTo>
                  <a:pt x="22" y="37"/>
                </a:moveTo>
                <a:cubicBezTo>
                  <a:pt x="22" y="37"/>
                  <a:pt x="22" y="37"/>
                  <a:pt x="22" y="37"/>
                </a:cubicBezTo>
                <a:cubicBezTo>
                  <a:pt x="23" y="36"/>
                  <a:pt x="24" y="35"/>
                  <a:pt x="25" y="35"/>
                </a:cubicBezTo>
                <a:cubicBezTo>
                  <a:pt x="24" y="35"/>
                  <a:pt x="24" y="34"/>
                  <a:pt x="24" y="34"/>
                </a:cubicBezTo>
                <a:cubicBezTo>
                  <a:pt x="23" y="35"/>
                  <a:pt x="23" y="36"/>
                  <a:pt x="22" y="37"/>
                </a:cubicBezTo>
                <a:close/>
                <a:moveTo>
                  <a:pt x="94" y="122"/>
                </a:moveTo>
                <a:cubicBezTo>
                  <a:pt x="94" y="122"/>
                  <a:pt x="94" y="121"/>
                  <a:pt x="94" y="121"/>
                </a:cubicBezTo>
                <a:cubicBezTo>
                  <a:pt x="94" y="122"/>
                  <a:pt x="93" y="122"/>
                  <a:pt x="93" y="122"/>
                </a:cubicBezTo>
                <a:cubicBezTo>
                  <a:pt x="92" y="123"/>
                  <a:pt x="92" y="123"/>
                  <a:pt x="93" y="123"/>
                </a:cubicBezTo>
                <a:cubicBezTo>
                  <a:pt x="93" y="124"/>
                  <a:pt x="93" y="124"/>
                  <a:pt x="93" y="124"/>
                </a:cubicBezTo>
                <a:cubicBezTo>
                  <a:pt x="93" y="124"/>
                  <a:pt x="93" y="124"/>
                  <a:pt x="94" y="124"/>
                </a:cubicBezTo>
                <a:cubicBezTo>
                  <a:pt x="94" y="123"/>
                  <a:pt x="94" y="122"/>
                  <a:pt x="94" y="122"/>
                </a:cubicBezTo>
                <a:close/>
                <a:moveTo>
                  <a:pt x="104" y="47"/>
                </a:moveTo>
                <a:cubicBezTo>
                  <a:pt x="104" y="46"/>
                  <a:pt x="104" y="46"/>
                  <a:pt x="103" y="45"/>
                </a:cubicBezTo>
                <a:cubicBezTo>
                  <a:pt x="103" y="45"/>
                  <a:pt x="103" y="45"/>
                  <a:pt x="103" y="45"/>
                </a:cubicBezTo>
                <a:cubicBezTo>
                  <a:pt x="103" y="46"/>
                  <a:pt x="102" y="47"/>
                  <a:pt x="102" y="47"/>
                </a:cubicBezTo>
                <a:cubicBezTo>
                  <a:pt x="102" y="47"/>
                  <a:pt x="103" y="47"/>
                  <a:pt x="104" y="47"/>
                </a:cubicBezTo>
                <a:close/>
                <a:moveTo>
                  <a:pt x="94" y="18"/>
                </a:moveTo>
                <a:cubicBezTo>
                  <a:pt x="94" y="18"/>
                  <a:pt x="94" y="18"/>
                  <a:pt x="94" y="17"/>
                </a:cubicBezTo>
                <a:cubicBezTo>
                  <a:pt x="93" y="17"/>
                  <a:pt x="92" y="17"/>
                  <a:pt x="92" y="16"/>
                </a:cubicBezTo>
                <a:cubicBezTo>
                  <a:pt x="91" y="16"/>
                  <a:pt x="91" y="17"/>
                  <a:pt x="91" y="17"/>
                </a:cubicBezTo>
                <a:cubicBezTo>
                  <a:pt x="92" y="18"/>
                  <a:pt x="93" y="18"/>
                  <a:pt x="94" y="18"/>
                </a:cubicBezTo>
                <a:close/>
                <a:moveTo>
                  <a:pt x="48" y="132"/>
                </a:moveTo>
                <a:cubicBezTo>
                  <a:pt x="47" y="131"/>
                  <a:pt x="45" y="131"/>
                  <a:pt x="44" y="131"/>
                </a:cubicBezTo>
                <a:cubicBezTo>
                  <a:pt x="44" y="132"/>
                  <a:pt x="45" y="132"/>
                  <a:pt x="45" y="132"/>
                </a:cubicBezTo>
                <a:cubicBezTo>
                  <a:pt x="46" y="133"/>
                  <a:pt x="47" y="133"/>
                  <a:pt x="48" y="132"/>
                </a:cubicBezTo>
                <a:close/>
                <a:moveTo>
                  <a:pt x="19" y="96"/>
                </a:moveTo>
                <a:cubicBezTo>
                  <a:pt x="18" y="96"/>
                  <a:pt x="18" y="96"/>
                  <a:pt x="18" y="97"/>
                </a:cubicBezTo>
                <a:cubicBezTo>
                  <a:pt x="18" y="97"/>
                  <a:pt x="18" y="98"/>
                  <a:pt x="19" y="99"/>
                </a:cubicBezTo>
                <a:cubicBezTo>
                  <a:pt x="19" y="98"/>
                  <a:pt x="20" y="98"/>
                  <a:pt x="19" y="97"/>
                </a:cubicBezTo>
                <a:cubicBezTo>
                  <a:pt x="19" y="97"/>
                  <a:pt x="19" y="96"/>
                  <a:pt x="19" y="96"/>
                </a:cubicBezTo>
                <a:close/>
                <a:moveTo>
                  <a:pt x="75" y="64"/>
                </a:moveTo>
                <a:cubicBezTo>
                  <a:pt x="75" y="64"/>
                  <a:pt x="75" y="64"/>
                  <a:pt x="75" y="64"/>
                </a:cubicBezTo>
                <a:cubicBezTo>
                  <a:pt x="75" y="63"/>
                  <a:pt x="76" y="63"/>
                  <a:pt x="76" y="62"/>
                </a:cubicBezTo>
                <a:cubicBezTo>
                  <a:pt x="76" y="61"/>
                  <a:pt x="76" y="61"/>
                  <a:pt x="75" y="60"/>
                </a:cubicBezTo>
                <a:cubicBezTo>
                  <a:pt x="75" y="61"/>
                  <a:pt x="75" y="62"/>
                  <a:pt x="75" y="62"/>
                </a:cubicBezTo>
                <a:cubicBezTo>
                  <a:pt x="75" y="63"/>
                  <a:pt x="75" y="64"/>
                  <a:pt x="75" y="64"/>
                </a:cubicBezTo>
                <a:close/>
                <a:moveTo>
                  <a:pt x="47" y="17"/>
                </a:moveTo>
                <a:cubicBezTo>
                  <a:pt x="47" y="18"/>
                  <a:pt x="46" y="19"/>
                  <a:pt x="46" y="19"/>
                </a:cubicBezTo>
                <a:cubicBezTo>
                  <a:pt x="46" y="19"/>
                  <a:pt x="46" y="19"/>
                  <a:pt x="46" y="19"/>
                </a:cubicBezTo>
                <a:cubicBezTo>
                  <a:pt x="47" y="19"/>
                  <a:pt x="48" y="19"/>
                  <a:pt x="49" y="19"/>
                </a:cubicBezTo>
                <a:cubicBezTo>
                  <a:pt x="48" y="18"/>
                  <a:pt x="48" y="18"/>
                  <a:pt x="47" y="17"/>
                </a:cubicBezTo>
                <a:close/>
                <a:moveTo>
                  <a:pt x="63" y="94"/>
                </a:moveTo>
                <a:cubicBezTo>
                  <a:pt x="63" y="94"/>
                  <a:pt x="63" y="95"/>
                  <a:pt x="62" y="95"/>
                </a:cubicBezTo>
                <a:cubicBezTo>
                  <a:pt x="62" y="96"/>
                  <a:pt x="61" y="97"/>
                  <a:pt x="61" y="98"/>
                </a:cubicBezTo>
                <a:cubicBezTo>
                  <a:pt x="60" y="98"/>
                  <a:pt x="60" y="98"/>
                  <a:pt x="61" y="98"/>
                </a:cubicBezTo>
                <a:cubicBezTo>
                  <a:pt x="61" y="97"/>
                  <a:pt x="62" y="97"/>
                  <a:pt x="63" y="96"/>
                </a:cubicBezTo>
                <a:cubicBezTo>
                  <a:pt x="63" y="95"/>
                  <a:pt x="63" y="95"/>
                  <a:pt x="63" y="94"/>
                </a:cubicBezTo>
                <a:close/>
                <a:moveTo>
                  <a:pt x="15" y="69"/>
                </a:moveTo>
                <a:cubicBezTo>
                  <a:pt x="13" y="69"/>
                  <a:pt x="13" y="70"/>
                  <a:pt x="13" y="72"/>
                </a:cubicBezTo>
                <a:cubicBezTo>
                  <a:pt x="13" y="71"/>
                  <a:pt x="14" y="70"/>
                  <a:pt x="15" y="69"/>
                </a:cubicBezTo>
                <a:cubicBezTo>
                  <a:pt x="15" y="69"/>
                  <a:pt x="15" y="69"/>
                  <a:pt x="15" y="69"/>
                </a:cubicBezTo>
                <a:close/>
                <a:moveTo>
                  <a:pt x="87" y="158"/>
                </a:moveTo>
                <a:cubicBezTo>
                  <a:pt x="87" y="158"/>
                  <a:pt x="87" y="158"/>
                  <a:pt x="87" y="158"/>
                </a:cubicBezTo>
                <a:cubicBezTo>
                  <a:pt x="86" y="158"/>
                  <a:pt x="86" y="159"/>
                  <a:pt x="85" y="159"/>
                </a:cubicBezTo>
                <a:cubicBezTo>
                  <a:pt x="86" y="160"/>
                  <a:pt x="86" y="160"/>
                  <a:pt x="86" y="161"/>
                </a:cubicBezTo>
                <a:cubicBezTo>
                  <a:pt x="87" y="160"/>
                  <a:pt x="87" y="159"/>
                  <a:pt x="87" y="158"/>
                </a:cubicBezTo>
                <a:close/>
                <a:moveTo>
                  <a:pt x="41" y="115"/>
                </a:moveTo>
                <a:cubicBezTo>
                  <a:pt x="42" y="115"/>
                  <a:pt x="42" y="114"/>
                  <a:pt x="43" y="113"/>
                </a:cubicBezTo>
                <a:cubicBezTo>
                  <a:pt x="42" y="113"/>
                  <a:pt x="42" y="113"/>
                  <a:pt x="41" y="113"/>
                </a:cubicBezTo>
                <a:cubicBezTo>
                  <a:pt x="41" y="114"/>
                  <a:pt x="40" y="114"/>
                  <a:pt x="41" y="115"/>
                </a:cubicBezTo>
                <a:close/>
                <a:moveTo>
                  <a:pt x="9" y="77"/>
                </a:moveTo>
                <a:cubicBezTo>
                  <a:pt x="9" y="77"/>
                  <a:pt x="9" y="77"/>
                  <a:pt x="9" y="77"/>
                </a:cubicBezTo>
                <a:cubicBezTo>
                  <a:pt x="9" y="75"/>
                  <a:pt x="10" y="74"/>
                  <a:pt x="10" y="73"/>
                </a:cubicBezTo>
                <a:cubicBezTo>
                  <a:pt x="9" y="73"/>
                  <a:pt x="9" y="73"/>
                  <a:pt x="9" y="74"/>
                </a:cubicBezTo>
                <a:cubicBezTo>
                  <a:pt x="8" y="74"/>
                  <a:pt x="8" y="74"/>
                  <a:pt x="8" y="74"/>
                </a:cubicBezTo>
                <a:cubicBezTo>
                  <a:pt x="9" y="75"/>
                  <a:pt x="9" y="76"/>
                  <a:pt x="9" y="77"/>
                </a:cubicBezTo>
                <a:close/>
                <a:moveTo>
                  <a:pt x="106" y="29"/>
                </a:moveTo>
                <a:cubicBezTo>
                  <a:pt x="107" y="29"/>
                  <a:pt x="107" y="30"/>
                  <a:pt x="108" y="31"/>
                </a:cubicBezTo>
                <a:cubicBezTo>
                  <a:pt x="108" y="29"/>
                  <a:pt x="108" y="28"/>
                  <a:pt x="107" y="28"/>
                </a:cubicBezTo>
                <a:cubicBezTo>
                  <a:pt x="106" y="28"/>
                  <a:pt x="106" y="28"/>
                  <a:pt x="106" y="29"/>
                </a:cubicBezTo>
                <a:close/>
                <a:moveTo>
                  <a:pt x="68" y="50"/>
                </a:moveTo>
                <a:cubicBezTo>
                  <a:pt x="68" y="51"/>
                  <a:pt x="69" y="53"/>
                  <a:pt x="69" y="55"/>
                </a:cubicBezTo>
                <a:cubicBezTo>
                  <a:pt x="69" y="54"/>
                  <a:pt x="69" y="53"/>
                  <a:pt x="69" y="53"/>
                </a:cubicBezTo>
                <a:cubicBezTo>
                  <a:pt x="69" y="51"/>
                  <a:pt x="69" y="51"/>
                  <a:pt x="68" y="50"/>
                </a:cubicBezTo>
                <a:close/>
                <a:moveTo>
                  <a:pt x="59" y="30"/>
                </a:moveTo>
                <a:cubicBezTo>
                  <a:pt x="58" y="29"/>
                  <a:pt x="58" y="29"/>
                  <a:pt x="58" y="29"/>
                </a:cubicBezTo>
                <a:cubicBezTo>
                  <a:pt x="57" y="30"/>
                  <a:pt x="57" y="30"/>
                  <a:pt x="56" y="31"/>
                </a:cubicBezTo>
                <a:cubicBezTo>
                  <a:pt x="56" y="31"/>
                  <a:pt x="57" y="32"/>
                  <a:pt x="57" y="31"/>
                </a:cubicBezTo>
                <a:cubicBezTo>
                  <a:pt x="58" y="31"/>
                  <a:pt x="58" y="30"/>
                  <a:pt x="59" y="30"/>
                </a:cubicBezTo>
                <a:close/>
                <a:moveTo>
                  <a:pt x="113" y="112"/>
                </a:moveTo>
                <a:cubicBezTo>
                  <a:pt x="112" y="113"/>
                  <a:pt x="111" y="113"/>
                  <a:pt x="111" y="113"/>
                </a:cubicBezTo>
                <a:cubicBezTo>
                  <a:pt x="111" y="114"/>
                  <a:pt x="111" y="114"/>
                  <a:pt x="110" y="115"/>
                </a:cubicBezTo>
                <a:cubicBezTo>
                  <a:pt x="110" y="115"/>
                  <a:pt x="110" y="115"/>
                  <a:pt x="111" y="115"/>
                </a:cubicBezTo>
                <a:cubicBezTo>
                  <a:pt x="111" y="114"/>
                  <a:pt x="112" y="114"/>
                  <a:pt x="113" y="112"/>
                </a:cubicBezTo>
                <a:close/>
                <a:moveTo>
                  <a:pt x="27" y="103"/>
                </a:moveTo>
                <a:cubicBezTo>
                  <a:pt x="27" y="103"/>
                  <a:pt x="27" y="103"/>
                  <a:pt x="27" y="103"/>
                </a:cubicBezTo>
                <a:cubicBezTo>
                  <a:pt x="26" y="104"/>
                  <a:pt x="26" y="105"/>
                  <a:pt x="26" y="105"/>
                </a:cubicBezTo>
                <a:cubicBezTo>
                  <a:pt x="25" y="106"/>
                  <a:pt x="25" y="107"/>
                  <a:pt x="26" y="107"/>
                </a:cubicBezTo>
                <a:cubicBezTo>
                  <a:pt x="26" y="106"/>
                  <a:pt x="27" y="105"/>
                  <a:pt x="27" y="103"/>
                </a:cubicBezTo>
                <a:close/>
                <a:moveTo>
                  <a:pt x="114" y="24"/>
                </a:moveTo>
                <a:cubicBezTo>
                  <a:pt x="114" y="24"/>
                  <a:pt x="114" y="24"/>
                  <a:pt x="115" y="24"/>
                </a:cubicBezTo>
                <a:cubicBezTo>
                  <a:pt x="114" y="23"/>
                  <a:pt x="114" y="23"/>
                  <a:pt x="113" y="22"/>
                </a:cubicBezTo>
                <a:cubicBezTo>
                  <a:pt x="112" y="21"/>
                  <a:pt x="112" y="21"/>
                  <a:pt x="111" y="21"/>
                </a:cubicBezTo>
                <a:cubicBezTo>
                  <a:pt x="112" y="22"/>
                  <a:pt x="113" y="23"/>
                  <a:pt x="114" y="24"/>
                </a:cubicBezTo>
                <a:close/>
                <a:moveTo>
                  <a:pt x="54" y="11"/>
                </a:moveTo>
                <a:cubicBezTo>
                  <a:pt x="54" y="11"/>
                  <a:pt x="54" y="11"/>
                  <a:pt x="54" y="11"/>
                </a:cubicBezTo>
                <a:cubicBezTo>
                  <a:pt x="53" y="12"/>
                  <a:pt x="52" y="12"/>
                  <a:pt x="52" y="13"/>
                </a:cubicBezTo>
                <a:cubicBezTo>
                  <a:pt x="53" y="13"/>
                  <a:pt x="54" y="12"/>
                  <a:pt x="54" y="11"/>
                </a:cubicBezTo>
                <a:close/>
                <a:moveTo>
                  <a:pt x="42" y="42"/>
                </a:moveTo>
                <a:cubicBezTo>
                  <a:pt x="42" y="43"/>
                  <a:pt x="42" y="43"/>
                  <a:pt x="42" y="44"/>
                </a:cubicBezTo>
                <a:cubicBezTo>
                  <a:pt x="44" y="44"/>
                  <a:pt x="44" y="44"/>
                  <a:pt x="44" y="42"/>
                </a:cubicBezTo>
                <a:cubicBezTo>
                  <a:pt x="44" y="42"/>
                  <a:pt x="43" y="42"/>
                  <a:pt x="42" y="42"/>
                </a:cubicBezTo>
                <a:close/>
                <a:moveTo>
                  <a:pt x="49" y="44"/>
                </a:moveTo>
                <a:cubicBezTo>
                  <a:pt x="50" y="44"/>
                  <a:pt x="50" y="44"/>
                  <a:pt x="49" y="44"/>
                </a:cubicBezTo>
                <a:cubicBezTo>
                  <a:pt x="48" y="43"/>
                  <a:pt x="47" y="43"/>
                  <a:pt x="46" y="43"/>
                </a:cubicBezTo>
                <a:cubicBezTo>
                  <a:pt x="46" y="43"/>
                  <a:pt x="46" y="43"/>
                  <a:pt x="46" y="44"/>
                </a:cubicBezTo>
                <a:cubicBezTo>
                  <a:pt x="47" y="44"/>
                  <a:pt x="48" y="44"/>
                  <a:pt x="49" y="44"/>
                </a:cubicBezTo>
                <a:close/>
                <a:moveTo>
                  <a:pt x="88" y="41"/>
                </a:moveTo>
                <a:cubicBezTo>
                  <a:pt x="88" y="42"/>
                  <a:pt x="88" y="45"/>
                  <a:pt x="89" y="46"/>
                </a:cubicBezTo>
                <a:cubicBezTo>
                  <a:pt x="89" y="45"/>
                  <a:pt x="89" y="45"/>
                  <a:pt x="90" y="44"/>
                </a:cubicBezTo>
                <a:cubicBezTo>
                  <a:pt x="89" y="43"/>
                  <a:pt x="89" y="42"/>
                  <a:pt x="88" y="41"/>
                </a:cubicBezTo>
                <a:close/>
                <a:moveTo>
                  <a:pt x="55" y="104"/>
                </a:moveTo>
                <a:cubicBezTo>
                  <a:pt x="57" y="103"/>
                  <a:pt x="58" y="102"/>
                  <a:pt x="59" y="101"/>
                </a:cubicBezTo>
                <a:cubicBezTo>
                  <a:pt x="59" y="100"/>
                  <a:pt x="59" y="100"/>
                  <a:pt x="59" y="100"/>
                </a:cubicBezTo>
                <a:cubicBezTo>
                  <a:pt x="58" y="101"/>
                  <a:pt x="56" y="102"/>
                  <a:pt x="55" y="104"/>
                </a:cubicBezTo>
                <a:close/>
                <a:moveTo>
                  <a:pt x="35" y="12"/>
                </a:moveTo>
                <a:cubicBezTo>
                  <a:pt x="35" y="12"/>
                  <a:pt x="36" y="11"/>
                  <a:pt x="36" y="10"/>
                </a:cubicBezTo>
                <a:cubicBezTo>
                  <a:pt x="35" y="11"/>
                  <a:pt x="34" y="11"/>
                  <a:pt x="33" y="12"/>
                </a:cubicBezTo>
                <a:cubicBezTo>
                  <a:pt x="34" y="12"/>
                  <a:pt x="34" y="12"/>
                  <a:pt x="35" y="12"/>
                </a:cubicBezTo>
                <a:close/>
                <a:moveTo>
                  <a:pt x="59" y="109"/>
                </a:moveTo>
                <a:cubicBezTo>
                  <a:pt x="60" y="108"/>
                  <a:pt x="60" y="107"/>
                  <a:pt x="59" y="106"/>
                </a:cubicBezTo>
                <a:cubicBezTo>
                  <a:pt x="59" y="106"/>
                  <a:pt x="59" y="107"/>
                  <a:pt x="59" y="107"/>
                </a:cubicBezTo>
                <a:cubicBezTo>
                  <a:pt x="58" y="108"/>
                  <a:pt x="58" y="109"/>
                  <a:pt x="59" y="109"/>
                </a:cubicBezTo>
                <a:close/>
                <a:moveTo>
                  <a:pt x="61" y="106"/>
                </a:moveTo>
                <a:cubicBezTo>
                  <a:pt x="63" y="105"/>
                  <a:pt x="63" y="104"/>
                  <a:pt x="62" y="103"/>
                </a:cubicBezTo>
                <a:cubicBezTo>
                  <a:pt x="61" y="104"/>
                  <a:pt x="61" y="104"/>
                  <a:pt x="61" y="104"/>
                </a:cubicBezTo>
                <a:cubicBezTo>
                  <a:pt x="61" y="105"/>
                  <a:pt x="61" y="106"/>
                  <a:pt x="61" y="106"/>
                </a:cubicBezTo>
                <a:close/>
                <a:moveTo>
                  <a:pt x="78" y="7"/>
                </a:moveTo>
                <a:cubicBezTo>
                  <a:pt x="77" y="6"/>
                  <a:pt x="75" y="6"/>
                  <a:pt x="74" y="6"/>
                </a:cubicBezTo>
                <a:cubicBezTo>
                  <a:pt x="75" y="6"/>
                  <a:pt x="75" y="7"/>
                  <a:pt x="75" y="7"/>
                </a:cubicBezTo>
                <a:cubicBezTo>
                  <a:pt x="76" y="7"/>
                  <a:pt x="77" y="7"/>
                  <a:pt x="78" y="7"/>
                </a:cubicBezTo>
                <a:close/>
                <a:moveTo>
                  <a:pt x="86" y="109"/>
                </a:moveTo>
                <a:cubicBezTo>
                  <a:pt x="86" y="109"/>
                  <a:pt x="86" y="109"/>
                  <a:pt x="85" y="109"/>
                </a:cubicBezTo>
                <a:cubicBezTo>
                  <a:pt x="86" y="110"/>
                  <a:pt x="86" y="111"/>
                  <a:pt x="87" y="112"/>
                </a:cubicBezTo>
                <a:cubicBezTo>
                  <a:pt x="87" y="112"/>
                  <a:pt x="87" y="111"/>
                  <a:pt x="87" y="111"/>
                </a:cubicBezTo>
                <a:cubicBezTo>
                  <a:pt x="87" y="111"/>
                  <a:pt x="87" y="110"/>
                  <a:pt x="87" y="110"/>
                </a:cubicBezTo>
                <a:cubicBezTo>
                  <a:pt x="86" y="110"/>
                  <a:pt x="86" y="109"/>
                  <a:pt x="86" y="109"/>
                </a:cubicBezTo>
                <a:close/>
                <a:moveTo>
                  <a:pt x="65" y="77"/>
                </a:moveTo>
                <a:cubicBezTo>
                  <a:pt x="67" y="75"/>
                  <a:pt x="66" y="74"/>
                  <a:pt x="66" y="72"/>
                </a:cubicBezTo>
                <a:cubicBezTo>
                  <a:pt x="66" y="74"/>
                  <a:pt x="65" y="75"/>
                  <a:pt x="65" y="77"/>
                </a:cubicBezTo>
                <a:close/>
                <a:moveTo>
                  <a:pt x="85" y="164"/>
                </a:moveTo>
                <a:cubicBezTo>
                  <a:pt x="85" y="162"/>
                  <a:pt x="85" y="162"/>
                  <a:pt x="84" y="161"/>
                </a:cubicBezTo>
                <a:cubicBezTo>
                  <a:pt x="84" y="162"/>
                  <a:pt x="84" y="163"/>
                  <a:pt x="84" y="164"/>
                </a:cubicBezTo>
                <a:cubicBezTo>
                  <a:pt x="84" y="164"/>
                  <a:pt x="85" y="164"/>
                  <a:pt x="85" y="164"/>
                </a:cubicBezTo>
                <a:close/>
                <a:moveTo>
                  <a:pt x="74" y="29"/>
                </a:moveTo>
                <a:cubicBezTo>
                  <a:pt x="74" y="29"/>
                  <a:pt x="74" y="29"/>
                  <a:pt x="74" y="29"/>
                </a:cubicBezTo>
                <a:cubicBezTo>
                  <a:pt x="74" y="30"/>
                  <a:pt x="73" y="30"/>
                  <a:pt x="72" y="30"/>
                </a:cubicBezTo>
                <a:cubicBezTo>
                  <a:pt x="73" y="31"/>
                  <a:pt x="73" y="31"/>
                  <a:pt x="73" y="32"/>
                </a:cubicBezTo>
                <a:cubicBezTo>
                  <a:pt x="74" y="31"/>
                  <a:pt x="74" y="30"/>
                  <a:pt x="74" y="29"/>
                </a:cubicBezTo>
                <a:close/>
                <a:moveTo>
                  <a:pt x="80" y="157"/>
                </a:moveTo>
                <a:cubicBezTo>
                  <a:pt x="80" y="157"/>
                  <a:pt x="80" y="157"/>
                  <a:pt x="80" y="157"/>
                </a:cubicBezTo>
                <a:cubicBezTo>
                  <a:pt x="81" y="157"/>
                  <a:pt x="81" y="157"/>
                  <a:pt x="82" y="157"/>
                </a:cubicBezTo>
                <a:cubicBezTo>
                  <a:pt x="83" y="157"/>
                  <a:pt x="83" y="157"/>
                  <a:pt x="83" y="157"/>
                </a:cubicBezTo>
                <a:cubicBezTo>
                  <a:pt x="84" y="157"/>
                  <a:pt x="84" y="157"/>
                  <a:pt x="85" y="156"/>
                </a:cubicBezTo>
                <a:cubicBezTo>
                  <a:pt x="85" y="156"/>
                  <a:pt x="85" y="156"/>
                  <a:pt x="85" y="156"/>
                </a:cubicBezTo>
                <a:cubicBezTo>
                  <a:pt x="83" y="156"/>
                  <a:pt x="81" y="157"/>
                  <a:pt x="80" y="157"/>
                </a:cubicBezTo>
                <a:close/>
                <a:moveTo>
                  <a:pt x="118" y="24"/>
                </a:moveTo>
                <a:cubicBezTo>
                  <a:pt x="117" y="23"/>
                  <a:pt x="116" y="22"/>
                  <a:pt x="115" y="22"/>
                </a:cubicBezTo>
                <a:cubicBezTo>
                  <a:pt x="116" y="23"/>
                  <a:pt x="116" y="23"/>
                  <a:pt x="116" y="24"/>
                </a:cubicBezTo>
                <a:cubicBezTo>
                  <a:pt x="117" y="24"/>
                  <a:pt x="117" y="25"/>
                  <a:pt x="117" y="25"/>
                </a:cubicBezTo>
                <a:cubicBezTo>
                  <a:pt x="118" y="25"/>
                  <a:pt x="118" y="24"/>
                  <a:pt x="118" y="24"/>
                </a:cubicBezTo>
                <a:close/>
                <a:moveTo>
                  <a:pt x="29" y="55"/>
                </a:moveTo>
                <a:cubicBezTo>
                  <a:pt x="29" y="55"/>
                  <a:pt x="29" y="55"/>
                  <a:pt x="29" y="55"/>
                </a:cubicBezTo>
                <a:cubicBezTo>
                  <a:pt x="30" y="54"/>
                  <a:pt x="30" y="53"/>
                  <a:pt x="31" y="53"/>
                </a:cubicBezTo>
                <a:cubicBezTo>
                  <a:pt x="31" y="52"/>
                  <a:pt x="31" y="52"/>
                  <a:pt x="31" y="52"/>
                </a:cubicBezTo>
                <a:cubicBezTo>
                  <a:pt x="31" y="52"/>
                  <a:pt x="31" y="52"/>
                  <a:pt x="31" y="52"/>
                </a:cubicBezTo>
                <a:cubicBezTo>
                  <a:pt x="31" y="53"/>
                  <a:pt x="30" y="53"/>
                  <a:pt x="30" y="53"/>
                </a:cubicBezTo>
                <a:cubicBezTo>
                  <a:pt x="29" y="53"/>
                  <a:pt x="29" y="53"/>
                  <a:pt x="29" y="54"/>
                </a:cubicBezTo>
                <a:cubicBezTo>
                  <a:pt x="29" y="54"/>
                  <a:pt x="29" y="55"/>
                  <a:pt x="29" y="55"/>
                </a:cubicBezTo>
                <a:close/>
                <a:moveTo>
                  <a:pt x="132" y="59"/>
                </a:moveTo>
                <a:cubicBezTo>
                  <a:pt x="132" y="59"/>
                  <a:pt x="132" y="59"/>
                  <a:pt x="132" y="59"/>
                </a:cubicBezTo>
                <a:cubicBezTo>
                  <a:pt x="132" y="58"/>
                  <a:pt x="132" y="56"/>
                  <a:pt x="131" y="54"/>
                </a:cubicBezTo>
                <a:cubicBezTo>
                  <a:pt x="131" y="54"/>
                  <a:pt x="131" y="55"/>
                  <a:pt x="131" y="55"/>
                </a:cubicBezTo>
                <a:cubicBezTo>
                  <a:pt x="131" y="56"/>
                  <a:pt x="131" y="58"/>
                  <a:pt x="132" y="59"/>
                </a:cubicBezTo>
                <a:close/>
                <a:moveTo>
                  <a:pt x="94" y="42"/>
                </a:moveTo>
                <a:cubicBezTo>
                  <a:pt x="93" y="43"/>
                  <a:pt x="92" y="44"/>
                  <a:pt x="91" y="45"/>
                </a:cubicBezTo>
                <a:cubicBezTo>
                  <a:pt x="92" y="45"/>
                  <a:pt x="92" y="45"/>
                  <a:pt x="92" y="45"/>
                </a:cubicBezTo>
                <a:cubicBezTo>
                  <a:pt x="92" y="45"/>
                  <a:pt x="92" y="45"/>
                  <a:pt x="92" y="45"/>
                </a:cubicBezTo>
                <a:cubicBezTo>
                  <a:pt x="92" y="44"/>
                  <a:pt x="93" y="44"/>
                  <a:pt x="94" y="43"/>
                </a:cubicBezTo>
                <a:cubicBezTo>
                  <a:pt x="94" y="43"/>
                  <a:pt x="94" y="43"/>
                  <a:pt x="94" y="42"/>
                </a:cubicBezTo>
                <a:close/>
                <a:moveTo>
                  <a:pt x="87" y="127"/>
                </a:moveTo>
                <a:cubicBezTo>
                  <a:pt x="87" y="127"/>
                  <a:pt x="88" y="126"/>
                  <a:pt x="88" y="126"/>
                </a:cubicBezTo>
                <a:cubicBezTo>
                  <a:pt x="88" y="126"/>
                  <a:pt x="87" y="126"/>
                  <a:pt x="87" y="125"/>
                </a:cubicBezTo>
                <a:cubicBezTo>
                  <a:pt x="86" y="126"/>
                  <a:pt x="86" y="127"/>
                  <a:pt x="86" y="127"/>
                </a:cubicBezTo>
                <a:cubicBezTo>
                  <a:pt x="86" y="127"/>
                  <a:pt x="87" y="127"/>
                  <a:pt x="87" y="127"/>
                </a:cubicBezTo>
                <a:close/>
                <a:moveTo>
                  <a:pt x="97" y="131"/>
                </a:moveTo>
                <a:cubicBezTo>
                  <a:pt x="97" y="131"/>
                  <a:pt x="97" y="131"/>
                  <a:pt x="97" y="131"/>
                </a:cubicBezTo>
                <a:cubicBezTo>
                  <a:pt x="96" y="131"/>
                  <a:pt x="95" y="132"/>
                  <a:pt x="94" y="132"/>
                </a:cubicBezTo>
                <a:cubicBezTo>
                  <a:pt x="94" y="132"/>
                  <a:pt x="95" y="132"/>
                  <a:pt x="96" y="133"/>
                </a:cubicBezTo>
                <a:cubicBezTo>
                  <a:pt x="96" y="132"/>
                  <a:pt x="97" y="132"/>
                  <a:pt x="97" y="131"/>
                </a:cubicBezTo>
                <a:close/>
                <a:moveTo>
                  <a:pt x="56" y="19"/>
                </a:moveTo>
                <a:cubicBezTo>
                  <a:pt x="56" y="19"/>
                  <a:pt x="56" y="19"/>
                  <a:pt x="56" y="19"/>
                </a:cubicBezTo>
                <a:cubicBezTo>
                  <a:pt x="56" y="19"/>
                  <a:pt x="55" y="19"/>
                  <a:pt x="55" y="19"/>
                </a:cubicBezTo>
                <a:cubicBezTo>
                  <a:pt x="55" y="19"/>
                  <a:pt x="54" y="19"/>
                  <a:pt x="54" y="19"/>
                </a:cubicBezTo>
                <a:cubicBezTo>
                  <a:pt x="53" y="19"/>
                  <a:pt x="53" y="19"/>
                  <a:pt x="53" y="20"/>
                </a:cubicBezTo>
                <a:cubicBezTo>
                  <a:pt x="53" y="20"/>
                  <a:pt x="54" y="20"/>
                  <a:pt x="54" y="20"/>
                </a:cubicBezTo>
                <a:cubicBezTo>
                  <a:pt x="55" y="20"/>
                  <a:pt x="55" y="20"/>
                  <a:pt x="55" y="20"/>
                </a:cubicBezTo>
                <a:cubicBezTo>
                  <a:pt x="55" y="19"/>
                  <a:pt x="56" y="19"/>
                  <a:pt x="56" y="19"/>
                </a:cubicBezTo>
                <a:close/>
                <a:moveTo>
                  <a:pt x="70" y="163"/>
                </a:moveTo>
                <a:cubicBezTo>
                  <a:pt x="70" y="163"/>
                  <a:pt x="70" y="163"/>
                  <a:pt x="70" y="163"/>
                </a:cubicBezTo>
                <a:cubicBezTo>
                  <a:pt x="70" y="163"/>
                  <a:pt x="71" y="162"/>
                  <a:pt x="71" y="162"/>
                </a:cubicBezTo>
                <a:cubicBezTo>
                  <a:pt x="70" y="161"/>
                  <a:pt x="70" y="161"/>
                  <a:pt x="69" y="161"/>
                </a:cubicBezTo>
                <a:cubicBezTo>
                  <a:pt x="70" y="162"/>
                  <a:pt x="70" y="162"/>
                  <a:pt x="70" y="163"/>
                </a:cubicBezTo>
                <a:close/>
                <a:moveTo>
                  <a:pt x="123" y="52"/>
                </a:moveTo>
                <a:cubicBezTo>
                  <a:pt x="122" y="52"/>
                  <a:pt x="122" y="52"/>
                  <a:pt x="121" y="51"/>
                </a:cubicBezTo>
                <a:cubicBezTo>
                  <a:pt x="121" y="51"/>
                  <a:pt x="120" y="50"/>
                  <a:pt x="120" y="50"/>
                </a:cubicBezTo>
                <a:cubicBezTo>
                  <a:pt x="120" y="51"/>
                  <a:pt x="121" y="52"/>
                  <a:pt x="122" y="53"/>
                </a:cubicBezTo>
                <a:cubicBezTo>
                  <a:pt x="122" y="53"/>
                  <a:pt x="122" y="53"/>
                  <a:pt x="123" y="52"/>
                </a:cubicBezTo>
                <a:close/>
                <a:moveTo>
                  <a:pt x="117" y="128"/>
                </a:moveTo>
                <a:cubicBezTo>
                  <a:pt x="117" y="129"/>
                  <a:pt x="116" y="131"/>
                  <a:pt x="117" y="133"/>
                </a:cubicBezTo>
                <a:cubicBezTo>
                  <a:pt x="117" y="131"/>
                  <a:pt x="117" y="130"/>
                  <a:pt x="117" y="128"/>
                </a:cubicBezTo>
                <a:close/>
                <a:moveTo>
                  <a:pt x="130" y="70"/>
                </a:moveTo>
                <a:cubicBezTo>
                  <a:pt x="130" y="70"/>
                  <a:pt x="130" y="70"/>
                  <a:pt x="130" y="70"/>
                </a:cubicBezTo>
                <a:cubicBezTo>
                  <a:pt x="130" y="69"/>
                  <a:pt x="130" y="69"/>
                  <a:pt x="131" y="68"/>
                </a:cubicBezTo>
                <a:cubicBezTo>
                  <a:pt x="131" y="68"/>
                  <a:pt x="130" y="67"/>
                  <a:pt x="130" y="66"/>
                </a:cubicBezTo>
                <a:cubicBezTo>
                  <a:pt x="130" y="68"/>
                  <a:pt x="130" y="69"/>
                  <a:pt x="130" y="70"/>
                </a:cubicBezTo>
                <a:close/>
                <a:moveTo>
                  <a:pt x="46" y="163"/>
                </a:moveTo>
                <a:cubicBezTo>
                  <a:pt x="47" y="163"/>
                  <a:pt x="48" y="163"/>
                  <a:pt x="49" y="163"/>
                </a:cubicBezTo>
                <a:cubicBezTo>
                  <a:pt x="49" y="162"/>
                  <a:pt x="48" y="162"/>
                  <a:pt x="48" y="162"/>
                </a:cubicBezTo>
                <a:cubicBezTo>
                  <a:pt x="48" y="162"/>
                  <a:pt x="47" y="163"/>
                  <a:pt x="46" y="163"/>
                </a:cubicBezTo>
                <a:close/>
                <a:moveTo>
                  <a:pt x="41" y="158"/>
                </a:moveTo>
                <a:cubicBezTo>
                  <a:pt x="41" y="158"/>
                  <a:pt x="41" y="157"/>
                  <a:pt x="40" y="157"/>
                </a:cubicBezTo>
                <a:cubicBezTo>
                  <a:pt x="40" y="157"/>
                  <a:pt x="39" y="157"/>
                  <a:pt x="39" y="158"/>
                </a:cubicBezTo>
                <a:cubicBezTo>
                  <a:pt x="40" y="158"/>
                  <a:pt x="40" y="158"/>
                  <a:pt x="41" y="158"/>
                </a:cubicBezTo>
                <a:close/>
                <a:moveTo>
                  <a:pt x="13" y="79"/>
                </a:moveTo>
                <a:cubicBezTo>
                  <a:pt x="13" y="78"/>
                  <a:pt x="13" y="78"/>
                  <a:pt x="12" y="77"/>
                </a:cubicBezTo>
                <a:cubicBezTo>
                  <a:pt x="12" y="78"/>
                  <a:pt x="12" y="79"/>
                  <a:pt x="13" y="80"/>
                </a:cubicBezTo>
                <a:cubicBezTo>
                  <a:pt x="13" y="80"/>
                  <a:pt x="13" y="80"/>
                  <a:pt x="13" y="80"/>
                </a:cubicBezTo>
                <a:cubicBezTo>
                  <a:pt x="13" y="80"/>
                  <a:pt x="13" y="79"/>
                  <a:pt x="13" y="79"/>
                </a:cubicBezTo>
                <a:close/>
                <a:moveTo>
                  <a:pt x="33" y="147"/>
                </a:moveTo>
                <a:cubicBezTo>
                  <a:pt x="33" y="147"/>
                  <a:pt x="32" y="148"/>
                  <a:pt x="32" y="149"/>
                </a:cubicBezTo>
                <a:cubicBezTo>
                  <a:pt x="33" y="149"/>
                  <a:pt x="33" y="149"/>
                  <a:pt x="34" y="148"/>
                </a:cubicBezTo>
                <a:cubicBezTo>
                  <a:pt x="33" y="148"/>
                  <a:pt x="33" y="147"/>
                  <a:pt x="33" y="147"/>
                </a:cubicBezTo>
                <a:close/>
                <a:moveTo>
                  <a:pt x="70" y="85"/>
                </a:moveTo>
                <a:cubicBezTo>
                  <a:pt x="70" y="85"/>
                  <a:pt x="70" y="85"/>
                  <a:pt x="70" y="85"/>
                </a:cubicBezTo>
                <a:cubicBezTo>
                  <a:pt x="71" y="85"/>
                  <a:pt x="71" y="85"/>
                  <a:pt x="71" y="84"/>
                </a:cubicBezTo>
                <a:cubicBezTo>
                  <a:pt x="71" y="84"/>
                  <a:pt x="71" y="83"/>
                  <a:pt x="71" y="82"/>
                </a:cubicBezTo>
                <a:cubicBezTo>
                  <a:pt x="70" y="83"/>
                  <a:pt x="70" y="84"/>
                  <a:pt x="70" y="85"/>
                </a:cubicBezTo>
                <a:close/>
                <a:moveTo>
                  <a:pt x="44" y="104"/>
                </a:moveTo>
                <a:cubicBezTo>
                  <a:pt x="43" y="104"/>
                  <a:pt x="42" y="104"/>
                  <a:pt x="42" y="104"/>
                </a:cubicBezTo>
                <a:cubicBezTo>
                  <a:pt x="42" y="104"/>
                  <a:pt x="41" y="104"/>
                  <a:pt x="41" y="104"/>
                </a:cubicBezTo>
                <a:cubicBezTo>
                  <a:pt x="42" y="104"/>
                  <a:pt x="42" y="105"/>
                  <a:pt x="43" y="105"/>
                </a:cubicBezTo>
                <a:cubicBezTo>
                  <a:pt x="43" y="105"/>
                  <a:pt x="43" y="104"/>
                  <a:pt x="44" y="104"/>
                </a:cubicBezTo>
                <a:close/>
                <a:moveTo>
                  <a:pt x="43" y="158"/>
                </a:moveTo>
                <a:cubicBezTo>
                  <a:pt x="43" y="158"/>
                  <a:pt x="43" y="158"/>
                  <a:pt x="44" y="158"/>
                </a:cubicBezTo>
                <a:cubicBezTo>
                  <a:pt x="44" y="158"/>
                  <a:pt x="44" y="157"/>
                  <a:pt x="44" y="156"/>
                </a:cubicBezTo>
                <a:cubicBezTo>
                  <a:pt x="43" y="156"/>
                  <a:pt x="43" y="156"/>
                  <a:pt x="42" y="156"/>
                </a:cubicBezTo>
                <a:cubicBezTo>
                  <a:pt x="43" y="157"/>
                  <a:pt x="43" y="158"/>
                  <a:pt x="43" y="158"/>
                </a:cubicBezTo>
                <a:close/>
                <a:moveTo>
                  <a:pt x="77" y="90"/>
                </a:moveTo>
                <a:cubicBezTo>
                  <a:pt x="77" y="88"/>
                  <a:pt x="76" y="87"/>
                  <a:pt x="76" y="87"/>
                </a:cubicBezTo>
                <a:cubicBezTo>
                  <a:pt x="76" y="88"/>
                  <a:pt x="76" y="88"/>
                  <a:pt x="76" y="89"/>
                </a:cubicBezTo>
                <a:cubicBezTo>
                  <a:pt x="76" y="89"/>
                  <a:pt x="77" y="90"/>
                  <a:pt x="77" y="90"/>
                </a:cubicBezTo>
                <a:close/>
                <a:moveTo>
                  <a:pt x="47" y="107"/>
                </a:moveTo>
                <a:cubicBezTo>
                  <a:pt x="47" y="107"/>
                  <a:pt x="48" y="108"/>
                  <a:pt x="48" y="108"/>
                </a:cubicBezTo>
                <a:cubicBezTo>
                  <a:pt x="49" y="108"/>
                  <a:pt x="49" y="107"/>
                  <a:pt x="49" y="107"/>
                </a:cubicBezTo>
                <a:cubicBezTo>
                  <a:pt x="49" y="107"/>
                  <a:pt x="48" y="107"/>
                  <a:pt x="47" y="106"/>
                </a:cubicBezTo>
                <a:cubicBezTo>
                  <a:pt x="47" y="107"/>
                  <a:pt x="47" y="107"/>
                  <a:pt x="47" y="107"/>
                </a:cubicBezTo>
                <a:close/>
                <a:moveTo>
                  <a:pt x="30" y="124"/>
                </a:moveTo>
                <a:cubicBezTo>
                  <a:pt x="31" y="124"/>
                  <a:pt x="31" y="124"/>
                  <a:pt x="31" y="124"/>
                </a:cubicBezTo>
                <a:cubicBezTo>
                  <a:pt x="31" y="123"/>
                  <a:pt x="31" y="122"/>
                  <a:pt x="30" y="121"/>
                </a:cubicBezTo>
                <a:cubicBezTo>
                  <a:pt x="30" y="121"/>
                  <a:pt x="30" y="121"/>
                  <a:pt x="30" y="121"/>
                </a:cubicBezTo>
                <a:cubicBezTo>
                  <a:pt x="30" y="122"/>
                  <a:pt x="30" y="123"/>
                  <a:pt x="30" y="124"/>
                </a:cubicBezTo>
                <a:close/>
                <a:moveTo>
                  <a:pt x="112" y="111"/>
                </a:moveTo>
                <a:cubicBezTo>
                  <a:pt x="112" y="111"/>
                  <a:pt x="113" y="111"/>
                  <a:pt x="113" y="110"/>
                </a:cubicBezTo>
                <a:cubicBezTo>
                  <a:pt x="113" y="109"/>
                  <a:pt x="113" y="109"/>
                  <a:pt x="113" y="108"/>
                </a:cubicBezTo>
                <a:cubicBezTo>
                  <a:pt x="113" y="108"/>
                  <a:pt x="113" y="108"/>
                  <a:pt x="113" y="108"/>
                </a:cubicBezTo>
                <a:cubicBezTo>
                  <a:pt x="113" y="109"/>
                  <a:pt x="112" y="110"/>
                  <a:pt x="112" y="111"/>
                </a:cubicBezTo>
                <a:close/>
                <a:moveTo>
                  <a:pt x="20" y="54"/>
                </a:moveTo>
                <a:cubicBezTo>
                  <a:pt x="20" y="54"/>
                  <a:pt x="20" y="54"/>
                  <a:pt x="21" y="54"/>
                </a:cubicBezTo>
                <a:cubicBezTo>
                  <a:pt x="21" y="52"/>
                  <a:pt x="22" y="51"/>
                  <a:pt x="23" y="50"/>
                </a:cubicBezTo>
                <a:cubicBezTo>
                  <a:pt x="23" y="50"/>
                  <a:pt x="23" y="50"/>
                  <a:pt x="23" y="49"/>
                </a:cubicBezTo>
                <a:cubicBezTo>
                  <a:pt x="22" y="51"/>
                  <a:pt x="21" y="52"/>
                  <a:pt x="21" y="53"/>
                </a:cubicBezTo>
                <a:cubicBezTo>
                  <a:pt x="20" y="53"/>
                  <a:pt x="20" y="53"/>
                  <a:pt x="20" y="54"/>
                </a:cubicBezTo>
                <a:close/>
                <a:moveTo>
                  <a:pt x="45" y="160"/>
                </a:moveTo>
                <a:cubicBezTo>
                  <a:pt x="45" y="161"/>
                  <a:pt x="45" y="161"/>
                  <a:pt x="45" y="161"/>
                </a:cubicBezTo>
                <a:cubicBezTo>
                  <a:pt x="45" y="162"/>
                  <a:pt x="45" y="162"/>
                  <a:pt x="45" y="162"/>
                </a:cubicBezTo>
                <a:cubicBezTo>
                  <a:pt x="46" y="161"/>
                  <a:pt x="46" y="161"/>
                  <a:pt x="47" y="161"/>
                </a:cubicBezTo>
                <a:cubicBezTo>
                  <a:pt x="46" y="161"/>
                  <a:pt x="45" y="161"/>
                  <a:pt x="45" y="160"/>
                </a:cubicBezTo>
                <a:close/>
                <a:moveTo>
                  <a:pt x="77" y="125"/>
                </a:moveTo>
                <a:cubicBezTo>
                  <a:pt x="76" y="124"/>
                  <a:pt x="74" y="125"/>
                  <a:pt x="73" y="125"/>
                </a:cubicBezTo>
                <a:cubicBezTo>
                  <a:pt x="73" y="125"/>
                  <a:pt x="73" y="125"/>
                  <a:pt x="74" y="125"/>
                </a:cubicBezTo>
                <a:cubicBezTo>
                  <a:pt x="74" y="125"/>
                  <a:pt x="75" y="125"/>
                  <a:pt x="76" y="125"/>
                </a:cubicBezTo>
                <a:cubicBezTo>
                  <a:pt x="77" y="125"/>
                  <a:pt x="77" y="125"/>
                  <a:pt x="77" y="125"/>
                </a:cubicBezTo>
                <a:close/>
                <a:moveTo>
                  <a:pt x="59" y="161"/>
                </a:moveTo>
                <a:cubicBezTo>
                  <a:pt x="59" y="161"/>
                  <a:pt x="59" y="161"/>
                  <a:pt x="59" y="161"/>
                </a:cubicBezTo>
                <a:cubicBezTo>
                  <a:pt x="58" y="162"/>
                  <a:pt x="58" y="162"/>
                  <a:pt x="57" y="163"/>
                </a:cubicBezTo>
                <a:cubicBezTo>
                  <a:pt x="58" y="163"/>
                  <a:pt x="58" y="163"/>
                  <a:pt x="58" y="163"/>
                </a:cubicBezTo>
                <a:cubicBezTo>
                  <a:pt x="59" y="162"/>
                  <a:pt x="59" y="162"/>
                  <a:pt x="59" y="161"/>
                </a:cubicBezTo>
                <a:close/>
                <a:moveTo>
                  <a:pt x="23" y="100"/>
                </a:moveTo>
                <a:cubicBezTo>
                  <a:pt x="23" y="100"/>
                  <a:pt x="23" y="100"/>
                  <a:pt x="23" y="100"/>
                </a:cubicBezTo>
                <a:cubicBezTo>
                  <a:pt x="23" y="100"/>
                  <a:pt x="23" y="100"/>
                  <a:pt x="24" y="99"/>
                </a:cubicBezTo>
                <a:cubicBezTo>
                  <a:pt x="23" y="99"/>
                  <a:pt x="22" y="98"/>
                  <a:pt x="22" y="98"/>
                </a:cubicBezTo>
                <a:cubicBezTo>
                  <a:pt x="22" y="99"/>
                  <a:pt x="22" y="99"/>
                  <a:pt x="23" y="100"/>
                </a:cubicBezTo>
                <a:close/>
                <a:moveTo>
                  <a:pt x="93" y="14"/>
                </a:moveTo>
                <a:cubicBezTo>
                  <a:pt x="93" y="14"/>
                  <a:pt x="93" y="14"/>
                  <a:pt x="93" y="15"/>
                </a:cubicBezTo>
                <a:cubicBezTo>
                  <a:pt x="93" y="15"/>
                  <a:pt x="94" y="15"/>
                  <a:pt x="94" y="16"/>
                </a:cubicBezTo>
                <a:cubicBezTo>
                  <a:pt x="94" y="15"/>
                  <a:pt x="94" y="15"/>
                  <a:pt x="94" y="14"/>
                </a:cubicBezTo>
                <a:cubicBezTo>
                  <a:pt x="94" y="14"/>
                  <a:pt x="94" y="14"/>
                  <a:pt x="93" y="14"/>
                </a:cubicBezTo>
                <a:close/>
                <a:moveTo>
                  <a:pt x="78" y="23"/>
                </a:moveTo>
                <a:cubicBezTo>
                  <a:pt x="77" y="24"/>
                  <a:pt x="77" y="25"/>
                  <a:pt x="77" y="26"/>
                </a:cubicBezTo>
                <a:cubicBezTo>
                  <a:pt x="77" y="26"/>
                  <a:pt x="77" y="26"/>
                  <a:pt x="77" y="26"/>
                </a:cubicBezTo>
                <a:cubicBezTo>
                  <a:pt x="77" y="25"/>
                  <a:pt x="78" y="24"/>
                  <a:pt x="79" y="23"/>
                </a:cubicBezTo>
                <a:cubicBezTo>
                  <a:pt x="78" y="23"/>
                  <a:pt x="78" y="23"/>
                  <a:pt x="78" y="23"/>
                </a:cubicBezTo>
                <a:close/>
                <a:moveTo>
                  <a:pt x="116" y="107"/>
                </a:moveTo>
                <a:cubicBezTo>
                  <a:pt x="116" y="107"/>
                  <a:pt x="115" y="107"/>
                  <a:pt x="115" y="107"/>
                </a:cubicBezTo>
                <a:cubicBezTo>
                  <a:pt x="115" y="108"/>
                  <a:pt x="115" y="109"/>
                  <a:pt x="115" y="110"/>
                </a:cubicBezTo>
                <a:cubicBezTo>
                  <a:pt x="116" y="109"/>
                  <a:pt x="116" y="108"/>
                  <a:pt x="116" y="107"/>
                </a:cubicBezTo>
                <a:close/>
                <a:moveTo>
                  <a:pt x="89" y="34"/>
                </a:moveTo>
                <a:cubicBezTo>
                  <a:pt x="89" y="34"/>
                  <a:pt x="89" y="34"/>
                  <a:pt x="89" y="34"/>
                </a:cubicBezTo>
                <a:cubicBezTo>
                  <a:pt x="89" y="35"/>
                  <a:pt x="89" y="36"/>
                  <a:pt x="89" y="37"/>
                </a:cubicBezTo>
                <a:cubicBezTo>
                  <a:pt x="90" y="37"/>
                  <a:pt x="90" y="37"/>
                  <a:pt x="90" y="36"/>
                </a:cubicBezTo>
                <a:cubicBezTo>
                  <a:pt x="90" y="36"/>
                  <a:pt x="89" y="35"/>
                  <a:pt x="89" y="34"/>
                </a:cubicBezTo>
                <a:close/>
                <a:moveTo>
                  <a:pt x="117" y="31"/>
                </a:moveTo>
                <a:cubicBezTo>
                  <a:pt x="118" y="32"/>
                  <a:pt x="118" y="33"/>
                  <a:pt x="119" y="34"/>
                </a:cubicBezTo>
                <a:cubicBezTo>
                  <a:pt x="119" y="32"/>
                  <a:pt x="119" y="31"/>
                  <a:pt x="117" y="31"/>
                </a:cubicBezTo>
                <a:close/>
                <a:moveTo>
                  <a:pt x="89" y="53"/>
                </a:moveTo>
                <a:cubicBezTo>
                  <a:pt x="89" y="52"/>
                  <a:pt x="91" y="51"/>
                  <a:pt x="91" y="50"/>
                </a:cubicBezTo>
                <a:cubicBezTo>
                  <a:pt x="90" y="51"/>
                  <a:pt x="90" y="51"/>
                  <a:pt x="89" y="52"/>
                </a:cubicBezTo>
                <a:cubicBezTo>
                  <a:pt x="89" y="52"/>
                  <a:pt x="88" y="52"/>
                  <a:pt x="89" y="53"/>
                </a:cubicBezTo>
                <a:close/>
                <a:moveTo>
                  <a:pt x="65" y="97"/>
                </a:moveTo>
                <a:cubicBezTo>
                  <a:pt x="66" y="96"/>
                  <a:pt x="67" y="95"/>
                  <a:pt x="67" y="94"/>
                </a:cubicBezTo>
                <a:cubicBezTo>
                  <a:pt x="66" y="95"/>
                  <a:pt x="65" y="96"/>
                  <a:pt x="65" y="97"/>
                </a:cubicBezTo>
                <a:close/>
                <a:moveTo>
                  <a:pt x="51" y="115"/>
                </a:moveTo>
                <a:cubicBezTo>
                  <a:pt x="51" y="115"/>
                  <a:pt x="51" y="115"/>
                  <a:pt x="51" y="115"/>
                </a:cubicBezTo>
                <a:cubicBezTo>
                  <a:pt x="51" y="116"/>
                  <a:pt x="51" y="117"/>
                  <a:pt x="51" y="118"/>
                </a:cubicBezTo>
                <a:cubicBezTo>
                  <a:pt x="51" y="118"/>
                  <a:pt x="51" y="117"/>
                  <a:pt x="52" y="117"/>
                </a:cubicBezTo>
                <a:cubicBezTo>
                  <a:pt x="51" y="117"/>
                  <a:pt x="51" y="116"/>
                  <a:pt x="51" y="115"/>
                </a:cubicBezTo>
                <a:close/>
                <a:moveTo>
                  <a:pt x="83" y="12"/>
                </a:moveTo>
                <a:cubicBezTo>
                  <a:pt x="83" y="12"/>
                  <a:pt x="83" y="12"/>
                  <a:pt x="82" y="13"/>
                </a:cubicBezTo>
                <a:cubicBezTo>
                  <a:pt x="83" y="13"/>
                  <a:pt x="83" y="13"/>
                  <a:pt x="84" y="13"/>
                </a:cubicBezTo>
                <a:cubicBezTo>
                  <a:pt x="84" y="12"/>
                  <a:pt x="84" y="12"/>
                  <a:pt x="84" y="12"/>
                </a:cubicBezTo>
                <a:cubicBezTo>
                  <a:pt x="84" y="12"/>
                  <a:pt x="83" y="12"/>
                  <a:pt x="83" y="12"/>
                </a:cubicBezTo>
                <a:close/>
                <a:moveTo>
                  <a:pt x="79" y="98"/>
                </a:moveTo>
                <a:cubicBezTo>
                  <a:pt x="79" y="98"/>
                  <a:pt x="79" y="98"/>
                  <a:pt x="79" y="98"/>
                </a:cubicBezTo>
                <a:cubicBezTo>
                  <a:pt x="78" y="97"/>
                  <a:pt x="78" y="96"/>
                  <a:pt x="77" y="96"/>
                </a:cubicBezTo>
                <a:cubicBezTo>
                  <a:pt x="77" y="96"/>
                  <a:pt x="77" y="96"/>
                  <a:pt x="77" y="96"/>
                </a:cubicBezTo>
                <a:cubicBezTo>
                  <a:pt x="77" y="97"/>
                  <a:pt x="78" y="97"/>
                  <a:pt x="79" y="98"/>
                </a:cubicBezTo>
                <a:close/>
                <a:moveTo>
                  <a:pt x="59" y="122"/>
                </a:moveTo>
                <a:cubicBezTo>
                  <a:pt x="59" y="122"/>
                  <a:pt x="58" y="121"/>
                  <a:pt x="57" y="121"/>
                </a:cubicBezTo>
                <a:cubicBezTo>
                  <a:pt x="58" y="122"/>
                  <a:pt x="58" y="122"/>
                  <a:pt x="58" y="123"/>
                </a:cubicBezTo>
                <a:cubicBezTo>
                  <a:pt x="59" y="123"/>
                  <a:pt x="59" y="122"/>
                  <a:pt x="59" y="122"/>
                </a:cubicBezTo>
                <a:close/>
                <a:moveTo>
                  <a:pt x="75" y="32"/>
                </a:moveTo>
                <a:cubicBezTo>
                  <a:pt x="75" y="32"/>
                  <a:pt x="75" y="32"/>
                  <a:pt x="75" y="32"/>
                </a:cubicBezTo>
                <a:cubicBezTo>
                  <a:pt x="76" y="32"/>
                  <a:pt x="76" y="31"/>
                  <a:pt x="77" y="30"/>
                </a:cubicBezTo>
                <a:cubicBezTo>
                  <a:pt x="77" y="30"/>
                  <a:pt x="77" y="30"/>
                  <a:pt x="76" y="30"/>
                </a:cubicBezTo>
                <a:cubicBezTo>
                  <a:pt x="76" y="30"/>
                  <a:pt x="76" y="31"/>
                  <a:pt x="75" y="32"/>
                </a:cubicBezTo>
                <a:close/>
                <a:moveTo>
                  <a:pt x="90" y="33"/>
                </a:moveTo>
                <a:cubicBezTo>
                  <a:pt x="91" y="32"/>
                  <a:pt x="91" y="32"/>
                  <a:pt x="91" y="31"/>
                </a:cubicBezTo>
                <a:cubicBezTo>
                  <a:pt x="91" y="31"/>
                  <a:pt x="90" y="31"/>
                  <a:pt x="90" y="31"/>
                </a:cubicBezTo>
                <a:cubicBezTo>
                  <a:pt x="90" y="31"/>
                  <a:pt x="90" y="32"/>
                  <a:pt x="90" y="32"/>
                </a:cubicBezTo>
                <a:cubicBezTo>
                  <a:pt x="90" y="32"/>
                  <a:pt x="90" y="33"/>
                  <a:pt x="90" y="33"/>
                </a:cubicBezTo>
                <a:close/>
                <a:moveTo>
                  <a:pt x="83" y="35"/>
                </a:moveTo>
                <a:cubicBezTo>
                  <a:pt x="83" y="35"/>
                  <a:pt x="83" y="36"/>
                  <a:pt x="83" y="37"/>
                </a:cubicBezTo>
                <a:cubicBezTo>
                  <a:pt x="83" y="36"/>
                  <a:pt x="84" y="35"/>
                  <a:pt x="84" y="34"/>
                </a:cubicBezTo>
                <a:cubicBezTo>
                  <a:pt x="84" y="35"/>
                  <a:pt x="83" y="35"/>
                  <a:pt x="83" y="35"/>
                </a:cubicBezTo>
                <a:close/>
                <a:moveTo>
                  <a:pt x="56" y="12"/>
                </a:moveTo>
                <a:cubicBezTo>
                  <a:pt x="57" y="12"/>
                  <a:pt x="58" y="12"/>
                  <a:pt x="58" y="11"/>
                </a:cubicBezTo>
                <a:cubicBezTo>
                  <a:pt x="57" y="11"/>
                  <a:pt x="57" y="11"/>
                  <a:pt x="56" y="11"/>
                </a:cubicBezTo>
                <a:cubicBezTo>
                  <a:pt x="56" y="12"/>
                  <a:pt x="56" y="12"/>
                  <a:pt x="56" y="12"/>
                </a:cubicBezTo>
                <a:close/>
                <a:moveTo>
                  <a:pt x="121" y="37"/>
                </a:moveTo>
                <a:cubicBezTo>
                  <a:pt x="121" y="37"/>
                  <a:pt x="120" y="37"/>
                  <a:pt x="120" y="37"/>
                </a:cubicBezTo>
                <a:cubicBezTo>
                  <a:pt x="120" y="38"/>
                  <a:pt x="121" y="38"/>
                  <a:pt x="121" y="39"/>
                </a:cubicBezTo>
                <a:cubicBezTo>
                  <a:pt x="121" y="39"/>
                  <a:pt x="121" y="39"/>
                  <a:pt x="121" y="39"/>
                </a:cubicBezTo>
                <a:cubicBezTo>
                  <a:pt x="121" y="38"/>
                  <a:pt x="121" y="38"/>
                  <a:pt x="121" y="37"/>
                </a:cubicBezTo>
                <a:close/>
                <a:moveTo>
                  <a:pt x="93" y="108"/>
                </a:moveTo>
                <a:cubicBezTo>
                  <a:pt x="94" y="108"/>
                  <a:pt x="94" y="109"/>
                  <a:pt x="95" y="109"/>
                </a:cubicBezTo>
                <a:cubicBezTo>
                  <a:pt x="95" y="108"/>
                  <a:pt x="94" y="108"/>
                  <a:pt x="93" y="107"/>
                </a:cubicBezTo>
                <a:cubicBezTo>
                  <a:pt x="93" y="107"/>
                  <a:pt x="93" y="108"/>
                  <a:pt x="93" y="108"/>
                </a:cubicBezTo>
                <a:close/>
                <a:moveTo>
                  <a:pt x="94" y="20"/>
                </a:moveTo>
                <a:cubicBezTo>
                  <a:pt x="93" y="20"/>
                  <a:pt x="92" y="20"/>
                  <a:pt x="92" y="19"/>
                </a:cubicBezTo>
                <a:cubicBezTo>
                  <a:pt x="92" y="20"/>
                  <a:pt x="92" y="21"/>
                  <a:pt x="92" y="21"/>
                </a:cubicBezTo>
                <a:cubicBezTo>
                  <a:pt x="93" y="21"/>
                  <a:pt x="93" y="21"/>
                  <a:pt x="94" y="20"/>
                </a:cubicBezTo>
                <a:close/>
                <a:moveTo>
                  <a:pt x="117" y="40"/>
                </a:moveTo>
                <a:cubicBezTo>
                  <a:pt x="116" y="40"/>
                  <a:pt x="116" y="40"/>
                  <a:pt x="116" y="40"/>
                </a:cubicBezTo>
                <a:cubicBezTo>
                  <a:pt x="116" y="41"/>
                  <a:pt x="115" y="41"/>
                  <a:pt x="114" y="42"/>
                </a:cubicBezTo>
                <a:cubicBezTo>
                  <a:pt x="115" y="43"/>
                  <a:pt x="115" y="43"/>
                  <a:pt x="115" y="43"/>
                </a:cubicBezTo>
                <a:cubicBezTo>
                  <a:pt x="116" y="42"/>
                  <a:pt x="116" y="41"/>
                  <a:pt x="117" y="40"/>
                </a:cubicBezTo>
                <a:close/>
                <a:moveTo>
                  <a:pt x="90" y="107"/>
                </a:moveTo>
                <a:cubicBezTo>
                  <a:pt x="90" y="107"/>
                  <a:pt x="90" y="107"/>
                  <a:pt x="90" y="107"/>
                </a:cubicBezTo>
                <a:cubicBezTo>
                  <a:pt x="90" y="106"/>
                  <a:pt x="91" y="106"/>
                  <a:pt x="91" y="105"/>
                </a:cubicBezTo>
                <a:cubicBezTo>
                  <a:pt x="90" y="105"/>
                  <a:pt x="90" y="105"/>
                  <a:pt x="90" y="106"/>
                </a:cubicBezTo>
                <a:cubicBezTo>
                  <a:pt x="90" y="106"/>
                  <a:pt x="90" y="106"/>
                  <a:pt x="90" y="107"/>
                </a:cubicBezTo>
                <a:close/>
                <a:moveTo>
                  <a:pt x="68" y="85"/>
                </a:moveTo>
                <a:cubicBezTo>
                  <a:pt x="67" y="86"/>
                  <a:pt x="67" y="86"/>
                  <a:pt x="67" y="87"/>
                </a:cubicBezTo>
                <a:cubicBezTo>
                  <a:pt x="68" y="87"/>
                  <a:pt x="68" y="86"/>
                  <a:pt x="68" y="85"/>
                </a:cubicBezTo>
                <a:close/>
                <a:moveTo>
                  <a:pt x="34" y="111"/>
                </a:moveTo>
                <a:cubicBezTo>
                  <a:pt x="34" y="111"/>
                  <a:pt x="34" y="112"/>
                  <a:pt x="34" y="112"/>
                </a:cubicBezTo>
                <a:cubicBezTo>
                  <a:pt x="34" y="112"/>
                  <a:pt x="34" y="112"/>
                  <a:pt x="34" y="112"/>
                </a:cubicBezTo>
                <a:cubicBezTo>
                  <a:pt x="34" y="112"/>
                  <a:pt x="35" y="112"/>
                  <a:pt x="36" y="111"/>
                </a:cubicBezTo>
                <a:cubicBezTo>
                  <a:pt x="35" y="111"/>
                  <a:pt x="35" y="111"/>
                  <a:pt x="34" y="111"/>
                </a:cubicBezTo>
                <a:close/>
                <a:moveTo>
                  <a:pt x="16" y="85"/>
                </a:moveTo>
                <a:cubicBezTo>
                  <a:pt x="15" y="86"/>
                  <a:pt x="15" y="87"/>
                  <a:pt x="14" y="87"/>
                </a:cubicBezTo>
                <a:cubicBezTo>
                  <a:pt x="14" y="87"/>
                  <a:pt x="14" y="87"/>
                  <a:pt x="15" y="87"/>
                </a:cubicBezTo>
                <a:cubicBezTo>
                  <a:pt x="15" y="87"/>
                  <a:pt x="15" y="86"/>
                  <a:pt x="16" y="86"/>
                </a:cubicBezTo>
                <a:cubicBezTo>
                  <a:pt x="16" y="86"/>
                  <a:pt x="16" y="85"/>
                  <a:pt x="16" y="85"/>
                </a:cubicBezTo>
                <a:close/>
                <a:moveTo>
                  <a:pt x="120" y="47"/>
                </a:moveTo>
                <a:cubicBezTo>
                  <a:pt x="120" y="46"/>
                  <a:pt x="120" y="46"/>
                  <a:pt x="119" y="45"/>
                </a:cubicBezTo>
                <a:cubicBezTo>
                  <a:pt x="119" y="45"/>
                  <a:pt x="119" y="45"/>
                  <a:pt x="118" y="45"/>
                </a:cubicBezTo>
                <a:cubicBezTo>
                  <a:pt x="119" y="46"/>
                  <a:pt x="119" y="46"/>
                  <a:pt x="120" y="47"/>
                </a:cubicBezTo>
                <a:close/>
                <a:moveTo>
                  <a:pt x="84" y="20"/>
                </a:moveTo>
                <a:cubicBezTo>
                  <a:pt x="84" y="21"/>
                  <a:pt x="84" y="21"/>
                  <a:pt x="84" y="21"/>
                </a:cubicBezTo>
                <a:cubicBezTo>
                  <a:pt x="85" y="22"/>
                  <a:pt x="85" y="22"/>
                  <a:pt x="86" y="21"/>
                </a:cubicBezTo>
                <a:cubicBezTo>
                  <a:pt x="85" y="21"/>
                  <a:pt x="85" y="20"/>
                  <a:pt x="84" y="20"/>
                </a:cubicBezTo>
                <a:close/>
                <a:moveTo>
                  <a:pt x="63" y="98"/>
                </a:moveTo>
                <a:cubicBezTo>
                  <a:pt x="63" y="99"/>
                  <a:pt x="62" y="99"/>
                  <a:pt x="62" y="100"/>
                </a:cubicBezTo>
                <a:cubicBezTo>
                  <a:pt x="62" y="100"/>
                  <a:pt x="62" y="100"/>
                  <a:pt x="62" y="100"/>
                </a:cubicBezTo>
                <a:cubicBezTo>
                  <a:pt x="63" y="100"/>
                  <a:pt x="63" y="99"/>
                  <a:pt x="63" y="98"/>
                </a:cubicBezTo>
                <a:close/>
                <a:moveTo>
                  <a:pt x="108" y="100"/>
                </a:moveTo>
                <a:cubicBezTo>
                  <a:pt x="109" y="100"/>
                  <a:pt x="110" y="99"/>
                  <a:pt x="111" y="98"/>
                </a:cubicBezTo>
                <a:cubicBezTo>
                  <a:pt x="110" y="99"/>
                  <a:pt x="109" y="100"/>
                  <a:pt x="108" y="100"/>
                </a:cubicBezTo>
                <a:close/>
                <a:moveTo>
                  <a:pt x="108" y="130"/>
                </a:moveTo>
                <a:cubicBezTo>
                  <a:pt x="109" y="129"/>
                  <a:pt x="109" y="129"/>
                  <a:pt x="109" y="127"/>
                </a:cubicBezTo>
                <a:cubicBezTo>
                  <a:pt x="108" y="128"/>
                  <a:pt x="108" y="129"/>
                  <a:pt x="108" y="130"/>
                </a:cubicBezTo>
                <a:close/>
                <a:moveTo>
                  <a:pt x="28" y="112"/>
                </a:moveTo>
                <a:cubicBezTo>
                  <a:pt x="27" y="112"/>
                  <a:pt x="27" y="113"/>
                  <a:pt x="28" y="113"/>
                </a:cubicBezTo>
                <a:cubicBezTo>
                  <a:pt x="28" y="114"/>
                  <a:pt x="28" y="113"/>
                  <a:pt x="28" y="113"/>
                </a:cubicBezTo>
                <a:cubicBezTo>
                  <a:pt x="28" y="113"/>
                  <a:pt x="28" y="112"/>
                  <a:pt x="28" y="112"/>
                </a:cubicBezTo>
                <a:close/>
                <a:moveTo>
                  <a:pt x="60" y="45"/>
                </a:moveTo>
                <a:cubicBezTo>
                  <a:pt x="61" y="45"/>
                  <a:pt x="61" y="45"/>
                  <a:pt x="62" y="46"/>
                </a:cubicBezTo>
                <a:cubicBezTo>
                  <a:pt x="62" y="45"/>
                  <a:pt x="61" y="45"/>
                  <a:pt x="61" y="45"/>
                </a:cubicBezTo>
                <a:cubicBezTo>
                  <a:pt x="61" y="45"/>
                  <a:pt x="61" y="44"/>
                  <a:pt x="60" y="44"/>
                </a:cubicBezTo>
                <a:cubicBezTo>
                  <a:pt x="60" y="45"/>
                  <a:pt x="60" y="45"/>
                  <a:pt x="60" y="45"/>
                </a:cubicBezTo>
                <a:close/>
                <a:moveTo>
                  <a:pt x="58" y="111"/>
                </a:moveTo>
                <a:cubicBezTo>
                  <a:pt x="58" y="111"/>
                  <a:pt x="58" y="111"/>
                  <a:pt x="58" y="110"/>
                </a:cubicBezTo>
                <a:cubicBezTo>
                  <a:pt x="57" y="111"/>
                  <a:pt x="57" y="112"/>
                  <a:pt x="57" y="112"/>
                </a:cubicBezTo>
                <a:cubicBezTo>
                  <a:pt x="57" y="112"/>
                  <a:pt x="58" y="111"/>
                  <a:pt x="58" y="111"/>
                </a:cubicBezTo>
                <a:close/>
                <a:moveTo>
                  <a:pt x="105" y="20"/>
                </a:moveTo>
                <a:cubicBezTo>
                  <a:pt x="105" y="20"/>
                  <a:pt x="105" y="20"/>
                  <a:pt x="105" y="20"/>
                </a:cubicBezTo>
                <a:cubicBezTo>
                  <a:pt x="105" y="20"/>
                  <a:pt x="104" y="19"/>
                  <a:pt x="103" y="20"/>
                </a:cubicBezTo>
                <a:cubicBezTo>
                  <a:pt x="104" y="20"/>
                  <a:pt x="105" y="20"/>
                  <a:pt x="105" y="21"/>
                </a:cubicBezTo>
                <a:cubicBezTo>
                  <a:pt x="105" y="20"/>
                  <a:pt x="105" y="20"/>
                  <a:pt x="105" y="20"/>
                </a:cubicBezTo>
                <a:close/>
                <a:moveTo>
                  <a:pt x="44" y="26"/>
                </a:moveTo>
                <a:cubicBezTo>
                  <a:pt x="44" y="26"/>
                  <a:pt x="43" y="27"/>
                  <a:pt x="42" y="27"/>
                </a:cubicBezTo>
                <a:cubicBezTo>
                  <a:pt x="44" y="27"/>
                  <a:pt x="44" y="27"/>
                  <a:pt x="44" y="26"/>
                </a:cubicBezTo>
                <a:close/>
                <a:moveTo>
                  <a:pt x="34" y="42"/>
                </a:moveTo>
                <a:cubicBezTo>
                  <a:pt x="33" y="43"/>
                  <a:pt x="33" y="43"/>
                  <a:pt x="32" y="44"/>
                </a:cubicBezTo>
                <a:cubicBezTo>
                  <a:pt x="33" y="44"/>
                  <a:pt x="33" y="44"/>
                  <a:pt x="33" y="44"/>
                </a:cubicBezTo>
                <a:cubicBezTo>
                  <a:pt x="33" y="44"/>
                  <a:pt x="34" y="43"/>
                  <a:pt x="34" y="43"/>
                </a:cubicBezTo>
                <a:cubicBezTo>
                  <a:pt x="34" y="43"/>
                  <a:pt x="34" y="43"/>
                  <a:pt x="34" y="42"/>
                </a:cubicBezTo>
                <a:close/>
                <a:moveTo>
                  <a:pt x="89" y="170"/>
                </a:moveTo>
                <a:cubicBezTo>
                  <a:pt x="88" y="170"/>
                  <a:pt x="87" y="170"/>
                  <a:pt x="86" y="170"/>
                </a:cubicBezTo>
                <a:cubicBezTo>
                  <a:pt x="87" y="170"/>
                  <a:pt x="88" y="170"/>
                  <a:pt x="89" y="170"/>
                </a:cubicBezTo>
                <a:close/>
                <a:moveTo>
                  <a:pt x="51" y="162"/>
                </a:moveTo>
                <a:cubicBezTo>
                  <a:pt x="51" y="162"/>
                  <a:pt x="51" y="161"/>
                  <a:pt x="51" y="161"/>
                </a:cubicBezTo>
                <a:cubicBezTo>
                  <a:pt x="51" y="161"/>
                  <a:pt x="50" y="161"/>
                  <a:pt x="50" y="161"/>
                </a:cubicBezTo>
                <a:cubicBezTo>
                  <a:pt x="50" y="161"/>
                  <a:pt x="50" y="162"/>
                  <a:pt x="51" y="162"/>
                </a:cubicBezTo>
                <a:close/>
                <a:moveTo>
                  <a:pt x="107" y="137"/>
                </a:moveTo>
                <a:cubicBezTo>
                  <a:pt x="106" y="138"/>
                  <a:pt x="105" y="138"/>
                  <a:pt x="106" y="140"/>
                </a:cubicBezTo>
                <a:cubicBezTo>
                  <a:pt x="106" y="139"/>
                  <a:pt x="107" y="138"/>
                  <a:pt x="107" y="137"/>
                </a:cubicBezTo>
                <a:close/>
                <a:moveTo>
                  <a:pt x="51" y="126"/>
                </a:moveTo>
                <a:cubicBezTo>
                  <a:pt x="50" y="126"/>
                  <a:pt x="50" y="126"/>
                  <a:pt x="49" y="126"/>
                </a:cubicBezTo>
                <a:cubicBezTo>
                  <a:pt x="49" y="127"/>
                  <a:pt x="50" y="127"/>
                  <a:pt x="51" y="127"/>
                </a:cubicBezTo>
                <a:cubicBezTo>
                  <a:pt x="51" y="127"/>
                  <a:pt x="51" y="127"/>
                  <a:pt x="51" y="126"/>
                </a:cubicBezTo>
                <a:close/>
                <a:moveTo>
                  <a:pt x="34" y="29"/>
                </a:moveTo>
                <a:cubicBezTo>
                  <a:pt x="34" y="29"/>
                  <a:pt x="34" y="29"/>
                  <a:pt x="34" y="29"/>
                </a:cubicBezTo>
                <a:cubicBezTo>
                  <a:pt x="33" y="29"/>
                  <a:pt x="33" y="30"/>
                  <a:pt x="33" y="30"/>
                </a:cubicBezTo>
                <a:cubicBezTo>
                  <a:pt x="33" y="30"/>
                  <a:pt x="33" y="30"/>
                  <a:pt x="33" y="30"/>
                </a:cubicBezTo>
                <a:cubicBezTo>
                  <a:pt x="33" y="30"/>
                  <a:pt x="34" y="30"/>
                  <a:pt x="34" y="29"/>
                </a:cubicBezTo>
                <a:close/>
                <a:moveTo>
                  <a:pt x="102" y="113"/>
                </a:moveTo>
                <a:cubicBezTo>
                  <a:pt x="102" y="113"/>
                  <a:pt x="102" y="113"/>
                  <a:pt x="101" y="112"/>
                </a:cubicBezTo>
                <a:cubicBezTo>
                  <a:pt x="101" y="113"/>
                  <a:pt x="101" y="113"/>
                  <a:pt x="100" y="114"/>
                </a:cubicBezTo>
                <a:cubicBezTo>
                  <a:pt x="101" y="114"/>
                  <a:pt x="101" y="114"/>
                  <a:pt x="102" y="113"/>
                </a:cubicBezTo>
                <a:close/>
                <a:moveTo>
                  <a:pt x="39" y="10"/>
                </a:moveTo>
                <a:cubicBezTo>
                  <a:pt x="39" y="10"/>
                  <a:pt x="39" y="10"/>
                  <a:pt x="40" y="11"/>
                </a:cubicBezTo>
                <a:cubicBezTo>
                  <a:pt x="40" y="11"/>
                  <a:pt x="40" y="10"/>
                  <a:pt x="41" y="10"/>
                </a:cubicBezTo>
                <a:cubicBezTo>
                  <a:pt x="40" y="10"/>
                  <a:pt x="40" y="10"/>
                  <a:pt x="39" y="10"/>
                </a:cubicBezTo>
                <a:close/>
                <a:moveTo>
                  <a:pt x="33" y="49"/>
                </a:moveTo>
                <a:cubicBezTo>
                  <a:pt x="32" y="49"/>
                  <a:pt x="32" y="49"/>
                  <a:pt x="32" y="50"/>
                </a:cubicBezTo>
                <a:cubicBezTo>
                  <a:pt x="32" y="50"/>
                  <a:pt x="33" y="50"/>
                  <a:pt x="33" y="50"/>
                </a:cubicBezTo>
                <a:cubicBezTo>
                  <a:pt x="33" y="50"/>
                  <a:pt x="33" y="49"/>
                  <a:pt x="33" y="49"/>
                </a:cubicBezTo>
                <a:close/>
                <a:moveTo>
                  <a:pt x="111" y="119"/>
                </a:moveTo>
                <a:cubicBezTo>
                  <a:pt x="111" y="119"/>
                  <a:pt x="111" y="119"/>
                  <a:pt x="111" y="119"/>
                </a:cubicBezTo>
                <a:cubicBezTo>
                  <a:pt x="111" y="118"/>
                  <a:pt x="112" y="118"/>
                  <a:pt x="112" y="117"/>
                </a:cubicBezTo>
                <a:cubicBezTo>
                  <a:pt x="111" y="117"/>
                  <a:pt x="111" y="118"/>
                  <a:pt x="111" y="119"/>
                </a:cubicBezTo>
                <a:close/>
                <a:moveTo>
                  <a:pt x="123" y="26"/>
                </a:moveTo>
                <a:cubicBezTo>
                  <a:pt x="123" y="26"/>
                  <a:pt x="123" y="26"/>
                  <a:pt x="123" y="26"/>
                </a:cubicBezTo>
                <a:cubicBezTo>
                  <a:pt x="122" y="25"/>
                  <a:pt x="122" y="24"/>
                  <a:pt x="121" y="24"/>
                </a:cubicBezTo>
                <a:cubicBezTo>
                  <a:pt x="121" y="25"/>
                  <a:pt x="122" y="25"/>
                  <a:pt x="123" y="26"/>
                </a:cubicBezTo>
                <a:close/>
                <a:moveTo>
                  <a:pt x="87" y="55"/>
                </a:moveTo>
                <a:cubicBezTo>
                  <a:pt x="87" y="55"/>
                  <a:pt x="87" y="55"/>
                  <a:pt x="87" y="55"/>
                </a:cubicBezTo>
                <a:cubicBezTo>
                  <a:pt x="87" y="55"/>
                  <a:pt x="86" y="55"/>
                  <a:pt x="86" y="55"/>
                </a:cubicBezTo>
                <a:cubicBezTo>
                  <a:pt x="86" y="55"/>
                  <a:pt x="86" y="56"/>
                  <a:pt x="85" y="56"/>
                </a:cubicBezTo>
                <a:cubicBezTo>
                  <a:pt x="85" y="56"/>
                  <a:pt x="85" y="56"/>
                  <a:pt x="85" y="56"/>
                </a:cubicBezTo>
                <a:cubicBezTo>
                  <a:pt x="86" y="56"/>
                  <a:pt x="86" y="55"/>
                  <a:pt x="87" y="55"/>
                </a:cubicBezTo>
                <a:close/>
                <a:moveTo>
                  <a:pt x="24" y="110"/>
                </a:moveTo>
                <a:cubicBezTo>
                  <a:pt x="25" y="109"/>
                  <a:pt x="25" y="109"/>
                  <a:pt x="24" y="108"/>
                </a:cubicBezTo>
                <a:cubicBezTo>
                  <a:pt x="24" y="109"/>
                  <a:pt x="23" y="109"/>
                  <a:pt x="24" y="110"/>
                </a:cubicBezTo>
                <a:close/>
                <a:moveTo>
                  <a:pt x="68" y="27"/>
                </a:moveTo>
                <a:cubicBezTo>
                  <a:pt x="68" y="28"/>
                  <a:pt x="68" y="28"/>
                  <a:pt x="68" y="28"/>
                </a:cubicBezTo>
                <a:cubicBezTo>
                  <a:pt x="68" y="28"/>
                  <a:pt x="69" y="29"/>
                  <a:pt x="69" y="30"/>
                </a:cubicBezTo>
                <a:cubicBezTo>
                  <a:pt x="69" y="29"/>
                  <a:pt x="68" y="28"/>
                  <a:pt x="68" y="27"/>
                </a:cubicBezTo>
                <a:close/>
                <a:moveTo>
                  <a:pt x="53" y="9"/>
                </a:moveTo>
                <a:cubicBezTo>
                  <a:pt x="52" y="8"/>
                  <a:pt x="52" y="9"/>
                  <a:pt x="51" y="9"/>
                </a:cubicBezTo>
                <a:cubicBezTo>
                  <a:pt x="52" y="9"/>
                  <a:pt x="52" y="9"/>
                  <a:pt x="53" y="9"/>
                </a:cubicBezTo>
                <a:close/>
                <a:moveTo>
                  <a:pt x="125" y="59"/>
                </a:moveTo>
                <a:cubicBezTo>
                  <a:pt x="126" y="58"/>
                  <a:pt x="126" y="58"/>
                  <a:pt x="125" y="57"/>
                </a:cubicBezTo>
                <a:cubicBezTo>
                  <a:pt x="125" y="57"/>
                  <a:pt x="125" y="57"/>
                  <a:pt x="125" y="58"/>
                </a:cubicBezTo>
                <a:cubicBezTo>
                  <a:pt x="125" y="58"/>
                  <a:pt x="125" y="58"/>
                  <a:pt x="125" y="59"/>
                </a:cubicBezTo>
                <a:close/>
                <a:moveTo>
                  <a:pt x="100" y="117"/>
                </a:moveTo>
                <a:cubicBezTo>
                  <a:pt x="101" y="117"/>
                  <a:pt x="101" y="116"/>
                  <a:pt x="102" y="115"/>
                </a:cubicBezTo>
                <a:cubicBezTo>
                  <a:pt x="101" y="116"/>
                  <a:pt x="100" y="116"/>
                  <a:pt x="100" y="117"/>
                </a:cubicBezTo>
                <a:close/>
                <a:moveTo>
                  <a:pt x="92" y="40"/>
                </a:moveTo>
                <a:cubicBezTo>
                  <a:pt x="92" y="41"/>
                  <a:pt x="92" y="41"/>
                  <a:pt x="92" y="42"/>
                </a:cubicBezTo>
                <a:cubicBezTo>
                  <a:pt x="92" y="42"/>
                  <a:pt x="92" y="41"/>
                  <a:pt x="93" y="41"/>
                </a:cubicBezTo>
                <a:cubicBezTo>
                  <a:pt x="92" y="41"/>
                  <a:pt x="92" y="40"/>
                  <a:pt x="92" y="40"/>
                </a:cubicBezTo>
                <a:close/>
                <a:moveTo>
                  <a:pt x="128" y="55"/>
                </a:moveTo>
                <a:cubicBezTo>
                  <a:pt x="127" y="55"/>
                  <a:pt x="127" y="55"/>
                  <a:pt x="127" y="55"/>
                </a:cubicBezTo>
                <a:cubicBezTo>
                  <a:pt x="127" y="56"/>
                  <a:pt x="127" y="56"/>
                  <a:pt x="127" y="56"/>
                </a:cubicBezTo>
                <a:cubicBezTo>
                  <a:pt x="128" y="56"/>
                  <a:pt x="128" y="56"/>
                  <a:pt x="128" y="55"/>
                </a:cubicBezTo>
                <a:close/>
                <a:moveTo>
                  <a:pt x="6" y="77"/>
                </a:moveTo>
                <a:cubicBezTo>
                  <a:pt x="6" y="77"/>
                  <a:pt x="6" y="77"/>
                  <a:pt x="6" y="77"/>
                </a:cubicBezTo>
                <a:cubicBezTo>
                  <a:pt x="6" y="76"/>
                  <a:pt x="6" y="75"/>
                  <a:pt x="6" y="75"/>
                </a:cubicBezTo>
                <a:cubicBezTo>
                  <a:pt x="6" y="74"/>
                  <a:pt x="6" y="74"/>
                  <a:pt x="6" y="74"/>
                </a:cubicBezTo>
                <a:cubicBezTo>
                  <a:pt x="6" y="75"/>
                  <a:pt x="6" y="76"/>
                  <a:pt x="6" y="77"/>
                </a:cubicBezTo>
                <a:close/>
                <a:moveTo>
                  <a:pt x="75" y="95"/>
                </a:moveTo>
                <a:cubicBezTo>
                  <a:pt x="76" y="94"/>
                  <a:pt x="76" y="94"/>
                  <a:pt x="76" y="94"/>
                </a:cubicBezTo>
                <a:cubicBezTo>
                  <a:pt x="76" y="94"/>
                  <a:pt x="75" y="94"/>
                  <a:pt x="75" y="94"/>
                </a:cubicBezTo>
                <a:cubicBezTo>
                  <a:pt x="75" y="95"/>
                  <a:pt x="75" y="95"/>
                  <a:pt x="75" y="95"/>
                </a:cubicBezTo>
                <a:close/>
                <a:moveTo>
                  <a:pt x="38" y="118"/>
                </a:moveTo>
                <a:cubicBezTo>
                  <a:pt x="38" y="118"/>
                  <a:pt x="38" y="118"/>
                  <a:pt x="38" y="118"/>
                </a:cubicBezTo>
                <a:cubicBezTo>
                  <a:pt x="39" y="118"/>
                  <a:pt x="39" y="117"/>
                  <a:pt x="39" y="117"/>
                </a:cubicBezTo>
                <a:cubicBezTo>
                  <a:pt x="40" y="117"/>
                  <a:pt x="40" y="117"/>
                  <a:pt x="39" y="116"/>
                </a:cubicBezTo>
                <a:cubicBezTo>
                  <a:pt x="39" y="117"/>
                  <a:pt x="39" y="117"/>
                  <a:pt x="38" y="118"/>
                </a:cubicBezTo>
                <a:close/>
                <a:moveTo>
                  <a:pt x="63" y="11"/>
                </a:moveTo>
                <a:cubicBezTo>
                  <a:pt x="63" y="12"/>
                  <a:pt x="64" y="12"/>
                  <a:pt x="64" y="11"/>
                </a:cubicBezTo>
                <a:cubicBezTo>
                  <a:pt x="63" y="11"/>
                  <a:pt x="63" y="11"/>
                  <a:pt x="63" y="11"/>
                </a:cubicBezTo>
                <a:close/>
                <a:moveTo>
                  <a:pt x="90" y="40"/>
                </a:moveTo>
                <a:cubicBezTo>
                  <a:pt x="90" y="40"/>
                  <a:pt x="90" y="40"/>
                  <a:pt x="90" y="40"/>
                </a:cubicBezTo>
                <a:cubicBezTo>
                  <a:pt x="90" y="40"/>
                  <a:pt x="90" y="39"/>
                  <a:pt x="90" y="38"/>
                </a:cubicBezTo>
                <a:cubicBezTo>
                  <a:pt x="90" y="39"/>
                  <a:pt x="90" y="39"/>
                  <a:pt x="90" y="39"/>
                </a:cubicBezTo>
                <a:cubicBezTo>
                  <a:pt x="90" y="39"/>
                  <a:pt x="90" y="39"/>
                  <a:pt x="90" y="39"/>
                </a:cubicBezTo>
                <a:cubicBezTo>
                  <a:pt x="90" y="40"/>
                  <a:pt x="90" y="40"/>
                  <a:pt x="90" y="40"/>
                </a:cubicBezTo>
                <a:close/>
                <a:moveTo>
                  <a:pt x="42" y="152"/>
                </a:moveTo>
                <a:cubicBezTo>
                  <a:pt x="43" y="151"/>
                  <a:pt x="43" y="151"/>
                  <a:pt x="42" y="150"/>
                </a:cubicBezTo>
                <a:cubicBezTo>
                  <a:pt x="42" y="150"/>
                  <a:pt x="42" y="151"/>
                  <a:pt x="42" y="152"/>
                </a:cubicBezTo>
                <a:close/>
                <a:moveTo>
                  <a:pt x="24" y="116"/>
                </a:moveTo>
                <a:cubicBezTo>
                  <a:pt x="23" y="117"/>
                  <a:pt x="24" y="118"/>
                  <a:pt x="25" y="119"/>
                </a:cubicBezTo>
                <a:cubicBezTo>
                  <a:pt x="24" y="118"/>
                  <a:pt x="24" y="117"/>
                  <a:pt x="24" y="116"/>
                </a:cubicBezTo>
                <a:close/>
                <a:moveTo>
                  <a:pt x="30" y="94"/>
                </a:moveTo>
                <a:cubicBezTo>
                  <a:pt x="29" y="94"/>
                  <a:pt x="29" y="93"/>
                  <a:pt x="28" y="92"/>
                </a:cubicBezTo>
                <a:cubicBezTo>
                  <a:pt x="28" y="94"/>
                  <a:pt x="28" y="94"/>
                  <a:pt x="30" y="94"/>
                </a:cubicBezTo>
                <a:close/>
                <a:moveTo>
                  <a:pt x="94" y="168"/>
                </a:moveTo>
                <a:cubicBezTo>
                  <a:pt x="94" y="168"/>
                  <a:pt x="94" y="168"/>
                  <a:pt x="94" y="168"/>
                </a:cubicBezTo>
                <a:cubicBezTo>
                  <a:pt x="93" y="168"/>
                  <a:pt x="93" y="169"/>
                  <a:pt x="93" y="169"/>
                </a:cubicBezTo>
                <a:cubicBezTo>
                  <a:pt x="92" y="169"/>
                  <a:pt x="92" y="169"/>
                  <a:pt x="91" y="169"/>
                </a:cubicBezTo>
                <a:cubicBezTo>
                  <a:pt x="92" y="169"/>
                  <a:pt x="93" y="169"/>
                  <a:pt x="94" y="168"/>
                </a:cubicBezTo>
                <a:close/>
                <a:moveTo>
                  <a:pt x="46" y="110"/>
                </a:moveTo>
                <a:cubicBezTo>
                  <a:pt x="46" y="110"/>
                  <a:pt x="46" y="110"/>
                  <a:pt x="46" y="110"/>
                </a:cubicBezTo>
                <a:cubicBezTo>
                  <a:pt x="46" y="110"/>
                  <a:pt x="46" y="110"/>
                  <a:pt x="47" y="109"/>
                </a:cubicBezTo>
                <a:cubicBezTo>
                  <a:pt x="47" y="109"/>
                  <a:pt x="46" y="109"/>
                  <a:pt x="46" y="109"/>
                </a:cubicBezTo>
                <a:cubicBezTo>
                  <a:pt x="46" y="109"/>
                  <a:pt x="46" y="110"/>
                  <a:pt x="46" y="110"/>
                </a:cubicBezTo>
                <a:close/>
                <a:moveTo>
                  <a:pt x="90" y="25"/>
                </a:moveTo>
                <a:cubicBezTo>
                  <a:pt x="90" y="25"/>
                  <a:pt x="90" y="26"/>
                  <a:pt x="90" y="26"/>
                </a:cubicBezTo>
                <a:cubicBezTo>
                  <a:pt x="91" y="26"/>
                  <a:pt x="91" y="26"/>
                  <a:pt x="91" y="26"/>
                </a:cubicBezTo>
                <a:cubicBezTo>
                  <a:pt x="91" y="25"/>
                  <a:pt x="91" y="25"/>
                  <a:pt x="91" y="24"/>
                </a:cubicBezTo>
                <a:cubicBezTo>
                  <a:pt x="90" y="24"/>
                  <a:pt x="90" y="25"/>
                  <a:pt x="90" y="25"/>
                </a:cubicBezTo>
                <a:close/>
                <a:moveTo>
                  <a:pt x="60" y="163"/>
                </a:moveTo>
                <a:cubicBezTo>
                  <a:pt x="61" y="163"/>
                  <a:pt x="61" y="163"/>
                  <a:pt x="61" y="162"/>
                </a:cubicBezTo>
                <a:cubicBezTo>
                  <a:pt x="60" y="162"/>
                  <a:pt x="60" y="163"/>
                  <a:pt x="60" y="163"/>
                </a:cubicBezTo>
                <a:close/>
                <a:moveTo>
                  <a:pt x="31" y="110"/>
                </a:moveTo>
                <a:cubicBezTo>
                  <a:pt x="31" y="109"/>
                  <a:pt x="31" y="109"/>
                  <a:pt x="30" y="109"/>
                </a:cubicBezTo>
                <a:cubicBezTo>
                  <a:pt x="31" y="110"/>
                  <a:pt x="31" y="110"/>
                  <a:pt x="31" y="111"/>
                </a:cubicBezTo>
                <a:cubicBezTo>
                  <a:pt x="31" y="111"/>
                  <a:pt x="31" y="111"/>
                  <a:pt x="31" y="111"/>
                </a:cubicBezTo>
                <a:cubicBezTo>
                  <a:pt x="31" y="110"/>
                  <a:pt x="31" y="110"/>
                  <a:pt x="31" y="110"/>
                </a:cubicBezTo>
                <a:close/>
                <a:moveTo>
                  <a:pt x="61" y="24"/>
                </a:moveTo>
                <a:cubicBezTo>
                  <a:pt x="62" y="24"/>
                  <a:pt x="62" y="23"/>
                  <a:pt x="61" y="23"/>
                </a:cubicBezTo>
                <a:cubicBezTo>
                  <a:pt x="61" y="23"/>
                  <a:pt x="61" y="23"/>
                  <a:pt x="61" y="22"/>
                </a:cubicBezTo>
                <a:cubicBezTo>
                  <a:pt x="61" y="22"/>
                  <a:pt x="61" y="22"/>
                  <a:pt x="60" y="22"/>
                </a:cubicBezTo>
                <a:cubicBezTo>
                  <a:pt x="60" y="22"/>
                  <a:pt x="60" y="22"/>
                  <a:pt x="60" y="22"/>
                </a:cubicBezTo>
                <a:cubicBezTo>
                  <a:pt x="61" y="23"/>
                  <a:pt x="61" y="23"/>
                  <a:pt x="61" y="24"/>
                </a:cubicBezTo>
                <a:close/>
                <a:moveTo>
                  <a:pt x="78" y="130"/>
                </a:moveTo>
                <a:cubicBezTo>
                  <a:pt x="79" y="129"/>
                  <a:pt x="79" y="129"/>
                  <a:pt x="80" y="129"/>
                </a:cubicBezTo>
                <a:cubicBezTo>
                  <a:pt x="79" y="129"/>
                  <a:pt x="79" y="129"/>
                  <a:pt x="78" y="129"/>
                </a:cubicBezTo>
                <a:cubicBezTo>
                  <a:pt x="78" y="129"/>
                  <a:pt x="78" y="129"/>
                  <a:pt x="78" y="130"/>
                </a:cubicBezTo>
                <a:close/>
                <a:moveTo>
                  <a:pt x="45" y="126"/>
                </a:moveTo>
                <a:cubicBezTo>
                  <a:pt x="46" y="127"/>
                  <a:pt x="47" y="127"/>
                  <a:pt x="47" y="127"/>
                </a:cubicBezTo>
                <a:cubicBezTo>
                  <a:pt x="47" y="126"/>
                  <a:pt x="47" y="126"/>
                  <a:pt x="45" y="126"/>
                </a:cubicBezTo>
                <a:close/>
                <a:moveTo>
                  <a:pt x="71" y="21"/>
                </a:moveTo>
                <a:cubicBezTo>
                  <a:pt x="70" y="20"/>
                  <a:pt x="70" y="20"/>
                  <a:pt x="69" y="20"/>
                </a:cubicBezTo>
                <a:cubicBezTo>
                  <a:pt x="69" y="21"/>
                  <a:pt x="70" y="21"/>
                  <a:pt x="70" y="21"/>
                </a:cubicBezTo>
                <a:cubicBezTo>
                  <a:pt x="70" y="21"/>
                  <a:pt x="70" y="21"/>
                  <a:pt x="71" y="21"/>
                </a:cubicBezTo>
                <a:close/>
                <a:moveTo>
                  <a:pt x="29" y="128"/>
                </a:moveTo>
                <a:cubicBezTo>
                  <a:pt x="28" y="129"/>
                  <a:pt x="28" y="129"/>
                  <a:pt x="29" y="130"/>
                </a:cubicBezTo>
                <a:cubicBezTo>
                  <a:pt x="29" y="129"/>
                  <a:pt x="29" y="129"/>
                  <a:pt x="29" y="128"/>
                </a:cubicBezTo>
                <a:close/>
                <a:moveTo>
                  <a:pt x="76" y="129"/>
                </a:moveTo>
                <a:cubicBezTo>
                  <a:pt x="76" y="129"/>
                  <a:pt x="75" y="129"/>
                  <a:pt x="75" y="129"/>
                </a:cubicBezTo>
                <a:cubicBezTo>
                  <a:pt x="75" y="129"/>
                  <a:pt x="75" y="130"/>
                  <a:pt x="76" y="130"/>
                </a:cubicBezTo>
                <a:cubicBezTo>
                  <a:pt x="76" y="130"/>
                  <a:pt x="76" y="129"/>
                  <a:pt x="76" y="129"/>
                </a:cubicBezTo>
                <a:close/>
                <a:moveTo>
                  <a:pt x="91" y="112"/>
                </a:moveTo>
                <a:cubicBezTo>
                  <a:pt x="91" y="112"/>
                  <a:pt x="91" y="111"/>
                  <a:pt x="91" y="110"/>
                </a:cubicBezTo>
                <a:cubicBezTo>
                  <a:pt x="91" y="111"/>
                  <a:pt x="91" y="112"/>
                  <a:pt x="91" y="112"/>
                </a:cubicBezTo>
                <a:close/>
                <a:moveTo>
                  <a:pt x="65" y="62"/>
                </a:moveTo>
                <a:cubicBezTo>
                  <a:pt x="65" y="62"/>
                  <a:pt x="64" y="62"/>
                  <a:pt x="64" y="62"/>
                </a:cubicBezTo>
                <a:cubicBezTo>
                  <a:pt x="64" y="62"/>
                  <a:pt x="64" y="62"/>
                  <a:pt x="64" y="62"/>
                </a:cubicBezTo>
                <a:cubicBezTo>
                  <a:pt x="64" y="62"/>
                  <a:pt x="64" y="63"/>
                  <a:pt x="65" y="63"/>
                </a:cubicBezTo>
                <a:cubicBezTo>
                  <a:pt x="65" y="63"/>
                  <a:pt x="65" y="62"/>
                  <a:pt x="65" y="62"/>
                </a:cubicBezTo>
                <a:close/>
                <a:moveTo>
                  <a:pt x="66" y="30"/>
                </a:moveTo>
                <a:cubicBezTo>
                  <a:pt x="66" y="29"/>
                  <a:pt x="66" y="29"/>
                  <a:pt x="66" y="29"/>
                </a:cubicBezTo>
                <a:cubicBezTo>
                  <a:pt x="66" y="29"/>
                  <a:pt x="66" y="29"/>
                  <a:pt x="66" y="29"/>
                </a:cubicBezTo>
                <a:cubicBezTo>
                  <a:pt x="65" y="30"/>
                  <a:pt x="65" y="30"/>
                  <a:pt x="65" y="30"/>
                </a:cubicBezTo>
                <a:cubicBezTo>
                  <a:pt x="65" y="30"/>
                  <a:pt x="65" y="30"/>
                  <a:pt x="65" y="30"/>
                </a:cubicBezTo>
                <a:cubicBezTo>
                  <a:pt x="65" y="30"/>
                  <a:pt x="66" y="30"/>
                  <a:pt x="66" y="30"/>
                </a:cubicBezTo>
                <a:close/>
                <a:moveTo>
                  <a:pt x="81" y="28"/>
                </a:moveTo>
                <a:cubicBezTo>
                  <a:pt x="82" y="28"/>
                  <a:pt x="82" y="28"/>
                  <a:pt x="82" y="28"/>
                </a:cubicBezTo>
                <a:cubicBezTo>
                  <a:pt x="82" y="27"/>
                  <a:pt x="82" y="27"/>
                  <a:pt x="82" y="27"/>
                </a:cubicBezTo>
                <a:cubicBezTo>
                  <a:pt x="81" y="27"/>
                  <a:pt x="81" y="28"/>
                  <a:pt x="81" y="28"/>
                </a:cubicBezTo>
                <a:close/>
                <a:moveTo>
                  <a:pt x="41" y="38"/>
                </a:moveTo>
                <a:cubicBezTo>
                  <a:pt x="41" y="38"/>
                  <a:pt x="40" y="38"/>
                  <a:pt x="40" y="38"/>
                </a:cubicBezTo>
                <a:cubicBezTo>
                  <a:pt x="40" y="39"/>
                  <a:pt x="41" y="39"/>
                  <a:pt x="41" y="39"/>
                </a:cubicBezTo>
                <a:cubicBezTo>
                  <a:pt x="41" y="39"/>
                  <a:pt x="41" y="38"/>
                  <a:pt x="41" y="38"/>
                </a:cubicBezTo>
                <a:close/>
                <a:moveTo>
                  <a:pt x="80" y="25"/>
                </a:moveTo>
                <a:cubicBezTo>
                  <a:pt x="79" y="25"/>
                  <a:pt x="79" y="25"/>
                  <a:pt x="79" y="26"/>
                </a:cubicBezTo>
                <a:cubicBezTo>
                  <a:pt x="80" y="26"/>
                  <a:pt x="80" y="26"/>
                  <a:pt x="80" y="25"/>
                </a:cubicBezTo>
                <a:close/>
                <a:moveTo>
                  <a:pt x="79" y="101"/>
                </a:moveTo>
                <a:cubicBezTo>
                  <a:pt x="79" y="102"/>
                  <a:pt x="80" y="102"/>
                  <a:pt x="80" y="103"/>
                </a:cubicBezTo>
                <a:cubicBezTo>
                  <a:pt x="80" y="102"/>
                  <a:pt x="80" y="101"/>
                  <a:pt x="79" y="101"/>
                </a:cubicBezTo>
                <a:close/>
                <a:moveTo>
                  <a:pt x="80" y="21"/>
                </a:moveTo>
                <a:cubicBezTo>
                  <a:pt x="80" y="21"/>
                  <a:pt x="79" y="21"/>
                  <a:pt x="79" y="20"/>
                </a:cubicBezTo>
                <a:cubicBezTo>
                  <a:pt x="79" y="21"/>
                  <a:pt x="79" y="21"/>
                  <a:pt x="79" y="21"/>
                </a:cubicBezTo>
                <a:cubicBezTo>
                  <a:pt x="79" y="21"/>
                  <a:pt x="79" y="21"/>
                  <a:pt x="80" y="21"/>
                </a:cubicBezTo>
                <a:close/>
                <a:moveTo>
                  <a:pt x="35" y="144"/>
                </a:moveTo>
                <a:cubicBezTo>
                  <a:pt x="35" y="143"/>
                  <a:pt x="35" y="142"/>
                  <a:pt x="35" y="142"/>
                </a:cubicBezTo>
                <a:cubicBezTo>
                  <a:pt x="34" y="143"/>
                  <a:pt x="35" y="143"/>
                  <a:pt x="35" y="144"/>
                </a:cubicBezTo>
                <a:close/>
                <a:moveTo>
                  <a:pt x="26" y="114"/>
                </a:moveTo>
                <a:cubicBezTo>
                  <a:pt x="26" y="114"/>
                  <a:pt x="26" y="114"/>
                  <a:pt x="26" y="114"/>
                </a:cubicBezTo>
                <a:cubicBezTo>
                  <a:pt x="26" y="115"/>
                  <a:pt x="26" y="115"/>
                  <a:pt x="26" y="116"/>
                </a:cubicBezTo>
                <a:cubicBezTo>
                  <a:pt x="26" y="115"/>
                  <a:pt x="26" y="114"/>
                  <a:pt x="26" y="114"/>
                </a:cubicBezTo>
                <a:close/>
                <a:moveTo>
                  <a:pt x="51" y="16"/>
                </a:moveTo>
                <a:cubicBezTo>
                  <a:pt x="51" y="16"/>
                  <a:pt x="51" y="16"/>
                  <a:pt x="52" y="16"/>
                </a:cubicBezTo>
                <a:cubicBezTo>
                  <a:pt x="52" y="15"/>
                  <a:pt x="52" y="15"/>
                  <a:pt x="52" y="15"/>
                </a:cubicBezTo>
                <a:cubicBezTo>
                  <a:pt x="52" y="15"/>
                  <a:pt x="51" y="15"/>
                  <a:pt x="51" y="15"/>
                </a:cubicBezTo>
                <a:cubicBezTo>
                  <a:pt x="51" y="15"/>
                  <a:pt x="51" y="15"/>
                  <a:pt x="51" y="15"/>
                </a:cubicBezTo>
                <a:cubicBezTo>
                  <a:pt x="51" y="16"/>
                  <a:pt x="51" y="16"/>
                  <a:pt x="51" y="16"/>
                </a:cubicBezTo>
                <a:close/>
                <a:moveTo>
                  <a:pt x="27" y="109"/>
                </a:moveTo>
                <a:cubicBezTo>
                  <a:pt x="27" y="110"/>
                  <a:pt x="27" y="110"/>
                  <a:pt x="27" y="110"/>
                </a:cubicBezTo>
                <a:cubicBezTo>
                  <a:pt x="28" y="110"/>
                  <a:pt x="28" y="110"/>
                  <a:pt x="27" y="109"/>
                </a:cubicBezTo>
                <a:close/>
                <a:moveTo>
                  <a:pt x="93" y="23"/>
                </a:moveTo>
                <a:cubicBezTo>
                  <a:pt x="92" y="23"/>
                  <a:pt x="93" y="24"/>
                  <a:pt x="93" y="25"/>
                </a:cubicBezTo>
                <a:cubicBezTo>
                  <a:pt x="93" y="24"/>
                  <a:pt x="93" y="24"/>
                  <a:pt x="93" y="23"/>
                </a:cubicBezTo>
                <a:close/>
                <a:moveTo>
                  <a:pt x="28" y="47"/>
                </a:moveTo>
                <a:cubicBezTo>
                  <a:pt x="29" y="47"/>
                  <a:pt x="29" y="47"/>
                  <a:pt x="29" y="48"/>
                </a:cubicBezTo>
                <a:cubicBezTo>
                  <a:pt x="29" y="47"/>
                  <a:pt x="29" y="47"/>
                  <a:pt x="30" y="47"/>
                </a:cubicBezTo>
                <a:cubicBezTo>
                  <a:pt x="29" y="47"/>
                  <a:pt x="29" y="46"/>
                  <a:pt x="29" y="46"/>
                </a:cubicBezTo>
                <a:cubicBezTo>
                  <a:pt x="29" y="46"/>
                  <a:pt x="29" y="47"/>
                  <a:pt x="28" y="47"/>
                </a:cubicBezTo>
                <a:close/>
                <a:moveTo>
                  <a:pt x="90" y="167"/>
                </a:moveTo>
                <a:cubicBezTo>
                  <a:pt x="90" y="166"/>
                  <a:pt x="90" y="166"/>
                  <a:pt x="89" y="165"/>
                </a:cubicBezTo>
                <a:cubicBezTo>
                  <a:pt x="89" y="166"/>
                  <a:pt x="89" y="166"/>
                  <a:pt x="89" y="166"/>
                </a:cubicBezTo>
                <a:cubicBezTo>
                  <a:pt x="89" y="166"/>
                  <a:pt x="89" y="167"/>
                  <a:pt x="90" y="167"/>
                </a:cubicBezTo>
                <a:close/>
                <a:moveTo>
                  <a:pt x="93" y="98"/>
                </a:moveTo>
                <a:cubicBezTo>
                  <a:pt x="93" y="98"/>
                  <a:pt x="93" y="98"/>
                  <a:pt x="93" y="98"/>
                </a:cubicBezTo>
                <a:cubicBezTo>
                  <a:pt x="94" y="99"/>
                  <a:pt x="94" y="100"/>
                  <a:pt x="95" y="100"/>
                </a:cubicBezTo>
                <a:cubicBezTo>
                  <a:pt x="94" y="99"/>
                  <a:pt x="94" y="99"/>
                  <a:pt x="93" y="98"/>
                </a:cubicBezTo>
                <a:close/>
                <a:moveTo>
                  <a:pt x="127" y="40"/>
                </a:moveTo>
                <a:cubicBezTo>
                  <a:pt x="127" y="40"/>
                  <a:pt x="127" y="40"/>
                  <a:pt x="127" y="41"/>
                </a:cubicBezTo>
                <a:cubicBezTo>
                  <a:pt x="127" y="41"/>
                  <a:pt x="127" y="40"/>
                  <a:pt x="127" y="40"/>
                </a:cubicBezTo>
                <a:close/>
                <a:moveTo>
                  <a:pt x="66" y="47"/>
                </a:moveTo>
                <a:cubicBezTo>
                  <a:pt x="66" y="46"/>
                  <a:pt x="66" y="46"/>
                  <a:pt x="66" y="46"/>
                </a:cubicBezTo>
                <a:cubicBezTo>
                  <a:pt x="66" y="46"/>
                  <a:pt x="65" y="46"/>
                  <a:pt x="65" y="46"/>
                </a:cubicBezTo>
                <a:cubicBezTo>
                  <a:pt x="65" y="46"/>
                  <a:pt x="65" y="46"/>
                  <a:pt x="66" y="47"/>
                </a:cubicBezTo>
                <a:close/>
                <a:moveTo>
                  <a:pt x="123" y="45"/>
                </a:moveTo>
                <a:cubicBezTo>
                  <a:pt x="123" y="46"/>
                  <a:pt x="122" y="46"/>
                  <a:pt x="123" y="46"/>
                </a:cubicBezTo>
                <a:cubicBezTo>
                  <a:pt x="123" y="46"/>
                  <a:pt x="123" y="46"/>
                  <a:pt x="123" y="46"/>
                </a:cubicBezTo>
                <a:cubicBezTo>
                  <a:pt x="123" y="46"/>
                  <a:pt x="123" y="46"/>
                  <a:pt x="123" y="46"/>
                </a:cubicBezTo>
                <a:cubicBezTo>
                  <a:pt x="123" y="46"/>
                  <a:pt x="123" y="46"/>
                  <a:pt x="123" y="45"/>
                </a:cubicBezTo>
                <a:close/>
                <a:moveTo>
                  <a:pt x="23" y="96"/>
                </a:moveTo>
                <a:cubicBezTo>
                  <a:pt x="23" y="96"/>
                  <a:pt x="23" y="96"/>
                  <a:pt x="24" y="97"/>
                </a:cubicBezTo>
                <a:cubicBezTo>
                  <a:pt x="24" y="96"/>
                  <a:pt x="23" y="96"/>
                  <a:pt x="23" y="96"/>
                </a:cubicBezTo>
                <a:close/>
                <a:moveTo>
                  <a:pt x="68" y="91"/>
                </a:moveTo>
                <a:cubicBezTo>
                  <a:pt x="68" y="90"/>
                  <a:pt x="68" y="90"/>
                  <a:pt x="68" y="89"/>
                </a:cubicBezTo>
                <a:cubicBezTo>
                  <a:pt x="67" y="89"/>
                  <a:pt x="67" y="90"/>
                  <a:pt x="67" y="90"/>
                </a:cubicBezTo>
                <a:cubicBezTo>
                  <a:pt x="67" y="90"/>
                  <a:pt x="67" y="90"/>
                  <a:pt x="68" y="91"/>
                </a:cubicBezTo>
                <a:close/>
                <a:moveTo>
                  <a:pt x="84" y="125"/>
                </a:moveTo>
                <a:cubicBezTo>
                  <a:pt x="84" y="126"/>
                  <a:pt x="84" y="126"/>
                  <a:pt x="84" y="126"/>
                </a:cubicBezTo>
                <a:cubicBezTo>
                  <a:pt x="84" y="126"/>
                  <a:pt x="84" y="126"/>
                  <a:pt x="85" y="126"/>
                </a:cubicBezTo>
                <a:cubicBezTo>
                  <a:pt x="85" y="126"/>
                  <a:pt x="85" y="126"/>
                  <a:pt x="85" y="125"/>
                </a:cubicBezTo>
                <a:cubicBezTo>
                  <a:pt x="84" y="125"/>
                  <a:pt x="84" y="125"/>
                  <a:pt x="84" y="125"/>
                </a:cubicBezTo>
                <a:close/>
                <a:moveTo>
                  <a:pt x="75" y="40"/>
                </a:moveTo>
                <a:cubicBezTo>
                  <a:pt x="75" y="40"/>
                  <a:pt x="75" y="39"/>
                  <a:pt x="75" y="39"/>
                </a:cubicBezTo>
                <a:cubicBezTo>
                  <a:pt x="75" y="39"/>
                  <a:pt x="75" y="40"/>
                  <a:pt x="75" y="40"/>
                </a:cubicBezTo>
                <a:cubicBezTo>
                  <a:pt x="75" y="40"/>
                  <a:pt x="75" y="40"/>
                  <a:pt x="75" y="40"/>
                </a:cubicBezTo>
                <a:close/>
                <a:moveTo>
                  <a:pt x="82" y="164"/>
                </a:moveTo>
                <a:cubicBezTo>
                  <a:pt x="82" y="163"/>
                  <a:pt x="82" y="163"/>
                  <a:pt x="82" y="162"/>
                </a:cubicBezTo>
                <a:cubicBezTo>
                  <a:pt x="82" y="163"/>
                  <a:pt x="81" y="163"/>
                  <a:pt x="81" y="164"/>
                </a:cubicBezTo>
                <a:cubicBezTo>
                  <a:pt x="81" y="164"/>
                  <a:pt x="81" y="164"/>
                  <a:pt x="82" y="164"/>
                </a:cubicBezTo>
                <a:cubicBezTo>
                  <a:pt x="82" y="164"/>
                  <a:pt x="82" y="164"/>
                  <a:pt x="82" y="164"/>
                </a:cubicBezTo>
                <a:close/>
                <a:moveTo>
                  <a:pt x="65" y="9"/>
                </a:moveTo>
                <a:cubicBezTo>
                  <a:pt x="66" y="10"/>
                  <a:pt x="67" y="10"/>
                  <a:pt x="67" y="9"/>
                </a:cubicBezTo>
                <a:cubicBezTo>
                  <a:pt x="67" y="9"/>
                  <a:pt x="66" y="9"/>
                  <a:pt x="65" y="9"/>
                </a:cubicBezTo>
                <a:close/>
                <a:moveTo>
                  <a:pt x="92" y="162"/>
                </a:moveTo>
                <a:cubicBezTo>
                  <a:pt x="92" y="163"/>
                  <a:pt x="92" y="163"/>
                  <a:pt x="91" y="163"/>
                </a:cubicBezTo>
                <a:cubicBezTo>
                  <a:pt x="92" y="163"/>
                  <a:pt x="92" y="163"/>
                  <a:pt x="92" y="163"/>
                </a:cubicBezTo>
                <a:cubicBezTo>
                  <a:pt x="92" y="163"/>
                  <a:pt x="92" y="163"/>
                  <a:pt x="92" y="162"/>
                </a:cubicBezTo>
                <a:close/>
                <a:moveTo>
                  <a:pt x="45" y="106"/>
                </a:moveTo>
                <a:cubicBezTo>
                  <a:pt x="46" y="106"/>
                  <a:pt x="46" y="106"/>
                  <a:pt x="46" y="105"/>
                </a:cubicBezTo>
                <a:cubicBezTo>
                  <a:pt x="45" y="105"/>
                  <a:pt x="45" y="105"/>
                  <a:pt x="45" y="106"/>
                </a:cubicBezTo>
                <a:cubicBezTo>
                  <a:pt x="45" y="106"/>
                  <a:pt x="45" y="106"/>
                  <a:pt x="45" y="106"/>
                </a:cubicBezTo>
                <a:close/>
                <a:moveTo>
                  <a:pt x="75" y="24"/>
                </a:moveTo>
                <a:cubicBezTo>
                  <a:pt x="75" y="24"/>
                  <a:pt x="76" y="23"/>
                  <a:pt x="76" y="23"/>
                </a:cubicBezTo>
                <a:cubicBezTo>
                  <a:pt x="76" y="23"/>
                  <a:pt x="76" y="23"/>
                  <a:pt x="76" y="23"/>
                </a:cubicBezTo>
                <a:cubicBezTo>
                  <a:pt x="75" y="23"/>
                  <a:pt x="75" y="23"/>
                  <a:pt x="75" y="24"/>
                </a:cubicBezTo>
                <a:cubicBezTo>
                  <a:pt x="75" y="24"/>
                  <a:pt x="75" y="24"/>
                  <a:pt x="75" y="24"/>
                </a:cubicBezTo>
                <a:close/>
                <a:moveTo>
                  <a:pt x="117" y="21"/>
                </a:moveTo>
                <a:cubicBezTo>
                  <a:pt x="117" y="21"/>
                  <a:pt x="118" y="21"/>
                  <a:pt x="118" y="22"/>
                </a:cubicBezTo>
                <a:cubicBezTo>
                  <a:pt x="118" y="21"/>
                  <a:pt x="118" y="21"/>
                  <a:pt x="117" y="21"/>
                </a:cubicBezTo>
                <a:close/>
                <a:moveTo>
                  <a:pt x="80" y="89"/>
                </a:moveTo>
                <a:cubicBezTo>
                  <a:pt x="79" y="88"/>
                  <a:pt x="79" y="88"/>
                  <a:pt x="79" y="87"/>
                </a:cubicBezTo>
                <a:cubicBezTo>
                  <a:pt x="79" y="87"/>
                  <a:pt x="79" y="88"/>
                  <a:pt x="79" y="88"/>
                </a:cubicBezTo>
                <a:cubicBezTo>
                  <a:pt x="79" y="88"/>
                  <a:pt x="79" y="88"/>
                  <a:pt x="79" y="89"/>
                </a:cubicBezTo>
                <a:cubicBezTo>
                  <a:pt x="79" y="89"/>
                  <a:pt x="80" y="89"/>
                  <a:pt x="80" y="89"/>
                </a:cubicBezTo>
                <a:close/>
                <a:moveTo>
                  <a:pt x="118" y="42"/>
                </a:moveTo>
                <a:cubicBezTo>
                  <a:pt x="118" y="42"/>
                  <a:pt x="118" y="42"/>
                  <a:pt x="118" y="42"/>
                </a:cubicBezTo>
                <a:cubicBezTo>
                  <a:pt x="118" y="43"/>
                  <a:pt x="118" y="43"/>
                  <a:pt x="118" y="44"/>
                </a:cubicBezTo>
                <a:cubicBezTo>
                  <a:pt x="118" y="43"/>
                  <a:pt x="118" y="43"/>
                  <a:pt x="119" y="43"/>
                </a:cubicBezTo>
                <a:cubicBezTo>
                  <a:pt x="118" y="43"/>
                  <a:pt x="118" y="43"/>
                  <a:pt x="118" y="42"/>
                </a:cubicBezTo>
                <a:close/>
                <a:moveTo>
                  <a:pt x="131" y="42"/>
                </a:moveTo>
                <a:cubicBezTo>
                  <a:pt x="131" y="42"/>
                  <a:pt x="131" y="42"/>
                  <a:pt x="131" y="42"/>
                </a:cubicBezTo>
                <a:cubicBezTo>
                  <a:pt x="131" y="42"/>
                  <a:pt x="131" y="43"/>
                  <a:pt x="132" y="43"/>
                </a:cubicBezTo>
                <a:cubicBezTo>
                  <a:pt x="131" y="42"/>
                  <a:pt x="131" y="42"/>
                  <a:pt x="131" y="42"/>
                </a:cubicBezTo>
                <a:close/>
                <a:moveTo>
                  <a:pt x="44" y="153"/>
                </a:moveTo>
                <a:cubicBezTo>
                  <a:pt x="43" y="154"/>
                  <a:pt x="43" y="154"/>
                  <a:pt x="43" y="154"/>
                </a:cubicBezTo>
                <a:cubicBezTo>
                  <a:pt x="43" y="154"/>
                  <a:pt x="44" y="154"/>
                  <a:pt x="44" y="154"/>
                </a:cubicBezTo>
                <a:cubicBezTo>
                  <a:pt x="44" y="154"/>
                  <a:pt x="44" y="154"/>
                  <a:pt x="44" y="153"/>
                </a:cubicBezTo>
                <a:close/>
                <a:moveTo>
                  <a:pt x="104" y="27"/>
                </a:moveTo>
                <a:cubicBezTo>
                  <a:pt x="104" y="26"/>
                  <a:pt x="104" y="26"/>
                  <a:pt x="103" y="26"/>
                </a:cubicBezTo>
                <a:cubicBezTo>
                  <a:pt x="103" y="26"/>
                  <a:pt x="104" y="26"/>
                  <a:pt x="104" y="27"/>
                </a:cubicBezTo>
                <a:close/>
                <a:moveTo>
                  <a:pt x="51" y="33"/>
                </a:moveTo>
                <a:cubicBezTo>
                  <a:pt x="52" y="33"/>
                  <a:pt x="52" y="33"/>
                  <a:pt x="52" y="32"/>
                </a:cubicBezTo>
                <a:cubicBezTo>
                  <a:pt x="52" y="32"/>
                  <a:pt x="51" y="32"/>
                  <a:pt x="51" y="32"/>
                </a:cubicBezTo>
                <a:cubicBezTo>
                  <a:pt x="51" y="33"/>
                  <a:pt x="51" y="33"/>
                  <a:pt x="51" y="33"/>
                </a:cubicBezTo>
                <a:close/>
                <a:moveTo>
                  <a:pt x="128" y="67"/>
                </a:moveTo>
                <a:cubicBezTo>
                  <a:pt x="128" y="66"/>
                  <a:pt x="128" y="66"/>
                  <a:pt x="128" y="65"/>
                </a:cubicBezTo>
                <a:cubicBezTo>
                  <a:pt x="128" y="65"/>
                  <a:pt x="127" y="66"/>
                  <a:pt x="128" y="67"/>
                </a:cubicBezTo>
                <a:close/>
                <a:moveTo>
                  <a:pt x="66" y="123"/>
                </a:moveTo>
                <a:cubicBezTo>
                  <a:pt x="66" y="124"/>
                  <a:pt x="66" y="124"/>
                  <a:pt x="66" y="124"/>
                </a:cubicBezTo>
                <a:cubicBezTo>
                  <a:pt x="66" y="124"/>
                  <a:pt x="67" y="124"/>
                  <a:pt x="67" y="124"/>
                </a:cubicBezTo>
                <a:cubicBezTo>
                  <a:pt x="67" y="123"/>
                  <a:pt x="66" y="123"/>
                  <a:pt x="66" y="123"/>
                </a:cubicBezTo>
                <a:close/>
                <a:moveTo>
                  <a:pt x="47" y="155"/>
                </a:moveTo>
                <a:cubicBezTo>
                  <a:pt x="47" y="155"/>
                  <a:pt x="47" y="155"/>
                  <a:pt x="47" y="154"/>
                </a:cubicBezTo>
                <a:cubicBezTo>
                  <a:pt x="47" y="154"/>
                  <a:pt x="47" y="154"/>
                  <a:pt x="46" y="154"/>
                </a:cubicBezTo>
                <a:cubicBezTo>
                  <a:pt x="46" y="154"/>
                  <a:pt x="46" y="154"/>
                  <a:pt x="46" y="155"/>
                </a:cubicBezTo>
                <a:cubicBezTo>
                  <a:pt x="46" y="155"/>
                  <a:pt x="47" y="155"/>
                  <a:pt x="47" y="155"/>
                </a:cubicBezTo>
                <a:close/>
                <a:moveTo>
                  <a:pt x="109" y="125"/>
                </a:moveTo>
                <a:cubicBezTo>
                  <a:pt x="109" y="124"/>
                  <a:pt x="109" y="124"/>
                  <a:pt x="109" y="123"/>
                </a:cubicBezTo>
                <a:cubicBezTo>
                  <a:pt x="109" y="124"/>
                  <a:pt x="109" y="124"/>
                  <a:pt x="109" y="125"/>
                </a:cubicBezTo>
                <a:close/>
                <a:moveTo>
                  <a:pt x="75" y="42"/>
                </a:moveTo>
                <a:cubicBezTo>
                  <a:pt x="75" y="42"/>
                  <a:pt x="75" y="42"/>
                  <a:pt x="75" y="43"/>
                </a:cubicBezTo>
                <a:cubicBezTo>
                  <a:pt x="75" y="43"/>
                  <a:pt x="75" y="42"/>
                  <a:pt x="75" y="42"/>
                </a:cubicBezTo>
                <a:close/>
                <a:moveTo>
                  <a:pt x="80" y="45"/>
                </a:moveTo>
                <a:cubicBezTo>
                  <a:pt x="79" y="45"/>
                  <a:pt x="79" y="46"/>
                  <a:pt x="80" y="46"/>
                </a:cubicBezTo>
                <a:cubicBezTo>
                  <a:pt x="80" y="46"/>
                  <a:pt x="80" y="45"/>
                  <a:pt x="80" y="45"/>
                </a:cubicBezTo>
                <a:close/>
                <a:moveTo>
                  <a:pt x="122" y="44"/>
                </a:moveTo>
                <a:cubicBezTo>
                  <a:pt x="122" y="44"/>
                  <a:pt x="122" y="43"/>
                  <a:pt x="122" y="43"/>
                </a:cubicBezTo>
                <a:cubicBezTo>
                  <a:pt x="121" y="44"/>
                  <a:pt x="121" y="44"/>
                  <a:pt x="122" y="44"/>
                </a:cubicBezTo>
                <a:close/>
                <a:moveTo>
                  <a:pt x="86" y="7"/>
                </a:moveTo>
                <a:cubicBezTo>
                  <a:pt x="85" y="6"/>
                  <a:pt x="85" y="6"/>
                  <a:pt x="84" y="6"/>
                </a:cubicBezTo>
                <a:cubicBezTo>
                  <a:pt x="85" y="7"/>
                  <a:pt x="85" y="7"/>
                  <a:pt x="86" y="7"/>
                </a:cubicBezTo>
                <a:close/>
                <a:moveTo>
                  <a:pt x="134" y="40"/>
                </a:moveTo>
                <a:cubicBezTo>
                  <a:pt x="134" y="41"/>
                  <a:pt x="134" y="42"/>
                  <a:pt x="134" y="42"/>
                </a:cubicBezTo>
                <a:cubicBezTo>
                  <a:pt x="134" y="42"/>
                  <a:pt x="134" y="42"/>
                  <a:pt x="134" y="42"/>
                </a:cubicBezTo>
                <a:cubicBezTo>
                  <a:pt x="134" y="42"/>
                  <a:pt x="134" y="41"/>
                  <a:pt x="134" y="40"/>
                </a:cubicBezTo>
                <a:close/>
                <a:moveTo>
                  <a:pt x="114" y="119"/>
                </a:moveTo>
                <a:cubicBezTo>
                  <a:pt x="114" y="119"/>
                  <a:pt x="114" y="118"/>
                  <a:pt x="114" y="118"/>
                </a:cubicBezTo>
                <a:cubicBezTo>
                  <a:pt x="114" y="118"/>
                  <a:pt x="114" y="119"/>
                  <a:pt x="114" y="119"/>
                </a:cubicBezTo>
                <a:close/>
                <a:moveTo>
                  <a:pt x="16" y="79"/>
                </a:moveTo>
                <a:cubicBezTo>
                  <a:pt x="15" y="80"/>
                  <a:pt x="15" y="80"/>
                  <a:pt x="16" y="80"/>
                </a:cubicBezTo>
                <a:cubicBezTo>
                  <a:pt x="16" y="80"/>
                  <a:pt x="16" y="80"/>
                  <a:pt x="16" y="79"/>
                </a:cubicBezTo>
                <a:close/>
                <a:moveTo>
                  <a:pt x="93" y="112"/>
                </a:moveTo>
                <a:cubicBezTo>
                  <a:pt x="94" y="112"/>
                  <a:pt x="94" y="112"/>
                  <a:pt x="93" y="111"/>
                </a:cubicBezTo>
                <a:cubicBezTo>
                  <a:pt x="93" y="111"/>
                  <a:pt x="93" y="112"/>
                  <a:pt x="93" y="112"/>
                </a:cubicBezTo>
                <a:close/>
                <a:moveTo>
                  <a:pt x="51" y="44"/>
                </a:moveTo>
                <a:cubicBezTo>
                  <a:pt x="51" y="45"/>
                  <a:pt x="51" y="45"/>
                  <a:pt x="52" y="45"/>
                </a:cubicBezTo>
                <a:cubicBezTo>
                  <a:pt x="52" y="45"/>
                  <a:pt x="52" y="45"/>
                  <a:pt x="52" y="45"/>
                </a:cubicBezTo>
                <a:cubicBezTo>
                  <a:pt x="52" y="45"/>
                  <a:pt x="52" y="45"/>
                  <a:pt x="52" y="45"/>
                </a:cubicBezTo>
                <a:cubicBezTo>
                  <a:pt x="52" y="44"/>
                  <a:pt x="52" y="44"/>
                  <a:pt x="51" y="44"/>
                </a:cubicBezTo>
                <a:close/>
                <a:moveTo>
                  <a:pt x="60" y="124"/>
                </a:moveTo>
                <a:cubicBezTo>
                  <a:pt x="60" y="124"/>
                  <a:pt x="60" y="124"/>
                  <a:pt x="59" y="124"/>
                </a:cubicBezTo>
                <a:cubicBezTo>
                  <a:pt x="60" y="124"/>
                  <a:pt x="60" y="124"/>
                  <a:pt x="60" y="124"/>
                </a:cubicBezTo>
                <a:cubicBezTo>
                  <a:pt x="60" y="124"/>
                  <a:pt x="60" y="124"/>
                  <a:pt x="60" y="124"/>
                </a:cubicBezTo>
                <a:close/>
                <a:moveTo>
                  <a:pt x="85" y="17"/>
                </a:moveTo>
                <a:cubicBezTo>
                  <a:pt x="86" y="17"/>
                  <a:pt x="86" y="17"/>
                  <a:pt x="86" y="17"/>
                </a:cubicBezTo>
                <a:cubicBezTo>
                  <a:pt x="86" y="17"/>
                  <a:pt x="86" y="17"/>
                  <a:pt x="85" y="17"/>
                </a:cubicBezTo>
                <a:close/>
                <a:moveTo>
                  <a:pt x="28" y="98"/>
                </a:moveTo>
                <a:cubicBezTo>
                  <a:pt x="28" y="98"/>
                  <a:pt x="28" y="98"/>
                  <a:pt x="28" y="98"/>
                </a:cubicBezTo>
                <a:cubicBezTo>
                  <a:pt x="27" y="99"/>
                  <a:pt x="27" y="99"/>
                  <a:pt x="27" y="99"/>
                </a:cubicBezTo>
                <a:cubicBezTo>
                  <a:pt x="27" y="99"/>
                  <a:pt x="28" y="99"/>
                  <a:pt x="28" y="98"/>
                </a:cubicBezTo>
                <a:close/>
                <a:moveTo>
                  <a:pt x="50" y="37"/>
                </a:moveTo>
                <a:cubicBezTo>
                  <a:pt x="50" y="38"/>
                  <a:pt x="50" y="38"/>
                  <a:pt x="50" y="38"/>
                </a:cubicBezTo>
                <a:cubicBezTo>
                  <a:pt x="51" y="38"/>
                  <a:pt x="51" y="38"/>
                  <a:pt x="50" y="37"/>
                </a:cubicBezTo>
                <a:close/>
                <a:moveTo>
                  <a:pt x="81" y="17"/>
                </a:moveTo>
                <a:cubicBezTo>
                  <a:pt x="82" y="17"/>
                  <a:pt x="82" y="17"/>
                  <a:pt x="82" y="17"/>
                </a:cubicBezTo>
                <a:cubicBezTo>
                  <a:pt x="82" y="17"/>
                  <a:pt x="82" y="17"/>
                  <a:pt x="82" y="17"/>
                </a:cubicBezTo>
                <a:cubicBezTo>
                  <a:pt x="82" y="17"/>
                  <a:pt x="82" y="17"/>
                  <a:pt x="82" y="17"/>
                </a:cubicBezTo>
                <a:cubicBezTo>
                  <a:pt x="82" y="17"/>
                  <a:pt x="82" y="17"/>
                  <a:pt x="82" y="17"/>
                </a:cubicBezTo>
                <a:cubicBezTo>
                  <a:pt x="82" y="17"/>
                  <a:pt x="82" y="17"/>
                  <a:pt x="81" y="17"/>
                </a:cubicBezTo>
                <a:close/>
                <a:moveTo>
                  <a:pt x="71" y="78"/>
                </a:moveTo>
                <a:cubicBezTo>
                  <a:pt x="71" y="78"/>
                  <a:pt x="71" y="77"/>
                  <a:pt x="71" y="77"/>
                </a:cubicBezTo>
                <a:cubicBezTo>
                  <a:pt x="71" y="77"/>
                  <a:pt x="71" y="77"/>
                  <a:pt x="71" y="77"/>
                </a:cubicBezTo>
                <a:cubicBezTo>
                  <a:pt x="71" y="77"/>
                  <a:pt x="70" y="78"/>
                  <a:pt x="71" y="78"/>
                </a:cubicBezTo>
                <a:close/>
                <a:moveTo>
                  <a:pt x="60" y="31"/>
                </a:moveTo>
                <a:cubicBezTo>
                  <a:pt x="60" y="31"/>
                  <a:pt x="59" y="31"/>
                  <a:pt x="59" y="32"/>
                </a:cubicBezTo>
                <a:cubicBezTo>
                  <a:pt x="60" y="32"/>
                  <a:pt x="60" y="32"/>
                  <a:pt x="60" y="31"/>
                </a:cubicBezTo>
                <a:close/>
                <a:moveTo>
                  <a:pt x="6" y="71"/>
                </a:moveTo>
                <a:cubicBezTo>
                  <a:pt x="6" y="71"/>
                  <a:pt x="6" y="71"/>
                  <a:pt x="6" y="71"/>
                </a:cubicBezTo>
                <a:cubicBezTo>
                  <a:pt x="6" y="71"/>
                  <a:pt x="6" y="71"/>
                  <a:pt x="6" y="71"/>
                </a:cubicBezTo>
                <a:cubicBezTo>
                  <a:pt x="6" y="71"/>
                  <a:pt x="6" y="71"/>
                  <a:pt x="6" y="72"/>
                </a:cubicBezTo>
                <a:cubicBezTo>
                  <a:pt x="6" y="71"/>
                  <a:pt x="6" y="71"/>
                  <a:pt x="6" y="71"/>
                </a:cubicBezTo>
                <a:close/>
                <a:moveTo>
                  <a:pt x="124" y="54"/>
                </a:moveTo>
                <a:cubicBezTo>
                  <a:pt x="124" y="54"/>
                  <a:pt x="124" y="54"/>
                  <a:pt x="124" y="54"/>
                </a:cubicBezTo>
                <a:cubicBezTo>
                  <a:pt x="124" y="54"/>
                  <a:pt x="124" y="54"/>
                  <a:pt x="124" y="53"/>
                </a:cubicBezTo>
                <a:cubicBezTo>
                  <a:pt x="124" y="54"/>
                  <a:pt x="124" y="54"/>
                  <a:pt x="124" y="54"/>
                </a:cubicBezTo>
                <a:close/>
                <a:moveTo>
                  <a:pt x="77" y="163"/>
                </a:moveTo>
                <a:cubicBezTo>
                  <a:pt x="77" y="164"/>
                  <a:pt x="77" y="164"/>
                  <a:pt x="78" y="164"/>
                </a:cubicBezTo>
                <a:cubicBezTo>
                  <a:pt x="78" y="163"/>
                  <a:pt x="78" y="163"/>
                  <a:pt x="77" y="163"/>
                </a:cubicBezTo>
                <a:close/>
                <a:moveTo>
                  <a:pt x="83" y="98"/>
                </a:moveTo>
                <a:cubicBezTo>
                  <a:pt x="83" y="98"/>
                  <a:pt x="83" y="98"/>
                  <a:pt x="83" y="98"/>
                </a:cubicBezTo>
                <a:cubicBezTo>
                  <a:pt x="83" y="98"/>
                  <a:pt x="83" y="98"/>
                  <a:pt x="83" y="99"/>
                </a:cubicBezTo>
                <a:cubicBezTo>
                  <a:pt x="84" y="98"/>
                  <a:pt x="84" y="98"/>
                  <a:pt x="83" y="98"/>
                </a:cubicBezTo>
                <a:close/>
                <a:moveTo>
                  <a:pt x="19" y="52"/>
                </a:moveTo>
                <a:cubicBezTo>
                  <a:pt x="19" y="52"/>
                  <a:pt x="19" y="52"/>
                  <a:pt x="19" y="51"/>
                </a:cubicBezTo>
                <a:cubicBezTo>
                  <a:pt x="18" y="52"/>
                  <a:pt x="18" y="52"/>
                  <a:pt x="19" y="52"/>
                </a:cubicBezTo>
                <a:close/>
                <a:moveTo>
                  <a:pt x="19" y="32"/>
                </a:moveTo>
                <a:cubicBezTo>
                  <a:pt x="19" y="32"/>
                  <a:pt x="19" y="32"/>
                  <a:pt x="19" y="32"/>
                </a:cubicBezTo>
                <a:cubicBezTo>
                  <a:pt x="19" y="32"/>
                  <a:pt x="19" y="32"/>
                  <a:pt x="18" y="33"/>
                </a:cubicBezTo>
                <a:cubicBezTo>
                  <a:pt x="18" y="33"/>
                  <a:pt x="18" y="33"/>
                  <a:pt x="19" y="33"/>
                </a:cubicBezTo>
                <a:cubicBezTo>
                  <a:pt x="19" y="32"/>
                  <a:pt x="19" y="32"/>
                  <a:pt x="19" y="32"/>
                </a:cubicBezTo>
                <a:close/>
                <a:moveTo>
                  <a:pt x="28" y="51"/>
                </a:moveTo>
                <a:cubicBezTo>
                  <a:pt x="28" y="51"/>
                  <a:pt x="28" y="51"/>
                  <a:pt x="28" y="51"/>
                </a:cubicBezTo>
                <a:cubicBezTo>
                  <a:pt x="27" y="51"/>
                  <a:pt x="27" y="52"/>
                  <a:pt x="27" y="52"/>
                </a:cubicBezTo>
                <a:cubicBezTo>
                  <a:pt x="27" y="52"/>
                  <a:pt x="27" y="52"/>
                  <a:pt x="27" y="52"/>
                </a:cubicBezTo>
                <a:cubicBezTo>
                  <a:pt x="27" y="52"/>
                  <a:pt x="28" y="52"/>
                  <a:pt x="28" y="51"/>
                </a:cubicBezTo>
                <a:close/>
                <a:moveTo>
                  <a:pt x="85" y="38"/>
                </a:moveTo>
                <a:cubicBezTo>
                  <a:pt x="86" y="38"/>
                  <a:pt x="86" y="38"/>
                  <a:pt x="86" y="38"/>
                </a:cubicBezTo>
                <a:cubicBezTo>
                  <a:pt x="86" y="38"/>
                  <a:pt x="86" y="38"/>
                  <a:pt x="85" y="38"/>
                </a:cubicBezTo>
                <a:close/>
                <a:moveTo>
                  <a:pt x="21" y="110"/>
                </a:moveTo>
                <a:cubicBezTo>
                  <a:pt x="21" y="110"/>
                  <a:pt x="21" y="110"/>
                  <a:pt x="21" y="110"/>
                </a:cubicBezTo>
                <a:cubicBezTo>
                  <a:pt x="21" y="110"/>
                  <a:pt x="21" y="111"/>
                  <a:pt x="21" y="111"/>
                </a:cubicBezTo>
                <a:cubicBezTo>
                  <a:pt x="21" y="111"/>
                  <a:pt x="21" y="111"/>
                  <a:pt x="21" y="111"/>
                </a:cubicBezTo>
                <a:cubicBezTo>
                  <a:pt x="21" y="111"/>
                  <a:pt x="21" y="110"/>
                  <a:pt x="21" y="110"/>
                </a:cubicBezTo>
                <a:close/>
                <a:moveTo>
                  <a:pt x="14" y="94"/>
                </a:moveTo>
                <a:cubicBezTo>
                  <a:pt x="14" y="94"/>
                  <a:pt x="14" y="95"/>
                  <a:pt x="14" y="95"/>
                </a:cubicBezTo>
                <a:cubicBezTo>
                  <a:pt x="14" y="94"/>
                  <a:pt x="14" y="94"/>
                  <a:pt x="14" y="94"/>
                </a:cubicBezTo>
                <a:close/>
                <a:moveTo>
                  <a:pt x="112" y="124"/>
                </a:moveTo>
                <a:cubicBezTo>
                  <a:pt x="112" y="124"/>
                  <a:pt x="112" y="124"/>
                  <a:pt x="112" y="124"/>
                </a:cubicBezTo>
                <a:cubicBezTo>
                  <a:pt x="112" y="124"/>
                  <a:pt x="112" y="124"/>
                  <a:pt x="112" y="125"/>
                </a:cubicBezTo>
                <a:cubicBezTo>
                  <a:pt x="112" y="125"/>
                  <a:pt x="112" y="125"/>
                  <a:pt x="112" y="125"/>
                </a:cubicBezTo>
                <a:cubicBezTo>
                  <a:pt x="112" y="124"/>
                  <a:pt x="112" y="124"/>
                  <a:pt x="112" y="124"/>
                </a:cubicBezTo>
                <a:close/>
                <a:moveTo>
                  <a:pt x="92" y="47"/>
                </a:moveTo>
                <a:cubicBezTo>
                  <a:pt x="92" y="47"/>
                  <a:pt x="92" y="47"/>
                  <a:pt x="92" y="47"/>
                </a:cubicBezTo>
                <a:cubicBezTo>
                  <a:pt x="92" y="47"/>
                  <a:pt x="92" y="47"/>
                  <a:pt x="92" y="47"/>
                </a:cubicBezTo>
                <a:close/>
                <a:moveTo>
                  <a:pt x="20" y="102"/>
                </a:moveTo>
                <a:cubicBezTo>
                  <a:pt x="20" y="103"/>
                  <a:pt x="20" y="103"/>
                  <a:pt x="21" y="102"/>
                </a:cubicBezTo>
                <a:cubicBezTo>
                  <a:pt x="20" y="102"/>
                  <a:pt x="20" y="102"/>
                  <a:pt x="20" y="102"/>
                </a:cubicBezTo>
                <a:close/>
                <a:moveTo>
                  <a:pt x="64" y="23"/>
                </a:moveTo>
                <a:cubicBezTo>
                  <a:pt x="64" y="23"/>
                  <a:pt x="64" y="23"/>
                  <a:pt x="64" y="23"/>
                </a:cubicBezTo>
                <a:cubicBezTo>
                  <a:pt x="64" y="24"/>
                  <a:pt x="64" y="24"/>
                  <a:pt x="64" y="24"/>
                </a:cubicBezTo>
                <a:cubicBezTo>
                  <a:pt x="64" y="24"/>
                  <a:pt x="65" y="24"/>
                  <a:pt x="65" y="24"/>
                </a:cubicBezTo>
                <a:cubicBezTo>
                  <a:pt x="64" y="24"/>
                  <a:pt x="64" y="23"/>
                  <a:pt x="64" y="23"/>
                </a:cubicBezTo>
                <a:close/>
                <a:moveTo>
                  <a:pt x="71" y="170"/>
                </a:moveTo>
                <a:cubicBezTo>
                  <a:pt x="71" y="170"/>
                  <a:pt x="71" y="170"/>
                  <a:pt x="71" y="170"/>
                </a:cubicBezTo>
                <a:cubicBezTo>
                  <a:pt x="71" y="170"/>
                  <a:pt x="71" y="170"/>
                  <a:pt x="70" y="170"/>
                </a:cubicBezTo>
                <a:cubicBezTo>
                  <a:pt x="70" y="170"/>
                  <a:pt x="70" y="170"/>
                  <a:pt x="70" y="170"/>
                </a:cubicBezTo>
                <a:cubicBezTo>
                  <a:pt x="71" y="170"/>
                  <a:pt x="71" y="170"/>
                  <a:pt x="71" y="170"/>
                </a:cubicBezTo>
                <a:close/>
                <a:moveTo>
                  <a:pt x="106" y="15"/>
                </a:moveTo>
                <a:cubicBezTo>
                  <a:pt x="106" y="15"/>
                  <a:pt x="106" y="15"/>
                  <a:pt x="106" y="15"/>
                </a:cubicBezTo>
                <a:cubicBezTo>
                  <a:pt x="105" y="14"/>
                  <a:pt x="105" y="15"/>
                  <a:pt x="105" y="15"/>
                </a:cubicBezTo>
                <a:cubicBezTo>
                  <a:pt x="105" y="15"/>
                  <a:pt x="106" y="15"/>
                  <a:pt x="106" y="15"/>
                </a:cubicBezTo>
                <a:close/>
                <a:moveTo>
                  <a:pt x="22" y="93"/>
                </a:moveTo>
                <a:cubicBezTo>
                  <a:pt x="22" y="93"/>
                  <a:pt x="22" y="94"/>
                  <a:pt x="22" y="94"/>
                </a:cubicBezTo>
                <a:cubicBezTo>
                  <a:pt x="22" y="93"/>
                  <a:pt x="22" y="93"/>
                  <a:pt x="22" y="93"/>
                </a:cubicBezTo>
                <a:close/>
                <a:moveTo>
                  <a:pt x="49" y="33"/>
                </a:moveTo>
                <a:cubicBezTo>
                  <a:pt x="49" y="34"/>
                  <a:pt x="49" y="34"/>
                  <a:pt x="50" y="34"/>
                </a:cubicBezTo>
                <a:cubicBezTo>
                  <a:pt x="50" y="34"/>
                  <a:pt x="50" y="34"/>
                  <a:pt x="50" y="34"/>
                </a:cubicBezTo>
                <a:cubicBezTo>
                  <a:pt x="50" y="34"/>
                  <a:pt x="50" y="33"/>
                  <a:pt x="49" y="33"/>
                </a:cubicBezTo>
                <a:close/>
                <a:moveTo>
                  <a:pt x="102" y="125"/>
                </a:moveTo>
                <a:cubicBezTo>
                  <a:pt x="102" y="126"/>
                  <a:pt x="102" y="126"/>
                  <a:pt x="102" y="126"/>
                </a:cubicBezTo>
                <a:cubicBezTo>
                  <a:pt x="103" y="126"/>
                  <a:pt x="102" y="126"/>
                  <a:pt x="102" y="125"/>
                </a:cubicBezTo>
                <a:close/>
                <a:moveTo>
                  <a:pt x="109" y="20"/>
                </a:moveTo>
                <a:cubicBezTo>
                  <a:pt x="109" y="19"/>
                  <a:pt x="109" y="19"/>
                  <a:pt x="109" y="19"/>
                </a:cubicBezTo>
                <a:cubicBezTo>
                  <a:pt x="109" y="19"/>
                  <a:pt x="109" y="19"/>
                  <a:pt x="109" y="20"/>
                </a:cubicBezTo>
                <a:close/>
                <a:moveTo>
                  <a:pt x="125" y="49"/>
                </a:moveTo>
                <a:cubicBezTo>
                  <a:pt x="125" y="49"/>
                  <a:pt x="124" y="49"/>
                  <a:pt x="124" y="49"/>
                </a:cubicBezTo>
                <a:cubicBezTo>
                  <a:pt x="124" y="49"/>
                  <a:pt x="124" y="50"/>
                  <a:pt x="125" y="50"/>
                </a:cubicBezTo>
                <a:cubicBezTo>
                  <a:pt x="125" y="50"/>
                  <a:pt x="125" y="50"/>
                  <a:pt x="125" y="49"/>
                </a:cubicBezTo>
                <a:close/>
                <a:moveTo>
                  <a:pt x="89" y="157"/>
                </a:moveTo>
                <a:cubicBezTo>
                  <a:pt x="90" y="157"/>
                  <a:pt x="90" y="157"/>
                  <a:pt x="90" y="157"/>
                </a:cubicBezTo>
                <a:cubicBezTo>
                  <a:pt x="90" y="157"/>
                  <a:pt x="90" y="157"/>
                  <a:pt x="90" y="157"/>
                </a:cubicBezTo>
                <a:cubicBezTo>
                  <a:pt x="90" y="157"/>
                  <a:pt x="89" y="157"/>
                  <a:pt x="89" y="157"/>
                </a:cubicBezTo>
                <a:close/>
                <a:moveTo>
                  <a:pt x="31" y="126"/>
                </a:moveTo>
                <a:cubicBezTo>
                  <a:pt x="31" y="126"/>
                  <a:pt x="31" y="126"/>
                  <a:pt x="31" y="127"/>
                </a:cubicBezTo>
                <a:cubicBezTo>
                  <a:pt x="31" y="127"/>
                  <a:pt x="31" y="127"/>
                  <a:pt x="31" y="127"/>
                </a:cubicBezTo>
                <a:cubicBezTo>
                  <a:pt x="31" y="127"/>
                  <a:pt x="31" y="126"/>
                  <a:pt x="31" y="126"/>
                </a:cubicBezTo>
                <a:close/>
                <a:moveTo>
                  <a:pt x="47" y="158"/>
                </a:moveTo>
                <a:cubicBezTo>
                  <a:pt x="48" y="158"/>
                  <a:pt x="48" y="158"/>
                  <a:pt x="48" y="158"/>
                </a:cubicBezTo>
                <a:cubicBezTo>
                  <a:pt x="48" y="158"/>
                  <a:pt x="48" y="158"/>
                  <a:pt x="47" y="158"/>
                </a:cubicBezTo>
                <a:close/>
                <a:moveTo>
                  <a:pt x="101" y="34"/>
                </a:moveTo>
                <a:cubicBezTo>
                  <a:pt x="101" y="34"/>
                  <a:pt x="101" y="34"/>
                  <a:pt x="101" y="34"/>
                </a:cubicBezTo>
                <a:cubicBezTo>
                  <a:pt x="101" y="34"/>
                  <a:pt x="101" y="35"/>
                  <a:pt x="101" y="35"/>
                </a:cubicBezTo>
                <a:cubicBezTo>
                  <a:pt x="101" y="35"/>
                  <a:pt x="101" y="35"/>
                  <a:pt x="101" y="35"/>
                </a:cubicBezTo>
                <a:cubicBezTo>
                  <a:pt x="101" y="35"/>
                  <a:pt x="101" y="34"/>
                  <a:pt x="101" y="34"/>
                </a:cubicBezTo>
                <a:close/>
                <a:moveTo>
                  <a:pt x="46" y="159"/>
                </a:moveTo>
                <a:cubicBezTo>
                  <a:pt x="46" y="158"/>
                  <a:pt x="46" y="158"/>
                  <a:pt x="45" y="158"/>
                </a:cubicBezTo>
                <a:cubicBezTo>
                  <a:pt x="45" y="159"/>
                  <a:pt x="45" y="159"/>
                  <a:pt x="46" y="159"/>
                </a:cubicBezTo>
                <a:close/>
                <a:moveTo>
                  <a:pt x="109" y="140"/>
                </a:moveTo>
                <a:cubicBezTo>
                  <a:pt x="109" y="140"/>
                  <a:pt x="109" y="140"/>
                  <a:pt x="109" y="140"/>
                </a:cubicBezTo>
                <a:cubicBezTo>
                  <a:pt x="109" y="140"/>
                  <a:pt x="109" y="139"/>
                  <a:pt x="109" y="139"/>
                </a:cubicBezTo>
                <a:cubicBezTo>
                  <a:pt x="109" y="139"/>
                  <a:pt x="109" y="139"/>
                  <a:pt x="109" y="139"/>
                </a:cubicBezTo>
                <a:cubicBezTo>
                  <a:pt x="109" y="139"/>
                  <a:pt x="109" y="140"/>
                  <a:pt x="109" y="140"/>
                </a:cubicBezTo>
                <a:close/>
                <a:moveTo>
                  <a:pt x="22" y="40"/>
                </a:moveTo>
                <a:cubicBezTo>
                  <a:pt x="22" y="40"/>
                  <a:pt x="22" y="40"/>
                  <a:pt x="21" y="40"/>
                </a:cubicBezTo>
                <a:cubicBezTo>
                  <a:pt x="21" y="40"/>
                  <a:pt x="21" y="40"/>
                  <a:pt x="22" y="40"/>
                </a:cubicBezTo>
                <a:close/>
                <a:moveTo>
                  <a:pt x="99" y="100"/>
                </a:moveTo>
                <a:cubicBezTo>
                  <a:pt x="99" y="101"/>
                  <a:pt x="99" y="101"/>
                  <a:pt x="99" y="101"/>
                </a:cubicBezTo>
                <a:cubicBezTo>
                  <a:pt x="99" y="101"/>
                  <a:pt x="99" y="101"/>
                  <a:pt x="99" y="100"/>
                </a:cubicBezTo>
                <a:close/>
                <a:moveTo>
                  <a:pt x="64" y="163"/>
                </a:moveTo>
                <a:cubicBezTo>
                  <a:pt x="64" y="163"/>
                  <a:pt x="63" y="163"/>
                  <a:pt x="63" y="164"/>
                </a:cubicBezTo>
                <a:cubicBezTo>
                  <a:pt x="64" y="164"/>
                  <a:pt x="64" y="164"/>
                  <a:pt x="64" y="164"/>
                </a:cubicBezTo>
                <a:cubicBezTo>
                  <a:pt x="64" y="163"/>
                  <a:pt x="64" y="163"/>
                  <a:pt x="64" y="163"/>
                </a:cubicBezTo>
                <a:close/>
                <a:moveTo>
                  <a:pt x="32" y="104"/>
                </a:moveTo>
                <a:cubicBezTo>
                  <a:pt x="32" y="104"/>
                  <a:pt x="32" y="104"/>
                  <a:pt x="32" y="104"/>
                </a:cubicBezTo>
                <a:cubicBezTo>
                  <a:pt x="32" y="104"/>
                  <a:pt x="32" y="105"/>
                  <a:pt x="32" y="105"/>
                </a:cubicBezTo>
                <a:cubicBezTo>
                  <a:pt x="32" y="105"/>
                  <a:pt x="32" y="105"/>
                  <a:pt x="32" y="105"/>
                </a:cubicBezTo>
                <a:cubicBezTo>
                  <a:pt x="32" y="105"/>
                  <a:pt x="32" y="105"/>
                  <a:pt x="32" y="104"/>
                </a:cubicBezTo>
                <a:close/>
                <a:moveTo>
                  <a:pt x="31" y="102"/>
                </a:moveTo>
                <a:cubicBezTo>
                  <a:pt x="31" y="103"/>
                  <a:pt x="31" y="103"/>
                  <a:pt x="31" y="103"/>
                </a:cubicBezTo>
                <a:cubicBezTo>
                  <a:pt x="31" y="103"/>
                  <a:pt x="31" y="102"/>
                  <a:pt x="31" y="102"/>
                </a:cubicBezTo>
                <a:close/>
                <a:moveTo>
                  <a:pt x="79" y="168"/>
                </a:moveTo>
                <a:cubicBezTo>
                  <a:pt x="79" y="168"/>
                  <a:pt x="79" y="168"/>
                  <a:pt x="79" y="168"/>
                </a:cubicBezTo>
                <a:cubicBezTo>
                  <a:pt x="79" y="168"/>
                  <a:pt x="79" y="168"/>
                  <a:pt x="79" y="168"/>
                </a:cubicBezTo>
                <a:cubicBezTo>
                  <a:pt x="79" y="168"/>
                  <a:pt x="79" y="168"/>
                  <a:pt x="79" y="168"/>
                </a:cubicBezTo>
                <a:cubicBezTo>
                  <a:pt x="79" y="168"/>
                  <a:pt x="79" y="168"/>
                  <a:pt x="79" y="168"/>
                </a:cubicBezTo>
                <a:close/>
                <a:moveTo>
                  <a:pt x="127" y="61"/>
                </a:moveTo>
                <a:cubicBezTo>
                  <a:pt x="127" y="61"/>
                  <a:pt x="127" y="61"/>
                  <a:pt x="127" y="61"/>
                </a:cubicBezTo>
                <a:cubicBezTo>
                  <a:pt x="127" y="61"/>
                  <a:pt x="127" y="61"/>
                  <a:pt x="127" y="61"/>
                </a:cubicBezTo>
                <a:cubicBezTo>
                  <a:pt x="127" y="61"/>
                  <a:pt x="127" y="61"/>
                  <a:pt x="127" y="61"/>
                </a:cubicBezTo>
                <a:cubicBezTo>
                  <a:pt x="126" y="61"/>
                  <a:pt x="126" y="61"/>
                  <a:pt x="126" y="61"/>
                </a:cubicBezTo>
                <a:cubicBezTo>
                  <a:pt x="126" y="61"/>
                  <a:pt x="127" y="61"/>
                  <a:pt x="127" y="61"/>
                </a:cubicBezTo>
                <a:close/>
                <a:moveTo>
                  <a:pt x="7" y="44"/>
                </a:moveTo>
                <a:cubicBezTo>
                  <a:pt x="7" y="44"/>
                  <a:pt x="7" y="44"/>
                  <a:pt x="7" y="44"/>
                </a:cubicBezTo>
                <a:cubicBezTo>
                  <a:pt x="7" y="44"/>
                  <a:pt x="7" y="44"/>
                  <a:pt x="6" y="45"/>
                </a:cubicBezTo>
                <a:cubicBezTo>
                  <a:pt x="6" y="45"/>
                  <a:pt x="7" y="45"/>
                  <a:pt x="7" y="45"/>
                </a:cubicBezTo>
                <a:cubicBezTo>
                  <a:pt x="7" y="45"/>
                  <a:pt x="7" y="44"/>
                  <a:pt x="7" y="44"/>
                </a:cubicBezTo>
                <a:close/>
                <a:moveTo>
                  <a:pt x="52" y="107"/>
                </a:moveTo>
                <a:cubicBezTo>
                  <a:pt x="52" y="107"/>
                  <a:pt x="52" y="107"/>
                  <a:pt x="52" y="107"/>
                </a:cubicBezTo>
                <a:cubicBezTo>
                  <a:pt x="52" y="107"/>
                  <a:pt x="52" y="107"/>
                  <a:pt x="51" y="107"/>
                </a:cubicBezTo>
                <a:cubicBezTo>
                  <a:pt x="51" y="107"/>
                  <a:pt x="51" y="107"/>
                  <a:pt x="52" y="107"/>
                </a:cubicBezTo>
                <a:cubicBezTo>
                  <a:pt x="52" y="107"/>
                  <a:pt x="52" y="107"/>
                  <a:pt x="52" y="107"/>
                </a:cubicBezTo>
                <a:close/>
                <a:moveTo>
                  <a:pt x="97" y="109"/>
                </a:moveTo>
                <a:cubicBezTo>
                  <a:pt x="97" y="109"/>
                  <a:pt x="97" y="109"/>
                  <a:pt x="97" y="109"/>
                </a:cubicBezTo>
                <a:cubicBezTo>
                  <a:pt x="97" y="109"/>
                  <a:pt x="97" y="109"/>
                  <a:pt x="97" y="109"/>
                </a:cubicBezTo>
                <a:close/>
                <a:moveTo>
                  <a:pt x="91" y="161"/>
                </a:moveTo>
                <a:cubicBezTo>
                  <a:pt x="91" y="161"/>
                  <a:pt x="91" y="161"/>
                  <a:pt x="91" y="161"/>
                </a:cubicBezTo>
                <a:cubicBezTo>
                  <a:pt x="91" y="160"/>
                  <a:pt x="91" y="160"/>
                  <a:pt x="91" y="160"/>
                </a:cubicBezTo>
                <a:cubicBezTo>
                  <a:pt x="91" y="160"/>
                  <a:pt x="91" y="160"/>
                  <a:pt x="91" y="160"/>
                </a:cubicBezTo>
                <a:cubicBezTo>
                  <a:pt x="91" y="160"/>
                  <a:pt x="91" y="161"/>
                  <a:pt x="91" y="161"/>
                </a:cubicBezTo>
                <a:close/>
                <a:moveTo>
                  <a:pt x="73" y="85"/>
                </a:moveTo>
                <a:cubicBezTo>
                  <a:pt x="73" y="85"/>
                  <a:pt x="73" y="85"/>
                  <a:pt x="73" y="85"/>
                </a:cubicBezTo>
                <a:cubicBezTo>
                  <a:pt x="73" y="85"/>
                  <a:pt x="74" y="85"/>
                  <a:pt x="74" y="85"/>
                </a:cubicBezTo>
                <a:cubicBezTo>
                  <a:pt x="74" y="85"/>
                  <a:pt x="74" y="85"/>
                  <a:pt x="74" y="85"/>
                </a:cubicBezTo>
                <a:cubicBezTo>
                  <a:pt x="73" y="85"/>
                  <a:pt x="73" y="85"/>
                  <a:pt x="73" y="85"/>
                </a:cubicBezTo>
                <a:close/>
                <a:moveTo>
                  <a:pt x="68" y="47"/>
                </a:moveTo>
                <a:cubicBezTo>
                  <a:pt x="69" y="47"/>
                  <a:pt x="69" y="47"/>
                  <a:pt x="69" y="47"/>
                </a:cubicBezTo>
                <a:cubicBezTo>
                  <a:pt x="69" y="47"/>
                  <a:pt x="69" y="47"/>
                  <a:pt x="68" y="47"/>
                </a:cubicBezTo>
                <a:cubicBezTo>
                  <a:pt x="68" y="47"/>
                  <a:pt x="68" y="47"/>
                  <a:pt x="68" y="47"/>
                </a:cubicBezTo>
                <a:cubicBezTo>
                  <a:pt x="68" y="47"/>
                  <a:pt x="68" y="47"/>
                  <a:pt x="68" y="47"/>
                </a:cubicBezTo>
                <a:close/>
                <a:moveTo>
                  <a:pt x="47" y="124"/>
                </a:moveTo>
                <a:cubicBezTo>
                  <a:pt x="47" y="124"/>
                  <a:pt x="46" y="124"/>
                  <a:pt x="46" y="124"/>
                </a:cubicBezTo>
                <a:cubicBezTo>
                  <a:pt x="46" y="124"/>
                  <a:pt x="46" y="124"/>
                  <a:pt x="46" y="124"/>
                </a:cubicBezTo>
                <a:cubicBezTo>
                  <a:pt x="46" y="124"/>
                  <a:pt x="47" y="124"/>
                  <a:pt x="47" y="124"/>
                </a:cubicBezTo>
                <a:cubicBezTo>
                  <a:pt x="47" y="124"/>
                  <a:pt x="47" y="124"/>
                  <a:pt x="47" y="124"/>
                </a:cubicBezTo>
                <a:close/>
                <a:moveTo>
                  <a:pt x="26" y="34"/>
                </a:moveTo>
                <a:cubicBezTo>
                  <a:pt x="26" y="34"/>
                  <a:pt x="26" y="34"/>
                  <a:pt x="26" y="34"/>
                </a:cubicBezTo>
                <a:cubicBezTo>
                  <a:pt x="26" y="34"/>
                  <a:pt x="26" y="34"/>
                  <a:pt x="26" y="34"/>
                </a:cubicBezTo>
                <a:cubicBezTo>
                  <a:pt x="26" y="34"/>
                  <a:pt x="26" y="34"/>
                  <a:pt x="26" y="34"/>
                </a:cubicBezTo>
                <a:cubicBezTo>
                  <a:pt x="26" y="34"/>
                  <a:pt x="26" y="34"/>
                  <a:pt x="26" y="34"/>
                </a:cubicBezTo>
                <a:close/>
                <a:moveTo>
                  <a:pt x="49" y="42"/>
                </a:moveTo>
                <a:cubicBezTo>
                  <a:pt x="49" y="42"/>
                  <a:pt x="49" y="42"/>
                  <a:pt x="49" y="42"/>
                </a:cubicBezTo>
                <a:cubicBezTo>
                  <a:pt x="50" y="42"/>
                  <a:pt x="50" y="42"/>
                  <a:pt x="50" y="42"/>
                </a:cubicBezTo>
                <a:cubicBezTo>
                  <a:pt x="50" y="42"/>
                  <a:pt x="50" y="42"/>
                  <a:pt x="50" y="42"/>
                </a:cubicBezTo>
                <a:cubicBezTo>
                  <a:pt x="50" y="42"/>
                  <a:pt x="50" y="42"/>
                  <a:pt x="49" y="42"/>
                </a:cubicBezTo>
                <a:close/>
                <a:moveTo>
                  <a:pt x="97" y="15"/>
                </a:moveTo>
                <a:cubicBezTo>
                  <a:pt x="97" y="15"/>
                  <a:pt x="97" y="15"/>
                  <a:pt x="97" y="15"/>
                </a:cubicBezTo>
                <a:cubicBezTo>
                  <a:pt x="97" y="15"/>
                  <a:pt x="96" y="15"/>
                  <a:pt x="96" y="15"/>
                </a:cubicBezTo>
                <a:cubicBezTo>
                  <a:pt x="96" y="15"/>
                  <a:pt x="96" y="15"/>
                  <a:pt x="96" y="15"/>
                </a:cubicBezTo>
                <a:cubicBezTo>
                  <a:pt x="96" y="15"/>
                  <a:pt x="96" y="15"/>
                  <a:pt x="97" y="15"/>
                </a:cubicBezTo>
                <a:close/>
                <a:moveTo>
                  <a:pt x="75" y="19"/>
                </a:moveTo>
                <a:cubicBezTo>
                  <a:pt x="75" y="19"/>
                  <a:pt x="75" y="19"/>
                  <a:pt x="75" y="19"/>
                </a:cubicBezTo>
                <a:cubicBezTo>
                  <a:pt x="75" y="18"/>
                  <a:pt x="75" y="18"/>
                  <a:pt x="75"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24" name="Freeform 142"/>
          <p:cNvSpPr>
            <a:spLocks noEditPoints="1"/>
          </p:cNvSpPr>
          <p:nvPr/>
        </p:nvSpPr>
        <p:spPr bwMode="auto">
          <a:xfrm>
            <a:off x="4626415" y="4170490"/>
            <a:ext cx="415629" cy="292798"/>
          </a:xfrm>
          <a:custGeom>
            <a:gdLst>
              <a:gd fmla="*/ 116 w 160" name="T0"/>
              <a:gd fmla="*/ 67 h 113" name="T1"/>
              <a:gd fmla="*/ 110 w 160" name="T2"/>
              <a:gd fmla="*/ 98 h 113" name="T3"/>
              <a:gd fmla="*/ 23 w 160" name="T4"/>
              <a:gd fmla="*/ 106 h 113" name="T5"/>
              <a:gd fmla="*/ 45 w 160" name="T6"/>
              <a:gd fmla="*/ 51 h 113" name="T7"/>
              <a:gd fmla="*/ 16 w 160" name="T8"/>
              <a:gd fmla="*/ 2 h 113" name="T9"/>
              <a:gd fmla="*/ 130 w 160" name="T10"/>
              <a:gd fmla="*/ 5 h 113" name="T11"/>
              <a:gd fmla="*/ 113 w 160" name="T12"/>
              <a:gd fmla="*/ 99 h 113" name="T13"/>
              <a:gd fmla="*/ 116 w 160" name="T14"/>
              <a:gd fmla="*/ 101 h 113" name="T15"/>
              <a:gd fmla="*/ 23 w 160" name="T16"/>
              <a:gd fmla="*/ 8 h 113" name="T17"/>
              <a:gd fmla="*/ 116 w 160" name="T18"/>
              <a:gd fmla="*/ 92 h 113" name="T19"/>
              <a:gd fmla="*/ 43 w 160" name="T20"/>
              <a:gd fmla="*/ 74 h 113" name="T21"/>
              <a:gd fmla="*/ 103 w 160" name="T22"/>
              <a:gd fmla="*/ 42 h 113" name="T23"/>
              <a:gd fmla="*/ 25 w 160" name="T24"/>
              <a:gd fmla="*/ 21 h 113" name="T25"/>
              <a:gd fmla="*/ 79 w 160" name="T26"/>
              <a:gd fmla="*/ 57 h 113" name="T27"/>
              <a:gd fmla="*/ 62 w 160" name="T28"/>
              <a:gd fmla="*/ 83 h 113" name="T29"/>
              <a:gd fmla="*/ 139 w 160" name="T30"/>
              <a:gd fmla="*/ 94 h 113" name="T31"/>
              <a:gd fmla="*/ 20 w 160" name="T32"/>
              <a:gd fmla="*/ 37 h 113" name="T33"/>
              <a:gd fmla="*/ 41 w 160" name="T34"/>
              <a:gd fmla="*/ 88 h 113" name="T35"/>
              <a:gd fmla="*/ 145 w 160" name="T36"/>
              <a:gd fmla="*/ 36 h 113" name="T37"/>
              <a:gd fmla="*/ 130 w 160" name="T38"/>
              <a:gd fmla="*/ 23 h 113" name="T39"/>
              <a:gd fmla="*/ 116 w 160" name="T40"/>
              <a:gd fmla="*/ 79 h 113" name="T41"/>
              <a:gd fmla="*/ 118 w 160" name="T42"/>
              <a:gd fmla="*/ 96 h 113" name="T43"/>
              <a:gd fmla="*/ 10 w 160" name="T44"/>
              <a:gd fmla="*/ 6 h 113" name="T45"/>
              <a:gd fmla="*/ 18 w 160" name="T46"/>
              <a:gd fmla="*/ 34 h 113" name="T47"/>
              <a:gd fmla="*/ 142 w 160" name="T48"/>
              <a:gd fmla="*/ 2 h 113" name="T49"/>
              <a:gd fmla="*/ 28 w 160" name="T50"/>
              <a:gd fmla="*/ 89 h 113" name="T51"/>
              <a:gd fmla="*/ 14 w 160" name="T52"/>
              <a:gd fmla="*/ 12 h 113" name="T53"/>
              <a:gd fmla="*/ 156 w 160" name="T54"/>
              <a:gd fmla="*/ 24 h 113" name="T55"/>
              <a:gd fmla="*/ 38 w 160" name="T56"/>
              <a:gd fmla="*/ 36 h 113" name="T57"/>
              <a:gd fmla="*/ 59 w 160" name="T58"/>
              <a:gd fmla="*/ 56 h 113" name="T59"/>
              <a:gd fmla="*/ 144 w 160" name="T60"/>
              <a:gd fmla="*/ 30 h 113" name="T61"/>
              <a:gd fmla="*/ 34 w 160" name="T62"/>
              <a:gd fmla="*/ 25 h 113" name="T63"/>
              <a:gd fmla="*/ 12 w 160" name="T64"/>
              <a:gd fmla="*/ 28 h 113" name="T65"/>
              <a:gd fmla="*/ 38 w 160" name="T66"/>
              <a:gd fmla="*/ 45 h 113" name="T67"/>
              <a:gd fmla="*/ 71 w 160" name="T68"/>
              <a:gd fmla="*/ 72 h 113" name="T69"/>
              <a:gd fmla="*/ 157 w 160" name="T70"/>
              <a:gd fmla="*/ 30 h 113" name="T71"/>
              <a:gd fmla="*/ 26 w 160" name="T72"/>
              <a:gd fmla="*/ 87 h 113" name="T73"/>
              <a:gd fmla="*/ 45 w 160" name="T74"/>
              <a:gd fmla="*/ 80 h 113" name="T75"/>
              <a:gd fmla="*/ 103 w 160" name="T76"/>
              <a:gd fmla="*/ 57 h 113" name="T77"/>
              <a:gd fmla="*/ 121 w 160" name="T78"/>
              <a:gd fmla="*/ 45 h 113" name="T79"/>
              <a:gd fmla="*/ 107 w 160" name="T80"/>
              <a:gd fmla="*/ 47 h 113" name="T81"/>
              <a:gd fmla="*/ 130 w 160" name="T82"/>
              <a:gd fmla="*/ 13 h 113" name="T83"/>
              <a:gd fmla="*/ 97 w 160" name="T84"/>
              <a:gd fmla="*/ 67 h 113" name="T85"/>
              <a:gd fmla="*/ 100 w 160" name="T86"/>
              <a:gd fmla="*/ 72 h 113" name="T87"/>
              <a:gd fmla="*/ 37 w 160" name="T88"/>
              <a:gd fmla="*/ 104 h 113" name="T89"/>
              <a:gd fmla="*/ 17 w 160" name="T90"/>
              <a:gd fmla="*/ 15 h 113" name="T91"/>
              <a:gd fmla="*/ 59 w 160" name="T92"/>
              <a:gd fmla="*/ 52 h 113" name="T93"/>
              <a:gd fmla="*/ 100 w 160" name="T94"/>
              <a:gd fmla="*/ 54 h 113" name="T95"/>
              <a:gd fmla="*/ 136 w 160" name="T96"/>
              <a:gd fmla="*/ 91 h 113" name="T97"/>
              <a:gd fmla="*/ 71 w 160" name="T98"/>
              <a:gd fmla="*/ 60 h 113" name="T99"/>
              <a:gd fmla="*/ 35 w 160" name="T100"/>
              <a:gd fmla="*/ 35 h 113" name="T101"/>
              <a:gd fmla="*/ 59 w 160" name="T102"/>
              <a:gd fmla="*/ 77 h 113" name="T103"/>
              <a:gd fmla="*/ 138 w 160" name="T104"/>
              <a:gd fmla="*/ 32 h 113" name="T105"/>
              <a:gd fmla="*/ 66 w 160" name="T106"/>
              <a:gd fmla="*/ 75 h 113" name="T107"/>
              <a:gd fmla="*/ 111 w 160" name="T108"/>
              <a:gd fmla="*/ 51 h 113" name="T109"/>
              <a:gd fmla="*/ 24 w 160" name="T110"/>
              <a:gd fmla="*/ 35 h 113" name="T111"/>
              <a:gd fmla="*/ 138 w 160" name="T112"/>
              <a:gd fmla="*/ 28 h 113" name="T113"/>
              <a:gd fmla="*/ 133 w 160" name="T114"/>
              <a:gd fmla="*/ 30 h 113" name="T115"/>
              <a:gd fmla="*/ 49 w 160" name="T116"/>
              <a:gd fmla="*/ 83 h 113" name="T117"/>
              <a:gd fmla="*/ 80 w 160" name="T118"/>
              <a:gd fmla="*/ 52 h 113" name="T119"/>
              <a:gd fmla="*/ 24 w 160" name="T120"/>
              <a:gd fmla="*/ 86 h 11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13" w="160">
                <a:moveTo>
                  <a:pt x="141" y="19"/>
                </a:moveTo>
                <a:cubicBezTo>
                  <a:pt x="142" y="19"/>
                  <a:pt x="143" y="19"/>
                  <a:pt x="143" y="18"/>
                </a:cubicBezTo>
                <a:cubicBezTo>
                  <a:pt x="146" y="18"/>
                  <a:pt x="148" y="18"/>
                  <a:pt x="150" y="18"/>
                </a:cubicBezTo>
                <a:cubicBezTo>
                  <a:pt x="153" y="18"/>
                  <a:pt x="155" y="19"/>
                  <a:pt x="157" y="21"/>
                </a:cubicBezTo>
                <a:cubicBezTo>
                  <a:pt x="157" y="21"/>
                  <a:pt x="157" y="22"/>
                  <a:pt x="158" y="22"/>
                </a:cubicBezTo>
                <a:cubicBezTo>
                  <a:pt x="159" y="24"/>
                  <a:pt x="160" y="27"/>
                  <a:pt x="160" y="30"/>
                </a:cubicBezTo>
                <a:cubicBezTo>
                  <a:pt x="160" y="32"/>
                  <a:pt x="159" y="34"/>
                  <a:pt x="158" y="36"/>
                </a:cubicBezTo>
                <a:cubicBezTo>
                  <a:pt x="157" y="37"/>
                  <a:pt x="155" y="38"/>
                  <a:pt x="154" y="38"/>
                </a:cubicBezTo>
                <a:cubicBezTo>
                  <a:pt x="153" y="39"/>
                  <a:pt x="151" y="39"/>
                  <a:pt x="150" y="39"/>
                </a:cubicBezTo>
                <a:cubicBezTo>
                  <a:pt x="149" y="39"/>
                  <a:pt x="148" y="39"/>
                  <a:pt x="147" y="39"/>
                </a:cubicBezTo>
                <a:cubicBezTo>
                  <a:pt x="146" y="40"/>
                  <a:pt x="145" y="40"/>
                  <a:pt x="144" y="40"/>
                </a:cubicBezTo>
                <a:cubicBezTo>
                  <a:pt x="143" y="40"/>
                  <a:pt x="141" y="40"/>
                  <a:pt x="140" y="40"/>
                </a:cubicBezTo>
                <a:cubicBezTo>
                  <a:pt x="139" y="40"/>
                  <a:pt x="138" y="40"/>
                  <a:pt x="138" y="40"/>
                </a:cubicBezTo>
                <a:cubicBezTo>
                  <a:pt x="137" y="40"/>
                  <a:pt x="137" y="40"/>
                  <a:pt x="137" y="40"/>
                </a:cubicBezTo>
                <a:cubicBezTo>
                  <a:pt x="136" y="40"/>
                  <a:pt x="136" y="40"/>
                  <a:pt x="135" y="41"/>
                </a:cubicBezTo>
                <a:cubicBezTo>
                  <a:pt x="133" y="42"/>
                  <a:pt x="132" y="43"/>
                  <a:pt x="130" y="44"/>
                </a:cubicBezTo>
                <a:cubicBezTo>
                  <a:pt x="129" y="45"/>
                  <a:pt x="128" y="45"/>
                  <a:pt x="127" y="46"/>
                </a:cubicBezTo>
                <a:cubicBezTo>
                  <a:pt x="123" y="50"/>
                  <a:pt x="118" y="53"/>
                  <a:pt x="113" y="56"/>
                </a:cubicBezTo>
                <a:cubicBezTo>
                  <a:pt x="111" y="57"/>
                  <a:pt x="108" y="59"/>
                  <a:pt x="106" y="60"/>
                </a:cubicBezTo>
                <a:cubicBezTo>
                  <a:pt x="106" y="60"/>
                  <a:pt x="106" y="60"/>
                  <a:pt x="105" y="60"/>
                </a:cubicBezTo>
                <a:cubicBezTo>
                  <a:pt x="105" y="61"/>
                  <a:pt x="106" y="61"/>
                  <a:pt x="106" y="61"/>
                </a:cubicBezTo>
                <a:cubicBezTo>
                  <a:pt x="109" y="63"/>
                  <a:pt x="112" y="65"/>
                  <a:pt x="116" y="67"/>
                </a:cubicBezTo>
                <a:cubicBezTo>
                  <a:pt x="117" y="68"/>
                  <a:pt x="118" y="68"/>
                  <a:pt x="120" y="69"/>
                </a:cubicBezTo>
                <a:cubicBezTo>
                  <a:pt x="123" y="70"/>
                  <a:pt x="126" y="72"/>
                  <a:pt x="129" y="73"/>
                </a:cubicBezTo>
                <a:cubicBezTo>
                  <a:pt x="130" y="73"/>
                  <a:pt x="131" y="74"/>
                  <a:pt x="132" y="74"/>
                </a:cubicBezTo>
                <a:cubicBezTo>
                  <a:pt x="132" y="74"/>
                  <a:pt x="133" y="74"/>
                  <a:pt x="133" y="75"/>
                </a:cubicBezTo>
                <a:cubicBezTo>
                  <a:pt x="135" y="75"/>
                  <a:pt x="137" y="76"/>
                  <a:pt x="139" y="76"/>
                </a:cubicBezTo>
                <a:cubicBezTo>
                  <a:pt x="141" y="77"/>
                  <a:pt x="142" y="78"/>
                  <a:pt x="144" y="79"/>
                </a:cubicBezTo>
                <a:cubicBezTo>
                  <a:pt x="145" y="79"/>
                  <a:pt x="145" y="80"/>
                  <a:pt x="146" y="80"/>
                </a:cubicBezTo>
                <a:cubicBezTo>
                  <a:pt x="148" y="82"/>
                  <a:pt x="149" y="84"/>
                  <a:pt x="148" y="87"/>
                </a:cubicBezTo>
                <a:cubicBezTo>
                  <a:pt x="148" y="89"/>
                  <a:pt x="147" y="90"/>
                  <a:pt x="147" y="92"/>
                </a:cubicBezTo>
                <a:cubicBezTo>
                  <a:pt x="146" y="94"/>
                  <a:pt x="144" y="96"/>
                  <a:pt x="142" y="96"/>
                </a:cubicBezTo>
                <a:cubicBezTo>
                  <a:pt x="140" y="97"/>
                  <a:pt x="138" y="97"/>
                  <a:pt x="136" y="97"/>
                </a:cubicBezTo>
                <a:cubicBezTo>
                  <a:pt x="134" y="97"/>
                  <a:pt x="131" y="97"/>
                  <a:pt x="129" y="96"/>
                </a:cubicBezTo>
                <a:cubicBezTo>
                  <a:pt x="129" y="96"/>
                  <a:pt x="128" y="96"/>
                  <a:pt x="128" y="96"/>
                </a:cubicBezTo>
                <a:cubicBezTo>
                  <a:pt x="128" y="98"/>
                  <a:pt x="128" y="99"/>
                  <a:pt x="128" y="101"/>
                </a:cubicBezTo>
                <a:cubicBezTo>
                  <a:pt x="128" y="103"/>
                  <a:pt x="127" y="106"/>
                  <a:pt x="127" y="108"/>
                </a:cubicBezTo>
                <a:cubicBezTo>
                  <a:pt x="126" y="109"/>
                  <a:pt x="125" y="111"/>
                  <a:pt x="124" y="112"/>
                </a:cubicBezTo>
                <a:cubicBezTo>
                  <a:pt x="123" y="113"/>
                  <a:pt x="122" y="113"/>
                  <a:pt x="120" y="113"/>
                </a:cubicBezTo>
                <a:cubicBezTo>
                  <a:pt x="119" y="113"/>
                  <a:pt x="118" y="112"/>
                  <a:pt x="117" y="111"/>
                </a:cubicBezTo>
                <a:cubicBezTo>
                  <a:pt x="116" y="110"/>
                  <a:pt x="116" y="110"/>
                  <a:pt x="115" y="109"/>
                </a:cubicBezTo>
                <a:cubicBezTo>
                  <a:pt x="114" y="108"/>
                  <a:pt x="113" y="107"/>
                  <a:pt x="112" y="105"/>
                </a:cubicBezTo>
                <a:cubicBezTo>
                  <a:pt x="111" y="105"/>
                  <a:pt x="111" y="104"/>
                  <a:pt x="111" y="104"/>
                </a:cubicBezTo>
                <a:cubicBezTo>
                  <a:pt x="110" y="102"/>
                  <a:pt x="110" y="100"/>
                  <a:pt x="110" y="98"/>
                </a:cubicBezTo>
                <a:cubicBezTo>
                  <a:pt x="110" y="97"/>
                  <a:pt x="109" y="97"/>
                  <a:pt x="109" y="96"/>
                </a:cubicBezTo>
                <a:cubicBezTo>
                  <a:pt x="109" y="95"/>
                  <a:pt x="109" y="95"/>
                  <a:pt x="108" y="95"/>
                </a:cubicBezTo>
                <a:cubicBezTo>
                  <a:pt x="108" y="95"/>
                  <a:pt x="108" y="95"/>
                  <a:pt x="108" y="94"/>
                </a:cubicBezTo>
                <a:cubicBezTo>
                  <a:pt x="106" y="93"/>
                  <a:pt x="105" y="91"/>
                  <a:pt x="104" y="90"/>
                </a:cubicBezTo>
                <a:cubicBezTo>
                  <a:pt x="100" y="87"/>
                  <a:pt x="96" y="84"/>
                  <a:pt x="93" y="82"/>
                </a:cubicBezTo>
                <a:cubicBezTo>
                  <a:pt x="89" y="80"/>
                  <a:pt x="85" y="78"/>
                  <a:pt x="82" y="75"/>
                </a:cubicBezTo>
                <a:cubicBezTo>
                  <a:pt x="82" y="75"/>
                  <a:pt x="81" y="75"/>
                  <a:pt x="81" y="75"/>
                </a:cubicBezTo>
                <a:cubicBezTo>
                  <a:pt x="81" y="75"/>
                  <a:pt x="81" y="75"/>
                  <a:pt x="80" y="75"/>
                </a:cubicBezTo>
                <a:cubicBezTo>
                  <a:pt x="78" y="77"/>
                  <a:pt x="77" y="78"/>
                  <a:pt x="75" y="79"/>
                </a:cubicBezTo>
                <a:cubicBezTo>
                  <a:pt x="74" y="79"/>
                  <a:pt x="73" y="80"/>
                  <a:pt x="73" y="80"/>
                </a:cubicBezTo>
                <a:cubicBezTo>
                  <a:pt x="70" y="82"/>
                  <a:pt x="68" y="83"/>
                  <a:pt x="66" y="84"/>
                </a:cubicBezTo>
                <a:cubicBezTo>
                  <a:pt x="62" y="87"/>
                  <a:pt x="58" y="89"/>
                  <a:pt x="54" y="90"/>
                </a:cubicBezTo>
                <a:cubicBezTo>
                  <a:pt x="54" y="90"/>
                  <a:pt x="54" y="91"/>
                  <a:pt x="53" y="91"/>
                </a:cubicBezTo>
                <a:cubicBezTo>
                  <a:pt x="53" y="92"/>
                  <a:pt x="53" y="93"/>
                  <a:pt x="52" y="94"/>
                </a:cubicBezTo>
                <a:cubicBezTo>
                  <a:pt x="51" y="97"/>
                  <a:pt x="50" y="100"/>
                  <a:pt x="48" y="102"/>
                </a:cubicBezTo>
                <a:cubicBezTo>
                  <a:pt x="47" y="105"/>
                  <a:pt x="45" y="108"/>
                  <a:pt x="43" y="110"/>
                </a:cubicBezTo>
                <a:cubicBezTo>
                  <a:pt x="42" y="110"/>
                  <a:pt x="42" y="110"/>
                  <a:pt x="42" y="110"/>
                </a:cubicBezTo>
                <a:cubicBezTo>
                  <a:pt x="40" y="112"/>
                  <a:pt x="38" y="112"/>
                  <a:pt x="36" y="111"/>
                </a:cubicBezTo>
                <a:cubicBezTo>
                  <a:pt x="35" y="111"/>
                  <a:pt x="34" y="111"/>
                  <a:pt x="33" y="111"/>
                </a:cubicBezTo>
                <a:cubicBezTo>
                  <a:pt x="30" y="112"/>
                  <a:pt x="28" y="111"/>
                  <a:pt x="27" y="109"/>
                </a:cubicBezTo>
                <a:cubicBezTo>
                  <a:pt x="26" y="109"/>
                  <a:pt x="26" y="109"/>
                  <a:pt x="26" y="109"/>
                </a:cubicBezTo>
                <a:cubicBezTo>
                  <a:pt x="25" y="108"/>
                  <a:pt x="24" y="107"/>
                  <a:pt x="23" y="106"/>
                </a:cubicBezTo>
                <a:cubicBezTo>
                  <a:pt x="22" y="105"/>
                  <a:pt x="22" y="103"/>
                  <a:pt x="22" y="102"/>
                </a:cubicBezTo>
                <a:cubicBezTo>
                  <a:pt x="23" y="100"/>
                  <a:pt x="23" y="98"/>
                  <a:pt x="24" y="96"/>
                </a:cubicBezTo>
                <a:cubicBezTo>
                  <a:pt x="24" y="96"/>
                  <a:pt x="24" y="96"/>
                  <a:pt x="25" y="96"/>
                </a:cubicBezTo>
                <a:cubicBezTo>
                  <a:pt x="25" y="96"/>
                  <a:pt x="25" y="96"/>
                  <a:pt x="25" y="96"/>
                </a:cubicBezTo>
                <a:cubicBezTo>
                  <a:pt x="24" y="96"/>
                  <a:pt x="23" y="96"/>
                  <a:pt x="22" y="96"/>
                </a:cubicBezTo>
                <a:cubicBezTo>
                  <a:pt x="19" y="96"/>
                  <a:pt x="17" y="96"/>
                  <a:pt x="14" y="95"/>
                </a:cubicBezTo>
                <a:cubicBezTo>
                  <a:pt x="14" y="95"/>
                  <a:pt x="13" y="94"/>
                  <a:pt x="13" y="94"/>
                </a:cubicBezTo>
                <a:cubicBezTo>
                  <a:pt x="10" y="92"/>
                  <a:pt x="8" y="89"/>
                  <a:pt x="9" y="86"/>
                </a:cubicBezTo>
                <a:cubicBezTo>
                  <a:pt x="9" y="83"/>
                  <a:pt x="11" y="80"/>
                  <a:pt x="12" y="78"/>
                </a:cubicBezTo>
                <a:cubicBezTo>
                  <a:pt x="14" y="76"/>
                  <a:pt x="16" y="75"/>
                  <a:pt x="19" y="75"/>
                </a:cubicBezTo>
                <a:cubicBezTo>
                  <a:pt x="20" y="75"/>
                  <a:pt x="21" y="75"/>
                  <a:pt x="21" y="75"/>
                </a:cubicBezTo>
                <a:cubicBezTo>
                  <a:pt x="22" y="75"/>
                  <a:pt x="23" y="75"/>
                  <a:pt x="24" y="74"/>
                </a:cubicBezTo>
                <a:cubicBezTo>
                  <a:pt x="25" y="74"/>
                  <a:pt x="27" y="74"/>
                  <a:pt x="29" y="75"/>
                </a:cubicBezTo>
                <a:cubicBezTo>
                  <a:pt x="30" y="75"/>
                  <a:pt x="32" y="76"/>
                  <a:pt x="33" y="76"/>
                </a:cubicBezTo>
                <a:cubicBezTo>
                  <a:pt x="33" y="76"/>
                  <a:pt x="33" y="76"/>
                  <a:pt x="34" y="76"/>
                </a:cubicBezTo>
                <a:cubicBezTo>
                  <a:pt x="34" y="76"/>
                  <a:pt x="34" y="76"/>
                  <a:pt x="34" y="76"/>
                </a:cubicBezTo>
                <a:cubicBezTo>
                  <a:pt x="35" y="77"/>
                  <a:pt x="35" y="77"/>
                  <a:pt x="36" y="76"/>
                </a:cubicBezTo>
                <a:cubicBezTo>
                  <a:pt x="38" y="75"/>
                  <a:pt x="39" y="75"/>
                  <a:pt x="41" y="74"/>
                </a:cubicBezTo>
                <a:cubicBezTo>
                  <a:pt x="47" y="70"/>
                  <a:pt x="53" y="66"/>
                  <a:pt x="59" y="63"/>
                </a:cubicBezTo>
                <a:cubicBezTo>
                  <a:pt x="60" y="62"/>
                  <a:pt x="61" y="62"/>
                  <a:pt x="61" y="61"/>
                </a:cubicBezTo>
                <a:cubicBezTo>
                  <a:pt x="61" y="61"/>
                  <a:pt x="61" y="61"/>
                  <a:pt x="61" y="61"/>
                </a:cubicBezTo>
                <a:cubicBezTo>
                  <a:pt x="56" y="57"/>
                  <a:pt x="51" y="54"/>
                  <a:pt x="45" y="51"/>
                </a:cubicBezTo>
                <a:cubicBezTo>
                  <a:pt x="42" y="49"/>
                  <a:pt x="38" y="47"/>
                  <a:pt x="34" y="45"/>
                </a:cubicBezTo>
                <a:cubicBezTo>
                  <a:pt x="33" y="45"/>
                  <a:pt x="32" y="44"/>
                  <a:pt x="31" y="44"/>
                </a:cubicBezTo>
                <a:cubicBezTo>
                  <a:pt x="30" y="44"/>
                  <a:pt x="30" y="44"/>
                  <a:pt x="30" y="43"/>
                </a:cubicBezTo>
                <a:cubicBezTo>
                  <a:pt x="30" y="42"/>
                  <a:pt x="30" y="42"/>
                  <a:pt x="30" y="41"/>
                </a:cubicBezTo>
                <a:cubicBezTo>
                  <a:pt x="30" y="41"/>
                  <a:pt x="30" y="41"/>
                  <a:pt x="29" y="41"/>
                </a:cubicBezTo>
                <a:cubicBezTo>
                  <a:pt x="26" y="41"/>
                  <a:pt x="22" y="41"/>
                  <a:pt x="19" y="41"/>
                </a:cubicBezTo>
                <a:cubicBezTo>
                  <a:pt x="15" y="41"/>
                  <a:pt x="11" y="41"/>
                  <a:pt x="7" y="40"/>
                </a:cubicBezTo>
                <a:cubicBezTo>
                  <a:pt x="6" y="40"/>
                  <a:pt x="4" y="39"/>
                  <a:pt x="3" y="38"/>
                </a:cubicBezTo>
                <a:cubicBezTo>
                  <a:pt x="1" y="37"/>
                  <a:pt x="0" y="35"/>
                  <a:pt x="0" y="33"/>
                </a:cubicBezTo>
                <a:cubicBezTo>
                  <a:pt x="1" y="31"/>
                  <a:pt x="1" y="30"/>
                  <a:pt x="1" y="29"/>
                </a:cubicBezTo>
                <a:cubicBezTo>
                  <a:pt x="2" y="27"/>
                  <a:pt x="4" y="25"/>
                  <a:pt x="6" y="24"/>
                </a:cubicBezTo>
                <a:cubicBezTo>
                  <a:pt x="8" y="24"/>
                  <a:pt x="9" y="23"/>
                  <a:pt x="11" y="23"/>
                </a:cubicBezTo>
                <a:cubicBezTo>
                  <a:pt x="11" y="23"/>
                  <a:pt x="11" y="23"/>
                  <a:pt x="11" y="23"/>
                </a:cubicBezTo>
                <a:cubicBezTo>
                  <a:pt x="11" y="23"/>
                  <a:pt x="10" y="22"/>
                  <a:pt x="10" y="22"/>
                </a:cubicBezTo>
                <a:cubicBezTo>
                  <a:pt x="8" y="21"/>
                  <a:pt x="6" y="20"/>
                  <a:pt x="4" y="18"/>
                </a:cubicBezTo>
                <a:cubicBezTo>
                  <a:pt x="3" y="17"/>
                  <a:pt x="3" y="16"/>
                  <a:pt x="3" y="15"/>
                </a:cubicBezTo>
                <a:cubicBezTo>
                  <a:pt x="3" y="13"/>
                  <a:pt x="3" y="12"/>
                  <a:pt x="4" y="10"/>
                </a:cubicBezTo>
                <a:cubicBezTo>
                  <a:pt x="4" y="8"/>
                  <a:pt x="6" y="6"/>
                  <a:pt x="7" y="5"/>
                </a:cubicBezTo>
                <a:cubicBezTo>
                  <a:pt x="9" y="4"/>
                  <a:pt x="10" y="3"/>
                  <a:pt x="12" y="2"/>
                </a:cubicBezTo>
                <a:cubicBezTo>
                  <a:pt x="12" y="2"/>
                  <a:pt x="13" y="2"/>
                  <a:pt x="13" y="2"/>
                </a:cubicBezTo>
                <a:cubicBezTo>
                  <a:pt x="13" y="2"/>
                  <a:pt x="14" y="2"/>
                  <a:pt x="14" y="1"/>
                </a:cubicBezTo>
                <a:cubicBezTo>
                  <a:pt x="15" y="1"/>
                  <a:pt x="15" y="1"/>
                  <a:pt x="16" y="2"/>
                </a:cubicBezTo>
                <a:cubicBezTo>
                  <a:pt x="16" y="2"/>
                  <a:pt x="16" y="2"/>
                  <a:pt x="17" y="2"/>
                </a:cubicBezTo>
                <a:cubicBezTo>
                  <a:pt x="18" y="3"/>
                  <a:pt x="19" y="3"/>
                  <a:pt x="20" y="3"/>
                </a:cubicBezTo>
                <a:cubicBezTo>
                  <a:pt x="25" y="4"/>
                  <a:pt x="28" y="7"/>
                  <a:pt x="30" y="12"/>
                </a:cubicBezTo>
                <a:cubicBezTo>
                  <a:pt x="30" y="13"/>
                  <a:pt x="31" y="15"/>
                  <a:pt x="32" y="17"/>
                </a:cubicBezTo>
                <a:cubicBezTo>
                  <a:pt x="32" y="18"/>
                  <a:pt x="33" y="18"/>
                  <a:pt x="33" y="19"/>
                </a:cubicBezTo>
                <a:cubicBezTo>
                  <a:pt x="35" y="20"/>
                  <a:pt x="37" y="21"/>
                  <a:pt x="39" y="22"/>
                </a:cubicBezTo>
                <a:cubicBezTo>
                  <a:pt x="42" y="24"/>
                  <a:pt x="44" y="25"/>
                  <a:pt x="47" y="27"/>
                </a:cubicBezTo>
                <a:cubicBezTo>
                  <a:pt x="48" y="28"/>
                  <a:pt x="49" y="29"/>
                  <a:pt x="51" y="29"/>
                </a:cubicBezTo>
                <a:cubicBezTo>
                  <a:pt x="52" y="30"/>
                  <a:pt x="53" y="31"/>
                  <a:pt x="55" y="32"/>
                </a:cubicBezTo>
                <a:cubicBezTo>
                  <a:pt x="61" y="35"/>
                  <a:pt x="67" y="38"/>
                  <a:pt x="73" y="41"/>
                </a:cubicBezTo>
                <a:cubicBezTo>
                  <a:pt x="77" y="44"/>
                  <a:pt x="82" y="46"/>
                  <a:pt x="86" y="48"/>
                </a:cubicBezTo>
                <a:cubicBezTo>
                  <a:pt x="86" y="48"/>
                  <a:pt x="87" y="48"/>
                  <a:pt x="87" y="48"/>
                </a:cubicBezTo>
                <a:cubicBezTo>
                  <a:pt x="93" y="45"/>
                  <a:pt x="98" y="42"/>
                  <a:pt x="104" y="40"/>
                </a:cubicBezTo>
                <a:cubicBezTo>
                  <a:pt x="106" y="38"/>
                  <a:pt x="108" y="37"/>
                  <a:pt x="110" y="36"/>
                </a:cubicBezTo>
                <a:cubicBezTo>
                  <a:pt x="114" y="34"/>
                  <a:pt x="117" y="31"/>
                  <a:pt x="120" y="29"/>
                </a:cubicBezTo>
                <a:cubicBezTo>
                  <a:pt x="121" y="29"/>
                  <a:pt x="122" y="28"/>
                  <a:pt x="123" y="27"/>
                </a:cubicBezTo>
                <a:cubicBezTo>
                  <a:pt x="123" y="27"/>
                  <a:pt x="123" y="27"/>
                  <a:pt x="123" y="26"/>
                </a:cubicBezTo>
                <a:cubicBezTo>
                  <a:pt x="123" y="24"/>
                  <a:pt x="122" y="22"/>
                  <a:pt x="122" y="19"/>
                </a:cubicBezTo>
                <a:cubicBezTo>
                  <a:pt x="122" y="18"/>
                  <a:pt x="122" y="17"/>
                  <a:pt x="122" y="16"/>
                </a:cubicBezTo>
                <a:cubicBezTo>
                  <a:pt x="122" y="15"/>
                  <a:pt x="123" y="14"/>
                  <a:pt x="123" y="13"/>
                </a:cubicBezTo>
                <a:cubicBezTo>
                  <a:pt x="125" y="11"/>
                  <a:pt x="126" y="10"/>
                  <a:pt x="127" y="8"/>
                </a:cubicBezTo>
                <a:cubicBezTo>
                  <a:pt x="128" y="7"/>
                  <a:pt x="129" y="6"/>
                  <a:pt x="130" y="5"/>
                </a:cubicBezTo>
                <a:cubicBezTo>
                  <a:pt x="130" y="4"/>
                  <a:pt x="131" y="4"/>
                  <a:pt x="131" y="4"/>
                </a:cubicBezTo>
                <a:cubicBezTo>
                  <a:pt x="133" y="3"/>
                  <a:pt x="134" y="2"/>
                  <a:pt x="136" y="1"/>
                </a:cubicBezTo>
                <a:cubicBezTo>
                  <a:pt x="137" y="1"/>
                  <a:pt x="138" y="0"/>
                  <a:pt x="139" y="0"/>
                </a:cubicBezTo>
                <a:cubicBezTo>
                  <a:pt x="140" y="0"/>
                  <a:pt x="141" y="0"/>
                  <a:pt x="141" y="0"/>
                </a:cubicBezTo>
                <a:cubicBezTo>
                  <a:pt x="143" y="0"/>
                  <a:pt x="145" y="1"/>
                  <a:pt x="145" y="3"/>
                </a:cubicBezTo>
                <a:cubicBezTo>
                  <a:pt x="146" y="4"/>
                  <a:pt x="146" y="5"/>
                  <a:pt x="146" y="6"/>
                </a:cubicBezTo>
                <a:cubicBezTo>
                  <a:pt x="147" y="9"/>
                  <a:pt x="146" y="12"/>
                  <a:pt x="144" y="14"/>
                </a:cubicBezTo>
                <a:cubicBezTo>
                  <a:pt x="143" y="16"/>
                  <a:pt x="142" y="17"/>
                  <a:pt x="141" y="19"/>
                </a:cubicBezTo>
                <a:close/>
                <a:moveTo>
                  <a:pt x="50" y="35"/>
                </a:moveTo>
                <a:cubicBezTo>
                  <a:pt x="50" y="35"/>
                  <a:pt x="49" y="36"/>
                  <a:pt x="48" y="36"/>
                </a:cubicBezTo>
                <a:cubicBezTo>
                  <a:pt x="49" y="37"/>
                  <a:pt x="50" y="38"/>
                  <a:pt x="50" y="39"/>
                </a:cubicBezTo>
                <a:cubicBezTo>
                  <a:pt x="50" y="38"/>
                  <a:pt x="50" y="38"/>
                  <a:pt x="51" y="38"/>
                </a:cubicBezTo>
                <a:cubicBezTo>
                  <a:pt x="51" y="37"/>
                  <a:pt x="51" y="37"/>
                  <a:pt x="51" y="36"/>
                </a:cubicBezTo>
                <a:cubicBezTo>
                  <a:pt x="50" y="36"/>
                  <a:pt x="50" y="35"/>
                  <a:pt x="50" y="35"/>
                </a:cubicBezTo>
                <a:cubicBezTo>
                  <a:pt x="51" y="34"/>
                  <a:pt x="51" y="34"/>
                  <a:pt x="51" y="34"/>
                </a:cubicBezTo>
                <a:cubicBezTo>
                  <a:pt x="51" y="34"/>
                  <a:pt x="51" y="34"/>
                  <a:pt x="50" y="33"/>
                </a:cubicBezTo>
                <a:cubicBezTo>
                  <a:pt x="50" y="34"/>
                  <a:pt x="50" y="34"/>
                  <a:pt x="50" y="35"/>
                </a:cubicBezTo>
                <a:close/>
                <a:moveTo>
                  <a:pt x="111" y="94"/>
                </a:moveTo>
                <a:cubicBezTo>
                  <a:pt x="111" y="94"/>
                  <a:pt x="111" y="94"/>
                  <a:pt x="111" y="94"/>
                </a:cubicBezTo>
                <a:cubicBezTo>
                  <a:pt x="112" y="94"/>
                  <a:pt x="113" y="94"/>
                  <a:pt x="113" y="95"/>
                </a:cubicBezTo>
                <a:cubicBezTo>
                  <a:pt x="113" y="95"/>
                  <a:pt x="113" y="96"/>
                  <a:pt x="113" y="96"/>
                </a:cubicBezTo>
                <a:cubicBezTo>
                  <a:pt x="113" y="97"/>
                  <a:pt x="113" y="98"/>
                  <a:pt x="113" y="99"/>
                </a:cubicBezTo>
                <a:cubicBezTo>
                  <a:pt x="114" y="100"/>
                  <a:pt x="114" y="101"/>
                  <a:pt x="114" y="103"/>
                </a:cubicBezTo>
                <a:cubicBezTo>
                  <a:pt x="115" y="104"/>
                  <a:pt x="115" y="105"/>
                  <a:pt x="116" y="106"/>
                </a:cubicBezTo>
                <a:cubicBezTo>
                  <a:pt x="117" y="108"/>
                  <a:pt x="119" y="110"/>
                  <a:pt x="121" y="110"/>
                </a:cubicBezTo>
                <a:cubicBezTo>
                  <a:pt x="122" y="110"/>
                  <a:pt x="122" y="110"/>
                  <a:pt x="123" y="110"/>
                </a:cubicBezTo>
                <a:cubicBezTo>
                  <a:pt x="123" y="109"/>
                  <a:pt x="124" y="109"/>
                  <a:pt x="124" y="108"/>
                </a:cubicBezTo>
                <a:cubicBezTo>
                  <a:pt x="125" y="106"/>
                  <a:pt x="125" y="105"/>
                  <a:pt x="125" y="103"/>
                </a:cubicBezTo>
                <a:cubicBezTo>
                  <a:pt x="125" y="101"/>
                  <a:pt x="125" y="99"/>
                  <a:pt x="125" y="97"/>
                </a:cubicBezTo>
                <a:cubicBezTo>
                  <a:pt x="125" y="97"/>
                  <a:pt x="125" y="96"/>
                  <a:pt x="126" y="96"/>
                </a:cubicBezTo>
                <a:cubicBezTo>
                  <a:pt x="126" y="95"/>
                  <a:pt x="126" y="94"/>
                  <a:pt x="126" y="93"/>
                </a:cubicBezTo>
                <a:cubicBezTo>
                  <a:pt x="125" y="93"/>
                  <a:pt x="125" y="92"/>
                  <a:pt x="125" y="92"/>
                </a:cubicBezTo>
                <a:cubicBezTo>
                  <a:pt x="125" y="89"/>
                  <a:pt x="124" y="87"/>
                  <a:pt x="124" y="84"/>
                </a:cubicBezTo>
                <a:cubicBezTo>
                  <a:pt x="124" y="84"/>
                  <a:pt x="123" y="83"/>
                  <a:pt x="123" y="83"/>
                </a:cubicBezTo>
                <a:cubicBezTo>
                  <a:pt x="122" y="83"/>
                  <a:pt x="122" y="83"/>
                  <a:pt x="122" y="83"/>
                </a:cubicBezTo>
                <a:cubicBezTo>
                  <a:pt x="122" y="85"/>
                  <a:pt x="122" y="87"/>
                  <a:pt x="121" y="88"/>
                </a:cubicBezTo>
                <a:cubicBezTo>
                  <a:pt x="122" y="88"/>
                  <a:pt x="123" y="89"/>
                  <a:pt x="123" y="90"/>
                </a:cubicBezTo>
                <a:cubicBezTo>
                  <a:pt x="123" y="90"/>
                  <a:pt x="123" y="91"/>
                  <a:pt x="123" y="91"/>
                </a:cubicBezTo>
                <a:cubicBezTo>
                  <a:pt x="124" y="94"/>
                  <a:pt x="124" y="97"/>
                  <a:pt x="124" y="99"/>
                </a:cubicBezTo>
                <a:cubicBezTo>
                  <a:pt x="124" y="101"/>
                  <a:pt x="124" y="103"/>
                  <a:pt x="124" y="105"/>
                </a:cubicBezTo>
                <a:cubicBezTo>
                  <a:pt x="123" y="106"/>
                  <a:pt x="123" y="106"/>
                  <a:pt x="123" y="107"/>
                </a:cubicBezTo>
                <a:cubicBezTo>
                  <a:pt x="122" y="108"/>
                  <a:pt x="121" y="108"/>
                  <a:pt x="120" y="108"/>
                </a:cubicBezTo>
                <a:cubicBezTo>
                  <a:pt x="119" y="107"/>
                  <a:pt x="119" y="106"/>
                  <a:pt x="118" y="106"/>
                </a:cubicBezTo>
                <a:cubicBezTo>
                  <a:pt x="117" y="104"/>
                  <a:pt x="116" y="103"/>
                  <a:pt x="116" y="101"/>
                </a:cubicBezTo>
                <a:cubicBezTo>
                  <a:pt x="116" y="99"/>
                  <a:pt x="115" y="98"/>
                  <a:pt x="114" y="96"/>
                </a:cubicBezTo>
                <a:cubicBezTo>
                  <a:pt x="114" y="96"/>
                  <a:pt x="114" y="96"/>
                  <a:pt x="114" y="95"/>
                </a:cubicBezTo>
                <a:cubicBezTo>
                  <a:pt x="114" y="95"/>
                  <a:pt x="113" y="94"/>
                  <a:pt x="113" y="94"/>
                </a:cubicBezTo>
                <a:cubicBezTo>
                  <a:pt x="112" y="94"/>
                  <a:pt x="112" y="94"/>
                  <a:pt x="112" y="93"/>
                </a:cubicBezTo>
                <a:cubicBezTo>
                  <a:pt x="112" y="93"/>
                  <a:pt x="111" y="93"/>
                  <a:pt x="111" y="93"/>
                </a:cubicBezTo>
                <a:cubicBezTo>
                  <a:pt x="111" y="93"/>
                  <a:pt x="111" y="94"/>
                  <a:pt x="111" y="94"/>
                </a:cubicBezTo>
                <a:close/>
                <a:moveTo>
                  <a:pt x="98" y="81"/>
                </a:moveTo>
                <a:cubicBezTo>
                  <a:pt x="97" y="80"/>
                  <a:pt x="97" y="80"/>
                  <a:pt x="97" y="80"/>
                </a:cubicBezTo>
                <a:cubicBezTo>
                  <a:pt x="96" y="79"/>
                  <a:pt x="96" y="78"/>
                  <a:pt x="95" y="77"/>
                </a:cubicBezTo>
                <a:cubicBezTo>
                  <a:pt x="95" y="76"/>
                  <a:pt x="94" y="76"/>
                  <a:pt x="93" y="75"/>
                </a:cubicBezTo>
                <a:cubicBezTo>
                  <a:pt x="93" y="75"/>
                  <a:pt x="93" y="76"/>
                  <a:pt x="93" y="76"/>
                </a:cubicBezTo>
                <a:cubicBezTo>
                  <a:pt x="92" y="76"/>
                  <a:pt x="91" y="77"/>
                  <a:pt x="91" y="76"/>
                </a:cubicBezTo>
                <a:cubicBezTo>
                  <a:pt x="91" y="76"/>
                  <a:pt x="90" y="75"/>
                  <a:pt x="90" y="75"/>
                </a:cubicBezTo>
                <a:cubicBezTo>
                  <a:pt x="90" y="74"/>
                  <a:pt x="90" y="74"/>
                  <a:pt x="89" y="73"/>
                </a:cubicBezTo>
                <a:cubicBezTo>
                  <a:pt x="89" y="73"/>
                  <a:pt x="89" y="73"/>
                  <a:pt x="89" y="72"/>
                </a:cubicBezTo>
                <a:cubicBezTo>
                  <a:pt x="89" y="72"/>
                  <a:pt x="88" y="72"/>
                  <a:pt x="88" y="71"/>
                </a:cubicBezTo>
                <a:cubicBezTo>
                  <a:pt x="87" y="72"/>
                  <a:pt x="86" y="72"/>
                  <a:pt x="85" y="73"/>
                </a:cubicBezTo>
                <a:cubicBezTo>
                  <a:pt x="89" y="76"/>
                  <a:pt x="93" y="78"/>
                  <a:pt x="98" y="81"/>
                </a:cubicBezTo>
                <a:close/>
                <a:moveTo>
                  <a:pt x="28" y="18"/>
                </a:moveTo>
                <a:cubicBezTo>
                  <a:pt x="28" y="18"/>
                  <a:pt x="28" y="18"/>
                  <a:pt x="28" y="18"/>
                </a:cubicBezTo>
                <a:cubicBezTo>
                  <a:pt x="28" y="18"/>
                  <a:pt x="28" y="17"/>
                  <a:pt x="28" y="17"/>
                </a:cubicBezTo>
                <a:cubicBezTo>
                  <a:pt x="27" y="14"/>
                  <a:pt x="26" y="11"/>
                  <a:pt x="23" y="8"/>
                </a:cubicBezTo>
                <a:cubicBezTo>
                  <a:pt x="22" y="7"/>
                  <a:pt x="21" y="6"/>
                  <a:pt x="19" y="6"/>
                </a:cubicBezTo>
                <a:cubicBezTo>
                  <a:pt x="17" y="5"/>
                  <a:pt x="16" y="5"/>
                  <a:pt x="15" y="5"/>
                </a:cubicBezTo>
                <a:cubicBezTo>
                  <a:pt x="14" y="5"/>
                  <a:pt x="13" y="5"/>
                  <a:pt x="13" y="6"/>
                </a:cubicBezTo>
                <a:cubicBezTo>
                  <a:pt x="14" y="6"/>
                  <a:pt x="14" y="6"/>
                  <a:pt x="14" y="6"/>
                </a:cubicBezTo>
                <a:cubicBezTo>
                  <a:pt x="16" y="6"/>
                  <a:pt x="18" y="6"/>
                  <a:pt x="19" y="7"/>
                </a:cubicBezTo>
                <a:cubicBezTo>
                  <a:pt x="20" y="7"/>
                  <a:pt x="20" y="7"/>
                  <a:pt x="20" y="7"/>
                </a:cubicBezTo>
                <a:cubicBezTo>
                  <a:pt x="20" y="7"/>
                  <a:pt x="21" y="7"/>
                  <a:pt x="21" y="8"/>
                </a:cubicBezTo>
                <a:cubicBezTo>
                  <a:pt x="21" y="8"/>
                  <a:pt x="21" y="8"/>
                  <a:pt x="21" y="8"/>
                </a:cubicBezTo>
                <a:cubicBezTo>
                  <a:pt x="23" y="9"/>
                  <a:pt x="24" y="11"/>
                  <a:pt x="25" y="12"/>
                </a:cubicBezTo>
                <a:cubicBezTo>
                  <a:pt x="25" y="13"/>
                  <a:pt x="26" y="13"/>
                  <a:pt x="26" y="14"/>
                </a:cubicBezTo>
                <a:cubicBezTo>
                  <a:pt x="27" y="15"/>
                  <a:pt x="27" y="16"/>
                  <a:pt x="28" y="17"/>
                </a:cubicBezTo>
                <a:cubicBezTo>
                  <a:pt x="28" y="18"/>
                  <a:pt x="28" y="18"/>
                  <a:pt x="28" y="18"/>
                </a:cubicBezTo>
                <a:close/>
                <a:moveTo>
                  <a:pt x="11" y="86"/>
                </a:moveTo>
                <a:cubicBezTo>
                  <a:pt x="11" y="86"/>
                  <a:pt x="11" y="86"/>
                  <a:pt x="11" y="86"/>
                </a:cubicBezTo>
                <a:cubicBezTo>
                  <a:pt x="10" y="89"/>
                  <a:pt x="11" y="92"/>
                  <a:pt x="14" y="93"/>
                </a:cubicBezTo>
                <a:cubicBezTo>
                  <a:pt x="15" y="93"/>
                  <a:pt x="17" y="94"/>
                  <a:pt x="18" y="94"/>
                </a:cubicBezTo>
                <a:cubicBezTo>
                  <a:pt x="20" y="94"/>
                  <a:pt x="21" y="94"/>
                  <a:pt x="22" y="94"/>
                </a:cubicBezTo>
                <a:cubicBezTo>
                  <a:pt x="19" y="94"/>
                  <a:pt x="17" y="93"/>
                  <a:pt x="15" y="91"/>
                </a:cubicBezTo>
                <a:cubicBezTo>
                  <a:pt x="15" y="91"/>
                  <a:pt x="14" y="90"/>
                  <a:pt x="14" y="89"/>
                </a:cubicBezTo>
                <a:cubicBezTo>
                  <a:pt x="13" y="89"/>
                  <a:pt x="13" y="89"/>
                  <a:pt x="13" y="88"/>
                </a:cubicBezTo>
                <a:cubicBezTo>
                  <a:pt x="12" y="88"/>
                  <a:pt x="11" y="87"/>
                  <a:pt x="11" y="86"/>
                </a:cubicBezTo>
                <a:close/>
                <a:moveTo>
                  <a:pt x="116" y="92"/>
                </a:moveTo>
                <a:cubicBezTo>
                  <a:pt x="116" y="90"/>
                  <a:pt x="116" y="89"/>
                  <a:pt x="116" y="87"/>
                </a:cubicBezTo>
                <a:cubicBezTo>
                  <a:pt x="116" y="87"/>
                  <a:pt x="116" y="87"/>
                  <a:pt x="116" y="87"/>
                </a:cubicBezTo>
                <a:cubicBezTo>
                  <a:pt x="115" y="85"/>
                  <a:pt x="115" y="83"/>
                  <a:pt x="115" y="80"/>
                </a:cubicBezTo>
                <a:cubicBezTo>
                  <a:pt x="115" y="80"/>
                  <a:pt x="114" y="80"/>
                  <a:pt x="114" y="79"/>
                </a:cubicBezTo>
                <a:cubicBezTo>
                  <a:pt x="114" y="80"/>
                  <a:pt x="114" y="80"/>
                  <a:pt x="114" y="80"/>
                </a:cubicBezTo>
                <a:cubicBezTo>
                  <a:pt x="114" y="83"/>
                  <a:pt x="114" y="86"/>
                  <a:pt x="113" y="89"/>
                </a:cubicBezTo>
                <a:cubicBezTo>
                  <a:pt x="113" y="90"/>
                  <a:pt x="113" y="90"/>
                  <a:pt x="114" y="90"/>
                </a:cubicBezTo>
                <a:cubicBezTo>
                  <a:pt x="114" y="91"/>
                  <a:pt x="115" y="91"/>
                  <a:pt x="116" y="92"/>
                </a:cubicBezTo>
                <a:close/>
                <a:moveTo>
                  <a:pt x="60" y="37"/>
                </a:moveTo>
                <a:cubicBezTo>
                  <a:pt x="61" y="37"/>
                  <a:pt x="62" y="38"/>
                  <a:pt x="63" y="39"/>
                </a:cubicBezTo>
                <a:cubicBezTo>
                  <a:pt x="67" y="41"/>
                  <a:pt x="71" y="43"/>
                  <a:pt x="75" y="45"/>
                </a:cubicBezTo>
                <a:cubicBezTo>
                  <a:pt x="75" y="45"/>
                  <a:pt x="76" y="45"/>
                  <a:pt x="77" y="46"/>
                </a:cubicBezTo>
                <a:cubicBezTo>
                  <a:pt x="78" y="46"/>
                  <a:pt x="79" y="47"/>
                  <a:pt x="80" y="48"/>
                </a:cubicBezTo>
                <a:cubicBezTo>
                  <a:pt x="80" y="48"/>
                  <a:pt x="81" y="48"/>
                  <a:pt x="81" y="48"/>
                </a:cubicBezTo>
                <a:cubicBezTo>
                  <a:pt x="82" y="48"/>
                  <a:pt x="82" y="49"/>
                  <a:pt x="82" y="49"/>
                </a:cubicBezTo>
                <a:cubicBezTo>
                  <a:pt x="83" y="50"/>
                  <a:pt x="84" y="50"/>
                  <a:pt x="85" y="49"/>
                </a:cubicBezTo>
                <a:cubicBezTo>
                  <a:pt x="77" y="45"/>
                  <a:pt x="68" y="41"/>
                  <a:pt x="60" y="37"/>
                </a:cubicBezTo>
                <a:close/>
                <a:moveTo>
                  <a:pt x="64" y="63"/>
                </a:moveTo>
                <a:cubicBezTo>
                  <a:pt x="63" y="63"/>
                  <a:pt x="63" y="63"/>
                  <a:pt x="62" y="63"/>
                </a:cubicBezTo>
                <a:cubicBezTo>
                  <a:pt x="62" y="63"/>
                  <a:pt x="62" y="63"/>
                  <a:pt x="62" y="63"/>
                </a:cubicBezTo>
                <a:cubicBezTo>
                  <a:pt x="59" y="65"/>
                  <a:pt x="56" y="66"/>
                  <a:pt x="53" y="68"/>
                </a:cubicBezTo>
                <a:cubicBezTo>
                  <a:pt x="50" y="70"/>
                  <a:pt x="46" y="72"/>
                  <a:pt x="43" y="74"/>
                </a:cubicBezTo>
                <a:cubicBezTo>
                  <a:pt x="42" y="75"/>
                  <a:pt x="42" y="75"/>
                  <a:pt x="42" y="75"/>
                </a:cubicBezTo>
                <a:cubicBezTo>
                  <a:pt x="44" y="74"/>
                  <a:pt x="46" y="73"/>
                  <a:pt x="48" y="72"/>
                </a:cubicBezTo>
                <a:cubicBezTo>
                  <a:pt x="48" y="72"/>
                  <a:pt x="48" y="72"/>
                  <a:pt x="48" y="72"/>
                </a:cubicBezTo>
                <a:cubicBezTo>
                  <a:pt x="49" y="71"/>
                  <a:pt x="50" y="70"/>
                  <a:pt x="51" y="70"/>
                </a:cubicBezTo>
                <a:cubicBezTo>
                  <a:pt x="55" y="67"/>
                  <a:pt x="59" y="65"/>
                  <a:pt x="63" y="64"/>
                </a:cubicBezTo>
                <a:cubicBezTo>
                  <a:pt x="63" y="64"/>
                  <a:pt x="64" y="63"/>
                  <a:pt x="64" y="63"/>
                </a:cubicBezTo>
                <a:close/>
                <a:moveTo>
                  <a:pt x="17" y="38"/>
                </a:moveTo>
                <a:cubicBezTo>
                  <a:pt x="16" y="39"/>
                  <a:pt x="15" y="39"/>
                  <a:pt x="14" y="38"/>
                </a:cubicBezTo>
                <a:cubicBezTo>
                  <a:pt x="14" y="38"/>
                  <a:pt x="13" y="37"/>
                  <a:pt x="12" y="37"/>
                </a:cubicBezTo>
                <a:cubicBezTo>
                  <a:pt x="12" y="36"/>
                  <a:pt x="12" y="36"/>
                  <a:pt x="11" y="37"/>
                </a:cubicBezTo>
                <a:cubicBezTo>
                  <a:pt x="9" y="38"/>
                  <a:pt x="8" y="38"/>
                  <a:pt x="7" y="37"/>
                </a:cubicBezTo>
                <a:cubicBezTo>
                  <a:pt x="6" y="37"/>
                  <a:pt x="6" y="36"/>
                  <a:pt x="5" y="36"/>
                </a:cubicBezTo>
                <a:cubicBezTo>
                  <a:pt x="5" y="36"/>
                  <a:pt x="4" y="35"/>
                  <a:pt x="4" y="35"/>
                </a:cubicBezTo>
                <a:cubicBezTo>
                  <a:pt x="4" y="35"/>
                  <a:pt x="4" y="35"/>
                  <a:pt x="4" y="36"/>
                </a:cubicBezTo>
                <a:cubicBezTo>
                  <a:pt x="5" y="36"/>
                  <a:pt x="5" y="37"/>
                  <a:pt x="5" y="37"/>
                </a:cubicBezTo>
                <a:cubicBezTo>
                  <a:pt x="7" y="38"/>
                  <a:pt x="8" y="39"/>
                  <a:pt x="9" y="39"/>
                </a:cubicBezTo>
                <a:cubicBezTo>
                  <a:pt x="12" y="39"/>
                  <a:pt x="14" y="39"/>
                  <a:pt x="16" y="39"/>
                </a:cubicBezTo>
                <a:cubicBezTo>
                  <a:pt x="17" y="39"/>
                  <a:pt x="17" y="39"/>
                  <a:pt x="17" y="39"/>
                </a:cubicBezTo>
                <a:cubicBezTo>
                  <a:pt x="17" y="39"/>
                  <a:pt x="17" y="39"/>
                  <a:pt x="17" y="38"/>
                </a:cubicBezTo>
                <a:close/>
                <a:moveTo>
                  <a:pt x="93" y="49"/>
                </a:moveTo>
                <a:cubicBezTo>
                  <a:pt x="93" y="49"/>
                  <a:pt x="93" y="48"/>
                  <a:pt x="94" y="48"/>
                </a:cubicBezTo>
                <a:cubicBezTo>
                  <a:pt x="97" y="46"/>
                  <a:pt x="100" y="44"/>
                  <a:pt x="103" y="42"/>
                </a:cubicBezTo>
                <a:cubicBezTo>
                  <a:pt x="104" y="42"/>
                  <a:pt x="104" y="42"/>
                  <a:pt x="104" y="42"/>
                </a:cubicBezTo>
                <a:cubicBezTo>
                  <a:pt x="104" y="42"/>
                  <a:pt x="104" y="42"/>
                  <a:pt x="104" y="42"/>
                </a:cubicBezTo>
                <a:cubicBezTo>
                  <a:pt x="99" y="44"/>
                  <a:pt x="94" y="46"/>
                  <a:pt x="89" y="49"/>
                </a:cubicBezTo>
                <a:cubicBezTo>
                  <a:pt x="89" y="50"/>
                  <a:pt x="90" y="50"/>
                  <a:pt x="90" y="50"/>
                </a:cubicBezTo>
                <a:cubicBezTo>
                  <a:pt x="91" y="49"/>
                  <a:pt x="91" y="48"/>
                  <a:pt x="93" y="49"/>
                </a:cubicBezTo>
                <a:close/>
                <a:moveTo>
                  <a:pt x="54" y="53"/>
                </a:moveTo>
                <a:cubicBezTo>
                  <a:pt x="55" y="53"/>
                  <a:pt x="55" y="53"/>
                  <a:pt x="55" y="53"/>
                </a:cubicBezTo>
                <a:cubicBezTo>
                  <a:pt x="55" y="52"/>
                  <a:pt x="55" y="51"/>
                  <a:pt x="54" y="50"/>
                </a:cubicBezTo>
                <a:cubicBezTo>
                  <a:pt x="54" y="50"/>
                  <a:pt x="54" y="49"/>
                  <a:pt x="53" y="49"/>
                </a:cubicBezTo>
                <a:cubicBezTo>
                  <a:pt x="53" y="48"/>
                  <a:pt x="52" y="48"/>
                  <a:pt x="51" y="47"/>
                </a:cubicBezTo>
                <a:cubicBezTo>
                  <a:pt x="50" y="48"/>
                  <a:pt x="50" y="49"/>
                  <a:pt x="50" y="50"/>
                </a:cubicBezTo>
                <a:cubicBezTo>
                  <a:pt x="50" y="50"/>
                  <a:pt x="50" y="50"/>
                  <a:pt x="51" y="50"/>
                </a:cubicBezTo>
                <a:cubicBezTo>
                  <a:pt x="52" y="51"/>
                  <a:pt x="53" y="52"/>
                  <a:pt x="54" y="53"/>
                </a:cubicBezTo>
                <a:close/>
                <a:moveTo>
                  <a:pt x="30" y="97"/>
                </a:moveTo>
                <a:cubicBezTo>
                  <a:pt x="27" y="100"/>
                  <a:pt x="28" y="105"/>
                  <a:pt x="30" y="107"/>
                </a:cubicBezTo>
                <a:cubicBezTo>
                  <a:pt x="30" y="106"/>
                  <a:pt x="30" y="106"/>
                  <a:pt x="30" y="106"/>
                </a:cubicBezTo>
                <a:cubicBezTo>
                  <a:pt x="29" y="105"/>
                  <a:pt x="29" y="104"/>
                  <a:pt x="29" y="103"/>
                </a:cubicBezTo>
                <a:cubicBezTo>
                  <a:pt x="29" y="102"/>
                  <a:pt x="30" y="101"/>
                  <a:pt x="30" y="100"/>
                </a:cubicBezTo>
                <a:cubicBezTo>
                  <a:pt x="30" y="99"/>
                  <a:pt x="30" y="98"/>
                  <a:pt x="30" y="97"/>
                </a:cubicBezTo>
                <a:close/>
                <a:moveTo>
                  <a:pt x="25" y="17"/>
                </a:moveTo>
                <a:cubicBezTo>
                  <a:pt x="25" y="17"/>
                  <a:pt x="25" y="17"/>
                  <a:pt x="25" y="17"/>
                </a:cubicBezTo>
                <a:cubicBezTo>
                  <a:pt x="25" y="18"/>
                  <a:pt x="25" y="20"/>
                  <a:pt x="25" y="21"/>
                </a:cubicBezTo>
                <a:cubicBezTo>
                  <a:pt x="25" y="21"/>
                  <a:pt x="25" y="21"/>
                  <a:pt x="25" y="21"/>
                </a:cubicBezTo>
                <a:cubicBezTo>
                  <a:pt x="26" y="22"/>
                  <a:pt x="27" y="23"/>
                  <a:pt x="27" y="25"/>
                </a:cubicBezTo>
                <a:cubicBezTo>
                  <a:pt x="27" y="24"/>
                  <a:pt x="27" y="24"/>
                  <a:pt x="28" y="24"/>
                </a:cubicBezTo>
                <a:cubicBezTo>
                  <a:pt x="28" y="22"/>
                  <a:pt x="28" y="21"/>
                  <a:pt x="28" y="20"/>
                </a:cubicBezTo>
                <a:cubicBezTo>
                  <a:pt x="28" y="20"/>
                  <a:pt x="28" y="19"/>
                  <a:pt x="28" y="19"/>
                </a:cubicBezTo>
                <a:cubicBezTo>
                  <a:pt x="27" y="20"/>
                  <a:pt x="27" y="20"/>
                  <a:pt x="26" y="19"/>
                </a:cubicBezTo>
                <a:cubicBezTo>
                  <a:pt x="26" y="18"/>
                  <a:pt x="26" y="17"/>
                  <a:pt x="25" y="17"/>
                </a:cubicBezTo>
                <a:close/>
                <a:moveTo>
                  <a:pt x="29" y="94"/>
                </a:moveTo>
                <a:cubicBezTo>
                  <a:pt x="29" y="94"/>
                  <a:pt x="28" y="94"/>
                  <a:pt x="28" y="94"/>
                </a:cubicBezTo>
                <a:cubicBezTo>
                  <a:pt x="28" y="95"/>
                  <a:pt x="27" y="95"/>
                  <a:pt x="27" y="96"/>
                </a:cubicBezTo>
                <a:cubicBezTo>
                  <a:pt x="25" y="98"/>
                  <a:pt x="24" y="100"/>
                  <a:pt x="24" y="103"/>
                </a:cubicBezTo>
                <a:cubicBezTo>
                  <a:pt x="24" y="104"/>
                  <a:pt x="24" y="105"/>
                  <a:pt x="25" y="105"/>
                </a:cubicBezTo>
                <a:cubicBezTo>
                  <a:pt x="25" y="105"/>
                  <a:pt x="25" y="105"/>
                  <a:pt x="25" y="105"/>
                </a:cubicBezTo>
                <a:cubicBezTo>
                  <a:pt x="25" y="103"/>
                  <a:pt x="25" y="101"/>
                  <a:pt x="26" y="99"/>
                </a:cubicBezTo>
                <a:cubicBezTo>
                  <a:pt x="27" y="98"/>
                  <a:pt x="28" y="96"/>
                  <a:pt x="29" y="94"/>
                </a:cubicBezTo>
                <a:cubicBezTo>
                  <a:pt x="29" y="94"/>
                  <a:pt x="29" y="94"/>
                  <a:pt x="29" y="94"/>
                </a:cubicBezTo>
                <a:close/>
                <a:moveTo>
                  <a:pt x="80" y="54"/>
                </a:moveTo>
                <a:cubicBezTo>
                  <a:pt x="79" y="55"/>
                  <a:pt x="77" y="55"/>
                  <a:pt x="76" y="56"/>
                </a:cubicBezTo>
                <a:cubicBezTo>
                  <a:pt x="76" y="57"/>
                  <a:pt x="76" y="57"/>
                  <a:pt x="76" y="57"/>
                </a:cubicBezTo>
                <a:cubicBezTo>
                  <a:pt x="77" y="58"/>
                  <a:pt x="77" y="58"/>
                  <a:pt x="78" y="58"/>
                </a:cubicBezTo>
                <a:cubicBezTo>
                  <a:pt x="78" y="58"/>
                  <a:pt x="78" y="58"/>
                  <a:pt x="79" y="58"/>
                </a:cubicBezTo>
                <a:cubicBezTo>
                  <a:pt x="79" y="58"/>
                  <a:pt x="79" y="57"/>
                  <a:pt x="79" y="57"/>
                </a:cubicBezTo>
                <a:cubicBezTo>
                  <a:pt x="79" y="57"/>
                  <a:pt x="79" y="56"/>
                  <a:pt x="79" y="56"/>
                </a:cubicBezTo>
                <a:cubicBezTo>
                  <a:pt x="79" y="55"/>
                  <a:pt x="79" y="55"/>
                  <a:pt x="79" y="55"/>
                </a:cubicBezTo>
                <a:cubicBezTo>
                  <a:pt x="80" y="55"/>
                  <a:pt x="80" y="55"/>
                  <a:pt x="80" y="56"/>
                </a:cubicBezTo>
                <a:cubicBezTo>
                  <a:pt x="80" y="56"/>
                  <a:pt x="81" y="56"/>
                  <a:pt x="81" y="56"/>
                </a:cubicBezTo>
                <a:cubicBezTo>
                  <a:pt x="81" y="56"/>
                  <a:pt x="81" y="56"/>
                  <a:pt x="81" y="57"/>
                </a:cubicBezTo>
                <a:cubicBezTo>
                  <a:pt x="81" y="56"/>
                  <a:pt x="81" y="55"/>
                  <a:pt x="82" y="55"/>
                </a:cubicBezTo>
                <a:cubicBezTo>
                  <a:pt x="81" y="54"/>
                  <a:pt x="81" y="54"/>
                  <a:pt x="80" y="54"/>
                </a:cubicBezTo>
                <a:close/>
                <a:moveTo>
                  <a:pt x="104" y="67"/>
                </a:moveTo>
                <a:cubicBezTo>
                  <a:pt x="105" y="67"/>
                  <a:pt x="106" y="68"/>
                  <a:pt x="108" y="68"/>
                </a:cubicBezTo>
                <a:cubicBezTo>
                  <a:pt x="108" y="68"/>
                  <a:pt x="108" y="68"/>
                  <a:pt x="108" y="67"/>
                </a:cubicBezTo>
                <a:cubicBezTo>
                  <a:pt x="108" y="67"/>
                  <a:pt x="107" y="66"/>
                  <a:pt x="106" y="66"/>
                </a:cubicBezTo>
                <a:cubicBezTo>
                  <a:pt x="105" y="65"/>
                  <a:pt x="103" y="64"/>
                  <a:pt x="102" y="63"/>
                </a:cubicBezTo>
                <a:cubicBezTo>
                  <a:pt x="101" y="63"/>
                  <a:pt x="101" y="63"/>
                  <a:pt x="101" y="63"/>
                </a:cubicBezTo>
                <a:cubicBezTo>
                  <a:pt x="101" y="64"/>
                  <a:pt x="101" y="64"/>
                  <a:pt x="102" y="65"/>
                </a:cubicBezTo>
                <a:cubicBezTo>
                  <a:pt x="102" y="64"/>
                  <a:pt x="103" y="64"/>
                  <a:pt x="103" y="65"/>
                </a:cubicBezTo>
                <a:cubicBezTo>
                  <a:pt x="104" y="66"/>
                  <a:pt x="104" y="66"/>
                  <a:pt x="104" y="67"/>
                </a:cubicBezTo>
                <a:close/>
                <a:moveTo>
                  <a:pt x="57" y="87"/>
                </a:moveTo>
                <a:cubicBezTo>
                  <a:pt x="58" y="87"/>
                  <a:pt x="58" y="87"/>
                  <a:pt x="59" y="86"/>
                </a:cubicBezTo>
                <a:cubicBezTo>
                  <a:pt x="61" y="85"/>
                  <a:pt x="63" y="84"/>
                  <a:pt x="66" y="82"/>
                </a:cubicBezTo>
                <a:cubicBezTo>
                  <a:pt x="66" y="82"/>
                  <a:pt x="66" y="82"/>
                  <a:pt x="66" y="82"/>
                </a:cubicBezTo>
                <a:cubicBezTo>
                  <a:pt x="66" y="82"/>
                  <a:pt x="66" y="82"/>
                  <a:pt x="66" y="82"/>
                </a:cubicBezTo>
                <a:cubicBezTo>
                  <a:pt x="65" y="82"/>
                  <a:pt x="63" y="83"/>
                  <a:pt x="62" y="83"/>
                </a:cubicBezTo>
                <a:cubicBezTo>
                  <a:pt x="62" y="83"/>
                  <a:pt x="61" y="84"/>
                  <a:pt x="61" y="84"/>
                </a:cubicBezTo>
                <a:cubicBezTo>
                  <a:pt x="61" y="85"/>
                  <a:pt x="61" y="85"/>
                  <a:pt x="60" y="84"/>
                </a:cubicBezTo>
                <a:cubicBezTo>
                  <a:pt x="60" y="84"/>
                  <a:pt x="59" y="84"/>
                  <a:pt x="59" y="84"/>
                </a:cubicBezTo>
                <a:cubicBezTo>
                  <a:pt x="58" y="85"/>
                  <a:pt x="58" y="85"/>
                  <a:pt x="57" y="86"/>
                </a:cubicBezTo>
                <a:cubicBezTo>
                  <a:pt x="57" y="86"/>
                  <a:pt x="57" y="87"/>
                  <a:pt x="57" y="87"/>
                </a:cubicBezTo>
                <a:close/>
                <a:moveTo>
                  <a:pt x="21" y="79"/>
                </a:moveTo>
                <a:cubicBezTo>
                  <a:pt x="21" y="79"/>
                  <a:pt x="21" y="78"/>
                  <a:pt x="21" y="78"/>
                </a:cubicBezTo>
                <a:cubicBezTo>
                  <a:pt x="22" y="77"/>
                  <a:pt x="23" y="77"/>
                  <a:pt x="23" y="78"/>
                </a:cubicBezTo>
                <a:cubicBezTo>
                  <a:pt x="24" y="78"/>
                  <a:pt x="24" y="79"/>
                  <a:pt x="24" y="79"/>
                </a:cubicBezTo>
                <a:cubicBezTo>
                  <a:pt x="25" y="79"/>
                  <a:pt x="26" y="79"/>
                  <a:pt x="27" y="79"/>
                </a:cubicBezTo>
                <a:cubicBezTo>
                  <a:pt x="27" y="79"/>
                  <a:pt x="28" y="79"/>
                  <a:pt x="29" y="79"/>
                </a:cubicBezTo>
                <a:cubicBezTo>
                  <a:pt x="27" y="77"/>
                  <a:pt x="21" y="77"/>
                  <a:pt x="19" y="78"/>
                </a:cubicBezTo>
                <a:cubicBezTo>
                  <a:pt x="19" y="78"/>
                  <a:pt x="19" y="79"/>
                  <a:pt x="19" y="79"/>
                </a:cubicBezTo>
                <a:cubicBezTo>
                  <a:pt x="20" y="79"/>
                  <a:pt x="20" y="79"/>
                  <a:pt x="21" y="79"/>
                </a:cubicBezTo>
                <a:close/>
                <a:moveTo>
                  <a:pt x="59" y="40"/>
                </a:moveTo>
                <a:cubicBezTo>
                  <a:pt x="60" y="41"/>
                  <a:pt x="65" y="45"/>
                  <a:pt x="67" y="46"/>
                </a:cubicBezTo>
                <a:cubicBezTo>
                  <a:pt x="67" y="46"/>
                  <a:pt x="67" y="46"/>
                  <a:pt x="68" y="45"/>
                </a:cubicBezTo>
                <a:cubicBezTo>
                  <a:pt x="65" y="43"/>
                  <a:pt x="62" y="42"/>
                  <a:pt x="59" y="40"/>
                </a:cubicBezTo>
                <a:close/>
                <a:moveTo>
                  <a:pt x="133" y="95"/>
                </a:moveTo>
                <a:cubicBezTo>
                  <a:pt x="135" y="96"/>
                  <a:pt x="141" y="95"/>
                  <a:pt x="143" y="93"/>
                </a:cubicBezTo>
                <a:cubicBezTo>
                  <a:pt x="142" y="93"/>
                  <a:pt x="142" y="92"/>
                  <a:pt x="141" y="92"/>
                </a:cubicBezTo>
                <a:cubicBezTo>
                  <a:pt x="141" y="93"/>
                  <a:pt x="140" y="93"/>
                  <a:pt x="139" y="94"/>
                </a:cubicBezTo>
                <a:cubicBezTo>
                  <a:pt x="139" y="95"/>
                  <a:pt x="139" y="95"/>
                  <a:pt x="138" y="95"/>
                </a:cubicBezTo>
                <a:cubicBezTo>
                  <a:pt x="137" y="95"/>
                  <a:pt x="137" y="94"/>
                  <a:pt x="137" y="94"/>
                </a:cubicBezTo>
                <a:cubicBezTo>
                  <a:pt x="136" y="94"/>
                  <a:pt x="135" y="94"/>
                  <a:pt x="133" y="94"/>
                </a:cubicBezTo>
                <a:cubicBezTo>
                  <a:pt x="133" y="94"/>
                  <a:pt x="133" y="95"/>
                  <a:pt x="133" y="95"/>
                </a:cubicBezTo>
                <a:close/>
                <a:moveTo>
                  <a:pt x="109" y="77"/>
                </a:moveTo>
                <a:cubicBezTo>
                  <a:pt x="109" y="77"/>
                  <a:pt x="109" y="77"/>
                  <a:pt x="109" y="77"/>
                </a:cubicBezTo>
                <a:cubicBezTo>
                  <a:pt x="109" y="79"/>
                  <a:pt x="109" y="80"/>
                  <a:pt x="109" y="82"/>
                </a:cubicBezTo>
                <a:cubicBezTo>
                  <a:pt x="109" y="82"/>
                  <a:pt x="109" y="82"/>
                  <a:pt x="109" y="82"/>
                </a:cubicBezTo>
                <a:cubicBezTo>
                  <a:pt x="109" y="83"/>
                  <a:pt x="110" y="84"/>
                  <a:pt x="110" y="84"/>
                </a:cubicBezTo>
                <a:cubicBezTo>
                  <a:pt x="110" y="84"/>
                  <a:pt x="110" y="84"/>
                  <a:pt x="110" y="84"/>
                </a:cubicBezTo>
                <a:cubicBezTo>
                  <a:pt x="110" y="82"/>
                  <a:pt x="110" y="80"/>
                  <a:pt x="110" y="78"/>
                </a:cubicBezTo>
                <a:cubicBezTo>
                  <a:pt x="110" y="77"/>
                  <a:pt x="110" y="77"/>
                  <a:pt x="109" y="77"/>
                </a:cubicBezTo>
                <a:close/>
                <a:moveTo>
                  <a:pt x="107" y="76"/>
                </a:moveTo>
                <a:cubicBezTo>
                  <a:pt x="107" y="76"/>
                  <a:pt x="106" y="76"/>
                  <a:pt x="105" y="75"/>
                </a:cubicBezTo>
                <a:cubicBezTo>
                  <a:pt x="105" y="75"/>
                  <a:pt x="105" y="75"/>
                  <a:pt x="105" y="75"/>
                </a:cubicBezTo>
                <a:cubicBezTo>
                  <a:pt x="105" y="77"/>
                  <a:pt x="106" y="79"/>
                  <a:pt x="106" y="81"/>
                </a:cubicBezTo>
                <a:cubicBezTo>
                  <a:pt x="106" y="81"/>
                  <a:pt x="106" y="82"/>
                  <a:pt x="106" y="82"/>
                </a:cubicBezTo>
                <a:cubicBezTo>
                  <a:pt x="107" y="81"/>
                  <a:pt x="107" y="78"/>
                  <a:pt x="107" y="76"/>
                </a:cubicBezTo>
                <a:close/>
                <a:moveTo>
                  <a:pt x="23" y="37"/>
                </a:moveTo>
                <a:cubicBezTo>
                  <a:pt x="23" y="37"/>
                  <a:pt x="23" y="37"/>
                  <a:pt x="23" y="37"/>
                </a:cubicBezTo>
                <a:cubicBezTo>
                  <a:pt x="22" y="37"/>
                  <a:pt x="22" y="38"/>
                  <a:pt x="21" y="38"/>
                </a:cubicBezTo>
                <a:cubicBezTo>
                  <a:pt x="21" y="38"/>
                  <a:pt x="21" y="37"/>
                  <a:pt x="20" y="37"/>
                </a:cubicBezTo>
                <a:cubicBezTo>
                  <a:pt x="20" y="37"/>
                  <a:pt x="20" y="37"/>
                  <a:pt x="20" y="36"/>
                </a:cubicBezTo>
                <a:cubicBezTo>
                  <a:pt x="20" y="37"/>
                  <a:pt x="20" y="38"/>
                  <a:pt x="19" y="39"/>
                </a:cubicBezTo>
                <a:cubicBezTo>
                  <a:pt x="22" y="38"/>
                  <a:pt x="24" y="38"/>
                  <a:pt x="27" y="37"/>
                </a:cubicBezTo>
                <a:cubicBezTo>
                  <a:pt x="26" y="36"/>
                  <a:pt x="26" y="36"/>
                  <a:pt x="26" y="36"/>
                </a:cubicBezTo>
                <a:cubicBezTo>
                  <a:pt x="25" y="36"/>
                  <a:pt x="24" y="36"/>
                  <a:pt x="23" y="37"/>
                </a:cubicBezTo>
                <a:close/>
                <a:moveTo>
                  <a:pt x="15" y="24"/>
                </a:moveTo>
                <a:cubicBezTo>
                  <a:pt x="15" y="24"/>
                  <a:pt x="15" y="24"/>
                  <a:pt x="15" y="24"/>
                </a:cubicBezTo>
                <a:cubicBezTo>
                  <a:pt x="14" y="24"/>
                  <a:pt x="14" y="24"/>
                  <a:pt x="14" y="24"/>
                </a:cubicBezTo>
                <a:cubicBezTo>
                  <a:pt x="13" y="24"/>
                  <a:pt x="13" y="25"/>
                  <a:pt x="12" y="25"/>
                </a:cubicBezTo>
                <a:cubicBezTo>
                  <a:pt x="10" y="25"/>
                  <a:pt x="8" y="25"/>
                  <a:pt x="7" y="26"/>
                </a:cubicBezTo>
                <a:cubicBezTo>
                  <a:pt x="4" y="27"/>
                  <a:pt x="2" y="30"/>
                  <a:pt x="2" y="33"/>
                </a:cubicBezTo>
                <a:cubicBezTo>
                  <a:pt x="2" y="33"/>
                  <a:pt x="2" y="33"/>
                  <a:pt x="2" y="33"/>
                </a:cubicBezTo>
                <a:cubicBezTo>
                  <a:pt x="2" y="33"/>
                  <a:pt x="2" y="33"/>
                  <a:pt x="2" y="33"/>
                </a:cubicBezTo>
                <a:cubicBezTo>
                  <a:pt x="3" y="30"/>
                  <a:pt x="4" y="28"/>
                  <a:pt x="7" y="27"/>
                </a:cubicBezTo>
                <a:cubicBezTo>
                  <a:pt x="9" y="26"/>
                  <a:pt x="11" y="25"/>
                  <a:pt x="13" y="25"/>
                </a:cubicBezTo>
                <a:cubicBezTo>
                  <a:pt x="14" y="24"/>
                  <a:pt x="14" y="24"/>
                  <a:pt x="15" y="24"/>
                </a:cubicBezTo>
                <a:close/>
                <a:moveTo>
                  <a:pt x="41" y="84"/>
                </a:moveTo>
                <a:cubicBezTo>
                  <a:pt x="41" y="84"/>
                  <a:pt x="40" y="85"/>
                  <a:pt x="39" y="85"/>
                </a:cubicBezTo>
                <a:cubicBezTo>
                  <a:pt x="39" y="85"/>
                  <a:pt x="39" y="85"/>
                  <a:pt x="39" y="86"/>
                </a:cubicBezTo>
                <a:cubicBezTo>
                  <a:pt x="39" y="87"/>
                  <a:pt x="39" y="88"/>
                  <a:pt x="40" y="89"/>
                </a:cubicBezTo>
                <a:cubicBezTo>
                  <a:pt x="40" y="88"/>
                  <a:pt x="40" y="88"/>
                  <a:pt x="41" y="88"/>
                </a:cubicBezTo>
                <a:cubicBezTo>
                  <a:pt x="41" y="88"/>
                  <a:pt x="41" y="88"/>
                  <a:pt x="41" y="88"/>
                </a:cubicBezTo>
                <a:cubicBezTo>
                  <a:pt x="41" y="87"/>
                  <a:pt x="41" y="85"/>
                  <a:pt x="41" y="84"/>
                </a:cubicBezTo>
                <a:close/>
                <a:moveTo>
                  <a:pt x="122" y="76"/>
                </a:moveTo>
                <a:cubicBezTo>
                  <a:pt x="122" y="76"/>
                  <a:pt x="121" y="76"/>
                  <a:pt x="121" y="76"/>
                </a:cubicBezTo>
                <a:cubicBezTo>
                  <a:pt x="121" y="76"/>
                  <a:pt x="121" y="76"/>
                  <a:pt x="121" y="76"/>
                </a:cubicBezTo>
                <a:cubicBezTo>
                  <a:pt x="120" y="76"/>
                  <a:pt x="119" y="76"/>
                  <a:pt x="119" y="75"/>
                </a:cubicBezTo>
                <a:cubicBezTo>
                  <a:pt x="119" y="74"/>
                  <a:pt x="119" y="74"/>
                  <a:pt x="118" y="74"/>
                </a:cubicBezTo>
                <a:cubicBezTo>
                  <a:pt x="117" y="73"/>
                  <a:pt x="116" y="73"/>
                  <a:pt x="116" y="72"/>
                </a:cubicBezTo>
                <a:cubicBezTo>
                  <a:pt x="115" y="72"/>
                  <a:pt x="115" y="72"/>
                  <a:pt x="115" y="72"/>
                </a:cubicBezTo>
                <a:cubicBezTo>
                  <a:pt x="115" y="72"/>
                  <a:pt x="115" y="72"/>
                  <a:pt x="115" y="73"/>
                </a:cubicBezTo>
                <a:cubicBezTo>
                  <a:pt x="115" y="73"/>
                  <a:pt x="116" y="74"/>
                  <a:pt x="116" y="74"/>
                </a:cubicBezTo>
                <a:cubicBezTo>
                  <a:pt x="117" y="74"/>
                  <a:pt x="117" y="75"/>
                  <a:pt x="118" y="76"/>
                </a:cubicBezTo>
                <a:cubicBezTo>
                  <a:pt x="119" y="76"/>
                  <a:pt x="120" y="77"/>
                  <a:pt x="121" y="77"/>
                </a:cubicBezTo>
                <a:cubicBezTo>
                  <a:pt x="121" y="77"/>
                  <a:pt x="121" y="77"/>
                  <a:pt x="122" y="76"/>
                </a:cubicBezTo>
                <a:close/>
                <a:moveTo>
                  <a:pt x="154" y="24"/>
                </a:moveTo>
                <a:cubicBezTo>
                  <a:pt x="152" y="22"/>
                  <a:pt x="147" y="20"/>
                  <a:pt x="144" y="21"/>
                </a:cubicBezTo>
                <a:cubicBezTo>
                  <a:pt x="146" y="22"/>
                  <a:pt x="148" y="22"/>
                  <a:pt x="150" y="23"/>
                </a:cubicBezTo>
                <a:cubicBezTo>
                  <a:pt x="152" y="22"/>
                  <a:pt x="152" y="23"/>
                  <a:pt x="153" y="25"/>
                </a:cubicBezTo>
                <a:cubicBezTo>
                  <a:pt x="153" y="24"/>
                  <a:pt x="154" y="24"/>
                  <a:pt x="154" y="24"/>
                </a:cubicBezTo>
                <a:close/>
                <a:moveTo>
                  <a:pt x="148" y="37"/>
                </a:moveTo>
                <a:cubicBezTo>
                  <a:pt x="147" y="37"/>
                  <a:pt x="147" y="37"/>
                  <a:pt x="146" y="37"/>
                </a:cubicBezTo>
                <a:cubicBezTo>
                  <a:pt x="146" y="37"/>
                  <a:pt x="145" y="37"/>
                  <a:pt x="145" y="37"/>
                </a:cubicBezTo>
                <a:cubicBezTo>
                  <a:pt x="145" y="36"/>
                  <a:pt x="145" y="36"/>
                  <a:pt x="145" y="36"/>
                </a:cubicBezTo>
                <a:cubicBezTo>
                  <a:pt x="144" y="36"/>
                  <a:pt x="144" y="36"/>
                  <a:pt x="143" y="36"/>
                </a:cubicBezTo>
                <a:cubicBezTo>
                  <a:pt x="142" y="36"/>
                  <a:pt x="141" y="36"/>
                  <a:pt x="140" y="37"/>
                </a:cubicBezTo>
                <a:cubicBezTo>
                  <a:pt x="142" y="37"/>
                  <a:pt x="146" y="38"/>
                  <a:pt x="148" y="37"/>
                </a:cubicBezTo>
                <a:close/>
                <a:moveTo>
                  <a:pt x="45" y="76"/>
                </a:moveTo>
                <a:cubicBezTo>
                  <a:pt x="42" y="78"/>
                  <a:pt x="40" y="79"/>
                  <a:pt x="38" y="81"/>
                </a:cubicBezTo>
                <a:cubicBezTo>
                  <a:pt x="40" y="80"/>
                  <a:pt x="42" y="79"/>
                  <a:pt x="45" y="78"/>
                </a:cubicBezTo>
                <a:cubicBezTo>
                  <a:pt x="45" y="77"/>
                  <a:pt x="45" y="77"/>
                  <a:pt x="45" y="76"/>
                </a:cubicBezTo>
                <a:close/>
                <a:moveTo>
                  <a:pt x="117" y="70"/>
                </a:moveTo>
                <a:cubicBezTo>
                  <a:pt x="118" y="71"/>
                  <a:pt x="118" y="72"/>
                  <a:pt x="119" y="72"/>
                </a:cubicBezTo>
                <a:cubicBezTo>
                  <a:pt x="120" y="73"/>
                  <a:pt x="120" y="73"/>
                  <a:pt x="120" y="73"/>
                </a:cubicBezTo>
                <a:cubicBezTo>
                  <a:pt x="121" y="73"/>
                  <a:pt x="121" y="73"/>
                  <a:pt x="121" y="73"/>
                </a:cubicBezTo>
                <a:cubicBezTo>
                  <a:pt x="123" y="73"/>
                  <a:pt x="124" y="73"/>
                  <a:pt x="125" y="73"/>
                </a:cubicBezTo>
                <a:cubicBezTo>
                  <a:pt x="122" y="72"/>
                  <a:pt x="120" y="71"/>
                  <a:pt x="117" y="70"/>
                </a:cubicBezTo>
                <a:close/>
                <a:moveTo>
                  <a:pt x="122" y="38"/>
                </a:moveTo>
                <a:cubicBezTo>
                  <a:pt x="121" y="39"/>
                  <a:pt x="120" y="39"/>
                  <a:pt x="119" y="40"/>
                </a:cubicBezTo>
                <a:cubicBezTo>
                  <a:pt x="120" y="41"/>
                  <a:pt x="118" y="41"/>
                  <a:pt x="118" y="42"/>
                </a:cubicBezTo>
                <a:cubicBezTo>
                  <a:pt x="120" y="41"/>
                  <a:pt x="121" y="40"/>
                  <a:pt x="123" y="40"/>
                </a:cubicBezTo>
                <a:cubicBezTo>
                  <a:pt x="123" y="39"/>
                  <a:pt x="123" y="39"/>
                  <a:pt x="122" y="38"/>
                </a:cubicBezTo>
                <a:close/>
                <a:moveTo>
                  <a:pt x="131" y="15"/>
                </a:moveTo>
                <a:cubicBezTo>
                  <a:pt x="131" y="16"/>
                  <a:pt x="130" y="16"/>
                  <a:pt x="130" y="17"/>
                </a:cubicBezTo>
                <a:cubicBezTo>
                  <a:pt x="130" y="19"/>
                  <a:pt x="130" y="20"/>
                  <a:pt x="130" y="22"/>
                </a:cubicBezTo>
                <a:cubicBezTo>
                  <a:pt x="130" y="22"/>
                  <a:pt x="130" y="22"/>
                  <a:pt x="130" y="23"/>
                </a:cubicBezTo>
                <a:cubicBezTo>
                  <a:pt x="131" y="22"/>
                  <a:pt x="131" y="21"/>
                  <a:pt x="131" y="20"/>
                </a:cubicBezTo>
                <a:cubicBezTo>
                  <a:pt x="132" y="20"/>
                  <a:pt x="132" y="19"/>
                  <a:pt x="132" y="19"/>
                </a:cubicBezTo>
                <a:cubicBezTo>
                  <a:pt x="132" y="18"/>
                  <a:pt x="132" y="18"/>
                  <a:pt x="132" y="18"/>
                </a:cubicBezTo>
                <a:cubicBezTo>
                  <a:pt x="131" y="17"/>
                  <a:pt x="131" y="16"/>
                  <a:pt x="131" y="15"/>
                </a:cubicBezTo>
                <a:close/>
                <a:moveTo>
                  <a:pt x="23" y="90"/>
                </a:moveTo>
                <a:cubicBezTo>
                  <a:pt x="22" y="89"/>
                  <a:pt x="21" y="89"/>
                  <a:pt x="20" y="89"/>
                </a:cubicBezTo>
                <a:cubicBezTo>
                  <a:pt x="20" y="89"/>
                  <a:pt x="20" y="89"/>
                  <a:pt x="20" y="89"/>
                </a:cubicBezTo>
                <a:cubicBezTo>
                  <a:pt x="19" y="89"/>
                  <a:pt x="19" y="89"/>
                  <a:pt x="18" y="88"/>
                </a:cubicBezTo>
                <a:cubicBezTo>
                  <a:pt x="18" y="89"/>
                  <a:pt x="18" y="89"/>
                  <a:pt x="18" y="89"/>
                </a:cubicBezTo>
                <a:cubicBezTo>
                  <a:pt x="20" y="90"/>
                  <a:pt x="21" y="91"/>
                  <a:pt x="23" y="91"/>
                </a:cubicBezTo>
                <a:cubicBezTo>
                  <a:pt x="23" y="91"/>
                  <a:pt x="23" y="90"/>
                  <a:pt x="23" y="90"/>
                </a:cubicBezTo>
                <a:close/>
                <a:moveTo>
                  <a:pt x="137" y="26"/>
                </a:moveTo>
                <a:cubicBezTo>
                  <a:pt x="138" y="25"/>
                  <a:pt x="138" y="25"/>
                  <a:pt x="138" y="25"/>
                </a:cubicBezTo>
                <a:cubicBezTo>
                  <a:pt x="138" y="24"/>
                  <a:pt x="138" y="24"/>
                  <a:pt x="139" y="24"/>
                </a:cubicBezTo>
                <a:cubicBezTo>
                  <a:pt x="140" y="24"/>
                  <a:pt x="140" y="23"/>
                  <a:pt x="140" y="23"/>
                </a:cubicBezTo>
                <a:cubicBezTo>
                  <a:pt x="138" y="23"/>
                  <a:pt x="136" y="23"/>
                  <a:pt x="135" y="24"/>
                </a:cubicBezTo>
                <a:cubicBezTo>
                  <a:pt x="136" y="25"/>
                  <a:pt x="137" y="25"/>
                  <a:pt x="137" y="26"/>
                </a:cubicBezTo>
                <a:close/>
                <a:moveTo>
                  <a:pt x="38" y="109"/>
                </a:moveTo>
                <a:cubicBezTo>
                  <a:pt x="41" y="108"/>
                  <a:pt x="44" y="106"/>
                  <a:pt x="45" y="103"/>
                </a:cubicBezTo>
                <a:cubicBezTo>
                  <a:pt x="43" y="105"/>
                  <a:pt x="41" y="107"/>
                  <a:pt x="38" y="109"/>
                </a:cubicBezTo>
                <a:close/>
                <a:moveTo>
                  <a:pt x="120" y="80"/>
                </a:moveTo>
                <a:cubicBezTo>
                  <a:pt x="119" y="80"/>
                  <a:pt x="118" y="79"/>
                  <a:pt x="116" y="79"/>
                </a:cubicBezTo>
                <a:cubicBezTo>
                  <a:pt x="117" y="80"/>
                  <a:pt x="118" y="81"/>
                  <a:pt x="118" y="82"/>
                </a:cubicBezTo>
                <a:cubicBezTo>
                  <a:pt x="119" y="83"/>
                  <a:pt x="119" y="84"/>
                  <a:pt x="120" y="85"/>
                </a:cubicBezTo>
                <a:cubicBezTo>
                  <a:pt x="120" y="84"/>
                  <a:pt x="120" y="83"/>
                  <a:pt x="120" y="82"/>
                </a:cubicBezTo>
                <a:cubicBezTo>
                  <a:pt x="119" y="81"/>
                  <a:pt x="119" y="81"/>
                  <a:pt x="120" y="80"/>
                </a:cubicBezTo>
                <a:close/>
                <a:moveTo>
                  <a:pt x="15" y="87"/>
                </a:moveTo>
                <a:cubicBezTo>
                  <a:pt x="15" y="87"/>
                  <a:pt x="15" y="87"/>
                  <a:pt x="15" y="86"/>
                </a:cubicBezTo>
                <a:cubicBezTo>
                  <a:pt x="15" y="86"/>
                  <a:pt x="15" y="85"/>
                  <a:pt x="15" y="85"/>
                </a:cubicBezTo>
                <a:cubicBezTo>
                  <a:pt x="15" y="84"/>
                  <a:pt x="16" y="84"/>
                  <a:pt x="16" y="83"/>
                </a:cubicBezTo>
                <a:cubicBezTo>
                  <a:pt x="16" y="83"/>
                  <a:pt x="16" y="83"/>
                  <a:pt x="16" y="82"/>
                </a:cubicBezTo>
                <a:cubicBezTo>
                  <a:pt x="15" y="82"/>
                  <a:pt x="15" y="82"/>
                  <a:pt x="15" y="82"/>
                </a:cubicBezTo>
                <a:cubicBezTo>
                  <a:pt x="14" y="84"/>
                  <a:pt x="14" y="86"/>
                  <a:pt x="15" y="87"/>
                </a:cubicBezTo>
                <a:close/>
                <a:moveTo>
                  <a:pt x="43" y="30"/>
                </a:moveTo>
                <a:cubicBezTo>
                  <a:pt x="42" y="29"/>
                  <a:pt x="41" y="28"/>
                  <a:pt x="40" y="27"/>
                </a:cubicBezTo>
                <a:cubicBezTo>
                  <a:pt x="39" y="29"/>
                  <a:pt x="41" y="30"/>
                  <a:pt x="42" y="31"/>
                </a:cubicBezTo>
                <a:cubicBezTo>
                  <a:pt x="42" y="30"/>
                  <a:pt x="42" y="30"/>
                  <a:pt x="43" y="30"/>
                </a:cubicBezTo>
                <a:close/>
                <a:moveTo>
                  <a:pt x="95" y="69"/>
                </a:moveTo>
                <a:cubicBezTo>
                  <a:pt x="95" y="70"/>
                  <a:pt x="95" y="71"/>
                  <a:pt x="96" y="72"/>
                </a:cubicBezTo>
                <a:cubicBezTo>
                  <a:pt x="96" y="73"/>
                  <a:pt x="96" y="73"/>
                  <a:pt x="97" y="73"/>
                </a:cubicBezTo>
                <a:cubicBezTo>
                  <a:pt x="97" y="72"/>
                  <a:pt x="97" y="71"/>
                  <a:pt x="97" y="70"/>
                </a:cubicBezTo>
                <a:cubicBezTo>
                  <a:pt x="97" y="70"/>
                  <a:pt x="96" y="69"/>
                  <a:pt x="95" y="69"/>
                </a:cubicBezTo>
                <a:close/>
                <a:moveTo>
                  <a:pt x="118" y="96"/>
                </a:moveTo>
                <a:cubicBezTo>
                  <a:pt x="118" y="96"/>
                  <a:pt x="118" y="96"/>
                  <a:pt x="118" y="96"/>
                </a:cubicBezTo>
                <a:cubicBezTo>
                  <a:pt x="118" y="97"/>
                  <a:pt x="118" y="98"/>
                  <a:pt x="118" y="99"/>
                </a:cubicBezTo>
                <a:cubicBezTo>
                  <a:pt x="118" y="100"/>
                  <a:pt x="118" y="100"/>
                  <a:pt x="118" y="100"/>
                </a:cubicBezTo>
                <a:cubicBezTo>
                  <a:pt x="118" y="101"/>
                  <a:pt x="118" y="102"/>
                  <a:pt x="119" y="103"/>
                </a:cubicBezTo>
                <a:cubicBezTo>
                  <a:pt x="119" y="103"/>
                  <a:pt x="119" y="103"/>
                  <a:pt x="119" y="103"/>
                </a:cubicBezTo>
                <a:cubicBezTo>
                  <a:pt x="119" y="101"/>
                  <a:pt x="119" y="99"/>
                  <a:pt x="118" y="97"/>
                </a:cubicBezTo>
                <a:cubicBezTo>
                  <a:pt x="118" y="97"/>
                  <a:pt x="118" y="96"/>
                  <a:pt x="118" y="96"/>
                </a:cubicBezTo>
                <a:close/>
                <a:moveTo>
                  <a:pt x="121" y="106"/>
                </a:moveTo>
                <a:cubicBezTo>
                  <a:pt x="122" y="106"/>
                  <a:pt x="122" y="106"/>
                  <a:pt x="122" y="105"/>
                </a:cubicBezTo>
                <a:cubicBezTo>
                  <a:pt x="122" y="104"/>
                  <a:pt x="122" y="103"/>
                  <a:pt x="122" y="102"/>
                </a:cubicBezTo>
                <a:cubicBezTo>
                  <a:pt x="122" y="100"/>
                  <a:pt x="122" y="98"/>
                  <a:pt x="122" y="95"/>
                </a:cubicBezTo>
                <a:cubicBezTo>
                  <a:pt x="122" y="94"/>
                  <a:pt x="122" y="93"/>
                  <a:pt x="122" y="92"/>
                </a:cubicBezTo>
                <a:cubicBezTo>
                  <a:pt x="121" y="93"/>
                  <a:pt x="122" y="93"/>
                  <a:pt x="122" y="94"/>
                </a:cubicBezTo>
                <a:cubicBezTo>
                  <a:pt x="122" y="96"/>
                  <a:pt x="122" y="98"/>
                  <a:pt x="122" y="100"/>
                </a:cubicBezTo>
                <a:cubicBezTo>
                  <a:pt x="122" y="102"/>
                  <a:pt x="122" y="104"/>
                  <a:pt x="121" y="106"/>
                </a:cubicBezTo>
                <a:close/>
                <a:moveTo>
                  <a:pt x="135" y="77"/>
                </a:moveTo>
                <a:cubicBezTo>
                  <a:pt x="133" y="77"/>
                  <a:pt x="132" y="76"/>
                  <a:pt x="130" y="76"/>
                </a:cubicBezTo>
                <a:cubicBezTo>
                  <a:pt x="130" y="76"/>
                  <a:pt x="131" y="77"/>
                  <a:pt x="131" y="77"/>
                </a:cubicBezTo>
                <a:cubicBezTo>
                  <a:pt x="131" y="78"/>
                  <a:pt x="131" y="78"/>
                  <a:pt x="132" y="78"/>
                </a:cubicBezTo>
                <a:cubicBezTo>
                  <a:pt x="132" y="78"/>
                  <a:pt x="132" y="78"/>
                  <a:pt x="133" y="79"/>
                </a:cubicBezTo>
                <a:cubicBezTo>
                  <a:pt x="133" y="77"/>
                  <a:pt x="134" y="77"/>
                  <a:pt x="135" y="77"/>
                </a:cubicBezTo>
                <a:close/>
                <a:moveTo>
                  <a:pt x="11" y="6"/>
                </a:moveTo>
                <a:cubicBezTo>
                  <a:pt x="10" y="6"/>
                  <a:pt x="10" y="6"/>
                  <a:pt x="10" y="6"/>
                </a:cubicBezTo>
                <a:cubicBezTo>
                  <a:pt x="9" y="6"/>
                  <a:pt x="8" y="7"/>
                  <a:pt x="7" y="8"/>
                </a:cubicBezTo>
                <a:cubicBezTo>
                  <a:pt x="7" y="8"/>
                  <a:pt x="7" y="8"/>
                  <a:pt x="7" y="8"/>
                </a:cubicBezTo>
                <a:cubicBezTo>
                  <a:pt x="7" y="8"/>
                  <a:pt x="7" y="9"/>
                  <a:pt x="8" y="9"/>
                </a:cubicBezTo>
                <a:cubicBezTo>
                  <a:pt x="8" y="9"/>
                  <a:pt x="9" y="8"/>
                  <a:pt x="9" y="7"/>
                </a:cubicBezTo>
                <a:cubicBezTo>
                  <a:pt x="10" y="7"/>
                  <a:pt x="10" y="6"/>
                  <a:pt x="11" y="6"/>
                </a:cubicBezTo>
                <a:close/>
                <a:moveTo>
                  <a:pt x="6" y="34"/>
                </a:moveTo>
                <a:cubicBezTo>
                  <a:pt x="7" y="35"/>
                  <a:pt x="7" y="36"/>
                  <a:pt x="8" y="36"/>
                </a:cubicBezTo>
                <a:cubicBezTo>
                  <a:pt x="9" y="36"/>
                  <a:pt x="9" y="36"/>
                  <a:pt x="10" y="36"/>
                </a:cubicBezTo>
                <a:cubicBezTo>
                  <a:pt x="9" y="34"/>
                  <a:pt x="8" y="34"/>
                  <a:pt x="7" y="34"/>
                </a:cubicBezTo>
                <a:cubicBezTo>
                  <a:pt x="7" y="34"/>
                  <a:pt x="7" y="34"/>
                  <a:pt x="6" y="34"/>
                </a:cubicBezTo>
                <a:close/>
                <a:moveTo>
                  <a:pt x="51" y="87"/>
                </a:moveTo>
                <a:cubicBezTo>
                  <a:pt x="52" y="86"/>
                  <a:pt x="53" y="85"/>
                  <a:pt x="53" y="85"/>
                </a:cubicBezTo>
                <a:cubicBezTo>
                  <a:pt x="52" y="84"/>
                  <a:pt x="52" y="84"/>
                  <a:pt x="53" y="83"/>
                </a:cubicBezTo>
                <a:cubicBezTo>
                  <a:pt x="52" y="83"/>
                  <a:pt x="52" y="83"/>
                  <a:pt x="51" y="83"/>
                </a:cubicBezTo>
                <a:cubicBezTo>
                  <a:pt x="51" y="84"/>
                  <a:pt x="51" y="85"/>
                  <a:pt x="51" y="87"/>
                </a:cubicBezTo>
                <a:close/>
                <a:moveTo>
                  <a:pt x="104" y="59"/>
                </a:moveTo>
                <a:cubicBezTo>
                  <a:pt x="105" y="58"/>
                  <a:pt x="106" y="58"/>
                  <a:pt x="108" y="57"/>
                </a:cubicBezTo>
                <a:cubicBezTo>
                  <a:pt x="109" y="56"/>
                  <a:pt x="110" y="55"/>
                  <a:pt x="112" y="54"/>
                </a:cubicBezTo>
                <a:cubicBezTo>
                  <a:pt x="112" y="54"/>
                  <a:pt x="111" y="54"/>
                  <a:pt x="111" y="54"/>
                </a:cubicBezTo>
                <a:cubicBezTo>
                  <a:pt x="109" y="56"/>
                  <a:pt x="106" y="57"/>
                  <a:pt x="103" y="59"/>
                </a:cubicBezTo>
                <a:cubicBezTo>
                  <a:pt x="103" y="59"/>
                  <a:pt x="104" y="59"/>
                  <a:pt x="104" y="59"/>
                </a:cubicBezTo>
                <a:close/>
                <a:moveTo>
                  <a:pt x="18" y="34"/>
                </a:moveTo>
                <a:cubicBezTo>
                  <a:pt x="18" y="34"/>
                  <a:pt x="18" y="33"/>
                  <a:pt x="18" y="33"/>
                </a:cubicBezTo>
                <a:cubicBezTo>
                  <a:pt x="19" y="31"/>
                  <a:pt x="19" y="31"/>
                  <a:pt x="17" y="31"/>
                </a:cubicBezTo>
                <a:cubicBezTo>
                  <a:pt x="17" y="31"/>
                  <a:pt x="17" y="31"/>
                  <a:pt x="16" y="31"/>
                </a:cubicBezTo>
                <a:cubicBezTo>
                  <a:pt x="17" y="32"/>
                  <a:pt x="17" y="32"/>
                  <a:pt x="17" y="33"/>
                </a:cubicBezTo>
                <a:cubicBezTo>
                  <a:pt x="17" y="33"/>
                  <a:pt x="17" y="34"/>
                  <a:pt x="18" y="34"/>
                </a:cubicBezTo>
                <a:cubicBezTo>
                  <a:pt x="18" y="34"/>
                  <a:pt x="18" y="34"/>
                  <a:pt x="18" y="34"/>
                </a:cubicBezTo>
                <a:close/>
                <a:moveTo>
                  <a:pt x="125" y="14"/>
                </a:moveTo>
                <a:cubicBezTo>
                  <a:pt x="124" y="15"/>
                  <a:pt x="124" y="15"/>
                  <a:pt x="124" y="16"/>
                </a:cubicBezTo>
                <a:cubicBezTo>
                  <a:pt x="124" y="17"/>
                  <a:pt x="124" y="18"/>
                  <a:pt x="124" y="19"/>
                </a:cubicBezTo>
                <a:cubicBezTo>
                  <a:pt x="124" y="21"/>
                  <a:pt x="124" y="23"/>
                  <a:pt x="125" y="25"/>
                </a:cubicBezTo>
                <a:cubicBezTo>
                  <a:pt x="125" y="25"/>
                  <a:pt x="125" y="26"/>
                  <a:pt x="125" y="25"/>
                </a:cubicBezTo>
                <a:cubicBezTo>
                  <a:pt x="125" y="25"/>
                  <a:pt x="125" y="24"/>
                  <a:pt x="125" y="23"/>
                </a:cubicBezTo>
                <a:cubicBezTo>
                  <a:pt x="125" y="23"/>
                  <a:pt x="125" y="22"/>
                  <a:pt x="125" y="22"/>
                </a:cubicBezTo>
                <a:cubicBezTo>
                  <a:pt x="124" y="19"/>
                  <a:pt x="124" y="17"/>
                  <a:pt x="125" y="14"/>
                </a:cubicBezTo>
                <a:close/>
                <a:moveTo>
                  <a:pt x="11" y="19"/>
                </a:moveTo>
                <a:cubicBezTo>
                  <a:pt x="11" y="17"/>
                  <a:pt x="11" y="15"/>
                  <a:pt x="11" y="13"/>
                </a:cubicBezTo>
                <a:cubicBezTo>
                  <a:pt x="10" y="15"/>
                  <a:pt x="10" y="16"/>
                  <a:pt x="10" y="17"/>
                </a:cubicBezTo>
                <a:cubicBezTo>
                  <a:pt x="10" y="18"/>
                  <a:pt x="11" y="19"/>
                  <a:pt x="11" y="19"/>
                </a:cubicBezTo>
                <a:close/>
                <a:moveTo>
                  <a:pt x="142" y="2"/>
                </a:moveTo>
                <a:cubicBezTo>
                  <a:pt x="141" y="1"/>
                  <a:pt x="136" y="3"/>
                  <a:pt x="134" y="4"/>
                </a:cubicBezTo>
                <a:cubicBezTo>
                  <a:pt x="135" y="4"/>
                  <a:pt x="137" y="3"/>
                  <a:pt x="138" y="3"/>
                </a:cubicBezTo>
                <a:cubicBezTo>
                  <a:pt x="139" y="3"/>
                  <a:pt x="141" y="3"/>
                  <a:pt x="142" y="2"/>
                </a:cubicBezTo>
                <a:close/>
                <a:moveTo>
                  <a:pt x="136" y="6"/>
                </a:moveTo>
                <a:cubicBezTo>
                  <a:pt x="134" y="6"/>
                  <a:pt x="133" y="7"/>
                  <a:pt x="131" y="8"/>
                </a:cubicBezTo>
                <a:cubicBezTo>
                  <a:pt x="131" y="9"/>
                  <a:pt x="132" y="9"/>
                  <a:pt x="132" y="10"/>
                </a:cubicBezTo>
                <a:cubicBezTo>
                  <a:pt x="133" y="9"/>
                  <a:pt x="133" y="8"/>
                  <a:pt x="134" y="8"/>
                </a:cubicBezTo>
                <a:cubicBezTo>
                  <a:pt x="134" y="7"/>
                  <a:pt x="135" y="6"/>
                  <a:pt x="136" y="6"/>
                </a:cubicBezTo>
                <a:close/>
                <a:moveTo>
                  <a:pt x="144" y="87"/>
                </a:moveTo>
                <a:cubicBezTo>
                  <a:pt x="145" y="85"/>
                  <a:pt x="143" y="82"/>
                  <a:pt x="142" y="82"/>
                </a:cubicBezTo>
                <a:cubicBezTo>
                  <a:pt x="142" y="82"/>
                  <a:pt x="142" y="82"/>
                  <a:pt x="142" y="83"/>
                </a:cubicBezTo>
                <a:cubicBezTo>
                  <a:pt x="143" y="83"/>
                  <a:pt x="143" y="84"/>
                  <a:pt x="142" y="84"/>
                </a:cubicBezTo>
                <a:cubicBezTo>
                  <a:pt x="142" y="84"/>
                  <a:pt x="142" y="84"/>
                  <a:pt x="142" y="84"/>
                </a:cubicBezTo>
                <a:cubicBezTo>
                  <a:pt x="143" y="85"/>
                  <a:pt x="144" y="86"/>
                  <a:pt x="144" y="87"/>
                </a:cubicBezTo>
                <a:close/>
                <a:moveTo>
                  <a:pt x="101" y="70"/>
                </a:moveTo>
                <a:cubicBezTo>
                  <a:pt x="101" y="69"/>
                  <a:pt x="101" y="69"/>
                  <a:pt x="101" y="69"/>
                </a:cubicBezTo>
                <a:cubicBezTo>
                  <a:pt x="101" y="68"/>
                  <a:pt x="101" y="68"/>
                  <a:pt x="101" y="67"/>
                </a:cubicBezTo>
                <a:cubicBezTo>
                  <a:pt x="101" y="67"/>
                  <a:pt x="101" y="66"/>
                  <a:pt x="101" y="65"/>
                </a:cubicBezTo>
                <a:cubicBezTo>
                  <a:pt x="101" y="66"/>
                  <a:pt x="100" y="66"/>
                  <a:pt x="100" y="66"/>
                </a:cubicBezTo>
                <a:cubicBezTo>
                  <a:pt x="100" y="67"/>
                  <a:pt x="100" y="68"/>
                  <a:pt x="100" y="69"/>
                </a:cubicBezTo>
                <a:cubicBezTo>
                  <a:pt x="100" y="69"/>
                  <a:pt x="100" y="70"/>
                  <a:pt x="101" y="70"/>
                </a:cubicBezTo>
                <a:close/>
                <a:moveTo>
                  <a:pt x="25" y="90"/>
                </a:moveTo>
                <a:cubicBezTo>
                  <a:pt x="25" y="91"/>
                  <a:pt x="25" y="91"/>
                  <a:pt x="25" y="91"/>
                </a:cubicBezTo>
                <a:cubicBezTo>
                  <a:pt x="26" y="91"/>
                  <a:pt x="27" y="92"/>
                  <a:pt x="28" y="91"/>
                </a:cubicBezTo>
                <a:cubicBezTo>
                  <a:pt x="28" y="91"/>
                  <a:pt x="28" y="90"/>
                  <a:pt x="28" y="89"/>
                </a:cubicBezTo>
                <a:cubicBezTo>
                  <a:pt x="27" y="90"/>
                  <a:pt x="26" y="90"/>
                  <a:pt x="25" y="90"/>
                </a:cubicBezTo>
                <a:close/>
                <a:moveTo>
                  <a:pt x="16" y="22"/>
                </a:moveTo>
                <a:cubicBezTo>
                  <a:pt x="15" y="20"/>
                  <a:pt x="15" y="18"/>
                  <a:pt x="15" y="17"/>
                </a:cubicBezTo>
                <a:cubicBezTo>
                  <a:pt x="15" y="18"/>
                  <a:pt x="14" y="20"/>
                  <a:pt x="13" y="21"/>
                </a:cubicBezTo>
                <a:cubicBezTo>
                  <a:pt x="14" y="21"/>
                  <a:pt x="15" y="22"/>
                  <a:pt x="16" y="22"/>
                </a:cubicBezTo>
                <a:close/>
                <a:moveTo>
                  <a:pt x="150" y="28"/>
                </a:moveTo>
                <a:cubicBezTo>
                  <a:pt x="150" y="29"/>
                  <a:pt x="149" y="30"/>
                  <a:pt x="149" y="31"/>
                </a:cubicBezTo>
                <a:cubicBezTo>
                  <a:pt x="150" y="31"/>
                  <a:pt x="150" y="31"/>
                  <a:pt x="151" y="31"/>
                </a:cubicBezTo>
                <a:cubicBezTo>
                  <a:pt x="151" y="30"/>
                  <a:pt x="151" y="29"/>
                  <a:pt x="150" y="28"/>
                </a:cubicBezTo>
                <a:close/>
                <a:moveTo>
                  <a:pt x="127" y="81"/>
                </a:moveTo>
                <a:cubicBezTo>
                  <a:pt x="126" y="80"/>
                  <a:pt x="125" y="79"/>
                  <a:pt x="124" y="78"/>
                </a:cubicBezTo>
                <a:cubicBezTo>
                  <a:pt x="124" y="79"/>
                  <a:pt x="124" y="79"/>
                  <a:pt x="125" y="79"/>
                </a:cubicBezTo>
                <a:cubicBezTo>
                  <a:pt x="125" y="80"/>
                  <a:pt x="125" y="80"/>
                  <a:pt x="125" y="81"/>
                </a:cubicBezTo>
                <a:cubicBezTo>
                  <a:pt x="125" y="81"/>
                  <a:pt x="125" y="81"/>
                  <a:pt x="125" y="81"/>
                </a:cubicBezTo>
                <a:cubicBezTo>
                  <a:pt x="125" y="82"/>
                  <a:pt x="126" y="82"/>
                  <a:pt x="126" y="82"/>
                </a:cubicBezTo>
                <a:cubicBezTo>
                  <a:pt x="126" y="82"/>
                  <a:pt x="127" y="81"/>
                  <a:pt x="127" y="81"/>
                </a:cubicBezTo>
                <a:close/>
                <a:moveTo>
                  <a:pt x="13" y="11"/>
                </a:moveTo>
                <a:cubicBezTo>
                  <a:pt x="13" y="11"/>
                  <a:pt x="13" y="11"/>
                  <a:pt x="13" y="11"/>
                </a:cubicBezTo>
                <a:cubicBezTo>
                  <a:pt x="13" y="13"/>
                  <a:pt x="13" y="15"/>
                  <a:pt x="13" y="17"/>
                </a:cubicBezTo>
                <a:cubicBezTo>
                  <a:pt x="13" y="17"/>
                  <a:pt x="13" y="17"/>
                  <a:pt x="13" y="17"/>
                </a:cubicBezTo>
                <a:cubicBezTo>
                  <a:pt x="13" y="15"/>
                  <a:pt x="13" y="14"/>
                  <a:pt x="14" y="13"/>
                </a:cubicBezTo>
                <a:cubicBezTo>
                  <a:pt x="14" y="13"/>
                  <a:pt x="14" y="13"/>
                  <a:pt x="14" y="12"/>
                </a:cubicBezTo>
                <a:cubicBezTo>
                  <a:pt x="13" y="12"/>
                  <a:pt x="13" y="12"/>
                  <a:pt x="13" y="11"/>
                </a:cubicBezTo>
                <a:close/>
                <a:moveTo>
                  <a:pt x="46" y="34"/>
                </a:moveTo>
                <a:cubicBezTo>
                  <a:pt x="46" y="33"/>
                  <a:pt x="46" y="33"/>
                  <a:pt x="46" y="32"/>
                </a:cubicBezTo>
                <a:cubicBezTo>
                  <a:pt x="46" y="32"/>
                  <a:pt x="46" y="32"/>
                  <a:pt x="46" y="31"/>
                </a:cubicBezTo>
                <a:cubicBezTo>
                  <a:pt x="45" y="31"/>
                  <a:pt x="45" y="31"/>
                  <a:pt x="44" y="30"/>
                </a:cubicBezTo>
                <a:cubicBezTo>
                  <a:pt x="44" y="31"/>
                  <a:pt x="45" y="32"/>
                  <a:pt x="45" y="34"/>
                </a:cubicBezTo>
                <a:cubicBezTo>
                  <a:pt x="45" y="34"/>
                  <a:pt x="46" y="34"/>
                  <a:pt x="46" y="34"/>
                </a:cubicBezTo>
                <a:close/>
                <a:moveTo>
                  <a:pt x="104" y="53"/>
                </a:moveTo>
                <a:cubicBezTo>
                  <a:pt x="106" y="53"/>
                  <a:pt x="108" y="52"/>
                  <a:pt x="109" y="52"/>
                </a:cubicBezTo>
                <a:cubicBezTo>
                  <a:pt x="109" y="51"/>
                  <a:pt x="109" y="51"/>
                  <a:pt x="109" y="51"/>
                </a:cubicBezTo>
                <a:cubicBezTo>
                  <a:pt x="107" y="52"/>
                  <a:pt x="106" y="52"/>
                  <a:pt x="104" y="53"/>
                </a:cubicBezTo>
                <a:close/>
                <a:moveTo>
                  <a:pt x="21" y="12"/>
                </a:moveTo>
                <a:cubicBezTo>
                  <a:pt x="21" y="13"/>
                  <a:pt x="21" y="14"/>
                  <a:pt x="21" y="14"/>
                </a:cubicBezTo>
                <a:cubicBezTo>
                  <a:pt x="21" y="15"/>
                  <a:pt x="22" y="16"/>
                  <a:pt x="22" y="16"/>
                </a:cubicBezTo>
                <a:cubicBezTo>
                  <a:pt x="22" y="15"/>
                  <a:pt x="23" y="14"/>
                  <a:pt x="23" y="13"/>
                </a:cubicBezTo>
                <a:cubicBezTo>
                  <a:pt x="22" y="13"/>
                  <a:pt x="22" y="13"/>
                  <a:pt x="21" y="12"/>
                </a:cubicBezTo>
                <a:close/>
                <a:moveTo>
                  <a:pt x="151" y="20"/>
                </a:moveTo>
                <a:cubicBezTo>
                  <a:pt x="151" y="20"/>
                  <a:pt x="152" y="20"/>
                  <a:pt x="152" y="21"/>
                </a:cubicBezTo>
                <a:cubicBezTo>
                  <a:pt x="152" y="21"/>
                  <a:pt x="153" y="21"/>
                  <a:pt x="153" y="21"/>
                </a:cubicBezTo>
                <a:cubicBezTo>
                  <a:pt x="153" y="21"/>
                  <a:pt x="154" y="22"/>
                  <a:pt x="154" y="22"/>
                </a:cubicBezTo>
                <a:cubicBezTo>
                  <a:pt x="155" y="22"/>
                  <a:pt x="155" y="22"/>
                  <a:pt x="155" y="23"/>
                </a:cubicBezTo>
                <a:cubicBezTo>
                  <a:pt x="156" y="23"/>
                  <a:pt x="156" y="23"/>
                  <a:pt x="156" y="24"/>
                </a:cubicBezTo>
                <a:cubicBezTo>
                  <a:pt x="156" y="22"/>
                  <a:pt x="153" y="20"/>
                  <a:pt x="151" y="20"/>
                </a:cubicBezTo>
                <a:close/>
                <a:moveTo>
                  <a:pt x="121" y="31"/>
                </a:moveTo>
                <a:cubicBezTo>
                  <a:pt x="122" y="31"/>
                  <a:pt x="122" y="31"/>
                  <a:pt x="122" y="31"/>
                </a:cubicBezTo>
                <a:cubicBezTo>
                  <a:pt x="122" y="31"/>
                  <a:pt x="123" y="31"/>
                  <a:pt x="123" y="31"/>
                </a:cubicBezTo>
                <a:cubicBezTo>
                  <a:pt x="124" y="31"/>
                  <a:pt x="124" y="31"/>
                  <a:pt x="124" y="31"/>
                </a:cubicBezTo>
                <a:cubicBezTo>
                  <a:pt x="125" y="31"/>
                  <a:pt x="125" y="31"/>
                  <a:pt x="125" y="31"/>
                </a:cubicBezTo>
                <a:cubicBezTo>
                  <a:pt x="126" y="30"/>
                  <a:pt x="126" y="30"/>
                  <a:pt x="126" y="29"/>
                </a:cubicBezTo>
                <a:cubicBezTo>
                  <a:pt x="126" y="29"/>
                  <a:pt x="125" y="29"/>
                  <a:pt x="125" y="29"/>
                </a:cubicBezTo>
                <a:cubicBezTo>
                  <a:pt x="123" y="30"/>
                  <a:pt x="123" y="30"/>
                  <a:pt x="121" y="31"/>
                </a:cubicBezTo>
                <a:close/>
                <a:moveTo>
                  <a:pt x="141" y="89"/>
                </a:moveTo>
                <a:cubicBezTo>
                  <a:pt x="141" y="88"/>
                  <a:pt x="140" y="87"/>
                  <a:pt x="139" y="86"/>
                </a:cubicBezTo>
                <a:cubicBezTo>
                  <a:pt x="139" y="87"/>
                  <a:pt x="139" y="88"/>
                  <a:pt x="139" y="89"/>
                </a:cubicBezTo>
                <a:cubicBezTo>
                  <a:pt x="140" y="89"/>
                  <a:pt x="140" y="89"/>
                  <a:pt x="141" y="89"/>
                </a:cubicBezTo>
                <a:close/>
                <a:moveTo>
                  <a:pt x="126" y="85"/>
                </a:moveTo>
                <a:cubicBezTo>
                  <a:pt x="126" y="86"/>
                  <a:pt x="126" y="87"/>
                  <a:pt x="126" y="88"/>
                </a:cubicBezTo>
                <a:cubicBezTo>
                  <a:pt x="127" y="88"/>
                  <a:pt x="127" y="88"/>
                  <a:pt x="127" y="88"/>
                </a:cubicBezTo>
                <a:cubicBezTo>
                  <a:pt x="127" y="87"/>
                  <a:pt x="127" y="87"/>
                  <a:pt x="127" y="86"/>
                </a:cubicBezTo>
                <a:cubicBezTo>
                  <a:pt x="127" y="86"/>
                  <a:pt x="127" y="86"/>
                  <a:pt x="127" y="86"/>
                </a:cubicBezTo>
                <a:cubicBezTo>
                  <a:pt x="127" y="85"/>
                  <a:pt x="126" y="85"/>
                  <a:pt x="126" y="85"/>
                </a:cubicBezTo>
                <a:close/>
                <a:moveTo>
                  <a:pt x="38" y="33"/>
                </a:moveTo>
                <a:cubicBezTo>
                  <a:pt x="38" y="34"/>
                  <a:pt x="38" y="35"/>
                  <a:pt x="38" y="36"/>
                </a:cubicBezTo>
                <a:cubicBezTo>
                  <a:pt x="38" y="36"/>
                  <a:pt x="38" y="36"/>
                  <a:pt x="38" y="36"/>
                </a:cubicBezTo>
                <a:cubicBezTo>
                  <a:pt x="38" y="37"/>
                  <a:pt x="39" y="37"/>
                  <a:pt x="39" y="37"/>
                </a:cubicBezTo>
                <a:cubicBezTo>
                  <a:pt x="39" y="36"/>
                  <a:pt x="39" y="36"/>
                  <a:pt x="39" y="35"/>
                </a:cubicBezTo>
                <a:cubicBezTo>
                  <a:pt x="39" y="35"/>
                  <a:pt x="39" y="34"/>
                  <a:pt x="39" y="34"/>
                </a:cubicBezTo>
                <a:cubicBezTo>
                  <a:pt x="39" y="33"/>
                  <a:pt x="38" y="33"/>
                  <a:pt x="38" y="33"/>
                </a:cubicBezTo>
                <a:close/>
                <a:moveTo>
                  <a:pt x="118" y="33"/>
                </a:moveTo>
                <a:cubicBezTo>
                  <a:pt x="117" y="34"/>
                  <a:pt x="116" y="34"/>
                  <a:pt x="114" y="35"/>
                </a:cubicBezTo>
                <a:cubicBezTo>
                  <a:pt x="115" y="36"/>
                  <a:pt x="115" y="36"/>
                  <a:pt x="115" y="36"/>
                </a:cubicBezTo>
                <a:cubicBezTo>
                  <a:pt x="116" y="35"/>
                  <a:pt x="116" y="35"/>
                  <a:pt x="117" y="35"/>
                </a:cubicBezTo>
                <a:cubicBezTo>
                  <a:pt x="118" y="34"/>
                  <a:pt x="118" y="34"/>
                  <a:pt x="118" y="33"/>
                </a:cubicBezTo>
                <a:close/>
                <a:moveTo>
                  <a:pt x="48" y="87"/>
                </a:moveTo>
                <a:cubicBezTo>
                  <a:pt x="48" y="86"/>
                  <a:pt x="47" y="82"/>
                  <a:pt x="47" y="82"/>
                </a:cubicBezTo>
                <a:cubicBezTo>
                  <a:pt x="47" y="83"/>
                  <a:pt x="47" y="83"/>
                  <a:pt x="47" y="84"/>
                </a:cubicBezTo>
                <a:cubicBezTo>
                  <a:pt x="47" y="85"/>
                  <a:pt x="47" y="86"/>
                  <a:pt x="47" y="87"/>
                </a:cubicBezTo>
                <a:cubicBezTo>
                  <a:pt x="47" y="87"/>
                  <a:pt x="47" y="87"/>
                  <a:pt x="48" y="87"/>
                </a:cubicBezTo>
                <a:close/>
                <a:moveTo>
                  <a:pt x="46" y="97"/>
                </a:moveTo>
                <a:cubicBezTo>
                  <a:pt x="45" y="96"/>
                  <a:pt x="45" y="97"/>
                  <a:pt x="45" y="97"/>
                </a:cubicBezTo>
                <a:cubicBezTo>
                  <a:pt x="44" y="98"/>
                  <a:pt x="44" y="99"/>
                  <a:pt x="43" y="100"/>
                </a:cubicBezTo>
                <a:cubicBezTo>
                  <a:pt x="43" y="101"/>
                  <a:pt x="43" y="101"/>
                  <a:pt x="42" y="102"/>
                </a:cubicBezTo>
                <a:cubicBezTo>
                  <a:pt x="44" y="101"/>
                  <a:pt x="45" y="98"/>
                  <a:pt x="46" y="97"/>
                </a:cubicBezTo>
                <a:close/>
                <a:moveTo>
                  <a:pt x="58" y="54"/>
                </a:moveTo>
                <a:cubicBezTo>
                  <a:pt x="57" y="55"/>
                  <a:pt x="57" y="55"/>
                  <a:pt x="58" y="56"/>
                </a:cubicBezTo>
                <a:cubicBezTo>
                  <a:pt x="59" y="56"/>
                  <a:pt x="59" y="56"/>
                  <a:pt x="59" y="56"/>
                </a:cubicBezTo>
                <a:cubicBezTo>
                  <a:pt x="60" y="57"/>
                  <a:pt x="60" y="57"/>
                  <a:pt x="60" y="57"/>
                </a:cubicBezTo>
                <a:cubicBezTo>
                  <a:pt x="60" y="57"/>
                  <a:pt x="60" y="57"/>
                  <a:pt x="60" y="57"/>
                </a:cubicBezTo>
                <a:cubicBezTo>
                  <a:pt x="60" y="56"/>
                  <a:pt x="60" y="56"/>
                  <a:pt x="60" y="55"/>
                </a:cubicBezTo>
                <a:cubicBezTo>
                  <a:pt x="59" y="55"/>
                  <a:pt x="58" y="54"/>
                  <a:pt x="58" y="54"/>
                </a:cubicBezTo>
                <a:close/>
                <a:moveTo>
                  <a:pt x="17" y="10"/>
                </a:moveTo>
                <a:cubicBezTo>
                  <a:pt x="17" y="10"/>
                  <a:pt x="17" y="10"/>
                  <a:pt x="17" y="10"/>
                </a:cubicBezTo>
                <a:cubicBezTo>
                  <a:pt x="17" y="11"/>
                  <a:pt x="17" y="11"/>
                  <a:pt x="17" y="12"/>
                </a:cubicBezTo>
                <a:cubicBezTo>
                  <a:pt x="17" y="13"/>
                  <a:pt x="17" y="13"/>
                  <a:pt x="18" y="13"/>
                </a:cubicBezTo>
                <a:cubicBezTo>
                  <a:pt x="18" y="12"/>
                  <a:pt x="18" y="11"/>
                  <a:pt x="19" y="11"/>
                </a:cubicBezTo>
                <a:cubicBezTo>
                  <a:pt x="18" y="10"/>
                  <a:pt x="17" y="10"/>
                  <a:pt x="17" y="10"/>
                </a:cubicBezTo>
                <a:close/>
                <a:moveTo>
                  <a:pt x="128" y="20"/>
                </a:moveTo>
                <a:cubicBezTo>
                  <a:pt x="128" y="20"/>
                  <a:pt x="128" y="20"/>
                  <a:pt x="128" y="20"/>
                </a:cubicBezTo>
                <a:cubicBezTo>
                  <a:pt x="128" y="21"/>
                  <a:pt x="128" y="23"/>
                  <a:pt x="128" y="24"/>
                </a:cubicBezTo>
                <a:cubicBezTo>
                  <a:pt x="128" y="24"/>
                  <a:pt x="128" y="25"/>
                  <a:pt x="128" y="25"/>
                </a:cubicBezTo>
                <a:cubicBezTo>
                  <a:pt x="128" y="24"/>
                  <a:pt x="128" y="24"/>
                  <a:pt x="129" y="24"/>
                </a:cubicBezTo>
                <a:cubicBezTo>
                  <a:pt x="129" y="23"/>
                  <a:pt x="129" y="23"/>
                  <a:pt x="129" y="23"/>
                </a:cubicBezTo>
                <a:cubicBezTo>
                  <a:pt x="129" y="22"/>
                  <a:pt x="129" y="21"/>
                  <a:pt x="128" y="20"/>
                </a:cubicBezTo>
                <a:close/>
                <a:moveTo>
                  <a:pt x="144" y="30"/>
                </a:moveTo>
                <a:cubicBezTo>
                  <a:pt x="144" y="31"/>
                  <a:pt x="144" y="32"/>
                  <a:pt x="143" y="32"/>
                </a:cubicBezTo>
                <a:cubicBezTo>
                  <a:pt x="144" y="33"/>
                  <a:pt x="144" y="33"/>
                  <a:pt x="145" y="33"/>
                </a:cubicBezTo>
                <a:cubicBezTo>
                  <a:pt x="145" y="33"/>
                  <a:pt x="145" y="32"/>
                  <a:pt x="145" y="32"/>
                </a:cubicBezTo>
                <a:cubicBezTo>
                  <a:pt x="145" y="31"/>
                  <a:pt x="145" y="31"/>
                  <a:pt x="144" y="30"/>
                </a:cubicBezTo>
                <a:close/>
                <a:moveTo>
                  <a:pt x="30" y="39"/>
                </a:moveTo>
                <a:cubicBezTo>
                  <a:pt x="30" y="39"/>
                  <a:pt x="30" y="38"/>
                  <a:pt x="29" y="38"/>
                </a:cubicBezTo>
                <a:cubicBezTo>
                  <a:pt x="28" y="39"/>
                  <a:pt x="27" y="39"/>
                  <a:pt x="25" y="39"/>
                </a:cubicBezTo>
                <a:cubicBezTo>
                  <a:pt x="25" y="39"/>
                  <a:pt x="25" y="39"/>
                  <a:pt x="25" y="39"/>
                </a:cubicBezTo>
                <a:cubicBezTo>
                  <a:pt x="27" y="39"/>
                  <a:pt x="29" y="39"/>
                  <a:pt x="30" y="39"/>
                </a:cubicBezTo>
                <a:close/>
                <a:moveTo>
                  <a:pt x="45" y="46"/>
                </a:moveTo>
                <a:cubicBezTo>
                  <a:pt x="45" y="46"/>
                  <a:pt x="45" y="46"/>
                  <a:pt x="45" y="46"/>
                </a:cubicBezTo>
                <a:cubicBezTo>
                  <a:pt x="45" y="46"/>
                  <a:pt x="45" y="46"/>
                  <a:pt x="45" y="45"/>
                </a:cubicBezTo>
                <a:cubicBezTo>
                  <a:pt x="45" y="45"/>
                  <a:pt x="44" y="45"/>
                  <a:pt x="44" y="45"/>
                </a:cubicBezTo>
                <a:cubicBezTo>
                  <a:pt x="44" y="44"/>
                  <a:pt x="43" y="44"/>
                  <a:pt x="42" y="44"/>
                </a:cubicBezTo>
                <a:cubicBezTo>
                  <a:pt x="42" y="44"/>
                  <a:pt x="42" y="44"/>
                  <a:pt x="42" y="45"/>
                </a:cubicBezTo>
                <a:cubicBezTo>
                  <a:pt x="43" y="45"/>
                  <a:pt x="44" y="46"/>
                  <a:pt x="45" y="46"/>
                </a:cubicBezTo>
                <a:close/>
                <a:moveTo>
                  <a:pt x="71" y="53"/>
                </a:moveTo>
                <a:cubicBezTo>
                  <a:pt x="72" y="54"/>
                  <a:pt x="73" y="54"/>
                  <a:pt x="73" y="55"/>
                </a:cubicBezTo>
                <a:cubicBezTo>
                  <a:pt x="73" y="55"/>
                  <a:pt x="73" y="55"/>
                  <a:pt x="73" y="55"/>
                </a:cubicBezTo>
                <a:cubicBezTo>
                  <a:pt x="73" y="55"/>
                  <a:pt x="73" y="54"/>
                  <a:pt x="73" y="54"/>
                </a:cubicBezTo>
                <a:cubicBezTo>
                  <a:pt x="73" y="53"/>
                  <a:pt x="73" y="53"/>
                  <a:pt x="73" y="52"/>
                </a:cubicBezTo>
                <a:cubicBezTo>
                  <a:pt x="73" y="53"/>
                  <a:pt x="72" y="53"/>
                  <a:pt x="71" y="53"/>
                </a:cubicBezTo>
                <a:close/>
                <a:moveTo>
                  <a:pt x="34" y="25"/>
                </a:moveTo>
                <a:cubicBezTo>
                  <a:pt x="34" y="27"/>
                  <a:pt x="35" y="28"/>
                  <a:pt x="36" y="29"/>
                </a:cubicBezTo>
                <a:cubicBezTo>
                  <a:pt x="36" y="28"/>
                  <a:pt x="36" y="28"/>
                  <a:pt x="36" y="28"/>
                </a:cubicBezTo>
                <a:cubicBezTo>
                  <a:pt x="36" y="27"/>
                  <a:pt x="35" y="26"/>
                  <a:pt x="34" y="25"/>
                </a:cubicBezTo>
                <a:close/>
                <a:moveTo>
                  <a:pt x="77" y="52"/>
                </a:moveTo>
                <a:cubicBezTo>
                  <a:pt x="77" y="52"/>
                  <a:pt x="76" y="53"/>
                  <a:pt x="75" y="53"/>
                </a:cubicBezTo>
                <a:cubicBezTo>
                  <a:pt x="76" y="53"/>
                  <a:pt x="76" y="54"/>
                  <a:pt x="76" y="54"/>
                </a:cubicBezTo>
                <a:cubicBezTo>
                  <a:pt x="77" y="54"/>
                  <a:pt x="77" y="53"/>
                  <a:pt x="78" y="53"/>
                </a:cubicBezTo>
                <a:cubicBezTo>
                  <a:pt x="78" y="52"/>
                  <a:pt x="78" y="52"/>
                  <a:pt x="77" y="52"/>
                </a:cubicBezTo>
                <a:close/>
                <a:moveTo>
                  <a:pt x="69" y="48"/>
                </a:moveTo>
                <a:cubicBezTo>
                  <a:pt x="69" y="48"/>
                  <a:pt x="69" y="48"/>
                  <a:pt x="69" y="48"/>
                </a:cubicBezTo>
                <a:cubicBezTo>
                  <a:pt x="70" y="49"/>
                  <a:pt x="71" y="49"/>
                  <a:pt x="73" y="50"/>
                </a:cubicBezTo>
                <a:cubicBezTo>
                  <a:pt x="73" y="50"/>
                  <a:pt x="74" y="51"/>
                  <a:pt x="74" y="51"/>
                </a:cubicBezTo>
                <a:cubicBezTo>
                  <a:pt x="74" y="51"/>
                  <a:pt x="74" y="51"/>
                  <a:pt x="75" y="50"/>
                </a:cubicBezTo>
                <a:cubicBezTo>
                  <a:pt x="73" y="49"/>
                  <a:pt x="71" y="48"/>
                  <a:pt x="69" y="48"/>
                </a:cubicBezTo>
                <a:close/>
                <a:moveTo>
                  <a:pt x="89" y="52"/>
                </a:moveTo>
                <a:cubicBezTo>
                  <a:pt x="89" y="51"/>
                  <a:pt x="88" y="51"/>
                  <a:pt x="87" y="51"/>
                </a:cubicBezTo>
                <a:cubicBezTo>
                  <a:pt x="87" y="50"/>
                  <a:pt x="87" y="50"/>
                  <a:pt x="86" y="51"/>
                </a:cubicBezTo>
                <a:cubicBezTo>
                  <a:pt x="86" y="51"/>
                  <a:pt x="87" y="52"/>
                  <a:pt x="88" y="52"/>
                </a:cubicBezTo>
                <a:cubicBezTo>
                  <a:pt x="88" y="53"/>
                  <a:pt x="89" y="52"/>
                  <a:pt x="89" y="52"/>
                </a:cubicBezTo>
                <a:close/>
                <a:moveTo>
                  <a:pt x="53" y="79"/>
                </a:moveTo>
                <a:cubicBezTo>
                  <a:pt x="51" y="80"/>
                  <a:pt x="51" y="80"/>
                  <a:pt x="51" y="81"/>
                </a:cubicBezTo>
                <a:cubicBezTo>
                  <a:pt x="52" y="81"/>
                  <a:pt x="52" y="81"/>
                  <a:pt x="53" y="81"/>
                </a:cubicBezTo>
                <a:cubicBezTo>
                  <a:pt x="53" y="80"/>
                  <a:pt x="53" y="80"/>
                  <a:pt x="53" y="79"/>
                </a:cubicBezTo>
                <a:close/>
                <a:moveTo>
                  <a:pt x="12" y="29"/>
                </a:moveTo>
                <a:cubicBezTo>
                  <a:pt x="12" y="28"/>
                  <a:pt x="12" y="28"/>
                  <a:pt x="12" y="28"/>
                </a:cubicBezTo>
                <a:cubicBezTo>
                  <a:pt x="13" y="28"/>
                  <a:pt x="13" y="28"/>
                  <a:pt x="13" y="27"/>
                </a:cubicBezTo>
                <a:cubicBezTo>
                  <a:pt x="14" y="26"/>
                  <a:pt x="14" y="27"/>
                  <a:pt x="15" y="26"/>
                </a:cubicBezTo>
                <a:cubicBezTo>
                  <a:pt x="14" y="26"/>
                  <a:pt x="13" y="26"/>
                  <a:pt x="12" y="27"/>
                </a:cubicBezTo>
                <a:cubicBezTo>
                  <a:pt x="12" y="27"/>
                  <a:pt x="12" y="28"/>
                  <a:pt x="12" y="29"/>
                </a:cubicBezTo>
                <a:close/>
                <a:moveTo>
                  <a:pt x="108" y="43"/>
                </a:moveTo>
                <a:cubicBezTo>
                  <a:pt x="109" y="43"/>
                  <a:pt x="111" y="42"/>
                  <a:pt x="112" y="42"/>
                </a:cubicBezTo>
                <a:cubicBezTo>
                  <a:pt x="112" y="41"/>
                  <a:pt x="112" y="41"/>
                  <a:pt x="112" y="41"/>
                </a:cubicBezTo>
                <a:cubicBezTo>
                  <a:pt x="111" y="41"/>
                  <a:pt x="108" y="43"/>
                  <a:pt x="108" y="43"/>
                </a:cubicBezTo>
                <a:close/>
                <a:moveTo>
                  <a:pt x="27" y="104"/>
                </a:moveTo>
                <a:cubicBezTo>
                  <a:pt x="27" y="104"/>
                  <a:pt x="27" y="104"/>
                  <a:pt x="26" y="104"/>
                </a:cubicBezTo>
                <a:cubicBezTo>
                  <a:pt x="27" y="105"/>
                  <a:pt x="27" y="106"/>
                  <a:pt x="27" y="106"/>
                </a:cubicBezTo>
                <a:cubicBezTo>
                  <a:pt x="27" y="108"/>
                  <a:pt x="28" y="108"/>
                  <a:pt x="29" y="108"/>
                </a:cubicBezTo>
                <a:cubicBezTo>
                  <a:pt x="28" y="107"/>
                  <a:pt x="27" y="106"/>
                  <a:pt x="27" y="104"/>
                </a:cubicBezTo>
                <a:close/>
                <a:moveTo>
                  <a:pt x="108" y="72"/>
                </a:moveTo>
                <a:cubicBezTo>
                  <a:pt x="108" y="72"/>
                  <a:pt x="108" y="72"/>
                  <a:pt x="107" y="72"/>
                </a:cubicBezTo>
                <a:cubicBezTo>
                  <a:pt x="106" y="71"/>
                  <a:pt x="105" y="71"/>
                  <a:pt x="104" y="71"/>
                </a:cubicBezTo>
                <a:cubicBezTo>
                  <a:pt x="104" y="71"/>
                  <a:pt x="105" y="71"/>
                  <a:pt x="105" y="72"/>
                </a:cubicBezTo>
                <a:cubicBezTo>
                  <a:pt x="106" y="72"/>
                  <a:pt x="107" y="72"/>
                  <a:pt x="108" y="72"/>
                </a:cubicBezTo>
                <a:close/>
                <a:moveTo>
                  <a:pt x="42" y="47"/>
                </a:moveTo>
                <a:cubicBezTo>
                  <a:pt x="41" y="46"/>
                  <a:pt x="39" y="45"/>
                  <a:pt x="38" y="44"/>
                </a:cubicBezTo>
                <a:cubicBezTo>
                  <a:pt x="38" y="44"/>
                  <a:pt x="38" y="44"/>
                  <a:pt x="38" y="44"/>
                </a:cubicBezTo>
                <a:cubicBezTo>
                  <a:pt x="38" y="44"/>
                  <a:pt x="38" y="44"/>
                  <a:pt x="38" y="45"/>
                </a:cubicBezTo>
                <a:cubicBezTo>
                  <a:pt x="38" y="45"/>
                  <a:pt x="41" y="47"/>
                  <a:pt x="42" y="47"/>
                </a:cubicBezTo>
                <a:close/>
                <a:moveTo>
                  <a:pt x="130" y="35"/>
                </a:moveTo>
                <a:cubicBezTo>
                  <a:pt x="130" y="35"/>
                  <a:pt x="130" y="35"/>
                  <a:pt x="130" y="35"/>
                </a:cubicBezTo>
                <a:cubicBezTo>
                  <a:pt x="129" y="35"/>
                  <a:pt x="128" y="35"/>
                  <a:pt x="128" y="36"/>
                </a:cubicBezTo>
                <a:cubicBezTo>
                  <a:pt x="128" y="36"/>
                  <a:pt x="127" y="36"/>
                  <a:pt x="127" y="36"/>
                </a:cubicBezTo>
                <a:cubicBezTo>
                  <a:pt x="127" y="36"/>
                  <a:pt x="127" y="37"/>
                  <a:pt x="127" y="38"/>
                </a:cubicBezTo>
                <a:cubicBezTo>
                  <a:pt x="127" y="38"/>
                  <a:pt x="127" y="38"/>
                  <a:pt x="127" y="38"/>
                </a:cubicBezTo>
                <a:cubicBezTo>
                  <a:pt x="128" y="37"/>
                  <a:pt x="129" y="36"/>
                  <a:pt x="130" y="35"/>
                </a:cubicBezTo>
                <a:close/>
                <a:moveTo>
                  <a:pt x="20" y="21"/>
                </a:moveTo>
                <a:cubicBezTo>
                  <a:pt x="20" y="19"/>
                  <a:pt x="20" y="18"/>
                  <a:pt x="20" y="16"/>
                </a:cubicBezTo>
                <a:cubicBezTo>
                  <a:pt x="19" y="17"/>
                  <a:pt x="19" y="18"/>
                  <a:pt x="19" y="19"/>
                </a:cubicBezTo>
                <a:cubicBezTo>
                  <a:pt x="19" y="20"/>
                  <a:pt x="19" y="20"/>
                  <a:pt x="20" y="21"/>
                </a:cubicBezTo>
                <a:close/>
                <a:moveTo>
                  <a:pt x="141" y="27"/>
                </a:moveTo>
                <a:cubicBezTo>
                  <a:pt x="141" y="27"/>
                  <a:pt x="141" y="27"/>
                  <a:pt x="141" y="27"/>
                </a:cubicBezTo>
                <a:cubicBezTo>
                  <a:pt x="142" y="27"/>
                  <a:pt x="142" y="26"/>
                  <a:pt x="142" y="26"/>
                </a:cubicBezTo>
                <a:cubicBezTo>
                  <a:pt x="142" y="26"/>
                  <a:pt x="142" y="25"/>
                  <a:pt x="142" y="24"/>
                </a:cubicBezTo>
                <a:cubicBezTo>
                  <a:pt x="141" y="24"/>
                  <a:pt x="140" y="25"/>
                  <a:pt x="141" y="27"/>
                </a:cubicBezTo>
                <a:close/>
                <a:moveTo>
                  <a:pt x="35" y="105"/>
                </a:moveTo>
                <a:cubicBezTo>
                  <a:pt x="34" y="104"/>
                  <a:pt x="34" y="103"/>
                  <a:pt x="33" y="103"/>
                </a:cubicBezTo>
                <a:cubicBezTo>
                  <a:pt x="33" y="105"/>
                  <a:pt x="33" y="105"/>
                  <a:pt x="35" y="105"/>
                </a:cubicBezTo>
                <a:cubicBezTo>
                  <a:pt x="35" y="105"/>
                  <a:pt x="35" y="105"/>
                  <a:pt x="35" y="105"/>
                </a:cubicBezTo>
                <a:close/>
                <a:moveTo>
                  <a:pt x="71" y="72"/>
                </a:moveTo>
                <a:cubicBezTo>
                  <a:pt x="70" y="72"/>
                  <a:pt x="70" y="72"/>
                  <a:pt x="69" y="73"/>
                </a:cubicBezTo>
                <a:cubicBezTo>
                  <a:pt x="69" y="73"/>
                  <a:pt x="69" y="73"/>
                  <a:pt x="69" y="74"/>
                </a:cubicBezTo>
                <a:cubicBezTo>
                  <a:pt x="70" y="74"/>
                  <a:pt x="70" y="73"/>
                  <a:pt x="71" y="73"/>
                </a:cubicBezTo>
                <a:cubicBezTo>
                  <a:pt x="71" y="73"/>
                  <a:pt x="71" y="72"/>
                  <a:pt x="71" y="72"/>
                </a:cubicBezTo>
                <a:close/>
                <a:moveTo>
                  <a:pt x="149" y="35"/>
                </a:moveTo>
                <a:cubicBezTo>
                  <a:pt x="149" y="36"/>
                  <a:pt x="150" y="36"/>
                  <a:pt x="150" y="36"/>
                </a:cubicBezTo>
                <a:cubicBezTo>
                  <a:pt x="151" y="37"/>
                  <a:pt x="152" y="36"/>
                  <a:pt x="152" y="36"/>
                </a:cubicBezTo>
                <a:cubicBezTo>
                  <a:pt x="151" y="35"/>
                  <a:pt x="150" y="35"/>
                  <a:pt x="149" y="35"/>
                </a:cubicBezTo>
                <a:close/>
                <a:moveTo>
                  <a:pt x="113" y="71"/>
                </a:moveTo>
                <a:cubicBezTo>
                  <a:pt x="112" y="70"/>
                  <a:pt x="112" y="70"/>
                  <a:pt x="111" y="69"/>
                </a:cubicBezTo>
                <a:cubicBezTo>
                  <a:pt x="111" y="70"/>
                  <a:pt x="112" y="71"/>
                  <a:pt x="113" y="72"/>
                </a:cubicBezTo>
                <a:cubicBezTo>
                  <a:pt x="113" y="71"/>
                  <a:pt x="113" y="71"/>
                  <a:pt x="113" y="71"/>
                </a:cubicBezTo>
                <a:close/>
                <a:moveTo>
                  <a:pt x="155" y="29"/>
                </a:moveTo>
                <a:cubicBezTo>
                  <a:pt x="155" y="28"/>
                  <a:pt x="155" y="27"/>
                  <a:pt x="155" y="26"/>
                </a:cubicBezTo>
                <a:cubicBezTo>
                  <a:pt x="154" y="26"/>
                  <a:pt x="154" y="26"/>
                  <a:pt x="153" y="26"/>
                </a:cubicBezTo>
                <a:cubicBezTo>
                  <a:pt x="154" y="27"/>
                  <a:pt x="154" y="28"/>
                  <a:pt x="155" y="29"/>
                </a:cubicBezTo>
                <a:close/>
                <a:moveTo>
                  <a:pt x="35" y="85"/>
                </a:moveTo>
                <a:cubicBezTo>
                  <a:pt x="34" y="84"/>
                  <a:pt x="34" y="84"/>
                  <a:pt x="33" y="84"/>
                </a:cubicBezTo>
                <a:cubicBezTo>
                  <a:pt x="33" y="85"/>
                  <a:pt x="33" y="86"/>
                  <a:pt x="33" y="86"/>
                </a:cubicBezTo>
                <a:cubicBezTo>
                  <a:pt x="34" y="86"/>
                  <a:pt x="34" y="85"/>
                  <a:pt x="35" y="85"/>
                </a:cubicBezTo>
                <a:close/>
                <a:moveTo>
                  <a:pt x="157" y="28"/>
                </a:moveTo>
                <a:cubicBezTo>
                  <a:pt x="157" y="29"/>
                  <a:pt x="157" y="30"/>
                  <a:pt x="157" y="30"/>
                </a:cubicBezTo>
                <a:cubicBezTo>
                  <a:pt x="156" y="31"/>
                  <a:pt x="156" y="32"/>
                  <a:pt x="157" y="32"/>
                </a:cubicBezTo>
                <a:cubicBezTo>
                  <a:pt x="158" y="31"/>
                  <a:pt x="158" y="29"/>
                  <a:pt x="157" y="28"/>
                </a:cubicBezTo>
                <a:close/>
                <a:moveTo>
                  <a:pt x="88" y="77"/>
                </a:moveTo>
                <a:cubicBezTo>
                  <a:pt x="89" y="78"/>
                  <a:pt x="95" y="81"/>
                  <a:pt x="95" y="81"/>
                </a:cubicBezTo>
                <a:cubicBezTo>
                  <a:pt x="93" y="80"/>
                  <a:pt x="90" y="79"/>
                  <a:pt x="88" y="77"/>
                </a:cubicBezTo>
                <a:close/>
                <a:moveTo>
                  <a:pt x="131" y="80"/>
                </a:moveTo>
                <a:cubicBezTo>
                  <a:pt x="131" y="81"/>
                  <a:pt x="132" y="81"/>
                  <a:pt x="132" y="82"/>
                </a:cubicBezTo>
                <a:cubicBezTo>
                  <a:pt x="133" y="81"/>
                  <a:pt x="133" y="82"/>
                  <a:pt x="134" y="81"/>
                </a:cubicBezTo>
                <a:cubicBezTo>
                  <a:pt x="133" y="81"/>
                  <a:pt x="133" y="81"/>
                  <a:pt x="131" y="80"/>
                </a:cubicBezTo>
                <a:close/>
                <a:moveTo>
                  <a:pt x="8" y="28"/>
                </a:moveTo>
                <a:cubicBezTo>
                  <a:pt x="7" y="29"/>
                  <a:pt x="6" y="29"/>
                  <a:pt x="5" y="31"/>
                </a:cubicBezTo>
                <a:cubicBezTo>
                  <a:pt x="5" y="31"/>
                  <a:pt x="5" y="31"/>
                  <a:pt x="6" y="31"/>
                </a:cubicBezTo>
                <a:cubicBezTo>
                  <a:pt x="6" y="30"/>
                  <a:pt x="6" y="30"/>
                  <a:pt x="7" y="29"/>
                </a:cubicBezTo>
                <a:cubicBezTo>
                  <a:pt x="8" y="29"/>
                  <a:pt x="8" y="29"/>
                  <a:pt x="8" y="28"/>
                </a:cubicBezTo>
                <a:close/>
                <a:moveTo>
                  <a:pt x="135" y="27"/>
                </a:moveTo>
                <a:cubicBezTo>
                  <a:pt x="135" y="29"/>
                  <a:pt x="135" y="30"/>
                  <a:pt x="135" y="31"/>
                </a:cubicBezTo>
                <a:cubicBezTo>
                  <a:pt x="135" y="31"/>
                  <a:pt x="136" y="30"/>
                  <a:pt x="136" y="30"/>
                </a:cubicBezTo>
                <a:cubicBezTo>
                  <a:pt x="136" y="29"/>
                  <a:pt x="136" y="29"/>
                  <a:pt x="136" y="28"/>
                </a:cubicBezTo>
                <a:cubicBezTo>
                  <a:pt x="136" y="28"/>
                  <a:pt x="136" y="27"/>
                  <a:pt x="135" y="27"/>
                </a:cubicBezTo>
                <a:close/>
                <a:moveTo>
                  <a:pt x="27" y="85"/>
                </a:moveTo>
                <a:cubicBezTo>
                  <a:pt x="27" y="85"/>
                  <a:pt x="27" y="85"/>
                  <a:pt x="27" y="85"/>
                </a:cubicBezTo>
                <a:cubicBezTo>
                  <a:pt x="27" y="86"/>
                  <a:pt x="26" y="86"/>
                  <a:pt x="26" y="87"/>
                </a:cubicBezTo>
                <a:cubicBezTo>
                  <a:pt x="27" y="87"/>
                  <a:pt x="27" y="87"/>
                  <a:pt x="28" y="87"/>
                </a:cubicBezTo>
                <a:cubicBezTo>
                  <a:pt x="27" y="86"/>
                  <a:pt x="27" y="86"/>
                  <a:pt x="27" y="85"/>
                </a:cubicBezTo>
                <a:close/>
                <a:moveTo>
                  <a:pt x="43" y="95"/>
                </a:moveTo>
                <a:cubicBezTo>
                  <a:pt x="44" y="95"/>
                  <a:pt x="45" y="94"/>
                  <a:pt x="44" y="93"/>
                </a:cubicBezTo>
                <a:cubicBezTo>
                  <a:pt x="44" y="93"/>
                  <a:pt x="44" y="93"/>
                  <a:pt x="43" y="93"/>
                </a:cubicBezTo>
                <a:cubicBezTo>
                  <a:pt x="43" y="93"/>
                  <a:pt x="43" y="94"/>
                  <a:pt x="43" y="95"/>
                </a:cubicBezTo>
                <a:close/>
                <a:moveTo>
                  <a:pt x="98" y="53"/>
                </a:moveTo>
                <a:cubicBezTo>
                  <a:pt x="98" y="53"/>
                  <a:pt x="98" y="53"/>
                  <a:pt x="98" y="53"/>
                </a:cubicBezTo>
                <a:cubicBezTo>
                  <a:pt x="98" y="53"/>
                  <a:pt x="97" y="53"/>
                  <a:pt x="97" y="54"/>
                </a:cubicBezTo>
                <a:cubicBezTo>
                  <a:pt x="97" y="54"/>
                  <a:pt x="97" y="55"/>
                  <a:pt x="98" y="55"/>
                </a:cubicBezTo>
                <a:cubicBezTo>
                  <a:pt x="98" y="55"/>
                  <a:pt x="98" y="55"/>
                  <a:pt x="99" y="55"/>
                </a:cubicBezTo>
                <a:cubicBezTo>
                  <a:pt x="99" y="55"/>
                  <a:pt x="99" y="54"/>
                  <a:pt x="98" y="53"/>
                </a:cubicBezTo>
                <a:close/>
                <a:moveTo>
                  <a:pt x="47" y="89"/>
                </a:moveTo>
                <a:cubicBezTo>
                  <a:pt x="47" y="89"/>
                  <a:pt x="47" y="90"/>
                  <a:pt x="47" y="90"/>
                </a:cubicBezTo>
                <a:cubicBezTo>
                  <a:pt x="47" y="91"/>
                  <a:pt x="47" y="91"/>
                  <a:pt x="47" y="92"/>
                </a:cubicBezTo>
                <a:cubicBezTo>
                  <a:pt x="48" y="91"/>
                  <a:pt x="48" y="90"/>
                  <a:pt x="47" y="89"/>
                </a:cubicBezTo>
                <a:close/>
                <a:moveTo>
                  <a:pt x="56" y="41"/>
                </a:moveTo>
                <a:cubicBezTo>
                  <a:pt x="55" y="42"/>
                  <a:pt x="55" y="42"/>
                  <a:pt x="57" y="42"/>
                </a:cubicBezTo>
                <a:cubicBezTo>
                  <a:pt x="57" y="43"/>
                  <a:pt x="57" y="43"/>
                  <a:pt x="58" y="43"/>
                </a:cubicBezTo>
                <a:cubicBezTo>
                  <a:pt x="58" y="43"/>
                  <a:pt x="58" y="43"/>
                  <a:pt x="58" y="43"/>
                </a:cubicBezTo>
                <a:cubicBezTo>
                  <a:pt x="57" y="42"/>
                  <a:pt x="56" y="41"/>
                  <a:pt x="56" y="41"/>
                </a:cubicBezTo>
                <a:close/>
                <a:moveTo>
                  <a:pt x="45" y="80"/>
                </a:moveTo>
                <a:cubicBezTo>
                  <a:pt x="44" y="80"/>
                  <a:pt x="44" y="81"/>
                  <a:pt x="43" y="81"/>
                </a:cubicBezTo>
                <a:cubicBezTo>
                  <a:pt x="44" y="81"/>
                  <a:pt x="44" y="82"/>
                  <a:pt x="45" y="82"/>
                </a:cubicBezTo>
                <a:cubicBezTo>
                  <a:pt x="45" y="82"/>
                  <a:pt x="45" y="81"/>
                  <a:pt x="45" y="80"/>
                </a:cubicBezTo>
                <a:close/>
                <a:moveTo>
                  <a:pt x="117" y="83"/>
                </a:moveTo>
                <a:cubicBezTo>
                  <a:pt x="117" y="84"/>
                  <a:pt x="117" y="85"/>
                  <a:pt x="117" y="86"/>
                </a:cubicBezTo>
                <a:cubicBezTo>
                  <a:pt x="117" y="86"/>
                  <a:pt x="118" y="86"/>
                  <a:pt x="118" y="86"/>
                </a:cubicBezTo>
                <a:cubicBezTo>
                  <a:pt x="118" y="86"/>
                  <a:pt x="118" y="87"/>
                  <a:pt x="119" y="87"/>
                </a:cubicBezTo>
                <a:cubicBezTo>
                  <a:pt x="118" y="86"/>
                  <a:pt x="118" y="84"/>
                  <a:pt x="117" y="83"/>
                </a:cubicBezTo>
                <a:close/>
                <a:moveTo>
                  <a:pt x="136" y="79"/>
                </a:moveTo>
                <a:cubicBezTo>
                  <a:pt x="136" y="79"/>
                  <a:pt x="136" y="79"/>
                  <a:pt x="136" y="79"/>
                </a:cubicBezTo>
                <a:cubicBezTo>
                  <a:pt x="137" y="80"/>
                  <a:pt x="138" y="81"/>
                  <a:pt x="139" y="81"/>
                </a:cubicBezTo>
                <a:cubicBezTo>
                  <a:pt x="139" y="81"/>
                  <a:pt x="139" y="81"/>
                  <a:pt x="140" y="81"/>
                </a:cubicBezTo>
                <a:cubicBezTo>
                  <a:pt x="138" y="80"/>
                  <a:pt x="137" y="80"/>
                  <a:pt x="136" y="79"/>
                </a:cubicBezTo>
                <a:close/>
                <a:moveTo>
                  <a:pt x="115" y="39"/>
                </a:moveTo>
                <a:cubicBezTo>
                  <a:pt x="117" y="39"/>
                  <a:pt x="117" y="39"/>
                  <a:pt x="117" y="38"/>
                </a:cubicBezTo>
                <a:cubicBezTo>
                  <a:pt x="117" y="38"/>
                  <a:pt x="117" y="38"/>
                  <a:pt x="117" y="38"/>
                </a:cubicBezTo>
                <a:cubicBezTo>
                  <a:pt x="117" y="38"/>
                  <a:pt x="116" y="38"/>
                  <a:pt x="116" y="38"/>
                </a:cubicBezTo>
                <a:cubicBezTo>
                  <a:pt x="115" y="39"/>
                  <a:pt x="115" y="39"/>
                  <a:pt x="115" y="39"/>
                </a:cubicBezTo>
                <a:close/>
                <a:moveTo>
                  <a:pt x="103" y="57"/>
                </a:moveTo>
                <a:cubicBezTo>
                  <a:pt x="104" y="56"/>
                  <a:pt x="105" y="56"/>
                  <a:pt x="106" y="55"/>
                </a:cubicBezTo>
                <a:cubicBezTo>
                  <a:pt x="105" y="55"/>
                  <a:pt x="104" y="55"/>
                  <a:pt x="103" y="55"/>
                </a:cubicBezTo>
                <a:cubicBezTo>
                  <a:pt x="103" y="56"/>
                  <a:pt x="103" y="56"/>
                  <a:pt x="103" y="57"/>
                </a:cubicBezTo>
                <a:close/>
                <a:moveTo>
                  <a:pt x="32" y="89"/>
                </a:moveTo>
                <a:cubicBezTo>
                  <a:pt x="31" y="89"/>
                  <a:pt x="31" y="89"/>
                  <a:pt x="30" y="89"/>
                </a:cubicBezTo>
                <a:cubicBezTo>
                  <a:pt x="30" y="89"/>
                  <a:pt x="30" y="90"/>
                  <a:pt x="30" y="91"/>
                </a:cubicBezTo>
                <a:cubicBezTo>
                  <a:pt x="30" y="90"/>
                  <a:pt x="31" y="90"/>
                  <a:pt x="31" y="90"/>
                </a:cubicBezTo>
                <a:cubicBezTo>
                  <a:pt x="32" y="90"/>
                  <a:pt x="32" y="89"/>
                  <a:pt x="32" y="89"/>
                </a:cubicBezTo>
                <a:close/>
                <a:moveTo>
                  <a:pt x="99" y="59"/>
                </a:moveTo>
                <a:cubicBezTo>
                  <a:pt x="99" y="59"/>
                  <a:pt x="99" y="58"/>
                  <a:pt x="100" y="58"/>
                </a:cubicBezTo>
                <a:cubicBezTo>
                  <a:pt x="99" y="58"/>
                  <a:pt x="98" y="57"/>
                  <a:pt x="97" y="56"/>
                </a:cubicBezTo>
                <a:cubicBezTo>
                  <a:pt x="97" y="57"/>
                  <a:pt x="97" y="57"/>
                  <a:pt x="97" y="57"/>
                </a:cubicBezTo>
                <a:cubicBezTo>
                  <a:pt x="98" y="58"/>
                  <a:pt x="99" y="58"/>
                  <a:pt x="99" y="59"/>
                </a:cubicBezTo>
                <a:close/>
                <a:moveTo>
                  <a:pt x="125" y="39"/>
                </a:moveTo>
                <a:cubicBezTo>
                  <a:pt x="125" y="39"/>
                  <a:pt x="125" y="39"/>
                  <a:pt x="125" y="39"/>
                </a:cubicBezTo>
                <a:cubicBezTo>
                  <a:pt x="125" y="38"/>
                  <a:pt x="125" y="38"/>
                  <a:pt x="125" y="37"/>
                </a:cubicBezTo>
                <a:cubicBezTo>
                  <a:pt x="125" y="37"/>
                  <a:pt x="124" y="37"/>
                  <a:pt x="124" y="37"/>
                </a:cubicBezTo>
                <a:cubicBezTo>
                  <a:pt x="124" y="38"/>
                  <a:pt x="124" y="38"/>
                  <a:pt x="125" y="39"/>
                </a:cubicBezTo>
                <a:close/>
                <a:moveTo>
                  <a:pt x="142" y="9"/>
                </a:moveTo>
                <a:cubicBezTo>
                  <a:pt x="143" y="8"/>
                  <a:pt x="143" y="8"/>
                  <a:pt x="143" y="7"/>
                </a:cubicBezTo>
                <a:cubicBezTo>
                  <a:pt x="143" y="7"/>
                  <a:pt x="143" y="7"/>
                  <a:pt x="143" y="7"/>
                </a:cubicBezTo>
                <a:cubicBezTo>
                  <a:pt x="143" y="6"/>
                  <a:pt x="142" y="6"/>
                  <a:pt x="142" y="6"/>
                </a:cubicBezTo>
                <a:cubicBezTo>
                  <a:pt x="143" y="7"/>
                  <a:pt x="143" y="7"/>
                  <a:pt x="142" y="9"/>
                </a:cubicBezTo>
                <a:close/>
                <a:moveTo>
                  <a:pt x="118" y="47"/>
                </a:moveTo>
                <a:cubicBezTo>
                  <a:pt x="119" y="46"/>
                  <a:pt x="120" y="46"/>
                  <a:pt x="121" y="45"/>
                </a:cubicBezTo>
                <a:cubicBezTo>
                  <a:pt x="121" y="45"/>
                  <a:pt x="121" y="45"/>
                  <a:pt x="121" y="45"/>
                </a:cubicBezTo>
                <a:cubicBezTo>
                  <a:pt x="120" y="45"/>
                  <a:pt x="119" y="46"/>
                  <a:pt x="118" y="46"/>
                </a:cubicBezTo>
                <a:cubicBezTo>
                  <a:pt x="117" y="46"/>
                  <a:pt x="117" y="47"/>
                  <a:pt x="118" y="47"/>
                </a:cubicBezTo>
                <a:close/>
                <a:moveTo>
                  <a:pt x="39" y="83"/>
                </a:moveTo>
                <a:cubicBezTo>
                  <a:pt x="40" y="83"/>
                  <a:pt x="40" y="83"/>
                  <a:pt x="41" y="82"/>
                </a:cubicBezTo>
                <a:cubicBezTo>
                  <a:pt x="41" y="82"/>
                  <a:pt x="41" y="82"/>
                  <a:pt x="41" y="82"/>
                </a:cubicBezTo>
                <a:cubicBezTo>
                  <a:pt x="40" y="82"/>
                  <a:pt x="40" y="82"/>
                  <a:pt x="39" y="82"/>
                </a:cubicBezTo>
                <a:cubicBezTo>
                  <a:pt x="39" y="83"/>
                  <a:pt x="39" y="83"/>
                  <a:pt x="39" y="83"/>
                </a:cubicBezTo>
                <a:close/>
                <a:moveTo>
                  <a:pt x="85" y="62"/>
                </a:moveTo>
                <a:cubicBezTo>
                  <a:pt x="84" y="62"/>
                  <a:pt x="83" y="61"/>
                  <a:pt x="82" y="61"/>
                </a:cubicBezTo>
                <a:cubicBezTo>
                  <a:pt x="82" y="61"/>
                  <a:pt x="82" y="62"/>
                  <a:pt x="83" y="62"/>
                </a:cubicBezTo>
                <a:cubicBezTo>
                  <a:pt x="83" y="62"/>
                  <a:pt x="84" y="62"/>
                  <a:pt x="85" y="62"/>
                </a:cubicBezTo>
                <a:close/>
                <a:moveTo>
                  <a:pt x="155" y="33"/>
                </a:moveTo>
                <a:cubicBezTo>
                  <a:pt x="154" y="33"/>
                  <a:pt x="154" y="34"/>
                  <a:pt x="153" y="34"/>
                </a:cubicBezTo>
                <a:cubicBezTo>
                  <a:pt x="154" y="34"/>
                  <a:pt x="154" y="35"/>
                  <a:pt x="155" y="34"/>
                </a:cubicBezTo>
                <a:cubicBezTo>
                  <a:pt x="155" y="34"/>
                  <a:pt x="155" y="33"/>
                  <a:pt x="155" y="33"/>
                </a:cubicBezTo>
                <a:close/>
                <a:moveTo>
                  <a:pt x="129" y="76"/>
                </a:moveTo>
                <a:cubicBezTo>
                  <a:pt x="128" y="75"/>
                  <a:pt x="127" y="75"/>
                  <a:pt x="126" y="76"/>
                </a:cubicBezTo>
                <a:cubicBezTo>
                  <a:pt x="127" y="76"/>
                  <a:pt x="127" y="76"/>
                  <a:pt x="128" y="77"/>
                </a:cubicBezTo>
                <a:cubicBezTo>
                  <a:pt x="128" y="76"/>
                  <a:pt x="128" y="76"/>
                  <a:pt x="129" y="76"/>
                </a:cubicBezTo>
                <a:close/>
                <a:moveTo>
                  <a:pt x="104" y="50"/>
                </a:moveTo>
                <a:cubicBezTo>
                  <a:pt x="105" y="49"/>
                  <a:pt x="106" y="48"/>
                  <a:pt x="107" y="47"/>
                </a:cubicBezTo>
                <a:cubicBezTo>
                  <a:pt x="106" y="47"/>
                  <a:pt x="105" y="48"/>
                  <a:pt x="105" y="48"/>
                </a:cubicBezTo>
                <a:cubicBezTo>
                  <a:pt x="104" y="48"/>
                  <a:pt x="104" y="49"/>
                  <a:pt x="104" y="50"/>
                </a:cubicBezTo>
                <a:close/>
                <a:moveTo>
                  <a:pt x="32" y="33"/>
                </a:moveTo>
                <a:cubicBezTo>
                  <a:pt x="32" y="32"/>
                  <a:pt x="32" y="32"/>
                  <a:pt x="32" y="31"/>
                </a:cubicBezTo>
                <a:cubicBezTo>
                  <a:pt x="32" y="31"/>
                  <a:pt x="32" y="31"/>
                  <a:pt x="31" y="31"/>
                </a:cubicBezTo>
                <a:cubicBezTo>
                  <a:pt x="31" y="31"/>
                  <a:pt x="31" y="32"/>
                  <a:pt x="31" y="33"/>
                </a:cubicBezTo>
                <a:cubicBezTo>
                  <a:pt x="31" y="33"/>
                  <a:pt x="32" y="33"/>
                  <a:pt x="32" y="33"/>
                </a:cubicBezTo>
                <a:close/>
                <a:moveTo>
                  <a:pt x="19" y="28"/>
                </a:moveTo>
                <a:cubicBezTo>
                  <a:pt x="19" y="28"/>
                  <a:pt x="19" y="28"/>
                  <a:pt x="19" y="28"/>
                </a:cubicBezTo>
                <a:cubicBezTo>
                  <a:pt x="18" y="28"/>
                  <a:pt x="18" y="27"/>
                  <a:pt x="18" y="27"/>
                </a:cubicBezTo>
                <a:cubicBezTo>
                  <a:pt x="17" y="27"/>
                  <a:pt x="17" y="27"/>
                  <a:pt x="16" y="28"/>
                </a:cubicBezTo>
                <a:cubicBezTo>
                  <a:pt x="16" y="28"/>
                  <a:pt x="16" y="28"/>
                  <a:pt x="16" y="28"/>
                </a:cubicBezTo>
                <a:cubicBezTo>
                  <a:pt x="17" y="28"/>
                  <a:pt x="18" y="28"/>
                  <a:pt x="19" y="28"/>
                </a:cubicBezTo>
                <a:close/>
                <a:moveTo>
                  <a:pt x="63" y="54"/>
                </a:moveTo>
                <a:cubicBezTo>
                  <a:pt x="63" y="54"/>
                  <a:pt x="63" y="53"/>
                  <a:pt x="63" y="53"/>
                </a:cubicBezTo>
                <a:cubicBezTo>
                  <a:pt x="62" y="53"/>
                  <a:pt x="62" y="52"/>
                  <a:pt x="61" y="52"/>
                </a:cubicBezTo>
                <a:cubicBezTo>
                  <a:pt x="61" y="53"/>
                  <a:pt x="61" y="53"/>
                  <a:pt x="63" y="54"/>
                </a:cubicBezTo>
                <a:close/>
                <a:moveTo>
                  <a:pt x="134" y="36"/>
                </a:moveTo>
                <a:cubicBezTo>
                  <a:pt x="135" y="36"/>
                  <a:pt x="136" y="37"/>
                  <a:pt x="136" y="37"/>
                </a:cubicBezTo>
                <a:cubicBezTo>
                  <a:pt x="137" y="36"/>
                  <a:pt x="137" y="36"/>
                  <a:pt x="137" y="36"/>
                </a:cubicBezTo>
                <a:cubicBezTo>
                  <a:pt x="135" y="35"/>
                  <a:pt x="135" y="35"/>
                  <a:pt x="134" y="36"/>
                </a:cubicBezTo>
                <a:close/>
                <a:moveTo>
                  <a:pt x="130" y="13"/>
                </a:moveTo>
                <a:cubicBezTo>
                  <a:pt x="131" y="12"/>
                  <a:pt x="131" y="12"/>
                  <a:pt x="130" y="11"/>
                </a:cubicBezTo>
                <a:cubicBezTo>
                  <a:pt x="130" y="12"/>
                  <a:pt x="130" y="12"/>
                  <a:pt x="130" y="13"/>
                </a:cubicBezTo>
                <a:close/>
                <a:moveTo>
                  <a:pt x="46" y="75"/>
                </a:moveTo>
                <a:cubicBezTo>
                  <a:pt x="47" y="75"/>
                  <a:pt x="49" y="75"/>
                  <a:pt x="50" y="74"/>
                </a:cubicBezTo>
                <a:cubicBezTo>
                  <a:pt x="49" y="74"/>
                  <a:pt x="49" y="74"/>
                  <a:pt x="49" y="74"/>
                </a:cubicBezTo>
                <a:cubicBezTo>
                  <a:pt x="48" y="74"/>
                  <a:pt x="47" y="75"/>
                  <a:pt x="46" y="75"/>
                </a:cubicBezTo>
                <a:close/>
                <a:moveTo>
                  <a:pt x="114" y="48"/>
                </a:moveTo>
                <a:cubicBezTo>
                  <a:pt x="113" y="48"/>
                  <a:pt x="113" y="48"/>
                  <a:pt x="113" y="50"/>
                </a:cubicBezTo>
                <a:cubicBezTo>
                  <a:pt x="113" y="49"/>
                  <a:pt x="113" y="49"/>
                  <a:pt x="114" y="49"/>
                </a:cubicBezTo>
                <a:cubicBezTo>
                  <a:pt x="114" y="49"/>
                  <a:pt x="114" y="49"/>
                  <a:pt x="114" y="48"/>
                </a:cubicBezTo>
                <a:close/>
                <a:moveTo>
                  <a:pt x="129" y="88"/>
                </a:moveTo>
                <a:cubicBezTo>
                  <a:pt x="129" y="88"/>
                  <a:pt x="129" y="88"/>
                  <a:pt x="129" y="89"/>
                </a:cubicBezTo>
                <a:cubicBezTo>
                  <a:pt x="129" y="89"/>
                  <a:pt x="130" y="89"/>
                  <a:pt x="130" y="89"/>
                </a:cubicBezTo>
                <a:cubicBezTo>
                  <a:pt x="130" y="88"/>
                  <a:pt x="130" y="88"/>
                  <a:pt x="129" y="88"/>
                </a:cubicBezTo>
                <a:close/>
                <a:moveTo>
                  <a:pt x="104" y="77"/>
                </a:moveTo>
                <a:cubicBezTo>
                  <a:pt x="103" y="76"/>
                  <a:pt x="103" y="75"/>
                  <a:pt x="103" y="74"/>
                </a:cubicBezTo>
                <a:cubicBezTo>
                  <a:pt x="103" y="74"/>
                  <a:pt x="103" y="74"/>
                  <a:pt x="103" y="74"/>
                </a:cubicBezTo>
                <a:cubicBezTo>
                  <a:pt x="103" y="75"/>
                  <a:pt x="103" y="75"/>
                  <a:pt x="103" y="76"/>
                </a:cubicBezTo>
                <a:cubicBezTo>
                  <a:pt x="103" y="77"/>
                  <a:pt x="103" y="77"/>
                  <a:pt x="104" y="77"/>
                </a:cubicBezTo>
                <a:close/>
                <a:moveTo>
                  <a:pt x="97" y="65"/>
                </a:moveTo>
                <a:cubicBezTo>
                  <a:pt x="97" y="66"/>
                  <a:pt x="96" y="66"/>
                  <a:pt x="96" y="66"/>
                </a:cubicBezTo>
                <a:cubicBezTo>
                  <a:pt x="96" y="67"/>
                  <a:pt x="97" y="67"/>
                  <a:pt x="97" y="67"/>
                </a:cubicBezTo>
                <a:cubicBezTo>
                  <a:pt x="97" y="67"/>
                  <a:pt x="97" y="66"/>
                  <a:pt x="97" y="65"/>
                </a:cubicBezTo>
                <a:close/>
                <a:moveTo>
                  <a:pt x="43" y="36"/>
                </a:moveTo>
                <a:cubicBezTo>
                  <a:pt x="43" y="36"/>
                  <a:pt x="43" y="36"/>
                  <a:pt x="43" y="37"/>
                </a:cubicBezTo>
                <a:cubicBezTo>
                  <a:pt x="43" y="37"/>
                  <a:pt x="43" y="37"/>
                  <a:pt x="44" y="38"/>
                </a:cubicBezTo>
                <a:cubicBezTo>
                  <a:pt x="44" y="37"/>
                  <a:pt x="44" y="36"/>
                  <a:pt x="43" y="36"/>
                </a:cubicBezTo>
                <a:close/>
                <a:moveTo>
                  <a:pt x="55" y="74"/>
                </a:moveTo>
                <a:cubicBezTo>
                  <a:pt x="55" y="74"/>
                  <a:pt x="54" y="75"/>
                  <a:pt x="54" y="75"/>
                </a:cubicBezTo>
                <a:cubicBezTo>
                  <a:pt x="54" y="75"/>
                  <a:pt x="54" y="75"/>
                  <a:pt x="54" y="76"/>
                </a:cubicBezTo>
                <a:cubicBezTo>
                  <a:pt x="54" y="75"/>
                  <a:pt x="55" y="75"/>
                  <a:pt x="55" y="74"/>
                </a:cubicBezTo>
                <a:close/>
                <a:moveTo>
                  <a:pt x="91" y="59"/>
                </a:moveTo>
                <a:cubicBezTo>
                  <a:pt x="91" y="60"/>
                  <a:pt x="91" y="60"/>
                  <a:pt x="91" y="60"/>
                </a:cubicBezTo>
                <a:cubicBezTo>
                  <a:pt x="91" y="61"/>
                  <a:pt x="91" y="61"/>
                  <a:pt x="91" y="61"/>
                </a:cubicBezTo>
                <a:cubicBezTo>
                  <a:pt x="91" y="61"/>
                  <a:pt x="92" y="60"/>
                  <a:pt x="92" y="60"/>
                </a:cubicBezTo>
                <a:cubicBezTo>
                  <a:pt x="92" y="59"/>
                  <a:pt x="91" y="59"/>
                  <a:pt x="91" y="59"/>
                </a:cubicBezTo>
                <a:close/>
                <a:moveTo>
                  <a:pt x="141" y="31"/>
                </a:moveTo>
                <a:cubicBezTo>
                  <a:pt x="142" y="30"/>
                  <a:pt x="142" y="29"/>
                  <a:pt x="142" y="29"/>
                </a:cubicBezTo>
                <a:cubicBezTo>
                  <a:pt x="141" y="29"/>
                  <a:pt x="141" y="29"/>
                  <a:pt x="141" y="29"/>
                </a:cubicBezTo>
                <a:cubicBezTo>
                  <a:pt x="141" y="30"/>
                  <a:pt x="141" y="30"/>
                  <a:pt x="141" y="31"/>
                </a:cubicBezTo>
                <a:close/>
                <a:moveTo>
                  <a:pt x="101" y="75"/>
                </a:moveTo>
                <a:cubicBezTo>
                  <a:pt x="101" y="75"/>
                  <a:pt x="101" y="75"/>
                  <a:pt x="101" y="75"/>
                </a:cubicBezTo>
                <a:cubicBezTo>
                  <a:pt x="101" y="74"/>
                  <a:pt x="101" y="73"/>
                  <a:pt x="101" y="72"/>
                </a:cubicBezTo>
                <a:cubicBezTo>
                  <a:pt x="101" y="72"/>
                  <a:pt x="101" y="72"/>
                  <a:pt x="100" y="72"/>
                </a:cubicBezTo>
                <a:cubicBezTo>
                  <a:pt x="101" y="73"/>
                  <a:pt x="101" y="74"/>
                  <a:pt x="101" y="75"/>
                </a:cubicBezTo>
                <a:close/>
                <a:moveTo>
                  <a:pt x="55" y="78"/>
                </a:moveTo>
                <a:cubicBezTo>
                  <a:pt x="55" y="78"/>
                  <a:pt x="55" y="78"/>
                  <a:pt x="54" y="78"/>
                </a:cubicBezTo>
                <a:cubicBezTo>
                  <a:pt x="55" y="79"/>
                  <a:pt x="55" y="79"/>
                  <a:pt x="55" y="80"/>
                </a:cubicBezTo>
                <a:cubicBezTo>
                  <a:pt x="55" y="79"/>
                  <a:pt x="55" y="79"/>
                  <a:pt x="55" y="78"/>
                </a:cubicBezTo>
                <a:close/>
                <a:moveTo>
                  <a:pt x="88" y="67"/>
                </a:moveTo>
                <a:cubicBezTo>
                  <a:pt x="88" y="67"/>
                  <a:pt x="87" y="67"/>
                  <a:pt x="87" y="68"/>
                </a:cubicBezTo>
                <a:cubicBezTo>
                  <a:pt x="87" y="68"/>
                  <a:pt x="87" y="68"/>
                  <a:pt x="87" y="68"/>
                </a:cubicBezTo>
                <a:cubicBezTo>
                  <a:pt x="87" y="68"/>
                  <a:pt x="87" y="69"/>
                  <a:pt x="88" y="69"/>
                </a:cubicBezTo>
                <a:cubicBezTo>
                  <a:pt x="88" y="69"/>
                  <a:pt x="88" y="69"/>
                  <a:pt x="88" y="69"/>
                </a:cubicBezTo>
                <a:cubicBezTo>
                  <a:pt x="88" y="69"/>
                  <a:pt x="88" y="69"/>
                  <a:pt x="88" y="68"/>
                </a:cubicBezTo>
                <a:cubicBezTo>
                  <a:pt x="88" y="68"/>
                  <a:pt x="88" y="68"/>
                  <a:pt x="88" y="67"/>
                </a:cubicBezTo>
                <a:close/>
                <a:moveTo>
                  <a:pt x="102" y="50"/>
                </a:moveTo>
                <a:cubicBezTo>
                  <a:pt x="102" y="50"/>
                  <a:pt x="102" y="50"/>
                  <a:pt x="102" y="50"/>
                </a:cubicBezTo>
                <a:cubicBezTo>
                  <a:pt x="100" y="50"/>
                  <a:pt x="100" y="50"/>
                  <a:pt x="100" y="51"/>
                </a:cubicBezTo>
                <a:cubicBezTo>
                  <a:pt x="101" y="51"/>
                  <a:pt x="101" y="51"/>
                  <a:pt x="102" y="50"/>
                </a:cubicBezTo>
                <a:close/>
                <a:moveTo>
                  <a:pt x="62" y="80"/>
                </a:moveTo>
                <a:cubicBezTo>
                  <a:pt x="63" y="79"/>
                  <a:pt x="64" y="79"/>
                  <a:pt x="65" y="78"/>
                </a:cubicBezTo>
                <a:cubicBezTo>
                  <a:pt x="64" y="78"/>
                  <a:pt x="63" y="79"/>
                  <a:pt x="62" y="79"/>
                </a:cubicBezTo>
                <a:cubicBezTo>
                  <a:pt x="62" y="79"/>
                  <a:pt x="62" y="80"/>
                  <a:pt x="62" y="80"/>
                </a:cubicBezTo>
                <a:close/>
                <a:moveTo>
                  <a:pt x="37" y="104"/>
                </a:moveTo>
                <a:cubicBezTo>
                  <a:pt x="37" y="104"/>
                  <a:pt x="37" y="104"/>
                  <a:pt x="37" y="104"/>
                </a:cubicBezTo>
                <a:cubicBezTo>
                  <a:pt x="37" y="104"/>
                  <a:pt x="37" y="105"/>
                  <a:pt x="36" y="106"/>
                </a:cubicBezTo>
                <a:cubicBezTo>
                  <a:pt x="37" y="106"/>
                  <a:pt x="37" y="106"/>
                  <a:pt x="38" y="105"/>
                </a:cubicBezTo>
                <a:cubicBezTo>
                  <a:pt x="38" y="105"/>
                  <a:pt x="37" y="104"/>
                  <a:pt x="37" y="104"/>
                </a:cubicBezTo>
                <a:close/>
                <a:moveTo>
                  <a:pt x="147" y="30"/>
                </a:moveTo>
                <a:cubicBezTo>
                  <a:pt x="147" y="30"/>
                  <a:pt x="147" y="30"/>
                  <a:pt x="147" y="30"/>
                </a:cubicBezTo>
                <a:cubicBezTo>
                  <a:pt x="148" y="29"/>
                  <a:pt x="148" y="29"/>
                  <a:pt x="148" y="28"/>
                </a:cubicBezTo>
                <a:cubicBezTo>
                  <a:pt x="148" y="28"/>
                  <a:pt x="147" y="28"/>
                  <a:pt x="147" y="28"/>
                </a:cubicBezTo>
                <a:cubicBezTo>
                  <a:pt x="147" y="29"/>
                  <a:pt x="147" y="29"/>
                  <a:pt x="147" y="30"/>
                </a:cubicBezTo>
                <a:close/>
                <a:moveTo>
                  <a:pt x="37" y="90"/>
                </a:moveTo>
                <a:cubicBezTo>
                  <a:pt x="37" y="90"/>
                  <a:pt x="38" y="90"/>
                  <a:pt x="38" y="89"/>
                </a:cubicBezTo>
                <a:cubicBezTo>
                  <a:pt x="38" y="89"/>
                  <a:pt x="37" y="88"/>
                  <a:pt x="37" y="87"/>
                </a:cubicBezTo>
                <a:cubicBezTo>
                  <a:pt x="37" y="88"/>
                  <a:pt x="37" y="89"/>
                  <a:pt x="37" y="90"/>
                </a:cubicBezTo>
                <a:close/>
                <a:moveTo>
                  <a:pt x="112" y="78"/>
                </a:moveTo>
                <a:cubicBezTo>
                  <a:pt x="112" y="78"/>
                  <a:pt x="112" y="78"/>
                  <a:pt x="112" y="78"/>
                </a:cubicBezTo>
                <a:cubicBezTo>
                  <a:pt x="112" y="79"/>
                  <a:pt x="112" y="80"/>
                  <a:pt x="112" y="81"/>
                </a:cubicBezTo>
                <a:cubicBezTo>
                  <a:pt x="112" y="80"/>
                  <a:pt x="112" y="79"/>
                  <a:pt x="112" y="78"/>
                </a:cubicBezTo>
                <a:cubicBezTo>
                  <a:pt x="112" y="78"/>
                  <a:pt x="112" y="78"/>
                  <a:pt x="112" y="78"/>
                </a:cubicBezTo>
                <a:close/>
                <a:moveTo>
                  <a:pt x="17" y="16"/>
                </a:moveTo>
                <a:cubicBezTo>
                  <a:pt x="17" y="16"/>
                  <a:pt x="17" y="16"/>
                  <a:pt x="17" y="16"/>
                </a:cubicBezTo>
                <a:cubicBezTo>
                  <a:pt x="18" y="16"/>
                  <a:pt x="18" y="15"/>
                  <a:pt x="18" y="15"/>
                </a:cubicBezTo>
                <a:cubicBezTo>
                  <a:pt x="18" y="15"/>
                  <a:pt x="18" y="14"/>
                  <a:pt x="17" y="14"/>
                </a:cubicBezTo>
                <a:cubicBezTo>
                  <a:pt x="17" y="14"/>
                  <a:pt x="17" y="15"/>
                  <a:pt x="17" y="15"/>
                </a:cubicBezTo>
                <a:cubicBezTo>
                  <a:pt x="17" y="15"/>
                  <a:pt x="17" y="16"/>
                  <a:pt x="17" y="16"/>
                </a:cubicBezTo>
                <a:close/>
                <a:moveTo>
                  <a:pt x="72" y="79"/>
                </a:moveTo>
                <a:cubicBezTo>
                  <a:pt x="72" y="78"/>
                  <a:pt x="72" y="78"/>
                  <a:pt x="72" y="78"/>
                </a:cubicBezTo>
                <a:cubicBezTo>
                  <a:pt x="72" y="79"/>
                  <a:pt x="71" y="79"/>
                  <a:pt x="71" y="79"/>
                </a:cubicBezTo>
                <a:cubicBezTo>
                  <a:pt x="70" y="79"/>
                  <a:pt x="70" y="80"/>
                  <a:pt x="69" y="80"/>
                </a:cubicBezTo>
                <a:cubicBezTo>
                  <a:pt x="69" y="80"/>
                  <a:pt x="69" y="80"/>
                  <a:pt x="68" y="81"/>
                </a:cubicBezTo>
                <a:cubicBezTo>
                  <a:pt x="70" y="80"/>
                  <a:pt x="71" y="79"/>
                  <a:pt x="72" y="79"/>
                </a:cubicBezTo>
                <a:close/>
                <a:moveTo>
                  <a:pt x="134" y="89"/>
                </a:moveTo>
                <a:cubicBezTo>
                  <a:pt x="135" y="89"/>
                  <a:pt x="135" y="89"/>
                  <a:pt x="136" y="89"/>
                </a:cubicBezTo>
                <a:cubicBezTo>
                  <a:pt x="136" y="89"/>
                  <a:pt x="135" y="88"/>
                  <a:pt x="135" y="88"/>
                </a:cubicBezTo>
                <a:cubicBezTo>
                  <a:pt x="135" y="88"/>
                  <a:pt x="134" y="88"/>
                  <a:pt x="134" y="89"/>
                </a:cubicBezTo>
                <a:close/>
                <a:moveTo>
                  <a:pt x="91" y="70"/>
                </a:moveTo>
                <a:cubicBezTo>
                  <a:pt x="91" y="70"/>
                  <a:pt x="91" y="70"/>
                  <a:pt x="92" y="70"/>
                </a:cubicBezTo>
                <a:cubicBezTo>
                  <a:pt x="92" y="70"/>
                  <a:pt x="92" y="69"/>
                  <a:pt x="92" y="69"/>
                </a:cubicBezTo>
                <a:cubicBezTo>
                  <a:pt x="91" y="69"/>
                  <a:pt x="91" y="69"/>
                  <a:pt x="90" y="70"/>
                </a:cubicBezTo>
                <a:cubicBezTo>
                  <a:pt x="90" y="70"/>
                  <a:pt x="90" y="70"/>
                  <a:pt x="91" y="70"/>
                </a:cubicBezTo>
                <a:close/>
                <a:moveTo>
                  <a:pt x="129" y="40"/>
                </a:moveTo>
                <a:cubicBezTo>
                  <a:pt x="130" y="40"/>
                  <a:pt x="130" y="40"/>
                  <a:pt x="130" y="39"/>
                </a:cubicBezTo>
                <a:cubicBezTo>
                  <a:pt x="130" y="39"/>
                  <a:pt x="131" y="39"/>
                  <a:pt x="131" y="39"/>
                </a:cubicBezTo>
                <a:cubicBezTo>
                  <a:pt x="131" y="39"/>
                  <a:pt x="131" y="39"/>
                  <a:pt x="132" y="38"/>
                </a:cubicBezTo>
                <a:cubicBezTo>
                  <a:pt x="131" y="39"/>
                  <a:pt x="130" y="39"/>
                  <a:pt x="129" y="40"/>
                </a:cubicBezTo>
                <a:close/>
                <a:moveTo>
                  <a:pt x="59" y="52"/>
                </a:moveTo>
                <a:cubicBezTo>
                  <a:pt x="59" y="52"/>
                  <a:pt x="59" y="51"/>
                  <a:pt x="59" y="51"/>
                </a:cubicBezTo>
                <a:cubicBezTo>
                  <a:pt x="59" y="51"/>
                  <a:pt x="58" y="51"/>
                  <a:pt x="58" y="51"/>
                </a:cubicBezTo>
                <a:cubicBezTo>
                  <a:pt x="58" y="52"/>
                  <a:pt x="58" y="52"/>
                  <a:pt x="59" y="52"/>
                </a:cubicBezTo>
                <a:close/>
                <a:moveTo>
                  <a:pt x="58" y="77"/>
                </a:moveTo>
                <a:cubicBezTo>
                  <a:pt x="57" y="77"/>
                  <a:pt x="57" y="78"/>
                  <a:pt x="57" y="79"/>
                </a:cubicBezTo>
                <a:cubicBezTo>
                  <a:pt x="57" y="79"/>
                  <a:pt x="58" y="78"/>
                  <a:pt x="58" y="78"/>
                </a:cubicBezTo>
                <a:cubicBezTo>
                  <a:pt x="58" y="78"/>
                  <a:pt x="58" y="77"/>
                  <a:pt x="58" y="77"/>
                </a:cubicBezTo>
                <a:close/>
                <a:moveTo>
                  <a:pt x="137" y="11"/>
                </a:moveTo>
                <a:cubicBezTo>
                  <a:pt x="137" y="11"/>
                  <a:pt x="137" y="11"/>
                  <a:pt x="137" y="11"/>
                </a:cubicBezTo>
                <a:cubicBezTo>
                  <a:pt x="137" y="12"/>
                  <a:pt x="136" y="13"/>
                  <a:pt x="136" y="13"/>
                </a:cubicBezTo>
                <a:cubicBezTo>
                  <a:pt x="137" y="13"/>
                  <a:pt x="137" y="12"/>
                  <a:pt x="137" y="11"/>
                </a:cubicBezTo>
                <a:close/>
                <a:moveTo>
                  <a:pt x="31" y="87"/>
                </a:moveTo>
                <a:cubicBezTo>
                  <a:pt x="31" y="86"/>
                  <a:pt x="31" y="86"/>
                  <a:pt x="31" y="85"/>
                </a:cubicBezTo>
                <a:cubicBezTo>
                  <a:pt x="31" y="86"/>
                  <a:pt x="31" y="86"/>
                  <a:pt x="31" y="87"/>
                </a:cubicBezTo>
                <a:cubicBezTo>
                  <a:pt x="31" y="87"/>
                  <a:pt x="31" y="87"/>
                  <a:pt x="31" y="87"/>
                </a:cubicBezTo>
                <a:close/>
                <a:moveTo>
                  <a:pt x="124" y="35"/>
                </a:moveTo>
                <a:cubicBezTo>
                  <a:pt x="124" y="35"/>
                  <a:pt x="124" y="35"/>
                  <a:pt x="124" y="35"/>
                </a:cubicBezTo>
                <a:cubicBezTo>
                  <a:pt x="124" y="35"/>
                  <a:pt x="125" y="35"/>
                  <a:pt x="126" y="34"/>
                </a:cubicBezTo>
                <a:cubicBezTo>
                  <a:pt x="126" y="34"/>
                  <a:pt x="126" y="34"/>
                  <a:pt x="126" y="34"/>
                </a:cubicBezTo>
                <a:cubicBezTo>
                  <a:pt x="125" y="34"/>
                  <a:pt x="124" y="35"/>
                  <a:pt x="124" y="35"/>
                </a:cubicBezTo>
                <a:close/>
                <a:moveTo>
                  <a:pt x="101" y="55"/>
                </a:moveTo>
                <a:cubicBezTo>
                  <a:pt x="101" y="54"/>
                  <a:pt x="101" y="54"/>
                  <a:pt x="100" y="54"/>
                </a:cubicBezTo>
                <a:cubicBezTo>
                  <a:pt x="101" y="55"/>
                  <a:pt x="101" y="56"/>
                  <a:pt x="101" y="57"/>
                </a:cubicBezTo>
                <a:cubicBezTo>
                  <a:pt x="101" y="56"/>
                  <a:pt x="101" y="56"/>
                  <a:pt x="101" y="56"/>
                </a:cubicBezTo>
                <a:cubicBezTo>
                  <a:pt x="101" y="56"/>
                  <a:pt x="101" y="55"/>
                  <a:pt x="101" y="55"/>
                </a:cubicBezTo>
                <a:close/>
                <a:moveTo>
                  <a:pt x="94" y="55"/>
                </a:moveTo>
                <a:cubicBezTo>
                  <a:pt x="94" y="56"/>
                  <a:pt x="94" y="56"/>
                  <a:pt x="95" y="56"/>
                </a:cubicBezTo>
                <a:cubicBezTo>
                  <a:pt x="95" y="55"/>
                  <a:pt x="95" y="55"/>
                  <a:pt x="94" y="55"/>
                </a:cubicBezTo>
                <a:close/>
                <a:moveTo>
                  <a:pt x="133" y="87"/>
                </a:moveTo>
                <a:cubicBezTo>
                  <a:pt x="133" y="86"/>
                  <a:pt x="132" y="86"/>
                  <a:pt x="132" y="86"/>
                </a:cubicBezTo>
                <a:cubicBezTo>
                  <a:pt x="132" y="87"/>
                  <a:pt x="132" y="87"/>
                  <a:pt x="133" y="88"/>
                </a:cubicBezTo>
                <a:cubicBezTo>
                  <a:pt x="133" y="87"/>
                  <a:pt x="133" y="87"/>
                  <a:pt x="133" y="87"/>
                </a:cubicBezTo>
                <a:close/>
                <a:moveTo>
                  <a:pt x="10" y="32"/>
                </a:moveTo>
                <a:cubicBezTo>
                  <a:pt x="10" y="33"/>
                  <a:pt x="10" y="33"/>
                  <a:pt x="11" y="33"/>
                </a:cubicBezTo>
                <a:cubicBezTo>
                  <a:pt x="11" y="33"/>
                  <a:pt x="11" y="33"/>
                  <a:pt x="11" y="32"/>
                </a:cubicBezTo>
                <a:cubicBezTo>
                  <a:pt x="11" y="32"/>
                  <a:pt x="10" y="32"/>
                  <a:pt x="10" y="32"/>
                </a:cubicBezTo>
                <a:close/>
                <a:moveTo>
                  <a:pt x="52" y="75"/>
                </a:moveTo>
                <a:cubicBezTo>
                  <a:pt x="51" y="76"/>
                  <a:pt x="51" y="76"/>
                  <a:pt x="51" y="77"/>
                </a:cubicBezTo>
                <a:cubicBezTo>
                  <a:pt x="52" y="77"/>
                  <a:pt x="52" y="77"/>
                  <a:pt x="52" y="77"/>
                </a:cubicBezTo>
                <a:cubicBezTo>
                  <a:pt x="52" y="76"/>
                  <a:pt x="52" y="76"/>
                  <a:pt x="52" y="75"/>
                </a:cubicBezTo>
                <a:close/>
                <a:moveTo>
                  <a:pt x="134" y="91"/>
                </a:moveTo>
                <a:cubicBezTo>
                  <a:pt x="134" y="91"/>
                  <a:pt x="134" y="91"/>
                  <a:pt x="134" y="91"/>
                </a:cubicBezTo>
                <a:cubicBezTo>
                  <a:pt x="135" y="91"/>
                  <a:pt x="135" y="92"/>
                  <a:pt x="136" y="92"/>
                </a:cubicBezTo>
                <a:cubicBezTo>
                  <a:pt x="136" y="92"/>
                  <a:pt x="136" y="91"/>
                  <a:pt x="136" y="91"/>
                </a:cubicBezTo>
                <a:cubicBezTo>
                  <a:pt x="135" y="91"/>
                  <a:pt x="135" y="91"/>
                  <a:pt x="134" y="91"/>
                </a:cubicBezTo>
                <a:close/>
                <a:moveTo>
                  <a:pt x="123" y="47"/>
                </a:moveTo>
                <a:cubicBezTo>
                  <a:pt x="122" y="47"/>
                  <a:pt x="120" y="47"/>
                  <a:pt x="120" y="48"/>
                </a:cubicBezTo>
                <a:cubicBezTo>
                  <a:pt x="121" y="48"/>
                  <a:pt x="121" y="47"/>
                  <a:pt x="123" y="47"/>
                </a:cubicBezTo>
                <a:close/>
                <a:moveTo>
                  <a:pt x="143" y="11"/>
                </a:moveTo>
                <a:cubicBezTo>
                  <a:pt x="143" y="11"/>
                  <a:pt x="142" y="12"/>
                  <a:pt x="142" y="13"/>
                </a:cubicBezTo>
                <a:cubicBezTo>
                  <a:pt x="143" y="12"/>
                  <a:pt x="143" y="11"/>
                  <a:pt x="143" y="11"/>
                </a:cubicBezTo>
                <a:close/>
                <a:moveTo>
                  <a:pt x="129" y="93"/>
                </a:moveTo>
                <a:cubicBezTo>
                  <a:pt x="129" y="93"/>
                  <a:pt x="129" y="93"/>
                  <a:pt x="129" y="94"/>
                </a:cubicBezTo>
                <a:cubicBezTo>
                  <a:pt x="130" y="94"/>
                  <a:pt x="130" y="94"/>
                  <a:pt x="131" y="94"/>
                </a:cubicBezTo>
                <a:cubicBezTo>
                  <a:pt x="131" y="94"/>
                  <a:pt x="131" y="94"/>
                  <a:pt x="131" y="94"/>
                </a:cubicBezTo>
                <a:cubicBezTo>
                  <a:pt x="131" y="94"/>
                  <a:pt x="131" y="94"/>
                  <a:pt x="131" y="94"/>
                </a:cubicBezTo>
                <a:cubicBezTo>
                  <a:pt x="130" y="94"/>
                  <a:pt x="130" y="93"/>
                  <a:pt x="129" y="93"/>
                </a:cubicBezTo>
                <a:close/>
                <a:moveTo>
                  <a:pt x="135" y="19"/>
                </a:moveTo>
                <a:cubicBezTo>
                  <a:pt x="136" y="18"/>
                  <a:pt x="136" y="17"/>
                  <a:pt x="136" y="17"/>
                </a:cubicBezTo>
                <a:cubicBezTo>
                  <a:pt x="135" y="17"/>
                  <a:pt x="135" y="18"/>
                  <a:pt x="135" y="19"/>
                </a:cubicBezTo>
                <a:close/>
                <a:moveTo>
                  <a:pt x="47" y="46"/>
                </a:moveTo>
                <a:cubicBezTo>
                  <a:pt x="47" y="46"/>
                  <a:pt x="47" y="46"/>
                  <a:pt x="47" y="46"/>
                </a:cubicBezTo>
                <a:cubicBezTo>
                  <a:pt x="47" y="47"/>
                  <a:pt x="47" y="47"/>
                  <a:pt x="47" y="48"/>
                </a:cubicBezTo>
                <a:cubicBezTo>
                  <a:pt x="47" y="48"/>
                  <a:pt x="47" y="48"/>
                  <a:pt x="47" y="48"/>
                </a:cubicBezTo>
                <a:cubicBezTo>
                  <a:pt x="47" y="47"/>
                  <a:pt x="47" y="47"/>
                  <a:pt x="47" y="46"/>
                </a:cubicBezTo>
                <a:close/>
                <a:moveTo>
                  <a:pt x="71" y="60"/>
                </a:moveTo>
                <a:cubicBezTo>
                  <a:pt x="70" y="59"/>
                  <a:pt x="70" y="59"/>
                  <a:pt x="69" y="60"/>
                </a:cubicBezTo>
                <a:cubicBezTo>
                  <a:pt x="70" y="60"/>
                  <a:pt x="70" y="60"/>
                  <a:pt x="71" y="60"/>
                </a:cubicBezTo>
                <a:close/>
                <a:moveTo>
                  <a:pt x="110" y="90"/>
                </a:moveTo>
                <a:cubicBezTo>
                  <a:pt x="109" y="89"/>
                  <a:pt x="108" y="88"/>
                  <a:pt x="107" y="87"/>
                </a:cubicBezTo>
                <a:cubicBezTo>
                  <a:pt x="108" y="88"/>
                  <a:pt x="109" y="89"/>
                  <a:pt x="110" y="90"/>
                </a:cubicBezTo>
                <a:close/>
                <a:moveTo>
                  <a:pt x="91" y="67"/>
                </a:moveTo>
                <a:cubicBezTo>
                  <a:pt x="90" y="67"/>
                  <a:pt x="90" y="67"/>
                  <a:pt x="90" y="66"/>
                </a:cubicBezTo>
                <a:cubicBezTo>
                  <a:pt x="90" y="67"/>
                  <a:pt x="90" y="67"/>
                  <a:pt x="90" y="68"/>
                </a:cubicBezTo>
                <a:cubicBezTo>
                  <a:pt x="90" y="68"/>
                  <a:pt x="91" y="67"/>
                  <a:pt x="91" y="67"/>
                </a:cubicBezTo>
                <a:close/>
                <a:moveTo>
                  <a:pt x="5" y="15"/>
                </a:moveTo>
                <a:cubicBezTo>
                  <a:pt x="5" y="15"/>
                  <a:pt x="5" y="14"/>
                  <a:pt x="5" y="13"/>
                </a:cubicBezTo>
                <a:cubicBezTo>
                  <a:pt x="5" y="14"/>
                  <a:pt x="5" y="15"/>
                  <a:pt x="5" y="15"/>
                </a:cubicBezTo>
                <a:close/>
                <a:moveTo>
                  <a:pt x="21" y="84"/>
                </a:moveTo>
                <a:cubicBezTo>
                  <a:pt x="21" y="84"/>
                  <a:pt x="21" y="84"/>
                  <a:pt x="21" y="84"/>
                </a:cubicBezTo>
                <a:cubicBezTo>
                  <a:pt x="21" y="84"/>
                  <a:pt x="21" y="85"/>
                  <a:pt x="21" y="85"/>
                </a:cubicBezTo>
                <a:cubicBezTo>
                  <a:pt x="22" y="85"/>
                  <a:pt x="22" y="85"/>
                  <a:pt x="22" y="84"/>
                </a:cubicBezTo>
                <a:cubicBezTo>
                  <a:pt x="22" y="84"/>
                  <a:pt x="22" y="84"/>
                  <a:pt x="21" y="84"/>
                </a:cubicBezTo>
                <a:close/>
                <a:moveTo>
                  <a:pt x="35" y="35"/>
                </a:moveTo>
                <a:cubicBezTo>
                  <a:pt x="34" y="35"/>
                  <a:pt x="34" y="35"/>
                  <a:pt x="34" y="35"/>
                </a:cubicBezTo>
                <a:cubicBezTo>
                  <a:pt x="34" y="36"/>
                  <a:pt x="34" y="36"/>
                  <a:pt x="34" y="37"/>
                </a:cubicBezTo>
                <a:cubicBezTo>
                  <a:pt x="34" y="37"/>
                  <a:pt x="35" y="37"/>
                  <a:pt x="35" y="37"/>
                </a:cubicBezTo>
                <a:cubicBezTo>
                  <a:pt x="35" y="36"/>
                  <a:pt x="35" y="36"/>
                  <a:pt x="35" y="35"/>
                </a:cubicBezTo>
                <a:close/>
                <a:moveTo>
                  <a:pt x="135" y="38"/>
                </a:moveTo>
                <a:cubicBezTo>
                  <a:pt x="134" y="38"/>
                  <a:pt x="134" y="39"/>
                  <a:pt x="134" y="40"/>
                </a:cubicBezTo>
                <a:cubicBezTo>
                  <a:pt x="134" y="39"/>
                  <a:pt x="135" y="39"/>
                  <a:pt x="135" y="38"/>
                </a:cubicBezTo>
                <a:close/>
                <a:moveTo>
                  <a:pt x="64" y="59"/>
                </a:moveTo>
                <a:cubicBezTo>
                  <a:pt x="64" y="59"/>
                  <a:pt x="64" y="59"/>
                  <a:pt x="65" y="60"/>
                </a:cubicBezTo>
                <a:cubicBezTo>
                  <a:pt x="65" y="59"/>
                  <a:pt x="65" y="59"/>
                  <a:pt x="64" y="59"/>
                </a:cubicBezTo>
                <a:close/>
                <a:moveTo>
                  <a:pt x="46" y="37"/>
                </a:moveTo>
                <a:cubicBezTo>
                  <a:pt x="46" y="36"/>
                  <a:pt x="46" y="36"/>
                  <a:pt x="45" y="36"/>
                </a:cubicBezTo>
                <a:cubicBezTo>
                  <a:pt x="45" y="36"/>
                  <a:pt x="45" y="37"/>
                  <a:pt x="46" y="37"/>
                </a:cubicBezTo>
                <a:close/>
                <a:moveTo>
                  <a:pt x="41" y="37"/>
                </a:moveTo>
                <a:cubicBezTo>
                  <a:pt x="41" y="35"/>
                  <a:pt x="41" y="35"/>
                  <a:pt x="41" y="35"/>
                </a:cubicBezTo>
                <a:cubicBezTo>
                  <a:pt x="41" y="35"/>
                  <a:pt x="41" y="36"/>
                  <a:pt x="41" y="37"/>
                </a:cubicBezTo>
                <a:close/>
                <a:moveTo>
                  <a:pt x="44" y="43"/>
                </a:moveTo>
                <a:cubicBezTo>
                  <a:pt x="44" y="42"/>
                  <a:pt x="43" y="42"/>
                  <a:pt x="42" y="42"/>
                </a:cubicBezTo>
                <a:cubicBezTo>
                  <a:pt x="43" y="42"/>
                  <a:pt x="44" y="43"/>
                  <a:pt x="44" y="43"/>
                </a:cubicBezTo>
                <a:close/>
                <a:moveTo>
                  <a:pt x="132" y="24"/>
                </a:moveTo>
                <a:cubicBezTo>
                  <a:pt x="132" y="24"/>
                  <a:pt x="132" y="25"/>
                  <a:pt x="132" y="26"/>
                </a:cubicBezTo>
                <a:cubicBezTo>
                  <a:pt x="133" y="25"/>
                  <a:pt x="132" y="24"/>
                  <a:pt x="132" y="24"/>
                </a:cubicBezTo>
                <a:close/>
                <a:moveTo>
                  <a:pt x="59" y="77"/>
                </a:moveTo>
                <a:cubicBezTo>
                  <a:pt x="60" y="77"/>
                  <a:pt x="60" y="77"/>
                  <a:pt x="60" y="76"/>
                </a:cubicBezTo>
                <a:cubicBezTo>
                  <a:pt x="60" y="76"/>
                  <a:pt x="60" y="76"/>
                  <a:pt x="59" y="76"/>
                </a:cubicBezTo>
                <a:cubicBezTo>
                  <a:pt x="59" y="76"/>
                  <a:pt x="59" y="77"/>
                  <a:pt x="59" y="77"/>
                </a:cubicBezTo>
                <a:close/>
                <a:moveTo>
                  <a:pt x="98" y="79"/>
                </a:moveTo>
                <a:cubicBezTo>
                  <a:pt x="99" y="79"/>
                  <a:pt x="99" y="80"/>
                  <a:pt x="99" y="80"/>
                </a:cubicBezTo>
                <a:cubicBezTo>
                  <a:pt x="100" y="79"/>
                  <a:pt x="100" y="79"/>
                  <a:pt x="98" y="79"/>
                </a:cubicBezTo>
                <a:close/>
                <a:moveTo>
                  <a:pt x="93" y="60"/>
                </a:moveTo>
                <a:cubicBezTo>
                  <a:pt x="93" y="61"/>
                  <a:pt x="93" y="61"/>
                  <a:pt x="93" y="62"/>
                </a:cubicBezTo>
                <a:cubicBezTo>
                  <a:pt x="94" y="62"/>
                  <a:pt x="94" y="62"/>
                  <a:pt x="94" y="62"/>
                </a:cubicBezTo>
                <a:cubicBezTo>
                  <a:pt x="94" y="61"/>
                  <a:pt x="94" y="61"/>
                  <a:pt x="93" y="60"/>
                </a:cubicBezTo>
                <a:close/>
                <a:moveTo>
                  <a:pt x="14" y="32"/>
                </a:moveTo>
                <a:cubicBezTo>
                  <a:pt x="14" y="32"/>
                  <a:pt x="15" y="32"/>
                  <a:pt x="15" y="32"/>
                </a:cubicBezTo>
                <a:cubicBezTo>
                  <a:pt x="15" y="32"/>
                  <a:pt x="15" y="32"/>
                  <a:pt x="15" y="32"/>
                </a:cubicBezTo>
                <a:cubicBezTo>
                  <a:pt x="15" y="32"/>
                  <a:pt x="15" y="32"/>
                  <a:pt x="15" y="31"/>
                </a:cubicBezTo>
                <a:cubicBezTo>
                  <a:pt x="14" y="31"/>
                  <a:pt x="14" y="31"/>
                  <a:pt x="14" y="32"/>
                </a:cubicBezTo>
                <a:close/>
                <a:moveTo>
                  <a:pt x="28" y="37"/>
                </a:moveTo>
                <a:cubicBezTo>
                  <a:pt x="28" y="37"/>
                  <a:pt x="28" y="37"/>
                  <a:pt x="28" y="37"/>
                </a:cubicBezTo>
                <a:cubicBezTo>
                  <a:pt x="28" y="37"/>
                  <a:pt x="29" y="37"/>
                  <a:pt x="29" y="37"/>
                </a:cubicBezTo>
                <a:cubicBezTo>
                  <a:pt x="29" y="37"/>
                  <a:pt x="29" y="36"/>
                  <a:pt x="29" y="36"/>
                </a:cubicBezTo>
                <a:cubicBezTo>
                  <a:pt x="29" y="36"/>
                  <a:pt x="28" y="36"/>
                  <a:pt x="28" y="36"/>
                </a:cubicBezTo>
                <a:cubicBezTo>
                  <a:pt x="28" y="36"/>
                  <a:pt x="28" y="36"/>
                  <a:pt x="28" y="37"/>
                </a:cubicBezTo>
                <a:close/>
                <a:moveTo>
                  <a:pt x="139" y="31"/>
                </a:moveTo>
                <a:cubicBezTo>
                  <a:pt x="139" y="31"/>
                  <a:pt x="139" y="31"/>
                  <a:pt x="139" y="31"/>
                </a:cubicBezTo>
                <a:cubicBezTo>
                  <a:pt x="138" y="31"/>
                  <a:pt x="138" y="32"/>
                  <a:pt x="138" y="32"/>
                </a:cubicBezTo>
                <a:cubicBezTo>
                  <a:pt x="138" y="32"/>
                  <a:pt x="138" y="32"/>
                  <a:pt x="138" y="32"/>
                </a:cubicBezTo>
                <a:cubicBezTo>
                  <a:pt x="139" y="32"/>
                  <a:pt x="139" y="32"/>
                  <a:pt x="139" y="32"/>
                </a:cubicBezTo>
                <a:cubicBezTo>
                  <a:pt x="139" y="32"/>
                  <a:pt x="139" y="32"/>
                  <a:pt x="139" y="31"/>
                </a:cubicBezTo>
                <a:close/>
                <a:moveTo>
                  <a:pt x="130" y="92"/>
                </a:moveTo>
                <a:cubicBezTo>
                  <a:pt x="130" y="92"/>
                  <a:pt x="130" y="92"/>
                  <a:pt x="130" y="91"/>
                </a:cubicBezTo>
                <a:cubicBezTo>
                  <a:pt x="130" y="91"/>
                  <a:pt x="130" y="91"/>
                  <a:pt x="129" y="91"/>
                </a:cubicBezTo>
                <a:cubicBezTo>
                  <a:pt x="129" y="91"/>
                  <a:pt x="130" y="91"/>
                  <a:pt x="130" y="92"/>
                </a:cubicBezTo>
                <a:close/>
                <a:moveTo>
                  <a:pt x="111" y="37"/>
                </a:moveTo>
                <a:cubicBezTo>
                  <a:pt x="111" y="37"/>
                  <a:pt x="111" y="37"/>
                  <a:pt x="111" y="37"/>
                </a:cubicBezTo>
                <a:cubicBezTo>
                  <a:pt x="112" y="37"/>
                  <a:pt x="112" y="37"/>
                  <a:pt x="113" y="37"/>
                </a:cubicBezTo>
                <a:cubicBezTo>
                  <a:pt x="113" y="36"/>
                  <a:pt x="113" y="36"/>
                  <a:pt x="113" y="36"/>
                </a:cubicBezTo>
                <a:cubicBezTo>
                  <a:pt x="112" y="37"/>
                  <a:pt x="111" y="37"/>
                  <a:pt x="111" y="37"/>
                </a:cubicBezTo>
                <a:close/>
                <a:moveTo>
                  <a:pt x="85" y="57"/>
                </a:moveTo>
                <a:cubicBezTo>
                  <a:pt x="84" y="57"/>
                  <a:pt x="84" y="57"/>
                  <a:pt x="83" y="58"/>
                </a:cubicBezTo>
                <a:cubicBezTo>
                  <a:pt x="84" y="58"/>
                  <a:pt x="84" y="57"/>
                  <a:pt x="85" y="57"/>
                </a:cubicBezTo>
                <a:close/>
                <a:moveTo>
                  <a:pt x="133" y="14"/>
                </a:moveTo>
                <a:cubicBezTo>
                  <a:pt x="133" y="14"/>
                  <a:pt x="133" y="14"/>
                  <a:pt x="133" y="14"/>
                </a:cubicBezTo>
                <a:cubicBezTo>
                  <a:pt x="133" y="13"/>
                  <a:pt x="133" y="13"/>
                  <a:pt x="133" y="12"/>
                </a:cubicBezTo>
                <a:cubicBezTo>
                  <a:pt x="133" y="13"/>
                  <a:pt x="133" y="13"/>
                  <a:pt x="133" y="14"/>
                </a:cubicBezTo>
                <a:close/>
                <a:moveTo>
                  <a:pt x="116" y="95"/>
                </a:moveTo>
                <a:cubicBezTo>
                  <a:pt x="116" y="94"/>
                  <a:pt x="116" y="94"/>
                  <a:pt x="115" y="94"/>
                </a:cubicBezTo>
                <a:cubicBezTo>
                  <a:pt x="115" y="94"/>
                  <a:pt x="115" y="94"/>
                  <a:pt x="116" y="95"/>
                </a:cubicBezTo>
                <a:close/>
                <a:moveTo>
                  <a:pt x="66" y="75"/>
                </a:moveTo>
                <a:cubicBezTo>
                  <a:pt x="66" y="75"/>
                  <a:pt x="66" y="75"/>
                  <a:pt x="66" y="75"/>
                </a:cubicBezTo>
                <a:cubicBezTo>
                  <a:pt x="67" y="75"/>
                  <a:pt x="67" y="75"/>
                  <a:pt x="67" y="74"/>
                </a:cubicBezTo>
                <a:cubicBezTo>
                  <a:pt x="66" y="75"/>
                  <a:pt x="66" y="75"/>
                  <a:pt x="66" y="75"/>
                </a:cubicBezTo>
                <a:close/>
                <a:moveTo>
                  <a:pt x="27" y="30"/>
                </a:moveTo>
                <a:cubicBezTo>
                  <a:pt x="27" y="30"/>
                  <a:pt x="27" y="30"/>
                  <a:pt x="27" y="29"/>
                </a:cubicBezTo>
                <a:cubicBezTo>
                  <a:pt x="27" y="29"/>
                  <a:pt x="27" y="29"/>
                  <a:pt x="26" y="30"/>
                </a:cubicBezTo>
                <a:cubicBezTo>
                  <a:pt x="27" y="30"/>
                  <a:pt x="27" y="30"/>
                  <a:pt x="27" y="30"/>
                </a:cubicBezTo>
                <a:cubicBezTo>
                  <a:pt x="27" y="30"/>
                  <a:pt x="27" y="30"/>
                  <a:pt x="27" y="30"/>
                </a:cubicBezTo>
                <a:close/>
                <a:moveTo>
                  <a:pt x="78" y="68"/>
                </a:moveTo>
                <a:cubicBezTo>
                  <a:pt x="78" y="68"/>
                  <a:pt x="78" y="68"/>
                  <a:pt x="78" y="68"/>
                </a:cubicBezTo>
                <a:cubicBezTo>
                  <a:pt x="78" y="67"/>
                  <a:pt x="78" y="67"/>
                  <a:pt x="78" y="66"/>
                </a:cubicBezTo>
                <a:cubicBezTo>
                  <a:pt x="78" y="67"/>
                  <a:pt x="78" y="67"/>
                  <a:pt x="78" y="68"/>
                </a:cubicBezTo>
                <a:close/>
                <a:moveTo>
                  <a:pt x="52" y="40"/>
                </a:moveTo>
                <a:cubicBezTo>
                  <a:pt x="52" y="41"/>
                  <a:pt x="52" y="41"/>
                  <a:pt x="53" y="41"/>
                </a:cubicBezTo>
                <a:cubicBezTo>
                  <a:pt x="52" y="40"/>
                  <a:pt x="52" y="40"/>
                  <a:pt x="52" y="39"/>
                </a:cubicBezTo>
                <a:cubicBezTo>
                  <a:pt x="52" y="40"/>
                  <a:pt x="52" y="40"/>
                  <a:pt x="52" y="40"/>
                </a:cubicBezTo>
                <a:close/>
                <a:moveTo>
                  <a:pt x="95" y="65"/>
                </a:moveTo>
                <a:cubicBezTo>
                  <a:pt x="94" y="65"/>
                  <a:pt x="94" y="64"/>
                  <a:pt x="94" y="64"/>
                </a:cubicBezTo>
                <a:cubicBezTo>
                  <a:pt x="94" y="65"/>
                  <a:pt x="94" y="65"/>
                  <a:pt x="95" y="65"/>
                </a:cubicBezTo>
                <a:close/>
                <a:moveTo>
                  <a:pt x="111" y="49"/>
                </a:moveTo>
                <a:cubicBezTo>
                  <a:pt x="111" y="49"/>
                  <a:pt x="110" y="50"/>
                  <a:pt x="110" y="50"/>
                </a:cubicBezTo>
                <a:cubicBezTo>
                  <a:pt x="110" y="50"/>
                  <a:pt x="111" y="50"/>
                  <a:pt x="111" y="51"/>
                </a:cubicBezTo>
                <a:cubicBezTo>
                  <a:pt x="111" y="50"/>
                  <a:pt x="111" y="50"/>
                  <a:pt x="111" y="49"/>
                </a:cubicBezTo>
                <a:close/>
                <a:moveTo>
                  <a:pt x="137" y="86"/>
                </a:moveTo>
                <a:cubicBezTo>
                  <a:pt x="138" y="85"/>
                  <a:pt x="138" y="85"/>
                  <a:pt x="137" y="85"/>
                </a:cubicBezTo>
                <a:cubicBezTo>
                  <a:pt x="137" y="85"/>
                  <a:pt x="137" y="86"/>
                  <a:pt x="137" y="86"/>
                </a:cubicBezTo>
                <a:close/>
                <a:moveTo>
                  <a:pt x="33" y="28"/>
                </a:moveTo>
                <a:cubicBezTo>
                  <a:pt x="33" y="28"/>
                  <a:pt x="33" y="28"/>
                  <a:pt x="33" y="28"/>
                </a:cubicBezTo>
                <a:cubicBezTo>
                  <a:pt x="33" y="28"/>
                  <a:pt x="33" y="29"/>
                  <a:pt x="33" y="29"/>
                </a:cubicBezTo>
                <a:cubicBezTo>
                  <a:pt x="33" y="29"/>
                  <a:pt x="33" y="28"/>
                  <a:pt x="33" y="28"/>
                </a:cubicBezTo>
                <a:close/>
                <a:moveTo>
                  <a:pt x="97" y="62"/>
                </a:moveTo>
                <a:cubicBezTo>
                  <a:pt x="97" y="63"/>
                  <a:pt x="97" y="63"/>
                  <a:pt x="97" y="63"/>
                </a:cubicBezTo>
                <a:cubicBezTo>
                  <a:pt x="97" y="63"/>
                  <a:pt x="97" y="63"/>
                  <a:pt x="97" y="62"/>
                </a:cubicBezTo>
                <a:close/>
                <a:moveTo>
                  <a:pt x="30" y="26"/>
                </a:moveTo>
                <a:cubicBezTo>
                  <a:pt x="30" y="26"/>
                  <a:pt x="30" y="27"/>
                  <a:pt x="30" y="27"/>
                </a:cubicBezTo>
                <a:cubicBezTo>
                  <a:pt x="30" y="27"/>
                  <a:pt x="30" y="26"/>
                  <a:pt x="30" y="26"/>
                </a:cubicBezTo>
                <a:close/>
                <a:moveTo>
                  <a:pt x="147" y="26"/>
                </a:moveTo>
                <a:cubicBezTo>
                  <a:pt x="147" y="26"/>
                  <a:pt x="148" y="26"/>
                  <a:pt x="148" y="26"/>
                </a:cubicBezTo>
                <a:cubicBezTo>
                  <a:pt x="148" y="26"/>
                  <a:pt x="147" y="26"/>
                  <a:pt x="147" y="26"/>
                </a:cubicBezTo>
                <a:close/>
                <a:moveTo>
                  <a:pt x="85" y="65"/>
                </a:moveTo>
                <a:cubicBezTo>
                  <a:pt x="85" y="64"/>
                  <a:pt x="85" y="64"/>
                  <a:pt x="84" y="64"/>
                </a:cubicBezTo>
                <a:cubicBezTo>
                  <a:pt x="84" y="65"/>
                  <a:pt x="84" y="65"/>
                  <a:pt x="85" y="65"/>
                </a:cubicBezTo>
                <a:close/>
                <a:moveTo>
                  <a:pt x="25" y="35"/>
                </a:moveTo>
                <a:cubicBezTo>
                  <a:pt x="24" y="34"/>
                  <a:pt x="24" y="34"/>
                  <a:pt x="24" y="35"/>
                </a:cubicBezTo>
                <a:cubicBezTo>
                  <a:pt x="24" y="35"/>
                  <a:pt x="25" y="35"/>
                  <a:pt x="25" y="35"/>
                </a:cubicBezTo>
                <a:close/>
                <a:moveTo>
                  <a:pt x="130" y="80"/>
                </a:moveTo>
                <a:cubicBezTo>
                  <a:pt x="129" y="81"/>
                  <a:pt x="129" y="81"/>
                  <a:pt x="130" y="81"/>
                </a:cubicBezTo>
                <a:cubicBezTo>
                  <a:pt x="130" y="81"/>
                  <a:pt x="130" y="81"/>
                  <a:pt x="130" y="80"/>
                </a:cubicBezTo>
                <a:close/>
                <a:moveTo>
                  <a:pt x="54" y="87"/>
                </a:moveTo>
                <a:cubicBezTo>
                  <a:pt x="54" y="87"/>
                  <a:pt x="54" y="87"/>
                  <a:pt x="54" y="87"/>
                </a:cubicBezTo>
                <a:cubicBezTo>
                  <a:pt x="54" y="87"/>
                  <a:pt x="54" y="87"/>
                  <a:pt x="54" y="87"/>
                </a:cubicBezTo>
                <a:close/>
                <a:moveTo>
                  <a:pt x="80" y="63"/>
                </a:moveTo>
                <a:cubicBezTo>
                  <a:pt x="80" y="63"/>
                  <a:pt x="80" y="63"/>
                  <a:pt x="80" y="63"/>
                </a:cubicBezTo>
                <a:cubicBezTo>
                  <a:pt x="80" y="63"/>
                  <a:pt x="80" y="64"/>
                  <a:pt x="80" y="64"/>
                </a:cubicBezTo>
                <a:cubicBezTo>
                  <a:pt x="80" y="64"/>
                  <a:pt x="80" y="64"/>
                  <a:pt x="80" y="64"/>
                </a:cubicBezTo>
                <a:cubicBezTo>
                  <a:pt x="80" y="64"/>
                  <a:pt x="80" y="63"/>
                  <a:pt x="80" y="63"/>
                </a:cubicBezTo>
                <a:close/>
                <a:moveTo>
                  <a:pt x="126" y="44"/>
                </a:moveTo>
                <a:cubicBezTo>
                  <a:pt x="126" y="45"/>
                  <a:pt x="126" y="45"/>
                  <a:pt x="126" y="45"/>
                </a:cubicBezTo>
                <a:cubicBezTo>
                  <a:pt x="126" y="44"/>
                  <a:pt x="126" y="44"/>
                  <a:pt x="127" y="44"/>
                </a:cubicBezTo>
                <a:cubicBezTo>
                  <a:pt x="127" y="44"/>
                  <a:pt x="127" y="44"/>
                  <a:pt x="127" y="44"/>
                </a:cubicBezTo>
                <a:cubicBezTo>
                  <a:pt x="126" y="44"/>
                  <a:pt x="126" y="44"/>
                  <a:pt x="126" y="44"/>
                </a:cubicBezTo>
                <a:close/>
                <a:moveTo>
                  <a:pt x="83" y="72"/>
                </a:moveTo>
                <a:cubicBezTo>
                  <a:pt x="83" y="72"/>
                  <a:pt x="83" y="72"/>
                  <a:pt x="83" y="71"/>
                </a:cubicBezTo>
                <a:cubicBezTo>
                  <a:pt x="83" y="71"/>
                  <a:pt x="83" y="71"/>
                  <a:pt x="83" y="72"/>
                </a:cubicBezTo>
                <a:close/>
                <a:moveTo>
                  <a:pt x="138" y="29"/>
                </a:moveTo>
                <a:cubicBezTo>
                  <a:pt x="139" y="29"/>
                  <a:pt x="139" y="29"/>
                  <a:pt x="138" y="28"/>
                </a:cubicBezTo>
                <a:cubicBezTo>
                  <a:pt x="138" y="29"/>
                  <a:pt x="138" y="29"/>
                  <a:pt x="138" y="29"/>
                </a:cubicBezTo>
                <a:close/>
                <a:moveTo>
                  <a:pt x="146" y="88"/>
                </a:moveTo>
                <a:cubicBezTo>
                  <a:pt x="145" y="88"/>
                  <a:pt x="145" y="88"/>
                  <a:pt x="146" y="89"/>
                </a:cubicBezTo>
                <a:cubicBezTo>
                  <a:pt x="146" y="88"/>
                  <a:pt x="146" y="88"/>
                  <a:pt x="146" y="88"/>
                </a:cubicBezTo>
                <a:close/>
                <a:moveTo>
                  <a:pt x="116" y="43"/>
                </a:moveTo>
                <a:cubicBezTo>
                  <a:pt x="116" y="43"/>
                  <a:pt x="116" y="43"/>
                  <a:pt x="116" y="43"/>
                </a:cubicBezTo>
                <a:cubicBezTo>
                  <a:pt x="116" y="43"/>
                  <a:pt x="116" y="43"/>
                  <a:pt x="116" y="43"/>
                </a:cubicBezTo>
                <a:cubicBezTo>
                  <a:pt x="116" y="43"/>
                  <a:pt x="116" y="43"/>
                  <a:pt x="116" y="43"/>
                </a:cubicBezTo>
                <a:close/>
                <a:moveTo>
                  <a:pt x="52" y="46"/>
                </a:moveTo>
                <a:cubicBezTo>
                  <a:pt x="52" y="46"/>
                  <a:pt x="51" y="46"/>
                  <a:pt x="51" y="45"/>
                </a:cubicBezTo>
                <a:cubicBezTo>
                  <a:pt x="51" y="45"/>
                  <a:pt x="51" y="46"/>
                  <a:pt x="51" y="46"/>
                </a:cubicBezTo>
                <a:cubicBezTo>
                  <a:pt x="51" y="46"/>
                  <a:pt x="52" y="46"/>
                  <a:pt x="52" y="46"/>
                </a:cubicBezTo>
                <a:close/>
                <a:moveTo>
                  <a:pt x="21" y="87"/>
                </a:moveTo>
                <a:cubicBezTo>
                  <a:pt x="21" y="87"/>
                  <a:pt x="21" y="87"/>
                  <a:pt x="21" y="87"/>
                </a:cubicBezTo>
                <a:cubicBezTo>
                  <a:pt x="21" y="87"/>
                  <a:pt x="22" y="88"/>
                  <a:pt x="23" y="88"/>
                </a:cubicBezTo>
                <a:cubicBezTo>
                  <a:pt x="22" y="87"/>
                  <a:pt x="22" y="87"/>
                  <a:pt x="21" y="87"/>
                </a:cubicBezTo>
                <a:close/>
                <a:moveTo>
                  <a:pt x="23" y="20"/>
                </a:moveTo>
                <a:cubicBezTo>
                  <a:pt x="23" y="20"/>
                  <a:pt x="23" y="20"/>
                  <a:pt x="23" y="20"/>
                </a:cubicBezTo>
                <a:cubicBezTo>
                  <a:pt x="23" y="20"/>
                  <a:pt x="24" y="19"/>
                  <a:pt x="24" y="19"/>
                </a:cubicBezTo>
                <a:cubicBezTo>
                  <a:pt x="24" y="19"/>
                  <a:pt x="23" y="19"/>
                  <a:pt x="23" y="19"/>
                </a:cubicBezTo>
                <a:cubicBezTo>
                  <a:pt x="23" y="19"/>
                  <a:pt x="23" y="20"/>
                  <a:pt x="23" y="20"/>
                </a:cubicBezTo>
                <a:close/>
                <a:moveTo>
                  <a:pt x="133" y="30"/>
                </a:moveTo>
                <a:cubicBezTo>
                  <a:pt x="133" y="30"/>
                  <a:pt x="133" y="30"/>
                  <a:pt x="133" y="29"/>
                </a:cubicBezTo>
                <a:cubicBezTo>
                  <a:pt x="133" y="29"/>
                  <a:pt x="133" y="30"/>
                  <a:pt x="133" y="30"/>
                </a:cubicBezTo>
                <a:close/>
                <a:moveTo>
                  <a:pt x="22" y="25"/>
                </a:moveTo>
                <a:cubicBezTo>
                  <a:pt x="22" y="25"/>
                  <a:pt x="23" y="25"/>
                  <a:pt x="23" y="25"/>
                </a:cubicBezTo>
                <a:cubicBezTo>
                  <a:pt x="23" y="25"/>
                  <a:pt x="23" y="24"/>
                  <a:pt x="23" y="24"/>
                </a:cubicBezTo>
                <a:cubicBezTo>
                  <a:pt x="23" y="24"/>
                  <a:pt x="23" y="24"/>
                  <a:pt x="23" y="24"/>
                </a:cubicBezTo>
                <a:cubicBezTo>
                  <a:pt x="23" y="24"/>
                  <a:pt x="22" y="25"/>
                  <a:pt x="22" y="25"/>
                </a:cubicBezTo>
                <a:close/>
                <a:moveTo>
                  <a:pt x="87" y="66"/>
                </a:moveTo>
                <a:cubicBezTo>
                  <a:pt x="87" y="66"/>
                  <a:pt x="87" y="66"/>
                  <a:pt x="87" y="65"/>
                </a:cubicBezTo>
                <a:cubicBezTo>
                  <a:pt x="87" y="65"/>
                  <a:pt x="87" y="65"/>
                  <a:pt x="87" y="65"/>
                </a:cubicBezTo>
                <a:cubicBezTo>
                  <a:pt x="87" y="65"/>
                  <a:pt x="87" y="66"/>
                  <a:pt x="87" y="66"/>
                </a:cubicBezTo>
                <a:close/>
                <a:moveTo>
                  <a:pt x="31" y="23"/>
                </a:moveTo>
                <a:cubicBezTo>
                  <a:pt x="31" y="23"/>
                  <a:pt x="31" y="23"/>
                  <a:pt x="31" y="23"/>
                </a:cubicBezTo>
                <a:cubicBezTo>
                  <a:pt x="31" y="23"/>
                  <a:pt x="31" y="23"/>
                  <a:pt x="31" y="23"/>
                </a:cubicBezTo>
                <a:close/>
                <a:moveTo>
                  <a:pt x="82" y="67"/>
                </a:moveTo>
                <a:cubicBezTo>
                  <a:pt x="82" y="68"/>
                  <a:pt x="82" y="68"/>
                  <a:pt x="82" y="69"/>
                </a:cubicBezTo>
                <a:cubicBezTo>
                  <a:pt x="82" y="68"/>
                  <a:pt x="82" y="68"/>
                  <a:pt x="82" y="67"/>
                </a:cubicBezTo>
                <a:close/>
                <a:moveTo>
                  <a:pt x="49" y="83"/>
                </a:moveTo>
                <a:cubicBezTo>
                  <a:pt x="49" y="83"/>
                  <a:pt x="49" y="83"/>
                  <a:pt x="49" y="83"/>
                </a:cubicBezTo>
                <a:cubicBezTo>
                  <a:pt x="49" y="84"/>
                  <a:pt x="49" y="84"/>
                  <a:pt x="49" y="84"/>
                </a:cubicBezTo>
                <a:cubicBezTo>
                  <a:pt x="49" y="84"/>
                  <a:pt x="49" y="84"/>
                  <a:pt x="49" y="84"/>
                </a:cubicBezTo>
                <a:cubicBezTo>
                  <a:pt x="49" y="84"/>
                  <a:pt x="49" y="84"/>
                  <a:pt x="49" y="83"/>
                </a:cubicBezTo>
                <a:close/>
                <a:moveTo>
                  <a:pt x="36" y="32"/>
                </a:moveTo>
                <a:cubicBezTo>
                  <a:pt x="36" y="33"/>
                  <a:pt x="36" y="33"/>
                  <a:pt x="36" y="33"/>
                </a:cubicBezTo>
                <a:cubicBezTo>
                  <a:pt x="36" y="33"/>
                  <a:pt x="36" y="32"/>
                  <a:pt x="36" y="32"/>
                </a:cubicBezTo>
                <a:close/>
                <a:moveTo>
                  <a:pt x="89" y="60"/>
                </a:moveTo>
                <a:cubicBezTo>
                  <a:pt x="89" y="59"/>
                  <a:pt x="89" y="59"/>
                  <a:pt x="89" y="59"/>
                </a:cubicBezTo>
                <a:cubicBezTo>
                  <a:pt x="89" y="59"/>
                  <a:pt x="89" y="59"/>
                  <a:pt x="89" y="59"/>
                </a:cubicBezTo>
                <a:cubicBezTo>
                  <a:pt x="89" y="59"/>
                  <a:pt x="89" y="59"/>
                  <a:pt x="89" y="60"/>
                </a:cubicBezTo>
                <a:close/>
                <a:moveTo>
                  <a:pt x="62" y="57"/>
                </a:moveTo>
                <a:cubicBezTo>
                  <a:pt x="62" y="57"/>
                  <a:pt x="62" y="57"/>
                  <a:pt x="62" y="57"/>
                </a:cubicBezTo>
                <a:cubicBezTo>
                  <a:pt x="62" y="57"/>
                  <a:pt x="62" y="58"/>
                  <a:pt x="62" y="58"/>
                </a:cubicBezTo>
                <a:cubicBezTo>
                  <a:pt x="62" y="58"/>
                  <a:pt x="62" y="58"/>
                  <a:pt x="62" y="58"/>
                </a:cubicBezTo>
                <a:cubicBezTo>
                  <a:pt x="62" y="58"/>
                  <a:pt x="62" y="57"/>
                  <a:pt x="62" y="57"/>
                </a:cubicBezTo>
                <a:close/>
                <a:moveTo>
                  <a:pt x="120" y="33"/>
                </a:moveTo>
                <a:cubicBezTo>
                  <a:pt x="121" y="33"/>
                  <a:pt x="121" y="33"/>
                  <a:pt x="121" y="33"/>
                </a:cubicBezTo>
                <a:cubicBezTo>
                  <a:pt x="120" y="33"/>
                  <a:pt x="120" y="33"/>
                  <a:pt x="120" y="33"/>
                </a:cubicBezTo>
                <a:close/>
                <a:moveTo>
                  <a:pt x="17" y="22"/>
                </a:moveTo>
                <a:cubicBezTo>
                  <a:pt x="18" y="22"/>
                  <a:pt x="18" y="22"/>
                  <a:pt x="18" y="22"/>
                </a:cubicBezTo>
                <a:cubicBezTo>
                  <a:pt x="18" y="22"/>
                  <a:pt x="18" y="22"/>
                  <a:pt x="17" y="22"/>
                </a:cubicBezTo>
                <a:close/>
                <a:moveTo>
                  <a:pt x="40" y="92"/>
                </a:moveTo>
                <a:cubicBezTo>
                  <a:pt x="41" y="92"/>
                  <a:pt x="41" y="92"/>
                  <a:pt x="41" y="92"/>
                </a:cubicBezTo>
                <a:cubicBezTo>
                  <a:pt x="41" y="92"/>
                  <a:pt x="40" y="92"/>
                  <a:pt x="40" y="92"/>
                </a:cubicBezTo>
                <a:close/>
                <a:moveTo>
                  <a:pt x="80" y="52"/>
                </a:moveTo>
                <a:cubicBezTo>
                  <a:pt x="80" y="52"/>
                  <a:pt x="80" y="52"/>
                  <a:pt x="80" y="52"/>
                </a:cubicBezTo>
                <a:cubicBezTo>
                  <a:pt x="80" y="52"/>
                  <a:pt x="80" y="52"/>
                  <a:pt x="80" y="52"/>
                </a:cubicBezTo>
                <a:cubicBezTo>
                  <a:pt x="80" y="51"/>
                  <a:pt x="80" y="51"/>
                  <a:pt x="80" y="51"/>
                </a:cubicBezTo>
                <a:cubicBezTo>
                  <a:pt x="80" y="51"/>
                  <a:pt x="80" y="51"/>
                  <a:pt x="79" y="51"/>
                </a:cubicBezTo>
                <a:cubicBezTo>
                  <a:pt x="80" y="51"/>
                  <a:pt x="80" y="52"/>
                  <a:pt x="80" y="52"/>
                </a:cubicBezTo>
                <a:close/>
                <a:moveTo>
                  <a:pt x="27" y="32"/>
                </a:moveTo>
                <a:cubicBezTo>
                  <a:pt x="27" y="32"/>
                  <a:pt x="27" y="32"/>
                  <a:pt x="27" y="32"/>
                </a:cubicBezTo>
                <a:cubicBezTo>
                  <a:pt x="27" y="32"/>
                  <a:pt x="27" y="32"/>
                  <a:pt x="27" y="33"/>
                </a:cubicBezTo>
                <a:cubicBezTo>
                  <a:pt x="27" y="33"/>
                  <a:pt x="27" y="33"/>
                  <a:pt x="27" y="33"/>
                </a:cubicBezTo>
                <a:cubicBezTo>
                  <a:pt x="27" y="32"/>
                  <a:pt x="27" y="32"/>
                  <a:pt x="27" y="32"/>
                </a:cubicBezTo>
                <a:close/>
                <a:moveTo>
                  <a:pt x="111" y="38"/>
                </a:moveTo>
                <a:cubicBezTo>
                  <a:pt x="111" y="38"/>
                  <a:pt x="110" y="38"/>
                  <a:pt x="110" y="38"/>
                </a:cubicBezTo>
                <a:cubicBezTo>
                  <a:pt x="110" y="38"/>
                  <a:pt x="110" y="38"/>
                  <a:pt x="110" y="38"/>
                </a:cubicBezTo>
                <a:cubicBezTo>
                  <a:pt x="110" y="38"/>
                  <a:pt x="110" y="38"/>
                  <a:pt x="110" y="38"/>
                </a:cubicBezTo>
                <a:cubicBezTo>
                  <a:pt x="110" y="38"/>
                  <a:pt x="110" y="38"/>
                  <a:pt x="111" y="38"/>
                </a:cubicBezTo>
                <a:close/>
                <a:moveTo>
                  <a:pt x="70" y="54"/>
                </a:moveTo>
                <a:cubicBezTo>
                  <a:pt x="70" y="54"/>
                  <a:pt x="70" y="54"/>
                  <a:pt x="69" y="54"/>
                </a:cubicBezTo>
                <a:cubicBezTo>
                  <a:pt x="70" y="54"/>
                  <a:pt x="70" y="54"/>
                  <a:pt x="70" y="54"/>
                </a:cubicBezTo>
                <a:cubicBezTo>
                  <a:pt x="70" y="54"/>
                  <a:pt x="70" y="54"/>
                  <a:pt x="70" y="54"/>
                </a:cubicBezTo>
                <a:cubicBezTo>
                  <a:pt x="70" y="54"/>
                  <a:pt x="70" y="54"/>
                  <a:pt x="70" y="54"/>
                </a:cubicBezTo>
                <a:close/>
                <a:moveTo>
                  <a:pt x="25" y="86"/>
                </a:moveTo>
                <a:cubicBezTo>
                  <a:pt x="25" y="86"/>
                  <a:pt x="24" y="86"/>
                  <a:pt x="24" y="86"/>
                </a:cubicBezTo>
                <a:cubicBezTo>
                  <a:pt x="24" y="86"/>
                  <a:pt x="24" y="86"/>
                  <a:pt x="24" y="86"/>
                </a:cubicBezTo>
                <a:cubicBezTo>
                  <a:pt x="24" y="86"/>
                  <a:pt x="24" y="86"/>
                  <a:pt x="25" y="86"/>
                </a:cubicBezTo>
                <a:cubicBezTo>
                  <a:pt x="25" y="86"/>
                  <a:pt x="25" y="86"/>
                  <a:pt x="25" y="86"/>
                </a:cubicBezTo>
                <a:close/>
                <a:moveTo>
                  <a:pt x="73" y="71"/>
                </a:moveTo>
                <a:cubicBezTo>
                  <a:pt x="73" y="71"/>
                  <a:pt x="73" y="71"/>
                  <a:pt x="73" y="71"/>
                </a:cubicBezTo>
                <a:cubicBezTo>
                  <a:pt x="73" y="71"/>
                  <a:pt x="73" y="71"/>
                  <a:pt x="73" y="72"/>
                </a:cubicBezTo>
                <a:cubicBezTo>
                  <a:pt x="73" y="72"/>
                  <a:pt x="73" y="72"/>
                  <a:pt x="73" y="72"/>
                </a:cubicBezTo>
                <a:cubicBezTo>
                  <a:pt x="73" y="71"/>
                  <a:pt x="73" y="71"/>
                  <a:pt x="73" y="7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25" name="Freeform 143"/>
          <p:cNvSpPr>
            <a:spLocks noEditPoints="1"/>
          </p:cNvSpPr>
          <p:nvPr/>
        </p:nvSpPr>
        <p:spPr bwMode="auto">
          <a:xfrm>
            <a:off x="4525008" y="5305973"/>
            <a:ext cx="618445" cy="702714"/>
          </a:xfrm>
          <a:custGeom>
            <a:gdLst>
              <a:gd fmla="*/ 35 w 238" name="T0"/>
              <a:gd fmla="*/ 102 h 271" name="T1"/>
              <a:gd fmla="*/ 46 w 238" name="T2"/>
              <a:gd fmla="*/ 7 h 271" name="T3"/>
              <a:gd fmla="*/ 37 w 238" name="T4"/>
              <a:gd fmla="*/ 14 h 271" name="T5"/>
              <a:gd fmla="*/ 70 w 238" name="T6"/>
              <a:gd fmla="*/ 124 h 271" name="T7"/>
              <a:gd fmla="*/ 154 w 238" name="T8"/>
              <a:gd fmla="*/ 39 h 271" name="T9"/>
              <a:gd fmla="*/ 100 w 238" name="T10"/>
              <a:gd fmla="*/ 5 h 271" name="T11"/>
              <a:gd fmla="*/ 164 w 238" name="T12"/>
              <a:gd fmla="*/ 47 h 271" name="T13"/>
              <a:gd fmla="*/ 87 w 238" name="T14"/>
              <a:gd fmla="*/ 156 h 271" name="T15"/>
              <a:gd fmla="*/ 163 w 238" name="T16"/>
              <a:gd fmla="*/ 262 h 271" name="T17"/>
              <a:gd fmla="*/ 156 w 238" name="T18"/>
              <a:gd fmla="*/ 146 h 271" name="T19"/>
              <a:gd fmla="*/ 237 w 238" name="T20"/>
              <a:gd fmla="*/ 155 h 271" name="T21"/>
              <a:gd fmla="*/ 175 w 238" name="T22"/>
              <a:gd fmla="*/ 266 h 271" name="T23"/>
              <a:gd fmla="*/ 78 w 238" name="T24"/>
              <a:gd fmla="*/ 161 h 271" name="T25"/>
              <a:gd fmla="*/ 177 w 238" name="T26"/>
              <a:gd fmla="*/ 153 h 271" name="T27"/>
              <a:gd fmla="*/ 216 w 238" name="T28"/>
              <a:gd fmla="*/ 181 h 271" name="T29"/>
              <a:gd fmla="*/ 198 w 238" name="T30"/>
              <a:gd fmla="*/ 196 h 271" name="T31"/>
              <a:gd fmla="*/ 197 w 238" name="T32"/>
              <a:gd fmla="*/ 139 h 271" name="T33"/>
              <a:gd fmla="*/ 182 w 238" name="T34"/>
              <a:gd fmla="*/ 136 h 271" name="T35"/>
              <a:gd fmla="*/ 228 w 238" name="T36"/>
              <a:gd fmla="*/ 144 h 271" name="T37"/>
              <a:gd fmla="*/ 173 w 238" name="T38"/>
              <a:gd fmla="*/ 159 h 271" name="T39"/>
              <a:gd fmla="*/ 191 w 238" name="T40"/>
              <a:gd fmla="*/ 221 h 271" name="T41"/>
              <a:gd fmla="*/ 192 w 238" name="T42"/>
              <a:gd fmla="*/ 205 h 271" name="T43"/>
              <a:gd fmla="*/ 216 w 238" name="T44"/>
              <a:gd fmla="*/ 198 h 271" name="T45"/>
              <a:gd fmla="*/ 196 w 238" name="T46"/>
              <a:gd fmla="*/ 202 h 271" name="T47"/>
              <a:gd fmla="*/ 111 w 238" name="T48"/>
              <a:gd fmla="*/ 253 h 271" name="T49"/>
              <a:gd fmla="*/ 160 w 238" name="T50"/>
              <a:gd fmla="*/ 54 h 271" name="T51"/>
              <a:gd fmla="*/ 5 w 238" name="T52"/>
              <a:gd fmla="*/ 30 h 271" name="T53"/>
              <a:gd fmla="*/ 81 w 238" name="T54"/>
              <a:gd fmla="*/ 204 h 271" name="T55"/>
              <a:gd fmla="*/ 166 w 238" name="T56"/>
              <a:gd fmla="*/ 161 h 271" name="T57"/>
              <a:gd fmla="*/ 137 w 238" name="T58"/>
              <a:gd fmla="*/ 84 h 271" name="T59"/>
              <a:gd fmla="*/ 176 w 238" name="T60"/>
              <a:gd fmla="*/ 171 h 271" name="T61"/>
              <a:gd fmla="*/ 176 w 238" name="T62"/>
              <a:gd fmla="*/ 171 h 271" name="T63"/>
              <a:gd fmla="*/ 210 w 238" name="T64"/>
              <a:gd fmla="*/ 157 h 271" name="T65"/>
              <a:gd fmla="*/ 213 w 238" name="T66"/>
              <a:gd fmla="*/ 158 h 271" name="T67"/>
              <a:gd fmla="*/ 156 w 238" name="T68"/>
              <a:gd fmla="*/ 269 h 271" name="T69"/>
              <a:gd fmla="*/ 133 w 238" name="T70"/>
              <a:gd fmla="*/ 264 h 271" name="T71"/>
              <a:gd fmla="*/ 199 w 238" name="T72"/>
              <a:gd fmla="*/ 161 h 271" name="T73"/>
              <a:gd fmla="*/ 210 w 238" name="T74"/>
              <a:gd fmla="*/ 178 h 271" name="T75"/>
              <a:gd fmla="*/ 197 w 238" name="T76"/>
              <a:gd fmla="*/ 157 h 271" name="T77"/>
              <a:gd fmla="*/ 199 w 238" name="T78"/>
              <a:gd fmla="*/ 177 h 271" name="T79"/>
              <a:gd fmla="*/ 208 w 238" name="T80"/>
              <a:gd fmla="*/ 148 h 271" name="T81"/>
              <a:gd fmla="*/ 226 w 238" name="T82"/>
              <a:gd fmla="*/ 140 h 271" name="T83"/>
              <a:gd fmla="*/ 195 w 238" name="T84"/>
              <a:gd fmla="*/ 173 h 271" name="T85"/>
              <a:gd fmla="*/ 15 w 238" name="T86"/>
              <a:gd fmla="*/ 19 h 271" name="T87"/>
              <a:gd fmla="*/ 193 w 238" name="T88"/>
              <a:gd fmla="*/ 149 h 271" name="T89"/>
              <a:gd fmla="*/ 186 w 238" name="T90"/>
              <a:gd fmla="*/ 153 h 271" name="T91"/>
              <a:gd fmla="*/ 85 w 238" name="T92"/>
              <a:gd fmla="*/ 135 h 271" name="T93"/>
              <a:gd fmla="*/ 190 w 238" name="T94"/>
              <a:gd fmla="*/ 150 h 271" name="T95"/>
              <a:gd fmla="*/ 194 w 238" name="T96"/>
              <a:gd fmla="*/ 143 h 271" name="T97"/>
              <a:gd fmla="*/ 182 w 238" name="T98"/>
              <a:gd fmla="*/ 164 h 271" name="T99"/>
              <a:gd fmla="*/ 81 w 238" name="T100"/>
              <a:gd fmla="*/ 140 h 271" name="T101"/>
              <a:gd fmla="*/ 80 w 238" name="T102"/>
              <a:gd fmla="*/ 150 h 271" name="T103"/>
              <a:gd fmla="*/ 185 w 238" name="T104"/>
              <a:gd fmla="*/ 139 h 271" name="T105"/>
              <a:gd fmla="*/ 90 w 238" name="T106"/>
              <a:gd fmla="*/ 130 h 271" name="T107"/>
              <a:gd fmla="*/ 228 w 238" name="T108"/>
              <a:gd fmla="*/ 181 h 271" name="T109"/>
              <a:gd fmla="*/ 113 w 238" name="T110"/>
              <a:gd fmla="*/ 4 h 271" name="T111"/>
              <a:gd fmla="*/ 119 w 238" name="T112"/>
              <a:gd fmla="*/ 4 h 271" name="T113"/>
              <a:gd fmla="*/ 228 w 238" name="T114"/>
              <a:gd fmla="*/ 186 h 271" name="T115"/>
              <a:gd fmla="*/ 107 w 238" name="T116"/>
              <a:gd fmla="*/ 17 h 271" name="T117"/>
              <a:gd fmla="*/ 83 w 238" name="T118"/>
              <a:gd fmla="*/ 136 h 271" name="T119"/>
              <a:gd fmla="*/ 182 w 238" name="T120"/>
              <a:gd fmla="*/ 168 h 271"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71" w="238">
                <a:moveTo>
                  <a:pt x="78" y="160"/>
                </a:moveTo>
                <a:cubicBezTo>
                  <a:pt x="78" y="160"/>
                  <a:pt x="77" y="159"/>
                  <a:pt x="77" y="158"/>
                </a:cubicBezTo>
                <a:cubicBezTo>
                  <a:pt x="77" y="157"/>
                  <a:pt x="76" y="156"/>
                  <a:pt x="76" y="155"/>
                </a:cubicBezTo>
                <a:cubicBezTo>
                  <a:pt x="76" y="155"/>
                  <a:pt x="75" y="154"/>
                  <a:pt x="75" y="154"/>
                </a:cubicBezTo>
                <a:cubicBezTo>
                  <a:pt x="74" y="153"/>
                  <a:pt x="72" y="151"/>
                  <a:pt x="71" y="150"/>
                </a:cubicBezTo>
                <a:cubicBezTo>
                  <a:pt x="70" y="149"/>
                  <a:pt x="69" y="146"/>
                  <a:pt x="68" y="144"/>
                </a:cubicBezTo>
                <a:cubicBezTo>
                  <a:pt x="68" y="142"/>
                  <a:pt x="67" y="140"/>
                  <a:pt x="67" y="138"/>
                </a:cubicBezTo>
                <a:cubicBezTo>
                  <a:pt x="67" y="137"/>
                  <a:pt x="66" y="136"/>
                  <a:pt x="66" y="135"/>
                </a:cubicBezTo>
                <a:cubicBezTo>
                  <a:pt x="66" y="134"/>
                  <a:pt x="65" y="133"/>
                  <a:pt x="65" y="132"/>
                </a:cubicBezTo>
                <a:cubicBezTo>
                  <a:pt x="65" y="131"/>
                  <a:pt x="65" y="131"/>
                  <a:pt x="65" y="130"/>
                </a:cubicBezTo>
                <a:cubicBezTo>
                  <a:pt x="65" y="130"/>
                  <a:pt x="65" y="129"/>
                  <a:pt x="65" y="129"/>
                </a:cubicBezTo>
                <a:cubicBezTo>
                  <a:pt x="61" y="125"/>
                  <a:pt x="57" y="122"/>
                  <a:pt x="53" y="118"/>
                </a:cubicBezTo>
                <a:cubicBezTo>
                  <a:pt x="50" y="116"/>
                  <a:pt x="47" y="113"/>
                  <a:pt x="44" y="111"/>
                </a:cubicBezTo>
                <a:cubicBezTo>
                  <a:pt x="43" y="110"/>
                  <a:pt x="42" y="108"/>
                  <a:pt x="40" y="107"/>
                </a:cubicBezTo>
                <a:cubicBezTo>
                  <a:pt x="39" y="105"/>
                  <a:pt x="37" y="104"/>
                  <a:pt x="35" y="102"/>
                </a:cubicBezTo>
                <a:cubicBezTo>
                  <a:pt x="33" y="101"/>
                  <a:pt x="32" y="100"/>
                  <a:pt x="31" y="98"/>
                </a:cubicBezTo>
                <a:cubicBezTo>
                  <a:pt x="28" y="96"/>
                  <a:pt x="25" y="93"/>
                  <a:pt x="23" y="90"/>
                </a:cubicBezTo>
                <a:cubicBezTo>
                  <a:pt x="22" y="90"/>
                  <a:pt x="21" y="89"/>
                  <a:pt x="21" y="88"/>
                </a:cubicBezTo>
                <a:cubicBezTo>
                  <a:pt x="19" y="85"/>
                  <a:pt x="16" y="82"/>
                  <a:pt x="14" y="79"/>
                </a:cubicBezTo>
                <a:cubicBezTo>
                  <a:pt x="13" y="77"/>
                  <a:pt x="12" y="75"/>
                  <a:pt x="11" y="73"/>
                </a:cubicBezTo>
                <a:cubicBezTo>
                  <a:pt x="9" y="70"/>
                  <a:pt x="7" y="67"/>
                  <a:pt x="6" y="64"/>
                </a:cubicBezTo>
                <a:cubicBezTo>
                  <a:pt x="4" y="61"/>
                  <a:pt x="3" y="58"/>
                  <a:pt x="2" y="54"/>
                </a:cubicBezTo>
                <a:cubicBezTo>
                  <a:pt x="1" y="51"/>
                  <a:pt x="0" y="48"/>
                  <a:pt x="1" y="44"/>
                </a:cubicBezTo>
                <a:cubicBezTo>
                  <a:pt x="1" y="41"/>
                  <a:pt x="1" y="38"/>
                  <a:pt x="2" y="35"/>
                </a:cubicBezTo>
                <a:cubicBezTo>
                  <a:pt x="2" y="34"/>
                  <a:pt x="3" y="32"/>
                  <a:pt x="3" y="30"/>
                </a:cubicBezTo>
                <a:cubicBezTo>
                  <a:pt x="4" y="27"/>
                  <a:pt x="6" y="24"/>
                  <a:pt x="8" y="21"/>
                </a:cubicBezTo>
                <a:cubicBezTo>
                  <a:pt x="9" y="20"/>
                  <a:pt x="10" y="18"/>
                  <a:pt x="11" y="17"/>
                </a:cubicBezTo>
                <a:cubicBezTo>
                  <a:pt x="13" y="15"/>
                  <a:pt x="16" y="13"/>
                  <a:pt x="19" y="12"/>
                </a:cubicBezTo>
                <a:cubicBezTo>
                  <a:pt x="23" y="10"/>
                  <a:pt x="27" y="9"/>
                  <a:pt x="31" y="9"/>
                </a:cubicBezTo>
                <a:cubicBezTo>
                  <a:pt x="36" y="8"/>
                  <a:pt x="41" y="8"/>
                  <a:pt x="46" y="7"/>
                </a:cubicBezTo>
                <a:cubicBezTo>
                  <a:pt x="46" y="7"/>
                  <a:pt x="46" y="7"/>
                  <a:pt x="46" y="7"/>
                </a:cubicBezTo>
                <a:cubicBezTo>
                  <a:pt x="48" y="7"/>
                  <a:pt x="50" y="6"/>
                  <a:pt x="52" y="6"/>
                </a:cubicBezTo>
                <a:cubicBezTo>
                  <a:pt x="56" y="5"/>
                  <a:pt x="59" y="5"/>
                  <a:pt x="62" y="5"/>
                </a:cubicBezTo>
                <a:cubicBezTo>
                  <a:pt x="63" y="5"/>
                  <a:pt x="64" y="5"/>
                  <a:pt x="64" y="5"/>
                </a:cubicBezTo>
                <a:cubicBezTo>
                  <a:pt x="67" y="6"/>
                  <a:pt x="68" y="7"/>
                  <a:pt x="69" y="10"/>
                </a:cubicBezTo>
                <a:cubicBezTo>
                  <a:pt x="69" y="11"/>
                  <a:pt x="69" y="13"/>
                  <a:pt x="69" y="14"/>
                </a:cubicBezTo>
                <a:cubicBezTo>
                  <a:pt x="69" y="15"/>
                  <a:pt x="69" y="15"/>
                  <a:pt x="69" y="15"/>
                </a:cubicBezTo>
                <a:cubicBezTo>
                  <a:pt x="70" y="18"/>
                  <a:pt x="69" y="20"/>
                  <a:pt x="67" y="21"/>
                </a:cubicBezTo>
                <a:cubicBezTo>
                  <a:pt x="66" y="22"/>
                  <a:pt x="65" y="23"/>
                  <a:pt x="64" y="23"/>
                </a:cubicBezTo>
                <a:cubicBezTo>
                  <a:pt x="61" y="25"/>
                  <a:pt x="58" y="26"/>
                  <a:pt x="55" y="25"/>
                </a:cubicBezTo>
                <a:cubicBezTo>
                  <a:pt x="54" y="25"/>
                  <a:pt x="54" y="25"/>
                  <a:pt x="53" y="25"/>
                </a:cubicBezTo>
                <a:cubicBezTo>
                  <a:pt x="50" y="24"/>
                  <a:pt x="48" y="22"/>
                  <a:pt x="46" y="20"/>
                </a:cubicBezTo>
                <a:cubicBezTo>
                  <a:pt x="46" y="19"/>
                  <a:pt x="45" y="19"/>
                  <a:pt x="45" y="18"/>
                </a:cubicBezTo>
                <a:cubicBezTo>
                  <a:pt x="43" y="18"/>
                  <a:pt x="41" y="17"/>
                  <a:pt x="39" y="16"/>
                </a:cubicBezTo>
                <a:cubicBezTo>
                  <a:pt x="38" y="15"/>
                  <a:pt x="38" y="14"/>
                  <a:pt x="37" y="14"/>
                </a:cubicBezTo>
                <a:cubicBezTo>
                  <a:pt x="37" y="13"/>
                  <a:pt x="36" y="13"/>
                  <a:pt x="36" y="13"/>
                </a:cubicBezTo>
                <a:cubicBezTo>
                  <a:pt x="32" y="14"/>
                  <a:pt x="27" y="14"/>
                  <a:pt x="23" y="16"/>
                </a:cubicBezTo>
                <a:cubicBezTo>
                  <a:pt x="17" y="18"/>
                  <a:pt x="14" y="22"/>
                  <a:pt x="13" y="28"/>
                </a:cubicBezTo>
                <a:cubicBezTo>
                  <a:pt x="11" y="35"/>
                  <a:pt x="10" y="42"/>
                  <a:pt x="11" y="49"/>
                </a:cubicBezTo>
                <a:cubicBezTo>
                  <a:pt x="12" y="53"/>
                  <a:pt x="13" y="57"/>
                  <a:pt x="14" y="60"/>
                </a:cubicBezTo>
                <a:cubicBezTo>
                  <a:pt x="15" y="64"/>
                  <a:pt x="17" y="66"/>
                  <a:pt x="18" y="69"/>
                </a:cubicBezTo>
                <a:cubicBezTo>
                  <a:pt x="20" y="73"/>
                  <a:pt x="22" y="76"/>
                  <a:pt x="24" y="79"/>
                </a:cubicBezTo>
                <a:cubicBezTo>
                  <a:pt x="25" y="81"/>
                  <a:pt x="26" y="83"/>
                  <a:pt x="27" y="84"/>
                </a:cubicBezTo>
                <a:cubicBezTo>
                  <a:pt x="29" y="87"/>
                  <a:pt x="31" y="90"/>
                  <a:pt x="33" y="92"/>
                </a:cubicBezTo>
                <a:cubicBezTo>
                  <a:pt x="33" y="93"/>
                  <a:pt x="34" y="93"/>
                  <a:pt x="34" y="94"/>
                </a:cubicBezTo>
                <a:cubicBezTo>
                  <a:pt x="38" y="97"/>
                  <a:pt x="41" y="101"/>
                  <a:pt x="45" y="105"/>
                </a:cubicBezTo>
                <a:cubicBezTo>
                  <a:pt x="47" y="107"/>
                  <a:pt x="49" y="109"/>
                  <a:pt x="51" y="110"/>
                </a:cubicBezTo>
                <a:cubicBezTo>
                  <a:pt x="57" y="115"/>
                  <a:pt x="62" y="119"/>
                  <a:pt x="68" y="124"/>
                </a:cubicBezTo>
                <a:cubicBezTo>
                  <a:pt x="68" y="124"/>
                  <a:pt x="69" y="124"/>
                  <a:pt x="69" y="124"/>
                </a:cubicBezTo>
                <a:cubicBezTo>
                  <a:pt x="69" y="124"/>
                  <a:pt x="69" y="124"/>
                  <a:pt x="70" y="124"/>
                </a:cubicBezTo>
                <a:cubicBezTo>
                  <a:pt x="71" y="123"/>
                  <a:pt x="71" y="123"/>
                  <a:pt x="73" y="123"/>
                </a:cubicBezTo>
                <a:cubicBezTo>
                  <a:pt x="73" y="124"/>
                  <a:pt x="74" y="124"/>
                  <a:pt x="75" y="124"/>
                </a:cubicBezTo>
                <a:cubicBezTo>
                  <a:pt x="78" y="124"/>
                  <a:pt x="81" y="124"/>
                  <a:pt x="85" y="124"/>
                </a:cubicBezTo>
                <a:cubicBezTo>
                  <a:pt x="88" y="124"/>
                  <a:pt x="91" y="124"/>
                  <a:pt x="94" y="124"/>
                </a:cubicBezTo>
                <a:cubicBezTo>
                  <a:pt x="95" y="124"/>
                  <a:pt x="96" y="124"/>
                  <a:pt x="97" y="124"/>
                </a:cubicBezTo>
                <a:cubicBezTo>
                  <a:pt x="97" y="124"/>
                  <a:pt x="98" y="124"/>
                  <a:pt x="98" y="124"/>
                </a:cubicBezTo>
                <a:cubicBezTo>
                  <a:pt x="99" y="123"/>
                  <a:pt x="100" y="121"/>
                  <a:pt x="101" y="120"/>
                </a:cubicBezTo>
                <a:cubicBezTo>
                  <a:pt x="105" y="116"/>
                  <a:pt x="109" y="112"/>
                  <a:pt x="112" y="108"/>
                </a:cubicBezTo>
                <a:cubicBezTo>
                  <a:pt x="114" y="106"/>
                  <a:pt x="115" y="105"/>
                  <a:pt x="116" y="103"/>
                </a:cubicBezTo>
                <a:cubicBezTo>
                  <a:pt x="121" y="98"/>
                  <a:pt x="127" y="92"/>
                  <a:pt x="132" y="86"/>
                </a:cubicBezTo>
                <a:cubicBezTo>
                  <a:pt x="135" y="83"/>
                  <a:pt x="137" y="79"/>
                  <a:pt x="140" y="76"/>
                </a:cubicBezTo>
                <a:cubicBezTo>
                  <a:pt x="143" y="73"/>
                  <a:pt x="145" y="69"/>
                  <a:pt x="147" y="65"/>
                </a:cubicBezTo>
                <a:cubicBezTo>
                  <a:pt x="149" y="63"/>
                  <a:pt x="150" y="61"/>
                  <a:pt x="151" y="58"/>
                </a:cubicBezTo>
                <a:cubicBezTo>
                  <a:pt x="153" y="55"/>
                  <a:pt x="154" y="51"/>
                  <a:pt x="154" y="46"/>
                </a:cubicBezTo>
                <a:cubicBezTo>
                  <a:pt x="154" y="44"/>
                  <a:pt x="155" y="41"/>
                  <a:pt x="154" y="39"/>
                </a:cubicBezTo>
                <a:cubicBezTo>
                  <a:pt x="154" y="35"/>
                  <a:pt x="154" y="30"/>
                  <a:pt x="153" y="26"/>
                </a:cubicBezTo>
                <a:cubicBezTo>
                  <a:pt x="151" y="21"/>
                  <a:pt x="149" y="17"/>
                  <a:pt x="144" y="14"/>
                </a:cubicBezTo>
                <a:cubicBezTo>
                  <a:pt x="144" y="13"/>
                  <a:pt x="144" y="13"/>
                  <a:pt x="143" y="13"/>
                </a:cubicBezTo>
                <a:cubicBezTo>
                  <a:pt x="141" y="11"/>
                  <a:pt x="138" y="10"/>
                  <a:pt x="136" y="9"/>
                </a:cubicBezTo>
                <a:cubicBezTo>
                  <a:pt x="135" y="9"/>
                  <a:pt x="135" y="9"/>
                  <a:pt x="135" y="9"/>
                </a:cubicBezTo>
                <a:cubicBezTo>
                  <a:pt x="134" y="10"/>
                  <a:pt x="133" y="10"/>
                  <a:pt x="133" y="9"/>
                </a:cubicBezTo>
                <a:cubicBezTo>
                  <a:pt x="132" y="9"/>
                  <a:pt x="132" y="9"/>
                  <a:pt x="132" y="9"/>
                </a:cubicBezTo>
                <a:cubicBezTo>
                  <a:pt x="128" y="10"/>
                  <a:pt x="125" y="12"/>
                  <a:pt x="121" y="13"/>
                </a:cubicBezTo>
                <a:cubicBezTo>
                  <a:pt x="119" y="14"/>
                  <a:pt x="118" y="15"/>
                  <a:pt x="116" y="16"/>
                </a:cubicBezTo>
                <a:cubicBezTo>
                  <a:pt x="113" y="17"/>
                  <a:pt x="111" y="18"/>
                  <a:pt x="108" y="19"/>
                </a:cubicBezTo>
                <a:cubicBezTo>
                  <a:pt x="106" y="20"/>
                  <a:pt x="103" y="20"/>
                  <a:pt x="100" y="19"/>
                </a:cubicBezTo>
                <a:cubicBezTo>
                  <a:pt x="99" y="19"/>
                  <a:pt x="98" y="18"/>
                  <a:pt x="97" y="17"/>
                </a:cubicBezTo>
                <a:cubicBezTo>
                  <a:pt x="96" y="16"/>
                  <a:pt x="95" y="15"/>
                  <a:pt x="96" y="13"/>
                </a:cubicBezTo>
                <a:cubicBezTo>
                  <a:pt x="96" y="11"/>
                  <a:pt x="97" y="10"/>
                  <a:pt x="97" y="8"/>
                </a:cubicBezTo>
                <a:cubicBezTo>
                  <a:pt x="98" y="7"/>
                  <a:pt x="99" y="6"/>
                  <a:pt x="100" y="5"/>
                </a:cubicBezTo>
                <a:cubicBezTo>
                  <a:pt x="102" y="3"/>
                  <a:pt x="105" y="2"/>
                  <a:pt x="107" y="2"/>
                </a:cubicBezTo>
                <a:cubicBezTo>
                  <a:pt x="109" y="2"/>
                  <a:pt x="111" y="2"/>
                  <a:pt x="114" y="2"/>
                </a:cubicBezTo>
                <a:cubicBezTo>
                  <a:pt x="118" y="2"/>
                  <a:pt x="122" y="2"/>
                  <a:pt x="127" y="2"/>
                </a:cubicBezTo>
                <a:cubicBezTo>
                  <a:pt x="129" y="2"/>
                  <a:pt x="130" y="1"/>
                  <a:pt x="132" y="1"/>
                </a:cubicBezTo>
                <a:cubicBezTo>
                  <a:pt x="132" y="0"/>
                  <a:pt x="132" y="1"/>
                  <a:pt x="133" y="1"/>
                </a:cubicBezTo>
                <a:cubicBezTo>
                  <a:pt x="134" y="1"/>
                  <a:pt x="134" y="2"/>
                  <a:pt x="134" y="3"/>
                </a:cubicBezTo>
                <a:cubicBezTo>
                  <a:pt x="134" y="3"/>
                  <a:pt x="134" y="3"/>
                  <a:pt x="134" y="4"/>
                </a:cubicBezTo>
                <a:cubicBezTo>
                  <a:pt x="135" y="4"/>
                  <a:pt x="136" y="4"/>
                  <a:pt x="136" y="4"/>
                </a:cubicBezTo>
                <a:cubicBezTo>
                  <a:pt x="139" y="4"/>
                  <a:pt x="141" y="4"/>
                  <a:pt x="143" y="6"/>
                </a:cubicBezTo>
                <a:cubicBezTo>
                  <a:pt x="145" y="7"/>
                  <a:pt x="148" y="9"/>
                  <a:pt x="150" y="11"/>
                </a:cubicBezTo>
                <a:cubicBezTo>
                  <a:pt x="152" y="13"/>
                  <a:pt x="154" y="15"/>
                  <a:pt x="155" y="17"/>
                </a:cubicBezTo>
                <a:cubicBezTo>
                  <a:pt x="156" y="18"/>
                  <a:pt x="158" y="20"/>
                  <a:pt x="159" y="22"/>
                </a:cubicBezTo>
                <a:cubicBezTo>
                  <a:pt x="161" y="24"/>
                  <a:pt x="162" y="27"/>
                  <a:pt x="163" y="30"/>
                </a:cubicBezTo>
                <a:cubicBezTo>
                  <a:pt x="164" y="33"/>
                  <a:pt x="164" y="36"/>
                  <a:pt x="164" y="39"/>
                </a:cubicBezTo>
                <a:cubicBezTo>
                  <a:pt x="164" y="42"/>
                  <a:pt x="164" y="44"/>
                  <a:pt x="164" y="47"/>
                </a:cubicBezTo>
                <a:cubicBezTo>
                  <a:pt x="164" y="50"/>
                  <a:pt x="163" y="52"/>
                  <a:pt x="162" y="54"/>
                </a:cubicBezTo>
                <a:cubicBezTo>
                  <a:pt x="161" y="58"/>
                  <a:pt x="159" y="62"/>
                  <a:pt x="156" y="66"/>
                </a:cubicBezTo>
                <a:cubicBezTo>
                  <a:pt x="155" y="69"/>
                  <a:pt x="153" y="72"/>
                  <a:pt x="151" y="74"/>
                </a:cubicBezTo>
                <a:cubicBezTo>
                  <a:pt x="149" y="77"/>
                  <a:pt x="146" y="81"/>
                  <a:pt x="144" y="84"/>
                </a:cubicBezTo>
                <a:cubicBezTo>
                  <a:pt x="139" y="89"/>
                  <a:pt x="135" y="94"/>
                  <a:pt x="131" y="99"/>
                </a:cubicBezTo>
                <a:cubicBezTo>
                  <a:pt x="129" y="101"/>
                  <a:pt x="128" y="102"/>
                  <a:pt x="127" y="104"/>
                </a:cubicBezTo>
                <a:cubicBezTo>
                  <a:pt x="123" y="108"/>
                  <a:pt x="119" y="113"/>
                  <a:pt x="116" y="117"/>
                </a:cubicBezTo>
                <a:cubicBezTo>
                  <a:pt x="114" y="119"/>
                  <a:pt x="113" y="120"/>
                  <a:pt x="112" y="122"/>
                </a:cubicBezTo>
                <a:cubicBezTo>
                  <a:pt x="110" y="124"/>
                  <a:pt x="108" y="127"/>
                  <a:pt x="105" y="129"/>
                </a:cubicBezTo>
                <a:cubicBezTo>
                  <a:pt x="105" y="130"/>
                  <a:pt x="104" y="131"/>
                  <a:pt x="103" y="132"/>
                </a:cubicBezTo>
                <a:cubicBezTo>
                  <a:pt x="102" y="133"/>
                  <a:pt x="102" y="133"/>
                  <a:pt x="102" y="134"/>
                </a:cubicBezTo>
                <a:cubicBezTo>
                  <a:pt x="102" y="136"/>
                  <a:pt x="102" y="138"/>
                  <a:pt x="102" y="140"/>
                </a:cubicBezTo>
                <a:cubicBezTo>
                  <a:pt x="101" y="143"/>
                  <a:pt x="100" y="146"/>
                  <a:pt x="97" y="149"/>
                </a:cubicBezTo>
                <a:cubicBezTo>
                  <a:pt x="94" y="151"/>
                  <a:pt x="91" y="154"/>
                  <a:pt x="88" y="155"/>
                </a:cubicBezTo>
                <a:cubicBezTo>
                  <a:pt x="87" y="155"/>
                  <a:pt x="87" y="156"/>
                  <a:pt x="87" y="156"/>
                </a:cubicBezTo>
                <a:cubicBezTo>
                  <a:pt x="87" y="159"/>
                  <a:pt x="86" y="161"/>
                  <a:pt x="86" y="163"/>
                </a:cubicBezTo>
                <a:cubicBezTo>
                  <a:pt x="85" y="167"/>
                  <a:pt x="85" y="171"/>
                  <a:pt x="84" y="175"/>
                </a:cubicBezTo>
                <a:cubicBezTo>
                  <a:pt x="84" y="176"/>
                  <a:pt x="84" y="177"/>
                  <a:pt x="84" y="178"/>
                </a:cubicBezTo>
                <a:cubicBezTo>
                  <a:pt x="84" y="180"/>
                  <a:pt x="84" y="182"/>
                  <a:pt x="84" y="184"/>
                </a:cubicBezTo>
                <a:cubicBezTo>
                  <a:pt x="84" y="188"/>
                  <a:pt x="84" y="191"/>
                  <a:pt x="85" y="194"/>
                </a:cubicBezTo>
                <a:cubicBezTo>
                  <a:pt x="86" y="198"/>
                  <a:pt x="86" y="201"/>
                  <a:pt x="87" y="205"/>
                </a:cubicBezTo>
                <a:cubicBezTo>
                  <a:pt x="87" y="208"/>
                  <a:pt x="88" y="211"/>
                  <a:pt x="88" y="214"/>
                </a:cubicBezTo>
                <a:cubicBezTo>
                  <a:pt x="89" y="218"/>
                  <a:pt x="90" y="222"/>
                  <a:pt x="92" y="226"/>
                </a:cubicBezTo>
                <a:cubicBezTo>
                  <a:pt x="93" y="228"/>
                  <a:pt x="93" y="230"/>
                  <a:pt x="94" y="232"/>
                </a:cubicBezTo>
                <a:cubicBezTo>
                  <a:pt x="97" y="237"/>
                  <a:pt x="101" y="241"/>
                  <a:pt x="105" y="245"/>
                </a:cubicBezTo>
                <a:cubicBezTo>
                  <a:pt x="106" y="247"/>
                  <a:pt x="108" y="248"/>
                  <a:pt x="110" y="249"/>
                </a:cubicBezTo>
                <a:cubicBezTo>
                  <a:pt x="113" y="252"/>
                  <a:pt x="116" y="254"/>
                  <a:pt x="119" y="256"/>
                </a:cubicBezTo>
                <a:cubicBezTo>
                  <a:pt x="125" y="258"/>
                  <a:pt x="130" y="260"/>
                  <a:pt x="136" y="261"/>
                </a:cubicBezTo>
                <a:cubicBezTo>
                  <a:pt x="143" y="263"/>
                  <a:pt x="150" y="263"/>
                  <a:pt x="158" y="263"/>
                </a:cubicBezTo>
                <a:cubicBezTo>
                  <a:pt x="159" y="263"/>
                  <a:pt x="161" y="263"/>
                  <a:pt x="163" y="262"/>
                </a:cubicBezTo>
                <a:cubicBezTo>
                  <a:pt x="166" y="261"/>
                  <a:pt x="169" y="259"/>
                  <a:pt x="172" y="258"/>
                </a:cubicBezTo>
                <a:cubicBezTo>
                  <a:pt x="174" y="257"/>
                  <a:pt x="175" y="255"/>
                  <a:pt x="176" y="254"/>
                </a:cubicBezTo>
                <a:cubicBezTo>
                  <a:pt x="177" y="253"/>
                  <a:pt x="177" y="252"/>
                  <a:pt x="178" y="251"/>
                </a:cubicBezTo>
                <a:cubicBezTo>
                  <a:pt x="180" y="248"/>
                  <a:pt x="181" y="246"/>
                  <a:pt x="183" y="243"/>
                </a:cubicBezTo>
                <a:cubicBezTo>
                  <a:pt x="184" y="240"/>
                  <a:pt x="185" y="236"/>
                  <a:pt x="186" y="232"/>
                </a:cubicBezTo>
                <a:cubicBezTo>
                  <a:pt x="187" y="225"/>
                  <a:pt x="187" y="218"/>
                  <a:pt x="187" y="211"/>
                </a:cubicBezTo>
                <a:cubicBezTo>
                  <a:pt x="187" y="209"/>
                  <a:pt x="186" y="207"/>
                  <a:pt x="186" y="206"/>
                </a:cubicBezTo>
                <a:cubicBezTo>
                  <a:pt x="186" y="205"/>
                  <a:pt x="186" y="205"/>
                  <a:pt x="186" y="205"/>
                </a:cubicBezTo>
                <a:cubicBezTo>
                  <a:pt x="185" y="204"/>
                  <a:pt x="184" y="203"/>
                  <a:pt x="183" y="203"/>
                </a:cubicBezTo>
                <a:cubicBezTo>
                  <a:pt x="176" y="201"/>
                  <a:pt x="170" y="197"/>
                  <a:pt x="165" y="192"/>
                </a:cubicBezTo>
                <a:cubicBezTo>
                  <a:pt x="162" y="189"/>
                  <a:pt x="160" y="186"/>
                  <a:pt x="158" y="183"/>
                </a:cubicBezTo>
                <a:cubicBezTo>
                  <a:pt x="157" y="182"/>
                  <a:pt x="157" y="181"/>
                  <a:pt x="156" y="180"/>
                </a:cubicBezTo>
                <a:cubicBezTo>
                  <a:pt x="155" y="178"/>
                  <a:pt x="154" y="175"/>
                  <a:pt x="153" y="172"/>
                </a:cubicBezTo>
                <a:cubicBezTo>
                  <a:pt x="153" y="166"/>
                  <a:pt x="153" y="161"/>
                  <a:pt x="154" y="156"/>
                </a:cubicBezTo>
                <a:cubicBezTo>
                  <a:pt x="154" y="152"/>
                  <a:pt x="155" y="149"/>
                  <a:pt x="156" y="146"/>
                </a:cubicBezTo>
                <a:cubicBezTo>
                  <a:pt x="157" y="143"/>
                  <a:pt x="159" y="141"/>
                  <a:pt x="160" y="139"/>
                </a:cubicBezTo>
                <a:cubicBezTo>
                  <a:pt x="161" y="139"/>
                  <a:pt x="161" y="138"/>
                  <a:pt x="162" y="138"/>
                </a:cubicBezTo>
                <a:cubicBezTo>
                  <a:pt x="165" y="135"/>
                  <a:pt x="167" y="132"/>
                  <a:pt x="170" y="130"/>
                </a:cubicBezTo>
                <a:cubicBezTo>
                  <a:pt x="174" y="127"/>
                  <a:pt x="178" y="125"/>
                  <a:pt x="183" y="124"/>
                </a:cubicBezTo>
                <a:cubicBezTo>
                  <a:pt x="184" y="123"/>
                  <a:pt x="186" y="123"/>
                  <a:pt x="187" y="123"/>
                </a:cubicBezTo>
                <a:cubicBezTo>
                  <a:pt x="187" y="123"/>
                  <a:pt x="188" y="123"/>
                  <a:pt x="188" y="123"/>
                </a:cubicBezTo>
                <a:cubicBezTo>
                  <a:pt x="189" y="122"/>
                  <a:pt x="190" y="122"/>
                  <a:pt x="190" y="123"/>
                </a:cubicBezTo>
                <a:cubicBezTo>
                  <a:pt x="191" y="123"/>
                  <a:pt x="191" y="123"/>
                  <a:pt x="192" y="123"/>
                </a:cubicBezTo>
                <a:cubicBezTo>
                  <a:pt x="197" y="123"/>
                  <a:pt x="202" y="123"/>
                  <a:pt x="207" y="125"/>
                </a:cubicBezTo>
                <a:cubicBezTo>
                  <a:pt x="211" y="126"/>
                  <a:pt x="214" y="127"/>
                  <a:pt x="217" y="129"/>
                </a:cubicBezTo>
                <a:cubicBezTo>
                  <a:pt x="219" y="130"/>
                  <a:pt x="221" y="131"/>
                  <a:pt x="223" y="132"/>
                </a:cubicBezTo>
                <a:cubicBezTo>
                  <a:pt x="224" y="133"/>
                  <a:pt x="225" y="134"/>
                  <a:pt x="226" y="135"/>
                </a:cubicBezTo>
                <a:cubicBezTo>
                  <a:pt x="227" y="136"/>
                  <a:pt x="228" y="137"/>
                  <a:pt x="228" y="137"/>
                </a:cubicBezTo>
                <a:cubicBezTo>
                  <a:pt x="230" y="139"/>
                  <a:pt x="231" y="140"/>
                  <a:pt x="233" y="142"/>
                </a:cubicBezTo>
                <a:cubicBezTo>
                  <a:pt x="235" y="146"/>
                  <a:pt x="236" y="151"/>
                  <a:pt x="237" y="155"/>
                </a:cubicBezTo>
                <a:cubicBezTo>
                  <a:pt x="238" y="156"/>
                  <a:pt x="238" y="157"/>
                  <a:pt x="238" y="158"/>
                </a:cubicBezTo>
                <a:cubicBezTo>
                  <a:pt x="238" y="162"/>
                  <a:pt x="238" y="166"/>
                  <a:pt x="237" y="170"/>
                </a:cubicBezTo>
                <a:cubicBezTo>
                  <a:pt x="236" y="176"/>
                  <a:pt x="234" y="182"/>
                  <a:pt x="231" y="188"/>
                </a:cubicBezTo>
                <a:cubicBezTo>
                  <a:pt x="230" y="189"/>
                  <a:pt x="229" y="191"/>
                  <a:pt x="227" y="193"/>
                </a:cubicBezTo>
                <a:cubicBezTo>
                  <a:pt x="225" y="195"/>
                  <a:pt x="222" y="197"/>
                  <a:pt x="220" y="199"/>
                </a:cubicBezTo>
                <a:cubicBezTo>
                  <a:pt x="218" y="200"/>
                  <a:pt x="216" y="202"/>
                  <a:pt x="214" y="202"/>
                </a:cubicBezTo>
                <a:cubicBezTo>
                  <a:pt x="213" y="203"/>
                  <a:pt x="212" y="203"/>
                  <a:pt x="211" y="204"/>
                </a:cubicBezTo>
                <a:cubicBezTo>
                  <a:pt x="208" y="205"/>
                  <a:pt x="204" y="205"/>
                  <a:pt x="201" y="205"/>
                </a:cubicBezTo>
                <a:cubicBezTo>
                  <a:pt x="200" y="205"/>
                  <a:pt x="200" y="205"/>
                  <a:pt x="199" y="205"/>
                </a:cubicBezTo>
                <a:cubicBezTo>
                  <a:pt x="199" y="206"/>
                  <a:pt x="198" y="207"/>
                  <a:pt x="198" y="208"/>
                </a:cubicBezTo>
                <a:cubicBezTo>
                  <a:pt x="198" y="213"/>
                  <a:pt x="198" y="218"/>
                  <a:pt x="197" y="223"/>
                </a:cubicBezTo>
                <a:cubicBezTo>
                  <a:pt x="197" y="227"/>
                  <a:pt x="196" y="231"/>
                  <a:pt x="196" y="235"/>
                </a:cubicBezTo>
                <a:cubicBezTo>
                  <a:pt x="195" y="236"/>
                  <a:pt x="195" y="238"/>
                  <a:pt x="194" y="239"/>
                </a:cubicBezTo>
                <a:cubicBezTo>
                  <a:pt x="193" y="242"/>
                  <a:pt x="192" y="245"/>
                  <a:pt x="190" y="248"/>
                </a:cubicBezTo>
                <a:cubicBezTo>
                  <a:pt x="187" y="255"/>
                  <a:pt x="181" y="261"/>
                  <a:pt x="175" y="266"/>
                </a:cubicBezTo>
                <a:cubicBezTo>
                  <a:pt x="173" y="267"/>
                  <a:pt x="171" y="268"/>
                  <a:pt x="169" y="269"/>
                </a:cubicBezTo>
                <a:cubicBezTo>
                  <a:pt x="164" y="270"/>
                  <a:pt x="160" y="271"/>
                  <a:pt x="155" y="271"/>
                </a:cubicBezTo>
                <a:cubicBezTo>
                  <a:pt x="151" y="271"/>
                  <a:pt x="146" y="271"/>
                  <a:pt x="142" y="271"/>
                </a:cubicBezTo>
                <a:cubicBezTo>
                  <a:pt x="139" y="271"/>
                  <a:pt x="136" y="270"/>
                  <a:pt x="134" y="270"/>
                </a:cubicBezTo>
                <a:cubicBezTo>
                  <a:pt x="129" y="269"/>
                  <a:pt x="124" y="268"/>
                  <a:pt x="120" y="267"/>
                </a:cubicBezTo>
                <a:cubicBezTo>
                  <a:pt x="116" y="265"/>
                  <a:pt x="111" y="262"/>
                  <a:pt x="108" y="259"/>
                </a:cubicBezTo>
                <a:cubicBezTo>
                  <a:pt x="106" y="258"/>
                  <a:pt x="104" y="256"/>
                  <a:pt x="102" y="255"/>
                </a:cubicBezTo>
                <a:cubicBezTo>
                  <a:pt x="101" y="254"/>
                  <a:pt x="99" y="252"/>
                  <a:pt x="97" y="251"/>
                </a:cubicBezTo>
                <a:cubicBezTo>
                  <a:pt x="95" y="247"/>
                  <a:pt x="92" y="244"/>
                  <a:pt x="90" y="241"/>
                </a:cubicBezTo>
                <a:cubicBezTo>
                  <a:pt x="88" y="239"/>
                  <a:pt x="87" y="236"/>
                  <a:pt x="86" y="233"/>
                </a:cubicBezTo>
                <a:cubicBezTo>
                  <a:pt x="84" y="226"/>
                  <a:pt x="82" y="219"/>
                  <a:pt x="80" y="213"/>
                </a:cubicBezTo>
                <a:cubicBezTo>
                  <a:pt x="78" y="208"/>
                  <a:pt x="77" y="204"/>
                  <a:pt x="77" y="199"/>
                </a:cubicBezTo>
                <a:cubicBezTo>
                  <a:pt x="77" y="198"/>
                  <a:pt x="77" y="196"/>
                  <a:pt x="77" y="195"/>
                </a:cubicBezTo>
                <a:cubicBezTo>
                  <a:pt x="76" y="189"/>
                  <a:pt x="77" y="183"/>
                  <a:pt x="77" y="178"/>
                </a:cubicBezTo>
                <a:cubicBezTo>
                  <a:pt x="77" y="172"/>
                  <a:pt x="77" y="167"/>
                  <a:pt x="78" y="161"/>
                </a:cubicBezTo>
                <a:cubicBezTo>
                  <a:pt x="78" y="161"/>
                  <a:pt x="78" y="161"/>
                  <a:pt x="78" y="160"/>
                </a:cubicBezTo>
                <a:close/>
                <a:moveTo>
                  <a:pt x="88" y="151"/>
                </a:moveTo>
                <a:cubicBezTo>
                  <a:pt x="89" y="151"/>
                  <a:pt x="90" y="150"/>
                  <a:pt x="91" y="149"/>
                </a:cubicBezTo>
                <a:cubicBezTo>
                  <a:pt x="91" y="149"/>
                  <a:pt x="91" y="149"/>
                  <a:pt x="91" y="149"/>
                </a:cubicBezTo>
                <a:cubicBezTo>
                  <a:pt x="90" y="149"/>
                  <a:pt x="89" y="150"/>
                  <a:pt x="88" y="151"/>
                </a:cubicBezTo>
                <a:cubicBezTo>
                  <a:pt x="88" y="152"/>
                  <a:pt x="87" y="152"/>
                  <a:pt x="87" y="153"/>
                </a:cubicBezTo>
                <a:cubicBezTo>
                  <a:pt x="88" y="152"/>
                  <a:pt x="88" y="152"/>
                  <a:pt x="88" y="151"/>
                </a:cubicBezTo>
                <a:close/>
                <a:moveTo>
                  <a:pt x="177" y="153"/>
                </a:moveTo>
                <a:cubicBezTo>
                  <a:pt x="177" y="152"/>
                  <a:pt x="177" y="152"/>
                  <a:pt x="177" y="152"/>
                </a:cubicBezTo>
                <a:cubicBezTo>
                  <a:pt x="178" y="150"/>
                  <a:pt x="179" y="148"/>
                  <a:pt x="181" y="147"/>
                </a:cubicBezTo>
                <a:cubicBezTo>
                  <a:pt x="181" y="147"/>
                  <a:pt x="181" y="146"/>
                  <a:pt x="181" y="146"/>
                </a:cubicBezTo>
                <a:cubicBezTo>
                  <a:pt x="179" y="148"/>
                  <a:pt x="178" y="150"/>
                  <a:pt x="177" y="153"/>
                </a:cubicBezTo>
                <a:cubicBezTo>
                  <a:pt x="177" y="153"/>
                  <a:pt x="177" y="153"/>
                  <a:pt x="177" y="153"/>
                </a:cubicBezTo>
                <a:cubicBezTo>
                  <a:pt x="177" y="153"/>
                  <a:pt x="177" y="153"/>
                  <a:pt x="177" y="153"/>
                </a:cubicBezTo>
                <a:cubicBezTo>
                  <a:pt x="177" y="153"/>
                  <a:pt x="177" y="153"/>
                  <a:pt x="177" y="153"/>
                </a:cubicBezTo>
                <a:close/>
                <a:moveTo>
                  <a:pt x="195" y="186"/>
                </a:moveTo>
                <a:cubicBezTo>
                  <a:pt x="195" y="186"/>
                  <a:pt x="194" y="186"/>
                  <a:pt x="194" y="186"/>
                </a:cubicBezTo>
                <a:cubicBezTo>
                  <a:pt x="191" y="186"/>
                  <a:pt x="188" y="185"/>
                  <a:pt x="185" y="183"/>
                </a:cubicBezTo>
                <a:cubicBezTo>
                  <a:pt x="184" y="182"/>
                  <a:pt x="183" y="182"/>
                  <a:pt x="182" y="181"/>
                </a:cubicBezTo>
                <a:cubicBezTo>
                  <a:pt x="179" y="179"/>
                  <a:pt x="176" y="176"/>
                  <a:pt x="175" y="173"/>
                </a:cubicBezTo>
                <a:cubicBezTo>
                  <a:pt x="175" y="172"/>
                  <a:pt x="174" y="172"/>
                  <a:pt x="174" y="172"/>
                </a:cubicBezTo>
                <a:cubicBezTo>
                  <a:pt x="171" y="173"/>
                  <a:pt x="167" y="175"/>
                  <a:pt x="164" y="176"/>
                </a:cubicBezTo>
                <a:cubicBezTo>
                  <a:pt x="164" y="178"/>
                  <a:pt x="165" y="179"/>
                  <a:pt x="165" y="181"/>
                </a:cubicBezTo>
                <a:cubicBezTo>
                  <a:pt x="166" y="183"/>
                  <a:pt x="168" y="185"/>
                  <a:pt x="169" y="186"/>
                </a:cubicBezTo>
                <a:cubicBezTo>
                  <a:pt x="172" y="190"/>
                  <a:pt x="176" y="192"/>
                  <a:pt x="181" y="194"/>
                </a:cubicBezTo>
                <a:cubicBezTo>
                  <a:pt x="183" y="195"/>
                  <a:pt x="186" y="196"/>
                  <a:pt x="189" y="197"/>
                </a:cubicBezTo>
                <a:cubicBezTo>
                  <a:pt x="194" y="197"/>
                  <a:pt x="199" y="197"/>
                  <a:pt x="204" y="197"/>
                </a:cubicBezTo>
                <a:cubicBezTo>
                  <a:pt x="209" y="197"/>
                  <a:pt x="214" y="196"/>
                  <a:pt x="218" y="193"/>
                </a:cubicBezTo>
                <a:cubicBezTo>
                  <a:pt x="220" y="191"/>
                  <a:pt x="222" y="190"/>
                  <a:pt x="223" y="188"/>
                </a:cubicBezTo>
                <a:cubicBezTo>
                  <a:pt x="221" y="185"/>
                  <a:pt x="219" y="183"/>
                  <a:pt x="216" y="181"/>
                </a:cubicBezTo>
                <a:cubicBezTo>
                  <a:pt x="212" y="184"/>
                  <a:pt x="207" y="187"/>
                  <a:pt x="202" y="187"/>
                </a:cubicBezTo>
                <a:cubicBezTo>
                  <a:pt x="202" y="188"/>
                  <a:pt x="202" y="188"/>
                  <a:pt x="203" y="189"/>
                </a:cubicBezTo>
                <a:cubicBezTo>
                  <a:pt x="203" y="190"/>
                  <a:pt x="203" y="190"/>
                  <a:pt x="204" y="191"/>
                </a:cubicBezTo>
                <a:cubicBezTo>
                  <a:pt x="204" y="192"/>
                  <a:pt x="204" y="192"/>
                  <a:pt x="205" y="193"/>
                </a:cubicBezTo>
                <a:cubicBezTo>
                  <a:pt x="205" y="193"/>
                  <a:pt x="205" y="194"/>
                  <a:pt x="205" y="194"/>
                </a:cubicBezTo>
                <a:cubicBezTo>
                  <a:pt x="204" y="195"/>
                  <a:pt x="204" y="195"/>
                  <a:pt x="203" y="195"/>
                </a:cubicBezTo>
                <a:cubicBezTo>
                  <a:pt x="203" y="195"/>
                  <a:pt x="202" y="194"/>
                  <a:pt x="202" y="194"/>
                </a:cubicBezTo>
                <a:cubicBezTo>
                  <a:pt x="202" y="194"/>
                  <a:pt x="202" y="193"/>
                  <a:pt x="202" y="193"/>
                </a:cubicBezTo>
                <a:cubicBezTo>
                  <a:pt x="202" y="191"/>
                  <a:pt x="201" y="189"/>
                  <a:pt x="200" y="187"/>
                </a:cubicBezTo>
                <a:cubicBezTo>
                  <a:pt x="200" y="187"/>
                  <a:pt x="200" y="187"/>
                  <a:pt x="200" y="187"/>
                </a:cubicBezTo>
                <a:cubicBezTo>
                  <a:pt x="200" y="187"/>
                  <a:pt x="200" y="187"/>
                  <a:pt x="200" y="187"/>
                </a:cubicBezTo>
                <a:cubicBezTo>
                  <a:pt x="200" y="190"/>
                  <a:pt x="200" y="192"/>
                  <a:pt x="200" y="194"/>
                </a:cubicBezTo>
                <a:cubicBezTo>
                  <a:pt x="200" y="195"/>
                  <a:pt x="200" y="195"/>
                  <a:pt x="200" y="196"/>
                </a:cubicBezTo>
                <a:cubicBezTo>
                  <a:pt x="200" y="196"/>
                  <a:pt x="200" y="197"/>
                  <a:pt x="199" y="197"/>
                </a:cubicBezTo>
                <a:cubicBezTo>
                  <a:pt x="199" y="197"/>
                  <a:pt x="199" y="197"/>
                  <a:pt x="198" y="196"/>
                </a:cubicBezTo>
                <a:cubicBezTo>
                  <a:pt x="198" y="196"/>
                  <a:pt x="198" y="195"/>
                  <a:pt x="198" y="195"/>
                </a:cubicBezTo>
                <a:cubicBezTo>
                  <a:pt x="198" y="195"/>
                  <a:pt x="197" y="195"/>
                  <a:pt x="197" y="194"/>
                </a:cubicBezTo>
                <a:cubicBezTo>
                  <a:pt x="197" y="195"/>
                  <a:pt x="197" y="195"/>
                  <a:pt x="197" y="195"/>
                </a:cubicBezTo>
                <a:cubicBezTo>
                  <a:pt x="196" y="195"/>
                  <a:pt x="195" y="195"/>
                  <a:pt x="194" y="195"/>
                </a:cubicBezTo>
                <a:cubicBezTo>
                  <a:pt x="194" y="194"/>
                  <a:pt x="193" y="194"/>
                  <a:pt x="193" y="193"/>
                </a:cubicBezTo>
                <a:cubicBezTo>
                  <a:pt x="193" y="192"/>
                  <a:pt x="194" y="192"/>
                  <a:pt x="194" y="192"/>
                </a:cubicBezTo>
                <a:cubicBezTo>
                  <a:pt x="195" y="190"/>
                  <a:pt x="195" y="188"/>
                  <a:pt x="195" y="186"/>
                </a:cubicBezTo>
                <a:close/>
                <a:moveTo>
                  <a:pt x="191" y="138"/>
                </a:moveTo>
                <a:cubicBezTo>
                  <a:pt x="191" y="137"/>
                  <a:pt x="191" y="137"/>
                  <a:pt x="191" y="137"/>
                </a:cubicBezTo>
                <a:cubicBezTo>
                  <a:pt x="191" y="136"/>
                  <a:pt x="191" y="135"/>
                  <a:pt x="191" y="135"/>
                </a:cubicBezTo>
                <a:cubicBezTo>
                  <a:pt x="191" y="134"/>
                  <a:pt x="191" y="134"/>
                  <a:pt x="192" y="134"/>
                </a:cubicBezTo>
                <a:cubicBezTo>
                  <a:pt x="192" y="133"/>
                  <a:pt x="193" y="133"/>
                  <a:pt x="193" y="134"/>
                </a:cubicBezTo>
                <a:cubicBezTo>
                  <a:pt x="194" y="134"/>
                  <a:pt x="194" y="135"/>
                  <a:pt x="194" y="135"/>
                </a:cubicBezTo>
                <a:cubicBezTo>
                  <a:pt x="195" y="136"/>
                  <a:pt x="195" y="137"/>
                  <a:pt x="196" y="138"/>
                </a:cubicBezTo>
                <a:cubicBezTo>
                  <a:pt x="196" y="139"/>
                  <a:pt x="196" y="139"/>
                  <a:pt x="197" y="139"/>
                </a:cubicBezTo>
                <a:cubicBezTo>
                  <a:pt x="199" y="139"/>
                  <a:pt x="200" y="139"/>
                  <a:pt x="202" y="140"/>
                </a:cubicBezTo>
                <a:cubicBezTo>
                  <a:pt x="206" y="141"/>
                  <a:pt x="209" y="143"/>
                  <a:pt x="212" y="145"/>
                </a:cubicBezTo>
                <a:cubicBezTo>
                  <a:pt x="212" y="146"/>
                  <a:pt x="212" y="146"/>
                  <a:pt x="213" y="146"/>
                </a:cubicBezTo>
                <a:cubicBezTo>
                  <a:pt x="216" y="143"/>
                  <a:pt x="220" y="141"/>
                  <a:pt x="224" y="138"/>
                </a:cubicBezTo>
                <a:cubicBezTo>
                  <a:pt x="224" y="138"/>
                  <a:pt x="224" y="138"/>
                  <a:pt x="224" y="138"/>
                </a:cubicBezTo>
                <a:cubicBezTo>
                  <a:pt x="221" y="134"/>
                  <a:pt x="218" y="131"/>
                  <a:pt x="214" y="130"/>
                </a:cubicBezTo>
                <a:cubicBezTo>
                  <a:pt x="211" y="129"/>
                  <a:pt x="208" y="128"/>
                  <a:pt x="205" y="127"/>
                </a:cubicBezTo>
                <a:cubicBezTo>
                  <a:pt x="201" y="126"/>
                  <a:pt x="197" y="126"/>
                  <a:pt x="193" y="126"/>
                </a:cubicBezTo>
                <a:cubicBezTo>
                  <a:pt x="193" y="126"/>
                  <a:pt x="192" y="126"/>
                  <a:pt x="192" y="127"/>
                </a:cubicBezTo>
                <a:cubicBezTo>
                  <a:pt x="190" y="127"/>
                  <a:pt x="188" y="127"/>
                  <a:pt x="187" y="127"/>
                </a:cubicBezTo>
                <a:cubicBezTo>
                  <a:pt x="185" y="128"/>
                  <a:pt x="183" y="129"/>
                  <a:pt x="182" y="130"/>
                </a:cubicBezTo>
                <a:cubicBezTo>
                  <a:pt x="182" y="130"/>
                  <a:pt x="182" y="130"/>
                  <a:pt x="182" y="130"/>
                </a:cubicBezTo>
                <a:cubicBezTo>
                  <a:pt x="182" y="131"/>
                  <a:pt x="182" y="131"/>
                  <a:pt x="182" y="131"/>
                </a:cubicBezTo>
                <a:cubicBezTo>
                  <a:pt x="181" y="132"/>
                  <a:pt x="181" y="132"/>
                  <a:pt x="181" y="133"/>
                </a:cubicBezTo>
                <a:cubicBezTo>
                  <a:pt x="181" y="134"/>
                  <a:pt x="182" y="135"/>
                  <a:pt x="182" y="136"/>
                </a:cubicBezTo>
                <a:cubicBezTo>
                  <a:pt x="183" y="136"/>
                  <a:pt x="183" y="136"/>
                  <a:pt x="183" y="136"/>
                </a:cubicBezTo>
                <a:cubicBezTo>
                  <a:pt x="184" y="136"/>
                  <a:pt x="184" y="136"/>
                  <a:pt x="184" y="136"/>
                </a:cubicBezTo>
                <a:cubicBezTo>
                  <a:pt x="184" y="136"/>
                  <a:pt x="184" y="136"/>
                  <a:pt x="185" y="136"/>
                </a:cubicBezTo>
                <a:cubicBezTo>
                  <a:pt x="185" y="136"/>
                  <a:pt x="186" y="137"/>
                  <a:pt x="186" y="137"/>
                </a:cubicBezTo>
                <a:cubicBezTo>
                  <a:pt x="186" y="138"/>
                  <a:pt x="186" y="138"/>
                  <a:pt x="187" y="138"/>
                </a:cubicBezTo>
                <a:cubicBezTo>
                  <a:pt x="187" y="138"/>
                  <a:pt x="187" y="137"/>
                  <a:pt x="187" y="137"/>
                </a:cubicBezTo>
                <a:cubicBezTo>
                  <a:pt x="187" y="136"/>
                  <a:pt x="187" y="136"/>
                  <a:pt x="187" y="135"/>
                </a:cubicBezTo>
                <a:cubicBezTo>
                  <a:pt x="188" y="135"/>
                  <a:pt x="189" y="135"/>
                  <a:pt x="189" y="136"/>
                </a:cubicBezTo>
                <a:cubicBezTo>
                  <a:pt x="190" y="136"/>
                  <a:pt x="190" y="136"/>
                  <a:pt x="190" y="137"/>
                </a:cubicBezTo>
                <a:cubicBezTo>
                  <a:pt x="191" y="137"/>
                  <a:pt x="191" y="137"/>
                  <a:pt x="191" y="138"/>
                </a:cubicBezTo>
                <a:close/>
                <a:moveTo>
                  <a:pt x="229" y="178"/>
                </a:moveTo>
                <a:cubicBezTo>
                  <a:pt x="229" y="177"/>
                  <a:pt x="230" y="175"/>
                  <a:pt x="230" y="174"/>
                </a:cubicBezTo>
                <a:cubicBezTo>
                  <a:pt x="231" y="167"/>
                  <a:pt x="231" y="160"/>
                  <a:pt x="231" y="153"/>
                </a:cubicBezTo>
                <a:cubicBezTo>
                  <a:pt x="231" y="150"/>
                  <a:pt x="230" y="147"/>
                  <a:pt x="229" y="145"/>
                </a:cubicBezTo>
                <a:cubicBezTo>
                  <a:pt x="229" y="145"/>
                  <a:pt x="228" y="144"/>
                  <a:pt x="228" y="144"/>
                </a:cubicBezTo>
                <a:cubicBezTo>
                  <a:pt x="228" y="144"/>
                  <a:pt x="228" y="145"/>
                  <a:pt x="227" y="145"/>
                </a:cubicBezTo>
                <a:cubicBezTo>
                  <a:pt x="228" y="146"/>
                  <a:pt x="228" y="147"/>
                  <a:pt x="226" y="147"/>
                </a:cubicBezTo>
                <a:cubicBezTo>
                  <a:pt x="226" y="148"/>
                  <a:pt x="226" y="148"/>
                  <a:pt x="225" y="148"/>
                </a:cubicBezTo>
                <a:cubicBezTo>
                  <a:pt x="225" y="148"/>
                  <a:pt x="224" y="148"/>
                  <a:pt x="224" y="149"/>
                </a:cubicBezTo>
                <a:cubicBezTo>
                  <a:pt x="222" y="150"/>
                  <a:pt x="221" y="151"/>
                  <a:pt x="219" y="152"/>
                </a:cubicBezTo>
                <a:cubicBezTo>
                  <a:pt x="219" y="153"/>
                  <a:pt x="218" y="153"/>
                  <a:pt x="218" y="153"/>
                </a:cubicBezTo>
                <a:cubicBezTo>
                  <a:pt x="218" y="153"/>
                  <a:pt x="219" y="154"/>
                  <a:pt x="219" y="154"/>
                </a:cubicBezTo>
                <a:cubicBezTo>
                  <a:pt x="220" y="157"/>
                  <a:pt x="221" y="160"/>
                  <a:pt x="221" y="163"/>
                </a:cubicBezTo>
                <a:cubicBezTo>
                  <a:pt x="222" y="167"/>
                  <a:pt x="221" y="170"/>
                  <a:pt x="220" y="174"/>
                </a:cubicBezTo>
                <a:cubicBezTo>
                  <a:pt x="220" y="174"/>
                  <a:pt x="220" y="174"/>
                  <a:pt x="220" y="175"/>
                </a:cubicBezTo>
                <a:cubicBezTo>
                  <a:pt x="223" y="176"/>
                  <a:pt x="225" y="178"/>
                  <a:pt x="229" y="178"/>
                </a:cubicBezTo>
                <a:close/>
                <a:moveTo>
                  <a:pt x="163" y="157"/>
                </a:moveTo>
                <a:cubicBezTo>
                  <a:pt x="164" y="157"/>
                  <a:pt x="165" y="158"/>
                  <a:pt x="166" y="158"/>
                </a:cubicBezTo>
                <a:cubicBezTo>
                  <a:pt x="168" y="158"/>
                  <a:pt x="169" y="158"/>
                  <a:pt x="170" y="159"/>
                </a:cubicBezTo>
                <a:cubicBezTo>
                  <a:pt x="171" y="159"/>
                  <a:pt x="172" y="159"/>
                  <a:pt x="173" y="159"/>
                </a:cubicBezTo>
                <a:cubicBezTo>
                  <a:pt x="173" y="159"/>
                  <a:pt x="173" y="159"/>
                  <a:pt x="173" y="159"/>
                </a:cubicBezTo>
                <a:cubicBezTo>
                  <a:pt x="173" y="158"/>
                  <a:pt x="174" y="157"/>
                  <a:pt x="174" y="156"/>
                </a:cubicBezTo>
                <a:cubicBezTo>
                  <a:pt x="175" y="150"/>
                  <a:pt x="177" y="146"/>
                  <a:pt x="182" y="143"/>
                </a:cubicBezTo>
                <a:cubicBezTo>
                  <a:pt x="182" y="143"/>
                  <a:pt x="183" y="143"/>
                  <a:pt x="183" y="142"/>
                </a:cubicBezTo>
                <a:cubicBezTo>
                  <a:pt x="182" y="142"/>
                  <a:pt x="182" y="141"/>
                  <a:pt x="182" y="140"/>
                </a:cubicBezTo>
                <a:cubicBezTo>
                  <a:pt x="182" y="140"/>
                  <a:pt x="181" y="139"/>
                  <a:pt x="181" y="138"/>
                </a:cubicBezTo>
                <a:cubicBezTo>
                  <a:pt x="181" y="138"/>
                  <a:pt x="180" y="137"/>
                  <a:pt x="180" y="136"/>
                </a:cubicBezTo>
                <a:cubicBezTo>
                  <a:pt x="180" y="135"/>
                  <a:pt x="180" y="135"/>
                  <a:pt x="179" y="134"/>
                </a:cubicBezTo>
                <a:cubicBezTo>
                  <a:pt x="179" y="133"/>
                  <a:pt x="179" y="133"/>
                  <a:pt x="179" y="132"/>
                </a:cubicBezTo>
                <a:cubicBezTo>
                  <a:pt x="179" y="132"/>
                  <a:pt x="178" y="132"/>
                  <a:pt x="178" y="132"/>
                </a:cubicBezTo>
                <a:cubicBezTo>
                  <a:pt x="174" y="136"/>
                  <a:pt x="170" y="140"/>
                  <a:pt x="167" y="145"/>
                </a:cubicBezTo>
                <a:cubicBezTo>
                  <a:pt x="166" y="148"/>
                  <a:pt x="165" y="150"/>
                  <a:pt x="164" y="153"/>
                </a:cubicBezTo>
                <a:cubicBezTo>
                  <a:pt x="164" y="155"/>
                  <a:pt x="163" y="156"/>
                  <a:pt x="163" y="157"/>
                </a:cubicBezTo>
                <a:close/>
                <a:moveTo>
                  <a:pt x="191" y="215"/>
                </a:moveTo>
                <a:cubicBezTo>
                  <a:pt x="191" y="217"/>
                  <a:pt x="191" y="219"/>
                  <a:pt x="191" y="221"/>
                </a:cubicBezTo>
                <a:cubicBezTo>
                  <a:pt x="190" y="223"/>
                  <a:pt x="190" y="225"/>
                  <a:pt x="190" y="227"/>
                </a:cubicBezTo>
                <a:cubicBezTo>
                  <a:pt x="190" y="232"/>
                  <a:pt x="188" y="237"/>
                  <a:pt x="187" y="242"/>
                </a:cubicBezTo>
                <a:cubicBezTo>
                  <a:pt x="186" y="245"/>
                  <a:pt x="185" y="248"/>
                  <a:pt x="183" y="250"/>
                </a:cubicBezTo>
                <a:cubicBezTo>
                  <a:pt x="181" y="253"/>
                  <a:pt x="179" y="256"/>
                  <a:pt x="176" y="258"/>
                </a:cubicBezTo>
                <a:cubicBezTo>
                  <a:pt x="176" y="258"/>
                  <a:pt x="176" y="258"/>
                  <a:pt x="175" y="258"/>
                </a:cubicBezTo>
                <a:cubicBezTo>
                  <a:pt x="175" y="259"/>
                  <a:pt x="175" y="259"/>
                  <a:pt x="175" y="259"/>
                </a:cubicBezTo>
                <a:cubicBezTo>
                  <a:pt x="180" y="257"/>
                  <a:pt x="183" y="253"/>
                  <a:pt x="186" y="248"/>
                </a:cubicBezTo>
                <a:cubicBezTo>
                  <a:pt x="187" y="247"/>
                  <a:pt x="188" y="245"/>
                  <a:pt x="189" y="244"/>
                </a:cubicBezTo>
                <a:cubicBezTo>
                  <a:pt x="190" y="241"/>
                  <a:pt x="191" y="238"/>
                  <a:pt x="193" y="235"/>
                </a:cubicBezTo>
                <a:cubicBezTo>
                  <a:pt x="194" y="232"/>
                  <a:pt x="195" y="229"/>
                  <a:pt x="195" y="225"/>
                </a:cubicBezTo>
                <a:cubicBezTo>
                  <a:pt x="195" y="221"/>
                  <a:pt x="195" y="216"/>
                  <a:pt x="195" y="212"/>
                </a:cubicBezTo>
                <a:cubicBezTo>
                  <a:pt x="195" y="210"/>
                  <a:pt x="195" y="209"/>
                  <a:pt x="194" y="207"/>
                </a:cubicBezTo>
                <a:cubicBezTo>
                  <a:pt x="194" y="207"/>
                  <a:pt x="194" y="207"/>
                  <a:pt x="194" y="206"/>
                </a:cubicBezTo>
                <a:cubicBezTo>
                  <a:pt x="194" y="207"/>
                  <a:pt x="194" y="207"/>
                  <a:pt x="194" y="207"/>
                </a:cubicBezTo>
                <a:cubicBezTo>
                  <a:pt x="193" y="207"/>
                  <a:pt x="193" y="206"/>
                  <a:pt x="192" y="205"/>
                </a:cubicBezTo>
                <a:cubicBezTo>
                  <a:pt x="192" y="205"/>
                  <a:pt x="192" y="205"/>
                  <a:pt x="192" y="205"/>
                </a:cubicBezTo>
                <a:cubicBezTo>
                  <a:pt x="192" y="206"/>
                  <a:pt x="192" y="206"/>
                  <a:pt x="193" y="207"/>
                </a:cubicBezTo>
                <a:cubicBezTo>
                  <a:pt x="193" y="209"/>
                  <a:pt x="193" y="210"/>
                  <a:pt x="193" y="212"/>
                </a:cubicBezTo>
                <a:cubicBezTo>
                  <a:pt x="194" y="213"/>
                  <a:pt x="193" y="214"/>
                  <a:pt x="192" y="214"/>
                </a:cubicBezTo>
                <a:cubicBezTo>
                  <a:pt x="192" y="214"/>
                  <a:pt x="192" y="214"/>
                  <a:pt x="191" y="215"/>
                </a:cubicBezTo>
                <a:close/>
                <a:moveTo>
                  <a:pt x="160" y="172"/>
                </a:moveTo>
                <a:cubicBezTo>
                  <a:pt x="159" y="161"/>
                  <a:pt x="162" y="150"/>
                  <a:pt x="167" y="140"/>
                </a:cubicBezTo>
                <a:cubicBezTo>
                  <a:pt x="167" y="140"/>
                  <a:pt x="166" y="140"/>
                  <a:pt x="165" y="139"/>
                </a:cubicBezTo>
                <a:cubicBezTo>
                  <a:pt x="165" y="139"/>
                  <a:pt x="165" y="139"/>
                  <a:pt x="165" y="139"/>
                </a:cubicBezTo>
                <a:cubicBezTo>
                  <a:pt x="162" y="143"/>
                  <a:pt x="160" y="147"/>
                  <a:pt x="158" y="151"/>
                </a:cubicBezTo>
                <a:cubicBezTo>
                  <a:pt x="157" y="155"/>
                  <a:pt x="157" y="158"/>
                  <a:pt x="157" y="162"/>
                </a:cubicBezTo>
                <a:cubicBezTo>
                  <a:pt x="157" y="163"/>
                  <a:pt x="157" y="164"/>
                  <a:pt x="157" y="165"/>
                </a:cubicBezTo>
                <a:cubicBezTo>
                  <a:pt x="158" y="167"/>
                  <a:pt x="159" y="169"/>
                  <a:pt x="159" y="170"/>
                </a:cubicBezTo>
                <a:cubicBezTo>
                  <a:pt x="160" y="171"/>
                  <a:pt x="160" y="171"/>
                  <a:pt x="160" y="172"/>
                </a:cubicBezTo>
                <a:close/>
                <a:moveTo>
                  <a:pt x="216" y="198"/>
                </a:moveTo>
                <a:cubicBezTo>
                  <a:pt x="216" y="198"/>
                  <a:pt x="216" y="198"/>
                  <a:pt x="215" y="198"/>
                </a:cubicBezTo>
                <a:cubicBezTo>
                  <a:pt x="215" y="198"/>
                  <a:pt x="215" y="198"/>
                  <a:pt x="215" y="198"/>
                </a:cubicBezTo>
                <a:cubicBezTo>
                  <a:pt x="212" y="200"/>
                  <a:pt x="208" y="200"/>
                  <a:pt x="205" y="200"/>
                </a:cubicBezTo>
                <a:cubicBezTo>
                  <a:pt x="200" y="201"/>
                  <a:pt x="195" y="200"/>
                  <a:pt x="190" y="200"/>
                </a:cubicBezTo>
                <a:cubicBezTo>
                  <a:pt x="182" y="198"/>
                  <a:pt x="174" y="195"/>
                  <a:pt x="168" y="189"/>
                </a:cubicBezTo>
                <a:cubicBezTo>
                  <a:pt x="165" y="186"/>
                  <a:pt x="163" y="183"/>
                  <a:pt x="161" y="179"/>
                </a:cubicBezTo>
                <a:cubicBezTo>
                  <a:pt x="160" y="177"/>
                  <a:pt x="159" y="175"/>
                  <a:pt x="158" y="173"/>
                </a:cubicBezTo>
                <a:cubicBezTo>
                  <a:pt x="158" y="173"/>
                  <a:pt x="158" y="172"/>
                  <a:pt x="158" y="172"/>
                </a:cubicBezTo>
                <a:cubicBezTo>
                  <a:pt x="158" y="172"/>
                  <a:pt x="158" y="173"/>
                  <a:pt x="158" y="173"/>
                </a:cubicBezTo>
                <a:cubicBezTo>
                  <a:pt x="158" y="174"/>
                  <a:pt x="159" y="176"/>
                  <a:pt x="159" y="177"/>
                </a:cubicBezTo>
                <a:cubicBezTo>
                  <a:pt x="163" y="184"/>
                  <a:pt x="167" y="190"/>
                  <a:pt x="173" y="195"/>
                </a:cubicBezTo>
                <a:cubicBezTo>
                  <a:pt x="176" y="197"/>
                  <a:pt x="179" y="199"/>
                  <a:pt x="182" y="200"/>
                </a:cubicBezTo>
                <a:cubicBezTo>
                  <a:pt x="184" y="200"/>
                  <a:pt x="186" y="201"/>
                  <a:pt x="188" y="201"/>
                </a:cubicBezTo>
                <a:cubicBezTo>
                  <a:pt x="190" y="201"/>
                  <a:pt x="192" y="202"/>
                  <a:pt x="194" y="202"/>
                </a:cubicBezTo>
                <a:cubicBezTo>
                  <a:pt x="195" y="202"/>
                  <a:pt x="196" y="202"/>
                  <a:pt x="196" y="202"/>
                </a:cubicBezTo>
                <a:cubicBezTo>
                  <a:pt x="197" y="201"/>
                  <a:pt x="198" y="201"/>
                  <a:pt x="198" y="202"/>
                </a:cubicBezTo>
                <a:cubicBezTo>
                  <a:pt x="199" y="202"/>
                  <a:pt x="200" y="202"/>
                  <a:pt x="201" y="202"/>
                </a:cubicBezTo>
                <a:cubicBezTo>
                  <a:pt x="201" y="202"/>
                  <a:pt x="202" y="202"/>
                  <a:pt x="203" y="202"/>
                </a:cubicBezTo>
                <a:cubicBezTo>
                  <a:pt x="206" y="202"/>
                  <a:pt x="209" y="202"/>
                  <a:pt x="212" y="201"/>
                </a:cubicBezTo>
                <a:cubicBezTo>
                  <a:pt x="213" y="200"/>
                  <a:pt x="214" y="199"/>
                  <a:pt x="216" y="198"/>
                </a:cubicBezTo>
                <a:close/>
                <a:moveTo>
                  <a:pt x="90" y="229"/>
                </a:moveTo>
                <a:cubicBezTo>
                  <a:pt x="90" y="229"/>
                  <a:pt x="90" y="229"/>
                  <a:pt x="90" y="230"/>
                </a:cubicBezTo>
                <a:cubicBezTo>
                  <a:pt x="90" y="230"/>
                  <a:pt x="90" y="230"/>
                  <a:pt x="90" y="230"/>
                </a:cubicBezTo>
                <a:cubicBezTo>
                  <a:pt x="91" y="234"/>
                  <a:pt x="93" y="239"/>
                  <a:pt x="96" y="242"/>
                </a:cubicBezTo>
                <a:cubicBezTo>
                  <a:pt x="99" y="246"/>
                  <a:pt x="102" y="250"/>
                  <a:pt x="106" y="253"/>
                </a:cubicBezTo>
                <a:cubicBezTo>
                  <a:pt x="110" y="255"/>
                  <a:pt x="114" y="257"/>
                  <a:pt x="117" y="260"/>
                </a:cubicBezTo>
                <a:cubicBezTo>
                  <a:pt x="119" y="261"/>
                  <a:pt x="121" y="261"/>
                  <a:pt x="122" y="262"/>
                </a:cubicBezTo>
                <a:cubicBezTo>
                  <a:pt x="123" y="262"/>
                  <a:pt x="123" y="262"/>
                  <a:pt x="123" y="262"/>
                </a:cubicBezTo>
                <a:cubicBezTo>
                  <a:pt x="121" y="261"/>
                  <a:pt x="118" y="259"/>
                  <a:pt x="116" y="257"/>
                </a:cubicBezTo>
                <a:cubicBezTo>
                  <a:pt x="114" y="256"/>
                  <a:pt x="113" y="255"/>
                  <a:pt x="111" y="253"/>
                </a:cubicBezTo>
                <a:cubicBezTo>
                  <a:pt x="110" y="252"/>
                  <a:pt x="108" y="252"/>
                  <a:pt x="107" y="250"/>
                </a:cubicBezTo>
                <a:cubicBezTo>
                  <a:pt x="105" y="249"/>
                  <a:pt x="103" y="247"/>
                  <a:pt x="101" y="245"/>
                </a:cubicBezTo>
                <a:cubicBezTo>
                  <a:pt x="99" y="243"/>
                  <a:pt x="97" y="241"/>
                  <a:pt x="96" y="238"/>
                </a:cubicBezTo>
                <a:cubicBezTo>
                  <a:pt x="94" y="235"/>
                  <a:pt x="92" y="233"/>
                  <a:pt x="90" y="230"/>
                </a:cubicBezTo>
                <a:cubicBezTo>
                  <a:pt x="90" y="230"/>
                  <a:pt x="90" y="230"/>
                  <a:pt x="90" y="229"/>
                </a:cubicBezTo>
                <a:close/>
                <a:moveTo>
                  <a:pt x="158" y="25"/>
                </a:moveTo>
                <a:cubicBezTo>
                  <a:pt x="159" y="26"/>
                  <a:pt x="159" y="28"/>
                  <a:pt x="159" y="29"/>
                </a:cubicBezTo>
                <a:cubicBezTo>
                  <a:pt x="160" y="33"/>
                  <a:pt x="160" y="37"/>
                  <a:pt x="160" y="42"/>
                </a:cubicBezTo>
                <a:cubicBezTo>
                  <a:pt x="160" y="42"/>
                  <a:pt x="160" y="42"/>
                  <a:pt x="160" y="43"/>
                </a:cubicBezTo>
                <a:cubicBezTo>
                  <a:pt x="159" y="46"/>
                  <a:pt x="158" y="50"/>
                  <a:pt x="157" y="54"/>
                </a:cubicBezTo>
                <a:cubicBezTo>
                  <a:pt x="157" y="54"/>
                  <a:pt x="157" y="54"/>
                  <a:pt x="156" y="55"/>
                </a:cubicBezTo>
                <a:cubicBezTo>
                  <a:pt x="156" y="60"/>
                  <a:pt x="154" y="64"/>
                  <a:pt x="152" y="68"/>
                </a:cubicBezTo>
                <a:cubicBezTo>
                  <a:pt x="152" y="68"/>
                  <a:pt x="152" y="69"/>
                  <a:pt x="152" y="69"/>
                </a:cubicBezTo>
                <a:cubicBezTo>
                  <a:pt x="153" y="68"/>
                  <a:pt x="154" y="66"/>
                  <a:pt x="155" y="65"/>
                </a:cubicBezTo>
                <a:cubicBezTo>
                  <a:pt x="157" y="61"/>
                  <a:pt x="159" y="58"/>
                  <a:pt x="160" y="54"/>
                </a:cubicBezTo>
                <a:cubicBezTo>
                  <a:pt x="161" y="52"/>
                  <a:pt x="162" y="49"/>
                  <a:pt x="162" y="47"/>
                </a:cubicBezTo>
                <a:cubicBezTo>
                  <a:pt x="162" y="44"/>
                  <a:pt x="162" y="41"/>
                  <a:pt x="162" y="38"/>
                </a:cubicBezTo>
                <a:cubicBezTo>
                  <a:pt x="162" y="35"/>
                  <a:pt x="161" y="33"/>
                  <a:pt x="161" y="30"/>
                </a:cubicBezTo>
                <a:cubicBezTo>
                  <a:pt x="160" y="29"/>
                  <a:pt x="159" y="27"/>
                  <a:pt x="158" y="25"/>
                </a:cubicBezTo>
                <a:close/>
                <a:moveTo>
                  <a:pt x="6" y="60"/>
                </a:moveTo>
                <a:cubicBezTo>
                  <a:pt x="6" y="60"/>
                  <a:pt x="6" y="60"/>
                  <a:pt x="6" y="60"/>
                </a:cubicBezTo>
                <a:cubicBezTo>
                  <a:pt x="6" y="60"/>
                  <a:pt x="6" y="60"/>
                  <a:pt x="6" y="59"/>
                </a:cubicBezTo>
                <a:cubicBezTo>
                  <a:pt x="6" y="57"/>
                  <a:pt x="5" y="54"/>
                  <a:pt x="4" y="51"/>
                </a:cubicBezTo>
                <a:cubicBezTo>
                  <a:pt x="4" y="51"/>
                  <a:pt x="4" y="50"/>
                  <a:pt x="5" y="49"/>
                </a:cubicBezTo>
                <a:cubicBezTo>
                  <a:pt x="5" y="49"/>
                  <a:pt x="5" y="49"/>
                  <a:pt x="5" y="48"/>
                </a:cubicBezTo>
                <a:cubicBezTo>
                  <a:pt x="5" y="41"/>
                  <a:pt x="6" y="34"/>
                  <a:pt x="9" y="28"/>
                </a:cubicBezTo>
                <a:cubicBezTo>
                  <a:pt x="10" y="26"/>
                  <a:pt x="10" y="25"/>
                  <a:pt x="11" y="24"/>
                </a:cubicBezTo>
                <a:cubicBezTo>
                  <a:pt x="11" y="23"/>
                  <a:pt x="11" y="22"/>
                  <a:pt x="11" y="21"/>
                </a:cubicBezTo>
                <a:cubicBezTo>
                  <a:pt x="11" y="21"/>
                  <a:pt x="11" y="21"/>
                  <a:pt x="11" y="21"/>
                </a:cubicBezTo>
                <a:cubicBezTo>
                  <a:pt x="8" y="24"/>
                  <a:pt x="6" y="27"/>
                  <a:pt x="5" y="30"/>
                </a:cubicBezTo>
                <a:cubicBezTo>
                  <a:pt x="4" y="34"/>
                  <a:pt x="4" y="37"/>
                  <a:pt x="3" y="40"/>
                </a:cubicBezTo>
                <a:cubicBezTo>
                  <a:pt x="3" y="43"/>
                  <a:pt x="3" y="45"/>
                  <a:pt x="3" y="48"/>
                </a:cubicBezTo>
                <a:cubicBezTo>
                  <a:pt x="3" y="51"/>
                  <a:pt x="4" y="55"/>
                  <a:pt x="5" y="58"/>
                </a:cubicBezTo>
                <a:cubicBezTo>
                  <a:pt x="5" y="59"/>
                  <a:pt x="6" y="59"/>
                  <a:pt x="6" y="60"/>
                </a:cubicBezTo>
                <a:close/>
                <a:moveTo>
                  <a:pt x="81" y="205"/>
                </a:moveTo>
                <a:cubicBezTo>
                  <a:pt x="81" y="205"/>
                  <a:pt x="81" y="205"/>
                  <a:pt x="82" y="205"/>
                </a:cubicBezTo>
                <a:cubicBezTo>
                  <a:pt x="82" y="199"/>
                  <a:pt x="82" y="192"/>
                  <a:pt x="81" y="186"/>
                </a:cubicBezTo>
                <a:cubicBezTo>
                  <a:pt x="81" y="177"/>
                  <a:pt x="82" y="168"/>
                  <a:pt x="83" y="160"/>
                </a:cubicBezTo>
                <a:cubicBezTo>
                  <a:pt x="83" y="159"/>
                  <a:pt x="83" y="159"/>
                  <a:pt x="83" y="158"/>
                </a:cubicBezTo>
                <a:cubicBezTo>
                  <a:pt x="83" y="159"/>
                  <a:pt x="82" y="159"/>
                  <a:pt x="82" y="159"/>
                </a:cubicBezTo>
                <a:cubicBezTo>
                  <a:pt x="81" y="159"/>
                  <a:pt x="81" y="160"/>
                  <a:pt x="81" y="161"/>
                </a:cubicBezTo>
                <a:cubicBezTo>
                  <a:pt x="81" y="162"/>
                  <a:pt x="81" y="163"/>
                  <a:pt x="81" y="164"/>
                </a:cubicBezTo>
                <a:cubicBezTo>
                  <a:pt x="80" y="169"/>
                  <a:pt x="80" y="173"/>
                  <a:pt x="80" y="177"/>
                </a:cubicBezTo>
                <a:cubicBezTo>
                  <a:pt x="80" y="183"/>
                  <a:pt x="80" y="188"/>
                  <a:pt x="80" y="194"/>
                </a:cubicBezTo>
                <a:cubicBezTo>
                  <a:pt x="80" y="197"/>
                  <a:pt x="80" y="201"/>
                  <a:pt x="81" y="204"/>
                </a:cubicBezTo>
                <a:cubicBezTo>
                  <a:pt x="81" y="205"/>
                  <a:pt x="81" y="205"/>
                  <a:pt x="81" y="205"/>
                </a:cubicBezTo>
                <a:close/>
                <a:moveTo>
                  <a:pt x="163" y="174"/>
                </a:moveTo>
                <a:cubicBezTo>
                  <a:pt x="166" y="172"/>
                  <a:pt x="170" y="171"/>
                  <a:pt x="173" y="169"/>
                </a:cubicBezTo>
                <a:cubicBezTo>
                  <a:pt x="173" y="168"/>
                  <a:pt x="173" y="168"/>
                  <a:pt x="173" y="167"/>
                </a:cubicBezTo>
                <a:cubicBezTo>
                  <a:pt x="173" y="167"/>
                  <a:pt x="172" y="167"/>
                  <a:pt x="172" y="167"/>
                </a:cubicBezTo>
                <a:cubicBezTo>
                  <a:pt x="169" y="167"/>
                  <a:pt x="167" y="168"/>
                  <a:pt x="164" y="168"/>
                </a:cubicBezTo>
                <a:cubicBezTo>
                  <a:pt x="164" y="168"/>
                  <a:pt x="164" y="168"/>
                  <a:pt x="164" y="168"/>
                </a:cubicBezTo>
                <a:cubicBezTo>
                  <a:pt x="163" y="168"/>
                  <a:pt x="163" y="168"/>
                  <a:pt x="163" y="168"/>
                </a:cubicBezTo>
                <a:cubicBezTo>
                  <a:pt x="163" y="167"/>
                  <a:pt x="163" y="167"/>
                  <a:pt x="163" y="166"/>
                </a:cubicBezTo>
                <a:cubicBezTo>
                  <a:pt x="164" y="166"/>
                  <a:pt x="165" y="165"/>
                  <a:pt x="166" y="165"/>
                </a:cubicBezTo>
                <a:cubicBezTo>
                  <a:pt x="168" y="164"/>
                  <a:pt x="169" y="163"/>
                  <a:pt x="171" y="162"/>
                </a:cubicBezTo>
                <a:cubicBezTo>
                  <a:pt x="171" y="162"/>
                  <a:pt x="171" y="161"/>
                  <a:pt x="172" y="161"/>
                </a:cubicBezTo>
                <a:cubicBezTo>
                  <a:pt x="172" y="161"/>
                  <a:pt x="172" y="161"/>
                  <a:pt x="172" y="161"/>
                </a:cubicBezTo>
                <a:cubicBezTo>
                  <a:pt x="171" y="161"/>
                  <a:pt x="171" y="161"/>
                  <a:pt x="170" y="161"/>
                </a:cubicBezTo>
                <a:cubicBezTo>
                  <a:pt x="169" y="161"/>
                  <a:pt x="168" y="161"/>
                  <a:pt x="166" y="161"/>
                </a:cubicBezTo>
                <a:cubicBezTo>
                  <a:pt x="166" y="161"/>
                  <a:pt x="165" y="161"/>
                  <a:pt x="165" y="161"/>
                </a:cubicBezTo>
                <a:cubicBezTo>
                  <a:pt x="164" y="162"/>
                  <a:pt x="164" y="162"/>
                  <a:pt x="163" y="162"/>
                </a:cubicBezTo>
                <a:cubicBezTo>
                  <a:pt x="163" y="162"/>
                  <a:pt x="163" y="162"/>
                  <a:pt x="162" y="162"/>
                </a:cubicBezTo>
                <a:cubicBezTo>
                  <a:pt x="162" y="166"/>
                  <a:pt x="162" y="170"/>
                  <a:pt x="163" y="174"/>
                </a:cubicBezTo>
                <a:close/>
                <a:moveTo>
                  <a:pt x="120" y="104"/>
                </a:moveTo>
                <a:cubicBezTo>
                  <a:pt x="120" y="104"/>
                  <a:pt x="120" y="104"/>
                  <a:pt x="120" y="104"/>
                </a:cubicBezTo>
                <a:cubicBezTo>
                  <a:pt x="121" y="104"/>
                  <a:pt x="121" y="104"/>
                  <a:pt x="121" y="103"/>
                </a:cubicBezTo>
                <a:cubicBezTo>
                  <a:pt x="124" y="100"/>
                  <a:pt x="127" y="98"/>
                  <a:pt x="130" y="95"/>
                </a:cubicBezTo>
                <a:cubicBezTo>
                  <a:pt x="137" y="88"/>
                  <a:pt x="143" y="81"/>
                  <a:pt x="148" y="72"/>
                </a:cubicBezTo>
                <a:cubicBezTo>
                  <a:pt x="149" y="69"/>
                  <a:pt x="151" y="66"/>
                  <a:pt x="152" y="63"/>
                </a:cubicBezTo>
                <a:cubicBezTo>
                  <a:pt x="152" y="63"/>
                  <a:pt x="152" y="63"/>
                  <a:pt x="152" y="62"/>
                </a:cubicBezTo>
                <a:cubicBezTo>
                  <a:pt x="152" y="62"/>
                  <a:pt x="152" y="62"/>
                  <a:pt x="152" y="62"/>
                </a:cubicBezTo>
                <a:cubicBezTo>
                  <a:pt x="152" y="62"/>
                  <a:pt x="152" y="62"/>
                  <a:pt x="152" y="62"/>
                </a:cubicBezTo>
                <a:cubicBezTo>
                  <a:pt x="151" y="64"/>
                  <a:pt x="150" y="66"/>
                  <a:pt x="149" y="68"/>
                </a:cubicBezTo>
                <a:cubicBezTo>
                  <a:pt x="145" y="73"/>
                  <a:pt x="141" y="79"/>
                  <a:pt x="137" y="84"/>
                </a:cubicBezTo>
                <a:cubicBezTo>
                  <a:pt x="135" y="87"/>
                  <a:pt x="132" y="90"/>
                  <a:pt x="130" y="93"/>
                </a:cubicBezTo>
                <a:cubicBezTo>
                  <a:pt x="128" y="95"/>
                  <a:pt x="126" y="98"/>
                  <a:pt x="124" y="100"/>
                </a:cubicBezTo>
                <a:cubicBezTo>
                  <a:pt x="123" y="101"/>
                  <a:pt x="121" y="103"/>
                  <a:pt x="120" y="104"/>
                </a:cubicBezTo>
                <a:cubicBezTo>
                  <a:pt x="120" y="104"/>
                  <a:pt x="120" y="104"/>
                  <a:pt x="120" y="104"/>
                </a:cubicBezTo>
                <a:close/>
                <a:moveTo>
                  <a:pt x="123" y="105"/>
                </a:moveTo>
                <a:cubicBezTo>
                  <a:pt x="123" y="105"/>
                  <a:pt x="123" y="105"/>
                  <a:pt x="123" y="105"/>
                </a:cubicBezTo>
                <a:cubicBezTo>
                  <a:pt x="120" y="107"/>
                  <a:pt x="117" y="110"/>
                  <a:pt x="114" y="113"/>
                </a:cubicBezTo>
                <a:cubicBezTo>
                  <a:pt x="110" y="117"/>
                  <a:pt x="106" y="121"/>
                  <a:pt x="102" y="125"/>
                </a:cubicBezTo>
                <a:cubicBezTo>
                  <a:pt x="101" y="125"/>
                  <a:pt x="101" y="126"/>
                  <a:pt x="101" y="126"/>
                </a:cubicBezTo>
                <a:cubicBezTo>
                  <a:pt x="101" y="127"/>
                  <a:pt x="102" y="128"/>
                  <a:pt x="102" y="130"/>
                </a:cubicBezTo>
                <a:cubicBezTo>
                  <a:pt x="103" y="129"/>
                  <a:pt x="104" y="128"/>
                  <a:pt x="105" y="127"/>
                </a:cubicBezTo>
                <a:cubicBezTo>
                  <a:pt x="107" y="124"/>
                  <a:pt x="110" y="121"/>
                  <a:pt x="112" y="118"/>
                </a:cubicBezTo>
                <a:cubicBezTo>
                  <a:pt x="115" y="115"/>
                  <a:pt x="117" y="112"/>
                  <a:pt x="120" y="109"/>
                </a:cubicBezTo>
                <a:cubicBezTo>
                  <a:pt x="121" y="107"/>
                  <a:pt x="122" y="106"/>
                  <a:pt x="123" y="105"/>
                </a:cubicBezTo>
                <a:close/>
                <a:moveTo>
                  <a:pt x="176" y="171"/>
                </a:moveTo>
                <a:cubicBezTo>
                  <a:pt x="177" y="173"/>
                  <a:pt x="178" y="176"/>
                  <a:pt x="181" y="177"/>
                </a:cubicBezTo>
                <a:cubicBezTo>
                  <a:pt x="182" y="179"/>
                  <a:pt x="184" y="180"/>
                  <a:pt x="186" y="181"/>
                </a:cubicBezTo>
                <a:cubicBezTo>
                  <a:pt x="189" y="183"/>
                  <a:pt x="192" y="184"/>
                  <a:pt x="195" y="184"/>
                </a:cubicBezTo>
                <a:cubicBezTo>
                  <a:pt x="196" y="184"/>
                  <a:pt x="196" y="184"/>
                  <a:pt x="197" y="183"/>
                </a:cubicBezTo>
                <a:cubicBezTo>
                  <a:pt x="196" y="182"/>
                  <a:pt x="196" y="182"/>
                  <a:pt x="195" y="182"/>
                </a:cubicBezTo>
                <a:cubicBezTo>
                  <a:pt x="195" y="182"/>
                  <a:pt x="195" y="182"/>
                  <a:pt x="194" y="182"/>
                </a:cubicBezTo>
                <a:cubicBezTo>
                  <a:pt x="192" y="182"/>
                  <a:pt x="189" y="181"/>
                  <a:pt x="187" y="180"/>
                </a:cubicBezTo>
                <a:cubicBezTo>
                  <a:pt x="186" y="180"/>
                  <a:pt x="186" y="180"/>
                  <a:pt x="186" y="179"/>
                </a:cubicBezTo>
                <a:cubicBezTo>
                  <a:pt x="185" y="179"/>
                  <a:pt x="185" y="178"/>
                  <a:pt x="184" y="178"/>
                </a:cubicBezTo>
                <a:cubicBezTo>
                  <a:pt x="183" y="177"/>
                  <a:pt x="182" y="177"/>
                  <a:pt x="182" y="176"/>
                </a:cubicBezTo>
                <a:cubicBezTo>
                  <a:pt x="181" y="175"/>
                  <a:pt x="181" y="175"/>
                  <a:pt x="180" y="175"/>
                </a:cubicBezTo>
                <a:cubicBezTo>
                  <a:pt x="179" y="174"/>
                  <a:pt x="178" y="174"/>
                  <a:pt x="179" y="173"/>
                </a:cubicBezTo>
                <a:cubicBezTo>
                  <a:pt x="179" y="172"/>
                  <a:pt x="179" y="172"/>
                  <a:pt x="179" y="172"/>
                </a:cubicBezTo>
                <a:cubicBezTo>
                  <a:pt x="178" y="171"/>
                  <a:pt x="178" y="171"/>
                  <a:pt x="177" y="170"/>
                </a:cubicBezTo>
                <a:cubicBezTo>
                  <a:pt x="177" y="170"/>
                  <a:pt x="177" y="170"/>
                  <a:pt x="176" y="171"/>
                </a:cubicBezTo>
                <a:close/>
                <a:moveTo>
                  <a:pt x="200" y="158"/>
                </a:moveTo>
                <a:cubicBezTo>
                  <a:pt x="202" y="157"/>
                  <a:pt x="203" y="156"/>
                  <a:pt x="204" y="155"/>
                </a:cubicBezTo>
                <a:cubicBezTo>
                  <a:pt x="205" y="155"/>
                  <a:pt x="205" y="155"/>
                  <a:pt x="205" y="154"/>
                </a:cubicBezTo>
                <a:cubicBezTo>
                  <a:pt x="206" y="153"/>
                  <a:pt x="206" y="153"/>
                  <a:pt x="206" y="152"/>
                </a:cubicBezTo>
                <a:cubicBezTo>
                  <a:pt x="206" y="151"/>
                  <a:pt x="207" y="150"/>
                  <a:pt x="207" y="149"/>
                </a:cubicBezTo>
                <a:cubicBezTo>
                  <a:pt x="206" y="149"/>
                  <a:pt x="206" y="149"/>
                  <a:pt x="205" y="149"/>
                </a:cubicBezTo>
                <a:cubicBezTo>
                  <a:pt x="204" y="149"/>
                  <a:pt x="203" y="150"/>
                  <a:pt x="202" y="150"/>
                </a:cubicBezTo>
                <a:cubicBezTo>
                  <a:pt x="201" y="151"/>
                  <a:pt x="201" y="151"/>
                  <a:pt x="201" y="152"/>
                </a:cubicBezTo>
                <a:cubicBezTo>
                  <a:pt x="201" y="152"/>
                  <a:pt x="201" y="153"/>
                  <a:pt x="201" y="153"/>
                </a:cubicBezTo>
                <a:cubicBezTo>
                  <a:pt x="200" y="155"/>
                  <a:pt x="200" y="156"/>
                  <a:pt x="200" y="158"/>
                </a:cubicBezTo>
                <a:close/>
                <a:moveTo>
                  <a:pt x="205" y="165"/>
                </a:moveTo>
                <a:cubicBezTo>
                  <a:pt x="205" y="165"/>
                  <a:pt x="205" y="165"/>
                  <a:pt x="205" y="165"/>
                </a:cubicBezTo>
                <a:cubicBezTo>
                  <a:pt x="207" y="164"/>
                  <a:pt x="208" y="163"/>
                  <a:pt x="209" y="163"/>
                </a:cubicBezTo>
                <a:cubicBezTo>
                  <a:pt x="210" y="162"/>
                  <a:pt x="210" y="162"/>
                  <a:pt x="210" y="161"/>
                </a:cubicBezTo>
                <a:cubicBezTo>
                  <a:pt x="210" y="160"/>
                  <a:pt x="211" y="158"/>
                  <a:pt x="210" y="157"/>
                </a:cubicBezTo>
                <a:cubicBezTo>
                  <a:pt x="210" y="155"/>
                  <a:pt x="210" y="154"/>
                  <a:pt x="210" y="153"/>
                </a:cubicBezTo>
                <a:cubicBezTo>
                  <a:pt x="208" y="153"/>
                  <a:pt x="208" y="153"/>
                  <a:pt x="208" y="154"/>
                </a:cubicBezTo>
                <a:cubicBezTo>
                  <a:pt x="208" y="154"/>
                  <a:pt x="208" y="154"/>
                  <a:pt x="208" y="154"/>
                </a:cubicBezTo>
                <a:cubicBezTo>
                  <a:pt x="209" y="155"/>
                  <a:pt x="210" y="156"/>
                  <a:pt x="208" y="156"/>
                </a:cubicBezTo>
                <a:cubicBezTo>
                  <a:pt x="207" y="157"/>
                  <a:pt x="207" y="158"/>
                  <a:pt x="206" y="159"/>
                </a:cubicBezTo>
                <a:cubicBezTo>
                  <a:pt x="206" y="159"/>
                  <a:pt x="206" y="160"/>
                  <a:pt x="206" y="160"/>
                </a:cubicBezTo>
                <a:cubicBezTo>
                  <a:pt x="206" y="162"/>
                  <a:pt x="205" y="163"/>
                  <a:pt x="205" y="165"/>
                </a:cubicBezTo>
                <a:close/>
                <a:moveTo>
                  <a:pt x="217" y="155"/>
                </a:moveTo>
                <a:cubicBezTo>
                  <a:pt x="218" y="161"/>
                  <a:pt x="218" y="166"/>
                  <a:pt x="215" y="172"/>
                </a:cubicBezTo>
                <a:cubicBezTo>
                  <a:pt x="216" y="173"/>
                  <a:pt x="217" y="173"/>
                  <a:pt x="218" y="174"/>
                </a:cubicBezTo>
                <a:cubicBezTo>
                  <a:pt x="218" y="173"/>
                  <a:pt x="218" y="173"/>
                  <a:pt x="218" y="172"/>
                </a:cubicBezTo>
                <a:cubicBezTo>
                  <a:pt x="219" y="170"/>
                  <a:pt x="219" y="168"/>
                  <a:pt x="219" y="166"/>
                </a:cubicBezTo>
                <a:cubicBezTo>
                  <a:pt x="219" y="164"/>
                  <a:pt x="219" y="162"/>
                  <a:pt x="219" y="160"/>
                </a:cubicBezTo>
                <a:cubicBezTo>
                  <a:pt x="218" y="158"/>
                  <a:pt x="218" y="156"/>
                  <a:pt x="217" y="155"/>
                </a:cubicBezTo>
                <a:close/>
                <a:moveTo>
                  <a:pt x="213" y="158"/>
                </a:moveTo>
                <a:cubicBezTo>
                  <a:pt x="214" y="158"/>
                  <a:pt x="214" y="159"/>
                  <a:pt x="214" y="159"/>
                </a:cubicBezTo>
                <a:cubicBezTo>
                  <a:pt x="214" y="160"/>
                  <a:pt x="214" y="161"/>
                  <a:pt x="214" y="162"/>
                </a:cubicBezTo>
                <a:cubicBezTo>
                  <a:pt x="214" y="162"/>
                  <a:pt x="214" y="163"/>
                  <a:pt x="214" y="163"/>
                </a:cubicBezTo>
                <a:cubicBezTo>
                  <a:pt x="213" y="164"/>
                  <a:pt x="214" y="164"/>
                  <a:pt x="213" y="165"/>
                </a:cubicBezTo>
                <a:cubicBezTo>
                  <a:pt x="213" y="167"/>
                  <a:pt x="213" y="168"/>
                  <a:pt x="213" y="170"/>
                </a:cubicBezTo>
                <a:cubicBezTo>
                  <a:pt x="213" y="170"/>
                  <a:pt x="213" y="171"/>
                  <a:pt x="212" y="172"/>
                </a:cubicBezTo>
                <a:cubicBezTo>
                  <a:pt x="212" y="172"/>
                  <a:pt x="211" y="173"/>
                  <a:pt x="211" y="173"/>
                </a:cubicBezTo>
                <a:cubicBezTo>
                  <a:pt x="213" y="172"/>
                  <a:pt x="214" y="170"/>
                  <a:pt x="214" y="168"/>
                </a:cubicBezTo>
                <a:cubicBezTo>
                  <a:pt x="215" y="167"/>
                  <a:pt x="215" y="165"/>
                  <a:pt x="215" y="163"/>
                </a:cubicBezTo>
                <a:cubicBezTo>
                  <a:pt x="215" y="161"/>
                  <a:pt x="215" y="160"/>
                  <a:pt x="215" y="159"/>
                </a:cubicBezTo>
                <a:cubicBezTo>
                  <a:pt x="215" y="156"/>
                  <a:pt x="214" y="154"/>
                  <a:pt x="213" y="152"/>
                </a:cubicBezTo>
                <a:cubicBezTo>
                  <a:pt x="212" y="151"/>
                  <a:pt x="212" y="151"/>
                  <a:pt x="212" y="150"/>
                </a:cubicBezTo>
                <a:cubicBezTo>
                  <a:pt x="211" y="151"/>
                  <a:pt x="211" y="151"/>
                  <a:pt x="211" y="152"/>
                </a:cubicBezTo>
                <a:cubicBezTo>
                  <a:pt x="212" y="154"/>
                  <a:pt x="213" y="156"/>
                  <a:pt x="213" y="158"/>
                </a:cubicBezTo>
                <a:close/>
                <a:moveTo>
                  <a:pt x="156" y="269"/>
                </a:moveTo>
                <a:cubicBezTo>
                  <a:pt x="166" y="269"/>
                  <a:pt x="174" y="266"/>
                  <a:pt x="180" y="258"/>
                </a:cubicBezTo>
                <a:cubicBezTo>
                  <a:pt x="173" y="263"/>
                  <a:pt x="165" y="267"/>
                  <a:pt x="156" y="269"/>
                </a:cubicBezTo>
                <a:close/>
                <a:moveTo>
                  <a:pt x="233" y="153"/>
                </a:moveTo>
                <a:cubicBezTo>
                  <a:pt x="233" y="157"/>
                  <a:pt x="233" y="162"/>
                  <a:pt x="233" y="166"/>
                </a:cubicBezTo>
                <a:cubicBezTo>
                  <a:pt x="233" y="171"/>
                  <a:pt x="232" y="175"/>
                  <a:pt x="231" y="179"/>
                </a:cubicBezTo>
                <a:cubicBezTo>
                  <a:pt x="231" y="179"/>
                  <a:pt x="231" y="179"/>
                  <a:pt x="231" y="180"/>
                </a:cubicBezTo>
                <a:cubicBezTo>
                  <a:pt x="231" y="181"/>
                  <a:pt x="231" y="181"/>
                  <a:pt x="230" y="182"/>
                </a:cubicBezTo>
                <a:cubicBezTo>
                  <a:pt x="230" y="182"/>
                  <a:pt x="230" y="182"/>
                  <a:pt x="229" y="183"/>
                </a:cubicBezTo>
                <a:cubicBezTo>
                  <a:pt x="229" y="183"/>
                  <a:pt x="229" y="184"/>
                  <a:pt x="230" y="184"/>
                </a:cubicBezTo>
                <a:cubicBezTo>
                  <a:pt x="230" y="183"/>
                  <a:pt x="231" y="182"/>
                  <a:pt x="231" y="181"/>
                </a:cubicBezTo>
                <a:cubicBezTo>
                  <a:pt x="232" y="178"/>
                  <a:pt x="234" y="175"/>
                  <a:pt x="234" y="171"/>
                </a:cubicBezTo>
                <a:cubicBezTo>
                  <a:pt x="234" y="166"/>
                  <a:pt x="235" y="161"/>
                  <a:pt x="234" y="157"/>
                </a:cubicBezTo>
                <a:cubicBezTo>
                  <a:pt x="234" y="155"/>
                  <a:pt x="234" y="154"/>
                  <a:pt x="233" y="153"/>
                </a:cubicBezTo>
                <a:close/>
                <a:moveTo>
                  <a:pt x="125" y="260"/>
                </a:moveTo>
                <a:cubicBezTo>
                  <a:pt x="127" y="262"/>
                  <a:pt x="130" y="263"/>
                  <a:pt x="133" y="264"/>
                </a:cubicBezTo>
                <a:cubicBezTo>
                  <a:pt x="137" y="265"/>
                  <a:pt x="142" y="266"/>
                  <a:pt x="146" y="266"/>
                </a:cubicBezTo>
                <a:cubicBezTo>
                  <a:pt x="149" y="266"/>
                  <a:pt x="152" y="266"/>
                  <a:pt x="155" y="265"/>
                </a:cubicBezTo>
                <a:cubicBezTo>
                  <a:pt x="144" y="265"/>
                  <a:pt x="134" y="264"/>
                  <a:pt x="125" y="260"/>
                </a:cubicBezTo>
                <a:close/>
                <a:moveTo>
                  <a:pt x="204" y="175"/>
                </a:moveTo>
                <a:cubicBezTo>
                  <a:pt x="206" y="174"/>
                  <a:pt x="206" y="174"/>
                  <a:pt x="207" y="173"/>
                </a:cubicBezTo>
                <a:cubicBezTo>
                  <a:pt x="207" y="171"/>
                  <a:pt x="208" y="168"/>
                  <a:pt x="209" y="166"/>
                </a:cubicBezTo>
                <a:cubicBezTo>
                  <a:pt x="209" y="166"/>
                  <a:pt x="209" y="166"/>
                  <a:pt x="209" y="165"/>
                </a:cubicBezTo>
                <a:cubicBezTo>
                  <a:pt x="208" y="166"/>
                  <a:pt x="206" y="167"/>
                  <a:pt x="205" y="167"/>
                </a:cubicBezTo>
                <a:cubicBezTo>
                  <a:pt x="205" y="168"/>
                  <a:pt x="205" y="168"/>
                  <a:pt x="205" y="168"/>
                </a:cubicBezTo>
                <a:cubicBezTo>
                  <a:pt x="204" y="169"/>
                  <a:pt x="204" y="170"/>
                  <a:pt x="204" y="171"/>
                </a:cubicBezTo>
                <a:cubicBezTo>
                  <a:pt x="204" y="172"/>
                  <a:pt x="204" y="174"/>
                  <a:pt x="204" y="175"/>
                </a:cubicBezTo>
                <a:close/>
                <a:moveTo>
                  <a:pt x="204" y="159"/>
                </a:moveTo>
                <a:cubicBezTo>
                  <a:pt x="204" y="159"/>
                  <a:pt x="204" y="159"/>
                  <a:pt x="204" y="159"/>
                </a:cubicBezTo>
                <a:cubicBezTo>
                  <a:pt x="202" y="159"/>
                  <a:pt x="201" y="160"/>
                  <a:pt x="200" y="160"/>
                </a:cubicBezTo>
                <a:cubicBezTo>
                  <a:pt x="199" y="160"/>
                  <a:pt x="199" y="161"/>
                  <a:pt x="199" y="161"/>
                </a:cubicBezTo>
                <a:cubicBezTo>
                  <a:pt x="199" y="163"/>
                  <a:pt x="198" y="165"/>
                  <a:pt x="198" y="167"/>
                </a:cubicBezTo>
                <a:cubicBezTo>
                  <a:pt x="198" y="167"/>
                  <a:pt x="198" y="167"/>
                  <a:pt x="198" y="168"/>
                </a:cubicBezTo>
                <a:cubicBezTo>
                  <a:pt x="199" y="168"/>
                  <a:pt x="199" y="167"/>
                  <a:pt x="200" y="167"/>
                </a:cubicBezTo>
                <a:cubicBezTo>
                  <a:pt x="200" y="167"/>
                  <a:pt x="201" y="167"/>
                  <a:pt x="201" y="166"/>
                </a:cubicBezTo>
                <a:cubicBezTo>
                  <a:pt x="201" y="164"/>
                  <a:pt x="202" y="163"/>
                  <a:pt x="203" y="161"/>
                </a:cubicBezTo>
                <a:cubicBezTo>
                  <a:pt x="203" y="160"/>
                  <a:pt x="203" y="159"/>
                  <a:pt x="204" y="159"/>
                </a:cubicBezTo>
                <a:close/>
                <a:moveTo>
                  <a:pt x="156" y="26"/>
                </a:moveTo>
                <a:cubicBezTo>
                  <a:pt x="156" y="32"/>
                  <a:pt x="157" y="39"/>
                  <a:pt x="157" y="46"/>
                </a:cubicBezTo>
                <a:cubicBezTo>
                  <a:pt x="157" y="46"/>
                  <a:pt x="157" y="46"/>
                  <a:pt x="157" y="46"/>
                </a:cubicBezTo>
                <a:cubicBezTo>
                  <a:pt x="158" y="44"/>
                  <a:pt x="158" y="42"/>
                  <a:pt x="158" y="40"/>
                </a:cubicBezTo>
                <a:cubicBezTo>
                  <a:pt x="158" y="38"/>
                  <a:pt x="158" y="36"/>
                  <a:pt x="158" y="33"/>
                </a:cubicBezTo>
                <a:cubicBezTo>
                  <a:pt x="158" y="31"/>
                  <a:pt x="157" y="28"/>
                  <a:pt x="156" y="26"/>
                </a:cubicBezTo>
                <a:close/>
                <a:moveTo>
                  <a:pt x="213" y="177"/>
                </a:moveTo>
                <a:cubicBezTo>
                  <a:pt x="213" y="177"/>
                  <a:pt x="212" y="177"/>
                  <a:pt x="212" y="177"/>
                </a:cubicBezTo>
                <a:cubicBezTo>
                  <a:pt x="212" y="178"/>
                  <a:pt x="211" y="178"/>
                  <a:pt x="210" y="178"/>
                </a:cubicBezTo>
                <a:cubicBezTo>
                  <a:pt x="210" y="177"/>
                  <a:pt x="210" y="177"/>
                  <a:pt x="210" y="178"/>
                </a:cubicBezTo>
                <a:cubicBezTo>
                  <a:pt x="209" y="178"/>
                  <a:pt x="208" y="179"/>
                  <a:pt x="208" y="179"/>
                </a:cubicBezTo>
                <a:cubicBezTo>
                  <a:pt x="208" y="179"/>
                  <a:pt x="209" y="180"/>
                  <a:pt x="209" y="180"/>
                </a:cubicBezTo>
                <a:cubicBezTo>
                  <a:pt x="210" y="181"/>
                  <a:pt x="210" y="182"/>
                  <a:pt x="210" y="182"/>
                </a:cubicBezTo>
                <a:cubicBezTo>
                  <a:pt x="212" y="181"/>
                  <a:pt x="213" y="180"/>
                  <a:pt x="215" y="179"/>
                </a:cubicBezTo>
                <a:cubicBezTo>
                  <a:pt x="214" y="178"/>
                  <a:pt x="214" y="178"/>
                  <a:pt x="213" y="177"/>
                </a:cubicBezTo>
                <a:close/>
                <a:moveTo>
                  <a:pt x="8" y="51"/>
                </a:moveTo>
                <a:cubicBezTo>
                  <a:pt x="8" y="51"/>
                  <a:pt x="8" y="52"/>
                  <a:pt x="8" y="52"/>
                </a:cubicBezTo>
                <a:cubicBezTo>
                  <a:pt x="8" y="53"/>
                  <a:pt x="8" y="53"/>
                  <a:pt x="8" y="54"/>
                </a:cubicBezTo>
                <a:cubicBezTo>
                  <a:pt x="10" y="60"/>
                  <a:pt x="12" y="65"/>
                  <a:pt x="15" y="70"/>
                </a:cubicBezTo>
                <a:cubicBezTo>
                  <a:pt x="16" y="71"/>
                  <a:pt x="16" y="72"/>
                  <a:pt x="17" y="73"/>
                </a:cubicBezTo>
                <a:cubicBezTo>
                  <a:pt x="17" y="73"/>
                  <a:pt x="17" y="73"/>
                  <a:pt x="17" y="73"/>
                </a:cubicBezTo>
                <a:cubicBezTo>
                  <a:pt x="14" y="66"/>
                  <a:pt x="10" y="59"/>
                  <a:pt x="8" y="51"/>
                </a:cubicBezTo>
                <a:close/>
                <a:moveTo>
                  <a:pt x="194" y="160"/>
                </a:moveTo>
                <a:cubicBezTo>
                  <a:pt x="196" y="160"/>
                  <a:pt x="196" y="160"/>
                  <a:pt x="197" y="157"/>
                </a:cubicBezTo>
                <a:cubicBezTo>
                  <a:pt x="197" y="157"/>
                  <a:pt x="197" y="157"/>
                  <a:pt x="197" y="157"/>
                </a:cubicBezTo>
                <a:cubicBezTo>
                  <a:pt x="197" y="155"/>
                  <a:pt x="198" y="154"/>
                  <a:pt x="198" y="152"/>
                </a:cubicBezTo>
                <a:cubicBezTo>
                  <a:pt x="197" y="153"/>
                  <a:pt x="196" y="153"/>
                  <a:pt x="195" y="153"/>
                </a:cubicBezTo>
                <a:cubicBezTo>
                  <a:pt x="195" y="154"/>
                  <a:pt x="195" y="154"/>
                  <a:pt x="195" y="154"/>
                </a:cubicBezTo>
                <a:cubicBezTo>
                  <a:pt x="195" y="156"/>
                  <a:pt x="194" y="158"/>
                  <a:pt x="194" y="160"/>
                </a:cubicBezTo>
                <a:close/>
                <a:moveTo>
                  <a:pt x="26" y="88"/>
                </a:moveTo>
                <a:cubicBezTo>
                  <a:pt x="26" y="88"/>
                  <a:pt x="26" y="88"/>
                  <a:pt x="26" y="88"/>
                </a:cubicBezTo>
                <a:cubicBezTo>
                  <a:pt x="20" y="81"/>
                  <a:pt x="15" y="75"/>
                  <a:pt x="11" y="67"/>
                </a:cubicBezTo>
                <a:cubicBezTo>
                  <a:pt x="11" y="67"/>
                  <a:pt x="11" y="68"/>
                  <a:pt x="11" y="68"/>
                </a:cubicBezTo>
                <a:cubicBezTo>
                  <a:pt x="11" y="70"/>
                  <a:pt x="12" y="72"/>
                  <a:pt x="13" y="74"/>
                </a:cubicBezTo>
                <a:cubicBezTo>
                  <a:pt x="15" y="75"/>
                  <a:pt x="16" y="77"/>
                  <a:pt x="18" y="79"/>
                </a:cubicBezTo>
                <a:cubicBezTo>
                  <a:pt x="20" y="81"/>
                  <a:pt x="22" y="84"/>
                  <a:pt x="24" y="86"/>
                </a:cubicBezTo>
                <a:cubicBezTo>
                  <a:pt x="25" y="87"/>
                  <a:pt x="25" y="87"/>
                  <a:pt x="26" y="88"/>
                </a:cubicBezTo>
                <a:close/>
                <a:moveTo>
                  <a:pt x="198" y="176"/>
                </a:moveTo>
                <a:cubicBezTo>
                  <a:pt x="198" y="177"/>
                  <a:pt x="199" y="177"/>
                  <a:pt x="199" y="177"/>
                </a:cubicBezTo>
                <a:cubicBezTo>
                  <a:pt x="200" y="176"/>
                  <a:pt x="200" y="176"/>
                  <a:pt x="201" y="176"/>
                </a:cubicBezTo>
                <a:cubicBezTo>
                  <a:pt x="201" y="176"/>
                  <a:pt x="202" y="176"/>
                  <a:pt x="202" y="175"/>
                </a:cubicBezTo>
                <a:cubicBezTo>
                  <a:pt x="202" y="173"/>
                  <a:pt x="202" y="171"/>
                  <a:pt x="202" y="170"/>
                </a:cubicBezTo>
                <a:cubicBezTo>
                  <a:pt x="202" y="169"/>
                  <a:pt x="202" y="169"/>
                  <a:pt x="202" y="169"/>
                </a:cubicBezTo>
                <a:cubicBezTo>
                  <a:pt x="201" y="171"/>
                  <a:pt x="200" y="174"/>
                  <a:pt x="198" y="176"/>
                </a:cubicBezTo>
                <a:close/>
                <a:moveTo>
                  <a:pt x="53" y="20"/>
                </a:moveTo>
                <a:cubicBezTo>
                  <a:pt x="54" y="20"/>
                  <a:pt x="54" y="20"/>
                  <a:pt x="54" y="20"/>
                </a:cubicBezTo>
                <a:cubicBezTo>
                  <a:pt x="56" y="20"/>
                  <a:pt x="57" y="20"/>
                  <a:pt x="59" y="20"/>
                </a:cubicBezTo>
                <a:cubicBezTo>
                  <a:pt x="61" y="21"/>
                  <a:pt x="63" y="20"/>
                  <a:pt x="65" y="18"/>
                </a:cubicBezTo>
                <a:cubicBezTo>
                  <a:pt x="65" y="18"/>
                  <a:pt x="65" y="18"/>
                  <a:pt x="65" y="18"/>
                </a:cubicBezTo>
                <a:cubicBezTo>
                  <a:pt x="61" y="19"/>
                  <a:pt x="57" y="19"/>
                  <a:pt x="53" y="20"/>
                </a:cubicBezTo>
                <a:close/>
                <a:moveTo>
                  <a:pt x="210" y="148"/>
                </a:moveTo>
                <a:cubicBezTo>
                  <a:pt x="209" y="145"/>
                  <a:pt x="207" y="144"/>
                  <a:pt x="204" y="143"/>
                </a:cubicBezTo>
                <a:cubicBezTo>
                  <a:pt x="204" y="144"/>
                  <a:pt x="204" y="145"/>
                  <a:pt x="204" y="146"/>
                </a:cubicBezTo>
                <a:cubicBezTo>
                  <a:pt x="205" y="146"/>
                  <a:pt x="207" y="147"/>
                  <a:pt x="208" y="148"/>
                </a:cubicBezTo>
                <a:cubicBezTo>
                  <a:pt x="209" y="148"/>
                  <a:pt x="209" y="148"/>
                  <a:pt x="210" y="148"/>
                </a:cubicBezTo>
                <a:close/>
                <a:moveTo>
                  <a:pt x="226" y="183"/>
                </a:moveTo>
                <a:cubicBezTo>
                  <a:pt x="224" y="181"/>
                  <a:pt x="222" y="180"/>
                  <a:pt x="219" y="178"/>
                </a:cubicBezTo>
                <a:cubicBezTo>
                  <a:pt x="219" y="178"/>
                  <a:pt x="219" y="178"/>
                  <a:pt x="218" y="179"/>
                </a:cubicBezTo>
                <a:cubicBezTo>
                  <a:pt x="221" y="181"/>
                  <a:pt x="223" y="182"/>
                  <a:pt x="226" y="184"/>
                </a:cubicBezTo>
                <a:cubicBezTo>
                  <a:pt x="226" y="184"/>
                  <a:pt x="226" y="184"/>
                  <a:pt x="226" y="183"/>
                </a:cubicBezTo>
                <a:close/>
                <a:moveTo>
                  <a:pt x="185" y="158"/>
                </a:moveTo>
                <a:cubicBezTo>
                  <a:pt x="183" y="158"/>
                  <a:pt x="181" y="158"/>
                  <a:pt x="180" y="158"/>
                </a:cubicBezTo>
                <a:cubicBezTo>
                  <a:pt x="180" y="159"/>
                  <a:pt x="179" y="162"/>
                  <a:pt x="180" y="162"/>
                </a:cubicBezTo>
                <a:cubicBezTo>
                  <a:pt x="181" y="161"/>
                  <a:pt x="183" y="159"/>
                  <a:pt x="185" y="158"/>
                </a:cubicBezTo>
                <a:close/>
                <a:moveTo>
                  <a:pt x="217" y="146"/>
                </a:moveTo>
                <a:cubicBezTo>
                  <a:pt x="217" y="146"/>
                  <a:pt x="217" y="146"/>
                  <a:pt x="218" y="146"/>
                </a:cubicBezTo>
                <a:cubicBezTo>
                  <a:pt x="218" y="146"/>
                  <a:pt x="218" y="146"/>
                  <a:pt x="218" y="146"/>
                </a:cubicBezTo>
                <a:cubicBezTo>
                  <a:pt x="221" y="144"/>
                  <a:pt x="224" y="143"/>
                  <a:pt x="227" y="142"/>
                </a:cubicBezTo>
                <a:cubicBezTo>
                  <a:pt x="227" y="142"/>
                  <a:pt x="226" y="141"/>
                  <a:pt x="226" y="140"/>
                </a:cubicBezTo>
                <a:cubicBezTo>
                  <a:pt x="223" y="142"/>
                  <a:pt x="220" y="144"/>
                  <a:pt x="217" y="146"/>
                </a:cubicBezTo>
                <a:close/>
                <a:moveTo>
                  <a:pt x="196" y="150"/>
                </a:moveTo>
                <a:cubicBezTo>
                  <a:pt x="197" y="150"/>
                  <a:pt x="197" y="150"/>
                  <a:pt x="197" y="150"/>
                </a:cubicBezTo>
                <a:cubicBezTo>
                  <a:pt x="198" y="149"/>
                  <a:pt x="199" y="149"/>
                  <a:pt x="199" y="148"/>
                </a:cubicBezTo>
                <a:cubicBezTo>
                  <a:pt x="199" y="148"/>
                  <a:pt x="200" y="148"/>
                  <a:pt x="200" y="148"/>
                </a:cubicBezTo>
                <a:cubicBezTo>
                  <a:pt x="201" y="148"/>
                  <a:pt x="201" y="148"/>
                  <a:pt x="202" y="147"/>
                </a:cubicBezTo>
                <a:cubicBezTo>
                  <a:pt x="201" y="147"/>
                  <a:pt x="200" y="146"/>
                  <a:pt x="198" y="146"/>
                </a:cubicBezTo>
                <a:cubicBezTo>
                  <a:pt x="198" y="147"/>
                  <a:pt x="197" y="147"/>
                  <a:pt x="196" y="148"/>
                </a:cubicBezTo>
                <a:cubicBezTo>
                  <a:pt x="197" y="149"/>
                  <a:pt x="196" y="149"/>
                  <a:pt x="196" y="150"/>
                </a:cubicBezTo>
                <a:close/>
                <a:moveTo>
                  <a:pt x="121" y="9"/>
                </a:moveTo>
                <a:cubicBezTo>
                  <a:pt x="121" y="9"/>
                  <a:pt x="120" y="9"/>
                  <a:pt x="120" y="9"/>
                </a:cubicBezTo>
                <a:cubicBezTo>
                  <a:pt x="118" y="10"/>
                  <a:pt x="117" y="10"/>
                  <a:pt x="115" y="11"/>
                </a:cubicBezTo>
                <a:cubicBezTo>
                  <a:pt x="113" y="12"/>
                  <a:pt x="113" y="13"/>
                  <a:pt x="112" y="14"/>
                </a:cubicBezTo>
                <a:cubicBezTo>
                  <a:pt x="114" y="13"/>
                  <a:pt x="119" y="10"/>
                  <a:pt x="121" y="9"/>
                </a:cubicBezTo>
                <a:close/>
                <a:moveTo>
                  <a:pt x="195" y="173"/>
                </a:moveTo>
                <a:cubicBezTo>
                  <a:pt x="194" y="173"/>
                  <a:pt x="194" y="174"/>
                  <a:pt x="193" y="174"/>
                </a:cubicBezTo>
                <a:cubicBezTo>
                  <a:pt x="193" y="175"/>
                  <a:pt x="192" y="177"/>
                  <a:pt x="191" y="177"/>
                </a:cubicBezTo>
                <a:cubicBezTo>
                  <a:pt x="192" y="177"/>
                  <a:pt x="193" y="178"/>
                  <a:pt x="195" y="178"/>
                </a:cubicBezTo>
                <a:cubicBezTo>
                  <a:pt x="195" y="177"/>
                  <a:pt x="195" y="177"/>
                  <a:pt x="195" y="177"/>
                </a:cubicBezTo>
                <a:cubicBezTo>
                  <a:pt x="195" y="175"/>
                  <a:pt x="195" y="174"/>
                  <a:pt x="195" y="173"/>
                </a:cubicBezTo>
                <a:close/>
                <a:moveTo>
                  <a:pt x="195" y="163"/>
                </a:moveTo>
                <a:cubicBezTo>
                  <a:pt x="194" y="164"/>
                  <a:pt x="193" y="164"/>
                  <a:pt x="193" y="166"/>
                </a:cubicBezTo>
                <a:cubicBezTo>
                  <a:pt x="193" y="166"/>
                  <a:pt x="193" y="166"/>
                  <a:pt x="193" y="166"/>
                </a:cubicBezTo>
                <a:cubicBezTo>
                  <a:pt x="192" y="167"/>
                  <a:pt x="192" y="169"/>
                  <a:pt x="192" y="170"/>
                </a:cubicBezTo>
                <a:cubicBezTo>
                  <a:pt x="193" y="170"/>
                  <a:pt x="193" y="170"/>
                  <a:pt x="193" y="169"/>
                </a:cubicBezTo>
                <a:cubicBezTo>
                  <a:pt x="194" y="167"/>
                  <a:pt x="194" y="166"/>
                  <a:pt x="195" y="165"/>
                </a:cubicBezTo>
                <a:cubicBezTo>
                  <a:pt x="195" y="164"/>
                  <a:pt x="195" y="164"/>
                  <a:pt x="195" y="163"/>
                </a:cubicBezTo>
                <a:close/>
                <a:moveTo>
                  <a:pt x="20" y="14"/>
                </a:moveTo>
                <a:cubicBezTo>
                  <a:pt x="18" y="15"/>
                  <a:pt x="15" y="16"/>
                  <a:pt x="13" y="18"/>
                </a:cubicBezTo>
                <a:cubicBezTo>
                  <a:pt x="14" y="19"/>
                  <a:pt x="14" y="19"/>
                  <a:pt x="15" y="19"/>
                </a:cubicBezTo>
                <a:cubicBezTo>
                  <a:pt x="16" y="17"/>
                  <a:pt x="18" y="15"/>
                  <a:pt x="20" y="14"/>
                </a:cubicBezTo>
                <a:close/>
                <a:moveTo>
                  <a:pt x="83" y="126"/>
                </a:moveTo>
                <a:cubicBezTo>
                  <a:pt x="84" y="127"/>
                  <a:pt x="85" y="127"/>
                  <a:pt x="86" y="127"/>
                </a:cubicBezTo>
                <a:cubicBezTo>
                  <a:pt x="89" y="127"/>
                  <a:pt x="91" y="126"/>
                  <a:pt x="94" y="127"/>
                </a:cubicBezTo>
                <a:cubicBezTo>
                  <a:pt x="94" y="127"/>
                  <a:pt x="95" y="127"/>
                  <a:pt x="95" y="126"/>
                </a:cubicBezTo>
                <a:cubicBezTo>
                  <a:pt x="91" y="126"/>
                  <a:pt x="87" y="126"/>
                  <a:pt x="83" y="126"/>
                </a:cubicBezTo>
                <a:close/>
                <a:moveTo>
                  <a:pt x="189" y="162"/>
                </a:moveTo>
                <a:cubicBezTo>
                  <a:pt x="190" y="162"/>
                  <a:pt x="190" y="162"/>
                  <a:pt x="190" y="161"/>
                </a:cubicBezTo>
                <a:cubicBezTo>
                  <a:pt x="191" y="160"/>
                  <a:pt x="191" y="158"/>
                  <a:pt x="192" y="156"/>
                </a:cubicBezTo>
                <a:cubicBezTo>
                  <a:pt x="192" y="156"/>
                  <a:pt x="192" y="156"/>
                  <a:pt x="192" y="155"/>
                </a:cubicBezTo>
                <a:cubicBezTo>
                  <a:pt x="191" y="156"/>
                  <a:pt x="191" y="156"/>
                  <a:pt x="190" y="157"/>
                </a:cubicBezTo>
                <a:cubicBezTo>
                  <a:pt x="190" y="158"/>
                  <a:pt x="190" y="159"/>
                  <a:pt x="190" y="159"/>
                </a:cubicBezTo>
                <a:cubicBezTo>
                  <a:pt x="190" y="160"/>
                  <a:pt x="189" y="161"/>
                  <a:pt x="189" y="162"/>
                </a:cubicBezTo>
                <a:close/>
                <a:moveTo>
                  <a:pt x="195" y="148"/>
                </a:moveTo>
                <a:cubicBezTo>
                  <a:pt x="194" y="148"/>
                  <a:pt x="193" y="149"/>
                  <a:pt x="193" y="149"/>
                </a:cubicBezTo>
                <a:cubicBezTo>
                  <a:pt x="192" y="149"/>
                  <a:pt x="192" y="149"/>
                  <a:pt x="192" y="149"/>
                </a:cubicBezTo>
                <a:cubicBezTo>
                  <a:pt x="192" y="150"/>
                  <a:pt x="192" y="151"/>
                  <a:pt x="192" y="153"/>
                </a:cubicBezTo>
                <a:cubicBezTo>
                  <a:pt x="192" y="152"/>
                  <a:pt x="193" y="152"/>
                  <a:pt x="193" y="151"/>
                </a:cubicBezTo>
                <a:cubicBezTo>
                  <a:pt x="194" y="150"/>
                  <a:pt x="194" y="149"/>
                  <a:pt x="195" y="148"/>
                </a:cubicBezTo>
                <a:close/>
                <a:moveTo>
                  <a:pt x="185" y="172"/>
                </a:moveTo>
                <a:cubicBezTo>
                  <a:pt x="186" y="172"/>
                  <a:pt x="186" y="172"/>
                  <a:pt x="187" y="171"/>
                </a:cubicBezTo>
                <a:cubicBezTo>
                  <a:pt x="187" y="170"/>
                  <a:pt x="187" y="169"/>
                  <a:pt x="188" y="168"/>
                </a:cubicBezTo>
                <a:cubicBezTo>
                  <a:pt x="188" y="168"/>
                  <a:pt x="188" y="168"/>
                  <a:pt x="188" y="167"/>
                </a:cubicBezTo>
                <a:cubicBezTo>
                  <a:pt x="186" y="168"/>
                  <a:pt x="185" y="170"/>
                  <a:pt x="185" y="172"/>
                </a:cubicBezTo>
                <a:close/>
                <a:moveTo>
                  <a:pt x="182" y="156"/>
                </a:moveTo>
                <a:cubicBezTo>
                  <a:pt x="182" y="156"/>
                  <a:pt x="182" y="156"/>
                  <a:pt x="182" y="156"/>
                </a:cubicBezTo>
                <a:cubicBezTo>
                  <a:pt x="183" y="156"/>
                  <a:pt x="184" y="156"/>
                  <a:pt x="185" y="155"/>
                </a:cubicBezTo>
                <a:cubicBezTo>
                  <a:pt x="185" y="155"/>
                  <a:pt x="185" y="155"/>
                  <a:pt x="185" y="155"/>
                </a:cubicBezTo>
                <a:cubicBezTo>
                  <a:pt x="185" y="154"/>
                  <a:pt x="186" y="154"/>
                  <a:pt x="186" y="153"/>
                </a:cubicBezTo>
                <a:cubicBezTo>
                  <a:pt x="186" y="153"/>
                  <a:pt x="186" y="153"/>
                  <a:pt x="186" y="153"/>
                </a:cubicBezTo>
                <a:cubicBezTo>
                  <a:pt x="184" y="154"/>
                  <a:pt x="183" y="155"/>
                  <a:pt x="182" y="156"/>
                </a:cubicBezTo>
                <a:close/>
                <a:moveTo>
                  <a:pt x="93" y="148"/>
                </a:moveTo>
                <a:cubicBezTo>
                  <a:pt x="95" y="147"/>
                  <a:pt x="98" y="144"/>
                  <a:pt x="98" y="143"/>
                </a:cubicBezTo>
                <a:cubicBezTo>
                  <a:pt x="98" y="143"/>
                  <a:pt x="98" y="143"/>
                  <a:pt x="98" y="143"/>
                </a:cubicBezTo>
                <a:cubicBezTo>
                  <a:pt x="97" y="144"/>
                  <a:pt x="96" y="145"/>
                  <a:pt x="94" y="146"/>
                </a:cubicBezTo>
                <a:cubicBezTo>
                  <a:pt x="94" y="147"/>
                  <a:pt x="94" y="147"/>
                  <a:pt x="93" y="147"/>
                </a:cubicBezTo>
                <a:cubicBezTo>
                  <a:pt x="93" y="147"/>
                  <a:pt x="93" y="148"/>
                  <a:pt x="93" y="148"/>
                </a:cubicBezTo>
                <a:close/>
                <a:moveTo>
                  <a:pt x="79" y="134"/>
                </a:moveTo>
                <a:cubicBezTo>
                  <a:pt x="81" y="133"/>
                  <a:pt x="81" y="133"/>
                  <a:pt x="81" y="132"/>
                </a:cubicBezTo>
                <a:cubicBezTo>
                  <a:pt x="81" y="132"/>
                  <a:pt x="81" y="132"/>
                  <a:pt x="81" y="131"/>
                </a:cubicBezTo>
                <a:cubicBezTo>
                  <a:pt x="80" y="131"/>
                  <a:pt x="80" y="131"/>
                  <a:pt x="79" y="131"/>
                </a:cubicBezTo>
                <a:cubicBezTo>
                  <a:pt x="79" y="132"/>
                  <a:pt x="79" y="133"/>
                  <a:pt x="79" y="134"/>
                </a:cubicBezTo>
                <a:close/>
                <a:moveTo>
                  <a:pt x="86" y="138"/>
                </a:moveTo>
                <a:cubicBezTo>
                  <a:pt x="86" y="137"/>
                  <a:pt x="86" y="136"/>
                  <a:pt x="87" y="134"/>
                </a:cubicBezTo>
                <a:cubicBezTo>
                  <a:pt x="86" y="134"/>
                  <a:pt x="85" y="135"/>
                  <a:pt x="85" y="135"/>
                </a:cubicBezTo>
                <a:cubicBezTo>
                  <a:pt x="85" y="136"/>
                  <a:pt x="85" y="137"/>
                  <a:pt x="85" y="138"/>
                </a:cubicBezTo>
                <a:cubicBezTo>
                  <a:pt x="85" y="138"/>
                  <a:pt x="86" y="138"/>
                  <a:pt x="86" y="138"/>
                </a:cubicBezTo>
                <a:close/>
                <a:moveTo>
                  <a:pt x="49" y="15"/>
                </a:moveTo>
                <a:cubicBezTo>
                  <a:pt x="49" y="16"/>
                  <a:pt x="49" y="16"/>
                  <a:pt x="49" y="17"/>
                </a:cubicBezTo>
                <a:cubicBezTo>
                  <a:pt x="50" y="17"/>
                  <a:pt x="51" y="17"/>
                  <a:pt x="52" y="17"/>
                </a:cubicBezTo>
                <a:cubicBezTo>
                  <a:pt x="52" y="16"/>
                  <a:pt x="51" y="16"/>
                  <a:pt x="51" y="15"/>
                </a:cubicBezTo>
                <a:cubicBezTo>
                  <a:pt x="50" y="15"/>
                  <a:pt x="50" y="15"/>
                  <a:pt x="49" y="15"/>
                </a:cubicBezTo>
                <a:close/>
                <a:moveTo>
                  <a:pt x="185" y="150"/>
                </a:moveTo>
                <a:cubicBezTo>
                  <a:pt x="185" y="150"/>
                  <a:pt x="185" y="150"/>
                  <a:pt x="185" y="150"/>
                </a:cubicBezTo>
                <a:cubicBezTo>
                  <a:pt x="185" y="150"/>
                  <a:pt x="184" y="150"/>
                  <a:pt x="184" y="150"/>
                </a:cubicBezTo>
                <a:cubicBezTo>
                  <a:pt x="184" y="150"/>
                  <a:pt x="183" y="150"/>
                  <a:pt x="183" y="150"/>
                </a:cubicBezTo>
                <a:cubicBezTo>
                  <a:pt x="182" y="151"/>
                  <a:pt x="182" y="152"/>
                  <a:pt x="181" y="153"/>
                </a:cubicBezTo>
                <a:cubicBezTo>
                  <a:pt x="183" y="152"/>
                  <a:pt x="184" y="151"/>
                  <a:pt x="185" y="150"/>
                </a:cubicBezTo>
                <a:close/>
                <a:moveTo>
                  <a:pt x="190" y="150"/>
                </a:moveTo>
                <a:cubicBezTo>
                  <a:pt x="190" y="150"/>
                  <a:pt x="190" y="150"/>
                  <a:pt x="190" y="150"/>
                </a:cubicBezTo>
                <a:cubicBezTo>
                  <a:pt x="189" y="151"/>
                  <a:pt x="189" y="151"/>
                  <a:pt x="189" y="151"/>
                </a:cubicBezTo>
                <a:cubicBezTo>
                  <a:pt x="188" y="152"/>
                  <a:pt x="188" y="154"/>
                  <a:pt x="188" y="154"/>
                </a:cubicBezTo>
                <a:cubicBezTo>
                  <a:pt x="188" y="154"/>
                  <a:pt x="189" y="154"/>
                  <a:pt x="189" y="153"/>
                </a:cubicBezTo>
                <a:cubicBezTo>
                  <a:pt x="189" y="152"/>
                  <a:pt x="190" y="151"/>
                  <a:pt x="190" y="150"/>
                </a:cubicBezTo>
                <a:close/>
                <a:moveTo>
                  <a:pt x="143" y="269"/>
                </a:moveTo>
                <a:cubicBezTo>
                  <a:pt x="141" y="268"/>
                  <a:pt x="139" y="268"/>
                  <a:pt x="137" y="268"/>
                </a:cubicBezTo>
                <a:cubicBezTo>
                  <a:pt x="135" y="268"/>
                  <a:pt x="133" y="267"/>
                  <a:pt x="131" y="267"/>
                </a:cubicBezTo>
                <a:cubicBezTo>
                  <a:pt x="135" y="268"/>
                  <a:pt x="139" y="269"/>
                  <a:pt x="143" y="269"/>
                </a:cubicBezTo>
                <a:close/>
                <a:moveTo>
                  <a:pt x="201" y="142"/>
                </a:moveTo>
                <a:cubicBezTo>
                  <a:pt x="200" y="142"/>
                  <a:pt x="199" y="142"/>
                  <a:pt x="198" y="142"/>
                </a:cubicBezTo>
                <a:cubicBezTo>
                  <a:pt x="197" y="142"/>
                  <a:pt x="197" y="142"/>
                  <a:pt x="196" y="143"/>
                </a:cubicBezTo>
                <a:cubicBezTo>
                  <a:pt x="198" y="143"/>
                  <a:pt x="199" y="143"/>
                  <a:pt x="201" y="142"/>
                </a:cubicBezTo>
                <a:close/>
                <a:moveTo>
                  <a:pt x="193" y="142"/>
                </a:moveTo>
                <a:cubicBezTo>
                  <a:pt x="191" y="143"/>
                  <a:pt x="189" y="144"/>
                  <a:pt x="188" y="144"/>
                </a:cubicBezTo>
                <a:cubicBezTo>
                  <a:pt x="190" y="144"/>
                  <a:pt x="192" y="143"/>
                  <a:pt x="194" y="143"/>
                </a:cubicBezTo>
                <a:cubicBezTo>
                  <a:pt x="193" y="143"/>
                  <a:pt x="193" y="142"/>
                  <a:pt x="193" y="142"/>
                </a:cubicBezTo>
                <a:close/>
                <a:moveTo>
                  <a:pt x="104" y="12"/>
                </a:moveTo>
                <a:cubicBezTo>
                  <a:pt x="104" y="12"/>
                  <a:pt x="104" y="12"/>
                  <a:pt x="104" y="12"/>
                </a:cubicBezTo>
                <a:cubicBezTo>
                  <a:pt x="106" y="12"/>
                  <a:pt x="108" y="11"/>
                  <a:pt x="109" y="11"/>
                </a:cubicBezTo>
                <a:cubicBezTo>
                  <a:pt x="109" y="11"/>
                  <a:pt x="110" y="10"/>
                  <a:pt x="109" y="10"/>
                </a:cubicBezTo>
                <a:cubicBezTo>
                  <a:pt x="108" y="10"/>
                  <a:pt x="106" y="11"/>
                  <a:pt x="104" y="12"/>
                </a:cubicBezTo>
                <a:close/>
                <a:moveTo>
                  <a:pt x="93" y="144"/>
                </a:moveTo>
                <a:cubicBezTo>
                  <a:pt x="93" y="143"/>
                  <a:pt x="93" y="142"/>
                  <a:pt x="93" y="142"/>
                </a:cubicBezTo>
                <a:cubicBezTo>
                  <a:pt x="93" y="142"/>
                  <a:pt x="93" y="142"/>
                  <a:pt x="93" y="142"/>
                </a:cubicBezTo>
                <a:cubicBezTo>
                  <a:pt x="92" y="143"/>
                  <a:pt x="92" y="144"/>
                  <a:pt x="92" y="146"/>
                </a:cubicBezTo>
                <a:cubicBezTo>
                  <a:pt x="92" y="145"/>
                  <a:pt x="93" y="145"/>
                  <a:pt x="93" y="144"/>
                </a:cubicBezTo>
                <a:close/>
                <a:moveTo>
                  <a:pt x="182" y="164"/>
                </a:moveTo>
                <a:cubicBezTo>
                  <a:pt x="182" y="164"/>
                  <a:pt x="183" y="164"/>
                  <a:pt x="184" y="164"/>
                </a:cubicBezTo>
                <a:cubicBezTo>
                  <a:pt x="184" y="163"/>
                  <a:pt x="184" y="162"/>
                  <a:pt x="184" y="161"/>
                </a:cubicBezTo>
                <a:cubicBezTo>
                  <a:pt x="183" y="162"/>
                  <a:pt x="182" y="163"/>
                  <a:pt x="182" y="164"/>
                </a:cubicBezTo>
                <a:close/>
                <a:moveTo>
                  <a:pt x="186" y="163"/>
                </a:moveTo>
                <a:cubicBezTo>
                  <a:pt x="186" y="163"/>
                  <a:pt x="186" y="163"/>
                  <a:pt x="187" y="163"/>
                </a:cubicBezTo>
                <a:cubicBezTo>
                  <a:pt x="187" y="161"/>
                  <a:pt x="187" y="160"/>
                  <a:pt x="188" y="158"/>
                </a:cubicBezTo>
                <a:cubicBezTo>
                  <a:pt x="187" y="159"/>
                  <a:pt x="187" y="159"/>
                  <a:pt x="186" y="160"/>
                </a:cubicBezTo>
                <a:cubicBezTo>
                  <a:pt x="186" y="161"/>
                  <a:pt x="186" y="161"/>
                  <a:pt x="186" y="162"/>
                </a:cubicBezTo>
                <a:cubicBezTo>
                  <a:pt x="186" y="162"/>
                  <a:pt x="186" y="162"/>
                  <a:pt x="186" y="163"/>
                </a:cubicBezTo>
                <a:close/>
                <a:moveTo>
                  <a:pt x="95" y="136"/>
                </a:moveTo>
                <a:cubicBezTo>
                  <a:pt x="95" y="136"/>
                  <a:pt x="95" y="136"/>
                  <a:pt x="95" y="136"/>
                </a:cubicBezTo>
                <a:cubicBezTo>
                  <a:pt x="95" y="136"/>
                  <a:pt x="95" y="136"/>
                  <a:pt x="96" y="136"/>
                </a:cubicBezTo>
                <a:cubicBezTo>
                  <a:pt x="96" y="136"/>
                  <a:pt x="96" y="136"/>
                  <a:pt x="96" y="136"/>
                </a:cubicBezTo>
                <a:cubicBezTo>
                  <a:pt x="96" y="134"/>
                  <a:pt x="96" y="133"/>
                  <a:pt x="96" y="132"/>
                </a:cubicBezTo>
                <a:cubicBezTo>
                  <a:pt x="95" y="133"/>
                  <a:pt x="95" y="133"/>
                  <a:pt x="95" y="134"/>
                </a:cubicBezTo>
                <a:cubicBezTo>
                  <a:pt x="95" y="135"/>
                  <a:pt x="95" y="135"/>
                  <a:pt x="95" y="136"/>
                </a:cubicBezTo>
                <a:close/>
                <a:moveTo>
                  <a:pt x="82" y="139"/>
                </a:moveTo>
                <a:cubicBezTo>
                  <a:pt x="82" y="140"/>
                  <a:pt x="81" y="140"/>
                  <a:pt x="81" y="140"/>
                </a:cubicBezTo>
                <a:cubicBezTo>
                  <a:pt x="81" y="140"/>
                  <a:pt x="81" y="141"/>
                  <a:pt x="81" y="141"/>
                </a:cubicBezTo>
                <a:cubicBezTo>
                  <a:pt x="81" y="142"/>
                  <a:pt x="81" y="142"/>
                  <a:pt x="82" y="142"/>
                </a:cubicBezTo>
                <a:cubicBezTo>
                  <a:pt x="82" y="142"/>
                  <a:pt x="82" y="142"/>
                  <a:pt x="82" y="141"/>
                </a:cubicBezTo>
                <a:cubicBezTo>
                  <a:pt x="83" y="141"/>
                  <a:pt x="83" y="141"/>
                  <a:pt x="83" y="141"/>
                </a:cubicBezTo>
                <a:cubicBezTo>
                  <a:pt x="83" y="140"/>
                  <a:pt x="83" y="139"/>
                  <a:pt x="82" y="139"/>
                </a:cubicBezTo>
                <a:close/>
                <a:moveTo>
                  <a:pt x="127" y="8"/>
                </a:moveTo>
                <a:cubicBezTo>
                  <a:pt x="125" y="8"/>
                  <a:pt x="124" y="8"/>
                  <a:pt x="123" y="10"/>
                </a:cubicBezTo>
                <a:cubicBezTo>
                  <a:pt x="125" y="9"/>
                  <a:pt x="126" y="9"/>
                  <a:pt x="127" y="8"/>
                </a:cubicBezTo>
                <a:close/>
                <a:moveTo>
                  <a:pt x="83" y="146"/>
                </a:moveTo>
                <a:cubicBezTo>
                  <a:pt x="83" y="145"/>
                  <a:pt x="83" y="145"/>
                  <a:pt x="82" y="145"/>
                </a:cubicBezTo>
                <a:cubicBezTo>
                  <a:pt x="81" y="144"/>
                  <a:pt x="81" y="144"/>
                  <a:pt x="81" y="146"/>
                </a:cubicBezTo>
                <a:cubicBezTo>
                  <a:pt x="81" y="146"/>
                  <a:pt x="82" y="146"/>
                  <a:pt x="83" y="146"/>
                </a:cubicBezTo>
                <a:close/>
                <a:moveTo>
                  <a:pt x="79" y="154"/>
                </a:moveTo>
                <a:cubicBezTo>
                  <a:pt x="80" y="154"/>
                  <a:pt x="80" y="154"/>
                  <a:pt x="80" y="153"/>
                </a:cubicBezTo>
                <a:cubicBezTo>
                  <a:pt x="80" y="152"/>
                  <a:pt x="81" y="151"/>
                  <a:pt x="80" y="150"/>
                </a:cubicBezTo>
                <a:cubicBezTo>
                  <a:pt x="80" y="151"/>
                  <a:pt x="80" y="152"/>
                  <a:pt x="79" y="154"/>
                </a:cubicBezTo>
                <a:close/>
                <a:moveTo>
                  <a:pt x="190" y="205"/>
                </a:moveTo>
                <a:cubicBezTo>
                  <a:pt x="189" y="204"/>
                  <a:pt x="188" y="205"/>
                  <a:pt x="188" y="206"/>
                </a:cubicBezTo>
                <a:cubicBezTo>
                  <a:pt x="188" y="206"/>
                  <a:pt x="188" y="207"/>
                  <a:pt x="189" y="208"/>
                </a:cubicBezTo>
                <a:cubicBezTo>
                  <a:pt x="189" y="207"/>
                  <a:pt x="189" y="205"/>
                  <a:pt x="190" y="205"/>
                </a:cubicBezTo>
                <a:close/>
                <a:moveTo>
                  <a:pt x="8" y="50"/>
                </a:moveTo>
                <a:cubicBezTo>
                  <a:pt x="8" y="48"/>
                  <a:pt x="8" y="47"/>
                  <a:pt x="7" y="45"/>
                </a:cubicBezTo>
                <a:cubicBezTo>
                  <a:pt x="7" y="46"/>
                  <a:pt x="7" y="47"/>
                  <a:pt x="7" y="48"/>
                </a:cubicBezTo>
                <a:cubicBezTo>
                  <a:pt x="7" y="49"/>
                  <a:pt x="7" y="49"/>
                  <a:pt x="8" y="50"/>
                </a:cubicBezTo>
                <a:close/>
                <a:moveTo>
                  <a:pt x="170" y="165"/>
                </a:moveTo>
                <a:cubicBezTo>
                  <a:pt x="170" y="165"/>
                  <a:pt x="170" y="165"/>
                  <a:pt x="170" y="165"/>
                </a:cubicBezTo>
                <a:cubicBezTo>
                  <a:pt x="171" y="165"/>
                  <a:pt x="172" y="165"/>
                  <a:pt x="173" y="165"/>
                </a:cubicBezTo>
                <a:cubicBezTo>
                  <a:pt x="173" y="164"/>
                  <a:pt x="173" y="164"/>
                  <a:pt x="173" y="163"/>
                </a:cubicBezTo>
                <a:cubicBezTo>
                  <a:pt x="172" y="164"/>
                  <a:pt x="171" y="164"/>
                  <a:pt x="170" y="165"/>
                </a:cubicBezTo>
                <a:close/>
                <a:moveTo>
                  <a:pt x="185" y="139"/>
                </a:moveTo>
                <a:cubicBezTo>
                  <a:pt x="184" y="140"/>
                  <a:pt x="184" y="140"/>
                  <a:pt x="185" y="141"/>
                </a:cubicBezTo>
                <a:cubicBezTo>
                  <a:pt x="185" y="141"/>
                  <a:pt x="185" y="141"/>
                  <a:pt x="186" y="141"/>
                </a:cubicBezTo>
                <a:cubicBezTo>
                  <a:pt x="185" y="140"/>
                  <a:pt x="185" y="140"/>
                  <a:pt x="185" y="139"/>
                </a:cubicBezTo>
                <a:close/>
                <a:moveTo>
                  <a:pt x="189" y="173"/>
                </a:moveTo>
                <a:cubicBezTo>
                  <a:pt x="189" y="173"/>
                  <a:pt x="188" y="173"/>
                  <a:pt x="188" y="174"/>
                </a:cubicBezTo>
                <a:cubicBezTo>
                  <a:pt x="187" y="174"/>
                  <a:pt x="188" y="175"/>
                  <a:pt x="188" y="175"/>
                </a:cubicBezTo>
                <a:cubicBezTo>
                  <a:pt x="189" y="174"/>
                  <a:pt x="189" y="174"/>
                  <a:pt x="189" y="173"/>
                </a:cubicBezTo>
                <a:close/>
                <a:moveTo>
                  <a:pt x="56" y="15"/>
                </a:moveTo>
                <a:cubicBezTo>
                  <a:pt x="56" y="16"/>
                  <a:pt x="58" y="16"/>
                  <a:pt x="59" y="15"/>
                </a:cubicBezTo>
                <a:cubicBezTo>
                  <a:pt x="58" y="15"/>
                  <a:pt x="57" y="15"/>
                  <a:pt x="56" y="15"/>
                </a:cubicBezTo>
                <a:close/>
                <a:moveTo>
                  <a:pt x="87" y="132"/>
                </a:moveTo>
                <a:cubicBezTo>
                  <a:pt x="86" y="131"/>
                  <a:pt x="85" y="131"/>
                  <a:pt x="85" y="131"/>
                </a:cubicBezTo>
                <a:cubicBezTo>
                  <a:pt x="85" y="132"/>
                  <a:pt x="85" y="132"/>
                  <a:pt x="85" y="132"/>
                </a:cubicBezTo>
                <a:cubicBezTo>
                  <a:pt x="85" y="132"/>
                  <a:pt x="86" y="132"/>
                  <a:pt x="87" y="132"/>
                </a:cubicBezTo>
                <a:close/>
                <a:moveTo>
                  <a:pt x="90" y="130"/>
                </a:moveTo>
                <a:cubicBezTo>
                  <a:pt x="91" y="130"/>
                  <a:pt x="92" y="130"/>
                  <a:pt x="92" y="129"/>
                </a:cubicBezTo>
                <a:cubicBezTo>
                  <a:pt x="92" y="129"/>
                  <a:pt x="92" y="129"/>
                  <a:pt x="92" y="129"/>
                </a:cubicBezTo>
                <a:cubicBezTo>
                  <a:pt x="91" y="129"/>
                  <a:pt x="91" y="129"/>
                  <a:pt x="90" y="129"/>
                </a:cubicBezTo>
                <a:cubicBezTo>
                  <a:pt x="90" y="130"/>
                  <a:pt x="90" y="130"/>
                  <a:pt x="90" y="130"/>
                </a:cubicBezTo>
                <a:close/>
                <a:moveTo>
                  <a:pt x="177" y="168"/>
                </a:moveTo>
                <a:cubicBezTo>
                  <a:pt x="176" y="167"/>
                  <a:pt x="176" y="167"/>
                  <a:pt x="176" y="167"/>
                </a:cubicBezTo>
                <a:cubicBezTo>
                  <a:pt x="176" y="167"/>
                  <a:pt x="176" y="167"/>
                  <a:pt x="175" y="167"/>
                </a:cubicBezTo>
                <a:cubicBezTo>
                  <a:pt x="175" y="167"/>
                  <a:pt x="175" y="168"/>
                  <a:pt x="175" y="168"/>
                </a:cubicBezTo>
                <a:cubicBezTo>
                  <a:pt x="176" y="168"/>
                  <a:pt x="176" y="168"/>
                  <a:pt x="176" y="168"/>
                </a:cubicBezTo>
                <a:cubicBezTo>
                  <a:pt x="176" y="168"/>
                  <a:pt x="176" y="168"/>
                  <a:pt x="177" y="168"/>
                </a:cubicBezTo>
                <a:close/>
                <a:moveTo>
                  <a:pt x="197" y="174"/>
                </a:moveTo>
                <a:cubicBezTo>
                  <a:pt x="198" y="172"/>
                  <a:pt x="198" y="172"/>
                  <a:pt x="198" y="171"/>
                </a:cubicBezTo>
                <a:cubicBezTo>
                  <a:pt x="197" y="172"/>
                  <a:pt x="197" y="172"/>
                  <a:pt x="197" y="174"/>
                </a:cubicBezTo>
                <a:close/>
                <a:moveTo>
                  <a:pt x="227" y="181"/>
                </a:moveTo>
                <a:cubicBezTo>
                  <a:pt x="227" y="181"/>
                  <a:pt x="228" y="181"/>
                  <a:pt x="228" y="181"/>
                </a:cubicBezTo>
                <a:cubicBezTo>
                  <a:pt x="227" y="180"/>
                  <a:pt x="226" y="179"/>
                  <a:pt x="225" y="179"/>
                </a:cubicBezTo>
                <a:cubicBezTo>
                  <a:pt x="226" y="180"/>
                  <a:pt x="226" y="181"/>
                  <a:pt x="227" y="181"/>
                </a:cubicBezTo>
                <a:close/>
                <a:moveTo>
                  <a:pt x="201" y="184"/>
                </a:moveTo>
                <a:cubicBezTo>
                  <a:pt x="201" y="184"/>
                  <a:pt x="201" y="185"/>
                  <a:pt x="202" y="185"/>
                </a:cubicBezTo>
                <a:cubicBezTo>
                  <a:pt x="202" y="185"/>
                  <a:pt x="203" y="185"/>
                  <a:pt x="203" y="185"/>
                </a:cubicBezTo>
                <a:cubicBezTo>
                  <a:pt x="203" y="184"/>
                  <a:pt x="203" y="184"/>
                  <a:pt x="203" y="184"/>
                </a:cubicBezTo>
                <a:cubicBezTo>
                  <a:pt x="202" y="184"/>
                  <a:pt x="202" y="184"/>
                  <a:pt x="201" y="184"/>
                </a:cubicBezTo>
                <a:close/>
                <a:moveTo>
                  <a:pt x="91" y="138"/>
                </a:moveTo>
                <a:cubicBezTo>
                  <a:pt x="91" y="138"/>
                  <a:pt x="91" y="138"/>
                  <a:pt x="91" y="138"/>
                </a:cubicBezTo>
                <a:cubicBezTo>
                  <a:pt x="91" y="137"/>
                  <a:pt x="91" y="136"/>
                  <a:pt x="91" y="136"/>
                </a:cubicBezTo>
                <a:cubicBezTo>
                  <a:pt x="90" y="136"/>
                  <a:pt x="91" y="137"/>
                  <a:pt x="91" y="138"/>
                </a:cubicBezTo>
                <a:close/>
                <a:moveTo>
                  <a:pt x="113" y="4"/>
                </a:moveTo>
                <a:cubicBezTo>
                  <a:pt x="113" y="4"/>
                  <a:pt x="113" y="4"/>
                  <a:pt x="113" y="4"/>
                </a:cubicBezTo>
                <a:cubicBezTo>
                  <a:pt x="114" y="4"/>
                  <a:pt x="114" y="4"/>
                  <a:pt x="115" y="4"/>
                </a:cubicBezTo>
                <a:cubicBezTo>
                  <a:pt x="114" y="4"/>
                  <a:pt x="114" y="4"/>
                  <a:pt x="113" y="4"/>
                </a:cubicBezTo>
                <a:close/>
                <a:moveTo>
                  <a:pt x="87" y="144"/>
                </a:moveTo>
                <a:cubicBezTo>
                  <a:pt x="88" y="143"/>
                  <a:pt x="89" y="143"/>
                  <a:pt x="88" y="142"/>
                </a:cubicBezTo>
                <a:cubicBezTo>
                  <a:pt x="87" y="142"/>
                  <a:pt x="87" y="142"/>
                  <a:pt x="87" y="144"/>
                </a:cubicBezTo>
                <a:close/>
                <a:moveTo>
                  <a:pt x="175" y="162"/>
                </a:moveTo>
                <a:cubicBezTo>
                  <a:pt x="175" y="162"/>
                  <a:pt x="175" y="162"/>
                  <a:pt x="175" y="162"/>
                </a:cubicBezTo>
                <a:cubicBezTo>
                  <a:pt x="175" y="163"/>
                  <a:pt x="175" y="163"/>
                  <a:pt x="175" y="164"/>
                </a:cubicBezTo>
                <a:cubicBezTo>
                  <a:pt x="175" y="165"/>
                  <a:pt x="175" y="165"/>
                  <a:pt x="176" y="164"/>
                </a:cubicBezTo>
                <a:cubicBezTo>
                  <a:pt x="175" y="163"/>
                  <a:pt x="175" y="163"/>
                  <a:pt x="175" y="162"/>
                </a:cubicBezTo>
                <a:close/>
                <a:moveTo>
                  <a:pt x="189" y="171"/>
                </a:moveTo>
                <a:cubicBezTo>
                  <a:pt x="189" y="171"/>
                  <a:pt x="189" y="171"/>
                  <a:pt x="189" y="171"/>
                </a:cubicBezTo>
                <a:cubicBezTo>
                  <a:pt x="190" y="170"/>
                  <a:pt x="190" y="170"/>
                  <a:pt x="190" y="169"/>
                </a:cubicBezTo>
                <a:cubicBezTo>
                  <a:pt x="190" y="170"/>
                  <a:pt x="189" y="170"/>
                  <a:pt x="189" y="171"/>
                </a:cubicBezTo>
                <a:close/>
                <a:moveTo>
                  <a:pt x="121" y="4"/>
                </a:moveTo>
                <a:cubicBezTo>
                  <a:pt x="121" y="4"/>
                  <a:pt x="121" y="4"/>
                  <a:pt x="121" y="4"/>
                </a:cubicBezTo>
                <a:cubicBezTo>
                  <a:pt x="121" y="4"/>
                  <a:pt x="120" y="4"/>
                  <a:pt x="119" y="4"/>
                </a:cubicBezTo>
                <a:cubicBezTo>
                  <a:pt x="119" y="4"/>
                  <a:pt x="119" y="4"/>
                  <a:pt x="119" y="4"/>
                </a:cubicBezTo>
                <a:cubicBezTo>
                  <a:pt x="120" y="4"/>
                  <a:pt x="121" y="4"/>
                  <a:pt x="121" y="4"/>
                </a:cubicBezTo>
                <a:close/>
                <a:moveTo>
                  <a:pt x="77" y="143"/>
                </a:moveTo>
                <a:cubicBezTo>
                  <a:pt x="77" y="142"/>
                  <a:pt x="77" y="141"/>
                  <a:pt x="77" y="140"/>
                </a:cubicBezTo>
                <a:cubicBezTo>
                  <a:pt x="77" y="141"/>
                  <a:pt x="76" y="142"/>
                  <a:pt x="77" y="143"/>
                </a:cubicBezTo>
                <a:close/>
                <a:moveTo>
                  <a:pt x="48" y="13"/>
                </a:moveTo>
                <a:cubicBezTo>
                  <a:pt x="48" y="13"/>
                  <a:pt x="48" y="13"/>
                  <a:pt x="48" y="13"/>
                </a:cubicBezTo>
                <a:cubicBezTo>
                  <a:pt x="47" y="13"/>
                  <a:pt x="47" y="13"/>
                  <a:pt x="46" y="13"/>
                </a:cubicBezTo>
                <a:cubicBezTo>
                  <a:pt x="47" y="13"/>
                  <a:pt x="47" y="13"/>
                  <a:pt x="48" y="13"/>
                </a:cubicBezTo>
                <a:close/>
                <a:moveTo>
                  <a:pt x="189" y="139"/>
                </a:moveTo>
                <a:cubicBezTo>
                  <a:pt x="189" y="139"/>
                  <a:pt x="189" y="139"/>
                  <a:pt x="189" y="139"/>
                </a:cubicBezTo>
                <a:cubicBezTo>
                  <a:pt x="189" y="139"/>
                  <a:pt x="189" y="139"/>
                  <a:pt x="190" y="139"/>
                </a:cubicBezTo>
                <a:cubicBezTo>
                  <a:pt x="190" y="139"/>
                  <a:pt x="189" y="139"/>
                  <a:pt x="189" y="139"/>
                </a:cubicBezTo>
                <a:close/>
                <a:moveTo>
                  <a:pt x="229" y="185"/>
                </a:moveTo>
                <a:cubicBezTo>
                  <a:pt x="228" y="185"/>
                  <a:pt x="228" y="185"/>
                  <a:pt x="228" y="186"/>
                </a:cubicBezTo>
                <a:cubicBezTo>
                  <a:pt x="229" y="185"/>
                  <a:pt x="229" y="185"/>
                  <a:pt x="229" y="185"/>
                </a:cubicBezTo>
                <a:close/>
                <a:moveTo>
                  <a:pt x="41" y="14"/>
                </a:moveTo>
                <a:cubicBezTo>
                  <a:pt x="40" y="13"/>
                  <a:pt x="40" y="13"/>
                  <a:pt x="40" y="13"/>
                </a:cubicBezTo>
                <a:cubicBezTo>
                  <a:pt x="40" y="14"/>
                  <a:pt x="40" y="14"/>
                  <a:pt x="41" y="14"/>
                </a:cubicBezTo>
                <a:close/>
                <a:moveTo>
                  <a:pt x="79" y="139"/>
                </a:moveTo>
                <a:cubicBezTo>
                  <a:pt x="79" y="139"/>
                  <a:pt x="79" y="139"/>
                  <a:pt x="79" y="139"/>
                </a:cubicBezTo>
                <a:cubicBezTo>
                  <a:pt x="79" y="139"/>
                  <a:pt x="80" y="139"/>
                  <a:pt x="79" y="138"/>
                </a:cubicBezTo>
                <a:cubicBezTo>
                  <a:pt x="79" y="139"/>
                  <a:pt x="79" y="139"/>
                  <a:pt x="79" y="139"/>
                </a:cubicBezTo>
                <a:close/>
                <a:moveTo>
                  <a:pt x="182" y="173"/>
                </a:moveTo>
                <a:cubicBezTo>
                  <a:pt x="182" y="173"/>
                  <a:pt x="182" y="172"/>
                  <a:pt x="182" y="172"/>
                </a:cubicBezTo>
                <a:cubicBezTo>
                  <a:pt x="182" y="172"/>
                  <a:pt x="182" y="172"/>
                  <a:pt x="182" y="172"/>
                </a:cubicBezTo>
                <a:cubicBezTo>
                  <a:pt x="182" y="172"/>
                  <a:pt x="182" y="172"/>
                  <a:pt x="182" y="172"/>
                </a:cubicBezTo>
                <a:cubicBezTo>
                  <a:pt x="182" y="172"/>
                  <a:pt x="182" y="173"/>
                  <a:pt x="182" y="173"/>
                </a:cubicBezTo>
                <a:close/>
                <a:moveTo>
                  <a:pt x="107" y="17"/>
                </a:moveTo>
                <a:cubicBezTo>
                  <a:pt x="107" y="17"/>
                  <a:pt x="107" y="17"/>
                  <a:pt x="107" y="17"/>
                </a:cubicBezTo>
                <a:cubicBezTo>
                  <a:pt x="107" y="17"/>
                  <a:pt x="107" y="17"/>
                  <a:pt x="106" y="17"/>
                </a:cubicBezTo>
                <a:cubicBezTo>
                  <a:pt x="106" y="17"/>
                  <a:pt x="106" y="17"/>
                  <a:pt x="106" y="17"/>
                </a:cubicBezTo>
                <a:cubicBezTo>
                  <a:pt x="107" y="17"/>
                  <a:pt x="107" y="17"/>
                  <a:pt x="107" y="17"/>
                </a:cubicBezTo>
                <a:close/>
                <a:moveTo>
                  <a:pt x="77" y="148"/>
                </a:moveTo>
                <a:cubicBezTo>
                  <a:pt x="77" y="148"/>
                  <a:pt x="77" y="147"/>
                  <a:pt x="76" y="147"/>
                </a:cubicBezTo>
                <a:cubicBezTo>
                  <a:pt x="76" y="147"/>
                  <a:pt x="76" y="148"/>
                  <a:pt x="77" y="148"/>
                </a:cubicBezTo>
                <a:close/>
                <a:moveTo>
                  <a:pt x="43" y="13"/>
                </a:moveTo>
                <a:cubicBezTo>
                  <a:pt x="43" y="13"/>
                  <a:pt x="43" y="13"/>
                  <a:pt x="44" y="13"/>
                </a:cubicBezTo>
                <a:cubicBezTo>
                  <a:pt x="43" y="13"/>
                  <a:pt x="43" y="13"/>
                  <a:pt x="43" y="13"/>
                </a:cubicBezTo>
                <a:close/>
                <a:moveTo>
                  <a:pt x="98" y="15"/>
                </a:moveTo>
                <a:cubicBezTo>
                  <a:pt x="98" y="15"/>
                  <a:pt x="98" y="15"/>
                  <a:pt x="99" y="15"/>
                </a:cubicBezTo>
                <a:cubicBezTo>
                  <a:pt x="98" y="15"/>
                  <a:pt x="98" y="15"/>
                  <a:pt x="98" y="14"/>
                </a:cubicBezTo>
                <a:cubicBezTo>
                  <a:pt x="98" y="14"/>
                  <a:pt x="98" y="14"/>
                  <a:pt x="98" y="14"/>
                </a:cubicBezTo>
                <a:cubicBezTo>
                  <a:pt x="98" y="15"/>
                  <a:pt x="98" y="15"/>
                  <a:pt x="98" y="15"/>
                </a:cubicBezTo>
                <a:close/>
                <a:moveTo>
                  <a:pt x="83" y="136"/>
                </a:moveTo>
                <a:cubicBezTo>
                  <a:pt x="83" y="136"/>
                  <a:pt x="83" y="136"/>
                  <a:pt x="83" y="135"/>
                </a:cubicBezTo>
                <a:cubicBezTo>
                  <a:pt x="82" y="136"/>
                  <a:pt x="82" y="136"/>
                  <a:pt x="83" y="136"/>
                </a:cubicBezTo>
                <a:close/>
                <a:moveTo>
                  <a:pt x="209" y="173"/>
                </a:moveTo>
                <a:cubicBezTo>
                  <a:pt x="209" y="173"/>
                  <a:pt x="209" y="173"/>
                  <a:pt x="209" y="173"/>
                </a:cubicBezTo>
                <a:cubicBezTo>
                  <a:pt x="209" y="172"/>
                  <a:pt x="209" y="172"/>
                  <a:pt x="209" y="172"/>
                </a:cubicBezTo>
                <a:cubicBezTo>
                  <a:pt x="209" y="172"/>
                  <a:pt x="209" y="172"/>
                  <a:pt x="209" y="172"/>
                </a:cubicBezTo>
                <a:cubicBezTo>
                  <a:pt x="209" y="172"/>
                  <a:pt x="209" y="172"/>
                  <a:pt x="209" y="173"/>
                </a:cubicBezTo>
                <a:close/>
                <a:moveTo>
                  <a:pt x="216" y="175"/>
                </a:moveTo>
                <a:cubicBezTo>
                  <a:pt x="216" y="175"/>
                  <a:pt x="216" y="175"/>
                  <a:pt x="216" y="174"/>
                </a:cubicBezTo>
                <a:cubicBezTo>
                  <a:pt x="216" y="174"/>
                  <a:pt x="216" y="174"/>
                  <a:pt x="215" y="174"/>
                </a:cubicBezTo>
                <a:cubicBezTo>
                  <a:pt x="215" y="174"/>
                  <a:pt x="215" y="174"/>
                  <a:pt x="215" y="174"/>
                </a:cubicBezTo>
                <a:cubicBezTo>
                  <a:pt x="216" y="174"/>
                  <a:pt x="216" y="175"/>
                  <a:pt x="216" y="175"/>
                </a:cubicBezTo>
                <a:close/>
                <a:moveTo>
                  <a:pt x="183" y="168"/>
                </a:moveTo>
                <a:cubicBezTo>
                  <a:pt x="183" y="168"/>
                  <a:pt x="183" y="168"/>
                  <a:pt x="183" y="168"/>
                </a:cubicBezTo>
                <a:cubicBezTo>
                  <a:pt x="183" y="168"/>
                  <a:pt x="182" y="168"/>
                  <a:pt x="182" y="168"/>
                </a:cubicBezTo>
                <a:cubicBezTo>
                  <a:pt x="182" y="168"/>
                  <a:pt x="182" y="168"/>
                  <a:pt x="182" y="168"/>
                </a:cubicBezTo>
                <a:cubicBezTo>
                  <a:pt x="183" y="168"/>
                  <a:pt x="183" y="168"/>
                  <a:pt x="183" y="16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26" name="Freeform 144"/>
          <p:cNvSpPr>
            <a:spLocks noEditPoints="1"/>
          </p:cNvSpPr>
          <p:nvPr/>
        </p:nvSpPr>
        <p:spPr bwMode="auto">
          <a:xfrm>
            <a:off x="5273427" y="5300260"/>
            <a:ext cx="669864" cy="708428"/>
          </a:xfrm>
          <a:custGeom>
            <a:gdLst>
              <a:gd fmla="*/ 6 w 258" name="T0"/>
              <a:gd fmla="*/ 94 h 273" name="T1"/>
              <a:gd fmla="*/ 230 w 258" name="T2"/>
              <a:gd fmla="*/ 198 h 273" name="T3"/>
              <a:gd fmla="*/ 48 w 258" name="T4"/>
              <a:gd fmla="*/ 47 h 273" name="T5"/>
              <a:gd fmla="*/ 73 w 258" name="T6"/>
              <a:gd fmla="*/ 242 h 273" name="T7"/>
              <a:gd fmla="*/ 129 w 258" name="T8"/>
              <a:gd fmla="*/ 253 h 273" name="T9"/>
              <a:gd fmla="*/ 189 w 258" name="T10"/>
              <a:gd fmla="*/ 116 h 273" name="T11"/>
              <a:gd fmla="*/ 160 w 258" name="T12"/>
              <a:gd fmla="*/ 138 h 273" name="T13"/>
              <a:gd fmla="*/ 205 w 258" name="T14"/>
              <a:gd fmla="*/ 125 h 273" name="T15"/>
              <a:gd fmla="*/ 133 w 258" name="T16"/>
              <a:gd fmla="*/ 104 h 273" name="T17"/>
              <a:gd fmla="*/ 110 w 258" name="T18"/>
              <a:gd fmla="*/ 114 h 273" name="T19"/>
              <a:gd fmla="*/ 36 w 258" name="T20"/>
              <a:gd fmla="*/ 185 h 273" name="T21"/>
              <a:gd fmla="*/ 44 w 258" name="T22"/>
              <a:gd fmla="*/ 131 h 273" name="T23"/>
              <a:gd fmla="*/ 198 w 258" name="T24"/>
              <a:gd fmla="*/ 197 h 273" name="T25"/>
              <a:gd fmla="*/ 109 w 258" name="T26"/>
              <a:gd fmla="*/ 90 h 273" name="T27"/>
              <a:gd fmla="*/ 164 w 258" name="T28"/>
              <a:gd fmla="*/ 212 h 273" name="T29"/>
              <a:gd fmla="*/ 192 w 258" name="T30"/>
              <a:gd fmla="*/ 228 h 273" name="T31"/>
              <a:gd fmla="*/ 233 w 258" name="T32"/>
              <a:gd fmla="*/ 119 h 273" name="T33"/>
              <a:gd fmla="*/ 142 w 258" name="T34"/>
              <a:gd fmla="*/ 234 h 273" name="T35"/>
              <a:gd fmla="*/ 218 w 258" name="T36"/>
              <a:gd fmla="*/ 240 h 273" name="T37"/>
              <a:gd fmla="*/ 48 w 258" name="T38"/>
              <a:gd fmla="*/ 117 h 273" name="T39"/>
              <a:gd fmla="*/ 227 w 258" name="T40"/>
              <a:gd fmla="*/ 198 h 273" name="T41"/>
              <a:gd fmla="*/ 129 w 258" name="T42"/>
              <a:gd fmla="*/ 94 h 273" name="T43"/>
              <a:gd fmla="*/ 180 w 258" name="T44"/>
              <a:gd fmla="*/ 247 h 273" name="T45"/>
              <a:gd fmla="*/ 212 w 258" name="T46"/>
              <a:gd fmla="*/ 265 h 273" name="T47"/>
              <a:gd fmla="*/ 218 w 258" name="T48"/>
              <a:gd fmla="*/ 85 h 273" name="T49"/>
              <a:gd fmla="*/ 240 w 258" name="T50"/>
              <a:gd fmla="*/ 88 h 273" name="T51"/>
              <a:gd fmla="*/ 121 w 258" name="T52"/>
              <a:gd fmla="*/ 72 h 273" name="T53"/>
              <a:gd fmla="*/ 7 w 258" name="T54"/>
              <a:gd fmla="*/ 150 h 273" name="T55"/>
              <a:gd fmla="*/ 238 w 258" name="T56"/>
              <a:gd fmla="*/ 213 h 273" name="T57"/>
              <a:gd fmla="*/ 17 w 258" name="T58"/>
              <a:gd fmla="*/ 204 h 273" name="T59"/>
              <a:gd fmla="*/ 17 w 258" name="T60"/>
              <a:gd fmla="*/ 116 h 273" name="T61"/>
              <a:gd fmla="*/ 119 w 258" name="T62"/>
              <a:gd fmla="*/ 262 h 273" name="T63"/>
              <a:gd fmla="*/ 249 w 258" name="T64"/>
              <a:gd fmla="*/ 84 h 273" name="T65"/>
              <a:gd fmla="*/ 160 w 258" name="T66"/>
              <a:gd fmla="*/ 259 h 273" name="T67"/>
              <a:gd fmla="*/ 112 w 258" name="T68"/>
              <a:gd fmla="*/ 258 h 273" name="T69"/>
              <a:gd fmla="*/ 22 w 258" name="T70"/>
              <a:gd fmla="*/ 176 h 273" name="T71"/>
              <a:gd fmla="*/ 233 w 258" name="T72"/>
              <a:gd fmla="*/ 256 h 273" name="T73"/>
              <a:gd fmla="*/ 15 w 258" name="T74"/>
              <a:gd fmla="*/ 192 h 273" name="T75"/>
              <a:gd fmla="*/ 132 w 258" name="T76"/>
              <a:gd fmla="*/ 180 h 273" name="T77"/>
              <a:gd fmla="*/ 103 w 258" name="T78"/>
              <a:gd fmla="*/ 192 h 273" name="T79"/>
              <a:gd fmla="*/ 29 w 258" name="T80"/>
              <a:gd fmla="*/ 264 h 273" name="T81"/>
              <a:gd fmla="*/ 242 w 258" name="T82"/>
              <a:gd fmla="*/ 218 h 273" name="T83"/>
              <a:gd fmla="*/ 46 w 258" name="T84"/>
              <a:gd fmla="*/ 69 h 273" name="T85"/>
              <a:gd fmla="*/ 151 w 258" name="T86"/>
              <a:gd fmla="*/ 250 h 273" name="T87"/>
              <a:gd fmla="*/ 254 w 258" name="T88"/>
              <a:gd fmla="*/ 139 h 273" name="T89"/>
              <a:gd fmla="*/ 132 w 258" name="T90"/>
              <a:gd fmla="*/ 78 h 273" name="T91"/>
              <a:gd fmla="*/ 240 w 258" name="T92"/>
              <a:gd fmla="*/ 155 h 273" name="T93"/>
              <a:gd fmla="*/ 61 w 258" name="T94"/>
              <a:gd fmla="*/ 105 h 273" name="T95"/>
              <a:gd fmla="*/ 49 w 258" name="T96"/>
              <a:gd fmla="*/ 133 h 273" name="T97"/>
              <a:gd fmla="*/ 137 w 258" name="T98"/>
              <a:gd fmla="*/ 82 h 273" name="T99"/>
              <a:gd fmla="*/ 102 w 258" name="T100"/>
              <a:gd fmla="*/ 177 h 273" name="T101"/>
              <a:gd fmla="*/ 90 w 258" name="T102"/>
              <a:gd fmla="*/ 84 h 273" name="T103"/>
              <a:gd fmla="*/ 243 w 258" name="T104"/>
              <a:gd fmla="*/ 163 h 273" name="T105"/>
              <a:gd fmla="*/ 102 w 258" name="T106"/>
              <a:gd fmla="*/ 167 h 273" name="T107"/>
              <a:gd fmla="*/ 13 w 258" name="T108"/>
              <a:gd fmla="*/ 81 h 273" name="T109"/>
              <a:gd fmla="*/ 7 w 258" name="T110"/>
              <a:gd fmla="*/ 240 h 273" name="T111"/>
              <a:gd fmla="*/ 216 w 258" name="T112"/>
              <a:gd fmla="*/ 94 h 273" name="T113"/>
              <a:gd fmla="*/ 142 w 258" name="T114"/>
              <a:gd fmla="*/ 52 h 273" name="T115"/>
              <a:gd fmla="*/ 120 w 258" name="T116"/>
              <a:gd fmla="*/ 182 h 273" name="T117"/>
              <a:gd fmla="*/ 224 w 258" name="T118"/>
              <a:gd fmla="*/ 88 h 273" name="T119"/>
              <a:gd fmla="*/ 175 w 258" name="T120"/>
              <a:gd fmla="*/ 151 h 273" name="T121"/>
              <a:gd fmla="*/ 241 w 258" name="T122"/>
              <a:gd fmla="*/ 80 h 273" name="T123"/>
              <a:gd fmla="*/ 100 w 258" name="T124"/>
              <a:gd fmla="*/ 162 h 27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73" w="258">
                <a:moveTo>
                  <a:pt x="38" y="24"/>
                </a:moveTo>
                <a:cubicBezTo>
                  <a:pt x="37" y="24"/>
                  <a:pt x="37" y="24"/>
                  <a:pt x="37" y="24"/>
                </a:cubicBezTo>
                <a:cubicBezTo>
                  <a:pt x="36" y="23"/>
                  <a:pt x="35" y="23"/>
                  <a:pt x="35" y="22"/>
                </a:cubicBezTo>
                <a:cubicBezTo>
                  <a:pt x="35" y="20"/>
                  <a:pt x="36" y="18"/>
                  <a:pt x="36" y="15"/>
                </a:cubicBezTo>
                <a:cubicBezTo>
                  <a:pt x="37" y="14"/>
                  <a:pt x="38" y="13"/>
                  <a:pt x="39" y="12"/>
                </a:cubicBezTo>
                <a:cubicBezTo>
                  <a:pt x="41" y="11"/>
                  <a:pt x="43" y="9"/>
                  <a:pt x="45" y="8"/>
                </a:cubicBezTo>
                <a:cubicBezTo>
                  <a:pt x="46" y="7"/>
                  <a:pt x="47" y="6"/>
                  <a:pt x="49" y="6"/>
                </a:cubicBezTo>
                <a:cubicBezTo>
                  <a:pt x="50" y="6"/>
                  <a:pt x="51" y="6"/>
                  <a:pt x="52" y="6"/>
                </a:cubicBezTo>
                <a:cubicBezTo>
                  <a:pt x="53" y="6"/>
                  <a:pt x="54" y="6"/>
                  <a:pt x="55" y="6"/>
                </a:cubicBezTo>
                <a:cubicBezTo>
                  <a:pt x="59" y="6"/>
                  <a:pt x="63" y="6"/>
                  <a:pt x="67" y="5"/>
                </a:cubicBezTo>
                <a:cubicBezTo>
                  <a:pt x="68" y="5"/>
                  <a:pt x="70" y="5"/>
                  <a:pt x="72" y="5"/>
                </a:cubicBezTo>
                <a:cubicBezTo>
                  <a:pt x="83" y="5"/>
                  <a:pt x="94" y="5"/>
                  <a:pt x="105" y="5"/>
                </a:cubicBezTo>
                <a:cubicBezTo>
                  <a:pt x="112" y="5"/>
                  <a:pt x="118" y="4"/>
                  <a:pt x="124" y="4"/>
                </a:cubicBezTo>
                <a:cubicBezTo>
                  <a:pt x="132" y="4"/>
                  <a:pt x="139" y="3"/>
                  <a:pt x="146" y="3"/>
                </a:cubicBezTo>
                <a:cubicBezTo>
                  <a:pt x="155" y="3"/>
                  <a:pt x="163" y="2"/>
                  <a:pt x="172" y="1"/>
                </a:cubicBezTo>
                <a:cubicBezTo>
                  <a:pt x="174" y="1"/>
                  <a:pt x="177" y="1"/>
                  <a:pt x="179" y="1"/>
                </a:cubicBezTo>
                <a:cubicBezTo>
                  <a:pt x="185" y="1"/>
                  <a:pt x="191" y="0"/>
                  <a:pt x="197" y="0"/>
                </a:cubicBezTo>
                <a:cubicBezTo>
                  <a:pt x="202" y="0"/>
                  <a:pt x="206" y="0"/>
                  <a:pt x="211" y="0"/>
                </a:cubicBezTo>
                <a:cubicBezTo>
                  <a:pt x="211" y="0"/>
                  <a:pt x="211" y="0"/>
                  <a:pt x="211" y="0"/>
                </a:cubicBezTo>
                <a:cubicBezTo>
                  <a:pt x="215" y="1"/>
                  <a:pt x="216" y="2"/>
                  <a:pt x="217" y="6"/>
                </a:cubicBezTo>
                <a:cubicBezTo>
                  <a:pt x="217" y="7"/>
                  <a:pt x="217" y="9"/>
                  <a:pt x="218" y="10"/>
                </a:cubicBezTo>
                <a:cubicBezTo>
                  <a:pt x="220" y="13"/>
                  <a:pt x="220" y="17"/>
                  <a:pt x="221" y="21"/>
                </a:cubicBezTo>
                <a:cubicBezTo>
                  <a:pt x="221" y="27"/>
                  <a:pt x="222" y="33"/>
                  <a:pt x="222" y="39"/>
                </a:cubicBezTo>
                <a:cubicBezTo>
                  <a:pt x="222" y="40"/>
                  <a:pt x="222" y="40"/>
                  <a:pt x="222" y="41"/>
                </a:cubicBezTo>
                <a:cubicBezTo>
                  <a:pt x="223" y="43"/>
                  <a:pt x="223" y="44"/>
                  <a:pt x="223" y="46"/>
                </a:cubicBezTo>
                <a:cubicBezTo>
                  <a:pt x="225" y="46"/>
                  <a:pt x="226" y="47"/>
                  <a:pt x="227" y="47"/>
                </a:cubicBezTo>
                <a:cubicBezTo>
                  <a:pt x="229" y="48"/>
                  <a:pt x="231" y="48"/>
                  <a:pt x="232" y="48"/>
                </a:cubicBezTo>
                <a:cubicBezTo>
                  <a:pt x="234" y="48"/>
                  <a:pt x="236" y="48"/>
                  <a:pt x="238" y="48"/>
                </a:cubicBezTo>
                <a:cubicBezTo>
                  <a:pt x="242" y="49"/>
                  <a:pt x="246" y="50"/>
                  <a:pt x="249" y="51"/>
                </a:cubicBezTo>
                <a:cubicBezTo>
                  <a:pt x="250" y="51"/>
                  <a:pt x="251" y="51"/>
                  <a:pt x="252" y="51"/>
                </a:cubicBezTo>
                <a:cubicBezTo>
                  <a:pt x="253" y="52"/>
                  <a:pt x="254" y="53"/>
                  <a:pt x="255" y="54"/>
                </a:cubicBezTo>
                <a:cubicBezTo>
                  <a:pt x="255" y="57"/>
                  <a:pt x="255" y="59"/>
                  <a:pt x="255" y="61"/>
                </a:cubicBezTo>
                <a:cubicBezTo>
                  <a:pt x="256" y="67"/>
                  <a:pt x="255" y="73"/>
                  <a:pt x="255" y="79"/>
                </a:cubicBezTo>
                <a:cubicBezTo>
                  <a:pt x="255" y="82"/>
                  <a:pt x="255" y="84"/>
                  <a:pt x="255" y="87"/>
                </a:cubicBezTo>
                <a:cubicBezTo>
                  <a:pt x="255" y="87"/>
                  <a:pt x="256" y="87"/>
                  <a:pt x="256" y="87"/>
                </a:cubicBezTo>
                <a:cubicBezTo>
                  <a:pt x="257" y="88"/>
                  <a:pt x="257" y="89"/>
                  <a:pt x="256" y="90"/>
                </a:cubicBezTo>
                <a:cubicBezTo>
                  <a:pt x="255" y="90"/>
                  <a:pt x="255" y="91"/>
                  <a:pt x="255" y="92"/>
                </a:cubicBezTo>
                <a:cubicBezTo>
                  <a:pt x="255" y="97"/>
                  <a:pt x="255" y="102"/>
                  <a:pt x="256" y="107"/>
                </a:cubicBezTo>
                <a:cubicBezTo>
                  <a:pt x="256" y="111"/>
                  <a:pt x="256" y="115"/>
                  <a:pt x="257" y="119"/>
                </a:cubicBezTo>
                <a:cubicBezTo>
                  <a:pt x="257" y="124"/>
                  <a:pt x="257" y="128"/>
                  <a:pt x="257" y="133"/>
                </a:cubicBezTo>
                <a:cubicBezTo>
                  <a:pt x="258" y="139"/>
                  <a:pt x="258" y="144"/>
                  <a:pt x="258" y="149"/>
                </a:cubicBezTo>
                <a:cubicBezTo>
                  <a:pt x="258" y="158"/>
                  <a:pt x="258" y="166"/>
                  <a:pt x="258" y="174"/>
                </a:cubicBezTo>
                <a:cubicBezTo>
                  <a:pt x="257" y="178"/>
                  <a:pt x="258" y="181"/>
                  <a:pt x="257" y="185"/>
                </a:cubicBezTo>
                <a:cubicBezTo>
                  <a:pt x="257" y="189"/>
                  <a:pt x="257" y="194"/>
                  <a:pt x="257" y="198"/>
                </a:cubicBezTo>
                <a:cubicBezTo>
                  <a:pt x="257" y="202"/>
                  <a:pt x="257" y="206"/>
                  <a:pt x="256" y="210"/>
                </a:cubicBezTo>
                <a:cubicBezTo>
                  <a:pt x="256" y="211"/>
                  <a:pt x="256" y="212"/>
                  <a:pt x="256" y="214"/>
                </a:cubicBezTo>
                <a:cubicBezTo>
                  <a:pt x="256" y="223"/>
                  <a:pt x="256" y="233"/>
                  <a:pt x="256" y="243"/>
                </a:cubicBezTo>
                <a:cubicBezTo>
                  <a:pt x="256" y="244"/>
                  <a:pt x="256" y="246"/>
                  <a:pt x="256" y="247"/>
                </a:cubicBezTo>
                <a:cubicBezTo>
                  <a:pt x="255" y="248"/>
                  <a:pt x="255" y="250"/>
                  <a:pt x="254" y="251"/>
                </a:cubicBezTo>
                <a:cubicBezTo>
                  <a:pt x="254" y="253"/>
                  <a:pt x="253" y="255"/>
                  <a:pt x="252" y="257"/>
                </a:cubicBezTo>
                <a:cubicBezTo>
                  <a:pt x="251" y="260"/>
                  <a:pt x="248" y="262"/>
                  <a:pt x="245" y="264"/>
                </a:cubicBezTo>
                <a:cubicBezTo>
                  <a:pt x="239" y="266"/>
                  <a:pt x="233" y="268"/>
                  <a:pt x="226" y="269"/>
                </a:cubicBezTo>
                <a:cubicBezTo>
                  <a:pt x="223" y="269"/>
                  <a:pt x="220" y="270"/>
                  <a:pt x="217" y="271"/>
                </a:cubicBezTo>
                <a:cubicBezTo>
                  <a:pt x="214" y="272"/>
                  <a:pt x="210" y="272"/>
                  <a:pt x="206" y="272"/>
                </a:cubicBezTo>
                <a:cubicBezTo>
                  <a:pt x="199" y="273"/>
                  <a:pt x="192" y="273"/>
                  <a:pt x="185" y="273"/>
                </a:cubicBezTo>
                <a:cubicBezTo>
                  <a:pt x="177" y="273"/>
                  <a:pt x="170" y="272"/>
                  <a:pt x="162" y="272"/>
                </a:cubicBezTo>
                <a:cubicBezTo>
                  <a:pt x="156" y="272"/>
                  <a:pt x="151" y="272"/>
                  <a:pt x="145" y="272"/>
                </a:cubicBezTo>
                <a:cubicBezTo>
                  <a:pt x="142" y="271"/>
                  <a:pt x="138" y="271"/>
                  <a:pt x="135" y="271"/>
                </a:cubicBezTo>
                <a:cubicBezTo>
                  <a:pt x="130" y="271"/>
                  <a:pt x="126" y="271"/>
                  <a:pt x="121" y="271"/>
                </a:cubicBezTo>
                <a:cubicBezTo>
                  <a:pt x="116" y="271"/>
                  <a:pt x="111" y="271"/>
                  <a:pt x="106" y="271"/>
                </a:cubicBezTo>
                <a:cubicBezTo>
                  <a:pt x="102" y="270"/>
                  <a:pt x="98" y="270"/>
                  <a:pt x="94" y="270"/>
                </a:cubicBezTo>
                <a:cubicBezTo>
                  <a:pt x="91" y="270"/>
                  <a:pt x="87" y="269"/>
                  <a:pt x="84" y="269"/>
                </a:cubicBezTo>
                <a:cubicBezTo>
                  <a:pt x="76" y="269"/>
                  <a:pt x="69" y="269"/>
                  <a:pt x="61" y="268"/>
                </a:cubicBezTo>
                <a:cubicBezTo>
                  <a:pt x="54" y="268"/>
                  <a:pt x="47" y="267"/>
                  <a:pt x="40" y="267"/>
                </a:cubicBezTo>
                <a:cubicBezTo>
                  <a:pt x="38" y="267"/>
                  <a:pt x="36" y="267"/>
                  <a:pt x="33" y="267"/>
                </a:cubicBezTo>
                <a:cubicBezTo>
                  <a:pt x="28" y="266"/>
                  <a:pt x="23" y="265"/>
                  <a:pt x="18" y="263"/>
                </a:cubicBezTo>
                <a:cubicBezTo>
                  <a:pt x="12" y="260"/>
                  <a:pt x="8" y="257"/>
                  <a:pt x="5" y="251"/>
                </a:cubicBezTo>
                <a:cubicBezTo>
                  <a:pt x="3" y="247"/>
                  <a:pt x="2" y="243"/>
                  <a:pt x="1" y="239"/>
                </a:cubicBezTo>
                <a:cubicBezTo>
                  <a:pt x="1" y="236"/>
                  <a:pt x="1" y="233"/>
                  <a:pt x="0" y="231"/>
                </a:cubicBezTo>
                <a:cubicBezTo>
                  <a:pt x="0" y="228"/>
                  <a:pt x="0" y="224"/>
                  <a:pt x="0" y="221"/>
                </a:cubicBezTo>
                <a:cubicBezTo>
                  <a:pt x="0" y="220"/>
                  <a:pt x="1" y="218"/>
                  <a:pt x="1" y="216"/>
                </a:cubicBezTo>
                <a:cubicBezTo>
                  <a:pt x="1" y="210"/>
                  <a:pt x="2" y="204"/>
                  <a:pt x="2" y="198"/>
                </a:cubicBezTo>
                <a:cubicBezTo>
                  <a:pt x="2" y="194"/>
                  <a:pt x="3" y="189"/>
                  <a:pt x="3" y="184"/>
                </a:cubicBezTo>
                <a:cubicBezTo>
                  <a:pt x="4" y="171"/>
                  <a:pt x="4" y="157"/>
                  <a:pt x="4" y="143"/>
                </a:cubicBezTo>
                <a:cubicBezTo>
                  <a:pt x="4" y="135"/>
                  <a:pt x="5" y="126"/>
                  <a:pt x="5" y="117"/>
                </a:cubicBezTo>
                <a:cubicBezTo>
                  <a:pt x="5" y="110"/>
                  <a:pt x="6" y="104"/>
                  <a:pt x="6" y="97"/>
                </a:cubicBezTo>
                <a:cubicBezTo>
                  <a:pt x="6" y="96"/>
                  <a:pt x="6" y="96"/>
                  <a:pt x="6" y="95"/>
                </a:cubicBezTo>
                <a:cubicBezTo>
                  <a:pt x="6" y="95"/>
                  <a:pt x="6" y="94"/>
                  <a:pt x="6" y="94"/>
                </a:cubicBezTo>
                <a:cubicBezTo>
                  <a:pt x="6" y="85"/>
                  <a:pt x="6" y="77"/>
                  <a:pt x="6" y="68"/>
                </a:cubicBezTo>
                <a:cubicBezTo>
                  <a:pt x="6" y="65"/>
                  <a:pt x="6" y="62"/>
                  <a:pt x="7" y="59"/>
                </a:cubicBezTo>
                <a:cubicBezTo>
                  <a:pt x="7" y="58"/>
                  <a:pt x="7" y="56"/>
                  <a:pt x="8" y="55"/>
                </a:cubicBezTo>
                <a:cubicBezTo>
                  <a:pt x="8" y="54"/>
                  <a:pt x="9" y="53"/>
                  <a:pt x="11" y="53"/>
                </a:cubicBezTo>
                <a:cubicBezTo>
                  <a:pt x="14" y="52"/>
                  <a:pt x="18" y="51"/>
                  <a:pt x="22" y="52"/>
                </a:cubicBezTo>
                <a:cubicBezTo>
                  <a:pt x="25" y="53"/>
                  <a:pt x="28" y="53"/>
                  <a:pt x="31" y="54"/>
                </a:cubicBezTo>
                <a:cubicBezTo>
                  <a:pt x="33" y="54"/>
                  <a:pt x="35" y="54"/>
                  <a:pt x="37" y="54"/>
                </a:cubicBezTo>
                <a:cubicBezTo>
                  <a:pt x="38" y="53"/>
                  <a:pt x="38" y="53"/>
                  <a:pt x="38" y="52"/>
                </a:cubicBezTo>
                <a:cubicBezTo>
                  <a:pt x="38" y="51"/>
                  <a:pt x="38" y="50"/>
                  <a:pt x="38" y="50"/>
                </a:cubicBezTo>
                <a:cubicBezTo>
                  <a:pt x="38" y="49"/>
                  <a:pt x="38" y="49"/>
                  <a:pt x="38" y="48"/>
                </a:cubicBezTo>
                <a:cubicBezTo>
                  <a:pt x="38" y="46"/>
                  <a:pt x="38" y="45"/>
                  <a:pt x="38" y="43"/>
                </a:cubicBezTo>
                <a:cubicBezTo>
                  <a:pt x="38" y="37"/>
                  <a:pt x="38" y="31"/>
                  <a:pt x="38" y="26"/>
                </a:cubicBezTo>
                <a:cubicBezTo>
                  <a:pt x="38" y="25"/>
                  <a:pt x="38" y="25"/>
                  <a:pt x="38" y="24"/>
                </a:cubicBezTo>
                <a:close/>
                <a:moveTo>
                  <a:pt x="98" y="78"/>
                </a:moveTo>
                <a:cubicBezTo>
                  <a:pt x="98" y="78"/>
                  <a:pt x="99" y="78"/>
                  <a:pt x="100" y="78"/>
                </a:cubicBezTo>
                <a:cubicBezTo>
                  <a:pt x="101" y="77"/>
                  <a:pt x="101" y="77"/>
                  <a:pt x="102" y="77"/>
                </a:cubicBezTo>
                <a:cubicBezTo>
                  <a:pt x="102" y="75"/>
                  <a:pt x="101" y="74"/>
                  <a:pt x="101" y="72"/>
                </a:cubicBezTo>
                <a:cubicBezTo>
                  <a:pt x="101" y="72"/>
                  <a:pt x="101" y="72"/>
                  <a:pt x="100" y="72"/>
                </a:cubicBezTo>
                <a:cubicBezTo>
                  <a:pt x="100" y="73"/>
                  <a:pt x="100" y="75"/>
                  <a:pt x="100" y="76"/>
                </a:cubicBezTo>
                <a:cubicBezTo>
                  <a:pt x="100" y="77"/>
                  <a:pt x="99" y="78"/>
                  <a:pt x="98" y="78"/>
                </a:cubicBezTo>
                <a:cubicBezTo>
                  <a:pt x="98" y="78"/>
                  <a:pt x="98" y="78"/>
                  <a:pt x="97" y="78"/>
                </a:cubicBezTo>
                <a:cubicBezTo>
                  <a:pt x="97" y="78"/>
                  <a:pt x="97" y="78"/>
                  <a:pt x="97" y="78"/>
                </a:cubicBezTo>
                <a:cubicBezTo>
                  <a:pt x="97" y="77"/>
                  <a:pt x="96" y="76"/>
                  <a:pt x="97" y="76"/>
                </a:cubicBezTo>
                <a:cubicBezTo>
                  <a:pt x="97" y="75"/>
                  <a:pt x="97" y="74"/>
                  <a:pt x="98" y="73"/>
                </a:cubicBezTo>
                <a:cubicBezTo>
                  <a:pt x="98" y="72"/>
                  <a:pt x="98" y="72"/>
                  <a:pt x="99" y="71"/>
                </a:cubicBezTo>
                <a:cubicBezTo>
                  <a:pt x="98" y="71"/>
                  <a:pt x="97" y="71"/>
                  <a:pt x="96" y="70"/>
                </a:cubicBezTo>
                <a:cubicBezTo>
                  <a:pt x="96" y="70"/>
                  <a:pt x="96" y="70"/>
                  <a:pt x="95" y="70"/>
                </a:cubicBezTo>
                <a:cubicBezTo>
                  <a:pt x="95" y="72"/>
                  <a:pt x="95" y="75"/>
                  <a:pt x="95" y="78"/>
                </a:cubicBezTo>
                <a:cubicBezTo>
                  <a:pt x="96" y="78"/>
                  <a:pt x="97" y="78"/>
                  <a:pt x="98" y="78"/>
                </a:cubicBezTo>
                <a:close/>
                <a:moveTo>
                  <a:pt x="233" y="70"/>
                </a:moveTo>
                <a:cubicBezTo>
                  <a:pt x="233" y="69"/>
                  <a:pt x="233" y="68"/>
                  <a:pt x="233" y="67"/>
                </a:cubicBezTo>
                <a:cubicBezTo>
                  <a:pt x="234" y="66"/>
                  <a:pt x="234" y="66"/>
                  <a:pt x="234" y="65"/>
                </a:cubicBezTo>
                <a:cubicBezTo>
                  <a:pt x="234" y="64"/>
                  <a:pt x="234" y="63"/>
                  <a:pt x="235" y="61"/>
                </a:cubicBezTo>
                <a:cubicBezTo>
                  <a:pt x="234" y="62"/>
                  <a:pt x="233" y="61"/>
                  <a:pt x="232" y="61"/>
                </a:cubicBezTo>
                <a:cubicBezTo>
                  <a:pt x="232" y="60"/>
                  <a:pt x="232" y="60"/>
                  <a:pt x="232" y="60"/>
                </a:cubicBezTo>
                <a:cubicBezTo>
                  <a:pt x="231" y="59"/>
                  <a:pt x="231" y="59"/>
                  <a:pt x="230" y="59"/>
                </a:cubicBezTo>
                <a:cubicBezTo>
                  <a:pt x="230" y="60"/>
                  <a:pt x="229" y="61"/>
                  <a:pt x="229" y="61"/>
                </a:cubicBezTo>
                <a:cubicBezTo>
                  <a:pt x="229" y="62"/>
                  <a:pt x="229" y="62"/>
                  <a:pt x="229" y="62"/>
                </a:cubicBezTo>
                <a:cubicBezTo>
                  <a:pt x="230" y="62"/>
                  <a:pt x="229" y="63"/>
                  <a:pt x="229" y="64"/>
                </a:cubicBezTo>
                <a:cubicBezTo>
                  <a:pt x="229" y="64"/>
                  <a:pt x="229" y="65"/>
                  <a:pt x="229" y="65"/>
                </a:cubicBezTo>
                <a:cubicBezTo>
                  <a:pt x="229" y="65"/>
                  <a:pt x="229" y="65"/>
                  <a:pt x="230" y="65"/>
                </a:cubicBezTo>
                <a:cubicBezTo>
                  <a:pt x="230" y="65"/>
                  <a:pt x="231" y="65"/>
                  <a:pt x="231" y="66"/>
                </a:cubicBezTo>
                <a:cubicBezTo>
                  <a:pt x="231" y="66"/>
                  <a:pt x="231" y="67"/>
                  <a:pt x="231" y="67"/>
                </a:cubicBezTo>
                <a:cubicBezTo>
                  <a:pt x="231" y="68"/>
                  <a:pt x="232" y="69"/>
                  <a:pt x="233" y="70"/>
                </a:cubicBezTo>
                <a:cubicBezTo>
                  <a:pt x="234" y="72"/>
                  <a:pt x="236" y="73"/>
                  <a:pt x="237" y="74"/>
                </a:cubicBezTo>
                <a:cubicBezTo>
                  <a:pt x="237" y="74"/>
                  <a:pt x="237" y="74"/>
                  <a:pt x="237" y="74"/>
                </a:cubicBezTo>
                <a:cubicBezTo>
                  <a:pt x="239" y="70"/>
                  <a:pt x="240" y="66"/>
                  <a:pt x="241" y="62"/>
                </a:cubicBezTo>
                <a:cubicBezTo>
                  <a:pt x="242" y="61"/>
                  <a:pt x="241" y="61"/>
                  <a:pt x="241" y="61"/>
                </a:cubicBezTo>
                <a:cubicBezTo>
                  <a:pt x="240" y="61"/>
                  <a:pt x="239" y="61"/>
                  <a:pt x="239" y="61"/>
                </a:cubicBezTo>
                <a:cubicBezTo>
                  <a:pt x="238" y="62"/>
                  <a:pt x="237" y="63"/>
                  <a:pt x="237" y="64"/>
                </a:cubicBezTo>
                <a:cubicBezTo>
                  <a:pt x="236" y="65"/>
                  <a:pt x="236" y="67"/>
                  <a:pt x="236" y="69"/>
                </a:cubicBezTo>
                <a:cubicBezTo>
                  <a:pt x="236" y="70"/>
                  <a:pt x="234" y="70"/>
                  <a:pt x="233" y="70"/>
                </a:cubicBezTo>
                <a:close/>
                <a:moveTo>
                  <a:pt x="42" y="157"/>
                </a:moveTo>
                <a:cubicBezTo>
                  <a:pt x="42" y="158"/>
                  <a:pt x="42" y="158"/>
                  <a:pt x="42" y="158"/>
                </a:cubicBezTo>
                <a:cubicBezTo>
                  <a:pt x="43" y="161"/>
                  <a:pt x="44" y="164"/>
                  <a:pt x="46" y="167"/>
                </a:cubicBezTo>
                <a:cubicBezTo>
                  <a:pt x="46" y="167"/>
                  <a:pt x="46" y="167"/>
                  <a:pt x="46" y="167"/>
                </a:cubicBezTo>
                <a:cubicBezTo>
                  <a:pt x="46" y="165"/>
                  <a:pt x="46" y="159"/>
                  <a:pt x="46" y="158"/>
                </a:cubicBezTo>
                <a:cubicBezTo>
                  <a:pt x="44" y="159"/>
                  <a:pt x="43" y="159"/>
                  <a:pt x="42" y="157"/>
                </a:cubicBezTo>
                <a:cubicBezTo>
                  <a:pt x="41" y="156"/>
                  <a:pt x="42" y="155"/>
                  <a:pt x="42" y="154"/>
                </a:cubicBezTo>
                <a:cubicBezTo>
                  <a:pt x="43" y="153"/>
                  <a:pt x="43" y="153"/>
                  <a:pt x="44" y="152"/>
                </a:cubicBezTo>
                <a:cubicBezTo>
                  <a:pt x="45" y="151"/>
                  <a:pt x="46" y="150"/>
                  <a:pt x="46" y="148"/>
                </a:cubicBezTo>
                <a:cubicBezTo>
                  <a:pt x="46" y="147"/>
                  <a:pt x="46" y="146"/>
                  <a:pt x="46" y="144"/>
                </a:cubicBezTo>
                <a:cubicBezTo>
                  <a:pt x="46" y="143"/>
                  <a:pt x="46" y="142"/>
                  <a:pt x="46" y="141"/>
                </a:cubicBezTo>
                <a:cubicBezTo>
                  <a:pt x="45" y="142"/>
                  <a:pt x="44" y="143"/>
                  <a:pt x="43" y="142"/>
                </a:cubicBezTo>
                <a:cubicBezTo>
                  <a:pt x="42" y="144"/>
                  <a:pt x="42" y="145"/>
                  <a:pt x="41" y="147"/>
                </a:cubicBezTo>
                <a:cubicBezTo>
                  <a:pt x="39" y="152"/>
                  <a:pt x="39" y="151"/>
                  <a:pt x="41" y="156"/>
                </a:cubicBezTo>
                <a:cubicBezTo>
                  <a:pt x="41" y="157"/>
                  <a:pt x="41" y="157"/>
                  <a:pt x="41" y="157"/>
                </a:cubicBezTo>
                <a:cubicBezTo>
                  <a:pt x="41" y="157"/>
                  <a:pt x="42" y="157"/>
                  <a:pt x="42" y="157"/>
                </a:cubicBezTo>
                <a:close/>
                <a:moveTo>
                  <a:pt x="230" y="182"/>
                </a:moveTo>
                <a:cubicBezTo>
                  <a:pt x="230" y="181"/>
                  <a:pt x="230" y="181"/>
                  <a:pt x="229" y="181"/>
                </a:cubicBezTo>
                <a:cubicBezTo>
                  <a:pt x="230" y="181"/>
                  <a:pt x="230" y="182"/>
                  <a:pt x="230" y="182"/>
                </a:cubicBezTo>
                <a:cubicBezTo>
                  <a:pt x="230" y="183"/>
                  <a:pt x="230" y="183"/>
                  <a:pt x="230" y="183"/>
                </a:cubicBezTo>
                <a:cubicBezTo>
                  <a:pt x="229" y="184"/>
                  <a:pt x="228" y="185"/>
                  <a:pt x="228" y="186"/>
                </a:cubicBezTo>
                <a:cubicBezTo>
                  <a:pt x="228" y="187"/>
                  <a:pt x="228" y="187"/>
                  <a:pt x="227" y="187"/>
                </a:cubicBezTo>
                <a:cubicBezTo>
                  <a:pt x="226" y="187"/>
                  <a:pt x="226" y="187"/>
                  <a:pt x="225" y="188"/>
                </a:cubicBezTo>
                <a:cubicBezTo>
                  <a:pt x="225" y="189"/>
                  <a:pt x="224" y="189"/>
                  <a:pt x="223" y="190"/>
                </a:cubicBezTo>
                <a:cubicBezTo>
                  <a:pt x="223" y="190"/>
                  <a:pt x="223" y="191"/>
                  <a:pt x="223" y="191"/>
                </a:cubicBezTo>
                <a:cubicBezTo>
                  <a:pt x="225" y="193"/>
                  <a:pt x="227" y="196"/>
                  <a:pt x="230" y="198"/>
                </a:cubicBezTo>
                <a:cubicBezTo>
                  <a:pt x="230" y="198"/>
                  <a:pt x="230" y="198"/>
                  <a:pt x="230" y="198"/>
                </a:cubicBezTo>
                <a:cubicBezTo>
                  <a:pt x="231" y="197"/>
                  <a:pt x="231" y="196"/>
                  <a:pt x="232" y="194"/>
                </a:cubicBezTo>
                <a:cubicBezTo>
                  <a:pt x="232" y="194"/>
                  <a:pt x="232" y="193"/>
                  <a:pt x="233" y="193"/>
                </a:cubicBezTo>
                <a:cubicBezTo>
                  <a:pt x="233" y="193"/>
                  <a:pt x="234" y="194"/>
                  <a:pt x="234" y="194"/>
                </a:cubicBezTo>
                <a:cubicBezTo>
                  <a:pt x="234" y="195"/>
                  <a:pt x="234" y="195"/>
                  <a:pt x="233" y="195"/>
                </a:cubicBezTo>
                <a:cubicBezTo>
                  <a:pt x="232" y="196"/>
                  <a:pt x="231" y="198"/>
                  <a:pt x="231" y="199"/>
                </a:cubicBezTo>
                <a:cubicBezTo>
                  <a:pt x="231" y="200"/>
                  <a:pt x="231" y="200"/>
                  <a:pt x="231" y="200"/>
                </a:cubicBezTo>
                <a:cubicBezTo>
                  <a:pt x="231" y="200"/>
                  <a:pt x="231" y="200"/>
                  <a:pt x="231" y="200"/>
                </a:cubicBezTo>
                <a:cubicBezTo>
                  <a:pt x="233" y="197"/>
                  <a:pt x="235" y="195"/>
                  <a:pt x="237" y="193"/>
                </a:cubicBezTo>
                <a:cubicBezTo>
                  <a:pt x="235" y="190"/>
                  <a:pt x="234" y="187"/>
                  <a:pt x="232" y="184"/>
                </a:cubicBezTo>
                <a:cubicBezTo>
                  <a:pt x="232" y="186"/>
                  <a:pt x="231" y="187"/>
                  <a:pt x="231" y="188"/>
                </a:cubicBezTo>
                <a:cubicBezTo>
                  <a:pt x="231" y="189"/>
                  <a:pt x="230" y="190"/>
                  <a:pt x="230" y="191"/>
                </a:cubicBezTo>
                <a:cubicBezTo>
                  <a:pt x="229" y="192"/>
                  <a:pt x="228" y="193"/>
                  <a:pt x="227" y="192"/>
                </a:cubicBezTo>
                <a:cubicBezTo>
                  <a:pt x="227" y="191"/>
                  <a:pt x="227" y="190"/>
                  <a:pt x="227" y="190"/>
                </a:cubicBezTo>
                <a:cubicBezTo>
                  <a:pt x="229" y="188"/>
                  <a:pt x="230" y="185"/>
                  <a:pt x="231" y="183"/>
                </a:cubicBezTo>
                <a:cubicBezTo>
                  <a:pt x="231" y="182"/>
                  <a:pt x="231" y="182"/>
                  <a:pt x="230" y="182"/>
                </a:cubicBezTo>
                <a:close/>
                <a:moveTo>
                  <a:pt x="83" y="91"/>
                </a:moveTo>
                <a:cubicBezTo>
                  <a:pt x="83" y="90"/>
                  <a:pt x="83" y="90"/>
                  <a:pt x="83" y="90"/>
                </a:cubicBezTo>
                <a:cubicBezTo>
                  <a:pt x="83" y="87"/>
                  <a:pt x="83" y="85"/>
                  <a:pt x="83" y="83"/>
                </a:cubicBezTo>
                <a:cubicBezTo>
                  <a:pt x="83" y="80"/>
                  <a:pt x="83" y="77"/>
                  <a:pt x="84" y="73"/>
                </a:cubicBezTo>
                <a:cubicBezTo>
                  <a:pt x="84" y="71"/>
                  <a:pt x="85" y="69"/>
                  <a:pt x="85" y="67"/>
                </a:cubicBezTo>
                <a:cubicBezTo>
                  <a:pt x="85" y="66"/>
                  <a:pt x="85" y="66"/>
                  <a:pt x="85" y="66"/>
                </a:cubicBezTo>
                <a:cubicBezTo>
                  <a:pt x="85" y="63"/>
                  <a:pt x="85" y="61"/>
                  <a:pt x="86" y="59"/>
                </a:cubicBezTo>
                <a:cubicBezTo>
                  <a:pt x="86" y="57"/>
                  <a:pt x="86" y="55"/>
                  <a:pt x="86" y="53"/>
                </a:cubicBezTo>
                <a:cubicBezTo>
                  <a:pt x="86" y="53"/>
                  <a:pt x="86" y="53"/>
                  <a:pt x="86" y="53"/>
                </a:cubicBezTo>
                <a:cubicBezTo>
                  <a:pt x="86" y="52"/>
                  <a:pt x="86" y="51"/>
                  <a:pt x="87" y="51"/>
                </a:cubicBezTo>
                <a:cubicBezTo>
                  <a:pt x="87" y="50"/>
                  <a:pt x="88" y="50"/>
                  <a:pt x="89" y="50"/>
                </a:cubicBezTo>
                <a:cubicBezTo>
                  <a:pt x="90" y="50"/>
                  <a:pt x="91" y="50"/>
                  <a:pt x="92" y="49"/>
                </a:cubicBezTo>
                <a:cubicBezTo>
                  <a:pt x="93" y="49"/>
                  <a:pt x="95" y="49"/>
                  <a:pt x="96" y="48"/>
                </a:cubicBezTo>
                <a:cubicBezTo>
                  <a:pt x="96" y="47"/>
                  <a:pt x="97" y="47"/>
                  <a:pt x="97" y="47"/>
                </a:cubicBezTo>
                <a:cubicBezTo>
                  <a:pt x="99" y="46"/>
                  <a:pt x="101" y="45"/>
                  <a:pt x="103" y="45"/>
                </a:cubicBezTo>
                <a:cubicBezTo>
                  <a:pt x="106" y="45"/>
                  <a:pt x="109" y="45"/>
                  <a:pt x="112" y="46"/>
                </a:cubicBezTo>
                <a:cubicBezTo>
                  <a:pt x="117" y="46"/>
                  <a:pt x="121" y="47"/>
                  <a:pt x="126" y="47"/>
                </a:cubicBezTo>
                <a:cubicBezTo>
                  <a:pt x="129" y="47"/>
                  <a:pt x="133" y="48"/>
                  <a:pt x="136" y="48"/>
                </a:cubicBezTo>
                <a:cubicBezTo>
                  <a:pt x="137" y="48"/>
                  <a:pt x="137" y="48"/>
                  <a:pt x="138" y="48"/>
                </a:cubicBezTo>
                <a:cubicBezTo>
                  <a:pt x="141" y="48"/>
                  <a:pt x="144" y="47"/>
                  <a:pt x="147" y="47"/>
                </a:cubicBezTo>
                <a:cubicBezTo>
                  <a:pt x="149" y="47"/>
                  <a:pt x="152" y="47"/>
                  <a:pt x="155" y="47"/>
                </a:cubicBezTo>
                <a:cubicBezTo>
                  <a:pt x="157" y="46"/>
                  <a:pt x="160" y="47"/>
                  <a:pt x="162" y="46"/>
                </a:cubicBezTo>
                <a:cubicBezTo>
                  <a:pt x="164" y="46"/>
                  <a:pt x="165" y="46"/>
                  <a:pt x="167" y="46"/>
                </a:cubicBezTo>
                <a:cubicBezTo>
                  <a:pt x="168" y="46"/>
                  <a:pt x="169" y="47"/>
                  <a:pt x="169" y="47"/>
                </a:cubicBezTo>
                <a:cubicBezTo>
                  <a:pt x="170" y="48"/>
                  <a:pt x="170" y="48"/>
                  <a:pt x="170" y="49"/>
                </a:cubicBezTo>
                <a:cubicBezTo>
                  <a:pt x="170" y="50"/>
                  <a:pt x="171" y="51"/>
                  <a:pt x="171" y="52"/>
                </a:cubicBezTo>
                <a:cubicBezTo>
                  <a:pt x="172" y="56"/>
                  <a:pt x="173" y="60"/>
                  <a:pt x="173" y="64"/>
                </a:cubicBezTo>
                <a:cubicBezTo>
                  <a:pt x="173" y="69"/>
                  <a:pt x="174" y="74"/>
                  <a:pt x="175" y="80"/>
                </a:cubicBezTo>
                <a:cubicBezTo>
                  <a:pt x="175" y="82"/>
                  <a:pt x="176" y="85"/>
                  <a:pt x="176" y="88"/>
                </a:cubicBezTo>
                <a:cubicBezTo>
                  <a:pt x="176" y="90"/>
                  <a:pt x="176" y="90"/>
                  <a:pt x="178" y="90"/>
                </a:cubicBezTo>
                <a:cubicBezTo>
                  <a:pt x="179" y="90"/>
                  <a:pt x="181" y="89"/>
                  <a:pt x="183" y="89"/>
                </a:cubicBezTo>
                <a:cubicBezTo>
                  <a:pt x="186" y="89"/>
                  <a:pt x="188" y="89"/>
                  <a:pt x="191" y="89"/>
                </a:cubicBezTo>
                <a:cubicBezTo>
                  <a:pt x="195" y="88"/>
                  <a:pt x="199" y="88"/>
                  <a:pt x="203" y="88"/>
                </a:cubicBezTo>
                <a:cubicBezTo>
                  <a:pt x="205" y="88"/>
                  <a:pt x="207" y="87"/>
                  <a:pt x="209" y="86"/>
                </a:cubicBezTo>
                <a:cubicBezTo>
                  <a:pt x="210" y="85"/>
                  <a:pt x="210" y="85"/>
                  <a:pt x="210" y="84"/>
                </a:cubicBezTo>
                <a:cubicBezTo>
                  <a:pt x="210" y="81"/>
                  <a:pt x="210" y="78"/>
                  <a:pt x="210" y="76"/>
                </a:cubicBezTo>
                <a:cubicBezTo>
                  <a:pt x="210" y="74"/>
                  <a:pt x="209" y="73"/>
                  <a:pt x="209" y="72"/>
                </a:cubicBezTo>
                <a:cubicBezTo>
                  <a:pt x="209" y="70"/>
                  <a:pt x="208" y="69"/>
                  <a:pt x="208" y="68"/>
                </a:cubicBezTo>
                <a:cubicBezTo>
                  <a:pt x="208" y="64"/>
                  <a:pt x="208" y="59"/>
                  <a:pt x="208" y="55"/>
                </a:cubicBezTo>
                <a:cubicBezTo>
                  <a:pt x="208" y="55"/>
                  <a:pt x="208" y="54"/>
                  <a:pt x="208" y="54"/>
                </a:cubicBezTo>
                <a:cubicBezTo>
                  <a:pt x="207" y="53"/>
                  <a:pt x="207" y="53"/>
                  <a:pt x="207" y="52"/>
                </a:cubicBezTo>
                <a:cubicBezTo>
                  <a:pt x="208" y="51"/>
                  <a:pt x="208" y="50"/>
                  <a:pt x="208" y="50"/>
                </a:cubicBezTo>
                <a:cubicBezTo>
                  <a:pt x="207" y="48"/>
                  <a:pt x="207" y="46"/>
                  <a:pt x="206" y="44"/>
                </a:cubicBezTo>
                <a:cubicBezTo>
                  <a:pt x="206" y="43"/>
                  <a:pt x="206" y="43"/>
                  <a:pt x="206" y="42"/>
                </a:cubicBezTo>
                <a:cubicBezTo>
                  <a:pt x="205" y="39"/>
                  <a:pt x="205" y="36"/>
                  <a:pt x="204" y="34"/>
                </a:cubicBezTo>
                <a:cubicBezTo>
                  <a:pt x="204" y="31"/>
                  <a:pt x="203" y="28"/>
                  <a:pt x="203" y="25"/>
                </a:cubicBezTo>
                <a:cubicBezTo>
                  <a:pt x="201" y="22"/>
                  <a:pt x="199" y="19"/>
                  <a:pt x="196" y="17"/>
                </a:cubicBezTo>
                <a:cubicBezTo>
                  <a:pt x="196" y="16"/>
                  <a:pt x="196" y="16"/>
                  <a:pt x="195" y="16"/>
                </a:cubicBezTo>
                <a:cubicBezTo>
                  <a:pt x="193" y="14"/>
                  <a:pt x="190" y="13"/>
                  <a:pt x="187" y="13"/>
                </a:cubicBezTo>
                <a:cubicBezTo>
                  <a:pt x="187" y="13"/>
                  <a:pt x="186" y="13"/>
                  <a:pt x="186" y="13"/>
                </a:cubicBezTo>
                <a:cubicBezTo>
                  <a:pt x="181" y="13"/>
                  <a:pt x="176" y="13"/>
                  <a:pt x="171" y="14"/>
                </a:cubicBezTo>
                <a:cubicBezTo>
                  <a:pt x="164" y="14"/>
                  <a:pt x="157" y="15"/>
                  <a:pt x="150" y="15"/>
                </a:cubicBezTo>
                <a:cubicBezTo>
                  <a:pt x="147" y="15"/>
                  <a:pt x="144" y="15"/>
                  <a:pt x="141" y="15"/>
                </a:cubicBezTo>
                <a:cubicBezTo>
                  <a:pt x="134" y="16"/>
                  <a:pt x="128" y="16"/>
                  <a:pt x="121" y="17"/>
                </a:cubicBezTo>
                <a:cubicBezTo>
                  <a:pt x="116" y="17"/>
                  <a:pt x="111" y="18"/>
                  <a:pt x="106" y="18"/>
                </a:cubicBezTo>
                <a:cubicBezTo>
                  <a:pt x="98" y="19"/>
                  <a:pt x="90" y="19"/>
                  <a:pt x="81" y="19"/>
                </a:cubicBezTo>
                <a:cubicBezTo>
                  <a:pt x="76" y="20"/>
                  <a:pt x="71" y="20"/>
                  <a:pt x="66" y="20"/>
                </a:cubicBezTo>
                <a:cubicBezTo>
                  <a:pt x="64" y="20"/>
                  <a:pt x="61" y="20"/>
                  <a:pt x="59" y="20"/>
                </a:cubicBezTo>
                <a:cubicBezTo>
                  <a:pt x="57" y="21"/>
                  <a:pt x="55" y="21"/>
                  <a:pt x="53" y="22"/>
                </a:cubicBezTo>
                <a:cubicBezTo>
                  <a:pt x="51" y="22"/>
                  <a:pt x="50" y="23"/>
                  <a:pt x="49" y="25"/>
                </a:cubicBezTo>
                <a:cubicBezTo>
                  <a:pt x="49" y="28"/>
                  <a:pt x="48" y="31"/>
                  <a:pt x="48" y="34"/>
                </a:cubicBezTo>
                <a:cubicBezTo>
                  <a:pt x="48" y="38"/>
                  <a:pt x="48" y="43"/>
                  <a:pt x="48" y="47"/>
                </a:cubicBezTo>
                <a:cubicBezTo>
                  <a:pt x="48" y="48"/>
                  <a:pt x="48" y="49"/>
                  <a:pt x="48" y="50"/>
                </a:cubicBezTo>
                <a:cubicBezTo>
                  <a:pt x="48" y="51"/>
                  <a:pt x="48" y="52"/>
                  <a:pt x="49" y="52"/>
                </a:cubicBezTo>
                <a:cubicBezTo>
                  <a:pt x="49" y="52"/>
                  <a:pt x="50" y="52"/>
                  <a:pt x="50" y="53"/>
                </a:cubicBezTo>
                <a:cubicBezTo>
                  <a:pt x="50" y="53"/>
                  <a:pt x="50" y="53"/>
                  <a:pt x="50" y="54"/>
                </a:cubicBezTo>
                <a:cubicBezTo>
                  <a:pt x="49" y="55"/>
                  <a:pt x="50" y="55"/>
                  <a:pt x="50" y="56"/>
                </a:cubicBezTo>
                <a:cubicBezTo>
                  <a:pt x="52" y="57"/>
                  <a:pt x="52" y="58"/>
                  <a:pt x="52" y="59"/>
                </a:cubicBezTo>
                <a:cubicBezTo>
                  <a:pt x="53" y="63"/>
                  <a:pt x="53" y="66"/>
                  <a:pt x="53" y="70"/>
                </a:cubicBezTo>
                <a:cubicBezTo>
                  <a:pt x="53" y="73"/>
                  <a:pt x="53" y="76"/>
                  <a:pt x="53" y="79"/>
                </a:cubicBezTo>
                <a:cubicBezTo>
                  <a:pt x="53" y="83"/>
                  <a:pt x="53" y="86"/>
                  <a:pt x="52" y="90"/>
                </a:cubicBezTo>
                <a:cubicBezTo>
                  <a:pt x="52" y="90"/>
                  <a:pt x="52" y="91"/>
                  <a:pt x="52" y="92"/>
                </a:cubicBezTo>
                <a:cubicBezTo>
                  <a:pt x="52" y="92"/>
                  <a:pt x="53" y="92"/>
                  <a:pt x="53" y="92"/>
                </a:cubicBezTo>
                <a:cubicBezTo>
                  <a:pt x="55" y="93"/>
                  <a:pt x="56" y="93"/>
                  <a:pt x="58" y="93"/>
                </a:cubicBezTo>
                <a:cubicBezTo>
                  <a:pt x="58" y="93"/>
                  <a:pt x="58" y="93"/>
                  <a:pt x="59" y="93"/>
                </a:cubicBezTo>
                <a:cubicBezTo>
                  <a:pt x="62" y="93"/>
                  <a:pt x="66" y="92"/>
                  <a:pt x="69" y="92"/>
                </a:cubicBezTo>
                <a:cubicBezTo>
                  <a:pt x="73" y="91"/>
                  <a:pt x="78" y="91"/>
                  <a:pt x="82" y="91"/>
                </a:cubicBezTo>
                <a:cubicBezTo>
                  <a:pt x="82" y="91"/>
                  <a:pt x="82" y="91"/>
                  <a:pt x="83" y="91"/>
                </a:cubicBezTo>
                <a:close/>
                <a:moveTo>
                  <a:pt x="62" y="146"/>
                </a:moveTo>
                <a:cubicBezTo>
                  <a:pt x="62" y="146"/>
                  <a:pt x="62" y="146"/>
                  <a:pt x="62" y="146"/>
                </a:cubicBezTo>
                <a:cubicBezTo>
                  <a:pt x="63" y="145"/>
                  <a:pt x="64" y="145"/>
                  <a:pt x="65" y="146"/>
                </a:cubicBezTo>
                <a:cubicBezTo>
                  <a:pt x="65" y="146"/>
                  <a:pt x="65" y="147"/>
                  <a:pt x="65" y="148"/>
                </a:cubicBezTo>
                <a:cubicBezTo>
                  <a:pt x="64" y="149"/>
                  <a:pt x="63" y="151"/>
                  <a:pt x="62" y="152"/>
                </a:cubicBezTo>
                <a:cubicBezTo>
                  <a:pt x="62" y="152"/>
                  <a:pt x="61" y="153"/>
                  <a:pt x="61" y="154"/>
                </a:cubicBezTo>
                <a:cubicBezTo>
                  <a:pt x="61" y="155"/>
                  <a:pt x="61" y="155"/>
                  <a:pt x="61" y="156"/>
                </a:cubicBezTo>
                <a:cubicBezTo>
                  <a:pt x="64" y="161"/>
                  <a:pt x="66" y="166"/>
                  <a:pt x="69" y="170"/>
                </a:cubicBezTo>
                <a:cubicBezTo>
                  <a:pt x="69" y="171"/>
                  <a:pt x="70" y="171"/>
                  <a:pt x="70" y="171"/>
                </a:cubicBezTo>
                <a:cubicBezTo>
                  <a:pt x="70" y="172"/>
                  <a:pt x="70" y="173"/>
                  <a:pt x="69" y="173"/>
                </a:cubicBezTo>
                <a:cubicBezTo>
                  <a:pt x="68" y="174"/>
                  <a:pt x="68" y="173"/>
                  <a:pt x="67" y="173"/>
                </a:cubicBezTo>
                <a:cubicBezTo>
                  <a:pt x="67" y="172"/>
                  <a:pt x="67" y="172"/>
                  <a:pt x="67" y="171"/>
                </a:cubicBezTo>
                <a:cubicBezTo>
                  <a:pt x="66" y="169"/>
                  <a:pt x="65" y="167"/>
                  <a:pt x="64" y="165"/>
                </a:cubicBezTo>
                <a:cubicBezTo>
                  <a:pt x="63" y="162"/>
                  <a:pt x="61" y="159"/>
                  <a:pt x="60" y="156"/>
                </a:cubicBezTo>
                <a:cubicBezTo>
                  <a:pt x="60" y="156"/>
                  <a:pt x="59" y="156"/>
                  <a:pt x="59" y="155"/>
                </a:cubicBezTo>
                <a:cubicBezTo>
                  <a:pt x="59" y="155"/>
                  <a:pt x="59" y="155"/>
                  <a:pt x="59" y="156"/>
                </a:cubicBezTo>
                <a:cubicBezTo>
                  <a:pt x="57" y="158"/>
                  <a:pt x="55" y="161"/>
                  <a:pt x="53" y="164"/>
                </a:cubicBezTo>
                <a:cubicBezTo>
                  <a:pt x="53" y="164"/>
                  <a:pt x="53" y="164"/>
                  <a:pt x="53" y="164"/>
                </a:cubicBezTo>
                <a:cubicBezTo>
                  <a:pt x="54" y="166"/>
                  <a:pt x="55" y="168"/>
                  <a:pt x="56" y="170"/>
                </a:cubicBezTo>
                <a:cubicBezTo>
                  <a:pt x="57" y="170"/>
                  <a:pt x="57" y="170"/>
                  <a:pt x="58" y="170"/>
                </a:cubicBezTo>
                <a:cubicBezTo>
                  <a:pt x="59" y="169"/>
                  <a:pt x="59" y="169"/>
                  <a:pt x="60" y="169"/>
                </a:cubicBezTo>
                <a:cubicBezTo>
                  <a:pt x="61" y="169"/>
                  <a:pt x="62" y="170"/>
                  <a:pt x="62" y="171"/>
                </a:cubicBezTo>
                <a:cubicBezTo>
                  <a:pt x="61" y="171"/>
                  <a:pt x="61" y="172"/>
                  <a:pt x="61" y="172"/>
                </a:cubicBezTo>
                <a:cubicBezTo>
                  <a:pt x="61" y="173"/>
                  <a:pt x="60" y="175"/>
                  <a:pt x="60" y="176"/>
                </a:cubicBezTo>
                <a:cubicBezTo>
                  <a:pt x="59" y="176"/>
                  <a:pt x="59" y="177"/>
                  <a:pt x="60" y="177"/>
                </a:cubicBezTo>
                <a:cubicBezTo>
                  <a:pt x="61" y="179"/>
                  <a:pt x="61" y="180"/>
                  <a:pt x="62" y="182"/>
                </a:cubicBezTo>
                <a:cubicBezTo>
                  <a:pt x="64" y="185"/>
                  <a:pt x="65" y="187"/>
                  <a:pt x="67" y="190"/>
                </a:cubicBezTo>
                <a:cubicBezTo>
                  <a:pt x="67" y="191"/>
                  <a:pt x="68" y="191"/>
                  <a:pt x="68" y="192"/>
                </a:cubicBezTo>
                <a:cubicBezTo>
                  <a:pt x="69" y="192"/>
                  <a:pt x="69" y="193"/>
                  <a:pt x="68" y="194"/>
                </a:cubicBezTo>
                <a:cubicBezTo>
                  <a:pt x="68" y="195"/>
                  <a:pt x="67" y="195"/>
                  <a:pt x="66" y="195"/>
                </a:cubicBezTo>
                <a:cubicBezTo>
                  <a:pt x="65" y="195"/>
                  <a:pt x="65" y="195"/>
                  <a:pt x="64" y="194"/>
                </a:cubicBezTo>
                <a:cubicBezTo>
                  <a:pt x="64" y="193"/>
                  <a:pt x="64" y="192"/>
                  <a:pt x="64" y="192"/>
                </a:cubicBezTo>
                <a:cubicBezTo>
                  <a:pt x="63" y="187"/>
                  <a:pt x="61" y="183"/>
                  <a:pt x="59" y="179"/>
                </a:cubicBezTo>
                <a:cubicBezTo>
                  <a:pt x="58" y="179"/>
                  <a:pt x="58" y="179"/>
                  <a:pt x="58" y="179"/>
                </a:cubicBezTo>
                <a:cubicBezTo>
                  <a:pt x="57" y="181"/>
                  <a:pt x="56" y="183"/>
                  <a:pt x="54" y="185"/>
                </a:cubicBezTo>
                <a:cubicBezTo>
                  <a:pt x="54" y="185"/>
                  <a:pt x="54" y="186"/>
                  <a:pt x="54" y="186"/>
                </a:cubicBezTo>
                <a:cubicBezTo>
                  <a:pt x="56" y="189"/>
                  <a:pt x="58" y="192"/>
                  <a:pt x="60" y="195"/>
                </a:cubicBezTo>
                <a:cubicBezTo>
                  <a:pt x="60" y="196"/>
                  <a:pt x="60" y="197"/>
                  <a:pt x="60" y="198"/>
                </a:cubicBezTo>
                <a:cubicBezTo>
                  <a:pt x="59" y="199"/>
                  <a:pt x="59" y="199"/>
                  <a:pt x="58" y="199"/>
                </a:cubicBezTo>
                <a:cubicBezTo>
                  <a:pt x="57" y="199"/>
                  <a:pt x="56" y="198"/>
                  <a:pt x="56" y="197"/>
                </a:cubicBezTo>
                <a:cubicBezTo>
                  <a:pt x="55" y="195"/>
                  <a:pt x="54" y="192"/>
                  <a:pt x="53" y="189"/>
                </a:cubicBezTo>
                <a:cubicBezTo>
                  <a:pt x="53" y="189"/>
                  <a:pt x="53" y="188"/>
                  <a:pt x="53" y="188"/>
                </a:cubicBezTo>
                <a:cubicBezTo>
                  <a:pt x="52" y="190"/>
                  <a:pt x="51" y="192"/>
                  <a:pt x="50" y="193"/>
                </a:cubicBezTo>
                <a:cubicBezTo>
                  <a:pt x="50" y="195"/>
                  <a:pt x="50" y="195"/>
                  <a:pt x="49" y="196"/>
                </a:cubicBezTo>
                <a:cubicBezTo>
                  <a:pt x="48" y="199"/>
                  <a:pt x="48" y="203"/>
                  <a:pt x="48" y="206"/>
                </a:cubicBezTo>
                <a:cubicBezTo>
                  <a:pt x="48" y="206"/>
                  <a:pt x="48" y="206"/>
                  <a:pt x="48" y="206"/>
                </a:cubicBezTo>
                <a:cubicBezTo>
                  <a:pt x="50" y="206"/>
                  <a:pt x="50" y="207"/>
                  <a:pt x="50" y="208"/>
                </a:cubicBezTo>
                <a:cubicBezTo>
                  <a:pt x="50" y="209"/>
                  <a:pt x="50" y="209"/>
                  <a:pt x="50" y="210"/>
                </a:cubicBezTo>
                <a:cubicBezTo>
                  <a:pt x="50" y="211"/>
                  <a:pt x="50" y="212"/>
                  <a:pt x="51" y="213"/>
                </a:cubicBezTo>
                <a:cubicBezTo>
                  <a:pt x="53" y="218"/>
                  <a:pt x="56" y="224"/>
                  <a:pt x="59" y="229"/>
                </a:cubicBezTo>
                <a:cubicBezTo>
                  <a:pt x="60" y="232"/>
                  <a:pt x="61" y="234"/>
                  <a:pt x="63" y="236"/>
                </a:cubicBezTo>
                <a:cubicBezTo>
                  <a:pt x="63" y="237"/>
                  <a:pt x="64" y="238"/>
                  <a:pt x="63" y="239"/>
                </a:cubicBezTo>
                <a:cubicBezTo>
                  <a:pt x="64" y="239"/>
                  <a:pt x="64" y="239"/>
                  <a:pt x="64" y="239"/>
                </a:cubicBezTo>
                <a:cubicBezTo>
                  <a:pt x="65" y="240"/>
                  <a:pt x="65" y="241"/>
                  <a:pt x="64" y="241"/>
                </a:cubicBezTo>
                <a:cubicBezTo>
                  <a:pt x="63" y="242"/>
                  <a:pt x="63" y="242"/>
                  <a:pt x="63" y="243"/>
                </a:cubicBezTo>
                <a:cubicBezTo>
                  <a:pt x="64" y="243"/>
                  <a:pt x="64" y="245"/>
                  <a:pt x="65" y="245"/>
                </a:cubicBezTo>
                <a:cubicBezTo>
                  <a:pt x="65" y="245"/>
                  <a:pt x="65" y="245"/>
                  <a:pt x="65" y="246"/>
                </a:cubicBezTo>
                <a:cubicBezTo>
                  <a:pt x="66" y="247"/>
                  <a:pt x="67" y="248"/>
                  <a:pt x="68" y="250"/>
                </a:cubicBezTo>
                <a:cubicBezTo>
                  <a:pt x="69" y="249"/>
                  <a:pt x="69" y="248"/>
                  <a:pt x="70" y="247"/>
                </a:cubicBezTo>
                <a:cubicBezTo>
                  <a:pt x="71" y="246"/>
                  <a:pt x="71" y="245"/>
                  <a:pt x="71" y="243"/>
                </a:cubicBezTo>
                <a:cubicBezTo>
                  <a:pt x="71" y="243"/>
                  <a:pt x="72" y="242"/>
                  <a:pt x="72" y="242"/>
                </a:cubicBezTo>
                <a:cubicBezTo>
                  <a:pt x="72" y="242"/>
                  <a:pt x="72" y="242"/>
                  <a:pt x="73" y="242"/>
                </a:cubicBezTo>
                <a:cubicBezTo>
                  <a:pt x="72" y="240"/>
                  <a:pt x="71" y="238"/>
                  <a:pt x="70" y="237"/>
                </a:cubicBezTo>
                <a:cubicBezTo>
                  <a:pt x="68" y="231"/>
                  <a:pt x="65" y="226"/>
                  <a:pt x="62" y="221"/>
                </a:cubicBezTo>
                <a:cubicBezTo>
                  <a:pt x="60" y="218"/>
                  <a:pt x="58" y="215"/>
                  <a:pt x="56" y="212"/>
                </a:cubicBezTo>
                <a:cubicBezTo>
                  <a:pt x="55" y="210"/>
                  <a:pt x="55" y="209"/>
                  <a:pt x="54" y="208"/>
                </a:cubicBezTo>
                <a:cubicBezTo>
                  <a:pt x="53" y="207"/>
                  <a:pt x="52" y="205"/>
                  <a:pt x="51" y="204"/>
                </a:cubicBezTo>
                <a:cubicBezTo>
                  <a:pt x="51" y="204"/>
                  <a:pt x="51" y="204"/>
                  <a:pt x="51" y="204"/>
                </a:cubicBezTo>
                <a:cubicBezTo>
                  <a:pt x="51" y="203"/>
                  <a:pt x="51" y="202"/>
                  <a:pt x="51" y="202"/>
                </a:cubicBezTo>
                <a:cubicBezTo>
                  <a:pt x="52" y="201"/>
                  <a:pt x="53" y="201"/>
                  <a:pt x="54" y="201"/>
                </a:cubicBezTo>
                <a:cubicBezTo>
                  <a:pt x="55" y="201"/>
                  <a:pt x="55" y="201"/>
                  <a:pt x="55" y="202"/>
                </a:cubicBezTo>
                <a:cubicBezTo>
                  <a:pt x="56" y="204"/>
                  <a:pt x="56" y="205"/>
                  <a:pt x="56" y="206"/>
                </a:cubicBezTo>
                <a:cubicBezTo>
                  <a:pt x="57" y="207"/>
                  <a:pt x="57" y="209"/>
                  <a:pt x="58" y="210"/>
                </a:cubicBezTo>
                <a:cubicBezTo>
                  <a:pt x="59" y="212"/>
                  <a:pt x="60" y="214"/>
                  <a:pt x="61" y="215"/>
                </a:cubicBezTo>
                <a:cubicBezTo>
                  <a:pt x="61" y="214"/>
                  <a:pt x="61" y="213"/>
                  <a:pt x="61" y="213"/>
                </a:cubicBezTo>
                <a:cubicBezTo>
                  <a:pt x="61" y="212"/>
                  <a:pt x="61" y="212"/>
                  <a:pt x="61" y="212"/>
                </a:cubicBezTo>
                <a:cubicBezTo>
                  <a:pt x="61" y="212"/>
                  <a:pt x="61" y="212"/>
                  <a:pt x="62" y="212"/>
                </a:cubicBezTo>
                <a:cubicBezTo>
                  <a:pt x="62" y="212"/>
                  <a:pt x="62" y="212"/>
                  <a:pt x="62" y="212"/>
                </a:cubicBezTo>
                <a:cubicBezTo>
                  <a:pt x="62" y="215"/>
                  <a:pt x="62" y="217"/>
                  <a:pt x="64" y="219"/>
                </a:cubicBezTo>
                <a:cubicBezTo>
                  <a:pt x="65" y="222"/>
                  <a:pt x="67" y="225"/>
                  <a:pt x="68" y="228"/>
                </a:cubicBezTo>
                <a:cubicBezTo>
                  <a:pt x="71" y="233"/>
                  <a:pt x="74" y="239"/>
                  <a:pt x="76" y="244"/>
                </a:cubicBezTo>
                <a:cubicBezTo>
                  <a:pt x="77" y="246"/>
                  <a:pt x="78" y="247"/>
                  <a:pt x="79" y="249"/>
                </a:cubicBezTo>
                <a:cubicBezTo>
                  <a:pt x="79" y="249"/>
                  <a:pt x="79" y="249"/>
                  <a:pt x="79" y="250"/>
                </a:cubicBezTo>
                <a:cubicBezTo>
                  <a:pt x="80" y="248"/>
                  <a:pt x="80" y="247"/>
                  <a:pt x="80" y="246"/>
                </a:cubicBezTo>
                <a:cubicBezTo>
                  <a:pt x="80" y="246"/>
                  <a:pt x="81" y="245"/>
                  <a:pt x="81" y="245"/>
                </a:cubicBezTo>
                <a:cubicBezTo>
                  <a:pt x="82" y="245"/>
                  <a:pt x="83" y="245"/>
                  <a:pt x="83" y="246"/>
                </a:cubicBezTo>
                <a:cubicBezTo>
                  <a:pt x="83" y="246"/>
                  <a:pt x="83" y="247"/>
                  <a:pt x="83" y="247"/>
                </a:cubicBezTo>
                <a:cubicBezTo>
                  <a:pt x="82" y="248"/>
                  <a:pt x="81" y="249"/>
                  <a:pt x="80" y="250"/>
                </a:cubicBezTo>
                <a:cubicBezTo>
                  <a:pt x="80" y="251"/>
                  <a:pt x="80" y="251"/>
                  <a:pt x="80" y="251"/>
                </a:cubicBezTo>
                <a:cubicBezTo>
                  <a:pt x="83" y="252"/>
                  <a:pt x="86" y="252"/>
                  <a:pt x="89" y="252"/>
                </a:cubicBezTo>
                <a:cubicBezTo>
                  <a:pt x="90" y="250"/>
                  <a:pt x="91" y="248"/>
                  <a:pt x="91" y="247"/>
                </a:cubicBezTo>
                <a:cubicBezTo>
                  <a:pt x="92" y="245"/>
                  <a:pt x="92" y="244"/>
                  <a:pt x="93" y="244"/>
                </a:cubicBezTo>
                <a:cubicBezTo>
                  <a:pt x="93" y="244"/>
                  <a:pt x="93" y="244"/>
                  <a:pt x="94" y="244"/>
                </a:cubicBezTo>
                <a:cubicBezTo>
                  <a:pt x="92" y="241"/>
                  <a:pt x="91" y="238"/>
                  <a:pt x="89" y="235"/>
                </a:cubicBezTo>
                <a:cubicBezTo>
                  <a:pt x="89" y="234"/>
                  <a:pt x="88" y="232"/>
                  <a:pt x="87" y="231"/>
                </a:cubicBezTo>
                <a:cubicBezTo>
                  <a:pt x="87" y="231"/>
                  <a:pt x="87" y="230"/>
                  <a:pt x="87" y="230"/>
                </a:cubicBezTo>
                <a:cubicBezTo>
                  <a:pt x="87" y="229"/>
                  <a:pt x="88" y="229"/>
                  <a:pt x="89" y="229"/>
                </a:cubicBezTo>
                <a:cubicBezTo>
                  <a:pt x="89" y="228"/>
                  <a:pt x="90" y="229"/>
                  <a:pt x="91" y="229"/>
                </a:cubicBezTo>
                <a:cubicBezTo>
                  <a:pt x="91" y="229"/>
                  <a:pt x="91" y="230"/>
                  <a:pt x="91" y="230"/>
                </a:cubicBezTo>
                <a:cubicBezTo>
                  <a:pt x="90" y="232"/>
                  <a:pt x="91" y="235"/>
                  <a:pt x="92" y="237"/>
                </a:cubicBezTo>
                <a:cubicBezTo>
                  <a:pt x="94" y="242"/>
                  <a:pt x="97" y="246"/>
                  <a:pt x="99" y="251"/>
                </a:cubicBezTo>
                <a:cubicBezTo>
                  <a:pt x="100" y="251"/>
                  <a:pt x="100" y="252"/>
                  <a:pt x="101" y="252"/>
                </a:cubicBezTo>
                <a:cubicBezTo>
                  <a:pt x="101" y="253"/>
                  <a:pt x="102" y="253"/>
                  <a:pt x="102" y="253"/>
                </a:cubicBezTo>
                <a:cubicBezTo>
                  <a:pt x="104" y="253"/>
                  <a:pt x="107" y="254"/>
                  <a:pt x="109" y="254"/>
                </a:cubicBezTo>
                <a:cubicBezTo>
                  <a:pt x="109" y="254"/>
                  <a:pt x="110" y="254"/>
                  <a:pt x="110" y="254"/>
                </a:cubicBezTo>
                <a:cubicBezTo>
                  <a:pt x="110" y="254"/>
                  <a:pt x="110" y="254"/>
                  <a:pt x="110" y="254"/>
                </a:cubicBezTo>
                <a:cubicBezTo>
                  <a:pt x="109" y="252"/>
                  <a:pt x="109" y="250"/>
                  <a:pt x="109" y="248"/>
                </a:cubicBezTo>
                <a:cubicBezTo>
                  <a:pt x="108" y="247"/>
                  <a:pt x="108" y="247"/>
                  <a:pt x="108" y="246"/>
                </a:cubicBezTo>
                <a:cubicBezTo>
                  <a:pt x="108" y="245"/>
                  <a:pt x="108" y="245"/>
                  <a:pt x="108" y="245"/>
                </a:cubicBezTo>
                <a:cubicBezTo>
                  <a:pt x="109" y="244"/>
                  <a:pt x="110" y="244"/>
                  <a:pt x="110" y="245"/>
                </a:cubicBezTo>
                <a:cubicBezTo>
                  <a:pt x="111" y="245"/>
                  <a:pt x="111" y="246"/>
                  <a:pt x="111" y="246"/>
                </a:cubicBezTo>
                <a:cubicBezTo>
                  <a:pt x="110" y="247"/>
                  <a:pt x="110" y="248"/>
                  <a:pt x="110" y="249"/>
                </a:cubicBezTo>
                <a:cubicBezTo>
                  <a:pt x="110" y="250"/>
                  <a:pt x="111" y="252"/>
                  <a:pt x="111" y="253"/>
                </a:cubicBezTo>
                <a:cubicBezTo>
                  <a:pt x="112" y="254"/>
                  <a:pt x="112" y="255"/>
                  <a:pt x="113" y="255"/>
                </a:cubicBezTo>
                <a:cubicBezTo>
                  <a:pt x="114" y="253"/>
                  <a:pt x="114" y="252"/>
                  <a:pt x="114" y="250"/>
                </a:cubicBezTo>
                <a:cubicBezTo>
                  <a:pt x="113" y="250"/>
                  <a:pt x="114" y="249"/>
                  <a:pt x="114" y="249"/>
                </a:cubicBezTo>
                <a:cubicBezTo>
                  <a:pt x="114" y="249"/>
                  <a:pt x="115" y="249"/>
                  <a:pt x="115" y="249"/>
                </a:cubicBezTo>
                <a:cubicBezTo>
                  <a:pt x="116" y="250"/>
                  <a:pt x="116" y="250"/>
                  <a:pt x="115" y="250"/>
                </a:cubicBezTo>
                <a:cubicBezTo>
                  <a:pt x="115" y="252"/>
                  <a:pt x="115" y="253"/>
                  <a:pt x="114" y="255"/>
                </a:cubicBezTo>
                <a:cubicBezTo>
                  <a:pt x="117" y="255"/>
                  <a:pt x="119" y="256"/>
                  <a:pt x="122" y="256"/>
                </a:cubicBezTo>
                <a:cubicBezTo>
                  <a:pt x="122" y="256"/>
                  <a:pt x="122" y="256"/>
                  <a:pt x="122" y="255"/>
                </a:cubicBezTo>
                <a:cubicBezTo>
                  <a:pt x="120" y="253"/>
                  <a:pt x="119" y="250"/>
                  <a:pt x="119" y="247"/>
                </a:cubicBezTo>
                <a:cubicBezTo>
                  <a:pt x="119" y="247"/>
                  <a:pt x="118" y="246"/>
                  <a:pt x="118" y="246"/>
                </a:cubicBezTo>
                <a:cubicBezTo>
                  <a:pt x="117" y="245"/>
                  <a:pt x="118" y="244"/>
                  <a:pt x="118" y="244"/>
                </a:cubicBezTo>
                <a:cubicBezTo>
                  <a:pt x="119" y="244"/>
                  <a:pt x="119" y="244"/>
                  <a:pt x="119" y="244"/>
                </a:cubicBezTo>
                <a:cubicBezTo>
                  <a:pt x="119" y="244"/>
                  <a:pt x="119" y="243"/>
                  <a:pt x="119" y="243"/>
                </a:cubicBezTo>
                <a:cubicBezTo>
                  <a:pt x="118" y="241"/>
                  <a:pt x="117" y="239"/>
                  <a:pt x="116" y="237"/>
                </a:cubicBezTo>
                <a:cubicBezTo>
                  <a:pt x="115" y="236"/>
                  <a:pt x="114" y="235"/>
                  <a:pt x="114" y="234"/>
                </a:cubicBezTo>
                <a:cubicBezTo>
                  <a:pt x="113" y="233"/>
                  <a:pt x="113" y="233"/>
                  <a:pt x="113" y="232"/>
                </a:cubicBezTo>
                <a:cubicBezTo>
                  <a:pt x="114" y="231"/>
                  <a:pt x="115" y="231"/>
                  <a:pt x="117" y="231"/>
                </a:cubicBezTo>
                <a:cubicBezTo>
                  <a:pt x="117" y="232"/>
                  <a:pt x="118" y="232"/>
                  <a:pt x="117" y="233"/>
                </a:cubicBezTo>
                <a:cubicBezTo>
                  <a:pt x="117" y="235"/>
                  <a:pt x="117" y="236"/>
                  <a:pt x="118" y="237"/>
                </a:cubicBezTo>
                <a:cubicBezTo>
                  <a:pt x="118" y="238"/>
                  <a:pt x="119" y="239"/>
                  <a:pt x="120" y="240"/>
                </a:cubicBezTo>
                <a:cubicBezTo>
                  <a:pt x="122" y="244"/>
                  <a:pt x="125" y="248"/>
                  <a:pt x="127" y="252"/>
                </a:cubicBezTo>
                <a:cubicBezTo>
                  <a:pt x="127" y="252"/>
                  <a:pt x="127" y="252"/>
                  <a:pt x="128" y="252"/>
                </a:cubicBezTo>
                <a:cubicBezTo>
                  <a:pt x="128" y="251"/>
                  <a:pt x="128" y="251"/>
                  <a:pt x="128" y="251"/>
                </a:cubicBezTo>
                <a:cubicBezTo>
                  <a:pt x="128" y="251"/>
                  <a:pt x="128" y="250"/>
                  <a:pt x="128" y="250"/>
                </a:cubicBezTo>
                <a:cubicBezTo>
                  <a:pt x="129" y="250"/>
                  <a:pt x="129" y="250"/>
                  <a:pt x="130" y="251"/>
                </a:cubicBezTo>
                <a:cubicBezTo>
                  <a:pt x="130" y="251"/>
                  <a:pt x="130" y="251"/>
                  <a:pt x="129" y="252"/>
                </a:cubicBezTo>
                <a:cubicBezTo>
                  <a:pt x="129" y="252"/>
                  <a:pt x="129" y="253"/>
                  <a:pt x="129" y="253"/>
                </a:cubicBezTo>
                <a:cubicBezTo>
                  <a:pt x="129" y="254"/>
                  <a:pt x="130" y="255"/>
                  <a:pt x="130" y="256"/>
                </a:cubicBezTo>
                <a:cubicBezTo>
                  <a:pt x="132" y="256"/>
                  <a:pt x="134" y="256"/>
                  <a:pt x="136" y="256"/>
                </a:cubicBezTo>
                <a:cubicBezTo>
                  <a:pt x="137" y="254"/>
                  <a:pt x="138" y="252"/>
                  <a:pt x="139" y="250"/>
                </a:cubicBezTo>
                <a:cubicBezTo>
                  <a:pt x="139" y="250"/>
                  <a:pt x="139" y="250"/>
                  <a:pt x="139" y="250"/>
                </a:cubicBezTo>
                <a:cubicBezTo>
                  <a:pt x="136" y="244"/>
                  <a:pt x="133" y="239"/>
                  <a:pt x="129" y="233"/>
                </a:cubicBezTo>
                <a:cubicBezTo>
                  <a:pt x="129" y="232"/>
                  <a:pt x="129" y="232"/>
                  <a:pt x="128" y="232"/>
                </a:cubicBezTo>
                <a:cubicBezTo>
                  <a:pt x="125" y="232"/>
                  <a:pt x="123" y="232"/>
                  <a:pt x="120" y="231"/>
                </a:cubicBezTo>
                <a:cubicBezTo>
                  <a:pt x="120" y="231"/>
                  <a:pt x="120" y="231"/>
                  <a:pt x="120" y="231"/>
                </a:cubicBezTo>
                <a:cubicBezTo>
                  <a:pt x="118" y="231"/>
                  <a:pt x="117" y="230"/>
                  <a:pt x="117" y="228"/>
                </a:cubicBezTo>
                <a:cubicBezTo>
                  <a:pt x="116" y="226"/>
                  <a:pt x="116" y="224"/>
                  <a:pt x="116" y="222"/>
                </a:cubicBezTo>
                <a:cubicBezTo>
                  <a:pt x="116" y="218"/>
                  <a:pt x="115" y="213"/>
                  <a:pt x="115" y="208"/>
                </a:cubicBezTo>
                <a:cubicBezTo>
                  <a:pt x="114" y="205"/>
                  <a:pt x="114" y="201"/>
                  <a:pt x="113" y="197"/>
                </a:cubicBezTo>
                <a:cubicBezTo>
                  <a:pt x="113" y="197"/>
                  <a:pt x="113" y="196"/>
                  <a:pt x="113" y="196"/>
                </a:cubicBezTo>
                <a:cubicBezTo>
                  <a:pt x="112" y="196"/>
                  <a:pt x="110" y="196"/>
                  <a:pt x="109" y="196"/>
                </a:cubicBezTo>
                <a:cubicBezTo>
                  <a:pt x="105" y="196"/>
                  <a:pt x="101" y="197"/>
                  <a:pt x="98" y="197"/>
                </a:cubicBezTo>
                <a:cubicBezTo>
                  <a:pt x="92" y="197"/>
                  <a:pt x="86" y="197"/>
                  <a:pt x="80" y="197"/>
                </a:cubicBezTo>
                <a:cubicBezTo>
                  <a:pt x="80" y="197"/>
                  <a:pt x="79" y="197"/>
                  <a:pt x="79" y="197"/>
                </a:cubicBezTo>
                <a:cubicBezTo>
                  <a:pt x="77" y="196"/>
                  <a:pt x="76" y="196"/>
                  <a:pt x="76" y="194"/>
                </a:cubicBezTo>
                <a:cubicBezTo>
                  <a:pt x="76" y="193"/>
                  <a:pt x="76" y="192"/>
                  <a:pt x="76" y="191"/>
                </a:cubicBezTo>
                <a:cubicBezTo>
                  <a:pt x="76" y="191"/>
                  <a:pt x="76" y="191"/>
                  <a:pt x="76" y="191"/>
                </a:cubicBezTo>
                <a:cubicBezTo>
                  <a:pt x="76" y="191"/>
                  <a:pt x="75" y="191"/>
                  <a:pt x="75" y="191"/>
                </a:cubicBezTo>
                <a:cubicBezTo>
                  <a:pt x="75" y="191"/>
                  <a:pt x="75" y="192"/>
                  <a:pt x="74" y="192"/>
                </a:cubicBezTo>
                <a:cubicBezTo>
                  <a:pt x="74" y="193"/>
                  <a:pt x="74" y="193"/>
                  <a:pt x="74" y="194"/>
                </a:cubicBezTo>
                <a:cubicBezTo>
                  <a:pt x="74" y="195"/>
                  <a:pt x="73" y="195"/>
                  <a:pt x="73" y="195"/>
                </a:cubicBezTo>
                <a:cubicBezTo>
                  <a:pt x="72" y="195"/>
                  <a:pt x="71" y="195"/>
                  <a:pt x="71" y="194"/>
                </a:cubicBezTo>
                <a:cubicBezTo>
                  <a:pt x="71" y="193"/>
                  <a:pt x="71" y="192"/>
                  <a:pt x="71" y="192"/>
                </a:cubicBezTo>
                <a:cubicBezTo>
                  <a:pt x="71" y="184"/>
                  <a:pt x="71" y="177"/>
                  <a:pt x="71" y="170"/>
                </a:cubicBezTo>
                <a:cubicBezTo>
                  <a:pt x="71" y="166"/>
                  <a:pt x="71" y="162"/>
                  <a:pt x="72" y="158"/>
                </a:cubicBezTo>
                <a:cubicBezTo>
                  <a:pt x="72" y="157"/>
                  <a:pt x="72" y="155"/>
                  <a:pt x="72" y="154"/>
                </a:cubicBezTo>
                <a:cubicBezTo>
                  <a:pt x="72" y="153"/>
                  <a:pt x="72" y="153"/>
                  <a:pt x="71" y="152"/>
                </a:cubicBezTo>
                <a:cubicBezTo>
                  <a:pt x="71" y="151"/>
                  <a:pt x="72" y="151"/>
                  <a:pt x="72" y="151"/>
                </a:cubicBezTo>
                <a:cubicBezTo>
                  <a:pt x="73" y="150"/>
                  <a:pt x="73" y="151"/>
                  <a:pt x="73" y="151"/>
                </a:cubicBezTo>
                <a:cubicBezTo>
                  <a:pt x="74" y="150"/>
                  <a:pt x="74" y="149"/>
                  <a:pt x="75" y="149"/>
                </a:cubicBezTo>
                <a:cubicBezTo>
                  <a:pt x="75" y="148"/>
                  <a:pt x="75" y="148"/>
                  <a:pt x="75" y="148"/>
                </a:cubicBezTo>
                <a:cubicBezTo>
                  <a:pt x="73" y="145"/>
                  <a:pt x="71" y="143"/>
                  <a:pt x="69" y="141"/>
                </a:cubicBezTo>
                <a:cubicBezTo>
                  <a:pt x="69" y="141"/>
                  <a:pt x="69" y="140"/>
                  <a:pt x="68" y="140"/>
                </a:cubicBezTo>
                <a:cubicBezTo>
                  <a:pt x="68" y="140"/>
                  <a:pt x="68" y="140"/>
                  <a:pt x="68" y="140"/>
                </a:cubicBezTo>
                <a:cubicBezTo>
                  <a:pt x="67" y="139"/>
                  <a:pt x="67" y="137"/>
                  <a:pt x="68" y="137"/>
                </a:cubicBezTo>
                <a:cubicBezTo>
                  <a:pt x="69" y="136"/>
                  <a:pt x="69" y="136"/>
                  <a:pt x="69" y="136"/>
                </a:cubicBezTo>
                <a:cubicBezTo>
                  <a:pt x="70" y="134"/>
                  <a:pt x="70" y="133"/>
                  <a:pt x="71" y="131"/>
                </a:cubicBezTo>
                <a:cubicBezTo>
                  <a:pt x="71" y="131"/>
                  <a:pt x="71" y="130"/>
                  <a:pt x="71" y="130"/>
                </a:cubicBezTo>
                <a:cubicBezTo>
                  <a:pt x="69" y="128"/>
                  <a:pt x="68" y="126"/>
                  <a:pt x="67" y="123"/>
                </a:cubicBezTo>
                <a:cubicBezTo>
                  <a:pt x="66" y="123"/>
                  <a:pt x="66" y="122"/>
                  <a:pt x="65" y="122"/>
                </a:cubicBezTo>
                <a:cubicBezTo>
                  <a:pt x="65" y="123"/>
                  <a:pt x="64" y="124"/>
                  <a:pt x="64" y="126"/>
                </a:cubicBezTo>
                <a:cubicBezTo>
                  <a:pt x="64" y="126"/>
                  <a:pt x="64" y="126"/>
                  <a:pt x="65" y="125"/>
                </a:cubicBezTo>
                <a:cubicBezTo>
                  <a:pt x="66" y="125"/>
                  <a:pt x="66" y="125"/>
                  <a:pt x="67" y="126"/>
                </a:cubicBezTo>
                <a:cubicBezTo>
                  <a:pt x="67" y="127"/>
                  <a:pt x="67" y="127"/>
                  <a:pt x="67" y="128"/>
                </a:cubicBezTo>
                <a:cubicBezTo>
                  <a:pt x="66" y="128"/>
                  <a:pt x="66" y="129"/>
                  <a:pt x="66" y="129"/>
                </a:cubicBezTo>
                <a:cubicBezTo>
                  <a:pt x="65" y="130"/>
                  <a:pt x="64" y="131"/>
                  <a:pt x="63" y="132"/>
                </a:cubicBezTo>
                <a:cubicBezTo>
                  <a:pt x="63" y="133"/>
                  <a:pt x="63" y="133"/>
                  <a:pt x="62" y="134"/>
                </a:cubicBezTo>
                <a:cubicBezTo>
                  <a:pt x="64" y="137"/>
                  <a:pt x="66" y="140"/>
                  <a:pt x="69" y="141"/>
                </a:cubicBezTo>
                <a:cubicBezTo>
                  <a:pt x="70" y="142"/>
                  <a:pt x="70" y="143"/>
                  <a:pt x="69" y="144"/>
                </a:cubicBezTo>
                <a:cubicBezTo>
                  <a:pt x="69" y="145"/>
                  <a:pt x="68" y="145"/>
                  <a:pt x="67" y="144"/>
                </a:cubicBezTo>
                <a:cubicBezTo>
                  <a:pt x="67" y="144"/>
                  <a:pt x="66" y="143"/>
                  <a:pt x="66" y="143"/>
                </a:cubicBezTo>
                <a:cubicBezTo>
                  <a:pt x="65" y="142"/>
                  <a:pt x="65" y="140"/>
                  <a:pt x="64" y="139"/>
                </a:cubicBezTo>
                <a:cubicBezTo>
                  <a:pt x="63" y="138"/>
                  <a:pt x="62" y="136"/>
                  <a:pt x="61" y="135"/>
                </a:cubicBezTo>
                <a:cubicBezTo>
                  <a:pt x="59" y="137"/>
                  <a:pt x="58" y="139"/>
                  <a:pt x="56" y="141"/>
                </a:cubicBezTo>
                <a:cubicBezTo>
                  <a:pt x="58" y="142"/>
                  <a:pt x="59" y="144"/>
                  <a:pt x="60" y="145"/>
                </a:cubicBezTo>
                <a:cubicBezTo>
                  <a:pt x="61" y="145"/>
                  <a:pt x="61" y="145"/>
                  <a:pt x="62" y="146"/>
                </a:cubicBezTo>
                <a:close/>
                <a:moveTo>
                  <a:pt x="201" y="103"/>
                </a:moveTo>
                <a:cubicBezTo>
                  <a:pt x="200" y="102"/>
                  <a:pt x="199" y="103"/>
                  <a:pt x="199" y="103"/>
                </a:cubicBezTo>
                <a:cubicBezTo>
                  <a:pt x="198" y="104"/>
                  <a:pt x="198" y="105"/>
                  <a:pt x="198" y="106"/>
                </a:cubicBezTo>
                <a:cubicBezTo>
                  <a:pt x="195" y="109"/>
                  <a:pt x="193" y="113"/>
                  <a:pt x="191" y="117"/>
                </a:cubicBezTo>
                <a:cubicBezTo>
                  <a:pt x="189" y="119"/>
                  <a:pt x="188" y="122"/>
                  <a:pt x="187" y="124"/>
                </a:cubicBezTo>
                <a:cubicBezTo>
                  <a:pt x="187" y="125"/>
                  <a:pt x="187" y="126"/>
                  <a:pt x="186" y="126"/>
                </a:cubicBezTo>
                <a:cubicBezTo>
                  <a:pt x="186" y="127"/>
                  <a:pt x="186" y="127"/>
                  <a:pt x="186" y="127"/>
                </a:cubicBezTo>
                <a:cubicBezTo>
                  <a:pt x="186" y="130"/>
                  <a:pt x="185" y="133"/>
                  <a:pt x="185" y="135"/>
                </a:cubicBezTo>
                <a:cubicBezTo>
                  <a:pt x="185" y="136"/>
                  <a:pt x="185" y="136"/>
                  <a:pt x="185" y="137"/>
                </a:cubicBezTo>
                <a:cubicBezTo>
                  <a:pt x="185" y="137"/>
                  <a:pt x="185" y="137"/>
                  <a:pt x="184" y="137"/>
                </a:cubicBezTo>
                <a:cubicBezTo>
                  <a:pt x="184" y="137"/>
                  <a:pt x="183" y="137"/>
                  <a:pt x="183" y="136"/>
                </a:cubicBezTo>
                <a:cubicBezTo>
                  <a:pt x="183" y="136"/>
                  <a:pt x="183" y="136"/>
                  <a:pt x="183" y="135"/>
                </a:cubicBezTo>
                <a:cubicBezTo>
                  <a:pt x="184" y="132"/>
                  <a:pt x="184" y="130"/>
                  <a:pt x="185" y="127"/>
                </a:cubicBezTo>
                <a:cubicBezTo>
                  <a:pt x="185" y="127"/>
                  <a:pt x="185" y="126"/>
                  <a:pt x="184" y="126"/>
                </a:cubicBezTo>
                <a:cubicBezTo>
                  <a:pt x="184" y="125"/>
                  <a:pt x="184" y="124"/>
                  <a:pt x="185" y="124"/>
                </a:cubicBezTo>
                <a:cubicBezTo>
                  <a:pt x="185" y="123"/>
                  <a:pt x="185" y="122"/>
                  <a:pt x="185" y="121"/>
                </a:cubicBezTo>
                <a:cubicBezTo>
                  <a:pt x="186" y="119"/>
                  <a:pt x="186" y="117"/>
                  <a:pt x="187" y="115"/>
                </a:cubicBezTo>
                <a:cubicBezTo>
                  <a:pt x="187" y="115"/>
                  <a:pt x="187" y="115"/>
                  <a:pt x="188" y="115"/>
                </a:cubicBezTo>
                <a:cubicBezTo>
                  <a:pt x="188" y="115"/>
                  <a:pt x="189" y="115"/>
                  <a:pt x="189" y="116"/>
                </a:cubicBezTo>
                <a:cubicBezTo>
                  <a:pt x="189" y="116"/>
                  <a:pt x="189" y="117"/>
                  <a:pt x="188" y="117"/>
                </a:cubicBezTo>
                <a:cubicBezTo>
                  <a:pt x="188" y="117"/>
                  <a:pt x="187" y="117"/>
                  <a:pt x="187" y="117"/>
                </a:cubicBezTo>
                <a:cubicBezTo>
                  <a:pt x="187" y="118"/>
                  <a:pt x="187" y="119"/>
                  <a:pt x="187" y="120"/>
                </a:cubicBezTo>
                <a:cubicBezTo>
                  <a:pt x="187" y="120"/>
                  <a:pt x="187" y="120"/>
                  <a:pt x="187" y="120"/>
                </a:cubicBezTo>
                <a:cubicBezTo>
                  <a:pt x="190" y="116"/>
                  <a:pt x="193" y="111"/>
                  <a:pt x="196" y="106"/>
                </a:cubicBezTo>
                <a:cubicBezTo>
                  <a:pt x="195" y="106"/>
                  <a:pt x="195" y="105"/>
                  <a:pt x="195" y="104"/>
                </a:cubicBezTo>
                <a:cubicBezTo>
                  <a:pt x="196" y="103"/>
                  <a:pt x="196" y="103"/>
                  <a:pt x="196" y="102"/>
                </a:cubicBezTo>
                <a:cubicBezTo>
                  <a:pt x="196" y="102"/>
                  <a:pt x="197" y="101"/>
                  <a:pt x="197" y="101"/>
                </a:cubicBezTo>
                <a:cubicBezTo>
                  <a:pt x="196" y="101"/>
                  <a:pt x="195" y="101"/>
                  <a:pt x="194" y="101"/>
                </a:cubicBezTo>
                <a:cubicBezTo>
                  <a:pt x="193" y="104"/>
                  <a:pt x="191" y="107"/>
                  <a:pt x="191" y="110"/>
                </a:cubicBezTo>
                <a:cubicBezTo>
                  <a:pt x="191" y="110"/>
                  <a:pt x="191" y="111"/>
                  <a:pt x="191" y="111"/>
                </a:cubicBezTo>
                <a:cubicBezTo>
                  <a:pt x="190" y="112"/>
                  <a:pt x="190" y="112"/>
                  <a:pt x="189" y="112"/>
                </a:cubicBezTo>
                <a:cubicBezTo>
                  <a:pt x="189" y="112"/>
                  <a:pt x="188" y="111"/>
                  <a:pt x="188" y="110"/>
                </a:cubicBezTo>
                <a:cubicBezTo>
                  <a:pt x="189" y="110"/>
                  <a:pt x="189" y="110"/>
                  <a:pt x="189" y="110"/>
                </a:cubicBezTo>
                <a:cubicBezTo>
                  <a:pt x="189" y="109"/>
                  <a:pt x="190" y="107"/>
                  <a:pt x="191" y="106"/>
                </a:cubicBezTo>
                <a:cubicBezTo>
                  <a:pt x="191" y="105"/>
                  <a:pt x="192" y="103"/>
                  <a:pt x="193" y="101"/>
                </a:cubicBezTo>
                <a:cubicBezTo>
                  <a:pt x="192" y="101"/>
                  <a:pt x="191" y="101"/>
                  <a:pt x="191" y="101"/>
                </a:cubicBezTo>
                <a:cubicBezTo>
                  <a:pt x="191" y="102"/>
                  <a:pt x="190" y="102"/>
                  <a:pt x="190" y="103"/>
                </a:cubicBezTo>
                <a:cubicBezTo>
                  <a:pt x="190" y="104"/>
                  <a:pt x="189" y="106"/>
                  <a:pt x="189" y="107"/>
                </a:cubicBezTo>
                <a:cubicBezTo>
                  <a:pt x="188" y="108"/>
                  <a:pt x="188" y="108"/>
                  <a:pt x="187" y="108"/>
                </a:cubicBezTo>
                <a:cubicBezTo>
                  <a:pt x="187" y="108"/>
                  <a:pt x="187" y="109"/>
                  <a:pt x="186" y="109"/>
                </a:cubicBezTo>
                <a:cubicBezTo>
                  <a:pt x="185" y="112"/>
                  <a:pt x="184" y="114"/>
                  <a:pt x="183" y="117"/>
                </a:cubicBezTo>
                <a:cubicBezTo>
                  <a:pt x="182" y="118"/>
                  <a:pt x="182" y="119"/>
                  <a:pt x="182" y="120"/>
                </a:cubicBezTo>
                <a:cubicBezTo>
                  <a:pt x="181" y="121"/>
                  <a:pt x="181" y="121"/>
                  <a:pt x="180" y="121"/>
                </a:cubicBezTo>
                <a:cubicBezTo>
                  <a:pt x="179" y="120"/>
                  <a:pt x="179" y="120"/>
                  <a:pt x="180" y="119"/>
                </a:cubicBezTo>
                <a:cubicBezTo>
                  <a:pt x="182" y="116"/>
                  <a:pt x="183" y="113"/>
                  <a:pt x="185" y="109"/>
                </a:cubicBezTo>
                <a:cubicBezTo>
                  <a:pt x="185" y="109"/>
                  <a:pt x="185" y="109"/>
                  <a:pt x="185" y="109"/>
                </a:cubicBezTo>
                <a:cubicBezTo>
                  <a:pt x="184" y="109"/>
                  <a:pt x="182" y="110"/>
                  <a:pt x="182" y="111"/>
                </a:cubicBezTo>
                <a:cubicBezTo>
                  <a:pt x="182" y="112"/>
                  <a:pt x="181" y="112"/>
                  <a:pt x="181" y="112"/>
                </a:cubicBezTo>
                <a:cubicBezTo>
                  <a:pt x="180" y="112"/>
                  <a:pt x="180" y="112"/>
                  <a:pt x="180" y="113"/>
                </a:cubicBezTo>
                <a:cubicBezTo>
                  <a:pt x="179" y="114"/>
                  <a:pt x="178" y="115"/>
                  <a:pt x="177" y="117"/>
                </a:cubicBezTo>
                <a:cubicBezTo>
                  <a:pt x="176" y="117"/>
                  <a:pt x="176" y="117"/>
                  <a:pt x="176" y="118"/>
                </a:cubicBezTo>
                <a:cubicBezTo>
                  <a:pt x="175" y="122"/>
                  <a:pt x="174" y="126"/>
                  <a:pt x="173" y="130"/>
                </a:cubicBezTo>
                <a:cubicBezTo>
                  <a:pt x="173" y="133"/>
                  <a:pt x="173" y="135"/>
                  <a:pt x="173" y="138"/>
                </a:cubicBezTo>
                <a:cubicBezTo>
                  <a:pt x="173" y="138"/>
                  <a:pt x="173" y="138"/>
                  <a:pt x="173" y="138"/>
                </a:cubicBezTo>
                <a:cubicBezTo>
                  <a:pt x="173" y="139"/>
                  <a:pt x="172" y="139"/>
                  <a:pt x="172" y="139"/>
                </a:cubicBezTo>
                <a:cubicBezTo>
                  <a:pt x="171" y="139"/>
                  <a:pt x="171" y="139"/>
                  <a:pt x="171" y="138"/>
                </a:cubicBezTo>
                <a:cubicBezTo>
                  <a:pt x="171" y="138"/>
                  <a:pt x="171" y="138"/>
                  <a:pt x="171" y="137"/>
                </a:cubicBezTo>
                <a:cubicBezTo>
                  <a:pt x="172" y="133"/>
                  <a:pt x="173" y="128"/>
                  <a:pt x="174" y="124"/>
                </a:cubicBezTo>
                <a:cubicBezTo>
                  <a:pt x="174" y="123"/>
                  <a:pt x="174" y="121"/>
                  <a:pt x="174" y="120"/>
                </a:cubicBezTo>
                <a:cubicBezTo>
                  <a:pt x="174" y="120"/>
                  <a:pt x="174" y="120"/>
                  <a:pt x="174" y="120"/>
                </a:cubicBezTo>
                <a:cubicBezTo>
                  <a:pt x="172" y="122"/>
                  <a:pt x="172" y="124"/>
                  <a:pt x="171" y="126"/>
                </a:cubicBezTo>
                <a:cubicBezTo>
                  <a:pt x="171" y="127"/>
                  <a:pt x="171" y="127"/>
                  <a:pt x="171" y="127"/>
                </a:cubicBezTo>
                <a:cubicBezTo>
                  <a:pt x="170" y="128"/>
                  <a:pt x="170" y="129"/>
                  <a:pt x="169" y="128"/>
                </a:cubicBezTo>
                <a:cubicBezTo>
                  <a:pt x="168" y="128"/>
                  <a:pt x="168" y="127"/>
                  <a:pt x="168" y="126"/>
                </a:cubicBezTo>
                <a:cubicBezTo>
                  <a:pt x="168" y="126"/>
                  <a:pt x="168" y="126"/>
                  <a:pt x="168" y="126"/>
                </a:cubicBezTo>
                <a:cubicBezTo>
                  <a:pt x="170" y="123"/>
                  <a:pt x="172" y="120"/>
                  <a:pt x="174" y="117"/>
                </a:cubicBezTo>
                <a:cubicBezTo>
                  <a:pt x="175" y="116"/>
                  <a:pt x="176" y="115"/>
                  <a:pt x="176" y="113"/>
                </a:cubicBezTo>
                <a:cubicBezTo>
                  <a:pt x="176" y="113"/>
                  <a:pt x="176" y="112"/>
                  <a:pt x="177" y="112"/>
                </a:cubicBezTo>
                <a:cubicBezTo>
                  <a:pt x="177" y="112"/>
                  <a:pt x="177" y="113"/>
                  <a:pt x="178" y="113"/>
                </a:cubicBezTo>
                <a:cubicBezTo>
                  <a:pt x="179" y="111"/>
                  <a:pt x="180" y="110"/>
                  <a:pt x="181" y="108"/>
                </a:cubicBezTo>
                <a:cubicBezTo>
                  <a:pt x="181" y="108"/>
                  <a:pt x="180" y="108"/>
                  <a:pt x="180" y="108"/>
                </a:cubicBezTo>
                <a:cubicBezTo>
                  <a:pt x="179" y="108"/>
                  <a:pt x="179" y="107"/>
                  <a:pt x="180" y="106"/>
                </a:cubicBezTo>
                <a:cubicBezTo>
                  <a:pt x="180" y="105"/>
                  <a:pt x="181" y="104"/>
                  <a:pt x="181" y="103"/>
                </a:cubicBezTo>
                <a:cubicBezTo>
                  <a:pt x="180" y="103"/>
                  <a:pt x="178" y="103"/>
                  <a:pt x="176" y="104"/>
                </a:cubicBezTo>
                <a:cubicBezTo>
                  <a:pt x="176" y="104"/>
                  <a:pt x="176" y="104"/>
                  <a:pt x="176" y="104"/>
                </a:cubicBezTo>
                <a:cubicBezTo>
                  <a:pt x="175" y="105"/>
                  <a:pt x="175" y="106"/>
                  <a:pt x="174" y="107"/>
                </a:cubicBezTo>
                <a:cubicBezTo>
                  <a:pt x="175" y="107"/>
                  <a:pt x="175" y="108"/>
                  <a:pt x="175" y="108"/>
                </a:cubicBezTo>
                <a:cubicBezTo>
                  <a:pt x="176" y="109"/>
                  <a:pt x="176" y="110"/>
                  <a:pt x="175" y="110"/>
                </a:cubicBezTo>
                <a:cubicBezTo>
                  <a:pt x="175" y="111"/>
                  <a:pt x="174" y="111"/>
                  <a:pt x="173" y="111"/>
                </a:cubicBezTo>
                <a:cubicBezTo>
                  <a:pt x="173" y="111"/>
                  <a:pt x="173" y="111"/>
                  <a:pt x="173" y="110"/>
                </a:cubicBezTo>
                <a:cubicBezTo>
                  <a:pt x="173" y="111"/>
                  <a:pt x="172" y="112"/>
                  <a:pt x="172" y="112"/>
                </a:cubicBezTo>
                <a:cubicBezTo>
                  <a:pt x="172" y="113"/>
                  <a:pt x="172" y="113"/>
                  <a:pt x="171" y="113"/>
                </a:cubicBezTo>
                <a:cubicBezTo>
                  <a:pt x="171" y="113"/>
                  <a:pt x="170" y="113"/>
                  <a:pt x="170" y="113"/>
                </a:cubicBezTo>
                <a:cubicBezTo>
                  <a:pt x="170" y="112"/>
                  <a:pt x="170" y="112"/>
                  <a:pt x="170" y="111"/>
                </a:cubicBezTo>
                <a:cubicBezTo>
                  <a:pt x="170" y="111"/>
                  <a:pt x="171" y="111"/>
                  <a:pt x="171" y="110"/>
                </a:cubicBezTo>
                <a:cubicBezTo>
                  <a:pt x="169" y="108"/>
                  <a:pt x="169" y="108"/>
                  <a:pt x="171" y="106"/>
                </a:cubicBezTo>
                <a:cubicBezTo>
                  <a:pt x="170" y="105"/>
                  <a:pt x="170" y="104"/>
                  <a:pt x="169" y="103"/>
                </a:cubicBezTo>
                <a:cubicBezTo>
                  <a:pt x="168" y="105"/>
                  <a:pt x="168" y="107"/>
                  <a:pt x="167" y="109"/>
                </a:cubicBezTo>
                <a:cubicBezTo>
                  <a:pt x="166" y="109"/>
                  <a:pt x="166" y="110"/>
                  <a:pt x="167" y="110"/>
                </a:cubicBezTo>
                <a:cubicBezTo>
                  <a:pt x="167" y="110"/>
                  <a:pt x="167" y="111"/>
                  <a:pt x="166" y="111"/>
                </a:cubicBezTo>
                <a:cubicBezTo>
                  <a:pt x="166" y="111"/>
                  <a:pt x="166" y="112"/>
                  <a:pt x="166" y="112"/>
                </a:cubicBezTo>
                <a:cubicBezTo>
                  <a:pt x="165" y="114"/>
                  <a:pt x="165" y="116"/>
                  <a:pt x="164" y="118"/>
                </a:cubicBezTo>
                <a:cubicBezTo>
                  <a:pt x="163" y="123"/>
                  <a:pt x="162" y="128"/>
                  <a:pt x="162" y="134"/>
                </a:cubicBezTo>
                <a:cubicBezTo>
                  <a:pt x="162" y="135"/>
                  <a:pt x="162" y="136"/>
                  <a:pt x="162" y="137"/>
                </a:cubicBezTo>
                <a:cubicBezTo>
                  <a:pt x="162" y="138"/>
                  <a:pt x="162" y="138"/>
                  <a:pt x="162" y="138"/>
                </a:cubicBezTo>
                <a:cubicBezTo>
                  <a:pt x="161" y="139"/>
                  <a:pt x="161" y="139"/>
                  <a:pt x="160" y="138"/>
                </a:cubicBezTo>
                <a:cubicBezTo>
                  <a:pt x="160" y="138"/>
                  <a:pt x="160" y="138"/>
                  <a:pt x="160" y="138"/>
                </a:cubicBezTo>
                <a:cubicBezTo>
                  <a:pt x="160" y="138"/>
                  <a:pt x="160" y="138"/>
                  <a:pt x="160" y="138"/>
                </a:cubicBezTo>
                <a:cubicBezTo>
                  <a:pt x="160" y="139"/>
                  <a:pt x="160" y="139"/>
                  <a:pt x="160" y="140"/>
                </a:cubicBezTo>
                <a:cubicBezTo>
                  <a:pt x="160" y="142"/>
                  <a:pt x="160" y="143"/>
                  <a:pt x="163" y="143"/>
                </a:cubicBezTo>
                <a:cubicBezTo>
                  <a:pt x="166" y="143"/>
                  <a:pt x="169" y="144"/>
                  <a:pt x="172" y="144"/>
                </a:cubicBezTo>
                <a:cubicBezTo>
                  <a:pt x="175" y="144"/>
                  <a:pt x="177" y="144"/>
                  <a:pt x="180" y="144"/>
                </a:cubicBezTo>
                <a:cubicBezTo>
                  <a:pt x="185" y="144"/>
                  <a:pt x="189" y="144"/>
                  <a:pt x="194" y="143"/>
                </a:cubicBezTo>
                <a:cubicBezTo>
                  <a:pt x="194" y="143"/>
                  <a:pt x="195" y="143"/>
                  <a:pt x="195" y="143"/>
                </a:cubicBezTo>
                <a:cubicBezTo>
                  <a:pt x="197" y="143"/>
                  <a:pt x="198" y="144"/>
                  <a:pt x="198" y="145"/>
                </a:cubicBezTo>
                <a:cubicBezTo>
                  <a:pt x="198" y="146"/>
                  <a:pt x="198" y="146"/>
                  <a:pt x="198" y="147"/>
                </a:cubicBezTo>
                <a:cubicBezTo>
                  <a:pt x="199" y="147"/>
                  <a:pt x="199" y="147"/>
                  <a:pt x="200" y="148"/>
                </a:cubicBezTo>
                <a:cubicBezTo>
                  <a:pt x="201" y="148"/>
                  <a:pt x="202" y="149"/>
                  <a:pt x="202" y="150"/>
                </a:cubicBezTo>
                <a:cubicBezTo>
                  <a:pt x="202" y="151"/>
                  <a:pt x="202" y="152"/>
                  <a:pt x="202" y="153"/>
                </a:cubicBezTo>
                <a:cubicBezTo>
                  <a:pt x="203" y="158"/>
                  <a:pt x="202" y="164"/>
                  <a:pt x="203" y="170"/>
                </a:cubicBezTo>
                <a:cubicBezTo>
                  <a:pt x="203" y="174"/>
                  <a:pt x="204" y="178"/>
                  <a:pt x="205" y="182"/>
                </a:cubicBezTo>
                <a:cubicBezTo>
                  <a:pt x="205" y="183"/>
                  <a:pt x="205" y="183"/>
                  <a:pt x="205" y="184"/>
                </a:cubicBezTo>
                <a:cubicBezTo>
                  <a:pt x="204" y="185"/>
                  <a:pt x="204" y="185"/>
                  <a:pt x="204" y="186"/>
                </a:cubicBezTo>
                <a:cubicBezTo>
                  <a:pt x="205" y="185"/>
                  <a:pt x="206" y="184"/>
                  <a:pt x="207" y="183"/>
                </a:cubicBezTo>
                <a:cubicBezTo>
                  <a:pt x="207" y="182"/>
                  <a:pt x="208" y="181"/>
                  <a:pt x="209" y="180"/>
                </a:cubicBezTo>
                <a:cubicBezTo>
                  <a:pt x="208" y="180"/>
                  <a:pt x="208" y="179"/>
                  <a:pt x="208" y="179"/>
                </a:cubicBezTo>
                <a:cubicBezTo>
                  <a:pt x="207" y="178"/>
                  <a:pt x="207" y="178"/>
                  <a:pt x="207" y="177"/>
                </a:cubicBezTo>
                <a:cubicBezTo>
                  <a:pt x="208" y="175"/>
                  <a:pt x="210" y="174"/>
                  <a:pt x="211" y="176"/>
                </a:cubicBezTo>
                <a:cubicBezTo>
                  <a:pt x="212" y="176"/>
                  <a:pt x="212" y="176"/>
                  <a:pt x="212" y="176"/>
                </a:cubicBezTo>
                <a:cubicBezTo>
                  <a:pt x="213" y="176"/>
                  <a:pt x="213" y="175"/>
                  <a:pt x="214" y="175"/>
                </a:cubicBezTo>
                <a:cubicBezTo>
                  <a:pt x="213" y="174"/>
                  <a:pt x="213" y="173"/>
                  <a:pt x="214" y="172"/>
                </a:cubicBezTo>
                <a:cubicBezTo>
                  <a:pt x="215" y="172"/>
                  <a:pt x="215" y="171"/>
                  <a:pt x="215" y="170"/>
                </a:cubicBezTo>
                <a:cubicBezTo>
                  <a:pt x="215" y="167"/>
                  <a:pt x="215" y="164"/>
                  <a:pt x="215" y="160"/>
                </a:cubicBezTo>
                <a:cubicBezTo>
                  <a:pt x="215" y="159"/>
                  <a:pt x="215" y="158"/>
                  <a:pt x="213" y="157"/>
                </a:cubicBezTo>
                <a:cubicBezTo>
                  <a:pt x="212" y="157"/>
                  <a:pt x="211" y="156"/>
                  <a:pt x="211" y="155"/>
                </a:cubicBezTo>
                <a:cubicBezTo>
                  <a:pt x="211" y="155"/>
                  <a:pt x="211" y="155"/>
                  <a:pt x="211" y="155"/>
                </a:cubicBezTo>
                <a:cubicBezTo>
                  <a:pt x="210" y="153"/>
                  <a:pt x="208" y="152"/>
                  <a:pt x="207" y="151"/>
                </a:cubicBezTo>
                <a:cubicBezTo>
                  <a:pt x="207" y="150"/>
                  <a:pt x="207" y="149"/>
                  <a:pt x="207" y="148"/>
                </a:cubicBezTo>
                <a:cubicBezTo>
                  <a:pt x="208" y="147"/>
                  <a:pt x="209" y="147"/>
                  <a:pt x="210" y="147"/>
                </a:cubicBezTo>
                <a:cubicBezTo>
                  <a:pt x="211" y="148"/>
                  <a:pt x="211" y="148"/>
                  <a:pt x="211" y="149"/>
                </a:cubicBezTo>
                <a:cubicBezTo>
                  <a:pt x="211" y="150"/>
                  <a:pt x="212" y="151"/>
                  <a:pt x="212" y="152"/>
                </a:cubicBezTo>
                <a:cubicBezTo>
                  <a:pt x="213" y="151"/>
                  <a:pt x="214" y="150"/>
                  <a:pt x="214" y="149"/>
                </a:cubicBezTo>
                <a:cubicBezTo>
                  <a:pt x="214" y="149"/>
                  <a:pt x="214" y="149"/>
                  <a:pt x="214" y="149"/>
                </a:cubicBezTo>
                <a:cubicBezTo>
                  <a:pt x="214" y="147"/>
                  <a:pt x="214" y="146"/>
                  <a:pt x="214" y="144"/>
                </a:cubicBezTo>
                <a:cubicBezTo>
                  <a:pt x="213" y="144"/>
                  <a:pt x="213" y="144"/>
                  <a:pt x="213" y="144"/>
                </a:cubicBezTo>
                <a:cubicBezTo>
                  <a:pt x="212" y="145"/>
                  <a:pt x="211" y="145"/>
                  <a:pt x="210" y="145"/>
                </a:cubicBezTo>
                <a:cubicBezTo>
                  <a:pt x="210" y="145"/>
                  <a:pt x="209" y="144"/>
                  <a:pt x="208" y="144"/>
                </a:cubicBezTo>
                <a:cubicBezTo>
                  <a:pt x="208" y="143"/>
                  <a:pt x="208" y="142"/>
                  <a:pt x="209" y="142"/>
                </a:cubicBezTo>
                <a:cubicBezTo>
                  <a:pt x="209" y="141"/>
                  <a:pt x="209" y="141"/>
                  <a:pt x="210" y="141"/>
                </a:cubicBezTo>
                <a:cubicBezTo>
                  <a:pt x="211" y="139"/>
                  <a:pt x="212" y="138"/>
                  <a:pt x="213" y="137"/>
                </a:cubicBezTo>
                <a:cubicBezTo>
                  <a:pt x="213" y="137"/>
                  <a:pt x="212" y="136"/>
                  <a:pt x="212" y="136"/>
                </a:cubicBezTo>
                <a:cubicBezTo>
                  <a:pt x="212" y="136"/>
                  <a:pt x="213" y="135"/>
                  <a:pt x="213" y="135"/>
                </a:cubicBezTo>
                <a:cubicBezTo>
                  <a:pt x="212" y="135"/>
                  <a:pt x="212" y="135"/>
                  <a:pt x="211" y="135"/>
                </a:cubicBezTo>
                <a:cubicBezTo>
                  <a:pt x="211" y="135"/>
                  <a:pt x="210" y="135"/>
                  <a:pt x="209" y="135"/>
                </a:cubicBezTo>
                <a:cubicBezTo>
                  <a:pt x="207" y="134"/>
                  <a:pt x="207" y="133"/>
                  <a:pt x="207" y="132"/>
                </a:cubicBezTo>
                <a:cubicBezTo>
                  <a:pt x="208" y="131"/>
                  <a:pt x="208" y="130"/>
                  <a:pt x="208" y="130"/>
                </a:cubicBezTo>
                <a:cubicBezTo>
                  <a:pt x="209" y="129"/>
                  <a:pt x="210" y="128"/>
                  <a:pt x="210" y="128"/>
                </a:cubicBezTo>
                <a:cubicBezTo>
                  <a:pt x="209" y="126"/>
                  <a:pt x="208" y="125"/>
                  <a:pt x="207" y="123"/>
                </a:cubicBezTo>
                <a:cubicBezTo>
                  <a:pt x="207" y="123"/>
                  <a:pt x="207" y="123"/>
                  <a:pt x="207" y="122"/>
                </a:cubicBezTo>
                <a:cubicBezTo>
                  <a:pt x="208" y="121"/>
                  <a:pt x="209" y="121"/>
                  <a:pt x="210" y="121"/>
                </a:cubicBezTo>
                <a:cubicBezTo>
                  <a:pt x="211" y="121"/>
                  <a:pt x="212" y="121"/>
                  <a:pt x="212" y="122"/>
                </a:cubicBezTo>
                <a:cubicBezTo>
                  <a:pt x="212" y="123"/>
                  <a:pt x="212" y="123"/>
                  <a:pt x="212" y="123"/>
                </a:cubicBezTo>
                <a:cubicBezTo>
                  <a:pt x="211" y="124"/>
                  <a:pt x="212" y="125"/>
                  <a:pt x="212" y="125"/>
                </a:cubicBezTo>
                <a:cubicBezTo>
                  <a:pt x="213" y="124"/>
                  <a:pt x="214" y="123"/>
                  <a:pt x="215" y="122"/>
                </a:cubicBezTo>
                <a:cubicBezTo>
                  <a:pt x="215" y="122"/>
                  <a:pt x="216" y="122"/>
                  <a:pt x="216" y="121"/>
                </a:cubicBezTo>
                <a:cubicBezTo>
                  <a:pt x="216" y="118"/>
                  <a:pt x="217" y="115"/>
                  <a:pt x="217" y="112"/>
                </a:cubicBezTo>
                <a:cubicBezTo>
                  <a:pt x="217" y="112"/>
                  <a:pt x="217" y="112"/>
                  <a:pt x="217" y="111"/>
                </a:cubicBezTo>
                <a:cubicBezTo>
                  <a:pt x="218" y="111"/>
                  <a:pt x="218" y="112"/>
                  <a:pt x="219" y="112"/>
                </a:cubicBezTo>
                <a:cubicBezTo>
                  <a:pt x="219" y="112"/>
                  <a:pt x="219" y="113"/>
                  <a:pt x="218" y="113"/>
                </a:cubicBezTo>
                <a:cubicBezTo>
                  <a:pt x="218" y="113"/>
                  <a:pt x="218" y="114"/>
                  <a:pt x="218" y="114"/>
                </a:cubicBezTo>
                <a:cubicBezTo>
                  <a:pt x="218" y="116"/>
                  <a:pt x="217" y="117"/>
                  <a:pt x="217" y="118"/>
                </a:cubicBezTo>
                <a:cubicBezTo>
                  <a:pt x="217" y="119"/>
                  <a:pt x="217" y="120"/>
                  <a:pt x="217" y="121"/>
                </a:cubicBezTo>
                <a:cubicBezTo>
                  <a:pt x="220" y="119"/>
                  <a:pt x="222" y="116"/>
                  <a:pt x="225" y="114"/>
                </a:cubicBezTo>
                <a:cubicBezTo>
                  <a:pt x="224" y="111"/>
                  <a:pt x="218" y="106"/>
                  <a:pt x="215" y="106"/>
                </a:cubicBezTo>
                <a:cubicBezTo>
                  <a:pt x="215" y="106"/>
                  <a:pt x="214" y="107"/>
                  <a:pt x="214" y="108"/>
                </a:cubicBezTo>
                <a:cubicBezTo>
                  <a:pt x="214" y="108"/>
                  <a:pt x="213" y="109"/>
                  <a:pt x="213" y="110"/>
                </a:cubicBezTo>
                <a:cubicBezTo>
                  <a:pt x="210" y="114"/>
                  <a:pt x="208" y="118"/>
                  <a:pt x="207" y="123"/>
                </a:cubicBezTo>
                <a:cubicBezTo>
                  <a:pt x="207" y="123"/>
                  <a:pt x="207" y="123"/>
                  <a:pt x="206" y="124"/>
                </a:cubicBezTo>
                <a:cubicBezTo>
                  <a:pt x="206" y="124"/>
                  <a:pt x="206" y="124"/>
                  <a:pt x="206" y="125"/>
                </a:cubicBezTo>
                <a:cubicBezTo>
                  <a:pt x="205" y="128"/>
                  <a:pt x="205" y="131"/>
                  <a:pt x="205" y="134"/>
                </a:cubicBezTo>
                <a:cubicBezTo>
                  <a:pt x="205" y="134"/>
                  <a:pt x="206" y="135"/>
                  <a:pt x="205" y="135"/>
                </a:cubicBezTo>
                <a:cubicBezTo>
                  <a:pt x="205" y="136"/>
                  <a:pt x="205" y="136"/>
                  <a:pt x="204" y="136"/>
                </a:cubicBezTo>
                <a:cubicBezTo>
                  <a:pt x="204" y="136"/>
                  <a:pt x="203" y="136"/>
                  <a:pt x="203" y="135"/>
                </a:cubicBezTo>
                <a:cubicBezTo>
                  <a:pt x="203" y="135"/>
                  <a:pt x="203" y="135"/>
                  <a:pt x="204" y="134"/>
                </a:cubicBezTo>
                <a:cubicBezTo>
                  <a:pt x="204" y="131"/>
                  <a:pt x="205" y="128"/>
                  <a:pt x="205" y="125"/>
                </a:cubicBezTo>
                <a:cubicBezTo>
                  <a:pt x="205" y="124"/>
                  <a:pt x="205" y="124"/>
                  <a:pt x="205" y="124"/>
                </a:cubicBezTo>
                <a:cubicBezTo>
                  <a:pt x="204" y="123"/>
                  <a:pt x="204" y="122"/>
                  <a:pt x="205" y="122"/>
                </a:cubicBezTo>
                <a:cubicBezTo>
                  <a:pt x="205" y="121"/>
                  <a:pt x="205" y="120"/>
                  <a:pt x="205" y="120"/>
                </a:cubicBezTo>
                <a:cubicBezTo>
                  <a:pt x="205" y="118"/>
                  <a:pt x="206" y="115"/>
                  <a:pt x="206" y="113"/>
                </a:cubicBezTo>
                <a:cubicBezTo>
                  <a:pt x="206" y="113"/>
                  <a:pt x="206" y="112"/>
                  <a:pt x="207" y="112"/>
                </a:cubicBezTo>
                <a:cubicBezTo>
                  <a:pt x="207" y="112"/>
                  <a:pt x="207" y="112"/>
                  <a:pt x="208" y="112"/>
                </a:cubicBezTo>
                <a:cubicBezTo>
                  <a:pt x="208" y="113"/>
                  <a:pt x="208" y="113"/>
                  <a:pt x="207" y="114"/>
                </a:cubicBezTo>
                <a:cubicBezTo>
                  <a:pt x="207" y="114"/>
                  <a:pt x="207" y="114"/>
                  <a:pt x="207" y="115"/>
                </a:cubicBezTo>
                <a:cubicBezTo>
                  <a:pt x="206" y="116"/>
                  <a:pt x="206" y="117"/>
                  <a:pt x="206" y="119"/>
                </a:cubicBezTo>
                <a:cubicBezTo>
                  <a:pt x="207" y="118"/>
                  <a:pt x="207" y="118"/>
                  <a:pt x="207" y="117"/>
                </a:cubicBezTo>
                <a:cubicBezTo>
                  <a:pt x="209" y="115"/>
                  <a:pt x="210" y="112"/>
                  <a:pt x="212" y="109"/>
                </a:cubicBezTo>
                <a:cubicBezTo>
                  <a:pt x="212" y="109"/>
                  <a:pt x="212" y="108"/>
                  <a:pt x="213" y="107"/>
                </a:cubicBezTo>
                <a:cubicBezTo>
                  <a:pt x="213" y="106"/>
                  <a:pt x="213" y="106"/>
                  <a:pt x="213" y="105"/>
                </a:cubicBezTo>
                <a:cubicBezTo>
                  <a:pt x="213" y="105"/>
                  <a:pt x="213" y="105"/>
                  <a:pt x="213" y="106"/>
                </a:cubicBezTo>
                <a:cubicBezTo>
                  <a:pt x="212" y="106"/>
                  <a:pt x="212" y="107"/>
                  <a:pt x="212" y="107"/>
                </a:cubicBezTo>
                <a:cubicBezTo>
                  <a:pt x="212" y="107"/>
                  <a:pt x="212" y="107"/>
                  <a:pt x="211" y="107"/>
                </a:cubicBezTo>
                <a:cubicBezTo>
                  <a:pt x="211" y="107"/>
                  <a:pt x="211" y="107"/>
                  <a:pt x="211" y="106"/>
                </a:cubicBezTo>
                <a:cubicBezTo>
                  <a:pt x="211" y="106"/>
                  <a:pt x="211" y="106"/>
                  <a:pt x="211" y="106"/>
                </a:cubicBezTo>
                <a:cubicBezTo>
                  <a:pt x="211" y="105"/>
                  <a:pt x="212" y="104"/>
                  <a:pt x="212" y="104"/>
                </a:cubicBezTo>
                <a:cubicBezTo>
                  <a:pt x="211" y="103"/>
                  <a:pt x="211" y="103"/>
                  <a:pt x="212" y="102"/>
                </a:cubicBezTo>
                <a:cubicBezTo>
                  <a:pt x="212" y="101"/>
                  <a:pt x="212" y="100"/>
                  <a:pt x="213" y="100"/>
                </a:cubicBezTo>
                <a:cubicBezTo>
                  <a:pt x="212" y="100"/>
                  <a:pt x="211" y="100"/>
                  <a:pt x="210" y="100"/>
                </a:cubicBezTo>
                <a:cubicBezTo>
                  <a:pt x="209" y="100"/>
                  <a:pt x="208" y="100"/>
                  <a:pt x="207" y="100"/>
                </a:cubicBezTo>
                <a:cubicBezTo>
                  <a:pt x="207" y="101"/>
                  <a:pt x="207" y="101"/>
                  <a:pt x="207" y="102"/>
                </a:cubicBezTo>
                <a:cubicBezTo>
                  <a:pt x="207" y="103"/>
                  <a:pt x="207" y="103"/>
                  <a:pt x="207" y="104"/>
                </a:cubicBezTo>
                <a:cubicBezTo>
                  <a:pt x="207" y="105"/>
                  <a:pt x="206" y="105"/>
                  <a:pt x="205" y="105"/>
                </a:cubicBezTo>
                <a:cubicBezTo>
                  <a:pt x="205" y="105"/>
                  <a:pt x="204" y="104"/>
                  <a:pt x="204" y="104"/>
                </a:cubicBezTo>
                <a:cubicBezTo>
                  <a:pt x="204" y="103"/>
                  <a:pt x="204" y="103"/>
                  <a:pt x="204" y="103"/>
                </a:cubicBezTo>
                <a:cubicBezTo>
                  <a:pt x="205" y="102"/>
                  <a:pt x="205" y="101"/>
                  <a:pt x="205" y="100"/>
                </a:cubicBezTo>
                <a:cubicBezTo>
                  <a:pt x="204" y="100"/>
                  <a:pt x="203" y="100"/>
                  <a:pt x="203" y="100"/>
                </a:cubicBezTo>
                <a:cubicBezTo>
                  <a:pt x="203" y="101"/>
                  <a:pt x="202" y="101"/>
                  <a:pt x="202" y="101"/>
                </a:cubicBezTo>
                <a:cubicBezTo>
                  <a:pt x="202" y="103"/>
                  <a:pt x="201" y="105"/>
                  <a:pt x="201" y="107"/>
                </a:cubicBezTo>
                <a:cubicBezTo>
                  <a:pt x="200" y="107"/>
                  <a:pt x="200" y="108"/>
                  <a:pt x="200" y="108"/>
                </a:cubicBezTo>
                <a:cubicBezTo>
                  <a:pt x="200" y="109"/>
                  <a:pt x="200" y="109"/>
                  <a:pt x="199" y="109"/>
                </a:cubicBezTo>
                <a:cubicBezTo>
                  <a:pt x="199" y="108"/>
                  <a:pt x="198" y="108"/>
                  <a:pt x="199" y="107"/>
                </a:cubicBezTo>
                <a:cubicBezTo>
                  <a:pt x="199" y="107"/>
                  <a:pt x="199" y="107"/>
                  <a:pt x="199" y="106"/>
                </a:cubicBezTo>
                <a:cubicBezTo>
                  <a:pt x="200" y="105"/>
                  <a:pt x="200" y="104"/>
                  <a:pt x="201" y="103"/>
                </a:cubicBezTo>
                <a:close/>
                <a:moveTo>
                  <a:pt x="157" y="103"/>
                </a:moveTo>
                <a:cubicBezTo>
                  <a:pt x="157" y="103"/>
                  <a:pt x="157" y="103"/>
                  <a:pt x="157" y="103"/>
                </a:cubicBezTo>
                <a:cubicBezTo>
                  <a:pt x="158" y="104"/>
                  <a:pt x="158" y="104"/>
                  <a:pt x="159" y="105"/>
                </a:cubicBezTo>
                <a:cubicBezTo>
                  <a:pt x="160" y="106"/>
                  <a:pt x="160" y="107"/>
                  <a:pt x="159" y="108"/>
                </a:cubicBezTo>
                <a:cubicBezTo>
                  <a:pt x="158" y="109"/>
                  <a:pt x="157" y="108"/>
                  <a:pt x="156" y="107"/>
                </a:cubicBezTo>
                <a:cubicBezTo>
                  <a:pt x="156" y="107"/>
                  <a:pt x="156" y="106"/>
                  <a:pt x="155" y="106"/>
                </a:cubicBezTo>
                <a:cubicBezTo>
                  <a:pt x="154" y="105"/>
                  <a:pt x="154" y="104"/>
                  <a:pt x="154" y="104"/>
                </a:cubicBezTo>
                <a:cubicBezTo>
                  <a:pt x="153" y="102"/>
                  <a:pt x="152" y="101"/>
                  <a:pt x="151" y="99"/>
                </a:cubicBezTo>
                <a:cubicBezTo>
                  <a:pt x="150" y="99"/>
                  <a:pt x="150" y="99"/>
                  <a:pt x="149" y="99"/>
                </a:cubicBezTo>
                <a:cubicBezTo>
                  <a:pt x="149" y="99"/>
                  <a:pt x="149" y="98"/>
                  <a:pt x="148" y="98"/>
                </a:cubicBezTo>
                <a:cubicBezTo>
                  <a:pt x="148" y="98"/>
                  <a:pt x="148" y="98"/>
                  <a:pt x="148" y="98"/>
                </a:cubicBezTo>
                <a:cubicBezTo>
                  <a:pt x="148" y="98"/>
                  <a:pt x="147" y="98"/>
                  <a:pt x="147" y="98"/>
                </a:cubicBezTo>
                <a:cubicBezTo>
                  <a:pt x="146" y="98"/>
                  <a:pt x="146" y="97"/>
                  <a:pt x="147" y="97"/>
                </a:cubicBezTo>
                <a:cubicBezTo>
                  <a:pt x="147" y="96"/>
                  <a:pt x="147" y="96"/>
                  <a:pt x="147" y="96"/>
                </a:cubicBezTo>
                <a:cubicBezTo>
                  <a:pt x="147" y="95"/>
                  <a:pt x="147" y="94"/>
                  <a:pt x="147" y="94"/>
                </a:cubicBezTo>
                <a:cubicBezTo>
                  <a:pt x="145" y="91"/>
                  <a:pt x="143" y="89"/>
                  <a:pt x="141" y="87"/>
                </a:cubicBezTo>
                <a:cubicBezTo>
                  <a:pt x="141" y="86"/>
                  <a:pt x="141" y="86"/>
                  <a:pt x="141" y="86"/>
                </a:cubicBezTo>
                <a:cubicBezTo>
                  <a:pt x="140" y="87"/>
                  <a:pt x="140" y="88"/>
                  <a:pt x="141" y="89"/>
                </a:cubicBezTo>
                <a:cubicBezTo>
                  <a:pt x="141" y="89"/>
                  <a:pt x="141" y="89"/>
                  <a:pt x="141" y="90"/>
                </a:cubicBezTo>
                <a:cubicBezTo>
                  <a:pt x="141" y="90"/>
                  <a:pt x="141" y="91"/>
                  <a:pt x="141" y="91"/>
                </a:cubicBezTo>
                <a:cubicBezTo>
                  <a:pt x="141" y="92"/>
                  <a:pt x="140" y="92"/>
                  <a:pt x="140" y="92"/>
                </a:cubicBezTo>
                <a:cubicBezTo>
                  <a:pt x="140" y="92"/>
                  <a:pt x="139" y="92"/>
                  <a:pt x="139" y="91"/>
                </a:cubicBezTo>
                <a:cubicBezTo>
                  <a:pt x="139" y="92"/>
                  <a:pt x="139" y="92"/>
                  <a:pt x="139" y="92"/>
                </a:cubicBezTo>
                <a:cubicBezTo>
                  <a:pt x="139" y="94"/>
                  <a:pt x="138" y="97"/>
                  <a:pt x="138" y="99"/>
                </a:cubicBezTo>
                <a:cubicBezTo>
                  <a:pt x="138" y="100"/>
                  <a:pt x="137" y="101"/>
                  <a:pt x="136" y="101"/>
                </a:cubicBezTo>
                <a:cubicBezTo>
                  <a:pt x="136" y="101"/>
                  <a:pt x="135" y="100"/>
                  <a:pt x="135" y="99"/>
                </a:cubicBezTo>
                <a:cubicBezTo>
                  <a:pt x="135" y="98"/>
                  <a:pt x="136" y="98"/>
                  <a:pt x="136" y="97"/>
                </a:cubicBezTo>
                <a:cubicBezTo>
                  <a:pt x="137" y="95"/>
                  <a:pt x="137" y="92"/>
                  <a:pt x="138" y="90"/>
                </a:cubicBezTo>
                <a:cubicBezTo>
                  <a:pt x="138" y="90"/>
                  <a:pt x="138" y="89"/>
                  <a:pt x="138" y="89"/>
                </a:cubicBezTo>
                <a:cubicBezTo>
                  <a:pt x="138" y="87"/>
                  <a:pt x="137" y="86"/>
                  <a:pt x="137" y="85"/>
                </a:cubicBezTo>
                <a:cubicBezTo>
                  <a:pt x="135" y="85"/>
                  <a:pt x="135" y="83"/>
                  <a:pt x="134" y="83"/>
                </a:cubicBezTo>
                <a:cubicBezTo>
                  <a:pt x="134" y="83"/>
                  <a:pt x="133" y="83"/>
                  <a:pt x="133" y="84"/>
                </a:cubicBezTo>
                <a:cubicBezTo>
                  <a:pt x="133" y="86"/>
                  <a:pt x="132" y="88"/>
                  <a:pt x="132" y="90"/>
                </a:cubicBezTo>
                <a:cubicBezTo>
                  <a:pt x="131" y="90"/>
                  <a:pt x="131" y="92"/>
                  <a:pt x="131" y="92"/>
                </a:cubicBezTo>
                <a:cubicBezTo>
                  <a:pt x="131" y="94"/>
                  <a:pt x="131" y="95"/>
                  <a:pt x="131" y="96"/>
                </a:cubicBezTo>
                <a:cubicBezTo>
                  <a:pt x="130" y="97"/>
                  <a:pt x="131" y="98"/>
                  <a:pt x="131" y="99"/>
                </a:cubicBezTo>
                <a:cubicBezTo>
                  <a:pt x="133" y="100"/>
                  <a:pt x="135" y="102"/>
                  <a:pt x="136" y="104"/>
                </a:cubicBezTo>
                <a:cubicBezTo>
                  <a:pt x="137" y="105"/>
                  <a:pt x="138" y="106"/>
                  <a:pt x="139" y="108"/>
                </a:cubicBezTo>
                <a:cubicBezTo>
                  <a:pt x="140" y="109"/>
                  <a:pt x="140" y="110"/>
                  <a:pt x="138" y="111"/>
                </a:cubicBezTo>
                <a:cubicBezTo>
                  <a:pt x="137" y="111"/>
                  <a:pt x="136" y="110"/>
                  <a:pt x="136" y="109"/>
                </a:cubicBezTo>
                <a:cubicBezTo>
                  <a:pt x="135" y="108"/>
                  <a:pt x="134" y="106"/>
                  <a:pt x="133" y="104"/>
                </a:cubicBezTo>
                <a:cubicBezTo>
                  <a:pt x="132" y="103"/>
                  <a:pt x="131" y="101"/>
                  <a:pt x="130" y="100"/>
                </a:cubicBezTo>
                <a:cubicBezTo>
                  <a:pt x="129" y="99"/>
                  <a:pt x="128" y="98"/>
                  <a:pt x="127" y="96"/>
                </a:cubicBezTo>
                <a:cubicBezTo>
                  <a:pt x="126" y="95"/>
                  <a:pt x="124" y="93"/>
                  <a:pt x="123" y="92"/>
                </a:cubicBezTo>
                <a:cubicBezTo>
                  <a:pt x="123" y="92"/>
                  <a:pt x="123" y="92"/>
                  <a:pt x="123" y="91"/>
                </a:cubicBezTo>
                <a:cubicBezTo>
                  <a:pt x="122" y="92"/>
                  <a:pt x="122" y="93"/>
                  <a:pt x="122" y="94"/>
                </a:cubicBezTo>
                <a:cubicBezTo>
                  <a:pt x="121" y="95"/>
                  <a:pt x="121" y="97"/>
                  <a:pt x="120" y="99"/>
                </a:cubicBezTo>
                <a:cubicBezTo>
                  <a:pt x="120" y="100"/>
                  <a:pt x="120" y="100"/>
                  <a:pt x="119" y="100"/>
                </a:cubicBezTo>
                <a:cubicBezTo>
                  <a:pt x="119" y="100"/>
                  <a:pt x="119" y="100"/>
                  <a:pt x="118" y="100"/>
                </a:cubicBezTo>
                <a:cubicBezTo>
                  <a:pt x="118" y="101"/>
                  <a:pt x="118" y="103"/>
                  <a:pt x="118" y="104"/>
                </a:cubicBezTo>
                <a:cubicBezTo>
                  <a:pt x="118" y="104"/>
                  <a:pt x="118" y="104"/>
                  <a:pt x="118" y="104"/>
                </a:cubicBezTo>
                <a:cubicBezTo>
                  <a:pt x="119" y="106"/>
                  <a:pt x="120" y="107"/>
                  <a:pt x="122" y="107"/>
                </a:cubicBezTo>
                <a:cubicBezTo>
                  <a:pt x="122" y="107"/>
                  <a:pt x="123" y="108"/>
                  <a:pt x="123" y="109"/>
                </a:cubicBezTo>
                <a:cubicBezTo>
                  <a:pt x="123" y="109"/>
                  <a:pt x="122" y="110"/>
                  <a:pt x="122" y="110"/>
                </a:cubicBezTo>
                <a:cubicBezTo>
                  <a:pt x="121" y="110"/>
                  <a:pt x="120" y="110"/>
                  <a:pt x="120" y="110"/>
                </a:cubicBezTo>
                <a:cubicBezTo>
                  <a:pt x="120" y="109"/>
                  <a:pt x="120" y="109"/>
                  <a:pt x="119" y="109"/>
                </a:cubicBezTo>
                <a:cubicBezTo>
                  <a:pt x="119" y="108"/>
                  <a:pt x="119" y="107"/>
                  <a:pt x="118" y="106"/>
                </a:cubicBezTo>
                <a:cubicBezTo>
                  <a:pt x="117" y="107"/>
                  <a:pt x="116" y="107"/>
                  <a:pt x="117" y="105"/>
                </a:cubicBezTo>
                <a:cubicBezTo>
                  <a:pt x="117" y="105"/>
                  <a:pt x="117" y="105"/>
                  <a:pt x="116" y="104"/>
                </a:cubicBezTo>
                <a:cubicBezTo>
                  <a:pt x="116" y="103"/>
                  <a:pt x="115" y="102"/>
                  <a:pt x="114" y="101"/>
                </a:cubicBezTo>
                <a:cubicBezTo>
                  <a:pt x="112" y="98"/>
                  <a:pt x="110" y="95"/>
                  <a:pt x="107" y="92"/>
                </a:cubicBezTo>
                <a:cubicBezTo>
                  <a:pt x="106" y="91"/>
                  <a:pt x="105" y="91"/>
                  <a:pt x="104" y="90"/>
                </a:cubicBezTo>
                <a:cubicBezTo>
                  <a:pt x="102" y="92"/>
                  <a:pt x="102" y="94"/>
                  <a:pt x="101" y="96"/>
                </a:cubicBezTo>
                <a:cubicBezTo>
                  <a:pt x="102" y="97"/>
                  <a:pt x="102" y="97"/>
                  <a:pt x="102" y="97"/>
                </a:cubicBezTo>
                <a:cubicBezTo>
                  <a:pt x="103" y="97"/>
                  <a:pt x="103" y="98"/>
                  <a:pt x="102" y="99"/>
                </a:cubicBezTo>
                <a:cubicBezTo>
                  <a:pt x="102" y="100"/>
                  <a:pt x="101" y="100"/>
                  <a:pt x="100" y="100"/>
                </a:cubicBezTo>
                <a:cubicBezTo>
                  <a:pt x="100" y="101"/>
                  <a:pt x="100" y="103"/>
                  <a:pt x="100" y="104"/>
                </a:cubicBezTo>
                <a:cubicBezTo>
                  <a:pt x="99" y="107"/>
                  <a:pt x="98" y="109"/>
                  <a:pt x="98" y="112"/>
                </a:cubicBezTo>
                <a:cubicBezTo>
                  <a:pt x="98" y="113"/>
                  <a:pt x="98" y="114"/>
                  <a:pt x="99" y="115"/>
                </a:cubicBezTo>
                <a:cubicBezTo>
                  <a:pt x="100" y="115"/>
                  <a:pt x="100" y="116"/>
                  <a:pt x="99" y="117"/>
                </a:cubicBezTo>
                <a:cubicBezTo>
                  <a:pt x="99" y="117"/>
                  <a:pt x="98" y="117"/>
                  <a:pt x="98" y="118"/>
                </a:cubicBezTo>
                <a:cubicBezTo>
                  <a:pt x="98" y="121"/>
                  <a:pt x="98" y="124"/>
                  <a:pt x="97" y="127"/>
                </a:cubicBezTo>
                <a:cubicBezTo>
                  <a:pt x="97" y="128"/>
                  <a:pt x="97" y="128"/>
                  <a:pt x="98" y="129"/>
                </a:cubicBezTo>
                <a:cubicBezTo>
                  <a:pt x="99" y="129"/>
                  <a:pt x="99" y="130"/>
                  <a:pt x="100" y="131"/>
                </a:cubicBezTo>
                <a:cubicBezTo>
                  <a:pt x="101" y="131"/>
                  <a:pt x="101" y="132"/>
                  <a:pt x="101" y="132"/>
                </a:cubicBezTo>
                <a:cubicBezTo>
                  <a:pt x="100" y="133"/>
                  <a:pt x="100" y="133"/>
                  <a:pt x="99" y="132"/>
                </a:cubicBezTo>
                <a:cubicBezTo>
                  <a:pt x="99" y="132"/>
                  <a:pt x="99" y="132"/>
                  <a:pt x="99" y="132"/>
                </a:cubicBezTo>
                <a:cubicBezTo>
                  <a:pt x="98" y="131"/>
                  <a:pt x="98" y="131"/>
                  <a:pt x="98" y="130"/>
                </a:cubicBezTo>
                <a:cubicBezTo>
                  <a:pt x="97" y="130"/>
                  <a:pt x="97" y="131"/>
                  <a:pt x="97" y="131"/>
                </a:cubicBezTo>
                <a:cubicBezTo>
                  <a:pt x="98" y="131"/>
                  <a:pt x="97" y="132"/>
                  <a:pt x="97" y="132"/>
                </a:cubicBezTo>
                <a:cubicBezTo>
                  <a:pt x="96" y="133"/>
                  <a:pt x="96" y="132"/>
                  <a:pt x="95" y="132"/>
                </a:cubicBezTo>
                <a:cubicBezTo>
                  <a:pt x="95" y="132"/>
                  <a:pt x="95" y="131"/>
                  <a:pt x="95" y="131"/>
                </a:cubicBezTo>
                <a:cubicBezTo>
                  <a:pt x="95" y="130"/>
                  <a:pt x="95" y="129"/>
                  <a:pt x="96" y="128"/>
                </a:cubicBezTo>
                <a:cubicBezTo>
                  <a:pt x="96" y="128"/>
                  <a:pt x="96" y="127"/>
                  <a:pt x="95" y="126"/>
                </a:cubicBezTo>
                <a:cubicBezTo>
                  <a:pt x="95" y="125"/>
                  <a:pt x="95" y="124"/>
                  <a:pt x="94" y="123"/>
                </a:cubicBezTo>
                <a:cubicBezTo>
                  <a:pt x="94" y="122"/>
                  <a:pt x="94" y="121"/>
                  <a:pt x="94" y="121"/>
                </a:cubicBezTo>
                <a:cubicBezTo>
                  <a:pt x="93" y="120"/>
                  <a:pt x="93" y="120"/>
                  <a:pt x="94" y="120"/>
                </a:cubicBezTo>
                <a:cubicBezTo>
                  <a:pt x="94" y="119"/>
                  <a:pt x="94" y="119"/>
                  <a:pt x="95" y="119"/>
                </a:cubicBezTo>
                <a:cubicBezTo>
                  <a:pt x="95" y="120"/>
                  <a:pt x="95" y="120"/>
                  <a:pt x="95" y="120"/>
                </a:cubicBezTo>
                <a:cubicBezTo>
                  <a:pt x="95" y="121"/>
                  <a:pt x="95" y="121"/>
                  <a:pt x="95" y="121"/>
                </a:cubicBezTo>
                <a:cubicBezTo>
                  <a:pt x="95" y="123"/>
                  <a:pt x="95" y="124"/>
                  <a:pt x="96" y="125"/>
                </a:cubicBezTo>
                <a:cubicBezTo>
                  <a:pt x="96" y="122"/>
                  <a:pt x="97" y="119"/>
                  <a:pt x="97" y="116"/>
                </a:cubicBezTo>
                <a:cubicBezTo>
                  <a:pt x="96" y="115"/>
                  <a:pt x="96" y="115"/>
                  <a:pt x="96" y="113"/>
                </a:cubicBezTo>
                <a:cubicBezTo>
                  <a:pt x="96" y="113"/>
                  <a:pt x="96" y="112"/>
                  <a:pt x="96" y="112"/>
                </a:cubicBezTo>
                <a:cubicBezTo>
                  <a:pt x="97" y="110"/>
                  <a:pt x="97" y="109"/>
                  <a:pt x="98" y="107"/>
                </a:cubicBezTo>
                <a:cubicBezTo>
                  <a:pt x="96" y="107"/>
                  <a:pt x="94" y="106"/>
                  <a:pt x="92" y="105"/>
                </a:cubicBezTo>
                <a:cubicBezTo>
                  <a:pt x="92" y="106"/>
                  <a:pt x="92" y="106"/>
                  <a:pt x="92" y="106"/>
                </a:cubicBezTo>
                <a:cubicBezTo>
                  <a:pt x="91" y="108"/>
                  <a:pt x="91" y="111"/>
                  <a:pt x="91" y="113"/>
                </a:cubicBezTo>
                <a:cubicBezTo>
                  <a:pt x="91" y="114"/>
                  <a:pt x="91" y="115"/>
                  <a:pt x="90" y="116"/>
                </a:cubicBezTo>
                <a:cubicBezTo>
                  <a:pt x="89" y="116"/>
                  <a:pt x="89" y="117"/>
                  <a:pt x="89" y="118"/>
                </a:cubicBezTo>
                <a:cubicBezTo>
                  <a:pt x="88" y="119"/>
                  <a:pt x="88" y="121"/>
                  <a:pt x="88" y="122"/>
                </a:cubicBezTo>
                <a:cubicBezTo>
                  <a:pt x="87" y="124"/>
                  <a:pt x="86" y="127"/>
                  <a:pt x="86" y="130"/>
                </a:cubicBezTo>
                <a:cubicBezTo>
                  <a:pt x="85" y="131"/>
                  <a:pt x="85" y="132"/>
                  <a:pt x="87" y="133"/>
                </a:cubicBezTo>
                <a:cubicBezTo>
                  <a:pt x="87" y="133"/>
                  <a:pt x="87" y="133"/>
                  <a:pt x="87" y="133"/>
                </a:cubicBezTo>
                <a:cubicBezTo>
                  <a:pt x="87" y="133"/>
                  <a:pt x="87" y="133"/>
                  <a:pt x="87" y="133"/>
                </a:cubicBezTo>
                <a:cubicBezTo>
                  <a:pt x="88" y="133"/>
                  <a:pt x="89" y="133"/>
                  <a:pt x="89" y="134"/>
                </a:cubicBezTo>
                <a:cubicBezTo>
                  <a:pt x="89" y="134"/>
                  <a:pt x="90" y="135"/>
                  <a:pt x="90" y="135"/>
                </a:cubicBezTo>
                <a:cubicBezTo>
                  <a:pt x="91" y="135"/>
                  <a:pt x="91" y="136"/>
                  <a:pt x="91" y="137"/>
                </a:cubicBezTo>
                <a:cubicBezTo>
                  <a:pt x="91" y="137"/>
                  <a:pt x="91" y="138"/>
                  <a:pt x="91" y="138"/>
                </a:cubicBezTo>
                <a:cubicBezTo>
                  <a:pt x="92" y="141"/>
                  <a:pt x="94" y="145"/>
                  <a:pt x="95" y="148"/>
                </a:cubicBezTo>
                <a:cubicBezTo>
                  <a:pt x="95" y="148"/>
                  <a:pt x="95" y="148"/>
                  <a:pt x="95" y="149"/>
                </a:cubicBezTo>
                <a:cubicBezTo>
                  <a:pt x="96" y="149"/>
                  <a:pt x="96" y="149"/>
                  <a:pt x="96" y="149"/>
                </a:cubicBezTo>
                <a:cubicBezTo>
                  <a:pt x="100" y="149"/>
                  <a:pt x="103" y="149"/>
                  <a:pt x="107" y="149"/>
                </a:cubicBezTo>
                <a:cubicBezTo>
                  <a:pt x="108" y="149"/>
                  <a:pt x="108" y="149"/>
                  <a:pt x="109" y="148"/>
                </a:cubicBezTo>
                <a:cubicBezTo>
                  <a:pt x="109" y="148"/>
                  <a:pt x="109" y="148"/>
                  <a:pt x="109" y="147"/>
                </a:cubicBezTo>
                <a:cubicBezTo>
                  <a:pt x="109" y="143"/>
                  <a:pt x="109" y="139"/>
                  <a:pt x="108" y="135"/>
                </a:cubicBezTo>
                <a:cubicBezTo>
                  <a:pt x="108" y="131"/>
                  <a:pt x="107" y="127"/>
                  <a:pt x="107" y="123"/>
                </a:cubicBezTo>
                <a:cubicBezTo>
                  <a:pt x="107" y="121"/>
                  <a:pt x="107" y="118"/>
                  <a:pt x="107" y="116"/>
                </a:cubicBezTo>
                <a:cubicBezTo>
                  <a:pt x="108" y="114"/>
                  <a:pt x="109" y="114"/>
                  <a:pt x="110" y="114"/>
                </a:cubicBezTo>
                <a:cubicBezTo>
                  <a:pt x="111" y="114"/>
                  <a:pt x="112" y="114"/>
                  <a:pt x="113" y="114"/>
                </a:cubicBezTo>
                <a:cubicBezTo>
                  <a:pt x="122" y="114"/>
                  <a:pt x="132" y="114"/>
                  <a:pt x="141" y="113"/>
                </a:cubicBezTo>
                <a:cubicBezTo>
                  <a:pt x="144" y="112"/>
                  <a:pt x="148" y="112"/>
                  <a:pt x="151" y="112"/>
                </a:cubicBezTo>
                <a:cubicBezTo>
                  <a:pt x="152" y="112"/>
                  <a:pt x="153" y="112"/>
                  <a:pt x="154" y="112"/>
                </a:cubicBezTo>
                <a:cubicBezTo>
                  <a:pt x="155" y="112"/>
                  <a:pt x="156" y="113"/>
                  <a:pt x="156" y="114"/>
                </a:cubicBezTo>
                <a:cubicBezTo>
                  <a:pt x="157" y="115"/>
                  <a:pt x="157" y="115"/>
                  <a:pt x="157" y="116"/>
                </a:cubicBezTo>
                <a:cubicBezTo>
                  <a:pt x="157" y="117"/>
                  <a:pt x="157" y="119"/>
                  <a:pt x="158" y="120"/>
                </a:cubicBezTo>
                <a:cubicBezTo>
                  <a:pt x="158" y="121"/>
                  <a:pt x="158" y="121"/>
                  <a:pt x="158" y="122"/>
                </a:cubicBezTo>
                <a:cubicBezTo>
                  <a:pt x="159" y="127"/>
                  <a:pt x="160" y="132"/>
                  <a:pt x="160" y="137"/>
                </a:cubicBezTo>
                <a:cubicBezTo>
                  <a:pt x="160" y="137"/>
                  <a:pt x="164" y="113"/>
                  <a:pt x="164" y="113"/>
                </a:cubicBezTo>
                <a:cubicBezTo>
                  <a:pt x="164" y="113"/>
                  <a:pt x="164" y="113"/>
                  <a:pt x="164" y="113"/>
                </a:cubicBezTo>
                <a:cubicBezTo>
                  <a:pt x="163" y="112"/>
                  <a:pt x="163" y="112"/>
                  <a:pt x="163" y="111"/>
                </a:cubicBezTo>
                <a:cubicBezTo>
                  <a:pt x="164" y="111"/>
                  <a:pt x="164" y="110"/>
                  <a:pt x="164" y="110"/>
                </a:cubicBezTo>
                <a:cubicBezTo>
                  <a:pt x="166" y="108"/>
                  <a:pt x="167" y="105"/>
                  <a:pt x="168" y="103"/>
                </a:cubicBezTo>
                <a:cubicBezTo>
                  <a:pt x="168" y="102"/>
                  <a:pt x="169" y="102"/>
                  <a:pt x="168" y="102"/>
                </a:cubicBezTo>
                <a:cubicBezTo>
                  <a:pt x="168" y="101"/>
                  <a:pt x="167" y="100"/>
                  <a:pt x="167" y="99"/>
                </a:cubicBezTo>
                <a:cubicBezTo>
                  <a:pt x="166" y="101"/>
                  <a:pt x="165" y="102"/>
                  <a:pt x="164" y="104"/>
                </a:cubicBezTo>
                <a:cubicBezTo>
                  <a:pt x="163" y="105"/>
                  <a:pt x="163" y="105"/>
                  <a:pt x="162" y="106"/>
                </a:cubicBezTo>
                <a:cubicBezTo>
                  <a:pt x="162" y="107"/>
                  <a:pt x="161" y="107"/>
                  <a:pt x="161" y="107"/>
                </a:cubicBezTo>
                <a:cubicBezTo>
                  <a:pt x="160" y="107"/>
                  <a:pt x="160" y="106"/>
                  <a:pt x="161" y="105"/>
                </a:cubicBezTo>
                <a:cubicBezTo>
                  <a:pt x="161" y="105"/>
                  <a:pt x="162" y="104"/>
                  <a:pt x="163" y="103"/>
                </a:cubicBezTo>
                <a:cubicBezTo>
                  <a:pt x="164" y="101"/>
                  <a:pt x="165" y="100"/>
                  <a:pt x="166" y="98"/>
                </a:cubicBezTo>
                <a:cubicBezTo>
                  <a:pt x="165" y="96"/>
                  <a:pt x="164" y="95"/>
                  <a:pt x="163" y="93"/>
                </a:cubicBezTo>
                <a:cubicBezTo>
                  <a:pt x="161" y="96"/>
                  <a:pt x="159" y="99"/>
                  <a:pt x="157" y="103"/>
                </a:cubicBezTo>
                <a:close/>
                <a:moveTo>
                  <a:pt x="45" y="229"/>
                </a:moveTo>
                <a:cubicBezTo>
                  <a:pt x="45" y="226"/>
                  <a:pt x="45" y="222"/>
                  <a:pt x="45" y="219"/>
                </a:cubicBezTo>
                <a:cubicBezTo>
                  <a:pt x="45" y="214"/>
                  <a:pt x="45" y="209"/>
                  <a:pt x="46" y="204"/>
                </a:cubicBezTo>
                <a:cubicBezTo>
                  <a:pt x="46" y="201"/>
                  <a:pt x="46" y="199"/>
                  <a:pt x="46" y="196"/>
                </a:cubicBezTo>
                <a:cubicBezTo>
                  <a:pt x="46" y="196"/>
                  <a:pt x="46" y="196"/>
                  <a:pt x="46" y="195"/>
                </a:cubicBezTo>
                <a:cubicBezTo>
                  <a:pt x="45" y="194"/>
                  <a:pt x="45" y="193"/>
                  <a:pt x="46" y="192"/>
                </a:cubicBezTo>
                <a:cubicBezTo>
                  <a:pt x="46" y="191"/>
                  <a:pt x="46" y="191"/>
                  <a:pt x="46" y="190"/>
                </a:cubicBezTo>
                <a:cubicBezTo>
                  <a:pt x="46" y="186"/>
                  <a:pt x="46" y="182"/>
                  <a:pt x="46" y="178"/>
                </a:cubicBezTo>
                <a:cubicBezTo>
                  <a:pt x="46" y="178"/>
                  <a:pt x="46" y="177"/>
                  <a:pt x="46" y="177"/>
                </a:cubicBezTo>
                <a:cubicBezTo>
                  <a:pt x="46" y="177"/>
                  <a:pt x="46" y="177"/>
                  <a:pt x="45" y="177"/>
                </a:cubicBezTo>
                <a:cubicBezTo>
                  <a:pt x="43" y="177"/>
                  <a:pt x="42" y="175"/>
                  <a:pt x="43" y="173"/>
                </a:cubicBezTo>
                <a:cubicBezTo>
                  <a:pt x="44" y="173"/>
                  <a:pt x="44" y="172"/>
                  <a:pt x="44" y="171"/>
                </a:cubicBezTo>
                <a:cubicBezTo>
                  <a:pt x="45" y="171"/>
                  <a:pt x="45" y="171"/>
                  <a:pt x="45" y="170"/>
                </a:cubicBezTo>
                <a:cubicBezTo>
                  <a:pt x="43" y="166"/>
                  <a:pt x="41" y="162"/>
                  <a:pt x="39" y="158"/>
                </a:cubicBezTo>
                <a:cubicBezTo>
                  <a:pt x="39" y="156"/>
                  <a:pt x="37" y="155"/>
                  <a:pt x="36" y="153"/>
                </a:cubicBezTo>
                <a:cubicBezTo>
                  <a:pt x="36" y="153"/>
                  <a:pt x="36" y="153"/>
                  <a:pt x="35" y="152"/>
                </a:cubicBezTo>
                <a:cubicBezTo>
                  <a:pt x="35" y="151"/>
                  <a:pt x="36" y="150"/>
                  <a:pt x="37" y="150"/>
                </a:cubicBezTo>
                <a:cubicBezTo>
                  <a:pt x="38" y="150"/>
                  <a:pt x="38" y="150"/>
                  <a:pt x="39" y="150"/>
                </a:cubicBezTo>
                <a:cubicBezTo>
                  <a:pt x="40" y="147"/>
                  <a:pt x="41" y="145"/>
                  <a:pt x="42" y="142"/>
                </a:cubicBezTo>
                <a:cubicBezTo>
                  <a:pt x="42" y="141"/>
                  <a:pt x="42" y="141"/>
                  <a:pt x="41" y="140"/>
                </a:cubicBezTo>
                <a:cubicBezTo>
                  <a:pt x="41" y="140"/>
                  <a:pt x="41" y="139"/>
                  <a:pt x="41" y="139"/>
                </a:cubicBezTo>
                <a:cubicBezTo>
                  <a:pt x="40" y="137"/>
                  <a:pt x="39" y="136"/>
                  <a:pt x="38" y="135"/>
                </a:cubicBezTo>
                <a:cubicBezTo>
                  <a:pt x="38" y="135"/>
                  <a:pt x="38" y="135"/>
                  <a:pt x="38" y="136"/>
                </a:cubicBezTo>
                <a:cubicBezTo>
                  <a:pt x="37" y="140"/>
                  <a:pt x="35" y="144"/>
                  <a:pt x="34" y="148"/>
                </a:cubicBezTo>
                <a:cubicBezTo>
                  <a:pt x="34" y="148"/>
                  <a:pt x="34" y="149"/>
                  <a:pt x="33" y="149"/>
                </a:cubicBezTo>
                <a:cubicBezTo>
                  <a:pt x="33" y="150"/>
                  <a:pt x="32" y="150"/>
                  <a:pt x="32" y="150"/>
                </a:cubicBezTo>
                <a:cubicBezTo>
                  <a:pt x="31" y="150"/>
                  <a:pt x="31" y="149"/>
                  <a:pt x="31" y="148"/>
                </a:cubicBezTo>
                <a:cubicBezTo>
                  <a:pt x="31" y="148"/>
                  <a:pt x="32" y="147"/>
                  <a:pt x="32" y="147"/>
                </a:cubicBezTo>
                <a:cubicBezTo>
                  <a:pt x="31" y="147"/>
                  <a:pt x="31" y="148"/>
                  <a:pt x="30" y="148"/>
                </a:cubicBezTo>
                <a:cubicBezTo>
                  <a:pt x="28" y="151"/>
                  <a:pt x="27" y="153"/>
                  <a:pt x="25" y="156"/>
                </a:cubicBezTo>
                <a:cubicBezTo>
                  <a:pt x="25" y="156"/>
                  <a:pt x="24" y="156"/>
                  <a:pt x="25" y="157"/>
                </a:cubicBezTo>
                <a:cubicBezTo>
                  <a:pt x="25" y="159"/>
                  <a:pt x="26" y="161"/>
                  <a:pt x="27" y="163"/>
                </a:cubicBezTo>
                <a:cubicBezTo>
                  <a:pt x="27" y="163"/>
                  <a:pt x="27" y="163"/>
                  <a:pt x="27" y="163"/>
                </a:cubicBezTo>
                <a:cubicBezTo>
                  <a:pt x="28" y="162"/>
                  <a:pt x="29" y="161"/>
                  <a:pt x="30" y="159"/>
                </a:cubicBezTo>
                <a:cubicBezTo>
                  <a:pt x="30" y="159"/>
                  <a:pt x="30" y="158"/>
                  <a:pt x="30" y="158"/>
                </a:cubicBezTo>
                <a:cubicBezTo>
                  <a:pt x="30" y="158"/>
                  <a:pt x="30" y="157"/>
                  <a:pt x="30" y="157"/>
                </a:cubicBezTo>
                <a:cubicBezTo>
                  <a:pt x="31" y="156"/>
                  <a:pt x="33" y="157"/>
                  <a:pt x="33" y="158"/>
                </a:cubicBezTo>
                <a:cubicBezTo>
                  <a:pt x="34" y="158"/>
                  <a:pt x="34" y="159"/>
                  <a:pt x="33" y="159"/>
                </a:cubicBezTo>
                <a:cubicBezTo>
                  <a:pt x="32" y="160"/>
                  <a:pt x="32" y="160"/>
                  <a:pt x="31" y="161"/>
                </a:cubicBezTo>
                <a:cubicBezTo>
                  <a:pt x="30" y="162"/>
                  <a:pt x="29" y="164"/>
                  <a:pt x="28" y="165"/>
                </a:cubicBezTo>
                <a:cubicBezTo>
                  <a:pt x="29" y="167"/>
                  <a:pt x="29" y="168"/>
                  <a:pt x="30" y="170"/>
                </a:cubicBezTo>
                <a:cubicBezTo>
                  <a:pt x="30" y="170"/>
                  <a:pt x="30" y="170"/>
                  <a:pt x="30" y="170"/>
                </a:cubicBezTo>
                <a:cubicBezTo>
                  <a:pt x="31" y="169"/>
                  <a:pt x="31" y="168"/>
                  <a:pt x="32" y="167"/>
                </a:cubicBezTo>
                <a:cubicBezTo>
                  <a:pt x="32" y="166"/>
                  <a:pt x="32" y="166"/>
                  <a:pt x="33" y="166"/>
                </a:cubicBezTo>
                <a:cubicBezTo>
                  <a:pt x="34" y="166"/>
                  <a:pt x="34" y="166"/>
                  <a:pt x="34" y="166"/>
                </a:cubicBezTo>
                <a:cubicBezTo>
                  <a:pt x="35" y="167"/>
                  <a:pt x="35" y="168"/>
                  <a:pt x="34" y="169"/>
                </a:cubicBezTo>
                <a:cubicBezTo>
                  <a:pt x="33" y="169"/>
                  <a:pt x="32" y="170"/>
                  <a:pt x="31" y="171"/>
                </a:cubicBezTo>
                <a:cubicBezTo>
                  <a:pt x="31" y="172"/>
                  <a:pt x="31" y="172"/>
                  <a:pt x="31" y="172"/>
                </a:cubicBezTo>
                <a:cubicBezTo>
                  <a:pt x="32" y="174"/>
                  <a:pt x="33" y="176"/>
                  <a:pt x="34" y="178"/>
                </a:cubicBezTo>
                <a:cubicBezTo>
                  <a:pt x="34" y="178"/>
                  <a:pt x="35" y="178"/>
                  <a:pt x="35" y="177"/>
                </a:cubicBezTo>
                <a:cubicBezTo>
                  <a:pt x="36" y="177"/>
                  <a:pt x="37" y="178"/>
                  <a:pt x="37" y="178"/>
                </a:cubicBezTo>
                <a:cubicBezTo>
                  <a:pt x="37" y="179"/>
                  <a:pt x="37" y="180"/>
                  <a:pt x="37" y="180"/>
                </a:cubicBezTo>
                <a:cubicBezTo>
                  <a:pt x="36" y="181"/>
                  <a:pt x="36" y="181"/>
                  <a:pt x="36" y="181"/>
                </a:cubicBezTo>
                <a:cubicBezTo>
                  <a:pt x="37" y="182"/>
                  <a:pt x="37" y="183"/>
                  <a:pt x="36" y="185"/>
                </a:cubicBezTo>
                <a:cubicBezTo>
                  <a:pt x="35" y="186"/>
                  <a:pt x="34" y="185"/>
                  <a:pt x="33" y="185"/>
                </a:cubicBezTo>
                <a:cubicBezTo>
                  <a:pt x="32" y="185"/>
                  <a:pt x="32" y="185"/>
                  <a:pt x="32" y="186"/>
                </a:cubicBezTo>
                <a:cubicBezTo>
                  <a:pt x="32" y="186"/>
                  <a:pt x="31" y="187"/>
                  <a:pt x="32" y="187"/>
                </a:cubicBezTo>
                <a:cubicBezTo>
                  <a:pt x="33" y="190"/>
                  <a:pt x="34" y="193"/>
                  <a:pt x="36" y="196"/>
                </a:cubicBezTo>
                <a:cubicBezTo>
                  <a:pt x="37" y="197"/>
                  <a:pt x="37" y="198"/>
                  <a:pt x="38" y="200"/>
                </a:cubicBezTo>
                <a:cubicBezTo>
                  <a:pt x="38" y="200"/>
                  <a:pt x="39" y="201"/>
                  <a:pt x="39" y="202"/>
                </a:cubicBezTo>
                <a:cubicBezTo>
                  <a:pt x="40" y="203"/>
                  <a:pt x="39" y="204"/>
                  <a:pt x="38" y="205"/>
                </a:cubicBezTo>
                <a:cubicBezTo>
                  <a:pt x="38" y="205"/>
                  <a:pt x="37" y="205"/>
                  <a:pt x="36" y="206"/>
                </a:cubicBezTo>
                <a:cubicBezTo>
                  <a:pt x="35" y="207"/>
                  <a:pt x="33" y="209"/>
                  <a:pt x="32" y="211"/>
                </a:cubicBezTo>
                <a:cubicBezTo>
                  <a:pt x="31" y="211"/>
                  <a:pt x="31" y="212"/>
                  <a:pt x="32" y="212"/>
                </a:cubicBezTo>
                <a:cubicBezTo>
                  <a:pt x="33" y="215"/>
                  <a:pt x="34" y="217"/>
                  <a:pt x="35" y="220"/>
                </a:cubicBezTo>
                <a:cubicBezTo>
                  <a:pt x="35" y="220"/>
                  <a:pt x="36" y="220"/>
                  <a:pt x="36" y="221"/>
                </a:cubicBezTo>
                <a:cubicBezTo>
                  <a:pt x="36" y="220"/>
                  <a:pt x="37" y="220"/>
                  <a:pt x="37" y="220"/>
                </a:cubicBezTo>
                <a:cubicBezTo>
                  <a:pt x="38" y="220"/>
                  <a:pt x="39" y="221"/>
                  <a:pt x="39" y="222"/>
                </a:cubicBezTo>
                <a:cubicBezTo>
                  <a:pt x="40" y="223"/>
                  <a:pt x="39" y="223"/>
                  <a:pt x="38" y="224"/>
                </a:cubicBezTo>
                <a:cubicBezTo>
                  <a:pt x="38" y="224"/>
                  <a:pt x="38" y="224"/>
                  <a:pt x="38" y="224"/>
                </a:cubicBezTo>
                <a:cubicBezTo>
                  <a:pt x="38" y="224"/>
                  <a:pt x="38" y="224"/>
                  <a:pt x="38" y="224"/>
                </a:cubicBezTo>
                <a:cubicBezTo>
                  <a:pt x="38" y="225"/>
                  <a:pt x="38" y="226"/>
                  <a:pt x="39" y="226"/>
                </a:cubicBezTo>
                <a:cubicBezTo>
                  <a:pt x="39" y="228"/>
                  <a:pt x="39" y="229"/>
                  <a:pt x="37" y="230"/>
                </a:cubicBezTo>
                <a:cubicBezTo>
                  <a:pt x="37" y="230"/>
                  <a:pt x="37" y="230"/>
                  <a:pt x="36" y="230"/>
                </a:cubicBezTo>
                <a:cubicBezTo>
                  <a:pt x="37" y="232"/>
                  <a:pt x="38" y="234"/>
                  <a:pt x="39" y="236"/>
                </a:cubicBezTo>
                <a:cubicBezTo>
                  <a:pt x="40" y="234"/>
                  <a:pt x="41" y="232"/>
                  <a:pt x="42" y="230"/>
                </a:cubicBezTo>
                <a:cubicBezTo>
                  <a:pt x="42" y="230"/>
                  <a:pt x="42" y="229"/>
                  <a:pt x="42" y="228"/>
                </a:cubicBezTo>
                <a:cubicBezTo>
                  <a:pt x="41" y="226"/>
                  <a:pt x="40" y="223"/>
                  <a:pt x="39" y="220"/>
                </a:cubicBezTo>
                <a:cubicBezTo>
                  <a:pt x="39" y="219"/>
                  <a:pt x="38" y="218"/>
                  <a:pt x="38" y="218"/>
                </a:cubicBezTo>
                <a:cubicBezTo>
                  <a:pt x="38" y="217"/>
                  <a:pt x="38" y="216"/>
                  <a:pt x="38" y="216"/>
                </a:cubicBezTo>
                <a:cubicBezTo>
                  <a:pt x="39" y="215"/>
                  <a:pt x="39" y="215"/>
                  <a:pt x="40" y="216"/>
                </a:cubicBezTo>
                <a:cubicBezTo>
                  <a:pt x="41" y="216"/>
                  <a:pt x="41" y="216"/>
                  <a:pt x="41" y="217"/>
                </a:cubicBezTo>
                <a:cubicBezTo>
                  <a:pt x="40" y="218"/>
                  <a:pt x="40" y="219"/>
                  <a:pt x="41" y="219"/>
                </a:cubicBezTo>
                <a:cubicBezTo>
                  <a:pt x="42" y="222"/>
                  <a:pt x="43" y="225"/>
                  <a:pt x="44" y="228"/>
                </a:cubicBezTo>
                <a:cubicBezTo>
                  <a:pt x="44" y="228"/>
                  <a:pt x="44" y="229"/>
                  <a:pt x="45" y="229"/>
                </a:cubicBezTo>
                <a:close/>
                <a:moveTo>
                  <a:pt x="17" y="99"/>
                </a:moveTo>
                <a:cubicBezTo>
                  <a:pt x="17" y="99"/>
                  <a:pt x="17" y="99"/>
                  <a:pt x="17" y="99"/>
                </a:cubicBezTo>
                <a:cubicBezTo>
                  <a:pt x="17" y="99"/>
                  <a:pt x="18" y="98"/>
                  <a:pt x="18" y="98"/>
                </a:cubicBezTo>
                <a:cubicBezTo>
                  <a:pt x="19" y="97"/>
                  <a:pt x="20" y="97"/>
                  <a:pt x="22" y="96"/>
                </a:cubicBezTo>
                <a:cubicBezTo>
                  <a:pt x="23" y="95"/>
                  <a:pt x="23" y="95"/>
                  <a:pt x="24" y="96"/>
                </a:cubicBezTo>
                <a:cubicBezTo>
                  <a:pt x="25" y="96"/>
                  <a:pt x="25" y="97"/>
                  <a:pt x="24" y="98"/>
                </a:cubicBezTo>
                <a:cubicBezTo>
                  <a:pt x="24" y="99"/>
                  <a:pt x="23" y="99"/>
                  <a:pt x="23" y="100"/>
                </a:cubicBezTo>
                <a:cubicBezTo>
                  <a:pt x="23" y="101"/>
                  <a:pt x="24" y="101"/>
                  <a:pt x="23" y="102"/>
                </a:cubicBezTo>
                <a:cubicBezTo>
                  <a:pt x="23" y="103"/>
                  <a:pt x="22" y="103"/>
                  <a:pt x="22" y="103"/>
                </a:cubicBezTo>
                <a:cubicBezTo>
                  <a:pt x="22" y="104"/>
                  <a:pt x="22" y="104"/>
                  <a:pt x="22" y="105"/>
                </a:cubicBezTo>
                <a:cubicBezTo>
                  <a:pt x="22" y="105"/>
                  <a:pt x="23" y="105"/>
                  <a:pt x="23" y="104"/>
                </a:cubicBezTo>
                <a:cubicBezTo>
                  <a:pt x="23" y="103"/>
                  <a:pt x="24" y="102"/>
                  <a:pt x="25" y="100"/>
                </a:cubicBezTo>
                <a:cubicBezTo>
                  <a:pt x="26" y="99"/>
                  <a:pt x="26" y="99"/>
                  <a:pt x="26" y="98"/>
                </a:cubicBezTo>
                <a:cubicBezTo>
                  <a:pt x="26" y="97"/>
                  <a:pt x="27" y="97"/>
                  <a:pt x="27" y="97"/>
                </a:cubicBezTo>
                <a:cubicBezTo>
                  <a:pt x="28" y="97"/>
                  <a:pt x="29" y="97"/>
                  <a:pt x="29" y="98"/>
                </a:cubicBezTo>
                <a:cubicBezTo>
                  <a:pt x="29" y="98"/>
                  <a:pt x="29" y="99"/>
                  <a:pt x="28" y="99"/>
                </a:cubicBezTo>
                <a:cubicBezTo>
                  <a:pt x="28" y="100"/>
                  <a:pt x="27" y="101"/>
                  <a:pt x="26" y="101"/>
                </a:cubicBezTo>
                <a:cubicBezTo>
                  <a:pt x="25" y="103"/>
                  <a:pt x="24" y="104"/>
                  <a:pt x="23" y="106"/>
                </a:cubicBezTo>
                <a:cubicBezTo>
                  <a:pt x="23" y="106"/>
                  <a:pt x="23" y="107"/>
                  <a:pt x="23" y="107"/>
                </a:cubicBezTo>
                <a:cubicBezTo>
                  <a:pt x="24" y="108"/>
                  <a:pt x="24" y="109"/>
                  <a:pt x="25" y="111"/>
                </a:cubicBezTo>
                <a:cubicBezTo>
                  <a:pt x="25" y="111"/>
                  <a:pt x="26" y="111"/>
                  <a:pt x="26" y="112"/>
                </a:cubicBezTo>
                <a:cubicBezTo>
                  <a:pt x="27" y="111"/>
                  <a:pt x="27" y="110"/>
                  <a:pt x="28" y="109"/>
                </a:cubicBezTo>
                <a:cubicBezTo>
                  <a:pt x="28" y="109"/>
                  <a:pt x="28" y="109"/>
                  <a:pt x="29" y="109"/>
                </a:cubicBezTo>
                <a:cubicBezTo>
                  <a:pt x="30" y="109"/>
                  <a:pt x="30" y="109"/>
                  <a:pt x="30" y="110"/>
                </a:cubicBezTo>
                <a:cubicBezTo>
                  <a:pt x="30" y="111"/>
                  <a:pt x="30" y="111"/>
                  <a:pt x="30" y="111"/>
                </a:cubicBezTo>
                <a:cubicBezTo>
                  <a:pt x="29" y="112"/>
                  <a:pt x="29" y="112"/>
                  <a:pt x="28" y="112"/>
                </a:cubicBezTo>
                <a:cubicBezTo>
                  <a:pt x="29" y="113"/>
                  <a:pt x="29" y="113"/>
                  <a:pt x="29" y="114"/>
                </a:cubicBezTo>
                <a:cubicBezTo>
                  <a:pt x="28" y="115"/>
                  <a:pt x="28" y="115"/>
                  <a:pt x="28" y="116"/>
                </a:cubicBezTo>
                <a:cubicBezTo>
                  <a:pt x="29" y="117"/>
                  <a:pt x="29" y="118"/>
                  <a:pt x="30" y="119"/>
                </a:cubicBezTo>
                <a:cubicBezTo>
                  <a:pt x="30" y="118"/>
                  <a:pt x="31" y="118"/>
                  <a:pt x="31" y="117"/>
                </a:cubicBezTo>
                <a:cubicBezTo>
                  <a:pt x="31" y="117"/>
                  <a:pt x="32" y="116"/>
                  <a:pt x="32" y="117"/>
                </a:cubicBezTo>
                <a:cubicBezTo>
                  <a:pt x="33" y="117"/>
                  <a:pt x="34" y="117"/>
                  <a:pt x="34" y="118"/>
                </a:cubicBezTo>
                <a:cubicBezTo>
                  <a:pt x="34" y="119"/>
                  <a:pt x="34" y="119"/>
                  <a:pt x="33" y="119"/>
                </a:cubicBezTo>
                <a:cubicBezTo>
                  <a:pt x="32" y="120"/>
                  <a:pt x="32" y="120"/>
                  <a:pt x="31" y="121"/>
                </a:cubicBezTo>
                <a:cubicBezTo>
                  <a:pt x="32" y="122"/>
                  <a:pt x="38" y="131"/>
                  <a:pt x="39" y="131"/>
                </a:cubicBezTo>
                <a:cubicBezTo>
                  <a:pt x="39" y="131"/>
                  <a:pt x="39" y="131"/>
                  <a:pt x="39" y="130"/>
                </a:cubicBezTo>
                <a:cubicBezTo>
                  <a:pt x="40" y="128"/>
                  <a:pt x="41" y="126"/>
                  <a:pt x="42" y="124"/>
                </a:cubicBezTo>
                <a:cubicBezTo>
                  <a:pt x="42" y="123"/>
                  <a:pt x="43" y="123"/>
                  <a:pt x="43" y="123"/>
                </a:cubicBezTo>
                <a:cubicBezTo>
                  <a:pt x="44" y="123"/>
                  <a:pt x="44" y="123"/>
                  <a:pt x="44" y="124"/>
                </a:cubicBezTo>
                <a:cubicBezTo>
                  <a:pt x="44" y="124"/>
                  <a:pt x="44" y="125"/>
                  <a:pt x="44" y="125"/>
                </a:cubicBezTo>
                <a:cubicBezTo>
                  <a:pt x="41" y="127"/>
                  <a:pt x="41" y="130"/>
                  <a:pt x="39" y="133"/>
                </a:cubicBezTo>
                <a:cubicBezTo>
                  <a:pt x="40" y="134"/>
                  <a:pt x="41" y="135"/>
                  <a:pt x="42" y="136"/>
                </a:cubicBezTo>
                <a:cubicBezTo>
                  <a:pt x="42" y="135"/>
                  <a:pt x="43" y="135"/>
                  <a:pt x="43" y="134"/>
                </a:cubicBezTo>
                <a:cubicBezTo>
                  <a:pt x="42" y="133"/>
                  <a:pt x="42" y="132"/>
                  <a:pt x="41" y="131"/>
                </a:cubicBezTo>
                <a:cubicBezTo>
                  <a:pt x="41" y="131"/>
                  <a:pt x="41" y="130"/>
                  <a:pt x="41" y="130"/>
                </a:cubicBezTo>
                <a:cubicBezTo>
                  <a:pt x="42" y="129"/>
                  <a:pt x="43" y="129"/>
                  <a:pt x="43" y="129"/>
                </a:cubicBezTo>
                <a:cubicBezTo>
                  <a:pt x="44" y="130"/>
                  <a:pt x="44" y="130"/>
                  <a:pt x="44" y="131"/>
                </a:cubicBezTo>
                <a:cubicBezTo>
                  <a:pt x="44" y="131"/>
                  <a:pt x="44" y="132"/>
                  <a:pt x="44" y="133"/>
                </a:cubicBezTo>
                <a:cubicBezTo>
                  <a:pt x="46" y="131"/>
                  <a:pt x="47" y="129"/>
                  <a:pt x="49" y="126"/>
                </a:cubicBezTo>
                <a:cubicBezTo>
                  <a:pt x="48" y="126"/>
                  <a:pt x="48" y="125"/>
                  <a:pt x="47" y="124"/>
                </a:cubicBezTo>
                <a:cubicBezTo>
                  <a:pt x="47" y="124"/>
                  <a:pt x="47" y="123"/>
                  <a:pt x="46" y="123"/>
                </a:cubicBezTo>
                <a:cubicBezTo>
                  <a:pt x="45" y="123"/>
                  <a:pt x="45" y="122"/>
                  <a:pt x="45" y="122"/>
                </a:cubicBezTo>
                <a:cubicBezTo>
                  <a:pt x="45" y="121"/>
                  <a:pt x="45" y="120"/>
                  <a:pt x="44" y="119"/>
                </a:cubicBezTo>
                <a:cubicBezTo>
                  <a:pt x="42" y="116"/>
                  <a:pt x="40" y="113"/>
                  <a:pt x="38" y="110"/>
                </a:cubicBezTo>
                <a:cubicBezTo>
                  <a:pt x="35" y="106"/>
                  <a:pt x="32" y="101"/>
                  <a:pt x="28" y="96"/>
                </a:cubicBezTo>
                <a:cubicBezTo>
                  <a:pt x="28" y="95"/>
                  <a:pt x="27" y="95"/>
                  <a:pt x="27" y="94"/>
                </a:cubicBezTo>
                <a:cubicBezTo>
                  <a:pt x="27" y="94"/>
                  <a:pt x="27" y="93"/>
                  <a:pt x="27" y="93"/>
                </a:cubicBezTo>
                <a:cubicBezTo>
                  <a:pt x="27" y="92"/>
                  <a:pt x="29" y="91"/>
                  <a:pt x="30" y="92"/>
                </a:cubicBezTo>
                <a:cubicBezTo>
                  <a:pt x="31" y="92"/>
                  <a:pt x="31" y="93"/>
                  <a:pt x="31" y="94"/>
                </a:cubicBezTo>
                <a:cubicBezTo>
                  <a:pt x="31" y="94"/>
                  <a:pt x="31" y="95"/>
                  <a:pt x="31" y="96"/>
                </a:cubicBezTo>
                <a:cubicBezTo>
                  <a:pt x="31" y="97"/>
                  <a:pt x="32" y="98"/>
                  <a:pt x="32" y="99"/>
                </a:cubicBezTo>
                <a:cubicBezTo>
                  <a:pt x="35" y="102"/>
                  <a:pt x="37" y="106"/>
                  <a:pt x="39" y="109"/>
                </a:cubicBezTo>
                <a:cubicBezTo>
                  <a:pt x="40" y="109"/>
                  <a:pt x="40" y="109"/>
                  <a:pt x="40" y="109"/>
                </a:cubicBezTo>
                <a:cubicBezTo>
                  <a:pt x="42" y="107"/>
                  <a:pt x="43" y="104"/>
                  <a:pt x="44" y="101"/>
                </a:cubicBezTo>
                <a:cubicBezTo>
                  <a:pt x="44" y="100"/>
                  <a:pt x="44" y="100"/>
                  <a:pt x="44" y="99"/>
                </a:cubicBezTo>
                <a:cubicBezTo>
                  <a:pt x="43" y="98"/>
                  <a:pt x="42" y="96"/>
                  <a:pt x="41" y="95"/>
                </a:cubicBezTo>
                <a:cubicBezTo>
                  <a:pt x="41" y="95"/>
                  <a:pt x="40" y="95"/>
                  <a:pt x="40" y="95"/>
                </a:cubicBezTo>
                <a:cubicBezTo>
                  <a:pt x="39" y="95"/>
                  <a:pt x="39" y="96"/>
                  <a:pt x="39" y="97"/>
                </a:cubicBezTo>
                <a:cubicBezTo>
                  <a:pt x="39" y="98"/>
                  <a:pt x="39" y="100"/>
                  <a:pt x="38" y="101"/>
                </a:cubicBezTo>
                <a:cubicBezTo>
                  <a:pt x="38" y="102"/>
                  <a:pt x="38" y="103"/>
                  <a:pt x="37" y="102"/>
                </a:cubicBezTo>
                <a:cubicBezTo>
                  <a:pt x="36" y="102"/>
                  <a:pt x="35" y="102"/>
                  <a:pt x="35" y="101"/>
                </a:cubicBezTo>
                <a:cubicBezTo>
                  <a:pt x="36" y="100"/>
                  <a:pt x="36" y="100"/>
                  <a:pt x="36" y="100"/>
                </a:cubicBezTo>
                <a:cubicBezTo>
                  <a:pt x="36" y="98"/>
                  <a:pt x="37" y="97"/>
                  <a:pt x="38" y="96"/>
                </a:cubicBezTo>
                <a:cubicBezTo>
                  <a:pt x="38" y="95"/>
                  <a:pt x="38" y="94"/>
                  <a:pt x="39" y="93"/>
                </a:cubicBezTo>
                <a:cubicBezTo>
                  <a:pt x="38" y="93"/>
                  <a:pt x="38" y="93"/>
                  <a:pt x="37" y="93"/>
                </a:cubicBezTo>
                <a:cubicBezTo>
                  <a:pt x="36" y="92"/>
                  <a:pt x="36" y="92"/>
                  <a:pt x="35" y="92"/>
                </a:cubicBezTo>
                <a:cubicBezTo>
                  <a:pt x="35" y="93"/>
                  <a:pt x="35" y="93"/>
                  <a:pt x="35" y="94"/>
                </a:cubicBezTo>
                <a:cubicBezTo>
                  <a:pt x="35" y="95"/>
                  <a:pt x="34" y="96"/>
                  <a:pt x="33" y="96"/>
                </a:cubicBezTo>
                <a:cubicBezTo>
                  <a:pt x="32" y="96"/>
                  <a:pt x="32" y="95"/>
                  <a:pt x="32" y="94"/>
                </a:cubicBezTo>
                <a:cubicBezTo>
                  <a:pt x="32" y="94"/>
                  <a:pt x="32" y="93"/>
                  <a:pt x="32" y="93"/>
                </a:cubicBezTo>
                <a:cubicBezTo>
                  <a:pt x="33" y="90"/>
                  <a:pt x="35" y="87"/>
                  <a:pt x="36" y="84"/>
                </a:cubicBezTo>
                <a:cubicBezTo>
                  <a:pt x="36" y="83"/>
                  <a:pt x="36" y="83"/>
                  <a:pt x="36" y="83"/>
                </a:cubicBezTo>
                <a:cubicBezTo>
                  <a:pt x="35" y="83"/>
                  <a:pt x="34" y="82"/>
                  <a:pt x="34" y="82"/>
                </a:cubicBezTo>
                <a:cubicBezTo>
                  <a:pt x="33" y="84"/>
                  <a:pt x="33" y="85"/>
                  <a:pt x="32" y="87"/>
                </a:cubicBezTo>
                <a:cubicBezTo>
                  <a:pt x="32" y="88"/>
                  <a:pt x="31" y="88"/>
                  <a:pt x="30" y="88"/>
                </a:cubicBezTo>
                <a:cubicBezTo>
                  <a:pt x="29" y="88"/>
                  <a:pt x="29" y="87"/>
                  <a:pt x="30" y="86"/>
                </a:cubicBezTo>
                <a:cubicBezTo>
                  <a:pt x="30" y="85"/>
                  <a:pt x="30" y="84"/>
                  <a:pt x="31" y="83"/>
                </a:cubicBezTo>
                <a:cubicBezTo>
                  <a:pt x="32" y="81"/>
                  <a:pt x="32" y="81"/>
                  <a:pt x="30" y="80"/>
                </a:cubicBezTo>
                <a:cubicBezTo>
                  <a:pt x="30" y="79"/>
                  <a:pt x="31" y="78"/>
                  <a:pt x="31" y="79"/>
                </a:cubicBezTo>
                <a:cubicBezTo>
                  <a:pt x="32" y="79"/>
                  <a:pt x="32" y="79"/>
                  <a:pt x="32" y="79"/>
                </a:cubicBezTo>
                <a:cubicBezTo>
                  <a:pt x="32" y="79"/>
                  <a:pt x="32" y="80"/>
                  <a:pt x="32" y="80"/>
                </a:cubicBezTo>
                <a:cubicBezTo>
                  <a:pt x="32" y="80"/>
                  <a:pt x="33" y="79"/>
                  <a:pt x="33" y="79"/>
                </a:cubicBezTo>
                <a:cubicBezTo>
                  <a:pt x="33" y="78"/>
                  <a:pt x="34" y="77"/>
                  <a:pt x="33" y="76"/>
                </a:cubicBezTo>
                <a:cubicBezTo>
                  <a:pt x="33" y="75"/>
                  <a:pt x="33" y="75"/>
                  <a:pt x="33" y="74"/>
                </a:cubicBezTo>
                <a:cubicBezTo>
                  <a:pt x="33" y="73"/>
                  <a:pt x="32" y="72"/>
                  <a:pt x="32" y="71"/>
                </a:cubicBezTo>
                <a:cubicBezTo>
                  <a:pt x="32" y="71"/>
                  <a:pt x="32" y="71"/>
                  <a:pt x="31" y="71"/>
                </a:cubicBezTo>
                <a:cubicBezTo>
                  <a:pt x="31" y="71"/>
                  <a:pt x="31" y="71"/>
                  <a:pt x="31" y="71"/>
                </a:cubicBezTo>
                <a:cubicBezTo>
                  <a:pt x="31" y="73"/>
                  <a:pt x="30" y="75"/>
                  <a:pt x="29" y="78"/>
                </a:cubicBezTo>
                <a:cubicBezTo>
                  <a:pt x="29" y="79"/>
                  <a:pt x="29" y="81"/>
                  <a:pt x="29" y="83"/>
                </a:cubicBezTo>
                <a:cubicBezTo>
                  <a:pt x="29" y="84"/>
                  <a:pt x="28" y="84"/>
                  <a:pt x="28" y="85"/>
                </a:cubicBezTo>
                <a:cubicBezTo>
                  <a:pt x="27" y="85"/>
                  <a:pt x="27" y="85"/>
                  <a:pt x="27" y="85"/>
                </a:cubicBezTo>
                <a:cubicBezTo>
                  <a:pt x="27" y="86"/>
                  <a:pt x="26" y="86"/>
                  <a:pt x="26" y="86"/>
                </a:cubicBezTo>
                <a:cubicBezTo>
                  <a:pt x="24" y="86"/>
                  <a:pt x="23" y="87"/>
                  <a:pt x="22" y="87"/>
                </a:cubicBezTo>
                <a:cubicBezTo>
                  <a:pt x="21" y="87"/>
                  <a:pt x="21" y="87"/>
                  <a:pt x="21" y="87"/>
                </a:cubicBezTo>
                <a:cubicBezTo>
                  <a:pt x="20" y="88"/>
                  <a:pt x="20" y="89"/>
                  <a:pt x="19" y="90"/>
                </a:cubicBezTo>
                <a:cubicBezTo>
                  <a:pt x="19" y="91"/>
                  <a:pt x="18" y="91"/>
                  <a:pt x="18" y="92"/>
                </a:cubicBezTo>
                <a:cubicBezTo>
                  <a:pt x="19" y="92"/>
                  <a:pt x="20" y="92"/>
                  <a:pt x="20" y="92"/>
                </a:cubicBezTo>
                <a:cubicBezTo>
                  <a:pt x="21" y="91"/>
                  <a:pt x="22" y="91"/>
                  <a:pt x="23" y="90"/>
                </a:cubicBezTo>
                <a:cubicBezTo>
                  <a:pt x="23" y="90"/>
                  <a:pt x="24" y="90"/>
                  <a:pt x="24" y="90"/>
                </a:cubicBezTo>
                <a:cubicBezTo>
                  <a:pt x="25" y="90"/>
                  <a:pt x="25" y="91"/>
                  <a:pt x="25" y="92"/>
                </a:cubicBezTo>
                <a:cubicBezTo>
                  <a:pt x="25" y="92"/>
                  <a:pt x="24" y="93"/>
                  <a:pt x="24" y="93"/>
                </a:cubicBezTo>
                <a:cubicBezTo>
                  <a:pt x="23" y="93"/>
                  <a:pt x="23" y="93"/>
                  <a:pt x="22" y="93"/>
                </a:cubicBezTo>
                <a:cubicBezTo>
                  <a:pt x="21" y="93"/>
                  <a:pt x="19" y="93"/>
                  <a:pt x="18" y="93"/>
                </a:cubicBezTo>
                <a:cubicBezTo>
                  <a:pt x="18" y="95"/>
                  <a:pt x="17" y="97"/>
                  <a:pt x="17" y="99"/>
                </a:cubicBezTo>
                <a:close/>
                <a:moveTo>
                  <a:pt x="212" y="204"/>
                </a:moveTo>
                <a:cubicBezTo>
                  <a:pt x="211" y="204"/>
                  <a:pt x="211" y="205"/>
                  <a:pt x="211" y="205"/>
                </a:cubicBezTo>
                <a:cubicBezTo>
                  <a:pt x="210" y="206"/>
                  <a:pt x="209" y="207"/>
                  <a:pt x="209" y="208"/>
                </a:cubicBezTo>
                <a:cubicBezTo>
                  <a:pt x="208" y="208"/>
                  <a:pt x="207" y="209"/>
                  <a:pt x="207" y="208"/>
                </a:cubicBezTo>
                <a:cubicBezTo>
                  <a:pt x="206" y="208"/>
                  <a:pt x="206" y="207"/>
                  <a:pt x="207" y="206"/>
                </a:cubicBezTo>
                <a:cubicBezTo>
                  <a:pt x="207" y="205"/>
                  <a:pt x="208" y="205"/>
                  <a:pt x="209" y="204"/>
                </a:cubicBezTo>
                <a:cubicBezTo>
                  <a:pt x="209" y="203"/>
                  <a:pt x="210" y="203"/>
                  <a:pt x="210" y="202"/>
                </a:cubicBezTo>
                <a:cubicBezTo>
                  <a:pt x="207" y="199"/>
                  <a:pt x="205" y="195"/>
                  <a:pt x="202" y="192"/>
                </a:cubicBezTo>
                <a:cubicBezTo>
                  <a:pt x="202" y="192"/>
                  <a:pt x="201" y="193"/>
                  <a:pt x="201" y="193"/>
                </a:cubicBezTo>
                <a:cubicBezTo>
                  <a:pt x="201" y="194"/>
                  <a:pt x="200" y="195"/>
                  <a:pt x="200" y="196"/>
                </a:cubicBezTo>
                <a:cubicBezTo>
                  <a:pt x="200" y="197"/>
                  <a:pt x="199" y="197"/>
                  <a:pt x="198" y="197"/>
                </a:cubicBezTo>
                <a:cubicBezTo>
                  <a:pt x="198" y="197"/>
                  <a:pt x="198" y="196"/>
                  <a:pt x="198" y="195"/>
                </a:cubicBezTo>
                <a:cubicBezTo>
                  <a:pt x="198" y="195"/>
                  <a:pt x="199" y="194"/>
                  <a:pt x="199" y="194"/>
                </a:cubicBezTo>
                <a:cubicBezTo>
                  <a:pt x="198" y="193"/>
                  <a:pt x="198" y="192"/>
                  <a:pt x="198" y="192"/>
                </a:cubicBezTo>
                <a:cubicBezTo>
                  <a:pt x="197" y="192"/>
                  <a:pt x="196" y="193"/>
                  <a:pt x="195" y="193"/>
                </a:cubicBezTo>
                <a:cubicBezTo>
                  <a:pt x="193" y="193"/>
                  <a:pt x="190" y="194"/>
                  <a:pt x="188" y="194"/>
                </a:cubicBezTo>
                <a:cubicBezTo>
                  <a:pt x="188" y="194"/>
                  <a:pt x="188" y="194"/>
                  <a:pt x="187" y="194"/>
                </a:cubicBezTo>
                <a:cubicBezTo>
                  <a:pt x="187" y="195"/>
                  <a:pt x="188" y="196"/>
                  <a:pt x="188" y="196"/>
                </a:cubicBezTo>
                <a:cubicBezTo>
                  <a:pt x="189" y="198"/>
                  <a:pt x="190" y="200"/>
                  <a:pt x="192" y="202"/>
                </a:cubicBezTo>
                <a:cubicBezTo>
                  <a:pt x="195" y="206"/>
                  <a:pt x="198" y="210"/>
                  <a:pt x="201" y="214"/>
                </a:cubicBezTo>
                <a:cubicBezTo>
                  <a:pt x="201" y="214"/>
                  <a:pt x="201" y="214"/>
                  <a:pt x="201" y="215"/>
                </a:cubicBezTo>
                <a:cubicBezTo>
                  <a:pt x="201" y="214"/>
                  <a:pt x="201" y="213"/>
                  <a:pt x="201" y="212"/>
                </a:cubicBezTo>
                <a:cubicBezTo>
                  <a:pt x="202" y="211"/>
                  <a:pt x="202" y="210"/>
                  <a:pt x="203" y="208"/>
                </a:cubicBezTo>
                <a:cubicBezTo>
                  <a:pt x="203" y="208"/>
                  <a:pt x="203" y="208"/>
                  <a:pt x="203" y="207"/>
                </a:cubicBezTo>
                <a:cubicBezTo>
                  <a:pt x="204" y="207"/>
                  <a:pt x="204" y="207"/>
                  <a:pt x="205" y="208"/>
                </a:cubicBezTo>
                <a:cubicBezTo>
                  <a:pt x="206" y="208"/>
                  <a:pt x="206" y="209"/>
                  <a:pt x="206" y="209"/>
                </a:cubicBezTo>
                <a:cubicBezTo>
                  <a:pt x="206" y="210"/>
                  <a:pt x="205" y="210"/>
                  <a:pt x="205" y="210"/>
                </a:cubicBezTo>
                <a:cubicBezTo>
                  <a:pt x="204" y="211"/>
                  <a:pt x="203" y="212"/>
                  <a:pt x="203" y="213"/>
                </a:cubicBezTo>
                <a:cubicBezTo>
                  <a:pt x="203" y="214"/>
                  <a:pt x="203" y="215"/>
                  <a:pt x="203" y="216"/>
                </a:cubicBezTo>
                <a:cubicBezTo>
                  <a:pt x="203" y="217"/>
                  <a:pt x="203" y="217"/>
                  <a:pt x="203" y="218"/>
                </a:cubicBezTo>
                <a:cubicBezTo>
                  <a:pt x="204" y="220"/>
                  <a:pt x="206" y="222"/>
                  <a:pt x="207" y="224"/>
                </a:cubicBezTo>
                <a:cubicBezTo>
                  <a:pt x="207" y="224"/>
                  <a:pt x="208" y="224"/>
                  <a:pt x="208" y="225"/>
                </a:cubicBezTo>
                <a:cubicBezTo>
                  <a:pt x="208" y="221"/>
                  <a:pt x="208" y="218"/>
                  <a:pt x="208" y="215"/>
                </a:cubicBezTo>
                <a:cubicBezTo>
                  <a:pt x="208" y="214"/>
                  <a:pt x="208" y="212"/>
                  <a:pt x="208" y="211"/>
                </a:cubicBezTo>
                <a:cubicBezTo>
                  <a:pt x="208" y="210"/>
                  <a:pt x="208" y="210"/>
                  <a:pt x="208" y="210"/>
                </a:cubicBezTo>
                <a:cubicBezTo>
                  <a:pt x="208" y="209"/>
                  <a:pt x="209" y="209"/>
                  <a:pt x="210" y="209"/>
                </a:cubicBezTo>
                <a:cubicBezTo>
                  <a:pt x="211" y="210"/>
                  <a:pt x="211" y="210"/>
                  <a:pt x="211" y="211"/>
                </a:cubicBezTo>
                <a:cubicBezTo>
                  <a:pt x="210" y="211"/>
                  <a:pt x="210" y="212"/>
                  <a:pt x="210" y="213"/>
                </a:cubicBezTo>
                <a:cubicBezTo>
                  <a:pt x="210" y="217"/>
                  <a:pt x="210" y="222"/>
                  <a:pt x="209" y="226"/>
                </a:cubicBezTo>
                <a:cubicBezTo>
                  <a:pt x="209" y="227"/>
                  <a:pt x="209" y="227"/>
                  <a:pt x="210" y="228"/>
                </a:cubicBezTo>
                <a:cubicBezTo>
                  <a:pt x="211" y="230"/>
                  <a:pt x="213" y="233"/>
                  <a:pt x="215" y="236"/>
                </a:cubicBezTo>
                <a:cubicBezTo>
                  <a:pt x="215" y="236"/>
                  <a:pt x="215" y="236"/>
                  <a:pt x="215" y="236"/>
                </a:cubicBezTo>
                <a:cubicBezTo>
                  <a:pt x="215" y="236"/>
                  <a:pt x="215" y="235"/>
                  <a:pt x="215" y="235"/>
                </a:cubicBezTo>
                <a:cubicBezTo>
                  <a:pt x="215" y="230"/>
                  <a:pt x="215" y="225"/>
                  <a:pt x="215" y="220"/>
                </a:cubicBezTo>
                <a:cubicBezTo>
                  <a:pt x="214" y="216"/>
                  <a:pt x="214" y="212"/>
                  <a:pt x="214" y="208"/>
                </a:cubicBezTo>
                <a:cubicBezTo>
                  <a:pt x="214" y="208"/>
                  <a:pt x="214" y="207"/>
                  <a:pt x="214" y="207"/>
                </a:cubicBezTo>
                <a:cubicBezTo>
                  <a:pt x="213" y="206"/>
                  <a:pt x="212" y="205"/>
                  <a:pt x="212" y="204"/>
                </a:cubicBezTo>
                <a:close/>
                <a:moveTo>
                  <a:pt x="122" y="88"/>
                </a:moveTo>
                <a:cubicBezTo>
                  <a:pt x="122" y="87"/>
                  <a:pt x="123" y="87"/>
                  <a:pt x="123" y="87"/>
                </a:cubicBezTo>
                <a:cubicBezTo>
                  <a:pt x="123" y="86"/>
                  <a:pt x="124" y="84"/>
                  <a:pt x="124" y="83"/>
                </a:cubicBezTo>
                <a:cubicBezTo>
                  <a:pt x="124" y="82"/>
                  <a:pt x="124" y="82"/>
                  <a:pt x="124" y="82"/>
                </a:cubicBezTo>
                <a:cubicBezTo>
                  <a:pt x="123" y="80"/>
                  <a:pt x="122" y="79"/>
                  <a:pt x="121" y="78"/>
                </a:cubicBezTo>
                <a:cubicBezTo>
                  <a:pt x="119" y="76"/>
                  <a:pt x="116" y="74"/>
                  <a:pt x="114" y="71"/>
                </a:cubicBezTo>
                <a:cubicBezTo>
                  <a:pt x="114" y="71"/>
                  <a:pt x="114" y="71"/>
                  <a:pt x="113" y="71"/>
                </a:cubicBezTo>
                <a:cubicBezTo>
                  <a:pt x="113" y="71"/>
                  <a:pt x="113" y="72"/>
                  <a:pt x="113" y="72"/>
                </a:cubicBezTo>
                <a:cubicBezTo>
                  <a:pt x="113" y="72"/>
                  <a:pt x="113" y="73"/>
                  <a:pt x="113" y="73"/>
                </a:cubicBezTo>
                <a:cubicBezTo>
                  <a:pt x="114" y="78"/>
                  <a:pt x="114" y="82"/>
                  <a:pt x="116" y="86"/>
                </a:cubicBezTo>
                <a:cubicBezTo>
                  <a:pt x="116" y="88"/>
                  <a:pt x="117" y="89"/>
                  <a:pt x="117" y="90"/>
                </a:cubicBezTo>
                <a:cubicBezTo>
                  <a:pt x="117" y="91"/>
                  <a:pt x="117" y="92"/>
                  <a:pt x="116" y="92"/>
                </a:cubicBezTo>
                <a:cubicBezTo>
                  <a:pt x="116" y="92"/>
                  <a:pt x="115" y="92"/>
                  <a:pt x="115" y="91"/>
                </a:cubicBezTo>
                <a:cubicBezTo>
                  <a:pt x="115" y="90"/>
                  <a:pt x="115" y="90"/>
                  <a:pt x="115" y="89"/>
                </a:cubicBezTo>
                <a:cubicBezTo>
                  <a:pt x="114" y="87"/>
                  <a:pt x="114" y="84"/>
                  <a:pt x="113" y="81"/>
                </a:cubicBezTo>
                <a:cubicBezTo>
                  <a:pt x="113" y="77"/>
                  <a:pt x="112" y="74"/>
                  <a:pt x="112" y="70"/>
                </a:cubicBezTo>
                <a:cubicBezTo>
                  <a:pt x="112" y="70"/>
                  <a:pt x="112" y="69"/>
                  <a:pt x="112" y="69"/>
                </a:cubicBezTo>
                <a:cubicBezTo>
                  <a:pt x="111" y="69"/>
                  <a:pt x="111" y="68"/>
                  <a:pt x="110" y="68"/>
                </a:cubicBezTo>
                <a:cubicBezTo>
                  <a:pt x="110" y="68"/>
                  <a:pt x="110" y="68"/>
                  <a:pt x="110" y="68"/>
                </a:cubicBezTo>
                <a:cubicBezTo>
                  <a:pt x="109" y="70"/>
                  <a:pt x="108" y="73"/>
                  <a:pt x="108" y="75"/>
                </a:cubicBezTo>
                <a:cubicBezTo>
                  <a:pt x="108" y="75"/>
                  <a:pt x="108" y="76"/>
                  <a:pt x="107" y="76"/>
                </a:cubicBezTo>
                <a:cubicBezTo>
                  <a:pt x="107" y="77"/>
                  <a:pt x="107" y="77"/>
                  <a:pt x="106" y="77"/>
                </a:cubicBezTo>
                <a:cubicBezTo>
                  <a:pt x="106" y="77"/>
                  <a:pt x="105" y="77"/>
                  <a:pt x="105" y="77"/>
                </a:cubicBezTo>
                <a:cubicBezTo>
                  <a:pt x="104" y="76"/>
                  <a:pt x="105" y="76"/>
                  <a:pt x="105" y="75"/>
                </a:cubicBezTo>
                <a:cubicBezTo>
                  <a:pt x="106" y="73"/>
                  <a:pt x="106" y="72"/>
                  <a:pt x="107" y="70"/>
                </a:cubicBezTo>
                <a:cubicBezTo>
                  <a:pt x="108" y="69"/>
                  <a:pt x="109" y="68"/>
                  <a:pt x="109" y="67"/>
                </a:cubicBezTo>
                <a:cubicBezTo>
                  <a:pt x="108" y="66"/>
                  <a:pt x="108" y="66"/>
                  <a:pt x="107" y="66"/>
                </a:cubicBezTo>
                <a:cubicBezTo>
                  <a:pt x="107" y="66"/>
                  <a:pt x="107" y="66"/>
                  <a:pt x="106" y="66"/>
                </a:cubicBezTo>
                <a:cubicBezTo>
                  <a:pt x="106" y="66"/>
                  <a:pt x="106" y="65"/>
                  <a:pt x="106" y="64"/>
                </a:cubicBezTo>
                <a:cubicBezTo>
                  <a:pt x="106" y="64"/>
                  <a:pt x="107" y="63"/>
                  <a:pt x="107" y="63"/>
                </a:cubicBezTo>
                <a:cubicBezTo>
                  <a:pt x="107" y="63"/>
                  <a:pt x="108" y="63"/>
                  <a:pt x="108" y="63"/>
                </a:cubicBezTo>
                <a:cubicBezTo>
                  <a:pt x="109" y="64"/>
                  <a:pt x="109" y="64"/>
                  <a:pt x="110" y="65"/>
                </a:cubicBezTo>
                <a:cubicBezTo>
                  <a:pt x="109" y="63"/>
                  <a:pt x="108" y="60"/>
                  <a:pt x="108" y="58"/>
                </a:cubicBezTo>
                <a:cubicBezTo>
                  <a:pt x="108" y="58"/>
                  <a:pt x="107" y="57"/>
                  <a:pt x="107" y="57"/>
                </a:cubicBezTo>
                <a:cubicBezTo>
                  <a:pt x="107" y="57"/>
                  <a:pt x="106" y="58"/>
                  <a:pt x="106" y="58"/>
                </a:cubicBezTo>
                <a:cubicBezTo>
                  <a:pt x="106" y="60"/>
                  <a:pt x="104" y="61"/>
                  <a:pt x="104" y="63"/>
                </a:cubicBezTo>
                <a:cubicBezTo>
                  <a:pt x="104" y="64"/>
                  <a:pt x="104" y="64"/>
                  <a:pt x="104" y="64"/>
                </a:cubicBezTo>
                <a:cubicBezTo>
                  <a:pt x="103" y="65"/>
                  <a:pt x="102" y="66"/>
                  <a:pt x="102" y="68"/>
                </a:cubicBezTo>
                <a:cubicBezTo>
                  <a:pt x="103" y="68"/>
                  <a:pt x="103" y="69"/>
                  <a:pt x="103" y="70"/>
                </a:cubicBezTo>
                <a:cubicBezTo>
                  <a:pt x="104" y="71"/>
                  <a:pt x="104" y="71"/>
                  <a:pt x="102" y="72"/>
                </a:cubicBezTo>
                <a:cubicBezTo>
                  <a:pt x="103" y="78"/>
                  <a:pt x="104" y="84"/>
                  <a:pt x="106" y="89"/>
                </a:cubicBezTo>
                <a:cubicBezTo>
                  <a:pt x="108" y="89"/>
                  <a:pt x="108" y="89"/>
                  <a:pt x="109" y="90"/>
                </a:cubicBezTo>
                <a:cubicBezTo>
                  <a:pt x="109" y="91"/>
                  <a:pt x="110" y="93"/>
                  <a:pt x="110" y="94"/>
                </a:cubicBezTo>
                <a:cubicBezTo>
                  <a:pt x="112" y="97"/>
                  <a:pt x="114" y="99"/>
                  <a:pt x="117" y="102"/>
                </a:cubicBezTo>
                <a:cubicBezTo>
                  <a:pt x="117" y="102"/>
                  <a:pt x="117" y="102"/>
                  <a:pt x="117" y="103"/>
                </a:cubicBezTo>
                <a:cubicBezTo>
                  <a:pt x="117" y="101"/>
                  <a:pt x="118" y="100"/>
                  <a:pt x="118" y="99"/>
                </a:cubicBezTo>
                <a:cubicBezTo>
                  <a:pt x="118" y="99"/>
                  <a:pt x="118" y="99"/>
                  <a:pt x="118" y="98"/>
                </a:cubicBezTo>
                <a:cubicBezTo>
                  <a:pt x="118" y="97"/>
                  <a:pt x="118" y="97"/>
                  <a:pt x="118" y="96"/>
                </a:cubicBezTo>
                <a:cubicBezTo>
                  <a:pt x="118" y="95"/>
                  <a:pt x="118" y="95"/>
                  <a:pt x="118" y="95"/>
                </a:cubicBezTo>
                <a:cubicBezTo>
                  <a:pt x="119" y="95"/>
                  <a:pt x="119" y="95"/>
                  <a:pt x="119" y="95"/>
                </a:cubicBezTo>
                <a:cubicBezTo>
                  <a:pt x="120" y="94"/>
                  <a:pt x="120" y="93"/>
                  <a:pt x="121" y="92"/>
                </a:cubicBezTo>
                <a:cubicBezTo>
                  <a:pt x="122" y="91"/>
                  <a:pt x="121" y="89"/>
                  <a:pt x="120" y="88"/>
                </a:cubicBezTo>
                <a:cubicBezTo>
                  <a:pt x="118" y="86"/>
                  <a:pt x="117" y="83"/>
                  <a:pt x="116" y="81"/>
                </a:cubicBezTo>
                <a:cubicBezTo>
                  <a:pt x="115" y="80"/>
                  <a:pt x="115" y="79"/>
                  <a:pt x="114" y="78"/>
                </a:cubicBezTo>
                <a:cubicBezTo>
                  <a:pt x="114" y="78"/>
                  <a:pt x="114" y="77"/>
                  <a:pt x="115" y="77"/>
                </a:cubicBezTo>
                <a:cubicBezTo>
                  <a:pt x="115" y="76"/>
                  <a:pt x="116" y="75"/>
                  <a:pt x="117" y="76"/>
                </a:cubicBezTo>
                <a:cubicBezTo>
                  <a:pt x="118" y="76"/>
                  <a:pt x="119" y="77"/>
                  <a:pt x="118" y="78"/>
                </a:cubicBezTo>
                <a:cubicBezTo>
                  <a:pt x="118" y="79"/>
                  <a:pt x="118" y="80"/>
                  <a:pt x="118" y="81"/>
                </a:cubicBezTo>
                <a:cubicBezTo>
                  <a:pt x="119" y="84"/>
                  <a:pt x="121" y="86"/>
                  <a:pt x="122" y="88"/>
                </a:cubicBezTo>
                <a:close/>
                <a:moveTo>
                  <a:pt x="199" y="236"/>
                </a:moveTo>
                <a:cubicBezTo>
                  <a:pt x="199" y="236"/>
                  <a:pt x="199" y="236"/>
                  <a:pt x="199" y="236"/>
                </a:cubicBezTo>
                <a:cubicBezTo>
                  <a:pt x="200" y="236"/>
                  <a:pt x="200" y="236"/>
                  <a:pt x="200" y="236"/>
                </a:cubicBezTo>
                <a:cubicBezTo>
                  <a:pt x="200" y="230"/>
                  <a:pt x="200" y="225"/>
                  <a:pt x="201" y="219"/>
                </a:cubicBezTo>
                <a:cubicBezTo>
                  <a:pt x="201" y="219"/>
                  <a:pt x="201" y="218"/>
                  <a:pt x="200" y="218"/>
                </a:cubicBezTo>
                <a:cubicBezTo>
                  <a:pt x="196" y="212"/>
                  <a:pt x="192" y="206"/>
                  <a:pt x="187" y="201"/>
                </a:cubicBezTo>
                <a:cubicBezTo>
                  <a:pt x="185" y="199"/>
                  <a:pt x="184" y="197"/>
                  <a:pt x="183" y="196"/>
                </a:cubicBezTo>
                <a:cubicBezTo>
                  <a:pt x="182" y="195"/>
                  <a:pt x="182" y="195"/>
                  <a:pt x="181" y="195"/>
                </a:cubicBezTo>
                <a:cubicBezTo>
                  <a:pt x="177" y="195"/>
                  <a:pt x="173" y="195"/>
                  <a:pt x="168" y="195"/>
                </a:cubicBezTo>
                <a:cubicBezTo>
                  <a:pt x="168" y="195"/>
                  <a:pt x="168" y="196"/>
                  <a:pt x="168" y="196"/>
                </a:cubicBezTo>
                <a:cubicBezTo>
                  <a:pt x="168" y="196"/>
                  <a:pt x="169" y="196"/>
                  <a:pt x="169" y="196"/>
                </a:cubicBezTo>
                <a:cubicBezTo>
                  <a:pt x="170" y="197"/>
                  <a:pt x="172" y="198"/>
                  <a:pt x="173" y="199"/>
                </a:cubicBezTo>
                <a:cubicBezTo>
                  <a:pt x="177" y="202"/>
                  <a:pt x="180" y="205"/>
                  <a:pt x="182" y="209"/>
                </a:cubicBezTo>
                <a:cubicBezTo>
                  <a:pt x="186" y="213"/>
                  <a:pt x="188" y="217"/>
                  <a:pt x="191" y="221"/>
                </a:cubicBezTo>
                <a:cubicBezTo>
                  <a:pt x="191" y="222"/>
                  <a:pt x="191" y="222"/>
                  <a:pt x="192" y="223"/>
                </a:cubicBezTo>
                <a:cubicBezTo>
                  <a:pt x="192" y="222"/>
                  <a:pt x="192" y="222"/>
                  <a:pt x="192" y="222"/>
                </a:cubicBezTo>
                <a:cubicBezTo>
                  <a:pt x="192" y="220"/>
                  <a:pt x="192" y="219"/>
                  <a:pt x="192" y="217"/>
                </a:cubicBezTo>
                <a:cubicBezTo>
                  <a:pt x="192" y="216"/>
                  <a:pt x="192" y="215"/>
                  <a:pt x="191" y="214"/>
                </a:cubicBezTo>
                <a:cubicBezTo>
                  <a:pt x="191" y="214"/>
                  <a:pt x="191" y="214"/>
                  <a:pt x="191" y="213"/>
                </a:cubicBezTo>
                <a:cubicBezTo>
                  <a:pt x="192" y="212"/>
                  <a:pt x="193" y="212"/>
                  <a:pt x="194" y="213"/>
                </a:cubicBezTo>
                <a:cubicBezTo>
                  <a:pt x="194" y="214"/>
                  <a:pt x="194" y="214"/>
                  <a:pt x="194" y="214"/>
                </a:cubicBezTo>
                <a:cubicBezTo>
                  <a:pt x="194" y="215"/>
                  <a:pt x="194" y="216"/>
                  <a:pt x="193" y="217"/>
                </a:cubicBezTo>
                <a:cubicBezTo>
                  <a:pt x="193" y="220"/>
                  <a:pt x="193" y="222"/>
                  <a:pt x="193" y="225"/>
                </a:cubicBezTo>
                <a:cubicBezTo>
                  <a:pt x="193" y="225"/>
                  <a:pt x="194" y="226"/>
                  <a:pt x="194" y="226"/>
                </a:cubicBezTo>
                <a:cubicBezTo>
                  <a:pt x="195" y="229"/>
                  <a:pt x="197" y="232"/>
                  <a:pt x="199" y="235"/>
                </a:cubicBezTo>
                <a:cubicBezTo>
                  <a:pt x="199" y="236"/>
                  <a:pt x="199" y="236"/>
                  <a:pt x="199" y="236"/>
                </a:cubicBezTo>
                <a:close/>
                <a:moveTo>
                  <a:pt x="181" y="237"/>
                </a:moveTo>
                <a:cubicBezTo>
                  <a:pt x="181" y="237"/>
                  <a:pt x="181" y="237"/>
                  <a:pt x="181" y="237"/>
                </a:cubicBezTo>
                <a:cubicBezTo>
                  <a:pt x="181" y="237"/>
                  <a:pt x="181" y="237"/>
                  <a:pt x="181" y="237"/>
                </a:cubicBezTo>
                <a:cubicBezTo>
                  <a:pt x="181" y="234"/>
                  <a:pt x="181" y="230"/>
                  <a:pt x="182" y="227"/>
                </a:cubicBezTo>
                <a:cubicBezTo>
                  <a:pt x="182" y="224"/>
                  <a:pt x="182" y="220"/>
                  <a:pt x="183" y="217"/>
                </a:cubicBezTo>
                <a:cubicBezTo>
                  <a:pt x="183" y="216"/>
                  <a:pt x="184" y="216"/>
                  <a:pt x="184" y="216"/>
                </a:cubicBezTo>
                <a:cubicBezTo>
                  <a:pt x="183" y="214"/>
                  <a:pt x="182" y="212"/>
                  <a:pt x="181" y="211"/>
                </a:cubicBezTo>
                <a:cubicBezTo>
                  <a:pt x="179" y="208"/>
                  <a:pt x="176" y="205"/>
                  <a:pt x="174" y="203"/>
                </a:cubicBezTo>
                <a:cubicBezTo>
                  <a:pt x="173" y="202"/>
                  <a:pt x="171" y="201"/>
                  <a:pt x="170" y="200"/>
                </a:cubicBezTo>
                <a:cubicBezTo>
                  <a:pt x="169" y="200"/>
                  <a:pt x="168" y="200"/>
                  <a:pt x="167" y="200"/>
                </a:cubicBezTo>
                <a:cubicBezTo>
                  <a:pt x="167" y="200"/>
                  <a:pt x="166" y="200"/>
                  <a:pt x="166" y="200"/>
                </a:cubicBezTo>
                <a:cubicBezTo>
                  <a:pt x="165" y="199"/>
                  <a:pt x="164" y="198"/>
                  <a:pt x="165" y="196"/>
                </a:cubicBezTo>
                <a:cubicBezTo>
                  <a:pt x="165" y="196"/>
                  <a:pt x="165" y="196"/>
                  <a:pt x="166" y="196"/>
                </a:cubicBezTo>
                <a:cubicBezTo>
                  <a:pt x="164" y="196"/>
                  <a:pt x="163" y="196"/>
                  <a:pt x="162" y="196"/>
                </a:cubicBezTo>
                <a:cubicBezTo>
                  <a:pt x="162" y="198"/>
                  <a:pt x="162" y="201"/>
                  <a:pt x="163" y="203"/>
                </a:cubicBezTo>
                <a:cubicBezTo>
                  <a:pt x="163" y="203"/>
                  <a:pt x="163" y="203"/>
                  <a:pt x="164" y="203"/>
                </a:cubicBezTo>
                <a:cubicBezTo>
                  <a:pt x="164" y="204"/>
                  <a:pt x="165" y="204"/>
                  <a:pt x="165" y="204"/>
                </a:cubicBezTo>
                <a:cubicBezTo>
                  <a:pt x="165" y="208"/>
                  <a:pt x="166" y="210"/>
                  <a:pt x="168" y="213"/>
                </a:cubicBezTo>
                <a:cubicBezTo>
                  <a:pt x="170" y="217"/>
                  <a:pt x="173" y="222"/>
                  <a:pt x="175" y="226"/>
                </a:cubicBezTo>
                <a:cubicBezTo>
                  <a:pt x="175" y="226"/>
                  <a:pt x="175" y="226"/>
                  <a:pt x="175" y="227"/>
                </a:cubicBezTo>
                <a:cubicBezTo>
                  <a:pt x="176" y="225"/>
                  <a:pt x="175" y="225"/>
                  <a:pt x="175" y="224"/>
                </a:cubicBezTo>
                <a:cubicBezTo>
                  <a:pt x="174" y="224"/>
                  <a:pt x="174" y="223"/>
                  <a:pt x="174" y="223"/>
                </a:cubicBezTo>
                <a:cubicBezTo>
                  <a:pt x="175" y="222"/>
                  <a:pt x="175" y="222"/>
                  <a:pt x="176" y="222"/>
                </a:cubicBezTo>
                <a:cubicBezTo>
                  <a:pt x="177" y="222"/>
                  <a:pt x="177" y="223"/>
                  <a:pt x="177" y="223"/>
                </a:cubicBezTo>
                <a:cubicBezTo>
                  <a:pt x="177" y="225"/>
                  <a:pt x="177" y="227"/>
                  <a:pt x="177" y="228"/>
                </a:cubicBezTo>
                <a:cubicBezTo>
                  <a:pt x="177" y="229"/>
                  <a:pt x="177" y="231"/>
                  <a:pt x="178" y="232"/>
                </a:cubicBezTo>
                <a:cubicBezTo>
                  <a:pt x="179" y="234"/>
                  <a:pt x="180" y="235"/>
                  <a:pt x="181" y="237"/>
                </a:cubicBezTo>
                <a:close/>
                <a:moveTo>
                  <a:pt x="171" y="252"/>
                </a:moveTo>
                <a:cubicBezTo>
                  <a:pt x="172" y="251"/>
                  <a:pt x="172" y="250"/>
                  <a:pt x="173" y="250"/>
                </a:cubicBezTo>
                <a:cubicBezTo>
                  <a:pt x="173" y="249"/>
                  <a:pt x="174" y="247"/>
                  <a:pt x="174" y="246"/>
                </a:cubicBezTo>
                <a:cubicBezTo>
                  <a:pt x="174" y="246"/>
                  <a:pt x="174" y="245"/>
                  <a:pt x="175" y="245"/>
                </a:cubicBezTo>
                <a:cubicBezTo>
                  <a:pt x="175" y="245"/>
                  <a:pt x="175" y="245"/>
                  <a:pt x="175" y="244"/>
                </a:cubicBezTo>
                <a:cubicBezTo>
                  <a:pt x="175" y="241"/>
                  <a:pt x="176" y="237"/>
                  <a:pt x="176" y="234"/>
                </a:cubicBezTo>
                <a:cubicBezTo>
                  <a:pt x="176" y="233"/>
                  <a:pt x="176" y="233"/>
                  <a:pt x="175" y="232"/>
                </a:cubicBezTo>
                <a:cubicBezTo>
                  <a:pt x="172" y="225"/>
                  <a:pt x="168" y="218"/>
                  <a:pt x="164" y="212"/>
                </a:cubicBezTo>
                <a:cubicBezTo>
                  <a:pt x="164" y="211"/>
                  <a:pt x="164" y="211"/>
                  <a:pt x="163" y="210"/>
                </a:cubicBezTo>
                <a:cubicBezTo>
                  <a:pt x="163" y="210"/>
                  <a:pt x="163" y="210"/>
                  <a:pt x="163" y="210"/>
                </a:cubicBezTo>
                <a:cubicBezTo>
                  <a:pt x="163" y="213"/>
                  <a:pt x="163" y="216"/>
                  <a:pt x="163" y="218"/>
                </a:cubicBezTo>
                <a:cubicBezTo>
                  <a:pt x="164" y="221"/>
                  <a:pt x="164" y="224"/>
                  <a:pt x="163" y="227"/>
                </a:cubicBezTo>
                <a:cubicBezTo>
                  <a:pt x="163" y="228"/>
                  <a:pt x="163" y="229"/>
                  <a:pt x="161" y="229"/>
                </a:cubicBezTo>
                <a:cubicBezTo>
                  <a:pt x="161" y="229"/>
                  <a:pt x="160" y="229"/>
                  <a:pt x="160" y="229"/>
                </a:cubicBezTo>
                <a:cubicBezTo>
                  <a:pt x="159" y="231"/>
                  <a:pt x="159" y="233"/>
                  <a:pt x="160" y="234"/>
                </a:cubicBezTo>
                <a:cubicBezTo>
                  <a:pt x="162" y="237"/>
                  <a:pt x="164" y="240"/>
                  <a:pt x="166" y="243"/>
                </a:cubicBezTo>
                <a:cubicBezTo>
                  <a:pt x="166" y="243"/>
                  <a:pt x="166" y="243"/>
                  <a:pt x="166" y="243"/>
                </a:cubicBezTo>
                <a:cubicBezTo>
                  <a:pt x="166" y="243"/>
                  <a:pt x="166" y="243"/>
                  <a:pt x="166" y="243"/>
                </a:cubicBezTo>
                <a:cubicBezTo>
                  <a:pt x="166" y="243"/>
                  <a:pt x="166" y="242"/>
                  <a:pt x="166" y="242"/>
                </a:cubicBezTo>
                <a:cubicBezTo>
                  <a:pt x="166" y="238"/>
                  <a:pt x="167" y="235"/>
                  <a:pt x="167" y="232"/>
                </a:cubicBezTo>
                <a:cubicBezTo>
                  <a:pt x="167" y="230"/>
                  <a:pt x="167" y="228"/>
                  <a:pt x="167" y="226"/>
                </a:cubicBezTo>
                <a:cubicBezTo>
                  <a:pt x="167" y="226"/>
                  <a:pt x="167" y="226"/>
                  <a:pt x="168" y="225"/>
                </a:cubicBezTo>
                <a:cubicBezTo>
                  <a:pt x="168" y="225"/>
                  <a:pt x="169" y="225"/>
                  <a:pt x="169" y="226"/>
                </a:cubicBezTo>
                <a:cubicBezTo>
                  <a:pt x="169" y="226"/>
                  <a:pt x="169" y="227"/>
                  <a:pt x="169" y="227"/>
                </a:cubicBezTo>
                <a:cubicBezTo>
                  <a:pt x="169" y="228"/>
                  <a:pt x="168" y="228"/>
                  <a:pt x="168" y="229"/>
                </a:cubicBezTo>
                <a:cubicBezTo>
                  <a:pt x="168" y="232"/>
                  <a:pt x="168" y="235"/>
                  <a:pt x="167" y="238"/>
                </a:cubicBezTo>
                <a:cubicBezTo>
                  <a:pt x="167" y="239"/>
                  <a:pt x="167" y="241"/>
                  <a:pt x="167" y="242"/>
                </a:cubicBezTo>
                <a:cubicBezTo>
                  <a:pt x="168" y="243"/>
                  <a:pt x="169" y="243"/>
                  <a:pt x="169" y="244"/>
                </a:cubicBezTo>
                <a:cubicBezTo>
                  <a:pt x="169" y="245"/>
                  <a:pt x="168" y="245"/>
                  <a:pt x="167" y="246"/>
                </a:cubicBezTo>
                <a:cubicBezTo>
                  <a:pt x="168" y="248"/>
                  <a:pt x="169" y="250"/>
                  <a:pt x="171" y="252"/>
                </a:cubicBezTo>
                <a:close/>
                <a:moveTo>
                  <a:pt x="86" y="134"/>
                </a:moveTo>
                <a:cubicBezTo>
                  <a:pt x="85" y="135"/>
                  <a:pt x="85" y="135"/>
                  <a:pt x="85" y="135"/>
                </a:cubicBezTo>
                <a:cubicBezTo>
                  <a:pt x="85" y="136"/>
                  <a:pt x="85" y="136"/>
                  <a:pt x="84" y="136"/>
                </a:cubicBezTo>
                <a:cubicBezTo>
                  <a:pt x="83" y="136"/>
                  <a:pt x="83" y="135"/>
                  <a:pt x="83" y="134"/>
                </a:cubicBezTo>
                <a:cubicBezTo>
                  <a:pt x="83" y="134"/>
                  <a:pt x="83" y="133"/>
                  <a:pt x="83" y="132"/>
                </a:cubicBezTo>
                <a:cubicBezTo>
                  <a:pt x="84" y="132"/>
                  <a:pt x="84" y="131"/>
                  <a:pt x="83" y="131"/>
                </a:cubicBezTo>
                <a:cubicBezTo>
                  <a:pt x="81" y="129"/>
                  <a:pt x="80" y="126"/>
                  <a:pt x="79" y="123"/>
                </a:cubicBezTo>
                <a:cubicBezTo>
                  <a:pt x="79" y="123"/>
                  <a:pt x="79" y="122"/>
                  <a:pt x="78" y="122"/>
                </a:cubicBezTo>
                <a:cubicBezTo>
                  <a:pt x="78" y="122"/>
                  <a:pt x="78" y="121"/>
                  <a:pt x="78" y="121"/>
                </a:cubicBezTo>
                <a:cubicBezTo>
                  <a:pt x="78" y="120"/>
                  <a:pt x="78" y="120"/>
                  <a:pt x="77" y="120"/>
                </a:cubicBezTo>
                <a:cubicBezTo>
                  <a:pt x="77" y="120"/>
                  <a:pt x="77" y="119"/>
                  <a:pt x="77" y="119"/>
                </a:cubicBezTo>
                <a:cubicBezTo>
                  <a:pt x="76" y="119"/>
                  <a:pt x="76" y="120"/>
                  <a:pt x="76" y="120"/>
                </a:cubicBezTo>
                <a:cubicBezTo>
                  <a:pt x="75" y="123"/>
                  <a:pt x="74" y="127"/>
                  <a:pt x="72" y="130"/>
                </a:cubicBezTo>
                <a:cubicBezTo>
                  <a:pt x="72" y="130"/>
                  <a:pt x="72" y="130"/>
                  <a:pt x="73" y="131"/>
                </a:cubicBezTo>
                <a:cubicBezTo>
                  <a:pt x="74" y="133"/>
                  <a:pt x="76" y="135"/>
                  <a:pt x="79" y="137"/>
                </a:cubicBezTo>
                <a:cubicBezTo>
                  <a:pt x="79" y="137"/>
                  <a:pt x="79" y="137"/>
                  <a:pt x="79" y="138"/>
                </a:cubicBezTo>
                <a:cubicBezTo>
                  <a:pt x="79" y="138"/>
                  <a:pt x="79" y="139"/>
                  <a:pt x="79" y="139"/>
                </a:cubicBezTo>
                <a:cubicBezTo>
                  <a:pt x="78" y="140"/>
                  <a:pt x="78" y="140"/>
                  <a:pt x="77" y="140"/>
                </a:cubicBezTo>
                <a:cubicBezTo>
                  <a:pt x="77" y="139"/>
                  <a:pt x="77" y="139"/>
                  <a:pt x="76" y="139"/>
                </a:cubicBezTo>
                <a:cubicBezTo>
                  <a:pt x="76" y="137"/>
                  <a:pt x="75" y="136"/>
                  <a:pt x="74" y="135"/>
                </a:cubicBezTo>
                <a:cubicBezTo>
                  <a:pt x="73" y="134"/>
                  <a:pt x="73" y="133"/>
                  <a:pt x="72" y="132"/>
                </a:cubicBezTo>
                <a:cubicBezTo>
                  <a:pt x="71" y="133"/>
                  <a:pt x="71" y="135"/>
                  <a:pt x="71" y="136"/>
                </a:cubicBezTo>
                <a:cubicBezTo>
                  <a:pt x="71" y="137"/>
                  <a:pt x="72" y="137"/>
                  <a:pt x="72" y="137"/>
                </a:cubicBezTo>
                <a:cubicBezTo>
                  <a:pt x="72" y="139"/>
                  <a:pt x="73" y="140"/>
                  <a:pt x="74" y="142"/>
                </a:cubicBezTo>
                <a:cubicBezTo>
                  <a:pt x="75" y="144"/>
                  <a:pt x="76" y="146"/>
                  <a:pt x="77" y="148"/>
                </a:cubicBezTo>
                <a:cubicBezTo>
                  <a:pt x="78" y="149"/>
                  <a:pt x="78" y="149"/>
                  <a:pt x="79" y="149"/>
                </a:cubicBezTo>
                <a:cubicBezTo>
                  <a:pt x="79" y="148"/>
                  <a:pt x="79" y="147"/>
                  <a:pt x="79" y="147"/>
                </a:cubicBezTo>
                <a:cubicBezTo>
                  <a:pt x="79" y="145"/>
                  <a:pt x="79" y="144"/>
                  <a:pt x="78" y="142"/>
                </a:cubicBezTo>
                <a:cubicBezTo>
                  <a:pt x="78" y="141"/>
                  <a:pt x="78" y="141"/>
                  <a:pt x="79" y="140"/>
                </a:cubicBezTo>
                <a:cubicBezTo>
                  <a:pt x="80" y="140"/>
                  <a:pt x="80" y="140"/>
                  <a:pt x="81" y="141"/>
                </a:cubicBezTo>
                <a:cubicBezTo>
                  <a:pt x="81" y="142"/>
                  <a:pt x="82" y="143"/>
                  <a:pt x="82" y="143"/>
                </a:cubicBezTo>
                <a:cubicBezTo>
                  <a:pt x="83" y="145"/>
                  <a:pt x="84" y="147"/>
                  <a:pt x="85" y="149"/>
                </a:cubicBezTo>
                <a:cubicBezTo>
                  <a:pt x="88" y="149"/>
                  <a:pt x="91" y="149"/>
                  <a:pt x="94" y="149"/>
                </a:cubicBezTo>
                <a:cubicBezTo>
                  <a:pt x="94" y="149"/>
                  <a:pt x="94" y="148"/>
                  <a:pt x="94" y="148"/>
                </a:cubicBezTo>
                <a:cubicBezTo>
                  <a:pt x="93" y="145"/>
                  <a:pt x="91" y="142"/>
                  <a:pt x="90" y="138"/>
                </a:cubicBezTo>
                <a:cubicBezTo>
                  <a:pt x="90" y="138"/>
                  <a:pt x="90" y="138"/>
                  <a:pt x="89" y="138"/>
                </a:cubicBezTo>
                <a:cubicBezTo>
                  <a:pt x="88" y="138"/>
                  <a:pt x="88" y="137"/>
                  <a:pt x="87" y="136"/>
                </a:cubicBezTo>
                <a:cubicBezTo>
                  <a:pt x="87" y="136"/>
                  <a:pt x="86" y="135"/>
                  <a:pt x="86" y="134"/>
                </a:cubicBezTo>
                <a:close/>
                <a:moveTo>
                  <a:pt x="187" y="248"/>
                </a:moveTo>
                <a:cubicBezTo>
                  <a:pt x="189" y="250"/>
                  <a:pt x="190" y="251"/>
                  <a:pt x="191" y="253"/>
                </a:cubicBezTo>
                <a:cubicBezTo>
                  <a:pt x="192" y="254"/>
                  <a:pt x="193" y="254"/>
                  <a:pt x="193" y="253"/>
                </a:cubicBezTo>
                <a:cubicBezTo>
                  <a:pt x="194" y="251"/>
                  <a:pt x="196" y="249"/>
                  <a:pt x="197" y="247"/>
                </a:cubicBezTo>
                <a:cubicBezTo>
                  <a:pt x="197" y="246"/>
                  <a:pt x="198" y="246"/>
                  <a:pt x="198" y="245"/>
                </a:cubicBezTo>
                <a:cubicBezTo>
                  <a:pt x="198" y="245"/>
                  <a:pt x="198" y="245"/>
                  <a:pt x="198" y="244"/>
                </a:cubicBezTo>
                <a:cubicBezTo>
                  <a:pt x="199" y="243"/>
                  <a:pt x="199" y="242"/>
                  <a:pt x="198" y="241"/>
                </a:cubicBezTo>
                <a:cubicBezTo>
                  <a:pt x="197" y="237"/>
                  <a:pt x="195" y="234"/>
                  <a:pt x="194" y="231"/>
                </a:cubicBezTo>
                <a:cubicBezTo>
                  <a:pt x="194" y="231"/>
                  <a:pt x="194" y="231"/>
                  <a:pt x="193" y="231"/>
                </a:cubicBezTo>
                <a:cubicBezTo>
                  <a:pt x="193" y="231"/>
                  <a:pt x="193" y="231"/>
                  <a:pt x="193" y="231"/>
                </a:cubicBezTo>
                <a:cubicBezTo>
                  <a:pt x="193" y="235"/>
                  <a:pt x="193" y="239"/>
                  <a:pt x="193" y="244"/>
                </a:cubicBezTo>
                <a:cubicBezTo>
                  <a:pt x="193" y="245"/>
                  <a:pt x="193" y="247"/>
                  <a:pt x="193" y="248"/>
                </a:cubicBezTo>
                <a:cubicBezTo>
                  <a:pt x="193" y="249"/>
                  <a:pt x="193" y="249"/>
                  <a:pt x="193" y="250"/>
                </a:cubicBezTo>
                <a:cubicBezTo>
                  <a:pt x="193" y="251"/>
                  <a:pt x="192" y="251"/>
                  <a:pt x="191" y="251"/>
                </a:cubicBezTo>
                <a:cubicBezTo>
                  <a:pt x="190" y="250"/>
                  <a:pt x="190" y="249"/>
                  <a:pt x="190" y="249"/>
                </a:cubicBezTo>
                <a:cubicBezTo>
                  <a:pt x="191" y="248"/>
                  <a:pt x="191" y="247"/>
                  <a:pt x="191" y="246"/>
                </a:cubicBezTo>
                <a:cubicBezTo>
                  <a:pt x="191" y="244"/>
                  <a:pt x="191" y="242"/>
                  <a:pt x="192" y="240"/>
                </a:cubicBezTo>
                <a:cubicBezTo>
                  <a:pt x="192" y="236"/>
                  <a:pt x="192" y="232"/>
                  <a:pt x="192" y="228"/>
                </a:cubicBezTo>
                <a:cubicBezTo>
                  <a:pt x="192" y="228"/>
                  <a:pt x="192" y="227"/>
                  <a:pt x="191" y="227"/>
                </a:cubicBezTo>
                <a:cubicBezTo>
                  <a:pt x="190" y="224"/>
                  <a:pt x="188" y="221"/>
                  <a:pt x="186" y="219"/>
                </a:cubicBezTo>
                <a:cubicBezTo>
                  <a:pt x="186" y="218"/>
                  <a:pt x="186" y="218"/>
                  <a:pt x="186" y="218"/>
                </a:cubicBezTo>
                <a:cubicBezTo>
                  <a:pt x="185" y="219"/>
                  <a:pt x="185" y="219"/>
                  <a:pt x="184" y="220"/>
                </a:cubicBezTo>
                <a:cubicBezTo>
                  <a:pt x="184" y="221"/>
                  <a:pt x="184" y="222"/>
                  <a:pt x="184" y="223"/>
                </a:cubicBezTo>
                <a:cubicBezTo>
                  <a:pt x="183" y="228"/>
                  <a:pt x="183" y="232"/>
                  <a:pt x="183" y="236"/>
                </a:cubicBezTo>
                <a:cubicBezTo>
                  <a:pt x="182" y="238"/>
                  <a:pt x="182" y="239"/>
                  <a:pt x="183" y="240"/>
                </a:cubicBezTo>
                <a:cubicBezTo>
                  <a:pt x="183" y="241"/>
                  <a:pt x="184" y="242"/>
                  <a:pt x="184" y="244"/>
                </a:cubicBezTo>
                <a:cubicBezTo>
                  <a:pt x="185" y="244"/>
                  <a:pt x="185" y="245"/>
                  <a:pt x="186" y="246"/>
                </a:cubicBezTo>
                <a:cubicBezTo>
                  <a:pt x="187" y="245"/>
                  <a:pt x="188" y="245"/>
                  <a:pt x="188" y="246"/>
                </a:cubicBezTo>
                <a:cubicBezTo>
                  <a:pt x="189" y="247"/>
                  <a:pt x="189" y="248"/>
                  <a:pt x="187" y="248"/>
                </a:cubicBezTo>
                <a:close/>
                <a:moveTo>
                  <a:pt x="81" y="266"/>
                </a:moveTo>
                <a:cubicBezTo>
                  <a:pt x="81" y="267"/>
                  <a:pt x="81" y="267"/>
                  <a:pt x="81" y="267"/>
                </a:cubicBezTo>
                <a:cubicBezTo>
                  <a:pt x="82" y="267"/>
                  <a:pt x="83" y="267"/>
                  <a:pt x="85" y="267"/>
                </a:cubicBezTo>
                <a:cubicBezTo>
                  <a:pt x="88" y="267"/>
                  <a:pt x="92" y="267"/>
                  <a:pt x="95" y="268"/>
                </a:cubicBezTo>
                <a:cubicBezTo>
                  <a:pt x="99" y="268"/>
                  <a:pt x="104" y="268"/>
                  <a:pt x="108" y="268"/>
                </a:cubicBezTo>
                <a:cubicBezTo>
                  <a:pt x="115" y="268"/>
                  <a:pt x="122" y="268"/>
                  <a:pt x="129" y="269"/>
                </a:cubicBezTo>
                <a:cubicBezTo>
                  <a:pt x="131" y="269"/>
                  <a:pt x="132" y="269"/>
                  <a:pt x="134" y="269"/>
                </a:cubicBezTo>
                <a:cubicBezTo>
                  <a:pt x="138" y="269"/>
                  <a:pt x="142" y="269"/>
                  <a:pt x="145" y="269"/>
                </a:cubicBezTo>
                <a:cubicBezTo>
                  <a:pt x="154" y="270"/>
                  <a:pt x="162" y="270"/>
                  <a:pt x="170" y="270"/>
                </a:cubicBezTo>
                <a:cubicBezTo>
                  <a:pt x="181" y="270"/>
                  <a:pt x="192" y="271"/>
                  <a:pt x="203" y="270"/>
                </a:cubicBezTo>
                <a:cubicBezTo>
                  <a:pt x="207" y="270"/>
                  <a:pt x="212" y="269"/>
                  <a:pt x="216" y="269"/>
                </a:cubicBezTo>
                <a:cubicBezTo>
                  <a:pt x="220" y="268"/>
                  <a:pt x="223" y="267"/>
                  <a:pt x="226" y="267"/>
                </a:cubicBezTo>
                <a:cubicBezTo>
                  <a:pt x="229" y="266"/>
                  <a:pt x="232" y="266"/>
                  <a:pt x="235" y="265"/>
                </a:cubicBezTo>
                <a:cubicBezTo>
                  <a:pt x="238" y="264"/>
                  <a:pt x="241" y="263"/>
                  <a:pt x="244" y="261"/>
                </a:cubicBezTo>
                <a:cubicBezTo>
                  <a:pt x="245" y="261"/>
                  <a:pt x="247" y="260"/>
                  <a:pt x="248" y="259"/>
                </a:cubicBezTo>
                <a:cubicBezTo>
                  <a:pt x="249" y="257"/>
                  <a:pt x="250" y="256"/>
                  <a:pt x="251" y="254"/>
                </a:cubicBezTo>
                <a:cubicBezTo>
                  <a:pt x="249" y="255"/>
                  <a:pt x="248" y="255"/>
                  <a:pt x="246" y="256"/>
                </a:cubicBezTo>
                <a:cubicBezTo>
                  <a:pt x="246" y="256"/>
                  <a:pt x="246" y="256"/>
                  <a:pt x="246" y="256"/>
                </a:cubicBezTo>
                <a:cubicBezTo>
                  <a:pt x="243" y="259"/>
                  <a:pt x="239" y="261"/>
                  <a:pt x="235" y="262"/>
                </a:cubicBezTo>
                <a:cubicBezTo>
                  <a:pt x="233" y="263"/>
                  <a:pt x="230" y="263"/>
                  <a:pt x="227" y="263"/>
                </a:cubicBezTo>
                <a:cubicBezTo>
                  <a:pt x="226" y="264"/>
                  <a:pt x="225" y="264"/>
                  <a:pt x="224" y="264"/>
                </a:cubicBezTo>
                <a:cubicBezTo>
                  <a:pt x="223" y="265"/>
                  <a:pt x="221" y="265"/>
                  <a:pt x="220" y="266"/>
                </a:cubicBezTo>
                <a:cubicBezTo>
                  <a:pt x="213" y="268"/>
                  <a:pt x="205" y="269"/>
                  <a:pt x="198" y="269"/>
                </a:cubicBezTo>
                <a:cubicBezTo>
                  <a:pt x="191" y="270"/>
                  <a:pt x="184" y="270"/>
                  <a:pt x="177" y="270"/>
                </a:cubicBezTo>
                <a:cubicBezTo>
                  <a:pt x="175" y="270"/>
                  <a:pt x="172" y="270"/>
                  <a:pt x="170" y="270"/>
                </a:cubicBezTo>
                <a:cubicBezTo>
                  <a:pt x="166" y="269"/>
                  <a:pt x="161" y="269"/>
                  <a:pt x="157" y="269"/>
                </a:cubicBezTo>
                <a:cubicBezTo>
                  <a:pt x="152" y="269"/>
                  <a:pt x="146" y="269"/>
                  <a:pt x="141" y="268"/>
                </a:cubicBezTo>
                <a:cubicBezTo>
                  <a:pt x="140" y="268"/>
                  <a:pt x="139" y="268"/>
                  <a:pt x="139" y="267"/>
                </a:cubicBezTo>
                <a:cubicBezTo>
                  <a:pt x="138" y="267"/>
                  <a:pt x="138" y="266"/>
                  <a:pt x="138" y="266"/>
                </a:cubicBezTo>
                <a:cubicBezTo>
                  <a:pt x="138" y="266"/>
                  <a:pt x="138" y="266"/>
                  <a:pt x="138" y="266"/>
                </a:cubicBezTo>
                <a:cubicBezTo>
                  <a:pt x="131" y="266"/>
                  <a:pt x="124" y="266"/>
                  <a:pt x="118" y="266"/>
                </a:cubicBezTo>
                <a:cubicBezTo>
                  <a:pt x="111" y="266"/>
                  <a:pt x="104" y="266"/>
                  <a:pt x="97" y="266"/>
                </a:cubicBezTo>
                <a:cubicBezTo>
                  <a:pt x="93" y="266"/>
                  <a:pt x="88" y="266"/>
                  <a:pt x="84" y="266"/>
                </a:cubicBezTo>
                <a:cubicBezTo>
                  <a:pt x="83" y="266"/>
                  <a:pt x="82" y="266"/>
                  <a:pt x="81" y="266"/>
                </a:cubicBezTo>
                <a:close/>
                <a:moveTo>
                  <a:pt x="227" y="101"/>
                </a:moveTo>
                <a:cubicBezTo>
                  <a:pt x="226" y="101"/>
                  <a:pt x="226" y="100"/>
                  <a:pt x="227" y="99"/>
                </a:cubicBezTo>
                <a:cubicBezTo>
                  <a:pt x="228" y="98"/>
                  <a:pt x="228" y="97"/>
                  <a:pt x="229" y="96"/>
                </a:cubicBezTo>
                <a:cubicBezTo>
                  <a:pt x="229" y="96"/>
                  <a:pt x="229" y="95"/>
                  <a:pt x="229" y="95"/>
                </a:cubicBezTo>
                <a:cubicBezTo>
                  <a:pt x="229" y="95"/>
                  <a:pt x="229" y="95"/>
                  <a:pt x="229" y="95"/>
                </a:cubicBezTo>
                <a:cubicBezTo>
                  <a:pt x="228" y="96"/>
                  <a:pt x="227" y="96"/>
                  <a:pt x="226" y="95"/>
                </a:cubicBezTo>
                <a:cubicBezTo>
                  <a:pt x="226" y="95"/>
                  <a:pt x="226" y="94"/>
                  <a:pt x="227" y="93"/>
                </a:cubicBezTo>
                <a:cubicBezTo>
                  <a:pt x="227" y="93"/>
                  <a:pt x="227" y="93"/>
                  <a:pt x="227" y="92"/>
                </a:cubicBezTo>
                <a:cubicBezTo>
                  <a:pt x="227" y="92"/>
                  <a:pt x="226" y="91"/>
                  <a:pt x="226" y="91"/>
                </a:cubicBezTo>
                <a:cubicBezTo>
                  <a:pt x="226" y="92"/>
                  <a:pt x="225" y="92"/>
                  <a:pt x="225" y="93"/>
                </a:cubicBezTo>
                <a:cubicBezTo>
                  <a:pt x="225" y="94"/>
                  <a:pt x="224" y="93"/>
                  <a:pt x="223" y="93"/>
                </a:cubicBezTo>
                <a:cubicBezTo>
                  <a:pt x="223" y="95"/>
                  <a:pt x="223" y="96"/>
                  <a:pt x="223" y="98"/>
                </a:cubicBezTo>
                <a:cubicBezTo>
                  <a:pt x="223" y="99"/>
                  <a:pt x="222" y="99"/>
                  <a:pt x="221" y="99"/>
                </a:cubicBezTo>
                <a:cubicBezTo>
                  <a:pt x="221" y="99"/>
                  <a:pt x="220" y="99"/>
                  <a:pt x="220" y="98"/>
                </a:cubicBezTo>
                <a:cubicBezTo>
                  <a:pt x="220" y="97"/>
                  <a:pt x="220" y="97"/>
                  <a:pt x="221" y="96"/>
                </a:cubicBezTo>
                <a:cubicBezTo>
                  <a:pt x="221" y="94"/>
                  <a:pt x="222" y="91"/>
                  <a:pt x="222" y="88"/>
                </a:cubicBezTo>
                <a:cubicBezTo>
                  <a:pt x="223" y="87"/>
                  <a:pt x="223" y="87"/>
                  <a:pt x="221" y="86"/>
                </a:cubicBezTo>
                <a:cubicBezTo>
                  <a:pt x="221" y="86"/>
                  <a:pt x="221" y="86"/>
                  <a:pt x="221" y="86"/>
                </a:cubicBezTo>
                <a:cubicBezTo>
                  <a:pt x="220" y="86"/>
                  <a:pt x="220" y="87"/>
                  <a:pt x="219" y="88"/>
                </a:cubicBezTo>
                <a:cubicBezTo>
                  <a:pt x="219" y="89"/>
                  <a:pt x="219" y="89"/>
                  <a:pt x="219" y="90"/>
                </a:cubicBezTo>
                <a:cubicBezTo>
                  <a:pt x="218" y="93"/>
                  <a:pt x="217" y="97"/>
                  <a:pt x="216" y="100"/>
                </a:cubicBezTo>
                <a:cubicBezTo>
                  <a:pt x="216" y="101"/>
                  <a:pt x="216" y="102"/>
                  <a:pt x="217" y="103"/>
                </a:cubicBezTo>
                <a:cubicBezTo>
                  <a:pt x="218" y="104"/>
                  <a:pt x="220" y="106"/>
                  <a:pt x="221" y="107"/>
                </a:cubicBezTo>
                <a:cubicBezTo>
                  <a:pt x="223" y="108"/>
                  <a:pt x="224" y="109"/>
                  <a:pt x="225" y="111"/>
                </a:cubicBezTo>
                <a:cubicBezTo>
                  <a:pt x="226" y="111"/>
                  <a:pt x="226" y="111"/>
                  <a:pt x="226" y="111"/>
                </a:cubicBezTo>
                <a:cubicBezTo>
                  <a:pt x="226" y="110"/>
                  <a:pt x="226" y="110"/>
                  <a:pt x="226" y="109"/>
                </a:cubicBezTo>
                <a:cubicBezTo>
                  <a:pt x="226" y="108"/>
                  <a:pt x="227" y="108"/>
                  <a:pt x="227" y="108"/>
                </a:cubicBezTo>
                <a:cubicBezTo>
                  <a:pt x="228" y="108"/>
                  <a:pt x="229" y="108"/>
                  <a:pt x="229" y="108"/>
                </a:cubicBezTo>
                <a:cubicBezTo>
                  <a:pt x="229" y="109"/>
                  <a:pt x="229" y="109"/>
                  <a:pt x="228" y="110"/>
                </a:cubicBezTo>
                <a:cubicBezTo>
                  <a:pt x="228" y="110"/>
                  <a:pt x="228" y="111"/>
                  <a:pt x="228" y="112"/>
                </a:cubicBezTo>
                <a:cubicBezTo>
                  <a:pt x="227" y="113"/>
                  <a:pt x="228" y="114"/>
                  <a:pt x="229" y="114"/>
                </a:cubicBezTo>
                <a:cubicBezTo>
                  <a:pt x="230" y="114"/>
                  <a:pt x="230" y="114"/>
                  <a:pt x="230" y="115"/>
                </a:cubicBezTo>
                <a:cubicBezTo>
                  <a:pt x="231" y="117"/>
                  <a:pt x="232" y="118"/>
                  <a:pt x="233" y="119"/>
                </a:cubicBezTo>
                <a:cubicBezTo>
                  <a:pt x="233" y="118"/>
                  <a:pt x="234" y="117"/>
                  <a:pt x="234" y="116"/>
                </a:cubicBezTo>
                <a:cubicBezTo>
                  <a:pt x="234" y="116"/>
                  <a:pt x="234" y="116"/>
                  <a:pt x="234" y="116"/>
                </a:cubicBezTo>
                <a:cubicBezTo>
                  <a:pt x="232" y="115"/>
                  <a:pt x="232" y="114"/>
                  <a:pt x="233" y="113"/>
                </a:cubicBezTo>
                <a:cubicBezTo>
                  <a:pt x="234" y="111"/>
                  <a:pt x="236" y="110"/>
                  <a:pt x="237" y="109"/>
                </a:cubicBezTo>
                <a:cubicBezTo>
                  <a:pt x="237" y="108"/>
                  <a:pt x="238" y="108"/>
                  <a:pt x="238" y="107"/>
                </a:cubicBezTo>
                <a:cubicBezTo>
                  <a:pt x="237" y="107"/>
                  <a:pt x="237" y="106"/>
                  <a:pt x="237" y="106"/>
                </a:cubicBezTo>
                <a:cubicBezTo>
                  <a:pt x="237" y="106"/>
                  <a:pt x="237" y="105"/>
                  <a:pt x="237" y="104"/>
                </a:cubicBezTo>
                <a:cubicBezTo>
                  <a:pt x="237" y="104"/>
                  <a:pt x="236" y="103"/>
                  <a:pt x="236" y="103"/>
                </a:cubicBezTo>
                <a:cubicBezTo>
                  <a:pt x="236" y="103"/>
                  <a:pt x="235" y="103"/>
                  <a:pt x="235" y="103"/>
                </a:cubicBezTo>
                <a:cubicBezTo>
                  <a:pt x="235" y="104"/>
                  <a:pt x="234" y="104"/>
                  <a:pt x="233" y="104"/>
                </a:cubicBezTo>
                <a:cubicBezTo>
                  <a:pt x="232" y="103"/>
                  <a:pt x="232" y="102"/>
                  <a:pt x="233" y="101"/>
                </a:cubicBezTo>
                <a:cubicBezTo>
                  <a:pt x="233" y="101"/>
                  <a:pt x="234" y="101"/>
                  <a:pt x="234" y="100"/>
                </a:cubicBezTo>
                <a:cubicBezTo>
                  <a:pt x="233" y="100"/>
                  <a:pt x="233" y="99"/>
                  <a:pt x="233" y="99"/>
                </a:cubicBezTo>
                <a:cubicBezTo>
                  <a:pt x="232" y="99"/>
                  <a:pt x="232" y="98"/>
                  <a:pt x="232" y="98"/>
                </a:cubicBezTo>
                <a:cubicBezTo>
                  <a:pt x="231" y="98"/>
                  <a:pt x="231" y="98"/>
                  <a:pt x="231" y="98"/>
                </a:cubicBezTo>
                <a:cubicBezTo>
                  <a:pt x="231" y="99"/>
                  <a:pt x="231" y="100"/>
                  <a:pt x="231" y="101"/>
                </a:cubicBezTo>
                <a:cubicBezTo>
                  <a:pt x="231" y="102"/>
                  <a:pt x="230" y="102"/>
                  <a:pt x="229" y="103"/>
                </a:cubicBezTo>
                <a:cubicBezTo>
                  <a:pt x="228" y="103"/>
                  <a:pt x="228" y="103"/>
                  <a:pt x="227" y="102"/>
                </a:cubicBezTo>
                <a:cubicBezTo>
                  <a:pt x="227" y="102"/>
                  <a:pt x="227" y="101"/>
                  <a:pt x="227" y="101"/>
                </a:cubicBezTo>
                <a:close/>
                <a:moveTo>
                  <a:pt x="165" y="245"/>
                </a:moveTo>
                <a:cubicBezTo>
                  <a:pt x="163" y="243"/>
                  <a:pt x="162" y="240"/>
                  <a:pt x="160" y="238"/>
                </a:cubicBezTo>
                <a:cubicBezTo>
                  <a:pt x="159" y="235"/>
                  <a:pt x="157" y="233"/>
                  <a:pt x="156" y="230"/>
                </a:cubicBezTo>
                <a:cubicBezTo>
                  <a:pt x="152" y="231"/>
                  <a:pt x="147" y="231"/>
                  <a:pt x="143" y="231"/>
                </a:cubicBezTo>
                <a:cubicBezTo>
                  <a:pt x="146" y="236"/>
                  <a:pt x="149" y="242"/>
                  <a:pt x="152" y="247"/>
                </a:cubicBezTo>
                <a:cubicBezTo>
                  <a:pt x="153" y="246"/>
                  <a:pt x="153" y="245"/>
                  <a:pt x="154" y="244"/>
                </a:cubicBezTo>
                <a:cubicBezTo>
                  <a:pt x="154" y="244"/>
                  <a:pt x="154" y="243"/>
                  <a:pt x="155" y="242"/>
                </a:cubicBezTo>
                <a:cubicBezTo>
                  <a:pt x="155" y="241"/>
                  <a:pt x="155" y="241"/>
                  <a:pt x="156" y="241"/>
                </a:cubicBezTo>
                <a:cubicBezTo>
                  <a:pt x="156" y="241"/>
                  <a:pt x="157" y="241"/>
                  <a:pt x="157" y="242"/>
                </a:cubicBezTo>
                <a:cubicBezTo>
                  <a:pt x="158" y="242"/>
                  <a:pt x="158" y="243"/>
                  <a:pt x="157" y="243"/>
                </a:cubicBezTo>
                <a:cubicBezTo>
                  <a:pt x="156" y="245"/>
                  <a:pt x="154" y="246"/>
                  <a:pt x="153" y="248"/>
                </a:cubicBezTo>
                <a:cubicBezTo>
                  <a:pt x="154" y="250"/>
                  <a:pt x="155" y="252"/>
                  <a:pt x="157" y="254"/>
                </a:cubicBezTo>
                <a:cubicBezTo>
                  <a:pt x="157" y="254"/>
                  <a:pt x="158" y="254"/>
                  <a:pt x="158" y="254"/>
                </a:cubicBezTo>
                <a:cubicBezTo>
                  <a:pt x="158" y="254"/>
                  <a:pt x="159" y="254"/>
                  <a:pt x="159" y="253"/>
                </a:cubicBezTo>
                <a:cubicBezTo>
                  <a:pt x="160" y="251"/>
                  <a:pt x="162" y="249"/>
                  <a:pt x="163" y="247"/>
                </a:cubicBezTo>
                <a:cubicBezTo>
                  <a:pt x="164" y="247"/>
                  <a:pt x="164" y="246"/>
                  <a:pt x="165" y="245"/>
                </a:cubicBezTo>
                <a:close/>
                <a:moveTo>
                  <a:pt x="224" y="137"/>
                </a:moveTo>
                <a:cubicBezTo>
                  <a:pt x="225" y="137"/>
                  <a:pt x="226" y="136"/>
                  <a:pt x="227" y="136"/>
                </a:cubicBezTo>
                <a:cubicBezTo>
                  <a:pt x="228" y="135"/>
                  <a:pt x="228" y="135"/>
                  <a:pt x="228" y="135"/>
                </a:cubicBezTo>
                <a:cubicBezTo>
                  <a:pt x="229" y="134"/>
                  <a:pt x="229" y="132"/>
                  <a:pt x="230" y="131"/>
                </a:cubicBezTo>
                <a:cubicBezTo>
                  <a:pt x="230" y="131"/>
                  <a:pt x="231" y="130"/>
                  <a:pt x="232" y="131"/>
                </a:cubicBezTo>
                <a:cubicBezTo>
                  <a:pt x="232" y="131"/>
                  <a:pt x="233" y="131"/>
                  <a:pt x="233" y="132"/>
                </a:cubicBezTo>
                <a:cubicBezTo>
                  <a:pt x="233" y="133"/>
                  <a:pt x="233" y="133"/>
                  <a:pt x="232" y="134"/>
                </a:cubicBezTo>
                <a:cubicBezTo>
                  <a:pt x="232" y="134"/>
                  <a:pt x="231" y="134"/>
                  <a:pt x="231" y="135"/>
                </a:cubicBezTo>
                <a:cubicBezTo>
                  <a:pt x="231" y="136"/>
                  <a:pt x="231" y="137"/>
                  <a:pt x="230" y="137"/>
                </a:cubicBezTo>
                <a:cubicBezTo>
                  <a:pt x="230" y="138"/>
                  <a:pt x="229" y="138"/>
                  <a:pt x="229" y="138"/>
                </a:cubicBezTo>
                <a:cubicBezTo>
                  <a:pt x="229" y="139"/>
                  <a:pt x="228" y="139"/>
                  <a:pt x="228" y="139"/>
                </a:cubicBezTo>
                <a:cubicBezTo>
                  <a:pt x="228" y="141"/>
                  <a:pt x="227" y="142"/>
                  <a:pt x="226" y="144"/>
                </a:cubicBezTo>
                <a:cubicBezTo>
                  <a:pt x="226" y="144"/>
                  <a:pt x="226" y="145"/>
                  <a:pt x="227" y="145"/>
                </a:cubicBezTo>
                <a:cubicBezTo>
                  <a:pt x="228" y="147"/>
                  <a:pt x="230" y="150"/>
                  <a:pt x="232" y="152"/>
                </a:cubicBezTo>
                <a:cubicBezTo>
                  <a:pt x="232" y="152"/>
                  <a:pt x="232" y="153"/>
                  <a:pt x="232" y="153"/>
                </a:cubicBezTo>
                <a:cubicBezTo>
                  <a:pt x="233" y="151"/>
                  <a:pt x="233" y="150"/>
                  <a:pt x="233" y="149"/>
                </a:cubicBezTo>
                <a:cubicBezTo>
                  <a:pt x="234" y="147"/>
                  <a:pt x="234" y="145"/>
                  <a:pt x="233" y="143"/>
                </a:cubicBezTo>
                <a:cubicBezTo>
                  <a:pt x="233" y="143"/>
                  <a:pt x="233" y="142"/>
                  <a:pt x="233" y="142"/>
                </a:cubicBezTo>
                <a:cubicBezTo>
                  <a:pt x="234" y="142"/>
                  <a:pt x="234" y="142"/>
                  <a:pt x="234" y="142"/>
                </a:cubicBezTo>
                <a:cubicBezTo>
                  <a:pt x="234" y="141"/>
                  <a:pt x="234" y="140"/>
                  <a:pt x="234" y="140"/>
                </a:cubicBezTo>
                <a:cubicBezTo>
                  <a:pt x="234" y="139"/>
                  <a:pt x="234" y="139"/>
                  <a:pt x="234" y="138"/>
                </a:cubicBezTo>
                <a:cubicBezTo>
                  <a:pt x="234" y="137"/>
                  <a:pt x="234" y="137"/>
                  <a:pt x="235" y="136"/>
                </a:cubicBezTo>
                <a:cubicBezTo>
                  <a:pt x="235" y="135"/>
                  <a:pt x="235" y="135"/>
                  <a:pt x="235" y="134"/>
                </a:cubicBezTo>
                <a:cubicBezTo>
                  <a:pt x="236" y="133"/>
                  <a:pt x="236" y="131"/>
                  <a:pt x="236" y="130"/>
                </a:cubicBezTo>
                <a:cubicBezTo>
                  <a:pt x="236" y="129"/>
                  <a:pt x="236" y="128"/>
                  <a:pt x="235" y="127"/>
                </a:cubicBezTo>
                <a:cubicBezTo>
                  <a:pt x="235" y="127"/>
                  <a:pt x="235" y="126"/>
                  <a:pt x="235" y="126"/>
                </a:cubicBezTo>
                <a:cubicBezTo>
                  <a:pt x="234" y="125"/>
                  <a:pt x="234" y="124"/>
                  <a:pt x="233" y="122"/>
                </a:cubicBezTo>
                <a:cubicBezTo>
                  <a:pt x="233" y="123"/>
                  <a:pt x="232" y="123"/>
                  <a:pt x="232" y="123"/>
                </a:cubicBezTo>
                <a:cubicBezTo>
                  <a:pt x="232" y="123"/>
                  <a:pt x="231" y="124"/>
                  <a:pt x="231" y="123"/>
                </a:cubicBezTo>
                <a:cubicBezTo>
                  <a:pt x="231" y="123"/>
                  <a:pt x="231" y="123"/>
                  <a:pt x="231" y="122"/>
                </a:cubicBezTo>
                <a:cubicBezTo>
                  <a:pt x="231" y="122"/>
                  <a:pt x="231" y="121"/>
                  <a:pt x="231" y="121"/>
                </a:cubicBezTo>
                <a:cubicBezTo>
                  <a:pt x="231" y="120"/>
                  <a:pt x="230" y="119"/>
                  <a:pt x="230" y="119"/>
                </a:cubicBezTo>
                <a:cubicBezTo>
                  <a:pt x="228" y="119"/>
                  <a:pt x="228" y="119"/>
                  <a:pt x="227" y="119"/>
                </a:cubicBezTo>
                <a:cubicBezTo>
                  <a:pt x="227" y="119"/>
                  <a:pt x="227" y="119"/>
                  <a:pt x="227" y="119"/>
                </a:cubicBezTo>
                <a:cubicBezTo>
                  <a:pt x="226" y="121"/>
                  <a:pt x="226" y="124"/>
                  <a:pt x="225" y="127"/>
                </a:cubicBezTo>
                <a:cubicBezTo>
                  <a:pt x="225" y="127"/>
                  <a:pt x="225" y="127"/>
                  <a:pt x="225" y="128"/>
                </a:cubicBezTo>
                <a:cubicBezTo>
                  <a:pt x="226" y="128"/>
                  <a:pt x="225" y="129"/>
                  <a:pt x="225" y="129"/>
                </a:cubicBezTo>
                <a:cubicBezTo>
                  <a:pt x="225" y="130"/>
                  <a:pt x="225" y="130"/>
                  <a:pt x="225" y="131"/>
                </a:cubicBezTo>
                <a:cubicBezTo>
                  <a:pt x="224" y="131"/>
                  <a:pt x="224" y="132"/>
                  <a:pt x="224" y="132"/>
                </a:cubicBezTo>
                <a:cubicBezTo>
                  <a:pt x="224" y="134"/>
                  <a:pt x="224" y="135"/>
                  <a:pt x="224" y="137"/>
                </a:cubicBezTo>
                <a:close/>
                <a:moveTo>
                  <a:pt x="146" y="255"/>
                </a:moveTo>
                <a:cubicBezTo>
                  <a:pt x="147" y="253"/>
                  <a:pt x="149" y="251"/>
                  <a:pt x="151" y="249"/>
                </a:cubicBezTo>
                <a:cubicBezTo>
                  <a:pt x="148" y="244"/>
                  <a:pt x="145" y="238"/>
                  <a:pt x="142" y="234"/>
                </a:cubicBezTo>
                <a:cubicBezTo>
                  <a:pt x="141" y="233"/>
                  <a:pt x="141" y="233"/>
                  <a:pt x="141" y="232"/>
                </a:cubicBezTo>
                <a:cubicBezTo>
                  <a:pt x="140" y="232"/>
                  <a:pt x="140" y="232"/>
                  <a:pt x="140" y="232"/>
                </a:cubicBezTo>
                <a:cubicBezTo>
                  <a:pt x="137" y="232"/>
                  <a:pt x="135" y="232"/>
                  <a:pt x="132" y="232"/>
                </a:cubicBezTo>
                <a:cubicBezTo>
                  <a:pt x="132" y="232"/>
                  <a:pt x="132" y="232"/>
                  <a:pt x="131" y="232"/>
                </a:cubicBezTo>
                <a:cubicBezTo>
                  <a:pt x="132" y="234"/>
                  <a:pt x="140" y="247"/>
                  <a:pt x="141" y="248"/>
                </a:cubicBezTo>
                <a:cubicBezTo>
                  <a:pt x="141" y="248"/>
                  <a:pt x="141" y="248"/>
                  <a:pt x="141" y="247"/>
                </a:cubicBezTo>
                <a:cubicBezTo>
                  <a:pt x="142" y="246"/>
                  <a:pt x="142" y="245"/>
                  <a:pt x="142" y="244"/>
                </a:cubicBezTo>
                <a:cubicBezTo>
                  <a:pt x="142" y="243"/>
                  <a:pt x="142" y="242"/>
                  <a:pt x="143" y="242"/>
                </a:cubicBezTo>
                <a:cubicBezTo>
                  <a:pt x="144" y="242"/>
                  <a:pt x="145" y="242"/>
                  <a:pt x="145" y="243"/>
                </a:cubicBezTo>
                <a:cubicBezTo>
                  <a:pt x="145" y="244"/>
                  <a:pt x="145" y="244"/>
                  <a:pt x="145" y="244"/>
                </a:cubicBezTo>
                <a:cubicBezTo>
                  <a:pt x="144" y="245"/>
                  <a:pt x="143" y="247"/>
                  <a:pt x="143" y="248"/>
                </a:cubicBezTo>
                <a:cubicBezTo>
                  <a:pt x="142" y="249"/>
                  <a:pt x="142" y="250"/>
                  <a:pt x="143" y="251"/>
                </a:cubicBezTo>
                <a:cubicBezTo>
                  <a:pt x="144" y="253"/>
                  <a:pt x="145" y="254"/>
                  <a:pt x="146" y="255"/>
                </a:cubicBezTo>
                <a:close/>
                <a:moveTo>
                  <a:pt x="210" y="247"/>
                </a:moveTo>
                <a:cubicBezTo>
                  <a:pt x="210" y="247"/>
                  <a:pt x="210" y="247"/>
                  <a:pt x="209" y="247"/>
                </a:cubicBezTo>
                <a:cubicBezTo>
                  <a:pt x="209" y="247"/>
                  <a:pt x="209" y="247"/>
                  <a:pt x="209" y="247"/>
                </a:cubicBezTo>
                <a:cubicBezTo>
                  <a:pt x="208" y="248"/>
                  <a:pt x="207" y="247"/>
                  <a:pt x="206" y="246"/>
                </a:cubicBezTo>
                <a:cubicBezTo>
                  <a:pt x="206" y="245"/>
                  <a:pt x="206" y="245"/>
                  <a:pt x="206" y="244"/>
                </a:cubicBezTo>
                <a:cubicBezTo>
                  <a:pt x="207" y="243"/>
                  <a:pt x="207" y="242"/>
                  <a:pt x="207" y="241"/>
                </a:cubicBezTo>
                <a:cubicBezTo>
                  <a:pt x="207" y="237"/>
                  <a:pt x="207" y="234"/>
                  <a:pt x="208" y="230"/>
                </a:cubicBezTo>
                <a:cubicBezTo>
                  <a:pt x="208" y="229"/>
                  <a:pt x="207" y="229"/>
                  <a:pt x="207" y="228"/>
                </a:cubicBezTo>
                <a:cubicBezTo>
                  <a:pt x="206" y="226"/>
                  <a:pt x="204" y="224"/>
                  <a:pt x="203" y="222"/>
                </a:cubicBezTo>
                <a:cubicBezTo>
                  <a:pt x="203" y="222"/>
                  <a:pt x="203" y="222"/>
                  <a:pt x="202" y="221"/>
                </a:cubicBezTo>
                <a:cubicBezTo>
                  <a:pt x="202" y="222"/>
                  <a:pt x="202" y="222"/>
                  <a:pt x="202" y="222"/>
                </a:cubicBezTo>
                <a:cubicBezTo>
                  <a:pt x="202" y="227"/>
                  <a:pt x="201" y="233"/>
                  <a:pt x="201" y="238"/>
                </a:cubicBezTo>
                <a:cubicBezTo>
                  <a:pt x="201" y="239"/>
                  <a:pt x="201" y="239"/>
                  <a:pt x="201" y="239"/>
                </a:cubicBezTo>
                <a:cubicBezTo>
                  <a:pt x="203" y="242"/>
                  <a:pt x="204" y="244"/>
                  <a:pt x="205" y="246"/>
                </a:cubicBezTo>
                <a:cubicBezTo>
                  <a:pt x="206" y="247"/>
                  <a:pt x="206" y="248"/>
                  <a:pt x="206" y="249"/>
                </a:cubicBezTo>
                <a:cubicBezTo>
                  <a:pt x="205" y="250"/>
                  <a:pt x="204" y="250"/>
                  <a:pt x="203" y="250"/>
                </a:cubicBezTo>
                <a:cubicBezTo>
                  <a:pt x="202" y="250"/>
                  <a:pt x="202" y="249"/>
                  <a:pt x="201" y="248"/>
                </a:cubicBezTo>
                <a:cubicBezTo>
                  <a:pt x="201" y="248"/>
                  <a:pt x="201" y="247"/>
                  <a:pt x="201" y="247"/>
                </a:cubicBezTo>
                <a:cubicBezTo>
                  <a:pt x="200" y="247"/>
                  <a:pt x="199" y="247"/>
                  <a:pt x="198" y="248"/>
                </a:cubicBezTo>
                <a:cubicBezTo>
                  <a:pt x="197" y="249"/>
                  <a:pt x="196" y="251"/>
                  <a:pt x="195" y="253"/>
                </a:cubicBezTo>
                <a:cubicBezTo>
                  <a:pt x="195" y="253"/>
                  <a:pt x="195" y="253"/>
                  <a:pt x="195" y="253"/>
                </a:cubicBezTo>
                <a:cubicBezTo>
                  <a:pt x="199" y="253"/>
                  <a:pt x="202" y="253"/>
                  <a:pt x="205" y="252"/>
                </a:cubicBezTo>
                <a:cubicBezTo>
                  <a:pt x="206" y="252"/>
                  <a:pt x="206" y="252"/>
                  <a:pt x="206" y="252"/>
                </a:cubicBezTo>
                <a:cubicBezTo>
                  <a:pt x="207" y="250"/>
                  <a:pt x="208" y="248"/>
                  <a:pt x="210" y="247"/>
                </a:cubicBezTo>
                <a:close/>
                <a:moveTo>
                  <a:pt x="72" y="110"/>
                </a:moveTo>
                <a:cubicBezTo>
                  <a:pt x="72" y="112"/>
                  <a:pt x="71" y="116"/>
                  <a:pt x="71" y="119"/>
                </a:cubicBezTo>
                <a:cubicBezTo>
                  <a:pt x="71" y="120"/>
                  <a:pt x="71" y="121"/>
                  <a:pt x="70" y="121"/>
                </a:cubicBezTo>
                <a:cubicBezTo>
                  <a:pt x="69" y="121"/>
                  <a:pt x="69" y="121"/>
                  <a:pt x="68" y="121"/>
                </a:cubicBezTo>
                <a:cubicBezTo>
                  <a:pt x="68" y="120"/>
                  <a:pt x="68" y="119"/>
                  <a:pt x="68" y="119"/>
                </a:cubicBezTo>
                <a:cubicBezTo>
                  <a:pt x="68" y="118"/>
                  <a:pt x="69" y="117"/>
                  <a:pt x="69" y="116"/>
                </a:cubicBezTo>
                <a:cubicBezTo>
                  <a:pt x="69" y="116"/>
                  <a:pt x="69" y="115"/>
                  <a:pt x="69" y="115"/>
                </a:cubicBezTo>
                <a:cubicBezTo>
                  <a:pt x="68" y="116"/>
                  <a:pt x="66" y="119"/>
                  <a:pt x="66" y="120"/>
                </a:cubicBezTo>
                <a:cubicBezTo>
                  <a:pt x="67" y="120"/>
                  <a:pt x="67" y="120"/>
                  <a:pt x="68" y="121"/>
                </a:cubicBezTo>
                <a:cubicBezTo>
                  <a:pt x="67" y="122"/>
                  <a:pt x="68" y="123"/>
                  <a:pt x="68" y="123"/>
                </a:cubicBezTo>
                <a:cubicBezTo>
                  <a:pt x="69" y="125"/>
                  <a:pt x="70" y="127"/>
                  <a:pt x="71" y="128"/>
                </a:cubicBezTo>
                <a:cubicBezTo>
                  <a:pt x="71" y="128"/>
                  <a:pt x="71" y="129"/>
                  <a:pt x="71" y="129"/>
                </a:cubicBezTo>
                <a:cubicBezTo>
                  <a:pt x="72" y="129"/>
                  <a:pt x="72" y="129"/>
                  <a:pt x="72" y="129"/>
                </a:cubicBezTo>
                <a:cubicBezTo>
                  <a:pt x="73" y="124"/>
                  <a:pt x="74" y="120"/>
                  <a:pt x="76" y="116"/>
                </a:cubicBezTo>
                <a:cubicBezTo>
                  <a:pt x="77" y="115"/>
                  <a:pt x="77" y="115"/>
                  <a:pt x="78" y="115"/>
                </a:cubicBezTo>
                <a:cubicBezTo>
                  <a:pt x="78" y="115"/>
                  <a:pt x="79" y="116"/>
                  <a:pt x="79" y="116"/>
                </a:cubicBezTo>
                <a:cubicBezTo>
                  <a:pt x="79" y="117"/>
                  <a:pt x="78" y="117"/>
                  <a:pt x="78" y="117"/>
                </a:cubicBezTo>
                <a:cubicBezTo>
                  <a:pt x="79" y="117"/>
                  <a:pt x="79" y="117"/>
                  <a:pt x="79" y="118"/>
                </a:cubicBezTo>
                <a:cubicBezTo>
                  <a:pt x="80" y="114"/>
                  <a:pt x="81" y="111"/>
                  <a:pt x="82" y="107"/>
                </a:cubicBezTo>
                <a:cubicBezTo>
                  <a:pt x="80" y="106"/>
                  <a:pt x="78" y="105"/>
                  <a:pt x="76" y="104"/>
                </a:cubicBezTo>
                <a:cubicBezTo>
                  <a:pt x="75" y="103"/>
                  <a:pt x="74" y="103"/>
                  <a:pt x="74" y="103"/>
                </a:cubicBezTo>
                <a:cubicBezTo>
                  <a:pt x="73" y="105"/>
                  <a:pt x="73" y="107"/>
                  <a:pt x="73" y="108"/>
                </a:cubicBezTo>
                <a:cubicBezTo>
                  <a:pt x="73" y="108"/>
                  <a:pt x="73" y="108"/>
                  <a:pt x="74" y="109"/>
                </a:cubicBezTo>
                <a:cubicBezTo>
                  <a:pt x="75" y="109"/>
                  <a:pt x="76" y="109"/>
                  <a:pt x="77" y="110"/>
                </a:cubicBezTo>
                <a:cubicBezTo>
                  <a:pt x="77" y="110"/>
                  <a:pt x="78" y="110"/>
                  <a:pt x="78" y="111"/>
                </a:cubicBezTo>
                <a:cubicBezTo>
                  <a:pt x="78" y="111"/>
                  <a:pt x="77" y="112"/>
                  <a:pt x="77" y="112"/>
                </a:cubicBezTo>
                <a:cubicBezTo>
                  <a:pt x="77" y="112"/>
                  <a:pt x="76" y="112"/>
                  <a:pt x="75" y="112"/>
                </a:cubicBezTo>
                <a:cubicBezTo>
                  <a:pt x="75" y="112"/>
                  <a:pt x="75" y="112"/>
                  <a:pt x="75" y="111"/>
                </a:cubicBezTo>
                <a:cubicBezTo>
                  <a:pt x="74" y="111"/>
                  <a:pt x="73" y="110"/>
                  <a:pt x="72" y="110"/>
                </a:cubicBezTo>
                <a:close/>
                <a:moveTo>
                  <a:pt x="224" y="235"/>
                </a:moveTo>
                <a:cubicBezTo>
                  <a:pt x="224" y="235"/>
                  <a:pt x="224" y="235"/>
                  <a:pt x="224" y="235"/>
                </a:cubicBezTo>
                <a:cubicBezTo>
                  <a:pt x="224" y="231"/>
                  <a:pt x="224" y="228"/>
                  <a:pt x="224" y="225"/>
                </a:cubicBezTo>
                <a:cubicBezTo>
                  <a:pt x="224" y="225"/>
                  <a:pt x="224" y="224"/>
                  <a:pt x="224" y="224"/>
                </a:cubicBezTo>
                <a:cubicBezTo>
                  <a:pt x="224" y="223"/>
                  <a:pt x="224" y="223"/>
                  <a:pt x="224" y="222"/>
                </a:cubicBezTo>
                <a:cubicBezTo>
                  <a:pt x="224" y="222"/>
                  <a:pt x="224" y="221"/>
                  <a:pt x="224" y="221"/>
                </a:cubicBezTo>
                <a:cubicBezTo>
                  <a:pt x="223" y="219"/>
                  <a:pt x="222" y="218"/>
                  <a:pt x="220" y="216"/>
                </a:cubicBezTo>
                <a:cubicBezTo>
                  <a:pt x="220" y="217"/>
                  <a:pt x="219" y="217"/>
                  <a:pt x="218" y="216"/>
                </a:cubicBezTo>
                <a:cubicBezTo>
                  <a:pt x="218" y="217"/>
                  <a:pt x="218" y="217"/>
                  <a:pt x="218" y="217"/>
                </a:cubicBezTo>
                <a:cubicBezTo>
                  <a:pt x="218" y="223"/>
                  <a:pt x="218" y="230"/>
                  <a:pt x="218" y="236"/>
                </a:cubicBezTo>
                <a:cubicBezTo>
                  <a:pt x="218" y="236"/>
                  <a:pt x="218" y="237"/>
                  <a:pt x="218" y="238"/>
                </a:cubicBezTo>
                <a:cubicBezTo>
                  <a:pt x="218" y="238"/>
                  <a:pt x="219" y="239"/>
                  <a:pt x="218" y="240"/>
                </a:cubicBezTo>
                <a:cubicBezTo>
                  <a:pt x="218" y="241"/>
                  <a:pt x="218" y="241"/>
                  <a:pt x="219" y="242"/>
                </a:cubicBezTo>
                <a:cubicBezTo>
                  <a:pt x="219" y="243"/>
                  <a:pt x="220" y="244"/>
                  <a:pt x="220" y="245"/>
                </a:cubicBezTo>
                <a:cubicBezTo>
                  <a:pt x="222" y="243"/>
                  <a:pt x="222" y="241"/>
                  <a:pt x="222" y="240"/>
                </a:cubicBezTo>
                <a:cubicBezTo>
                  <a:pt x="222" y="239"/>
                  <a:pt x="222" y="239"/>
                  <a:pt x="222" y="239"/>
                </a:cubicBezTo>
                <a:cubicBezTo>
                  <a:pt x="222" y="239"/>
                  <a:pt x="222" y="238"/>
                  <a:pt x="222" y="238"/>
                </a:cubicBezTo>
                <a:cubicBezTo>
                  <a:pt x="222" y="237"/>
                  <a:pt x="222" y="236"/>
                  <a:pt x="223" y="236"/>
                </a:cubicBezTo>
                <a:cubicBezTo>
                  <a:pt x="223" y="235"/>
                  <a:pt x="224" y="235"/>
                  <a:pt x="224" y="235"/>
                </a:cubicBezTo>
                <a:close/>
                <a:moveTo>
                  <a:pt x="61" y="239"/>
                </a:moveTo>
                <a:cubicBezTo>
                  <a:pt x="61" y="239"/>
                  <a:pt x="61" y="239"/>
                  <a:pt x="61" y="239"/>
                </a:cubicBezTo>
                <a:cubicBezTo>
                  <a:pt x="61" y="238"/>
                  <a:pt x="60" y="238"/>
                  <a:pt x="60" y="237"/>
                </a:cubicBezTo>
                <a:cubicBezTo>
                  <a:pt x="59" y="234"/>
                  <a:pt x="58" y="232"/>
                  <a:pt x="57" y="229"/>
                </a:cubicBezTo>
                <a:cubicBezTo>
                  <a:pt x="54" y="223"/>
                  <a:pt x="51" y="218"/>
                  <a:pt x="49" y="212"/>
                </a:cubicBezTo>
                <a:cubicBezTo>
                  <a:pt x="49" y="211"/>
                  <a:pt x="48" y="211"/>
                  <a:pt x="48" y="210"/>
                </a:cubicBezTo>
                <a:cubicBezTo>
                  <a:pt x="48" y="210"/>
                  <a:pt x="48" y="211"/>
                  <a:pt x="48" y="211"/>
                </a:cubicBezTo>
                <a:cubicBezTo>
                  <a:pt x="48" y="219"/>
                  <a:pt x="48" y="226"/>
                  <a:pt x="47" y="234"/>
                </a:cubicBezTo>
                <a:cubicBezTo>
                  <a:pt x="47" y="236"/>
                  <a:pt x="49" y="237"/>
                  <a:pt x="50" y="239"/>
                </a:cubicBezTo>
                <a:cubicBezTo>
                  <a:pt x="51" y="237"/>
                  <a:pt x="52" y="235"/>
                  <a:pt x="52" y="233"/>
                </a:cubicBezTo>
                <a:cubicBezTo>
                  <a:pt x="52" y="232"/>
                  <a:pt x="53" y="231"/>
                  <a:pt x="52" y="230"/>
                </a:cubicBezTo>
                <a:cubicBezTo>
                  <a:pt x="51" y="230"/>
                  <a:pt x="51" y="229"/>
                  <a:pt x="50" y="228"/>
                </a:cubicBezTo>
                <a:cubicBezTo>
                  <a:pt x="50" y="228"/>
                  <a:pt x="50" y="228"/>
                  <a:pt x="50" y="227"/>
                </a:cubicBezTo>
                <a:cubicBezTo>
                  <a:pt x="50" y="226"/>
                  <a:pt x="52" y="225"/>
                  <a:pt x="53" y="225"/>
                </a:cubicBezTo>
                <a:cubicBezTo>
                  <a:pt x="54" y="226"/>
                  <a:pt x="55" y="226"/>
                  <a:pt x="54" y="228"/>
                </a:cubicBezTo>
                <a:cubicBezTo>
                  <a:pt x="54" y="228"/>
                  <a:pt x="55" y="229"/>
                  <a:pt x="55" y="230"/>
                </a:cubicBezTo>
                <a:cubicBezTo>
                  <a:pt x="55" y="231"/>
                  <a:pt x="56" y="232"/>
                  <a:pt x="57" y="234"/>
                </a:cubicBezTo>
                <a:cubicBezTo>
                  <a:pt x="58" y="236"/>
                  <a:pt x="59" y="238"/>
                  <a:pt x="61" y="240"/>
                </a:cubicBezTo>
                <a:cubicBezTo>
                  <a:pt x="61" y="240"/>
                  <a:pt x="61" y="240"/>
                  <a:pt x="61" y="240"/>
                </a:cubicBezTo>
                <a:cubicBezTo>
                  <a:pt x="61" y="240"/>
                  <a:pt x="61" y="239"/>
                  <a:pt x="61" y="239"/>
                </a:cubicBezTo>
                <a:close/>
                <a:moveTo>
                  <a:pt x="212" y="201"/>
                </a:moveTo>
                <a:cubicBezTo>
                  <a:pt x="213" y="200"/>
                  <a:pt x="214" y="199"/>
                  <a:pt x="215" y="198"/>
                </a:cubicBezTo>
                <a:cubicBezTo>
                  <a:pt x="214" y="196"/>
                  <a:pt x="214" y="195"/>
                  <a:pt x="215" y="194"/>
                </a:cubicBezTo>
                <a:cubicBezTo>
                  <a:pt x="215" y="193"/>
                  <a:pt x="215" y="192"/>
                  <a:pt x="215" y="192"/>
                </a:cubicBezTo>
                <a:cubicBezTo>
                  <a:pt x="216" y="190"/>
                  <a:pt x="216" y="189"/>
                  <a:pt x="215" y="188"/>
                </a:cubicBezTo>
                <a:cubicBezTo>
                  <a:pt x="215" y="187"/>
                  <a:pt x="215" y="187"/>
                  <a:pt x="215" y="187"/>
                </a:cubicBezTo>
                <a:cubicBezTo>
                  <a:pt x="213" y="185"/>
                  <a:pt x="211" y="183"/>
                  <a:pt x="210" y="181"/>
                </a:cubicBezTo>
                <a:cubicBezTo>
                  <a:pt x="209" y="181"/>
                  <a:pt x="209" y="181"/>
                  <a:pt x="209" y="181"/>
                </a:cubicBezTo>
                <a:cubicBezTo>
                  <a:pt x="208" y="183"/>
                  <a:pt x="206" y="185"/>
                  <a:pt x="205" y="187"/>
                </a:cubicBezTo>
                <a:cubicBezTo>
                  <a:pt x="205" y="187"/>
                  <a:pt x="205" y="187"/>
                  <a:pt x="205" y="188"/>
                </a:cubicBezTo>
                <a:cubicBezTo>
                  <a:pt x="205" y="189"/>
                  <a:pt x="205" y="191"/>
                  <a:pt x="206" y="192"/>
                </a:cubicBezTo>
                <a:cubicBezTo>
                  <a:pt x="208" y="195"/>
                  <a:pt x="210" y="198"/>
                  <a:pt x="212" y="201"/>
                </a:cubicBezTo>
                <a:close/>
                <a:moveTo>
                  <a:pt x="151" y="96"/>
                </a:moveTo>
                <a:cubicBezTo>
                  <a:pt x="151" y="95"/>
                  <a:pt x="158" y="88"/>
                  <a:pt x="159" y="86"/>
                </a:cubicBezTo>
                <a:cubicBezTo>
                  <a:pt x="159" y="86"/>
                  <a:pt x="158" y="86"/>
                  <a:pt x="158" y="85"/>
                </a:cubicBezTo>
                <a:cubicBezTo>
                  <a:pt x="158" y="85"/>
                  <a:pt x="157" y="84"/>
                  <a:pt x="158" y="84"/>
                </a:cubicBezTo>
                <a:cubicBezTo>
                  <a:pt x="158" y="83"/>
                  <a:pt x="159" y="83"/>
                  <a:pt x="159" y="83"/>
                </a:cubicBezTo>
                <a:cubicBezTo>
                  <a:pt x="160" y="83"/>
                  <a:pt x="161" y="83"/>
                  <a:pt x="161" y="84"/>
                </a:cubicBezTo>
                <a:cubicBezTo>
                  <a:pt x="161" y="84"/>
                  <a:pt x="161" y="84"/>
                  <a:pt x="161" y="84"/>
                </a:cubicBezTo>
                <a:cubicBezTo>
                  <a:pt x="161" y="82"/>
                  <a:pt x="162" y="81"/>
                  <a:pt x="162" y="79"/>
                </a:cubicBezTo>
                <a:cubicBezTo>
                  <a:pt x="162" y="79"/>
                  <a:pt x="162" y="78"/>
                  <a:pt x="162" y="77"/>
                </a:cubicBezTo>
                <a:cubicBezTo>
                  <a:pt x="163" y="77"/>
                  <a:pt x="162" y="77"/>
                  <a:pt x="162" y="76"/>
                </a:cubicBezTo>
                <a:cubicBezTo>
                  <a:pt x="162" y="78"/>
                  <a:pt x="162" y="79"/>
                  <a:pt x="161" y="81"/>
                </a:cubicBezTo>
                <a:cubicBezTo>
                  <a:pt x="161" y="81"/>
                  <a:pt x="161" y="82"/>
                  <a:pt x="160" y="82"/>
                </a:cubicBezTo>
                <a:cubicBezTo>
                  <a:pt x="160" y="82"/>
                  <a:pt x="159" y="82"/>
                  <a:pt x="158" y="82"/>
                </a:cubicBezTo>
                <a:cubicBezTo>
                  <a:pt x="158" y="81"/>
                  <a:pt x="158" y="81"/>
                  <a:pt x="158" y="80"/>
                </a:cubicBezTo>
                <a:cubicBezTo>
                  <a:pt x="158" y="79"/>
                  <a:pt x="158" y="79"/>
                  <a:pt x="159" y="79"/>
                </a:cubicBezTo>
                <a:cubicBezTo>
                  <a:pt x="159" y="77"/>
                  <a:pt x="160" y="76"/>
                  <a:pt x="161" y="75"/>
                </a:cubicBezTo>
                <a:cubicBezTo>
                  <a:pt x="160" y="72"/>
                  <a:pt x="158" y="69"/>
                  <a:pt x="157" y="69"/>
                </a:cubicBezTo>
                <a:cubicBezTo>
                  <a:pt x="156" y="71"/>
                  <a:pt x="156" y="73"/>
                  <a:pt x="155" y="75"/>
                </a:cubicBezTo>
                <a:cubicBezTo>
                  <a:pt x="156" y="76"/>
                  <a:pt x="156" y="76"/>
                  <a:pt x="156" y="77"/>
                </a:cubicBezTo>
                <a:cubicBezTo>
                  <a:pt x="156" y="78"/>
                  <a:pt x="156" y="78"/>
                  <a:pt x="155" y="78"/>
                </a:cubicBezTo>
                <a:cubicBezTo>
                  <a:pt x="156" y="78"/>
                  <a:pt x="156" y="79"/>
                  <a:pt x="156" y="79"/>
                </a:cubicBezTo>
                <a:cubicBezTo>
                  <a:pt x="156" y="79"/>
                  <a:pt x="156" y="79"/>
                  <a:pt x="157" y="79"/>
                </a:cubicBezTo>
                <a:cubicBezTo>
                  <a:pt x="157" y="80"/>
                  <a:pt x="157" y="81"/>
                  <a:pt x="157" y="81"/>
                </a:cubicBezTo>
                <a:cubicBezTo>
                  <a:pt x="156" y="82"/>
                  <a:pt x="155" y="82"/>
                  <a:pt x="155" y="81"/>
                </a:cubicBezTo>
                <a:cubicBezTo>
                  <a:pt x="154" y="81"/>
                  <a:pt x="154" y="80"/>
                  <a:pt x="154" y="80"/>
                </a:cubicBezTo>
                <a:cubicBezTo>
                  <a:pt x="154" y="80"/>
                  <a:pt x="154" y="80"/>
                  <a:pt x="154" y="80"/>
                </a:cubicBezTo>
                <a:cubicBezTo>
                  <a:pt x="154" y="81"/>
                  <a:pt x="153" y="81"/>
                  <a:pt x="153" y="81"/>
                </a:cubicBezTo>
                <a:cubicBezTo>
                  <a:pt x="152" y="84"/>
                  <a:pt x="151" y="88"/>
                  <a:pt x="150" y="91"/>
                </a:cubicBezTo>
                <a:cubicBezTo>
                  <a:pt x="149" y="92"/>
                  <a:pt x="149" y="93"/>
                  <a:pt x="149" y="94"/>
                </a:cubicBezTo>
                <a:cubicBezTo>
                  <a:pt x="149" y="94"/>
                  <a:pt x="149" y="94"/>
                  <a:pt x="149" y="94"/>
                </a:cubicBezTo>
                <a:cubicBezTo>
                  <a:pt x="150" y="95"/>
                  <a:pt x="150" y="95"/>
                  <a:pt x="151" y="96"/>
                </a:cubicBezTo>
                <a:close/>
                <a:moveTo>
                  <a:pt x="52" y="105"/>
                </a:moveTo>
                <a:cubicBezTo>
                  <a:pt x="52" y="105"/>
                  <a:pt x="52" y="105"/>
                  <a:pt x="52" y="105"/>
                </a:cubicBezTo>
                <a:cubicBezTo>
                  <a:pt x="52" y="105"/>
                  <a:pt x="52" y="106"/>
                  <a:pt x="52" y="106"/>
                </a:cubicBezTo>
                <a:cubicBezTo>
                  <a:pt x="53" y="107"/>
                  <a:pt x="52" y="108"/>
                  <a:pt x="52" y="108"/>
                </a:cubicBezTo>
                <a:cubicBezTo>
                  <a:pt x="51" y="109"/>
                  <a:pt x="51" y="109"/>
                  <a:pt x="51" y="109"/>
                </a:cubicBezTo>
                <a:cubicBezTo>
                  <a:pt x="50" y="111"/>
                  <a:pt x="50" y="113"/>
                  <a:pt x="50" y="115"/>
                </a:cubicBezTo>
                <a:cubicBezTo>
                  <a:pt x="49" y="115"/>
                  <a:pt x="49" y="116"/>
                  <a:pt x="49" y="116"/>
                </a:cubicBezTo>
                <a:cubicBezTo>
                  <a:pt x="49" y="116"/>
                  <a:pt x="48" y="117"/>
                  <a:pt x="48" y="117"/>
                </a:cubicBezTo>
                <a:cubicBezTo>
                  <a:pt x="48" y="117"/>
                  <a:pt x="48" y="118"/>
                  <a:pt x="48" y="119"/>
                </a:cubicBezTo>
                <a:cubicBezTo>
                  <a:pt x="48" y="119"/>
                  <a:pt x="48" y="119"/>
                  <a:pt x="48" y="120"/>
                </a:cubicBezTo>
                <a:cubicBezTo>
                  <a:pt x="49" y="120"/>
                  <a:pt x="49" y="121"/>
                  <a:pt x="49" y="121"/>
                </a:cubicBezTo>
                <a:cubicBezTo>
                  <a:pt x="49" y="122"/>
                  <a:pt x="49" y="122"/>
                  <a:pt x="50" y="122"/>
                </a:cubicBezTo>
                <a:cubicBezTo>
                  <a:pt x="51" y="123"/>
                  <a:pt x="51" y="123"/>
                  <a:pt x="52" y="124"/>
                </a:cubicBezTo>
                <a:cubicBezTo>
                  <a:pt x="52" y="123"/>
                  <a:pt x="53" y="122"/>
                  <a:pt x="53" y="121"/>
                </a:cubicBezTo>
                <a:cubicBezTo>
                  <a:pt x="53" y="120"/>
                  <a:pt x="54" y="119"/>
                  <a:pt x="53" y="118"/>
                </a:cubicBezTo>
                <a:cubicBezTo>
                  <a:pt x="53" y="117"/>
                  <a:pt x="53" y="117"/>
                  <a:pt x="54" y="117"/>
                </a:cubicBezTo>
                <a:cubicBezTo>
                  <a:pt x="54" y="117"/>
                  <a:pt x="55" y="117"/>
                  <a:pt x="55" y="117"/>
                </a:cubicBezTo>
                <a:cubicBezTo>
                  <a:pt x="55" y="118"/>
                  <a:pt x="55" y="118"/>
                  <a:pt x="55" y="118"/>
                </a:cubicBezTo>
                <a:cubicBezTo>
                  <a:pt x="55" y="119"/>
                  <a:pt x="54" y="120"/>
                  <a:pt x="55" y="120"/>
                </a:cubicBezTo>
                <a:cubicBezTo>
                  <a:pt x="55" y="120"/>
                  <a:pt x="55" y="120"/>
                  <a:pt x="55" y="119"/>
                </a:cubicBezTo>
                <a:cubicBezTo>
                  <a:pt x="55" y="119"/>
                  <a:pt x="56" y="119"/>
                  <a:pt x="56" y="118"/>
                </a:cubicBezTo>
                <a:cubicBezTo>
                  <a:pt x="56" y="118"/>
                  <a:pt x="56" y="117"/>
                  <a:pt x="57" y="117"/>
                </a:cubicBezTo>
                <a:cubicBezTo>
                  <a:pt x="58" y="115"/>
                  <a:pt x="58" y="112"/>
                  <a:pt x="59" y="110"/>
                </a:cubicBezTo>
                <a:cubicBezTo>
                  <a:pt x="59" y="110"/>
                  <a:pt x="60" y="110"/>
                  <a:pt x="60" y="109"/>
                </a:cubicBezTo>
                <a:cubicBezTo>
                  <a:pt x="58" y="108"/>
                  <a:pt x="55" y="106"/>
                  <a:pt x="53" y="105"/>
                </a:cubicBezTo>
                <a:cubicBezTo>
                  <a:pt x="53" y="105"/>
                  <a:pt x="53" y="105"/>
                  <a:pt x="52" y="105"/>
                </a:cubicBezTo>
                <a:close/>
                <a:moveTo>
                  <a:pt x="60" y="18"/>
                </a:moveTo>
                <a:cubicBezTo>
                  <a:pt x="60" y="18"/>
                  <a:pt x="60" y="18"/>
                  <a:pt x="61" y="18"/>
                </a:cubicBezTo>
                <a:cubicBezTo>
                  <a:pt x="64" y="18"/>
                  <a:pt x="67" y="18"/>
                  <a:pt x="70" y="18"/>
                </a:cubicBezTo>
                <a:cubicBezTo>
                  <a:pt x="72" y="18"/>
                  <a:pt x="74" y="18"/>
                  <a:pt x="76" y="17"/>
                </a:cubicBezTo>
                <a:cubicBezTo>
                  <a:pt x="81" y="17"/>
                  <a:pt x="85" y="17"/>
                  <a:pt x="90" y="16"/>
                </a:cubicBezTo>
                <a:cubicBezTo>
                  <a:pt x="99" y="16"/>
                  <a:pt x="107" y="16"/>
                  <a:pt x="116" y="15"/>
                </a:cubicBezTo>
                <a:cubicBezTo>
                  <a:pt x="120" y="15"/>
                  <a:pt x="123" y="14"/>
                  <a:pt x="127" y="14"/>
                </a:cubicBezTo>
                <a:cubicBezTo>
                  <a:pt x="131" y="14"/>
                  <a:pt x="135" y="13"/>
                  <a:pt x="139" y="13"/>
                </a:cubicBezTo>
                <a:cubicBezTo>
                  <a:pt x="143" y="13"/>
                  <a:pt x="148" y="12"/>
                  <a:pt x="152" y="12"/>
                </a:cubicBezTo>
                <a:cubicBezTo>
                  <a:pt x="147" y="12"/>
                  <a:pt x="142" y="12"/>
                  <a:pt x="136" y="12"/>
                </a:cubicBezTo>
                <a:cubicBezTo>
                  <a:pt x="136" y="12"/>
                  <a:pt x="135" y="12"/>
                  <a:pt x="134" y="12"/>
                </a:cubicBezTo>
                <a:cubicBezTo>
                  <a:pt x="131" y="12"/>
                  <a:pt x="128" y="13"/>
                  <a:pt x="126" y="13"/>
                </a:cubicBezTo>
                <a:cubicBezTo>
                  <a:pt x="122" y="13"/>
                  <a:pt x="118" y="13"/>
                  <a:pt x="115" y="13"/>
                </a:cubicBezTo>
                <a:cubicBezTo>
                  <a:pt x="107" y="14"/>
                  <a:pt x="100" y="15"/>
                  <a:pt x="92" y="15"/>
                </a:cubicBezTo>
                <a:cubicBezTo>
                  <a:pt x="83" y="16"/>
                  <a:pt x="74" y="16"/>
                  <a:pt x="65" y="17"/>
                </a:cubicBezTo>
                <a:cubicBezTo>
                  <a:pt x="63" y="17"/>
                  <a:pt x="61" y="17"/>
                  <a:pt x="60" y="18"/>
                </a:cubicBezTo>
                <a:close/>
                <a:moveTo>
                  <a:pt x="221" y="163"/>
                </a:moveTo>
                <a:cubicBezTo>
                  <a:pt x="223" y="166"/>
                  <a:pt x="224" y="168"/>
                  <a:pt x="226" y="170"/>
                </a:cubicBezTo>
                <a:cubicBezTo>
                  <a:pt x="226" y="169"/>
                  <a:pt x="226" y="169"/>
                  <a:pt x="226" y="169"/>
                </a:cubicBezTo>
                <a:cubicBezTo>
                  <a:pt x="228" y="166"/>
                  <a:pt x="229" y="162"/>
                  <a:pt x="231" y="158"/>
                </a:cubicBezTo>
                <a:cubicBezTo>
                  <a:pt x="231" y="158"/>
                  <a:pt x="231" y="157"/>
                  <a:pt x="231" y="156"/>
                </a:cubicBezTo>
                <a:cubicBezTo>
                  <a:pt x="231" y="156"/>
                  <a:pt x="231" y="156"/>
                  <a:pt x="231" y="155"/>
                </a:cubicBezTo>
                <a:cubicBezTo>
                  <a:pt x="229" y="153"/>
                  <a:pt x="227" y="150"/>
                  <a:pt x="225" y="147"/>
                </a:cubicBezTo>
                <a:cubicBezTo>
                  <a:pt x="225" y="150"/>
                  <a:pt x="224" y="152"/>
                  <a:pt x="223" y="154"/>
                </a:cubicBezTo>
                <a:cubicBezTo>
                  <a:pt x="224" y="154"/>
                  <a:pt x="224" y="154"/>
                  <a:pt x="224" y="154"/>
                </a:cubicBezTo>
                <a:cubicBezTo>
                  <a:pt x="225" y="154"/>
                  <a:pt x="226" y="155"/>
                  <a:pt x="226" y="156"/>
                </a:cubicBezTo>
                <a:cubicBezTo>
                  <a:pt x="226" y="156"/>
                  <a:pt x="225" y="157"/>
                  <a:pt x="225" y="157"/>
                </a:cubicBezTo>
                <a:cubicBezTo>
                  <a:pt x="225" y="158"/>
                  <a:pt x="224" y="159"/>
                  <a:pt x="223" y="161"/>
                </a:cubicBezTo>
                <a:cubicBezTo>
                  <a:pt x="223" y="161"/>
                  <a:pt x="222" y="162"/>
                  <a:pt x="221" y="163"/>
                </a:cubicBezTo>
                <a:close/>
                <a:moveTo>
                  <a:pt x="80" y="122"/>
                </a:moveTo>
                <a:cubicBezTo>
                  <a:pt x="81" y="125"/>
                  <a:pt x="82" y="127"/>
                  <a:pt x="84" y="130"/>
                </a:cubicBezTo>
                <a:cubicBezTo>
                  <a:pt x="84" y="129"/>
                  <a:pt x="85" y="129"/>
                  <a:pt x="85" y="129"/>
                </a:cubicBezTo>
                <a:cubicBezTo>
                  <a:pt x="85" y="127"/>
                  <a:pt x="85" y="126"/>
                  <a:pt x="86" y="125"/>
                </a:cubicBezTo>
                <a:cubicBezTo>
                  <a:pt x="86" y="122"/>
                  <a:pt x="87" y="119"/>
                  <a:pt x="88" y="115"/>
                </a:cubicBezTo>
                <a:cubicBezTo>
                  <a:pt x="88" y="114"/>
                  <a:pt x="88" y="113"/>
                  <a:pt x="89" y="113"/>
                </a:cubicBezTo>
                <a:cubicBezTo>
                  <a:pt x="89" y="112"/>
                  <a:pt x="89" y="111"/>
                  <a:pt x="89" y="111"/>
                </a:cubicBezTo>
                <a:cubicBezTo>
                  <a:pt x="87" y="110"/>
                  <a:pt x="85" y="109"/>
                  <a:pt x="83" y="108"/>
                </a:cubicBezTo>
                <a:cubicBezTo>
                  <a:pt x="83" y="108"/>
                  <a:pt x="83" y="109"/>
                  <a:pt x="83" y="109"/>
                </a:cubicBezTo>
                <a:cubicBezTo>
                  <a:pt x="82" y="111"/>
                  <a:pt x="82" y="113"/>
                  <a:pt x="81" y="115"/>
                </a:cubicBezTo>
                <a:cubicBezTo>
                  <a:pt x="81" y="117"/>
                  <a:pt x="81" y="119"/>
                  <a:pt x="81" y="120"/>
                </a:cubicBezTo>
                <a:cubicBezTo>
                  <a:pt x="81" y="121"/>
                  <a:pt x="81" y="122"/>
                  <a:pt x="80" y="122"/>
                </a:cubicBezTo>
                <a:close/>
                <a:moveTo>
                  <a:pt x="148" y="92"/>
                </a:moveTo>
                <a:cubicBezTo>
                  <a:pt x="150" y="88"/>
                  <a:pt x="151" y="83"/>
                  <a:pt x="153" y="79"/>
                </a:cubicBezTo>
                <a:cubicBezTo>
                  <a:pt x="152" y="77"/>
                  <a:pt x="149" y="73"/>
                  <a:pt x="148" y="73"/>
                </a:cubicBezTo>
                <a:cubicBezTo>
                  <a:pt x="148" y="73"/>
                  <a:pt x="148" y="73"/>
                  <a:pt x="148" y="74"/>
                </a:cubicBezTo>
                <a:cubicBezTo>
                  <a:pt x="148" y="74"/>
                  <a:pt x="148" y="75"/>
                  <a:pt x="148" y="75"/>
                </a:cubicBezTo>
                <a:cubicBezTo>
                  <a:pt x="148" y="76"/>
                  <a:pt x="147" y="77"/>
                  <a:pt x="146" y="77"/>
                </a:cubicBezTo>
                <a:cubicBezTo>
                  <a:pt x="146" y="76"/>
                  <a:pt x="146" y="76"/>
                  <a:pt x="145" y="76"/>
                </a:cubicBezTo>
                <a:cubicBezTo>
                  <a:pt x="146" y="77"/>
                  <a:pt x="147" y="78"/>
                  <a:pt x="148" y="79"/>
                </a:cubicBezTo>
                <a:cubicBezTo>
                  <a:pt x="149" y="79"/>
                  <a:pt x="149" y="80"/>
                  <a:pt x="149" y="80"/>
                </a:cubicBezTo>
                <a:cubicBezTo>
                  <a:pt x="149" y="81"/>
                  <a:pt x="148" y="81"/>
                  <a:pt x="148" y="82"/>
                </a:cubicBezTo>
                <a:cubicBezTo>
                  <a:pt x="147" y="82"/>
                  <a:pt x="147" y="81"/>
                  <a:pt x="146" y="81"/>
                </a:cubicBezTo>
                <a:cubicBezTo>
                  <a:pt x="145" y="80"/>
                  <a:pt x="145" y="79"/>
                  <a:pt x="144" y="78"/>
                </a:cubicBezTo>
                <a:cubicBezTo>
                  <a:pt x="144" y="77"/>
                  <a:pt x="144" y="77"/>
                  <a:pt x="143" y="77"/>
                </a:cubicBezTo>
                <a:cubicBezTo>
                  <a:pt x="143" y="77"/>
                  <a:pt x="143" y="77"/>
                  <a:pt x="143" y="77"/>
                </a:cubicBezTo>
                <a:cubicBezTo>
                  <a:pt x="143" y="79"/>
                  <a:pt x="142" y="81"/>
                  <a:pt x="141" y="83"/>
                </a:cubicBezTo>
                <a:cubicBezTo>
                  <a:pt x="141" y="83"/>
                  <a:pt x="142" y="84"/>
                  <a:pt x="142" y="84"/>
                </a:cubicBezTo>
                <a:cubicBezTo>
                  <a:pt x="143" y="86"/>
                  <a:pt x="144" y="87"/>
                  <a:pt x="145" y="88"/>
                </a:cubicBezTo>
                <a:cubicBezTo>
                  <a:pt x="146" y="90"/>
                  <a:pt x="147" y="91"/>
                  <a:pt x="148" y="92"/>
                </a:cubicBezTo>
                <a:close/>
                <a:moveTo>
                  <a:pt x="227" y="198"/>
                </a:moveTo>
                <a:cubicBezTo>
                  <a:pt x="225" y="196"/>
                  <a:pt x="223" y="194"/>
                  <a:pt x="221" y="193"/>
                </a:cubicBezTo>
                <a:cubicBezTo>
                  <a:pt x="220" y="194"/>
                  <a:pt x="220" y="194"/>
                  <a:pt x="220" y="195"/>
                </a:cubicBezTo>
                <a:cubicBezTo>
                  <a:pt x="220" y="196"/>
                  <a:pt x="219" y="198"/>
                  <a:pt x="218" y="198"/>
                </a:cubicBezTo>
                <a:cubicBezTo>
                  <a:pt x="218" y="202"/>
                  <a:pt x="218" y="205"/>
                  <a:pt x="218" y="208"/>
                </a:cubicBezTo>
                <a:cubicBezTo>
                  <a:pt x="218" y="208"/>
                  <a:pt x="218" y="208"/>
                  <a:pt x="218" y="208"/>
                </a:cubicBezTo>
                <a:cubicBezTo>
                  <a:pt x="219" y="210"/>
                  <a:pt x="220" y="211"/>
                  <a:pt x="221" y="212"/>
                </a:cubicBezTo>
                <a:cubicBezTo>
                  <a:pt x="222" y="210"/>
                  <a:pt x="223" y="209"/>
                  <a:pt x="224" y="207"/>
                </a:cubicBezTo>
                <a:cubicBezTo>
                  <a:pt x="224" y="207"/>
                  <a:pt x="225" y="206"/>
                  <a:pt x="225" y="205"/>
                </a:cubicBezTo>
                <a:cubicBezTo>
                  <a:pt x="225" y="204"/>
                  <a:pt x="225" y="202"/>
                  <a:pt x="225" y="200"/>
                </a:cubicBezTo>
                <a:cubicBezTo>
                  <a:pt x="225" y="199"/>
                  <a:pt x="225" y="199"/>
                  <a:pt x="227" y="198"/>
                </a:cubicBezTo>
                <a:close/>
                <a:moveTo>
                  <a:pt x="71" y="109"/>
                </a:moveTo>
                <a:cubicBezTo>
                  <a:pt x="71" y="109"/>
                  <a:pt x="71" y="108"/>
                  <a:pt x="71" y="108"/>
                </a:cubicBezTo>
                <a:cubicBezTo>
                  <a:pt x="69" y="107"/>
                  <a:pt x="67" y="106"/>
                  <a:pt x="66" y="105"/>
                </a:cubicBezTo>
                <a:cubicBezTo>
                  <a:pt x="65" y="104"/>
                  <a:pt x="64" y="104"/>
                  <a:pt x="63" y="104"/>
                </a:cubicBezTo>
                <a:cubicBezTo>
                  <a:pt x="63" y="105"/>
                  <a:pt x="63" y="105"/>
                  <a:pt x="63" y="105"/>
                </a:cubicBezTo>
                <a:cubicBezTo>
                  <a:pt x="63" y="106"/>
                  <a:pt x="62" y="107"/>
                  <a:pt x="62" y="109"/>
                </a:cubicBezTo>
                <a:cubicBezTo>
                  <a:pt x="62" y="109"/>
                  <a:pt x="63" y="109"/>
                  <a:pt x="63" y="109"/>
                </a:cubicBezTo>
                <a:cubicBezTo>
                  <a:pt x="64" y="110"/>
                  <a:pt x="65" y="110"/>
                  <a:pt x="66" y="111"/>
                </a:cubicBezTo>
                <a:cubicBezTo>
                  <a:pt x="67" y="111"/>
                  <a:pt x="68" y="112"/>
                  <a:pt x="67" y="113"/>
                </a:cubicBezTo>
                <a:cubicBezTo>
                  <a:pt x="67" y="113"/>
                  <a:pt x="67" y="114"/>
                  <a:pt x="66" y="114"/>
                </a:cubicBezTo>
                <a:cubicBezTo>
                  <a:pt x="66" y="114"/>
                  <a:pt x="66" y="114"/>
                  <a:pt x="66" y="114"/>
                </a:cubicBezTo>
                <a:cubicBezTo>
                  <a:pt x="66" y="115"/>
                  <a:pt x="65" y="116"/>
                  <a:pt x="64" y="117"/>
                </a:cubicBezTo>
                <a:cubicBezTo>
                  <a:pt x="64" y="117"/>
                  <a:pt x="64" y="117"/>
                  <a:pt x="63" y="117"/>
                </a:cubicBezTo>
                <a:cubicBezTo>
                  <a:pt x="61" y="118"/>
                  <a:pt x="60" y="120"/>
                  <a:pt x="58" y="121"/>
                </a:cubicBezTo>
                <a:cubicBezTo>
                  <a:pt x="58" y="121"/>
                  <a:pt x="58" y="122"/>
                  <a:pt x="59" y="122"/>
                </a:cubicBezTo>
                <a:cubicBezTo>
                  <a:pt x="59" y="123"/>
                  <a:pt x="59" y="123"/>
                  <a:pt x="58" y="124"/>
                </a:cubicBezTo>
                <a:cubicBezTo>
                  <a:pt x="58" y="124"/>
                  <a:pt x="57" y="124"/>
                  <a:pt x="58" y="125"/>
                </a:cubicBezTo>
                <a:cubicBezTo>
                  <a:pt x="58" y="126"/>
                  <a:pt x="58" y="127"/>
                  <a:pt x="59" y="128"/>
                </a:cubicBezTo>
                <a:cubicBezTo>
                  <a:pt x="60" y="128"/>
                  <a:pt x="60" y="128"/>
                  <a:pt x="61" y="127"/>
                </a:cubicBezTo>
                <a:cubicBezTo>
                  <a:pt x="62" y="127"/>
                  <a:pt x="62" y="126"/>
                  <a:pt x="62" y="126"/>
                </a:cubicBezTo>
                <a:cubicBezTo>
                  <a:pt x="64" y="123"/>
                  <a:pt x="65" y="120"/>
                  <a:pt x="66" y="117"/>
                </a:cubicBezTo>
                <a:cubicBezTo>
                  <a:pt x="67" y="116"/>
                  <a:pt x="68" y="114"/>
                  <a:pt x="68" y="113"/>
                </a:cubicBezTo>
                <a:cubicBezTo>
                  <a:pt x="68" y="112"/>
                  <a:pt x="69" y="112"/>
                  <a:pt x="69" y="112"/>
                </a:cubicBezTo>
                <a:cubicBezTo>
                  <a:pt x="69" y="112"/>
                  <a:pt x="70" y="112"/>
                  <a:pt x="70" y="112"/>
                </a:cubicBezTo>
                <a:cubicBezTo>
                  <a:pt x="70" y="111"/>
                  <a:pt x="71" y="110"/>
                  <a:pt x="71" y="109"/>
                </a:cubicBezTo>
                <a:close/>
                <a:moveTo>
                  <a:pt x="129" y="214"/>
                </a:moveTo>
                <a:cubicBezTo>
                  <a:pt x="129" y="215"/>
                  <a:pt x="130" y="215"/>
                  <a:pt x="130" y="215"/>
                </a:cubicBezTo>
                <a:cubicBezTo>
                  <a:pt x="134" y="216"/>
                  <a:pt x="138" y="217"/>
                  <a:pt x="143" y="217"/>
                </a:cubicBezTo>
                <a:cubicBezTo>
                  <a:pt x="143" y="217"/>
                  <a:pt x="143" y="217"/>
                  <a:pt x="143" y="217"/>
                </a:cubicBezTo>
                <a:cubicBezTo>
                  <a:pt x="145" y="217"/>
                  <a:pt x="147" y="216"/>
                  <a:pt x="148" y="215"/>
                </a:cubicBezTo>
                <a:cubicBezTo>
                  <a:pt x="148" y="215"/>
                  <a:pt x="148" y="214"/>
                  <a:pt x="148" y="213"/>
                </a:cubicBezTo>
                <a:cubicBezTo>
                  <a:pt x="148" y="211"/>
                  <a:pt x="147" y="211"/>
                  <a:pt x="146" y="210"/>
                </a:cubicBezTo>
                <a:cubicBezTo>
                  <a:pt x="145" y="210"/>
                  <a:pt x="145" y="210"/>
                  <a:pt x="145" y="210"/>
                </a:cubicBezTo>
                <a:cubicBezTo>
                  <a:pt x="144" y="210"/>
                  <a:pt x="144" y="210"/>
                  <a:pt x="143" y="211"/>
                </a:cubicBezTo>
                <a:cubicBezTo>
                  <a:pt x="143" y="211"/>
                  <a:pt x="143" y="211"/>
                  <a:pt x="143" y="212"/>
                </a:cubicBezTo>
                <a:cubicBezTo>
                  <a:pt x="142" y="212"/>
                  <a:pt x="141" y="213"/>
                  <a:pt x="140" y="212"/>
                </a:cubicBezTo>
                <a:cubicBezTo>
                  <a:pt x="140" y="211"/>
                  <a:pt x="140" y="211"/>
                  <a:pt x="140" y="211"/>
                </a:cubicBezTo>
                <a:cubicBezTo>
                  <a:pt x="140" y="210"/>
                  <a:pt x="139" y="209"/>
                  <a:pt x="138" y="210"/>
                </a:cubicBezTo>
                <a:cubicBezTo>
                  <a:pt x="137" y="210"/>
                  <a:pt x="136" y="211"/>
                  <a:pt x="135" y="211"/>
                </a:cubicBezTo>
                <a:cubicBezTo>
                  <a:pt x="134" y="211"/>
                  <a:pt x="133" y="212"/>
                  <a:pt x="133" y="213"/>
                </a:cubicBezTo>
                <a:cubicBezTo>
                  <a:pt x="132" y="215"/>
                  <a:pt x="131" y="215"/>
                  <a:pt x="130" y="214"/>
                </a:cubicBezTo>
                <a:cubicBezTo>
                  <a:pt x="129" y="214"/>
                  <a:pt x="129" y="214"/>
                  <a:pt x="129" y="214"/>
                </a:cubicBezTo>
                <a:close/>
                <a:moveTo>
                  <a:pt x="23" y="198"/>
                </a:moveTo>
                <a:cubicBezTo>
                  <a:pt x="23" y="198"/>
                  <a:pt x="23" y="199"/>
                  <a:pt x="23" y="199"/>
                </a:cubicBezTo>
                <a:cubicBezTo>
                  <a:pt x="21" y="202"/>
                  <a:pt x="19" y="205"/>
                  <a:pt x="17" y="208"/>
                </a:cubicBezTo>
                <a:cubicBezTo>
                  <a:pt x="16" y="208"/>
                  <a:pt x="16" y="209"/>
                  <a:pt x="16" y="210"/>
                </a:cubicBezTo>
                <a:cubicBezTo>
                  <a:pt x="17" y="211"/>
                  <a:pt x="17" y="212"/>
                  <a:pt x="18" y="214"/>
                </a:cubicBezTo>
                <a:cubicBezTo>
                  <a:pt x="18" y="214"/>
                  <a:pt x="19" y="215"/>
                  <a:pt x="19" y="216"/>
                </a:cubicBezTo>
                <a:cubicBezTo>
                  <a:pt x="22" y="212"/>
                  <a:pt x="24" y="209"/>
                  <a:pt x="26" y="206"/>
                </a:cubicBezTo>
                <a:cubicBezTo>
                  <a:pt x="26" y="206"/>
                  <a:pt x="26" y="205"/>
                  <a:pt x="26" y="205"/>
                </a:cubicBezTo>
                <a:cubicBezTo>
                  <a:pt x="26" y="204"/>
                  <a:pt x="25" y="202"/>
                  <a:pt x="24" y="201"/>
                </a:cubicBezTo>
                <a:cubicBezTo>
                  <a:pt x="24" y="200"/>
                  <a:pt x="24" y="199"/>
                  <a:pt x="23" y="198"/>
                </a:cubicBezTo>
                <a:close/>
                <a:moveTo>
                  <a:pt x="36" y="131"/>
                </a:moveTo>
                <a:cubicBezTo>
                  <a:pt x="35" y="131"/>
                  <a:pt x="35" y="131"/>
                  <a:pt x="34" y="131"/>
                </a:cubicBezTo>
                <a:cubicBezTo>
                  <a:pt x="33" y="132"/>
                  <a:pt x="33" y="133"/>
                  <a:pt x="32" y="134"/>
                </a:cubicBezTo>
                <a:cubicBezTo>
                  <a:pt x="30" y="136"/>
                  <a:pt x="28" y="139"/>
                  <a:pt x="26" y="142"/>
                </a:cubicBezTo>
                <a:cubicBezTo>
                  <a:pt x="26" y="142"/>
                  <a:pt x="26" y="142"/>
                  <a:pt x="26" y="142"/>
                </a:cubicBezTo>
                <a:cubicBezTo>
                  <a:pt x="26" y="143"/>
                  <a:pt x="27" y="144"/>
                  <a:pt x="27" y="145"/>
                </a:cubicBezTo>
                <a:cubicBezTo>
                  <a:pt x="28" y="145"/>
                  <a:pt x="28" y="145"/>
                  <a:pt x="28" y="144"/>
                </a:cubicBezTo>
                <a:cubicBezTo>
                  <a:pt x="29" y="144"/>
                  <a:pt x="30" y="143"/>
                  <a:pt x="30" y="143"/>
                </a:cubicBezTo>
                <a:cubicBezTo>
                  <a:pt x="32" y="142"/>
                  <a:pt x="32" y="143"/>
                  <a:pt x="33" y="144"/>
                </a:cubicBezTo>
                <a:cubicBezTo>
                  <a:pt x="33" y="144"/>
                  <a:pt x="33" y="144"/>
                  <a:pt x="34" y="144"/>
                </a:cubicBezTo>
                <a:cubicBezTo>
                  <a:pt x="34" y="144"/>
                  <a:pt x="34" y="143"/>
                  <a:pt x="34" y="143"/>
                </a:cubicBezTo>
                <a:cubicBezTo>
                  <a:pt x="35" y="140"/>
                  <a:pt x="36" y="137"/>
                  <a:pt x="37" y="134"/>
                </a:cubicBezTo>
                <a:cubicBezTo>
                  <a:pt x="38" y="134"/>
                  <a:pt x="37" y="133"/>
                  <a:pt x="37" y="133"/>
                </a:cubicBezTo>
                <a:cubicBezTo>
                  <a:pt x="37" y="132"/>
                  <a:pt x="36" y="132"/>
                  <a:pt x="36" y="131"/>
                </a:cubicBezTo>
                <a:close/>
                <a:moveTo>
                  <a:pt x="128" y="95"/>
                </a:moveTo>
                <a:cubicBezTo>
                  <a:pt x="129" y="94"/>
                  <a:pt x="129" y="94"/>
                  <a:pt x="129" y="94"/>
                </a:cubicBezTo>
                <a:cubicBezTo>
                  <a:pt x="130" y="90"/>
                  <a:pt x="131" y="86"/>
                  <a:pt x="132" y="82"/>
                </a:cubicBezTo>
                <a:cubicBezTo>
                  <a:pt x="133" y="81"/>
                  <a:pt x="132" y="81"/>
                  <a:pt x="132" y="81"/>
                </a:cubicBezTo>
                <a:cubicBezTo>
                  <a:pt x="131" y="79"/>
                  <a:pt x="130" y="78"/>
                  <a:pt x="129" y="77"/>
                </a:cubicBezTo>
                <a:cubicBezTo>
                  <a:pt x="129" y="77"/>
                  <a:pt x="129" y="76"/>
                  <a:pt x="128" y="76"/>
                </a:cubicBezTo>
                <a:cubicBezTo>
                  <a:pt x="128" y="78"/>
                  <a:pt x="127" y="79"/>
                  <a:pt x="126" y="81"/>
                </a:cubicBezTo>
                <a:cubicBezTo>
                  <a:pt x="127" y="82"/>
                  <a:pt x="128" y="82"/>
                  <a:pt x="128" y="83"/>
                </a:cubicBezTo>
                <a:cubicBezTo>
                  <a:pt x="129" y="83"/>
                  <a:pt x="129" y="84"/>
                  <a:pt x="128" y="85"/>
                </a:cubicBezTo>
                <a:cubicBezTo>
                  <a:pt x="127" y="86"/>
                  <a:pt x="127" y="86"/>
                  <a:pt x="126" y="85"/>
                </a:cubicBezTo>
                <a:cubicBezTo>
                  <a:pt x="126" y="85"/>
                  <a:pt x="126" y="84"/>
                  <a:pt x="125" y="84"/>
                </a:cubicBezTo>
                <a:cubicBezTo>
                  <a:pt x="125" y="86"/>
                  <a:pt x="124" y="87"/>
                  <a:pt x="124" y="89"/>
                </a:cubicBezTo>
                <a:cubicBezTo>
                  <a:pt x="123" y="89"/>
                  <a:pt x="124" y="89"/>
                  <a:pt x="124" y="89"/>
                </a:cubicBezTo>
                <a:cubicBezTo>
                  <a:pt x="125" y="91"/>
                  <a:pt x="127" y="93"/>
                  <a:pt x="128" y="95"/>
                </a:cubicBezTo>
                <a:close/>
                <a:moveTo>
                  <a:pt x="55" y="251"/>
                </a:moveTo>
                <a:cubicBezTo>
                  <a:pt x="57" y="248"/>
                  <a:pt x="59" y="246"/>
                  <a:pt x="61" y="243"/>
                </a:cubicBezTo>
                <a:cubicBezTo>
                  <a:pt x="59" y="240"/>
                  <a:pt x="57" y="237"/>
                  <a:pt x="55" y="235"/>
                </a:cubicBezTo>
                <a:cubicBezTo>
                  <a:pt x="53" y="236"/>
                  <a:pt x="52" y="239"/>
                  <a:pt x="51" y="241"/>
                </a:cubicBezTo>
                <a:cubicBezTo>
                  <a:pt x="52" y="242"/>
                  <a:pt x="52" y="243"/>
                  <a:pt x="53" y="244"/>
                </a:cubicBezTo>
                <a:cubicBezTo>
                  <a:pt x="54" y="244"/>
                  <a:pt x="54" y="246"/>
                  <a:pt x="53" y="246"/>
                </a:cubicBezTo>
                <a:cubicBezTo>
                  <a:pt x="53" y="246"/>
                  <a:pt x="53" y="246"/>
                  <a:pt x="52" y="246"/>
                </a:cubicBezTo>
                <a:cubicBezTo>
                  <a:pt x="53" y="248"/>
                  <a:pt x="54" y="249"/>
                  <a:pt x="55" y="251"/>
                </a:cubicBezTo>
                <a:close/>
                <a:moveTo>
                  <a:pt x="29" y="215"/>
                </a:moveTo>
                <a:cubicBezTo>
                  <a:pt x="29" y="215"/>
                  <a:pt x="29" y="215"/>
                  <a:pt x="29" y="215"/>
                </a:cubicBezTo>
                <a:cubicBezTo>
                  <a:pt x="27" y="217"/>
                  <a:pt x="26" y="220"/>
                  <a:pt x="24" y="223"/>
                </a:cubicBezTo>
                <a:cubicBezTo>
                  <a:pt x="24" y="223"/>
                  <a:pt x="24" y="224"/>
                  <a:pt x="24" y="224"/>
                </a:cubicBezTo>
                <a:cubicBezTo>
                  <a:pt x="25" y="226"/>
                  <a:pt x="27" y="229"/>
                  <a:pt x="28" y="231"/>
                </a:cubicBezTo>
                <a:cubicBezTo>
                  <a:pt x="28" y="231"/>
                  <a:pt x="28" y="231"/>
                  <a:pt x="29" y="232"/>
                </a:cubicBezTo>
                <a:cubicBezTo>
                  <a:pt x="30" y="230"/>
                  <a:pt x="31" y="229"/>
                  <a:pt x="32" y="227"/>
                </a:cubicBezTo>
                <a:cubicBezTo>
                  <a:pt x="33" y="226"/>
                  <a:pt x="33" y="226"/>
                  <a:pt x="32" y="225"/>
                </a:cubicBezTo>
                <a:cubicBezTo>
                  <a:pt x="31" y="223"/>
                  <a:pt x="31" y="221"/>
                  <a:pt x="30" y="219"/>
                </a:cubicBezTo>
                <a:cubicBezTo>
                  <a:pt x="30" y="218"/>
                  <a:pt x="30" y="217"/>
                  <a:pt x="30" y="217"/>
                </a:cubicBezTo>
                <a:cubicBezTo>
                  <a:pt x="29" y="216"/>
                  <a:pt x="29" y="216"/>
                  <a:pt x="29" y="215"/>
                </a:cubicBezTo>
                <a:close/>
                <a:moveTo>
                  <a:pt x="96" y="88"/>
                </a:moveTo>
                <a:cubicBezTo>
                  <a:pt x="96" y="89"/>
                  <a:pt x="97" y="90"/>
                  <a:pt x="97" y="91"/>
                </a:cubicBezTo>
                <a:cubicBezTo>
                  <a:pt x="98" y="92"/>
                  <a:pt x="97" y="93"/>
                  <a:pt x="97" y="93"/>
                </a:cubicBezTo>
                <a:cubicBezTo>
                  <a:pt x="96" y="93"/>
                  <a:pt x="95" y="93"/>
                  <a:pt x="95" y="92"/>
                </a:cubicBezTo>
                <a:cubicBezTo>
                  <a:pt x="95" y="92"/>
                  <a:pt x="95" y="92"/>
                  <a:pt x="94" y="91"/>
                </a:cubicBezTo>
                <a:cubicBezTo>
                  <a:pt x="94" y="92"/>
                  <a:pt x="94" y="92"/>
                  <a:pt x="94" y="92"/>
                </a:cubicBezTo>
                <a:cubicBezTo>
                  <a:pt x="94" y="93"/>
                  <a:pt x="94" y="93"/>
                  <a:pt x="94" y="93"/>
                </a:cubicBezTo>
                <a:cubicBezTo>
                  <a:pt x="96" y="94"/>
                  <a:pt x="96" y="95"/>
                  <a:pt x="95" y="96"/>
                </a:cubicBezTo>
                <a:cubicBezTo>
                  <a:pt x="96" y="97"/>
                  <a:pt x="98" y="98"/>
                  <a:pt x="100" y="98"/>
                </a:cubicBezTo>
                <a:cubicBezTo>
                  <a:pt x="100" y="98"/>
                  <a:pt x="100" y="97"/>
                  <a:pt x="100" y="96"/>
                </a:cubicBezTo>
                <a:cubicBezTo>
                  <a:pt x="101" y="94"/>
                  <a:pt x="101" y="91"/>
                  <a:pt x="102" y="89"/>
                </a:cubicBezTo>
                <a:cubicBezTo>
                  <a:pt x="102" y="89"/>
                  <a:pt x="102" y="88"/>
                  <a:pt x="103" y="88"/>
                </a:cubicBezTo>
                <a:cubicBezTo>
                  <a:pt x="103" y="88"/>
                  <a:pt x="103" y="88"/>
                  <a:pt x="104" y="88"/>
                </a:cubicBezTo>
                <a:cubicBezTo>
                  <a:pt x="103" y="87"/>
                  <a:pt x="103" y="86"/>
                  <a:pt x="103" y="85"/>
                </a:cubicBezTo>
                <a:cubicBezTo>
                  <a:pt x="100" y="84"/>
                  <a:pt x="98" y="83"/>
                  <a:pt x="95" y="82"/>
                </a:cubicBezTo>
                <a:cubicBezTo>
                  <a:pt x="95" y="83"/>
                  <a:pt x="95" y="85"/>
                  <a:pt x="96" y="86"/>
                </a:cubicBezTo>
                <a:cubicBezTo>
                  <a:pt x="96" y="86"/>
                  <a:pt x="96" y="86"/>
                  <a:pt x="97" y="86"/>
                </a:cubicBezTo>
                <a:cubicBezTo>
                  <a:pt x="97" y="86"/>
                  <a:pt x="98" y="86"/>
                  <a:pt x="98" y="86"/>
                </a:cubicBezTo>
                <a:cubicBezTo>
                  <a:pt x="99" y="86"/>
                  <a:pt x="99" y="86"/>
                  <a:pt x="100" y="87"/>
                </a:cubicBezTo>
                <a:cubicBezTo>
                  <a:pt x="100" y="87"/>
                  <a:pt x="100" y="88"/>
                  <a:pt x="99" y="88"/>
                </a:cubicBezTo>
                <a:cubicBezTo>
                  <a:pt x="99" y="89"/>
                  <a:pt x="98" y="89"/>
                  <a:pt x="98" y="89"/>
                </a:cubicBezTo>
                <a:cubicBezTo>
                  <a:pt x="97" y="88"/>
                  <a:pt x="97" y="88"/>
                  <a:pt x="96" y="88"/>
                </a:cubicBezTo>
                <a:close/>
                <a:moveTo>
                  <a:pt x="177" y="236"/>
                </a:moveTo>
                <a:cubicBezTo>
                  <a:pt x="177" y="236"/>
                  <a:pt x="177" y="236"/>
                  <a:pt x="177" y="236"/>
                </a:cubicBezTo>
                <a:cubicBezTo>
                  <a:pt x="177" y="236"/>
                  <a:pt x="177" y="236"/>
                  <a:pt x="177" y="236"/>
                </a:cubicBezTo>
                <a:cubicBezTo>
                  <a:pt x="177" y="239"/>
                  <a:pt x="177" y="242"/>
                  <a:pt x="177" y="245"/>
                </a:cubicBezTo>
                <a:cubicBezTo>
                  <a:pt x="176" y="245"/>
                  <a:pt x="177" y="246"/>
                  <a:pt x="177" y="246"/>
                </a:cubicBezTo>
                <a:cubicBezTo>
                  <a:pt x="177" y="246"/>
                  <a:pt x="177" y="247"/>
                  <a:pt x="177" y="247"/>
                </a:cubicBezTo>
                <a:cubicBezTo>
                  <a:pt x="176" y="248"/>
                  <a:pt x="176" y="248"/>
                  <a:pt x="176" y="249"/>
                </a:cubicBezTo>
                <a:cubicBezTo>
                  <a:pt x="176" y="250"/>
                  <a:pt x="176" y="251"/>
                  <a:pt x="176" y="252"/>
                </a:cubicBezTo>
                <a:cubicBezTo>
                  <a:pt x="176" y="252"/>
                  <a:pt x="175" y="253"/>
                  <a:pt x="175" y="253"/>
                </a:cubicBezTo>
                <a:cubicBezTo>
                  <a:pt x="174" y="253"/>
                  <a:pt x="173" y="253"/>
                  <a:pt x="173" y="252"/>
                </a:cubicBezTo>
                <a:cubicBezTo>
                  <a:pt x="173" y="252"/>
                  <a:pt x="173" y="252"/>
                  <a:pt x="173" y="252"/>
                </a:cubicBezTo>
                <a:cubicBezTo>
                  <a:pt x="172" y="252"/>
                  <a:pt x="172" y="253"/>
                  <a:pt x="172" y="253"/>
                </a:cubicBezTo>
                <a:cubicBezTo>
                  <a:pt x="172" y="254"/>
                  <a:pt x="173" y="254"/>
                  <a:pt x="173" y="254"/>
                </a:cubicBezTo>
                <a:cubicBezTo>
                  <a:pt x="176" y="254"/>
                  <a:pt x="179" y="254"/>
                  <a:pt x="181" y="254"/>
                </a:cubicBezTo>
                <a:cubicBezTo>
                  <a:pt x="182" y="254"/>
                  <a:pt x="182" y="253"/>
                  <a:pt x="182" y="253"/>
                </a:cubicBezTo>
                <a:cubicBezTo>
                  <a:pt x="183" y="252"/>
                  <a:pt x="184" y="251"/>
                  <a:pt x="184" y="250"/>
                </a:cubicBezTo>
                <a:cubicBezTo>
                  <a:pt x="185" y="250"/>
                  <a:pt x="185" y="249"/>
                  <a:pt x="184" y="249"/>
                </a:cubicBezTo>
                <a:cubicBezTo>
                  <a:pt x="184" y="248"/>
                  <a:pt x="183" y="247"/>
                  <a:pt x="183" y="246"/>
                </a:cubicBezTo>
                <a:cubicBezTo>
                  <a:pt x="183" y="245"/>
                  <a:pt x="183" y="245"/>
                  <a:pt x="182" y="245"/>
                </a:cubicBezTo>
                <a:cubicBezTo>
                  <a:pt x="182" y="246"/>
                  <a:pt x="182" y="247"/>
                  <a:pt x="182" y="248"/>
                </a:cubicBezTo>
                <a:cubicBezTo>
                  <a:pt x="182" y="249"/>
                  <a:pt x="182" y="250"/>
                  <a:pt x="182" y="250"/>
                </a:cubicBezTo>
                <a:cubicBezTo>
                  <a:pt x="182" y="251"/>
                  <a:pt x="181" y="251"/>
                  <a:pt x="181" y="251"/>
                </a:cubicBezTo>
                <a:cubicBezTo>
                  <a:pt x="180" y="252"/>
                  <a:pt x="179" y="251"/>
                  <a:pt x="179" y="251"/>
                </a:cubicBezTo>
                <a:cubicBezTo>
                  <a:pt x="178" y="250"/>
                  <a:pt x="178" y="249"/>
                  <a:pt x="179" y="249"/>
                </a:cubicBezTo>
                <a:cubicBezTo>
                  <a:pt x="180" y="248"/>
                  <a:pt x="180" y="248"/>
                  <a:pt x="180" y="247"/>
                </a:cubicBezTo>
                <a:cubicBezTo>
                  <a:pt x="180" y="247"/>
                  <a:pt x="181" y="246"/>
                  <a:pt x="181" y="245"/>
                </a:cubicBezTo>
                <a:cubicBezTo>
                  <a:pt x="181" y="243"/>
                  <a:pt x="181" y="242"/>
                  <a:pt x="180" y="240"/>
                </a:cubicBezTo>
                <a:cubicBezTo>
                  <a:pt x="179" y="239"/>
                  <a:pt x="178" y="237"/>
                  <a:pt x="177" y="236"/>
                </a:cubicBezTo>
                <a:close/>
                <a:moveTo>
                  <a:pt x="21" y="242"/>
                </a:moveTo>
                <a:cubicBezTo>
                  <a:pt x="21" y="242"/>
                  <a:pt x="21" y="242"/>
                  <a:pt x="22" y="241"/>
                </a:cubicBezTo>
                <a:cubicBezTo>
                  <a:pt x="23" y="240"/>
                  <a:pt x="24" y="238"/>
                  <a:pt x="26" y="236"/>
                </a:cubicBezTo>
                <a:cubicBezTo>
                  <a:pt x="26" y="235"/>
                  <a:pt x="26" y="235"/>
                  <a:pt x="26" y="234"/>
                </a:cubicBezTo>
                <a:cubicBezTo>
                  <a:pt x="25" y="232"/>
                  <a:pt x="23" y="229"/>
                  <a:pt x="22" y="226"/>
                </a:cubicBezTo>
                <a:cubicBezTo>
                  <a:pt x="22" y="226"/>
                  <a:pt x="22" y="226"/>
                  <a:pt x="22" y="226"/>
                </a:cubicBezTo>
                <a:cubicBezTo>
                  <a:pt x="22" y="226"/>
                  <a:pt x="22" y="226"/>
                  <a:pt x="22" y="226"/>
                </a:cubicBezTo>
                <a:cubicBezTo>
                  <a:pt x="20" y="228"/>
                  <a:pt x="19" y="231"/>
                  <a:pt x="17" y="233"/>
                </a:cubicBezTo>
                <a:cubicBezTo>
                  <a:pt x="17" y="233"/>
                  <a:pt x="17" y="234"/>
                  <a:pt x="17" y="234"/>
                </a:cubicBezTo>
                <a:cubicBezTo>
                  <a:pt x="18" y="236"/>
                  <a:pt x="19" y="237"/>
                  <a:pt x="19" y="238"/>
                </a:cubicBezTo>
                <a:cubicBezTo>
                  <a:pt x="20" y="239"/>
                  <a:pt x="20" y="241"/>
                  <a:pt x="21" y="242"/>
                </a:cubicBezTo>
                <a:close/>
                <a:moveTo>
                  <a:pt x="230" y="69"/>
                </a:moveTo>
                <a:cubicBezTo>
                  <a:pt x="228" y="72"/>
                  <a:pt x="227" y="74"/>
                  <a:pt x="225" y="77"/>
                </a:cubicBezTo>
                <a:cubicBezTo>
                  <a:pt x="225" y="78"/>
                  <a:pt x="225" y="78"/>
                  <a:pt x="225" y="79"/>
                </a:cubicBezTo>
                <a:cubicBezTo>
                  <a:pt x="225" y="80"/>
                  <a:pt x="225" y="81"/>
                  <a:pt x="224" y="82"/>
                </a:cubicBezTo>
                <a:cubicBezTo>
                  <a:pt x="224" y="84"/>
                  <a:pt x="225" y="85"/>
                  <a:pt x="226" y="87"/>
                </a:cubicBezTo>
                <a:cubicBezTo>
                  <a:pt x="228" y="82"/>
                  <a:pt x="231" y="78"/>
                  <a:pt x="233" y="73"/>
                </a:cubicBezTo>
                <a:cubicBezTo>
                  <a:pt x="232" y="72"/>
                  <a:pt x="231" y="71"/>
                  <a:pt x="230" y="69"/>
                </a:cubicBezTo>
                <a:close/>
                <a:moveTo>
                  <a:pt x="44" y="71"/>
                </a:moveTo>
                <a:cubicBezTo>
                  <a:pt x="44" y="71"/>
                  <a:pt x="44" y="72"/>
                  <a:pt x="44" y="72"/>
                </a:cubicBezTo>
                <a:cubicBezTo>
                  <a:pt x="42" y="75"/>
                  <a:pt x="40" y="78"/>
                  <a:pt x="39" y="82"/>
                </a:cubicBezTo>
                <a:cubicBezTo>
                  <a:pt x="39" y="82"/>
                  <a:pt x="39" y="82"/>
                  <a:pt x="39" y="82"/>
                </a:cubicBezTo>
                <a:cubicBezTo>
                  <a:pt x="40" y="82"/>
                  <a:pt x="40" y="82"/>
                  <a:pt x="41" y="82"/>
                </a:cubicBezTo>
                <a:cubicBezTo>
                  <a:pt x="41" y="82"/>
                  <a:pt x="41" y="83"/>
                  <a:pt x="40" y="83"/>
                </a:cubicBezTo>
                <a:cubicBezTo>
                  <a:pt x="40" y="84"/>
                  <a:pt x="40" y="84"/>
                  <a:pt x="39" y="84"/>
                </a:cubicBezTo>
                <a:cubicBezTo>
                  <a:pt x="39" y="83"/>
                  <a:pt x="38" y="83"/>
                  <a:pt x="38" y="83"/>
                </a:cubicBezTo>
                <a:cubicBezTo>
                  <a:pt x="37" y="85"/>
                  <a:pt x="36" y="88"/>
                  <a:pt x="36" y="90"/>
                </a:cubicBezTo>
                <a:cubicBezTo>
                  <a:pt x="36" y="90"/>
                  <a:pt x="36" y="91"/>
                  <a:pt x="36" y="91"/>
                </a:cubicBezTo>
                <a:cubicBezTo>
                  <a:pt x="37" y="92"/>
                  <a:pt x="38" y="92"/>
                  <a:pt x="39" y="93"/>
                </a:cubicBezTo>
                <a:cubicBezTo>
                  <a:pt x="40" y="92"/>
                  <a:pt x="40" y="91"/>
                  <a:pt x="39" y="90"/>
                </a:cubicBezTo>
                <a:cubicBezTo>
                  <a:pt x="39" y="90"/>
                  <a:pt x="39" y="89"/>
                  <a:pt x="38" y="89"/>
                </a:cubicBezTo>
                <a:cubicBezTo>
                  <a:pt x="38" y="88"/>
                  <a:pt x="38" y="88"/>
                  <a:pt x="38" y="87"/>
                </a:cubicBezTo>
                <a:cubicBezTo>
                  <a:pt x="39" y="87"/>
                  <a:pt x="40" y="86"/>
                  <a:pt x="41" y="87"/>
                </a:cubicBezTo>
                <a:cubicBezTo>
                  <a:pt x="41" y="87"/>
                  <a:pt x="41" y="87"/>
                  <a:pt x="41" y="87"/>
                </a:cubicBezTo>
                <a:cubicBezTo>
                  <a:pt x="42" y="87"/>
                  <a:pt x="42" y="87"/>
                  <a:pt x="42" y="86"/>
                </a:cubicBezTo>
                <a:cubicBezTo>
                  <a:pt x="43" y="85"/>
                  <a:pt x="43" y="83"/>
                  <a:pt x="44" y="81"/>
                </a:cubicBezTo>
                <a:cubicBezTo>
                  <a:pt x="44" y="80"/>
                  <a:pt x="45" y="80"/>
                  <a:pt x="44" y="79"/>
                </a:cubicBezTo>
                <a:cubicBezTo>
                  <a:pt x="44" y="76"/>
                  <a:pt x="44" y="74"/>
                  <a:pt x="44" y="72"/>
                </a:cubicBezTo>
                <a:cubicBezTo>
                  <a:pt x="44" y="72"/>
                  <a:pt x="44" y="72"/>
                  <a:pt x="44" y="71"/>
                </a:cubicBezTo>
                <a:close/>
                <a:moveTo>
                  <a:pt x="249" y="194"/>
                </a:moveTo>
                <a:cubicBezTo>
                  <a:pt x="249" y="194"/>
                  <a:pt x="249" y="194"/>
                  <a:pt x="249" y="194"/>
                </a:cubicBezTo>
                <a:cubicBezTo>
                  <a:pt x="249" y="194"/>
                  <a:pt x="249" y="195"/>
                  <a:pt x="249" y="195"/>
                </a:cubicBezTo>
                <a:cubicBezTo>
                  <a:pt x="247" y="198"/>
                  <a:pt x="245" y="200"/>
                  <a:pt x="243" y="202"/>
                </a:cubicBezTo>
                <a:cubicBezTo>
                  <a:pt x="242" y="204"/>
                  <a:pt x="241" y="205"/>
                  <a:pt x="241" y="207"/>
                </a:cubicBezTo>
                <a:cubicBezTo>
                  <a:pt x="241" y="208"/>
                  <a:pt x="241" y="209"/>
                  <a:pt x="241" y="210"/>
                </a:cubicBezTo>
                <a:cubicBezTo>
                  <a:pt x="242" y="211"/>
                  <a:pt x="242" y="211"/>
                  <a:pt x="242" y="212"/>
                </a:cubicBezTo>
                <a:cubicBezTo>
                  <a:pt x="242" y="212"/>
                  <a:pt x="242" y="213"/>
                  <a:pt x="242" y="213"/>
                </a:cubicBezTo>
                <a:cubicBezTo>
                  <a:pt x="244" y="211"/>
                  <a:pt x="246" y="209"/>
                  <a:pt x="248" y="207"/>
                </a:cubicBezTo>
                <a:cubicBezTo>
                  <a:pt x="248" y="207"/>
                  <a:pt x="248" y="207"/>
                  <a:pt x="248" y="206"/>
                </a:cubicBezTo>
                <a:cubicBezTo>
                  <a:pt x="248" y="205"/>
                  <a:pt x="248" y="203"/>
                  <a:pt x="248" y="202"/>
                </a:cubicBezTo>
                <a:cubicBezTo>
                  <a:pt x="248" y="201"/>
                  <a:pt x="248" y="200"/>
                  <a:pt x="248" y="200"/>
                </a:cubicBezTo>
                <a:cubicBezTo>
                  <a:pt x="249" y="199"/>
                  <a:pt x="249" y="199"/>
                  <a:pt x="249" y="199"/>
                </a:cubicBezTo>
                <a:cubicBezTo>
                  <a:pt x="249" y="197"/>
                  <a:pt x="249" y="196"/>
                  <a:pt x="249" y="194"/>
                </a:cubicBezTo>
                <a:close/>
                <a:moveTo>
                  <a:pt x="42" y="251"/>
                </a:moveTo>
                <a:cubicBezTo>
                  <a:pt x="42" y="251"/>
                  <a:pt x="43" y="251"/>
                  <a:pt x="43" y="250"/>
                </a:cubicBezTo>
                <a:cubicBezTo>
                  <a:pt x="43" y="250"/>
                  <a:pt x="43" y="250"/>
                  <a:pt x="43" y="249"/>
                </a:cubicBezTo>
                <a:cubicBezTo>
                  <a:pt x="42" y="248"/>
                  <a:pt x="41" y="246"/>
                  <a:pt x="40" y="244"/>
                </a:cubicBezTo>
                <a:cubicBezTo>
                  <a:pt x="40" y="243"/>
                  <a:pt x="39" y="243"/>
                  <a:pt x="40" y="242"/>
                </a:cubicBezTo>
                <a:cubicBezTo>
                  <a:pt x="40" y="242"/>
                  <a:pt x="40" y="241"/>
                  <a:pt x="40" y="241"/>
                </a:cubicBezTo>
                <a:cubicBezTo>
                  <a:pt x="39" y="240"/>
                  <a:pt x="39" y="240"/>
                  <a:pt x="39" y="239"/>
                </a:cubicBezTo>
                <a:cubicBezTo>
                  <a:pt x="37" y="241"/>
                  <a:pt x="36" y="243"/>
                  <a:pt x="34" y="245"/>
                </a:cubicBezTo>
                <a:cubicBezTo>
                  <a:pt x="35" y="246"/>
                  <a:pt x="36" y="247"/>
                  <a:pt x="36" y="248"/>
                </a:cubicBezTo>
                <a:cubicBezTo>
                  <a:pt x="37" y="248"/>
                  <a:pt x="37" y="249"/>
                  <a:pt x="36" y="250"/>
                </a:cubicBezTo>
                <a:cubicBezTo>
                  <a:pt x="36" y="250"/>
                  <a:pt x="35" y="250"/>
                  <a:pt x="34" y="250"/>
                </a:cubicBezTo>
                <a:cubicBezTo>
                  <a:pt x="34" y="249"/>
                  <a:pt x="34" y="249"/>
                  <a:pt x="34" y="249"/>
                </a:cubicBezTo>
                <a:cubicBezTo>
                  <a:pt x="33" y="248"/>
                  <a:pt x="33" y="248"/>
                  <a:pt x="33" y="247"/>
                </a:cubicBezTo>
                <a:cubicBezTo>
                  <a:pt x="32" y="248"/>
                  <a:pt x="32" y="248"/>
                  <a:pt x="31" y="249"/>
                </a:cubicBezTo>
                <a:cubicBezTo>
                  <a:pt x="31" y="250"/>
                  <a:pt x="31" y="250"/>
                  <a:pt x="32" y="251"/>
                </a:cubicBezTo>
                <a:cubicBezTo>
                  <a:pt x="33" y="251"/>
                  <a:pt x="33" y="251"/>
                  <a:pt x="34" y="251"/>
                </a:cubicBezTo>
                <a:cubicBezTo>
                  <a:pt x="37" y="251"/>
                  <a:pt x="40" y="251"/>
                  <a:pt x="42" y="251"/>
                </a:cubicBezTo>
                <a:close/>
                <a:moveTo>
                  <a:pt x="162" y="266"/>
                </a:moveTo>
                <a:cubicBezTo>
                  <a:pt x="163" y="267"/>
                  <a:pt x="165" y="267"/>
                  <a:pt x="166" y="267"/>
                </a:cubicBezTo>
                <a:cubicBezTo>
                  <a:pt x="171" y="267"/>
                  <a:pt x="176" y="268"/>
                  <a:pt x="181" y="268"/>
                </a:cubicBezTo>
                <a:cubicBezTo>
                  <a:pt x="185" y="267"/>
                  <a:pt x="189" y="267"/>
                  <a:pt x="193" y="267"/>
                </a:cubicBezTo>
                <a:cubicBezTo>
                  <a:pt x="199" y="267"/>
                  <a:pt x="205" y="267"/>
                  <a:pt x="212" y="265"/>
                </a:cubicBezTo>
                <a:cubicBezTo>
                  <a:pt x="212" y="265"/>
                  <a:pt x="213" y="265"/>
                  <a:pt x="214" y="265"/>
                </a:cubicBezTo>
                <a:cubicBezTo>
                  <a:pt x="196" y="265"/>
                  <a:pt x="179" y="266"/>
                  <a:pt x="162" y="266"/>
                </a:cubicBezTo>
                <a:close/>
                <a:moveTo>
                  <a:pt x="163" y="75"/>
                </a:moveTo>
                <a:cubicBezTo>
                  <a:pt x="164" y="75"/>
                  <a:pt x="164" y="76"/>
                  <a:pt x="165" y="77"/>
                </a:cubicBezTo>
                <a:cubicBezTo>
                  <a:pt x="165" y="77"/>
                  <a:pt x="166" y="78"/>
                  <a:pt x="165" y="78"/>
                </a:cubicBezTo>
                <a:cubicBezTo>
                  <a:pt x="165" y="79"/>
                  <a:pt x="165" y="79"/>
                  <a:pt x="164" y="79"/>
                </a:cubicBezTo>
                <a:cubicBezTo>
                  <a:pt x="164" y="79"/>
                  <a:pt x="164" y="79"/>
                  <a:pt x="164" y="79"/>
                </a:cubicBezTo>
                <a:cubicBezTo>
                  <a:pt x="163" y="80"/>
                  <a:pt x="163" y="81"/>
                  <a:pt x="163" y="82"/>
                </a:cubicBezTo>
                <a:cubicBezTo>
                  <a:pt x="163" y="82"/>
                  <a:pt x="163" y="82"/>
                  <a:pt x="163" y="83"/>
                </a:cubicBezTo>
                <a:cubicBezTo>
                  <a:pt x="164" y="83"/>
                  <a:pt x="164" y="84"/>
                  <a:pt x="163" y="85"/>
                </a:cubicBezTo>
                <a:cubicBezTo>
                  <a:pt x="163" y="85"/>
                  <a:pt x="162" y="85"/>
                  <a:pt x="162" y="85"/>
                </a:cubicBezTo>
                <a:cubicBezTo>
                  <a:pt x="162" y="85"/>
                  <a:pt x="161" y="87"/>
                  <a:pt x="162" y="88"/>
                </a:cubicBezTo>
                <a:cubicBezTo>
                  <a:pt x="162" y="88"/>
                  <a:pt x="162" y="89"/>
                  <a:pt x="163" y="90"/>
                </a:cubicBezTo>
                <a:cubicBezTo>
                  <a:pt x="163" y="89"/>
                  <a:pt x="163" y="89"/>
                  <a:pt x="163" y="89"/>
                </a:cubicBezTo>
                <a:cubicBezTo>
                  <a:pt x="165" y="86"/>
                  <a:pt x="167" y="82"/>
                  <a:pt x="168" y="78"/>
                </a:cubicBezTo>
                <a:cubicBezTo>
                  <a:pt x="168" y="76"/>
                  <a:pt x="168" y="75"/>
                  <a:pt x="167" y="73"/>
                </a:cubicBezTo>
                <a:cubicBezTo>
                  <a:pt x="167" y="73"/>
                  <a:pt x="167" y="73"/>
                  <a:pt x="168" y="72"/>
                </a:cubicBezTo>
                <a:cubicBezTo>
                  <a:pt x="168" y="72"/>
                  <a:pt x="168" y="72"/>
                  <a:pt x="168" y="72"/>
                </a:cubicBezTo>
                <a:cubicBezTo>
                  <a:pt x="167" y="70"/>
                  <a:pt x="167" y="68"/>
                  <a:pt x="167" y="67"/>
                </a:cubicBezTo>
                <a:cubicBezTo>
                  <a:pt x="165" y="69"/>
                  <a:pt x="164" y="72"/>
                  <a:pt x="163" y="75"/>
                </a:cubicBezTo>
                <a:close/>
                <a:moveTo>
                  <a:pt x="24" y="194"/>
                </a:moveTo>
                <a:cubicBezTo>
                  <a:pt x="26" y="192"/>
                  <a:pt x="27" y="189"/>
                  <a:pt x="29" y="187"/>
                </a:cubicBezTo>
                <a:cubicBezTo>
                  <a:pt x="28" y="184"/>
                  <a:pt x="27" y="182"/>
                  <a:pt x="25" y="179"/>
                </a:cubicBezTo>
                <a:cubicBezTo>
                  <a:pt x="24" y="181"/>
                  <a:pt x="22" y="184"/>
                  <a:pt x="20" y="186"/>
                </a:cubicBezTo>
                <a:cubicBezTo>
                  <a:pt x="21" y="189"/>
                  <a:pt x="23" y="191"/>
                  <a:pt x="24" y="194"/>
                </a:cubicBezTo>
                <a:close/>
                <a:moveTo>
                  <a:pt x="247" y="146"/>
                </a:moveTo>
                <a:cubicBezTo>
                  <a:pt x="246" y="147"/>
                  <a:pt x="245" y="148"/>
                  <a:pt x="244" y="149"/>
                </a:cubicBezTo>
                <a:cubicBezTo>
                  <a:pt x="243" y="150"/>
                  <a:pt x="243" y="151"/>
                  <a:pt x="243" y="151"/>
                </a:cubicBezTo>
                <a:cubicBezTo>
                  <a:pt x="243" y="154"/>
                  <a:pt x="243" y="157"/>
                  <a:pt x="243" y="160"/>
                </a:cubicBezTo>
                <a:cubicBezTo>
                  <a:pt x="243" y="160"/>
                  <a:pt x="243" y="160"/>
                  <a:pt x="243" y="161"/>
                </a:cubicBezTo>
                <a:cubicBezTo>
                  <a:pt x="244" y="160"/>
                  <a:pt x="244" y="159"/>
                  <a:pt x="245" y="159"/>
                </a:cubicBezTo>
                <a:cubicBezTo>
                  <a:pt x="246" y="158"/>
                  <a:pt x="246" y="157"/>
                  <a:pt x="247" y="156"/>
                </a:cubicBezTo>
                <a:cubicBezTo>
                  <a:pt x="247" y="155"/>
                  <a:pt x="247" y="155"/>
                  <a:pt x="247" y="154"/>
                </a:cubicBezTo>
                <a:cubicBezTo>
                  <a:pt x="248" y="153"/>
                  <a:pt x="248" y="153"/>
                  <a:pt x="249" y="153"/>
                </a:cubicBezTo>
                <a:cubicBezTo>
                  <a:pt x="249" y="153"/>
                  <a:pt x="250" y="153"/>
                  <a:pt x="250" y="153"/>
                </a:cubicBezTo>
                <a:cubicBezTo>
                  <a:pt x="250" y="152"/>
                  <a:pt x="250" y="152"/>
                  <a:pt x="250" y="151"/>
                </a:cubicBezTo>
                <a:cubicBezTo>
                  <a:pt x="250" y="148"/>
                  <a:pt x="250" y="146"/>
                  <a:pt x="250" y="143"/>
                </a:cubicBezTo>
                <a:cubicBezTo>
                  <a:pt x="250" y="143"/>
                  <a:pt x="250" y="142"/>
                  <a:pt x="250" y="142"/>
                </a:cubicBezTo>
                <a:cubicBezTo>
                  <a:pt x="250" y="142"/>
                  <a:pt x="249" y="143"/>
                  <a:pt x="249" y="143"/>
                </a:cubicBezTo>
                <a:cubicBezTo>
                  <a:pt x="249" y="144"/>
                  <a:pt x="249" y="145"/>
                  <a:pt x="249" y="146"/>
                </a:cubicBezTo>
                <a:cubicBezTo>
                  <a:pt x="249" y="147"/>
                  <a:pt x="248" y="147"/>
                  <a:pt x="247" y="147"/>
                </a:cubicBezTo>
                <a:cubicBezTo>
                  <a:pt x="247" y="146"/>
                  <a:pt x="247" y="146"/>
                  <a:pt x="247" y="146"/>
                </a:cubicBezTo>
                <a:close/>
                <a:moveTo>
                  <a:pt x="227" y="256"/>
                </a:moveTo>
                <a:cubicBezTo>
                  <a:pt x="229" y="255"/>
                  <a:pt x="230" y="255"/>
                  <a:pt x="231" y="254"/>
                </a:cubicBezTo>
                <a:cubicBezTo>
                  <a:pt x="232" y="253"/>
                  <a:pt x="232" y="253"/>
                  <a:pt x="233" y="252"/>
                </a:cubicBezTo>
                <a:cubicBezTo>
                  <a:pt x="234" y="251"/>
                  <a:pt x="234" y="251"/>
                  <a:pt x="235" y="250"/>
                </a:cubicBezTo>
                <a:cubicBezTo>
                  <a:pt x="236" y="249"/>
                  <a:pt x="237" y="248"/>
                  <a:pt x="238" y="246"/>
                </a:cubicBezTo>
                <a:cubicBezTo>
                  <a:pt x="238" y="246"/>
                  <a:pt x="239" y="246"/>
                  <a:pt x="239" y="246"/>
                </a:cubicBezTo>
                <a:cubicBezTo>
                  <a:pt x="238" y="244"/>
                  <a:pt x="237" y="241"/>
                  <a:pt x="236" y="241"/>
                </a:cubicBezTo>
                <a:cubicBezTo>
                  <a:pt x="234" y="243"/>
                  <a:pt x="232" y="246"/>
                  <a:pt x="229" y="248"/>
                </a:cubicBezTo>
                <a:cubicBezTo>
                  <a:pt x="230" y="251"/>
                  <a:pt x="229" y="253"/>
                  <a:pt x="227" y="256"/>
                </a:cubicBezTo>
                <a:close/>
                <a:moveTo>
                  <a:pt x="236" y="124"/>
                </a:moveTo>
                <a:cubicBezTo>
                  <a:pt x="237" y="123"/>
                  <a:pt x="237" y="123"/>
                  <a:pt x="237" y="122"/>
                </a:cubicBezTo>
                <a:cubicBezTo>
                  <a:pt x="238" y="119"/>
                  <a:pt x="239" y="116"/>
                  <a:pt x="240" y="113"/>
                </a:cubicBezTo>
                <a:cubicBezTo>
                  <a:pt x="240" y="112"/>
                  <a:pt x="240" y="112"/>
                  <a:pt x="241" y="112"/>
                </a:cubicBezTo>
                <a:cubicBezTo>
                  <a:pt x="241" y="112"/>
                  <a:pt x="242" y="112"/>
                  <a:pt x="242" y="113"/>
                </a:cubicBezTo>
                <a:cubicBezTo>
                  <a:pt x="242" y="113"/>
                  <a:pt x="242" y="113"/>
                  <a:pt x="242" y="114"/>
                </a:cubicBezTo>
                <a:cubicBezTo>
                  <a:pt x="241" y="114"/>
                  <a:pt x="240" y="115"/>
                  <a:pt x="240" y="116"/>
                </a:cubicBezTo>
                <a:cubicBezTo>
                  <a:pt x="240" y="117"/>
                  <a:pt x="239" y="119"/>
                  <a:pt x="239" y="120"/>
                </a:cubicBezTo>
                <a:cubicBezTo>
                  <a:pt x="239" y="120"/>
                  <a:pt x="239" y="121"/>
                  <a:pt x="239" y="121"/>
                </a:cubicBezTo>
                <a:cubicBezTo>
                  <a:pt x="240" y="120"/>
                  <a:pt x="241" y="119"/>
                  <a:pt x="242" y="117"/>
                </a:cubicBezTo>
                <a:cubicBezTo>
                  <a:pt x="242" y="117"/>
                  <a:pt x="242" y="117"/>
                  <a:pt x="242" y="117"/>
                </a:cubicBezTo>
                <a:cubicBezTo>
                  <a:pt x="242" y="115"/>
                  <a:pt x="242" y="113"/>
                  <a:pt x="242" y="112"/>
                </a:cubicBezTo>
                <a:cubicBezTo>
                  <a:pt x="242" y="111"/>
                  <a:pt x="242" y="111"/>
                  <a:pt x="242" y="111"/>
                </a:cubicBezTo>
                <a:cubicBezTo>
                  <a:pt x="242" y="110"/>
                  <a:pt x="241" y="109"/>
                  <a:pt x="240" y="108"/>
                </a:cubicBezTo>
                <a:cubicBezTo>
                  <a:pt x="240" y="108"/>
                  <a:pt x="240" y="108"/>
                  <a:pt x="240" y="108"/>
                </a:cubicBezTo>
                <a:cubicBezTo>
                  <a:pt x="237" y="111"/>
                  <a:pt x="235" y="115"/>
                  <a:pt x="234" y="119"/>
                </a:cubicBezTo>
                <a:cubicBezTo>
                  <a:pt x="234" y="120"/>
                  <a:pt x="234" y="120"/>
                  <a:pt x="234" y="120"/>
                </a:cubicBezTo>
                <a:cubicBezTo>
                  <a:pt x="235" y="121"/>
                  <a:pt x="236" y="123"/>
                  <a:pt x="236" y="124"/>
                </a:cubicBezTo>
                <a:close/>
                <a:moveTo>
                  <a:pt x="225" y="62"/>
                </a:moveTo>
                <a:cubicBezTo>
                  <a:pt x="224" y="62"/>
                  <a:pt x="224" y="63"/>
                  <a:pt x="224" y="64"/>
                </a:cubicBezTo>
                <a:cubicBezTo>
                  <a:pt x="223" y="65"/>
                  <a:pt x="222" y="67"/>
                  <a:pt x="222" y="68"/>
                </a:cubicBezTo>
                <a:cubicBezTo>
                  <a:pt x="222" y="68"/>
                  <a:pt x="222" y="69"/>
                  <a:pt x="221" y="69"/>
                </a:cubicBezTo>
                <a:cubicBezTo>
                  <a:pt x="221" y="69"/>
                  <a:pt x="221" y="70"/>
                  <a:pt x="220" y="70"/>
                </a:cubicBezTo>
                <a:cubicBezTo>
                  <a:pt x="220" y="72"/>
                  <a:pt x="219" y="73"/>
                  <a:pt x="219" y="75"/>
                </a:cubicBezTo>
                <a:cubicBezTo>
                  <a:pt x="218" y="75"/>
                  <a:pt x="218" y="75"/>
                  <a:pt x="218" y="76"/>
                </a:cubicBezTo>
                <a:cubicBezTo>
                  <a:pt x="218" y="79"/>
                  <a:pt x="218" y="81"/>
                  <a:pt x="218" y="84"/>
                </a:cubicBezTo>
                <a:cubicBezTo>
                  <a:pt x="218" y="84"/>
                  <a:pt x="218" y="85"/>
                  <a:pt x="218" y="85"/>
                </a:cubicBezTo>
                <a:cubicBezTo>
                  <a:pt x="219" y="84"/>
                  <a:pt x="219" y="84"/>
                  <a:pt x="220" y="83"/>
                </a:cubicBezTo>
                <a:cubicBezTo>
                  <a:pt x="221" y="81"/>
                  <a:pt x="222" y="78"/>
                  <a:pt x="223" y="76"/>
                </a:cubicBezTo>
                <a:cubicBezTo>
                  <a:pt x="223" y="75"/>
                  <a:pt x="223" y="74"/>
                  <a:pt x="223" y="73"/>
                </a:cubicBezTo>
                <a:cubicBezTo>
                  <a:pt x="222" y="72"/>
                  <a:pt x="222" y="72"/>
                  <a:pt x="223" y="71"/>
                </a:cubicBezTo>
                <a:cubicBezTo>
                  <a:pt x="223" y="71"/>
                  <a:pt x="224" y="70"/>
                  <a:pt x="224" y="70"/>
                </a:cubicBezTo>
                <a:cubicBezTo>
                  <a:pt x="225" y="69"/>
                  <a:pt x="225" y="67"/>
                  <a:pt x="226" y="66"/>
                </a:cubicBezTo>
                <a:cubicBezTo>
                  <a:pt x="226" y="65"/>
                  <a:pt x="226" y="64"/>
                  <a:pt x="226" y="64"/>
                </a:cubicBezTo>
                <a:cubicBezTo>
                  <a:pt x="225" y="64"/>
                  <a:pt x="225" y="63"/>
                  <a:pt x="225" y="63"/>
                </a:cubicBezTo>
                <a:cubicBezTo>
                  <a:pt x="226" y="62"/>
                  <a:pt x="225" y="62"/>
                  <a:pt x="225" y="62"/>
                </a:cubicBezTo>
                <a:close/>
                <a:moveTo>
                  <a:pt x="38" y="237"/>
                </a:moveTo>
                <a:cubicBezTo>
                  <a:pt x="36" y="234"/>
                  <a:pt x="35" y="231"/>
                  <a:pt x="34" y="228"/>
                </a:cubicBezTo>
                <a:cubicBezTo>
                  <a:pt x="32" y="230"/>
                  <a:pt x="31" y="231"/>
                  <a:pt x="30" y="233"/>
                </a:cubicBezTo>
                <a:cubicBezTo>
                  <a:pt x="30" y="234"/>
                  <a:pt x="30" y="234"/>
                  <a:pt x="30" y="235"/>
                </a:cubicBezTo>
                <a:cubicBezTo>
                  <a:pt x="31" y="236"/>
                  <a:pt x="31" y="237"/>
                  <a:pt x="32" y="239"/>
                </a:cubicBezTo>
                <a:cubicBezTo>
                  <a:pt x="33" y="240"/>
                  <a:pt x="32" y="240"/>
                  <a:pt x="32" y="241"/>
                </a:cubicBezTo>
                <a:cubicBezTo>
                  <a:pt x="32" y="241"/>
                  <a:pt x="31" y="241"/>
                  <a:pt x="31" y="241"/>
                </a:cubicBezTo>
                <a:cubicBezTo>
                  <a:pt x="32" y="242"/>
                  <a:pt x="32" y="243"/>
                  <a:pt x="33" y="244"/>
                </a:cubicBezTo>
                <a:cubicBezTo>
                  <a:pt x="35" y="242"/>
                  <a:pt x="36" y="239"/>
                  <a:pt x="38" y="237"/>
                </a:cubicBezTo>
                <a:close/>
                <a:moveTo>
                  <a:pt x="117" y="72"/>
                </a:moveTo>
                <a:cubicBezTo>
                  <a:pt x="118" y="72"/>
                  <a:pt x="118" y="72"/>
                  <a:pt x="118" y="72"/>
                </a:cubicBezTo>
                <a:cubicBezTo>
                  <a:pt x="120" y="69"/>
                  <a:pt x="121" y="65"/>
                  <a:pt x="122" y="62"/>
                </a:cubicBezTo>
                <a:cubicBezTo>
                  <a:pt x="122" y="62"/>
                  <a:pt x="122" y="61"/>
                  <a:pt x="122" y="61"/>
                </a:cubicBezTo>
                <a:cubicBezTo>
                  <a:pt x="122" y="60"/>
                  <a:pt x="121" y="59"/>
                  <a:pt x="121" y="57"/>
                </a:cubicBezTo>
                <a:cubicBezTo>
                  <a:pt x="120" y="57"/>
                  <a:pt x="119" y="57"/>
                  <a:pt x="118" y="57"/>
                </a:cubicBezTo>
                <a:cubicBezTo>
                  <a:pt x="117" y="61"/>
                  <a:pt x="116" y="65"/>
                  <a:pt x="115" y="69"/>
                </a:cubicBezTo>
                <a:cubicBezTo>
                  <a:pt x="116" y="70"/>
                  <a:pt x="116" y="71"/>
                  <a:pt x="117" y="72"/>
                </a:cubicBezTo>
                <a:close/>
                <a:moveTo>
                  <a:pt x="227" y="218"/>
                </a:moveTo>
                <a:cubicBezTo>
                  <a:pt x="228" y="217"/>
                  <a:pt x="229" y="215"/>
                  <a:pt x="230" y="214"/>
                </a:cubicBezTo>
                <a:cubicBezTo>
                  <a:pt x="230" y="214"/>
                  <a:pt x="230" y="213"/>
                  <a:pt x="231" y="213"/>
                </a:cubicBezTo>
                <a:cubicBezTo>
                  <a:pt x="231" y="212"/>
                  <a:pt x="231" y="212"/>
                  <a:pt x="231" y="212"/>
                </a:cubicBezTo>
                <a:cubicBezTo>
                  <a:pt x="231" y="209"/>
                  <a:pt x="231" y="207"/>
                  <a:pt x="231" y="205"/>
                </a:cubicBezTo>
                <a:cubicBezTo>
                  <a:pt x="231" y="204"/>
                  <a:pt x="231" y="204"/>
                  <a:pt x="231" y="203"/>
                </a:cubicBezTo>
                <a:cubicBezTo>
                  <a:pt x="230" y="203"/>
                  <a:pt x="230" y="202"/>
                  <a:pt x="229" y="201"/>
                </a:cubicBezTo>
                <a:cubicBezTo>
                  <a:pt x="228" y="203"/>
                  <a:pt x="228" y="204"/>
                  <a:pt x="227" y="205"/>
                </a:cubicBezTo>
                <a:cubicBezTo>
                  <a:pt x="226" y="206"/>
                  <a:pt x="226" y="207"/>
                  <a:pt x="226" y="208"/>
                </a:cubicBezTo>
                <a:cubicBezTo>
                  <a:pt x="226" y="210"/>
                  <a:pt x="226" y="213"/>
                  <a:pt x="226" y="215"/>
                </a:cubicBezTo>
                <a:cubicBezTo>
                  <a:pt x="226" y="216"/>
                  <a:pt x="226" y="216"/>
                  <a:pt x="226" y="217"/>
                </a:cubicBezTo>
                <a:cubicBezTo>
                  <a:pt x="227" y="216"/>
                  <a:pt x="227" y="217"/>
                  <a:pt x="227" y="218"/>
                </a:cubicBezTo>
                <a:close/>
                <a:moveTo>
                  <a:pt x="226" y="118"/>
                </a:moveTo>
                <a:cubicBezTo>
                  <a:pt x="225" y="118"/>
                  <a:pt x="225" y="118"/>
                  <a:pt x="224" y="119"/>
                </a:cubicBezTo>
                <a:cubicBezTo>
                  <a:pt x="222" y="120"/>
                  <a:pt x="219" y="122"/>
                  <a:pt x="217" y="124"/>
                </a:cubicBezTo>
                <a:cubicBezTo>
                  <a:pt x="216" y="125"/>
                  <a:pt x="216" y="126"/>
                  <a:pt x="216" y="128"/>
                </a:cubicBezTo>
                <a:cubicBezTo>
                  <a:pt x="216" y="128"/>
                  <a:pt x="217" y="128"/>
                  <a:pt x="217" y="129"/>
                </a:cubicBezTo>
                <a:cubicBezTo>
                  <a:pt x="217" y="129"/>
                  <a:pt x="218" y="129"/>
                  <a:pt x="218" y="130"/>
                </a:cubicBezTo>
                <a:cubicBezTo>
                  <a:pt x="220" y="129"/>
                  <a:pt x="222" y="128"/>
                  <a:pt x="223" y="127"/>
                </a:cubicBezTo>
                <a:cubicBezTo>
                  <a:pt x="224" y="127"/>
                  <a:pt x="224" y="127"/>
                  <a:pt x="224" y="126"/>
                </a:cubicBezTo>
                <a:cubicBezTo>
                  <a:pt x="224" y="125"/>
                  <a:pt x="225" y="123"/>
                  <a:pt x="225" y="122"/>
                </a:cubicBezTo>
                <a:cubicBezTo>
                  <a:pt x="225" y="121"/>
                  <a:pt x="225" y="119"/>
                  <a:pt x="226" y="118"/>
                </a:cubicBezTo>
                <a:close/>
                <a:moveTo>
                  <a:pt x="28" y="203"/>
                </a:moveTo>
                <a:cubicBezTo>
                  <a:pt x="28" y="203"/>
                  <a:pt x="28" y="203"/>
                  <a:pt x="28" y="203"/>
                </a:cubicBezTo>
                <a:cubicBezTo>
                  <a:pt x="30" y="201"/>
                  <a:pt x="31" y="199"/>
                  <a:pt x="32" y="198"/>
                </a:cubicBezTo>
                <a:cubicBezTo>
                  <a:pt x="33" y="197"/>
                  <a:pt x="33" y="196"/>
                  <a:pt x="32" y="195"/>
                </a:cubicBezTo>
                <a:cubicBezTo>
                  <a:pt x="32" y="195"/>
                  <a:pt x="32" y="195"/>
                  <a:pt x="32" y="194"/>
                </a:cubicBezTo>
                <a:cubicBezTo>
                  <a:pt x="31" y="192"/>
                  <a:pt x="31" y="191"/>
                  <a:pt x="30" y="189"/>
                </a:cubicBezTo>
                <a:cubicBezTo>
                  <a:pt x="30" y="189"/>
                  <a:pt x="30" y="189"/>
                  <a:pt x="30" y="189"/>
                </a:cubicBezTo>
                <a:cubicBezTo>
                  <a:pt x="28" y="191"/>
                  <a:pt x="27" y="193"/>
                  <a:pt x="25" y="196"/>
                </a:cubicBezTo>
                <a:cubicBezTo>
                  <a:pt x="25" y="196"/>
                  <a:pt x="25" y="196"/>
                  <a:pt x="25" y="196"/>
                </a:cubicBezTo>
                <a:cubicBezTo>
                  <a:pt x="26" y="199"/>
                  <a:pt x="27" y="201"/>
                  <a:pt x="28" y="203"/>
                </a:cubicBezTo>
                <a:close/>
                <a:moveTo>
                  <a:pt x="191" y="261"/>
                </a:moveTo>
                <a:cubicBezTo>
                  <a:pt x="194" y="261"/>
                  <a:pt x="197" y="261"/>
                  <a:pt x="200" y="261"/>
                </a:cubicBezTo>
                <a:cubicBezTo>
                  <a:pt x="201" y="258"/>
                  <a:pt x="202" y="257"/>
                  <a:pt x="204" y="255"/>
                </a:cubicBezTo>
                <a:cubicBezTo>
                  <a:pt x="204" y="255"/>
                  <a:pt x="204" y="255"/>
                  <a:pt x="204" y="255"/>
                </a:cubicBezTo>
                <a:cubicBezTo>
                  <a:pt x="200" y="255"/>
                  <a:pt x="197" y="255"/>
                  <a:pt x="193" y="256"/>
                </a:cubicBezTo>
                <a:cubicBezTo>
                  <a:pt x="193" y="256"/>
                  <a:pt x="193" y="256"/>
                  <a:pt x="193" y="256"/>
                </a:cubicBezTo>
                <a:cubicBezTo>
                  <a:pt x="192" y="257"/>
                  <a:pt x="191" y="258"/>
                  <a:pt x="191" y="259"/>
                </a:cubicBezTo>
                <a:cubicBezTo>
                  <a:pt x="190" y="260"/>
                  <a:pt x="190" y="261"/>
                  <a:pt x="191" y="261"/>
                </a:cubicBezTo>
                <a:close/>
                <a:moveTo>
                  <a:pt x="235" y="185"/>
                </a:moveTo>
                <a:cubicBezTo>
                  <a:pt x="236" y="184"/>
                  <a:pt x="236" y="184"/>
                  <a:pt x="236" y="183"/>
                </a:cubicBezTo>
                <a:cubicBezTo>
                  <a:pt x="237" y="181"/>
                  <a:pt x="239" y="178"/>
                  <a:pt x="240" y="175"/>
                </a:cubicBezTo>
                <a:cubicBezTo>
                  <a:pt x="241" y="173"/>
                  <a:pt x="240" y="170"/>
                  <a:pt x="239" y="168"/>
                </a:cubicBezTo>
                <a:cubicBezTo>
                  <a:pt x="238" y="169"/>
                  <a:pt x="237" y="171"/>
                  <a:pt x="236" y="172"/>
                </a:cubicBezTo>
                <a:cubicBezTo>
                  <a:pt x="236" y="173"/>
                  <a:pt x="235" y="173"/>
                  <a:pt x="235" y="174"/>
                </a:cubicBezTo>
                <a:cubicBezTo>
                  <a:pt x="234" y="176"/>
                  <a:pt x="234" y="178"/>
                  <a:pt x="233" y="181"/>
                </a:cubicBezTo>
                <a:cubicBezTo>
                  <a:pt x="233" y="181"/>
                  <a:pt x="233" y="181"/>
                  <a:pt x="233" y="182"/>
                </a:cubicBezTo>
                <a:cubicBezTo>
                  <a:pt x="234" y="183"/>
                  <a:pt x="235" y="184"/>
                  <a:pt x="235" y="185"/>
                </a:cubicBezTo>
                <a:close/>
                <a:moveTo>
                  <a:pt x="238" y="95"/>
                </a:moveTo>
                <a:cubicBezTo>
                  <a:pt x="238" y="95"/>
                  <a:pt x="238" y="95"/>
                  <a:pt x="238" y="94"/>
                </a:cubicBezTo>
                <a:cubicBezTo>
                  <a:pt x="239" y="92"/>
                  <a:pt x="239" y="90"/>
                  <a:pt x="240" y="88"/>
                </a:cubicBezTo>
                <a:cubicBezTo>
                  <a:pt x="240" y="87"/>
                  <a:pt x="241" y="85"/>
                  <a:pt x="242" y="83"/>
                </a:cubicBezTo>
                <a:cubicBezTo>
                  <a:pt x="241" y="82"/>
                  <a:pt x="240" y="82"/>
                  <a:pt x="239" y="81"/>
                </a:cubicBezTo>
                <a:cubicBezTo>
                  <a:pt x="239" y="81"/>
                  <a:pt x="239" y="82"/>
                  <a:pt x="238" y="82"/>
                </a:cubicBezTo>
                <a:cubicBezTo>
                  <a:pt x="239" y="83"/>
                  <a:pt x="239" y="84"/>
                  <a:pt x="238" y="85"/>
                </a:cubicBezTo>
                <a:cubicBezTo>
                  <a:pt x="238" y="85"/>
                  <a:pt x="238" y="86"/>
                  <a:pt x="237" y="86"/>
                </a:cubicBezTo>
                <a:cubicBezTo>
                  <a:pt x="236" y="89"/>
                  <a:pt x="234" y="92"/>
                  <a:pt x="233" y="95"/>
                </a:cubicBezTo>
                <a:cubicBezTo>
                  <a:pt x="233" y="95"/>
                  <a:pt x="233" y="95"/>
                  <a:pt x="233" y="95"/>
                </a:cubicBezTo>
                <a:cubicBezTo>
                  <a:pt x="234" y="97"/>
                  <a:pt x="234" y="98"/>
                  <a:pt x="235" y="99"/>
                </a:cubicBezTo>
                <a:cubicBezTo>
                  <a:pt x="236" y="98"/>
                  <a:pt x="237" y="97"/>
                  <a:pt x="237" y="97"/>
                </a:cubicBezTo>
                <a:cubicBezTo>
                  <a:pt x="238" y="96"/>
                  <a:pt x="238" y="96"/>
                  <a:pt x="238" y="95"/>
                </a:cubicBezTo>
                <a:close/>
                <a:moveTo>
                  <a:pt x="131" y="57"/>
                </a:moveTo>
                <a:cubicBezTo>
                  <a:pt x="130" y="58"/>
                  <a:pt x="129" y="59"/>
                  <a:pt x="129" y="60"/>
                </a:cubicBezTo>
                <a:cubicBezTo>
                  <a:pt x="128" y="62"/>
                  <a:pt x="128" y="63"/>
                  <a:pt x="127" y="64"/>
                </a:cubicBezTo>
                <a:cubicBezTo>
                  <a:pt x="127" y="64"/>
                  <a:pt x="126" y="65"/>
                  <a:pt x="125" y="65"/>
                </a:cubicBezTo>
                <a:cubicBezTo>
                  <a:pt x="124" y="66"/>
                  <a:pt x="124" y="66"/>
                  <a:pt x="124" y="68"/>
                </a:cubicBezTo>
                <a:cubicBezTo>
                  <a:pt x="125" y="70"/>
                  <a:pt x="126" y="71"/>
                  <a:pt x="128" y="73"/>
                </a:cubicBezTo>
                <a:cubicBezTo>
                  <a:pt x="128" y="73"/>
                  <a:pt x="128" y="73"/>
                  <a:pt x="128" y="73"/>
                </a:cubicBezTo>
                <a:cubicBezTo>
                  <a:pt x="128" y="73"/>
                  <a:pt x="128" y="73"/>
                  <a:pt x="128" y="72"/>
                </a:cubicBezTo>
                <a:cubicBezTo>
                  <a:pt x="127" y="71"/>
                  <a:pt x="127" y="71"/>
                  <a:pt x="128" y="70"/>
                </a:cubicBezTo>
                <a:cubicBezTo>
                  <a:pt x="128" y="70"/>
                  <a:pt x="128" y="69"/>
                  <a:pt x="129" y="69"/>
                </a:cubicBezTo>
                <a:cubicBezTo>
                  <a:pt x="130" y="68"/>
                  <a:pt x="131" y="66"/>
                  <a:pt x="132" y="65"/>
                </a:cubicBezTo>
                <a:cubicBezTo>
                  <a:pt x="132" y="64"/>
                  <a:pt x="132" y="64"/>
                  <a:pt x="132" y="63"/>
                </a:cubicBezTo>
                <a:cubicBezTo>
                  <a:pt x="132" y="63"/>
                  <a:pt x="132" y="62"/>
                  <a:pt x="133" y="62"/>
                </a:cubicBezTo>
                <a:cubicBezTo>
                  <a:pt x="134" y="61"/>
                  <a:pt x="134" y="61"/>
                  <a:pt x="134" y="60"/>
                </a:cubicBezTo>
                <a:cubicBezTo>
                  <a:pt x="133" y="60"/>
                  <a:pt x="132" y="58"/>
                  <a:pt x="131" y="57"/>
                </a:cubicBezTo>
                <a:close/>
                <a:moveTo>
                  <a:pt x="140" y="82"/>
                </a:moveTo>
                <a:cubicBezTo>
                  <a:pt x="141" y="80"/>
                  <a:pt x="142" y="78"/>
                  <a:pt x="142" y="76"/>
                </a:cubicBezTo>
                <a:cubicBezTo>
                  <a:pt x="142" y="76"/>
                  <a:pt x="142" y="75"/>
                  <a:pt x="142" y="75"/>
                </a:cubicBezTo>
                <a:cubicBezTo>
                  <a:pt x="141" y="74"/>
                  <a:pt x="141" y="74"/>
                  <a:pt x="140" y="73"/>
                </a:cubicBezTo>
                <a:cubicBezTo>
                  <a:pt x="138" y="73"/>
                  <a:pt x="137" y="72"/>
                  <a:pt x="138" y="70"/>
                </a:cubicBezTo>
                <a:cubicBezTo>
                  <a:pt x="136" y="69"/>
                  <a:pt x="135" y="67"/>
                  <a:pt x="133" y="65"/>
                </a:cubicBezTo>
                <a:cubicBezTo>
                  <a:pt x="133" y="66"/>
                  <a:pt x="132" y="67"/>
                  <a:pt x="132" y="68"/>
                </a:cubicBezTo>
                <a:cubicBezTo>
                  <a:pt x="131" y="68"/>
                  <a:pt x="131" y="69"/>
                  <a:pt x="132" y="70"/>
                </a:cubicBezTo>
                <a:cubicBezTo>
                  <a:pt x="132" y="70"/>
                  <a:pt x="132" y="70"/>
                  <a:pt x="132" y="71"/>
                </a:cubicBezTo>
                <a:cubicBezTo>
                  <a:pt x="133" y="70"/>
                  <a:pt x="134" y="70"/>
                  <a:pt x="135" y="71"/>
                </a:cubicBezTo>
                <a:cubicBezTo>
                  <a:pt x="135" y="72"/>
                  <a:pt x="136" y="72"/>
                  <a:pt x="136" y="72"/>
                </a:cubicBezTo>
                <a:cubicBezTo>
                  <a:pt x="137" y="72"/>
                  <a:pt x="137" y="73"/>
                  <a:pt x="137" y="74"/>
                </a:cubicBezTo>
                <a:cubicBezTo>
                  <a:pt x="136" y="74"/>
                  <a:pt x="135" y="74"/>
                  <a:pt x="136" y="75"/>
                </a:cubicBezTo>
                <a:cubicBezTo>
                  <a:pt x="137" y="78"/>
                  <a:pt x="139" y="80"/>
                  <a:pt x="140" y="82"/>
                </a:cubicBezTo>
                <a:close/>
                <a:moveTo>
                  <a:pt x="48" y="105"/>
                </a:moveTo>
                <a:cubicBezTo>
                  <a:pt x="48" y="104"/>
                  <a:pt x="47" y="105"/>
                  <a:pt x="46" y="104"/>
                </a:cubicBezTo>
                <a:cubicBezTo>
                  <a:pt x="46" y="104"/>
                  <a:pt x="45" y="104"/>
                  <a:pt x="45" y="104"/>
                </a:cubicBezTo>
                <a:cubicBezTo>
                  <a:pt x="45" y="104"/>
                  <a:pt x="44" y="104"/>
                  <a:pt x="44" y="104"/>
                </a:cubicBezTo>
                <a:cubicBezTo>
                  <a:pt x="43" y="106"/>
                  <a:pt x="42" y="109"/>
                  <a:pt x="42" y="112"/>
                </a:cubicBezTo>
                <a:cubicBezTo>
                  <a:pt x="42" y="112"/>
                  <a:pt x="42" y="113"/>
                  <a:pt x="42" y="113"/>
                </a:cubicBezTo>
                <a:cubicBezTo>
                  <a:pt x="43" y="115"/>
                  <a:pt x="44" y="116"/>
                  <a:pt x="46" y="118"/>
                </a:cubicBezTo>
                <a:cubicBezTo>
                  <a:pt x="46" y="118"/>
                  <a:pt x="46" y="118"/>
                  <a:pt x="46" y="118"/>
                </a:cubicBezTo>
                <a:cubicBezTo>
                  <a:pt x="46" y="118"/>
                  <a:pt x="46" y="118"/>
                  <a:pt x="46" y="118"/>
                </a:cubicBezTo>
                <a:cubicBezTo>
                  <a:pt x="47" y="115"/>
                  <a:pt x="47" y="112"/>
                  <a:pt x="48" y="109"/>
                </a:cubicBezTo>
                <a:cubicBezTo>
                  <a:pt x="48" y="108"/>
                  <a:pt x="48" y="107"/>
                  <a:pt x="46" y="107"/>
                </a:cubicBezTo>
                <a:cubicBezTo>
                  <a:pt x="47" y="106"/>
                  <a:pt x="47" y="106"/>
                  <a:pt x="48" y="105"/>
                </a:cubicBezTo>
                <a:close/>
                <a:moveTo>
                  <a:pt x="29" y="125"/>
                </a:moveTo>
                <a:cubicBezTo>
                  <a:pt x="30" y="126"/>
                  <a:pt x="30" y="126"/>
                  <a:pt x="30" y="127"/>
                </a:cubicBezTo>
                <a:cubicBezTo>
                  <a:pt x="30" y="128"/>
                  <a:pt x="30" y="128"/>
                  <a:pt x="30" y="128"/>
                </a:cubicBezTo>
                <a:cubicBezTo>
                  <a:pt x="28" y="131"/>
                  <a:pt x="26" y="135"/>
                  <a:pt x="24" y="138"/>
                </a:cubicBezTo>
                <a:cubicBezTo>
                  <a:pt x="23" y="138"/>
                  <a:pt x="23" y="138"/>
                  <a:pt x="23" y="139"/>
                </a:cubicBezTo>
                <a:cubicBezTo>
                  <a:pt x="23" y="140"/>
                  <a:pt x="24" y="140"/>
                  <a:pt x="25" y="141"/>
                </a:cubicBezTo>
                <a:cubicBezTo>
                  <a:pt x="25" y="141"/>
                  <a:pt x="25" y="140"/>
                  <a:pt x="25" y="140"/>
                </a:cubicBezTo>
                <a:cubicBezTo>
                  <a:pt x="27" y="138"/>
                  <a:pt x="29" y="135"/>
                  <a:pt x="30" y="133"/>
                </a:cubicBezTo>
                <a:cubicBezTo>
                  <a:pt x="31" y="132"/>
                  <a:pt x="32" y="131"/>
                  <a:pt x="33" y="129"/>
                </a:cubicBezTo>
                <a:cubicBezTo>
                  <a:pt x="33" y="128"/>
                  <a:pt x="33" y="128"/>
                  <a:pt x="34" y="128"/>
                </a:cubicBezTo>
                <a:cubicBezTo>
                  <a:pt x="33" y="126"/>
                  <a:pt x="31" y="124"/>
                  <a:pt x="30" y="122"/>
                </a:cubicBezTo>
                <a:cubicBezTo>
                  <a:pt x="30" y="122"/>
                  <a:pt x="30" y="122"/>
                  <a:pt x="30" y="122"/>
                </a:cubicBezTo>
                <a:cubicBezTo>
                  <a:pt x="30" y="123"/>
                  <a:pt x="30" y="123"/>
                  <a:pt x="30" y="123"/>
                </a:cubicBezTo>
                <a:cubicBezTo>
                  <a:pt x="30" y="124"/>
                  <a:pt x="30" y="124"/>
                  <a:pt x="29" y="125"/>
                </a:cubicBezTo>
                <a:close/>
                <a:moveTo>
                  <a:pt x="154" y="59"/>
                </a:moveTo>
                <a:cubicBezTo>
                  <a:pt x="153" y="60"/>
                  <a:pt x="153" y="60"/>
                  <a:pt x="153" y="60"/>
                </a:cubicBezTo>
                <a:cubicBezTo>
                  <a:pt x="152" y="63"/>
                  <a:pt x="150" y="66"/>
                  <a:pt x="149" y="68"/>
                </a:cubicBezTo>
                <a:cubicBezTo>
                  <a:pt x="149" y="70"/>
                  <a:pt x="149" y="71"/>
                  <a:pt x="150" y="72"/>
                </a:cubicBezTo>
                <a:cubicBezTo>
                  <a:pt x="151" y="73"/>
                  <a:pt x="151" y="74"/>
                  <a:pt x="152" y="75"/>
                </a:cubicBezTo>
                <a:cubicBezTo>
                  <a:pt x="153" y="73"/>
                  <a:pt x="154" y="71"/>
                  <a:pt x="155" y="69"/>
                </a:cubicBezTo>
                <a:cubicBezTo>
                  <a:pt x="155" y="69"/>
                  <a:pt x="155" y="68"/>
                  <a:pt x="155" y="68"/>
                </a:cubicBezTo>
                <a:cubicBezTo>
                  <a:pt x="155" y="67"/>
                  <a:pt x="155" y="66"/>
                  <a:pt x="155" y="65"/>
                </a:cubicBezTo>
                <a:cubicBezTo>
                  <a:pt x="155" y="64"/>
                  <a:pt x="154" y="63"/>
                  <a:pt x="154" y="62"/>
                </a:cubicBezTo>
                <a:cubicBezTo>
                  <a:pt x="153" y="62"/>
                  <a:pt x="153" y="61"/>
                  <a:pt x="154" y="61"/>
                </a:cubicBezTo>
                <a:cubicBezTo>
                  <a:pt x="154" y="61"/>
                  <a:pt x="154" y="60"/>
                  <a:pt x="154" y="59"/>
                </a:cubicBezTo>
                <a:close/>
                <a:moveTo>
                  <a:pt x="122" y="66"/>
                </a:moveTo>
                <a:cubicBezTo>
                  <a:pt x="121" y="68"/>
                  <a:pt x="121" y="70"/>
                  <a:pt x="121" y="72"/>
                </a:cubicBezTo>
                <a:cubicBezTo>
                  <a:pt x="120" y="73"/>
                  <a:pt x="120" y="74"/>
                  <a:pt x="120" y="74"/>
                </a:cubicBezTo>
                <a:cubicBezTo>
                  <a:pt x="121" y="77"/>
                  <a:pt x="124" y="79"/>
                  <a:pt x="125" y="80"/>
                </a:cubicBezTo>
                <a:cubicBezTo>
                  <a:pt x="126" y="78"/>
                  <a:pt x="126" y="77"/>
                  <a:pt x="127" y="76"/>
                </a:cubicBezTo>
                <a:cubicBezTo>
                  <a:pt x="127" y="75"/>
                  <a:pt x="127" y="75"/>
                  <a:pt x="127" y="74"/>
                </a:cubicBezTo>
                <a:cubicBezTo>
                  <a:pt x="125" y="72"/>
                  <a:pt x="123" y="69"/>
                  <a:pt x="122" y="67"/>
                </a:cubicBezTo>
                <a:cubicBezTo>
                  <a:pt x="122" y="66"/>
                  <a:pt x="122" y="66"/>
                  <a:pt x="122" y="66"/>
                </a:cubicBezTo>
                <a:close/>
                <a:moveTo>
                  <a:pt x="161" y="73"/>
                </a:moveTo>
                <a:cubicBezTo>
                  <a:pt x="163" y="71"/>
                  <a:pt x="164" y="69"/>
                  <a:pt x="165" y="67"/>
                </a:cubicBezTo>
                <a:cubicBezTo>
                  <a:pt x="165" y="67"/>
                  <a:pt x="165" y="66"/>
                  <a:pt x="165" y="66"/>
                </a:cubicBezTo>
                <a:cubicBezTo>
                  <a:pt x="164" y="65"/>
                  <a:pt x="165" y="63"/>
                  <a:pt x="165" y="62"/>
                </a:cubicBezTo>
                <a:cubicBezTo>
                  <a:pt x="165" y="61"/>
                  <a:pt x="165" y="61"/>
                  <a:pt x="164" y="60"/>
                </a:cubicBezTo>
                <a:cubicBezTo>
                  <a:pt x="164" y="60"/>
                  <a:pt x="164" y="59"/>
                  <a:pt x="163" y="59"/>
                </a:cubicBezTo>
                <a:cubicBezTo>
                  <a:pt x="163" y="59"/>
                  <a:pt x="162" y="59"/>
                  <a:pt x="162" y="60"/>
                </a:cubicBezTo>
                <a:cubicBezTo>
                  <a:pt x="161" y="60"/>
                  <a:pt x="161" y="61"/>
                  <a:pt x="161" y="61"/>
                </a:cubicBezTo>
                <a:cubicBezTo>
                  <a:pt x="160" y="62"/>
                  <a:pt x="160" y="62"/>
                  <a:pt x="161" y="63"/>
                </a:cubicBezTo>
                <a:cubicBezTo>
                  <a:pt x="161" y="64"/>
                  <a:pt x="162" y="65"/>
                  <a:pt x="162" y="66"/>
                </a:cubicBezTo>
                <a:cubicBezTo>
                  <a:pt x="162" y="67"/>
                  <a:pt x="163" y="67"/>
                  <a:pt x="162" y="68"/>
                </a:cubicBezTo>
                <a:cubicBezTo>
                  <a:pt x="162" y="68"/>
                  <a:pt x="161" y="68"/>
                  <a:pt x="161" y="68"/>
                </a:cubicBezTo>
                <a:cubicBezTo>
                  <a:pt x="160" y="68"/>
                  <a:pt x="160" y="68"/>
                  <a:pt x="160" y="67"/>
                </a:cubicBezTo>
                <a:cubicBezTo>
                  <a:pt x="160" y="67"/>
                  <a:pt x="160" y="66"/>
                  <a:pt x="160" y="66"/>
                </a:cubicBezTo>
                <a:cubicBezTo>
                  <a:pt x="159" y="65"/>
                  <a:pt x="159" y="65"/>
                  <a:pt x="159" y="64"/>
                </a:cubicBezTo>
                <a:cubicBezTo>
                  <a:pt x="159" y="64"/>
                  <a:pt x="159" y="64"/>
                  <a:pt x="159" y="64"/>
                </a:cubicBezTo>
                <a:cubicBezTo>
                  <a:pt x="159" y="65"/>
                  <a:pt x="158" y="66"/>
                  <a:pt x="158" y="67"/>
                </a:cubicBezTo>
                <a:cubicBezTo>
                  <a:pt x="158" y="67"/>
                  <a:pt x="158" y="68"/>
                  <a:pt x="158" y="68"/>
                </a:cubicBezTo>
                <a:cubicBezTo>
                  <a:pt x="159" y="69"/>
                  <a:pt x="159" y="70"/>
                  <a:pt x="160" y="71"/>
                </a:cubicBezTo>
                <a:cubicBezTo>
                  <a:pt x="160" y="72"/>
                  <a:pt x="161" y="72"/>
                  <a:pt x="161" y="73"/>
                </a:cubicBezTo>
                <a:close/>
                <a:moveTo>
                  <a:pt x="250" y="155"/>
                </a:moveTo>
                <a:cubicBezTo>
                  <a:pt x="249" y="156"/>
                  <a:pt x="248" y="157"/>
                  <a:pt x="247" y="158"/>
                </a:cubicBezTo>
                <a:cubicBezTo>
                  <a:pt x="247" y="159"/>
                  <a:pt x="247" y="159"/>
                  <a:pt x="247" y="160"/>
                </a:cubicBezTo>
                <a:cubicBezTo>
                  <a:pt x="246" y="162"/>
                  <a:pt x="245" y="165"/>
                  <a:pt x="244" y="167"/>
                </a:cubicBezTo>
                <a:cubicBezTo>
                  <a:pt x="244" y="168"/>
                  <a:pt x="244" y="169"/>
                  <a:pt x="245" y="170"/>
                </a:cubicBezTo>
                <a:cubicBezTo>
                  <a:pt x="246" y="171"/>
                  <a:pt x="245" y="173"/>
                  <a:pt x="244" y="173"/>
                </a:cubicBezTo>
                <a:cubicBezTo>
                  <a:pt x="243" y="173"/>
                  <a:pt x="243" y="173"/>
                  <a:pt x="243" y="173"/>
                </a:cubicBezTo>
                <a:cubicBezTo>
                  <a:pt x="243" y="174"/>
                  <a:pt x="243" y="175"/>
                  <a:pt x="243" y="175"/>
                </a:cubicBezTo>
                <a:cubicBezTo>
                  <a:pt x="243" y="175"/>
                  <a:pt x="243" y="175"/>
                  <a:pt x="243" y="175"/>
                </a:cubicBezTo>
                <a:cubicBezTo>
                  <a:pt x="245" y="173"/>
                  <a:pt x="246" y="171"/>
                  <a:pt x="248" y="168"/>
                </a:cubicBezTo>
                <a:cubicBezTo>
                  <a:pt x="248" y="168"/>
                  <a:pt x="248" y="168"/>
                  <a:pt x="248" y="168"/>
                </a:cubicBezTo>
                <a:cubicBezTo>
                  <a:pt x="249" y="165"/>
                  <a:pt x="250" y="163"/>
                  <a:pt x="249" y="160"/>
                </a:cubicBezTo>
                <a:cubicBezTo>
                  <a:pt x="249" y="159"/>
                  <a:pt x="249" y="159"/>
                  <a:pt x="250" y="158"/>
                </a:cubicBezTo>
                <a:cubicBezTo>
                  <a:pt x="250" y="158"/>
                  <a:pt x="250" y="158"/>
                  <a:pt x="250" y="158"/>
                </a:cubicBezTo>
                <a:cubicBezTo>
                  <a:pt x="250" y="157"/>
                  <a:pt x="250" y="156"/>
                  <a:pt x="250" y="155"/>
                </a:cubicBezTo>
                <a:close/>
                <a:moveTo>
                  <a:pt x="160" y="88"/>
                </a:moveTo>
                <a:cubicBezTo>
                  <a:pt x="157" y="91"/>
                  <a:pt x="154" y="94"/>
                  <a:pt x="152" y="97"/>
                </a:cubicBezTo>
                <a:cubicBezTo>
                  <a:pt x="153" y="99"/>
                  <a:pt x="154" y="100"/>
                  <a:pt x="156" y="102"/>
                </a:cubicBezTo>
                <a:cubicBezTo>
                  <a:pt x="156" y="101"/>
                  <a:pt x="157" y="101"/>
                  <a:pt x="157" y="100"/>
                </a:cubicBezTo>
                <a:cubicBezTo>
                  <a:pt x="156" y="99"/>
                  <a:pt x="156" y="99"/>
                  <a:pt x="157" y="98"/>
                </a:cubicBezTo>
                <a:cubicBezTo>
                  <a:pt x="157" y="98"/>
                  <a:pt x="157" y="97"/>
                  <a:pt x="157" y="97"/>
                </a:cubicBezTo>
                <a:cubicBezTo>
                  <a:pt x="158" y="94"/>
                  <a:pt x="159" y="92"/>
                  <a:pt x="160" y="89"/>
                </a:cubicBezTo>
                <a:cubicBezTo>
                  <a:pt x="160" y="89"/>
                  <a:pt x="160" y="88"/>
                  <a:pt x="160" y="88"/>
                </a:cubicBezTo>
                <a:close/>
                <a:moveTo>
                  <a:pt x="210" y="49"/>
                </a:moveTo>
                <a:cubicBezTo>
                  <a:pt x="210" y="48"/>
                  <a:pt x="210" y="48"/>
                  <a:pt x="210" y="47"/>
                </a:cubicBezTo>
                <a:cubicBezTo>
                  <a:pt x="210" y="44"/>
                  <a:pt x="209" y="41"/>
                  <a:pt x="209" y="39"/>
                </a:cubicBezTo>
                <a:cubicBezTo>
                  <a:pt x="208" y="34"/>
                  <a:pt x="208" y="30"/>
                  <a:pt x="207" y="26"/>
                </a:cubicBezTo>
                <a:cubicBezTo>
                  <a:pt x="207" y="25"/>
                  <a:pt x="207" y="25"/>
                  <a:pt x="206" y="24"/>
                </a:cubicBezTo>
                <a:cubicBezTo>
                  <a:pt x="205" y="22"/>
                  <a:pt x="204" y="21"/>
                  <a:pt x="204" y="19"/>
                </a:cubicBezTo>
                <a:cubicBezTo>
                  <a:pt x="203" y="18"/>
                  <a:pt x="203" y="18"/>
                  <a:pt x="203" y="18"/>
                </a:cubicBezTo>
                <a:cubicBezTo>
                  <a:pt x="202" y="17"/>
                  <a:pt x="201" y="16"/>
                  <a:pt x="200" y="15"/>
                </a:cubicBezTo>
                <a:cubicBezTo>
                  <a:pt x="199" y="15"/>
                  <a:pt x="198" y="14"/>
                  <a:pt x="197" y="14"/>
                </a:cubicBezTo>
                <a:cubicBezTo>
                  <a:pt x="197" y="14"/>
                  <a:pt x="198" y="15"/>
                  <a:pt x="198" y="15"/>
                </a:cubicBezTo>
                <a:cubicBezTo>
                  <a:pt x="201" y="17"/>
                  <a:pt x="204" y="21"/>
                  <a:pt x="205" y="25"/>
                </a:cubicBezTo>
                <a:cubicBezTo>
                  <a:pt x="206" y="29"/>
                  <a:pt x="207" y="33"/>
                  <a:pt x="207" y="37"/>
                </a:cubicBezTo>
                <a:cubicBezTo>
                  <a:pt x="207" y="39"/>
                  <a:pt x="208" y="42"/>
                  <a:pt x="209" y="44"/>
                </a:cubicBezTo>
                <a:cubicBezTo>
                  <a:pt x="209" y="45"/>
                  <a:pt x="209" y="46"/>
                  <a:pt x="209" y="48"/>
                </a:cubicBezTo>
                <a:cubicBezTo>
                  <a:pt x="210" y="48"/>
                  <a:pt x="210" y="48"/>
                  <a:pt x="210" y="49"/>
                </a:cubicBezTo>
                <a:close/>
                <a:moveTo>
                  <a:pt x="7" y="182"/>
                </a:moveTo>
                <a:cubicBezTo>
                  <a:pt x="7" y="182"/>
                  <a:pt x="7" y="182"/>
                  <a:pt x="7" y="182"/>
                </a:cubicBezTo>
                <a:cubicBezTo>
                  <a:pt x="7" y="180"/>
                  <a:pt x="7" y="179"/>
                  <a:pt x="7" y="177"/>
                </a:cubicBezTo>
                <a:cubicBezTo>
                  <a:pt x="7" y="173"/>
                  <a:pt x="7" y="169"/>
                  <a:pt x="8" y="166"/>
                </a:cubicBezTo>
                <a:cubicBezTo>
                  <a:pt x="8" y="162"/>
                  <a:pt x="8" y="158"/>
                  <a:pt x="8" y="154"/>
                </a:cubicBezTo>
                <a:cubicBezTo>
                  <a:pt x="9" y="148"/>
                  <a:pt x="9" y="142"/>
                  <a:pt x="9" y="136"/>
                </a:cubicBezTo>
                <a:cubicBezTo>
                  <a:pt x="9" y="132"/>
                  <a:pt x="9" y="128"/>
                  <a:pt x="9" y="124"/>
                </a:cubicBezTo>
                <a:cubicBezTo>
                  <a:pt x="9" y="117"/>
                  <a:pt x="9" y="111"/>
                  <a:pt x="9" y="104"/>
                </a:cubicBezTo>
                <a:cubicBezTo>
                  <a:pt x="9" y="104"/>
                  <a:pt x="9" y="103"/>
                  <a:pt x="9" y="103"/>
                </a:cubicBezTo>
                <a:cubicBezTo>
                  <a:pt x="9" y="103"/>
                  <a:pt x="9" y="103"/>
                  <a:pt x="9" y="103"/>
                </a:cubicBezTo>
                <a:cubicBezTo>
                  <a:pt x="9" y="104"/>
                  <a:pt x="9" y="105"/>
                  <a:pt x="9" y="105"/>
                </a:cubicBezTo>
                <a:cubicBezTo>
                  <a:pt x="9" y="112"/>
                  <a:pt x="9" y="118"/>
                  <a:pt x="9" y="125"/>
                </a:cubicBezTo>
                <a:cubicBezTo>
                  <a:pt x="9" y="128"/>
                  <a:pt x="9" y="132"/>
                  <a:pt x="8" y="135"/>
                </a:cubicBezTo>
                <a:cubicBezTo>
                  <a:pt x="8" y="140"/>
                  <a:pt x="7" y="145"/>
                  <a:pt x="7" y="150"/>
                </a:cubicBezTo>
                <a:cubicBezTo>
                  <a:pt x="7" y="160"/>
                  <a:pt x="7" y="170"/>
                  <a:pt x="7" y="180"/>
                </a:cubicBezTo>
                <a:cubicBezTo>
                  <a:pt x="7" y="180"/>
                  <a:pt x="7" y="181"/>
                  <a:pt x="7" y="182"/>
                </a:cubicBezTo>
                <a:close/>
                <a:moveTo>
                  <a:pt x="242" y="201"/>
                </a:moveTo>
                <a:cubicBezTo>
                  <a:pt x="242" y="201"/>
                  <a:pt x="242" y="201"/>
                  <a:pt x="242" y="201"/>
                </a:cubicBezTo>
                <a:cubicBezTo>
                  <a:pt x="242" y="201"/>
                  <a:pt x="242" y="200"/>
                  <a:pt x="243" y="200"/>
                </a:cubicBezTo>
                <a:cubicBezTo>
                  <a:pt x="245" y="197"/>
                  <a:pt x="247" y="194"/>
                  <a:pt x="249" y="192"/>
                </a:cubicBezTo>
                <a:cubicBezTo>
                  <a:pt x="249" y="191"/>
                  <a:pt x="250" y="189"/>
                  <a:pt x="250" y="188"/>
                </a:cubicBezTo>
                <a:cubicBezTo>
                  <a:pt x="250" y="187"/>
                  <a:pt x="250" y="186"/>
                  <a:pt x="250" y="185"/>
                </a:cubicBezTo>
                <a:cubicBezTo>
                  <a:pt x="248" y="185"/>
                  <a:pt x="248" y="185"/>
                  <a:pt x="247" y="184"/>
                </a:cubicBezTo>
                <a:cubicBezTo>
                  <a:pt x="246" y="185"/>
                  <a:pt x="246" y="185"/>
                  <a:pt x="246" y="186"/>
                </a:cubicBezTo>
                <a:cubicBezTo>
                  <a:pt x="245" y="188"/>
                  <a:pt x="245" y="190"/>
                  <a:pt x="245" y="192"/>
                </a:cubicBezTo>
                <a:cubicBezTo>
                  <a:pt x="245" y="193"/>
                  <a:pt x="244" y="194"/>
                  <a:pt x="243" y="195"/>
                </a:cubicBezTo>
                <a:cubicBezTo>
                  <a:pt x="245" y="197"/>
                  <a:pt x="244" y="198"/>
                  <a:pt x="242" y="199"/>
                </a:cubicBezTo>
                <a:cubicBezTo>
                  <a:pt x="242" y="200"/>
                  <a:pt x="242" y="200"/>
                  <a:pt x="242" y="201"/>
                </a:cubicBezTo>
                <a:close/>
                <a:moveTo>
                  <a:pt x="22" y="221"/>
                </a:moveTo>
                <a:cubicBezTo>
                  <a:pt x="23" y="221"/>
                  <a:pt x="23" y="221"/>
                  <a:pt x="23" y="221"/>
                </a:cubicBezTo>
                <a:cubicBezTo>
                  <a:pt x="25" y="218"/>
                  <a:pt x="27" y="215"/>
                  <a:pt x="29" y="212"/>
                </a:cubicBezTo>
                <a:cubicBezTo>
                  <a:pt x="29" y="212"/>
                  <a:pt x="29" y="212"/>
                  <a:pt x="29" y="211"/>
                </a:cubicBezTo>
                <a:cubicBezTo>
                  <a:pt x="28" y="210"/>
                  <a:pt x="28" y="209"/>
                  <a:pt x="27" y="208"/>
                </a:cubicBezTo>
                <a:cubicBezTo>
                  <a:pt x="25" y="211"/>
                  <a:pt x="22" y="214"/>
                  <a:pt x="20" y="217"/>
                </a:cubicBezTo>
                <a:cubicBezTo>
                  <a:pt x="21" y="219"/>
                  <a:pt x="22" y="220"/>
                  <a:pt x="22" y="221"/>
                </a:cubicBezTo>
                <a:close/>
                <a:moveTo>
                  <a:pt x="246" y="112"/>
                </a:moveTo>
                <a:cubicBezTo>
                  <a:pt x="247" y="111"/>
                  <a:pt x="247" y="110"/>
                  <a:pt x="247" y="109"/>
                </a:cubicBezTo>
                <a:cubicBezTo>
                  <a:pt x="248" y="109"/>
                  <a:pt x="248" y="108"/>
                  <a:pt x="248" y="108"/>
                </a:cubicBezTo>
                <a:cubicBezTo>
                  <a:pt x="249" y="107"/>
                  <a:pt x="249" y="106"/>
                  <a:pt x="249" y="105"/>
                </a:cubicBezTo>
                <a:cubicBezTo>
                  <a:pt x="249" y="104"/>
                  <a:pt x="249" y="104"/>
                  <a:pt x="250" y="104"/>
                </a:cubicBezTo>
                <a:cubicBezTo>
                  <a:pt x="250" y="103"/>
                  <a:pt x="250" y="103"/>
                  <a:pt x="250" y="103"/>
                </a:cubicBezTo>
                <a:cubicBezTo>
                  <a:pt x="250" y="101"/>
                  <a:pt x="250" y="99"/>
                  <a:pt x="250" y="97"/>
                </a:cubicBezTo>
                <a:cubicBezTo>
                  <a:pt x="250" y="97"/>
                  <a:pt x="250" y="97"/>
                  <a:pt x="250" y="97"/>
                </a:cubicBezTo>
                <a:cubicBezTo>
                  <a:pt x="250" y="97"/>
                  <a:pt x="250" y="97"/>
                  <a:pt x="249" y="97"/>
                </a:cubicBezTo>
                <a:cubicBezTo>
                  <a:pt x="248" y="99"/>
                  <a:pt x="247" y="100"/>
                  <a:pt x="246" y="101"/>
                </a:cubicBezTo>
                <a:cubicBezTo>
                  <a:pt x="245" y="102"/>
                  <a:pt x="245" y="102"/>
                  <a:pt x="245" y="103"/>
                </a:cubicBezTo>
                <a:cubicBezTo>
                  <a:pt x="245" y="105"/>
                  <a:pt x="245" y="107"/>
                  <a:pt x="245" y="109"/>
                </a:cubicBezTo>
                <a:cubicBezTo>
                  <a:pt x="245" y="110"/>
                  <a:pt x="245" y="111"/>
                  <a:pt x="246" y="112"/>
                </a:cubicBezTo>
                <a:close/>
                <a:moveTo>
                  <a:pt x="223" y="144"/>
                </a:moveTo>
                <a:cubicBezTo>
                  <a:pt x="221" y="145"/>
                  <a:pt x="220" y="147"/>
                  <a:pt x="218" y="149"/>
                </a:cubicBezTo>
                <a:cubicBezTo>
                  <a:pt x="217" y="149"/>
                  <a:pt x="217" y="150"/>
                  <a:pt x="217" y="151"/>
                </a:cubicBezTo>
                <a:cubicBezTo>
                  <a:pt x="217" y="152"/>
                  <a:pt x="217" y="153"/>
                  <a:pt x="217" y="154"/>
                </a:cubicBezTo>
                <a:cubicBezTo>
                  <a:pt x="217" y="154"/>
                  <a:pt x="217" y="155"/>
                  <a:pt x="217" y="155"/>
                </a:cubicBezTo>
                <a:cubicBezTo>
                  <a:pt x="218" y="155"/>
                  <a:pt x="219" y="155"/>
                  <a:pt x="221" y="154"/>
                </a:cubicBezTo>
                <a:cubicBezTo>
                  <a:pt x="221" y="154"/>
                  <a:pt x="221" y="154"/>
                  <a:pt x="221" y="154"/>
                </a:cubicBezTo>
                <a:cubicBezTo>
                  <a:pt x="222" y="151"/>
                  <a:pt x="223" y="149"/>
                  <a:pt x="224" y="146"/>
                </a:cubicBezTo>
                <a:cubicBezTo>
                  <a:pt x="224" y="146"/>
                  <a:pt x="224" y="145"/>
                  <a:pt x="224" y="145"/>
                </a:cubicBezTo>
                <a:cubicBezTo>
                  <a:pt x="223" y="145"/>
                  <a:pt x="223" y="144"/>
                  <a:pt x="223" y="144"/>
                </a:cubicBezTo>
                <a:close/>
                <a:moveTo>
                  <a:pt x="227" y="243"/>
                </a:moveTo>
                <a:cubicBezTo>
                  <a:pt x="229" y="241"/>
                  <a:pt x="230" y="240"/>
                  <a:pt x="231" y="239"/>
                </a:cubicBezTo>
                <a:cubicBezTo>
                  <a:pt x="232" y="238"/>
                  <a:pt x="233" y="237"/>
                  <a:pt x="233" y="236"/>
                </a:cubicBezTo>
                <a:cubicBezTo>
                  <a:pt x="233" y="235"/>
                  <a:pt x="233" y="234"/>
                  <a:pt x="232" y="234"/>
                </a:cubicBezTo>
                <a:cubicBezTo>
                  <a:pt x="232" y="233"/>
                  <a:pt x="231" y="232"/>
                  <a:pt x="230" y="230"/>
                </a:cubicBezTo>
                <a:cubicBezTo>
                  <a:pt x="230" y="231"/>
                  <a:pt x="229" y="232"/>
                  <a:pt x="229" y="233"/>
                </a:cubicBezTo>
                <a:cubicBezTo>
                  <a:pt x="229" y="233"/>
                  <a:pt x="228" y="234"/>
                  <a:pt x="227" y="234"/>
                </a:cubicBezTo>
                <a:cubicBezTo>
                  <a:pt x="227" y="234"/>
                  <a:pt x="227" y="234"/>
                  <a:pt x="226" y="234"/>
                </a:cubicBezTo>
                <a:cubicBezTo>
                  <a:pt x="226" y="235"/>
                  <a:pt x="226" y="236"/>
                  <a:pt x="227" y="237"/>
                </a:cubicBezTo>
                <a:cubicBezTo>
                  <a:pt x="227" y="238"/>
                  <a:pt x="227" y="239"/>
                  <a:pt x="227" y="239"/>
                </a:cubicBezTo>
                <a:cubicBezTo>
                  <a:pt x="227" y="240"/>
                  <a:pt x="227" y="240"/>
                  <a:pt x="227" y="240"/>
                </a:cubicBezTo>
                <a:cubicBezTo>
                  <a:pt x="227" y="241"/>
                  <a:pt x="227" y="242"/>
                  <a:pt x="227" y="243"/>
                </a:cubicBezTo>
                <a:close/>
                <a:moveTo>
                  <a:pt x="22" y="244"/>
                </a:moveTo>
                <a:cubicBezTo>
                  <a:pt x="23" y="248"/>
                  <a:pt x="26" y="249"/>
                  <a:pt x="29" y="250"/>
                </a:cubicBezTo>
                <a:cubicBezTo>
                  <a:pt x="29" y="249"/>
                  <a:pt x="29" y="249"/>
                  <a:pt x="29" y="249"/>
                </a:cubicBezTo>
                <a:cubicBezTo>
                  <a:pt x="28" y="246"/>
                  <a:pt x="27" y="243"/>
                  <a:pt x="27" y="241"/>
                </a:cubicBezTo>
                <a:cubicBezTo>
                  <a:pt x="27" y="240"/>
                  <a:pt x="27" y="240"/>
                  <a:pt x="28" y="240"/>
                </a:cubicBezTo>
                <a:cubicBezTo>
                  <a:pt x="28" y="239"/>
                  <a:pt x="28" y="239"/>
                  <a:pt x="28" y="239"/>
                </a:cubicBezTo>
                <a:cubicBezTo>
                  <a:pt x="28" y="238"/>
                  <a:pt x="28" y="238"/>
                  <a:pt x="27" y="237"/>
                </a:cubicBezTo>
                <a:cubicBezTo>
                  <a:pt x="25" y="239"/>
                  <a:pt x="24" y="242"/>
                  <a:pt x="22" y="244"/>
                </a:cubicBezTo>
                <a:close/>
                <a:moveTo>
                  <a:pt x="210" y="246"/>
                </a:moveTo>
                <a:cubicBezTo>
                  <a:pt x="211" y="244"/>
                  <a:pt x="212" y="243"/>
                  <a:pt x="213" y="241"/>
                </a:cubicBezTo>
                <a:cubicBezTo>
                  <a:pt x="214" y="240"/>
                  <a:pt x="214" y="239"/>
                  <a:pt x="213" y="239"/>
                </a:cubicBezTo>
                <a:cubicBezTo>
                  <a:pt x="212" y="236"/>
                  <a:pt x="211" y="234"/>
                  <a:pt x="209" y="232"/>
                </a:cubicBezTo>
                <a:cubicBezTo>
                  <a:pt x="209" y="232"/>
                  <a:pt x="209" y="232"/>
                  <a:pt x="209" y="232"/>
                </a:cubicBezTo>
                <a:cubicBezTo>
                  <a:pt x="209" y="234"/>
                  <a:pt x="209" y="236"/>
                  <a:pt x="209" y="239"/>
                </a:cubicBezTo>
                <a:cubicBezTo>
                  <a:pt x="208" y="240"/>
                  <a:pt x="209" y="241"/>
                  <a:pt x="209" y="243"/>
                </a:cubicBezTo>
                <a:cubicBezTo>
                  <a:pt x="209" y="243"/>
                  <a:pt x="209" y="244"/>
                  <a:pt x="209" y="244"/>
                </a:cubicBezTo>
                <a:cubicBezTo>
                  <a:pt x="210" y="244"/>
                  <a:pt x="210" y="245"/>
                  <a:pt x="210" y="246"/>
                </a:cubicBezTo>
                <a:close/>
                <a:moveTo>
                  <a:pt x="233" y="223"/>
                </a:moveTo>
                <a:cubicBezTo>
                  <a:pt x="233" y="223"/>
                  <a:pt x="234" y="223"/>
                  <a:pt x="234" y="223"/>
                </a:cubicBezTo>
                <a:cubicBezTo>
                  <a:pt x="235" y="221"/>
                  <a:pt x="236" y="220"/>
                  <a:pt x="237" y="219"/>
                </a:cubicBezTo>
                <a:cubicBezTo>
                  <a:pt x="238" y="217"/>
                  <a:pt x="239" y="215"/>
                  <a:pt x="239" y="213"/>
                </a:cubicBezTo>
                <a:cubicBezTo>
                  <a:pt x="239" y="213"/>
                  <a:pt x="239" y="213"/>
                  <a:pt x="238" y="213"/>
                </a:cubicBezTo>
                <a:cubicBezTo>
                  <a:pt x="238" y="212"/>
                  <a:pt x="237" y="211"/>
                  <a:pt x="237" y="210"/>
                </a:cubicBezTo>
                <a:cubicBezTo>
                  <a:pt x="235" y="212"/>
                  <a:pt x="234" y="213"/>
                  <a:pt x="234" y="215"/>
                </a:cubicBezTo>
                <a:cubicBezTo>
                  <a:pt x="234" y="215"/>
                  <a:pt x="233" y="216"/>
                  <a:pt x="233" y="216"/>
                </a:cubicBezTo>
                <a:cubicBezTo>
                  <a:pt x="233" y="216"/>
                  <a:pt x="233" y="216"/>
                  <a:pt x="233" y="217"/>
                </a:cubicBezTo>
                <a:cubicBezTo>
                  <a:pt x="233" y="218"/>
                  <a:pt x="233" y="219"/>
                  <a:pt x="233" y="221"/>
                </a:cubicBezTo>
                <a:cubicBezTo>
                  <a:pt x="233" y="221"/>
                  <a:pt x="233" y="222"/>
                  <a:pt x="233" y="223"/>
                </a:cubicBezTo>
                <a:close/>
                <a:moveTo>
                  <a:pt x="189" y="258"/>
                </a:moveTo>
                <a:cubicBezTo>
                  <a:pt x="189" y="257"/>
                  <a:pt x="188" y="257"/>
                  <a:pt x="187" y="256"/>
                </a:cubicBezTo>
                <a:cubicBezTo>
                  <a:pt x="186" y="256"/>
                  <a:pt x="184" y="256"/>
                  <a:pt x="183" y="256"/>
                </a:cubicBezTo>
                <a:cubicBezTo>
                  <a:pt x="182" y="256"/>
                  <a:pt x="182" y="256"/>
                  <a:pt x="182" y="257"/>
                </a:cubicBezTo>
                <a:cubicBezTo>
                  <a:pt x="181" y="258"/>
                  <a:pt x="180" y="259"/>
                  <a:pt x="179" y="261"/>
                </a:cubicBezTo>
                <a:cubicBezTo>
                  <a:pt x="179" y="261"/>
                  <a:pt x="179" y="261"/>
                  <a:pt x="179" y="261"/>
                </a:cubicBezTo>
                <a:cubicBezTo>
                  <a:pt x="181" y="261"/>
                  <a:pt x="184" y="261"/>
                  <a:pt x="186" y="261"/>
                </a:cubicBezTo>
                <a:cubicBezTo>
                  <a:pt x="187" y="261"/>
                  <a:pt x="187" y="261"/>
                  <a:pt x="187" y="261"/>
                </a:cubicBezTo>
                <a:cubicBezTo>
                  <a:pt x="187" y="261"/>
                  <a:pt x="188" y="260"/>
                  <a:pt x="188" y="260"/>
                </a:cubicBezTo>
                <a:cubicBezTo>
                  <a:pt x="188" y="259"/>
                  <a:pt x="189" y="259"/>
                  <a:pt x="189" y="258"/>
                </a:cubicBezTo>
                <a:close/>
                <a:moveTo>
                  <a:pt x="234" y="153"/>
                </a:moveTo>
                <a:cubicBezTo>
                  <a:pt x="235" y="152"/>
                  <a:pt x="235" y="152"/>
                  <a:pt x="235" y="152"/>
                </a:cubicBezTo>
                <a:cubicBezTo>
                  <a:pt x="235" y="151"/>
                  <a:pt x="236" y="151"/>
                  <a:pt x="237" y="152"/>
                </a:cubicBezTo>
                <a:cubicBezTo>
                  <a:pt x="237" y="152"/>
                  <a:pt x="238" y="153"/>
                  <a:pt x="237" y="153"/>
                </a:cubicBezTo>
                <a:cubicBezTo>
                  <a:pt x="237" y="154"/>
                  <a:pt x="237" y="155"/>
                  <a:pt x="237" y="156"/>
                </a:cubicBezTo>
                <a:cubicBezTo>
                  <a:pt x="238" y="155"/>
                  <a:pt x="239" y="153"/>
                  <a:pt x="240" y="152"/>
                </a:cubicBezTo>
                <a:cubicBezTo>
                  <a:pt x="240" y="152"/>
                  <a:pt x="240" y="152"/>
                  <a:pt x="240" y="152"/>
                </a:cubicBezTo>
                <a:cubicBezTo>
                  <a:pt x="240" y="151"/>
                  <a:pt x="240" y="151"/>
                  <a:pt x="241" y="150"/>
                </a:cubicBezTo>
                <a:cubicBezTo>
                  <a:pt x="241" y="150"/>
                  <a:pt x="241" y="150"/>
                  <a:pt x="241" y="150"/>
                </a:cubicBezTo>
                <a:cubicBezTo>
                  <a:pt x="241" y="148"/>
                  <a:pt x="241" y="147"/>
                  <a:pt x="241" y="146"/>
                </a:cubicBezTo>
                <a:cubicBezTo>
                  <a:pt x="240" y="145"/>
                  <a:pt x="240" y="145"/>
                  <a:pt x="240" y="145"/>
                </a:cubicBezTo>
                <a:cubicBezTo>
                  <a:pt x="239" y="145"/>
                  <a:pt x="239" y="144"/>
                  <a:pt x="239" y="144"/>
                </a:cubicBezTo>
                <a:cubicBezTo>
                  <a:pt x="238" y="145"/>
                  <a:pt x="237" y="146"/>
                  <a:pt x="237" y="147"/>
                </a:cubicBezTo>
                <a:cubicBezTo>
                  <a:pt x="236" y="148"/>
                  <a:pt x="236" y="148"/>
                  <a:pt x="235" y="148"/>
                </a:cubicBezTo>
                <a:cubicBezTo>
                  <a:pt x="234" y="150"/>
                  <a:pt x="234" y="152"/>
                  <a:pt x="234" y="154"/>
                </a:cubicBezTo>
                <a:cubicBezTo>
                  <a:pt x="233" y="155"/>
                  <a:pt x="234" y="156"/>
                  <a:pt x="235" y="156"/>
                </a:cubicBezTo>
                <a:cubicBezTo>
                  <a:pt x="235" y="155"/>
                  <a:pt x="235" y="154"/>
                  <a:pt x="234" y="153"/>
                </a:cubicBezTo>
                <a:close/>
                <a:moveTo>
                  <a:pt x="91" y="66"/>
                </a:moveTo>
                <a:cubicBezTo>
                  <a:pt x="91" y="66"/>
                  <a:pt x="91" y="66"/>
                  <a:pt x="91" y="66"/>
                </a:cubicBezTo>
                <a:cubicBezTo>
                  <a:pt x="92" y="65"/>
                  <a:pt x="92" y="64"/>
                  <a:pt x="91" y="64"/>
                </a:cubicBezTo>
                <a:cubicBezTo>
                  <a:pt x="91" y="63"/>
                  <a:pt x="91" y="63"/>
                  <a:pt x="91" y="62"/>
                </a:cubicBezTo>
                <a:cubicBezTo>
                  <a:pt x="91" y="60"/>
                  <a:pt x="91" y="58"/>
                  <a:pt x="92" y="57"/>
                </a:cubicBezTo>
                <a:cubicBezTo>
                  <a:pt x="92" y="57"/>
                  <a:pt x="92" y="56"/>
                  <a:pt x="92" y="56"/>
                </a:cubicBezTo>
                <a:cubicBezTo>
                  <a:pt x="91" y="56"/>
                  <a:pt x="91" y="57"/>
                  <a:pt x="91" y="57"/>
                </a:cubicBezTo>
                <a:cubicBezTo>
                  <a:pt x="90" y="59"/>
                  <a:pt x="89" y="61"/>
                  <a:pt x="89" y="63"/>
                </a:cubicBezTo>
                <a:cubicBezTo>
                  <a:pt x="88" y="64"/>
                  <a:pt x="88" y="64"/>
                  <a:pt x="88" y="64"/>
                </a:cubicBezTo>
                <a:cubicBezTo>
                  <a:pt x="88" y="66"/>
                  <a:pt x="88" y="67"/>
                  <a:pt x="88" y="69"/>
                </a:cubicBezTo>
                <a:cubicBezTo>
                  <a:pt x="88" y="69"/>
                  <a:pt x="89" y="69"/>
                  <a:pt x="89" y="70"/>
                </a:cubicBezTo>
                <a:cubicBezTo>
                  <a:pt x="89" y="72"/>
                  <a:pt x="90" y="74"/>
                  <a:pt x="91" y="76"/>
                </a:cubicBezTo>
                <a:cubicBezTo>
                  <a:pt x="91" y="77"/>
                  <a:pt x="91" y="77"/>
                  <a:pt x="92" y="77"/>
                </a:cubicBezTo>
                <a:cubicBezTo>
                  <a:pt x="92" y="75"/>
                  <a:pt x="92" y="74"/>
                  <a:pt x="92" y="72"/>
                </a:cubicBezTo>
                <a:cubicBezTo>
                  <a:pt x="92" y="72"/>
                  <a:pt x="92" y="71"/>
                  <a:pt x="92" y="71"/>
                </a:cubicBezTo>
                <a:cubicBezTo>
                  <a:pt x="92" y="69"/>
                  <a:pt x="92" y="68"/>
                  <a:pt x="91" y="66"/>
                </a:cubicBezTo>
                <a:close/>
                <a:moveTo>
                  <a:pt x="139" y="69"/>
                </a:moveTo>
                <a:cubicBezTo>
                  <a:pt x="140" y="67"/>
                  <a:pt x="140" y="65"/>
                  <a:pt x="141" y="63"/>
                </a:cubicBezTo>
                <a:cubicBezTo>
                  <a:pt x="141" y="63"/>
                  <a:pt x="141" y="63"/>
                  <a:pt x="141" y="63"/>
                </a:cubicBezTo>
                <a:cubicBezTo>
                  <a:pt x="140" y="61"/>
                  <a:pt x="139" y="59"/>
                  <a:pt x="138" y="57"/>
                </a:cubicBezTo>
                <a:cubicBezTo>
                  <a:pt x="137" y="59"/>
                  <a:pt x="136" y="60"/>
                  <a:pt x="135" y="62"/>
                </a:cubicBezTo>
                <a:cubicBezTo>
                  <a:pt x="134" y="63"/>
                  <a:pt x="134" y="64"/>
                  <a:pt x="135" y="65"/>
                </a:cubicBezTo>
                <a:cubicBezTo>
                  <a:pt x="136" y="66"/>
                  <a:pt x="137" y="68"/>
                  <a:pt x="139" y="69"/>
                </a:cubicBezTo>
                <a:close/>
                <a:moveTo>
                  <a:pt x="214" y="254"/>
                </a:moveTo>
                <a:cubicBezTo>
                  <a:pt x="214" y="254"/>
                  <a:pt x="214" y="254"/>
                  <a:pt x="213" y="254"/>
                </a:cubicBezTo>
                <a:cubicBezTo>
                  <a:pt x="211" y="254"/>
                  <a:pt x="210" y="254"/>
                  <a:pt x="208" y="254"/>
                </a:cubicBezTo>
                <a:cubicBezTo>
                  <a:pt x="207" y="255"/>
                  <a:pt x="206" y="255"/>
                  <a:pt x="205" y="256"/>
                </a:cubicBezTo>
                <a:cubicBezTo>
                  <a:pt x="205" y="256"/>
                  <a:pt x="205" y="256"/>
                  <a:pt x="205" y="256"/>
                </a:cubicBezTo>
                <a:cubicBezTo>
                  <a:pt x="206" y="258"/>
                  <a:pt x="206" y="258"/>
                  <a:pt x="204" y="260"/>
                </a:cubicBezTo>
                <a:cubicBezTo>
                  <a:pt x="204" y="260"/>
                  <a:pt x="204" y="260"/>
                  <a:pt x="204" y="261"/>
                </a:cubicBezTo>
                <a:cubicBezTo>
                  <a:pt x="207" y="260"/>
                  <a:pt x="211" y="260"/>
                  <a:pt x="214" y="259"/>
                </a:cubicBezTo>
                <a:cubicBezTo>
                  <a:pt x="214" y="259"/>
                  <a:pt x="214" y="259"/>
                  <a:pt x="214" y="258"/>
                </a:cubicBezTo>
                <a:cubicBezTo>
                  <a:pt x="214" y="258"/>
                  <a:pt x="214" y="259"/>
                  <a:pt x="213" y="259"/>
                </a:cubicBezTo>
                <a:cubicBezTo>
                  <a:pt x="213" y="259"/>
                  <a:pt x="212" y="259"/>
                  <a:pt x="212" y="259"/>
                </a:cubicBezTo>
                <a:cubicBezTo>
                  <a:pt x="211" y="258"/>
                  <a:pt x="211" y="258"/>
                  <a:pt x="212" y="257"/>
                </a:cubicBezTo>
                <a:cubicBezTo>
                  <a:pt x="212" y="257"/>
                  <a:pt x="212" y="257"/>
                  <a:pt x="212" y="256"/>
                </a:cubicBezTo>
                <a:cubicBezTo>
                  <a:pt x="213" y="256"/>
                  <a:pt x="213" y="255"/>
                  <a:pt x="214" y="254"/>
                </a:cubicBezTo>
                <a:close/>
                <a:moveTo>
                  <a:pt x="11" y="212"/>
                </a:moveTo>
                <a:cubicBezTo>
                  <a:pt x="11" y="212"/>
                  <a:pt x="11" y="212"/>
                  <a:pt x="12" y="212"/>
                </a:cubicBezTo>
                <a:cubicBezTo>
                  <a:pt x="12" y="211"/>
                  <a:pt x="13" y="211"/>
                  <a:pt x="13" y="210"/>
                </a:cubicBezTo>
                <a:cubicBezTo>
                  <a:pt x="13" y="210"/>
                  <a:pt x="13" y="209"/>
                  <a:pt x="13" y="209"/>
                </a:cubicBezTo>
                <a:cubicBezTo>
                  <a:pt x="13" y="208"/>
                  <a:pt x="13" y="207"/>
                  <a:pt x="14" y="207"/>
                </a:cubicBezTo>
                <a:cubicBezTo>
                  <a:pt x="15" y="207"/>
                  <a:pt x="15" y="207"/>
                  <a:pt x="15" y="207"/>
                </a:cubicBezTo>
                <a:cubicBezTo>
                  <a:pt x="16" y="206"/>
                  <a:pt x="16" y="205"/>
                  <a:pt x="17" y="204"/>
                </a:cubicBezTo>
                <a:cubicBezTo>
                  <a:pt x="17" y="204"/>
                  <a:pt x="17" y="204"/>
                  <a:pt x="17" y="204"/>
                </a:cubicBezTo>
                <a:cubicBezTo>
                  <a:pt x="15" y="203"/>
                  <a:pt x="15" y="202"/>
                  <a:pt x="15" y="201"/>
                </a:cubicBezTo>
                <a:cubicBezTo>
                  <a:pt x="15" y="200"/>
                  <a:pt x="16" y="199"/>
                  <a:pt x="16" y="198"/>
                </a:cubicBezTo>
                <a:cubicBezTo>
                  <a:pt x="16" y="197"/>
                  <a:pt x="16" y="196"/>
                  <a:pt x="16" y="195"/>
                </a:cubicBezTo>
                <a:cubicBezTo>
                  <a:pt x="15" y="195"/>
                  <a:pt x="15" y="195"/>
                  <a:pt x="14" y="196"/>
                </a:cubicBezTo>
                <a:cubicBezTo>
                  <a:pt x="14" y="197"/>
                  <a:pt x="13" y="199"/>
                  <a:pt x="13" y="200"/>
                </a:cubicBezTo>
                <a:cubicBezTo>
                  <a:pt x="13" y="200"/>
                  <a:pt x="13" y="201"/>
                  <a:pt x="13" y="201"/>
                </a:cubicBezTo>
                <a:cubicBezTo>
                  <a:pt x="13" y="202"/>
                  <a:pt x="13" y="203"/>
                  <a:pt x="12" y="203"/>
                </a:cubicBezTo>
                <a:cubicBezTo>
                  <a:pt x="12" y="203"/>
                  <a:pt x="12" y="203"/>
                  <a:pt x="11" y="203"/>
                </a:cubicBezTo>
                <a:cubicBezTo>
                  <a:pt x="11" y="206"/>
                  <a:pt x="11" y="209"/>
                  <a:pt x="11" y="212"/>
                </a:cubicBezTo>
                <a:close/>
                <a:moveTo>
                  <a:pt x="13" y="136"/>
                </a:moveTo>
                <a:cubicBezTo>
                  <a:pt x="12" y="140"/>
                  <a:pt x="12" y="143"/>
                  <a:pt x="12" y="146"/>
                </a:cubicBezTo>
                <a:cubicBezTo>
                  <a:pt x="12" y="146"/>
                  <a:pt x="12" y="146"/>
                  <a:pt x="12" y="147"/>
                </a:cubicBezTo>
                <a:cubicBezTo>
                  <a:pt x="12" y="147"/>
                  <a:pt x="12" y="147"/>
                  <a:pt x="12" y="147"/>
                </a:cubicBezTo>
                <a:cubicBezTo>
                  <a:pt x="12" y="147"/>
                  <a:pt x="12" y="147"/>
                  <a:pt x="13" y="147"/>
                </a:cubicBezTo>
                <a:cubicBezTo>
                  <a:pt x="15" y="143"/>
                  <a:pt x="17" y="140"/>
                  <a:pt x="19" y="136"/>
                </a:cubicBezTo>
                <a:cubicBezTo>
                  <a:pt x="19" y="136"/>
                  <a:pt x="19" y="136"/>
                  <a:pt x="19" y="136"/>
                </a:cubicBezTo>
                <a:cubicBezTo>
                  <a:pt x="19" y="135"/>
                  <a:pt x="18" y="134"/>
                  <a:pt x="18" y="133"/>
                </a:cubicBezTo>
                <a:cubicBezTo>
                  <a:pt x="17" y="134"/>
                  <a:pt x="17" y="134"/>
                  <a:pt x="17" y="134"/>
                </a:cubicBezTo>
                <a:cubicBezTo>
                  <a:pt x="16" y="134"/>
                  <a:pt x="16" y="134"/>
                  <a:pt x="16" y="134"/>
                </a:cubicBezTo>
                <a:cubicBezTo>
                  <a:pt x="16" y="135"/>
                  <a:pt x="16" y="135"/>
                  <a:pt x="15" y="136"/>
                </a:cubicBezTo>
                <a:cubicBezTo>
                  <a:pt x="15" y="137"/>
                  <a:pt x="14" y="137"/>
                  <a:pt x="13" y="137"/>
                </a:cubicBezTo>
                <a:cubicBezTo>
                  <a:pt x="13" y="137"/>
                  <a:pt x="13" y="137"/>
                  <a:pt x="13" y="136"/>
                </a:cubicBezTo>
                <a:close/>
                <a:moveTo>
                  <a:pt x="149" y="144"/>
                </a:moveTo>
                <a:cubicBezTo>
                  <a:pt x="149" y="144"/>
                  <a:pt x="150" y="144"/>
                  <a:pt x="150" y="144"/>
                </a:cubicBezTo>
                <a:cubicBezTo>
                  <a:pt x="150" y="143"/>
                  <a:pt x="150" y="142"/>
                  <a:pt x="150" y="142"/>
                </a:cubicBezTo>
                <a:cubicBezTo>
                  <a:pt x="150" y="138"/>
                  <a:pt x="150" y="134"/>
                  <a:pt x="150" y="130"/>
                </a:cubicBezTo>
                <a:cubicBezTo>
                  <a:pt x="150" y="127"/>
                  <a:pt x="150" y="124"/>
                  <a:pt x="149" y="121"/>
                </a:cubicBezTo>
                <a:cubicBezTo>
                  <a:pt x="149" y="121"/>
                  <a:pt x="149" y="120"/>
                  <a:pt x="149" y="120"/>
                </a:cubicBezTo>
                <a:cubicBezTo>
                  <a:pt x="148" y="120"/>
                  <a:pt x="147" y="120"/>
                  <a:pt x="146" y="120"/>
                </a:cubicBezTo>
                <a:cubicBezTo>
                  <a:pt x="147" y="122"/>
                  <a:pt x="147" y="124"/>
                  <a:pt x="147" y="126"/>
                </a:cubicBezTo>
                <a:cubicBezTo>
                  <a:pt x="148" y="128"/>
                  <a:pt x="147" y="130"/>
                  <a:pt x="148" y="132"/>
                </a:cubicBezTo>
                <a:cubicBezTo>
                  <a:pt x="149" y="132"/>
                  <a:pt x="149" y="132"/>
                  <a:pt x="149" y="132"/>
                </a:cubicBezTo>
                <a:cubicBezTo>
                  <a:pt x="149" y="133"/>
                  <a:pt x="149" y="134"/>
                  <a:pt x="149" y="135"/>
                </a:cubicBezTo>
                <a:cubicBezTo>
                  <a:pt x="149" y="138"/>
                  <a:pt x="149" y="141"/>
                  <a:pt x="149" y="144"/>
                </a:cubicBezTo>
                <a:close/>
                <a:moveTo>
                  <a:pt x="246" y="85"/>
                </a:moveTo>
                <a:cubicBezTo>
                  <a:pt x="247" y="82"/>
                  <a:pt x="248" y="80"/>
                  <a:pt x="248" y="77"/>
                </a:cubicBezTo>
                <a:cubicBezTo>
                  <a:pt x="248" y="76"/>
                  <a:pt x="248" y="75"/>
                  <a:pt x="248" y="74"/>
                </a:cubicBezTo>
                <a:cubicBezTo>
                  <a:pt x="248" y="71"/>
                  <a:pt x="248" y="69"/>
                  <a:pt x="248" y="66"/>
                </a:cubicBezTo>
                <a:cubicBezTo>
                  <a:pt x="248" y="65"/>
                  <a:pt x="248" y="65"/>
                  <a:pt x="248" y="65"/>
                </a:cubicBezTo>
                <a:cubicBezTo>
                  <a:pt x="247" y="66"/>
                  <a:pt x="247" y="66"/>
                  <a:pt x="247" y="67"/>
                </a:cubicBezTo>
                <a:cubicBezTo>
                  <a:pt x="247" y="68"/>
                  <a:pt x="247" y="68"/>
                  <a:pt x="246" y="68"/>
                </a:cubicBezTo>
                <a:cubicBezTo>
                  <a:pt x="246" y="69"/>
                  <a:pt x="246" y="70"/>
                  <a:pt x="246" y="71"/>
                </a:cubicBezTo>
                <a:cubicBezTo>
                  <a:pt x="246" y="71"/>
                  <a:pt x="246" y="71"/>
                  <a:pt x="246" y="71"/>
                </a:cubicBezTo>
                <a:cubicBezTo>
                  <a:pt x="247" y="72"/>
                  <a:pt x="247" y="72"/>
                  <a:pt x="247" y="73"/>
                </a:cubicBezTo>
                <a:cubicBezTo>
                  <a:pt x="247" y="74"/>
                  <a:pt x="247" y="74"/>
                  <a:pt x="246" y="74"/>
                </a:cubicBezTo>
                <a:cubicBezTo>
                  <a:pt x="245" y="74"/>
                  <a:pt x="245" y="75"/>
                  <a:pt x="245" y="75"/>
                </a:cubicBezTo>
                <a:cubicBezTo>
                  <a:pt x="245" y="76"/>
                  <a:pt x="245" y="76"/>
                  <a:pt x="245" y="77"/>
                </a:cubicBezTo>
                <a:cubicBezTo>
                  <a:pt x="245" y="77"/>
                  <a:pt x="245" y="78"/>
                  <a:pt x="245" y="78"/>
                </a:cubicBezTo>
                <a:cubicBezTo>
                  <a:pt x="245" y="80"/>
                  <a:pt x="245" y="81"/>
                  <a:pt x="245" y="83"/>
                </a:cubicBezTo>
                <a:cubicBezTo>
                  <a:pt x="245" y="84"/>
                  <a:pt x="245" y="84"/>
                  <a:pt x="246" y="85"/>
                </a:cubicBezTo>
                <a:close/>
                <a:moveTo>
                  <a:pt x="14" y="211"/>
                </a:moveTo>
                <a:cubicBezTo>
                  <a:pt x="14" y="213"/>
                  <a:pt x="13" y="215"/>
                  <a:pt x="12" y="216"/>
                </a:cubicBezTo>
                <a:cubicBezTo>
                  <a:pt x="11" y="218"/>
                  <a:pt x="12" y="219"/>
                  <a:pt x="12" y="221"/>
                </a:cubicBezTo>
                <a:cubicBezTo>
                  <a:pt x="14" y="221"/>
                  <a:pt x="14" y="221"/>
                  <a:pt x="15" y="222"/>
                </a:cubicBezTo>
                <a:cubicBezTo>
                  <a:pt x="16" y="221"/>
                  <a:pt x="17" y="219"/>
                  <a:pt x="18" y="217"/>
                </a:cubicBezTo>
                <a:cubicBezTo>
                  <a:pt x="17" y="215"/>
                  <a:pt x="16" y="213"/>
                  <a:pt x="14" y="211"/>
                </a:cubicBezTo>
                <a:close/>
                <a:moveTo>
                  <a:pt x="186" y="98"/>
                </a:moveTo>
                <a:cubicBezTo>
                  <a:pt x="186" y="98"/>
                  <a:pt x="186" y="98"/>
                  <a:pt x="186" y="98"/>
                </a:cubicBezTo>
                <a:cubicBezTo>
                  <a:pt x="187" y="98"/>
                  <a:pt x="189" y="98"/>
                  <a:pt x="190" y="98"/>
                </a:cubicBezTo>
                <a:cubicBezTo>
                  <a:pt x="192" y="97"/>
                  <a:pt x="192" y="97"/>
                  <a:pt x="192" y="95"/>
                </a:cubicBezTo>
                <a:cubicBezTo>
                  <a:pt x="192" y="95"/>
                  <a:pt x="192" y="95"/>
                  <a:pt x="192" y="95"/>
                </a:cubicBezTo>
                <a:cubicBezTo>
                  <a:pt x="193" y="94"/>
                  <a:pt x="194" y="94"/>
                  <a:pt x="194" y="95"/>
                </a:cubicBezTo>
                <a:cubicBezTo>
                  <a:pt x="195" y="96"/>
                  <a:pt x="195" y="96"/>
                  <a:pt x="196" y="97"/>
                </a:cubicBezTo>
                <a:cubicBezTo>
                  <a:pt x="196" y="97"/>
                  <a:pt x="197" y="96"/>
                  <a:pt x="198" y="96"/>
                </a:cubicBezTo>
                <a:cubicBezTo>
                  <a:pt x="199" y="95"/>
                  <a:pt x="199" y="94"/>
                  <a:pt x="198" y="94"/>
                </a:cubicBezTo>
                <a:cubicBezTo>
                  <a:pt x="198" y="93"/>
                  <a:pt x="198" y="93"/>
                  <a:pt x="198" y="93"/>
                </a:cubicBezTo>
                <a:cubicBezTo>
                  <a:pt x="195" y="92"/>
                  <a:pt x="191" y="93"/>
                  <a:pt x="188" y="94"/>
                </a:cubicBezTo>
                <a:cubicBezTo>
                  <a:pt x="188" y="94"/>
                  <a:pt x="188" y="94"/>
                  <a:pt x="188" y="94"/>
                </a:cubicBezTo>
                <a:cubicBezTo>
                  <a:pt x="187" y="96"/>
                  <a:pt x="186" y="97"/>
                  <a:pt x="186" y="98"/>
                </a:cubicBezTo>
                <a:close/>
                <a:moveTo>
                  <a:pt x="18" y="123"/>
                </a:moveTo>
                <a:cubicBezTo>
                  <a:pt x="19" y="122"/>
                  <a:pt x="19" y="122"/>
                  <a:pt x="19" y="121"/>
                </a:cubicBezTo>
                <a:cubicBezTo>
                  <a:pt x="18" y="120"/>
                  <a:pt x="18" y="120"/>
                  <a:pt x="18" y="119"/>
                </a:cubicBezTo>
                <a:cubicBezTo>
                  <a:pt x="18" y="119"/>
                  <a:pt x="18" y="119"/>
                  <a:pt x="18" y="119"/>
                </a:cubicBezTo>
                <a:cubicBezTo>
                  <a:pt x="18" y="119"/>
                  <a:pt x="19" y="119"/>
                  <a:pt x="19" y="119"/>
                </a:cubicBezTo>
                <a:cubicBezTo>
                  <a:pt x="19" y="120"/>
                  <a:pt x="19" y="121"/>
                  <a:pt x="19" y="121"/>
                </a:cubicBezTo>
                <a:cubicBezTo>
                  <a:pt x="21" y="119"/>
                  <a:pt x="23" y="117"/>
                  <a:pt x="24" y="114"/>
                </a:cubicBezTo>
                <a:cubicBezTo>
                  <a:pt x="24" y="114"/>
                  <a:pt x="23" y="114"/>
                  <a:pt x="23" y="114"/>
                </a:cubicBezTo>
                <a:cubicBezTo>
                  <a:pt x="21" y="115"/>
                  <a:pt x="19" y="115"/>
                  <a:pt x="17" y="116"/>
                </a:cubicBezTo>
                <a:cubicBezTo>
                  <a:pt x="17" y="116"/>
                  <a:pt x="17" y="116"/>
                  <a:pt x="17" y="116"/>
                </a:cubicBezTo>
                <a:cubicBezTo>
                  <a:pt x="16" y="118"/>
                  <a:pt x="15" y="120"/>
                  <a:pt x="15" y="122"/>
                </a:cubicBezTo>
                <a:cubicBezTo>
                  <a:pt x="16" y="122"/>
                  <a:pt x="17" y="122"/>
                  <a:pt x="18" y="123"/>
                </a:cubicBezTo>
                <a:close/>
                <a:moveTo>
                  <a:pt x="48" y="165"/>
                </a:moveTo>
                <a:cubicBezTo>
                  <a:pt x="49" y="165"/>
                  <a:pt x="49" y="165"/>
                  <a:pt x="49" y="165"/>
                </a:cubicBezTo>
                <a:cubicBezTo>
                  <a:pt x="49" y="165"/>
                  <a:pt x="49" y="164"/>
                  <a:pt x="50" y="164"/>
                </a:cubicBezTo>
                <a:cubicBezTo>
                  <a:pt x="50" y="163"/>
                  <a:pt x="50" y="163"/>
                  <a:pt x="50" y="163"/>
                </a:cubicBezTo>
                <a:cubicBezTo>
                  <a:pt x="50" y="162"/>
                  <a:pt x="49" y="161"/>
                  <a:pt x="49" y="160"/>
                </a:cubicBezTo>
                <a:cubicBezTo>
                  <a:pt x="49" y="160"/>
                  <a:pt x="49" y="159"/>
                  <a:pt x="49" y="159"/>
                </a:cubicBezTo>
                <a:cubicBezTo>
                  <a:pt x="50" y="158"/>
                  <a:pt x="51" y="157"/>
                  <a:pt x="52" y="158"/>
                </a:cubicBezTo>
                <a:cubicBezTo>
                  <a:pt x="53" y="159"/>
                  <a:pt x="53" y="159"/>
                  <a:pt x="53" y="159"/>
                </a:cubicBezTo>
                <a:cubicBezTo>
                  <a:pt x="56" y="156"/>
                  <a:pt x="58" y="153"/>
                  <a:pt x="61" y="150"/>
                </a:cubicBezTo>
                <a:cubicBezTo>
                  <a:pt x="61" y="150"/>
                  <a:pt x="61" y="150"/>
                  <a:pt x="61" y="149"/>
                </a:cubicBezTo>
                <a:cubicBezTo>
                  <a:pt x="57" y="152"/>
                  <a:pt x="53" y="154"/>
                  <a:pt x="48" y="157"/>
                </a:cubicBezTo>
                <a:cubicBezTo>
                  <a:pt x="48" y="160"/>
                  <a:pt x="48" y="162"/>
                  <a:pt x="48" y="165"/>
                </a:cubicBezTo>
                <a:close/>
                <a:moveTo>
                  <a:pt x="149" y="66"/>
                </a:moveTo>
                <a:cubicBezTo>
                  <a:pt x="149" y="64"/>
                  <a:pt x="150" y="63"/>
                  <a:pt x="150" y="62"/>
                </a:cubicBezTo>
                <a:cubicBezTo>
                  <a:pt x="151" y="61"/>
                  <a:pt x="152" y="59"/>
                  <a:pt x="153" y="57"/>
                </a:cubicBezTo>
                <a:cubicBezTo>
                  <a:pt x="153" y="57"/>
                  <a:pt x="153" y="56"/>
                  <a:pt x="153" y="56"/>
                </a:cubicBezTo>
                <a:cubicBezTo>
                  <a:pt x="152" y="56"/>
                  <a:pt x="147" y="56"/>
                  <a:pt x="146" y="56"/>
                </a:cubicBezTo>
                <a:cubicBezTo>
                  <a:pt x="146" y="60"/>
                  <a:pt x="147" y="63"/>
                  <a:pt x="149" y="66"/>
                </a:cubicBezTo>
                <a:close/>
                <a:moveTo>
                  <a:pt x="16" y="231"/>
                </a:moveTo>
                <a:cubicBezTo>
                  <a:pt x="18" y="229"/>
                  <a:pt x="19" y="227"/>
                  <a:pt x="20" y="225"/>
                </a:cubicBezTo>
                <a:cubicBezTo>
                  <a:pt x="21" y="224"/>
                  <a:pt x="21" y="224"/>
                  <a:pt x="20" y="223"/>
                </a:cubicBezTo>
                <a:cubicBezTo>
                  <a:pt x="20" y="223"/>
                  <a:pt x="20" y="222"/>
                  <a:pt x="20" y="222"/>
                </a:cubicBezTo>
                <a:cubicBezTo>
                  <a:pt x="20" y="222"/>
                  <a:pt x="20" y="221"/>
                  <a:pt x="21" y="221"/>
                </a:cubicBezTo>
                <a:cubicBezTo>
                  <a:pt x="20" y="220"/>
                  <a:pt x="20" y="220"/>
                  <a:pt x="19" y="219"/>
                </a:cubicBezTo>
                <a:cubicBezTo>
                  <a:pt x="17" y="221"/>
                  <a:pt x="16" y="223"/>
                  <a:pt x="14" y="226"/>
                </a:cubicBezTo>
                <a:cubicBezTo>
                  <a:pt x="14" y="226"/>
                  <a:pt x="14" y="226"/>
                  <a:pt x="14" y="227"/>
                </a:cubicBezTo>
                <a:cubicBezTo>
                  <a:pt x="15" y="228"/>
                  <a:pt x="16" y="229"/>
                  <a:pt x="16" y="231"/>
                </a:cubicBezTo>
                <a:close/>
                <a:moveTo>
                  <a:pt x="254" y="235"/>
                </a:moveTo>
                <a:cubicBezTo>
                  <a:pt x="252" y="235"/>
                  <a:pt x="252" y="235"/>
                  <a:pt x="251" y="237"/>
                </a:cubicBezTo>
                <a:cubicBezTo>
                  <a:pt x="251" y="237"/>
                  <a:pt x="251" y="238"/>
                  <a:pt x="251" y="238"/>
                </a:cubicBezTo>
                <a:cubicBezTo>
                  <a:pt x="250" y="239"/>
                  <a:pt x="250" y="240"/>
                  <a:pt x="250" y="240"/>
                </a:cubicBezTo>
                <a:cubicBezTo>
                  <a:pt x="249" y="241"/>
                  <a:pt x="249" y="242"/>
                  <a:pt x="249" y="243"/>
                </a:cubicBezTo>
                <a:cubicBezTo>
                  <a:pt x="247" y="247"/>
                  <a:pt x="245" y="251"/>
                  <a:pt x="242" y="254"/>
                </a:cubicBezTo>
                <a:cubicBezTo>
                  <a:pt x="242" y="254"/>
                  <a:pt x="242" y="254"/>
                  <a:pt x="241" y="254"/>
                </a:cubicBezTo>
                <a:cubicBezTo>
                  <a:pt x="242" y="254"/>
                  <a:pt x="242" y="254"/>
                  <a:pt x="242" y="254"/>
                </a:cubicBezTo>
                <a:cubicBezTo>
                  <a:pt x="242" y="254"/>
                  <a:pt x="242" y="254"/>
                  <a:pt x="243" y="254"/>
                </a:cubicBezTo>
                <a:cubicBezTo>
                  <a:pt x="245" y="251"/>
                  <a:pt x="248" y="248"/>
                  <a:pt x="250" y="245"/>
                </a:cubicBezTo>
                <a:cubicBezTo>
                  <a:pt x="250" y="245"/>
                  <a:pt x="251" y="244"/>
                  <a:pt x="251" y="243"/>
                </a:cubicBezTo>
                <a:cubicBezTo>
                  <a:pt x="251" y="243"/>
                  <a:pt x="251" y="242"/>
                  <a:pt x="251" y="242"/>
                </a:cubicBezTo>
                <a:cubicBezTo>
                  <a:pt x="252" y="242"/>
                  <a:pt x="252" y="242"/>
                  <a:pt x="252" y="242"/>
                </a:cubicBezTo>
                <a:cubicBezTo>
                  <a:pt x="253" y="240"/>
                  <a:pt x="253" y="237"/>
                  <a:pt x="254" y="235"/>
                </a:cubicBezTo>
                <a:close/>
                <a:moveTo>
                  <a:pt x="215" y="242"/>
                </a:moveTo>
                <a:cubicBezTo>
                  <a:pt x="215" y="242"/>
                  <a:pt x="215" y="242"/>
                  <a:pt x="215" y="242"/>
                </a:cubicBezTo>
                <a:cubicBezTo>
                  <a:pt x="213" y="245"/>
                  <a:pt x="210" y="249"/>
                  <a:pt x="208" y="252"/>
                </a:cubicBezTo>
                <a:cubicBezTo>
                  <a:pt x="211" y="252"/>
                  <a:pt x="213" y="251"/>
                  <a:pt x="215" y="251"/>
                </a:cubicBezTo>
                <a:cubicBezTo>
                  <a:pt x="215" y="251"/>
                  <a:pt x="215" y="250"/>
                  <a:pt x="215" y="250"/>
                </a:cubicBezTo>
                <a:cubicBezTo>
                  <a:pt x="215" y="248"/>
                  <a:pt x="215" y="246"/>
                  <a:pt x="215" y="243"/>
                </a:cubicBezTo>
                <a:cubicBezTo>
                  <a:pt x="215" y="243"/>
                  <a:pt x="215" y="243"/>
                  <a:pt x="215" y="242"/>
                </a:cubicBezTo>
                <a:close/>
                <a:moveTo>
                  <a:pt x="231" y="163"/>
                </a:moveTo>
                <a:cubicBezTo>
                  <a:pt x="229" y="166"/>
                  <a:pt x="228" y="169"/>
                  <a:pt x="227" y="172"/>
                </a:cubicBezTo>
                <a:cubicBezTo>
                  <a:pt x="227" y="172"/>
                  <a:pt x="227" y="172"/>
                  <a:pt x="227" y="172"/>
                </a:cubicBezTo>
                <a:cubicBezTo>
                  <a:pt x="228" y="173"/>
                  <a:pt x="228" y="175"/>
                  <a:pt x="229" y="176"/>
                </a:cubicBezTo>
                <a:cubicBezTo>
                  <a:pt x="231" y="172"/>
                  <a:pt x="232" y="168"/>
                  <a:pt x="233" y="164"/>
                </a:cubicBezTo>
                <a:cubicBezTo>
                  <a:pt x="232" y="164"/>
                  <a:pt x="232" y="164"/>
                  <a:pt x="231" y="163"/>
                </a:cubicBezTo>
                <a:close/>
                <a:moveTo>
                  <a:pt x="44" y="232"/>
                </a:moveTo>
                <a:cubicBezTo>
                  <a:pt x="43" y="234"/>
                  <a:pt x="41" y="235"/>
                  <a:pt x="40" y="237"/>
                </a:cubicBezTo>
                <a:cubicBezTo>
                  <a:pt x="40" y="237"/>
                  <a:pt x="40" y="237"/>
                  <a:pt x="40" y="238"/>
                </a:cubicBezTo>
                <a:cubicBezTo>
                  <a:pt x="40" y="239"/>
                  <a:pt x="41" y="240"/>
                  <a:pt x="41" y="240"/>
                </a:cubicBezTo>
                <a:cubicBezTo>
                  <a:pt x="41" y="240"/>
                  <a:pt x="42" y="240"/>
                  <a:pt x="42" y="240"/>
                </a:cubicBezTo>
                <a:cubicBezTo>
                  <a:pt x="43" y="240"/>
                  <a:pt x="44" y="241"/>
                  <a:pt x="44" y="243"/>
                </a:cubicBezTo>
                <a:cubicBezTo>
                  <a:pt x="44" y="243"/>
                  <a:pt x="44" y="244"/>
                  <a:pt x="45" y="244"/>
                </a:cubicBezTo>
                <a:cubicBezTo>
                  <a:pt x="45" y="245"/>
                  <a:pt x="45" y="245"/>
                  <a:pt x="45" y="246"/>
                </a:cubicBezTo>
                <a:cubicBezTo>
                  <a:pt x="45" y="245"/>
                  <a:pt x="45" y="245"/>
                  <a:pt x="45" y="245"/>
                </a:cubicBezTo>
                <a:cubicBezTo>
                  <a:pt x="45" y="242"/>
                  <a:pt x="45" y="238"/>
                  <a:pt x="45" y="235"/>
                </a:cubicBezTo>
                <a:cubicBezTo>
                  <a:pt x="45" y="234"/>
                  <a:pt x="45" y="233"/>
                  <a:pt x="44" y="232"/>
                </a:cubicBezTo>
                <a:close/>
                <a:moveTo>
                  <a:pt x="218" y="185"/>
                </a:moveTo>
                <a:cubicBezTo>
                  <a:pt x="220" y="182"/>
                  <a:pt x="221" y="179"/>
                  <a:pt x="223" y="176"/>
                </a:cubicBezTo>
                <a:cubicBezTo>
                  <a:pt x="223" y="175"/>
                  <a:pt x="223" y="175"/>
                  <a:pt x="223" y="174"/>
                </a:cubicBezTo>
                <a:cubicBezTo>
                  <a:pt x="221" y="174"/>
                  <a:pt x="219" y="173"/>
                  <a:pt x="218" y="173"/>
                </a:cubicBezTo>
                <a:cubicBezTo>
                  <a:pt x="218" y="177"/>
                  <a:pt x="218" y="181"/>
                  <a:pt x="218" y="185"/>
                </a:cubicBezTo>
                <a:close/>
                <a:moveTo>
                  <a:pt x="113" y="258"/>
                </a:moveTo>
                <a:cubicBezTo>
                  <a:pt x="114" y="259"/>
                  <a:pt x="114" y="260"/>
                  <a:pt x="115" y="261"/>
                </a:cubicBezTo>
                <a:cubicBezTo>
                  <a:pt x="115" y="261"/>
                  <a:pt x="116" y="262"/>
                  <a:pt x="116" y="262"/>
                </a:cubicBezTo>
                <a:cubicBezTo>
                  <a:pt x="116" y="261"/>
                  <a:pt x="117" y="262"/>
                  <a:pt x="117" y="262"/>
                </a:cubicBezTo>
                <a:cubicBezTo>
                  <a:pt x="118" y="262"/>
                  <a:pt x="118" y="262"/>
                  <a:pt x="119" y="262"/>
                </a:cubicBezTo>
                <a:cubicBezTo>
                  <a:pt x="120" y="262"/>
                  <a:pt x="121" y="262"/>
                  <a:pt x="121" y="262"/>
                </a:cubicBezTo>
                <a:cubicBezTo>
                  <a:pt x="124" y="262"/>
                  <a:pt x="124" y="262"/>
                  <a:pt x="124" y="260"/>
                </a:cubicBezTo>
                <a:cubicBezTo>
                  <a:pt x="124" y="260"/>
                  <a:pt x="124" y="260"/>
                  <a:pt x="124" y="260"/>
                </a:cubicBezTo>
                <a:cubicBezTo>
                  <a:pt x="124" y="259"/>
                  <a:pt x="124" y="259"/>
                  <a:pt x="123" y="259"/>
                </a:cubicBezTo>
                <a:cubicBezTo>
                  <a:pt x="120" y="258"/>
                  <a:pt x="118" y="258"/>
                  <a:pt x="116" y="258"/>
                </a:cubicBezTo>
                <a:cubicBezTo>
                  <a:pt x="115" y="258"/>
                  <a:pt x="114" y="258"/>
                  <a:pt x="113" y="258"/>
                </a:cubicBezTo>
                <a:close/>
                <a:moveTo>
                  <a:pt x="76" y="263"/>
                </a:moveTo>
                <a:cubicBezTo>
                  <a:pt x="78" y="263"/>
                  <a:pt x="81" y="263"/>
                  <a:pt x="83" y="263"/>
                </a:cubicBezTo>
                <a:cubicBezTo>
                  <a:pt x="83" y="263"/>
                  <a:pt x="84" y="263"/>
                  <a:pt x="84" y="262"/>
                </a:cubicBezTo>
                <a:cubicBezTo>
                  <a:pt x="84" y="262"/>
                  <a:pt x="84" y="261"/>
                  <a:pt x="84" y="261"/>
                </a:cubicBezTo>
                <a:cubicBezTo>
                  <a:pt x="84" y="260"/>
                  <a:pt x="83" y="260"/>
                  <a:pt x="83" y="259"/>
                </a:cubicBezTo>
                <a:cubicBezTo>
                  <a:pt x="83" y="259"/>
                  <a:pt x="82" y="259"/>
                  <a:pt x="82" y="259"/>
                </a:cubicBezTo>
                <a:cubicBezTo>
                  <a:pt x="80" y="259"/>
                  <a:pt x="77" y="259"/>
                  <a:pt x="75" y="259"/>
                </a:cubicBezTo>
                <a:cubicBezTo>
                  <a:pt x="75" y="259"/>
                  <a:pt x="75" y="259"/>
                  <a:pt x="74" y="259"/>
                </a:cubicBezTo>
                <a:cubicBezTo>
                  <a:pt x="75" y="260"/>
                  <a:pt x="75" y="260"/>
                  <a:pt x="76" y="261"/>
                </a:cubicBezTo>
                <a:cubicBezTo>
                  <a:pt x="76" y="261"/>
                  <a:pt x="76" y="262"/>
                  <a:pt x="76" y="262"/>
                </a:cubicBezTo>
                <a:cubicBezTo>
                  <a:pt x="76" y="263"/>
                  <a:pt x="76" y="263"/>
                  <a:pt x="76" y="263"/>
                </a:cubicBezTo>
                <a:close/>
                <a:moveTo>
                  <a:pt x="229" y="91"/>
                </a:moveTo>
                <a:cubicBezTo>
                  <a:pt x="230" y="90"/>
                  <a:pt x="230" y="89"/>
                  <a:pt x="231" y="88"/>
                </a:cubicBezTo>
                <a:cubicBezTo>
                  <a:pt x="231" y="87"/>
                  <a:pt x="232" y="87"/>
                  <a:pt x="232" y="86"/>
                </a:cubicBezTo>
                <a:cubicBezTo>
                  <a:pt x="232" y="84"/>
                  <a:pt x="232" y="81"/>
                  <a:pt x="233" y="78"/>
                </a:cubicBezTo>
                <a:cubicBezTo>
                  <a:pt x="233" y="78"/>
                  <a:pt x="233" y="78"/>
                  <a:pt x="233" y="78"/>
                </a:cubicBezTo>
                <a:cubicBezTo>
                  <a:pt x="231" y="81"/>
                  <a:pt x="229" y="84"/>
                  <a:pt x="227" y="87"/>
                </a:cubicBezTo>
                <a:cubicBezTo>
                  <a:pt x="227" y="87"/>
                  <a:pt x="227" y="87"/>
                  <a:pt x="227" y="88"/>
                </a:cubicBezTo>
                <a:cubicBezTo>
                  <a:pt x="227" y="88"/>
                  <a:pt x="227" y="88"/>
                  <a:pt x="227" y="88"/>
                </a:cubicBezTo>
                <a:cubicBezTo>
                  <a:pt x="227" y="89"/>
                  <a:pt x="228" y="90"/>
                  <a:pt x="229" y="91"/>
                </a:cubicBezTo>
                <a:close/>
                <a:moveTo>
                  <a:pt x="17" y="162"/>
                </a:moveTo>
                <a:cubicBezTo>
                  <a:pt x="16" y="161"/>
                  <a:pt x="16" y="160"/>
                  <a:pt x="15" y="158"/>
                </a:cubicBezTo>
                <a:cubicBezTo>
                  <a:pt x="15" y="159"/>
                  <a:pt x="15" y="160"/>
                  <a:pt x="15" y="160"/>
                </a:cubicBezTo>
                <a:cubicBezTo>
                  <a:pt x="15" y="161"/>
                  <a:pt x="14" y="162"/>
                  <a:pt x="13" y="162"/>
                </a:cubicBezTo>
                <a:cubicBezTo>
                  <a:pt x="12" y="162"/>
                  <a:pt x="12" y="161"/>
                  <a:pt x="12" y="161"/>
                </a:cubicBezTo>
                <a:cubicBezTo>
                  <a:pt x="12" y="162"/>
                  <a:pt x="12" y="162"/>
                  <a:pt x="12" y="163"/>
                </a:cubicBezTo>
                <a:cubicBezTo>
                  <a:pt x="12" y="166"/>
                  <a:pt x="11" y="169"/>
                  <a:pt x="11" y="173"/>
                </a:cubicBezTo>
                <a:cubicBezTo>
                  <a:pt x="11" y="173"/>
                  <a:pt x="11" y="173"/>
                  <a:pt x="12" y="173"/>
                </a:cubicBezTo>
                <a:cubicBezTo>
                  <a:pt x="12" y="173"/>
                  <a:pt x="12" y="173"/>
                  <a:pt x="12" y="173"/>
                </a:cubicBezTo>
                <a:cubicBezTo>
                  <a:pt x="12" y="172"/>
                  <a:pt x="12" y="172"/>
                  <a:pt x="12" y="171"/>
                </a:cubicBezTo>
                <a:cubicBezTo>
                  <a:pt x="12" y="171"/>
                  <a:pt x="12" y="170"/>
                  <a:pt x="13" y="169"/>
                </a:cubicBezTo>
                <a:cubicBezTo>
                  <a:pt x="13" y="168"/>
                  <a:pt x="14" y="167"/>
                  <a:pt x="15" y="166"/>
                </a:cubicBezTo>
                <a:cubicBezTo>
                  <a:pt x="15" y="165"/>
                  <a:pt x="16" y="163"/>
                  <a:pt x="17" y="162"/>
                </a:cubicBezTo>
                <a:close/>
                <a:moveTo>
                  <a:pt x="120" y="245"/>
                </a:moveTo>
                <a:cubicBezTo>
                  <a:pt x="120" y="245"/>
                  <a:pt x="120" y="245"/>
                  <a:pt x="120" y="245"/>
                </a:cubicBezTo>
                <a:cubicBezTo>
                  <a:pt x="120" y="249"/>
                  <a:pt x="121" y="252"/>
                  <a:pt x="123" y="255"/>
                </a:cubicBezTo>
                <a:cubicBezTo>
                  <a:pt x="123" y="256"/>
                  <a:pt x="124" y="256"/>
                  <a:pt x="124" y="256"/>
                </a:cubicBezTo>
                <a:cubicBezTo>
                  <a:pt x="125" y="256"/>
                  <a:pt x="125" y="256"/>
                  <a:pt x="126" y="256"/>
                </a:cubicBezTo>
                <a:cubicBezTo>
                  <a:pt x="127" y="255"/>
                  <a:pt x="127" y="254"/>
                  <a:pt x="126" y="253"/>
                </a:cubicBezTo>
                <a:cubicBezTo>
                  <a:pt x="124" y="251"/>
                  <a:pt x="122" y="248"/>
                  <a:pt x="120" y="245"/>
                </a:cubicBezTo>
                <a:cubicBezTo>
                  <a:pt x="120" y="245"/>
                  <a:pt x="120" y="245"/>
                  <a:pt x="120" y="245"/>
                </a:cubicBezTo>
                <a:close/>
                <a:moveTo>
                  <a:pt x="241" y="242"/>
                </a:moveTo>
                <a:cubicBezTo>
                  <a:pt x="242" y="240"/>
                  <a:pt x="243" y="238"/>
                  <a:pt x="242" y="237"/>
                </a:cubicBezTo>
                <a:cubicBezTo>
                  <a:pt x="242" y="235"/>
                  <a:pt x="242" y="234"/>
                  <a:pt x="242" y="232"/>
                </a:cubicBezTo>
                <a:cubicBezTo>
                  <a:pt x="242" y="232"/>
                  <a:pt x="242" y="231"/>
                  <a:pt x="242" y="230"/>
                </a:cubicBezTo>
                <a:cubicBezTo>
                  <a:pt x="240" y="232"/>
                  <a:pt x="238" y="233"/>
                  <a:pt x="238" y="236"/>
                </a:cubicBezTo>
                <a:cubicBezTo>
                  <a:pt x="238" y="236"/>
                  <a:pt x="238" y="236"/>
                  <a:pt x="238" y="236"/>
                </a:cubicBezTo>
                <a:cubicBezTo>
                  <a:pt x="238" y="237"/>
                  <a:pt x="238" y="237"/>
                  <a:pt x="238" y="237"/>
                </a:cubicBezTo>
                <a:cubicBezTo>
                  <a:pt x="239" y="239"/>
                  <a:pt x="240" y="240"/>
                  <a:pt x="241" y="242"/>
                </a:cubicBezTo>
                <a:close/>
                <a:moveTo>
                  <a:pt x="145" y="73"/>
                </a:moveTo>
                <a:cubicBezTo>
                  <a:pt x="146" y="72"/>
                  <a:pt x="146" y="71"/>
                  <a:pt x="146" y="71"/>
                </a:cubicBezTo>
                <a:cubicBezTo>
                  <a:pt x="147" y="70"/>
                  <a:pt x="147" y="70"/>
                  <a:pt x="146" y="69"/>
                </a:cubicBezTo>
                <a:cubicBezTo>
                  <a:pt x="146" y="69"/>
                  <a:pt x="145" y="68"/>
                  <a:pt x="145" y="67"/>
                </a:cubicBezTo>
                <a:cubicBezTo>
                  <a:pt x="144" y="66"/>
                  <a:pt x="143" y="65"/>
                  <a:pt x="142" y="65"/>
                </a:cubicBezTo>
                <a:cubicBezTo>
                  <a:pt x="141" y="67"/>
                  <a:pt x="141" y="69"/>
                  <a:pt x="140" y="71"/>
                </a:cubicBezTo>
                <a:cubicBezTo>
                  <a:pt x="140" y="71"/>
                  <a:pt x="140" y="71"/>
                  <a:pt x="141" y="72"/>
                </a:cubicBezTo>
                <a:cubicBezTo>
                  <a:pt x="141" y="72"/>
                  <a:pt x="142" y="73"/>
                  <a:pt x="142" y="74"/>
                </a:cubicBezTo>
                <a:cubicBezTo>
                  <a:pt x="143" y="72"/>
                  <a:pt x="144" y="72"/>
                  <a:pt x="145" y="73"/>
                </a:cubicBezTo>
                <a:close/>
                <a:moveTo>
                  <a:pt x="247" y="91"/>
                </a:moveTo>
                <a:cubicBezTo>
                  <a:pt x="247" y="92"/>
                  <a:pt x="247" y="93"/>
                  <a:pt x="247" y="94"/>
                </a:cubicBezTo>
                <a:cubicBezTo>
                  <a:pt x="247" y="94"/>
                  <a:pt x="247" y="95"/>
                  <a:pt x="247" y="96"/>
                </a:cubicBezTo>
                <a:cubicBezTo>
                  <a:pt x="247" y="96"/>
                  <a:pt x="247" y="97"/>
                  <a:pt x="246" y="97"/>
                </a:cubicBezTo>
                <a:cubicBezTo>
                  <a:pt x="246" y="96"/>
                  <a:pt x="246" y="96"/>
                  <a:pt x="246" y="96"/>
                </a:cubicBezTo>
                <a:cubicBezTo>
                  <a:pt x="246" y="95"/>
                  <a:pt x="246" y="95"/>
                  <a:pt x="246" y="94"/>
                </a:cubicBezTo>
                <a:cubicBezTo>
                  <a:pt x="246" y="94"/>
                  <a:pt x="246" y="93"/>
                  <a:pt x="246" y="92"/>
                </a:cubicBezTo>
                <a:cubicBezTo>
                  <a:pt x="245" y="92"/>
                  <a:pt x="245" y="93"/>
                  <a:pt x="245" y="94"/>
                </a:cubicBezTo>
                <a:cubicBezTo>
                  <a:pt x="245" y="96"/>
                  <a:pt x="245" y="97"/>
                  <a:pt x="245" y="99"/>
                </a:cubicBezTo>
                <a:cubicBezTo>
                  <a:pt x="245" y="99"/>
                  <a:pt x="245" y="99"/>
                  <a:pt x="245" y="100"/>
                </a:cubicBezTo>
                <a:cubicBezTo>
                  <a:pt x="247" y="98"/>
                  <a:pt x="248" y="96"/>
                  <a:pt x="250" y="95"/>
                </a:cubicBezTo>
                <a:cubicBezTo>
                  <a:pt x="250" y="94"/>
                  <a:pt x="250" y="94"/>
                  <a:pt x="250" y="94"/>
                </a:cubicBezTo>
                <a:cubicBezTo>
                  <a:pt x="250" y="91"/>
                  <a:pt x="250" y="87"/>
                  <a:pt x="250" y="84"/>
                </a:cubicBezTo>
                <a:cubicBezTo>
                  <a:pt x="250" y="84"/>
                  <a:pt x="250" y="84"/>
                  <a:pt x="249" y="84"/>
                </a:cubicBezTo>
                <a:cubicBezTo>
                  <a:pt x="249" y="84"/>
                  <a:pt x="248" y="85"/>
                  <a:pt x="248" y="86"/>
                </a:cubicBezTo>
                <a:cubicBezTo>
                  <a:pt x="248" y="86"/>
                  <a:pt x="248" y="87"/>
                  <a:pt x="248" y="87"/>
                </a:cubicBezTo>
                <a:cubicBezTo>
                  <a:pt x="248" y="87"/>
                  <a:pt x="249" y="87"/>
                  <a:pt x="249" y="88"/>
                </a:cubicBezTo>
                <a:cubicBezTo>
                  <a:pt x="249" y="89"/>
                  <a:pt x="249" y="90"/>
                  <a:pt x="248" y="90"/>
                </a:cubicBezTo>
                <a:cubicBezTo>
                  <a:pt x="248" y="91"/>
                  <a:pt x="248" y="91"/>
                  <a:pt x="247" y="91"/>
                </a:cubicBezTo>
                <a:close/>
                <a:moveTo>
                  <a:pt x="222" y="190"/>
                </a:moveTo>
                <a:cubicBezTo>
                  <a:pt x="223" y="189"/>
                  <a:pt x="224" y="187"/>
                  <a:pt x="225" y="186"/>
                </a:cubicBezTo>
                <a:cubicBezTo>
                  <a:pt x="225" y="186"/>
                  <a:pt x="225" y="186"/>
                  <a:pt x="225" y="186"/>
                </a:cubicBezTo>
                <a:cubicBezTo>
                  <a:pt x="226" y="184"/>
                  <a:pt x="227" y="182"/>
                  <a:pt x="227" y="180"/>
                </a:cubicBezTo>
                <a:cubicBezTo>
                  <a:pt x="228" y="178"/>
                  <a:pt x="228" y="178"/>
                  <a:pt x="227" y="177"/>
                </a:cubicBezTo>
                <a:cubicBezTo>
                  <a:pt x="227" y="176"/>
                  <a:pt x="227" y="176"/>
                  <a:pt x="227" y="176"/>
                </a:cubicBezTo>
                <a:cubicBezTo>
                  <a:pt x="227" y="177"/>
                  <a:pt x="226" y="177"/>
                  <a:pt x="226" y="177"/>
                </a:cubicBezTo>
                <a:cubicBezTo>
                  <a:pt x="225" y="179"/>
                  <a:pt x="224" y="181"/>
                  <a:pt x="223" y="184"/>
                </a:cubicBezTo>
                <a:cubicBezTo>
                  <a:pt x="222" y="185"/>
                  <a:pt x="222" y="187"/>
                  <a:pt x="221" y="189"/>
                </a:cubicBezTo>
                <a:cubicBezTo>
                  <a:pt x="221" y="189"/>
                  <a:pt x="221" y="190"/>
                  <a:pt x="222" y="190"/>
                </a:cubicBezTo>
                <a:close/>
                <a:moveTo>
                  <a:pt x="233" y="202"/>
                </a:moveTo>
                <a:cubicBezTo>
                  <a:pt x="234" y="203"/>
                  <a:pt x="235" y="204"/>
                  <a:pt x="235" y="205"/>
                </a:cubicBezTo>
                <a:cubicBezTo>
                  <a:pt x="236" y="203"/>
                  <a:pt x="236" y="203"/>
                  <a:pt x="237" y="202"/>
                </a:cubicBezTo>
                <a:cubicBezTo>
                  <a:pt x="237" y="201"/>
                  <a:pt x="237" y="201"/>
                  <a:pt x="236" y="200"/>
                </a:cubicBezTo>
                <a:cubicBezTo>
                  <a:pt x="236" y="200"/>
                  <a:pt x="236" y="199"/>
                  <a:pt x="237" y="199"/>
                </a:cubicBezTo>
                <a:cubicBezTo>
                  <a:pt x="237" y="198"/>
                  <a:pt x="238" y="198"/>
                  <a:pt x="238" y="199"/>
                </a:cubicBezTo>
                <a:cubicBezTo>
                  <a:pt x="239" y="199"/>
                  <a:pt x="239" y="200"/>
                  <a:pt x="239" y="200"/>
                </a:cubicBezTo>
                <a:cubicBezTo>
                  <a:pt x="238" y="201"/>
                  <a:pt x="238" y="201"/>
                  <a:pt x="238" y="201"/>
                </a:cubicBezTo>
                <a:cubicBezTo>
                  <a:pt x="237" y="203"/>
                  <a:pt x="237" y="204"/>
                  <a:pt x="236" y="206"/>
                </a:cubicBezTo>
                <a:cubicBezTo>
                  <a:pt x="237" y="206"/>
                  <a:pt x="237" y="206"/>
                  <a:pt x="237" y="207"/>
                </a:cubicBezTo>
                <a:cubicBezTo>
                  <a:pt x="238" y="206"/>
                  <a:pt x="238" y="206"/>
                  <a:pt x="239" y="205"/>
                </a:cubicBezTo>
                <a:cubicBezTo>
                  <a:pt x="239" y="205"/>
                  <a:pt x="239" y="204"/>
                  <a:pt x="239" y="204"/>
                </a:cubicBezTo>
                <a:cubicBezTo>
                  <a:pt x="239" y="202"/>
                  <a:pt x="239" y="200"/>
                  <a:pt x="239" y="199"/>
                </a:cubicBezTo>
                <a:cubicBezTo>
                  <a:pt x="240" y="197"/>
                  <a:pt x="239" y="196"/>
                  <a:pt x="238" y="194"/>
                </a:cubicBezTo>
                <a:cubicBezTo>
                  <a:pt x="236" y="196"/>
                  <a:pt x="235" y="198"/>
                  <a:pt x="235" y="200"/>
                </a:cubicBezTo>
                <a:cubicBezTo>
                  <a:pt x="235" y="201"/>
                  <a:pt x="234" y="202"/>
                  <a:pt x="233" y="202"/>
                </a:cubicBezTo>
                <a:close/>
                <a:moveTo>
                  <a:pt x="167" y="97"/>
                </a:moveTo>
                <a:cubicBezTo>
                  <a:pt x="168" y="95"/>
                  <a:pt x="169" y="94"/>
                  <a:pt x="169" y="92"/>
                </a:cubicBezTo>
                <a:cubicBezTo>
                  <a:pt x="169" y="91"/>
                  <a:pt x="169" y="90"/>
                  <a:pt x="169" y="89"/>
                </a:cubicBezTo>
                <a:cubicBezTo>
                  <a:pt x="168" y="87"/>
                  <a:pt x="168" y="85"/>
                  <a:pt x="168" y="83"/>
                </a:cubicBezTo>
                <a:cubicBezTo>
                  <a:pt x="167" y="84"/>
                  <a:pt x="167" y="85"/>
                  <a:pt x="167" y="87"/>
                </a:cubicBezTo>
                <a:cubicBezTo>
                  <a:pt x="166" y="88"/>
                  <a:pt x="166" y="89"/>
                  <a:pt x="166" y="90"/>
                </a:cubicBezTo>
                <a:cubicBezTo>
                  <a:pt x="166" y="90"/>
                  <a:pt x="166" y="91"/>
                  <a:pt x="165" y="91"/>
                </a:cubicBezTo>
                <a:cubicBezTo>
                  <a:pt x="165" y="91"/>
                  <a:pt x="165" y="92"/>
                  <a:pt x="164" y="92"/>
                </a:cubicBezTo>
                <a:cubicBezTo>
                  <a:pt x="165" y="94"/>
                  <a:pt x="166" y="95"/>
                  <a:pt x="167" y="97"/>
                </a:cubicBezTo>
                <a:close/>
                <a:moveTo>
                  <a:pt x="223" y="59"/>
                </a:moveTo>
                <a:cubicBezTo>
                  <a:pt x="222" y="58"/>
                  <a:pt x="222" y="58"/>
                  <a:pt x="222" y="58"/>
                </a:cubicBezTo>
                <a:cubicBezTo>
                  <a:pt x="221" y="58"/>
                  <a:pt x="221" y="58"/>
                  <a:pt x="220" y="58"/>
                </a:cubicBezTo>
                <a:cubicBezTo>
                  <a:pt x="219" y="58"/>
                  <a:pt x="219" y="58"/>
                  <a:pt x="219" y="59"/>
                </a:cubicBezTo>
                <a:cubicBezTo>
                  <a:pt x="219" y="59"/>
                  <a:pt x="218" y="60"/>
                  <a:pt x="218" y="61"/>
                </a:cubicBezTo>
                <a:cubicBezTo>
                  <a:pt x="218" y="63"/>
                  <a:pt x="218" y="64"/>
                  <a:pt x="218" y="66"/>
                </a:cubicBezTo>
                <a:cubicBezTo>
                  <a:pt x="218" y="68"/>
                  <a:pt x="218" y="69"/>
                  <a:pt x="218" y="71"/>
                </a:cubicBezTo>
                <a:cubicBezTo>
                  <a:pt x="219" y="70"/>
                  <a:pt x="220" y="69"/>
                  <a:pt x="220" y="69"/>
                </a:cubicBezTo>
                <a:cubicBezTo>
                  <a:pt x="220" y="67"/>
                  <a:pt x="221" y="66"/>
                  <a:pt x="221" y="65"/>
                </a:cubicBezTo>
                <a:cubicBezTo>
                  <a:pt x="221" y="64"/>
                  <a:pt x="222" y="63"/>
                  <a:pt x="222" y="63"/>
                </a:cubicBezTo>
                <a:cubicBezTo>
                  <a:pt x="220" y="62"/>
                  <a:pt x="220" y="62"/>
                  <a:pt x="221" y="61"/>
                </a:cubicBezTo>
                <a:cubicBezTo>
                  <a:pt x="222" y="60"/>
                  <a:pt x="222" y="59"/>
                  <a:pt x="223" y="59"/>
                </a:cubicBezTo>
                <a:close/>
                <a:moveTo>
                  <a:pt x="247" y="122"/>
                </a:moveTo>
                <a:cubicBezTo>
                  <a:pt x="246" y="123"/>
                  <a:pt x="245" y="124"/>
                  <a:pt x="245" y="126"/>
                </a:cubicBezTo>
                <a:cubicBezTo>
                  <a:pt x="244" y="126"/>
                  <a:pt x="244" y="127"/>
                  <a:pt x="244" y="127"/>
                </a:cubicBezTo>
                <a:cubicBezTo>
                  <a:pt x="244" y="130"/>
                  <a:pt x="244" y="132"/>
                  <a:pt x="244" y="134"/>
                </a:cubicBezTo>
                <a:cubicBezTo>
                  <a:pt x="244" y="134"/>
                  <a:pt x="244" y="135"/>
                  <a:pt x="244" y="135"/>
                </a:cubicBezTo>
                <a:cubicBezTo>
                  <a:pt x="244" y="135"/>
                  <a:pt x="244" y="135"/>
                  <a:pt x="245" y="135"/>
                </a:cubicBezTo>
                <a:cubicBezTo>
                  <a:pt x="245" y="134"/>
                  <a:pt x="246" y="133"/>
                  <a:pt x="247" y="132"/>
                </a:cubicBezTo>
                <a:cubicBezTo>
                  <a:pt x="247" y="131"/>
                  <a:pt x="247" y="131"/>
                  <a:pt x="247" y="130"/>
                </a:cubicBezTo>
                <a:cubicBezTo>
                  <a:pt x="247" y="128"/>
                  <a:pt x="247" y="125"/>
                  <a:pt x="247" y="123"/>
                </a:cubicBezTo>
                <a:cubicBezTo>
                  <a:pt x="247" y="122"/>
                  <a:pt x="247" y="122"/>
                  <a:pt x="247" y="122"/>
                </a:cubicBezTo>
                <a:close/>
                <a:moveTo>
                  <a:pt x="235" y="162"/>
                </a:moveTo>
                <a:cubicBezTo>
                  <a:pt x="235" y="162"/>
                  <a:pt x="235" y="162"/>
                  <a:pt x="235" y="163"/>
                </a:cubicBezTo>
                <a:cubicBezTo>
                  <a:pt x="234" y="165"/>
                  <a:pt x="234" y="167"/>
                  <a:pt x="233" y="170"/>
                </a:cubicBezTo>
                <a:cubicBezTo>
                  <a:pt x="232" y="172"/>
                  <a:pt x="231" y="174"/>
                  <a:pt x="231" y="176"/>
                </a:cubicBezTo>
                <a:cubicBezTo>
                  <a:pt x="230" y="177"/>
                  <a:pt x="230" y="177"/>
                  <a:pt x="230" y="178"/>
                </a:cubicBezTo>
                <a:cubicBezTo>
                  <a:pt x="231" y="178"/>
                  <a:pt x="231" y="179"/>
                  <a:pt x="232" y="180"/>
                </a:cubicBezTo>
                <a:cubicBezTo>
                  <a:pt x="233" y="178"/>
                  <a:pt x="233" y="176"/>
                  <a:pt x="234" y="174"/>
                </a:cubicBezTo>
                <a:cubicBezTo>
                  <a:pt x="234" y="174"/>
                  <a:pt x="234" y="173"/>
                  <a:pt x="233" y="173"/>
                </a:cubicBezTo>
                <a:cubicBezTo>
                  <a:pt x="233" y="172"/>
                  <a:pt x="233" y="172"/>
                  <a:pt x="234" y="172"/>
                </a:cubicBezTo>
                <a:cubicBezTo>
                  <a:pt x="235" y="171"/>
                  <a:pt x="235" y="170"/>
                  <a:pt x="235" y="169"/>
                </a:cubicBezTo>
                <a:cubicBezTo>
                  <a:pt x="236" y="167"/>
                  <a:pt x="236" y="166"/>
                  <a:pt x="236" y="165"/>
                </a:cubicBezTo>
                <a:cubicBezTo>
                  <a:pt x="237" y="164"/>
                  <a:pt x="236" y="163"/>
                  <a:pt x="235" y="162"/>
                </a:cubicBezTo>
                <a:close/>
                <a:moveTo>
                  <a:pt x="168" y="256"/>
                </a:moveTo>
                <a:cubicBezTo>
                  <a:pt x="165" y="256"/>
                  <a:pt x="162" y="256"/>
                  <a:pt x="159" y="257"/>
                </a:cubicBezTo>
                <a:cubicBezTo>
                  <a:pt x="159" y="257"/>
                  <a:pt x="159" y="257"/>
                  <a:pt x="159" y="257"/>
                </a:cubicBezTo>
                <a:cubicBezTo>
                  <a:pt x="160" y="257"/>
                  <a:pt x="160" y="258"/>
                  <a:pt x="160" y="259"/>
                </a:cubicBezTo>
                <a:cubicBezTo>
                  <a:pt x="161" y="259"/>
                  <a:pt x="162" y="260"/>
                  <a:pt x="162" y="262"/>
                </a:cubicBezTo>
                <a:cubicBezTo>
                  <a:pt x="163" y="262"/>
                  <a:pt x="163" y="262"/>
                  <a:pt x="164" y="262"/>
                </a:cubicBezTo>
                <a:cubicBezTo>
                  <a:pt x="164" y="262"/>
                  <a:pt x="165" y="262"/>
                  <a:pt x="165" y="261"/>
                </a:cubicBezTo>
                <a:cubicBezTo>
                  <a:pt x="166" y="260"/>
                  <a:pt x="166" y="259"/>
                  <a:pt x="167" y="258"/>
                </a:cubicBezTo>
                <a:cubicBezTo>
                  <a:pt x="168" y="258"/>
                  <a:pt x="168" y="257"/>
                  <a:pt x="168" y="256"/>
                </a:cubicBezTo>
                <a:close/>
                <a:moveTo>
                  <a:pt x="255" y="151"/>
                </a:moveTo>
                <a:cubicBezTo>
                  <a:pt x="255" y="153"/>
                  <a:pt x="255" y="155"/>
                  <a:pt x="255" y="158"/>
                </a:cubicBezTo>
                <a:cubicBezTo>
                  <a:pt x="254" y="162"/>
                  <a:pt x="254" y="166"/>
                  <a:pt x="254" y="170"/>
                </a:cubicBezTo>
                <a:cubicBezTo>
                  <a:pt x="254" y="172"/>
                  <a:pt x="254" y="174"/>
                  <a:pt x="254" y="176"/>
                </a:cubicBezTo>
                <a:cubicBezTo>
                  <a:pt x="254" y="179"/>
                  <a:pt x="254" y="181"/>
                  <a:pt x="255" y="184"/>
                </a:cubicBezTo>
                <a:cubicBezTo>
                  <a:pt x="255" y="184"/>
                  <a:pt x="254" y="184"/>
                  <a:pt x="255" y="185"/>
                </a:cubicBezTo>
                <a:cubicBezTo>
                  <a:pt x="255" y="173"/>
                  <a:pt x="256" y="162"/>
                  <a:pt x="255" y="151"/>
                </a:cubicBezTo>
                <a:close/>
                <a:moveTo>
                  <a:pt x="57" y="251"/>
                </a:moveTo>
                <a:cubicBezTo>
                  <a:pt x="60" y="251"/>
                  <a:pt x="65" y="251"/>
                  <a:pt x="66" y="251"/>
                </a:cubicBezTo>
                <a:cubicBezTo>
                  <a:pt x="65" y="250"/>
                  <a:pt x="64" y="249"/>
                  <a:pt x="64" y="248"/>
                </a:cubicBezTo>
                <a:cubicBezTo>
                  <a:pt x="63" y="247"/>
                  <a:pt x="62" y="245"/>
                  <a:pt x="61" y="245"/>
                </a:cubicBezTo>
                <a:cubicBezTo>
                  <a:pt x="60" y="247"/>
                  <a:pt x="59" y="249"/>
                  <a:pt x="57" y="251"/>
                </a:cubicBezTo>
                <a:close/>
                <a:moveTo>
                  <a:pt x="37" y="72"/>
                </a:moveTo>
                <a:cubicBezTo>
                  <a:pt x="37" y="73"/>
                  <a:pt x="36" y="74"/>
                  <a:pt x="36" y="74"/>
                </a:cubicBezTo>
                <a:cubicBezTo>
                  <a:pt x="36" y="75"/>
                  <a:pt x="36" y="75"/>
                  <a:pt x="36" y="75"/>
                </a:cubicBezTo>
                <a:cubicBezTo>
                  <a:pt x="37" y="76"/>
                  <a:pt x="36" y="77"/>
                  <a:pt x="35" y="78"/>
                </a:cubicBezTo>
                <a:cubicBezTo>
                  <a:pt x="35" y="78"/>
                  <a:pt x="35" y="78"/>
                  <a:pt x="35" y="78"/>
                </a:cubicBezTo>
                <a:cubicBezTo>
                  <a:pt x="34" y="79"/>
                  <a:pt x="34" y="80"/>
                  <a:pt x="34" y="81"/>
                </a:cubicBezTo>
                <a:cubicBezTo>
                  <a:pt x="35" y="81"/>
                  <a:pt x="36" y="82"/>
                  <a:pt x="37" y="82"/>
                </a:cubicBezTo>
                <a:cubicBezTo>
                  <a:pt x="38" y="79"/>
                  <a:pt x="39" y="76"/>
                  <a:pt x="41" y="73"/>
                </a:cubicBezTo>
                <a:cubicBezTo>
                  <a:pt x="39" y="73"/>
                  <a:pt x="38" y="73"/>
                  <a:pt x="37" y="72"/>
                </a:cubicBezTo>
                <a:close/>
                <a:moveTo>
                  <a:pt x="89" y="263"/>
                </a:moveTo>
                <a:cubicBezTo>
                  <a:pt x="89" y="263"/>
                  <a:pt x="89" y="263"/>
                  <a:pt x="89" y="263"/>
                </a:cubicBezTo>
                <a:cubicBezTo>
                  <a:pt x="92" y="263"/>
                  <a:pt x="94" y="263"/>
                  <a:pt x="97" y="263"/>
                </a:cubicBezTo>
                <a:cubicBezTo>
                  <a:pt x="98" y="263"/>
                  <a:pt x="98" y="262"/>
                  <a:pt x="98" y="262"/>
                </a:cubicBezTo>
                <a:cubicBezTo>
                  <a:pt x="98" y="261"/>
                  <a:pt x="98" y="261"/>
                  <a:pt x="99" y="260"/>
                </a:cubicBezTo>
                <a:cubicBezTo>
                  <a:pt x="99" y="259"/>
                  <a:pt x="99" y="258"/>
                  <a:pt x="98" y="258"/>
                </a:cubicBezTo>
                <a:cubicBezTo>
                  <a:pt x="97" y="258"/>
                  <a:pt x="97" y="258"/>
                  <a:pt x="96" y="258"/>
                </a:cubicBezTo>
                <a:cubicBezTo>
                  <a:pt x="95" y="258"/>
                  <a:pt x="94" y="259"/>
                  <a:pt x="93" y="260"/>
                </a:cubicBezTo>
                <a:cubicBezTo>
                  <a:pt x="91" y="261"/>
                  <a:pt x="90" y="262"/>
                  <a:pt x="89" y="263"/>
                </a:cubicBezTo>
                <a:close/>
                <a:moveTo>
                  <a:pt x="238" y="221"/>
                </a:moveTo>
                <a:cubicBezTo>
                  <a:pt x="238" y="221"/>
                  <a:pt x="238" y="221"/>
                  <a:pt x="237" y="221"/>
                </a:cubicBezTo>
                <a:cubicBezTo>
                  <a:pt x="236" y="222"/>
                  <a:pt x="236" y="224"/>
                  <a:pt x="235" y="225"/>
                </a:cubicBezTo>
                <a:cubicBezTo>
                  <a:pt x="234" y="227"/>
                  <a:pt x="234" y="230"/>
                  <a:pt x="234" y="232"/>
                </a:cubicBezTo>
                <a:cubicBezTo>
                  <a:pt x="234" y="232"/>
                  <a:pt x="234" y="232"/>
                  <a:pt x="234" y="232"/>
                </a:cubicBezTo>
                <a:cubicBezTo>
                  <a:pt x="235" y="233"/>
                  <a:pt x="235" y="234"/>
                  <a:pt x="236" y="234"/>
                </a:cubicBezTo>
                <a:cubicBezTo>
                  <a:pt x="237" y="230"/>
                  <a:pt x="237" y="225"/>
                  <a:pt x="238" y="221"/>
                </a:cubicBezTo>
                <a:close/>
                <a:moveTo>
                  <a:pt x="56" y="123"/>
                </a:moveTo>
                <a:cubicBezTo>
                  <a:pt x="54" y="125"/>
                  <a:pt x="53" y="126"/>
                  <a:pt x="52" y="128"/>
                </a:cubicBezTo>
                <a:cubicBezTo>
                  <a:pt x="52" y="130"/>
                  <a:pt x="52" y="131"/>
                  <a:pt x="51" y="133"/>
                </a:cubicBezTo>
                <a:cubicBezTo>
                  <a:pt x="51" y="133"/>
                  <a:pt x="51" y="133"/>
                  <a:pt x="51" y="133"/>
                </a:cubicBezTo>
                <a:cubicBezTo>
                  <a:pt x="53" y="132"/>
                  <a:pt x="55" y="130"/>
                  <a:pt x="57" y="129"/>
                </a:cubicBezTo>
                <a:cubicBezTo>
                  <a:pt x="57" y="127"/>
                  <a:pt x="56" y="125"/>
                  <a:pt x="56" y="123"/>
                </a:cubicBezTo>
                <a:close/>
                <a:moveTo>
                  <a:pt x="76" y="251"/>
                </a:moveTo>
                <a:cubicBezTo>
                  <a:pt x="76" y="249"/>
                  <a:pt x="75" y="246"/>
                  <a:pt x="74" y="244"/>
                </a:cubicBezTo>
                <a:cubicBezTo>
                  <a:pt x="72" y="246"/>
                  <a:pt x="70" y="249"/>
                  <a:pt x="69" y="251"/>
                </a:cubicBezTo>
                <a:cubicBezTo>
                  <a:pt x="71" y="251"/>
                  <a:pt x="74" y="251"/>
                  <a:pt x="76" y="251"/>
                </a:cubicBezTo>
                <a:close/>
                <a:moveTo>
                  <a:pt x="247" y="172"/>
                </a:moveTo>
                <a:cubicBezTo>
                  <a:pt x="247" y="172"/>
                  <a:pt x="247" y="172"/>
                  <a:pt x="247" y="172"/>
                </a:cubicBezTo>
                <a:cubicBezTo>
                  <a:pt x="247" y="172"/>
                  <a:pt x="247" y="172"/>
                  <a:pt x="247" y="173"/>
                </a:cubicBezTo>
                <a:cubicBezTo>
                  <a:pt x="245" y="174"/>
                  <a:pt x="244" y="176"/>
                  <a:pt x="243" y="177"/>
                </a:cubicBezTo>
                <a:cubicBezTo>
                  <a:pt x="243" y="178"/>
                  <a:pt x="243" y="178"/>
                  <a:pt x="243" y="179"/>
                </a:cubicBezTo>
                <a:cubicBezTo>
                  <a:pt x="242" y="181"/>
                  <a:pt x="242" y="183"/>
                  <a:pt x="242" y="186"/>
                </a:cubicBezTo>
                <a:cubicBezTo>
                  <a:pt x="242" y="186"/>
                  <a:pt x="242" y="186"/>
                  <a:pt x="242" y="186"/>
                </a:cubicBezTo>
                <a:cubicBezTo>
                  <a:pt x="244" y="185"/>
                  <a:pt x="245" y="184"/>
                  <a:pt x="245" y="183"/>
                </a:cubicBezTo>
                <a:cubicBezTo>
                  <a:pt x="245" y="180"/>
                  <a:pt x="246" y="177"/>
                  <a:pt x="247" y="174"/>
                </a:cubicBezTo>
                <a:cubicBezTo>
                  <a:pt x="247" y="174"/>
                  <a:pt x="247" y="173"/>
                  <a:pt x="247" y="172"/>
                </a:cubicBezTo>
                <a:close/>
                <a:moveTo>
                  <a:pt x="91" y="105"/>
                </a:moveTo>
                <a:cubicBezTo>
                  <a:pt x="91" y="105"/>
                  <a:pt x="90" y="104"/>
                  <a:pt x="89" y="104"/>
                </a:cubicBezTo>
                <a:cubicBezTo>
                  <a:pt x="88" y="104"/>
                  <a:pt x="87" y="103"/>
                  <a:pt x="86" y="103"/>
                </a:cubicBezTo>
                <a:cubicBezTo>
                  <a:pt x="85" y="102"/>
                  <a:pt x="84" y="102"/>
                  <a:pt x="84" y="103"/>
                </a:cubicBezTo>
                <a:cubicBezTo>
                  <a:pt x="84" y="104"/>
                  <a:pt x="84" y="105"/>
                  <a:pt x="83" y="106"/>
                </a:cubicBezTo>
                <a:cubicBezTo>
                  <a:pt x="85" y="107"/>
                  <a:pt x="86" y="107"/>
                  <a:pt x="88" y="108"/>
                </a:cubicBezTo>
                <a:cubicBezTo>
                  <a:pt x="89" y="108"/>
                  <a:pt x="89" y="108"/>
                  <a:pt x="90" y="108"/>
                </a:cubicBezTo>
                <a:cubicBezTo>
                  <a:pt x="91" y="107"/>
                  <a:pt x="91" y="106"/>
                  <a:pt x="91" y="105"/>
                </a:cubicBezTo>
                <a:close/>
                <a:moveTo>
                  <a:pt x="112" y="258"/>
                </a:moveTo>
                <a:cubicBezTo>
                  <a:pt x="110" y="258"/>
                  <a:pt x="108" y="258"/>
                  <a:pt x="106" y="258"/>
                </a:cubicBezTo>
                <a:cubicBezTo>
                  <a:pt x="105" y="258"/>
                  <a:pt x="105" y="258"/>
                  <a:pt x="105" y="259"/>
                </a:cubicBezTo>
                <a:cubicBezTo>
                  <a:pt x="104" y="259"/>
                  <a:pt x="104" y="260"/>
                  <a:pt x="103" y="260"/>
                </a:cubicBezTo>
                <a:cubicBezTo>
                  <a:pt x="103" y="260"/>
                  <a:pt x="104" y="261"/>
                  <a:pt x="104" y="262"/>
                </a:cubicBezTo>
                <a:cubicBezTo>
                  <a:pt x="104" y="262"/>
                  <a:pt x="105" y="262"/>
                  <a:pt x="106" y="262"/>
                </a:cubicBezTo>
                <a:cubicBezTo>
                  <a:pt x="107" y="262"/>
                  <a:pt x="109" y="262"/>
                  <a:pt x="110" y="262"/>
                </a:cubicBezTo>
                <a:cubicBezTo>
                  <a:pt x="111" y="261"/>
                  <a:pt x="111" y="260"/>
                  <a:pt x="112" y="258"/>
                </a:cubicBezTo>
                <a:close/>
                <a:moveTo>
                  <a:pt x="84" y="10"/>
                </a:moveTo>
                <a:cubicBezTo>
                  <a:pt x="83" y="9"/>
                  <a:pt x="83" y="9"/>
                  <a:pt x="82" y="9"/>
                </a:cubicBezTo>
                <a:cubicBezTo>
                  <a:pt x="79" y="9"/>
                  <a:pt x="75" y="9"/>
                  <a:pt x="72" y="9"/>
                </a:cubicBezTo>
                <a:cubicBezTo>
                  <a:pt x="67" y="10"/>
                  <a:pt x="62" y="10"/>
                  <a:pt x="58" y="11"/>
                </a:cubicBezTo>
                <a:cubicBezTo>
                  <a:pt x="58" y="11"/>
                  <a:pt x="57" y="11"/>
                  <a:pt x="57" y="11"/>
                </a:cubicBezTo>
                <a:cubicBezTo>
                  <a:pt x="66" y="11"/>
                  <a:pt x="75" y="11"/>
                  <a:pt x="84" y="10"/>
                </a:cubicBezTo>
                <a:close/>
                <a:moveTo>
                  <a:pt x="230" y="216"/>
                </a:moveTo>
                <a:cubicBezTo>
                  <a:pt x="229" y="218"/>
                  <a:pt x="228" y="220"/>
                  <a:pt x="227" y="221"/>
                </a:cubicBezTo>
                <a:cubicBezTo>
                  <a:pt x="227" y="221"/>
                  <a:pt x="227" y="222"/>
                  <a:pt x="227" y="222"/>
                </a:cubicBezTo>
                <a:cubicBezTo>
                  <a:pt x="228" y="223"/>
                  <a:pt x="229" y="225"/>
                  <a:pt x="230" y="226"/>
                </a:cubicBezTo>
                <a:cubicBezTo>
                  <a:pt x="231" y="226"/>
                  <a:pt x="231" y="225"/>
                  <a:pt x="231" y="225"/>
                </a:cubicBezTo>
                <a:cubicBezTo>
                  <a:pt x="232" y="225"/>
                  <a:pt x="232" y="224"/>
                  <a:pt x="232" y="224"/>
                </a:cubicBezTo>
                <a:cubicBezTo>
                  <a:pt x="232" y="222"/>
                  <a:pt x="232" y="219"/>
                  <a:pt x="231" y="217"/>
                </a:cubicBezTo>
                <a:cubicBezTo>
                  <a:pt x="231" y="217"/>
                  <a:pt x="231" y="216"/>
                  <a:pt x="230" y="216"/>
                </a:cubicBezTo>
                <a:close/>
                <a:moveTo>
                  <a:pt x="141" y="227"/>
                </a:moveTo>
                <a:cubicBezTo>
                  <a:pt x="141" y="227"/>
                  <a:pt x="142" y="227"/>
                  <a:pt x="142" y="227"/>
                </a:cubicBezTo>
                <a:cubicBezTo>
                  <a:pt x="146" y="227"/>
                  <a:pt x="151" y="226"/>
                  <a:pt x="155" y="226"/>
                </a:cubicBezTo>
                <a:cubicBezTo>
                  <a:pt x="156" y="226"/>
                  <a:pt x="157" y="226"/>
                  <a:pt x="157" y="226"/>
                </a:cubicBezTo>
                <a:cubicBezTo>
                  <a:pt x="158" y="226"/>
                  <a:pt x="159" y="226"/>
                  <a:pt x="159" y="225"/>
                </a:cubicBezTo>
                <a:cubicBezTo>
                  <a:pt x="159" y="224"/>
                  <a:pt x="159" y="223"/>
                  <a:pt x="159" y="222"/>
                </a:cubicBezTo>
                <a:cubicBezTo>
                  <a:pt x="159" y="221"/>
                  <a:pt x="158" y="221"/>
                  <a:pt x="158" y="221"/>
                </a:cubicBezTo>
                <a:cubicBezTo>
                  <a:pt x="158" y="221"/>
                  <a:pt x="157" y="221"/>
                  <a:pt x="157" y="221"/>
                </a:cubicBezTo>
                <a:cubicBezTo>
                  <a:pt x="156" y="222"/>
                  <a:pt x="156" y="223"/>
                  <a:pt x="156" y="223"/>
                </a:cubicBezTo>
                <a:cubicBezTo>
                  <a:pt x="156" y="225"/>
                  <a:pt x="155" y="226"/>
                  <a:pt x="153" y="226"/>
                </a:cubicBezTo>
                <a:cubicBezTo>
                  <a:pt x="150" y="226"/>
                  <a:pt x="146" y="226"/>
                  <a:pt x="142" y="226"/>
                </a:cubicBezTo>
                <a:cubicBezTo>
                  <a:pt x="142" y="226"/>
                  <a:pt x="142" y="226"/>
                  <a:pt x="141" y="226"/>
                </a:cubicBezTo>
                <a:cubicBezTo>
                  <a:pt x="141" y="226"/>
                  <a:pt x="141" y="226"/>
                  <a:pt x="141" y="227"/>
                </a:cubicBezTo>
                <a:close/>
                <a:moveTo>
                  <a:pt x="99" y="100"/>
                </a:moveTo>
                <a:cubicBezTo>
                  <a:pt x="98" y="99"/>
                  <a:pt x="97" y="99"/>
                  <a:pt x="96" y="98"/>
                </a:cubicBezTo>
                <a:cubicBezTo>
                  <a:pt x="95" y="98"/>
                  <a:pt x="95" y="98"/>
                  <a:pt x="94" y="99"/>
                </a:cubicBezTo>
                <a:cubicBezTo>
                  <a:pt x="94" y="100"/>
                  <a:pt x="94" y="101"/>
                  <a:pt x="94" y="102"/>
                </a:cubicBezTo>
                <a:cubicBezTo>
                  <a:pt x="93" y="103"/>
                  <a:pt x="93" y="103"/>
                  <a:pt x="93" y="104"/>
                </a:cubicBezTo>
                <a:cubicBezTo>
                  <a:pt x="95" y="105"/>
                  <a:pt x="96" y="104"/>
                  <a:pt x="98" y="104"/>
                </a:cubicBezTo>
                <a:cubicBezTo>
                  <a:pt x="99" y="103"/>
                  <a:pt x="99" y="101"/>
                  <a:pt x="99" y="100"/>
                </a:cubicBezTo>
                <a:close/>
                <a:moveTo>
                  <a:pt x="169" y="254"/>
                </a:moveTo>
                <a:cubicBezTo>
                  <a:pt x="168" y="252"/>
                  <a:pt x="168" y="251"/>
                  <a:pt x="167" y="250"/>
                </a:cubicBezTo>
                <a:cubicBezTo>
                  <a:pt x="167" y="250"/>
                  <a:pt x="167" y="250"/>
                  <a:pt x="167" y="250"/>
                </a:cubicBezTo>
                <a:cubicBezTo>
                  <a:pt x="166" y="250"/>
                  <a:pt x="166" y="250"/>
                  <a:pt x="165" y="250"/>
                </a:cubicBezTo>
                <a:cubicBezTo>
                  <a:pt x="165" y="250"/>
                  <a:pt x="165" y="249"/>
                  <a:pt x="165" y="249"/>
                </a:cubicBezTo>
                <a:cubicBezTo>
                  <a:pt x="165" y="248"/>
                  <a:pt x="165" y="248"/>
                  <a:pt x="165" y="248"/>
                </a:cubicBezTo>
                <a:cubicBezTo>
                  <a:pt x="164" y="249"/>
                  <a:pt x="161" y="253"/>
                  <a:pt x="160" y="254"/>
                </a:cubicBezTo>
                <a:cubicBezTo>
                  <a:pt x="163" y="254"/>
                  <a:pt x="166" y="254"/>
                  <a:pt x="169" y="254"/>
                </a:cubicBezTo>
                <a:close/>
                <a:moveTo>
                  <a:pt x="20" y="71"/>
                </a:moveTo>
                <a:cubicBezTo>
                  <a:pt x="20" y="69"/>
                  <a:pt x="19" y="66"/>
                  <a:pt x="19" y="64"/>
                </a:cubicBezTo>
                <a:cubicBezTo>
                  <a:pt x="18" y="64"/>
                  <a:pt x="17" y="64"/>
                  <a:pt x="15" y="65"/>
                </a:cubicBezTo>
                <a:cubicBezTo>
                  <a:pt x="15" y="67"/>
                  <a:pt x="16" y="69"/>
                  <a:pt x="16" y="71"/>
                </a:cubicBezTo>
                <a:cubicBezTo>
                  <a:pt x="17" y="71"/>
                  <a:pt x="18" y="71"/>
                  <a:pt x="20" y="71"/>
                </a:cubicBezTo>
                <a:close/>
                <a:moveTo>
                  <a:pt x="51" y="146"/>
                </a:moveTo>
                <a:cubicBezTo>
                  <a:pt x="51" y="147"/>
                  <a:pt x="50" y="148"/>
                  <a:pt x="49" y="149"/>
                </a:cubicBezTo>
                <a:cubicBezTo>
                  <a:pt x="49" y="150"/>
                  <a:pt x="48" y="150"/>
                  <a:pt x="48" y="150"/>
                </a:cubicBezTo>
                <a:cubicBezTo>
                  <a:pt x="48" y="151"/>
                  <a:pt x="48" y="153"/>
                  <a:pt x="48" y="154"/>
                </a:cubicBezTo>
                <a:cubicBezTo>
                  <a:pt x="51" y="153"/>
                  <a:pt x="53" y="151"/>
                  <a:pt x="55" y="150"/>
                </a:cubicBezTo>
                <a:cubicBezTo>
                  <a:pt x="53" y="149"/>
                  <a:pt x="53" y="147"/>
                  <a:pt x="51" y="146"/>
                </a:cubicBezTo>
                <a:close/>
                <a:moveTo>
                  <a:pt x="188" y="166"/>
                </a:moveTo>
                <a:cubicBezTo>
                  <a:pt x="187" y="166"/>
                  <a:pt x="186" y="167"/>
                  <a:pt x="185" y="167"/>
                </a:cubicBezTo>
                <a:cubicBezTo>
                  <a:pt x="185" y="167"/>
                  <a:pt x="185" y="167"/>
                  <a:pt x="185" y="168"/>
                </a:cubicBezTo>
                <a:cubicBezTo>
                  <a:pt x="185" y="169"/>
                  <a:pt x="185" y="170"/>
                  <a:pt x="185" y="171"/>
                </a:cubicBezTo>
                <a:cubicBezTo>
                  <a:pt x="185" y="171"/>
                  <a:pt x="186" y="171"/>
                  <a:pt x="186" y="172"/>
                </a:cubicBezTo>
                <a:cubicBezTo>
                  <a:pt x="187" y="172"/>
                  <a:pt x="187" y="173"/>
                  <a:pt x="187" y="173"/>
                </a:cubicBezTo>
                <a:cubicBezTo>
                  <a:pt x="188" y="174"/>
                  <a:pt x="189" y="174"/>
                  <a:pt x="190" y="174"/>
                </a:cubicBezTo>
                <a:cubicBezTo>
                  <a:pt x="189" y="171"/>
                  <a:pt x="189" y="169"/>
                  <a:pt x="188" y="166"/>
                </a:cubicBezTo>
                <a:close/>
                <a:moveTo>
                  <a:pt x="236" y="144"/>
                </a:moveTo>
                <a:cubicBezTo>
                  <a:pt x="237" y="143"/>
                  <a:pt x="238" y="142"/>
                  <a:pt x="238" y="142"/>
                </a:cubicBezTo>
                <a:cubicBezTo>
                  <a:pt x="240" y="141"/>
                  <a:pt x="240" y="139"/>
                  <a:pt x="241" y="137"/>
                </a:cubicBezTo>
                <a:cubicBezTo>
                  <a:pt x="241" y="136"/>
                  <a:pt x="240" y="134"/>
                  <a:pt x="239" y="133"/>
                </a:cubicBezTo>
                <a:cubicBezTo>
                  <a:pt x="238" y="134"/>
                  <a:pt x="238" y="136"/>
                  <a:pt x="237" y="137"/>
                </a:cubicBezTo>
                <a:cubicBezTo>
                  <a:pt x="237" y="138"/>
                  <a:pt x="236" y="139"/>
                  <a:pt x="236" y="140"/>
                </a:cubicBezTo>
                <a:cubicBezTo>
                  <a:pt x="237" y="141"/>
                  <a:pt x="236" y="141"/>
                  <a:pt x="236" y="142"/>
                </a:cubicBezTo>
                <a:cubicBezTo>
                  <a:pt x="236" y="142"/>
                  <a:pt x="236" y="143"/>
                  <a:pt x="236" y="144"/>
                </a:cubicBezTo>
                <a:close/>
                <a:moveTo>
                  <a:pt x="154" y="222"/>
                </a:moveTo>
                <a:cubicBezTo>
                  <a:pt x="152" y="222"/>
                  <a:pt x="151" y="222"/>
                  <a:pt x="150" y="222"/>
                </a:cubicBezTo>
                <a:cubicBezTo>
                  <a:pt x="143" y="222"/>
                  <a:pt x="136" y="222"/>
                  <a:pt x="130" y="223"/>
                </a:cubicBezTo>
                <a:cubicBezTo>
                  <a:pt x="129" y="223"/>
                  <a:pt x="128" y="223"/>
                  <a:pt x="127" y="223"/>
                </a:cubicBezTo>
                <a:cubicBezTo>
                  <a:pt x="127" y="223"/>
                  <a:pt x="127" y="223"/>
                  <a:pt x="127" y="223"/>
                </a:cubicBezTo>
                <a:cubicBezTo>
                  <a:pt x="136" y="223"/>
                  <a:pt x="145" y="223"/>
                  <a:pt x="154" y="223"/>
                </a:cubicBezTo>
                <a:cubicBezTo>
                  <a:pt x="154" y="223"/>
                  <a:pt x="154" y="222"/>
                  <a:pt x="154" y="222"/>
                </a:cubicBezTo>
                <a:close/>
                <a:moveTo>
                  <a:pt x="23" y="174"/>
                </a:moveTo>
                <a:cubicBezTo>
                  <a:pt x="23" y="175"/>
                  <a:pt x="22" y="176"/>
                  <a:pt x="22" y="176"/>
                </a:cubicBezTo>
                <a:cubicBezTo>
                  <a:pt x="21" y="178"/>
                  <a:pt x="20" y="179"/>
                  <a:pt x="18" y="181"/>
                </a:cubicBezTo>
                <a:cubicBezTo>
                  <a:pt x="18" y="181"/>
                  <a:pt x="18" y="182"/>
                  <a:pt x="18" y="182"/>
                </a:cubicBezTo>
                <a:cubicBezTo>
                  <a:pt x="18" y="183"/>
                  <a:pt x="19" y="184"/>
                  <a:pt x="19" y="185"/>
                </a:cubicBezTo>
                <a:cubicBezTo>
                  <a:pt x="21" y="182"/>
                  <a:pt x="23" y="180"/>
                  <a:pt x="25" y="177"/>
                </a:cubicBezTo>
                <a:cubicBezTo>
                  <a:pt x="24" y="176"/>
                  <a:pt x="24" y="175"/>
                  <a:pt x="23" y="174"/>
                </a:cubicBezTo>
                <a:close/>
                <a:moveTo>
                  <a:pt x="29" y="71"/>
                </a:moveTo>
                <a:cubicBezTo>
                  <a:pt x="30" y="70"/>
                  <a:pt x="31" y="68"/>
                  <a:pt x="31" y="67"/>
                </a:cubicBezTo>
                <a:cubicBezTo>
                  <a:pt x="31" y="67"/>
                  <a:pt x="31" y="67"/>
                  <a:pt x="31" y="66"/>
                </a:cubicBezTo>
                <a:cubicBezTo>
                  <a:pt x="31" y="66"/>
                  <a:pt x="31" y="65"/>
                  <a:pt x="31" y="64"/>
                </a:cubicBezTo>
                <a:cubicBezTo>
                  <a:pt x="29" y="64"/>
                  <a:pt x="28" y="64"/>
                  <a:pt x="26" y="64"/>
                </a:cubicBezTo>
                <a:cubicBezTo>
                  <a:pt x="26" y="66"/>
                  <a:pt x="27" y="68"/>
                  <a:pt x="27" y="70"/>
                </a:cubicBezTo>
                <a:cubicBezTo>
                  <a:pt x="28" y="70"/>
                  <a:pt x="29" y="70"/>
                  <a:pt x="29" y="71"/>
                </a:cubicBezTo>
                <a:close/>
                <a:moveTo>
                  <a:pt x="52" y="181"/>
                </a:moveTo>
                <a:cubicBezTo>
                  <a:pt x="54" y="179"/>
                  <a:pt x="55" y="177"/>
                  <a:pt x="56" y="176"/>
                </a:cubicBezTo>
                <a:cubicBezTo>
                  <a:pt x="56" y="175"/>
                  <a:pt x="56" y="174"/>
                  <a:pt x="55" y="173"/>
                </a:cubicBezTo>
                <a:cubicBezTo>
                  <a:pt x="53" y="174"/>
                  <a:pt x="52" y="175"/>
                  <a:pt x="50" y="176"/>
                </a:cubicBezTo>
                <a:cubicBezTo>
                  <a:pt x="51" y="178"/>
                  <a:pt x="51" y="179"/>
                  <a:pt x="52" y="181"/>
                </a:cubicBezTo>
                <a:close/>
                <a:moveTo>
                  <a:pt x="157" y="65"/>
                </a:moveTo>
                <a:cubicBezTo>
                  <a:pt x="157" y="64"/>
                  <a:pt x="158" y="63"/>
                  <a:pt x="159" y="62"/>
                </a:cubicBezTo>
                <a:cubicBezTo>
                  <a:pt x="159" y="61"/>
                  <a:pt x="159" y="61"/>
                  <a:pt x="159" y="61"/>
                </a:cubicBezTo>
                <a:cubicBezTo>
                  <a:pt x="159" y="59"/>
                  <a:pt x="158" y="58"/>
                  <a:pt x="158" y="57"/>
                </a:cubicBezTo>
                <a:cubicBezTo>
                  <a:pt x="158" y="56"/>
                  <a:pt x="158" y="56"/>
                  <a:pt x="158" y="56"/>
                </a:cubicBezTo>
                <a:cubicBezTo>
                  <a:pt x="157" y="56"/>
                  <a:pt x="156" y="56"/>
                  <a:pt x="155" y="56"/>
                </a:cubicBezTo>
                <a:cubicBezTo>
                  <a:pt x="155" y="56"/>
                  <a:pt x="155" y="57"/>
                  <a:pt x="155" y="58"/>
                </a:cubicBezTo>
                <a:cubicBezTo>
                  <a:pt x="155" y="58"/>
                  <a:pt x="155" y="59"/>
                  <a:pt x="155" y="60"/>
                </a:cubicBezTo>
                <a:cubicBezTo>
                  <a:pt x="156" y="61"/>
                  <a:pt x="156" y="63"/>
                  <a:pt x="157" y="65"/>
                </a:cubicBezTo>
                <a:close/>
                <a:moveTo>
                  <a:pt x="254" y="232"/>
                </a:moveTo>
                <a:cubicBezTo>
                  <a:pt x="254" y="232"/>
                  <a:pt x="254" y="232"/>
                  <a:pt x="254" y="231"/>
                </a:cubicBezTo>
                <a:cubicBezTo>
                  <a:pt x="254" y="227"/>
                  <a:pt x="254" y="222"/>
                  <a:pt x="254" y="217"/>
                </a:cubicBezTo>
                <a:cubicBezTo>
                  <a:pt x="254" y="216"/>
                  <a:pt x="254" y="215"/>
                  <a:pt x="254" y="213"/>
                </a:cubicBezTo>
                <a:cubicBezTo>
                  <a:pt x="254" y="213"/>
                  <a:pt x="254" y="213"/>
                  <a:pt x="253" y="213"/>
                </a:cubicBezTo>
                <a:cubicBezTo>
                  <a:pt x="253" y="219"/>
                  <a:pt x="252" y="225"/>
                  <a:pt x="252" y="232"/>
                </a:cubicBezTo>
                <a:cubicBezTo>
                  <a:pt x="252" y="232"/>
                  <a:pt x="253" y="232"/>
                  <a:pt x="254" y="232"/>
                </a:cubicBezTo>
                <a:close/>
                <a:moveTo>
                  <a:pt x="26" y="116"/>
                </a:moveTo>
                <a:cubicBezTo>
                  <a:pt x="24" y="118"/>
                  <a:pt x="23" y="121"/>
                  <a:pt x="21" y="123"/>
                </a:cubicBezTo>
                <a:cubicBezTo>
                  <a:pt x="23" y="123"/>
                  <a:pt x="25" y="123"/>
                  <a:pt x="27" y="123"/>
                </a:cubicBezTo>
                <a:cubicBezTo>
                  <a:pt x="27" y="122"/>
                  <a:pt x="27" y="121"/>
                  <a:pt x="27" y="120"/>
                </a:cubicBezTo>
                <a:cubicBezTo>
                  <a:pt x="28" y="118"/>
                  <a:pt x="27" y="117"/>
                  <a:pt x="26" y="116"/>
                </a:cubicBezTo>
                <a:cubicBezTo>
                  <a:pt x="26" y="116"/>
                  <a:pt x="26" y="116"/>
                  <a:pt x="26" y="116"/>
                </a:cubicBezTo>
                <a:close/>
                <a:moveTo>
                  <a:pt x="31" y="184"/>
                </a:moveTo>
                <a:cubicBezTo>
                  <a:pt x="31" y="184"/>
                  <a:pt x="31" y="183"/>
                  <a:pt x="32" y="183"/>
                </a:cubicBezTo>
                <a:cubicBezTo>
                  <a:pt x="32" y="182"/>
                  <a:pt x="32" y="182"/>
                  <a:pt x="32" y="181"/>
                </a:cubicBezTo>
                <a:cubicBezTo>
                  <a:pt x="31" y="180"/>
                  <a:pt x="31" y="178"/>
                  <a:pt x="30" y="176"/>
                </a:cubicBezTo>
                <a:cubicBezTo>
                  <a:pt x="30" y="175"/>
                  <a:pt x="30" y="175"/>
                  <a:pt x="29" y="174"/>
                </a:cubicBezTo>
                <a:cubicBezTo>
                  <a:pt x="29" y="175"/>
                  <a:pt x="28" y="175"/>
                  <a:pt x="28" y="176"/>
                </a:cubicBezTo>
                <a:cubicBezTo>
                  <a:pt x="27" y="176"/>
                  <a:pt x="27" y="177"/>
                  <a:pt x="27" y="177"/>
                </a:cubicBezTo>
                <a:cubicBezTo>
                  <a:pt x="28" y="179"/>
                  <a:pt x="29" y="181"/>
                  <a:pt x="30" y="183"/>
                </a:cubicBezTo>
                <a:cubicBezTo>
                  <a:pt x="30" y="184"/>
                  <a:pt x="30" y="184"/>
                  <a:pt x="31" y="184"/>
                </a:cubicBezTo>
                <a:close/>
                <a:moveTo>
                  <a:pt x="41" y="254"/>
                </a:moveTo>
                <a:cubicBezTo>
                  <a:pt x="38" y="254"/>
                  <a:pt x="36" y="254"/>
                  <a:pt x="33" y="253"/>
                </a:cubicBezTo>
                <a:cubicBezTo>
                  <a:pt x="34" y="255"/>
                  <a:pt x="35" y="257"/>
                  <a:pt x="36" y="258"/>
                </a:cubicBezTo>
                <a:cubicBezTo>
                  <a:pt x="36" y="259"/>
                  <a:pt x="38" y="259"/>
                  <a:pt x="38" y="258"/>
                </a:cubicBezTo>
                <a:cubicBezTo>
                  <a:pt x="39" y="257"/>
                  <a:pt x="40" y="256"/>
                  <a:pt x="40" y="254"/>
                </a:cubicBezTo>
                <a:cubicBezTo>
                  <a:pt x="41" y="254"/>
                  <a:pt x="41" y="254"/>
                  <a:pt x="41" y="254"/>
                </a:cubicBezTo>
                <a:close/>
                <a:moveTo>
                  <a:pt x="10" y="247"/>
                </a:moveTo>
                <a:cubicBezTo>
                  <a:pt x="10" y="248"/>
                  <a:pt x="11" y="248"/>
                  <a:pt x="11" y="248"/>
                </a:cubicBezTo>
                <a:cubicBezTo>
                  <a:pt x="12" y="250"/>
                  <a:pt x="12" y="251"/>
                  <a:pt x="13" y="252"/>
                </a:cubicBezTo>
                <a:cubicBezTo>
                  <a:pt x="15" y="254"/>
                  <a:pt x="17" y="256"/>
                  <a:pt x="19" y="257"/>
                </a:cubicBezTo>
                <a:cubicBezTo>
                  <a:pt x="20" y="257"/>
                  <a:pt x="21" y="257"/>
                  <a:pt x="22" y="258"/>
                </a:cubicBezTo>
                <a:cubicBezTo>
                  <a:pt x="23" y="258"/>
                  <a:pt x="23" y="258"/>
                  <a:pt x="23" y="258"/>
                </a:cubicBezTo>
                <a:cubicBezTo>
                  <a:pt x="22" y="257"/>
                  <a:pt x="20" y="256"/>
                  <a:pt x="19" y="255"/>
                </a:cubicBezTo>
                <a:cubicBezTo>
                  <a:pt x="18" y="255"/>
                  <a:pt x="18" y="255"/>
                  <a:pt x="17" y="254"/>
                </a:cubicBezTo>
                <a:cubicBezTo>
                  <a:pt x="17" y="254"/>
                  <a:pt x="17" y="254"/>
                  <a:pt x="17" y="254"/>
                </a:cubicBezTo>
                <a:cubicBezTo>
                  <a:pt x="16" y="254"/>
                  <a:pt x="16" y="253"/>
                  <a:pt x="16" y="252"/>
                </a:cubicBezTo>
                <a:cubicBezTo>
                  <a:pt x="15" y="252"/>
                  <a:pt x="15" y="251"/>
                  <a:pt x="15" y="251"/>
                </a:cubicBezTo>
                <a:cubicBezTo>
                  <a:pt x="14" y="250"/>
                  <a:pt x="14" y="249"/>
                  <a:pt x="13" y="249"/>
                </a:cubicBezTo>
                <a:cubicBezTo>
                  <a:pt x="13" y="248"/>
                  <a:pt x="13" y="247"/>
                  <a:pt x="12" y="247"/>
                </a:cubicBezTo>
                <a:cubicBezTo>
                  <a:pt x="11" y="247"/>
                  <a:pt x="11" y="247"/>
                  <a:pt x="10" y="247"/>
                </a:cubicBezTo>
                <a:close/>
                <a:moveTo>
                  <a:pt x="232" y="257"/>
                </a:moveTo>
                <a:cubicBezTo>
                  <a:pt x="232" y="257"/>
                  <a:pt x="232" y="257"/>
                  <a:pt x="232" y="257"/>
                </a:cubicBezTo>
                <a:cubicBezTo>
                  <a:pt x="233" y="257"/>
                  <a:pt x="234" y="256"/>
                  <a:pt x="235" y="256"/>
                </a:cubicBezTo>
                <a:cubicBezTo>
                  <a:pt x="235" y="256"/>
                  <a:pt x="236" y="256"/>
                  <a:pt x="236" y="256"/>
                </a:cubicBezTo>
                <a:cubicBezTo>
                  <a:pt x="239" y="254"/>
                  <a:pt x="241" y="251"/>
                  <a:pt x="243" y="248"/>
                </a:cubicBezTo>
                <a:cubicBezTo>
                  <a:pt x="243" y="248"/>
                  <a:pt x="243" y="248"/>
                  <a:pt x="243" y="248"/>
                </a:cubicBezTo>
                <a:cubicBezTo>
                  <a:pt x="242" y="248"/>
                  <a:pt x="241" y="248"/>
                  <a:pt x="240" y="248"/>
                </a:cubicBezTo>
                <a:cubicBezTo>
                  <a:pt x="239" y="250"/>
                  <a:pt x="237" y="252"/>
                  <a:pt x="235" y="254"/>
                </a:cubicBezTo>
                <a:cubicBezTo>
                  <a:pt x="235" y="254"/>
                  <a:pt x="235" y="255"/>
                  <a:pt x="235" y="255"/>
                </a:cubicBezTo>
                <a:cubicBezTo>
                  <a:pt x="234" y="256"/>
                  <a:pt x="233" y="256"/>
                  <a:pt x="233" y="256"/>
                </a:cubicBezTo>
                <a:cubicBezTo>
                  <a:pt x="232" y="256"/>
                  <a:pt x="232" y="256"/>
                  <a:pt x="232" y="257"/>
                </a:cubicBezTo>
                <a:close/>
                <a:moveTo>
                  <a:pt x="29" y="253"/>
                </a:moveTo>
                <a:cubicBezTo>
                  <a:pt x="29" y="253"/>
                  <a:pt x="28" y="254"/>
                  <a:pt x="28" y="255"/>
                </a:cubicBezTo>
                <a:cubicBezTo>
                  <a:pt x="27" y="256"/>
                  <a:pt x="27" y="256"/>
                  <a:pt x="28" y="256"/>
                </a:cubicBezTo>
                <a:cubicBezTo>
                  <a:pt x="28" y="257"/>
                  <a:pt x="28" y="258"/>
                  <a:pt x="29" y="258"/>
                </a:cubicBezTo>
                <a:cubicBezTo>
                  <a:pt x="30" y="258"/>
                  <a:pt x="30" y="258"/>
                  <a:pt x="31" y="258"/>
                </a:cubicBezTo>
                <a:cubicBezTo>
                  <a:pt x="32" y="258"/>
                  <a:pt x="33" y="259"/>
                  <a:pt x="34" y="259"/>
                </a:cubicBezTo>
                <a:cubicBezTo>
                  <a:pt x="33" y="257"/>
                  <a:pt x="32" y="256"/>
                  <a:pt x="32" y="254"/>
                </a:cubicBezTo>
                <a:cubicBezTo>
                  <a:pt x="31" y="253"/>
                  <a:pt x="30" y="253"/>
                  <a:pt x="29" y="253"/>
                </a:cubicBezTo>
                <a:close/>
                <a:moveTo>
                  <a:pt x="27" y="253"/>
                </a:moveTo>
                <a:cubicBezTo>
                  <a:pt x="25" y="253"/>
                  <a:pt x="25" y="253"/>
                  <a:pt x="24" y="251"/>
                </a:cubicBezTo>
                <a:cubicBezTo>
                  <a:pt x="24" y="251"/>
                  <a:pt x="23" y="250"/>
                  <a:pt x="23" y="250"/>
                </a:cubicBezTo>
                <a:cubicBezTo>
                  <a:pt x="22" y="249"/>
                  <a:pt x="21" y="248"/>
                  <a:pt x="20" y="248"/>
                </a:cubicBezTo>
                <a:cubicBezTo>
                  <a:pt x="20" y="248"/>
                  <a:pt x="19" y="249"/>
                  <a:pt x="19" y="249"/>
                </a:cubicBezTo>
                <a:cubicBezTo>
                  <a:pt x="19" y="250"/>
                  <a:pt x="20" y="250"/>
                  <a:pt x="20" y="250"/>
                </a:cubicBezTo>
                <a:cubicBezTo>
                  <a:pt x="21" y="250"/>
                  <a:pt x="21" y="251"/>
                  <a:pt x="21" y="252"/>
                </a:cubicBezTo>
                <a:cubicBezTo>
                  <a:pt x="21" y="253"/>
                  <a:pt x="21" y="253"/>
                  <a:pt x="22" y="254"/>
                </a:cubicBezTo>
                <a:cubicBezTo>
                  <a:pt x="22" y="254"/>
                  <a:pt x="23" y="255"/>
                  <a:pt x="23" y="255"/>
                </a:cubicBezTo>
                <a:cubicBezTo>
                  <a:pt x="24" y="255"/>
                  <a:pt x="24" y="256"/>
                  <a:pt x="25" y="256"/>
                </a:cubicBezTo>
                <a:cubicBezTo>
                  <a:pt x="26" y="255"/>
                  <a:pt x="26" y="254"/>
                  <a:pt x="27" y="253"/>
                </a:cubicBezTo>
                <a:close/>
                <a:moveTo>
                  <a:pt x="53" y="102"/>
                </a:moveTo>
                <a:cubicBezTo>
                  <a:pt x="56" y="103"/>
                  <a:pt x="61" y="102"/>
                  <a:pt x="62" y="102"/>
                </a:cubicBezTo>
                <a:cubicBezTo>
                  <a:pt x="62" y="102"/>
                  <a:pt x="62" y="101"/>
                  <a:pt x="62" y="101"/>
                </a:cubicBezTo>
                <a:cubicBezTo>
                  <a:pt x="59" y="101"/>
                  <a:pt x="57" y="101"/>
                  <a:pt x="54" y="100"/>
                </a:cubicBezTo>
                <a:cubicBezTo>
                  <a:pt x="53" y="100"/>
                  <a:pt x="51" y="100"/>
                  <a:pt x="50" y="99"/>
                </a:cubicBezTo>
                <a:cubicBezTo>
                  <a:pt x="49" y="99"/>
                  <a:pt x="49" y="100"/>
                  <a:pt x="48" y="100"/>
                </a:cubicBezTo>
                <a:cubicBezTo>
                  <a:pt x="48" y="100"/>
                  <a:pt x="47" y="100"/>
                  <a:pt x="47" y="100"/>
                </a:cubicBezTo>
                <a:cubicBezTo>
                  <a:pt x="47" y="100"/>
                  <a:pt x="48" y="101"/>
                  <a:pt x="52" y="102"/>
                </a:cubicBezTo>
                <a:cubicBezTo>
                  <a:pt x="52" y="102"/>
                  <a:pt x="52" y="101"/>
                  <a:pt x="52" y="101"/>
                </a:cubicBezTo>
                <a:cubicBezTo>
                  <a:pt x="53" y="101"/>
                  <a:pt x="53" y="102"/>
                  <a:pt x="53" y="102"/>
                </a:cubicBezTo>
                <a:close/>
                <a:moveTo>
                  <a:pt x="48" y="174"/>
                </a:moveTo>
                <a:cubicBezTo>
                  <a:pt x="50" y="173"/>
                  <a:pt x="52" y="172"/>
                  <a:pt x="54" y="171"/>
                </a:cubicBezTo>
                <a:cubicBezTo>
                  <a:pt x="53" y="169"/>
                  <a:pt x="52" y="168"/>
                  <a:pt x="51" y="166"/>
                </a:cubicBezTo>
                <a:cubicBezTo>
                  <a:pt x="50" y="167"/>
                  <a:pt x="49" y="168"/>
                  <a:pt x="49" y="169"/>
                </a:cubicBezTo>
                <a:cubicBezTo>
                  <a:pt x="49" y="169"/>
                  <a:pt x="48" y="170"/>
                  <a:pt x="48" y="170"/>
                </a:cubicBezTo>
                <a:cubicBezTo>
                  <a:pt x="48" y="171"/>
                  <a:pt x="48" y="172"/>
                  <a:pt x="48" y="174"/>
                </a:cubicBezTo>
                <a:close/>
                <a:moveTo>
                  <a:pt x="179" y="151"/>
                </a:moveTo>
                <a:cubicBezTo>
                  <a:pt x="179" y="152"/>
                  <a:pt x="179" y="152"/>
                  <a:pt x="180" y="152"/>
                </a:cubicBezTo>
                <a:cubicBezTo>
                  <a:pt x="184" y="152"/>
                  <a:pt x="187" y="152"/>
                  <a:pt x="191" y="154"/>
                </a:cubicBezTo>
                <a:cubicBezTo>
                  <a:pt x="192" y="154"/>
                  <a:pt x="193" y="153"/>
                  <a:pt x="193" y="152"/>
                </a:cubicBezTo>
                <a:cubicBezTo>
                  <a:pt x="193" y="152"/>
                  <a:pt x="193" y="151"/>
                  <a:pt x="193" y="151"/>
                </a:cubicBezTo>
                <a:cubicBezTo>
                  <a:pt x="188" y="151"/>
                  <a:pt x="183" y="151"/>
                  <a:pt x="179" y="151"/>
                </a:cubicBezTo>
                <a:close/>
                <a:moveTo>
                  <a:pt x="78" y="155"/>
                </a:moveTo>
                <a:cubicBezTo>
                  <a:pt x="77" y="155"/>
                  <a:pt x="76" y="155"/>
                  <a:pt x="77" y="157"/>
                </a:cubicBezTo>
                <a:cubicBezTo>
                  <a:pt x="77" y="159"/>
                  <a:pt x="77" y="162"/>
                  <a:pt x="77" y="164"/>
                </a:cubicBezTo>
                <a:cubicBezTo>
                  <a:pt x="77" y="166"/>
                  <a:pt x="77" y="168"/>
                  <a:pt x="77" y="170"/>
                </a:cubicBezTo>
                <a:cubicBezTo>
                  <a:pt x="77" y="171"/>
                  <a:pt x="77" y="172"/>
                  <a:pt x="77" y="172"/>
                </a:cubicBezTo>
                <a:cubicBezTo>
                  <a:pt x="77" y="172"/>
                  <a:pt x="77" y="172"/>
                  <a:pt x="77" y="172"/>
                </a:cubicBezTo>
                <a:cubicBezTo>
                  <a:pt x="78" y="172"/>
                  <a:pt x="78" y="171"/>
                  <a:pt x="78" y="171"/>
                </a:cubicBezTo>
                <a:cubicBezTo>
                  <a:pt x="77" y="167"/>
                  <a:pt x="78" y="163"/>
                  <a:pt x="78" y="159"/>
                </a:cubicBezTo>
                <a:cubicBezTo>
                  <a:pt x="78" y="159"/>
                  <a:pt x="79" y="158"/>
                  <a:pt x="79" y="157"/>
                </a:cubicBezTo>
                <a:cubicBezTo>
                  <a:pt x="79" y="156"/>
                  <a:pt x="79" y="155"/>
                  <a:pt x="78" y="155"/>
                </a:cubicBezTo>
                <a:close/>
                <a:moveTo>
                  <a:pt x="140" y="163"/>
                </a:moveTo>
                <a:cubicBezTo>
                  <a:pt x="140" y="168"/>
                  <a:pt x="140" y="173"/>
                  <a:pt x="140" y="178"/>
                </a:cubicBezTo>
                <a:cubicBezTo>
                  <a:pt x="140" y="178"/>
                  <a:pt x="140" y="179"/>
                  <a:pt x="140" y="179"/>
                </a:cubicBezTo>
                <a:cubicBezTo>
                  <a:pt x="140" y="181"/>
                  <a:pt x="140" y="183"/>
                  <a:pt x="141" y="185"/>
                </a:cubicBezTo>
                <a:cubicBezTo>
                  <a:pt x="141" y="186"/>
                  <a:pt x="141" y="186"/>
                  <a:pt x="141" y="186"/>
                </a:cubicBezTo>
                <a:cubicBezTo>
                  <a:pt x="141" y="185"/>
                  <a:pt x="141" y="164"/>
                  <a:pt x="140" y="163"/>
                </a:cubicBezTo>
                <a:close/>
                <a:moveTo>
                  <a:pt x="23" y="158"/>
                </a:moveTo>
                <a:cubicBezTo>
                  <a:pt x="22" y="160"/>
                  <a:pt x="21" y="161"/>
                  <a:pt x="21" y="162"/>
                </a:cubicBezTo>
                <a:cubicBezTo>
                  <a:pt x="21" y="162"/>
                  <a:pt x="21" y="162"/>
                  <a:pt x="21" y="162"/>
                </a:cubicBezTo>
                <a:cubicBezTo>
                  <a:pt x="21" y="164"/>
                  <a:pt x="22" y="166"/>
                  <a:pt x="23" y="167"/>
                </a:cubicBezTo>
                <a:cubicBezTo>
                  <a:pt x="24" y="167"/>
                  <a:pt x="25" y="166"/>
                  <a:pt x="26" y="166"/>
                </a:cubicBezTo>
                <a:cubicBezTo>
                  <a:pt x="25" y="163"/>
                  <a:pt x="24" y="161"/>
                  <a:pt x="23" y="158"/>
                </a:cubicBezTo>
                <a:close/>
                <a:moveTo>
                  <a:pt x="235" y="76"/>
                </a:moveTo>
                <a:cubicBezTo>
                  <a:pt x="235" y="76"/>
                  <a:pt x="235" y="76"/>
                  <a:pt x="234" y="77"/>
                </a:cubicBezTo>
                <a:cubicBezTo>
                  <a:pt x="234" y="77"/>
                  <a:pt x="234" y="78"/>
                  <a:pt x="234" y="78"/>
                </a:cubicBezTo>
                <a:cubicBezTo>
                  <a:pt x="234" y="80"/>
                  <a:pt x="233" y="82"/>
                  <a:pt x="233" y="84"/>
                </a:cubicBezTo>
                <a:cubicBezTo>
                  <a:pt x="233" y="85"/>
                  <a:pt x="233" y="85"/>
                  <a:pt x="233" y="85"/>
                </a:cubicBezTo>
                <a:cubicBezTo>
                  <a:pt x="235" y="83"/>
                  <a:pt x="237" y="81"/>
                  <a:pt x="238" y="79"/>
                </a:cubicBezTo>
                <a:cubicBezTo>
                  <a:pt x="237" y="78"/>
                  <a:pt x="236" y="77"/>
                  <a:pt x="235" y="76"/>
                </a:cubicBezTo>
                <a:close/>
                <a:moveTo>
                  <a:pt x="16" y="184"/>
                </a:moveTo>
                <a:cubicBezTo>
                  <a:pt x="15" y="186"/>
                  <a:pt x="14" y="187"/>
                  <a:pt x="14" y="189"/>
                </a:cubicBezTo>
                <a:cubicBezTo>
                  <a:pt x="13" y="189"/>
                  <a:pt x="13" y="189"/>
                  <a:pt x="13" y="189"/>
                </a:cubicBezTo>
                <a:cubicBezTo>
                  <a:pt x="14" y="190"/>
                  <a:pt x="13" y="191"/>
                  <a:pt x="13" y="191"/>
                </a:cubicBezTo>
                <a:cubicBezTo>
                  <a:pt x="11" y="192"/>
                  <a:pt x="11" y="192"/>
                  <a:pt x="11" y="194"/>
                </a:cubicBezTo>
                <a:cubicBezTo>
                  <a:pt x="12" y="194"/>
                  <a:pt x="13" y="193"/>
                  <a:pt x="14" y="193"/>
                </a:cubicBezTo>
                <a:cubicBezTo>
                  <a:pt x="14" y="193"/>
                  <a:pt x="14" y="193"/>
                  <a:pt x="15" y="192"/>
                </a:cubicBezTo>
                <a:cubicBezTo>
                  <a:pt x="16" y="190"/>
                  <a:pt x="17" y="189"/>
                  <a:pt x="18" y="187"/>
                </a:cubicBezTo>
                <a:cubicBezTo>
                  <a:pt x="17" y="186"/>
                  <a:pt x="17" y="185"/>
                  <a:pt x="16" y="184"/>
                </a:cubicBezTo>
                <a:close/>
                <a:moveTo>
                  <a:pt x="70" y="259"/>
                </a:moveTo>
                <a:cubicBezTo>
                  <a:pt x="68" y="260"/>
                  <a:pt x="66" y="260"/>
                  <a:pt x="63" y="260"/>
                </a:cubicBezTo>
                <a:cubicBezTo>
                  <a:pt x="64" y="261"/>
                  <a:pt x="64" y="262"/>
                  <a:pt x="65" y="263"/>
                </a:cubicBezTo>
                <a:cubicBezTo>
                  <a:pt x="67" y="263"/>
                  <a:pt x="69" y="263"/>
                  <a:pt x="71" y="263"/>
                </a:cubicBezTo>
                <a:cubicBezTo>
                  <a:pt x="71" y="263"/>
                  <a:pt x="71" y="263"/>
                  <a:pt x="72" y="263"/>
                </a:cubicBezTo>
                <a:cubicBezTo>
                  <a:pt x="71" y="262"/>
                  <a:pt x="71" y="261"/>
                  <a:pt x="70" y="259"/>
                </a:cubicBezTo>
                <a:close/>
                <a:moveTo>
                  <a:pt x="183" y="183"/>
                </a:moveTo>
                <a:cubicBezTo>
                  <a:pt x="183" y="183"/>
                  <a:pt x="183" y="183"/>
                  <a:pt x="183" y="183"/>
                </a:cubicBezTo>
                <a:cubicBezTo>
                  <a:pt x="184" y="183"/>
                  <a:pt x="186" y="184"/>
                  <a:pt x="187" y="183"/>
                </a:cubicBezTo>
                <a:cubicBezTo>
                  <a:pt x="188" y="183"/>
                  <a:pt x="189" y="183"/>
                  <a:pt x="190" y="183"/>
                </a:cubicBezTo>
                <a:cubicBezTo>
                  <a:pt x="191" y="183"/>
                  <a:pt x="192" y="182"/>
                  <a:pt x="193" y="182"/>
                </a:cubicBezTo>
                <a:cubicBezTo>
                  <a:pt x="194" y="182"/>
                  <a:pt x="194" y="182"/>
                  <a:pt x="194" y="182"/>
                </a:cubicBezTo>
                <a:cubicBezTo>
                  <a:pt x="193" y="181"/>
                  <a:pt x="192" y="181"/>
                  <a:pt x="192" y="180"/>
                </a:cubicBezTo>
                <a:cubicBezTo>
                  <a:pt x="191" y="180"/>
                  <a:pt x="191" y="181"/>
                  <a:pt x="190" y="181"/>
                </a:cubicBezTo>
                <a:cubicBezTo>
                  <a:pt x="189" y="181"/>
                  <a:pt x="187" y="181"/>
                  <a:pt x="186" y="181"/>
                </a:cubicBezTo>
                <a:cubicBezTo>
                  <a:pt x="186" y="181"/>
                  <a:pt x="185" y="181"/>
                  <a:pt x="184" y="181"/>
                </a:cubicBezTo>
                <a:cubicBezTo>
                  <a:pt x="184" y="182"/>
                  <a:pt x="184" y="183"/>
                  <a:pt x="183" y="183"/>
                </a:cubicBezTo>
                <a:close/>
                <a:moveTo>
                  <a:pt x="221" y="259"/>
                </a:moveTo>
                <a:cubicBezTo>
                  <a:pt x="221" y="257"/>
                  <a:pt x="221" y="257"/>
                  <a:pt x="222" y="256"/>
                </a:cubicBezTo>
                <a:cubicBezTo>
                  <a:pt x="223" y="254"/>
                  <a:pt x="224" y="253"/>
                  <a:pt x="225" y="252"/>
                </a:cubicBezTo>
                <a:cubicBezTo>
                  <a:pt x="225" y="251"/>
                  <a:pt x="225" y="251"/>
                  <a:pt x="226" y="250"/>
                </a:cubicBezTo>
                <a:cubicBezTo>
                  <a:pt x="225" y="251"/>
                  <a:pt x="224" y="251"/>
                  <a:pt x="224" y="252"/>
                </a:cubicBezTo>
                <a:cubicBezTo>
                  <a:pt x="223" y="253"/>
                  <a:pt x="222" y="253"/>
                  <a:pt x="221" y="253"/>
                </a:cubicBezTo>
                <a:cubicBezTo>
                  <a:pt x="220" y="253"/>
                  <a:pt x="220" y="253"/>
                  <a:pt x="220" y="253"/>
                </a:cubicBezTo>
                <a:cubicBezTo>
                  <a:pt x="219" y="253"/>
                  <a:pt x="219" y="253"/>
                  <a:pt x="218" y="254"/>
                </a:cubicBezTo>
                <a:cubicBezTo>
                  <a:pt x="218" y="254"/>
                  <a:pt x="218" y="254"/>
                  <a:pt x="218" y="255"/>
                </a:cubicBezTo>
                <a:cubicBezTo>
                  <a:pt x="218" y="256"/>
                  <a:pt x="219" y="257"/>
                  <a:pt x="219" y="259"/>
                </a:cubicBezTo>
                <a:cubicBezTo>
                  <a:pt x="220" y="259"/>
                  <a:pt x="220" y="259"/>
                  <a:pt x="221" y="259"/>
                </a:cubicBezTo>
                <a:close/>
                <a:moveTo>
                  <a:pt x="146" y="186"/>
                </a:moveTo>
                <a:cubicBezTo>
                  <a:pt x="145" y="181"/>
                  <a:pt x="145" y="176"/>
                  <a:pt x="144" y="170"/>
                </a:cubicBezTo>
                <a:cubicBezTo>
                  <a:pt x="144" y="170"/>
                  <a:pt x="144" y="170"/>
                  <a:pt x="143" y="170"/>
                </a:cubicBezTo>
                <a:cubicBezTo>
                  <a:pt x="144" y="176"/>
                  <a:pt x="144" y="181"/>
                  <a:pt x="144" y="186"/>
                </a:cubicBezTo>
                <a:cubicBezTo>
                  <a:pt x="145" y="186"/>
                  <a:pt x="146" y="186"/>
                  <a:pt x="146" y="186"/>
                </a:cubicBezTo>
                <a:close/>
                <a:moveTo>
                  <a:pt x="14" y="111"/>
                </a:moveTo>
                <a:cubicBezTo>
                  <a:pt x="16" y="111"/>
                  <a:pt x="17" y="111"/>
                  <a:pt x="18" y="111"/>
                </a:cubicBezTo>
                <a:cubicBezTo>
                  <a:pt x="18" y="111"/>
                  <a:pt x="18" y="111"/>
                  <a:pt x="19" y="111"/>
                </a:cubicBezTo>
                <a:cubicBezTo>
                  <a:pt x="19" y="110"/>
                  <a:pt x="20" y="109"/>
                  <a:pt x="21" y="107"/>
                </a:cubicBezTo>
                <a:cubicBezTo>
                  <a:pt x="21" y="107"/>
                  <a:pt x="21" y="107"/>
                  <a:pt x="21" y="107"/>
                </a:cubicBezTo>
                <a:cubicBezTo>
                  <a:pt x="20" y="106"/>
                  <a:pt x="20" y="105"/>
                  <a:pt x="19" y="104"/>
                </a:cubicBezTo>
                <a:cubicBezTo>
                  <a:pt x="18" y="106"/>
                  <a:pt x="16" y="108"/>
                  <a:pt x="14" y="111"/>
                </a:cubicBezTo>
                <a:close/>
                <a:moveTo>
                  <a:pt x="34" y="200"/>
                </a:moveTo>
                <a:cubicBezTo>
                  <a:pt x="34" y="200"/>
                  <a:pt x="34" y="200"/>
                  <a:pt x="34" y="200"/>
                </a:cubicBezTo>
                <a:cubicBezTo>
                  <a:pt x="32" y="202"/>
                  <a:pt x="30" y="203"/>
                  <a:pt x="29" y="205"/>
                </a:cubicBezTo>
                <a:cubicBezTo>
                  <a:pt x="29" y="205"/>
                  <a:pt x="29" y="205"/>
                  <a:pt x="29" y="206"/>
                </a:cubicBezTo>
                <a:cubicBezTo>
                  <a:pt x="29" y="207"/>
                  <a:pt x="30" y="208"/>
                  <a:pt x="30" y="209"/>
                </a:cubicBezTo>
                <a:cubicBezTo>
                  <a:pt x="31" y="209"/>
                  <a:pt x="31" y="209"/>
                  <a:pt x="31" y="208"/>
                </a:cubicBezTo>
                <a:cubicBezTo>
                  <a:pt x="32" y="207"/>
                  <a:pt x="32" y="205"/>
                  <a:pt x="33" y="204"/>
                </a:cubicBezTo>
                <a:cubicBezTo>
                  <a:pt x="34" y="203"/>
                  <a:pt x="34" y="203"/>
                  <a:pt x="34" y="202"/>
                </a:cubicBezTo>
                <a:cubicBezTo>
                  <a:pt x="34" y="202"/>
                  <a:pt x="34" y="201"/>
                  <a:pt x="34" y="200"/>
                </a:cubicBezTo>
                <a:close/>
                <a:moveTo>
                  <a:pt x="38" y="65"/>
                </a:moveTo>
                <a:cubicBezTo>
                  <a:pt x="37" y="65"/>
                  <a:pt x="35" y="64"/>
                  <a:pt x="34" y="64"/>
                </a:cubicBezTo>
                <a:cubicBezTo>
                  <a:pt x="34" y="65"/>
                  <a:pt x="33" y="66"/>
                  <a:pt x="33" y="67"/>
                </a:cubicBezTo>
                <a:cubicBezTo>
                  <a:pt x="33" y="68"/>
                  <a:pt x="34" y="69"/>
                  <a:pt x="34" y="70"/>
                </a:cubicBezTo>
                <a:cubicBezTo>
                  <a:pt x="34" y="70"/>
                  <a:pt x="34" y="71"/>
                  <a:pt x="35" y="71"/>
                </a:cubicBezTo>
                <a:cubicBezTo>
                  <a:pt x="35" y="71"/>
                  <a:pt x="35" y="71"/>
                  <a:pt x="36" y="71"/>
                </a:cubicBezTo>
                <a:cubicBezTo>
                  <a:pt x="36" y="69"/>
                  <a:pt x="37" y="67"/>
                  <a:pt x="38" y="65"/>
                </a:cubicBezTo>
                <a:close/>
                <a:moveTo>
                  <a:pt x="22" y="125"/>
                </a:moveTo>
                <a:cubicBezTo>
                  <a:pt x="23" y="125"/>
                  <a:pt x="23" y="126"/>
                  <a:pt x="24" y="126"/>
                </a:cubicBezTo>
                <a:cubicBezTo>
                  <a:pt x="24" y="126"/>
                  <a:pt x="24" y="126"/>
                  <a:pt x="24" y="127"/>
                </a:cubicBezTo>
                <a:cubicBezTo>
                  <a:pt x="23" y="127"/>
                  <a:pt x="23" y="127"/>
                  <a:pt x="23" y="127"/>
                </a:cubicBezTo>
                <a:cubicBezTo>
                  <a:pt x="23" y="127"/>
                  <a:pt x="23" y="126"/>
                  <a:pt x="22" y="126"/>
                </a:cubicBezTo>
                <a:cubicBezTo>
                  <a:pt x="22" y="126"/>
                  <a:pt x="22" y="125"/>
                  <a:pt x="21" y="125"/>
                </a:cubicBezTo>
                <a:cubicBezTo>
                  <a:pt x="21" y="124"/>
                  <a:pt x="20" y="124"/>
                  <a:pt x="20" y="125"/>
                </a:cubicBezTo>
                <a:cubicBezTo>
                  <a:pt x="19" y="126"/>
                  <a:pt x="19" y="127"/>
                  <a:pt x="18" y="128"/>
                </a:cubicBezTo>
                <a:cubicBezTo>
                  <a:pt x="17" y="129"/>
                  <a:pt x="17" y="130"/>
                  <a:pt x="19" y="130"/>
                </a:cubicBezTo>
                <a:cubicBezTo>
                  <a:pt x="21" y="129"/>
                  <a:pt x="23" y="128"/>
                  <a:pt x="25" y="126"/>
                </a:cubicBezTo>
                <a:cubicBezTo>
                  <a:pt x="26" y="126"/>
                  <a:pt x="26" y="126"/>
                  <a:pt x="26" y="125"/>
                </a:cubicBezTo>
                <a:cubicBezTo>
                  <a:pt x="25" y="125"/>
                  <a:pt x="24" y="125"/>
                  <a:pt x="22" y="125"/>
                </a:cubicBezTo>
                <a:close/>
                <a:moveTo>
                  <a:pt x="134" y="191"/>
                </a:moveTo>
                <a:cubicBezTo>
                  <a:pt x="134" y="191"/>
                  <a:pt x="134" y="191"/>
                  <a:pt x="134" y="191"/>
                </a:cubicBezTo>
                <a:cubicBezTo>
                  <a:pt x="134" y="181"/>
                  <a:pt x="134" y="172"/>
                  <a:pt x="134" y="163"/>
                </a:cubicBezTo>
                <a:cubicBezTo>
                  <a:pt x="134" y="163"/>
                  <a:pt x="134" y="163"/>
                  <a:pt x="134" y="164"/>
                </a:cubicBezTo>
                <a:cubicBezTo>
                  <a:pt x="134" y="168"/>
                  <a:pt x="134" y="173"/>
                  <a:pt x="134" y="177"/>
                </a:cubicBezTo>
                <a:cubicBezTo>
                  <a:pt x="134" y="178"/>
                  <a:pt x="134" y="178"/>
                  <a:pt x="134" y="178"/>
                </a:cubicBezTo>
                <a:cubicBezTo>
                  <a:pt x="134" y="179"/>
                  <a:pt x="133" y="179"/>
                  <a:pt x="133" y="179"/>
                </a:cubicBezTo>
                <a:cubicBezTo>
                  <a:pt x="132" y="179"/>
                  <a:pt x="132" y="180"/>
                  <a:pt x="132" y="180"/>
                </a:cubicBezTo>
                <a:cubicBezTo>
                  <a:pt x="133" y="183"/>
                  <a:pt x="133" y="187"/>
                  <a:pt x="134" y="191"/>
                </a:cubicBezTo>
                <a:close/>
                <a:moveTo>
                  <a:pt x="53" y="135"/>
                </a:moveTo>
                <a:cubicBezTo>
                  <a:pt x="53" y="137"/>
                  <a:pt x="54" y="138"/>
                  <a:pt x="55" y="138"/>
                </a:cubicBezTo>
                <a:cubicBezTo>
                  <a:pt x="56" y="137"/>
                  <a:pt x="58" y="135"/>
                  <a:pt x="59" y="134"/>
                </a:cubicBezTo>
                <a:cubicBezTo>
                  <a:pt x="60" y="133"/>
                  <a:pt x="60" y="132"/>
                  <a:pt x="59" y="131"/>
                </a:cubicBezTo>
                <a:cubicBezTo>
                  <a:pt x="57" y="133"/>
                  <a:pt x="55" y="134"/>
                  <a:pt x="53" y="135"/>
                </a:cubicBezTo>
                <a:close/>
                <a:moveTo>
                  <a:pt x="248" y="57"/>
                </a:moveTo>
                <a:cubicBezTo>
                  <a:pt x="248" y="55"/>
                  <a:pt x="246" y="53"/>
                  <a:pt x="244" y="53"/>
                </a:cubicBezTo>
                <a:cubicBezTo>
                  <a:pt x="242" y="53"/>
                  <a:pt x="241" y="53"/>
                  <a:pt x="239" y="53"/>
                </a:cubicBezTo>
                <a:cubicBezTo>
                  <a:pt x="239" y="53"/>
                  <a:pt x="239" y="53"/>
                  <a:pt x="238" y="53"/>
                </a:cubicBezTo>
                <a:cubicBezTo>
                  <a:pt x="239" y="53"/>
                  <a:pt x="239" y="54"/>
                  <a:pt x="240" y="54"/>
                </a:cubicBezTo>
                <a:cubicBezTo>
                  <a:pt x="240" y="55"/>
                  <a:pt x="241" y="55"/>
                  <a:pt x="241" y="56"/>
                </a:cubicBezTo>
                <a:cubicBezTo>
                  <a:pt x="242" y="55"/>
                  <a:pt x="243" y="55"/>
                  <a:pt x="243" y="54"/>
                </a:cubicBezTo>
                <a:cubicBezTo>
                  <a:pt x="243" y="54"/>
                  <a:pt x="244" y="54"/>
                  <a:pt x="244" y="54"/>
                </a:cubicBezTo>
                <a:cubicBezTo>
                  <a:pt x="244" y="54"/>
                  <a:pt x="244" y="54"/>
                  <a:pt x="244" y="54"/>
                </a:cubicBezTo>
                <a:cubicBezTo>
                  <a:pt x="244" y="55"/>
                  <a:pt x="244" y="55"/>
                  <a:pt x="245" y="56"/>
                </a:cubicBezTo>
                <a:cubicBezTo>
                  <a:pt x="245" y="56"/>
                  <a:pt x="245" y="56"/>
                  <a:pt x="245" y="56"/>
                </a:cubicBezTo>
                <a:cubicBezTo>
                  <a:pt x="245" y="57"/>
                  <a:pt x="244" y="57"/>
                  <a:pt x="244" y="58"/>
                </a:cubicBezTo>
                <a:cubicBezTo>
                  <a:pt x="245" y="58"/>
                  <a:pt x="245" y="59"/>
                  <a:pt x="246" y="60"/>
                </a:cubicBezTo>
                <a:cubicBezTo>
                  <a:pt x="246" y="59"/>
                  <a:pt x="246" y="59"/>
                  <a:pt x="246" y="59"/>
                </a:cubicBezTo>
                <a:cubicBezTo>
                  <a:pt x="246" y="58"/>
                  <a:pt x="246" y="58"/>
                  <a:pt x="247" y="58"/>
                </a:cubicBezTo>
                <a:cubicBezTo>
                  <a:pt x="247" y="57"/>
                  <a:pt x="247" y="57"/>
                  <a:pt x="248" y="57"/>
                </a:cubicBezTo>
                <a:close/>
                <a:moveTo>
                  <a:pt x="130" y="127"/>
                </a:moveTo>
                <a:cubicBezTo>
                  <a:pt x="128" y="127"/>
                  <a:pt x="127" y="127"/>
                  <a:pt x="125" y="126"/>
                </a:cubicBezTo>
                <a:cubicBezTo>
                  <a:pt x="125" y="128"/>
                  <a:pt x="126" y="130"/>
                  <a:pt x="126" y="131"/>
                </a:cubicBezTo>
                <a:cubicBezTo>
                  <a:pt x="127" y="131"/>
                  <a:pt x="129" y="131"/>
                  <a:pt x="130" y="131"/>
                </a:cubicBezTo>
                <a:cubicBezTo>
                  <a:pt x="130" y="130"/>
                  <a:pt x="130" y="128"/>
                  <a:pt x="130" y="127"/>
                </a:cubicBezTo>
                <a:close/>
                <a:moveTo>
                  <a:pt x="192" y="7"/>
                </a:moveTo>
                <a:cubicBezTo>
                  <a:pt x="193" y="7"/>
                  <a:pt x="193" y="7"/>
                  <a:pt x="193" y="7"/>
                </a:cubicBezTo>
                <a:cubicBezTo>
                  <a:pt x="195" y="8"/>
                  <a:pt x="196" y="9"/>
                  <a:pt x="197" y="10"/>
                </a:cubicBezTo>
                <a:cubicBezTo>
                  <a:pt x="199" y="11"/>
                  <a:pt x="201" y="12"/>
                  <a:pt x="202" y="13"/>
                </a:cubicBezTo>
                <a:cubicBezTo>
                  <a:pt x="203" y="14"/>
                  <a:pt x="203" y="14"/>
                  <a:pt x="204" y="13"/>
                </a:cubicBezTo>
                <a:cubicBezTo>
                  <a:pt x="203" y="12"/>
                  <a:pt x="201" y="10"/>
                  <a:pt x="200" y="9"/>
                </a:cubicBezTo>
                <a:cubicBezTo>
                  <a:pt x="200" y="9"/>
                  <a:pt x="200" y="9"/>
                  <a:pt x="199" y="8"/>
                </a:cubicBezTo>
                <a:cubicBezTo>
                  <a:pt x="197" y="7"/>
                  <a:pt x="195" y="7"/>
                  <a:pt x="192" y="7"/>
                </a:cubicBezTo>
                <a:close/>
                <a:moveTo>
                  <a:pt x="18" y="80"/>
                </a:moveTo>
                <a:cubicBezTo>
                  <a:pt x="19" y="77"/>
                  <a:pt x="20" y="75"/>
                  <a:pt x="20" y="73"/>
                </a:cubicBezTo>
                <a:cubicBezTo>
                  <a:pt x="19" y="72"/>
                  <a:pt x="17" y="72"/>
                  <a:pt x="16" y="72"/>
                </a:cubicBezTo>
                <a:cubicBezTo>
                  <a:pt x="16" y="75"/>
                  <a:pt x="17" y="77"/>
                  <a:pt x="17" y="80"/>
                </a:cubicBezTo>
                <a:cubicBezTo>
                  <a:pt x="17" y="80"/>
                  <a:pt x="18" y="80"/>
                  <a:pt x="18" y="80"/>
                </a:cubicBezTo>
                <a:close/>
                <a:moveTo>
                  <a:pt x="154" y="9"/>
                </a:moveTo>
                <a:cubicBezTo>
                  <a:pt x="154" y="10"/>
                  <a:pt x="154" y="10"/>
                  <a:pt x="154" y="10"/>
                </a:cubicBezTo>
                <a:cubicBezTo>
                  <a:pt x="163" y="9"/>
                  <a:pt x="171" y="9"/>
                  <a:pt x="179" y="9"/>
                </a:cubicBezTo>
                <a:cubicBezTo>
                  <a:pt x="171" y="8"/>
                  <a:pt x="162" y="8"/>
                  <a:pt x="154" y="9"/>
                </a:cubicBezTo>
                <a:close/>
                <a:moveTo>
                  <a:pt x="25" y="83"/>
                </a:moveTo>
                <a:cubicBezTo>
                  <a:pt x="26" y="82"/>
                  <a:pt x="26" y="81"/>
                  <a:pt x="27" y="80"/>
                </a:cubicBezTo>
                <a:cubicBezTo>
                  <a:pt x="25" y="80"/>
                  <a:pt x="25" y="80"/>
                  <a:pt x="24" y="80"/>
                </a:cubicBezTo>
                <a:cubicBezTo>
                  <a:pt x="23" y="80"/>
                  <a:pt x="23" y="80"/>
                  <a:pt x="23" y="80"/>
                </a:cubicBezTo>
                <a:cubicBezTo>
                  <a:pt x="23" y="81"/>
                  <a:pt x="22" y="82"/>
                  <a:pt x="21" y="81"/>
                </a:cubicBezTo>
                <a:cubicBezTo>
                  <a:pt x="21" y="82"/>
                  <a:pt x="21" y="83"/>
                  <a:pt x="20" y="83"/>
                </a:cubicBezTo>
                <a:cubicBezTo>
                  <a:pt x="21" y="84"/>
                  <a:pt x="22" y="85"/>
                  <a:pt x="22" y="85"/>
                </a:cubicBezTo>
                <a:cubicBezTo>
                  <a:pt x="23" y="85"/>
                  <a:pt x="24" y="84"/>
                  <a:pt x="25" y="83"/>
                </a:cubicBezTo>
                <a:close/>
                <a:moveTo>
                  <a:pt x="103" y="83"/>
                </a:moveTo>
                <a:cubicBezTo>
                  <a:pt x="103" y="82"/>
                  <a:pt x="103" y="81"/>
                  <a:pt x="102" y="80"/>
                </a:cubicBezTo>
                <a:cubicBezTo>
                  <a:pt x="101" y="80"/>
                  <a:pt x="100" y="80"/>
                  <a:pt x="99" y="80"/>
                </a:cubicBezTo>
                <a:cubicBezTo>
                  <a:pt x="98" y="79"/>
                  <a:pt x="97" y="79"/>
                  <a:pt x="95" y="79"/>
                </a:cubicBezTo>
                <a:cubicBezTo>
                  <a:pt x="95" y="81"/>
                  <a:pt x="95" y="81"/>
                  <a:pt x="96" y="81"/>
                </a:cubicBezTo>
                <a:cubicBezTo>
                  <a:pt x="97" y="82"/>
                  <a:pt x="98" y="82"/>
                  <a:pt x="99" y="82"/>
                </a:cubicBezTo>
                <a:cubicBezTo>
                  <a:pt x="100" y="83"/>
                  <a:pt x="101" y="83"/>
                  <a:pt x="103" y="83"/>
                </a:cubicBezTo>
                <a:close/>
                <a:moveTo>
                  <a:pt x="247" y="227"/>
                </a:moveTo>
                <a:cubicBezTo>
                  <a:pt x="247" y="227"/>
                  <a:pt x="247" y="227"/>
                  <a:pt x="247" y="227"/>
                </a:cubicBezTo>
                <a:cubicBezTo>
                  <a:pt x="246" y="231"/>
                  <a:pt x="245" y="235"/>
                  <a:pt x="245" y="238"/>
                </a:cubicBezTo>
                <a:cubicBezTo>
                  <a:pt x="245" y="239"/>
                  <a:pt x="245" y="239"/>
                  <a:pt x="245" y="239"/>
                </a:cubicBezTo>
                <a:cubicBezTo>
                  <a:pt x="245" y="239"/>
                  <a:pt x="245" y="239"/>
                  <a:pt x="245" y="239"/>
                </a:cubicBezTo>
                <a:cubicBezTo>
                  <a:pt x="245" y="239"/>
                  <a:pt x="246" y="239"/>
                  <a:pt x="246" y="239"/>
                </a:cubicBezTo>
                <a:cubicBezTo>
                  <a:pt x="246" y="238"/>
                  <a:pt x="247" y="238"/>
                  <a:pt x="246" y="237"/>
                </a:cubicBezTo>
                <a:cubicBezTo>
                  <a:pt x="246" y="236"/>
                  <a:pt x="246" y="236"/>
                  <a:pt x="247" y="235"/>
                </a:cubicBezTo>
                <a:cubicBezTo>
                  <a:pt x="247" y="235"/>
                  <a:pt x="247" y="234"/>
                  <a:pt x="247" y="234"/>
                </a:cubicBezTo>
                <a:cubicBezTo>
                  <a:pt x="248" y="232"/>
                  <a:pt x="248" y="230"/>
                  <a:pt x="249" y="228"/>
                </a:cubicBezTo>
                <a:cubicBezTo>
                  <a:pt x="249" y="228"/>
                  <a:pt x="249" y="228"/>
                  <a:pt x="249" y="227"/>
                </a:cubicBezTo>
                <a:cubicBezTo>
                  <a:pt x="248" y="227"/>
                  <a:pt x="248" y="227"/>
                  <a:pt x="247" y="227"/>
                </a:cubicBezTo>
                <a:close/>
                <a:moveTo>
                  <a:pt x="104" y="191"/>
                </a:moveTo>
                <a:cubicBezTo>
                  <a:pt x="104" y="191"/>
                  <a:pt x="104" y="191"/>
                  <a:pt x="104" y="191"/>
                </a:cubicBezTo>
                <a:cubicBezTo>
                  <a:pt x="96" y="191"/>
                  <a:pt x="87" y="191"/>
                  <a:pt x="79" y="191"/>
                </a:cubicBezTo>
                <a:cubicBezTo>
                  <a:pt x="79" y="191"/>
                  <a:pt x="79" y="191"/>
                  <a:pt x="79" y="192"/>
                </a:cubicBezTo>
                <a:cubicBezTo>
                  <a:pt x="79" y="192"/>
                  <a:pt x="79" y="192"/>
                  <a:pt x="80" y="192"/>
                </a:cubicBezTo>
                <a:cubicBezTo>
                  <a:pt x="83" y="192"/>
                  <a:pt x="86" y="192"/>
                  <a:pt x="90" y="192"/>
                </a:cubicBezTo>
                <a:cubicBezTo>
                  <a:pt x="94" y="192"/>
                  <a:pt x="99" y="192"/>
                  <a:pt x="103" y="192"/>
                </a:cubicBezTo>
                <a:cubicBezTo>
                  <a:pt x="103" y="192"/>
                  <a:pt x="104" y="191"/>
                  <a:pt x="104" y="191"/>
                </a:cubicBezTo>
                <a:close/>
                <a:moveTo>
                  <a:pt x="11" y="186"/>
                </a:moveTo>
                <a:cubicBezTo>
                  <a:pt x="11" y="186"/>
                  <a:pt x="11" y="186"/>
                  <a:pt x="12" y="186"/>
                </a:cubicBezTo>
                <a:cubicBezTo>
                  <a:pt x="13" y="185"/>
                  <a:pt x="14" y="183"/>
                  <a:pt x="15" y="181"/>
                </a:cubicBezTo>
                <a:cubicBezTo>
                  <a:pt x="15" y="181"/>
                  <a:pt x="15" y="181"/>
                  <a:pt x="15" y="181"/>
                </a:cubicBezTo>
                <a:cubicBezTo>
                  <a:pt x="14" y="179"/>
                  <a:pt x="13" y="178"/>
                  <a:pt x="12" y="176"/>
                </a:cubicBezTo>
                <a:cubicBezTo>
                  <a:pt x="12" y="178"/>
                  <a:pt x="11" y="179"/>
                  <a:pt x="11" y="180"/>
                </a:cubicBezTo>
                <a:cubicBezTo>
                  <a:pt x="11" y="180"/>
                  <a:pt x="11" y="181"/>
                  <a:pt x="11" y="181"/>
                </a:cubicBezTo>
                <a:cubicBezTo>
                  <a:pt x="11" y="183"/>
                  <a:pt x="11" y="184"/>
                  <a:pt x="11" y="186"/>
                </a:cubicBezTo>
                <a:close/>
                <a:moveTo>
                  <a:pt x="84" y="183"/>
                </a:moveTo>
                <a:cubicBezTo>
                  <a:pt x="84" y="184"/>
                  <a:pt x="84" y="186"/>
                  <a:pt x="84" y="187"/>
                </a:cubicBezTo>
                <a:cubicBezTo>
                  <a:pt x="85" y="187"/>
                  <a:pt x="92" y="187"/>
                  <a:pt x="93" y="187"/>
                </a:cubicBezTo>
                <a:cubicBezTo>
                  <a:pt x="92" y="186"/>
                  <a:pt x="92" y="186"/>
                  <a:pt x="92" y="186"/>
                </a:cubicBezTo>
                <a:cubicBezTo>
                  <a:pt x="90" y="185"/>
                  <a:pt x="89" y="185"/>
                  <a:pt x="87" y="184"/>
                </a:cubicBezTo>
                <a:cubicBezTo>
                  <a:pt x="86" y="185"/>
                  <a:pt x="85" y="186"/>
                  <a:pt x="84" y="183"/>
                </a:cubicBezTo>
                <a:close/>
                <a:moveTo>
                  <a:pt x="250" y="168"/>
                </a:moveTo>
                <a:cubicBezTo>
                  <a:pt x="250" y="168"/>
                  <a:pt x="250" y="168"/>
                  <a:pt x="250" y="168"/>
                </a:cubicBezTo>
                <a:cubicBezTo>
                  <a:pt x="249" y="173"/>
                  <a:pt x="247" y="177"/>
                  <a:pt x="247" y="182"/>
                </a:cubicBezTo>
                <a:cubicBezTo>
                  <a:pt x="248" y="181"/>
                  <a:pt x="248" y="180"/>
                  <a:pt x="249" y="179"/>
                </a:cubicBezTo>
                <a:cubicBezTo>
                  <a:pt x="249" y="178"/>
                  <a:pt x="250" y="177"/>
                  <a:pt x="250" y="176"/>
                </a:cubicBezTo>
                <a:cubicBezTo>
                  <a:pt x="250" y="174"/>
                  <a:pt x="250" y="172"/>
                  <a:pt x="250" y="170"/>
                </a:cubicBezTo>
                <a:cubicBezTo>
                  <a:pt x="250" y="169"/>
                  <a:pt x="250" y="169"/>
                  <a:pt x="250" y="168"/>
                </a:cubicBezTo>
                <a:close/>
                <a:moveTo>
                  <a:pt x="9" y="227"/>
                </a:moveTo>
                <a:cubicBezTo>
                  <a:pt x="9" y="227"/>
                  <a:pt x="9" y="227"/>
                  <a:pt x="9" y="227"/>
                </a:cubicBezTo>
                <a:cubicBezTo>
                  <a:pt x="9" y="225"/>
                  <a:pt x="9" y="222"/>
                  <a:pt x="9" y="220"/>
                </a:cubicBezTo>
                <a:cubicBezTo>
                  <a:pt x="9" y="220"/>
                  <a:pt x="9" y="219"/>
                  <a:pt x="9" y="219"/>
                </a:cubicBezTo>
                <a:cubicBezTo>
                  <a:pt x="8" y="218"/>
                  <a:pt x="8" y="217"/>
                  <a:pt x="8" y="216"/>
                </a:cubicBezTo>
                <a:cubicBezTo>
                  <a:pt x="9" y="216"/>
                  <a:pt x="9" y="215"/>
                  <a:pt x="9" y="215"/>
                </a:cubicBezTo>
                <a:cubicBezTo>
                  <a:pt x="9" y="214"/>
                  <a:pt x="9" y="212"/>
                  <a:pt x="8" y="211"/>
                </a:cubicBezTo>
                <a:cubicBezTo>
                  <a:pt x="8" y="210"/>
                  <a:pt x="8" y="208"/>
                  <a:pt x="8" y="206"/>
                </a:cubicBezTo>
                <a:cubicBezTo>
                  <a:pt x="8" y="207"/>
                  <a:pt x="8" y="208"/>
                  <a:pt x="8" y="209"/>
                </a:cubicBezTo>
                <a:cubicBezTo>
                  <a:pt x="8" y="213"/>
                  <a:pt x="7" y="218"/>
                  <a:pt x="8" y="223"/>
                </a:cubicBezTo>
                <a:cubicBezTo>
                  <a:pt x="8" y="224"/>
                  <a:pt x="8" y="226"/>
                  <a:pt x="9" y="227"/>
                </a:cubicBezTo>
                <a:close/>
                <a:moveTo>
                  <a:pt x="87" y="91"/>
                </a:moveTo>
                <a:cubicBezTo>
                  <a:pt x="87" y="90"/>
                  <a:pt x="87" y="88"/>
                  <a:pt x="87" y="87"/>
                </a:cubicBezTo>
                <a:cubicBezTo>
                  <a:pt x="87" y="83"/>
                  <a:pt x="86" y="78"/>
                  <a:pt x="86" y="74"/>
                </a:cubicBezTo>
                <a:cubicBezTo>
                  <a:pt x="85" y="76"/>
                  <a:pt x="85" y="88"/>
                  <a:pt x="85" y="91"/>
                </a:cubicBezTo>
                <a:cubicBezTo>
                  <a:pt x="86" y="91"/>
                  <a:pt x="86" y="91"/>
                  <a:pt x="87" y="91"/>
                </a:cubicBezTo>
                <a:close/>
                <a:moveTo>
                  <a:pt x="201" y="92"/>
                </a:moveTo>
                <a:cubicBezTo>
                  <a:pt x="201" y="93"/>
                  <a:pt x="201" y="93"/>
                  <a:pt x="200" y="94"/>
                </a:cubicBezTo>
                <a:cubicBezTo>
                  <a:pt x="200" y="94"/>
                  <a:pt x="200" y="95"/>
                  <a:pt x="200" y="96"/>
                </a:cubicBezTo>
                <a:cubicBezTo>
                  <a:pt x="202" y="95"/>
                  <a:pt x="204" y="95"/>
                  <a:pt x="206" y="94"/>
                </a:cubicBezTo>
                <a:cubicBezTo>
                  <a:pt x="206" y="94"/>
                  <a:pt x="207" y="94"/>
                  <a:pt x="207" y="94"/>
                </a:cubicBezTo>
                <a:cubicBezTo>
                  <a:pt x="207" y="93"/>
                  <a:pt x="207" y="92"/>
                  <a:pt x="207" y="92"/>
                </a:cubicBezTo>
                <a:cubicBezTo>
                  <a:pt x="205" y="92"/>
                  <a:pt x="203" y="92"/>
                  <a:pt x="201" y="92"/>
                </a:cubicBezTo>
                <a:close/>
                <a:moveTo>
                  <a:pt x="172" y="93"/>
                </a:moveTo>
                <a:cubicBezTo>
                  <a:pt x="172" y="93"/>
                  <a:pt x="172" y="93"/>
                  <a:pt x="172" y="93"/>
                </a:cubicBezTo>
                <a:cubicBezTo>
                  <a:pt x="172" y="94"/>
                  <a:pt x="172" y="95"/>
                  <a:pt x="172" y="96"/>
                </a:cubicBezTo>
                <a:cubicBezTo>
                  <a:pt x="172" y="96"/>
                  <a:pt x="172" y="96"/>
                  <a:pt x="172" y="96"/>
                </a:cubicBezTo>
                <a:cubicBezTo>
                  <a:pt x="173" y="97"/>
                  <a:pt x="173" y="97"/>
                  <a:pt x="173" y="98"/>
                </a:cubicBezTo>
                <a:cubicBezTo>
                  <a:pt x="174" y="99"/>
                  <a:pt x="175" y="99"/>
                  <a:pt x="176" y="99"/>
                </a:cubicBezTo>
                <a:cubicBezTo>
                  <a:pt x="177" y="99"/>
                  <a:pt x="177" y="98"/>
                  <a:pt x="177" y="97"/>
                </a:cubicBezTo>
                <a:cubicBezTo>
                  <a:pt x="178" y="97"/>
                  <a:pt x="178" y="97"/>
                  <a:pt x="178" y="97"/>
                </a:cubicBezTo>
                <a:cubicBezTo>
                  <a:pt x="178" y="96"/>
                  <a:pt x="179" y="96"/>
                  <a:pt x="179" y="96"/>
                </a:cubicBezTo>
                <a:cubicBezTo>
                  <a:pt x="176" y="96"/>
                  <a:pt x="173" y="95"/>
                  <a:pt x="172" y="93"/>
                </a:cubicBezTo>
                <a:close/>
                <a:moveTo>
                  <a:pt x="240" y="129"/>
                </a:moveTo>
                <a:cubicBezTo>
                  <a:pt x="241" y="128"/>
                  <a:pt x="242" y="128"/>
                  <a:pt x="242" y="126"/>
                </a:cubicBezTo>
                <a:cubicBezTo>
                  <a:pt x="242" y="124"/>
                  <a:pt x="242" y="123"/>
                  <a:pt x="242" y="121"/>
                </a:cubicBezTo>
                <a:cubicBezTo>
                  <a:pt x="242" y="121"/>
                  <a:pt x="242" y="121"/>
                  <a:pt x="242" y="120"/>
                </a:cubicBezTo>
                <a:cubicBezTo>
                  <a:pt x="242" y="120"/>
                  <a:pt x="242" y="120"/>
                  <a:pt x="242" y="120"/>
                </a:cubicBezTo>
                <a:cubicBezTo>
                  <a:pt x="240" y="122"/>
                  <a:pt x="239" y="124"/>
                  <a:pt x="238" y="126"/>
                </a:cubicBezTo>
                <a:cubicBezTo>
                  <a:pt x="238" y="126"/>
                  <a:pt x="238" y="127"/>
                  <a:pt x="238" y="127"/>
                </a:cubicBezTo>
                <a:cubicBezTo>
                  <a:pt x="239" y="128"/>
                  <a:pt x="239" y="129"/>
                  <a:pt x="240" y="129"/>
                </a:cubicBezTo>
                <a:close/>
                <a:moveTo>
                  <a:pt x="23" y="64"/>
                </a:moveTo>
                <a:cubicBezTo>
                  <a:pt x="23" y="67"/>
                  <a:pt x="22" y="69"/>
                  <a:pt x="22" y="71"/>
                </a:cubicBezTo>
                <a:cubicBezTo>
                  <a:pt x="23" y="71"/>
                  <a:pt x="24" y="71"/>
                  <a:pt x="26" y="70"/>
                </a:cubicBezTo>
                <a:cubicBezTo>
                  <a:pt x="25" y="68"/>
                  <a:pt x="25" y="66"/>
                  <a:pt x="24" y="64"/>
                </a:cubicBezTo>
                <a:cubicBezTo>
                  <a:pt x="24" y="64"/>
                  <a:pt x="23" y="64"/>
                  <a:pt x="23" y="64"/>
                </a:cubicBezTo>
                <a:close/>
                <a:moveTo>
                  <a:pt x="170" y="256"/>
                </a:moveTo>
                <a:cubicBezTo>
                  <a:pt x="169" y="258"/>
                  <a:pt x="168" y="260"/>
                  <a:pt x="167" y="262"/>
                </a:cubicBezTo>
                <a:cubicBezTo>
                  <a:pt x="169" y="262"/>
                  <a:pt x="171" y="262"/>
                  <a:pt x="173" y="262"/>
                </a:cubicBezTo>
                <a:cubicBezTo>
                  <a:pt x="172" y="260"/>
                  <a:pt x="171" y="258"/>
                  <a:pt x="170" y="256"/>
                </a:cubicBezTo>
                <a:close/>
                <a:moveTo>
                  <a:pt x="8" y="251"/>
                </a:moveTo>
                <a:cubicBezTo>
                  <a:pt x="8" y="251"/>
                  <a:pt x="8" y="251"/>
                  <a:pt x="8" y="251"/>
                </a:cubicBezTo>
                <a:cubicBezTo>
                  <a:pt x="8" y="251"/>
                  <a:pt x="8" y="251"/>
                  <a:pt x="8" y="251"/>
                </a:cubicBezTo>
                <a:cubicBezTo>
                  <a:pt x="10" y="254"/>
                  <a:pt x="12" y="256"/>
                  <a:pt x="14" y="258"/>
                </a:cubicBezTo>
                <a:cubicBezTo>
                  <a:pt x="17" y="260"/>
                  <a:pt x="20" y="261"/>
                  <a:pt x="24" y="263"/>
                </a:cubicBezTo>
                <a:cubicBezTo>
                  <a:pt x="25" y="263"/>
                  <a:pt x="27" y="263"/>
                  <a:pt x="29" y="264"/>
                </a:cubicBezTo>
                <a:cubicBezTo>
                  <a:pt x="28" y="263"/>
                  <a:pt x="27" y="263"/>
                  <a:pt x="27" y="263"/>
                </a:cubicBezTo>
                <a:cubicBezTo>
                  <a:pt x="24" y="262"/>
                  <a:pt x="22" y="261"/>
                  <a:pt x="19" y="260"/>
                </a:cubicBezTo>
                <a:cubicBezTo>
                  <a:pt x="16" y="259"/>
                  <a:pt x="14" y="257"/>
                  <a:pt x="12" y="255"/>
                </a:cubicBezTo>
                <a:cubicBezTo>
                  <a:pt x="11" y="253"/>
                  <a:pt x="9" y="252"/>
                  <a:pt x="8" y="251"/>
                </a:cubicBezTo>
                <a:close/>
                <a:moveTo>
                  <a:pt x="58" y="254"/>
                </a:moveTo>
                <a:cubicBezTo>
                  <a:pt x="59" y="255"/>
                  <a:pt x="60" y="256"/>
                  <a:pt x="61" y="258"/>
                </a:cubicBezTo>
                <a:cubicBezTo>
                  <a:pt x="61" y="258"/>
                  <a:pt x="62" y="258"/>
                  <a:pt x="63" y="257"/>
                </a:cubicBezTo>
                <a:cubicBezTo>
                  <a:pt x="63" y="256"/>
                  <a:pt x="64" y="255"/>
                  <a:pt x="65" y="254"/>
                </a:cubicBezTo>
                <a:cubicBezTo>
                  <a:pt x="65" y="254"/>
                  <a:pt x="65" y="254"/>
                  <a:pt x="65" y="254"/>
                </a:cubicBezTo>
                <a:cubicBezTo>
                  <a:pt x="63" y="254"/>
                  <a:pt x="60" y="254"/>
                  <a:pt x="58" y="254"/>
                </a:cubicBezTo>
                <a:close/>
                <a:moveTo>
                  <a:pt x="149" y="258"/>
                </a:moveTo>
                <a:cubicBezTo>
                  <a:pt x="149" y="259"/>
                  <a:pt x="149" y="259"/>
                  <a:pt x="148" y="260"/>
                </a:cubicBezTo>
                <a:cubicBezTo>
                  <a:pt x="150" y="261"/>
                  <a:pt x="151" y="261"/>
                  <a:pt x="152" y="261"/>
                </a:cubicBezTo>
                <a:cubicBezTo>
                  <a:pt x="152" y="261"/>
                  <a:pt x="153" y="261"/>
                  <a:pt x="153" y="261"/>
                </a:cubicBezTo>
                <a:cubicBezTo>
                  <a:pt x="154" y="260"/>
                  <a:pt x="154" y="259"/>
                  <a:pt x="155" y="258"/>
                </a:cubicBezTo>
                <a:cubicBezTo>
                  <a:pt x="155" y="258"/>
                  <a:pt x="155" y="257"/>
                  <a:pt x="154" y="257"/>
                </a:cubicBezTo>
                <a:cubicBezTo>
                  <a:pt x="153" y="257"/>
                  <a:pt x="151" y="257"/>
                  <a:pt x="149" y="258"/>
                </a:cubicBezTo>
                <a:close/>
                <a:moveTo>
                  <a:pt x="209" y="9"/>
                </a:moveTo>
                <a:cubicBezTo>
                  <a:pt x="209" y="8"/>
                  <a:pt x="209" y="8"/>
                  <a:pt x="209" y="7"/>
                </a:cubicBezTo>
                <a:cubicBezTo>
                  <a:pt x="209" y="6"/>
                  <a:pt x="210" y="6"/>
                  <a:pt x="211" y="6"/>
                </a:cubicBezTo>
                <a:cubicBezTo>
                  <a:pt x="211" y="6"/>
                  <a:pt x="211" y="6"/>
                  <a:pt x="211" y="6"/>
                </a:cubicBezTo>
                <a:cubicBezTo>
                  <a:pt x="211" y="5"/>
                  <a:pt x="211" y="5"/>
                  <a:pt x="210" y="5"/>
                </a:cubicBezTo>
                <a:cubicBezTo>
                  <a:pt x="208" y="4"/>
                  <a:pt x="207" y="4"/>
                  <a:pt x="206" y="3"/>
                </a:cubicBezTo>
                <a:cubicBezTo>
                  <a:pt x="205" y="3"/>
                  <a:pt x="204" y="3"/>
                  <a:pt x="203" y="3"/>
                </a:cubicBezTo>
                <a:cubicBezTo>
                  <a:pt x="205" y="5"/>
                  <a:pt x="207" y="7"/>
                  <a:pt x="209" y="9"/>
                </a:cubicBezTo>
                <a:close/>
                <a:moveTo>
                  <a:pt x="65" y="95"/>
                </a:moveTo>
                <a:cubicBezTo>
                  <a:pt x="65" y="95"/>
                  <a:pt x="66" y="95"/>
                  <a:pt x="66" y="95"/>
                </a:cubicBezTo>
                <a:cubicBezTo>
                  <a:pt x="70" y="95"/>
                  <a:pt x="74" y="95"/>
                  <a:pt x="78" y="95"/>
                </a:cubicBezTo>
                <a:cubicBezTo>
                  <a:pt x="79" y="94"/>
                  <a:pt x="80" y="94"/>
                  <a:pt x="82" y="94"/>
                </a:cubicBezTo>
                <a:cubicBezTo>
                  <a:pt x="82" y="94"/>
                  <a:pt x="83" y="94"/>
                  <a:pt x="83" y="94"/>
                </a:cubicBezTo>
                <a:cubicBezTo>
                  <a:pt x="80" y="93"/>
                  <a:pt x="72" y="93"/>
                  <a:pt x="65" y="95"/>
                </a:cubicBezTo>
                <a:close/>
                <a:moveTo>
                  <a:pt x="44" y="85"/>
                </a:moveTo>
                <a:cubicBezTo>
                  <a:pt x="44" y="85"/>
                  <a:pt x="44" y="85"/>
                  <a:pt x="44" y="85"/>
                </a:cubicBezTo>
                <a:cubicBezTo>
                  <a:pt x="43" y="87"/>
                  <a:pt x="42" y="89"/>
                  <a:pt x="42" y="91"/>
                </a:cubicBezTo>
                <a:cubicBezTo>
                  <a:pt x="41" y="91"/>
                  <a:pt x="42" y="91"/>
                  <a:pt x="42" y="92"/>
                </a:cubicBezTo>
                <a:cubicBezTo>
                  <a:pt x="42" y="93"/>
                  <a:pt x="43" y="94"/>
                  <a:pt x="43" y="94"/>
                </a:cubicBezTo>
                <a:cubicBezTo>
                  <a:pt x="43" y="95"/>
                  <a:pt x="44" y="96"/>
                  <a:pt x="44" y="96"/>
                </a:cubicBezTo>
                <a:cubicBezTo>
                  <a:pt x="44" y="96"/>
                  <a:pt x="44" y="96"/>
                  <a:pt x="44" y="96"/>
                </a:cubicBezTo>
                <a:cubicBezTo>
                  <a:pt x="44" y="92"/>
                  <a:pt x="44" y="89"/>
                  <a:pt x="44" y="85"/>
                </a:cubicBezTo>
                <a:close/>
                <a:moveTo>
                  <a:pt x="59" y="147"/>
                </a:moveTo>
                <a:cubicBezTo>
                  <a:pt x="58" y="147"/>
                  <a:pt x="58" y="146"/>
                  <a:pt x="57" y="145"/>
                </a:cubicBezTo>
                <a:cubicBezTo>
                  <a:pt x="56" y="144"/>
                  <a:pt x="56" y="143"/>
                  <a:pt x="55" y="142"/>
                </a:cubicBezTo>
                <a:cubicBezTo>
                  <a:pt x="54" y="143"/>
                  <a:pt x="53" y="144"/>
                  <a:pt x="53" y="145"/>
                </a:cubicBezTo>
                <a:cubicBezTo>
                  <a:pt x="53" y="146"/>
                  <a:pt x="54" y="147"/>
                  <a:pt x="56" y="147"/>
                </a:cubicBezTo>
                <a:cubicBezTo>
                  <a:pt x="56" y="147"/>
                  <a:pt x="57" y="147"/>
                  <a:pt x="57" y="148"/>
                </a:cubicBezTo>
                <a:cubicBezTo>
                  <a:pt x="57" y="148"/>
                  <a:pt x="57" y="148"/>
                  <a:pt x="57" y="149"/>
                </a:cubicBezTo>
                <a:cubicBezTo>
                  <a:pt x="58" y="148"/>
                  <a:pt x="59" y="148"/>
                  <a:pt x="59" y="147"/>
                </a:cubicBezTo>
                <a:close/>
                <a:moveTo>
                  <a:pt x="40" y="259"/>
                </a:moveTo>
                <a:cubicBezTo>
                  <a:pt x="43" y="259"/>
                  <a:pt x="46" y="259"/>
                  <a:pt x="48" y="259"/>
                </a:cubicBezTo>
                <a:cubicBezTo>
                  <a:pt x="48" y="259"/>
                  <a:pt x="48" y="258"/>
                  <a:pt x="48" y="258"/>
                </a:cubicBezTo>
                <a:cubicBezTo>
                  <a:pt x="47" y="258"/>
                  <a:pt x="47" y="258"/>
                  <a:pt x="47" y="258"/>
                </a:cubicBezTo>
                <a:cubicBezTo>
                  <a:pt x="45" y="259"/>
                  <a:pt x="43" y="257"/>
                  <a:pt x="44" y="255"/>
                </a:cubicBezTo>
                <a:cubicBezTo>
                  <a:pt x="44" y="255"/>
                  <a:pt x="44" y="254"/>
                  <a:pt x="44" y="254"/>
                </a:cubicBezTo>
                <a:cubicBezTo>
                  <a:pt x="44" y="254"/>
                  <a:pt x="43" y="253"/>
                  <a:pt x="42" y="254"/>
                </a:cubicBezTo>
                <a:cubicBezTo>
                  <a:pt x="41" y="256"/>
                  <a:pt x="41" y="257"/>
                  <a:pt x="40" y="259"/>
                </a:cubicBezTo>
                <a:close/>
                <a:moveTo>
                  <a:pt x="23" y="79"/>
                </a:moveTo>
                <a:cubicBezTo>
                  <a:pt x="24" y="78"/>
                  <a:pt x="25" y="78"/>
                  <a:pt x="25" y="77"/>
                </a:cubicBezTo>
                <a:cubicBezTo>
                  <a:pt x="25" y="76"/>
                  <a:pt x="25" y="74"/>
                  <a:pt x="25" y="73"/>
                </a:cubicBezTo>
                <a:cubicBezTo>
                  <a:pt x="24" y="73"/>
                  <a:pt x="23" y="73"/>
                  <a:pt x="22" y="73"/>
                </a:cubicBezTo>
                <a:cubicBezTo>
                  <a:pt x="22" y="75"/>
                  <a:pt x="23" y="77"/>
                  <a:pt x="23" y="79"/>
                </a:cubicBezTo>
                <a:close/>
                <a:moveTo>
                  <a:pt x="51" y="136"/>
                </a:moveTo>
                <a:cubicBezTo>
                  <a:pt x="51" y="136"/>
                  <a:pt x="51" y="136"/>
                  <a:pt x="50" y="137"/>
                </a:cubicBezTo>
                <a:cubicBezTo>
                  <a:pt x="50" y="138"/>
                  <a:pt x="50" y="139"/>
                  <a:pt x="49" y="140"/>
                </a:cubicBezTo>
                <a:cubicBezTo>
                  <a:pt x="49" y="140"/>
                  <a:pt x="49" y="141"/>
                  <a:pt x="49" y="141"/>
                </a:cubicBezTo>
                <a:cubicBezTo>
                  <a:pt x="50" y="142"/>
                  <a:pt x="50" y="142"/>
                  <a:pt x="51" y="143"/>
                </a:cubicBezTo>
                <a:cubicBezTo>
                  <a:pt x="52" y="142"/>
                  <a:pt x="53" y="141"/>
                  <a:pt x="54" y="140"/>
                </a:cubicBezTo>
                <a:cubicBezTo>
                  <a:pt x="53" y="138"/>
                  <a:pt x="52" y="137"/>
                  <a:pt x="51" y="136"/>
                </a:cubicBezTo>
                <a:close/>
                <a:moveTo>
                  <a:pt x="145" y="148"/>
                </a:moveTo>
                <a:cubicBezTo>
                  <a:pt x="145" y="147"/>
                  <a:pt x="145" y="147"/>
                  <a:pt x="145" y="147"/>
                </a:cubicBezTo>
                <a:cubicBezTo>
                  <a:pt x="145" y="142"/>
                  <a:pt x="146" y="138"/>
                  <a:pt x="146" y="133"/>
                </a:cubicBezTo>
                <a:cubicBezTo>
                  <a:pt x="146" y="131"/>
                  <a:pt x="145" y="129"/>
                  <a:pt x="145" y="127"/>
                </a:cubicBezTo>
                <a:cubicBezTo>
                  <a:pt x="144" y="134"/>
                  <a:pt x="144" y="141"/>
                  <a:pt x="145" y="148"/>
                </a:cubicBezTo>
                <a:close/>
                <a:moveTo>
                  <a:pt x="102" y="58"/>
                </a:moveTo>
                <a:cubicBezTo>
                  <a:pt x="100" y="58"/>
                  <a:pt x="98" y="58"/>
                  <a:pt x="97" y="59"/>
                </a:cubicBezTo>
                <a:cubicBezTo>
                  <a:pt x="96" y="60"/>
                  <a:pt x="96" y="60"/>
                  <a:pt x="96" y="61"/>
                </a:cubicBezTo>
                <a:cubicBezTo>
                  <a:pt x="97" y="62"/>
                  <a:pt x="99" y="62"/>
                  <a:pt x="100" y="62"/>
                </a:cubicBezTo>
                <a:cubicBezTo>
                  <a:pt x="101" y="61"/>
                  <a:pt x="101" y="59"/>
                  <a:pt x="102" y="58"/>
                </a:cubicBezTo>
                <a:close/>
                <a:moveTo>
                  <a:pt x="242" y="218"/>
                </a:moveTo>
                <a:cubicBezTo>
                  <a:pt x="242" y="218"/>
                  <a:pt x="242" y="218"/>
                  <a:pt x="242" y="218"/>
                </a:cubicBezTo>
                <a:cubicBezTo>
                  <a:pt x="242" y="221"/>
                  <a:pt x="242" y="224"/>
                  <a:pt x="243" y="227"/>
                </a:cubicBezTo>
                <a:cubicBezTo>
                  <a:pt x="243" y="226"/>
                  <a:pt x="244" y="226"/>
                  <a:pt x="244" y="225"/>
                </a:cubicBezTo>
                <a:cubicBezTo>
                  <a:pt x="245" y="224"/>
                  <a:pt x="245" y="223"/>
                  <a:pt x="245" y="222"/>
                </a:cubicBezTo>
                <a:cubicBezTo>
                  <a:pt x="244" y="221"/>
                  <a:pt x="243" y="219"/>
                  <a:pt x="242" y="218"/>
                </a:cubicBezTo>
                <a:close/>
                <a:moveTo>
                  <a:pt x="179" y="99"/>
                </a:moveTo>
                <a:cubicBezTo>
                  <a:pt x="179" y="99"/>
                  <a:pt x="179" y="99"/>
                  <a:pt x="179" y="99"/>
                </a:cubicBezTo>
                <a:cubicBezTo>
                  <a:pt x="180" y="99"/>
                  <a:pt x="182" y="99"/>
                  <a:pt x="183" y="99"/>
                </a:cubicBezTo>
                <a:cubicBezTo>
                  <a:pt x="183" y="99"/>
                  <a:pt x="184" y="99"/>
                  <a:pt x="184" y="98"/>
                </a:cubicBezTo>
                <a:cubicBezTo>
                  <a:pt x="184" y="97"/>
                  <a:pt x="185" y="96"/>
                  <a:pt x="186" y="95"/>
                </a:cubicBezTo>
                <a:cubicBezTo>
                  <a:pt x="184" y="95"/>
                  <a:pt x="183" y="95"/>
                  <a:pt x="182" y="95"/>
                </a:cubicBezTo>
                <a:cubicBezTo>
                  <a:pt x="182" y="95"/>
                  <a:pt x="181" y="96"/>
                  <a:pt x="181" y="96"/>
                </a:cubicBezTo>
                <a:cubicBezTo>
                  <a:pt x="180" y="97"/>
                  <a:pt x="179" y="98"/>
                  <a:pt x="179" y="99"/>
                </a:cubicBezTo>
                <a:close/>
                <a:moveTo>
                  <a:pt x="134" y="220"/>
                </a:moveTo>
                <a:cubicBezTo>
                  <a:pt x="134" y="220"/>
                  <a:pt x="134" y="220"/>
                  <a:pt x="134" y="220"/>
                </a:cubicBezTo>
                <a:cubicBezTo>
                  <a:pt x="132" y="219"/>
                  <a:pt x="130" y="219"/>
                  <a:pt x="128" y="218"/>
                </a:cubicBezTo>
                <a:cubicBezTo>
                  <a:pt x="128" y="218"/>
                  <a:pt x="127" y="219"/>
                  <a:pt x="127" y="218"/>
                </a:cubicBezTo>
                <a:cubicBezTo>
                  <a:pt x="126" y="218"/>
                  <a:pt x="126" y="217"/>
                  <a:pt x="126" y="217"/>
                </a:cubicBezTo>
                <a:cubicBezTo>
                  <a:pt x="125" y="217"/>
                  <a:pt x="125" y="217"/>
                  <a:pt x="125" y="217"/>
                </a:cubicBezTo>
                <a:cubicBezTo>
                  <a:pt x="125" y="218"/>
                  <a:pt x="125" y="220"/>
                  <a:pt x="125" y="221"/>
                </a:cubicBezTo>
                <a:cubicBezTo>
                  <a:pt x="128" y="220"/>
                  <a:pt x="131" y="220"/>
                  <a:pt x="134" y="220"/>
                </a:cubicBezTo>
                <a:close/>
                <a:moveTo>
                  <a:pt x="15" y="171"/>
                </a:moveTo>
                <a:cubicBezTo>
                  <a:pt x="15" y="171"/>
                  <a:pt x="15" y="171"/>
                  <a:pt x="15" y="171"/>
                </a:cubicBezTo>
                <a:cubicBezTo>
                  <a:pt x="17" y="171"/>
                  <a:pt x="19" y="170"/>
                  <a:pt x="21" y="169"/>
                </a:cubicBezTo>
                <a:cubicBezTo>
                  <a:pt x="20" y="167"/>
                  <a:pt x="20" y="166"/>
                  <a:pt x="19" y="165"/>
                </a:cubicBezTo>
                <a:cubicBezTo>
                  <a:pt x="17" y="167"/>
                  <a:pt x="16" y="169"/>
                  <a:pt x="15" y="171"/>
                </a:cubicBezTo>
                <a:close/>
                <a:moveTo>
                  <a:pt x="158" y="218"/>
                </a:moveTo>
                <a:cubicBezTo>
                  <a:pt x="158" y="217"/>
                  <a:pt x="158" y="216"/>
                  <a:pt x="158" y="215"/>
                </a:cubicBezTo>
                <a:cubicBezTo>
                  <a:pt x="158" y="214"/>
                  <a:pt x="158" y="212"/>
                  <a:pt x="158" y="211"/>
                </a:cubicBezTo>
                <a:cubicBezTo>
                  <a:pt x="157" y="209"/>
                  <a:pt x="157" y="207"/>
                  <a:pt x="156" y="205"/>
                </a:cubicBezTo>
                <a:cubicBezTo>
                  <a:pt x="156" y="205"/>
                  <a:pt x="156" y="204"/>
                  <a:pt x="156" y="204"/>
                </a:cubicBezTo>
                <a:cubicBezTo>
                  <a:pt x="156" y="206"/>
                  <a:pt x="156" y="209"/>
                  <a:pt x="157" y="211"/>
                </a:cubicBezTo>
                <a:cubicBezTo>
                  <a:pt x="157" y="214"/>
                  <a:pt x="157" y="216"/>
                  <a:pt x="157" y="219"/>
                </a:cubicBezTo>
                <a:cubicBezTo>
                  <a:pt x="157" y="219"/>
                  <a:pt x="158" y="218"/>
                  <a:pt x="158" y="218"/>
                </a:cubicBezTo>
                <a:close/>
                <a:moveTo>
                  <a:pt x="121" y="131"/>
                </a:moveTo>
                <a:cubicBezTo>
                  <a:pt x="121" y="129"/>
                  <a:pt x="121" y="127"/>
                  <a:pt x="121" y="126"/>
                </a:cubicBezTo>
                <a:cubicBezTo>
                  <a:pt x="121" y="126"/>
                  <a:pt x="120" y="126"/>
                  <a:pt x="120" y="125"/>
                </a:cubicBezTo>
                <a:cubicBezTo>
                  <a:pt x="119" y="125"/>
                  <a:pt x="119" y="124"/>
                  <a:pt x="119" y="123"/>
                </a:cubicBezTo>
                <a:cubicBezTo>
                  <a:pt x="119" y="123"/>
                  <a:pt x="119" y="123"/>
                  <a:pt x="119" y="123"/>
                </a:cubicBezTo>
                <a:cubicBezTo>
                  <a:pt x="119" y="123"/>
                  <a:pt x="118" y="123"/>
                  <a:pt x="117" y="123"/>
                </a:cubicBezTo>
                <a:cubicBezTo>
                  <a:pt x="118" y="125"/>
                  <a:pt x="118" y="127"/>
                  <a:pt x="118" y="129"/>
                </a:cubicBezTo>
                <a:cubicBezTo>
                  <a:pt x="120" y="128"/>
                  <a:pt x="120" y="128"/>
                  <a:pt x="121" y="131"/>
                </a:cubicBezTo>
                <a:close/>
                <a:moveTo>
                  <a:pt x="139" y="193"/>
                </a:moveTo>
                <a:cubicBezTo>
                  <a:pt x="140" y="197"/>
                  <a:pt x="140" y="201"/>
                  <a:pt x="141" y="205"/>
                </a:cubicBezTo>
                <a:cubicBezTo>
                  <a:pt x="142" y="202"/>
                  <a:pt x="142" y="200"/>
                  <a:pt x="142" y="197"/>
                </a:cubicBezTo>
                <a:cubicBezTo>
                  <a:pt x="142" y="197"/>
                  <a:pt x="142" y="197"/>
                  <a:pt x="142" y="196"/>
                </a:cubicBezTo>
                <a:cubicBezTo>
                  <a:pt x="141" y="196"/>
                  <a:pt x="141" y="195"/>
                  <a:pt x="140" y="194"/>
                </a:cubicBezTo>
                <a:cubicBezTo>
                  <a:pt x="140" y="193"/>
                  <a:pt x="140" y="193"/>
                  <a:pt x="139" y="193"/>
                </a:cubicBezTo>
                <a:close/>
                <a:moveTo>
                  <a:pt x="139" y="135"/>
                </a:moveTo>
                <a:cubicBezTo>
                  <a:pt x="139" y="135"/>
                  <a:pt x="139" y="135"/>
                  <a:pt x="139" y="136"/>
                </a:cubicBezTo>
                <a:cubicBezTo>
                  <a:pt x="139" y="141"/>
                  <a:pt x="138" y="146"/>
                  <a:pt x="138" y="151"/>
                </a:cubicBezTo>
                <a:cubicBezTo>
                  <a:pt x="138" y="152"/>
                  <a:pt x="138" y="152"/>
                  <a:pt x="139" y="152"/>
                </a:cubicBezTo>
                <a:cubicBezTo>
                  <a:pt x="139" y="152"/>
                  <a:pt x="139" y="151"/>
                  <a:pt x="139" y="151"/>
                </a:cubicBezTo>
                <a:cubicBezTo>
                  <a:pt x="139" y="149"/>
                  <a:pt x="139" y="147"/>
                  <a:pt x="139" y="145"/>
                </a:cubicBezTo>
                <a:cubicBezTo>
                  <a:pt x="140" y="142"/>
                  <a:pt x="140" y="138"/>
                  <a:pt x="139" y="135"/>
                </a:cubicBezTo>
                <a:close/>
                <a:moveTo>
                  <a:pt x="220" y="166"/>
                </a:moveTo>
                <a:cubicBezTo>
                  <a:pt x="219" y="167"/>
                  <a:pt x="219" y="168"/>
                  <a:pt x="219" y="170"/>
                </a:cubicBezTo>
                <a:cubicBezTo>
                  <a:pt x="220" y="171"/>
                  <a:pt x="222" y="172"/>
                  <a:pt x="224" y="172"/>
                </a:cubicBezTo>
                <a:cubicBezTo>
                  <a:pt x="223" y="170"/>
                  <a:pt x="221" y="166"/>
                  <a:pt x="220" y="166"/>
                </a:cubicBezTo>
                <a:close/>
                <a:moveTo>
                  <a:pt x="21" y="141"/>
                </a:moveTo>
                <a:cubicBezTo>
                  <a:pt x="20" y="144"/>
                  <a:pt x="18" y="147"/>
                  <a:pt x="16" y="150"/>
                </a:cubicBezTo>
                <a:cubicBezTo>
                  <a:pt x="16" y="151"/>
                  <a:pt x="16" y="151"/>
                  <a:pt x="16" y="151"/>
                </a:cubicBezTo>
                <a:cubicBezTo>
                  <a:pt x="16" y="151"/>
                  <a:pt x="17" y="151"/>
                  <a:pt x="17" y="151"/>
                </a:cubicBezTo>
                <a:cubicBezTo>
                  <a:pt x="17" y="150"/>
                  <a:pt x="18" y="150"/>
                  <a:pt x="18" y="149"/>
                </a:cubicBezTo>
                <a:cubicBezTo>
                  <a:pt x="18" y="148"/>
                  <a:pt x="18" y="147"/>
                  <a:pt x="19" y="147"/>
                </a:cubicBezTo>
                <a:cubicBezTo>
                  <a:pt x="20" y="147"/>
                  <a:pt x="21" y="146"/>
                  <a:pt x="21" y="145"/>
                </a:cubicBezTo>
                <a:cubicBezTo>
                  <a:pt x="23" y="143"/>
                  <a:pt x="23" y="143"/>
                  <a:pt x="22" y="141"/>
                </a:cubicBezTo>
                <a:cubicBezTo>
                  <a:pt x="22" y="141"/>
                  <a:pt x="22" y="141"/>
                  <a:pt x="21" y="141"/>
                </a:cubicBezTo>
                <a:close/>
                <a:moveTo>
                  <a:pt x="73" y="188"/>
                </a:moveTo>
                <a:cubicBezTo>
                  <a:pt x="74" y="188"/>
                  <a:pt x="74" y="188"/>
                  <a:pt x="74" y="187"/>
                </a:cubicBezTo>
                <a:cubicBezTo>
                  <a:pt x="74" y="185"/>
                  <a:pt x="74" y="184"/>
                  <a:pt x="74" y="182"/>
                </a:cubicBezTo>
                <a:cubicBezTo>
                  <a:pt x="74" y="177"/>
                  <a:pt x="74" y="173"/>
                  <a:pt x="74" y="169"/>
                </a:cubicBezTo>
                <a:cubicBezTo>
                  <a:pt x="74" y="169"/>
                  <a:pt x="74" y="169"/>
                  <a:pt x="73" y="168"/>
                </a:cubicBezTo>
                <a:cubicBezTo>
                  <a:pt x="73" y="175"/>
                  <a:pt x="73" y="181"/>
                  <a:pt x="73" y="188"/>
                </a:cubicBezTo>
                <a:close/>
                <a:moveTo>
                  <a:pt x="44" y="61"/>
                </a:moveTo>
                <a:cubicBezTo>
                  <a:pt x="45" y="62"/>
                  <a:pt x="45" y="63"/>
                  <a:pt x="46" y="65"/>
                </a:cubicBezTo>
                <a:cubicBezTo>
                  <a:pt x="46" y="66"/>
                  <a:pt x="47" y="67"/>
                  <a:pt x="46" y="68"/>
                </a:cubicBezTo>
                <a:cubicBezTo>
                  <a:pt x="46" y="69"/>
                  <a:pt x="46" y="69"/>
                  <a:pt x="46" y="69"/>
                </a:cubicBezTo>
                <a:cubicBezTo>
                  <a:pt x="46" y="70"/>
                  <a:pt x="47" y="71"/>
                  <a:pt x="47" y="73"/>
                </a:cubicBezTo>
                <a:cubicBezTo>
                  <a:pt x="47" y="74"/>
                  <a:pt x="47" y="75"/>
                  <a:pt x="47" y="76"/>
                </a:cubicBezTo>
                <a:cubicBezTo>
                  <a:pt x="47" y="76"/>
                  <a:pt x="47" y="77"/>
                  <a:pt x="47" y="77"/>
                </a:cubicBezTo>
                <a:cubicBezTo>
                  <a:pt x="47" y="76"/>
                  <a:pt x="47" y="76"/>
                  <a:pt x="47" y="76"/>
                </a:cubicBezTo>
                <a:cubicBezTo>
                  <a:pt x="47" y="73"/>
                  <a:pt x="47" y="70"/>
                  <a:pt x="47" y="67"/>
                </a:cubicBezTo>
                <a:cubicBezTo>
                  <a:pt x="47" y="66"/>
                  <a:pt x="47" y="64"/>
                  <a:pt x="46" y="63"/>
                </a:cubicBezTo>
                <a:cubicBezTo>
                  <a:pt x="46" y="63"/>
                  <a:pt x="46" y="62"/>
                  <a:pt x="46" y="61"/>
                </a:cubicBezTo>
                <a:cubicBezTo>
                  <a:pt x="46" y="61"/>
                  <a:pt x="46" y="60"/>
                  <a:pt x="46" y="60"/>
                </a:cubicBezTo>
                <a:cubicBezTo>
                  <a:pt x="45" y="60"/>
                  <a:pt x="45" y="60"/>
                  <a:pt x="44" y="61"/>
                </a:cubicBezTo>
                <a:close/>
                <a:moveTo>
                  <a:pt x="21" y="171"/>
                </a:moveTo>
                <a:cubicBezTo>
                  <a:pt x="21" y="171"/>
                  <a:pt x="21" y="171"/>
                  <a:pt x="21" y="171"/>
                </a:cubicBezTo>
                <a:cubicBezTo>
                  <a:pt x="20" y="172"/>
                  <a:pt x="18" y="173"/>
                  <a:pt x="16" y="174"/>
                </a:cubicBezTo>
                <a:cubicBezTo>
                  <a:pt x="16" y="176"/>
                  <a:pt x="16" y="177"/>
                  <a:pt x="17" y="178"/>
                </a:cubicBezTo>
                <a:cubicBezTo>
                  <a:pt x="18" y="176"/>
                  <a:pt x="20" y="174"/>
                  <a:pt x="21" y="171"/>
                </a:cubicBezTo>
                <a:close/>
                <a:moveTo>
                  <a:pt x="154" y="52"/>
                </a:moveTo>
                <a:cubicBezTo>
                  <a:pt x="156" y="52"/>
                  <a:pt x="157" y="52"/>
                  <a:pt x="158" y="52"/>
                </a:cubicBezTo>
                <a:cubicBezTo>
                  <a:pt x="158" y="51"/>
                  <a:pt x="158" y="50"/>
                  <a:pt x="158" y="49"/>
                </a:cubicBezTo>
                <a:cubicBezTo>
                  <a:pt x="154" y="49"/>
                  <a:pt x="151" y="50"/>
                  <a:pt x="148" y="50"/>
                </a:cubicBezTo>
                <a:cubicBezTo>
                  <a:pt x="149" y="51"/>
                  <a:pt x="151" y="51"/>
                  <a:pt x="152" y="51"/>
                </a:cubicBezTo>
                <a:cubicBezTo>
                  <a:pt x="152" y="50"/>
                  <a:pt x="153" y="50"/>
                  <a:pt x="153" y="50"/>
                </a:cubicBezTo>
                <a:cubicBezTo>
                  <a:pt x="154" y="50"/>
                  <a:pt x="155" y="50"/>
                  <a:pt x="155" y="51"/>
                </a:cubicBezTo>
                <a:cubicBezTo>
                  <a:pt x="155" y="51"/>
                  <a:pt x="155" y="51"/>
                  <a:pt x="155" y="51"/>
                </a:cubicBezTo>
                <a:cubicBezTo>
                  <a:pt x="155" y="51"/>
                  <a:pt x="155" y="52"/>
                  <a:pt x="154" y="52"/>
                </a:cubicBezTo>
                <a:close/>
                <a:moveTo>
                  <a:pt x="212" y="178"/>
                </a:moveTo>
                <a:cubicBezTo>
                  <a:pt x="213" y="180"/>
                  <a:pt x="214" y="183"/>
                  <a:pt x="215" y="183"/>
                </a:cubicBezTo>
                <a:cubicBezTo>
                  <a:pt x="216" y="181"/>
                  <a:pt x="215" y="176"/>
                  <a:pt x="215" y="175"/>
                </a:cubicBezTo>
                <a:cubicBezTo>
                  <a:pt x="215" y="176"/>
                  <a:pt x="214" y="177"/>
                  <a:pt x="214" y="177"/>
                </a:cubicBezTo>
                <a:cubicBezTo>
                  <a:pt x="213" y="177"/>
                  <a:pt x="213" y="178"/>
                  <a:pt x="212" y="178"/>
                </a:cubicBezTo>
                <a:close/>
                <a:moveTo>
                  <a:pt x="189" y="101"/>
                </a:moveTo>
                <a:cubicBezTo>
                  <a:pt x="187" y="102"/>
                  <a:pt x="186" y="102"/>
                  <a:pt x="185" y="102"/>
                </a:cubicBezTo>
                <a:cubicBezTo>
                  <a:pt x="184" y="104"/>
                  <a:pt x="184" y="105"/>
                  <a:pt x="183" y="107"/>
                </a:cubicBezTo>
                <a:cubicBezTo>
                  <a:pt x="183" y="107"/>
                  <a:pt x="184" y="107"/>
                  <a:pt x="184" y="107"/>
                </a:cubicBezTo>
                <a:cubicBezTo>
                  <a:pt x="185" y="106"/>
                  <a:pt x="185" y="105"/>
                  <a:pt x="187" y="105"/>
                </a:cubicBezTo>
                <a:cubicBezTo>
                  <a:pt x="187" y="105"/>
                  <a:pt x="187" y="105"/>
                  <a:pt x="187" y="105"/>
                </a:cubicBezTo>
                <a:cubicBezTo>
                  <a:pt x="187" y="104"/>
                  <a:pt x="188" y="104"/>
                  <a:pt x="189" y="103"/>
                </a:cubicBezTo>
                <a:cubicBezTo>
                  <a:pt x="189" y="102"/>
                  <a:pt x="189" y="102"/>
                  <a:pt x="189" y="101"/>
                </a:cubicBezTo>
                <a:close/>
                <a:moveTo>
                  <a:pt x="146" y="67"/>
                </a:moveTo>
                <a:cubicBezTo>
                  <a:pt x="146" y="67"/>
                  <a:pt x="147" y="67"/>
                  <a:pt x="147" y="67"/>
                </a:cubicBezTo>
                <a:cubicBezTo>
                  <a:pt x="146" y="64"/>
                  <a:pt x="145" y="61"/>
                  <a:pt x="145" y="57"/>
                </a:cubicBezTo>
                <a:cubicBezTo>
                  <a:pt x="145" y="57"/>
                  <a:pt x="145" y="57"/>
                  <a:pt x="145" y="57"/>
                </a:cubicBezTo>
                <a:cubicBezTo>
                  <a:pt x="144" y="58"/>
                  <a:pt x="144" y="58"/>
                  <a:pt x="144" y="58"/>
                </a:cubicBezTo>
                <a:cubicBezTo>
                  <a:pt x="144" y="60"/>
                  <a:pt x="143" y="61"/>
                  <a:pt x="143" y="62"/>
                </a:cubicBezTo>
                <a:cubicBezTo>
                  <a:pt x="143" y="62"/>
                  <a:pt x="143" y="63"/>
                  <a:pt x="144" y="63"/>
                </a:cubicBezTo>
                <a:cubicBezTo>
                  <a:pt x="144" y="63"/>
                  <a:pt x="144" y="63"/>
                  <a:pt x="145" y="63"/>
                </a:cubicBezTo>
                <a:cubicBezTo>
                  <a:pt x="145" y="64"/>
                  <a:pt x="146" y="64"/>
                  <a:pt x="145" y="65"/>
                </a:cubicBezTo>
                <a:cubicBezTo>
                  <a:pt x="145" y="66"/>
                  <a:pt x="146" y="67"/>
                  <a:pt x="146" y="67"/>
                </a:cubicBezTo>
                <a:close/>
                <a:moveTo>
                  <a:pt x="28" y="58"/>
                </a:moveTo>
                <a:cubicBezTo>
                  <a:pt x="25" y="58"/>
                  <a:pt x="23" y="58"/>
                  <a:pt x="21" y="58"/>
                </a:cubicBezTo>
                <a:cubicBezTo>
                  <a:pt x="21" y="59"/>
                  <a:pt x="21" y="60"/>
                  <a:pt x="21" y="61"/>
                </a:cubicBezTo>
                <a:cubicBezTo>
                  <a:pt x="21" y="61"/>
                  <a:pt x="22" y="61"/>
                  <a:pt x="22" y="60"/>
                </a:cubicBezTo>
                <a:cubicBezTo>
                  <a:pt x="23" y="60"/>
                  <a:pt x="23" y="60"/>
                  <a:pt x="23" y="60"/>
                </a:cubicBezTo>
                <a:cubicBezTo>
                  <a:pt x="24" y="59"/>
                  <a:pt x="24" y="59"/>
                  <a:pt x="25" y="60"/>
                </a:cubicBezTo>
                <a:cubicBezTo>
                  <a:pt x="25" y="60"/>
                  <a:pt x="26" y="60"/>
                  <a:pt x="26" y="60"/>
                </a:cubicBezTo>
                <a:cubicBezTo>
                  <a:pt x="27" y="60"/>
                  <a:pt x="27" y="60"/>
                  <a:pt x="28" y="60"/>
                </a:cubicBezTo>
                <a:cubicBezTo>
                  <a:pt x="28" y="59"/>
                  <a:pt x="28" y="59"/>
                  <a:pt x="28" y="58"/>
                </a:cubicBezTo>
                <a:close/>
                <a:moveTo>
                  <a:pt x="88" y="169"/>
                </a:moveTo>
                <a:cubicBezTo>
                  <a:pt x="88" y="172"/>
                  <a:pt x="88" y="175"/>
                  <a:pt x="88" y="178"/>
                </a:cubicBezTo>
                <a:cubicBezTo>
                  <a:pt x="89" y="178"/>
                  <a:pt x="90" y="178"/>
                  <a:pt x="90" y="178"/>
                </a:cubicBezTo>
                <a:cubicBezTo>
                  <a:pt x="90" y="175"/>
                  <a:pt x="89" y="172"/>
                  <a:pt x="88" y="169"/>
                </a:cubicBezTo>
                <a:close/>
                <a:moveTo>
                  <a:pt x="17" y="191"/>
                </a:moveTo>
                <a:cubicBezTo>
                  <a:pt x="19" y="191"/>
                  <a:pt x="20" y="193"/>
                  <a:pt x="20" y="195"/>
                </a:cubicBezTo>
                <a:cubicBezTo>
                  <a:pt x="20" y="196"/>
                  <a:pt x="20" y="197"/>
                  <a:pt x="20" y="198"/>
                </a:cubicBezTo>
                <a:cubicBezTo>
                  <a:pt x="20" y="198"/>
                  <a:pt x="20" y="198"/>
                  <a:pt x="20" y="199"/>
                </a:cubicBezTo>
                <a:cubicBezTo>
                  <a:pt x="21" y="199"/>
                  <a:pt x="21" y="199"/>
                  <a:pt x="21" y="199"/>
                </a:cubicBezTo>
                <a:cubicBezTo>
                  <a:pt x="21" y="198"/>
                  <a:pt x="22" y="197"/>
                  <a:pt x="22" y="196"/>
                </a:cubicBezTo>
                <a:cubicBezTo>
                  <a:pt x="21" y="194"/>
                  <a:pt x="20" y="191"/>
                  <a:pt x="19" y="189"/>
                </a:cubicBezTo>
                <a:cubicBezTo>
                  <a:pt x="18" y="189"/>
                  <a:pt x="18" y="189"/>
                  <a:pt x="18" y="190"/>
                </a:cubicBezTo>
                <a:cubicBezTo>
                  <a:pt x="18" y="190"/>
                  <a:pt x="17" y="191"/>
                  <a:pt x="17" y="191"/>
                </a:cubicBezTo>
                <a:close/>
                <a:moveTo>
                  <a:pt x="207" y="98"/>
                </a:moveTo>
                <a:cubicBezTo>
                  <a:pt x="211" y="98"/>
                  <a:pt x="213" y="97"/>
                  <a:pt x="213" y="93"/>
                </a:cubicBezTo>
                <a:cubicBezTo>
                  <a:pt x="212" y="94"/>
                  <a:pt x="210" y="95"/>
                  <a:pt x="208" y="96"/>
                </a:cubicBezTo>
                <a:cubicBezTo>
                  <a:pt x="208" y="96"/>
                  <a:pt x="208" y="96"/>
                  <a:pt x="208" y="97"/>
                </a:cubicBezTo>
                <a:cubicBezTo>
                  <a:pt x="207" y="97"/>
                  <a:pt x="207" y="97"/>
                  <a:pt x="207" y="98"/>
                </a:cubicBezTo>
                <a:close/>
                <a:moveTo>
                  <a:pt x="151" y="250"/>
                </a:moveTo>
                <a:cubicBezTo>
                  <a:pt x="151" y="251"/>
                  <a:pt x="150" y="252"/>
                  <a:pt x="150" y="253"/>
                </a:cubicBezTo>
                <a:cubicBezTo>
                  <a:pt x="149" y="253"/>
                  <a:pt x="149" y="254"/>
                  <a:pt x="148" y="255"/>
                </a:cubicBezTo>
                <a:cubicBezTo>
                  <a:pt x="150" y="255"/>
                  <a:pt x="152" y="255"/>
                  <a:pt x="154" y="255"/>
                </a:cubicBezTo>
                <a:cubicBezTo>
                  <a:pt x="153" y="253"/>
                  <a:pt x="152" y="252"/>
                  <a:pt x="151" y="250"/>
                </a:cubicBezTo>
                <a:close/>
                <a:moveTo>
                  <a:pt x="116" y="49"/>
                </a:moveTo>
                <a:cubicBezTo>
                  <a:pt x="116" y="49"/>
                  <a:pt x="116" y="49"/>
                  <a:pt x="116" y="49"/>
                </a:cubicBezTo>
                <a:cubicBezTo>
                  <a:pt x="115" y="48"/>
                  <a:pt x="115" y="48"/>
                  <a:pt x="114" y="48"/>
                </a:cubicBezTo>
                <a:cubicBezTo>
                  <a:pt x="110" y="48"/>
                  <a:pt x="107" y="48"/>
                  <a:pt x="103" y="48"/>
                </a:cubicBezTo>
                <a:cubicBezTo>
                  <a:pt x="102" y="48"/>
                  <a:pt x="101" y="48"/>
                  <a:pt x="100" y="48"/>
                </a:cubicBezTo>
                <a:cubicBezTo>
                  <a:pt x="100" y="48"/>
                  <a:pt x="100" y="48"/>
                  <a:pt x="99" y="49"/>
                </a:cubicBezTo>
                <a:cubicBezTo>
                  <a:pt x="105" y="49"/>
                  <a:pt x="110" y="49"/>
                  <a:pt x="116" y="49"/>
                </a:cubicBezTo>
                <a:close/>
                <a:moveTo>
                  <a:pt x="17" y="155"/>
                </a:moveTo>
                <a:cubicBezTo>
                  <a:pt x="19" y="155"/>
                  <a:pt x="20" y="156"/>
                  <a:pt x="20" y="158"/>
                </a:cubicBezTo>
                <a:cubicBezTo>
                  <a:pt x="21" y="157"/>
                  <a:pt x="21" y="156"/>
                  <a:pt x="22" y="155"/>
                </a:cubicBezTo>
                <a:cubicBezTo>
                  <a:pt x="21" y="154"/>
                  <a:pt x="21" y="153"/>
                  <a:pt x="20" y="152"/>
                </a:cubicBezTo>
                <a:cubicBezTo>
                  <a:pt x="20" y="153"/>
                  <a:pt x="19" y="153"/>
                  <a:pt x="19" y="153"/>
                </a:cubicBezTo>
                <a:cubicBezTo>
                  <a:pt x="17" y="153"/>
                  <a:pt x="17" y="154"/>
                  <a:pt x="17" y="155"/>
                </a:cubicBezTo>
                <a:close/>
                <a:moveTo>
                  <a:pt x="240" y="181"/>
                </a:moveTo>
                <a:cubicBezTo>
                  <a:pt x="240" y="182"/>
                  <a:pt x="240" y="182"/>
                  <a:pt x="240" y="182"/>
                </a:cubicBezTo>
                <a:cubicBezTo>
                  <a:pt x="238" y="183"/>
                  <a:pt x="238" y="185"/>
                  <a:pt x="237" y="187"/>
                </a:cubicBezTo>
                <a:cubicBezTo>
                  <a:pt x="237" y="187"/>
                  <a:pt x="237" y="187"/>
                  <a:pt x="238" y="188"/>
                </a:cubicBezTo>
                <a:cubicBezTo>
                  <a:pt x="238" y="188"/>
                  <a:pt x="238" y="189"/>
                  <a:pt x="239" y="190"/>
                </a:cubicBezTo>
                <a:cubicBezTo>
                  <a:pt x="240" y="189"/>
                  <a:pt x="240" y="185"/>
                  <a:pt x="240" y="181"/>
                </a:cubicBezTo>
                <a:close/>
                <a:moveTo>
                  <a:pt x="180" y="256"/>
                </a:moveTo>
                <a:cubicBezTo>
                  <a:pt x="178" y="256"/>
                  <a:pt x="175" y="256"/>
                  <a:pt x="174" y="256"/>
                </a:cubicBezTo>
                <a:cubicBezTo>
                  <a:pt x="175" y="257"/>
                  <a:pt x="175" y="257"/>
                  <a:pt x="176" y="258"/>
                </a:cubicBezTo>
                <a:cubicBezTo>
                  <a:pt x="177" y="259"/>
                  <a:pt x="177" y="259"/>
                  <a:pt x="177" y="261"/>
                </a:cubicBezTo>
                <a:cubicBezTo>
                  <a:pt x="178" y="259"/>
                  <a:pt x="179" y="258"/>
                  <a:pt x="180" y="256"/>
                </a:cubicBezTo>
                <a:close/>
                <a:moveTo>
                  <a:pt x="144" y="189"/>
                </a:moveTo>
                <a:cubicBezTo>
                  <a:pt x="145" y="190"/>
                  <a:pt x="146" y="191"/>
                  <a:pt x="146" y="192"/>
                </a:cubicBezTo>
                <a:cubicBezTo>
                  <a:pt x="147" y="193"/>
                  <a:pt x="147" y="195"/>
                  <a:pt x="148" y="196"/>
                </a:cubicBezTo>
                <a:cubicBezTo>
                  <a:pt x="148" y="196"/>
                  <a:pt x="148" y="196"/>
                  <a:pt x="148" y="196"/>
                </a:cubicBezTo>
                <a:cubicBezTo>
                  <a:pt x="148" y="196"/>
                  <a:pt x="148" y="195"/>
                  <a:pt x="148" y="195"/>
                </a:cubicBezTo>
                <a:cubicBezTo>
                  <a:pt x="148" y="193"/>
                  <a:pt x="148" y="192"/>
                  <a:pt x="148" y="190"/>
                </a:cubicBezTo>
                <a:cubicBezTo>
                  <a:pt x="148" y="190"/>
                  <a:pt x="147" y="189"/>
                  <a:pt x="147" y="189"/>
                </a:cubicBezTo>
                <a:cubicBezTo>
                  <a:pt x="146" y="189"/>
                  <a:pt x="145" y="189"/>
                  <a:pt x="144" y="189"/>
                </a:cubicBezTo>
                <a:close/>
                <a:moveTo>
                  <a:pt x="50" y="263"/>
                </a:moveTo>
                <a:cubicBezTo>
                  <a:pt x="53" y="263"/>
                  <a:pt x="56" y="263"/>
                  <a:pt x="59" y="263"/>
                </a:cubicBezTo>
                <a:cubicBezTo>
                  <a:pt x="59" y="262"/>
                  <a:pt x="58" y="262"/>
                  <a:pt x="58" y="261"/>
                </a:cubicBezTo>
                <a:cubicBezTo>
                  <a:pt x="56" y="261"/>
                  <a:pt x="53" y="261"/>
                  <a:pt x="51" y="261"/>
                </a:cubicBezTo>
                <a:cubicBezTo>
                  <a:pt x="51" y="262"/>
                  <a:pt x="50" y="262"/>
                  <a:pt x="50" y="263"/>
                </a:cubicBezTo>
                <a:close/>
                <a:moveTo>
                  <a:pt x="93" y="97"/>
                </a:moveTo>
                <a:cubicBezTo>
                  <a:pt x="93" y="98"/>
                  <a:pt x="92" y="99"/>
                  <a:pt x="92" y="99"/>
                </a:cubicBezTo>
                <a:cubicBezTo>
                  <a:pt x="91" y="100"/>
                  <a:pt x="91" y="100"/>
                  <a:pt x="90" y="101"/>
                </a:cubicBezTo>
                <a:cubicBezTo>
                  <a:pt x="89" y="101"/>
                  <a:pt x="89" y="102"/>
                  <a:pt x="88" y="102"/>
                </a:cubicBezTo>
                <a:cubicBezTo>
                  <a:pt x="89" y="103"/>
                  <a:pt x="90" y="103"/>
                  <a:pt x="92" y="104"/>
                </a:cubicBezTo>
                <a:cubicBezTo>
                  <a:pt x="92" y="101"/>
                  <a:pt x="94" y="100"/>
                  <a:pt x="93" y="97"/>
                </a:cubicBezTo>
                <a:close/>
                <a:moveTo>
                  <a:pt x="20" y="244"/>
                </a:moveTo>
                <a:cubicBezTo>
                  <a:pt x="20" y="244"/>
                  <a:pt x="20" y="244"/>
                  <a:pt x="20" y="244"/>
                </a:cubicBezTo>
                <a:cubicBezTo>
                  <a:pt x="20" y="243"/>
                  <a:pt x="19" y="242"/>
                  <a:pt x="19" y="241"/>
                </a:cubicBezTo>
                <a:cubicBezTo>
                  <a:pt x="18" y="240"/>
                  <a:pt x="18" y="239"/>
                  <a:pt x="18" y="238"/>
                </a:cubicBezTo>
                <a:cubicBezTo>
                  <a:pt x="17" y="237"/>
                  <a:pt x="17" y="236"/>
                  <a:pt x="16" y="235"/>
                </a:cubicBezTo>
                <a:cubicBezTo>
                  <a:pt x="16" y="236"/>
                  <a:pt x="16" y="236"/>
                  <a:pt x="16" y="236"/>
                </a:cubicBezTo>
                <a:cubicBezTo>
                  <a:pt x="15" y="237"/>
                  <a:pt x="15" y="237"/>
                  <a:pt x="16" y="238"/>
                </a:cubicBezTo>
                <a:cubicBezTo>
                  <a:pt x="17" y="240"/>
                  <a:pt x="18" y="242"/>
                  <a:pt x="19" y="243"/>
                </a:cubicBezTo>
                <a:cubicBezTo>
                  <a:pt x="19" y="244"/>
                  <a:pt x="20" y="244"/>
                  <a:pt x="20" y="244"/>
                </a:cubicBezTo>
                <a:close/>
                <a:moveTo>
                  <a:pt x="76" y="254"/>
                </a:moveTo>
                <a:cubicBezTo>
                  <a:pt x="74" y="254"/>
                  <a:pt x="72" y="254"/>
                  <a:pt x="70" y="254"/>
                </a:cubicBezTo>
                <a:cubicBezTo>
                  <a:pt x="71" y="255"/>
                  <a:pt x="71" y="255"/>
                  <a:pt x="72" y="256"/>
                </a:cubicBezTo>
                <a:cubicBezTo>
                  <a:pt x="72" y="257"/>
                  <a:pt x="74" y="257"/>
                  <a:pt x="74" y="256"/>
                </a:cubicBezTo>
                <a:cubicBezTo>
                  <a:pt x="75" y="256"/>
                  <a:pt x="76" y="255"/>
                  <a:pt x="76" y="254"/>
                </a:cubicBezTo>
                <a:close/>
                <a:moveTo>
                  <a:pt x="215" y="20"/>
                </a:moveTo>
                <a:cubicBezTo>
                  <a:pt x="215" y="19"/>
                  <a:pt x="215" y="19"/>
                  <a:pt x="215" y="19"/>
                </a:cubicBezTo>
                <a:cubicBezTo>
                  <a:pt x="215" y="17"/>
                  <a:pt x="215" y="14"/>
                  <a:pt x="214" y="12"/>
                </a:cubicBezTo>
                <a:cubicBezTo>
                  <a:pt x="213" y="11"/>
                  <a:pt x="213" y="10"/>
                  <a:pt x="213" y="10"/>
                </a:cubicBezTo>
                <a:cubicBezTo>
                  <a:pt x="213" y="9"/>
                  <a:pt x="212" y="8"/>
                  <a:pt x="212" y="7"/>
                </a:cubicBezTo>
                <a:cubicBezTo>
                  <a:pt x="212" y="7"/>
                  <a:pt x="212" y="7"/>
                  <a:pt x="212" y="7"/>
                </a:cubicBezTo>
                <a:cubicBezTo>
                  <a:pt x="213" y="11"/>
                  <a:pt x="213" y="15"/>
                  <a:pt x="214" y="19"/>
                </a:cubicBezTo>
                <a:cubicBezTo>
                  <a:pt x="214" y="19"/>
                  <a:pt x="214" y="19"/>
                  <a:pt x="215" y="20"/>
                </a:cubicBezTo>
                <a:close/>
                <a:moveTo>
                  <a:pt x="241" y="219"/>
                </a:moveTo>
                <a:cubicBezTo>
                  <a:pt x="241" y="219"/>
                  <a:pt x="241" y="219"/>
                  <a:pt x="241" y="219"/>
                </a:cubicBezTo>
                <a:cubicBezTo>
                  <a:pt x="240" y="223"/>
                  <a:pt x="240" y="226"/>
                  <a:pt x="239" y="230"/>
                </a:cubicBezTo>
                <a:cubicBezTo>
                  <a:pt x="240" y="230"/>
                  <a:pt x="240" y="229"/>
                  <a:pt x="241" y="229"/>
                </a:cubicBezTo>
                <a:cubicBezTo>
                  <a:pt x="242" y="228"/>
                  <a:pt x="242" y="228"/>
                  <a:pt x="242" y="227"/>
                </a:cubicBezTo>
                <a:cubicBezTo>
                  <a:pt x="241" y="225"/>
                  <a:pt x="241" y="223"/>
                  <a:pt x="241" y="221"/>
                </a:cubicBezTo>
                <a:cubicBezTo>
                  <a:pt x="241" y="220"/>
                  <a:pt x="241" y="220"/>
                  <a:pt x="241" y="219"/>
                </a:cubicBezTo>
                <a:close/>
                <a:moveTo>
                  <a:pt x="254" y="122"/>
                </a:moveTo>
                <a:cubicBezTo>
                  <a:pt x="254" y="122"/>
                  <a:pt x="254" y="123"/>
                  <a:pt x="254" y="123"/>
                </a:cubicBezTo>
                <a:cubicBezTo>
                  <a:pt x="254" y="127"/>
                  <a:pt x="254" y="130"/>
                  <a:pt x="254" y="134"/>
                </a:cubicBezTo>
                <a:cubicBezTo>
                  <a:pt x="254" y="135"/>
                  <a:pt x="254" y="135"/>
                  <a:pt x="255" y="136"/>
                </a:cubicBezTo>
                <a:cubicBezTo>
                  <a:pt x="255" y="136"/>
                  <a:pt x="255" y="137"/>
                  <a:pt x="254" y="137"/>
                </a:cubicBezTo>
                <a:cubicBezTo>
                  <a:pt x="254" y="138"/>
                  <a:pt x="254" y="139"/>
                  <a:pt x="254" y="139"/>
                </a:cubicBezTo>
                <a:cubicBezTo>
                  <a:pt x="254" y="140"/>
                  <a:pt x="254" y="141"/>
                  <a:pt x="255" y="141"/>
                </a:cubicBezTo>
                <a:cubicBezTo>
                  <a:pt x="255" y="135"/>
                  <a:pt x="255" y="128"/>
                  <a:pt x="254" y="122"/>
                </a:cubicBezTo>
                <a:close/>
                <a:moveTo>
                  <a:pt x="13" y="92"/>
                </a:moveTo>
                <a:cubicBezTo>
                  <a:pt x="13" y="92"/>
                  <a:pt x="14" y="92"/>
                  <a:pt x="15" y="92"/>
                </a:cubicBezTo>
                <a:cubicBezTo>
                  <a:pt x="15" y="92"/>
                  <a:pt x="15" y="92"/>
                  <a:pt x="15" y="91"/>
                </a:cubicBezTo>
                <a:cubicBezTo>
                  <a:pt x="16" y="91"/>
                  <a:pt x="16" y="90"/>
                  <a:pt x="17" y="90"/>
                </a:cubicBezTo>
                <a:cubicBezTo>
                  <a:pt x="17" y="89"/>
                  <a:pt x="17" y="89"/>
                  <a:pt x="16" y="88"/>
                </a:cubicBezTo>
                <a:cubicBezTo>
                  <a:pt x="16" y="88"/>
                  <a:pt x="16" y="88"/>
                  <a:pt x="15" y="88"/>
                </a:cubicBezTo>
                <a:cubicBezTo>
                  <a:pt x="14" y="88"/>
                  <a:pt x="14" y="89"/>
                  <a:pt x="13" y="89"/>
                </a:cubicBezTo>
                <a:cubicBezTo>
                  <a:pt x="13" y="89"/>
                  <a:pt x="13" y="89"/>
                  <a:pt x="13" y="90"/>
                </a:cubicBezTo>
                <a:cubicBezTo>
                  <a:pt x="13" y="90"/>
                  <a:pt x="13" y="91"/>
                  <a:pt x="13" y="92"/>
                </a:cubicBezTo>
                <a:close/>
                <a:moveTo>
                  <a:pt x="129" y="227"/>
                </a:moveTo>
                <a:cubicBezTo>
                  <a:pt x="132" y="227"/>
                  <a:pt x="134" y="227"/>
                  <a:pt x="136" y="227"/>
                </a:cubicBezTo>
                <a:cubicBezTo>
                  <a:pt x="137" y="227"/>
                  <a:pt x="137" y="226"/>
                  <a:pt x="137" y="226"/>
                </a:cubicBezTo>
                <a:cubicBezTo>
                  <a:pt x="137" y="226"/>
                  <a:pt x="137" y="226"/>
                  <a:pt x="137" y="226"/>
                </a:cubicBezTo>
                <a:cubicBezTo>
                  <a:pt x="134" y="226"/>
                  <a:pt x="132" y="226"/>
                  <a:pt x="129" y="226"/>
                </a:cubicBezTo>
                <a:cubicBezTo>
                  <a:pt x="129" y="226"/>
                  <a:pt x="129" y="227"/>
                  <a:pt x="129" y="227"/>
                </a:cubicBezTo>
                <a:close/>
                <a:moveTo>
                  <a:pt x="250" y="117"/>
                </a:moveTo>
                <a:cubicBezTo>
                  <a:pt x="250" y="117"/>
                  <a:pt x="250" y="117"/>
                  <a:pt x="250" y="117"/>
                </a:cubicBezTo>
                <a:cubicBezTo>
                  <a:pt x="250" y="115"/>
                  <a:pt x="250" y="113"/>
                  <a:pt x="250" y="110"/>
                </a:cubicBezTo>
                <a:cubicBezTo>
                  <a:pt x="248" y="111"/>
                  <a:pt x="247" y="113"/>
                  <a:pt x="248" y="115"/>
                </a:cubicBezTo>
                <a:cubicBezTo>
                  <a:pt x="249" y="116"/>
                  <a:pt x="249" y="116"/>
                  <a:pt x="250" y="117"/>
                </a:cubicBezTo>
                <a:close/>
                <a:moveTo>
                  <a:pt x="131" y="120"/>
                </a:moveTo>
                <a:cubicBezTo>
                  <a:pt x="127" y="120"/>
                  <a:pt x="125" y="120"/>
                  <a:pt x="122" y="121"/>
                </a:cubicBezTo>
                <a:cubicBezTo>
                  <a:pt x="124" y="121"/>
                  <a:pt x="127" y="122"/>
                  <a:pt x="130" y="122"/>
                </a:cubicBezTo>
                <a:cubicBezTo>
                  <a:pt x="130" y="121"/>
                  <a:pt x="130" y="121"/>
                  <a:pt x="131" y="120"/>
                </a:cubicBezTo>
                <a:close/>
                <a:moveTo>
                  <a:pt x="83" y="256"/>
                </a:moveTo>
                <a:cubicBezTo>
                  <a:pt x="84" y="256"/>
                  <a:pt x="86" y="256"/>
                  <a:pt x="87" y="256"/>
                </a:cubicBezTo>
                <a:cubicBezTo>
                  <a:pt x="88" y="255"/>
                  <a:pt x="88" y="255"/>
                  <a:pt x="88" y="254"/>
                </a:cubicBezTo>
                <a:cubicBezTo>
                  <a:pt x="86" y="254"/>
                  <a:pt x="82" y="254"/>
                  <a:pt x="82" y="254"/>
                </a:cubicBezTo>
                <a:cubicBezTo>
                  <a:pt x="82" y="255"/>
                  <a:pt x="82" y="255"/>
                  <a:pt x="83" y="256"/>
                </a:cubicBezTo>
                <a:close/>
                <a:moveTo>
                  <a:pt x="109" y="157"/>
                </a:moveTo>
                <a:cubicBezTo>
                  <a:pt x="105" y="156"/>
                  <a:pt x="97" y="156"/>
                  <a:pt x="96" y="157"/>
                </a:cubicBezTo>
                <a:cubicBezTo>
                  <a:pt x="100" y="157"/>
                  <a:pt x="104" y="157"/>
                  <a:pt x="109" y="158"/>
                </a:cubicBezTo>
                <a:cubicBezTo>
                  <a:pt x="109" y="157"/>
                  <a:pt x="109" y="157"/>
                  <a:pt x="109" y="157"/>
                </a:cubicBezTo>
                <a:close/>
                <a:moveTo>
                  <a:pt x="159" y="182"/>
                </a:moveTo>
                <a:cubicBezTo>
                  <a:pt x="157" y="181"/>
                  <a:pt x="155" y="180"/>
                  <a:pt x="152" y="179"/>
                </a:cubicBezTo>
                <a:cubicBezTo>
                  <a:pt x="152" y="179"/>
                  <a:pt x="152" y="180"/>
                  <a:pt x="152" y="181"/>
                </a:cubicBezTo>
                <a:cubicBezTo>
                  <a:pt x="152" y="181"/>
                  <a:pt x="152" y="181"/>
                  <a:pt x="153" y="181"/>
                </a:cubicBezTo>
                <a:cubicBezTo>
                  <a:pt x="154" y="181"/>
                  <a:pt x="155" y="181"/>
                  <a:pt x="156" y="182"/>
                </a:cubicBezTo>
                <a:cubicBezTo>
                  <a:pt x="157" y="182"/>
                  <a:pt x="158" y="182"/>
                  <a:pt x="159" y="182"/>
                </a:cubicBezTo>
                <a:close/>
                <a:moveTo>
                  <a:pt x="167" y="170"/>
                </a:moveTo>
                <a:cubicBezTo>
                  <a:pt x="167" y="170"/>
                  <a:pt x="168" y="170"/>
                  <a:pt x="169" y="170"/>
                </a:cubicBezTo>
                <a:cubicBezTo>
                  <a:pt x="169" y="169"/>
                  <a:pt x="169" y="167"/>
                  <a:pt x="169" y="166"/>
                </a:cubicBezTo>
                <a:cubicBezTo>
                  <a:pt x="168" y="166"/>
                  <a:pt x="167" y="166"/>
                  <a:pt x="166" y="166"/>
                </a:cubicBezTo>
                <a:cubicBezTo>
                  <a:pt x="166" y="168"/>
                  <a:pt x="166" y="169"/>
                  <a:pt x="167" y="170"/>
                </a:cubicBezTo>
                <a:close/>
                <a:moveTo>
                  <a:pt x="19" y="58"/>
                </a:moveTo>
                <a:cubicBezTo>
                  <a:pt x="18" y="58"/>
                  <a:pt x="18" y="58"/>
                  <a:pt x="18" y="58"/>
                </a:cubicBezTo>
                <a:cubicBezTo>
                  <a:pt x="18" y="58"/>
                  <a:pt x="18" y="58"/>
                  <a:pt x="17" y="58"/>
                </a:cubicBezTo>
                <a:cubicBezTo>
                  <a:pt x="17" y="58"/>
                  <a:pt x="16" y="58"/>
                  <a:pt x="15" y="58"/>
                </a:cubicBezTo>
                <a:cubicBezTo>
                  <a:pt x="15" y="59"/>
                  <a:pt x="15" y="59"/>
                  <a:pt x="15" y="60"/>
                </a:cubicBezTo>
                <a:cubicBezTo>
                  <a:pt x="15" y="60"/>
                  <a:pt x="15" y="60"/>
                  <a:pt x="15" y="60"/>
                </a:cubicBezTo>
                <a:cubicBezTo>
                  <a:pt x="16" y="61"/>
                  <a:pt x="18" y="61"/>
                  <a:pt x="19" y="61"/>
                </a:cubicBezTo>
                <a:cubicBezTo>
                  <a:pt x="19" y="60"/>
                  <a:pt x="19" y="59"/>
                  <a:pt x="19" y="58"/>
                </a:cubicBezTo>
                <a:close/>
                <a:moveTo>
                  <a:pt x="224" y="209"/>
                </a:moveTo>
                <a:cubicBezTo>
                  <a:pt x="224" y="209"/>
                  <a:pt x="224" y="209"/>
                  <a:pt x="224" y="209"/>
                </a:cubicBezTo>
                <a:cubicBezTo>
                  <a:pt x="223" y="211"/>
                  <a:pt x="223" y="212"/>
                  <a:pt x="222" y="213"/>
                </a:cubicBezTo>
                <a:cubicBezTo>
                  <a:pt x="223" y="215"/>
                  <a:pt x="224" y="216"/>
                  <a:pt x="224" y="217"/>
                </a:cubicBezTo>
                <a:cubicBezTo>
                  <a:pt x="224" y="214"/>
                  <a:pt x="224" y="212"/>
                  <a:pt x="224" y="209"/>
                </a:cubicBezTo>
                <a:close/>
                <a:moveTo>
                  <a:pt x="110" y="57"/>
                </a:moveTo>
                <a:cubicBezTo>
                  <a:pt x="110" y="59"/>
                  <a:pt x="111" y="61"/>
                  <a:pt x="112" y="62"/>
                </a:cubicBezTo>
                <a:cubicBezTo>
                  <a:pt x="112" y="60"/>
                  <a:pt x="114" y="59"/>
                  <a:pt x="114" y="57"/>
                </a:cubicBezTo>
                <a:cubicBezTo>
                  <a:pt x="113" y="57"/>
                  <a:pt x="112" y="57"/>
                  <a:pt x="110" y="57"/>
                </a:cubicBezTo>
                <a:close/>
                <a:moveTo>
                  <a:pt x="219" y="135"/>
                </a:moveTo>
                <a:cubicBezTo>
                  <a:pt x="220" y="136"/>
                  <a:pt x="220" y="137"/>
                  <a:pt x="221" y="138"/>
                </a:cubicBezTo>
                <a:cubicBezTo>
                  <a:pt x="222" y="136"/>
                  <a:pt x="222" y="134"/>
                  <a:pt x="223" y="132"/>
                </a:cubicBezTo>
                <a:cubicBezTo>
                  <a:pt x="223" y="132"/>
                  <a:pt x="223" y="132"/>
                  <a:pt x="223" y="132"/>
                </a:cubicBezTo>
                <a:cubicBezTo>
                  <a:pt x="221" y="133"/>
                  <a:pt x="220" y="134"/>
                  <a:pt x="219" y="135"/>
                </a:cubicBezTo>
                <a:close/>
                <a:moveTo>
                  <a:pt x="12" y="152"/>
                </a:moveTo>
                <a:cubicBezTo>
                  <a:pt x="12" y="153"/>
                  <a:pt x="12" y="154"/>
                  <a:pt x="12" y="155"/>
                </a:cubicBezTo>
                <a:cubicBezTo>
                  <a:pt x="12" y="156"/>
                  <a:pt x="12" y="157"/>
                  <a:pt x="12" y="158"/>
                </a:cubicBezTo>
                <a:cubicBezTo>
                  <a:pt x="13" y="157"/>
                  <a:pt x="14" y="155"/>
                  <a:pt x="15" y="154"/>
                </a:cubicBezTo>
                <a:cubicBezTo>
                  <a:pt x="14" y="153"/>
                  <a:pt x="14" y="152"/>
                  <a:pt x="13" y="152"/>
                </a:cubicBezTo>
                <a:cubicBezTo>
                  <a:pt x="13" y="152"/>
                  <a:pt x="13" y="152"/>
                  <a:pt x="12" y="152"/>
                </a:cubicBezTo>
                <a:close/>
                <a:moveTo>
                  <a:pt x="130" y="72"/>
                </a:moveTo>
                <a:cubicBezTo>
                  <a:pt x="130" y="73"/>
                  <a:pt x="130" y="73"/>
                  <a:pt x="129" y="74"/>
                </a:cubicBezTo>
                <a:cubicBezTo>
                  <a:pt x="129" y="74"/>
                  <a:pt x="129" y="75"/>
                  <a:pt x="130" y="75"/>
                </a:cubicBezTo>
                <a:cubicBezTo>
                  <a:pt x="130" y="76"/>
                  <a:pt x="131" y="77"/>
                  <a:pt x="132" y="78"/>
                </a:cubicBezTo>
                <a:cubicBezTo>
                  <a:pt x="132" y="79"/>
                  <a:pt x="133" y="79"/>
                  <a:pt x="133" y="79"/>
                </a:cubicBezTo>
                <a:cubicBezTo>
                  <a:pt x="133" y="78"/>
                  <a:pt x="133" y="78"/>
                  <a:pt x="133" y="78"/>
                </a:cubicBezTo>
                <a:cubicBezTo>
                  <a:pt x="132" y="76"/>
                  <a:pt x="131" y="74"/>
                  <a:pt x="130" y="72"/>
                </a:cubicBezTo>
                <a:close/>
                <a:moveTo>
                  <a:pt x="27" y="169"/>
                </a:moveTo>
                <a:cubicBezTo>
                  <a:pt x="26" y="170"/>
                  <a:pt x="26" y="171"/>
                  <a:pt x="25" y="172"/>
                </a:cubicBezTo>
                <a:cubicBezTo>
                  <a:pt x="25" y="172"/>
                  <a:pt x="25" y="172"/>
                  <a:pt x="25" y="172"/>
                </a:cubicBezTo>
                <a:cubicBezTo>
                  <a:pt x="26" y="173"/>
                  <a:pt x="26" y="174"/>
                  <a:pt x="26" y="175"/>
                </a:cubicBezTo>
                <a:cubicBezTo>
                  <a:pt x="27" y="174"/>
                  <a:pt x="28" y="173"/>
                  <a:pt x="28" y="172"/>
                </a:cubicBezTo>
                <a:cubicBezTo>
                  <a:pt x="28" y="172"/>
                  <a:pt x="28" y="172"/>
                  <a:pt x="28" y="172"/>
                </a:cubicBezTo>
                <a:cubicBezTo>
                  <a:pt x="28" y="171"/>
                  <a:pt x="28" y="170"/>
                  <a:pt x="27" y="169"/>
                </a:cubicBezTo>
                <a:close/>
                <a:moveTo>
                  <a:pt x="137" y="178"/>
                </a:moveTo>
                <a:cubicBezTo>
                  <a:pt x="137" y="178"/>
                  <a:pt x="137" y="177"/>
                  <a:pt x="137" y="177"/>
                </a:cubicBezTo>
                <a:cubicBezTo>
                  <a:pt x="137" y="181"/>
                  <a:pt x="137" y="184"/>
                  <a:pt x="137" y="187"/>
                </a:cubicBezTo>
                <a:cubicBezTo>
                  <a:pt x="137" y="187"/>
                  <a:pt x="138" y="186"/>
                  <a:pt x="139" y="186"/>
                </a:cubicBezTo>
                <a:cubicBezTo>
                  <a:pt x="138" y="183"/>
                  <a:pt x="137" y="180"/>
                  <a:pt x="137" y="178"/>
                </a:cubicBezTo>
                <a:close/>
                <a:moveTo>
                  <a:pt x="151" y="189"/>
                </a:moveTo>
                <a:cubicBezTo>
                  <a:pt x="152" y="189"/>
                  <a:pt x="152" y="190"/>
                  <a:pt x="152" y="191"/>
                </a:cubicBezTo>
                <a:cubicBezTo>
                  <a:pt x="152" y="193"/>
                  <a:pt x="153" y="194"/>
                  <a:pt x="153" y="195"/>
                </a:cubicBezTo>
                <a:cubicBezTo>
                  <a:pt x="153" y="195"/>
                  <a:pt x="154" y="194"/>
                  <a:pt x="154" y="194"/>
                </a:cubicBezTo>
                <a:cubicBezTo>
                  <a:pt x="154" y="192"/>
                  <a:pt x="153" y="192"/>
                  <a:pt x="154" y="189"/>
                </a:cubicBezTo>
                <a:cubicBezTo>
                  <a:pt x="153" y="188"/>
                  <a:pt x="152" y="189"/>
                  <a:pt x="151" y="189"/>
                </a:cubicBezTo>
                <a:close/>
                <a:moveTo>
                  <a:pt x="111" y="172"/>
                </a:moveTo>
                <a:cubicBezTo>
                  <a:pt x="111" y="174"/>
                  <a:pt x="111" y="177"/>
                  <a:pt x="112" y="178"/>
                </a:cubicBezTo>
                <a:cubicBezTo>
                  <a:pt x="112" y="178"/>
                  <a:pt x="113" y="178"/>
                  <a:pt x="113" y="178"/>
                </a:cubicBezTo>
                <a:cubicBezTo>
                  <a:pt x="113" y="176"/>
                  <a:pt x="113" y="174"/>
                  <a:pt x="113" y="173"/>
                </a:cubicBezTo>
                <a:cubicBezTo>
                  <a:pt x="113" y="172"/>
                  <a:pt x="112" y="172"/>
                  <a:pt x="111" y="172"/>
                </a:cubicBezTo>
                <a:close/>
                <a:moveTo>
                  <a:pt x="216" y="143"/>
                </a:moveTo>
                <a:cubicBezTo>
                  <a:pt x="217" y="144"/>
                  <a:pt x="217" y="145"/>
                  <a:pt x="217" y="146"/>
                </a:cubicBezTo>
                <a:cubicBezTo>
                  <a:pt x="218" y="145"/>
                  <a:pt x="220" y="143"/>
                  <a:pt x="221" y="142"/>
                </a:cubicBezTo>
                <a:cubicBezTo>
                  <a:pt x="221" y="141"/>
                  <a:pt x="221" y="141"/>
                  <a:pt x="220" y="142"/>
                </a:cubicBezTo>
                <a:cubicBezTo>
                  <a:pt x="219" y="142"/>
                  <a:pt x="218" y="143"/>
                  <a:pt x="216" y="143"/>
                </a:cubicBezTo>
                <a:close/>
                <a:moveTo>
                  <a:pt x="71" y="107"/>
                </a:moveTo>
                <a:cubicBezTo>
                  <a:pt x="72" y="106"/>
                  <a:pt x="72" y="104"/>
                  <a:pt x="72" y="103"/>
                </a:cubicBezTo>
                <a:cubicBezTo>
                  <a:pt x="70" y="104"/>
                  <a:pt x="69" y="104"/>
                  <a:pt x="67" y="104"/>
                </a:cubicBezTo>
                <a:cubicBezTo>
                  <a:pt x="67" y="104"/>
                  <a:pt x="67" y="104"/>
                  <a:pt x="67" y="104"/>
                </a:cubicBezTo>
                <a:cubicBezTo>
                  <a:pt x="68" y="105"/>
                  <a:pt x="70" y="106"/>
                  <a:pt x="71" y="107"/>
                </a:cubicBezTo>
                <a:close/>
                <a:moveTo>
                  <a:pt x="239" y="95"/>
                </a:moveTo>
                <a:cubicBezTo>
                  <a:pt x="240" y="94"/>
                  <a:pt x="241" y="93"/>
                  <a:pt x="241" y="91"/>
                </a:cubicBezTo>
                <a:cubicBezTo>
                  <a:pt x="241" y="90"/>
                  <a:pt x="241" y="88"/>
                  <a:pt x="242" y="86"/>
                </a:cubicBezTo>
                <a:cubicBezTo>
                  <a:pt x="242" y="85"/>
                  <a:pt x="242" y="85"/>
                  <a:pt x="242" y="85"/>
                </a:cubicBezTo>
                <a:cubicBezTo>
                  <a:pt x="240" y="87"/>
                  <a:pt x="239" y="92"/>
                  <a:pt x="239" y="95"/>
                </a:cubicBezTo>
                <a:close/>
                <a:moveTo>
                  <a:pt x="101" y="182"/>
                </a:moveTo>
                <a:cubicBezTo>
                  <a:pt x="99" y="182"/>
                  <a:pt x="98" y="182"/>
                  <a:pt x="97" y="182"/>
                </a:cubicBezTo>
                <a:cubicBezTo>
                  <a:pt x="97" y="183"/>
                  <a:pt x="97" y="183"/>
                  <a:pt x="96" y="184"/>
                </a:cubicBezTo>
                <a:cubicBezTo>
                  <a:pt x="98" y="184"/>
                  <a:pt x="100" y="184"/>
                  <a:pt x="101" y="184"/>
                </a:cubicBezTo>
                <a:cubicBezTo>
                  <a:pt x="101" y="183"/>
                  <a:pt x="101" y="183"/>
                  <a:pt x="101" y="182"/>
                </a:cubicBezTo>
                <a:close/>
                <a:moveTo>
                  <a:pt x="16" y="127"/>
                </a:moveTo>
                <a:cubicBezTo>
                  <a:pt x="17" y="126"/>
                  <a:pt x="17" y="125"/>
                  <a:pt x="18" y="124"/>
                </a:cubicBezTo>
                <a:cubicBezTo>
                  <a:pt x="16" y="123"/>
                  <a:pt x="15" y="123"/>
                  <a:pt x="14" y="123"/>
                </a:cubicBezTo>
                <a:cubicBezTo>
                  <a:pt x="13" y="124"/>
                  <a:pt x="14" y="125"/>
                  <a:pt x="15" y="126"/>
                </a:cubicBezTo>
                <a:cubicBezTo>
                  <a:pt x="15" y="126"/>
                  <a:pt x="15" y="127"/>
                  <a:pt x="16" y="127"/>
                </a:cubicBezTo>
                <a:close/>
                <a:moveTo>
                  <a:pt x="32" y="245"/>
                </a:moveTo>
                <a:cubicBezTo>
                  <a:pt x="31" y="244"/>
                  <a:pt x="31" y="243"/>
                  <a:pt x="30" y="241"/>
                </a:cubicBezTo>
                <a:cubicBezTo>
                  <a:pt x="29" y="243"/>
                  <a:pt x="29" y="246"/>
                  <a:pt x="30" y="248"/>
                </a:cubicBezTo>
                <a:cubicBezTo>
                  <a:pt x="31" y="247"/>
                  <a:pt x="31" y="246"/>
                  <a:pt x="32" y="245"/>
                </a:cubicBezTo>
                <a:close/>
                <a:moveTo>
                  <a:pt x="13" y="134"/>
                </a:moveTo>
                <a:cubicBezTo>
                  <a:pt x="13" y="134"/>
                  <a:pt x="14" y="133"/>
                  <a:pt x="14" y="132"/>
                </a:cubicBezTo>
                <a:cubicBezTo>
                  <a:pt x="14" y="131"/>
                  <a:pt x="14" y="130"/>
                  <a:pt x="14" y="130"/>
                </a:cubicBezTo>
                <a:cubicBezTo>
                  <a:pt x="15" y="129"/>
                  <a:pt x="15" y="129"/>
                  <a:pt x="15" y="129"/>
                </a:cubicBezTo>
                <a:cubicBezTo>
                  <a:pt x="14" y="128"/>
                  <a:pt x="14" y="127"/>
                  <a:pt x="13" y="127"/>
                </a:cubicBezTo>
                <a:cubicBezTo>
                  <a:pt x="13" y="129"/>
                  <a:pt x="13" y="132"/>
                  <a:pt x="13" y="134"/>
                </a:cubicBezTo>
                <a:close/>
                <a:moveTo>
                  <a:pt x="69" y="257"/>
                </a:moveTo>
                <a:cubicBezTo>
                  <a:pt x="69" y="256"/>
                  <a:pt x="68" y="255"/>
                  <a:pt x="67" y="254"/>
                </a:cubicBezTo>
                <a:cubicBezTo>
                  <a:pt x="66" y="255"/>
                  <a:pt x="65" y="256"/>
                  <a:pt x="64" y="258"/>
                </a:cubicBezTo>
                <a:cubicBezTo>
                  <a:pt x="66" y="258"/>
                  <a:pt x="68" y="257"/>
                  <a:pt x="69" y="257"/>
                </a:cubicBezTo>
                <a:close/>
                <a:moveTo>
                  <a:pt x="57" y="259"/>
                </a:moveTo>
                <a:cubicBezTo>
                  <a:pt x="56" y="257"/>
                  <a:pt x="55" y="256"/>
                  <a:pt x="54" y="255"/>
                </a:cubicBezTo>
                <a:cubicBezTo>
                  <a:pt x="54" y="256"/>
                  <a:pt x="53" y="257"/>
                  <a:pt x="52" y="259"/>
                </a:cubicBezTo>
                <a:cubicBezTo>
                  <a:pt x="54" y="259"/>
                  <a:pt x="55" y="259"/>
                  <a:pt x="57" y="259"/>
                </a:cubicBezTo>
                <a:close/>
                <a:moveTo>
                  <a:pt x="246" y="218"/>
                </a:moveTo>
                <a:cubicBezTo>
                  <a:pt x="246" y="215"/>
                  <a:pt x="247" y="213"/>
                  <a:pt x="247" y="211"/>
                </a:cubicBezTo>
                <a:cubicBezTo>
                  <a:pt x="247" y="211"/>
                  <a:pt x="247" y="211"/>
                  <a:pt x="247" y="211"/>
                </a:cubicBezTo>
                <a:cubicBezTo>
                  <a:pt x="246" y="212"/>
                  <a:pt x="245" y="214"/>
                  <a:pt x="244" y="215"/>
                </a:cubicBezTo>
                <a:cubicBezTo>
                  <a:pt x="244" y="216"/>
                  <a:pt x="245" y="217"/>
                  <a:pt x="246" y="218"/>
                </a:cubicBezTo>
                <a:close/>
                <a:moveTo>
                  <a:pt x="240" y="164"/>
                </a:moveTo>
                <a:cubicBezTo>
                  <a:pt x="240" y="164"/>
                  <a:pt x="240" y="164"/>
                  <a:pt x="241" y="164"/>
                </a:cubicBezTo>
                <a:cubicBezTo>
                  <a:pt x="241" y="161"/>
                  <a:pt x="241" y="158"/>
                  <a:pt x="241" y="155"/>
                </a:cubicBezTo>
                <a:cubicBezTo>
                  <a:pt x="241" y="155"/>
                  <a:pt x="241" y="155"/>
                  <a:pt x="240" y="155"/>
                </a:cubicBezTo>
                <a:cubicBezTo>
                  <a:pt x="240" y="157"/>
                  <a:pt x="239" y="159"/>
                  <a:pt x="239" y="161"/>
                </a:cubicBezTo>
                <a:cubicBezTo>
                  <a:pt x="239" y="162"/>
                  <a:pt x="239" y="162"/>
                  <a:pt x="239" y="162"/>
                </a:cubicBezTo>
                <a:cubicBezTo>
                  <a:pt x="239" y="163"/>
                  <a:pt x="240" y="163"/>
                  <a:pt x="240" y="164"/>
                </a:cubicBezTo>
                <a:close/>
                <a:moveTo>
                  <a:pt x="249" y="141"/>
                </a:moveTo>
                <a:cubicBezTo>
                  <a:pt x="250" y="140"/>
                  <a:pt x="250" y="140"/>
                  <a:pt x="250" y="139"/>
                </a:cubicBezTo>
                <a:cubicBezTo>
                  <a:pt x="250" y="136"/>
                  <a:pt x="250" y="133"/>
                  <a:pt x="250" y="130"/>
                </a:cubicBezTo>
                <a:cubicBezTo>
                  <a:pt x="250" y="130"/>
                  <a:pt x="250" y="130"/>
                  <a:pt x="250" y="130"/>
                </a:cubicBezTo>
                <a:cubicBezTo>
                  <a:pt x="250" y="130"/>
                  <a:pt x="250" y="131"/>
                  <a:pt x="249" y="131"/>
                </a:cubicBezTo>
                <a:cubicBezTo>
                  <a:pt x="249" y="133"/>
                  <a:pt x="249" y="136"/>
                  <a:pt x="249" y="138"/>
                </a:cubicBezTo>
                <a:cubicBezTo>
                  <a:pt x="249" y="139"/>
                  <a:pt x="249" y="139"/>
                  <a:pt x="249" y="141"/>
                </a:cubicBezTo>
                <a:close/>
                <a:moveTo>
                  <a:pt x="49" y="251"/>
                </a:moveTo>
                <a:cubicBezTo>
                  <a:pt x="49" y="251"/>
                  <a:pt x="49" y="250"/>
                  <a:pt x="49" y="250"/>
                </a:cubicBezTo>
                <a:cubicBezTo>
                  <a:pt x="48" y="249"/>
                  <a:pt x="48" y="248"/>
                  <a:pt x="48" y="247"/>
                </a:cubicBezTo>
                <a:cubicBezTo>
                  <a:pt x="49" y="245"/>
                  <a:pt x="49" y="245"/>
                  <a:pt x="50" y="245"/>
                </a:cubicBezTo>
                <a:cubicBezTo>
                  <a:pt x="50" y="245"/>
                  <a:pt x="50" y="245"/>
                  <a:pt x="51" y="245"/>
                </a:cubicBezTo>
                <a:cubicBezTo>
                  <a:pt x="50" y="244"/>
                  <a:pt x="50" y="243"/>
                  <a:pt x="50" y="243"/>
                </a:cubicBezTo>
                <a:cubicBezTo>
                  <a:pt x="49" y="244"/>
                  <a:pt x="48" y="245"/>
                  <a:pt x="48" y="246"/>
                </a:cubicBezTo>
                <a:cubicBezTo>
                  <a:pt x="48" y="246"/>
                  <a:pt x="48" y="246"/>
                  <a:pt x="48" y="246"/>
                </a:cubicBezTo>
                <a:cubicBezTo>
                  <a:pt x="48" y="248"/>
                  <a:pt x="48" y="249"/>
                  <a:pt x="48" y="251"/>
                </a:cubicBezTo>
                <a:cubicBezTo>
                  <a:pt x="48" y="251"/>
                  <a:pt x="48" y="251"/>
                  <a:pt x="49" y="251"/>
                </a:cubicBezTo>
                <a:close/>
                <a:moveTo>
                  <a:pt x="155" y="122"/>
                </a:moveTo>
                <a:cubicBezTo>
                  <a:pt x="155" y="122"/>
                  <a:pt x="155" y="122"/>
                  <a:pt x="154" y="122"/>
                </a:cubicBezTo>
                <a:cubicBezTo>
                  <a:pt x="154" y="123"/>
                  <a:pt x="154" y="123"/>
                  <a:pt x="154" y="124"/>
                </a:cubicBezTo>
                <a:cubicBezTo>
                  <a:pt x="154" y="125"/>
                  <a:pt x="154" y="125"/>
                  <a:pt x="154" y="126"/>
                </a:cubicBezTo>
                <a:cubicBezTo>
                  <a:pt x="155" y="129"/>
                  <a:pt x="155" y="132"/>
                  <a:pt x="155" y="135"/>
                </a:cubicBezTo>
                <a:cubicBezTo>
                  <a:pt x="155" y="136"/>
                  <a:pt x="155" y="137"/>
                  <a:pt x="155" y="138"/>
                </a:cubicBezTo>
                <a:cubicBezTo>
                  <a:pt x="156" y="133"/>
                  <a:pt x="155" y="127"/>
                  <a:pt x="155" y="122"/>
                </a:cubicBezTo>
                <a:close/>
                <a:moveTo>
                  <a:pt x="141" y="252"/>
                </a:moveTo>
                <a:cubicBezTo>
                  <a:pt x="140" y="253"/>
                  <a:pt x="139" y="254"/>
                  <a:pt x="138" y="256"/>
                </a:cubicBezTo>
                <a:cubicBezTo>
                  <a:pt x="140" y="256"/>
                  <a:pt x="141" y="256"/>
                  <a:pt x="142" y="255"/>
                </a:cubicBezTo>
                <a:cubicBezTo>
                  <a:pt x="142" y="254"/>
                  <a:pt x="141" y="253"/>
                  <a:pt x="141" y="252"/>
                </a:cubicBezTo>
                <a:close/>
                <a:moveTo>
                  <a:pt x="85" y="173"/>
                </a:moveTo>
                <a:cubicBezTo>
                  <a:pt x="86" y="172"/>
                  <a:pt x="86" y="164"/>
                  <a:pt x="86" y="163"/>
                </a:cubicBezTo>
                <a:cubicBezTo>
                  <a:pt x="85" y="163"/>
                  <a:pt x="85" y="163"/>
                  <a:pt x="84" y="163"/>
                </a:cubicBezTo>
                <a:cubicBezTo>
                  <a:pt x="84" y="167"/>
                  <a:pt x="85" y="170"/>
                  <a:pt x="85" y="173"/>
                </a:cubicBezTo>
                <a:close/>
                <a:moveTo>
                  <a:pt x="243" y="98"/>
                </a:moveTo>
                <a:cubicBezTo>
                  <a:pt x="243" y="98"/>
                  <a:pt x="243" y="98"/>
                  <a:pt x="242" y="98"/>
                </a:cubicBezTo>
                <a:cubicBezTo>
                  <a:pt x="242" y="99"/>
                  <a:pt x="242" y="99"/>
                  <a:pt x="242" y="99"/>
                </a:cubicBezTo>
                <a:cubicBezTo>
                  <a:pt x="241" y="100"/>
                  <a:pt x="241" y="102"/>
                  <a:pt x="240" y="103"/>
                </a:cubicBezTo>
                <a:cubicBezTo>
                  <a:pt x="240" y="104"/>
                  <a:pt x="240" y="104"/>
                  <a:pt x="241" y="105"/>
                </a:cubicBezTo>
                <a:cubicBezTo>
                  <a:pt x="241" y="104"/>
                  <a:pt x="242" y="103"/>
                  <a:pt x="242" y="103"/>
                </a:cubicBezTo>
                <a:cubicBezTo>
                  <a:pt x="242" y="103"/>
                  <a:pt x="243" y="103"/>
                  <a:pt x="243" y="102"/>
                </a:cubicBezTo>
                <a:cubicBezTo>
                  <a:pt x="243" y="101"/>
                  <a:pt x="243" y="100"/>
                  <a:pt x="243" y="98"/>
                </a:cubicBezTo>
                <a:close/>
                <a:moveTo>
                  <a:pt x="163" y="166"/>
                </a:moveTo>
                <a:cubicBezTo>
                  <a:pt x="162" y="167"/>
                  <a:pt x="161" y="167"/>
                  <a:pt x="160" y="167"/>
                </a:cubicBezTo>
                <a:cubicBezTo>
                  <a:pt x="160" y="168"/>
                  <a:pt x="160" y="168"/>
                  <a:pt x="160" y="169"/>
                </a:cubicBezTo>
                <a:cubicBezTo>
                  <a:pt x="161" y="169"/>
                  <a:pt x="163" y="170"/>
                  <a:pt x="164" y="170"/>
                </a:cubicBezTo>
                <a:cubicBezTo>
                  <a:pt x="164" y="169"/>
                  <a:pt x="164" y="168"/>
                  <a:pt x="163" y="166"/>
                </a:cubicBezTo>
                <a:close/>
                <a:moveTo>
                  <a:pt x="49" y="179"/>
                </a:moveTo>
                <a:cubicBezTo>
                  <a:pt x="49" y="179"/>
                  <a:pt x="49" y="179"/>
                  <a:pt x="48" y="179"/>
                </a:cubicBezTo>
                <a:cubicBezTo>
                  <a:pt x="48" y="180"/>
                  <a:pt x="48" y="182"/>
                  <a:pt x="48" y="183"/>
                </a:cubicBezTo>
                <a:cubicBezTo>
                  <a:pt x="48" y="184"/>
                  <a:pt x="48" y="185"/>
                  <a:pt x="48" y="186"/>
                </a:cubicBezTo>
                <a:cubicBezTo>
                  <a:pt x="49" y="186"/>
                  <a:pt x="50" y="185"/>
                  <a:pt x="50" y="184"/>
                </a:cubicBezTo>
                <a:cubicBezTo>
                  <a:pt x="51" y="184"/>
                  <a:pt x="51" y="183"/>
                  <a:pt x="50" y="183"/>
                </a:cubicBezTo>
                <a:cubicBezTo>
                  <a:pt x="50" y="182"/>
                  <a:pt x="49" y="180"/>
                  <a:pt x="49" y="179"/>
                </a:cubicBezTo>
                <a:close/>
                <a:moveTo>
                  <a:pt x="226" y="74"/>
                </a:moveTo>
                <a:cubicBezTo>
                  <a:pt x="227" y="72"/>
                  <a:pt x="228" y="70"/>
                  <a:pt x="228" y="69"/>
                </a:cubicBezTo>
                <a:cubicBezTo>
                  <a:pt x="229" y="68"/>
                  <a:pt x="229" y="68"/>
                  <a:pt x="229" y="68"/>
                </a:cubicBezTo>
                <a:cubicBezTo>
                  <a:pt x="228" y="67"/>
                  <a:pt x="228" y="67"/>
                  <a:pt x="227" y="66"/>
                </a:cubicBezTo>
                <a:cubicBezTo>
                  <a:pt x="227" y="66"/>
                  <a:pt x="227" y="67"/>
                  <a:pt x="227" y="67"/>
                </a:cubicBezTo>
                <a:cubicBezTo>
                  <a:pt x="227" y="68"/>
                  <a:pt x="226" y="70"/>
                  <a:pt x="226" y="71"/>
                </a:cubicBezTo>
                <a:cubicBezTo>
                  <a:pt x="226" y="72"/>
                  <a:pt x="226" y="72"/>
                  <a:pt x="225" y="73"/>
                </a:cubicBezTo>
                <a:cubicBezTo>
                  <a:pt x="225" y="73"/>
                  <a:pt x="225" y="74"/>
                  <a:pt x="226" y="74"/>
                </a:cubicBezTo>
                <a:close/>
                <a:moveTo>
                  <a:pt x="153" y="219"/>
                </a:moveTo>
                <a:cubicBezTo>
                  <a:pt x="154" y="219"/>
                  <a:pt x="154" y="219"/>
                  <a:pt x="154" y="219"/>
                </a:cubicBezTo>
                <a:cubicBezTo>
                  <a:pt x="154" y="216"/>
                  <a:pt x="154" y="214"/>
                  <a:pt x="154" y="212"/>
                </a:cubicBezTo>
                <a:cubicBezTo>
                  <a:pt x="154" y="210"/>
                  <a:pt x="154" y="208"/>
                  <a:pt x="154" y="206"/>
                </a:cubicBezTo>
                <a:cubicBezTo>
                  <a:pt x="154" y="206"/>
                  <a:pt x="154" y="206"/>
                  <a:pt x="153" y="206"/>
                </a:cubicBezTo>
                <a:cubicBezTo>
                  <a:pt x="153" y="210"/>
                  <a:pt x="153" y="215"/>
                  <a:pt x="153" y="219"/>
                </a:cubicBezTo>
                <a:close/>
                <a:moveTo>
                  <a:pt x="139" y="205"/>
                </a:moveTo>
                <a:cubicBezTo>
                  <a:pt x="139" y="203"/>
                  <a:pt x="137" y="197"/>
                  <a:pt x="137" y="196"/>
                </a:cubicBezTo>
                <a:cubicBezTo>
                  <a:pt x="136" y="199"/>
                  <a:pt x="137" y="204"/>
                  <a:pt x="139" y="205"/>
                </a:cubicBezTo>
                <a:close/>
                <a:moveTo>
                  <a:pt x="98" y="68"/>
                </a:moveTo>
                <a:cubicBezTo>
                  <a:pt x="98" y="68"/>
                  <a:pt x="98" y="68"/>
                  <a:pt x="98" y="68"/>
                </a:cubicBezTo>
                <a:cubicBezTo>
                  <a:pt x="99" y="66"/>
                  <a:pt x="99" y="65"/>
                  <a:pt x="100" y="64"/>
                </a:cubicBezTo>
                <a:cubicBezTo>
                  <a:pt x="98" y="63"/>
                  <a:pt x="97" y="63"/>
                  <a:pt x="96" y="63"/>
                </a:cubicBezTo>
                <a:cubicBezTo>
                  <a:pt x="97" y="65"/>
                  <a:pt x="97" y="66"/>
                  <a:pt x="98" y="68"/>
                </a:cubicBezTo>
                <a:close/>
                <a:moveTo>
                  <a:pt x="61" y="105"/>
                </a:moveTo>
                <a:cubicBezTo>
                  <a:pt x="60" y="105"/>
                  <a:pt x="59" y="105"/>
                  <a:pt x="59" y="105"/>
                </a:cubicBezTo>
                <a:cubicBezTo>
                  <a:pt x="58" y="105"/>
                  <a:pt x="57" y="105"/>
                  <a:pt x="56" y="105"/>
                </a:cubicBezTo>
                <a:cubicBezTo>
                  <a:pt x="57" y="106"/>
                  <a:pt x="59" y="107"/>
                  <a:pt x="60" y="108"/>
                </a:cubicBezTo>
                <a:cubicBezTo>
                  <a:pt x="61" y="107"/>
                  <a:pt x="61" y="106"/>
                  <a:pt x="61" y="105"/>
                </a:cubicBezTo>
                <a:close/>
                <a:moveTo>
                  <a:pt x="125" y="261"/>
                </a:moveTo>
                <a:cubicBezTo>
                  <a:pt x="125" y="261"/>
                  <a:pt x="125" y="262"/>
                  <a:pt x="125" y="262"/>
                </a:cubicBezTo>
                <a:cubicBezTo>
                  <a:pt x="127" y="262"/>
                  <a:pt x="130" y="262"/>
                  <a:pt x="132" y="262"/>
                </a:cubicBezTo>
                <a:cubicBezTo>
                  <a:pt x="133" y="261"/>
                  <a:pt x="133" y="261"/>
                  <a:pt x="133" y="260"/>
                </a:cubicBezTo>
                <a:cubicBezTo>
                  <a:pt x="132" y="260"/>
                  <a:pt x="132" y="260"/>
                  <a:pt x="132" y="261"/>
                </a:cubicBezTo>
                <a:cubicBezTo>
                  <a:pt x="130" y="262"/>
                  <a:pt x="129" y="261"/>
                  <a:pt x="128" y="260"/>
                </a:cubicBezTo>
                <a:cubicBezTo>
                  <a:pt x="128" y="260"/>
                  <a:pt x="128" y="260"/>
                  <a:pt x="127" y="260"/>
                </a:cubicBezTo>
                <a:cubicBezTo>
                  <a:pt x="128" y="260"/>
                  <a:pt x="128" y="261"/>
                  <a:pt x="127" y="261"/>
                </a:cubicBezTo>
                <a:cubicBezTo>
                  <a:pt x="126" y="262"/>
                  <a:pt x="126" y="262"/>
                  <a:pt x="125" y="261"/>
                </a:cubicBezTo>
                <a:close/>
                <a:moveTo>
                  <a:pt x="113" y="122"/>
                </a:moveTo>
                <a:cubicBezTo>
                  <a:pt x="112" y="122"/>
                  <a:pt x="111" y="122"/>
                  <a:pt x="111" y="121"/>
                </a:cubicBezTo>
                <a:cubicBezTo>
                  <a:pt x="111" y="121"/>
                  <a:pt x="111" y="120"/>
                  <a:pt x="110" y="119"/>
                </a:cubicBezTo>
                <a:cubicBezTo>
                  <a:pt x="110" y="120"/>
                  <a:pt x="110" y="124"/>
                  <a:pt x="111" y="125"/>
                </a:cubicBezTo>
                <a:cubicBezTo>
                  <a:pt x="111" y="125"/>
                  <a:pt x="112" y="124"/>
                  <a:pt x="113" y="124"/>
                </a:cubicBezTo>
                <a:cubicBezTo>
                  <a:pt x="113" y="124"/>
                  <a:pt x="113" y="123"/>
                  <a:pt x="113" y="122"/>
                </a:cubicBezTo>
                <a:close/>
                <a:moveTo>
                  <a:pt x="97" y="172"/>
                </a:moveTo>
                <a:cubicBezTo>
                  <a:pt x="97" y="172"/>
                  <a:pt x="97" y="172"/>
                  <a:pt x="97" y="172"/>
                </a:cubicBezTo>
                <a:cubicBezTo>
                  <a:pt x="97" y="174"/>
                  <a:pt x="97" y="176"/>
                  <a:pt x="97" y="178"/>
                </a:cubicBezTo>
                <a:cubicBezTo>
                  <a:pt x="98" y="178"/>
                  <a:pt x="98" y="178"/>
                  <a:pt x="99" y="178"/>
                </a:cubicBezTo>
                <a:cubicBezTo>
                  <a:pt x="98" y="176"/>
                  <a:pt x="98" y="174"/>
                  <a:pt x="97" y="172"/>
                </a:cubicBezTo>
                <a:close/>
                <a:moveTo>
                  <a:pt x="39" y="66"/>
                </a:moveTo>
                <a:cubicBezTo>
                  <a:pt x="39" y="66"/>
                  <a:pt x="39" y="66"/>
                  <a:pt x="39" y="66"/>
                </a:cubicBezTo>
                <a:cubicBezTo>
                  <a:pt x="38" y="68"/>
                  <a:pt x="38" y="70"/>
                  <a:pt x="37" y="71"/>
                </a:cubicBezTo>
                <a:cubicBezTo>
                  <a:pt x="38" y="72"/>
                  <a:pt x="39" y="72"/>
                  <a:pt x="40" y="71"/>
                </a:cubicBezTo>
                <a:cubicBezTo>
                  <a:pt x="40" y="70"/>
                  <a:pt x="40" y="68"/>
                  <a:pt x="39" y="66"/>
                </a:cubicBezTo>
                <a:close/>
                <a:moveTo>
                  <a:pt x="5" y="210"/>
                </a:moveTo>
                <a:cubicBezTo>
                  <a:pt x="5" y="207"/>
                  <a:pt x="5" y="203"/>
                  <a:pt x="5" y="199"/>
                </a:cubicBezTo>
                <a:cubicBezTo>
                  <a:pt x="5" y="199"/>
                  <a:pt x="4" y="199"/>
                  <a:pt x="4" y="199"/>
                </a:cubicBezTo>
                <a:cubicBezTo>
                  <a:pt x="4" y="203"/>
                  <a:pt x="4" y="207"/>
                  <a:pt x="3" y="210"/>
                </a:cubicBezTo>
                <a:cubicBezTo>
                  <a:pt x="4" y="210"/>
                  <a:pt x="4" y="210"/>
                  <a:pt x="5" y="210"/>
                </a:cubicBezTo>
                <a:close/>
                <a:moveTo>
                  <a:pt x="6" y="248"/>
                </a:moveTo>
                <a:cubicBezTo>
                  <a:pt x="6" y="247"/>
                  <a:pt x="6" y="247"/>
                  <a:pt x="6" y="247"/>
                </a:cubicBezTo>
                <a:cubicBezTo>
                  <a:pt x="6" y="246"/>
                  <a:pt x="5" y="244"/>
                  <a:pt x="5" y="243"/>
                </a:cubicBezTo>
                <a:cubicBezTo>
                  <a:pt x="5" y="241"/>
                  <a:pt x="5" y="240"/>
                  <a:pt x="4" y="239"/>
                </a:cubicBezTo>
                <a:cubicBezTo>
                  <a:pt x="4" y="238"/>
                  <a:pt x="4" y="237"/>
                  <a:pt x="3" y="236"/>
                </a:cubicBezTo>
                <a:cubicBezTo>
                  <a:pt x="3" y="240"/>
                  <a:pt x="4" y="244"/>
                  <a:pt x="6" y="248"/>
                </a:cubicBezTo>
                <a:close/>
                <a:moveTo>
                  <a:pt x="125" y="62"/>
                </a:moveTo>
                <a:cubicBezTo>
                  <a:pt x="125" y="62"/>
                  <a:pt x="125" y="62"/>
                  <a:pt x="125" y="62"/>
                </a:cubicBezTo>
                <a:cubicBezTo>
                  <a:pt x="126" y="60"/>
                  <a:pt x="127" y="59"/>
                  <a:pt x="127" y="57"/>
                </a:cubicBezTo>
                <a:cubicBezTo>
                  <a:pt x="127" y="57"/>
                  <a:pt x="126" y="57"/>
                  <a:pt x="126" y="57"/>
                </a:cubicBezTo>
                <a:cubicBezTo>
                  <a:pt x="125" y="57"/>
                  <a:pt x="125" y="58"/>
                  <a:pt x="125" y="58"/>
                </a:cubicBezTo>
                <a:cubicBezTo>
                  <a:pt x="125" y="58"/>
                  <a:pt x="124" y="60"/>
                  <a:pt x="124" y="60"/>
                </a:cubicBezTo>
                <a:cubicBezTo>
                  <a:pt x="125" y="61"/>
                  <a:pt x="125" y="61"/>
                  <a:pt x="125" y="62"/>
                </a:cubicBezTo>
                <a:close/>
                <a:moveTo>
                  <a:pt x="240" y="100"/>
                </a:moveTo>
                <a:cubicBezTo>
                  <a:pt x="242" y="98"/>
                  <a:pt x="243" y="96"/>
                  <a:pt x="242" y="93"/>
                </a:cubicBezTo>
                <a:cubicBezTo>
                  <a:pt x="242" y="93"/>
                  <a:pt x="241" y="94"/>
                  <a:pt x="241" y="94"/>
                </a:cubicBezTo>
                <a:cubicBezTo>
                  <a:pt x="241" y="96"/>
                  <a:pt x="241" y="98"/>
                  <a:pt x="240" y="100"/>
                </a:cubicBezTo>
                <a:close/>
                <a:moveTo>
                  <a:pt x="161" y="90"/>
                </a:moveTo>
                <a:cubicBezTo>
                  <a:pt x="161" y="90"/>
                  <a:pt x="161" y="90"/>
                  <a:pt x="161" y="90"/>
                </a:cubicBezTo>
                <a:cubicBezTo>
                  <a:pt x="160" y="92"/>
                  <a:pt x="160" y="94"/>
                  <a:pt x="159" y="96"/>
                </a:cubicBezTo>
                <a:cubicBezTo>
                  <a:pt x="160" y="96"/>
                  <a:pt x="161" y="95"/>
                  <a:pt x="161" y="94"/>
                </a:cubicBezTo>
                <a:cubicBezTo>
                  <a:pt x="163" y="92"/>
                  <a:pt x="163" y="92"/>
                  <a:pt x="161" y="90"/>
                </a:cubicBezTo>
                <a:cubicBezTo>
                  <a:pt x="161" y="90"/>
                  <a:pt x="161" y="90"/>
                  <a:pt x="161" y="90"/>
                </a:cubicBezTo>
                <a:close/>
                <a:moveTo>
                  <a:pt x="133" y="122"/>
                </a:moveTo>
                <a:cubicBezTo>
                  <a:pt x="134" y="122"/>
                  <a:pt x="135" y="122"/>
                  <a:pt x="137" y="122"/>
                </a:cubicBezTo>
                <a:cubicBezTo>
                  <a:pt x="137" y="121"/>
                  <a:pt x="137" y="121"/>
                  <a:pt x="137" y="120"/>
                </a:cubicBezTo>
                <a:cubicBezTo>
                  <a:pt x="136" y="120"/>
                  <a:pt x="134" y="120"/>
                  <a:pt x="133" y="120"/>
                </a:cubicBezTo>
                <a:cubicBezTo>
                  <a:pt x="133" y="120"/>
                  <a:pt x="133" y="120"/>
                  <a:pt x="132" y="120"/>
                </a:cubicBezTo>
                <a:cubicBezTo>
                  <a:pt x="133" y="121"/>
                  <a:pt x="133" y="121"/>
                  <a:pt x="133" y="122"/>
                </a:cubicBezTo>
                <a:close/>
                <a:moveTo>
                  <a:pt x="110" y="185"/>
                </a:moveTo>
                <a:cubicBezTo>
                  <a:pt x="109" y="184"/>
                  <a:pt x="109" y="183"/>
                  <a:pt x="109" y="182"/>
                </a:cubicBezTo>
                <a:cubicBezTo>
                  <a:pt x="108" y="182"/>
                  <a:pt x="107" y="182"/>
                  <a:pt x="106" y="182"/>
                </a:cubicBezTo>
                <a:cubicBezTo>
                  <a:pt x="106" y="183"/>
                  <a:pt x="106" y="184"/>
                  <a:pt x="106" y="185"/>
                </a:cubicBezTo>
                <a:cubicBezTo>
                  <a:pt x="107" y="185"/>
                  <a:pt x="108" y="185"/>
                  <a:pt x="110" y="185"/>
                </a:cubicBezTo>
                <a:close/>
                <a:moveTo>
                  <a:pt x="142" y="61"/>
                </a:moveTo>
                <a:cubicBezTo>
                  <a:pt x="142" y="60"/>
                  <a:pt x="142" y="59"/>
                  <a:pt x="142" y="59"/>
                </a:cubicBezTo>
                <a:cubicBezTo>
                  <a:pt x="142" y="58"/>
                  <a:pt x="142" y="57"/>
                  <a:pt x="141" y="57"/>
                </a:cubicBezTo>
                <a:cubicBezTo>
                  <a:pt x="140" y="57"/>
                  <a:pt x="140" y="57"/>
                  <a:pt x="139" y="57"/>
                </a:cubicBezTo>
                <a:cubicBezTo>
                  <a:pt x="140" y="58"/>
                  <a:pt x="141" y="60"/>
                  <a:pt x="142" y="61"/>
                </a:cubicBezTo>
                <a:close/>
                <a:moveTo>
                  <a:pt x="49" y="131"/>
                </a:moveTo>
                <a:cubicBezTo>
                  <a:pt x="47" y="132"/>
                  <a:pt x="45" y="135"/>
                  <a:pt x="45" y="136"/>
                </a:cubicBezTo>
                <a:cubicBezTo>
                  <a:pt x="46" y="135"/>
                  <a:pt x="47" y="134"/>
                  <a:pt x="49" y="135"/>
                </a:cubicBezTo>
                <a:cubicBezTo>
                  <a:pt x="49" y="135"/>
                  <a:pt x="49" y="134"/>
                  <a:pt x="49" y="134"/>
                </a:cubicBezTo>
                <a:cubicBezTo>
                  <a:pt x="49" y="134"/>
                  <a:pt x="49" y="133"/>
                  <a:pt x="49" y="133"/>
                </a:cubicBezTo>
                <a:cubicBezTo>
                  <a:pt x="49" y="132"/>
                  <a:pt x="49" y="132"/>
                  <a:pt x="49" y="131"/>
                </a:cubicBezTo>
                <a:close/>
                <a:moveTo>
                  <a:pt x="14" y="148"/>
                </a:moveTo>
                <a:cubicBezTo>
                  <a:pt x="16" y="146"/>
                  <a:pt x="17" y="144"/>
                  <a:pt x="18" y="142"/>
                </a:cubicBezTo>
                <a:cubicBezTo>
                  <a:pt x="19" y="141"/>
                  <a:pt x="19" y="140"/>
                  <a:pt x="20" y="139"/>
                </a:cubicBezTo>
                <a:cubicBezTo>
                  <a:pt x="20" y="138"/>
                  <a:pt x="20" y="138"/>
                  <a:pt x="20" y="138"/>
                </a:cubicBezTo>
                <a:cubicBezTo>
                  <a:pt x="18" y="141"/>
                  <a:pt x="16" y="144"/>
                  <a:pt x="14" y="148"/>
                </a:cubicBezTo>
                <a:close/>
                <a:moveTo>
                  <a:pt x="232" y="91"/>
                </a:moveTo>
                <a:cubicBezTo>
                  <a:pt x="234" y="89"/>
                  <a:pt x="237" y="85"/>
                  <a:pt x="237" y="84"/>
                </a:cubicBezTo>
                <a:cubicBezTo>
                  <a:pt x="236" y="84"/>
                  <a:pt x="236" y="84"/>
                  <a:pt x="236" y="84"/>
                </a:cubicBezTo>
                <a:cubicBezTo>
                  <a:pt x="235" y="85"/>
                  <a:pt x="234" y="86"/>
                  <a:pt x="233" y="87"/>
                </a:cubicBezTo>
                <a:cubicBezTo>
                  <a:pt x="233" y="88"/>
                  <a:pt x="232" y="90"/>
                  <a:pt x="232" y="91"/>
                </a:cubicBezTo>
                <a:close/>
                <a:moveTo>
                  <a:pt x="83" y="103"/>
                </a:moveTo>
                <a:cubicBezTo>
                  <a:pt x="81" y="103"/>
                  <a:pt x="80" y="103"/>
                  <a:pt x="78" y="103"/>
                </a:cubicBezTo>
                <a:cubicBezTo>
                  <a:pt x="79" y="104"/>
                  <a:pt x="81" y="105"/>
                  <a:pt x="82" y="106"/>
                </a:cubicBezTo>
                <a:cubicBezTo>
                  <a:pt x="82" y="105"/>
                  <a:pt x="82" y="104"/>
                  <a:pt x="83" y="103"/>
                </a:cubicBezTo>
                <a:close/>
                <a:moveTo>
                  <a:pt x="158" y="177"/>
                </a:moveTo>
                <a:cubicBezTo>
                  <a:pt x="158" y="177"/>
                  <a:pt x="158" y="177"/>
                  <a:pt x="158" y="177"/>
                </a:cubicBezTo>
                <a:cubicBezTo>
                  <a:pt x="160" y="177"/>
                  <a:pt x="163" y="177"/>
                  <a:pt x="165" y="177"/>
                </a:cubicBezTo>
                <a:cubicBezTo>
                  <a:pt x="165" y="176"/>
                  <a:pt x="165" y="176"/>
                  <a:pt x="165" y="175"/>
                </a:cubicBezTo>
                <a:cubicBezTo>
                  <a:pt x="163" y="176"/>
                  <a:pt x="160" y="176"/>
                  <a:pt x="158" y="177"/>
                </a:cubicBezTo>
                <a:close/>
                <a:moveTo>
                  <a:pt x="115" y="185"/>
                </a:moveTo>
                <a:cubicBezTo>
                  <a:pt x="117" y="185"/>
                  <a:pt x="120" y="185"/>
                  <a:pt x="121" y="185"/>
                </a:cubicBezTo>
                <a:cubicBezTo>
                  <a:pt x="121" y="185"/>
                  <a:pt x="121" y="184"/>
                  <a:pt x="120" y="184"/>
                </a:cubicBezTo>
                <a:cubicBezTo>
                  <a:pt x="119" y="184"/>
                  <a:pt x="117" y="183"/>
                  <a:pt x="115" y="183"/>
                </a:cubicBezTo>
                <a:cubicBezTo>
                  <a:pt x="115" y="184"/>
                  <a:pt x="115" y="184"/>
                  <a:pt x="115" y="185"/>
                </a:cubicBezTo>
                <a:close/>
                <a:moveTo>
                  <a:pt x="243" y="148"/>
                </a:moveTo>
                <a:cubicBezTo>
                  <a:pt x="243" y="148"/>
                  <a:pt x="243" y="148"/>
                  <a:pt x="244" y="148"/>
                </a:cubicBezTo>
                <a:cubicBezTo>
                  <a:pt x="244" y="147"/>
                  <a:pt x="245" y="146"/>
                  <a:pt x="246" y="145"/>
                </a:cubicBezTo>
                <a:cubicBezTo>
                  <a:pt x="246" y="144"/>
                  <a:pt x="245" y="144"/>
                  <a:pt x="245" y="144"/>
                </a:cubicBezTo>
                <a:cubicBezTo>
                  <a:pt x="244" y="144"/>
                  <a:pt x="244" y="143"/>
                  <a:pt x="243" y="143"/>
                </a:cubicBezTo>
                <a:cubicBezTo>
                  <a:pt x="243" y="144"/>
                  <a:pt x="243" y="146"/>
                  <a:pt x="243" y="148"/>
                </a:cubicBezTo>
                <a:close/>
                <a:moveTo>
                  <a:pt x="87" y="10"/>
                </a:moveTo>
                <a:cubicBezTo>
                  <a:pt x="87" y="10"/>
                  <a:pt x="87" y="10"/>
                  <a:pt x="87" y="10"/>
                </a:cubicBezTo>
                <a:cubicBezTo>
                  <a:pt x="92" y="10"/>
                  <a:pt x="97" y="9"/>
                  <a:pt x="103" y="9"/>
                </a:cubicBezTo>
                <a:cubicBezTo>
                  <a:pt x="102" y="9"/>
                  <a:pt x="102" y="9"/>
                  <a:pt x="102" y="9"/>
                </a:cubicBezTo>
                <a:cubicBezTo>
                  <a:pt x="97" y="9"/>
                  <a:pt x="93" y="9"/>
                  <a:pt x="88" y="9"/>
                </a:cubicBezTo>
                <a:cubicBezTo>
                  <a:pt x="87" y="9"/>
                  <a:pt x="87" y="9"/>
                  <a:pt x="87" y="10"/>
                </a:cubicBezTo>
                <a:close/>
                <a:moveTo>
                  <a:pt x="245" y="123"/>
                </a:moveTo>
                <a:cubicBezTo>
                  <a:pt x="245" y="122"/>
                  <a:pt x="245" y="121"/>
                  <a:pt x="246" y="120"/>
                </a:cubicBezTo>
                <a:cubicBezTo>
                  <a:pt x="246" y="120"/>
                  <a:pt x="246" y="120"/>
                  <a:pt x="246" y="120"/>
                </a:cubicBezTo>
                <a:cubicBezTo>
                  <a:pt x="246" y="119"/>
                  <a:pt x="245" y="118"/>
                  <a:pt x="245" y="117"/>
                </a:cubicBezTo>
                <a:cubicBezTo>
                  <a:pt x="244" y="118"/>
                  <a:pt x="244" y="121"/>
                  <a:pt x="245" y="123"/>
                </a:cubicBezTo>
                <a:close/>
                <a:moveTo>
                  <a:pt x="243" y="244"/>
                </a:moveTo>
                <a:cubicBezTo>
                  <a:pt x="244" y="245"/>
                  <a:pt x="244" y="245"/>
                  <a:pt x="244" y="246"/>
                </a:cubicBezTo>
                <a:cubicBezTo>
                  <a:pt x="245" y="245"/>
                  <a:pt x="247" y="242"/>
                  <a:pt x="247" y="241"/>
                </a:cubicBezTo>
                <a:cubicBezTo>
                  <a:pt x="246" y="241"/>
                  <a:pt x="245" y="242"/>
                  <a:pt x="244" y="243"/>
                </a:cubicBezTo>
                <a:cubicBezTo>
                  <a:pt x="244" y="243"/>
                  <a:pt x="243" y="244"/>
                  <a:pt x="243" y="244"/>
                </a:cubicBezTo>
                <a:close/>
                <a:moveTo>
                  <a:pt x="217" y="136"/>
                </a:moveTo>
                <a:cubicBezTo>
                  <a:pt x="217" y="137"/>
                  <a:pt x="217" y="137"/>
                  <a:pt x="217" y="137"/>
                </a:cubicBezTo>
                <a:cubicBezTo>
                  <a:pt x="216" y="138"/>
                  <a:pt x="217" y="139"/>
                  <a:pt x="217" y="141"/>
                </a:cubicBezTo>
                <a:cubicBezTo>
                  <a:pt x="218" y="140"/>
                  <a:pt x="218" y="140"/>
                  <a:pt x="219" y="139"/>
                </a:cubicBezTo>
                <a:cubicBezTo>
                  <a:pt x="219" y="138"/>
                  <a:pt x="218" y="137"/>
                  <a:pt x="217" y="136"/>
                </a:cubicBezTo>
                <a:close/>
                <a:moveTo>
                  <a:pt x="137" y="258"/>
                </a:moveTo>
                <a:cubicBezTo>
                  <a:pt x="137" y="258"/>
                  <a:pt x="136" y="258"/>
                  <a:pt x="136" y="259"/>
                </a:cubicBezTo>
                <a:cubicBezTo>
                  <a:pt x="139" y="259"/>
                  <a:pt x="141" y="259"/>
                  <a:pt x="143" y="260"/>
                </a:cubicBezTo>
                <a:cubicBezTo>
                  <a:pt x="143" y="260"/>
                  <a:pt x="144" y="259"/>
                  <a:pt x="144" y="258"/>
                </a:cubicBezTo>
                <a:cubicBezTo>
                  <a:pt x="141" y="258"/>
                  <a:pt x="139" y="258"/>
                  <a:pt x="137" y="258"/>
                </a:cubicBezTo>
                <a:close/>
                <a:moveTo>
                  <a:pt x="160" y="49"/>
                </a:moveTo>
                <a:cubicBezTo>
                  <a:pt x="160" y="50"/>
                  <a:pt x="160" y="50"/>
                  <a:pt x="160" y="50"/>
                </a:cubicBezTo>
                <a:cubicBezTo>
                  <a:pt x="159" y="51"/>
                  <a:pt x="159" y="51"/>
                  <a:pt x="159" y="52"/>
                </a:cubicBezTo>
                <a:cubicBezTo>
                  <a:pt x="160" y="52"/>
                  <a:pt x="161" y="52"/>
                  <a:pt x="163" y="52"/>
                </a:cubicBezTo>
                <a:cubicBezTo>
                  <a:pt x="162" y="51"/>
                  <a:pt x="162" y="51"/>
                  <a:pt x="161" y="51"/>
                </a:cubicBezTo>
                <a:cubicBezTo>
                  <a:pt x="162" y="50"/>
                  <a:pt x="162" y="50"/>
                  <a:pt x="162" y="49"/>
                </a:cubicBezTo>
                <a:cubicBezTo>
                  <a:pt x="161" y="49"/>
                  <a:pt x="161" y="49"/>
                  <a:pt x="160" y="49"/>
                </a:cubicBezTo>
                <a:close/>
                <a:moveTo>
                  <a:pt x="17" y="113"/>
                </a:moveTo>
                <a:cubicBezTo>
                  <a:pt x="16" y="112"/>
                  <a:pt x="15" y="112"/>
                  <a:pt x="14" y="112"/>
                </a:cubicBezTo>
                <a:cubicBezTo>
                  <a:pt x="13" y="112"/>
                  <a:pt x="13" y="113"/>
                  <a:pt x="13" y="114"/>
                </a:cubicBezTo>
                <a:cubicBezTo>
                  <a:pt x="15" y="114"/>
                  <a:pt x="17" y="114"/>
                  <a:pt x="17" y="113"/>
                </a:cubicBezTo>
                <a:close/>
                <a:moveTo>
                  <a:pt x="27" y="148"/>
                </a:moveTo>
                <a:cubicBezTo>
                  <a:pt x="27" y="148"/>
                  <a:pt x="27" y="148"/>
                  <a:pt x="27" y="148"/>
                </a:cubicBezTo>
                <a:cubicBezTo>
                  <a:pt x="26" y="149"/>
                  <a:pt x="24" y="150"/>
                  <a:pt x="23" y="151"/>
                </a:cubicBezTo>
                <a:cubicBezTo>
                  <a:pt x="23" y="152"/>
                  <a:pt x="23" y="152"/>
                  <a:pt x="24" y="153"/>
                </a:cubicBezTo>
                <a:cubicBezTo>
                  <a:pt x="25" y="152"/>
                  <a:pt x="26" y="150"/>
                  <a:pt x="27" y="148"/>
                </a:cubicBezTo>
                <a:close/>
                <a:moveTo>
                  <a:pt x="139" y="86"/>
                </a:moveTo>
                <a:cubicBezTo>
                  <a:pt x="139" y="85"/>
                  <a:pt x="140" y="85"/>
                  <a:pt x="139" y="84"/>
                </a:cubicBezTo>
                <a:cubicBezTo>
                  <a:pt x="138" y="82"/>
                  <a:pt x="136" y="80"/>
                  <a:pt x="135" y="78"/>
                </a:cubicBezTo>
                <a:cubicBezTo>
                  <a:pt x="135" y="79"/>
                  <a:pt x="136" y="80"/>
                  <a:pt x="136" y="81"/>
                </a:cubicBezTo>
                <a:cubicBezTo>
                  <a:pt x="136" y="81"/>
                  <a:pt x="137" y="82"/>
                  <a:pt x="137" y="82"/>
                </a:cubicBezTo>
                <a:cubicBezTo>
                  <a:pt x="137" y="82"/>
                  <a:pt x="138" y="83"/>
                  <a:pt x="138" y="83"/>
                </a:cubicBezTo>
                <a:cubicBezTo>
                  <a:pt x="138" y="84"/>
                  <a:pt x="138" y="85"/>
                  <a:pt x="139" y="86"/>
                </a:cubicBezTo>
                <a:close/>
                <a:moveTo>
                  <a:pt x="143" y="120"/>
                </a:moveTo>
                <a:cubicBezTo>
                  <a:pt x="142" y="120"/>
                  <a:pt x="141" y="120"/>
                  <a:pt x="140" y="120"/>
                </a:cubicBezTo>
                <a:cubicBezTo>
                  <a:pt x="140" y="121"/>
                  <a:pt x="140" y="121"/>
                  <a:pt x="140" y="122"/>
                </a:cubicBezTo>
                <a:cubicBezTo>
                  <a:pt x="141" y="122"/>
                  <a:pt x="142" y="122"/>
                  <a:pt x="143" y="122"/>
                </a:cubicBezTo>
                <a:cubicBezTo>
                  <a:pt x="143" y="121"/>
                  <a:pt x="143" y="121"/>
                  <a:pt x="143" y="120"/>
                </a:cubicBezTo>
                <a:close/>
                <a:moveTo>
                  <a:pt x="47" y="90"/>
                </a:moveTo>
                <a:cubicBezTo>
                  <a:pt x="48" y="90"/>
                  <a:pt x="47" y="89"/>
                  <a:pt x="47" y="89"/>
                </a:cubicBezTo>
                <a:cubicBezTo>
                  <a:pt x="47" y="86"/>
                  <a:pt x="47" y="83"/>
                  <a:pt x="47" y="80"/>
                </a:cubicBezTo>
                <a:cubicBezTo>
                  <a:pt x="47" y="79"/>
                  <a:pt x="47" y="79"/>
                  <a:pt x="47" y="79"/>
                </a:cubicBezTo>
                <a:cubicBezTo>
                  <a:pt x="47" y="79"/>
                  <a:pt x="47" y="79"/>
                  <a:pt x="47" y="79"/>
                </a:cubicBezTo>
                <a:cubicBezTo>
                  <a:pt x="47" y="83"/>
                  <a:pt x="47" y="86"/>
                  <a:pt x="47" y="90"/>
                </a:cubicBezTo>
                <a:close/>
                <a:moveTo>
                  <a:pt x="187" y="164"/>
                </a:moveTo>
                <a:cubicBezTo>
                  <a:pt x="187" y="162"/>
                  <a:pt x="186" y="159"/>
                  <a:pt x="185" y="159"/>
                </a:cubicBezTo>
                <a:cubicBezTo>
                  <a:pt x="185" y="161"/>
                  <a:pt x="185" y="162"/>
                  <a:pt x="185" y="164"/>
                </a:cubicBezTo>
                <a:cubicBezTo>
                  <a:pt x="186" y="164"/>
                  <a:pt x="186" y="164"/>
                  <a:pt x="187" y="164"/>
                </a:cubicBezTo>
                <a:close/>
                <a:moveTo>
                  <a:pt x="3" y="218"/>
                </a:moveTo>
                <a:cubicBezTo>
                  <a:pt x="3" y="221"/>
                  <a:pt x="3" y="223"/>
                  <a:pt x="3" y="225"/>
                </a:cubicBezTo>
                <a:cubicBezTo>
                  <a:pt x="3" y="225"/>
                  <a:pt x="4" y="225"/>
                  <a:pt x="4" y="225"/>
                </a:cubicBezTo>
                <a:cubicBezTo>
                  <a:pt x="4" y="222"/>
                  <a:pt x="4" y="220"/>
                  <a:pt x="3" y="218"/>
                </a:cubicBezTo>
                <a:close/>
                <a:moveTo>
                  <a:pt x="214" y="88"/>
                </a:moveTo>
                <a:cubicBezTo>
                  <a:pt x="214" y="85"/>
                  <a:pt x="214" y="81"/>
                  <a:pt x="213" y="77"/>
                </a:cubicBezTo>
                <a:cubicBezTo>
                  <a:pt x="213" y="81"/>
                  <a:pt x="214" y="85"/>
                  <a:pt x="213" y="88"/>
                </a:cubicBezTo>
                <a:cubicBezTo>
                  <a:pt x="213" y="88"/>
                  <a:pt x="213" y="89"/>
                  <a:pt x="213" y="89"/>
                </a:cubicBezTo>
                <a:cubicBezTo>
                  <a:pt x="213" y="89"/>
                  <a:pt x="213" y="88"/>
                  <a:pt x="214" y="88"/>
                </a:cubicBezTo>
                <a:close/>
                <a:moveTo>
                  <a:pt x="222" y="248"/>
                </a:moveTo>
                <a:cubicBezTo>
                  <a:pt x="223" y="247"/>
                  <a:pt x="224" y="247"/>
                  <a:pt x="225" y="246"/>
                </a:cubicBezTo>
                <a:cubicBezTo>
                  <a:pt x="225" y="245"/>
                  <a:pt x="225" y="244"/>
                  <a:pt x="225" y="243"/>
                </a:cubicBezTo>
                <a:cubicBezTo>
                  <a:pt x="224" y="244"/>
                  <a:pt x="223" y="246"/>
                  <a:pt x="222" y="247"/>
                </a:cubicBezTo>
                <a:cubicBezTo>
                  <a:pt x="222" y="247"/>
                  <a:pt x="222" y="247"/>
                  <a:pt x="222" y="248"/>
                </a:cubicBezTo>
                <a:close/>
                <a:moveTo>
                  <a:pt x="142" y="129"/>
                </a:moveTo>
                <a:cubicBezTo>
                  <a:pt x="142" y="127"/>
                  <a:pt x="142" y="126"/>
                  <a:pt x="142" y="124"/>
                </a:cubicBezTo>
                <a:cubicBezTo>
                  <a:pt x="142" y="124"/>
                  <a:pt x="141" y="124"/>
                  <a:pt x="141" y="125"/>
                </a:cubicBezTo>
                <a:cubicBezTo>
                  <a:pt x="141" y="126"/>
                  <a:pt x="141" y="126"/>
                  <a:pt x="141" y="127"/>
                </a:cubicBezTo>
                <a:cubicBezTo>
                  <a:pt x="141" y="128"/>
                  <a:pt x="141" y="129"/>
                  <a:pt x="142" y="129"/>
                </a:cubicBezTo>
                <a:close/>
                <a:moveTo>
                  <a:pt x="253" y="75"/>
                </a:moveTo>
                <a:cubicBezTo>
                  <a:pt x="253" y="70"/>
                  <a:pt x="253" y="65"/>
                  <a:pt x="253" y="61"/>
                </a:cubicBezTo>
                <a:cubicBezTo>
                  <a:pt x="252" y="62"/>
                  <a:pt x="252" y="72"/>
                  <a:pt x="253" y="75"/>
                </a:cubicBezTo>
                <a:close/>
                <a:moveTo>
                  <a:pt x="219" y="161"/>
                </a:moveTo>
                <a:cubicBezTo>
                  <a:pt x="219" y="161"/>
                  <a:pt x="219" y="161"/>
                  <a:pt x="219" y="160"/>
                </a:cubicBezTo>
                <a:cubicBezTo>
                  <a:pt x="220" y="159"/>
                  <a:pt x="220" y="158"/>
                  <a:pt x="220" y="157"/>
                </a:cubicBezTo>
                <a:cubicBezTo>
                  <a:pt x="219" y="157"/>
                  <a:pt x="218" y="157"/>
                  <a:pt x="217" y="158"/>
                </a:cubicBezTo>
                <a:cubicBezTo>
                  <a:pt x="218" y="159"/>
                  <a:pt x="219" y="160"/>
                  <a:pt x="219" y="161"/>
                </a:cubicBezTo>
                <a:close/>
                <a:moveTo>
                  <a:pt x="116" y="54"/>
                </a:moveTo>
                <a:cubicBezTo>
                  <a:pt x="114" y="54"/>
                  <a:pt x="112" y="54"/>
                  <a:pt x="109" y="54"/>
                </a:cubicBezTo>
                <a:cubicBezTo>
                  <a:pt x="109" y="55"/>
                  <a:pt x="110" y="55"/>
                  <a:pt x="110" y="55"/>
                </a:cubicBezTo>
                <a:cubicBezTo>
                  <a:pt x="112" y="55"/>
                  <a:pt x="114" y="55"/>
                  <a:pt x="116" y="55"/>
                </a:cubicBezTo>
                <a:cubicBezTo>
                  <a:pt x="116" y="55"/>
                  <a:pt x="116" y="55"/>
                  <a:pt x="116" y="54"/>
                </a:cubicBezTo>
                <a:close/>
                <a:moveTo>
                  <a:pt x="21" y="137"/>
                </a:moveTo>
                <a:cubicBezTo>
                  <a:pt x="22" y="136"/>
                  <a:pt x="22" y="136"/>
                  <a:pt x="22" y="136"/>
                </a:cubicBezTo>
                <a:cubicBezTo>
                  <a:pt x="23" y="134"/>
                  <a:pt x="24" y="133"/>
                  <a:pt x="25" y="131"/>
                </a:cubicBezTo>
                <a:cubicBezTo>
                  <a:pt x="25" y="131"/>
                  <a:pt x="25" y="130"/>
                  <a:pt x="25" y="130"/>
                </a:cubicBezTo>
                <a:cubicBezTo>
                  <a:pt x="24" y="132"/>
                  <a:pt x="22" y="134"/>
                  <a:pt x="21" y="135"/>
                </a:cubicBezTo>
                <a:cubicBezTo>
                  <a:pt x="21" y="136"/>
                  <a:pt x="21" y="136"/>
                  <a:pt x="21" y="137"/>
                </a:cubicBezTo>
                <a:close/>
                <a:moveTo>
                  <a:pt x="14" y="234"/>
                </a:moveTo>
                <a:cubicBezTo>
                  <a:pt x="14" y="234"/>
                  <a:pt x="14" y="234"/>
                  <a:pt x="14" y="234"/>
                </a:cubicBezTo>
                <a:cubicBezTo>
                  <a:pt x="15" y="234"/>
                  <a:pt x="15" y="233"/>
                  <a:pt x="15" y="232"/>
                </a:cubicBezTo>
                <a:cubicBezTo>
                  <a:pt x="14" y="231"/>
                  <a:pt x="14" y="230"/>
                  <a:pt x="14" y="229"/>
                </a:cubicBezTo>
                <a:cubicBezTo>
                  <a:pt x="14" y="228"/>
                  <a:pt x="13" y="228"/>
                  <a:pt x="13" y="228"/>
                </a:cubicBezTo>
                <a:cubicBezTo>
                  <a:pt x="13" y="228"/>
                  <a:pt x="13" y="229"/>
                  <a:pt x="13" y="229"/>
                </a:cubicBezTo>
                <a:cubicBezTo>
                  <a:pt x="13" y="230"/>
                  <a:pt x="13" y="230"/>
                  <a:pt x="14" y="231"/>
                </a:cubicBezTo>
                <a:cubicBezTo>
                  <a:pt x="14" y="232"/>
                  <a:pt x="14" y="233"/>
                  <a:pt x="14" y="234"/>
                </a:cubicBezTo>
                <a:close/>
                <a:moveTo>
                  <a:pt x="99" y="253"/>
                </a:moveTo>
                <a:cubicBezTo>
                  <a:pt x="98" y="251"/>
                  <a:pt x="97" y="250"/>
                  <a:pt x="96" y="248"/>
                </a:cubicBezTo>
                <a:cubicBezTo>
                  <a:pt x="96" y="248"/>
                  <a:pt x="95" y="248"/>
                  <a:pt x="95" y="249"/>
                </a:cubicBezTo>
                <a:cubicBezTo>
                  <a:pt x="95" y="250"/>
                  <a:pt x="96" y="251"/>
                  <a:pt x="96" y="252"/>
                </a:cubicBezTo>
                <a:cubicBezTo>
                  <a:pt x="96" y="252"/>
                  <a:pt x="97" y="252"/>
                  <a:pt x="97" y="252"/>
                </a:cubicBezTo>
                <a:cubicBezTo>
                  <a:pt x="97" y="252"/>
                  <a:pt x="98" y="252"/>
                  <a:pt x="99" y="253"/>
                </a:cubicBezTo>
                <a:close/>
                <a:moveTo>
                  <a:pt x="48" y="261"/>
                </a:moveTo>
                <a:cubicBezTo>
                  <a:pt x="48" y="261"/>
                  <a:pt x="47" y="261"/>
                  <a:pt x="47" y="261"/>
                </a:cubicBezTo>
                <a:cubicBezTo>
                  <a:pt x="45" y="261"/>
                  <a:pt x="43" y="261"/>
                  <a:pt x="41" y="261"/>
                </a:cubicBezTo>
                <a:cubicBezTo>
                  <a:pt x="40" y="261"/>
                  <a:pt x="40" y="261"/>
                  <a:pt x="40" y="262"/>
                </a:cubicBezTo>
                <a:cubicBezTo>
                  <a:pt x="40" y="262"/>
                  <a:pt x="40" y="262"/>
                  <a:pt x="40" y="262"/>
                </a:cubicBezTo>
                <a:cubicBezTo>
                  <a:pt x="42" y="262"/>
                  <a:pt x="45" y="262"/>
                  <a:pt x="47" y="262"/>
                </a:cubicBezTo>
                <a:cubicBezTo>
                  <a:pt x="48" y="262"/>
                  <a:pt x="48" y="262"/>
                  <a:pt x="48" y="261"/>
                </a:cubicBezTo>
                <a:close/>
                <a:moveTo>
                  <a:pt x="100" y="171"/>
                </a:moveTo>
                <a:cubicBezTo>
                  <a:pt x="101" y="173"/>
                  <a:pt x="101" y="175"/>
                  <a:pt x="102" y="177"/>
                </a:cubicBezTo>
                <a:cubicBezTo>
                  <a:pt x="102" y="177"/>
                  <a:pt x="102" y="177"/>
                  <a:pt x="102" y="177"/>
                </a:cubicBezTo>
                <a:cubicBezTo>
                  <a:pt x="102" y="175"/>
                  <a:pt x="102" y="173"/>
                  <a:pt x="102" y="171"/>
                </a:cubicBezTo>
                <a:cubicBezTo>
                  <a:pt x="101" y="171"/>
                  <a:pt x="101" y="171"/>
                  <a:pt x="100" y="171"/>
                </a:cubicBezTo>
                <a:close/>
                <a:moveTo>
                  <a:pt x="169" y="157"/>
                </a:moveTo>
                <a:cubicBezTo>
                  <a:pt x="167" y="157"/>
                  <a:pt x="165" y="157"/>
                  <a:pt x="163" y="157"/>
                </a:cubicBezTo>
                <a:cubicBezTo>
                  <a:pt x="163" y="157"/>
                  <a:pt x="164" y="158"/>
                  <a:pt x="164" y="158"/>
                </a:cubicBezTo>
                <a:cubicBezTo>
                  <a:pt x="166" y="158"/>
                  <a:pt x="167" y="158"/>
                  <a:pt x="169" y="158"/>
                </a:cubicBezTo>
                <a:cubicBezTo>
                  <a:pt x="169" y="158"/>
                  <a:pt x="169" y="158"/>
                  <a:pt x="169" y="157"/>
                </a:cubicBezTo>
                <a:close/>
                <a:moveTo>
                  <a:pt x="48" y="15"/>
                </a:moveTo>
                <a:cubicBezTo>
                  <a:pt x="50" y="14"/>
                  <a:pt x="51" y="14"/>
                  <a:pt x="52" y="13"/>
                </a:cubicBezTo>
                <a:cubicBezTo>
                  <a:pt x="51" y="12"/>
                  <a:pt x="50" y="12"/>
                  <a:pt x="49" y="13"/>
                </a:cubicBezTo>
                <a:cubicBezTo>
                  <a:pt x="49" y="13"/>
                  <a:pt x="48" y="14"/>
                  <a:pt x="48" y="15"/>
                </a:cubicBezTo>
                <a:close/>
                <a:moveTo>
                  <a:pt x="190" y="162"/>
                </a:moveTo>
                <a:cubicBezTo>
                  <a:pt x="191" y="160"/>
                  <a:pt x="191" y="158"/>
                  <a:pt x="191" y="157"/>
                </a:cubicBezTo>
                <a:cubicBezTo>
                  <a:pt x="190" y="157"/>
                  <a:pt x="190" y="157"/>
                  <a:pt x="189" y="157"/>
                </a:cubicBezTo>
                <a:cubicBezTo>
                  <a:pt x="189" y="158"/>
                  <a:pt x="190" y="160"/>
                  <a:pt x="190" y="162"/>
                </a:cubicBezTo>
                <a:close/>
                <a:moveTo>
                  <a:pt x="235" y="64"/>
                </a:moveTo>
                <a:cubicBezTo>
                  <a:pt x="235" y="64"/>
                  <a:pt x="236" y="64"/>
                  <a:pt x="236" y="64"/>
                </a:cubicBezTo>
                <a:cubicBezTo>
                  <a:pt x="236" y="63"/>
                  <a:pt x="237" y="61"/>
                  <a:pt x="238" y="60"/>
                </a:cubicBezTo>
                <a:cubicBezTo>
                  <a:pt x="237" y="60"/>
                  <a:pt x="237" y="60"/>
                  <a:pt x="236" y="60"/>
                </a:cubicBezTo>
                <a:cubicBezTo>
                  <a:pt x="236" y="61"/>
                  <a:pt x="236" y="63"/>
                  <a:pt x="235" y="64"/>
                </a:cubicBezTo>
                <a:close/>
                <a:moveTo>
                  <a:pt x="212" y="130"/>
                </a:moveTo>
                <a:cubicBezTo>
                  <a:pt x="211" y="131"/>
                  <a:pt x="210" y="131"/>
                  <a:pt x="209" y="133"/>
                </a:cubicBezTo>
                <a:cubicBezTo>
                  <a:pt x="211" y="133"/>
                  <a:pt x="212" y="132"/>
                  <a:pt x="213" y="132"/>
                </a:cubicBezTo>
                <a:cubicBezTo>
                  <a:pt x="213" y="131"/>
                  <a:pt x="212" y="130"/>
                  <a:pt x="212" y="130"/>
                </a:cubicBezTo>
                <a:close/>
                <a:moveTo>
                  <a:pt x="165" y="56"/>
                </a:moveTo>
                <a:cubicBezTo>
                  <a:pt x="165" y="57"/>
                  <a:pt x="166" y="58"/>
                  <a:pt x="167" y="59"/>
                </a:cubicBezTo>
                <a:cubicBezTo>
                  <a:pt x="167" y="58"/>
                  <a:pt x="168" y="57"/>
                  <a:pt x="167" y="56"/>
                </a:cubicBezTo>
                <a:cubicBezTo>
                  <a:pt x="166" y="56"/>
                  <a:pt x="166" y="56"/>
                  <a:pt x="165" y="56"/>
                </a:cubicBezTo>
                <a:close/>
                <a:moveTo>
                  <a:pt x="212" y="56"/>
                </a:moveTo>
                <a:cubicBezTo>
                  <a:pt x="212" y="61"/>
                  <a:pt x="212" y="66"/>
                  <a:pt x="213" y="70"/>
                </a:cubicBezTo>
                <a:cubicBezTo>
                  <a:pt x="213" y="66"/>
                  <a:pt x="213" y="61"/>
                  <a:pt x="212" y="56"/>
                </a:cubicBezTo>
                <a:close/>
                <a:moveTo>
                  <a:pt x="171" y="170"/>
                </a:moveTo>
                <a:cubicBezTo>
                  <a:pt x="172" y="170"/>
                  <a:pt x="173" y="169"/>
                  <a:pt x="173" y="169"/>
                </a:cubicBezTo>
                <a:cubicBezTo>
                  <a:pt x="173" y="168"/>
                  <a:pt x="173" y="167"/>
                  <a:pt x="172" y="166"/>
                </a:cubicBezTo>
                <a:cubicBezTo>
                  <a:pt x="172" y="166"/>
                  <a:pt x="172" y="166"/>
                  <a:pt x="171" y="166"/>
                </a:cubicBezTo>
                <a:cubicBezTo>
                  <a:pt x="171" y="167"/>
                  <a:pt x="171" y="168"/>
                  <a:pt x="171" y="170"/>
                </a:cubicBezTo>
                <a:close/>
                <a:moveTo>
                  <a:pt x="16" y="96"/>
                </a:moveTo>
                <a:cubicBezTo>
                  <a:pt x="15" y="96"/>
                  <a:pt x="15" y="96"/>
                  <a:pt x="15" y="96"/>
                </a:cubicBezTo>
                <a:cubicBezTo>
                  <a:pt x="14" y="98"/>
                  <a:pt x="14" y="99"/>
                  <a:pt x="13" y="100"/>
                </a:cubicBezTo>
                <a:cubicBezTo>
                  <a:pt x="13" y="101"/>
                  <a:pt x="13" y="101"/>
                  <a:pt x="13" y="102"/>
                </a:cubicBezTo>
                <a:cubicBezTo>
                  <a:pt x="13" y="101"/>
                  <a:pt x="14" y="101"/>
                  <a:pt x="14" y="100"/>
                </a:cubicBezTo>
                <a:cubicBezTo>
                  <a:pt x="15" y="99"/>
                  <a:pt x="15" y="98"/>
                  <a:pt x="16" y="96"/>
                </a:cubicBezTo>
                <a:close/>
                <a:moveTo>
                  <a:pt x="121" y="226"/>
                </a:moveTo>
                <a:cubicBezTo>
                  <a:pt x="121" y="226"/>
                  <a:pt x="121" y="227"/>
                  <a:pt x="121" y="227"/>
                </a:cubicBezTo>
                <a:cubicBezTo>
                  <a:pt x="123" y="227"/>
                  <a:pt x="123" y="227"/>
                  <a:pt x="124" y="227"/>
                </a:cubicBezTo>
                <a:cubicBezTo>
                  <a:pt x="124" y="227"/>
                  <a:pt x="124" y="226"/>
                  <a:pt x="124" y="226"/>
                </a:cubicBezTo>
                <a:cubicBezTo>
                  <a:pt x="123" y="226"/>
                  <a:pt x="122" y="226"/>
                  <a:pt x="121" y="226"/>
                </a:cubicBezTo>
                <a:close/>
                <a:moveTo>
                  <a:pt x="15" y="83"/>
                </a:moveTo>
                <a:cubicBezTo>
                  <a:pt x="16" y="83"/>
                  <a:pt x="16" y="84"/>
                  <a:pt x="16" y="84"/>
                </a:cubicBezTo>
                <a:cubicBezTo>
                  <a:pt x="17" y="84"/>
                  <a:pt x="18" y="84"/>
                  <a:pt x="18" y="84"/>
                </a:cubicBezTo>
                <a:cubicBezTo>
                  <a:pt x="18" y="83"/>
                  <a:pt x="18" y="82"/>
                  <a:pt x="18" y="81"/>
                </a:cubicBezTo>
                <a:cubicBezTo>
                  <a:pt x="18" y="81"/>
                  <a:pt x="17" y="81"/>
                  <a:pt x="17" y="81"/>
                </a:cubicBezTo>
                <a:cubicBezTo>
                  <a:pt x="17" y="82"/>
                  <a:pt x="16" y="83"/>
                  <a:pt x="15" y="83"/>
                </a:cubicBezTo>
                <a:close/>
                <a:moveTo>
                  <a:pt x="71" y="101"/>
                </a:moveTo>
                <a:cubicBezTo>
                  <a:pt x="71" y="101"/>
                  <a:pt x="71" y="101"/>
                  <a:pt x="70" y="101"/>
                </a:cubicBezTo>
                <a:cubicBezTo>
                  <a:pt x="69" y="101"/>
                  <a:pt x="67" y="101"/>
                  <a:pt x="65" y="101"/>
                </a:cubicBezTo>
                <a:cubicBezTo>
                  <a:pt x="65" y="101"/>
                  <a:pt x="64" y="101"/>
                  <a:pt x="64" y="101"/>
                </a:cubicBezTo>
                <a:cubicBezTo>
                  <a:pt x="64" y="102"/>
                  <a:pt x="65" y="102"/>
                  <a:pt x="65" y="102"/>
                </a:cubicBezTo>
                <a:cubicBezTo>
                  <a:pt x="67" y="102"/>
                  <a:pt x="69" y="101"/>
                  <a:pt x="71" y="101"/>
                </a:cubicBezTo>
                <a:cubicBezTo>
                  <a:pt x="71" y="101"/>
                  <a:pt x="71" y="101"/>
                  <a:pt x="71" y="101"/>
                </a:cubicBezTo>
                <a:close/>
                <a:moveTo>
                  <a:pt x="113" y="168"/>
                </a:moveTo>
                <a:cubicBezTo>
                  <a:pt x="113" y="168"/>
                  <a:pt x="112" y="168"/>
                  <a:pt x="111" y="168"/>
                </a:cubicBezTo>
                <a:cubicBezTo>
                  <a:pt x="111" y="169"/>
                  <a:pt x="111" y="169"/>
                  <a:pt x="111" y="170"/>
                </a:cubicBezTo>
                <a:cubicBezTo>
                  <a:pt x="112" y="170"/>
                  <a:pt x="113" y="170"/>
                  <a:pt x="113" y="170"/>
                </a:cubicBezTo>
                <a:cubicBezTo>
                  <a:pt x="113" y="169"/>
                  <a:pt x="113" y="169"/>
                  <a:pt x="113" y="168"/>
                </a:cubicBezTo>
                <a:close/>
                <a:moveTo>
                  <a:pt x="61" y="110"/>
                </a:moveTo>
                <a:cubicBezTo>
                  <a:pt x="60" y="112"/>
                  <a:pt x="60" y="113"/>
                  <a:pt x="60" y="115"/>
                </a:cubicBezTo>
                <a:cubicBezTo>
                  <a:pt x="60" y="114"/>
                  <a:pt x="61" y="114"/>
                  <a:pt x="61" y="113"/>
                </a:cubicBezTo>
                <a:cubicBezTo>
                  <a:pt x="61" y="113"/>
                  <a:pt x="62" y="112"/>
                  <a:pt x="62" y="112"/>
                </a:cubicBezTo>
                <a:cubicBezTo>
                  <a:pt x="62" y="112"/>
                  <a:pt x="62" y="112"/>
                  <a:pt x="63" y="112"/>
                </a:cubicBezTo>
                <a:cubicBezTo>
                  <a:pt x="62" y="111"/>
                  <a:pt x="62" y="111"/>
                  <a:pt x="61" y="110"/>
                </a:cubicBezTo>
                <a:close/>
                <a:moveTo>
                  <a:pt x="89" y="91"/>
                </a:moveTo>
                <a:cubicBezTo>
                  <a:pt x="89" y="91"/>
                  <a:pt x="90" y="91"/>
                  <a:pt x="90" y="91"/>
                </a:cubicBezTo>
                <a:cubicBezTo>
                  <a:pt x="91" y="90"/>
                  <a:pt x="91" y="88"/>
                  <a:pt x="90" y="86"/>
                </a:cubicBezTo>
                <a:cubicBezTo>
                  <a:pt x="90" y="87"/>
                  <a:pt x="90" y="87"/>
                  <a:pt x="89" y="87"/>
                </a:cubicBezTo>
                <a:cubicBezTo>
                  <a:pt x="89" y="88"/>
                  <a:pt x="89" y="90"/>
                  <a:pt x="89" y="91"/>
                </a:cubicBezTo>
                <a:close/>
                <a:moveTo>
                  <a:pt x="90" y="84"/>
                </a:moveTo>
                <a:cubicBezTo>
                  <a:pt x="90" y="82"/>
                  <a:pt x="89" y="80"/>
                  <a:pt x="89" y="79"/>
                </a:cubicBezTo>
                <a:cubicBezTo>
                  <a:pt x="88" y="80"/>
                  <a:pt x="89" y="82"/>
                  <a:pt x="89" y="84"/>
                </a:cubicBezTo>
                <a:cubicBezTo>
                  <a:pt x="89" y="84"/>
                  <a:pt x="90" y="84"/>
                  <a:pt x="90" y="84"/>
                </a:cubicBezTo>
                <a:close/>
                <a:moveTo>
                  <a:pt x="226" y="230"/>
                </a:moveTo>
                <a:cubicBezTo>
                  <a:pt x="227" y="229"/>
                  <a:pt x="227" y="229"/>
                  <a:pt x="228" y="228"/>
                </a:cubicBezTo>
                <a:cubicBezTo>
                  <a:pt x="228" y="227"/>
                  <a:pt x="227" y="226"/>
                  <a:pt x="227" y="225"/>
                </a:cubicBezTo>
                <a:cubicBezTo>
                  <a:pt x="227" y="225"/>
                  <a:pt x="226" y="225"/>
                  <a:pt x="226" y="225"/>
                </a:cubicBezTo>
                <a:cubicBezTo>
                  <a:pt x="226" y="227"/>
                  <a:pt x="226" y="228"/>
                  <a:pt x="226" y="230"/>
                </a:cubicBezTo>
                <a:close/>
                <a:moveTo>
                  <a:pt x="152" y="174"/>
                </a:moveTo>
                <a:cubicBezTo>
                  <a:pt x="152" y="174"/>
                  <a:pt x="152" y="174"/>
                  <a:pt x="152" y="174"/>
                </a:cubicBezTo>
                <a:cubicBezTo>
                  <a:pt x="152" y="173"/>
                  <a:pt x="152" y="171"/>
                  <a:pt x="152" y="170"/>
                </a:cubicBezTo>
                <a:cubicBezTo>
                  <a:pt x="151" y="170"/>
                  <a:pt x="151" y="170"/>
                  <a:pt x="151" y="170"/>
                </a:cubicBezTo>
                <a:cubicBezTo>
                  <a:pt x="151" y="170"/>
                  <a:pt x="150" y="170"/>
                  <a:pt x="150" y="170"/>
                </a:cubicBezTo>
                <a:cubicBezTo>
                  <a:pt x="151" y="171"/>
                  <a:pt x="151" y="173"/>
                  <a:pt x="152" y="174"/>
                </a:cubicBezTo>
                <a:close/>
                <a:moveTo>
                  <a:pt x="134" y="128"/>
                </a:moveTo>
                <a:cubicBezTo>
                  <a:pt x="134" y="129"/>
                  <a:pt x="134" y="130"/>
                  <a:pt x="134" y="131"/>
                </a:cubicBezTo>
                <a:cubicBezTo>
                  <a:pt x="136" y="131"/>
                  <a:pt x="136" y="130"/>
                  <a:pt x="136" y="129"/>
                </a:cubicBezTo>
                <a:cubicBezTo>
                  <a:pt x="136" y="129"/>
                  <a:pt x="135" y="128"/>
                  <a:pt x="134" y="128"/>
                </a:cubicBezTo>
                <a:close/>
                <a:moveTo>
                  <a:pt x="172" y="186"/>
                </a:moveTo>
                <a:cubicBezTo>
                  <a:pt x="175" y="186"/>
                  <a:pt x="178" y="186"/>
                  <a:pt x="180" y="185"/>
                </a:cubicBezTo>
                <a:cubicBezTo>
                  <a:pt x="179" y="185"/>
                  <a:pt x="178" y="185"/>
                  <a:pt x="177" y="185"/>
                </a:cubicBezTo>
                <a:cubicBezTo>
                  <a:pt x="176" y="185"/>
                  <a:pt x="175" y="185"/>
                  <a:pt x="175" y="185"/>
                </a:cubicBezTo>
                <a:cubicBezTo>
                  <a:pt x="174" y="186"/>
                  <a:pt x="173" y="186"/>
                  <a:pt x="172" y="186"/>
                </a:cubicBezTo>
                <a:close/>
                <a:moveTo>
                  <a:pt x="26" y="259"/>
                </a:moveTo>
                <a:cubicBezTo>
                  <a:pt x="28" y="261"/>
                  <a:pt x="34" y="262"/>
                  <a:pt x="36" y="262"/>
                </a:cubicBezTo>
                <a:cubicBezTo>
                  <a:pt x="36" y="261"/>
                  <a:pt x="36" y="261"/>
                  <a:pt x="36" y="261"/>
                </a:cubicBezTo>
                <a:cubicBezTo>
                  <a:pt x="33" y="261"/>
                  <a:pt x="29" y="261"/>
                  <a:pt x="26" y="259"/>
                </a:cubicBezTo>
                <a:close/>
                <a:moveTo>
                  <a:pt x="245" y="136"/>
                </a:moveTo>
                <a:cubicBezTo>
                  <a:pt x="246" y="138"/>
                  <a:pt x="246" y="138"/>
                  <a:pt x="246" y="138"/>
                </a:cubicBezTo>
                <a:cubicBezTo>
                  <a:pt x="247" y="137"/>
                  <a:pt x="247" y="135"/>
                  <a:pt x="247" y="134"/>
                </a:cubicBezTo>
                <a:cubicBezTo>
                  <a:pt x="246" y="135"/>
                  <a:pt x="246" y="136"/>
                  <a:pt x="245" y="136"/>
                </a:cubicBezTo>
                <a:close/>
                <a:moveTo>
                  <a:pt x="95" y="255"/>
                </a:moveTo>
                <a:cubicBezTo>
                  <a:pt x="94" y="255"/>
                  <a:pt x="93" y="254"/>
                  <a:pt x="93" y="254"/>
                </a:cubicBezTo>
                <a:cubicBezTo>
                  <a:pt x="91" y="254"/>
                  <a:pt x="91" y="255"/>
                  <a:pt x="91" y="256"/>
                </a:cubicBezTo>
                <a:cubicBezTo>
                  <a:pt x="92" y="256"/>
                  <a:pt x="94" y="256"/>
                  <a:pt x="95" y="255"/>
                </a:cubicBezTo>
                <a:close/>
                <a:moveTo>
                  <a:pt x="229" y="59"/>
                </a:moveTo>
                <a:cubicBezTo>
                  <a:pt x="228" y="59"/>
                  <a:pt x="227" y="59"/>
                  <a:pt x="226" y="59"/>
                </a:cubicBezTo>
                <a:cubicBezTo>
                  <a:pt x="226" y="59"/>
                  <a:pt x="226" y="60"/>
                  <a:pt x="226" y="60"/>
                </a:cubicBezTo>
                <a:cubicBezTo>
                  <a:pt x="226" y="61"/>
                  <a:pt x="227" y="61"/>
                  <a:pt x="228" y="61"/>
                </a:cubicBezTo>
                <a:cubicBezTo>
                  <a:pt x="228" y="61"/>
                  <a:pt x="228" y="60"/>
                  <a:pt x="229" y="59"/>
                </a:cubicBezTo>
                <a:close/>
                <a:moveTo>
                  <a:pt x="239" y="156"/>
                </a:moveTo>
                <a:cubicBezTo>
                  <a:pt x="239" y="156"/>
                  <a:pt x="239" y="155"/>
                  <a:pt x="239" y="155"/>
                </a:cubicBezTo>
                <a:cubicBezTo>
                  <a:pt x="238" y="156"/>
                  <a:pt x="237" y="158"/>
                  <a:pt x="236" y="159"/>
                </a:cubicBezTo>
                <a:cubicBezTo>
                  <a:pt x="237" y="159"/>
                  <a:pt x="237" y="160"/>
                  <a:pt x="238" y="160"/>
                </a:cubicBezTo>
                <a:cubicBezTo>
                  <a:pt x="238" y="158"/>
                  <a:pt x="238" y="157"/>
                  <a:pt x="239" y="156"/>
                </a:cubicBezTo>
                <a:close/>
                <a:moveTo>
                  <a:pt x="238" y="102"/>
                </a:moveTo>
                <a:cubicBezTo>
                  <a:pt x="238" y="100"/>
                  <a:pt x="239" y="98"/>
                  <a:pt x="240" y="97"/>
                </a:cubicBezTo>
                <a:cubicBezTo>
                  <a:pt x="239" y="97"/>
                  <a:pt x="239" y="97"/>
                  <a:pt x="239" y="97"/>
                </a:cubicBezTo>
                <a:cubicBezTo>
                  <a:pt x="238" y="98"/>
                  <a:pt x="238" y="99"/>
                  <a:pt x="237" y="100"/>
                </a:cubicBezTo>
                <a:cubicBezTo>
                  <a:pt x="237" y="101"/>
                  <a:pt x="237" y="101"/>
                  <a:pt x="238" y="102"/>
                </a:cubicBezTo>
                <a:close/>
                <a:moveTo>
                  <a:pt x="224" y="56"/>
                </a:moveTo>
                <a:cubicBezTo>
                  <a:pt x="224" y="56"/>
                  <a:pt x="224" y="55"/>
                  <a:pt x="224" y="55"/>
                </a:cubicBezTo>
                <a:cubicBezTo>
                  <a:pt x="222" y="55"/>
                  <a:pt x="222" y="53"/>
                  <a:pt x="221" y="53"/>
                </a:cubicBezTo>
                <a:cubicBezTo>
                  <a:pt x="221" y="53"/>
                  <a:pt x="221" y="54"/>
                  <a:pt x="221" y="54"/>
                </a:cubicBezTo>
                <a:cubicBezTo>
                  <a:pt x="220" y="55"/>
                  <a:pt x="221" y="55"/>
                  <a:pt x="221" y="55"/>
                </a:cubicBezTo>
                <a:cubicBezTo>
                  <a:pt x="221" y="55"/>
                  <a:pt x="222" y="55"/>
                  <a:pt x="222" y="55"/>
                </a:cubicBezTo>
                <a:cubicBezTo>
                  <a:pt x="222" y="56"/>
                  <a:pt x="223" y="56"/>
                  <a:pt x="224" y="56"/>
                </a:cubicBezTo>
                <a:close/>
                <a:moveTo>
                  <a:pt x="191" y="178"/>
                </a:moveTo>
                <a:cubicBezTo>
                  <a:pt x="191" y="178"/>
                  <a:pt x="191" y="178"/>
                  <a:pt x="191" y="178"/>
                </a:cubicBezTo>
                <a:cubicBezTo>
                  <a:pt x="191" y="177"/>
                  <a:pt x="191" y="177"/>
                  <a:pt x="190" y="177"/>
                </a:cubicBezTo>
                <a:cubicBezTo>
                  <a:pt x="190" y="177"/>
                  <a:pt x="189" y="176"/>
                  <a:pt x="188" y="177"/>
                </a:cubicBezTo>
                <a:cubicBezTo>
                  <a:pt x="188" y="177"/>
                  <a:pt x="187" y="177"/>
                  <a:pt x="186" y="177"/>
                </a:cubicBezTo>
                <a:cubicBezTo>
                  <a:pt x="186" y="177"/>
                  <a:pt x="186" y="177"/>
                  <a:pt x="186" y="177"/>
                </a:cubicBezTo>
                <a:cubicBezTo>
                  <a:pt x="187" y="178"/>
                  <a:pt x="189" y="178"/>
                  <a:pt x="191" y="178"/>
                </a:cubicBezTo>
                <a:close/>
                <a:moveTo>
                  <a:pt x="127" y="138"/>
                </a:moveTo>
                <a:cubicBezTo>
                  <a:pt x="127" y="138"/>
                  <a:pt x="127" y="138"/>
                  <a:pt x="127" y="138"/>
                </a:cubicBezTo>
                <a:cubicBezTo>
                  <a:pt x="128" y="136"/>
                  <a:pt x="128" y="135"/>
                  <a:pt x="129" y="134"/>
                </a:cubicBezTo>
                <a:cubicBezTo>
                  <a:pt x="128" y="134"/>
                  <a:pt x="127" y="134"/>
                  <a:pt x="126" y="134"/>
                </a:cubicBezTo>
                <a:cubicBezTo>
                  <a:pt x="127" y="135"/>
                  <a:pt x="127" y="136"/>
                  <a:pt x="127" y="138"/>
                </a:cubicBezTo>
                <a:close/>
                <a:moveTo>
                  <a:pt x="10" y="58"/>
                </a:moveTo>
                <a:cubicBezTo>
                  <a:pt x="11" y="57"/>
                  <a:pt x="13" y="57"/>
                  <a:pt x="13" y="55"/>
                </a:cubicBezTo>
                <a:cubicBezTo>
                  <a:pt x="11" y="55"/>
                  <a:pt x="10" y="56"/>
                  <a:pt x="10" y="58"/>
                </a:cubicBezTo>
                <a:close/>
                <a:moveTo>
                  <a:pt x="243" y="166"/>
                </a:moveTo>
                <a:cubicBezTo>
                  <a:pt x="243" y="166"/>
                  <a:pt x="243" y="166"/>
                  <a:pt x="243" y="167"/>
                </a:cubicBezTo>
                <a:cubicBezTo>
                  <a:pt x="244" y="165"/>
                  <a:pt x="244" y="163"/>
                  <a:pt x="245" y="162"/>
                </a:cubicBezTo>
                <a:cubicBezTo>
                  <a:pt x="245" y="161"/>
                  <a:pt x="245" y="161"/>
                  <a:pt x="245" y="161"/>
                </a:cubicBezTo>
                <a:cubicBezTo>
                  <a:pt x="244" y="161"/>
                  <a:pt x="244" y="162"/>
                  <a:pt x="243" y="162"/>
                </a:cubicBezTo>
                <a:cubicBezTo>
                  <a:pt x="243" y="163"/>
                  <a:pt x="243" y="163"/>
                  <a:pt x="243" y="163"/>
                </a:cubicBezTo>
                <a:cubicBezTo>
                  <a:pt x="243" y="164"/>
                  <a:pt x="243" y="165"/>
                  <a:pt x="243" y="166"/>
                </a:cubicBezTo>
                <a:close/>
                <a:moveTo>
                  <a:pt x="233" y="53"/>
                </a:moveTo>
                <a:cubicBezTo>
                  <a:pt x="233" y="53"/>
                  <a:pt x="233" y="53"/>
                  <a:pt x="233" y="53"/>
                </a:cubicBezTo>
                <a:cubicBezTo>
                  <a:pt x="233" y="53"/>
                  <a:pt x="234" y="53"/>
                  <a:pt x="234" y="54"/>
                </a:cubicBezTo>
                <a:cubicBezTo>
                  <a:pt x="236" y="55"/>
                  <a:pt x="236" y="55"/>
                  <a:pt x="237" y="53"/>
                </a:cubicBezTo>
                <a:cubicBezTo>
                  <a:pt x="237" y="53"/>
                  <a:pt x="237" y="53"/>
                  <a:pt x="237" y="53"/>
                </a:cubicBezTo>
                <a:cubicBezTo>
                  <a:pt x="236" y="53"/>
                  <a:pt x="234" y="53"/>
                  <a:pt x="233" y="53"/>
                </a:cubicBezTo>
                <a:close/>
                <a:moveTo>
                  <a:pt x="125" y="137"/>
                </a:moveTo>
                <a:cubicBezTo>
                  <a:pt x="124" y="136"/>
                  <a:pt x="124" y="135"/>
                  <a:pt x="124" y="134"/>
                </a:cubicBezTo>
                <a:cubicBezTo>
                  <a:pt x="123" y="134"/>
                  <a:pt x="123" y="134"/>
                  <a:pt x="123" y="134"/>
                </a:cubicBezTo>
                <a:cubicBezTo>
                  <a:pt x="123" y="135"/>
                  <a:pt x="123" y="136"/>
                  <a:pt x="123" y="137"/>
                </a:cubicBezTo>
                <a:cubicBezTo>
                  <a:pt x="123" y="137"/>
                  <a:pt x="124" y="137"/>
                  <a:pt x="125" y="137"/>
                </a:cubicBezTo>
                <a:close/>
                <a:moveTo>
                  <a:pt x="17" y="244"/>
                </a:moveTo>
                <a:cubicBezTo>
                  <a:pt x="17" y="245"/>
                  <a:pt x="17" y="246"/>
                  <a:pt x="16" y="247"/>
                </a:cubicBezTo>
                <a:cubicBezTo>
                  <a:pt x="17" y="248"/>
                  <a:pt x="17" y="248"/>
                  <a:pt x="17" y="248"/>
                </a:cubicBezTo>
                <a:cubicBezTo>
                  <a:pt x="18" y="248"/>
                  <a:pt x="18" y="247"/>
                  <a:pt x="18" y="246"/>
                </a:cubicBezTo>
                <a:cubicBezTo>
                  <a:pt x="18" y="246"/>
                  <a:pt x="17" y="245"/>
                  <a:pt x="17" y="244"/>
                </a:cubicBezTo>
                <a:close/>
                <a:moveTo>
                  <a:pt x="121" y="166"/>
                </a:moveTo>
                <a:cubicBezTo>
                  <a:pt x="121" y="166"/>
                  <a:pt x="121" y="166"/>
                  <a:pt x="121" y="166"/>
                </a:cubicBezTo>
                <a:cubicBezTo>
                  <a:pt x="121" y="163"/>
                  <a:pt x="121" y="161"/>
                  <a:pt x="121" y="159"/>
                </a:cubicBezTo>
                <a:cubicBezTo>
                  <a:pt x="121" y="159"/>
                  <a:pt x="121" y="159"/>
                  <a:pt x="121" y="159"/>
                </a:cubicBezTo>
                <a:cubicBezTo>
                  <a:pt x="121" y="160"/>
                  <a:pt x="121" y="161"/>
                  <a:pt x="120" y="162"/>
                </a:cubicBezTo>
                <a:cubicBezTo>
                  <a:pt x="121" y="163"/>
                  <a:pt x="121" y="164"/>
                  <a:pt x="121" y="166"/>
                </a:cubicBezTo>
                <a:close/>
                <a:moveTo>
                  <a:pt x="130" y="211"/>
                </a:moveTo>
                <a:cubicBezTo>
                  <a:pt x="131" y="210"/>
                  <a:pt x="131" y="210"/>
                  <a:pt x="131" y="210"/>
                </a:cubicBezTo>
                <a:cubicBezTo>
                  <a:pt x="131" y="210"/>
                  <a:pt x="131" y="209"/>
                  <a:pt x="131" y="209"/>
                </a:cubicBezTo>
                <a:cubicBezTo>
                  <a:pt x="130" y="209"/>
                  <a:pt x="130" y="208"/>
                  <a:pt x="130" y="207"/>
                </a:cubicBezTo>
                <a:cubicBezTo>
                  <a:pt x="130" y="207"/>
                  <a:pt x="129" y="207"/>
                  <a:pt x="129" y="207"/>
                </a:cubicBezTo>
                <a:cubicBezTo>
                  <a:pt x="129" y="208"/>
                  <a:pt x="130" y="209"/>
                  <a:pt x="130" y="211"/>
                </a:cubicBezTo>
                <a:close/>
                <a:moveTo>
                  <a:pt x="36" y="61"/>
                </a:moveTo>
                <a:cubicBezTo>
                  <a:pt x="36" y="62"/>
                  <a:pt x="36" y="62"/>
                  <a:pt x="36" y="63"/>
                </a:cubicBezTo>
                <a:cubicBezTo>
                  <a:pt x="37" y="63"/>
                  <a:pt x="38" y="62"/>
                  <a:pt x="38" y="62"/>
                </a:cubicBezTo>
                <a:cubicBezTo>
                  <a:pt x="39" y="62"/>
                  <a:pt x="39" y="62"/>
                  <a:pt x="39" y="61"/>
                </a:cubicBezTo>
                <a:cubicBezTo>
                  <a:pt x="38" y="61"/>
                  <a:pt x="37" y="61"/>
                  <a:pt x="36" y="61"/>
                </a:cubicBezTo>
                <a:close/>
                <a:moveTo>
                  <a:pt x="91" y="182"/>
                </a:moveTo>
                <a:cubicBezTo>
                  <a:pt x="90" y="181"/>
                  <a:pt x="89" y="181"/>
                  <a:pt x="87" y="181"/>
                </a:cubicBezTo>
                <a:cubicBezTo>
                  <a:pt x="87" y="182"/>
                  <a:pt x="87" y="182"/>
                  <a:pt x="87" y="182"/>
                </a:cubicBezTo>
                <a:cubicBezTo>
                  <a:pt x="89" y="182"/>
                  <a:pt x="90" y="183"/>
                  <a:pt x="92" y="183"/>
                </a:cubicBezTo>
                <a:cubicBezTo>
                  <a:pt x="91" y="182"/>
                  <a:pt x="91" y="182"/>
                  <a:pt x="91" y="182"/>
                </a:cubicBezTo>
                <a:close/>
                <a:moveTo>
                  <a:pt x="150" y="163"/>
                </a:moveTo>
                <a:cubicBezTo>
                  <a:pt x="150" y="164"/>
                  <a:pt x="150" y="165"/>
                  <a:pt x="150" y="166"/>
                </a:cubicBezTo>
                <a:cubicBezTo>
                  <a:pt x="151" y="166"/>
                  <a:pt x="151" y="166"/>
                  <a:pt x="152" y="166"/>
                </a:cubicBezTo>
                <a:cubicBezTo>
                  <a:pt x="152" y="165"/>
                  <a:pt x="151" y="164"/>
                  <a:pt x="151" y="163"/>
                </a:cubicBezTo>
                <a:cubicBezTo>
                  <a:pt x="151" y="163"/>
                  <a:pt x="151" y="163"/>
                  <a:pt x="150" y="163"/>
                </a:cubicBezTo>
                <a:close/>
                <a:moveTo>
                  <a:pt x="159" y="158"/>
                </a:moveTo>
                <a:cubicBezTo>
                  <a:pt x="160" y="158"/>
                  <a:pt x="160" y="157"/>
                  <a:pt x="160" y="156"/>
                </a:cubicBezTo>
                <a:cubicBezTo>
                  <a:pt x="159" y="156"/>
                  <a:pt x="159" y="156"/>
                  <a:pt x="158" y="156"/>
                </a:cubicBezTo>
                <a:cubicBezTo>
                  <a:pt x="158" y="157"/>
                  <a:pt x="158" y="158"/>
                  <a:pt x="158" y="158"/>
                </a:cubicBezTo>
                <a:cubicBezTo>
                  <a:pt x="158" y="158"/>
                  <a:pt x="159" y="158"/>
                  <a:pt x="159" y="158"/>
                </a:cubicBezTo>
                <a:close/>
                <a:moveTo>
                  <a:pt x="25" y="147"/>
                </a:moveTo>
                <a:cubicBezTo>
                  <a:pt x="24" y="146"/>
                  <a:pt x="24" y="146"/>
                  <a:pt x="23" y="145"/>
                </a:cubicBezTo>
                <a:cubicBezTo>
                  <a:pt x="23" y="146"/>
                  <a:pt x="22" y="146"/>
                  <a:pt x="22" y="147"/>
                </a:cubicBezTo>
                <a:cubicBezTo>
                  <a:pt x="22" y="148"/>
                  <a:pt x="22" y="148"/>
                  <a:pt x="23" y="148"/>
                </a:cubicBezTo>
                <a:cubicBezTo>
                  <a:pt x="24" y="148"/>
                  <a:pt x="24" y="147"/>
                  <a:pt x="25" y="147"/>
                </a:cubicBezTo>
                <a:close/>
                <a:moveTo>
                  <a:pt x="13" y="79"/>
                </a:moveTo>
                <a:cubicBezTo>
                  <a:pt x="13" y="79"/>
                  <a:pt x="13" y="79"/>
                  <a:pt x="14" y="79"/>
                </a:cubicBezTo>
                <a:cubicBezTo>
                  <a:pt x="14" y="77"/>
                  <a:pt x="14" y="75"/>
                  <a:pt x="14" y="73"/>
                </a:cubicBezTo>
                <a:cubicBezTo>
                  <a:pt x="14" y="72"/>
                  <a:pt x="13" y="72"/>
                  <a:pt x="13" y="72"/>
                </a:cubicBezTo>
                <a:cubicBezTo>
                  <a:pt x="13" y="74"/>
                  <a:pt x="13" y="76"/>
                  <a:pt x="13" y="79"/>
                </a:cubicBezTo>
                <a:close/>
                <a:moveTo>
                  <a:pt x="183" y="162"/>
                </a:moveTo>
                <a:cubicBezTo>
                  <a:pt x="183" y="161"/>
                  <a:pt x="183" y="161"/>
                  <a:pt x="183" y="160"/>
                </a:cubicBezTo>
                <a:cubicBezTo>
                  <a:pt x="182" y="160"/>
                  <a:pt x="181" y="160"/>
                  <a:pt x="180" y="160"/>
                </a:cubicBezTo>
                <a:cubicBezTo>
                  <a:pt x="180" y="161"/>
                  <a:pt x="181" y="161"/>
                  <a:pt x="181" y="162"/>
                </a:cubicBezTo>
                <a:cubicBezTo>
                  <a:pt x="181" y="162"/>
                  <a:pt x="182" y="162"/>
                  <a:pt x="183" y="162"/>
                </a:cubicBezTo>
                <a:close/>
                <a:moveTo>
                  <a:pt x="193" y="147"/>
                </a:moveTo>
                <a:cubicBezTo>
                  <a:pt x="194" y="147"/>
                  <a:pt x="195" y="147"/>
                  <a:pt x="195" y="147"/>
                </a:cubicBezTo>
                <a:cubicBezTo>
                  <a:pt x="195" y="146"/>
                  <a:pt x="195" y="146"/>
                  <a:pt x="195" y="145"/>
                </a:cubicBezTo>
                <a:cubicBezTo>
                  <a:pt x="194" y="145"/>
                  <a:pt x="193" y="145"/>
                  <a:pt x="193" y="146"/>
                </a:cubicBezTo>
                <a:cubicBezTo>
                  <a:pt x="193" y="146"/>
                  <a:pt x="193" y="147"/>
                  <a:pt x="193" y="147"/>
                </a:cubicBezTo>
                <a:close/>
                <a:moveTo>
                  <a:pt x="211" y="92"/>
                </a:moveTo>
                <a:cubicBezTo>
                  <a:pt x="211" y="91"/>
                  <a:pt x="211" y="91"/>
                  <a:pt x="211" y="91"/>
                </a:cubicBezTo>
                <a:cubicBezTo>
                  <a:pt x="210" y="91"/>
                  <a:pt x="209" y="91"/>
                  <a:pt x="208" y="91"/>
                </a:cubicBezTo>
                <a:cubicBezTo>
                  <a:pt x="208" y="92"/>
                  <a:pt x="208" y="93"/>
                  <a:pt x="208" y="93"/>
                </a:cubicBezTo>
                <a:cubicBezTo>
                  <a:pt x="209" y="93"/>
                  <a:pt x="210" y="92"/>
                  <a:pt x="211" y="92"/>
                </a:cubicBezTo>
                <a:close/>
                <a:moveTo>
                  <a:pt x="99" y="167"/>
                </a:moveTo>
                <a:cubicBezTo>
                  <a:pt x="99" y="167"/>
                  <a:pt x="99" y="168"/>
                  <a:pt x="100" y="168"/>
                </a:cubicBezTo>
                <a:cubicBezTo>
                  <a:pt x="100" y="168"/>
                  <a:pt x="101" y="168"/>
                  <a:pt x="102" y="169"/>
                </a:cubicBezTo>
                <a:cubicBezTo>
                  <a:pt x="102" y="168"/>
                  <a:pt x="102" y="167"/>
                  <a:pt x="102" y="167"/>
                </a:cubicBezTo>
                <a:cubicBezTo>
                  <a:pt x="101" y="167"/>
                  <a:pt x="100" y="167"/>
                  <a:pt x="99" y="167"/>
                </a:cubicBezTo>
                <a:close/>
                <a:moveTo>
                  <a:pt x="167" y="52"/>
                </a:moveTo>
                <a:cubicBezTo>
                  <a:pt x="167" y="51"/>
                  <a:pt x="166" y="50"/>
                  <a:pt x="165" y="50"/>
                </a:cubicBezTo>
                <a:cubicBezTo>
                  <a:pt x="164" y="51"/>
                  <a:pt x="164" y="51"/>
                  <a:pt x="164" y="51"/>
                </a:cubicBezTo>
                <a:cubicBezTo>
                  <a:pt x="164" y="52"/>
                  <a:pt x="164" y="52"/>
                  <a:pt x="164" y="52"/>
                </a:cubicBezTo>
                <a:cubicBezTo>
                  <a:pt x="165" y="52"/>
                  <a:pt x="166" y="52"/>
                  <a:pt x="167" y="52"/>
                </a:cubicBezTo>
                <a:close/>
                <a:moveTo>
                  <a:pt x="51" y="257"/>
                </a:moveTo>
                <a:cubicBezTo>
                  <a:pt x="52" y="256"/>
                  <a:pt x="53" y="255"/>
                  <a:pt x="53" y="254"/>
                </a:cubicBezTo>
                <a:cubicBezTo>
                  <a:pt x="52" y="254"/>
                  <a:pt x="52" y="254"/>
                  <a:pt x="51" y="254"/>
                </a:cubicBezTo>
                <a:cubicBezTo>
                  <a:pt x="51" y="255"/>
                  <a:pt x="51" y="256"/>
                  <a:pt x="51" y="257"/>
                </a:cubicBezTo>
                <a:close/>
                <a:moveTo>
                  <a:pt x="85" y="99"/>
                </a:moveTo>
                <a:cubicBezTo>
                  <a:pt x="85" y="100"/>
                  <a:pt x="86" y="100"/>
                  <a:pt x="86" y="100"/>
                </a:cubicBezTo>
                <a:cubicBezTo>
                  <a:pt x="87" y="100"/>
                  <a:pt x="88" y="99"/>
                  <a:pt x="88" y="99"/>
                </a:cubicBezTo>
                <a:cubicBezTo>
                  <a:pt x="89" y="99"/>
                  <a:pt x="90" y="98"/>
                  <a:pt x="90" y="97"/>
                </a:cubicBezTo>
                <a:cubicBezTo>
                  <a:pt x="88" y="98"/>
                  <a:pt x="87" y="99"/>
                  <a:pt x="85" y="99"/>
                </a:cubicBezTo>
                <a:close/>
                <a:moveTo>
                  <a:pt x="103" y="54"/>
                </a:moveTo>
                <a:cubicBezTo>
                  <a:pt x="101" y="54"/>
                  <a:pt x="99" y="54"/>
                  <a:pt x="98" y="55"/>
                </a:cubicBezTo>
                <a:cubicBezTo>
                  <a:pt x="99" y="56"/>
                  <a:pt x="101" y="55"/>
                  <a:pt x="102" y="55"/>
                </a:cubicBezTo>
                <a:cubicBezTo>
                  <a:pt x="102" y="55"/>
                  <a:pt x="103" y="55"/>
                  <a:pt x="103" y="54"/>
                </a:cubicBezTo>
                <a:close/>
                <a:moveTo>
                  <a:pt x="247" y="65"/>
                </a:moveTo>
                <a:cubicBezTo>
                  <a:pt x="248" y="63"/>
                  <a:pt x="248" y="63"/>
                  <a:pt x="248" y="61"/>
                </a:cubicBezTo>
                <a:cubicBezTo>
                  <a:pt x="247" y="61"/>
                  <a:pt x="247" y="63"/>
                  <a:pt x="247" y="65"/>
                </a:cubicBezTo>
                <a:close/>
                <a:moveTo>
                  <a:pt x="114" y="61"/>
                </a:moveTo>
                <a:cubicBezTo>
                  <a:pt x="114" y="61"/>
                  <a:pt x="114" y="61"/>
                  <a:pt x="114" y="61"/>
                </a:cubicBezTo>
                <a:cubicBezTo>
                  <a:pt x="114" y="62"/>
                  <a:pt x="113" y="62"/>
                  <a:pt x="113" y="63"/>
                </a:cubicBezTo>
                <a:cubicBezTo>
                  <a:pt x="112" y="64"/>
                  <a:pt x="112" y="65"/>
                  <a:pt x="113" y="66"/>
                </a:cubicBezTo>
                <a:cubicBezTo>
                  <a:pt x="113" y="64"/>
                  <a:pt x="114" y="63"/>
                  <a:pt x="114" y="61"/>
                </a:cubicBezTo>
                <a:close/>
                <a:moveTo>
                  <a:pt x="130" y="139"/>
                </a:moveTo>
                <a:cubicBezTo>
                  <a:pt x="130" y="139"/>
                  <a:pt x="130" y="139"/>
                  <a:pt x="130" y="139"/>
                </a:cubicBezTo>
                <a:cubicBezTo>
                  <a:pt x="130" y="142"/>
                  <a:pt x="129" y="144"/>
                  <a:pt x="129" y="147"/>
                </a:cubicBezTo>
                <a:cubicBezTo>
                  <a:pt x="129" y="147"/>
                  <a:pt x="129" y="147"/>
                  <a:pt x="129" y="148"/>
                </a:cubicBezTo>
                <a:cubicBezTo>
                  <a:pt x="130" y="148"/>
                  <a:pt x="130" y="147"/>
                  <a:pt x="130" y="147"/>
                </a:cubicBezTo>
                <a:cubicBezTo>
                  <a:pt x="130" y="145"/>
                  <a:pt x="130" y="142"/>
                  <a:pt x="130" y="139"/>
                </a:cubicBezTo>
                <a:close/>
                <a:moveTo>
                  <a:pt x="125" y="157"/>
                </a:moveTo>
                <a:cubicBezTo>
                  <a:pt x="125" y="156"/>
                  <a:pt x="124" y="150"/>
                  <a:pt x="124" y="149"/>
                </a:cubicBezTo>
                <a:cubicBezTo>
                  <a:pt x="124" y="152"/>
                  <a:pt x="125" y="155"/>
                  <a:pt x="125" y="157"/>
                </a:cubicBezTo>
                <a:close/>
                <a:moveTo>
                  <a:pt x="185" y="251"/>
                </a:moveTo>
                <a:cubicBezTo>
                  <a:pt x="185" y="252"/>
                  <a:pt x="184" y="253"/>
                  <a:pt x="184" y="253"/>
                </a:cubicBezTo>
                <a:cubicBezTo>
                  <a:pt x="185" y="253"/>
                  <a:pt x="186" y="253"/>
                  <a:pt x="187" y="253"/>
                </a:cubicBezTo>
                <a:cubicBezTo>
                  <a:pt x="186" y="253"/>
                  <a:pt x="186" y="252"/>
                  <a:pt x="185" y="251"/>
                </a:cubicBezTo>
                <a:close/>
                <a:moveTo>
                  <a:pt x="133" y="125"/>
                </a:moveTo>
                <a:cubicBezTo>
                  <a:pt x="134" y="125"/>
                  <a:pt x="134" y="125"/>
                  <a:pt x="134" y="125"/>
                </a:cubicBezTo>
                <a:cubicBezTo>
                  <a:pt x="135" y="126"/>
                  <a:pt x="135" y="126"/>
                  <a:pt x="136" y="126"/>
                </a:cubicBezTo>
                <a:cubicBezTo>
                  <a:pt x="136" y="126"/>
                  <a:pt x="136" y="125"/>
                  <a:pt x="136" y="125"/>
                </a:cubicBezTo>
                <a:cubicBezTo>
                  <a:pt x="135" y="125"/>
                  <a:pt x="134" y="125"/>
                  <a:pt x="133" y="125"/>
                </a:cubicBezTo>
                <a:close/>
                <a:moveTo>
                  <a:pt x="107" y="174"/>
                </a:moveTo>
                <a:cubicBezTo>
                  <a:pt x="107" y="174"/>
                  <a:pt x="107" y="174"/>
                  <a:pt x="106" y="174"/>
                </a:cubicBezTo>
                <a:cubicBezTo>
                  <a:pt x="106" y="175"/>
                  <a:pt x="106" y="176"/>
                  <a:pt x="106" y="178"/>
                </a:cubicBezTo>
                <a:cubicBezTo>
                  <a:pt x="107" y="178"/>
                  <a:pt x="107" y="178"/>
                  <a:pt x="108" y="178"/>
                </a:cubicBezTo>
                <a:cubicBezTo>
                  <a:pt x="107" y="176"/>
                  <a:pt x="107" y="175"/>
                  <a:pt x="107" y="174"/>
                </a:cubicBezTo>
                <a:close/>
                <a:moveTo>
                  <a:pt x="137" y="208"/>
                </a:moveTo>
                <a:cubicBezTo>
                  <a:pt x="136" y="207"/>
                  <a:pt x="135" y="206"/>
                  <a:pt x="135" y="205"/>
                </a:cubicBezTo>
                <a:cubicBezTo>
                  <a:pt x="135" y="207"/>
                  <a:pt x="134" y="208"/>
                  <a:pt x="134" y="209"/>
                </a:cubicBezTo>
                <a:cubicBezTo>
                  <a:pt x="135" y="208"/>
                  <a:pt x="136" y="208"/>
                  <a:pt x="137" y="208"/>
                </a:cubicBezTo>
                <a:close/>
                <a:moveTo>
                  <a:pt x="217" y="53"/>
                </a:moveTo>
                <a:cubicBezTo>
                  <a:pt x="217" y="55"/>
                  <a:pt x="217" y="56"/>
                  <a:pt x="217" y="57"/>
                </a:cubicBezTo>
                <a:cubicBezTo>
                  <a:pt x="217" y="57"/>
                  <a:pt x="217" y="57"/>
                  <a:pt x="217" y="57"/>
                </a:cubicBezTo>
                <a:cubicBezTo>
                  <a:pt x="217" y="57"/>
                  <a:pt x="217" y="57"/>
                  <a:pt x="217" y="56"/>
                </a:cubicBezTo>
                <a:cubicBezTo>
                  <a:pt x="217" y="56"/>
                  <a:pt x="217" y="56"/>
                  <a:pt x="217" y="56"/>
                </a:cubicBezTo>
                <a:cubicBezTo>
                  <a:pt x="218" y="55"/>
                  <a:pt x="218" y="54"/>
                  <a:pt x="218" y="54"/>
                </a:cubicBezTo>
                <a:cubicBezTo>
                  <a:pt x="217" y="53"/>
                  <a:pt x="217" y="53"/>
                  <a:pt x="217" y="53"/>
                </a:cubicBezTo>
                <a:close/>
                <a:moveTo>
                  <a:pt x="227" y="260"/>
                </a:moveTo>
                <a:cubicBezTo>
                  <a:pt x="225" y="261"/>
                  <a:pt x="223" y="261"/>
                  <a:pt x="221" y="261"/>
                </a:cubicBezTo>
                <a:cubicBezTo>
                  <a:pt x="223" y="261"/>
                  <a:pt x="225" y="261"/>
                  <a:pt x="227" y="260"/>
                </a:cubicBezTo>
                <a:close/>
                <a:moveTo>
                  <a:pt x="134" y="156"/>
                </a:moveTo>
                <a:cubicBezTo>
                  <a:pt x="134" y="158"/>
                  <a:pt x="134" y="159"/>
                  <a:pt x="134" y="160"/>
                </a:cubicBezTo>
                <a:cubicBezTo>
                  <a:pt x="134" y="160"/>
                  <a:pt x="135" y="160"/>
                  <a:pt x="135" y="160"/>
                </a:cubicBezTo>
                <a:cubicBezTo>
                  <a:pt x="135" y="159"/>
                  <a:pt x="135" y="157"/>
                  <a:pt x="134" y="156"/>
                </a:cubicBezTo>
                <a:close/>
                <a:moveTo>
                  <a:pt x="153" y="117"/>
                </a:moveTo>
                <a:cubicBezTo>
                  <a:pt x="153" y="117"/>
                  <a:pt x="154" y="117"/>
                  <a:pt x="154" y="117"/>
                </a:cubicBezTo>
                <a:cubicBezTo>
                  <a:pt x="154" y="117"/>
                  <a:pt x="154" y="117"/>
                  <a:pt x="154" y="117"/>
                </a:cubicBezTo>
                <a:cubicBezTo>
                  <a:pt x="154" y="117"/>
                  <a:pt x="154" y="116"/>
                  <a:pt x="154" y="116"/>
                </a:cubicBezTo>
                <a:cubicBezTo>
                  <a:pt x="154" y="115"/>
                  <a:pt x="153" y="115"/>
                  <a:pt x="152" y="115"/>
                </a:cubicBezTo>
                <a:cubicBezTo>
                  <a:pt x="153" y="116"/>
                  <a:pt x="153" y="116"/>
                  <a:pt x="153" y="117"/>
                </a:cubicBezTo>
                <a:close/>
                <a:moveTo>
                  <a:pt x="13" y="81"/>
                </a:moveTo>
                <a:cubicBezTo>
                  <a:pt x="13" y="82"/>
                  <a:pt x="13" y="83"/>
                  <a:pt x="13" y="84"/>
                </a:cubicBezTo>
                <a:cubicBezTo>
                  <a:pt x="14" y="84"/>
                  <a:pt x="13" y="85"/>
                  <a:pt x="15" y="85"/>
                </a:cubicBezTo>
                <a:cubicBezTo>
                  <a:pt x="14" y="84"/>
                  <a:pt x="14" y="82"/>
                  <a:pt x="13" y="81"/>
                </a:cubicBezTo>
                <a:close/>
                <a:moveTo>
                  <a:pt x="237" y="130"/>
                </a:moveTo>
                <a:cubicBezTo>
                  <a:pt x="237" y="130"/>
                  <a:pt x="237" y="130"/>
                  <a:pt x="237" y="130"/>
                </a:cubicBezTo>
                <a:cubicBezTo>
                  <a:pt x="237" y="131"/>
                  <a:pt x="237" y="132"/>
                  <a:pt x="237" y="133"/>
                </a:cubicBezTo>
                <a:cubicBezTo>
                  <a:pt x="237" y="133"/>
                  <a:pt x="237" y="133"/>
                  <a:pt x="237" y="133"/>
                </a:cubicBezTo>
                <a:cubicBezTo>
                  <a:pt x="237" y="133"/>
                  <a:pt x="238" y="132"/>
                  <a:pt x="238" y="131"/>
                </a:cubicBezTo>
                <a:cubicBezTo>
                  <a:pt x="238" y="131"/>
                  <a:pt x="238" y="130"/>
                  <a:pt x="237" y="130"/>
                </a:cubicBezTo>
                <a:close/>
                <a:moveTo>
                  <a:pt x="211" y="142"/>
                </a:moveTo>
                <a:cubicBezTo>
                  <a:pt x="212" y="142"/>
                  <a:pt x="213" y="142"/>
                  <a:pt x="214" y="141"/>
                </a:cubicBezTo>
                <a:cubicBezTo>
                  <a:pt x="214" y="141"/>
                  <a:pt x="214" y="140"/>
                  <a:pt x="214" y="139"/>
                </a:cubicBezTo>
                <a:cubicBezTo>
                  <a:pt x="213" y="140"/>
                  <a:pt x="213" y="141"/>
                  <a:pt x="212" y="141"/>
                </a:cubicBezTo>
                <a:cubicBezTo>
                  <a:pt x="212" y="142"/>
                  <a:pt x="212" y="142"/>
                  <a:pt x="211" y="142"/>
                </a:cubicBezTo>
                <a:close/>
                <a:moveTo>
                  <a:pt x="127" y="184"/>
                </a:moveTo>
                <a:cubicBezTo>
                  <a:pt x="127" y="183"/>
                  <a:pt x="127" y="182"/>
                  <a:pt x="127" y="181"/>
                </a:cubicBezTo>
                <a:cubicBezTo>
                  <a:pt x="126" y="181"/>
                  <a:pt x="127" y="180"/>
                  <a:pt x="126" y="179"/>
                </a:cubicBezTo>
                <a:cubicBezTo>
                  <a:pt x="126" y="179"/>
                  <a:pt x="126" y="180"/>
                  <a:pt x="126" y="180"/>
                </a:cubicBezTo>
                <a:cubicBezTo>
                  <a:pt x="126" y="181"/>
                  <a:pt x="126" y="182"/>
                  <a:pt x="126" y="183"/>
                </a:cubicBezTo>
                <a:cubicBezTo>
                  <a:pt x="126" y="184"/>
                  <a:pt x="127" y="184"/>
                  <a:pt x="127" y="184"/>
                </a:cubicBezTo>
                <a:close/>
                <a:moveTo>
                  <a:pt x="127" y="187"/>
                </a:moveTo>
                <a:cubicBezTo>
                  <a:pt x="127" y="188"/>
                  <a:pt x="127" y="190"/>
                  <a:pt x="127" y="191"/>
                </a:cubicBezTo>
                <a:cubicBezTo>
                  <a:pt x="127" y="191"/>
                  <a:pt x="127" y="191"/>
                  <a:pt x="127" y="191"/>
                </a:cubicBezTo>
                <a:cubicBezTo>
                  <a:pt x="127" y="190"/>
                  <a:pt x="128" y="188"/>
                  <a:pt x="128" y="187"/>
                </a:cubicBezTo>
                <a:cubicBezTo>
                  <a:pt x="127" y="187"/>
                  <a:pt x="127" y="187"/>
                  <a:pt x="127" y="187"/>
                </a:cubicBezTo>
                <a:close/>
                <a:moveTo>
                  <a:pt x="15" y="103"/>
                </a:moveTo>
                <a:cubicBezTo>
                  <a:pt x="15" y="104"/>
                  <a:pt x="15" y="105"/>
                  <a:pt x="15" y="106"/>
                </a:cubicBezTo>
                <a:cubicBezTo>
                  <a:pt x="16" y="105"/>
                  <a:pt x="17" y="104"/>
                  <a:pt x="17" y="103"/>
                </a:cubicBezTo>
                <a:cubicBezTo>
                  <a:pt x="16" y="103"/>
                  <a:pt x="16" y="103"/>
                  <a:pt x="15" y="103"/>
                </a:cubicBezTo>
                <a:close/>
                <a:moveTo>
                  <a:pt x="109" y="152"/>
                </a:moveTo>
                <a:cubicBezTo>
                  <a:pt x="107" y="152"/>
                  <a:pt x="105" y="152"/>
                  <a:pt x="104" y="153"/>
                </a:cubicBezTo>
                <a:cubicBezTo>
                  <a:pt x="105" y="153"/>
                  <a:pt x="105" y="153"/>
                  <a:pt x="106" y="153"/>
                </a:cubicBezTo>
                <a:cubicBezTo>
                  <a:pt x="107" y="153"/>
                  <a:pt x="107" y="153"/>
                  <a:pt x="108" y="153"/>
                </a:cubicBezTo>
                <a:cubicBezTo>
                  <a:pt x="108" y="153"/>
                  <a:pt x="109" y="153"/>
                  <a:pt x="109" y="152"/>
                </a:cubicBezTo>
                <a:close/>
                <a:moveTo>
                  <a:pt x="8" y="234"/>
                </a:moveTo>
                <a:cubicBezTo>
                  <a:pt x="7" y="236"/>
                  <a:pt x="7" y="237"/>
                  <a:pt x="9" y="239"/>
                </a:cubicBezTo>
                <a:cubicBezTo>
                  <a:pt x="9" y="237"/>
                  <a:pt x="8" y="236"/>
                  <a:pt x="8" y="234"/>
                </a:cubicBezTo>
                <a:close/>
                <a:moveTo>
                  <a:pt x="129" y="162"/>
                </a:moveTo>
                <a:cubicBezTo>
                  <a:pt x="128" y="164"/>
                  <a:pt x="129" y="166"/>
                  <a:pt x="129" y="168"/>
                </a:cubicBezTo>
                <a:cubicBezTo>
                  <a:pt x="129" y="166"/>
                  <a:pt x="129" y="164"/>
                  <a:pt x="129" y="162"/>
                </a:cubicBezTo>
                <a:cubicBezTo>
                  <a:pt x="129" y="162"/>
                  <a:pt x="129" y="162"/>
                  <a:pt x="129" y="162"/>
                </a:cubicBezTo>
                <a:close/>
                <a:moveTo>
                  <a:pt x="233" y="239"/>
                </a:moveTo>
                <a:cubicBezTo>
                  <a:pt x="232" y="240"/>
                  <a:pt x="231" y="243"/>
                  <a:pt x="230" y="244"/>
                </a:cubicBezTo>
                <a:cubicBezTo>
                  <a:pt x="232" y="243"/>
                  <a:pt x="233" y="241"/>
                  <a:pt x="233" y="240"/>
                </a:cubicBezTo>
                <a:cubicBezTo>
                  <a:pt x="233" y="240"/>
                  <a:pt x="233" y="240"/>
                  <a:pt x="233" y="239"/>
                </a:cubicBezTo>
                <a:close/>
                <a:moveTo>
                  <a:pt x="144" y="204"/>
                </a:moveTo>
                <a:cubicBezTo>
                  <a:pt x="144" y="204"/>
                  <a:pt x="145" y="203"/>
                  <a:pt x="145" y="203"/>
                </a:cubicBezTo>
                <a:cubicBezTo>
                  <a:pt x="145" y="202"/>
                  <a:pt x="145" y="200"/>
                  <a:pt x="144" y="199"/>
                </a:cubicBezTo>
                <a:cubicBezTo>
                  <a:pt x="144" y="200"/>
                  <a:pt x="144" y="202"/>
                  <a:pt x="144" y="204"/>
                </a:cubicBezTo>
                <a:close/>
                <a:moveTo>
                  <a:pt x="234" y="207"/>
                </a:moveTo>
                <a:cubicBezTo>
                  <a:pt x="234" y="207"/>
                  <a:pt x="234" y="206"/>
                  <a:pt x="233" y="206"/>
                </a:cubicBezTo>
                <a:cubicBezTo>
                  <a:pt x="233" y="207"/>
                  <a:pt x="233" y="208"/>
                  <a:pt x="233" y="209"/>
                </a:cubicBezTo>
                <a:cubicBezTo>
                  <a:pt x="233" y="209"/>
                  <a:pt x="233" y="209"/>
                  <a:pt x="233" y="209"/>
                </a:cubicBezTo>
                <a:cubicBezTo>
                  <a:pt x="233" y="208"/>
                  <a:pt x="234" y="208"/>
                  <a:pt x="234" y="207"/>
                </a:cubicBezTo>
                <a:close/>
                <a:moveTo>
                  <a:pt x="96" y="159"/>
                </a:moveTo>
                <a:cubicBezTo>
                  <a:pt x="96" y="160"/>
                  <a:pt x="96" y="160"/>
                  <a:pt x="96" y="160"/>
                </a:cubicBezTo>
                <a:cubicBezTo>
                  <a:pt x="97" y="160"/>
                  <a:pt x="101" y="160"/>
                  <a:pt x="102" y="160"/>
                </a:cubicBezTo>
                <a:cubicBezTo>
                  <a:pt x="101" y="160"/>
                  <a:pt x="101" y="160"/>
                  <a:pt x="101" y="160"/>
                </a:cubicBezTo>
                <a:cubicBezTo>
                  <a:pt x="99" y="160"/>
                  <a:pt x="98" y="159"/>
                  <a:pt x="96" y="159"/>
                </a:cubicBezTo>
                <a:close/>
                <a:moveTo>
                  <a:pt x="169" y="96"/>
                </a:moveTo>
                <a:cubicBezTo>
                  <a:pt x="168" y="97"/>
                  <a:pt x="168" y="97"/>
                  <a:pt x="168" y="98"/>
                </a:cubicBezTo>
                <a:cubicBezTo>
                  <a:pt x="168" y="98"/>
                  <a:pt x="168" y="99"/>
                  <a:pt x="169" y="100"/>
                </a:cubicBezTo>
                <a:cubicBezTo>
                  <a:pt x="169" y="99"/>
                  <a:pt x="169" y="98"/>
                  <a:pt x="169" y="96"/>
                </a:cubicBezTo>
                <a:close/>
                <a:moveTo>
                  <a:pt x="113" y="151"/>
                </a:moveTo>
                <a:cubicBezTo>
                  <a:pt x="113" y="149"/>
                  <a:pt x="113" y="147"/>
                  <a:pt x="113" y="145"/>
                </a:cubicBezTo>
                <a:cubicBezTo>
                  <a:pt x="112" y="147"/>
                  <a:pt x="113" y="149"/>
                  <a:pt x="113" y="151"/>
                </a:cubicBezTo>
                <a:close/>
                <a:moveTo>
                  <a:pt x="36" y="58"/>
                </a:moveTo>
                <a:cubicBezTo>
                  <a:pt x="36" y="58"/>
                  <a:pt x="36" y="58"/>
                  <a:pt x="36" y="58"/>
                </a:cubicBezTo>
                <a:cubicBezTo>
                  <a:pt x="35" y="58"/>
                  <a:pt x="33" y="58"/>
                  <a:pt x="31" y="58"/>
                </a:cubicBezTo>
                <a:cubicBezTo>
                  <a:pt x="31" y="59"/>
                  <a:pt x="31" y="59"/>
                  <a:pt x="31" y="59"/>
                </a:cubicBezTo>
                <a:cubicBezTo>
                  <a:pt x="33" y="59"/>
                  <a:pt x="35" y="59"/>
                  <a:pt x="36" y="58"/>
                </a:cubicBezTo>
                <a:close/>
                <a:moveTo>
                  <a:pt x="244" y="228"/>
                </a:moveTo>
                <a:cubicBezTo>
                  <a:pt x="244" y="228"/>
                  <a:pt x="244" y="228"/>
                  <a:pt x="244" y="228"/>
                </a:cubicBezTo>
                <a:cubicBezTo>
                  <a:pt x="243" y="229"/>
                  <a:pt x="243" y="229"/>
                  <a:pt x="243" y="230"/>
                </a:cubicBezTo>
                <a:cubicBezTo>
                  <a:pt x="243" y="231"/>
                  <a:pt x="243" y="231"/>
                  <a:pt x="243" y="232"/>
                </a:cubicBezTo>
                <a:cubicBezTo>
                  <a:pt x="243" y="232"/>
                  <a:pt x="243" y="232"/>
                  <a:pt x="243" y="232"/>
                </a:cubicBezTo>
                <a:cubicBezTo>
                  <a:pt x="244" y="231"/>
                  <a:pt x="244" y="230"/>
                  <a:pt x="244" y="228"/>
                </a:cubicBezTo>
                <a:close/>
                <a:moveTo>
                  <a:pt x="9" y="244"/>
                </a:moveTo>
                <a:cubicBezTo>
                  <a:pt x="9" y="243"/>
                  <a:pt x="10" y="243"/>
                  <a:pt x="9" y="242"/>
                </a:cubicBezTo>
                <a:cubicBezTo>
                  <a:pt x="9" y="242"/>
                  <a:pt x="8" y="241"/>
                  <a:pt x="8" y="240"/>
                </a:cubicBezTo>
                <a:cubicBezTo>
                  <a:pt x="8" y="240"/>
                  <a:pt x="8" y="240"/>
                  <a:pt x="7" y="240"/>
                </a:cubicBezTo>
                <a:cubicBezTo>
                  <a:pt x="8" y="241"/>
                  <a:pt x="8" y="243"/>
                  <a:pt x="9" y="244"/>
                </a:cubicBezTo>
                <a:close/>
                <a:moveTo>
                  <a:pt x="175" y="166"/>
                </a:moveTo>
                <a:cubicBezTo>
                  <a:pt x="175" y="167"/>
                  <a:pt x="175" y="167"/>
                  <a:pt x="175" y="168"/>
                </a:cubicBezTo>
                <a:cubicBezTo>
                  <a:pt x="176" y="168"/>
                  <a:pt x="176" y="168"/>
                  <a:pt x="176" y="168"/>
                </a:cubicBezTo>
                <a:cubicBezTo>
                  <a:pt x="176" y="167"/>
                  <a:pt x="176" y="166"/>
                  <a:pt x="176" y="165"/>
                </a:cubicBezTo>
                <a:cubicBezTo>
                  <a:pt x="176" y="165"/>
                  <a:pt x="175" y="165"/>
                  <a:pt x="175" y="166"/>
                </a:cubicBezTo>
                <a:close/>
                <a:moveTo>
                  <a:pt x="165" y="160"/>
                </a:moveTo>
                <a:cubicBezTo>
                  <a:pt x="165" y="161"/>
                  <a:pt x="165" y="161"/>
                  <a:pt x="165" y="161"/>
                </a:cubicBezTo>
                <a:cubicBezTo>
                  <a:pt x="166" y="161"/>
                  <a:pt x="167" y="161"/>
                  <a:pt x="169" y="161"/>
                </a:cubicBezTo>
                <a:cubicBezTo>
                  <a:pt x="169" y="161"/>
                  <a:pt x="169" y="161"/>
                  <a:pt x="169" y="160"/>
                </a:cubicBezTo>
                <a:cubicBezTo>
                  <a:pt x="168" y="160"/>
                  <a:pt x="166" y="160"/>
                  <a:pt x="165" y="160"/>
                </a:cubicBezTo>
                <a:close/>
                <a:moveTo>
                  <a:pt x="13" y="120"/>
                </a:moveTo>
                <a:cubicBezTo>
                  <a:pt x="14" y="119"/>
                  <a:pt x="14" y="118"/>
                  <a:pt x="15" y="116"/>
                </a:cubicBezTo>
                <a:cubicBezTo>
                  <a:pt x="14" y="117"/>
                  <a:pt x="14" y="117"/>
                  <a:pt x="14" y="117"/>
                </a:cubicBezTo>
                <a:cubicBezTo>
                  <a:pt x="14" y="117"/>
                  <a:pt x="14" y="118"/>
                  <a:pt x="13" y="118"/>
                </a:cubicBezTo>
                <a:cubicBezTo>
                  <a:pt x="13" y="119"/>
                  <a:pt x="13" y="119"/>
                  <a:pt x="13" y="120"/>
                </a:cubicBezTo>
                <a:close/>
                <a:moveTo>
                  <a:pt x="96" y="187"/>
                </a:moveTo>
                <a:cubicBezTo>
                  <a:pt x="98" y="187"/>
                  <a:pt x="100" y="187"/>
                  <a:pt x="102" y="187"/>
                </a:cubicBezTo>
                <a:cubicBezTo>
                  <a:pt x="100" y="187"/>
                  <a:pt x="98" y="187"/>
                  <a:pt x="97" y="186"/>
                </a:cubicBezTo>
                <a:cubicBezTo>
                  <a:pt x="96" y="186"/>
                  <a:pt x="96" y="187"/>
                  <a:pt x="96" y="187"/>
                </a:cubicBezTo>
                <a:close/>
                <a:moveTo>
                  <a:pt x="233" y="158"/>
                </a:moveTo>
                <a:cubicBezTo>
                  <a:pt x="232" y="159"/>
                  <a:pt x="232" y="160"/>
                  <a:pt x="232" y="161"/>
                </a:cubicBezTo>
                <a:cubicBezTo>
                  <a:pt x="232" y="160"/>
                  <a:pt x="233" y="159"/>
                  <a:pt x="234" y="159"/>
                </a:cubicBezTo>
                <a:cubicBezTo>
                  <a:pt x="233" y="158"/>
                  <a:pt x="233" y="158"/>
                  <a:pt x="233" y="158"/>
                </a:cubicBezTo>
                <a:close/>
                <a:moveTo>
                  <a:pt x="161" y="57"/>
                </a:moveTo>
                <a:cubicBezTo>
                  <a:pt x="161" y="57"/>
                  <a:pt x="160" y="56"/>
                  <a:pt x="159" y="57"/>
                </a:cubicBezTo>
                <a:cubicBezTo>
                  <a:pt x="160" y="57"/>
                  <a:pt x="160" y="58"/>
                  <a:pt x="160" y="59"/>
                </a:cubicBezTo>
                <a:cubicBezTo>
                  <a:pt x="160" y="59"/>
                  <a:pt x="160" y="59"/>
                  <a:pt x="160" y="59"/>
                </a:cubicBezTo>
                <a:cubicBezTo>
                  <a:pt x="160" y="59"/>
                  <a:pt x="161" y="58"/>
                  <a:pt x="161" y="57"/>
                </a:cubicBezTo>
                <a:close/>
                <a:moveTo>
                  <a:pt x="28" y="119"/>
                </a:moveTo>
                <a:cubicBezTo>
                  <a:pt x="28" y="119"/>
                  <a:pt x="28" y="119"/>
                  <a:pt x="28" y="119"/>
                </a:cubicBezTo>
                <a:cubicBezTo>
                  <a:pt x="28" y="120"/>
                  <a:pt x="28" y="121"/>
                  <a:pt x="28" y="122"/>
                </a:cubicBezTo>
                <a:cubicBezTo>
                  <a:pt x="28" y="123"/>
                  <a:pt x="28" y="123"/>
                  <a:pt x="28" y="123"/>
                </a:cubicBezTo>
                <a:cubicBezTo>
                  <a:pt x="28" y="122"/>
                  <a:pt x="29" y="121"/>
                  <a:pt x="29" y="121"/>
                </a:cubicBezTo>
                <a:cubicBezTo>
                  <a:pt x="29" y="120"/>
                  <a:pt x="29" y="120"/>
                  <a:pt x="28" y="119"/>
                </a:cubicBezTo>
                <a:close/>
                <a:moveTo>
                  <a:pt x="217" y="46"/>
                </a:moveTo>
                <a:cubicBezTo>
                  <a:pt x="218" y="46"/>
                  <a:pt x="218" y="46"/>
                  <a:pt x="218" y="46"/>
                </a:cubicBezTo>
                <a:cubicBezTo>
                  <a:pt x="218" y="45"/>
                  <a:pt x="218" y="44"/>
                  <a:pt x="218" y="43"/>
                </a:cubicBezTo>
                <a:cubicBezTo>
                  <a:pt x="218" y="43"/>
                  <a:pt x="218" y="42"/>
                  <a:pt x="218" y="42"/>
                </a:cubicBezTo>
                <a:cubicBezTo>
                  <a:pt x="217" y="43"/>
                  <a:pt x="217" y="44"/>
                  <a:pt x="217" y="44"/>
                </a:cubicBezTo>
                <a:cubicBezTo>
                  <a:pt x="218" y="45"/>
                  <a:pt x="218" y="45"/>
                  <a:pt x="217" y="46"/>
                </a:cubicBezTo>
                <a:close/>
                <a:moveTo>
                  <a:pt x="48" y="242"/>
                </a:moveTo>
                <a:cubicBezTo>
                  <a:pt x="48" y="242"/>
                  <a:pt x="48" y="242"/>
                  <a:pt x="48" y="242"/>
                </a:cubicBezTo>
                <a:cubicBezTo>
                  <a:pt x="48" y="242"/>
                  <a:pt x="48" y="242"/>
                  <a:pt x="48" y="241"/>
                </a:cubicBezTo>
                <a:cubicBezTo>
                  <a:pt x="49" y="241"/>
                  <a:pt x="49" y="241"/>
                  <a:pt x="49" y="241"/>
                </a:cubicBezTo>
                <a:cubicBezTo>
                  <a:pt x="48" y="240"/>
                  <a:pt x="48" y="239"/>
                  <a:pt x="48" y="239"/>
                </a:cubicBezTo>
                <a:cubicBezTo>
                  <a:pt x="48" y="239"/>
                  <a:pt x="48" y="239"/>
                  <a:pt x="48" y="239"/>
                </a:cubicBezTo>
                <a:cubicBezTo>
                  <a:pt x="48" y="240"/>
                  <a:pt x="48" y="241"/>
                  <a:pt x="48" y="242"/>
                </a:cubicBezTo>
                <a:close/>
                <a:moveTo>
                  <a:pt x="250" y="122"/>
                </a:moveTo>
                <a:cubicBezTo>
                  <a:pt x="250" y="123"/>
                  <a:pt x="250" y="126"/>
                  <a:pt x="250" y="127"/>
                </a:cubicBezTo>
                <a:cubicBezTo>
                  <a:pt x="250" y="126"/>
                  <a:pt x="250" y="124"/>
                  <a:pt x="250" y="122"/>
                </a:cubicBezTo>
                <a:close/>
                <a:moveTo>
                  <a:pt x="228" y="53"/>
                </a:moveTo>
                <a:cubicBezTo>
                  <a:pt x="229" y="54"/>
                  <a:pt x="229" y="54"/>
                  <a:pt x="230" y="54"/>
                </a:cubicBezTo>
                <a:cubicBezTo>
                  <a:pt x="231" y="54"/>
                  <a:pt x="231" y="54"/>
                  <a:pt x="231" y="53"/>
                </a:cubicBezTo>
                <a:cubicBezTo>
                  <a:pt x="230" y="52"/>
                  <a:pt x="229" y="53"/>
                  <a:pt x="228" y="53"/>
                </a:cubicBezTo>
                <a:close/>
                <a:moveTo>
                  <a:pt x="150" y="219"/>
                </a:moveTo>
                <a:cubicBezTo>
                  <a:pt x="150" y="219"/>
                  <a:pt x="150" y="218"/>
                  <a:pt x="150" y="217"/>
                </a:cubicBezTo>
                <a:cubicBezTo>
                  <a:pt x="149" y="218"/>
                  <a:pt x="149" y="218"/>
                  <a:pt x="148" y="218"/>
                </a:cubicBezTo>
                <a:cubicBezTo>
                  <a:pt x="148" y="219"/>
                  <a:pt x="149" y="219"/>
                  <a:pt x="149" y="219"/>
                </a:cubicBezTo>
                <a:cubicBezTo>
                  <a:pt x="149" y="219"/>
                  <a:pt x="150" y="219"/>
                  <a:pt x="150" y="219"/>
                </a:cubicBezTo>
                <a:close/>
                <a:moveTo>
                  <a:pt x="163" y="150"/>
                </a:moveTo>
                <a:cubicBezTo>
                  <a:pt x="162" y="150"/>
                  <a:pt x="160" y="150"/>
                  <a:pt x="159" y="150"/>
                </a:cubicBezTo>
                <a:cubicBezTo>
                  <a:pt x="159" y="150"/>
                  <a:pt x="159" y="150"/>
                  <a:pt x="159" y="150"/>
                </a:cubicBezTo>
                <a:cubicBezTo>
                  <a:pt x="160" y="150"/>
                  <a:pt x="162" y="150"/>
                  <a:pt x="163" y="150"/>
                </a:cubicBezTo>
                <a:close/>
                <a:moveTo>
                  <a:pt x="20" y="134"/>
                </a:moveTo>
                <a:cubicBezTo>
                  <a:pt x="21" y="133"/>
                  <a:pt x="21" y="132"/>
                  <a:pt x="22" y="131"/>
                </a:cubicBezTo>
                <a:cubicBezTo>
                  <a:pt x="22" y="131"/>
                  <a:pt x="22" y="131"/>
                  <a:pt x="22" y="131"/>
                </a:cubicBezTo>
                <a:cubicBezTo>
                  <a:pt x="21" y="132"/>
                  <a:pt x="20" y="132"/>
                  <a:pt x="20" y="133"/>
                </a:cubicBezTo>
                <a:cubicBezTo>
                  <a:pt x="20" y="133"/>
                  <a:pt x="20" y="133"/>
                  <a:pt x="20" y="134"/>
                </a:cubicBezTo>
                <a:close/>
                <a:moveTo>
                  <a:pt x="176" y="161"/>
                </a:moveTo>
                <a:cubicBezTo>
                  <a:pt x="176" y="161"/>
                  <a:pt x="176" y="160"/>
                  <a:pt x="175" y="160"/>
                </a:cubicBezTo>
                <a:cubicBezTo>
                  <a:pt x="175" y="160"/>
                  <a:pt x="174" y="160"/>
                  <a:pt x="174" y="160"/>
                </a:cubicBezTo>
                <a:cubicBezTo>
                  <a:pt x="174" y="161"/>
                  <a:pt x="174" y="162"/>
                  <a:pt x="176" y="161"/>
                </a:cubicBezTo>
                <a:close/>
                <a:moveTo>
                  <a:pt x="216" y="94"/>
                </a:moveTo>
                <a:cubicBezTo>
                  <a:pt x="216" y="94"/>
                  <a:pt x="216" y="94"/>
                  <a:pt x="216" y="94"/>
                </a:cubicBezTo>
                <a:cubicBezTo>
                  <a:pt x="216" y="93"/>
                  <a:pt x="217" y="91"/>
                  <a:pt x="217" y="90"/>
                </a:cubicBezTo>
                <a:cubicBezTo>
                  <a:pt x="217" y="90"/>
                  <a:pt x="216" y="90"/>
                  <a:pt x="216" y="91"/>
                </a:cubicBezTo>
                <a:cubicBezTo>
                  <a:pt x="216" y="92"/>
                  <a:pt x="216" y="93"/>
                  <a:pt x="216" y="94"/>
                </a:cubicBezTo>
                <a:close/>
                <a:moveTo>
                  <a:pt x="239" y="78"/>
                </a:moveTo>
                <a:cubicBezTo>
                  <a:pt x="239" y="78"/>
                  <a:pt x="240" y="78"/>
                  <a:pt x="240" y="78"/>
                </a:cubicBezTo>
                <a:cubicBezTo>
                  <a:pt x="241" y="76"/>
                  <a:pt x="241" y="75"/>
                  <a:pt x="240" y="74"/>
                </a:cubicBezTo>
                <a:cubicBezTo>
                  <a:pt x="240" y="75"/>
                  <a:pt x="240" y="75"/>
                  <a:pt x="240" y="76"/>
                </a:cubicBezTo>
                <a:cubicBezTo>
                  <a:pt x="240" y="77"/>
                  <a:pt x="240" y="77"/>
                  <a:pt x="239" y="78"/>
                </a:cubicBezTo>
                <a:close/>
                <a:moveTo>
                  <a:pt x="16" y="244"/>
                </a:moveTo>
                <a:cubicBezTo>
                  <a:pt x="16" y="244"/>
                  <a:pt x="16" y="243"/>
                  <a:pt x="16" y="243"/>
                </a:cubicBezTo>
                <a:cubicBezTo>
                  <a:pt x="16" y="243"/>
                  <a:pt x="15" y="242"/>
                  <a:pt x="15" y="242"/>
                </a:cubicBezTo>
                <a:cubicBezTo>
                  <a:pt x="14" y="241"/>
                  <a:pt x="14" y="240"/>
                  <a:pt x="14" y="240"/>
                </a:cubicBezTo>
                <a:cubicBezTo>
                  <a:pt x="13" y="241"/>
                  <a:pt x="13" y="241"/>
                  <a:pt x="14" y="241"/>
                </a:cubicBezTo>
                <a:cubicBezTo>
                  <a:pt x="14" y="242"/>
                  <a:pt x="15" y="243"/>
                  <a:pt x="16" y="244"/>
                </a:cubicBezTo>
                <a:close/>
                <a:moveTo>
                  <a:pt x="137" y="156"/>
                </a:moveTo>
                <a:cubicBezTo>
                  <a:pt x="137" y="156"/>
                  <a:pt x="138" y="157"/>
                  <a:pt x="138" y="157"/>
                </a:cubicBezTo>
                <a:cubicBezTo>
                  <a:pt x="138" y="157"/>
                  <a:pt x="138" y="157"/>
                  <a:pt x="138" y="157"/>
                </a:cubicBezTo>
                <a:cubicBezTo>
                  <a:pt x="139" y="157"/>
                  <a:pt x="139" y="156"/>
                  <a:pt x="139" y="155"/>
                </a:cubicBezTo>
                <a:cubicBezTo>
                  <a:pt x="138" y="155"/>
                  <a:pt x="138" y="155"/>
                  <a:pt x="137" y="156"/>
                </a:cubicBezTo>
                <a:close/>
                <a:moveTo>
                  <a:pt x="44" y="156"/>
                </a:moveTo>
                <a:cubicBezTo>
                  <a:pt x="46" y="156"/>
                  <a:pt x="46" y="155"/>
                  <a:pt x="46" y="153"/>
                </a:cubicBezTo>
                <a:cubicBezTo>
                  <a:pt x="45" y="154"/>
                  <a:pt x="45" y="155"/>
                  <a:pt x="44" y="156"/>
                </a:cubicBezTo>
                <a:close/>
                <a:moveTo>
                  <a:pt x="171" y="175"/>
                </a:moveTo>
                <a:cubicBezTo>
                  <a:pt x="172" y="175"/>
                  <a:pt x="173" y="176"/>
                  <a:pt x="175" y="176"/>
                </a:cubicBezTo>
                <a:cubicBezTo>
                  <a:pt x="174" y="175"/>
                  <a:pt x="174" y="175"/>
                  <a:pt x="174" y="175"/>
                </a:cubicBezTo>
                <a:cubicBezTo>
                  <a:pt x="173" y="175"/>
                  <a:pt x="172" y="175"/>
                  <a:pt x="171" y="175"/>
                </a:cubicBezTo>
                <a:close/>
                <a:moveTo>
                  <a:pt x="248" y="220"/>
                </a:moveTo>
                <a:cubicBezTo>
                  <a:pt x="248" y="220"/>
                  <a:pt x="248" y="220"/>
                  <a:pt x="248" y="220"/>
                </a:cubicBezTo>
                <a:cubicBezTo>
                  <a:pt x="249" y="219"/>
                  <a:pt x="249" y="218"/>
                  <a:pt x="249" y="217"/>
                </a:cubicBezTo>
                <a:cubicBezTo>
                  <a:pt x="249" y="217"/>
                  <a:pt x="249" y="217"/>
                  <a:pt x="249" y="217"/>
                </a:cubicBezTo>
                <a:cubicBezTo>
                  <a:pt x="248" y="218"/>
                  <a:pt x="248" y="219"/>
                  <a:pt x="248" y="220"/>
                </a:cubicBezTo>
                <a:close/>
                <a:moveTo>
                  <a:pt x="139" y="188"/>
                </a:moveTo>
                <a:cubicBezTo>
                  <a:pt x="138" y="189"/>
                  <a:pt x="138" y="190"/>
                  <a:pt x="138" y="191"/>
                </a:cubicBezTo>
                <a:cubicBezTo>
                  <a:pt x="138" y="191"/>
                  <a:pt x="139" y="190"/>
                  <a:pt x="139" y="190"/>
                </a:cubicBezTo>
                <a:cubicBezTo>
                  <a:pt x="139" y="190"/>
                  <a:pt x="139" y="189"/>
                  <a:pt x="139" y="188"/>
                </a:cubicBezTo>
                <a:close/>
                <a:moveTo>
                  <a:pt x="20" y="111"/>
                </a:moveTo>
                <a:cubicBezTo>
                  <a:pt x="20" y="111"/>
                  <a:pt x="20" y="111"/>
                  <a:pt x="20" y="111"/>
                </a:cubicBezTo>
                <a:cubicBezTo>
                  <a:pt x="21" y="111"/>
                  <a:pt x="21" y="111"/>
                  <a:pt x="22" y="110"/>
                </a:cubicBezTo>
                <a:cubicBezTo>
                  <a:pt x="23" y="110"/>
                  <a:pt x="23" y="109"/>
                  <a:pt x="22" y="109"/>
                </a:cubicBezTo>
                <a:cubicBezTo>
                  <a:pt x="21" y="109"/>
                  <a:pt x="21" y="110"/>
                  <a:pt x="20" y="111"/>
                </a:cubicBezTo>
                <a:close/>
                <a:moveTo>
                  <a:pt x="111" y="162"/>
                </a:moveTo>
                <a:cubicBezTo>
                  <a:pt x="111" y="163"/>
                  <a:pt x="111" y="163"/>
                  <a:pt x="111" y="164"/>
                </a:cubicBezTo>
                <a:cubicBezTo>
                  <a:pt x="112" y="164"/>
                  <a:pt x="112" y="164"/>
                  <a:pt x="113" y="164"/>
                </a:cubicBezTo>
                <a:cubicBezTo>
                  <a:pt x="112" y="164"/>
                  <a:pt x="112" y="163"/>
                  <a:pt x="112" y="163"/>
                </a:cubicBezTo>
                <a:cubicBezTo>
                  <a:pt x="112" y="162"/>
                  <a:pt x="112" y="162"/>
                  <a:pt x="111" y="162"/>
                </a:cubicBezTo>
                <a:close/>
                <a:moveTo>
                  <a:pt x="247" y="250"/>
                </a:moveTo>
                <a:cubicBezTo>
                  <a:pt x="246" y="251"/>
                  <a:pt x="245" y="253"/>
                  <a:pt x="244" y="254"/>
                </a:cubicBezTo>
                <a:cubicBezTo>
                  <a:pt x="244" y="254"/>
                  <a:pt x="244" y="254"/>
                  <a:pt x="244" y="254"/>
                </a:cubicBezTo>
                <a:cubicBezTo>
                  <a:pt x="244" y="254"/>
                  <a:pt x="245" y="254"/>
                  <a:pt x="245" y="254"/>
                </a:cubicBezTo>
                <a:cubicBezTo>
                  <a:pt x="246" y="252"/>
                  <a:pt x="247" y="251"/>
                  <a:pt x="247" y="250"/>
                </a:cubicBezTo>
                <a:close/>
                <a:moveTo>
                  <a:pt x="204" y="9"/>
                </a:moveTo>
                <a:cubicBezTo>
                  <a:pt x="205" y="9"/>
                  <a:pt x="206" y="10"/>
                  <a:pt x="206" y="11"/>
                </a:cubicBezTo>
                <a:cubicBezTo>
                  <a:pt x="207" y="11"/>
                  <a:pt x="207" y="12"/>
                  <a:pt x="208" y="13"/>
                </a:cubicBezTo>
                <a:cubicBezTo>
                  <a:pt x="207" y="11"/>
                  <a:pt x="206" y="10"/>
                  <a:pt x="204" y="9"/>
                </a:cubicBezTo>
                <a:close/>
                <a:moveTo>
                  <a:pt x="136" y="141"/>
                </a:moveTo>
                <a:cubicBezTo>
                  <a:pt x="136" y="140"/>
                  <a:pt x="136" y="139"/>
                  <a:pt x="136" y="137"/>
                </a:cubicBezTo>
                <a:cubicBezTo>
                  <a:pt x="135" y="139"/>
                  <a:pt x="136" y="140"/>
                  <a:pt x="136" y="141"/>
                </a:cubicBezTo>
                <a:close/>
                <a:moveTo>
                  <a:pt x="119" y="177"/>
                </a:moveTo>
                <a:cubicBezTo>
                  <a:pt x="119" y="176"/>
                  <a:pt x="119" y="175"/>
                  <a:pt x="119" y="174"/>
                </a:cubicBezTo>
                <a:cubicBezTo>
                  <a:pt x="119" y="174"/>
                  <a:pt x="118" y="174"/>
                  <a:pt x="118" y="174"/>
                </a:cubicBezTo>
                <a:cubicBezTo>
                  <a:pt x="118" y="175"/>
                  <a:pt x="119" y="176"/>
                  <a:pt x="119" y="177"/>
                </a:cubicBezTo>
                <a:cubicBezTo>
                  <a:pt x="119" y="178"/>
                  <a:pt x="119" y="178"/>
                  <a:pt x="119" y="177"/>
                </a:cubicBezTo>
                <a:close/>
                <a:moveTo>
                  <a:pt x="48" y="145"/>
                </a:moveTo>
                <a:cubicBezTo>
                  <a:pt x="49" y="145"/>
                  <a:pt x="49" y="145"/>
                  <a:pt x="49" y="146"/>
                </a:cubicBezTo>
                <a:cubicBezTo>
                  <a:pt x="49" y="145"/>
                  <a:pt x="50" y="145"/>
                  <a:pt x="50" y="144"/>
                </a:cubicBezTo>
                <a:cubicBezTo>
                  <a:pt x="50" y="144"/>
                  <a:pt x="49" y="143"/>
                  <a:pt x="49" y="143"/>
                </a:cubicBezTo>
                <a:cubicBezTo>
                  <a:pt x="49" y="144"/>
                  <a:pt x="49" y="144"/>
                  <a:pt x="48" y="145"/>
                </a:cubicBezTo>
                <a:cubicBezTo>
                  <a:pt x="48" y="145"/>
                  <a:pt x="48" y="145"/>
                  <a:pt x="48" y="145"/>
                </a:cubicBezTo>
                <a:close/>
                <a:moveTo>
                  <a:pt x="27" y="233"/>
                </a:moveTo>
                <a:cubicBezTo>
                  <a:pt x="27" y="232"/>
                  <a:pt x="26" y="229"/>
                  <a:pt x="24" y="228"/>
                </a:cubicBezTo>
                <a:cubicBezTo>
                  <a:pt x="25" y="230"/>
                  <a:pt x="26" y="232"/>
                  <a:pt x="27" y="233"/>
                </a:cubicBezTo>
                <a:close/>
                <a:moveTo>
                  <a:pt x="94" y="175"/>
                </a:moveTo>
                <a:cubicBezTo>
                  <a:pt x="95" y="173"/>
                  <a:pt x="95" y="171"/>
                  <a:pt x="94" y="170"/>
                </a:cubicBezTo>
                <a:cubicBezTo>
                  <a:pt x="94" y="171"/>
                  <a:pt x="94" y="173"/>
                  <a:pt x="94" y="175"/>
                </a:cubicBezTo>
                <a:close/>
                <a:moveTo>
                  <a:pt x="253" y="247"/>
                </a:moveTo>
                <a:cubicBezTo>
                  <a:pt x="252" y="248"/>
                  <a:pt x="251" y="249"/>
                  <a:pt x="250" y="251"/>
                </a:cubicBezTo>
                <a:cubicBezTo>
                  <a:pt x="250" y="251"/>
                  <a:pt x="250" y="251"/>
                  <a:pt x="250" y="251"/>
                </a:cubicBezTo>
                <a:cubicBezTo>
                  <a:pt x="252" y="250"/>
                  <a:pt x="252" y="248"/>
                  <a:pt x="253" y="247"/>
                </a:cubicBezTo>
                <a:close/>
                <a:moveTo>
                  <a:pt x="137" y="51"/>
                </a:moveTo>
                <a:cubicBezTo>
                  <a:pt x="138" y="51"/>
                  <a:pt x="139" y="52"/>
                  <a:pt x="140" y="52"/>
                </a:cubicBezTo>
                <a:cubicBezTo>
                  <a:pt x="140" y="52"/>
                  <a:pt x="141" y="52"/>
                  <a:pt x="142" y="52"/>
                </a:cubicBezTo>
                <a:cubicBezTo>
                  <a:pt x="141" y="51"/>
                  <a:pt x="139" y="51"/>
                  <a:pt x="137" y="51"/>
                </a:cubicBezTo>
                <a:close/>
                <a:moveTo>
                  <a:pt x="12" y="238"/>
                </a:moveTo>
                <a:cubicBezTo>
                  <a:pt x="12" y="236"/>
                  <a:pt x="12" y="235"/>
                  <a:pt x="11" y="234"/>
                </a:cubicBezTo>
                <a:cubicBezTo>
                  <a:pt x="11" y="235"/>
                  <a:pt x="12" y="236"/>
                  <a:pt x="12" y="238"/>
                </a:cubicBezTo>
                <a:close/>
                <a:moveTo>
                  <a:pt x="14" y="93"/>
                </a:moveTo>
                <a:cubicBezTo>
                  <a:pt x="14" y="93"/>
                  <a:pt x="13" y="93"/>
                  <a:pt x="13" y="93"/>
                </a:cubicBezTo>
                <a:cubicBezTo>
                  <a:pt x="13" y="94"/>
                  <a:pt x="13" y="95"/>
                  <a:pt x="13" y="95"/>
                </a:cubicBezTo>
                <a:cubicBezTo>
                  <a:pt x="13" y="95"/>
                  <a:pt x="13" y="95"/>
                  <a:pt x="13" y="95"/>
                </a:cubicBezTo>
                <a:cubicBezTo>
                  <a:pt x="13" y="95"/>
                  <a:pt x="14" y="94"/>
                  <a:pt x="14" y="93"/>
                </a:cubicBezTo>
                <a:close/>
                <a:moveTo>
                  <a:pt x="200" y="173"/>
                </a:moveTo>
                <a:cubicBezTo>
                  <a:pt x="200" y="172"/>
                  <a:pt x="200" y="170"/>
                  <a:pt x="199" y="168"/>
                </a:cubicBezTo>
                <a:cubicBezTo>
                  <a:pt x="200" y="170"/>
                  <a:pt x="200" y="172"/>
                  <a:pt x="200" y="173"/>
                </a:cubicBezTo>
                <a:close/>
                <a:moveTo>
                  <a:pt x="77" y="255"/>
                </a:moveTo>
                <a:cubicBezTo>
                  <a:pt x="77" y="255"/>
                  <a:pt x="77" y="255"/>
                  <a:pt x="77" y="255"/>
                </a:cubicBezTo>
                <a:cubicBezTo>
                  <a:pt x="77" y="255"/>
                  <a:pt x="77" y="255"/>
                  <a:pt x="76" y="256"/>
                </a:cubicBezTo>
                <a:cubicBezTo>
                  <a:pt x="76" y="256"/>
                  <a:pt x="76" y="256"/>
                  <a:pt x="76" y="256"/>
                </a:cubicBezTo>
                <a:cubicBezTo>
                  <a:pt x="77" y="256"/>
                  <a:pt x="77" y="256"/>
                  <a:pt x="77" y="256"/>
                </a:cubicBezTo>
                <a:cubicBezTo>
                  <a:pt x="77" y="256"/>
                  <a:pt x="77" y="255"/>
                  <a:pt x="77" y="255"/>
                </a:cubicBezTo>
                <a:close/>
                <a:moveTo>
                  <a:pt x="154" y="156"/>
                </a:moveTo>
                <a:cubicBezTo>
                  <a:pt x="153" y="157"/>
                  <a:pt x="153" y="158"/>
                  <a:pt x="154" y="159"/>
                </a:cubicBezTo>
                <a:cubicBezTo>
                  <a:pt x="154" y="158"/>
                  <a:pt x="154" y="157"/>
                  <a:pt x="154" y="156"/>
                </a:cubicBezTo>
                <a:close/>
                <a:moveTo>
                  <a:pt x="172" y="79"/>
                </a:moveTo>
                <a:cubicBezTo>
                  <a:pt x="172" y="79"/>
                  <a:pt x="172" y="79"/>
                  <a:pt x="172" y="79"/>
                </a:cubicBezTo>
                <a:cubicBezTo>
                  <a:pt x="172" y="77"/>
                  <a:pt x="171" y="75"/>
                  <a:pt x="171" y="74"/>
                </a:cubicBezTo>
                <a:cubicBezTo>
                  <a:pt x="171" y="74"/>
                  <a:pt x="171" y="74"/>
                  <a:pt x="171" y="74"/>
                </a:cubicBezTo>
                <a:cubicBezTo>
                  <a:pt x="171" y="75"/>
                  <a:pt x="171" y="77"/>
                  <a:pt x="172" y="79"/>
                </a:cubicBezTo>
                <a:close/>
                <a:moveTo>
                  <a:pt x="237" y="258"/>
                </a:moveTo>
                <a:cubicBezTo>
                  <a:pt x="237" y="258"/>
                  <a:pt x="237" y="258"/>
                  <a:pt x="237" y="258"/>
                </a:cubicBezTo>
                <a:cubicBezTo>
                  <a:pt x="236" y="258"/>
                  <a:pt x="235" y="259"/>
                  <a:pt x="234" y="260"/>
                </a:cubicBezTo>
                <a:cubicBezTo>
                  <a:pt x="234" y="260"/>
                  <a:pt x="234" y="260"/>
                  <a:pt x="234" y="260"/>
                </a:cubicBezTo>
                <a:cubicBezTo>
                  <a:pt x="235" y="259"/>
                  <a:pt x="236" y="259"/>
                  <a:pt x="237" y="259"/>
                </a:cubicBezTo>
                <a:cubicBezTo>
                  <a:pt x="237" y="259"/>
                  <a:pt x="237" y="258"/>
                  <a:pt x="237" y="258"/>
                </a:cubicBezTo>
                <a:close/>
                <a:moveTo>
                  <a:pt x="85" y="260"/>
                </a:moveTo>
                <a:cubicBezTo>
                  <a:pt x="85" y="259"/>
                  <a:pt x="86" y="259"/>
                  <a:pt x="86" y="258"/>
                </a:cubicBezTo>
                <a:cubicBezTo>
                  <a:pt x="85" y="259"/>
                  <a:pt x="85" y="258"/>
                  <a:pt x="84" y="259"/>
                </a:cubicBezTo>
                <a:cubicBezTo>
                  <a:pt x="84" y="259"/>
                  <a:pt x="85" y="260"/>
                  <a:pt x="85" y="260"/>
                </a:cubicBezTo>
                <a:close/>
                <a:moveTo>
                  <a:pt x="28" y="73"/>
                </a:moveTo>
                <a:cubicBezTo>
                  <a:pt x="28" y="73"/>
                  <a:pt x="28" y="74"/>
                  <a:pt x="28" y="74"/>
                </a:cubicBezTo>
                <a:cubicBezTo>
                  <a:pt x="28" y="74"/>
                  <a:pt x="28" y="74"/>
                  <a:pt x="28" y="74"/>
                </a:cubicBezTo>
                <a:cubicBezTo>
                  <a:pt x="29" y="74"/>
                  <a:pt x="29" y="73"/>
                  <a:pt x="29" y="72"/>
                </a:cubicBezTo>
                <a:cubicBezTo>
                  <a:pt x="29" y="72"/>
                  <a:pt x="28" y="72"/>
                  <a:pt x="28" y="73"/>
                </a:cubicBezTo>
                <a:close/>
                <a:moveTo>
                  <a:pt x="125" y="55"/>
                </a:moveTo>
                <a:cubicBezTo>
                  <a:pt x="124" y="54"/>
                  <a:pt x="123" y="54"/>
                  <a:pt x="122" y="54"/>
                </a:cubicBezTo>
                <a:cubicBezTo>
                  <a:pt x="122" y="55"/>
                  <a:pt x="122" y="55"/>
                  <a:pt x="122" y="55"/>
                </a:cubicBezTo>
                <a:cubicBezTo>
                  <a:pt x="123" y="55"/>
                  <a:pt x="124" y="55"/>
                  <a:pt x="125" y="55"/>
                </a:cubicBezTo>
                <a:close/>
                <a:moveTo>
                  <a:pt x="157" y="261"/>
                </a:moveTo>
                <a:cubicBezTo>
                  <a:pt x="157" y="261"/>
                  <a:pt x="156" y="260"/>
                  <a:pt x="156" y="259"/>
                </a:cubicBezTo>
                <a:cubicBezTo>
                  <a:pt x="156" y="260"/>
                  <a:pt x="155" y="261"/>
                  <a:pt x="156" y="261"/>
                </a:cubicBezTo>
                <a:cubicBezTo>
                  <a:pt x="156" y="262"/>
                  <a:pt x="156" y="261"/>
                  <a:pt x="157" y="261"/>
                </a:cubicBezTo>
                <a:close/>
                <a:moveTo>
                  <a:pt x="159" y="163"/>
                </a:moveTo>
                <a:cubicBezTo>
                  <a:pt x="158" y="163"/>
                  <a:pt x="158" y="163"/>
                  <a:pt x="157" y="163"/>
                </a:cubicBezTo>
                <a:cubicBezTo>
                  <a:pt x="157" y="164"/>
                  <a:pt x="157" y="164"/>
                  <a:pt x="157" y="165"/>
                </a:cubicBezTo>
                <a:cubicBezTo>
                  <a:pt x="158" y="165"/>
                  <a:pt x="159" y="165"/>
                  <a:pt x="159" y="163"/>
                </a:cubicBezTo>
                <a:close/>
                <a:moveTo>
                  <a:pt x="10" y="65"/>
                </a:moveTo>
                <a:cubicBezTo>
                  <a:pt x="11" y="65"/>
                  <a:pt x="11" y="65"/>
                  <a:pt x="11" y="64"/>
                </a:cubicBezTo>
                <a:cubicBezTo>
                  <a:pt x="10" y="64"/>
                  <a:pt x="10" y="64"/>
                  <a:pt x="10" y="64"/>
                </a:cubicBezTo>
                <a:cubicBezTo>
                  <a:pt x="10" y="64"/>
                  <a:pt x="10" y="65"/>
                  <a:pt x="10" y="65"/>
                </a:cubicBezTo>
                <a:close/>
                <a:moveTo>
                  <a:pt x="244" y="66"/>
                </a:moveTo>
                <a:cubicBezTo>
                  <a:pt x="243" y="65"/>
                  <a:pt x="243" y="65"/>
                  <a:pt x="243" y="64"/>
                </a:cubicBezTo>
                <a:cubicBezTo>
                  <a:pt x="243" y="64"/>
                  <a:pt x="243" y="64"/>
                  <a:pt x="243" y="64"/>
                </a:cubicBezTo>
                <a:cubicBezTo>
                  <a:pt x="243" y="64"/>
                  <a:pt x="242" y="65"/>
                  <a:pt x="242" y="66"/>
                </a:cubicBezTo>
                <a:cubicBezTo>
                  <a:pt x="243" y="66"/>
                  <a:pt x="243" y="66"/>
                  <a:pt x="244" y="66"/>
                </a:cubicBezTo>
                <a:close/>
                <a:moveTo>
                  <a:pt x="93" y="252"/>
                </a:moveTo>
                <a:cubicBezTo>
                  <a:pt x="94" y="252"/>
                  <a:pt x="94" y="252"/>
                  <a:pt x="95" y="252"/>
                </a:cubicBezTo>
                <a:cubicBezTo>
                  <a:pt x="95" y="252"/>
                  <a:pt x="95" y="251"/>
                  <a:pt x="94" y="250"/>
                </a:cubicBezTo>
                <a:cubicBezTo>
                  <a:pt x="94" y="251"/>
                  <a:pt x="94" y="251"/>
                  <a:pt x="93" y="252"/>
                </a:cubicBezTo>
                <a:close/>
                <a:moveTo>
                  <a:pt x="51" y="249"/>
                </a:moveTo>
                <a:cubicBezTo>
                  <a:pt x="51" y="250"/>
                  <a:pt x="51" y="251"/>
                  <a:pt x="51" y="251"/>
                </a:cubicBezTo>
                <a:cubicBezTo>
                  <a:pt x="52" y="251"/>
                  <a:pt x="52" y="251"/>
                  <a:pt x="52" y="251"/>
                </a:cubicBezTo>
                <a:cubicBezTo>
                  <a:pt x="52" y="250"/>
                  <a:pt x="52" y="250"/>
                  <a:pt x="51" y="249"/>
                </a:cubicBezTo>
                <a:close/>
                <a:moveTo>
                  <a:pt x="204" y="98"/>
                </a:moveTo>
                <a:cubicBezTo>
                  <a:pt x="204" y="98"/>
                  <a:pt x="204" y="98"/>
                  <a:pt x="204" y="98"/>
                </a:cubicBezTo>
                <a:cubicBezTo>
                  <a:pt x="204" y="98"/>
                  <a:pt x="205" y="98"/>
                  <a:pt x="205" y="98"/>
                </a:cubicBezTo>
                <a:cubicBezTo>
                  <a:pt x="206" y="98"/>
                  <a:pt x="206" y="98"/>
                  <a:pt x="206" y="97"/>
                </a:cubicBezTo>
                <a:cubicBezTo>
                  <a:pt x="205" y="97"/>
                  <a:pt x="205" y="97"/>
                  <a:pt x="204" y="98"/>
                </a:cubicBezTo>
                <a:close/>
                <a:moveTo>
                  <a:pt x="119" y="180"/>
                </a:moveTo>
                <a:cubicBezTo>
                  <a:pt x="119" y="181"/>
                  <a:pt x="119" y="181"/>
                  <a:pt x="119" y="181"/>
                </a:cubicBezTo>
                <a:cubicBezTo>
                  <a:pt x="119" y="181"/>
                  <a:pt x="120" y="182"/>
                  <a:pt x="120" y="182"/>
                </a:cubicBezTo>
                <a:cubicBezTo>
                  <a:pt x="120" y="181"/>
                  <a:pt x="120" y="181"/>
                  <a:pt x="120" y="180"/>
                </a:cubicBezTo>
                <a:cubicBezTo>
                  <a:pt x="120" y="180"/>
                  <a:pt x="119" y="180"/>
                  <a:pt x="119" y="180"/>
                </a:cubicBezTo>
                <a:close/>
                <a:moveTo>
                  <a:pt x="14" y="71"/>
                </a:moveTo>
                <a:cubicBezTo>
                  <a:pt x="14" y="70"/>
                  <a:pt x="14" y="70"/>
                  <a:pt x="14" y="69"/>
                </a:cubicBezTo>
                <a:cubicBezTo>
                  <a:pt x="14" y="68"/>
                  <a:pt x="14" y="68"/>
                  <a:pt x="14" y="67"/>
                </a:cubicBezTo>
                <a:cubicBezTo>
                  <a:pt x="13" y="70"/>
                  <a:pt x="13" y="70"/>
                  <a:pt x="14" y="71"/>
                </a:cubicBezTo>
                <a:close/>
                <a:moveTo>
                  <a:pt x="90" y="259"/>
                </a:moveTo>
                <a:cubicBezTo>
                  <a:pt x="89" y="258"/>
                  <a:pt x="88" y="259"/>
                  <a:pt x="88" y="260"/>
                </a:cubicBezTo>
                <a:cubicBezTo>
                  <a:pt x="89" y="260"/>
                  <a:pt x="89" y="259"/>
                  <a:pt x="90" y="259"/>
                </a:cubicBezTo>
                <a:close/>
                <a:moveTo>
                  <a:pt x="161" y="163"/>
                </a:moveTo>
                <a:cubicBezTo>
                  <a:pt x="161" y="164"/>
                  <a:pt x="161" y="164"/>
                  <a:pt x="161" y="164"/>
                </a:cubicBezTo>
                <a:cubicBezTo>
                  <a:pt x="162" y="164"/>
                  <a:pt x="162" y="164"/>
                  <a:pt x="163" y="164"/>
                </a:cubicBezTo>
                <a:cubicBezTo>
                  <a:pt x="162" y="163"/>
                  <a:pt x="162" y="163"/>
                  <a:pt x="161" y="163"/>
                </a:cubicBezTo>
                <a:close/>
                <a:moveTo>
                  <a:pt x="242" y="191"/>
                </a:moveTo>
                <a:cubicBezTo>
                  <a:pt x="243" y="190"/>
                  <a:pt x="243" y="189"/>
                  <a:pt x="243" y="188"/>
                </a:cubicBezTo>
                <a:cubicBezTo>
                  <a:pt x="242" y="189"/>
                  <a:pt x="242" y="189"/>
                  <a:pt x="242" y="191"/>
                </a:cubicBezTo>
                <a:close/>
                <a:moveTo>
                  <a:pt x="229" y="201"/>
                </a:moveTo>
                <a:cubicBezTo>
                  <a:pt x="228" y="200"/>
                  <a:pt x="228" y="200"/>
                  <a:pt x="228" y="200"/>
                </a:cubicBezTo>
                <a:cubicBezTo>
                  <a:pt x="227" y="201"/>
                  <a:pt x="227" y="202"/>
                  <a:pt x="227" y="203"/>
                </a:cubicBezTo>
                <a:cubicBezTo>
                  <a:pt x="227" y="202"/>
                  <a:pt x="228" y="201"/>
                  <a:pt x="229" y="201"/>
                </a:cubicBezTo>
                <a:close/>
                <a:moveTo>
                  <a:pt x="241" y="106"/>
                </a:moveTo>
                <a:cubicBezTo>
                  <a:pt x="242" y="106"/>
                  <a:pt x="242" y="107"/>
                  <a:pt x="243" y="107"/>
                </a:cubicBezTo>
                <a:cubicBezTo>
                  <a:pt x="243" y="106"/>
                  <a:pt x="243" y="106"/>
                  <a:pt x="243" y="105"/>
                </a:cubicBezTo>
                <a:cubicBezTo>
                  <a:pt x="242" y="105"/>
                  <a:pt x="242" y="106"/>
                  <a:pt x="241" y="106"/>
                </a:cubicBezTo>
                <a:close/>
                <a:moveTo>
                  <a:pt x="162" y="173"/>
                </a:moveTo>
                <a:cubicBezTo>
                  <a:pt x="162" y="173"/>
                  <a:pt x="162" y="173"/>
                  <a:pt x="162" y="173"/>
                </a:cubicBezTo>
                <a:cubicBezTo>
                  <a:pt x="161" y="173"/>
                  <a:pt x="160" y="173"/>
                  <a:pt x="159" y="173"/>
                </a:cubicBezTo>
                <a:cubicBezTo>
                  <a:pt x="159" y="173"/>
                  <a:pt x="159" y="173"/>
                  <a:pt x="159" y="174"/>
                </a:cubicBezTo>
                <a:cubicBezTo>
                  <a:pt x="160" y="174"/>
                  <a:pt x="161" y="174"/>
                  <a:pt x="162" y="173"/>
                </a:cubicBezTo>
                <a:close/>
                <a:moveTo>
                  <a:pt x="90" y="160"/>
                </a:moveTo>
                <a:cubicBezTo>
                  <a:pt x="91" y="160"/>
                  <a:pt x="91" y="160"/>
                  <a:pt x="92" y="160"/>
                </a:cubicBezTo>
                <a:cubicBezTo>
                  <a:pt x="92" y="160"/>
                  <a:pt x="92" y="159"/>
                  <a:pt x="92" y="159"/>
                </a:cubicBezTo>
                <a:cubicBezTo>
                  <a:pt x="91" y="159"/>
                  <a:pt x="91" y="159"/>
                  <a:pt x="91" y="159"/>
                </a:cubicBezTo>
                <a:cubicBezTo>
                  <a:pt x="91" y="159"/>
                  <a:pt x="91" y="160"/>
                  <a:pt x="90" y="160"/>
                </a:cubicBezTo>
                <a:close/>
                <a:moveTo>
                  <a:pt x="107" y="162"/>
                </a:moveTo>
                <a:cubicBezTo>
                  <a:pt x="108" y="164"/>
                  <a:pt x="108" y="164"/>
                  <a:pt x="109" y="163"/>
                </a:cubicBezTo>
                <a:cubicBezTo>
                  <a:pt x="109" y="163"/>
                  <a:pt x="109" y="163"/>
                  <a:pt x="108" y="162"/>
                </a:cubicBezTo>
                <a:cubicBezTo>
                  <a:pt x="108" y="162"/>
                  <a:pt x="108" y="162"/>
                  <a:pt x="107" y="162"/>
                </a:cubicBezTo>
                <a:close/>
                <a:moveTo>
                  <a:pt x="49" y="111"/>
                </a:moveTo>
                <a:cubicBezTo>
                  <a:pt x="49" y="111"/>
                  <a:pt x="50" y="111"/>
                  <a:pt x="50" y="111"/>
                </a:cubicBezTo>
                <a:cubicBezTo>
                  <a:pt x="50" y="110"/>
                  <a:pt x="50" y="110"/>
                  <a:pt x="50" y="109"/>
                </a:cubicBezTo>
                <a:cubicBezTo>
                  <a:pt x="50" y="108"/>
                  <a:pt x="50" y="108"/>
                  <a:pt x="50" y="108"/>
                </a:cubicBezTo>
                <a:cubicBezTo>
                  <a:pt x="50" y="109"/>
                  <a:pt x="49" y="110"/>
                  <a:pt x="49" y="111"/>
                </a:cubicBezTo>
                <a:close/>
                <a:moveTo>
                  <a:pt x="248" y="83"/>
                </a:moveTo>
                <a:cubicBezTo>
                  <a:pt x="249" y="81"/>
                  <a:pt x="249" y="81"/>
                  <a:pt x="249" y="80"/>
                </a:cubicBezTo>
                <a:cubicBezTo>
                  <a:pt x="248" y="81"/>
                  <a:pt x="248" y="81"/>
                  <a:pt x="248" y="83"/>
                </a:cubicBezTo>
                <a:close/>
                <a:moveTo>
                  <a:pt x="113" y="260"/>
                </a:moveTo>
                <a:cubicBezTo>
                  <a:pt x="112" y="262"/>
                  <a:pt x="113" y="262"/>
                  <a:pt x="114" y="262"/>
                </a:cubicBezTo>
                <a:cubicBezTo>
                  <a:pt x="113" y="261"/>
                  <a:pt x="113" y="261"/>
                  <a:pt x="113" y="260"/>
                </a:cubicBezTo>
                <a:close/>
                <a:moveTo>
                  <a:pt x="151" y="159"/>
                </a:moveTo>
                <a:cubicBezTo>
                  <a:pt x="151" y="158"/>
                  <a:pt x="151" y="158"/>
                  <a:pt x="151" y="157"/>
                </a:cubicBezTo>
                <a:cubicBezTo>
                  <a:pt x="150" y="157"/>
                  <a:pt x="150" y="159"/>
                  <a:pt x="150" y="159"/>
                </a:cubicBezTo>
                <a:cubicBezTo>
                  <a:pt x="150" y="159"/>
                  <a:pt x="151" y="159"/>
                  <a:pt x="151" y="159"/>
                </a:cubicBezTo>
                <a:close/>
                <a:moveTo>
                  <a:pt x="210" y="23"/>
                </a:moveTo>
                <a:cubicBezTo>
                  <a:pt x="210" y="22"/>
                  <a:pt x="209" y="20"/>
                  <a:pt x="208" y="20"/>
                </a:cubicBezTo>
                <a:cubicBezTo>
                  <a:pt x="209" y="21"/>
                  <a:pt x="209" y="22"/>
                  <a:pt x="210" y="23"/>
                </a:cubicBezTo>
                <a:close/>
                <a:moveTo>
                  <a:pt x="176" y="192"/>
                </a:moveTo>
                <a:cubicBezTo>
                  <a:pt x="178" y="192"/>
                  <a:pt x="179" y="192"/>
                  <a:pt x="180" y="192"/>
                </a:cubicBezTo>
                <a:cubicBezTo>
                  <a:pt x="179" y="192"/>
                  <a:pt x="178" y="192"/>
                  <a:pt x="177" y="192"/>
                </a:cubicBezTo>
                <a:cubicBezTo>
                  <a:pt x="177" y="192"/>
                  <a:pt x="177" y="192"/>
                  <a:pt x="176" y="192"/>
                </a:cubicBezTo>
                <a:close/>
                <a:moveTo>
                  <a:pt x="48" y="60"/>
                </a:moveTo>
                <a:cubicBezTo>
                  <a:pt x="48" y="60"/>
                  <a:pt x="48" y="60"/>
                  <a:pt x="48" y="59"/>
                </a:cubicBezTo>
                <a:cubicBezTo>
                  <a:pt x="48" y="59"/>
                  <a:pt x="48" y="59"/>
                  <a:pt x="48" y="58"/>
                </a:cubicBezTo>
                <a:cubicBezTo>
                  <a:pt x="48" y="58"/>
                  <a:pt x="48" y="58"/>
                  <a:pt x="47" y="58"/>
                </a:cubicBezTo>
                <a:cubicBezTo>
                  <a:pt x="48" y="58"/>
                  <a:pt x="48" y="59"/>
                  <a:pt x="48" y="60"/>
                </a:cubicBezTo>
                <a:close/>
                <a:moveTo>
                  <a:pt x="137" y="262"/>
                </a:moveTo>
                <a:cubicBezTo>
                  <a:pt x="137" y="262"/>
                  <a:pt x="138" y="262"/>
                  <a:pt x="138" y="262"/>
                </a:cubicBezTo>
                <a:cubicBezTo>
                  <a:pt x="139" y="262"/>
                  <a:pt x="139" y="262"/>
                  <a:pt x="140" y="262"/>
                </a:cubicBezTo>
                <a:cubicBezTo>
                  <a:pt x="137" y="261"/>
                  <a:pt x="137" y="261"/>
                  <a:pt x="137" y="262"/>
                </a:cubicBezTo>
                <a:close/>
                <a:moveTo>
                  <a:pt x="94" y="194"/>
                </a:moveTo>
                <a:cubicBezTo>
                  <a:pt x="94" y="195"/>
                  <a:pt x="94" y="195"/>
                  <a:pt x="94" y="195"/>
                </a:cubicBezTo>
                <a:cubicBezTo>
                  <a:pt x="95" y="195"/>
                  <a:pt x="97" y="195"/>
                  <a:pt x="98" y="195"/>
                </a:cubicBezTo>
                <a:cubicBezTo>
                  <a:pt x="98" y="195"/>
                  <a:pt x="98" y="195"/>
                  <a:pt x="98" y="194"/>
                </a:cubicBezTo>
                <a:cubicBezTo>
                  <a:pt x="97" y="194"/>
                  <a:pt x="95" y="194"/>
                  <a:pt x="94" y="194"/>
                </a:cubicBezTo>
                <a:close/>
                <a:moveTo>
                  <a:pt x="223" y="90"/>
                </a:moveTo>
                <a:cubicBezTo>
                  <a:pt x="223" y="90"/>
                  <a:pt x="223" y="90"/>
                  <a:pt x="224" y="90"/>
                </a:cubicBezTo>
                <a:cubicBezTo>
                  <a:pt x="224" y="90"/>
                  <a:pt x="224" y="89"/>
                  <a:pt x="225" y="89"/>
                </a:cubicBezTo>
                <a:cubicBezTo>
                  <a:pt x="224" y="89"/>
                  <a:pt x="224" y="88"/>
                  <a:pt x="224" y="88"/>
                </a:cubicBezTo>
                <a:cubicBezTo>
                  <a:pt x="224" y="89"/>
                  <a:pt x="223" y="89"/>
                  <a:pt x="223" y="90"/>
                </a:cubicBezTo>
                <a:close/>
                <a:moveTo>
                  <a:pt x="33" y="61"/>
                </a:moveTo>
                <a:cubicBezTo>
                  <a:pt x="33" y="61"/>
                  <a:pt x="32" y="61"/>
                  <a:pt x="32" y="61"/>
                </a:cubicBezTo>
                <a:cubicBezTo>
                  <a:pt x="32" y="62"/>
                  <a:pt x="32" y="63"/>
                  <a:pt x="33" y="63"/>
                </a:cubicBezTo>
                <a:cubicBezTo>
                  <a:pt x="33" y="62"/>
                  <a:pt x="33" y="62"/>
                  <a:pt x="33" y="61"/>
                </a:cubicBezTo>
                <a:close/>
                <a:moveTo>
                  <a:pt x="238" y="166"/>
                </a:moveTo>
                <a:cubicBezTo>
                  <a:pt x="237" y="166"/>
                  <a:pt x="237" y="167"/>
                  <a:pt x="237" y="168"/>
                </a:cubicBezTo>
                <a:cubicBezTo>
                  <a:pt x="237" y="167"/>
                  <a:pt x="238" y="167"/>
                  <a:pt x="238" y="167"/>
                </a:cubicBezTo>
                <a:cubicBezTo>
                  <a:pt x="238" y="166"/>
                  <a:pt x="238" y="166"/>
                  <a:pt x="238" y="166"/>
                </a:cubicBezTo>
                <a:close/>
                <a:moveTo>
                  <a:pt x="40" y="20"/>
                </a:moveTo>
                <a:cubicBezTo>
                  <a:pt x="41" y="19"/>
                  <a:pt x="41" y="18"/>
                  <a:pt x="41" y="17"/>
                </a:cubicBezTo>
                <a:cubicBezTo>
                  <a:pt x="41" y="17"/>
                  <a:pt x="41" y="17"/>
                  <a:pt x="41" y="17"/>
                </a:cubicBezTo>
                <a:cubicBezTo>
                  <a:pt x="41" y="18"/>
                  <a:pt x="40" y="19"/>
                  <a:pt x="40" y="20"/>
                </a:cubicBezTo>
                <a:close/>
                <a:moveTo>
                  <a:pt x="92" y="81"/>
                </a:moveTo>
                <a:cubicBezTo>
                  <a:pt x="92" y="81"/>
                  <a:pt x="92" y="81"/>
                  <a:pt x="92" y="81"/>
                </a:cubicBezTo>
                <a:cubicBezTo>
                  <a:pt x="92" y="80"/>
                  <a:pt x="92" y="80"/>
                  <a:pt x="92" y="79"/>
                </a:cubicBezTo>
                <a:cubicBezTo>
                  <a:pt x="92" y="79"/>
                  <a:pt x="92" y="78"/>
                  <a:pt x="91" y="79"/>
                </a:cubicBezTo>
                <a:cubicBezTo>
                  <a:pt x="92" y="79"/>
                  <a:pt x="92" y="80"/>
                  <a:pt x="92" y="81"/>
                </a:cubicBezTo>
                <a:close/>
                <a:moveTo>
                  <a:pt x="219" y="214"/>
                </a:moveTo>
                <a:cubicBezTo>
                  <a:pt x="219" y="214"/>
                  <a:pt x="218" y="213"/>
                  <a:pt x="218" y="213"/>
                </a:cubicBezTo>
                <a:cubicBezTo>
                  <a:pt x="218" y="214"/>
                  <a:pt x="218" y="214"/>
                  <a:pt x="218" y="215"/>
                </a:cubicBezTo>
                <a:cubicBezTo>
                  <a:pt x="218" y="215"/>
                  <a:pt x="219" y="214"/>
                  <a:pt x="219" y="214"/>
                </a:cubicBezTo>
                <a:close/>
                <a:moveTo>
                  <a:pt x="181" y="165"/>
                </a:moveTo>
                <a:cubicBezTo>
                  <a:pt x="181" y="165"/>
                  <a:pt x="181" y="166"/>
                  <a:pt x="181" y="166"/>
                </a:cubicBezTo>
                <a:cubicBezTo>
                  <a:pt x="182" y="166"/>
                  <a:pt x="182" y="166"/>
                  <a:pt x="182" y="165"/>
                </a:cubicBezTo>
                <a:cubicBezTo>
                  <a:pt x="182" y="165"/>
                  <a:pt x="182" y="165"/>
                  <a:pt x="181" y="165"/>
                </a:cubicBezTo>
                <a:close/>
                <a:moveTo>
                  <a:pt x="57" y="173"/>
                </a:moveTo>
                <a:cubicBezTo>
                  <a:pt x="57" y="173"/>
                  <a:pt x="57" y="173"/>
                  <a:pt x="58" y="174"/>
                </a:cubicBezTo>
                <a:cubicBezTo>
                  <a:pt x="58" y="173"/>
                  <a:pt x="58" y="173"/>
                  <a:pt x="59" y="172"/>
                </a:cubicBezTo>
                <a:cubicBezTo>
                  <a:pt x="58" y="172"/>
                  <a:pt x="58" y="172"/>
                  <a:pt x="57" y="173"/>
                </a:cubicBezTo>
                <a:close/>
                <a:moveTo>
                  <a:pt x="173" y="89"/>
                </a:moveTo>
                <a:cubicBezTo>
                  <a:pt x="173" y="90"/>
                  <a:pt x="173" y="91"/>
                  <a:pt x="174" y="91"/>
                </a:cubicBezTo>
                <a:cubicBezTo>
                  <a:pt x="174" y="90"/>
                  <a:pt x="173" y="90"/>
                  <a:pt x="173" y="89"/>
                </a:cubicBezTo>
                <a:close/>
                <a:moveTo>
                  <a:pt x="179" y="171"/>
                </a:moveTo>
                <a:cubicBezTo>
                  <a:pt x="179" y="171"/>
                  <a:pt x="179" y="171"/>
                  <a:pt x="180" y="171"/>
                </a:cubicBezTo>
                <a:cubicBezTo>
                  <a:pt x="180" y="170"/>
                  <a:pt x="180" y="170"/>
                  <a:pt x="179" y="169"/>
                </a:cubicBezTo>
                <a:cubicBezTo>
                  <a:pt x="178" y="170"/>
                  <a:pt x="179" y="170"/>
                  <a:pt x="179" y="171"/>
                </a:cubicBezTo>
                <a:close/>
                <a:moveTo>
                  <a:pt x="214" y="47"/>
                </a:moveTo>
                <a:cubicBezTo>
                  <a:pt x="214" y="48"/>
                  <a:pt x="214" y="48"/>
                  <a:pt x="214" y="49"/>
                </a:cubicBezTo>
                <a:cubicBezTo>
                  <a:pt x="215" y="48"/>
                  <a:pt x="215" y="47"/>
                  <a:pt x="214" y="47"/>
                </a:cubicBezTo>
                <a:close/>
                <a:moveTo>
                  <a:pt x="215" y="127"/>
                </a:moveTo>
                <a:cubicBezTo>
                  <a:pt x="215" y="127"/>
                  <a:pt x="214" y="127"/>
                  <a:pt x="214" y="127"/>
                </a:cubicBezTo>
                <a:cubicBezTo>
                  <a:pt x="214" y="127"/>
                  <a:pt x="214" y="127"/>
                  <a:pt x="214" y="128"/>
                </a:cubicBezTo>
                <a:cubicBezTo>
                  <a:pt x="213" y="128"/>
                  <a:pt x="214" y="128"/>
                  <a:pt x="213" y="128"/>
                </a:cubicBezTo>
                <a:cubicBezTo>
                  <a:pt x="214" y="128"/>
                  <a:pt x="214" y="128"/>
                  <a:pt x="214" y="128"/>
                </a:cubicBezTo>
                <a:cubicBezTo>
                  <a:pt x="214" y="128"/>
                  <a:pt x="214" y="127"/>
                  <a:pt x="215" y="127"/>
                </a:cubicBezTo>
                <a:close/>
                <a:moveTo>
                  <a:pt x="182" y="168"/>
                </a:moveTo>
                <a:cubicBezTo>
                  <a:pt x="182" y="168"/>
                  <a:pt x="182" y="168"/>
                  <a:pt x="182" y="168"/>
                </a:cubicBezTo>
                <a:cubicBezTo>
                  <a:pt x="182" y="169"/>
                  <a:pt x="182" y="170"/>
                  <a:pt x="182" y="171"/>
                </a:cubicBezTo>
                <a:cubicBezTo>
                  <a:pt x="182" y="170"/>
                  <a:pt x="182" y="169"/>
                  <a:pt x="182" y="169"/>
                </a:cubicBezTo>
                <a:cubicBezTo>
                  <a:pt x="182" y="169"/>
                  <a:pt x="182" y="168"/>
                  <a:pt x="182" y="168"/>
                </a:cubicBezTo>
                <a:close/>
                <a:moveTo>
                  <a:pt x="90" y="163"/>
                </a:moveTo>
                <a:cubicBezTo>
                  <a:pt x="90" y="164"/>
                  <a:pt x="91" y="165"/>
                  <a:pt x="92" y="164"/>
                </a:cubicBezTo>
                <a:cubicBezTo>
                  <a:pt x="91" y="164"/>
                  <a:pt x="91" y="164"/>
                  <a:pt x="90" y="163"/>
                </a:cubicBezTo>
                <a:close/>
                <a:moveTo>
                  <a:pt x="98" y="256"/>
                </a:moveTo>
                <a:cubicBezTo>
                  <a:pt x="99" y="256"/>
                  <a:pt x="99" y="256"/>
                  <a:pt x="100" y="256"/>
                </a:cubicBezTo>
                <a:cubicBezTo>
                  <a:pt x="100" y="255"/>
                  <a:pt x="100" y="255"/>
                  <a:pt x="99" y="255"/>
                </a:cubicBezTo>
                <a:cubicBezTo>
                  <a:pt x="99" y="255"/>
                  <a:pt x="98" y="255"/>
                  <a:pt x="98" y="256"/>
                </a:cubicBezTo>
                <a:close/>
                <a:moveTo>
                  <a:pt x="116" y="153"/>
                </a:moveTo>
                <a:cubicBezTo>
                  <a:pt x="117" y="153"/>
                  <a:pt x="117" y="153"/>
                  <a:pt x="118" y="153"/>
                </a:cubicBezTo>
                <a:cubicBezTo>
                  <a:pt x="118" y="153"/>
                  <a:pt x="118" y="152"/>
                  <a:pt x="118" y="152"/>
                </a:cubicBezTo>
                <a:cubicBezTo>
                  <a:pt x="117" y="152"/>
                  <a:pt x="117" y="152"/>
                  <a:pt x="116" y="152"/>
                </a:cubicBezTo>
                <a:cubicBezTo>
                  <a:pt x="116" y="152"/>
                  <a:pt x="116" y="152"/>
                  <a:pt x="116" y="153"/>
                </a:cubicBezTo>
                <a:close/>
                <a:moveTo>
                  <a:pt x="172" y="100"/>
                </a:moveTo>
                <a:cubicBezTo>
                  <a:pt x="172" y="101"/>
                  <a:pt x="173" y="101"/>
                  <a:pt x="174" y="101"/>
                </a:cubicBezTo>
                <a:cubicBezTo>
                  <a:pt x="173" y="101"/>
                  <a:pt x="173" y="101"/>
                  <a:pt x="172" y="100"/>
                </a:cubicBezTo>
                <a:close/>
                <a:moveTo>
                  <a:pt x="242" y="89"/>
                </a:moveTo>
                <a:cubicBezTo>
                  <a:pt x="242" y="89"/>
                  <a:pt x="242" y="90"/>
                  <a:pt x="242" y="91"/>
                </a:cubicBezTo>
                <a:cubicBezTo>
                  <a:pt x="243" y="90"/>
                  <a:pt x="242" y="89"/>
                  <a:pt x="242" y="89"/>
                </a:cubicBezTo>
                <a:close/>
                <a:moveTo>
                  <a:pt x="120" y="187"/>
                </a:moveTo>
                <a:cubicBezTo>
                  <a:pt x="121" y="188"/>
                  <a:pt x="121" y="188"/>
                  <a:pt x="121" y="189"/>
                </a:cubicBezTo>
                <a:cubicBezTo>
                  <a:pt x="122" y="189"/>
                  <a:pt x="122" y="189"/>
                  <a:pt x="122" y="189"/>
                </a:cubicBezTo>
                <a:cubicBezTo>
                  <a:pt x="122" y="188"/>
                  <a:pt x="121" y="188"/>
                  <a:pt x="121" y="187"/>
                </a:cubicBezTo>
                <a:cubicBezTo>
                  <a:pt x="121" y="187"/>
                  <a:pt x="121" y="187"/>
                  <a:pt x="120" y="187"/>
                </a:cubicBezTo>
                <a:close/>
                <a:moveTo>
                  <a:pt x="235" y="208"/>
                </a:moveTo>
                <a:cubicBezTo>
                  <a:pt x="235" y="209"/>
                  <a:pt x="234" y="209"/>
                  <a:pt x="234" y="210"/>
                </a:cubicBezTo>
                <a:cubicBezTo>
                  <a:pt x="235" y="209"/>
                  <a:pt x="235" y="209"/>
                  <a:pt x="235" y="208"/>
                </a:cubicBezTo>
                <a:close/>
                <a:moveTo>
                  <a:pt x="175" y="151"/>
                </a:moveTo>
                <a:cubicBezTo>
                  <a:pt x="174" y="151"/>
                  <a:pt x="173" y="151"/>
                  <a:pt x="172" y="151"/>
                </a:cubicBezTo>
                <a:cubicBezTo>
                  <a:pt x="173" y="151"/>
                  <a:pt x="174" y="151"/>
                  <a:pt x="175" y="151"/>
                </a:cubicBezTo>
                <a:close/>
                <a:moveTo>
                  <a:pt x="200" y="190"/>
                </a:moveTo>
                <a:cubicBezTo>
                  <a:pt x="200" y="190"/>
                  <a:pt x="200" y="191"/>
                  <a:pt x="200" y="191"/>
                </a:cubicBezTo>
                <a:cubicBezTo>
                  <a:pt x="201" y="191"/>
                  <a:pt x="201" y="191"/>
                  <a:pt x="200" y="190"/>
                </a:cubicBezTo>
                <a:close/>
                <a:moveTo>
                  <a:pt x="231" y="57"/>
                </a:moveTo>
                <a:cubicBezTo>
                  <a:pt x="232" y="57"/>
                  <a:pt x="232" y="57"/>
                  <a:pt x="233" y="56"/>
                </a:cubicBezTo>
                <a:cubicBezTo>
                  <a:pt x="232" y="56"/>
                  <a:pt x="232" y="56"/>
                  <a:pt x="231" y="57"/>
                </a:cubicBezTo>
                <a:close/>
                <a:moveTo>
                  <a:pt x="166" y="180"/>
                </a:moveTo>
                <a:cubicBezTo>
                  <a:pt x="166" y="180"/>
                  <a:pt x="166" y="179"/>
                  <a:pt x="166" y="179"/>
                </a:cubicBezTo>
                <a:cubicBezTo>
                  <a:pt x="165" y="179"/>
                  <a:pt x="165" y="179"/>
                  <a:pt x="164" y="179"/>
                </a:cubicBezTo>
                <a:cubicBezTo>
                  <a:pt x="164" y="179"/>
                  <a:pt x="164" y="179"/>
                  <a:pt x="164" y="179"/>
                </a:cubicBezTo>
                <a:cubicBezTo>
                  <a:pt x="165" y="179"/>
                  <a:pt x="165" y="180"/>
                  <a:pt x="166" y="180"/>
                </a:cubicBezTo>
                <a:close/>
                <a:moveTo>
                  <a:pt x="218" y="162"/>
                </a:moveTo>
                <a:cubicBezTo>
                  <a:pt x="218" y="163"/>
                  <a:pt x="218" y="164"/>
                  <a:pt x="218" y="164"/>
                </a:cubicBezTo>
                <a:cubicBezTo>
                  <a:pt x="218" y="163"/>
                  <a:pt x="218" y="163"/>
                  <a:pt x="218" y="162"/>
                </a:cubicBezTo>
                <a:close/>
                <a:moveTo>
                  <a:pt x="179" y="165"/>
                </a:moveTo>
                <a:cubicBezTo>
                  <a:pt x="179" y="165"/>
                  <a:pt x="179" y="165"/>
                  <a:pt x="178" y="165"/>
                </a:cubicBezTo>
                <a:cubicBezTo>
                  <a:pt x="178" y="166"/>
                  <a:pt x="179" y="166"/>
                  <a:pt x="179" y="167"/>
                </a:cubicBezTo>
                <a:cubicBezTo>
                  <a:pt x="179" y="166"/>
                  <a:pt x="179" y="166"/>
                  <a:pt x="179" y="165"/>
                </a:cubicBezTo>
                <a:close/>
                <a:moveTo>
                  <a:pt x="215" y="153"/>
                </a:moveTo>
                <a:cubicBezTo>
                  <a:pt x="214" y="154"/>
                  <a:pt x="214" y="154"/>
                  <a:pt x="215" y="155"/>
                </a:cubicBezTo>
                <a:cubicBezTo>
                  <a:pt x="215" y="154"/>
                  <a:pt x="215" y="154"/>
                  <a:pt x="215" y="153"/>
                </a:cubicBezTo>
                <a:close/>
                <a:moveTo>
                  <a:pt x="144" y="74"/>
                </a:moveTo>
                <a:cubicBezTo>
                  <a:pt x="144" y="75"/>
                  <a:pt x="144" y="75"/>
                  <a:pt x="145" y="76"/>
                </a:cubicBezTo>
                <a:cubicBezTo>
                  <a:pt x="145" y="75"/>
                  <a:pt x="145" y="75"/>
                  <a:pt x="144" y="74"/>
                </a:cubicBezTo>
                <a:close/>
                <a:moveTo>
                  <a:pt x="129" y="157"/>
                </a:moveTo>
                <a:cubicBezTo>
                  <a:pt x="129" y="158"/>
                  <a:pt x="129" y="159"/>
                  <a:pt x="129" y="159"/>
                </a:cubicBezTo>
                <a:cubicBezTo>
                  <a:pt x="129" y="159"/>
                  <a:pt x="129" y="158"/>
                  <a:pt x="129" y="157"/>
                </a:cubicBezTo>
                <a:close/>
                <a:moveTo>
                  <a:pt x="154" y="151"/>
                </a:moveTo>
                <a:cubicBezTo>
                  <a:pt x="153" y="152"/>
                  <a:pt x="153" y="152"/>
                  <a:pt x="154" y="152"/>
                </a:cubicBezTo>
                <a:cubicBezTo>
                  <a:pt x="154" y="152"/>
                  <a:pt x="154" y="151"/>
                  <a:pt x="154" y="151"/>
                </a:cubicBezTo>
                <a:close/>
                <a:moveTo>
                  <a:pt x="228" y="246"/>
                </a:moveTo>
                <a:cubicBezTo>
                  <a:pt x="228" y="245"/>
                  <a:pt x="228" y="245"/>
                  <a:pt x="227" y="245"/>
                </a:cubicBezTo>
                <a:cubicBezTo>
                  <a:pt x="227" y="246"/>
                  <a:pt x="227" y="246"/>
                  <a:pt x="228" y="246"/>
                </a:cubicBezTo>
                <a:cubicBezTo>
                  <a:pt x="228" y="246"/>
                  <a:pt x="228" y="246"/>
                  <a:pt x="228" y="246"/>
                </a:cubicBezTo>
                <a:close/>
                <a:moveTo>
                  <a:pt x="127" y="55"/>
                </a:moveTo>
                <a:cubicBezTo>
                  <a:pt x="127" y="55"/>
                  <a:pt x="127" y="55"/>
                  <a:pt x="127" y="55"/>
                </a:cubicBezTo>
                <a:cubicBezTo>
                  <a:pt x="128" y="55"/>
                  <a:pt x="128" y="55"/>
                  <a:pt x="129" y="55"/>
                </a:cubicBezTo>
                <a:cubicBezTo>
                  <a:pt x="129" y="55"/>
                  <a:pt x="129" y="55"/>
                  <a:pt x="129" y="55"/>
                </a:cubicBezTo>
                <a:cubicBezTo>
                  <a:pt x="128" y="55"/>
                  <a:pt x="128" y="55"/>
                  <a:pt x="127" y="55"/>
                </a:cubicBezTo>
                <a:close/>
                <a:moveTo>
                  <a:pt x="155" y="185"/>
                </a:moveTo>
                <a:cubicBezTo>
                  <a:pt x="155" y="185"/>
                  <a:pt x="155" y="185"/>
                  <a:pt x="155" y="185"/>
                </a:cubicBezTo>
                <a:cubicBezTo>
                  <a:pt x="155" y="185"/>
                  <a:pt x="154" y="185"/>
                  <a:pt x="153" y="185"/>
                </a:cubicBezTo>
                <a:cubicBezTo>
                  <a:pt x="153" y="185"/>
                  <a:pt x="154" y="185"/>
                  <a:pt x="154" y="185"/>
                </a:cubicBezTo>
                <a:cubicBezTo>
                  <a:pt x="154" y="185"/>
                  <a:pt x="155" y="185"/>
                  <a:pt x="155" y="185"/>
                </a:cubicBezTo>
                <a:close/>
                <a:moveTo>
                  <a:pt x="16" y="62"/>
                </a:moveTo>
                <a:cubicBezTo>
                  <a:pt x="16" y="62"/>
                  <a:pt x="16" y="62"/>
                  <a:pt x="16" y="62"/>
                </a:cubicBezTo>
                <a:cubicBezTo>
                  <a:pt x="16" y="62"/>
                  <a:pt x="15" y="62"/>
                  <a:pt x="15" y="62"/>
                </a:cubicBezTo>
                <a:cubicBezTo>
                  <a:pt x="15" y="62"/>
                  <a:pt x="15" y="62"/>
                  <a:pt x="15" y="62"/>
                </a:cubicBezTo>
                <a:cubicBezTo>
                  <a:pt x="16" y="62"/>
                  <a:pt x="16" y="62"/>
                  <a:pt x="16" y="62"/>
                </a:cubicBezTo>
                <a:close/>
                <a:moveTo>
                  <a:pt x="92" y="171"/>
                </a:moveTo>
                <a:cubicBezTo>
                  <a:pt x="92" y="170"/>
                  <a:pt x="92" y="170"/>
                  <a:pt x="91" y="169"/>
                </a:cubicBezTo>
                <a:cubicBezTo>
                  <a:pt x="91" y="170"/>
                  <a:pt x="91" y="170"/>
                  <a:pt x="92" y="171"/>
                </a:cubicBezTo>
                <a:close/>
                <a:moveTo>
                  <a:pt x="45" y="10"/>
                </a:moveTo>
                <a:cubicBezTo>
                  <a:pt x="47" y="10"/>
                  <a:pt x="47" y="10"/>
                  <a:pt x="47" y="9"/>
                </a:cubicBezTo>
                <a:cubicBezTo>
                  <a:pt x="46" y="9"/>
                  <a:pt x="46" y="10"/>
                  <a:pt x="45" y="10"/>
                </a:cubicBezTo>
                <a:close/>
                <a:moveTo>
                  <a:pt x="121" y="222"/>
                </a:moveTo>
                <a:cubicBezTo>
                  <a:pt x="122" y="221"/>
                  <a:pt x="122" y="221"/>
                  <a:pt x="122" y="221"/>
                </a:cubicBezTo>
                <a:cubicBezTo>
                  <a:pt x="122" y="221"/>
                  <a:pt x="122" y="221"/>
                  <a:pt x="122" y="221"/>
                </a:cubicBezTo>
                <a:cubicBezTo>
                  <a:pt x="122" y="221"/>
                  <a:pt x="122" y="221"/>
                  <a:pt x="121" y="221"/>
                </a:cubicBezTo>
                <a:cubicBezTo>
                  <a:pt x="121" y="221"/>
                  <a:pt x="121" y="221"/>
                  <a:pt x="121" y="222"/>
                </a:cubicBezTo>
                <a:close/>
                <a:moveTo>
                  <a:pt x="157" y="168"/>
                </a:moveTo>
                <a:cubicBezTo>
                  <a:pt x="158" y="168"/>
                  <a:pt x="158" y="168"/>
                  <a:pt x="158" y="167"/>
                </a:cubicBezTo>
                <a:cubicBezTo>
                  <a:pt x="157" y="167"/>
                  <a:pt x="157" y="168"/>
                  <a:pt x="157" y="168"/>
                </a:cubicBezTo>
                <a:close/>
                <a:moveTo>
                  <a:pt x="95" y="167"/>
                </a:moveTo>
                <a:cubicBezTo>
                  <a:pt x="95" y="167"/>
                  <a:pt x="95" y="167"/>
                  <a:pt x="94" y="166"/>
                </a:cubicBezTo>
                <a:cubicBezTo>
                  <a:pt x="94" y="167"/>
                  <a:pt x="94" y="167"/>
                  <a:pt x="94" y="167"/>
                </a:cubicBezTo>
                <a:cubicBezTo>
                  <a:pt x="94" y="167"/>
                  <a:pt x="94" y="167"/>
                  <a:pt x="94" y="167"/>
                </a:cubicBezTo>
                <a:cubicBezTo>
                  <a:pt x="95" y="167"/>
                  <a:pt x="95" y="167"/>
                  <a:pt x="95" y="167"/>
                </a:cubicBezTo>
                <a:close/>
                <a:moveTo>
                  <a:pt x="167" y="164"/>
                </a:moveTo>
                <a:cubicBezTo>
                  <a:pt x="167" y="164"/>
                  <a:pt x="167" y="163"/>
                  <a:pt x="167" y="163"/>
                </a:cubicBezTo>
                <a:cubicBezTo>
                  <a:pt x="166" y="163"/>
                  <a:pt x="166" y="163"/>
                  <a:pt x="165" y="163"/>
                </a:cubicBezTo>
                <a:cubicBezTo>
                  <a:pt x="165" y="164"/>
                  <a:pt x="165" y="164"/>
                  <a:pt x="165" y="164"/>
                </a:cubicBezTo>
                <a:cubicBezTo>
                  <a:pt x="166" y="164"/>
                  <a:pt x="166" y="164"/>
                  <a:pt x="167" y="164"/>
                </a:cubicBezTo>
                <a:close/>
                <a:moveTo>
                  <a:pt x="241" y="80"/>
                </a:moveTo>
                <a:cubicBezTo>
                  <a:pt x="241" y="79"/>
                  <a:pt x="241" y="79"/>
                  <a:pt x="241" y="78"/>
                </a:cubicBezTo>
                <a:cubicBezTo>
                  <a:pt x="241" y="79"/>
                  <a:pt x="241" y="79"/>
                  <a:pt x="241" y="80"/>
                </a:cubicBezTo>
                <a:close/>
                <a:moveTo>
                  <a:pt x="232" y="55"/>
                </a:moveTo>
                <a:cubicBezTo>
                  <a:pt x="232" y="55"/>
                  <a:pt x="233" y="55"/>
                  <a:pt x="233" y="55"/>
                </a:cubicBezTo>
                <a:cubicBezTo>
                  <a:pt x="232" y="54"/>
                  <a:pt x="232" y="54"/>
                  <a:pt x="232" y="55"/>
                </a:cubicBezTo>
                <a:close/>
                <a:moveTo>
                  <a:pt x="41" y="63"/>
                </a:moveTo>
                <a:cubicBezTo>
                  <a:pt x="42" y="63"/>
                  <a:pt x="42" y="62"/>
                  <a:pt x="42" y="62"/>
                </a:cubicBezTo>
                <a:cubicBezTo>
                  <a:pt x="42" y="62"/>
                  <a:pt x="42" y="62"/>
                  <a:pt x="41" y="62"/>
                </a:cubicBezTo>
                <a:cubicBezTo>
                  <a:pt x="41" y="62"/>
                  <a:pt x="41" y="63"/>
                  <a:pt x="41" y="63"/>
                </a:cubicBezTo>
                <a:close/>
                <a:moveTo>
                  <a:pt x="80" y="100"/>
                </a:moveTo>
                <a:cubicBezTo>
                  <a:pt x="80" y="100"/>
                  <a:pt x="80" y="100"/>
                  <a:pt x="80" y="100"/>
                </a:cubicBezTo>
                <a:cubicBezTo>
                  <a:pt x="80" y="100"/>
                  <a:pt x="79" y="100"/>
                  <a:pt x="78" y="100"/>
                </a:cubicBezTo>
                <a:cubicBezTo>
                  <a:pt x="78" y="100"/>
                  <a:pt x="78" y="100"/>
                  <a:pt x="78" y="100"/>
                </a:cubicBezTo>
                <a:cubicBezTo>
                  <a:pt x="79" y="100"/>
                  <a:pt x="80" y="100"/>
                  <a:pt x="80" y="100"/>
                </a:cubicBezTo>
                <a:close/>
                <a:moveTo>
                  <a:pt x="9" y="99"/>
                </a:moveTo>
                <a:cubicBezTo>
                  <a:pt x="9" y="99"/>
                  <a:pt x="9" y="99"/>
                  <a:pt x="9" y="99"/>
                </a:cubicBezTo>
                <a:cubicBezTo>
                  <a:pt x="9" y="99"/>
                  <a:pt x="9" y="98"/>
                  <a:pt x="9" y="98"/>
                </a:cubicBezTo>
                <a:cubicBezTo>
                  <a:pt x="9" y="98"/>
                  <a:pt x="9" y="98"/>
                  <a:pt x="9" y="98"/>
                </a:cubicBezTo>
                <a:cubicBezTo>
                  <a:pt x="9" y="98"/>
                  <a:pt x="9" y="99"/>
                  <a:pt x="9" y="99"/>
                </a:cubicBezTo>
                <a:close/>
                <a:moveTo>
                  <a:pt x="97" y="56"/>
                </a:moveTo>
                <a:cubicBezTo>
                  <a:pt x="98" y="56"/>
                  <a:pt x="98" y="56"/>
                  <a:pt x="98" y="56"/>
                </a:cubicBezTo>
                <a:cubicBezTo>
                  <a:pt x="98" y="55"/>
                  <a:pt x="98" y="55"/>
                  <a:pt x="98" y="55"/>
                </a:cubicBezTo>
                <a:cubicBezTo>
                  <a:pt x="97" y="55"/>
                  <a:pt x="97" y="56"/>
                  <a:pt x="97" y="56"/>
                </a:cubicBezTo>
                <a:close/>
                <a:moveTo>
                  <a:pt x="245" y="90"/>
                </a:moveTo>
                <a:cubicBezTo>
                  <a:pt x="245" y="90"/>
                  <a:pt x="245" y="90"/>
                  <a:pt x="245" y="91"/>
                </a:cubicBezTo>
                <a:cubicBezTo>
                  <a:pt x="246" y="90"/>
                  <a:pt x="246" y="90"/>
                  <a:pt x="245" y="90"/>
                </a:cubicBezTo>
                <a:close/>
                <a:moveTo>
                  <a:pt x="21" y="64"/>
                </a:moveTo>
                <a:cubicBezTo>
                  <a:pt x="21" y="64"/>
                  <a:pt x="21" y="64"/>
                  <a:pt x="21" y="64"/>
                </a:cubicBezTo>
                <a:cubicBezTo>
                  <a:pt x="21" y="65"/>
                  <a:pt x="21" y="65"/>
                  <a:pt x="21" y="65"/>
                </a:cubicBezTo>
                <a:cubicBezTo>
                  <a:pt x="21" y="65"/>
                  <a:pt x="21" y="65"/>
                  <a:pt x="21" y="65"/>
                </a:cubicBezTo>
                <a:cubicBezTo>
                  <a:pt x="21" y="65"/>
                  <a:pt x="21" y="65"/>
                  <a:pt x="21" y="64"/>
                </a:cubicBezTo>
                <a:close/>
                <a:moveTo>
                  <a:pt x="76" y="101"/>
                </a:moveTo>
                <a:cubicBezTo>
                  <a:pt x="76" y="101"/>
                  <a:pt x="76" y="101"/>
                  <a:pt x="76" y="101"/>
                </a:cubicBezTo>
                <a:cubicBezTo>
                  <a:pt x="75" y="101"/>
                  <a:pt x="75" y="101"/>
                  <a:pt x="74" y="101"/>
                </a:cubicBezTo>
                <a:cubicBezTo>
                  <a:pt x="74" y="101"/>
                  <a:pt x="74" y="101"/>
                  <a:pt x="74" y="101"/>
                </a:cubicBezTo>
                <a:cubicBezTo>
                  <a:pt x="75" y="101"/>
                  <a:pt x="75" y="101"/>
                  <a:pt x="76" y="101"/>
                </a:cubicBezTo>
                <a:close/>
                <a:moveTo>
                  <a:pt x="116" y="180"/>
                </a:moveTo>
                <a:cubicBezTo>
                  <a:pt x="116" y="181"/>
                  <a:pt x="116" y="181"/>
                  <a:pt x="116" y="181"/>
                </a:cubicBezTo>
                <a:cubicBezTo>
                  <a:pt x="116" y="180"/>
                  <a:pt x="116" y="180"/>
                  <a:pt x="116" y="180"/>
                </a:cubicBezTo>
                <a:close/>
                <a:moveTo>
                  <a:pt x="120" y="141"/>
                </a:moveTo>
                <a:cubicBezTo>
                  <a:pt x="120" y="141"/>
                  <a:pt x="120" y="141"/>
                  <a:pt x="120" y="141"/>
                </a:cubicBezTo>
                <a:cubicBezTo>
                  <a:pt x="120" y="141"/>
                  <a:pt x="120" y="141"/>
                  <a:pt x="120" y="140"/>
                </a:cubicBezTo>
                <a:cubicBezTo>
                  <a:pt x="120" y="140"/>
                  <a:pt x="120" y="140"/>
                  <a:pt x="120" y="140"/>
                </a:cubicBezTo>
                <a:cubicBezTo>
                  <a:pt x="120" y="140"/>
                  <a:pt x="120" y="140"/>
                  <a:pt x="120" y="140"/>
                </a:cubicBezTo>
                <a:cubicBezTo>
                  <a:pt x="120" y="140"/>
                  <a:pt x="120" y="141"/>
                  <a:pt x="120" y="141"/>
                </a:cubicBezTo>
                <a:close/>
                <a:moveTo>
                  <a:pt x="13" y="104"/>
                </a:moveTo>
                <a:cubicBezTo>
                  <a:pt x="13" y="104"/>
                  <a:pt x="13" y="104"/>
                  <a:pt x="13" y="105"/>
                </a:cubicBezTo>
                <a:cubicBezTo>
                  <a:pt x="13" y="105"/>
                  <a:pt x="13" y="104"/>
                  <a:pt x="13" y="104"/>
                </a:cubicBezTo>
                <a:close/>
                <a:moveTo>
                  <a:pt x="125" y="177"/>
                </a:moveTo>
                <a:cubicBezTo>
                  <a:pt x="125" y="177"/>
                  <a:pt x="126" y="177"/>
                  <a:pt x="126" y="177"/>
                </a:cubicBezTo>
                <a:cubicBezTo>
                  <a:pt x="126" y="176"/>
                  <a:pt x="125" y="176"/>
                  <a:pt x="125" y="175"/>
                </a:cubicBezTo>
                <a:cubicBezTo>
                  <a:pt x="125" y="175"/>
                  <a:pt x="125" y="175"/>
                  <a:pt x="125" y="175"/>
                </a:cubicBezTo>
                <a:cubicBezTo>
                  <a:pt x="125" y="176"/>
                  <a:pt x="125" y="176"/>
                  <a:pt x="125" y="177"/>
                </a:cubicBezTo>
                <a:close/>
                <a:moveTo>
                  <a:pt x="12" y="197"/>
                </a:moveTo>
                <a:cubicBezTo>
                  <a:pt x="11" y="197"/>
                  <a:pt x="11" y="197"/>
                  <a:pt x="11" y="198"/>
                </a:cubicBezTo>
                <a:cubicBezTo>
                  <a:pt x="12" y="197"/>
                  <a:pt x="12" y="197"/>
                  <a:pt x="12" y="197"/>
                </a:cubicBezTo>
                <a:close/>
                <a:moveTo>
                  <a:pt x="229" y="56"/>
                </a:moveTo>
                <a:cubicBezTo>
                  <a:pt x="230" y="56"/>
                  <a:pt x="230" y="56"/>
                  <a:pt x="229" y="56"/>
                </a:cubicBezTo>
                <a:cubicBezTo>
                  <a:pt x="229" y="56"/>
                  <a:pt x="229" y="56"/>
                  <a:pt x="229" y="56"/>
                </a:cubicBezTo>
                <a:cubicBezTo>
                  <a:pt x="229" y="56"/>
                  <a:pt x="229" y="56"/>
                  <a:pt x="229" y="56"/>
                </a:cubicBezTo>
                <a:cubicBezTo>
                  <a:pt x="229" y="56"/>
                  <a:pt x="229" y="56"/>
                  <a:pt x="229" y="56"/>
                </a:cubicBezTo>
                <a:close/>
                <a:moveTo>
                  <a:pt x="241" y="130"/>
                </a:moveTo>
                <a:cubicBezTo>
                  <a:pt x="241" y="131"/>
                  <a:pt x="241" y="131"/>
                  <a:pt x="241" y="131"/>
                </a:cubicBezTo>
                <a:cubicBezTo>
                  <a:pt x="241" y="131"/>
                  <a:pt x="241" y="131"/>
                  <a:pt x="241" y="130"/>
                </a:cubicBezTo>
                <a:close/>
                <a:moveTo>
                  <a:pt x="223" y="157"/>
                </a:moveTo>
                <a:cubicBezTo>
                  <a:pt x="222" y="157"/>
                  <a:pt x="222" y="157"/>
                  <a:pt x="222" y="158"/>
                </a:cubicBezTo>
                <a:cubicBezTo>
                  <a:pt x="223" y="157"/>
                  <a:pt x="223" y="157"/>
                  <a:pt x="223" y="157"/>
                </a:cubicBezTo>
                <a:close/>
                <a:moveTo>
                  <a:pt x="44" y="50"/>
                </a:moveTo>
                <a:cubicBezTo>
                  <a:pt x="44" y="50"/>
                  <a:pt x="44" y="50"/>
                  <a:pt x="44" y="50"/>
                </a:cubicBezTo>
                <a:cubicBezTo>
                  <a:pt x="44" y="50"/>
                  <a:pt x="44" y="49"/>
                  <a:pt x="44" y="49"/>
                </a:cubicBezTo>
                <a:cubicBezTo>
                  <a:pt x="44" y="49"/>
                  <a:pt x="44" y="49"/>
                  <a:pt x="44" y="49"/>
                </a:cubicBezTo>
                <a:cubicBezTo>
                  <a:pt x="44" y="49"/>
                  <a:pt x="44" y="50"/>
                  <a:pt x="44" y="50"/>
                </a:cubicBezTo>
                <a:close/>
                <a:moveTo>
                  <a:pt x="232" y="94"/>
                </a:moveTo>
                <a:cubicBezTo>
                  <a:pt x="232" y="94"/>
                  <a:pt x="232" y="94"/>
                  <a:pt x="232" y="94"/>
                </a:cubicBezTo>
                <a:cubicBezTo>
                  <a:pt x="232" y="94"/>
                  <a:pt x="233" y="93"/>
                  <a:pt x="232" y="93"/>
                </a:cubicBezTo>
                <a:cubicBezTo>
                  <a:pt x="232" y="93"/>
                  <a:pt x="232" y="94"/>
                  <a:pt x="232" y="94"/>
                </a:cubicBezTo>
                <a:close/>
                <a:moveTo>
                  <a:pt x="51" y="128"/>
                </a:moveTo>
                <a:cubicBezTo>
                  <a:pt x="51" y="129"/>
                  <a:pt x="50" y="129"/>
                  <a:pt x="51" y="129"/>
                </a:cubicBezTo>
                <a:cubicBezTo>
                  <a:pt x="51" y="129"/>
                  <a:pt x="51" y="129"/>
                  <a:pt x="51" y="128"/>
                </a:cubicBezTo>
                <a:close/>
                <a:moveTo>
                  <a:pt x="100" y="162"/>
                </a:moveTo>
                <a:cubicBezTo>
                  <a:pt x="101" y="162"/>
                  <a:pt x="101" y="163"/>
                  <a:pt x="102" y="162"/>
                </a:cubicBezTo>
                <a:cubicBezTo>
                  <a:pt x="101" y="162"/>
                  <a:pt x="101" y="162"/>
                  <a:pt x="100" y="162"/>
                </a:cubicBezTo>
                <a:close/>
                <a:moveTo>
                  <a:pt x="49" y="254"/>
                </a:moveTo>
                <a:cubicBezTo>
                  <a:pt x="48" y="254"/>
                  <a:pt x="48" y="254"/>
                  <a:pt x="48" y="254"/>
                </a:cubicBezTo>
                <a:cubicBezTo>
                  <a:pt x="48" y="254"/>
                  <a:pt x="48" y="254"/>
                  <a:pt x="48" y="255"/>
                </a:cubicBezTo>
                <a:cubicBezTo>
                  <a:pt x="49" y="255"/>
                  <a:pt x="49" y="255"/>
                  <a:pt x="49" y="255"/>
                </a:cubicBezTo>
                <a:cubicBezTo>
                  <a:pt x="49" y="254"/>
                  <a:pt x="49" y="254"/>
                  <a:pt x="49" y="254"/>
                </a:cubicBezTo>
                <a:close/>
                <a:moveTo>
                  <a:pt x="195" y="186"/>
                </a:moveTo>
                <a:cubicBezTo>
                  <a:pt x="195" y="186"/>
                  <a:pt x="195" y="186"/>
                  <a:pt x="195" y="186"/>
                </a:cubicBezTo>
                <a:cubicBezTo>
                  <a:pt x="195" y="186"/>
                  <a:pt x="195" y="186"/>
                  <a:pt x="195" y="186"/>
                </a:cubicBezTo>
                <a:cubicBezTo>
                  <a:pt x="195" y="186"/>
                  <a:pt x="195" y="186"/>
                  <a:pt x="195" y="186"/>
                </a:cubicBezTo>
                <a:cubicBezTo>
                  <a:pt x="195" y="186"/>
                  <a:pt x="195" y="186"/>
                  <a:pt x="195" y="186"/>
                </a:cubicBezTo>
                <a:close/>
                <a:moveTo>
                  <a:pt x="82" y="159"/>
                </a:moveTo>
                <a:cubicBezTo>
                  <a:pt x="82" y="159"/>
                  <a:pt x="82" y="159"/>
                  <a:pt x="82" y="159"/>
                </a:cubicBezTo>
                <a:cubicBezTo>
                  <a:pt x="82" y="158"/>
                  <a:pt x="82" y="158"/>
                  <a:pt x="82" y="158"/>
                </a:cubicBezTo>
                <a:cubicBezTo>
                  <a:pt x="82" y="158"/>
                  <a:pt x="82" y="158"/>
                  <a:pt x="82" y="158"/>
                </a:cubicBezTo>
                <a:cubicBezTo>
                  <a:pt x="82" y="158"/>
                  <a:pt x="82" y="158"/>
                  <a:pt x="82" y="159"/>
                </a:cubicBezTo>
                <a:close/>
                <a:moveTo>
                  <a:pt x="159" y="144"/>
                </a:moveTo>
                <a:cubicBezTo>
                  <a:pt x="159" y="144"/>
                  <a:pt x="159" y="144"/>
                  <a:pt x="158" y="144"/>
                </a:cubicBezTo>
                <a:cubicBezTo>
                  <a:pt x="158" y="144"/>
                  <a:pt x="158" y="145"/>
                  <a:pt x="159" y="144"/>
                </a:cubicBezTo>
                <a:close/>
                <a:moveTo>
                  <a:pt x="10" y="61"/>
                </a:moveTo>
                <a:cubicBezTo>
                  <a:pt x="11" y="61"/>
                  <a:pt x="11" y="61"/>
                  <a:pt x="11" y="60"/>
                </a:cubicBezTo>
                <a:cubicBezTo>
                  <a:pt x="11" y="60"/>
                  <a:pt x="11" y="61"/>
                  <a:pt x="10" y="61"/>
                </a:cubicBezTo>
                <a:close/>
                <a:moveTo>
                  <a:pt x="47" y="27"/>
                </a:moveTo>
                <a:cubicBezTo>
                  <a:pt x="46" y="27"/>
                  <a:pt x="46" y="27"/>
                  <a:pt x="46" y="27"/>
                </a:cubicBezTo>
                <a:cubicBezTo>
                  <a:pt x="46" y="27"/>
                  <a:pt x="46" y="27"/>
                  <a:pt x="46" y="27"/>
                </a:cubicBezTo>
                <a:cubicBezTo>
                  <a:pt x="46" y="27"/>
                  <a:pt x="46" y="27"/>
                  <a:pt x="46" y="28"/>
                </a:cubicBezTo>
                <a:cubicBezTo>
                  <a:pt x="46" y="28"/>
                  <a:pt x="46" y="28"/>
                  <a:pt x="46" y="28"/>
                </a:cubicBezTo>
                <a:cubicBezTo>
                  <a:pt x="46" y="27"/>
                  <a:pt x="46" y="27"/>
                  <a:pt x="47" y="27"/>
                </a:cubicBezTo>
                <a:close/>
                <a:moveTo>
                  <a:pt x="231" y="228"/>
                </a:moveTo>
                <a:cubicBezTo>
                  <a:pt x="232" y="228"/>
                  <a:pt x="232" y="228"/>
                  <a:pt x="232" y="228"/>
                </a:cubicBezTo>
                <a:cubicBezTo>
                  <a:pt x="232" y="228"/>
                  <a:pt x="232" y="228"/>
                  <a:pt x="232" y="228"/>
                </a:cubicBezTo>
                <a:cubicBezTo>
                  <a:pt x="232" y="228"/>
                  <a:pt x="232" y="227"/>
                  <a:pt x="232" y="227"/>
                </a:cubicBezTo>
                <a:cubicBezTo>
                  <a:pt x="232" y="228"/>
                  <a:pt x="232" y="228"/>
                  <a:pt x="231" y="228"/>
                </a:cubicBezTo>
                <a:close/>
                <a:moveTo>
                  <a:pt x="244" y="59"/>
                </a:moveTo>
                <a:cubicBezTo>
                  <a:pt x="244" y="59"/>
                  <a:pt x="244" y="59"/>
                  <a:pt x="244" y="59"/>
                </a:cubicBezTo>
                <a:cubicBezTo>
                  <a:pt x="244" y="59"/>
                  <a:pt x="244" y="60"/>
                  <a:pt x="244" y="60"/>
                </a:cubicBezTo>
                <a:cubicBezTo>
                  <a:pt x="244" y="60"/>
                  <a:pt x="244" y="60"/>
                  <a:pt x="244" y="60"/>
                </a:cubicBezTo>
                <a:cubicBezTo>
                  <a:pt x="244" y="59"/>
                  <a:pt x="244" y="59"/>
                  <a:pt x="244" y="59"/>
                </a:cubicBezTo>
                <a:close/>
                <a:moveTo>
                  <a:pt x="198" y="4"/>
                </a:moveTo>
                <a:cubicBezTo>
                  <a:pt x="198" y="3"/>
                  <a:pt x="198" y="3"/>
                  <a:pt x="198" y="3"/>
                </a:cubicBezTo>
                <a:cubicBezTo>
                  <a:pt x="198" y="3"/>
                  <a:pt x="198" y="3"/>
                  <a:pt x="197" y="3"/>
                </a:cubicBezTo>
                <a:cubicBezTo>
                  <a:pt x="197" y="3"/>
                  <a:pt x="197" y="3"/>
                  <a:pt x="197" y="4"/>
                </a:cubicBezTo>
                <a:cubicBezTo>
                  <a:pt x="198" y="4"/>
                  <a:pt x="198" y="4"/>
                  <a:pt x="198" y="4"/>
                </a:cubicBezTo>
                <a:close/>
                <a:moveTo>
                  <a:pt x="198" y="153"/>
                </a:moveTo>
                <a:cubicBezTo>
                  <a:pt x="198" y="153"/>
                  <a:pt x="199" y="153"/>
                  <a:pt x="199" y="153"/>
                </a:cubicBezTo>
                <a:cubicBezTo>
                  <a:pt x="199" y="152"/>
                  <a:pt x="199" y="152"/>
                  <a:pt x="199" y="152"/>
                </a:cubicBezTo>
                <a:cubicBezTo>
                  <a:pt x="199" y="152"/>
                  <a:pt x="198" y="152"/>
                  <a:pt x="198" y="152"/>
                </a:cubicBezTo>
                <a:cubicBezTo>
                  <a:pt x="198" y="152"/>
                  <a:pt x="198" y="152"/>
                  <a:pt x="198" y="153"/>
                </a:cubicBezTo>
                <a:close/>
                <a:moveTo>
                  <a:pt x="35" y="73"/>
                </a:moveTo>
                <a:cubicBezTo>
                  <a:pt x="35" y="73"/>
                  <a:pt x="35" y="73"/>
                  <a:pt x="35" y="73"/>
                </a:cubicBezTo>
                <a:cubicBezTo>
                  <a:pt x="35" y="72"/>
                  <a:pt x="35" y="72"/>
                  <a:pt x="35" y="72"/>
                </a:cubicBezTo>
                <a:cubicBezTo>
                  <a:pt x="35" y="72"/>
                  <a:pt x="35" y="72"/>
                  <a:pt x="35" y="72"/>
                </a:cubicBezTo>
                <a:cubicBezTo>
                  <a:pt x="35" y="72"/>
                  <a:pt x="35" y="72"/>
                  <a:pt x="35" y="73"/>
                </a:cubicBezTo>
                <a:close/>
                <a:moveTo>
                  <a:pt x="242" y="59"/>
                </a:moveTo>
                <a:cubicBezTo>
                  <a:pt x="242" y="59"/>
                  <a:pt x="242" y="59"/>
                  <a:pt x="242" y="59"/>
                </a:cubicBezTo>
                <a:cubicBezTo>
                  <a:pt x="242" y="59"/>
                  <a:pt x="242" y="59"/>
                  <a:pt x="242" y="59"/>
                </a:cubicBezTo>
                <a:cubicBezTo>
                  <a:pt x="242" y="59"/>
                  <a:pt x="242" y="59"/>
                  <a:pt x="242" y="59"/>
                </a:cubicBezTo>
                <a:cubicBezTo>
                  <a:pt x="242" y="59"/>
                  <a:pt x="242" y="59"/>
                  <a:pt x="242" y="59"/>
                </a:cubicBezTo>
                <a:close/>
                <a:moveTo>
                  <a:pt x="223" y="82"/>
                </a:moveTo>
                <a:cubicBezTo>
                  <a:pt x="223" y="82"/>
                  <a:pt x="223" y="82"/>
                  <a:pt x="223" y="82"/>
                </a:cubicBezTo>
                <a:cubicBezTo>
                  <a:pt x="223" y="82"/>
                  <a:pt x="223" y="81"/>
                  <a:pt x="223" y="81"/>
                </a:cubicBezTo>
                <a:cubicBezTo>
                  <a:pt x="223" y="81"/>
                  <a:pt x="223" y="81"/>
                  <a:pt x="223" y="81"/>
                </a:cubicBezTo>
                <a:cubicBezTo>
                  <a:pt x="223" y="81"/>
                  <a:pt x="223" y="82"/>
                  <a:pt x="223" y="82"/>
                </a:cubicBezTo>
                <a:close/>
                <a:moveTo>
                  <a:pt x="230" y="93"/>
                </a:moveTo>
                <a:cubicBezTo>
                  <a:pt x="230" y="93"/>
                  <a:pt x="230" y="93"/>
                  <a:pt x="231" y="93"/>
                </a:cubicBezTo>
                <a:cubicBezTo>
                  <a:pt x="231" y="93"/>
                  <a:pt x="231" y="92"/>
                  <a:pt x="231" y="92"/>
                </a:cubicBezTo>
                <a:cubicBezTo>
                  <a:pt x="231" y="92"/>
                  <a:pt x="231" y="92"/>
                  <a:pt x="231" y="92"/>
                </a:cubicBezTo>
                <a:cubicBezTo>
                  <a:pt x="231" y="92"/>
                  <a:pt x="230" y="92"/>
                  <a:pt x="230" y="93"/>
                </a:cubicBezTo>
                <a:close/>
                <a:moveTo>
                  <a:pt x="239" y="209"/>
                </a:moveTo>
                <a:cubicBezTo>
                  <a:pt x="239" y="208"/>
                  <a:pt x="239" y="208"/>
                  <a:pt x="239" y="208"/>
                </a:cubicBezTo>
                <a:cubicBezTo>
                  <a:pt x="238" y="208"/>
                  <a:pt x="238" y="208"/>
                  <a:pt x="239" y="209"/>
                </a:cubicBezTo>
                <a:close/>
                <a:moveTo>
                  <a:pt x="138" y="164"/>
                </a:moveTo>
                <a:cubicBezTo>
                  <a:pt x="138" y="164"/>
                  <a:pt x="138" y="164"/>
                  <a:pt x="138" y="164"/>
                </a:cubicBezTo>
                <a:cubicBezTo>
                  <a:pt x="138" y="164"/>
                  <a:pt x="138" y="163"/>
                  <a:pt x="138" y="163"/>
                </a:cubicBezTo>
                <a:cubicBezTo>
                  <a:pt x="138" y="163"/>
                  <a:pt x="138" y="163"/>
                  <a:pt x="138" y="163"/>
                </a:cubicBezTo>
                <a:cubicBezTo>
                  <a:pt x="138" y="163"/>
                  <a:pt x="138" y="164"/>
                  <a:pt x="138" y="16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27" name="Freeform 145"/>
          <p:cNvSpPr/>
          <p:nvPr/>
        </p:nvSpPr>
        <p:spPr bwMode="auto">
          <a:xfrm>
            <a:off x="5489097" y="5824440"/>
            <a:ext cx="69985" cy="109978"/>
          </a:xfrm>
          <a:custGeom>
            <a:gdLst>
              <a:gd fmla="*/ 4 w 27" name="T0"/>
              <a:gd fmla="*/ 2 h 42" name="T1"/>
              <a:gd fmla="*/ 4 w 27" name="T2"/>
              <a:gd fmla="*/ 4 h 42" name="T3"/>
              <a:gd fmla="*/ 5 w 27" name="T4"/>
              <a:gd fmla="*/ 5 h 42" name="T5"/>
              <a:gd fmla="*/ 20 w 27" name="T6"/>
              <a:gd fmla="*/ 29 h 42" name="T7"/>
              <a:gd fmla="*/ 25 w 27" name="T8"/>
              <a:gd fmla="*/ 36 h 42" name="T9"/>
              <a:gd fmla="*/ 26 w 27" name="T10"/>
              <a:gd fmla="*/ 37 h 42" name="T11"/>
              <a:gd fmla="*/ 27 w 27" name="T12"/>
              <a:gd fmla="*/ 40 h 42" name="T13"/>
              <a:gd fmla="*/ 25 w 27" name="T14"/>
              <a:gd fmla="*/ 41 h 42" name="T15"/>
              <a:gd fmla="*/ 23 w 27" name="T16"/>
              <a:gd fmla="*/ 41 h 42" name="T17"/>
              <a:gd fmla="*/ 22 w 27" name="T18"/>
              <a:gd fmla="*/ 40 h 42" name="T19"/>
              <a:gd fmla="*/ 21 w 27" name="T20"/>
              <a:gd fmla="*/ 37 h 42" name="T21"/>
              <a:gd fmla="*/ 16 w 27" name="T22"/>
              <a:gd fmla="*/ 26 h 42" name="T23"/>
              <a:gd fmla="*/ 3 w 27" name="T24"/>
              <a:gd fmla="*/ 7 h 42" name="T25"/>
              <a:gd fmla="*/ 1 w 27" name="T26"/>
              <a:gd fmla="*/ 5 h 42" name="T27"/>
              <a:gd fmla="*/ 0 w 27" name="T28"/>
              <a:gd fmla="*/ 2 h 42" name="T29"/>
              <a:gd fmla="*/ 0 w 27" name="T30"/>
              <a:gd fmla="*/ 1 h 42" name="T31"/>
              <a:gd fmla="*/ 2 w 27" name="T32"/>
              <a:gd fmla="*/ 0 h 42" name="T33"/>
              <a:gd fmla="*/ 4 w 27" name="T34"/>
              <a:gd fmla="*/ 1 h 42" name="T35"/>
              <a:gd fmla="*/ 4 w 27" name="T36"/>
              <a:gd fmla="*/ 2 h 42"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42" w="27">
                <a:moveTo>
                  <a:pt x="4" y="2"/>
                </a:moveTo>
                <a:cubicBezTo>
                  <a:pt x="3" y="2"/>
                  <a:pt x="4" y="3"/>
                  <a:pt x="4" y="4"/>
                </a:cubicBezTo>
                <a:cubicBezTo>
                  <a:pt x="4" y="4"/>
                  <a:pt x="4" y="5"/>
                  <a:pt x="5" y="5"/>
                </a:cubicBezTo>
                <a:cubicBezTo>
                  <a:pt x="10" y="13"/>
                  <a:pt x="15" y="21"/>
                  <a:pt x="20" y="29"/>
                </a:cubicBezTo>
                <a:cubicBezTo>
                  <a:pt x="21" y="31"/>
                  <a:pt x="23" y="34"/>
                  <a:pt x="25" y="36"/>
                </a:cubicBezTo>
                <a:cubicBezTo>
                  <a:pt x="25" y="37"/>
                  <a:pt x="26" y="37"/>
                  <a:pt x="26" y="37"/>
                </a:cubicBezTo>
                <a:cubicBezTo>
                  <a:pt x="27" y="38"/>
                  <a:pt x="27" y="39"/>
                  <a:pt x="27" y="40"/>
                </a:cubicBezTo>
                <a:cubicBezTo>
                  <a:pt x="27" y="40"/>
                  <a:pt x="26" y="41"/>
                  <a:pt x="25" y="41"/>
                </a:cubicBezTo>
                <a:cubicBezTo>
                  <a:pt x="24" y="42"/>
                  <a:pt x="24" y="41"/>
                  <a:pt x="23" y="41"/>
                </a:cubicBezTo>
                <a:cubicBezTo>
                  <a:pt x="23" y="40"/>
                  <a:pt x="23" y="40"/>
                  <a:pt x="22" y="40"/>
                </a:cubicBezTo>
                <a:cubicBezTo>
                  <a:pt x="22" y="39"/>
                  <a:pt x="21" y="38"/>
                  <a:pt x="21" y="37"/>
                </a:cubicBezTo>
                <a:cubicBezTo>
                  <a:pt x="19" y="33"/>
                  <a:pt x="18" y="30"/>
                  <a:pt x="16" y="26"/>
                </a:cubicBezTo>
                <a:cubicBezTo>
                  <a:pt x="12" y="20"/>
                  <a:pt x="8" y="13"/>
                  <a:pt x="3" y="7"/>
                </a:cubicBezTo>
                <a:cubicBezTo>
                  <a:pt x="3" y="6"/>
                  <a:pt x="2" y="6"/>
                  <a:pt x="1" y="5"/>
                </a:cubicBezTo>
                <a:cubicBezTo>
                  <a:pt x="1" y="4"/>
                  <a:pt x="0" y="3"/>
                  <a:pt x="0" y="2"/>
                </a:cubicBezTo>
                <a:cubicBezTo>
                  <a:pt x="0" y="2"/>
                  <a:pt x="0" y="1"/>
                  <a:pt x="0" y="1"/>
                </a:cubicBezTo>
                <a:cubicBezTo>
                  <a:pt x="0" y="0"/>
                  <a:pt x="1" y="0"/>
                  <a:pt x="2" y="0"/>
                </a:cubicBezTo>
                <a:cubicBezTo>
                  <a:pt x="3" y="0"/>
                  <a:pt x="3" y="0"/>
                  <a:pt x="4" y="1"/>
                </a:cubicBezTo>
                <a:cubicBezTo>
                  <a:pt x="4" y="1"/>
                  <a:pt x="4" y="1"/>
                  <a:pt x="4"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28" name="Freeform 146"/>
          <p:cNvSpPr/>
          <p:nvPr/>
        </p:nvSpPr>
        <p:spPr bwMode="auto">
          <a:xfrm>
            <a:off x="5441965" y="5820154"/>
            <a:ext cx="59988" cy="102836"/>
          </a:xfrm>
          <a:custGeom>
            <a:gdLst>
              <a:gd fmla="*/ 23 w 23" name="T0"/>
              <a:gd fmla="*/ 37 h 40" name="T1"/>
              <a:gd fmla="*/ 21 w 23" name="T2"/>
              <a:gd fmla="*/ 40 h 40" name="T3"/>
              <a:gd fmla="*/ 19 w 23" name="T4"/>
              <a:gd fmla="*/ 39 h 40" name="T5"/>
              <a:gd fmla="*/ 19 w 23" name="T6"/>
              <a:gd fmla="*/ 38 h 40" name="T7"/>
              <a:gd fmla="*/ 15 w 23" name="T8"/>
              <a:gd fmla="*/ 29 h 40" name="T9"/>
              <a:gd fmla="*/ 4 w 23" name="T10"/>
              <a:gd fmla="*/ 9 h 40" name="T11"/>
              <a:gd fmla="*/ 2 w 23" name="T12"/>
              <a:gd fmla="*/ 6 h 40" name="T13"/>
              <a:gd fmla="*/ 0 w 23" name="T14"/>
              <a:gd fmla="*/ 2 h 40" name="T15"/>
              <a:gd fmla="*/ 0 w 23" name="T16"/>
              <a:gd fmla="*/ 1 h 40" name="T17"/>
              <a:gd fmla="*/ 2 w 23" name="T18"/>
              <a:gd fmla="*/ 0 h 40" name="T19"/>
              <a:gd fmla="*/ 4 w 23" name="T20"/>
              <a:gd fmla="*/ 2 h 40" name="T21"/>
              <a:gd fmla="*/ 6 w 23" name="T22"/>
              <a:gd fmla="*/ 8 h 40" name="T23"/>
              <a:gd fmla="*/ 17 w 23" name="T24"/>
              <a:gd fmla="*/ 30 h 40" name="T25"/>
              <a:gd fmla="*/ 22 w 23" name="T26"/>
              <a:gd fmla="*/ 36 h 40" name="T27"/>
              <a:gd fmla="*/ 23 w 23" name="T28"/>
              <a:gd fmla="*/ 37 h 4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0" w="23">
                <a:moveTo>
                  <a:pt x="23" y="37"/>
                </a:moveTo>
                <a:cubicBezTo>
                  <a:pt x="23" y="39"/>
                  <a:pt x="22" y="40"/>
                  <a:pt x="21" y="40"/>
                </a:cubicBezTo>
                <a:cubicBezTo>
                  <a:pt x="20" y="40"/>
                  <a:pt x="19" y="39"/>
                  <a:pt x="19" y="39"/>
                </a:cubicBezTo>
                <a:cubicBezTo>
                  <a:pt x="19" y="38"/>
                  <a:pt x="19" y="38"/>
                  <a:pt x="19" y="38"/>
                </a:cubicBezTo>
                <a:cubicBezTo>
                  <a:pt x="18" y="35"/>
                  <a:pt x="16" y="32"/>
                  <a:pt x="15" y="29"/>
                </a:cubicBezTo>
                <a:cubicBezTo>
                  <a:pt x="11" y="23"/>
                  <a:pt x="7" y="16"/>
                  <a:pt x="4" y="9"/>
                </a:cubicBezTo>
                <a:cubicBezTo>
                  <a:pt x="3" y="8"/>
                  <a:pt x="3" y="7"/>
                  <a:pt x="2" y="6"/>
                </a:cubicBezTo>
                <a:cubicBezTo>
                  <a:pt x="1" y="5"/>
                  <a:pt x="1" y="4"/>
                  <a:pt x="0" y="2"/>
                </a:cubicBezTo>
                <a:cubicBezTo>
                  <a:pt x="0" y="2"/>
                  <a:pt x="0" y="2"/>
                  <a:pt x="0" y="1"/>
                </a:cubicBezTo>
                <a:cubicBezTo>
                  <a:pt x="0" y="0"/>
                  <a:pt x="1" y="0"/>
                  <a:pt x="2" y="0"/>
                </a:cubicBezTo>
                <a:cubicBezTo>
                  <a:pt x="3" y="0"/>
                  <a:pt x="4" y="0"/>
                  <a:pt x="4" y="2"/>
                </a:cubicBezTo>
                <a:cubicBezTo>
                  <a:pt x="4" y="4"/>
                  <a:pt x="5" y="6"/>
                  <a:pt x="6" y="8"/>
                </a:cubicBezTo>
                <a:cubicBezTo>
                  <a:pt x="9" y="16"/>
                  <a:pt x="13" y="23"/>
                  <a:pt x="17" y="30"/>
                </a:cubicBezTo>
                <a:cubicBezTo>
                  <a:pt x="19" y="32"/>
                  <a:pt x="21" y="34"/>
                  <a:pt x="22" y="36"/>
                </a:cubicBezTo>
                <a:cubicBezTo>
                  <a:pt x="22" y="37"/>
                  <a:pt x="23" y="37"/>
                  <a:pt x="23" y="3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29" name="Freeform 147"/>
          <p:cNvSpPr/>
          <p:nvPr/>
        </p:nvSpPr>
        <p:spPr bwMode="auto">
          <a:xfrm>
            <a:off x="5520520" y="5814441"/>
            <a:ext cx="48562" cy="67130"/>
          </a:xfrm>
          <a:custGeom>
            <a:gdLst>
              <a:gd fmla="*/ 1 w 19" name="T0"/>
              <a:gd fmla="*/ 4 h 26" name="T1"/>
              <a:gd fmla="*/ 0 w 19" name="T2"/>
              <a:gd fmla="*/ 2 h 26" name="T3"/>
              <a:gd fmla="*/ 2 w 19" name="T4"/>
              <a:gd fmla="*/ 0 h 26" name="T5"/>
              <a:gd fmla="*/ 3 w 19" name="T6"/>
              <a:gd fmla="*/ 0 h 26" name="T7"/>
              <a:gd fmla="*/ 5 w 19" name="T8"/>
              <a:gd fmla="*/ 3 h 26" name="T9"/>
              <a:gd fmla="*/ 9 w 19" name="T10"/>
              <a:gd fmla="*/ 8 h 26" name="T11"/>
              <a:gd fmla="*/ 13 w 19" name="T12"/>
              <a:gd fmla="*/ 14 h 26" name="T13"/>
              <a:gd fmla="*/ 18 w 19" name="T14"/>
              <a:gd fmla="*/ 23 h 26" name="T15"/>
              <a:gd fmla="*/ 18 w 19" name="T16"/>
              <a:gd fmla="*/ 23 h 26" name="T17"/>
              <a:gd fmla="*/ 17 w 19" name="T18"/>
              <a:gd fmla="*/ 26 h 26" name="T19"/>
              <a:gd fmla="*/ 15 w 19" name="T20"/>
              <a:gd fmla="*/ 25 h 26" name="T21"/>
              <a:gd fmla="*/ 15 w 19" name="T22"/>
              <a:gd fmla="*/ 24 h 26" name="T23"/>
              <a:gd fmla="*/ 11 w 19" name="T24"/>
              <a:gd fmla="*/ 14 h 26" name="T25"/>
              <a:gd fmla="*/ 8 w 19" name="T26"/>
              <a:gd fmla="*/ 9 h 26" name="T27"/>
              <a:gd fmla="*/ 4 w 19" name="T28"/>
              <a:gd fmla="*/ 4 h 26" name="T29"/>
              <a:gd fmla="*/ 1 w 19" name="T30"/>
              <a:gd fmla="*/ 4 h 2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6" w="19">
                <a:moveTo>
                  <a:pt x="1" y="4"/>
                </a:moveTo>
                <a:cubicBezTo>
                  <a:pt x="1" y="3"/>
                  <a:pt x="0" y="3"/>
                  <a:pt x="0" y="2"/>
                </a:cubicBezTo>
                <a:cubicBezTo>
                  <a:pt x="0" y="1"/>
                  <a:pt x="1" y="0"/>
                  <a:pt x="2" y="0"/>
                </a:cubicBezTo>
                <a:cubicBezTo>
                  <a:pt x="2" y="0"/>
                  <a:pt x="2" y="0"/>
                  <a:pt x="3" y="0"/>
                </a:cubicBezTo>
                <a:cubicBezTo>
                  <a:pt x="4" y="1"/>
                  <a:pt x="5" y="2"/>
                  <a:pt x="5" y="3"/>
                </a:cubicBezTo>
                <a:cubicBezTo>
                  <a:pt x="7" y="4"/>
                  <a:pt x="8" y="6"/>
                  <a:pt x="9" y="8"/>
                </a:cubicBezTo>
                <a:cubicBezTo>
                  <a:pt x="11" y="10"/>
                  <a:pt x="12" y="12"/>
                  <a:pt x="13" y="14"/>
                </a:cubicBezTo>
                <a:cubicBezTo>
                  <a:pt x="14" y="17"/>
                  <a:pt x="16" y="20"/>
                  <a:pt x="18" y="23"/>
                </a:cubicBezTo>
                <a:cubicBezTo>
                  <a:pt x="18" y="23"/>
                  <a:pt x="18" y="23"/>
                  <a:pt x="18" y="23"/>
                </a:cubicBezTo>
                <a:cubicBezTo>
                  <a:pt x="19" y="24"/>
                  <a:pt x="18" y="25"/>
                  <a:pt x="17" y="26"/>
                </a:cubicBezTo>
                <a:cubicBezTo>
                  <a:pt x="16" y="26"/>
                  <a:pt x="15" y="26"/>
                  <a:pt x="15" y="25"/>
                </a:cubicBezTo>
                <a:cubicBezTo>
                  <a:pt x="15" y="24"/>
                  <a:pt x="15" y="24"/>
                  <a:pt x="15" y="24"/>
                </a:cubicBezTo>
                <a:cubicBezTo>
                  <a:pt x="14" y="20"/>
                  <a:pt x="13" y="17"/>
                  <a:pt x="11" y="14"/>
                </a:cubicBezTo>
                <a:cubicBezTo>
                  <a:pt x="10" y="12"/>
                  <a:pt x="9" y="10"/>
                  <a:pt x="8" y="9"/>
                </a:cubicBezTo>
                <a:cubicBezTo>
                  <a:pt x="7" y="7"/>
                  <a:pt x="6" y="6"/>
                  <a:pt x="4" y="4"/>
                </a:cubicBezTo>
                <a:cubicBezTo>
                  <a:pt x="3" y="3"/>
                  <a:pt x="3" y="3"/>
                  <a:pt x="1"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30" name="Freeform 148"/>
          <p:cNvSpPr/>
          <p:nvPr/>
        </p:nvSpPr>
        <p:spPr bwMode="auto">
          <a:xfrm>
            <a:off x="5771897" y="5573062"/>
            <a:ext cx="34279" cy="85697"/>
          </a:xfrm>
          <a:custGeom>
            <a:gdLst>
              <a:gd fmla="*/ 3 w 13" name="T0"/>
              <a:gd fmla="*/ 20 h 33" name="T1"/>
              <a:gd fmla="*/ 3 w 13" name="T2"/>
              <a:gd fmla="*/ 26 h 33" name="T3"/>
              <a:gd fmla="*/ 2 w 13" name="T4"/>
              <a:gd fmla="*/ 31 h 33" name="T5"/>
              <a:gd fmla="*/ 2 w 13" name="T6"/>
              <a:gd fmla="*/ 32 h 33" name="T7"/>
              <a:gd fmla="*/ 1 w 13" name="T8"/>
              <a:gd fmla="*/ 33 h 33" name="T9"/>
              <a:gd fmla="*/ 0 w 13" name="T10"/>
              <a:gd fmla="*/ 32 h 33" name="T11"/>
              <a:gd fmla="*/ 0 w 13" name="T12"/>
              <a:gd fmla="*/ 31 h 33" name="T13"/>
              <a:gd fmla="*/ 2 w 13" name="T14"/>
              <a:gd fmla="*/ 22 h 33" name="T15"/>
              <a:gd fmla="*/ 2 w 13" name="T16"/>
              <a:gd fmla="*/ 21 h 33" name="T17"/>
              <a:gd fmla="*/ 2 w 13" name="T18"/>
              <a:gd fmla="*/ 19 h 33" name="T19"/>
              <a:gd fmla="*/ 2 w 13" name="T20"/>
              <a:gd fmla="*/ 18 h 33" name="T21"/>
              <a:gd fmla="*/ 3 w 13" name="T22"/>
              <a:gd fmla="*/ 16 h 33" name="T23"/>
              <a:gd fmla="*/ 4 w 13" name="T24"/>
              <a:gd fmla="*/ 9 h 33" name="T25"/>
              <a:gd fmla="*/ 5 w 13" name="T26"/>
              <a:gd fmla="*/ 8 h 33" name="T27"/>
              <a:gd fmla="*/ 6 w 13" name="T28"/>
              <a:gd fmla="*/ 8 h 33" name="T29"/>
              <a:gd fmla="*/ 6 w 13" name="T30"/>
              <a:gd fmla="*/ 10 h 33" name="T31"/>
              <a:gd fmla="*/ 4 w 13" name="T32"/>
              <a:gd fmla="*/ 14 h 33" name="T33"/>
              <a:gd fmla="*/ 5 w 13" name="T34"/>
              <a:gd fmla="*/ 14 h 33" name="T35"/>
              <a:gd fmla="*/ 10 w 13" name="T36"/>
              <a:gd fmla="*/ 4 h 33" name="T37"/>
              <a:gd fmla="*/ 11 w 13" name="T38"/>
              <a:gd fmla="*/ 1 h 33" name="T39"/>
              <a:gd fmla="*/ 11 w 13" name="T40"/>
              <a:gd fmla="*/ 1 h 33" name="T41"/>
              <a:gd fmla="*/ 12 w 13" name="T42"/>
              <a:gd fmla="*/ 0 h 33" name="T43"/>
              <a:gd fmla="*/ 13 w 13" name="T44"/>
              <a:gd fmla="*/ 1 h 33" name="T45"/>
              <a:gd fmla="*/ 13 w 13" name="T46"/>
              <a:gd fmla="*/ 2 h 33" name="T47"/>
              <a:gd fmla="*/ 6 w 13" name="T48"/>
              <a:gd fmla="*/ 14 h 33" name="T49"/>
              <a:gd fmla="*/ 5 w 13" name="T50"/>
              <a:gd fmla="*/ 18 h 33" name="T51"/>
              <a:gd fmla="*/ 3 w 13" name="T52"/>
              <a:gd fmla="*/ 20 h 33"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33" w="13">
                <a:moveTo>
                  <a:pt x="3" y="20"/>
                </a:moveTo>
                <a:cubicBezTo>
                  <a:pt x="3" y="22"/>
                  <a:pt x="3" y="24"/>
                  <a:pt x="3" y="26"/>
                </a:cubicBezTo>
                <a:cubicBezTo>
                  <a:pt x="2" y="28"/>
                  <a:pt x="2" y="29"/>
                  <a:pt x="2" y="31"/>
                </a:cubicBezTo>
                <a:cubicBezTo>
                  <a:pt x="2" y="32"/>
                  <a:pt x="2" y="32"/>
                  <a:pt x="2" y="32"/>
                </a:cubicBezTo>
                <a:cubicBezTo>
                  <a:pt x="2" y="33"/>
                  <a:pt x="2" y="33"/>
                  <a:pt x="1" y="33"/>
                </a:cubicBezTo>
                <a:cubicBezTo>
                  <a:pt x="0" y="33"/>
                  <a:pt x="0" y="32"/>
                  <a:pt x="0" y="32"/>
                </a:cubicBezTo>
                <a:cubicBezTo>
                  <a:pt x="0" y="31"/>
                  <a:pt x="0" y="31"/>
                  <a:pt x="0" y="31"/>
                </a:cubicBezTo>
                <a:cubicBezTo>
                  <a:pt x="1" y="28"/>
                  <a:pt x="2" y="25"/>
                  <a:pt x="2" y="22"/>
                </a:cubicBezTo>
                <a:cubicBezTo>
                  <a:pt x="2" y="21"/>
                  <a:pt x="2" y="21"/>
                  <a:pt x="2" y="21"/>
                </a:cubicBezTo>
                <a:cubicBezTo>
                  <a:pt x="2" y="20"/>
                  <a:pt x="2" y="20"/>
                  <a:pt x="2" y="19"/>
                </a:cubicBezTo>
                <a:cubicBezTo>
                  <a:pt x="1" y="19"/>
                  <a:pt x="1" y="18"/>
                  <a:pt x="2" y="18"/>
                </a:cubicBezTo>
                <a:cubicBezTo>
                  <a:pt x="2" y="17"/>
                  <a:pt x="3" y="16"/>
                  <a:pt x="3" y="16"/>
                </a:cubicBezTo>
                <a:cubicBezTo>
                  <a:pt x="3" y="13"/>
                  <a:pt x="4" y="11"/>
                  <a:pt x="4" y="9"/>
                </a:cubicBezTo>
                <a:cubicBezTo>
                  <a:pt x="4" y="8"/>
                  <a:pt x="4" y="8"/>
                  <a:pt x="5" y="8"/>
                </a:cubicBezTo>
                <a:cubicBezTo>
                  <a:pt x="5" y="8"/>
                  <a:pt x="6" y="8"/>
                  <a:pt x="6" y="8"/>
                </a:cubicBezTo>
                <a:cubicBezTo>
                  <a:pt x="6" y="9"/>
                  <a:pt x="6" y="9"/>
                  <a:pt x="6" y="10"/>
                </a:cubicBezTo>
                <a:cubicBezTo>
                  <a:pt x="4" y="11"/>
                  <a:pt x="4" y="13"/>
                  <a:pt x="4" y="14"/>
                </a:cubicBezTo>
                <a:cubicBezTo>
                  <a:pt x="4" y="14"/>
                  <a:pt x="5" y="14"/>
                  <a:pt x="5" y="14"/>
                </a:cubicBezTo>
                <a:cubicBezTo>
                  <a:pt x="7" y="10"/>
                  <a:pt x="8" y="7"/>
                  <a:pt x="10" y="4"/>
                </a:cubicBezTo>
                <a:cubicBezTo>
                  <a:pt x="11" y="3"/>
                  <a:pt x="11" y="2"/>
                  <a:pt x="11" y="1"/>
                </a:cubicBezTo>
                <a:cubicBezTo>
                  <a:pt x="11" y="1"/>
                  <a:pt x="11" y="1"/>
                  <a:pt x="11" y="1"/>
                </a:cubicBezTo>
                <a:cubicBezTo>
                  <a:pt x="11" y="0"/>
                  <a:pt x="12" y="0"/>
                  <a:pt x="12" y="0"/>
                </a:cubicBezTo>
                <a:cubicBezTo>
                  <a:pt x="13" y="0"/>
                  <a:pt x="13" y="1"/>
                  <a:pt x="13" y="1"/>
                </a:cubicBezTo>
                <a:cubicBezTo>
                  <a:pt x="13" y="1"/>
                  <a:pt x="13" y="2"/>
                  <a:pt x="13" y="2"/>
                </a:cubicBezTo>
                <a:cubicBezTo>
                  <a:pt x="11" y="6"/>
                  <a:pt x="8" y="10"/>
                  <a:pt x="6" y="14"/>
                </a:cubicBezTo>
                <a:cubicBezTo>
                  <a:pt x="5" y="15"/>
                  <a:pt x="5" y="17"/>
                  <a:pt x="5" y="18"/>
                </a:cubicBezTo>
                <a:cubicBezTo>
                  <a:pt x="4" y="19"/>
                  <a:pt x="4" y="20"/>
                  <a:pt x="3" y="2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31" name="Freeform 149"/>
          <p:cNvSpPr/>
          <p:nvPr/>
        </p:nvSpPr>
        <p:spPr bwMode="auto">
          <a:xfrm>
            <a:off x="5543372" y="5547353"/>
            <a:ext cx="15711" cy="58560"/>
          </a:xfrm>
          <a:custGeom>
            <a:gdLst>
              <a:gd fmla="*/ 0 w 6" name="T0"/>
              <a:gd fmla="*/ 21 h 23" name="T1"/>
              <a:gd fmla="*/ 1 w 6" name="T2"/>
              <a:gd fmla="*/ 20 h 23" name="T3"/>
              <a:gd fmla="*/ 2 w 6" name="T4"/>
              <a:gd fmla="*/ 15 h 23" name="T5"/>
              <a:gd fmla="*/ 3 w 6" name="T6"/>
              <a:gd fmla="*/ 6 h 23" name="T7"/>
              <a:gd fmla="*/ 3 w 6" name="T8"/>
              <a:gd fmla="*/ 2 h 23" name="T9"/>
              <a:gd fmla="*/ 4 w 6" name="T10"/>
              <a:gd fmla="*/ 1 h 23" name="T11"/>
              <a:gd fmla="*/ 5 w 6" name="T12"/>
              <a:gd fmla="*/ 1 h 23" name="T13"/>
              <a:gd fmla="*/ 5 w 6" name="T14"/>
              <a:gd fmla="*/ 2 h 23" name="T15"/>
              <a:gd fmla="*/ 5 w 6" name="T16"/>
              <a:gd fmla="*/ 5 h 23" name="T17"/>
              <a:gd fmla="*/ 3 w 6" name="T18"/>
              <a:gd fmla="*/ 16 h 23" name="T19"/>
              <a:gd fmla="*/ 3 w 6" name="T20"/>
              <a:gd fmla="*/ 21 h 23" name="T21"/>
              <a:gd fmla="*/ 3 w 6" name="T22"/>
              <a:gd fmla="*/ 22 h 23" name="T23"/>
              <a:gd fmla="*/ 1 w 6" name="T24"/>
              <a:gd fmla="*/ 22 h 23" name="T25"/>
              <a:gd fmla="*/ 0 w 6" name="T26"/>
              <a:gd fmla="*/ 21 h 2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3" w="6">
                <a:moveTo>
                  <a:pt x="0" y="21"/>
                </a:moveTo>
                <a:cubicBezTo>
                  <a:pt x="0" y="21"/>
                  <a:pt x="0" y="20"/>
                  <a:pt x="1" y="20"/>
                </a:cubicBezTo>
                <a:cubicBezTo>
                  <a:pt x="1" y="19"/>
                  <a:pt x="2" y="17"/>
                  <a:pt x="2" y="15"/>
                </a:cubicBezTo>
                <a:cubicBezTo>
                  <a:pt x="2" y="12"/>
                  <a:pt x="3" y="9"/>
                  <a:pt x="3" y="6"/>
                </a:cubicBezTo>
                <a:cubicBezTo>
                  <a:pt x="3" y="5"/>
                  <a:pt x="3" y="3"/>
                  <a:pt x="3" y="2"/>
                </a:cubicBezTo>
                <a:cubicBezTo>
                  <a:pt x="3" y="1"/>
                  <a:pt x="3" y="1"/>
                  <a:pt x="4" y="1"/>
                </a:cubicBezTo>
                <a:cubicBezTo>
                  <a:pt x="4" y="0"/>
                  <a:pt x="5" y="0"/>
                  <a:pt x="5" y="1"/>
                </a:cubicBezTo>
                <a:cubicBezTo>
                  <a:pt x="6" y="1"/>
                  <a:pt x="6" y="2"/>
                  <a:pt x="5" y="2"/>
                </a:cubicBezTo>
                <a:cubicBezTo>
                  <a:pt x="5" y="3"/>
                  <a:pt x="5" y="4"/>
                  <a:pt x="5" y="5"/>
                </a:cubicBezTo>
                <a:cubicBezTo>
                  <a:pt x="4" y="8"/>
                  <a:pt x="4" y="12"/>
                  <a:pt x="3" y="16"/>
                </a:cubicBezTo>
                <a:cubicBezTo>
                  <a:pt x="3" y="17"/>
                  <a:pt x="3" y="19"/>
                  <a:pt x="3" y="21"/>
                </a:cubicBezTo>
                <a:cubicBezTo>
                  <a:pt x="3" y="21"/>
                  <a:pt x="3" y="21"/>
                  <a:pt x="3" y="22"/>
                </a:cubicBezTo>
                <a:cubicBezTo>
                  <a:pt x="2" y="22"/>
                  <a:pt x="2" y="23"/>
                  <a:pt x="1" y="22"/>
                </a:cubicBezTo>
                <a:cubicBezTo>
                  <a:pt x="1" y="22"/>
                  <a:pt x="0" y="22"/>
                  <a:pt x="0" y="2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32" name="Freeform 150"/>
          <p:cNvSpPr/>
          <p:nvPr/>
        </p:nvSpPr>
        <p:spPr bwMode="auto">
          <a:xfrm>
            <a:off x="5540516" y="5605912"/>
            <a:ext cx="5713" cy="27138"/>
          </a:xfrm>
          <a:custGeom>
            <a:gdLst>
              <a:gd fmla="*/ 0 w 2" name="T0"/>
              <a:gd fmla="*/ 1 h 10" name="T1"/>
              <a:gd fmla="*/ 2 w 2" name="T2"/>
              <a:gd fmla="*/ 0 h 10" name="T3"/>
              <a:gd fmla="*/ 2 w 2" name="T4"/>
              <a:gd fmla="*/ 6 h 10" name="T5"/>
              <a:gd fmla="*/ 2 w 2" name="T6"/>
              <a:gd fmla="*/ 9 h 10" name="T7"/>
              <a:gd fmla="*/ 2 w 2" name="T8"/>
              <a:gd fmla="*/ 10 h 10" name="T9"/>
              <a:gd fmla="*/ 1 w 2" name="T10"/>
              <a:gd fmla="*/ 10 h 10" name="T11"/>
              <a:gd fmla="*/ 0 w 2" name="T12"/>
              <a:gd fmla="*/ 10 h 10" name="T13"/>
              <a:gd fmla="*/ 0 w 2" name="T14"/>
              <a:gd fmla="*/ 9 h 10" name="T15"/>
              <a:gd fmla="*/ 1 w 2" name="T16"/>
              <a:gd fmla="*/ 2 h 10" name="T17"/>
              <a:gd fmla="*/ 0 w 2" name="T18"/>
              <a:gd fmla="*/ 1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2">
                <a:moveTo>
                  <a:pt x="0" y="1"/>
                </a:moveTo>
                <a:cubicBezTo>
                  <a:pt x="1" y="0"/>
                  <a:pt x="1" y="0"/>
                  <a:pt x="2" y="0"/>
                </a:cubicBezTo>
                <a:cubicBezTo>
                  <a:pt x="2" y="2"/>
                  <a:pt x="2" y="4"/>
                  <a:pt x="2" y="6"/>
                </a:cubicBezTo>
                <a:cubicBezTo>
                  <a:pt x="2" y="7"/>
                  <a:pt x="2" y="8"/>
                  <a:pt x="2" y="9"/>
                </a:cubicBezTo>
                <a:cubicBezTo>
                  <a:pt x="2" y="9"/>
                  <a:pt x="2" y="10"/>
                  <a:pt x="2" y="10"/>
                </a:cubicBezTo>
                <a:cubicBezTo>
                  <a:pt x="2" y="10"/>
                  <a:pt x="1" y="10"/>
                  <a:pt x="1" y="10"/>
                </a:cubicBezTo>
                <a:cubicBezTo>
                  <a:pt x="1" y="10"/>
                  <a:pt x="0" y="10"/>
                  <a:pt x="0" y="10"/>
                </a:cubicBezTo>
                <a:cubicBezTo>
                  <a:pt x="0" y="9"/>
                  <a:pt x="0" y="9"/>
                  <a:pt x="0" y="9"/>
                </a:cubicBezTo>
                <a:cubicBezTo>
                  <a:pt x="1" y="7"/>
                  <a:pt x="1" y="4"/>
                  <a:pt x="1" y="2"/>
                </a:cubicBezTo>
                <a:cubicBezTo>
                  <a:pt x="1" y="2"/>
                  <a:pt x="1" y="1"/>
                  <a:pt x="0"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33" name="Freeform 151"/>
          <p:cNvSpPr>
            <a:spLocks noEditPoints="1"/>
          </p:cNvSpPr>
          <p:nvPr/>
        </p:nvSpPr>
        <p:spPr bwMode="auto">
          <a:xfrm>
            <a:off x="3792299" y="2202318"/>
            <a:ext cx="548460" cy="742706"/>
          </a:xfrm>
          <a:custGeom>
            <a:gdLst>
              <a:gd fmla="*/ 72 w 211" name="T0"/>
              <a:gd fmla="*/ 285 h 286" name="T1"/>
              <a:gd fmla="*/ 60 w 211" name="T2"/>
              <a:gd fmla="*/ 37 h 286" name="T3"/>
              <a:gd fmla="*/ 118 w 211" name="T4"/>
              <a:gd fmla="*/ 156 h 286" name="T5"/>
              <a:gd fmla="*/ 33 w 211" name="T6"/>
              <a:gd fmla="*/ 120 h 286" name="T7"/>
              <a:gd fmla="*/ 132 w 211" name="T8"/>
              <a:gd fmla="*/ 52 h 286" name="T9"/>
              <a:gd fmla="*/ 200 w 211" name="T10"/>
              <a:gd fmla="*/ 120 h 286" name="T11"/>
              <a:gd fmla="*/ 29 w 211" name="T12"/>
              <a:gd fmla="*/ 187 h 286" name="T13"/>
              <a:gd fmla="*/ 128 w 211" name="T14"/>
              <a:gd fmla="*/ 228 h 286" name="T15"/>
              <a:gd fmla="*/ 73 w 211" name="T16"/>
              <a:gd fmla="*/ 59 h 286" name="T17"/>
              <a:gd fmla="*/ 66 w 211" name="T18"/>
              <a:gd fmla="*/ 153 h 286" name="T19"/>
              <a:gd fmla="*/ 28 w 211" name="T20"/>
              <a:gd fmla="*/ 77 h 286" name="T21"/>
              <a:gd fmla="*/ 198 w 211" name="T22"/>
              <a:gd fmla="*/ 116 h 286" name="T23"/>
              <a:gd fmla="*/ 111 w 211" name="T24"/>
              <a:gd fmla="*/ 60 h 286" name="T25"/>
              <a:gd fmla="*/ 58 w 211" name="T26"/>
              <a:gd fmla="*/ 56 h 286" name="T27"/>
              <a:gd fmla="*/ 18 w 211" name="T28"/>
              <a:gd fmla="*/ 75 h 286" name="T29"/>
              <a:gd fmla="*/ 78 w 211" name="T30"/>
              <a:gd fmla="*/ 272 h 286" name="T31"/>
              <a:gd fmla="*/ 166 w 211" name="T32"/>
              <a:gd fmla="*/ 180 h 286" name="T33"/>
              <a:gd fmla="*/ 30 w 211" name="T34"/>
              <a:gd fmla="*/ 180 h 286" name="T35"/>
              <a:gd fmla="*/ 39 w 211" name="T36"/>
              <a:gd fmla="*/ 162 h 286" name="T37"/>
              <a:gd fmla="*/ 19 w 211" name="T38"/>
              <a:gd fmla="*/ 81 h 286" name="T39"/>
              <a:gd fmla="*/ 38 w 211" name="T40"/>
              <a:gd fmla="*/ 89 h 286" name="T41"/>
              <a:gd fmla="*/ 162 w 211" name="T42"/>
              <a:gd fmla="*/ 151 h 286" name="T43"/>
              <a:gd fmla="*/ 9 w 211" name="T44"/>
              <a:gd fmla="*/ 138 h 286" name="T45"/>
              <a:gd fmla="*/ 120 w 211" name="T46"/>
              <a:gd fmla="*/ 147 h 286" name="T47"/>
              <a:gd fmla="*/ 66 w 211" name="T48"/>
              <a:gd fmla="*/ 149 h 286" name="T49"/>
              <a:gd fmla="*/ 61 w 211" name="T50"/>
              <a:gd fmla="*/ 74 h 286" name="T51"/>
              <a:gd fmla="*/ 37 w 211" name="T52"/>
              <a:gd fmla="*/ 83 h 286" name="T53"/>
              <a:gd fmla="*/ 37 w 211" name="T54"/>
              <a:gd fmla="*/ 156 h 286" name="T55"/>
              <a:gd fmla="*/ 174 w 211" name="T56"/>
              <a:gd fmla="*/ 136 h 286" name="T57"/>
              <a:gd fmla="*/ 85 w 211" name="T58"/>
              <a:gd fmla="*/ 40 h 286" name="T59"/>
              <a:gd fmla="*/ 189 w 211" name="T60"/>
              <a:gd fmla="*/ 62 h 286" name="T61"/>
              <a:gd fmla="*/ 152 w 211" name="T62"/>
              <a:gd fmla="*/ 27 h 286" name="T63"/>
              <a:gd fmla="*/ 81 w 211" name="T64"/>
              <a:gd fmla="*/ 205 h 286" name="T65"/>
              <a:gd fmla="*/ 54 w 211" name="T66"/>
              <a:gd fmla="*/ 231 h 286" name="T67"/>
              <a:gd fmla="*/ 62 w 211" name="T68"/>
              <a:gd fmla="*/ 85 h 286" name="T69"/>
              <a:gd fmla="*/ 152 w 211" name="T70"/>
              <a:gd fmla="*/ 89 h 286" name="T71"/>
              <a:gd fmla="*/ 13 w 211" name="T72"/>
              <a:gd fmla="*/ 98 h 286" name="T73"/>
              <a:gd fmla="*/ 18 w 211" name="T74"/>
              <a:gd fmla="*/ 178 h 286" name="T75"/>
              <a:gd fmla="*/ 114 w 211" name="T76"/>
              <a:gd fmla="*/ 232 h 286" name="T77"/>
              <a:gd fmla="*/ 136 w 211" name="T78"/>
              <a:gd fmla="*/ 168 h 286" name="T79"/>
              <a:gd fmla="*/ 70 w 211" name="T80"/>
              <a:gd fmla="*/ 175 h 286" name="T81"/>
              <a:gd fmla="*/ 63 w 211" name="T82"/>
              <a:gd fmla="*/ 263 h 286" name="T83"/>
              <a:gd fmla="*/ 54 w 211" name="T84"/>
              <a:gd fmla="*/ 203 h 286" name="T85"/>
              <a:gd fmla="*/ 12 w 211" name="T86"/>
              <a:gd fmla="*/ 118 h 286" name="T87"/>
              <a:gd fmla="*/ 64 w 211" name="T88"/>
              <a:gd fmla="*/ 232 h 286" name="T89"/>
              <a:gd fmla="*/ 121 w 211" name="T90"/>
              <a:gd fmla="*/ 188 h 286" name="T91"/>
              <a:gd fmla="*/ 57 w 211" name="T92"/>
              <a:gd fmla="*/ 209 h 286" name="T93"/>
              <a:gd fmla="*/ 73 w 211" name="T94"/>
              <a:gd fmla="*/ 268 h 286" name="T95"/>
              <a:gd fmla="*/ 44 w 211" name="T96"/>
              <a:gd fmla="*/ 104 h 286" name="T97"/>
              <a:gd fmla="*/ 58 w 211" name="T98"/>
              <a:gd fmla="*/ 87 h 286" name="T99"/>
              <a:gd fmla="*/ 63 w 211" name="T100"/>
              <a:gd fmla="*/ 239 h 286" name="T101"/>
              <a:gd fmla="*/ 69 w 211" name="T102"/>
              <a:gd fmla="*/ 221 h 286" name="T103"/>
              <a:gd fmla="*/ 155 w 211" name="T104"/>
              <a:gd fmla="*/ 167 h 286" name="T105"/>
              <a:gd fmla="*/ 49 w 211" name="T106"/>
              <a:gd fmla="*/ 81 h 286" name="T107"/>
              <a:gd fmla="*/ 206 w 211" name="T108"/>
              <a:gd fmla="*/ 102 h 286" name="T109"/>
              <a:gd fmla="*/ 173 w 211" name="T110"/>
              <a:gd fmla="*/ 88 h 286" name="T111"/>
              <a:gd fmla="*/ 134 w 211" name="T112"/>
              <a:gd fmla="*/ 203 h 286" name="T113"/>
              <a:gd fmla="*/ 188 w 211" name="T114"/>
              <a:gd fmla="*/ 125 h 286" name="T115"/>
              <a:gd fmla="*/ 148 w 211" name="T116"/>
              <a:gd fmla="*/ 69 h 286" name="T117"/>
              <a:gd fmla="*/ 47 w 211" name="T118"/>
              <a:gd fmla="*/ 65 h 286" name="T119"/>
              <a:gd fmla="*/ 67 w 211" name="T120"/>
              <a:gd fmla="*/ 256 h 286" name="T121"/>
              <a:gd fmla="*/ 161 w 211" name="T122"/>
              <a:gd fmla="*/ 72 h 286" name="T123"/>
              <a:gd fmla="*/ 58 w 211" name="T124"/>
              <a:gd fmla="*/ 85 h 28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86" w="211">
                <a:moveTo>
                  <a:pt x="139" y="44"/>
                </a:moveTo>
                <a:cubicBezTo>
                  <a:pt x="140" y="42"/>
                  <a:pt x="141" y="41"/>
                  <a:pt x="142" y="39"/>
                </a:cubicBezTo>
                <a:cubicBezTo>
                  <a:pt x="142" y="38"/>
                  <a:pt x="142" y="37"/>
                  <a:pt x="143" y="36"/>
                </a:cubicBezTo>
                <a:cubicBezTo>
                  <a:pt x="145" y="31"/>
                  <a:pt x="148" y="27"/>
                  <a:pt x="152" y="23"/>
                </a:cubicBezTo>
                <a:cubicBezTo>
                  <a:pt x="154" y="19"/>
                  <a:pt x="157" y="17"/>
                  <a:pt x="160" y="14"/>
                </a:cubicBezTo>
                <a:cubicBezTo>
                  <a:pt x="162" y="13"/>
                  <a:pt x="164" y="12"/>
                  <a:pt x="165" y="10"/>
                </a:cubicBezTo>
                <a:cubicBezTo>
                  <a:pt x="167" y="10"/>
                  <a:pt x="168" y="9"/>
                  <a:pt x="169" y="8"/>
                </a:cubicBezTo>
                <a:cubicBezTo>
                  <a:pt x="174" y="5"/>
                  <a:pt x="180" y="3"/>
                  <a:pt x="187" y="1"/>
                </a:cubicBezTo>
                <a:cubicBezTo>
                  <a:pt x="189" y="1"/>
                  <a:pt x="191" y="0"/>
                  <a:pt x="193" y="0"/>
                </a:cubicBezTo>
                <a:cubicBezTo>
                  <a:pt x="194" y="0"/>
                  <a:pt x="195" y="0"/>
                  <a:pt x="195" y="1"/>
                </a:cubicBezTo>
                <a:cubicBezTo>
                  <a:pt x="195" y="1"/>
                  <a:pt x="196" y="2"/>
                  <a:pt x="196" y="2"/>
                </a:cubicBezTo>
                <a:cubicBezTo>
                  <a:pt x="196" y="3"/>
                  <a:pt x="197" y="4"/>
                  <a:pt x="197" y="5"/>
                </a:cubicBezTo>
                <a:cubicBezTo>
                  <a:pt x="197" y="5"/>
                  <a:pt x="198" y="6"/>
                  <a:pt x="198" y="6"/>
                </a:cubicBezTo>
                <a:cubicBezTo>
                  <a:pt x="198" y="7"/>
                  <a:pt x="198" y="7"/>
                  <a:pt x="197" y="8"/>
                </a:cubicBezTo>
                <a:cubicBezTo>
                  <a:pt x="196" y="8"/>
                  <a:pt x="196" y="8"/>
                  <a:pt x="196" y="8"/>
                </a:cubicBezTo>
                <a:cubicBezTo>
                  <a:pt x="195" y="8"/>
                  <a:pt x="193" y="8"/>
                  <a:pt x="192" y="8"/>
                </a:cubicBezTo>
                <a:cubicBezTo>
                  <a:pt x="189" y="8"/>
                  <a:pt x="186" y="8"/>
                  <a:pt x="183" y="9"/>
                </a:cubicBezTo>
                <a:cubicBezTo>
                  <a:pt x="180" y="10"/>
                  <a:pt x="177" y="11"/>
                  <a:pt x="174" y="13"/>
                </a:cubicBezTo>
                <a:cubicBezTo>
                  <a:pt x="171" y="15"/>
                  <a:pt x="167" y="17"/>
                  <a:pt x="164" y="20"/>
                </a:cubicBezTo>
                <a:cubicBezTo>
                  <a:pt x="161" y="22"/>
                  <a:pt x="158" y="26"/>
                  <a:pt x="155" y="29"/>
                </a:cubicBezTo>
                <a:cubicBezTo>
                  <a:pt x="153" y="32"/>
                  <a:pt x="151" y="35"/>
                  <a:pt x="149" y="39"/>
                </a:cubicBezTo>
                <a:cubicBezTo>
                  <a:pt x="149" y="39"/>
                  <a:pt x="149" y="40"/>
                  <a:pt x="149" y="40"/>
                </a:cubicBezTo>
                <a:cubicBezTo>
                  <a:pt x="149" y="41"/>
                  <a:pt x="148" y="41"/>
                  <a:pt x="148" y="42"/>
                </a:cubicBezTo>
                <a:cubicBezTo>
                  <a:pt x="147" y="42"/>
                  <a:pt x="147" y="42"/>
                  <a:pt x="147" y="42"/>
                </a:cubicBezTo>
                <a:cubicBezTo>
                  <a:pt x="147" y="43"/>
                  <a:pt x="146" y="44"/>
                  <a:pt x="146" y="45"/>
                </a:cubicBezTo>
                <a:cubicBezTo>
                  <a:pt x="146" y="46"/>
                  <a:pt x="146" y="47"/>
                  <a:pt x="146" y="48"/>
                </a:cubicBezTo>
                <a:cubicBezTo>
                  <a:pt x="146" y="48"/>
                  <a:pt x="146" y="48"/>
                  <a:pt x="146" y="48"/>
                </a:cubicBezTo>
                <a:cubicBezTo>
                  <a:pt x="152" y="48"/>
                  <a:pt x="158" y="48"/>
                  <a:pt x="164" y="48"/>
                </a:cubicBezTo>
                <a:cubicBezTo>
                  <a:pt x="166" y="48"/>
                  <a:pt x="169" y="48"/>
                  <a:pt x="171" y="49"/>
                </a:cubicBezTo>
                <a:cubicBezTo>
                  <a:pt x="174" y="49"/>
                  <a:pt x="176" y="50"/>
                  <a:pt x="178" y="52"/>
                </a:cubicBezTo>
                <a:cubicBezTo>
                  <a:pt x="180" y="52"/>
                  <a:pt x="181" y="53"/>
                  <a:pt x="182" y="54"/>
                </a:cubicBezTo>
                <a:cubicBezTo>
                  <a:pt x="185" y="55"/>
                  <a:pt x="188" y="57"/>
                  <a:pt x="190" y="58"/>
                </a:cubicBezTo>
                <a:cubicBezTo>
                  <a:pt x="193" y="60"/>
                  <a:pt x="196" y="63"/>
                  <a:pt x="198" y="66"/>
                </a:cubicBezTo>
                <a:cubicBezTo>
                  <a:pt x="201" y="69"/>
                  <a:pt x="203" y="73"/>
                  <a:pt x="205" y="77"/>
                </a:cubicBezTo>
                <a:cubicBezTo>
                  <a:pt x="207" y="80"/>
                  <a:pt x="208" y="83"/>
                  <a:pt x="209" y="86"/>
                </a:cubicBezTo>
                <a:cubicBezTo>
                  <a:pt x="210" y="91"/>
                  <a:pt x="210" y="96"/>
                  <a:pt x="211" y="101"/>
                </a:cubicBezTo>
                <a:cubicBezTo>
                  <a:pt x="211" y="106"/>
                  <a:pt x="211" y="110"/>
                  <a:pt x="211" y="115"/>
                </a:cubicBezTo>
                <a:cubicBezTo>
                  <a:pt x="211" y="118"/>
                  <a:pt x="210" y="121"/>
                  <a:pt x="210" y="124"/>
                </a:cubicBezTo>
                <a:cubicBezTo>
                  <a:pt x="209" y="129"/>
                  <a:pt x="209" y="133"/>
                  <a:pt x="207" y="137"/>
                </a:cubicBezTo>
                <a:cubicBezTo>
                  <a:pt x="207" y="139"/>
                  <a:pt x="206" y="141"/>
                  <a:pt x="205" y="143"/>
                </a:cubicBezTo>
                <a:cubicBezTo>
                  <a:pt x="204" y="146"/>
                  <a:pt x="202" y="149"/>
                  <a:pt x="201" y="152"/>
                </a:cubicBezTo>
                <a:cubicBezTo>
                  <a:pt x="201" y="154"/>
                  <a:pt x="200" y="155"/>
                  <a:pt x="199" y="156"/>
                </a:cubicBezTo>
                <a:cubicBezTo>
                  <a:pt x="196" y="161"/>
                  <a:pt x="193" y="165"/>
                  <a:pt x="190" y="169"/>
                </a:cubicBezTo>
                <a:cubicBezTo>
                  <a:pt x="188" y="171"/>
                  <a:pt x="186" y="174"/>
                  <a:pt x="184" y="176"/>
                </a:cubicBezTo>
                <a:cubicBezTo>
                  <a:pt x="182" y="179"/>
                  <a:pt x="180" y="181"/>
                  <a:pt x="178" y="183"/>
                </a:cubicBezTo>
                <a:cubicBezTo>
                  <a:pt x="176" y="185"/>
                  <a:pt x="174" y="187"/>
                  <a:pt x="172" y="190"/>
                </a:cubicBezTo>
                <a:cubicBezTo>
                  <a:pt x="167" y="196"/>
                  <a:pt x="162" y="201"/>
                  <a:pt x="157" y="206"/>
                </a:cubicBezTo>
                <a:cubicBezTo>
                  <a:pt x="153" y="210"/>
                  <a:pt x="149" y="213"/>
                  <a:pt x="145" y="216"/>
                </a:cubicBezTo>
                <a:cubicBezTo>
                  <a:pt x="140" y="220"/>
                  <a:pt x="135" y="225"/>
                  <a:pt x="131" y="229"/>
                </a:cubicBezTo>
                <a:cubicBezTo>
                  <a:pt x="128" y="230"/>
                  <a:pt x="126" y="232"/>
                  <a:pt x="124" y="234"/>
                </a:cubicBezTo>
                <a:cubicBezTo>
                  <a:pt x="121" y="236"/>
                  <a:pt x="118" y="238"/>
                  <a:pt x="115" y="241"/>
                </a:cubicBezTo>
                <a:cubicBezTo>
                  <a:pt x="112" y="243"/>
                  <a:pt x="109" y="246"/>
                  <a:pt x="105" y="249"/>
                </a:cubicBezTo>
                <a:cubicBezTo>
                  <a:pt x="101" y="252"/>
                  <a:pt x="97" y="256"/>
                  <a:pt x="93" y="260"/>
                </a:cubicBezTo>
                <a:cubicBezTo>
                  <a:pt x="91" y="263"/>
                  <a:pt x="89" y="264"/>
                  <a:pt x="87" y="267"/>
                </a:cubicBezTo>
                <a:cubicBezTo>
                  <a:pt x="83" y="271"/>
                  <a:pt x="80" y="275"/>
                  <a:pt x="77" y="281"/>
                </a:cubicBezTo>
                <a:cubicBezTo>
                  <a:pt x="77" y="281"/>
                  <a:pt x="77" y="281"/>
                  <a:pt x="77" y="281"/>
                </a:cubicBezTo>
                <a:cubicBezTo>
                  <a:pt x="77" y="281"/>
                  <a:pt x="77" y="281"/>
                  <a:pt x="77" y="281"/>
                </a:cubicBezTo>
                <a:cubicBezTo>
                  <a:pt x="77" y="282"/>
                  <a:pt x="76" y="283"/>
                  <a:pt x="76" y="284"/>
                </a:cubicBezTo>
                <a:cubicBezTo>
                  <a:pt x="75" y="285"/>
                  <a:pt x="73" y="286"/>
                  <a:pt x="72" y="285"/>
                </a:cubicBezTo>
                <a:cubicBezTo>
                  <a:pt x="71" y="284"/>
                  <a:pt x="71" y="283"/>
                  <a:pt x="71" y="282"/>
                </a:cubicBezTo>
                <a:cubicBezTo>
                  <a:pt x="71" y="282"/>
                  <a:pt x="71" y="282"/>
                  <a:pt x="71" y="282"/>
                </a:cubicBezTo>
                <a:cubicBezTo>
                  <a:pt x="70" y="280"/>
                  <a:pt x="70" y="278"/>
                  <a:pt x="69" y="277"/>
                </a:cubicBezTo>
                <a:cubicBezTo>
                  <a:pt x="69" y="277"/>
                  <a:pt x="68" y="277"/>
                  <a:pt x="68" y="277"/>
                </a:cubicBezTo>
                <a:cubicBezTo>
                  <a:pt x="67" y="278"/>
                  <a:pt x="66" y="277"/>
                  <a:pt x="66" y="276"/>
                </a:cubicBezTo>
                <a:cubicBezTo>
                  <a:pt x="65" y="274"/>
                  <a:pt x="65" y="273"/>
                  <a:pt x="65" y="272"/>
                </a:cubicBezTo>
                <a:cubicBezTo>
                  <a:pt x="64" y="269"/>
                  <a:pt x="63" y="267"/>
                  <a:pt x="62" y="265"/>
                </a:cubicBezTo>
                <a:cubicBezTo>
                  <a:pt x="59" y="261"/>
                  <a:pt x="56" y="257"/>
                  <a:pt x="53" y="253"/>
                </a:cubicBezTo>
                <a:cubicBezTo>
                  <a:pt x="50" y="250"/>
                  <a:pt x="48" y="247"/>
                  <a:pt x="46" y="244"/>
                </a:cubicBezTo>
                <a:cubicBezTo>
                  <a:pt x="46" y="243"/>
                  <a:pt x="46" y="243"/>
                  <a:pt x="46" y="243"/>
                </a:cubicBezTo>
                <a:cubicBezTo>
                  <a:pt x="45" y="243"/>
                  <a:pt x="45" y="242"/>
                  <a:pt x="44" y="242"/>
                </a:cubicBezTo>
                <a:cubicBezTo>
                  <a:pt x="44" y="241"/>
                  <a:pt x="43" y="239"/>
                  <a:pt x="42" y="238"/>
                </a:cubicBezTo>
                <a:cubicBezTo>
                  <a:pt x="42" y="237"/>
                  <a:pt x="42" y="237"/>
                  <a:pt x="41" y="236"/>
                </a:cubicBezTo>
                <a:cubicBezTo>
                  <a:pt x="40" y="234"/>
                  <a:pt x="38" y="232"/>
                  <a:pt x="37" y="229"/>
                </a:cubicBezTo>
                <a:cubicBezTo>
                  <a:pt x="34" y="225"/>
                  <a:pt x="32" y="221"/>
                  <a:pt x="29" y="217"/>
                </a:cubicBezTo>
                <a:cubicBezTo>
                  <a:pt x="26" y="212"/>
                  <a:pt x="23" y="206"/>
                  <a:pt x="21" y="201"/>
                </a:cubicBezTo>
                <a:cubicBezTo>
                  <a:pt x="20" y="199"/>
                  <a:pt x="19" y="197"/>
                  <a:pt x="19" y="196"/>
                </a:cubicBezTo>
                <a:cubicBezTo>
                  <a:pt x="18" y="193"/>
                  <a:pt x="17" y="190"/>
                  <a:pt x="15" y="188"/>
                </a:cubicBezTo>
                <a:cubicBezTo>
                  <a:pt x="13" y="183"/>
                  <a:pt x="11" y="177"/>
                  <a:pt x="9" y="172"/>
                </a:cubicBezTo>
                <a:cubicBezTo>
                  <a:pt x="8" y="168"/>
                  <a:pt x="6" y="165"/>
                  <a:pt x="5" y="161"/>
                </a:cubicBezTo>
                <a:cubicBezTo>
                  <a:pt x="4" y="157"/>
                  <a:pt x="3" y="154"/>
                  <a:pt x="2" y="150"/>
                </a:cubicBezTo>
                <a:cubicBezTo>
                  <a:pt x="2" y="144"/>
                  <a:pt x="1" y="138"/>
                  <a:pt x="1" y="132"/>
                </a:cubicBezTo>
                <a:cubicBezTo>
                  <a:pt x="0" y="126"/>
                  <a:pt x="1" y="121"/>
                  <a:pt x="1" y="115"/>
                </a:cubicBezTo>
                <a:cubicBezTo>
                  <a:pt x="1" y="110"/>
                  <a:pt x="2" y="105"/>
                  <a:pt x="3" y="101"/>
                </a:cubicBezTo>
                <a:cubicBezTo>
                  <a:pt x="5" y="90"/>
                  <a:pt x="9" y="81"/>
                  <a:pt x="14" y="72"/>
                </a:cubicBezTo>
                <a:cubicBezTo>
                  <a:pt x="15" y="70"/>
                  <a:pt x="17" y="67"/>
                  <a:pt x="18" y="65"/>
                </a:cubicBezTo>
                <a:cubicBezTo>
                  <a:pt x="21" y="60"/>
                  <a:pt x="24" y="56"/>
                  <a:pt x="28" y="52"/>
                </a:cubicBezTo>
                <a:cubicBezTo>
                  <a:pt x="31" y="49"/>
                  <a:pt x="35" y="46"/>
                  <a:pt x="38" y="43"/>
                </a:cubicBezTo>
                <a:cubicBezTo>
                  <a:pt x="42" y="39"/>
                  <a:pt x="47" y="36"/>
                  <a:pt x="53" y="34"/>
                </a:cubicBezTo>
                <a:cubicBezTo>
                  <a:pt x="58" y="32"/>
                  <a:pt x="62" y="30"/>
                  <a:pt x="67" y="28"/>
                </a:cubicBezTo>
                <a:cubicBezTo>
                  <a:pt x="72" y="27"/>
                  <a:pt x="76" y="27"/>
                  <a:pt x="80" y="26"/>
                </a:cubicBezTo>
                <a:cubicBezTo>
                  <a:pt x="82" y="26"/>
                  <a:pt x="85" y="26"/>
                  <a:pt x="88" y="26"/>
                </a:cubicBezTo>
                <a:cubicBezTo>
                  <a:pt x="92" y="26"/>
                  <a:pt x="95" y="26"/>
                  <a:pt x="99" y="27"/>
                </a:cubicBezTo>
                <a:cubicBezTo>
                  <a:pt x="106" y="27"/>
                  <a:pt x="113" y="28"/>
                  <a:pt x="120" y="32"/>
                </a:cubicBezTo>
                <a:cubicBezTo>
                  <a:pt x="122" y="32"/>
                  <a:pt x="124" y="34"/>
                  <a:pt x="126" y="35"/>
                </a:cubicBezTo>
                <a:cubicBezTo>
                  <a:pt x="128" y="36"/>
                  <a:pt x="129" y="37"/>
                  <a:pt x="131" y="38"/>
                </a:cubicBezTo>
                <a:cubicBezTo>
                  <a:pt x="133" y="39"/>
                  <a:pt x="135" y="41"/>
                  <a:pt x="137" y="43"/>
                </a:cubicBezTo>
                <a:cubicBezTo>
                  <a:pt x="138" y="43"/>
                  <a:pt x="138" y="44"/>
                  <a:pt x="139" y="44"/>
                </a:cubicBezTo>
                <a:close/>
                <a:moveTo>
                  <a:pt x="124" y="153"/>
                </a:moveTo>
                <a:cubicBezTo>
                  <a:pt x="124" y="152"/>
                  <a:pt x="124" y="152"/>
                  <a:pt x="124" y="151"/>
                </a:cubicBezTo>
                <a:cubicBezTo>
                  <a:pt x="124" y="151"/>
                  <a:pt x="124" y="151"/>
                  <a:pt x="124" y="151"/>
                </a:cubicBezTo>
                <a:cubicBezTo>
                  <a:pt x="124" y="151"/>
                  <a:pt x="124" y="152"/>
                  <a:pt x="124" y="153"/>
                </a:cubicBezTo>
                <a:cubicBezTo>
                  <a:pt x="124" y="154"/>
                  <a:pt x="124" y="154"/>
                  <a:pt x="124" y="155"/>
                </a:cubicBezTo>
                <a:cubicBezTo>
                  <a:pt x="124" y="155"/>
                  <a:pt x="124" y="155"/>
                  <a:pt x="124" y="155"/>
                </a:cubicBezTo>
                <a:cubicBezTo>
                  <a:pt x="124" y="154"/>
                  <a:pt x="124" y="154"/>
                  <a:pt x="124" y="153"/>
                </a:cubicBezTo>
                <a:close/>
                <a:moveTo>
                  <a:pt x="60" y="37"/>
                </a:moveTo>
                <a:cubicBezTo>
                  <a:pt x="61" y="37"/>
                  <a:pt x="61" y="37"/>
                  <a:pt x="61" y="37"/>
                </a:cubicBezTo>
                <a:cubicBezTo>
                  <a:pt x="63" y="36"/>
                  <a:pt x="64" y="36"/>
                  <a:pt x="66" y="35"/>
                </a:cubicBezTo>
                <a:cubicBezTo>
                  <a:pt x="66" y="35"/>
                  <a:pt x="66" y="35"/>
                  <a:pt x="66" y="35"/>
                </a:cubicBezTo>
                <a:cubicBezTo>
                  <a:pt x="66" y="35"/>
                  <a:pt x="66" y="35"/>
                  <a:pt x="66" y="35"/>
                </a:cubicBezTo>
                <a:cubicBezTo>
                  <a:pt x="65" y="35"/>
                  <a:pt x="63" y="35"/>
                  <a:pt x="62" y="36"/>
                </a:cubicBezTo>
                <a:cubicBezTo>
                  <a:pt x="61" y="36"/>
                  <a:pt x="61" y="36"/>
                  <a:pt x="61" y="36"/>
                </a:cubicBezTo>
                <a:cubicBezTo>
                  <a:pt x="61" y="37"/>
                  <a:pt x="61" y="37"/>
                  <a:pt x="60" y="37"/>
                </a:cubicBezTo>
                <a:cubicBezTo>
                  <a:pt x="60" y="37"/>
                  <a:pt x="59" y="37"/>
                  <a:pt x="59" y="38"/>
                </a:cubicBezTo>
                <a:cubicBezTo>
                  <a:pt x="57" y="38"/>
                  <a:pt x="56" y="39"/>
                  <a:pt x="55" y="40"/>
                </a:cubicBezTo>
                <a:cubicBezTo>
                  <a:pt x="55" y="40"/>
                  <a:pt x="55" y="40"/>
                  <a:pt x="55" y="40"/>
                </a:cubicBezTo>
                <a:cubicBezTo>
                  <a:pt x="55" y="40"/>
                  <a:pt x="55" y="40"/>
                  <a:pt x="55" y="40"/>
                </a:cubicBezTo>
                <a:cubicBezTo>
                  <a:pt x="57" y="39"/>
                  <a:pt x="59" y="39"/>
                  <a:pt x="60" y="38"/>
                </a:cubicBezTo>
                <a:cubicBezTo>
                  <a:pt x="60" y="38"/>
                  <a:pt x="60" y="38"/>
                  <a:pt x="60" y="37"/>
                </a:cubicBezTo>
                <a:close/>
                <a:moveTo>
                  <a:pt x="147" y="67"/>
                </a:moveTo>
                <a:cubicBezTo>
                  <a:pt x="147" y="67"/>
                  <a:pt x="147" y="67"/>
                  <a:pt x="147" y="67"/>
                </a:cubicBezTo>
                <a:cubicBezTo>
                  <a:pt x="148" y="66"/>
                  <a:pt x="149" y="66"/>
                  <a:pt x="149" y="65"/>
                </a:cubicBezTo>
                <a:cubicBezTo>
                  <a:pt x="150" y="64"/>
                  <a:pt x="150" y="63"/>
                  <a:pt x="151" y="63"/>
                </a:cubicBezTo>
                <a:cubicBezTo>
                  <a:pt x="150" y="62"/>
                  <a:pt x="150" y="62"/>
                  <a:pt x="150" y="63"/>
                </a:cubicBezTo>
                <a:cubicBezTo>
                  <a:pt x="149" y="64"/>
                  <a:pt x="148" y="65"/>
                  <a:pt x="147" y="67"/>
                </a:cubicBezTo>
                <a:cubicBezTo>
                  <a:pt x="147" y="67"/>
                  <a:pt x="147" y="67"/>
                  <a:pt x="147" y="67"/>
                </a:cubicBezTo>
                <a:cubicBezTo>
                  <a:pt x="147" y="67"/>
                  <a:pt x="146" y="67"/>
                  <a:pt x="146" y="67"/>
                </a:cubicBezTo>
                <a:cubicBezTo>
                  <a:pt x="146" y="67"/>
                  <a:pt x="146" y="67"/>
                  <a:pt x="146" y="67"/>
                </a:cubicBezTo>
                <a:cubicBezTo>
                  <a:pt x="146" y="67"/>
                  <a:pt x="147" y="67"/>
                  <a:pt x="147" y="67"/>
                </a:cubicBezTo>
                <a:close/>
                <a:moveTo>
                  <a:pt x="74" y="29"/>
                </a:moveTo>
                <a:cubicBezTo>
                  <a:pt x="74" y="29"/>
                  <a:pt x="74" y="29"/>
                  <a:pt x="75" y="29"/>
                </a:cubicBezTo>
                <a:cubicBezTo>
                  <a:pt x="77" y="29"/>
                  <a:pt x="80" y="28"/>
                  <a:pt x="82" y="28"/>
                </a:cubicBezTo>
                <a:cubicBezTo>
                  <a:pt x="87" y="28"/>
                  <a:pt x="91" y="28"/>
                  <a:pt x="96" y="28"/>
                </a:cubicBezTo>
                <a:cubicBezTo>
                  <a:pt x="97" y="28"/>
                  <a:pt x="98" y="28"/>
                  <a:pt x="99" y="28"/>
                </a:cubicBezTo>
                <a:cubicBezTo>
                  <a:pt x="98" y="28"/>
                  <a:pt x="97" y="28"/>
                  <a:pt x="96" y="28"/>
                </a:cubicBezTo>
                <a:cubicBezTo>
                  <a:pt x="92" y="28"/>
                  <a:pt x="88" y="28"/>
                  <a:pt x="84" y="28"/>
                </a:cubicBezTo>
                <a:cubicBezTo>
                  <a:pt x="81" y="28"/>
                  <a:pt x="77" y="28"/>
                  <a:pt x="74" y="29"/>
                </a:cubicBezTo>
                <a:cubicBezTo>
                  <a:pt x="74" y="29"/>
                  <a:pt x="74" y="29"/>
                  <a:pt x="74" y="29"/>
                </a:cubicBezTo>
                <a:cubicBezTo>
                  <a:pt x="74" y="29"/>
                  <a:pt x="74" y="29"/>
                  <a:pt x="73" y="29"/>
                </a:cubicBezTo>
                <a:cubicBezTo>
                  <a:pt x="73" y="29"/>
                  <a:pt x="73" y="29"/>
                  <a:pt x="73" y="29"/>
                </a:cubicBezTo>
                <a:cubicBezTo>
                  <a:pt x="74" y="29"/>
                  <a:pt x="74" y="29"/>
                  <a:pt x="74" y="29"/>
                </a:cubicBezTo>
                <a:close/>
                <a:moveTo>
                  <a:pt x="118" y="231"/>
                </a:moveTo>
                <a:cubicBezTo>
                  <a:pt x="118" y="231"/>
                  <a:pt x="118" y="231"/>
                  <a:pt x="118" y="231"/>
                </a:cubicBezTo>
                <a:cubicBezTo>
                  <a:pt x="122" y="229"/>
                  <a:pt x="125" y="227"/>
                  <a:pt x="127" y="224"/>
                </a:cubicBezTo>
                <a:cubicBezTo>
                  <a:pt x="128" y="223"/>
                  <a:pt x="128" y="223"/>
                  <a:pt x="129" y="222"/>
                </a:cubicBezTo>
                <a:cubicBezTo>
                  <a:pt x="129" y="222"/>
                  <a:pt x="129" y="222"/>
                  <a:pt x="128" y="222"/>
                </a:cubicBezTo>
                <a:cubicBezTo>
                  <a:pt x="125" y="225"/>
                  <a:pt x="122" y="228"/>
                  <a:pt x="118" y="231"/>
                </a:cubicBezTo>
                <a:cubicBezTo>
                  <a:pt x="118" y="231"/>
                  <a:pt x="118" y="231"/>
                  <a:pt x="118" y="231"/>
                </a:cubicBezTo>
                <a:cubicBezTo>
                  <a:pt x="118" y="231"/>
                  <a:pt x="118" y="232"/>
                  <a:pt x="118" y="232"/>
                </a:cubicBezTo>
                <a:cubicBezTo>
                  <a:pt x="118" y="232"/>
                  <a:pt x="118" y="232"/>
                  <a:pt x="118" y="232"/>
                </a:cubicBezTo>
                <a:cubicBezTo>
                  <a:pt x="118" y="232"/>
                  <a:pt x="118" y="231"/>
                  <a:pt x="118" y="231"/>
                </a:cubicBezTo>
                <a:close/>
                <a:moveTo>
                  <a:pt x="168" y="182"/>
                </a:moveTo>
                <a:cubicBezTo>
                  <a:pt x="168" y="182"/>
                  <a:pt x="167" y="182"/>
                  <a:pt x="167" y="182"/>
                </a:cubicBezTo>
                <a:cubicBezTo>
                  <a:pt x="167" y="182"/>
                  <a:pt x="166" y="183"/>
                  <a:pt x="165" y="182"/>
                </a:cubicBezTo>
                <a:cubicBezTo>
                  <a:pt x="165" y="182"/>
                  <a:pt x="165" y="182"/>
                  <a:pt x="165" y="182"/>
                </a:cubicBezTo>
                <a:cubicBezTo>
                  <a:pt x="164" y="182"/>
                  <a:pt x="163" y="181"/>
                  <a:pt x="163" y="181"/>
                </a:cubicBezTo>
                <a:cubicBezTo>
                  <a:pt x="163" y="180"/>
                  <a:pt x="163" y="180"/>
                  <a:pt x="162" y="180"/>
                </a:cubicBezTo>
                <a:cubicBezTo>
                  <a:pt x="161" y="181"/>
                  <a:pt x="160" y="182"/>
                  <a:pt x="159" y="184"/>
                </a:cubicBezTo>
                <a:cubicBezTo>
                  <a:pt x="159" y="184"/>
                  <a:pt x="158" y="184"/>
                  <a:pt x="158" y="185"/>
                </a:cubicBezTo>
                <a:cubicBezTo>
                  <a:pt x="158" y="187"/>
                  <a:pt x="158" y="188"/>
                  <a:pt x="158" y="190"/>
                </a:cubicBezTo>
                <a:cubicBezTo>
                  <a:pt x="158" y="190"/>
                  <a:pt x="158" y="191"/>
                  <a:pt x="158" y="191"/>
                </a:cubicBezTo>
                <a:cubicBezTo>
                  <a:pt x="159" y="191"/>
                  <a:pt x="159" y="191"/>
                  <a:pt x="159" y="191"/>
                </a:cubicBezTo>
                <a:cubicBezTo>
                  <a:pt x="162" y="188"/>
                  <a:pt x="164" y="185"/>
                  <a:pt x="167" y="182"/>
                </a:cubicBezTo>
                <a:cubicBezTo>
                  <a:pt x="168" y="182"/>
                  <a:pt x="168" y="182"/>
                  <a:pt x="168" y="182"/>
                </a:cubicBezTo>
                <a:cubicBezTo>
                  <a:pt x="168" y="182"/>
                  <a:pt x="169" y="181"/>
                  <a:pt x="169" y="181"/>
                </a:cubicBezTo>
                <a:cubicBezTo>
                  <a:pt x="170" y="180"/>
                  <a:pt x="171" y="179"/>
                  <a:pt x="172" y="177"/>
                </a:cubicBezTo>
                <a:cubicBezTo>
                  <a:pt x="172" y="177"/>
                  <a:pt x="172" y="177"/>
                  <a:pt x="172" y="177"/>
                </a:cubicBezTo>
                <a:cubicBezTo>
                  <a:pt x="172" y="176"/>
                  <a:pt x="172" y="175"/>
                  <a:pt x="171" y="175"/>
                </a:cubicBezTo>
                <a:cubicBezTo>
                  <a:pt x="170" y="177"/>
                  <a:pt x="170" y="180"/>
                  <a:pt x="168" y="182"/>
                </a:cubicBezTo>
                <a:close/>
                <a:moveTo>
                  <a:pt x="77" y="193"/>
                </a:moveTo>
                <a:cubicBezTo>
                  <a:pt x="78" y="193"/>
                  <a:pt x="79" y="193"/>
                  <a:pt x="79" y="193"/>
                </a:cubicBezTo>
                <a:cubicBezTo>
                  <a:pt x="86" y="193"/>
                  <a:pt x="93" y="193"/>
                  <a:pt x="100" y="193"/>
                </a:cubicBezTo>
                <a:cubicBezTo>
                  <a:pt x="103" y="193"/>
                  <a:pt x="106" y="193"/>
                  <a:pt x="109" y="193"/>
                </a:cubicBezTo>
                <a:cubicBezTo>
                  <a:pt x="112" y="192"/>
                  <a:pt x="115" y="191"/>
                  <a:pt x="118" y="190"/>
                </a:cubicBezTo>
                <a:cubicBezTo>
                  <a:pt x="118" y="190"/>
                  <a:pt x="119" y="189"/>
                  <a:pt x="119" y="189"/>
                </a:cubicBezTo>
                <a:cubicBezTo>
                  <a:pt x="119" y="187"/>
                  <a:pt x="119" y="186"/>
                  <a:pt x="119" y="184"/>
                </a:cubicBezTo>
                <a:cubicBezTo>
                  <a:pt x="119" y="180"/>
                  <a:pt x="119" y="176"/>
                  <a:pt x="119" y="171"/>
                </a:cubicBezTo>
                <a:cubicBezTo>
                  <a:pt x="118" y="166"/>
                  <a:pt x="118" y="161"/>
                  <a:pt x="118" y="156"/>
                </a:cubicBezTo>
                <a:cubicBezTo>
                  <a:pt x="118" y="154"/>
                  <a:pt x="118" y="152"/>
                  <a:pt x="118" y="151"/>
                </a:cubicBezTo>
                <a:cubicBezTo>
                  <a:pt x="118" y="149"/>
                  <a:pt x="118" y="148"/>
                  <a:pt x="118" y="147"/>
                </a:cubicBezTo>
                <a:cubicBezTo>
                  <a:pt x="117" y="147"/>
                  <a:pt x="117" y="147"/>
                  <a:pt x="117" y="146"/>
                </a:cubicBezTo>
                <a:cubicBezTo>
                  <a:pt x="116" y="146"/>
                  <a:pt x="115" y="144"/>
                  <a:pt x="116" y="143"/>
                </a:cubicBezTo>
                <a:cubicBezTo>
                  <a:pt x="116" y="143"/>
                  <a:pt x="117" y="143"/>
                  <a:pt x="117" y="143"/>
                </a:cubicBezTo>
                <a:cubicBezTo>
                  <a:pt x="117" y="143"/>
                  <a:pt x="117" y="143"/>
                  <a:pt x="118" y="143"/>
                </a:cubicBezTo>
                <a:cubicBezTo>
                  <a:pt x="118" y="142"/>
                  <a:pt x="120" y="142"/>
                  <a:pt x="121" y="142"/>
                </a:cubicBezTo>
                <a:cubicBezTo>
                  <a:pt x="123" y="142"/>
                  <a:pt x="126" y="142"/>
                  <a:pt x="129" y="142"/>
                </a:cubicBezTo>
                <a:cubicBezTo>
                  <a:pt x="134" y="142"/>
                  <a:pt x="140" y="142"/>
                  <a:pt x="146" y="142"/>
                </a:cubicBezTo>
                <a:cubicBezTo>
                  <a:pt x="151" y="142"/>
                  <a:pt x="156" y="142"/>
                  <a:pt x="161" y="141"/>
                </a:cubicBezTo>
                <a:cubicBezTo>
                  <a:pt x="162" y="141"/>
                  <a:pt x="162" y="141"/>
                  <a:pt x="162" y="141"/>
                </a:cubicBezTo>
                <a:cubicBezTo>
                  <a:pt x="163" y="141"/>
                  <a:pt x="164" y="140"/>
                  <a:pt x="164" y="139"/>
                </a:cubicBezTo>
                <a:cubicBezTo>
                  <a:pt x="164" y="139"/>
                  <a:pt x="164" y="139"/>
                  <a:pt x="164" y="139"/>
                </a:cubicBezTo>
                <a:cubicBezTo>
                  <a:pt x="163" y="136"/>
                  <a:pt x="163" y="134"/>
                  <a:pt x="163" y="132"/>
                </a:cubicBezTo>
                <a:cubicBezTo>
                  <a:pt x="163" y="129"/>
                  <a:pt x="163" y="126"/>
                  <a:pt x="163" y="124"/>
                </a:cubicBezTo>
                <a:cubicBezTo>
                  <a:pt x="163" y="121"/>
                  <a:pt x="163" y="118"/>
                  <a:pt x="162" y="114"/>
                </a:cubicBezTo>
                <a:cubicBezTo>
                  <a:pt x="162" y="112"/>
                  <a:pt x="162" y="109"/>
                  <a:pt x="162" y="107"/>
                </a:cubicBezTo>
                <a:cubicBezTo>
                  <a:pt x="162" y="106"/>
                  <a:pt x="162" y="106"/>
                  <a:pt x="161" y="105"/>
                </a:cubicBezTo>
                <a:cubicBezTo>
                  <a:pt x="161" y="105"/>
                  <a:pt x="161" y="105"/>
                  <a:pt x="161" y="105"/>
                </a:cubicBezTo>
                <a:cubicBezTo>
                  <a:pt x="161" y="105"/>
                  <a:pt x="160" y="105"/>
                  <a:pt x="160" y="105"/>
                </a:cubicBezTo>
                <a:cubicBezTo>
                  <a:pt x="159" y="105"/>
                  <a:pt x="157" y="105"/>
                  <a:pt x="156" y="105"/>
                </a:cubicBezTo>
                <a:cubicBezTo>
                  <a:pt x="151" y="105"/>
                  <a:pt x="146" y="105"/>
                  <a:pt x="141" y="105"/>
                </a:cubicBezTo>
                <a:cubicBezTo>
                  <a:pt x="138" y="105"/>
                  <a:pt x="135" y="105"/>
                  <a:pt x="132" y="106"/>
                </a:cubicBezTo>
                <a:cubicBezTo>
                  <a:pt x="128" y="106"/>
                  <a:pt x="124" y="106"/>
                  <a:pt x="120" y="106"/>
                </a:cubicBezTo>
                <a:cubicBezTo>
                  <a:pt x="119" y="106"/>
                  <a:pt x="118" y="106"/>
                  <a:pt x="117" y="106"/>
                </a:cubicBezTo>
                <a:cubicBezTo>
                  <a:pt x="116" y="106"/>
                  <a:pt x="116" y="107"/>
                  <a:pt x="115" y="107"/>
                </a:cubicBezTo>
                <a:cubicBezTo>
                  <a:pt x="115" y="108"/>
                  <a:pt x="115" y="108"/>
                  <a:pt x="114" y="109"/>
                </a:cubicBezTo>
                <a:cubicBezTo>
                  <a:pt x="113" y="109"/>
                  <a:pt x="112" y="108"/>
                  <a:pt x="112" y="108"/>
                </a:cubicBezTo>
                <a:cubicBezTo>
                  <a:pt x="112" y="107"/>
                  <a:pt x="112" y="106"/>
                  <a:pt x="112" y="106"/>
                </a:cubicBezTo>
                <a:cubicBezTo>
                  <a:pt x="112" y="105"/>
                  <a:pt x="113" y="105"/>
                  <a:pt x="113" y="105"/>
                </a:cubicBezTo>
                <a:cubicBezTo>
                  <a:pt x="113" y="105"/>
                  <a:pt x="112" y="105"/>
                  <a:pt x="112" y="105"/>
                </a:cubicBezTo>
                <a:cubicBezTo>
                  <a:pt x="111" y="104"/>
                  <a:pt x="111" y="102"/>
                  <a:pt x="112" y="101"/>
                </a:cubicBezTo>
                <a:cubicBezTo>
                  <a:pt x="113" y="101"/>
                  <a:pt x="113" y="101"/>
                  <a:pt x="113" y="100"/>
                </a:cubicBezTo>
                <a:cubicBezTo>
                  <a:pt x="112" y="99"/>
                  <a:pt x="112" y="98"/>
                  <a:pt x="112" y="97"/>
                </a:cubicBezTo>
                <a:cubicBezTo>
                  <a:pt x="112" y="87"/>
                  <a:pt x="112" y="77"/>
                  <a:pt x="112" y="67"/>
                </a:cubicBezTo>
                <a:cubicBezTo>
                  <a:pt x="112" y="67"/>
                  <a:pt x="112" y="67"/>
                  <a:pt x="112" y="66"/>
                </a:cubicBezTo>
                <a:cubicBezTo>
                  <a:pt x="112" y="66"/>
                  <a:pt x="112" y="66"/>
                  <a:pt x="111" y="65"/>
                </a:cubicBezTo>
                <a:cubicBezTo>
                  <a:pt x="111" y="65"/>
                  <a:pt x="111" y="65"/>
                  <a:pt x="111" y="65"/>
                </a:cubicBezTo>
                <a:cubicBezTo>
                  <a:pt x="109" y="66"/>
                  <a:pt x="107" y="66"/>
                  <a:pt x="104" y="66"/>
                </a:cubicBezTo>
                <a:cubicBezTo>
                  <a:pt x="94" y="66"/>
                  <a:pt x="84" y="66"/>
                  <a:pt x="74" y="66"/>
                </a:cubicBezTo>
                <a:cubicBezTo>
                  <a:pt x="74" y="66"/>
                  <a:pt x="73" y="66"/>
                  <a:pt x="73" y="66"/>
                </a:cubicBezTo>
                <a:cubicBezTo>
                  <a:pt x="72" y="66"/>
                  <a:pt x="72" y="66"/>
                  <a:pt x="72" y="67"/>
                </a:cubicBezTo>
                <a:cubicBezTo>
                  <a:pt x="72" y="68"/>
                  <a:pt x="72" y="69"/>
                  <a:pt x="72" y="70"/>
                </a:cubicBezTo>
                <a:cubicBezTo>
                  <a:pt x="72" y="76"/>
                  <a:pt x="72" y="82"/>
                  <a:pt x="72" y="88"/>
                </a:cubicBezTo>
                <a:cubicBezTo>
                  <a:pt x="72" y="91"/>
                  <a:pt x="72" y="95"/>
                  <a:pt x="73" y="98"/>
                </a:cubicBezTo>
                <a:cubicBezTo>
                  <a:pt x="73" y="101"/>
                  <a:pt x="73" y="103"/>
                  <a:pt x="73" y="105"/>
                </a:cubicBezTo>
                <a:cubicBezTo>
                  <a:pt x="73" y="105"/>
                  <a:pt x="73" y="106"/>
                  <a:pt x="73" y="106"/>
                </a:cubicBezTo>
                <a:cubicBezTo>
                  <a:pt x="74" y="107"/>
                  <a:pt x="73" y="107"/>
                  <a:pt x="73" y="108"/>
                </a:cubicBezTo>
                <a:cubicBezTo>
                  <a:pt x="73" y="108"/>
                  <a:pt x="72" y="109"/>
                  <a:pt x="72" y="109"/>
                </a:cubicBezTo>
                <a:cubicBezTo>
                  <a:pt x="71" y="109"/>
                  <a:pt x="71" y="110"/>
                  <a:pt x="70" y="109"/>
                </a:cubicBezTo>
                <a:cubicBezTo>
                  <a:pt x="70" y="109"/>
                  <a:pt x="70" y="109"/>
                  <a:pt x="70" y="109"/>
                </a:cubicBezTo>
                <a:cubicBezTo>
                  <a:pt x="69" y="109"/>
                  <a:pt x="68" y="109"/>
                  <a:pt x="68" y="109"/>
                </a:cubicBezTo>
                <a:cubicBezTo>
                  <a:pt x="62" y="109"/>
                  <a:pt x="56" y="109"/>
                  <a:pt x="50" y="109"/>
                </a:cubicBezTo>
                <a:cubicBezTo>
                  <a:pt x="46" y="110"/>
                  <a:pt x="41" y="110"/>
                  <a:pt x="37" y="110"/>
                </a:cubicBezTo>
                <a:cubicBezTo>
                  <a:pt x="36" y="110"/>
                  <a:pt x="36" y="111"/>
                  <a:pt x="36" y="111"/>
                </a:cubicBezTo>
                <a:cubicBezTo>
                  <a:pt x="36" y="112"/>
                  <a:pt x="35" y="112"/>
                  <a:pt x="35" y="113"/>
                </a:cubicBezTo>
                <a:cubicBezTo>
                  <a:pt x="34" y="113"/>
                  <a:pt x="34" y="112"/>
                  <a:pt x="33" y="112"/>
                </a:cubicBezTo>
                <a:cubicBezTo>
                  <a:pt x="33" y="113"/>
                  <a:pt x="33" y="113"/>
                  <a:pt x="33" y="113"/>
                </a:cubicBezTo>
                <a:cubicBezTo>
                  <a:pt x="33" y="115"/>
                  <a:pt x="33" y="118"/>
                  <a:pt x="33" y="120"/>
                </a:cubicBezTo>
                <a:cubicBezTo>
                  <a:pt x="33" y="122"/>
                  <a:pt x="33" y="124"/>
                  <a:pt x="34" y="127"/>
                </a:cubicBezTo>
                <a:cubicBezTo>
                  <a:pt x="34" y="128"/>
                  <a:pt x="34" y="130"/>
                  <a:pt x="34" y="132"/>
                </a:cubicBezTo>
                <a:cubicBezTo>
                  <a:pt x="34" y="134"/>
                  <a:pt x="34" y="136"/>
                  <a:pt x="34" y="138"/>
                </a:cubicBezTo>
                <a:cubicBezTo>
                  <a:pt x="35" y="139"/>
                  <a:pt x="35" y="140"/>
                  <a:pt x="35" y="140"/>
                </a:cubicBezTo>
                <a:cubicBezTo>
                  <a:pt x="35" y="141"/>
                  <a:pt x="35" y="142"/>
                  <a:pt x="35" y="143"/>
                </a:cubicBezTo>
                <a:cubicBezTo>
                  <a:pt x="36" y="143"/>
                  <a:pt x="36" y="143"/>
                  <a:pt x="36" y="144"/>
                </a:cubicBezTo>
                <a:cubicBezTo>
                  <a:pt x="37" y="144"/>
                  <a:pt x="37" y="144"/>
                  <a:pt x="38" y="145"/>
                </a:cubicBezTo>
                <a:cubicBezTo>
                  <a:pt x="38" y="145"/>
                  <a:pt x="37" y="146"/>
                  <a:pt x="37" y="146"/>
                </a:cubicBezTo>
                <a:cubicBezTo>
                  <a:pt x="38" y="146"/>
                  <a:pt x="38" y="146"/>
                  <a:pt x="38" y="146"/>
                </a:cubicBezTo>
                <a:cubicBezTo>
                  <a:pt x="39" y="146"/>
                  <a:pt x="40" y="146"/>
                  <a:pt x="42" y="146"/>
                </a:cubicBezTo>
                <a:cubicBezTo>
                  <a:pt x="50" y="146"/>
                  <a:pt x="58" y="147"/>
                  <a:pt x="67" y="147"/>
                </a:cubicBezTo>
                <a:cubicBezTo>
                  <a:pt x="68" y="147"/>
                  <a:pt x="69" y="146"/>
                  <a:pt x="70" y="146"/>
                </a:cubicBezTo>
                <a:cubicBezTo>
                  <a:pt x="70" y="146"/>
                  <a:pt x="70" y="146"/>
                  <a:pt x="71" y="146"/>
                </a:cubicBezTo>
                <a:cubicBezTo>
                  <a:pt x="71" y="145"/>
                  <a:pt x="72" y="145"/>
                  <a:pt x="73" y="146"/>
                </a:cubicBezTo>
                <a:cubicBezTo>
                  <a:pt x="73" y="146"/>
                  <a:pt x="73" y="146"/>
                  <a:pt x="74" y="146"/>
                </a:cubicBezTo>
                <a:cubicBezTo>
                  <a:pt x="74" y="147"/>
                  <a:pt x="75" y="148"/>
                  <a:pt x="74" y="149"/>
                </a:cubicBezTo>
                <a:cubicBezTo>
                  <a:pt x="74" y="149"/>
                  <a:pt x="74" y="149"/>
                  <a:pt x="74" y="150"/>
                </a:cubicBezTo>
                <a:cubicBezTo>
                  <a:pt x="74" y="152"/>
                  <a:pt x="74" y="155"/>
                  <a:pt x="74" y="157"/>
                </a:cubicBezTo>
                <a:cubicBezTo>
                  <a:pt x="74" y="158"/>
                  <a:pt x="74" y="159"/>
                  <a:pt x="74" y="160"/>
                </a:cubicBezTo>
                <a:cubicBezTo>
                  <a:pt x="75" y="163"/>
                  <a:pt x="75" y="166"/>
                  <a:pt x="75" y="169"/>
                </a:cubicBezTo>
                <a:cubicBezTo>
                  <a:pt x="75" y="169"/>
                  <a:pt x="75" y="170"/>
                  <a:pt x="76" y="170"/>
                </a:cubicBezTo>
                <a:cubicBezTo>
                  <a:pt x="76" y="170"/>
                  <a:pt x="76" y="171"/>
                  <a:pt x="76" y="171"/>
                </a:cubicBezTo>
                <a:cubicBezTo>
                  <a:pt x="76" y="172"/>
                  <a:pt x="76" y="173"/>
                  <a:pt x="76" y="174"/>
                </a:cubicBezTo>
                <a:cubicBezTo>
                  <a:pt x="76" y="175"/>
                  <a:pt x="76" y="177"/>
                  <a:pt x="77" y="179"/>
                </a:cubicBezTo>
                <a:cubicBezTo>
                  <a:pt x="77" y="183"/>
                  <a:pt x="77" y="187"/>
                  <a:pt x="77" y="191"/>
                </a:cubicBezTo>
                <a:cubicBezTo>
                  <a:pt x="77" y="192"/>
                  <a:pt x="77" y="193"/>
                  <a:pt x="77" y="193"/>
                </a:cubicBezTo>
                <a:close/>
                <a:moveTo>
                  <a:pt x="144" y="60"/>
                </a:moveTo>
                <a:cubicBezTo>
                  <a:pt x="144" y="59"/>
                  <a:pt x="144" y="58"/>
                  <a:pt x="144" y="57"/>
                </a:cubicBezTo>
                <a:cubicBezTo>
                  <a:pt x="144" y="57"/>
                  <a:pt x="143" y="56"/>
                  <a:pt x="143" y="56"/>
                </a:cubicBezTo>
                <a:cubicBezTo>
                  <a:pt x="142" y="56"/>
                  <a:pt x="141" y="55"/>
                  <a:pt x="140" y="55"/>
                </a:cubicBezTo>
                <a:cubicBezTo>
                  <a:pt x="140" y="55"/>
                  <a:pt x="139" y="54"/>
                  <a:pt x="138" y="54"/>
                </a:cubicBezTo>
                <a:cubicBezTo>
                  <a:pt x="138" y="54"/>
                  <a:pt x="137" y="54"/>
                  <a:pt x="137" y="53"/>
                </a:cubicBezTo>
                <a:cubicBezTo>
                  <a:pt x="137" y="53"/>
                  <a:pt x="137" y="52"/>
                  <a:pt x="137" y="52"/>
                </a:cubicBezTo>
                <a:cubicBezTo>
                  <a:pt x="137" y="52"/>
                  <a:pt x="137" y="51"/>
                  <a:pt x="137" y="51"/>
                </a:cubicBezTo>
                <a:cubicBezTo>
                  <a:pt x="136" y="50"/>
                  <a:pt x="135" y="48"/>
                  <a:pt x="134" y="46"/>
                </a:cubicBezTo>
                <a:cubicBezTo>
                  <a:pt x="133" y="45"/>
                  <a:pt x="131" y="43"/>
                  <a:pt x="129" y="42"/>
                </a:cubicBezTo>
                <a:cubicBezTo>
                  <a:pt x="128" y="41"/>
                  <a:pt x="127" y="41"/>
                  <a:pt x="127" y="40"/>
                </a:cubicBezTo>
                <a:cubicBezTo>
                  <a:pt x="125" y="38"/>
                  <a:pt x="122" y="37"/>
                  <a:pt x="120" y="36"/>
                </a:cubicBezTo>
                <a:cubicBezTo>
                  <a:pt x="116" y="34"/>
                  <a:pt x="113" y="33"/>
                  <a:pt x="109" y="33"/>
                </a:cubicBezTo>
                <a:cubicBezTo>
                  <a:pt x="107" y="32"/>
                  <a:pt x="104" y="32"/>
                  <a:pt x="102" y="32"/>
                </a:cubicBezTo>
                <a:cubicBezTo>
                  <a:pt x="99" y="31"/>
                  <a:pt x="96" y="31"/>
                  <a:pt x="92" y="31"/>
                </a:cubicBezTo>
                <a:cubicBezTo>
                  <a:pt x="89" y="31"/>
                  <a:pt x="85" y="31"/>
                  <a:pt x="81" y="31"/>
                </a:cubicBezTo>
                <a:cubicBezTo>
                  <a:pt x="79" y="31"/>
                  <a:pt x="77" y="31"/>
                  <a:pt x="75" y="31"/>
                </a:cubicBezTo>
                <a:cubicBezTo>
                  <a:pt x="74" y="31"/>
                  <a:pt x="72" y="32"/>
                  <a:pt x="71" y="32"/>
                </a:cubicBezTo>
                <a:cubicBezTo>
                  <a:pt x="71" y="32"/>
                  <a:pt x="72" y="32"/>
                  <a:pt x="72" y="32"/>
                </a:cubicBezTo>
                <a:cubicBezTo>
                  <a:pt x="73" y="32"/>
                  <a:pt x="73" y="33"/>
                  <a:pt x="73" y="33"/>
                </a:cubicBezTo>
                <a:cubicBezTo>
                  <a:pt x="74" y="33"/>
                  <a:pt x="74" y="33"/>
                  <a:pt x="74" y="33"/>
                </a:cubicBezTo>
                <a:cubicBezTo>
                  <a:pt x="81" y="32"/>
                  <a:pt x="89" y="31"/>
                  <a:pt x="97" y="32"/>
                </a:cubicBezTo>
                <a:cubicBezTo>
                  <a:pt x="101" y="32"/>
                  <a:pt x="105" y="33"/>
                  <a:pt x="110" y="34"/>
                </a:cubicBezTo>
                <a:cubicBezTo>
                  <a:pt x="116" y="37"/>
                  <a:pt x="121" y="40"/>
                  <a:pt x="125" y="45"/>
                </a:cubicBezTo>
                <a:cubicBezTo>
                  <a:pt x="125" y="45"/>
                  <a:pt x="126" y="45"/>
                  <a:pt x="126" y="45"/>
                </a:cubicBezTo>
                <a:cubicBezTo>
                  <a:pt x="126" y="44"/>
                  <a:pt x="127" y="44"/>
                  <a:pt x="128" y="43"/>
                </a:cubicBezTo>
                <a:cubicBezTo>
                  <a:pt x="128" y="43"/>
                  <a:pt x="128" y="43"/>
                  <a:pt x="129" y="42"/>
                </a:cubicBezTo>
                <a:cubicBezTo>
                  <a:pt x="129" y="42"/>
                  <a:pt x="130" y="42"/>
                  <a:pt x="130" y="43"/>
                </a:cubicBezTo>
                <a:cubicBezTo>
                  <a:pt x="130" y="43"/>
                  <a:pt x="130" y="43"/>
                  <a:pt x="130" y="44"/>
                </a:cubicBezTo>
                <a:cubicBezTo>
                  <a:pt x="130" y="44"/>
                  <a:pt x="130" y="44"/>
                  <a:pt x="130" y="44"/>
                </a:cubicBezTo>
                <a:cubicBezTo>
                  <a:pt x="130" y="45"/>
                  <a:pt x="129" y="46"/>
                  <a:pt x="129" y="47"/>
                </a:cubicBezTo>
                <a:cubicBezTo>
                  <a:pt x="128" y="47"/>
                  <a:pt x="128" y="47"/>
                  <a:pt x="128" y="48"/>
                </a:cubicBezTo>
                <a:cubicBezTo>
                  <a:pt x="129" y="49"/>
                  <a:pt x="131" y="50"/>
                  <a:pt x="132" y="52"/>
                </a:cubicBezTo>
                <a:cubicBezTo>
                  <a:pt x="133" y="52"/>
                  <a:pt x="133" y="53"/>
                  <a:pt x="133" y="53"/>
                </a:cubicBezTo>
                <a:cubicBezTo>
                  <a:pt x="132" y="54"/>
                  <a:pt x="132" y="55"/>
                  <a:pt x="132" y="56"/>
                </a:cubicBezTo>
                <a:cubicBezTo>
                  <a:pt x="132" y="57"/>
                  <a:pt x="131" y="59"/>
                  <a:pt x="131" y="60"/>
                </a:cubicBezTo>
                <a:cubicBezTo>
                  <a:pt x="130" y="60"/>
                  <a:pt x="130" y="60"/>
                  <a:pt x="130" y="60"/>
                </a:cubicBezTo>
                <a:cubicBezTo>
                  <a:pt x="132" y="60"/>
                  <a:pt x="134" y="60"/>
                  <a:pt x="136" y="60"/>
                </a:cubicBezTo>
                <a:cubicBezTo>
                  <a:pt x="136" y="60"/>
                  <a:pt x="137" y="60"/>
                  <a:pt x="137" y="59"/>
                </a:cubicBezTo>
                <a:cubicBezTo>
                  <a:pt x="138" y="59"/>
                  <a:pt x="138" y="59"/>
                  <a:pt x="138" y="59"/>
                </a:cubicBezTo>
                <a:cubicBezTo>
                  <a:pt x="139" y="58"/>
                  <a:pt x="140" y="59"/>
                  <a:pt x="140" y="59"/>
                </a:cubicBezTo>
                <a:cubicBezTo>
                  <a:pt x="140" y="59"/>
                  <a:pt x="140" y="60"/>
                  <a:pt x="140" y="60"/>
                </a:cubicBezTo>
                <a:cubicBezTo>
                  <a:pt x="141" y="60"/>
                  <a:pt x="142" y="60"/>
                  <a:pt x="144" y="60"/>
                </a:cubicBezTo>
                <a:close/>
                <a:moveTo>
                  <a:pt x="175" y="103"/>
                </a:moveTo>
                <a:cubicBezTo>
                  <a:pt x="175" y="103"/>
                  <a:pt x="175" y="103"/>
                  <a:pt x="175" y="103"/>
                </a:cubicBezTo>
                <a:cubicBezTo>
                  <a:pt x="176" y="103"/>
                  <a:pt x="176" y="103"/>
                  <a:pt x="177" y="103"/>
                </a:cubicBezTo>
                <a:cubicBezTo>
                  <a:pt x="179" y="102"/>
                  <a:pt x="181" y="102"/>
                  <a:pt x="182" y="101"/>
                </a:cubicBezTo>
                <a:cubicBezTo>
                  <a:pt x="185" y="100"/>
                  <a:pt x="188" y="99"/>
                  <a:pt x="190" y="98"/>
                </a:cubicBezTo>
                <a:cubicBezTo>
                  <a:pt x="191" y="97"/>
                  <a:pt x="192" y="97"/>
                  <a:pt x="192" y="97"/>
                </a:cubicBezTo>
                <a:cubicBezTo>
                  <a:pt x="193" y="97"/>
                  <a:pt x="193" y="97"/>
                  <a:pt x="193" y="97"/>
                </a:cubicBezTo>
                <a:cubicBezTo>
                  <a:pt x="194" y="98"/>
                  <a:pt x="194" y="98"/>
                  <a:pt x="193" y="99"/>
                </a:cubicBezTo>
                <a:cubicBezTo>
                  <a:pt x="193" y="99"/>
                  <a:pt x="193" y="100"/>
                  <a:pt x="192" y="100"/>
                </a:cubicBezTo>
                <a:cubicBezTo>
                  <a:pt x="192" y="101"/>
                  <a:pt x="192" y="101"/>
                  <a:pt x="191" y="101"/>
                </a:cubicBezTo>
                <a:cubicBezTo>
                  <a:pt x="192" y="103"/>
                  <a:pt x="193" y="105"/>
                  <a:pt x="194" y="107"/>
                </a:cubicBezTo>
                <a:cubicBezTo>
                  <a:pt x="194" y="107"/>
                  <a:pt x="194" y="107"/>
                  <a:pt x="194" y="106"/>
                </a:cubicBezTo>
                <a:cubicBezTo>
                  <a:pt x="195" y="104"/>
                  <a:pt x="196" y="101"/>
                  <a:pt x="197" y="99"/>
                </a:cubicBezTo>
                <a:cubicBezTo>
                  <a:pt x="197" y="97"/>
                  <a:pt x="198" y="96"/>
                  <a:pt x="198" y="94"/>
                </a:cubicBezTo>
                <a:cubicBezTo>
                  <a:pt x="198" y="93"/>
                  <a:pt x="198" y="92"/>
                  <a:pt x="199" y="91"/>
                </a:cubicBezTo>
                <a:cubicBezTo>
                  <a:pt x="199" y="88"/>
                  <a:pt x="200" y="85"/>
                  <a:pt x="199" y="82"/>
                </a:cubicBezTo>
                <a:cubicBezTo>
                  <a:pt x="199" y="81"/>
                  <a:pt x="199" y="80"/>
                  <a:pt x="199" y="79"/>
                </a:cubicBezTo>
                <a:cubicBezTo>
                  <a:pt x="199" y="80"/>
                  <a:pt x="199" y="80"/>
                  <a:pt x="198" y="80"/>
                </a:cubicBezTo>
                <a:cubicBezTo>
                  <a:pt x="198" y="81"/>
                  <a:pt x="197" y="82"/>
                  <a:pt x="196" y="84"/>
                </a:cubicBezTo>
                <a:cubicBezTo>
                  <a:pt x="194" y="87"/>
                  <a:pt x="193" y="91"/>
                  <a:pt x="191" y="95"/>
                </a:cubicBezTo>
                <a:cubicBezTo>
                  <a:pt x="191" y="96"/>
                  <a:pt x="190" y="96"/>
                  <a:pt x="190" y="96"/>
                </a:cubicBezTo>
                <a:cubicBezTo>
                  <a:pt x="189" y="96"/>
                  <a:pt x="189" y="95"/>
                  <a:pt x="189" y="94"/>
                </a:cubicBezTo>
                <a:cubicBezTo>
                  <a:pt x="190" y="93"/>
                  <a:pt x="190" y="91"/>
                  <a:pt x="191" y="90"/>
                </a:cubicBezTo>
                <a:cubicBezTo>
                  <a:pt x="191" y="90"/>
                  <a:pt x="191" y="89"/>
                  <a:pt x="191" y="89"/>
                </a:cubicBezTo>
                <a:cubicBezTo>
                  <a:pt x="187" y="92"/>
                  <a:pt x="184" y="94"/>
                  <a:pt x="181" y="97"/>
                </a:cubicBezTo>
                <a:cubicBezTo>
                  <a:pt x="179" y="99"/>
                  <a:pt x="178" y="101"/>
                  <a:pt x="176" y="102"/>
                </a:cubicBezTo>
                <a:cubicBezTo>
                  <a:pt x="176" y="102"/>
                  <a:pt x="175" y="103"/>
                  <a:pt x="175" y="103"/>
                </a:cubicBezTo>
                <a:close/>
                <a:moveTo>
                  <a:pt x="196" y="151"/>
                </a:moveTo>
                <a:cubicBezTo>
                  <a:pt x="196" y="151"/>
                  <a:pt x="196" y="151"/>
                  <a:pt x="196" y="151"/>
                </a:cubicBezTo>
                <a:cubicBezTo>
                  <a:pt x="196" y="150"/>
                  <a:pt x="197" y="149"/>
                  <a:pt x="197" y="148"/>
                </a:cubicBezTo>
                <a:cubicBezTo>
                  <a:pt x="199" y="146"/>
                  <a:pt x="200" y="143"/>
                  <a:pt x="201" y="140"/>
                </a:cubicBezTo>
                <a:cubicBezTo>
                  <a:pt x="202" y="137"/>
                  <a:pt x="203" y="134"/>
                  <a:pt x="204" y="131"/>
                </a:cubicBezTo>
                <a:cubicBezTo>
                  <a:pt x="205" y="129"/>
                  <a:pt x="205" y="126"/>
                  <a:pt x="206" y="124"/>
                </a:cubicBezTo>
                <a:cubicBezTo>
                  <a:pt x="206" y="121"/>
                  <a:pt x="207" y="118"/>
                  <a:pt x="207" y="115"/>
                </a:cubicBezTo>
                <a:cubicBezTo>
                  <a:pt x="207" y="115"/>
                  <a:pt x="207" y="115"/>
                  <a:pt x="207" y="114"/>
                </a:cubicBezTo>
                <a:cubicBezTo>
                  <a:pt x="207" y="114"/>
                  <a:pt x="206" y="114"/>
                  <a:pt x="206" y="114"/>
                </a:cubicBezTo>
                <a:cubicBezTo>
                  <a:pt x="206" y="115"/>
                  <a:pt x="206" y="115"/>
                  <a:pt x="206" y="115"/>
                </a:cubicBezTo>
                <a:cubicBezTo>
                  <a:pt x="205" y="125"/>
                  <a:pt x="202" y="133"/>
                  <a:pt x="199" y="142"/>
                </a:cubicBezTo>
                <a:cubicBezTo>
                  <a:pt x="199" y="142"/>
                  <a:pt x="199" y="143"/>
                  <a:pt x="199" y="143"/>
                </a:cubicBezTo>
                <a:cubicBezTo>
                  <a:pt x="198" y="144"/>
                  <a:pt x="197" y="144"/>
                  <a:pt x="196" y="144"/>
                </a:cubicBezTo>
                <a:cubicBezTo>
                  <a:pt x="195" y="143"/>
                  <a:pt x="195" y="142"/>
                  <a:pt x="195" y="141"/>
                </a:cubicBezTo>
                <a:cubicBezTo>
                  <a:pt x="195" y="141"/>
                  <a:pt x="195" y="141"/>
                  <a:pt x="196" y="140"/>
                </a:cubicBezTo>
                <a:cubicBezTo>
                  <a:pt x="197" y="138"/>
                  <a:pt x="198" y="135"/>
                  <a:pt x="199" y="132"/>
                </a:cubicBezTo>
                <a:cubicBezTo>
                  <a:pt x="202" y="126"/>
                  <a:pt x="203" y="120"/>
                  <a:pt x="205" y="113"/>
                </a:cubicBezTo>
                <a:cubicBezTo>
                  <a:pt x="205" y="110"/>
                  <a:pt x="206" y="108"/>
                  <a:pt x="205" y="105"/>
                </a:cubicBezTo>
                <a:cubicBezTo>
                  <a:pt x="205" y="105"/>
                  <a:pt x="205" y="104"/>
                  <a:pt x="205" y="104"/>
                </a:cubicBezTo>
                <a:cubicBezTo>
                  <a:pt x="204" y="105"/>
                  <a:pt x="204" y="106"/>
                  <a:pt x="204" y="107"/>
                </a:cubicBezTo>
                <a:cubicBezTo>
                  <a:pt x="203" y="109"/>
                  <a:pt x="203" y="111"/>
                  <a:pt x="202" y="114"/>
                </a:cubicBezTo>
                <a:cubicBezTo>
                  <a:pt x="201" y="116"/>
                  <a:pt x="201" y="118"/>
                  <a:pt x="200" y="120"/>
                </a:cubicBezTo>
                <a:cubicBezTo>
                  <a:pt x="200" y="121"/>
                  <a:pt x="199" y="122"/>
                  <a:pt x="198" y="121"/>
                </a:cubicBezTo>
                <a:cubicBezTo>
                  <a:pt x="197" y="122"/>
                  <a:pt x="196" y="123"/>
                  <a:pt x="195" y="124"/>
                </a:cubicBezTo>
                <a:cubicBezTo>
                  <a:pt x="193" y="125"/>
                  <a:pt x="193" y="124"/>
                  <a:pt x="193" y="126"/>
                </a:cubicBezTo>
                <a:cubicBezTo>
                  <a:pt x="194" y="128"/>
                  <a:pt x="194" y="129"/>
                  <a:pt x="194" y="130"/>
                </a:cubicBezTo>
                <a:cubicBezTo>
                  <a:pt x="194" y="130"/>
                  <a:pt x="195" y="129"/>
                  <a:pt x="195" y="129"/>
                </a:cubicBezTo>
                <a:cubicBezTo>
                  <a:pt x="196" y="129"/>
                  <a:pt x="197" y="130"/>
                  <a:pt x="196" y="131"/>
                </a:cubicBezTo>
                <a:cubicBezTo>
                  <a:pt x="196" y="131"/>
                  <a:pt x="196" y="131"/>
                  <a:pt x="197" y="131"/>
                </a:cubicBezTo>
                <a:cubicBezTo>
                  <a:pt x="197" y="132"/>
                  <a:pt x="197" y="133"/>
                  <a:pt x="197" y="134"/>
                </a:cubicBezTo>
                <a:cubicBezTo>
                  <a:pt x="197" y="135"/>
                  <a:pt x="196" y="135"/>
                  <a:pt x="196" y="136"/>
                </a:cubicBezTo>
                <a:cubicBezTo>
                  <a:pt x="195" y="139"/>
                  <a:pt x="193" y="143"/>
                  <a:pt x="192" y="146"/>
                </a:cubicBezTo>
                <a:cubicBezTo>
                  <a:pt x="192" y="146"/>
                  <a:pt x="192" y="147"/>
                  <a:pt x="191" y="147"/>
                </a:cubicBezTo>
                <a:cubicBezTo>
                  <a:pt x="191" y="147"/>
                  <a:pt x="192" y="147"/>
                  <a:pt x="192" y="147"/>
                </a:cubicBezTo>
                <a:cubicBezTo>
                  <a:pt x="192" y="147"/>
                  <a:pt x="192" y="146"/>
                  <a:pt x="193" y="146"/>
                </a:cubicBezTo>
                <a:cubicBezTo>
                  <a:pt x="193" y="146"/>
                  <a:pt x="194" y="145"/>
                  <a:pt x="194" y="145"/>
                </a:cubicBezTo>
                <a:cubicBezTo>
                  <a:pt x="195" y="144"/>
                  <a:pt x="196" y="145"/>
                  <a:pt x="197" y="146"/>
                </a:cubicBezTo>
                <a:cubicBezTo>
                  <a:pt x="197" y="146"/>
                  <a:pt x="197" y="147"/>
                  <a:pt x="197" y="147"/>
                </a:cubicBezTo>
                <a:cubicBezTo>
                  <a:pt x="197" y="148"/>
                  <a:pt x="196" y="149"/>
                  <a:pt x="196" y="149"/>
                </a:cubicBezTo>
                <a:cubicBezTo>
                  <a:pt x="196" y="150"/>
                  <a:pt x="196" y="150"/>
                  <a:pt x="196" y="151"/>
                </a:cubicBezTo>
                <a:close/>
                <a:moveTo>
                  <a:pt x="173" y="80"/>
                </a:moveTo>
                <a:cubicBezTo>
                  <a:pt x="174" y="79"/>
                  <a:pt x="175" y="77"/>
                  <a:pt x="176" y="76"/>
                </a:cubicBezTo>
                <a:cubicBezTo>
                  <a:pt x="176" y="76"/>
                  <a:pt x="177" y="75"/>
                  <a:pt x="177" y="75"/>
                </a:cubicBezTo>
                <a:cubicBezTo>
                  <a:pt x="178" y="71"/>
                  <a:pt x="179" y="68"/>
                  <a:pt x="180" y="64"/>
                </a:cubicBezTo>
                <a:cubicBezTo>
                  <a:pt x="180" y="63"/>
                  <a:pt x="180" y="62"/>
                  <a:pt x="180" y="62"/>
                </a:cubicBezTo>
                <a:cubicBezTo>
                  <a:pt x="180" y="62"/>
                  <a:pt x="179" y="62"/>
                  <a:pt x="179" y="62"/>
                </a:cubicBezTo>
                <a:cubicBezTo>
                  <a:pt x="176" y="66"/>
                  <a:pt x="173" y="70"/>
                  <a:pt x="171" y="75"/>
                </a:cubicBezTo>
                <a:cubicBezTo>
                  <a:pt x="171" y="76"/>
                  <a:pt x="171" y="76"/>
                  <a:pt x="170" y="77"/>
                </a:cubicBezTo>
                <a:cubicBezTo>
                  <a:pt x="169" y="77"/>
                  <a:pt x="169" y="77"/>
                  <a:pt x="168" y="77"/>
                </a:cubicBezTo>
                <a:cubicBezTo>
                  <a:pt x="166" y="77"/>
                  <a:pt x="163" y="77"/>
                  <a:pt x="161" y="77"/>
                </a:cubicBezTo>
                <a:cubicBezTo>
                  <a:pt x="160" y="77"/>
                  <a:pt x="160" y="77"/>
                  <a:pt x="160" y="77"/>
                </a:cubicBezTo>
                <a:cubicBezTo>
                  <a:pt x="159" y="78"/>
                  <a:pt x="158" y="80"/>
                  <a:pt x="157" y="81"/>
                </a:cubicBezTo>
                <a:cubicBezTo>
                  <a:pt x="157" y="81"/>
                  <a:pt x="157" y="81"/>
                  <a:pt x="156" y="81"/>
                </a:cubicBezTo>
                <a:cubicBezTo>
                  <a:pt x="158" y="82"/>
                  <a:pt x="159" y="82"/>
                  <a:pt x="160" y="82"/>
                </a:cubicBezTo>
                <a:cubicBezTo>
                  <a:pt x="160" y="82"/>
                  <a:pt x="161" y="82"/>
                  <a:pt x="161" y="82"/>
                </a:cubicBezTo>
                <a:cubicBezTo>
                  <a:pt x="162" y="82"/>
                  <a:pt x="163" y="82"/>
                  <a:pt x="163" y="83"/>
                </a:cubicBezTo>
                <a:cubicBezTo>
                  <a:pt x="164" y="83"/>
                  <a:pt x="164" y="83"/>
                  <a:pt x="164" y="83"/>
                </a:cubicBezTo>
                <a:cubicBezTo>
                  <a:pt x="167" y="84"/>
                  <a:pt x="169" y="84"/>
                  <a:pt x="172" y="85"/>
                </a:cubicBezTo>
                <a:cubicBezTo>
                  <a:pt x="172" y="85"/>
                  <a:pt x="172" y="85"/>
                  <a:pt x="172" y="85"/>
                </a:cubicBezTo>
                <a:cubicBezTo>
                  <a:pt x="173" y="84"/>
                  <a:pt x="173" y="84"/>
                  <a:pt x="172" y="84"/>
                </a:cubicBezTo>
                <a:cubicBezTo>
                  <a:pt x="171" y="84"/>
                  <a:pt x="170" y="84"/>
                  <a:pt x="170" y="83"/>
                </a:cubicBezTo>
                <a:cubicBezTo>
                  <a:pt x="169" y="82"/>
                  <a:pt x="169" y="81"/>
                  <a:pt x="170" y="81"/>
                </a:cubicBezTo>
                <a:cubicBezTo>
                  <a:pt x="170" y="80"/>
                  <a:pt x="171" y="80"/>
                  <a:pt x="172" y="80"/>
                </a:cubicBezTo>
                <a:cubicBezTo>
                  <a:pt x="172" y="80"/>
                  <a:pt x="173" y="80"/>
                  <a:pt x="173" y="80"/>
                </a:cubicBezTo>
                <a:close/>
                <a:moveTo>
                  <a:pt x="13" y="141"/>
                </a:moveTo>
                <a:cubicBezTo>
                  <a:pt x="13" y="141"/>
                  <a:pt x="13" y="141"/>
                  <a:pt x="12" y="141"/>
                </a:cubicBezTo>
                <a:cubicBezTo>
                  <a:pt x="13" y="142"/>
                  <a:pt x="13" y="142"/>
                  <a:pt x="13" y="142"/>
                </a:cubicBezTo>
                <a:cubicBezTo>
                  <a:pt x="13" y="145"/>
                  <a:pt x="13" y="147"/>
                  <a:pt x="14" y="150"/>
                </a:cubicBezTo>
                <a:cubicBezTo>
                  <a:pt x="15" y="155"/>
                  <a:pt x="16" y="160"/>
                  <a:pt x="17" y="165"/>
                </a:cubicBezTo>
                <a:cubicBezTo>
                  <a:pt x="19" y="172"/>
                  <a:pt x="21" y="179"/>
                  <a:pt x="23" y="186"/>
                </a:cubicBezTo>
                <a:cubicBezTo>
                  <a:pt x="23" y="186"/>
                  <a:pt x="24" y="186"/>
                  <a:pt x="24" y="186"/>
                </a:cubicBezTo>
                <a:cubicBezTo>
                  <a:pt x="24" y="186"/>
                  <a:pt x="24" y="186"/>
                  <a:pt x="24" y="186"/>
                </a:cubicBezTo>
                <a:cubicBezTo>
                  <a:pt x="25" y="186"/>
                  <a:pt x="25" y="187"/>
                  <a:pt x="25" y="188"/>
                </a:cubicBezTo>
                <a:cubicBezTo>
                  <a:pt x="26" y="188"/>
                  <a:pt x="26" y="189"/>
                  <a:pt x="26" y="190"/>
                </a:cubicBezTo>
                <a:cubicBezTo>
                  <a:pt x="27" y="192"/>
                  <a:pt x="28" y="194"/>
                  <a:pt x="29" y="196"/>
                </a:cubicBezTo>
                <a:cubicBezTo>
                  <a:pt x="29" y="197"/>
                  <a:pt x="29" y="197"/>
                  <a:pt x="29" y="197"/>
                </a:cubicBezTo>
                <a:cubicBezTo>
                  <a:pt x="30" y="197"/>
                  <a:pt x="30" y="197"/>
                  <a:pt x="30" y="197"/>
                </a:cubicBezTo>
                <a:cubicBezTo>
                  <a:pt x="29" y="195"/>
                  <a:pt x="28" y="192"/>
                  <a:pt x="27" y="190"/>
                </a:cubicBezTo>
                <a:cubicBezTo>
                  <a:pt x="27" y="189"/>
                  <a:pt x="27" y="188"/>
                  <a:pt x="28" y="188"/>
                </a:cubicBezTo>
                <a:cubicBezTo>
                  <a:pt x="29" y="188"/>
                  <a:pt x="29" y="188"/>
                  <a:pt x="29" y="188"/>
                </a:cubicBezTo>
                <a:cubicBezTo>
                  <a:pt x="29" y="188"/>
                  <a:pt x="29" y="187"/>
                  <a:pt x="29" y="187"/>
                </a:cubicBezTo>
                <a:cubicBezTo>
                  <a:pt x="28" y="187"/>
                  <a:pt x="28" y="186"/>
                  <a:pt x="28" y="186"/>
                </a:cubicBezTo>
                <a:cubicBezTo>
                  <a:pt x="28" y="186"/>
                  <a:pt x="28" y="185"/>
                  <a:pt x="28" y="185"/>
                </a:cubicBezTo>
                <a:cubicBezTo>
                  <a:pt x="27" y="182"/>
                  <a:pt x="26" y="179"/>
                  <a:pt x="25" y="176"/>
                </a:cubicBezTo>
                <a:cubicBezTo>
                  <a:pt x="25" y="176"/>
                  <a:pt x="24" y="176"/>
                  <a:pt x="24" y="175"/>
                </a:cubicBezTo>
                <a:cubicBezTo>
                  <a:pt x="24" y="176"/>
                  <a:pt x="24" y="176"/>
                  <a:pt x="23" y="176"/>
                </a:cubicBezTo>
                <a:cubicBezTo>
                  <a:pt x="22" y="177"/>
                  <a:pt x="21" y="177"/>
                  <a:pt x="21" y="176"/>
                </a:cubicBezTo>
                <a:cubicBezTo>
                  <a:pt x="21" y="175"/>
                  <a:pt x="21" y="175"/>
                  <a:pt x="21" y="174"/>
                </a:cubicBezTo>
                <a:cubicBezTo>
                  <a:pt x="22" y="173"/>
                  <a:pt x="22" y="171"/>
                  <a:pt x="22" y="170"/>
                </a:cubicBezTo>
                <a:cubicBezTo>
                  <a:pt x="22" y="169"/>
                  <a:pt x="22" y="169"/>
                  <a:pt x="22" y="168"/>
                </a:cubicBezTo>
                <a:cubicBezTo>
                  <a:pt x="22" y="166"/>
                  <a:pt x="21" y="164"/>
                  <a:pt x="20" y="161"/>
                </a:cubicBezTo>
                <a:cubicBezTo>
                  <a:pt x="18" y="156"/>
                  <a:pt x="17" y="151"/>
                  <a:pt x="15" y="146"/>
                </a:cubicBezTo>
                <a:cubicBezTo>
                  <a:pt x="14" y="144"/>
                  <a:pt x="13" y="143"/>
                  <a:pt x="13" y="141"/>
                </a:cubicBezTo>
                <a:close/>
                <a:moveTo>
                  <a:pt x="21" y="100"/>
                </a:moveTo>
                <a:cubicBezTo>
                  <a:pt x="25" y="94"/>
                  <a:pt x="29" y="89"/>
                  <a:pt x="33" y="83"/>
                </a:cubicBezTo>
                <a:cubicBezTo>
                  <a:pt x="33" y="83"/>
                  <a:pt x="33" y="83"/>
                  <a:pt x="33" y="83"/>
                </a:cubicBezTo>
                <a:cubicBezTo>
                  <a:pt x="31" y="84"/>
                  <a:pt x="30" y="85"/>
                  <a:pt x="29" y="87"/>
                </a:cubicBezTo>
                <a:cubicBezTo>
                  <a:pt x="29" y="87"/>
                  <a:pt x="29" y="88"/>
                  <a:pt x="28" y="88"/>
                </a:cubicBezTo>
                <a:cubicBezTo>
                  <a:pt x="28" y="88"/>
                  <a:pt x="28" y="89"/>
                  <a:pt x="28" y="89"/>
                </a:cubicBezTo>
                <a:cubicBezTo>
                  <a:pt x="27" y="89"/>
                  <a:pt x="27" y="89"/>
                  <a:pt x="26" y="89"/>
                </a:cubicBezTo>
                <a:cubicBezTo>
                  <a:pt x="26" y="89"/>
                  <a:pt x="26" y="89"/>
                  <a:pt x="26" y="88"/>
                </a:cubicBezTo>
                <a:cubicBezTo>
                  <a:pt x="26" y="89"/>
                  <a:pt x="25" y="89"/>
                  <a:pt x="25" y="90"/>
                </a:cubicBezTo>
                <a:cubicBezTo>
                  <a:pt x="23" y="91"/>
                  <a:pt x="22" y="92"/>
                  <a:pt x="21" y="93"/>
                </a:cubicBezTo>
                <a:cubicBezTo>
                  <a:pt x="19" y="94"/>
                  <a:pt x="18" y="95"/>
                  <a:pt x="17" y="95"/>
                </a:cubicBezTo>
                <a:cubicBezTo>
                  <a:pt x="16" y="96"/>
                  <a:pt x="16" y="96"/>
                  <a:pt x="15" y="97"/>
                </a:cubicBezTo>
                <a:cubicBezTo>
                  <a:pt x="15" y="98"/>
                  <a:pt x="15" y="99"/>
                  <a:pt x="15" y="100"/>
                </a:cubicBezTo>
                <a:cubicBezTo>
                  <a:pt x="15" y="101"/>
                  <a:pt x="15" y="103"/>
                  <a:pt x="15" y="105"/>
                </a:cubicBezTo>
                <a:cubicBezTo>
                  <a:pt x="15" y="107"/>
                  <a:pt x="15" y="109"/>
                  <a:pt x="15" y="112"/>
                </a:cubicBezTo>
                <a:cubicBezTo>
                  <a:pt x="16" y="118"/>
                  <a:pt x="16" y="123"/>
                  <a:pt x="17" y="129"/>
                </a:cubicBezTo>
                <a:cubicBezTo>
                  <a:pt x="18" y="131"/>
                  <a:pt x="18" y="132"/>
                  <a:pt x="18" y="133"/>
                </a:cubicBezTo>
                <a:cubicBezTo>
                  <a:pt x="18" y="133"/>
                  <a:pt x="18" y="132"/>
                  <a:pt x="18" y="132"/>
                </a:cubicBezTo>
                <a:cubicBezTo>
                  <a:pt x="18" y="127"/>
                  <a:pt x="18" y="122"/>
                  <a:pt x="18" y="117"/>
                </a:cubicBezTo>
                <a:cubicBezTo>
                  <a:pt x="18" y="112"/>
                  <a:pt x="18" y="107"/>
                  <a:pt x="19" y="103"/>
                </a:cubicBezTo>
                <a:cubicBezTo>
                  <a:pt x="19" y="102"/>
                  <a:pt x="19" y="101"/>
                  <a:pt x="19" y="100"/>
                </a:cubicBezTo>
                <a:cubicBezTo>
                  <a:pt x="19" y="100"/>
                  <a:pt x="19" y="99"/>
                  <a:pt x="20" y="99"/>
                </a:cubicBezTo>
                <a:cubicBezTo>
                  <a:pt x="20" y="99"/>
                  <a:pt x="21" y="100"/>
                  <a:pt x="21" y="100"/>
                </a:cubicBezTo>
                <a:cubicBezTo>
                  <a:pt x="21" y="100"/>
                  <a:pt x="21" y="100"/>
                  <a:pt x="21" y="100"/>
                </a:cubicBezTo>
                <a:close/>
                <a:moveTo>
                  <a:pt x="98" y="252"/>
                </a:moveTo>
                <a:cubicBezTo>
                  <a:pt x="98" y="252"/>
                  <a:pt x="98" y="252"/>
                  <a:pt x="98" y="252"/>
                </a:cubicBezTo>
                <a:cubicBezTo>
                  <a:pt x="98" y="252"/>
                  <a:pt x="98" y="252"/>
                  <a:pt x="98" y="252"/>
                </a:cubicBezTo>
                <a:cubicBezTo>
                  <a:pt x="102" y="249"/>
                  <a:pt x="106" y="246"/>
                  <a:pt x="110" y="243"/>
                </a:cubicBezTo>
                <a:cubicBezTo>
                  <a:pt x="111" y="241"/>
                  <a:pt x="113" y="240"/>
                  <a:pt x="115" y="238"/>
                </a:cubicBezTo>
                <a:cubicBezTo>
                  <a:pt x="119" y="235"/>
                  <a:pt x="124" y="231"/>
                  <a:pt x="128" y="228"/>
                </a:cubicBezTo>
                <a:cubicBezTo>
                  <a:pt x="131" y="226"/>
                  <a:pt x="134" y="223"/>
                  <a:pt x="137" y="221"/>
                </a:cubicBezTo>
                <a:cubicBezTo>
                  <a:pt x="142" y="215"/>
                  <a:pt x="148" y="210"/>
                  <a:pt x="153" y="205"/>
                </a:cubicBezTo>
                <a:cubicBezTo>
                  <a:pt x="158" y="200"/>
                  <a:pt x="164" y="194"/>
                  <a:pt x="169" y="189"/>
                </a:cubicBezTo>
                <a:cubicBezTo>
                  <a:pt x="170" y="188"/>
                  <a:pt x="172" y="186"/>
                  <a:pt x="173" y="185"/>
                </a:cubicBezTo>
                <a:cubicBezTo>
                  <a:pt x="175" y="183"/>
                  <a:pt x="176" y="182"/>
                  <a:pt x="177" y="180"/>
                </a:cubicBezTo>
                <a:cubicBezTo>
                  <a:pt x="176" y="180"/>
                  <a:pt x="176" y="180"/>
                  <a:pt x="176" y="180"/>
                </a:cubicBezTo>
                <a:cubicBezTo>
                  <a:pt x="175" y="181"/>
                  <a:pt x="173" y="183"/>
                  <a:pt x="172" y="184"/>
                </a:cubicBezTo>
                <a:cubicBezTo>
                  <a:pt x="169" y="186"/>
                  <a:pt x="167" y="189"/>
                  <a:pt x="164" y="191"/>
                </a:cubicBezTo>
                <a:cubicBezTo>
                  <a:pt x="160" y="195"/>
                  <a:pt x="156" y="199"/>
                  <a:pt x="152" y="202"/>
                </a:cubicBezTo>
                <a:cubicBezTo>
                  <a:pt x="151" y="203"/>
                  <a:pt x="151" y="203"/>
                  <a:pt x="151" y="203"/>
                </a:cubicBezTo>
                <a:cubicBezTo>
                  <a:pt x="151" y="203"/>
                  <a:pt x="151" y="203"/>
                  <a:pt x="151" y="203"/>
                </a:cubicBezTo>
                <a:cubicBezTo>
                  <a:pt x="152" y="204"/>
                  <a:pt x="152" y="204"/>
                  <a:pt x="152" y="205"/>
                </a:cubicBezTo>
                <a:cubicBezTo>
                  <a:pt x="152" y="205"/>
                  <a:pt x="152" y="205"/>
                  <a:pt x="151" y="206"/>
                </a:cubicBezTo>
                <a:cubicBezTo>
                  <a:pt x="151" y="207"/>
                  <a:pt x="150" y="208"/>
                  <a:pt x="149" y="208"/>
                </a:cubicBezTo>
                <a:cubicBezTo>
                  <a:pt x="147" y="210"/>
                  <a:pt x="145" y="212"/>
                  <a:pt x="144" y="213"/>
                </a:cubicBezTo>
                <a:cubicBezTo>
                  <a:pt x="140" y="218"/>
                  <a:pt x="135" y="221"/>
                  <a:pt x="131" y="225"/>
                </a:cubicBezTo>
                <a:cubicBezTo>
                  <a:pt x="130" y="226"/>
                  <a:pt x="129" y="227"/>
                  <a:pt x="128" y="228"/>
                </a:cubicBezTo>
                <a:cubicBezTo>
                  <a:pt x="127" y="228"/>
                  <a:pt x="126" y="229"/>
                  <a:pt x="126" y="228"/>
                </a:cubicBezTo>
                <a:cubicBezTo>
                  <a:pt x="125" y="228"/>
                  <a:pt x="125" y="229"/>
                  <a:pt x="125" y="229"/>
                </a:cubicBezTo>
                <a:cubicBezTo>
                  <a:pt x="122" y="231"/>
                  <a:pt x="119" y="233"/>
                  <a:pt x="116" y="235"/>
                </a:cubicBezTo>
                <a:cubicBezTo>
                  <a:pt x="114" y="237"/>
                  <a:pt x="111" y="238"/>
                  <a:pt x="109" y="240"/>
                </a:cubicBezTo>
                <a:cubicBezTo>
                  <a:pt x="108" y="241"/>
                  <a:pt x="107" y="242"/>
                  <a:pt x="106" y="243"/>
                </a:cubicBezTo>
                <a:cubicBezTo>
                  <a:pt x="103" y="245"/>
                  <a:pt x="101" y="248"/>
                  <a:pt x="99" y="250"/>
                </a:cubicBezTo>
                <a:cubicBezTo>
                  <a:pt x="99" y="251"/>
                  <a:pt x="98" y="251"/>
                  <a:pt x="98" y="252"/>
                </a:cubicBezTo>
                <a:close/>
                <a:moveTo>
                  <a:pt x="133" y="162"/>
                </a:moveTo>
                <a:cubicBezTo>
                  <a:pt x="133" y="162"/>
                  <a:pt x="133" y="162"/>
                  <a:pt x="133" y="162"/>
                </a:cubicBezTo>
                <a:cubicBezTo>
                  <a:pt x="134" y="159"/>
                  <a:pt x="134" y="157"/>
                  <a:pt x="134" y="154"/>
                </a:cubicBezTo>
                <a:cubicBezTo>
                  <a:pt x="134" y="154"/>
                  <a:pt x="134" y="153"/>
                  <a:pt x="135" y="152"/>
                </a:cubicBezTo>
                <a:cubicBezTo>
                  <a:pt x="135" y="151"/>
                  <a:pt x="136" y="151"/>
                  <a:pt x="137" y="152"/>
                </a:cubicBezTo>
                <a:cubicBezTo>
                  <a:pt x="137" y="152"/>
                  <a:pt x="137" y="153"/>
                  <a:pt x="137" y="153"/>
                </a:cubicBezTo>
                <a:cubicBezTo>
                  <a:pt x="137" y="155"/>
                  <a:pt x="138" y="157"/>
                  <a:pt x="138" y="159"/>
                </a:cubicBezTo>
                <a:cubicBezTo>
                  <a:pt x="138" y="163"/>
                  <a:pt x="139" y="168"/>
                  <a:pt x="139" y="173"/>
                </a:cubicBezTo>
                <a:cubicBezTo>
                  <a:pt x="139" y="173"/>
                  <a:pt x="139" y="174"/>
                  <a:pt x="139" y="174"/>
                </a:cubicBezTo>
                <a:cubicBezTo>
                  <a:pt x="139" y="174"/>
                  <a:pt x="139" y="174"/>
                  <a:pt x="139" y="174"/>
                </a:cubicBezTo>
                <a:cubicBezTo>
                  <a:pt x="140" y="172"/>
                  <a:pt x="140" y="170"/>
                  <a:pt x="140" y="168"/>
                </a:cubicBezTo>
                <a:cubicBezTo>
                  <a:pt x="140" y="168"/>
                  <a:pt x="140" y="167"/>
                  <a:pt x="140" y="167"/>
                </a:cubicBezTo>
                <a:cubicBezTo>
                  <a:pt x="140" y="165"/>
                  <a:pt x="139" y="164"/>
                  <a:pt x="139" y="162"/>
                </a:cubicBezTo>
                <a:cubicBezTo>
                  <a:pt x="139" y="162"/>
                  <a:pt x="138" y="161"/>
                  <a:pt x="138" y="161"/>
                </a:cubicBezTo>
                <a:cubicBezTo>
                  <a:pt x="138" y="160"/>
                  <a:pt x="138" y="160"/>
                  <a:pt x="139" y="160"/>
                </a:cubicBezTo>
                <a:cubicBezTo>
                  <a:pt x="139" y="159"/>
                  <a:pt x="140" y="159"/>
                  <a:pt x="140" y="160"/>
                </a:cubicBezTo>
                <a:cubicBezTo>
                  <a:pt x="141" y="160"/>
                  <a:pt x="141" y="160"/>
                  <a:pt x="141" y="161"/>
                </a:cubicBezTo>
                <a:cubicBezTo>
                  <a:pt x="141" y="161"/>
                  <a:pt x="141" y="160"/>
                  <a:pt x="141" y="160"/>
                </a:cubicBezTo>
                <a:cubicBezTo>
                  <a:pt x="141" y="160"/>
                  <a:pt x="141" y="159"/>
                  <a:pt x="141" y="159"/>
                </a:cubicBezTo>
                <a:cubicBezTo>
                  <a:pt x="142" y="156"/>
                  <a:pt x="142" y="153"/>
                  <a:pt x="144" y="150"/>
                </a:cubicBezTo>
                <a:cubicBezTo>
                  <a:pt x="138" y="150"/>
                  <a:pt x="132" y="150"/>
                  <a:pt x="126" y="150"/>
                </a:cubicBezTo>
                <a:cubicBezTo>
                  <a:pt x="126" y="152"/>
                  <a:pt x="126" y="153"/>
                  <a:pt x="126" y="154"/>
                </a:cubicBezTo>
                <a:cubicBezTo>
                  <a:pt x="126" y="157"/>
                  <a:pt x="127" y="160"/>
                  <a:pt x="127" y="163"/>
                </a:cubicBezTo>
                <a:cubicBezTo>
                  <a:pt x="127" y="165"/>
                  <a:pt x="127" y="166"/>
                  <a:pt x="127" y="167"/>
                </a:cubicBezTo>
                <a:cubicBezTo>
                  <a:pt x="128" y="167"/>
                  <a:pt x="128" y="167"/>
                  <a:pt x="129" y="168"/>
                </a:cubicBezTo>
                <a:cubicBezTo>
                  <a:pt x="129" y="167"/>
                  <a:pt x="129" y="167"/>
                  <a:pt x="129" y="167"/>
                </a:cubicBezTo>
                <a:cubicBezTo>
                  <a:pt x="129" y="164"/>
                  <a:pt x="129" y="161"/>
                  <a:pt x="130" y="158"/>
                </a:cubicBezTo>
                <a:cubicBezTo>
                  <a:pt x="130" y="157"/>
                  <a:pt x="130" y="157"/>
                  <a:pt x="130" y="156"/>
                </a:cubicBezTo>
                <a:cubicBezTo>
                  <a:pt x="130" y="156"/>
                  <a:pt x="131" y="156"/>
                  <a:pt x="131" y="156"/>
                </a:cubicBezTo>
                <a:cubicBezTo>
                  <a:pt x="132" y="156"/>
                  <a:pt x="132" y="156"/>
                  <a:pt x="132" y="156"/>
                </a:cubicBezTo>
                <a:cubicBezTo>
                  <a:pt x="132" y="157"/>
                  <a:pt x="132" y="157"/>
                  <a:pt x="132" y="158"/>
                </a:cubicBezTo>
                <a:cubicBezTo>
                  <a:pt x="133" y="159"/>
                  <a:pt x="133" y="161"/>
                  <a:pt x="133" y="162"/>
                </a:cubicBezTo>
                <a:close/>
                <a:moveTo>
                  <a:pt x="71" y="62"/>
                </a:moveTo>
                <a:cubicBezTo>
                  <a:pt x="77" y="62"/>
                  <a:pt x="82" y="62"/>
                  <a:pt x="88" y="62"/>
                </a:cubicBezTo>
                <a:cubicBezTo>
                  <a:pt x="87" y="62"/>
                  <a:pt x="87" y="61"/>
                  <a:pt x="87" y="60"/>
                </a:cubicBezTo>
                <a:cubicBezTo>
                  <a:pt x="87" y="60"/>
                  <a:pt x="87" y="60"/>
                  <a:pt x="87" y="59"/>
                </a:cubicBezTo>
                <a:cubicBezTo>
                  <a:pt x="87" y="56"/>
                  <a:pt x="87" y="52"/>
                  <a:pt x="87" y="49"/>
                </a:cubicBezTo>
                <a:cubicBezTo>
                  <a:pt x="87" y="48"/>
                  <a:pt x="86" y="47"/>
                  <a:pt x="86" y="46"/>
                </a:cubicBezTo>
                <a:cubicBezTo>
                  <a:pt x="86" y="46"/>
                  <a:pt x="86" y="46"/>
                  <a:pt x="86" y="46"/>
                </a:cubicBezTo>
                <a:cubicBezTo>
                  <a:pt x="86" y="47"/>
                  <a:pt x="85" y="48"/>
                  <a:pt x="85" y="48"/>
                </a:cubicBezTo>
                <a:cubicBezTo>
                  <a:pt x="83" y="52"/>
                  <a:pt x="82" y="55"/>
                  <a:pt x="81" y="59"/>
                </a:cubicBezTo>
                <a:cubicBezTo>
                  <a:pt x="81" y="60"/>
                  <a:pt x="80" y="60"/>
                  <a:pt x="80" y="60"/>
                </a:cubicBezTo>
                <a:cubicBezTo>
                  <a:pt x="79" y="60"/>
                  <a:pt x="79" y="60"/>
                  <a:pt x="79" y="59"/>
                </a:cubicBezTo>
                <a:cubicBezTo>
                  <a:pt x="79" y="57"/>
                  <a:pt x="79" y="54"/>
                  <a:pt x="79" y="52"/>
                </a:cubicBezTo>
                <a:cubicBezTo>
                  <a:pt x="79" y="52"/>
                  <a:pt x="79" y="52"/>
                  <a:pt x="79" y="51"/>
                </a:cubicBezTo>
                <a:cubicBezTo>
                  <a:pt x="79" y="51"/>
                  <a:pt x="78" y="51"/>
                  <a:pt x="78" y="51"/>
                </a:cubicBezTo>
                <a:cubicBezTo>
                  <a:pt x="78" y="52"/>
                  <a:pt x="77" y="52"/>
                  <a:pt x="77" y="52"/>
                </a:cubicBezTo>
                <a:cubicBezTo>
                  <a:pt x="77" y="54"/>
                  <a:pt x="77" y="56"/>
                  <a:pt x="76" y="58"/>
                </a:cubicBezTo>
                <a:cubicBezTo>
                  <a:pt x="76" y="59"/>
                  <a:pt x="76" y="60"/>
                  <a:pt x="76" y="60"/>
                </a:cubicBezTo>
                <a:cubicBezTo>
                  <a:pt x="75" y="60"/>
                  <a:pt x="75" y="61"/>
                  <a:pt x="75" y="61"/>
                </a:cubicBezTo>
                <a:cubicBezTo>
                  <a:pt x="74" y="61"/>
                  <a:pt x="74" y="60"/>
                  <a:pt x="74" y="60"/>
                </a:cubicBezTo>
                <a:cubicBezTo>
                  <a:pt x="73" y="60"/>
                  <a:pt x="73" y="59"/>
                  <a:pt x="73" y="59"/>
                </a:cubicBezTo>
                <a:cubicBezTo>
                  <a:pt x="73" y="56"/>
                  <a:pt x="73" y="54"/>
                  <a:pt x="73" y="51"/>
                </a:cubicBezTo>
                <a:cubicBezTo>
                  <a:pt x="73" y="51"/>
                  <a:pt x="72" y="51"/>
                  <a:pt x="72" y="51"/>
                </a:cubicBezTo>
                <a:cubicBezTo>
                  <a:pt x="72" y="51"/>
                  <a:pt x="71" y="51"/>
                  <a:pt x="70" y="50"/>
                </a:cubicBezTo>
                <a:cubicBezTo>
                  <a:pt x="70" y="53"/>
                  <a:pt x="70" y="56"/>
                  <a:pt x="70" y="59"/>
                </a:cubicBezTo>
                <a:cubicBezTo>
                  <a:pt x="71" y="60"/>
                  <a:pt x="72" y="60"/>
                  <a:pt x="71" y="62"/>
                </a:cubicBezTo>
                <a:close/>
                <a:moveTo>
                  <a:pt x="138" y="96"/>
                </a:moveTo>
                <a:cubicBezTo>
                  <a:pt x="139" y="96"/>
                  <a:pt x="141" y="97"/>
                  <a:pt x="142" y="96"/>
                </a:cubicBezTo>
                <a:cubicBezTo>
                  <a:pt x="145" y="96"/>
                  <a:pt x="149" y="96"/>
                  <a:pt x="152" y="96"/>
                </a:cubicBezTo>
                <a:cubicBezTo>
                  <a:pt x="155" y="96"/>
                  <a:pt x="158" y="96"/>
                  <a:pt x="160" y="96"/>
                </a:cubicBezTo>
                <a:cubicBezTo>
                  <a:pt x="162" y="96"/>
                  <a:pt x="163" y="96"/>
                  <a:pt x="164" y="96"/>
                </a:cubicBezTo>
                <a:cubicBezTo>
                  <a:pt x="165" y="96"/>
                  <a:pt x="165" y="96"/>
                  <a:pt x="166" y="97"/>
                </a:cubicBezTo>
                <a:cubicBezTo>
                  <a:pt x="167" y="95"/>
                  <a:pt x="168" y="93"/>
                  <a:pt x="169" y="92"/>
                </a:cubicBezTo>
                <a:cubicBezTo>
                  <a:pt x="168" y="91"/>
                  <a:pt x="168" y="91"/>
                  <a:pt x="168" y="91"/>
                </a:cubicBezTo>
                <a:cubicBezTo>
                  <a:pt x="163" y="91"/>
                  <a:pt x="159" y="91"/>
                  <a:pt x="154" y="91"/>
                </a:cubicBezTo>
                <a:cubicBezTo>
                  <a:pt x="154" y="91"/>
                  <a:pt x="153" y="91"/>
                  <a:pt x="153" y="91"/>
                </a:cubicBezTo>
                <a:cubicBezTo>
                  <a:pt x="152" y="92"/>
                  <a:pt x="151" y="92"/>
                  <a:pt x="150" y="93"/>
                </a:cubicBezTo>
                <a:cubicBezTo>
                  <a:pt x="148" y="93"/>
                  <a:pt x="147" y="93"/>
                  <a:pt x="147" y="92"/>
                </a:cubicBezTo>
                <a:cubicBezTo>
                  <a:pt x="145" y="93"/>
                  <a:pt x="144" y="92"/>
                  <a:pt x="143" y="91"/>
                </a:cubicBezTo>
                <a:cubicBezTo>
                  <a:pt x="142" y="91"/>
                  <a:pt x="141" y="91"/>
                  <a:pt x="140" y="91"/>
                </a:cubicBezTo>
                <a:cubicBezTo>
                  <a:pt x="139" y="92"/>
                  <a:pt x="139" y="94"/>
                  <a:pt x="138" y="96"/>
                </a:cubicBezTo>
                <a:close/>
                <a:moveTo>
                  <a:pt x="9" y="165"/>
                </a:moveTo>
                <a:cubicBezTo>
                  <a:pt x="9" y="165"/>
                  <a:pt x="9" y="165"/>
                  <a:pt x="9" y="165"/>
                </a:cubicBezTo>
                <a:cubicBezTo>
                  <a:pt x="8" y="165"/>
                  <a:pt x="8" y="164"/>
                  <a:pt x="8" y="164"/>
                </a:cubicBezTo>
                <a:cubicBezTo>
                  <a:pt x="7" y="160"/>
                  <a:pt x="6" y="156"/>
                  <a:pt x="6" y="152"/>
                </a:cubicBezTo>
                <a:cubicBezTo>
                  <a:pt x="5" y="149"/>
                  <a:pt x="5" y="146"/>
                  <a:pt x="5" y="144"/>
                </a:cubicBezTo>
                <a:cubicBezTo>
                  <a:pt x="5" y="141"/>
                  <a:pt x="5" y="139"/>
                  <a:pt x="5" y="137"/>
                </a:cubicBezTo>
                <a:cubicBezTo>
                  <a:pt x="5" y="136"/>
                  <a:pt x="5" y="135"/>
                  <a:pt x="5" y="135"/>
                </a:cubicBezTo>
                <a:cubicBezTo>
                  <a:pt x="5" y="133"/>
                  <a:pt x="4" y="130"/>
                  <a:pt x="4" y="128"/>
                </a:cubicBezTo>
                <a:cubicBezTo>
                  <a:pt x="4" y="125"/>
                  <a:pt x="4" y="121"/>
                  <a:pt x="5" y="117"/>
                </a:cubicBezTo>
                <a:cubicBezTo>
                  <a:pt x="5" y="115"/>
                  <a:pt x="5" y="112"/>
                  <a:pt x="5" y="110"/>
                </a:cubicBezTo>
                <a:cubicBezTo>
                  <a:pt x="6" y="105"/>
                  <a:pt x="6" y="101"/>
                  <a:pt x="7" y="97"/>
                </a:cubicBezTo>
                <a:cubicBezTo>
                  <a:pt x="7" y="93"/>
                  <a:pt x="8" y="89"/>
                  <a:pt x="10" y="85"/>
                </a:cubicBezTo>
                <a:cubicBezTo>
                  <a:pt x="10" y="85"/>
                  <a:pt x="10" y="85"/>
                  <a:pt x="10" y="84"/>
                </a:cubicBezTo>
                <a:cubicBezTo>
                  <a:pt x="10" y="84"/>
                  <a:pt x="10" y="85"/>
                  <a:pt x="10" y="85"/>
                </a:cubicBezTo>
                <a:cubicBezTo>
                  <a:pt x="7" y="91"/>
                  <a:pt x="5" y="98"/>
                  <a:pt x="4" y="104"/>
                </a:cubicBezTo>
                <a:cubicBezTo>
                  <a:pt x="3" y="109"/>
                  <a:pt x="3" y="114"/>
                  <a:pt x="2" y="119"/>
                </a:cubicBezTo>
                <a:cubicBezTo>
                  <a:pt x="2" y="123"/>
                  <a:pt x="2" y="126"/>
                  <a:pt x="2" y="130"/>
                </a:cubicBezTo>
                <a:cubicBezTo>
                  <a:pt x="2" y="135"/>
                  <a:pt x="3" y="140"/>
                  <a:pt x="4" y="145"/>
                </a:cubicBezTo>
                <a:cubicBezTo>
                  <a:pt x="4" y="147"/>
                  <a:pt x="4" y="149"/>
                  <a:pt x="4" y="150"/>
                </a:cubicBezTo>
                <a:cubicBezTo>
                  <a:pt x="5" y="155"/>
                  <a:pt x="7" y="160"/>
                  <a:pt x="8" y="165"/>
                </a:cubicBezTo>
                <a:cubicBezTo>
                  <a:pt x="8" y="165"/>
                  <a:pt x="8" y="165"/>
                  <a:pt x="9" y="165"/>
                </a:cubicBezTo>
                <a:close/>
                <a:moveTo>
                  <a:pt x="64" y="170"/>
                </a:moveTo>
                <a:cubicBezTo>
                  <a:pt x="65" y="170"/>
                  <a:pt x="65" y="170"/>
                  <a:pt x="66" y="170"/>
                </a:cubicBezTo>
                <a:cubicBezTo>
                  <a:pt x="66" y="170"/>
                  <a:pt x="67" y="171"/>
                  <a:pt x="66" y="172"/>
                </a:cubicBezTo>
                <a:cubicBezTo>
                  <a:pt x="66" y="172"/>
                  <a:pt x="66" y="173"/>
                  <a:pt x="65" y="173"/>
                </a:cubicBezTo>
                <a:cubicBezTo>
                  <a:pt x="65" y="173"/>
                  <a:pt x="65" y="174"/>
                  <a:pt x="65" y="174"/>
                </a:cubicBezTo>
                <a:cubicBezTo>
                  <a:pt x="65" y="179"/>
                  <a:pt x="66" y="183"/>
                  <a:pt x="67" y="188"/>
                </a:cubicBezTo>
                <a:cubicBezTo>
                  <a:pt x="67" y="189"/>
                  <a:pt x="68" y="190"/>
                  <a:pt x="68" y="192"/>
                </a:cubicBezTo>
                <a:cubicBezTo>
                  <a:pt x="68" y="191"/>
                  <a:pt x="68" y="191"/>
                  <a:pt x="68" y="190"/>
                </a:cubicBezTo>
                <a:cubicBezTo>
                  <a:pt x="68" y="190"/>
                  <a:pt x="68" y="189"/>
                  <a:pt x="68" y="189"/>
                </a:cubicBezTo>
                <a:cubicBezTo>
                  <a:pt x="68" y="189"/>
                  <a:pt x="67" y="188"/>
                  <a:pt x="68" y="188"/>
                </a:cubicBezTo>
                <a:cubicBezTo>
                  <a:pt x="68" y="188"/>
                  <a:pt x="68" y="187"/>
                  <a:pt x="68" y="187"/>
                </a:cubicBezTo>
                <a:cubicBezTo>
                  <a:pt x="68" y="186"/>
                  <a:pt x="68" y="185"/>
                  <a:pt x="68" y="184"/>
                </a:cubicBezTo>
                <a:cubicBezTo>
                  <a:pt x="69" y="177"/>
                  <a:pt x="69" y="170"/>
                  <a:pt x="69" y="163"/>
                </a:cubicBezTo>
                <a:cubicBezTo>
                  <a:pt x="69" y="162"/>
                  <a:pt x="69" y="160"/>
                  <a:pt x="69" y="158"/>
                </a:cubicBezTo>
                <a:cubicBezTo>
                  <a:pt x="69" y="157"/>
                  <a:pt x="68" y="155"/>
                  <a:pt x="68" y="153"/>
                </a:cubicBezTo>
                <a:cubicBezTo>
                  <a:pt x="68" y="152"/>
                  <a:pt x="68" y="152"/>
                  <a:pt x="66" y="152"/>
                </a:cubicBezTo>
                <a:cubicBezTo>
                  <a:pt x="66" y="152"/>
                  <a:pt x="66" y="153"/>
                  <a:pt x="66" y="153"/>
                </a:cubicBezTo>
                <a:cubicBezTo>
                  <a:pt x="66" y="153"/>
                  <a:pt x="66" y="153"/>
                  <a:pt x="66" y="153"/>
                </a:cubicBezTo>
                <a:cubicBezTo>
                  <a:pt x="67" y="154"/>
                  <a:pt x="68" y="155"/>
                  <a:pt x="67" y="155"/>
                </a:cubicBezTo>
                <a:cubicBezTo>
                  <a:pt x="67" y="156"/>
                  <a:pt x="66" y="156"/>
                  <a:pt x="66" y="156"/>
                </a:cubicBezTo>
                <a:cubicBezTo>
                  <a:pt x="65" y="156"/>
                  <a:pt x="64" y="157"/>
                  <a:pt x="63" y="158"/>
                </a:cubicBezTo>
                <a:cubicBezTo>
                  <a:pt x="63" y="159"/>
                  <a:pt x="63" y="160"/>
                  <a:pt x="63" y="161"/>
                </a:cubicBezTo>
                <a:cubicBezTo>
                  <a:pt x="63" y="161"/>
                  <a:pt x="64" y="161"/>
                  <a:pt x="64" y="161"/>
                </a:cubicBezTo>
                <a:cubicBezTo>
                  <a:pt x="65" y="161"/>
                  <a:pt x="66" y="161"/>
                  <a:pt x="66" y="161"/>
                </a:cubicBezTo>
                <a:cubicBezTo>
                  <a:pt x="67" y="161"/>
                  <a:pt x="67" y="161"/>
                  <a:pt x="67" y="161"/>
                </a:cubicBezTo>
                <a:cubicBezTo>
                  <a:pt x="67" y="162"/>
                  <a:pt x="67" y="162"/>
                  <a:pt x="67" y="162"/>
                </a:cubicBezTo>
                <a:cubicBezTo>
                  <a:pt x="66" y="163"/>
                  <a:pt x="66" y="163"/>
                  <a:pt x="66" y="163"/>
                </a:cubicBezTo>
                <a:cubicBezTo>
                  <a:pt x="65" y="163"/>
                  <a:pt x="64" y="163"/>
                  <a:pt x="63" y="164"/>
                </a:cubicBezTo>
                <a:cubicBezTo>
                  <a:pt x="64" y="166"/>
                  <a:pt x="64" y="168"/>
                  <a:pt x="64" y="170"/>
                </a:cubicBezTo>
                <a:close/>
                <a:moveTo>
                  <a:pt x="86" y="237"/>
                </a:moveTo>
                <a:cubicBezTo>
                  <a:pt x="86" y="237"/>
                  <a:pt x="86" y="237"/>
                  <a:pt x="87" y="237"/>
                </a:cubicBezTo>
                <a:cubicBezTo>
                  <a:pt x="87" y="238"/>
                  <a:pt x="88" y="238"/>
                  <a:pt x="88" y="238"/>
                </a:cubicBezTo>
                <a:cubicBezTo>
                  <a:pt x="88" y="239"/>
                  <a:pt x="87" y="239"/>
                  <a:pt x="87" y="240"/>
                </a:cubicBezTo>
                <a:cubicBezTo>
                  <a:pt x="86" y="240"/>
                  <a:pt x="86" y="240"/>
                  <a:pt x="86" y="240"/>
                </a:cubicBezTo>
                <a:cubicBezTo>
                  <a:pt x="85" y="240"/>
                  <a:pt x="84" y="240"/>
                  <a:pt x="84" y="240"/>
                </a:cubicBezTo>
                <a:cubicBezTo>
                  <a:pt x="83" y="240"/>
                  <a:pt x="82" y="240"/>
                  <a:pt x="82" y="241"/>
                </a:cubicBezTo>
                <a:cubicBezTo>
                  <a:pt x="82" y="241"/>
                  <a:pt x="81" y="241"/>
                  <a:pt x="81" y="241"/>
                </a:cubicBezTo>
                <a:cubicBezTo>
                  <a:pt x="80" y="240"/>
                  <a:pt x="79" y="241"/>
                  <a:pt x="78" y="241"/>
                </a:cubicBezTo>
                <a:cubicBezTo>
                  <a:pt x="79" y="241"/>
                  <a:pt x="79" y="242"/>
                  <a:pt x="79" y="243"/>
                </a:cubicBezTo>
                <a:cubicBezTo>
                  <a:pt x="79" y="244"/>
                  <a:pt x="78" y="245"/>
                  <a:pt x="78" y="247"/>
                </a:cubicBezTo>
                <a:cubicBezTo>
                  <a:pt x="78" y="247"/>
                  <a:pt x="78" y="247"/>
                  <a:pt x="78" y="248"/>
                </a:cubicBezTo>
                <a:cubicBezTo>
                  <a:pt x="80" y="248"/>
                  <a:pt x="83" y="248"/>
                  <a:pt x="84" y="248"/>
                </a:cubicBezTo>
                <a:cubicBezTo>
                  <a:pt x="88" y="243"/>
                  <a:pt x="92" y="238"/>
                  <a:pt x="96" y="233"/>
                </a:cubicBezTo>
                <a:cubicBezTo>
                  <a:pt x="94" y="232"/>
                  <a:pt x="94" y="232"/>
                  <a:pt x="94" y="230"/>
                </a:cubicBezTo>
                <a:cubicBezTo>
                  <a:pt x="91" y="233"/>
                  <a:pt x="89" y="235"/>
                  <a:pt x="86" y="237"/>
                </a:cubicBezTo>
                <a:close/>
                <a:moveTo>
                  <a:pt x="191" y="87"/>
                </a:moveTo>
                <a:cubicBezTo>
                  <a:pt x="191" y="87"/>
                  <a:pt x="191" y="87"/>
                  <a:pt x="191" y="87"/>
                </a:cubicBezTo>
                <a:cubicBezTo>
                  <a:pt x="192" y="83"/>
                  <a:pt x="193" y="80"/>
                  <a:pt x="193" y="77"/>
                </a:cubicBezTo>
                <a:cubicBezTo>
                  <a:pt x="194" y="75"/>
                  <a:pt x="194" y="74"/>
                  <a:pt x="193" y="72"/>
                </a:cubicBezTo>
                <a:cubicBezTo>
                  <a:pt x="193" y="72"/>
                  <a:pt x="193" y="72"/>
                  <a:pt x="193" y="71"/>
                </a:cubicBezTo>
                <a:cubicBezTo>
                  <a:pt x="193" y="72"/>
                  <a:pt x="193" y="72"/>
                  <a:pt x="192" y="72"/>
                </a:cubicBezTo>
                <a:cubicBezTo>
                  <a:pt x="192" y="73"/>
                  <a:pt x="191" y="74"/>
                  <a:pt x="191" y="75"/>
                </a:cubicBezTo>
                <a:cubicBezTo>
                  <a:pt x="190" y="75"/>
                  <a:pt x="190" y="76"/>
                  <a:pt x="190" y="77"/>
                </a:cubicBezTo>
                <a:cubicBezTo>
                  <a:pt x="190" y="77"/>
                  <a:pt x="190" y="77"/>
                  <a:pt x="190" y="78"/>
                </a:cubicBezTo>
                <a:cubicBezTo>
                  <a:pt x="190" y="78"/>
                  <a:pt x="189" y="79"/>
                  <a:pt x="189" y="79"/>
                </a:cubicBezTo>
                <a:cubicBezTo>
                  <a:pt x="188" y="79"/>
                  <a:pt x="188" y="80"/>
                  <a:pt x="188" y="80"/>
                </a:cubicBezTo>
                <a:cubicBezTo>
                  <a:pt x="187" y="82"/>
                  <a:pt x="186" y="84"/>
                  <a:pt x="185" y="87"/>
                </a:cubicBezTo>
                <a:cubicBezTo>
                  <a:pt x="185" y="87"/>
                  <a:pt x="184" y="87"/>
                  <a:pt x="184" y="87"/>
                </a:cubicBezTo>
                <a:cubicBezTo>
                  <a:pt x="184" y="88"/>
                  <a:pt x="183" y="88"/>
                  <a:pt x="183" y="88"/>
                </a:cubicBezTo>
                <a:cubicBezTo>
                  <a:pt x="183" y="87"/>
                  <a:pt x="183" y="87"/>
                  <a:pt x="183" y="87"/>
                </a:cubicBezTo>
                <a:cubicBezTo>
                  <a:pt x="183" y="86"/>
                  <a:pt x="183" y="86"/>
                  <a:pt x="183" y="86"/>
                </a:cubicBezTo>
                <a:cubicBezTo>
                  <a:pt x="183" y="85"/>
                  <a:pt x="183" y="85"/>
                  <a:pt x="183" y="84"/>
                </a:cubicBezTo>
                <a:cubicBezTo>
                  <a:pt x="182" y="86"/>
                  <a:pt x="180" y="87"/>
                  <a:pt x="178" y="89"/>
                </a:cubicBezTo>
                <a:cubicBezTo>
                  <a:pt x="178" y="89"/>
                  <a:pt x="178" y="89"/>
                  <a:pt x="178" y="89"/>
                </a:cubicBezTo>
                <a:cubicBezTo>
                  <a:pt x="178" y="90"/>
                  <a:pt x="178" y="90"/>
                  <a:pt x="177" y="91"/>
                </a:cubicBezTo>
                <a:cubicBezTo>
                  <a:pt x="177" y="92"/>
                  <a:pt x="176" y="92"/>
                  <a:pt x="176" y="93"/>
                </a:cubicBezTo>
                <a:cubicBezTo>
                  <a:pt x="175" y="93"/>
                  <a:pt x="175" y="94"/>
                  <a:pt x="175" y="94"/>
                </a:cubicBezTo>
                <a:cubicBezTo>
                  <a:pt x="176" y="94"/>
                  <a:pt x="176" y="94"/>
                  <a:pt x="176" y="93"/>
                </a:cubicBezTo>
                <a:cubicBezTo>
                  <a:pt x="179" y="92"/>
                  <a:pt x="182" y="91"/>
                  <a:pt x="185" y="89"/>
                </a:cubicBezTo>
                <a:cubicBezTo>
                  <a:pt x="186" y="88"/>
                  <a:pt x="188" y="88"/>
                  <a:pt x="189" y="87"/>
                </a:cubicBezTo>
                <a:cubicBezTo>
                  <a:pt x="190" y="87"/>
                  <a:pt x="191" y="86"/>
                  <a:pt x="191" y="87"/>
                </a:cubicBezTo>
                <a:close/>
                <a:moveTo>
                  <a:pt x="41" y="56"/>
                </a:moveTo>
                <a:cubicBezTo>
                  <a:pt x="38" y="58"/>
                  <a:pt x="30" y="69"/>
                  <a:pt x="28" y="72"/>
                </a:cubicBezTo>
                <a:cubicBezTo>
                  <a:pt x="29" y="72"/>
                  <a:pt x="29" y="72"/>
                  <a:pt x="29" y="72"/>
                </a:cubicBezTo>
                <a:cubicBezTo>
                  <a:pt x="30" y="72"/>
                  <a:pt x="31" y="73"/>
                  <a:pt x="31" y="74"/>
                </a:cubicBezTo>
                <a:cubicBezTo>
                  <a:pt x="31" y="75"/>
                  <a:pt x="31" y="75"/>
                  <a:pt x="30" y="76"/>
                </a:cubicBezTo>
                <a:cubicBezTo>
                  <a:pt x="29" y="76"/>
                  <a:pt x="29" y="77"/>
                  <a:pt x="28" y="77"/>
                </a:cubicBezTo>
                <a:cubicBezTo>
                  <a:pt x="26" y="79"/>
                  <a:pt x="24" y="82"/>
                  <a:pt x="22" y="84"/>
                </a:cubicBezTo>
                <a:cubicBezTo>
                  <a:pt x="21" y="85"/>
                  <a:pt x="20" y="87"/>
                  <a:pt x="19" y="89"/>
                </a:cubicBezTo>
                <a:cubicBezTo>
                  <a:pt x="19" y="90"/>
                  <a:pt x="18" y="90"/>
                  <a:pt x="18" y="91"/>
                </a:cubicBezTo>
                <a:cubicBezTo>
                  <a:pt x="18" y="91"/>
                  <a:pt x="18" y="92"/>
                  <a:pt x="18" y="92"/>
                </a:cubicBezTo>
                <a:cubicBezTo>
                  <a:pt x="19" y="92"/>
                  <a:pt x="19" y="92"/>
                  <a:pt x="19" y="91"/>
                </a:cubicBezTo>
                <a:cubicBezTo>
                  <a:pt x="22" y="89"/>
                  <a:pt x="24" y="88"/>
                  <a:pt x="26" y="86"/>
                </a:cubicBezTo>
                <a:cubicBezTo>
                  <a:pt x="27" y="85"/>
                  <a:pt x="27" y="85"/>
                  <a:pt x="27" y="84"/>
                </a:cubicBezTo>
                <a:cubicBezTo>
                  <a:pt x="30" y="77"/>
                  <a:pt x="33" y="70"/>
                  <a:pt x="37" y="63"/>
                </a:cubicBezTo>
                <a:cubicBezTo>
                  <a:pt x="38" y="61"/>
                  <a:pt x="39" y="59"/>
                  <a:pt x="40" y="57"/>
                </a:cubicBezTo>
                <a:cubicBezTo>
                  <a:pt x="40" y="57"/>
                  <a:pt x="40" y="57"/>
                  <a:pt x="41" y="56"/>
                </a:cubicBezTo>
                <a:close/>
                <a:moveTo>
                  <a:pt x="120" y="61"/>
                </a:moveTo>
                <a:cubicBezTo>
                  <a:pt x="120" y="61"/>
                  <a:pt x="120" y="62"/>
                  <a:pt x="120" y="62"/>
                </a:cubicBezTo>
                <a:cubicBezTo>
                  <a:pt x="120" y="63"/>
                  <a:pt x="120" y="63"/>
                  <a:pt x="120" y="64"/>
                </a:cubicBezTo>
                <a:cubicBezTo>
                  <a:pt x="121" y="68"/>
                  <a:pt x="121" y="72"/>
                  <a:pt x="122" y="75"/>
                </a:cubicBezTo>
                <a:cubicBezTo>
                  <a:pt x="122" y="78"/>
                  <a:pt x="122" y="82"/>
                  <a:pt x="122" y="85"/>
                </a:cubicBezTo>
                <a:cubicBezTo>
                  <a:pt x="122" y="86"/>
                  <a:pt x="122" y="87"/>
                  <a:pt x="123" y="87"/>
                </a:cubicBezTo>
                <a:cubicBezTo>
                  <a:pt x="123" y="87"/>
                  <a:pt x="123" y="87"/>
                  <a:pt x="123" y="87"/>
                </a:cubicBezTo>
                <a:cubicBezTo>
                  <a:pt x="123" y="81"/>
                  <a:pt x="124" y="76"/>
                  <a:pt x="125" y="71"/>
                </a:cubicBezTo>
                <a:cubicBezTo>
                  <a:pt x="125" y="71"/>
                  <a:pt x="125" y="71"/>
                  <a:pt x="124" y="71"/>
                </a:cubicBezTo>
                <a:cubicBezTo>
                  <a:pt x="124" y="70"/>
                  <a:pt x="124" y="69"/>
                  <a:pt x="124" y="69"/>
                </a:cubicBezTo>
                <a:cubicBezTo>
                  <a:pt x="125" y="68"/>
                  <a:pt x="125" y="67"/>
                  <a:pt x="125" y="66"/>
                </a:cubicBezTo>
                <a:cubicBezTo>
                  <a:pt x="127" y="63"/>
                  <a:pt x="128" y="60"/>
                  <a:pt x="130" y="57"/>
                </a:cubicBezTo>
                <a:cubicBezTo>
                  <a:pt x="130" y="56"/>
                  <a:pt x="130" y="56"/>
                  <a:pt x="130" y="55"/>
                </a:cubicBezTo>
                <a:cubicBezTo>
                  <a:pt x="130" y="55"/>
                  <a:pt x="130" y="55"/>
                  <a:pt x="129" y="55"/>
                </a:cubicBezTo>
                <a:cubicBezTo>
                  <a:pt x="128" y="56"/>
                  <a:pt x="126" y="58"/>
                  <a:pt x="124" y="59"/>
                </a:cubicBezTo>
                <a:cubicBezTo>
                  <a:pt x="123" y="60"/>
                  <a:pt x="122" y="61"/>
                  <a:pt x="120" y="61"/>
                </a:cubicBezTo>
                <a:close/>
                <a:moveTo>
                  <a:pt x="31" y="192"/>
                </a:moveTo>
                <a:cubicBezTo>
                  <a:pt x="31" y="192"/>
                  <a:pt x="31" y="192"/>
                  <a:pt x="31" y="192"/>
                </a:cubicBezTo>
                <a:cubicBezTo>
                  <a:pt x="32" y="194"/>
                  <a:pt x="32" y="195"/>
                  <a:pt x="33" y="196"/>
                </a:cubicBezTo>
                <a:cubicBezTo>
                  <a:pt x="33" y="197"/>
                  <a:pt x="33" y="197"/>
                  <a:pt x="34" y="198"/>
                </a:cubicBezTo>
                <a:cubicBezTo>
                  <a:pt x="34" y="198"/>
                  <a:pt x="34" y="198"/>
                  <a:pt x="34" y="198"/>
                </a:cubicBezTo>
                <a:cubicBezTo>
                  <a:pt x="34" y="199"/>
                  <a:pt x="35" y="199"/>
                  <a:pt x="35" y="199"/>
                </a:cubicBezTo>
                <a:cubicBezTo>
                  <a:pt x="37" y="205"/>
                  <a:pt x="40" y="211"/>
                  <a:pt x="43" y="217"/>
                </a:cubicBezTo>
                <a:cubicBezTo>
                  <a:pt x="43" y="217"/>
                  <a:pt x="43" y="217"/>
                  <a:pt x="43" y="218"/>
                </a:cubicBezTo>
                <a:cubicBezTo>
                  <a:pt x="44" y="217"/>
                  <a:pt x="45" y="217"/>
                  <a:pt x="46" y="218"/>
                </a:cubicBezTo>
                <a:cubicBezTo>
                  <a:pt x="46" y="218"/>
                  <a:pt x="46" y="219"/>
                  <a:pt x="46" y="219"/>
                </a:cubicBezTo>
                <a:cubicBezTo>
                  <a:pt x="47" y="219"/>
                  <a:pt x="47" y="220"/>
                  <a:pt x="47" y="220"/>
                </a:cubicBezTo>
                <a:cubicBezTo>
                  <a:pt x="49" y="217"/>
                  <a:pt x="51" y="214"/>
                  <a:pt x="53" y="211"/>
                </a:cubicBezTo>
                <a:cubicBezTo>
                  <a:pt x="52" y="210"/>
                  <a:pt x="52" y="209"/>
                  <a:pt x="51" y="208"/>
                </a:cubicBezTo>
                <a:cubicBezTo>
                  <a:pt x="49" y="209"/>
                  <a:pt x="48" y="211"/>
                  <a:pt x="47" y="212"/>
                </a:cubicBezTo>
                <a:cubicBezTo>
                  <a:pt x="47" y="212"/>
                  <a:pt x="47" y="213"/>
                  <a:pt x="47" y="213"/>
                </a:cubicBezTo>
                <a:cubicBezTo>
                  <a:pt x="47" y="214"/>
                  <a:pt x="46" y="215"/>
                  <a:pt x="45" y="214"/>
                </a:cubicBezTo>
                <a:cubicBezTo>
                  <a:pt x="45" y="214"/>
                  <a:pt x="45" y="214"/>
                  <a:pt x="45" y="213"/>
                </a:cubicBezTo>
                <a:cubicBezTo>
                  <a:pt x="44" y="214"/>
                  <a:pt x="44" y="214"/>
                  <a:pt x="44" y="214"/>
                </a:cubicBezTo>
                <a:cubicBezTo>
                  <a:pt x="43" y="214"/>
                  <a:pt x="43" y="214"/>
                  <a:pt x="42" y="214"/>
                </a:cubicBezTo>
                <a:cubicBezTo>
                  <a:pt x="42" y="213"/>
                  <a:pt x="42" y="213"/>
                  <a:pt x="42" y="212"/>
                </a:cubicBezTo>
                <a:cubicBezTo>
                  <a:pt x="42" y="212"/>
                  <a:pt x="42" y="212"/>
                  <a:pt x="42" y="211"/>
                </a:cubicBezTo>
                <a:cubicBezTo>
                  <a:pt x="43" y="211"/>
                  <a:pt x="43" y="211"/>
                  <a:pt x="43" y="210"/>
                </a:cubicBezTo>
                <a:cubicBezTo>
                  <a:pt x="42" y="209"/>
                  <a:pt x="41" y="207"/>
                  <a:pt x="40" y="205"/>
                </a:cubicBezTo>
                <a:cubicBezTo>
                  <a:pt x="40" y="205"/>
                  <a:pt x="40" y="205"/>
                  <a:pt x="39" y="205"/>
                </a:cubicBezTo>
                <a:cubicBezTo>
                  <a:pt x="39" y="205"/>
                  <a:pt x="39" y="204"/>
                  <a:pt x="39" y="204"/>
                </a:cubicBezTo>
                <a:cubicBezTo>
                  <a:pt x="39" y="204"/>
                  <a:pt x="38" y="203"/>
                  <a:pt x="38" y="203"/>
                </a:cubicBezTo>
                <a:cubicBezTo>
                  <a:pt x="38" y="203"/>
                  <a:pt x="38" y="202"/>
                  <a:pt x="37" y="202"/>
                </a:cubicBezTo>
                <a:cubicBezTo>
                  <a:pt x="37" y="201"/>
                  <a:pt x="37" y="201"/>
                  <a:pt x="37" y="200"/>
                </a:cubicBezTo>
                <a:cubicBezTo>
                  <a:pt x="36" y="198"/>
                  <a:pt x="34" y="196"/>
                  <a:pt x="33" y="194"/>
                </a:cubicBezTo>
                <a:cubicBezTo>
                  <a:pt x="33" y="194"/>
                  <a:pt x="33" y="194"/>
                  <a:pt x="32" y="194"/>
                </a:cubicBezTo>
                <a:cubicBezTo>
                  <a:pt x="32" y="194"/>
                  <a:pt x="32" y="193"/>
                  <a:pt x="31" y="193"/>
                </a:cubicBezTo>
                <a:cubicBezTo>
                  <a:pt x="31" y="193"/>
                  <a:pt x="31" y="192"/>
                  <a:pt x="31" y="192"/>
                </a:cubicBezTo>
                <a:close/>
                <a:moveTo>
                  <a:pt x="198" y="116"/>
                </a:moveTo>
                <a:cubicBezTo>
                  <a:pt x="198" y="116"/>
                  <a:pt x="198" y="116"/>
                  <a:pt x="198" y="116"/>
                </a:cubicBezTo>
                <a:cubicBezTo>
                  <a:pt x="198" y="116"/>
                  <a:pt x="198" y="116"/>
                  <a:pt x="198" y="115"/>
                </a:cubicBezTo>
                <a:cubicBezTo>
                  <a:pt x="199" y="112"/>
                  <a:pt x="200" y="109"/>
                  <a:pt x="202" y="106"/>
                </a:cubicBezTo>
                <a:cubicBezTo>
                  <a:pt x="202" y="106"/>
                  <a:pt x="202" y="105"/>
                  <a:pt x="202" y="104"/>
                </a:cubicBezTo>
                <a:cubicBezTo>
                  <a:pt x="203" y="103"/>
                  <a:pt x="203" y="101"/>
                  <a:pt x="203" y="99"/>
                </a:cubicBezTo>
                <a:cubicBezTo>
                  <a:pt x="204" y="97"/>
                  <a:pt x="204" y="95"/>
                  <a:pt x="204" y="93"/>
                </a:cubicBezTo>
                <a:cubicBezTo>
                  <a:pt x="204" y="92"/>
                  <a:pt x="204" y="91"/>
                  <a:pt x="203" y="90"/>
                </a:cubicBezTo>
                <a:cubicBezTo>
                  <a:pt x="203" y="90"/>
                  <a:pt x="203" y="90"/>
                  <a:pt x="203" y="90"/>
                </a:cubicBezTo>
                <a:cubicBezTo>
                  <a:pt x="201" y="93"/>
                  <a:pt x="200" y="95"/>
                  <a:pt x="199" y="98"/>
                </a:cubicBezTo>
                <a:cubicBezTo>
                  <a:pt x="198" y="101"/>
                  <a:pt x="197" y="105"/>
                  <a:pt x="196" y="108"/>
                </a:cubicBezTo>
                <a:cubicBezTo>
                  <a:pt x="196" y="108"/>
                  <a:pt x="196" y="109"/>
                  <a:pt x="196" y="109"/>
                </a:cubicBezTo>
                <a:cubicBezTo>
                  <a:pt x="196" y="109"/>
                  <a:pt x="197" y="110"/>
                  <a:pt x="197" y="110"/>
                </a:cubicBezTo>
                <a:cubicBezTo>
                  <a:pt x="197" y="111"/>
                  <a:pt x="196" y="111"/>
                  <a:pt x="196" y="112"/>
                </a:cubicBezTo>
                <a:cubicBezTo>
                  <a:pt x="197" y="113"/>
                  <a:pt x="197" y="115"/>
                  <a:pt x="198" y="116"/>
                </a:cubicBezTo>
                <a:close/>
                <a:moveTo>
                  <a:pt x="104" y="41"/>
                </a:moveTo>
                <a:cubicBezTo>
                  <a:pt x="103" y="41"/>
                  <a:pt x="103" y="41"/>
                  <a:pt x="103" y="41"/>
                </a:cubicBezTo>
                <a:cubicBezTo>
                  <a:pt x="101" y="41"/>
                  <a:pt x="98" y="41"/>
                  <a:pt x="95" y="41"/>
                </a:cubicBezTo>
                <a:cubicBezTo>
                  <a:pt x="95" y="41"/>
                  <a:pt x="95" y="41"/>
                  <a:pt x="95" y="42"/>
                </a:cubicBezTo>
                <a:cubicBezTo>
                  <a:pt x="94" y="43"/>
                  <a:pt x="94" y="43"/>
                  <a:pt x="93" y="44"/>
                </a:cubicBezTo>
                <a:cubicBezTo>
                  <a:pt x="93" y="45"/>
                  <a:pt x="93" y="45"/>
                  <a:pt x="93" y="46"/>
                </a:cubicBezTo>
                <a:cubicBezTo>
                  <a:pt x="93" y="47"/>
                  <a:pt x="93" y="48"/>
                  <a:pt x="92" y="48"/>
                </a:cubicBezTo>
                <a:cubicBezTo>
                  <a:pt x="91" y="48"/>
                  <a:pt x="90" y="47"/>
                  <a:pt x="90" y="46"/>
                </a:cubicBezTo>
                <a:cubicBezTo>
                  <a:pt x="89" y="46"/>
                  <a:pt x="89" y="46"/>
                  <a:pt x="89" y="45"/>
                </a:cubicBezTo>
                <a:cubicBezTo>
                  <a:pt x="90" y="44"/>
                  <a:pt x="90" y="43"/>
                  <a:pt x="91" y="42"/>
                </a:cubicBezTo>
                <a:cubicBezTo>
                  <a:pt x="91" y="42"/>
                  <a:pt x="91" y="42"/>
                  <a:pt x="91" y="41"/>
                </a:cubicBezTo>
                <a:cubicBezTo>
                  <a:pt x="90" y="42"/>
                  <a:pt x="89" y="42"/>
                  <a:pt x="88" y="42"/>
                </a:cubicBezTo>
                <a:cubicBezTo>
                  <a:pt x="87" y="42"/>
                  <a:pt x="85" y="42"/>
                  <a:pt x="84" y="43"/>
                </a:cubicBezTo>
                <a:cubicBezTo>
                  <a:pt x="83" y="44"/>
                  <a:pt x="82" y="44"/>
                  <a:pt x="81" y="45"/>
                </a:cubicBezTo>
                <a:cubicBezTo>
                  <a:pt x="81" y="46"/>
                  <a:pt x="81" y="47"/>
                  <a:pt x="81" y="47"/>
                </a:cubicBezTo>
                <a:cubicBezTo>
                  <a:pt x="82" y="48"/>
                  <a:pt x="82" y="48"/>
                  <a:pt x="83" y="48"/>
                </a:cubicBezTo>
                <a:cubicBezTo>
                  <a:pt x="83" y="48"/>
                  <a:pt x="83" y="47"/>
                  <a:pt x="84" y="47"/>
                </a:cubicBezTo>
                <a:cubicBezTo>
                  <a:pt x="84" y="46"/>
                  <a:pt x="85" y="45"/>
                  <a:pt x="86" y="44"/>
                </a:cubicBezTo>
                <a:cubicBezTo>
                  <a:pt x="86" y="43"/>
                  <a:pt x="87" y="44"/>
                  <a:pt x="88" y="45"/>
                </a:cubicBezTo>
                <a:cubicBezTo>
                  <a:pt x="88" y="45"/>
                  <a:pt x="88" y="45"/>
                  <a:pt x="88" y="46"/>
                </a:cubicBezTo>
                <a:cubicBezTo>
                  <a:pt x="88" y="47"/>
                  <a:pt x="88" y="48"/>
                  <a:pt x="88" y="49"/>
                </a:cubicBezTo>
                <a:cubicBezTo>
                  <a:pt x="89" y="51"/>
                  <a:pt x="89" y="54"/>
                  <a:pt x="89" y="57"/>
                </a:cubicBezTo>
                <a:cubicBezTo>
                  <a:pt x="89" y="57"/>
                  <a:pt x="89" y="58"/>
                  <a:pt x="89" y="58"/>
                </a:cubicBezTo>
                <a:cubicBezTo>
                  <a:pt x="89" y="58"/>
                  <a:pt x="89" y="58"/>
                  <a:pt x="89" y="57"/>
                </a:cubicBezTo>
                <a:cubicBezTo>
                  <a:pt x="90" y="56"/>
                  <a:pt x="91" y="54"/>
                  <a:pt x="92" y="52"/>
                </a:cubicBezTo>
                <a:cubicBezTo>
                  <a:pt x="93" y="50"/>
                  <a:pt x="94" y="48"/>
                  <a:pt x="95" y="46"/>
                </a:cubicBezTo>
                <a:cubicBezTo>
                  <a:pt x="95" y="46"/>
                  <a:pt x="96" y="45"/>
                  <a:pt x="96" y="45"/>
                </a:cubicBezTo>
                <a:cubicBezTo>
                  <a:pt x="97" y="44"/>
                  <a:pt x="98" y="45"/>
                  <a:pt x="98" y="45"/>
                </a:cubicBezTo>
                <a:cubicBezTo>
                  <a:pt x="99" y="45"/>
                  <a:pt x="99" y="46"/>
                  <a:pt x="99" y="46"/>
                </a:cubicBezTo>
                <a:cubicBezTo>
                  <a:pt x="100" y="44"/>
                  <a:pt x="102" y="43"/>
                  <a:pt x="104" y="41"/>
                </a:cubicBezTo>
                <a:close/>
                <a:moveTo>
                  <a:pt x="126" y="48"/>
                </a:moveTo>
                <a:cubicBezTo>
                  <a:pt x="125" y="48"/>
                  <a:pt x="125" y="48"/>
                  <a:pt x="125" y="48"/>
                </a:cubicBezTo>
                <a:cubicBezTo>
                  <a:pt x="122" y="50"/>
                  <a:pt x="120" y="52"/>
                  <a:pt x="118" y="54"/>
                </a:cubicBezTo>
                <a:cubicBezTo>
                  <a:pt x="117" y="55"/>
                  <a:pt x="115" y="56"/>
                  <a:pt x="114" y="57"/>
                </a:cubicBezTo>
                <a:cubicBezTo>
                  <a:pt x="114" y="57"/>
                  <a:pt x="113" y="58"/>
                  <a:pt x="113" y="58"/>
                </a:cubicBezTo>
                <a:cubicBezTo>
                  <a:pt x="112" y="58"/>
                  <a:pt x="111" y="57"/>
                  <a:pt x="111" y="56"/>
                </a:cubicBezTo>
                <a:cubicBezTo>
                  <a:pt x="111" y="56"/>
                  <a:pt x="111" y="55"/>
                  <a:pt x="112" y="55"/>
                </a:cubicBezTo>
                <a:cubicBezTo>
                  <a:pt x="112" y="53"/>
                  <a:pt x="113" y="52"/>
                  <a:pt x="114" y="51"/>
                </a:cubicBezTo>
                <a:cubicBezTo>
                  <a:pt x="115" y="49"/>
                  <a:pt x="116" y="47"/>
                  <a:pt x="117" y="46"/>
                </a:cubicBezTo>
                <a:cubicBezTo>
                  <a:pt x="117" y="45"/>
                  <a:pt x="118" y="45"/>
                  <a:pt x="118" y="45"/>
                </a:cubicBezTo>
                <a:cubicBezTo>
                  <a:pt x="118" y="45"/>
                  <a:pt x="118" y="45"/>
                  <a:pt x="118" y="45"/>
                </a:cubicBezTo>
                <a:cubicBezTo>
                  <a:pt x="115" y="47"/>
                  <a:pt x="112" y="49"/>
                  <a:pt x="109" y="51"/>
                </a:cubicBezTo>
                <a:cubicBezTo>
                  <a:pt x="109" y="51"/>
                  <a:pt x="109" y="51"/>
                  <a:pt x="109" y="51"/>
                </a:cubicBezTo>
                <a:cubicBezTo>
                  <a:pt x="110" y="53"/>
                  <a:pt x="110" y="55"/>
                  <a:pt x="110" y="57"/>
                </a:cubicBezTo>
                <a:cubicBezTo>
                  <a:pt x="110" y="58"/>
                  <a:pt x="111" y="59"/>
                  <a:pt x="111" y="60"/>
                </a:cubicBezTo>
                <a:cubicBezTo>
                  <a:pt x="111" y="61"/>
                  <a:pt x="111" y="61"/>
                  <a:pt x="111" y="62"/>
                </a:cubicBezTo>
                <a:cubicBezTo>
                  <a:pt x="110" y="62"/>
                  <a:pt x="110" y="62"/>
                  <a:pt x="110" y="62"/>
                </a:cubicBezTo>
                <a:cubicBezTo>
                  <a:pt x="111" y="62"/>
                  <a:pt x="112" y="63"/>
                  <a:pt x="113" y="63"/>
                </a:cubicBezTo>
                <a:cubicBezTo>
                  <a:pt x="113" y="63"/>
                  <a:pt x="113" y="63"/>
                  <a:pt x="114" y="63"/>
                </a:cubicBezTo>
                <a:cubicBezTo>
                  <a:pt x="114" y="62"/>
                  <a:pt x="115" y="62"/>
                  <a:pt x="116" y="62"/>
                </a:cubicBezTo>
                <a:cubicBezTo>
                  <a:pt x="116" y="62"/>
                  <a:pt x="116" y="62"/>
                  <a:pt x="116" y="62"/>
                </a:cubicBezTo>
                <a:cubicBezTo>
                  <a:pt x="116" y="62"/>
                  <a:pt x="116" y="62"/>
                  <a:pt x="117" y="61"/>
                </a:cubicBezTo>
                <a:cubicBezTo>
                  <a:pt x="117" y="60"/>
                  <a:pt x="117" y="60"/>
                  <a:pt x="118" y="60"/>
                </a:cubicBezTo>
                <a:cubicBezTo>
                  <a:pt x="118" y="60"/>
                  <a:pt x="119" y="60"/>
                  <a:pt x="119" y="60"/>
                </a:cubicBezTo>
                <a:cubicBezTo>
                  <a:pt x="119" y="59"/>
                  <a:pt x="119" y="58"/>
                  <a:pt x="120" y="57"/>
                </a:cubicBezTo>
                <a:cubicBezTo>
                  <a:pt x="120" y="57"/>
                  <a:pt x="120" y="56"/>
                  <a:pt x="121" y="56"/>
                </a:cubicBezTo>
                <a:cubicBezTo>
                  <a:pt x="122" y="53"/>
                  <a:pt x="124" y="51"/>
                  <a:pt x="125" y="49"/>
                </a:cubicBezTo>
                <a:cubicBezTo>
                  <a:pt x="125" y="48"/>
                  <a:pt x="126" y="48"/>
                  <a:pt x="126" y="48"/>
                </a:cubicBezTo>
                <a:close/>
                <a:moveTo>
                  <a:pt x="120" y="42"/>
                </a:moveTo>
                <a:cubicBezTo>
                  <a:pt x="113" y="37"/>
                  <a:pt x="106" y="35"/>
                  <a:pt x="98" y="34"/>
                </a:cubicBezTo>
                <a:cubicBezTo>
                  <a:pt x="98" y="34"/>
                  <a:pt x="98" y="35"/>
                  <a:pt x="98" y="35"/>
                </a:cubicBezTo>
                <a:cubicBezTo>
                  <a:pt x="99" y="35"/>
                  <a:pt x="100" y="35"/>
                  <a:pt x="100" y="35"/>
                </a:cubicBezTo>
                <a:cubicBezTo>
                  <a:pt x="104" y="36"/>
                  <a:pt x="107" y="37"/>
                  <a:pt x="110" y="38"/>
                </a:cubicBezTo>
                <a:cubicBezTo>
                  <a:pt x="110" y="38"/>
                  <a:pt x="111" y="38"/>
                  <a:pt x="111" y="39"/>
                </a:cubicBezTo>
                <a:cubicBezTo>
                  <a:pt x="112" y="39"/>
                  <a:pt x="112" y="40"/>
                  <a:pt x="111" y="40"/>
                </a:cubicBezTo>
                <a:cubicBezTo>
                  <a:pt x="111" y="41"/>
                  <a:pt x="110" y="41"/>
                  <a:pt x="110" y="41"/>
                </a:cubicBezTo>
                <a:cubicBezTo>
                  <a:pt x="109" y="41"/>
                  <a:pt x="109" y="41"/>
                  <a:pt x="108" y="41"/>
                </a:cubicBezTo>
                <a:cubicBezTo>
                  <a:pt x="107" y="43"/>
                  <a:pt x="106" y="45"/>
                  <a:pt x="105" y="47"/>
                </a:cubicBezTo>
                <a:cubicBezTo>
                  <a:pt x="107" y="47"/>
                  <a:pt x="107" y="47"/>
                  <a:pt x="109" y="49"/>
                </a:cubicBezTo>
                <a:cubicBezTo>
                  <a:pt x="109" y="49"/>
                  <a:pt x="109" y="49"/>
                  <a:pt x="109" y="48"/>
                </a:cubicBezTo>
                <a:cubicBezTo>
                  <a:pt x="112" y="47"/>
                  <a:pt x="115" y="45"/>
                  <a:pt x="117" y="43"/>
                </a:cubicBezTo>
                <a:cubicBezTo>
                  <a:pt x="118" y="42"/>
                  <a:pt x="119" y="42"/>
                  <a:pt x="120" y="42"/>
                </a:cubicBezTo>
                <a:close/>
                <a:moveTo>
                  <a:pt x="76" y="236"/>
                </a:moveTo>
                <a:cubicBezTo>
                  <a:pt x="78" y="236"/>
                  <a:pt x="80" y="237"/>
                  <a:pt x="81" y="237"/>
                </a:cubicBezTo>
                <a:cubicBezTo>
                  <a:pt x="82" y="237"/>
                  <a:pt x="82" y="237"/>
                  <a:pt x="82" y="236"/>
                </a:cubicBezTo>
                <a:cubicBezTo>
                  <a:pt x="83" y="236"/>
                  <a:pt x="83" y="235"/>
                  <a:pt x="84" y="234"/>
                </a:cubicBezTo>
                <a:cubicBezTo>
                  <a:pt x="88" y="229"/>
                  <a:pt x="92" y="223"/>
                  <a:pt x="96" y="218"/>
                </a:cubicBezTo>
                <a:cubicBezTo>
                  <a:pt x="96" y="218"/>
                  <a:pt x="97" y="217"/>
                  <a:pt x="97" y="217"/>
                </a:cubicBezTo>
                <a:cubicBezTo>
                  <a:pt x="97" y="216"/>
                  <a:pt x="96" y="216"/>
                  <a:pt x="96" y="216"/>
                </a:cubicBezTo>
                <a:cubicBezTo>
                  <a:pt x="93" y="218"/>
                  <a:pt x="90" y="221"/>
                  <a:pt x="88" y="224"/>
                </a:cubicBezTo>
                <a:cubicBezTo>
                  <a:pt x="88" y="224"/>
                  <a:pt x="88" y="224"/>
                  <a:pt x="88" y="224"/>
                </a:cubicBezTo>
                <a:cubicBezTo>
                  <a:pt x="89" y="224"/>
                  <a:pt x="89" y="225"/>
                  <a:pt x="88" y="226"/>
                </a:cubicBezTo>
                <a:cubicBezTo>
                  <a:pt x="88" y="226"/>
                  <a:pt x="88" y="226"/>
                  <a:pt x="87" y="226"/>
                </a:cubicBezTo>
                <a:cubicBezTo>
                  <a:pt x="86" y="227"/>
                  <a:pt x="85" y="227"/>
                  <a:pt x="85" y="227"/>
                </a:cubicBezTo>
                <a:cubicBezTo>
                  <a:pt x="84" y="227"/>
                  <a:pt x="84" y="228"/>
                  <a:pt x="83" y="228"/>
                </a:cubicBezTo>
                <a:cubicBezTo>
                  <a:pt x="81" y="230"/>
                  <a:pt x="79" y="232"/>
                  <a:pt x="77" y="234"/>
                </a:cubicBezTo>
                <a:cubicBezTo>
                  <a:pt x="77" y="235"/>
                  <a:pt x="76" y="235"/>
                  <a:pt x="76" y="236"/>
                </a:cubicBezTo>
                <a:close/>
                <a:moveTo>
                  <a:pt x="176" y="175"/>
                </a:moveTo>
                <a:cubicBezTo>
                  <a:pt x="176" y="176"/>
                  <a:pt x="176" y="176"/>
                  <a:pt x="176" y="176"/>
                </a:cubicBezTo>
                <a:cubicBezTo>
                  <a:pt x="176" y="175"/>
                  <a:pt x="176" y="175"/>
                  <a:pt x="177" y="175"/>
                </a:cubicBezTo>
                <a:cubicBezTo>
                  <a:pt x="178" y="174"/>
                  <a:pt x="180" y="172"/>
                  <a:pt x="181" y="171"/>
                </a:cubicBezTo>
                <a:cubicBezTo>
                  <a:pt x="181" y="170"/>
                  <a:pt x="182" y="169"/>
                  <a:pt x="182" y="169"/>
                </a:cubicBezTo>
                <a:cubicBezTo>
                  <a:pt x="183" y="168"/>
                  <a:pt x="183" y="167"/>
                  <a:pt x="184" y="167"/>
                </a:cubicBezTo>
                <a:cubicBezTo>
                  <a:pt x="184" y="166"/>
                  <a:pt x="185" y="166"/>
                  <a:pt x="185" y="166"/>
                </a:cubicBezTo>
                <a:cubicBezTo>
                  <a:pt x="188" y="162"/>
                  <a:pt x="191" y="157"/>
                  <a:pt x="193" y="153"/>
                </a:cubicBezTo>
                <a:cubicBezTo>
                  <a:pt x="194" y="151"/>
                  <a:pt x="194" y="149"/>
                  <a:pt x="195" y="148"/>
                </a:cubicBezTo>
                <a:cubicBezTo>
                  <a:pt x="195" y="147"/>
                  <a:pt x="195" y="147"/>
                  <a:pt x="195" y="147"/>
                </a:cubicBezTo>
                <a:cubicBezTo>
                  <a:pt x="195" y="147"/>
                  <a:pt x="195" y="147"/>
                  <a:pt x="195" y="147"/>
                </a:cubicBezTo>
                <a:cubicBezTo>
                  <a:pt x="194" y="147"/>
                  <a:pt x="194" y="148"/>
                  <a:pt x="193" y="148"/>
                </a:cubicBezTo>
                <a:cubicBezTo>
                  <a:pt x="191" y="150"/>
                  <a:pt x="190" y="152"/>
                  <a:pt x="188" y="154"/>
                </a:cubicBezTo>
                <a:cubicBezTo>
                  <a:pt x="188" y="155"/>
                  <a:pt x="187" y="155"/>
                  <a:pt x="187" y="156"/>
                </a:cubicBezTo>
                <a:cubicBezTo>
                  <a:pt x="183" y="162"/>
                  <a:pt x="180" y="168"/>
                  <a:pt x="176" y="175"/>
                </a:cubicBezTo>
                <a:cubicBezTo>
                  <a:pt x="176" y="175"/>
                  <a:pt x="176" y="175"/>
                  <a:pt x="176" y="175"/>
                </a:cubicBezTo>
                <a:close/>
                <a:moveTo>
                  <a:pt x="58" y="56"/>
                </a:moveTo>
                <a:cubicBezTo>
                  <a:pt x="58" y="56"/>
                  <a:pt x="59" y="55"/>
                  <a:pt x="59" y="55"/>
                </a:cubicBezTo>
                <a:cubicBezTo>
                  <a:pt x="60" y="54"/>
                  <a:pt x="61" y="54"/>
                  <a:pt x="62" y="53"/>
                </a:cubicBezTo>
                <a:cubicBezTo>
                  <a:pt x="63" y="53"/>
                  <a:pt x="63" y="52"/>
                  <a:pt x="63" y="51"/>
                </a:cubicBezTo>
                <a:cubicBezTo>
                  <a:pt x="63" y="50"/>
                  <a:pt x="63" y="48"/>
                  <a:pt x="63" y="47"/>
                </a:cubicBezTo>
                <a:cubicBezTo>
                  <a:pt x="63" y="46"/>
                  <a:pt x="63" y="46"/>
                  <a:pt x="63" y="46"/>
                </a:cubicBezTo>
                <a:cubicBezTo>
                  <a:pt x="63" y="46"/>
                  <a:pt x="62" y="46"/>
                  <a:pt x="62" y="46"/>
                </a:cubicBezTo>
                <a:cubicBezTo>
                  <a:pt x="61" y="46"/>
                  <a:pt x="61" y="46"/>
                  <a:pt x="61" y="45"/>
                </a:cubicBezTo>
                <a:cubicBezTo>
                  <a:pt x="60" y="45"/>
                  <a:pt x="60" y="44"/>
                  <a:pt x="61" y="44"/>
                </a:cubicBezTo>
                <a:cubicBezTo>
                  <a:pt x="61" y="44"/>
                  <a:pt x="61" y="43"/>
                  <a:pt x="62" y="43"/>
                </a:cubicBezTo>
                <a:cubicBezTo>
                  <a:pt x="63" y="42"/>
                  <a:pt x="64" y="40"/>
                  <a:pt x="66" y="39"/>
                </a:cubicBezTo>
                <a:cubicBezTo>
                  <a:pt x="66" y="39"/>
                  <a:pt x="66" y="38"/>
                  <a:pt x="67" y="38"/>
                </a:cubicBezTo>
                <a:cubicBezTo>
                  <a:pt x="66" y="38"/>
                  <a:pt x="66" y="38"/>
                  <a:pt x="65" y="38"/>
                </a:cubicBezTo>
                <a:cubicBezTo>
                  <a:pt x="62" y="40"/>
                  <a:pt x="59" y="42"/>
                  <a:pt x="55" y="44"/>
                </a:cubicBezTo>
                <a:cubicBezTo>
                  <a:pt x="55" y="44"/>
                  <a:pt x="55" y="44"/>
                  <a:pt x="55" y="44"/>
                </a:cubicBezTo>
                <a:cubicBezTo>
                  <a:pt x="56" y="48"/>
                  <a:pt x="57" y="52"/>
                  <a:pt x="58" y="56"/>
                </a:cubicBezTo>
                <a:close/>
                <a:moveTo>
                  <a:pt x="185" y="126"/>
                </a:moveTo>
                <a:cubicBezTo>
                  <a:pt x="184" y="126"/>
                  <a:pt x="184" y="126"/>
                  <a:pt x="184" y="126"/>
                </a:cubicBezTo>
                <a:cubicBezTo>
                  <a:pt x="183" y="126"/>
                  <a:pt x="183" y="126"/>
                  <a:pt x="182" y="126"/>
                </a:cubicBezTo>
                <a:cubicBezTo>
                  <a:pt x="181" y="126"/>
                  <a:pt x="180" y="124"/>
                  <a:pt x="181" y="123"/>
                </a:cubicBezTo>
                <a:cubicBezTo>
                  <a:pt x="181" y="123"/>
                  <a:pt x="181" y="122"/>
                  <a:pt x="182" y="122"/>
                </a:cubicBezTo>
                <a:cubicBezTo>
                  <a:pt x="184" y="119"/>
                  <a:pt x="186" y="117"/>
                  <a:pt x="189" y="115"/>
                </a:cubicBezTo>
                <a:cubicBezTo>
                  <a:pt x="190" y="115"/>
                  <a:pt x="190" y="115"/>
                  <a:pt x="189" y="113"/>
                </a:cubicBezTo>
                <a:cubicBezTo>
                  <a:pt x="187" y="115"/>
                  <a:pt x="184" y="116"/>
                  <a:pt x="181" y="117"/>
                </a:cubicBezTo>
                <a:cubicBezTo>
                  <a:pt x="181" y="118"/>
                  <a:pt x="181" y="118"/>
                  <a:pt x="181" y="119"/>
                </a:cubicBezTo>
                <a:cubicBezTo>
                  <a:pt x="181" y="120"/>
                  <a:pt x="181" y="121"/>
                  <a:pt x="181" y="121"/>
                </a:cubicBezTo>
                <a:cubicBezTo>
                  <a:pt x="181" y="122"/>
                  <a:pt x="181" y="123"/>
                  <a:pt x="180" y="123"/>
                </a:cubicBezTo>
                <a:cubicBezTo>
                  <a:pt x="179" y="124"/>
                  <a:pt x="177" y="123"/>
                  <a:pt x="177" y="122"/>
                </a:cubicBezTo>
                <a:cubicBezTo>
                  <a:pt x="177" y="120"/>
                  <a:pt x="177" y="119"/>
                  <a:pt x="177" y="118"/>
                </a:cubicBezTo>
                <a:cubicBezTo>
                  <a:pt x="177" y="118"/>
                  <a:pt x="177" y="118"/>
                  <a:pt x="177" y="118"/>
                </a:cubicBezTo>
                <a:cubicBezTo>
                  <a:pt x="177" y="118"/>
                  <a:pt x="177" y="118"/>
                  <a:pt x="177" y="118"/>
                </a:cubicBezTo>
                <a:cubicBezTo>
                  <a:pt x="176" y="124"/>
                  <a:pt x="175" y="129"/>
                  <a:pt x="175" y="134"/>
                </a:cubicBezTo>
                <a:cubicBezTo>
                  <a:pt x="175" y="134"/>
                  <a:pt x="175" y="134"/>
                  <a:pt x="175" y="134"/>
                </a:cubicBezTo>
                <a:cubicBezTo>
                  <a:pt x="177" y="132"/>
                  <a:pt x="177" y="130"/>
                  <a:pt x="178" y="127"/>
                </a:cubicBezTo>
                <a:cubicBezTo>
                  <a:pt x="178" y="127"/>
                  <a:pt x="178" y="127"/>
                  <a:pt x="178" y="126"/>
                </a:cubicBezTo>
                <a:cubicBezTo>
                  <a:pt x="178" y="126"/>
                  <a:pt x="179" y="126"/>
                  <a:pt x="179" y="126"/>
                </a:cubicBezTo>
                <a:cubicBezTo>
                  <a:pt x="180" y="126"/>
                  <a:pt x="180" y="126"/>
                  <a:pt x="180" y="127"/>
                </a:cubicBezTo>
                <a:cubicBezTo>
                  <a:pt x="180" y="127"/>
                  <a:pt x="180" y="127"/>
                  <a:pt x="180" y="128"/>
                </a:cubicBezTo>
                <a:cubicBezTo>
                  <a:pt x="180" y="128"/>
                  <a:pt x="179" y="129"/>
                  <a:pt x="179" y="130"/>
                </a:cubicBezTo>
                <a:cubicBezTo>
                  <a:pt x="180" y="130"/>
                  <a:pt x="180" y="131"/>
                  <a:pt x="181" y="132"/>
                </a:cubicBezTo>
                <a:cubicBezTo>
                  <a:pt x="181" y="132"/>
                  <a:pt x="181" y="131"/>
                  <a:pt x="182" y="131"/>
                </a:cubicBezTo>
                <a:cubicBezTo>
                  <a:pt x="183" y="130"/>
                  <a:pt x="183" y="130"/>
                  <a:pt x="184" y="129"/>
                </a:cubicBezTo>
                <a:cubicBezTo>
                  <a:pt x="185" y="129"/>
                  <a:pt x="185" y="128"/>
                  <a:pt x="185" y="128"/>
                </a:cubicBezTo>
                <a:cubicBezTo>
                  <a:pt x="185" y="127"/>
                  <a:pt x="185" y="127"/>
                  <a:pt x="185" y="126"/>
                </a:cubicBezTo>
                <a:close/>
                <a:moveTo>
                  <a:pt x="20" y="68"/>
                </a:moveTo>
                <a:cubicBezTo>
                  <a:pt x="20" y="68"/>
                  <a:pt x="20" y="68"/>
                  <a:pt x="20" y="68"/>
                </a:cubicBezTo>
                <a:cubicBezTo>
                  <a:pt x="20" y="68"/>
                  <a:pt x="19" y="68"/>
                  <a:pt x="19" y="68"/>
                </a:cubicBezTo>
                <a:cubicBezTo>
                  <a:pt x="16" y="74"/>
                  <a:pt x="14" y="80"/>
                  <a:pt x="12" y="85"/>
                </a:cubicBezTo>
                <a:cubicBezTo>
                  <a:pt x="11" y="87"/>
                  <a:pt x="10" y="89"/>
                  <a:pt x="10" y="90"/>
                </a:cubicBezTo>
                <a:cubicBezTo>
                  <a:pt x="9" y="95"/>
                  <a:pt x="8" y="101"/>
                  <a:pt x="7" y="106"/>
                </a:cubicBezTo>
                <a:cubicBezTo>
                  <a:pt x="7" y="109"/>
                  <a:pt x="7" y="112"/>
                  <a:pt x="7" y="114"/>
                </a:cubicBezTo>
                <a:cubicBezTo>
                  <a:pt x="7" y="116"/>
                  <a:pt x="6" y="117"/>
                  <a:pt x="6" y="118"/>
                </a:cubicBezTo>
                <a:cubicBezTo>
                  <a:pt x="7" y="118"/>
                  <a:pt x="7" y="117"/>
                  <a:pt x="7" y="117"/>
                </a:cubicBezTo>
                <a:cubicBezTo>
                  <a:pt x="7" y="114"/>
                  <a:pt x="8" y="112"/>
                  <a:pt x="8" y="109"/>
                </a:cubicBezTo>
                <a:cubicBezTo>
                  <a:pt x="9" y="106"/>
                  <a:pt x="10" y="103"/>
                  <a:pt x="10" y="100"/>
                </a:cubicBezTo>
                <a:cubicBezTo>
                  <a:pt x="10" y="100"/>
                  <a:pt x="10" y="99"/>
                  <a:pt x="10" y="99"/>
                </a:cubicBezTo>
                <a:cubicBezTo>
                  <a:pt x="10" y="99"/>
                  <a:pt x="10" y="99"/>
                  <a:pt x="10" y="99"/>
                </a:cubicBezTo>
                <a:cubicBezTo>
                  <a:pt x="11" y="96"/>
                  <a:pt x="12" y="93"/>
                  <a:pt x="12" y="91"/>
                </a:cubicBezTo>
                <a:cubicBezTo>
                  <a:pt x="13" y="88"/>
                  <a:pt x="14" y="85"/>
                  <a:pt x="15" y="83"/>
                </a:cubicBezTo>
                <a:cubicBezTo>
                  <a:pt x="16" y="80"/>
                  <a:pt x="17" y="78"/>
                  <a:pt x="18" y="75"/>
                </a:cubicBezTo>
                <a:cubicBezTo>
                  <a:pt x="18" y="75"/>
                  <a:pt x="19" y="74"/>
                  <a:pt x="19" y="74"/>
                </a:cubicBezTo>
                <a:cubicBezTo>
                  <a:pt x="18" y="73"/>
                  <a:pt x="18" y="72"/>
                  <a:pt x="18" y="71"/>
                </a:cubicBezTo>
                <a:cubicBezTo>
                  <a:pt x="19" y="70"/>
                  <a:pt x="19" y="69"/>
                  <a:pt x="20" y="68"/>
                </a:cubicBezTo>
                <a:close/>
                <a:moveTo>
                  <a:pt x="67" y="87"/>
                </a:moveTo>
                <a:cubicBezTo>
                  <a:pt x="67" y="87"/>
                  <a:pt x="67" y="87"/>
                  <a:pt x="67" y="87"/>
                </a:cubicBezTo>
                <a:cubicBezTo>
                  <a:pt x="67" y="87"/>
                  <a:pt x="67" y="87"/>
                  <a:pt x="67" y="88"/>
                </a:cubicBezTo>
                <a:cubicBezTo>
                  <a:pt x="67" y="90"/>
                  <a:pt x="66" y="92"/>
                  <a:pt x="66" y="94"/>
                </a:cubicBezTo>
                <a:cubicBezTo>
                  <a:pt x="66" y="96"/>
                  <a:pt x="65" y="98"/>
                  <a:pt x="65" y="100"/>
                </a:cubicBezTo>
                <a:cubicBezTo>
                  <a:pt x="65" y="100"/>
                  <a:pt x="64" y="101"/>
                  <a:pt x="64" y="101"/>
                </a:cubicBezTo>
                <a:cubicBezTo>
                  <a:pt x="64" y="102"/>
                  <a:pt x="63" y="102"/>
                  <a:pt x="63" y="102"/>
                </a:cubicBezTo>
                <a:cubicBezTo>
                  <a:pt x="63" y="102"/>
                  <a:pt x="62" y="102"/>
                  <a:pt x="62" y="101"/>
                </a:cubicBezTo>
                <a:cubicBezTo>
                  <a:pt x="62" y="101"/>
                  <a:pt x="62" y="100"/>
                  <a:pt x="62" y="100"/>
                </a:cubicBezTo>
                <a:cubicBezTo>
                  <a:pt x="62" y="99"/>
                  <a:pt x="62" y="99"/>
                  <a:pt x="62" y="99"/>
                </a:cubicBezTo>
                <a:cubicBezTo>
                  <a:pt x="62" y="99"/>
                  <a:pt x="61" y="100"/>
                  <a:pt x="61" y="100"/>
                </a:cubicBezTo>
                <a:cubicBezTo>
                  <a:pt x="60" y="101"/>
                  <a:pt x="59" y="101"/>
                  <a:pt x="58" y="100"/>
                </a:cubicBezTo>
                <a:cubicBezTo>
                  <a:pt x="58" y="99"/>
                  <a:pt x="57" y="98"/>
                  <a:pt x="58" y="97"/>
                </a:cubicBezTo>
                <a:cubicBezTo>
                  <a:pt x="58" y="97"/>
                  <a:pt x="59" y="97"/>
                  <a:pt x="59" y="97"/>
                </a:cubicBezTo>
                <a:cubicBezTo>
                  <a:pt x="59" y="96"/>
                  <a:pt x="60" y="96"/>
                  <a:pt x="60" y="95"/>
                </a:cubicBezTo>
                <a:cubicBezTo>
                  <a:pt x="60" y="95"/>
                  <a:pt x="59" y="95"/>
                  <a:pt x="59" y="95"/>
                </a:cubicBezTo>
                <a:cubicBezTo>
                  <a:pt x="58" y="97"/>
                  <a:pt x="57" y="98"/>
                  <a:pt x="57" y="99"/>
                </a:cubicBezTo>
                <a:cubicBezTo>
                  <a:pt x="57" y="99"/>
                  <a:pt x="57" y="99"/>
                  <a:pt x="57" y="99"/>
                </a:cubicBezTo>
                <a:cubicBezTo>
                  <a:pt x="58" y="100"/>
                  <a:pt x="58" y="100"/>
                  <a:pt x="57" y="101"/>
                </a:cubicBezTo>
                <a:cubicBezTo>
                  <a:pt x="56" y="101"/>
                  <a:pt x="56" y="101"/>
                  <a:pt x="56" y="101"/>
                </a:cubicBezTo>
                <a:cubicBezTo>
                  <a:pt x="55" y="101"/>
                  <a:pt x="55" y="102"/>
                  <a:pt x="54" y="103"/>
                </a:cubicBezTo>
                <a:cubicBezTo>
                  <a:pt x="55" y="103"/>
                  <a:pt x="56" y="103"/>
                  <a:pt x="56" y="102"/>
                </a:cubicBezTo>
                <a:cubicBezTo>
                  <a:pt x="57" y="102"/>
                  <a:pt x="58" y="102"/>
                  <a:pt x="59" y="101"/>
                </a:cubicBezTo>
                <a:cubicBezTo>
                  <a:pt x="60" y="101"/>
                  <a:pt x="61" y="102"/>
                  <a:pt x="61" y="103"/>
                </a:cubicBezTo>
                <a:cubicBezTo>
                  <a:pt x="62" y="104"/>
                  <a:pt x="61" y="105"/>
                  <a:pt x="60" y="105"/>
                </a:cubicBezTo>
                <a:cubicBezTo>
                  <a:pt x="58" y="106"/>
                  <a:pt x="55" y="106"/>
                  <a:pt x="53" y="105"/>
                </a:cubicBezTo>
                <a:cubicBezTo>
                  <a:pt x="53" y="105"/>
                  <a:pt x="52" y="106"/>
                  <a:pt x="52" y="106"/>
                </a:cubicBezTo>
                <a:cubicBezTo>
                  <a:pt x="53" y="106"/>
                  <a:pt x="54" y="106"/>
                  <a:pt x="55" y="106"/>
                </a:cubicBezTo>
                <a:cubicBezTo>
                  <a:pt x="59" y="106"/>
                  <a:pt x="64" y="106"/>
                  <a:pt x="68" y="106"/>
                </a:cubicBezTo>
                <a:cubicBezTo>
                  <a:pt x="69" y="106"/>
                  <a:pt x="69" y="106"/>
                  <a:pt x="69" y="106"/>
                </a:cubicBezTo>
                <a:cubicBezTo>
                  <a:pt x="70" y="106"/>
                  <a:pt x="70" y="106"/>
                  <a:pt x="70" y="105"/>
                </a:cubicBezTo>
                <a:cubicBezTo>
                  <a:pt x="70" y="104"/>
                  <a:pt x="70" y="103"/>
                  <a:pt x="71" y="102"/>
                </a:cubicBezTo>
                <a:cubicBezTo>
                  <a:pt x="71" y="102"/>
                  <a:pt x="71" y="102"/>
                  <a:pt x="71" y="102"/>
                </a:cubicBezTo>
                <a:cubicBezTo>
                  <a:pt x="70" y="102"/>
                  <a:pt x="70" y="102"/>
                  <a:pt x="70" y="102"/>
                </a:cubicBezTo>
                <a:cubicBezTo>
                  <a:pt x="70" y="102"/>
                  <a:pt x="70" y="102"/>
                  <a:pt x="70" y="103"/>
                </a:cubicBezTo>
                <a:cubicBezTo>
                  <a:pt x="70" y="104"/>
                  <a:pt x="69" y="104"/>
                  <a:pt x="69" y="104"/>
                </a:cubicBezTo>
                <a:cubicBezTo>
                  <a:pt x="68" y="104"/>
                  <a:pt x="68" y="104"/>
                  <a:pt x="68" y="103"/>
                </a:cubicBezTo>
                <a:cubicBezTo>
                  <a:pt x="68" y="102"/>
                  <a:pt x="68" y="102"/>
                  <a:pt x="68" y="102"/>
                </a:cubicBezTo>
                <a:cubicBezTo>
                  <a:pt x="68" y="99"/>
                  <a:pt x="67" y="96"/>
                  <a:pt x="67" y="93"/>
                </a:cubicBezTo>
                <a:cubicBezTo>
                  <a:pt x="67" y="91"/>
                  <a:pt x="67" y="89"/>
                  <a:pt x="67" y="87"/>
                </a:cubicBezTo>
                <a:close/>
                <a:moveTo>
                  <a:pt x="79" y="271"/>
                </a:moveTo>
                <a:cubicBezTo>
                  <a:pt x="78" y="271"/>
                  <a:pt x="78" y="270"/>
                  <a:pt x="79" y="269"/>
                </a:cubicBezTo>
                <a:cubicBezTo>
                  <a:pt x="79" y="269"/>
                  <a:pt x="79" y="269"/>
                  <a:pt x="79" y="268"/>
                </a:cubicBezTo>
                <a:cubicBezTo>
                  <a:pt x="82" y="262"/>
                  <a:pt x="86" y="257"/>
                  <a:pt x="90" y="252"/>
                </a:cubicBezTo>
                <a:cubicBezTo>
                  <a:pt x="91" y="250"/>
                  <a:pt x="92" y="248"/>
                  <a:pt x="92" y="247"/>
                </a:cubicBezTo>
                <a:cubicBezTo>
                  <a:pt x="92" y="246"/>
                  <a:pt x="91" y="246"/>
                  <a:pt x="90" y="246"/>
                </a:cubicBezTo>
                <a:cubicBezTo>
                  <a:pt x="89" y="247"/>
                  <a:pt x="89" y="248"/>
                  <a:pt x="87" y="247"/>
                </a:cubicBezTo>
                <a:cubicBezTo>
                  <a:pt x="87" y="248"/>
                  <a:pt x="87" y="248"/>
                  <a:pt x="87" y="248"/>
                </a:cubicBezTo>
                <a:cubicBezTo>
                  <a:pt x="85" y="252"/>
                  <a:pt x="83" y="255"/>
                  <a:pt x="82" y="258"/>
                </a:cubicBezTo>
                <a:cubicBezTo>
                  <a:pt x="82" y="258"/>
                  <a:pt x="82" y="259"/>
                  <a:pt x="82" y="259"/>
                </a:cubicBezTo>
                <a:cubicBezTo>
                  <a:pt x="82" y="259"/>
                  <a:pt x="82" y="260"/>
                  <a:pt x="81" y="260"/>
                </a:cubicBezTo>
                <a:cubicBezTo>
                  <a:pt x="81" y="260"/>
                  <a:pt x="81" y="261"/>
                  <a:pt x="81" y="261"/>
                </a:cubicBezTo>
                <a:cubicBezTo>
                  <a:pt x="80" y="264"/>
                  <a:pt x="79" y="266"/>
                  <a:pt x="78" y="269"/>
                </a:cubicBezTo>
                <a:cubicBezTo>
                  <a:pt x="77" y="269"/>
                  <a:pt x="77" y="269"/>
                  <a:pt x="78" y="270"/>
                </a:cubicBezTo>
                <a:cubicBezTo>
                  <a:pt x="78" y="270"/>
                  <a:pt x="78" y="271"/>
                  <a:pt x="78" y="271"/>
                </a:cubicBezTo>
                <a:cubicBezTo>
                  <a:pt x="78" y="272"/>
                  <a:pt x="78" y="272"/>
                  <a:pt x="78" y="272"/>
                </a:cubicBezTo>
                <a:cubicBezTo>
                  <a:pt x="78" y="272"/>
                  <a:pt x="78" y="272"/>
                  <a:pt x="78" y="272"/>
                </a:cubicBezTo>
                <a:cubicBezTo>
                  <a:pt x="78" y="272"/>
                  <a:pt x="79" y="272"/>
                  <a:pt x="79" y="271"/>
                </a:cubicBezTo>
                <a:close/>
                <a:moveTo>
                  <a:pt x="24" y="136"/>
                </a:moveTo>
                <a:cubicBezTo>
                  <a:pt x="24" y="136"/>
                  <a:pt x="24" y="136"/>
                  <a:pt x="24" y="136"/>
                </a:cubicBezTo>
                <a:cubicBezTo>
                  <a:pt x="24" y="136"/>
                  <a:pt x="24" y="136"/>
                  <a:pt x="24" y="135"/>
                </a:cubicBezTo>
                <a:cubicBezTo>
                  <a:pt x="24" y="133"/>
                  <a:pt x="24" y="130"/>
                  <a:pt x="25" y="128"/>
                </a:cubicBezTo>
                <a:cubicBezTo>
                  <a:pt x="25" y="126"/>
                  <a:pt x="25" y="125"/>
                  <a:pt x="25" y="123"/>
                </a:cubicBezTo>
                <a:cubicBezTo>
                  <a:pt x="24" y="120"/>
                  <a:pt x="24" y="116"/>
                  <a:pt x="25" y="112"/>
                </a:cubicBezTo>
                <a:cubicBezTo>
                  <a:pt x="25" y="110"/>
                  <a:pt x="25" y="107"/>
                  <a:pt x="25" y="105"/>
                </a:cubicBezTo>
                <a:cubicBezTo>
                  <a:pt x="25" y="105"/>
                  <a:pt x="25" y="104"/>
                  <a:pt x="25" y="104"/>
                </a:cubicBezTo>
                <a:cubicBezTo>
                  <a:pt x="24" y="104"/>
                  <a:pt x="24" y="105"/>
                  <a:pt x="23" y="105"/>
                </a:cubicBezTo>
                <a:cubicBezTo>
                  <a:pt x="22" y="105"/>
                  <a:pt x="22" y="105"/>
                  <a:pt x="21" y="106"/>
                </a:cubicBezTo>
                <a:cubicBezTo>
                  <a:pt x="22" y="116"/>
                  <a:pt x="22" y="126"/>
                  <a:pt x="24" y="136"/>
                </a:cubicBezTo>
                <a:close/>
                <a:moveTo>
                  <a:pt x="19" y="146"/>
                </a:moveTo>
                <a:cubicBezTo>
                  <a:pt x="19" y="146"/>
                  <a:pt x="20" y="146"/>
                  <a:pt x="20" y="146"/>
                </a:cubicBezTo>
                <a:cubicBezTo>
                  <a:pt x="20" y="146"/>
                  <a:pt x="21" y="147"/>
                  <a:pt x="20" y="147"/>
                </a:cubicBezTo>
                <a:cubicBezTo>
                  <a:pt x="20" y="148"/>
                  <a:pt x="20" y="148"/>
                  <a:pt x="20" y="149"/>
                </a:cubicBezTo>
                <a:cubicBezTo>
                  <a:pt x="22" y="152"/>
                  <a:pt x="23" y="156"/>
                  <a:pt x="25" y="159"/>
                </a:cubicBezTo>
                <a:cubicBezTo>
                  <a:pt x="25" y="159"/>
                  <a:pt x="25" y="159"/>
                  <a:pt x="25" y="160"/>
                </a:cubicBezTo>
                <a:cubicBezTo>
                  <a:pt x="25" y="159"/>
                  <a:pt x="25" y="158"/>
                  <a:pt x="25" y="156"/>
                </a:cubicBezTo>
                <a:cubicBezTo>
                  <a:pt x="25" y="154"/>
                  <a:pt x="24" y="152"/>
                  <a:pt x="24" y="149"/>
                </a:cubicBezTo>
                <a:cubicBezTo>
                  <a:pt x="23" y="148"/>
                  <a:pt x="23" y="146"/>
                  <a:pt x="23" y="145"/>
                </a:cubicBezTo>
                <a:cubicBezTo>
                  <a:pt x="22" y="141"/>
                  <a:pt x="21" y="137"/>
                  <a:pt x="20" y="133"/>
                </a:cubicBezTo>
                <a:cubicBezTo>
                  <a:pt x="20" y="133"/>
                  <a:pt x="20" y="133"/>
                  <a:pt x="20" y="133"/>
                </a:cubicBezTo>
                <a:cubicBezTo>
                  <a:pt x="20" y="136"/>
                  <a:pt x="20" y="139"/>
                  <a:pt x="20" y="142"/>
                </a:cubicBezTo>
                <a:cubicBezTo>
                  <a:pt x="21" y="142"/>
                  <a:pt x="21" y="143"/>
                  <a:pt x="21" y="143"/>
                </a:cubicBezTo>
                <a:cubicBezTo>
                  <a:pt x="20" y="143"/>
                  <a:pt x="20" y="144"/>
                  <a:pt x="20" y="144"/>
                </a:cubicBezTo>
                <a:cubicBezTo>
                  <a:pt x="19" y="144"/>
                  <a:pt x="19" y="144"/>
                  <a:pt x="19" y="143"/>
                </a:cubicBezTo>
                <a:cubicBezTo>
                  <a:pt x="19" y="143"/>
                  <a:pt x="19" y="143"/>
                  <a:pt x="18" y="142"/>
                </a:cubicBezTo>
                <a:cubicBezTo>
                  <a:pt x="17" y="138"/>
                  <a:pt x="16" y="134"/>
                  <a:pt x="16" y="129"/>
                </a:cubicBezTo>
                <a:cubicBezTo>
                  <a:pt x="16" y="129"/>
                  <a:pt x="15" y="129"/>
                  <a:pt x="15" y="128"/>
                </a:cubicBezTo>
                <a:cubicBezTo>
                  <a:pt x="15" y="128"/>
                  <a:pt x="15" y="128"/>
                  <a:pt x="15" y="128"/>
                </a:cubicBezTo>
                <a:cubicBezTo>
                  <a:pt x="15" y="131"/>
                  <a:pt x="15" y="135"/>
                  <a:pt x="15" y="138"/>
                </a:cubicBezTo>
                <a:cubicBezTo>
                  <a:pt x="16" y="138"/>
                  <a:pt x="16" y="139"/>
                  <a:pt x="16" y="139"/>
                </a:cubicBezTo>
                <a:cubicBezTo>
                  <a:pt x="17" y="140"/>
                  <a:pt x="17" y="140"/>
                  <a:pt x="17" y="141"/>
                </a:cubicBezTo>
                <a:cubicBezTo>
                  <a:pt x="18" y="142"/>
                  <a:pt x="18" y="144"/>
                  <a:pt x="19" y="146"/>
                </a:cubicBezTo>
                <a:close/>
                <a:moveTo>
                  <a:pt x="44" y="194"/>
                </a:moveTo>
                <a:cubicBezTo>
                  <a:pt x="44" y="194"/>
                  <a:pt x="44" y="194"/>
                  <a:pt x="45" y="194"/>
                </a:cubicBezTo>
                <a:cubicBezTo>
                  <a:pt x="46" y="192"/>
                  <a:pt x="47" y="190"/>
                  <a:pt x="48" y="189"/>
                </a:cubicBezTo>
                <a:cubicBezTo>
                  <a:pt x="48" y="188"/>
                  <a:pt x="48" y="188"/>
                  <a:pt x="48" y="188"/>
                </a:cubicBezTo>
                <a:cubicBezTo>
                  <a:pt x="47" y="183"/>
                  <a:pt x="46" y="178"/>
                  <a:pt x="45" y="173"/>
                </a:cubicBezTo>
                <a:cubicBezTo>
                  <a:pt x="45" y="170"/>
                  <a:pt x="44" y="167"/>
                  <a:pt x="43" y="164"/>
                </a:cubicBezTo>
                <a:cubicBezTo>
                  <a:pt x="43" y="164"/>
                  <a:pt x="43" y="164"/>
                  <a:pt x="43" y="164"/>
                </a:cubicBezTo>
                <a:cubicBezTo>
                  <a:pt x="43" y="164"/>
                  <a:pt x="43" y="164"/>
                  <a:pt x="43" y="164"/>
                </a:cubicBezTo>
                <a:cubicBezTo>
                  <a:pt x="43" y="165"/>
                  <a:pt x="43" y="165"/>
                  <a:pt x="43" y="166"/>
                </a:cubicBezTo>
                <a:cubicBezTo>
                  <a:pt x="43" y="170"/>
                  <a:pt x="43" y="174"/>
                  <a:pt x="43" y="178"/>
                </a:cubicBezTo>
                <a:cubicBezTo>
                  <a:pt x="44" y="183"/>
                  <a:pt x="44" y="188"/>
                  <a:pt x="44" y="192"/>
                </a:cubicBezTo>
                <a:cubicBezTo>
                  <a:pt x="44" y="193"/>
                  <a:pt x="44" y="193"/>
                  <a:pt x="44" y="194"/>
                </a:cubicBezTo>
                <a:close/>
                <a:moveTo>
                  <a:pt x="169" y="167"/>
                </a:moveTo>
                <a:cubicBezTo>
                  <a:pt x="169" y="168"/>
                  <a:pt x="168" y="168"/>
                  <a:pt x="168" y="168"/>
                </a:cubicBezTo>
                <a:cubicBezTo>
                  <a:pt x="167" y="168"/>
                  <a:pt x="167" y="167"/>
                  <a:pt x="167" y="166"/>
                </a:cubicBezTo>
                <a:cubicBezTo>
                  <a:pt x="167" y="166"/>
                  <a:pt x="167" y="165"/>
                  <a:pt x="168" y="165"/>
                </a:cubicBezTo>
                <a:cubicBezTo>
                  <a:pt x="168" y="165"/>
                  <a:pt x="168" y="164"/>
                  <a:pt x="168" y="164"/>
                </a:cubicBezTo>
                <a:cubicBezTo>
                  <a:pt x="167" y="162"/>
                  <a:pt x="166" y="160"/>
                  <a:pt x="165" y="158"/>
                </a:cubicBezTo>
                <a:cubicBezTo>
                  <a:pt x="165" y="158"/>
                  <a:pt x="165" y="158"/>
                  <a:pt x="165" y="158"/>
                </a:cubicBezTo>
                <a:cubicBezTo>
                  <a:pt x="164" y="160"/>
                  <a:pt x="163" y="162"/>
                  <a:pt x="163" y="164"/>
                </a:cubicBezTo>
                <a:cubicBezTo>
                  <a:pt x="164" y="164"/>
                  <a:pt x="164" y="165"/>
                  <a:pt x="164" y="165"/>
                </a:cubicBezTo>
                <a:cubicBezTo>
                  <a:pt x="164" y="169"/>
                  <a:pt x="164" y="174"/>
                  <a:pt x="165" y="178"/>
                </a:cubicBezTo>
                <a:cubicBezTo>
                  <a:pt x="165" y="179"/>
                  <a:pt x="165" y="179"/>
                  <a:pt x="166" y="180"/>
                </a:cubicBezTo>
                <a:cubicBezTo>
                  <a:pt x="166" y="179"/>
                  <a:pt x="166" y="179"/>
                  <a:pt x="166" y="179"/>
                </a:cubicBezTo>
                <a:cubicBezTo>
                  <a:pt x="167" y="177"/>
                  <a:pt x="167" y="176"/>
                  <a:pt x="168" y="174"/>
                </a:cubicBezTo>
                <a:cubicBezTo>
                  <a:pt x="168" y="172"/>
                  <a:pt x="168" y="171"/>
                  <a:pt x="169" y="169"/>
                </a:cubicBezTo>
                <a:cubicBezTo>
                  <a:pt x="169" y="168"/>
                  <a:pt x="169" y="168"/>
                  <a:pt x="169" y="167"/>
                </a:cubicBezTo>
                <a:close/>
                <a:moveTo>
                  <a:pt x="119" y="192"/>
                </a:moveTo>
                <a:cubicBezTo>
                  <a:pt x="118" y="193"/>
                  <a:pt x="117" y="194"/>
                  <a:pt x="116" y="194"/>
                </a:cubicBezTo>
                <a:cubicBezTo>
                  <a:pt x="115" y="195"/>
                  <a:pt x="114" y="195"/>
                  <a:pt x="112" y="196"/>
                </a:cubicBezTo>
                <a:cubicBezTo>
                  <a:pt x="109" y="196"/>
                  <a:pt x="106" y="196"/>
                  <a:pt x="102" y="197"/>
                </a:cubicBezTo>
                <a:cubicBezTo>
                  <a:pt x="98" y="197"/>
                  <a:pt x="93" y="197"/>
                  <a:pt x="88" y="197"/>
                </a:cubicBezTo>
                <a:cubicBezTo>
                  <a:pt x="85" y="197"/>
                  <a:pt x="82" y="198"/>
                  <a:pt x="79" y="198"/>
                </a:cubicBezTo>
                <a:cubicBezTo>
                  <a:pt x="79" y="198"/>
                  <a:pt x="79" y="198"/>
                  <a:pt x="78" y="198"/>
                </a:cubicBezTo>
                <a:cubicBezTo>
                  <a:pt x="79" y="198"/>
                  <a:pt x="79" y="198"/>
                  <a:pt x="79" y="198"/>
                </a:cubicBezTo>
                <a:cubicBezTo>
                  <a:pt x="79" y="199"/>
                  <a:pt x="80" y="199"/>
                  <a:pt x="81" y="199"/>
                </a:cubicBezTo>
                <a:cubicBezTo>
                  <a:pt x="86" y="198"/>
                  <a:pt x="90" y="198"/>
                  <a:pt x="95" y="198"/>
                </a:cubicBezTo>
                <a:cubicBezTo>
                  <a:pt x="99" y="198"/>
                  <a:pt x="102" y="198"/>
                  <a:pt x="106" y="198"/>
                </a:cubicBezTo>
                <a:cubicBezTo>
                  <a:pt x="108" y="198"/>
                  <a:pt x="110" y="198"/>
                  <a:pt x="112" y="198"/>
                </a:cubicBezTo>
                <a:cubicBezTo>
                  <a:pt x="113" y="198"/>
                  <a:pt x="113" y="198"/>
                  <a:pt x="113" y="198"/>
                </a:cubicBezTo>
                <a:cubicBezTo>
                  <a:pt x="114" y="198"/>
                  <a:pt x="114" y="198"/>
                  <a:pt x="114" y="199"/>
                </a:cubicBezTo>
                <a:cubicBezTo>
                  <a:pt x="114" y="199"/>
                  <a:pt x="114" y="199"/>
                  <a:pt x="113" y="199"/>
                </a:cubicBezTo>
                <a:cubicBezTo>
                  <a:pt x="113" y="199"/>
                  <a:pt x="113" y="199"/>
                  <a:pt x="113" y="199"/>
                </a:cubicBezTo>
                <a:cubicBezTo>
                  <a:pt x="112" y="199"/>
                  <a:pt x="112" y="199"/>
                  <a:pt x="111" y="199"/>
                </a:cubicBezTo>
                <a:cubicBezTo>
                  <a:pt x="111" y="199"/>
                  <a:pt x="111" y="199"/>
                  <a:pt x="110" y="200"/>
                </a:cubicBezTo>
                <a:cubicBezTo>
                  <a:pt x="109" y="200"/>
                  <a:pt x="108" y="200"/>
                  <a:pt x="107" y="201"/>
                </a:cubicBezTo>
                <a:cubicBezTo>
                  <a:pt x="107" y="201"/>
                  <a:pt x="107" y="201"/>
                  <a:pt x="107" y="201"/>
                </a:cubicBezTo>
                <a:cubicBezTo>
                  <a:pt x="107" y="201"/>
                  <a:pt x="107" y="201"/>
                  <a:pt x="107" y="201"/>
                </a:cubicBezTo>
                <a:cubicBezTo>
                  <a:pt x="109" y="201"/>
                  <a:pt x="111" y="201"/>
                  <a:pt x="113" y="201"/>
                </a:cubicBezTo>
                <a:cubicBezTo>
                  <a:pt x="114" y="201"/>
                  <a:pt x="114" y="200"/>
                  <a:pt x="114" y="200"/>
                </a:cubicBezTo>
                <a:cubicBezTo>
                  <a:pt x="116" y="198"/>
                  <a:pt x="118" y="195"/>
                  <a:pt x="120" y="193"/>
                </a:cubicBezTo>
                <a:cubicBezTo>
                  <a:pt x="120" y="192"/>
                  <a:pt x="120" y="192"/>
                  <a:pt x="121" y="192"/>
                </a:cubicBezTo>
                <a:cubicBezTo>
                  <a:pt x="120" y="192"/>
                  <a:pt x="120" y="192"/>
                  <a:pt x="119" y="192"/>
                </a:cubicBezTo>
                <a:close/>
                <a:moveTo>
                  <a:pt x="174" y="114"/>
                </a:moveTo>
                <a:cubicBezTo>
                  <a:pt x="175" y="114"/>
                  <a:pt x="175" y="113"/>
                  <a:pt x="175" y="113"/>
                </a:cubicBezTo>
                <a:cubicBezTo>
                  <a:pt x="176" y="112"/>
                  <a:pt x="176" y="112"/>
                  <a:pt x="177" y="111"/>
                </a:cubicBezTo>
                <a:cubicBezTo>
                  <a:pt x="177" y="111"/>
                  <a:pt x="177" y="110"/>
                  <a:pt x="178" y="110"/>
                </a:cubicBezTo>
                <a:cubicBezTo>
                  <a:pt x="178" y="110"/>
                  <a:pt x="179" y="110"/>
                  <a:pt x="179" y="109"/>
                </a:cubicBezTo>
                <a:cubicBezTo>
                  <a:pt x="180" y="109"/>
                  <a:pt x="180" y="108"/>
                  <a:pt x="181" y="108"/>
                </a:cubicBezTo>
                <a:cubicBezTo>
                  <a:pt x="183" y="106"/>
                  <a:pt x="186" y="104"/>
                  <a:pt x="188" y="102"/>
                </a:cubicBezTo>
                <a:cubicBezTo>
                  <a:pt x="188" y="101"/>
                  <a:pt x="189" y="101"/>
                  <a:pt x="189" y="101"/>
                </a:cubicBezTo>
                <a:cubicBezTo>
                  <a:pt x="189" y="100"/>
                  <a:pt x="189" y="100"/>
                  <a:pt x="190" y="100"/>
                </a:cubicBezTo>
                <a:cubicBezTo>
                  <a:pt x="190" y="100"/>
                  <a:pt x="190" y="100"/>
                  <a:pt x="190" y="100"/>
                </a:cubicBezTo>
                <a:cubicBezTo>
                  <a:pt x="190" y="100"/>
                  <a:pt x="190" y="100"/>
                  <a:pt x="190" y="100"/>
                </a:cubicBezTo>
                <a:cubicBezTo>
                  <a:pt x="190" y="100"/>
                  <a:pt x="190" y="100"/>
                  <a:pt x="190" y="100"/>
                </a:cubicBezTo>
                <a:cubicBezTo>
                  <a:pt x="187" y="101"/>
                  <a:pt x="185" y="102"/>
                  <a:pt x="183" y="103"/>
                </a:cubicBezTo>
                <a:cubicBezTo>
                  <a:pt x="181" y="103"/>
                  <a:pt x="179" y="104"/>
                  <a:pt x="177" y="105"/>
                </a:cubicBezTo>
                <a:cubicBezTo>
                  <a:pt x="176" y="105"/>
                  <a:pt x="175" y="105"/>
                  <a:pt x="174" y="105"/>
                </a:cubicBezTo>
                <a:cubicBezTo>
                  <a:pt x="174" y="108"/>
                  <a:pt x="174" y="111"/>
                  <a:pt x="174" y="114"/>
                </a:cubicBezTo>
                <a:close/>
                <a:moveTo>
                  <a:pt x="34" y="161"/>
                </a:moveTo>
                <a:cubicBezTo>
                  <a:pt x="34" y="161"/>
                  <a:pt x="33" y="161"/>
                  <a:pt x="33" y="161"/>
                </a:cubicBezTo>
                <a:cubicBezTo>
                  <a:pt x="32" y="163"/>
                  <a:pt x="31" y="165"/>
                  <a:pt x="30" y="167"/>
                </a:cubicBezTo>
                <a:cubicBezTo>
                  <a:pt x="29" y="167"/>
                  <a:pt x="29" y="168"/>
                  <a:pt x="29" y="168"/>
                </a:cubicBezTo>
                <a:cubicBezTo>
                  <a:pt x="30" y="169"/>
                  <a:pt x="30" y="169"/>
                  <a:pt x="30" y="170"/>
                </a:cubicBezTo>
                <a:cubicBezTo>
                  <a:pt x="30" y="171"/>
                  <a:pt x="29" y="172"/>
                  <a:pt x="28" y="171"/>
                </a:cubicBezTo>
                <a:cubicBezTo>
                  <a:pt x="28" y="171"/>
                  <a:pt x="28" y="171"/>
                  <a:pt x="28" y="171"/>
                </a:cubicBezTo>
                <a:cubicBezTo>
                  <a:pt x="27" y="172"/>
                  <a:pt x="26" y="173"/>
                  <a:pt x="25" y="174"/>
                </a:cubicBezTo>
                <a:cubicBezTo>
                  <a:pt x="25" y="174"/>
                  <a:pt x="25" y="175"/>
                  <a:pt x="25" y="175"/>
                </a:cubicBezTo>
                <a:cubicBezTo>
                  <a:pt x="26" y="177"/>
                  <a:pt x="27" y="180"/>
                  <a:pt x="28" y="182"/>
                </a:cubicBezTo>
                <a:cubicBezTo>
                  <a:pt x="28" y="182"/>
                  <a:pt x="28" y="182"/>
                  <a:pt x="28" y="182"/>
                </a:cubicBezTo>
                <a:cubicBezTo>
                  <a:pt x="29" y="182"/>
                  <a:pt x="29" y="181"/>
                  <a:pt x="29" y="181"/>
                </a:cubicBezTo>
                <a:cubicBezTo>
                  <a:pt x="29" y="180"/>
                  <a:pt x="30" y="180"/>
                  <a:pt x="30" y="180"/>
                </a:cubicBezTo>
                <a:cubicBezTo>
                  <a:pt x="31" y="174"/>
                  <a:pt x="33" y="168"/>
                  <a:pt x="34" y="162"/>
                </a:cubicBezTo>
                <a:cubicBezTo>
                  <a:pt x="34" y="161"/>
                  <a:pt x="34" y="161"/>
                  <a:pt x="34" y="161"/>
                </a:cubicBezTo>
                <a:close/>
                <a:moveTo>
                  <a:pt x="64" y="92"/>
                </a:moveTo>
                <a:cubicBezTo>
                  <a:pt x="65" y="92"/>
                  <a:pt x="66" y="79"/>
                  <a:pt x="66" y="78"/>
                </a:cubicBezTo>
                <a:cubicBezTo>
                  <a:pt x="66" y="78"/>
                  <a:pt x="66" y="78"/>
                  <a:pt x="66" y="78"/>
                </a:cubicBezTo>
                <a:cubicBezTo>
                  <a:pt x="65" y="78"/>
                  <a:pt x="65" y="78"/>
                  <a:pt x="65" y="76"/>
                </a:cubicBezTo>
                <a:cubicBezTo>
                  <a:pt x="65" y="75"/>
                  <a:pt x="65" y="74"/>
                  <a:pt x="65" y="73"/>
                </a:cubicBezTo>
                <a:cubicBezTo>
                  <a:pt x="66" y="71"/>
                  <a:pt x="66" y="69"/>
                  <a:pt x="66" y="68"/>
                </a:cubicBezTo>
                <a:cubicBezTo>
                  <a:pt x="66" y="65"/>
                  <a:pt x="66" y="63"/>
                  <a:pt x="67" y="61"/>
                </a:cubicBezTo>
                <a:cubicBezTo>
                  <a:pt x="67" y="61"/>
                  <a:pt x="67" y="60"/>
                  <a:pt x="67" y="60"/>
                </a:cubicBezTo>
                <a:cubicBezTo>
                  <a:pt x="66" y="58"/>
                  <a:pt x="66" y="57"/>
                  <a:pt x="66" y="56"/>
                </a:cubicBezTo>
                <a:cubicBezTo>
                  <a:pt x="66" y="55"/>
                  <a:pt x="66" y="55"/>
                  <a:pt x="66" y="55"/>
                </a:cubicBezTo>
                <a:cubicBezTo>
                  <a:pt x="65" y="55"/>
                  <a:pt x="65" y="55"/>
                  <a:pt x="65" y="56"/>
                </a:cubicBezTo>
                <a:cubicBezTo>
                  <a:pt x="65" y="60"/>
                  <a:pt x="65" y="64"/>
                  <a:pt x="65" y="68"/>
                </a:cubicBezTo>
                <a:cubicBezTo>
                  <a:pt x="65" y="69"/>
                  <a:pt x="65" y="71"/>
                  <a:pt x="65" y="72"/>
                </a:cubicBezTo>
                <a:cubicBezTo>
                  <a:pt x="65" y="73"/>
                  <a:pt x="65" y="73"/>
                  <a:pt x="65" y="74"/>
                </a:cubicBezTo>
                <a:cubicBezTo>
                  <a:pt x="65" y="74"/>
                  <a:pt x="65" y="74"/>
                  <a:pt x="65" y="74"/>
                </a:cubicBezTo>
                <a:cubicBezTo>
                  <a:pt x="64" y="75"/>
                  <a:pt x="64" y="75"/>
                  <a:pt x="64" y="76"/>
                </a:cubicBezTo>
                <a:cubicBezTo>
                  <a:pt x="64" y="76"/>
                  <a:pt x="63" y="76"/>
                  <a:pt x="62" y="76"/>
                </a:cubicBezTo>
                <a:cubicBezTo>
                  <a:pt x="62" y="76"/>
                  <a:pt x="62" y="76"/>
                  <a:pt x="62" y="76"/>
                </a:cubicBezTo>
                <a:cubicBezTo>
                  <a:pt x="61" y="76"/>
                  <a:pt x="60" y="77"/>
                  <a:pt x="59" y="77"/>
                </a:cubicBezTo>
                <a:cubicBezTo>
                  <a:pt x="59" y="78"/>
                  <a:pt x="59" y="78"/>
                  <a:pt x="59" y="78"/>
                </a:cubicBezTo>
                <a:cubicBezTo>
                  <a:pt x="58" y="79"/>
                  <a:pt x="58" y="81"/>
                  <a:pt x="58" y="82"/>
                </a:cubicBezTo>
                <a:cubicBezTo>
                  <a:pt x="58" y="82"/>
                  <a:pt x="58" y="82"/>
                  <a:pt x="58" y="83"/>
                </a:cubicBezTo>
                <a:cubicBezTo>
                  <a:pt x="58" y="83"/>
                  <a:pt x="59" y="83"/>
                  <a:pt x="59" y="82"/>
                </a:cubicBezTo>
                <a:cubicBezTo>
                  <a:pt x="60" y="82"/>
                  <a:pt x="60" y="82"/>
                  <a:pt x="60" y="82"/>
                </a:cubicBezTo>
                <a:cubicBezTo>
                  <a:pt x="61" y="80"/>
                  <a:pt x="61" y="79"/>
                  <a:pt x="61" y="78"/>
                </a:cubicBezTo>
                <a:cubicBezTo>
                  <a:pt x="62" y="78"/>
                  <a:pt x="62" y="78"/>
                  <a:pt x="62" y="77"/>
                </a:cubicBezTo>
                <a:cubicBezTo>
                  <a:pt x="62" y="77"/>
                  <a:pt x="62" y="77"/>
                  <a:pt x="63" y="77"/>
                </a:cubicBezTo>
                <a:cubicBezTo>
                  <a:pt x="63" y="77"/>
                  <a:pt x="64" y="77"/>
                  <a:pt x="64" y="78"/>
                </a:cubicBezTo>
                <a:cubicBezTo>
                  <a:pt x="64" y="78"/>
                  <a:pt x="64" y="78"/>
                  <a:pt x="64" y="78"/>
                </a:cubicBezTo>
                <a:cubicBezTo>
                  <a:pt x="64" y="79"/>
                  <a:pt x="64" y="80"/>
                  <a:pt x="64" y="81"/>
                </a:cubicBezTo>
                <a:cubicBezTo>
                  <a:pt x="64" y="81"/>
                  <a:pt x="64" y="82"/>
                  <a:pt x="64" y="82"/>
                </a:cubicBezTo>
                <a:cubicBezTo>
                  <a:pt x="64" y="82"/>
                  <a:pt x="64" y="83"/>
                  <a:pt x="64" y="83"/>
                </a:cubicBezTo>
                <a:cubicBezTo>
                  <a:pt x="64" y="83"/>
                  <a:pt x="64" y="84"/>
                  <a:pt x="64" y="84"/>
                </a:cubicBezTo>
                <a:cubicBezTo>
                  <a:pt x="64" y="85"/>
                  <a:pt x="64" y="86"/>
                  <a:pt x="64" y="88"/>
                </a:cubicBezTo>
                <a:cubicBezTo>
                  <a:pt x="64" y="89"/>
                  <a:pt x="64" y="90"/>
                  <a:pt x="64" y="91"/>
                </a:cubicBezTo>
                <a:cubicBezTo>
                  <a:pt x="64" y="92"/>
                  <a:pt x="64" y="92"/>
                  <a:pt x="64" y="92"/>
                </a:cubicBezTo>
                <a:close/>
                <a:moveTo>
                  <a:pt x="36" y="168"/>
                </a:moveTo>
                <a:cubicBezTo>
                  <a:pt x="36" y="167"/>
                  <a:pt x="36" y="167"/>
                  <a:pt x="36" y="167"/>
                </a:cubicBezTo>
                <a:cubicBezTo>
                  <a:pt x="36" y="166"/>
                  <a:pt x="37" y="166"/>
                  <a:pt x="37" y="166"/>
                </a:cubicBezTo>
                <a:cubicBezTo>
                  <a:pt x="38" y="165"/>
                  <a:pt x="39" y="165"/>
                  <a:pt x="39" y="166"/>
                </a:cubicBezTo>
                <a:cubicBezTo>
                  <a:pt x="40" y="166"/>
                  <a:pt x="40" y="167"/>
                  <a:pt x="40" y="167"/>
                </a:cubicBezTo>
                <a:cubicBezTo>
                  <a:pt x="40" y="169"/>
                  <a:pt x="40" y="170"/>
                  <a:pt x="40" y="172"/>
                </a:cubicBezTo>
                <a:cubicBezTo>
                  <a:pt x="40" y="175"/>
                  <a:pt x="40" y="178"/>
                  <a:pt x="39" y="180"/>
                </a:cubicBezTo>
                <a:cubicBezTo>
                  <a:pt x="39" y="181"/>
                  <a:pt x="39" y="181"/>
                  <a:pt x="39" y="182"/>
                </a:cubicBezTo>
                <a:cubicBezTo>
                  <a:pt x="40" y="184"/>
                  <a:pt x="41" y="186"/>
                  <a:pt x="41" y="189"/>
                </a:cubicBezTo>
                <a:cubicBezTo>
                  <a:pt x="41" y="189"/>
                  <a:pt x="42" y="189"/>
                  <a:pt x="42" y="189"/>
                </a:cubicBezTo>
                <a:cubicBezTo>
                  <a:pt x="42" y="189"/>
                  <a:pt x="42" y="189"/>
                  <a:pt x="42" y="189"/>
                </a:cubicBezTo>
                <a:cubicBezTo>
                  <a:pt x="42" y="185"/>
                  <a:pt x="42" y="182"/>
                  <a:pt x="42" y="178"/>
                </a:cubicBezTo>
                <a:cubicBezTo>
                  <a:pt x="41" y="173"/>
                  <a:pt x="41" y="168"/>
                  <a:pt x="41" y="163"/>
                </a:cubicBezTo>
                <a:cubicBezTo>
                  <a:pt x="41" y="163"/>
                  <a:pt x="41" y="163"/>
                  <a:pt x="41" y="162"/>
                </a:cubicBezTo>
                <a:cubicBezTo>
                  <a:pt x="41" y="162"/>
                  <a:pt x="41" y="162"/>
                  <a:pt x="41" y="162"/>
                </a:cubicBezTo>
                <a:cubicBezTo>
                  <a:pt x="40" y="162"/>
                  <a:pt x="40" y="162"/>
                  <a:pt x="40" y="161"/>
                </a:cubicBezTo>
                <a:cubicBezTo>
                  <a:pt x="40" y="161"/>
                  <a:pt x="40" y="161"/>
                  <a:pt x="41" y="160"/>
                </a:cubicBezTo>
                <a:cubicBezTo>
                  <a:pt x="41" y="160"/>
                  <a:pt x="41" y="160"/>
                  <a:pt x="42" y="160"/>
                </a:cubicBezTo>
                <a:cubicBezTo>
                  <a:pt x="42" y="160"/>
                  <a:pt x="42" y="159"/>
                  <a:pt x="42" y="159"/>
                </a:cubicBezTo>
                <a:cubicBezTo>
                  <a:pt x="40" y="159"/>
                  <a:pt x="39" y="159"/>
                  <a:pt x="38" y="159"/>
                </a:cubicBezTo>
                <a:cubicBezTo>
                  <a:pt x="38" y="160"/>
                  <a:pt x="39" y="161"/>
                  <a:pt x="39" y="162"/>
                </a:cubicBezTo>
                <a:cubicBezTo>
                  <a:pt x="39" y="162"/>
                  <a:pt x="40" y="163"/>
                  <a:pt x="40" y="163"/>
                </a:cubicBezTo>
                <a:cubicBezTo>
                  <a:pt x="40" y="164"/>
                  <a:pt x="39" y="164"/>
                  <a:pt x="38" y="164"/>
                </a:cubicBezTo>
                <a:cubicBezTo>
                  <a:pt x="38" y="164"/>
                  <a:pt x="38" y="163"/>
                  <a:pt x="37" y="163"/>
                </a:cubicBezTo>
                <a:cubicBezTo>
                  <a:pt x="37" y="162"/>
                  <a:pt x="37" y="162"/>
                  <a:pt x="37" y="161"/>
                </a:cubicBezTo>
                <a:cubicBezTo>
                  <a:pt x="36" y="161"/>
                  <a:pt x="36" y="161"/>
                  <a:pt x="36" y="160"/>
                </a:cubicBezTo>
                <a:cubicBezTo>
                  <a:pt x="36" y="162"/>
                  <a:pt x="36" y="163"/>
                  <a:pt x="35" y="165"/>
                </a:cubicBezTo>
                <a:cubicBezTo>
                  <a:pt x="35" y="166"/>
                  <a:pt x="35" y="167"/>
                  <a:pt x="36" y="167"/>
                </a:cubicBezTo>
                <a:cubicBezTo>
                  <a:pt x="36" y="167"/>
                  <a:pt x="36" y="167"/>
                  <a:pt x="36" y="168"/>
                </a:cubicBezTo>
                <a:close/>
                <a:moveTo>
                  <a:pt x="54" y="233"/>
                </a:moveTo>
                <a:cubicBezTo>
                  <a:pt x="55" y="235"/>
                  <a:pt x="56" y="238"/>
                  <a:pt x="57" y="240"/>
                </a:cubicBezTo>
                <a:cubicBezTo>
                  <a:pt x="58" y="239"/>
                  <a:pt x="58" y="237"/>
                  <a:pt x="59" y="236"/>
                </a:cubicBezTo>
                <a:cubicBezTo>
                  <a:pt x="59" y="236"/>
                  <a:pt x="59" y="236"/>
                  <a:pt x="59" y="235"/>
                </a:cubicBezTo>
                <a:cubicBezTo>
                  <a:pt x="59" y="235"/>
                  <a:pt x="59" y="235"/>
                  <a:pt x="59" y="235"/>
                </a:cubicBezTo>
                <a:cubicBezTo>
                  <a:pt x="58" y="235"/>
                  <a:pt x="57" y="235"/>
                  <a:pt x="57" y="234"/>
                </a:cubicBezTo>
                <a:cubicBezTo>
                  <a:pt x="57" y="233"/>
                  <a:pt x="58" y="232"/>
                  <a:pt x="59" y="232"/>
                </a:cubicBezTo>
                <a:cubicBezTo>
                  <a:pt x="60" y="232"/>
                  <a:pt x="61" y="231"/>
                  <a:pt x="62" y="231"/>
                </a:cubicBezTo>
                <a:cubicBezTo>
                  <a:pt x="62" y="231"/>
                  <a:pt x="63" y="231"/>
                  <a:pt x="63" y="230"/>
                </a:cubicBezTo>
                <a:cubicBezTo>
                  <a:pt x="64" y="228"/>
                  <a:pt x="66" y="226"/>
                  <a:pt x="67" y="224"/>
                </a:cubicBezTo>
                <a:cubicBezTo>
                  <a:pt x="67" y="224"/>
                  <a:pt x="67" y="223"/>
                  <a:pt x="67" y="223"/>
                </a:cubicBezTo>
                <a:cubicBezTo>
                  <a:pt x="67" y="223"/>
                  <a:pt x="66" y="223"/>
                  <a:pt x="66" y="223"/>
                </a:cubicBezTo>
                <a:cubicBezTo>
                  <a:pt x="65" y="223"/>
                  <a:pt x="65" y="223"/>
                  <a:pt x="65" y="223"/>
                </a:cubicBezTo>
                <a:cubicBezTo>
                  <a:pt x="64" y="224"/>
                  <a:pt x="64" y="224"/>
                  <a:pt x="63" y="225"/>
                </a:cubicBezTo>
                <a:cubicBezTo>
                  <a:pt x="60" y="227"/>
                  <a:pt x="57" y="230"/>
                  <a:pt x="54" y="233"/>
                </a:cubicBezTo>
                <a:cubicBezTo>
                  <a:pt x="54" y="233"/>
                  <a:pt x="54" y="233"/>
                  <a:pt x="54" y="233"/>
                </a:cubicBezTo>
                <a:close/>
                <a:moveTo>
                  <a:pt x="94" y="52"/>
                </a:moveTo>
                <a:cubicBezTo>
                  <a:pt x="94" y="53"/>
                  <a:pt x="93" y="53"/>
                  <a:pt x="93" y="53"/>
                </a:cubicBezTo>
                <a:cubicBezTo>
                  <a:pt x="92" y="55"/>
                  <a:pt x="91" y="57"/>
                  <a:pt x="90" y="59"/>
                </a:cubicBezTo>
                <a:cubicBezTo>
                  <a:pt x="90" y="60"/>
                  <a:pt x="89" y="61"/>
                  <a:pt x="88" y="62"/>
                </a:cubicBezTo>
                <a:cubicBezTo>
                  <a:pt x="91" y="62"/>
                  <a:pt x="94" y="62"/>
                  <a:pt x="97" y="62"/>
                </a:cubicBezTo>
                <a:cubicBezTo>
                  <a:pt x="97" y="61"/>
                  <a:pt x="97" y="60"/>
                  <a:pt x="97" y="58"/>
                </a:cubicBezTo>
                <a:cubicBezTo>
                  <a:pt x="97" y="56"/>
                  <a:pt x="97" y="54"/>
                  <a:pt x="97" y="51"/>
                </a:cubicBezTo>
                <a:cubicBezTo>
                  <a:pt x="97" y="51"/>
                  <a:pt x="97" y="51"/>
                  <a:pt x="97" y="51"/>
                </a:cubicBezTo>
                <a:cubicBezTo>
                  <a:pt x="97" y="51"/>
                  <a:pt x="97" y="51"/>
                  <a:pt x="96" y="51"/>
                </a:cubicBezTo>
                <a:cubicBezTo>
                  <a:pt x="96" y="52"/>
                  <a:pt x="96" y="52"/>
                  <a:pt x="96" y="52"/>
                </a:cubicBezTo>
                <a:cubicBezTo>
                  <a:pt x="95" y="53"/>
                  <a:pt x="95" y="53"/>
                  <a:pt x="94" y="52"/>
                </a:cubicBezTo>
                <a:close/>
                <a:moveTo>
                  <a:pt x="169" y="162"/>
                </a:moveTo>
                <a:cubicBezTo>
                  <a:pt x="169" y="161"/>
                  <a:pt x="169" y="161"/>
                  <a:pt x="169" y="161"/>
                </a:cubicBezTo>
                <a:cubicBezTo>
                  <a:pt x="170" y="159"/>
                  <a:pt x="170" y="157"/>
                  <a:pt x="171" y="155"/>
                </a:cubicBezTo>
                <a:cubicBezTo>
                  <a:pt x="171" y="154"/>
                  <a:pt x="171" y="154"/>
                  <a:pt x="171" y="153"/>
                </a:cubicBezTo>
                <a:cubicBezTo>
                  <a:pt x="171" y="152"/>
                  <a:pt x="171" y="152"/>
                  <a:pt x="171" y="151"/>
                </a:cubicBezTo>
                <a:cubicBezTo>
                  <a:pt x="171" y="150"/>
                  <a:pt x="172" y="150"/>
                  <a:pt x="172" y="150"/>
                </a:cubicBezTo>
                <a:cubicBezTo>
                  <a:pt x="173" y="150"/>
                  <a:pt x="173" y="149"/>
                  <a:pt x="173" y="149"/>
                </a:cubicBezTo>
                <a:cubicBezTo>
                  <a:pt x="174" y="145"/>
                  <a:pt x="175" y="142"/>
                  <a:pt x="175" y="138"/>
                </a:cubicBezTo>
                <a:cubicBezTo>
                  <a:pt x="175" y="138"/>
                  <a:pt x="175" y="138"/>
                  <a:pt x="176" y="138"/>
                </a:cubicBezTo>
                <a:cubicBezTo>
                  <a:pt x="174" y="140"/>
                  <a:pt x="173" y="142"/>
                  <a:pt x="172" y="144"/>
                </a:cubicBezTo>
                <a:cubicBezTo>
                  <a:pt x="172" y="144"/>
                  <a:pt x="172" y="144"/>
                  <a:pt x="172" y="145"/>
                </a:cubicBezTo>
                <a:cubicBezTo>
                  <a:pt x="172" y="145"/>
                  <a:pt x="172" y="146"/>
                  <a:pt x="171" y="146"/>
                </a:cubicBezTo>
                <a:cubicBezTo>
                  <a:pt x="171" y="146"/>
                  <a:pt x="170" y="146"/>
                  <a:pt x="170" y="147"/>
                </a:cubicBezTo>
                <a:cubicBezTo>
                  <a:pt x="171" y="148"/>
                  <a:pt x="170" y="148"/>
                  <a:pt x="170" y="149"/>
                </a:cubicBezTo>
                <a:cubicBezTo>
                  <a:pt x="169" y="149"/>
                  <a:pt x="169" y="149"/>
                  <a:pt x="169" y="149"/>
                </a:cubicBezTo>
                <a:cubicBezTo>
                  <a:pt x="168" y="151"/>
                  <a:pt x="168" y="152"/>
                  <a:pt x="167" y="154"/>
                </a:cubicBezTo>
                <a:cubicBezTo>
                  <a:pt x="167" y="154"/>
                  <a:pt x="166" y="155"/>
                  <a:pt x="166" y="156"/>
                </a:cubicBezTo>
                <a:cubicBezTo>
                  <a:pt x="166" y="156"/>
                  <a:pt x="167" y="157"/>
                  <a:pt x="167" y="157"/>
                </a:cubicBezTo>
                <a:cubicBezTo>
                  <a:pt x="167" y="158"/>
                  <a:pt x="167" y="158"/>
                  <a:pt x="168" y="159"/>
                </a:cubicBezTo>
                <a:cubicBezTo>
                  <a:pt x="168" y="160"/>
                  <a:pt x="168" y="161"/>
                  <a:pt x="169" y="162"/>
                </a:cubicBezTo>
                <a:close/>
                <a:moveTo>
                  <a:pt x="14" y="91"/>
                </a:moveTo>
                <a:cubicBezTo>
                  <a:pt x="16" y="89"/>
                  <a:pt x="17" y="87"/>
                  <a:pt x="19" y="85"/>
                </a:cubicBezTo>
                <a:cubicBezTo>
                  <a:pt x="18" y="84"/>
                  <a:pt x="18" y="83"/>
                  <a:pt x="18" y="82"/>
                </a:cubicBezTo>
                <a:cubicBezTo>
                  <a:pt x="19" y="82"/>
                  <a:pt x="19" y="82"/>
                  <a:pt x="19" y="81"/>
                </a:cubicBezTo>
                <a:cubicBezTo>
                  <a:pt x="20" y="79"/>
                  <a:pt x="21" y="77"/>
                  <a:pt x="23" y="74"/>
                </a:cubicBezTo>
                <a:cubicBezTo>
                  <a:pt x="26" y="68"/>
                  <a:pt x="30" y="63"/>
                  <a:pt x="34" y="57"/>
                </a:cubicBezTo>
                <a:cubicBezTo>
                  <a:pt x="34" y="57"/>
                  <a:pt x="34" y="56"/>
                  <a:pt x="34" y="56"/>
                </a:cubicBezTo>
                <a:cubicBezTo>
                  <a:pt x="34" y="56"/>
                  <a:pt x="34" y="56"/>
                  <a:pt x="34" y="56"/>
                </a:cubicBezTo>
                <a:cubicBezTo>
                  <a:pt x="33" y="57"/>
                  <a:pt x="32" y="57"/>
                  <a:pt x="32" y="58"/>
                </a:cubicBezTo>
                <a:cubicBezTo>
                  <a:pt x="30" y="60"/>
                  <a:pt x="28" y="62"/>
                  <a:pt x="27" y="64"/>
                </a:cubicBezTo>
                <a:cubicBezTo>
                  <a:pt x="25" y="67"/>
                  <a:pt x="23" y="69"/>
                  <a:pt x="22" y="72"/>
                </a:cubicBezTo>
                <a:cubicBezTo>
                  <a:pt x="22" y="73"/>
                  <a:pt x="21" y="74"/>
                  <a:pt x="21" y="74"/>
                </a:cubicBezTo>
                <a:cubicBezTo>
                  <a:pt x="21" y="74"/>
                  <a:pt x="20" y="75"/>
                  <a:pt x="20" y="75"/>
                </a:cubicBezTo>
                <a:cubicBezTo>
                  <a:pt x="20" y="77"/>
                  <a:pt x="19" y="78"/>
                  <a:pt x="18" y="80"/>
                </a:cubicBezTo>
                <a:cubicBezTo>
                  <a:pt x="16" y="83"/>
                  <a:pt x="15" y="87"/>
                  <a:pt x="14" y="91"/>
                </a:cubicBezTo>
                <a:cubicBezTo>
                  <a:pt x="14" y="91"/>
                  <a:pt x="14" y="91"/>
                  <a:pt x="14" y="91"/>
                </a:cubicBezTo>
                <a:close/>
                <a:moveTo>
                  <a:pt x="163" y="69"/>
                </a:moveTo>
                <a:cubicBezTo>
                  <a:pt x="164" y="67"/>
                  <a:pt x="165" y="65"/>
                  <a:pt x="166" y="63"/>
                </a:cubicBezTo>
                <a:cubicBezTo>
                  <a:pt x="166" y="63"/>
                  <a:pt x="165" y="63"/>
                  <a:pt x="165" y="63"/>
                </a:cubicBezTo>
                <a:cubicBezTo>
                  <a:pt x="164" y="63"/>
                  <a:pt x="164" y="63"/>
                  <a:pt x="164" y="64"/>
                </a:cubicBezTo>
                <a:cubicBezTo>
                  <a:pt x="162" y="66"/>
                  <a:pt x="161" y="67"/>
                  <a:pt x="160" y="69"/>
                </a:cubicBezTo>
                <a:cubicBezTo>
                  <a:pt x="160" y="70"/>
                  <a:pt x="159" y="70"/>
                  <a:pt x="159" y="70"/>
                </a:cubicBezTo>
                <a:cubicBezTo>
                  <a:pt x="159" y="70"/>
                  <a:pt x="158" y="71"/>
                  <a:pt x="158" y="70"/>
                </a:cubicBezTo>
                <a:cubicBezTo>
                  <a:pt x="157" y="70"/>
                  <a:pt x="157" y="70"/>
                  <a:pt x="157" y="69"/>
                </a:cubicBezTo>
                <a:cubicBezTo>
                  <a:pt x="157" y="69"/>
                  <a:pt x="157" y="68"/>
                  <a:pt x="158" y="68"/>
                </a:cubicBezTo>
                <a:cubicBezTo>
                  <a:pt x="158" y="67"/>
                  <a:pt x="159" y="65"/>
                  <a:pt x="159" y="64"/>
                </a:cubicBezTo>
                <a:cubicBezTo>
                  <a:pt x="159" y="64"/>
                  <a:pt x="160" y="63"/>
                  <a:pt x="160" y="63"/>
                </a:cubicBezTo>
                <a:cubicBezTo>
                  <a:pt x="159" y="63"/>
                  <a:pt x="158" y="63"/>
                  <a:pt x="157" y="63"/>
                </a:cubicBezTo>
                <a:cubicBezTo>
                  <a:pt x="155" y="63"/>
                  <a:pt x="155" y="63"/>
                  <a:pt x="154" y="64"/>
                </a:cubicBezTo>
                <a:cubicBezTo>
                  <a:pt x="154" y="65"/>
                  <a:pt x="153" y="65"/>
                  <a:pt x="153" y="66"/>
                </a:cubicBezTo>
                <a:cubicBezTo>
                  <a:pt x="152" y="67"/>
                  <a:pt x="152" y="68"/>
                  <a:pt x="151" y="69"/>
                </a:cubicBezTo>
                <a:cubicBezTo>
                  <a:pt x="151" y="69"/>
                  <a:pt x="151" y="69"/>
                  <a:pt x="151" y="69"/>
                </a:cubicBezTo>
                <a:cubicBezTo>
                  <a:pt x="153" y="70"/>
                  <a:pt x="155" y="70"/>
                  <a:pt x="158" y="71"/>
                </a:cubicBezTo>
                <a:cubicBezTo>
                  <a:pt x="158" y="71"/>
                  <a:pt x="158" y="71"/>
                  <a:pt x="159" y="71"/>
                </a:cubicBezTo>
                <a:cubicBezTo>
                  <a:pt x="159" y="70"/>
                  <a:pt x="160" y="70"/>
                  <a:pt x="161" y="70"/>
                </a:cubicBezTo>
                <a:cubicBezTo>
                  <a:pt x="162" y="69"/>
                  <a:pt x="162" y="69"/>
                  <a:pt x="163" y="69"/>
                </a:cubicBezTo>
                <a:close/>
                <a:moveTo>
                  <a:pt x="105" y="217"/>
                </a:moveTo>
                <a:cubicBezTo>
                  <a:pt x="105" y="217"/>
                  <a:pt x="104" y="217"/>
                  <a:pt x="104" y="217"/>
                </a:cubicBezTo>
                <a:cubicBezTo>
                  <a:pt x="102" y="217"/>
                  <a:pt x="101" y="217"/>
                  <a:pt x="99" y="217"/>
                </a:cubicBezTo>
                <a:cubicBezTo>
                  <a:pt x="99" y="217"/>
                  <a:pt x="99" y="218"/>
                  <a:pt x="99" y="218"/>
                </a:cubicBezTo>
                <a:cubicBezTo>
                  <a:pt x="94" y="223"/>
                  <a:pt x="90" y="229"/>
                  <a:pt x="86" y="234"/>
                </a:cubicBezTo>
                <a:cubicBezTo>
                  <a:pt x="86" y="234"/>
                  <a:pt x="86" y="234"/>
                  <a:pt x="86" y="235"/>
                </a:cubicBezTo>
                <a:cubicBezTo>
                  <a:pt x="86" y="235"/>
                  <a:pt x="86" y="235"/>
                  <a:pt x="86" y="235"/>
                </a:cubicBezTo>
                <a:cubicBezTo>
                  <a:pt x="92" y="229"/>
                  <a:pt x="99" y="223"/>
                  <a:pt x="105" y="218"/>
                </a:cubicBezTo>
                <a:cubicBezTo>
                  <a:pt x="105" y="217"/>
                  <a:pt x="105" y="217"/>
                  <a:pt x="105" y="217"/>
                </a:cubicBezTo>
                <a:close/>
                <a:moveTo>
                  <a:pt x="39" y="93"/>
                </a:moveTo>
                <a:cubicBezTo>
                  <a:pt x="39" y="93"/>
                  <a:pt x="39" y="93"/>
                  <a:pt x="39" y="93"/>
                </a:cubicBezTo>
                <a:cubicBezTo>
                  <a:pt x="39" y="93"/>
                  <a:pt x="39" y="93"/>
                  <a:pt x="40" y="92"/>
                </a:cubicBezTo>
                <a:cubicBezTo>
                  <a:pt x="41" y="92"/>
                  <a:pt x="42" y="91"/>
                  <a:pt x="43" y="90"/>
                </a:cubicBezTo>
                <a:cubicBezTo>
                  <a:pt x="43" y="90"/>
                  <a:pt x="44" y="90"/>
                  <a:pt x="45" y="89"/>
                </a:cubicBezTo>
                <a:cubicBezTo>
                  <a:pt x="45" y="89"/>
                  <a:pt x="45" y="89"/>
                  <a:pt x="45" y="88"/>
                </a:cubicBezTo>
                <a:cubicBezTo>
                  <a:pt x="45" y="88"/>
                  <a:pt x="45" y="88"/>
                  <a:pt x="45" y="87"/>
                </a:cubicBezTo>
                <a:cubicBezTo>
                  <a:pt x="45" y="87"/>
                  <a:pt x="45" y="87"/>
                  <a:pt x="45" y="87"/>
                </a:cubicBezTo>
                <a:cubicBezTo>
                  <a:pt x="43" y="87"/>
                  <a:pt x="43" y="86"/>
                  <a:pt x="44" y="85"/>
                </a:cubicBezTo>
                <a:cubicBezTo>
                  <a:pt x="44" y="84"/>
                  <a:pt x="45" y="84"/>
                  <a:pt x="45" y="84"/>
                </a:cubicBezTo>
                <a:cubicBezTo>
                  <a:pt x="45" y="84"/>
                  <a:pt x="46" y="83"/>
                  <a:pt x="47" y="83"/>
                </a:cubicBezTo>
                <a:cubicBezTo>
                  <a:pt x="47" y="83"/>
                  <a:pt x="47" y="82"/>
                  <a:pt x="47" y="82"/>
                </a:cubicBezTo>
                <a:cubicBezTo>
                  <a:pt x="47" y="81"/>
                  <a:pt x="48" y="80"/>
                  <a:pt x="48" y="79"/>
                </a:cubicBezTo>
                <a:cubicBezTo>
                  <a:pt x="48" y="79"/>
                  <a:pt x="47" y="79"/>
                  <a:pt x="47" y="79"/>
                </a:cubicBezTo>
                <a:cubicBezTo>
                  <a:pt x="46" y="79"/>
                  <a:pt x="45" y="79"/>
                  <a:pt x="44" y="79"/>
                </a:cubicBezTo>
                <a:cubicBezTo>
                  <a:pt x="44" y="79"/>
                  <a:pt x="43" y="79"/>
                  <a:pt x="43" y="80"/>
                </a:cubicBezTo>
                <a:cubicBezTo>
                  <a:pt x="41" y="83"/>
                  <a:pt x="40" y="86"/>
                  <a:pt x="38" y="89"/>
                </a:cubicBezTo>
                <a:cubicBezTo>
                  <a:pt x="38" y="89"/>
                  <a:pt x="38" y="89"/>
                  <a:pt x="38" y="89"/>
                </a:cubicBezTo>
                <a:cubicBezTo>
                  <a:pt x="38" y="89"/>
                  <a:pt x="38" y="89"/>
                  <a:pt x="39" y="89"/>
                </a:cubicBezTo>
                <a:cubicBezTo>
                  <a:pt x="39" y="89"/>
                  <a:pt x="40" y="89"/>
                  <a:pt x="40" y="90"/>
                </a:cubicBezTo>
                <a:cubicBezTo>
                  <a:pt x="40" y="91"/>
                  <a:pt x="40" y="91"/>
                  <a:pt x="39" y="91"/>
                </a:cubicBezTo>
                <a:cubicBezTo>
                  <a:pt x="39" y="92"/>
                  <a:pt x="39" y="92"/>
                  <a:pt x="39" y="93"/>
                </a:cubicBezTo>
                <a:close/>
                <a:moveTo>
                  <a:pt x="184" y="68"/>
                </a:moveTo>
                <a:cubicBezTo>
                  <a:pt x="183" y="69"/>
                  <a:pt x="180" y="74"/>
                  <a:pt x="180" y="75"/>
                </a:cubicBezTo>
                <a:cubicBezTo>
                  <a:pt x="180" y="75"/>
                  <a:pt x="180" y="75"/>
                  <a:pt x="180" y="75"/>
                </a:cubicBezTo>
                <a:cubicBezTo>
                  <a:pt x="181" y="77"/>
                  <a:pt x="180" y="77"/>
                  <a:pt x="179" y="78"/>
                </a:cubicBezTo>
                <a:cubicBezTo>
                  <a:pt x="179" y="78"/>
                  <a:pt x="178" y="79"/>
                  <a:pt x="178" y="79"/>
                </a:cubicBezTo>
                <a:cubicBezTo>
                  <a:pt x="177" y="80"/>
                  <a:pt x="177" y="81"/>
                  <a:pt x="176" y="82"/>
                </a:cubicBezTo>
                <a:cubicBezTo>
                  <a:pt x="177" y="82"/>
                  <a:pt x="178" y="82"/>
                  <a:pt x="178" y="81"/>
                </a:cubicBezTo>
                <a:cubicBezTo>
                  <a:pt x="181" y="81"/>
                  <a:pt x="183" y="80"/>
                  <a:pt x="185" y="80"/>
                </a:cubicBezTo>
                <a:cubicBezTo>
                  <a:pt x="185" y="78"/>
                  <a:pt x="186" y="76"/>
                  <a:pt x="186" y="75"/>
                </a:cubicBezTo>
                <a:cubicBezTo>
                  <a:pt x="186" y="75"/>
                  <a:pt x="186" y="74"/>
                  <a:pt x="186" y="74"/>
                </a:cubicBezTo>
                <a:cubicBezTo>
                  <a:pt x="186" y="72"/>
                  <a:pt x="185" y="71"/>
                  <a:pt x="185" y="70"/>
                </a:cubicBezTo>
                <a:cubicBezTo>
                  <a:pt x="185" y="69"/>
                  <a:pt x="184" y="68"/>
                  <a:pt x="184" y="68"/>
                </a:cubicBezTo>
                <a:close/>
                <a:moveTo>
                  <a:pt x="120" y="73"/>
                </a:moveTo>
                <a:cubicBezTo>
                  <a:pt x="119" y="73"/>
                  <a:pt x="119" y="73"/>
                  <a:pt x="119" y="73"/>
                </a:cubicBezTo>
                <a:cubicBezTo>
                  <a:pt x="119" y="74"/>
                  <a:pt x="119" y="74"/>
                  <a:pt x="119" y="74"/>
                </a:cubicBezTo>
                <a:cubicBezTo>
                  <a:pt x="119" y="76"/>
                  <a:pt x="119" y="79"/>
                  <a:pt x="119" y="82"/>
                </a:cubicBezTo>
                <a:cubicBezTo>
                  <a:pt x="118" y="88"/>
                  <a:pt x="118" y="94"/>
                  <a:pt x="118" y="100"/>
                </a:cubicBezTo>
                <a:cubicBezTo>
                  <a:pt x="118" y="100"/>
                  <a:pt x="118" y="101"/>
                  <a:pt x="118" y="101"/>
                </a:cubicBezTo>
                <a:cubicBezTo>
                  <a:pt x="118" y="101"/>
                  <a:pt x="118" y="101"/>
                  <a:pt x="118" y="101"/>
                </a:cubicBezTo>
                <a:cubicBezTo>
                  <a:pt x="119" y="101"/>
                  <a:pt x="120" y="101"/>
                  <a:pt x="122" y="101"/>
                </a:cubicBezTo>
                <a:cubicBezTo>
                  <a:pt x="121" y="92"/>
                  <a:pt x="120" y="82"/>
                  <a:pt x="120" y="73"/>
                </a:cubicBezTo>
                <a:close/>
                <a:moveTo>
                  <a:pt x="52" y="241"/>
                </a:moveTo>
                <a:cubicBezTo>
                  <a:pt x="52" y="241"/>
                  <a:pt x="52" y="241"/>
                  <a:pt x="52" y="241"/>
                </a:cubicBezTo>
                <a:cubicBezTo>
                  <a:pt x="52" y="240"/>
                  <a:pt x="52" y="240"/>
                  <a:pt x="51" y="239"/>
                </a:cubicBezTo>
                <a:cubicBezTo>
                  <a:pt x="49" y="234"/>
                  <a:pt x="46" y="229"/>
                  <a:pt x="44" y="223"/>
                </a:cubicBezTo>
                <a:cubicBezTo>
                  <a:pt x="44" y="222"/>
                  <a:pt x="43" y="221"/>
                  <a:pt x="43" y="220"/>
                </a:cubicBezTo>
                <a:cubicBezTo>
                  <a:pt x="40" y="215"/>
                  <a:pt x="37" y="211"/>
                  <a:pt x="35" y="206"/>
                </a:cubicBezTo>
                <a:cubicBezTo>
                  <a:pt x="35" y="206"/>
                  <a:pt x="34" y="206"/>
                  <a:pt x="34" y="206"/>
                </a:cubicBezTo>
                <a:cubicBezTo>
                  <a:pt x="34" y="206"/>
                  <a:pt x="34" y="206"/>
                  <a:pt x="34" y="206"/>
                </a:cubicBezTo>
                <a:cubicBezTo>
                  <a:pt x="35" y="210"/>
                  <a:pt x="37" y="214"/>
                  <a:pt x="38" y="217"/>
                </a:cubicBezTo>
                <a:cubicBezTo>
                  <a:pt x="39" y="218"/>
                  <a:pt x="40" y="219"/>
                  <a:pt x="40" y="221"/>
                </a:cubicBezTo>
                <a:cubicBezTo>
                  <a:pt x="43" y="226"/>
                  <a:pt x="46" y="231"/>
                  <a:pt x="49" y="236"/>
                </a:cubicBezTo>
                <a:cubicBezTo>
                  <a:pt x="50" y="238"/>
                  <a:pt x="51" y="239"/>
                  <a:pt x="52" y="241"/>
                </a:cubicBezTo>
                <a:close/>
                <a:moveTo>
                  <a:pt x="189" y="104"/>
                </a:moveTo>
                <a:cubicBezTo>
                  <a:pt x="186" y="106"/>
                  <a:pt x="183" y="109"/>
                  <a:pt x="180" y="111"/>
                </a:cubicBezTo>
                <a:cubicBezTo>
                  <a:pt x="180" y="112"/>
                  <a:pt x="180" y="114"/>
                  <a:pt x="181" y="115"/>
                </a:cubicBezTo>
                <a:cubicBezTo>
                  <a:pt x="184" y="114"/>
                  <a:pt x="186" y="113"/>
                  <a:pt x="189" y="111"/>
                </a:cubicBezTo>
                <a:cubicBezTo>
                  <a:pt x="189" y="109"/>
                  <a:pt x="189" y="106"/>
                  <a:pt x="189" y="104"/>
                </a:cubicBezTo>
                <a:close/>
                <a:moveTo>
                  <a:pt x="46" y="51"/>
                </a:moveTo>
                <a:cubicBezTo>
                  <a:pt x="45" y="52"/>
                  <a:pt x="44" y="53"/>
                  <a:pt x="44" y="54"/>
                </a:cubicBezTo>
                <a:cubicBezTo>
                  <a:pt x="44" y="54"/>
                  <a:pt x="43" y="55"/>
                  <a:pt x="43" y="56"/>
                </a:cubicBezTo>
                <a:cubicBezTo>
                  <a:pt x="42" y="58"/>
                  <a:pt x="41" y="60"/>
                  <a:pt x="40" y="62"/>
                </a:cubicBezTo>
                <a:cubicBezTo>
                  <a:pt x="37" y="67"/>
                  <a:pt x="34" y="73"/>
                  <a:pt x="32" y="78"/>
                </a:cubicBezTo>
                <a:cubicBezTo>
                  <a:pt x="31" y="79"/>
                  <a:pt x="31" y="79"/>
                  <a:pt x="31" y="80"/>
                </a:cubicBezTo>
                <a:cubicBezTo>
                  <a:pt x="31" y="80"/>
                  <a:pt x="31" y="79"/>
                  <a:pt x="31" y="79"/>
                </a:cubicBezTo>
                <a:cubicBezTo>
                  <a:pt x="34" y="75"/>
                  <a:pt x="37" y="70"/>
                  <a:pt x="40" y="66"/>
                </a:cubicBezTo>
                <a:cubicBezTo>
                  <a:pt x="42" y="63"/>
                  <a:pt x="44" y="60"/>
                  <a:pt x="46" y="56"/>
                </a:cubicBezTo>
                <a:cubicBezTo>
                  <a:pt x="46" y="56"/>
                  <a:pt x="47" y="56"/>
                  <a:pt x="46" y="55"/>
                </a:cubicBezTo>
                <a:cubicBezTo>
                  <a:pt x="46" y="54"/>
                  <a:pt x="46" y="53"/>
                  <a:pt x="46" y="51"/>
                </a:cubicBezTo>
                <a:close/>
                <a:moveTo>
                  <a:pt x="157" y="161"/>
                </a:moveTo>
                <a:cubicBezTo>
                  <a:pt x="157" y="160"/>
                  <a:pt x="157" y="160"/>
                  <a:pt x="157" y="159"/>
                </a:cubicBezTo>
                <a:cubicBezTo>
                  <a:pt x="158" y="157"/>
                  <a:pt x="159" y="155"/>
                  <a:pt x="159" y="152"/>
                </a:cubicBezTo>
                <a:cubicBezTo>
                  <a:pt x="160" y="152"/>
                  <a:pt x="160" y="151"/>
                  <a:pt x="160" y="151"/>
                </a:cubicBezTo>
                <a:cubicBezTo>
                  <a:pt x="160" y="150"/>
                  <a:pt x="161" y="150"/>
                  <a:pt x="161" y="150"/>
                </a:cubicBezTo>
                <a:cubicBezTo>
                  <a:pt x="162" y="150"/>
                  <a:pt x="162" y="151"/>
                  <a:pt x="162" y="151"/>
                </a:cubicBezTo>
                <a:cubicBezTo>
                  <a:pt x="162" y="152"/>
                  <a:pt x="162" y="152"/>
                  <a:pt x="163" y="152"/>
                </a:cubicBezTo>
                <a:cubicBezTo>
                  <a:pt x="163" y="152"/>
                  <a:pt x="164" y="153"/>
                  <a:pt x="164" y="153"/>
                </a:cubicBezTo>
                <a:cubicBezTo>
                  <a:pt x="164" y="152"/>
                  <a:pt x="164" y="152"/>
                  <a:pt x="164" y="151"/>
                </a:cubicBezTo>
                <a:cubicBezTo>
                  <a:pt x="164" y="151"/>
                  <a:pt x="164" y="150"/>
                  <a:pt x="164" y="150"/>
                </a:cubicBezTo>
                <a:cubicBezTo>
                  <a:pt x="164" y="150"/>
                  <a:pt x="163" y="149"/>
                  <a:pt x="163" y="149"/>
                </a:cubicBezTo>
                <a:cubicBezTo>
                  <a:pt x="160" y="149"/>
                  <a:pt x="157" y="149"/>
                  <a:pt x="153" y="149"/>
                </a:cubicBezTo>
                <a:cubicBezTo>
                  <a:pt x="154" y="150"/>
                  <a:pt x="154" y="151"/>
                  <a:pt x="154" y="152"/>
                </a:cubicBezTo>
                <a:cubicBezTo>
                  <a:pt x="154" y="154"/>
                  <a:pt x="154" y="155"/>
                  <a:pt x="155" y="157"/>
                </a:cubicBezTo>
                <a:cubicBezTo>
                  <a:pt x="155" y="157"/>
                  <a:pt x="155" y="157"/>
                  <a:pt x="155" y="158"/>
                </a:cubicBezTo>
                <a:cubicBezTo>
                  <a:pt x="155" y="159"/>
                  <a:pt x="156" y="160"/>
                  <a:pt x="157" y="161"/>
                </a:cubicBezTo>
                <a:close/>
                <a:moveTo>
                  <a:pt x="73" y="270"/>
                </a:moveTo>
                <a:cubicBezTo>
                  <a:pt x="73" y="270"/>
                  <a:pt x="72" y="270"/>
                  <a:pt x="72" y="270"/>
                </a:cubicBezTo>
                <a:cubicBezTo>
                  <a:pt x="71" y="270"/>
                  <a:pt x="71" y="270"/>
                  <a:pt x="70" y="269"/>
                </a:cubicBezTo>
                <a:cubicBezTo>
                  <a:pt x="69" y="269"/>
                  <a:pt x="69" y="268"/>
                  <a:pt x="69" y="266"/>
                </a:cubicBezTo>
                <a:cubicBezTo>
                  <a:pt x="70" y="266"/>
                  <a:pt x="70" y="266"/>
                  <a:pt x="70" y="266"/>
                </a:cubicBezTo>
                <a:cubicBezTo>
                  <a:pt x="70" y="265"/>
                  <a:pt x="70" y="265"/>
                  <a:pt x="70" y="265"/>
                </a:cubicBezTo>
                <a:cubicBezTo>
                  <a:pt x="69" y="264"/>
                  <a:pt x="69" y="263"/>
                  <a:pt x="69" y="262"/>
                </a:cubicBezTo>
                <a:cubicBezTo>
                  <a:pt x="68" y="261"/>
                  <a:pt x="68" y="260"/>
                  <a:pt x="68" y="258"/>
                </a:cubicBezTo>
                <a:cubicBezTo>
                  <a:pt x="68" y="258"/>
                  <a:pt x="68" y="258"/>
                  <a:pt x="67" y="258"/>
                </a:cubicBezTo>
                <a:cubicBezTo>
                  <a:pt x="66" y="257"/>
                  <a:pt x="66" y="257"/>
                  <a:pt x="65" y="257"/>
                </a:cubicBezTo>
                <a:cubicBezTo>
                  <a:pt x="65" y="257"/>
                  <a:pt x="65" y="257"/>
                  <a:pt x="65" y="257"/>
                </a:cubicBezTo>
                <a:cubicBezTo>
                  <a:pt x="65" y="259"/>
                  <a:pt x="66" y="261"/>
                  <a:pt x="66" y="263"/>
                </a:cubicBezTo>
                <a:cubicBezTo>
                  <a:pt x="66" y="264"/>
                  <a:pt x="66" y="265"/>
                  <a:pt x="65" y="265"/>
                </a:cubicBezTo>
                <a:cubicBezTo>
                  <a:pt x="65" y="266"/>
                  <a:pt x="72" y="275"/>
                  <a:pt x="72" y="275"/>
                </a:cubicBezTo>
                <a:cubicBezTo>
                  <a:pt x="73" y="274"/>
                  <a:pt x="73" y="272"/>
                  <a:pt x="73" y="270"/>
                </a:cubicBezTo>
                <a:close/>
                <a:moveTo>
                  <a:pt x="153" y="176"/>
                </a:moveTo>
                <a:cubicBezTo>
                  <a:pt x="153" y="174"/>
                  <a:pt x="153" y="172"/>
                  <a:pt x="153" y="170"/>
                </a:cubicBezTo>
                <a:cubicBezTo>
                  <a:pt x="153" y="168"/>
                  <a:pt x="153" y="167"/>
                  <a:pt x="153" y="165"/>
                </a:cubicBezTo>
                <a:cubicBezTo>
                  <a:pt x="153" y="164"/>
                  <a:pt x="153" y="163"/>
                  <a:pt x="152" y="162"/>
                </a:cubicBezTo>
                <a:cubicBezTo>
                  <a:pt x="152" y="161"/>
                  <a:pt x="152" y="160"/>
                  <a:pt x="152" y="159"/>
                </a:cubicBezTo>
                <a:cubicBezTo>
                  <a:pt x="152" y="158"/>
                  <a:pt x="152" y="157"/>
                  <a:pt x="152" y="157"/>
                </a:cubicBezTo>
                <a:cubicBezTo>
                  <a:pt x="153" y="157"/>
                  <a:pt x="153" y="156"/>
                  <a:pt x="153" y="156"/>
                </a:cubicBezTo>
                <a:cubicBezTo>
                  <a:pt x="153" y="155"/>
                  <a:pt x="153" y="155"/>
                  <a:pt x="153" y="154"/>
                </a:cubicBezTo>
                <a:cubicBezTo>
                  <a:pt x="153" y="154"/>
                  <a:pt x="153" y="154"/>
                  <a:pt x="152" y="153"/>
                </a:cubicBezTo>
                <a:cubicBezTo>
                  <a:pt x="152" y="153"/>
                  <a:pt x="152" y="154"/>
                  <a:pt x="152" y="154"/>
                </a:cubicBezTo>
                <a:cubicBezTo>
                  <a:pt x="152" y="154"/>
                  <a:pt x="152" y="155"/>
                  <a:pt x="152" y="155"/>
                </a:cubicBezTo>
                <a:cubicBezTo>
                  <a:pt x="151" y="161"/>
                  <a:pt x="150" y="168"/>
                  <a:pt x="149" y="174"/>
                </a:cubicBezTo>
                <a:cubicBezTo>
                  <a:pt x="149" y="174"/>
                  <a:pt x="149" y="174"/>
                  <a:pt x="149" y="175"/>
                </a:cubicBezTo>
                <a:cubicBezTo>
                  <a:pt x="149" y="176"/>
                  <a:pt x="150" y="176"/>
                  <a:pt x="150" y="177"/>
                </a:cubicBezTo>
                <a:cubicBezTo>
                  <a:pt x="151" y="177"/>
                  <a:pt x="152" y="176"/>
                  <a:pt x="153" y="176"/>
                </a:cubicBezTo>
                <a:close/>
                <a:moveTo>
                  <a:pt x="117" y="101"/>
                </a:moveTo>
                <a:cubicBezTo>
                  <a:pt x="116" y="101"/>
                  <a:pt x="116" y="100"/>
                  <a:pt x="116" y="99"/>
                </a:cubicBezTo>
                <a:cubicBezTo>
                  <a:pt x="116" y="89"/>
                  <a:pt x="116" y="79"/>
                  <a:pt x="117" y="68"/>
                </a:cubicBezTo>
                <a:cubicBezTo>
                  <a:pt x="117" y="67"/>
                  <a:pt x="116" y="66"/>
                  <a:pt x="116" y="65"/>
                </a:cubicBezTo>
                <a:cubicBezTo>
                  <a:pt x="116" y="65"/>
                  <a:pt x="115" y="66"/>
                  <a:pt x="115" y="66"/>
                </a:cubicBezTo>
                <a:cubicBezTo>
                  <a:pt x="115" y="77"/>
                  <a:pt x="115" y="89"/>
                  <a:pt x="115" y="101"/>
                </a:cubicBezTo>
                <a:cubicBezTo>
                  <a:pt x="116" y="101"/>
                  <a:pt x="116" y="101"/>
                  <a:pt x="117" y="101"/>
                </a:cubicBezTo>
                <a:close/>
                <a:moveTo>
                  <a:pt x="107" y="52"/>
                </a:moveTo>
                <a:cubicBezTo>
                  <a:pt x="107" y="53"/>
                  <a:pt x="106" y="53"/>
                  <a:pt x="106" y="53"/>
                </a:cubicBezTo>
                <a:cubicBezTo>
                  <a:pt x="105" y="53"/>
                  <a:pt x="104" y="54"/>
                  <a:pt x="104" y="54"/>
                </a:cubicBezTo>
                <a:cubicBezTo>
                  <a:pt x="103" y="54"/>
                  <a:pt x="103" y="54"/>
                  <a:pt x="103" y="55"/>
                </a:cubicBezTo>
                <a:cubicBezTo>
                  <a:pt x="102" y="57"/>
                  <a:pt x="101" y="59"/>
                  <a:pt x="99" y="61"/>
                </a:cubicBezTo>
                <a:cubicBezTo>
                  <a:pt x="99" y="62"/>
                  <a:pt x="99" y="62"/>
                  <a:pt x="99" y="62"/>
                </a:cubicBezTo>
                <a:cubicBezTo>
                  <a:pt x="102" y="62"/>
                  <a:pt x="105" y="62"/>
                  <a:pt x="107" y="62"/>
                </a:cubicBezTo>
                <a:cubicBezTo>
                  <a:pt x="107" y="61"/>
                  <a:pt x="107" y="60"/>
                  <a:pt x="107" y="59"/>
                </a:cubicBezTo>
                <a:cubicBezTo>
                  <a:pt x="107" y="57"/>
                  <a:pt x="107" y="55"/>
                  <a:pt x="107" y="54"/>
                </a:cubicBezTo>
                <a:cubicBezTo>
                  <a:pt x="107" y="53"/>
                  <a:pt x="107" y="53"/>
                  <a:pt x="107" y="52"/>
                </a:cubicBezTo>
                <a:close/>
                <a:moveTo>
                  <a:pt x="11" y="139"/>
                </a:moveTo>
                <a:cubicBezTo>
                  <a:pt x="9" y="139"/>
                  <a:pt x="9" y="139"/>
                  <a:pt x="9" y="138"/>
                </a:cubicBezTo>
                <a:cubicBezTo>
                  <a:pt x="9" y="137"/>
                  <a:pt x="9" y="137"/>
                  <a:pt x="9" y="137"/>
                </a:cubicBezTo>
                <a:cubicBezTo>
                  <a:pt x="8" y="134"/>
                  <a:pt x="8" y="130"/>
                  <a:pt x="8" y="127"/>
                </a:cubicBezTo>
                <a:cubicBezTo>
                  <a:pt x="8" y="122"/>
                  <a:pt x="9" y="118"/>
                  <a:pt x="10" y="114"/>
                </a:cubicBezTo>
                <a:cubicBezTo>
                  <a:pt x="10" y="113"/>
                  <a:pt x="10" y="112"/>
                  <a:pt x="10" y="111"/>
                </a:cubicBezTo>
                <a:cubicBezTo>
                  <a:pt x="10" y="111"/>
                  <a:pt x="10" y="112"/>
                  <a:pt x="10" y="112"/>
                </a:cubicBezTo>
                <a:cubicBezTo>
                  <a:pt x="9" y="114"/>
                  <a:pt x="9" y="117"/>
                  <a:pt x="8" y="119"/>
                </a:cubicBezTo>
                <a:cubicBezTo>
                  <a:pt x="8" y="121"/>
                  <a:pt x="8" y="123"/>
                  <a:pt x="8" y="125"/>
                </a:cubicBezTo>
                <a:cubicBezTo>
                  <a:pt x="7" y="128"/>
                  <a:pt x="7" y="131"/>
                  <a:pt x="7" y="135"/>
                </a:cubicBezTo>
                <a:cubicBezTo>
                  <a:pt x="7" y="135"/>
                  <a:pt x="7" y="136"/>
                  <a:pt x="7" y="136"/>
                </a:cubicBezTo>
                <a:cubicBezTo>
                  <a:pt x="7" y="137"/>
                  <a:pt x="8" y="139"/>
                  <a:pt x="8" y="140"/>
                </a:cubicBezTo>
                <a:cubicBezTo>
                  <a:pt x="10" y="146"/>
                  <a:pt x="11" y="151"/>
                  <a:pt x="13" y="157"/>
                </a:cubicBezTo>
                <a:cubicBezTo>
                  <a:pt x="13" y="160"/>
                  <a:pt x="14" y="163"/>
                  <a:pt x="16" y="166"/>
                </a:cubicBezTo>
                <a:cubicBezTo>
                  <a:pt x="16" y="166"/>
                  <a:pt x="16" y="167"/>
                  <a:pt x="16" y="167"/>
                </a:cubicBezTo>
                <a:cubicBezTo>
                  <a:pt x="16" y="167"/>
                  <a:pt x="16" y="166"/>
                  <a:pt x="16" y="166"/>
                </a:cubicBezTo>
                <a:cubicBezTo>
                  <a:pt x="15" y="163"/>
                  <a:pt x="14" y="161"/>
                  <a:pt x="14" y="158"/>
                </a:cubicBezTo>
                <a:cubicBezTo>
                  <a:pt x="12" y="151"/>
                  <a:pt x="11" y="145"/>
                  <a:pt x="11" y="139"/>
                </a:cubicBezTo>
                <a:close/>
                <a:moveTo>
                  <a:pt x="70" y="195"/>
                </a:moveTo>
                <a:cubicBezTo>
                  <a:pt x="69" y="196"/>
                  <a:pt x="69" y="196"/>
                  <a:pt x="69" y="196"/>
                </a:cubicBezTo>
                <a:cubicBezTo>
                  <a:pt x="69" y="197"/>
                  <a:pt x="68" y="197"/>
                  <a:pt x="68" y="196"/>
                </a:cubicBezTo>
                <a:cubicBezTo>
                  <a:pt x="67" y="196"/>
                  <a:pt x="67" y="196"/>
                  <a:pt x="67" y="196"/>
                </a:cubicBezTo>
                <a:cubicBezTo>
                  <a:pt x="67" y="195"/>
                  <a:pt x="67" y="195"/>
                  <a:pt x="66" y="194"/>
                </a:cubicBezTo>
                <a:cubicBezTo>
                  <a:pt x="65" y="189"/>
                  <a:pt x="64" y="184"/>
                  <a:pt x="63" y="178"/>
                </a:cubicBezTo>
                <a:cubicBezTo>
                  <a:pt x="63" y="177"/>
                  <a:pt x="63" y="176"/>
                  <a:pt x="63" y="174"/>
                </a:cubicBezTo>
                <a:cubicBezTo>
                  <a:pt x="62" y="175"/>
                  <a:pt x="62" y="175"/>
                  <a:pt x="62" y="175"/>
                </a:cubicBezTo>
                <a:cubicBezTo>
                  <a:pt x="61" y="179"/>
                  <a:pt x="61" y="183"/>
                  <a:pt x="61" y="187"/>
                </a:cubicBezTo>
                <a:cubicBezTo>
                  <a:pt x="61" y="187"/>
                  <a:pt x="61" y="188"/>
                  <a:pt x="62" y="188"/>
                </a:cubicBezTo>
                <a:cubicBezTo>
                  <a:pt x="62" y="188"/>
                  <a:pt x="63" y="189"/>
                  <a:pt x="63" y="189"/>
                </a:cubicBezTo>
                <a:cubicBezTo>
                  <a:pt x="63" y="190"/>
                  <a:pt x="64" y="191"/>
                  <a:pt x="65" y="192"/>
                </a:cubicBezTo>
                <a:cubicBezTo>
                  <a:pt x="66" y="194"/>
                  <a:pt x="67" y="196"/>
                  <a:pt x="68" y="198"/>
                </a:cubicBezTo>
                <a:cubicBezTo>
                  <a:pt x="68" y="199"/>
                  <a:pt x="69" y="199"/>
                  <a:pt x="69" y="199"/>
                </a:cubicBezTo>
                <a:cubicBezTo>
                  <a:pt x="69" y="199"/>
                  <a:pt x="69" y="199"/>
                  <a:pt x="70" y="199"/>
                </a:cubicBezTo>
                <a:cubicBezTo>
                  <a:pt x="70" y="199"/>
                  <a:pt x="71" y="199"/>
                  <a:pt x="71" y="199"/>
                </a:cubicBezTo>
                <a:cubicBezTo>
                  <a:pt x="71" y="198"/>
                  <a:pt x="70" y="197"/>
                  <a:pt x="70" y="195"/>
                </a:cubicBezTo>
                <a:close/>
                <a:moveTo>
                  <a:pt x="170" y="144"/>
                </a:moveTo>
                <a:cubicBezTo>
                  <a:pt x="170" y="143"/>
                  <a:pt x="169" y="118"/>
                  <a:pt x="168" y="115"/>
                </a:cubicBezTo>
                <a:cubicBezTo>
                  <a:pt x="167" y="125"/>
                  <a:pt x="167" y="134"/>
                  <a:pt x="167" y="144"/>
                </a:cubicBezTo>
                <a:cubicBezTo>
                  <a:pt x="168" y="144"/>
                  <a:pt x="169" y="144"/>
                  <a:pt x="170" y="144"/>
                </a:cubicBezTo>
                <a:close/>
                <a:moveTo>
                  <a:pt x="50" y="61"/>
                </a:moveTo>
                <a:cubicBezTo>
                  <a:pt x="50" y="61"/>
                  <a:pt x="51" y="61"/>
                  <a:pt x="51" y="60"/>
                </a:cubicBezTo>
                <a:cubicBezTo>
                  <a:pt x="52" y="60"/>
                  <a:pt x="52" y="60"/>
                  <a:pt x="52" y="59"/>
                </a:cubicBezTo>
                <a:cubicBezTo>
                  <a:pt x="52" y="55"/>
                  <a:pt x="52" y="51"/>
                  <a:pt x="52" y="46"/>
                </a:cubicBezTo>
                <a:cubicBezTo>
                  <a:pt x="52" y="46"/>
                  <a:pt x="52" y="46"/>
                  <a:pt x="52" y="46"/>
                </a:cubicBezTo>
                <a:cubicBezTo>
                  <a:pt x="51" y="46"/>
                  <a:pt x="50" y="47"/>
                  <a:pt x="49" y="48"/>
                </a:cubicBezTo>
                <a:cubicBezTo>
                  <a:pt x="48" y="48"/>
                  <a:pt x="48" y="48"/>
                  <a:pt x="48" y="50"/>
                </a:cubicBezTo>
                <a:cubicBezTo>
                  <a:pt x="47" y="50"/>
                  <a:pt x="47" y="51"/>
                  <a:pt x="47" y="52"/>
                </a:cubicBezTo>
                <a:cubicBezTo>
                  <a:pt x="48" y="52"/>
                  <a:pt x="48" y="53"/>
                  <a:pt x="48" y="54"/>
                </a:cubicBezTo>
                <a:cubicBezTo>
                  <a:pt x="48" y="54"/>
                  <a:pt x="48" y="55"/>
                  <a:pt x="49" y="56"/>
                </a:cubicBezTo>
                <a:cubicBezTo>
                  <a:pt x="49" y="56"/>
                  <a:pt x="49" y="56"/>
                  <a:pt x="49" y="56"/>
                </a:cubicBezTo>
                <a:cubicBezTo>
                  <a:pt x="49" y="58"/>
                  <a:pt x="50" y="59"/>
                  <a:pt x="50" y="61"/>
                </a:cubicBezTo>
                <a:close/>
                <a:moveTo>
                  <a:pt x="164" y="144"/>
                </a:moveTo>
                <a:cubicBezTo>
                  <a:pt x="164" y="143"/>
                  <a:pt x="164" y="143"/>
                  <a:pt x="163" y="143"/>
                </a:cubicBezTo>
                <a:cubicBezTo>
                  <a:pt x="163" y="143"/>
                  <a:pt x="162" y="143"/>
                  <a:pt x="162" y="143"/>
                </a:cubicBezTo>
                <a:cubicBezTo>
                  <a:pt x="161" y="143"/>
                  <a:pt x="160" y="143"/>
                  <a:pt x="159" y="143"/>
                </a:cubicBezTo>
                <a:cubicBezTo>
                  <a:pt x="155" y="144"/>
                  <a:pt x="150" y="144"/>
                  <a:pt x="146" y="144"/>
                </a:cubicBezTo>
                <a:cubicBezTo>
                  <a:pt x="143" y="144"/>
                  <a:pt x="140" y="144"/>
                  <a:pt x="137" y="145"/>
                </a:cubicBezTo>
                <a:cubicBezTo>
                  <a:pt x="134" y="145"/>
                  <a:pt x="130" y="145"/>
                  <a:pt x="127" y="145"/>
                </a:cubicBezTo>
                <a:cubicBezTo>
                  <a:pt x="125" y="145"/>
                  <a:pt x="123" y="145"/>
                  <a:pt x="121" y="145"/>
                </a:cubicBezTo>
                <a:cubicBezTo>
                  <a:pt x="121" y="145"/>
                  <a:pt x="120" y="145"/>
                  <a:pt x="120" y="145"/>
                </a:cubicBezTo>
                <a:cubicBezTo>
                  <a:pt x="120" y="146"/>
                  <a:pt x="120" y="146"/>
                  <a:pt x="120" y="147"/>
                </a:cubicBezTo>
                <a:cubicBezTo>
                  <a:pt x="120" y="147"/>
                  <a:pt x="120" y="147"/>
                  <a:pt x="120" y="148"/>
                </a:cubicBezTo>
                <a:cubicBezTo>
                  <a:pt x="120" y="148"/>
                  <a:pt x="120" y="148"/>
                  <a:pt x="120" y="147"/>
                </a:cubicBezTo>
                <a:cubicBezTo>
                  <a:pt x="121" y="147"/>
                  <a:pt x="121" y="147"/>
                  <a:pt x="122" y="147"/>
                </a:cubicBezTo>
                <a:cubicBezTo>
                  <a:pt x="122" y="147"/>
                  <a:pt x="122" y="147"/>
                  <a:pt x="123" y="147"/>
                </a:cubicBezTo>
                <a:cubicBezTo>
                  <a:pt x="123" y="147"/>
                  <a:pt x="123" y="147"/>
                  <a:pt x="123" y="147"/>
                </a:cubicBezTo>
                <a:cubicBezTo>
                  <a:pt x="124" y="147"/>
                  <a:pt x="124" y="147"/>
                  <a:pt x="124" y="148"/>
                </a:cubicBezTo>
                <a:cubicBezTo>
                  <a:pt x="124" y="148"/>
                  <a:pt x="125" y="148"/>
                  <a:pt x="125" y="148"/>
                </a:cubicBezTo>
                <a:cubicBezTo>
                  <a:pt x="126" y="147"/>
                  <a:pt x="126" y="147"/>
                  <a:pt x="128" y="146"/>
                </a:cubicBezTo>
                <a:cubicBezTo>
                  <a:pt x="128" y="146"/>
                  <a:pt x="129" y="146"/>
                  <a:pt x="129" y="146"/>
                </a:cubicBezTo>
                <a:cubicBezTo>
                  <a:pt x="135" y="146"/>
                  <a:pt x="140" y="146"/>
                  <a:pt x="145" y="145"/>
                </a:cubicBezTo>
                <a:cubicBezTo>
                  <a:pt x="150" y="145"/>
                  <a:pt x="154" y="145"/>
                  <a:pt x="158" y="144"/>
                </a:cubicBezTo>
                <a:cubicBezTo>
                  <a:pt x="160" y="144"/>
                  <a:pt x="162" y="144"/>
                  <a:pt x="164" y="144"/>
                </a:cubicBezTo>
                <a:close/>
                <a:moveTo>
                  <a:pt x="94" y="208"/>
                </a:moveTo>
                <a:cubicBezTo>
                  <a:pt x="95" y="208"/>
                  <a:pt x="95" y="208"/>
                  <a:pt x="95" y="207"/>
                </a:cubicBezTo>
                <a:cubicBezTo>
                  <a:pt x="97" y="207"/>
                  <a:pt x="98" y="207"/>
                  <a:pt x="100" y="207"/>
                </a:cubicBezTo>
                <a:cubicBezTo>
                  <a:pt x="101" y="207"/>
                  <a:pt x="102" y="207"/>
                  <a:pt x="103" y="207"/>
                </a:cubicBezTo>
                <a:cubicBezTo>
                  <a:pt x="103" y="207"/>
                  <a:pt x="104" y="207"/>
                  <a:pt x="105" y="207"/>
                </a:cubicBezTo>
                <a:cubicBezTo>
                  <a:pt x="107" y="205"/>
                  <a:pt x="109" y="204"/>
                  <a:pt x="111" y="203"/>
                </a:cubicBezTo>
                <a:cubicBezTo>
                  <a:pt x="111" y="203"/>
                  <a:pt x="111" y="203"/>
                  <a:pt x="111" y="203"/>
                </a:cubicBezTo>
                <a:cubicBezTo>
                  <a:pt x="110" y="203"/>
                  <a:pt x="109" y="203"/>
                  <a:pt x="108" y="203"/>
                </a:cubicBezTo>
                <a:cubicBezTo>
                  <a:pt x="107" y="203"/>
                  <a:pt x="106" y="203"/>
                  <a:pt x="106" y="203"/>
                </a:cubicBezTo>
                <a:cubicBezTo>
                  <a:pt x="105" y="203"/>
                  <a:pt x="105" y="203"/>
                  <a:pt x="105" y="203"/>
                </a:cubicBezTo>
                <a:cubicBezTo>
                  <a:pt x="104" y="203"/>
                  <a:pt x="104" y="203"/>
                  <a:pt x="103" y="203"/>
                </a:cubicBezTo>
                <a:cubicBezTo>
                  <a:pt x="102" y="203"/>
                  <a:pt x="101" y="203"/>
                  <a:pt x="99" y="203"/>
                </a:cubicBezTo>
                <a:cubicBezTo>
                  <a:pt x="98" y="203"/>
                  <a:pt x="96" y="203"/>
                  <a:pt x="95" y="204"/>
                </a:cubicBezTo>
                <a:cubicBezTo>
                  <a:pt x="95" y="204"/>
                  <a:pt x="95" y="204"/>
                  <a:pt x="94" y="204"/>
                </a:cubicBezTo>
                <a:cubicBezTo>
                  <a:pt x="95" y="204"/>
                  <a:pt x="96" y="205"/>
                  <a:pt x="95" y="206"/>
                </a:cubicBezTo>
                <a:cubicBezTo>
                  <a:pt x="95" y="206"/>
                  <a:pt x="95" y="207"/>
                  <a:pt x="94" y="208"/>
                </a:cubicBezTo>
                <a:close/>
                <a:moveTo>
                  <a:pt x="188" y="62"/>
                </a:moveTo>
                <a:cubicBezTo>
                  <a:pt x="187" y="60"/>
                  <a:pt x="185" y="58"/>
                  <a:pt x="183" y="57"/>
                </a:cubicBezTo>
                <a:cubicBezTo>
                  <a:pt x="181" y="56"/>
                  <a:pt x="179" y="55"/>
                  <a:pt x="177" y="55"/>
                </a:cubicBezTo>
                <a:cubicBezTo>
                  <a:pt x="173" y="53"/>
                  <a:pt x="170" y="52"/>
                  <a:pt x="166" y="52"/>
                </a:cubicBezTo>
                <a:cubicBezTo>
                  <a:pt x="166" y="52"/>
                  <a:pt x="165" y="52"/>
                  <a:pt x="164" y="52"/>
                </a:cubicBezTo>
                <a:cubicBezTo>
                  <a:pt x="166" y="52"/>
                  <a:pt x="168" y="53"/>
                  <a:pt x="170" y="54"/>
                </a:cubicBezTo>
                <a:cubicBezTo>
                  <a:pt x="171" y="54"/>
                  <a:pt x="173" y="55"/>
                  <a:pt x="175" y="56"/>
                </a:cubicBezTo>
                <a:cubicBezTo>
                  <a:pt x="176" y="56"/>
                  <a:pt x="176" y="55"/>
                  <a:pt x="177" y="56"/>
                </a:cubicBezTo>
                <a:cubicBezTo>
                  <a:pt x="178" y="56"/>
                  <a:pt x="177" y="57"/>
                  <a:pt x="177" y="58"/>
                </a:cubicBezTo>
                <a:cubicBezTo>
                  <a:pt x="178" y="58"/>
                  <a:pt x="178" y="58"/>
                  <a:pt x="178" y="58"/>
                </a:cubicBezTo>
                <a:cubicBezTo>
                  <a:pt x="178" y="59"/>
                  <a:pt x="179" y="59"/>
                  <a:pt x="179" y="59"/>
                </a:cubicBezTo>
                <a:cubicBezTo>
                  <a:pt x="179" y="59"/>
                  <a:pt x="179" y="59"/>
                  <a:pt x="179" y="59"/>
                </a:cubicBezTo>
                <a:cubicBezTo>
                  <a:pt x="180" y="58"/>
                  <a:pt x="180" y="58"/>
                  <a:pt x="180" y="58"/>
                </a:cubicBezTo>
                <a:cubicBezTo>
                  <a:pt x="181" y="57"/>
                  <a:pt x="182" y="57"/>
                  <a:pt x="183" y="58"/>
                </a:cubicBezTo>
                <a:cubicBezTo>
                  <a:pt x="183" y="59"/>
                  <a:pt x="183" y="59"/>
                  <a:pt x="183" y="59"/>
                </a:cubicBezTo>
                <a:cubicBezTo>
                  <a:pt x="183" y="60"/>
                  <a:pt x="183" y="61"/>
                  <a:pt x="183" y="62"/>
                </a:cubicBezTo>
                <a:cubicBezTo>
                  <a:pt x="183" y="62"/>
                  <a:pt x="183" y="62"/>
                  <a:pt x="183" y="62"/>
                </a:cubicBezTo>
                <a:cubicBezTo>
                  <a:pt x="183" y="63"/>
                  <a:pt x="184" y="64"/>
                  <a:pt x="184" y="64"/>
                </a:cubicBezTo>
                <a:cubicBezTo>
                  <a:pt x="185" y="64"/>
                  <a:pt x="185" y="63"/>
                  <a:pt x="186" y="62"/>
                </a:cubicBezTo>
                <a:cubicBezTo>
                  <a:pt x="186" y="62"/>
                  <a:pt x="187" y="61"/>
                  <a:pt x="188" y="62"/>
                </a:cubicBezTo>
                <a:close/>
                <a:moveTo>
                  <a:pt x="152" y="149"/>
                </a:moveTo>
                <a:cubicBezTo>
                  <a:pt x="150" y="149"/>
                  <a:pt x="147" y="150"/>
                  <a:pt x="145" y="150"/>
                </a:cubicBezTo>
                <a:cubicBezTo>
                  <a:pt x="146" y="150"/>
                  <a:pt x="146" y="151"/>
                  <a:pt x="146" y="152"/>
                </a:cubicBezTo>
                <a:cubicBezTo>
                  <a:pt x="146" y="154"/>
                  <a:pt x="147" y="155"/>
                  <a:pt x="147" y="157"/>
                </a:cubicBezTo>
                <a:cubicBezTo>
                  <a:pt x="147" y="160"/>
                  <a:pt x="147" y="164"/>
                  <a:pt x="148" y="168"/>
                </a:cubicBezTo>
                <a:cubicBezTo>
                  <a:pt x="148" y="168"/>
                  <a:pt x="148" y="168"/>
                  <a:pt x="148" y="169"/>
                </a:cubicBezTo>
                <a:cubicBezTo>
                  <a:pt x="148" y="165"/>
                  <a:pt x="149" y="162"/>
                  <a:pt x="149" y="159"/>
                </a:cubicBezTo>
                <a:cubicBezTo>
                  <a:pt x="150" y="156"/>
                  <a:pt x="150" y="154"/>
                  <a:pt x="151" y="152"/>
                </a:cubicBezTo>
                <a:cubicBezTo>
                  <a:pt x="151" y="151"/>
                  <a:pt x="151" y="150"/>
                  <a:pt x="152" y="149"/>
                </a:cubicBezTo>
                <a:close/>
                <a:moveTo>
                  <a:pt x="71" y="149"/>
                </a:moveTo>
                <a:cubicBezTo>
                  <a:pt x="69" y="149"/>
                  <a:pt x="68" y="149"/>
                  <a:pt x="66" y="149"/>
                </a:cubicBezTo>
                <a:cubicBezTo>
                  <a:pt x="63" y="149"/>
                  <a:pt x="60" y="150"/>
                  <a:pt x="57" y="150"/>
                </a:cubicBezTo>
                <a:cubicBezTo>
                  <a:pt x="52" y="150"/>
                  <a:pt x="47" y="151"/>
                  <a:pt x="42" y="151"/>
                </a:cubicBezTo>
                <a:cubicBezTo>
                  <a:pt x="40" y="151"/>
                  <a:pt x="39" y="151"/>
                  <a:pt x="38" y="151"/>
                </a:cubicBezTo>
                <a:cubicBezTo>
                  <a:pt x="38" y="151"/>
                  <a:pt x="37" y="151"/>
                  <a:pt x="38" y="152"/>
                </a:cubicBezTo>
                <a:cubicBezTo>
                  <a:pt x="38" y="152"/>
                  <a:pt x="39" y="152"/>
                  <a:pt x="40" y="152"/>
                </a:cubicBezTo>
                <a:cubicBezTo>
                  <a:pt x="41" y="152"/>
                  <a:pt x="42" y="152"/>
                  <a:pt x="43" y="152"/>
                </a:cubicBezTo>
                <a:cubicBezTo>
                  <a:pt x="45" y="152"/>
                  <a:pt x="48" y="152"/>
                  <a:pt x="50" y="152"/>
                </a:cubicBezTo>
                <a:cubicBezTo>
                  <a:pt x="54" y="151"/>
                  <a:pt x="57" y="151"/>
                  <a:pt x="61" y="150"/>
                </a:cubicBezTo>
                <a:cubicBezTo>
                  <a:pt x="63" y="150"/>
                  <a:pt x="65" y="150"/>
                  <a:pt x="67" y="150"/>
                </a:cubicBezTo>
                <a:cubicBezTo>
                  <a:pt x="68" y="150"/>
                  <a:pt x="69" y="151"/>
                  <a:pt x="69" y="151"/>
                </a:cubicBezTo>
                <a:cubicBezTo>
                  <a:pt x="70" y="152"/>
                  <a:pt x="70" y="153"/>
                  <a:pt x="70" y="154"/>
                </a:cubicBezTo>
                <a:cubicBezTo>
                  <a:pt x="70" y="154"/>
                  <a:pt x="70" y="155"/>
                  <a:pt x="70" y="155"/>
                </a:cubicBezTo>
                <a:cubicBezTo>
                  <a:pt x="71" y="155"/>
                  <a:pt x="71" y="155"/>
                  <a:pt x="71" y="155"/>
                </a:cubicBezTo>
                <a:cubicBezTo>
                  <a:pt x="71" y="153"/>
                  <a:pt x="71" y="151"/>
                  <a:pt x="71" y="149"/>
                </a:cubicBezTo>
                <a:close/>
                <a:moveTo>
                  <a:pt x="157" y="89"/>
                </a:moveTo>
                <a:cubicBezTo>
                  <a:pt x="157" y="89"/>
                  <a:pt x="158" y="89"/>
                  <a:pt x="158" y="89"/>
                </a:cubicBezTo>
                <a:cubicBezTo>
                  <a:pt x="159" y="89"/>
                  <a:pt x="161" y="89"/>
                  <a:pt x="162" y="90"/>
                </a:cubicBezTo>
                <a:cubicBezTo>
                  <a:pt x="164" y="90"/>
                  <a:pt x="167" y="90"/>
                  <a:pt x="169" y="90"/>
                </a:cubicBezTo>
                <a:cubicBezTo>
                  <a:pt x="170" y="90"/>
                  <a:pt x="170" y="90"/>
                  <a:pt x="170" y="89"/>
                </a:cubicBezTo>
                <a:cubicBezTo>
                  <a:pt x="171" y="89"/>
                  <a:pt x="171" y="88"/>
                  <a:pt x="171" y="87"/>
                </a:cubicBezTo>
                <a:cubicBezTo>
                  <a:pt x="169" y="86"/>
                  <a:pt x="166" y="86"/>
                  <a:pt x="164" y="85"/>
                </a:cubicBezTo>
                <a:cubicBezTo>
                  <a:pt x="164" y="85"/>
                  <a:pt x="163" y="85"/>
                  <a:pt x="163" y="85"/>
                </a:cubicBezTo>
                <a:cubicBezTo>
                  <a:pt x="161" y="86"/>
                  <a:pt x="159" y="88"/>
                  <a:pt x="158" y="89"/>
                </a:cubicBezTo>
                <a:cubicBezTo>
                  <a:pt x="157" y="89"/>
                  <a:pt x="157" y="89"/>
                  <a:pt x="157" y="89"/>
                </a:cubicBezTo>
                <a:close/>
                <a:moveTo>
                  <a:pt x="127" y="70"/>
                </a:moveTo>
                <a:cubicBezTo>
                  <a:pt x="128" y="73"/>
                  <a:pt x="128" y="75"/>
                  <a:pt x="128" y="78"/>
                </a:cubicBezTo>
                <a:cubicBezTo>
                  <a:pt x="128" y="78"/>
                  <a:pt x="129" y="77"/>
                  <a:pt x="129" y="77"/>
                </a:cubicBezTo>
                <a:cubicBezTo>
                  <a:pt x="128" y="76"/>
                  <a:pt x="129" y="76"/>
                  <a:pt x="129" y="76"/>
                </a:cubicBezTo>
                <a:cubicBezTo>
                  <a:pt x="129" y="75"/>
                  <a:pt x="130" y="75"/>
                  <a:pt x="130" y="75"/>
                </a:cubicBezTo>
                <a:cubicBezTo>
                  <a:pt x="131" y="72"/>
                  <a:pt x="133" y="70"/>
                  <a:pt x="135" y="67"/>
                </a:cubicBezTo>
                <a:cubicBezTo>
                  <a:pt x="135" y="67"/>
                  <a:pt x="135" y="67"/>
                  <a:pt x="135" y="66"/>
                </a:cubicBezTo>
                <a:cubicBezTo>
                  <a:pt x="135" y="66"/>
                  <a:pt x="134" y="66"/>
                  <a:pt x="133" y="65"/>
                </a:cubicBezTo>
                <a:cubicBezTo>
                  <a:pt x="131" y="67"/>
                  <a:pt x="129" y="68"/>
                  <a:pt x="127" y="70"/>
                </a:cubicBezTo>
                <a:close/>
                <a:moveTo>
                  <a:pt x="137" y="67"/>
                </a:moveTo>
                <a:cubicBezTo>
                  <a:pt x="136" y="69"/>
                  <a:pt x="135" y="70"/>
                  <a:pt x="134" y="72"/>
                </a:cubicBezTo>
                <a:cubicBezTo>
                  <a:pt x="135" y="73"/>
                  <a:pt x="135" y="74"/>
                  <a:pt x="135" y="75"/>
                </a:cubicBezTo>
                <a:cubicBezTo>
                  <a:pt x="136" y="75"/>
                  <a:pt x="137" y="75"/>
                  <a:pt x="138" y="74"/>
                </a:cubicBezTo>
                <a:cubicBezTo>
                  <a:pt x="139" y="73"/>
                  <a:pt x="141" y="71"/>
                  <a:pt x="143" y="70"/>
                </a:cubicBezTo>
                <a:cubicBezTo>
                  <a:pt x="143" y="70"/>
                  <a:pt x="143" y="70"/>
                  <a:pt x="144" y="69"/>
                </a:cubicBezTo>
                <a:cubicBezTo>
                  <a:pt x="141" y="69"/>
                  <a:pt x="139" y="68"/>
                  <a:pt x="137" y="67"/>
                </a:cubicBezTo>
                <a:close/>
                <a:moveTo>
                  <a:pt x="126" y="76"/>
                </a:moveTo>
                <a:cubicBezTo>
                  <a:pt x="125" y="80"/>
                  <a:pt x="125" y="84"/>
                  <a:pt x="124" y="88"/>
                </a:cubicBezTo>
                <a:cubicBezTo>
                  <a:pt x="124" y="92"/>
                  <a:pt x="124" y="96"/>
                  <a:pt x="124" y="100"/>
                </a:cubicBezTo>
                <a:cubicBezTo>
                  <a:pt x="125" y="99"/>
                  <a:pt x="126" y="99"/>
                  <a:pt x="127" y="98"/>
                </a:cubicBezTo>
                <a:cubicBezTo>
                  <a:pt x="127" y="97"/>
                  <a:pt x="127" y="96"/>
                  <a:pt x="127" y="94"/>
                </a:cubicBezTo>
                <a:cubicBezTo>
                  <a:pt x="127" y="94"/>
                  <a:pt x="127" y="93"/>
                  <a:pt x="126" y="92"/>
                </a:cubicBezTo>
                <a:cubicBezTo>
                  <a:pt x="125" y="92"/>
                  <a:pt x="125" y="91"/>
                  <a:pt x="126" y="90"/>
                </a:cubicBezTo>
                <a:cubicBezTo>
                  <a:pt x="126" y="90"/>
                  <a:pt x="126" y="89"/>
                  <a:pt x="126" y="89"/>
                </a:cubicBezTo>
                <a:cubicBezTo>
                  <a:pt x="126" y="85"/>
                  <a:pt x="126" y="81"/>
                  <a:pt x="126" y="76"/>
                </a:cubicBezTo>
                <a:cubicBezTo>
                  <a:pt x="126" y="76"/>
                  <a:pt x="126" y="76"/>
                  <a:pt x="126" y="76"/>
                </a:cubicBezTo>
                <a:close/>
                <a:moveTo>
                  <a:pt x="51" y="76"/>
                </a:moveTo>
                <a:cubicBezTo>
                  <a:pt x="51" y="76"/>
                  <a:pt x="52" y="76"/>
                  <a:pt x="53" y="76"/>
                </a:cubicBezTo>
                <a:cubicBezTo>
                  <a:pt x="53" y="76"/>
                  <a:pt x="53" y="75"/>
                  <a:pt x="53" y="75"/>
                </a:cubicBezTo>
                <a:cubicBezTo>
                  <a:pt x="54" y="74"/>
                  <a:pt x="55" y="73"/>
                  <a:pt x="56" y="72"/>
                </a:cubicBezTo>
                <a:cubicBezTo>
                  <a:pt x="56" y="71"/>
                  <a:pt x="56" y="71"/>
                  <a:pt x="57" y="70"/>
                </a:cubicBezTo>
                <a:cubicBezTo>
                  <a:pt x="57" y="70"/>
                  <a:pt x="58" y="70"/>
                  <a:pt x="59" y="71"/>
                </a:cubicBezTo>
                <a:cubicBezTo>
                  <a:pt x="59" y="72"/>
                  <a:pt x="59" y="72"/>
                  <a:pt x="59" y="73"/>
                </a:cubicBezTo>
                <a:cubicBezTo>
                  <a:pt x="59" y="73"/>
                  <a:pt x="59" y="74"/>
                  <a:pt x="59" y="74"/>
                </a:cubicBezTo>
                <a:cubicBezTo>
                  <a:pt x="60" y="74"/>
                  <a:pt x="60" y="74"/>
                  <a:pt x="61" y="74"/>
                </a:cubicBezTo>
                <a:cubicBezTo>
                  <a:pt x="60" y="71"/>
                  <a:pt x="59" y="69"/>
                  <a:pt x="58" y="66"/>
                </a:cubicBezTo>
                <a:cubicBezTo>
                  <a:pt x="56" y="67"/>
                  <a:pt x="54" y="69"/>
                  <a:pt x="53" y="70"/>
                </a:cubicBezTo>
                <a:cubicBezTo>
                  <a:pt x="52" y="70"/>
                  <a:pt x="52" y="70"/>
                  <a:pt x="52" y="70"/>
                </a:cubicBezTo>
                <a:cubicBezTo>
                  <a:pt x="52" y="72"/>
                  <a:pt x="51" y="74"/>
                  <a:pt x="51" y="76"/>
                </a:cubicBezTo>
                <a:close/>
                <a:moveTo>
                  <a:pt x="114" y="212"/>
                </a:moveTo>
                <a:cubicBezTo>
                  <a:pt x="114" y="212"/>
                  <a:pt x="114" y="212"/>
                  <a:pt x="114" y="212"/>
                </a:cubicBezTo>
                <a:cubicBezTo>
                  <a:pt x="116" y="209"/>
                  <a:pt x="118" y="206"/>
                  <a:pt x="121" y="204"/>
                </a:cubicBezTo>
                <a:cubicBezTo>
                  <a:pt x="121" y="203"/>
                  <a:pt x="121" y="203"/>
                  <a:pt x="121" y="203"/>
                </a:cubicBezTo>
                <a:cubicBezTo>
                  <a:pt x="121" y="202"/>
                  <a:pt x="121" y="202"/>
                  <a:pt x="122" y="201"/>
                </a:cubicBezTo>
                <a:cubicBezTo>
                  <a:pt x="122" y="201"/>
                  <a:pt x="122" y="201"/>
                  <a:pt x="122" y="201"/>
                </a:cubicBezTo>
                <a:cubicBezTo>
                  <a:pt x="121" y="201"/>
                  <a:pt x="120" y="202"/>
                  <a:pt x="118" y="202"/>
                </a:cubicBezTo>
                <a:cubicBezTo>
                  <a:pt x="118" y="202"/>
                  <a:pt x="117" y="202"/>
                  <a:pt x="117" y="203"/>
                </a:cubicBezTo>
                <a:cubicBezTo>
                  <a:pt x="115" y="205"/>
                  <a:pt x="114" y="206"/>
                  <a:pt x="112" y="208"/>
                </a:cubicBezTo>
                <a:cubicBezTo>
                  <a:pt x="112" y="208"/>
                  <a:pt x="112" y="209"/>
                  <a:pt x="112" y="209"/>
                </a:cubicBezTo>
                <a:cubicBezTo>
                  <a:pt x="112" y="210"/>
                  <a:pt x="113" y="211"/>
                  <a:pt x="114" y="212"/>
                </a:cubicBezTo>
                <a:close/>
                <a:moveTo>
                  <a:pt x="175" y="60"/>
                </a:moveTo>
                <a:cubicBezTo>
                  <a:pt x="171" y="64"/>
                  <a:pt x="168" y="68"/>
                  <a:pt x="165" y="73"/>
                </a:cubicBezTo>
                <a:cubicBezTo>
                  <a:pt x="166" y="73"/>
                  <a:pt x="168" y="73"/>
                  <a:pt x="169" y="74"/>
                </a:cubicBezTo>
                <a:cubicBezTo>
                  <a:pt x="171" y="69"/>
                  <a:pt x="173" y="64"/>
                  <a:pt x="175" y="60"/>
                </a:cubicBezTo>
                <a:close/>
                <a:moveTo>
                  <a:pt x="208" y="100"/>
                </a:moveTo>
                <a:cubicBezTo>
                  <a:pt x="208" y="94"/>
                  <a:pt x="207" y="88"/>
                  <a:pt x="204" y="82"/>
                </a:cubicBezTo>
                <a:cubicBezTo>
                  <a:pt x="203" y="77"/>
                  <a:pt x="197" y="68"/>
                  <a:pt x="195" y="67"/>
                </a:cubicBezTo>
                <a:cubicBezTo>
                  <a:pt x="195" y="67"/>
                  <a:pt x="195" y="67"/>
                  <a:pt x="195" y="68"/>
                </a:cubicBezTo>
                <a:cubicBezTo>
                  <a:pt x="197" y="70"/>
                  <a:pt x="199" y="73"/>
                  <a:pt x="200" y="76"/>
                </a:cubicBezTo>
                <a:cubicBezTo>
                  <a:pt x="201" y="79"/>
                  <a:pt x="203" y="83"/>
                  <a:pt x="204" y="86"/>
                </a:cubicBezTo>
                <a:cubicBezTo>
                  <a:pt x="204" y="87"/>
                  <a:pt x="204" y="88"/>
                  <a:pt x="205" y="88"/>
                </a:cubicBezTo>
                <a:cubicBezTo>
                  <a:pt x="205" y="89"/>
                  <a:pt x="206" y="90"/>
                  <a:pt x="206" y="91"/>
                </a:cubicBezTo>
                <a:cubicBezTo>
                  <a:pt x="206" y="91"/>
                  <a:pt x="206" y="92"/>
                  <a:pt x="206" y="92"/>
                </a:cubicBezTo>
                <a:cubicBezTo>
                  <a:pt x="207" y="95"/>
                  <a:pt x="207" y="98"/>
                  <a:pt x="208" y="100"/>
                </a:cubicBezTo>
                <a:close/>
                <a:moveTo>
                  <a:pt x="77" y="210"/>
                </a:moveTo>
                <a:cubicBezTo>
                  <a:pt x="77" y="210"/>
                  <a:pt x="77" y="210"/>
                  <a:pt x="77" y="211"/>
                </a:cubicBezTo>
                <a:cubicBezTo>
                  <a:pt x="77" y="211"/>
                  <a:pt x="77" y="212"/>
                  <a:pt x="76" y="212"/>
                </a:cubicBezTo>
                <a:cubicBezTo>
                  <a:pt x="75" y="213"/>
                  <a:pt x="75" y="212"/>
                  <a:pt x="74" y="211"/>
                </a:cubicBezTo>
                <a:cubicBezTo>
                  <a:pt x="74" y="211"/>
                  <a:pt x="73" y="210"/>
                  <a:pt x="73" y="209"/>
                </a:cubicBezTo>
                <a:cubicBezTo>
                  <a:pt x="73" y="209"/>
                  <a:pt x="72" y="209"/>
                  <a:pt x="72" y="209"/>
                </a:cubicBezTo>
                <a:cubicBezTo>
                  <a:pt x="71" y="209"/>
                  <a:pt x="70" y="208"/>
                  <a:pt x="69" y="208"/>
                </a:cubicBezTo>
                <a:cubicBezTo>
                  <a:pt x="68" y="209"/>
                  <a:pt x="68" y="209"/>
                  <a:pt x="68" y="210"/>
                </a:cubicBezTo>
                <a:cubicBezTo>
                  <a:pt x="67" y="210"/>
                  <a:pt x="67" y="211"/>
                  <a:pt x="67" y="211"/>
                </a:cubicBezTo>
                <a:cubicBezTo>
                  <a:pt x="68" y="212"/>
                  <a:pt x="68" y="214"/>
                  <a:pt x="68" y="215"/>
                </a:cubicBezTo>
                <a:cubicBezTo>
                  <a:pt x="68" y="215"/>
                  <a:pt x="68" y="215"/>
                  <a:pt x="68" y="215"/>
                </a:cubicBezTo>
                <a:cubicBezTo>
                  <a:pt x="71" y="214"/>
                  <a:pt x="73" y="214"/>
                  <a:pt x="76" y="213"/>
                </a:cubicBezTo>
                <a:cubicBezTo>
                  <a:pt x="76" y="213"/>
                  <a:pt x="76" y="213"/>
                  <a:pt x="77" y="213"/>
                </a:cubicBezTo>
                <a:cubicBezTo>
                  <a:pt x="77" y="212"/>
                  <a:pt x="78" y="211"/>
                  <a:pt x="78" y="210"/>
                </a:cubicBezTo>
                <a:cubicBezTo>
                  <a:pt x="78" y="210"/>
                  <a:pt x="77" y="210"/>
                  <a:pt x="77" y="210"/>
                </a:cubicBezTo>
                <a:close/>
                <a:moveTo>
                  <a:pt x="37" y="82"/>
                </a:moveTo>
                <a:cubicBezTo>
                  <a:pt x="37" y="82"/>
                  <a:pt x="37" y="82"/>
                  <a:pt x="37" y="82"/>
                </a:cubicBezTo>
                <a:cubicBezTo>
                  <a:pt x="36" y="83"/>
                  <a:pt x="35" y="84"/>
                  <a:pt x="35" y="85"/>
                </a:cubicBezTo>
                <a:cubicBezTo>
                  <a:pt x="34" y="87"/>
                  <a:pt x="33" y="88"/>
                  <a:pt x="31" y="90"/>
                </a:cubicBezTo>
                <a:cubicBezTo>
                  <a:pt x="29" y="93"/>
                  <a:pt x="26" y="97"/>
                  <a:pt x="24" y="101"/>
                </a:cubicBezTo>
                <a:cubicBezTo>
                  <a:pt x="24" y="101"/>
                  <a:pt x="24" y="101"/>
                  <a:pt x="23" y="102"/>
                </a:cubicBezTo>
                <a:cubicBezTo>
                  <a:pt x="24" y="102"/>
                  <a:pt x="24" y="102"/>
                  <a:pt x="24" y="102"/>
                </a:cubicBezTo>
                <a:cubicBezTo>
                  <a:pt x="24" y="101"/>
                  <a:pt x="25" y="100"/>
                  <a:pt x="26" y="100"/>
                </a:cubicBezTo>
                <a:cubicBezTo>
                  <a:pt x="26" y="99"/>
                  <a:pt x="27" y="99"/>
                  <a:pt x="27" y="98"/>
                </a:cubicBezTo>
                <a:cubicBezTo>
                  <a:pt x="27" y="97"/>
                  <a:pt x="27" y="96"/>
                  <a:pt x="27" y="96"/>
                </a:cubicBezTo>
                <a:cubicBezTo>
                  <a:pt x="28" y="95"/>
                  <a:pt x="29" y="95"/>
                  <a:pt x="29" y="96"/>
                </a:cubicBezTo>
                <a:cubicBezTo>
                  <a:pt x="29" y="96"/>
                  <a:pt x="30" y="96"/>
                  <a:pt x="30" y="96"/>
                </a:cubicBezTo>
                <a:cubicBezTo>
                  <a:pt x="32" y="94"/>
                  <a:pt x="33" y="92"/>
                  <a:pt x="35" y="91"/>
                </a:cubicBezTo>
                <a:cubicBezTo>
                  <a:pt x="35" y="90"/>
                  <a:pt x="35" y="89"/>
                  <a:pt x="35" y="88"/>
                </a:cubicBezTo>
                <a:cubicBezTo>
                  <a:pt x="35" y="86"/>
                  <a:pt x="36" y="85"/>
                  <a:pt x="37" y="83"/>
                </a:cubicBezTo>
                <a:cubicBezTo>
                  <a:pt x="37" y="83"/>
                  <a:pt x="37" y="82"/>
                  <a:pt x="37" y="82"/>
                </a:cubicBezTo>
                <a:close/>
                <a:moveTo>
                  <a:pt x="181" y="160"/>
                </a:moveTo>
                <a:cubicBezTo>
                  <a:pt x="181" y="160"/>
                  <a:pt x="181" y="160"/>
                  <a:pt x="181" y="160"/>
                </a:cubicBezTo>
                <a:cubicBezTo>
                  <a:pt x="182" y="160"/>
                  <a:pt x="182" y="160"/>
                  <a:pt x="182" y="160"/>
                </a:cubicBezTo>
                <a:cubicBezTo>
                  <a:pt x="183" y="158"/>
                  <a:pt x="184" y="156"/>
                  <a:pt x="185" y="155"/>
                </a:cubicBezTo>
                <a:cubicBezTo>
                  <a:pt x="186" y="154"/>
                  <a:pt x="186" y="153"/>
                  <a:pt x="187" y="152"/>
                </a:cubicBezTo>
                <a:cubicBezTo>
                  <a:pt x="187" y="152"/>
                  <a:pt x="187" y="152"/>
                  <a:pt x="187" y="151"/>
                </a:cubicBezTo>
                <a:cubicBezTo>
                  <a:pt x="186" y="150"/>
                  <a:pt x="186" y="149"/>
                  <a:pt x="185" y="147"/>
                </a:cubicBezTo>
                <a:cubicBezTo>
                  <a:pt x="185" y="147"/>
                  <a:pt x="185" y="147"/>
                  <a:pt x="185" y="146"/>
                </a:cubicBezTo>
                <a:cubicBezTo>
                  <a:pt x="184" y="148"/>
                  <a:pt x="183" y="150"/>
                  <a:pt x="182" y="151"/>
                </a:cubicBezTo>
                <a:cubicBezTo>
                  <a:pt x="183" y="152"/>
                  <a:pt x="183" y="153"/>
                  <a:pt x="182" y="155"/>
                </a:cubicBezTo>
                <a:cubicBezTo>
                  <a:pt x="182" y="155"/>
                  <a:pt x="182" y="156"/>
                  <a:pt x="181" y="156"/>
                </a:cubicBezTo>
                <a:cubicBezTo>
                  <a:pt x="181" y="156"/>
                  <a:pt x="181" y="157"/>
                  <a:pt x="181" y="157"/>
                </a:cubicBezTo>
                <a:cubicBezTo>
                  <a:pt x="181" y="158"/>
                  <a:pt x="181" y="159"/>
                  <a:pt x="181" y="160"/>
                </a:cubicBezTo>
                <a:close/>
                <a:moveTo>
                  <a:pt x="63" y="73"/>
                </a:moveTo>
                <a:cubicBezTo>
                  <a:pt x="63" y="71"/>
                  <a:pt x="63" y="57"/>
                  <a:pt x="63" y="56"/>
                </a:cubicBezTo>
                <a:cubicBezTo>
                  <a:pt x="61" y="57"/>
                  <a:pt x="60" y="58"/>
                  <a:pt x="58" y="59"/>
                </a:cubicBezTo>
                <a:cubicBezTo>
                  <a:pt x="58" y="60"/>
                  <a:pt x="59" y="60"/>
                  <a:pt x="59" y="61"/>
                </a:cubicBezTo>
                <a:cubicBezTo>
                  <a:pt x="60" y="61"/>
                  <a:pt x="60" y="61"/>
                  <a:pt x="61" y="61"/>
                </a:cubicBezTo>
                <a:cubicBezTo>
                  <a:pt x="62" y="61"/>
                  <a:pt x="62" y="61"/>
                  <a:pt x="62" y="62"/>
                </a:cubicBezTo>
                <a:cubicBezTo>
                  <a:pt x="62" y="62"/>
                  <a:pt x="62" y="63"/>
                  <a:pt x="62" y="63"/>
                </a:cubicBezTo>
                <a:cubicBezTo>
                  <a:pt x="62" y="63"/>
                  <a:pt x="61" y="64"/>
                  <a:pt x="61" y="64"/>
                </a:cubicBezTo>
                <a:cubicBezTo>
                  <a:pt x="61" y="64"/>
                  <a:pt x="60" y="65"/>
                  <a:pt x="60" y="65"/>
                </a:cubicBezTo>
                <a:cubicBezTo>
                  <a:pt x="61" y="68"/>
                  <a:pt x="61" y="70"/>
                  <a:pt x="63" y="73"/>
                </a:cubicBezTo>
                <a:close/>
                <a:moveTo>
                  <a:pt x="120" y="42"/>
                </a:moveTo>
                <a:cubicBezTo>
                  <a:pt x="120" y="43"/>
                  <a:pt x="120" y="44"/>
                  <a:pt x="120" y="45"/>
                </a:cubicBezTo>
                <a:cubicBezTo>
                  <a:pt x="119" y="46"/>
                  <a:pt x="118" y="47"/>
                  <a:pt x="118" y="48"/>
                </a:cubicBezTo>
                <a:cubicBezTo>
                  <a:pt x="116" y="51"/>
                  <a:pt x="115" y="53"/>
                  <a:pt x="114" y="55"/>
                </a:cubicBezTo>
                <a:cubicBezTo>
                  <a:pt x="114" y="55"/>
                  <a:pt x="113" y="55"/>
                  <a:pt x="113" y="55"/>
                </a:cubicBezTo>
                <a:cubicBezTo>
                  <a:pt x="113" y="55"/>
                  <a:pt x="113" y="55"/>
                  <a:pt x="114" y="55"/>
                </a:cubicBezTo>
                <a:cubicBezTo>
                  <a:pt x="117" y="53"/>
                  <a:pt x="121" y="49"/>
                  <a:pt x="124" y="46"/>
                </a:cubicBezTo>
                <a:cubicBezTo>
                  <a:pt x="123" y="45"/>
                  <a:pt x="121" y="43"/>
                  <a:pt x="120" y="42"/>
                </a:cubicBezTo>
                <a:close/>
                <a:moveTo>
                  <a:pt x="117" y="200"/>
                </a:moveTo>
                <a:cubicBezTo>
                  <a:pt x="117" y="200"/>
                  <a:pt x="117" y="200"/>
                  <a:pt x="118" y="200"/>
                </a:cubicBezTo>
                <a:cubicBezTo>
                  <a:pt x="121" y="197"/>
                  <a:pt x="124" y="194"/>
                  <a:pt x="127" y="191"/>
                </a:cubicBezTo>
                <a:cubicBezTo>
                  <a:pt x="129" y="189"/>
                  <a:pt x="130" y="187"/>
                  <a:pt x="132" y="185"/>
                </a:cubicBezTo>
                <a:cubicBezTo>
                  <a:pt x="133" y="185"/>
                  <a:pt x="133" y="185"/>
                  <a:pt x="133" y="184"/>
                </a:cubicBezTo>
                <a:cubicBezTo>
                  <a:pt x="133" y="184"/>
                  <a:pt x="133" y="183"/>
                  <a:pt x="133" y="183"/>
                </a:cubicBezTo>
                <a:cubicBezTo>
                  <a:pt x="133" y="182"/>
                  <a:pt x="132" y="182"/>
                  <a:pt x="132" y="182"/>
                </a:cubicBezTo>
                <a:cubicBezTo>
                  <a:pt x="131" y="183"/>
                  <a:pt x="130" y="184"/>
                  <a:pt x="129" y="185"/>
                </a:cubicBezTo>
                <a:cubicBezTo>
                  <a:pt x="129" y="186"/>
                  <a:pt x="128" y="186"/>
                  <a:pt x="128" y="187"/>
                </a:cubicBezTo>
                <a:cubicBezTo>
                  <a:pt x="128" y="187"/>
                  <a:pt x="128" y="188"/>
                  <a:pt x="128" y="188"/>
                </a:cubicBezTo>
                <a:cubicBezTo>
                  <a:pt x="128" y="189"/>
                  <a:pt x="127" y="189"/>
                  <a:pt x="126" y="189"/>
                </a:cubicBezTo>
                <a:cubicBezTo>
                  <a:pt x="126" y="189"/>
                  <a:pt x="126" y="189"/>
                  <a:pt x="126" y="189"/>
                </a:cubicBezTo>
                <a:cubicBezTo>
                  <a:pt x="123" y="192"/>
                  <a:pt x="120" y="196"/>
                  <a:pt x="117" y="200"/>
                </a:cubicBezTo>
                <a:close/>
                <a:moveTo>
                  <a:pt x="37" y="157"/>
                </a:moveTo>
                <a:cubicBezTo>
                  <a:pt x="38" y="157"/>
                  <a:pt x="38" y="157"/>
                  <a:pt x="38" y="157"/>
                </a:cubicBezTo>
                <a:cubicBezTo>
                  <a:pt x="41" y="157"/>
                  <a:pt x="43" y="157"/>
                  <a:pt x="46" y="156"/>
                </a:cubicBezTo>
                <a:cubicBezTo>
                  <a:pt x="48" y="156"/>
                  <a:pt x="50" y="156"/>
                  <a:pt x="51" y="155"/>
                </a:cubicBezTo>
                <a:cubicBezTo>
                  <a:pt x="51" y="155"/>
                  <a:pt x="52" y="155"/>
                  <a:pt x="52" y="155"/>
                </a:cubicBezTo>
                <a:cubicBezTo>
                  <a:pt x="52" y="155"/>
                  <a:pt x="53" y="155"/>
                  <a:pt x="53" y="155"/>
                </a:cubicBezTo>
                <a:cubicBezTo>
                  <a:pt x="55" y="155"/>
                  <a:pt x="58" y="154"/>
                  <a:pt x="60" y="154"/>
                </a:cubicBezTo>
                <a:cubicBezTo>
                  <a:pt x="61" y="154"/>
                  <a:pt x="62" y="154"/>
                  <a:pt x="62" y="153"/>
                </a:cubicBezTo>
                <a:cubicBezTo>
                  <a:pt x="62" y="153"/>
                  <a:pt x="62" y="153"/>
                  <a:pt x="62" y="153"/>
                </a:cubicBezTo>
                <a:cubicBezTo>
                  <a:pt x="58" y="154"/>
                  <a:pt x="55" y="154"/>
                  <a:pt x="52" y="154"/>
                </a:cubicBezTo>
                <a:cubicBezTo>
                  <a:pt x="48" y="154"/>
                  <a:pt x="45" y="155"/>
                  <a:pt x="41" y="155"/>
                </a:cubicBezTo>
                <a:cubicBezTo>
                  <a:pt x="40" y="156"/>
                  <a:pt x="39" y="155"/>
                  <a:pt x="39" y="154"/>
                </a:cubicBezTo>
                <a:cubicBezTo>
                  <a:pt x="38" y="154"/>
                  <a:pt x="37" y="154"/>
                  <a:pt x="36" y="155"/>
                </a:cubicBezTo>
                <a:cubicBezTo>
                  <a:pt x="36" y="155"/>
                  <a:pt x="37" y="155"/>
                  <a:pt x="37" y="156"/>
                </a:cubicBezTo>
                <a:cubicBezTo>
                  <a:pt x="37" y="156"/>
                  <a:pt x="37" y="157"/>
                  <a:pt x="37" y="157"/>
                </a:cubicBezTo>
                <a:close/>
                <a:moveTo>
                  <a:pt x="153" y="101"/>
                </a:moveTo>
                <a:cubicBezTo>
                  <a:pt x="150" y="100"/>
                  <a:pt x="147" y="100"/>
                  <a:pt x="144" y="99"/>
                </a:cubicBezTo>
                <a:cubicBezTo>
                  <a:pt x="143" y="99"/>
                  <a:pt x="143" y="99"/>
                  <a:pt x="143" y="99"/>
                </a:cubicBezTo>
                <a:cubicBezTo>
                  <a:pt x="139" y="100"/>
                  <a:pt x="135" y="100"/>
                  <a:pt x="131" y="101"/>
                </a:cubicBezTo>
                <a:cubicBezTo>
                  <a:pt x="131" y="101"/>
                  <a:pt x="130" y="101"/>
                  <a:pt x="130" y="101"/>
                </a:cubicBezTo>
                <a:cubicBezTo>
                  <a:pt x="138" y="102"/>
                  <a:pt x="145" y="102"/>
                  <a:pt x="153" y="101"/>
                </a:cubicBezTo>
                <a:close/>
                <a:moveTo>
                  <a:pt x="186" y="91"/>
                </a:moveTo>
                <a:cubicBezTo>
                  <a:pt x="186" y="91"/>
                  <a:pt x="186" y="91"/>
                  <a:pt x="186" y="91"/>
                </a:cubicBezTo>
                <a:cubicBezTo>
                  <a:pt x="186" y="91"/>
                  <a:pt x="185" y="91"/>
                  <a:pt x="185" y="91"/>
                </a:cubicBezTo>
                <a:cubicBezTo>
                  <a:pt x="181" y="93"/>
                  <a:pt x="178" y="95"/>
                  <a:pt x="174" y="97"/>
                </a:cubicBezTo>
                <a:cubicBezTo>
                  <a:pt x="174" y="97"/>
                  <a:pt x="173" y="97"/>
                  <a:pt x="173" y="97"/>
                </a:cubicBezTo>
                <a:cubicBezTo>
                  <a:pt x="173" y="98"/>
                  <a:pt x="172" y="99"/>
                  <a:pt x="172" y="100"/>
                </a:cubicBezTo>
                <a:cubicBezTo>
                  <a:pt x="173" y="100"/>
                  <a:pt x="173" y="101"/>
                  <a:pt x="173" y="102"/>
                </a:cubicBezTo>
                <a:cubicBezTo>
                  <a:pt x="175" y="100"/>
                  <a:pt x="177" y="98"/>
                  <a:pt x="179" y="96"/>
                </a:cubicBezTo>
                <a:cubicBezTo>
                  <a:pt x="181" y="94"/>
                  <a:pt x="184" y="93"/>
                  <a:pt x="186" y="91"/>
                </a:cubicBezTo>
                <a:close/>
                <a:moveTo>
                  <a:pt x="52" y="229"/>
                </a:moveTo>
                <a:cubicBezTo>
                  <a:pt x="54" y="226"/>
                  <a:pt x="56" y="224"/>
                  <a:pt x="58" y="221"/>
                </a:cubicBezTo>
                <a:cubicBezTo>
                  <a:pt x="56" y="221"/>
                  <a:pt x="55" y="220"/>
                  <a:pt x="54" y="220"/>
                </a:cubicBezTo>
                <a:cubicBezTo>
                  <a:pt x="54" y="220"/>
                  <a:pt x="54" y="220"/>
                  <a:pt x="54" y="220"/>
                </a:cubicBezTo>
                <a:cubicBezTo>
                  <a:pt x="52" y="222"/>
                  <a:pt x="51" y="223"/>
                  <a:pt x="49" y="224"/>
                </a:cubicBezTo>
                <a:cubicBezTo>
                  <a:pt x="50" y="225"/>
                  <a:pt x="51" y="227"/>
                  <a:pt x="52" y="229"/>
                </a:cubicBezTo>
                <a:close/>
                <a:moveTo>
                  <a:pt x="122" y="169"/>
                </a:moveTo>
                <a:cubicBezTo>
                  <a:pt x="122" y="169"/>
                  <a:pt x="122" y="169"/>
                  <a:pt x="122" y="169"/>
                </a:cubicBezTo>
                <a:cubicBezTo>
                  <a:pt x="122" y="171"/>
                  <a:pt x="122" y="172"/>
                  <a:pt x="123" y="174"/>
                </a:cubicBezTo>
                <a:cubicBezTo>
                  <a:pt x="123" y="177"/>
                  <a:pt x="123" y="179"/>
                  <a:pt x="124" y="182"/>
                </a:cubicBezTo>
                <a:cubicBezTo>
                  <a:pt x="124" y="183"/>
                  <a:pt x="124" y="185"/>
                  <a:pt x="124" y="187"/>
                </a:cubicBezTo>
                <a:cubicBezTo>
                  <a:pt x="124" y="187"/>
                  <a:pt x="125" y="187"/>
                  <a:pt x="125" y="187"/>
                </a:cubicBezTo>
                <a:cubicBezTo>
                  <a:pt x="125" y="187"/>
                  <a:pt x="126" y="186"/>
                  <a:pt x="125" y="185"/>
                </a:cubicBezTo>
                <a:cubicBezTo>
                  <a:pt x="125" y="184"/>
                  <a:pt x="125" y="184"/>
                  <a:pt x="125" y="183"/>
                </a:cubicBezTo>
                <a:cubicBezTo>
                  <a:pt x="125" y="178"/>
                  <a:pt x="125" y="174"/>
                  <a:pt x="124" y="169"/>
                </a:cubicBezTo>
                <a:cubicBezTo>
                  <a:pt x="124" y="169"/>
                  <a:pt x="124" y="169"/>
                  <a:pt x="124" y="169"/>
                </a:cubicBezTo>
                <a:cubicBezTo>
                  <a:pt x="123" y="169"/>
                  <a:pt x="123" y="169"/>
                  <a:pt x="122" y="169"/>
                </a:cubicBezTo>
                <a:close/>
                <a:moveTo>
                  <a:pt x="107" y="223"/>
                </a:moveTo>
                <a:cubicBezTo>
                  <a:pt x="106" y="223"/>
                  <a:pt x="101" y="230"/>
                  <a:pt x="100" y="231"/>
                </a:cubicBezTo>
                <a:cubicBezTo>
                  <a:pt x="102" y="231"/>
                  <a:pt x="103" y="231"/>
                  <a:pt x="104" y="230"/>
                </a:cubicBezTo>
                <a:cubicBezTo>
                  <a:pt x="105" y="230"/>
                  <a:pt x="105" y="230"/>
                  <a:pt x="106" y="230"/>
                </a:cubicBezTo>
                <a:cubicBezTo>
                  <a:pt x="107" y="229"/>
                  <a:pt x="108" y="228"/>
                  <a:pt x="109" y="227"/>
                </a:cubicBezTo>
                <a:cubicBezTo>
                  <a:pt x="109" y="227"/>
                  <a:pt x="109" y="227"/>
                  <a:pt x="109" y="227"/>
                </a:cubicBezTo>
                <a:cubicBezTo>
                  <a:pt x="109" y="225"/>
                  <a:pt x="108" y="224"/>
                  <a:pt x="107" y="223"/>
                </a:cubicBezTo>
                <a:close/>
                <a:moveTo>
                  <a:pt x="123" y="224"/>
                </a:moveTo>
                <a:cubicBezTo>
                  <a:pt x="125" y="222"/>
                  <a:pt x="127" y="221"/>
                  <a:pt x="130" y="219"/>
                </a:cubicBezTo>
                <a:cubicBezTo>
                  <a:pt x="128" y="217"/>
                  <a:pt x="127" y="215"/>
                  <a:pt x="126" y="213"/>
                </a:cubicBezTo>
                <a:cubicBezTo>
                  <a:pt x="126" y="214"/>
                  <a:pt x="125" y="214"/>
                  <a:pt x="125" y="215"/>
                </a:cubicBezTo>
                <a:cubicBezTo>
                  <a:pt x="125" y="215"/>
                  <a:pt x="125" y="215"/>
                  <a:pt x="125" y="215"/>
                </a:cubicBezTo>
                <a:cubicBezTo>
                  <a:pt x="126" y="215"/>
                  <a:pt x="127" y="215"/>
                  <a:pt x="126" y="216"/>
                </a:cubicBezTo>
                <a:cubicBezTo>
                  <a:pt x="126" y="217"/>
                  <a:pt x="126" y="217"/>
                  <a:pt x="126" y="217"/>
                </a:cubicBezTo>
                <a:cubicBezTo>
                  <a:pt x="125" y="218"/>
                  <a:pt x="124" y="219"/>
                  <a:pt x="124" y="220"/>
                </a:cubicBezTo>
                <a:cubicBezTo>
                  <a:pt x="123" y="220"/>
                  <a:pt x="123" y="220"/>
                  <a:pt x="123" y="220"/>
                </a:cubicBezTo>
                <a:cubicBezTo>
                  <a:pt x="123" y="222"/>
                  <a:pt x="123" y="223"/>
                  <a:pt x="123" y="224"/>
                </a:cubicBezTo>
                <a:close/>
                <a:moveTo>
                  <a:pt x="174" y="136"/>
                </a:moveTo>
                <a:cubicBezTo>
                  <a:pt x="173" y="136"/>
                  <a:pt x="173" y="135"/>
                  <a:pt x="173" y="135"/>
                </a:cubicBezTo>
                <a:cubicBezTo>
                  <a:pt x="173" y="135"/>
                  <a:pt x="173" y="134"/>
                  <a:pt x="173" y="134"/>
                </a:cubicBezTo>
                <a:cubicBezTo>
                  <a:pt x="173" y="128"/>
                  <a:pt x="172" y="122"/>
                  <a:pt x="172" y="116"/>
                </a:cubicBezTo>
                <a:cubicBezTo>
                  <a:pt x="172" y="114"/>
                  <a:pt x="172" y="113"/>
                  <a:pt x="172" y="111"/>
                </a:cubicBezTo>
                <a:cubicBezTo>
                  <a:pt x="172" y="112"/>
                  <a:pt x="172" y="113"/>
                  <a:pt x="172" y="114"/>
                </a:cubicBezTo>
                <a:cubicBezTo>
                  <a:pt x="171" y="122"/>
                  <a:pt x="171" y="131"/>
                  <a:pt x="172" y="139"/>
                </a:cubicBezTo>
                <a:cubicBezTo>
                  <a:pt x="172" y="139"/>
                  <a:pt x="172" y="140"/>
                  <a:pt x="172" y="140"/>
                </a:cubicBezTo>
                <a:cubicBezTo>
                  <a:pt x="173" y="139"/>
                  <a:pt x="173" y="137"/>
                  <a:pt x="174" y="136"/>
                </a:cubicBezTo>
                <a:close/>
                <a:moveTo>
                  <a:pt x="153" y="83"/>
                </a:moveTo>
                <a:cubicBezTo>
                  <a:pt x="152" y="83"/>
                  <a:pt x="152" y="82"/>
                  <a:pt x="152" y="82"/>
                </a:cubicBezTo>
                <a:cubicBezTo>
                  <a:pt x="150" y="82"/>
                  <a:pt x="149" y="82"/>
                  <a:pt x="147" y="82"/>
                </a:cubicBezTo>
                <a:cubicBezTo>
                  <a:pt x="146" y="81"/>
                  <a:pt x="146" y="82"/>
                  <a:pt x="146" y="83"/>
                </a:cubicBezTo>
                <a:cubicBezTo>
                  <a:pt x="146" y="84"/>
                  <a:pt x="146" y="85"/>
                  <a:pt x="146" y="86"/>
                </a:cubicBezTo>
                <a:cubicBezTo>
                  <a:pt x="147" y="87"/>
                  <a:pt x="147" y="88"/>
                  <a:pt x="147" y="89"/>
                </a:cubicBezTo>
                <a:cubicBezTo>
                  <a:pt x="147" y="89"/>
                  <a:pt x="148" y="89"/>
                  <a:pt x="148" y="89"/>
                </a:cubicBezTo>
                <a:cubicBezTo>
                  <a:pt x="150" y="87"/>
                  <a:pt x="151" y="85"/>
                  <a:pt x="152" y="83"/>
                </a:cubicBezTo>
                <a:cubicBezTo>
                  <a:pt x="153" y="83"/>
                  <a:pt x="153" y="83"/>
                  <a:pt x="153" y="83"/>
                </a:cubicBezTo>
                <a:close/>
                <a:moveTo>
                  <a:pt x="156" y="193"/>
                </a:moveTo>
                <a:cubicBezTo>
                  <a:pt x="156" y="191"/>
                  <a:pt x="155" y="190"/>
                  <a:pt x="155" y="188"/>
                </a:cubicBezTo>
                <a:cubicBezTo>
                  <a:pt x="153" y="190"/>
                  <a:pt x="152" y="191"/>
                  <a:pt x="151" y="193"/>
                </a:cubicBezTo>
                <a:cubicBezTo>
                  <a:pt x="151" y="193"/>
                  <a:pt x="151" y="193"/>
                  <a:pt x="151" y="193"/>
                </a:cubicBezTo>
                <a:cubicBezTo>
                  <a:pt x="150" y="195"/>
                  <a:pt x="150" y="196"/>
                  <a:pt x="150" y="197"/>
                </a:cubicBezTo>
                <a:cubicBezTo>
                  <a:pt x="150" y="198"/>
                  <a:pt x="150" y="198"/>
                  <a:pt x="150" y="198"/>
                </a:cubicBezTo>
                <a:cubicBezTo>
                  <a:pt x="152" y="197"/>
                  <a:pt x="154" y="195"/>
                  <a:pt x="156" y="193"/>
                </a:cubicBezTo>
                <a:close/>
                <a:moveTo>
                  <a:pt x="65" y="241"/>
                </a:moveTo>
                <a:cubicBezTo>
                  <a:pt x="67" y="241"/>
                  <a:pt x="69" y="241"/>
                  <a:pt x="71" y="240"/>
                </a:cubicBezTo>
                <a:cubicBezTo>
                  <a:pt x="72" y="240"/>
                  <a:pt x="72" y="240"/>
                  <a:pt x="72" y="240"/>
                </a:cubicBezTo>
                <a:cubicBezTo>
                  <a:pt x="72" y="239"/>
                  <a:pt x="72" y="238"/>
                  <a:pt x="73" y="238"/>
                </a:cubicBezTo>
                <a:cubicBezTo>
                  <a:pt x="73" y="238"/>
                  <a:pt x="72" y="238"/>
                  <a:pt x="72" y="238"/>
                </a:cubicBezTo>
                <a:cubicBezTo>
                  <a:pt x="70" y="237"/>
                  <a:pt x="69" y="237"/>
                  <a:pt x="67" y="237"/>
                </a:cubicBezTo>
                <a:cubicBezTo>
                  <a:pt x="65" y="236"/>
                  <a:pt x="65" y="236"/>
                  <a:pt x="64" y="238"/>
                </a:cubicBezTo>
                <a:cubicBezTo>
                  <a:pt x="64" y="238"/>
                  <a:pt x="64" y="238"/>
                  <a:pt x="64" y="238"/>
                </a:cubicBezTo>
                <a:cubicBezTo>
                  <a:pt x="65" y="239"/>
                  <a:pt x="65" y="240"/>
                  <a:pt x="65" y="241"/>
                </a:cubicBezTo>
                <a:close/>
                <a:moveTo>
                  <a:pt x="135" y="186"/>
                </a:moveTo>
                <a:cubicBezTo>
                  <a:pt x="133" y="187"/>
                  <a:pt x="121" y="198"/>
                  <a:pt x="121" y="199"/>
                </a:cubicBezTo>
                <a:cubicBezTo>
                  <a:pt x="121" y="199"/>
                  <a:pt x="122" y="199"/>
                  <a:pt x="122" y="199"/>
                </a:cubicBezTo>
                <a:cubicBezTo>
                  <a:pt x="123" y="199"/>
                  <a:pt x="123" y="200"/>
                  <a:pt x="123" y="200"/>
                </a:cubicBezTo>
                <a:cubicBezTo>
                  <a:pt x="127" y="196"/>
                  <a:pt x="131" y="191"/>
                  <a:pt x="135" y="186"/>
                </a:cubicBezTo>
                <a:close/>
                <a:moveTo>
                  <a:pt x="51" y="179"/>
                </a:moveTo>
                <a:cubicBezTo>
                  <a:pt x="53" y="178"/>
                  <a:pt x="54" y="177"/>
                  <a:pt x="56" y="176"/>
                </a:cubicBezTo>
                <a:cubicBezTo>
                  <a:pt x="55" y="174"/>
                  <a:pt x="55" y="173"/>
                  <a:pt x="55" y="171"/>
                </a:cubicBezTo>
                <a:cubicBezTo>
                  <a:pt x="53" y="171"/>
                  <a:pt x="52" y="171"/>
                  <a:pt x="51" y="171"/>
                </a:cubicBezTo>
                <a:cubicBezTo>
                  <a:pt x="51" y="174"/>
                  <a:pt x="51" y="177"/>
                  <a:pt x="51" y="179"/>
                </a:cubicBezTo>
                <a:close/>
                <a:moveTo>
                  <a:pt x="78" y="252"/>
                </a:moveTo>
                <a:cubicBezTo>
                  <a:pt x="78" y="254"/>
                  <a:pt x="77" y="256"/>
                  <a:pt x="77" y="258"/>
                </a:cubicBezTo>
                <a:cubicBezTo>
                  <a:pt x="78" y="258"/>
                  <a:pt x="79" y="258"/>
                  <a:pt x="80" y="258"/>
                </a:cubicBezTo>
                <a:cubicBezTo>
                  <a:pt x="81" y="255"/>
                  <a:pt x="82" y="253"/>
                  <a:pt x="83" y="251"/>
                </a:cubicBezTo>
                <a:cubicBezTo>
                  <a:pt x="81" y="251"/>
                  <a:pt x="80" y="251"/>
                  <a:pt x="78" y="252"/>
                </a:cubicBezTo>
                <a:close/>
                <a:moveTo>
                  <a:pt x="58" y="188"/>
                </a:moveTo>
                <a:cubicBezTo>
                  <a:pt x="58" y="187"/>
                  <a:pt x="58" y="187"/>
                  <a:pt x="58" y="187"/>
                </a:cubicBezTo>
                <a:cubicBezTo>
                  <a:pt x="58" y="186"/>
                  <a:pt x="58" y="186"/>
                  <a:pt x="57" y="186"/>
                </a:cubicBezTo>
                <a:cubicBezTo>
                  <a:pt x="57" y="186"/>
                  <a:pt x="57" y="186"/>
                  <a:pt x="57" y="186"/>
                </a:cubicBezTo>
                <a:cubicBezTo>
                  <a:pt x="56" y="187"/>
                  <a:pt x="55" y="187"/>
                  <a:pt x="54" y="186"/>
                </a:cubicBezTo>
                <a:cubicBezTo>
                  <a:pt x="54" y="186"/>
                  <a:pt x="53" y="186"/>
                  <a:pt x="53" y="186"/>
                </a:cubicBezTo>
                <a:cubicBezTo>
                  <a:pt x="53" y="186"/>
                  <a:pt x="52" y="187"/>
                  <a:pt x="52" y="187"/>
                </a:cubicBezTo>
                <a:cubicBezTo>
                  <a:pt x="51" y="187"/>
                  <a:pt x="51" y="188"/>
                  <a:pt x="51" y="188"/>
                </a:cubicBezTo>
                <a:cubicBezTo>
                  <a:pt x="51" y="189"/>
                  <a:pt x="51" y="191"/>
                  <a:pt x="51" y="192"/>
                </a:cubicBezTo>
                <a:cubicBezTo>
                  <a:pt x="51" y="192"/>
                  <a:pt x="51" y="193"/>
                  <a:pt x="51" y="193"/>
                </a:cubicBezTo>
                <a:cubicBezTo>
                  <a:pt x="54" y="191"/>
                  <a:pt x="56" y="190"/>
                  <a:pt x="58" y="188"/>
                </a:cubicBezTo>
                <a:close/>
                <a:moveTo>
                  <a:pt x="91" y="37"/>
                </a:moveTo>
                <a:cubicBezTo>
                  <a:pt x="90" y="37"/>
                  <a:pt x="90" y="37"/>
                  <a:pt x="90" y="37"/>
                </a:cubicBezTo>
                <a:cubicBezTo>
                  <a:pt x="88" y="37"/>
                  <a:pt x="85" y="37"/>
                  <a:pt x="82" y="37"/>
                </a:cubicBezTo>
                <a:cubicBezTo>
                  <a:pt x="82" y="37"/>
                  <a:pt x="82" y="37"/>
                  <a:pt x="82" y="37"/>
                </a:cubicBezTo>
                <a:cubicBezTo>
                  <a:pt x="81" y="38"/>
                  <a:pt x="80" y="40"/>
                  <a:pt x="79" y="41"/>
                </a:cubicBezTo>
                <a:cubicBezTo>
                  <a:pt x="79" y="41"/>
                  <a:pt x="79" y="41"/>
                  <a:pt x="78" y="41"/>
                </a:cubicBezTo>
                <a:cubicBezTo>
                  <a:pt x="79" y="41"/>
                  <a:pt x="79" y="41"/>
                  <a:pt x="79" y="41"/>
                </a:cubicBezTo>
                <a:cubicBezTo>
                  <a:pt x="81" y="41"/>
                  <a:pt x="83" y="41"/>
                  <a:pt x="85" y="40"/>
                </a:cubicBezTo>
                <a:cubicBezTo>
                  <a:pt x="85" y="40"/>
                  <a:pt x="86" y="40"/>
                  <a:pt x="86" y="40"/>
                </a:cubicBezTo>
                <a:cubicBezTo>
                  <a:pt x="87" y="39"/>
                  <a:pt x="89" y="38"/>
                  <a:pt x="90" y="37"/>
                </a:cubicBezTo>
                <a:cubicBezTo>
                  <a:pt x="90" y="37"/>
                  <a:pt x="91" y="37"/>
                  <a:pt x="91" y="37"/>
                </a:cubicBezTo>
                <a:close/>
                <a:moveTo>
                  <a:pt x="77" y="229"/>
                </a:moveTo>
                <a:cubicBezTo>
                  <a:pt x="75" y="229"/>
                  <a:pt x="74" y="230"/>
                  <a:pt x="73" y="230"/>
                </a:cubicBezTo>
                <a:cubicBezTo>
                  <a:pt x="73" y="230"/>
                  <a:pt x="72" y="230"/>
                  <a:pt x="72" y="231"/>
                </a:cubicBezTo>
                <a:cubicBezTo>
                  <a:pt x="71" y="232"/>
                  <a:pt x="69" y="233"/>
                  <a:pt x="68" y="234"/>
                </a:cubicBezTo>
                <a:cubicBezTo>
                  <a:pt x="68" y="235"/>
                  <a:pt x="67" y="235"/>
                  <a:pt x="67" y="235"/>
                </a:cubicBezTo>
                <a:cubicBezTo>
                  <a:pt x="69" y="235"/>
                  <a:pt x="71" y="236"/>
                  <a:pt x="73" y="236"/>
                </a:cubicBezTo>
                <a:cubicBezTo>
                  <a:pt x="73" y="235"/>
                  <a:pt x="73" y="234"/>
                  <a:pt x="74" y="234"/>
                </a:cubicBezTo>
                <a:cubicBezTo>
                  <a:pt x="74" y="233"/>
                  <a:pt x="75" y="231"/>
                  <a:pt x="76" y="230"/>
                </a:cubicBezTo>
                <a:cubicBezTo>
                  <a:pt x="76" y="230"/>
                  <a:pt x="76" y="229"/>
                  <a:pt x="77" y="229"/>
                </a:cubicBezTo>
                <a:close/>
                <a:moveTo>
                  <a:pt x="94" y="246"/>
                </a:moveTo>
                <a:cubicBezTo>
                  <a:pt x="97" y="244"/>
                  <a:pt x="98" y="242"/>
                  <a:pt x="100" y="240"/>
                </a:cubicBezTo>
                <a:cubicBezTo>
                  <a:pt x="102" y="238"/>
                  <a:pt x="104" y="236"/>
                  <a:pt x="106" y="235"/>
                </a:cubicBezTo>
                <a:cubicBezTo>
                  <a:pt x="106" y="235"/>
                  <a:pt x="106" y="235"/>
                  <a:pt x="106" y="235"/>
                </a:cubicBezTo>
                <a:cubicBezTo>
                  <a:pt x="104" y="235"/>
                  <a:pt x="103" y="236"/>
                  <a:pt x="101" y="237"/>
                </a:cubicBezTo>
                <a:cubicBezTo>
                  <a:pt x="101" y="237"/>
                  <a:pt x="101" y="237"/>
                  <a:pt x="100" y="237"/>
                </a:cubicBezTo>
                <a:cubicBezTo>
                  <a:pt x="99" y="238"/>
                  <a:pt x="97" y="240"/>
                  <a:pt x="96" y="241"/>
                </a:cubicBezTo>
                <a:cubicBezTo>
                  <a:pt x="96" y="241"/>
                  <a:pt x="96" y="242"/>
                  <a:pt x="95" y="242"/>
                </a:cubicBezTo>
                <a:cubicBezTo>
                  <a:pt x="95" y="243"/>
                  <a:pt x="95" y="244"/>
                  <a:pt x="95" y="245"/>
                </a:cubicBezTo>
                <a:cubicBezTo>
                  <a:pt x="95" y="245"/>
                  <a:pt x="95" y="246"/>
                  <a:pt x="94" y="246"/>
                </a:cubicBezTo>
                <a:close/>
                <a:moveTo>
                  <a:pt x="144" y="153"/>
                </a:moveTo>
                <a:cubicBezTo>
                  <a:pt x="144" y="153"/>
                  <a:pt x="144" y="154"/>
                  <a:pt x="144" y="154"/>
                </a:cubicBezTo>
                <a:cubicBezTo>
                  <a:pt x="144" y="157"/>
                  <a:pt x="143" y="160"/>
                  <a:pt x="143" y="163"/>
                </a:cubicBezTo>
                <a:cubicBezTo>
                  <a:pt x="143" y="163"/>
                  <a:pt x="143" y="164"/>
                  <a:pt x="143" y="164"/>
                </a:cubicBezTo>
                <a:cubicBezTo>
                  <a:pt x="144" y="165"/>
                  <a:pt x="145" y="167"/>
                  <a:pt x="145" y="168"/>
                </a:cubicBezTo>
                <a:cubicBezTo>
                  <a:pt x="145" y="168"/>
                  <a:pt x="146" y="169"/>
                  <a:pt x="146" y="169"/>
                </a:cubicBezTo>
                <a:cubicBezTo>
                  <a:pt x="146" y="164"/>
                  <a:pt x="145" y="158"/>
                  <a:pt x="144" y="153"/>
                </a:cubicBezTo>
                <a:close/>
                <a:moveTo>
                  <a:pt x="65" y="214"/>
                </a:moveTo>
                <a:cubicBezTo>
                  <a:pt x="63" y="216"/>
                  <a:pt x="62" y="218"/>
                  <a:pt x="61" y="220"/>
                </a:cubicBezTo>
                <a:cubicBezTo>
                  <a:pt x="62" y="220"/>
                  <a:pt x="63" y="220"/>
                  <a:pt x="64" y="221"/>
                </a:cubicBezTo>
                <a:cubicBezTo>
                  <a:pt x="64" y="221"/>
                  <a:pt x="65" y="221"/>
                  <a:pt x="65" y="220"/>
                </a:cubicBezTo>
                <a:cubicBezTo>
                  <a:pt x="66" y="219"/>
                  <a:pt x="67" y="219"/>
                  <a:pt x="68" y="218"/>
                </a:cubicBezTo>
                <a:cubicBezTo>
                  <a:pt x="68" y="218"/>
                  <a:pt x="68" y="218"/>
                  <a:pt x="68" y="217"/>
                </a:cubicBezTo>
                <a:cubicBezTo>
                  <a:pt x="68" y="217"/>
                  <a:pt x="67" y="217"/>
                  <a:pt x="67" y="216"/>
                </a:cubicBezTo>
                <a:cubicBezTo>
                  <a:pt x="66" y="216"/>
                  <a:pt x="66" y="215"/>
                  <a:pt x="65" y="214"/>
                </a:cubicBezTo>
                <a:close/>
                <a:moveTo>
                  <a:pt x="195" y="159"/>
                </a:moveTo>
                <a:cubicBezTo>
                  <a:pt x="195" y="159"/>
                  <a:pt x="195" y="159"/>
                  <a:pt x="195" y="159"/>
                </a:cubicBezTo>
                <a:cubicBezTo>
                  <a:pt x="195" y="159"/>
                  <a:pt x="195" y="159"/>
                  <a:pt x="195" y="159"/>
                </a:cubicBezTo>
                <a:cubicBezTo>
                  <a:pt x="198" y="156"/>
                  <a:pt x="199" y="152"/>
                  <a:pt x="201" y="148"/>
                </a:cubicBezTo>
                <a:cubicBezTo>
                  <a:pt x="202" y="145"/>
                  <a:pt x="204" y="141"/>
                  <a:pt x="205" y="138"/>
                </a:cubicBezTo>
                <a:cubicBezTo>
                  <a:pt x="206" y="135"/>
                  <a:pt x="207" y="132"/>
                  <a:pt x="207" y="129"/>
                </a:cubicBezTo>
                <a:cubicBezTo>
                  <a:pt x="207" y="130"/>
                  <a:pt x="207" y="130"/>
                  <a:pt x="207" y="130"/>
                </a:cubicBezTo>
                <a:cubicBezTo>
                  <a:pt x="206" y="133"/>
                  <a:pt x="204" y="137"/>
                  <a:pt x="203" y="141"/>
                </a:cubicBezTo>
                <a:cubicBezTo>
                  <a:pt x="202" y="143"/>
                  <a:pt x="201" y="146"/>
                  <a:pt x="200" y="148"/>
                </a:cubicBezTo>
                <a:cubicBezTo>
                  <a:pt x="198" y="152"/>
                  <a:pt x="197" y="155"/>
                  <a:pt x="195" y="158"/>
                </a:cubicBezTo>
                <a:cubicBezTo>
                  <a:pt x="195" y="159"/>
                  <a:pt x="195" y="159"/>
                  <a:pt x="195" y="159"/>
                </a:cubicBezTo>
                <a:close/>
                <a:moveTo>
                  <a:pt x="40" y="73"/>
                </a:moveTo>
                <a:cubicBezTo>
                  <a:pt x="42" y="69"/>
                  <a:pt x="44" y="65"/>
                  <a:pt x="46" y="61"/>
                </a:cubicBezTo>
                <a:cubicBezTo>
                  <a:pt x="45" y="61"/>
                  <a:pt x="45" y="61"/>
                  <a:pt x="45" y="61"/>
                </a:cubicBezTo>
                <a:cubicBezTo>
                  <a:pt x="42" y="66"/>
                  <a:pt x="38" y="71"/>
                  <a:pt x="35" y="76"/>
                </a:cubicBezTo>
                <a:cubicBezTo>
                  <a:pt x="36" y="76"/>
                  <a:pt x="37" y="75"/>
                  <a:pt x="38" y="74"/>
                </a:cubicBezTo>
                <a:cubicBezTo>
                  <a:pt x="39" y="74"/>
                  <a:pt x="39" y="73"/>
                  <a:pt x="40" y="73"/>
                </a:cubicBezTo>
                <a:close/>
                <a:moveTo>
                  <a:pt x="189" y="73"/>
                </a:moveTo>
                <a:cubicBezTo>
                  <a:pt x="189" y="73"/>
                  <a:pt x="190" y="73"/>
                  <a:pt x="190" y="73"/>
                </a:cubicBezTo>
                <a:cubicBezTo>
                  <a:pt x="190" y="72"/>
                  <a:pt x="191" y="71"/>
                  <a:pt x="191" y="71"/>
                </a:cubicBezTo>
                <a:cubicBezTo>
                  <a:pt x="192" y="70"/>
                  <a:pt x="193" y="69"/>
                  <a:pt x="194" y="70"/>
                </a:cubicBezTo>
                <a:cubicBezTo>
                  <a:pt x="194" y="68"/>
                  <a:pt x="190" y="63"/>
                  <a:pt x="189" y="62"/>
                </a:cubicBezTo>
                <a:cubicBezTo>
                  <a:pt x="189" y="64"/>
                  <a:pt x="189" y="65"/>
                  <a:pt x="189" y="66"/>
                </a:cubicBezTo>
                <a:cubicBezTo>
                  <a:pt x="189" y="67"/>
                  <a:pt x="189" y="69"/>
                  <a:pt x="189" y="71"/>
                </a:cubicBezTo>
                <a:cubicBezTo>
                  <a:pt x="189" y="72"/>
                  <a:pt x="189" y="72"/>
                  <a:pt x="189" y="73"/>
                </a:cubicBezTo>
                <a:close/>
                <a:moveTo>
                  <a:pt x="130" y="199"/>
                </a:moveTo>
                <a:cubicBezTo>
                  <a:pt x="130" y="199"/>
                  <a:pt x="130" y="199"/>
                  <a:pt x="130" y="199"/>
                </a:cubicBezTo>
                <a:cubicBezTo>
                  <a:pt x="128" y="201"/>
                  <a:pt x="126" y="203"/>
                  <a:pt x="125" y="205"/>
                </a:cubicBezTo>
                <a:cubicBezTo>
                  <a:pt x="125" y="205"/>
                  <a:pt x="125" y="205"/>
                  <a:pt x="125" y="205"/>
                </a:cubicBezTo>
                <a:cubicBezTo>
                  <a:pt x="125" y="206"/>
                  <a:pt x="125" y="207"/>
                  <a:pt x="126" y="208"/>
                </a:cubicBezTo>
                <a:cubicBezTo>
                  <a:pt x="127" y="207"/>
                  <a:pt x="129" y="205"/>
                  <a:pt x="130" y="203"/>
                </a:cubicBezTo>
                <a:cubicBezTo>
                  <a:pt x="130" y="203"/>
                  <a:pt x="130" y="203"/>
                  <a:pt x="130" y="203"/>
                </a:cubicBezTo>
                <a:cubicBezTo>
                  <a:pt x="130" y="202"/>
                  <a:pt x="130" y="200"/>
                  <a:pt x="130" y="199"/>
                </a:cubicBezTo>
                <a:close/>
                <a:moveTo>
                  <a:pt x="57" y="247"/>
                </a:moveTo>
                <a:cubicBezTo>
                  <a:pt x="56" y="242"/>
                  <a:pt x="54" y="238"/>
                  <a:pt x="52" y="234"/>
                </a:cubicBezTo>
                <a:cubicBezTo>
                  <a:pt x="52" y="234"/>
                  <a:pt x="52" y="234"/>
                  <a:pt x="52" y="234"/>
                </a:cubicBezTo>
                <a:cubicBezTo>
                  <a:pt x="51" y="234"/>
                  <a:pt x="51" y="233"/>
                  <a:pt x="51" y="232"/>
                </a:cubicBezTo>
                <a:cubicBezTo>
                  <a:pt x="51" y="232"/>
                  <a:pt x="51" y="232"/>
                  <a:pt x="51" y="232"/>
                </a:cubicBezTo>
                <a:cubicBezTo>
                  <a:pt x="51" y="231"/>
                  <a:pt x="51" y="231"/>
                  <a:pt x="51" y="231"/>
                </a:cubicBezTo>
                <a:cubicBezTo>
                  <a:pt x="50" y="229"/>
                  <a:pt x="49" y="226"/>
                  <a:pt x="48" y="224"/>
                </a:cubicBezTo>
                <a:cubicBezTo>
                  <a:pt x="48" y="224"/>
                  <a:pt x="47" y="224"/>
                  <a:pt x="47" y="224"/>
                </a:cubicBezTo>
                <a:cubicBezTo>
                  <a:pt x="47" y="224"/>
                  <a:pt x="46" y="223"/>
                  <a:pt x="46" y="223"/>
                </a:cubicBezTo>
                <a:cubicBezTo>
                  <a:pt x="46" y="222"/>
                  <a:pt x="46" y="222"/>
                  <a:pt x="46" y="221"/>
                </a:cubicBezTo>
                <a:cubicBezTo>
                  <a:pt x="46" y="223"/>
                  <a:pt x="47" y="224"/>
                  <a:pt x="47" y="226"/>
                </a:cubicBezTo>
                <a:cubicBezTo>
                  <a:pt x="50" y="233"/>
                  <a:pt x="54" y="240"/>
                  <a:pt x="57" y="247"/>
                </a:cubicBezTo>
                <a:close/>
                <a:moveTo>
                  <a:pt x="83" y="223"/>
                </a:moveTo>
                <a:cubicBezTo>
                  <a:pt x="84" y="223"/>
                  <a:pt x="84" y="223"/>
                  <a:pt x="85" y="223"/>
                </a:cubicBezTo>
                <a:cubicBezTo>
                  <a:pt x="85" y="223"/>
                  <a:pt x="86" y="223"/>
                  <a:pt x="86" y="223"/>
                </a:cubicBezTo>
                <a:cubicBezTo>
                  <a:pt x="88" y="221"/>
                  <a:pt x="91" y="218"/>
                  <a:pt x="93" y="216"/>
                </a:cubicBezTo>
                <a:cubicBezTo>
                  <a:pt x="93" y="216"/>
                  <a:pt x="93" y="216"/>
                  <a:pt x="93" y="216"/>
                </a:cubicBezTo>
                <a:cubicBezTo>
                  <a:pt x="92" y="216"/>
                  <a:pt x="90" y="216"/>
                  <a:pt x="88" y="217"/>
                </a:cubicBezTo>
                <a:cubicBezTo>
                  <a:pt x="88" y="217"/>
                  <a:pt x="88" y="217"/>
                  <a:pt x="87" y="217"/>
                </a:cubicBezTo>
                <a:cubicBezTo>
                  <a:pt x="86" y="219"/>
                  <a:pt x="85" y="221"/>
                  <a:pt x="84" y="222"/>
                </a:cubicBezTo>
                <a:cubicBezTo>
                  <a:pt x="84" y="223"/>
                  <a:pt x="84" y="223"/>
                  <a:pt x="83" y="223"/>
                </a:cubicBezTo>
                <a:close/>
                <a:moveTo>
                  <a:pt x="55" y="252"/>
                </a:moveTo>
                <a:cubicBezTo>
                  <a:pt x="55" y="252"/>
                  <a:pt x="55" y="252"/>
                  <a:pt x="55" y="252"/>
                </a:cubicBezTo>
                <a:cubicBezTo>
                  <a:pt x="55" y="251"/>
                  <a:pt x="55" y="251"/>
                  <a:pt x="55" y="251"/>
                </a:cubicBezTo>
                <a:cubicBezTo>
                  <a:pt x="53" y="248"/>
                  <a:pt x="51" y="245"/>
                  <a:pt x="50" y="242"/>
                </a:cubicBezTo>
                <a:cubicBezTo>
                  <a:pt x="48" y="239"/>
                  <a:pt x="46" y="236"/>
                  <a:pt x="44" y="233"/>
                </a:cubicBezTo>
                <a:cubicBezTo>
                  <a:pt x="44" y="233"/>
                  <a:pt x="44" y="233"/>
                  <a:pt x="44" y="232"/>
                </a:cubicBezTo>
                <a:cubicBezTo>
                  <a:pt x="44" y="233"/>
                  <a:pt x="44" y="233"/>
                  <a:pt x="44" y="233"/>
                </a:cubicBezTo>
                <a:cubicBezTo>
                  <a:pt x="45" y="235"/>
                  <a:pt x="46" y="238"/>
                  <a:pt x="48" y="240"/>
                </a:cubicBezTo>
                <a:cubicBezTo>
                  <a:pt x="48" y="240"/>
                  <a:pt x="48" y="241"/>
                  <a:pt x="48" y="242"/>
                </a:cubicBezTo>
                <a:cubicBezTo>
                  <a:pt x="48" y="242"/>
                  <a:pt x="48" y="242"/>
                  <a:pt x="48" y="243"/>
                </a:cubicBezTo>
                <a:cubicBezTo>
                  <a:pt x="49" y="244"/>
                  <a:pt x="50" y="245"/>
                  <a:pt x="51" y="247"/>
                </a:cubicBezTo>
                <a:cubicBezTo>
                  <a:pt x="52" y="248"/>
                  <a:pt x="54" y="250"/>
                  <a:pt x="55" y="252"/>
                </a:cubicBezTo>
                <a:close/>
                <a:moveTo>
                  <a:pt x="156" y="21"/>
                </a:moveTo>
                <a:cubicBezTo>
                  <a:pt x="156" y="21"/>
                  <a:pt x="156" y="21"/>
                  <a:pt x="156" y="21"/>
                </a:cubicBezTo>
                <a:cubicBezTo>
                  <a:pt x="156" y="21"/>
                  <a:pt x="155" y="21"/>
                  <a:pt x="155" y="21"/>
                </a:cubicBezTo>
                <a:cubicBezTo>
                  <a:pt x="152" y="25"/>
                  <a:pt x="149" y="29"/>
                  <a:pt x="146" y="34"/>
                </a:cubicBezTo>
                <a:cubicBezTo>
                  <a:pt x="144" y="37"/>
                  <a:pt x="143" y="41"/>
                  <a:pt x="141" y="44"/>
                </a:cubicBezTo>
                <a:cubicBezTo>
                  <a:pt x="141" y="45"/>
                  <a:pt x="141" y="45"/>
                  <a:pt x="141" y="46"/>
                </a:cubicBezTo>
                <a:cubicBezTo>
                  <a:pt x="142" y="46"/>
                  <a:pt x="142" y="47"/>
                  <a:pt x="141" y="48"/>
                </a:cubicBezTo>
                <a:cubicBezTo>
                  <a:pt x="141" y="48"/>
                  <a:pt x="141" y="48"/>
                  <a:pt x="141" y="48"/>
                </a:cubicBezTo>
                <a:cubicBezTo>
                  <a:pt x="141" y="48"/>
                  <a:pt x="141" y="48"/>
                  <a:pt x="141" y="48"/>
                </a:cubicBezTo>
                <a:cubicBezTo>
                  <a:pt x="141" y="48"/>
                  <a:pt x="141" y="48"/>
                  <a:pt x="141" y="48"/>
                </a:cubicBezTo>
                <a:cubicBezTo>
                  <a:pt x="142" y="48"/>
                  <a:pt x="142" y="48"/>
                  <a:pt x="142" y="48"/>
                </a:cubicBezTo>
                <a:cubicBezTo>
                  <a:pt x="142" y="47"/>
                  <a:pt x="142" y="47"/>
                  <a:pt x="142" y="47"/>
                </a:cubicBezTo>
                <a:cubicBezTo>
                  <a:pt x="143" y="44"/>
                  <a:pt x="143" y="42"/>
                  <a:pt x="144" y="39"/>
                </a:cubicBezTo>
                <a:cubicBezTo>
                  <a:pt x="146" y="35"/>
                  <a:pt x="148" y="31"/>
                  <a:pt x="151" y="28"/>
                </a:cubicBezTo>
                <a:cubicBezTo>
                  <a:pt x="151" y="28"/>
                  <a:pt x="151" y="27"/>
                  <a:pt x="152" y="27"/>
                </a:cubicBezTo>
                <a:cubicBezTo>
                  <a:pt x="153" y="25"/>
                  <a:pt x="154" y="23"/>
                  <a:pt x="156" y="21"/>
                </a:cubicBezTo>
                <a:cubicBezTo>
                  <a:pt x="156" y="21"/>
                  <a:pt x="156" y="21"/>
                  <a:pt x="156" y="21"/>
                </a:cubicBezTo>
                <a:close/>
                <a:moveTo>
                  <a:pt x="49" y="185"/>
                </a:moveTo>
                <a:cubicBezTo>
                  <a:pt x="49" y="185"/>
                  <a:pt x="49" y="185"/>
                  <a:pt x="49" y="185"/>
                </a:cubicBezTo>
                <a:cubicBezTo>
                  <a:pt x="49" y="180"/>
                  <a:pt x="49" y="175"/>
                  <a:pt x="49" y="171"/>
                </a:cubicBezTo>
                <a:cubicBezTo>
                  <a:pt x="48" y="170"/>
                  <a:pt x="48" y="170"/>
                  <a:pt x="46" y="170"/>
                </a:cubicBezTo>
                <a:cubicBezTo>
                  <a:pt x="47" y="175"/>
                  <a:pt x="48" y="180"/>
                  <a:pt x="49" y="185"/>
                </a:cubicBezTo>
                <a:close/>
                <a:moveTo>
                  <a:pt x="127" y="49"/>
                </a:moveTo>
                <a:cubicBezTo>
                  <a:pt x="125" y="51"/>
                  <a:pt x="121" y="58"/>
                  <a:pt x="121" y="59"/>
                </a:cubicBezTo>
                <a:cubicBezTo>
                  <a:pt x="124" y="57"/>
                  <a:pt x="126" y="55"/>
                  <a:pt x="129" y="53"/>
                </a:cubicBezTo>
                <a:cubicBezTo>
                  <a:pt x="128" y="52"/>
                  <a:pt x="128" y="51"/>
                  <a:pt x="127" y="49"/>
                </a:cubicBezTo>
                <a:close/>
                <a:moveTo>
                  <a:pt x="116" y="215"/>
                </a:moveTo>
                <a:cubicBezTo>
                  <a:pt x="117" y="216"/>
                  <a:pt x="117" y="217"/>
                  <a:pt x="118" y="219"/>
                </a:cubicBezTo>
                <a:cubicBezTo>
                  <a:pt x="119" y="218"/>
                  <a:pt x="120" y="218"/>
                  <a:pt x="121" y="217"/>
                </a:cubicBezTo>
                <a:cubicBezTo>
                  <a:pt x="121" y="217"/>
                  <a:pt x="121" y="217"/>
                  <a:pt x="121" y="216"/>
                </a:cubicBezTo>
                <a:cubicBezTo>
                  <a:pt x="121" y="215"/>
                  <a:pt x="121" y="213"/>
                  <a:pt x="121" y="212"/>
                </a:cubicBezTo>
                <a:cubicBezTo>
                  <a:pt x="119" y="213"/>
                  <a:pt x="118" y="214"/>
                  <a:pt x="116" y="215"/>
                </a:cubicBezTo>
                <a:close/>
                <a:moveTo>
                  <a:pt x="112" y="218"/>
                </a:moveTo>
                <a:cubicBezTo>
                  <a:pt x="112" y="220"/>
                  <a:pt x="112" y="222"/>
                  <a:pt x="113" y="224"/>
                </a:cubicBezTo>
                <a:cubicBezTo>
                  <a:pt x="114" y="222"/>
                  <a:pt x="115" y="221"/>
                  <a:pt x="117" y="220"/>
                </a:cubicBezTo>
                <a:cubicBezTo>
                  <a:pt x="116" y="219"/>
                  <a:pt x="115" y="217"/>
                  <a:pt x="114" y="216"/>
                </a:cubicBezTo>
                <a:cubicBezTo>
                  <a:pt x="113" y="216"/>
                  <a:pt x="113" y="218"/>
                  <a:pt x="112" y="218"/>
                </a:cubicBezTo>
                <a:close/>
                <a:moveTo>
                  <a:pt x="58" y="200"/>
                </a:moveTo>
                <a:cubicBezTo>
                  <a:pt x="60" y="199"/>
                  <a:pt x="61" y="198"/>
                  <a:pt x="62" y="197"/>
                </a:cubicBezTo>
                <a:cubicBezTo>
                  <a:pt x="62" y="195"/>
                  <a:pt x="61" y="194"/>
                  <a:pt x="61" y="192"/>
                </a:cubicBezTo>
                <a:cubicBezTo>
                  <a:pt x="60" y="193"/>
                  <a:pt x="60" y="193"/>
                  <a:pt x="59" y="193"/>
                </a:cubicBezTo>
                <a:cubicBezTo>
                  <a:pt x="58" y="194"/>
                  <a:pt x="57" y="195"/>
                  <a:pt x="56" y="196"/>
                </a:cubicBezTo>
                <a:cubicBezTo>
                  <a:pt x="57" y="197"/>
                  <a:pt x="58" y="198"/>
                  <a:pt x="58" y="200"/>
                </a:cubicBezTo>
                <a:close/>
                <a:moveTo>
                  <a:pt x="150" y="98"/>
                </a:moveTo>
                <a:cubicBezTo>
                  <a:pt x="150" y="99"/>
                  <a:pt x="151" y="99"/>
                  <a:pt x="151" y="99"/>
                </a:cubicBezTo>
                <a:cubicBezTo>
                  <a:pt x="153" y="99"/>
                  <a:pt x="155" y="99"/>
                  <a:pt x="158" y="100"/>
                </a:cubicBezTo>
                <a:cubicBezTo>
                  <a:pt x="160" y="100"/>
                  <a:pt x="161" y="100"/>
                  <a:pt x="163" y="100"/>
                </a:cubicBezTo>
                <a:cubicBezTo>
                  <a:pt x="164" y="99"/>
                  <a:pt x="164" y="99"/>
                  <a:pt x="165" y="98"/>
                </a:cubicBezTo>
                <a:cubicBezTo>
                  <a:pt x="160" y="98"/>
                  <a:pt x="155" y="98"/>
                  <a:pt x="150" y="98"/>
                </a:cubicBezTo>
                <a:close/>
                <a:moveTo>
                  <a:pt x="174" y="172"/>
                </a:moveTo>
                <a:cubicBezTo>
                  <a:pt x="174" y="172"/>
                  <a:pt x="174" y="172"/>
                  <a:pt x="174" y="172"/>
                </a:cubicBezTo>
                <a:cubicBezTo>
                  <a:pt x="174" y="171"/>
                  <a:pt x="175" y="171"/>
                  <a:pt x="175" y="171"/>
                </a:cubicBezTo>
                <a:cubicBezTo>
                  <a:pt x="176" y="170"/>
                  <a:pt x="176" y="168"/>
                  <a:pt x="177" y="167"/>
                </a:cubicBezTo>
                <a:cubicBezTo>
                  <a:pt x="178" y="166"/>
                  <a:pt x="178" y="166"/>
                  <a:pt x="178" y="165"/>
                </a:cubicBezTo>
                <a:cubicBezTo>
                  <a:pt x="178" y="164"/>
                  <a:pt x="178" y="164"/>
                  <a:pt x="178" y="163"/>
                </a:cubicBezTo>
                <a:cubicBezTo>
                  <a:pt x="177" y="162"/>
                  <a:pt x="177" y="162"/>
                  <a:pt x="177" y="161"/>
                </a:cubicBezTo>
                <a:cubicBezTo>
                  <a:pt x="176" y="163"/>
                  <a:pt x="175" y="164"/>
                  <a:pt x="174" y="166"/>
                </a:cubicBezTo>
                <a:cubicBezTo>
                  <a:pt x="174" y="166"/>
                  <a:pt x="174" y="167"/>
                  <a:pt x="174" y="167"/>
                </a:cubicBezTo>
                <a:cubicBezTo>
                  <a:pt x="174" y="168"/>
                  <a:pt x="174" y="170"/>
                  <a:pt x="174" y="172"/>
                </a:cubicBezTo>
                <a:close/>
                <a:moveTo>
                  <a:pt x="7" y="144"/>
                </a:moveTo>
                <a:cubicBezTo>
                  <a:pt x="7" y="147"/>
                  <a:pt x="8" y="159"/>
                  <a:pt x="10" y="161"/>
                </a:cubicBezTo>
                <a:cubicBezTo>
                  <a:pt x="9" y="160"/>
                  <a:pt x="9" y="159"/>
                  <a:pt x="9" y="159"/>
                </a:cubicBezTo>
                <a:cubicBezTo>
                  <a:pt x="9" y="157"/>
                  <a:pt x="9" y="157"/>
                  <a:pt x="11" y="157"/>
                </a:cubicBezTo>
                <a:cubicBezTo>
                  <a:pt x="11" y="157"/>
                  <a:pt x="11" y="157"/>
                  <a:pt x="11" y="157"/>
                </a:cubicBezTo>
                <a:cubicBezTo>
                  <a:pt x="10" y="153"/>
                  <a:pt x="9" y="148"/>
                  <a:pt x="7" y="144"/>
                </a:cubicBezTo>
                <a:close/>
                <a:moveTo>
                  <a:pt x="74" y="203"/>
                </a:moveTo>
                <a:cubicBezTo>
                  <a:pt x="75" y="205"/>
                  <a:pt x="75" y="206"/>
                  <a:pt x="76" y="207"/>
                </a:cubicBezTo>
                <a:cubicBezTo>
                  <a:pt x="76" y="207"/>
                  <a:pt x="76" y="207"/>
                  <a:pt x="76" y="207"/>
                </a:cubicBezTo>
                <a:cubicBezTo>
                  <a:pt x="76" y="208"/>
                  <a:pt x="76" y="208"/>
                  <a:pt x="76" y="208"/>
                </a:cubicBezTo>
                <a:cubicBezTo>
                  <a:pt x="77" y="208"/>
                  <a:pt x="78" y="208"/>
                  <a:pt x="79" y="208"/>
                </a:cubicBezTo>
                <a:cubicBezTo>
                  <a:pt x="79" y="208"/>
                  <a:pt x="80" y="208"/>
                  <a:pt x="80" y="208"/>
                </a:cubicBezTo>
                <a:cubicBezTo>
                  <a:pt x="80" y="208"/>
                  <a:pt x="79" y="208"/>
                  <a:pt x="79" y="208"/>
                </a:cubicBezTo>
                <a:cubicBezTo>
                  <a:pt x="79" y="207"/>
                  <a:pt x="78" y="207"/>
                  <a:pt x="79" y="206"/>
                </a:cubicBezTo>
                <a:cubicBezTo>
                  <a:pt x="80" y="206"/>
                  <a:pt x="80" y="205"/>
                  <a:pt x="81" y="205"/>
                </a:cubicBezTo>
                <a:cubicBezTo>
                  <a:pt x="81" y="205"/>
                  <a:pt x="81" y="205"/>
                  <a:pt x="81" y="205"/>
                </a:cubicBezTo>
                <a:cubicBezTo>
                  <a:pt x="80" y="205"/>
                  <a:pt x="80" y="204"/>
                  <a:pt x="80" y="204"/>
                </a:cubicBezTo>
                <a:cubicBezTo>
                  <a:pt x="79" y="203"/>
                  <a:pt x="78" y="203"/>
                  <a:pt x="77" y="203"/>
                </a:cubicBezTo>
                <a:cubicBezTo>
                  <a:pt x="76" y="203"/>
                  <a:pt x="75" y="203"/>
                  <a:pt x="74" y="203"/>
                </a:cubicBezTo>
                <a:close/>
                <a:moveTo>
                  <a:pt x="147" y="75"/>
                </a:moveTo>
                <a:cubicBezTo>
                  <a:pt x="147" y="75"/>
                  <a:pt x="147" y="75"/>
                  <a:pt x="147" y="75"/>
                </a:cubicBezTo>
                <a:cubicBezTo>
                  <a:pt x="148" y="75"/>
                  <a:pt x="149" y="75"/>
                  <a:pt x="150" y="75"/>
                </a:cubicBezTo>
                <a:cubicBezTo>
                  <a:pt x="150" y="75"/>
                  <a:pt x="151" y="75"/>
                  <a:pt x="152" y="75"/>
                </a:cubicBezTo>
                <a:cubicBezTo>
                  <a:pt x="153" y="75"/>
                  <a:pt x="154" y="74"/>
                  <a:pt x="155" y="73"/>
                </a:cubicBezTo>
                <a:cubicBezTo>
                  <a:pt x="155" y="73"/>
                  <a:pt x="155" y="73"/>
                  <a:pt x="156" y="72"/>
                </a:cubicBezTo>
                <a:cubicBezTo>
                  <a:pt x="154" y="72"/>
                  <a:pt x="152" y="71"/>
                  <a:pt x="150" y="71"/>
                </a:cubicBezTo>
                <a:cubicBezTo>
                  <a:pt x="149" y="72"/>
                  <a:pt x="148" y="74"/>
                  <a:pt x="147" y="75"/>
                </a:cubicBezTo>
                <a:close/>
                <a:moveTo>
                  <a:pt x="45" y="45"/>
                </a:moveTo>
                <a:cubicBezTo>
                  <a:pt x="44" y="45"/>
                  <a:pt x="44" y="45"/>
                  <a:pt x="44" y="46"/>
                </a:cubicBezTo>
                <a:cubicBezTo>
                  <a:pt x="44" y="46"/>
                  <a:pt x="43" y="47"/>
                  <a:pt x="43" y="47"/>
                </a:cubicBezTo>
                <a:cubicBezTo>
                  <a:pt x="42" y="48"/>
                  <a:pt x="41" y="50"/>
                  <a:pt x="40" y="51"/>
                </a:cubicBezTo>
                <a:cubicBezTo>
                  <a:pt x="36" y="56"/>
                  <a:pt x="33" y="62"/>
                  <a:pt x="29" y="67"/>
                </a:cubicBezTo>
                <a:cubicBezTo>
                  <a:pt x="29" y="68"/>
                  <a:pt x="29" y="68"/>
                  <a:pt x="29" y="68"/>
                </a:cubicBezTo>
                <a:cubicBezTo>
                  <a:pt x="29" y="68"/>
                  <a:pt x="29" y="68"/>
                  <a:pt x="29" y="68"/>
                </a:cubicBezTo>
                <a:cubicBezTo>
                  <a:pt x="32" y="63"/>
                  <a:pt x="36" y="58"/>
                  <a:pt x="39" y="54"/>
                </a:cubicBezTo>
                <a:cubicBezTo>
                  <a:pt x="39" y="53"/>
                  <a:pt x="40" y="53"/>
                  <a:pt x="40" y="53"/>
                </a:cubicBezTo>
                <a:cubicBezTo>
                  <a:pt x="39" y="52"/>
                  <a:pt x="40" y="52"/>
                  <a:pt x="40" y="51"/>
                </a:cubicBezTo>
                <a:cubicBezTo>
                  <a:pt x="42" y="50"/>
                  <a:pt x="43" y="49"/>
                  <a:pt x="45" y="47"/>
                </a:cubicBezTo>
                <a:cubicBezTo>
                  <a:pt x="45" y="47"/>
                  <a:pt x="45" y="47"/>
                  <a:pt x="45" y="47"/>
                </a:cubicBezTo>
                <a:cubicBezTo>
                  <a:pt x="45" y="46"/>
                  <a:pt x="45" y="46"/>
                  <a:pt x="45" y="45"/>
                </a:cubicBezTo>
                <a:close/>
                <a:moveTo>
                  <a:pt x="151" y="56"/>
                </a:moveTo>
                <a:cubicBezTo>
                  <a:pt x="152" y="55"/>
                  <a:pt x="153" y="54"/>
                  <a:pt x="153" y="53"/>
                </a:cubicBezTo>
                <a:cubicBezTo>
                  <a:pt x="153" y="53"/>
                  <a:pt x="153" y="52"/>
                  <a:pt x="153" y="52"/>
                </a:cubicBezTo>
                <a:cubicBezTo>
                  <a:pt x="152" y="52"/>
                  <a:pt x="147" y="52"/>
                  <a:pt x="146" y="53"/>
                </a:cubicBezTo>
                <a:cubicBezTo>
                  <a:pt x="147" y="53"/>
                  <a:pt x="147" y="54"/>
                  <a:pt x="146" y="54"/>
                </a:cubicBezTo>
                <a:cubicBezTo>
                  <a:pt x="146" y="54"/>
                  <a:pt x="146" y="55"/>
                  <a:pt x="146" y="55"/>
                </a:cubicBezTo>
                <a:cubicBezTo>
                  <a:pt x="148" y="56"/>
                  <a:pt x="150" y="56"/>
                  <a:pt x="151" y="56"/>
                </a:cubicBezTo>
                <a:close/>
                <a:moveTo>
                  <a:pt x="143" y="62"/>
                </a:moveTo>
                <a:cubicBezTo>
                  <a:pt x="143" y="62"/>
                  <a:pt x="142" y="62"/>
                  <a:pt x="142" y="62"/>
                </a:cubicBezTo>
                <a:cubicBezTo>
                  <a:pt x="141" y="62"/>
                  <a:pt x="140" y="62"/>
                  <a:pt x="140" y="62"/>
                </a:cubicBezTo>
                <a:cubicBezTo>
                  <a:pt x="139" y="63"/>
                  <a:pt x="139" y="64"/>
                  <a:pt x="138" y="65"/>
                </a:cubicBezTo>
                <a:cubicBezTo>
                  <a:pt x="139" y="66"/>
                  <a:pt x="143" y="67"/>
                  <a:pt x="143" y="67"/>
                </a:cubicBezTo>
                <a:cubicBezTo>
                  <a:pt x="143" y="65"/>
                  <a:pt x="143" y="64"/>
                  <a:pt x="143" y="62"/>
                </a:cubicBezTo>
                <a:close/>
                <a:moveTo>
                  <a:pt x="158" y="77"/>
                </a:moveTo>
                <a:cubicBezTo>
                  <a:pt x="158" y="77"/>
                  <a:pt x="158" y="77"/>
                  <a:pt x="158" y="77"/>
                </a:cubicBezTo>
                <a:cubicBezTo>
                  <a:pt x="157" y="77"/>
                  <a:pt x="156" y="77"/>
                  <a:pt x="155" y="77"/>
                </a:cubicBezTo>
                <a:cubicBezTo>
                  <a:pt x="154" y="77"/>
                  <a:pt x="152" y="77"/>
                  <a:pt x="151" y="78"/>
                </a:cubicBezTo>
                <a:cubicBezTo>
                  <a:pt x="150" y="79"/>
                  <a:pt x="150" y="79"/>
                  <a:pt x="149" y="80"/>
                </a:cubicBezTo>
                <a:cubicBezTo>
                  <a:pt x="149" y="80"/>
                  <a:pt x="149" y="80"/>
                  <a:pt x="149" y="80"/>
                </a:cubicBezTo>
                <a:cubicBezTo>
                  <a:pt x="151" y="80"/>
                  <a:pt x="152" y="81"/>
                  <a:pt x="154" y="81"/>
                </a:cubicBezTo>
                <a:cubicBezTo>
                  <a:pt x="154" y="81"/>
                  <a:pt x="154" y="81"/>
                  <a:pt x="154" y="81"/>
                </a:cubicBezTo>
                <a:cubicBezTo>
                  <a:pt x="156" y="80"/>
                  <a:pt x="157" y="78"/>
                  <a:pt x="158" y="77"/>
                </a:cubicBezTo>
                <a:close/>
                <a:moveTo>
                  <a:pt x="46" y="92"/>
                </a:moveTo>
                <a:cubicBezTo>
                  <a:pt x="46" y="92"/>
                  <a:pt x="46" y="92"/>
                  <a:pt x="46" y="92"/>
                </a:cubicBezTo>
                <a:cubicBezTo>
                  <a:pt x="47" y="92"/>
                  <a:pt x="48" y="92"/>
                  <a:pt x="48" y="91"/>
                </a:cubicBezTo>
                <a:cubicBezTo>
                  <a:pt x="50" y="90"/>
                  <a:pt x="53" y="88"/>
                  <a:pt x="55" y="87"/>
                </a:cubicBezTo>
                <a:cubicBezTo>
                  <a:pt x="55" y="87"/>
                  <a:pt x="55" y="86"/>
                  <a:pt x="55" y="85"/>
                </a:cubicBezTo>
                <a:cubicBezTo>
                  <a:pt x="53" y="86"/>
                  <a:pt x="51" y="86"/>
                  <a:pt x="50" y="87"/>
                </a:cubicBezTo>
                <a:cubicBezTo>
                  <a:pt x="49" y="87"/>
                  <a:pt x="49" y="87"/>
                  <a:pt x="49" y="87"/>
                </a:cubicBezTo>
                <a:cubicBezTo>
                  <a:pt x="48" y="89"/>
                  <a:pt x="47" y="90"/>
                  <a:pt x="46" y="92"/>
                </a:cubicBezTo>
                <a:close/>
                <a:moveTo>
                  <a:pt x="63" y="222"/>
                </a:moveTo>
                <a:cubicBezTo>
                  <a:pt x="62" y="222"/>
                  <a:pt x="61" y="222"/>
                  <a:pt x="59" y="222"/>
                </a:cubicBezTo>
                <a:cubicBezTo>
                  <a:pt x="57" y="225"/>
                  <a:pt x="55" y="228"/>
                  <a:pt x="53" y="231"/>
                </a:cubicBezTo>
                <a:cubicBezTo>
                  <a:pt x="53" y="231"/>
                  <a:pt x="54" y="231"/>
                  <a:pt x="54" y="231"/>
                </a:cubicBezTo>
                <a:cubicBezTo>
                  <a:pt x="57" y="228"/>
                  <a:pt x="60" y="225"/>
                  <a:pt x="63" y="222"/>
                </a:cubicBezTo>
                <a:close/>
                <a:moveTo>
                  <a:pt x="165" y="128"/>
                </a:moveTo>
                <a:cubicBezTo>
                  <a:pt x="165" y="128"/>
                  <a:pt x="165" y="128"/>
                  <a:pt x="165" y="128"/>
                </a:cubicBezTo>
                <a:cubicBezTo>
                  <a:pt x="165" y="128"/>
                  <a:pt x="165" y="128"/>
                  <a:pt x="165" y="128"/>
                </a:cubicBezTo>
                <a:cubicBezTo>
                  <a:pt x="165" y="124"/>
                  <a:pt x="165" y="120"/>
                  <a:pt x="166" y="116"/>
                </a:cubicBezTo>
                <a:cubicBezTo>
                  <a:pt x="166" y="111"/>
                  <a:pt x="166" y="107"/>
                  <a:pt x="166" y="102"/>
                </a:cubicBezTo>
                <a:cubicBezTo>
                  <a:pt x="166" y="102"/>
                  <a:pt x="166" y="102"/>
                  <a:pt x="166" y="101"/>
                </a:cubicBezTo>
                <a:cubicBezTo>
                  <a:pt x="166" y="102"/>
                  <a:pt x="165" y="102"/>
                  <a:pt x="165" y="102"/>
                </a:cubicBezTo>
                <a:cubicBezTo>
                  <a:pt x="165" y="102"/>
                  <a:pt x="165" y="103"/>
                  <a:pt x="165" y="103"/>
                </a:cubicBezTo>
                <a:cubicBezTo>
                  <a:pt x="166" y="103"/>
                  <a:pt x="166" y="104"/>
                  <a:pt x="165" y="105"/>
                </a:cubicBezTo>
                <a:cubicBezTo>
                  <a:pt x="165" y="105"/>
                  <a:pt x="165" y="106"/>
                  <a:pt x="165" y="106"/>
                </a:cubicBezTo>
                <a:cubicBezTo>
                  <a:pt x="165" y="113"/>
                  <a:pt x="165" y="120"/>
                  <a:pt x="165" y="127"/>
                </a:cubicBezTo>
                <a:cubicBezTo>
                  <a:pt x="165" y="127"/>
                  <a:pt x="165" y="128"/>
                  <a:pt x="165" y="128"/>
                </a:cubicBezTo>
                <a:close/>
                <a:moveTo>
                  <a:pt x="146" y="198"/>
                </a:moveTo>
                <a:cubicBezTo>
                  <a:pt x="145" y="199"/>
                  <a:pt x="144" y="200"/>
                  <a:pt x="143" y="201"/>
                </a:cubicBezTo>
                <a:cubicBezTo>
                  <a:pt x="142" y="202"/>
                  <a:pt x="141" y="204"/>
                  <a:pt x="141" y="205"/>
                </a:cubicBezTo>
                <a:cubicBezTo>
                  <a:pt x="141" y="206"/>
                  <a:pt x="141" y="206"/>
                  <a:pt x="141" y="206"/>
                </a:cubicBezTo>
                <a:cubicBezTo>
                  <a:pt x="143" y="205"/>
                  <a:pt x="145" y="203"/>
                  <a:pt x="147" y="201"/>
                </a:cubicBezTo>
                <a:cubicBezTo>
                  <a:pt x="147" y="200"/>
                  <a:pt x="146" y="199"/>
                  <a:pt x="146" y="198"/>
                </a:cubicBezTo>
                <a:close/>
                <a:moveTo>
                  <a:pt x="35" y="104"/>
                </a:moveTo>
                <a:cubicBezTo>
                  <a:pt x="34" y="105"/>
                  <a:pt x="32" y="106"/>
                  <a:pt x="31" y="107"/>
                </a:cubicBezTo>
                <a:cubicBezTo>
                  <a:pt x="31" y="107"/>
                  <a:pt x="31" y="108"/>
                  <a:pt x="31" y="108"/>
                </a:cubicBezTo>
                <a:cubicBezTo>
                  <a:pt x="33" y="108"/>
                  <a:pt x="36" y="108"/>
                  <a:pt x="38" y="108"/>
                </a:cubicBezTo>
                <a:cubicBezTo>
                  <a:pt x="40" y="108"/>
                  <a:pt x="42" y="108"/>
                  <a:pt x="44" y="107"/>
                </a:cubicBezTo>
                <a:cubicBezTo>
                  <a:pt x="43" y="107"/>
                  <a:pt x="43" y="107"/>
                  <a:pt x="42" y="107"/>
                </a:cubicBezTo>
                <a:cubicBezTo>
                  <a:pt x="40" y="107"/>
                  <a:pt x="38" y="107"/>
                  <a:pt x="37" y="106"/>
                </a:cubicBezTo>
                <a:cubicBezTo>
                  <a:pt x="35" y="106"/>
                  <a:pt x="35" y="106"/>
                  <a:pt x="35" y="104"/>
                </a:cubicBezTo>
                <a:close/>
                <a:moveTo>
                  <a:pt x="155" y="52"/>
                </a:moveTo>
                <a:cubicBezTo>
                  <a:pt x="156" y="54"/>
                  <a:pt x="155" y="56"/>
                  <a:pt x="155" y="57"/>
                </a:cubicBezTo>
                <a:cubicBezTo>
                  <a:pt x="156" y="57"/>
                  <a:pt x="156" y="57"/>
                  <a:pt x="157" y="58"/>
                </a:cubicBezTo>
                <a:cubicBezTo>
                  <a:pt x="158" y="56"/>
                  <a:pt x="160" y="55"/>
                  <a:pt x="161" y="53"/>
                </a:cubicBezTo>
                <a:cubicBezTo>
                  <a:pt x="159" y="53"/>
                  <a:pt x="157" y="52"/>
                  <a:pt x="155" y="52"/>
                </a:cubicBezTo>
                <a:close/>
                <a:moveTo>
                  <a:pt x="195" y="71"/>
                </a:moveTo>
                <a:cubicBezTo>
                  <a:pt x="196" y="75"/>
                  <a:pt x="195" y="80"/>
                  <a:pt x="194" y="84"/>
                </a:cubicBezTo>
                <a:cubicBezTo>
                  <a:pt x="195" y="82"/>
                  <a:pt x="196" y="79"/>
                  <a:pt x="198" y="77"/>
                </a:cubicBezTo>
                <a:cubicBezTo>
                  <a:pt x="198" y="75"/>
                  <a:pt x="196" y="73"/>
                  <a:pt x="195" y="71"/>
                </a:cubicBezTo>
                <a:close/>
                <a:moveTo>
                  <a:pt x="176" y="88"/>
                </a:moveTo>
                <a:cubicBezTo>
                  <a:pt x="179" y="86"/>
                  <a:pt x="181" y="84"/>
                  <a:pt x="183" y="82"/>
                </a:cubicBezTo>
                <a:cubicBezTo>
                  <a:pt x="180" y="83"/>
                  <a:pt x="177" y="84"/>
                  <a:pt x="175" y="84"/>
                </a:cubicBezTo>
                <a:cubicBezTo>
                  <a:pt x="174" y="85"/>
                  <a:pt x="174" y="86"/>
                  <a:pt x="174" y="86"/>
                </a:cubicBezTo>
                <a:cubicBezTo>
                  <a:pt x="175" y="87"/>
                  <a:pt x="176" y="87"/>
                  <a:pt x="176" y="88"/>
                </a:cubicBezTo>
                <a:close/>
                <a:moveTo>
                  <a:pt x="192" y="137"/>
                </a:moveTo>
                <a:cubicBezTo>
                  <a:pt x="191" y="138"/>
                  <a:pt x="190" y="139"/>
                  <a:pt x="189" y="140"/>
                </a:cubicBezTo>
                <a:cubicBezTo>
                  <a:pt x="189" y="141"/>
                  <a:pt x="189" y="141"/>
                  <a:pt x="189" y="142"/>
                </a:cubicBezTo>
                <a:cubicBezTo>
                  <a:pt x="189" y="143"/>
                  <a:pt x="189" y="144"/>
                  <a:pt x="189" y="146"/>
                </a:cubicBezTo>
                <a:cubicBezTo>
                  <a:pt x="189" y="146"/>
                  <a:pt x="190" y="146"/>
                  <a:pt x="190" y="146"/>
                </a:cubicBezTo>
                <a:cubicBezTo>
                  <a:pt x="191" y="144"/>
                  <a:pt x="192" y="141"/>
                  <a:pt x="193" y="139"/>
                </a:cubicBezTo>
                <a:cubicBezTo>
                  <a:pt x="193" y="138"/>
                  <a:pt x="192" y="138"/>
                  <a:pt x="192" y="137"/>
                </a:cubicBezTo>
                <a:close/>
                <a:moveTo>
                  <a:pt x="166" y="67"/>
                </a:moveTo>
                <a:cubicBezTo>
                  <a:pt x="166" y="67"/>
                  <a:pt x="166" y="67"/>
                  <a:pt x="166" y="67"/>
                </a:cubicBezTo>
                <a:cubicBezTo>
                  <a:pt x="169" y="64"/>
                  <a:pt x="171" y="61"/>
                  <a:pt x="174" y="58"/>
                </a:cubicBezTo>
                <a:cubicBezTo>
                  <a:pt x="173" y="57"/>
                  <a:pt x="172" y="57"/>
                  <a:pt x="170" y="56"/>
                </a:cubicBezTo>
                <a:cubicBezTo>
                  <a:pt x="170" y="58"/>
                  <a:pt x="170" y="59"/>
                  <a:pt x="169" y="61"/>
                </a:cubicBezTo>
                <a:cubicBezTo>
                  <a:pt x="169" y="61"/>
                  <a:pt x="169" y="61"/>
                  <a:pt x="169" y="62"/>
                </a:cubicBezTo>
                <a:cubicBezTo>
                  <a:pt x="169" y="62"/>
                  <a:pt x="169" y="63"/>
                  <a:pt x="169" y="63"/>
                </a:cubicBezTo>
                <a:cubicBezTo>
                  <a:pt x="168" y="63"/>
                  <a:pt x="168" y="63"/>
                  <a:pt x="168" y="64"/>
                </a:cubicBezTo>
                <a:cubicBezTo>
                  <a:pt x="168" y="64"/>
                  <a:pt x="167" y="65"/>
                  <a:pt x="167" y="66"/>
                </a:cubicBezTo>
                <a:cubicBezTo>
                  <a:pt x="167" y="66"/>
                  <a:pt x="167" y="67"/>
                  <a:pt x="166" y="67"/>
                </a:cubicBezTo>
                <a:close/>
                <a:moveTo>
                  <a:pt x="62" y="85"/>
                </a:moveTo>
                <a:cubicBezTo>
                  <a:pt x="61" y="85"/>
                  <a:pt x="61" y="85"/>
                  <a:pt x="61" y="86"/>
                </a:cubicBezTo>
                <a:cubicBezTo>
                  <a:pt x="60" y="88"/>
                  <a:pt x="59" y="90"/>
                  <a:pt x="59" y="92"/>
                </a:cubicBezTo>
                <a:cubicBezTo>
                  <a:pt x="58" y="92"/>
                  <a:pt x="58" y="93"/>
                  <a:pt x="58" y="93"/>
                </a:cubicBezTo>
                <a:cubicBezTo>
                  <a:pt x="59" y="93"/>
                  <a:pt x="61" y="93"/>
                  <a:pt x="62" y="92"/>
                </a:cubicBezTo>
                <a:cubicBezTo>
                  <a:pt x="62" y="90"/>
                  <a:pt x="62" y="87"/>
                  <a:pt x="62" y="85"/>
                </a:cubicBezTo>
                <a:close/>
                <a:moveTo>
                  <a:pt x="82" y="222"/>
                </a:moveTo>
                <a:cubicBezTo>
                  <a:pt x="82" y="221"/>
                  <a:pt x="83" y="220"/>
                  <a:pt x="83" y="220"/>
                </a:cubicBezTo>
                <a:cubicBezTo>
                  <a:pt x="84" y="219"/>
                  <a:pt x="85" y="218"/>
                  <a:pt x="85" y="217"/>
                </a:cubicBezTo>
                <a:cubicBezTo>
                  <a:pt x="84" y="217"/>
                  <a:pt x="83" y="217"/>
                  <a:pt x="82" y="217"/>
                </a:cubicBezTo>
                <a:cubicBezTo>
                  <a:pt x="82" y="217"/>
                  <a:pt x="81" y="218"/>
                  <a:pt x="81" y="218"/>
                </a:cubicBezTo>
                <a:cubicBezTo>
                  <a:pt x="80" y="219"/>
                  <a:pt x="79" y="221"/>
                  <a:pt x="77" y="222"/>
                </a:cubicBezTo>
                <a:cubicBezTo>
                  <a:pt x="77" y="222"/>
                  <a:pt x="77" y="222"/>
                  <a:pt x="77" y="222"/>
                </a:cubicBezTo>
                <a:cubicBezTo>
                  <a:pt x="78" y="223"/>
                  <a:pt x="78" y="223"/>
                  <a:pt x="79" y="223"/>
                </a:cubicBezTo>
                <a:cubicBezTo>
                  <a:pt x="79" y="223"/>
                  <a:pt x="79" y="223"/>
                  <a:pt x="80" y="222"/>
                </a:cubicBezTo>
                <a:cubicBezTo>
                  <a:pt x="80" y="222"/>
                  <a:pt x="81" y="222"/>
                  <a:pt x="82" y="222"/>
                </a:cubicBezTo>
                <a:close/>
                <a:moveTo>
                  <a:pt x="75" y="246"/>
                </a:moveTo>
                <a:cubicBezTo>
                  <a:pt x="75" y="246"/>
                  <a:pt x="74" y="246"/>
                  <a:pt x="74" y="247"/>
                </a:cubicBezTo>
                <a:cubicBezTo>
                  <a:pt x="72" y="247"/>
                  <a:pt x="71" y="246"/>
                  <a:pt x="70" y="244"/>
                </a:cubicBezTo>
                <a:cubicBezTo>
                  <a:pt x="70" y="244"/>
                  <a:pt x="71" y="243"/>
                  <a:pt x="71" y="243"/>
                </a:cubicBezTo>
                <a:cubicBezTo>
                  <a:pt x="71" y="243"/>
                  <a:pt x="71" y="242"/>
                  <a:pt x="71" y="242"/>
                </a:cubicBezTo>
                <a:cubicBezTo>
                  <a:pt x="69" y="242"/>
                  <a:pt x="68" y="243"/>
                  <a:pt x="66" y="243"/>
                </a:cubicBezTo>
                <a:cubicBezTo>
                  <a:pt x="66" y="244"/>
                  <a:pt x="66" y="245"/>
                  <a:pt x="66" y="245"/>
                </a:cubicBezTo>
                <a:cubicBezTo>
                  <a:pt x="67" y="246"/>
                  <a:pt x="67" y="246"/>
                  <a:pt x="67" y="246"/>
                </a:cubicBezTo>
                <a:cubicBezTo>
                  <a:pt x="70" y="246"/>
                  <a:pt x="72" y="247"/>
                  <a:pt x="74" y="247"/>
                </a:cubicBezTo>
                <a:cubicBezTo>
                  <a:pt x="74" y="247"/>
                  <a:pt x="75" y="247"/>
                  <a:pt x="75" y="247"/>
                </a:cubicBezTo>
                <a:cubicBezTo>
                  <a:pt x="75" y="247"/>
                  <a:pt x="75" y="246"/>
                  <a:pt x="75" y="246"/>
                </a:cubicBezTo>
                <a:close/>
                <a:moveTo>
                  <a:pt x="50" y="166"/>
                </a:moveTo>
                <a:cubicBezTo>
                  <a:pt x="50" y="165"/>
                  <a:pt x="50" y="164"/>
                  <a:pt x="50" y="163"/>
                </a:cubicBezTo>
                <a:cubicBezTo>
                  <a:pt x="48" y="163"/>
                  <a:pt x="47" y="163"/>
                  <a:pt x="45" y="163"/>
                </a:cubicBezTo>
                <a:cubicBezTo>
                  <a:pt x="45" y="164"/>
                  <a:pt x="46" y="166"/>
                  <a:pt x="46" y="168"/>
                </a:cubicBezTo>
                <a:cubicBezTo>
                  <a:pt x="47" y="167"/>
                  <a:pt x="48" y="167"/>
                  <a:pt x="50" y="166"/>
                </a:cubicBezTo>
                <a:close/>
                <a:moveTo>
                  <a:pt x="67" y="248"/>
                </a:moveTo>
                <a:cubicBezTo>
                  <a:pt x="68" y="249"/>
                  <a:pt x="68" y="251"/>
                  <a:pt x="68" y="252"/>
                </a:cubicBezTo>
                <a:cubicBezTo>
                  <a:pt x="70" y="252"/>
                  <a:pt x="72" y="251"/>
                  <a:pt x="74" y="251"/>
                </a:cubicBezTo>
                <a:cubicBezTo>
                  <a:pt x="74" y="250"/>
                  <a:pt x="74" y="250"/>
                  <a:pt x="75" y="249"/>
                </a:cubicBezTo>
                <a:cubicBezTo>
                  <a:pt x="72" y="249"/>
                  <a:pt x="70" y="248"/>
                  <a:pt x="67" y="248"/>
                </a:cubicBezTo>
                <a:close/>
                <a:moveTo>
                  <a:pt x="142" y="167"/>
                </a:moveTo>
                <a:cubicBezTo>
                  <a:pt x="142" y="167"/>
                  <a:pt x="142" y="167"/>
                  <a:pt x="142" y="168"/>
                </a:cubicBezTo>
                <a:cubicBezTo>
                  <a:pt x="143" y="172"/>
                  <a:pt x="145" y="176"/>
                  <a:pt x="146" y="181"/>
                </a:cubicBezTo>
                <a:cubicBezTo>
                  <a:pt x="146" y="181"/>
                  <a:pt x="146" y="181"/>
                  <a:pt x="146" y="181"/>
                </a:cubicBezTo>
                <a:cubicBezTo>
                  <a:pt x="146" y="181"/>
                  <a:pt x="146" y="181"/>
                  <a:pt x="146" y="180"/>
                </a:cubicBezTo>
                <a:cubicBezTo>
                  <a:pt x="146" y="178"/>
                  <a:pt x="146" y="176"/>
                  <a:pt x="146" y="174"/>
                </a:cubicBezTo>
                <a:cubicBezTo>
                  <a:pt x="146" y="173"/>
                  <a:pt x="146" y="173"/>
                  <a:pt x="146" y="172"/>
                </a:cubicBezTo>
                <a:cubicBezTo>
                  <a:pt x="145" y="171"/>
                  <a:pt x="144" y="169"/>
                  <a:pt x="142" y="167"/>
                </a:cubicBezTo>
                <a:cubicBezTo>
                  <a:pt x="142" y="167"/>
                  <a:pt x="142" y="167"/>
                  <a:pt x="142" y="167"/>
                </a:cubicBezTo>
                <a:close/>
                <a:moveTo>
                  <a:pt x="42" y="75"/>
                </a:moveTo>
                <a:cubicBezTo>
                  <a:pt x="42" y="75"/>
                  <a:pt x="42" y="75"/>
                  <a:pt x="42" y="75"/>
                </a:cubicBezTo>
                <a:cubicBezTo>
                  <a:pt x="43" y="74"/>
                  <a:pt x="44" y="74"/>
                  <a:pt x="45" y="73"/>
                </a:cubicBezTo>
                <a:cubicBezTo>
                  <a:pt x="45" y="73"/>
                  <a:pt x="45" y="72"/>
                  <a:pt x="45" y="72"/>
                </a:cubicBezTo>
                <a:cubicBezTo>
                  <a:pt x="46" y="71"/>
                  <a:pt x="47" y="69"/>
                  <a:pt x="48" y="67"/>
                </a:cubicBezTo>
                <a:cubicBezTo>
                  <a:pt x="48" y="67"/>
                  <a:pt x="48" y="67"/>
                  <a:pt x="48" y="67"/>
                </a:cubicBezTo>
                <a:cubicBezTo>
                  <a:pt x="47" y="67"/>
                  <a:pt x="46" y="67"/>
                  <a:pt x="45" y="67"/>
                </a:cubicBezTo>
                <a:cubicBezTo>
                  <a:pt x="44" y="70"/>
                  <a:pt x="43" y="72"/>
                  <a:pt x="42" y="75"/>
                </a:cubicBezTo>
                <a:close/>
                <a:moveTo>
                  <a:pt x="159" y="84"/>
                </a:moveTo>
                <a:cubicBezTo>
                  <a:pt x="158" y="84"/>
                  <a:pt x="157" y="83"/>
                  <a:pt x="156" y="83"/>
                </a:cubicBezTo>
                <a:cubicBezTo>
                  <a:pt x="155" y="83"/>
                  <a:pt x="155" y="83"/>
                  <a:pt x="154" y="84"/>
                </a:cubicBezTo>
                <a:cubicBezTo>
                  <a:pt x="153" y="85"/>
                  <a:pt x="152" y="87"/>
                  <a:pt x="150" y="88"/>
                </a:cubicBezTo>
                <a:cubicBezTo>
                  <a:pt x="150" y="89"/>
                  <a:pt x="150" y="89"/>
                  <a:pt x="150" y="89"/>
                </a:cubicBezTo>
                <a:cubicBezTo>
                  <a:pt x="151" y="89"/>
                  <a:pt x="151" y="89"/>
                  <a:pt x="152" y="89"/>
                </a:cubicBezTo>
                <a:cubicBezTo>
                  <a:pt x="154" y="87"/>
                  <a:pt x="156" y="86"/>
                  <a:pt x="158" y="85"/>
                </a:cubicBezTo>
                <a:cubicBezTo>
                  <a:pt x="158" y="84"/>
                  <a:pt x="158" y="84"/>
                  <a:pt x="159" y="84"/>
                </a:cubicBezTo>
                <a:close/>
                <a:moveTo>
                  <a:pt x="104" y="46"/>
                </a:moveTo>
                <a:cubicBezTo>
                  <a:pt x="104" y="46"/>
                  <a:pt x="103" y="46"/>
                  <a:pt x="103" y="46"/>
                </a:cubicBezTo>
                <a:cubicBezTo>
                  <a:pt x="103" y="46"/>
                  <a:pt x="103" y="47"/>
                  <a:pt x="103" y="47"/>
                </a:cubicBezTo>
                <a:cubicBezTo>
                  <a:pt x="102" y="47"/>
                  <a:pt x="101" y="48"/>
                  <a:pt x="100" y="49"/>
                </a:cubicBezTo>
                <a:cubicBezTo>
                  <a:pt x="99" y="49"/>
                  <a:pt x="99" y="49"/>
                  <a:pt x="99" y="50"/>
                </a:cubicBezTo>
                <a:cubicBezTo>
                  <a:pt x="99" y="51"/>
                  <a:pt x="99" y="52"/>
                  <a:pt x="99" y="53"/>
                </a:cubicBezTo>
                <a:cubicBezTo>
                  <a:pt x="99" y="55"/>
                  <a:pt x="99" y="56"/>
                  <a:pt x="99" y="57"/>
                </a:cubicBezTo>
                <a:cubicBezTo>
                  <a:pt x="99" y="57"/>
                  <a:pt x="99" y="57"/>
                  <a:pt x="99" y="57"/>
                </a:cubicBezTo>
                <a:cubicBezTo>
                  <a:pt x="100" y="56"/>
                  <a:pt x="101" y="55"/>
                  <a:pt x="101" y="54"/>
                </a:cubicBezTo>
                <a:cubicBezTo>
                  <a:pt x="101" y="54"/>
                  <a:pt x="101" y="53"/>
                  <a:pt x="101" y="53"/>
                </a:cubicBezTo>
                <a:cubicBezTo>
                  <a:pt x="101" y="53"/>
                  <a:pt x="101" y="52"/>
                  <a:pt x="101" y="51"/>
                </a:cubicBezTo>
                <a:cubicBezTo>
                  <a:pt x="102" y="51"/>
                  <a:pt x="102" y="50"/>
                  <a:pt x="102" y="49"/>
                </a:cubicBezTo>
                <a:cubicBezTo>
                  <a:pt x="103" y="48"/>
                  <a:pt x="103" y="47"/>
                  <a:pt x="104" y="46"/>
                </a:cubicBezTo>
                <a:close/>
                <a:moveTo>
                  <a:pt x="43" y="203"/>
                </a:moveTo>
                <a:cubicBezTo>
                  <a:pt x="44" y="205"/>
                  <a:pt x="44" y="206"/>
                  <a:pt x="45" y="208"/>
                </a:cubicBezTo>
                <a:cubicBezTo>
                  <a:pt x="46" y="206"/>
                  <a:pt x="47" y="205"/>
                  <a:pt x="48" y="204"/>
                </a:cubicBezTo>
                <a:cubicBezTo>
                  <a:pt x="47" y="203"/>
                  <a:pt x="47" y="202"/>
                  <a:pt x="46" y="201"/>
                </a:cubicBezTo>
                <a:cubicBezTo>
                  <a:pt x="45" y="201"/>
                  <a:pt x="44" y="202"/>
                  <a:pt x="43" y="203"/>
                </a:cubicBezTo>
                <a:close/>
                <a:moveTo>
                  <a:pt x="52" y="195"/>
                </a:moveTo>
                <a:cubicBezTo>
                  <a:pt x="50" y="197"/>
                  <a:pt x="49" y="198"/>
                  <a:pt x="47" y="199"/>
                </a:cubicBezTo>
                <a:cubicBezTo>
                  <a:pt x="48" y="200"/>
                  <a:pt x="48" y="200"/>
                  <a:pt x="48" y="201"/>
                </a:cubicBezTo>
                <a:cubicBezTo>
                  <a:pt x="49" y="201"/>
                  <a:pt x="49" y="202"/>
                  <a:pt x="49" y="202"/>
                </a:cubicBezTo>
                <a:cubicBezTo>
                  <a:pt x="50" y="201"/>
                  <a:pt x="52" y="199"/>
                  <a:pt x="53" y="198"/>
                </a:cubicBezTo>
                <a:cubicBezTo>
                  <a:pt x="53" y="198"/>
                  <a:pt x="53" y="197"/>
                  <a:pt x="53" y="197"/>
                </a:cubicBezTo>
                <a:cubicBezTo>
                  <a:pt x="53" y="197"/>
                  <a:pt x="52" y="196"/>
                  <a:pt x="52" y="195"/>
                </a:cubicBezTo>
                <a:close/>
                <a:moveTo>
                  <a:pt x="188" y="123"/>
                </a:moveTo>
                <a:cubicBezTo>
                  <a:pt x="189" y="123"/>
                  <a:pt x="190" y="122"/>
                  <a:pt x="191" y="122"/>
                </a:cubicBezTo>
                <a:cubicBezTo>
                  <a:pt x="191" y="120"/>
                  <a:pt x="190" y="119"/>
                  <a:pt x="190" y="117"/>
                </a:cubicBezTo>
                <a:cubicBezTo>
                  <a:pt x="188" y="118"/>
                  <a:pt x="187" y="119"/>
                  <a:pt x="186" y="120"/>
                </a:cubicBezTo>
                <a:cubicBezTo>
                  <a:pt x="186" y="121"/>
                  <a:pt x="187" y="122"/>
                  <a:pt x="188" y="123"/>
                </a:cubicBezTo>
                <a:close/>
                <a:moveTo>
                  <a:pt x="50" y="84"/>
                </a:moveTo>
                <a:cubicBezTo>
                  <a:pt x="51" y="85"/>
                  <a:pt x="51" y="85"/>
                  <a:pt x="51" y="85"/>
                </a:cubicBezTo>
                <a:cubicBezTo>
                  <a:pt x="52" y="84"/>
                  <a:pt x="54" y="84"/>
                  <a:pt x="55" y="83"/>
                </a:cubicBezTo>
                <a:cubicBezTo>
                  <a:pt x="56" y="83"/>
                  <a:pt x="56" y="83"/>
                  <a:pt x="56" y="83"/>
                </a:cubicBezTo>
                <a:cubicBezTo>
                  <a:pt x="56" y="82"/>
                  <a:pt x="56" y="81"/>
                  <a:pt x="57" y="80"/>
                </a:cubicBezTo>
                <a:cubicBezTo>
                  <a:pt x="57" y="79"/>
                  <a:pt x="57" y="79"/>
                  <a:pt x="57" y="79"/>
                </a:cubicBezTo>
                <a:cubicBezTo>
                  <a:pt x="57" y="79"/>
                  <a:pt x="56" y="79"/>
                  <a:pt x="56" y="79"/>
                </a:cubicBezTo>
                <a:cubicBezTo>
                  <a:pt x="55" y="80"/>
                  <a:pt x="54" y="80"/>
                  <a:pt x="52" y="81"/>
                </a:cubicBezTo>
                <a:cubicBezTo>
                  <a:pt x="52" y="81"/>
                  <a:pt x="52" y="81"/>
                  <a:pt x="52" y="82"/>
                </a:cubicBezTo>
                <a:cubicBezTo>
                  <a:pt x="51" y="82"/>
                  <a:pt x="51" y="83"/>
                  <a:pt x="50" y="84"/>
                </a:cubicBezTo>
                <a:close/>
                <a:moveTo>
                  <a:pt x="96" y="230"/>
                </a:moveTo>
                <a:cubicBezTo>
                  <a:pt x="96" y="231"/>
                  <a:pt x="97" y="231"/>
                  <a:pt x="97" y="231"/>
                </a:cubicBezTo>
                <a:cubicBezTo>
                  <a:pt x="97" y="231"/>
                  <a:pt x="98" y="231"/>
                  <a:pt x="98" y="230"/>
                </a:cubicBezTo>
                <a:cubicBezTo>
                  <a:pt x="100" y="228"/>
                  <a:pt x="103" y="225"/>
                  <a:pt x="105" y="222"/>
                </a:cubicBezTo>
                <a:cubicBezTo>
                  <a:pt x="106" y="222"/>
                  <a:pt x="106" y="222"/>
                  <a:pt x="106" y="221"/>
                </a:cubicBezTo>
                <a:cubicBezTo>
                  <a:pt x="106" y="221"/>
                  <a:pt x="106" y="221"/>
                  <a:pt x="106" y="221"/>
                </a:cubicBezTo>
                <a:cubicBezTo>
                  <a:pt x="102" y="224"/>
                  <a:pt x="99" y="226"/>
                  <a:pt x="97" y="229"/>
                </a:cubicBezTo>
                <a:cubicBezTo>
                  <a:pt x="96" y="229"/>
                  <a:pt x="96" y="230"/>
                  <a:pt x="96" y="230"/>
                </a:cubicBezTo>
                <a:close/>
                <a:moveTo>
                  <a:pt x="63" y="210"/>
                </a:moveTo>
                <a:cubicBezTo>
                  <a:pt x="62" y="209"/>
                  <a:pt x="61" y="207"/>
                  <a:pt x="60" y="205"/>
                </a:cubicBezTo>
                <a:cubicBezTo>
                  <a:pt x="59" y="206"/>
                  <a:pt x="59" y="206"/>
                  <a:pt x="58" y="207"/>
                </a:cubicBezTo>
                <a:cubicBezTo>
                  <a:pt x="58" y="207"/>
                  <a:pt x="58" y="208"/>
                  <a:pt x="58" y="208"/>
                </a:cubicBezTo>
                <a:cubicBezTo>
                  <a:pt x="59" y="209"/>
                  <a:pt x="59" y="211"/>
                  <a:pt x="60" y="212"/>
                </a:cubicBezTo>
                <a:cubicBezTo>
                  <a:pt x="60" y="212"/>
                  <a:pt x="60" y="212"/>
                  <a:pt x="60" y="213"/>
                </a:cubicBezTo>
                <a:cubicBezTo>
                  <a:pt x="61" y="212"/>
                  <a:pt x="62" y="211"/>
                  <a:pt x="63" y="210"/>
                </a:cubicBezTo>
                <a:close/>
                <a:moveTo>
                  <a:pt x="13" y="113"/>
                </a:moveTo>
                <a:cubicBezTo>
                  <a:pt x="13" y="108"/>
                  <a:pt x="13" y="103"/>
                  <a:pt x="13" y="98"/>
                </a:cubicBezTo>
                <a:cubicBezTo>
                  <a:pt x="13" y="98"/>
                  <a:pt x="12" y="98"/>
                  <a:pt x="12" y="99"/>
                </a:cubicBezTo>
                <a:cubicBezTo>
                  <a:pt x="12" y="100"/>
                  <a:pt x="12" y="101"/>
                  <a:pt x="12" y="102"/>
                </a:cubicBezTo>
                <a:cubicBezTo>
                  <a:pt x="12" y="105"/>
                  <a:pt x="12" y="108"/>
                  <a:pt x="12" y="111"/>
                </a:cubicBezTo>
                <a:cubicBezTo>
                  <a:pt x="12" y="111"/>
                  <a:pt x="12" y="112"/>
                  <a:pt x="12" y="112"/>
                </a:cubicBezTo>
                <a:cubicBezTo>
                  <a:pt x="12" y="112"/>
                  <a:pt x="13" y="112"/>
                  <a:pt x="13" y="113"/>
                </a:cubicBezTo>
                <a:close/>
                <a:moveTo>
                  <a:pt x="36" y="191"/>
                </a:moveTo>
                <a:cubicBezTo>
                  <a:pt x="36" y="190"/>
                  <a:pt x="36" y="188"/>
                  <a:pt x="35" y="187"/>
                </a:cubicBezTo>
                <a:cubicBezTo>
                  <a:pt x="34" y="184"/>
                  <a:pt x="34" y="182"/>
                  <a:pt x="33" y="179"/>
                </a:cubicBezTo>
                <a:cubicBezTo>
                  <a:pt x="33" y="179"/>
                  <a:pt x="33" y="179"/>
                  <a:pt x="33" y="179"/>
                </a:cubicBezTo>
                <a:cubicBezTo>
                  <a:pt x="32" y="180"/>
                  <a:pt x="32" y="181"/>
                  <a:pt x="32" y="181"/>
                </a:cubicBezTo>
                <a:cubicBezTo>
                  <a:pt x="32" y="182"/>
                  <a:pt x="32" y="182"/>
                  <a:pt x="32" y="183"/>
                </a:cubicBezTo>
                <a:cubicBezTo>
                  <a:pt x="33" y="186"/>
                  <a:pt x="34" y="188"/>
                  <a:pt x="36" y="191"/>
                </a:cubicBezTo>
                <a:close/>
                <a:moveTo>
                  <a:pt x="55" y="89"/>
                </a:moveTo>
                <a:cubicBezTo>
                  <a:pt x="55" y="89"/>
                  <a:pt x="54" y="89"/>
                  <a:pt x="54" y="89"/>
                </a:cubicBezTo>
                <a:cubicBezTo>
                  <a:pt x="53" y="90"/>
                  <a:pt x="52" y="91"/>
                  <a:pt x="50" y="92"/>
                </a:cubicBezTo>
                <a:cubicBezTo>
                  <a:pt x="50" y="92"/>
                  <a:pt x="50" y="92"/>
                  <a:pt x="50" y="92"/>
                </a:cubicBezTo>
                <a:cubicBezTo>
                  <a:pt x="49" y="93"/>
                  <a:pt x="49" y="94"/>
                  <a:pt x="49" y="95"/>
                </a:cubicBezTo>
                <a:cubicBezTo>
                  <a:pt x="51" y="95"/>
                  <a:pt x="52" y="94"/>
                  <a:pt x="54" y="94"/>
                </a:cubicBezTo>
                <a:cubicBezTo>
                  <a:pt x="54" y="92"/>
                  <a:pt x="54" y="91"/>
                  <a:pt x="55" y="89"/>
                </a:cubicBezTo>
                <a:close/>
                <a:moveTo>
                  <a:pt x="161" y="154"/>
                </a:moveTo>
                <a:cubicBezTo>
                  <a:pt x="161" y="154"/>
                  <a:pt x="161" y="154"/>
                  <a:pt x="161" y="154"/>
                </a:cubicBezTo>
                <a:cubicBezTo>
                  <a:pt x="160" y="157"/>
                  <a:pt x="159" y="160"/>
                  <a:pt x="158" y="163"/>
                </a:cubicBezTo>
                <a:cubicBezTo>
                  <a:pt x="158" y="163"/>
                  <a:pt x="158" y="163"/>
                  <a:pt x="158" y="164"/>
                </a:cubicBezTo>
                <a:cubicBezTo>
                  <a:pt x="158" y="165"/>
                  <a:pt x="159" y="166"/>
                  <a:pt x="159" y="166"/>
                </a:cubicBezTo>
                <a:cubicBezTo>
                  <a:pt x="159" y="166"/>
                  <a:pt x="159" y="166"/>
                  <a:pt x="160" y="166"/>
                </a:cubicBezTo>
                <a:cubicBezTo>
                  <a:pt x="161" y="162"/>
                  <a:pt x="161" y="158"/>
                  <a:pt x="161" y="154"/>
                </a:cubicBezTo>
                <a:close/>
                <a:moveTo>
                  <a:pt x="62" y="247"/>
                </a:moveTo>
                <a:cubicBezTo>
                  <a:pt x="63" y="249"/>
                  <a:pt x="63" y="252"/>
                  <a:pt x="64" y="254"/>
                </a:cubicBezTo>
                <a:cubicBezTo>
                  <a:pt x="65" y="254"/>
                  <a:pt x="66" y="253"/>
                  <a:pt x="66" y="253"/>
                </a:cubicBezTo>
                <a:cubicBezTo>
                  <a:pt x="66" y="251"/>
                  <a:pt x="66" y="250"/>
                  <a:pt x="65" y="248"/>
                </a:cubicBezTo>
                <a:cubicBezTo>
                  <a:pt x="65" y="248"/>
                  <a:pt x="65" y="248"/>
                  <a:pt x="65" y="248"/>
                </a:cubicBezTo>
                <a:cubicBezTo>
                  <a:pt x="64" y="247"/>
                  <a:pt x="63" y="247"/>
                  <a:pt x="62" y="247"/>
                </a:cubicBezTo>
                <a:close/>
                <a:moveTo>
                  <a:pt x="193" y="114"/>
                </a:moveTo>
                <a:cubicBezTo>
                  <a:pt x="193" y="114"/>
                  <a:pt x="192" y="115"/>
                  <a:pt x="192" y="115"/>
                </a:cubicBezTo>
                <a:cubicBezTo>
                  <a:pt x="192" y="115"/>
                  <a:pt x="192" y="116"/>
                  <a:pt x="192" y="116"/>
                </a:cubicBezTo>
                <a:cubicBezTo>
                  <a:pt x="192" y="117"/>
                  <a:pt x="192" y="118"/>
                  <a:pt x="192" y="119"/>
                </a:cubicBezTo>
                <a:cubicBezTo>
                  <a:pt x="192" y="120"/>
                  <a:pt x="192" y="121"/>
                  <a:pt x="193" y="121"/>
                </a:cubicBezTo>
                <a:cubicBezTo>
                  <a:pt x="194" y="120"/>
                  <a:pt x="196" y="120"/>
                  <a:pt x="198" y="119"/>
                </a:cubicBezTo>
                <a:cubicBezTo>
                  <a:pt x="198" y="119"/>
                  <a:pt x="198" y="119"/>
                  <a:pt x="198" y="119"/>
                </a:cubicBezTo>
                <a:cubicBezTo>
                  <a:pt x="198" y="119"/>
                  <a:pt x="198" y="119"/>
                  <a:pt x="198" y="119"/>
                </a:cubicBezTo>
                <a:cubicBezTo>
                  <a:pt x="198" y="119"/>
                  <a:pt x="198" y="119"/>
                  <a:pt x="198" y="119"/>
                </a:cubicBezTo>
                <a:cubicBezTo>
                  <a:pt x="198" y="119"/>
                  <a:pt x="197" y="119"/>
                  <a:pt x="197" y="119"/>
                </a:cubicBezTo>
                <a:cubicBezTo>
                  <a:pt x="196" y="120"/>
                  <a:pt x="195" y="119"/>
                  <a:pt x="195" y="118"/>
                </a:cubicBezTo>
                <a:cubicBezTo>
                  <a:pt x="194" y="117"/>
                  <a:pt x="194" y="117"/>
                  <a:pt x="194" y="117"/>
                </a:cubicBezTo>
                <a:cubicBezTo>
                  <a:pt x="194" y="116"/>
                  <a:pt x="194" y="115"/>
                  <a:pt x="193" y="114"/>
                </a:cubicBezTo>
                <a:close/>
                <a:moveTo>
                  <a:pt x="31" y="161"/>
                </a:moveTo>
                <a:cubicBezTo>
                  <a:pt x="32" y="160"/>
                  <a:pt x="32" y="160"/>
                  <a:pt x="32" y="159"/>
                </a:cubicBezTo>
                <a:cubicBezTo>
                  <a:pt x="32" y="158"/>
                  <a:pt x="32" y="158"/>
                  <a:pt x="33" y="157"/>
                </a:cubicBezTo>
                <a:cubicBezTo>
                  <a:pt x="34" y="157"/>
                  <a:pt x="34" y="157"/>
                  <a:pt x="34" y="156"/>
                </a:cubicBezTo>
                <a:cubicBezTo>
                  <a:pt x="34" y="156"/>
                  <a:pt x="34" y="156"/>
                  <a:pt x="34" y="156"/>
                </a:cubicBezTo>
                <a:cubicBezTo>
                  <a:pt x="33" y="156"/>
                  <a:pt x="33" y="155"/>
                  <a:pt x="33" y="155"/>
                </a:cubicBezTo>
                <a:cubicBezTo>
                  <a:pt x="33" y="154"/>
                  <a:pt x="32" y="154"/>
                  <a:pt x="32" y="154"/>
                </a:cubicBezTo>
                <a:cubicBezTo>
                  <a:pt x="32" y="152"/>
                  <a:pt x="31" y="151"/>
                  <a:pt x="30" y="150"/>
                </a:cubicBezTo>
                <a:cubicBezTo>
                  <a:pt x="31" y="153"/>
                  <a:pt x="31" y="157"/>
                  <a:pt x="31" y="161"/>
                </a:cubicBezTo>
                <a:close/>
                <a:moveTo>
                  <a:pt x="12" y="163"/>
                </a:moveTo>
                <a:cubicBezTo>
                  <a:pt x="12" y="163"/>
                  <a:pt x="12" y="163"/>
                  <a:pt x="12" y="163"/>
                </a:cubicBezTo>
                <a:cubicBezTo>
                  <a:pt x="12" y="163"/>
                  <a:pt x="12" y="164"/>
                  <a:pt x="12" y="164"/>
                </a:cubicBezTo>
                <a:cubicBezTo>
                  <a:pt x="13" y="165"/>
                  <a:pt x="13" y="167"/>
                  <a:pt x="14" y="168"/>
                </a:cubicBezTo>
                <a:cubicBezTo>
                  <a:pt x="15" y="172"/>
                  <a:pt x="16" y="175"/>
                  <a:pt x="18" y="178"/>
                </a:cubicBezTo>
                <a:cubicBezTo>
                  <a:pt x="19" y="181"/>
                  <a:pt x="20" y="184"/>
                  <a:pt x="21" y="187"/>
                </a:cubicBezTo>
                <a:cubicBezTo>
                  <a:pt x="21" y="187"/>
                  <a:pt x="21" y="188"/>
                  <a:pt x="21" y="188"/>
                </a:cubicBezTo>
                <a:cubicBezTo>
                  <a:pt x="22" y="188"/>
                  <a:pt x="22" y="188"/>
                  <a:pt x="22" y="188"/>
                </a:cubicBezTo>
                <a:cubicBezTo>
                  <a:pt x="22" y="187"/>
                  <a:pt x="22" y="187"/>
                  <a:pt x="21" y="187"/>
                </a:cubicBezTo>
                <a:cubicBezTo>
                  <a:pt x="21" y="185"/>
                  <a:pt x="20" y="184"/>
                  <a:pt x="20" y="183"/>
                </a:cubicBezTo>
                <a:cubicBezTo>
                  <a:pt x="18" y="177"/>
                  <a:pt x="16" y="171"/>
                  <a:pt x="13" y="166"/>
                </a:cubicBezTo>
                <a:cubicBezTo>
                  <a:pt x="13" y="165"/>
                  <a:pt x="13" y="164"/>
                  <a:pt x="12" y="163"/>
                </a:cubicBezTo>
                <a:close/>
                <a:moveTo>
                  <a:pt x="142" y="172"/>
                </a:moveTo>
                <a:cubicBezTo>
                  <a:pt x="141" y="172"/>
                  <a:pt x="141" y="172"/>
                  <a:pt x="141" y="172"/>
                </a:cubicBezTo>
                <a:cubicBezTo>
                  <a:pt x="141" y="174"/>
                  <a:pt x="141" y="176"/>
                  <a:pt x="141" y="177"/>
                </a:cubicBezTo>
                <a:cubicBezTo>
                  <a:pt x="141" y="178"/>
                  <a:pt x="141" y="178"/>
                  <a:pt x="141" y="178"/>
                </a:cubicBezTo>
                <a:cubicBezTo>
                  <a:pt x="142" y="180"/>
                  <a:pt x="143" y="181"/>
                  <a:pt x="143" y="183"/>
                </a:cubicBezTo>
                <a:cubicBezTo>
                  <a:pt x="143" y="183"/>
                  <a:pt x="143" y="183"/>
                  <a:pt x="144" y="183"/>
                </a:cubicBezTo>
                <a:cubicBezTo>
                  <a:pt x="144" y="183"/>
                  <a:pt x="144" y="183"/>
                  <a:pt x="144" y="182"/>
                </a:cubicBezTo>
                <a:cubicBezTo>
                  <a:pt x="143" y="179"/>
                  <a:pt x="143" y="176"/>
                  <a:pt x="142" y="173"/>
                </a:cubicBezTo>
                <a:cubicBezTo>
                  <a:pt x="142" y="173"/>
                  <a:pt x="142" y="172"/>
                  <a:pt x="142" y="172"/>
                </a:cubicBezTo>
                <a:close/>
                <a:moveTo>
                  <a:pt x="134" y="199"/>
                </a:moveTo>
                <a:cubicBezTo>
                  <a:pt x="136" y="197"/>
                  <a:pt x="137" y="195"/>
                  <a:pt x="138" y="194"/>
                </a:cubicBezTo>
                <a:cubicBezTo>
                  <a:pt x="138" y="193"/>
                  <a:pt x="138" y="192"/>
                  <a:pt x="137" y="192"/>
                </a:cubicBezTo>
                <a:cubicBezTo>
                  <a:pt x="136" y="193"/>
                  <a:pt x="134" y="194"/>
                  <a:pt x="133" y="196"/>
                </a:cubicBezTo>
                <a:cubicBezTo>
                  <a:pt x="133" y="197"/>
                  <a:pt x="134" y="198"/>
                  <a:pt x="134" y="199"/>
                </a:cubicBezTo>
                <a:close/>
                <a:moveTo>
                  <a:pt x="84" y="204"/>
                </a:moveTo>
                <a:cubicBezTo>
                  <a:pt x="89" y="203"/>
                  <a:pt x="98" y="201"/>
                  <a:pt x="98" y="201"/>
                </a:cubicBezTo>
                <a:cubicBezTo>
                  <a:pt x="93" y="201"/>
                  <a:pt x="89" y="202"/>
                  <a:pt x="84" y="202"/>
                </a:cubicBezTo>
                <a:cubicBezTo>
                  <a:pt x="84" y="203"/>
                  <a:pt x="84" y="204"/>
                  <a:pt x="84" y="204"/>
                </a:cubicBezTo>
                <a:close/>
                <a:moveTo>
                  <a:pt x="140" y="75"/>
                </a:moveTo>
                <a:cubicBezTo>
                  <a:pt x="140" y="75"/>
                  <a:pt x="140" y="75"/>
                  <a:pt x="141" y="75"/>
                </a:cubicBezTo>
                <a:cubicBezTo>
                  <a:pt x="141" y="75"/>
                  <a:pt x="142" y="75"/>
                  <a:pt x="143" y="75"/>
                </a:cubicBezTo>
                <a:cubicBezTo>
                  <a:pt x="144" y="75"/>
                  <a:pt x="144" y="75"/>
                  <a:pt x="144" y="74"/>
                </a:cubicBezTo>
                <a:cubicBezTo>
                  <a:pt x="145" y="73"/>
                  <a:pt x="146" y="72"/>
                  <a:pt x="147" y="71"/>
                </a:cubicBezTo>
                <a:cubicBezTo>
                  <a:pt x="147" y="71"/>
                  <a:pt x="147" y="71"/>
                  <a:pt x="148" y="70"/>
                </a:cubicBezTo>
                <a:cubicBezTo>
                  <a:pt x="147" y="70"/>
                  <a:pt x="147" y="70"/>
                  <a:pt x="147" y="70"/>
                </a:cubicBezTo>
                <a:cubicBezTo>
                  <a:pt x="146" y="70"/>
                  <a:pt x="146" y="70"/>
                  <a:pt x="145" y="71"/>
                </a:cubicBezTo>
                <a:cubicBezTo>
                  <a:pt x="144" y="72"/>
                  <a:pt x="142" y="73"/>
                  <a:pt x="141" y="74"/>
                </a:cubicBezTo>
                <a:cubicBezTo>
                  <a:pt x="140" y="75"/>
                  <a:pt x="140" y="75"/>
                  <a:pt x="140" y="75"/>
                </a:cubicBezTo>
                <a:close/>
                <a:moveTo>
                  <a:pt x="157" y="166"/>
                </a:moveTo>
                <a:cubicBezTo>
                  <a:pt x="157" y="167"/>
                  <a:pt x="157" y="167"/>
                  <a:pt x="157" y="167"/>
                </a:cubicBezTo>
                <a:cubicBezTo>
                  <a:pt x="157" y="169"/>
                  <a:pt x="156" y="170"/>
                  <a:pt x="156" y="172"/>
                </a:cubicBezTo>
                <a:cubicBezTo>
                  <a:pt x="156" y="173"/>
                  <a:pt x="156" y="173"/>
                  <a:pt x="156" y="173"/>
                </a:cubicBezTo>
                <a:cubicBezTo>
                  <a:pt x="156" y="175"/>
                  <a:pt x="156" y="177"/>
                  <a:pt x="156" y="179"/>
                </a:cubicBezTo>
                <a:cubicBezTo>
                  <a:pt x="157" y="178"/>
                  <a:pt x="157" y="178"/>
                  <a:pt x="157" y="178"/>
                </a:cubicBezTo>
                <a:cubicBezTo>
                  <a:pt x="157" y="176"/>
                  <a:pt x="157" y="174"/>
                  <a:pt x="158" y="172"/>
                </a:cubicBezTo>
                <a:cubicBezTo>
                  <a:pt x="158" y="171"/>
                  <a:pt x="158" y="170"/>
                  <a:pt x="158" y="170"/>
                </a:cubicBezTo>
                <a:cubicBezTo>
                  <a:pt x="159" y="170"/>
                  <a:pt x="159" y="169"/>
                  <a:pt x="158" y="169"/>
                </a:cubicBezTo>
                <a:cubicBezTo>
                  <a:pt x="158" y="168"/>
                  <a:pt x="158" y="167"/>
                  <a:pt x="157" y="166"/>
                </a:cubicBezTo>
                <a:close/>
                <a:moveTo>
                  <a:pt x="136" y="190"/>
                </a:moveTo>
                <a:cubicBezTo>
                  <a:pt x="136" y="189"/>
                  <a:pt x="136" y="189"/>
                  <a:pt x="135" y="188"/>
                </a:cubicBezTo>
                <a:cubicBezTo>
                  <a:pt x="134" y="190"/>
                  <a:pt x="124" y="202"/>
                  <a:pt x="124" y="203"/>
                </a:cubicBezTo>
                <a:cubicBezTo>
                  <a:pt x="124" y="202"/>
                  <a:pt x="124" y="202"/>
                  <a:pt x="125" y="202"/>
                </a:cubicBezTo>
                <a:cubicBezTo>
                  <a:pt x="126" y="200"/>
                  <a:pt x="128" y="198"/>
                  <a:pt x="130" y="197"/>
                </a:cubicBezTo>
                <a:cubicBezTo>
                  <a:pt x="130" y="196"/>
                  <a:pt x="130" y="196"/>
                  <a:pt x="130" y="195"/>
                </a:cubicBezTo>
                <a:cubicBezTo>
                  <a:pt x="130" y="195"/>
                  <a:pt x="131" y="194"/>
                  <a:pt x="131" y="194"/>
                </a:cubicBezTo>
                <a:cubicBezTo>
                  <a:pt x="132" y="194"/>
                  <a:pt x="132" y="194"/>
                  <a:pt x="132" y="194"/>
                </a:cubicBezTo>
                <a:cubicBezTo>
                  <a:pt x="134" y="193"/>
                  <a:pt x="135" y="191"/>
                  <a:pt x="136" y="190"/>
                </a:cubicBezTo>
                <a:close/>
                <a:moveTo>
                  <a:pt x="121" y="226"/>
                </a:moveTo>
                <a:cubicBezTo>
                  <a:pt x="121" y="225"/>
                  <a:pt x="120" y="225"/>
                  <a:pt x="119" y="224"/>
                </a:cubicBezTo>
                <a:cubicBezTo>
                  <a:pt x="118" y="226"/>
                  <a:pt x="117" y="227"/>
                  <a:pt x="115" y="229"/>
                </a:cubicBezTo>
                <a:cubicBezTo>
                  <a:pt x="116" y="230"/>
                  <a:pt x="115" y="231"/>
                  <a:pt x="114" y="231"/>
                </a:cubicBezTo>
                <a:cubicBezTo>
                  <a:pt x="114" y="231"/>
                  <a:pt x="114" y="232"/>
                  <a:pt x="114" y="232"/>
                </a:cubicBezTo>
                <a:cubicBezTo>
                  <a:pt x="114" y="232"/>
                  <a:pt x="114" y="232"/>
                  <a:pt x="114" y="232"/>
                </a:cubicBezTo>
                <a:cubicBezTo>
                  <a:pt x="117" y="230"/>
                  <a:pt x="119" y="228"/>
                  <a:pt x="121" y="226"/>
                </a:cubicBezTo>
                <a:close/>
                <a:moveTo>
                  <a:pt x="69" y="256"/>
                </a:moveTo>
                <a:cubicBezTo>
                  <a:pt x="71" y="257"/>
                  <a:pt x="72" y="257"/>
                  <a:pt x="73" y="257"/>
                </a:cubicBezTo>
                <a:cubicBezTo>
                  <a:pt x="73" y="256"/>
                  <a:pt x="74" y="254"/>
                  <a:pt x="74" y="253"/>
                </a:cubicBezTo>
                <a:cubicBezTo>
                  <a:pt x="72" y="253"/>
                  <a:pt x="70" y="253"/>
                  <a:pt x="69" y="254"/>
                </a:cubicBezTo>
                <a:cubicBezTo>
                  <a:pt x="69" y="255"/>
                  <a:pt x="69" y="255"/>
                  <a:pt x="69" y="256"/>
                </a:cubicBezTo>
                <a:close/>
                <a:moveTo>
                  <a:pt x="131" y="163"/>
                </a:moveTo>
                <a:cubicBezTo>
                  <a:pt x="131" y="163"/>
                  <a:pt x="131" y="163"/>
                  <a:pt x="131" y="163"/>
                </a:cubicBezTo>
                <a:cubicBezTo>
                  <a:pt x="131" y="166"/>
                  <a:pt x="130" y="169"/>
                  <a:pt x="130" y="172"/>
                </a:cubicBezTo>
                <a:cubicBezTo>
                  <a:pt x="130" y="172"/>
                  <a:pt x="130" y="172"/>
                  <a:pt x="130" y="173"/>
                </a:cubicBezTo>
                <a:cubicBezTo>
                  <a:pt x="131" y="174"/>
                  <a:pt x="131" y="175"/>
                  <a:pt x="132" y="176"/>
                </a:cubicBezTo>
                <a:cubicBezTo>
                  <a:pt x="132" y="176"/>
                  <a:pt x="132" y="177"/>
                  <a:pt x="132" y="177"/>
                </a:cubicBezTo>
                <a:cubicBezTo>
                  <a:pt x="132" y="172"/>
                  <a:pt x="132" y="167"/>
                  <a:pt x="131" y="163"/>
                </a:cubicBezTo>
                <a:close/>
                <a:moveTo>
                  <a:pt x="170" y="115"/>
                </a:moveTo>
                <a:cubicBezTo>
                  <a:pt x="170" y="115"/>
                  <a:pt x="170" y="115"/>
                  <a:pt x="170" y="115"/>
                </a:cubicBezTo>
                <a:cubicBezTo>
                  <a:pt x="170" y="111"/>
                  <a:pt x="170" y="108"/>
                  <a:pt x="171" y="104"/>
                </a:cubicBezTo>
                <a:cubicBezTo>
                  <a:pt x="170" y="104"/>
                  <a:pt x="170" y="104"/>
                  <a:pt x="170" y="104"/>
                </a:cubicBezTo>
                <a:cubicBezTo>
                  <a:pt x="169" y="105"/>
                  <a:pt x="168" y="104"/>
                  <a:pt x="168" y="103"/>
                </a:cubicBezTo>
                <a:cubicBezTo>
                  <a:pt x="168" y="103"/>
                  <a:pt x="169" y="103"/>
                  <a:pt x="169" y="102"/>
                </a:cubicBezTo>
                <a:cubicBezTo>
                  <a:pt x="169" y="102"/>
                  <a:pt x="169" y="101"/>
                  <a:pt x="169" y="101"/>
                </a:cubicBezTo>
                <a:cubicBezTo>
                  <a:pt x="170" y="100"/>
                  <a:pt x="170" y="100"/>
                  <a:pt x="169" y="99"/>
                </a:cubicBezTo>
                <a:cubicBezTo>
                  <a:pt x="169" y="99"/>
                  <a:pt x="169" y="100"/>
                  <a:pt x="169" y="100"/>
                </a:cubicBezTo>
                <a:cubicBezTo>
                  <a:pt x="168" y="101"/>
                  <a:pt x="168" y="103"/>
                  <a:pt x="168" y="104"/>
                </a:cubicBezTo>
                <a:cubicBezTo>
                  <a:pt x="168" y="104"/>
                  <a:pt x="168" y="104"/>
                  <a:pt x="168" y="104"/>
                </a:cubicBezTo>
                <a:cubicBezTo>
                  <a:pt x="168" y="105"/>
                  <a:pt x="169" y="106"/>
                  <a:pt x="169" y="107"/>
                </a:cubicBezTo>
                <a:cubicBezTo>
                  <a:pt x="169" y="109"/>
                  <a:pt x="169" y="111"/>
                  <a:pt x="170" y="114"/>
                </a:cubicBezTo>
                <a:cubicBezTo>
                  <a:pt x="170" y="114"/>
                  <a:pt x="170" y="114"/>
                  <a:pt x="170" y="115"/>
                </a:cubicBezTo>
                <a:close/>
                <a:moveTo>
                  <a:pt x="38" y="102"/>
                </a:moveTo>
                <a:cubicBezTo>
                  <a:pt x="39" y="102"/>
                  <a:pt x="39" y="102"/>
                  <a:pt x="40" y="102"/>
                </a:cubicBezTo>
                <a:cubicBezTo>
                  <a:pt x="42" y="102"/>
                  <a:pt x="42" y="101"/>
                  <a:pt x="43" y="100"/>
                </a:cubicBezTo>
                <a:cubicBezTo>
                  <a:pt x="44" y="99"/>
                  <a:pt x="45" y="97"/>
                  <a:pt x="46" y="96"/>
                </a:cubicBezTo>
                <a:cubicBezTo>
                  <a:pt x="46" y="96"/>
                  <a:pt x="46" y="96"/>
                  <a:pt x="46" y="95"/>
                </a:cubicBezTo>
                <a:cubicBezTo>
                  <a:pt x="45" y="96"/>
                  <a:pt x="39" y="101"/>
                  <a:pt x="38" y="102"/>
                </a:cubicBezTo>
                <a:close/>
                <a:moveTo>
                  <a:pt x="56" y="166"/>
                </a:moveTo>
                <a:cubicBezTo>
                  <a:pt x="56" y="167"/>
                  <a:pt x="56" y="168"/>
                  <a:pt x="56" y="169"/>
                </a:cubicBezTo>
                <a:cubicBezTo>
                  <a:pt x="57" y="169"/>
                  <a:pt x="59" y="169"/>
                  <a:pt x="60" y="169"/>
                </a:cubicBezTo>
                <a:cubicBezTo>
                  <a:pt x="60" y="168"/>
                  <a:pt x="60" y="166"/>
                  <a:pt x="60" y="165"/>
                </a:cubicBezTo>
                <a:cubicBezTo>
                  <a:pt x="58" y="166"/>
                  <a:pt x="57" y="166"/>
                  <a:pt x="56" y="166"/>
                </a:cubicBezTo>
                <a:close/>
                <a:moveTo>
                  <a:pt x="107" y="39"/>
                </a:moveTo>
                <a:cubicBezTo>
                  <a:pt x="105" y="38"/>
                  <a:pt x="99" y="37"/>
                  <a:pt x="98" y="37"/>
                </a:cubicBezTo>
                <a:cubicBezTo>
                  <a:pt x="97" y="38"/>
                  <a:pt x="97" y="38"/>
                  <a:pt x="96" y="39"/>
                </a:cubicBezTo>
                <a:cubicBezTo>
                  <a:pt x="96" y="39"/>
                  <a:pt x="97" y="39"/>
                  <a:pt x="97" y="39"/>
                </a:cubicBezTo>
                <a:cubicBezTo>
                  <a:pt x="100" y="39"/>
                  <a:pt x="103" y="39"/>
                  <a:pt x="106" y="39"/>
                </a:cubicBezTo>
                <a:cubicBezTo>
                  <a:pt x="106" y="39"/>
                  <a:pt x="106" y="39"/>
                  <a:pt x="107" y="39"/>
                </a:cubicBezTo>
                <a:close/>
                <a:moveTo>
                  <a:pt x="50" y="194"/>
                </a:moveTo>
                <a:cubicBezTo>
                  <a:pt x="50" y="194"/>
                  <a:pt x="49" y="193"/>
                  <a:pt x="49" y="193"/>
                </a:cubicBezTo>
                <a:cubicBezTo>
                  <a:pt x="49" y="192"/>
                  <a:pt x="49" y="192"/>
                  <a:pt x="49" y="191"/>
                </a:cubicBezTo>
                <a:cubicBezTo>
                  <a:pt x="47" y="193"/>
                  <a:pt x="46" y="194"/>
                  <a:pt x="45" y="196"/>
                </a:cubicBezTo>
                <a:cubicBezTo>
                  <a:pt x="46" y="196"/>
                  <a:pt x="46" y="197"/>
                  <a:pt x="46" y="198"/>
                </a:cubicBezTo>
                <a:cubicBezTo>
                  <a:pt x="48" y="196"/>
                  <a:pt x="49" y="195"/>
                  <a:pt x="50" y="194"/>
                </a:cubicBezTo>
                <a:close/>
                <a:moveTo>
                  <a:pt x="19" y="192"/>
                </a:moveTo>
                <a:cubicBezTo>
                  <a:pt x="16" y="183"/>
                  <a:pt x="14" y="174"/>
                  <a:pt x="11" y="165"/>
                </a:cubicBezTo>
                <a:cubicBezTo>
                  <a:pt x="12" y="172"/>
                  <a:pt x="17" y="187"/>
                  <a:pt x="19" y="192"/>
                </a:cubicBezTo>
                <a:close/>
                <a:moveTo>
                  <a:pt x="137" y="170"/>
                </a:moveTo>
                <a:cubicBezTo>
                  <a:pt x="137" y="165"/>
                  <a:pt x="136" y="161"/>
                  <a:pt x="136" y="156"/>
                </a:cubicBezTo>
                <a:cubicBezTo>
                  <a:pt x="136" y="157"/>
                  <a:pt x="136" y="157"/>
                  <a:pt x="136" y="157"/>
                </a:cubicBezTo>
                <a:cubicBezTo>
                  <a:pt x="135" y="159"/>
                  <a:pt x="135" y="161"/>
                  <a:pt x="135" y="163"/>
                </a:cubicBezTo>
                <a:cubicBezTo>
                  <a:pt x="135" y="166"/>
                  <a:pt x="135" y="166"/>
                  <a:pt x="136" y="168"/>
                </a:cubicBezTo>
                <a:cubicBezTo>
                  <a:pt x="136" y="168"/>
                  <a:pt x="136" y="169"/>
                  <a:pt x="137" y="169"/>
                </a:cubicBezTo>
                <a:cubicBezTo>
                  <a:pt x="137" y="169"/>
                  <a:pt x="137" y="169"/>
                  <a:pt x="137" y="170"/>
                </a:cubicBezTo>
                <a:close/>
                <a:moveTo>
                  <a:pt x="180" y="178"/>
                </a:moveTo>
                <a:cubicBezTo>
                  <a:pt x="181" y="177"/>
                  <a:pt x="189" y="168"/>
                  <a:pt x="189" y="167"/>
                </a:cubicBezTo>
                <a:cubicBezTo>
                  <a:pt x="189" y="167"/>
                  <a:pt x="188" y="167"/>
                  <a:pt x="188" y="167"/>
                </a:cubicBezTo>
                <a:cubicBezTo>
                  <a:pt x="187" y="167"/>
                  <a:pt x="187" y="168"/>
                  <a:pt x="187" y="168"/>
                </a:cubicBezTo>
                <a:cubicBezTo>
                  <a:pt x="185" y="171"/>
                  <a:pt x="183" y="173"/>
                  <a:pt x="181" y="175"/>
                </a:cubicBezTo>
                <a:cubicBezTo>
                  <a:pt x="181" y="176"/>
                  <a:pt x="180" y="177"/>
                  <a:pt x="180" y="178"/>
                </a:cubicBezTo>
                <a:close/>
                <a:moveTo>
                  <a:pt x="44" y="77"/>
                </a:moveTo>
                <a:cubicBezTo>
                  <a:pt x="46" y="77"/>
                  <a:pt x="47" y="77"/>
                  <a:pt x="48" y="77"/>
                </a:cubicBezTo>
                <a:cubicBezTo>
                  <a:pt x="49" y="77"/>
                  <a:pt x="49" y="76"/>
                  <a:pt x="49" y="76"/>
                </a:cubicBezTo>
                <a:cubicBezTo>
                  <a:pt x="49" y="75"/>
                  <a:pt x="49" y="74"/>
                  <a:pt x="49" y="74"/>
                </a:cubicBezTo>
                <a:cubicBezTo>
                  <a:pt x="50" y="73"/>
                  <a:pt x="50" y="72"/>
                  <a:pt x="50" y="72"/>
                </a:cubicBezTo>
                <a:cubicBezTo>
                  <a:pt x="50" y="72"/>
                  <a:pt x="50" y="72"/>
                  <a:pt x="49" y="72"/>
                </a:cubicBezTo>
                <a:cubicBezTo>
                  <a:pt x="49" y="72"/>
                  <a:pt x="48" y="73"/>
                  <a:pt x="47" y="74"/>
                </a:cubicBezTo>
                <a:cubicBezTo>
                  <a:pt x="47" y="74"/>
                  <a:pt x="46" y="74"/>
                  <a:pt x="46" y="74"/>
                </a:cubicBezTo>
                <a:cubicBezTo>
                  <a:pt x="46" y="75"/>
                  <a:pt x="45" y="76"/>
                  <a:pt x="44" y="77"/>
                </a:cubicBezTo>
                <a:close/>
                <a:moveTo>
                  <a:pt x="104" y="195"/>
                </a:moveTo>
                <a:cubicBezTo>
                  <a:pt x="102" y="195"/>
                  <a:pt x="79" y="195"/>
                  <a:pt x="78" y="195"/>
                </a:cubicBezTo>
                <a:cubicBezTo>
                  <a:pt x="78" y="196"/>
                  <a:pt x="78" y="196"/>
                  <a:pt x="79" y="196"/>
                </a:cubicBezTo>
                <a:cubicBezTo>
                  <a:pt x="83" y="196"/>
                  <a:pt x="88" y="196"/>
                  <a:pt x="93" y="196"/>
                </a:cubicBezTo>
                <a:cubicBezTo>
                  <a:pt x="97" y="195"/>
                  <a:pt x="100" y="195"/>
                  <a:pt x="104" y="195"/>
                </a:cubicBezTo>
                <a:close/>
                <a:moveTo>
                  <a:pt x="121" y="164"/>
                </a:moveTo>
                <a:cubicBezTo>
                  <a:pt x="121" y="164"/>
                  <a:pt x="121" y="164"/>
                  <a:pt x="122" y="164"/>
                </a:cubicBezTo>
                <a:cubicBezTo>
                  <a:pt x="122" y="159"/>
                  <a:pt x="122" y="155"/>
                  <a:pt x="122" y="150"/>
                </a:cubicBezTo>
                <a:cubicBezTo>
                  <a:pt x="122" y="150"/>
                  <a:pt x="121" y="150"/>
                  <a:pt x="121" y="150"/>
                </a:cubicBezTo>
                <a:cubicBezTo>
                  <a:pt x="121" y="150"/>
                  <a:pt x="120" y="150"/>
                  <a:pt x="120" y="150"/>
                </a:cubicBezTo>
                <a:cubicBezTo>
                  <a:pt x="120" y="154"/>
                  <a:pt x="121" y="159"/>
                  <a:pt x="121" y="164"/>
                </a:cubicBezTo>
                <a:close/>
                <a:moveTo>
                  <a:pt x="95" y="238"/>
                </a:moveTo>
                <a:cubicBezTo>
                  <a:pt x="97" y="236"/>
                  <a:pt x="100" y="235"/>
                  <a:pt x="103" y="233"/>
                </a:cubicBezTo>
                <a:cubicBezTo>
                  <a:pt x="101" y="233"/>
                  <a:pt x="100" y="233"/>
                  <a:pt x="99" y="233"/>
                </a:cubicBezTo>
                <a:cubicBezTo>
                  <a:pt x="99" y="233"/>
                  <a:pt x="98" y="233"/>
                  <a:pt x="98" y="233"/>
                </a:cubicBezTo>
                <a:cubicBezTo>
                  <a:pt x="97" y="235"/>
                  <a:pt x="96" y="236"/>
                  <a:pt x="95" y="237"/>
                </a:cubicBezTo>
                <a:cubicBezTo>
                  <a:pt x="95" y="237"/>
                  <a:pt x="95" y="238"/>
                  <a:pt x="95" y="238"/>
                </a:cubicBezTo>
                <a:close/>
                <a:moveTo>
                  <a:pt x="51" y="148"/>
                </a:moveTo>
                <a:cubicBezTo>
                  <a:pt x="51" y="148"/>
                  <a:pt x="51" y="148"/>
                  <a:pt x="51" y="148"/>
                </a:cubicBezTo>
                <a:cubicBezTo>
                  <a:pt x="50" y="148"/>
                  <a:pt x="49" y="148"/>
                  <a:pt x="48" y="148"/>
                </a:cubicBezTo>
                <a:cubicBezTo>
                  <a:pt x="45" y="148"/>
                  <a:pt x="42" y="148"/>
                  <a:pt x="39" y="148"/>
                </a:cubicBezTo>
                <a:cubicBezTo>
                  <a:pt x="38" y="148"/>
                  <a:pt x="37" y="148"/>
                  <a:pt x="36" y="148"/>
                </a:cubicBezTo>
                <a:cubicBezTo>
                  <a:pt x="36" y="148"/>
                  <a:pt x="36" y="147"/>
                  <a:pt x="35" y="147"/>
                </a:cubicBezTo>
                <a:cubicBezTo>
                  <a:pt x="35" y="147"/>
                  <a:pt x="35" y="147"/>
                  <a:pt x="35" y="147"/>
                </a:cubicBezTo>
                <a:cubicBezTo>
                  <a:pt x="34" y="149"/>
                  <a:pt x="35" y="149"/>
                  <a:pt x="37" y="149"/>
                </a:cubicBezTo>
                <a:cubicBezTo>
                  <a:pt x="37" y="149"/>
                  <a:pt x="38" y="149"/>
                  <a:pt x="38" y="149"/>
                </a:cubicBezTo>
                <a:cubicBezTo>
                  <a:pt x="38" y="149"/>
                  <a:pt x="39" y="149"/>
                  <a:pt x="39" y="149"/>
                </a:cubicBezTo>
                <a:cubicBezTo>
                  <a:pt x="42" y="149"/>
                  <a:pt x="44" y="149"/>
                  <a:pt x="47" y="149"/>
                </a:cubicBezTo>
                <a:cubicBezTo>
                  <a:pt x="48" y="149"/>
                  <a:pt x="50" y="149"/>
                  <a:pt x="51" y="148"/>
                </a:cubicBezTo>
                <a:close/>
                <a:moveTo>
                  <a:pt x="66" y="197"/>
                </a:moveTo>
                <a:cubicBezTo>
                  <a:pt x="64" y="199"/>
                  <a:pt x="64" y="199"/>
                  <a:pt x="65" y="200"/>
                </a:cubicBezTo>
                <a:cubicBezTo>
                  <a:pt x="65" y="201"/>
                  <a:pt x="65" y="201"/>
                  <a:pt x="65" y="201"/>
                </a:cubicBezTo>
                <a:cubicBezTo>
                  <a:pt x="65" y="202"/>
                  <a:pt x="65" y="203"/>
                  <a:pt x="65" y="203"/>
                </a:cubicBezTo>
                <a:cubicBezTo>
                  <a:pt x="66" y="203"/>
                  <a:pt x="67" y="203"/>
                  <a:pt x="69" y="203"/>
                </a:cubicBezTo>
                <a:cubicBezTo>
                  <a:pt x="68" y="201"/>
                  <a:pt x="67" y="199"/>
                  <a:pt x="66" y="197"/>
                </a:cubicBezTo>
                <a:close/>
                <a:moveTo>
                  <a:pt x="135" y="85"/>
                </a:moveTo>
                <a:cubicBezTo>
                  <a:pt x="136" y="85"/>
                  <a:pt x="136" y="85"/>
                  <a:pt x="136" y="85"/>
                </a:cubicBezTo>
                <a:cubicBezTo>
                  <a:pt x="137" y="84"/>
                  <a:pt x="138" y="82"/>
                  <a:pt x="140" y="80"/>
                </a:cubicBezTo>
                <a:cubicBezTo>
                  <a:pt x="138" y="80"/>
                  <a:pt x="137" y="80"/>
                  <a:pt x="135" y="79"/>
                </a:cubicBezTo>
                <a:cubicBezTo>
                  <a:pt x="135" y="81"/>
                  <a:pt x="135" y="83"/>
                  <a:pt x="135" y="85"/>
                </a:cubicBezTo>
                <a:close/>
                <a:moveTo>
                  <a:pt x="70" y="175"/>
                </a:moveTo>
                <a:cubicBezTo>
                  <a:pt x="70" y="175"/>
                  <a:pt x="70" y="175"/>
                  <a:pt x="70" y="175"/>
                </a:cubicBezTo>
                <a:cubicBezTo>
                  <a:pt x="70" y="179"/>
                  <a:pt x="70" y="184"/>
                  <a:pt x="70" y="188"/>
                </a:cubicBezTo>
                <a:cubicBezTo>
                  <a:pt x="70" y="188"/>
                  <a:pt x="70" y="188"/>
                  <a:pt x="70" y="189"/>
                </a:cubicBezTo>
                <a:cubicBezTo>
                  <a:pt x="71" y="189"/>
                  <a:pt x="71" y="189"/>
                  <a:pt x="71" y="190"/>
                </a:cubicBezTo>
                <a:cubicBezTo>
                  <a:pt x="71" y="190"/>
                  <a:pt x="72" y="190"/>
                  <a:pt x="72" y="190"/>
                </a:cubicBezTo>
                <a:cubicBezTo>
                  <a:pt x="71" y="185"/>
                  <a:pt x="71" y="180"/>
                  <a:pt x="70" y="175"/>
                </a:cubicBezTo>
                <a:close/>
                <a:moveTo>
                  <a:pt x="39" y="48"/>
                </a:moveTo>
                <a:cubicBezTo>
                  <a:pt x="39" y="48"/>
                  <a:pt x="39" y="48"/>
                  <a:pt x="39" y="48"/>
                </a:cubicBezTo>
                <a:cubicBezTo>
                  <a:pt x="34" y="51"/>
                  <a:pt x="30" y="55"/>
                  <a:pt x="27" y="61"/>
                </a:cubicBezTo>
                <a:cubicBezTo>
                  <a:pt x="27" y="60"/>
                  <a:pt x="27" y="60"/>
                  <a:pt x="28" y="60"/>
                </a:cubicBezTo>
                <a:cubicBezTo>
                  <a:pt x="31" y="56"/>
                  <a:pt x="35" y="52"/>
                  <a:pt x="38" y="48"/>
                </a:cubicBezTo>
                <a:cubicBezTo>
                  <a:pt x="38" y="48"/>
                  <a:pt x="39" y="48"/>
                  <a:pt x="39" y="48"/>
                </a:cubicBezTo>
                <a:close/>
                <a:moveTo>
                  <a:pt x="104" y="241"/>
                </a:moveTo>
                <a:cubicBezTo>
                  <a:pt x="102" y="242"/>
                  <a:pt x="93" y="252"/>
                  <a:pt x="92" y="254"/>
                </a:cubicBezTo>
                <a:cubicBezTo>
                  <a:pt x="96" y="250"/>
                  <a:pt x="100" y="246"/>
                  <a:pt x="104" y="242"/>
                </a:cubicBezTo>
                <a:cubicBezTo>
                  <a:pt x="104" y="241"/>
                  <a:pt x="104" y="241"/>
                  <a:pt x="104" y="241"/>
                </a:cubicBezTo>
                <a:close/>
                <a:moveTo>
                  <a:pt x="163" y="59"/>
                </a:moveTo>
                <a:cubicBezTo>
                  <a:pt x="164" y="59"/>
                  <a:pt x="164" y="59"/>
                  <a:pt x="164" y="59"/>
                </a:cubicBezTo>
                <a:cubicBezTo>
                  <a:pt x="166" y="58"/>
                  <a:pt x="167" y="56"/>
                  <a:pt x="168" y="55"/>
                </a:cubicBezTo>
                <a:cubicBezTo>
                  <a:pt x="166" y="55"/>
                  <a:pt x="165" y="54"/>
                  <a:pt x="164" y="54"/>
                </a:cubicBezTo>
                <a:cubicBezTo>
                  <a:pt x="164" y="56"/>
                  <a:pt x="164" y="57"/>
                  <a:pt x="163" y="59"/>
                </a:cubicBezTo>
                <a:close/>
                <a:moveTo>
                  <a:pt x="31" y="140"/>
                </a:moveTo>
                <a:cubicBezTo>
                  <a:pt x="30" y="133"/>
                  <a:pt x="29" y="127"/>
                  <a:pt x="29" y="120"/>
                </a:cubicBezTo>
                <a:cubicBezTo>
                  <a:pt x="29" y="125"/>
                  <a:pt x="29" y="130"/>
                  <a:pt x="29" y="135"/>
                </a:cubicBezTo>
                <a:cubicBezTo>
                  <a:pt x="29" y="135"/>
                  <a:pt x="29" y="136"/>
                  <a:pt x="29" y="136"/>
                </a:cubicBezTo>
                <a:cubicBezTo>
                  <a:pt x="30" y="137"/>
                  <a:pt x="30" y="138"/>
                  <a:pt x="30" y="140"/>
                </a:cubicBezTo>
                <a:cubicBezTo>
                  <a:pt x="30" y="140"/>
                  <a:pt x="31" y="140"/>
                  <a:pt x="31" y="140"/>
                </a:cubicBezTo>
                <a:close/>
                <a:moveTo>
                  <a:pt x="131" y="82"/>
                </a:moveTo>
                <a:cubicBezTo>
                  <a:pt x="130" y="83"/>
                  <a:pt x="129" y="83"/>
                  <a:pt x="128" y="83"/>
                </a:cubicBezTo>
                <a:cubicBezTo>
                  <a:pt x="128" y="85"/>
                  <a:pt x="128" y="87"/>
                  <a:pt x="128" y="89"/>
                </a:cubicBezTo>
                <a:cubicBezTo>
                  <a:pt x="129" y="89"/>
                  <a:pt x="129" y="89"/>
                  <a:pt x="130" y="89"/>
                </a:cubicBezTo>
                <a:cubicBezTo>
                  <a:pt x="130" y="87"/>
                  <a:pt x="130" y="84"/>
                  <a:pt x="131" y="82"/>
                </a:cubicBezTo>
                <a:close/>
                <a:moveTo>
                  <a:pt x="52" y="96"/>
                </a:moveTo>
                <a:cubicBezTo>
                  <a:pt x="51" y="96"/>
                  <a:pt x="49" y="96"/>
                  <a:pt x="48" y="96"/>
                </a:cubicBezTo>
                <a:cubicBezTo>
                  <a:pt x="48" y="96"/>
                  <a:pt x="48" y="97"/>
                  <a:pt x="47" y="97"/>
                </a:cubicBezTo>
                <a:cubicBezTo>
                  <a:pt x="47" y="97"/>
                  <a:pt x="47" y="98"/>
                  <a:pt x="46" y="99"/>
                </a:cubicBezTo>
                <a:cubicBezTo>
                  <a:pt x="46" y="99"/>
                  <a:pt x="45" y="100"/>
                  <a:pt x="45" y="101"/>
                </a:cubicBezTo>
                <a:cubicBezTo>
                  <a:pt x="45" y="101"/>
                  <a:pt x="46" y="101"/>
                  <a:pt x="46" y="101"/>
                </a:cubicBezTo>
                <a:cubicBezTo>
                  <a:pt x="48" y="99"/>
                  <a:pt x="50" y="98"/>
                  <a:pt x="52" y="97"/>
                </a:cubicBezTo>
                <a:cubicBezTo>
                  <a:pt x="52" y="97"/>
                  <a:pt x="52" y="96"/>
                  <a:pt x="52" y="96"/>
                </a:cubicBezTo>
                <a:close/>
                <a:moveTo>
                  <a:pt x="66" y="43"/>
                </a:moveTo>
                <a:cubicBezTo>
                  <a:pt x="68" y="41"/>
                  <a:pt x="71" y="39"/>
                  <a:pt x="74" y="38"/>
                </a:cubicBezTo>
                <a:cubicBezTo>
                  <a:pt x="74" y="38"/>
                  <a:pt x="74" y="38"/>
                  <a:pt x="74" y="38"/>
                </a:cubicBezTo>
                <a:cubicBezTo>
                  <a:pt x="72" y="38"/>
                  <a:pt x="71" y="38"/>
                  <a:pt x="70" y="38"/>
                </a:cubicBezTo>
                <a:cubicBezTo>
                  <a:pt x="70" y="38"/>
                  <a:pt x="69" y="38"/>
                  <a:pt x="69" y="38"/>
                </a:cubicBezTo>
                <a:cubicBezTo>
                  <a:pt x="68" y="39"/>
                  <a:pt x="67" y="41"/>
                  <a:pt x="66" y="42"/>
                </a:cubicBezTo>
                <a:cubicBezTo>
                  <a:pt x="65" y="42"/>
                  <a:pt x="65" y="42"/>
                  <a:pt x="66" y="43"/>
                </a:cubicBezTo>
                <a:close/>
                <a:moveTo>
                  <a:pt x="93" y="204"/>
                </a:moveTo>
                <a:cubicBezTo>
                  <a:pt x="93" y="204"/>
                  <a:pt x="93" y="204"/>
                  <a:pt x="92" y="204"/>
                </a:cubicBezTo>
                <a:cubicBezTo>
                  <a:pt x="90" y="205"/>
                  <a:pt x="88" y="205"/>
                  <a:pt x="86" y="206"/>
                </a:cubicBezTo>
                <a:cubicBezTo>
                  <a:pt x="85" y="206"/>
                  <a:pt x="85" y="206"/>
                  <a:pt x="85" y="207"/>
                </a:cubicBezTo>
                <a:cubicBezTo>
                  <a:pt x="86" y="207"/>
                  <a:pt x="87" y="207"/>
                  <a:pt x="88" y="207"/>
                </a:cubicBezTo>
                <a:cubicBezTo>
                  <a:pt x="89" y="207"/>
                  <a:pt x="89" y="207"/>
                  <a:pt x="90" y="207"/>
                </a:cubicBezTo>
                <a:cubicBezTo>
                  <a:pt x="91" y="206"/>
                  <a:pt x="91" y="206"/>
                  <a:pt x="92" y="205"/>
                </a:cubicBezTo>
                <a:cubicBezTo>
                  <a:pt x="92" y="205"/>
                  <a:pt x="93" y="204"/>
                  <a:pt x="93" y="204"/>
                </a:cubicBezTo>
                <a:close/>
                <a:moveTo>
                  <a:pt x="63" y="263"/>
                </a:moveTo>
                <a:cubicBezTo>
                  <a:pt x="64" y="263"/>
                  <a:pt x="64" y="263"/>
                  <a:pt x="64" y="263"/>
                </a:cubicBezTo>
                <a:cubicBezTo>
                  <a:pt x="62" y="259"/>
                  <a:pt x="61" y="255"/>
                  <a:pt x="59" y="251"/>
                </a:cubicBezTo>
                <a:cubicBezTo>
                  <a:pt x="59" y="252"/>
                  <a:pt x="58" y="252"/>
                  <a:pt x="58" y="252"/>
                </a:cubicBezTo>
                <a:cubicBezTo>
                  <a:pt x="60" y="256"/>
                  <a:pt x="61" y="260"/>
                  <a:pt x="63" y="263"/>
                </a:cubicBezTo>
                <a:close/>
                <a:moveTo>
                  <a:pt x="159" y="20"/>
                </a:moveTo>
                <a:cubicBezTo>
                  <a:pt x="159" y="20"/>
                  <a:pt x="159" y="20"/>
                  <a:pt x="159" y="20"/>
                </a:cubicBezTo>
                <a:cubicBezTo>
                  <a:pt x="159" y="20"/>
                  <a:pt x="159" y="20"/>
                  <a:pt x="159" y="20"/>
                </a:cubicBezTo>
                <a:cubicBezTo>
                  <a:pt x="161" y="18"/>
                  <a:pt x="164" y="16"/>
                  <a:pt x="166" y="15"/>
                </a:cubicBezTo>
                <a:cubicBezTo>
                  <a:pt x="168" y="13"/>
                  <a:pt x="170" y="12"/>
                  <a:pt x="172" y="11"/>
                </a:cubicBezTo>
                <a:cubicBezTo>
                  <a:pt x="174" y="9"/>
                  <a:pt x="177" y="8"/>
                  <a:pt x="180" y="6"/>
                </a:cubicBezTo>
                <a:cubicBezTo>
                  <a:pt x="181" y="6"/>
                  <a:pt x="181" y="6"/>
                  <a:pt x="181" y="6"/>
                </a:cubicBezTo>
                <a:cubicBezTo>
                  <a:pt x="181" y="6"/>
                  <a:pt x="181" y="6"/>
                  <a:pt x="181" y="6"/>
                </a:cubicBezTo>
                <a:cubicBezTo>
                  <a:pt x="181" y="6"/>
                  <a:pt x="180" y="6"/>
                  <a:pt x="180" y="6"/>
                </a:cubicBezTo>
                <a:cubicBezTo>
                  <a:pt x="177" y="8"/>
                  <a:pt x="175" y="9"/>
                  <a:pt x="172" y="10"/>
                </a:cubicBezTo>
                <a:cubicBezTo>
                  <a:pt x="167" y="12"/>
                  <a:pt x="163" y="15"/>
                  <a:pt x="160" y="19"/>
                </a:cubicBezTo>
                <a:cubicBezTo>
                  <a:pt x="159" y="19"/>
                  <a:pt x="159" y="20"/>
                  <a:pt x="159" y="20"/>
                </a:cubicBezTo>
                <a:close/>
                <a:moveTo>
                  <a:pt x="54" y="59"/>
                </a:moveTo>
                <a:cubicBezTo>
                  <a:pt x="55" y="58"/>
                  <a:pt x="55" y="58"/>
                  <a:pt x="56" y="57"/>
                </a:cubicBezTo>
                <a:cubicBezTo>
                  <a:pt x="55" y="54"/>
                  <a:pt x="55" y="52"/>
                  <a:pt x="54" y="49"/>
                </a:cubicBezTo>
                <a:cubicBezTo>
                  <a:pt x="54" y="49"/>
                  <a:pt x="54" y="49"/>
                  <a:pt x="54" y="49"/>
                </a:cubicBezTo>
                <a:cubicBezTo>
                  <a:pt x="54" y="52"/>
                  <a:pt x="54" y="55"/>
                  <a:pt x="54" y="59"/>
                </a:cubicBezTo>
                <a:close/>
                <a:moveTo>
                  <a:pt x="79" y="38"/>
                </a:moveTo>
                <a:cubicBezTo>
                  <a:pt x="79" y="38"/>
                  <a:pt x="79" y="37"/>
                  <a:pt x="79" y="37"/>
                </a:cubicBezTo>
                <a:cubicBezTo>
                  <a:pt x="77" y="39"/>
                  <a:pt x="74" y="40"/>
                  <a:pt x="72" y="41"/>
                </a:cubicBezTo>
                <a:cubicBezTo>
                  <a:pt x="72" y="42"/>
                  <a:pt x="73" y="42"/>
                  <a:pt x="73" y="43"/>
                </a:cubicBezTo>
                <a:cubicBezTo>
                  <a:pt x="73" y="43"/>
                  <a:pt x="74" y="42"/>
                  <a:pt x="74" y="42"/>
                </a:cubicBezTo>
                <a:cubicBezTo>
                  <a:pt x="75" y="42"/>
                  <a:pt x="75" y="42"/>
                  <a:pt x="75" y="42"/>
                </a:cubicBezTo>
                <a:cubicBezTo>
                  <a:pt x="76" y="40"/>
                  <a:pt x="78" y="39"/>
                  <a:pt x="79" y="38"/>
                </a:cubicBezTo>
                <a:close/>
                <a:moveTo>
                  <a:pt x="149" y="61"/>
                </a:moveTo>
                <a:cubicBezTo>
                  <a:pt x="150" y="60"/>
                  <a:pt x="150" y="59"/>
                  <a:pt x="150" y="58"/>
                </a:cubicBezTo>
                <a:cubicBezTo>
                  <a:pt x="149" y="58"/>
                  <a:pt x="147" y="57"/>
                  <a:pt x="146" y="57"/>
                </a:cubicBezTo>
                <a:cubicBezTo>
                  <a:pt x="146" y="58"/>
                  <a:pt x="146" y="59"/>
                  <a:pt x="145" y="60"/>
                </a:cubicBezTo>
                <a:cubicBezTo>
                  <a:pt x="147" y="60"/>
                  <a:pt x="148" y="60"/>
                  <a:pt x="149" y="61"/>
                </a:cubicBezTo>
                <a:close/>
                <a:moveTo>
                  <a:pt x="134" y="89"/>
                </a:moveTo>
                <a:cubicBezTo>
                  <a:pt x="134" y="86"/>
                  <a:pt x="134" y="83"/>
                  <a:pt x="134" y="80"/>
                </a:cubicBezTo>
                <a:cubicBezTo>
                  <a:pt x="133" y="80"/>
                  <a:pt x="133" y="81"/>
                  <a:pt x="133" y="81"/>
                </a:cubicBezTo>
                <a:cubicBezTo>
                  <a:pt x="133" y="83"/>
                  <a:pt x="132" y="85"/>
                  <a:pt x="132" y="87"/>
                </a:cubicBezTo>
                <a:cubicBezTo>
                  <a:pt x="132" y="87"/>
                  <a:pt x="132" y="88"/>
                  <a:pt x="132" y="89"/>
                </a:cubicBezTo>
                <a:cubicBezTo>
                  <a:pt x="132" y="89"/>
                  <a:pt x="133" y="89"/>
                  <a:pt x="134" y="89"/>
                </a:cubicBezTo>
                <a:close/>
                <a:moveTo>
                  <a:pt x="113" y="228"/>
                </a:moveTo>
                <a:cubicBezTo>
                  <a:pt x="115" y="226"/>
                  <a:pt x="117" y="224"/>
                  <a:pt x="118" y="223"/>
                </a:cubicBezTo>
                <a:cubicBezTo>
                  <a:pt x="118" y="222"/>
                  <a:pt x="118" y="222"/>
                  <a:pt x="118" y="222"/>
                </a:cubicBezTo>
                <a:cubicBezTo>
                  <a:pt x="116" y="223"/>
                  <a:pt x="115" y="224"/>
                  <a:pt x="113" y="226"/>
                </a:cubicBezTo>
                <a:cubicBezTo>
                  <a:pt x="113" y="226"/>
                  <a:pt x="113" y="226"/>
                  <a:pt x="113" y="226"/>
                </a:cubicBezTo>
                <a:cubicBezTo>
                  <a:pt x="113" y="227"/>
                  <a:pt x="113" y="227"/>
                  <a:pt x="113" y="228"/>
                </a:cubicBezTo>
                <a:close/>
                <a:moveTo>
                  <a:pt x="62" y="252"/>
                </a:moveTo>
                <a:cubicBezTo>
                  <a:pt x="62" y="252"/>
                  <a:pt x="62" y="252"/>
                  <a:pt x="62" y="252"/>
                </a:cubicBezTo>
                <a:cubicBezTo>
                  <a:pt x="61" y="250"/>
                  <a:pt x="61" y="248"/>
                  <a:pt x="60" y="245"/>
                </a:cubicBezTo>
                <a:cubicBezTo>
                  <a:pt x="60" y="245"/>
                  <a:pt x="60" y="245"/>
                  <a:pt x="60" y="244"/>
                </a:cubicBezTo>
                <a:cubicBezTo>
                  <a:pt x="60" y="243"/>
                  <a:pt x="60" y="243"/>
                  <a:pt x="60" y="242"/>
                </a:cubicBezTo>
                <a:cubicBezTo>
                  <a:pt x="59" y="242"/>
                  <a:pt x="58" y="242"/>
                  <a:pt x="58" y="243"/>
                </a:cubicBezTo>
                <a:cubicBezTo>
                  <a:pt x="59" y="246"/>
                  <a:pt x="60" y="249"/>
                  <a:pt x="62" y="252"/>
                </a:cubicBezTo>
                <a:close/>
                <a:moveTo>
                  <a:pt x="131" y="103"/>
                </a:moveTo>
                <a:cubicBezTo>
                  <a:pt x="131" y="103"/>
                  <a:pt x="130" y="103"/>
                  <a:pt x="130" y="103"/>
                </a:cubicBezTo>
                <a:cubicBezTo>
                  <a:pt x="128" y="103"/>
                  <a:pt x="127" y="103"/>
                  <a:pt x="125" y="102"/>
                </a:cubicBezTo>
                <a:cubicBezTo>
                  <a:pt x="125" y="102"/>
                  <a:pt x="124" y="102"/>
                  <a:pt x="124" y="102"/>
                </a:cubicBezTo>
                <a:cubicBezTo>
                  <a:pt x="122" y="102"/>
                  <a:pt x="120" y="103"/>
                  <a:pt x="118" y="103"/>
                </a:cubicBezTo>
                <a:cubicBezTo>
                  <a:pt x="117" y="103"/>
                  <a:pt x="117" y="103"/>
                  <a:pt x="117" y="103"/>
                </a:cubicBezTo>
                <a:cubicBezTo>
                  <a:pt x="121" y="104"/>
                  <a:pt x="126" y="103"/>
                  <a:pt x="131" y="103"/>
                </a:cubicBezTo>
                <a:close/>
                <a:moveTo>
                  <a:pt x="54" y="200"/>
                </a:moveTo>
                <a:cubicBezTo>
                  <a:pt x="52" y="201"/>
                  <a:pt x="51" y="203"/>
                  <a:pt x="50" y="204"/>
                </a:cubicBezTo>
                <a:cubicBezTo>
                  <a:pt x="51" y="204"/>
                  <a:pt x="51" y="205"/>
                  <a:pt x="51" y="205"/>
                </a:cubicBezTo>
                <a:cubicBezTo>
                  <a:pt x="52" y="204"/>
                  <a:pt x="53" y="204"/>
                  <a:pt x="54" y="203"/>
                </a:cubicBezTo>
                <a:cubicBezTo>
                  <a:pt x="54" y="202"/>
                  <a:pt x="54" y="201"/>
                  <a:pt x="54" y="200"/>
                </a:cubicBezTo>
                <a:close/>
                <a:moveTo>
                  <a:pt x="54" y="161"/>
                </a:moveTo>
                <a:cubicBezTo>
                  <a:pt x="56" y="161"/>
                  <a:pt x="58" y="161"/>
                  <a:pt x="60" y="161"/>
                </a:cubicBezTo>
                <a:cubicBezTo>
                  <a:pt x="60" y="160"/>
                  <a:pt x="60" y="159"/>
                  <a:pt x="60" y="158"/>
                </a:cubicBezTo>
                <a:cubicBezTo>
                  <a:pt x="58" y="159"/>
                  <a:pt x="56" y="159"/>
                  <a:pt x="54" y="160"/>
                </a:cubicBezTo>
                <a:cubicBezTo>
                  <a:pt x="54" y="160"/>
                  <a:pt x="54" y="160"/>
                  <a:pt x="54" y="161"/>
                </a:cubicBezTo>
                <a:close/>
                <a:moveTo>
                  <a:pt x="184" y="7"/>
                </a:moveTo>
                <a:cubicBezTo>
                  <a:pt x="186" y="7"/>
                  <a:pt x="187" y="6"/>
                  <a:pt x="189" y="6"/>
                </a:cubicBezTo>
                <a:cubicBezTo>
                  <a:pt x="191" y="6"/>
                  <a:pt x="193" y="6"/>
                  <a:pt x="195" y="6"/>
                </a:cubicBezTo>
                <a:cubicBezTo>
                  <a:pt x="195" y="6"/>
                  <a:pt x="195" y="5"/>
                  <a:pt x="195" y="5"/>
                </a:cubicBezTo>
                <a:cubicBezTo>
                  <a:pt x="193" y="6"/>
                  <a:pt x="193" y="6"/>
                  <a:pt x="192" y="4"/>
                </a:cubicBezTo>
                <a:cubicBezTo>
                  <a:pt x="192" y="4"/>
                  <a:pt x="191" y="4"/>
                  <a:pt x="191" y="4"/>
                </a:cubicBezTo>
                <a:cubicBezTo>
                  <a:pt x="188" y="5"/>
                  <a:pt x="186" y="6"/>
                  <a:pt x="184" y="7"/>
                </a:cubicBezTo>
                <a:cubicBezTo>
                  <a:pt x="184" y="7"/>
                  <a:pt x="184" y="7"/>
                  <a:pt x="184" y="7"/>
                </a:cubicBezTo>
                <a:close/>
                <a:moveTo>
                  <a:pt x="59" y="185"/>
                </a:moveTo>
                <a:cubicBezTo>
                  <a:pt x="60" y="184"/>
                  <a:pt x="60" y="177"/>
                  <a:pt x="60" y="176"/>
                </a:cubicBezTo>
                <a:cubicBezTo>
                  <a:pt x="59" y="177"/>
                  <a:pt x="58" y="177"/>
                  <a:pt x="58" y="177"/>
                </a:cubicBezTo>
                <a:cubicBezTo>
                  <a:pt x="58" y="178"/>
                  <a:pt x="59" y="185"/>
                  <a:pt x="59" y="185"/>
                </a:cubicBezTo>
                <a:close/>
                <a:moveTo>
                  <a:pt x="20" y="153"/>
                </a:moveTo>
                <a:cubicBezTo>
                  <a:pt x="21" y="157"/>
                  <a:pt x="22" y="161"/>
                  <a:pt x="24" y="165"/>
                </a:cubicBezTo>
                <a:cubicBezTo>
                  <a:pt x="24" y="164"/>
                  <a:pt x="24" y="164"/>
                  <a:pt x="24" y="164"/>
                </a:cubicBezTo>
                <a:cubicBezTo>
                  <a:pt x="24" y="163"/>
                  <a:pt x="24" y="163"/>
                  <a:pt x="24" y="162"/>
                </a:cubicBezTo>
                <a:cubicBezTo>
                  <a:pt x="23" y="160"/>
                  <a:pt x="22" y="157"/>
                  <a:pt x="21" y="154"/>
                </a:cubicBezTo>
                <a:cubicBezTo>
                  <a:pt x="20" y="154"/>
                  <a:pt x="20" y="154"/>
                  <a:pt x="20" y="153"/>
                </a:cubicBezTo>
                <a:close/>
                <a:moveTo>
                  <a:pt x="174" y="154"/>
                </a:moveTo>
                <a:cubicBezTo>
                  <a:pt x="173" y="154"/>
                  <a:pt x="173" y="155"/>
                  <a:pt x="173" y="156"/>
                </a:cubicBezTo>
                <a:cubicBezTo>
                  <a:pt x="173" y="157"/>
                  <a:pt x="173" y="159"/>
                  <a:pt x="173" y="161"/>
                </a:cubicBezTo>
                <a:cubicBezTo>
                  <a:pt x="173" y="161"/>
                  <a:pt x="174" y="161"/>
                  <a:pt x="174" y="161"/>
                </a:cubicBezTo>
                <a:cubicBezTo>
                  <a:pt x="174" y="161"/>
                  <a:pt x="174" y="161"/>
                  <a:pt x="174" y="161"/>
                </a:cubicBezTo>
                <a:cubicBezTo>
                  <a:pt x="174" y="161"/>
                  <a:pt x="174" y="160"/>
                  <a:pt x="175" y="159"/>
                </a:cubicBezTo>
                <a:cubicBezTo>
                  <a:pt x="176" y="159"/>
                  <a:pt x="176" y="158"/>
                  <a:pt x="175" y="157"/>
                </a:cubicBezTo>
                <a:cubicBezTo>
                  <a:pt x="175" y="156"/>
                  <a:pt x="174" y="155"/>
                  <a:pt x="174" y="154"/>
                </a:cubicBezTo>
                <a:close/>
                <a:moveTo>
                  <a:pt x="129" y="62"/>
                </a:moveTo>
                <a:cubicBezTo>
                  <a:pt x="129" y="63"/>
                  <a:pt x="127" y="67"/>
                  <a:pt x="127" y="68"/>
                </a:cubicBezTo>
                <a:cubicBezTo>
                  <a:pt x="128" y="67"/>
                  <a:pt x="130" y="65"/>
                  <a:pt x="131" y="64"/>
                </a:cubicBezTo>
                <a:cubicBezTo>
                  <a:pt x="131" y="63"/>
                  <a:pt x="130" y="63"/>
                  <a:pt x="129" y="62"/>
                </a:cubicBezTo>
                <a:close/>
                <a:moveTo>
                  <a:pt x="60" y="171"/>
                </a:moveTo>
                <a:cubicBezTo>
                  <a:pt x="59" y="171"/>
                  <a:pt x="58" y="171"/>
                  <a:pt x="56" y="171"/>
                </a:cubicBezTo>
                <a:cubicBezTo>
                  <a:pt x="57" y="173"/>
                  <a:pt x="57" y="174"/>
                  <a:pt x="57" y="175"/>
                </a:cubicBezTo>
                <a:cubicBezTo>
                  <a:pt x="58" y="175"/>
                  <a:pt x="59" y="174"/>
                  <a:pt x="60" y="174"/>
                </a:cubicBezTo>
                <a:cubicBezTo>
                  <a:pt x="60" y="173"/>
                  <a:pt x="60" y="172"/>
                  <a:pt x="60" y="172"/>
                </a:cubicBezTo>
                <a:cubicBezTo>
                  <a:pt x="60" y="172"/>
                  <a:pt x="60" y="171"/>
                  <a:pt x="60" y="171"/>
                </a:cubicBezTo>
                <a:close/>
                <a:moveTo>
                  <a:pt x="89" y="35"/>
                </a:moveTo>
                <a:cubicBezTo>
                  <a:pt x="91" y="35"/>
                  <a:pt x="92" y="35"/>
                  <a:pt x="93" y="35"/>
                </a:cubicBezTo>
                <a:cubicBezTo>
                  <a:pt x="94" y="35"/>
                  <a:pt x="95" y="34"/>
                  <a:pt x="96" y="34"/>
                </a:cubicBezTo>
                <a:cubicBezTo>
                  <a:pt x="94" y="33"/>
                  <a:pt x="90" y="33"/>
                  <a:pt x="89" y="33"/>
                </a:cubicBezTo>
                <a:cubicBezTo>
                  <a:pt x="89" y="34"/>
                  <a:pt x="89" y="34"/>
                  <a:pt x="89" y="35"/>
                </a:cubicBezTo>
                <a:close/>
                <a:moveTo>
                  <a:pt x="65" y="230"/>
                </a:moveTo>
                <a:cubicBezTo>
                  <a:pt x="65" y="230"/>
                  <a:pt x="65" y="230"/>
                  <a:pt x="65" y="230"/>
                </a:cubicBezTo>
                <a:cubicBezTo>
                  <a:pt x="66" y="230"/>
                  <a:pt x="67" y="229"/>
                  <a:pt x="68" y="229"/>
                </a:cubicBezTo>
                <a:cubicBezTo>
                  <a:pt x="68" y="228"/>
                  <a:pt x="68" y="227"/>
                  <a:pt x="69" y="227"/>
                </a:cubicBezTo>
                <a:cubicBezTo>
                  <a:pt x="69" y="226"/>
                  <a:pt x="70" y="225"/>
                  <a:pt x="70" y="224"/>
                </a:cubicBezTo>
                <a:cubicBezTo>
                  <a:pt x="70" y="224"/>
                  <a:pt x="70" y="224"/>
                  <a:pt x="71" y="224"/>
                </a:cubicBezTo>
                <a:cubicBezTo>
                  <a:pt x="70" y="223"/>
                  <a:pt x="70" y="223"/>
                  <a:pt x="69" y="224"/>
                </a:cubicBezTo>
                <a:cubicBezTo>
                  <a:pt x="69" y="225"/>
                  <a:pt x="68" y="225"/>
                  <a:pt x="68" y="226"/>
                </a:cubicBezTo>
                <a:cubicBezTo>
                  <a:pt x="67" y="227"/>
                  <a:pt x="66" y="228"/>
                  <a:pt x="65" y="230"/>
                </a:cubicBezTo>
                <a:close/>
                <a:moveTo>
                  <a:pt x="13" y="115"/>
                </a:moveTo>
                <a:cubicBezTo>
                  <a:pt x="13" y="115"/>
                  <a:pt x="13" y="115"/>
                  <a:pt x="13" y="115"/>
                </a:cubicBezTo>
                <a:cubicBezTo>
                  <a:pt x="13" y="116"/>
                  <a:pt x="13" y="117"/>
                  <a:pt x="12" y="118"/>
                </a:cubicBezTo>
                <a:cubicBezTo>
                  <a:pt x="12" y="119"/>
                  <a:pt x="12" y="119"/>
                  <a:pt x="12" y="120"/>
                </a:cubicBezTo>
                <a:cubicBezTo>
                  <a:pt x="12" y="121"/>
                  <a:pt x="13" y="123"/>
                  <a:pt x="13" y="124"/>
                </a:cubicBezTo>
                <a:cubicBezTo>
                  <a:pt x="13" y="125"/>
                  <a:pt x="13" y="127"/>
                  <a:pt x="13" y="128"/>
                </a:cubicBezTo>
                <a:cubicBezTo>
                  <a:pt x="13" y="124"/>
                  <a:pt x="13" y="119"/>
                  <a:pt x="13" y="115"/>
                </a:cubicBezTo>
                <a:close/>
                <a:moveTo>
                  <a:pt x="36" y="224"/>
                </a:moveTo>
                <a:cubicBezTo>
                  <a:pt x="36" y="224"/>
                  <a:pt x="36" y="224"/>
                  <a:pt x="36" y="224"/>
                </a:cubicBezTo>
                <a:cubicBezTo>
                  <a:pt x="37" y="226"/>
                  <a:pt x="38" y="227"/>
                  <a:pt x="39" y="229"/>
                </a:cubicBezTo>
                <a:cubicBezTo>
                  <a:pt x="39" y="228"/>
                  <a:pt x="39" y="227"/>
                  <a:pt x="40" y="227"/>
                </a:cubicBezTo>
                <a:cubicBezTo>
                  <a:pt x="41" y="227"/>
                  <a:pt x="42" y="227"/>
                  <a:pt x="42" y="227"/>
                </a:cubicBezTo>
                <a:cubicBezTo>
                  <a:pt x="41" y="226"/>
                  <a:pt x="40" y="224"/>
                  <a:pt x="40" y="223"/>
                </a:cubicBezTo>
                <a:cubicBezTo>
                  <a:pt x="39" y="223"/>
                  <a:pt x="39" y="223"/>
                  <a:pt x="40" y="224"/>
                </a:cubicBezTo>
                <a:cubicBezTo>
                  <a:pt x="40" y="224"/>
                  <a:pt x="40" y="225"/>
                  <a:pt x="40" y="225"/>
                </a:cubicBezTo>
                <a:cubicBezTo>
                  <a:pt x="40" y="226"/>
                  <a:pt x="40" y="226"/>
                  <a:pt x="39" y="226"/>
                </a:cubicBezTo>
                <a:cubicBezTo>
                  <a:pt x="39" y="227"/>
                  <a:pt x="38" y="226"/>
                  <a:pt x="38" y="226"/>
                </a:cubicBezTo>
                <a:cubicBezTo>
                  <a:pt x="38" y="226"/>
                  <a:pt x="37" y="225"/>
                  <a:pt x="37" y="225"/>
                </a:cubicBezTo>
                <a:cubicBezTo>
                  <a:pt x="37" y="225"/>
                  <a:pt x="37" y="224"/>
                  <a:pt x="36" y="224"/>
                </a:cubicBezTo>
                <a:close/>
                <a:moveTo>
                  <a:pt x="131" y="209"/>
                </a:moveTo>
                <a:cubicBezTo>
                  <a:pt x="130" y="210"/>
                  <a:pt x="129" y="211"/>
                  <a:pt x="128" y="212"/>
                </a:cubicBezTo>
                <a:cubicBezTo>
                  <a:pt x="128" y="213"/>
                  <a:pt x="129" y="214"/>
                  <a:pt x="129" y="215"/>
                </a:cubicBezTo>
                <a:cubicBezTo>
                  <a:pt x="130" y="214"/>
                  <a:pt x="130" y="213"/>
                  <a:pt x="131" y="213"/>
                </a:cubicBezTo>
                <a:cubicBezTo>
                  <a:pt x="131" y="213"/>
                  <a:pt x="131" y="212"/>
                  <a:pt x="131" y="212"/>
                </a:cubicBezTo>
                <a:cubicBezTo>
                  <a:pt x="131" y="211"/>
                  <a:pt x="131" y="210"/>
                  <a:pt x="131" y="209"/>
                </a:cubicBezTo>
                <a:close/>
                <a:moveTo>
                  <a:pt x="135" y="205"/>
                </a:moveTo>
                <a:cubicBezTo>
                  <a:pt x="134" y="205"/>
                  <a:pt x="133" y="206"/>
                  <a:pt x="133" y="207"/>
                </a:cubicBezTo>
                <a:cubicBezTo>
                  <a:pt x="133" y="207"/>
                  <a:pt x="132" y="207"/>
                  <a:pt x="132" y="207"/>
                </a:cubicBezTo>
                <a:cubicBezTo>
                  <a:pt x="132" y="208"/>
                  <a:pt x="132" y="209"/>
                  <a:pt x="133" y="210"/>
                </a:cubicBezTo>
                <a:cubicBezTo>
                  <a:pt x="133" y="210"/>
                  <a:pt x="133" y="210"/>
                  <a:pt x="133" y="210"/>
                </a:cubicBezTo>
                <a:cubicBezTo>
                  <a:pt x="134" y="209"/>
                  <a:pt x="135" y="208"/>
                  <a:pt x="136" y="206"/>
                </a:cubicBezTo>
                <a:cubicBezTo>
                  <a:pt x="136" y="206"/>
                  <a:pt x="135" y="205"/>
                  <a:pt x="135" y="205"/>
                </a:cubicBezTo>
                <a:close/>
                <a:moveTo>
                  <a:pt x="54" y="210"/>
                </a:moveTo>
                <a:cubicBezTo>
                  <a:pt x="55" y="209"/>
                  <a:pt x="55" y="208"/>
                  <a:pt x="56" y="207"/>
                </a:cubicBezTo>
                <a:cubicBezTo>
                  <a:pt x="56" y="207"/>
                  <a:pt x="56" y="207"/>
                  <a:pt x="56" y="207"/>
                </a:cubicBezTo>
                <a:cubicBezTo>
                  <a:pt x="56" y="206"/>
                  <a:pt x="55" y="205"/>
                  <a:pt x="55" y="205"/>
                </a:cubicBezTo>
                <a:cubicBezTo>
                  <a:pt x="54" y="205"/>
                  <a:pt x="53" y="206"/>
                  <a:pt x="52" y="207"/>
                </a:cubicBezTo>
                <a:cubicBezTo>
                  <a:pt x="53" y="208"/>
                  <a:pt x="53" y="209"/>
                  <a:pt x="54" y="210"/>
                </a:cubicBezTo>
                <a:close/>
                <a:moveTo>
                  <a:pt x="177" y="156"/>
                </a:moveTo>
                <a:cubicBezTo>
                  <a:pt x="177" y="155"/>
                  <a:pt x="178" y="154"/>
                  <a:pt x="178" y="153"/>
                </a:cubicBezTo>
                <a:cubicBezTo>
                  <a:pt x="177" y="152"/>
                  <a:pt x="176" y="152"/>
                  <a:pt x="175" y="150"/>
                </a:cubicBezTo>
                <a:cubicBezTo>
                  <a:pt x="175" y="151"/>
                  <a:pt x="175" y="152"/>
                  <a:pt x="175" y="153"/>
                </a:cubicBezTo>
                <a:cubicBezTo>
                  <a:pt x="176" y="153"/>
                  <a:pt x="176" y="154"/>
                  <a:pt x="176" y="154"/>
                </a:cubicBezTo>
                <a:cubicBezTo>
                  <a:pt x="176" y="155"/>
                  <a:pt x="176" y="155"/>
                  <a:pt x="177" y="156"/>
                </a:cubicBezTo>
                <a:close/>
                <a:moveTo>
                  <a:pt x="144" y="78"/>
                </a:moveTo>
                <a:cubicBezTo>
                  <a:pt x="144" y="78"/>
                  <a:pt x="144" y="78"/>
                  <a:pt x="144" y="78"/>
                </a:cubicBezTo>
                <a:cubicBezTo>
                  <a:pt x="145" y="79"/>
                  <a:pt x="145" y="79"/>
                  <a:pt x="145" y="79"/>
                </a:cubicBezTo>
                <a:cubicBezTo>
                  <a:pt x="145" y="79"/>
                  <a:pt x="146" y="80"/>
                  <a:pt x="147" y="79"/>
                </a:cubicBezTo>
                <a:cubicBezTo>
                  <a:pt x="148" y="79"/>
                  <a:pt x="149" y="78"/>
                  <a:pt x="150" y="77"/>
                </a:cubicBezTo>
                <a:cubicBezTo>
                  <a:pt x="149" y="77"/>
                  <a:pt x="149" y="77"/>
                  <a:pt x="149" y="77"/>
                </a:cubicBezTo>
                <a:cubicBezTo>
                  <a:pt x="148" y="77"/>
                  <a:pt x="147" y="77"/>
                  <a:pt x="146" y="77"/>
                </a:cubicBezTo>
                <a:cubicBezTo>
                  <a:pt x="145" y="77"/>
                  <a:pt x="144" y="77"/>
                  <a:pt x="144" y="78"/>
                </a:cubicBezTo>
                <a:close/>
                <a:moveTo>
                  <a:pt x="30" y="99"/>
                </a:moveTo>
                <a:cubicBezTo>
                  <a:pt x="31" y="98"/>
                  <a:pt x="32" y="98"/>
                  <a:pt x="32" y="97"/>
                </a:cubicBezTo>
                <a:cubicBezTo>
                  <a:pt x="35" y="95"/>
                  <a:pt x="35" y="95"/>
                  <a:pt x="37" y="92"/>
                </a:cubicBezTo>
                <a:cubicBezTo>
                  <a:pt x="37" y="92"/>
                  <a:pt x="37" y="92"/>
                  <a:pt x="37" y="92"/>
                </a:cubicBezTo>
                <a:cubicBezTo>
                  <a:pt x="36" y="92"/>
                  <a:pt x="36" y="93"/>
                  <a:pt x="35" y="93"/>
                </a:cubicBezTo>
                <a:cubicBezTo>
                  <a:pt x="34" y="95"/>
                  <a:pt x="32" y="96"/>
                  <a:pt x="30" y="98"/>
                </a:cubicBezTo>
                <a:cubicBezTo>
                  <a:pt x="30" y="98"/>
                  <a:pt x="30" y="98"/>
                  <a:pt x="30" y="99"/>
                </a:cubicBezTo>
                <a:close/>
                <a:moveTo>
                  <a:pt x="69" y="231"/>
                </a:moveTo>
                <a:cubicBezTo>
                  <a:pt x="69" y="231"/>
                  <a:pt x="68" y="231"/>
                  <a:pt x="68" y="231"/>
                </a:cubicBezTo>
                <a:cubicBezTo>
                  <a:pt x="67" y="231"/>
                  <a:pt x="65" y="232"/>
                  <a:pt x="64" y="232"/>
                </a:cubicBezTo>
                <a:cubicBezTo>
                  <a:pt x="64" y="232"/>
                  <a:pt x="63" y="234"/>
                  <a:pt x="63" y="234"/>
                </a:cubicBezTo>
                <a:cubicBezTo>
                  <a:pt x="63" y="234"/>
                  <a:pt x="64" y="234"/>
                  <a:pt x="64" y="234"/>
                </a:cubicBezTo>
                <a:cubicBezTo>
                  <a:pt x="64" y="234"/>
                  <a:pt x="64" y="234"/>
                  <a:pt x="64" y="234"/>
                </a:cubicBezTo>
                <a:cubicBezTo>
                  <a:pt x="65" y="235"/>
                  <a:pt x="65" y="234"/>
                  <a:pt x="65" y="234"/>
                </a:cubicBezTo>
                <a:cubicBezTo>
                  <a:pt x="66" y="233"/>
                  <a:pt x="67" y="232"/>
                  <a:pt x="68" y="232"/>
                </a:cubicBezTo>
                <a:cubicBezTo>
                  <a:pt x="68" y="231"/>
                  <a:pt x="68" y="231"/>
                  <a:pt x="69" y="231"/>
                </a:cubicBezTo>
                <a:close/>
                <a:moveTo>
                  <a:pt x="172" y="160"/>
                </a:moveTo>
                <a:cubicBezTo>
                  <a:pt x="171" y="160"/>
                  <a:pt x="171" y="160"/>
                  <a:pt x="171" y="160"/>
                </a:cubicBezTo>
                <a:cubicBezTo>
                  <a:pt x="171" y="161"/>
                  <a:pt x="170" y="163"/>
                  <a:pt x="170" y="164"/>
                </a:cubicBezTo>
                <a:cubicBezTo>
                  <a:pt x="170" y="165"/>
                  <a:pt x="170" y="165"/>
                  <a:pt x="170" y="165"/>
                </a:cubicBezTo>
                <a:cubicBezTo>
                  <a:pt x="170" y="166"/>
                  <a:pt x="170" y="166"/>
                  <a:pt x="171" y="167"/>
                </a:cubicBezTo>
                <a:cubicBezTo>
                  <a:pt x="171" y="167"/>
                  <a:pt x="171" y="167"/>
                  <a:pt x="171" y="167"/>
                </a:cubicBezTo>
                <a:cubicBezTo>
                  <a:pt x="172" y="166"/>
                  <a:pt x="172" y="164"/>
                  <a:pt x="172" y="163"/>
                </a:cubicBezTo>
                <a:cubicBezTo>
                  <a:pt x="172" y="162"/>
                  <a:pt x="172" y="161"/>
                  <a:pt x="172" y="160"/>
                </a:cubicBezTo>
                <a:close/>
                <a:moveTo>
                  <a:pt x="44" y="93"/>
                </a:moveTo>
                <a:cubicBezTo>
                  <a:pt x="43" y="94"/>
                  <a:pt x="41" y="96"/>
                  <a:pt x="39" y="98"/>
                </a:cubicBezTo>
                <a:cubicBezTo>
                  <a:pt x="39" y="98"/>
                  <a:pt x="38" y="99"/>
                  <a:pt x="37" y="100"/>
                </a:cubicBezTo>
                <a:cubicBezTo>
                  <a:pt x="37" y="100"/>
                  <a:pt x="37" y="100"/>
                  <a:pt x="37" y="100"/>
                </a:cubicBezTo>
                <a:cubicBezTo>
                  <a:pt x="37" y="100"/>
                  <a:pt x="37" y="100"/>
                  <a:pt x="37" y="100"/>
                </a:cubicBezTo>
                <a:cubicBezTo>
                  <a:pt x="40" y="98"/>
                  <a:pt x="43" y="95"/>
                  <a:pt x="45" y="93"/>
                </a:cubicBezTo>
                <a:cubicBezTo>
                  <a:pt x="45" y="93"/>
                  <a:pt x="45" y="93"/>
                  <a:pt x="44" y="93"/>
                </a:cubicBezTo>
                <a:close/>
                <a:moveTo>
                  <a:pt x="131" y="93"/>
                </a:moveTo>
                <a:cubicBezTo>
                  <a:pt x="132" y="94"/>
                  <a:pt x="133" y="94"/>
                  <a:pt x="134" y="94"/>
                </a:cubicBezTo>
                <a:cubicBezTo>
                  <a:pt x="134" y="93"/>
                  <a:pt x="134" y="92"/>
                  <a:pt x="134" y="91"/>
                </a:cubicBezTo>
                <a:cubicBezTo>
                  <a:pt x="133" y="91"/>
                  <a:pt x="132" y="91"/>
                  <a:pt x="131" y="91"/>
                </a:cubicBezTo>
                <a:cubicBezTo>
                  <a:pt x="131" y="92"/>
                  <a:pt x="131" y="92"/>
                  <a:pt x="131" y="93"/>
                </a:cubicBezTo>
                <a:close/>
                <a:moveTo>
                  <a:pt x="192" y="131"/>
                </a:moveTo>
                <a:cubicBezTo>
                  <a:pt x="192" y="129"/>
                  <a:pt x="192" y="128"/>
                  <a:pt x="191" y="126"/>
                </a:cubicBezTo>
                <a:cubicBezTo>
                  <a:pt x="191" y="126"/>
                  <a:pt x="190" y="127"/>
                  <a:pt x="189" y="127"/>
                </a:cubicBezTo>
                <a:cubicBezTo>
                  <a:pt x="190" y="129"/>
                  <a:pt x="190" y="130"/>
                  <a:pt x="191" y="131"/>
                </a:cubicBezTo>
                <a:cubicBezTo>
                  <a:pt x="191" y="131"/>
                  <a:pt x="192" y="131"/>
                  <a:pt x="192" y="131"/>
                </a:cubicBezTo>
                <a:close/>
                <a:moveTo>
                  <a:pt x="158" y="180"/>
                </a:moveTo>
                <a:cubicBezTo>
                  <a:pt x="160" y="179"/>
                  <a:pt x="160" y="178"/>
                  <a:pt x="162" y="178"/>
                </a:cubicBezTo>
                <a:cubicBezTo>
                  <a:pt x="162" y="177"/>
                  <a:pt x="161" y="176"/>
                  <a:pt x="161" y="176"/>
                </a:cubicBezTo>
                <a:cubicBezTo>
                  <a:pt x="161" y="175"/>
                  <a:pt x="161" y="174"/>
                  <a:pt x="160" y="174"/>
                </a:cubicBezTo>
                <a:cubicBezTo>
                  <a:pt x="160" y="174"/>
                  <a:pt x="160" y="175"/>
                  <a:pt x="160" y="175"/>
                </a:cubicBezTo>
                <a:cubicBezTo>
                  <a:pt x="159" y="176"/>
                  <a:pt x="159" y="177"/>
                  <a:pt x="159" y="178"/>
                </a:cubicBezTo>
                <a:cubicBezTo>
                  <a:pt x="158" y="179"/>
                  <a:pt x="159" y="179"/>
                  <a:pt x="158" y="180"/>
                </a:cubicBezTo>
                <a:close/>
                <a:moveTo>
                  <a:pt x="25" y="142"/>
                </a:moveTo>
                <a:cubicBezTo>
                  <a:pt x="25" y="145"/>
                  <a:pt x="26" y="147"/>
                  <a:pt x="26" y="149"/>
                </a:cubicBezTo>
                <a:cubicBezTo>
                  <a:pt x="27" y="149"/>
                  <a:pt x="27" y="149"/>
                  <a:pt x="27" y="149"/>
                </a:cubicBezTo>
                <a:cubicBezTo>
                  <a:pt x="27" y="147"/>
                  <a:pt x="27" y="146"/>
                  <a:pt x="27" y="145"/>
                </a:cubicBezTo>
                <a:cubicBezTo>
                  <a:pt x="27" y="144"/>
                  <a:pt x="26" y="143"/>
                  <a:pt x="25" y="142"/>
                </a:cubicBezTo>
                <a:close/>
                <a:moveTo>
                  <a:pt x="71" y="264"/>
                </a:moveTo>
                <a:cubicBezTo>
                  <a:pt x="72" y="263"/>
                  <a:pt x="72" y="260"/>
                  <a:pt x="73" y="259"/>
                </a:cubicBezTo>
                <a:cubicBezTo>
                  <a:pt x="72" y="259"/>
                  <a:pt x="71" y="258"/>
                  <a:pt x="70" y="258"/>
                </a:cubicBezTo>
                <a:cubicBezTo>
                  <a:pt x="70" y="260"/>
                  <a:pt x="71" y="262"/>
                  <a:pt x="71" y="264"/>
                </a:cubicBezTo>
                <a:close/>
                <a:moveTo>
                  <a:pt x="78" y="261"/>
                </a:moveTo>
                <a:cubicBezTo>
                  <a:pt x="78" y="261"/>
                  <a:pt x="77" y="262"/>
                  <a:pt x="77" y="262"/>
                </a:cubicBezTo>
                <a:cubicBezTo>
                  <a:pt x="76" y="262"/>
                  <a:pt x="76" y="262"/>
                  <a:pt x="76" y="263"/>
                </a:cubicBezTo>
                <a:cubicBezTo>
                  <a:pt x="76" y="264"/>
                  <a:pt x="76" y="266"/>
                  <a:pt x="75" y="268"/>
                </a:cubicBezTo>
                <a:cubicBezTo>
                  <a:pt x="75" y="268"/>
                  <a:pt x="75" y="268"/>
                  <a:pt x="75" y="269"/>
                </a:cubicBezTo>
                <a:cubicBezTo>
                  <a:pt x="76" y="268"/>
                  <a:pt x="77" y="265"/>
                  <a:pt x="78" y="261"/>
                </a:cubicBezTo>
                <a:close/>
                <a:moveTo>
                  <a:pt x="143" y="85"/>
                </a:moveTo>
                <a:cubicBezTo>
                  <a:pt x="141" y="86"/>
                  <a:pt x="140" y="87"/>
                  <a:pt x="140" y="89"/>
                </a:cubicBezTo>
                <a:cubicBezTo>
                  <a:pt x="141" y="89"/>
                  <a:pt x="142" y="89"/>
                  <a:pt x="143" y="89"/>
                </a:cubicBezTo>
                <a:cubicBezTo>
                  <a:pt x="143" y="87"/>
                  <a:pt x="143" y="86"/>
                  <a:pt x="143" y="85"/>
                </a:cubicBezTo>
                <a:close/>
                <a:moveTo>
                  <a:pt x="121" y="188"/>
                </a:moveTo>
                <a:cubicBezTo>
                  <a:pt x="121" y="188"/>
                  <a:pt x="121" y="188"/>
                  <a:pt x="121" y="188"/>
                </a:cubicBezTo>
                <a:cubicBezTo>
                  <a:pt x="121" y="188"/>
                  <a:pt x="121" y="188"/>
                  <a:pt x="121" y="188"/>
                </a:cubicBezTo>
                <a:cubicBezTo>
                  <a:pt x="121" y="186"/>
                  <a:pt x="122" y="184"/>
                  <a:pt x="122" y="183"/>
                </a:cubicBezTo>
                <a:cubicBezTo>
                  <a:pt x="122" y="181"/>
                  <a:pt x="121" y="180"/>
                  <a:pt x="121" y="178"/>
                </a:cubicBezTo>
                <a:cubicBezTo>
                  <a:pt x="121" y="177"/>
                  <a:pt x="121" y="176"/>
                  <a:pt x="121" y="175"/>
                </a:cubicBezTo>
                <a:cubicBezTo>
                  <a:pt x="121" y="179"/>
                  <a:pt x="121" y="184"/>
                  <a:pt x="121" y="188"/>
                </a:cubicBezTo>
                <a:close/>
                <a:moveTo>
                  <a:pt x="39" y="95"/>
                </a:moveTo>
                <a:cubicBezTo>
                  <a:pt x="39" y="95"/>
                  <a:pt x="39" y="95"/>
                  <a:pt x="39" y="95"/>
                </a:cubicBezTo>
                <a:cubicBezTo>
                  <a:pt x="38" y="96"/>
                  <a:pt x="37" y="96"/>
                  <a:pt x="36" y="97"/>
                </a:cubicBezTo>
                <a:cubicBezTo>
                  <a:pt x="36" y="97"/>
                  <a:pt x="36" y="97"/>
                  <a:pt x="36" y="97"/>
                </a:cubicBezTo>
                <a:cubicBezTo>
                  <a:pt x="35" y="99"/>
                  <a:pt x="33" y="102"/>
                  <a:pt x="32" y="104"/>
                </a:cubicBezTo>
                <a:cubicBezTo>
                  <a:pt x="32" y="104"/>
                  <a:pt x="32" y="104"/>
                  <a:pt x="32" y="104"/>
                </a:cubicBezTo>
                <a:cubicBezTo>
                  <a:pt x="32" y="104"/>
                  <a:pt x="32" y="104"/>
                  <a:pt x="32" y="104"/>
                </a:cubicBezTo>
                <a:cubicBezTo>
                  <a:pt x="33" y="104"/>
                  <a:pt x="33" y="103"/>
                  <a:pt x="34" y="103"/>
                </a:cubicBezTo>
                <a:cubicBezTo>
                  <a:pt x="34" y="101"/>
                  <a:pt x="34" y="101"/>
                  <a:pt x="35" y="100"/>
                </a:cubicBezTo>
                <a:cubicBezTo>
                  <a:pt x="36" y="99"/>
                  <a:pt x="37" y="97"/>
                  <a:pt x="38" y="96"/>
                </a:cubicBezTo>
                <a:cubicBezTo>
                  <a:pt x="39" y="96"/>
                  <a:pt x="39" y="95"/>
                  <a:pt x="39" y="95"/>
                </a:cubicBezTo>
                <a:close/>
                <a:moveTo>
                  <a:pt x="69" y="81"/>
                </a:moveTo>
                <a:cubicBezTo>
                  <a:pt x="69" y="83"/>
                  <a:pt x="69" y="85"/>
                  <a:pt x="69" y="87"/>
                </a:cubicBezTo>
                <a:cubicBezTo>
                  <a:pt x="70" y="88"/>
                  <a:pt x="70" y="88"/>
                  <a:pt x="70" y="89"/>
                </a:cubicBezTo>
                <a:cubicBezTo>
                  <a:pt x="70" y="86"/>
                  <a:pt x="70" y="83"/>
                  <a:pt x="70" y="80"/>
                </a:cubicBezTo>
                <a:cubicBezTo>
                  <a:pt x="69" y="80"/>
                  <a:pt x="69" y="81"/>
                  <a:pt x="69" y="81"/>
                </a:cubicBezTo>
                <a:close/>
                <a:moveTo>
                  <a:pt x="11" y="129"/>
                </a:moveTo>
                <a:cubicBezTo>
                  <a:pt x="11" y="129"/>
                  <a:pt x="11" y="129"/>
                  <a:pt x="11" y="129"/>
                </a:cubicBezTo>
                <a:cubicBezTo>
                  <a:pt x="11" y="132"/>
                  <a:pt x="11" y="135"/>
                  <a:pt x="11" y="138"/>
                </a:cubicBezTo>
                <a:cubicBezTo>
                  <a:pt x="11" y="138"/>
                  <a:pt x="12" y="137"/>
                  <a:pt x="12" y="137"/>
                </a:cubicBezTo>
                <a:cubicBezTo>
                  <a:pt x="12" y="137"/>
                  <a:pt x="12" y="137"/>
                  <a:pt x="12" y="137"/>
                </a:cubicBezTo>
                <a:cubicBezTo>
                  <a:pt x="12" y="134"/>
                  <a:pt x="12" y="132"/>
                  <a:pt x="11" y="129"/>
                </a:cubicBezTo>
                <a:close/>
                <a:moveTo>
                  <a:pt x="47" y="47"/>
                </a:moveTo>
                <a:cubicBezTo>
                  <a:pt x="48" y="46"/>
                  <a:pt x="48" y="45"/>
                  <a:pt x="49" y="45"/>
                </a:cubicBezTo>
                <a:cubicBezTo>
                  <a:pt x="49" y="44"/>
                  <a:pt x="49" y="43"/>
                  <a:pt x="49" y="43"/>
                </a:cubicBezTo>
                <a:cubicBezTo>
                  <a:pt x="50" y="42"/>
                  <a:pt x="51" y="41"/>
                  <a:pt x="52" y="40"/>
                </a:cubicBezTo>
                <a:cubicBezTo>
                  <a:pt x="52" y="40"/>
                  <a:pt x="52" y="40"/>
                  <a:pt x="53" y="40"/>
                </a:cubicBezTo>
                <a:cubicBezTo>
                  <a:pt x="51" y="40"/>
                  <a:pt x="50" y="41"/>
                  <a:pt x="49" y="42"/>
                </a:cubicBezTo>
                <a:cubicBezTo>
                  <a:pt x="48" y="42"/>
                  <a:pt x="48" y="42"/>
                  <a:pt x="48" y="43"/>
                </a:cubicBezTo>
                <a:cubicBezTo>
                  <a:pt x="48" y="44"/>
                  <a:pt x="47" y="44"/>
                  <a:pt x="47" y="45"/>
                </a:cubicBezTo>
                <a:cubicBezTo>
                  <a:pt x="47" y="45"/>
                  <a:pt x="47" y="46"/>
                  <a:pt x="47" y="47"/>
                </a:cubicBezTo>
                <a:close/>
                <a:moveTo>
                  <a:pt x="56" y="216"/>
                </a:moveTo>
                <a:cubicBezTo>
                  <a:pt x="56" y="215"/>
                  <a:pt x="55" y="214"/>
                  <a:pt x="54" y="213"/>
                </a:cubicBezTo>
                <a:cubicBezTo>
                  <a:pt x="53" y="214"/>
                  <a:pt x="53" y="214"/>
                  <a:pt x="52" y="215"/>
                </a:cubicBezTo>
                <a:cubicBezTo>
                  <a:pt x="54" y="215"/>
                  <a:pt x="54" y="216"/>
                  <a:pt x="55" y="217"/>
                </a:cubicBezTo>
                <a:cubicBezTo>
                  <a:pt x="55" y="217"/>
                  <a:pt x="56" y="216"/>
                  <a:pt x="56" y="216"/>
                </a:cubicBezTo>
                <a:close/>
                <a:moveTo>
                  <a:pt x="181" y="138"/>
                </a:moveTo>
                <a:cubicBezTo>
                  <a:pt x="180" y="140"/>
                  <a:pt x="179" y="141"/>
                  <a:pt x="180" y="143"/>
                </a:cubicBezTo>
                <a:cubicBezTo>
                  <a:pt x="181" y="142"/>
                  <a:pt x="182" y="142"/>
                  <a:pt x="182" y="141"/>
                </a:cubicBezTo>
                <a:cubicBezTo>
                  <a:pt x="182" y="140"/>
                  <a:pt x="182" y="139"/>
                  <a:pt x="181" y="138"/>
                </a:cubicBezTo>
                <a:close/>
                <a:moveTo>
                  <a:pt x="68" y="65"/>
                </a:moveTo>
                <a:cubicBezTo>
                  <a:pt x="68" y="65"/>
                  <a:pt x="67" y="65"/>
                  <a:pt x="67" y="65"/>
                </a:cubicBezTo>
                <a:cubicBezTo>
                  <a:pt x="67" y="66"/>
                  <a:pt x="67" y="67"/>
                  <a:pt x="67" y="68"/>
                </a:cubicBezTo>
                <a:cubicBezTo>
                  <a:pt x="67" y="69"/>
                  <a:pt x="67" y="70"/>
                  <a:pt x="67" y="71"/>
                </a:cubicBezTo>
                <a:cubicBezTo>
                  <a:pt x="67" y="72"/>
                  <a:pt x="67" y="73"/>
                  <a:pt x="67" y="74"/>
                </a:cubicBezTo>
                <a:cubicBezTo>
                  <a:pt x="67" y="75"/>
                  <a:pt x="67" y="76"/>
                  <a:pt x="67" y="77"/>
                </a:cubicBezTo>
                <a:cubicBezTo>
                  <a:pt x="67" y="76"/>
                  <a:pt x="67" y="76"/>
                  <a:pt x="67" y="76"/>
                </a:cubicBezTo>
                <a:cubicBezTo>
                  <a:pt x="68" y="72"/>
                  <a:pt x="68" y="69"/>
                  <a:pt x="68" y="66"/>
                </a:cubicBezTo>
                <a:cubicBezTo>
                  <a:pt x="68" y="65"/>
                  <a:pt x="68" y="65"/>
                  <a:pt x="68" y="65"/>
                </a:cubicBezTo>
                <a:close/>
                <a:moveTo>
                  <a:pt x="55" y="211"/>
                </a:moveTo>
                <a:cubicBezTo>
                  <a:pt x="56" y="212"/>
                  <a:pt x="57" y="213"/>
                  <a:pt x="58" y="215"/>
                </a:cubicBezTo>
                <a:cubicBezTo>
                  <a:pt x="58" y="214"/>
                  <a:pt x="58" y="214"/>
                  <a:pt x="58" y="213"/>
                </a:cubicBezTo>
                <a:cubicBezTo>
                  <a:pt x="58" y="212"/>
                  <a:pt x="57" y="211"/>
                  <a:pt x="57" y="210"/>
                </a:cubicBezTo>
                <a:cubicBezTo>
                  <a:pt x="57" y="210"/>
                  <a:pt x="57" y="209"/>
                  <a:pt x="57" y="209"/>
                </a:cubicBezTo>
                <a:cubicBezTo>
                  <a:pt x="56" y="210"/>
                  <a:pt x="56" y="211"/>
                  <a:pt x="55" y="211"/>
                </a:cubicBezTo>
                <a:close/>
                <a:moveTo>
                  <a:pt x="60" y="156"/>
                </a:moveTo>
                <a:cubicBezTo>
                  <a:pt x="58" y="156"/>
                  <a:pt x="56" y="156"/>
                  <a:pt x="53" y="157"/>
                </a:cubicBezTo>
                <a:cubicBezTo>
                  <a:pt x="53" y="157"/>
                  <a:pt x="53" y="158"/>
                  <a:pt x="54" y="158"/>
                </a:cubicBezTo>
                <a:cubicBezTo>
                  <a:pt x="54" y="158"/>
                  <a:pt x="54" y="158"/>
                  <a:pt x="54" y="158"/>
                </a:cubicBezTo>
                <a:cubicBezTo>
                  <a:pt x="56" y="157"/>
                  <a:pt x="58" y="157"/>
                  <a:pt x="60" y="157"/>
                </a:cubicBezTo>
                <a:cubicBezTo>
                  <a:pt x="60" y="156"/>
                  <a:pt x="60" y="156"/>
                  <a:pt x="60" y="156"/>
                </a:cubicBezTo>
                <a:close/>
                <a:moveTo>
                  <a:pt x="57" y="62"/>
                </a:moveTo>
                <a:cubicBezTo>
                  <a:pt x="57" y="61"/>
                  <a:pt x="57" y="60"/>
                  <a:pt x="56" y="59"/>
                </a:cubicBezTo>
                <a:cubicBezTo>
                  <a:pt x="56" y="60"/>
                  <a:pt x="55" y="60"/>
                  <a:pt x="54" y="61"/>
                </a:cubicBezTo>
                <a:cubicBezTo>
                  <a:pt x="53" y="61"/>
                  <a:pt x="53" y="61"/>
                  <a:pt x="54" y="62"/>
                </a:cubicBezTo>
                <a:cubicBezTo>
                  <a:pt x="54" y="62"/>
                  <a:pt x="54" y="62"/>
                  <a:pt x="54" y="63"/>
                </a:cubicBezTo>
                <a:cubicBezTo>
                  <a:pt x="55" y="62"/>
                  <a:pt x="56" y="62"/>
                  <a:pt x="57" y="62"/>
                </a:cubicBezTo>
                <a:close/>
                <a:moveTo>
                  <a:pt x="136" y="201"/>
                </a:moveTo>
                <a:cubicBezTo>
                  <a:pt x="137" y="200"/>
                  <a:pt x="138" y="199"/>
                  <a:pt x="139" y="198"/>
                </a:cubicBezTo>
                <a:cubicBezTo>
                  <a:pt x="139" y="198"/>
                  <a:pt x="139" y="198"/>
                  <a:pt x="139" y="198"/>
                </a:cubicBezTo>
                <a:cubicBezTo>
                  <a:pt x="139" y="197"/>
                  <a:pt x="139" y="196"/>
                  <a:pt x="139" y="196"/>
                </a:cubicBezTo>
                <a:cubicBezTo>
                  <a:pt x="139" y="196"/>
                  <a:pt x="139" y="196"/>
                  <a:pt x="139" y="196"/>
                </a:cubicBezTo>
                <a:cubicBezTo>
                  <a:pt x="138" y="197"/>
                  <a:pt x="136" y="199"/>
                  <a:pt x="135" y="200"/>
                </a:cubicBezTo>
                <a:cubicBezTo>
                  <a:pt x="135" y="201"/>
                  <a:pt x="135" y="201"/>
                  <a:pt x="136" y="201"/>
                </a:cubicBezTo>
                <a:close/>
                <a:moveTo>
                  <a:pt x="151" y="182"/>
                </a:moveTo>
                <a:cubicBezTo>
                  <a:pt x="151" y="182"/>
                  <a:pt x="151" y="182"/>
                  <a:pt x="151" y="183"/>
                </a:cubicBezTo>
                <a:cubicBezTo>
                  <a:pt x="151" y="184"/>
                  <a:pt x="151" y="185"/>
                  <a:pt x="151" y="186"/>
                </a:cubicBezTo>
                <a:cubicBezTo>
                  <a:pt x="151" y="187"/>
                  <a:pt x="151" y="187"/>
                  <a:pt x="151" y="187"/>
                </a:cubicBezTo>
                <a:cubicBezTo>
                  <a:pt x="152" y="186"/>
                  <a:pt x="152" y="185"/>
                  <a:pt x="153" y="185"/>
                </a:cubicBezTo>
                <a:cubicBezTo>
                  <a:pt x="152" y="184"/>
                  <a:pt x="152" y="183"/>
                  <a:pt x="151" y="182"/>
                </a:cubicBezTo>
                <a:close/>
                <a:moveTo>
                  <a:pt x="44" y="160"/>
                </a:moveTo>
                <a:cubicBezTo>
                  <a:pt x="46" y="159"/>
                  <a:pt x="48" y="159"/>
                  <a:pt x="50" y="159"/>
                </a:cubicBezTo>
                <a:cubicBezTo>
                  <a:pt x="50" y="158"/>
                  <a:pt x="50" y="158"/>
                  <a:pt x="50" y="158"/>
                </a:cubicBezTo>
                <a:cubicBezTo>
                  <a:pt x="48" y="158"/>
                  <a:pt x="46" y="158"/>
                  <a:pt x="44" y="159"/>
                </a:cubicBezTo>
                <a:cubicBezTo>
                  <a:pt x="44" y="159"/>
                  <a:pt x="44" y="159"/>
                  <a:pt x="44" y="160"/>
                </a:cubicBezTo>
                <a:close/>
                <a:moveTo>
                  <a:pt x="110" y="206"/>
                </a:moveTo>
                <a:cubicBezTo>
                  <a:pt x="109" y="206"/>
                  <a:pt x="109" y="206"/>
                  <a:pt x="109" y="206"/>
                </a:cubicBezTo>
                <a:cubicBezTo>
                  <a:pt x="108" y="207"/>
                  <a:pt x="107" y="208"/>
                  <a:pt x="105" y="208"/>
                </a:cubicBezTo>
                <a:cubicBezTo>
                  <a:pt x="105" y="209"/>
                  <a:pt x="105" y="209"/>
                  <a:pt x="105" y="209"/>
                </a:cubicBezTo>
                <a:cubicBezTo>
                  <a:pt x="105" y="210"/>
                  <a:pt x="105" y="210"/>
                  <a:pt x="106" y="211"/>
                </a:cubicBezTo>
                <a:cubicBezTo>
                  <a:pt x="107" y="209"/>
                  <a:pt x="108" y="208"/>
                  <a:pt x="110" y="206"/>
                </a:cubicBezTo>
                <a:close/>
                <a:moveTo>
                  <a:pt x="123" y="206"/>
                </a:moveTo>
                <a:cubicBezTo>
                  <a:pt x="123" y="207"/>
                  <a:pt x="123" y="207"/>
                  <a:pt x="123" y="207"/>
                </a:cubicBezTo>
                <a:cubicBezTo>
                  <a:pt x="123" y="209"/>
                  <a:pt x="123" y="210"/>
                  <a:pt x="123" y="212"/>
                </a:cubicBezTo>
                <a:cubicBezTo>
                  <a:pt x="123" y="212"/>
                  <a:pt x="123" y="212"/>
                  <a:pt x="123" y="212"/>
                </a:cubicBezTo>
                <a:cubicBezTo>
                  <a:pt x="124" y="212"/>
                  <a:pt x="124" y="211"/>
                  <a:pt x="125" y="210"/>
                </a:cubicBezTo>
                <a:cubicBezTo>
                  <a:pt x="125" y="210"/>
                  <a:pt x="125" y="210"/>
                  <a:pt x="125" y="210"/>
                </a:cubicBezTo>
                <a:cubicBezTo>
                  <a:pt x="124" y="209"/>
                  <a:pt x="124" y="207"/>
                  <a:pt x="123" y="206"/>
                </a:cubicBezTo>
                <a:close/>
                <a:moveTo>
                  <a:pt x="38" y="168"/>
                </a:moveTo>
                <a:cubicBezTo>
                  <a:pt x="38" y="168"/>
                  <a:pt x="38" y="167"/>
                  <a:pt x="38" y="167"/>
                </a:cubicBezTo>
                <a:cubicBezTo>
                  <a:pt x="37" y="168"/>
                  <a:pt x="37" y="169"/>
                  <a:pt x="37" y="170"/>
                </a:cubicBezTo>
                <a:cubicBezTo>
                  <a:pt x="36" y="170"/>
                  <a:pt x="36" y="170"/>
                  <a:pt x="37" y="171"/>
                </a:cubicBezTo>
                <a:cubicBezTo>
                  <a:pt x="37" y="172"/>
                  <a:pt x="37" y="173"/>
                  <a:pt x="37" y="174"/>
                </a:cubicBezTo>
                <a:cubicBezTo>
                  <a:pt x="37" y="174"/>
                  <a:pt x="38" y="174"/>
                  <a:pt x="38" y="174"/>
                </a:cubicBezTo>
                <a:cubicBezTo>
                  <a:pt x="38" y="172"/>
                  <a:pt x="39" y="170"/>
                  <a:pt x="38" y="168"/>
                </a:cubicBezTo>
                <a:close/>
                <a:moveTo>
                  <a:pt x="57" y="64"/>
                </a:moveTo>
                <a:cubicBezTo>
                  <a:pt x="56" y="64"/>
                  <a:pt x="55" y="64"/>
                  <a:pt x="54" y="65"/>
                </a:cubicBezTo>
                <a:cubicBezTo>
                  <a:pt x="54" y="65"/>
                  <a:pt x="53" y="65"/>
                  <a:pt x="53" y="65"/>
                </a:cubicBezTo>
                <a:cubicBezTo>
                  <a:pt x="53" y="66"/>
                  <a:pt x="53" y="67"/>
                  <a:pt x="53" y="67"/>
                </a:cubicBezTo>
                <a:cubicBezTo>
                  <a:pt x="53" y="67"/>
                  <a:pt x="53" y="67"/>
                  <a:pt x="53" y="67"/>
                </a:cubicBezTo>
                <a:cubicBezTo>
                  <a:pt x="55" y="66"/>
                  <a:pt x="56" y="65"/>
                  <a:pt x="57" y="64"/>
                </a:cubicBezTo>
                <a:cubicBezTo>
                  <a:pt x="58" y="64"/>
                  <a:pt x="58" y="64"/>
                  <a:pt x="57" y="64"/>
                </a:cubicBezTo>
                <a:close/>
                <a:moveTo>
                  <a:pt x="73" y="268"/>
                </a:moveTo>
                <a:cubicBezTo>
                  <a:pt x="74" y="267"/>
                  <a:pt x="74" y="265"/>
                  <a:pt x="74" y="264"/>
                </a:cubicBezTo>
                <a:cubicBezTo>
                  <a:pt x="73" y="264"/>
                  <a:pt x="73" y="264"/>
                  <a:pt x="73" y="265"/>
                </a:cubicBezTo>
                <a:cubicBezTo>
                  <a:pt x="73" y="266"/>
                  <a:pt x="72" y="266"/>
                  <a:pt x="72" y="267"/>
                </a:cubicBezTo>
                <a:cubicBezTo>
                  <a:pt x="71" y="267"/>
                  <a:pt x="71" y="267"/>
                  <a:pt x="71" y="268"/>
                </a:cubicBezTo>
                <a:cubicBezTo>
                  <a:pt x="72" y="268"/>
                  <a:pt x="73" y="268"/>
                  <a:pt x="73" y="268"/>
                </a:cubicBezTo>
                <a:close/>
                <a:moveTo>
                  <a:pt x="135" y="176"/>
                </a:moveTo>
                <a:cubicBezTo>
                  <a:pt x="135" y="177"/>
                  <a:pt x="135" y="177"/>
                  <a:pt x="135" y="178"/>
                </a:cubicBezTo>
                <a:cubicBezTo>
                  <a:pt x="136" y="178"/>
                  <a:pt x="136" y="179"/>
                  <a:pt x="135" y="180"/>
                </a:cubicBezTo>
                <a:cubicBezTo>
                  <a:pt x="135" y="180"/>
                  <a:pt x="135" y="180"/>
                  <a:pt x="135" y="181"/>
                </a:cubicBezTo>
                <a:cubicBezTo>
                  <a:pt x="135" y="181"/>
                  <a:pt x="135" y="182"/>
                  <a:pt x="135" y="182"/>
                </a:cubicBezTo>
                <a:cubicBezTo>
                  <a:pt x="135" y="183"/>
                  <a:pt x="135" y="183"/>
                  <a:pt x="135" y="183"/>
                </a:cubicBezTo>
                <a:cubicBezTo>
                  <a:pt x="136" y="183"/>
                  <a:pt x="136" y="182"/>
                  <a:pt x="137" y="182"/>
                </a:cubicBezTo>
                <a:cubicBezTo>
                  <a:pt x="137" y="182"/>
                  <a:pt x="137" y="181"/>
                  <a:pt x="137" y="181"/>
                </a:cubicBezTo>
                <a:cubicBezTo>
                  <a:pt x="136" y="179"/>
                  <a:pt x="136" y="178"/>
                  <a:pt x="135" y="176"/>
                </a:cubicBezTo>
                <a:close/>
                <a:moveTo>
                  <a:pt x="133" y="213"/>
                </a:moveTo>
                <a:cubicBezTo>
                  <a:pt x="133" y="213"/>
                  <a:pt x="133" y="213"/>
                  <a:pt x="133" y="213"/>
                </a:cubicBezTo>
                <a:cubicBezTo>
                  <a:pt x="134" y="213"/>
                  <a:pt x="137" y="210"/>
                  <a:pt x="138" y="209"/>
                </a:cubicBezTo>
                <a:cubicBezTo>
                  <a:pt x="137" y="209"/>
                  <a:pt x="137" y="209"/>
                  <a:pt x="137" y="208"/>
                </a:cubicBezTo>
                <a:cubicBezTo>
                  <a:pt x="135" y="210"/>
                  <a:pt x="134" y="212"/>
                  <a:pt x="133" y="213"/>
                </a:cubicBezTo>
                <a:close/>
                <a:moveTo>
                  <a:pt x="58" y="190"/>
                </a:moveTo>
                <a:cubicBezTo>
                  <a:pt x="57" y="191"/>
                  <a:pt x="55" y="192"/>
                  <a:pt x="54" y="193"/>
                </a:cubicBezTo>
                <a:cubicBezTo>
                  <a:pt x="54" y="194"/>
                  <a:pt x="55" y="194"/>
                  <a:pt x="55" y="195"/>
                </a:cubicBezTo>
                <a:cubicBezTo>
                  <a:pt x="57" y="193"/>
                  <a:pt x="58" y="191"/>
                  <a:pt x="58" y="190"/>
                </a:cubicBezTo>
                <a:close/>
                <a:moveTo>
                  <a:pt x="139" y="200"/>
                </a:moveTo>
                <a:cubicBezTo>
                  <a:pt x="138" y="201"/>
                  <a:pt x="137" y="202"/>
                  <a:pt x="136" y="203"/>
                </a:cubicBezTo>
                <a:cubicBezTo>
                  <a:pt x="137" y="204"/>
                  <a:pt x="137" y="204"/>
                  <a:pt x="137" y="205"/>
                </a:cubicBezTo>
                <a:cubicBezTo>
                  <a:pt x="138" y="204"/>
                  <a:pt x="139" y="203"/>
                  <a:pt x="139" y="203"/>
                </a:cubicBezTo>
                <a:cubicBezTo>
                  <a:pt x="139" y="202"/>
                  <a:pt x="139" y="202"/>
                  <a:pt x="139" y="202"/>
                </a:cubicBezTo>
                <a:cubicBezTo>
                  <a:pt x="139" y="202"/>
                  <a:pt x="139" y="201"/>
                  <a:pt x="139" y="200"/>
                </a:cubicBezTo>
                <a:close/>
                <a:moveTo>
                  <a:pt x="136" y="95"/>
                </a:moveTo>
                <a:cubicBezTo>
                  <a:pt x="137" y="94"/>
                  <a:pt x="137" y="92"/>
                  <a:pt x="138" y="91"/>
                </a:cubicBezTo>
                <a:cubicBezTo>
                  <a:pt x="137" y="91"/>
                  <a:pt x="136" y="91"/>
                  <a:pt x="136" y="91"/>
                </a:cubicBezTo>
                <a:cubicBezTo>
                  <a:pt x="136" y="92"/>
                  <a:pt x="136" y="93"/>
                  <a:pt x="136" y="95"/>
                </a:cubicBezTo>
                <a:cubicBezTo>
                  <a:pt x="136" y="95"/>
                  <a:pt x="136" y="95"/>
                  <a:pt x="136" y="95"/>
                </a:cubicBezTo>
                <a:close/>
                <a:moveTo>
                  <a:pt x="104" y="215"/>
                </a:moveTo>
                <a:cubicBezTo>
                  <a:pt x="104" y="214"/>
                  <a:pt x="103" y="213"/>
                  <a:pt x="103" y="212"/>
                </a:cubicBezTo>
                <a:cubicBezTo>
                  <a:pt x="102" y="213"/>
                  <a:pt x="101" y="214"/>
                  <a:pt x="100" y="215"/>
                </a:cubicBezTo>
                <a:cubicBezTo>
                  <a:pt x="100" y="215"/>
                  <a:pt x="100" y="216"/>
                  <a:pt x="100" y="216"/>
                </a:cubicBezTo>
                <a:cubicBezTo>
                  <a:pt x="102" y="215"/>
                  <a:pt x="103" y="215"/>
                  <a:pt x="104" y="215"/>
                </a:cubicBezTo>
                <a:close/>
                <a:moveTo>
                  <a:pt x="60" y="163"/>
                </a:moveTo>
                <a:cubicBezTo>
                  <a:pt x="58" y="163"/>
                  <a:pt x="56" y="163"/>
                  <a:pt x="55" y="163"/>
                </a:cubicBezTo>
                <a:cubicBezTo>
                  <a:pt x="55" y="163"/>
                  <a:pt x="55" y="164"/>
                  <a:pt x="55" y="165"/>
                </a:cubicBezTo>
                <a:cubicBezTo>
                  <a:pt x="57" y="164"/>
                  <a:pt x="60" y="163"/>
                  <a:pt x="60" y="163"/>
                </a:cubicBezTo>
                <a:close/>
                <a:moveTo>
                  <a:pt x="145" y="62"/>
                </a:moveTo>
                <a:cubicBezTo>
                  <a:pt x="145" y="63"/>
                  <a:pt x="145" y="64"/>
                  <a:pt x="145" y="66"/>
                </a:cubicBezTo>
                <a:cubicBezTo>
                  <a:pt x="146" y="65"/>
                  <a:pt x="148" y="63"/>
                  <a:pt x="148" y="62"/>
                </a:cubicBezTo>
                <a:cubicBezTo>
                  <a:pt x="147" y="62"/>
                  <a:pt x="146" y="62"/>
                  <a:pt x="145" y="62"/>
                </a:cubicBezTo>
                <a:close/>
                <a:moveTo>
                  <a:pt x="70" y="204"/>
                </a:moveTo>
                <a:cubicBezTo>
                  <a:pt x="68" y="205"/>
                  <a:pt x="67" y="205"/>
                  <a:pt x="66" y="205"/>
                </a:cubicBezTo>
                <a:cubicBezTo>
                  <a:pt x="66" y="205"/>
                  <a:pt x="66" y="205"/>
                  <a:pt x="66" y="205"/>
                </a:cubicBezTo>
                <a:cubicBezTo>
                  <a:pt x="68" y="206"/>
                  <a:pt x="69" y="206"/>
                  <a:pt x="71" y="207"/>
                </a:cubicBezTo>
                <a:cubicBezTo>
                  <a:pt x="71" y="207"/>
                  <a:pt x="71" y="207"/>
                  <a:pt x="71" y="207"/>
                </a:cubicBezTo>
                <a:cubicBezTo>
                  <a:pt x="70" y="206"/>
                  <a:pt x="70" y="205"/>
                  <a:pt x="70" y="204"/>
                </a:cubicBezTo>
                <a:close/>
                <a:moveTo>
                  <a:pt x="44" y="104"/>
                </a:moveTo>
                <a:cubicBezTo>
                  <a:pt x="44" y="104"/>
                  <a:pt x="44" y="104"/>
                  <a:pt x="44" y="104"/>
                </a:cubicBezTo>
                <a:cubicBezTo>
                  <a:pt x="46" y="104"/>
                  <a:pt x="48" y="104"/>
                  <a:pt x="49" y="103"/>
                </a:cubicBezTo>
                <a:cubicBezTo>
                  <a:pt x="50" y="103"/>
                  <a:pt x="51" y="103"/>
                  <a:pt x="52" y="104"/>
                </a:cubicBezTo>
                <a:cubicBezTo>
                  <a:pt x="52" y="103"/>
                  <a:pt x="52" y="103"/>
                  <a:pt x="52" y="102"/>
                </a:cubicBezTo>
                <a:cubicBezTo>
                  <a:pt x="49" y="103"/>
                  <a:pt x="47" y="103"/>
                  <a:pt x="44" y="104"/>
                </a:cubicBezTo>
                <a:close/>
                <a:moveTo>
                  <a:pt x="141" y="182"/>
                </a:moveTo>
                <a:cubicBezTo>
                  <a:pt x="141" y="182"/>
                  <a:pt x="141" y="182"/>
                  <a:pt x="140" y="182"/>
                </a:cubicBezTo>
                <a:cubicBezTo>
                  <a:pt x="140" y="182"/>
                  <a:pt x="140" y="183"/>
                  <a:pt x="139" y="184"/>
                </a:cubicBezTo>
                <a:cubicBezTo>
                  <a:pt x="140" y="184"/>
                  <a:pt x="140" y="185"/>
                  <a:pt x="140" y="186"/>
                </a:cubicBezTo>
                <a:cubicBezTo>
                  <a:pt x="141" y="186"/>
                  <a:pt x="142" y="185"/>
                  <a:pt x="142" y="185"/>
                </a:cubicBezTo>
                <a:cubicBezTo>
                  <a:pt x="142" y="184"/>
                  <a:pt x="141" y="183"/>
                  <a:pt x="141" y="182"/>
                </a:cubicBezTo>
                <a:close/>
                <a:moveTo>
                  <a:pt x="144" y="195"/>
                </a:moveTo>
                <a:cubicBezTo>
                  <a:pt x="144" y="196"/>
                  <a:pt x="144" y="196"/>
                  <a:pt x="144" y="196"/>
                </a:cubicBezTo>
                <a:cubicBezTo>
                  <a:pt x="143" y="196"/>
                  <a:pt x="143" y="197"/>
                  <a:pt x="142" y="198"/>
                </a:cubicBezTo>
                <a:cubicBezTo>
                  <a:pt x="141" y="198"/>
                  <a:pt x="141" y="199"/>
                  <a:pt x="141" y="200"/>
                </a:cubicBezTo>
                <a:cubicBezTo>
                  <a:pt x="143" y="199"/>
                  <a:pt x="144" y="198"/>
                  <a:pt x="145" y="196"/>
                </a:cubicBezTo>
                <a:cubicBezTo>
                  <a:pt x="145" y="196"/>
                  <a:pt x="145" y="196"/>
                  <a:pt x="144" y="195"/>
                </a:cubicBezTo>
                <a:close/>
                <a:moveTo>
                  <a:pt x="142" y="77"/>
                </a:moveTo>
                <a:cubicBezTo>
                  <a:pt x="141" y="77"/>
                  <a:pt x="139" y="77"/>
                  <a:pt x="138" y="77"/>
                </a:cubicBezTo>
                <a:cubicBezTo>
                  <a:pt x="137" y="77"/>
                  <a:pt x="137" y="77"/>
                  <a:pt x="137" y="78"/>
                </a:cubicBezTo>
                <a:cubicBezTo>
                  <a:pt x="138" y="78"/>
                  <a:pt x="139" y="78"/>
                  <a:pt x="139" y="78"/>
                </a:cubicBezTo>
                <a:cubicBezTo>
                  <a:pt x="141" y="79"/>
                  <a:pt x="141" y="79"/>
                  <a:pt x="142" y="77"/>
                </a:cubicBezTo>
                <a:cubicBezTo>
                  <a:pt x="142" y="77"/>
                  <a:pt x="142" y="77"/>
                  <a:pt x="142" y="77"/>
                </a:cubicBezTo>
                <a:close/>
                <a:moveTo>
                  <a:pt x="38" y="85"/>
                </a:moveTo>
                <a:cubicBezTo>
                  <a:pt x="38" y="85"/>
                  <a:pt x="38" y="85"/>
                  <a:pt x="38" y="85"/>
                </a:cubicBezTo>
                <a:cubicBezTo>
                  <a:pt x="39" y="83"/>
                  <a:pt x="40" y="81"/>
                  <a:pt x="41" y="79"/>
                </a:cubicBezTo>
                <a:cubicBezTo>
                  <a:pt x="41" y="79"/>
                  <a:pt x="40" y="79"/>
                  <a:pt x="40" y="79"/>
                </a:cubicBezTo>
                <a:cubicBezTo>
                  <a:pt x="39" y="81"/>
                  <a:pt x="38" y="83"/>
                  <a:pt x="38" y="85"/>
                </a:cubicBezTo>
                <a:close/>
                <a:moveTo>
                  <a:pt x="162" y="166"/>
                </a:moveTo>
                <a:cubicBezTo>
                  <a:pt x="162" y="166"/>
                  <a:pt x="162" y="166"/>
                  <a:pt x="162" y="166"/>
                </a:cubicBezTo>
                <a:cubicBezTo>
                  <a:pt x="161" y="167"/>
                  <a:pt x="161" y="167"/>
                  <a:pt x="161" y="168"/>
                </a:cubicBezTo>
                <a:cubicBezTo>
                  <a:pt x="161" y="169"/>
                  <a:pt x="161" y="171"/>
                  <a:pt x="162" y="172"/>
                </a:cubicBezTo>
                <a:cubicBezTo>
                  <a:pt x="162" y="173"/>
                  <a:pt x="162" y="173"/>
                  <a:pt x="162" y="174"/>
                </a:cubicBezTo>
                <a:cubicBezTo>
                  <a:pt x="162" y="174"/>
                  <a:pt x="162" y="174"/>
                  <a:pt x="162" y="174"/>
                </a:cubicBezTo>
                <a:cubicBezTo>
                  <a:pt x="162" y="171"/>
                  <a:pt x="162" y="169"/>
                  <a:pt x="162" y="166"/>
                </a:cubicBezTo>
                <a:close/>
                <a:moveTo>
                  <a:pt x="75" y="199"/>
                </a:moveTo>
                <a:cubicBezTo>
                  <a:pt x="75" y="198"/>
                  <a:pt x="74" y="198"/>
                  <a:pt x="73" y="197"/>
                </a:cubicBezTo>
                <a:cubicBezTo>
                  <a:pt x="73" y="197"/>
                  <a:pt x="73" y="197"/>
                  <a:pt x="72" y="197"/>
                </a:cubicBezTo>
                <a:cubicBezTo>
                  <a:pt x="72" y="198"/>
                  <a:pt x="73" y="199"/>
                  <a:pt x="73" y="200"/>
                </a:cubicBezTo>
                <a:cubicBezTo>
                  <a:pt x="74" y="200"/>
                  <a:pt x="75" y="200"/>
                  <a:pt x="75" y="199"/>
                </a:cubicBezTo>
                <a:close/>
                <a:moveTo>
                  <a:pt x="160" y="73"/>
                </a:moveTo>
                <a:cubicBezTo>
                  <a:pt x="160" y="73"/>
                  <a:pt x="159" y="73"/>
                  <a:pt x="159" y="73"/>
                </a:cubicBezTo>
                <a:cubicBezTo>
                  <a:pt x="158" y="73"/>
                  <a:pt x="158" y="73"/>
                  <a:pt x="158" y="73"/>
                </a:cubicBezTo>
                <a:cubicBezTo>
                  <a:pt x="157" y="74"/>
                  <a:pt x="157" y="74"/>
                  <a:pt x="156" y="75"/>
                </a:cubicBezTo>
                <a:cubicBezTo>
                  <a:pt x="157" y="75"/>
                  <a:pt x="157" y="75"/>
                  <a:pt x="158" y="75"/>
                </a:cubicBezTo>
                <a:cubicBezTo>
                  <a:pt x="159" y="75"/>
                  <a:pt x="160" y="75"/>
                  <a:pt x="160" y="74"/>
                </a:cubicBezTo>
                <a:cubicBezTo>
                  <a:pt x="160" y="74"/>
                  <a:pt x="160" y="74"/>
                  <a:pt x="160" y="73"/>
                </a:cubicBezTo>
                <a:close/>
                <a:moveTo>
                  <a:pt x="77" y="224"/>
                </a:moveTo>
                <a:cubicBezTo>
                  <a:pt x="75" y="224"/>
                  <a:pt x="75" y="224"/>
                  <a:pt x="75" y="225"/>
                </a:cubicBezTo>
                <a:cubicBezTo>
                  <a:pt x="73" y="226"/>
                  <a:pt x="72" y="227"/>
                  <a:pt x="71" y="228"/>
                </a:cubicBezTo>
                <a:cubicBezTo>
                  <a:pt x="71" y="228"/>
                  <a:pt x="71" y="228"/>
                  <a:pt x="71" y="228"/>
                </a:cubicBezTo>
                <a:cubicBezTo>
                  <a:pt x="72" y="228"/>
                  <a:pt x="72" y="228"/>
                  <a:pt x="72" y="228"/>
                </a:cubicBezTo>
                <a:cubicBezTo>
                  <a:pt x="74" y="227"/>
                  <a:pt x="75" y="226"/>
                  <a:pt x="76" y="225"/>
                </a:cubicBezTo>
                <a:cubicBezTo>
                  <a:pt x="76" y="225"/>
                  <a:pt x="77" y="225"/>
                  <a:pt x="77" y="224"/>
                </a:cubicBezTo>
                <a:close/>
                <a:moveTo>
                  <a:pt x="130" y="98"/>
                </a:moveTo>
                <a:cubicBezTo>
                  <a:pt x="132" y="97"/>
                  <a:pt x="133" y="97"/>
                  <a:pt x="134" y="97"/>
                </a:cubicBezTo>
                <a:cubicBezTo>
                  <a:pt x="134" y="97"/>
                  <a:pt x="134" y="96"/>
                  <a:pt x="134" y="96"/>
                </a:cubicBezTo>
                <a:cubicBezTo>
                  <a:pt x="133" y="96"/>
                  <a:pt x="132" y="96"/>
                  <a:pt x="131" y="95"/>
                </a:cubicBezTo>
                <a:cubicBezTo>
                  <a:pt x="131" y="96"/>
                  <a:pt x="131" y="97"/>
                  <a:pt x="130" y="98"/>
                </a:cubicBezTo>
                <a:close/>
                <a:moveTo>
                  <a:pt x="187" y="69"/>
                </a:moveTo>
                <a:cubicBezTo>
                  <a:pt x="187" y="67"/>
                  <a:pt x="188" y="65"/>
                  <a:pt x="187" y="64"/>
                </a:cubicBezTo>
                <a:cubicBezTo>
                  <a:pt x="187" y="64"/>
                  <a:pt x="186" y="65"/>
                  <a:pt x="185" y="66"/>
                </a:cubicBezTo>
                <a:cubicBezTo>
                  <a:pt x="186" y="67"/>
                  <a:pt x="187" y="67"/>
                  <a:pt x="187" y="69"/>
                </a:cubicBezTo>
                <a:close/>
                <a:moveTo>
                  <a:pt x="58" y="87"/>
                </a:moveTo>
                <a:cubicBezTo>
                  <a:pt x="57" y="87"/>
                  <a:pt x="57" y="88"/>
                  <a:pt x="57" y="89"/>
                </a:cubicBezTo>
                <a:cubicBezTo>
                  <a:pt x="57" y="90"/>
                  <a:pt x="56" y="91"/>
                  <a:pt x="56" y="92"/>
                </a:cubicBezTo>
                <a:cubicBezTo>
                  <a:pt x="56" y="93"/>
                  <a:pt x="56" y="93"/>
                  <a:pt x="56" y="94"/>
                </a:cubicBezTo>
                <a:cubicBezTo>
                  <a:pt x="56" y="94"/>
                  <a:pt x="56" y="94"/>
                  <a:pt x="56" y="94"/>
                </a:cubicBezTo>
                <a:cubicBezTo>
                  <a:pt x="57" y="92"/>
                  <a:pt x="58" y="89"/>
                  <a:pt x="58" y="87"/>
                </a:cubicBezTo>
                <a:close/>
                <a:moveTo>
                  <a:pt x="64" y="204"/>
                </a:moveTo>
                <a:cubicBezTo>
                  <a:pt x="63" y="203"/>
                  <a:pt x="63" y="202"/>
                  <a:pt x="63" y="201"/>
                </a:cubicBezTo>
                <a:cubicBezTo>
                  <a:pt x="62" y="202"/>
                  <a:pt x="61" y="203"/>
                  <a:pt x="61" y="204"/>
                </a:cubicBezTo>
                <a:cubicBezTo>
                  <a:pt x="61" y="204"/>
                  <a:pt x="61" y="204"/>
                  <a:pt x="62" y="205"/>
                </a:cubicBezTo>
                <a:cubicBezTo>
                  <a:pt x="62" y="205"/>
                  <a:pt x="62" y="204"/>
                  <a:pt x="62" y="204"/>
                </a:cubicBezTo>
                <a:cubicBezTo>
                  <a:pt x="63" y="204"/>
                  <a:pt x="63" y="204"/>
                  <a:pt x="64" y="204"/>
                </a:cubicBezTo>
                <a:close/>
                <a:moveTo>
                  <a:pt x="131" y="179"/>
                </a:moveTo>
                <a:cubicBezTo>
                  <a:pt x="130" y="178"/>
                  <a:pt x="130" y="177"/>
                  <a:pt x="129" y="177"/>
                </a:cubicBezTo>
                <a:cubicBezTo>
                  <a:pt x="129" y="179"/>
                  <a:pt x="129" y="180"/>
                  <a:pt x="129" y="182"/>
                </a:cubicBezTo>
                <a:cubicBezTo>
                  <a:pt x="129" y="182"/>
                  <a:pt x="129" y="182"/>
                  <a:pt x="129" y="182"/>
                </a:cubicBezTo>
                <a:cubicBezTo>
                  <a:pt x="130" y="181"/>
                  <a:pt x="130" y="180"/>
                  <a:pt x="131" y="179"/>
                </a:cubicBezTo>
                <a:close/>
                <a:moveTo>
                  <a:pt x="25" y="171"/>
                </a:moveTo>
                <a:cubicBezTo>
                  <a:pt x="26" y="170"/>
                  <a:pt x="26" y="170"/>
                  <a:pt x="26" y="169"/>
                </a:cubicBezTo>
                <a:cubicBezTo>
                  <a:pt x="26" y="169"/>
                  <a:pt x="27" y="169"/>
                  <a:pt x="26" y="169"/>
                </a:cubicBezTo>
                <a:cubicBezTo>
                  <a:pt x="26" y="168"/>
                  <a:pt x="26" y="167"/>
                  <a:pt x="25" y="166"/>
                </a:cubicBezTo>
                <a:cubicBezTo>
                  <a:pt x="24" y="168"/>
                  <a:pt x="25" y="169"/>
                  <a:pt x="25" y="171"/>
                </a:cubicBezTo>
                <a:close/>
                <a:moveTo>
                  <a:pt x="162" y="55"/>
                </a:moveTo>
                <a:cubicBezTo>
                  <a:pt x="161" y="56"/>
                  <a:pt x="160" y="57"/>
                  <a:pt x="159" y="58"/>
                </a:cubicBezTo>
                <a:cubicBezTo>
                  <a:pt x="160" y="58"/>
                  <a:pt x="161" y="58"/>
                  <a:pt x="161" y="59"/>
                </a:cubicBezTo>
                <a:cubicBezTo>
                  <a:pt x="162" y="57"/>
                  <a:pt x="162" y="56"/>
                  <a:pt x="162" y="55"/>
                </a:cubicBezTo>
                <a:close/>
                <a:moveTo>
                  <a:pt x="41" y="198"/>
                </a:moveTo>
                <a:cubicBezTo>
                  <a:pt x="42" y="198"/>
                  <a:pt x="42" y="198"/>
                  <a:pt x="42" y="197"/>
                </a:cubicBezTo>
                <a:cubicBezTo>
                  <a:pt x="41" y="196"/>
                  <a:pt x="41" y="195"/>
                  <a:pt x="40" y="193"/>
                </a:cubicBezTo>
                <a:cubicBezTo>
                  <a:pt x="40" y="193"/>
                  <a:pt x="40" y="192"/>
                  <a:pt x="39" y="192"/>
                </a:cubicBezTo>
                <a:cubicBezTo>
                  <a:pt x="40" y="194"/>
                  <a:pt x="40" y="196"/>
                  <a:pt x="41" y="198"/>
                </a:cubicBezTo>
                <a:close/>
                <a:moveTo>
                  <a:pt x="201" y="85"/>
                </a:moveTo>
                <a:cubicBezTo>
                  <a:pt x="201" y="85"/>
                  <a:pt x="201" y="85"/>
                  <a:pt x="201" y="85"/>
                </a:cubicBezTo>
                <a:cubicBezTo>
                  <a:pt x="201" y="86"/>
                  <a:pt x="201" y="88"/>
                  <a:pt x="201" y="90"/>
                </a:cubicBezTo>
                <a:cubicBezTo>
                  <a:pt x="201" y="89"/>
                  <a:pt x="202" y="89"/>
                  <a:pt x="203" y="88"/>
                </a:cubicBezTo>
                <a:cubicBezTo>
                  <a:pt x="202" y="87"/>
                  <a:pt x="202" y="86"/>
                  <a:pt x="201" y="85"/>
                </a:cubicBezTo>
                <a:close/>
                <a:moveTo>
                  <a:pt x="148" y="190"/>
                </a:moveTo>
                <a:cubicBezTo>
                  <a:pt x="148" y="189"/>
                  <a:pt x="149" y="189"/>
                  <a:pt x="149" y="188"/>
                </a:cubicBezTo>
                <a:cubicBezTo>
                  <a:pt x="149" y="187"/>
                  <a:pt x="149" y="186"/>
                  <a:pt x="149" y="186"/>
                </a:cubicBezTo>
                <a:cubicBezTo>
                  <a:pt x="149" y="185"/>
                  <a:pt x="149" y="185"/>
                  <a:pt x="149" y="185"/>
                </a:cubicBezTo>
                <a:cubicBezTo>
                  <a:pt x="148" y="185"/>
                  <a:pt x="148" y="186"/>
                  <a:pt x="147" y="186"/>
                </a:cubicBezTo>
                <a:cubicBezTo>
                  <a:pt x="147" y="186"/>
                  <a:pt x="147" y="187"/>
                  <a:pt x="147" y="187"/>
                </a:cubicBezTo>
                <a:cubicBezTo>
                  <a:pt x="147" y="188"/>
                  <a:pt x="148" y="189"/>
                  <a:pt x="148" y="190"/>
                </a:cubicBezTo>
                <a:close/>
                <a:moveTo>
                  <a:pt x="51" y="218"/>
                </a:moveTo>
                <a:cubicBezTo>
                  <a:pt x="50" y="219"/>
                  <a:pt x="49" y="220"/>
                  <a:pt x="48" y="222"/>
                </a:cubicBezTo>
                <a:cubicBezTo>
                  <a:pt x="49" y="222"/>
                  <a:pt x="51" y="220"/>
                  <a:pt x="52" y="220"/>
                </a:cubicBezTo>
                <a:cubicBezTo>
                  <a:pt x="51" y="219"/>
                  <a:pt x="51" y="219"/>
                  <a:pt x="51" y="218"/>
                </a:cubicBezTo>
                <a:close/>
                <a:moveTo>
                  <a:pt x="29" y="161"/>
                </a:moveTo>
                <a:cubicBezTo>
                  <a:pt x="29" y="159"/>
                  <a:pt x="29" y="154"/>
                  <a:pt x="29" y="154"/>
                </a:cubicBezTo>
                <a:cubicBezTo>
                  <a:pt x="29" y="154"/>
                  <a:pt x="28" y="155"/>
                  <a:pt x="28" y="156"/>
                </a:cubicBezTo>
                <a:cubicBezTo>
                  <a:pt x="28" y="156"/>
                  <a:pt x="28" y="156"/>
                  <a:pt x="28" y="157"/>
                </a:cubicBezTo>
                <a:cubicBezTo>
                  <a:pt x="28" y="158"/>
                  <a:pt x="29" y="159"/>
                  <a:pt x="29" y="160"/>
                </a:cubicBezTo>
                <a:cubicBezTo>
                  <a:pt x="29" y="160"/>
                  <a:pt x="29" y="160"/>
                  <a:pt x="29" y="161"/>
                </a:cubicBezTo>
                <a:close/>
                <a:moveTo>
                  <a:pt x="46" y="210"/>
                </a:moveTo>
                <a:cubicBezTo>
                  <a:pt x="46" y="210"/>
                  <a:pt x="46" y="210"/>
                  <a:pt x="46" y="210"/>
                </a:cubicBezTo>
                <a:cubicBezTo>
                  <a:pt x="47" y="209"/>
                  <a:pt x="49" y="208"/>
                  <a:pt x="50" y="207"/>
                </a:cubicBezTo>
                <a:cubicBezTo>
                  <a:pt x="50" y="206"/>
                  <a:pt x="49" y="206"/>
                  <a:pt x="49" y="205"/>
                </a:cubicBezTo>
                <a:cubicBezTo>
                  <a:pt x="48" y="207"/>
                  <a:pt x="47" y="208"/>
                  <a:pt x="46" y="209"/>
                </a:cubicBezTo>
                <a:cubicBezTo>
                  <a:pt x="46" y="210"/>
                  <a:pt x="46" y="210"/>
                  <a:pt x="46" y="210"/>
                </a:cubicBezTo>
                <a:close/>
                <a:moveTo>
                  <a:pt x="63" y="239"/>
                </a:moveTo>
                <a:cubicBezTo>
                  <a:pt x="62" y="239"/>
                  <a:pt x="62" y="240"/>
                  <a:pt x="62" y="240"/>
                </a:cubicBezTo>
                <a:cubicBezTo>
                  <a:pt x="62" y="240"/>
                  <a:pt x="62" y="240"/>
                  <a:pt x="62" y="240"/>
                </a:cubicBezTo>
                <a:cubicBezTo>
                  <a:pt x="62" y="241"/>
                  <a:pt x="62" y="242"/>
                  <a:pt x="62" y="243"/>
                </a:cubicBezTo>
                <a:cubicBezTo>
                  <a:pt x="62" y="242"/>
                  <a:pt x="63" y="242"/>
                  <a:pt x="64" y="242"/>
                </a:cubicBezTo>
                <a:cubicBezTo>
                  <a:pt x="63" y="241"/>
                  <a:pt x="63" y="240"/>
                  <a:pt x="63" y="239"/>
                </a:cubicBezTo>
                <a:close/>
                <a:moveTo>
                  <a:pt x="178" y="137"/>
                </a:moveTo>
                <a:cubicBezTo>
                  <a:pt x="178" y="137"/>
                  <a:pt x="178" y="137"/>
                  <a:pt x="178" y="137"/>
                </a:cubicBezTo>
                <a:cubicBezTo>
                  <a:pt x="177" y="139"/>
                  <a:pt x="176" y="142"/>
                  <a:pt x="176" y="144"/>
                </a:cubicBezTo>
                <a:cubicBezTo>
                  <a:pt x="177" y="143"/>
                  <a:pt x="177" y="142"/>
                  <a:pt x="178" y="140"/>
                </a:cubicBezTo>
                <a:cubicBezTo>
                  <a:pt x="178" y="140"/>
                  <a:pt x="178" y="140"/>
                  <a:pt x="178" y="140"/>
                </a:cubicBezTo>
                <a:cubicBezTo>
                  <a:pt x="178" y="139"/>
                  <a:pt x="178" y="138"/>
                  <a:pt x="178" y="137"/>
                </a:cubicBezTo>
                <a:close/>
                <a:moveTo>
                  <a:pt x="183" y="136"/>
                </a:moveTo>
                <a:cubicBezTo>
                  <a:pt x="183" y="137"/>
                  <a:pt x="183" y="138"/>
                  <a:pt x="184" y="139"/>
                </a:cubicBezTo>
                <a:cubicBezTo>
                  <a:pt x="184" y="138"/>
                  <a:pt x="185" y="136"/>
                  <a:pt x="185" y="136"/>
                </a:cubicBezTo>
                <a:cubicBezTo>
                  <a:pt x="184" y="136"/>
                  <a:pt x="183" y="136"/>
                  <a:pt x="183" y="136"/>
                </a:cubicBezTo>
                <a:close/>
                <a:moveTo>
                  <a:pt x="111" y="225"/>
                </a:moveTo>
                <a:cubicBezTo>
                  <a:pt x="111" y="225"/>
                  <a:pt x="111" y="225"/>
                  <a:pt x="111" y="225"/>
                </a:cubicBezTo>
                <a:cubicBezTo>
                  <a:pt x="111" y="224"/>
                  <a:pt x="111" y="223"/>
                  <a:pt x="110" y="223"/>
                </a:cubicBezTo>
                <a:cubicBezTo>
                  <a:pt x="110" y="222"/>
                  <a:pt x="110" y="221"/>
                  <a:pt x="110" y="220"/>
                </a:cubicBezTo>
                <a:cubicBezTo>
                  <a:pt x="110" y="220"/>
                  <a:pt x="109" y="220"/>
                  <a:pt x="109" y="220"/>
                </a:cubicBezTo>
                <a:cubicBezTo>
                  <a:pt x="109" y="221"/>
                  <a:pt x="109" y="221"/>
                  <a:pt x="109" y="222"/>
                </a:cubicBezTo>
                <a:cubicBezTo>
                  <a:pt x="110" y="223"/>
                  <a:pt x="110" y="224"/>
                  <a:pt x="110" y="225"/>
                </a:cubicBezTo>
                <a:cubicBezTo>
                  <a:pt x="110" y="225"/>
                  <a:pt x="111" y="225"/>
                  <a:pt x="111" y="225"/>
                </a:cubicBezTo>
                <a:close/>
                <a:moveTo>
                  <a:pt x="53" y="165"/>
                </a:moveTo>
                <a:cubicBezTo>
                  <a:pt x="53" y="164"/>
                  <a:pt x="53" y="164"/>
                  <a:pt x="53" y="163"/>
                </a:cubicBezTo>
                <a:cubicBezTo>
                  <a:pt x="52" y="163"/>
                  <a:pt x="52" y="163"/>
                  <a:pt x="52" y="163"/>
                </a:cubicBezTo>
                <a:cubicBezTo>
                  <a:pt x="52" y="163"/>
                  <a:pt x="52" y="163"/>
                  <a:pt x="52" y="164"/>
                </a:cubicBezTo>
                <a:cubicBezTo>
                  <a:pt x="52" y="164"/>
                  <a:pt x="52" y="165"/>
                  <a:pt x="52" y="166"/>
                </a:cubicBezTo>
                <a:cubicBezTo>
                  <a:pt x="52" y="166"/>
                  <a:pt x="53" y="165"/>
                  <a:pt x="53" y="165"/>
                </a:cubicBezTo>
                <a:close/>
                <a:moveTo>
                  <a:pt x="187" y="143"/>
                </a:moveTo>
                <a:cubicBezTo>
                  <a:pt x="187" y="144"/>
                  <a:pt x="187" y="144"/>
                  <a:pt x="186" y="144"/>
                </a:cubicBezTo>
                <a:cubicBezTo>
                  <a:pt x="186" y="144"/>
                  <a:pt x="186" y="145"/>
                  <a:pt x="186" y="145"/>
                </a:cubicBezTo>
                <a:cubicBezTo>
                  <a:pt x="187" y="146"/>
                  <a:pt x="187" y="147"/>
                  <a:pt x="187" y="148"/>
                </a:cubicBezTo>
                <a:cubicBezTo>
                  <a:pt x="188" y="148"/>
                  <a:pt x="188" y="148"/>
                  <a:pt x="188" y="149"/>
                </a:cubicBezTo>
                <a:cubicBezTo>
                  <a:pt x="188" y="147"/>
                  <a:pt x="187" y="144"/>
                  <a:pt x="187" y="143"/>
                </a:cubicBezTo>
                <a:close/>
                <a:moveTo>
                  <a:pt x="90" y="39"/>
                </a:moveTo>
                <a:cubicBezTo>
                  <a:pt x="90" y="40"/>
                  <a:pt x="90" y="40"/>
                  <a:pt x="90" y="40"/>
                </a:cubicBezTo>
                <a:cubicBezTo>
                  <a:pt x="90" y="40"/>
                  <a:pt x="91" y="40"/>
                  <a:pt x="91" y="40"/>
                </a:cubicBezTo>
                <a:cubicBezTo>
                  <a:pt x="92" y="40"/>
                  <a:pt x="93" y="39"/>
                  <a:pt x="93" y="39"/>
                </a:cubicBezTo>
                <a:cubicBezTo>
                  <a:pt x="94" y="38"/>
                  <a:pt x="94" y="37"/>
                  <a:pt x="95" y="37"/>
                </a:cubicBezTo>
                <a:cubicBezTo>
                  <a:pt x="95" y="37"/>
                  <a:pt x="94" y="37"/>
                  <a:pt x="94" y="37"/>
                </a:cubicBezTo>
                <a:cubicBezTo>
                  <a:pt x="93" y="38"/>
                  <a:pt x="91" y="39"/>
                  <a:pt x="90" y="39"/>
                </a:cubicBezTo>
                <a:close/>
                <a:moveTo>
                  <a:pt x="107" y="214"/>
                </a:moveTo>
                <a:cubicBezTo>
                  <a:pt x="108" y="214"/>
                  <a:pt x="108" y="214"/>
                  <a:pt x="109" y="214"/>
                </a:cubicBezTo>
                <a:cubicBezTo>
                  <a:pt x="109" y="213"/>
                  <a:pt x="109" y="212"/>
                  <a:pt x="109" y="211"/>
                </a:cubicBezTo>
                <a:cubicBezTo>
                  <a:pt x="108" y="212"/>
                  <a:pt x="107" y="213"/>
                  <a:pt x="107" y="214"/>
                </a:cubicBezTo>
                <a:cubicBezTo>
                  <a:pt x="106" y="214"/>
                  <a:pt x="106" y="214"/>
                  <a:pt x="107" y="214"/>
                </a:cubicBezTo>
                <a:close/>
                <a:moveTo>
                  <a:pt x="27" y="129"/>
                </a:moveTo>
                <a:cubicBezTo>
                  <a:pt x="27" y="125"/>
                  <a:pt x="27" y="121"/>
                  <a:pt x="27" y="117"/>
                </a:cubicBezTo>
                <a:cubicBezTo>
                  <a:pt x="27" y="121"/>
                  <a:pt x="26" y="125"/>
                  <a:pt x="27" y="129"/>
                </a:cubicBezTo>
                <a:close/>
                <a:moveTo>
                  <a:pt x="128" y="81"/>
                </a:moveTo>
                <a:cubicBezTo>
                  <a:pt x="129" y="81"/>
                  <a:pt x="129" y="81"/>
                  <a:pt x="129" y="81"/>
                </a:cubicBezTo>
                <a:cubicBezTo>
                  <a:pt x="129" y="81"/>
                  <a:pt x="130" y="80"/>
                  <a:pt x="131" y="80"/>
                </a:cubicBezTo>
                <a:cubicBezTo>
                  <a:pt x="131" y="80"/>
                  <a:pt x="131" y="79"/>
                  <a:pt x="131" y="78"/>
                </a:cubicBezTo>
                <a:cubicBezTo>
                  <a:pt x="131" y="78"/>
                  <a:pt x="131" y="78"/>
                  <a:pt x="130" y="78"/>
                </a:cubicBezTo>
                <a:cubicBezTo>
                  <a:pt x="130" y="79"/>
                  <a:pt x="129" y="80"/>
                  <a:pt x="128" y="81"/>
                </a:cubicBezTo>
                <a:close/>
                <a:moveTo>
                  <a:pt x="67" y="221"/>
                </a:moveTo>
                <a:cubicBezTo>
                  <a:pt x="67" y="221"/>
                  <a:pt x="67" y="221"/>
                  <a:pt x="67" y="221"/>
                </a:cubicBezTo>
                <a:cubicBezTo>
                  <a:pt x="68" y="221"/>
                  <a:pt x="68" y="221"/>
                  <a:pt x="69" y="221"/>
                </a:cubicBezTo>
                <a:cubicBezTo>
                  <a:pt x="70" y="220"/>
                  <a:pt x="70" y="219"/>
                  <a:pt x="71" y="218"/>
                </a:cubicBezTo>
                <a:cubicBezTo>
                  <a:pt x="71" y="218"/>
                  <a:pt x="71" y="218"/>
                  <a:pt x="71" y="218"/>
                </a:cubicBezTo>
                <a:cubicBezTo>
                  <a:pt x="70" y="219"/>
                  <a:pt x="68" y="220"/>
                  <a:pt x="67" y="221"/>
                </a:cubicBezTo>
                <a:close/>
                <a:moveTo>
                  <a:pt x="64" y="212"/>
                </a:moveTo>
                <a:cubicBezTo>
                  <a:pt x="63" y="213"/>
                  <a:pt x="62" y="214"/>
                  <a:pt x="60" y="215"/>
                </a:cubicBezTo>
                <a:cubicBezTo>
                  <a:pt x="61" y="215"/>
                  <a:pt x="61" y="216"/>
                  <a:pt x="61" y="216"/>
                </a:cubicBezTo>
                <a:cubicBezTo>
                  <a:pt x="62" y="215"/>
                  <a:pt x="64" y="213"/>
                  <a:pt x="64" y="212"/>
                </a:cubicBezTo>
                <a:close/>
                <a:moveTo>
                  <a:pt x="54" y="169"/>
                </a:moveTo>
                <a:cubicBezTo>
                  <a:pt x="54" y="168"/>
                  <a:pt x="54" y="168"/>
                  <a:pt x="54" y="167"/>
                </a:cubicBezTo>
                <a:cubicBezTo>
                  <a:pt x="53" y="167"/>
                  <a:pt x="53" y="167"/>
                  <a:pt x="52" y="168"/>
                </a:cubicBezTo>
                <a:cubicBezTo>
                  <a:pt x="51" y="168"/>
                  <a:pt x="51" y="168"/>
                  <a:pt x="52" y="169"/>
                </a:cubicBezTo>
                <a:cubicBezTo>
                  <a:pt x="52" y="169"/>
                  <a:pt x="53" y="169"/>
                  <a:pt x="54" y="169"/>
                </a:cubicBezTo>
                <a:close/>
                <a:moveTo>
                  <a:pt x="182" y="144"/>
                </a:moveTo>
                <a:cubicBezTo>
                  <a:pt x="182" y="144"/>
                  <a:pt x="182" y="144"/>
                  <a:pt x="182" y="144"/>
                </a:cubicBezTo>
                <a:cubicBezTo>
                  <a:pt x="182" y="144"/>
                  <a:pt x="181" y="145"/>
                  <a:pt x="180" y="146"/>
                </a:cubicBezTo>
                <a:cubicBezTo>
                  <a:pt x="180" y="146"/>
                  <a:pt x="180" y="146"/>
                  <a:pt x="180" y="146"/>
                </a:cubicBezTo>
                <a:cubicBezTo>
                  <a:pt x="180" y="147"/>
                  <a:pt x="180" y="148"/>
                  <a:pt x="180" y="148"/>
                </a:cubicBezTo>
                <a:cubicBezTo>
                  <a:pt x="180" y="148"/>
                  <a:pt x="180" y="148"/>
                  <a:pt x="180" y="149"/>
                </a:cubicBezTo>
                <a:cubicBezTo>
                  <a:pt x="181" y="147"/>
                  <a:pt x="182" y="145"/>
                  <a:pt x="182" y="144"/>
                </a:cubicBezTo>
                <a:close/>
                <a:moveTo>
                  <a:pt x="183" y="66"/>
                </a:moveTo>
                <a:cubicBezTo>
                  <a:pt x="183" y="66"/>
                  <a:pt x="182" y="65"/>
                  <a:pt x="182" y="65"/>
                </a:cubicBezTo>
                <a:cubicBezTo>
                  <a:pt x="181" y="66"/>
                  <a:pt x="181" y="68"/>
                  <a:pt x="180" y="70"/>
                </a:cubicBezTo>
                <a:cubicBezTo>
                  <a:pt x="180" y="70"/>
                  <a:pt x="180" y="70"/>
                  <a:pt x="181" y="70"/>
                </a:cubicBezTo>
                <a:cubicBezTo>
                  <a:pt x="181" y="69"/>
                  <a:pt x="182" y="67"/>
                  <a:pt x="183" y="66"/>
                </a:cubicBezTo>
                <a:close/>
                <a:moveTo>
                  <a:pt x="136" y="65"/>
                </a:moveTo>
                <a:cubicBezTo>
                  <a:pt x="137" y="64"/>
                  <a:pt x="138" y="62"/>
                  <a:pt x="138" y="61"/>
                </a:cubicBezTo>
                <a:cubicBezTo>
                  <a:pt x="136" y="62"/>
                  <a:pt x="136" y="63"/>
                  <a:pt x="135" y="64"/>
                </a:cubicBezTo>
                <a:cubicBezTo>
                  <a:pt x="135" y="64"/>
                  <a:pt x="136" y="64"/>
                  <a:pt x="136" y="65"/>
                </a:cubicBezTo>
                <a:close/>
                <a:moveTo>
                  <a:pt x="178" y="158"/>
                </a:moveTo>
                <a:cubicBezTo>
                  <a:pt x="178" y="158"/>
                  <a:pt x="178" y="159"/>
                  <a:pt x="178" y="159"/>
                </a:cubicBezTo>
                <a:cubicBezTo>
                  <a:pt x="178" y="160"/>
                  <a:pt x="179" y="161"/>
                  <a:pt x="179" y="162"/>
                </a:cubicBezTo>
                <a:cubicBezTo>
                  <a:pt x="179" y="162"/>
                  <a:pt x="179" y="162"/>
                  <a:pt x="179" y="162"/>
                </a:cubicBezTo>
                <a:cubicBezTo>
                  <a:pt x="179" y="162"/>
                  <a:pt x="179" y="162"/>
                  <a:pt x="180" y="162"/>
                </a:cubicBezTo>
                <a:cubicBezTo>
                  <a:pt x="179" y="161"/>
                  <a:pt x="179" y="159"/>
                  <a:pt x="179" y="158"/>
                </a:cubicBezTo>
                <a:cubicBezTo>
                  <a:pt x="179" y="158"/>
                  <a:pt x="179" y="158"/>
                  <a:pt x="178" y="158"/>
                </a:cubicBezTo>
                <a:close/>
                <a:moveTo>
                  <a:pt x="21" y="196"/>
                </a:moveTo>
                <a:cubicBezTo>
                  <a:pt x="21" y="197"/>
                  <a:pt x="22" y="198"/>
                  <a:pt x="22" y="198"/>
                </a:cubicBezTo>
                <a:cubicBezTo>
                  <a:pt x="23" y="197"/>
                  <a:pt x="23" y="197"/>
                  <a:pt x="25" y="198"/>
                </a:cubicBezTo>
                <a:cubicBezTo>
                  <a:pt x="24" y="197"/>
                  <a:pt x="24" y="197"/>
                  <a:pt x="24" y="196"/>
                </a:cubicBezTo>
                <a:cubicBezTo>
                  <a:pt x="23" y="197"/>
                  <a:pt x="22" y="196"/>
                  <a:pt x="21" y="196"/>
                </a:cubicBezTo>
                <a:close/>
                <a:moveTo>
                  <a:pt x="136" y="219"/>
                </a:moveTo>
                <a:cubicBezTo>
                  <a:pt x="135" y="219"/>
                  <a:pt x="135" y="219"/>
                  <a:pt x="134" y="218"/>
                </a:cubicBezTo>
                <a:cubicBezTo>
                  <a:pt x="134" y="218"/>
                  <a:pt x="134" y="218"/>
                  <a:pt x="134" y="217"/>
                </a:cubicBezTo>
                <a:cubicBezTo>
                  <a:pt x="134" y="217"/>
                  <a:pt x="133" y="218"/>
                  <a:pt x="133" y="218"/>
                </a:cubicBezTo>
                <a:cubicBezTo>
                  <a:pt x="133" y="218"/>
                  <a:pt x="133" y="219"/>
                  <a:pt x="132" y="219"/>
                </a:cubicBezTo>
                <a:cubicBezTo>
                  <a:pt x="133" y="219"/>
                  <a:pt x="133" y="219"/>
                  <a:pt x="133" y="219"/>
                </a:cubicBezTo>
                <a:cubicBezTo>
                  <a:pt x="134" y="220"/>
                  <a:pt x="134" y="220"/>
                  <a:pt x="134" y="220"/>
                </a:cubicBezTo>
                <a:cubicBezTo>
                  <a:pt x="134" y="220"/>
                  <a:pt x="135" y="219"/>
                  <a:pt x="136" y="219"/>
                </a:cubicBezTo>
                <a:close/>
                <a:moveTo>
                  <a:pt x="157" y="61"/>
                </a:moveTo>
                <a:cubicBezTo>
                  <a:pt x="158" y="61"/>
                  <a:pt x="159" y="61"/>
                  <a:pt x="160" y="61"/>
                </a:cubicBezTo>
                <a:cubicBezTo>
                  <a:pt x="161" y="61"/>
                  <a:pt x="161" y="61"/>
                  <a:pt x="161" y="60"/>
                </a:cubicBezTo>
                <a:cubicBezTo>
                  <a:pt x="160" y="60"/>
                  <a:pt x="160" y="60"/>
                  <a:pt x="159" y="60"/>
                </a:cubicBezTo>
                <a:cubicBezTo>
                  <a:pt x="158" y="60"/>
                  <a:pt x="158" y="60"/>
                  <a:pt x="157" y="61"/>
                </a:cubicBezTo>
                <a:cubicBezTo>
                  <a:pt x="157" y="61"/>
                  <a:pt x="157" y="61"/>
                  <a:pt x="157" y="61"/>
                </a:cubicBezTo>
                <a:close/>
                <a:moveTo>
                  <a:pt x="155" y="167"/>
                </a:moveTo>
                <a:cubicBezTo>
                  <a:pt x="155" y="167"/>
                  <a:pt x="155" y="167"/>
                  <a:pt x="155" y="167"/>
                </a:cubicBezTo>
                <a:cubicBezTo>
                  <a:pt x="155" y="166"/>
                  <a:pt x="155" y="165"/>
                  <a:pt x="156" y="165"/>
                </a:cubicBezTo>
                <a:cubicBezTo>
                  <a:pt x="156" y="163"/>
                  <a:pt x="155" y="162"/>
                  <a:pt x="155" y="161"/>
                </a:cubicBezTo>
                <a:cubicBezTo>
                  <a:pt x="155" y="163"/>
                  <a:pt x="155" y="165"/>
                  <a:pt x="155" y="167"/>
                </a:cubicBezTo>
                <a:close/>
                <a:moveTo>
                  <a:pt x="77" y="43"/>
                </a:moveTo>
                <a:cubicBezTo>
                  <a:pt x="76" y="44"/>
                  <a:pt x="75" y="45"/>
                  <a:pt x="74" y="46"/>
                </a:cubicBezTo>
                <a:cubicBezTo>
                  <a:pt x="75" y="46"/>
                  <a:pt x="75" y="46"/>
                  <a:pt x="76" y="45"/>
                </a:cubicBezTo>
                <a:cubicBezTo>
                  <a:pt x="77" y="45"/>
                  <a:pt x="77" y="44"/>
                  <a:pt x="77" y="43"/>
                </a:cubicBezTo>
                <a:close/>
                <a:moveTo>
                  <a:pt x="138" y="189"/>
                </a:moveTo>
                <a:cubicBezTo>
                  <a:pt x="138" y="188"/>
                  <a:pt x="138" y="188"/>
                  <a:pt x="139" y="188"/>
                </a:cubicBezTo>
                <a:cubicBezTo>
                  <a:pt x="139" y="188"/>
                  <a:pt x="139" y="188"/>
                  <a:pt x="139" y="187"/>
                </a:cubicBezTo>
                <a:cubicBezTo>
                  <a:pt x="139" y="187"/>
                  <a:pt x="138" y="186"/>
                  <a:pt x="138" y="185"/>
                </a:cubicBezTo>
                <a:cubicBezTo>
                  <a:pt x="138" y="186"/>
                  <a:pt x="137" y="186"/>
                  <a:pt x="137" y="187"/>
                </a:cubicBezTo>
                <a:cubicBezTo>
                  <a:pt x="137" y="187"/>
                  <a:pt x="137" y="188"/>
                  <a:pt x="138" y="189"/>
                </a:cubicBezTo>
                <a:close/>
                <a:moveTo>
                  <a:pt x="16" y="92"/>
                </a:moveTo>
                <a:cubicBezTo>
                  <a:pt x="15" y="92"/>
                  <a:pt x="14" y="95"/>
                  <a:pt x="14" y="96"/>
                </a:cubicBezTo>
                <a:cubicBezTo>
                  <a:pt x="15" y="95"/>
                  <a:pt x="16" y="94"/>
                  <a:pt x="17" y="93"/>
                </a:cubicBezTo>
                <a:cubicBezTo>
                  <a:pt x="17" y="93"/>
                  <a:pt x="16" y="92"/>
                  <a:pt x="16" y="92"/>
                </a:cubicBezTo>
                <a:close/>
                <a:moveTo>
                  <a:pt x="75" y="56"/>
                </a:moveTo>
                <a:cubicBezTo>
                  <a:pt x="75" y="54"/>
                  <a:pt x="76" y="53"/>
                  <a:pt x="76" y="51"/>
                </a:cubicBezTo>
                <a:cubicBezTo>
                  <a:pt x="75" y="51"/>
                  <a:pt x="75" y="51"/>
                  <a:pt x="74" y="51"/>
                </a:cubicBezTo>
                <a:cubicBezTo>
                  <a:pt x="75" y="53"/>
                  <a:pt x="75" y="54"/>
                  <a:pt x="75" y="56"/>
                </a:cubicBezTo>
                <a:close/>
                <a:moveTo>
                  <a:pt x="75" y="239"/>
                </a:moveTo>
                <a:cubicBezTo>
                  <a:pt x="76" y="239"/>
                  <a:pt x="78" y="239"/>
                  <a:pt x="79" y="239"/>
                </a:cubicBezTo>
                <a:cubicBezTo>
                  <a:pt x="79" y="239"/>
                  <a:pt x="79" y="239"/>
                  <a:pt x="79" y="239"/>
                </a:cubicBezTo>
                <a:cubicBezTo>
                  <a:pt x="78" y="238"/>
                  <a:pt x="76" y="238"/>
                  <a:pt x="75" y="238"/>
                </a:cubicBezTo>
                <a:cubicBezTo>
                  <a:pt x="75" y="238"/>
                  <a:pt x="75" y="239"/>
                  <a:pt x="75" y="239"/>
                </a:cubicBezTo>
                <a:close/>
                <a:moveTo>
                  <a:pt x="76" y="243"/>
                </a:moveTo>
                <a:cubicBezTo>
                  <a:pt x="76" y="242"/>
                  <a:pt x="76" y="242"/>
                  <a:pt x="77" y="241"/>
                </a:cubicBezTo>
                <a:cubicBezTo>
                  <a:pt x="76" y="241"/>
                  <a:pt x="75" y="241"/>
                  <a:pt x="75" y="241"/>
                </a:cubicBezTo>
                <a:cubicBezTo>
                  <a:pt x="74" y="241"/>
                  <a:pt x="74" y="241"/>
                  <a:pt x="74" y="242"/>
                </a:cubicBezTo>
                <a:cubicBezTo>
                  <a:pt x="75" y="242"/>
                  <a:pt x="75" y="243"/>
                  <a:pt x="76" y="243"/>
                </a:cubicBezTo>
                <a:close/>
                <a:moveTo>
                  <a:pt x="148" y="199"/>
                </a:moveTo>
                <a:cubicBezTo>
                  <a:pt x="148" y="198"/>
                  <a:pt x="149" y="197"/>
                  <a:pt x="149" y="195"/>
                </a:cubicBezTo>
                <a:cubicBezTo>
                  <a:pt x="148" y="196"/>
                  <a:pt x="148" y="196"/>
                  <a:pt x="147" y="197"/>
                </a:cubicBezTo>
                <a:cubicBezTo>
                  <a:pt x="147" y="198"/>
                  <a:pt x="148" y="198"/>
                  <a:pt x="148" y="199"/>
                </a:cubicBezTo>
                <a:close/>
                <a:moveTo>
                  <a:pt x="177" y="60"/>
                </a:moveTo>
                <a:cubicBezTo>
                  <a:pt x="176" y="61"/>
                  <a:pt x="176" y="63"/>
                  <a:pt x="175" y="64"/>
                </a:cubicBezTo>
                <a:cubicBezTo>
                  <a:pt x="175" y="64"/>
                  <a:pt x="175" y="64"/>
                  <a:pt x="175" y="64"/>
                </a:cubicBezTo>
                <a:cubicBezTo>
                  <a:pt x="176" y="63"/>
                  <a:pt x="177" y="62"/>
                  <a:pt x="178" y="61"/>
                </a:cubicBezTo>
                <a:cubicBezTo>
                  <a:pt x="178" y="60"/>
                  <a:pt x="177" y="60"/>
                  <a:pt x="177" y="60"/>
                </a:cubicBezTo>
                <a:close/>
                <a:moveTo>
                  <a:pt x="74" y="222"/>
                </a:moveTo>
                <a:cubicBezTo>
                  <a:pt x="75" y="222"/>
                  <a:pt x="75" y="222"/>
                  <a:pt x="75" y="222"/>
                </a:cubicBezTo>
                <a:cubicBezTo>
                  <a:pt x="76" y="221"/>
                  <a:pt x="77" y="219"/>
                  <a:pt x="78" y="218"/>
                </a:cubicBezTo>
                <a:cubicBezTo>
                  <a:pt x="79" y="218"/>
                  <a:pt x="79" y="218"/>
                  <a:pt x="79" y="218"/>
                </a:cubicBezTo>
                <a:cubicBezTo>
                  <a:pt x="78" y="218"/>
                  <a:pt x="78" y="218"/>
                  <a:pt x="77" y="218"/>
                </a:cubicBezTo>
                <a:cubicBezTo>
                  <a:pt x="77" y="219"/>
                  <a:pt x="77" y="219"/>
                  <a:pt x="77" y="220"/>
                </a:cubicBezTo>
                <a:cubicBezTo>
                  <a:pt x="76" y="220"/>
                  <a:pt x="76" y="221"/>
                  <a:pt x="75" y="221"/>
                </a:cubicBezTo>
                <a:cubicBezTo>
                  <a:pt x="75" y="221"/>
                  <a:pt x="74" y="221"/>
                  <a:pt x="74" y="222"/>
                </a:cubicBezTo>
                <a:close/>
                <a:moveTo>
                  <a:pt x="155" y="179"/>
                </a:moveTo>
                <a:cubicBezTo>
                  <a:pt x="154" y="180"/>
                  <a:pt x="153" y="180"/>
                  <a:pt x="153" y="179"/>
                </a:cubicBezTo>
                <a:cubicBezTo>
                  <a:pt x="153" y="181"/>
                  <a:pt x="154" y="182"/>
                  <a:pt x="155" y="183"/>
                </a:cubicBezTo>
                <a:cubicBezTo>
                  <a:pt x="155" y="182"/>
                  <a:pt x="155" y="180"/>
                  <a:pt x="155" y="179"/>
                </a:cubicBezTo>
                <a:close/>
                <a:moveTo>
                  <a:pt x="42" y="201"/>
                </a:moveTo>
                <a:cubicBezTo>
                  <a:pt x="43" y="200"/>
                  <a:pt x="44" y="200"/>
                  <a:pt x="45" y="199"/>
                </a:cubicBezTo>
                <a:cubicBezTo>
                  <a:pt x="45" y="199"/>
                  <a:pt x="44" y="198"/>
                  <a:pt x="44" y="198"/>
                </a:cubicBezTo>
                <a:cubicBezTo>
                  <a:pt x="43" y="199"/>
                  <a:pt x="43" y="200"/>
                  <a:pt x="42" y="200"/>
                </a:cubicBezTo>
                <a:cubicBezTo>
                  <a:pt x="42" y="200"/>
                  <a:pt x="42" y="201"/>
                  <a:pt x="42" y="201"/>
                </a:cubicBezTo>
                <a:close/>
                <a:moveTo>
                  <a:pt x="49" y="81"/>
                </a:moveTo>
                <a:cubicBezTo>
                  <a:pt x="51" y="80"/>
                  <a:pt x="51" y="79"/>
                  <a:pt x="52" y="78"/>
                </a:cubicBezTo>
                <a:cubicBezTo>
                  <a:pt x="51" y="78"/>
                  <a:pt x="51" y="78"/>
                  <a:pt x="50" y="78"/>
                </a:cubicBezTo>
                <a:cubicBezTo>
                  <a:pt x="50" y="78"/>
                  <a:pt x="50" y="78"/>
                  <a:pt x="50" y="78"/>
                </a:cubicBezTo>
                <a:cubicBezTo>
                  <a:pt x="50" y="79"/>
                  <a:pt x="50" y="80"/>
                  <a:pt x="49" y="81"/>
                </a:cubicBezTo>
                <a:close/>
                <a:moveTo>
                  <a:pt x="186" y="133"/>
                </a:moveTo>
                <a:cubicBezTo>
                  <a:pt x="186" y="133"/>
                  <a:pt x="186" y="133"/>
                  <a:pt x="186" y="132"/>
                </a:cubicBezTo>
                <a:cubicBezTo>
                  <a:pt x="185" y="132"/>
                  <a:pt x="185" y="131"/>
                  <a:pt x="185" y="131"/>
                </a:cubicBezTo>
                <a:cubicBezTo>
                  <a:pt x="184" y="132"/>
                  <a:pt x="184" y="133"/>
                  <a:pt x="184" y="134"/>
                </a:cubicBezTo>
                <a:cubicBezTo>
                  <a:pt x="184" y="134"/>
                  <a:pt x="185" y="134"/>
                  <a:pt x="186" y="133"/>
                </a:cubicBezTo>
                <a:close/>
                <a:moveTo>
                  <a:pt x="50" y="67"/>
                </a:moveTo>
                <a:cubicBezTo>
                  <a:pt x="49" y="68"/>
                  <a:pt x="49" y="70"/>
                  <a:pt x="48" y="70"/>
                </a:cubicBezTo>
                <a:cubicBezTo>
                  <a:pt x="49" y="70"/>
                  <a:pt x="50" y="69"/>
                  <a:pt x="50" y="69"/>
                </a:cubicBezTo>
                <a:cubicBezTo>
                  <a:pt x="51" y="69"/>
                  <a:pt x="51" y="69"/>
                  <a:pt x="51" y="69"/>
                </a:cubicBezTo>
                <a:cubicBezTo>
                  <a:pt x="51" y="68"/>
                  <a:pt x="51" y="68"/>
                  <a:pt x="50" y="67"/>
                </a:cubicBezTo>
                <a:close/>
                <a:moveTo>
                  <a:pt x="71" y="222"/>
                </a:moveTo>
                <a:cubicBezTo>
                  <a:pt x="72" y="222"/>
                  <a:pt x="72" y="222"/>
                  <a:pt x="72" y="221"/>
                </a:cubicBezTo>
                <a:cubicBezTo>
                  <a:pt x="72" y="221"/>
                  <a:pt x="73" y="221"/>
                  <a:pt x="73" y="221"/>
                </a:cubicBezTo>
                <a:cubicBezTo>
                  <a:pt x="73" y="220"/>
                  <a:pt x="73" y="220"/>
                  <a:pt x="73" y="219"/>
                </a:cubicBezTo>
                <a:cubicBezTo>
                  <a:pt x="72" y="220"/>
                  <a:pt x="71" y="221"/>
                  <a:pt x="71" y="222"/>
                </a:cubicBezTo>
                <a:close/>
                <a:moveTo>
                  <a:pt x="81" y="212"/>
                </a:moveTo>
                <a:cubicBezTo>
                  <a:pt x="83" y="212"/>
                  <a:pt x="84" y="212"/>
                  <a:pt x="85" y="211"/>
                </a:cubicBezTo>
                <a:cubicBezTo>
                  <a:pt x="84" y="211"/>
                  <a:pt x="84" y="211"/>
                  <a:pt x="83" y="211"/>
                </a:cubicBezTo>
                <a:cubicBezTo>
                  <a:pt x="82" y="211"/>
                  <a:pt x="82" y="211"/>
                  <a:pt x="81" y="212"/>
                </a:cubicBezTo>
                <a:cubicBezTo>
                  <a:pt x="81" y="212"/>
                  <a:pt x="81" y="212"/>
                  <a:pt x="81" y="212"/>
                </a:cubicBezTo>
                <a:close/>
                <a:moveTo>
                  <a:pt x="59" y="204"/>
                </a:moveTo>
                <a:cubicBezTo>
                  <a:pt x="58" y="203"/>
                  <a:pt x="58" y="203"/>
                  <a:pt x="58" y="202"/>
                </a:cubicBezTo>
                <a:cubicBezTo>
                  <a:pt x="57" y="203"/>
                  <a:pt x="57" y="203"/>
                  <a:pt x="57" y="203"/>
                </a:cubicBezTo>
                <a:cubicBezTo>
                  <a:pt x="57" y="204"/>
                  <a:pt x="57" y="205"/>
                  <a:pt x="57" y="205"/>
                </a:cubicBezTo>
                <a:cubicBezTo>
                  <a:pt x="58" y="205"/>
                  <a:pt x="58" y="204"/>
                  <a:pt x="59" y="204"/>
                </a:cubicBezTo>
                <a:close/>
                <a:moveTo>
                  <a:pt x="66" y="45"/>
                </a:moveTo>
                <a:cubicBezTo>
                  <a:pt x="67" y="45"/>
                  <a:pt x="67" y="45"/>
                  <a:pt x="68" y="44"/>
                </a:cubicBezTo>
                <a:cubicBezTo>
                  <a:pt x="69" y="44"/>
                  <a:pt x="69" y="44"/>
                  <a:pt x="69" y="43"/>
                </a:cubicBezTo>
                <a:cubicBezTo>
                  <a:pt x="68" y="43"/>
                  <a:pt x="67" y="44"/>
                  <a:pt x="66" y="44"/>
                </a:cubicBezTo>
                <a:cubicBezTo>
                  <a:pt x="66" y="45"/>
                  <a:pt x="66" y="45"/>
                  <a:pt x="66" y="45"/>
                </a:cubicBezTo>
                <a:close/>
                <a:moveTo>
                  <a:pt x="72" y="47"/>
                </a:moveTo>
                <a:cubicBezTo>
                  <a:pt x="72" y="47"/>
                  <a:pt x="72" y="46"/>
                  <a:pt x="71" y="45"/>
                </a:cubicBezTo>
                <a:cubicBezTo>
                  <a:pt x="70" y="45"/>
                  <a:pt x="70" y="46"/>
                  <a:pt x="70" y="47"/>
                </a:cubicBezTo>
                <a:cubicBezTo>
                  <a:pt x="71" y="47"/>
                  <a:pt x="71" y="47"/>
                  <a:pt x="72" y="47"/>
                </a:cubicBezTo>
                <a:close/>
                <a:moveTo>
                  <a:pt x="153" y="61"/>
                </a:moveTo>
                <a:cubicBezTo>
                  <a:pt x="155" y="61"/>
                  <a:pt x="155" y="61"/>
                  <a:pt x="156" y="59"/>
                </a:cubicBezTo>
                <a:cubicBezTo>
                  <a:pt x="155" y="59"/>
                  <a:pt x="155" y="59"/>
                  <a:pt x="154" y="59"/>
                </a:cubicBezTo>
                <a:cubicBezTo>
                  <a:pt x="154" y="60"/>
                  <a:pt x="154" y="60"/>
                  <a:pt x="153" y="61"/>
                </a:cubicBezTo>
                <a:close/>
                <a:moveTo>
                  <a:pt x="146" y="195"/>
                </a:moveTo>
                <a:cubicBezTo>
                  <a:pt x="147" y="194"/>
                  <a:pt x="148" y="193"/>
                  <a:pt x="149" y="192"/>
                </a:cubicBezTo>
                <a:cubicBezTo>
                  <a:pt x="149" y="192"/>
                  <a:pt x="149" y="192"/>
                  <a:pt x="149" y="192"/>
                </a:cubicBezTo>
                <a:cubicBezTo>
                  <a:pt x="149" y="192"/>
                  <a:pt x="149" y="191"/>
                  <a:pt x="149" y="191"/>
                </a:cubicBezTo>
                <a:cubicBezTo>
                  <a:pt x="148" y="192"/>
                  <a:pt x="147" y="193"/>
                  <a:pt x="146" y="194"/>
                </a:cubicBezTo>
                <a:cubicBezTo>
                  <a:pt x="146" y="194"/>
                  <a:pt x="146" y="195"/>
                  <a:pt x="146" y="195"/>
                </a:cubicBezTo>
                <a:close/>
                <a:moveTo>
                  <a:pt x="63" y="206"/>
                </a:moveTo>
                <a:cubicBezTo>
                  <a:pt x="63" y="207"/>
                  <a:pt x="64" y="208"/>
                  <a:pt x="64" y="209"/>
                </a:cubicBezTo>
                <a:cubicBezTo>
                  <a:pt x="65" y="209"/>
                  <a:pt x="65" y="209"/>
                  <a:pt x="65" y="209"/>
                </a:cubicBezTo>
                <a:cubicBezTo>
                  <a:pt x="65" y="207"/>
                  <a:pt x="64" y="207"/>
                  <a:pt x="63" y="207"/>
                </a:cubicBezTo>
                <a:cubicBezTo>
                  <a:pt x="63" y="207"/>
                  <a:pt x="63" y="207"/>
                  <a:pt x="63" y="206"/>
                </a:cubicBezTo>
                <a:close/>
                <a:moveTo>
                  <a:pt x="190" y="134"/>
                </a:moveTo>
                <a:cubicBezTo>
                  <a:pt x="189" y="134"/>
                  <a:pt x="189" y="134"/>
                  <a:pt x="188" y="135"/>
                </a:cubicBezTo>
                <a:cubicBezTo>
                  <a:pt x="188" y="135"/>
                  <a:pt x="188" y="135"/>
                  <a:pt x="188" y="136"/>
                </a:cubicBezTo>
                <a:cubicBezTo>
                  <a:pt x="189" y="135"/>
                  <a:pt x="189" y="135"/>
                  <a:pt x="190" y="134"/>
                </a:cubicBezTo>
                <a:cubicBezTo>
                  <a:pt x="190" y="134"/>
                  <a:pt x="190" y="134"/>
                  <a:pt x="190" y="134"/>
                </a:cubicBezTo>
                <a:close/>
                <a:moveTo>
                  <a:pt x="206" y="102"/>
                </a:moveTo>
                <a:cubicBezTo>
                  <a:pt x="206" y="101"/>
                  <a:pt x="206" y="100"/>
                  <a:pt x="206" y="98"/>
                </a:cubicBezTo>
                <a:cubicBezTo>
                  <a:pt x="205" y="98"/>
                  <a:pt x="205" y="98"/>
                  <a:pt x="205" y="98"/>
                </a:cubicBezTo>
                <a:cubicBezTo>
                  <a:pt x="205" y="100"/>
                  <a:pt x="205" y="101"/>
                  <a:pt x="205" y="102"/>
                </a:cubicBezTo>
                <a:cubicBezTo>
                  <a:pt x="205" y="102"/>
                  <a:pt x="206" y="102"/>
                  <a:pt x="206" y="102"/>
                </a:cubicBezTo>
                <a:close/>
                <a:moveTo>
                  <a:pt x="56" y="219"/>
                </a:moveTo>
                <a:cubicBezTo>
                  <a:pt x="56" y="219"/>
                  <a:pt x="56" y="219"/>
                  <a:pt x="56" y="219"/>
                </a:cubicBezTo>
                <a:cubicBezTo>
                  <a:pt x="57" y="219"/>
                  <a:pt x="58" y="219"/>
                  <a:pt x="58" y="219"/>
                </a:cubicBezTo>
                <a:cubicBezTo>
                  <a:pt x="59" y="219"/>
                  <a:pt x="59" y="219"/>
                  <a:pt x="59" y="219"/>
                </a:cubicBezTo>
                <a:cubicBezTo>
                  <a:pt x="59" y="219"/>
                  <a:pt x="59" y="219"/>
                  <a:pt x="59" y="219"/>
                </a:cubicBezTo>
                <a:cubicBezTo>
                  <a:pt x="58" y="218"/>
                  <a:pt x="58" y="218"/>
                  <a:pt x="57" y="217"/>
                </a:cubicBezTo>
                <a:cubicBezTo>
                  <a:pt x="57" y="218"/>
                  <a:pt x="57" y="218"/>
                  <a:pt x="56" y="219"/>
                </a:cubicBezTo>
                <a:close/>
                <a:moveTo>
                  <a:pt x="54" y="99"/>
                </a:moveTo>
                <a:cubicBezTo>
                  <a:pt x="54" y="99"/>
                  <a:pt x="54" y="99"/>
                  <a:pt x="54" y="98"/>
                </a:cubicBezTo>
                <a:cubicBezTo>
                  <a:pt x="54" y="98"/>
                  <a:pt x="53" y="98"/>
                  <a:pt x="53" y="98"/>
                </a:cubicBezTo>
                <a:cubicBezTo>
                  <a:pt x="52" y="98"/>
                  <a:pt x="51" y="99"/>
                  <a:pt x="51" y="100"/>
                </a:cubicBezTo>
                <a:cubicBezTo>
                  <a:pt x="52" y="100"/>
                  <a:pt x="53" y="99"/>
                  <a:pt x="54" y="99"/>
                </a:cubicBezTo>
                <a:close/>
                <a:moveTo>
                  <a:pt x="38" y="184"/>
                </a:moveTo>
                <a:cubicBezTo>
                  <a:pt x="38" y="184"/>
                  <a:pt x="38" y="184"/>
                  <a:pt x="38" y="184"/>
                </a:cubicBezTo>
                <a:cubicBezTo>
                  <a:pt x="38" y="186"/>
                  <a:pt x="39" y="188"/>
                  <a:pt x="39" y="190"/>
                </a:cubicBezTo>
                <a:cubicBezTo>
                  <a:pt x="40" y="190"/>
                  <a:pt x="40" y="190"/>
                  <a:pt x="39" y="189"/>
                </a:cubicBezTo>
                <a:cubicBezTo>
                  <a:pt x="39" y="188"/>
                  <a:pt x="39" y="186"/>
                  <a:pt x="38" y="185"/>
                </a:cubicBezTo>
                <a:cubicBezTo>
                  <a:pt x="38" y="184"/>
                  <a:pt x="38" y="184"/>
                  <a:pt x="38" y="184"/>
                </a:cubicBezTo>
                <a:close/>
                <a:moveTo>
                  <a:pt x="137" y="177"/>
                </a:moveTo>
                <a:cubicBezTo>
                  <a:pt x="138" y="175"/>
                  <a:pt x="137" y="174"/>
                  <a:pt x="136" y="172"/>
                </a:cubicBezTo>
                <a:cubicBezTo>
                  <a:pt x="136" y="174"/>
                  <a:pt x="137" y="176"/>
                  <a:pt x="137" y="177"/>
                </a:cubicBezTo>
                <a:close/>
                <a:moveTo>
                  <a:pt x="30" y="103"/>
                </a:moveTo>
                <a:cubicBezTo>
                  <a:pt x="30" y="103"/>
                  <a:pt x="30" y="103"/>
                  <a:pt x="30" y="103"/>
                </a:cubicBezTo>
                <a:cubicBezTo>
                  <a:pt x="31" y="102"/>
                  <a:pt x="31" y="101"/>
                  <a:pt x="32" y="100"/>
                </a:cubicBezTo>
                <a:cubicBezTo>
                  <a:pt x="32" y="100"/>
                  <a:pt x="32" y="100"/>
                  <a:pt x="32" y="100"/>
                </a:cubicBezTo>
                <a:cubicBezTo>
                  <a:pt x="31" y="100"/>
                  <a:pt x="31" y="100"/>
                  <a:pt x="30" y="101"/>
                </a:cubicBezTo>
                <a:cubicBezTo>
                  <a:pt x="30" y="101"/>
                  <a:pt x="30" y="101"/>
                  <a:pt x="30" y="101"/>
                </a:cubicBezTo>
                <a:cubicBezTo>
                  <a:pt x="30" y="102"/>
                  <a:pt x="30" y="102"/>
                  <a:pt x="30" y="103"/>
                </a:cubicBezTo>
                <a:close/>
                <a:moveTo>
                  <a:pt x="71" y="204"/>
                </a:moveTo>
                <a:cubicBezTo>
                  <a:pt x="72" y="205"/>
                  <a:pt x="73" y="206"/>
                  <a:pt x="73" y="207"/>
                </a:cubicBezTo>
                <a:cubicBezTo>
                  <a:pt x="73" y="207"/>
                  <a:pt x="74" y="207"/>
                  <a:pt x="74" y="207"/>
                </a:cubicBezTo>
                <a:cubicBezTo>
                  <a:pt x="73" y="206"/>
                  <a:pt x="73" y="205"/>
                  <a:pt x="73" y="204"/>
                </a:cubicBezTo>
                <a:cubicBezTo>
                  <a:pt x="72" y="204"/>
                  <a:pt x="72" y="204"/>
                  <a:pt x="71" y="204"/>
                </a:cubicBezTo>
                <a:close/>
                <a:moveTo>
                  <a:pt x="76" y="227"/>
                </a:moveTo>
                <a:cubicBezTo>
                  <a:pt x="76" y="227"/>
                  <a:pt x="76" y="227"/>
                  <a:pt x="76" y="227"/>
                </a:cubicBezTo>
                <a:cubicBezTo>
                  <a:pt x="77" y="227"/>
                  <a:pt x="78" y="227"/>
                  <a:pt x="78" y="227"/>
                </a:cubicBezTo>
                <a:cubicBezTo>
                  <a:pt x="78" y="227"/>
                  <a:pt x="78" y="227"/>
                  <a:pt x="78" y="227"/>
                </a:cubicBezTo>
                <a:cubicBezTo>
                  <a:pt x="79" y="226"/>
                  <a:pt x="79" y="225"/>
                  <a:pt x="80" y="225"/>
                </a:cubicBezTo>
                <a:cubicBezTo>
                  <a:pt x="80" y="225"/>
                  <a:pt x="80" y="225"/>
                  <a:pt x="80" y="225"/>
                </a:cubicBezTo>
                <a:cubicBezTo>
                  <a:pt x="78" y="225"/>
                  <a:pt x="77" y="226"/>
                  <a:pt x="76" y="227"/>
                </a:cubicBezTo>
                <a:close/>
                <a:moveTo>
                  <a:pt x="68" y="54"/>
                </a:moveTo>
                <a:cubicBezTo>
                  <a:pt x="68" y="54"/>
                  <a:pt x="68" y="54"/>
                  <a:pt x="68" y="54"/>
                </a:cubicBezTo>
                <a:cubicBezTo>
                  <a:pt x="68" y="53"/>
                  <a:pt x="68" y="51"/>
                  <a:pt x="68" y="50"/>
                </a:cubicBezTo>
                <a:cubicBezTo>
                  <a:pt x="68" y="50"/>
                  <a:pt x="67" y="50"/>
                  <a:pt x="67" y="50"/>
                </a:cubicBezTo>
                <a:cubicBezTo>
                  <a:pt x="67" y="51"/>
                  <a:pt x="68" y="53"/>
                  <a:pt x="68" y="54"/>
                </a:cubicBezTo>
                <a:close/>
                <a:moveTo>
                  <a:pt x="143" y="192"/>
                </a:moveTo>
                <a:cubicBezTo>
                  <a:pt x="143" y="192"/>
                  <a:pt x="143" y="192"/>
                  <a:pt x="143" y="192"/>
                </a:cubicBezTo>
                <a:cubicBezTo>
                  <a:pt x="142" y="192"/>
                  <a:pt x="142" y="192"/>
                  <a:pt x="142" y="193"/>
                </a:cubicBezTo>
                <a:cubicBezTo>
                  <a:pt x="142" y="193"/>
                  <a:pt x="143" y="194"/>
                  <a:pt x="143" y="194"/>
                </a:cubicBezTo>
                <a:cubicBezTo>
                  <a:pt x="143" y="194"/>
                  <a:pt x="143" y="194"/>
                  <a:pt x="144" y="193"/>
                </a:cubicBezTo>
                <a:cubicBezTo>
                  <a:pt x="143" y="193"/>
                  <a:pt x="143" y="192"/>
                  <a:pt x="143" y="192"/>
                </a:cubicBezTo>
                <a:close/>
                <a:moveTo>
                  <a:pt x="74" y="179"/>
                </a:moveTo>
                <a:cubicBezTo>
                  <a:pt x="74" y="179"/>
                  <a:pt x="74" y="179"/>
                  <a:pt x="73" y="179"/>
                </a:cubicBezTo>
                <a:cubicBezTo>
                  <a:pt x="74" y="182"/>
                  <a:pt x="74" y="185"/>
                  <a:pt x="74" y="187"/>
                </a:cubicBezTo>
                <a:cubicBezTo>
                  <a:pt x="74" y="185"/>
                  <a:pt x="74" y="182"/>
                  <a:pt x="74" y="179"/>
                </a:cubicBezTo>
                <a:close/>
                <a:moveTo>
                  <a:pt x="173" y="88"/>
                </a:moveTo>
                <a:cubicBezTo>
                  <a:pt x="173" y="88"/>
                  <a:pt x="173" y="89"/>
                  <a:pt x="172" y="90"/>
                </a:cubicBezTo>
                <a:cubicBezTo>
                  <a:pt x="173" y="89"/>
                  <a:pt x="174" y="90"/>
                  <a:pt x="175" y="89"/>
                </a:cubicBezTo>
                <a:cubicBezTo>
                  <a:pt x="174" y="89"/>
                  <a:pt x="174" y="88"/>
                  <a:pt x="173" y="88"/>
                </a:cubicBezTo>
                <a:close/>
                <a:moveTo>
                  <a:pt x="184" y="122"/>
                </a:moveTo>
                <a:cubicBezTo>
                  <a:pt x="184" y="122"/>
                  <a:pt x="184" y="122"/>
                  <a:pt x="184" y="122"/>
                </a:cubicBezTo>
                <a:cubicBezTo>
                  <a:pt x="183" y="123"/>
                  <a:pt x="183" y="123"/>
                  <a:pt x="182" y="124"/>
                </a:cubicBezTo>
                <a:cubicBezTo>
                  <a:pt x="183" y="124"/>
                  <a:pt x="184" y="124"/>
                  <a:pt x="184" y="124"/>
                </a:cubicBezTo>
                <a:cubicBezTo>
                  <a:pt x="184" y="123"/>
                  <a:pt x="184" y="123"/>
                  <a:pt x="184" y="122"/>
                </a:cubicBezTo>
                <a:close/>
                <a:moveTo>
                  <a:pt x="107" y="50"/>
                </a:moveTo>
                <a:cubicBezTo>
                  <a:pt x="107" y="50"/>
                  <a:pt x="107" y="49"/>
                  <a:pt x="106" y="49"/>
                </a:cubicBezTo>
                <a:cubicBezTo>
                  <a:pt x="106" y="50"/>
                  <a:pt x="105" y="51"/>
                  <a:pt x="105" y="51"/>
                </a:cubicBezTo>
                <a:cubicBezTo>
                  <a:pt x="105" y="51"/>
                  <a:pt x="106" y="51"/>
                  <a:pt x="107" y="50"/>
                </a:cubicBezTo>
                <a:close/>
                <a:moveTo>
                  <a:pt x="57" y="201"/>
                </a:moveTo>
                <a:cubicBezTo>
                  <a:pt x="56" y="200"/>
                  <a:pt x="56" y="199"/>
                  <a:pt x="55" y="198"/>
                </a:cubicBezTo>
                <a:cubicBezTo>
                  <a:pt x="55" y="199"/>
                  <a:pt x="56" y="201"/>
                  <a:pt x="56" y="201"/>
                </a:cubicBezTo>
                <a:cubicBezTo>
                  <a:pt x="56" y="201"/>
                  <a:pt x="57" y="201"/>
                  <a:pt x="57" y="201"/>
                </a:cubicBezTo>
                <a:close/>
                <a:moveTo>
                  <a:pt x="146" y="191"/>
                </a:moveTo>
                <a:cubicBezTo>
                  <a:pt x="146" y="191"/>
                  <a:pt x="145" y="190"/>
                  <a:pt x="145" y="190"/>
                </a:cubicBezTo>
                <a:cubicBezTo>
                  <a:pt x="144" y="190"/>
                  <a:pt x="144" y="190"/>
                  <a:pt x="144" y="190"/>
                </a:cubicBezTo>
                <a:cubicBezTo>
                  <a:pt x="144" y="191"/>
                  <a:pt x="145" y="191"/>
                  <a:pt x="145" y="192"/>
                </a:cubicBezTo>
                <a:cubicBezTo>
                  <a:pt x="145" y="192"/>
                  <a:pt x="146" y="192"/>
                  <a:pt x="146" y="191"/>
                </a:cubicBezTo>
                <a:close/>
                <a:moveTo>
                  <a:pt x="64" y="244"/>
                </a:moveTo>
                <a:cubicBezTo>
                  <a:pt x="63" y="244"/>
                  <a:pt x="63" y="244"/>
                  <a:pt x="62" y="245"/>
                </a:cubicBezTo>
                <a:cubicBezTo>
                  <a:pt x="63" y="245"/>
                  <a:pt x="64" y="245"/>
                  <a:pt x="65" y="246"/>
                </a:cubicBezTo>
                <a:cubicBezTo>
                  <a:pt x="64" y="245"/>
                  <a:pt x="64" y="244"/>
                  <a:pt x="64" y="244"/>
                </a:cubicBezTo>
                <a:close/>
                <a:moveTo>
                  <a:pt x="140" y="83"/>
                </a:moveTo>
                <a:cubicBezTo>
                  <a:pt x="139" y="84"/>
                  <a:pt x="138" y="85"/>
                  <a:pt x="137" y="86"/>
                </a:cubicBezTo>
                <a:cubicBezTo>
                  <a:pt x="139" y="86"/>
                  <a:pt x="140" y="84"/>
                  <a:pt x="140" y="83"/>
                </a:cubicBezTo>
                <a:close/>
                <a:moveTo>
                  <a:pt x="165" y="75"/>
                </a:moveTo>
                <a:cubicBezTo>
                  <a:pt x="165" y="75"/>
                  <a:pt x="165" y="75"/>
                  <a:pt x="165" y="75"/>
                </a:cubicBezTo>
                <a:cubicBezTo>
                  <a:pt x="164" y="75"/>
                  <a:pt x="163" y="74"/>
                  <a:pt x="162" y="74"/>
                </a:cubicBezTo>
                <a:cubicBezTo>
                  <a:pt x="162" y="74"/>
                  <a:pt x="162" y="75"/>
                  <a:pt x="162" y="75"/>
                </a:cubicBezTo>
                <a:cubicBezTo>
                  <a:pt x="163" y="75"/>
                  <a:pt x="164" y="75"/>
                  <a:pt x="165" y="75"/>
                </a:cubicBezTo>
                <a:close/>
                <a:moveTo>
                  <a:pt x="178" y="148"/>
                </a:moveTo>
                <a:cubicBezTo>
                  <a:pt x="178" y="148"/>
                  <a:pt x="178" y="148"/>
                  <a:pt x="178" y="148"/>
                </a:cubicBezTo>
                <a:cubicBezTo>
                  <a:pt x="178" y="148"/>
                  <a:pt x="178" y="149"/>
                  <a:pt x="177" y="149"/>
                </a:cubicBezTo>
                <a:cubicBezTo>
                  <a:pt x="177" y="150"/>
                  <a:pt x="177" y="150"/>
                  <a:pt x="178" y="150"/>
                </a:cubicBezTo>
                <a:cubicBezTo>
                  <a:pt x="178" y="150"/>
                  <a:pt x="178" y="150"/>
                  <a:pt x="179" y="151"/>
                </a:cubicBezTo>
                <a:cubicBezTo>
                  <a:pt x="179" y="150"/>
                  <a:pt x="178" y="149"/>
                  <a:pt x="178" y="148"/>
                </a:cubicBezTo>
                <a:close/>
                <a:moveTo>
                  <a:pt x="174" y="122"/>
                </a:moveTo>
                <a:cubicBezTo>
                  <a:pt x="174" y="122"/>
                  <a:pt x="174" y="122"/>
                  <a:pt x="174" y="122"/>
                </a:cubicBezTo>
                <a:cubicBezTo>
                  <a:pt x="175" y="120"/>
                  <a:pt x="175" y="119"/>
                  <a:pt x="175" y="118"/>
                </a:cubicBezTo>
                <a:cubicBezTo>
                  <a:pt x="175" y="118"/>
                  <a:pt x="174" y="118"/>
                  <a:pt x="174" y="118"/>
                </a:cubicBezTo>
                <a:cubicBezTo>
                  <a:pt x="174" y="119"/>
                  <a:pt x="174" y="120"/>
                  <a:pt x="174" y="122"/>
                </a:cubicBezTo>
                <a:close/>
                <a:moveTo>
                  <a:pt x="188" y="132"/>
                </a:moveTo>
                <a:cubicBezTo>
                  <a:pt x="188" y="132"/>
                  <a:pt x="189" y="132"/>
                  <a:pt x="189" y="132"/>
                </a:cubicBezTo>
                <a:cubicBezTo>
                  <a:pt x="189" y="131"/>
                  <a:pt x="189" y="130"/>
                  <a:pt x="188" y="130"/>
                </a:cubicBezTo>
                <a:cubicBezTo>
                  <a:pt x="188" y="130"/>
                  <a:pt x="188" y="130"/>
                  <a:pt x="188" y="130"/>
                </a:cubicBezTo>
                <a:cubicBezTo>
                  <a:pt x="188" y="131"/>
                  <a:pt x="188" y="131"/>
                  <a:pt x="188" y="132"/>
                </a:cubicBezTo>
                <a:close/>
                <a:moveTo>
                  <a:pt x="139" y="208"/>
                </a:moveTo>
                <a:cubicBezTo>
                  <a:pt x="139" y="208"/>
                  <a:pt x="139" y="208"/>
                  <a:pt x="139" y="208"/>
                </a:cubicBezTo>
                <a:cubicBezTo>
                  <a:pt x="139" y="207"/>
                  <a:pt x="139" y="206"/>
                  <a:pt x="139" y="205"/>
                </a:cubicBezTo>
                <a:cubicBezTo>
                  <a:pt x="139" y="206"/>
                  <a:pt x="138" y="206"/>
                  <a:pt x="138" y="207"/>
                </a:cubicBezTo>
                <a:cubicBezTo>
                  <a:pt x="138" y="207"/>
                  <a:pt x="139" y="208"/>
                  <a:pt x="139" y="208"/>
                </a:cubicBezTo>
                <a:close/>
                <a:moveTo>
                  <a:pt x="185" y="143"/>
                </a:moveTo>
                <a:cubicBezTo>
                  <a:pt x="186" y="142"/>
                  <a:pt x="186" y="141"/>
                  <a:pt x="187" y="140"/>
                </a:cubicBezTo>
                <a:cubicBezTo>
                  <a:pt x="187" y="140"/>
                  <a:pt x="187" y="140"/>
                  <a:pt x="187" y="140"/>
                </a:cubicBezTo>
                <a:cubicBezTo>
                  <a:pt x="185" y="141"/>
                  <a:pt x="185" y="142"/>
                  <a:pt x="185" y="143"/>
                </a:cubicBezTo>
                <a:close/>
                <a:moveTo>
                  <a:pt x="134" y="202"/>
                </a:moveTo>
                <a:cubicBezTo>
                  <a:pt x="133" y="203"/>
                  <a:pt x="133" y="203"/>
                  <a:pt x="132" y="204"/>
                </a:cubicBezTo>
                <a:cubicBezTo>
                  <a:pt x="132" y="204"/>
                  <a:pt x="132" y="204"/>
                  <a:pt x="132" y="205"/>
                </a:cubicBezTo>
                <a:cubicBezTo>
                  <a:pt x="133" y="204"/>
                  <a:pt x="133" y="204"/>
                  <a:pt x="134" y="203"/>
                </a:cubicBezTo>
                <a:cubicBezTo>
                  <a:pt x="134" y="203"/>
                  <a:pt x="134" y="203"/>
                  <a:pt x="134" y="202"/>
                </a:cubicBezTo>
                <a:close/>
                <a:moveTo>
                  <a:pt x="56" y="75"/>
                </a:moveTo>
                <a:cubicBezTo>
                  <a:pt x="56" y="75"/>
                  <a:pt x="56" y="75"/>
                  <a:pt x="56" y="75"/>
                </a:cubicBezTo>
                <a:cubicBezTo>
                  <a:pt x="56" y="75"/>
                  <a:pt x="57" y="75"/>
                  <a:pt x="57" y="75"/>
                </a:cubicBezTo>
                <a:cubicBezTo>
                  <a:pt x="57" y="75"/>
                  <a:pt x="57" y="75"/>
                  <a:pt x="57" y="74"/>
                </a:cubicBezTo>
                <a:cubicBezTo>
                  <a:pt x="57" y="74"/>
                  <a:pt x="57" y="73"/>
                  <a:pt x="57" y="73"/>
                </a:cubicBezTo>
                <a:cubicBezTo>
                  <a:pt x="57" y="73"/>
                  <a:pt x="56" y="74"/>
                  <a:pt x="56" y="75"/>
                </a:cubicBezTo>
                <a:close/>
                <a:moveTo>
                  <a:pt x="83" y="214"/>
                </a:moveTo>
                <a:cubicBezTo>
                  <a:pt x="82" y="214"/>
                  <a:pt x="81" y="214"/>
                  <a:pt x="80" y="214"/>
                </a:cubicBezTo>
                <a:cubicBezTo>
                  <a:pt x="80" y="214"/>
                  <a:pt x="80" y="214"/>
                  <a:pt x="80" y="215"/>
                </a:cubicBezTo>
                <a:cubicBezTo>
                  <a:pt x="81" y="214"/>
                  <a:pt x="82" y="215"/>
                  <a:pt x="83" y="214"/>
                </a:cubicBezTo>
                <a:close/>
                <a:moveTo>
                  <a:pt x="149" y="181"/>
                </a:moveTo>
                <a:cubicBezTo>
                  <a:pt x="148" y="182"/>
                  <a:pt x="147" y="182"/>
                  <a:pt x="147" y="183"/>
                </a:cubicBezTo>
                <a:cubicBezTo>
                  <a:pt x="146" y="183"/>
                  <a:pt x="146" y="183"/>
                  <a:pt x="147" y="184"/>
                </a:cubicBezTo>
                <a:cubicBezTo>
                  <a:pt x="148" y="183"/>
                  <a:pt x="149" y="182"/>
                  <a:pt x="149" y="181"/>
                </a:cubicBezTo>
                <a:close/>
                <a:moveTo>
                  <a:pt x="30" y="143"/>
                </a:moveTo>
                <a:cubicBezTo>
                  <a:pt x="29" y="145"/>
                  <a:pt x="30" y="146"/>
                  <a:pt x="31" y="147"/>
                </a:cubicBezTo>
                <a:cubicBezTo>
                  <a:pt x="31" y="146"/>
                  <a:pt x="30" y="144"/>
                  <a:pt x="30" y="143"/>
                </a:cubicBezTo>
                <a:close/>
                <a:moveTo>
                  <a:pt x="192" y="110"/>
                </a:moveTo>
                <a:cubicBezTo>
                  <a:pt x="192" y="109"/>
                  <a:pt x="191" y="108"/>
                  <a:pt x="191" y="107"/>
                </a:cubicBezTo>
                <a:cubicBezTo>
                  <a:pt x="191" y="107"/>
                  <a:pt x="191" y="107"/>
                  <a:pt x="191" y="107"/>
                </a:cubicBezTo>
                <a:cubicBezTo>
                  <a:pt x="191" y="108"/>
                  <a:pt x="191" y="109"/>
                  <a:pt x="191" y="111"/>
                </a:cubicBezTo>
                <a:cubicBezTo>
                  <a:pt x="191" y="110"/>
                  <a:pt x="192" y="110"/>
                  <a:pt x="192" y="110"/>
                </a:cubicBezTo>
                <a:close/>
                <a:moveTo>
                  <a:pt x="112" y="213"/>
                </a:moveTo>
                <a:cubicBezTo>
                  <a:pt x="112" y="212"/>
                  <a:pt x="112" y="211"/>
                  <a:pt x="111" y="211"/>
                </a:cubicBezTo>
                <a:cubicBezTo>
                  <a:pt x="111" y="211"/>
                  <a:pt x="111" y="211"/>
                  <a:pt x="111" y="211"/>
                </a:cubicBezTo>
                <a:cubicBezTo>
                  <a:pt x="111" y="212"/>
                  <a:pt x="111" y="212"/>
                  <a:pt x="111" y="213"/>
                </a:cubicBezTo>
                <a:cubicBezTo>
                  <a:pt x="111" y="213"/>
                  <a:pt x="112" y="213"/>
                  <a:pt x="112" y="213"/>
                </a:cubicBezTo>
                <a:close/>
                <a:moveTo>
                  <a:pt x="168" y="58"/>
                </a:moveTo>
                <a:cubicBezTo>
                  <a:pt x="168" y="58"/>
                  <a:pt x="168" y="58"/>
                  <a:pt x="168" y="58"/>
                </a:cubicBezTo>
                <a:cubicBezTo>
                  <a:pt x="167" y="58"/>
                  <a:pt x="167" y="59"/>
                  <a:pt x="166" y="60"/>
                </a:cubicBezTo>
                <a:cubicBezTo>
                  <a:pt x="167" y="60"/>
                  <a:pt x="167" y="60"/>
                  <a:pt x="167" y="60"/>
                </a:cubicBezTo>
                <a:cubicBezTo>
                  <a:pt x="168" y="59"/>
                  <a:pt x="168" y="59"/>
                  <a:pt x="168" y="58"/>
                </a:cubicBezTo>
                <a:close/>
                <a:moveTo>
                  <a:pt x="62" y="166"/>
                </a:moveTo>
                <a:cubicBezTo>
                  <a:pt x="62" y="166"/>
                  <a:pt x="62" y="166"/>
                  <a:pt x="62" y="166"/>
                </a:cubicBezTo>
                <a:cubicBezTo>
                  <a:pt x="62" y="167"/>
                  <a:pt x="62" y="168"/>
                  <a:pt x="62" y="170"/>
                </a:cubicBezTo>
                <a:cubicBezTo>
                  <a:pt x="62" y="170"/>
                  <a:pt x="62" y="170"/>
                  <a:pt x="62" y="170"/>
                </a:cubicBezTo>
                <a:cubicBezTo>
                  <a:pt x="62" y="168"/>
                  <a:pt x="62" y="167"/>
                  <a:pt x="62" y="166"/>
                </a:cubicBezTo>
                <a:close/>
                <a:moveTo>
                  <a:pt x="132" y="201"/>
                </a:moveTo>
                <a:cubicBezTo>
                  <a:pt x="132" y="201"/>
                  <a:pt x="132" y="201"/>
                  <a:pt x="132" y="201"/>
                </a:cubicBezTo>
                <a:cubicBezTo>
                  <a:pt x="133" y="201"/>
                  <a:pt x="133" y="200"/>
                  <a:pt x="133" y="200"/>
                </a:cubicBezTo>
                <a:cubicBezTo>
                  <a:pt x="133" y="199"/>
                  <a:pt x="132" y="199"/>
                  <a:pt x="132" y="198"/>
                </a:cubicBezTo>
                <a:cubicBezTo>
                  <a:pt x="132" y="198"/>
                  <a:pt x="132" y="198"/>
                  <a:pt x="132" y="198"/>
                </a:cubicBezTo>
                <a:cubicBezTo>
                  <a:pt x="132" y="199"/>
                  <a:pt x="132" y="200"/>
                  <a:pt x="132" y="201"/>
                </a:cubicBezTo>
                <a:close/>
                <a:moveTo>
                  <a:pt x="132" y="62"/>
                </a:moveTo>
                <a:cubicBezTo>
                  <a:pt x="132" y="62"/>
                  <a:pt x="132" y="62"/>
                  <a:pt x="132" y="62"/>
                </a:cubicBezTo>
                <a:cubicBezTo>
                  <a:pt x="132" y="62"/>
                  <a:pt x="133" y="63"/>
                  <a:pt x="133" y="63"/>
                </a:cubicBezTo>
                <a:cubicBezTo>
                  <a:pt x="133" y="62"/>
                  <a:pt x="134" y="62"/>
                  <a:pt x="134" y="62"/>
                </a:cubicBezTo>
                <a:cubicBezTo>
                  <a:pt x="134" y="62"/>
                  <a:pt x="134" y="62"/>
                  <a:pt x="134" y="62"/>
                </a:cubicBezTo>
                <a:cubicBezTo>
                  <a:pt x="133" y="62"/>
                  <a:pt x="133" y="62"/>
                  <a:pt x="132" y="62"/>
                </a:cubicBezTo>
                <a:close/>
                <a:moveTo>
                  <a:pt x="20" y="124"/>
                </a:moveTo>
                <a:cubicBezTo>
                  <a:pt x="20" y="124"/>
                  <a:pt x="20" y="124"/>
                  <a:pt x="20" y="124"/>
                </a:cubicBezTo>
                <a:cubicBezTo>
                  <a:pt x="20" y="122"/>
                  <a:pt x="20" y="121"/>
                  <a:pt x="20" y="120"/>
                </a:cubicBezTo>
                <a:cubicBezTo>
                  <a:pt x="20" y="120"/>
                  <a:pt x="20" y="120"/>
                  <a:pt x="20" y="120"/>
                </a:cubicBezTo>
                <a:cubicBezTo>
                  <a:pt x="20" y="121"/>
                  <a:pt x="20" y="123"/>
                  <a:pt x="20" y="124"/>
                </a:cubicBezTo>
                <a:close/>
                <a:moveTo>
                  <a:pt x="189" y="126"/>
                </a:moveTo>
                <a:cubicBezTo>
                  <a:pt x="189" y="125"/>
                  <a:pt x="190" y="125"/>
                  <a:pt x="191" y="124"/>
                </a:cubicBezTo>
                <a:cubicBezTo>
                  <a:pt x="191" y="124"/>
                  <a:pt x="191" y="124"/>
                  <a:pt x="191" y="124"/>
                </a:cubicBezTo>
                <a:cubicBezTo>
                  <a:pt x="190" y="124"/>
                  <a:pt x="189" y="124"/>
                  <a:pt x="188" y="125"/>
                </a:cubicBezTo>
                <a:cubicBezTo>
                  <a:pt x="188" y="125"/>
                  <a:pt x="188" y="125"/>
                  <a:pt x="189" y="126"/>
                </a:cubicBezTo>
                <a:close/>
                <a:moveTo>
                  <a:pt x="47" y="63"/>
                </a:moveTo>
                <a:cubicBezTo>
                  <a:pt x="47" y="63"/>
                  <a:pt x="48" y="62"/>
                  <a:pt x="48" y="62"/>
                </a:cubicBezTo>
                <a:cubicBezTo>
                  <a:pt x="48" y="61"/>
                  <a:pt x="48" y="61"/>
                  <a:pt x="48" y="60"/>
                </a:cubicBezTo>
                <a:cubicBezTo>
                  <a:pt x="48" y="61"/>
                  <a:pt x="48" y="61"/>
                  <a:pt x="48" y="61"/>
                </a:cubicBezTo>
                <a:cubicBezTo>
                  <a:pt x="47" y="61"/>
                  <a:pt x="47" y="62"/>
                  <a:pt x="47" y="63"/>
                </a:cubicBezTo>
                <a:close/>
                <a:moveTo>
                  <a:pt x="172" y="91"/>
                </a:moveTo>
                <a:cubicBezTo>
                  <a:pt x="171" y="91"/>
                  <a:pt x="171" y="91"/>
                  <a:pt x="171" y="92"/>
                </a:cubicBezTo>
                <a:cubicBezTo>
                  <a:pt x="170" y="93"/>
                  <a:pt x="170" y="93"/>
                  <a:pt x="170" y="94"/>
                </a:cubicBezTo>
                <a:cubicBezTo>
                  <a:pt x="171" y="93"/>
                  <a:pt x="171" y="92"/>
                  <a:pt x="172" y="91"/>
                </a:cubicBezTo>
                <a:close/>
                <a:moveTo>
                  <a:pt x="82" y="226"/>
                </a:moveTo>
                <a:cubicBezTo>
                  <a:pt x="82" y="226"/>
                  <a:pt x="83" y="226"/>
                  <a:pt x="84" y="225"/>
                </a:cubicBezTo>
                <a:cubicBezTo>
                  <a:pt x="83" y="225"/>
                  <a:pt x="83" y="225"/>
                  <a:pt x="82" y="225"/>
                </a:cubicBezTo>
                <a:cubicBezTo>
                  <a:pt x="82" y="225"/>
                  <a:pt x="82" y="225"/>
                  <a:pt x="82" y="226"/>
                </a:cubicBezTo>
                <a:close/>
                <a:moveTo>
                  <a:pt x="138" y="49"/>
                </a:moveTo>
                <a:cubicBezTo>
                  <a:pt x="138" y="49"/>
                  <a:pt x="138" y="49"/>
                  <a:pt x="138" y="49"/>
                </a:cubicBezTo>
                <a:cubicBezTo>
                  <a:pt x="138" y="49"/>
                  <a:pt x="138" y="48"/>
                  <a:pt x="138" y="48"/>
                </a:cubicBezTo>
                <a:cubicBezTo>
                  <a:pt x="137" y="48"/>
                  <a:pt x="137" y="47"/>
                  <a:pt x="136" y="46"/>
                </a:cubicBezTo>
                <a:cubicBezTo>
                  <a:pt x="136" y="46"/>
                  <a:pt x="136" y="46"/>
                  <a:pt x="136" y="46"/>
                </a:cubicBezTo>
                <a:cubicBezTo>
                  <a:pt x="137" y="47"/>
                  <a:pt x="137" y="48"/>
                  <a:pt x="138" y="49"/>
                </a:cubicBezTo>
                <a:close/>
                <a:moveTo>
                  <a:pt x="26" y="137"/>
                </a:moveTo>
                <a:cubicBezTo>
                  <a:pt x="26" y="137"/>
                  <a:pt x="26" y="137"/>
                  <a:pt x="26" y="137"/>
                </a:cubicBezTo>
                <a:cubicBezTo>
                  <a:pt x="26" y="138"/>
                  <a:pt x="26" y="139"/>
                  <a:pt x="26" y="140"/>
                </a:cubicBezTo>
                <a:cubicBezTo>
                  <a:pt x="26" y="141"/>
                  <a:pt x="26" y="141"/>
                  <a:pt x="26" y="141"/>
                </a:cubicBezTo>
                <a:cubicBezTo>
                  <a:pt x="26" y="140"/>
                  <a:pt x="26" y="139"/>
                  <a:pt x="26" y="137"/>
                </a:cubicBezTo>
                <a:close/>
                <a:moveTo>
                  <a:pt x="64" y="195"/>
                </a:moveTo>
                <a:cubicBezTo>
                  <a:pt x="64" y="194"/>
                  <a:pt x="63" y="194"/>
                  <a:pt x="63" y="193"/>
                </a:cubicBezTo>
                <a:cubicBezTo>
                  <a:pt x="63" y="193"/>
                  <a:pt x="63" y="193"/>
                  <a:pt x="63" y="193"/>
                </a:cubicBezTo>
                <a:cubicBezTo>
                  <a:pt x="63" y="194"/>
                  <a:pt x="63" y="194"/>
                  <a:pt x="63" y="195"/>
                </a:cubicBezTo>
                <a:cubicBezTo>
                  <a:pt x="63" y="195"/>
                  <a:pt x="63" y="195"/>
                  <a:pt x="63" y="195"/>
                </a:cubicBezTo>
                <a:cubicBezTo>
                  <a:pt x="64" y="195"/>
                  <a:pt x="64" y="195"/>
                  <a:pt x="64" y="195"/>
                </a:cubicBezTo>
                <a:close/>
                <a:moveTo>
                  <a:pt x="61" y="200"/>
                </a:moveTo>
                <a:cubicBezTo>
                  <a:pt x="61" y="200"/>
                  <a:pt x="61" y="200"/>
                  <a:pt x="61" y="200"/>
                </a:cubicBezTo>
                <a:cubicBezTo>
                  <a:pt x="61" y="200"/>
                  <a:pt x="60" y="201"/>
                  <a:pt x="59" y="201"/>
                </a:cubicBezTo>
                <a:cubicBezTo>
                  <a:pt x="59" y="201"/>
                  <a:pt x="60" y="202"/>
                  <a:pt x="60" y="202"/>
                </a:cubicBezTo>
                <a:cubicBezTo>
                  <a:pt x="60" y="201"/>
                  <a:pt x="61" y="200"/>
                  <a:pt x="61" y="200"/>
                </a:cubicBezTo>
                <a:close/>
                <a:moveTo>
                  <a:pt x="74" y="278"/>
                </a:moveTo>
                <a:cubicBezTo>
                  <a:pt x="74" y="278"/>
                  <a:pt x="74" y="278"/>
                  <a:pt x="74" y="278"/>
                </a:cubicBezTo>
                <a:cubicBezTo>
                  <a:pt x="75" y="277"/>
                  <a:pt x="75" y="276"/>
                  <a:pt x="76" y="275"/>
                </a:cubicBezTo>
                <a:cubicBezTo>
                  <a:pt x="76" y="275"/>
                  <a:pt x="75" y="275"/>
                  <a:pt x="75" y="275"/>
                </a:cubicBezTo>
                <a:cubicBezTo>
                  <a:pt x="75" y="276"/>
                  <a:pt x="74" y="277"/>
                  <a:pt x="74" y="278"/>
                </a:cubicBezTo>
                <a:close/>
                <a:moveTo>
                  <a:pt x="110" y="235"/>
                </a:moveTo>
                <a:cubicBezTo>
                  <a:pt x="110" y="236"/>
                  <a:pt x="108" y="237"/>
                  <a:pt x="108" y="238"/>
                </a:cubicBezTo>
                <a:cubicBezTo>
                  <a:pt x="109" y="237"/>
                  <a:pt x="110" y="236"/>
                  <a:pt x="110" y="235"/>
                </a:cubicBezTo>
                <a:close/>
                <a:moveTo>
                  <a:pt x="112" y="233"/>
                </a:moveTo>
                <a:cubicBezTo>
                  <a:pt x="111" y="233"/>
                  <a:pt x="111" y="234"/>
                  <a:pt x="111" y="235"/>
                </a:cubicBezTo>
                <a:cubicBezTo>
                  <a:pt x="112" y="235"/>
                  <a:pt x="112" y="234"/>
                  <a:pt x="113" y="234"/>
                </a:cubicBezTo>
                <a:cubicBezTo>
                  <a:pt x="112" y="233"/>
                  <a:pt x="112" y="233"/>
                  <a:pt x="112" y="233"/>
                </a:cubicBezTo>
                <a:close/>
                <a:moveTo>
                  <a:pt x="129" y="91"/>
                </a:moveTo>
                <a:cubicBezTo>
                  <a:pt x="129" y="91"/>
                  <a:pt x="129" y="91"/>
                  <a:pt x="128" y="91"/>
                </a:cubicBezTo>
                <a:cubicBezTo>
                  <a:pt x="128" y="92"/>
                  <a:pt x="128" y="92"/>
                  <a:pt x="129" y="92"/>
                </a:cubicBezTo>
                <a:cubicBezTo>
                  <a:pt x="129" y="92"/>
                  <a:pt x="129" y="91"/>
                  <a:pt x="129" y="91"/>
                </a:cubicBezTo>
                <a:close/>
                <a:moveTo>
                  <a:pt x="121" y="219"/>
                </a:moveTo>
                <a:cubicBezTo>
                  <a:pt x="121" y="219"/>
                  <a:pt x="121" y="219"/>
                  <a:pt x="121" y="219"/>
                </a:cubicBezTo>
                <a:cubicBezTo>
                  <a:pt x="121" y="220"/>
                  <a:pt x="120" y="220"/>
                  <a:pt x="119" y="220"/>
                </a:cubicBezTo>
                <a:cubicBezTo>
                  <a:pt x="120" y="221"/>
                  <a:pt x="120" y="221"/>
                  <a:pt x="120" y="221"/>
                </a:cubicBezTo>
                <a:cubicBezTo>
                  <a:pt x="120" y="220"/>
                  <a:pt x="121" y="220"/>
                  <a:pt x="121" y="219"/>
                </a:cubicBezTo>
                <a:close/>
                <a:moveTo>
                  <a:pt x="149" y="67"/>
                </a:moveTo>
                <a:cubicBezTo>
                  <a:pt x="149" y="68"/>
                  <a:pt x="148" y="68"/>
                  <a:pt x="148" y="69"/>
                </a:cubicBezTo>
                <a:cubicBezTo>
                  <a:pt x="148" y="69"/>
                  <a:pt x="149" y="69"/>
                  <a:pt x="149" y="69"/>
                </a:cubicBezTo>
                <a:cubicBezTo>
                  <a:pt x="149" y="68"/>
                  <a:pt x="150" y="68"/>
                  <a:pt x="149" y="67"/>
                </a:cubicBezTo>
                <a:close/>
                <a:moveTo>
                  <a:pt x="168" y="96"/>
                </a:moveTo>
                <a:cubicBezTo>
                  <a:pt x="168" y="97"/>
                  <a:pt x="167" y="97"/>
                  <a:pt x="167" y="98"/>
                </a:cubicBezTo>
                <a:cubicBezTo>
                  <a:pt x="167" y="98"/>
                  <a:pt x="167" y="98"/>
                  <a:pt x="167" y="98"/>
                </a:cubicBezTo>
                <a:cubicBezTo>
                  <a:pt x="167" y="98"/>
                  <a:pt x="169" y="97"/>
                  <a:pt x="168" y="96"/>
                </a:cubicBezTo>
                <a:close/>
                <a:moveTo>
                  <a:pt x="98" y="210"/>
                </a:moveTo>
                <a:cubicBezTo>
                  <a:pt x="98" y="210"/>
                  <a:pt x="98" y="210"/>
                  <a:pt x="98" y="210"/>
                </a:cubicBezTo>
                <a:cubicBezTo>
                  <a:pt x="99" y="210"/>
                  <a:pt x="99" y="211"/>
                  <a:pt x="100" y="209"/>
                </a:cubicBezTo>
                <a:cubicBezTo>
                  <a:pt x="99" y="210"/>
                  <a:pt x="99" y="210"/>
                  <a:pt x="98" y="210"/>
                </a:cubicBezTo>
                <a:close/>
                <a:moveTo>
                  <a:pt x="62" y="173"/>
                </a:moveTo>
                <a:cubicBezTo>
                  <a:pt x="63" y="172"/>
                  <a:pt x="63" y="172"/>
                  <a:pt x="62" y="171"/>
                </a:cubicBezTo>
                <a:cubicBezTo>
                  <a:pt x="62" y="171"/>
                  <a:pt x="62" y="171"/>
                  <a:pt x="62" y="171"/>
                </a:cubicBezTo>
                <a:cubicBezTo>
                  <a:pt x="62" y="172"/>
                  <a:pt x="62" y="172"/>
                  <a:pt x="62" y="173"/>
                </a:cubicBezTo>
                <a:close/>
                <a:moveTo>
                  <a:pt x="87" y="209"/>
                </a:moveTo>
                <a:cubicBezTo>
                  <a:pt x="86" y="209"/>
                  <a:pt x="85" y="209"/>
                  <a:pt x="83" y="209"/>
                </a:cubicBezTo>
                <a:cubicBezTo>
                  <a:pt x="84" y="209"/>
                  <a:pt x="86" y="209"/>
                  <a:pt x="87" y="209"/>
                </a:cubicBezTo>
                <a:close/>
                <a:moveTo>
                  <a:pt x="143" y="188"/>
                </a:moveTo>
                <a:cubicBezTo>
                  <a:pt x="143" y="188"/>
                  <a:pt x="143" y="188"/>
                  <a:pt x="143" y="188"/>
                </a:cubicBezTo>
                <a:cubicBezTo>
                  <a:pt x="143" y="188"/>
                  <a:pt x="144" y="188"/>
                  <a:pt x="144" y="188"/>
                </a:cubicBezTo>
                <a:cubicBezTo>
                  <a:pt x="143" y="187"/>
                  <a:pt x="143" y="187"/>
                  <a:pt x="143" y="186"/>
                </a:cubicBezTo>
                <a:cubicBezTo>
                  <a:pt x="143" y="187"/>
                  <a:pt x="143" y="187"/>
                  <a:pt x="142" y="187"/>
                </a:cubicBezTo>
                <a:cubicBezTo>
                  <a:pt x="143" y="187"/>
                  <a:pt x="143" y="188"/>
                  <a:pt x="143" y="188"/>
                </a:cubicBezTo>
                <a:close/>
                <a:moveTo>
                  <a:pt x="26" y="162"/>
                </a:moveTo>
                <a:cubicBezTo>
                  <a:pt x="26" y="163"/>
                  <a:pt x="26" y="164"/>
                  <a:pt x="27" y="165"/>
                </a:cubicBezTo>
                <a:cubicBezTo>
                  <a:pt x="27" y="164"/>
                  <a:pt x="27" y="163"/>
                  <a:pt x="26" y="162"/>
                </a:cubicBezTo>
                <a:close/>
                <a:moveTo>
                  <a:pt x="164" y="147"/>
                </a:moveTo>
                <a:cubicBezTo>
                  <a:pt x="164" y="146"/>
                  <a:pt x="164" y="146"/>
                  <a:pt x="164" y="146"/>
                </a:cubicBezTo>
                <a:cubicBezTo>
                  <a:pt x="162" y="146"/>
                  <a:pt x="161" y="146"/>
                  <a:pt x="159" y="146"/>
                </a:cubicBezTo>
                <a:cubicBezTo>
                  <a:pt x="161" y="147"/>
                  <a:pt x="162" y="147"/>
                  <a:pt x="163" y="147"/>
                </a:cubicBezTo>
                <a:cubicBezTo>
                  <a:pt x="164" y="147"/>
                  <a:pt x="164" y="147"/>
                  <a:pt x="164" y="147"/>
                </a:cubicBezTo>
                <a:close/>
                <a:moveTo>
                  <a:pt x="177" y="146"/>
                </a:moveTo>
                <a:cubicBezTo>
                  <a:pt x="178" y="146"/>
                  <a:pt x="179" y="145"/>
                  <a:pt x="178" y="144"/>
                </a:cubicBezTo>
                <a:cubicBezTo>
                  <a:pt x="178" y="145"/>
                  <a:pt x="177" y="146"/>
                  <a:pt x="177" y="146"/>
                </a:cubicBezTo>
                <a:close/>
                <a:moveTo>
                  <a:pt x="69" y="67"/>
                </a:moveTo>
                <a:cubicBezTo>
                  <a:pt x="69" y="69"/>
                  <a:pt x="69" y="72"/>
                  <a:pt x="69" y="72"/>
                </a:cubicBezTo>
                <a:cubicBezTo>
                  <a:pt x="69" y="71"/>
                  <a:pt x="69" y="69"/>
                  <a:pt x="69" y="67"/>
                </a:cubicBezTo>
                <a:close/>
                <a:moveTo>
                  <a:pt x="62" y="236"/>
                </a:moveTo>
                <a:cubicBezTo>
                  <a:pt x="61" y="237"/>
                  <a:pt x="61" y="237"/>
                  <a:pt x="61" y="238"/>
                </a:cubicBezTo>
                <a:cubicBezTo>
                  <a:pt x="62" y="238"/>
                  <a:pt x="62" y="237"/>
                  <a:pt x="62" y="237"/>
                </a:cubicBezTo>
                <a:cubicBezTo>
                  <a:pt x="62" y="237"/>
                  <a:pt x="62" y="236"/>
                  <a:pt x="62" y="236"/>
                </a:cubicBezTo>
                <a:close/>
                <a:moveTo>
                  <a:pt x="163" y="157"/>
                </a:moveTo>
                <a:cubicBezTo>
                  <a:pt x="164" y="156"/>
                  <a:pt x="164" y="156"/>
                  <a:pt x="163" y="155"/>
                </a:cubicBezTo>
                <a:cubicBezTo>
                  <a:pt x="163" y="156"/>
                  <a:pt x="163" y="156"/>
                  <a:pt x="163" y="157"/>
                </a:cubicBezTo>
                <a:close/>
                <a:moveTo>
                  <a:pt x="75" y="259"/>
                </a:moveTo>
                <a:cubicBezTo>
                  <a:pt x="74" y="260"/>
                  <a:pt x="74" y="260"/>
                  <a:pt x="74" y="261"/>
                </a:cubicBezTo>
                <a:cubicBezTo>
                  <a:pt x="75" y="261"/>
                  <a:pt x="75" y="260"/>
                  <a:pt x="75" y="259"/>
                </a:cubicBezTo>
                <a:close/>
                <a:moveTo>
                  <a:pt x="128" y="208"/>
                </a:moveTo>
                <a:cubicBezTo>
                  <a:pt x="128" y="208"/>
                  <a:pt x="129" y="208"/>
                  <a:pt x="129" y="209"/>
                </a:cubicBezTo>
                <a:cubicBezTo>
                  <a:pt x="129" y="208"/>
                  <a:pt x="130" y="207"/>
                  <a:pt x="131" y="206"/>
                </a:cubicBezTo>
                <a:cubicBezTo>
                  <a:pt x="130" y="206"/>
                  <a:pt x="130" y="206"/>
                  <a:pt x="130" y="206"/>
                </a:cubicBezTo>
                <a:cubicBezTo>
                  <a:pt x="130" y="207"/>
                  <a:pt x="129" y="208"/>
                  <a:pt x="128" y="208"/>
                </a:cubicBezTo>
                <a:close/>
                <a:moveTo>
                  <a:pt x="168" y="146"/>
                </a:moveTo>
                <a:cubicBezTo>
                  <a:pt x="168" y="146"/>
                  <a:pt x="167" y="146"/>
                  <a:pt x="167" y="146"/>
                </a:cubicBezTo>
                <a:cubicBezTo>
                  <a:pt x="167" y="147"/>
                  <a:pt x="168" y="147"/>
                  <a:pt x="168" y="146"/>
                </a:cubicBezTo>
                <a:close/>
                <a:moveTo>
                  <a:pt x="100" y="213"/>
                </a:moveTo>
                <a:cubicBezTo>
                  <a:pt x="99" y="214"/>
                  <a:pt x="98" y="214"/>
                  <a:pt x="98" y="215"/>
                </a:cubicBezTo>
                <a:cubicBezTo>
                  <a:pt x="99" y="215"/>
                  <a:pt x="99" y="214"/>
                  <a:pt x="100" y="213"/>
                </a:cubicBezTo>
                <a:close/>
                <a:moveTo>
                  <a:pt x="47" y="65"/>
                </a:moveTo>
                <a:cubicBezTo>
                  <a:pt x="47" y="65"/>
                  <a:pt x="47" y="65"/>
                  <a:pt x="47" y="65"/>
                </a:cubicBezTo>
                <a:cubicBezTo>
                  <a:pt x="48" y="65"/>
                  <a:pt x="48" y="65"/>
                  <a:pt x="49" y="64"/>
                </a:cubicBezTo>
                <a:cubicBezTo>
                  <a:pt x="49" y="64"/>
                  <a:pt x="49" y="64"/>
                  <a:pt x="49" y="64"/>
                </a:cubicBezTo>
                <a:cubicBezTo>
                  <a:pt x="48" y="64"/>
                  <a:pt x="48" y="64"/>
                  <a:pt x="47" y="65"/>
                </a:cubicBezTo>
                <a:close/>
                <a:moveTo>
                  <a:pt x="54" y="78"/>
                </a:moveTo>
                <a:cubicBezTo>
                  <a:pt x="54" y="78"/>
                  <a:pt x="54" y="78"/>
                  <a:pt x="54" y="78"/>
                </a:cubicBezTo>
                <a:cubicBezTo>
                  <a:pt x="55" y="78"/>
                  <a:pt x="55" y="77"/>
                  <a:pt x="56" y="77"/>
                </a:cubicBezTo>
                <a:cubicBezTo>
                  <a:pt x="56" y="77"/>
                  <a:pt x="56" y="77"/>
                  <a:pt x="56" y="77"/>
                </a:cubicBezTo>
                <a:cubicBezTo>
                  <a:pt x="55" y="77"/>
                  <a:pt x="54" y="77"/>
                  <a:pt x="54" y="78"/>
                </a:cubicBezTo>
                <a:close/>
                <a:moveTo>
                  <a:pt x="109" y="229"/>
                </a:moveTo>
                <a:cubicBezTo>
                  <a:pt x="109" y="230"/>
                  <a:pt x="109" y="230"/>
                  <a:pt x="109" y="230"/>
                </a:cubicBezTo>
                <a:cubicBezTo>
                  <a:pt x="109" y="230"/>
                  <a:pt x="110" y="230"/>
                  <a:pt x="110" y="229"/>
                </a:cubicBezTo>
                <a:cubicBezTo>
                  <a:pt x="110" y="229"/>
                  <a:pt x="110" y="229"/>
                  <a:pt x="110" y="229"/>
                </a:cubicBezTo>
                <a:cubicBezTo>
                  <a:pt x="110" y="229"/>
                  <a:pt x="109" y="229"/>
                  <a:pt x="109" y="229"/>
                </a:cubicBezTo>
                <a:close/>
                <a:moveTo>
                  <a:pt x="160" y="103"/>
                </a:moveTo>
                <a:cubicBezTo>
                  <a:pt x="162" y="103"/>
                  <a:pt x="162" y="103"/>
                  <a:pt x="162" y="102"/>
                </a:cubicBezTo>
                <a:cubicBezTo>
                  <a:pt x="162" y="102"/>
                  <a:pt x="161" y="102"/>
                  <a:pt x="160" y="103"/>
                </a:cubicBezTo>
                <a:close/>
                <a:moveTo>
                  <a:pt x="28" y="105"/>
                </a:moveTo>
                <a:cubicBezTo>
                  <a:pt x="29" y="104"/>
                  <a:pt x="28" y="103"/>
                  <a:pt x="28" y="102"/>
                </a:cubicBezTo>
                <a:cubicBezTo>
                  <a:pt x="28" y="103"/>
                  <a:pt x="28" y="104"/>
                  <a:pt x="28" y="105"/>
                </a:cubicBezTo>
                <a:close/>
                <a:moveTo>
                  <a:pt x="106" y="42"/>
                </a:moveTo>
                <a:cubicBezTo>
                  <a:pt x="106" y="42"/>
                  <a:pt x="106" y="42"/>
                  <a:pt x="106" y="42"/>
                </a:cubicBezTo>
                <a:cubicBezTo>
                  <a:pt x="105" y="42"/>
                  <a:pt x="105" y="42"/>
                  <a:pt x="105" y="43"/>
                </a:cubicBezTo>
                <a:cubicBezTo>
                  <a:pt x="105" y="43"/>
                  <a:pt x="105" y="43"/>
                  <a:pt x="105" y="43"/>
                </a:cubicBezTo>
                <a:cubicBezTo>
                  <a:pt x="105" y="43"/>
                  <a:pt x="106" y="42"/>
                  <a:pt x="106" y="42"/>
                </a:cubicBezTo>
                <a:close/>
                <a:moveTo>
                  <a:pt x="142" y="81"/>
                </a:moveTo>
                <a:cubicBezTo>
                  <a:pt x="142" y="82"/>
                  <a:pt x="142" y="82"/>
                  <a:pt x="142" y="83"/>
                </a:cubicBezTo>
                <a:cubicBezTo>
                  <a:pt x="143" y="82"/>
                  <a:pt x="143" y="82"/>
                  <a:pt x="142" y="81"/>
                </a:cubicBezTo>
                <a:close/>
                <a:moveTo>
                  <a:pt x="68" y="47"/>
                </a:moveTo>
                <a:cubicBezTo>
                  <a:pt x="68" y="47"/>
                  <a:pt x="68" y="47"/>
                  <a:pt x="68" y="46"/>
                </a:cubicBezTo>
                <a:cubicBezTo>
                  <a:pt x="68" y="47"/>
                  <a:pt x="68" y="47"/>
                  <a:pt x="67" y="47"/>
                </a:cubicBezTo>
                <a:cubicBezTo>
                  <a:pt x="67" y="47"/>
                  <a:pt x="67" y="47"/>
                  <a:pt x="67" y="47"/>
                </a:cubicBezTo>
                <a:cubicBezTo>
                  <a:pt x="68" y="47"/>
                  <a:pt x="68" y="47"/>
                  <a:pt x="68" y="47"/>
                </a:cubicBezTo>
                <a:close/>
                <a:moveTo>
                  <a:pt x="169" y="184"/>
                </a:moveTo>
                <a:cubicBezTo>
                  <a:pt x="170" y="183"/>
                  <a:pt x="170" y="183"/>
                  <a:pt x="170" y="183"/>
                </a:cubicBezTo>
                <a:cubicBezTo>
                  <a:pt x="169" y="183"/>
                  <a:pt x="169" y="184"/>
                  <a:pt x="169" y="184"/>
                </a:cubicBezTo>
                <a:close/>
                <a:moveTo>
                  <a:pt x="145" y="186"/>
                </a:moveTo>
                <a:cubicBezTo>
                  <a:pt x="145" y="186"/>
                  <a:pt x="145" y="185"/>
                  <a:pt x="145" y="185"/>
                </a:cubicBezTo>
                <a:cubicBezTo>
                  <a:pt x="144" y="185"/>
                  <a:pt x="144" y="185"/>
                  <a:pt x="145" y="186"/>
                </a:cubicBezTo>
                <a:close/>
                <a:moveTo>
                  <a:pt x="157" y="186"/>
                </a:moveTo>
                <a:cubicBezTo>
                  <a:pt x="156" y="187"/>
                  <a:pt x="156" y="187"/>
                  <a:pt x="157" y="188"/>
                </a:cubicBezTo>
                <a:cubicBezTo>
                  <a:pt x="157" y="187"/>
                  <a:pt x="157" y="187"/>
                  <a:pt x="157" y="186"/>
                </a:cubicBezTo>
                <a:close/>
                <a:moveTo>
                  <a:pt x="82" y="51"/>
                </a:moveTo>
                <a:cubicBezTo>
                  <a:pt x="81" y="51"/>
                  <a:pt x="81" y="51"/>
                  <a:pt x="81" y="53"/>
                </a:cubicBezTo>
                <a:cubicBezTo>
                  <a:pt x="81" y="52"/>
                  <a:pt x="82" y="52"/>
                  <a:pt x="82" y="51"/>
                </a:cubicBezTo>
                <a:close/>
                <a:moveTo>
                  <a:pt x="128" y="148"/>
                </a:moveTo>
                <a:cubicBezTo>
                  <a:pt x="130" y="148"/>
                  <a:pt x="130" y="148"/>
                  <a:pt x="130" y="148"/>
                </a:cubicBezTo>
                <a:cubicBezTo>
                  <a:pt x="130" y="148"/>
                  <a:pt x="129" y="148"/>
                  <a:pt x="128" y="148"/>
                </a:cubicBezTo>
                <a:close/>
                <a:moveTo>
                  <a:pt x="79" y="47"/>
                </a:moveTo>
                <a:cubicBezTo>
                  <a:pt x="79" y="47"/>
                  <a:pt x="79" y="46"/>
                  <a:pt x="79" y="46"/>
                </a:cubicBezTo>
                <a:cubicBezTo>
                  <a:pt x="79" y="46"/>
                  <a:pt x="78" y="47"/>
                  <a:pt x="78" y="47"/>
                </a:cubicBezTo>
                <a:cubicBezTo>
                  <a:pt x="79" y="47"/>
                  <a:pt x="79" y="47"/>
                  <a:pt x="79" y="47"/>
                </a:cubicBezTo>
                <a:cubicBezTo>
                  <a:pt x="79" y="47"/>
                  <a:pt x="79" y="47"/>
                  <a:pt x="79" y="47"/>
                </a:cubicBezTo>
                <a:close/>
                <a:moveTo>
                  <a:pt x="128" y="94"/>
                </a:moveTo>
                <a:cubicBezTo>
                  <a:pt x="129" y="95"/>
                  <a:pt x="129" y="95"/>
                  <a:pt x="129" y="96"/>
                </a:cubicBezTo>
                <a:cubicBezTo>
                  <a:pt x="129" y="95"/>
                  <a:pt x="129" y="95"/>
                  <a:pt x="128" y="94"/>
                </a:cubicBezTo>
                <a:close/>
                <a:moveTo>
                  <a:pt x="67" y="255"/>
                </a:moveTo>
                <a:cubicBezTo>
                  <a:pt x="67" y="255"/>
                  <a:pt x="66" y="255"/>
                  <a:pt x="66" y="255"/>
                </a:cubicBezTo>
                <a:cubicBezTo>
                  <a:pt x="66" y="255"/>
                  <a:pt x="67" y="255"/>
                  <a:pt x="67" y="256"/>
                </a:cubicBezTo>
                <a:cubicBezTo>
                  <a:pt x="67" y="255"/>
                  <a:pt x="67" y="255"/>
                  <a:pt x="67" y="255"/>
                </a:cubicBezTo>
                <a:close/>
                <a:moveTo>
                  <a:pt x="96" y="48"/>
                </a:moveTo>
                <a:cubicBezTo>
                  <a:pt x="97" y="47"/>
                  <a:pt x="97" y="47"/>
                  <a:pt x="97" y="47"/>
                </a:cubicBezTo>
                <a:cubicBezTo>
                  <a:pt x="97" y="47"/>
                  <a:pt x="96" y="48"/>
                  <a:pt x="96" y="48"/>
                </a:cubicBezTo>
                <a:close/>
                <a:moveTo>
                  <a:pt x="96" y="213"/>
                </a:moveTo>
                <a:cubicBezTo>
                  <a:pt x="96" y="213"/>
                  <a:pt x="97" y="213"/>
                  <a:pt x="97" y="212"/>
                </a:cubicBezTo>
                <a:cubicBezTo>
                  <a:pt x="96" y="212"/>
                  <a:pt x="96" y="212"/>
                  <a:pt x="96" y="212"/>
                </a:cubicBezTo>
                <a:cubicBezTo>
                  <a:pt x="96" y="213"/>
                  <a:pt x="96" y="213"/>
                  <a:pt x="96" y="213"/>
                </a:cubicBezTo>
                <a:close/>
                <a:moveTo>
                  <a:pt x="86" y="213"/>
                </a:moveTo>
                <a:cubicBezTo>
                  <a:pt x="86" y="214"/>
                  <a:pt x="86" y="214"/>
                  <a:pt x="86" y="214"/>
                </a:cubicBezTo>
                <a:cubicBezTo>
                  <a:pt x="86" y="213"/>
                  <a:pt x="87" y="213"/>
                  <a:pt x="88" y="213"/>
                </a:cubicBezTo>
                <a:cubicBezTo>
                  <a:pt x="87" y="213"/>
                  <a:pt x="86" y="213"/>
                  <a:pt x="86" y="213"/>
                </a:cubicBezTo>
                <a:close/>
                <a:moveTo>
                  <a:pt x="71" y="194"/>
                </a:moveTo>
                <a:cubicBezTo>
                  <a:pt x="71" y="195"/>
                  <a:pt x="71" y="195"/>
                  <a:pt x="72" y="195"/>
                </a:cubicBezTo>
                <a:cubicBezTo>
                  <a:pt x="72" y="195"/>
                  <a:pt x="72" y="194"/>
                  <a:pt x="71" y="194"/>
                </a:cubicBezTo>
                <a:close/>
                <a:moveTo>
                  <a:pt x="65" y="49"/>
                </a:moveTo>
                <a:cubicBezTo>
                  <a:pt x="65" y="49"/>
                  <a:pt x="65" y="49"/>
                  <a:pt x="65" y="49"/>
                </a:cubicBezTo>
                <a:cubicBezTo>
                  <a:pt x="65" y="50"/>
                  <a:pt x="65" y="51"/>
                  <a:pt x="65" y="51"/>
                </a:cubicBezTo>
                <a:cubicBezTo>
                  <a:pt x="65" y="51"/>
                  <a:pt x="65" y="51"/>
                  <a:pt x="65" y="51"/>
                </a:cubicBezTo>
                <a:cubicBezTo>
                  <a:pt x="65" y="51"/>
                  <a:pt x="65" y="50"/>
                  <a:pt x="65" y="49"/>
                </a:cubicBezTo>
                <a:close/>
                <a:moveTo>
                  <a:pt x="120" y="210"/>
                </a:moveTo>
                <a:cubicBezTo>
                  <a:pt x="120" y="210"/>
                  <a:pt x="121" y="210"/>
                  <a:pt x="121" y="210"/>
                </a:cubicBezTo>
                <a:cubicBezTo>
                  <a:pt x="121" y="210"/>
                  <a:pt x="121" y="209"/>
                  <a:pt x="121" y="209"/>
                </a:cubicBezTo>
                <a:cubicBezTo>
                  <a:pt x="120" y="209"/>
                  <a:pt x="120" y="210"/>
                  <a:pt x="120" y="210"/>
                </a:cubicBezTo>
                <a:close/>
                <a:moveTo>
                  <a:pt x="192" y="113"/>
                </a:moveTo>
                <a:cubicBezTo>
                  <a:pt x="192" y="113"/>
                  <a:pt x="192" y="113"/>
                  <a:pt x="193" y="112"/>
                </a:cubicBezTo>
                <a:cubicBezTo>
                  <a:pt x="191" y="112"/>
                  <a:pt x="191" y="112"/>
                  <a:pt x="192" y="113"/>
                </a:cubicBezTo>
                <a:close/>
                <a:moveTo>
                  <a:pt x="149" y="178"/>
                </a:moveTo>
                <a:cubicBezTo>
                  <a:pt x="148" y="178"/>
                  <a:pt x="148" y="179"/>
                  <a:pt x="148" y="179"/>
                </a:cubicBezTo>
                <a:cubicBezTo>
                  <a:pt x="149" y="179"/>
                  <a:pt x="149" y="179"/>
                  <a:pt x="149" y="179"/>
                </a:cubicBezTo>
                <a:cubicBezTo>
                  <a:pt x="149" y="178"/>
                  <a:pt x="149" y="178"/>
                  <a:pt x="149" y="178"/>
                </a:cubicBezTo>
                <a:close/>
                <a:moveTo>
                  <a:pt x="55" y="179"/>
                </a:moveTo>
                <a:cubicBezTo>
                  <a:pt x="55" y="179"/>
                  <a:pt x="55" y="179"/>
                  <a:pt x="55" y="179"/>
                </a:cubicBezTo>
                <a:cubicBezTo>
                  <a:pt x="56" y="179"/>
                  <a:pt x="56" y="179"/>
                  <a:pt x="56" y="179"/>
                </a:cubicBezTo>
                <a:cubicBezTo>
                  <a:pt x="56" y="179"/>
                  <a:pt x="56" y="179"/>
                  <a:pt x="56" y="178"/>
                </a:cubicBezTo>
                <a:cubicBezTo>
                  <a:pt x="56" y="179"/>
                  <a:pt x="55" y="179"/>
                  <a:pt x="55" y="179"/>
                </a:cubicBezTo>
                <a:close/>
                <a:moveTo>
                  <a:pt x="152" y="189"/>
                </a:moveTo>
                <a:cubicBezTo>
                  <a:pt x="152" y="189"/>
                  <a:pt x="152" y="189"/>
                  <a:pt x="152" y="189"/>
                </a:cubicBezTo>
                <a:cubicBezTo>
                  <a:pt x="151" y="189"/>
                  <a:pt x="151" y="189"/>
                  <a:pt x="151" y="190"/>
                </a:cubicBezTo>
                <a:cubicBezTo>
                  <a:pt x="151" y="189"/>
                  <a:pt x="151" y="189"/>
                  <a:pt x="152" y="189"/>
                </a:cubicBezTo>
                <a:close/>
                <a:moveTo>
                  <a:pt x="138" y="88"/>
                </a:moveTo>
                <a:cubicBezTo>
                  <a:pt x="138" y="88"/>
                  <a:pt x="138" y="88"/>
                  <a:pt x="137" y="89"/>
                </a:cubicBezTo>
                <a:cubicBezTo>
                  <a:pt x="138" y="89"/>
                  <a:pt x="138" y="89"/>
                  <a:pt x="138" y="88"/>
                </a:cubicBezTo>
                <a:close/>
                <a:moveTo>
                  <a:pt x="56" y="183"/>
                </a:moveTo>
                <a:cubicBezTo>
                  <a:pt x="56" y="183"/>
                  <a:pt x="57" y="184"/>
                  <a:pt x="57" y="184"/>
                </a:cubicBezTo>
                <a:cubicBezTo>
                  <a:pt x="57" y="183"/>
                  <a:pt x="57" y="183"/>
                  <a:pt x="57" y="183"/>
                </a:cubicBezTo>
                <a:cubicBezTo>
                  <a:pt x="57" y="183"/>
                  <a:pt x="56" y="183"/>
                  <a:pt x="56" y="183"/>
                </a:cubicBezTo>
                <a:close/>
                <a:moveTo>
                  <a:pt x="142" y="190"/>
                </a:moveTo>
                <a:cubicBezTo>
                  <a:pt x="142" y="190"/>
                  <a:pt x="142" y="190"/>
                  <a:pt x="142" y="190"/>
                </a:cubicBezTo>
                <a:cubicBezTo>
                  <a:pt x="142" y="189"/>
                  <a:pt x="142" y="189"/>
                  <a:pt x="141" y="189"/>
                </a:cubicBezTo>
                <a:cubicBezTo>
                  <a:pt x="141" y="189"/>
                  <a:pt x="141" y="190"/>
                  <a:pt x="142" y="190"/>
                </a:cubicBezTo>
                <a:close/>
                <a:moveTo>
                  <a:pt x="52" y="161"/>
                </a:moveTo>
                <a:cubicBezTo>
                  <a:pt x="52" y="160"/>
                  <a:pt x="52" y="160"/>
                  <a:pt x="52" y="160"/>
                </a:cubicBezTo>
                <a:cubicBezTo>
                  <a:pt x="52" y="160"/>
                  <a:pt x="52" y="160"/>
                  <a:pt x="52" y="161"/>
                </a:cubicBezTo>
                <a:cubicBezTo>
                  <a:pt x="52" y="161"/>
                  <a:pt x="52" y="161"/>
                  <a:pt x="52" y="161"/>
                </a:cubicBezTo>
                <a:cubicBezTo>
                  <a:pt x="52" y="161"/>
                  <a:pt x="52" y="161"/>
                  <a:pt x="52" y="161"/>
                </a:cubicBezTo>
                <a:close/>
                <a:moveTo>
                  <a:pt x="161" y="72"/>
                </a:moveTo>
                <a:cubicBezTo>
                  <a:pt x="161" y="72"/>
                  <a:pt x="162" y="72"/>
                  <a:pt x="162" y="71"/>
                </a:cubicBezTo>
                <a:cubicBezTo>
                  <a:pt x="161" y="71"/>
                  <a:pt x="161" y="71"/>
                  <a:pt x="161" y="72"/>
                </a:cubicBezTo>
                <a:close/>
                <a:moveTo>
                  <a:pt x="142" y="53"/>
                </a:moveTo>
                <a:cubicBezTo>
                  <a:pt x="142" y="54"/>
                  <a:pt x="142" y="54"/>
                  <a:pt x="142" y="54"/>
                </a:cubicBezTo>
                <a:cubicBezTo>
                  <a:pt x="142" y="54"/>
                  <a:pt x="142" y="54"/>
                  <a:pt x="143" y="54"/>
                </a:cubicBezTo>
                <a:cubicBezTo>
                  <a:pt x="143" y="54"/>
                  <a:pt x="143" y="54"/>
                  <a:pt x="143" y="54"/>
                </a:cubicBezTo>
                <a:cubicBezTo>
                  <a:pt x="142" y="54"/>
                  <a:pt x="142" y="54"/>
                  <a:pt x="142" y="53"/>
                </a:cubicBezTo>
                <a:close/>
                <a:moveTo>
                  <a:pt x="75" y="256"/>
                </a:moveTo>
                <a:cubicBezTo>
                  <a:pt x="75" y="256"/>
                  <a:pt x="75" y="256"/>
                  <a:pt x="75" y="256"/>
                </a:cubicBezTo>
                <a:cubicBezTo>
                  <a:pt x="75" y="256"/>
                  <a:pt x="75" y="257"/>
                  <a:pt x="75" y="257"/>
                </a:cubicBezTo>
                <a:cubicBezTo>
                  <a:pt x="75" y="257"/>
                  <a:pt x="75" y="257"/>
                  <a:pt x="75" y="257"/>
                </a:cubicBezTo>
                <a:cubicBezTo>
                  <a:pt x="75" y="257"/>
                  <a:pt x="75" y="256"/>
                  <a:pt x="75" y="256"/>
                </a:cubicBezTo>
                <a:close/>
                <a:moveTo>
                  <a:pt x="91" y="209"/>
                </a:moveTo>
                <a:cubicBezTo>
                  <a:pt x="90" y="209"/>
                  <a:pt x="90" y="209"/>
                  <a:pt x="90" y="210"/>
                </a:cubicBezTo>
                <a:cubicBezTo>
                  <a:pt x="90" y="210"/>
                  <a:pt x="90" y="210"/>
                  <a:pt x="91" y="209"/>
                </a:cubicBezTo>
                <a:close/>
                <a:moveTo>
                  <a:pt x="187" y="127"/>
                </a:moveTo>
                <a:cubicBezTo>
                  <a:pt x="187" y="127"/>
                  <a:pt x="187" y="127"/>
                  <a:pt x="187" y="127"/>
                </a:cubicBezTo>
                <a:cubicBezTo>
                  <a:pt x="187" y="127"/>
                  <a:pt x="187" y="126"/>
                  <a:pt x="187" y="126"/>
                </a:cubicBezTo>
                <a:cubicBezTo>
                  <a:pt x="187" y="126"/>
                  <a:pt x="187" y="127"/>
                  <a:pt x="187" y="127"/>
                </a:cubicBezTo>
                <a:close/>
                <a:moveTo>
                  <a:pt x="36" y="78"/>
                </a:moveTo>
                <a:cubicBezTo>
                  <a:pt x="36" y="78"/>
                  <a:pt x="36" y="78"/>
                  <a:pt x="36" y="78"/>
                </a:cubicBezTo>
                <a:cubicBezTo>
                  <a:pt x="36" y="78"/>
                  <a:pt x="36" y="79"/>
                  <a:pt x="36" y="79"/>
                </a:cubicBezTo>
                <a:cubicBezTo>
                  <a:pt x="36" y="79"/>
                  <a:pt x="36" y="79"/>
                  <a:pt x="36" y="78"/>
                </a:cubicBezTo>
                <a:close/>
                <a:moveTo>
                  <a:pt x="106" y="232"/>
                </a:moveTo>
                <a:cubicBezTo>
                  <a:pt x="106" y="232"/>
                  <a:pt x="106" y="232"/>
                  <a:pt x="106" y="232"/>
                </a:cubicBezTo>
                <a:cubicBezTo>
                  <a:pt x="106" y="232"/>
                  <a:pt x="106" y="232"/>
                  <a:pt x="107" y="232"/>
                </a:cubicBezTo>
                <a:cubicBezTo>
                  <a:pt x="107" y="232"/>
                  <a:pt x="107" y="232"/>
                  <a:pt x="107" y="232"/>
                </a:cubicBezTo>
                <a:cubicBezTo>
                  <a:pt x="106" y="232"/>
                  <a:pt x="106" y="232"/>
                  <a:pt x="106" y="232"/>
                </a:cubicBezTo>
                <a:close/>
                <a:moveTo>
                  <a:pt x="121" y="223"/>
                </a:moveTo>
                <a:cubicBezTo>
                  <a:pt x="121" y="223"/>
                  <a:pt x="121" y="223"/>
                  <a:pt x="121" y="222"/>
                </a:cubicBezTo>
                <a:cubicBezTo>
                  <a:pt x="121" y="223"/>
                  <a:pt x="121" y="223"/>
                  <a:pt x="121" y="223"/>
                </a:cubicBezTo>
                <a:close/>
                <a:moveTo>
                  <a:pt x="77" y="260"/>
                </a:moveTo>
                <a:cubicBezTo>
                  <a:pt x="77" y="260"/>
                  <a:pt x="77" y="260"/>
                  <a:pt x="77" y="260"/>
                </a:cubicBezTo>
                <a:cubicBezTo>
                  <a:pt x="77" y="259"/>
                  <a:pt x="77" y="259"/>
                  <a:pt x="77" y="260"/>
                </a:cubicBezTo>
                <a:close/>
                <a:moveTo>
                  <a:pt x="35" y="151"/>
                </a:moveTo>
                <a:cubicBezTo>
                  <a:pt x="35" y="151"/>
                  <a:pt x="35" y="151"/>
                  <a:pt x="35" y="151"/>
                </a:cubicBezTo>
                <a:cubicBezTo>
                  <a:pt x="35" y="151"/>
                  <a:pt x="35" y="151"/>
                  <a:pt x="35" y="151"/>
                </a:cubicBezTo>
                <a:close/>
                <a:moveTo>
                  <a:pt x="152" y="60"/>
                </a:moveTo>
                <a:cubicBezTo>
                  <a:pt x="152" y="60"/>
                  <a:pt x="152" y="60"/>
                  <a:pt x="152" y="60"/>
                </a:cubicBezTo>
                <a:cubicBezTo>
                  <a:pt x="151" y="60"/>
                  <a:pt x="151" y="60"/>
                  <a:pt x="151" y="61"/>
                </a:cubicBezTo>
                <a:cubicBezTo>
                  <a:pt x="151" y="61"/>
                  <a:pt x="151" y="61"/>
                  <a:pt x="151" y="61"/>
                </a:cubicBezTo>
                <a:cubicBezTo>
                  <a:pt x="152" y="60"/>
                  <a:pt x="152" y="60"/>
                  <a:pt x="152" y="60"/>
                </a:cubicBezTo>
                <a:close/>
                <a:moveTo>
                  <a:pt x="163" y="61"/>
                </a:moveTo>
                <a:cubicBezTo>
                  <a:pt x="163" y="61"/>
                  <a:pt x="163" y="61"/>
                  <a:pt x="163" y="61"/>
                </a:cubicBezTo>
                <a:cubicBezTo>
                  <a:pt x="163" y="61"/>
                  <a:pt x="163" y="61"/>
                  <a:pt x="163" y="61"/>
                </a:cubicBezTo>
                <a:cubicBezTo>
                  <a:pt x="163" y="61"/>
                  <a:pt x="163" y="61"/>
                  <a:pt x="163" y="61"/>
                </a:cubicBezTo>
                <a:cubicBezTo>
                  <a:pt x="163" y="61"/>
                  <a:pt x="163" y="61"/>
                  <a:pt x="163" y="61"/>
                </a:cubicBezTo>
                <a:close/>
                <a:moveTo>
                  <a:pt x="42" y="77"/>
                </a:moveTo>
                <a:cubicBezTo>
                  <a:pt x="42" y="77"/>
                  <a:pt x="42" y="77"/>
                  <a:pt x="42" y="77"/>
                </a:cubicBezTo>
                <a:cubicBezTo>
                  <a:pt x="42" y="78"/>
                  <a:pt x="42" y="77"/>
                  <a:pt x="42" y="77"/>
                </a:cubicBezTo>
                <a:close/>
                <a:moveTo>
                  <a:pt x="195" y="134"/>
                </a:moveTo>
                <a:cubicBezTo>
                  <a:pt x="195" y="134"/>
                  <a:pt x="195" y="133"/>
                  <a:pt x="195" y="133"/>
                </a:cubicBezTo>
                <a:cubicBezTo>
                  <a:pt x="194" y="133"/>
                  <a:pt x="195" y="134"/>
                  <a:pt x="195" y="134"/>
                </a:cubicBezTo>
                <a:close/>
                <a:moveTo>
                  <a:pt x="181" y="60"/>
                </a:moveTo>
                <a:cubicBezTo>
                  <a:pt x="181" y="60"/>
                  <a:pt x="181" y="60"/>
                  <a:pt x="181" y="60"/>
                </a:cubicBezTo>
                <a:cubicBezTo>
                  <a:pt x="181" y="60"/>
                  <a:pt x="181" y="60"/>
                  <a:pt x="181" y="60"/>
                </a:cubicBezTo>
                <a:close/>
                <a:moveTo>
                  <a:pt x="58" y="85"/>
                </a:moveTo>
                <a:cubicBezTo>
                  <a:pt x="58" y="85"/>
                  <a:pt x="58" y="85"/>
                  <a:pt x="58" y="85"/>
                </a:cubicBezTo>
                <a:cubicBezTo>
                  <a:pt x="58" y="85"/>
                  <a:pt x="58" y="85"/>
                  <a:pt x="57" y="85"/>
                </a:cubicBezTo>
                <a:cubicBezTo>
                  <a:pt x="57" y="85"/>
                  <a:pt x="57" y="85"/>
                  <a:pt x="58" y="85"/>
                </a:cubicBezTo>
                <a:cubicBezTo>
                  <a:pt x="58" y="85"/>
                  <a:pt x="58" y="85"/>
                  <a:pt x="58" y="85"/>
                </a:cubicBezTo>
                <a:close/>
                <a:moveTo>
                  <a:pt x="139" y="191"/>
                </a:moveTo>
                <a:cubicBezTo>
                  <a:pt x="139" y="190"/>
                  <a:pt x="139" y="190"/>
                  <a:pt x="139" y="190"/>
                </a:cubicBezTo>
                <a:cubicBezTo>
                  <a:pt x="139" y="190"/>
                  <a:pt x="139" y="190"/>
                  <a:pt x="139" y="191"/>
                </a:cubicBezTo>
                <a:close/>
                <a:moveTo>
                  <a:pt x="23" y="173"/>
                </a:moveTo>
                <a:cubicBezTo>
                  <a:pt x="23" y="173"/>
                  <a:pt x="23" y="173"/>
                  <a:pt x="24" y="173"/>
                </a:cubicBezTo>
                <a:cubicBezTo>
                  <a:pt x="24" y="173"/>
                  <a:pt x="24" y="173"/>
                  <a:pt x="24" y="173"/>
                </a:cubicBezTo>
                <a:cubicBezTo>
                  <a:pt x="24" y="173"/>
                  <a:pt x="24" y="173"/>
                  <a:pt x="23" y="173"/>
                </a:cubicBezTo>
                <a:cubicBezTo>
                  <a:pt x="23" y="173"/>
                  <a:pt x="23" y="173"/>
                  <a:pt x="23" y="17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34" name="Freeform 152"/>
          <p:cNvSpPr>
            <a:spLocks noEditPoints="1"/>
          </p:cNvSpPr>
          <p:nvPr/>
        </p:nvSpPr>
        <p:spPr bwMode="auto">
          <a:xfrm>
            <a:off x="3917988" y="4697525"/>
            <a:ext cx="317078" cy="304224"/>
          </a:xfrm>
          <a:custGeom>
            <a:gdLst>
              <a:gd fmla="*/ 113 w 122" name="T0"/>
              <a:gd fmla="*/ 26 h 117" name="T1"/>
              <a:gd fmla="*/ 122 w 122" name="T2"/>
              <a:gd fmla="*/ 67 h 117" name="T3"/>
              <a:gd fmla="*/ 98 w 122" name="T4"/>
              <a:gd fmla="*/ 109 h 117" name="T5"/>
              <a:gd fmla="*/ 21 w 122" name="T6"/>
              <a:gd fmla="*/ 100 h 117" name="T7"/>
              <a:gd fmla="*/ 5 w 122" name="T8"/>
              <a:gd fmla="*/ 37 h 117" name="T9"/>
              <a:gd fmla="*/ 37 w 122" name="T10"/>
              <a:gd fmla="*/ 103 h 117" name="T11"/>
              <a:gd fmla="*/ 85 w 122" name="T12"/>
              <a:gd fmla="*/ 107 h 117" name="T13"/>
              <a:gd fmla="*/ 108 w 122" name="T14"/>
              <a:gd fmla="*/ 84 h 117" name="T15"/>
              <a:gd fmla="*/ 120 w 122" name="T16"/>
              <a:gd fmla="*/ 58 h 117" name="T17"/>
              <a:gd fmla="*/ 100 w 122" name="T18"/>
              <a:gd fmla="*/ 20 h 117" name="T19"/>
              <a:gd fmla="*/ 45 w 122" name="T20"/>
              <a:gd fmla="*/ 12 h 117" name="T21"/>
              <a:gd fmla="*/ 37 w 122" name="T22"/>
              <a:gd fmla="*/ 16 h 117" name="T23"/>
              <a:gd fmla="*/ 19 w 122" name="T24"/>
              <a:gd fmla="*/ 31 h 117" name="T25"/>
              <a:gd fmla="*/ 34 w 122" name="T26"/>
              <a:gd fmla="*/ 26 h 117" name="T27"/>
              <a:gd fmla="*/ 12 w 122" name="T28"/>
              <a:gd fmla="*/ 46 h 117" name="T29"/>
              <a:gd fmla="*/ 34 w 122" name="T30"/>
              <a:gd fmla="*/ 34 h 117" name="T31"/>
              <a:gd fmla="*/ 11 w 122" name="T32"/>
              <a:gd fmla="*/ 53 h 117" name="T33"/>
              <a:gd fmla="*/ 31 w 122" name="T34"/>
              <a:gd fmla="*/ 41 h 117" name="T35"/>
              <a:gd fmla="*/ 10 w 122" name="T36"/>
              <a:gd fmla="*/ 65 h 117" name="T37"/>
              <a:gd fmla="*/ 33 w 122" name="T38"/>
              <a:gd fmla="*/ 48 h 117" name="T39"/>
              <a:gd fmla="*/ 10 w 122" name="T40"/>
              <a:gd fmla="*/ 68 h 117" name="T41"/>
              <a:gd fmla="*/ 28 w 122" name="T42"/>
              <a:gd fmla="*/ 59 h 117" name="T43"/>
              <a:gd fmla="*/ 19 w 122" name="T44"/>
              <a:gd fmla="*/ 75 h 117" name="T45"/>
              <a:gd fmla="*/ 37 w 122" name="T46"/>
              <a:gd fmla="*/ 60 h 117" name="T47"/>
              <a:gd fmla="*/ 20 w 122" name="T48"/>
              <a:gd fmla="*/ 88 h 117" name="T49"/>
              <a:gd fmla="*/ 40 w 122" name="T50"/>
              <a:gd fmla="*/ 68 h 117" name="T51"/>
              <a:gd fmla="*/ 22 w 122" name="T52"/>
              <a:gd fmla="*/ 90 h 117" name="T53"/>
              <a:gd fmla="*/ 41 w 122" name="T54"/>
              <a:gd fmla="*/ 93 h 117" name="T55"/>
              <a:gd fmla="*/ 60 w 122" name="T56"/>
              <a:gd fmla="*/ 80 h 117" name="T57"/>
              <a:gd fmla="*/ 37 w 122" name="T58"/>
              <a:gd fmla="*/ 101 h 117" name="T59"/>
              <a:gd fmla="*/ 64 w 122" name="T60"/>
              <a:gd fmla="*/ 2 h 117" name="T61"/>
              <a:gd fmla="*/ 6 w 122" name="T62"/>
              <a:gd fmla="*/ 38 h 117" name="T63"/>
              <a:gd fmla="*/ 12 w 122" name="T64"/>
              <a:gd fmla="*/ 89 h 117" name="T65"/>
              <a:gd fmla="*/ 4 w 122" name="T66"/>
              <a:gd fmla="*/ 60 h 117" name="T67"/>
              <a:gd fmla="*/ 6 w 122" name="T68"/>
              <a:gd fmla="*/ 40 h 117" name="T69"/>
              <a:gd fmla="*/ 24 w 122" name="T70"/>
              <a:gd fmla="*/ 15 h 117" name="T71"/>
              <a:gd fmla="*/ 87 w 122" name="T72"/>
              <a:gd fmla="*/ 7 h 117" name="T73"/>
              <a:gd fmla="*/ 51 w 122" name="T74"/>
              <a:gd fmla="*/ 6 h 117" name="T75"/>
              <a:gd fmla="*/ 12 w 122" name="T76"/>
              <a:gd fmla="*/ 35 h 117" name="T77"/>
              <a:gd fmla="*/ 25 w 122" name="T78"/>
              <a:gd fmla="*/ 21 h 117" name="T79"/>
              <a:gd fmla="*/ 65 w 122" name="T80"/>
              <a:gd fmla="*/ 7 h 117" name="T81"/>
              <a:gd fmla="*/ 115 w 122" name="T82"/>
              <a:gd fmla="*/ 82 h 117" name="T83"/>
              <a:gd fmla="*/ 95 w 122" name="T84"/>
              <a:gd fmla="*/ 104 h 117" name="T85"/>
              <a:gd fmla="*/ 39 w 122" name="T86"/>
              <a:gd fmla="*/ 106 h 117" name="T87"/>
              <a:gd fmla="*/ 15 w 122" name="T88"/>
              <a:gd fmla="*/ 83 h 117" name="T89"/>
              <a:gd fmla="*/ 9 w 122" name="T90"/>
              <a:gd fmla="*/ 75 h 117" name="T91"/>
              <a:gd fmla="*/ 25 w 122" name="T92"/>
              <a:gd fmla="*/ 98 h 117" name="T93"/>
              <a:gd fmla="*/ 83 w 122" name="T94"/>
              <a:gd fmla="*/ 112 h 117" name="T95"/>
              <a:gd fmla="*/ 110 w 122" name="T96"/>
              <a:gd fmla="*/ 89 h 117" name="T97"/>
              <a:gd fmla="*/ 112 w 122" name="T98"/>
              <a:gd fmla="*/ 29 h 117" name="T99"/>
              <a:gd fmla="*/ 89 w 122" name="T100"/>
              <a:gd fmla="*/ 12 h 117" name="T101"/>
              <a:gd fmla="*/ 115 w 122" name="T102"/>
              <a:gd fmla="*/ 38 h 117" name="T103"/>
              <a:gd fmla="*/ 101 w 122" name="T104"/>
              <a:gd fmla="*/ 105 h 117" name="T105"/>
              <a:gd fmla="*/ 108 w 122" name="T106"/>
              <a:gd fmla="*/ 96 h 117" name="T107"/>
              <a:gd fmla="*/ 9 w 122" name="T108"/>
              <a:gd fmla="*/ 48 h 117" name="T109"/>
              <a:gd fmla="*/ 11 w 122" name="T110"/>
              <a:gd fmla="*/ 39 h 117" name="T111"/>
              <a:gd fmla="*/ 6 w 122" name="T112"/>
              <a:gd fmla="*/ 60 h 117" name="T113"/>
              <a:gd fmla="*/ 8 w 122" name="T114"/>
              <a:gd fmla="*/ 51 h 117" name="T115"/>
              <a:gd fmla="*/ 8 w 122" name="T116"/>
              <a:gd fmla="*/ 52 h 117" name="T117"/>
              <a:gd fmla="*/ 69 w 122" name="T118"/>
              <a:gd fmla="*/ 115 h 117" name="T119"/>
              <a:gd fmla="*/ 9 w 122" name="T120"/>
              <a:gd fmla="*/ 73 h 117" name="T121"/>
              <a:gd fmla="*/ 33 w 122" name="T122"/>
              <a:gd fmla="*/ 16 h 11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17" w="122">
                <a:moveTo>
                  <a:pt x="60" y="0"/>
                </a:moveTo>
                <a:cubicBezTo>
                  <a:pt x="64" y="0"/>
                  <a:pt x="70" y="1"/>
                  <a:pt x="75" y="1"/>
                </a:cubicBezTo>
                <a:cubicBezTo>
                  <a:pt x="78" y="2"/>
                  <a:pt x="82" y="3"/>
                  <a:pt x="86" y="4"/>
                </a:cubicBezTo>
                <a:cubicBezTo>
                  <a:pt x="90" y="6"/>
                  <a:pt x="95" y="9"/>
                  <a:pt x="99" y="12"/>
                </a:cubicBezTo>
                <a:cubicBezTo>
                  <a:pt x="103" y="15"/>
                  <a:pt x="106" y="18"/>
                  <a:pt x="109" y="21"/>
                </a:cubicBezTo>
                <a:cubicBezTo>
                  <a:pt x="111" y="23"/>
                  <a:pt x="112" y="25"/>
                  <a:pt x="113" y="26"/>
                </a:cubicBezTo>
                <a:cubicBezTo>
                  <a:pt x="114" y="27"/>
                  <a:pt x="114" y="28"/>
                  <a:pt x="115" y="29"/>
                </a:cubicBezTo>
                <a:cubicBezTo>
                  <a:pt x="117" y="31"/>
                  <a:pt x="118" y="33"/>
                  <a:pt x="119" y="36"/>
                </a:cubicBezTo>
                <a:cubicBezTo>
                  <a:pt x="121" y="39"/>
                  <a:pt x="122" y="43"/>
                  <a:pt x="122" y="47"/>
                </a:cubicBezTo>
                <a:cubicBezTo>
                  <a:pt x="122" y="49"/>
                  <a:pt x="122" y="51"/>
                  <a:pt x="122" y="53"/>
                </a:cubicBezTo>
                <a:cubicBezTo>
                  <a:pt x="122" y="55"/>
                  <a:pt x="122" y="57"/>
                  <a:pt x="122" y="59"/>
                </a:cubicBezTo>
                <a:cubicBezTo>
                  <a:pt x="122" y="61"/>
                  <a:pt x="122" y="64"/>
                  <a:pt x="122" y="67"/>
                </a:cubicBezTo>
                <a:cubicBezTo>
                  <a:pt x="122" y="69"/>
                  <a:pt x="121" y="70"/>
                  <a:pt x="121" y="72"/>
                </a:cubicBezTo>
                <a:cubicBezTo>
                  <a:pt x="120" y="74"/>
                  <a:pt x="120" y="76"/>
                  <a:pt x="119" y="78"/>
                </a:cubicBezTo>
                <a:cubicBezTo>
                  <a:pt x="118" y="85"/>
                  <a:pt x="115" y="91"/>
                  <a:pt x="111" y="96"/>
                </a:cubicBezTo>
                <a:cubicBezTo>
                  <a:pt x="110" y="98"/>
                  <a:pt x="108" y="101"/>
                  <a:pt x="106" y="103"/>
                </a:cubicBezTo>
                <a:cubicBezTo>
                  <a:pt x="105" y="104"/>
                  <a:pt x="103" y="105"/>
                  <a:pt x="102" y="106"/>
                </a:cubicBezTo>
                <a:cubicBezTo>
                  <a:pt x="101" y="107"/>
                  <a:pt x="99" y="108"/>
                  <a:pt x="98" y="109"/>
                </a:cubicBezTo>
                <a:cubicBezTo>
                  <a:pt x="95" y="111"/>
                  <a:pt x="92" y="113"/>
                  <a:pt x="89" y="114"/>
                </a:cubicBezTo>
                <a:cubicBezTo>
                  <a:pt x="85" y="115"/>
                  <a:pt x="81" y="117"/>
                  <a:pt x="77" y="117"/>
                </a:cubicBezTo>
                <a:cubicBezTo>
                  <a:pt x="76" y="117"/>
                  <a:pt x="75" y="117"/>
                  <a:pt x="74" y="117"/>
                </a:cubicBezTo>
                <a:cubicBezTo>
                  <a:pt x="69" y="117"/>
                  <a:pt x="65" y="117"/>
                  <a:pt x="60" y="117"/>
                </a:cubicBezTo>
                <a:cubicBezTo>
                  <a:pt x="53" y="115"/>
                  <a:pt x="45" y="114"/>
                  <a:pt x="38" y="111"/>
                </a:cubicBezTo>
                <a:cubicBezTo>
                  <a:pt x="32" y="108"/>
                  <a:pt x="26" y="105"/>
                  <a:pt x="21" y="100"/>
                </a:cubicBezTo>
                <a:cubicBezTo>
                  <a:pt x="20" y="99"/>
                  <a:pt x="18" y="98"/>
                  <a:pt x="17" y="97"/>
                </a:cubicBezTo>
                <a:cubicBezTo>
                  <a:pt x="13" y="93"/>
                  <a:pt x="9" y="89"/>
                  <a:pt x="6" y="84"/>
                </a:cubicBezTo>
                <a:cubicBezTo>
                  <a:pt x="4" y="79"/>
                  <a:pt x="2" y="74"/>
                  <a:pt x="1" y="69"/>
                </a:cubicBezTo>
                <a:cubicBezTo>
                  <a:pt x="0" y="67"/>
                  <a:pt x="0" y="66"/>
                  <a:pt x="0" y="65"/>
                </a:cubicBezTo>
                <a:cubicBezTo>
                  <a:pt x="0" y="59"/>
                  <a:pt x="1" y="53"/>
                  <a:pt x="2" y="48"/>
                </a:cubicBezTo>
                <a:cubicBezTo>
                  <a:pt x="2" y="44"/>
                  <a:pt x="3" y="40"/>
                  <a:pt x="5" y="37"/>
                </a:cubicBezTo>
                <a:cubicBezTo>
                  <a:pt x="6" y="34"/>
                  <a:pt x="8" y="30"/>
                  <a:pt x="10" y="27"/>
                </a:cubicBezTo>
                <a:cubicBezTo>
                  <a:pt x="12" y="23"/>
                  <a:pt x="16" y="19"/>
                  <a:pt x="19" y="16"/>
                </a:cubicBezTo>
                <a:cubicBezTo>
                  <a:pt x="25" y="10"/>
                  <a:pt x="32" y="6"/>
                  <a:pt x="39" y="3"/>
                </a:cubicBezTo>
                <a:cubicBezTo>
                  <a:pt x="42" y="2"/>
                  <a:pt x="45" y="1"/>
                  <a:pt x="48" y="1"/>
                </a:cubicBezTo>
                <a:cubicBezTo>
                  <a:pt x="52" y="0"/>
                  <a:pt x="55" y="0"/>
                  <a:pt x="60" y="0"/>
                </a:cubicBezTo>
                <a:close/>
                <a:moveTo>
                  <a:pt x="37" y="103"/>
                </a:moveTo>
                <a:cubicBezTo>
                  <a:pt x="37" y="103"/>
                  <a:pt x="37" y="103"/>
                  <a:pt x="37" y="103"/>
                </a:cubicBezTo>
                <a:cubicBezTo>
                  <a:pt x="42" y="105"/>
                  <a:pt x="46" y="107"/>
                  <a:pt x="50" y="108"/>
                </a:cubicBezTo>
                <a:cubicBezTo>
                  <a:pt x="54" y="109"/>
                  <a:pt x="57" y="110"/>
                  <a:pt x="60" y="110"/>
                </a:cubicBezTo>
                <a:cubicBezTo>
                  <a:pt x="64" y="111"/>
                  <a:pt x="67" y="111"/>
                  <a:pt x="70" y="111"/>
                </a:cubicBezTo>
                <a:cubicBezTo>
                  <a:pt x="73" y="111"/>
                  <a:pt x="76" y="110"/>
                  <a:pt x="78" y="110"/>
                </a:cubicBezTo>
                <a:cubicBezTo>
                  <a:pt x="80" y="109"/>
                  <a:pt x="83" y="108"/>
                  <a:pt x="85" y="107"/>
                </a:cubicBezTo>
                <a:cubicBezTo>
                  <a:pt x="88" y="106"/>
                  <a:pt x="90" y="105"/>
                  <a:pt x="93" y="103"/>
                </a:cubicBezTo>
                <a:cubicBezTo>
                  <a:pt x="93" y="103"/>
                  <a:pt x="93" y="103"/>
                  <a:pt x="93" y="103"/>
                </a:cubicBezTo>
                <a:cubicBezTo>
                  <a:pt x="94" y="102"/>
                  <a:pt x="94" y="102"/>
                  <a:pt x="94" y="102"/>
                </a:cubicBezTo>
                <a:cubicBezTo>
                  <a:pt x="95" y="101"/>
                  <a:pt x="96" y="100"/>
                  <a:pt x="97" y="99"/>
                </a:cubicBezTo>
                <a:cubicBezTo>
                  <a:pt x="101" y="95"/>
                  <a:pt x="104" y="92"/>
                  <a:pt x="107" y="88"/>
                </a:cubicBezTo>
                <a:cubicBezTo>
                  <a:pt x="108" y="86"/>
                  <a:pt x="108" y="85"/>
                  <a:pt x="108" y="84"/>
                </a:cubicBezTo>
                <a:cubicBezTo>
                  <a:pt x="108" y="84"/>
                  <a:pt x="109" y="84"/>
                  <a:pt x="109" y="83"/>
                </a:cubicBezTo>
                <a:cubicBezTo>
                  <a:pt x="109" y="83"/>
                  <a:pt x="110" y="83"/>
                  <a:pt x="111" y="84"/>
                </a:cubicBezTo>
                <a:cubicBezTo>
                  <a:pt x="111" y="84"/>
                  <a:pt x="111" y="84"/>
                  <a:pt x="111" y="84"/>
                </a:cubicBezTo>
                <a:cubicBezTo>
                  <a:pt x="113" y="82"/>
                  <a:pt x="114" y="80"/>
                  <a:pt x="115" y="78"/>
                </a:cubicBezTo>
                <a:cubicBezTo>
                  <a:pt x="118" y="72"/>
                  <a:pt x="120" y="66"/>
                  <a:pt x="120" y="59"/>
                </a:cubicBezTo>
                <a:cubicBezTo>
                  <a:pt x="120" y="59"/>
                  <a:pt x="120" y="58"/>
                  <a:pt x="120" y="58"/>
                </a:cubicBezTo>
                <a:cubicBezTo>
                  <a:pt x="119" y="54"/>
                  <a:pt x="118" y="49"/>
                  <a:pt x="117" y="46"/>
                </a:cubicBezTo>
                <a:cubicBezTo>
                  <a:pt x="116" y="45"/>
                  <a:pt x="116" y="44"/>
                  <a:pt x="116" y="43"/>
                </a:cubicBezTo>
                <a:cubicBezTo>
                  <a:pt x="114" y="41"/>
                  <a:pt x="113" y="38"/>
                  <a:pt x="112" y="36"/>
                </a:cubicBezTo>
                <a:cubicBezTo>
                  <a:pt x="111" y="34"/>
                  <a:pt x="110" y="33"/>
                  <a:pt x="110" y="31"/>
                </a:cubicBezTo>
                <a:cubicBezTo>
                  <a:pt x="108" y="28"/>
                  <a:pt x="106" y="26"/>
                  <a:pt x="104" y="24"/>
                </a:cubicBezTo>
                <a:cubicBezTo>
                  <a:pt x="103" y="23"/>
                  <a:pt x="101" y="21"/>
                  <a:pt x="100" y="20"/>
                </a:cubicBezTo>
                <a:cubicBezTo>
                  <a:pt x="99" y="20"/>
                  <a:pt x="98" y="19"/>
                  <a:pt x="97" y="18"/>
                </a:cubicBezTo>
                <a:cubicBezTo>
                  <a:pt x="92" y="15"/>
                  <a:pt x="86" y="12"/>
                  <a:pt x="80" y="11"/>
                </a:cubicBezTo>
                <a:cubicBezTo>
                  <a:pt x="80" y="10"/>
                  <a:pt x="79" y="10"/>
                  <a:pt x="79" y="10"/>
                </a:cubicBezTo>
                <a:cubicBezTo>
                  <a:pt x="76" y="10"/>
                  <a:pt x="73" y="10"/>
                  <a:pt x="70" y="10"/>
                </a:cubicBezTo>
                <a:cubicBezTo>
                  <a:pt x="63" y="10"/>
                  <a:pt x="56" y="10"/>
                  <a:pt x="49" y="11"/>
                </a:cubicBezTo>
                <a:cubicBezTo>
                  <a:pt x="48" y="11"/>
                  <a:pt x="47" y="11"/>
                  <a:pt x="45" y="12"/>
                </a:cubicBezTo>
                <a:cubicBezTo>
                  <a:pt x="46" y="12"/>
                  <a:pt x="47" y="12"/>
                  <a:pt x="48" y="11"/>
                </a:cubicBezTo>
                <a:cubicBezTo>
                  <a:pt x="49" y="11"/>
                  <a:pt x="49" y="11"/>
                  <a:pt x="49" y="11"/>
                </a:cubicBezTo>
                <a:cubicBezTo>
                  <a:pt x="50" y="12"/>
                  <a:pt x="50" y="12"/>
                  <a:pt x="50" y="13"/>
                </a:cubicBezTo>
                <a:cubicBezTo>
                  <a:pt x="50" y="14"/>
                  <a:pt x="49" y="15"/>
                  <a:pt x="48" y="14"/>
                </a:cubicBezTo>
                <a:cubicBezTo>
                  <a:pt x="46" y="14"/>
                  <a:pt x="45" y="14"/>
                  <a:pt x="43" y="14"/>
                </a:cubicBezTo>
                <a:cubicBezTo>
                  <a:pt x="41" y="15"/>
                  <a:pt x="39" y="15"/>
                  <a:pt x="37" y="16"/>
                </a:cubicBezTo>
                <a:cubicBezTo>
                  <a:pt x="37" y="16"/>
                  <a:pt x="36" y="17"/>
                  <a:pt x="35" y="17"/>
                </a:cubicBezTo>
                <a:cubicBezTo>
                  <a:pt x="35" y="17"/>
                  <a:pt x="35" y="17"/>
                  <a:pt x="35" y="17"/>
                </a:cubicBezTo>
                <a:cubicBezTo>
                  <a:pt x="32" y="18"/>
                  <a:pt x="30" y="19"/>
                  <a:pt x="28" y="21"/>
                </a:cubicBezTo>
                <a:cubicBezTo>
                  <a:pt x="24" y="24"/>
                  <a:pt x="21" y="27"/>
                  <a:pt x="18" y="31"/>
                </a:cubicBezTo>
                <a:cubicBezTo>
                  <a:pt x="18" y="31"/>
                  <a:pt x="18" y="31"/>
                  <a:pt x="18" y="32"/>
                </a:cubicBezTo>
                <a:cubicBezTo>
                  <a:pt x="19" y="31"/>
                  <a:pt x="19" y="31"/>
                  <a:pt x="19" y="31"/>
                </a:cubicBezTo>
                <a:cubicBezTo>
                  <a:pt x="21" y="30"/>
                  <a:pt x="23" y="29"/>
                  <a:pt x="25" y="28"/>
                </a:cubicBezTo>
                <a:cubicBezTo>
                  <a:pt x="26" y="27"/>
                  <a:pt x="28" y="26"/>
                  <a:pt x="29" y="25"/>
                </a:cubicBezTo>
                <a:cubicBezTo>
                  <a:pt x="31" y="25"/>
                  <a:pt x="32" y="24"/>
                  <a:pt x="33" y="23"/>
                </a:cubicBezTo>
                <a:cubicBezTo>
                  <a:pt x="33" y="23"/>
                  <a:pt x="34" y="23"/>
                  <a:pt x="34" y="23"/>
                </a:cubicBezTo>
                <a:cubicBezTo>
                  <a:pt x="35" y="23"/>
                  <a:pt x="35" y="24"/>
                  <a:pt x="35" y="24"/>
                </a:cubicBezTo>
                <a:cubicBezTo>
                  <a:pt x="35" y="25"/>
                  <a:pt x="35" y="26"/>
                  <a:pt x="34" y="26"/>
                </a:cubicBezTo>
                <a:cubicBezTo>
                  <a:pt x="32" y="26"/>
                  <a:pt x="29" y="27"/>
                  <a:pt x="27" y="28"/>
                </a:cubicBezTo>
                <a:cubicBezTo>
                  <a:pt x="24" y="30"/>
                  <a:pt x="20" y="32"/>
                  <a:pt x="17" y="34"/>
                </a:cubicBezTo>
                <a:cubicBezTo>
                  <a:pt x="16" y="34"/>
                  <a:pt x="16" y="35"/>
                  <a:pt x="16" y="35"/>
                </a:cubicBezTo>
                <a:cubicBezTo>
                  <a:pt x="14" y="38"/>
                  <a:pt x="13" y="42"/>
                  <a:pt x="12" y="45"/>
                </a:cubicBezTo>
                <a:cubicBezTo>
                  <a:pt x="12" y="45"/>
                  <a:pt x="12" y="46"/>
                  <a:pt x="12" y="46"/>
                </a:cubicBezTo>
                <a:cubicBezTo>
                  <a:pt x="12" y="46"/>
                  <a:pt x="12" y="46"/>
                  <a:pt x="12" y="46"/>
                </a:cubicBezTo>
                <a:cubicBezTo>
                  <a:pt x="16" y="43"/>
                  <a:pt x="20" y="40"/>
                  <a:pt x="24" y="38"/>
                </a:cubicBezTo>
                <a:cubicBezTo>
                  <a:pt x="26" y="36"/>
                  <a:pt x="28" y="35"/>
                  <a:pt x="30" y="34"/>
                </a:cubicBezTo>
                <a:cubicBezTo>
                  <a:pt x="31" y="33"/>
                  <a:pt x="32" y="32"/>
                  <a:pt x="33" y="31"/>
                </a:cubicBezTo>
                <a:cubicBezTo>
                  <a:pt x="33" y="31"/>
                  <a:pt x="34" y="31"/>
                  <a:pt x="35" y="31"/>
                </a:cubicBezTo>
                <a:cubicBezTo>
                  <a:pt x="35" y="31"/>
                  <a:pt x="36" y="32"/>
                  <a:pt x="36" y="32"/>
                </a:cubicBezTo>
                <a:cubicBezTo>
                  <a:pt x="35" y="33"/>
                  <a:pt x="35" y="34"/>
                  <a:pt x="34" y="34"/>
                </a:cubicBezTo>
                <a:cubicBezTo>
                  <a:pt x="32" y="35"/>
                  <a:pt x="30" y="36"/>
                  <a:pt x="28" y="37"/>
                </a:cubicBezTo>
                <a:cubicBezTo>
                  <a:pt x="23" y="40"/>
                  <a:pt x="18" y="43"/>
                  <a:pt x="13" y="47"/>
                </a:cubicBezTo>
                <a:cubicBezTo>
                  <a:pt x="12" y="47"/>
                  <a:pt x="12" y="48"/>
                  <a:pt x="11" y="48"/>
                </a:cubicBezTo>
                <a:cubicBezTo>
                  <a:pt x="11" y="49"/>
                  <a:pt x="11" y="50"/>
                  <a:pt x="11" y="51"/>
                </a:cubicBezTo>
                <a:cubicBezTo>
                  <a:pt x="10" y="52"/>
                  <a:pt x="10" y="53"/>
                  <a:pt x="10" y="54"/>
                </a:cubicBezTo>
                <a:cubicBezTo>
                  <a:pt x="10" y="53"/>
                  <a:pt x="11" y="53"/>
                  <a:pt x="11" y="53"/>
                </a:cubicBezTo>
                <a:cubicBezTo>
                  <a:pt x="13" y="51"/>
                  <a:pt x="15" y="50"/>
                  <a:pt x="18" y="48"/>
                </a:cubicBezTo>
                <a:cubicBezTo>
                  <a:pt x="22" y="45"/>
                  <a:pt x="27" y="42"/>
                  <a:pt x="31" y="38"/>
                </a:cubicBezTo>
                <a:cubicBezTo>
                  <a:pt x="31" y="38"/>
                  <a:pt x="31" y="38"/>
                  <a:pt x="32" y="38"/>
                </a:cubicBezTo>
                <a:cubicBezTo>
                  <a:pt x="32" y="37"/>
                  <a:pt x="33" y="38"/>
                  <a:pt x="34" y="38"/>
                </a:cubicBezTo>
                <a:cubicBezTo>
                  <a:pt x="34" y="39"/>
                  <a:pt x="34" y="41"/>
                  <a:pt x="33" y="41"/>
                </a:cubicBezTo>
                <a:cubicBezTo>
                  <a:pt x="32" y="41"/>
                  <a:pt x="32" y="41"/>
                  <a:pt x="31" y="41"/>
                </a:cubicBezTo>
                <a:cubicBezTo>
                  <a:pt x="29" y="42"/>
                  <a:pt x="28" y="43"/>
                  <a:pt x="26" y="44"/>
                </a:cubicBezTo>
                <a:cubicBezTo>
                  <a:pt x="25" y="45"/>
                  <a:pt x="24" y="45"/>
                  <a:pt x="23" y="46"/>
                </a:cubicBezTo>
                <a:cubicBezTo>
                  <a:pt x="19" y="49"/>
                  <a:pt x="15" y="52"/>
                  <a:pt x="10" y="56"/>
                </a:cubicBezTo>
                <a:cubicBezTo>
                  <a:pt x="10" y="56"/>
                  <a:pt x="10" y="56"/>
                  <a:pt x="10" y="57"/>
                </a:cubicBezTo>
                <a:cubicBezTo>
                  <a:pt x="10" y="59"/>
                  <a:pt x="10" y="62"/>
                  <a:pt x="9" y="64"/>
                </a:cubicBezTo>
                <a:cubicBezTo>
                  <a:pt x="9" y="64"/>
                  <a:pt x="10" y="64"/>
                  <a:pt x="10" y="65"/>
                </a:cubicBezTo>
                <a:cubicBezTo>
                  <a:pt x="10" y="64"/>
                  <a:pt x="10" y="64"/>
                  <a:pt x="10" y="64"/>
                </a:cubicBezTo>
                <a:cubicBezTo>
                  <a:pt x="11" y="64"/>
                  <a:pt x="11" y="63"/>
                  <a:pt x="12" y="63"/>
                </a:cubicBezTo>
                <a:cubicBezTo>
                  <a:pt x="14" y="61"/>
                  <a:pt x="17" y="59"/>
                  <a:pt x="19" y="57"/>
                </a:cubicBezTo>
                <a:cubicBezTo>
                  <a:pt x="23" y="54"/>
                  <a:pt x="27" y="51"/>
                  <a:pt x="31" y="48"/>
                </a:cubicBezTo>
                <a:cubicBezTo>
                  <a:pt x="31" y="47"/>
                  <a:pt x="31" y="47"/>
                  <a:pt x="31" y="47"/>
                </a:cubicBezTo>
                <a:cubicBezTo>
                  <a:pt x="32" y="47"/>
                  <a:pt x="33" y="47"/>
                  <a:pt x="33" y="48"/>
                </a:cubicBezTo>
                <a:cubicBezTo>
                  <a:pt x="33" y="49"/>
                  <a:pt x="33" y="49"/>
                  <a:pt x="32" y="50"/>
                </a:cubicBezTo>
                <a:cubicBezTo>
                  <a:pt x="30" y="51"/>
                  <a:pt x="27" y="53"/>
                  <a:pt x="25" y="54"/>
                </a:cubicBezTo>
                <a:cubicBezTo>
                  <a:pt x="21" y="57"/>
                  <a:pt x="17" y="60"/>
                  <a:pt x="14" y="63"/>
                </a:cubicBezTo>
                <a:cubicBezTo>
                  <a:pt x="13" y="64"/>
                  <a:pt x="12" y="65"/>
                  <a:pt x="11" y="65"/>
                </a:cubicBezTo>
                <a:cubicBezTo>
                  <a:pt x="11" y="66"/>
                  <a:pt x="10" y="66"/>
                  <a:pt x="10" y="66"/>
                </a:cubicBezTo>
                <a:cubicBezTo>
                  <a:pt x="10" y="67"/>
                  <a:pt x="10" y="68"/>
                  <a:pt x="10" y="68"/>
                </a:cubicBezTo>
                <a:cubicBezTo>
                  <a:pt x="10" y="69"/>
                  <a:pt x="11" y="71"/>
                  <a:pt x="11" y="72"/>
                </a:cubicBezTo>
                <a:cubicBezTo>
                  <a:pt x="11" y="72"/>
                  <a:pt x="12" y="71"/>
                  <a:pt x="12" y="71"/>
                </a:cubicBezTo>
                <a:cubicBezTo>
                  <a:pt x="14" y="69"/>
                  <a:pt x="16" y="68"/>
                  <a:pt x="18" y="66"/>
                </a:cubicBezTo>
                <a:cubicBezTo>
                  <a:pt x="19" y="65"/>
                  <a:pt x="21" y="64"/>
                  <a:pt x="23" y="62"/>
                </a:cubicBezTo>
                <a:cubicBezTo>
                  <a:pt x="24" y="61"/>
                  <a:pt x="25" y="60"/>
                  <a:pt x="26" y="59"/>
                </a:cubicBezTo>
                <a:cubicBezTo>
                  <a:pt x="26" y="58"/>
                  <a:pt x="27" y="59"/>
                  <a:pt x="28" y="59"/>
                </a:cubicBezTo>
                <a:cubicBezTo>
                  <a:pt x="28" y="60"/>
                  <a:pt x="28" y="60"/>
                  <a:pt x="27" y="61"/>
                </a:cubicBezTo>
                <a:cubicBezTo>
                  <a:pt x="27" y="61"/>
                  <a:pt x="27" y="61"/>
                  <a:pt x="27" y="61"/>
                </a:cubicBezTo>
                <a:cubicBezTo>
                  <a:pt x="21" y="65"/>
                  <a:pt x="16" y="69"/>
                  <a:pt x="11" y="73"/>
                </a:cubicBezTo>
                <a:cubicBezTo>
                  <a:pt x="12" y="74"/>
                  <a:pt x="14" y="78"/>
                  <a:pt x="14" y="79"/>
                </a:cubicBezTo>
                <a:cubicBezTo>
                  <a:pt x="15" y="79"/>
                  <a:pt x="15" y="79"/>
                  <a:pt x="15" y="79"/>
                </a:cubicBezTo>
                <a:cubicBezTo>
                  <a:pt x="16" y="78"/>
                  <a:pt x="17" y="76"/>
                  <a:pt x="19" y="75"/>
                </a:cubicBezTo>
                <a:cubicBezTo>
                  <a:pt x="20" y="74"/>
                  <a:pt x="21" y="73"/>
                  <a:pt x="22" y="72"/>
                </a:cubicBezTo>
                <a:cubicBezTo>
                  <a:pt x="26" y="68"/>
                  <a:pt x="29" y="64"/>
                  <a:pt x="32" y="61"/>
                </a:cubicBezTo>
                <a:cubicBezTo>
                  <a:pt x="33" y="60"/>
                  <a:pt x="34" y="59"/>
                  <a:pt x="35" y="58"/>
                </a:cubicBezTo>
                <a:cubicBezTo>
                  <a:pt x="36" y="57"/>
                  <a:pt x="36" y="57"/>
                  <a:pt x="37" y="57"/>
                </a:cubicBezTo>
                <a:cubicBezTo>
                  <a:pt x="37" y="58"/>
                  <a:pt x="38" y="58"/>
                  <a:pt x="38" y="59"/>
                </a:cubicBezTo>
                <a:cubicBezTo>
                  <a:pt x="38" y="59"/>
                  <a:pt x="37" y="60"/>
                  <a:pt x="37" y="60"/>
                </a:cubicBezTo>
                <a:cubicBezTo>
                  <a:pt x="35" y="60"/>
                  <a:pt x="34" y="61"/>
                  <a:pt x="33" y="62"/>
                </a:cubicBezTo>
                <a:cubicBezTo>
                  <a:pt x="32" y="63"/>
                  <a:pt x="32" y="63"/>
                  <a:pt x="31" y="64"/>
                </a:cubicBezTo>
                <a:cubicBezTo>
                  <a:pt x="28" y="68"/>
                  <a:pt x="25" y="71"/>
                  <a:pt x="22" y="74"/>
                </a:cubicBezTo>
                <a:cubicBezTo>
                  <a:pt x="20" y="77"/>
                  <a:pt x="18" y="79"/>
                  <a:pt x="16" y="81"/>
                </a:cubicBezTo>
                <a:cubicBezTo>
                  <a:pt x="16" y="81"/>
                  <a:pt x="16" y="82"/>
                  <a:pt x="16" y="82"/>
                </a:cubicBezTo>
                <a:cubicBezTo>
                  <a:pt x="17" y="84"/>
                  <a:pt x="18" y="86"/>
                  <a:pt x="20" y="88"/>
                </a:cubicBezTo>
                <a:cubicBezTo>
                  <a:pt x="20" y="88"/>
                  <a:pt x="20" y="88"/>
                  <a:pt x="20" y="88"/>
                </a:cubicBezTo>
                <a:cubicBezTo>
                  <a:pt x="22" y="85"/>
                  <a:pt x="25" y="83"/>
                  <a:pt x="27" y="81"/>
                </a:cubicBezTo>
                <a:cubicBezTo>
                  <a:pt x="30" y="78"/>
                  <a:pt x="32" y="75"/>
                  <a:pt x="35" y="72"/>
                </a:cubicBezTo>
                <a:cubicBezTo>
                  <a:pt x="36" y="71"/>
                  <a:pt x="37" y="70"/>
                  <a:pt x="38" y="68"/>
                </a:cubicBezTo>
                <a:cubicBezTo>
                  <a:pt x="38" y="67"/>
                  <a:pt x="38" y="67"/>
                  <a:pt x="39" y="67"/>
                </a:cubicBezTo>
                <a:cubicBezTo>
                  <a:pt x="40" y="67"/>
                  <a:pt x="40" y="67"/>
                  <a:pt x="40" y="68"/>
                </a:cubicBezTo>
                <a:cubicBezTo>
                  <a:pt x="41" y="69"/>
                  <a:pt x="40" y="69"/>
                  <a:pt x="40" y="69"/>
                </a:cubicBezTo>
                <a:cubicBezTo>
                  <a:pt x="40" y="70"/>
                  <a:pt x="39" y="70"/>
                  <a:pt x="39" y="70"/>
                </a:cubicBezTo>
                <a:cubicBezTo>
                  <a:pt x="38" y="71"/>
                  <a:pt x="37" y="73"/>
                  <a:pt x="35" y="74"/>
                </a:cubicBezTo>
                <a:cubicBezTo>
                  <a:pt x="32" y="77"/>
                  <a:pt x="29" y="80"/>
                  <a:pt x="26" y="83"/>
                </a:cubicBezTo>
                <a:cubicBezTo>
                  <a:pt x="24" y="85"/>
                  <a:pt x="23" y="87"/>
                  <a:pt x="22" y="89"/>
                </a:cubicBezTo>
                <a:cubicBezTo>
                  <a:pt x="22" y="90"/>
                  <a:pt x="22" y="90"/>
                  <a:pt x="22" y="90"/>
                </a:cubicBezTo>
                <a:cubicBezTo>
                  <a:pt x="22" y="90"/>
                  <a:pt x="22" y="90"/>
                  <a:pt x="22" y="91"/>
                </a:cubicBezTo>
                <a:cubicBezTo>
                  <a:pt x="24" y="93"/>
                  <a:pt x="26" y="96"/>
                  <a:pt x="29" y="98"/>
                </a:cubicBezTo>
                <a:cubicBezTo>
                  <a:pt x="30" y="99"/>
                  <a:pt x="31" y="101"/>
                  <a:pt x="33" y="101"/>
                </a:cubicBezTo>
                <a:cubicBezTo>
                  <a:pt x="33" y="102"/>
                  <a:pt x="33" y="102"/>
                  <a:pt x="34" y="102"/>
                </a:cubicBezTo>
                <a:cubicBezTo>
                  <a:pt x="34" y="101"/>
                  <a:pt x="35" y="100"/>
                  <a:pt x="36" y="99"/>
                </a:cubicBezTo>
                <a:cubicBezTo>
                  <a:pt x="38" y="97"/>
                  <a:pt x="39" y="95"/>
                  <a:pt x="41" y="93"/>
                </a:cubicBezTo>
                <a:cubicBezTo>
                  <a:pt x="45" y="90"/>
                  <a:pt x="49" y="87"/>
                  <a:pt x="52" y="84"/>
                </a:cubicBezTo>
                <a:cubicBezTo>
                  <a:pt x="54" y="82"/>
                  <a:pt x="55" y="81"/>
                  <a:pt x="56" y="80"/>
                </a:cubicBezTo>
                <a:cubicBezTo>
                  <a:pt x="57" y="79"/>
                  <a:pt x="57" y="79"/>
                  <a:pt x="58" y="78"/>
                </a:cubicBezTo>
                <a:cubicBezTo>
                  <a:pt x="58" y="78"/>
                  <a:pt x="58" y="78"/>
                  <a:pt x="58" y="78"/>
                </a:cubicBezTo>
                <a:cubicBezTo>
                  <a:pt x="59" y="77"/>
                  <a:pt x="59" y="78"/>
                  <a:pt x="60" y="78"/>
                </a:cubicBezTo>
                <a:cubicBezTo>
                  <a:pt x="60" y="79"/>
                  <a:pt x="60" y="79"/>
                  <a:pt x="60" y="80"/>
                </a:cubicBezTo>
                <a:cubicBezTo>
                  <a:pt x="60" y="80"/>
                  <a:pt x="60" y="80"/>
                  <a:pt x="60" y="80"/>
                </a:cubicBezTo>
                <a:cubicBezTo>
                  <a:pt x="59" y="81"/>
                  <a:pt x="59" y="81"/>
                  <a:pt x="58" y="82"/>
                </a:cubicBezTo>
                <a:cubicBezTo>
                  <a:pt x="55" y="83"/>
                  <a:pt x="52" y="86"/>
                  <a:pt x="49" y="88"/>
                </a:cubicBezTo>
                <a:cubicBezTo>
                  <a:pt x="48" y="89"/>
                  <a:pt x="47" y="90"/>
                  <a:pt x="46" y="91"/>
                </a:cubicBezTo>
                <a:cubicBezTo>
                  <a:pt x="44" y="93"/>
                  <a:pt x="42" y="95"/>
                  <a:pt x="39" y="97"/>
                </a:cubicBezTo>
                <a:cubicBezTo>
                  <a:pt x="38" y="99"/>
                  <a:pt x="37" y="100"/>
                  <a:pt x="37" y="101"/>
                </a:cubicBezTo>
                <a:cubicBezTo>
                  <a:pt x="37" y="102"/>
                  <a:pt x="37" y="102"/>
                  <a:pt x="37" y="103"/>
                </a:cubicBezTo>
                <a:close/>
                <a:moveTo>
                  <a:pt x="87" y="7"/>
                </a:moveTo>
                <a:cubicBezTo>
                  <a:pt x="87" y="7"/>
                  <a:pt x="87" y="7"/>
                  <a:pt x="87" y="7"/>
                </a:cubicBezTo>
                <a:cubicBezTo>
                  <a:pt x="86" y="6"/>
                  <a:pt x="86" y="6"/>
                  <a:pt x="86" y="6"/>
                </a:cubicBezTo>
                <a:cubicBezTo>
                  <a:pt x="82" y="5"/>
                  <a:pt x="78" y="4"/>
                  <a:pt x="74" y="3"/>
                </a:cubicBezTo>
                <a:cubicBezTo>
                  <a:pt x="71" y="3"/>
                  <a:pt x="67" y="2"/>
                  <a:pt x="64" y="2"/>
                </a:cubicBezTo>
                <a:cubicBezTo>
                  <a:pt x="59" y="2"/>
                  <a:pt x="55" y="2"/>
                  <a:pt x="50" y="2"/>
                </a:cubicBezTo>
                <a:cubicBezTo>
                  <a:pt x="47" y="3"/>
                  <a:pt x="43" y="3"/>
                  <a:pt x="40" y="4"/>
                </a:cubicBezTo>
                <a:cubicBezTo>
                  <a:pt x="36" y="6"/>
                  <a:pt x="31" y="8"/>
                  <a:pt x="27" y="11"/>
                </a:cubicBezTo>
                <a:cubicBezTo>
                  <a:pt x="23" y="14"/>
                  <a:pt x="20" y="17"/>
                  <a:pt x="17" y="20"/>
                </a:cubicBezTo>
                <a:cubicBezTo>
                  <a:pt x="15" y="22"/>
                  <a:pt x="14" y="24"/>
                  <a:pt x="12" y="26"/>
                </a:cubicBezTo>
                <a:cubicBezTo>
                  <a:pt x="10" y="30"/>
                  <a:pt x="8" y="34"/>
                  <a:pt x="6" y="38"/>
                </a:cubicBezTo>
                <a:cubicBezTo>
                  <a:pt x="4" y="43"/>
                  <a:pt x="3" y="48"/>
                  <a:pt x="3" y="53"/>
                </a:cubicBezTo>
                <a:cubicBezTo>
                  <a:pt x="2" y="56"/>
                  <a:pt x="2" y="60"/>
                  <a:pt x="2" y="63"/>
                </a:cubicBezTo>
                <a:cubicBezTo>
                  <a:pt x="2" y="64"/>
                  <a:pt x="2" y="66"/>
                  <a:pt x="2" y="68"/>
                </a:cubicBezTo>
                <a:cubicBezTo>
                  <a:pt x="2" y="70"/>
                  <a:pt x="3" y="73"/>
                  <a:pt x="4" y="76"/>
                </a:cubicBezTo>
                <a:cubicBezTo>
                  <a:pt x="6" y="80"/>
                  <a:pt x="8" y="85"/>
                  <a:pt x="12" y="88"/>
                </a:cubicBezTo>
                <a:cubicBezTo>
                  <a:pt x="12" y="89"/>
                  <a:pt x="12" y="89"/>
                  <a:pt x="12" y="89"/>
                </a:cubicBezTo>
                <a:cubicBezTo>
                  <a:pt x="12" y="89"/>
                  <a:pt x="12" y="88"/>
                  <a:pt x="12" y="88"/>
                </a:cubicBezTo>
                <a:cubicBezTo>
                  <a:pt x="11" y="86"/>
                  <a:pt x="10" y="85"/>
                  <a:pt x="9" y="83"/>
                </a:cubicBezTo>
                <a:cubicBezTo>
                  <a:pt x="9" y="81"/>
                  <a:pt x="9" y="80"/>
                  <a:pt x="8" y="78"/>
                </a:cubicBezTo>
                <a:cubicBezTo>
                  <a:pt x="8" y="77"/>
                  <a:pt x="7" y="75"/>
                  <a:pt x="6" y="73"/>
                </a:cubicBezTo>
                <a:cubicBezTo>
                  <a:pt x="5" y="70"/>
                  <a:pt x="5" y="67"/>
                  <a:pt x="4" y="64"/>
                </a:cubicBezTo>
                <a:cubicBezTo>
                  <a:pt x="4" y="63"/>
                  <a:pt x="4" y="62"/>
                  <a:pt x="4" y="60"/>
                </a:cubicBezTo>
                <a:cubicBezTo>
                  <a:pt x="3" y="59"/>
                  <a:pt x="3" y="58"/>
                  <a:pt x="4" y="57"/>
                </a:cubicBezTo>
                <a:cubicBezTo>
                  <a:pt x="4" y="56"/>
                  <a:pt x="5" y="54"/>
                  <a:pt x="5" y="53"/>
                </a:cubicBezTo>
                <a:cubicBezTo>
                  <a:pt x="5" y="53"/>
                  <a:pt x="5" y="53"/>
                  <a:pt x="4" y="52"/>
                </a:cubicBezTo>
                <a:cubicBezTo>
                  <a:pt x="4" y="51"/>
                  <a:pt x="4" y="50"/>
                  <a:pt x="5" y="50"/>
                </a:cubicBezTo>
                <a:cubicBezTo>
                  <a:pt x="6" y="47"/>
                  <a:pt x="7" y="44"/>
                  <a:pt x="8" y="41"/>
                </a:cubicBezTo>
                <a:cubicBezTo>
                  <a:pt x="7" y="41"/>
                  <a:pt x="7" y="40"/>
                  <a:pt x="6" y="40"/>
                </a:cubicBezTo>
                <a:cubicBezTo>
                  <a:pt x="6" y="39"/>
                  <a:pt x="6" y="38"/>
                  <a:pt x="7" y="38"/>
                </a:cubicBezTo>
                <a:cubicBezTo>
                  <a:pt x="8" y="38"/>
                  <a:pt x="8" y="38"/>
                  <a:pt x="8" y="38"/>
                </a:cubicBezTo>
                <a:cubicBezTo>
                  <a:pt x="9" y="37"/>
                  <a:pt x="10" y="37"/>
                  <a:pt x="10" y="36"/>
                </a:cubicBezTo>
                <a:cubicBezTo>
                  <a:pt x="11" y="34"/>
                  <a:pt x="12" y="31"/>
                  <a:pt x="14" y="29"/>
                </a:cubicBezTo>
                <a:cubicBezTo>
                  <a:pt x="16" y="25"/>
                  <a:pt x="18" y="22"/>
                  <a:pt x="20" y="19"/>
                </a:cubicBezTo>
                <a:cubicBezTo>
                  <a:pt x="21" y="18"/>
                  <a:pt x="23" y="16"/>
                  <a:pt x="24" y="15"/>
                </a:cubicBezTo>
                <a:cubicBezTo>
                  <a:pt x="28" y="12"/>
                  <a:pt x="33" y="9"/>
                  <a:pt x="38" y="7"/>
                </a:cubicBezTo>
                <a:cubicBezTo>
                  <a:pt x="41" y="6"/>
                  <a:pt x="45" y="5"/>
                  <a:pt x="48" y="4"/>
                </a:cubicBezTo>
                <a:cubicBezTo>
                  <a:pt x="50" y="4"/>
                  <a:pt x="52" y="4"/>
                  <a:pt x="54" y="4"/>
                </a:cubicBezTo>
                <a:cubicBezTo>
                  <a:pt x="62" y="4"/>
                  <a:pt x="69" y="4"/>
                  <a:pt x="76" y="5"/>
                </a:cubicBezTo>
                <a:cubicBezTo>
                  <a:pt x="79" y="5"/>
                  <a:pt x="83" y="5"/>
                  <a:pt x="86" y="6"/>
                </a:cubicBezTo>
                <a:cubicBezTo>
                  <a:pt x="86" y="7"/>
                  <a:pt x="86" y="7"/>
                  <a:pt x="87" y="7"/>
                </a:cubicBezTo>
                <a:close/>
                <a:moveTo>
                  <a:pt x="96" y="13"/>
                </a:moveTo>
                <a:cubicBezTo>
                  <a:pt x="96" y="13"/>
                  <a:pt x="96" y="13"/>
                  <a:pt x="96" y="13"/>
                </a:cubicBezTo>
                <a:cubicBezTo>
                  <a:pt x="96" y="13"/>
                  <a:pt x="96" y="13"/>
                  <a:pt x="96" y="13"/>
                </a:cubicBezTo>
                <a:cubicBezTo>
                  <a:pt x="93" y="11"/>
                  <a:pt x="90" y="10"/>
                  <a:pt x="87" y="8"/>
                </a:cubicBezTo>
                <a:cubicBezTo>
                  <a:pt x="82" y="7"/>
                  <a:pt x="78" y="6"/>
                  <a:pt x="73" y="6"/>
                </a:cubicBezTo>
                <a:cubicBezTo>
                  <a:pt x="66" y="6"/>
                  <a:pt x="58" y="6"/>
                  <a:pt x="51" y="6"/>
                </a:cubicBezTo>
                <a:cubicBezTo>
                  <a:pt x="48" y="6"/>
                  <a:pt x="45" y="6"/>
                  <a:pt x="41" y="7"/>
                </a:cubicBezTo>
                <a:cubicBezTo>
                  <a:pt x="37" y="9"/>
                  <a:pt x="33" y="11"/>
                  <a:pt x="29" y="14"/>
                </a:cubicBezTo>
                <a:cubicBezTo>
                  <a:pt x="28" y="14"/>
                  <a:pt x="27" y="15"/>
                  <a:pt x="27" y="15"/>
                </a:cubicBezTo>
                <a:cubicBezTo>
                  <a:pt x="25" y="16"/>
                  <a:pt x="23" y="18"/>
                  <a:pt x="22" y="20"/>
                </a:cubicBezTo>
                <a:cubicBezTo>
                  <a:pt x="21" y="21"/>
                  <a:pt x="20" y="23"/>
                  <a:pt x="18" y="24"/>
                </a:cubicBezTo>
                <a:cubicBezTo>
                  <a:pt x="16" y="28"/>
                  <a:pt x="14" y="31"/>
                  <a:pt x="12" y="35"/>
                </a:cubicBezTo>
                <a:cubicBezTo>
                  <a:pt x="12" y="35"/>
                  <a:pt x="12" y="35"/>
                  <a:pt x="12" y="36"/>
                </a:cubicBezTo>
                <a:cubicBezTo>
                  <a:pt x="13" y="35"/>
                  <a:pt x="13" y="35"/>
                  <a:pt x="14" y="34"/>
                </a:cubicBezTo>
                <a:cubicBezTo>
                  <a:pt x="15" y="34"/>
                  <a:pt x="15" y="34"/>
                  <a:pt x="15" y="33"/>
                </a:cubicBezTo>
                <a:cubicBezTo>
                  <a:pt x="16" y="31"/>
                  <a:pt x="17" y="29"/>
                  <a:pt x="18" y="28"/>
                </a:cubicBezTo>
                <a:cubicBezTo>
                  <a:pt x="19" y="27"/>
                  <a:pt x="20" y="25"/>
                  <a:pt x="21" y="24"/>
                </a:cubicBezTo>
                <a:cubicBezTo>
                  <a:pt x="22" y="23"/>
                  <a:pt x="23" y="22"/>
                  <a:pt x="25" y="21"/>
                </a:cubicBezTo>
                <a:cubicBezTo>
                  <a:pt x="28" y="17"/>
                  <a:pt x="31" y="14"/>
                  <a:pt x="36" y="12"/>
                </a:cubicBezTo>
                <a:cubicBezTo>
                  <a:pt x="37" y="11"/>
                  <a:pt x="39" y="11"/>
                  <a:pt x="40" y="10"/>
                </a:cubicBezTo>
                <a:cubicBezTo>
                  <a:pt x="41" y="10"/>
                  <a:pt x="42" y="10"/>
                  <a:pt x="43" y="10"/>
                </a:cubicBezTo>
                <a:cubicBezTo>
                  <a:pt x="45" y="9"/>
                  <a:pt x="47" y="8"/>
                  <a:pt x="49" y="8"/>
                </a:cubicBezTo>
                <a:cubicBezTo>
                  <a:pt x="51" y="8"/>
                  <a:pt x="54" y="7"/>
                  <a:pt x="57" y="7"/>
                </a:cubicBezTo>
                <a:cubicBezTo>
                  <a:pt x="60" y="7"/>
                  <a:pt x="62" y="6"/>
                  <a:pt x="65" y="7"/>
                </a:cubicBezTo>
                <a:cubicBezTo>
                  <a:pt x="66" y="7"/>
                  <a:pt x="67" y="7"/>
                  <a:pt x="67" y="7"/>
                </a:cubicBezTo>
                <a:cubicBezTo>
                  <a:pt x="71" y="7"/>
                  <a:pt x="75" y="7"/>
                  <a:pt x="78" y="8"/>
                </a:cubicBezTo>
                <a:cubicBezTo>
                  <a:pt x="79" y="9"/>
                  <a:pt x="80" y="9"/>
                  <a:pt x="81" y="9"/>
                </a:cubicBezTo>
                <a:cubicBezTo>
                  <a:pt x="86" y="9"/>
                  <a:pt x="91" y="11"/>
                  <a:pt x="95" y="13"/>
                </a:cubicBezTo>
                <a:cubicBezTo>
                  <a:pt x="96" y="13"/>
                  <a:pt x="96" y="13"/>
                  <a:pt x="96" y="13"/>
                </a:cubicBezTo>
                <a:close/>
                <a:moveTo>
                  <a:pt x="115" y="82"/>
                </a:moveTo>
                <a:cubicBezTo>
                  <a:pt x="115" y="82"/>
                  <a:pt x="115" y="82"/>
                  <a:pt x="115" y="82"/>
                </a:cubicBezTo>
                <a:cubicBezTo>
                  <a:pt x="115" y="82"/>
                  <a:pt x="115" y="82"/>
                  <a:pt x="115" y="82"/>
                </a:cubicBezTo>
                <a:cubicBezTo>
                  <a:pt x="113" y="85"/>
                  <a:pt x="111" y="87"/>
                  <a:pt x="109" y="89"/>
                </a:cubicBezTo>
                <a:cubicBezTo>
                  <a:pt x="105" y="94"/>
                  <a:pt x="101" y="98"/>
                  <a:pt x="96" y="102"/>
                </a:cubicBezTo>
                <a:cubicBezTo>
                  <a:pt x="96" y="103"/>
                  <a:pt x="96" y="103"/>
                  <a:pt x="96" y="103"/>
                </a:cubicBezTo>
                <a:cubicBezTo>
                  <a:pt x="96" y="104"/>
                  <a:pt x="95" y="104"/>
                  <a:pt x="95" y="104"/>
                </a:cubicBezTo>
                <a:cubicBezTo>
                  <a:pt x="95" y="104"/>
                  <a:pt x="94" y="104"/>
                  <a:pt x="94" y="104"/>
                </a:cubicBezTo>
                <a:cubicBezTo>
                  <a:pt x="91" y="106"/>
                  <a:pt x="88" y="108"/>
                  <a:pt x="85" y="109"/>
                </a:cubicBezTo>
                <a:cubicBezTo>
                  <a:pt x="81" y="111"/>
                  <a:pt x="77" y="112"/>
                  <a:pt x="73" y="112"/>
                </a:cubicBezTo>
                <a:cubicBezTo>
                  <a:pt x="70" y="112"/>
                  <a:pt x="68" y="112"/>
                  <a:pt x="65" y="112"/>
                </a:cubicBezTo>
                <a:cubicBezTo>
                  <a:pt x="60" y="112"/>
                  <a:pt x="55" y="111"/>
                  <a:pt x="50" y="110"/>
                </a:cubicBezTo>
                <a:cubicBezTo>
                  <a:pt x="46" y="109"/>
                  <a:pt x="43" y="107"/>
                  <a:pt x="39" y="106"/>
                </a:cubicBezTo>
                <a:cubicBezTo>
                  <a:pt x="37" y="105"/>
                  <a:pt x="36" y="105"/>
                  <a:pt x="34" y="104"/>
                </a:cubicBezTo>
                <a:cubicBezTo>
                  <a:pt x="29" y="102"/>
                  <a:pt x="26" y="98"/>
                  <a:pt x="22" y="94"/>
                </a:cubicBezTo>
                <a:cubicBezTo>
                  <a:pt x="22" y="93"/>
                  <a:pt x="20" y="92"/>
                  <a:pt x="20" y="90"/>
                </a:cubicBezTo>
                <a:cubicBezTo>
                  <a:pt x="19" y="90"/>
                  <a:pt x="19" y="90"/>
                  <a:pt x="19" y="90"/>
                </a:cubicBezTo>
                <a:cubicBezTo>
                  <a:pt x="19" y="90"/>
                  <a:pt x="19" y="89"/>
                  <a:pt x="19" y="89"/>
                </a:cubicBezTo>
                <a:cubicBezTo>
                  <a:pt x="17" y="87"/>
                  <a:pt x="16" y="85"/>
                  <a:pt x="15" y="83"/>
                </a:cubicBezTo>
                <a:cubicBezTo>
                  <a:pt x="15" y="83"/>
                  <a:pt x="14" y="83"/>
                  <a:pt x="14" y="83"/>
                </a:cubicBezTo>
                <a:cubicBezTo>
                  <a:pt x="13" y="83"/>
                  <a:pt x="12" y="82"/>
                  <a:pt x="13" y="81"/>
                </a:cubicBezTo>
                <a:cubicBezTo>
                  <a:pt x="13" y="80"/>
                  <a:pt x="13" y="80"/>
                  <a:pt x="13" y="80"/>
                </a:cubicBezTo>
                <a:cubicBezTo>
                  <a:pt x="12" y="78"/>
                  <a:pt x="11" y="76"/>
                  <a:pt x="10" y="75"/>
                </a:cubicBezTo>
                <a:cubicBezTo>
                  <a:pt x="10" y="74"/>
                  <a:pt x="10" y="74"/>
                  <a:pt x="10" y="74"/>
                </a:cubicBezTo>
                <a:cubicBezTo>
                  <a:pt x="10" y="75"/>
                  <a:pt x="9" y="75"/>
                  <a:pt x="9" y="75"/>
                </a:cubicBezTo>
                <a:cubicBezTo>
                  <a:pt x="9" y="76"/>
                  <a:pt x="10" y="77"/>
                  <a:pt x="10" y="78"/>
                </a:cubicBezTo>
                <a:cubicBezTo>
                  <a:pt x="10" y="79"/>
                  <a:pt x="11" y="80"/>
                  <a:pt x="12" y="82"/>
                </a:cubicBezTo>
                <a:cubicBezTo>
                  <a:pt x="13" y="83"/>
                  <a:pt x="14" y="85"/>
                  <a:pt x="15" y="87"/>
                </a:cubicBezTo>
                <a:cubicBezTo>
                  <a:pt x="16" y="88"/>
                  <a:pt x="17" y="90"/>
                  <a:pt x="19" y="92"/>
                </a:cubicBezTo>
                <a:cubicBezTo>
                  <a:pt x="20" y="93"/>
                  <a:pt x="21" y="95"/>
                  <a:pt x="23" y="96"/>
                </a:cubicBezTo>
                <a:cubicBezTo>
                  <a:pt x="24" y="97"/>
                  <a:pt x="24" y="98"/>
                  <a:pt x="25" y="98"/>
                </a:cubicBezTo>
                <a:cubicBezTo>
                  <a:pt x="28" y="101"/>
                  <a:pt x="31" y="103"/>
                  <a:pt x="34" y="105"/>
                </a:cubicBezTo>
                <a:cubicBezTo>
                  <a:pt x="36" y="106"/>
                  <a:pt x="37" y="107"/>
                  <a:pt x="39" y="108"/>
                </a:cubicBezTo>
                <a:cubicBezTo>
                  <a:pt x="40" y="108"/>
                  <a:pt x="40" y="108"/>
                  <a:pt x="41" y="108"/>
                </a:cubicBezTo>
                <a:cubicBezTo>
                  <a:pt x="47" y="110"/>
                  <a:pt x="53" y="111"/>
                  <a:pt x="59" y="113"/>
                </a:cubicBezTo>
                <a:cubicBezTo>
                  <a:pt x="62" y="113"/>
                  <a:pt x="66" y="114"/>
                  <a:pt x="70" y="114"/>
                </a:cubicBezTo>
                <a:cubicBezTo>
                  <a:pt x="75" y="114"/>
                  <a:pt x="79" y="113"/>
                  <a:pt x="83" y="112"/>
                </a:cubicBezTo>
                <a:cubicBezTo>
                  <a:pt x="85" y="111"/>
                  <a:pt x="87" y="110"/>
                  <a:pt x="89" y="109"/>
                </a:cubicBezTo>
                <a:cubicBezTo>
                  <a:pt x="91" y="108"/>
                  <a:pt x="92" y="107"/>
                  <a:pt x="94" y="106"/>
                </a:cubicBezTo>
                <a:cubicBezTo>
                  <a:pt x="95" y="105"/>
                  <a:pt x="97" y="103"/>
                  <a:pt x="98" y="102"/>
                </a:cubicBezTo>
                <a:cubicBezTo>
                  <a:pt x="99" y="101"/>
                  <a:pt x="101" y="100"/>
                  <a:pt x="102" y="99"/>
                </a:cubicBezTo>
                <a:cubicBezTo>
                  <a:pt x="103" y="97"/>
                  <a:pt x="104" y="96"/>
                  <a:pt x="105" y="95"/>
                </a:cubicBezTo>
                <a:cubicBezTo>
                  <a:pt x="107" y="93"/>
                  <a:pt x="109" y="91"/>
                  <a:pt x="110" y="89"/>
                </a:cubicBezTo>
                <a:cubicBezTo>
                  <a:pt x="112" y="87"/>
                  <a:pt x="113" y="85"/>
                  <a:pt x="115" y="83"/>
                </a:cubicBezTo>
                <a:cubicBezTo>
                  <a:pt x="115" y="82"/>
                  <a:pt x="115" y="82"/>
                  <a:pt x="115" y="82"/>
                </a:cubicBezTo>
                <a:close/>
                <a:moveTo>
                  <a:pt x="120" y="50"/>
                </a:moveTo>
                <a:cubicBezTo>
                  <a:pt x="120" y="50"/>
                  <a:pt x="120" y="50"/>
                  <a:pt x="120" y="50"/>
                </a:cubicBezTo>
                <a:cubicBezTo>
                  <a:pt x="120" y="45"/>
                  <a:pt x="118" y="41"/>
                  <a:pt x="117" y="37"/>
                </a:cubicBezTo>
                <a:cubicBezTo>
                  <a:pt x="115" y="35"/>
                  <a:pt x="114" y="32"/>
                  <a:pt x="112" y="29"/>
                </a:cubicBezTo>
                <a:cubicBezTo>
                  <a:pt x="111" y="27"/>
                  <a:pt x="110" y="25"/>
                  <a:pt x="108" y="23"/>
                </a:cubicBezTo>
                <a:cubicBezTo>
                  <a:pt x="107" y="23"/>
                  <a:pt x="107" y="22"/>
                  <a:pt x="107" y="22"/>
                </a:cubicBezTo>
                <a:cubicBezTo>
                  <a:pt x="105" y="21"/>
                  <a:pt x="104" y="20"/>
                  <a:pt x="102" y="19"/>
                </a:cubicBezTo>
                <a:cubicBezTo>
                  <a:pt x="101" y="18"/>
                  <a:pt x="99" y="17"/>
                  <a:pt x="97" y="16"/>
                </a:cubicBezTo>
                <a:cubicBezTo>
                  <a:pt x="95" y="14"/>
                  <a:pt x="92" y="13"/>
                  <a:pt x="90" y="12"/>
                </a:cubicBezTo>
                <a:cubicBezTo>
                  <a:pt x="90" y="12"/>
                  <a:pt x="90" y="12"/>
                  <a:pt x="89" y="12"/>
                </a:cubicBezTo>
                <a:cubicBezTo>
                  <a:pt x="91" y="13"/>
                  <a:pt x="93" y="14"/>
                  <a:pt x="96" y="16"/>
                </a:cubicBezTo>
                <a:cubicBezTo>
                  <a:pt x="97" y="17"/>
                  <a:pt x="99" y="18"/>
                  <a:pt x="101" y="19"/>
                </a:cubicBezTo>
                <a:cubicBezTo>
                  <a:pt x="103" y="20"/>
                  <a:pt x="104" y="21"/>
                  <a:pt x="106" y="23"/>
                </a:cubicBezTo>
                <a:cubicBezTo>
                  <a:pt x="107" y="24"/>
                  <a:pt x="108" y="25"/>
                  <a:pt x="109" y="27"/>
                </a:cubicBezTo>
                <a:cubicBezTo>
                  <a:pt x="110" y="28"/>
                  <a:pt x="111" y="30"/>
                  <a:pt x="112" y="32"/>
                </a:cubicBezTo>
                <a:cubicBezTo>
                  <a:pt x="113" y="34"/>
                  <a:pt x="114" y="36"/>
                  <a:pt x="115" y="38"/>
                </a:cubicBezTo>
                <a:cubicBezTo>
                  <a:pt x="117" y="42"/>
                  <a:pt x="119" y="46"/>
                  <a:pt x="120" y="50"/>
                </a:cubicBezTo>
                <a:close/>
                <a:moveTo>
                  <a:pt x="82" y="114"/>
                </a:moveTo>
                <a:cubicBezTo>
                  <a:pt x="82" y="114"/>
                  <a:pt x="82" y="115"/>
                  <a:pt x="82" y="115"/>
                </a:cubicBezTo>
                <a:cubicBezTo>
                  <a:pt x="82" y="114"/>
                  <a:pt x="83" y="114"/>
                  <a:pt x="84" y="114"/>
                </a:cubicBezTo>
                <a:cubicBezTo>
                  <a:pt x="88" y="113"/>
                  <a:pt x="91" y="112"/>
                  <a:pt x="95" y="109"/>
                </a:cubicBezTo>
                <a:cubicBezTo>
                  <a:pt x="97" y="108"/>
                  <a:pt x="99" y="107"/>
                  <a:pt x="101" y="105"/>
                </a:cubicBezTo>
                <a:cubicBezTo>
                  <a:pt x="103" y="103"/>
                  <a:pt x="105" y="102"/>
                  <a:pt x="107" y="99"/>
                </a:cubicBezTo>
                <a:cubicBezTo>
                  <a:pt x="109" y="96"/>
                  <a:pt x="111" y="93"/>
                  <a:pt x="113" y="90"/>
                </a:cubicBezTo>
                <a:cubicBezTo>
                  <a:pt x="114" y="89"/>
                  <a:pt x="114" y="88"/>
                  <a:pt x="115" y="87"/>
                </a:cubicBezTo>
                <a:cubicBezTo>
                  <a:pt x="115" y="86"/>
                  <a:pt x="115" y="86"/>
                  <a:pt x="115" y="86"/>
                </a:cubicBezTo>
                <a:cubicBezTo>
                  <a:pt x="115" y="86"/>
                  <a:pt x="115" y="86"/>
                  <a:pt x="115" y="86"/>
                </a:cubicBezTo>
                <a:cubicBezTo>
                  <a:pt x="112" y="90"/>
                  <a:pt x="110" y="93"/>
                  <a:pt x="108" y="96"/>
                </a:cubicBezTo>
                <a:cubicBezTo>
                  <a:pt x="108" y="97"/>
                  <a:pt x="108" y="97"/>
                  <a:pt x="107" y="98"/>
                </a:cubicBezTo>
                <a:cubicBezTo>
                  <a:pt x="104" y="101"/>
                  <a:pt x="101" y="104"/>
                  <a:pt x="98" y="106"/>
                </a:cubicBezTo>
                <a:cubicBezTo>
                  <a:pt x="93" y="110"/>
                  <a:pt x="88" y="112"/>
                  <a:pt x="83" y="114"/>
                </a:cubicBezTo>
                <a:cubicBezTo>
                  <a:pt x="82" y="114"/>
                  <a:pt x="82" y="114"/>
                  <a:pt x="82" y="114"/>
                </a:cubicBezTo>
                <a:close/>
                <a:moveTo>
                  <a:pt x="7" y="49"/>
                </a:moveTo>
                <a:cubicBezTo>
                  <a:pt x="8" y="49"/>
                  <a:pt x="8" y="49"/>
                  <a:pt x="9" y="48"/>
                </a:cubicBezTo>
                <a:cubicBezTo>
                  <a:pt x="9" y="48"/>
                  <a:pt x="9" y="48"/>
                  <a:pt x="9" y="47"/>
                </a:cubicBezTo>
                <a:cubicBezTo>
                  <a:pt x="9" y="47"/>
                  <a:pt x="10" y="46"/>
                  <a:pt x="10" y="46"/>
                </a:cubicBezTo>
                <a:cubicBezTo>
                  <a:pt x="10" y="43"/>
                  <a:pt x="12" y="40"/>
                  <a:pt x="13" y="38"/>
                </a:cubicBezTo>
                <a:cubicBezTo>
                  <a:pt x="13" y="37"/>
                  <a:pt x="13" y="37"/>
                  <a:pt x="13" y="37"/>
                </a:cubicBezTo>
                <a:cubicBezTo>
                  <a:pt x="12" y="37"/>
                  <a:pt x="12" y="38"/>
                  <a:pt x="11" y="38"/>
                </a:cubicBezTo>
                <a:cubicBezTo>
                  <a:pt x="11" y="38"/>
                  <a:pt x="11" y="38"/>
                  <a:pt x="11" y="39"/>
                </a:cubicBezTo>
                <a:cubicBezTo>
                  <a:pt x="10" y="42"/>
                  <a:pt x="8" y="45"/>
                  <a:pt x="7" y="48"/>
                </a:cubicBezTo>
                <a:cubicBezTo>
                  <a:pt x="7" y="48"/>
                  <a:pt x="7" y="49"/>
                  <a:pt x="7" y="49"/>
                </a:cubicBezTo>
                <a:close/>
                <a:moveTo>
                  <a:pt x="7" y="66"/>
                </a:moveTo>
                <a:cubicBezTo>
                  <a:pt x="7" y="63"/>
                  <a:pt x="8" y="61"/>
                  <a:pt x="8" y="58"/>
                </a:cubicBezTo>
                <a:cubicBezTo>
                  <a:pt x="8" y="58"/>
                  <a:pt x="8" y="58"/>
                  <a:pt x="8" y="58"/>
                </a:cubicBezTo>
                <a:cubicBezTo>
                  <a:pt x="7" y="58"/>
                  <a:pt x="7" y="59"/>
                  <a:pt x="6" y="60"/>
                </a:cubicBezTo>
                <a:cubicBezTo>
                  <a:pt x="6" y="60"/>
                  <a:pt x="6" y="60"/>
                  <a:pt x="6" y="60"/>
                </a:cubicBezTo>
                <a:cubicBezTo>
                  <a:pt x="6" y="62"/>
                  <a:pt x="6" y="64"/>
                  <a:pt x="6" y="66"/>
                </a:cubicBezTo>
                <a:cubicBezTo>
                  <a:pt x="6" y="66"/>
                  <a:pt x="6" y="66"/>
                  <a:pt x="7" y="66"/>
                </a:cubicBezTo>
                <a:close/>
                <a:moveTo>
                  <a:pt x="9" y="51"/>
                </a:moveTo>
                <a:cubicBezTo>
                  <a:pt x="9" y="51"/>
                  <a:pt x="9" y="50"/>
                  <a:pt x="9" y="50"/>
                </a:cubicBezTo>
                <a:cubicBezTo>
                  <a:pt x="8" y="51"/>
                  <a:pt x="8" y="51"/>
                  <a:pt x="8" y="51"/>
                </a:cubicBezTo>
                <a:cubicBezTo>
                  <a:pt x="7" y="52"/>
                  <a:pt x="6" y="53"/>
                  <a:pt x="6" y="54"/>
                </a:cubicBezTo>
                <a:cubicBezTo>
                  <a:pt x="6" y="55"/>
                  <a:pt x="6" y="55"/>
                  <a:pt x="6" y="55"/>
                </a:cubicBezTo>
                <a:cubicBezTo>
                  <a:pt x="6" y="56"/>
                  <a:pt x="6" y="56"/>
                  <a:pt x="6" y="57"/>
                </a:cubicBezTo>
                <a:cubicBezTo>
                  <a:pt x="7" y="56"/>
                  <a:pt x="7" y="56"/>
                  <a:pt x="8" y="56"/>
                </a:cubicBezTo>
                <a:cubicBezTo>
                  <a:pt x="8" y="55"/>
                  <a:pt x="8" y="55"/>
                  <a:pt x="8" y="55"/>
                </a:cubicBezTo>
                <a:cubicBezTo>
                  <a:pt x="8" y="54"/>
                  <a:pt x="8" y="53"/>
                  <a:pt x="8" y="52"/>
                </a:cubicBezTo>
                <a:cubicBezTo>
                  <a:pt x="9" y="52"/>
                  <a:pt x="9" y="51"/>
                  <a:pt x="9" y="51"/>
                </a:cubicBezTo>
                <a:close/>
                <a:moveTo>
                  <a:pt x="15" y="91"/>
                </a:moveTo>
                <a:cubicBezTo>
                  <a:pt x="18" y="94"/>
                  <a:pt x="20" y="98"/>
                  <a:pt x="24" y="100"/>
                </a:cubicBezTo>
                <a:cubicBezTo>
                  <a:pt x="21" y="97"/>
                  <a:pt x="18" y="94"/>
                  <a:pt x="15" y="91"/>
                </a:cubicBezTo>
                <a:close/>
                <a:moveTo>
                  <a:pt x="55" y="114"/>
                </a:moveTo>
                <a:cubicBezTo>
                  <a:pt x="59" y="115"/>
                  <a:pt x="64" y="115"/>
                  <a:pt x="69" y="115"/>
                </a:cubicBezTo>
                <a:cubicBezTo>
                  <a:pt x="66" y="115"/>
                  <a:pt x="64" y="115"/>
                  <a:pt x="62" y="115"/>
                </a:cubicBezTo>
                <a:cubicBezTo>
                  <a:pt x="59" y="114"/>
                  <a:pt x="57" y="114"/>
                  <a:pt x="55" y="114"/>
                </a:cubicBezTo>
                <a:close/>
                <a:moveTo>
                  <a:pt x="67" y="8"/>
                </a:moveTo>
                <a:cubicBezTo>
                  <a:pt x="65" y="8"/>
                  <a:pt x="62" y="8"/>
                  <a:pt x="59" y="8"/>
                </a:cubicBezTo>
                <a:cubicBezTo>
                  <a:pt x="62" y="8"/>
                  <a:pt x="65" y="8"/>
                  <a:pt x="67" y="8"/>
                </a:cubicBezTo>
                <a:close/>
                <a:moveTo>
                  <a:pt x="9" y="73"/>
                </a:moveTo>
                <a:cubicBezTo>
                  <a:pt x="9" y="73"/>
                  <a:pt x="10" y="73"/>
                  <a:pt x="9" y="73"/>
                </a:cubicBezTo>
                <a:cubicBezTo>
                  <a:pt x="9" y="72"/>
                  <a:pt x="9" y="71"/>
                  <a:pt x="9" y="71"/>
                </a:cubicBezTo>
                <a:cubicBezTo>
                  <a:pt x="9" y="71"/>
                  <a:pt x="9" y="71"/>
                  <a:pt x="9" y="71"/>
                </a:cubicBezTo>
                <a:cubicBezTo>
                  <a:pt x="9" y="72"/>
                  <a:pt x="9" y="72"/>
                  <a:pt x="9" y="73"/>
                </a:cubicBezTo>
                <a:close/>
                <a:moveTo>
                  <a:pt x="33" y="15"/>
                </a:moveTo>
                <a:cubicBezTo>
                  <a:pt x="33" y="15"/>
                  <a:pt x="33" y="16"/>
                  <a:pt x="33" y="16"/>
                </a:cubicBezTo>
                <a:cubicBezTo>
                  <a:pt x="34" y="16"/>
                  <a:pt x="34" y="16"/>
                  <a:pt x="34" y="15"/>
                </a:cubicBezTo>
                <a:cubicBezTo>
                  <a:pt x="34" y="15"/>
                  <a:pt x="34" y="15"/>
                  <a:pt x="34" y="15"/>
                </a:cubicBezTo>
                <a:cubicBezTo>
                  <a:pt x="34" y="15"/>
                  <a:pt x="34" y="15"/>
                  <a:pt x="34" y="15"/>
                </a:cubicBezTo>
                <a:cubicBezTo>
                  <a:pt x="34" y="15"/>
                  <a:pt x="34" y="15"/>
                  <a:pt x="33" y="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35" name="Freeform 153"/>
          <p:cNvSpPr>
            <a:spLocks noEditPoints="1"/>
          </p:cNvSpPr>
          <p:nvPr/>
        </p:nvSpPr>
        <p:spPr bwMode="auto">
          <a:xfrm>
            <a:off x="4122233" y="5006034"/>
            <a:ext cx="52846" cy="198532"/>
          </a:xfrm>
          <a:custGeom>
            <a:gdLst>
              <a:gd fmla="*/ 10 w 20" name="T0"/>
              <a:gd fmla="*/ 62 h 76" name="T1"/>
              <a:gd fmla="*/ 14 w 20" name="T2"/>
              <a:gd fmla="*/ 54 h 76" name="T3"/>
              <a:gd fmla="*/ 16 w 20" name="T4"/>
              <a:gd fmla="*/ 46 h 76" name="T5"/>
              <a:gd fmla="*/ 9 w 20" name="T6"/>
              <a:gd fmla="*/ 43 h 76" name="T7"/>
              <a:gd fmla="*/ 2 w 20" name="T8"/>
              <a:gd fmla="*/ 36 h 76" name="T9"/>
              <a:gd fmla="*/ 0 w 20" name="T10"/>
              <a:gd fmla="*/ 26 h 76" name="T11"/>
              <a:gd fmla="*/ 2 w 20" name="T12"/>
              <a:gd fmla="*/ 20 h 76" name="T13"/>
              <a:gd fmla="*/ 4 w 20" name="T14"/>
              <a:gd fmla="*/ 15 h 76" name="T15"/>
              <a:gd fmla="*/ 2 w 20" name="T16"/>
              <a:gd fmla="*/ 10 h 76" name="T17"/>
              <a:gd fmla="*/ 2 w 20" name="T18"/>
              <a:gd fmla="*/ 6 h 76" name="T19"/>
              <a:gd fmla="*/ 13 w 20" name="T20"/>
              <a:gd fmla="*/ 3 h 76" name="T21"/>
              <a:gd fmla="*/ 15 w 20" name="T22"/>
              <a:gd fmla="*/ 12 h 76" name="T23"/>
              <a:gd fmla="*/ 12 w 20" name="T24"/>
              <a:gd fmla="*/ 18 h 76" name="T25"/>
              <a:gd fmla="*/ 5 w 20" name="T26"/>
              <a:gd fmla="*/ 27 h 76" name="T27"/>
              <a:gd fmla="*/ 5 w 20" name="T28"/>
              <a:gd fmla="*/ 29 h 76" name="T29"/>
              <a:gd fmla="*/ 9 w 20" name="T30"/>
              <a:gd fmla="*/ 35 h 76" name="T31"/>
              <a:gd fmla="*/ 14 w 20" name="T32"/>
              <a:gd fmla="*/ 38 h 76" name="T33"/>
              <a:gd fmla="*/ 18 w 20" name="T34"/>
              <a:gd fmla="*/ 43 h 76" name="T35"/>
              <a:gd fmla="*/ 20 w 20" name="T36"/>
              <a:gd fmla="*/ 49 h 76" name="T37"/>
              <a:gd fmla="*/ 19 w 20" name="T38"/>
              <a:gd fmla="*/ 54 h 76" name="T39"/>
              <a:gd fmla="*/ 14 w 20" name="T40"/>
              <a:gd fmla="*/ 62 h 76" name="T41"/>
              <a:gd fmla="*/ 14 w 20" name="T42"/>
              <a:gd fmla="*/ 64 h 76" name="T43"/>
              <a:gd fmla="*/ 13 w 20" name="T44"/>
              <a:gd fmla="*/ 69 h 76" name="T45"/>
              <a:gd fmla="*/ 14 w 20" name="T46"/>
              <a:gd fmla="*/ 71 h 76" name="T47"/>
              <a:gd fmla="*/ 16 w 20" name="T48"/>
              <a:gd fmla="*/ 72 h 76" name="T49"/>
              <a:gd fmla="*/ 13 w 20" name="T50"/>
              <a:gd fmla="*/ 76 h 76" name="T51"/>
              <a:gd fmla="*/ 12 w 20" name="T52"/>
              <a:gd fmla="*/ 72 h 76" name="T53"/>
              <a:gd fmla="*/ 11 w 20" name="T54"/>
              <a:gd fmla="*/ 69 h 76" name="T55"/>
              <a:gd fmla="*/ 10 w 20" name="T56"/>
              <a:gd fmla="*/ 63 h 76" name="T57"/>
              <a:gd fmla="*/ 18 w 20" name="T58"/>
              <a:gd fmla="*/ 51 h 76" name="T59"/>
              <a:gd fmla="*/ 17 w 20" name="T60"/>
              <a:gd fmla="*/ 53 h 76" name="T61"/>
              <a:gd fmla="*/ 13 w 20" name="T62"/>
              <a:gd fmla="*/ 60 h 76" name="T63"/>
              <a:gd fmla="*/ 13 w 20" name="T64"/>
              <a:gd fmla="*/ 60 h 76" name="T65"/>
              <a:gd fmla="*/ 17 w 20" name="T66"/>
              <a:gd fmla="*/ 55 h 76" name="T67"/>
              <a:gd fmla="*/ 6 w 20" name="T68"/>
              <a:gd fmla="*/ 38 h 76" name="T69"/>
              <a:gd fmla="*/ 13 w 20" name="T70"/>
              <a:gd fmla="*/ 42 h 76" name="T71"/>
              <a:gd fmla="*/ 9 w 20" name="T72"/>
              <a:gd fmla="*/ 40 h 76" name="T73"/>
              <a:gd fmla="*/ 8 w 20" name="T74"/>
              <a:gd fmla="*/ 39 h 76" name="T75"/>
              <a:gd fmla="*/ 8 w 20" name="T76"/>
              <a:gd fmla="*/ 37 h 76" name="T77"/>
              <a:gd fmla="*/ 11 w 20" name="T78"/>
              <a:gd fmla="*/ 39 h 76" name="T79"/>
              <a:gd fmla="*/ 8 w 20" name="T80"/>
              <a:gd fmla="*/ 37 h 76" name="T81"/>
              <a:gd fmla="*/ 11 w 20" name="T82"/>
              <a:gd fmla="*/ 5 h 76" name="T83"/>
              <a:gd fmla="*/ 13 w 20" name="T84"/>
              <a:gd fmla="*/ 8 h 76" name="T85"/>
              <a:gd fmla="*/ 8 w 20" name="T86"/>
              <a:gd fmla="*/ 13 h 76" name="T87"/>
              <a:gd fmla="*/ 8 w 20" name="T88"/>
              <a:gd fmla="*/ 13 h 76" name="T89"/>
              <a:gd fmla="*/ 4 w 20" name="T90"/>
              <a:gd fmla="*/ 20 h 76" name="T91"/>
              <a:gd fmla="*/ 5 w 20" name="T92"/>
              <a:gd fmla="*/ 21 h 76" name="T93"/>
              <a:gd fmla="*/ 2 w 20" name="T94"/>
              <a:gd fmla="*/ 28 h 76" name="T95"/>
              <a:gd fmla="*/ 2 w 20" name="T96"/>
              <a:gd fmla="*/ 30 h 76" name="T97"/>
              <a:gd fmla="*/ 6 w 20" name="T98"/>
              <a:gd fmla="*/ 19 h 76" name="T99"/>
              <a:gd fmla="*/ 7 w 20" name="T100"/>
              <a:gd fmla="*/ 19 h 76" name="T101"/>
              <a:gd fmla="*/ 9 w 20" name="T102"/>
              <a:gd fmla="*/ 4 h 76" name="T103"/>
              <a:gd fmla="*/ 9 w 20" name="T104"/>
              <a:gd fmla="*/ 4 h 76" name="T105"/>
              <a:gd fmla="*/ 14 w 20" name="T106"/>
              <a:gd fmla="*/ 12 h 76" name="T107"/>
              <a:gd fmla="*/ 14 w 20" name="T108"/>
              <a:gd fmla="*/ 11 h 76"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76" w="20">
                <a:moveTo>
                  <a:pt x="10" y="63"/>
                </a:moveTo>
                <a:cubicBezTo>
                  <a:pt x="10" y="62"/>
                  <a:pt x="10" y="62"/>
                  <a:pt x="10" y="62"/>
                </a:cubicBezTo>
                <a:cubicBezTo>
                  <a:pt x="10" y="60"/>
                  <a:pt x="10" y="59"/>
                  <a:pt x="11" y="58"/>
                </a:cubicBezTo>
                <a:cubicBezTo>
                  <a:pt x="12" y="57"/>
                  <a:pt x="13" y="55"/>
                  <a:pt x="14" y="54"/>
                </a:cubicBezTo>
                <a:cubicBezTo>
                  <a:pt x="16" y="52"/>
                  <a:pt x="17" y="50"/>
                  <a:pt x="17" y="47"/>
                </a:cubicBezTo>
                <a:cubicBezTo>
                  <a:pt x="17" y="47"/>
                  <a:pt x="17" y="46"/>
                  <a:pt x="16" y="46"/>
                </a:cubicBezTo>
                <a:cubicBezTo>
                  <a:pt x="15" y="44"/>
                  <a:pt x="13" y="43"/>
                  <a:pt x="11" y="43"/>
                </a:cubicBezTo>
                <a:cubicBezTo>
                  <a:pt x="11" y="43"/>
                  <a:pt x="10" y="43"/>
                  <a:pt x="9" y="43"/>
                </a:cubicBezTo>
                <a:cubicBezTo>
                  <a:pt x="8" y="42"/>
                  <a:pt x="6" y="41"/>
                  <a:pt x="5" y="40"/>
                </a:cubicBezTo>
                <a:cubicBezTo>
                  <a:pt x="4" y="39"/>
                  <a:pt x="3" y="37"/>
                  <a:pt x="2" y="36"/>
                </a:cubicBezTo>
                <a:cubicBezTo>
                  <a:pt x="1" y="35"/>
                  <a:pt x="0" y="34"/>
                  <a:pt x="0" y="32"/>
                </a:cubicBezTo>
                <a:cubicBezTo>
                  <a:pt x="0" y="30"/>
                  <a:pt x="0" y="28"/>
                  <a:pt x="0" y="26"/>
                </a:cubicBezTo>
                <a:cubicBezTo>
                  <a:pt x="0" y="25"/>
                  <a:pt x="0" y="24"/>
                  <a:pt x="1" y="23"/>
                </a:cubicBezTo>
                <a:cubicBezTo>
                  <a:pt x="1" y="22"/>
                  <a:pt x="2" y="21"/>
                  <a:pt x="2" y="20"/>
                </a:cubicBezTo>
                <a:cubicBezTo>
                  <a:pt x="2" y="20"/>
                  <a:pt x="2" y="20"/>
                  <a:pt x="2" y="20"/>
                </a:cubicBezTo>
                <a:cubicBezTo>
                  <a:pt x="3" y="18"/>
                  <a:pt x="3" y="17"/>
                  <a:pt x="4" y="15"/>
                </a:cubicBezTo>
                <a:cubicBezTo>
                  <a:pt x="4" y="14"/>
                  <a:pt x="3" y="13"/>
                  <a:pt x="3" y="12"/>
                </a:cubicBezTo>
                <a:cubicBezTo>
                  <a:pt x="3" y="11"/>
                  <a:pt x="2" y="11"/>
                  <a:pt x="2" y="10"/>
                </a:cubicBezTo>
                <a:cubicBezTo>
                  <a:pt x="2" y="9"/>
                  <a:pt x="2" y="8"/>
                  <a:pt x="2" y="7"/>
                </a:cubicBezTo>
                <a:cubicBezTo>
                  <a:pt x="2" y="7"/>
                  <a:pt x="2" y="6"/>
                  <a:pt x="2" y="6"/>
                </a:cubicBezTo>
                <a:cubicBezTo>
                  <a:pt x="3" y="6"/>
                  <a:pt x="3" y="6"/>
                  <a:pt x="3" y="5"/>
                </a:cubicBezTo>
                <a:cubicBezTo>
                  <a:pt x="5" y="1"/>
                  <a:pt x="10" y="0"/>
                  <a:pt x="13" y="3"/>
                </a:cubicBezTo>
                <a:cubicBezTo>
                  <a:pt x="14" y="4"/>
                  <a:pt x="15" y="5"/>
                  <a:pt x="15" y="7"/>
                </a:cubicBezTo>
                <a:cubicBezTo>
                  <a:pt x="15" y="9"/>
                  <a:pt x="15" y="10"/>
                  <a:pt x="15" y="12"/>
                </a:cubicBezTo>
                <a:cubicBezTo>
                  <a:pt x="15" y="14"/>
                  <a:pt x="15" y="15"/>
                  <a:pt x="14" y="16"/>
                </a:cubicBezTo>
                <a:cubicBezTo>
                  <a:pt x="13" y="17"/>
                  <a:pt x="13" y="17"/>
                  <a:pt x="12" y="18"/>
                </a:cubicBezTo>
                <a:cubicBezTo>
                  <a:pt x="10" y="19"/>
                  <a:pt x="9" y="21"/>
                  <a:pt x="8" y="22"/>
                </a:cubicBezTo>
                <a:cubicBezTo>
                  <a:pt x="7" y="24"/>
                  <a:pt x="6" y="25"/>
                  <a:pt x="5" y="27"/>
                </a:cubicBezTo>
                <a:cubicBezTo>
                  <a:pt x="5" y="27"/>
                  <a:pt x="5" y="27"/>
                  <a:pt x="5" y="27"/>
                </a:cubicBezTo>
                <a:cubicBezTo>
                  <a:pt x="5" y="28"/>
                  <a:pt x="5" y="29"/>
                  <a:pt x="5" y="29"/>
                </a:cubicBezTo>
                <a:cubicBezTo>
                  <a:pt x="5" y="30"/>
                  <a:pt x="6" y="31"/>
                  <a:pt x="6" y="32"/>
                </a:cubicBezTo>
                <a:cubicBezTo>
                  <a:pt x="7" y="33"/>
                  <a:pt x="7" y="34"/>
                  <a:pt x="9" y="35"/>
                </a:cubicBezTo>
                <a:cubicBezTo>
                  <a:pt x="9" y="35"/>
                  <a:pt x="10" y="36"/>
                  <a:pt x="11" y="36"/>
                </a:cubicBezTo>
                <a:cubicBezTo>
                  <a:pt x="12" y="37"/>
                  <a:pt x="13" y="37"/>
                  <a:pt x="14" y="38"/>
                </a:cubicBezTo>
                <a:cubicBezTo>
                  <a:pt x="15" y="38"/>
                  <a:pt x="15" y="39"/>
                  <a:pt x="15" y="39"/>
                </a:cubicBezTo>
                <a:cubicBezTo>
                  <a:pt x="16" y="41"/>
                  <a:pt x="17" y="42"/>
                  <a:pt x="18" y="43"/>
                </a:cubicBezTo>
                <a:cubicBezTo>
                  <a:pt x="18" y="44"/>
                  <a:pt x="18" y="44"/>
                  <a:pt x="18" y="44"/>
                </a:cubicBezTo>
                <a:cubicBezTo>
                  <a:pt x="19" y="46"/>
                  <a:pt x="20" y="47"/>
                  <a:pt x="20" y="49"/>
                </a:cubicBezTo>
                <a:cubicBezTo>
                  <a:pt x="20" y="50"/>
                  <a:pt x="20" y="51"/>
                  <a:pt x="20" y="52"/>
                </a:cubicBezTo>
                <a:cubicBezTo>
                  <a:pt x="20" y="53"/>
                  <a:pt x="20" y="54"/>
                  <a:pt x="19" y="54"/>
                </a:cubicBezTo>
                <a:cubicBezTo>
                  <a:pt x="19" y="56"/>
                  <a:pt x="17" y="58"/>
                  <a:pt x="16" y="60"/>
                </a:cubicBezTo>
                <a:cubicBezTo>
                  <a:pt x="15" y="61"/>
                  <a:pt x="15" y="62"/>
                  <a:pt x="14" y="62"/>
                </a:cubicBezTo>
                <a:cubicBezTo>
                  <a:pt x="14" y="63"/>
                  <a:pt x="14" y="63"/>
                  <a:pt x="14" y="63"/>
                </a:cubicBezTo>
                <a:cubicBezTo>
                  <a:pt x="14" y="63"/>
                  <a:pt x="14" y="64"/>
                  <a:pt x="14" y="64"/>
                </a:cubicBezTo>
                <a:cubicBezTo>
                  <a:pt x="13" y="65"/>
                  <a:pt x="13" y="65"/>
                  <a:pt x="13" y="65"/>
                </a:cubicBezTo>
                <a:cubicBezTo>
                  <a:pt x="13" y="66"/>
                  <a:pt x="13" y="67"/>
                  <a:pt x="13" y="69"/>
                </a:cubicBezTo>
                <a:cubicBezTo>
                  <a:pt x="13" y="69"/>
                  <a:pt x="13" y="69"/>
                  <a:pt x="13" y="69"/>
                </a:cubicBezTo>
                <a:cubicBezTo>
                  <a:pt x="13" y="69"/>
                  <a:pt x="14" y="70"/>
                  <a:pt x="14" y="71"/>
                </a:cubicBezTo>
                <a:cubicBezTo>
                  <a:pt x="14" y="71"/>
                  <a:pt x="15" y="72"/>
                  <a:pt x="16" y="72"/>
                </a:cubicBezTo>
                <a:cubicBezTo>
                  <a:pt x="16" y="72"/>
                  <a:pt x="16" y="72"/>
                  <a:pt x="16" y="72"/>
                </a:cubicBezTo>
                <a:cubicBezTo>
                  <a:pt x="17" y="73"/>
                  <a:pt x="16" y="75"/>
                  <a:pt x="16" y="75"/>
                </a:cubicBezTo>
                <a:cubicBezTo>
                  <a:pt x="15" y="76"/>
                  <a:pt x="14" y="76"/>
                  <a:pt x="13" y="76"/>
                </a:cubicBezTo>
                <a:cubicBezTo>
                  <a:pt x="13" y="75"/>
                  <a:pt x="13" y="75"/>
                  <a:pt x="13" y="75"/>
                </a:cubicBezTo>
                <a:cubicBezTo>
                  <a:pt x="13" y="74"/>
                  <a:pt x="13" y="73"/>
                  <a:pt x="12" y="72"/>
                </a:cubicBezTo>
                <a:cubicBezTo>
                  <a:pt x="12" y="72"/>
                  <a:pt x="11" y="71"/>
                  <a:pt x="11" y="70"/>
                </a:cubicBezTo>
                <a:cubicBezTo>
                  <a:pt x="11" y="69"/>
                  <a:pt x="11" y="69"/>
                  <a:pt x="11" y="69"/>
                </a:cubicBezTo>
                <a:cubicBezTo>
                  <a:pt x="10" y="68"/>
                  <a:pt x="10" y="66"/>
                  <a:pt x="10" y="65"/>
                </a:cubicBezTo>
                <a:cubicBezTo>
                  <a:pt x="10" y="64"/>
                  <a:pt x="10" y="63"/>
                  <a:pt x="10" y="63"/>
                </a:cubicBezTo>
                <a:cubicBezTo>
                  <a:pt x="10" y="63"/>
                  <a:pt x="10" y="63"/>
                  <a:pt x="10" y="63"/>
                </a:cubicBezTo>
                <a:close/>
                <a:moveTo>
                  <a:pt x="18" y="51"/>
                </a:moveTo>
                <a:cubicBezTo>
                  <a:pt x="18" y="51"/>
                  <a:pt x="18" y="51"/>
                  <a:pt x="18" y="51"/>
                </a:cubicBezTo>
                <a:cubicBezTo>
                  <a:pt x="18" y="52"/>
                  <a:pt x="17" y="53"/>
                  <a:pt x="17" y="53"/>
                </a:cubicBezTo>
                <a:cubicBezTo>
                  <a:pt x="16" y="54"/>
                  <a:pt x="15" y="55"/>
                  <a:pt x="14" y="57"/>
                </a:cubicBezTo>
                <a:cubicBezTo>
                  <a:pt x="14" y="58"/>
                  <a:pt x="14" y="59"/>
                  <a:pt x="13" y="60"/>
                </a:cubicBezTo>
                <a:cubicBezTo>
                  <a:pt x="13" y="60"/>
                  <a:pt x="13" y="60"/>
                  <a:pt x="13" y="60"/>
                </a:cubicBezTo>
                <a:cubicBezTo>
                  <a:pt x="13" y="60"/>
                  <a:pt x="13" y="60"/>
                  <a:pt x="13" y="60"/>
                </a:cubicBezTo>
                <a:cubicBezTo>
                  <a:pt x="14" y="60"/>
                  <a:pt x="14" y="60"/>
                  <a:pt x="14" y="59"/>
                </a:cubicBezTo>
                <a:cubicBezTo>
                  <a:pt x="15" y="58"/>
                  <a:pt x="16" y="57"/>
                  <a:pt x="17" y="55"/>
                </a:cubicBezTo>
                <a:cubicBezTo>
                  <a:pt x="18" y="54"/>
                  <a:pt x="19" y="52"/>
                  <a:pt x="18" y="51"/>
                </a:cubicBezTo>
                <a:close/>
                <a:moveTo>
                  <a:pt x="6" y="38"/>
                </a:moveTo>
                <a:cubicBezTo>
                  <a:pt x="6" y="39"/>
                  <a:pt x="7" y="40"/>
                  <a:pt x="8" y="40"/>
                </a:cubicBezTo>
                <a:cubicBezTo>
                  <a:pt x="10" y="41"/>
                  <a:pt x="11" y="41"/>
                  <a:pt x="13" y="42"/>
                </a:cubicBezTo>
                <a:cubicBezTo>
                  <a:pt x="13" y="42"/>
                  <a:pt x="13" y="42"/>
                  <a:pt x="13" y="42"/>
                </a:cubicBezTo>
                <a:cubicBezTo>
                  <a:pt x="12" y="41"/>
                  <a:pt x="11" y="40"/>
                  <a:pt x="9" y="40"/>
                </a:cubicBezTo>
                <a:cubicBezTo>
                  <a:pt x="9" y="40"/>
                  <a:pt x="9" y="40"/>
                  <a:pt x="9" y="40"/>
                </a:cubicBezTo>
                <a:cubicBezTo>
                  <a:pt x="9" y="40"/>
                  <a:pt x="8" y="40"/>
                  <a:pt x="8" y="39"/>
                </a:cubicBezTo>
                <a:cubicBezTo>
                  <a:pt x="7" y="39"/>
                  <a:pt x="6" y="39"/>
                  <a:pt x="6" y="38"/>
                </a:cubicBezTo>
                <a:close/>
                <a:moveTo>
                  <a:pt x="8" y="37"/>
                </a:moveTo>
                <a:cubicBezTo>
                  <a:pt x="9" y="37"/>
                  <a:pt x="9" y="38"/>
                  <a:pt x="10" y="38"/>
                </a:cubicBezTo>
                <a:cubicBezTo>
                  <a:pt x="10" y="38"/>
                  <a:pt x="11" y="38"/>
                  <a:pt x="11" y="39"/>
                </a:cubicBezTo>
                <a:cubicBezTo>
                  <a:pt x="12" y="39"/>
                  <a:pt x="13" y="39"/>
                  <a:pt x="14" y="40"/>
                </a:cubicBezTo>
                <a:cubicBezTo>
                  <a:pt x="13" y="39"/>
                  <a:pt x="11" y="38"/>
                  <a:pt x="8" y="37"/>
                </a:cubicBezTo>
                <a:close/>
                <a:moveTo>
                  <a:pt x="10" y="4"/>
                </a:moveTo>
                <a:cubicBezTo>
                  <a:pt x="10" y="5"/>
                  <a:pt x="10" y="5"/>
                  <a:pt x="11" y="5"/>
                </a:cubicBezTo>
                <a:cubicBezTo>
                  <a:pt x="11" y="5"/>
                  <a:pt x="11" y="6"/>
                  <a:pt x="11" y="6"/>
                </a:cubicBezTo>
                <a:cubicBezTo>
                  <a:pt x="12" y="6"/>
                  <a:pt x="13" y="7"/>
                  <a:pt x="13" y="8"/>
                </a:cubicBezTo>
                <a:cubicBezTo>
                  <a:pt x="13" y="6"/>
                  <a:pt x="11" y="5"/>
                  <a:pt x="10" y="4"/>
                </a:cubicBezTo>
                <a:close/>
                <a:moveTo>
                  <a:pt x="8" y="13"/>
                </a:moveTo>
                <a:cubicBezTo>
                  <a:pt x="10" y="13"/>
                  <a:pt x="10" y="12"/>
                  <a:pt x="10" y="11"/>
                </a:cubicBezTo>
                <a:cubicBezTo>
                  <a:pt x="9" y="11"/>
                  <a:pt x="8" y="12"/>
                  <a:pt x="8" y="13"/>
                </a:cubicBezTo>
                <a:close/>
                <a:moveTo>
                  <a:pt x="5" y="21"/>
                </a:moveTo>
                <a:cubicBezTo>
                  <a:pt x="5" y="21"/>
                  <a:pt x="5" y="21"/>
                  <a:pt x="4" y="20"/>
                </a:cubicBezTo>
                <a:cubicBezTo>
                  <a:pt x="4" y="21"/>
                  <a:pt x="4" y="22"/>
                  <a:pt x="4" y="23"/>
                </a:cubicBezTo>
                <a:cubicBezTo>
                  <a:pt x="4" y="22"/>
                  <a:pt x="5" y="22"/>
                  <a:pt x="5" y="21"/>
                </a:cubicBezTo>
                <a:close/>
                <a:moveTo>
                  <a:pt x="3" y="28"/>
                </a:moveTo>
                <a:cubicBezTo>
                  <a:pt x="3" y="28"/>
                  <a:pt x="3" y="28"/>
                  <a:pt x="2" y="28"/>
                </a:cubicBezTo>
                <a:cubicBezTo>
                  <a:pt x="2" y="29"/>
                  <a:pt x="2" y="30"/>
                  <a:pt x="2" y="30"/>
                </a:cubicBezTo>
                <a:cubicBezTo>
                  <a:pt x="2" y="30"/>
                  <a:pt x="2" y="30"/>
                  <a:pt x="2" y="30"/>
                </a:cubicBezTo>
                <a:cubicBezTo>
                  <a:pt x="2" y="30"/>
                  <a:pt x="3" y="29"/>
                  <a:pt x="3" y="28"/>
                </a:cubicBezTo>
                <a:close/>
                <a:moveTo>
                  <a:pt x="6" y="19"/>
                </a:moveTo>
                <a:cubicBezTo>
                  <a:pt x="6" y="19"/>
                  <a:pt x="6" y="19"/>
                  <a:pt x="6" y="20"/>
                </a:cubicBezTo>
                <a:cubicBezTo>
                  <a:pt x="6" y="19"/>
                  <a:pt x="7" y="19"/>
                  <a:pt x="7" y="19"/>
                </a:cubicBezTo>
                <a:cubicBezTo>
                  <a:pt x="6" y="19"/>
                  <a:pt x="6" y="19"/>
                  <a:pt x="6" y="19"/>
                </a:cubicBezTo>
                <a:close/>
                <a:moveTo>
                  <a:pt x="9" y="4"/>
                </a:moveTo>
                <a:cubicBezTo>
                  <a:pt x="8" y="5"/>
                  <a:pt x="8" y="5"/>
                  <a:pt x="7" y="5"/>
                </a:cubicBezTo>
                <a:cubicBezTo>
                  <a:pt x="8" y="5"/>
                  <a:pt x="8" y="5"/>
                  <a:pt x="9" y="4"/>
                </a:cubicBezTo>
                <a:close/>
                <a:moveTo>
                  <a:pt x="13" y="12"/>
                </a:moveTo>
                <a:cubicBezTo>
                  <a:pt x="13" y="12"/>
                  <a:pt x="14" y="12"/>
                  <a:pt x="14" y="12"/>
                </a:cubicBezTo>
                <a:cubicBezTo>
                  <a:pt x="14" y="12"/>
                  <a:pt x="14" y="11"/>
                  <a:pt x="14" y="11"/>
                </a:cubicBezTo>
                <a:cubicBezTo>
                  <a:pt x="14" y="11"/>
                  <a:pt x="14" y="11"/>
                  <a:pt x="14" y="11"/>
                </a:cubicBezTo>
                <a:cubicBezTo>
                  <a:pt x="14" y="11"/>
                  <a:pt x="13" y="11"/>
                  <a:pt x="13" y="1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36" name="Freeform 154"/>
          <p:cNvSpPr>
            <a:spLocks noEditPoints="1"/>
          </p:cNvSpPr>
          <p:nvPr/>
        </p:nvSpPr>
        <p:spPr bwMode="auto">
          <a:xfrm>
            <a:off x="3966549" y="5027459"/>
            <a:ext cx="82840" cy="168537"/>
          </a:xfrm>
          <a:custGeom>
            <a:gdLst>
              <a:gd fmla="*/ 0 w 32" name="T0"/>
              <a:gd fmla="*/ 62 h 65" name="T1"/>
              <a:gd fmla="*/ 1 w 32" name="T2"/>
              <a:gd fmla="*/ 59 h 65" name="T3"/>
              <a:gd fmla="*/ 7 w 32" name="T4"/>
              <a:gd fmla="*/ 51 h 65" name="T5"/>
              <a:gd fmla="*/ 10 w 32" name="T6"/>
              <a:gd fmla="*/ 49 h 65" name="T7"/>
              <a:gd fmla="*/ 13 w 32" name="T8"/>
              <a:gd fmla="*/ 43 h 65" name="T9"/>
              <a:gd fmla="*/ 12 w 32" name="T10"/>
              <a:gd fmla="*/ 36 h 65" name="T11"/>
              <a:gd fmla="*/ 12 w 32" name="T12"/>
              <a:gd fmla="*/ 28 h 65" name="T13"/>
              <a:gd fmla="*/ 14 w 32" name="T14"/>
              <a:gd fmla="*/ 25 h 65" name="T15"/>
              <a:gd fmla="*/ 18 w 32" name="T16"/>
              <a:gd fmla="*/ 15 h 65" name="T17"/>
              <a:gd fmla="*/ 17 w 32" name="T18"/>
              <a:gd fmla="*/ 6 h 65" name="T19"/>
              <a:gd fmla="*/ 27 w 32" name="T20"/>
              <a:gd fmla="*/ 0 h 65" name="T21"/>
              <a:gd fmla="*/ 31 w 32" name="T22"/>
              <a:gd fmla="*/ 2 h 65" name="T23"/>
              <a:gd fmla="*/ 32 w 32" name="T24"/>
              <a:gd fmla="*/ 7 h 65" name="T25"/>
              <a:gd fmla="*/ 28 w 32" name="T26"/>
              <a:gd fmla="*/ 15 h 65" name="T27"/>
              <a:gd fmla="*/ 24 w 32" name="T28"/>
              <a:gd fmla="*/ 20 h 65" name="T29"/>
              <a:gd fmla="*/ 19 w 32" name="T30"/>
              <a:gd fmla="*/ 24 h 65" name="T31"/>
              <a:gd fmla="*/ 16 w 32" name="T32"/>
              <a:gd fmla="*/ 28 h 65" name="T33"/>
              <a:gd fmla="*/ 15 w 32" name="T34"/>
              <a:gd fmla="*/ 32 h 65" name="T35"/>
              <a:gd fmla="*/ 15 w 32" name="T36"/>
              <a:gd fmla="*/ 36 h 65" name="T37"/>
              <a:gd fmla="*/ 18 w 32" name="T38"/>
              <a:gd fmla="*/ 45 h 65" name="T39"/>
              <a:gd fmla="*/ 12 w 32" name="T40"/>
              <a:gd fmla="*/ 53 h 65" name="T41"/>
              <a:gd fmla="*/ 5 w 32" name="T42"/>
              <a:gd fmla="*/ 59 h 65" name="T43"/>
              <a:gd fmla="*/ 3 w 32" name="T44"/>
              <a:gd fmla="*/ 64 h 65" name="T45"/>
              <a:gd fmla="*/ 1 w 32" name="T46"/>
              <a:gd fmla="*/ 64 h 65" name="T47"/>
              <a:gd fmla="*/ 2 w 32" name="T48"/>
              <a:gd fmla="*/ 59 h 65" name="T49"/>
              <a:gd fmla="*/ 7 w 32" name="T50"/>
              <a:gd fmla="*/ 55 h 65" name="T51"/>
              <a:gd fmla="*/ 11 w 32" name="T52"/>
              <a:gd fmla="*/ 51 h 65" name="T53"/>
              <a:gd fmla="*/ 6 w 32" name="T54"/>
              <a:gd fmla="*/ 54 h 65" name="T55"/>
              <a:gd fmla="*/ 2 w 32" name="T56"/>
              <a:gd fmla="*/ 59 h 65" name="T57"/>
              <a:gd fmla="*/ 16 w 32" name="T58"/>
              <a:gd fmla="*/ 46 h 65" name="T59"/>
              <a:gd fmla="*/ 15 w 32" name="T60"/>
              <a:gd fmla="*/ 40 h 65" name="T61"/>
              <a:gd fmla="*/ 28 w 32" name="T62"/>
              <a:gd fmla="*/ 3 h 65" name="T63"/>
              <a:gd fmla="*/ 30 w 32" name="T64"/>
              <a:gd fmla="*/ 4 h 65" name="T65"/>
              <a:gd fmla="*/ 26 w 32" name="T66"/>
              <a:gd fmla="*/ 2 h 65" name="T67"/>
              <a:gd fmla="*/ 21 w 32" name="T68"/>
              <a:gd fmla="*/ 5 h 65" name="T69"/>
              <a:gd fmla="*/ 21 w 32" name="T70"/>
              <a:gd fmla="*/ 6 h 65" name="T71"/>
              <a:gd fmla="*/ 23 w 32" name="T72"/>
              <a:gd fmla="*/ 3 h 65" name="T73"/>
              <a:gd fmla="*/ 26 w 32" name="T74"/>
              <a:gd fmla="*/ 2 h 65" name="T75"/>
              <a:gd fmla="*/ 19 w 32" name="T76"/>
              <a:gd fmla="*/ 11 h 65" name="T77"/>
              <a:gd fmla="*/ 24 w 32" name="T78"/>
              <a:gd fmla="*/ 13 h 65" name="T79"/>
              <a:gd fmla="*/ 24 w 32" name="T80"/>
              <a:gd fmla="*/ 13 h 65" name="T81"/>
              <a:gd fmla="*/ 22 w 32" name="T82"/>
              <a:gd fmla="*/ 18 h 65" name="T83"/>
              <a:gd fmla="*/ 21 w 32" name="T84"/>
              <a:gd fmla="*/ 16 h 65" name="T85"/>
              <a:gd fmla="*/ 22 w 32" name="T86"/>
              <a:gd fmla="*/ 18 h 65" name="T87"/>
              <a:gd fmla="*/ 27 w 32" name="T88"/>
              <a:gd fmla="*/ 6 h 65" name="T89"/>
              <a:gd fmla="*/ 20 w 32" name="T90"/>
              <a:gd fmla="*/ 20 h 65" name="T91"/>
              <a:gd fmla="*/ 20 w 32" name="T92"/>
              <a:gd fmla="*/ 20 h 65"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5" w="32">
                <a:moveTo>
                  <a:pt x="1" y="63"/>
                </a:moveTo>
                <a:cubicBezTo>
                  <a:pt x="1" y="63"/>
                  <a:pt x="0" y="62"/>
                  <a:pt x="0" y="62"/>
                </a:cubicBezTo>
                <a:cubicBezTo>
                  <a:pt x="0" y="61"/>
                  <a:pt x="0" y="61"/>
                  <a:pt x="0" y="61"/>
                </a:cubicBezTo>
                <a:cubicBezTo>
                  <a:pt x="1" y="60"/>
                  <a:pt x="1" y="60"/>
                  <a:pt x="1" y="59"/>
                </a:cubicBezTo>
                <a:cubicBezTo>
                  <a:pt x="1" y="57"/>
                  <a:pt x="2" y="55"/>
                  <a:pt x="4" y="53"/>
                </a:cubicBezTo>
                <a:cubicBezTo>
                  <a:pt x="5" y="52"/>
                  <a:pt x="6" y="52"/>
                  <a:pt x="7" y="51"/>
                </a:cubicBezTo>
                <a:cubicBezTo>
                  <a:pt x="8" y="51"/>
                  <a:pt x="8" y="51"/>
                  <a:pt x="8" y="51"/>
                </a:cubicBezTo>
                <a:cubicBezTo>
                  <a:pt x="9" y="50"/>
                  <a:pt x="10" y="50"/>
                  <a:pt x="10" y="49"/>
                </a:cubicBezTo>
                <a:cubicBezTo>
                  <a:pt x="11" y="47"/>
                  <a:pt x="12" y="46"/>
                  <a:pt x="12" y="45"/>
                </a:cubicBezTo>
                <a:cubicBezTo>
                  <a:pt x="13" y="44"/>
                  <a:pt x="13" y="44"/>
                  <a:pt x="13" y="43"/>
                </a:cubicBezTo>
                <a:cubicBezTo>
                  <a:pt x="13" y="42"/>
                  <a:pt x="13" y="40"/>
                  <a:pt x="13" y="39"/>
                </a:cubicBezTo>
                <a:cubicBezTo>
                  <a:pt x="13" y="38"/>
                  <a:pt x="13" y="37"/>
                  <a:pt x="12" y="36"/>
                </a:cubicBezTo>
                <a:cubicBezTo>
                  <a:pt x="12" y="35"/>
                  <a:pt x="11" y="33"/>
                  <a:pt x="11" y="31"/>
                </a:cubicBezTo>
                <a:cubicBezTo>
                  <a:pt x="11" y="30"/>
                  <a:pt x="11" y="29"/>
                  <a:pt x="12" y="28"/>
                </a:cubicBezTo>
                <a:cubicBezTo>
                  <a:pt x="12" y="28"/>
                  <a:pt x="12" y="28"/>
                  <a:pt x="12" y="28"/>
                </a:cubicBezTo>
                <a:cubicBezTo>
                  <a:pt x="13" y="27"/>
                  <a:pt x="14" y="26"/>
                  <a:pt x="14" y="25"/>
                </a:cubicBezTo>
                <a:cubicBezTo>
                  <a:pt x="15" y="23"/>
                  <a:pt x="16" y="22"/>
                  <a:pt x="18" y="20"/>
                </a:cubicBezTo>
                <a:cubicBezTo>
                  <a:pt x="19" y="19"/>
                  <a:pt x="19" y="17"/>
                  <a:pt x="18" y="15"/>
                </a:cubicBezTo>
                <a:cubicBezTo>
                  <a:pt x="18" y="13"/>
                  <a:pt x="17" y="11"/>
                  <a:pt x="17" y="9"/>
                </a:cubicBezTo>
                <a:cubicBezTo>
                  <a:pt x="17" y="8"/>
                  <a:pt x="17" y="7"/>
                  <a:pt x="17" y="6"/>
                </a:cubicBezTo>
                <a:cubicBezTo>
                  <a:pt x="17" y="5"/>
                  <a:pt x="18" y="4"/>
                  <a:pt x="19" y="3"/>
                </a:cubicBezTo>
                <a:cubicBezTo>
                  <a:pt x="21" y="1"/>
                  <a:pt x="24" y="0"/>
                  <a:pt x="27" y="0"/>
                </a:cubicBezTo>
                <a:cubicBezTo>
                  <a:pt x="29" y="0"/>
                  <a:pt x="30" y="0"/>
                  <a:pt x="30" y="1"/>
                </a:cubicBezTo>
                <a:cubicBezTo>
                  <a:pt x="31" y="2"/>
                  <a:pt x="31" y="2"/>
                  <a:pt x="31" y="2"/>
                </a:cubicBezTo>
                <a:cubicBezTo>
                  <a:pt x="32" y="3"/>
                  <a:pt x="32" y="3"/>
                  <a:pt x="32" y="4"/>
                </a:cubicBezTo>
                <a:cubicBezTo>
                  <a:pt x="32" y="5"/>
                  <a:pt x="32" y="6"/>
                  <a:pt x="32" y="7"/>
                </a:cubicBezTo>
                <a:cubicBezTo>
                  <a:pt x="32" y="8"/>
                  <a:pt x="32" y="9"/>
                  <a:pt x="31" y="11"/>
                </a:cubicBezTo>
                <a:cubicBezTo>
                  <a:pt x="31" y="12"/>
                  <a:pt x="30" y="14"/>
                  <a:pt x="28" y="15"/>
                </a:cubicBezTo>
                <a:cubicBezTo>
                  <a:pt x="27" y="17"/>
                  <a:pt x="26" y="18"/>
                  <a:pt x="25" y="19"/>
                </a:cubicBezTo>
                <a:cubicBezTo>
                  <a:pt x="24" y="19"/>
                  <a:pt x="24" y="20"/>
                  <a:pt x="24" y="20"/>
                </a:cubicBezTo>
                <a:cubicBezTo>
                  <a:pt x="23" y="21"/>
                  <a:pt x="22" y="21"/>
                  <a:pt x="22" y="22"/>
                </a:cubicBezTo>
                <a:cubicBezTo>
                  <a:pt x="21" y="23"/>
                  <a:pt x="20" y="24"/>
                  <a:pt x="19" y="24"/>
                </a:cubicBezTo>
                <a:cubicBezTo>
                  <a:pt x="19" y="25"/>
                  <a:pt x="18" y="26"/>
                  <a:pt x="18" y="26"/>
                </a:cubicBezTo>
                <a:cubicBezTo>
                  <a:pt x="17" y="27"/>
                  <a:pt x="17" y="28"/>
                  <a:pt x="16" y="28"/>
                </a:cubicBezTo>
                <a:cubicBezTo>
                  <a:pt x="16" y="28"/>
                  <a:pt x="16" y="28"/>
                  <a:pt x="16" y="28"/>
                </a:cubicBezTo>
                <a:cubicBezTo>
                  <a:pt x="15" y="29"/>
                  <a:pt x="14" y="31"/>
                  <a:pt x="15" y="32"/>
                </a:cubicBezTo>
                <a:cubicBezTo>
                  <a:pt x="15" y="33"/>
                  <a:pt x="15" y="34"/>
                  <a:pt x="15" y="34"/>
                </a:cubicBezTo>
                <a:cubicBezTo>
                  <a:pt x="15" y="35"/>
                  <a:pt x="15" y="35"/>
                  <a:pt x="15" y="36"/>
                </a:cubicBezTo>
                <a:cubicBezTo>
                  <a:pt x="16" y="38"/>
                  <a:pt x="17" y="40"/>
                  <a:pt x="17" y="42"/>
                </a:cubicBezTo>
                <a:cubicBezTo>
                  <a:pt x="18" y="43"/>
                  <a:pt x="18" y="44"/>
                  <a:pt x="18" y="45"/>
                </a:cubicBezTo>
                <a:cubicBezTo>
                  <a:pt x="18" y="46"/>
                  <a:pt x="17" y="47"/>
                  <a:pt x="17" y="48"/>
                </a:cubicBezTo>
                <a:cubicBezTo>
                  <a:pt x="16" y="50"/>
                  <a:pt x="14" y="52"/>
                  <a:pt x="12" y="53"/>
                </a:cubicBezTo>
                <a:cubicBezTo>
                  <a:pt x="10" y="54"/>
                  <a:pt x="9" y="55"/>
                  <a:pt x="7" y="57"/>
                </a:cubicBezTo>
                <a:cubicBezTo>
                  <a:pt x="6" y="58"/>
                  <a:pt x="5" y="58"/>
                  <a:pt x="5" y="59"/>
                </a:cubicBezTo>
                <a:cubicBezTo>
                  <a:pt x="4" y="60"/>
                  <a:pt x="3" y="61"/>
                  <a:pt x="3" y="63"/>
                </a:cubicBezTo>
                <a:cubicBezTo>
                  <a:pt x="3" y="63"/>
                  <a:pt x="3" y="63"/>
                  <a:pt x="3" y="64"/>
                </a:cubicBezTo>
                <a:cubicBezTo>
                  <a:pt x="3" y="64"/>
                  <a:pt x="3" y="65"/>
                  <a:pt x="2" y="65"/>
                </a:cubicBezTo>
                <a:cubicBezTo>
                  <a:pt x="2" y="65"/>
                  <a:pt x="1" y="64"/>
                  <a:pt x="1" y="64"/>
                </a:cubicBezTo>
                <a:cubicBezTo>
                  <a:pt x="1" y="63"/>
                  <a:pt x="1" y="63"/>
                  <a:pt x="1" y="63"/>
                </a:cubicBezTo>
                <a:close/>
                <a:moveTo>
                  <a:pt x="2" y="59"/>
                </a:moveTo>
                <a:cubicBezTo>
                  <a:pt x="3" y="59"/>
                  <a:pt x="3" y="59"/>
                  <a:pt x="3" y="59"/>
                </a:cubicBezTo>
                <a:cubicBezTo>
                  <a:pt x="4" y="57"/>
                  <a:pt x="5" y="56"/>
                  <a:pt x="7" y="55"/>
                </a:cubicBezTo>
                <a:cubicBezTo>
                  <a:pt x="8" y="54"/>
                  <a:pt x="9" y="53"/>
                  <a:pt x="10" y="52"/>
                </a:cubicBezTo>
                <a:cubicBezTo>
                  <a:pt x="10" y="52"/>
                  <a:pt x="11" y="51"/>
                  <a:pt x="11" y="51"/>
                </a:cubicBezTo>
                <a:cubicBezTo>
                  <a:pt x="10" y="52"/>
                  <a:pt x="9" y="52"/>
                  <a:pt x="8" y="53"/>
                </a:cubicBezTo>
                <a:cubicBezTo>
                  <a:pt x="7" y="53"/>
                  <a:pt x="6" y="54"/>
                  <a:pt x="6" y="54"/>
                </a:cubicBezTo>
                <a:cubicBezTo>
                  <a:pt x="5" y="55"/>
                  <a:pt x="4" y="56"/>
                  <a:pt x="3" y="57"/>
                </a:cubicBezTo>
                <a:cubicBezTo>
                  <a:pt x="3" y="57"/>
                  <a:pt x="2" y="58"/>
                  <a:pt x="2" y="59"/>
                </a:cubicBezTo>
                <a:close/>
                <a:moveTo>
                  <a:pt x="14" y="49"/>
                </a:moveTo>
                <a:cubicBezTo>
                  <a:pt x="15" y="48"/>
                  <a:pt x="15" y="47"/>
                  <a:pt x="16" y="46"/>
                </a:cubicBezTo>
                <a:cubicBezTo>
                  <a:pt x="16" y="45"/>
                  <a:pt x="16" y="44"/>
                  <a:pt x="16" y="43"/>
                </a:cubicBezTo>
                <a:cubicBezTo>
                  <a:pt x="16" y="42"/>
                  <a:pt x="16" y="41"/>
                  <a:pt x="15" y="40"/>
                </a:cubicBezTo>
                <a:cubicBezTo>
                  <a:pt x="15" y="43"/>
                  <a:pt x="15" y="46"/>
                  <a:pt x="14" y="49"/>
                </a:cubicBezTo>
                <a:close/>
                <a:moveTo>
                  <a:pt x="28" y="3"/>
                </a:moveTo>
                <a:cubicBezTo>
                  <a:pt x="29" y="5"/>
                  <a:pt x="29" y="7"/>
                  <a:pt x="29" y="9"/>
                </a:cubicBezTo>
                <a:cubicBezTo>
                  <a:pt x="30" y="7"/>
                  <a:pt x="30" y="5"/>
                  <a:pt x="30" y="4"/>
                </a:cubicBezTo>
                <a:cubicBezTo>
                  <a:pt x="29" y="3"/>
                  <a:pt x="29" y="3"/>
                  <a:pt x="28" y="3"/>
                </a:cubicBezTo>
                <a:close/>
                <a:moveTo>
                  <a:pt x="26" y="2"/>
                </a:moveTo>
                <a:cubicBezTo>
                  <a:pt x="24" y="2"/>
                  <a:pt x="23" y="2"/>
                  <a:pt x="22" y="3"/>
                </a:cubicBezTo>
                <a:cubicBezTo>
                  <a:pt x="22" y="3"/>
                  <a:pt x="21" y="4"/>
                  <a:pt x="21" y="5"/>
                </a:cubicBezTo>
                <a:cubicBezTo>
                  <a:pt x="21" y="5"/>
                  <a:pt x="20" y="6"/>
                  <a:pt x="21" y="7"/>
                </a:cubicBezTo>
                <a:cubicBezTo>
                  <a:pt x="21" y="7"/>
                  <a:pt x="21" y="7"/>
                  <a:pt x="21" y="6"/>
                </a:cubicBezTo>
                <a:cubicBezTo>
                  <a:pt x="21" y="6"/>
                  <a:pt x="21" y="5"/>
                  <a:pt x="22" y="4"/>
                </a:cubicBezTo>
                <a:cubicBezTo>
                  <a:pt x="22" y="4"/>
                  <a:pt x="23" y="3"/>
                  <a:pt x="23" y="3"/>
                </a:cubicBezTo>
                <a:cubicBezTo>
                  <a:pt x="23" y="3"/>
                  <a:pt x="24" y="2"/>
                  <a:pt x="24" y="3"/>
                </a:cubicBezTo>
                <a:cubicBezTo>
                  <a:pt x="25" y="3"/>
                  <a:pt x="25" y="3"/>
                  <a:pt x="26" y="2"/>
                </a:cubicBezTo>
                <a:close/>
                <a:moveTo>
                  <a:pt x="19" y="6"/>
                </a:moveTo>
                <a:cubicBezTo>
                  <a:pt x="18" y="7"/>
                  <a:pt x="18" y="10"/>
                  <a:pt x="19" y="11"/>
                </a:cubicBezTo>
                <a:cubicBezTo>
                  <a:pt x="19" y="9"/>
                  <a:pt x="19" y="7"/>
                  <a:pt x="19" y="6"/>
                </a:cubicBezTo>
                <a:close/>
                <a:moveTo>
                  <a:pt x="24" y="13"/>
                </a:moveTo>
                <a:cubicBezTo>
                  <a:pt x="24" y="11"/>
                  <a:pt x="25" y="9"/>
                  <a:pt x="25" y="8"/>
                </a:cubicBezTo>
                <a:cubicBezTo>
                  <a:pt x="24" y="9"/>
                  <a:pt x="24" y="11"/>
                  <a:pt x="24" y="13"/>
                </a:cubicBezTo>
                <a:close/>
                <a:moveTo>
                  <a:pt x="22" y="18"/>
                </a:moveTo>
                <a:cubicBezTo>
                  <a:pt x="22" y="18"/>
                  <a:pt x="22" y="18"/>
                  <a:pt x="22" y="18"/>
                </a:cubicBezTo>
                <a:cubicBezTo>
                  <a:pt x="22" y="18"/>
                  <a:pt x="23" y="17"/>
                  <a:pt x="23" y="17"/>
                </a:cubicBezTo>
                <a:cubicBezTo>
                  <a:pt x="22" y="16"/>
                  <a:pt x="22" y="16"/>
                  <a:pt x="21" y="16"/>
                </a:cubicBezTo>
                <a:cubicBezTo>
                  <a:pt x="21" y="16"/>
                  <a:pt x="21" y="16"/>
                  <a:pt x="21" y="17"/>
                </a:cubicBezTo>
                <a:cubicBezTo>
                  <a:pt x="22" y="17"/>
                  <a:pt x="22" y="17"/>
                  <a:pt x="22" y="18"/>
                </a:cubicBezTo>
                <a:close/>
                <a:moveTo>
                  <a:pt x="26" y="4"/>
                </a:moveTo>
                <a:cubicBezTo>
                  <a:pt x="26" y="5"/>
                  <a:pt x="26" y="5"/>
                  <a:pt x="27" y="6"/>
                </a:cubicBezTo>
                <a:cubicBezTo>
                  <a:pt x="27" y="5"/>
                  <a:pt x="27" y="5"/>
                  <a:pt x="26" y="4"/>
                </a:cubicBezTo>
                <a:close/>
                <a:moveTo>
                  <a:pt x="20" y="20"/>
                </a:moveTo>
                <a:cubicBezTo>
                  <a:pt x="21" y="20"/>
                  <a:pt x="21" y="19"/>
                  <a:pt x="21" y="19"/>
                </a:cubicBezTo>
                <a:cubicBezTo>
                  <a:pt x="20" y="19"/>
                  <a:pt x="20" y="19"/>
                  <a:pt x="20" y="2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37" name="Freeform 155"/>
          <p:cNvSpPr>
            <a:spLocks noEditPoints="1"/>
          </p:cNvSpPr>
          <p:nvPr/>
        </p:nvSpPr>
        <p:spPr bwMode="auto">
          <a:xfrm>
            <a:off x="3848003" y="5050311"/>
            <a:ext cx="105693" cy="104265"/>
          </a:xfrm>
          <a:custGeom>
            <a:gdLst>
              <a:gd fmla="*/ 40 w 41" name="T0"/>
              <a:gd fmla="*/ 11 h 40" name="T1"/>
              <a:gd fmla="*/ 34 w 41" name="T2"/>
              <a:gd fmla="*/ 16 h 40" name="T3"/>
              <a:gd fmla="*/ 28 w 41" name="T4"/>
              <a:gd fmla="*/ 19 h 40" name="T5"/>
              <a:gd fmla="*/ 17 w 41" name="T6"/>
              <a:gd fmla="*/ 25 h 40" name="T7"/>
              <a:gd fmla="*/ 11 w 41" name="T8"/>
              <a:gd fmla="*/ 26 h 40" name="T9"/>
              <a:gd fmla="*/ 6 w 41" name="T10"/>
              <a:gd fmla="*/ 30 h 40" name="T11"/>
              <a:gd fmla="*/ 4 w 41" name="T12"/>
              <a:gd fmla="*/ 35 h 40" name="T13"/>
              <a:gd fmla="*/ 1 w 41" name="T14"/>
              <a:gd fmla="*/ 40 h 40" name="T15"/>
              <a:gd fmla="*/ 0 w 41" name="T16"/>
              <a:gd fmla="*/ 38 h 40" name="T17"/>
              <a:gd fmla="*/ 2 w 41" name="T18"/>
              <a:gd fmla="*/ 30 h 40" name="T19"/>
              <a:gd fmla="*/ 13 w 41" name="T20"/>
              <a:gd fmla="*/ 24 h 40" name="T21"/>
              <a:gd fmla="*/ 20 w 41" name="T22"/>
              <a:gd fmla="*/ 20 h 40" name="T23"/>
              <a:gd fmla="*/ 23 w 41" name="T24"/>
              <a:gd fmla="*/ 16 h 40" name="T25"/>
              <a:gd fmla="*/ 24 w 41" name="T26"/>
              <a:gd fmla="*/ 9 h 40" name="T27"/>
              <a:gd fmla="*/ 30 w 41" name="T28"/>
              <a:gd fmla="*/ 1 h 40" name="T29"/>
              <a:gd fmla="*/ 36 w 41" name="T30"/>
              <a:gd fmla="*/ 0 h 40" name="T31"/>
              <a:gd fmla="*/ 41 w 41" name="T32"/>
              <a:gd fmla="*/ 6 h 40" name="T33"/>
              <a:gd fmla="*/ 29 w 41" name="T34"/>
              <a:gd fmla="*/ 3 h 40" name="T35"/>
              <a:gd fmla="*/ 26 w 41" name="T36"/>
              <a:gd fmla="*/ 6 h 40" name="T37"/>
              <a:gd fmla="*/ 25 w 41" name="T38"/>
              <a:gd fmla="*/ 10 h 40" name="T39"/>
              <a:gd fmla="*/ 25 w 41" name="T40"/>
              <a:gd fmla="*/ 14 h 40" name="T41"/>
              <a:gd fmla="*/ 27 w 41" name="T42"/>
              <a:gd fmla="*/ 6 h 40" name="T43"/>
              <a:gd fmla="*/ 30 w 41" name="T44"/>
              <a:gd fmla="*/ 9 h 40" name="T45"/>
              <a:gd fmla="*/ 29 w 41" name="T46"/>
              <a:gd fmla="*/ 9 h 40" name="T47"/>
              <a:gd fmla="*/ 35 w 41" name="T48"/>
              <a:gd fmla="*/ 6 h 40" name="T49"/>
              <a:gd fmla="*/ 35 w 41" name="T50"/>
              <a:gd fmla="*/ 6 h 40" name="T51"/>
              <a:gd fmla="*/ 39 w 41" name="T52"/>
              <a:gd fmla="*/ 6 h 40" name="T53"/>
              <a:gd fmla="*/ 36 w 41" name="T54"/>
              <a:gd fmla="*/ 13 h 40" name="T55"/>
              <a:gd fmla="*/ 36 w 41" name="T56"/>
              <a:gd fmla="*/ 13 h 40" name="T57"/>
              <a:gd fmla="*/ 32 w 41" name="T58"/>
              <a:gd fmla="*/ 11 h 40" name="T59"/>
              <a:gd fmla="*/ 31 w 41" name="T60"/>
              <a:gd fmla="*/ 11 h 40" name="T61"/>
              <a:gd fmla="*/ 20 w 41" name="T62"/>
              <a:gd fmla="*/ 23 h 40" name="T63"/>
              <a:gd fmla="*/ 20 w 41" name="T64"/>
              <a:gd fmla="*/ 23 h 40"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40" w="41">
                <a:moveTo>
                  <a:pt x="41" y="8"/>
                </a:moveTo>
                <a:cubicBezTo>
                  <a:pt x="41" y="9"/>
                  <a:pt x="40" y="10"/>
                  <a:pt x="40" y="11"/>
                </a:cubicBezTo>
                <a:cubicBezTo>
                  <a:pt x="39" y="12"/>
                  <a:pt x="38" y="13"/>
                  <a:pt x="38" y="13"/>
                </a:cubicBezTo>
                <a:cubicBezTo>
                  <a:pt x="37" y="15"/>
                  <a:pt x="36" y="15"/>
                  <a:pt x="34" y="16"/>
                </a:cubicBezTo>
                <a:cubicBezTo>
                  <a:pt x="33" y="16"/>
                  <a:pt x="31" y="17"/>
                  <a:pt x="30" y="17"/>
                </a:cubicBezTo>
                <a:cubicBezTo>
                  <a:pt x="29" y="18"/>
                  <a:pt x="28" y="19"/>
                  <a:pt x="28" y="19"/>
                </a:cubicBezTo>
                <a:cubicBezTo>
                  <a:pt x="26" y="21"/>
                  <a:pt x="25" y="22"/>
                  <a:pt x="23" y="23"/>
                </a:cubicBezTo>
                <a:cubicBezTo>
                  <a:pt x="21" y="24"/>
                  <a:pt x="19" y="25"/>
                  <a:pt x="17" y="25"/>
                </a:cubicBezTo>
                <a:cubicBezTo>
                  <a:pt x="17" y="25"/>
                  <a:pt x="16" y="25"/>
                  <a:pt x="15" y="25"/>
                </a:cubicBezTo>
                <a:cubicBezTo>
                  <a:pt x="14" y="26"/>
                  <a:pt x="13" y="26"/>
                  <a:pt x="11" y="26"/>
                </a:cubicBezTo>
                <a:cubicBezTo>
                  <a:pt x="10" y="27"/>
                  <a:pt x="9" y="27"/>
                  <a:pt x="8" y="28"/>
                </a:cubicBezTo>
                <a:cubicBezTo>
                  <a:pt x="7" y="29"/>
                  <a:pt x="7" y="30"/>
                  <a:pt x="6" y="30"/>
                </a:cubicBezTo>
                <a:cubicBezTo>
                  <a:pt x="6" y="31"/>
                  <a:pt x="5" y="32"/>
                  <a:pt x="5" y="32"/>
                </a:cubicBezTo>
                <a:cubicBezTo>
                  <a:pt x="4" y="33"/>
                  <a:pt x="4" y="34"/>
                  <a:pt x="4" y="35"/>
                </a:cubicBezTo>
                <a:cubicBezTo>
                  <a:pt x="4" y="36"/>
                  <a:pt x="4" y="37"/>
                  <a:pt x="4" y="38"/>
                </a:cubicBezTo>
                <a:cubicBezTo>
                  <a:pt x="4" y="40"/>
                  <a:pt x="2" y="40"/>
                  <a:pt x="1" y="40"/>
                </a:cubicBezTo>
                <a:cubicBezTo>
                  <a:pt x="1" y="39"/>
                  <a:pt x="1" y="39"/>
                  <a:pt x="0" y="39"/>
                </a:cubicBezTo>
                <a:cubicBezTo>
                  <a:pt x="0" y="39"/>
                  <a:pt x="0" y="38"/>
                  <a:pt x="0" y="38"/>
                </a:cubicBezTo>
                <a:cubicBezTo>
                  <a:pt x="0" y="36"/>
                  <a:pt x="1" y="35"/>
                  <a:pt x="1" y="33"/>
                </a:cubicBezTo>
                <a:cubicBezTo>
                  <a:pt x="1" y="32"/>
                  <a:pt x="2" y="31"/>
                  <a:pt x="2" y="30"/>
                </a:cubicBezTo>
                <a:cubicBezTo>
                  <a:pt x="3" y="29"/>
                  <a:pt x="4" y="28"/>
                  <a:pt x="5" y="27"/>
                </a:cubicBezTo>
                <a:cubicBezTo>
                  <a:pt x="8" y="25"/>
                  <a:pt x="11" y="24"/>
                  <a:pt x="13" y="24"/>
                </a:cubicBezTo>
                <a:cubicBezTo>
                  <a:pt x="15" y="23"/>
                  <a:pt x="17" y="23"/>
                  <a:pt x="18" y="22"/>
                </a:cubicBezTo>
                <a:cubicBezTo>
                  <a:pt x="19" y="21"/>
                  <a:pt x="20" y="21"/>
                  <a:pt x="20" y="20"/>
                </a:cubicBezTo>
                <a:cubicBezTo>
                  <a:pt x="21" y="19"/>
                  <a:pt x="21" y="18"/>
                  <a:pt x="22" y="18"/>
                </a:cubicBezTo>
                <a:cubicBezTo>
                  <a:pt x="22" y="17"/>
                  <a:pt x="23" y="17"/>
                  <a:pt x="23" y="16"/>
                </a:cubicBezTo>
                <a:cubicBezTo>
                  <a:pt x="23" y="15"/>
                  <a:pt x="23" y="15"/>
                  <a:pt x="23" y="14"/>
                </a:cubicBezTo>
                <a:cubicBezTo>
                  <a:pt x="23" y="13"/>
                  <a:pt x="23" y="11"/>
                  <a:pt x="24" y="9"/>
                </a:cubicBezTo>
                <a:cubicBezTo>
                  <a:pt x="24" y="8"/>
                  <a:pt x="24" y="7"/>
                  <a:pt x="25" y="6"/>
                </a:cubicBezTo>
                <a:cubicBezTo>
                  <a:pt x="25" y="3"/>
                  <a:pt x="27" y="1"/>
                  <a:pt x="30" y="1"/>
                </a:cubicBezTo>
                <a:cubicBezTo>
                  <a:pt x="31" y="0"/>
                  <a:pt x="31" y="0"/>
                  <a:pt x="32" y="0"/>
                </a:cubicBezTo>
                <a:cubicBezTo>
                  <a:pt x="33" y="0"/>
                  <a:pt x="35" y="0"/>
                  <a:pt x="36" y="0"/>
                </a:cubicBezTo>
                <a:cubicBezTo>
                  <a:pt x="37" y="0"/>
                  <a:pt x="37" y="0"/>
                  <a:pt x="38" y="1"/>
                </a:cubicBezTo>
                <a:cubicBezTo>
                  <a:pt x="39" y="2"/>
                  <a:pt x="40" y="4"/>
                  <a:pt x="41" y="6"/>
                </a:cubicBezTo>
                <a:cubicBezTo>
                  <a:pt x="41" y="6"/>
                  <a:pt x="41" y="7"/>
                  <a:pt x="41" y="8"/>
                </a:cubicBezTo>
                <a:close/>
                <a:moveTo>
                  <a:pt x="29" y="3"/>
                </a:moveTo>
                <a:cubicBezTo>
                  <a:pt x="28" y="3"/>
                  <a:pt x="28" y="3"/>
                  <a:pt x="28" y="3"/>
                </a:cubicBezTo>
                <a:cubicBezTo>
                  <a:pt x="27" y="4"/>
                  <a:pt x="27" y="5"/>
                  <a:pt x="26" y="6"/>
                </a:cubicBezTo>
                <a:cubicBezTo>
                  <a:pt x="26" y="7"/>
                  <a:pt x="26" y="9"/>
                  <a:pt x="25" y="10"/>
                </a:cubicBezTo>
                <a:cubicBezTo>
                  <a:pt x="25" y="10"/>
                  <a:pt x="25" y="10"/>
                  <a:pt x="25" y="10"/>
                </a:cubicBezTo>
                <a:cubicBezTo>
                  <a:pt x="25" y="11"/>
                  <a:pt x="25" y="12"/>
                  <a:pt x="25" y="14"/>
                </a:cubicBezTo>
                <a:cubicBezTo>
                  <a:pt x="25" y="14"/>
                  <a:pt x="25" y="14"/>
                  <a:pt x="25" y="14"/>
                </a:cubicBezTo>
                <a:cubicBezTo>
                  <a:pt x="25" y="13"/>
                  <a:pt x="25" y="13"/>
                  <a:pt x="25" y="12"/>
                </a:cubicBezTo>
                <a:cubicBezTo>
                  <a:pt x="26" y="10"/>
                  <a:pt x="26" y="8"/>
                  <a:pt x="27" y="6"/>
                </a:cubicBezTo>
                <a:cubicBezTo>
                  <a:pt x="28" y="5"/>
                  <a:pt x="28" y="4"/>
                  <a:pt x="29" y="3"/>
                </a:cubicBezTo>
                <a:close/>
                <a:moveTo>
                  <a:pt x="30" y="9"/>
                </a:moveTo>
                <a:cubicBezTo>
                  <a:pt x="31" y="8"/>
                  <a:pt x="32" y="6"/>
                  <a:pt x="34" y="5"/>
                </a:cubicBezTo>
                <a:cubicBezTo>
                  <a:pt x="32" y="6"/>
                  <a:pt x="29" y="8"/>
                  <a:pt x="29" y="9"/>
                </a:cubicBezTo>
                <a:cubicBezTo>
                  <a:pt x="29" y="9"/>
                  <a:pt x="30" y="9"/>
                  <a:pt x="30" y="9"/>
                </a:cubicBezTo>
                <a:close/>
                <a:moveTo>
                  <a:pt x="35" y="6"/>
                </a:moveTo>
                <a:cubicBezTo>
                  <a:pt x="34" y="7"/>
                  <a:pt x="33" y="9"/>
                  <a:pt x="34" y="10"/>
                </a:cubicBezTo>
                <a:cubicBezTo>
                  <a:pt x="35" y="9"/>
                  <a:pt x="35" y="8"/>
                  <a:pt x="35" y="6"/>
                </a:cubicBezTo>
                <a:close/>
                <a:moveTo>
                  <a:pt x="38" y="11"/>
                </a:moveTo>
                <a:cubicBezTo>
                  <a:pt x="39" y="9"/>
                  <a:pt x="40" y="8"/>
                  <a:pt x="39" y="6"/>
                </a:cubicBezTo>
                <a:cubicBezTo>
                  <a:pt x="38" y="8"/>
                  <a:pt x="38" y="9"/>
                  <a:pt x="38" y="11"/>
                </a:cubicBezTo>
                <a:close/>
                <a:moveTo>
                  <a:pt x="36" y="13"/>
                </a:moveTo>
                <a:cubicBezTo>
                  <a:pt x="35" y="13"/>
                  <a:pt x="35" y="13"/>
                  <a:pt x="34" y="14"/>
                </a:cubicBezTo>
                <a:cubicBezTo>
                  <a:pt x="35" y="14"/>
                  <a:pt x="36" y="13"/>
                  <a:pt x="36" y="13"/>
                </a:cubicBezTo>
                <a:close/>
                <a:moveTo>
                  <a:pt x="31" y="11"/>
                </a:moveTo>
                <a:cubicBezTo>
                  <a:pt x="31" y="11"/>
                  <a:pt x="32" y="11"/>
                  <a:pt x="32" y="11"/>
                </a:cubicBezTo>
                <a:cubicBezTo>
                  <a:pt x="32" y="11"/>
                  <a:pt x="32" y="10"/>
                  <a:pt x="32" y="10"/>
                </a:cubicBezTo>
                <a:cubicBezTo>
                  <a:pt x="31" y="10"/>
                  <a:pt x="31" y="10"/>
                  <a:pt x="31" y="11"/>
                </a:cubicBezTo>
                <a:close/>
                <a:moveTo>
                  <a:pt x="20" y="23"/>
                </a:moveTo>
                <a:cubicBezTo>
                  <a:pt x="20" y="23"/>
                  <a:pt x="20" y="23"/>
                  <a:pt x="20" y="23"/>
                </a:cubicBezTo>
                <a:cubicBezTo>
                  <a:pt x="20" y="23"/>
                  <a:pt x="20" y="23"/>
                  <a:pt x="20" y="23"/>
                </a:cubicBezTo>
                <a:cubicBezTo>
                  <a:pt x="20" y="23"/>
                  <a:pt x="20" y="23"/>
                  <a:pt x="20" y="2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38" name="Freeform 156"/>
          <p:cNvSpPr/>
          <p:nvPr/>
        </p:nvSpPr>
        <p:spPr bwMode="auto">
          <a:xfrm>
            <a:off x="4192218" y="4573265"/>
            <a:ext cx="91410" cy="152827"/>
          </a:xfrm>
          <a:custGeom>
            <a:gdLst>
              <a:gd fmla="*/ 32 w 35" name="T0"/>
              <a:gd fmla="*/ 2 h 59" name="T1"/>
              <a:gd fmla="*/ 31 w 35" name="T2"/>
              <a:gd fmla="*/ 2 h 59" name="T3"/>
              <a:gd fmla="*/ 33 w 35" name="T4"/>
              <a:gd fmla="*/ 0 h 59" name="T5"/>
              <a:gd fmla="*/ 34 w 35" name="T6"/>
              <a:gd fmla="*/ 0 h 59" name="T7"/>
              <a:gd fmla="*/ 35 w 35" name="T8"/>
              <a:gd fmla="*/ 1 h 59" name="T9"/>
              <a:gd fmla="*/ 35 w 35" name="T10"/>
              <a:gd fmla="*/ 4 h 59" name="T11"/>
              <a:gd fmla="*/ 33 w 35" name="T12"/>
              <a:gd fmla="*/ 9 h 59" name="T13"/>
              <a:gd fmla="*/ 31 w 35" name="T14"/>
              <a:gd fmla="*/ 13 h 59" name="T15"/>
              <a:gd fmla="*/ 24 w 35" name="T16"/>
              <a:gd fmla="*/ 18 h 59" name="T17"/>
              <a:gd fmla="*/ 20 w 35" name="T18"/>
              <a:gd fmla="*/ 21 h 59" name="T19"/>
              <a:gd fmla="*/ 19 w 35" name="T20"/>
              <a:gd fmla="*/ 21 h 59" name="T21"/>
              <a:gd fmla="*/ 13 w 35" name="T22"/>
              <a:gd fmla="*/ 27 h 59" name="T23"/>
              <a:gd fmla="*/ 12 w 35" name="T24"/>
              <a:gd fmla="*/ 30 h 59" name="T25"/>
              <a:gd fmla="*/ 11 w 35" name="T26"/>
              <a:gd fmla="*/ 32 h 59" name="T27"/>
              <a:gd fmla="*/ 10 w 35" name="T28"/>
              <a:gd fmla="*/ 37 h 59" name="T29"/>
              <a:gd fmla="*/ 11 w 35" name="T30"/>
              <a:gd fmla="*/ 43 h 59" name="T31"/>
              <a:gd fmla="*/ 11 w 35" name="T32"/>
              <a:gd fmla="*/ 43 h 59" name="T33"/>
              <a:gd fmla="*/ 11 w 35" name="T34"/>
              <a:gd fmla="*/ 47 h 59" name="T35"/>
              <a:gd fmla="*/ 11 w 35" name="T36"/>
              <a:gd fmla="*/ 51 h 59" name="T37"/>
              <a:gd fmla="*/ 10 w 35" name="T38"/>
              <a:gd fmla="*/ 56 h 59" name="T39"/>
              <a:gd fmla="*/ 7 w 35" name="T40"/>
              <a:gd fmla="*/ 58 h 59" name="T41"/>
              <a:gd fmla="*/ 5 w 35" name="T42"/>
              <a:gd fmla="*/ 59 h 59" name="T43"/>
              <a:gd fmla="*/ 3 w 35" name="T44"/>
              <a:gd fmla="*/ 58 h 59" name="T45"/>
              <a:gd fmla="*/ 1 w 35" name="T46"/>
              <a:gd fmla="*/ 57 h 59" name="T47"/>
              <a:gd fmla="*/ 0 w 35" name="T48"/>
              <a:gd fmla="*/ 56 h 59" name="T49"/>
              <a:gd fmla="*/ 1 w 35" name="T50"/>
              <a:gd fmla="*/ 53 h 59" name="T51"/>
              <a:gd fmla="*/ 2 w 35" name="T52"/>
              <a:gd fmla="*/ 50 h 59" name="T53"/>
              <a:gd fmla="*/ 3 w 35" name="T54"/>
              <a:gd fmla="*/ 49 h 59" name="T55"/>
              <a:gd fmla="*/ 4 w 35" name="T56"/>
              <a:gd fmla="*/ 47 h 59" name="T57"/>
              <a:gd fmla="*/ 6 w 35" name="T58"/>
              <a:gd fmla="*/ 39 h 59" name="T59"/>
              <a:gd fmla="*/ 6 w 35" name="T60"/>
              <a:gd fmla="*/ 37 h 59" name="T61"/>
              <a:gd fmla="*/ 7 w 35" name="T62"/>
              <a:gd fmla="*/ 32 h 59" name="T63"/>
              <a:gd fmla="*/ 8 w 35" name="T64"/>
              <a:gd fmla="*/ 29 h 59" name="T65"/>
              <a:gd fmla="*/ 9 w 35" name="T66"/>
              <a:gd fmla="*/ 27 h 59" name="T67"/>
              <a:gd fmla="*/ 13 w 35" name="T68"/>
              <a:gd fmla="*/ 22 h 59" name="T69"/>
              <a:gd fmla="*/ 14 w 35" name="T70"/>
              <a:gd fmla="*/ 21 h 59" name="T71"/>
              <a:gd fmla="*/ 21 w 35" name="T72"/>
              <a:gd fmla="*/ 16 h 59" name="T73"/>
              <a:gd fmla="*/ 24 w 35" name="T74"/>
              <a:gd fmla="*/ 15 h 59" name="T75"/>
              <a:gd fmla="*/ 25 w 35" name="T76"/>
              <a:gd fmla="*/ 14 h 59" name="T77"/>
              <a:gd fmla="*/ 30 w 35" name="T78"/>
              <a:gd fmla="*/ 9 h 59" name="T79"/>
              <a:gd fmla="*/ 31 w 35" name="T80"/>
              <a:gd fmla="*/ 6 h 59" name="T81"/>
              <a:gd fmla="*/ 32 w 35" name="T82"/>
              <a:gd fmla="*/ 2 h 59"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59" w="35">
                <a:moveTo>
                  <a:pt x="32" y="2"/>
                </a:moveTo>
                <a:cubicBezTo>
                  <a:pt x="31" y="2"/>
                  <a:pt x="31" y="2"/>
                  <a:pt x="31" y="2"/>
                </a:cubicBezTo>
                <a:cubicBezTo>
                  <a:pt x="31" y="0"/>
                  <a:pt x="32" y="0"/>
                  <a:pt x="33" y="0"/>
                </a:cubicBezTo>
                <a:cubicBezTo>
                  <a:pt x="34" y="0"/>
                  <a:pt x="34" y="0"/>
                  <a:pt x="34" y="0"/>
                </a:cubicBezTo>
                <a:cubicBezTo>
                  <a:pt x="35" y="0"/>
                  <a:pt x="35" y="1"/>
                  <a:pt x="35" y="1"/>
                </a:cubicBezTo>
                <a:cubicBezTo>
                  <a:pt x="35" y="2"/>
                  <a:pt x="35" y="3"/>
                  <a:pt x="35" y="4"/>
                </a:cubicBezTo>
                <a:cubicBezTo>
                  <a:pt x="34" y="6"/>
                  <a:pt x="34" y="8"/>
                  <a:pt x="33" y="9"/>
                </a:cubicBezTo>
                <a:cubicBezTo>
                  <a:pt x="33" y="11"/>
                  <a:pt x="32" y="12"/>
                  <a:pt x="31" y="13"/>
                </a:cubicBezTo>
                <a:cubicBezTo>
                  <a:pt x="29" y="15"/>
                  <a:pt x="27" y="17"/>
                  <a:pt x="24" y="18"/>
                </a:cubicBezTo>
                <a:cubicBezTo>
                  <a:pt x="23" y="19"/>
                  <a:pt x="21" y="20"/>
                  <a:pt x="20" y="21"/>
                </a:cubicBezTo>
                <a:cubicBezTo>
                  <a:pt x="19" y="21"/>
                  <a:pt x="19" y="21"/>
                  <a:pt x="19" y="21"/>
                </a:cubicBezTo>
                <a:cubicBezTo>
                  <a:pt x="17" y="23"/>
                  <a:pt x="15" y="25"/>
                  <a:pt x="13" y="27"/>
                </a:cubicBezTo>
                <a:cubicBezTo>
                  <a:pt x="12" y="28"/>
                  <a:pt x="12" y="29"/>
                  <a:pt x="12" y="30"/>
                </a:cubicBezTo>
                <a:cubicBezTo>
                  <a:pt x="11" y="30"/>
                  <a:pt x="11" y="31"/>
                  <a:pt x="11" y="32"/>
                </a:cubicBezTo>
                <a:cubicBezTo>
                  <a:pt x="10" y="34"/>
                  <a:pt x="10" y="35"/>
                  <a:pt x="10" y="37"/>
                </a:cubicBezTo>
                <a:cubicBezTo>
                  <a:pt x="11" y="39"/>
                  <a:pt x="11" y="41"/>
                  <a:pt x="11" y="43"/>
                </a:cubicBezTo>
                <a:cubicBezTo>
                  <a:pt x="11" y="43"/>
                  <a:pt x="11" y="43"/>
                  <a:pt x="11" y="43"/>
                </a:cubicBezTo>
                <a:cubicBezTo>
                  <a:pt x="11" y="44"/>
                  <a:pt x="12" y="45"/>
                  <a:pt x="11" y="47"/>
                </a:cubicBezTo>
                <a:cubicBezTo>
                  <a:pt x="11" y="48"/>
                  <a:pt x="11" y="49"/>
                  <a:pt x="11" y="51"/>
                </a:cubicBezTo>
                <a:cubicBezTo>
                  <a:pt x="11" y="52"/>
                  <a:pt x="11" y="54"/>
                  <a:pt x="10" y="56"/>
                </a:cubicBezTo>
                <a:cubicBezTo>
                  <a:pt x="9" y="57"/>
                  <a:pt x="8" y="58"/>
                  <a:pt x="7" y="58"/>
                </a:cubicBezTo>
                <a:cubicBezTo>
                  <a:pt x="6" y="58"/>
                  <a:pt x="6" y="59"/>
                  <a:pt x="5" y="59"/>
                </a:cubicBezTo>
                <a:cubicBezTo>
                  <a:pt x="4" y="59"/>
                  <a:pt x="4" y="58"/>
                  <a:pt x="3" y="58"/>
                </a:cubicBezTo>
                <a:cubicBezTo>
                  <a:pt x="2" y="58"/>
                  <a:pt x="2" y="58"/>
                  <a:pt x="1" y="57"/>
                </a:cubicBezTo>
                <a:cubicBezTo>
                  <a:pt x="1" y="57"/>
                  <a:pt x="0" y="56"/>
                  <a:pt x="0" y="56"/>
                </a:cubicBezTo>
                <a:cubicBezTo>
                  <a:pt x="0" y="55"/>
                  <a:pt x="0" y="54"/>
                  <a:pt x="1" y="53"/>
                </a:cubicBezTo>
                <a:cubicBezTo>
                  <a:pt x="1" y="52"/>
                  <a:pt x="1" y="51"/>
                  <a:pt x="2" y="50"/>
                </a:cubicBezTo>
                <a:cubicBezTo>
                  <a:pt x="2" y="50"/>
                  <a:pt x="3" y="50"/>
                  <a:pt x="3" y="49"/>
                </a:cubicBezTo>
                <a:cubicBezTo>
                  <a:pt x="3" y="48"/>
                  <a:pt x="4" y="48"/>
                  <a:pt x="4" y="47"/>
                </a:cubicBezTo>
                <a:cubicBezTo>
                  <a:pt x="5" y="44"/>
                  <a:pt x="5" y="42"/>
                  <a:pt x="6" y="39"/>
                </a:cubicBezTo>
                <a:cubicBezTo>
                  <a:pt x="6" y="38"/>
                  <a:pt x="6" y="38"/>
                  <a:pt x="6" y="37"/>
                </a:cubicBezTo>
                <a:cubicBezTo>
                  <a:pt x="6" y="36"/>
                  <a:pt x="7" y="34"/>
                  <a:pt x="7" y="32"/>
                </a:cubicBezTo>
                <a:cubicBezTo>
                  <a:pt x="7" y="31"/>
                  <a:pt x="7" y="30"/>
                  <a:pt x="8" y="29"/>
                </a:cubicBezTo>
                <a:cubicBezTo>
                  <a:pt x="8" y="29"/>
                  <a:pt x="8" y="28"/>
                  <a:pt x="9" y="27"/>
                </a:cubicBezTo>
                <a:cubicBezTo>
                  <a:pt x="10" y="25"/>
                  <a:pt x="11" y="24"/>
                  <a:pt x="13" y="22"/>
                </a:cubicBezTo>
                <a:cubicBezTo>
                  <a:pt x="13" y="22"/>
                  <a:pt x="13" y="21"/>
                  <a:pt x="14" y="21"/>
                </a:cubicBezTo>
                <a:cubicBezTo>
                  <a:pt x="15" y="19"/>
                  <a:pt x="18" y="17"/>
                  <a:pt x="21" y="16"/>
                </a:cubicBezTo>
                <a:cubicBezTo>
                  <a:pt x="22" y="16"/>
                  <a:pt x="23" y="15"/>
                  <a:pt x="24" y="15"/>
                </a:cubicBezTo>
                <a:cubicBezTo>
                  <a:pt x="24" y="14"/>
                  <a:pt x="25" y="14"/>
                  <a:pt x="25" y="14"/>
                </a:cubicBezTo>
                <a:cubicBezTo>
                  <a:pt x="27" y="13"/>
                  <a:pt x="29" y="11"/>
                  <a:pt x="30" y="9"/>
                </a:cubicBezTo>
                <a:cubicBezTo>
                  <a:pt x="31" y="9"/>
                  <a:pt x="31" y="7"/>
                  <a:pt x="31" y="6"/>
                </a:cubicBezTo>
                <a:cubicBezTo>
                  <a:pt x="31" y="5"/>
                  <a:pt x="31" y="4"/>
                  <a:pt x="32"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39" name="Freeform 157"/>
          <p:cNvSpPr>
            <a:spLocks noEditPoints="1"/>
          </p:cNvSpPr>
          <p:nvPr/>
        </p:nvSpPr>
        <p:spPr bwMode="auto">
          <a:xfrm>
            <a:off x="4099380" y="4526131"/>
            <a:ext cx="34279" cy="132831"/>
          </a:xfrm>
          <a:custGeom>
            <a:gdLst>
              <a:gd fmla="*/ 0 w 13" name="T0"/>
              <a:gd fmla="*/ 46 h 51" name="T1"/>
              <a:gd fmla="*/ 0 w 13" name="T2"/>
              <a:gd fmla="*/ 44 h 51" name="T3"/>
              <a:gd fmla="*/ 2 w 13" name="T4"/>
              <a:gd fmla="*/ 40 h 51" name="T5"/>
              <a:gd fmla="*/ 4 w 13" name="T6"/>
              <a:gd fmla="*/ 35 h 51" name="T7"/>
              <a:gd fmla="*/ 7 w 13" name="T8"/>
              <a:gd fmla="*/ 30 h 51" name="T9"/>
              <a:gd fmla="*/ 8 w 13" name="T10"/>
              <a:gd fmla="*/ 27 h 51" name="T11"/>
              <a:gd fmla="*/ 9 w 13" name="T12"/>
              <a:gd fmla="*/ 26 h 51" name="T13"/>
              <a:gd fmla="*/ 9 w 13" name="T14"/>
              <a:gd fmla="*/ 25 h 51" name="T15"/>
              <a:gd fmla="*/ 9 w 13" name="T16"/>
              <a:gd fmla="*/ 22 h 51" name="T17"/>
              <a:gd fmla="*/ 6 w 13" name="T18"/>
              <a:gd fmla="*/ 18 h 51" name="T19"/>
              <a:gd fmla="*/ 4 w 13" name="T20"/>
              <a:gd fmla="*/ 14 h 51" name="T21"/>
              <a:gd fmla="*/ 3 w 13" name="T22"/>
              <a:gd fmla="*/ 13 h 51" name="T23"/>
              <a:gd fmla="*/ 2 w 13" name="T24"/>
              <a:gd fmla="*/ 9 h 51" name="T25"/>
              <a:gd fmla="*/ 2 w 13" name="T26"/>
              <a:gd fmla="*/ 7 h 51" name="T27"/>
              <a:gd fmla="*/ 3 w 13" name="T28"/>
              <a:gd fmla="*/ 3 h 51" name="T29"/>
              <a:gd fmla="*/ 5 w 13" name="T30"/>
              <a:gd fmla="*/ 1 h 51" name="T31"/>
              <a:gd fmla="*/ 6 w 13" name="T32"/>
              <a:gd fmla="*/ 1 h 51" name="T33"/>
              <a:gd fmla="*/ 6 w 13" name="T34"/>
              <a:gd fmla="*/ 0 h 51" name="T35"/>
              <a:gd fmla="*/ 8 w 13" name="T36"/>
              <a:gd fmla="*/ 1 h 51" name="T37"/>
              <a:gd fmla="*/ 8 w 13" name="T38"/>
              <a:gd fmla="*/ 3 h 51" name="T39"/>
              <a:gd fmla="*/ 7 w 13" name="T40"/>
              <a:gd fmla="*/ 3 h 51" name="T41"/>
              <a:gd fmla="*/ 6 w 13" name="T42"/>
              <a:gd fmla="*/ 4 h 51" name="T43"/>
              <a:gd fmla="*/ 5 w 13" name="T44"/>
              <a:gd fmla="*/ 9 h 51" name="T45"/>
              <a:gd fmla="*/ 5 w 13" name="T46"/>
              <a:gd fmla="*/ 11 h 51" name="T47"/>
              <a:gd fmla="*/ 7 w 13" name="T48"/>
              <a:gd fmla="*/ 14 h 51" name="T49"/>
              <a:gd fmla="*/ 10 w 13" name="T50"/>
              <a:gd fmla="*/ 18 h 51" name="T51"/>
              <a:gd fmla="*/ 12 w 13" name="T52"/>
              <a:gd fmla="*/ 23 h 51" name="T53"/>
              <a:gd fmla="*/ 13 w 13" name="T54"/>
              <a:gd fmla="*/ 33 h 51" name="T55"/>
              <a:gd fmla="*/ 13 w 13" name="T56"/>
              <a:gd fmla="*/ 35 h 51" name="T57"/>
              <a:gd fmla="*/ 13 w 13" name="T58"/>
              <a:gd fmla="*/ 37 h 51" name="T59"/>
              <a:gd fmla="*/ 10 w 13" name="T60"/>
              <a:gd fmla="*/ 47 h 51" name="T61"/>
              <a:gd fmla="*/ 7 w 13" name="T62"/>
              <a:gd fmla="*/ 50 h 51" name="T63"/>
              <a:gd fmla="*/ 7 w 13" name="T64"/>
              <a:gd fmla="*/ 51 h 51" name="T65"/>
              <a:gd fmla="*/ 3 w 13" name="T66"/>
              <a:gd fmla="*/ 51 h 51" name="T67"/>
              <a:gd fmla="*/ 2 w 13" name="T68"/>
              <a:gd fmla="*/ 50 h 51" name="T69"/>
              <a:gd fmla="*/ 1 w 13" name="T70"/>
              <a:gd fmla="*/ 50 h 51" name="T71"/>
              <a:gd fmla="*/ 1 w 13" name="T72"/>
              <a:gd fmla="*/ 49 h 51" name="T73"/>
              <a:gd fmla="*/ 0 w 13" name="T74"/>
              <a:gd fmla="*/ 46 h 51" name="T75"/>
              <a:gd fmla="*/ 3 w 13" name="T76"/>
              <a:gd fmla="*/ 48 h 51" name="T77"/>
              <a:gd fmla="*/ 4 w 13" name="T78"/>
              <a:gd fmla="*/ 48 h 51" name="T79"/>
              <a:gd fmla="*/ 3 w 13" name="T80"/>
              <a:gd fmla="*/ 45 h 51" name="T81"/>
              <a:gd fmla="*/ 5 w 13" name="T82"/>
              <a:gd fmla="*/ 40 h 51" name="T83"/>
              <a:gd fmla="*/ 5 w 13" name="T84"/>
              <a:gd fmla="*/ 39 h 51" name="T85"/>
              <a:gd fmla="*/ 5 w 13" name="T86"/>
              <a:gd fmla="*/ 39 h 51" name="T87"/>
              <a:gd fmla="*/ 3 w 13" name="T88"/>
              <a:gd fmla="*/ 42 h 51" name="T89"/>
              <a:gd fmla="*/ 3 w 13" name="T90"/>
              <a:gd fmla="*/ 44 h 51" name="T91"/>
              <a:gd fmla="*/ 3 w 13" name="T92"/>
              <a:gd fmla="*/ 48 h 51" name="T93"/>
              <a:gd fmla="*/ 5 w 13" name="T94"/>
              <a:gd fmla="*/ 49 h 51" name="T95"/>
              <a:gd fmla="*/ 5 w 13" name="T96"/>
              <a:gd fmla="*/ 49 h 51" name="T97"/>
              <a:gd fmla="*/ 5 w 13" name="T98"/>
              <a:gd fmla="*/ 49 h 51" name="T99"/>
              <a:gd fmla="*/ 5 w 13" name="T100"/>
              <a:gd fmla="*/ 49 h 5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51" w="13">
                <a:moveTo>
                  <a:pt x="0" y="46"/>
                </a:moveTo>
                <a:cubicBezTo>
                  <a:pt x="0" y="46"/>
                  <a:pt x="0" y="45"/>
                  <a:pt x="0" y="44"/>
                </a:cubicBezTo>
                <a:cubicBezTo>
                  <a:pt x="1" y="43"/>
                  <a:pt x="1" y="42"/>
                  <a:pt x="2" y="40"/>
                </a:cubicBezTo>
                <a:cubicBezTo>
                  <a:pt x="2" y="38"/>
                  <a:pt x="3" y="36"/>
                  <a:pt x="4" y="35"/>
                </a:cubicBezTo>
                <a:cubicBezTo>
                  <a:pt x="5" y="33"/>
                  <a:pt x="6" y="32"/>
                  <a:pt x="7" y="30"/>
                </a:cubicBezTo>
                <a:cubicBezTo>
                  <a:pt x="8" y="29"/>
                  <a:pt x="8" y="28"/>
                  <a:pt x="8" y="27"/>
                </a:cubicBezTo>
                <a:cubicBezTo>
                  <a:pt x="8" y="27"/>
                  <a:pt x="9" y="26"/>
                  <a:pt x="9" y="26"/>
                </a:cubicBezTo>
                <a:cubicBezTo>
                  <a:pt x="9" y="26"/>
                  <a:pt x="9" y="25"/>
                  <a:pt x="9" y="25"/>
                </a:cubicBezTo>
                <a:cubicBezTo>
                  <a:pt x="9" y="24"/>
                  <a:pt x="9" y="23"/>
                  <a:pt x="9" y="22"/>
                </a:cubicBezTo>
                <a:cubicBezTo>
                  <a:pt x="8" y="20"/>
                  <a:pt x="7" y="19"/>
                  <a:pt x="6" y="18"/>
                </a:cubicBezTo>
                <a:cubicBezTo>
                  <a:pt x="5" y="17"/>
                  <a:pt x="5" y="15"/>
                  <a:pt x="4" y="14"/>
                </a:cubicBezTo>
                <a:cubicBezTo>
                  <a:pt x="4" y="14"/>
                  <a:pt x="3" y="14"/>
                  <a:pt x="3" y="13"/>
                </a:cubicBezTo>
                <a:cubicBezTo>
                  <a:pt x="2" y="12"/>
                  <a:pt x="1" y="11"/>
                  <a:pt x="2" y="9"/>
                </a:cubicBezTo>
                <a:cubicBezTo>
                  <a:pt x="2" y="8"/>
                  <a:pt x="2" y="8"/>
                  <a:pt x="2" y="7"/>
                </a:cubicBezTo>
                <a:cubicBezTo>
                  <a:pt x="2" y="6"/>
                  <a:pt x="2" y="5"/>
                  <a:pt x="3" y="3"/>
                </a:cubicBezTo>
                <a:cubicBezTo>
                  <a:pt x="3" y="3"/>
                  <a:pt x="4" y="2"/>
                  <a:pt x="5" y="1"/>
                </a:cubicBezTo>
                <a:cubicBezTo>
                  <a:pt x="5" y="1"/>
                  <a:pt x="5" y="1"/>
                  <a:pt x="6" y="1"/>
                </a:cubicBezTo>
                <a:cubicBezTo>
                  <a:pt x="6" y="0"/>
                  <a:pt x="6" y="0"/>
                  <a:pt x="6" y="0"/>
                </a:cubicBezTo>
                <a:cubicBezTo>
                  <a:pt x="7" y="0"/>
                  <a:pt x="8" y="0"/>
                  <a:pt x="8" y="1"/>
                </a:cubicBezTo>
                <a:cubicBezTo>
                  <a:pt x="9" y="1"/>
                  <a:pt x="9" y="2"/>
                  <a:pt x="8" y="3"/>
                </a:cubicBezTo>
                <a:cubicBezTo>
                  <a:pt x="8" y="3"/>
                  <a:pt x="8" y="3"/>
                  <a:pt x="7" y="3"/>
                </a:cubicBezTo>
                <a:cubicBezTo>
                  <a:pt x="6" y="3"/>
                  <a:pt x="6" y="4"/>
                  <a:pt x="6" y="4"/>
                </a:cubicBezTo>
                <a:cubicBezTo>
                  <a:pt x="5" y="6"/>
                  <a:pt x="5" y="8"/>
                  <a:pt x="5" y="9"/>
                </a:cubicBezTo>
                <a:cubicBezTo>
                  <a:pt x="5" y="10"/>
                  <a:pt x="5" y="10"/>
                  <a:pt x="5" y="11"/>
                </a:cubicBezTo>
                <a:cubicBezTo>
                  <a:pt x="6" y="12"/>
                  <a:pt x="6" y="13"/>
                  <a:pt x="7" y="14"/>
                </a:cubicBezTo>
                <a:cubicBezTo>
                  <a:pt x="8" y="15"/>
                  <a:pt x="9" y="17"/>
                  <a:pt x="10" y="18"/>
                </a:cubicBezTo>
                <a:cubicBezTo>
                  <a:pt x="11" y="20"/>
                  <a:pt x="12" y="22"/>
                  <a:pt x="12" y="23"/>
                </a:cubicBezTo>
                <a:cubicBezTo>
                  <a:pt x="13" y="26"/>
                  <a:pt x="13" y="30"/>
                  <a:pt x="13" y="33"/>
                </a:cubicBezTo>
                <a:cubicBezTo>
                  <a:pt x="13" y="33"/>
                  <a:pt x="13" y="34"/>
                  <a:pt x="13" y="35"/>
                </a:cubicBezTo>
                <a:cubicBezTo>
                  <a:pt x="13" y="36"/>
                  <a:pt x="13" y="36"/>
                  <a:pt x="13" y="37"/>
                </a:cubicBezTo>
                <a:cubicBezTo>
                  <a:pt x="13" y="41"/>
                  <a:pt x="12" y="44"/>
                  <a:pt x="10" y="47"/>
                </a:cubicBezTo>
                <a:cubicBezTo>
                  <a:pt x="9" y="48"/>
                  <a:pt x="8" y="49"/>
                  <a:pt x="7" y="50"/>
                </a:cubicBezTo>
                <a:cubicBezTo>
                  <a:pt x="7" y="50"/>
                  <a:pt x="7" y="50"/>
                  <a:pt x="7" y="51"/>
                </a:cubicBezTo>
                <a:cubicBezTo>
                  <a:pt x="6" y="51"/>
                  <a:pt x="3" y="51"/>
                  <a:pt x="3" y="51"/>
                </a:cubicBezTo>
                <a:cubicBezTo>
                  <a:pt x="2" y="51"/>
                  <a:pt x="2" y="50"/>
                  <a:pt x="2" y="50"/>
                </a:cubicBezTo>
                <a:cubicBezTo>
                  <a:pt x="2" y="50"/>
                  <a:pt x="2" y="50"/>
                  <a:pt x="1" y="50"/>
                </a:cubicBezTo>
                <a:cubicBezTo>
                  <a:pt x="1" y="50"/>
                  <a:pt x="1" y="49"/>
                  <a:pt x="1" y="49"/>
                </a:cubicBezTo>
                <a:cubicBezTo>
                  <a:pt x="0" y="48"/>
                  <a:pt x="0" y="47"/>
                  <a:pt x="0" y="46"/>
                </a:cubicBezTo>
                <a:close/>
                <a:moveTo>
                  <a:pt x="3" y="48"/>
                </a:moveTo>
                <a:cubicBezTo>
                  <a:pt x="3" y="48"/>
                  <a:pt x="3" y="48"/>
                  <a:pt x="4" y="48"/>
                </a:cubicBezTo>
                <a:cubicBezTo>
                  <a:pt x="3" y="47"/>
                  <a:pt x="3" y="46"/>
                  <a:pt x="3" y="45"/>
                </a:cubicBezTo>
                <a:cubicBezTo>
                  <a:pt x="4" y="43"/>
                  <a:pt x="4" y="41"/>
                  <a:pt x="5" y="40"/>
                </a:cubicBezTo>
                <a:cubicBezTo>
                  <a:pt x="5" y="40"/>
                  <a:pt x="5" y="39"/>
                  <a:pt x="5" y="39"/>
                </a:cubicBezTo>
                <a:cubicBezTo>
                  <a:pt x="5" y="39"/>
                  <a:pt x="5" y="39"/>
                  <a:pt x="5" y="39"/>
                </a:cubicBezTo>
                <a:cubicBezTo>
                  <a:pt x="4" y="40"/>
                  <a:pt x="4" y="41"/>
                  <a:pt x="3" y="42"/>
                </a:cubicBezTo>
                <a:cubicBezTo>
                  <a:pt x="3" y="43"/>
                  <a:pt x="3" y="44"/>
                  <a:pt x="3" y="44"/>
                </a:cubicBezTo>
                <a:cubicBezTo>
                  <a:pt x="3" y="46"/>
                  <a:pt x="3" y="47"/>
                  <a:pt x="3" y="48"/>
                </a:cubicBezTo>
                <a:close/>
                <a:moveTo>
                  <a:pt x="5" y="49"/>
                </a:moveTo>
                <a:cubicBezTo>
                  <a:pt x="5" y="49"/>
                  <a:pt x="5" y="49"/>
                  <a:pt x="5" y="49"/>
                </a:cubicBezTo>
                <a:cubicBezTo>
                  <a:pt x="5" y="49"/>
                  <a:pt x="5" y="49"/>
                  <a:pt x="5" y="49"/>
                </a:cubicBezTo>
                <a:cubicBezTo>
                  <a:pt x="5" y="49"/>
                  <a:pt x="5" y="49"/>
                  <a:pt x="5" y="4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40" name="Freeform 158"/>
          <p:cNvSpPr>
            <a:spLocks noEditPoints="1"/>
          </p:cNvSpPr>
          <p:nvPr/>
        </p:nvSpPr>
        <p:spPr bwMode="auto">
          <a:xfrm>
            <a:off x="3798012" y="4637537"/>
            <a:ext cx="119976" cy="135687"/>
          </a:xfrm>
          <a:custGeom>
            <a:gdLst>
              <a:gd fmla="*/ 30 w 46" name="T0"/>
              <a:gd fmla="*/ 34 h 52" name="T1"/>
              <a:gd fmla="*/ 33 w 46" name="T2"/>
              <a:gd fmla="*/ 37 h 52" name="T3"/>
              <a:gd fmla="*/ 42 w 46" name="T4"/>
              <a:gd fmla="*/ 40 h 52" name="T5"/>
              <a:gd fmla="*/ 46 w 46" name="T6"/>
              <a:gd fmla="*/ 47 h 52" name="T7"/>
              <a:gd fmla="*/ 40 w 46" name="T8"/>
              <a:gd fmla="*/ 52 h 52" name="T9"/>
              <a:gd fmla="*/ 35 w 46" name="T10"/>
              <a:gd fmla="*/ 48 h 52" name="T11"/>
              <a:gd fmla="*/ 29 w 46" name="T12"/>
              <a:gd fmla="*/ 39 h 52" name="T13"/>
              <a:gd fmla="*/ 26 w 46" name="T14"/>
              <a:gd fmla="*/ 33 h 52" name="T15"/>
              <a:gd fmla="*/ 25 w 46" name="T16"/>
              <a:gd fmla="*/ 24 h 52" name="T17"/>
              <a:gd fmla="*/ 23 w 46" name="T18"/>
              <a:gd fmla="*/ 18 h 52" name="T19"/>
              <a:gd fmla="*/ 14 w 46" name="T20"/>
              <a:gd fmla="*/ 17 h 52" name="T21"/>
              <a:gd fmla="*/ 7 w 46" name="T22"/>
              <a:gd fmla="*/ 17 h 52" name="T23"/>
              <a:gd fmla="*/ 1 w 46" name="T24"/>
              <a:gd fmla="*/ 11 h 52" name="T25"/>
              <a:gd fmla="*/ 0 w 46" name="T26"/>
              <a:gd fmla="*/ 3 h 52" name="T27"/>
              <a:gd fmla="*/ 2 w 46" name="T28"/>
              <a:gd fmla="*/ 0 h 52" name="T29"/>
              <a:gd fmla="*/ 4 w 46" name="T30"/>
              <a:gd fmla="*/ 3 h 52" name="T31"/>
              <a:gd fmla="*/ 2 w 46" name="T32"/>
              <a:gd fmla="*/ 6 h 52" name="T33"/>
              <a:gd fmla="*/ 4 w 46" name="T34"/>
              <a:gd fmla="*/ 12 h 52" name="T35"/>
              <a:gd fmla="*/ 7 w 46" name="T36"/>
              <a:gd fmla="*/ 15 h 52" name="T37"/>
              <a:gd fmla="*/ 14 w 46" name="T38"/>
              <a:gd fmla="*/ 14 h 52" name="T39"/>
              <a:gd fmla="*/ 24 w 46" name="T40"/>
              <a:gd fmla="*/ 16 h 52" name="T41"/>
              <a:gd fmla="*/ 27 w 46" name="T42"/>
              <a:gd fmla="*/ 22 h 52" name="T43"/>
              <a:gd fmla="*/ 27 w 46" name="T44"/>
              <a:gd fmla="*/ 30 h 52" name="T45"/>
              <a:gd fmla="*/ 29 w 46" name="T46"/>
              <a:gd fmla="*/ 34 h 52" name="T47"/>
              <a:gd fmla="*/ 41 w 46" name="T48"/>
              <a:gd fmla="*/ 42 h 52" name="T49"/>
              <a:gd fmla="*/ 42 w 46" name="T50"/>
              <a:gd fmla="*/ 50 h 52" name="T51"/>
              <a:gd fmla="*/ 40 w 46" name="T52"/>
              <a:gd fmla="*/ 50 h 52" name="T53"/>
              <a:gd fmla="*/ 40 w 46" name="T54"/>
              <a:gd fmla="*/ 48 h 52" name="T55"/>
              <a:gd fmla="*/ 39 w 46" name="T56"/>
              <a:gd fmla="*/ 47 h 52" name="T57"/>
              <a:gd fmla="*/ 40 w 46" name="T58"/>
              <a:gd fmla="*/ 48 h 52" name="T59"/>
              <a:gd fmla="*/ 33 w 46" name="T60"/>
              <a:gd fmla="*/ 42 h 52" name="T61"/>
              <a:gd fmla="*/ 33 w 46" name="T62"/>
              <a:gd fmla="*/ 39 h 52" name="T63"/>
              <a:gd fmla="*/ 34 w 46" name="T64"/>
              <a:gd fmla="*/ 39 h 52" name="T65"/>
              <a:gd fmla="*/ 33 w 46" name="T66"/>
              <a:gd fmla="*/ 39 h 52"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52" w="46">
                <a:moveTo>
                  <a:pt x="29" y="34"/>
                </a:moveTo>
                <a:cubicBezTo>
                  <a:pt x="29" y="34"/>
                  <a:pt x="29" y="34"/>
                  <a:pt x="30" y="34"/>
                </a:cubicBezTo>
                <a:cubicBezTo>
                  <a:pt x="31" y="34"/>
                  <a:pt x="31" y="34"/>
                  <a:pt x="31" y="35"/>
                </a:cubicBezTo>
                <a:cubicBezTo>
                  <a:pt x="32" y="36"/>
                  <a:pt x="32" y="36"/>
                  <a:pt x="33" y="37"/>
                </a:cubicBezTo>
                <a:cubicBezTo>
                  <a:pt x="34" y="37"/>
                  <a:pt x="35" y="37"/>
                  <a:pt x="36" y="38"/>
                </a:cubicBezTo>
                <a:cubicBezTo>
                  <a:pt x="38" y="38"/>
                  <a:pt x="40" y="39"/>
                  <a:pt x="42" y="40"/>
                </a:cubicBezTo>
                <a:cubicBezTo>
                  <a:pt x="44" y="41"/>
                  <a:pt x="45" y="43"/>
                  <a:pt x="45" y="45"/>
                </a:cubicBezTo>
                <a:cubicBezTo>
                  <a:pt x="45" y="46"/>
                  <a:pt x="46" y="47"/>
                  <a:pt x="46" y="47"/>
                </a:cubicBezTo>
                <a:cubicBezTo>
                  <a:pt x="46" y="49"/>
                  <a:pt x="45" y="50"/>
                  <a:pt x="44" y="51"/>
                </a:cubicBezTo>
                <a:cubicBezTo>
                  <a:pt x="42" y="52"/>
                  <a:pt x="41" y="52"/>
                  <a:pt x="40" y="52"/>
                </a:cubicBezTo>
                <a:cubicBezTo>
                  <a:pt x="39" y="52"/>
                  <a:pt x="38" y="52"/>
                  <a:pt x="37" y="51"/>
                </a:cubicBezTo>
                <a:cubicBezTo>
                  <a:pt x="37" y="50"/>
                  <a:pt x="36" y="49"/>
                  <a:pt x="35" y="48"/>
                </a:cubicBezTo>
                <a:cubicBezTo>
                  <a:pt x="33" y="45"/>
                  <a:pt x="32" y="43"/>
                  <a:pt x="30" y="40"/>
                </a:cubicBezTo>
                <a:cubicBezTo>
                  <a:pt x="30" y="40"/>
                  <a:pt x="29" y="39"/>
                  <a:pt x="29" y="39"/>
                </a:cubicBezTo>
                <a:cubicBezTo>
                  <a:pt x="28" y="37"/>
                  <a:pt x="27" y="36"/>
                  <a:pt x="27" y="35"/>
                </a:cubicBezTo>
                <a:cubicBezTo>
                  <a:pt x="26" y="34"/>
                  <a:pt x="26" y="34"/>
                  <a:pt x="26" y="33"/>
                </a:cubicBezTo>
                <a:cubicBezTo>
                  <a:pt x="26" y="33"/>
                  <a:pt x="25" y="32"/>
                  <a:pt x="25" y="32"/>
                </a:cubicBezTo>
                <a:cubicBezTo>
                  <a:pt x="25" y="29"/>
                  <a:pt x="25" y="26"/>
                  <a:pt x="25" y="24"/>
                </a:cubicBezTo>
                <a:cubicBezTo>
                  <a:pt x="25" y="23"/>
                  <a:pt x="25" y="22"/>
                  <a:pt x="24" y="21"/>
                </a:cubicBezTo>
                <a:cubicBezTo>
                  <a:pt x="24" y="20"/>
                  <a:pt x="24" y="19"/>
                  <a:pt x="23" y="18"/>
                </a:cubicBezTo>
                <a:cubicBezTo>
                  <a:pt x="22" y="17"/>
                  <a:pt x="21" y="17"/>
                  <a:pt x="19" y="17"/>
                </a:cubicBezTo>
                <a:cubicBezTo>
                  <a:pt x="18" y="16"/>
                  <a:pt x="16" y="17"/>
                  <a:pt x="14" y="17"/>
                </a:cubicBezTo>
                <a:cubicBezTo>
                  <a:pt x="13" y="17"/>
                  <a:pt x="12" y="17"/>
                  <a:pt x="12" y="17"/>
                </a:cubicBezTo>
                <a:cubicBezTo>
                  <a:pt x="10" y="17"/>
                  <a:pt x="8" y="17"/>
                  <a:pt x="7" y="17"/>
                </a:cubicBezTo>
                <a:cubicBezTo>
                  <a:pt x="7" y="17"/>
                  <a:pt x="6" y="17"/>
                  <a:pt x="6" y="17"/>
                </a:cubicBezTo>
                <a:cubicBezTo>
                  <a:pt x="3" y="17"/>
                  <a:pt x="1" y="14"/>
                  <a:pt x="1" y="11"/>
                </a:cubicBezTo>
                <a:cubicBezTo>
                  <a:pt x="1" y="10"/>
                  <a:pt x="0" y="8"/>
                  <a:pt x="0" y="6"/>
                </a:cubicBezTo>
                <a:cubicBezTo>
                  <a:pt x="0" y="5"/>
                  <a:pt x="0" y="4"/>
                  <a:pt x="0" y="3"/>
                </a:cubicBezTo>
                <a:cubicBezTo>
                  <a:pt x="0" y="2"/>
                  <a:pt x="0" y="2"/>
                  <a:pt x="0" y="1"/>
                </a:cubicBezTo>
                <a:cubicBezTo>
                  <a:pt x="1" y="1"/>
                  <a:pt x="1" y="0"/>
                  <a:pt x="2" y="0"/>
                </a:cubicBezTo>
                <a:cubicBezTo>
                  <a:pt x="2" y="0"/>
                  <a:pt x="3" y="1"/>
                  <a:pt x="3" y="1"/>
                </a:cubicBezTo>
                <a:cubicBezTo>
                  <a:pt x="3" y="2"/>
                  <a:pt x="4" y="2"/>
                  <a:pt x="4" y="3"/>
                </a:cubicBezTo>
                <a:cubicBezTo>
                  <a:pt x="4" y="3"/>
                  <a:pt x="4" y="4"/>
                  <a:pt x="4" y="4"/>
                </a:cubicBezTo>
                <a:cubicBezTo>
                  <a:pt x="3" y="5"/>
                  <a:pt x="3" y="5"/>
                  <a:pt x="2" y="6"/>
                </a:cubicBezTo>
                <a:cubicBezTo>
                  <a:pt x="2" y="7"/>
                  <a:pt x="2" y="8"/>
                  <a:pt x="2" y="9"/>
                </a:cubicBezTo>
                <a:cubicBezTo>
                  <a:pt x="2" y="10"/>
                  <a:pt x="3" y="11"/>
                  <a:pt x="4" y="12"/>
                </a:cubicBezTo>
                <a:cubicBezTo>
                  <a:pt x="4" y="13"/>
                  <a:pt x="5" y="14"/>
                  <a:pt x="6" y="14"/>
                </a:cubicBezTo>
                <a:cubicBezTo>
                  <a:pt x="6" y="14"/>
                  <a:pt x="7" y="15"/>
                  <a:pt x="7" y="15"/>
                </a:cubicBezTo>
                <a:cubicBezTo>
                  <a:pt x="9" y="15"/>
                  <a:pt x="11" y="15"/>
                  <a:pt x="13" y="14"/>
                </a:cubicBezTo>
                <a:cubicBezTo>
                  <a:pt x="13" y="14"/>
                  <a:pt x="14" y="14"/>
                  <a:pt x="14" y="14"/>
                </a:cubicBezTo>
                <a:cubicBezTo>
                  <a:pt x="17" y="14"/>
                  <a:pt x="19" y="14"/>
                  <a:pt x="21" y="14"/>
                </a:cubicBezTo>
                <a:cubicBezTo>
                  <a:pt x="22" y="15"/>
                  <a:pt x="23" y="15"/>
                  <a:pt x="24" y="16"/>
                </a:cubicBezTo>
                <a:cubicBezTo>
                  <a:pt x="24" y="17"/>
                  <a:pt x="25" y="18"/>
                  <a:pt x="26" y="18"/>
                </a:cubicBezTo>
                <a:cubicBezTo>
                  <a:pt x="26" y="19"/>
                  <a:pt x="26" y="21"/>
                  <a:pt x="27" y="22"/>
                </a:cubicBezTo>
                <a:cubicBezTo>
                  <a:pt x="27" y="24"/>
                  <a:pt x="27" y="26"/>
                  <a:pt x="27" y="28"/>
                </a:cubicBezTo>
                <a:cubicBezTo>
                  <a:pt x="27" y="29"/>
                  <a:pt x="27" y="29"/>
                  <a:pt x="27" y="30"/>
                </a:cubicBezTo>
                <a:cubicBezTo>
                  <a:pt x="27" y="31"/>
                  <a:pt x="27" y="31"/>
                  <a:pt x="27" y="32"/>
                </a:cubicBezTo>
                <a:cubicBezTo>
                  <a:pt x="27" y="33"/>
                  <a:pt x="28" y="34"/>
                  <a:pt x="29" y="34"/>
                </a:cubicBezTo>
                <a:close/>
                <a:moveTo>
                  <a:pt x="44" y="46"/>
                </a:moveTo>
                <a:cubicBezTo>
                  <a:pt x="44" y="45"/>
                  <a:pt x="43" y="42"/>
                  <a:pt x="41" y="42"/>
                </a:cubicBezTo>
                <a:cubicBezTo>
                  <a:pt x="42" y="43"/>
                  <a:pt x="43" y="45"/>
                  <a:pt x="44" y="46"/>
                </a:cubicBezTo>
                <a:close/>
                <a:moveTo>
                  <a:pt x="42" y="50"/>
                </a:moveTo>
                <a:cubicBezTo>
                  <a:pt x="42" y="50"/>
                  <a:pt x="42" y="49"/>
                  <a:pt x="41" y="49"/>
                </a:cubicBezTo>
                <a:cubicBezTo>
                  <a:pt x="41" y="50"/>
                  <a:pt x="40" y="50"/>
                  <a:pt x="40" y="50"/>
                </a:cubicBezTo>
                <a:cubicBezTo>
                  <a:pt x="41" y="50"/>
                  <a:pt x="42" y="50"/>
                  <a:pt x="42" y="50"/>
                </a:cubicBezTo>
                <a:close/>
                <a:moveTo>
                  <a:pt x="40" y="48"/>
                </a:moveTo>
                <a:cubicBezTo>
                  <a:pt x="40" y="48"/>
                  <a:pt x="40" y="47"/>
                  <a:pt x="39" y="47"/>
                </a:cubicBezTo>
                <a:cubicBezTo>
                  <a:pt x="39" y="47"/>
                  <a:pt x="39" y="47"/>
                  <a:pt x="39" y="47"/>
                </a:cubicBezTo>
                <a:cubicBezTo>
                  <a:pt x="39" y="48"/>
                  <a:pt x="39" y="48"/>
                  <a:pt x="40" y="49"/>
                </a:cubicBezTo>
                <a:cubicBezTo>
                  <a:pt x="40" y="48"/>
                  <a:pt x="40" y="48"/>
                  <a:pt x="40" y="48"/>
                </a:cubicBezTo>
                <a:close/>
                <a:moveTo>
                  <a:pt x="34" y="43"/>
                </a:moveTo>
                <a:cubicBezTo>
                  <a:pt x="34" y="43"/>
                  <a:pt x="34" y="42"/>
                  <a:pt x="33" y="42"/>
                </a:cubicBezTo>
                <a:cubicBezTo>
                  <a:pt x="34" y="42"/>
                  <a:pt x="34" y="43"/>
                  <a:pt x="34" y="43"/>
                </a:cubicBezTo>
                <a:close/>
                <a:moveTo>
                  <a:pt x="33" y="39"/>
                </a:moveTo>
                <a:cubicBezTo>
                  <a:pt x="33" y="39"/>
                  <a:pt x="33" y="39"/>
                  <a:pt x="33" y="39"/>
                </a:cubicBezTo>
                <a:cubicBezTo>
                  <a:pt x="33" y="39"/>
                  <a:pt x="33" y="39"/>
                  <a:pt x="34" y="39"/>
                </a:cubicBezTo>
                <a:cubicBezTo>
                  <a:pt x="34" y="39"/>
                  <a:pt x="34" y="39"/>
                  <a:pt x="34" y="39"/>
                </a:cubicBezTo>
                <a:cubicBezTo>
                  <a:pt x="33" y="39"/>
                  <a:pt x="33" y="39"/>
                  <a:pt x="33" y="3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41" name="Freeform 159"/>
          <p:cNvSpPr>
            <a:spLocks noEditPoints="1"/>
          </p:cNvSpPr>
          <p:nvPr/>
        </p:nvSpPr>
        <p:spPr bwMode="auto">
          <a:xfrm>
            <a:off x="3779445" y="4871775"/>
            <a:ext cx="127117" cy="35707"/>
          </a:xfrm>
          <a:custGeom>
            <a:gdLst>
              <a:gd fmla="*/ 2 w 49" name="T0"/>
              <a:gd fmla="*/ 10 h 14" name="T1"/>
              <a:gd fmla="*/ 6 w 49" name="T2"/>
              <a:gd fmla="*/ 4 h 14" name="T3"/>
              <a:gd fmla="*/ 14 w 49" name="T4"/>
              <a:gd fmla="*/ 0 h 14" name="T5"/>
              <a:gd fmla="*/ 19 w 49" name="T6"/>
              <a:gd fmla="*/ 0 h 14" name="T7"/>
              <a:gd fmla="*/ 25 w 49" name="T8"/>
              <a:gd fmla="*/ 4 h 14" name="T9"/>
              <a:gd fmla="*/ 33 w 49" name="T10"/>
              <a:gd fmla="*/ 6 h 14" name="T11"/>
              <a:gd fmla="*/ 42 w 49" name="T12"/>
              <a:gd fmla="*/ 2 h 14" name="T13"/>
              <a:gd fmla="*/ 48 w 49" name="T14"/>
              <a:gd fmla="*/ 3 h 14" name="T15"/>
              <a:gd fmla="*/ 47 w 49" name="T16"/>
              <a:gd fmla="*/ 9 h 14" name="T17"/>
              <a:gd fmla="*/ 43 w 49" name="T18"/>
              <a:gd fmla="*/ 12 h 14" name="T19"/>
              <a:gd fmla="*/ 32 w 49" name="T20"/>
              <a:gd fmla="*/ 11 h 14" name="T21"/>
              <a:gd fmla="*/ 21 w 49" name="T22"/>
              <a:gd fmla="*/ 5 h 14" name="T23"/>
              <a:gd fmla="*/ 17 w 49" name="T24"/>
              <a:gd fmla="*/ 4 h 14" name="T25"/>
              <a:gd fmla="*/ 7 w 49" name="T26"/>
              <a:gd fmla="*/ 7 h 14" name="T27"/>
              <a:gd fmla="*/ 4 w 49" name="T28"/>
              <a:gd fmla="*/ 13 h 14" name="T29"/>
              <a:gd fmla="*/ 1 w 49" name="T30"/>
              <a:gd fmla="*/ 14 h 14" name="T31"/>
              <a:gd fmla="*/ 0 w 49" name="T32"/>
              <a:gd fmla="*/ 11 h 14" name="T33"/>
              <a:gd fmla="*/ 42 w 49" name="T34"/>
              <a:gd fmla="*/ 8 h 14" name="T35"/>
              <a:gd fmla="*/ 37 w 49" name="T36"/>
              <a:gd fmla="*/ 7 h 14" name="T37"/>
              <a:gd fmla="*/ 19 w 49" name="T38"/>
              <a:gd fmla="*/ 2 h 14" name="T39"/>
              <a:gd fmla="*/ 19 w 49" name="T40"/>
              <a:gd fmla="*/ 2 h 14" name="T41"/>
              <a:gd fmla="*/ 35 w 49" name="T42"/>
              <a:gd fmla="*/ 10 h 14" name="T43"/>
              <a:gd fmla="*/ 33 w 49" name="T44"/>
              <a:gd fmla="*/ 9 h 14" name="T45"/>
              <a:gd fmla="*/ 44 w 49" name="T46"/>
              <a:gd fmla="*/ 6 h 14" name="T47"/>
              <a:gd fmla="*/ 44 w 49" name="T48"/>
              <a:gd fmla="*/ 6 h 14" name="T49"/>
              <a:gd fmla="*/ 47 w 49" name="T50"/>
              <a:gd fmla="*/ 4 h 14" name="T51"/>
              <a:gd fmla="*/ 35 w 49" name="T52"/>
              <a:gd fmla="*/ 6 h 14" name="T53"/>
              <a:gd fmla="*/ 34 w 49" name="T54"/>
              <a:gd fmla="*/ 7 h 14" name="T55"/>
              <a:gd fmla="*/ 35 w 49" name="T56"/>
              <a:gd fmla="*/ 7 h 14" name="T57"/>
              <a:gd fmla="*/ 44 w 49" name="T58"/>
              <a:gd fmla="*/ 3 h 14" name="T59"/>
              <a:gd fmla="*/ 45 w 49" name="T60"/>
              <a:gd fmla="*/ 4 h 14" name="T61"/>
              <a:gd fmla="*/ 44 w 49" name="T62"/>
              <a:gd fmla="*/ 3 h 14"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4" w="49">
                <a:moveTo>
                  <a:pt x="0" y="11"/>
                </a:moveTo>
                <a:cubicBezTo>
                  <a:pt x="1" y="11"/>
                  <a:pt x="2" y="11"/>
                  <a:pt x="2" y="10"/>
                </a:cubicBezTo>
                <a:cubicBezTo>
                  <a:pt x="2" y="9"/>
                  <a:pt x="3" y="8"/>
                  <a:pt x="4" y="7"/>
                </a:cubicBezTo>
                <a:cubicBezTo>
                  <a:pt x="4" y="6"/>
                  <a:pt x="5" y="5"/>
                  <a:pt x="6" y="4"/>
                </a:cubicBezTo>
                <a:cubicBezTo>
                  <a:pt x="7" y="3"/>
                  <a:pt x="8" y="2"/>
                  <a:pt x="9" y="2"/>
                </a:cubicBezTo>
                <a:cubicBezTo>
                  <a:pt x="11" y="1"/>
                  <a:pt x="12" y="0"/>
                  <a:pt x="14" y="0"/>
                </a:cubicBezTo>
                <a:cubicBezTo>
                  <a:pt x="15" y="0"/>
                  <a:pt x="16" y="0"/>
                  <a:pt x="17" y="0"/>
                </a:cubicBezTo>
                <a:cubicBezTo>
                  <a:pt x="18" y="0"/>
                  <a:pt x="18" y="0"/>
                  <a:pt x="19" y="0"/>
                </a:cubicBezTo>
                <a:cubicBezTo>
                  <a:pt x="20" y="1"/>
                  <a:pt x="21" y="1"/>
                  <a:pt x="22" y="2"/>
                </a:cubicBezTo>
                <a:cubicBezTo>
                  <a:pt x="23" y="2"/>
                  <a:pt x="24" y="3"/>
                  <a:pt x="25" y="4"/>
                </a:cubicBezTo>
                <a:cubicBezTo>
                  <a:pt x="27" y="6"/>
                  <a:pt x="29" y="6"/>
                  <a:pt x="32" y="6"/>
                </a:cubicBezTo>
                <a:cubicBezTo>
                  <a:pt x="32" y="6"/>
                  <a:pt x="33" y="6"/>
                  <a:pt x="33" y="6"/>
                </a:cubicBezTo>
                <a:cubicBezTo>
                  <a:pt x="35" y="5"/>
                  <a:pt x="36" y="4"/>
                  <a:pt x="37" y="3"/>
                </a:cubicBezTo>
                <a:cubicBezTo>
                  <a:pt x="39" y="3"/>
                  <a:pt x="40" y="2"/>
                  <a:pt x="42" y="2"/>
                </a:cubicBezTo>
                <a:cubicBezTo>
                  <a:pt x="44" y="2"/>
                  <a:pt x="45" y="2"/>
                  <a:pt x="46" y="2"/>
                </a:cubicBezTo>
                <a:cubicBezTo>
                  <a:pt x="47" y="2"/>
                  <a:pt x="48" y="2"/>
                  <a:pt x="48" y="3"/>
                </a:cubicBezTo>
                <a:cubicBezTo>
                  <a:pt x="49" y="3"/>
                  <a:pt x="49" y="4"/>
                  <a:pt x="49" y="5"/>
                </a:cubicBezTo>
                <a:cubicBezTo>
                  <a:pt x="49" y="7"/>
                  <a:pt x="48" y="8"/>
                  <a:pt x="47" y="9"/>
                </a:cubicBezTo>
                <a:cubicBezTo>
                  <a:pt x="47" y="10"/>
                  <a:pt x="46" y="10"/>
                  <a:pt x="46" y="11"/>
                </a:cubicBezTo>
                <a:cubicBezTo>
                  <a:pt x="45" y="12"/>
                  <a:pt x="44" y="12"/>
                  <a:pt x="43" y="12"/>
                </a:cubicBezTo>
                <a:cubicBezTo>
                  <a:pt x="41" y="12"/>
                  <a:pt x="39" y="12"/>
                  <a:pt x="36" y="12"/>
                </a:cubicBezTo>
                <a:cubicBezTo>
                  <a:pt x="35" y="12"/>
                  <a:pt x="34" y="11"/>
                  <a:pt x="32" y="11"/>
                </a:cubicBezTo>
                <a:cubicBezTo>
                  <a:pt x="31" y="10"/>
                  <a:pt x="29" y="9"/>
                  <a:pt x="28" y="9"/>
                </a:cubicBezTo>
                <a:cubicBezTo>
                  <a:pt x="26" y="7"/>
                  <a:pt x="23" y="6"/>
                  <a:pt x="21" y="5"/>
                </a:cubicBezTo>
                <a:cubicBezTo>
                  <a:pt x="21" y="5"/>
                  <a:pt x="21" y="5"/>
                  <a:pt x="20" y="5"/>
                </a:cubicBezTo>
                <a:cubicBezTo>
                  <a:pt x="19" y="4"/>
                  <a:pt x="18" y="4"/>
                  <a:pt x="17" y="4"/>
                </a:cubicBezTo>
                <a:cubicBezTo>
                  <a:pt x="15" y="4"/>
                  <a:pt x="13" y="4"/>
                  <a:pt x="11" y="5"/>
                </a:cubicBezTo>
                <a:cubicBezTo>
                  <a:pt x="9" y="6"/>
                  <a:pt x="8" y="6"/>
                  <a:pt x="7" y="7"/>
                </a:cubicBezTo>
                <a:cubicBezTo>
                  <a:pt x="6" y="9"/>
                  <a:pt x="5" y="10"/>
                  <a:pt x="4" y="12"/>
                </a:cubicBezTo>
                <a:cubicBezTo>
                  <a:pt x="4" y="12"/>
                  <a:pt x="3" y="12"/>
                  <a:pt x="4" y="13"/>
                </a:cubicBezTo>
                <a:cubicBezTo>
                  <a:pt x="4" y="13"/>
                  <a:pt x="3" y="13"/>
                  <a:pt x="3" y="13"/>
                </a:cubicBezTo>
                <a:cubicBezTo>
                  <a:pt x="3" y="14"/>
                  <a:pt x="2" y="14"/>
                  <a:pt x="1" y="14"/>
                </a:cubicBezTo>
                <a:cubicBezTo>
                  <a:pt x="1" y="13"/>
                  <a:pt x="0" y="13"/>
                  <a:pt x="0" y="12"/>
                </a:cubicBezTo>
                <a:cubicBezTo>
                  <a:pt x="0" y="12"/>
                  <a:pt x="0" y="12"/>
                  <a:pt x="0" y="11"/>
                </a:cubicBezTo>
                <a:close/>
                <a:moveTo>
                  <a:pt x="37" y="7"/>
                </a:moveTo>
                <a:cubicBezTo>
                  <a:pt x="39" y="8"/>
                  <a:pt x="40" y="9"/>
                  <a:pt x="42" y="8"/>
                </a:cubicBezTo>
                <a:cubicBezTo>
                  <a:pt x="40" y="7"/>
                  <a:pt x="39" y="7"/>
                  <a:pt x="39" y="5"/>
                </a:cubicBezTo>
                <a:cubicBezTo>
                  <a:pt x="38" y="6"/>
                  <a:pt x="38" y="6"/>
                  <a:pt x="37" y="7"/>
                </a:cubicBezTo>
                <a:close/>
                <a:moveTo>
                  <a:pt x="19" y="2"/>
                </a:moveTo>
                <a:cubicBezTo>
                  <a:pt x="19" y="2"/>
                  <a:pt x="19" y="2"/>
                  <a:pt x="19" y="2"/>
                </a:cubicBezTo>
                <a:cubicBezTo>
                  <a:pt x="17" y="1"/>
                  <a:pt x="15" y="2"/>
                  <a:pt x="13" y="2"/>
                </a:cubicBezTo>
                <a:cubicBezTo>
                  <a:pt x="15" y="2"/>
                  <a:pt x="17" y="2"/>
                  <a:pt x="19" y="2"/>
                </a:cubicBezTo>
                <a:close/>
                <a:moveTo>
                  <a:pt x="35" y="10"/>
                </a:moveTo>
                <a:cubicBezTo>
                  <a:pt x="35" y="10"/>
                  <a:pt x="35" y="10"/>
                  <a:pt x="35" y="10"/>
                </a:cubicBezTo>
                <a:cubicBezTo>
                  <a:pt x="35" y="9"/>
                  <a:pt x="35" y="9"/>
                  <a:pt x="35" y="9"/>
                </a:cubicBezTo>
                <a:cubicBezTo>
                  <a:pt x="34" y="9"/>
                  <a:pt x="33" y="9"/>
                  <a:pt x="33" y="9"/>
                </a:cubicBezTo>
                <a:cubicBezTo>
                  <a:pt x="34" y="9"/>
                  <a:pt x="34" y="10"/>
                  <a:pt x="35" y="10"/>
                </a:cubicBezTo>
                <a:close/>
                <a:moveTo>
                  <a:pt x="44" y="6"/>
                </a:moveTo>
                <a:cubicBezTo>
                  <a:pt x="42" y="5"/>
                  <a:pt x="42" y="5"/>
                  <a:pt x="41" y="6"/>
                </a:cubicBezTo>
                <a:cubicBezTo>
                  <a:pt x="42" y="6"/>
                  <a:pt x="43" y="6"/>
                  <a:pt x="44" y="6"/>
                </a:cubicBezTo>
                <a:close/>
                <a:moveTo>
                  <a:pt x="47" y="6"/>
                </a:moveTo>
                <a:cubicBezTo>
                  <a:pt x="48" y="5"/>
                  <a:pt x="48" y="4"/>
                  <a:pt x="47" y="4"/>
                </a:cubicBezTo>
                <a:cubicBezTo>
                  <a:pt x="47" y="5"/>
                  <a:pt x="47" y="5"/>
                  <a:pt x="47" y="6"/>
                </a:cubicBezTo>
                <a:close/>
                <a:moveTo>
                  <a:pt x="35" y="6"/>
                </a:moveTo>
                <a:cubicBezTo>
                  <a:pt x="35" y="6"/>
                  <a:pt x="35" y="6"/>
                  <a:pt x="35" y="6"/>
                </a:cubicBezTo>
                <a:cubicBezTo>
                  <a:pt x="35" y="7"/>
                  <a:pt x="35" y="7"/>
                  <a:pt x="34" y="7"/>
                </a:cubicBezTo>
                <a:cubicBezTo>
                  <a:pt x="34" y="7"/>
                  <a:pt x="34" y="7"/>
                  <a:pt x="34" y="7"/>
                </a:cubicBezTo>
                <a:cubicBezTo>
                  <a:pt x="35" y="7"/>
                  <a:pt x="35" y="7"/>
                  <a:pt x="35" y="7"/>
                </a:cubicBezTo>
                <a:cubicBezTo>
                  <a:pt x="35" y="7"/>
                  <a:pt x="35" y="7"/>
                  <a:pt x="35" y="6"/>
                </a:cubicBezTo>
                <a:close/>
                <a:moveTo>
                  <a:pt x="44" y="3"/>
                </a:moveTo>
                <a:cubicBezTo>
                  <a:pt x="44" y="4"/>
                  <a:pt x="44" y="4"/>
                  <a:pt x="44" y="4"/>
                </a:cubicBezTo>
                <a:cubicBezTo>
                  <a:pt x="45" y="4"/>
                  <a:pt x="45" y="4"/>
                  <a:pt x="45" y="4"/>
                </a:cubicBezTo>
                <a:cubicBezTo>
                  <a:pt x="45" y="4"/>
                  <a:pt x="45" y="4"/>
                  <a:pt x="45" y="4"/>
                </a:cubicBezTo>
                <a:cubicBezTo>
                  <a:pt x="45" y="4"/>
                  <a:pt x="45" y="3"/>
                  <a:pt x="44"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42" name="Freeform 160"/>
          <p:cNvSpPr>
            <a:spLocks noEditPoints="1"/>
          </p:cNvSpPr>
          <p:nvPr/>
        </p:nvSpPr>
        <p:spPr bwMode="auto">
          <a:xfrm>
            <a:off x="4242208" y="4884630"/>
            <a:ext cx="108549" cy="95695"/>
          </a:xfrm>
          <a:custGeom>
            <a:gdLst>
              <a:gd fmla="*/ 12 w 42" name="T0"/>
              <a:gd fmla="*/ 19 h 37" name="T1"/>
              <a:gd fmla="*/ 13 w 42" name="T2"/>
              <a:gd fmla="*/ 18 h 37" name="T3"/>
              <a:gd fmla="*/ 15 w 42" name="T4"/>
              <a:gd fmla="*/ 19 h 37" name="T5"/>
              <a:gd fmla="*/ 17 w 42" name="T6"/>
              <a:gd fmla="*/ 20 h 37" name="T7"/>
              <a:gd fmla="*/ 18 w 42" name="T8"/>
              <a:gd fmla="*/ 21 h 37" name="T9"/>
              <a:gd fmla="*/ 23 w 42" name="T10"/>
              <a:gd fmla="*/ 21 h 37" name="T11"/>
              <a:gd fmla="*/ 27 w 42" name="T12"/>
              <a:gd fmla="*/ 21 h 37" name="T13"/>
              <a:gd fmla="*/ 34 w 42" name="T14"/>
              <a:gd fmla="*/ 25 h 37" name="T15"/>
              <a:gd fmla="*/ 36 w 42" name="T16"/>
              <a:gd fmla="*/ 29 h 37" name="T17"/>
              <a:gd fmla="*/ 37 w 42" name="T18"/>
              <a:gd fmla="*/ 32 h 37" name="T19"/>
              <a:gd fmla="*/ 40 w 42" name="T20"/>
              <a:gd fmla="*/ 34 h 37" name="T21"/>
              <a:gd fmla="*/ 41 w 42" name="T22"/>
              <a:gd fmla="*/ 34 h 37" name="T23"/>
              <a:gd fmla="*/ 42 w 42" name="T24"/>
              <a:gd fmla="*/ 35 h 37" name="T25"/>
              <a:gd fmla="*/ 41 w 42" name="T26"/>
              <a:gd fmla="*/ 37 h 37" name="T27"/>
              <a:gd fmla="*/ 39 w 42" name="T28"/>
              <a:gd fmla="*/ 37 h 37" name="T29"/>
              <a:gd fmla="*/ 36 w 42" name="T30"/>
              <a:gd fmla="*/ 34 h 37" name="T31"/>
              <a:gd fmla="*/ 33 w 42" name="T32"/>
              <a:gd fmla="*/ 29 h 37" name="T33"/>
              <a:gd fmla="*/ 33 w 42" name="T34"/>
              <a:gd fmla="*/ 27 h 37" name="T35"/>
              <a:gd fmla="*/ 30 w 42" name="T36"/>
              <a:gd fmla="*/ 25 h 37" name="T37"/>
              <a:gd fmla="*/ 27 w 42" name="T38"/>
              <a:gd fmla="*/ 24 h 37" name="T39"/>
              <a:gd fmla="*/ 20 w 42" name="T40"/>
              <a:gd fmla="*/ 24 h 37" name="T41"/>
              <a:gd fmla="*/ 13 w 42" name="T42"/>
              <a:gd fmla="*/ 22 h 37" name="T43"/>
              <a:gd fmla="*/ 10 w 42" name="T44"/>
              <a:gd fmla="*/ 21 h 37" name="T45"/>
              <a:gd fmla="*/ 8 w 42" name="T46"/>
              <a:gd fmla="*/ 20 h 37" name="T47"/>
              <a:gd fmla="*/ 6 w 42" name="T48"/>
              <a:gd fmla="*/ 17 h 37" name="T49"/>
              <a:gd fmla="*/ 5 w 42" name="T50"/>
              <a:gd fmla="*/ 15 h 37" name="T51"/>
              <a:gd fmla="*/ 4 w 42" name="T52"/>
              <a:gd fmla="*/ 15 h 37" name="T53"/>
              <a:gd fmla="*/ 3 w 42" name="T54"/>
              <a:gd fmla="*/ 13 h 37" name="T55"/>
              <a:gd fmla="*/ 1 w 42" name="T56"/>
              <a:gd fmla="*/ 8 h 37" name="T57"/>
              <a:gd fmla="*/ 1 w 42" name="T58"/>
              <a:gd fmla="*/ 8 h 37" name="T59"/>
              <a:gd fmla="*/ 0 w 42" name="T60"/>
              <a:gd fmla="*/ 5 h 37" name="T61"/>
              <a:gd fmla="*/ 0 w 42" name="T62"/>
              <a:gd fmla="*/ 4 h 37" name="T63"/>
              <a:gd fmla="*/ 1 w 42" name="T64"/>
              <a:gd fmla="*/ 3 h 37" name="T65"/>
              <a:gd fmla="*/ 2 w 42" name="T66"/>
              <a:gd fmla="*/ 2 h 37" name="T67"/>
              <a:gd fmla="*/ 2 w 42" name="T68"/>
              <a:gd fmla="*/ 1 h 37" name="T69"/>
              <a:gd fmla="*/ 7 w 42" name="T70"/>
              <a:gd fmla="*/ 1 h 37" name="T71"/>
              <a:gd fmla="*/ 9 w 42" name="T72"/>
              <a:gd fmla="*/ 4 h 37" name="T73"/>
              <a:gd fmla="*/ 10 w 42" name="T74"/>
              <a:gd fmla="*/ 7 h 37" name="T75"/>
              <a:gd fmla="*/ 11 w 42" name="T76"/>
              <a:gd fmla="*/ 14 h 37" name="T77"/>
              <a:gd fmla="*/ 12 w 42" name="T78"/>
              <a:gd fmla="*/ 18 h 37" name="T79"/>
              <a:gd fmla="*/ 12 w 42" name="T80"/>
              <a:gd fmla="*/ 19 h 37" name="T81"/>
              <a:gd fmla="*/ 8 w 42" name="T82"/>
              <a:gd fmla="*/ 5 h 37" name="T83"/>
              <a:gd fmla="*/ 8 w 42" name="T84"/>
              <a:gd fmla="*/ 7 h 37" name="T85"/>
              <a:gd fmla="*/ 8 w 42" name="T86"/>
              <a:gd fmla="*/ 10 h 37" name="T87"/>
              <a:gd fmla="*/ 9 w 42" name="T88"/>
              <a:gd fmla="*/ 12 h 37" name="T89"/>
              <a:gd fmla="*/ 9 w 42" name="T90"/>
              <a:gd fmla="*/ 12 h 37" name="T91"/>
              <a:gd fmla="*/ 9 w 42" name="T92"/>
              <a:gd fmla="*/ 8 h 37" name="T93"/>
              <a:gd fmla="*/ 8 w 42" name="T94"/>
              <a:gd fmla="*/ 6 h 37" name="T95"/>
              <a:gd fmla="*/ 8 w 42" name="T96"/>
              <a:gd fmla="*/ 5 h 37" name="T97"/>
              <a:gd fmla="*/ 6 w 42" name="T98"/>
              <a:gd fmla="*/ 13 h 37" name="T99"/>
              <a:gd fmla="*/ 7 w 42" name="T100"/>
              <a:gd fmla="*/ 14 h 37" name="T101"/>
              <a:gd fmla="*/ 6 w 42" name="T102"/>
              <a:gd fmla="*/ 13 h 37" name="T103"/>
              <a:gd fmla="*/ 6 w 42" name="T104"/>
              <a:gd fmla="*/ 5 h 37" name="T105"/>
              <a:gd fmla="*/ 6 w 42" name="T106"/>
              <a:gd fmla="*/ 6 h 37" name="T107"/>
              <a:gd fmla="*/ 6 w 42" name="T108"/>
              <a:gd fmla="*/ 5 h 37" name="T109"/>
              <a:gd fmla="*/ 9 w 42" name="T110"/>
              <a:gd fmla="*/ 16 h 37" name="T111"/>
              <a:gd fmla="*/ 9 w 42" name="T112"/>
              <a:gd fmla="*/ 15 h 37" name="T113"/>
              <a:gd fmla="*/ 9 w 42" name="T114"/>
              <a:gd fmla="*/ 16 h 37"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37" w="42">
                <a:moveTo>
                  <a:pt x="12" y="19"/>
                </a:moveTo>
                <a:cubicBezTo>
                  <a:pt x="13" y="19"/>
                  <a:pt x="13" y="19"/>
                  <a:pt x="13" y="18"/>
                </a:cubicBezTo>
                <a:cubicBezTo>
                  <a:pt x="14" y="18"/>
                  <a:pt x="14" y="18"/>
                  <a:pt x="15" y="19"/>
                </a:cubicBezTo>
                <a:cubicBezTo>
                  <a:pt x="16" y="19"/>
                  <a:pt x="16" y="20"/>
                  <a:pt x="17" y="20"/>
                </a:cubicBezTo>
                <a:cubicBezTo>
                  <a:pt x="17" y="21"/>
                  <a:pt x="18" y="21"/>
                  <a:pt x="18" y="21"/>
                </a:cubicBezTo>
                <a:cubicBezTo>
                  <a:pt x="20" y="21"/>
                  <a:pt x="21" y="21"/>
                  <a:pt x="23" y="21"/>
                </a:cubicBezTo>
                <a:cubicBezTo>
                  <a:pt x="24" y="21"/>
                  <a:pt x="26" y="21"/>
                  <a:pt x="27" y="21"/>
                </a:cubicBezTo>
                <a:cubicBezTo>
                  <a:pt x="30" y="22"/>
                  <a:pt x="32" y="22"/>
                  <a:pt x="34" y="25"/>
                </a:cubicBezTo>
                <a:cubicBezTo>
                  <a:pt x="35" y="26"/>
                  <a:pt x="36" y="28"/>
                  <a:pt x="36" y="29"/>
                </a:cubicBezTo>
                <a:cubicBezTo>
                  <a:pt x="36" y="30"/>
                  <a:pt x="37" y="31"/>
                  <a:pt x="37" y="32"/>
                </a:cubicBezTo>
                <a:cubicBezTo>
                  <a:pt x="38" y="33"/>
                  <a:pt x="39" y="34"/>
                  <a:pt x="40" y="34"/>
                </a:cubicBezTo>
                <a:cubicBezTo>
                  <a:pt x="41" y="34"/>
                  <a:pt x="41" y="34"/>
                  <a:pt x="41" y="34"/>
                </a:cubicBezTo>
                <a:cubicBezTo>
                  <a:pt x="42" y="34"/>
                  <a:pt x="42" y="35"/>
                  <a:pt x="42" y="35"/>
                </a:cubicBezTo>
                <a:cubicBezTo>
                  <a:pt x="42" y="36"/>
                  <a:pt x="42" y="36"/>
                  <a:pt x="41" y="37"/>
                </a:cubicBezTo>
                <a:cubicBezTo>
                  <a:pt x="40" y="37"/>
                  <a:pt x="40" y="37"/>
                  <a:pt x="39" y="37"/>
                </a:cubicBezTo>
                <a:cubicBezTo>
                  <a:pt x="38" y="36"/>
                  <a:pt x="37" y="35"/>
                  <a:pt x="36" y="34"/>
                </a:cubicBezTo>
                <a:cubicBezTo>
                  <a:pt x="35" y="32"/>
                  <a:pt x="34" y="31"/>
                  <a:pt x="33" y="29"/>
                </a:cubicBezTo>
                <a:cubicBezTo>
                  <a:pt x="33" y="28"/>
                  <a:pt x="33" y="28"/>
                  <a:pt x="33" y="27"/>
                </a:cubicBezTo>
                <a:cubicBezTo>
                  <a:pt x="32" y="26"/>
                  <a:pt x="31" y="25"/>
                  <a:pt x="30" y="25"/>
                </a:cubicBezTo>
                <a:cubicBezTo>
                  <a:pt x="29" y="24"/>
                  <a:pt x="28" y="24"/>
                  <a:pt x="27" y="24"/>
                </a:cubicBezTo>
                <a:cubicBezTo>
                  <a:pt x="25" y="24"/>
                  <a:pt x="22" y="24"/>
                  <a:pt x="20" y="24"/>
                </a:cubicBezTo>
                <a:cubicBezTo>
                  <a:pt x="17" y="24"/>
                  <a:pt x="15" y="23"/>
                  <a:pt x="13" y="22"/>
                </a:cubicBezTo>
                <a:cubicBezTo>
                  <a:pt x="12" y="22"/>
                  <a:pt x="11" y="21"/>
                  <a:pt x="10" y="21"/>
                </a:cubicBezTo>
                <a:cubicBezTo>
                  <a:pt x="9" y="21"/>
                  <a:pt x="9" y="20"/>
                  <a:pt x="8" y="20"/>
                </a:cubicBezTo>
                <a:cubicBezTo>
                  <a:pt x="7" y="19"/>
                  <a:pt x="7" y="18"/>
                  <a:pt x="6" y="17"/>
                </a:cubicBezTo>
                <a:cubicBezTo>
                  <a:pt x="5" y="16"/>
                  <a:pt x="5" y="16"/>
                  <a:pt x="5" y="15"/>
                </a:cubicBezTo>
                <a:cubicBezTo>
                  <a:pt x="5" y="15"/>
                  <a:pt x="5" y="15"/>
                  <a:pt x="4" y="15"/>
                </a:cubicBezTo>
                <a:cubicBezTo>
                  <a:pt x="3" y="15"/>
                  <a:pt x="3" y="14"/>
                  <a:pt x="3" y="13"/>
                </a:cubicBezTo>
                <a:cubicBezTo>
                  <a:pt x="2" y="11"/>
                  <a:pt x="2" y="10"/>
                  <a:pt x="1" y="8"/>
                </a:cubicBezTo>
                <a:cubicBezTo>
                  <a:pt x="1" y="8"/>
                  <a:pt x="1" y="8"/>
                  <a:pt x="1" y="8"/>
                </a:cubicBezTo>
                <a:cubicBezTo>
                  <a:pt x="0" y="7"/>
                  <a:pt x="0" y="6"/>
                  <a:pt x="0" y="5"/>
                </a:cubicBezTo>
                <a:cubicBezTo>
                  <a:pt x="0" y="5"/>
                  <a:pt x="0" y="5"/>
                  <a:pt x="0" y="4"/>
                </a:cubicBezTo>
                <a:cubicBezTo>
                  <a:pt x="0" y="3"/>
                  <a:pt x="0" y="3"/>
                  <a:pt x="1" y="3"/>
                </a:cubicBezTo>
                <a:cubicBezTo>
                  <a:pt x="1" y="2"/>
                  <a:pt x="1" y="2"/>
                  <a:pt x="2" y="2"/>
                </a:cubicBezTo>
                <a:cubicBezTo>
                  <a:pt x="2" y="1"/>
                  <a:pt x="2" y="1"/>
                  <a:pt x="2" y="1"/>
                </a:cubicBezTo>
                <a:cubicBezTo>
                  <a:pt x="4" y="0"/>
                  <a:pt x="6" y="0"/>
                  <a:pt x="7" y="1"/>
                </a:cubicBezTo>
                <a:cubicBezTo>
                  <a:pt x="8" y="2"/>
                  <a:pt x="9" y="3"/>
                  <a:pt x="9" y="4"/>
                </a:cubicBezTo>
                <a:cubicBezTo>
                  <a:pt x="10" y="5"/>
                  <a:pt x="10" y="6"/>
                  <a:pt x="10" y="7"/>
                </a:cubicBezTo>
                <a:cubicBezTo>
                  <a:pt x="11" y="9"/>
                  <a:pt x="11" y="12"/>
                  <a:pt x="11" y="14"/>
                </a:cubicBezTo>
                <a:cubicBezTo>
                  <a:pt x="11" y="16"/>
                  <a:pt x="11" y="17"/>
                  <a:pt x="12" y="18"/>
                </a:cubicBezTo>
                <a:cubicBezTo>
                  <a:pt x="12" y="18"/>
                  <a:pt x="12" y="19"/>
                  <a:pt x="12" y="19"/>
                </a:cubicBezTo>
                <a:close/>
                <a:moveTo>
                  <a:pt x="8" y="5"/>
                </a:moveTo>
                <a:cubicBezTo>
                  <a:pt x="8" y="5"/>
                  <a:pt x="8" y="6"/>
                  <a:pt x="8" y="7"/>
                </a:cubicBezTo>
                <a:cubicBezTo>
                  <a:pt x="8" y="8"/>
                  <a:pt x="8" y="9"/>
                  <a:pt x="8" y="10"/>
                </a:cubicBezTo>
                <a:cubicBezTo>
                  <a:pt x="8" y="11"/>
                  <a:pt x="9" y="11"/>
                  <a:pt x="9" y="12"/>
                </a:cubicBezTo>
                <a:cubicBezTo>
                  <a:pt x="9" y="12"/>
                  <a:pt x="9" y="12"/>
                  <a:pt x="9" y="12"/>
                </a:cubicBezTo>
                <a:cubicBezTo>
                  <a:pt x="9" y="10"/>
                  <a:pt x="9" y="9"/>
                  <a:pt x="9" y="8"/>
                </a:cubicBezTo>
                <a:cubicBezTo>
                  <a:pt x="9" y="7"/>
                  <a:pt x="9" y="7"/>
                  <a:pt x="8" y="6"/>
                </a:cubicBezTo>
                <a:cubicBezTo>
                  <a:pt x="8" y="6"/>
                  <a:pt x="8" y="5"/>
                  <a:pt x="8" y="5"/>
                </a:cubicBezTo>
                <a:close/>
                <a:moveTo>
                  <a:pt x="6" y="13"/>
                </a:moveTo>
                <a:cubicBezTo>
                  <a:pt x="6" y="13"/>
                  <a:pt x="6" y="14"/>
                  <a:pt x="7" y="14"/>
                </a:cubicBezTo>
                <a:cubicBezTo>
                  <a:pt x="7" y="13"/>
                  <a:pt x="6" y="13"/>
                  <a:pt x="6" y="13"/>
                </a:cubicBezTo>
                <a:close/>
                <a:moveTo>
                  <a:pt x="6" y="5"/>
                </a:moveTo>
                <a:cubicBezTo>
                  <a:pt x="6" y="6"/>
                  <a:pt x="6" y="6"/>
                  <a:pt x="6" y="6"/>
                </a:cubicBezTo>
                <a:cubicBezTo>
                  <a:pt x="6" y="6"/>
                  <a:pt x="6" y="6"/>
                  <a:pt x="6" y="5"/>
                </a:cubicBezTo>
                <a:close/>
                <a:moveTo>
                  <a:pt x="9" y="16"/>
                </a:moveTo>
                <a:cubicBezTo>
                  <a:pt x="9" y="15"/>
                  <a:pt x="9" y="15"/>
                  <a:pt x="9" y="15"/>
                </a:cubicBezTo>
                <a:cubicBezTo>
                  <a:pt x="9" y="15"/>
                  <a:pt x="9" y="15"/>
                  <a:pt x="9" y="1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43" name="Freeform 161"/>
          <p:cNvSpPr>
            <a:spLocks noEditPoints="1"/>
          </p:cNvSpPr>
          <p:nvPr/>
        </p:nvSpPr>
        <p:spPr bwMode="auto">
          <a:xfrm>
            <a:off x="4223640" y="5020317"/>
            <a:ext cx="98551" cy="99980"/>
          </a:xfrm>
          <a:custGeom>
            <a:gdLst>
              <a:gd fmla="*/ 38 w 38" name="T0"/>
              <a:gd fmla="*/ 36 h 39" name="T1"/>
              <a:gd fmla="*/ 36 w 38" name="T2"/>
              <a:gd fmla="*/ 38 h 39" name="T3"/>
              <a:gd fmla="*/ 36 w 38" name="T4"/>
              <a:gd fmla="*/ 38 h 39" name="T5"/>
              <a:gd fmla="*/ 34 w 38" name="T6"/>
              <a:gd fmla="*/ 38 h 39" name="T7"/>
              <a:gd fmla="*/ 34 w 38" name="T8"/>
              <a:gd fmla="*/ 37 h 39" name="T9"/>
              <a:gd fmla="*/ 34 w 38" name="T10"/>
              <a:gd fmla="*/ 33 h 39" name="T11"/>
              <a:gd fmla="*/ 32 w 38" name="T12"/>
              <a:gd fmla="*/ 30 h 39" name="T13"/>
              <a:gd fmla="*/ 23 w 38" name="T14"/>
              <a:gd fmla="*/ 27 h 39" name="T15"/>
              <a:gd fmla="*/ 21 w 38" name="T16"/>
              <a:gd fmla="*/ 27 h 39" name="T17"/>
              <a:gd fmla="*/ 18 w 38" name="T18"/>
              <a:gd fmla="*/ 25 h 39" name="T19"/>
              <a:gd fmla="*/ 16 w 38" name="T20"/>
              <a:gd fmla="*/ 23 h 39" name="T21"/>
              <a:gd fmla="*/ 15 w 38" name="T22"/>
              <a:gd fmla="*/ 18 h 39" name="T23"/>
              <a:gd fmla="*/ 12 w 38" name="T24"/>
              <a:gd fmla="*/ 14 h 39" name="T25"/>
              <a:gd fmla="*/ 8 w 38" name="T26"/>
              <a:gd fmla="*/ 14 h 39" name="T27"/>
              <a:gd fmla="*/ 5 w 38" name="T28"/>
              <a:gd fmla="*/ 13 h 39" name="T29"/>
              <a:gd fmla="*/ 2 w 38" name="T30"/>
              <a:gd fmla="*/ 11 h 39" name="T31"/>
              <a:gd fmla="*/ 0 w 38" name="T32"/>
              <a:gd fmla="*/ 6 h 39" name="T33"/>
              <a:gd fmla="*/ 0 w 38" name="T34"/>
              <a:gd fmla="*/ 2 h 39" name="T35"/>
              <a:gd fmla="*/ 2 w 38" name="T36"/>
              <a:gd fmla="*/ 1 h 39" name="T37"/>
              <a:gd fmla="*/ 9 w 38" name="T38"/>
              <a:gd fmla="*/ 2 h 39" name="T39"/>
              <a:gd fmla="*/ 12 w 38" name="T40"/>
              <a:gd fmla="*/ 6 h 39" name="T41"/>
              <a:gd fmla="*/ 12 w 38" name="T42"/>
              <a:gd fmla="*/ 9 h 39" name="T43"/>
              <a:gd fmla="*/ 13 w 38" name="T44"/>
              <a:gd fmla="*/ 11 h 39" name="T45"/>
              <a:gd fmla="*/ 17 w 38" name="T46"/>
              <a:gd fmla="*/ 15 h 39" name="T47"/>
              <a:gd fmla="*/ 18 w 38" name="T48"/>
              <a:gd fmla="*/ 18 h 39" name="T49"/>
              <a:gd fmla="*/ 20 w 38" name="T50"/>
              <a:gd fmla="*/ 23 h 39" name="T51"/>
              <a:gd fmla="*/ 20 w 38" name="T52"/>
              <a:gd fmla="*/ 24 h 39" name="T53"/>
              <a:gd fmla="*/ 24 w 38" name="T54"/>
              <a:gd fmla="*/ 24 h 39" name="T55"/>
              <a:gd fmla="*/ 28 w 38" name="T56"/>
              <a:gd fmla="*/ 24 h 39" name="T57"/>
              <a:gd fmla="*/ 32 w 38" name="T58"/>
              <a:gd fmla="*/ 26 h 39" name="T59"/>
              <a:gd fmla="*/ 35 w 38" name="T60"/>
              <a:gd fmla="*/ 29 h 39" name="T61"/>
              <a:gd fmla="*/ 36 w 38" name="T62"/>
              <a:gd fmla="*/ 31 h 39" name="T63"/>
              <a:gd fmla="*/ 37 w 38" name="T64"/>
              <a:gd fmla="*/ 35 h 39" name="T65"/>
              <a:gd fmla="*/ 38 w 38" name="T66"/>
              <a:gd fmla="*/ 36 h 39" name="T67"/>
              <a:gd fmla="*/ 2 w 38" name="T68"/>
              <a:gd fmla="*/ 3 h 39" name="T69"/>
              <a:gd fmla="*/ 10 w 38" name="T70"/>
              <a:gd fmla="*/ 8 h 39" name="T71"/>
              <a:gd fmla="*/ 2 w 38" name="T72"/>
              <a:gd fmla="*/ 3 h 39" name="T73"/>
              <a:gd fmla="*/ 6 w 38" name="T74"/>
              <a:gd fmla="*/ 6 h 39" name="T75"/>
              <a:gd fmla="*/ 8 w 38" name="T76"/>
              <a:gd fmla="*/ 9 h 39" name="T77"/>
              <a:gd fmla="*/ 6 w 38" name="T78"/>
              <a:gd fmla="*/ 6 h 39" name="T79"/>
              <a:gd fmla="*/ 28 w 38" name="T80"/>
              <a:gd fmla="*/ 26 h 39" name="T81"/>
              <a:gd fmla="*/ 32 w 38" name="T82"/>
              <a:gd fmla="*/ 27 h 39" name="T83"/>
              <a:gd fmla="*/ 28 w 38" name="T84"/>
              <a:gd fmla="*/ 26 h 39" name="T85"/>
              <a:gd fmla="*/ 2 w 38" name="T86"/>
              <a:gd fmla="*/ 7 h 39" name="T87"/>
              <a:gd fmla="*/ 3 w 38" name="T88"/>
              <a:gd fmla="*/ 8 h 39" name="T89"/>
              <a:gd fmla="*/ 2 w 38" name="T90"/>
              <a:gd fmla="*/ 7 h 39"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39" w="38">
                <a:moveTo>
                  <a:pt x="38" y="36"/>
                </a:moveTo>
                <a:cubicBezTo>
                  <a:pt x="38" y="38"/>
                  <a:pt x="38" y="38"/>
                  <a:pt x="36" y="38"/>
                </a:cubicBezTo>
                <a:cubicBezTo>
                  <a:pt x="36" y="38"/>
                  <a:pt x="36" y="38"/>
                  <a:pt x="36" y="38"/>
                </a:cubicBezTo>
                <a:cubicBezTo>
                  <a:pt x="35" y="39"/>
                  <a:pt x="34" y="39"/>
                  <a:pt x="34" y="38"/>
                </a:cubicBezTo>
                <a:cubicBezTo>
                  <a:pt x="34" y="37"/>
                  <a:pt x="34" y="37"/>
                  <a:pt x="34" y="37"/>
                </a:cubicBezTo>
                <a:cubicBezTo>
                  <a:pt x="34" y="35"/>
                  <a:pt x="34" y="34"/>
                  <a:pt x="34" y="33"/>
                </a:cubicBezTo>
                <a:cubicBezTo>
                  <a:pt x="34" y="31"/>
                  <a:pt x="33" y="30"/>
                  <a:pt x="32" y="30"/>
                </a:cubicBezTo>
                <a:cubicBezTo>
                  <a:pt x="29" y="28"/>
                  <a:pt x="26" y="27"/>
                  <a:pt x="23" y="27"/>
                </a:cubicBezTo>
                <a:cubicBezTo>
                  <a:pt x="22" y="27"/>
                  <a:pt x="22" y="27"/>
                  <a:pt x="21" y="27"/>
                </a:cubicBezTo>
                <a:cubicBezTo>
                  <a:pt x="20" y="27"/>
                  <a:pt x="19" y="26"/>
                  <a:pt x="18" y="25"/>
                </a:cubicBezTo>
                <a:cubicBezTo>
                  <a:pt x="17" y="24"/>
                  <a:pt x="17" y="23"/>
                  <a:pt x="16" y="23"/>
                </a:cubicBezTo>
                <a:cubicBezTo>
                  <a:pt x="16" y="21"/>
                  <a:pt x="15" y="20"/>
                  <a:pt x="15" y="18"/>
                </a:cubicBezTo>
                <a:cubicBezTo>
                  <a:pt x="15" y="16"/>
                  <a:pt x="14" y="15"/>
                  <a:pt x="12" y="14"/>
                </a:cubicBezTo>
                <a:cubicBezTo>
                  <a:pt x="10" y="14"/>
                  <a:pt x="9" y="14"/>
                  <a:pt x="8" y="14"/>
                </a:cubicBezTo>
                <a:cubicBezTo>
                  <a:pt x="7" y="14"/>
                  <a:pt x="6" y="14"/>
                  <a:pt x="5" y="13"/>
                </a:cubicBezTo>
                <a:cubicBezTo>
                  <a:pt x="4" y="13"/>
                  <a:pt x="2" y="12"/>
                  <a:pt x="2" y="11"/>
                </a:cubicBezTo>
                <a:cubicBezTo>
                  <a:pt x="1" y="9"/>
                  <a:pt x="0" y="7"/>
                  <a:pt x="0" y="6"/>
                </a:cubicBezTo>
                <a:cubicBezTo>
                  <a:pt x="0" y="5"/>
                  <a:pt x="0" y="3"/>
                  <a:pt x="0" y="2"/>
                </a:cubicBezTo>
                <a:cubicBezTo>
                  <a:pt x="0" y="2"/>
                  <a:pt x="1" y="1"/>
                  <a:pt x="2" y="1"/>
                </a:cubicBezTo>
                <a:cubicBezTo>
                  <a:pt x="4" y="0"/>
                  <a:pt x="7" y="0"/>
                  <a:pt x="9" y="2"/>
                </a:cubicBezTo>
                <a:cubicBezTo>
                  <a:pt x="10" y="3"/>
                  <a:pt x="11" y="4"/>
                  <a:pt x="12" y="6"/>
                </a:cubicBezTo>
                <a:cubicBezTo>
                  <a:pt x="12" y="7"/>
                  <a:pt x="12" y="8"/>
                  <a:pt x="12" y="9"/>
                </a:cubicBezTo>
                <a:cubicBezTo>
                  <a:pt x="12" y="10"/>
                  <a:pt x="13" y="11"/>
                  <a:pt x="13" y="11"/>
                </a:cubicBezTo>
                <a:cubicBezTo>
                  <a:pt x="15" y="12"/>
                  <a:pt x="16" y="14"/>
                  <a:pt x="17" y="15"/>
                </a:cubicBezTo>
                <a:cubicBezTo>
                  <a:pt x="18" y="16"/>
                  <a:pt x="18" y="17"/>
                  <a:pt x="18" y="18"/>
                </a:cubicBezTo>
                <a:cubicBezTo>
                  <a:pt x="18" y="20"/>
                  <a:pt x="19" y="22"/>
                  <a:pt x="20" y="23"/>
                </a:cubicBezTo>
                <a:cubicBezTo>
                  <a:pt x="20" y="23"/>
                  <a:pt x="20" y="24"/>
                  <a:pt x="20" y="24"/>
                </a:cubicBezTo>
                <a:cubicBezTo>
                  <a:pt x="21" y="24"/>
                  <a:pt x="23" y="24"/>
                  <a:pt x="24" y="24"/>
                </a:cubicBezTo>
                <a:cubicBezTo>
                  <a:pt x="25" y="24"/>
                  <a:pt x="26" y="24"/>
                  <a:pt x="28" y="24"/>
                </a:cubicBezTo>
                <a:cubicBezTo>
                  <a:pt x="29" y="24"/>
                  <a:pt x="31" y="25"/>
                  <a:pt x="32" y="26"/>
                </a:cubicBezTo>
                <a:cubicBezTo>
                  <a:pt x="34" y="26"/>
                  <a:pt x="34" y="28"/>
                  <a:pt x="35" y="29"/>
                </a:cubicBezTo>
                <a:cubicBezTo>
                  <a:pt x="35" y="30"/>
                  <a:pt x="35" y="30"/>
                  <a:pt x="36" y="31"/>
                </a:cubicBezTo>
                <a:cubicBezTo>
                  <a:pt x="37" y="32"/>
                  <a:pt x="37" y="33"/>
                  <a:pt x="37" y="35"/>
                </a:cubicBezTo>
                <a:cubicBezTo>
                  <a:pt x="37" y="35"/>
                  <a:pt x="37" y="36"/>
                  <a:pt x="38" y="36"/>
                </a:cubicBezTo>
                <a:close/>
                <a:moveTo>
                  <a:pt x="2" y="3"/>
                </a:moveTo>
                <a:cubicBezTo>
                  <a:pt x="6" y="3"/>
                  <a:pt x="8" y="5"/>
                  <a:pt x="10" y="8"/>
                </a:cubicBezTo>
                <a:cubicBezTo>
                  <a:pt x="10" y="3"/>
                  <a:pt x="6" y="1"/>
                  <a:pt x="2" y="3"/>
                </a:cubicBezTo>
                <a:close/>
                <a:moveTo>
                  <a:pt x="6" y="6"/>
                </a:moveTo>
                <a:cubicBezTo>
                  <a:pt x="6" y="7"/>
                  <a:pt x="7" y="8"/>
                  <a:pt x="8" y="9"/>
                </a:cubicBezTo>
                <a:cubicBezTo>
                  <a:pt x="8" y="7"/>
                  <a:pt x="7" y="7"/>
                  <a:pt x="6" y="6"/>
                </a:cubicBezTo>
                <a:close/>
                <a:moveTo>
                  <a:pt x="28" y="26"/>
                </a:moveTo>
                <a:cubicBezTo>
                  <a:pt x="29" y="26"/>
                  <a:pt x="30" y="27"/>
                  <a:pt x="32" y="27"/>
                </a:cubicBezTo>
                <a:cubicBezTo>
                  <a:pt x="31" y="26"/>
                  <a:pt x="29" y="26"/>
                  <a:pt x="28" y="26"/>
                </a:cubicBezTo>
                <a:close/>
                <a:moveTo>
                  <a:pt x="2" y="7"/>
                </a:moveTo>
                <a:cubicBezTo>
                  <a:pt x="2" y="7"/>
                  <a:pt x="2" y="8"/>
                  <a:pt x="3" y="8"/>
                </a:cubicBezTo>
                <a:cubicBezTo>
                  <a:pt x="3" y="8"/>
                  <a:pt x="2" y="7"/>
                  <a:pt x="2"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44" name="Freeform 162"/>
          <p:cNvSpPr>
            <a:spLocks noEditPoints="1"/>
          </p:cNvSpPr>
          <p:nvPr/>
        </p:nvSpPr>
        <p:spPr bwMode="auto">
          <a:xfrm>
            <a:off x="3909418" y="4573265"/>
            <a:ext cx="68558" cy="121404"/>
          </a:xfrm>
          <a:custGeom>
            <a:gdLst>
              <a:gd fmla="*/ 4 w 26" name="T0"/>
              <a:gd fmla="*/ 3 h 47" name="T1"/>
              <a:gd fmla="*/ 4 w 26" name="T2"/>
              <a:gd fmla="*/ 3 h 47" name="T3"/>
              <a:gd fmla="*/ 3 w 26" name="T4"/>
              <a:gd fmla="*/ 4 h 47" name="T5"/>
              <a:gd fmla="*/ 3 w 26" name="T6"/>
              <a:gd fmla="*/ 8 h 47" name="T7"/>
              <a:gd fmla="*/ 4 w 26" name="T8"/>
              <a:gd fmla="*/ 9 h 47" name="T9"/>
              <a:gd fmla="*/ 7 w 26" name="T10"/>
              <a:gd fmla="*/ 10 h 47" name="T11"/>
              <a:gd fmla="*/ 8 w 26" name="T12"/>
              <a:gd fmla="*/ 10 h 47" name="T13"/>
              <a:gd fmla="*/ 13 w 26" name="T14"/>
              <a:gd fmla="*/ 14 h 47" name="T15"/>
              <a:gd fmla="*/ 14 w 26" name="T16"/>
              <a:gd fmla="*/ 17 h 47" name="T17"/>
              <a:gd fmla="*/ 14 w 26" name="T18"/>
              <a:gd fmla="*/ 24 h 47" name="T19"/>
              <a:gd fmla="*/ 14 w 26" name="T20"/>
              <a:gd fmla="*/ 27 h 47" name="T21"/>
              <a:gd fmla="*/ 14 w 26" name="T22"/>
              <a:gd fmla="*/ 28 h 47" name="T23"/>
              <a:gd fmla="*/ 17 w 26" name="T24"/>
              <a:gd fmla="*/ 31 h 47" name="T25"/>
              <a:gd fmla="*/ 23 w 26" name="T26"/>
              <a:gd fmla="*/ 35 h 47" name="T27"/>
              <a:gd fmla="*/ 25 w 26" name="T28"/>
              <a:gd fmla="*/ 37 h 47" name="T29"/>
              <a:gd fmla="*/ 26 w 26" name="T30"/>
              <a:gd fmla="*/ 43 h 47" name="T31"/>
              <a:gd fmla="*/ 25 w 26" name="T32"/>
              <a:gd fmla="*/ 44 h 47" name="T33"/>
              <a:gd fmla="*/ 22 w 26" name="T34"/>
              <a:gd fmla="*/ 47 h 47" name="T35"/>
              <a:gd fmla="*/ 20 w 26" name="T36"/>
              <a:gd fmla="*/ 46 h 47" name="T37"/>
              <a:gd fmla="*/ 18 w 26" name="T38"/>
              <a:gd fmla="*/ 44 h 47" name="T39"/>
              <a:gd fmla="*/ 17 w 26" name="T40"/>
              <a:gd fmla="*/ 38 h 47" name="T41"/>
              <a:gd fmla="*/ 14 w 26" name="T42"/>
              <a:gd fmla="*/ 34 h 47" name="T43"/>
              <a:gd fmla="*/ 12 w 26" name="T44"/>
              <a:gd fmla="*/ 30 h 47" name="T45"/>
              <a:gd fmla="*/ 11 w 26" name="T46"/>
              <a:gd fmla="*/ 28 h 47" name="T47"/>
              <a:gd fmla="*/ 11 w 26" name="T48"/>
              <a:gd fmla="*/ 25 h 47" name="T49"/>
              <a:gd fmla="*/ 11 w 26" name="T50"/>
              <a:gd fmla="*/ 18 h 47" name="T51"/>
              <a:gd fmla="*/ 11 w 26" name="T52"/>
              <a:gd fmla="*/ 15 h 47" name="T53"/>
              <a:gd fmla="*/ 9 w 26" name="T54"/>
              <a:gd fmla="*/ 13 h 47" name="T55"/>
              <a:gd fmla="*/ 5 w 26" name="T56"/>
              <a:gd fmla="*/ 11 h 47" name="T57"/>
              <a:gd fmla="*/ 1 w 26" name="T58"/>
              <a:gd fmla="*/ 10 h 47" name="T59"/>
              <a:gd fmla="*/ 0 w 26" name="T60"/>
              <a:gd fmla="*/ 8 h 47" name="T61"/>
              <a:gd fmla="*/ 0 w 26" name="T62"/>
              <a:gd fmla="*/ 6 h 47" name="T63"/>
              <a:gd fmla="*/ 0 w 26" name="T64"/>
              <a:gd fmla="*/ 3 h 47" name="T65"/>
              <a:gd fmla="*/ 0 w 26" name="T66"/>
              <a:gd fmla="*/ 1 h 47" name="T67"/>
              <a:gd fmla="*/ 1 w 26" name="T68"/>
              <a:gd fmla="*/ 1 h 47" name="T69"/>
              <a:gd fmla="*/ 3 w 26" name="T70"/>
              <a:gd fmla="*/ 0 h 47" name="T71"/>
              <a:gd fmla="*/ 4 w 26" name="T72"/>
              <a:gd fmla="*/ 1 h 47" name="T73"/>
              <a:gd fmla="*/ 4 w 26" name="T74"/>
              <a:gd fmla="*/ 3 h 47" name="T75"/>
              <a:gd fmla="*/ 22 w 26" name="T76"/>
              <a:gd fmla="*/ 38 h 47" name="T77"/>
              <a:gd fmla="*/ 20 w 26" name="T78"/>
              <a:gd fmla="*/ 35 h 47" name="T79"/>
              <a:gd fmla="*/ 21 w 26" name="T80"/>
              <a:gd fmla="*/ 38 h 47" name="T81"/>
              <a:gd fmla="*/ 22 w 26" name="T82"/>
              <a:gd fmla="*/ 38 h 47" name="T83"/>
              <a:gd fmla="*/ 23 w 26" name="T84"/>
              <a:gd fmla="*/ 42 h 47" name="T85"/>
              <a:gd fmla="*/ 22 w 26" name="T86"/>
              <a:gd fmla="*/ 43 h 47" name="T87"/>
              <a:gd fmla="*/ 22 w 26" name="T88"/>
              <a:gd fmla="*/ 44 h 47" name="T89"/>
              <a:gd fmla="*/ 21 w 26" name="T90"/>
              <a:gd fmla="*/ 45 h 47" name="T91"/>
              <a:gd fmla="*/ 21 w 26" name="T92"/>
              <a:gd fmla="*/ 45 h 47" name="T93"/>
              <a:gd fmla="*/ 20 w 26" name="T94"/>
              <a:gd fmla="*/ 44 h 47" name="T95"/>
              <a:gd fmla="*/ 21 w 26" name="T96"/>
              <a:gd fmla="*/ 45 h 47" name="T97"/>
              <a:gd fmla="*/ 22 w 26" name="T98"/>
              <a:gd fmla="*/ 44 h 47" name="T99"/>
              <a:gd fmla="*/ 23 w 26" name="T100"/>
              <a:gd fmla="*/ 42 h 47"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47" w="26">
                <a:moveTo>
                  <a:pt x="4" y="3"/>
                </a:moveTo>
                <a:cubicBezTo>
                  <a:pt x="4" y="3"/>
                  <a:pt x="4" y="3"/>
                  <a:pt x="4" y="3"/>
                </a:cubicBezTo>
                <a:cubicBezTo>
                  <a:pt x="4" y="3"/>
                  <a:pt x="3" y="4"/>
                  <a:pt x="3" y="4"/>
                </a:cubicBezTo>
                <a:cubicBezTo>
                  <a:pt x="3" y="5"/>
                  <a:pt x="3" y="7"/>
                  <a:pt x="3" y="8"/>
                </a:cubicBezTo>
                <a:cubicBezTo>
                  <a:pt x="3" y="9"/>
                  <a:pt x="3" y="9"/>
                  <a:pt x="4" y="9"/>
                </a:cubicBezTo>
                <a:cubicBezTo>
                  <a:pt x="5" y="10"/>
                  <a:pt x="6" y="10"/>
                  <a:pt x="7" y="10"/>
                </a:cubicBezTo>
                <a:cubicBezTo>
                  <a:pt x="7" y="10"/>
                  <a:pt x="8" y="10"/>
                  <a:pt x="8" y="10"/>
                </a:cubicBezTo>
                <a:cubicBezTo>
                  <a:pt x="10" y="11"/>
                  <a:pt x="12" y="12"/>
                  <a:pt x="13" y="14"/>
                </a:cubicBezTo>
                <a:cubicBezTo>
                  <a:pt x="14" y="15"/>
                  <a:pt x="14" y="16"/>
                  <a:pt x="14" y="17"/>
                </a:cubicBezTo>
                <a:cubicBezTo>
                  <a:pt x="14" y="19"/>
                  <a:pt x="14" y="22"/>
                  <a:pt x="14" y="24"/>
                </a:cubicBezTo>
                <a:cubicBezTo>
                  <a:pt x="14" y="25"/>
                  <a:pt x="14" y="26"/>
                  <a:pt x="14" y="27"/>
                </a:cubicBezTo>
                <a:cubicBezTo>
                  <a:pt x="14" y="28"/>
                  <a:pt x="14" y="28"/>
                  <a:pt x="14" y="28"/>
                </a:cubicBezTo>
                <a:cubicBezTo>
                  <a:pt x="15" y="29"/>
                  <a:pt x="16" y="30"/>
                  <a:pt x="17" y="31"/>
                </a:cubicBezTo>
                <a:cubicBezTo>
                  <a:pt x="20" y="31"/>
                  <a:pt x="22" y="33"/>
                  <a:pt x="23" y="35"/>
                </a:cubicBezTo>
                <a:cubicBezTo>
                  <a:pt x="24" y="35"/>
                  <a:pt x="24" y="36"/>
                  <a:pt x="25" y="37"/>
                </a:cubicBezTo>
                <a:cubicBezTo>
                  <a:pt x="26" y="39"/>
                  <a:pt x="26" y="41"/>
                  <a:pt x="26" y="43"/>
                </a:cubicBezTo>
                <a:cubicBezTo>
                  <a:pt x="26" y="43"/>
                  <a:pt x="25" y="44"/>
                  <a:pt x="25" y="44"/>
                </a:cubicBezTo>
                <a:cubicBezTo>
                  <a:pt x="24" y="45"/>
                  <a:pt x="23" y="46"/>
                  <a:pt x="22" y="47"/>
                </a:cubicBezTo>
                <a:cubicBezTo>
                  <a:pt x="21" y="47"/>
                  <a:pt x="20" y="47"/>
                  <a:pt x="20" y="46"/>
                </a:cubicBezTo>
                <a:cubicBezTo>
                  <a:pt x="19" y="46"/>
                  <a:pt x="18" y="45"/>
                  <a:pt x="18" y="44"/>
                </a:cubicBezTo>
                <a:cubicBezTo>
                  <a:pt x="18" y="42"/>
                  <a:pt x="18" y="40"/>
                  <a:pt x="17" y="38"/>
                </a:cubicBezTo>
                <a:cubicBezTo>
                  <a:pt x="16" y="37"/>
                  <a:pt x="15" y="36"/>
                  <a:pt x="14" y="34"/>
                </a:cubicBezTo>
                <a:cubicBezTo>
                  <a:pt x="13" y="33"/>
                  <a:pt x="13" y="32"/>
                  <a:pt x="12" y="30"/>
                </a:cubicBezTo>
                <a:cubicBezTo>
                  <a:pt x="12" y="29"/>
                  <a:pt x="12" y="28"/>
                  <a:pt x="11" y="28"/>
                </a:cubicBezTo>
                <a:cubicBezTo>
                  <a:pt x="11" y="27"/>
                  <a:pt x="11" y="26"/>
                  <a:pt x="11" y="25"/>
                </a:cubicBezTo>
                <a:cubicBezTo>
                  <a:pt x="11" y="23"/>
                  <a:pt x="11" y="21"/>
                  <a:pt x="11" y="18"/>
                </a:cubicBezTo>
                <a:cubicBezTo>
                  <a:pt x="11" y="17"/>
                  <a:pt x="11" y="16"/>
                  <a:pt x="11" y="15"/>
                </a:cubicBezTo>
                <a:cubicBezTo>
                  <a:pt x="11" y="14"/>
                  <a:pt x="11" y="13"/>
                  <a:pt x="9" y="13"/>
                </a:cubicBezTo>
                <a:cubicBezTo>
                  <a:pt x="8" y="12"/>
                  <a:pt x="6" y="11"/>
                  <a:pt x="5" y="11"/>
                </a:cubicBezTo>
                <a:cubicBezTo>
                  <a:pt x="3" y="11"/>
                  <a:pt x="2" y="11"/>
                  <a:pt x="1" y="10"/>
                </a:cubicBezTo>
                <a:cubicBezTo>
                  <a:pt x="1" y="9"/>
                  <a:pt x="0" y="9"/>
                  <a:pt x="0" y="8"/>
                </a:cubicBezTo>
                <a:cubicBezTo>
                  <a:pt x="0" y="7"/>
                  <a:pt x="0" y="7"/>
                  <a:pt x="0" y="6"/>
                </a:cubicBezTo>
                <a:cubicBezTo>
                  <a:pt x="0" y="5"/>
                  <a:pt x="0" y="4"/>
                  <a:pt x="0" y="3"/>
                </a:cubicBezTo>
                <a:cubicBezTo>
                  <a:pt x="0" y="2"/>
                  <a:pt x="0" y="2"/>
                  <a:pt x="0" y="1"/>
                </a:cubicBezTo>
                <a:cubicBezTo>
                  <a:pt x="0" y="1"/>
                  <a:pt x="0" y="1"/>
                  <a:pt x="1" y="1"/>
                </a:cubicBezTo>
                <a:cubicBezTo>
                  <a:pt x="1" y="1"/>
                  <a:pt x="2" y="0"/>
                  <a:pt x="3" y="0"/>
                </a:cubicBezTo>
                <a:cubicBezTo>
                  <a:pt x="3" y="0"/>
                  <a:pt x="4" y="0"/>
                  <a:pt x="4" y="1"/>
                </a:cubicBezTo>
                <a:cubicBezTo>
                  <a:pt x="5" y="2"/>
                  <a:pt x="5" y="2"/>
                  <a:pt x="4" y="3"/>
                </a:cubicBezTo>
                <a:close/>
                <a:moveTo>
                  <a:pt x="22" y="38"/>
                </a:moveTo>
                <a:cubicBezTo>
                  <a:pt x="22" y="36"/>
                  <a:pt x="21" y="35"/>
                  <a:pt x="20" y="35"/>
                </a:cubicBezTo>
                <a:cubicBezTo>
                  <a:pt x="21" y="36"/>
                  <a:pt x="21" y="37"/>
                  <a:pt x="21" y="38"/>
                </a:cubicBezTo>
                <a:cubicBezTo>
                  <a:pt x="22" y="38"/>
                  <a:pt x="22" y="38"/>
                  <a:pt x="22" y="38"/>
                </a:cubicBezTo>
                <a:close/>
                <a:moveTo>
                  <a:pt x="23" y="42"/>
                </a:moveTo>
                <a:cubicBezTo>
                  <a:pt x="22" y="42"/>
                  <a:pt x="22" y="43"/>
                  <a:pt x="22" y="43"/>
                </a:cubicBezTo>
                <a:cubicBezTo>
                  <a:pt x="22" y="44"/>
                  <a:pt x="22" y="44"/>
                  <a:pt x="22" y="44"/>
                </a:cubicBezTo>
                <a:cubicBezTo>
                  <a:pt x="22" y="44"/>
                  <a:pt x="22" y="45"/>
                  <a:pt x="21" y="45"/>
                </a:cubicBezTo>
                <a:cubicBezTo>
                  <a:pt x="21" y="45"/>
                  <a:pt x="21" y="45"/>
                  <a:pt x="21" y="45"/>
                </a:cubicBezTo>
                <a:cubicBezTo>
                  <a:pt x="20" y="44"/>
                  <a:pt x="20" y="44"/>
                  <a:pt x="20" y="44"/>
                </a:cubicBezTo>
                <a:cubicBezTo>
                  <a:pt x="20" y="45"/>
                  <a:pt x="21" y="45"/>
                  <a:pt x="21" y="45"/>
                </a:cubicBezTo>
                <a:cubicBezTo>
                  <a:pt x="21" y="45"/>
                  <a:pt x="22" y="45"/>
                  <a:pt x="22" y="44"/>
                </a:cubicBezTo>
                <a:cubicBezTo>
                  <a:pt x="22" y="44"/>
                  <a:pt x="23" y="43"/>
                  <a:pt x="23" y="4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45" name="Freeform 163"/>
          <p:cNvSpPr>
            <a:spLocks noEditPoints="1"/>
          </p:cNvSpPr>
          <p:nvPr/>
        </p:nvSpPr>
        <p:spPr bwMode="auto">
          <a:xfrm>
            <a:off x="4229353" y="5144578"/>
            <a:ext cx="59988" cy="108549"/>
          </a:xfrm>
          <a:custGeom>
            <a:gdLst>
              <a:gd fmla="*/ 13 w 23" name="T0"/>
              <a:gd fmla="*/ 18 h 42" name="T1"/>
              <a:gd fmla="*/ 13 w 23" name="T2"/>
              <a:gd fmla="*/ 20 h 42" name="T3"/>
              <a:gd fmla="*/ 13 w 23" name="T4"/>
              <a:gd fmla="*/ 25 h 42" name="T5"/>
              <a:gd fmla="*/ 15 w 23" name="T6"/>
              <a:gd fmla="*/ 28 h 42" name="T7"/>
              <a:gd fmla="*/ 15 w 23" name="T8"/>
              <a:gd fmla="*/ 28 h 42" name="T9"/>
              <a:gd fmla="*/ 19 w 23" name="T10"/>
              <a:gd fmla="*/ 30 h 42" name="T11"/>
              <a:gd fmla="*/ 23 w 23" name="T12"/>
              <a:gd fmla="*/ 35 h 42" name="T13"/>
              <a:gd fmla="*/ 22 w 23" name="T14"/>
              <a:gd fmla="*/ 39 h 42" name="T15"/>
              <a:gd fmla="*/ 22 w 23" name="T16"/>
              <a:gd fmla="*/ 40 h 42" name="T17"/>
              <a:gd fmla="*/ 22 w 23" name="T18"/>
              <a:gd fmla="*/ 40 h 42" name="T19"/>
              <a:gd fmla="*/ 20 w 23" name="T20"/>
              <a:gd fmla="*/ 42 h 42" name="T21"/>
              <a:gd fmla="*/ 19 w 23" name="T22"/>
              <a:gd fmla="*/ 40 h 42" name="T23"/>
              <a:gd fmla="*/ 19 w 23" name="T24"/>
              <a:gd fmla="*/ 37 h 42" name="T25"/>
              <a:gd fmla="*/ 19 w 23" name="T26"/>
              <a:gd fmla="*/ 36 h 42" name="T27"/>
              <a:gd fmla="*/ 19 w 23" name="T28"/>
              <a:gd fmla="*/ 34 h 42" name="T29"/>
              <a:gd fmla="*/ 17 w 23" name="T30"/>
              <a:gd fmla="*/ 32 h 42" name="T31"/>
              <a:gd fmla="*/ 13 w 23" name="T32"/>
              <a:gd fmla="*/ 29 h 42" name="T33"/>
              <a:gd fmla="*/ 10 w 23" name="T34"/>
              <a:gd fmla="*/ 24 h 42" name="T35"/>
              <a:gd fmla="*/ 10 w 23" name="T36"/>
              <a:gd fmla="*/ 23 h 42" name="T37"/>
              <a:gd fmla="*/ 9 w 23" name="T38"/>
              <a:gd fmla="*/ 22 h 42" name="T39"/>
              <a:gd fmla="*/ 8 w 23" name="T40"/>
              <a:gd fmla="*/ 21 h 42" name="T41"/>
              <a:gd fmla="*/ 7 w 23" name="T42"/>
              <a:gd fmla="*/ 17 h 42" name="T43"/>
              <a:gd fmla="*/ 6 w 23" name="T44"/>
              <a:gd fmla="*/ 14 h 42" name="T45"/>
              <a:gd fmla="*/ 0 w 23" name="T46"/>
              <a:gd fmla="*/ 6 h 42" name="T47"/>
              <a:gd fmla="*/ 0 w 23" name="T48"/>
              <a:gd fmla="*/ 3 h 42" name="T49"/>
              <a:gd fmla="*/ 0 w 23" name="T50"/>
              <a:gd fmla="*/ 2 h 42" name="T51"/>
              <a:gd fmla="*/ 2 w 23" name="T52"/>
              <a:gd fmla="*/ 0 h 42" name="T53"/>
              <a:gd fmla="*/ 2 w 23" name="T54"/>
              <a:gd fmla="*/ 0 h 42" name="T55"/>
              <a:gd fmla="*/ 8 w 23" name="T56"/>
              <a:gd fmla="*/ 3 h 42" name="T57"/>
              <a:gd fmla="*/ 12 w 23" name="T58"/>
              <a:gd fmla="*/ 13 h 42" name="T59"/>
              <a:gd fmla="*/ 12 w 23" name="T60"/>
              <a:gd fmla="*/ 14 h 42" name="T61"/>
              <a:gd fmla="*/ 12 w 23" name="T62"/>
              <a:gd fmla="*/ 15 h 42" name="T63"/>
              <a:gd fmla="*/ 12 w 23" name="T64"/>
              <a:gd fmla="*/ 15 h 42" name="T65"/>
              <a:gd fmla="*/ 13 w 23" name="T66"/>
              <a:gd fmla="*/ 17 h 42" name="T67"/>
              <a:gd fmla="*/ 13 w 23" name="T68"/>
              <a:gd fmla="*/ 18 h 42" name="T69"/>
              <a:gd fmla="*/ 3 w 23" name="T70"/>
              <a:gd fmla="*/ 4 h 42" name="T71"/>
              <a:gd fmla="*/ 4 w 23" name="T72"/>
              <a:gd fmla="*/ 4 h 42" name="T73"/>
              <a:gd fmla="*/ 5 w 23" name="T74"/>
              <a:gd fmla="*/ 4 h 42" name="T75"/>
              <a:gd fmla="*/ 5 w 23" name="T76"/>
              <a:gd fmla="*/ 4 h 42" name="T77"/>
              <a:gd fmla="*/ 4 w 23" name="T78"/>
              <a:gd fmla="*/ 3 h 42" name="T79"/>
              <a:gd fmla="*/ 3 w 23" name="T80"/>
              <a:gd fmla="*/ 3 h 42" name="T81"/>
              <a:gd fmla="*/ 3 w 23" name="T82"/>
              <a:gd fmla="*/ 3 h 42" name="T83"/>
              <a:gd fmla="*/ 3 w 23" name="T84"/>
              <a:gd fmla="*/ 4 h 42" name="T85"/>
              <a:gd fmla="*/ 6 w 23" name="T86"/>
              <a:gd fmla="*/ 10 h 42" name="T87"/>
              <a:gd fmla="*/ 8 w 23" name="T88"/>
              <a:gd fmla="*/ 12 h 42" name="T89"/>
              <a:gd fmla="*/ 7 w 23" name="T90"/>
              <a:gd fmla="*/ 11 h 42" name="T91"/>
              <a:gd fmla="*/ 7 w 23" name="T92"/>
              <a:gd fmla="*/ 10 h 42" name="T93"/>
              <a:gd fmla="*/ 6 w 23" name="T94"/>
              <a:gd fmla="*/ 10 h 42" name="T95"/>
              <a:gd fmla="*/ 21 w 23" name="T96"/>
              <a:gd fmla="*/ 34 h 42" name="T97"/>
              <a:gd fmla="*/ 21 w 23" name="T98"/>
              <a:gd fmla="*/ 36 h 42" name="T99"/>
              <a:gd fmla="*/ 21 w 23" name="T100"/>
              <a:gd fmla="*/ 34 h 42"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42" w="23">
                <a:moveTo>
                  <a:pt x="13" y="18"/>
                </a:moveTo>
                <a:cubicBezTo>
                  <a:pt x="13" y="19"/>
                  <a:pt x="13" y="19"/>
                  <a:pt x="13" y="20"/>
                </a:cubicBezTo>
                <a:cubicBezTo>
                  <a:pt x="12" y="22"/>
                  <a:pt x="12" y="23"/>
                  <a:pt x="13" y="25"/>
                </a:cubicBezTo>
                <a:cubicBezTo>
                  <a:pt x="13" y="26"/>
                  <a:pt x="14" y="27"/>
                  <a:pt x="15" y="28"/>
                </a:cubicBezTo>
                <a:cubicBezTo>
                  <a:pt x="15" y="28"/>
                  <a:pt x="15" y="28"/>
                  <a:pt x="15" y="28"/>
                </a:cubicBezTo>
                <a:cubicBezTo>
                  <a:pt x="17" y="29"/>
                  <a:pt x="18" y="30"/>
                  <a:pt x="19" y="30"/>
                </a:cubicBezTo>
                <a:cubicBezTo>
                  <a:pt x="21" y="31"/>
                  <a:pt x="22" y="33"/>
                  <a:pt x="23" y="35"/>
                </a:cubicBezTo>
                <a:cubicBezTo>
                  <a:pt x="23" y="36"/>
                  <a:pt x="23" y="38"/>
                  <a:pt x="22" y="39"/>
                </a:cubicBezTo>
                <a:cubicBezTo>
                  <a:pt x="22" y="39"/>
                  <a:pt x="22" y="39"/>
                  <a:pt x="22" y="40"/>
                </a:cubicBezTo>
                <a:cubicBezTo>
                  <a:pt x="22" y="40"/>
                  <a:pt x="22" y="40"/>
                  <a:pt x="22" y="40"/>
                </a:cubicBezTo>
                <a:cubicBezTo>
                  <a:pt x="22" y="41"/>
                  <a:pt x="21" y="42"/>
                  <a:pt x="20" y="42"/>
                </a:cubicBezTo>
                <a:cubicBezTo>
                  <a:pt x="19" y="42"/>
                  <a:pt x="18" y="41"/>
                  <a:pt x="19" y="40"/>
                </a:cubicBezTo>
                <a:cubicBezTo>
                  <a:pt x="19" y="39"/>
                  <a:pt x="19" y="38"/>
                  <a:pt x="19" y="37"/>
                </a:cubicBezTo>
                <a:cubicBezTo>
                  <a:pt x="19" y="37"/>
                  <a:pt x="19" y="36"/>
                  <a:pt x="19" y="36"/>
                </a:cubicBezTo>
                <a:cubicBezTo>
                  <a:pt x="19" y="35"/>
                  <a:pt x="19" y="35"/>
                  <a:pt x="19" y="34"/>
                </a:cubicBezTo>
                <a:cubicBezTo>
                  <a:pt x="19" y="33"/>
                  <a:pt x="18" y="32"/>
                  <a:pt x="17" y="32"/>
                </a:cubicBezTo>
                <a:cubicBezTo>
                  <a:pt x="16" y="31"/>
                  <a:pt x="14" y="30"/>
                  <a:pt x="13" y="29"/>
                </a:cubicBezTo>
                <a:cubicBezTo>
                  <a:pt x="11" y="28"/>
                  <a:pt x="10" y="27"/>
                  <a:pt x="10" y="24"/>
                </a:cubicBezTo>
                <a:cubicBezTo>
                  <a:pt x="10" y="24"/>
                  <a:pt x="10" y="24"/>
                  <a:pt x="10" y="23"/>
                </a:cubicBezTo>
                <a:cubicBezTo>
                  <a:pt x="10" y="23"/>
                  <a:pt x="10" y="22"/>
                  <a:pt x="9" y="22"/>
                </a:cubicBezTo>
                <a:cubicBezTo>
                  <a:pt x="9" y="22"/>
                  <a:pt x="9" y="21"/>
                  <a:pt x="8" y="21"/>
                </a:cubicBezTo>
                <a:cubicBezTo>
                  <a:pt x="8" y="19"/>
                  <a:pt x="8" y="18"/>
                  <a:pt x="7" y="17"/>
                </a:cubicBezTo>
                <a:cubicBezTo>
                  <a:pt x="7" y="16"/>
                  <a:pt x="7" y="15"/>
                  <a:pt x="6" y="14"/>
                </a:cubicBezTo>
                <a:cubicBezTo>
                  <a:pt x="4" y="12"/>
                  <a:pt x="2" y="9"/>
                  <a:pt x="0" y="6"/>
                </a:cubicBezTo>
                <a:cubicBezTo>
                  <a:pt x="0" y="5"/>
                  <a:pt x="0" y="4"/>
                  <a:pt x="0" y="3"/>
                </a:cubicBezTo>
                <a:cubicBezTo>
                  <a:pt x="0" y="2"/>
                  <a:pt x="0" y="2"/>
                  <a:pt x="0" y="2"/>
                </a:cubicBezTo>
                <a:cubicBezTo>
                  <a:pt x="0" y="1"/>
                  <a:pt x="1" y="0"/>
                  <a:pt x="2" y="0"/>
                </a:cubicBezTo>
                <a:cubicBezTo>
                  <a:pt x="2" y="0"/>
                  <a:pt x="2" y="0"/>
                  <a:pt x="2" y="0"/>
                </a:cubicBezTo>
                <a:cubicBezTo>
                  <a:pt x="4" y="0"/>
                  <a:pt x="7" y="1"/>
                  <a:pt x="8" y="3"/>
                </a:cubicBezTo>
                <a:cubicBezTo>
                  <a:pt x="11" y="6"/>
                  <a:pt x="11" y="9"/>
                  <a:pt x="12" y="13"/>
                </a:cubicBezTo>
                <a:cubicBezTo>
                  <a:pt x="12" y="13"/>
                  <a:pt x="12" y="14"/>
                  <a:pt x="12" y="14"/>
                </a:cubicBezTo>
                <a:cubicBezTo>
                  <a:pt x="12" y="14"/>
                  <a:pt x="12" y="14"/>
                  <a:pt x="12" y="15"/>
                </a:cubicBezTo>
                <a:cubicBezTo>
                  <a:pt x="12" y="15"/>
                  <a:pt x="12" y="15"/>
                  <a:pt x="12" y="15"/>
                </a:cubicBezTo>
                <a:cubicBezTo>
                  <a:pt x="12" y="16"/>
                  <a:pt x="12" y="16"/>
                  <a:pt x="13" y="17"/>
                </a:cubicBezTo>
                <a:cubicBezTo>
                  <a:pt x="13" y="17"/>
                  <a:pt x="13" y="18"/>
                  <a:pt x="13" y="18"/>
                </a:cubicBezTo>
                <a:close/>
                <a:moveTo>
                  <a:pt x="3" y="4"/>
                </a:moveTo>
                <a:cubicBezTo>
                  <a:pt x="3" y="4"/>
                  <a:pt x="3" y="4"/>
                  <a:pt x="4" y="4"/>
                </a:cubicBezTo>
                <a:cubicBezTo>
                  <a:pt x="4" y="4"/>
                  <a:pt x="5" y="4"/>
                  <a:pt x="5" y="4"/>
                </a:cubicBezTo>
                <a:cubicBezTo>
                  <a:pt x="5" y="4"/>
                  <a:pt x="5" y="4"/>
                  <a:pt x="5" y="4"/>
                </a:cubicBezTo>
                <a:cubicBezTo>
                  <a:pt x="5" y="4"/>
                  <a:pt x="5" y="3"/>
                  <a:pt x="4" y="3"/>
                </a:cubicBezTo>
                <a:cubicBezTo>
                  <a:pt x="4" y="2"/>
                  <a:pt x="4" y="2"/>
                  <a:pt x="3" y="3"/>
                </a:cubicBezTo>
                <a:cubicBezTo>
                  <a:pt x="3" y="3"/>
                  <a:pt x="3" y="3"/>
                  <a:pt x="3" y="3"/>
                </a:cubicBezTo>
                <a:cubicBezTo>
                  <a:pt x="3" y="4"/>
                  <a:pt x="3" y="4"/>
                  <a:pt x="3" y="4"/>
                </a:cubicBezTo>
                <a:close/>
                <a:moveTo>
                  <a:pt x="6" y="10"/>
                </a:moveTo>
                <a:cubicBezTo>
                  <a:pt x="7" y="11"/>
                  <a:pt x="7" y="11"/>
                  <a:pt x="8" y="12"/>
                </a:cubicBezTo>
                <a:cubicBezTo>
                  <a:pt x="8" y="11"/>
                  <a:pt x="7" y="11"/>
                  <a:pt x="7" y="11"/>
                </a:cubicBezTo>
                <a:cubicBezTo>
                  <a:pt x="7" y="10"/>
                  <a:pt x="7" y="10"/>
                  <a:pt x="7" y="10"/>
                </a:cubicBezTo>
                <a:cubicBezTo>
                  <a:pt x="7" y="10"/>
                  <a:pt x="7" y="9"/>
                  <a:pt x="6" y="10"/>
                </a:cubicBezTo>
                <a:close/>
                <a:moveTo>
                  <a:pt x="21" y="34"/>
                </a:moveTo>
                <a:cubicBezTo>
                  <a:pt x="21" y="35"/>
                  <a:pt x="21" y="36"/>
                  <a:pt x="21" y="36"/>
                </a:cubicBezTo>
                <a:cubicBezTo>
                  <a:pt x="21" y="36"/>
                  <a:pt x="21" y="35"/>
                  <a:pt x="21" y="3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46" name="Freeform 164"/>
          <p:cNvSpPr>
            <a:spLocks noEditPoints="1"/>
          </p:cNvSpPr>
          <p:nvPr/>
        </p:nvSpPr>
        <p:spPr bwMode="auto">
          <a:xfrm>
            <a:off x="4260775" y="4710380"/>
            <a:ext cx="101408" cy="72843"/>
          </a:xfrm>
          <a:custGeom>
            <a:gdLst>
              <a:gd fmla="*/ 36 w 39" name="T0"/>
              <a:gd fmla="*/ 3 h 28" name="T1"/>
              <a:gd fmla="*/ 35 w 39" name="T2"/>
              <a:gd fmla="*/ 2 h 28" name="T3"/>
              <a:gd fmla="*/ 32 w 39" name="T4"/>
              <a:gd fmla="*/ 2 h 28" name="T5"/>
              <a:gd fmla="*/ 30 w 39" name="T6"/>
              <a:gd fmla="*/ 4 h 28" name="T7"/>
              <a:gd fmla="*/ 26 w 39" name="T8"/>
              <a:gd fmla="*/ 10 h 28" name="T9"/>
              <a:gd fmla="*/ 23 w 39" name="T10"/>
              <a:gd fmla="*/ 13 h 28" name="T11"/>
              <a:gd fmla="*/ 19 w 39" name="T12"/>
              <a:gd fmla="*/ 15 h 28" name="T13"/>
              <a:gd fmla="*/ 14 w 39" name="T14"/>
              <a:gd fmla="*/ 15 h 28" name="T15"/>
              <a:gd fmla="*/ 12 w 39" name="T16"/>
              <a:gd fmla="*/ 16 h 28" name="T17"/>
              <a:gd fmla="*/ 10 w 39" name="T18"/>
              <a:gd fmla="*/ 20 h 28" name="T19"/>
              <a:gd fmla="*/ 9 w 39" name="T20"/>
              <a:gd fmla="*/ 23 h 28" name="T21"/>
              <a:gd fmla="*/ 6 w 39" name="T22"/>
              <a:gd fmla="*/ 27 h 28" name="T23"/>
              <a:gd fmla="*/ 3 w 39" name="T24"/>
              <a:gd fmla="*/ 28 h 28" name="T25"/>
              <a:gd fmla="*/ 0 w 39" name="T26"/>
              <a:gd fmla="*/ 24 h 28" name="T27"/>
              <a:gd fmla="*/ 1 w 39" name="T28"/>
              <a:gd fmla="*/ 20 h 28" name="T29"/>
              <a:gd fmla="*/ 5 w 39" name="T30"/>
              <a:gd fmla="*/ 15 h 28" name="T31"/>
              <a:gd fmla="*/ 8 w 39" name="T32"/>
              <a:gd fmla="*/ 13 h 28" name="T33"/>
              <a:gd fmla="*/ 11 w 39" name="T34"/>
              <a:gd fmla="*/ 12 h 28" name="T35"/>
              <a:gd fmla="*/ 12 w 39" name="T36"/>
              <a:gd fmla="*/ 12 h 28" name="T37"/>
              <a:gd fmla="*/ 16 w 39" name="T38"/>
              <a:gd fmla="*/ 11 h 28" name="T39"/>
              <a:gd fmla="*/ 19 w 39" name="T40"/>
              <a:gd fmla="*/ 11 h 28" name="T41"/>
              <a:gd fmla="*/ 21 w 39" name="T42"/>
              <a:gd fmla="*/ 8 h 28" name="T43"/>
              <a:gd fmla="*/ 28 w 39" name="T44"/>
              <a:gd fmla="*/ 1 h 28" name="T45"/>
              <a:gd fmla="*/ 29 w 39" name="T46"/>
              <a:gd fmla="*/ 1 h 28" name="T47"/>
              <a:gd fmla="*/ 31 w 39" name="T48"/>
              <a:gd fmla="*/ 0 h 28" name="T49"/>
              <a:gd fmla="*/ 36 w 39" name="T50"/>
              <a:gd fmla="*/ 0 h 28" name="T51"/>
              <a:gd fmla="*/ 38 w 39" name="T52"/>
              <a:gd fmla="*/ 0 h 28" name="T53"/>
              <a:gd fmla="*/ 38 w 39" name="T54"/>
              <a:gd fmla="*/ 1 h 28" name="T55"/>
              <a:gd fmla="*/ 38 w 39" name="T56"/>
              <a:gd fmla="*/ 3 h 28" name="T57"/>
              <a:gd fmla="*/ 36 w 39" name="T58"/>
              <a:gd fmla="*/ 3 h 28" name="T59"/>
              <a:gd fmla="*/ 28 w 39" name="T60"/>
              <a:gd fmla="*/ 4 h 28" name="T61"/>
              <a:gd fmla="*/ 28 w 39" name="T62"/>
              <a:gd fmla="*/ 4 h 28" name="T63"/>
              <a:gd fmla="*/ 27 w 39" name="T64"/>
              <a:gd fmla="*/ 5 h 28" name="T65"/>
              <a:gd fmla="*/ 22 w 39" name="T66"/>
              <a:gd fmla="*/ 10 h 28" name="T67"/>
              <a:gd fmla="*/ 21 w 39" name="T68"/>
              <a:gd fmla="*/ 12 h 28" name="T69"/>
              <a:gd fmla="*/ 19 w 39" name="T70"/>
              <a:gd fmla="*/ 13 h 28" name="T71"/>
              <a:gd fmla="*/ 21 w 39" name="T72"/>
              <a:gd fmla="*/ 13 h 28" name="T73"/>
              <a:gd fmla="*/ 23 w 39" name="T74"/>
              <a:gd fmla="*/ 10 h 28" name="T75"/>
              <a:gd fmla="*/ 26 w 39" name="T76"/>
              <a:gd fmla="*/ 7 h 28" name="T77"/>
              <a:gd fmla="*/ 28 w 39" name="T78"/>
              <a:gd fmla="*/ 4 h 28" name="T79"/>
              <a:gd fmla="*/ 7 w 39" name="T80"/>
              <a:gd fmla="*/ 22 h 28" name="T81"/>
              <a:gd fmla="*/ 6 w 39" name="T82"/>
              <a:gd fmla="*/ 24 h 28" name="T83"/>
              <a:gd fmla="*/ 3 w 39" name="T84"/>
              <a:gd fmla="*/ 26 h 28" name="T85"/>
              <a:gd fmla="*/ 5 w 39" name="T86"/>
              <a:gd fmla="*/ 26 h 28" name="T87"/>
              <a:gd fmla="*/ 7 w 39" name="T88"/>
              <a:gd fmla="*/ 22 h 28" name="T89"/>
              <a:gd fmla="*/ 11 w 39" name="T90"/>
              <a:gd fmla="*/ 14 h 28" name="T91"/>
              <a:gd fmla="*/ 11 w 39" name="T92"/>
              <a:gd fmla="*/ 14 h 28" name="T93"/>
              <a:gd fmla="*/ 10 w 39" name="T94"/>
              <a:gd fmla="*/ 15 h 28" name="T95"/>
              <a:gd fmla="*/ 10 w 39" name="T96"/>
              <a:gd fmla="*/ 15 h 28" name="T97"/>
              <a:gd fmla="*/ 9 w 39" name="T98"/>
              <a:gd fmla="*/ 17 h 28" name="T99"/>
              <a:gd fmla="*/ 10 w 39" name="T100"/>
              <a:gd fmla="*/ 17 h 28" name="T101"/>
              <a:gd fmla="*/ 11 w 39" name="T102"/>
              <a:gd fmla="*/ 14 h 28" name="T103"/>
              <a:gd fmla="*/ 3 w 39" name="T104"/>
              <a:gd fmla="*/ 20 h 28" name="T105"/>
              <a:gd fmla="*/ 2 w 39" name="T106"/>
              <a:gd fmla="*/ 24 h 28" name="T107"/>
              <a:gd fmla="*/ 3 w 39" name="T108"/>
              <a:gd fmla="*/ 20 h 28" name="T109"/>
              <a:gd fmla="*/ 6 w 39" name="T110"/>
              <a:gd fmla="*/ 21 h 28" name="T111"/>
              <a:gd fmla="*/ 6 w 39" name="T112"/>
              <a:gd fmla="*/ 20 h 28" name="T113"/>
              <a:gd fmla="*/ 6 w 39" name="T114"/>
              <a:gd fmla="*/ 21 h 2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8" w="39">
                <a:moveTo>
                  <a:pt x="36" y="3"/>
                </a:moveTo>
                <a:cubicBezTo>
                  <a:pt x="36" y="3"/>
                  <a:pt x="36" y="2"/>
                  <a:pt x="35" y="2"/>
                </a:cubicBezTo>
                <a:cubicBezTo>
                  <a:pt x="34" y="2"/>
                  <a:pt x="33" y="2"/>
                  <a:pt x="32" y="2"/>
                </a:cubicBezTo>
                <a:cubicBezTo>
                  <a:pt x="31" y="3"/>
                  <a:pt x="31" y="3"/>
                  <a:pt x="30" y="4"/>
                </a:cubicBezTo>
                <a:cubicBezTo>
                  <a:pt x="29" y="6"/>
                  <a:pt x="27" y="8"/>
                  <a:pt x="26" y="10"/>
                </a:cubicBezTo>
                <a:cubicBezTo>
                  <a:pt x="25" y="11"/>
                  <a:pt x="24" y="12"/>
                  <a:pt x="23" y="13"/>
                </a:cubicBezTo>
                <a:cubicBezTo>
                  <a:pt x="22" y="14"/>
                  <a:pt x="21" y="15"/>
                  <a:pt x="19" y="15"/>
                </a:cubicBezTo>
                <a:cubicBezTo>
                  <a:pt x="17" y="15"/>
                  <a:pt x="16" y="15"/>
                  <a:pt x="14" y="15"/>
                </a:cubicBezTo>
                <a:cubicBezTo>
                  <a:pt x="13" y="15"/>
                  <a:pt x="13" y="15"/>
                  <a:pt x="12" y="16"/>
                </a:cubicBezTo>
                <a:cubicBezTo>
                  <a:pt x="11" y="17"/>
                  <a:pt x="10" y="19"/>
                  <a:pt x="10" y="20"/>
                </a:cubicBezTo>
                <a:cubicBezTo>
                  <a:pt x="10" y="21"/>
                  <a:pt x="9" y="22"/>
                  <a:pt x="9" y="23"/>
                </a:cubicBezTo>
                <a:cubicBezTo>
                  <a:pt x="8" y="25"/>
                  <a:pt x="8" y="26"/>
                  <a:pt x="6" y="27"/>
                </a:cubicBezTo>
                <a:cubicBezTo>
                  <a:pt x="5" y="28"/>
                  <a:pt x="4" y="28"/>
                  <a:pt x="3" y="28"/>
                </a:cubicBezTo>
                <a:cubicBezTo>
                  <a:pt x="1" y="27"/>
                  <a:pt x="0" y="25"/>
                  <a:pt x="0" y="24"/>
                </a:cubicBezTo>
                <a:cubicBezTo>
                  <a:pt x="0" y="22"/>
                  <a:pt x="1" y="21"/>
                  <a:pt x="1" y="20"/>
                </a:cubicBezTo>
                <a:cubicBezTo>
                  <a:pt x="2" y="18"/>
                  <a:pt x="3" y="17"/>
                  <a:pt x="5" y="15"/>
                </a:cubicBezTo>
                <a:cubicBezTo>
                  <a:pt x="5" y="14"/>
                  <a:pt x="7" y="14"/>
                  <a:pt x="8" y="13"/>
                </a:cubicBezTo>
                <a:cubicBezTo>
                  <a:pt x="9" y="13"/>
                  <a:pt x="10" y="13"/>
                  <a:pt x="11" y="12"/>
                </a:cubicBezTo>
                <a:cubicBezTo>
                  <a:pt x="11" y="12"/>
                  <a:pt x="12" y="12"/>
                  <a:pt x="12" y="12"/>
                </a:cubicBezTo>
                <a:cubicBezTo>
                  <a:pt x="14" y="12"/>
                  <a:pt x="15" y="12"/>
                  <a:pt x="16" y="11"/>
                </a:cubicBezTo>
                <a:cubicBezTo>
                  <a:pt x="17" y="11"/>
                  <a:pt x="18" y="11"/>
                  <a:pt x="19" y="11"/>
                </a:cubicBezTo>
                <a:cubicBezTo>
                  <a:pt x="20" y="10"/>
                  <a:pt x="21" y="9"/>
                  <a:pt x="21" y="8"/>
                </a:cubicBezTo>
                <a:cubicBezTo>
                  <a:pt x="23" y="5"/>
                  <a:pt x="25" y="3"/>
                  <a:pt x="28" y="1"/>
                </a:cubicBezTo>
                <a:cubicBezTo>
                  <a:pt x="28" y="1"/>
                  <a:pt x="28" y="1"/>
                  <a:pt x="29" y="1"/>
                </a:cubicBezTo>
                <a:cubicBezTo>
                  <a:pt x="29" y="0"/>
                  <a:pt x="30" y="0"/>
                  <a:pt x="31" y="0"/>
                </a:cubicBezTo>
                <a:cubicBezTo>
                  <a:pt x="33" y="0"/>
                  <a:pt x="34" y="0"/>
                  <a:pt x="36" y="0"/>
                </a:cubicBezTo>
                <a:cubicBezTo>
                  <a:pt x="36" y="0"/>
                  <a:pt x="37" y="0"/>
                  <a:pt x="38" y="0"/>
                </a:cubicBezTo>
                <a:cubicBezTo>
                  <a:pt x="38" y="0"/>
                  <a:pt x="38" y="1"/>
                  <a:pt x="38" y="1"/>
                </a:cubicBezTo>
                <a:cubicBezTo>
                  <a:pt x="39" y="1"/>
                  <a:pt x="39" y="2"/>
                  <a:pt x="38" y="3"/>
                </a:cubicBezTo>
                <a:cubicBezTo>
                  <a:pt x="38" y="4"/>
                  <a:pt x="37" y="4"/>
                  <a:pt x="36" y="3"/>
                </a:cubicBezTo>
                <a:close/>
                <a:moveTo>
                  <a:pt x="28" y="4"/>
                </a:moveTo>
                <a:cubicBezTo>
                  <a:pt x="28" y="4"/>
                  <a:pt x="28" y="4"/>
                  <a:pt x="28" y="4"/>
                </a:cubicBezTo>
                <a:cubicBezTo>
                  <a:pt x="28" y="4"/>
                  <a:pt x="27" y="4"/>
                  <a:pt x="27" y="5"/>
                </a:cubicBezTo>
                <a:cubicBezTo>
                  <a:pt x="25" y="6"/>
                  <a:pt x="23" y="8"/>
                  <a:pt x="22" y="10"/>
                </a:cubicBezTo>
                <a:cubicBezTo>
                  <a:pt x="22" y="11"/>
                  <a:pt x="21" y="11"/>
                  <a:pt x="21" y="12"/>
                </a:cubicBezTo>
                <a:cubicBezTo>
                  <a:pt x="20" y="12"/>
                  <a:pt x="20" y="12"/>
                  <a:pt x="19" y="13"/>
                </a:cubicBezTo>
                <a:cubicBezTo>
                  <a:pt x="20" y="13"/>
                  <a:pt x="20" y="13"/>
                  <a:pt x="21" y="13"/>
                </a:cubicBezTo>
                <a:cubicBezTo>
                  <a:pt x="22" y="12"/>
                  <a:pt x="23" y="11"/>
                  <a:pt x="23" y="10"/>
                </a:cubicBezTo>
                <a:cubicBezTo>
                  <a:pt x="24" y="9"/>
                  <a:pt x="25" y="8"/>
                  <a:pt x="26" y="7"/>
                </a:cubicBezTo>
                <a:cubicBezTo>
                  <a:pt x="27" y="6"/>
                  <a:pt x="27" y="5"/>
                  <a:pt x="28" y="4"/>
                </a:cubicBezTo>
                <a:close/>
                <a:moveTo>
                  <a:pt x="7" y="22"/>
                </a:moveTo>
                <a:cubicBezTo>
                  <a:pt x="7" y="23"/>
                  <a:pt x="7" y="23"/>
                  <a:pt x="6" y="24"/>
                </a:cubicBezTo>
                <a:cubicBezTo>
                  <a:pt x="6" y="25"/>
                  <a:pt x="5" y="26"/>
                  <a:pt x="3" y="26"/>
                </a:cubicBezTo>
                <a:cubicBezTo>
                  <a:pt x="4" y="27"/>
                  <a:pt x="4" y="27"/>
                  <a:pt x="5" y="26"/>
                </a:cubicBezTo>
                <a:cubicBezTo>
                  <a:pt x="6" y="25"/>
                  <a:pt x="7" y="24"/>
                  <a:pt x="7" y="22"/>
                </a:cubicBezTo>
                <a:close/>
                <a:moveTo>
                  <a:pt x="11" y="14"/>
                </a:moveTo>
                <a:cubicBezTo>
                  <a:pt x="11" y="14"/>
                  <a:pt x="11" y="14"/>
                  <a:pt x="11" y="14"/>
                </a:cubicBezTo>
                <a:cubicBezTo>
                  <a:pt x="11" y="14"/>
                  <a:pt x="11" y="15"/>
                  <a:pt x="10" y="15"/>
                </a:cubicBezTo>
                <a:cubicBezTo>
                  <a:pt x="10" y="15"/>
                  <a:pt x="10" y="15"/>
                  <a:pt x="10" y="15"/>
                </a:cubicBezTo>
                <a:cubicBezTo>
                  <a:pt x="10" y="16"/>
                  <a:pt x="10" y="16"/>
                  <a:pt x="9" y="17"/>
                </a:cubicBezTo>
                <a:cubicBezTo>
                  <a:pt x="9" y="17"/>
                  <a:pt x="9" y="17"/>
                  <a:pt x="10" y="17"/>
                </a:cubicBezTo>
                <a:cubicBezTo>
                  <a:pt x="10" y="16"/>
                  <a:pt x="11" y="15"/>
                  <a:pt x="11" y="14"/>
                </a:cubicBezTo>
                <a:close/>
                <a:moveTo>
                  <a:pt x="3" y="20"/>
                </a:moveTo>
                <a:cubicBezTo>
                  <a:pt x="2" y="21"/>
                  <a:pt x="2" y="23"/>
                  <a:pt x="2" y="24"/>
                </a:cubicBezTo>
                <a:cubicBezTo>
                  <a:pt x="3" y="23"/>
                  <a:pt x="3" y="21"/>
                  <a:pt x="3" y="20"/>
                </a:cubicBezTo>
                <a:close/>
                <a:moveTo>
                  <a:pt x="6" y="21"/>
                </a:moveTo>
                <a:cubicBezTo>
                  <a:pt x="6" y="20"/>
                  <a:pt x="6" y="20"/>
                  <a:pt x="6" y="20"/>
                </a:cubicBezTo>
                <a:cubicBezTo>
                  <a:pt x="6" y="20"/>
                  <a:pt x="6" y="21"/>
                  <a:pt x="6" y="2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47" name="Freeform 165"/>
          <p:cNvSpPr/>
          <p:nvPr/>
        </p:nvSpPr>
        <p:spPr bwMode="auto">
          <a:xfrm>
            <a:off x="4086525" y="4894628"/>
            <a:ext cx="85697" cy="81412"/>
          </a:xfrm>
          <a:custGeom>
            <a:gdLst>
              <a:gd fmla="*/ 2 w 33" name="T0"/>
              <a:gd fmla="*/ 31 h 31" name="T1"/>
              <a:gd fmla="*/ 0 w 33" name="T2"/>
              <a:gd fmla="*/ 30 h 31" name="T3"/>
              <a:gd fmla="*/ 1 w 33" name="T4"/>
              <a:gd fmla="*/ 29 h 31" name="T5"/>
              <a:gd fmla="*/ 2 w 33" name="T6"/>
              <a:gd fmla="*/ 27 h 31" name="T7"/>
              <a:gd fmla="*/ 17 w 33" name="T8"/>
              <a:gd fmla="*/ 14 h 31" name="T9"/>
              <a:gd fmla="*/ 25 w 33" name="T10"/>
              <a:gd fmla="*/ 7 h 31" name="T11"/>
              <a:gd fmla="*/ 30 w 33" name="T12"/>
              <a:gd fmla="*/ 1 h 31" name="T13"/>
              <a:gd fmla="*/ 30 w 33" name="T14"/>
              <a:gd fmla="*/ 0 h 31" name="T15"/>
              <a:gd fmla="*/ 32 w 33" name="T16"/>
              <a:gd fmla="*/ 1 h 31" name="T17"/>
              <a:gd fmla="*/ 33 w 33" name="T18"/>
              <a:gd fmla="*/ 3 h 31" name="T19"/>
              <a:gd fmla="*/ 32 w 33" name="T20"/>
              <a:gd fmla="*/ 3 h 31" name="T21"/>
              <a:gd fmla="*/ 23 w 33" name="T22"/>
              <a:gd fmla="*/ 11 h 31" name="T23"/>
              <a:gd fmla="*/ 14 w 33" name="T24"/>
              <a:gd fmla="*/ 19 h 31" name="T25"/>
              <a:gd fmla="*/ 6 w 33" name="T26"/>
              <a:gd fmla="*/ 26 h 31" name="T27"/>
              <a:gd fmla="*/ 4 w 33" name="T28"/>
              <a:gd fmla="*/ 28 h 31" name="T29"/>
              <a:gd fmla="*/ 4 w 33" name="T30"/>
              <a:gd fmla="*/ 29 h 31" name="T31"/>
              <a:gd fmla="*/ 3 w 33" name="T32"/>
              <a:gd fmla="*/ 31 h 31" name="T33"/>
              <a:gd fmla="*/ 2 w 33" name="T34"/>
              <a:gd fmla="*/ 31 h 3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1" w="33">
                <a:moveTo>
                  <a:pt x="2" y="31"/>
                </a:moveTo>
                <a:cubicBezTo>
                  <a:pt x="1" y="31"/>
                  <a:pt x="1" y="31"/>
                  <a:pt x="0" y="30"/>
                </a:cubicBezTo>
                <a:cubicBezTo>
                  <a:pt x="0" y="30"/>
                  <a:pt x="0" y="29"/>
                  <a:pt x="1" y="29"/>
                </a:cubicBezTo>
                <a:cubicBezTo>
                  <a:pt x="1" y="28"/>
                  <a:pt x="2" y="28"/>
                  <a:pt x="2" y="27"/>
                </a:cubicBezTo>
                <a:cubicBezTo>
                  <a:pt x="7" y="23"/>
                  <a:pt x="12" y="18"/>
                  <a:pt x="17" y="14"/>
                </a:cubicBezTo>
                <a:cubicBezTo>
                  <a:pt x="20" y="12"/>
                  <a:pt x="22" y="10"/>
                  <a:pt x="25" y="7"/>
                </a:cubicBezTo>
                <a:cubicBezTo>
                  <a:pt x="27" y="5"/>
                  <a:pt x="29" y="3"/>
                  <a:pt x="30" y="1"/>
                </a:cubicBezTo>
                <a:cubicBezTo>
                  <a:pt x="30" y="1"/>
                  <a:pt x="30" y="1"/>
                  <a:pt x="30" y="0"/>
                </a:cubicBezTo>
                <a:cubicBezTo>
                  <a:pt x="31" y="0"/>
                  <a:pt x="32" y="0"/>
                  <a:pt x="32" y="1"/>
                </a:cubicBezTo>
                <a:cubicBezTo>
                  <a:pt x="33" y="1"/>
                  <a:pt x="33" y="2"/>
                  <a:pt x="33" y="3"/>
                </a:cubicBezTo>
                <a:cubicBezTo>
                  <a:pt x="33" y="3"/>
                  <a:pt x="33" y="3"/>
                  <a:pt x="32" y="3"/>
                </a:cubicBezTo>
                <a:cubicBezTo>
                  <a:pt x="29" y="6"/>
                  <a:pt x="26" y="8"/>
                  <a:pt x="23" y="11"/>
                </a:cubicBezTo>
                <a:cubicBezTo>
                  <a:pt x="20" y="14"/>
                  <a:pt x="17" y="16"/>
                  <a:pt x="14" y="19"/>
                </a:cubicBezTo>
                <a:cubicBezTo>
                  <a:pt x="11" y="21"/>
                  <a:pt x="8" y="23"/>
                  <a:pt x="6" y="26"/>
                </a:cubicBezTo>
                <a:cubicBezTo>
                  <a:pt x="5" y="27"/>
                  <a:pt x="5" y="27"/>
                  <a:pt x="4" y="28"/>
                </a:cubicBezTo>
                <a:cubicBezTo>
                  <a:pt x="4" y="28"/>
                  <a:pt x="4" y="28"/>
                  <a:pt x="4" y="29"/>
                </a:cubicBezTo>
                <a:cubicBezTo>
                  <a:pt x="5" y="30"/>
                  <a:pt x="4" y="30"/>
                  <a:pt x="3" y="31"/>
                </a:cubicBezTo>
                <a:cubicBezTo>
                  <a:pt x="3" y="31"/>
                  <a:pt x="2" y="31"/>
                  <a:pt x="2" y="3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48" name="Freeform 166"/>
          <p:cNvSpPr/>
          <p:nvPr/>
        </p:nvSpPr>
        <p:spPr bwMode="auto">
          <a:xfrm>
            <a:off x="4063673" y="4907483"/>
            <a:ext cx="67129" cy="65701"/>
          </a:xfrm>
          <a:custGeom>
            <a:gdLst>
              <a:gd fmla="*/ 6 w 26" name="T0"/>
              <a:gd fmla="*/ 19 h 25" name="T1"/>
              <a:gd fmla="*/ 7 w 26" name="T2"/>
              <a:gd fmla="*/ 19 h 25" name="T3"/>
              <a:gd fmla="*/ 7 w 26" name="T4"/>
              <a:gd fmla="*/ 22 h 25" name="T5"/>
              <a:gd fmla="*/ 3 w 26" name="T6"/>
              <a:gd fmla="*/ 25 h 25" name="T7"/>
              <a:gd fmla="*/ 1 w 26" name="T8"/>
              <a:gd fmla="*/ 25 h 25" name="T9"/>
              <a:gd fmla="*/ 0 w 26" name="T10"/>
              <a:gd fmla="*/ 24 h 25" name="T11"/>
              <a:gd fmla="*/ 0 w 26" name="T12"/>
              <a:gd fmla="*/ 23 h 25" name="T13"/>
              <a:gd fmla="*/ 2 w 26" name="T14"/>
              <a:gd fmla="*/ 21 h 25" name="T15"/>
              <a:gd fmla="*/ 11 w 26" name="T16"/>
              <a:gd fmla="*/ 13 h 25" name="T17"/>
              <a:gd fmla="*/ 19 w 26" name="T18"/>
              <a:gd fmla="*/ 6 h 25" name="T19"/>
              <a:gd fmla="*/ 22 w 26" name="T20"/>
              <a:gd fmla="*/ 2 h 25" name="T21"/>
              <a:gd fmla="*/ 23 w 26" name="T22"/>
              <a:gd fmla="*/ 1 h 25" name="T23"/>
              <a:gd fmla="*/ 25 w 26" name="T24"/>
              <a:gd fmla="*/ 0 h 25" name="T25"/>
              <a:gd fmla="*/ 26 w 26" name="T26"/>
              <a:gd fmla="*/ 2 h 25" name="T27"/>
              <a:gd fmla="*/ 26 w 26" name="T28"/>
              <a:gd fmla="*/ 3 h 25" name="T29"/>
              <a:gd fmla="*/ 21 w 26" name="T30"/>
              <a:gd fmla="*/ 6 h 25" name="T31"/>
              <a:gd fmla="*/ 20 w 26" name="T32"/>
              <a:gd fmla="*/ 7 h 25" name="T33"/>
              <a:gd fmla="*/ 7 w 26" name="T34"/>
              <a:gd fmla="*/ 18 h 25" name="T35"/>
              <a:gd fmla="*/ 6 w 26" name="T36"/>
              <a:gd fmla="*/ 19 h 25"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25" w="26">
                <a:moveTo>
                  <a:pt x="6" y="19"/>
                </a:moveTo>
                <a:cubicBezTo>
                  <a:pt x="7" y="19"/>
                  <a:pt x="7" y="19"/>
                  <a:pt x="7" y="19"/>
                </a:cubicBezTo>
                <a:cubicBezTo>
                  <a:pt x="8" y="20"/>
                  <a:pt x="8" y="21"/>
                  <a:pt x="7" y="22"/>
                </a:cubicBezTo>
                <a:cubicBezTo>
                  <a:pt x="6" y="23"/>
                  <a:pt x="4" y="24"/>
                  <a:pt x="3" y="25"/>
                </a:cubicBezTo>
                <a:cubicBezTo>
                  <a:pt x="2" y="25"/>
                  <a:pt x="2" y="25"/>
                  <a:pt x="1" y="25"/>
                </a:cubicBezTo>
                <a:cubicBezTo>
                  <a:pt x="1" y="25"/>
                  <a:pt x="0" y="25"/>
                  <a:pt x="0" y="24"/>
                </a:cubicBezTo>
                <a:cubicBezTo>
                  <a:pt x="0" y="24"/>
                  <a:pt x="0" y="23"/>
                  <a:pt x="0" y="23"/>
                </a:cubicBezTo>
                <a:cubicBezTo>
                  <a:pt x="1" y="22"/>
                  <a:pt x="1" y="22"/>
                  <a:pt x="2" y="21"/>
                </a:cubicBezTo>
                <a:cubicBezTo>
                  <a:pt x="5" y="18"/>
                  <a:pt x="8" y="15"/>
                  <a:pt x="11" y="13"/>
                </a:cubicBezTo>
                <a:cubicBezTo>
                  <a:pt x="14" y="10"/>
                  <a:pt x="16" y="8"/>
                  <a:pt x="19" y="6"/>
                </a:cubicBezTo>
                <a:cubicBezTo>
                  <a:pt x="20" y="5"/>
                  <a:pt x="21" y="3"/>
                  <a:pt x="22" y="2"/>
                </a:cubicBezTo>
                <a:cubicBezTo>
                  <a:pt x="23" y="2"/>
                  <a:pt x="23" y="1"/>
                  <a:pt x="23" y="1"/>
                </a:cubicBezTo>
                <a:cubicBezTo>
                  <a:pt x="23" y="0"/>
                  <a:pt x="24" y="0"/>
                  <a:pt x="25" y="0"/>
                </a:cubicBezTo>
                <a:cubicBezTo>
                  <a:pt x="26" y="0"/>
                  <a:pt x="26" y="1"/>
                  <a:pt x="26" y="2"/>
                </a:cubicBezTo>
                <a:cubicBezTo>
                  <a:pt x="26" y="2"/>
                  <a:pt x="26" y="3"/>
                  <a:pt x="26" y="3"/>
                </a:cubicBezTo>
                <a:cubicBezTo>
                  <a:pt x="24" y="4"/>
                  <a:pt x="22" y="5"/>
                  <a:pt x="21" y="6"/>
                </a:cubicBezTo>
                <a:cubicBezTo>
                  <a:pt x="20" y="6"/>
                  <a:pt x="20" y="7"/>
                  <a:pt x="20" y="7"/>
                </a:cubicBezTo>
                <a:cubicBezTo>
                  <a:pt x="16" y="11"/>
                  <a:pt x="11" y="15"/>
                  <a:pt x="7" y="18"/>
                </a:cubicBezTo>
                <a:cubicBezTo>
                  <a:pt x="7" y="18"/>
                  <a:pt x="7" y="19"/>
                  <a:pt x="6"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49" name="Freeform 167"/>
          <p:cNvSpPr/>
          <p:nvPr/>
        </p:nvSpPr>
        <p:spPr bwMode="auto">
          <a:xfrm>
            <a:off x="4122233" y="4913196"/>
            <a:ext cx="59988" cy="64273"/>
          </a:xfrm>
          <a:custGeom>
            <a:gdLst>
              <a:gd fmla="*/ 5 w 23" name="T0"/>
              <a:gd fmla="*/ 19 h 25" name="T1"/>
              <a:gd fmla="*/ 6 w 23" name="T2"/>
              <a:gd fmla="*/ 22 h 25" name="T3"/>
              <a:gd fmla="*/ 2 w 23" name="T4"/>
              <a:gd fmla="*/ 24 h 25" name="T5"/>
              <a:gd fmla="*/ 1 w 23" name="T6"/>
              <a:gd fmla="*/ 25 h 25" name="T7"/>
              <a:gd fmla="*/ 0 w 23" name="T8"/>
              <a:gd fmla="*/ 24 h 25" name="T9"/>
              <a:gd fmla="*/ 0 w 23" name="T10"/>
              <a:gd fmla="*/ 23 h 25" name="T11"/>
              <a:gd fmla="*/ 2 w 23" name="T12"/>
              <a:gd fmla="*/ 21 h 25" name="T13"/>
              <a:gd fmla="*/ 9 w 23" name="T14"/>
              <a:gd fmla="*/ 13 h 25" name="T15"/>
              <a:gd fmla="*/ 16 w 23" name="T16"/>
              <a:gd fmla="*/ 6 h 25" name="T17"/>
              <a:gd fmla="*/ 19 w 23" name="T18"/>
              <a:gd fmla="*/ 3 h 25" name="T19"/>
              <a:gd fmla="*/ 20 w 23" name="T20"/>
              <a:gd fmla="*/ 1 h 25" name="T21"/>
              <a:gd fmla="*/ 21 w 23" name="T22"/>
              <a:gd fmla="*/ 0 h 25" name="T23"/>
              <a:gd fmla="*/ 23 w 23" name="T24"/>
              <a:gd fmla="*/ 2 h 25" name="T25"/>
              <a:gd fmla="*/ 22 w 23" name="T26"/>
              <a:gd fmla="*/ 3 h 25" name="T27"/>
              <a:gd fmla="*/ 18 w 23" name="T28"/>
              <a:gd fmla="*/ 7 h 25" name="T29"/>
              <a:gd fmla="*/ 14 w 23" name="T30"/>
              <a:gd fmla="*/ 10 h 25" name="T31"/>
              <a:gd fmla="*/ 6 w 23" name="T32"/>
              <a:gd fmla="*/ 18 h 25" name="T33"/>
              <a:gd fmla="*/ 5 w 23" name="T34"/>
              <a:gd fmla="*/ 19 h 2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5" w="23">
                <a:moveTo>
                  <a:pt x="5" y="19"/>
                </a:moveTo>
                <a:cubicBezTo>
                  <a:pt x="7" y="20"/>
                  <a:pt x="7" y="21"/>
                  <a:pt x="6" y="22"/>
                </a:cubicBezTo>
                <a:cubicBezTo>
                  <a:pt x="5" y="23"/>
                  <a:pt x="3" y="23"/>
                  <a:pt x="2" y="24"/>
                </a:cubicBezTo>
                <a:cubicBezTo>
                  <a:pt x="2" y="24"/>
                  <a:pt x="1" y="25"/>
                  <a:pt x="1" y="25"/>
                </a:cubicBezTo>
                <a:cubicBezTo>
                  <a:pt x="1" y="25"/>
                  <a:pt x="0" y="25"/>
                  <a:pt x="0" y="24"/>
                </a:cubicBezTo>
                <a:cubicBezTo>
                  <a:pt x="0" y="24"/>
                  <a:pt x="0" y="24"/>
                  <a:pt x="0" y="23"/>
                </a:cubicBezTo>
                <a:cubicBezTo>
                  <a:pt x="0" y="22"/>
                  <a:pt x="1" y="22"/>
                  <a:pt x="2" y="21"/>
                </a:cubicBezTo>
                <a:cubicBezTo>
                  <a:pt x="4" y="18"/>
                  <a:pt x="6" y="16"/>
                  <a:pt x="9" y="13"/>
                </a:cubicBezTo>
                <a:cubicBezTo>
                  <a:pt x="11" y="11"/>
                  <a:pt x="14" y="9"/>
                  <a:pt x="16" y="6"/>
                </a:cubicBezTo>
                <a:cubicBezTo>
                  <a:pt x="17" y="5"/>
                  <a:pt x="18" y="4"/>
                  <a:pt x="19" y="3"/>
                </a:cubicBezTo>
                <a:cubicBezTo>
                  <a:pt x="19" y="2"/>
                  <a:pt x="20" y="2"/>
                  <a:pt x="20" y="1"/>
                </a:cubicBezTo>
                <a:cubicBezTo>
                  <a:pt x="20" y="1"/>
                  <a:pt x="20" y="0"/>
                  <a:pt x="21" y="0"/>
                </a:cubicBezTo>
                <a:cubicBezTo>
                  <a:pt x="22" y="0"/>
                  <a:pt x="23" y="1"/>
                  <a:pt x="23" y="2"/>
                </a:cubicBezTo>
                <a:cubicBezTo>
                  <a:pt x="23" y="2"/>
                  <a:pt x="23" y="3"/>
                  <a:pt x="22" y="3"/>
                </a:cubicBezTo>
                <a:cubicBezTo>
                  <a:pt x="21" y="4"/>
                  <a:pt x="19" y="6"/>
                  <a:pt x="18" y="7"/>
                </a:cubicBezTo>
                <a:cubicBezTo>
                  <a:pt x="16" y="8"/>
                  <a:pt x="15" y="9"/>
                  <a:pt x="14" y="10"/>
                </a:cubicBezTo>
                <a:cubicBezTo>
                  <a:pt x="11" y="13"/>
                  <a:pt x="9" y="15"/>
                  <a:pt x="6" y="18"/>
                </a:cubicBezTo>
                <a:cubicBezTo>
                  <a:pt x="6" y="18"/>
                  <a:pt x="6" y="18"/>
                  <a:pt x="5"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50" name="Freeform 168"/>
          <p:cNvSpPr/>
          <p:nvPr/>
        </p:nvSpPr>
        <p:spPr bwMode="auto">
          <a:xfrm>
            <a:off x="4029394" y="4913196"/>
            <a:ext cx="64272" cy="59988"/>
          </a:xfrm>
          <a:custGeom>
            <a:gdLst>
              <a:gd fmla="*/ 4 w 25" name="T0"/>
              <a:gd fmla="*/ 20 h 23" name="T1"/>
              <a:gd fmla="*/ 5 w 25" name="T2"/>
              <a:gd fmla="*/ 20 h 23" name="T3"/>
              <a:gd fmla="*/ 4 w 25" name="T4"/>
              <a:gd fmla="*/ 22 h 23" name="T5"/>
              <a:gd fmla="*/ 2 w 25" name="T6"/>
              <a:gd fmla="*/ 23 h 23" name="T7"/>
              <a:gd fmla="*/ 1 w 25" name="T8"/>
              <a:gd fmla="*/ 22 h 23" name="T9"/>
              <a:gd fmla="*/ 1 w 25" name="T10"/>
              <a:gd fmla="*/ 21 h 23" name="T11"/>
              <a:gd fmla="*/ 2 w 25" name="T12"/>
              <a:gd fmla="*/ 20 h 23" name="T13"/>
              <a:gd fmla="*/ 18 w 25" name="T14"/>
              <a:gd fmla="*/ 6 h 23" name="T15"/>
              <a:gd fmla="*/ 22 w 25" name="T16"/>
              <a:gd fmla="*/ 1 h 23" name="T17"/>
              <a:gd fmla="*/ 23 w 25" name="T18"/>
              <a:gd fmla="*/ 0 h 23" name="T19"/>
              <a:gd fmla="*/ 25 w 25" name="T20"/>
              <a:gd fmla="*/ 1 h 23" name="T21"/>
              <a:gd fmla="*/ 24 w 25" name="T22"/>
              <a:gd fmla="*/ 3 h 23" name="T23"/>
              <a:gd fmla="*/ 23 w 25" name="T24"/>
              <a:gd fmla="*/ 4 h 23" name="T25"/>
              <a:gd fmla="*/ 17 w 25" name="T26"/>
              <a:gd fmla="*/ 9 h 23" name="T27"/>
              <a:gd fmla="*/ 5 w 25" name="T28"/>
              <a:gd fmla="*/ 19 h 23" name="T29"/>
              <a:gd fmla="*/ 4 w 25" name="T30"/>
              <a:gd fmla="*/ 20 h 23"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3" w="25">
                <a:moveTo>
                  <a:pt x="4" y="20"/>
                </a:moveTo>
                <a:cubicBezTo>
                  <a:pt x="5" y="20"/>
                  <a:pt x="5" y="20"/>
                  <a:pt x="5" y="20"/>
                </a:cubicBezTo>
                <a:cubicBezTo>
                  <a:pt x="5" y="21"/>
                  <a:pt x="5" y="22"/>
                  <a:pt x="4" y="22"/>
                </a:cubicBezTo>
                <a:cubicBezTo>
                  <a:pt x="4" y="22"/>
                  <a:pt x="3" y="22"/>
                  <a:pt x="2" y="23"/>
                </a:cubicBezTo>
                <a:cubicBezTo>
                  <a:pt x="2" y="23"/>
                  <a:pt x="2" y="23"/>
                  <a:pt x="1" y="22"/>
                </a:cubicBezTo>
                <a:cubicBezTo>
                  <a:pt x="1" y="22"/>
                  <a:pt x="0" y="21"/>
                  <a:pt x="1" y="21"/>
                </a:cubicBezTo>
                <a:cubicBezTo>
                  <a:pt x="1" y="20"/>
                  <a:pt x="1" y="20"/>
                  <a:pt x="2" y="20"/>
                </a:cubicBezTo>
                <a:cubicBezTo>
                  <a:pt x="7" y="15"/>
                  <a:pt x="13" y="11"/>
                  <a:pt x="18" y="6"/>
                </a:cubicBezTo>
                <a:cubicBezTo>
                  <a:pt x="20" y="4"/>
                  <a:pt x="21" y="3"/>
                  <a:pt x="22" y="1"/>
                </a:cubicBezTo>
                <a:cubicBezTo>
                  <a:pt x="22" y="0"/>
                  <a:pt x="23" y="0"/>
                  <a:pt x="23" y="0"/>
                </a:cubicBezTo>
                <a:cubicBezTo>
                  <a:pt x="24" y="0"/>
                  <a:pt x="24" y="0"/>
                  <a:pt x="25" y="1"/>
                </a:cubicBezTo>
                <a:cubicBezTo>
                  <a:pt x="25" y="2"/>
                  <a:pt x="25" y="2"/>
                  <a:pt x="24" y="3"/>
                </a:cubicBezTo>
                <a:cubicBezTo>
                  <a:pt x="24" y="3"/>
                  <a:pt x="23" y="3"/>
                  <a:pt x="23" y="4"/>
                </a:cubicBezTo>
                <a:cubicBezTo>
                  <a:pt x="21" y="5"/>
                  <a:pt x="19" y="7"/>
                  <a:pt x="17" y="9"/>
                </a:cubicBezTo>
                <a:cubicBezTo>
                  <a:pt x="13" y="12"/>
                  <a:pt x="9" y="16"/>
                  <a:pt x="5" y="19"/>
                </a:cubicBezTo>
                <a:cubicBezTo>
                  <a:pt x="5" y="19"/>
                  <a:pt x="5" y="19"/>
                  <a:pt x="4" y="2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51" name="Freeform 169"/>
          <p:cNvSpPr/>
          <p:nvPr/>
        </p:nvSpPr>
        <p:spPr bwMode="auto">
          <a:xfrm>
            <a:off x="3990831" y="4891771"/>
            <a:ext cx="54275" cy="59988"/>
          </a:xfrm>
          <a:custGeom>
            <a:gdLst>
              <a:gd fmla="*/ 1 w 21" name="T0"/>
              <a:gd fmla="*/ 23 h 23" name="T1"/>
              <a:gd fmla="*/ 0 w 21" name="T2"/>
              <a:gd fmla="*/ 21 h 23" name="T3"/>
              <a:gd fmla="*/ 1 w 21" name="T4"/>
              <a:gd fmla="*/ 20 h 23" name="T5"/>
              <a:gd fmla="*/ 6 w 21" name="T6"/>
              <a:gd fmla="*/ 14 h 23" name="T7"/>
              <a:gd fmla="*/ 15 w 21" name="T8"/>
              <a:gd fmla="*/ 5 h 23" name="T9"/>
              <a:gd fmla="*/ 19 w 21" name="T10"/>
              <a:gd fmla="*/ 1 h 23" name="T11"/>
              <a:gd fmla="*/ 20 w 21" name="T12"/>
              <a:gd fmla="*/ 0 h 23" name="T13"/>
              <a:gd fmla="*/ 21 w 21" name="T14"/>
              <a:gd fmla="*/ 2 h 23" name="T15"/>
              <a:gd fmla="*/ 20 w 21" name="T16"/>
              <a:gd fmla="*/ 3 h 23" name="T17"/>
              <a:gd fmla="*/ 17 w 21" name="T18"/>
              <a:gd fmla="*/ 5 h 23" name="T19"/>
              <a:gd fmla="*/ 6 w 21" name="T20"/>
              <a:gd fmla="*/ 15 h 23" name="T21"/>
              <a:gd fmla="*/ 3 w 21" name="T22"/>
              <a:gd fmla="*/ 21 h 23" name="T23"/>
              <a:gd fmla="*/ 2 w 21" name="T24"/>
              <a:gd fmla="*/ 22 h 23" name="T25"/>
              <a:gd fmla="*/ 1 w 21" name="T26"/>
              <a:gd fmla="*/ 23 h 2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3" w="21">
                <a:moveTo>
                  <a:pt x="1" y="23"/>
                </a:moveTo>
                <a:cubicBezTo>
                  <a:pt x="0" y="23"/>
                  <a:pt x="0" y="22"/>
                  <a:pt x="0" y="21"/>
                </a:cubicBezTo>
                <a:cubicBezTo>
                  <a:pt x="0" y="21"/>
                  <a:pt x="0" y="21"/>
                  <a:pt x="1" y="20"/>
                </a:cubicBezTo>
                <a:cubicBezTo>
                  <a:pt x="2" y="18"/>
                  <a:pt x="4" y="16"/>
                  <a:pt x="6" y="14"/>
                </a:cubicBezTo>
                <a:cubicBezTo>
                  <a:pt x="9" y="11"/>
                  <a:pt x="12" y="8"/>
                  <a:pt x="15" y="5"/>
                </a:cubicBezTo>
                <a:cubicBezTo>
                  <a:pt x="17" y="4"/>
                  <a:pt x="18" y="2"/>
                  <a:pt x="19" y="1"/>
                </a:cubicBezTo>
                <a:cubicBezTo>
                  <a:pt x="19" y="0"/>
                  <a:pt x="19" y="0"/>
                  <a:pt x="20" y="0"/>
                </a:cubicBezTo>
                <a:cubicBezTo>
                  <a:pt x="20" y="1"/>
                  <a:pt x="21" y="1"/>
                  <a:pt x="21" y="2"/>
                </a:cubicBezTo>
                <a:cubicBezTo>
                  <a:pt x="21" y="2"/>
                  <a:pt x="20" y="2"/>
                  <a:pt x="20" y="3"/>
                </a:cubicBezTo>
                <a:cubicBezTo>
                  <a:pt x="19" y="3"/>
                  <a:pt x="18" y="4"/>
                  <a:pt x="17" y="5"/>
                </a:cubicBezTo>
                <a:cubicBezTo>
                  <a:pt x="14" y="8"/>
                  <a:pt x="10" y="12"/>
                  <a:pt x="6" y="15"/>
                </a:cubicBezTo>
                <a:cubicBezTo>
                  <a:pt x="5" y="17"/>
                  <a:pt x="4" y="19"/>
                  <a:pt x="3" y="21"/>
                </a:cubicBezTo>
                <a:cubicBezTo>
                  <a:pt x="2" y="21"/>
                  <a:pt x="2" y="21"/>
                  <a:pt x="2" y="22"/>
                </a:cubicBezTo>
                <a:cubicBezTo>
                  <a:pt x="2" y="22"/>
                  <a:pt x="2" y="23"/>
                  <a:pt x="1" y="2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52" name="Freeform 170"/>
          <p:cNvSpPr>
            <a:spLocks noEditPoints="1"/>
          </p:cNvSpPr>
          <p:nvPr/>
        </p:nvSpPr>
        <p:spPr bwMode="auto">
          <a:xfrm>
            <a:off x="1531330" y="1456755"/>
            <a:ext cx="451337" cy="701287"/>
          </a:xfrm>
          <a:custGeom>
            <a:gdLst>
              <a:gd fmla="*/ 129 w 174" name="T0"/>
              <a:gd fmla="*/ 267 h 270" name="T1"/>
              <a:gd fmla="*/ 76 w 174" name="T2"/>
              <a:gd fmla="*/ 190 h 270" name="T3"/>
              <a:gd fmla="*/ 2 w 174" name="T4"/>
              <a:gd fmla="*/ 96 h 270" name="T5"/>
              <a:gd fmla="*/ 103 w 174" name="T6"/>
              <a:gd fmla="*/ 10 h 270" name="T7"/>
              <a:gd fmla="*/ 172 w 174" name="T8"/>
              <a:gd fmla="*/ 75 h 270" name="T9"/>
              <a:gd fmla="*/ 39 w 174" name="T10"/>
              <a:gd fmla="*/ 154 h 270" name="T11"/>
              <a:gd fmla="*/ 118 w 174" name="T12"/>
              <a:gd fmla="*/ 13 h 270" name="T13"/>
              <a:gd fmla="*/ 27 w 174" name="T14"/>
              <a:gd fmla="*/ 182 h 270" name="T15"/>
              <a:gd fmla="*/ 107 w 174" name="T16"/>
              <a:gd fmla="*/ 122 h 270" name="T17"/>
              <a:gd fmla="*/ 108 w 174" name="T18"/>
              <a:gd fmla="*/ 135 h 270" name="T19"/>
              <a:gd fmla="*/ 124 w 174" name="T20"/>
              <a:gd fmla="*/ 88 h 270" name="T21"/>
              <a:gd fmla="*/ 39 w 174" name="T22"/>
              <a:gd fmla="*/ 221 h 270" name="T23"/>
              <a:gd fmla="*/ 32 w 174" name="T24"/>
              <a:gd fmla="*/ 201 h 270" name="T25"/>
              <a:gd fmla="*/ 152 w 174" name="T26"/>
              <a:gd fmla="*/ 92 h 270" name="T27"/>
              <a:gd fmla="*/ 166 w 174" name="T28"/>
              <a:gd fmla="*/ 95 h 270" name="T29"/>
              <a:gd fmla="*/ 163 w 174" name="T30"/>
              <a:gd fmla="*/ 87 h 270" name="T31"/>
              <a:gd fmla="*/ 37 w 174" name="T32"/>
              <a:gd fmla="*/ 217 h 270" name="T33"/>
              <a:gd fmla="*/ 133 w 174" name="T34"/>
              <a:gd fmla="*/ 15 h 270" name="T35"/>
              <a:gd fmla="*/ 82 w 174" name="T36"/>
              <a:gd fmla="*/ 103 h 270" name="T37"/>
              <a:gd fmla="*/ 135 w 174" name="T38"/>
              <a:gd fmla="*/ 49 h 270" name="T39"/>
              <a:gd fmla="*/ 33 w 174" name="T40"/>
              <a:gd fmla="*/ 203 h 270" name="T41"/>
              <a:gd fmla="*/ 112 w 174" name="T42"/>
              <a:gd fmla="*/ 10 h 270" name="T43"/>
              <a:gd fmla="*/ 147 w 174" name="T44"/>
              <a:gd fmla="*/ 98 h 270" name="T45"/>
              <a:gd fmla="*/ 73 w 174" name="T46"/>
              <a:gd fmla="*/ 24 h 270" name="T47"/>
              <a:gd fmla="*/ 67 w 174" name="T48"/>
              <a:gd fmla="*/ 70 h 270" name="T49"/>
              <a:gd fmla="*/ 107 w 174" name="T50"/>
              <a:gd fmla="*/ 13 h 270" name="T51"/>
              <a:gd fmla="*/ 19 w 174" name="T52"/>
              <a:gd fmla="*/ 139 h 270" name="T53"/>
              <a:gd fmla="*/ 83 w 174" name="T54"/>
              <a:gd fmla="*/ 21 h 270" name="T55"/>
              <a:gd fmla="*/ 131 w 174" name="T56"/>
              <a:gd fmla="*/ 107 h 270" name="T57"/>
              <a:gd fmla="*/ 35 w 174" name="T58"/>
              <a:gd fmla="*/ 85 h 270" name="T59"/>
              <a:gd fmla="*/ 135 w 174" name="T60"/>
              <a:gd fmla="*/ 146 h 270" name="T61"/>
              <a:gd fmla="*/ 29 w 174" name="T62"/>
              <a:gd fmla="*/ 70 h 270" name="T63"/>
              <a:gd fmla="*/ 129 w 174" name="T64"/>
              <a:gd fmla="*/ 175 h 270" name="T65"/>
              <a:gd fmla="*/ 52 w 174" name="T66"/>
              <a:gd fmla="*/ 15 h 270" name="T67"/>
              <a:gd fmla="*/ 158 w 174" name="T68"/>
              <a:gd fmla="*/ 136 h 270" name="T69"/>
              <a:gd fmla="*/ 118 w 174" name="T70"/>
              <a:gd fmla="*/ 212 h 270" name="T71"/>
              <a:gd fmla="*/ 155 w 174" name="T72"/>
              <a:gd fmla="*/ 161 h 270" name="T73"/>
              <a:gd fmla="*/ 11 w 174" name="T74"/>
              <a:gd fmla="*/ 73 h 270" name="T75"/>
              <a:gd fmla="*/ 123 w 174" name="T76"/>
              <a:gd fmla="*/ 239 h 270" name="T77"/>
              <a:gd fmla="*/ 142 w 174" name="T78"/>
              <a:gd fmla="*/ 197 h 270" name="T79"/>
              <a:gd fmla="*/ 3 w 174" name="T80"/>
              <a:gd fmla="*/ 75 h 270" name="T81"/>
              <a:gd fmla="*/ 8 w 174" name="T82"/>
              <a:gd fmla="*/ 41 h 270" name="T83"/>
              <a:gd fmla="*/ 11 w 174" name="T84"/>
              <a:gd fmla="*/ 48 h 270" name="T85"/>
              <a:gd fmla="*/ 55 w 174" name="T86"/>
              <a:gd fmla="*/ 243 h 270" name="T87"/>
              <a:gd fmla="*/ 129 w 174" name="T88"/>
              <a:gd fmla="*/ 253 h 270" name="T89"/>
              <a:gd fmla="*/ 47 w 174" name="T90"/>
              <a:gd fmla="*/ 256 h 270" name="T91"/>
              <a:gd fmla="*/ 97 w 174" name="T92"/>
              <a:gd fmla="*/ 175 h 270" name="T93"/>
              <a:gd fmla="*/ 72 w 174" name="T94"/>
              <a:gd fmla="*/ 188 h 270" name="T95"/>
              <a:gd fmla="*/ 153 w 174" name="T96"/>
              <a:gd fmla="*/ 9 h 270" name="T97"/>
              <a:gd fmla="*/ 117 w 174" name="T98"/>
              <a:gd fmla="*/ 226 h 270" name="T99"/>
              <a:gd fmla="*/ 114 w 174" name="T100"/>
              <a:gd fmla="*/ 205 h 270" name="T101"/>
              <a:gd fmla="*/ 136 w 174" name="T102"/>
              <a:gd fmla="*/ 247 h 270" name="T103"/>
              <a:gd fmla="*/ 165 w 174" name="T104"/>
              <a:gd fmla="*/ 33 h 270" name="T105"/>
              <a:gd fmla="*/ 49 w 174" name="T106"/>
              <a:gd fmla="*/ 9 h 270" name="T107"/>
              <a:gd fmla="*/ 59 w 174" name="T108"/>
              <a:gd fmla="*/ 252 h 270" name="T109"/>
              <a:gd fmla="*/ 139 w 174" name="T110"/>
              <a:gd fmla="*/ 2 h 270" name="T111"/>
              <a:gd fmla="*/ 124 w 174" name="T112"/>
              <a:gd fmla="*/ 3 h 270" name="T113"/>
              <a:gd fmla="*/ 53 w 174" name="T114"/>
              <a:gd fmla="*/ 265 h 270" name="T115"/>
              <a:gd fmla="*/ 46 w 174" name="T116"/>
              <a:gd fmla="*/ 12 h 270" name="T117"/>
              <a:gd fmla="*/ 46 w 174" name="T118"/>
              <a:gd fmla="*/ 8 h 270" name="T119"/>
              <a:gd fmla="*/ 73 w 174" name="T120"/>
              <a:gd fmla="*/ 192 h 270" name="T121"/>
              <a:gd fmla="*/ 96 w 174" name="T122"/>
              <a:gd fmla="*/ 15 h 27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0" w="174">
                <a:moveTo>
                  <a:pt x="167" y="107"/>
                </a:moveTo>
                <a:cubicBezTo>
                  <a:pt x="168" y="107"/>
                  <a:pt x="168" y="107"/>
                  <a:pt x="168" y="107"/>
                </a:cubicBezTo>
                <a:cubicBezTo>
                  <a:pt x="169" y="107"/>
                  <a:pt x="169" y="109"/>
                  <a:pt x="169" y="109"/>
                </a:cubicBezTo>
                <a:cubicBezTo>
                  <a:pt x="168" y="110"/>
                  <a:pt x="168" y="110"/>
                  <a:pt x="167" y="111"/>
                </a:cubicBezTo>
                <a:cubicBezTo>
                  <a:pt x="167" y="111"/>
                  <a:pt x="167" y="111"/>
                  <a:pt x="167" y="111"/>
                </a:cubicBezTo>
                <a:cubicBezTo>
                  <a:pt x="167" y="113"/>
                  <a:pt x="166" y="115"/>
                  <a:pt x="166" y="118"/>
                </a:cubicBezTo>
                <a:cubicBezTo>
                  <a:pt x="166" y="120"/>
                  <a:pt x="166" y="123"/>
                  <a:pt x="165" y="125"/>
                </a:cubicBezTo>
                <a:cubicBezTo>
                  <a:pt x="165" y="126"/>
                  <a:pt x="165" y="126"/>
                  <a:pt x="165" y="126"/>
                </a:cubicBezTo>
                <a:cubicBezTo>
                  <a:pt x="165" y="126"/>
                  <a:pt x="165" y="127"/>
                  <a:pt x="165" y="127"/>
                </a:cubicBezTo>
                <a:cubicBezTo>
                  <a:pt x="165" y="128"/>
                  <a:pt x="165" y="129"/>
                  <a:pt x="165" y="130"/>
                </a:cubicBezTo>
                <a:cubicBezTo>
                  <a:pt x="164" y="133"/>
                  <a:pt x="164" y="136"/>
                  <a:pt x="164" y="139"/>
                </a:cubicBezTo>
                <a:cubicBezTo>
                  <a:pt x="164" y="139"/>
                  <a:pt x="164" y="139"/>
                  <a:pt x="164" y="139"/>
                </a:cubicBezTo>
                <a:cubicBezTo>
                  <a:pt x="164" y="139"/>
                  <a:pt x="164" y="140"/>
                  <a:pt x="164" y="140"/>
                </a:cubicBezTo>
                <a:cubicBezTo>
                  <a:pt x="165" y="141"/>
                  <a:pt x="164" y="142"/>
                  <a:pt x="163" y="143"/>
                </a:cubicBezTo>
                <a:cubicBezTo>
                  <a:pt x="162" y="146"/>
                  <a:pt x="162" y="150"/>
                  <a:pt x="161" y="153"/>
                </a:cubicBezTo>
                <a:cubicBezTo>
                  <a:pt x="160" y="157"/>
                  <a:pt x="159" y="161"/>
                  <a:pt x="158" y="165"/>
                </a:cubicBezTo>
                <a:cubicBezTo>
                  <a:pt x="158" y="166"/>
                  <a:pt x="158" y="167"/>
                  <a:pt x="158" y="167"/>
                </a:cubicBezTo>
                <a:cubicBezTo>
                  <a:pt x="158" y="167"/>
                  <a:pt x="158" y="168"/>
                  <a:pt x="158" y="168"/>
                </a:cubicBezTo>
                <a:cubicBezTo>
                  <a:pt x="157" y="169"/>
                  <a:pt x="157" y="169"/>
                  <a:pt x="157" y="170"/>
                </a:cubicBezTo>
                <a:cubicBezTo>
                  <a:pt x="156" y="175"/>
                  <a:pt x="155" y="179"/>
                  <a:pt x="155" y="183"/>
                </a:cubicBezTo>
                <a:cubicBezTo>
                  <a:pt x="153" y="192"/>
                  <a:pt x="151" y="201"/>
                  <a:pt x="148" y="211"/>
                </a:cubicBezTo>
                <a:cubicBezTo>
                  <a:pt x="148" y="214"/>
                  <a:pt x="147" y="218"/>
                  <a:pt x="146" y="222"/>
                </a:cubicBezTo>
                <a:cubicBezTo>
                  <a:pt x="145" y="228"/>
                  <a:pt x="144" y="234"/>
                  <a:pt x="142" y="239"/>
                </a:cubicBezTo>
                <a:cubicBezTo>
                  <a:pt x="142" y="242"/>
                  <a:pt x="141" y="244"/>
                  <a:pt x="141" y="246"/>
                </a:cubicBezTo>
                <a:cubicBezTo>
                  <a:pt x="140" y="249"/>
                  <a:pt x="139" y="252"/>
                  <a:pt x="138" y="254"/>
                </a:cubicBezTo>
                <a:cubicBezTo>
                  <a:pt x="136" y="256"/>
                  <a:pt x="135" y="258"/>
                  <a:pt x="133" y="260"/>
                </a:cubicBezTo>
                <a:cubicBezTo>
                  <a:pt x="133" y="260"/>
                  <a:pt x="133" y="260"/>
                  <a:pt x="133" y="260"/>
                </a:cubicBezTo>
                <a:cubicBezTo>
                  <a:pt x="132" y="262"/>
                  <a:pt x="132" y="263"/>
                  <a:pt x="131" y="265"/>
                </a:cubicBezTo>
                <a:cubicBezTo>
                  <a:pt x="131" y="265"/>
                  <a:pt x="131" y="266"/>
                  <a:pt x="131" y="266"/>
                </a:cubicBezTo>
                <a:cubicBezTo>
                  <a:pt x="130" y="267"/>
                  <a:pt x="130" y="267"/>
                  <a:pt x="129" y="267"/>
                </a:cubicBezTo>
                <a:cubicBezTo>
                  <a:pt x="128" y="267"/>
                  <a:pt x="128" y="266"/>
                  <a:pt x="127" y="266"/>
                </a:cubicBezTo>
                <a:cubicBezTo>
                  <a:pt x="126" y="266"/>
                  <a:pt x="126" y="266"/>
                  <a:pt x="126" y="265"/>
                </a:cubicBezTo>
                <a:cubicBezTo>
                  <a:pt x="125" y="263"/>
                  <a:pt x="125" y="261"/>
                  <a:pt x="125" y="260"/>
                </a:cubicBezTo>
                <a:cubicBezTo>
                  <a:pt x="125" y="259"/>
                  <a:pt x="125" y="259"/>
                  <a:pt x="124" y="258"/>
                </a:cubicBezTo>
                <a:cubicBezTo>
                  <a:pt x="124" y="258"/>
                  <a:pt x="124" y="258"/>
                  <a:pt x="124" y="257"/>
                </a:cubicBezTo>
                <a:cubicBezTo>
                  <a:pt x="124" y="257"/>
                  <a:pt x="123" y="256"/>
                  <a:pt x="123" y="255"/>
                </a:cubicBezTo>
                <a:cubicBezTo>
                  <a:pt x="123" y="255"/>
                  <a:pt x="123" y="255"/>
                  <a:pt x="123" y="255"/>
                </a:cubicBezTo>
                <a:cubicBezTo>
                  <a:pt x="122" y="254"/>
                  <a:pt x="121" y="252"/>
                  <a:pt x="120" y="251"/>
                </a:cubicBezTo>
                <a:cubicBezTo>
                  <a:pt x="118" y="247"/>
                  <a:pt x="117" y="244"/>
                  <a:pt x="116" y="240"/>
                </a:cubicBezTo>
                <a:cubicBezTo>
                  <a:pt x="115" y="236"/>
                  <a:pt x="114" y="232"/>
                  <a:pt x="113" y="228"/>
                </a:cubicBezTo>
                <a:cubicBezTo>
                  <a:pt x="112" y="222"/>
                  <a:pt x="111" y="217"/>
                  <a:pt x="110" y="212"/>
                </a:cubicBezTo>
                <a:cubicBezTo>
                  <a:pt x="109" y="210"/>
                  <a:pt x="109" y="208"/>
                  <a:pt x="109" y="206"/>
                </a:cubicBezTo>
                <a:cubicBezTo>
                  <a:pt x="108" y="206"/>
                  <a:pt x="108" y="205"/>
                  <a:pt x="108" y="205"/>
                </a:cubicBezTo>
                <a:cubicBezTo>
                  <a:pt x="108" y="205"/>
                  <a:pt x="108" y="204"/>
                  <a:pt x="108" y="204"/>
                </a:cubicBezTo>
                <a:cubicBezTo>
                  <a:pt x="108" y="203"/>
                  <a:pt x="108" y="203"/>
                  <a:pt x="108" y="202"/>
                </a:cubicBezTo>
                <a:cubicBezTo>
                  <a:pt x="107" y="201"/>
                  <a:pt x="107" y="199"/>
                  <a:pt x="107" y="198"/>
                </a:cubicBezTo>
                <a:cubicBezTo>
                  <a:pt x="107" y="198"/>
                  <a:pt x="106" y="197"/>
                  <a:pt x="106" y="197"/>
                </a:cubicBezTo>
                <a:cubicBezTo>
                  <a:pt x="105" y="197"/>
                  <a:pt x="105" y="195"/>
                  <a:pt x="106" y="194"/>
                </a:cubicBezTo>
                <a:cubicBezTo>
                  <a:pt x="106" y="193"/>
                  <a:pt x="105" y="192"/>
                  <a:pt x="105" y="190"/>
                </a:cubicBezTo>
                <a:cubicBezTo>
                  <a:pt x="105" y="190"/>
                  <a:pt x="105" y="190"/>
                  <a:pt x="104" y="190"/>
                </a:cubicBezTo>
                <a:cubicBezTo>
                  <a:pt x="104" y="189"/>
                  <a:pt x="104" y="189"/>
                  <a:pt x="104" y="188"/>
                </a:cubicBezTo>
                <a:cubicBezTo>
                  <a:pt x="104" y="187"/>
                  <a:pt x="104" y="187"/>
                  <a:pt x="104" y="187"/>
                </a:cubicBezTo>
                <a:cubicBezTo>
                  <a:pt x="104" y="185"/>
                  <a:pt x="103" y="184"/>
                  <a:pt x="102" y="182"/>
                </a:cubicBezTo>
                <a:cubicBezTo>
                  <a:pt x="101" y="181"/>
                  <a:pt x="100" y="179"/>
                  <a:pt x="99" y="177"/>
                </a:cubicBezTo>
                <a:cubicBezTo>
                  <a:pt x="99" y="177"/>
                  <a:pt x="99" y="177"/>
                  <a:pt x="98" y="177"/>
                </a:cubicBezTo>
                <a:cubicBezTo>
                  <a:pt x="94" y="177"/>
                  <a:pt x="91" y="177"/>
                  <a:pt x="87" y="179"/>
                </a:cubicBezTo>
                <a:cubicBezTo>
                  <a:pt x="86" y="179"/>
                  <a:pt x="85" y="180"/>
                  <a:pt x="85" y="180"/>
                </a:cubicBezTo>
                <a:cubicBezTo>
                  <a:pt x="83" y="181"/>
                  <a:pt x="82" y="182"/>
                  <a:pt x="81" y="183"/>
                </a:cubicBezTo>
                <a:cubicBezTo>
                  <a:pt x="80" y="185"/>
                  <a:pt x="78" y="186"/>
                  <a:pt x="77" y="188"/>
                </a:cubicBezTo>
                <a:cubicBezTo>
                  <a:pt x="77" y="188"/>
                  <a:pt x="76" y="189"/>
                  <a:pt x="76" y="190"/>
                </a:cubicBezTo>
                <a:cubicBezTo>
                  <a:pt x="75" y="191"/>
                  <a:pt x="74" y="193"/>
                  <a:pt x="74" y="194"/>
                </a:cubicBezTo>
                <a:cubicBezTo>
                  <a:pt x="72" y="199"/>
                  <a:pt x="71" y="205"/>
                  <a:pt x="69" y="211"/>
                </a:cubicBezTo>
                <a:cubicBezTo>
                  <a:pt x="69" y="215"/>
                  <a:pt x="68" y="219"/>
                  <a:pt x="67" y="223"/>
                </a:cubicBezTo>
                <a:cubicBezTo>
                  <a:pt x="67" y="223"/>
                  <a:pt x="67" y="223"/>
                  <a:pt x="67" y="224"/>
                </a:cubicBezTo>
                <a:cubicBezTo>
                  <a:pt x="67" y="224"/>
                  <a:pt x="67" y="224"/>
                  <a:pt x="67" y="224"/>
                </a:cubicBezTo>
                <a:cubicBezTo>
                  <a:pt x="68" y="225"/>
                  <a:pt x="68" y="225"/>
                  <a:pt x="67" y="226"/>
                </a:cubicBezTo>
                <a:cubicBezTo>
                  <a:pt x="66" y="227"/>
                  <a:pt x="66" y="228"/>
                  <a:pt x="66" y="230"/>
                </a:cubicBezTo>
                <a:cubicBezTo>
                  <a:pt x="65" y="233"/>
                  <a:pt x="65" y="236"/>
                  <a:pt x="64" y="239"/>
                </a:cubicBezTo>
                <a:cubicBezTo>
                  <a:pt x="64" y="241"/>
                  <a:pt x="63" y="244"/>
                  <a:pt x="62" y="247"/>
                </a:cubicBezTo>
                <a:cubicBezTo>
                  <a:pt x="62" y="250"/>
                  <a:pt x="61" y="253"/>
                  <a:pt x="61" y="257"/>
                </a:cubicBezTo>
                <a:cubicBezTo>
                  <a:pt x="60" y="260"/>
                  <a:pt x="60" y="262"/>
                  <a:pt x="59" y="265"/>
                </a:cubicBezTo>
                <a:cubicBezTo>
                  <a:pt x="59" y="266"/>
                  <a:pt x="58" y="267"/>
                  <a:pt x="58" y="268"/>
                </a:cubicBezTo>
                <a:cubicBezTo>
                  <a:pt x="58" y="269"/>
                  <a:pt x="57" y="269"/>
                  <a:pt x="56" y="269"/>
                </a:cubicBezTo>
                <a:cubicBezTo>
                  <a:pt x="56" y="269"/>
                  <a:pt x="56" y="270"/>
                  <a:pt x="56" y="270"/>
                </a:cubicBezTo>
                <a:cubicBezTo>
                  <a:pt x="55" y="270"/>
                  <a:pt x="54" y="270"/>
                  <a:pt x="54" y="269"/>
                </a:cubicBezTo>
                <a:cubicBezTo>
                  <a:pt x="53" y="269"/>
                  <a:pt x="53" y="269"/>
                  <a:pt x="53" y="269"/>
                </a:cubicBezTo>
                <a:cubicBezTo>
                  <a:pt x="52" y="268"/>
                  <a:pt x="51" y="267"/>
                  <a:pt x="50" y="266"/>
                </a:cubicBezTo>
                <a:cubicBezTo>
                  <a:pt x="48" y="264"/>
                  <a:pt x="47" y="262"/>
                  <a:pt x="46" y="259"/>
                </a:cubicBezTo>
                <a:cubicBezTo>
                  <a:pt x="45" y="257"/>
                  <a:pt x="44" y="254"/>
                  <a:pt x="43" y="252"/>
                </a:cubicBezTo>
                <a:cubicBezTo>
                  <a:pt x="42" y="249"/>
                  <a:pt x="41" y="246"/>
                  <a:pt x="40" y="242"/>
                </a:cubicBezTo>
                <a:cubicBezTo>
                  <a:pt x="39" y="238"/>
                  <a:pt x="37" y="234"/>
                  <a:pt x="36" y="229"/>
                </a:cubicBezTo>
                <a:cubicBezTo>
                  <a:pt x="34" y="224"/>
                  <a:pt x="33" y="220"/>
                  <a:pt x="32" y="215"/>
                </a:cubicBezTo>
                <a:cubicBezTo>
                  <a:pt x="30" y="211"/>
                  <a:pt x="29" y="207"/>
                  <a:pt x="28" y="203"/>
                </a:cubicBezTo>
                <a:cubicBezTo>
                  <a:pt x="27" y="200"/>
                  <a:pt x="26" y="196"/>
                  <a:pt x="26" y="193"/>
                </a:cubicBezTo>
                <a:cubicBezTo>
                  <a:pt x="24" y="187"/>
                  <a:pt x="22" y="181"/>
                  <a:pt x="21" y="175"/>
                </a:cubicBezTo>
                <a:cubicBezTo>
                  <a:pt x="19" y="169"/>
                  <a:pt x="17" y="163"/>
                  <a:pt x="15" y="157"/>
                </a:cubicBezTo>
                <a:cubicBezTo>
                  <a:pt x="13" y="153"/>
                  <a:pt x="12" y="148"/>
                  <a:pt x="10" y="143"/>
                </a:cubicBezTo>
                <a:cubicBezTo>
                  <a:pt x="9" y="138"/>
                  <a:pt x="8" y="134"/>
                  <a:pt x="7" y="130"/>
                </a:cubicBezTo>
                <a:cubicBezTo>
                  <a:pt x="6" y="125"/>
                  <a:pt x="5" y="121"/>
                  <a:pt x="4" y="116"/>
                </a:cubicBezTo>
                <a:cubicBezTo>
                  <a:pt x="3" y="109"/>
                  <a:pt x="3" y="103"/>
                  <a:pt x="2" y="96"/>
                </a:cubicBezTo>
                <a:cubicBezTo>
                  <a:pt x="1" y="93"/>
                  <a:pt x="1" y="89"/>
                  <a:pt x="1" y="85"/>
                </a:cubicBezTo>
                <a:cubicBezTo>
                  <a:pt x="0" y="79"/>
                  <a:pt x="0" y="74"/>
                  <a:pt x="0" y="68"/>
                </a:cubicBezTo>
                <a:cubicBezTo>
                  <a:pt x="0" y="64"/>
                  <a:pt x="0" y="60"/>
                  <a:pt x="1" y="56"/>
                </a:cubicBezTo>
                <a:cubicBezTo>
                  <a:pt x="1" y="51"/>
                  <a:pt x="1" y="46"/>
                  <a:pt x="3" y="40"/>
                </a:cubicBezTo>
                <a:cubicBezTo>
                  <a:pt x="3" y="37"/>
                  <a:pt x="4" y="34"/>
                  <a:pt x="5" y="31"/>
                </a:cubicBezTo>
                <a:cubicBezTo>
                  <a:pt x="7" y="26"/>
                  <a:pt x="10" y="22"/>
                  <a:pt x="13" y="19"/>
                </a:cubicBezTo>
                <a:cubicBezTo>
                  <a:pt x="14" y="18"/>
                  <a:pt x="14" y="17"/>
                  <a:pt x="15" y="16"/>
                </a:cubicBezTo>
                <a:cubicBezTo>
                  <a:pt x="17" y="14"/>
                  <a:pt x="19" y="13"/>
                  <a:pt x="21" y="11"/>
                </a:cubicBezTo>
                <a:cubicBezTo>
                  <a:pt x="22" y="11"/>
                  <a:pt x="22" y="11"/>
                  <a:pt x="23" y="10"/>
                </a:cubicBezTo>
                <a:cubicBezTo>
                  <a:pt x="26" y="8"/>
                  <a:pt x="29" y="7"/>
                  <a:pt x="32" y="7"/>
                </a:cubicBezTo>
                <a:cubicBezTo>
                  <a:pt x="36" y="6"/>
                  <a:pt x="41" y="6"/>
                  <a:pt x="45" y="6"/>
                </a:cubicBezTo>
                <a:cubicBezTo>
                  <a:pt x="46" y="6"/>
                  <a:pt x="46" y="6"/>
                  <a:pt x="47" y="6"/>
                </a:cubicBezTo>
                <a:cubicBezTo>
                  <a:pt x="47" y="6"/>
                  <a:pt x="48" y="5"/>
                  <a:pt x="49" y="5"/>
                </a:cubicBezTo>
                <a:cubicBezTo>
                  <a:pt x="49" y="5"/>
                  <a:pt x="50" y="6"/>
                  <a:pt x="50" y="7"/>
                </a:cubicBezTo>
                <a:cubicBezTo>
                  <a:pt x="51" y="7"/>
                  <a:pt x="51" y="7"/>
                  <a:pt x="52" y="7"/>
                </a:cubicBezTo>
                <a:cubicBezTo>
                  <a:pt x="53" y="8"/>
                  <a:pt x="55" y="8"/>
                  <a:pt x="56" y="8"/>
                </a:cubicBezTo>
                <a:cubicBezTo>
                  <a:pt x="58" y="9"/>
                  <a:pt x="59" y="9"/>
                  <a:pt x="61" y="9"/>
                </a:cubicBezTo>
                <a:cubicBezTo>
                  <a:pt x="64" y="10"/>
                  <a:pt x="66" y="11"/>
                  <a:pt x="69" y="12"/>
                </a:cubicBezTo>
                <a:cubicBezTo>
                  <a:pt x="70" y="12"/>
                  <a:pt x="70" y="12"/>
                  <a:pt x="71" y="12"/>
                </a:cubicBezTo>
                <a:cubicBezTo>
                  <a:pt x="71" y="12"/>
                  <a:pt x="72" y="12"/>
                  <a:pt x="72" y="12"/>
                </a:cubicBezTo>
                <a:cubicBezTo>
                  <a:pt x="73" y="13"/>
                  <a:pt x="73" y="13"/>
                  <a:pt x="73" y="13"/>
                </a:cubicBezTo>
                <a:cubicBezTo>
                  <a:pt x="75" y="13"/>
                  <a:pt x="76" y="13"/>
                  <a:pt x="78" y="13"/>
                </a:cubicBezTo>
                <a:cubicBezTo>
                  <a:pt x="80" y="13"/>
                  <a:pt x="82" y="13"/>
                  <a:pt x="84" y="13"/>
                </a:cubicBezTo>
                <a:cubicBezTo>
                  <a:pt x="85" y="13"/>
                  <a:pt x="85" y="13"/>
                  <a:pt x="85" y="13"/>
                </a:cubicBezTo>
                <a:cubicBezTo>
                  <a:pt x="86" y="13"/>
                  <a:pt x="86" y="13"/>
                  <a:pt x="87" y="13"/>
                </a:cubicBezTo>
                <a:cubicBezTo>
                  <a:pt x="87" y="13"/>
                  <a:pt x="87" y="13"/>
                  <a:pt x="88" y="13"/>
                </a:cubicBezTo>
                <a:cubicBezTo>
                  <a:pt x="92" y="13"/>
                  <a:pt x="96" y="12"/>
                  <a:pt x="100" y="11"/>
                </a:cubicBezTo>
                <a:cubicBezTo>
                  <a:pt x="100" y="11"/>
                  <a:pt x="101" y="11"/>
                  <a:pt x="101" y="11"/>
                </a:cubicBezTo>
                <a:cubicBezTo>
                  <a:pt x="101" y="10"/>
                  <a:pt x="101" y="10"/>
                  <a:pt x="102" y="10"/>
                </a:cubicBezTo>
                <a:cubicBezTo>
                  <a:pt x="102" y="10"/>
                  <a:pt x="102" y="10"/>
                  <a:pt x="103" y="10"/>
                </a:cubicBezTo>
                <a:cubicBezTo>
                  <a:pt x="103" y="10"/>
                  <a:pt x="104" y="10"/>
                  <a:pt x="104" y="9"/>
                </a:cubicBezTo>
                <a:cubicBezTo>
                  <a:pt x="107" y="8"/>
                  <a:pt x="111" y="7"/>
                  <a:pt x="114" y="5"/>
                </a:cubicBezTo>
                <a:cubicBezTo>
                  <a:pt x="117" y="4"/>
                  <a:pt x="120" y="2"/>
                  <a:pt x="123" y="1"/>
                </a:cubicBezTo>
                <a:cubicBezTo>
                  <a:pt x="126" y="0"/>
                  <a:pt x="128" y="0"/>
                  <a:pt x="131" y="0"/>
                </a:cubicBezTo>
                <a:cubicBezTo>
                  <a:pt x="131" y="0"/>
                  <a:pt x="131" y="0"/>
                  <a:pt x="131" y="0"/>
                </a:cubicBezTo>
                <a:cubicBezTo>
                  <a:pt x="133" y="0"/>
                  <a:pt x="135" y="0"/>
                  <a:pt x="136" y="0"/>
                </a:cubicBezTo>
                <a:cubicBezTo>
                  <a:pt x="138" y="0"/>
                  <a:pt x="140" y="0"/>
                  <a:pt x="141" y="1"/>
                </a:cubicBezTo>
                <a:cubicBezTo>
                  <a:pt x="143" y="1"/>
                  <a:pt x="145" y="2"/>
                  <a:pt x="146" y="2"/>
                </a:cubicBezTo>
                <a:cubicBezTo>
                  <a:pt x="147" y="2"/>
                  <a:pt x="147" y="3"/>
                  <a:pt x="148" y="2"/>
                </a:cubicBezTo>
                <a:cubicBezTo>
                  <a:pt x="148" y="2"/>
                  <a:pt x="149" y="3"/>
                  <a:pt x="149" y="3"/>
                </a:cubicBezTo>
                <a:cubicBezTo>
                  <a:pt x="149" y="3"/>
                  <a:pt x="150" y="4"/>
                  <a:pt x="150" y="4"/>
                </a:cubicBezTo>
                <a:cubicBezTo>
                  <a:pt x="152" y="5"/>
                  <a:pt x="155" y="6"/>
                  <a:pt x="157" y="7"/>
                </a:cubicBezTo>
                <a:cubicBezTo>
                  <a:pt x="160" y="10"/>
                  <a:pt x="163" y="13"/>
                  <a:pt x="165" y="17"/>
                </a:cubicBezTo>
                <a:cubicBezTo>
                  <a:pt x="165" y="17"/>
                  <a:pt x="165" y="18"/>
                  <a:pt x="166" y="18"/>
                </a:cubicBezTo>
                <a:cubicBezTo>
                  <a:pt x="166" y="18"/>
                  <a:pt x="166" y="19"/>
                  <a:pt x="166" y="19"/>
                </a:cubicBezTo>
                <a:cubicBezTo>
                  <a:pt x="166" y="19"/>
                  <a:pt x="166" y="20"/>
                  <a:pt x="167" y="20"/>
                </a:cubicBezTo>
                <a:cubicBezTo>
                  <a:pt x="167" y="22"/>
                  <a:pt x="168" y="23"/>
                  <a:pt x="169" y="25"/>
                </a:cubicBezTo>
                <a:cubicBezTo>
                  <a:pt x="170" y="28"/>
                  <a:pt x="171" y="31"/>
                  <a:pt x="171" y="34"/>
                </a:cubicBezTo>
                <a:cubicBezTo>
                  <a:pt x="171" y="34"/>
                  <a:pt x="171" y="34"/>
                  <a:pt x="172" y="35"/>
                </a:cubicBezTo>
                <a:cubicBezTo>
                  <a:pt x="173" y="35"/>
                  <a:pt x="173" y="36"/>
                  <a:pt x="172" y="37"/>
                </a:cubicBezTo>
                <a:cubicBezTo>
                  <a:pt x="172" y="37"/>
                  <a:pt x="172" y="38"/>
                  <a:pt x="172" y="38"/>
                </a:cubicBezTo>
                <a:cubicBezTo>
                  <a:pt x="172" y="39"/>
                  <a:pt x="172" y="41"/>
                  <a:pt x="172" y="42"/>
                </a:cubicBezTo>
                <a:cubicBezTo>
                  <a:pt x="172" y="42"/>
                  <a:pt x="172" y="42"/>
                  <a:pt x="172" y="42"/>
                </a:cubicBezTo>
                <a:cubicBezTo>
                  <a:pt x="174" y="42"/>
                  <a:pt x="174" y="43"/>
                  <a:pt x="174" y="44"/>
                </a:cubicBezTo>
                <a:cubicBezTo>
                  <a:pt x="174" y="45"/>
                  <a:pt x="174" y="45"/>
                  <a:pt x="173" y="45"/>
                </a:cubicBezTo>
                <a:cubicBezTo>
                  <a:pt x="173" y="45"/>
                  <a:pt x="173" y="45"/>
                  <a:pt x="173" y="45"/>
                </a:cubicBezTo>
                <a:cubicBezTo>
                  <a:pt x="172" y="46"/>
                  <a:pt x="172" y="46"/>
                  <a:pt x="172" y="47"/>
                </a:cubicBezTo>
                <a:cubicBezTo>
                  <a:pt x="173" y="52"/>
                  <a:pt x="172" y="57"/>
                  <a:pt x="172" y="62"/>
                </a:cubicBezTo>
                <a:cubicBezTo>
                  <a:pt x="172" y="66"/>
                  <a:pt x="172" y="70"/>
                  <a:pt x="171" y="74"/>
                </a:cubicBezTo>
                <a:cubicBezTo>
                  <a:pt x="171" y="74"/>
                  <a:pt x="171" y="75"/>
                  <a:pt x="172" y="75"/>
                </a:cubicBezTo>
                <a:cubicBezTo>
                  <a:pt x="172" y="75"/>
                  <a:pt x="172" y="76"/>
                  <a:pt x="171" y="76"/>
                </a:cubicBezTo>
                <a:cubicBezTo>
                  <a:pt x="171" y="76"/>
                  <a:pt x="171" y="77"/>
                  <a:pt x="171" y="77"/>
                </a:cubicBezTo>
                <a:cubicBezTo>
                  <a:pt x="171" y="81"/>
                  <a:pt x="170" y="85"/>
                  <a:pt x="170" y="88"/>
                </a:cubicBezTo>
                <a:cubicBezTo>
                  <a:pt x="170" y="90"/>
                  <a:pt x="169" y="92"/>
                  <a:pt x="169" y="93"/>
                </a:cubicBezTo>
                <a:cubicBezTo>
                  <a:pt x="169" y="94"/>
                  <a:pt x="169" y="94"/>
                  <a:pt x="169" y="94"/>
                </a:cubicBezTo>
                <a:cubicBezTo>
                  <a:pt x="169" y="94"/>
                  <a:pt x="169" y="95"/>
                  <a:pt x="169" y="95"/>
                </a:cubicBezTo>
                <a:cubicBezTo>
                  <a:pt x="169" y="96"/>
                  <a:pt x="169" y="96"/>
                  <a:pt x="169" y="96"/>
                </a:cubicBezTo>
                <a:cubicBezTo>
                  <a:pt x="168" y="99"/>
                  <a:pt x="168" y="103"/>
                  <a:pt x="168" y="106"/>
                </a:cubicBezTo>
                <a:cubicBezTo>
                  <a:pt x="168" y="106"/>
                  <a:pt x="168" y="106"/>
                  <a:pt x="167" y="107"/>
                </a:cubicBezTo>
                <a:close/>
                <a:moveTo>
                  <a:pt x="137" y="5"/>
                </a:moveTo>
                <a:cubicBezTo>
                  <a:pt x="137" y="5"/>
                  <a:pt x="136" y="5"/>
                  <a:pt x="136" y="5"/>
                </a:cubicBezTo>
                <a:cubicBezTo>
                  <a:pt x="134" y="5"/>
                  <a:pt x="133" y="5"/>
                  <a:pt x="131" y="5"/>
                </a:cubicBezTo>
                <a:cubicBezTo>
                  <a:pt x="131" y="5"/>
                  <a:pt x="131" y="5"/>
                  <a:pt x="130" y="5"/>
                </a:cubicBezTo>
                <a:cubicBezTo>
                  <a:pt x="129" y="7"/>
                  <a:pt x="128" y="9"/>
                  <a:pt x="126" y="11"/>
                </a:cubicBezTo>
                <a:cubicBezTo>
                  <a:pt x="125" y="13"/>
                  <a:pt x="124" y="14"/>
                  <a:pt x="123" y="16"/>
                </a:cubicBezTo>
                <a:cubicBezTo>
                  <a:pt x="122" y="17"/>
                  <a:pt x="122" y="18"/>
                  <a:pt x="121" y="19"/>
                </a:cubicBezTo>
                <a:cubicBezTo>
                  <a:pt x="119" y="22"/>
                  <a:pt x="116" y="26"/>
                  <a:pt x="114" y="30"/>
                </a:cubicBezTo>
                <a:cubicBezTo>
                  <a:pt x="110" y="35"/>
                  <a:pt x="106" y="41"/>
                  <a:pt x="103" y="47"/>
                </a:cubicBezTo>
                <a:cubicBezTo>
                  <a:pt x="102" y="48"/>
                  <a:pt x="101" y="50"/>
                  <a:pt x="100" y="51"/>
                </a:cubicBezTo>
                <a:cubicBezTo>
                  <a:pt x="97" y="56"/>
                  <a:pt x="95" y="61"/>
                  <a:pt x="92" y="66"/>
                </a:cubicBezTo>
                <a:cubicBezTo>
                  <a:pt x="89" y="69"/>
                  <a:pt x="87" y="73"/>
                  <a:pt x="84" y="77"/>
                </a:cubicBezTo>
                <a:cubicBezTo>
                  <a:pt x="82" y="80"/>
                  <a:pt x="80" y="83"/>
                  <a:pt x="78" y="87"/>
                </a:cubicBezTo>
                <a:cubicBezTo>
                  <a:pt x="75" y="92"/>
                  <a:pt x="72" y="96"/>
                  <a:pt x="70" y="101"/>
                </a:cubicBezTo>
                <a:cubicBezTo>
                  <a:pt x="68" y="105"/>
                  <a:pt x="65" y="109"/>
                  <a:pt x="63" y="112"/>
                </a:cubicBezTo>
                <a:cubicBezTo>
                  <a:pt x="62" y="114"/>
                  <a:pt x="61" y="116"/>
                  <a:pt x="60" y="118"/>
                </a:cubicBezTo>
                <a:cubicBezTo>
                  <a:pt x="59" y="120"/>
                  <a:pt x="57" y="122"/>
                  <a:pt x="56" y="124"/>
                </a:cubicBezTo>
                <a:cubicBezTo>
                  <a:pt x="54" y="127"/>
                  <a:pt x="52" y="130"/>
                  <a:pt x="51" y="134"/>
                </a:cubicBezTo>
                <a:cubicBezTo>
                  <a:pt x="50" y="135"/>
                  <a:pt x="50" y="135"/>
                  <a:pt x="49" y="136"/>
                </a:cubicBezTo>
                <a:cubicBezTo>
                  <a:pt x="47" y="139"/>
                  <a:pt x="45" y="143"/>
                  <a:pt x="44" y="146"/>
                </a:cubicBezTo>
                <a:cubicBezTo>
                  <a:pt x="42" y="149"/>
                  <a:pt x="41" y="152"/>
                  <a:pt x="39" y="154"/>
                </a:cubicBezTo>
                <a:cubicBezTo>
                  <a:pt x="38" y="156"/>
                  <a:pt x="36" y="158"/>
                  <a:pt x="35" y="161"/>
                </a:cubicBezTo>
                <a:cubicBezTo>
                  <a:pt x="35" y="162"/>
                  <a:pt x="34" y="163"/>
                  <a:pt x="33" y="165"/>
                </a:cubicBezTo>
                <a:cubicBezTo>
                  <a:pt x="33" y="165"/>
                  <a:pt x="33" y="166"/>
                  <a:pt x="33" y="166"/>
                </a:cubicBezTo>
                <a:cubicBezTo>
                  <a:pt x="33" y="166"/>
                  <a:pt x="33" y="166"/>
                  <a:pt x="33" y="167"/>
                </a:cubicBezTo>
                <a:cubicBezTo>
                  <a:pt x="32" y="167"/>
                  <a:pt x="31" y="167"/>
                  <a:pt x="31" y="167"/>
                </a:cubicBezTo>
                <a:cubicBezTo>
                  <a:pt x="30" y="166"/>
                  <a:pt x="30" y="165"/>
                  <a:pt x="30" y="164"/>
                </a:cubicBezTo>
                <a:cubicBezTo>
                  <a:pt x="31" y="163"/>
                  <a:pt x="32" y="162"/>
                  <a:pt x="33" y="161"/>
                </a:cubicBezTo>
                <a:cubicBezTo>
                  <a:pt x="34" y="160"/>
                  <a:pt x="34" y="159"/>
                  <a:pt x="35" y="158"/>
                </a:cubicBezTo>
                <a:cubicBezTo>
                  <a:pt x="36" y="156"/>
                  <a:pt x="38" y="153"/>
                  <a:pt x="39" y="151"/>
                </a:cubicBezTo>
                <a:cubicBezTo>
                  <a:pt x="41" y="149"/>
                  <a:pt x="42" y="146"/>
                  <a:pt x="43" y="144"/>
                </a:cubicBezTo>
                <a:cubicBezTo>
                  <a:pt x="45" y="140"/>
                  <a:pt x="48" y="136"/>
                  <a:pt x="50" y="131"/>
                </a:cubicBezTo>
                <a:cubicBezTo>
                  <a:pt x="51" y="130"/>
                  <a:pt x="51" y="129"/>
                  <a:pt x="52" y="128"/>
                </a:cubicBezTo>
                <a:cubicBezTo>
                  <a:pt x="54" y="125"/>
                  <a:pt x="56" y="122"/>
                  <a:pt x="57" y="119"/>
                </a:cubicBezTo>
                <a:cubicBezTo>
                  <a:pt x="59" y="116"/>
                  <a:pt x="61" y="113"/>
                  <a:pt x="63" y="110"/>
                </a:cubicBezTo>
                <a:cubicBezTo>
                  <a:pt x="65" y="106"/>
                  <a:pt x="67" y="102"/>
                  <a:pt x="70" y="98"/>
                </a:cubicBezTo>
                <a:cubicBezTo>
                  <a:pt x="71" y="96"/>
                  <a:pt x="72" y="95"/>
                  <a:pt x="72" y="93"/>
                </a:cubicBezTo>
                <a:cubicBezTo>
                  <a:pt x="74" y="90"/>
                  <a:pt x="76" y="87"/>
                  <a:pt x="78" y="83"/>
                </a:cubicBezTo>
                <a:cubicBezTo>
                  <a:pt x="81" y="78"/>
                  <a:pt x="85" y="73"/>
                  <a:pt x="88" y="68"/>
                </a:cubicBezTo>
                <a:cubicBezTo>
                  <a:pt x="91" y="63"/>
                  <a:pt x="94" y="59"/>
                  <a:pt x="97" y="54"/>
                </a:cubicBezTo>
                <a:cubicBezTo>
                  <a:pt x="101" y="47"/>
                  <a:pt x="105" y="41"/>
                  <a:pt x="109" y="35"/>
                </a:cubicBezTo>
                <a:cubicBezTo>
                  <a:pt x="110" y="32"/>
                  <a:pt x="112" y="29"/>
                  <a:pt x="114" y="27"/>
                </a:cubicBezTo>
                <a:cubicBezTo>
                  <a:pt x="115" y="24"/>
                  <a:pt x="117" y="22"/>
                  <a:pt x="118" y="20"/>
                </a:cubicBezTo>
                <a:cubicBezTo>
                  <a:pt x="119" y="18"/>
                  <a:pt x="120" y="17"/>
                  <a:pt x="121" y="15"/>
                </a:cubicBezTo>
                <a:cubicBezTo>
                  <a:pt x="122" y="14"/>
                  <a:pt x="123" y="13"/>
                  <a:pt x="123" y="12"/>
                </a:cubicBezTo>
                <a:cubicBezTo>
                  <a:pt x="125" y="10"/>
                  <a:pt x="127" y="8"/>
                  <a:pt x="128" y="5"/>
                </a:cubicBezTo>
                <a:cubicBezTo>
                  <a:pt x="129" y="5"/>
                  <a:pt x="129" y="5"/>
                  <a:pt x="129" y="5"/>
                </a:cubicBezTo>
                <a:cubicBezTo>
                  <a:pt x="127" y="5"/>
                  <a:pt x="126" y="5"/>
                  <a:pt x="124" y="5"/>
                </a:cubicBezTo>
                <a:cubicBezTo>
                  <a:pt x="124" y="5"/>
                  <a:pt x="124" y="5"/>
                  <a:pt x="123" y="5"/>
                </a:cubicBezTo>
                <a:cubicBezTo>
                  <a:pt x="123" y="6"/>
                  <a:pt x="122" y="7"/>
                  <a:pt x="121" y="8"/>
                </a:cubicBezTo>
                <a:cubicBezTo>
                  <a:pt x="120" y="9"/>
                  <a:pt x="119" y="11"/>
                  <a:pt x="118" y="13"/>
                </a:cubicBezTo>
                <a:cubicBezTo>
                  <a:pt x="116" y="16"/>
                  <a:pt x="114" y="19"/>
                  <a:pt x="112" y="22"/>
                </a:cubicBezTo>
                <a:cubicBezTo>
                  <a:pt x="108" y="27"/>
                  <a:pt x="106" y="32"/>
                  <a:pt x="103" y="36"/>
                </a:cubicBezTo>
                <a:cubicBezTo>
                  <a:pt x="100" y="40"/>
                  <a:pt x="98" y="43"/>
                  <a:pt x="96" y="47"/>
                </a:cubicBezTo>
                <a:cubicBezTo>
                  <a:pt x="94" y="51"/>
                  <a:pt x="91" y="56"/>
                  <a:pt x="88" y="61"/>
                </a:cubicBezTo>
                <a:cubicBezTo>
                  <a:pt x="86" y="64"/>
                  <a:pt x="84" y="67"/>
                  <a:pt x="82" y="70"/>
                </a:cubicBezTo>
                <a:cubicBezTo>
                  <a:pt x="78" y="76"/>
                  <a:pt x="75" y="81"/>
                  <a:pt x="72" y="86"/>
                </a:cubicBezTo>
                <a:cubicBezTo>
                  <a:pt x="68" y="93"/>
                  <a:pt x="63" y="99"/>
                  <a:pt x="59" y="106"/>
                </a:cubicBezTo>
                <a:cubicBezTo>
                  <a:pt x="57" y="110"/>
                  <a:pt x="54" y="115"/>
                  <a:pt x="52" y="119"/>
                </a:cubicBezTo>
                <a:cubicBezTo>
                  <a:pt x="50" y="122"/>
                  <a:pt x="48" y="125"/>
                  <a:pt x="46" y="128"/>
                </a:cubicBezTo>
                <a:cubicBezTo>
                  <a:pt x="45" y="130"/>
                  <a:pt x="44" y="133"/>
                  <a:pt x="43" y="135"/>
                </a:cubicBezTo>
                <a:cubicBezTo>
                  <a:pt x="42" y="136"/>
                  <a:pt x="41" y="137"/>
                  <a:pt x="41" y="138"/>
                </a:cubicBezTo>
                <a:cubicBezTo>
                  <a:pt x="39" y="140"/>
                  <a:pt x="38" y="143"/>
                  <a:pt x="37" y="145"/>
                </a:cubicBezTo>
                <a:cubicBezTo>
                  <a:pt x="35" y="147"/>
                  <a:pt x="34" y="150"/>
                  <a:pt x="33" y="152"/>
                </a:cubicBezTo>
                <a:cubicBezTo>
                  <a:pt x="32" y="153"/>
                  <a:pt x="32" y="154"/>
                  <a:pt x="31" y="155"/>
                </a:cubicBezTo>
                <a:cubicBezTo>
                  <a:pt x="31" y="156"/>
                  <a:pt x="30" y="158"/>
                  <a:pt x="30" y="159"/>
                </a:cubicBezTo>
                <a:cubicBezTo>
                  <a:pt x="30" y="159"/>
                  <a:pt x="30" y="159"/>
                  <a:pt x="29" y="159"/>
                </a:cubicBezTo>
                <a:cubicBezTo>
                  <a:pt x="29" y="160"/>
                  <a:pt x="28" y="161"/>
                  <a:pt x="28" y="161"/>
                </a:cubicBezTo>
                <a:cubicBezTo>
                  <a:pt x="26" y="163"/>
                  <a:pt x="25" y="165"/>
                  <a:pt x="23" y="167"/>
                </a:cubicBezTo>
                <a:cubicBezTo>
                  <a:pt x="23" y="167"/>
                  <a:pt x="23" y="167"/>
                  <a:pt x="23" y="168"/>
                </a:cubicBezTo>
                <a:cubicBezTo>
                  <a:pt x="24" y="170"/>
                  <a:pt x="24" y="173"/>
                  <a:pt x="25" y="175"/>
                </a:cubicBezTo>
                <a:cubicBezTo>
                  <a:pt x="25" y="175"/>
                  <a:pt x="25" y="175"/>
                  <a:pt x="25" y="176"/>
                </a:cubicBezTo>
                <a:cubicBezTo>
                  <a:pt x="26" y="174"/>
                  <a:pt x="26" y="173"/>
                  <a:pt x="27" y="172"/>
                </a:cubicBezTo>
                <a:cubicBezTo>
                  <a:pt x="27" y="171"/>
                  <a:pt x="28" y="169"/>
                  <a:pt x="28" y="168"/>
                </a:cubicBezTo>
                <a:cubicBezTo>
                  <a:pt x="29" y="167"/>
                  <a:pt x="30" y="167"/>
                  <a:pt x="30" y="167"/>
                </a:cubicBezTo>
                <a:cubicBezTo>
                  <a:pt x="31" y="168"/>
                  <a:pt x="31" y="169"/>
                  <a:pt x="31" y="169"/>
                </a:cubicBezTo>
                <a:cubicBezTo>
                  <a:pt x="31" y="170"/>
                  <a:pt x="31" y="170"/>
                  <a:pt x="30" y="170"/>
                </a:cubicBezTo>
                <a:cubicBezTo>
                  <a:pt x="29" y="172"/>
                  <a:pt x="27" y="174"/>
                  <a:pt x="26" y="177"/>
                </a:cubicBezTo>
                <a:cubicBezTo>
                  <a:pt x="26" y="177"/>
                  <a:pt x="26" y="178"/>
                  <a:pt x="26" y="178"/>
                </a:cubicBezTo>
                <a:cubicBezTo>
                  <a:pt x="26" y="179"/>
                  <a:pt x="27" y="181"/>
                  <a:pt x="27" y="182"/>
                </a:cubicBezTo>
                <a:cubicBezTo>
                  <a:pt x="27" y="182"/>
                  <a:pt x="27" y="182"/>
                  <a:pt x="27" y="182"/>
                </a:cubicBezTo>
                <a:cubicBezTo>
                  <a:pt x="28" y="181"/>
                  <a:pt x="29" y="180"/>
                  <a:pt x="29" y="179"/>
                </a:cubicBezTo>
                <a:cubicBezTo>
                  <a:pt x="31" y="176"/>
                  <a:pt x="33" y="173"/>
                  <a:pt x="35" y="170"/>
                </a:cubicBezTo>
                <a:cubicBezTo>
                  <a:pt x="35" y="169"/>
                  <a:pt x="36" y="169"/>
                  <a:pt x="36" y="169"/>
                </a:cubicBezTo>
                <a:cubicBezTo>
                  <a:pt x="37" y="167"/>
                  <a:pt x="39" y="164"/>
                  <a:pt x="40" y="162"/>
                </a:cubicBezTo>
                <a:cubicBezTo>
                  <a:pt x="43" y="158"/>
                  <a:pt x="45" y="155"/>
                  <a:pt x="47" y="151"/>
                </a:cubicBezTo>
                <a:cubicBezTo>
                  <a:pt x="48" y="150"/>
                  <a:pt x="49" y="149"/>
                  <a:pt x="49" y="148"/>
                </a:cubicBezTo>
                <a:cubicBezTo>
                  <a:pt x="51" y="144"/>
                  <a:pt x="53" y="141"/>
                  <a:pt x="54" y="138"/>
                </a:cubicBezTo>
                <a:cubicBezTo>
                  <a:pt x="55" y="137"/>
                  <a:pt x="56" y="135"/>
                  <a:pt x="57" y="134"/>
                </a:cubicBezTo>
                <a:cubicBezTo>
                  <a:pt x="58" y="131"/>
                  <a:pt x="60" y="128"/>
                  <a:pt x="61" y="126"/>
                </a:cubicBezTo>
                <a:cubicBezTo>
                  <a:pt x="64" y="121"/>
                  <a:pt x="67" y="116"/>
                  <a:pt x="70" y="111"/>
                </a:cubicBezTo>
                <a:cubicBezTo>
                  <a:pt x="73" y="106"/>
                  <a:pt x="75" y="102"/>
                  <a:pt x="78" y="98"/>
                </a:cubicBezTo>
                <a:cubicBezTo>
                  <a:pt x="82" y="91"/>
                  <a:pt x="86" y="85"/>
                  <a:pt x="90" y="79"/>
                </a:cubicBezTo>
                <a:cubicBezTo>
                  <a:pt x="92" y="76"/>
                  <a:pt x="94" y="73"/>
                  <a:pt x="96" y="70"/>
                </a:cubicBezTo>
                <a:cubicBezTo>
                  <a:pt x="99" y="66"/>
                  <a:pt x="101" y="61"/>
                  <a:pt x="104" y="56"/>
                </a:cubicBezTo>
                <a:cubicBezTo>
                  <a:pt x="107" y="52"/>
                  <a:pt x="110" y="47"/>
                  <a:pt x="113" y="42"/>
                </a:cubicBezTo>
                <a:cubicBezTo>
                  <a:pt x="115" y="39"/>
                  <a:pt x="117" y="36"/>
                  <a:pt x="120" y="33"/>
                </a:cubicBezTo>
                <a:cubicBezTo>
                  <a:pt x="121" y="31"/>
                  <a:pt x="122" y="29"/>
                  <a:pt x="123" y="27"/>
                </a:cubicBezTo>
                <a:cubicBezTo>
                  <a:pt x="126" y="24"/>
                  <a:pt x="128" y="20"/>
                  <a:pt x="131" y="16"/>
                </a:cubicBezTo>
                <a:cubicBezTo>
                  <a:pt x="132" y="14"/>
                  <a:pt x="133" y="13"/>
                  <a:pt x="134" y="11"/>
                </a:cubicBezTo>
                <a:cubicBezTo>
                  <a:pt x="135" y="9"/>
                  <a:pt x="136" y="7"/>
                  <a:pt x="137" y="6"/>
                </a:cubicBezTo>
                <a:cubicBezTo>
                  <a:pt x="137" y="5"/>
                  <a:pt x="137" y="5"/>
                  <a:pt x="137" y="5"/>
                </a:cubicBezTo>
                <a:close/>
                <a:moveTo>
                  <a:pt x="163" y="33"/>
                </a:moveTo>
                <a:cubicBezTo>
                  <a:pt x="163" y="33"/>
                  <a:pt x="163" y="34"/>
                  <a:pt x="163" y="34"/>
                </a:cubicBezTo>
                <a:cubicBezTo>
                  <a:pt x="160" y="38"/>
                  <a:pt x="157" y="42"/>
                  <a:pt x="154" y="46"/>
                </a:cubicBezTo>
                <a:cubicBezTo>
                  <a:pt x="152" y="49"/>
                  <a:pt x="150" y="52"/>
                  <a:pt x="148" y="55"/>
                </a:cubicBezTo>
                <a:cubicBezTo>
                  <a:pt x="146" y="58"/>
                  <a:pt x="144" y="62"/>
                  <a:pt x="141" y="65"/>
                </a:cubicBezTo>
                <a:cubicBezTo>
                  <a:pt x="137" y="71"/>
                  <a:pt x="133" y="77"/>
                  <a:pt x="129" y="83"/>
                </a:cubicBezTo>
                <a:cubicBezTo>
                  <a:pt x="127" y="87"/>
                  <a:pt x="124" y="91"/>
                  <a:pt x="122" y="96"/>
                </a:cubicBezTo>
                <a:cubicBezTo>
                  <a:pt x="119" y="101"/>
                  <a:pt x="115" y="107"/>
                  <a:pt x="112" y="113"/>
                </a:cubicBezTo>
                <a:cubicBezTo>
                  <a:pt x="110" y="116"/>
                  <a:pt x="109" y="119"/>
                  <a:pt x="107" y="122"/>
                </a:cubicBezTo>
                <a:cubicBezTo>
                  <a:pt x="104" y="127"/>
                  <a:pt x="100" y="133"/>
                  <a:pt x="97" y="139"/>
                </a:cubicBezTo>
                <a:cubicBezTo>
                  <a:pt x="95" y="142"/>
                  <a:pt x="93" y="145"/>
                  <a:pt x="91" y="148"/>
                </a:cubicBezTo>
                <a:cubicBezTo>
                  <a:pt x="87" y="154"/>
                  <a:pt x="84" y="160"/>
                  <a:pt x="80" y="166"/>
                </a:cubicBezTo>
                <a:cubicBezTo>
                  <a:pt x="77" y="171"/>
                  <a:pt x="74" y="176"/>
                  <a:pt x="71" y="181"/>
                </a:cubicBezTo>
                <a:cubicBezTo>
                  <a:pt x="70" y="183"/>
                  <a:pt x="68" y="186"/>
                  <a:pt x="67" y="188"/>
                </a:cubicBezTo>
                <a:cubicBezTo>
                  <a:pt x="66" y="190"/>
                  <a:pt x="64" y="192"/>
                  <a:pt x="63" y="194"/>
                </a:cubicBezTo>
                <a:cubicBezTo>
                  <a:pt x="62" y="196"/>
                  <a:pt x="61" y="198"/>
                  <a:pt x="60" y="200"/>
                </a:cubicBezTo>
                <a:cubicBezTo>
                  <a:pt x="59" y="201"/>
                  <a:pt x="57" y="203"/>
                  <a:pt x="56" y="205"/>
                </a:cubicBezTo>
                <a:cubicBezTo>
                  <a:pt x="55" y="207"/>
                  <a:pt x="53" y="209"/>
                  <a:pt x="52" y="212"/>
                </a:cubicBezTo>
                <a:cubicBezTo>
                  <a:pt x="51" y="213"/>
                  <a:pt x="51" y="215"/>
                  <a:pt x="50" y="216"/>
                </a:cubicBezTo>
                <a:cubicBezTo>
                  <a:pt x="48" y="219"/>
                  <a:pt x="46" y="222"/>
                  <a:pt x="44" y="225"/>
                </a:cubicBezTo>
                <a:cubicBezTo>
                  <a:pt x="43" y="227"/>
                  <a:pt x="42" y="229"/>
                  <a:pt x="41" y="230"/>
                </a:cubicBezTo>
                <a:cubicBezTo>
                  <a:pt x="41" y="233"/>
                  <a:pt x="42" y="236"/>
                  <a:pt x="43" y="239"/>
                </a:cubicBezTo>
                <a:cubicBezTo>
                  <a:pt x="44" y="238"/>
                  <a:pt x="44" y="237"/>
                  <a:pt x="45" y="236"/>
                </a:cubicBezTo>
                <a:cubicBezTo>
                  <a:pt x="46" y="235"/>
                  <a:pt x="46" y="234"/>
                  <a:pt x="47" y="232"/>
                </a:cubicBezTo>
                <a:cubicBezTo>
                  <a:pt x="48" y="231"/>
                  <a:pt x="49" y="229"/>
                  <a:pt x="50" y="227"/>
                </a:cubicBezTo>
                <a:cubicBezTo>
                  <a:pt x="51" y="225"/>
                  <a:pt x="53" y="222"/>
                  <a:pt x="54" y="220"/>
                </a:cubicBezTo>
                <a:cubicBezTo>
                  <a:pt x="55" y="217"/>
                  <a:pt x="57" y="215"/>
                  <a:pt x="58" y="213"/>
                </a:cubicBezTo>
                <a:cubicBezTo>
                  <a:pt x="58" y="212"/>
                  <a:pt x="59" y="211"/>
                  <a:pt x="60" y="210"/>
                </a:cubicBezTo>
                <a:cubicBezTo>
                  <a:pt x="63" y="205"/>
                  <a:pt x="66" y="200"/>
                  <a:pt x="69" y="195"/>
                </a:cubicBezTo>
                <a:cubicBezTo>
                  <a:pt x="69" y="194"/>
                  <a:pt x="69" y="194"/>
                  <a:pt x="69" y="194"/>
                </a:cubicBezTo>
                <a:cubicBezTo>
                  <a:pt x="70" y="193"/>
                  <a:pt x="70" y="192"/>
                  <a:pt x="70" y="191"/>
                </a:cubicBezTo>
                <a:cubicBezTo>
                  <a:pt x="71" y="188"/>
                  <a:pt x="72" y="184"/>
                  <a:pt x="73" y="181"/>
                </a:cubicBezTo>
                <a:cubicBezTo>
                  <a:pt x="74" y="180"/>
                  <a:pt x="74" y="178"/>
                  <a:pt x="75" y="177"/>
                </a:cubicBezTo>
                <a:cubicBezTo>
                  <a:pt x="77" y="174"/>
                  <a:pt x="79" y="172"/>
                  <a:pt x="81" y="169"/>
                </a:cubicBezTo>
                <a:cubicBezTo>
                  <a:pt x="83" y="167"/>
                  <a:pt x="85" y="166"/>
                  <a:pt x="87" y="165"/>
                </a:cubicBezTo>
                <a:cubicBezTo>
                  <a:pt x="88" y="165"/>
                  <a:pt x="88" y="165"/>
                  <a:pt x="88" y="165"/>
                </a:cubicBezTo>
                <a:cubicBezTo>
                  <a:pt x="90" y="162"/>
                  <a:pt x="91" y="160"/>
                  <a:pt x="93" y="158"/>
                </a:cubicBezTo>
                <a:cubicBezTo>
                  <a:pt x="96" y="154"/>
                  <a:pt x="99" y="149"/>
                  <a:pt x="102" y="145"/>
                </a:cubicBezTo>
                <a:cubicBezTo>
                  <a:pt x="104" y="142"/>
                  <a:pt x="106" y="139"/>
                  <a:pt x="108" y="135"/>
                </a:cubicBezTo>
                <a:cubicBezTo>
                  <a:pt x="110" y="133"/>
                  <a:pt x="112" y="130"/>
                  <a:pt x="114" y="126"/>
                </a:cubicBezTo>
                <a:cubicBezTo>
                  <a:pt x="116" y="123"/>
                  <a:pt x="117" y="121"/>
                  <a:pt x="119" y="118"/>
                </a:cubicBezTo>
                <a:cubicBezTo>
                  <a:pt x="122" y="112"/>
                  <a:pt x="125" y="107"/>
                  <a:pt x="128" y="101"/>
                </a:cubicBezTo>
                <a:cubicBezTo>
                  <a:pt x="129" y="100"/>
                  <a:pt x="130" y="98"/>
                  <a:pt x="131" y="97"/>
                </a:cubicBezTo>
                <a:cubicBezTo>
                  <a:pt x="134" y="92"/>
                  <a:pt x="137" y="88"/>
                  <a:pt x="140" y="83"/>
                </a:cubicBezTo>
                <a:cubicBezTo>
                  <a:pt x="142" y="80"/>
                  <a:pt x="145" y="76"/>
                  <a:pt x="147" y="73"/>
                </a:cubicBezTo>
                <a:cubicBezTo>
                  <a:pt x="149" y="70"/>
                  <a:pt x="150" y="67"/>
                  <a:pt x="152" y="64"/>
                </a:cubicBezTo>
                <a:cubicBezTo>
                  <a:pt x="154" y="62"/>
                  <a:pt x="155" y="59"/>
                  <a:pt x="157" y="56"/>
                </a:cubicBezTo>
                <a:cubicBezTo>
                  <a:pt x="158" y="53"/>
                  <a:pt x="160" y="50"/>
                  <a:pt x="162" y="47"/>
                </a:cubicBezTo>
                <a:cubicBezTo>
                  <a:pt x="163" y="45"/>
                  <a:pt x="164" y="43"/>
                  <a:pt x="165" y="41"/>
                </a:cubicBezTo>
                <a:cubicBezTo>
                  <a:pt x="166" y="41"/>
                  <a:pt x="166" y="41"/>
                  <a:pt x="166" y="40"/>
                </a:cubicBezTo>
                <a:cubicBezTo>
                  <a:pt x="165" y="38"/>
                  <a:pt x="164" y="36"/>
                  <a:pt x="163" y="33"/>
                </a:cubicBezTo>
                <a:close/>
                <a:moveTo>
                  <a:pt x="40" y="228"/>
                </a:moveTo>
                <a:cubicBezTo>
                  <a:pt x="41" y="228"/>
                  <a:pt x="41" y="228"/>
                  <a:pt x="41" y="227"/>
                </a:cubicBezTo>
                <a:cubicBezTo>
                  <a:pt x="42" y="226"/>
                  <a:pt x="42" y="225"/>
                  <a:pt x="43" y="224"/>
                </a:cubicBezTo>
                <a:cubicBezTo>
                  <a:pt x="44" y="222"/>
                  <a:pt x="46" y="219"/>
                  <a:pt x="47" y="217"/>
                </a:cubicBezTo>
                <a:cubicBezTo>
                  <a:pt x="49" y="215"/>
                  <a:pt x="50" y="212"/>
                  <a:pt x="51" y="210"/>
                </a:cubicBezTo>
                <a:cubicBezTo>
                  <a:pt x="52" y="209"/>
                  <a:pt x="53" y="208"/>
                  <a:pt x="53" y="206"/>
                </a:cubicBezTo>
                <a:cubicBezTo>
                  <a:pt x="54" y="205"/>
                  <a:pt x="55" y="203"/>
                  <a:pt x="56" y="202"/>
                </a:cubicBezTo>
                <a:cubicBezTo>
                  <a:pt x="58" y="199"/>
                  <a:pt x="61" y="195"/>
                  <a:pt x="63" y="192"/>
                </a:cubicBezTo>
                <a:cubicBezTo>
                  <a:pt x="64" y="190"/>
                  <a:pt x="65" y="188"/>
                  <a:pt x="66" y="186"/>
                </a:cubicBezTo>
                <a:cubicBezTo>
                  <a:pt x="67" y="185"/>
                  <a:pt x="68" y="184"/>
                  <a:pt x="69" y="182"/>
                </a:cubicBezTo>
                <a:cubicBezTo>
                  <a:pt x="72" y="177"/>
                  <a:pt x="75" y="172"/>
                  <a:pt x="78" y="166"/>
                </a:cubicBezTo>
                <a:cubicBezTo>
                  <a:pt x="81" y="162"/>
                  <a:pt x="83" y="158"/>
                  <a:pt x="86" y="153"/>
                </a:cubicBezTo>
                <a:cubicBezTo>
                  <a:pt x="89" y="149"/>
                  <a:pt x="91" y="145"/>
                  <a:pt x="94" y="141"/>
                </a:cubicBezTo>
                <a:cubicBezTo>
                  <a:pt x="96" y="137"/>
                  <a:pt x="98" y="134"/>
                  <a:pt x="100" y="130"/>
                </a:cubicBezTo>
                <a:cubicBezTo>
                  <a:pt x="101" y="128"/>
                  <a:pt x="102" y="127"/>
                  <a:pt x="103" y="125"/>
                </a:cubicBezTo>
                <a:cubicBezTo>
                  <a:pt x="106" y="119"/>
                  <a:pt x="110" y="113"/>
                  <a:pt x="114" y="107"/>
                </a:cubicBezTo>
                <a:cubicBezTo>
                  <a:pt x="116" y="104"/>
                  <a:pt x="118" y="101"/>
                  <a:pt x="119" y="97"/>
                </a:cubicBezTo>
                <a:cubicBezTo>
                  <a:pt x="121" y="94"/>
                  <a:pt x="123" y="91"/>
                  <a:pt x="124" y="88"/>
                </a:cubicBezTo>
                <a:cubicBezTo>
                  <a:pt x="126" y="86"/>
                  <a:pt x="127" y="84"/>
                  <a:pt x="128" y="82"/>
                </a:cubicBezTo>
                <a:cubicBezTo>
                  <a:pt x="129" y="81"/>
                  <a:pt x="129" y="80"/>
                  <a:pt x="130" y="79"/>
                </a:cubicBezTo>
                <a:cubicBezTo>
                  <a:pt x="133" y="75"/>
                  <a:pt x="135" y="71"/>
                  <a:pt x="138" y="67"/>
                </a:cubicBezTo>
                <a:cubicBezTo>
                  <a:pt x="140" y="64"/>
                  <a:pt x="142" y="61"/>
                  <a:pt x="144" y="58"/>
                </a:cubicBezTo>
                <a:cubicBezTo>
                  <a:pt x="146" y="55"/>
                  <a:pt x="148" y="53"/>
                  <a:pt x="150" y="50"/>
                </a:cubicBezTo>
                <a:cubicBezTo>
                  <a:pt x="152" y="47"/>
                  <a:pt x="154" y="43"/>
                  <a:pt x="156" y="40"/>
                </a:cubicBezTo>
                <a:cubicBezTo>
                  <a:pt x="158" y="37"/>
                  <a:pt x="160" y="34"/>
                  <a:pt x="162" y="32"/>
                </a:cubicBezTo>
                <a:cubicBezTo>
                  <a:pt x="163" y="31"/>
                  <a:pt x="163" y="31"/>
                  <a:pt x="163" y="31"/>
                </a:cubicBezTo>
                <a:cubicBezTo>
                  <a:pt x="162" y="29"/>
                  <a:pt x="161" y="28"/>
                  <a:pt x="161" y="27"/>
                </a:cubicBezTo>
                <a:cubicBezTo>
                  <a:pt x="161" y="27"/>
                  <a:pt x="161" y="27"/>
                  <a:pt x="160" y="26"/>
                </a:cubicBezTo>
                <a:cubicBezTo>
                  <a:pt x="160" y="27"/>
                  <a:pt x="160" y="27"/>
                  <a:pt x="160" y="27"/>
                </a:cubicBezTo>
                <a:cubicBezTo>
                  <a:pt x="158" y="29"/>
                  <a:pt x="157" y="31"/>
                  <a:pt x="155" y="34"/>
                </a:cubicBezTo>
                <a:cubicBezTo>
                  <a:pt x="152" y="37"/>
                  <a:pt x="150" y="41"/>
                  <a:pt x="147" y="45"/>
                </a:cubicBezTo>
                <a:cubicBezTo>
                  <a:pt x="144" y="49"/>
                  <a:pt x="140" y="54"/>
                  <a:pt x="137" y="59"/>
                </a:cubicBezTo>
                <a:cubicBezTo>
                  <a:pt x="135" y="61"/>
                  <a:pt x="134" y="63"/>
                  <a:pt x="132" y="66"/>
                </a:cubicBezTo>
                <a:cubicBezTo>
                  <a:pt x="131" y="67"/>
                  <a:pt x="130" y="69"/>
                  <a:pt x="128" y="71"/>
                </a:cubicBezTo>
                <a:cubicBezTo>
                  <a:pt x="126" y="74"/>
                  <a:pt x="124" y="77"/>
                  <a:pt x="122" y="81"/>
                </a:cubicBezTo>
                <a:cubicBezTo>
                  <a:pt x="120" y="84"/>
                  <a:pt x="118" y="86"/>
                  <a:pt x="117" y="89"/>
                </a:cubicBezTo>
                <a:cubicBezTo>
                  <a:pt x="114" y="92"/>
                  <a:pt x="112" y="96"/>
                  <a:pt x="110" y="100"/>
                </a:cubicBezTo>
                <a:cubicBezTo>
                  <a:pt x="107" y="105"/>
                  <a:pt x="104" y="111"/>
                  <a:pt x="101" y="116"/>
                </a:cubicBezTo>
                <a:cubicBezTo>
                  <a:pt x="100" y="119"/>
                  <a:pt x="98" y="122"/>
                  <a:pt x="97" y="124"/>
                </a:cubicBezTo>
                <a:cubicBezTo>
                  <a:pt x="94" y="129"/>
                  <a:pt x="91" y="133"/>
                  <a:pt x="89" y="137"/>
                </a:cubicBezTo>
                <a:cubicBezTo>
                  <a:pt x="84" y="143"/>
                  <a:pt x="80" y="150"/>
                  <a:pt x="76" y="156"/>
                </a:cubicBezTo>
                <a:cubicBezTo>
                  <a:pt x="74" y="159"/>
                  <a:pt x="72" y="163"/>
                  <a:pt x="70" y="166"/>
                </a:cubicBezTo>
                <a:cubicBezTo>
                  <a:pt x="68" y="170"/>
                  <a:pt x="66" y="174"/>
                  <a:pt x="63" y="177"/>
                </a:cubicBezTo>
                <a:cubicBezTo>
                  <a:pt x="61" y="182"/>
                  <a:pt x="58" y="187"/>
                  <a:pt x="55" y="192"/>
                </a:cubicBezTo>
                <a:cubicBezTo>
                  <a:pt x="52" y="198"/>
                  <a:pt x="49" y="204"/>
                  <a:pt x="45" y="210"/>
                </a:cubicBezTo>
                <a:cubicBezTo>
                  <a:pt x="44" y="213"/>
                  <a:pt x="42" y="215"/>
                  <a:pt x="41" y="217"/>
                </a:cubicBezTo>
                <a:cubicBezTo>
                  <a:pt x="40" y="218"/>
                  <a:pt x="40" y="219"/>
                  <a:pt x="39" y="220"/>
                </a:cubicBezTo>
                <a:cubicBezTo>
                  <a:pt x="39" y="221"/>
                  <a:pt x="39" y="221"/>
                  <a:pt x="39" y="221"/>
                </a:cubicBezTo>
                <a:cubicBezTo>
                  <a:pt x="39" y="222"/>
                  <a:pt x="39" y="222"/>
                  <a:pt x="39" y="222"/>
                </a:cubicBezTo>
                <a:cubicBezTo>
                  <a:pt x="39" y="222"/>
                  <a:pt x="38" y="222"/>
                  <a:pt x="38" y="222"/>
                </a:cubicBezTo>
                <a:cubicBezTo>
                  <a:pt x="39" y="224"/>
                  <a:pt x="39" y="226"/>
                  <a:pt x="40" y="228"/>
                </a:cubicBezTo>
                <a:cubicBezTo>
                  <a:pt x="40" y="228"/>
                  <a:pt x="40" y="228"/>
                  <a:pt x="40" y="228"/>
                </a:cubicBezTo>
                <a:close/>
                <a:moveTo>
                  <a:pt x="146" y="8"/>
                </a:moveTo>
                <a:cubicBezTo>
                  <a:pt x="146" y="8"/>
                  <a:pt x="146" y="8"/>
                  <a:pt x="146" y="8"/>
                </a:cubicBezTo>
                <a:cubicBezTo>
                  <a:pt x="144" y="10"/>
                  <a:pt x="142" y="12"/>
                  <a:pt x="141" y="14"/>
                </a:cubicBezTo>
                <a:cubicBezTo>
                  <a:pt x="140" y="16"/>
                  <a:pt x="139" y="18"/>
                  <a:pt x="137" y="20"/>
                </a:cubicBezTo>
                <a:cubicBezTo>
                  <a:pt x="136" y="21"/>
                  <a:pt x="136" y="23"/>
                  <a:pt x="135" y="24"/>
                </a:cubicBezTo>
                <a:cubicBezTo>
                  <a:pt x="133" y="27"/>
                  <a:pt x="131" y="30"/>
                  <a:pt x="129" y="33"/>
                </a:cubicBezTo>
                <a:cubicBezTo>
                  <a:pt x="127" y="37"/>
                  <a:pt x="125" y="40"/>
                  <a:pt x="122" y="44"/>
                </a:cubicBezTo>
                <a:cubicBezTo>
                  <a:pt x="119" y="50"/>
                  <a:pt x="115" y="56"/>
                  <a:pt x="111" y="62"/>
                </a:cubicBezTo>
                <a:cubicBezTo>
                  <a:pt x="107" y="68"/>
                  <a:pt x="104" y="73"/>
                  <a:pt x="101" y="78"/>
                </a:cubicBezTo>
                <a:cubicBezTo>
                  <a:pt x="99" y="81"/>
                  <a:pt x="97" y="84"/>
                  <a:pt x="95" y="87"/>
                </a:cubicBezTo>
                <a:cubicBezTo>
                  <a:pt x="92" y="91"/>
                  <a:pt x="89" y="96"/>
                  <a:pt x="87" y="100"/>
                </a:cubicBezTo>
                <a:cubicBezTo>
                  <a:pt x="85" y="102"/>
                  <a:pt x="84" y="104"/>
                  <a:pt x="83" y="106"/>
                </a:cubicBezTo>
                <a:cubicBezTo>
                  <a:pt x="81" y="110"/>
                  <a:pt x="79" y="113"/>
                  <a:pt x="77" y="117"/>
                </a:cubicBezTo>
                <a:cubicBezTo>
                  <a:pt x="74" y="121"/>
                  <a:pt x="72" y="126"/>
                  <a:pt x="69" y="130"/>
                </a:cubicBezTo>
                <a:cubicBezTo>
                  <a:pt x="67" y="133"/>
                  <a:pt x="66" y="136"/>
                  <a:pt x="64" y="139"/>
                </a:cubicBezTo>
                <a:cubicBezTo>
                  <a:pt x="62" y="143"/>
                  <a:pt x="60" y="146"/>
                  <a:pt x="58" y="150"/>
                </a:cubicBezTo>
                <a:cubicBezTo>
                  <a:pt x="57" y="152"/>
                  <a:pt x="55" y="154"/>
                  <a:pt x="54" y="156"/>
                </a:cubicBezTo>
                <a:cubicBezTo>
                  <a:pt x="52" y="159"/>
                  <a:pt x="50" y="163"/>
                  <a:pt x="47" y="167"/>
                </a:cubicBezTo>
                <a:cubicBezTo>
                  <a:pt x="46" y="169"/>
                  <a:pt x="45" y="170"/>
                  <a:pt x="44" y="172"/>
                </a:cubicBezTo>
                <a:cubicBezTo>
                  <a:pt x="42" y="174"/>
                  <a:pt x="41" y="177"/>
                  <a:pt x="39" y="179"/>
                </a:cubicBezTo>
                <a:cubicBezTo>
                  <a:pt x="38" y="181"/>
                  <a:pt x="37" y="183"/>
                  <a:pt x="36" y="185"/>
                </a:cubicBezTo>
                <a:cubicBezTo>
                  <a:pt x="35" y="187"/>
                  <a:pt x="34" y="188"/>
                  <a:pt x="32" y="190"/>
                </a:cubicBezTo>
                <a:cubicBezTo>
                  <a:pt x="31" y="191"/>
                  <a:pt x="31" y="192"/>
                  <a:pt x="30" y="192"/>
                </a:cubicBezTo>
                <a:cubicBezTo>
                  <a:pt x="30" y="193"/>
                  <a:pt x="30" y="193"/>
                  <a:pt x="30" y="193"/>
                </a:cubicBezTo>
                <a:cubicBezTo>
                  <a:pt x="31" y="195"/>
                  <a:pt x="31" y="197"/>
                  <a:pt x="32" y="198"/>
                </a:cubicBezTo>
                <a:cubicBezTo>
                  <a:pt x="32" y="199"/>
                  <a:pt x="32" y="200"/>
                  <a:pt x="32" y="201"/>
                </a:cubicBezTo>
                <a:cubicBezTo>
                  <a:pt x="33" y="201"/>
                  <a:pt x="33" y="200"/>
                  <a:pt x="33" y="200"/>
                </a:cubicBezTo>
                <a:cubicBezTo>
                  <a:pt x="35" y="197"/>
                  <a:pt x="37" y="194"/>
                  <a:pt x="39" y="191"/>
                </a:cubicBezTo>
                <a:cubicBezTo>
                  <a:pt x="40" y="190"/>
                  <a:pt x="40" y="189"/>
                  <a:pt x="41" y="188"/>
                </a:cubicBezTo>
                <a:cubicBezTo>
                  <a:pt x="43" y="185"/>
                  <a:pt x="45" y="182"/>
                  <a:pt x="46" y="178"/>
                </a:cubicBezTo>
                <a:cubicBezTo>
                  <a:pt x="47" y="178"/>
                  <a:pt x="47" y="177"/>
                  <a:pt x="48" y="176"/>
                </a:cubicBezTo>
                <a:cubicBezTo>
                  <a:pt x="51" y="170"/>
                  <a:pt x="54" y="164"/>
                  <a:pt x="57" y="159"/>
                </a:cubicBezTo>
                <a:cubicBezTo>
                  <a:pt x="59" y="157"/>
                  <a:pt x="60" y="155"/>
                  <a:pt x="61" y="153"/>
                </a:cubicBezTo>
                <a:cubicBezTo>
                  <a:pt x="62" y="152"/>
                  <a:pt x="63" y="151"/>
                  <a:pt x="63" y="150"/>
                </a:cubicBezTo>
                <a:cubicBezTo>
                  <a:pt x="65" y="148"/>
                  <a:pt x="67" y="145"/>
                  <a:pt x="68" y="143"/>
                </a:cubicBezTo>
                <a:cubicBezTo>
                  <a:pt x="72" y="137"/>
                  <a:pt x="75" y="132"/>
                  <a:pt x="79" y="127"/>
                </a:cubicBezTo>
                <a:cubicBezTo>
                  <a:pt x="80" y="124"/>
                  <a:pt x="82" y="121"/>
                  <a:pt x="84" y="118"/>
                </a:cubicBezTo>
                <a:cubicBezTo>
                  <a:pt x="86" y="115"/>
                  <a:pt x="88" y="111"/>
                  <a:pt x="90" y="108"/>
                </a:cubicBezTo>
                <a:cubicBezTo>
                  <a:pt x="94" y="102"/>
                  <a:pt x="97" y="97"/>
                  <a:pt x="101" y="91"/>
                </a:cubicBezTo>
                <a:cubicBezTo>
                  <a:pt x="104" y="87"/>
                  <a:pt x="107" y="82"/>
                  <a:pt x="110" y="76"/>
                </a:cubicBezTo>
                <a:cubicBezTo>
                  <a:pt x="112" y="73"/>
                  <a:pt x="114" y="69"/>
                  <a:pt x="116" y="65"/>
                </a:cubicBezTo>
                <a:cubicBezTo>
                  <a:pt x="118" y="63"/>
                  <a:pt x="119" y="61"/>
                  <a:pt x="120" y="60"/>
                </a:cubicBezTo>
                <a:cubicBezTo>
                  <a:pt x="123" y="55"/>
                  <a:pt x="126" y="50"/>
                  <a:pt x="129" y="45"/>
                </a:cubicBezTo>
                <a:cubicBezTo>
                  <a:pt x="131" y="41"/>
                  <a:pt x="135" y="36"/>
                  <a:pt x="138" y="31"/>
                </a:cubicBezTo>
                <a:cubicBezTo>
                  <a:pt x="141" y="26"/>
                  <a:pt x="145" y="21"/>
                  <a:pt x="148" y="16"/>
                </a:cubicBezTo>
                <a:cubicBezTo>
                  <a:pt x="149" y="15"/>
                  <a:pt x="150" y="14"/>
                  <a:pt x="150" y="13"/>
                </a:cubicBezTo>
                <a:cubicBezTo>
                  <a:pt x="151" y="12"/>
                  <a:pt x="151" y="12"/>
                  <a:pt x="151" y="12"/>
                </a:cubicBezTo>
                <a:cubicBezTo>
                  <a:pt x="151" y="11"/>
                  <a:pt x="151" y="11"/>
                  <a:pt x="151" y="11"/>
                </a:cubicBezTo>
                <a:cubicBezTo>
                  <a:pt x="149" y="10"/>
                  <a:pt x="148" y="9"/>
                  <a:pt x="146" y="8"/>
                </a:cubicBezTo>
                <a:close/>
                <a:moveTo>
                  <a:pt x="168" y="65"/>
                </a:moveTo>
                <a:cubicBezTo>
                  <a:pt x="168" y="65"/>
                  <a:pt x="168" y="65"/>
                  <a:pt x="168" y="65"/>
                </a:cubicBezTo>
                <a:cubicBezTo>
                  <a:pt x="168" y="65"/>
                  <a:pt x="167" y="66"/>
                  <a:pt x="166" y="67"/>
                </a:cubicBezTo>
                <a:cubicBezTo>
                  <a:pt x="165" y="70"/>
                  <a:pt x="163" y="73"/>
                  <a:pt x="161" y="75"/>
                </a:cubicBezTo>
                <a:cubicBezTo>
                  <a:pt x="160" y="77"/>
                  <a:pt x="159" y="79"/>
                  <a:pt x="158" y="81"/>
                </a:cubicBezTo>
                <a:cubicBezTo>
                  <a:pt x="157" y="83"/>
                  <a:pt x="156" y="85"/>
                  <a:pt x="155" y="87"/>
                </a:cubicBezTo>
                <a:cubicBezTo>
                  <a:pt x="154" y="88"/>
                  <a:pt x="153" y="90"/>
                  <a:pt x="152" y="92"/>
                </a:cubicBezTo>
                <a:cubicBezTo>
                  <a:pt x="149" y="96"/>
                  <a:pt x="147" y="101"/>
                  <a:pt x="144" y="105"/>
                </a:cubicBezTo>
                <a:cubicBezTo>
                  <a:pt x="142" y="107"/>
                  <a:pt x="141" y="110"/>
                  <a:pt x="139" y="112"/>
                </a:cubicBezTo>
                <a:cubicBezTo>
                  <a:pt x="138" y="115"/>
                  <a:pt x="137" y="117"/>
                  <a:pt x="135" y="119"/>
                </a:cubicBezTo>
                <a:cubicBezTo>
                  <a:pt x="133" y="122"/>
                  <a:pt x="131" y="125"/>
                  <a:pt x="130" y="128"/>
                </a:cubicBezTo>
                <a:cubicBezTo>
                  <a:pt x="125" y="134"/>
                  <a:pt x="121" y="140"/>
                  <a:pt x="117" y="147"/>
                </a:cubicBezTo>
                <a:cubicBezTo>
                  <a:pt x="115" y="151"/>
                  <a:pt x="112" y="155"/>
                  <a:pt x="109" y="159"/>
                </a:cubicBezTo>
                <a:cubicBezTo>
                  <a:pt x="107" y="162"/>
                  <a:pt x="105" y="165"/>
                  <a:pt x="103" y="169"/>
                </a:cubicBezTo>
                <a:cubicBezTo>
                  <a:pt x="102" y="170"/>
                  <a:pt x="101" y="171"/>
                  <a:pt x="100" y="173"/>
                </a:cubicBezTo>
                <a:cubicBezTo>
                  <a:pt x="100" y="173"/>
                  <a:pt x="100" y="174"/>
                  <a:pt x="101" y="174"/>
                </a:cubicBezTo>
                <a:cubicBezTo>
                  <a:pt x="101" y="175"/>
                  <a:pt x="101" y="175"/>
                  <a:pt x="102" y="176"/>
                </a:cubicBezTo>
                <a:cubicBezTo>
                  <a:pt x="102" y="176"/>
                  <a:pt x="102" y="177"/>
                  <a:pt x="103" y="177"/>
                </a:cubicBezTo>
                <a:cubicBezTo>
                  <a:pt x="103" y="178"/>
                  <a:pt x="104" y="178"/>
                  <a:pt x="105" y="178"/>
                </a:cubicBezTo>
                <a:cubicBezTo>
                  <a:pt x="106" y="179"/>
                  <a:pt x="107" y="180"/>
                  <a:pt x="108" y="182"/>
                </a:cubicBezTo>
                <a:cubicBezTo>
                  <a:pt x="108" y="182"/>
                  <a:pt x="108" y="182"/>
                  <a:pt x="108" y="182"/>
                </a:cubicBezTo>
                <a:cubicBezTo>
                  <a:pt x="109" y="181"/>
                  <a:pt x="109" y="180"/>
                  <a:pt x="110" y="179"/>
                </a:cubicBezTo>
                <a:cubicBezTo>
                  <a:pt x="112" y="177"/>
                  <a:pt x="113" y="174"/>
                  <a:pt x="115" y="171"/>
                </a:cubicBezTo>
                <a:cubicBezTo>
                  <a:pt x="116" y="170"/>
                  <a:pt x="117" y="169"/>
                  <a:pt x="118" y="168"/>
                </a:cubicBezTo>
                <a:cubicBezTo>
                  <a:pt x="118" y="167"/>
                  <a:pt x="119" y="166"/>
                  <a:pt x="120" y="164"/>
                </a:cubicBezTo>
                <a:cubicBezTo>
                  <a:pt x="121" y="163"/>
                  <a:pt x="123" y="161"/>
                  <a:pt x="124" y="159"/>
                </a:cubicBezTo>
                <a:cubicBezTo>
                  <a:pt x="124" y="158"/>
                  <a:pt x="125" y="157"/>
                  <a:pt x="126" y="157"/>
                </a:cubicBezTo>
                <a:cubicBezTo>
                  <a:pt x="128" y="153"/>
                  <a:pt x="131" y="149"/>
                  <a:pt x="133" y="146"/>
                </a:cubicBezTo>
                <a:cubicBezTo>
                  <a:pt x="134" y="144"/>
                  <a:pt x="135" y="143"/>
                  <a:pt x="135" y="142"/>
                </a:cubicBezTo>
                <a:cubicBezTo>
                  <a:pt x="137" y="139"/>
                  <a:pt x="139" y="136"/>
                  <a:pt x="141" y="133"/>
                </a:cubicBezTo>
                <a:cubicBezTo>
                  <a:pt x="142" y="131"/>
                  <a:pt x="144" y="128"/>
                  <a:pt x="145" y="126"/>
                </a:cubicBezTo>
                <a:cubicBezTo>
                  <a:pt x="147" y="124"/>
                  <a:pt x="148" y="123"/>
                  <a:pt x="149" y="121"/>
                </a:cubicBezTo>
                <a:cubicBezTo>
                  <a:pt x="150" y="119"/>
                  <a:pt x="152" y="117"/>
                  <a:pt x="153" y="115"/>
                </a:cubicBezTo>
                <a:cubicBezTo>
                  <a:pt x="155" y="112"/>
                  <a:pt x="157" y="109"/>
                  <a:pt x="159" y="106"/>
                </a:cubicBezTo>
                <a:cubicBezTo>
                  <a:pt x="160" y="104"/>
                  <a:pt x="161" y="103"/>
                  <a:pt x="162" y="101"/>
                </a:cubicBezTo>
                <a:cubicBezTo>
                  <a:pt x="163" y="100"/>
                  <a:pt x="164" y="98"/>
                  <a:pt x="165" y="97"/>
                </a:cubicBezTo>
                <a:cubicBezTo>
                  <a:pt x="165" y="96"/>
                  <a:pt x="166" y="96"/>
                  <a:pt x="166" y="95"/>
                </a:cubicBezTo>
                <a:cubicBezTo>
                  <a:pt x="166" y="94"/>
                  <a:pt x="166" y="92"/>
                  <a:pt x="166" y="91"/>
                </a:cubicBezTo>
                <a:cubicBezTo>
                  <a:pt x="166" y="88"/>
                  <a:pt x="167" y="86"/>
                  <a:pt x="167" y="84"/>
                </a:cubicBezTo>
                <a:cubicBezTo>
                  <a:pt x="167" y="83"/>
                  <a:pt x="167" y="83"/>
                  <a:pt x="167" y="83"/>
                </a:cubicBezTo>
                <a:cubicBezTo>
                  <a:pt x="166" y="84"/>
                  <a:pt x="166" y="85"/>
                  <a:pt x="165" y="86"/>
                </a:cubicBezTo>
                <a:cubicBezTo>
                  <a:pt x="164" y="88"/>
                  <a:pt x="162" y="90"/>
                  <a:pt x="160" y="93"/>
                </a:cubicBezTo>
                <a:cubicBezTo>
                  <a:pt x="159" y="95"/>
                  <a:pt x="157" y="98"/>
                  <a:pt x="156" y="100"/>
                </a:cubicBezTo>
                <a:cubicBezTo>
                  <a:pt x="154" y="103"/>
                  <a:pt x="153" y="105"/>
                  <a:pt x="152" y="107"/>
                </a:cubicBezTo>
                <a:cubicBezTo>
                  <a:pt x="149" y="112"/>
                  <a:pt x="146" y="117"/>
                  <a:pt x="142" y="121"/>
                </a:cubicBezTo>
                <a:cubicBezTo>
                  <a:pt x="141" y="124"/>
                  <a:pt x="139" y="126"/>
                  <a:pt x="137" y="129"/>
                </a:cubicBezTo>
                <a:cubicBezTo>
                  <a:pt x="136" y="131"/>
                  <a:pt x="135" y="133"/>
                  <a:pt x="134" y="134"/>
                </a:cubicBezTo>
                <a:cubicBezTo>
                  <a:pt x="132" y="137"/>
                  <a:pt x="130" y="140"/>
                  <a:pt x="128" y="143"/>
                </a:cubicBezTo>
                <a:cubicBezTo>
                  <a:pt x="126" y="147"/>
                  <a:pt x="123" y="151"/>
                  <a:pt x="121" y="155"/>
                </a:cubicBezTo>
                <a:cubicBezTo>
                  <a:pt x="118" y="159"/>
                  <a:pt x="115" y="163"/>
                  <a:pt x="112" y="167"/>
                </a:cubicBezTo>
                <a:cubicBezTo>
                  <a:pt x="112" y="168"/>
                  <a:pt x="111" y="169"/>
                  <a:pt x="110" y="171"/>
                </a:cubicBezTo>
                <a:cubicBezTo>
                  <a:pt x="110" y="171"/>
                  <a:pt x="110" y="172"/>
                  <a:pt x="110" y="172"/>
                </a:cubicBezTo>
                <a:cubicBezTo>
                  <a:pt x="109" y="173"/>
                  <a:pt x="109" y="174"/>
                  <a:pt x="109" y="174"/>
                </a:cubicBezTo>
                <a:cubicBezTo>
                  <a:pt x="109" y="174"/>
                  <a:pt x="109" y="174"/>
                  <a:pt x="109" y="175"/>
                </a:cubicBezTo>
                <a:cubicBezTo>
                  <a:pt x="109" y="175"/>
                  <a:pt x="108" y="176"/>
                  <a:pt x="108" y="176"/>
                </a:cubicBezTo>
                <a:cubicBezTo>
                  <a:pt x="107" y="176"/>
                  <a:pt x="106" y="175"/>
                  <a:pt x="106" y="175"/>
                </a:cubicBezTo>
                <a:cubicBezTo>
                  <a:pt x="106" y="174"/>
                  <a:pt x="106" y="174"/>
                  <a:pt x="106" y="174"/>
                </a:cubicBezTo>
                <a:cubicBezTo>
                  <a:pt x="106" y="174"/>
                  <a:pt x="106" y="173"/>
                  <a:pt x="107" y="173"/>
                </a:cubicBezTo>
                <a:cubicBezTo>
                  <a:pt x="107" y="172"/>
                  <a:pt x="108" y="170"/>
                  <a:pt x="109" y="169"/>
                </a:cubicBezTo>
                <a:cubicBezTo>
                  <a:pt x="110" y="168"/>
                  <a:pt x="110" y="168"/>
                  <a:pt x="110" y="167"/>
                </a:cubicBezTo>
                <a:cubicBezTo>
                  <a:pt x="112" y="165"/>
                  <a:pt x="113" y="162"/>
                  <a:pt x="115" y="160"/>
                </a:cubicBezTo>
                <a:cubicBezTo>
                  <a:pt x="118" y="155"/>
                  <a:pt x="122" y="150"/>
                  <a:pt x="125" y="145"/>
                </a:cubicBezTo>
                <a:cubicBezTo>
                  <a:pt x="127" y="142"/>
                  <a:pt x="129" y="138"/>
                  <a:pt x="132" y="135"/>
                </a:cubicBezTo>
                <a:cubicBezTo>
                  <a:pt x="133" y="133"/>
                  <a:pt x="135" y="130"/>
                  <a:pt x="136" y="128"/>
                </a:cubicBezTo>
                <a:cubicBezTo>
                  <a:pt x="139" y="123"/>
                  <a:pt x="143" y="118"/>
                  <a:pt x="146" y="113"/>
                </a:cubicBezTo>
                <a:cubicBezTo>
                  <a:pt x="149" y="109"/>
                  <a:pt x="151" y="105"/>
                  <a:pt x="154" y="101"/>
                </a:cubicBezTo>
                <a:cubicBezTo>
                  <a:pt x="157" y="96"/>
                  <a:pt x="160" y="91"/>
                  <a:pt x="163" y="87"/>
                </a:cubicBezTo>
                <a:cubicBezTo>
                  <a:pt x="164" y="84"/>
                  <a:pt x="165" y="82"/>
                  <a:pt x="167" y="80"/>
                </a:cubicBezTo>
                <a:cubicBezTo>
                  <a:pt x="167" y="79"/>
                  <a:pt x="167" y="79"/>
                  <a:pt x="167" y="78"/>
                </a:cubicBezTo>
                <a:cubicBezTo>
                  <a:pt x="168" y="74"/>
                  <a:pt x="168" y="70"/>
                  <a:pt x="168" y="66"/>
                </a:cubicBezTo>
                <a:cubicBezTo>
                  <a:pt x="168" y="66"/>
                  <a:pt x="168" y="65"/>
                  <a:pt x="168" y="65"/>
                </a:cubicBezTo>
                <a:close/>
                <a:moveTo>
                  <a:pt x="157" y="20"/>
                </a:moveTo>
                <a:cubicBezTo>
                  <a:pt x="156" y="20"/>
                  <a:pt x="156" y="20"/>
                  <a:pt x="156" y="20"/>
                </a:cubicBezTo>
                <a:cubicBezTo>
                  <a:pt x="154" y="22"/>
                  <a:pt x="153" y="25"/>
                  <a:pt x="152" y="27"/>
                </a:cubicBezTo>
                <a:cubicBezTo>
                  <a:pt x="150" y="29"/>
                  <a:pt x="149" y="31"/>
                  <a:pt x="148" y="33"/>
                </a:cubicBezTo>
                <a:cubicBezTo>
                  <a:pt x="147" y="34"/>
                  <a:pt x="147" y="35"/>
                  <a:pt x="146" y="36"/>
                </a:cubicBezTo>
                <a:cubicBezTo>
                  <a:pt x="145" y="38"/>
                  <a:pt x="143" y="41"/>
                  <a:pt x="141" y="44"/>
                </a:cubicBezTo>
                <a:cubicBezTo>
                  <a:pt x="140" y="44"/>
                  <a:pt x="140" y="45"/>
                  <a:pt x="139" y="46"/>
                </a:cubicBezTo>
                <a:cubicBezTo>
                  <a:pt x="138" y="48"/>
                  <a:pt x="136" y="50"/>
                  <a:pt x="135" y="53"/>
                </a:cubicBezTo>
                <a:cubicBezTo>
                  <a:pt x="134" y="54"/>
                  <a:pt x="132" y="56"/>
                  <a:pt x="131" y="57"/>
                </a:cubicBezTo>
                <a:cubicBezTo>
                  <a:pt x="129" y="61"/>
                  <a:pt x="127" y="64"/>
                  <a:pt x="124" y="67"/>
                </a:cubicBezTo>
                <a:cubicBezTo>
                  <a:pt x="121" y="72"/>
                  <a:pt x="119" y="76"/>
                  <a:pt x="116" y="80"/>
                </a:cubicBezTo>
                <a:cubicBezTo>
                  <a:pt x="111" y="87"/>
                  <a:pt x="106" y="95"/>
                  <a:pt x="102" y="102"/>
                </a:cubicBezTo>
                <a:cubicBezTo>
                  <a:pt x="100" y="104"/>
                  <a:pt x="99" y="106"/>
                  <a:pt x="97" y="108"/>
                </a:cubicBezTo>
                <a:cubicBezTo>
                  <a:pt x="97" y="110"/>
                  <a:pt x="96" y="111"/>
                  <a:pt x="95" y="112"/>
                </a:cubicBezTo>
                <a:cubicBezTo>
                  <a:pt x="94" y="114"/>
                  <a:pt x="92" y="116"/>
                  <a:pt x="91" y="118"/>
                </a:cubicBezTo>
                <a:cubicBezTo>
                  <a:pt x="89" y="121"/>
                  <a:pt x="88" y="124"/>
                  <a:pt x="86" y="126"/>
                </a:cubicBezTo>
                <a:cubicBezTo>
                  <a:pt x="83" y="131"/>
                  <a:pt x="80" y="136"/>
                  <a:pt x="77" y="142"/>
                </a:cubicBezTo>
                <a:cubicBezTo>
                  <a:pt x="74" y="146"/>
                  <a:pt x="71" y="151"/>
                  <a:pt x="68" y="155"/>
                </a:cubicBezTo>
                <a:cubicBezTo>
                  <a:pt x="66" y="159"/>
                  <a:pt x="64" y="162"/>
                  <a:pt x="62" y="166"/>
                </a:cubicBezTo>
                <a:cubicBezTo>
                  <a:pt x="60" y="170"/>
                  <a:pt x="57" y="175"/>
                  <a:pt x="54" y="180"/>
                </a:cubicBezTo>
                <a:cubicBezTo>
                  <a:pt x="52" y="183"/>
                  <a:pt x="50" y="187"/>
                  <a:pt x="48" y="190"/>
                </a:cubicBezTo>
                <a:cubicBezTo>
                  <a:pt x="47" y="192"/>
                  <a:pt x="46" y="194"/>
                  <a:pt x="45" y="195"/>
                </a:cubicBezTo>
                <a:cubicBezTo>
                  <a:pt x="43" y="200"/>
                  <a:pt x="41" y="203"/>
                  <a:pt x="38" y="207"/>
                </a:cubicBezTo>
                <a:cubicBezTo>
                  <a:pt x="37" y="208"/>
                  <a:pt x="37" y="209"/>
                  <a:pt x="36" y="210"/>
                </a:cubicBezTo>
                <a:cubicBezTo>
                  <a:pt x="36" y="211"/>
                  <a:pt x="36" y="212"/>
                  <a:pt x="36" y="213"/>
                </a:cubicBezTo>
                <a:cubicBezTo>
                  <a:pt x="36" y="214"/>
                  <a:pt x="37" y="216"/>
                  <a:pt x="37" y="217"/>
                </a:cubicBezTo>
                <a:cubicBezTo>
                  <a:pt x="37" y="218"/>
                  <a:pt x="37" y="219"/>
                  <a:pt x="37" y="219"/>
                </a:cubicBezTo>
                <a:cubicBezTo>
                  <a:pt x="38" y="218"/>
                  <a:pt x="39" y="218"/>
                  <a:pt x="39" y="217"/>
                </a:cubicBezTo>
                <a:cubicBezTo>
                  <a:pt x="40" y="215"/>
                  <a:pt x="42" y="213"/>
                  <a:pt x="43" y="210"/>
                </a:cubicBezTo>
                <a:cubicBezTo>
                  <a:pt x="45" y="206"/>
                  <a:pt x="48" y="202"/>
                  <a:pt x="50" y="198"/>
                </a:cubicBezTo>
                <a:cubicBezTo>
                  <a:pt x="55" y="189"/>
                  <a:pt x="60" y="181"/>
                  <a:pt x="65" y="172"/>
                </a:cubicBezTo>
                <a:cubicBezTo>
                  <a:pt x="67" y="168"/>
                  <a:pt x="69" y="164"/>
                  <a:pt x="72" y="161"/>
                </a:cubicBezTo>
                <a:cubicBezTo>
                  <a:pt x="75" y="155"/>
                  <a:pt x="78" y="150"/>
                  <a:pt x="81" y="146"/>
                </a:cubicBezTo>
                <a:cubicBezTo>
                  <a:pt x="83" y="143"/>
                  <a:pt x="85" y="140"/>
                  <a:pt x="87" y="137"/>
                </a:cubicBezTo>
                <a:cubicBezTo>
                  <a:pt x="88" y="135"/>
                  <a:pt x="89" y="134"/>
                  <a:pt x="90" y="132"/>
                </a:cubicBezTo>
                <a:cubicBezTo>
                  <a:pt x="92" y="129"/>
                  <a:pt x="94" y="126"/>
                  <a:pt x="96" y="123"/>
                </a:cubicBezTo>
                <a:cubicBezTo>
                  <a:pt x="98" y="119"/>
                  <a:pt x="100" y="115"/>
                  <a:pt x="102" y="111"/>
                </a:cubicBezTo>
                <a:cubicBezTo>
                  <a:pt x="104" y="108"/>
                  <a:pt x="106" y="104"/>
                  <a:pt x="108" y="101"/>
                </a:cubicBezTo>
                <a:cubicBezTo>
                  <a:pt x="110" y="98"/>
                  <a:pt x="111" y="95"/>
                  <a:pt x="113" y="91"/>
                </a:cubicBezTo>
                <a:cubicBezTo>
                  <a:pt x="113" y="91"/>
                  <a:pt x="114" y="91"/>
                  <a:pt x="114" y="90"/>
                </a:cubicBezTo>
                <a:cubicBezTo>
                  <a:pt x="116" y="87"/>
                  <a:pt x="118" y="83"/>
                  <a:pt x="121" y="80"/>
                </a:cubicBezTo>
                <a:cubicBezTo>
                  <a:pt x="121" y="78"/>
                  <a:pt x="122" y="77"/>
                  <a:pt x="123" y="76"/>
                </a:cubicBezTo>
                <a:cubicBezTo>
                  <a:pt x="124" y="74"/>
                  <a:pt x="126" y="72"/>
                  <a:pt x="127" y="70"/>
                </a:cubicBezTo>
                <a:cubicBezTo>
                  <a:pt x="128" y="68"/>
                  <a:pt x="129" y="67"/>
                  <a:pt x="130" y="66"/>
                </a:cubicBezTo>
                <a:cubicBezTo>
                  <a:pt x="132" y="63"/>
                  <a:pt x="133" y="61"/>
                  <a:pt x="135" y="59"/>
                </a:cubicBezTo>
                <a:cubicBezTo>
                  <a:pt x="136" y="57"/>
                  <a:pt x="138" y="55"/>
                  <a:pt x="139" y="54"/>
                </a:cubicBezTo>
                <a:cubicBezTo>
                  <a:pt x="141" y="51"/>
                  <a:pt x="143" y="48"/>
                  <a:pt x="145" y="45"/>
                </a:cubicBezTo>
                <a:cubicBezTo>
                  <a:pt x="147" y="42"/>
                  <a:pt x="149" y="39"/>
                  <a:pt x="151" y="36"/>
                </a:cubicBezTo>
                <a:cubicBezTo>
                  <a:pt x="153" y="34"/>
                  <a:pt x="154" y="33"/>
                  <a:pt x="155" y="31"/>
                </a:cubicBezTo>
                <a:cubicBezTo>
                  <a:pt x="156" y="29"/>
                  <a:pt x="158" y="28"/>
                  <a:pt x="159" y="26"/>
                </a:cubicBezTo>
                <a:cubicBezTo>
                  <a:pt x="159" y="26"/>
                  <a:pt x="159" y="25"/>
                  <a:pt x="160" y="25"/>
                </a:cubicBezTo>
                <a:cubicBezTo>
                  <a:pt x="159" y="23"/>
                  <a:pt x="158" y="21"/>
                  <a:pt x="157" y="20"/>
                </a:cubicBezTo>
                <a:close/>
                <a:moveTo>
                  <a:pt x="139" y="5"/>
                </a:moveTo>
                <a:cubicBezTo>
                  <a:pt x="139" y="6"/>
                  <a:pt x="139" y="6"/>
                  <a:pt x="139" y="6"/>
                </a:cubicBezTo>
                <a:cubicBezTo>
                  <a:pt x="137" y="9"/>
                  <a:pt x="136" y="11"/>
                  <a:pt x="134" y="14"/>
                </a:cubicBezTo>
                <a:cubicBezTo>
                  <a:pt x="134" y="14"/>
                  <a:pt x="134" y="14"/>
                  <a:pt x="133" y="15"/>
                </a:cubicBezTo>
                <a:cubicBezTo>
                  <a:pt x="131" y="19"/>
                  <a:pt x="128" y="24"/>
                  <a:pt x="125" y="28"/>
                </a:cubicBezTo>
                <a:cubicBezTo>
                  <a:pt x="124" y="30"/>
                  <a:pt x="122" y="32"/>
                  <a:pt x="121" y="34"/>
                </a:cubicBezTo>
                <a:cubicBezTo>
                  <a:pt x="119" y="36"/>
                  <a:pt x="117" y="39"/>
                  <a:pt x="115" y="42"/>
                </a:cubicBezTo>
                <a:cubicBezTo>
                  <a:pt x="113" y="45"/>
                  <a:pt x="111" y="49"/>
                  <a:pt x="109" y="52"/>
                </a:cubicBezTo>
                <a:cubicBezTo>
                  <a:pt x="106" y="56"/>
                  <a:pt x="104" y="60"/>
                  <a:pt x="101" y="64"/>
                </a:cubicBezTo>
                <a:cubicBezTo>
                  <a:pt x="99" y="67"/>
                  <a:pt x="98" y="70"/>
                  <a:pt x="96" y="73"/>
                </a:cubicBezTo>
                <a:cubicBezTo>
                  <a:pt x="92" y="79"/>
                  <a:pt x="88" y="84"/>
                  <a:pt x="85" y="90"/>
                </a:cubicBezTo>
                <a:cubicBezTo>
                  <a:pt x="82" y="95"/>
                  <a:pt x="79" y="100"/>
                  <a:pt x="76" y="105"/>
                </a:cubicBezTo>
                <a:cubicBezTo>
                  <a:pt x="73" y="110"/>
                  <a:pt x="69" y="115"/>
                  <a:pt x="66" y="121"/>
                </a:cubicBezTo>
                <a:cubicBezTo>
                  <a:pt x="64" y="124"/>
                  <a:pt x="62" y="127"/>
                  <a:pt x="60" y="131"/>
                </a:cubicBezTo>
                <a:cubicBezTo>
                  <a:pt x="59" y="133"/>
                  <a:pt x="58" y="135"/>
                  <a:pt x="57" y="136"/>
                </a:cubicBezTo>
                <a:cubicBezTo>
                  <a:pt x="55" y="140"/>
                  <a:pt x="53" y="144"/>
                  <a:pt x="51" y="148"/>
                </a:cubicBezTo>
                <a:cubicBezTo>
                  <a:pt x="50" y="149"/>
                  <a:pt x="50" y="150"/>
                  <a:pt x="49" y="152"/>
                </a:cubicBezTo>
                <a:cubicBezTo>
                  <a:pt x="47" y="155"/>
                  <a:pt x="45" y="158"/>
                  <a:pt x="43" y="162"/>
                </a:cubicBezTo>
                <a:cubicBezTo>
                  <a:pt x="41" y="164"/>
                  <a:pt x="39" y="167"/>
                  <a:pt x="37" y="170"/>
                </a:cubicBezTo>
                <a:cubicBezTo>
                  <a:pt x="37" y="170"/>
                  <a:pt x="37" y="170"/>
                  <a:pt x="37" y="170"/>
                </a:cubicBezTo>
                <a:cubicBezTo>
                  <a:pt x="35" y="174"/>
                  <a:pt x="33" y="177"/>
                  <a:pt x="31" y="180"/>
                </a:cubicBezTo>
                <a:cubicBezTo>
                  <a:pt x="30" y="181"/>
                  <a:pt x="29" y="183"/>
                  <a:pt x="28" y="184"/>
                </a:cubicBezTo>
                <a:cubicBezTo>
                  <a:pt x="28" y="184"/>
                  <a:pt x="28" y="185"/>
                  <a:pt x="28" y="185"/>
                </a:cubicBezTo>
                <a:cubicBezTo>
                  <a:pt x="28" y="186"/>
                  <a:pt x="28" y="187"/>
                  <a:pt x="29" y="188"/>
                </a:cubicBezTo>
                <a:cubicBezTo>
                  <a:pt x="29" y="189"/>
                  <a:pt x="29" y="190"/>
                  <a:pt x="29" y="191"/>
                </a:cubicBezTo>
                <a:cubicBezTo>
                  <a:pt x="31" y="189"/>
                  <a:pt x="32" y="188"/>
                  <a:pt x="33" y="186"/>
                </a:cubicBezTo>
                <a:cubicBezTo>
                  <a:pt x="34" y="184"/>
                  <a:pt x="35" y="182"/>
                  <a:pt x="36" y="180"/>
                </a:cubicBezTo>
                <a:cubicBezTo>
                  <a:pt x="39" y="176"/>
                  <a:pt x="42" y="172"/>
                  <a:pt x="45" y="167"/>
                </a:cubicBezTo>
                <a:cubicBezTo>
                  <a:pt x="49" y="161"/>
                  <a:pt x="53" y="155"/>
                  <a:pt x="56" y="149"/>
                </a:cubicBezTo>
                <a:cubicBezTo>
                  <a:pt x="57" y="148"/>
                  <a:pt x="58" y="146"/>
                  <a:pt x="59" y="145"/>
                </a:cubicBezTo>
                <a:cubicBezTo>
                  <a:pt x="61" y="140"/>
                  <a:pt x="64" y="137"/>
                  <a:pt x="66" y="132"/>
                </a:cubicBezTo>
                <a:cubicBezTo>
                  <a:pt x="67" y="130"/>
                  <a:pt x="68" y="128"/>
                  <a:pt x="69" y="126"/>
                </a:cubicBezTo>
                <a:cubicBezTo>
                  <a:pt x="72" y="121"/>
                  <a:pt x="75" y="116"/>
                  <a:pt x="78" y="111"/>
                </a:cubicBezTo>
                <a:cubicBezTo>
                  <a:pt x="80" y="108"/>
                  <a:pt x="81" y="106"/>
                  <a:pt x="82" y="103"/>
                </a:cubicBezTo>
                <a:cubicBezTo>
                  <a:pt x="86" y="98"/>
                  <a:pt x="89" y="93"/>
                  <a:pt x="93" y="88"/>
                </a:cubicBezTo>
                <a:cubicBezTo>
                  <a:pt x="94" y="85"/>
                  <a:pt x="96" y="82"/>
                  <a:pt x="98" y="79"/>
                </a:cubicBezTo>
                <a:cubicBezTo>
                  <a:pt x="101" y="74"/>
                  <a:pt x="104" y="70"/>
                  <a:pt x="107" y="65"/>
                </a:cubicBezTo>
                <a:cubicBezTo>
                  <a:pt x="110" y="61"/>
                  <a:pt x="112" y="57"/>
                  <a:pt x="115" y="53"/>
                </a:cubicBezTo>
                <a:cubicBezTo>
                  <a:pt x="119" y="47"/>
                  <a:pt x="123" y="40"/>
                  <a:pt x="128" y="33"/>
                </a:cubicBezTo>
                <a:cubicBezTo>
                  <a:pt x="130" y="29"/>
                  <a:pt x="132" y="26"/>
                  <a:pt x="134" y="23"/>
                </a:cubicBezTo>
                <a:cubicBezTo>
                  <a:pt x="134" y="22"/>
                  <a:pt x="135" y="20"/>
                  <a:pt x="136" y="19"/>
                </a:cubicBezTo>
                <a:cubicBezTo>
                  <a:pt x="137" y="17"/>
                  <a:pt x="138" y="16"/>
                  <a:pt x="139" y="14"/>
                </a:cubicBezTo>
                <a:cubicBezTo>
                  <a:pt x="140" y="12"/>
                  <a:pt x="142" y="11"/>
                  <a:pt x="143" y="9"/>
                </a:cubicBezTo>
                <a:cubicBezTo>
                  <a:pt x="144" y="8"/>
                  <a:pt x="144" y="8"/>
                  <a:pt x="145" y="7"/>
                </a:cubicBezTo>
                <a:cubicBezTo>
                  <a:pt x="143" y="6"/>
                  <a:pt x="141" y="6"/>
                  <a:pt x="139" y="5"/>
                </a:cubicBezTo>
                <a:close/>
                <a:moveTo>
                  <a:pt x="35" y="209"/>
                </a:moveTo>
                <a:cubicBezTo>
                  <a:pt x="36" y="207"/>
                  <a:pt x="37" y="206"/>
                  <a:pt x="38" y="204"/>
                </a:cubicBezTo>
                <a:cubicBezTo>
                  <a:pt x="40" y="201"/>
                  <a:pt x="42" y="198"/>
                  <a:pt x="44" y="194"/>
                </a:cubicBezTo>
                <a:cubicBezTo>
                  <a:pt x="45" y="194"/>
                  <a:pt x="45" y="193"/>
                  <a:pt x="45" y="193"/>
                </a:cubicBezTo>
                <a:cubicBezTo>
                  <a:pt x="47" y="189"/>
                  <a:pt x="49" y="186"/>
                  <a:pt x="51" y="183"/>
                </a:cubicBezTo>
                <a:cubicBezTo>
                  <a:pt x="53" y="179"/>
                  <a:pt x="55" y="176"/>
                  <a:pt x="57" y="172"/>
                </a:cubicBezTo>
                <a:cubicBezTo>
                  <a:pt x="59" y="168"/>
                  <a:pt x="61" y="165"/>
                  <a:pt x="63" y="162"/>
                </a:cubicBezTo>
                <a:cubicBezTo>
                  <a:pt x="66" y="157"/>
                  <a:pt x="68" y="152"/>
                  <a:pt x="71" y="147"/>
                </a:cubicBezTo>
                <a:cubicBezTo>
                  <a:pt x="75" y="142"/>
                  <a:pt x="78" y="136"/>
                  <a:pt x="82" y="130"/>
                </a:cubicBezTo>
                <a:cubicBezTo>
                  <a:pt x="83" y="127"/>
                  <a:pt x="85" y="124"/>
                  <a:pt x="87" y="121"/>
                </a:cubicBezTo>
                <a:cubicBezTo>
                  <a:pt x="89" y="119"/>
                  <a:pt x="90" y="118"/>
                  <a:pt x="91" y="116"/>
                </a:cubicBezTo>
                <a:cubicBezTo>
                  <a:pt x="93" y="113"/>
                  <a:pt x="95" y="110"/>
                  <a:pt x="97" y="107"/>
                </a:cubicBezTo>
                <a:cubicBezTo>
                  <a:pt x="97" y="106"/>
                  <a:pt x="97" y="105"/>
                  <a:pt x="98" y="105"/>
                </a:cubicBezTo>
                <a:cubicBezTo>
                  <a:pt x="99" y="102"/>
                  <a:pt x="101" y="100"/>
                  <a:pt x="103" y="97"/>
                </a:cubicBezTo>
                <a:cubicBezTo>
                  <a:pt x="106" y="93"/>
                  <a:pt x="109" y="88"/>
                  <a:pt x="112" y="83"/>
                </a:cubicBezTo>
                <a:cubicBezTo>
                  <a:pt x="114" y="80"/>
                  <a:pt x="115" y="78"/>
                  <a:pt x="117" y="76"/>
                </a:cubicBezTo>
                <a:cubicBezTo>
                  <a:pt x="120" y="70"/>
                  <a:pt x="124" y="65"/>
                  <a:pt x="128" y="59"/>
                </a:cubicBezTo>
                <a:cubicBezTo>
                  <a:pt x="129" y="57"/>
                  <a:pt x="131" y="56"/>
                  <a:pt x="132" y="54"/>
                </a:cubicBezTo>
                <a:cubicBezTo>
                  <a:pt x="133" y="52"/>
                  <a:pt x="134" y="51"/>
                  <a:pt x="135" y="49"/>
                </a:cubicBezTo>
                <a:cubicBezTo>
                  <a:pt x="137" y="46"/>
                  <a:pt x="139" y="44"/>
                  <a:pt x="141" y="41"/>
                </a:cubicBezTo>
                <a:cubicBezTo>
                  <a:pt x="141" y="40"/>
                  <a:pt x="142" y="40"/>
                  <a:pt x="142" y="39"/>
                </a:cubicBezTo>
                <a:cubicBezTo>
                  <a:pt x="144" y="37"/>
                  <a:pt x="145" y="35"/>
                  <a:pt x="147" y="32"/>
                </a:cubicBezTo>
                <a:cubicBezTo>
                  <a:pt x="148" y="31"/>
                  <a:pt x="149" y="29"/>
                  <a:pt x="150" y="27"/>
                </a:cubicBezTo>
                <a:cubicBezTo>
                  <a:pt x="152" y="24"/>
                  <a:pt x="153" y="21"/>
                  <a:pt x="155" y="19"/>
                </a:cubicBezTo>
                <a:cubicBezTo>
                  <a:pt x="155" y="19"/>
                  <a:pt x="155" y="18"/>
                  <a:pt x="156" y="18"/>
                </a:cubicBezTo>
                <a:cubicBezTo>
                  <a:pt x="155" y="16"/>
                  <a:pt x="153" y="13"/>
                  <a:pt x="152" y="13"/>
                </a:cubicBezTo>
                <a:cubicBezTo>
                  <a:pt x="152" y="13"/>
                  <a:pt x="152" y="13"/>
                  <a:pt x="152" y="13"/>
                </a:cubicBezTo>
                <a:cubicBezTo>
                  <a:pt x="150" y="17"/>
                  <a:pt x="147" y="20"/>
                  <a:pt x="145" y="23"/>
                </a:cubicBezTo>
                <a:cubicBezTo>
                  <a:pt x="144" y="25"/>
                  <a:pt x="142" y="27"/>
                  <a:pt x="141" y="30"/>
                </a:cubicBezTo>
                <a:cubicBezTo>
                  <a:pt x="138" y="34"/>
                  <a:pt x="134" y="39"/>
                  <a:pt x="131" y="44"/>
                </a:cubicBezTo>
                <a:cubicBezTo>
                  <a:pt x="131" y="45"/>
                  <a:pt x="130" y="46"/>
                  <a:pt x="129" y="47"/>
                </a:cubicBezTo>
                <a:cubicBezTo>
                  <a:pt x="127" y="51"/>
                  <a:pt x="125" y="54"/>
                  <a:pt x="123" y="58"/>
                </a:cubicBezTo>
                <a:cubicBezTo>
                  <a:pt x="122" y="60"/>
                  <a:pt x="121" y="61"/>
                  <a:pt x="120" y="63"/>
                </a:cubicBezTo>
                <a:cubicBezTo>
                  <a:pt x="118" y="66"/>
                  <a:pt x="116" y="70"/>
                  <a:pt x="114" y="73"/>
                </a:cubicBezTo>
                <a:cubicBezTo>
                  <a:pt x="110" y="78"/>
                  <a:pt x="107" y="84"/>
                  <a:pt x="104" y="90"/>
                </a:cubicBezTo>
                <a:cubicBezTo>
                  <a:pt x="102" y="92"/>
                  <a:pt x="101" y="94"/>
                  <a:pt x="100" y="96"/>
                </a:cubicBezTo>
                <a:cubicBezTo>
                  <a:pt x="98" y="99"/>
                  <a:pt x="95" y="103"/>
                  <a:pt x="93" y="107"/>
                </a:cubicBezTo>
                <a:cubicBezTo>
                  <a:pt x="90" y="112"/>
                  <a:pt x="86" y="117"/>
                  <a:pt x="83" y="122"/>
                </a:cubicBezTo>
                <a:cubicBezTo>
                  <a:pt x="81" y="125"/>
                  <a:pt x="80" y="128"/>
                  <a:pt x="78" y="131"/>
                </a:cubicBezTo>
                <a:cubicBezTo>
                  <a:pt x="75" y="136"/>
                  <a:pt x="71" y="141"/>
                  <a:pt x="68" y="146"/>
                </a:cubicBezTo>
                <a:cubicBezTo>
                  <a:pt x="66" y="148"/>
                  <a:pt x="64" y="151"/>
                  <a:pt x="62" y="154"/>
                </a:cubicBezTo>
                <a:cubicBezTo>
                  <a:pt x="59" y="158"/>
                  <a:pt x="57" y="163"/>
                  <a:pt x="54" y="167"/>
                </a:cubicBezTo>
                <a:cubicBezTo>
                  <a:pt x="52" y="170"/>
                  <a:pt x="51" y="173"/>
                  <a:pt x="50" y="176"/>
                </a:cubicBezTo>
                <a:cubicBezTo>
                  <a:pt x="49" y="177"/>
                  <a:pt x="48" y="178"/>
                  <a:pt x="48" y="179"/>
                </a:cubicBezTo>
                <a:cubicBezTo>
                  <a:pt x="46" y="182"/>
                  <a:pt x="44" y="185"/>
                  <a:pt x="42" y="189"/>
                </a:cubicBezTo>
                <a:cubicBezTo>
                  <a:pt x="42" y="190"/>
                  <a:pt x="41" y="191"/>
                  <a:pt x="40" y="193"/>
                </a:cubicBezTo>
                <a:cubicBezTo>
                  <a:pt x="38" y="195"/>
                  <a:pt x="37" y="197"/>
                  <a:pt x="36" y="199"/>
                </a:cubicBezTo>
                <a:cubicBezTo>
                  <a:pt x="35" y="200"/>
                  <a:pt x="34" y="201"/>
                  <a:pt x="34" y="202"/>
                </a:cubicBezTo>
                <a:cubicBezTo>
                  <a:pt x="34" y="202"/>
                  <a:pt x="33" y="202"/>
                  <a:pt x="33" y="203"/>
                </a:cubicBezTo>
                <a:cubicBezTo>
                  <a:pt x="33" y="203"/>
                  <a:pt x="33" y="203"/>
                  <a:pt x="33" y="203"/>
                </a:cubicBezTo>
                <a:cubicBezTo>
                  <a:pt x="33" y="203"/>
                  <a:pt x="33" y="203"/>
                  <a:pt x="33" y="204"/>
                </a:cubicBezTo>
                <a:cubicBezTo>
                  <a:pt x="34" y="205"/>
                  <a:pt x="34" y="207"/>
                  <a:pt x="35" y="209"/>
                </a:cubicBezTo>
                <a:cubicBezTo>
                  <a:pt x="35" y="209"/>
                  <a:pt x="35" y="209"/>
                  <a:pt x="35" y="209"/>
                </a:cubicBezTo>
                <a:close/>
                <a:moveTo>
                  <a:pt x="22" y="165"/>
                </a:moveTo>
                <a:cubicBezTo>
                  <a:pt x="23" y="165"/>
                  <a:pt x="23" y="164"/>
                  <a:pt x="24" y="164"/>
                </a:cubicBezTo>
                <a:cubicBezTo>
                  <a:pt x="25" y="163"/>
                  <a:pt x="25" y="162"/>
                  <a:pt x="26" y="160"/>
                </a:cubicBezTo>
                <a:cubicBezTo>
                  <a:pt x="26" y="160"/>
                  <a:pt x="26" y="159"/>
                  <a:pt x="26" y="158"/>
                </a:cubicBezTo>
                <a:cubicBezTo>
                  <a:pt x="27" y="158"/>
                  <a:pt x="27" y="157"/>
                  <a:pt x="27" y="157"/>
                </a:cubicBezTo>
                <a:cubicBezTo>
                  <a:pt x="28" y="157"/>
                  <a:pt x="28" y="156"/>
                  <a:pt x="29" y="155"/>
                </a:cubicBezTo>
                <a:cubicBezTo>
                  <a:pt x="30" y="153"/>
                  <a:pt x="32" y="151"/>
                  <a:pt x="33" y="149"/>
                </a:cubicBezTo>
                <a:cubicBezTo>
                  <a:pt x="34" y="146"/>
                  <a:pt x="36" y="143"/>
                  <a:pt x="37" y="141"/>
                </a:cubicBezTo>
                <a:cubicBezTo>
                  <a:pt x="39" y="138"/>
                  <a:pt x="40" y="136"/>
                  <a:pt x="41" y="134"/>
                </a:cubicBezTo>
                <a:cubicBezTo>
                  <a:pt x="42" y="133"/>
                  <a:pt x="43" y="132"/>
                  <a:pt x="43" y="130"/>
                </a:cubicBezTo>
                <a:cubicBezTo>
                  <a:pt x="45" y="128"/>
                  <a:pt x="46" y="126"/>
                  <a:pt x="47" y="124"/>
                </a:cubicBezTo>
                <a:cubicBezTo>
                  <a:pt x="50" y="119"/>
                  <a:pt x="53" y="114"/>
                  <a:pt x="55" y="109"/>
                </a:cubicBezTo>
                <a:cubicBezTo>
                  <a:pt x="58" y="104"/>
                  <a:pt x="61" y="100"/>
                  <a:pt x="64" y="95"/>
                </a:cubicBezTo>
                <a:cubicBezTo>
                  <a:pt x="65" y="93"/>
                  <a:pt x="66" y="92"/>
                  <a:pt x="67" y="90"/>
                </a:cubicBezTo>
                <a:cubicBezTo>
                  <a:pt x="70" y="86"/>
                  <a:pt x="72" y="82"/>
                  <a:pt x="75" y="79"/>
                </a:cubicBezTo>
                <a:cubicBezTo>
                  <a:pt x="77" y="75"/>
                  <a:pt x="80" y="70"/>
                  <a:pt x="83" y="66"/>
                </a:cubicBezTo>
                <a:cubicBezTo>
                  <a:pt x="86" y="61"/>
                  <a:pt x="90" y="55"/>
                  <a:pt x="93" y="49"/>
                </a:cubicBezTo>
                <a:cubicBezTo>
                  <a:pt x="96" y="45"/>
                  <a:pt x="98" y="40"/>
                  <a:pt x="101" y="36"/>
                </a:cubicBezTo>
                <a:cubicBezTo>
                  <a:pt x="102" y="35"/>
                  <a:pt x="102" y="34"/>
                  <a:pt x="103" y="32"/>
                </a:cubicBezTo>
                <a:cubicBezTo>
                  <a:pt x="105" y="30"/>
                  <a:pt x="106" y="27"/>
                  <a:pt x="108" y="25"/>
                </a:cubicBezTo>
                <a:cubicBezTo>
                  <a:pt x="110" y="22"/>
                  <a:pt x="112" y="19"/>
                  <a:pt x="114" y="16"/>
                </a:cubicBezTo>
                <a:cubicBezTo>
                  <a:pt x="116" y="14"/>
                  <a:pt x="117" y="12"/>
                  <a:pt x="118" y="9"/>
                </a:cubicBezTo>
                <a:cubicBezTo>
                  <a:pt x="119" y="9"/>
                  <a:pt x="119" y="8"/>
                  <a:pt x="120" y="7"/>
                </a:cubicBezTo>
                <a:cubicBezTo>
                  <a:pt x="120" y="7"/>
                  <a:pt x="120" y="6"/>
                  <a:pt x="121" y="6"/>
                </a:cubicBezTo>
                <a:cubicBezTo>
                  <a:pt x="118" y="6"/>
                  <a:pt x="115" y="7"/>
                  <a:pt x="113" y="8"/>
                </a:cubicBezTo>
                <a:cubicBezTo>
                  <a:pt x="113" y="9"/>
                  <a:pt x="113" y="9"/>
                  <a:pt x="112" y="10"/>
                </a:cubicBezTo>
                <a:cubicBezTo>
                  <a:pt x="112" y="10"/>
                  <a:pt x="112" y="10"/>
                  <a:pt x="111" y="10"/>
                </a:cubicBezTo>
                <a:cubicBezTo>
                  <a:pt x="110" y="12"/>
                  <a:pt x="109" y="14"/>
                  <a:pt x="108" y="15"/>
                </a:cubicBezTo>
                <a:cubicBezTo>
                  <a:pt x="107" y="17"/>
                  <a:pt x="105" y="20"/>
                  <a:pt x="104" y="22"/>
                </a:cubicBezTo>
                <a:cubicBezTo>
                  <a:pt x="102" y="24"/>
                  <a:pt x="101" y="26"/>
                  <a:pt x="99" y="29"/>
                </a:cubicBezTo>
                <a:cubicBezTo>
                  <a:pt x="97" y="32"/>
                  <a:pt x="94" y="36"/>
                  <a:pt x="92" y="40"/>
                </a:cubicBezTo>
                <a:cubicBezTo>
                  <a:pt x="90" y="44"/>
                  <a:pt x="88" y="47"/>
                  <a:pt x="86" y="51"/>
                </a:cubicBezTo>
                <a:cubicBezTo>
                  <a:pt x="83" y="56"/>
                  <a:pt x="79" y="62"/>
                  <a:pt x="76" y="67"/>
                </a:cubicBezTo>
                <a:cubicBezTo>
                  <a:pt x="73" y="72"/>
                  <a:pt x="71" y="76"/>
                  <a:pt x="68" y="80"/>
                </a:cubicBezTo>
                <a:cubicBezTo>
                  <a:pt x="64" y="87"/>
                  <a:pt x="60" y="94"/>
                  <a:pt x="56" y="100"/>
                </a:cubicBezTo>
                <a:cubicBezTo>
                  <a:pt x="55" y="102"/>
                  <a:pt x="54" y="103"/>
                  <a:pt x="54" y="104"/>
                </a:cubicBezTo>
                <a:cubicBezTo>
                  <a:pt x="52" y="108"/>
                  <a:pt x="50" y="111"/>
                  <a:pt x="47" y="115"/>
                </a:cubicBezTo>
                <a:cubicBezTo>
                  <a:pt x="47" y="116"/>
                  <a:pt x="46" y="118"/>
                  <a:pt x="45" y="119"/>
                </a:cubicBezTo>
                <a:cubicBezTo>
                  <a:pt x="42" y="123"/>
                  <a:pt x="40" y="127"/>
                  <a:pt x="37" y="131"/>
                </a:cubicBezTo>
                <a:cubicBezTo>
                  <a:pt x="37" y="132"/>
                  <a:pt x="36" y="133"/>
                  <a:pt x="36" y="134"/>
                </a:cubicBezTo>
                <a:cubicBezTo>
                  <a:pt x="32" y="141"/>
                  <a:pt x="29" y="147"/>
                  <a:pt x="25" y="153"/>
                </a:cubicBezTo>
                <a:cubicBezTo>
                  <a:pt x="24" y="155"/>
                  <a:pt x="23" y="157"/>
                  <a:pt x="22" y="158"/>
                </a:cubicBezTo>
                <a:cubicBezTo>
                  <a:pt x="22" y="159"/>
                  <a:pt x="22" y="160"/>
                  <a:pt x="22" y="160"/>
                </a:cubicBezTo>
                <a:cubicBezTo>
                  <a:pt x="22" y="161"/>
                  <a:pt x="22" y="161"/>
                  <a:pt x="21" y="162"/>
                </a:cubicBezTo>
                <a:cubicBezTo>
                  <a:pt x="21" y="162"/>
                  <a:pt x="21" y="162"/>
                  <a:pt x="22" y="162"/>
                </a:cubicBezTo>
                <a:cubicBezTo>
                  <a:pt x="22" y="163"/>
                  <a:pt x="22" y="164"/>
                  <a:pt x="22" y="165"/>
                </a:cubicBezTo>
                <a:close/>
                <a:moveTo>
                  <a:pt x="96" y="168"/>
                </a:moveTo>
                <a:cubicBezTo>
                  <a:pt x="97" y="169"/>
                  <a:pt x="98" y="170"/>
                  <a:pt x="99" y="171"/>
                </a:cubicBezTo>
                <a:cubicBezTo>
                  <a:pt x="99" y="171"/>
                  <a:pt x="99" y="171"/>
                  <a:pt x="100" y="170"/>
                </a:cubicBezTo>
                <a:cubicBezTo>
                  <a:pt x="100" y="169"/>
                  <a:pt x="102" y="167"/>
                  <a:pt x="103" y="166"/>
                </a:cubicBezTo>
                <a:cubicBezTo>
                  <a:pt x="104" y="163"/>
                  <a:pt x="106" y="161"/>
                  <a:pt x="108" y="159"/>
                </a:cubicBezTo>
                <a:cubicBezTo>
                  <a:pt x="111" y="154"/>
                  <a:pt x="114" y="148"/>
                  <a:pt x="118" y="143"/>
                </a:cubicBezTo>
                <a:cubicBezTo>
                  <a:pt x="122" y="137"/>
                  <a:pt x="125" y="131"/>
                  <a:pt x="129" y="126"/>
                </a:cubicBezTo>
                <a:cubicBezTo>
                  <a:pt x="129" y="125"/>
                  <a:pt x="130" y="124"/>
                  <a:pt x="130" y="124"/>
                </a:cubicBezTo>
                <a:cubicBezTo>
                  <a:pt x="132" y="120"/>
                  <a:pt x="134" y="117"/>
                  <a:pt x="136" y="114"/>
                </a:cubicBezTo>
                <a:cubicBezTo>
                  <a:pt x="140" y="109"/>
                  <a:pt x="143" y="103"/>
                  <a:pt x="147" y="98"/>
                </a:cubicBezTo>
                <a:cubicBezTo>
                  <a:pt x="149" y="95"/>
                  <a:pt x="151" y="91"/>
                  <a:pt x="152" y="88"/>
                </a:cubicBezTo>
                <a:cubicBezTo>
                  <a:pt x="153" y="87"/>
                  <a:pt x="154" y="86"/>
                  <a:pt x="154" y="84"/>
                </a:cubicBezTo>
                <a:cubicBezTo>
                  <a:pt x="156" y="82"/>
                  <a:pt x="157" y="80"/>
                  <a:pt x="158" y="78"/>
                </a:cubicBezTo>
                <a:cubicBezTo>
                  <a:pt x="160" y="75"/>
                  <a:pt x="162" y="72"/>
                  <a:pt x="164" y="69"/>
                </a:cubicBezTo>
                <a:cubicBezTo>
                  <a:pt x="164" y="68"/>
                  <a:pt x="165" y="66"/>
                  <a:pt x="166" y="65"/>
                </a:cubicBezTo>
                <a:cubicBezTo>
                  <a:pt x="167" y="64"/>
                  <a:pt x="167" y="63"/>
                  <a:pt x="168" y="62"/>
                </a:cubicBezTo>
                <a:cubicBezTo>
                  <a:pt x="168" y="62"/>
                  <a:pt x="168" y="61"/>
                  <a:pt x="168" y="61"/>
                </a:cubicBezTo>
                <a:cubicBezTo>
                  <a:pt x="168" y="59"/>
                  <a:pt x="168" y="58"/>
                  <a:pt x="169" y="57"/>
                </a:cubicBezTo>
                <a:cubicBezTo>
                  <a:pt x="169" y="55"/>
                  <a:pt x="168" y="53"/>
                  <a:pt x="168" y="52"/>
                </a:cubicBezTo>
                <a:cubicBezTo>
                  <a:pt x="168" y="52"/>
                  <a:pt x="168" y="52"/>
                  <a:pt x="168" y="52"/>
                </a:cubicBezTo>
                <a:cubicBezTo>
                  <a:pt x="167" y="52"/>
                  <a:pt x="167" y="53"/>
                  <a:pt x="167" y="53"/>
                </a:cubicBezTo>
                <a:cubicBezTo>
                  <a:pt x="165" y="55"/>
                  <a:pt x="164" y="58"/>
                  <a:pt x="163" y="60"/>
                </a:cubicBezTo>
                <a:cubicBezTo>
                  <a:pt x="162" y="62"/>
                  <a:pt x="161" y="64"/>
                  <a:pt x="159" y="66"/>
                </a:cubicBezTo>
                <a:cubicBezTo>
                  <a:pt x="158" y="69"/>
                  <a:pt x="156" y="71"/>
                  <a:pt x="154" y="73"/>
                </a:cubicBezTo>
                <a:cubicBezTo>
                  <a:pt x="153" y="76"/>
                  <a:pt x="151" y="78"/>
                  <a:pt x="150" y="81"/>
                </a:cubicBezTo>
                <a:cubicBezTo>
                  <a:pt x="149" y="82"/>
                  <a:pt x="148" y="83"/>
                  <a:pt x="148" y="84"/>
                </a:cubicBezTo>
                <a:cubicBezTo>
                  <a:pt x="145" y="88"/>
                  <a:pt x="143" y="91"/>
                  <a:pt x="141" y="95"/>
                </a:cubicBezTo>
                <a:cubicBezTo>
                  <a:pt x="138" y="99"/>
                  <a:pt x="136" y="102"/>
                  <a:pt x="134" y="106"/>
                </a:cubicBezTo>
                <a:cubicBezTo>
                  <a:pt x="133" y="107"/>
                  <a:pt x="132" y="108"/>
                  <a:pt x="131" y="110"/>
                </a:cubicBezTo>
                <a:cubicBezTo>
                  <a:pt x="129" y="114"/>
                  <a:pt x="126" y="118"/>
                  <a:pt x="124" y="122"/>
                </a:cubicBezTo>
                <a:cubicBezTo>
                  <a:pt x="121" y="127"/>
                  <a:pt x="118" y="132"/>
                  <a:pt x="115" y="137"/>
                </a:cubicBezTo>
                <a:cubicBezTo>
                  <a:pt x="112" y="141"/>
                  <a:pt x="110" y="145"/>
                  <a:pt x="108" y="148"/>
                </a:cubicBezTo>
                <a:cubicBezTo>
                  <a:pt x="106" y="151"/>
                  <a:pt x="104" y="155"/>
                  <a:pt x="102" y="158"/>
                </a:cubicBezTo>
                <a:cubicBezTo>
                  <a:pt x="101" y="160"/>
                  <a:pt x="100" y="162"/>
                  <a:pt x="98" y="164"/>
                </a:cubicBezTo>
                <a:cubicBezTo>
                  <a:pt x="97" y="165"/>
                  <a:pt x="97" y="166"/>
                  <a:pt x="96" y="168"/>
                </a:cubicBezTo>
                <a:close/>
                <a:moveTo>
                  <a:pt x="82" y="20"/>
                </a:moveTo>
                <a:cubicBezTo>
                  <a:pt x="82" y="20"/>
                  <a:pt x="82" y="20"/>
                  <a:pt x="81" y="20"/>
                </a:cubicBezTo>
                <a:cubicBezTo>
                  <a:pt x="80" y="20"/>
                  <a:pt x="78" y="20"/>
                  <a:pt x="76" y="20"/>
                </a:cubicBezTo>
                <a:cubicBezTo>
                  <a:pt x="76" y="20"/>
                  <a:pt x="76" y="20"/>
                  <a:pt x="75" y="20"/>
                </a:cubicBezTo>
                <a:cubicBezTo>
                  <a:pt x="74" y="21"/>
                  <a:pt x="74" y="23"/>
                  <a:pt x="73" y="24"/>
                </a:cubicBezTo>
                <a:cubicBezTo>
                  <a:pt x="71" y="27"/>
                  <a:pt x="69" y="31"/>
                  <a:pt x="67" y="34"/>
                </a:cubicBezTo>
                <a:cubicBezTo>
                  <a:pt x="65" y="37"/>
                  <a:pt x="64" y="40"/>
                  <a:pt x="62" y="43"/>
                </a:cubicBezTo>
                <a:cubicBezTo>
                  <a:pt x="57" y="50"/>
                  <a:pt x="53" y="58"/>
                  <a:pt x="49" y="65"/>
                </a:cubicBezTo>
                <a:cubicBezTo>
                  <a:pt x="44" y="73"/>
                  <a:pt x="39" y="82"/>
                  <a:pt x="34" y="90"/>
                </a:cubicBezTo>
                <a:cubicBezTo>
                  <a:pt x="30" y="96"/>
                  <a:pt x="26" y="103"/>
                  <a:pt x="22" y="109"/>
                </a:cubicBezTo>
                <a:cubicBezTo>
                  <a:pt x="21" y="111"/>
                  <a:pt x="21" y="112"/>
                  <a:pt x="20" y="114"/>
                </a:cubicBezTo>
                <a:cubicBezTo>
                  <a:pt x="18" y="116"/>
                  <a:pt x="17" y="119"/>
                  <a:pt x="15" y="121"/>
                </a:cubicBezTo>
                <a:cubicBezTo>
                  <a:pt x="14" y="123"/>
                  <a:pt x="14" y="125"/>
                  <a:pt x="13" y="127"/>
                </a:cubicBezTo>
                <a:cubicBezTo>
                  <a:pt x="13" y="127"/>
                  <a:pt x="13" y="127"/>
                  <a:pt x="13" y="127"/>
                </a:cubicBezTo>
                <a:cubicBezTo>
                  <a:pt x="13" y="129"/>
                  <a:pt x="14" y="131"/>
                  <a:pt x="14" y="133"/>
                </a:cubicBezTo>
                <a:cubicBezTo>
                  <a:pt x="14" y="133"/>
                  <a:pt x="14" y="133"/>
                  <a:pt x="14" y="133"/>
                </a:cubicBezTo>
                <a:cubicBezTo>
                  <a:pt x="14" y="133"/>
                  <a:pt x="14" y="133"/>
                  <a:pt x="14" y="133"/>
                </a:cubicBezTo>
                <a:cubicBezTo>
                  <a:pt x="16" y="130"/>
                  <a:pt x="17" y="128"/>
                  <a:pt x="19" y="126"/>
                </a:cubicBezTo>
                <a:cubicBezTo>
                  <a:pt x="23" y="117"/>
                  <a:pt x="29" y="108"/>
                  <a:pt x="34" y="100"/>
                </a:cubicBezTo>
                <a:cubicBezTo>
                  <a:pt x="36" y="97"/>
                  <a:pt x="38" y="93"/>
                  <a:pt x="40" y="90"/>
                </a:cubicBezTo>
                <a:cubicBezTo>
                  <a:pt x="41" y="88"/>
                  <a:pt x="42" y="87"/>
                  <a:pt x="44" y="85"/>
                </a:cubicBezTo>
                <a:cubicBezTo>
                  <a:pt x="47" y="79"/>
                  <a:pt x="51" y="73"/>
                  <a:pt x="54" y="67"/>
                </a:cubicBezTo>
                <a:cubicBezTo>
                  <a:pt x="57" y="62"/>
                  <a:pt x="61" y="57"/>
                  <a:pt x="64" y="52"/>
                </a:cubicBezTo>
                <a:cubicBezTo>
                  <a:pt x="67" y="46"/>
                  <a:pt x="70" y="40"/>
                  <a:pt x="74" y="34"/>
                </a:cubicBezTo>
                <a:cubicBezTo>
                  <a:pt x="76" y="30"/>
                  <a:pt x="79" y="25"/>
                  <a:pt x="82" y="20"/>
                </a:cubicBezTo>
                <a:cubicBezTo>
                  <a:pt x="82" y="20"/>
                  <a:pt x="82" y="20"/>
                  <a:pt x="82" y="20"/>
                </a:cubicBezTo>
                <a:close/>
                <a:moveTo>
                  <a:pt x="109" y="10"/>
                </a:moveTo>
                <a:cubicBezTo>
                  <a:pt x="109" y="10"/>
                  <a:pt x="109" y="10"/>
                  <a:pt x="108" y="10"/>
                </a:cubicBezTo>
                <a:cubicBezTo>
                  <a:pt x="107" y="11"/>
                  <a:pt x="105" y="12"/>
                  <a:pt x="104" y="13"/>
                </a:cubicBezTo>
                <a:cubicBezTo>
                  <a:pt x="103" y="13"/>
                  <a:pt x="103" y="13"/>
                  <a:pt x="103" y="13"/>
                </a:cubicBezTo>
                <a:cubicBezTo>
                  <a:pt x="102" y="15"/>
                  <a:pt x="101" y="16"/>
                  <a:pt x="100" y="18"/>
                </a:cubicBezTo>
                <a:cubicBezTo>
                  <a:pt x="99" y="19"/>
                  <a:pt x="98" y="21"/>
                  <a:pt x="97" y="23"/>
                </a:cubicBezTo>
                <a:cubicBezTo>
                  <a:pt x="92" y="30"/>
                  <a:pt x="88" y="37"/>
                  <a:pt x="84" y="44"/>
                </a:cubicBezTo>
                <a:cubicBezTo>
                  <a:pt x="82" y="47"/>
                  <a:pt x="80" y="50"/>
                  <a:pt x="79" y="53"/>
                </a:cubicBezTo>
                <a:cubicBezTo>
                  <a:pt x="75" y="58"/>
                  <a:pt x="71" y="64"/>
                  <a:pt x="67" y="70"/>
                </a:cubicBezTo>
                <a:cubicBezTo>
                  <a:pt x="65" y="75"/>
                  <a:pt x="62" y="79"/>
                  <a:pt x="59" y="84"/>
                </a:cubicBezTo>
                <a:cubicBezTo>
                  <a:pt x="55" y="90"/>
                  <a:pt x="51" y="97"/>
                  <a:pt x="47" y="104"/>
                </a:cubicBezTo>
                <a:cubicBezTo>
                  <a:pt x="45" y="107"/>
                  <a:pt x="43" y="111"/>
                  <a:pt x="41" y="115"/>
                </a:cubicBezTo>
                <a:cubicBezTo>
                  <a:pt x="39" y="117"/>
                  <a:pt x="38" y="120"/>
                  <a:pt x="36" y="122"/>
                </a:cubicBezTo>
                <a:cubicBezTo>
                  <a:pt x="35" y="125"/>
                  <a:pt x="33" y="128"/>
                  <a:pt x="32" y="130"/>
                </a:cubicBezTo>
                <a:cubicBezTo>
                  <a:pt x="30" y="133"/>
                  <a:pt x="28" y="136"/>
                  <a:pt x="27" y="138"/>
                </a:cubicBezTo>
                <a:cubicBezTo>
                  <a:pt x="25" y="142"/>
                  <a:pt x="23" y="145"/>
                  <a:pt x="21" y="149"/>
                </a:cubicBezTo>
                <a:cubicBezTo>
                  <a:pt x="21" y="150"/>
                  <a:pt x="20" y="151"/>
                  <a:pt x="20" y="152"/>
                </a:cubicBezTo>
                <a:cubicBezTo>
                  <a:pt x="20" y="152"/>
                  <a:pt x="20" y="153"/>
                  <a:pt x="20" y="153"/>
                </a:cubicBezTo>
                <a:cubicBezTo>
                  <a:pt x="20" y="153"/>
                  <a:pt x="20" y="153"/>
                  <a:pt x="20" y="153"/>
                </a:cubicBezTo>
                <a:cubicBezTo>
                  <a:pt x="20" y="155"/>
                  <a:pt x="20" y="156"/>
                  <a:pt x="21" y="157"/>
                </a:cubicBezTo>
                <a:cubicBezTo>
                  <a:pt x="21" y="157"/>
                  <a:pt x="21" y="158"/>
                  <a:pt x="21" y="158"/>
                </a:cubicBezTo>
                <a:cubicBezTo>
                  <a:pt x="21" y="158"/>
                  <a:pt x="21" y="157"/>
                  <a:pt x="21" y="157"/>
                </a:cubicBezTo>
                <a:cubicBezTo>
                  <a:pt x="22" y="155"/>
                  <a:pt x="24" y="154"/>
                  <a:pt x="25" y="152"/>
                </a:cubicBezTo>
                <a:cubicBezTo>
                  <a:pt x="26" y="150"/>
                  <a:pt x="27" y="147"/>
                  <a:pt x="28" y="145"/>
                </a:cubicBezTo>
                <a:cubicBezTo>
                  <a:pt x="30" y="142"/>
                  <a:pt x="32" y="138"/>
                  <a:pt x="34" y="135"/>
                </a:cubicBezTo>
                <a:cubicBezTo>
                  <a:pt x="35" y="133"/>
                  <a:pt x="36" y="131"/>
                  <a:pt x="37" y="129"/>
                </a:cubicBezTo>
                <a:cubicBezTo>
                  <a:pt x="38" y="128"/>
                  <a:pt x="38" y="128"/>
                  <a:pt x="38" y="127"/>
                </a:cubicBezTo>
                <a:cubicBezTo>
                  <a:pt x="41" y="123"/>
                  <a:pt x="43" y="119"/>
                  <a:pt x="45" y="115"/>
                </a:cubicBezTo>
                <a:cubicBezTo>
                  <a:pt x="46" y="114"/>
                  <a:pt x="48" y="112"/>
                  <a:pt x="49" y="110"/>
                </a:cubicBezTo>
                <a:cubicBezTo>
                  <a:pt x="50" y="107"/>
                  <a:pt x="52" y="105"/>
                  <a:pt x="53" y="102"/>
                </a:cubicBezTo>
                <a:cubicBezTo>
                  <a:pt x="56" y="98"/>
                  <a:pt x="59" y="93"/>
                  <a:pt x="61" y="89"/>
                </a:cubicBezTo>
                <a:cubicBezTo>
                  <a:pt x="65" y="83"/>
                  <a:pt x="68" y="78"/>
                  <a:pt x="71" y="72"/>
                </a:cubicBezTo>
                <a:cubicBezTo>
                  <a:pt x="74" y="68"/>
                  <a:pt x="76" y="64"/>
                  <a:pt x="78" y="61"/>
                </a:cubicBezTo>
                <a:cubicBezTo>
                  <a:pt x="79" y="60"/>
                  <a:pt x="79" y="59"/>
                  <a:pt x="80" y="58"/>
                </a:cubicBezTo>
                <a:cubicBezTo>
                  <a:pt x="81" y="56"/>
                  <a:pt x="82" y="53"/>
                  <a:pt x="84" y="51"/>
                </a:cubicBezTo>
                <a:cubicBezTo>
                  <a:pt x="86" y="47"/>
                  <a:pt x="89" y="42"/>
                  <a:pt x="91" y="38"/>
                </a:cubicBezTo>
                <a:cubicBezTo>
                  <a:pt x="94" y="34"/>
                  <a:pt x="97" y="30"/>
                  <a:pt x="99" y="26"/>
                </a:cubicBezTo>
                <a:cubicBezTo>
                  <a:pt x="101" y="23"/>
                  <a:pt x="103" y="20"/>
                  <a:pt x="105" y="17"/>
                </a:cubicBezTo>
                <a:cubicBezTo>
                  <a:pt x="106" y="15"/>
                  <a:pt x="107" y="14"/>
                  <a:pt x="107" y="13"/>
                </a:cubicBezTo>
                <a:cubicBezTo>
                  <a:pt x="108" y="12"/>
                  <a:pt x="108" y="11"/>
                  <a:pt x="109" y="10"/>
                </a:cubicBezTo>
                <a:close/>
                <a:moveTo>
                  <a:pt x="19" y="149"/>
                </a:moveTo>
                <a:cubicBezTo>
                  <a:pt x="19" y="149"/>
                  <a:pt x="19" y="149"/>
                  <a:pt x="19" y="149"/>
                </a:cubicBezTo>
                <a:cubicBezTo>
                  <a:pt x="19" y="149"/>
                  <a:pt x="20" y="148"/>
                  <a:pt x="20" y="148"/>
                </a:cubicBezTo>
                <a:cubicBezTo>
                  <a:pt x="23" y="142"/>
                  <a:pt x="27" y="136"/>
                  <a:pt x="30" y="130"/>
                </a:cubicBezTo>
                <a:cubicBezTo>
                  <a:pt x="31" y="129"/>
                  <a:pt x="31" y="128"/>
                  <a:pt x="32" y="127"/>
                </a:cubicBezTo>
                <a:cubicBezTo>
                  <a:pt x="34" y="123"/>
                  <a:pt x="36" y="120"/>
                  <a:pt x="38" y="116"/>
                </a:cubicBezTo>
                <a:cubicBezTo>
                  <a:pt x="39" y="115"/>
                  <a:pt x="40" y="113"/>
                  <a:pt x="41" y="112"/>
                </a:cubicBezTo>
                <a:cubicBezTo>
                  <a:pt x="43" y="108"/>
                  <a:pt x="45" y="105"/>
                  <a:pt x="47" y="101"/>
                </a:cubicBezTo>
                <a:cubicBezTo>
                  <a:pt x="51" y="94"/>
                  <a:pt x="56" y="87"/>
                  <a:pt x="60" y="80"/>
                </a:cubicBezTo>
                <a:cubicBezTo>
                  <a:pt x="61" y="77"/>
                  <a:pt x="63" y="75"/>
                  <a:pt x="65" y="72"/>
                </a:cubicBezTo>
                <a:cubicBezTo>
                  <a:pt x="67" y="69"/>
                  <a:pt x="69" y="65"/>
                  <a:pt x="71" y="62"/>
                </a:cubicBezTo>
                <a:cubicBezTo>
                  <a:pt x="72" y="60"/>
                  <a:pt x="73" y="58"/>
                  <a:pt x="74" y="56"/>
                </a:cubicBezTo>
                <a:cubicBezTo>
                  <a:pt x="76" y="54"/>
                  <a:pt x="77" y="52"/>
                  <a:pt x="79" y="50"/>
                </a:cubicBezTo>
                <a:cubicBezTo>
                  <a:pt x="82" y="44"/>
                  <a:pt x="86" y="38"/>
                  <a:pt x="89" y="32"/>
                </a:cubicBezTo>
                <a:cubicBezTo>
                  <a:pt x="92" y="27"/>
                  <a:pt x="96" y="22"/>
                  <a:pt x="99" y="17"/>
                </a:cubicBezTo>
                <a:cubicBezTo>
                  <a:pt x="99" y="16"/>
                  <a:pt x="99" y="16"/>
                  <a:pt x="99" y="15"/>
                </a:cubicBezTo>
                <a:cubicBezTo>
                  <a:pt x="99" y="15"/>
                  <a:pt x="99" y="15"/>
                  <a:pt x="99" y="15"/>
                </a:cubicBezTo>
                <a:cubicBezTo>
                  <a:pt x="97" y="16"/>
                  <a:pt x="96" y="17"/>
                  <a:pt x="94" y="17"/>
                </a:cubicBezTo>
                <a:cubicBezTo>
                  <a:pt x="94" y="18"/>
                  <a:pt x="94" y="18"/>
                  <a:pt x="94" y="18"/>
                </a:cubicBezTo>
                <a:cubicBezTo>
                  <a:pt x="93" y="19"/>
                  <a:pt x="92" y="20"/>
                  <a:pt x="91" y="21"/>
                </a:cubicBezTo>
                <a:cubicBezTo>
                  <a:pt x="89" y="24"/>
                  <a:pt x="88" y="27"/>
                  <a:pt x="86" y="30"/>
                </a:cubicBezTo>
                <a:cubicBezTo>
                  <a:pt x="83" y="35"/>
                  <a:pt x="80" y="39"/>
                  <a:pt x="78" y="44"/>
                </a:cubicBezTo>
                <a:cubicBezTo>
                  <a:pt x="75" y="48"/>
                  <a:pt x="72" y="52"/>
                  <a:pt x="70" y="56"/>
                </a:cubicBezTo>
                <a:cubicBezTo>
                  <a:pt x="65" y="64"/>
                  <a:pt x="60" y="71"/>
                  <a:pt x="56" y="79"/>
                </a:cubicBezTo>
                <a:cubicBezTo>
                  <a:pt x="52" y="85"/>
                  <a:pt x="47" y="92"/>
                  <a:pt x="43" y="98"/>
                </a:cubicBezTo>
                <a:cubicBezTo>
                  <a:pt x="41" y="102"/>
                  <a:pt x="39" y="106"/>
                  <a:pt x="36" y="110"/>
                </a:cubicBezTo>
                <a:cubicBezTo>
                  <a:pt x="34" y="114"/>
                  <a:pt x="31" y="118"/>
                  <a:pt x="29" y="122"/>
                </a:cubicBezTo>
                <a:cubicBezTo>
                  <a:pt x="27" y="125"/>
                  <a:pt x="25" y="129"/>
                  <a:pt x="22" y="132"/>
                </a:cubicBezTo>
                <a:cubicBezTo>
                  <a:pt x="21" y="135"/>
                  <a:pt x="20" y="137"/>
                  <a:pt x="19" y="139"/>
                </a:cubicBezTo>
                <a:cubicBezTo>
                  <a:pt x="18" y="140"/>
                  <a:pt x="18" y="140"/>
                  <a:pt x="18" y="141"/>
                </a:cubicBezTo>
                <a:cubicBezTo>
                  <a:pt x="17" y="142"/>
                  <a:pt x="17" y="143"/>
                  <a:pt x="17" y="144"/>
                </a:cubicBezTo>
                <a:cubicBezTo>
                  <a:pt x="18" y="146"/>
                  <a:pt x="18" y="147"/>
                  <a:pt x="19" y="149"/>
                </a:cubicBezTo>
                <a:cubicBezTo>
                  <a:pt x="19" y="149"/>
                  <a:pt x="19" y="149"/>
                  <a:pt x="19" y="149"/>
                </a:cubicBezTo>
                <a:close/>
                <a:moveTo>
                  <a:pt x="10" y="116"/>
                </a:moveTo>
                <a:cubicBezTo>
                  <a:pt x="10" y="116"/>
                  <a:pt x="10" y="115"/>
                  <a:pt x="11" y="115"/>
                </a:cubicBezTo>
                <a:cubicBezTo>
                  <a:pt x="12" y="112"/>
                  <a:pt x="14" y="109"/>
                  <a:pt x="16" y="106"/>
                </a:cubicBezTo>
                <a:cubicBezTo>
                  <a:pt x="19" y="100"/>
                  <a:pt x="23" y="95"/>
                  <a:pt x="26" y="89"/>
                </a:cubicBezTo>
                <a:cubicBezTo>
                  <a:pt x="28" y="85"/>
                  <a:pt x="31" y="80"/>
                  <a:pt x="34" y="75"/>
                </a:cubicBezTo>
                <a:cubicBezTo>
                  <a:pt x="36" y="72"/>
                  <a:pt x="38" y="68"/>
                  <a:pt x="41" y="64"/>
                </a:cubicBezTo>
                <a:cubicBezTo>
                  <a:pt x="43" y="59"/>
                  <a:pt x="46" y="55"/>
                  <a:pt x="49" y="50"/>
                </a:cubicBezTo>
                <a:cubicBezTo>
                  <a:pt x="51" y="46"/>
                  <a:pt x="53" y="42"/>
                  <a:pt x="55" y="39"/>
                </a:cubicBezTo>
                <a:cubicBezTo>
                  <a:pt x="59" y="32"/>
                  <a:pt x="63" y="26"/>
                  <a:pt x="67" y="19"/>
                </a:cubicBezTo>
                <a:cubicBezTo>
                  <a:pt x="67" y="19"/>
                  <a:pt x="67" y="18"/>
                  <a:pt x="67" y="18"/>
                </a:cubicBezTo>
                <a:cubicBezTo>
                  <a:pt x="66" y="18"/>
                  <a:pt x="65" y="17"/>
                  <a:pt x="63" y="17"/>
                </a:cubicBezTo>
                <a:cubicBezTo>
                  <a:pt x="63" y="18"/>
                  <a:pt x="62" y="19"/>
                  <a:pt x="61" y="20"/>
                </a:cubicBezTo>
                <a:cubicBezTo>
                  <a:pt x="59" y="23"/>
                  <a:pt x="57" y="25"/>
                  <a:pt x="55" y="28"/>
                </a:cubicBezTo>
                <a:cubicBezTo>
                  <a:pt x="52" y="34"/>
                  <a:pt x="49" y="39"/>
                  <a:pt x="45" y="44"/>
                </a:cubicBezTo>
                <a:cubicBezTo>
                  <a:pt x="43" y="49"/>
                  <a:pt x="40" y="53"/>
                  <a:pt x="37" y="58"/>
                </a:cubicBezTo>
                <a:cubicBezTo>
                  <a:pt x="35" y="61"/>
                  <a:pt x="33" y="65"/>
                  <a:pt x="31" y="69"/>
                </a:cubicBezTo>
                <a:cubicBezTo>
                  <a:pt x="27" y="75"/>
                  <a:pt x="23" y="82"/>
                  <a:pt x="20" y="88"/>
                </a:cubicBezTo>
                <a:cubicBezTo>
                  <a:pt x="17" y="94"/>
                  <a:pt x="14" y="100"/>
                  <a:pt x="10" y="105"/>
                </a:cubicBezTo>
                <a:cubicBezTo>
                  <a:pt x="9" y="106"/>
                  <a:pt x="9" y="107"/>
                  <a:pt x="9" y="107"/>
                </a:cubicBezTo>
                <a:cubicBezTo>
                  <a:pt x="9" y="108"/>
                  <a:pt x="9" y="109"/>
                  <a:pt x="8" y="109"/>
                </a:cubicBezTo>
                <a:cubicBezTo>
                  <a:pt x="8" y="111"/>
                  <a:pt x="9" y="114"/>
                  <a:pt x="10" y="116"/>
                </a:cubicBezTo>
                <a:close/>
                <a:moveTo>
                  <a:pt x="91" y="19"/>
                </a:moveTo>
                <a:cubicBezTo>
                  <a:pt x="91" y="19"/>
                  <a:pt x="91" y="19"/>
                  <a:pt x="90" y="19"/>
                </a:cubicBezTo>
                <a:cubicBezTo>
                  <a:pt x="89" y="19"/>
                  <a:pt x="87" y="19"/>
                  <a:pt x="85" y="19"/>
                </a:cubicBezTo>
                <a:cubicBezTo>
                  <a:pt x="84" y="19"/>
                  <a:pt x="84" y="20"/>
                  <a:pt x="84" y="20"/>
                </a:cubicBezTo>
                <a:cubicBezTo>
                  <a:pt x="84" y="20"/>
                  <a:pt x="83" y="21"/>
                  <a:pt x="83" y="21"/>
                </a:cubicBezTo>
                <a:cubicBezTo>
                  <a:pt x="81" y="24"/>
                  <a:pt x="80" y="27"/>
                  <a:pt x="78" y="30"/>
                </a:cubicBezTo>
                <a:cubicBezTo>
                  <a:pt x="75" y="36"/>
                  <a:pt x="71" y="42"/>
                  <a:pt x="68" y="47"/>
                </a:cubicBezTo>
                <a:cubicBezTo>
                  <a:pt x="65" y="52"/>
                  <a:pt x="62" y="57"/>
                  <a:pt x="59" y="62"/>
                </a:cubicBezTo>
                <a:cubicBezTo>
                  <a:pt x="56" y="67"/>
                  <a:pt x="53" y="72"/>
                  <a:pt x="50" y="77"/>
                </a:cubicBezTo>
                <a:cubicBezTo>
                  <a:pt x="47" y="82"/>
                  <a:pt x="44" y="87"/>
                  <a:pt x="41" y="92"/>
                </a:cubicBezTo>
                <a:cubicBezTo>
                  <a:pt x="38" y="96"/>
                  <a:pt x="35" y="101"/>
                  <a:pt x="33" y="105"/>
                </a:cubicBezTo>
                <a:cubicBezTo>
                  <a:pt x="29" y="111"/>
                  <a:pt x="26" y="116"/>
                  <a:pt x="22" y="122"/>
                </a:cubicBezTo>
                <a:cubicBezTo>
                  <a:pt x="20" y="126"/>
                  <a:pt x="18" y="130"/>
                  <a:pt x="15" y="134"/>
                </a:cubicBezTo>
                <a:cubicBezTo>
                  <a:pt x="15" y="134"/>
                  <a:pt x="15" y="135"/>
                  <a:pt x="15" y="135"/>
                </a:cubicBezTo>
                <a:cubicBezTo>
                  <a:pt x="15" y="135"/>
                  <a:pt x="15" y="136"/>
                  <a:pt x="15" y="136"/>
                </a:cubicBezTo>
                <a:cubicBezTo>
                  <a:pt x="15" y="137"/>
                  <a:pt x="15" y="138"/>
                  <a:pt x="16" y="140"/>
                </a:cubicBezTo>
                <a:cubicBezTo>
                  <a:pt x="16" y="140"/>
                  <a:pt x="16" y="140"/>
                  <a:pt x="16" y="140"/>
                </a:cubicBezTo>
                <a:cubicBezTo>
                  <a:pt x="16" y="140"/>
                  <a:pt x="16" y="140"/>
                  <a:pt x="16" y="140"/>
                </a:cubicBezTo>
                <a:cubicBezTo>
                  <a:pt x="19" y="135"/>
                  <a:pt x="22" y="130"/>
                  <a:pt x="25" y="125"/>
                </a:cubicBezTo>
                <a:cubicBezTo>
                  <a:pt x="27" y="121"/>
                  <a:pt x="30" y="118"/>
                  <a:pt x="32" y="115"/>
                </a:cubicBezTo>
                <a:cubicBezTo>
                  <a:pt x="33" y="113"/>
                  <a:pt x="34" y="110"/>
                  <a:pt x="36" y="108"/>
                </a:cubicBezTo>
                <a:cubicBezTo>
                  <a:pt x="37" y="105"/>
                  <a:pt x="39" y="103"/>
                  <a:pt x="40" y="101"/>
                </a:cubicBezTo>
                <a:cubicBezTo>
                  <a:pt x="42" y="98"/>
                  <a:pt x="44" y="95"/>
                  <a:pt x="45" y="92"/>
                </a:cubicBezTo>
                <a:cubicBezTo>
                  <a:pt x="50" y="85"/>
                  <a:pt x="54" y="78"/>
                  <a:pt x="59" y="71"/>
                </a:cubicBezTo>
                <a:cubicBezTo>
                  <a:pt x="64" y="62"/>
                  <a:pt x="70" y="53"/>
                  <a:pt x="76" y="43"/>
                </a:cubicBezTo>
                <a:cubicBezTo>
                  <a:pt x="81" y="36"/>
                  <a:pt x="85" y="28"/>
                  <a:pt x="90" y="20"/>
                </a:cubicBezTo>
                <a:cubicBezTo>
                  <a:pt x="90" y="20"/>
                  <a:pt x="90" y="19"/>
                  <a:pt x="91" y="19"/>
                </a:cubicBezTo>
                <a:close/>
                <a:moveTo>
                  <a:pt x="94" y="167"/>
                </a:moveTo>
                <a:cubicBezTo>
                  <a:pt x="95" y="166"/>
                  <a:pt x="95" y="166"/>
                  <a:pt x="96" y="165"/>
                </a:cubicBezTo>
                <a:cubicBezTo>
                  <a:pt x="98" y="162"/>
                  <a:pt x="100" y="158"/>
                  <a:pt x="102" y="155"/>
                </a:cubicBezTo>
                <a:cubicBezTo>
                  <a:pt x="105" y="151"/>
                  <a:pt x="107" y="147"/>
                  <a:pt x="109" y="143"/>
                </a:cubicBezTo>
                <a:cubicBezTo>
                  <a:pt x="112" y="139"/>
                  <a:pt x="115" y="134"/>
                  <a:pt x="117" y="130"/>
                </a:cubicBezTo>
                <a:cubicBezTo>
                  <a:pt x="120" y="126"/>
                  <a:pt x="123" y="121"/>
                  <a:pt x="125" y="117"/>
                </a:cubicBezTo>
                <a:cubicBezTo>
                  <a:pt x="127" y="114"/>
                  <a:pt x="129" y="111"/>
                  <a:pt x="130" y="109"/>
                </a:cubicBezTo>
                <a:cubicBezTo>
                  <a:pt x="131" y="108"/>
                  <a:pt x="131" y="107"/>
                  <a:pt x="131" y="107"/>
                </a:cubicBezTo>
                <a:cubicBezTo>
                  <a:pt x="135" y="101"/>
                  <a:pt x="139" y="95"/>
                  <a:pt x="143" y="89"/>
                </a:cubicBezTo>
                <a:cubicBezTo>
                  <a:pt x="145" y="86"/>
                  <a:pt x="147" y="82"/>
                  <a:pt x="149" y="79"/>
                </a:cubicBezTo>
                <a:cubicBezTo>
                  <a:pt x="149" y="78"/>
                  <a:pt x="150" y="77"/>
                  <a:pt x="151" y="76"/>
                </a:cubicBezTo>
                <a:cubicBezTo>
                  <a:pt x="153" y="73"/>
                  <a:pt x="155" y="70"/>
                  <a:pt x="157" y="67"/>
                </a:cubicBezTo>
                <a:cubicBezTo>
                  <a:pt x="159" y="64"/>
                  <a:pt x="160" y="62"/>
                  <a:pt x="161" y="59"/>
                </a:cubicBezTo>
                <a:cubicBezTo>
                  <a:pt x="163" y="56"/>
                  <a:pt x="165" y="54"/>
                  <a:pt x="167" y="51"/>
                </a:cubicBezTo>
                <a:cubicBezTo>
                  <a:pt x="167" y="50"/>
                  <a:pt x="167" y="50"/>
                  <a:pt x="168" y="49"/>
                </a:cubicBezTo>
                <a:cubicBezTo>
                  <a:pt x="168" y="48"/>
                  <a:pt x="167" y="48"/>
                  <a:pt x="167" y="47"/>
                </a:cubicBezTo>
                <a:cubicBezTo>
                  <a:pt x="167" y="46"/>
                  <a:pt x="167" y="44"/>
                  <a:pt x="166" y="43"/>
                </a:cubicBezTo>
                <a:cubicBezTo>
                  <a:pt x="166" y="43"/>
                  <a:pt x="166" y="44"/>
                  <a:pt x="165" y="44"/>
                </a:cubicBezTo>
                <a:cubicBezTo>
                  <a:pt x="165" y="45"/>
                  <a:pt x="164" y="46"/>
                  <a:pt x="164" y="47"/>
                </a:cubicBezTo>
                <a:cubicBezTo>
                  <a:pt x="162" y="49"/>
                  <a:pt x="161" y="52"/>
                  <a:pt x="159" y="55"/>
                </a:cubicBezTo>
                <a:cubicBezTo>
                  <a:pt x="157" y="58"/>
                  <a:pt x="155" y="62"/>
                  <a:pt x="153" y="65"/>
                </a:cubicBezTo>
                <a:cubicBezTo>
                  <a:pt x="153" y="66"/>
                  <a:pt x="153" y="67"/>
                  <a:pt x="152" y="67"/>
                </a:cubicBezTo>
                <a:cubicBezTo>
                  <a:pt x="150" y="70"/>
                  <a:pt x="148" y="73"/>
                  <a:pt x="147" y="76"/>
                </a:cubicBezTo>
                <a:cubicBezTo>
                  <a:pt x="146" y="77"/>
                  <a:pt x="145" y="78"/>
                  <a:pt x="144" y="79"/>
                </a:cubicBezTo>
                <a:cubicBezTo>
                  <a:pt x="141" y="84"/>
                  <a:pt x="138" y="89"/>
                  <a:pt x="135" y="94"/>
                </a:cubicBezTo>
                <a:cubicBezTo>
                  <a:pt x="131" y="99"/>
                  <a:pt x="128" y="104"/>
                  <a:pt x="125" y="109"/>
                </a:cubicBezTo>
                <a:cubicBezTo>
                  <a:pt x="123" y="114"/>
                  <a:pt x="120" y="118"/>
                  <a:pt x="118" y="123"/>
                </a:cubicBezTo>
                <a:cubicBezTo>
                  <a:pt x="115" y="127"/>
                  <a:pt x="112" y="132"/>
                  <a:pt x="109" y="137"/>
                </a:cubicBezTo>
                <a:cubicBezTo>
                  <a:pt x="106" y="141"/>
                  <a:pt x="103" y="146"/>
                  <a:pt x="100" y="151"/>
                </a:cubicBezTo>
                <a:cubicBezTo>
                  <a:pt x="97" y="155"/>
                  <a:pt x="94" y="159"/>
                  <a:pt x="91" y="163"/>
                </a:cubicBezTo>
                <a:cubicBezTo>
                  <a:pt x="91" y="163"/>
                  <a:pt x="91" y="164"/>
                  <a:pt x="90" y="165"/>
                </a:cubicBezTo>
                <a:cubicBezTo>
                  <a:pt x="92" y="165"/>
                  <a:pt x="93" y="166"/>
                  <a:pt x="94" y="167"/>
                </a:cubicBezTo>
                <a:close/>
                <a:moveTo>
                  <a:pt x="12" y="124"/>
                </a:moveTo>
                <a:cubicBezTo>
                  <a:pt x="12" y="124"/>
                  <a:pt x="12" y="124"/>
                  <a:pt x="12" y="124"/>
                </a:cubicBezTo>
                <a:cubicBezTo>
                  <a:pt x="13" y="122"/>
                  <a:pt x="14" y="120"/>
                  <a:pt x="15" y="118"/>
                </a:cubicBezTo>
                <a:cubicBezTo>
                  <a:pt x="17" y="116"/>
                  <a:pt x="18" y="114"/>
                  <a:pt x="19" y="111"/>
                </a:cubicBezTo>
                <a:cubicBezTo>
                  <a:pt x="21" y="109"/>
                  <a:pt x="22" y="107"/>
                  <a:pt x="23" y="104"/>
                </a:cubicBezTo>
                <a:cubicBezTo>
                  <a:pt x="27" y="98"/>
                  <a:pt x="31" y="92"/>
                  <a:pt x="35" y="85"/>
                </a:cubicBezTo>
                <a:cubicBezTo>
                  <a:pt x="39" y="79"/>
                  <a:pt x="42" y="73"/>
                  <a:pt x="46" y="66"/>
                </a:cubicBezTo>
                <a:cubicBezTo>
                  <a:pt x="49" y="61"/>
                  <a:pt x="52" y="56"/>
                  <a:pt x="55" y="51"/>
                </a:cubicBezTo>
                <a:cubicBezTo>
                  <a:pt x="57" y="48"/>
                  <a:pt x="59" y="45"/>
                  <a:pt x="61" y="42"/>
                </a:cubicBezTo>
                <a:cubicBezTo>
                  <a:pt x="64" y="36"/>
                  <a:pt x="67" y="31"/>
                  <a:pt x="70" y="25"/>
                </a:cubicBezTo>
                <a:cubicBezTo>
                  <a:pt x="71" y="24"/>
                  <a:pt x="72" y="23"/>
                  <a:pt x="73" y="21"/>
                </a:cubicBezTo>
                <a:cubicBezTo>
                  <a:pt x="73" y="21"/>
                  <a:pt x="73" y="20"/>
                  <a:pt x="73" y="19"/>
                </a:cubicBezTo>
                <a:cubicBezTo>
                  <a:pt x="72" y="19"/>
                  <a:pt x="70" y="19"/>
                  <a:pt x="69" y="18"/>
                </a:cubicBezTo>
                <a:cubicBezTo>
                  <a:pt x="69" y="19"/>
                  <a:pt x="68" y="19"/>
                  <a:pt x="68" y="20"/>
                </a:cubicBezTo>
                <a:cubicBezTo>
                  <a:pt x="67" y="22"/>
                  <a:pt x="66" y="24"/>
                  <a:pt x="65" y="26"/>
                </a:cubicBezTo>
                <a:cubicBezTo>
                  <a:pt x="63" y="28"/>
                  <a:pt x="61" y="31"/>
                  <a:pt x="60" y="33"/>
                </a:cubicBezTo>
                <a:cubicBezTo>
                  <a:pt x="57" y="38"/>
                  <a:pt x="55" y="42"/>
                  <a:pt x="53" y="46"/>
                </a:cubicBezTo>
                <a:cubicBezTo>
                  <a:pt x="51" y="49"/>
                  <a:pt x="49" y="52"/>
                  <a:pt x="47" y="55"/>
                </a:cubicBezTo>
                <a:cubicBezTo>
                  <a:pt x="46" y="58"/>
                  <a:pt x="44" y="61"/>
                  <a:pt x="43" y="64"/>
                </a:cubicBezTo>
                <a:cubicBezTo>
                  <a:pt x="39" y="70"/>
                  <a:pt x="36" y="75"/>
                  <a:pt x="32" y="81"/>
                </a:cubicBezTo>
                <a:cubicBezTo>
                  <a:pt x="29" y="86"/>
                  <a:pt x="27" y="91"/>
                  <a:pt x="24" y="96"/>
                </a:cubicBezTo>
                <a:cubicBezTo>
                  <a:pt x="21" y="101"/>
                  <a:pt x="18" y="106"/>
                  <a:pt x="14" y="112"/>
                </a:cubicBezTo>
                <a:cubicBezTo>
                  <a:pt x="13" y="113"/>
                  <a:pt x="12" y="115"/>
                  <a:pt x="12" y="117"/>
                </a:cubicBezTo>
                <a:cubicBezTo>
                  <a:pt x="11" y="117"/>
                  <a:pt x="11" y="118"/>
                  <a:pt x="11" y="118"/>
                </a:cubicBezTo>
                <a:cubicBezTo>
                  <a:pt x="11" y="119"/>
                  <a:pt x="11" y="120"/>
                  <a:pt x="11" y="120"/>
                </a:cubicBezTo>
                <a:cubicBezTo>
                  <a:pt x="11" y="122"/>
                  <a:pt x="12" y="123"/>
                  <a:pt x="12" y="124"/>
                </a:cubicBezTo>
                <a:close/>
                <a:moveTo>
                  <a:pt x="165" y="100"/>
                </a:moveTo>
                <a:cubicBezTo>
                  <a:pt x="165" y="100"/>
                  <a:pt x="165" y="100"/>
                  <a:pt x="165" y="100"/>
                </a:cubicBezTo>
                <a:cubicBezTo>
                  <a:pt x="165" y="100"/>
                  <a:pt x="165" y="100"/>
                  <a:pt x="165" y="100"/>
                </a:cubicBezTo>
                <a:cubicBezTo>
                  <a:pt x="163" y="102"/>
                  <a:pt x="162" y="104"/>
                  <a:pt x="161" y="106"/>
                </a:cubicBezTo>
                <a:cubicBezTo>
                  <a:pt x="158" y="110"/>
                  <a:pt x="156" y="113"/>
                  <a:pt x="154" y="116"/>
                </a:cubicBezTo>
                <a:cubicBezTo>
                  <a:pt x="153" y="118"/>
                  <a:pt x="152" y="119"/>
                  <a:pt x="151" y="121"/>
                </a:cubicBezTo>
                <a:cubicBezTo>
                  <a:pt x="150" y="123"/>
                  <a:pt x="148" y="125"/>
                  <a:pt x="147" y="127"/>
                </a:cubicBezTo>
                <a:cubicBezTo>
                  <a:pt x="146" y="129"/>
                  <a:pt x="144" y="131"/>
                  <a:pt x="142" y="134"/>
                </a:cubicBezTo>
                <a:cubicBezTo>
                  <a:pt x="141" y="136"/>
                  <a:pt x="140" y="138"/>
                  <a:pt x="138" y="140"/>
                </a:cubicBezTo>
                <a:cubicBezTo>
                  <a:pt x="137" y="142"/>
                  <a:pt x="136" y="144"/>
                  <a:pt x="135" y="146"/>
                </a:cubicBezTo>
                <a:cubicBezTo>
                  <a:pt x="133" y="148"/>
                  <a:pt x="132" y="150"/>
                  <a:pt x="130" y="152"/>
                </a:cubicBezTo>
                <a:cubicBezTo>
                  <a:pt x="128" y="155"/>
                  <a:pt x="126" y="158"/>
                  <a:pt x="124" y="161"/>
                </a:cubicBezTo>
                <a:cubicBezTo>
                  <a:pt x="124" y="162"/>
                  <a:pt x="123" y="163"/>
                  <a:pt x="122" y="164"/>
                </a:cubicBezTo>
                <a:cubicBezTo>
                  <a:pt x="121" y="165"/>
                  <a:pt x="120" y="167"/>
                  <a:pt x="119" y="168"/>
                </a:cubicBezTo>
                <a:cubicBezTo>
                  <a:pt x="118" y="169"/>
                  <a:pt x="118" y="171"/>
                  <a:pt x="117" y="172"/>
                </a:cubicBezTo>
                <a:cubicBezTo>
                  <a:pt x="116" y="173"/>
                  <a:pt x="115" y="175"/>
                  <a:pt x="114" y="177"/>
                </a:cubicBezTo>
                <a:cubicBezTo>
                  <a:pt x="112" y="178"/>
                  <a:pt x="111" y="180"/>
                  <a:pt x="110" y="182"/>
                </a:cubicBezTo>
                <a:cubicBezTo>
                  <a:pt x="109" y="183"/>
                  <a:pt x="109" y="183"/>
                  <a:pt x="109" y="184"/>
                </a:cubicBezTo>
                <a:cubicBezTo>
                  <a:pt x="109" y="185"/>
                  <a:pt x="110" y="187"/>
                  <a:pt x="111" y="188"/>
                </a:cubicBezTo>
                <a:cubicBezTo>
                  <a:pt x="111" y="188"/>
                  <a:pt x="111" y="188"/>
                  <a:pt x="111" y="189"/>
                </a:cubicBezTo>
                <a:cubicBezTo>
                  <a:pt x="111" y="188"/>
                  <a:pt x="111" y="188"/>
                  <a:pt x="111" y="188"/>
                </a:cubicBezTo>
                <a:cubicBezTo>
                  <a:pt x="112" y="188"/>
                  <a:pt x="112" y="187"/>
                  <a:pt x="112" y="187"/>
                </a:cubicBezTo>
                <a:cubicBezTo>
                  <a:pt x="114" y="183"/>
                  <a:pt x="116" y="180"/>
                  <a:pt x="119" y="177"/>
                </a:cubicBezTo>
                <a:cubicBezTo>
                  <a:pt x="121" y="173"/>
                  <a:pt x="124" y="169"/>
                  <a:pt x="127" y="166"/>
                </a:cubicBezTo>
                <a:cubicBezTo>
                  <a:pt x="129" y="163"/>
                  <a:pt x="131" y="160"/>
                  <a:pt x="133" y="157"/>
                </a:cubicBezTo>
                <a:cubicBezTo>
                  <a:pt x="134" y="155"/>
                  <a:pt x="135" y="153"/>
                  <a:pt x="137" y="151"/>
                </a:cubicBezTo>
                <a:cubicBezTo>
                  <a:pt x="141" y="146"/>
                  <a:pt x="145" y="139"/>
                  <a:pt x="150" y="133"/>
                </a:cubicBezTo>
                <a:cubicBezTo>
                  <a:pt x="152" y="130"/>
                  <a:pt x="153" y="128"/>
                  <a:pt x="155" y="126"/>
                </a:cubicBezTo>
                <a:cubicBezTo>
                  <a:pt x="155" y="124"/>
                  <a:pt x="156" y="123"/>
                  <a:pt x="157" y="122"/>
                </a:cubicBezTo>
                <a:cubicBezTo>
                  <a:pt x="158" y="120"/>
                  <a:pt x="160" y="118"/>
                  <a:pt x="161" y="117"/>
                </a:cubicBezTo>
                <a:cubicBezTo>
                  <a:pt x="161" y="116"/>
                  <a:pt x="162" y="114"/>
                  <a:pt x="163" y="113"/>
                </a:cubicBezTo>
                <a:cubicBezTo>
                  <a:pt x="163" y="113"/>
                  <a:pt x="163" y="112"/>
                  <a:pt x="163" y="112"/>
                </a:cubicBezTo>
                <a:cubicBezTo>
                  <a:pt x="164" y="109"/>
                  <a:pt x="164" y="106"/>
                  <a:pt x="164" y="103"/>
                </a:cubicBezTo>
                <a:cubicBezTo>
                  <a:pt x="165" y="102"/>
                  <a:pt x="165" y="101"/>
                  <a:pt x="165" y="100"/>
                </a:cubicBezTo>
                <a:close/>
                <a:moveTo>
                  <a:pt x="8" y="106"/>
                </a:moveTo>
                <a:cubicBezTo>
                  <a:pt x="8" y="106"/>
                  <a:pt x="8" y="105"/>
                  <a:pt x="8" y="105"/>
                </a:cubicBezTo>
                <a:cubicBezTo>
                  <a:pt x="9" y="104"/>
                  <a:pt x="10" y="103"/>
                  <a:pt x="10" y="102"/>
                </a:cubicBezTo>
                <a:cubicBezTo>
                  <a:pt x="12" y="99"/>
                  <a:pt x="14" y="96"/>
                  <a:pt x="16" y="92"/>
                </a:cubicBezTo>
                <a:cubicBezTo>
                  <a:pt x="17" y="90"/>
                  <a:pt x="19" y="87"/>
                  <a:pt x="20" y="84"/>
                </a:cubicBezTo>
                <a:cubicBezTo>
                  <a:pt x="23" y="80"/>
                  <a:pt x="26" y="75"/>
                  <a:pt x="29" y="70"/>
                </a:cubicBezTo>
                <a:cubicBezTo>
                  <a:pt x="30" y="67"/>
                  <a:pt x="32" y="64"/>
                  <a:pt x="33" y="61"/>
                </a:cubicBezTo>
                <a:cubicBezTo>
                  <a:pt x="36" y="56"/>
                  <a:pt x="39" y="51"/>
                  <a:pt x="42" y="47"/>
                </a:cubicBezTo>
                <a:cubicBezTo>
                  <a:pt x="45" y="42"/>
                  <a:pt x="47" y="38"/>
                  <a:pt x="50" y="33"/>
                </a:cubicBezTo>
                <a:cubicBezTo>
                  <a:pt x="53" y="30"/>
                  <a:pt x="55" y="26"/>
                  <a:pt x="58" y="22"/>
                </a:cubicBezTo>
                <a:cubicBezTo>
                  <a:pt x="59" y="20"/>
                  <a:pt x="60" y="18"/>
                  <a:pt x="61" y="16"/>
                </a:cubicBezTo>
                <a:cubicBezTo>
                  <a:pt x="61" y="16"/>
                  <a:pt x="61" y="16"/>
                  <a:pt x="61" y="16"/>
                </a:cubicBezTo>
                <a:cubicBezTo>
                  <a:pt x="60" y="15"/>
                  <a:pt x="59" y="15"/>
                  <a:pt x="58" y="15"/>
                </a:cubicBezTo>
                <a:cubicBezTo>
                  <a:pt x="57" y="15"/>
                  <a:pt x="57" y="14"/>
                  <a:pt x="56" y="16"/>
                </a:cubicBezTo>
                <a:cubicBezTo>
                  <a:pt x="52" y="22"/>
                  <a:pt x="48" y="29"/>
                  <a:pt x="43" y="36"/>
                </a:cubicBezTo>
                <a:cubicBezTo>
                  <a:pt x="42" y="39"/>
                  <a:pt x="40" y="43"/>
                  <a:pt x="38" y="46"/>
                </a:cubicBezTo>
                <a:cubicBezTo>
                  <a:pt x="35" y="50"/>
                  <a:pt x="32" y="54"/>
                  <a:pt x="30" y="59"/>
                </a:cubicBezTo>
                <a:cubicBezTo>
                  <a:pt x="28" y="62"/>
                  <a:pt x="25" y="66"/>
                  <a:pt x="23" y="70"/>
                </a:cubicBezTo>
                <a:cubicBezTo>
                  <a:pt x="22" y="72"/>
                  <a:pt x="21" y="73"/>
                  <a:pt x="20" y="75"/>
                </a:cubicBezTo>
                <a:cubicBezTo>
                  <a:pt x="19" y="77"/>
                  <a:pt x="18" y="79"/>
                  <a:pt x="17" y="81"/>
                </a:cubicBezTo>
                <a:cubicBezTo>
                  <a:pt x="16" y="82"/>
                  <a:pt x="16" y="82"/>
                  <a:pt x="16" y="83"/>
                </a:cubicBezTo>
                <a:cubicBezTo>
                  <a:pt x="13" y="86"/>
                  <a:pt x="11" y="90"/>
                  <a:pt x="9" y="94"/>
                </a:cubicBezTo>
                <a:cubicBezTo>
                  <a:pt x="8" y="94"/>
                  <a:pt x="8" y="95"/>
                  <a:pt x="8" y="95"/>
                </a:cubicBezTo>
                <a:cubicBezTo>
                  <a:pt x="7" y="96"/>
                  <a:pt x="7" y="96"/>
                  <a:pt x="7" y="96"/>
                </a:cubicBezTo>
                <a:cubicBezTo>
                  <a:pt x="6" y="97"/>
                  <a:pt x="6" y="97"/>
                  <a:pt x="6" y="98"/>
                </a:cubicBezTo>
                <a:cubicBezTo>
                  <a:pt x="6" y="98"/>
                  <a:pt x="6" y="99"/>
                  <a:pt x="6" y="99"/>
                </a:cubicBezTo>
                <a:cubicBezTo>
                  <a:pt x="6" y="100"/>
                  <a:pt x="6" y="100"/>
                  <a:pt x="6" y="100"/>
                </a:cubicBezTo>
                <a:cubicBezTo>
                  <a:pt x="6" y="101"/>
                  <a:pt x="6" y="102"/>
                  <a:pt x="6" y="103"/>
                </a:cubicBezTo>
                <a:cubicBezTo>
                  <a:pt x="6" y="104"/>
                  <a:pt x="7" y="105"/>
                  <a:pt x="7" y="105"/>
                </a:cubicBezTo>
                <a:cubicBezTo>
                  <a:pt x="7" y="106"/>
                  <a:pt x="7" y="106"/>
                  <a:pt x="8" y="106"/>
                </a:cubicBezTo>
                <a:close/>
                <a:moveTo>
                  <a:pt x="114" y="196"/>
                </a:moveTo>
                <a:cubicBezTo>
                  <a:pt x="114" y="196"/>
                  <a:pt x="114" y="196"/>
                  <a:pt x="114" y="196"/>
                </a:cubicBezTo>
                <a:cubicBezTo>
                  <a:pt x="115" y="195"/>
                  <a:pt x="116" y="194"/>
                  <a:pt x="116" y="193"/>
                </a:cubicBezTo>
                <a:cubicBezTo>
                  <a:pt x="119" y="190"/>
                  <a:pt x="121" y="187"/>
                  <a:pt x="123" y="183"/>
                </a:cubicBezTo>
                <a:cubicBezTo>
                  <a:pt x="123" y="183"/>
                  <a:pt x="124" y="182"/>
                  <a:pt x="124" y="182"/>
                </a:cubicBezTo>
                <a:cubicBezTo>
                  <a:pt x="125" y="180"/>
                  <a:pt x="127" y="177"/>
                  <a:pt x="129" y="175"/>
                </a:cubicBezTo>
                <a:cubicBezTo>
                  <a:pt x="130" y="173"/>
                  <a:pt x="130" y="172"/>
                  <a:pt x="131" y="171"/>
                </a:cubicBezTo>
                <a:cubicBezTo>
                  <a:pt x="132" y="169"/>
                  <a:pt x="133" y="168"/>
                  <a:pt x="134" y="167"/>
                </a:cubicBezTo>
                <a:cubicBezTo>
                  <a:pt x="136" y="165"/>
                  <a:pt x="138" y="162"/>
                  <a:pt x="139" y="160"/>
                </a:cubicBezTo>
                <a:cubicBezTo>
                  <a:pt x="141" y="158"/>
                  <a:pt x="142" y="156"/>
                  <a:pt x="144" y="154"/>
                </a:cubicBezTo>
                <a:cubicBezTo>
                  <a:pt x="145" y="151"/>
                  <a:pt x="147" y="149"/>
                  <a:pt x="149" y="146"/>
                </a:cubicBezTo>
                <a:cubicBezTo>
                  <a:pt x="151" y="144"/>
                  <a:pt x="153" y="141"/>
                  <a:pt x="154" y="139"/>
                </a:cubicBezTo>
                <a:cubicBezTo>
                  <a:pt x="155" y="137"/>
                  <a:pt x="157" y="135"/>
                  <a:pt x="158" y="134"/>
                </a:cubicBezTo>
                <a:cubicBezTo>
                  <a:pt x="159" y="132"/>
                  <a:pt x="160" y="130"/>
                  <a:pt x="161" y="128"/>
                </a:cubicBezTo>
                <a:cubicBezTo>
                  <a:pt x="161" y="128"/>
                  <a:pt x="161" y="128"/>
                  <a:pt x="161" y="127"/>
                </a:cubicBezTo>
                <a:cubicBezTo>
                  <a:pt x="162" y="127"/>
                  <a:pt x="162" y="126"/>
                  <a:pt x="162" y="126"/>
                </a:cubicBezTo>
                <a:cubicBezTo>
                  <a:pt x="162" y="123"/>
                  <a:pt x="163" y="120"/>
                  <a:pt x="163" y="117"/>
                </a:cubicBezTo>
                <a:cubicBezTo>
                  <a:pt x="163" y="117"/>
                  <a:pt x="163" y="117"/>
                  <a:pt x="163" y="116"/>
                </a:cubicBezTo>
                <a:cubicBezTo>
                  <a:pt x="163" y="117"/>
                  <a:pt x="162" y="117"/>
                  <a:pt x="162" y="117"/>
                </a:cubicBezTo>
                <a:cubicBezTo>
                  <a:pt x="161" y="118"/>
                  <a:pt x="161" y="119"/>
                  <a:pt x="160" y="121"/>
                </a:cubicBezTo>
                <a:cubicBezTo>
                  <a:pt x="159" y="122"/>
                  <a:pt x="158" y="123"/>
                  <a:pt x="157" y="125"/>
                </a:cubicBezTo>
                <a:cubicBezTo>
                  <a:pt x="155" y="127"/>
                  <a:pt x="153" y="130"/>
                  <a:pt x="152" y="133"/>
                </a:cubicBezTo>
                <a:cubicBezTo>
                  <a:pt x="150" y="135"/>
                  <a:pt x="149" y="137"/>
                  <a:pt x="148" y="138"/>
                </a:cubicBezTo>
                <a:cubicBezTo>
                  <a:pt x="147" y="140"/>
                  <a:pt x="146" y="142"/>
                  <a:pt x="145" y="143"/>
                </a:cubicBezTo>
                <a:cubicBezTo>
                  <a:pt x="141" y="148"/>
                  <a:pt x="138" y="153"/>
                  <a:pt x="134" y="157"/>
                </a:cubicBezTo>
                <a:cubicBezTo>
                  <a:pt x="133" y="160"/>
                  <a:pt x="131" y="162"/>
                  <a:pt x="129" y="164"/>
                </a:cubicBezTo>
                <a:cubicBezTo>
                  <a:pt x="129" y="165"/>
                  <a:pt x="128" y="166"/>
                  <a:pt x="127" y="167"/>
                </a:cubicBezTo>
                <a:cubicBezTo>
                  <a:pt x="126" y="169"/>
                  <a:pt x="125" y="171"/>
                  <a:pt x="123" y="173"/>
                </a:cubicBezTo>
                <a:cubicBezTo>
                  <a:pt x="122" y="175"/>
                  <a:pt x="121" y="176"/>
                  <a:pt x="120" y="178"/>
                </a:cubicBezTo>
                <a:cubicBezTo>
                  <a:pt x="118" y="180"/>
                  <a:pt x="116" y="183"/>
                  <a:pt x="115" y="186"/>
                </a:cubicBezTo>
                <a:cubicBezTo>
                  <a:pt x="114" y="187"/>
                  <a:pt x="113" y="189"/>
                  <a:pt x="112" y="190"/>
                </a:cubicBezTo>
                <a:cubicBezTo>
                  <a:pt x="112" y="190"/>
                  <a:pt x="112" y="190"/>
                  <a:pt x="112" y="190"/>
                </a:cubicBezTo>
                <a:cubicBezTo>
                  <a:pt x="113" y="192"/>
                  <a:pt x="113" y="194"/>
                  <a:pt x="114" y="196"/>
                </a:cubicBezTo>
                <a:close/>
                <a:moveTo>
                  <a:pt x="55" y="15"/>
                </a:moveTo>
                <a:cubicBezTo>
                  <a:pt x="54" y="14"/>
                  <a:pt x="54" y="14"/>
                  <a:pt x="53" y="14"/>
                </a:cubicBezTo>
                <a:cubicBezTo>
                  <a:pt x="53" y="14"/>
                  <a:pt x="52" y="14"/>
                  <a:pt x="52" y="15"/>
                </a:cubicBezTo>
                <a:cubicBezTo>
                  <a:pt x="51" y="16"/>
                  <a:pt x="50" y="17"/>
                  <a:pt x="49" y="18"/>
                </a:cubicBezTo>
                <a:cubicBezTo>
                  <a:pt x="46" y="22"/>
                  <a:pt x="44" y="26"/>
                  <a:pt x="41" y="30"/>
                </a:cubicBezTo>
                <a:cubicBezTo>
                  <a:pt x="39" y="33"/>
                  <a:pt x="37" y="35"/>
                  <a:pt x="35" y="38"/>
                </a:cubicBezTo>
                <a:cubicBezTo>
                  <a:pt x="31" y="43"/>
                  <a:pt x="28" y="48"/>
                  <a:pt x="25" y="53"/>
                </a:cubicBezTo>
                <a:cubicBezTo>
                  <a:pt x="22" y="57"/>
                  <a:pt x="20" y="62"/>
                  <a:pt x="17" y="66"/>
                </a:cubicBezTo>
                <a:cubicBezTo>
                  <a:pt x="16" y="67"/>
                  <a:pt x="16" y="68"/>
                  <a:pt x="15" y="69"/>
                </a:cubicBezTo>
                <a:cubicBezTo>
                  <a:pt x="15" y="70"/>
                  <a:pt x="14" y="72"/>
                  <a:pt x="14" y="73"/>
                </a:cubicBezTo>
                <a:cubicBezTo>
                  <a:pt x="13" y="73"/>
                  <a:pt x="13" y="74"/>
                  <a:pt x="13" y="74"/>
                </a:cubicBezTo>
                <a:cubicBezTo>
                  <a:pt x="13" y="75"/>
                  <a:pt x="13" y="75"/>
                  <a:pt x="12" y="75"/>
                </a:cubicBezTo>
                <a:cubicBezTo>
                  <a:pt x="12" y="75"/>
                  <a:pt x="12" y="76"/>
                  <a:pt x="11" y="76"/>
                </a:cubicBezTo>
                <a:cubicBezTo>
                  <a:pt x="10" y="78"/>
                  <a:pt x="9" y="79"/>
                  <a:pt x="8" y="81"/>
                </a:cubicBezTo>
                <a:cubicBezTo>
                  <a:pt x="6" y="82"/>
                  <a:pt x="6" y="84"/>
                  <a:pt x="5" y="85"/>
                </a:cubicBezTo>
                <a:cubicBezTo>
                  <a:pt x="5" y="86"/>
                  <a:pt x="4" y="87"/>
                  <a:pt x="4" y="87"/>
                </a:cubicBezTo>
                <a:cubicBezTo>
                  <a:pt x="4" y="88"/>
                  <a:pt x="4" y="88"/>
                  <a:pt x="4" y="89"/>
                </a:cubicBezTo>
                <a:cubicBezTo>
                  <a:pt x="5" y="91"/>
                  <a:pt x="5" y="92"/>
                  <a:pt x="5" y="94"/>
                </a:cubicBezTo>
                <a:cubicBezTo>
                  <a:pt x="5" y="95"/>
                  <a:pt x="5" y="95"/>
                  <a:pt x="5" y="96"/>
                </a:cubicBezTo>
                <a:cubicBezTo>
                  <a:pt x="6" y="95"/>
                  <a:pt x="7" y="94"/>
                  <a:pt x="7" y="93"/>
                </a:cubicBezTo>
                <a:cubicBezTo>
                  <a:pt x="8" y="92"/>
                  <a:pt x="9" y="91"/>
                  <a:pt x="9" y="90"/>
                </a:cubicBezTo>
                <a:cubicBezTo>
                  <a:pt x="12" y="86"/>
                  <a:pt x="14" y="83"/>
                  <a:pt x="16" y="79"/>
                </a:cubicBezTo>
                <a:cubicBezTo>
                  <a:pt x="16" y="79"/>
                  <a:pt x="17" y="78"/>
                  <a:pt x="17" y="77"/>
                </a:cubicBezTo>
                <a:cubicBezTo>
                  <a:pt x="18" y="76"/>
                  <a:pt x="19" y="74"/>
                  <a:pt x="20" y="72"/>
                </a:cubicBezTo>
                <a:cubicBezTo>
                  <a:pt x="22" y="68"/>
                  <a:pt x="25" y="64"/>
                  <a:pt x="27" y="60"/>
                </a:cubicBezTo>
                <a:cubicBezTo>
                  <a:pt x="30" y="56"/>
                  <a:pt x="33" y="51"/>
                  <a:pt x="35" y="47"/>
                </a:cubicBezTo>
                <a:cubicBezTo>
                  <a:pt x="39" y="41"/>
                  <a:pt x="42" y="35"/>
                  <a:pt x="46" y="29"/>
                </a:cubicBezTo>
                <a:cubicBezTo>
                  <a:pt x="49" y="24"/>
                  <a:pt x="52" y="20"/>
                  <a:pt x="55" y="15"/>
                </a:cubicBezTo>
                <a:cubicBezTo>
                  <a:pt x="55" y="15"/>
                  <a:pt x="55" y="15"/>
                  <a:pt x="55" y="15"/>
                </a:cubicBezTo>
                <a:close/>
                <a:moveTo>
                  <a:pt x="161" y="132"/>
                </a:moveTo>
                <a:cubicBezTo>
                  <a:pt x="161" y="132"/>
                  <a:pt x="161" y="132"/>
                  <a:pt x="161" y="132"/>
                </a:cubicBezTo>
                <a:cubicBezTo>
                  <a:pt x="161" y="132"/>
                  <a:pt x="161" y="132"/>
                  <a:pt x="161" y="132"/>
                </a:cubicBezTo>
                <a:cubicBezTo>
                  <a:pt x="160" y="133"/>
                  <a:pt x="159" y="134"/>
                  <a:pt x="158" y="136"/>
                </a:cubicBezTo>
                <a:cubicBezTo>
                  <a:pt x="157" y="137"/>
                  <a:pt x="157" y="138"/>
                  <a:pt x="156" y="139"/>
                </a:cubicBezTo>
                <a:cubicBezTo>
                  <a:pt x="154" y="142"/>
                  <a:pt x="152" y="144"/>
                  <a:pt x="151" y="147"/>
                </a:cubicBezTo>
                <a:cubicBezTo>
                  <a:pt x="149" y="149"/>
                  <a:pt x="148" y="151"/>
                  <a:pt x="146" y="153"/>
                </a:cubicBezTo>
                <a:cubicBezTo>
                  <a:pt x="145" y="154"/>
                  <a:pt x="144" y="155"/>
                  <a:pt x="143" y="157"/>
                </a:cubicBezTo>
                <a:cubicBezTo>
                  <a:pt x="141" y="160"/>
                  <a:pt x="139" y="163"/>
                  <a:pt x="137" y="166"/>
                </a:cubicBezTo>
                <a:cubicBezTo>
                  <a:pt x="136" y="167"/>
                  <a:pt x="135" y="168"/>
                  <a:pt x="135" y="169"/>
                </a:cubicBezTo>
                <a:cubicBezTo>
                  <a:pt x="133" y="171"/>
                  <a:pt x="132" y="173"/>
                  <a:pt x="131" y="174"/>
                </a:cubicBezTo>
                <a:cubicBezTo>
                  <a:pt x="129" y="177"/>
                  <a:pt x="128" y="179"/>
                  <a:pt x="126" y="181"/>
                </a:cubicBezTo>
                <a:cubicBezTo>
                  <a:pt x="125" y="183"/>
                  <a:pt x="124" y="184"/>
                  <a:pt x="123" y="186"/>
                </a:cubicBezTo>
                <a:cubicBezTo>
                  <a:pt x="122" y="187"/>
                  <a:pt x="121" y="189"/>
                  <a:pt x="120" y="190"/>
                </a:cubicBezTo>
                <a:cubicBezTo>
                  <a:pt x="118" y="193"/>
                  <a:pt x="116" y="195"/>
                  <a:pt x="115" y="198"/>
                </a:cubicBezTo>
                <a:cubicBezTo>
                  <a:pt x="115" y="198"/>
                  <a:pt x="115" y="199"/>
                  <a:pt x="115" y="199"/>
                </a:cubicBezTo>
                <a:cubicBezTo>
                  <a:pt x="115" y="200"/>
                  <a:pt x="115" y="202"/>
                  <a:pt x="116" y="203"/>
                </a:cubicBezTo>
                <a:cubicBezTo>
                  <a:pt x="116" y="203"/>
                  <a:pt x="116" y="203"/>
                  <a:pt x="116" y="203"/>
                </a:cubicBezTo>
                <a:cubicBezTo>
                  <a:pt x="116" y="203"/>
                  <a:pt x="116" y="203"/>
                  <a:pt x="116" y="203"/>
                </a:cubicBezTo>
                <a:cubicBezTo>
                  <a:pt x="118" y="201"/>
                  <a:pt x="119" y="199"/>
                  <a:pt x="120" y="197"/>
                </a:cubicBezTo>
                <a:cubicBezTo>
                  <a:pt x="122" y="195"/>
                  <a:pt x="124" y="192"/>
                  <a:pt x="126" y="190"/>
                </a:cubicBezTo>
                <a:cubicBezTo>
                  <a:pt x="128" y="186"/>
                  <a:pt x="131" y="181"/>
                  <a:pt x="134" y="177"/>
                </a:cubicBezTo>
                <a:cubicBezTo>
                  <a:pt x="134" y="176"/>
                  <a:pt x="135" y="176"/>
                  <a:pt x="136" y="175"/>
                </a:cubicBezTo>
                <a:cubicBezTo>
                  <a:pt x="137" y="172"/>
                  <a:pt x="139" y="169"/>
                  <a:pt x="141" y="167"/>
                </a:cubicBezTo>
                <a:cubicBezTo>
                  <a:pt x="142" y="166"/>
                  <a:pt x="143" y="164"/>
                  <a:pt x="144" y="163"/>
                </a:cubicBezTo>
                <a:cubicBezTo>
                  <a:pt x="146" y="160"/>
                  <a:pt x="148" y="158"/>
                  <a:pt x="150" y="155"/>
                </a:cubicBezTo>
                <a:cubicBezTo>
                  <a:pt x="152" y="152"/>
                  <a:pt x="154" y="149"/>
                  <a:pt x="156" y="146"/>
                </a:cubicBezTo>
                <a:cubicBezTo>
                  <a:pt x="157" y="146"/>
                  <a:pt x="157" y="145"/>
                  <a:pt x="158" y="144"/>
                </a:cubicBezTo>
                <a:cubicBezTo>
                  <a:pt x="159" y="144"/>
                  <a:pt x="160" y="143"/>
                  <a:pt x="160" y="142"/>
                </a:cubicBezTo>
                <a:cubicBezTo>
                  <a:pt x="160" y="141"/>
                  <a:pt x="161" y="141"/>
                  <a:pt x="161" y="140"/>
                </a:cubicBezTo>
                <a:cubicBezTo>
                  <a:pt x="161" y="138"/>
                  <a:pt x="161" y="136"/>
                  <a:pt x="161" y="133"/>
                </a:cubicBezTo>
                <a:cubicBezTo>
                  <a:pt x="161" y="133"/>
                  <a:pt x="161" y="132"/>
                  <a:pt x="161" y="132"/>
                </a:cubicBezTo>
                <a:close/>
                <a:moveTo>
                  <a:pt x="118" y="212"/>
                </a:moveTo>
                <a:cubicBezTo>
                  <a:pt x="118" y="212"/>
                  <a:pt x="118" y="212"/>
                  <a:pt x="118" y="212"/>
                </a:cubicBezTo>
                <a:cubicBezTo>
                  <a:pt x="119" y="211"/>
                  <a:pt x="119" y="211"/>
                  <a:pt x="119" y="211"/>
                </a:cubicBezTo>
                <a:cubicBezTo>
                  <a:pt x="122" y="207"/>
                  <a:pt x="124" y="203"/>
                  <a:pt x="126" y="199"/>
                </a:cubicBezTo>
                <a:cubicBezTo>
                  <a:pt x="129" y="196"/>
                  <a:pt x="131" y="192"/>
                  <a:pt x="133" y="189"/>
                </a:cubicBezTo>
                <a:cubicBezTo>
                  <a:pt x="134" y="187"/>
                  <a:pt x="136" y="185"/>
                  <a:pt x="137" y="184"/>
                </a:cubicBezTo>
                <a:cubicBezTo>
                  <a:pt x="138" y="181"/>
                  <a:pt x="140" y="179"/>
                  <a:pt x="141" y="177"/>
                </a:cubicBezTo>
                <a:cubicBezTo>
                  <a:pt x="142" y="176"/>
                  <a:pt x="143" y="174"/>
                  <a:pt x="144" y="172"/>
                </a:cubicBezTo>
                <a:cubicBezTo>
                  <a:pt x="146" y="171"/>
                  <a:pt x="147" y="169"/>
                  <a:pt x="148" y="167"/>
                </a:cubicBezTo>
                <a:cubicBezTo>
                  <a:pt x="150" y="165"/>
                  <a:pt x="151" y="164"/>
                  <a:pt x="153" y="162"/>
                </a:cubicBezTo>
                <a:cubicBezTo>
                  <a:pt x="154" y="160"/>
                  <a:pt x="155" y="158"/>
                  <a:pt x="156" y="156"/>
                </a:cubicBezTo>
                <a:cubicBezTo>
                  <a:pt x="156" y="156"/>
                  <a:pt x="156" y="155"/>
                  <a:pt x="156" y="155"/>
                </a:cubicBezTo>
                <a:cubicBezTo>
                  <a:pt x="157" y="155"/>
                  <a:pt x="157" y="154"/>
                  <a:pt x="157" y="154"/>
                </a:cubicBezTo>
                <a:cubicBezTo>
                  <a:pt x="158" y="154"/>
                  <a:pt x="158" y="154"/>
                  <a:pt x="158" y="154"/>
                </a:cubicBezTo>
                <a:cubicBezTo>
                  <a:pt x="159" y="151"/>
                  <a:pt x="159" y="148"/>
                  <a:pt x="160" y="145"/>
                </a:cubicBezTo>
                <a:cubicBezTo>
                  <a:pt x="160" y="145"/>
                  <a:pt x="160" y="145"/>
                  <a:pt x="160" y="145"/>
                </a:cubicBezTo>
                <a:cubicBezTo>
                  <a:pt x="159" y="146"/>
                  <a:pt x="158" y="146"/>
                  <a:pt x="158" y="147"/>
                </a:cubicBezTo>
                <a:cubicBezTo>
                  <a:pt x="155" y="150"/>
                  <a:pt x="153" y="153"/>
                  <a:pt x="151" y="156"/>
                </a:cubicBezTo>
                <a:cubicBezTo>
                  <a:pt x="149" y="158"/>
                  <a:pt x="148" y="160"/>
                  <a:pt x="147" y="162"/>
                </a:cubicBezTo>
                <a:cubicBezTo>
                  <a:pt x="145" y="164"/>
                  <a:pt x="144" y="166"/>
                  <a:pt x="142" y="169"/>
                </a:cubicBezTo>
                <a:cubicBezTo>
                  <a:pt x="141" y="169"/>
                  <a:pt x="140" y="170"/>
                  <a:pt x="140" y="171"/>
                </a:cubicBezTo>
                <a:cubicBezTo>
                  <a:pt x="138" y="174"/>
                  <a:pt x="137" y="176"/>
                  <a:pt x="135" y="178"/>
                </a:cubicBezTo>
                <a:cubicBezTo>
                  <a:pt x="134" y="179"/>
                  <a:pt x="133" y="181"/>
                  <a:pt x="133" y="182"/>
                </a:cubicBezTo>
                <a:cubicBezTo>
                  <a:pt x="131" y="185"/>
                  <a:pt x="129" y="187"/>
                  <a:pt x="127" y="190"/>
                </a:cubicBezTo>
                <a:cubicBezTo>
                  <a:pt x="126" y="192"/>
                  <a:pt x="125" y="193"/>
                  <a:pt x="124" y="195"/>
                </a:cubicBezTo>
                <a:cubicBezTo>
                  <a:pt x="123" y="196"/>
                  <a:pt x="122" y="198"/>
                  <a:pt x="120" y="200"/>
                </a:cubicBezTo>
                <a:cubicBezTo>
                  <a:pt x="119" y="201"/>
                  <a:pt x="118" y="203"/>
                  <a:pt x="117" y="205"/>
                </a:cubicBezTo>
                <a:cubicBezTo>
                  <a:pt x="116" y="205"/>
                  <a:pt x="116" y="206"/>
                  <a:pt x="116" y="206"/>
                </a:cubicBezTo>
                <a:cubicBezTo>
                  <a:pt x="117" y="208"/>
                  <a:pt x="117" y="209"/>
                  <a:pt x="118" y="211"/>
                </a:cubicBezTo>
                <a:cubicBezTo>
                  <a:pt x="118" y="211"/>
                  <a:pt x="118" y="212"/>
                  <a:pt x="118" y="212"/>
                </a:cubicBezTo>
                <a:close/>
                <a:moveTo>
                  <a:pt x="157" y="159"/>
                </a:moveTo>
                <a:cubicBezTo>
                  <a:pt x="156" y="160"/>
                  <a:pt x="156" y="160"/>
                  <a:pt x="155" y="161"/>
                </a:cubicBezTo>
                <a:cubicBezTo>
                  <a:pt x="154" y="162"/>
                  <a:pt x="153" y="164"/>
                  <a:pt x="151" y="166"/>
                </a:cubicBezTo>
                <a:cubicBezTo>
                  <a:pt x="150" y="168"/>
                  <a:pt x="149" y="169"/>
                  <a:pt x="148" y="171"/>
                </a:cubicBezTo>
                <a:cubicBezTo>
                  <a:pt x="147" y="172"/>
                  <a:pt x="145" y="174"/>
                  <a:pt x="144" y="176"/>
                </a:cubicBezTo>
                <a:cubicBezTo>
                  <a:pt x="143" y="177"/>
                  <a:pt x="142" y="179"/>
                  <a:pt x="140" y="181"/>
                </a:cubicBezTo>
                <a:cubicBezTo>
                  <a:pt x="139" y="183"/>
                  <a:pt x="137" y="185"/>
                  <a:pt x="136" y="188"/>
                </a:cubicBezTo>
                <a:cubicBezTo>
                  <a:pt x="132" y="193"/>
                  <a:pt x="129" y="198"/>
                  <a:pt x="125" y="204"/>
                </a:cubicBezTo>
                <a:cubicBezTo>
                  <a:pt x="123" y="207"/>
                  <a:pt x="121" y="211"/>
                  <a:pt x="119" y="214"/>
                </a:cubicBezTo>
                <a:cubicBezTo>
                  <a:pt x="118" y="214"/>
                  <a:pt x="118" y="215"/>
                  <a:pt x="118" y="215"/>
                </a:cubicBezTo>
                <a:cubicBezTo>
                  <a:pt x="119" y="217"/>
                  <a:pt x="119" y="219"/>
                  <a:pt x="120" y="221"/>
                </a:cubicBezTo>
                <a:cubicBezTo>
                  <a:pt x="120" y="221"/>
                  <a:pt x="120" y="221"/>
                  <a:pt x="120" y="221"/>
                </a:cubicBezTo>
                <a:cubicBezTo>
                  <a:pt x="120" y="221"/>
                  <a:pt x="120" y="221"/>
                  <a:pt x="120" y="221"/>
                </a:cubicBezTo>
                <a:cubicBezTo>
                  <a:pt x="122" y="218"/>
                  <a:pt x="124" y="215"/>
                  <a:pt x="126" y="212"/>
                </a:cubicBezTo>
                <a:cubicBezTo>
                  <a:pt x="127" y="211"/>
                  <a:pt x="127" y="210"/>
                  <a:pt x="128" y="210"/>
                </a:cubicBezTo>
                <a:cubicBezTo>
                  <a:pt x="129" y="207"/>
                  <a:pt x="131" y="204"/>
                  <a:pt x="133" y="201"/>
                </a:cubicBezTo>
                <a:cubicBezTo>
                  <a:pt x="134" y="199"/>
                  <a:pt x="135" y="198"/>
                  <a:pt x="135" y="197"/>
                </a:cubicBezTo>
                <a:cubicBezTo>
                  <a:pt x="137" y="193"/>
                  <a:pt x="139" y="190"/>
                  <a:pt x="142" y="187"/>
                </a:cubicBezTo>
                <a:cubicBezTo>
                  <a:pt x="143" y="184"/>
                  <a:pt x="145" y="182"/>
                  <a:pt x="146" y="179"/>
                </a:cubicBezTo>
                <a:cubicBezTo>
                  <a:pt x="147" y="178"/>
                  <a:pt x="148" y="176"/>
                  <a:pt x="150" y="175"/>
                </a:cubicBezTo>
                <a:cubicBezTo>
                  <a:pt x="150" y="174"/>
                  <a:pt x="151" y="173"/>
                  <a:pt x="152" y="172"/>
                </a:cubicBezTo>
                <a:cubicBezTo>
                  <a:pt x="153" y="171"/>
                  <a:pt x="153" y="170"/>
                  <a:pt x="154" y="169"/>
                </a:cubicBezTo>
                <a:cubicBezTo>
                  <a:pt x="154" y="168"/>
                  <a:pt x="155" y="167"/>
                  <a:pt x="155" y="167"/>
                </a:cubicBezTo>
                <a:cubicBezTo>
                  <a:pt x="155" y="166"/>
                  <a:pt x="155" y="166"/>
                  <a:pt x="155" y="166"/>
                </a:cubicBezTo>
                <a:cubicBezTo>
                  <a:pt x="156" y="164"/>
                  <a:pt x="156" y="162"/>
                  <a:pt x="157" y="160"/>
                </a:cubicBezTo>
                <a:cubicBezTo>
                  <a:pt x="157" y="160"/>
                  <a:pt x="157" y="159"/>
                  <a:pt x="157" y="159"/>
                </a:cubicBezTo>
                <a:close/>
                <a:moveTo>
                  <a:pt x="4" y="84"/>
                </a:moveTo>
                <a:cubicBezTo>
                  <a:pt x="4" y="83"/>
                  <a:pt x="5" y="82"/>
                  <a:pt x="5" y="82"/>
                </a:cubicBezTo>
                <a:cubicBezTo>
                  <a:pt x="6" y="80"/>
                  <a:pt x="7" y="79"/>
                  <a:pt x="8" y="77"/>
                </a:cubicBezTo>
                <a:cubicBezTo>
                  <a:pt x="8" y="76"/>
                  <a:pt x="9" y="75"/>
                  <a:pt x="9" y="74"/>
                </a:cubicBezTo>
                <a:cubicBezTo>
                  <a:pt x="9" y="74"/>
                  <a:pt x="9" y="74"/>
                  <a:pt x="10" y="74"/>
                </a:cubicBezTo>
                <a:cubicBezTo>
                  <a:pt x="10" y="73"/>
                  <a:pt x="10" y="73"/>
                  <a:pt x="11" y="73"/>
                </a:cubicBezTo>
                <a:cubicBezTo>
                  <a:pt x="11" y="72"/>
                  <a:pt x="11" y="72"/>
                  <a:pt x="11" y="72"/>
                </a:cubicBezTo>
                <a:cubicBezTo>
                  <a:pt x="13" y="70"/>
                  <a:pt x="14" y="68"/>
                  <a:pt x="16" y="65"/>
                </a:cubicBezTo>
                <a:cubicBezTo>
                  <a:pt x="18" y="61"/>
                  <a:pt x="20" y="57"/>
                  <a:pt x="23" y="53"/>
                </a:cubicBezTo>
                <a:cubicBezTo>
                  <a:pt x="26" y="48"/>
                  <a:pt x="30" y="42"/>
                  <a:pt x="34" y="37"/>
                </a:cubicBezTo>
                <a:cubicBezTo>
                  <a:pt x="36" y="34"/>
                  <a:pt x="38" y="31"/>
                  <a:pt x="40" y="28"/>
                </a:cubicBezTo>
                <a:cubicBezTo>
                  <a:pt x="42" y="25"/>
                  <a:pt x="44" y="23"/>
                  <a:pt x="46" y="20"/>
                </a:cubicBezTo>
                <a:cubicBezTo>
                  <a:pt x="47" y="18"/>
                  <a:pt x="48" y="17"/>
                  <a:pt x="50" y="15"/>
                </a:cubicBezTo>
                <a:cubicBezTo>
                  <a:pt x="50" y="15"/>
                  <a:pt x="50" y="14"/>
                  <a:pt x="50" y="14"/>
                </a:cubicBezTo>
                <a:cubicBezTo>
                  <a:pt x="50" y="14"/>
                  <a:pt x="50" y="14"/>
                  <a:pt x="50" y="14"/>
                </a:cubicBezTo>
                <a:cubicBezTo>
                  <a:pt x="48" y="14"/>
                  <a:pt x="47" y="14"/>
                  <a:pt x="46" y="14"/>
                </a:cubicBezTo>
                <a:cubicBezTo>
                  <a:pt x="44" y="14"/>
                  <a:pt x="45" y="13"/>
                  <a:pt x="44" y="15"/>
                </a:cubicBezTo>
                <a:cubicBezTo>
                  <a:pt x="40" y="21"/>
                  <a:pt x="35" y="28"/>
                  <a:pt x="31" y="34"/>
                </a:cubicBezTo>
                <a:cubicBezTo>
                  <a:pt x="30" y="37"/>
                  <a:pt x="28" y="39"/>
                  <a:pt x="27" y="41"/>
                </a:cubicBezTo>
                <a:cubicBezTo>
                  <a:pt x="23" y="48"/>
                  <a:pt x="18" y="55"/>
                  <a:pt x="14" y="62"/>
                </a:cubicBezTo>
                <a:cubicBezTo>
                  <a:pt x="13" y="64"/>
                  <a:pt x="12" y="66"/>
                  <a:pt x="11" y="67"/>
                </a:cubicBezTo>
                <a:cubicBezTo>
                  <a:pt x="8" y="70"/>
                  <a:pt x="6" y="73"/>
                  <a:pt x="4" y="76"/>
                </a:cubicBezTo>
                <a:cubicBezTo>
                  <a:pt x="4" y="77"/>
                  <a:pt x="3" y="78"/>
                  <a:pt x="3" y="80"/>
                </a:cubicBezTo>
                <a:cubicBezTo>
                  <a:pt x="4" y="80"/>
                  <a:pt x="3" y="81"/>
                  <a:pt x="4" y="82"/>
                </a:cubicBezTo>
                <a:cubicBezTo>
                  <a:pt x="4" y="82"/>
                  <a:pt x="4" y="83"/>
                  <a:pt x="4" y="84"/>
                </a:cubicBezTo>
                <a:close/>
                <a:moveTo>
                  <a:pt x="151" y="188"/>
                </a:moveTo>
                <a:cubicBezTo>
                  <a:pt x="151" y="188"/>
                  <a:pt x="151" y="188"/>
                  <a:pt x="151" y="188"/>
                </a:cubicBezTo>
                <a:cubicBezTo>
                  <a:pt x="150" y="188"/>
                  <a:pt x="150" y="188"/>
                  <a:pt x="150" y="188"/>
                </a:cubicBezTo>
                <a:cubicBezTo>
                  <a:pt x="149" y="189"/>
                  <a:pt x="148" y="191"/>
                  <a:pt x="147" y="192"/>
                </a:cubicBezTo>
                <a:cubicBezTo>
                  <a:pt x="145" y="194"/>
                  <a:pt x="144" y="197"/>
                  <a:pt x="142" y="199"/>
                </a:cubicBezTo>
                <a:cubicBezTo>
                  <a:pt x="141" y="201"/>
                  <a:pt x="140" y="202"/>
                  <a:pt x="140" y="203"/>
                </a:cubicBezTo>
                <a:cubicBezTo>
                  <a:pt x="138" y="206"/>
                  <a:pt x="136" y="209"/>
                  <a:pt x="135" y="212"/>
                </a:cubicBezTo>
                <a:cubicBezTo>
                  <a:pt x="134" y="213"/>
                  <a:pt x="133" y="214"/>
                  <a:pt x="133" y="215"/>
                </a:cubicBezTo>
                <a:cubicBezTo>
                  <a:pt x="129" y="221"/>
                  <a:pt x="126" y="226"/>
                  <a:pt x="122" y="232"/>
                </a:cubicBezTo>
                <a:cubicBezTo>
                  <a:pt x="122" y="232"/>
                  <a:pt x="122" y="232"/>
                  <a:pt x="122" y="233"/>
                </a:cubicBezTo>
                <a:cubicBezTo>
                  <a:pt x="122" y="235"/>
                  <a:pt x="123" y="237"/>
                  <a:pt x="123" y="239"/>
                </a:cubicBezTo>
                <a:cubicBezTo>
                  <a:pt x="123" y="239"/>
                  <a:pt x="123" y="239"/>
                  <a:pt x="123" y="239"/>
                </a:cubicBezTo>
                <a:cubicBezTo>
                  <a:pt x="124" y="239"/>
                  <a:pt x="124" y="239"/>
                  <a:pt x="124" y="239"/>
                </a:cubicBezTo>
                <a:cubicBezTo>
                  <a:pt x="126" y="236"/>
                  <a:pt x="128" y="233"/>
                  <a:pt x="130" y="229"/>
                </a:cubicBezTo>
                <a:cubicBezTo>
                  <a:pt x="131" y="227"/>
                  <a:pt x="132" y="226"/>
                  <a:pt x="133" y="224"/>
                </a:cubicBezTo>
                <a:cubicBezTo>
                  <a:pt x="134" y="222"/>
                  <a:pt x="136" y="220"/>
                  <a:pt x="137" y="218"/>
                </a:cubicBezTo>
                <a:cubicBezTo>
                  <a:pt x="138" y="216"/>
                  <a:pt x="139" y="215"/>
                  <a:pt x="140" y="213"/>
                </a:cubicBezTo>
                <a:cubicBezTo>
                  <a:pt x="141" y="211"/>
                  <a:pt x="143" y="209"/>
                  <a:pt x="144" y="206"/>
                </a:cubicBezTo>
                <a:cubicBezTo>
                  <a:pt x="146" y="204"/>
                  <a:pt x="147" y="202"/>
                  <a:pt x="148" y="200"/>
                </a:cubicBezTo>
                <a:cubicBezTo>
                  <a:pt x="148" y="200"/>
                  <a:pt x="148" y="199"/>
                  <a:pt x="148" y="199"/>
                </a:cubicBezTo>
                <a:cubicBezTo>
                  <a:pt x="148" y="199"/>
                  <a:pt x="148" y="198"/>
                  <a:pt x="148" y="198"/>
                </a:cubicBezTo>
                <a:cubicBezTo>
                  <a:pt x="149" y="196"/>
                  <a:pt x="149" y="194"/>
                  <a:pt x="150" y="192"/>
                </a:cubicBezTo>
                <a:cubicBezTo>
                  <a:pt x="150" y="191"/>
                  <a:pt x="150" y="189"/>
                  <a:pt x="151" y="188"/>
                </a:cubicBezTo>
                <a:close/>
                <a:moveTo>
                  <a:pt x="154" y="172"/>
                </a:moveTo>
                <a:cubicBezTo>
                  <a:pt x="154" y="172"/>
                  <a:pt x="154" y="172"/>
                  <a:pt x="154" y="172"/>
                </a:cubicBezTo>
                <a:cubicBezTo>
                  <a:pt x="153" y="173"/>
                  <a:pt x="152" y="174"/>
                  <a:pt x="151" y="176"/>
                </a:cubicBezTo>
                <a:cubicBezTo>
                  <a:pt x="150" y="177"/>
                  <a:pt x="149" y="178"/>
                  <a:pt x="148" y="180"/>
                </a:cubicBezTo>
                <a:cubicBezTo>
                  <a:pt x="146" y="183"/>
                  <a:pt x="144" y="186"/>
                  <a:pt x="142" y="189"/>
                </a:cubicBezTo>
                <a:cubicBezTo>
                  <a:pt x="140" y="191"/>
                  <a:pt x="139" y="194"/>
                  <a:pt x="138" y="196"/>
                </a:cubicBezTo>
                <a:cubicBezTo>
                  <a:pt x="137" y="198"/>
                  <a:pt x="135" y="200"/>
                  <a:pt x="134" y="203"/>
                </a:cubicBezTo>
                <a:cubicBezTo>
                  <a:pt x="133" y="204"/>
                  <a:pt x="132" y="206"/>
                  <a:pt x="131" y="207"/>
                </a:cubicBezTo>
                <a:cubicBezTo>
                  <a:pt x="129" y="210"/>
                  <a:pt x="128" y="212"/>
                  <a:pt x="126" y="215"/>
                </a:cubicBezTo>
                <a:cubicBezTo>
                  <a:pt x="125" y="216"/>
                  <a:pt x="125" y="217"/>
                  <a:pt x="124" y="218"/>
                </a:cubicBezTo>
                <a:cubicBezTo>
                  <a:pt x="123" y="220"/>
                  <a:pt x="122" y="222"/>
                  <a:pt x="121" y="223"/>
                </a:cubicBezTo>
                <a:cubicBezTo>
                  <a:pt x="120" y="224"/>
                  <a:pt x="120" y="224"/>
                  <a:pt x="120" y="224"/>
                </a:cubicBezTo>
                <a:cubicBezTo>
                  <a:pt x="121" y="226"/>
                  <a:pt x="121" y="228"/>
                  <a:pt x="121" y="229"/>
                </a:cubicBezTo>
                <a:cubicBezTo>
                  <a:pt x="121" y="230"/>
                  <a:pt x="121" y="230"/>
                  <a:pt x="122" y="230"/>
                </a:cubicBezTo>
                <a:cubicBezTo>
                  <a:pt x="122" y="230"/>
                  <a:pt x="122" y="230"/>
                  <a:pt x="122" y="229"/>
                </a:cubicBezTo>
                <a:cubicBezTo>
                  <a:pt x="124" y="227"/>
                  <a:pt x="125" y="225"/>
                  <a:pt x="127" y="222"/>
                </a:cubicBezTo>
                <a:cubicBezTo>
                  <a:pt x="130" y="217"/>
                  <a:pt x="134" y="211"/>
                  <a:pt x="137" y="205"/>
                </a:cubicBezTo>
                <a:cubicBezTo>
                  <a:pt x="138" y="202"/>
                  <a:pt x="140" y="200"/>
                  <a:pt x="142" y="197"/>
                </a:cubicBezTo>
                <a:cubicBezTo>
                  <a:pt x="142" y="197"/>
                  <a:pt x="143" y="196"/>
                  <a:pt x="143" y="195"/>
                </a:cubicBezTo>
                <a:cubicBezTo>
                  <a:pt x="145" y="193"/>
                  <a:pt x="147" y="190"/>
                  <a:pt x="149" y="187"/>
                </a:cubicBezTo>
                <a:cubicBezTo>
                  <a:pt x="150" y="186"/>
                  <a:pt x="151" y="185"/>
                  <a:pt x="151" y="183"/>
                </a:cubicBezTo>
                <a:cubicBezTo>
                  <a:pt x="151" y="183"/>
                  <a:pt x="151" y="183"/>
                  <a:pt x="152" y="182"/>
                </a:cubicBezTo>
                <a:cubicBezTo>
                  <a:pt x="152" y="182"/>
                  <a:pt x="152" y="182"/>
                  <a:pt x="152" y="182"/>
                </a:cubicBezTo>
                <a:cubicBezTo>
                  <a:pt x="153" y="179"/>
                  <a:pt x="153" y="177"/>
                  <a:pt x="154" y="174"/>
                </a:cubicBezTo>
                <a:cubicBezTo>
                  <a:pt x="154" y="173"/>
                  <a:pt x="154" y="172"/>
                  <a:pt x="154" y="172"/>
                </a:cubicBezTo>
                <a:close/>
                <a:moveTo>
                  <a:pt x="3" y="75"/>
                </a:moveTo>
                <a:cubicBezTo>
                  <a:pt x="3" y="75"/>
                  <a:pt x="3" y="75"/>
                  <a:pt x="3" y="75"/>
                </a:cubicBezTo>
                <a:cubicBezTo>
                  <a:pt x="4" y="74"/>
                  <a:pt x="5" y="73"/>
                  <a:pt x="6" y="72"/>
                </a:cubicBezTo>
                <a:cubicBezTo>
                  <a:pt x="8" y="69"/>
                  <a:pt x="9" y="66"/>
                  <a:pt x="11" y="64"/>
                </a:cubicBezTo>
                <a:cubicBezTo>
                  <a:pt x="13" y="61"/>
                  <a:pt x="15" y="58"/>
                  <a:pt x="17" y="55"/>
                </a:cubicBezTo>
                <a:cubicBezTo>
                  <a:pt x="17" y="54"/>
                  <a:pt x="18" y="53"/>
                  <a:pt x="19" y="52"/>
                </a:cubicBezTo>
                <a:cubicBezTo>
                  <a:pt x="22" y="46"/>
                  <a:pt x="26" y="40"/>
                  <a:pt x="30" y="34"/>
                </a:cubicBezTo>
                <a:cubicBezTo>
                  <a:pt x="34" y="28"/>
                  <a:pt x="38" y="21"/>
                  <a:pt x="42" y="14"/>
                </a:cubicBezTo>
                <a:cubicBezTo>
                  <a:pt x="42" y="14"/>
                  <a:pt x="42" y="14"/>
                  <a:pt x="43" y="14"/>
                </a:cubicBezTo>
                <a:cubicBezTo>
                  <a:pt x="42" y="14"/>
                  <a:pt x="41" y="14"/>
                  <a:pt x="40" y="14"/>
                </a:cubicBezTo>
                <a:cubicBezTo>
                  <a:pt x="40" y="14"/>
                  <a:pt x="40" y="14"/>
                  <a:pt x="39" y="14"/>
                </a:cubicBezTo>
                <a:cubicBezTo>
                  <a:pt x="38" y="16"/>
                  <a:pt x="36" y="18"/>
                  <a:pt x="35" y="20"/>
                </a:cubicBezTo>
                <a:cubicBezTo>
                  <a:pt x="32" y="25"/>
                  <a:pt x="29" y="29"/>
                  <a:pt x="26" y="33"/>
                </a:cubicBezTo>
                <a:cubicBezTo>
                  <a:pt x="24" y="37"/>
                  <a:pt x="21" y="41"/>
                  <a:pt x="18" y="45"/>
                </a:cubicBezTo>
                <a:cubicBezTo>
                  <a:pt x="17" y="47"/>
                  <a:pt x="16" y="48"/>
                  <a:pt x="15" y="50"/>
                </a:cubicBezTo>
                <a:cubicBezTo>
                  <a:pt x="14" y="52"/>
                  <a:pt x="13" y="54"/>
                  <a:pt x="12" y="56"/>
                </a:cubicBezTo>
                <a:cubicBezTo>
                  <a:pt x="11" y="57"/>
                  <a:pt x="10" y="59"/>
                  <a:pt x="9" y="60"/>
                </a:cubicBezTo>
                <a:cubicBezTo>
                  <a:pt x="8" y="62"/>
                  <a:pt x="6" y="64"/>
                  <a:pt x="5" y="66"/>
                </a:cubicBezTo>
                <a:cubicBezTo>
                  <a:pt x="5" y="66"/>
                  <a:pt x="5" y="67"/>
                  <a:pt x="5" y="67"/>
                </a:cubicBezTo>
                <a:cubicBezTo>
                  <a:pt x="5" y="68"/>
                  <a:pt x="5" y="68"/>
                  <a:pt x="5" y="68"/>
                </a:cubicBezTo>
                <a:cubicBezTo>
                  <a:pt x="4" y="69"/>
                  <a:pt x="4" y="69"/>
                  <a:pt x="4" y="69"/>
                </a:cubicBezTo>
                <a:cubicBezTo>
                  <a:pt x="4" y="69"/>
                  <a:pt x="3" y="69"/>
                  <a:pt x="3" y="69"/>
                </a:cubicBezTo>
                <a:cubicBezTo>
                  <a:pt x="3" y="71"/>
                  <a:pt x="3" y="73"/>
                  <a:pt x="3" y="75"/>
                </a:cubicBezTo>
                <a:close/>
                <a:moveTo>
                  <a:pt x="125" y="248"/>
                </a:moveTo>
                <a:cubicBezTo>
                  <a:pt x="126" y="247"/>
                  <a:pt x="127" y="246"/>
                  <a:pt x="128" y="245"/>
                </a:cubicBezTo>
                <a:cubicBezTo>
                  <a:pt x="129" y="243"/>
                  <a:pt x="130" y="241"/>
                  <a:pt x="131" y="240"/>
                </a:cubicBezTo>
                <a:cubicBezTo>
                  <a:pt x="134" y="236"/>
                  <a:pt x="137" y="231"/>
                  <a:pt x="139" y="227"/>
                </a:cubicBezTo>
                <a:cubicBezTo>
                  <a:pt x="140" y="226"/>
                  <a:pt x="141" y="224"/>
                  <a:pt x="142" y="223"/>
                </a:cubicBezTo>
                <a:cubicBezTo>
                  <a:pt x="142" y="222"/>
                  <a:pt x="142" y="221"/>
                  <a:pt x="142" y="221"/>
                </a:cubicBezTo>
                <a:cubicBezTo>
                  <a:pt x="142" y="220"/>
                  <a:pt x="143" y="219"/>
                  <a:pt x="144" y="219"/>
                </a:cubicBezTo>
                <a:cubicBezTo>
                  <a:pt x="144" y="219"/>
                  <a:pt x="144" y="219"/>
                  <a:pt x="144" y="219"/>
                </a:cubicBezTo>
                <a:cubicBezTo>
                  <a:pt x="145" y="215"/>
                  <a:pt x="146" y="211"/>
                  <a:pt x="146" y="207"/>
                </a:cubicBezTo>
                <a:cubicBezTo>
                  <a:pt x="146" y="207"/>
                  <a:pt x="146" y="207"/>
                  <a:pt x="146" y="208"/>
                </a:cubicBezTo>
                <a:cubicBezTo>
                  <a:pt x="145" y="209"/>
                  <a:pt x="144" y="210"/>
                  <a:pt x="143" y="211"/>
                </a:cubicBezTo>
                <a:cubicBezTo>
                  <a:pt x="142" y="213"/>
                  <a:pt x="141" y="215"/>
                  <a:pt x="140" y="216"/>
                </a:cubicBezTo>
                <a:cubicBezTo>
                  <a:pt x="138" y="218"/>
                  <a:pt x="137" y="221"/>
                  <a:pt x="136" y="223"/>
                </a:cubicBezTo>
                <a:cubicBezTo>
                  <a:pt x="134" y="225"/>
                  <a:pt x="132" y="228"/>
                  <a:pt x="131" y="231"/>
                </a:cubicBezTo>
                <a:cubicBezTo>
                  <a:pt x="129" y="234"/>
                  <a:pt x="127" y="237"/>
                  <a:pt x="125" y="240"/>
                </a:cubicBezTo>
                <a:cubicBezTo>
                  <a:pt x="125" y="240"/>
                  <a:pt x="124" y="241"/>
                  <a:pt x="124" y="241"/>
                </a:cubicBezTo>
                <a:cubicBezTo>
                  <a:pt x="124" y="242"/>
                  <a:pt x="124" y="242"/>
                  <a:pt x="124" y="242"/>
                </a:cubicBezTo>
                <a:cubicBezTo>
                  <a:pt x="124" y="244"/>
                  <a:pt x="124" y="245"/>
                  <a:pt x="124" y="247"/>
                </a:cubicBezTo>
                <a:cubicBezTo>
                  <a:pt x="124" y="247"/>
                  <a:pt x="125" y="248"/>
                  <a:pt x="125" y="248"/>
                </a:cubicBezTo>
                <a:close/>
                <a:moveTo>
                  <a:pt x="32" y="14"/>
                </a:moveTo>
                <a:cubicBezTo>
                  <a:pt x="31" y="14"/>
                  <a:pt x="29" y="14"/>
                  <a:pt x="28" y="15"/>
                </a:cubicBezTo>
                <a:cubicBezTo>
                  <a:pt x="27" y="15"/>
                  <a:pt x="26" y="16"/>
                  <a:pt x="25" y="17"/>
                </a:cubicBezTo>
                <a:cubicBezTo>
                  <a:pt x="24" y="18"/>
                  <a:pt x="24" y="19"/>
                  <a:pt x="23" y="20"/>
                </a:cubicBezTo>
                <a:cubicBezTo>
                  <a:pt x="22" y="22"/>
                  <a:pt x="20" y="23"/>
                  <a:pt x="19" y="25"/>
                </a:cubicBezTo>
                <a:cubicBezTo>
                  <a:pt x="18" y="27"/>
                  <a:pt x="17" y="28"/>
                  <a:pt x="16" y="29"/>
                </a:cubicBezTo>
                <a:cubicBezTo>
                  <a:pt x="15" y="32"/>
                  <a:pt x="13" y="34"/>
                  <a:pt x="11" y="36"/>
                </a:cubicBezTo>
                <a:cubicBezTo>
                  <a:pt x="11" y="37"/>
                  <a:pt x="11" y="37"/>
                  <a:pt x="10" y="38"/>
                </a:cubicBezTo>
                <a:cubicBezTo>
                  <a:pt x="10" y="39"/>
                  <a:pt x="10" y="39"/>
                  <a:pt x="9" y="39"/>
                </a:cubicBezTo>
                <a:cubicBezTo>
                  <a:pt x="9" y="39"/>
                  <a:pt x="9" y="39"/>
                  <a:pt x="9" y="40"/>
                </a:cubicBezTo>
                <a:cubicBezTo>
                  <a:pt x="9" y="40"/>
                  <a:pt x="8" y="41"/>
                  <a:pt x="8" y="41"/>
                </a:cubicBezTo>
                <a:cubicBezTo>
                  <a:pt x="8" y="42"/>
                  <a:pt x="7" y="42"/>
                  <a:pt x="7" y="43"/>
                </a:cubicBezTo>
                <a:cubicBezTo>
                  <a:pt x="8" y="44"/>
                  <a:pt x="7" y="44"/>
                  <a:pt x="7" y="44"/>
                </a:cubicBezTo>
                <a:cubicBezTo>
                  <a:pt x="6" y="44"/>
                  <a:pt x="6" y="44"/>
                  <a:pt x="6" y="44"/>
                </a:cubicBezTo>
                <a:cubicBezTo>
                  <a:pt x="5" y="48"/>
                  <a:pt x="4" y="52"/>
                  <a:pt x="4" y="57"/>
                </a:cubicBezTo>
                <a:cubicBezTo>
                  <a:pt x="4" y="56"/>
                  <a:pt x="4" y="56"/>
                  <a:pt x="4" y="56"/>
                </a:cubicBezTo>
                <a:cubicBezTo>
                  <a:pt x="6" y="53"/>
                  <a:pt x="8" y="50"/>
                  <a:pt x="10" y="47"/>
                </a:cubicBezTo>
                <a:cubicBezTo>
                  <a:pt x="11" y="46"/>
                  <a:pt x="11" y="45"/>
                  <a:pt x="12" y="44"/>
                </a:cubicBezTo>
                <a:cubicBezTo>
                  <a:pt x="13" y="42"/>
                  <a:pt x="15" y="39"/>
                  <a:pt x="16" y="37"/>
                </a:cubicBezTo>
                <a:cubicBezTo>
                  <a:pt x="18" y="35"/>
                  <a:pt x="20" y="32"/>
                  <a:pt x="21" y="30"/>
                </a:cubicBezTo>
                <a:cubicBezTo>
                  <a:pt x="23" y="26"/>
                  <a:pt x="25" y="23"/>
                  <a:pt x="28" y="20"/>
                </a:cubicBezTo>
                <a:cubicBezTo>
                  <a:pt x="29" y="18"/>
                  <a:pt x="30" y="17"/>
                  <a:pt x="31" y="15"/>
                </a:cubicBezTo>
                <a:cubicBezTo>
                  <a:pt x="31" y="15"/>
                  <a:pt x="31" y="14"/>
                  <a:pt x="32" y="14"/>
                </a:cubicBezTo>
                <a:close/>
                <a:moveTo>
                  <a:pt x="3" y="66"/>
                </a:moveTo>
                <a:cubicBezTo>
                  <a:pt x="3" y="66"/>
                  <a:pt x="3" y="66"/>
                  <a:pt x="3" y="66"/>
                </a:cubicBezTo>
                <a:cubicBezTo>
                  <a:pt x="3" y="65"/>
                  <a:pt x="4" y="65"/>
                  <a:pt x="4" y="65"/>
                </a:cubicBezTo>
                <a:cubicBezTo>
                  <a:pt x="5" y="64"/>
                  <a:pt x="5" y="63"/>
                  <a:pt x="6" y="62"/>
                </a:cubicBezTo>
                <a:cubicBezTo>
                  <a:pt x="7" y="60"/>
                  <a:pt x="8" y="58"/>
                  <a:pt x="10" y="56"/>
                </a:cubicBezTo>
                <a:cubicBezTo>
                  <a:pt x="11" y="54"/>
                  <a:pt x="12" y="52"/>
                  <a:pt x="13" y="50"/>
                </a:cubicBezTo>
                <a:cubicBezTo>
                  <a:pt x="15" y="48"/>
                  <a:pt x="16" y="45"/>
                  <a:pt x="18" y="43"/>
                </a:cubicBezTo>
                <a:cubicBezTo>
                  <a:pt x="23" y="36"/>
                  <a:pt x="27" y="29"/>
                  <a:pt x="32" y="22"/>
                </a:cubicBezTo>
                <a:cubicBezTo>
                  <a:pt x="34" y="20"/>
                  <a:pt x="35" y="18"/>
                  <a:pt x="36" y="15"/>
                </a:cubicBezTo>
                <a:cubicBezTo>
                  <a:pt x="37" y="15"/>
                  <a:pt x="37" y="14"/>
                  <a:pt x="37" y="14"/>
                </a:cubicBezTo>
                <a:cubicBezTo>
                  <a:pt x="37" y="14"/>
                  <a:pt x="36" y="14"/>
                  <a:pt x="35" y="14"/>
                </a:cubicBezTo>
                <a:cubicBezTo>
                  <a:pt x="35" y="14"/>
                  <a:pt x="35" y="14"/>
                  <a:pt x="34" y="14"/>
                </a:cubicBezTo>
                <a:cubicBezTo>
                  <a:pt x="33" y="15"/>
                  <a:pt x="32" y="16"/>
                  <a:pt x="32" y="17"/>
                </a:cubicBezTo>
                <a:cubicBezTo>
                  <a:pt x="31" y="17"/>
                  <a:pt x="31" y="18"/>
                  <a:pt x="31" y="18"/>
                </a:cubicBezTo>
                <a:cubicBezTo>
                  <a:pt x="29" y="20"/>
                  <a:pt x="28" y="22"/>
                  <a:pt x="26" y="24"/>
                </a:cubicBezTo>
                <a:cubicBezTo>
                  <a:pt x="25" y="26"/>
                  <a:pt x="24" y="29"/>
                  <a:pt x="22" y="31"/>
                </a:cubicBezTo>
                <a:cubicBezTo>
                  <a:pt x="19" y="35"/>
                  <a:pt x="17" y="40"/>
                  <a:pt x="14" y="44"/>
                </a:cubicBezTo>
                <a:cubicBezTo>
                  <a:pt x="13" y="45"/>
                  <a:pt x="12" y="47"/>
                  <a:pt x="11" y="48"/>
                </a:cubicBezTo>
                <a:cubicBezTo>
                  <a:pt x="9" y="51"/>
                  <a:pt x="7" y="54"/>
                  <a:pt x="5" y="57"/>
                </a:cubicBezTo>
                <a:cubicBezTo>
                  <a:pt x="5" y="58"/>
                  <a:pt x="4" y="59"/>
                  <a:pt x="4" y="60"/>
                </a:cubicBezTo>
                <a:cubicBezTo>
                  <a:pt x="4" y="60"/>
                  <a:pt x="4" y="61"/>
                  <a:pt x="3" y="61"/>
                </a:cubicBezTo>
                <a:cubicBezTo>
                  <a:pt x="3" y="62"/>
                  <a:pt x="3" y="64"/>
                  <a:pt x="3" y="66"/>
                </a:cubicBezTo>
                <a:close/>
                <a:moveTo>
                  <a:pt x="68" y="199"/>
                </a:moveTo>
                <a:cubicBezTo>
                  <a:pt x="68" y="199"/>
                  <a:pt x="68" y="199"/>
                  <a:pt x="68" y="199"/>
                </a:cubicBezTo>
                <a:cubicBezTo>
                  <a:pt x="67" y="201"/>
                  <a:pt x="66" y="202"/>
                  <a:pt x="65" y="204"/>
                </a:cubicBezTo>
                <a:cubicBezTo>
                  <a:pt x="63" y="208"/>
                  <a:pt x="60" y="211"/>
                  <a:pt x="58" y="215"/>
                </a:cubicBezTo>
                <a:cubicBezTo>
                  <a:pt x="58" y="216"/>
                  <a:pt x="57" y="217"/>
                  <a:pt x="56" y="218"/>
                </a:cubicBezTo>
                <a:cubicBezTo>
                  <a:pt x="54" y="222"/>
                  <a:pt x="53" y="225"/>
                  <a:pt x="51" y="228"/>
                </a:cubicBezTo>
                <a:cubicBezTo>
                  <a:pt x="51" y="229"/>
                  <a:pt x="50" y="230"/>
                  <a:pt x="49" y="231"/>
                </a:cubicBezTo>
                <a:cubicBezTo>
                  <a:pt x="48" y="233"/>
                  <a:pt x="47" y="235"/>
                  <a:pt x="47" y="236"/>
                </a:cubicBezTo>
                <a:cubicBezTo>
                  <a:pt x="46" y="237"/>
                  <a:pt x="45" y="238"/>
                  <a:pt x="45" y="239"/>
                </a:cubicBezTo>
                <a:cubicBezTo>
                  <a:pt x="45" y="240"/>
                  <a:pt x="45" y="240"/>
                  <a:pt x="45" y="240"/>
                </a:cubicBezTo>
                <a:cubicBezTo>
                  <a:pt x="45" y="241"/>
                  <a:pt x="45" y="242"/>
                  <a:pt x="44" y="242"/>
                </a:cubicBezTo>
                <a:cubicBezTo>
                  <a:pt x="45" y="244"/>
                  <a:pt x="45" y="246"/>
                  <a:pt x="46" y="247"/>
                </a:cubicBezTo>
                <a:cubicBezTo>
                  <a:pt x="46" y="247"/>
                  <a:pt x="46" y="247"/>
                  <a:pt x="46" y="247"/>
                </a:cubicBezTo>
                <a:cubicBezTo>
                  <a:pt x="47" y="246"/>
                  <a:pt x="47" y="245"/>
                  <a:pt x="48" y="244"/>
                </a:cubicBezTo>
                <a:cubicBezTo>
                  <a:pt x="49" y="240"/>
                  <a:pt x="51" y="237"/>
                  <a:pt x="52" y="233"/>
                </a:cubicBezTo>
                <a:cubicBezTo>
                  <a:pt x="52" y="233"/>
                  <a:pt x="53" y="232"/>
                  <a:pt x="53" y="231"/>
                </a:cubicBezTo>
                <a:cubicBezTo>
                  <a:pt x="54" y="229"/>
                  <a:pt x="56" y="227"/>
                  <a:pt x="57" y="224"/>
                </a:cubicBezTo>
                <a:cubicBezTo>
                  <a:pt x="59" y="221"/>
                  <a:pt x="60" y="219"/>
                  <a:pt x="62" y="216"/>
                </a:cubicBezTo>
                <a:cubicBezTo>
                  <a:pt x="63" y="215"/>
                  <a:pt x="63" y="214"/>
                  <a:pt x="64" y="213"/>
                </a:cubicBezTo>
                <a:cubicBezTo>
                  <a:pt x="65" y="212"/>
                  <a:pt x="65" y="211"/>
                  <a:pt x="66" y="209"/>
                </a:cubicBezTo>
                <a:cubicBezTo>
                  <a:pt x="66" y="207"/>
                  <a:pt x="67" y="205"/>
                  <a:pt x="68" y="203"/>
                </a:cubicBezTo>
                <a:cubicBezTo>
                  <a:pt x="68" y="202"/>
                  <a:pt x="68" y="200"/>
                  <a:pt x="68" y="199"/>
                </a:cubicBezTo>
                <a:close/>
                <a:moveTo>
                  <a:pt x="48" y="254"/>
                </a:moveTo>
                <a:cubicBezTo>
                  <a:pt x="49" y="254"/>
                  <a:pt x="49" y="254"/>
                  <a:pt x="49" y="254"/>
                </a:cubicBezTo>
                <a:cubicBezTo>
                  <a:pt x="49" y="253"/>
                  <a:pt x="50" y="252"/>
                  <a:pt x="51" y="251"/>
                </a:cubicBezTo>
                <a:cubicBezTo>
                  <a:pt x="52" y="248"/>
                  <a:pt x="53" y="245"/>
                  <a:pt x="55" y="243"/>
                </a:cubicBezTo>
                <a:cubicBezTo>
                  <a:pt x="56" y="241"/>
                  <a:pt x="57" y="239"/>
                  <a:pt x="58" y="237"/>
                </a:cubicBezTo>
                <a:cubicBezTo>
                  <a:pt x="58" y="237"/>
                  <a:pt x="58" y="236"/>
                  <a:pt x="58" y="236"/>
                </a:cubicBezTo>
                <a:cubicBezTo>
                  <a:pt x="59" y="235"/>
                  <a:pt x="59" y="234"/>
                  <a:pt x="59" y="233"/>
                </a:cubicBezTo>
                <a:cubicBezTo>
                  <a:pt x="60" y="228"/>
                  <a:pt x="61" y="223"/>
                  <a:pt x="63" y="218"/>
                </a:cubicBezTo>
                <a:cubicBezTo>
                  <a:pt x="63" y="218"/>
                  <a:pt x="63" y="218"/>
                  <a:pt x="63" y="218"/>
                </a:cubicBezTo>
                <a:cubicBezTo>
                  <a:pt x="63" y="218"/>
                  <a:pt x="62" y="218"/>
                  <a:pt x="62" y="218"/>
                </a:cubicBezTo>
                <a:cubicBezTo>
                  <a:pt x="61" y="220"/>
                  <a:pt x="60" y="223"/>
                  <a:pt x="59" y="225"/>
                </a:cubicBezTo>
                <a:cubicBezTo>
                  <a:pt x="57" y="227"/>
                  <a:pt x="56" y="230"/>
                  <a:pt x="54" y="232"/>
                </a:cubicBezTo>
                <a:cubicBezTo>
                  <a:pt x="54" y="233"/>
                  <a:pt x="54" y="233"/>
                  <a:pt x="54" y="234"/>
                </a:cubicBezTo>
                <a:cubicBezTo>
                  <a:pt x="53" y="236"/>
                  <a:pt x="52" y="237"/>
                  <a:pt x="51" y="239"/>
                </a:cubicBezTo>
                <a:cubicBezTo>
                  <a:pt x="51" y="241"/>
                  <a:pt x="50" y="242"/>
                  <a:pt x="50" y="243"/>
                </a:cubicBezTo>
                <a:cubicBezTo>
                  <a:pt x="49" y="244"/>
                  <a:pt x="49" y="245"/>
                  <a:pt x="48" y="246"/>
                </a:cubicBezTo>
                <a:cubicBezTo>
                  <a:pt x="48" y="247"/>
                  <a:pt x="48" y="248"/>
                  <a:pt x="48" y="249"/>
                </a:cubicBezTo>
                <a:cubicBezTo>
                  <a:pt x="48" y="249"/>
                  <a:pt x="48" y="249"/>
                  <a:pt x="48" y="250"/>
                </a:cubicBezTo>
                <a:cubicBezTo>
                  <a:pt x="47" y="250"/>
                  <a:pt x="47" y="251"/>
                  <a:pt x="47" y="252"/>
                </a:cubicBezTo>
                <a:cubicBezTo>
                  <a:pt x="48" y="253"/>
                  <a:pt x="48" y="253"/>
                  <a:pt x="48" y="254"/>
                </a:cubicBezTo>
                <a:cubicBezTo>
                  <a:pt x="48" y="254"/>
                  <a:pt x="48" y="254"/>
                  <a:pt x="48" y="254"/>
                </a:cubicBezTo>
                <a:close/>
                <a:moveTo>
                  <a:pt x="143" y="223"/>
                </a:moveTo>
                <a:cubicBezTo>
                  <a:pt x="143" y="223"/>
                  <a:pt x="143" y="223"/>
                  <a:pt x="143" y="223"/>
                </a:cubicBezTo>
                <a:cubicBezTo>
                  <a:pt x="143" y="224"/>
                  <a:pt x="142" y="224"/>
                  <a:pt x="142" y="225"/>
                </a:cubicBezTo>
                <a:cubicBezTo>
                  <a:pt x="140" y="230"/>
                  <a:pt x="137" y="234"/>
                  <a:pt x="134" y="238"/>
                </a:cubicBezTo>
                <a:cubicBezTo>
                  <a:pt x="134" y="240"/>
                  <a:pt x="133" y="241"/>
                  <a:pt x="132" y="242"/>
                </a:cubicBezTo>
                <a:cubicBezTo>
                  <a:pt x="130" y="244"/>
                  <a:pt x="129" y="246"/>
                  <a:pt x="127" y="248"/>
                </a:cubicBezTo>
                <a:cubicBezTo>
                  <a:pt x="126" y="248"/>
                  <a:pt x="126" y="249"/>
                  <a:pt x="125" y="250"/>
                </a:cubicBezTo>
                <a:cubicBezTo>
                  <a:pt x="125" y="250"/>
                  <a:pt x="125" y="251"/>
                  <a:pt x="125" y="251"/>
                </a:cubicBezTo>
                <a:cubicBezTo>
                  <a:pt x="125" y="252"/>
                  <a:pt x="125" y="253"/>
                  <a:pt x="125" y="254"/>
                </a:cubicBezTo>
                <a:cubicBezTo>
                  <a:pt x="125" y="255"/>
                  <a:pt x="125" y="255"/>
                  <a:pt x="126" y="255"/>
                </a:cubicBezTo>
                <a:cubicBezTo>
                  <a:pt x="126" y="255"/>
                  <a:pt x="126" y="255"/>
                  <a:pt x="126" y="255"/>
                </a:cubicBezTo>
                <a:cubicBezTo>
                  <a:pt x="126" y="255"/>
                  <a:pt x="126" y="255"/>
                  <a:pt x="126" y="255"/>
                </a:cubicBezTo>
                <a:cubicBezTo>
                  <a:pt x="127" y="254"/>
                  <a:pt x="128" y="254"/>
                  <a:pt x="129" y="253"/>
                </a:cubicBezTo>
                <a:cubicBezTo>
                  <a:pt x="131" y="251"/>
                  <a:pt x="132" y="249"/>
                  <a:pt x="134" y="247"/>
                </a:cubicBezTo>
                <a:cubicBezTo>
                  <a:pt x="136" y="245"/>
                  <a:pt x="137" y="244"/>
                  <a:pt x="138" y="241"/>
                </a:cubicBezTo>
                <a:cubicBezTo>
                  <a:pt x="138" y="241"/>
                  <a:pt x="138" y="240"/>
                  <a:pt x="139" y="239"/>
                </a:cubicBezTo>
                <a:cubicBezTo>
                  <a:pt x="139" y="239"/>
                  <a:pt x="139" y="238"/>
                  <a:pt x="139" y="238"/>
                </a:cubicBezTo>
                <a:cubicBezTo>
                  <a:pt x="140" y="234"/>
                  <a:pt x="142" y="229"/>
                  <a:pt x="143" y="225"/>
                </a:cubicBezTo>
                <a:cubicBezTo>
                  <a:pt x="143" y="225"/>
                  <a:pt x="143" y="224"/>
                  <a:pt x="143" y="223"/>
                </a:cubicBezTo>
                <a:close/>
                <a:moveTo>
                  <a:pt x="7" y="34"/>
                </a:moveTo>
                <a:cubicBezTo>
                  <a:pt x="7" y="34"/>
                  <a:pt x="7" y="34"/>
                  <a:pt x="7" y="34"/>
                </a:cubicBezTo>
                <a:cubicBezTo>
                  <a:pt x="7" y="34"/>
                  <a:pt x="7" y="34"/>
                  <a:pt x="7" y="34"/>
                </a:cubicBezTo>
                <a:cubicBezTo>
                  <a:pt x="8" y="33"/>
                  <a:pt x="8" y="32"/>
                  <a:pt x="9" y="31"/>
                </a:cubicBezTo>
                <a:cubicBezTo>
                  <a:pt x="10" y="29"/>
                  <a:pt x="11" y="27"/>
                  <a:pt x="12" y="25"/>
                </a:cubicBezTo>
                <a:cubicBezTo>
                  <a:pt x="14" y="22"/>
                  <a:pt x="17" y="20"/>
                  <a:pt x="19" y="17"/>
                </a:cubicBezTo>
                <a:cubicBezTo>
                  <a:pt x="20" y="17"/>
                  <a:pt x="21" y="16"/>
                  <a:pt x="22" y="15"/>
                </a:cubicBezTo>
                <a:cubicBezTo>
                  <a:pt x="23" y="15"/>
                  <a:pt x="24" y="14"/>
                  <a:pt x="24" y="13"/>
                </a:cubicBezTo>
                <a:cubicBezTo>
                  <a:pt x="25" y="13"/>
                  <a:pt x="25" y="13"/>
                  <a:pt x="26" y="13"/>
                </a:cubicBezTo>
                <a:cubicBezTo>
                  <a:pt x="27" y="13"/>
                  <a:pt x="27" y="13"/>
                  <a:pt x="27" y="13"/>
                </a:cubicBezTo>
                <a:cubicBezTo>
                  <a:pt x="28" y="13"/>
                  <a:pt x="28" y="13"/>
                  <a:pt x="28" y="13"/>
                </a:cubicBezTo>
                <a:cubicBezTo>
                  <a:pt x="29" y="12"/>
                  <a:pt x="30" y="12"/>
                  <a:pt x="31" y="11"/>
                </a:cubicBezTo>
                <a:cubicBezTo>
                  <a:pt x="34" y="10"/>
                  <a:pt x="36" y="10"/>
                  <a:pt x="39" y="9"/>
                </a:cubicBezTo>
                <a:cubicBezTo>
                  <a:pt x="39" y="9"/>
                  <a:pt x="40" y="9"/>
                  <a:pt x="40" y="9"/>
                </a:cubicBezTo>
                <a:cubicBezTo>
                  <a:pt x="40" y="9"/>
                  <a:pt x="40" y="8"/>
                  <a:pt x="41" y="8"/>
                </a:cubicBezTo>
                <a:cubicBezTo>
                  <a:pt x="40" y="8"/>
                  <a:pt x="39" y="8"/>
                  <a:pt x="38" y="8"/>
                </a:cubicBezTo>
                <a:cubicBezTo>
                  <a:pt x="34" y="8"/>
                  <a:pt x="31" y="9"/>
                  <a:pt x="27" y="10"/>
                </a:cubicBezTo>
                <a:cubicBezTo>
                  <a:pt x="24" y="12"/>
                  <a:pt x="22" y="13"/>
                  <a:pt x="19" y="15"/>
                </a:cubicBezTo>
                <a:cubicBezTo>
                  <a:pt x="17" y="16"/>
                  <a:pt x="16" y="18"/>
                  <a:pt x="15" y="19"/>
                </a:cubicBezTo>
                <a:cubicBezTo>
                  <a:pt x="13" y="22"/>
                  <a:pt x="11" y="24"/>
                  <a:pt x="10" y="27"/>
                </a:cubicBezTo>
                <a:cubicBezTo>
                  <a:pt x="9" y="29"/>
                  <a:pt x="8" y="31"/>
                  <a:pt x="7" y="34"/>
                </a:cubicBezTo>
                <a:cubicBezTo>
                  <a:pt x="7" y="34"/>
                  <a:pt x="7" y="34"/>
                  <a:pt x="7" y="34"/>
                </a:cubicBezTo>
                <a:close/>
                <a:moveTo>
                  <a:pt x="47" y="256"/>
                </a:moveTo>
                <a:cubicBezTo>
                  <a:pt x="47" y="256"/>
                  <a:pt x="47" y="256"/>
                  <a:pt x="47" y="256"/>
                </a:cubicBezTo>
                <a:cubicBezTo>
                  <a:pt x="47" y="255"/>
                  <a:pt x="47" y="255"/>
                  <a:pt x="47" y="254"/>
                </a:cubicBezTo>
                <a:cubicBezTo>
                  <a:pt x="46" y="253"/>
                  <a:pt x="46" y="252"/>
                  <a:pt x="45" y="251"/>
                </a:cubicBezTo>
                <a:cubicBezTo>
                  <a:pt x="45" y="251"/>
                  <a:pt x="45" y="250"/>
                  <a:pt x="45" y="250"/>
                </a:cubicBezTo>
                <a:cubicBezTo>
                  <a:pt x="45" y="250"/>
                  <a:pt x="45" y="249"/>
                  <a:pt x="45" y="249"/>
                </a:cubicBezTo>
                <a:cubicBezTo>
                  <a:pt x="45" y="249"/>
                  <a:pt x="44" y="248"/>
                  <a:pt x="44" y="248"/>
                </a:cubicBezTo>
                <a:cubicBezTo>
                  <a:pt x="44" y="247"/>
                  <a:pt x="44" y="247"/>
                  <a:pt x="44" y="247"/>
                </a:cubicBezTo>
                <a:cubicBezTo>
                  <a:pt x="43" y="244"/>
                  <a:pt x="42" y="241"/>
                  <a:pt x="42" y="238"/>
                </a:cubicBezTo>
                <a:cubicBezTo>
                  <a:pt x="41" y="238"/>
                  <a:pt x="41" y="237"/>
                  <a:pt x="41" y="236"/>
                </a:cubicBezTo>
                <a:cubicBezTo>
                  <a:pt x="40" y="234"/>
                  <a:pt x="40" y="233"/>
                  <a:pt x="39" y="231"/>
                </a:cubicBezTo>
                <a:cubicBezTo>
                  <a:pt x="39" y="231"/>
                  <a:pt x="38" y="231"/>
                  <a:pt x="38" y="230"/>
                </a:cubicBezTo>
                <a:cubicBezTo>
                  <a:pt x="38" y="230"/>
                  <a:pt x="38" y="229"/>
                  <a:pt x="38" y="229"/>
                </a:cubicBezTo>
                <a:cubicBezTo>
                  <a:pt x="38" y="228"/>
                  <a:pt x="38" y="228"/>
                  <a:pt x="38" y="227"/>
                </a:cubicBezTo>
                <a:cubicBezTo>
                  <a:pt x="38" y="227"/>
                  <a:pt x="38" y="227"/>
                  <a:pt x="38" y="226"/>
                </a:cubicBezTo>
                <a:cubicBezTo>
                  <a:pt x="37" y="224"/>
                  <a:pt x="36" y="222"/>
                  <a:pt x="36" y="220"/>
                </a:cubicBezTo>
                <a:cubicBezTo>
                  <a:pt x="36" y="218"/>
                  <a:pt x="35" y="217"/>
                  <a:pt x="35" y="216"/>
                </a:cubicBezTo>
                <a:cubicBezTo>
                  <a:pt x="35" y="215"/>
                  <a:pt x="35" y="214"/>
                  <a:pt x="34" y="214"/>
                </a:cubicBezTo>
                <a:cubicBezTo>
                  <a:pt x="34" y="213"/>
                  <a:pt x="33" y="213"/>
                  <a:pt x="33" y="212"/>
                </a:cubicBezTo>
                <a:cubicBezTo>
                  <a:pt x="33" y="212"/>
                  <a:pt x="33" y="211"/>
                  <a:pt x="33" y="211"/>
                </a:cubicBezTo>
                <a:cubicBezTo>
                  <a:pt x="33" y="211"/>
                  <a:pt x="33" y="211"/>
                  <a:pt x="34" y="211"/>
                </a:cubicBezTo>
                <a:cubicBezTo>
                  <a:pt x="33" y="209"/>
                  <a:pt x="32" y="207"/>
                  <a:pt x="32" y="204"/>
                </a:cubicBezTo>
                <a:cubicBezTo>
                  <a:pt x="31" y="204"/>
                  <a:pt x="31" y="204"/>
                  <a:pt x="31" y="204"/>
                </a:cubicBezTo>
                <a:cubicBezTo>
                  <a:pt x="31" y="204"/>
                  <a:pt x="30" y="203"/>
                  <a:pt x="30" y="203"/>
                </a:cubicBezTo>
                <a:cubicBezTo>
                  <a:pt x="30" y="203"/>
                  <a:pt x="30" y="203"/>
                  <a:pt x="30" y="204"/>
                </a:cubicBezTo>
                <a:cubicBezTo>
                  <a:pt x="31" y="208"/>
                  <a:pt x="32" y="213"/>
                  <a:pt x="34" y="217"/>
                </a:cubicBezTo>
                <a:cubicBezTo>
                  <a:pt x="36" y="222"/>
                  <a:pt x="37" y="228"/>
                  <a:pt x="39" y="233"/>
                </a:cubicBezTo>
                <a:cubicBezTo>
                  <a:pt x="40" y="236"/>
                  <a:pt x="41" y="239"/>
                  <a:pt x="42" y="242"/>
                </a:cubicBezTo>
                <a:cubicBezTo>
                  <a:pt x="42" y="245"/>
                  <a:pt x="43" y="247"/>
                  <a:pt x="44" y="249"/>
                </a:cubicBezTo>
                <a:cubicBezTo>
                  <a:pt x="44" y="251"/>
                  <a:pt x="45" y="252"/>
                  <a:pt x="45" y="254"/>
                </a:cubicBezTo>
                <a:cubicBezTo>
                  <a:pt x="46" y="255"/>
                  <a:pt x="46" y="256"/>
                  <a:pt x="47" y="256"/>
                </a:cubicBezTo>
                <a:close/>
                <a:moveTo>
                  <a:pt x="97" y="175"/>
                </a:moveTo>
                <a:cubicBezTo>
                  <a:pt x="97" y="174"/>
                  <a:pt x="95" y="172"/>
                  <a:pt x="94" y="172"/>
                </a:cubicBezTo>
                <a:cubicBezTo>
                  <a:pt x="93" y="172"/>
                  <a:pt x="92" y="172"/>
                  <a:pt x="90" y="172"/>
                </a:cubicBezTo>
                <a:cubicBezTo>
                  <a:pt x="88" y="172"/>
                  <a:pt x="85" y="174"/>
                  <a:pt x="83" y="176"/>
                </a:cubicBezTo>
                <a:cubicBezTo>
                  <a:pt x="81" y="178"/>
                  <a:pt x="80" y="181"/>
                  <a:pt x="78" y="183"/>
                </a:cubicBezTo>
                <a:cubicBezTo>
                  <a:pt x="78" y="184"/>
                  <a:pt x="78" y="184"/>
                  <a:pt x="78" y="184"/>
                </a:cubicBezTo>
                <a:cubicBezTo>
                  <a:pt x="78" y="184"/>
                  <a:pt x="78" y="184"/>
                  <a:pt x="78" y="184"/>
                </a:cubicBezTo>
                <a:cubicBezTo>
                  <a:pt x="80" y="182"/>
                  <a:pt x="82" y="181"/>
                  <a:pt x="84" y="179"/>
                </a:cubicBezTo>
                <a:cubicBezTo>
                  <a:pt x="86" y="177"/>
                  <a:pt x="90" y="176"/>
                  <a:pt x="93" y="175"/>
                </a:cubicBezTo>
                <a:cubicBezTo>
                  <a:pt x="95" y="175"/>
                  <a:pt x="96" y="175"/>
                  <a:pt x="97" y="175"/>
                </a:cubicBezTo>
                <a:close/>
                <a:moveTo>
                  <a:pt x="57" y="242"/>
                </a:moveTo>
                <a:cubicBezTo>
                  <a:pt x="57" y="242"/>
                  <a:pt x="57" y="242"/>
                  <a:pt x="57" y="242"/>
                </a:cubicBezTo>
                <a:cubicBezTo>
                  <a:pt x="57" y="242"/>
                  <a:pt x="57" y="242"/>
                  <a:pt x="57" y="242"/>
                </a:cubicBezTo>
                <a:cubicBezTo>
                  <a:pt x="55" y="247"/>
                  <a:pt x="52" y="251"/>
                  <a:pt x="50" y="255"/>
                </a:cubicBezTo>
                <a:cubicBezTo>
                  <a:pt x="49" y="256"/>
                  <a:pt x="49" y="257"/>
                  <a:pt x="50" y="257"/>
                </a:cubicBezTo>
                <a:cubicBezTo>
                  <a:pt x="50" y="258"/>
                  <a:pt x="50" y="259"/>
                  <a:pt x="51" y="259"/>
                </a:cubicBezTo>
                <a:cubicBezTo>
                  <a:pt x="51" y="260"/>
                  <a:pt x="51" y="260"/>
                  <a:pt x="51" y="261"/>
                </a:cubicBezTo>
                <a:cubicBezTo>
                  <a:pt x="52" y="261"/>
                  <a:pt x="52" y="260"/>
                  <a:pt x="52" y="260"/>
                </a:cubicBezTo>
                <a:cubicBezTo>
                  <a:pt x="53" y="259"/>
                  <a:pt x="54" y="257"/>
                  <a:pt x="55" y="256"/>
                </a:cubicBezTo>
                <a:cubicBezTo>
                  <a:pt x="55" y="256"/>
                  <a:pt x="56" y="255"/>
                  <a:pt x="56" y="255"/>
                </a:cubicBezTo>
                <a:cubicBezTo>
                  <a:pt x="56" y="253"/>
                  <a:pt x="56" y="251"/>
                  <a:pt x="56" y="249"/>
                </a:cubicBezTo>
                <a:cubicBezTo>
                  <a:pt x="56" y="247"/>
                  <a:pt x="57" y="246"/>
                  <a:pt x="57" y="245"/>
                </a:cubicBezTo>
                <a:cubicBezTo>
                  <a:pt x="57" y="244"/>
                  <a:pt x="57" y="243"/>
                  <a:pt x="57" y="242"/>
                </a:cubicBezTo>
                <a:close/>
                <a:moveTo>
                  <a:pt x="72" y="190"/>
                </a:moveTo>
                <a:cubicBezTo>
                  <a:pt x="72" y="191"/>
                  <a:pt x="72" y="191"/>
                  <a:pt x="72" y="191"/>
                </a:cubicBezTo>
                <a:cubicBezTo>
                  <a:pt x="76" y="183"/>
                  <a:pt x="81" y="175"/>
                  <a:pt x="87" y="167"/>
                </a:cubicBezTo>
                <a:cubicBezTo>
                  <a:pt x="86" y="167"/>
                  <a:pt x="86" y="167"/>
                  <a:pt x="86" y="167"/>
                </a:cubicBezTo>
                <a:cubicBezTo>
                  <a:pt x="85" y="168"/>
                  <a:pt x="83" y="169"/>
                  <a:pt x="82" y="170"/>
                </a:cubicBezTo>
                <a:cubicBezTo>
                  <a:pt x="81" y="171"/>
                  <a:pt x="79" y="173"/>
                  <a:pt x="78" y="175"/>
                </a:cubicBezTo>
                <a:cubicBezTo>
                  <a:pt x="77" y="176"/>
                  <a:pt x="76" y="178"/>
                  <a:pt x="76" y="179"/>
                </a:cubicBezTo>
                <a:cubicBezTo>
                  <a:pt x="75" y="182"/>
                  <a:pt x="73" y="185"/>
                  <a:pt x="72" y="188"/>
                </a:cubicBezTo>
                <a:cubicBezTo>
                  <a:pt x="72" y="189"/>
                  <a:pt x="72" y="190"/>
                  <a:pt x="72" y="190"/>
                </a:cubicBezTo>
                <a:close/>
                <a:moveTo>
                  <a:pt x="57" y="252"/>
                </a:moveTo>
                <a:cubicBezTo>
                  <a:pt x="57" y="252"/>
                  <a:pt x="57" y="252"/>
                  <a:pt x="58" y="252"/>
                </a:cubicBezTo>
                <a:cubicBezTo>
                  <a:pt x="58" y="252"/>
                  <a:pt x="58" y="252"/>
                  <a:pt x="58" y="252"/>
                </a:cubicBezTo>
                <a:cubicBezTo>
                  <a:pt x="58" y="251"/>
                  <a:pt x="59" y="250"/>
                  <a:pt x="59" y="249"/>
                </a:cubicBezTo>
                <a:cubicBezTo>
                  <a:pt x="59" y="248"/>
                  <a:pt x="60" y="248"/>
                  <a:pt x="60" y="248"/>
                </a:cubicBezTo>
                <a:cubicBezTo>
                  <a:pt x="60" y="248"/>
                  <a:pt x="60" y="247"/>
                  <a:pt x="60" y="247"/>
                </a:cubicBezTo>
                <a:cubicBezTo>
                  <a:pt x="61" y="245"/>
                  <a:pt x="61" y="243"/>
                  <a:pt x="61" y="241"/>
                </a:cubicBezTo>
                <a:cubicBezTo>
                  <a:pt x="62" y="238"/>
                  <a:pt x="63" y="235"/>
                  <a:pt x="63" y="232"/>
                </a:cubicBezTo>
                <a:cubicBezTo>
                  <a:pt x="63" y="232"/>
                  <a:pt x="63" y="231"/>
                  <a:pt x="63" y="231"/>
                </a:cubicBezTo>
                <a:cubicBezTo>
                  <a:pt x="63" y="231"/>
                  <a:pt x="63" y="231"/>
                  <a:pt x="63" y="231"/>
                </a:cubicBezTo>
                <a:cubicBezTo>
                  <a:pt x="63" y="231"/>
                  <a:pt x="63" y="231"/>
                  <a:pt x="63" y="231"/>
                </a:cubicBezTo>
                <a:cubicBezTo>
                  <a:pt x="62" y="233"/>
                  <a:pt x="61" y="235"/>
                  <a:pt x="60" y="236"/>
                </a:cubicBezTo>
                <a:cubicBezTo>
                  <a:pt x="60" y="237"/>
                  <a:pt x="60" y="237"/>
                  <a:pt x="60" y="238"/>
                </a:cubicBezTo>
                <a:cubicBezTo>
                  <a:pt x="59" y="240"/>
                  <a:pt x="59" y="243"/>
                  <a:pt x="58" y="245"/>
                </a:cubicBezTo>
                <a:cubicBezTo>
                  <a:pt x="58" y="247"/>
                  <a:pt x="58" y="248"/>
                  <a:pt x="58" y="249"/>
                </a:cubicBezTo>
                <a:cubicBezTo>
                  <a:pt x="58" y="250"/>
                  <a:pt x="57" y="251"/>
                  <a:pt x="57" y="252"/>
                </a:cubicBezTo>
                <a:close/>
                <a:moveTo>
                  <a:pt x="110" y="203"/>
                </a:moveTo>
                <a:cubicBezTo>
                  <a:pt x="110" y="203"/>
                  <a:pt x="110" y="203"/>
                  <a:pt x="110" y="203"/>
                </a:cubicBezTo>
                <a:cubicBezTo>
                  <a:pt x="111" y="201"/>
                  <a:pt x="112" y="200"/>
                  <a:pt x="113" y="199"/>
                </a:cubicBezTo>
                <a:cubicBezTo>
                  <a:pt x="113" y="199"/>
                  <a:pt x="113" y="198"/>
                  <a:pt x="113" y="198"/>
                </a:cubicBezTo>
                <a:cubicBezTo>
                  <a:pt x="112" y="196"/>
                  <a:pt x="112" y="194"/>
                  <a:pt x="111" y="192"/>
                </a:cubicBezTo>
                <a:cubicBezTo>
                  <a:pt x="111" y="192"/>
                  <a:pt x="111" y="192"/>
                  <a:pt x="111" y="191"/>
                </a:cubicBezTo>
                <a:cubicBezTo>
                  <a:pt x="110" y="192"/>
                  <a:pt x="110" y="192"/>
                  <a:pt x="110" y="192"/>
                </a:cubicBezTo>
                <a:cubicBezTo>
                  <a:pt x="109" y="193"/>
                  <a:pt x="109" y="193"/>
                  <a:pt x="109" y="194"/>
                </a:cubicBezTo>
                <a:cubicBezTo>
                  <a:pt x="108" y="195"/>
                  <a:pt x="108" y="195"/>
                  <a:pt x="108" y="196"/>
                </a:cubicBezTo>
                <a:cubicBezTo>
                  <a:pt x="109" y="198"/>
                  <a:pt x="109" y="200"/>
                  <a:pt x="109" y="202"/>
                </a:cubicBezTo>
                <a:cubicBezTo>
                  <a:pt x="109" y="202"/>
                  <a:pt x="109" y="203"/>
                  <a:pt x="110" y="203"/>
                </a:cubicBezTo>
                <a:close/>
                <a:moveTo>
                  <a:pt x="151" y="9"/>
                </a:moveTo>
                <a:cubicBezTo>
                  <a:pt x="152" y="8"/>
                  <a:pt x="153" y="8"/>
                  <a:pt x="153" y="9"/>
                </a:cubicBezTo>
                <a:cubicBezTo>
                  <a:pt x="154" y="9"/>
                  <a:pt x="154" y="10"/>
                  <a:pt x="154" y="11"/>
                </a:cubicBezTo>
                <a:cubicBezTo>
                  <a:pt x="155" y="12"/>
                  <a:pt x="157" y="13"/>
                  <a:pt x="158" y="14"/>
                </a:cubicBezTo>
                <a:cubicBezTo>
                  <a:pt x="158" y="14"/>
                  <a:pt x="158" y="13"/>
                  <a:pt x="159" y="13"/>
                </a:cubicBezTo>
                <a:cubicBezTo>
                  <a:pt x="159" y="13"/>
                  <a:pt x="159" y="12"/>
                  <a:pt x="160" y="12"/>
                </a:cubicBezTo>
                <a:cubicBezTo>
                  <a:pt x="157" y="9"/>
                  <a:pt x="153" y="7"/>
                  <a:pt x="149" y="5"/>
                </a:cubicBezTo>
                <a:cubicBezTo>
                  <a:pt x="149" y="5"/>
                  <a:pt x="149" y="5"/>
                  <a:pt x="149" y="5"/>
                </a:cubicBezTo>
                <a:cubicBezTo>
                  <a:pt x="149" y="5"/>
                  <a:pt x="148" y="6"/>
                  <a:pt x="148" y="5"/>
                </a:cubicBezTo>
                <a:cubicBezTo>
                  <a:pt x="148" y="5"/>
                  <a:pt x="148" y="5"/>
                  <a:pt x="148" y="6"/>
                </a:cubicBezTo>
                <a:cubicBezTo>
                  <a:pt x="147" y="6"/>
                  <a:pt x="147" y="6"/>
                  <a:pt x="147" y="6"/>
                </a:cubicBezTo>
                <a:cubicBezTo>
                  <a:pt x="149" y="7"/>
                  <a:pt x="150" y="8"/>
                  <a:pt x="151" y="9"/>
                </a:cubicBezTo>
                <a:close/>
                <a:moveTo>
                  <a:pt x="61" y="231"/>
                </a:moveTo>
                <a:cubicBezTo>
                  <a:pt x="61" y="231"/>
                  <a:pt x="61" y="231"/>
                  <a:pt x="61" y="231"/>
                </a:cubicBezTo>
                <a:cubicBezTo>
                  <a:pt x="62" y="229"/>
                  <a:pt x="63" y="228"/>
                  <a:pt x="64" y="226"/>
                </a:cubicBezTo>
                <a:cubicBezTo>
                  <a:pt x="65" y="225"/>
                  <a:pt x="65" y="224"/>
                  <a:pt x="65" y="223"/>
                </a:cubicBezTo>
                <a:cubicBezTo>
                  <a:pt x="66" y="220"/>
                  <a:pt x="66" y="216"/>
                  <a:pt x="67" y="212"/>
                </a:cubicBezTo>
                <a:cubicBezTo>
                  <a:pt x="67" y="212"/>
                  <a:pt x="67" y="212"/>
                  <a:pt x="67" y="212"/>
                </a:cubicBezTo>
                <a:cubicBezTo>
                  <a:pt x="67" y="212"/>
                  <a:pt x="66" y="212"/>
                  <a:pt x="66" y="212"/>
                </a:cubicBezTo>
                <a:cubicBezTo>
                  <a:pt x="64" y="219"/>
                  <a:pt x="62" y="225"/>
                  <a:pt x="61" y="231"/>
                </a:cubicBezTo>
                <a:close/>
                <a:moveTo>
                  <a:pt x="112" y="212"/>
                </a:moveTo>
                <a:cubicBezTo>
                  <a:pt x="112" y="212"/>
                  <a:pt x="113" y="213"/>
                  <a:pt x="113" y="214"/>
                </a:cubicBezTo>
                <a:cubicBezTo>
                  <a:pt x="113" y="215"/>
                  <a:pt x="114" y="216"/>
                  <a:pt x="114" y="218"/>
                </a:cubicBezTo>
                <a:cubicBezTo>
                  <a:pt x="114" y="218"/>
                  <a:pt x="114" y="218"/>
                  <a:pt x="114" y="218"/>
                </a:cubicBezTo>
                <a:cubicBezTo>
                  <a:pt x="114" y="218"/>
                  <a:pt x="114" y="218"/>
                  <a:pt x="114" y="218"/>
                </a:cubicBezTo>
                <a:cubicBezTo>
                  <a:pt x="115" y="217"/>
                  <a:pt x="116" y="215"/>
                  <a:pt x="117" y="214"/>
                </a:cubicBezTo>
                <a:cubicBezTo>
                  <a:pt x="117" y="214"/>
                  <a:pt x="117" y="214"/>
                  <a:pt x="117" y="214"/>
                </a:cubicBezTo>
                <a:cubicBezTo>
                  <a:pt x="116" y="212"/>
                  <a:pt x="116" y="211"/>
                  <a:pt x="116" y="210"/>
                </a:cubicBezTo>
                <a:cubicBezTo>
                  <a:pt x="116" y="209"/>
                  <a:pt x="115" y="208"/>
                  <a:pt x="115" y="207"/>
                </a:cubicBezTo>
                <a:cubicBezTo>
                  <a:pt x="114" y="209"/>
                  <a:pt x="113" y="210"/>
                  <a:pt x="112" y="212"/>
                </a:cubicBezTo>
                <a:close/>
                <a:moveTo>
                  <a:pt x="116" y="227"/>
                </a:moveTo>
                <a:cubicBezTo>
                  <a:pt x="116" y="226"/>
                  <a:pt x="117" y="226"/>
                  <a:pt x="117" y="226"/>
                </a:cubicBezTo>
                <a:cubicBezTo>
                  <a:pt x="118" y="225"/>
                  <a:pt x="118" y="224"/>
                  <a:pt x="118" y="224"/>
                </a:cubicBezTo>
                <a:cubicBezTo>
                  <a:pt x="119" y="223"/>
                  <a:pt x="119" y="223"/>
                  <a:pt x="119" y="223"/>
                </a:cubicBezTo>
                <a:cubicBezTo>
                  <a:pt x="118" y="221"/>
                  <a:pt x="118" y="219"/>
                  <a:pt x="117" y="217"/>
                </a:cubicBezTo>
                <a:cubicBezTo>
                  <a:pt x="117" y="217"/>
                  <a:pt x="117" y="216"/>
                  <a:pt x="117" y="216"/>
                </a:cubicBezTo>
                <a:cubicBezTo>
                  <a:pt x="116" y="217"/>
                  <a:pt x="116" y="219"/>
                  <a:pt x="115" y="220"/>
                </a:cubicBezTo>
                <a:cubicBezTo>
                  <a:pt x="115" y="220"/>
                  <a:pt x="115" y="221"/>
                  <a:pt x="115" y="222"/>
                </a:cubicBezTo>
                <a:cubicBezTo>
                  <a:pt x="115" y="223"/>
                  <a:pt x="115" y="224"/>
                  <a:pt x="116" y="225"/>
                </a:cubicBezTo>
                <a:cubicBezTo>
                  <a:pt x="116" y="226"/>
                  <a:pt x="116" y="226"/>
                  <a:pt x="116" y="227"/>
                </a:cubicBezTo>
                <a:close/>
                <a:moveTo>
                  <a:pt x="19" y="159"/>
                </a:moveTo>
                <a:cubicBezTo>
                  <a:pt x="19" y="159"/>
                  <a:pt x="19" y="159"/>
                  <a:pt x="19" y="159"/>
                </a:cubicBezTo>
                <a:cubicBezTo>
                  <a:pt x="19" y="157"/>
                  <a:pt x="19" y="155"/>
                  <a:pt x="18" y="154"/>
                </a:cubicBezTo>
                <a:cubicBezTo>
                  <a:pt x="18" y="153"/>
                  <a:pt x="18" y="153"/>
                  <a:pt x="18" y="153"/>
                </a:cubicBezTo>
                <a:cubicBezTo>
                  <a:pt x="17" y="152"/>
                  <a:pt x="17" y="152"/>
                  <a:pt x="17" y="151"/>
                </a:cubicBezTo>
                <a:cubicBezTo>
                  <a:pt x="17" y="151"/>
                  <a:pt x="17" y="150"/>
                  <a:pt x="17" y="150"/>
                </a:cubicBezTo>
                <a:cubicBezTo>
                  <a:pt x="17" y="150"/>
                  <a:pt x="17" y="149"/>
                  <a:pt x="17" y="149"/>
                </a:cubicBezTo>
                <a:cubicBezTo>
                  <a:pt x="17" y="148"/>
                  <a:pt x="16" y="146"/>
                  <a:pt x="16" y="145"/>
                </a:cubicBezTo>
                <a:cubicBezTo>
                  <a:pt x="15" y="145"/>
                  <a:pt x="15" y="144"/>
                  <a:pt x="14" y="144"/>
                </a:cubicBezTo>
                <a:cubicBezTo>
                  <a:pt x="16" y="149"/>
                  <a:pt x="17" y="155"/>
                  <a:pt x="19" y="160"/>
                </a:cubicBezTo>
                <a:cubicBezTo>
                  <a:pt x="19" y="160"/>
                  <a:pt x="19" y="160"/>
                  <a:pt x="19" y="159"/>
                </a:cubicBezTo>
                <a:close/>
                <a:moveTo>
                  <a:pt x="114" y="201"/>
                </a:moveTo>
                <a:cubicBezTo>
                  <a:pt x="113" y="201"/>
                  <a:pt x="113" y="201"/>
                  <a:pt x="113" y="201"/>
                </a:cubicBezTo>
                <a:cubicBezTo>
                  <a:pt x="113" y="202"/>
                  <a:pt x="112" y="203"/>
                  <a:pt x="111" y="203"/>
                </a:cubicBezTo>
                <a:cubicBezTo>
                  <a:pt x="111" y="204"/>
                  <a:pt x="111" y="204"/>
                  <a:pt x="111" y="204"/>
                </a:cubicBezTo>
                <a:cubicBezTo>
                  <a:pt x="110" y="205"/>
                  <a:pt x="111" y="205"/>
                  <a:pt x="110" y="206"/>
                </a:cubicBezTo>
                <a:cubicBezTo>
                  <a:pt x="110" y="206"/>
                  <a:pt x="110" y="206"/>
                  <a:pt x="110" y="206"/>
                </a:cubicBezTo>
                <a:cubicBezTo>
                  <a:pt x="111" y="207"/>
                  <a:pt x="111" y="208"/>
                  <a:pt x="111" y="209"/>
                </a:cubicBezTo>
                <a:cubicBezTo>
                  <a:pt x="111" y="209"/>
                  <a:pt x="112" y="209"/>
                  <a:pt x="112" y="209"/>
                </a:cubicBezTo>
                <a:cubicBezTo>
                  <a:pt x="112" y="209"/>
                  <a:pt x="112" y="209"/>
                  <a:pt x="112" y="209"/>
                </a:cubicBezTo>
                <a:cubicBezTo>
                  <a:pt x="113" y="208"/>
                  <a:pt x="114" y="207"/>
                  <a:pt x="114" y="206"/>
                </a:cubicBezTo>
                <a:cubicBezTo>
                  <a:pt x="115" y="205"/>
                  <a:pt x="115" y="205"/>
                  <a:pt x="114" y="205"/>
                </a:cubicBezTo>
                <a:cubicBezTo>
                  <a:pt x="114" y="204"/>
                  <a:pt x="114" y="203"/>
                  <a:pt x="114" y="202"/>
                </a:cubicBezTo>
                <a:cubicBezTo>
                  <a:pt x="114" y="202"/>
                  <a:pt x="114" y="201"/>
                  <a:pt x="114" y="201"/>
                </a:cubicBezTo>
                <a:close/>
                <a:moveTo>
                  <a:pt x="93" y="168"/>
                </a:moveTo>
                <a:cubicBezTo>
                  <a:pt x="92" y="167"/>
                  <a:pt x="91" y="167"/>
                  <a:pt x="90" y="167"/>
                </a:cubicBezTo>
                <a:cubicBezTo>
                  <a:pt x="89" y="166"/>
                  <a:pt x="89" y="167"/>
                  <a:pt x="89" y="167"/>
                </a:cubicBezTo>
                <a:cubicBezTo>
                  <a:pt x="87" y="169"/>
                  <a:pt x="86" y="170"/>
                  <a:pt x="85" y="172"/>
                </a:cubicBezTo>
                <a:cubicBezTo>
                  <a:pt x="85" y="172"/>
                  <a:pt x="85" y="172"/>
                  <a:pt x="85" y="173"/>
                </a:cubicBezTo>
                <a:cubicBezTo>
                  <a:pt x="87" y="171"/>
                  <a:pt x="89" y="171"/>
                  <a:pt x="91" y="170"/>
                </a:cubicBezTo>
                <a:cubicBezTo>
                  <a:pt x="91" y="170"/>
                  <a:pt x="91" y="170"/>
                  <a:pt x="91" y="170"/>
                </a:cubicBezTo>
                <a:cubicBezTo>
                  <a:pt x="91" y="169"/>
                  <a:pt x="91" y="169"/>
                  <a:pt x="92" y="169"/>
                </a:cubicBezTo>
                <a:cubicBezTo>
                  <a:pt x="92" y="168"/>
                  <a:pt x="93" y="168"/>
                  <a:pt x="93" y="168"/>
                </a:cubicBezTo>
                <a:close/>
                <a:moveTo>
                  <a:pt x="14" y="151"/>
                </a:moveTo>
                <a:cubicBezTo>
                  <a:pt x="15" y="151"/>
                  <a:pt x="15" y="151"/>
                  <a:pt x="15" y="151"/>
                </a:cubicBezTo>
                <a:cubicBezTo>
                  <a:pt x="15" y="151"/>
                  <a:pt x="14" y="151"/>
                  <a:pt x="14" y="150"/>
                </a:cubicBezTo>
                <a:cubicBezTo>
                  <a:pt x="13" y="147"/>
                  <a:pt x="12" y="143"/>
                  <a:pt x="12" y="140"/>
                </a:cubicBezTo>
                <a:cubicBezTo>
                  <a:pt x="11" y="137"/>
                  <a:pt x="10" y="133"/>
                  <a:pt x="9" y="130"/>
                </a:cubicBezTo>
                <a:cubicBezTo>
                  <a:pt x="8" y="126"/>
                  <a:pt x="7" y="121"/>
                  <a:pt x="6" y="117"/>
                </a:cubicBezTo>
                <a:cubicBezTo>
                  <a:pt x="6" y="117"/>
                  <a:pt x="6" y="117"/>
                  <a:pt x="6" y="116"/>
                </a:cubicBezTo>
                <a:cubicBezTo>
                  <a:pt x="6" y="117"/>
                  <a:pt x="6" y="117"/>
                  <a:pt x="6" y="117"/>
                </a:cubicBezTo>
                <a:cubicBezTo>
                  <a:pt x="6" y="121"/>
                  <a:pt x="7" y="125"/>
                  <a:pt x="8" y="129"/>
                </a:cubicBezTo>
                <a:cubicBezTo>
                  <a:pt x="9" y="133"/>
                  <a:pt x="11" y="137"/>
                  <a:pt x="12" y="141"/>
                </a:cubicBezTo>
                <a:cubicBezTo>
                  <a:pt x="12" y="144"/>
                  <a:pt x="13" y="147"/>
                  <a:pt x="14" y="151"/>
                </a:cubicBezTo>
                <a:cubicBezTo>
                  <a:pt x="14" y="151"/>
                  <a:pt x="14" y="151"/>
                  <a:pt x="14" y="151"/>
                </a:cubicBezTo>
                <a:close/>
                <a:moveTo>
                  <a:pt x="129" y="256"/>
                </a:moveTo>
                <a:cubicBezTo>
                  <a:pt x="129" y="256"/>
                  <a:pt x="130" y="256"/>
                  <a:pt x="130" y="256"/>
                </a:cubicBezTo>
                <a:cubicBezTo>
                  <a:pt x="131" y="255"/>
                  <a:pt x="133" y="255"/>
                  <a:pt x="134" y="253"/>
                </a:cubicBezTo>
                <a:cubicBezTo>
                  <a:pt x="134" y="253"/>
                  <a:pt x="134" y="253"/>
                  <a:pt x="134" y="253"/>
                </a:cubicBezTo>
                <a:cubicBezTo>
                  <a:pt x="135" y="251"/>
                  <a:pt x="135" y="249"/>
                  <a:pt x="136" y="248"/>
                </a:cubicBezTo>
                <a:cubicBezTo>
                  <a:pt x="136" y="247"/>
                  <a:pt x="136" y="247"/>
                  <a:pt x="136" y="247"/>
                </a:cubicBezTo>
                <a:cubicBezTo>
                  <a:pt x="136" y="247"/>
                  <a:pt x="136" y="247"/>
                  <a:pt x="136" y="247"/>
                </a:cubicBezTo>
                <a:cubicBezTo>
                  <a:pt x="134" y="250"/>
                  <a:pt x="132" y="252"/>
                  <a:pt x="130" y="254"/>
                </a:cubicBezTo>
                <a:cubicBezTo>
                  <a:pt x="129" y="255"/>
                  <a:pt x="129" y="255"/>
                  <a:pt x="129" y="256"/>
                </a:cubicBezTo>
                <a:close/>
                <a:moveTo>
                  <a:pt x="118" y="236"/>
                </a:moveTo>
                <a:cubicBezTo>
                  <a:pt x="119" y="238"/>
                  <a:pt x="120" y="240"/>
                  <a:pt x="120" y="242"/>
                </a:cubicBezTo>
                <a:cubicBezTo>
                  <a:pt x="121" y="242"/>
                  <a:pt x="121" y="242"/>
                  <a:pt x="121" y="243"/>
                </a:cubicBezTo>
                <a:cubicBezTo>
                  <a:pt x="121" y="242"/>
                  <a:pt x="122" y="242"/>
                  <a:pt x="122" y="242"/>
                </a:cubicBezTo>
                <a:cubicBezTo>
                  <a:pt x="122" y="241"/>
                  <a:pt x="122" y="241"/>
                  <a:pt x="122" y="241"/>
                </a:cubicBezTo>
                <a:cubicBezTo>
                  <a:pt x="122" y="239"/>
                  <a:pt x="121" y="237"/>
                  <a:pt x="121" y="235"/>
                </a:cubicBezTo>
                <a:cubicBezTo>
                  <a:pt x="121" y="234"/>
                  <a:pt x="121" y="234"/>
                  <a:pt x="121" y="234"/>
                </a:cubicBezTo>
                <a:cubicBezTo>
                  <a:pt x="120" y="234"/>
                  <a:pt x="120" y="235"/>
                  <a:pt x="120" y="235"/>
                </a:cubicBezTo>
                <a:cubicBezTo>
                  <a:pt x="120" y="235"/>
                  <a:pt x="119" y="236"/>
                  <a:pt x="118" y="236"/>
                </a:cubicBezTo>
                <a:close/>
                <a:moveTo>
                  <a:pt x="118" y="233"/>
                </a:moveTo>
                <a:cubicBezTo>
                  <a:pt x="118" y="233"/>
                  <a:pt x="118" y="233"/>
                  <a:pt x="118" y="233"/>
                </a:cubicBezTo>
                <a:cubicBezTo>
                  <a:pt x="119" y="234"/>
                  <a:pt x="119" y="234"/>
                  <a:pt x="119" y="233"/>
                </a:cubicBezTo>
                <a:cubicBezTo>
                  <a:pt x="119" y="233"/>
                  <a:pt x="119" y="233"/>
                  <a:pt x="120" y="233"/>
                </a:cubicBezTo>
                <a:cubicBezTo>
                  <a:pt x="120" y="232"/>
                  <a:pt x="120" y="232"/>
                  <a:pt x="120" y="231"/>
                </a:cubicBezTo>
                <a:cubicBezTo>
                  <a:pt x="120" y="229"/>
                  <a:pt x="119" y="228"/>
                  <a:pt x="119" y="226"/>
                </a:cubicBezTo>
                <a:cubicBezTo>
                  <a:pt x="119" y="226"/>
                  <a:pt x="119" y="226"/>
                  <a:pt x="119" y="225"/>
                </a:cubicBezTo>
                <a:cubicBezTo>
                  <a:pt x="119" y="226"/>
                  <a:pt x="118" y="227"/>
                  <a:pt x="118" y="227"/>
                </a:cubicBezTo>
                <a:cubicBezTo>
                  <a:pt x="118" y="228"/>
                  <a:pt x="117" y="229"/>
                  <a:pt x="117" y="230"/>
                </a:cubicBezTo>
                <a:cubicBezTo>
                  <a:pt x="117" y="230"/>
                  <a:pt x="117" y="230"/>
                  <a:pt x="117" y="230"/>
                </a:cubicBezTo>
                <a:cubicBezTo>
                  <a:pt x="117" y="231"/>
                  <a:pt x="117" y="232"/>
                  <a:pt x="118" y="233"/>
                </a:cubicBezTo>
                <a:close/>
                <a:moveTo>
                  <a:pt x="167" y="39"/>
                </a:moveTo>
                <a:cubicBezTo>
                  <a:pt x="167" y="39"/>
                  <a:pt x="167" y="39"/>
                  <a:pt x="167" y="39"/>
                </a:cubicBezTo>
                <a:cubicBezTo>
                  <a:pt x="168" y="38"/>
                  <a:pt x="168" y="38"/>
                  <a:pt x="168" y="37"/>
                </a:cubicBezTo>
                <a:cubicBezTo>
                  <a:pt x="168" y="37"/>
                  <a:pt x="168" y="37"/>
                  <a:pt x="168" y="36"/>
                </a:cubicBezTo>
                <a:cubicBezTo>
                  <a:pt x="168" y="35"/>
                  <a:pt x="167" y="33"/>
                  <a:pt x="166" y="31"/>
                </a:cubicBezTo>
                <a:cubicBezTo>
                  <a:pt x="166" y="31"/>
                  <a:pt x="166" y="30"/>
                  <a:pt x="166" y="30"/>
                </a:cubicBezTo>
                <a:cubicBezTo>
                  <a:pt x="165" y="30"/>
                  <a:pt x="165" y="31"/>
                  <a:pt x="165" y="31"/>
                </a:cubicBezTo>
                <a:cubicBezTo>
                  <a:pt x="165" y="32"/>
                  <a:pt x="165" y="32"/>
                  <a:pt x="165" y="33"/>
                </a:cubicBezTo>
                <a:cubicBezTo>
                  <a:pt x="165" y="33"/>
                  <a:pt x="165" y="33"/>
                  <a:pt x="165" y="33"/>
                </a:cubicBezTo>
                <a:cubicBezTo>
                  <a:pt x="166" y="35"/>
                  <a:pt x="166" y="37"/>
                  <a:pt x="167" y="39"/>
                </a:cubicBezTo>
                <a:close/>
                <a:moveTo>
                  <a:pt x="129" y="265"/>
                </a:moveTo>
                <a:cubicBezTo>
                  <a:pt x="130" y="264"/>
                  <a:pt x="130" y="262"/>
                  <a:pt x="131" y="261"/>
                </a:cubicBezTo>
                <a:cubicBezTo>
                  <a:pt x="129" y="261"/>
                  <a:pt x="128" y="260"/>
                  <a:pt x="126" y="260"/>
                </a:cubicBezTo>
                <a:cubicBezTo>
                  <a:pt x="126" y="261"/>
                  <a:pt x="127" y="262"/>
                  <a:pt x="127" y="264"/>
                </a:cubicBezTo>
                <a:cubicBezTo>
                  <a:pt x="127" y="265"/>
                  <a:pt x="128" y="265"/>
                  <a:pt x="129" y="265"/>
                </a:cubicBezTo>
                <a:close/>
                <a:moveTo>
                  <a:pt x="108" y="185"/>
                </a:moveTo>
                <a:cubicBezTo>
                  <a:pt x="107" y="186"/>
                  <a:pt x="107" y="187"/>
                  <a:pt x="107" y="188"/>
                </a:cubicBezTo>
                <a:cubicBezTo>
                  <a:pt x="107" y="188"/>
                  <a:pt x="107" y="188"/>
                  <a:pt x="107" y="188"/>
                </a:cubicBezTo>
                <a:cubicBezTo>
                  <a:pt x="107" y="189"/>
                  <a:pt x="107" y="190"/>
                  <a:pt x="107" y="191"/>
                </a:cubicBezTo>
                <a:cubicBezTo>
                  <a:pt x="107" y="191"/>
                  <a:pt x="107" y="192"/>
                  <a:pt x="108" y="193"/>
                </a:cubicBezTo>
                <a:cubicBezTo>
                  <a:pt x="108" y="192"/>
                  <a:pt x="109" y="191"/>
                  <a:pt x="110" y="190"/>
                </a:cubicBezTo>
                <a:cubicBezTo>
                  <a:pt x="109" y="188"/>
                  <a:pt x="109" y="187"/>
                  <a:pt x="108" y="185"/>
                </a:cubicBezTo>
                <a:close/>
                <a:moveTo>
                  <a:pt x="169" y="39"/>
                </a:moveTo>
                <a:cubicBezTo>
                  <a:pt x="168" y="40"/>
                  <a:pt x="168" y="40"/>
                  <a:pt x="168" y="41"/>
                </a:cubicBezTo>
                <a:cubicBezTo>
                  <a:pt x="167" y="41"/>
                  <a:pt x="167" y="41"/>
                  <a:pt x="167" y="42"/>
                </a:cubicBezTo>
                <a:cubicBezTo>
                  <a:pt x="168" y="43"/>
                  <a:pt x="168" y="45"/>
                  <a:pt x="169" y="46"/>
                </a:cubicBezTo>
                <a:cubicBezTo>
                  <a:pt x="169" y="47"/>
                  <a:pt x="169" y="47"/>
                  <a:pt x="169" y="47"/>
                </a:cubicBezTo>
                <a:cubicBezTo>
                  <a:pt x="170" y="47"/>
                  <a:pt x="170" y="46"/>
                  <a:pt x="170" y="46"/>
                </a:cubicBezTo>
                <a:cubicBezTo>
                  <a:pt x="170" y="43"/>
                  <a:pt x="170" y="42"/>
                  <a:pt x="169" y="40"/>
                </a:cubicBezTo>
                <a:cubicBezTo>
                  <a:pt x="169" y="39"/>
                  <a:pt x="169" y="39"/>
                  <a:pt x="169" y="39"/>
                </a:cubicBezTo>
                <a:close/>
                <a:moveTo>
                  <a:pt x="164" y="18"/>
                </a:moveTo>
                <a:cubicBezTo>
                  <a:pt x="163" y="16"/>
                  <a:pt x="162" y="15"/>
                  <a:pt x="161" y="14"/>
                </a:cubicBezTo>
                <a:cubicBezTo>
                  <a:pt x="161" y="15"/>
                  <a:pt x="160" y="15"/>
                  <a:pt x="160" y="16"/>
                </a:cubicBezTo>
                <a:cubicBezTo>
                  <a:pt x="161" y="17"/>
                  <a:pt x="162" y="19"/>
                  <a:pt x="163" y="20"/>
                </a:cubicBezTo>
                <a:cubicBezTo>
                  <a:pt x="163" y="19"/>
                  <a:pt x="163" y="19"/>
                  <a:pt x="164" y="18"/>
                </a:cubicBezTo>
                <a:close/>
                <a:moveTo>
                  <a:pt x="57" y="10"/>
                </a:moveTo>
                <a:cubicBezTo>
                  <a:pt x="57" y="10"/>
                  <a:pt x="57" y="10"/>
                  <a:pt x="57" y="10"/>
                </a:cubicBezTo>
                <a:cubicBezTo>
                  <a:pt x="54" y="10"/>
                  <a:pt x="52" y="9"/>
                  <a:pt x="49" y="9"/>
                </a:cubicBezTo>
                <a:cubicBezTo>
                  <a:pt x="49" y="9"/>
                  <a:pt x="49" y="9"/>
                  <a:pt x="49" y="9"/>
                </a:cubicBezTo>
                <a:cubicBezTo>
                  <a:pt x="48" y="9"/>
                  <a:pt x="48" y="9"/>
                  <a:pt x="48" y="10"/>
                </a:cubicBezTo>
                <a:cubicBezTo>
                  <a:pt x="49" y="10"/>
                  <a:pt x="50" y="10"/>
                  <a:pt x="52" y="11"/>
                </a:cubicBezTo>
                <a:cubicBezTo>
                  <a:pt x="52" y="10"/>
                  <a:pt x="53" y="10"/>
                  <a:pt x="54" y="10"/>
                </a:cubicBezTo>
                <a:cubicBezTo>
                  <a:pt x="55" y="10"/>
                  <a:pt x="55" y="11"/>
                  <a:pt x="55" y="12"/>
                </a:cubicBezTo>
                <a:cubicBezTo>
                  <a:pt x="55" y="12"/>
                  <a:pt x="56" y="12"/>
                  <a:pt x="56" y="12"/>
                </a:cubicBezTo>
                <a:cubicBezTo>
                  <a:pt x="57" y="12"/>
                  <a:pt x="57" y="11"/>
                  <a:pt x="57" y="10"/>
                </a:cubicBezTo>
                <a:close/>
                <a:moveTo>
                  <a:pt x="161" y="24"/>
                </a:moveTo>
                <a:cubicBezTo>
                  <a:pt x="161" y="23"/>
                  <a:pt x="161" y="23"/>
                  <a:pt x="162" y="22"/>
                </a:cubicBezTo>
                <a:cubicBezTo>
                  <a:pt x="162" y="22"/>
                  <a:pt x="162" y="22"/>
                  <a:pt x="162" y="21"/>
                </a:cubicBezTo>
                <a:cubicBezTo>
                  <a:pt x="161" y="20"/>
                  <a:pt x="160" y="19"/>
                  <a:pt x="159" y="17"/>
                </a:cubicBezTo>
                <a:cubicBezTo>
                  <a:pt x="159" y="17"/>
                  <a:pt x="159" y="17"/>
                  <a:pt x="158" y="17"/>
                </a:cubicBezTo>
                <a:cubicBezTo>
                  <a:pt x="158" y="17"/>
                  <a:pt x="158" y="17"/>
                  <a:pt x="158" y="18"/>
                </a:cubicBezTo>
                <a:cubicBezTo>
                  <a:pt x="158" y="18"/>
                  <a:pt x="158" y="18"/>
                  <a:pt x="158" y="18"/>
                </a:cubicBezTo>
                <a:cubicBezTo>
                  <a:pt x="159" y="20"/>
                  <a:pt x="160" y="22"/>
                  <a:pt x="161" y="24"/>
                </a:cubicBezTo>
                <a:close/>
                <a:moveTo>
                  <a:pt x="163" y="23"/>
                </a:moveTo>
                <a:cubicBezTo>
                  <a:pt x="162" y="24"/>
                  <a:pt x="162" y="24"/>
                  <a:pt x="162" y="25"/>
                </a:cubicBezTo>
                <a:cubicBezTo>
                  <a:pt x="162" y="27"/>
                  <a:pt x="163" y="28"/>
                  <a:pt x="164" y="30"/>
                </a:cubicBezTo>
                <a:cubicBezTo>
                  <a:pt x="164" y="29"/>
                  <a:pt x="165" y="28"/>
                  <a:pt x="165" y="28"/>
                </a:cubicBezTo>
                <a:cubicBezTo>
                  <a:pt x="165" y="28"/>
                  <a:pt x="165" y="27"/>
                  <a:pt x="164" y="27"/>
                </a:cubicBezTo>
                <a:cubicBezTo>
                  <a:pt x="164" y="27"/>
                  <a:pt x="164" y="26"/>
                  <a:pt x="164" y="26"/>
                </a:cubicBezTo>
                <a:cubicBezTo>
                  <a:pt x="164" y="25"/>
                  <a:pt x="163" y="24"/>
                  <a:pt x="163" y="23"/>
                </a:cubicBezTo>
                <a:close/>
                <a:moveTo>
                  <a:pt x="147" y="4"/>
                </a:moveTo>
                <a:cubicBezTo>
                  <a:pt x="145" y="3"/>
                  <a:pt x="144" y="3"/>
                  <a:pt x="142" y="2"/>
                </a:cubicBezTo>
                <a:cubicBezTo>
                  <a:pt x="142" y="3"/>
                  <a:pt x="142" y="3"/>
                  <a:pt x="142" y="3"/>
                </a:cubicBezTo>
                <a:cubicBezTo>
                  <a:pt x="141" y="4"/>
                  <a:pt x="141" y="4"/>
                  <a:pt x="141" y="4"/>
                </a:cubicBezTo>
                <a:cubicBezTo>
                  <a:pt x="143" y="5"/>
                  <a:pt x="144" y="5"/>
                  <a:pt x="146" y="6"/>
                </a:cubicBezTo>
                <a:cubicBezTo>
                  <a:pt x="146" y="5"/>
                  <a:pt x="146" y="5"/>
                  <a:pt x="147" y="4"/>
                </a:cubicBezTo>
                <a:close/>
                <a:moveTo>
                  <a:pt x="57" y="261"/>
                </a:moveTo>
                <a:cubicBezTo>
                  <a:pt x="58" y="260"/>
                  <a:pt x="60" y="254"/>
                  <a:pt x="59" y="252"/>
                </a:cubicBezTo>
                <a:cubicBezTo>
                  <a:pt x="59" y="253"/>
                  <a:pt x="58" y="254"/>
                  <a:pt x="58" y="254"/>
                </a:cubicBezTo>
                <a:cubicBezTo>
                  <a:pt x="57" y="255"/>
                  <a:pt x="57" y="256"/>
                  <a:pt x="57" y="256"/>
                </a:cubicBezTo>
                <a:cubicBezTo>
                  <a:pt x="57" y="257"/>
                  <a:pt x="57" y="257"/>
                  <a:pt x="57" y="257"/>
                </a:cubicBezTo>
                <a:cubicBezTo>
                  <a:pt x="57" y="258"/>
                  <a:pt x="57" y="260"/>
                  <a:pt x="57" y="261"/>
                </a:cubicBezTo>
                <a:close/>
                <a:moveTo>
                  <a:pt x="107" y="184"/>
                </a:moveTo>
                <a:cubicBezTo>
                  <a:pt x="105" y="181"/>
                  <a:pt x="105" y="180"/>
                  <a:pt x="103" y="180"/>
                </a:cubicBezTo>
                <a:cubicBezTo>
                  <a:pt x="104" y="182"/>
                  <a:pt x="105" y="184"/>
                  <a:pt x="106" y="186"/>
                </a:cubicBezTo>
                <a:cubicBezTo>
                  <a:pt x="106" y="185"/>
                  <a:pt x="107" y="184"/>
                  <a:pt x="107" y="184"/>
                </a:cubicBezTo>
                <a:close/>
                <a:moveTo>
                  <a:pt x="53" y="263"/>
                </a:moveTo>
                <a:cubicBezTo>
                  <a:pt x="54" y="263"/>
                  <a:pt x="54" y="263"/>
                  <a:pt x="55" y="263"/>
                </a:cubicBezTo>
                <a:cubicBezTo>
                  <a:pt x="55" y="263"/>
                  <a:pt x="55" y="263"/>
                  <a:pt x="55" y="262"/>
                </a:cubicBezTo>
                <a:cubicBezTo>
                  <a:pt x="55" y="261"/>
                  <a:pt x="55" y="260"/>
                  <a:pt x="55" y="258"/>
                </a:cubicBezTo>
                <a:cubicBezTo>
                  <a:pt x="55" y="258"/>
                  <a:pt x="55" y="258"/>
                  <a:pt x="55" y="258"/>
                </a:cubicBezTo>
                <a:cubicBezTo>
                  <a:pt x="55" y="258"/>
                  <a:pt x="55" y="258"/>
                  <a:pt x="55" y="259"/>
                </a:cubicBezTo>
                <a:cubicBezTo>
                  <a:pt x="54" y="259"/>
                  <a:pt x="54" y="260"/>
                  <a:pt x="54" y="260"/>
                </a:cubicBezTo>
                <a:cubicBezTo>
                  <a:pt x="53" y="261"/>
                  <a:pt x="53" y="262"/>
                  <a:pt x="53" y="263"/>
                </a:cubicBezTo>
                <a:close/>
                <a:moveTo>
                  <a:pt x="132" y="257"/>
                </a:moveTo>
                <a:cubicBezTo>
                  <a:pt x="131" y="257"/>
                  <a:pt x="130" y="258"/>
                  <a:pt x="129" y="258"/>
                </a:cubicBezTo>
                <a:cubicBezTo>
                  <a:pt x="128" y="258"/>
                  <a:pt x="127" y="257"/>
                  <a:pt x="126" y="257"/>
                </a:cubicBezTo>
                <a:cubicBezTo>
                  <a:pt x="127" y="259"/>
                  <a:pt x="128" y="259"/>
                  <a:pt x="130" y="259"/>
                </a:cubicBezTo>
                <a:cubicBezTo>
                  <a:pt x="131" y="259"/>
                  <a:pt x="131" y="259"/>
                  <a:pt x="132" y="259"/>
                </a:cubicBezTo>
                <a:cubicBezTo>
                  <a:pt x="132" y="258"/>
                  <a:pt x="132" y="257"/>
                  <a:pt x="132" y="257"/>
                </a:cubicBezTo>
                <a:close/>
                <a:moveTo>
                  <a:pt x="167" y="25"/>
                </a:moveTo>
                <a:cubicBezTo>
                  <a:pt x="166" y="23"/>
                  <a:pt x="166" y="22"/>
                  <a:pt x="165" y="20"/>
                </a:cubicBezTo>
                <a:cubicBezTo>
                  <a:pt x="164" y="21"/>
                  <a:pt x="164" y="21"/>
                  <a:pt x="164" y="22"/>
                </a:cubicBezTo>
                <a:cubicBezTo>
                  <a:pt x="164" y="23"/>
                  <a:pt x="165" y="24"/>
                  <a:pt x="166" y="26"/>
                </a:cubicBezTo>
                <a:cubicBezTo>
                  <a:pt x="166" y="25"/>
                  <a:pt x="166" y="25"/>
                  <a:pt x="167" y="25"/>
                </a:cubicBezTo>
                <a:close/>
                <a:moveTo>
                  <a:pt x="133" y="3"/>
                </a:moveTo>
                <a:cubicBezTo>
                  <a:pt x="135" y="3"/>
                  <a:pt x="137" y="3"/>
                  <a:pt x="138" y="3"/>
                </a:cubicBezTo>
                <a:cubicBezTo>
                  <a:pt x="139" y="3"/>
                  <a:pt x="139" y="2"/>
                  <a:pt x="139" y="2"/>
                </a:cubicBezTo>
                <a:cubicBezTo>
                  <a:pt x="137" y="2"/>
                  <a:pt x="136" y="2"/>
                  <a:pt x="134" y="2"/>
                </a:cubicBezTo>
                <a:cubicBezTo>
                  <a:pt x="134" y="2"/>
                  <a:pt x="134" y="2"/>
                  <a:pt x="133" y="3"/>
                </a:cubicBezTo>
                <a:close/>
                <a:moveTo>
                  <a:pt x="31" y="201"/>
                </a:moveTo>
                <a:cubicBezTo>
                  <a:pt x="30" y="199"/>
                  <a:pt x="30" y="197"/>
                  <a:pt x="29" y="195"/>
                </a:cubicBezTo>
                <a:cubicBezTo>
                  <a:pt x="29" y="196"/>
                  <a:pt x="29" y="196"/>
                  <a:pt x="29" y="197"/>
                </a:cubicBezTo>
                <a:cubicBezTo>
                  <a:pt x="29" y="198"/>
                  <a:pt x="29" y="198"/>
                  <a:pt x="29" y="199"/>
                </a:cubicBezTo>
                <a:cubicBezTo>
                  <a:pt x="29" y="200"/>
                  <a:pt x="30" y="201"/>
                  <a:pt x="30" y="203"/>
                </a:cubicBezTo>
                <a:cubicBezTo>
                  <a:pt x="30" y="202"/>
                  <a:pt x="31" y="202"/>
                  <a:pt x="31" y="201"/>
                </a:cubicBezTo>
                <a:close/>
                <a:moveTo>
                  <a:pt x="121" y="245"/>
                </a:moveTo>
                <a:cubicBezTo>
                  <a:pt x="121" y="246"/>
                  <a:pt x="122" y="248"/>
                  <a:pt x="122" y="249"/>
                </a:cubicBezTo>
                <a:cubicBezTo>
                  <a:pt x="122" y="249"/>
                  <a:pt x="123" y="250"/>
                  <a:pt x="123" y="249"/>
                </a:cubicBezTo>
                <a:cubicBezTo>
                  <a:pt x="123" y="248"/>
                  <a:pt x="123" y="246"/>
                  <a:pt x="123" y="244"/>
                </a:cubicBezTo>
                <a:cubicBezTo>
                  <a:pt x="122" y="244"/>
                  <a:pt x="121" y="244"/>
                  <a:pt x="121" y="245"/>
                </a:cubicBezTo>
                <a:close/>
                <a:moveTo>
                  <a:pt x="59" y="13"/>
                </a:moveTo>
                <a:cubicBezTo>
                  <a:pt x="60" y="14"/>
                  <a:pt x="61" y="14"/>
                  <a:pt x="62" y="14"/>
                </a:cubicBezTo>
                <a:cubicBezTo>
                  <a:pt x="62" y="13"/>
                  <a:pt x="63" y="13"/>
                  <a:pt x="63" y="13"/>
                </a:cubicBezTo>
                <a:cubicBezTo>
                  <a:pt x="62" y="12"/>
                  <a:pt x="61" y="12"/>
                  <a:pt x="60" y="11"/>
                </a:cubicBezTo>
                <a:cubicBezTo>
                  <a:pt x="60" y="12"/>
                  <a:pt x="59" y="12"/>
                  <a:pt x="59" y="13"/>
                </a:cubicBezTo>
                <a:close/>
                <a:moveTo>
                  <a:pt x="167" y="29"/>
                </a:moveTo>
                <a:cubicBezTo>
                  <a:pt x="168" y="31"/>
                  <a:pt x="169" y="33"/>
                  <a:pt x="170" y="35"/>
                </a:cubicBezTo>
                <a:cubicBezTo>
                  <a:pt x="169" y="32"/>
                  <a:pt x="169" y="30"/>
                  <a:pt x="168" y="28"/>
                </a:cubicBezTo>
                <a:cubicBezTo>
                  <a:pt x="168" y="28"/>
                  <a:pt x="167" y="28"/>
                  <a:pt x="167" y="29"/>
                </a:cubicBezTo>
                <a:close/>
                <a:moveTo>
                  <a:pt x="13" y="137"/>
                </a:moveTo>
                <a:cubicBezTo>
                  <a:pt x="13" y="138"/>
                  <a:pt x="14" y="142"/>
                  <a:pt x="14" y="143"/>
                </a:cubicBezTo>
                <a:cubicBezTo>
                  <a:pt x="14" y="143"/>
                  <a:pt x="14" y="142"/>
                  <a:pt x="14" y="142"/>
                </a:cubicBezTo>
                <a:cubicBezTo>
                  <a:pt x="15" y="142"/>
                  <a:pt x="15" y="142"/>
                  <a:pt x="15" y="141"/>
                </a:cubicBezTo>
                <a:cubicBezTo>
                  <a:pt x="14" y="140"/>
                  <a:pt x="14" y="139"/>
                  <a:pt x="14" y="138"/>
                </a:cubicBezTo>
                <a:cubicBezTo>
                  <a:pt x="14" y="138"/>
                  <a:pt x="14" y="138"/>
                  <a:pt x="14" y="137"/>
                </a:cubicBezTo>
                <a:cubicBezTo>
                  <a:pt x="13" y="137"/>
                  <a:pt x="13" y="137"/>
                  <a:pt x="13" y="137"/>
                </a:cubicBezTo>
                <a:close/>
                <a:moveTo>
                  <a:pt x="124" y="3"/>
                </a:moveTo>
                <a:cubicBezTo>
                  <a:pt x="124" y="3"/>
                  <a:pt x="124" y="3"/>
                  <a:pt x="125" y="3"/>
                </a:cubicBezTo>
                <a:cubicBezTo>
                  <a:pt x="125" y="3"/>
                  <a:pt x="126" y="3"/>
                  <a:pt x="127" y="3"/>
                </a:cubicBezTo>
                <a:cubicBezTo>
                  <a:pt x="128" y="3"/>
                  <a:pt x="129" y="3"/>
                  <a:pt x="130" y="3"/>
                </a:cubicBezTo>
                <a:cubicBezTo>
                  <a:pt x="130" y="3"/>
                  <a:pt x="130" y="2"/>
                  <a:pt x="131" y="2"/>
                </a:cubicBezTo>
                <a:cubicBezTo>
                  <a:pt x="131" y="2"/>
                  <a:pt x="131" y="2"/>
                  <a:pt x="131" y="1"/>
                </a:cubicBezTo>
                <a:cubicBezTo>
                  <a:pt x="128" y="2"/>
                  <a:pt x="126" y="2"/>
                  <a:pt x="124" y="3"/>
                </a:cubicBezTo>
                <a:close/>
                <a:moveTo>
                  <a:pt x="77" y="18"/>
                </a:moveTo>
                <a:cubicBezTo>
                  <a:pt x="77" y="18"/>
                  <a:pt x="78" y="18"/>
                  <a:pt x="78" y="18"/>
                </a:cubicBezTo>
                <a:cubicBezTo>
                  <a:pt x="79" y="18"/>
                  <a:pt x="81" y="18"/>
                  <a:pt x="82" y="18"/>
                </a:cubicBezTo>
                <a:cubicBezTo>
                  <a:pt x="83" y="18"/>
                  <a:pt x="83" y="18"/>
                  <a:pt x="83" y="17"/>
                </a:cubicBezTo>
                <a:cubicBezTo>
                  <a:pt x="83" y="17"/>
                  <a:pt x="83" y="17"/>
                  <a:pt x="83" y="17"/>
                </a:cubicBezTo>
                <a:cubicBezTo>
                  <a:pt x="81" y="17"/>
                  <a:pt x="80" y="17"/>
                  <a:pt x="79" y="17"/>
                </a:cubicBezTo>
                <a:cubicBezTo>
                  <a:pt x="78" y="17"/>
                  <a:pt x="77" y="17"/>
                  <a:pt x="77" y="18"/>
                </a:cubicBezTo>
                <a:close/>
                <a:moveTo>
                  <a:pt x="8" y="119"/>
                </a:moveTo>
                <a:cubicBezTo>
                  <a:pt x="9" y="118"/>
                  <a:pt x="9" y="118"/>
                  <a:pt x="9" y="117"/>
                </a:cubicBezTo>
                <a:cubicBezTo>
                  <a:pt x="8" y="116"/>
                  <a:pt x="8" y="116"/>
                  <a:pt x="8" y="115"/>
                </a:cubicBezTo>
                <a:cubicBezTo>
                  <a:pt x="7" y="113"/>
                  <a:pt x="7" y="111"/>
                  <a:pt x="6" y="109"/>
                </a:cubicBezTo>
                <a:cubicBezTo>
                  <a:pt x="6" y="109"/>
                  <a:pt x="6" y="109"/>
                  <a:pt x="6" y="109"/>
                </a:cubicBezTo>
                <a:cubicBezTo>
                  <a:pt x="7" y="112"/>
                  <a:pt x="7" y="115"/>
                  <a:pt x="8" y="119"/>
                </a:cubicBezTo>
                <a:close/>
                <a:moveTo>
                  <a:pt x="19" y="161"/>
                </a:moveTo>
                <a:cubicBezTo>
                  <a:pt x="19" y="163"/>
                  <a:pt x="20" y="168"/>
                  <a:pt x="21" y="168"/>
                </a:cubicBezTo>
                <a:cubicBezTo>
                  <a:pt x="21" y="168"/>
                  <a:pt x="21" y="167"/>
                  <a:pt x="21" y="167"/>
                </a:cubicBezTo>
                <a:cubicBezTo>
                  <a:pt x="21" y="165"/>
                  <a:pt x="20" y="164"/>
                  <a:pt x="20" y="162"/>
                </a:cubicBezTo>
                <a:cubicBezTo>
                  <a:pt x="20" y="162"/>
                  <a:pt x="19" y="162"/>
                  <a:pt x="19" y="161"/>
                </a:cubicBezTo>
                <a:close/>
                <a:moveTo>
                  <a:pt x="21" y="171"/>
                </a:moveTo>
                <a:cubicBezTo>
                  <a:pt x="22" y="173"/>
                  <a:pt x="23" y="175"/>
                  <a:pt x="23" y="177"/>
                </a:cubicBezTo>
                <a:cubicBezTo>
                  <a:pt x="24" y="177"/>
                  <a:pt x="24" y="177"/>
                  <a:pt x="24" y="177"/>
                </a:cubicBezTo>
                <a:cubicBezTo>
                  <a:pt x="23" y="175"/>
                  <a:pt x="23" y="173"/>
                  <a:pt x="22" y="170"/>
                </a:cubicBezTo>
                <a:cubicBezTo>
                  <a:pt x="22" y="171"/>
                  <a:pt x="22" y="171"/>
                  <a:pt x="21" y="171"/>
                </a:cubicBezTo>
                <a:close/>
                <a:moveTo>
                  <a:pt x="53" y="265"/>
                </a:moveTo>
                <a:cubicBezTo>
                  <a:pt x="53" y="265"/>
                  <a:pt x="53" y="265"/>
                  <a:pt x="53" y="265"/>
                </a:cubicBezTo>
                <a:cubicBezTo>
                  <a:pt x="53" y="266"/>
                  <a:pt x="54" y="266"/>
                  <a:pt x="54" y="267"/>
                </a:cubicBezTo>
                <a:cubicBezTo>
                  <a:pt x="54" y="268"/>
                  <a:pt x="55" y="268"/>
                  <a:pt x="55" y="268"/>
                </a:cubicBezTo>
                <a:cubicBezTo>
                  <a:pt x="55" y="267"/>
                  <a:pt x="55" y="266"/>
                  <a:pt x="55" y="265"/>
                </a:cubicBezTo>
                <a:cubicBezTo>
                  <a:pt x="54" y="265"/>
                  <a:pt x="54" y="265"/>
                  <a:pt x="53" y="265"/>
                </a:cubicBezTo>
                <a:close/>
                <a:moveTo>
                  <a:pt x="11" y="128"/>
                </a:moveTo>
                <a:cubicBezTo>
                  <a:pt x="11" y="130"/>
                  <a:pt x="12" y="132"/>
                  <a:pt x="12" y="134"/>
                </a:cubicBezTo>
                <a:cubicBezTo>
                  <a:pt x="13" y="134"/>
                  <a:pt x="13" y="134"/>
                  <a:pt x="13" y="134"/>
                </a:cubicBezTo>
                <a:cubicBezTo>
                  <a:pt x="12" y="133"/>
                  <a:pt x="12" y="131"/>
                  <a:pt x="12" y="130"/>
                </a:cubicBezTo>
                <a:cubicBezTo>
                  <a:pt x="12" y="129"/>
                  <a:pt x="12" y="129"/>
                  <a:pt x="11" y="128"/>
                </a:cubicBezTo>
                <a:cubicBezTo>
                  <a:pt x="11" y="128"/>
                  <a:pt x="11" y="128"/>
                  <a:pt x="11" y="128"/>
                </a:cubicBezTo>
                <a:close/>
                <a:moveTo>
                  <a:pt x="97" y="173"/>
                </a:moveTo>
                <a:cubicBezTo>
                  <a:pt x="98" y="172"/>
                  <a:pt x="98" y="172"/>
                  <a:pt x="97" y="172"/>
                </a:cubicBezTo>
                <a:cubicBezTo>
                  <a:pt x="97" y="171"/>
                  <a:pt x="96" y="170"/>
                  <a:pt x="96" y="170"/>
                </a:cubicBezTo>
                <a:cubicBezTo>
                  <a:pt x="95" y="170"/>
                  <a:pt x="95" y="169"/>
                  <a:pt x="95" y="169"/>
                </a:cubicBezTo>
                <a:cubicBezTo>
                  <a:pt x="94" y="170"/>
                  <a:pt x="94" y="170"/>
                  <a:pt x="94" y="170"/>
                </a:cubicBezTo>
                <a:cubicBezTo>
                  <a:pt x="95" y="171"/>
                  <a:pt x="96" y="172"/>
                  <a:pt x="97" y="173"/>
                </a:cubicBezTo>
                <a:close/>
                <a:moveTo>
                  <a:pt x="11" y="125"/>
                </a:moveTo>
                <a:cubicBezTo>
                  <a:pt x="10" y="124"/>
                  <a:pt x="10" y="122"/>
                  <a:pt x="10" y="121"/>
                </a:cubicBezTo>
                <a:cubicBezTo>
                  <a:pt x="10" y="121"/>
                  <a:pt x="9" y="121"/>
                  <a:pt x="9" y="121"/>
                </a:cubicBezTo>
                <a:cubicBezTo>
                  <a:pt x="9" y="121"/>
                  <a:pt x="9" y="121"/>
                  <a:pt x="9" y="121"/>
                </a:cubicBezTo>
                <a:cubicBezTo>
                  <a:pt x="9" y="122"/>
                  <a:pt x="10" y="124"/>
                  <a:pt x="10" y="125"/>
                </a:cubicBezTo>
                <a:cubicBezTo>
                  <a:pt x="10" y="125"/>
                  <a:pt x="10" y="125"/>
                  <a:pt x="11" y="125"/>
                </a:cubicBezTo>
                <a:close/>
                <a:moveTo>
                  <a:pt x="91" y="17"/>
                </a:moveTo>
                <a:cubicBezTo>
                  <a:pt x="91" y="17"/>
                  <a:pt x="91" y="17"/>
                  <a:pt x="91" y="17"/>
                </a:cubicBezTo>
                <a:cubicBezTo>
                  <a:pt x="91" y="17"/>
                  <a:pt x="91" y="17"/>
                  <a:pt x="90" y="17"/>
                </a:cubicBezTo>
                <a:cubicBezTo>
                  <a:pt x="89" y="17"/>
                  <a:pt x="88" y="17"/>
                  <a:pt x="87" y="17"/>
                </a:cubicBezTo>
                <a:cubicBezTo>
                  <a:pt x="86" y="17"/>
                  <a:pt x="86" y="17"/>
                  <a:pt x="86" y="18"/>
                </a:cubicBezTo>
                <a:cubicBezTo>
                  <a:pt x="87" y="18"/>
                  <a:pt x="89" y="17"/>
                  <a:pt x="91" y="17"/>
                </a:cubicBezTo>
                <a:close/>
                <a:moveTo>
                  <a:pt x="46" y="12"/>
                </a:moveTo>
                <a:cubicBezTo>
                  <a:pt x="46" y="12"/>
                  <a:pt x="47" y="12"/>
                  <a:pt x="48" y="12"/>
                </a:cubicBezTo>
                <a:cubicBezTo>
                  <a:pt x="49" y="12"/>
                  <a:pt x="50" y="12"/>
                  <a:pt x="51" y="13"/>
                </a:cubicBezTo>
                <a:cubicBezTo>
                  <a:pt x="51" y="13"/>
                  <a:pt x="51" y="13"/>
                  <a:pt x="51" y="12"/>
                </a:cubicBezTo>
                <a:cubicBezTo>
                  <a:pt x="50" y="12"/>
                  <a:pt x="48" y="11"/>
                  <a:pt x="47" y="11"/>
                </a:cubicBezTo>
                <a:cubicBezTo>
                  <a:pt x="46" y="11"/>
                  <a:pt x="46" y="11"/>
                  <a:pt x="46" y="12"/>
                </a:cubicBezTo>
                <a:close/>
                <a:moveTo>
                  <a:pt x="139" y="246"/>
                </a:moveTo>
                <a:cubicBezTo>
                  <a:pt x="139" y="246"/>
                  <a:pt x="139" y="246"/>
                  <a:pt x="139" y="246"/>
                </a:cubicBezTo>
                <a:cubicBezTo>
                  <a:pt x="139" y="247"/>
                  <a:pt x="139" y="247"/>
                  <a:pt x="139" y="247"/>
                </a:cubicBezTo>
                <a:cubicBezTo>
                  <a:pt x="138" y="249"/>
                  <a:pt x="137" y="252"/>
                  <a:pt x="135" y="254"/>
                </a:cubicBezTo>
                <a:cubicBezTo>
                  <a:pt x="135" y="254"/>
                  <a:pt x="135" y="255"/>
                  <a:pt x="134" y="256"/>
                </a:cubicBezTo>
                <a:cubicBezTo>
                  <a:pt x="136" y="254"/>
                  <a:pt x="138" y="249"/>
                  <a:pt x="139" y="246"/>
                </a:cubicBezTo>
                <a:close/>
                <a:moveTo>
                  <a:pt x="119" y="243"/>
                </a:moveTo>
                <a:cubicBezTo>
                  <a:pt x="119" y="243"/>
                  <a:pt x="119" y="243"/>
                  <a:pt x="119" y="243"/>
                </a:cubicBezTo>
                <a:cubicBezTo>
                  <a:pt x="118" y="239"/>
                  <a:pt x="116" y="235"/>
                  <a:pt x="115" y="230"/>
                </a:cubicBezTo>
                <a:cubicBezTo>
                  <a:pt x="116" y="235"/>
                  <a:pt x="117" y="239"/>
                  <a:pt x="119" y="243"/>
                </a:cubicBezTo>
                <a:close/>
                <a:moveTo>
                  <a:pt x="28" y="193"/>
                </a:moveTo>
                <a:cubicBezTo>
                  <a:pt x="28" y="193"/>
                  <a:pt x="28" y="193"/>
                  <a:pt x="28" y="193"/>
                </a:cubicBezTo>
                <a:cubicBezTo>
                  <a:pt x="28" y="191"/>
                  <a:pt x="27" y="189"/>
                  <a:pt x="27" y="187"/>
                </a:cubicBezTo>
                <a:cubicBezTo>
                  <a:pt x="27" y="187"/>
                  <a:pt x="26" y="187"/>
                  <a:pt x="26" y="187"/>
                </a:cubicBezTo>
                <a:cubicBezTo>
                  <a:pt x="26" y="187"/>
                  <a:pt x="26" y="187"/>
                  <a:pt x="26" y="188"/>
                </a:cubicBezTo>
                <a:cubicBezTo>
                  <a:pt x="27" y="189"/>
                  <a:pt x="27" y="190"/>
                  <a:pt x="28" y="192"/>
                </a:cubicBezTo>
                <a:cubicBezTo>
                  <a:pt x="28" y="192"/>
                  <a:pt x="28" y="193"/>
                  <a:pt x="28" y="193"/>
                </a:cubicBezTo>
                <a:close/>
                <a:moveTo>
                  <a:pt x="26" y="184"/>
                </a:moveTo>
                <a:cubicBezTo>
                  <a:pt x="26" y="183"/>
                  <a:pt x="25" y="181"/>
                  <a:pt x="25" y="180"/>
                </a:cubicBezTo>
                <a:cubicBezTo>
                  <a:pt x="25" y="179"/>
                  <a:pt x="24" y="179"/>
                  <a:pt x="24" y="179"/>
                </a:cubicBezTo>
                <a:cubicBezTo>
                  <a:pt x="24" y="181"/>
                  <a:pt x="25" y="183"/>
                  <a:pt x="25" y="184"/>
                </a:cubicBezTo>
                <a:cubicBezTo>
                  <a:pt x="26" y="184"/>
                  <a:pt x="26" y="184"/>
                  <a:pt x="26" y="184"/>
                </a:cubicBezTo>
                <a:cubicBezTo>
                  <a:pt x="26" y="184"/>
                  <a:pt x="26" y="184"/>
                  <a:pt x="26" y="184"/>
                </a:cubicBezTo>
                <a:close/>
                <a:moveTo>
                  <a:pt x="43" y="9"/>
                </a:moveTo>
                <a:cubicBezTo>
                  <a:pt x="45" y="10"/>
                  <a:pt x="45" y="10"/>
                  <a:pt x="46" y="8"/>
                </a:cubicBezTo>
                <a:cubicBezTo>
                  <a:pt x="46" y="8"/>
                  <a:pt x="46" y="8"/>
                  <a:pt x="46" y="8"/>
                </a:cubicBezTo>
                <a:cubicBezTo>
                  <a:pt x="45" y="8"/>
                  <a:pt x="44" y="8"/>
                  <a:pt x="43" y="8"/>
                </a:cubicBezTo>
                <a:cubicBezTo>
                  <a:pt x="43" y="9"/>
                  <a:pt x="43" y="9"/>
                  <a:pt x="43" y="9"/>
                </a:cubicBezTo>
                <a:close/>
                <a:moveTo>
                  <a:pt x="74" y="17"/>
                </a:moveTo>
                <a:cubicBezTo>
                  <a:pt x="73" y="17"/>
                  <a:pt x="72" y="17"/>
                  <a:pt x="71" y="17"/>
                </a:cubicBezTo>
                <a:cubicBezTo>
                  <a:pt x="70" y="17"/>
                  <a:pt x="70" y="17"/>
                  <a:pt x="70" y="17"/>
                </a:cubicBezTo>
                <a:cubicBezTo>
                  <a:pt x="71" y="17"/>
                  <a:pt x="73" y="18"/>
                  <a:pt x="74" y="18"/>
                </a:cubicBezTo>
                <a:cubicBezTo>
                  <a:pt x="74" y="18"/>
                  <a:pt x="74" y="17"/>
                  <a:pt x="74" y="17"/>
                </a:cubicBezTo>
                <a:close/>
                <a:moveTo>
                  <a:pt x="14" y="29"/>
                </a:moveTo>
                <a:cubicBezTo>
                  <a:pt x="16" y="28"/>
                  <a:pt x="18" y="23"/>
                  <a:pt x="18" y="23"/>
                </a:cubicBezTo>
                <a:cubicBezTo>
                  <a:pt x="17" y="25"/>
                  <a:pt x="16" y="27"/>
                  <a:pt x="14" y="29"/>
                </a:cubicBezTo>
                <a:close/>
                <a:moveTo>
                  <a:pt x="41" y="12"/>
                </a:moveTo>
                <a:cubicBezTo>
                  <a:pt x="41" y="12"/>
                  <a:pt x="41" y="12"/>
                  <a:pt x="41" y="12"/>
                </a:cubicBezTo>
                <a:cubicBezTo>
                  <a:pt x="42" y="12"/>
                  <a:pt x="42" y="12"/>
                  <a:pt x="43" y="12"/>
                </a:cubicBezTo>
                <a:cubicBezTo>
                  <a:pt x="44" y="12"/>
                  <a:pt x="44" y="12"/>
                  <a:pt x="44" y="11"/>
                </a:cubicBezTo>
                <a:cubicBezTo>
                  <a:pt x="44" y="11"/>
                  <a:pt x="43" y="11"/>
                  <a:pt x="42" y="11"/>
                </a:cubicBezTo>
                <a:cubicBezTo>
                  <a:pt x="42" y="11"/>
                  <a:pt x="42" y="11"/>
                  <a:pt x="42" y="11"/>
                </a:cubicBezTo>
                <a:cubicBezTo>
                  <a:pt x="42" y="11"/>
                  <a:pt x="42" y="12"/>
                  <a:pt x="41" y="12"/>
                </a:cubicBezTo>
                <a:close/>
                <a:moveTo>
                  <a:pt x="39" y="11"/>
                </a:moveTo>
                <a:cubicBezTo>
                  <a:pt x="38" y="11"/>
                  <a:pt x="37" y="11"/>
                  <a:pt x="36" y="12"/>
                </a:cubicBezTo>
                <a:cubicBezTo>
                  <a:pt x="35" y="12"/>
                  <a:pt x="36" y="12"/>
                  <a:pt x="36" y="12"/>
                </a:cubicBezTo>
                <a:cubicBezTo>
                  <a:pt x="36" y="12"/>
                  <a:pt x="37" y="12"/>
                  <a:pt x="38" y="12"/>
                </a:cubicBezTo>
                <a:cubicBezTo>
                  <a:pt x="38" y="12"/>
                  <a:pt x="39" y="12"/>
                  <a:pt x="39" y="11"/>
                </a:cubicBezTo>
                <a:close/>
                <a:moveTo>
                  <a:pt x="57" y="267"/>
                </a:moveTo>
                <a:cubicBezTo>
                  <a:pt x="58" y="266"/>
                  <a:pt x="58" y="264"/>
                  <a:pt x="58" y="263"/>
                </a:cubicBezTo>
                <a:cubicBezTo>
                  <a:pt x="58" y="263"/>
                  <a:pt x="57" y="263"/>
                  <a:pt x="57" y="264"/>
                </a:cubicBezTo>
                <a:cubicBezTo>
                  <a:pt x="57" y="264"/>
                  <a:pt x="57" y="264"/>
                  <a:pt x="57" y="264"/>
                </a:cubicBezTo>
                <a:cubicBezTo>
                  <a:pt x="57" y="265"/>
                  <a:pt x="57" y="266"/>
                  <a:pt x="57" y="267"/>
                </a:cubicBezTo>
                <a:close/>
                <a:moveTo>
                  <a:pt x="73" y="192"/>
                </a:moveTo>
                <a:cubicBezTo>
                  <a:pt x="73" y="192"/>
                  <a:pt x="73" y="192"/>
                  <a:pt x="73" y="192"/>
                </a:cubicBezTo>
                <a:cubicBezTo>
                  <a:pt x="72" y="192"/>
                  <a:pt x="72" y="193"/>
                  <a:pt x="71" y="194"/>
                </a:cubicBezTo>
                <a:cubicBezTo>
                  <a:pt x="71" y="195"/>
                  <a:pt x="70" y="196"/>
                  <a:pt x="70" y="197"/>
                </a:cubicBezTo>
                <a:cubicBezTo>
                  <a:pt x="71" y="195"/>
                  <a:pt x="72" y="194"/>
                  <a:pt x="73" y="192"/>
                </a:cubicBezTo>
                <a:close/>
                <a:moveTo>
                  <a:pt x="66" y="14"/>
                </a:moveTo>
                <a:cubicBezTo>
                  <a:pt x="67" y="15"/>
                  <a:pt x="68" y="15"/>
                  <a:pt x="69" y="15"/>
                </a:cubicBezTo>
                <a:cubicBezTo>
                  <a:pt x="68" y="14"/>
                  <a:pt x="67" y="14"/>
                  <a:pt x="66" y="14"/>
                </a:cubicBezTo>
                <a:cubicBezTo>
                  <a:pt x="66" y="14"/>
                  <a:pt x="66" y="14"/>
                  <a:pt x="66" y="14"/>
                </a:cubicBezTo>
                <a:close/>
                <a:moveTo>
                  <a:pt x="47" y="258"/>
                </a:moveTo>
                <a:cubicBezTo>
                  <a:pt x="48" y="259"/>
                  <a:pt x="49" y="260"/>
                  <a:pt x="50" y="261"/>
                </a:cubicBezTo>
                <a:cubicBezTo>
                  <a:pt x="49" y="260"/>
                  <a:pt x="49" y="259"/>
                  <a:pt x="49" y="259"/>
                </a:cubicBezTo>
                <a:cubicBezTo>
                  <a:pt x="48" y="258"/>
                  <a:pt x="48" y="258"/>
                  <a:pt x="47" y="258"/>
                </a:cubicBezTo>
                <a:close/>
                <a:moveTo>
                  <a:pt x="170" y="49"/>
                </a:moveTo>
                <a:cubicBezTo>
                  <a:pt x="169" y="49"/>
                  <a:pt x="169" y="50"/>
                  <a:pt x="169" y="50"/>
                </a:cubicBezTo>
                <a:cubicBezTo>
                  <a:pt x="169" y="51"/>
                  <a:pt x="170" y="51"/>
                  <a:pt x="170" y="52"/>
                </a:cubicBezTo>
                <a:cubicBezTo>
                  <a:pt x="170" y="52"/>
                  <a:pt x="170" y="52"/>
                  <a:pt x="170" y="53"/>
                </a:cubicBezTo>
                <a:cubicBezTo>
                  <a:pt x="170" y="53"/>
                  <a:pt x="170" y="53"/>
                  <a:pt x="170" y="53"/>
                </a:cubicBezTo>
                <a:cubicBezTo>
                  <a:pt x="170" y="51"/>
                  <a:pt x="170" y="50"/>
                  <a:pt x="170" y="49"/>
                </a:cubicBezTo>
                <a:close/>
                <a:moveTo>
                  <a:pt x="49" y="263"/>
                </a:moveTo>
                <a:cubicBezTo>
                  <a:pt x="50" y="264"/>
                  <a:pt x="51" y="265"/>
                  <a:pt x="51" y="265"/>
                </a:cubicBezTo>
                <a:cubicBezTo>
                  <a:pt x="51" y="264"/>
                  <a:pt x="51" y="263"/>
                  <a:pt x="49" y="263"/>
                </a:cubicBezTo>
                <a:close/>
                <a:moveTo>
                  <a:pt x="155" y="14"/>
                </a:moveTo>
                <a:cubicBezTo>
                  <a:pt x="155" y="14"/>
                  <a:pt x="155" y="14"/>
                  <a:pt x="155" y="14"/>
                </a:cubicBezTo>
                <a:cubicBezTo>
                  <a:pt x="156" y="15"/>
                  <a:pt x="156" y="16"/>
                  <a:pt x="157" y="16"/>
                </a:cubicBezTo>
                <a:cubicBezTo>
                  <a:pt x="157" y="16"/>
                  <a:pt x="157" y="16"/>
                  <a:pt x="157" y="16"/>
                </a:cubicBezTo>
                <a:cubicBezTo>
                  <a:pt x="156" y="15"/>
                  <a:pt x="156" y="15"/>
                  <a:pt x="155" y="14"/>
                </a:cubicBezTo>
                <a:close/>
                <a:moveTo>
                  <a:pt x="96" y="15"/>
                </a:moveTo>
                <a:cubicBezTo>
                  <a:pt x="96" y="15"/>
                  <a:pt x="96" y="15"/>
                  <a:pt x="96" y="15"/>
                </a:cubicBezTo>
                <a:cubicBezTo>
                  <a:pt x="97" y="15"/>
                  <a:pt x="98" y="14"/>
                  <a:pt x="99" y="14"/>
                </a:cubicBezTo>
                <a:cubicBezTo>
                  <a:pt x="98" y="14"/>
                  <a:pt x="97" y="14"/>
                  <a:pt x="96" y="15"/>
                </a:cubicBezTo>
                <a:cubicBezTo>
                  <a:pt x="96" y="15"/>
                  <a:pt x="96" y="15"/>
                  <a:pt x="96" y="15"/>
                </a:cubicBezTo>
                <a:close/>
                <a:moveTo>
                  <a:pt x="16" y="22"/>
                </a:moveTo>
                <a:cubicBezTo>
                  <a:pt x="16" y="22"/>
                  <a:pt x="16" y="22"/>
                  <a:pt x="16" y="22"/>
                </a:cubicBezTo>
                <a:cubicBezTo>
                  <a:pt x="17" y="21"/>
                  <a:pt x="18" y="20"/>
                  <a:pt x="19" y="19"/>
                </a:cubicBezTo>
                <a:cubicBezTo>
                  <a:pt x="19" y="19"/>
                  <a:pt x="19" y="19"/>
                  <a:pt x="19" y="19"/>
                </a:cubicBezTo>
                <a:cubicBezTo>
                  <a:pt x="18" y="20"/>
                  <a:pt x="17" y="21"/>
                  <a:pt x="16" y="22"/>
                </a:cubicBezTo>
                <a:close/>
                <a:moveTo>
                  <a:pt x="7" y="40"/>
                </a:moveTo>
                <a:cubicBezTo>
                  <a:pt x="7" y="40"/>
                  <a:pt x="7" y="40"/>
                  <a:pt x="7" y="40"/>
                </a:cubicBezTo>
                <a:cubicBezTo>
                  <a:pt x="7" y="40"/>
                  <a:pt x="7" y="39"/>
                  <a:pt x="8" y="39"/>
                </a:cubicBezTo>
                <a:cubicBezTo>
                  <a:pt x="7" y="39"/>
                  <a:pt x="7" y="39"/>
                  <a:pt x="7" y="38"/>
                </a:cubicBezTo>
                <a:cubicBezTo>
                  <a:pt x="7" y="39"/>
                  <a:pt x="7" y="39"/>
                  <a:pt x="7" y="40"/>
                </a:cubicBezTo>
                <a:close/>
                <a:moveTo>
                  <a:pt x="70" y="202"/>
                </a:moveTo>
                <a:cubicBezTo>
                  <a:pt x="69" y="203"/>
                  <a:pt x="69" y="203"/>
                  <a:pt x="69" y="204"/>
                </a:cubicBezTo>
                <a:cubicBezTo>
                  <a:pt x="70" y="203"/>
                  <a:pt x="70" y="203"/>
                  <a:pt x="70" y="202"/>
                </a:cubicBezTo>
                <a:close/>
                <a:moveTo>
                  <a:pt x="114" y="224"/>
                </a:moveTo>
                <a:cubicBezTo>
                  <a:pt x="114" y="224"/>
                  <a:pt x="114" y="224"/>
                  <a:pt x="114" y="224"/>
                </a:cubicBezTo>
                <a:cubicBezTo>
                  <a:pt x="114" y="223"/>
                  <a:pt x="113" y="223"/>
                  <a:pt x="113" y="222"/>
                </a:cubicBezTo>
                <a:cubicBezTo>
                  <a:pt x="113" y="222"/>
                  <a:pt x="113" y="222"/>
                  <a:pt x="113" y="222"/>
                </a:cubicBezTo>
                <a:cubicBezTo>
                  <a:pt x="113" y="223"/>
                  <a:pt x="113" y="223"/>
                  <a:pt x="114" y="224"/>
                </a:cubicBezTo>
                <a:close/>
                <a:moveTo>
                  <a:pt x="20" y="19"/>
                </a:moveTo>
                <a:cubicBezTo>
                  <a:pt x="20" y="19"/>
                  <a:pt x="20" y="19"/>
                  <a:pt x="20" y="19"/>
                </a:cubicBezTo>
                <a:cubicBezTo>
                  <a:pt x="20" y="19"/>
                  <a:pt x="20" y="19"/>
                  <a:pt x="21" y="18"/>
                </a:cubicBezTo>
                <a:cubicBezTo>
                  <a:pt x="21" y="18"/>
                  <a:pt x="21" y="18"/>
                  <a:pt x="21" y="18"/>
                </a:cubicBezTo>
                <a:cubicBezTo>
                  <a:pt x="20" y="18"/>
                  <a:pt x="20" y="19"/>
                  <a:pt x="20"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53" name="Freeform 171"/>
          <p:cNvSpPr>
            <a:spLocks noEditPoints="1"/>
          </p:cNvSpPr>
          <p:nvPr/>
        </p:nvSpPr>
        <p:spPr bwMode="auto">
          <a:xfrm>
            <a:off x="4727824" y="3094994"/>
            <a:ext cx="205673" cy="615590"/>
          </a:xfrm>
          <a:custGeom>
            <a:gdLst>
              <a:gd fmla="*/ 62 w 79" name="T0"/>
              <a:gd fmla="*/ 108 h 237" name="T1"/>
              <a:gd fmla="*/ 61 w 79" name="T2"/>
              <a:gd fmla="*/ 154 h 237" name="T3"/>
              <a:gd fmla="*/ 55 w 79" name="T4"/>
              <a:gd fmla="*/ 210 h 237" name="T5"/>
              <a:gd fmla="*/ 46 w 79" name="T6"/>
              <a:gd fmla="*/ 214 h 237" name="T7"/>
              <a:gd fmla="*/ 35 w 79" name="T8"/>
              <a:gd fmla="*/ 215 h 237" name="T9"/>
              <a:gd fmla="*/ 34 w 79" name="T10"/>
              <a:gd fmla="*/ 208 h 237" name="T11"/>
              <a:gd fmla="*/ 24 w 79" name="T12"/>
              <a:gd fmla="*/ 151 h 237" name="T13"/>
              <a:gd fmla="*/ 19 w 79" name="T14"/>
              <a:gd fmla="*/ 106 h 237" name="T15"/>
              <a:gd fmla="*/ 24 w 79" name="T16"/>
              <a:gd fmla="*/ 60 h 237" name="T17"/>
              <a:gd fmla="*/ 1 w 79" name="T18"/>
              <a:gd fmla="*/ 33 h 237" name="T19"/>
              <a:gd fmla="*/ 28 w 79" name="T20"/>
              <a:gd fmla="*/ 24 h 237" name="T21"/>
              <a:gd fmla="*/ 31 w 79" name="T22"/>
              <a:gd fmla="*/ 54 h 237" name="T23"/>
              <a:gd fmla="*/ 46 w 79" name="T24"/>
              <a:gd fmla="*/ 0 h 237" name="T25"/>
              <a:gd fmla="*/ 70 w 79" name="T26"/>
              <a:gd fmla="*/ 34 h 237" name="T27"/>
              <a:gd fmla="*/ 65 w 79" name="T28"/>
              <a:gd fmla="*/ 15 h 237" name="T29"/>
              <a:gd fmla="*/ 46 w 79" name="T30"/>
              <a:gd fmla="*/ 134 h 237" name="T31"/>
              <a:gd fmla="*/ 46 w 79" name="T32"/>
              <a:gd fmla="*/ 125 h 237" name="T33"/>
              <a:gd fmla="*/ 32 w 79" name="T34"/>
              <a:gd fmla="*/ 62 h 237" name="T35"/>
              <a:gd fmla="*/ 47 w 79" name="T36"/>
              <a:gd fmla="*/ 171 h 237" name="T37"/>
              <a:gd fmla="*/ 35 w 79" name="T38"/>
              <a:gd fmla="*/ 127 h 237" name="T39"/>
              <a:gd fmla="*/ 28 w 79" name="T40"/>
              <a:gd fmla="*/ 156 h 237" name="T41"/>
              <a:gd fmla="*/ 33 w 79" name="T42"/>
              <a:gd fmla="*/ 186 h 237" name="T43"/>
              <a:gd fmla="*/ 47 w 79" name="T44"/>
              <a:gd fmla="*/ 184 h 237" name="T45"/>
              <a:gd fmla="*/ 34 w 79" name="T46"/>
              <a:gd fmla="*/ 67 h 237" name="T47"/>
              <a:gd fmla="*/ 53 w 79" name="T48"/>
              <a:gd fmla="*/ 93 h 237" name="T49"/>
              <a:gd fmla="*/ 19 w 79" name="T50"/>
              <a:gd fmla="*/ 111 h 237" name="T51"/>
              <a:gd fmla="*/ 41 w 79" name="T52"/>
              <a:gd fmla="*/ 8 h 237" name="T53"/>
              <a:gd fmla="*/ 70 w 79" name="T54"/>
              <a:gd fmla="*/ 22 h 237" name="T55"/>
              <a:gd fmla="*/ 38 w 79" name="T56"/>
              <a:gd fmla="*/ 70 h 237" name="T57"/>
              <a:gd fmla="*/ 42 w 79" name="T58"/>
              <a:gd fmla="*/ 92 h 237" name="T59"/>
              <a:gd fmla="*/ 38 w 79" name="T60"/>
              <a:gd fmla="*/ 37 h 237" name="T61"/>
              <a:gd fmla="*/ 36 w 79" name="T62"/>
              <a:gd fmla="*/ 125 h 237" name="T63"/>
              <a:gd fmla="*/ 40 w 79" name="T64"/>
              <a:gd fmla="*/ 40 h 237" name="T65"/>
              <a:gd fmla="*/ 39 w 79" name="T66"/>
              <a:gd fmla="*/ 105 h 237" name="T67"/>
              <a:gd fmla="*/ 40 w 79" name="T68"/>
              <a:gd fmla="*/ 74 h 237" name="T69"/>
              <a:gd fmla="*/ 32 w 79" name="T70"/>
              <a:gd fmla="*/ 16 h 237" name="T71"/>
              <a:gd fmla="*/ 42 w 79" name="T72"/>
              <a:gd fmla="*/ 202 h 237" name="T73"/>
              <a:gd fmla="*/ 39 w 79" name="T74"/>
              <a:gd fmla="*/ 123 h 237" name="T75"/>
              <a:gd fmla="*/ 42 w 79" name="T76"/>
              <a:gd fmla="*/ 162 h 237" name="T77"/>
              <a:gd fmla="*/ 42 w 79" name="T78"/>
              <a:gd fmla="*/ 127 h 237" name="T79"/>
              <a:gd fmla="*/ 41 w 79" name="T80"/>
              <a:gd fmla="*/ 79 h 237" name="T81"/>
              <a:gd fmla="*/ 42 w 79" name="T82"/>
              <a:gd fmla="*/ 118 h 237" name="T83"/>
              <a:gd fmla="*/ 38 w 79" name="T84"/>
              <a:gd fmla="*/ 62 h 237" name="T85"/>
              <a:gd fmla="*/ 32 w 79" name="T86"/>
              <a:gd fmla="*/ 6 h 237" name="T87"/>
              <a:gd fmla="*/ 57 w 79" name="T88"/>
              <a:gd fmla="*/ 20 h 237" name="T89"/>
              <a:gd fmla="*/ 47 w 79" name="T90"/>
              <a:gd fmla="*/ 175 h 237" name="T91"/>
              <a:gd fmla="*/ 65 w 79" name="T92"/>
              <a:gd fmla="*/ 26 h 237" name="T93"/>
              <a:gd fmla="*/ 40 w 79" name="T94"/>
              <a:gd fmla="*/ 132 h 237" name="T95"/>
              <a:gd fmla="*/ 37 w 79" name="T96"/>
              <a:gd fmla="*/ 24 h 237" name="T97"/>
              <a:gd fmla="*/ 41 w 79" name="T98"/>
              <a:gd fmla="*/ 86 h 237" name="T99"/>
              <a:gd fmla="*/ 29 w 79" name="T100"/>
              <a:gd fmla="*/ 148 h 237" name="T101"/>
              <a:gd fmla="*/ 38 w 79" name="T102"/>
              <a:gd fmla="*/ 112 h 237" name="T103"/>
              <a:gd fmla="*/ 43 w 79" name="T104"/>
              <a:gd fmla="*/ 192 h 237" name="T105"/>
              <a:gd fmla="*/ 41 w 79" name="T106"/>
              <a:gd fmla="*/ 126 h 237" name="T107"/>
              <a:gd fmla="*/ 42 w 79" name="T108"/>
              <a:gd fmla="*/ 77 h 237" name="T109"/>
              <a:gd fmla="*/ 42 w 79" name="T110"/>
              <a:gd fmla="*/ 194 h 237" name="T111"/>
              <a:gd fmla="*/ 42 w 79" name="T112"/>
              <a:gd fmla="*/ 134 h 237" name="T113"/>
              <a:gd fmla="*/ 42 w 79" name="T114"/>
              <a:gd fmla="*/ 150 h 237" name="T115"/>
              <a:gd fmla="*/ 43 w 79" name="T116"/>
              <a:gd fmla="*/ 50 h 237" name="T117"/>
              <a:gd fmla="*/ 19 w 79" name="T118"/>
              <a:gd fmla="*/ 119 h 237" name="T119"/>
              <a:gd fmla="*/ 39 w 79" name="T120"/>
              <a:gd fmla="*/ 172 h 237"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36" w="79">
                <a:moveTo>
                  <a:pt x="52" y="58"/>
                </a:moveTo>
                <a:cubicBezTo>
                  <a:pt x="52" y="58"/>
                  <a:pt x="53" y="58"/>
                  <a:pt x="53" y="59"/>
                </a:cubicBezTo>
                <a:cubicBezTo>
                  <a:pt x="56" y="60"/>
                  <a:pt x="58" y="61"/>
                  <a:pt x="61" y="63"/>
                </a:cubicBezTo>
                <a:cubicBezTo>
                  <a:pt x="62" y="64"/>
                  <a:pt x="63" y="65"/>
                  <a:pt x="63" y="66"/>
                </a:cubicBezTo>
                <a:cubicBezTo>
                  <a:pt x="64" y="67"/>
                  <a:pt x="64" y="67"/>
                  <a:pt x="64" y="67"/>
                </a:cubicBezTo>
                <a:cubicBezTo>
                  <a:pt x="65" y="67"/>
                  <a:pt x="66" y="68"/>
                  <a:pt x="65" y="69"/>
                </a:cubicBezTo>
                <a:cubicBezTo>
                  <a:pt x="65" y="69"/>
                  <a:pt x="65" y="70"/>
                  <a:pt x="65" y="70"/>
                </a:cubicBezTo>
                <a:cubicBezTo>
                  <a:pt x="67" y="75"/>
                  <a:pt x="67" y="79"/>
                  <a:pt x="65" y="84"/>
                </a:cubicBezTo>
                <a:cubicBezTo>
                  <a:pt x="64" y="86"/>
                  <a:pt x="63" y="87"/>
                  <a:pt x="62" y="89"/>
                </a:cubicBezTo>
                <a:cubicBezTo>
                  <a:pt x="59" y="93"/>
                  <a:pt x="55" y="96"/>
                  <a:pt x="50" y="98"/>
                </a:cubicBezTo>
                <a:cubicBezTo>
                  <a:pt x="50" y="98"/>
                  <a:pt x="50" y="98"/>
                  <a:pt x="49" y="98"/>
                </a:cubicBezTo>
                <a:cubicBezTo>
                  <a:pt x="50" y="98"/>
                  <a:pt x="50" y="99"/>
                  <a:pt x="50" y="99"/>
                </a:cubicBezTo>
                <a:cubicBezTo>
                  <a:pt x="51" y="99"/>
                  <a:pt x="53" y="100"/>
                  <a:pt x="54" y="101"/>
                </a:cubicBezTo>
                <a:cubicBezTo>
                  <a:pt x="56" y="102"/>
                  <a:pt x="58" y="103"/>
                  <a:pt x="59" y="105"/>
                </a:cubicBezTo>
                <a:cubicBezTo>
                  <a:pt x="60" y="106"/>
                  <a:pt x="61" y="107"/>
                  <a:pt x="62" y="108"/>
                </a:cubicBezTo>
                <a:cubicBezTo>
                  <a:pt x="64" y="111"/>
                  <a:pt x="64" y="113"/>
                  <a:pt x="65" y="116"/>
                </a:cubicBezTo>
                <a:cubicBezTo>
                  <a:pt x="65" y="117"/>
                  <a:pt x="65" y="118"/>
                  <a:pt x="65" y="119"/>
                </a:cubicBezTo>
                <a:cubicBezTo>
                  <a:pt x="65" y="122"/>
                  <a:pt x="65" y="125"/>
                  <a:pt x="63" y="127"/>
                </a:cubicBezTo>
                <a:cubicBezTo>
                  <a:pt x="63" y="127"/>
                  <a:pt x="62" y="128"/>
                  <a:pt x="62" y="128"/>
                </a:cubicBezTo>
                <a:cubicBezTo>
                  <a:pt x="61" y="129"/>
                  <a:pt x="61" y="130"/>
                  <a:pt x="60" y="131"/>
                </a:cubicBezTo>
                <a:cubicBezTo>
                  <a:pt x="57" y="133"/>
                  <a:pt x="54" y="135"/>
                  <a:pt x="52" y="137"/>
                </a:cubicBezTo>
                <a:cubicBezTo>
                  <a:pt x="51" y="137"/>
                  <a:pt x="50" y="137"/>
                  <a:pt x="50" y="137"/>
                </a:cubicBezTo>
                <a:cubicBezTo>
                  <a:pt x="50" y="137"/>
                  <a:pt x="50" y="137"/>
                  <a:pt x="49" y="137"/>
                </a:cubicBezTo>
                <a:cubicBezTo>
                  <a:pt x="48" y="137"/>
                  <a:pt x="47" y="138"/>
                  <a:pt x="45" y="138"/>
                </a:cubicBezTo>
                <a:cubicBezTo>
                  <a:pt x="46" y="138"/>
                  <a:pt x="46" y="138"/>
                  <a:pt x="46" y="139"/>
                </a:cubicBezTo>
                <a:cubicBezTo>
                  <a:pt x="47" y="139"/>
                  <a:pt x="48" y="140"/>
                  <a:pt x="49" y="141"/>
                </a:cubicBezTo>
                <a:cubicBezTo>
                  <a:pt x="51" y="142"/>
                  <a:pt x="52" y="143"/>
                  <a:pt x="53" y="144"/>
                </a:cubicBezTo>
                <a:cubicBezTo>
                  <a:pt x="54" y="144"/>
                  <a:pt x="55" y="145"/>
                  <a:pt x="56" y="146"/>
                </a:cubicBezTo>
                <a:cubicBezTo>
                  <a:pt x="57" y="147"/>
                  <a:pt x="57" y="147"/>
                  <a:pt x="58" y="148"/>
                </a:cubicBezTo>
                <a:cubicBezTo>
                  <a:pt x="60" y="150"/>
                  <a:pt x="61" y="152"/>
                  <a:pt x="61" y="154"/>
                </a:cubicBezTo>
                <a:cubicBezTo>
                  <a:pt x="61" y="154"/>
                  <a:pt x="61" y="155"/>
                  <a:pt x="61" y="155"/>
                </a:cubicBezTo>
                <a:cubicBezTo>
                  <a:pt x="62" y="156"/>
                  <a:pt x="62" y="158"/>
                  <a:pt x="62" y="159"/>
                </a:cubicBezTo>
                <a:cubicBezTo>
                  <a:pt x="62" y="162"/>
                  <a:pt x="62" y="164"/>
                  <a:pt x="61" y="167"/>
                </a:cubicBezTo>
                <a:cubicBezTo>
                  <a:pt x="60" y="170"/>
                  <a:pt x="59" y="172"/>
                  <a:pt x="56" y="174"/>
                </a:cubicBezTo>
                <a:cubicBezTo>
                  <a:pt x="54" y="175"/>
                  <a:pt x="52" y="177"/>
                  <a:pt x="50" y="178"/>
                </a:cubicBezTo>
                <a:cubicBezTo>
                  <a:pt x="50" y="178"/>
                  <a:pt x="50" y="178"/>
                  <a:pt x="49" y="178"/>
                </a:cubicBezTo>
                <a:cubicBezTo>
                  <a:pt x="50" y="178"/>
                  <a:pt x="50" y="179"/>
                  <a:pt x="51" y="179"/>
                </a:cubicBezTo>
                <a:cubicBezTo>
                  <a:pt x="52" y="180"/>
                  <a:pt x="54" y="181"/>
                  <a:pt x="55" y="183"/>
                </a:cubicBezTo>
                <a:cubicBezTo>
                  <a:pt x="56" y="184"/>
                  <a:pt x="57" y="186"/>
                  <a:pt x="58" y="187"/>
                </a:cubicBezTo>
                <a:cubicBezTo>
                  <a:pt x="59" y="190"/>
                  <a:pt x="59" y="193"/>
                  <a:pt x="59" y="196"/>
                </a:cubicBezTo>
                <a:cubicBezTo>
                  <a:pt x="59" y="197"/>
                  <a:pt x="59" y="199"/>
                  <a:pt x="59" y="200"/>
                </a:cubicBezTo>
                <a:cubicBezTo>
                  <a:pt x="59" y="200"/>
                  <a:pt x="59" y="200"/>
                  <a:pt x="59" y="200"/>
                </a:cubicBezTo>
                <a:cubicBezTo>
                  <a:pt x="58" y="204"/>
                  <a:pt x="56" y="206"/>
                  <a:pt x="54" y="208"/>
                </a:cubicBezTo>
                <a:cubicBezTo>
                  <a:pt x="53" y="209"/>
                  <a:pt x="53" y="209"/>
                  <a:pt x="52" y="209"/>
                </a:cubicBezTo>
                <a:cubicBezTo>
                  <a:pt x="53" y="210"/>
                  <a:pt x="54" y="210"/>
                  <a:pt x="55" y="210"/>
                </a:cubicBezTo>
                <a:cubicBezTo>
                  <a:pt x="55" y="211"/>
                  <a:pt x="56" y="211"/>
                  <a:pt x="56" y="211"/>
                </a:cubicBezTo>
                <a:cubicBezTo>
                  <a:pt x="57" y="212"/>
                  <a:pt x="58" y="213"/>
                  <a:pt x="59" y="214"/>
                </a:cubicBezTo>
                <a:cubicBezTo>
                  <a:pt x="60" y="214"/>
                  <a:pt x="60" y="215"/>
                  <a:pt x="60" y="215"/>
                </a:cubicBezTo>
                <a:cubicBezTo>
                  <a:pt x="61" y="215"/>
                  <a:pt x="62" y="216"/>
                  <a:pt x="62" y="217"/>
                </a:cubicBezTo>
                <a:cubicBezTo>
                  <a:pt x="63" y="217"/>
                  <a:pt x="63" y="218"/>
                  <a:pt x="63" y="219"/>
                </a:cubicBezTo>
                <a:cubicBezTo>
                  <a:pt x="63" y="219"/>
                  <a:pt x="62" y="220"/>
                  <a:pt x="62" y="220"/>
                </a:cubicBezTo>
                <a:cubicBezTo>
                  <a:pt x="61" y="220"/>
                  <a:pt x="61" y="220"/>
                  <a:pt x="60" y="220"/>
                </a:cubicBezTo>
                <a:cubicBezTo>
                  <a:pt x="59" y="221"/>
                  <a:pt x="58" y="221"/>
                  <a:pt x="58" y="220"/>
                </a:cubicBezTo>
                <a:cubicBezTo>
                  <a:pt x="57" y="219"/>
                  <a:pt x="57" y="218"/>
                  <a:pt x="57" y="217"/>
                </a:cubicBezTo>
                <a:cubicBezTo>
                  <a:pt x="57" y="217"/>
                  <a:pt x="56" y="217"/>
                  <a:pt x="56" y="217"/>
                </a:cubicBezTo>
                <a:cubicBezTo>
                  <a:pt x="56" y="217"/>
                  <a:pt x="55" y="217"/>
                  <a:pt x="55" y="216"/>
                </a:cubicBezTo>
                <a:cubicBezTo>
                  <a:pt x="54" y="215"/>
                  <a:pt x="53" y="214"/>
                  <a:pt x="52" y="213"/>
                </a:cubicBezTo>
                <a:cubicBezTo>
                  <a:pt x="51" y="212"/>
                  <a:pt x="51" y="212"/>
                  <a:pt x="50" y="212"/>
                </a:cubicBezTo>
                <a:cubicBezTo>
                  <a:pt x="49" y="212"/>
                  <a:pt x="48" y="211"/>
                  <a:pt x="47" y="211"/>
                </a:cubicBezTo>
                <a:cubicBezTo>
                  <a:pt x="47" y="212"/>
                  <a:pt x="46" y="213"/>
                  <a:pt x="46" y="214"/>
                </a:cubicBezTo>
                <a:cubicBezTo>
                  <a:pt x="46" y="216"/>
                  <a:pt x="46" y="218"/>
                  <a:pt x="46" y="220"/>
                </a:cubicBezTo>
                <a:cubicBezTo>
                  <a:pt x="46" y="223"/>
                  <a:pt x="45" y="226"/>
                  <a:pt x="45" y="229"/>
                </a:cubicBezTo>
                <a:cubicBezTo>
                  <a:pt x="45" y="229"/>
                  <a:pt x="45" y="230"/>
                  <a:pt x="45" y="230"/>
                </a:cubicBezTo>
                <a:cubicBezTo>
                  <a:pt x="45" y="231"/>
                  <a:pt x="45" y="233"/>
                  <a:pt x="46" y="234"/>
                </a:cubicBezTo>
                <a:cubicBezTo>
                  <a:pt x="46" y="235"/>
                  <a:pt x="45" y="236"/>
                  <a:pt x="44" y="236"/>
                </a:cubicBezTo>
                <a:cubicBezTo>
                  <a:pt x="44" y="236"/>
                  <a:pt x="43" y="236"/>
                  <a:pt x="43" y="236"/>
                </a:cubicBezTo>
                <a:cubicBezTo>
                  <a:pt x="43" y="237"/>
                  <a:pt x="42" y="237"/>
                  <a:pt x="42" y="236"/>
                </a:cubicBezTo>
                <a:cubicBezTo>
                  <a:pt x="41" y="235"/>
                  <a:pt x="41" y="235"/>
                  <a:pt x="41" y="234"/>
                </a:cubicBezTo>
                <a:cubicBezTo>
                  <a:pt x="40" y="233"/>
                  <a:pt x="40" y="232"/>
                  <a:pt x="40" y="231"/>
                </a:cubicBezTo>
                <a:cubicBezTo>
                  <a:pt x="40" y="229"/>
                  <a:pt x="40" y="227"/>
                  <a:pt x="40" y="225"/>
                </a:cubicBezTo>
                <a:cubicBezTo>
                  <a:pt x="40" y="224"/>
                  <a:pt x="40" y="222"/>
                  <a:pt x="40" y="221"/>
                </a:cubicBezTo>
                <a:cubicBezTo>
                  <a:pt x="40" y="220"/>
                  <a:pt x="40" y="219"/>
                  <a:pt x="40" y="218"/>
                </a:cubicBezTo>
                <a:cubicBezTo>
                  <a:pt x="40" y="216"/>
                  <a:pt x="40" y="214"/>
                  <a:pt x="40" y="212"/>
                </a:cubicBezTo>
                <a:cubicBezTo>
                  <a:pt x="40" y="212"/>
                  <a:pt x="40" y="212"/>
                  <a:pt x="40" y="211"/>
                </a:cubicBezTo>
                <a:cubicBezTo>
                  <a:pt x="38" y="212"/>
                  <a:pt x="36" y="213"/>
                  <a:pt x="35" y="215"/>
                </a:cubicBezTo>
                <a:cubicBezTo>
                  <a:pt x="34" y="216"/>
                  <a:pt x="34" y="216"/>
                  <a:pt x="33" y="216"/>
                </a:cubicBezTo>
                <a:cubicBezTo>
                  <a:pt x="33" y="216"/>
                  <a:pt x="33" y="216"/>
                  <a:pt x="33" y="216"/>
                </a:cubicBezTo>
                <a:cubicBezTo>
                  <a:pt x="32" y="217"/>
                  <a:pt x="32" y="217"/>
                  <a:pt x="31" y="218"/>
                </a:cubicBezTo>
                <a:cubicBezTo>
                  <a:pt x="31" y="218"/>
                  <a:pt x="31" y="218"/>
                  <a:pt x="30" y="219"/>
                </a:cubicBezTo>
                <a:cubicBezTo>
                  <a:pt x="30" y="219"/>
                  <a:pt x="30" y="220"/>
                  <a:pt x="29" y="220"/>
                </a:cubicBezTo>
                <a:cubicBezTo>
                  <a:pt x="29" y="221"/>
                  <a:pt x="28" y="222"/>
                  <a:pt x="27" y="221"/>
                </a:cubicBezTo>
                <a:cubicBezTo>
                  <a:pt x="26" y="221"/>
                  <a:pt x="26" y="220"/>
                  <a:pt x="27" y="219"/>
                </a:cubicBezTo>
                <a:cubicBezTo>
                  <a:pt x="27" y="218"/>
                  <a:pt x="28" y="217"/>
                  <a:pt x="29" y="216"/>
                </a:cubicBezTo>
                <a:cubicBezTo>
                  <a:pt x="29" y="216"/>
                  <a:pt x="29" y="216"/>
                  <a:pt x="29" y="216"/>
                </a:cubicBezTo>
                <a:cubicBezTo>
                  <a:pt x="29" y="215"/>
                  <a:pt x="30" y="215"/>
                  <a:pt x="30" y="214"/>
                </a:cubicBezTo>
                <a:cubicBezTo>
                  <a:pt x="31" y="213"/>
                  <a:pt x="32" y="212"/>
                  <a:pt x="33" y="212"/>
                </a:cubicBezTo>
                <a:cubicBezTo>
                  <a:pt x="34" y="211"/>
                  <a:pt x="34" y="211"/>
                  <a:pt x="35" y="210"/>
                </a:cubicBezTo>
                <a:cubicBezTo>
                  <a:pt x="35" y="210"/>
                  <a:pt x="35" y="210"/>
                  <a:pt x="35" y="210"/>
                </a:cubicBezTo>
                <a:cubicBezTo>
                  <a:pt x="35" y="210"/>
                  <a:pt x="36" y="209"/>
                  <a:pt x="36" y="209"/>
                </a:cubicBezTo>
                <a:cubicBezTo>
                  <a:pt x="36" y="208"/>
                  <a:pt x="35" y="208"/>
                  <a:pt x="34" y="208"/>
                </a:cubicBezTo>
                <a:cubicBezTo>
                  <a:pt x="32" y="207"/>
                  <a:pt x="29" y="205"/>
                  <a:pt x="28" y="203"/>
                </a:cubicBezTo>
                <a:cubicBezTo>
                  <a:pt x="26" y="202"/>
                  <a:pt x="26" y="200"/>
                  <a:pt x="26" y="199"/>
                </a:cubicBezTo>
                <a:cubicBezTo>
                  <a:pt x="26" y="197"/>
                  <a:pt x="26" y="196"/>
                  <a:pt x="25" y="195"/>
                </a:cubicBezTo>
                <a:cubicBezTo>
                  <a:pt x="25" y="193"/>
                  <a:pt x="25" y="191"/>
                  <a:pt x="26" y="189"/>
                </a:cubicBezTo>
                <a:cubicBezTo>
                  <a:pt x="26" y="188"/>
                  <a:pt x="27" y="188"/>
                  <a:pt x="27" y="187"/>
                </a:cubicBezTo>
                <a:cubicBezTo>
                  <a:pt x="28" y="185"/>
                  <a:pt x="29" y="183"/>
                  <a:pt x="30" y="182"/>
                </a:cubicBezTo>
                <a:cubicBezTo>
                  <a:pt x="32" y="180"/>
                  <a:pt x="33" y="179"/>
                  <a:pt x="34" y="178"/>
                </a:cubicBezTo>
                <a:cubicBezTo>
                  <a:pt x="34" y="178"/>
                  <a:pt x="34" y="178"/>
                  <a:pt x="34" y="177"/>
                </a:cubicBezTo>
                <a:cubicBezTo>
                  <a:pt x="34" y="177"/>
                  <a:pt x="34" y="177"/>
                  <a:pt x="34" y="177"/>
                </a:cubicBezTo>
                <a:cubicBezTo>
                  <a:pt x="33" y="177"/>
                  <a:pt x="31" y="176"/>
                  <a:pt x="30" y="175"/>
                </a:cubicBezTo>
                <a:cubicBezTo>
                  <a:pt x="29" y="173"/>
                  <a:pt x="27" y="172"/>
                  <a:pt x="26" y="170"/>
                </a:cubicBezTo>
                <a:cubicBezTo>
                  <a:pt x="26" y="170"/>
                  <a:pt x="26" y="169"/>
                  <a:pt x="25" y="169"/>
                </a:cubicBezTo>
                <a:cubicBezTo>
                  <a:pt x="24" y="168"/>
                  <a:pt x="23" y="166"/>
                  <a:pt x="22" y="164"/>
                </a:cubicBezTo>
                <a:cubicBezTo>
                  <a:pt x="22" y="161"/>
                  <a:pt x="21" y="158"/>
                  <a:pt x="22" y="155"/>
                </a:cubicBezTo>
                <a:cubicBezTo>
                  <a:pt x="23" y="154"/>
                  <a:pt x="23" y="152"/>
                  <a:pt x="24" y="151"/>
                </a:cubicBezTo>
                <a:cubicBezTo>
                  <a:pt x="25" y="150"/>
                  <a:pt x="25" y="148"/>
                  <a:pt x="26" y="147"/>
                </a:cubicBezTo>
                <a:cubicBezTo>
                  <a:pt x="27" y="146"/>
                  <a:pt x="28" y="144"/>
                  <a:pt x="30" y="144"/>
                </a:cubicBezTo>
                <a:cubicBezTo>
                  <a:pt x="31" y="143"/>
                  <a:pt x="32" y="142"/>
                  <a:pt x="33" y="142"/>
                </a:cubicBezTo>
                <a:cubicBezTo>
                  <a:pt x="34" y="141"/>
                  <a:pt x="34" y="141"/>
                  <a:pt x="34" y="141"/>
                </a:cubicBezTo>
                <a:cubicBezTo>
                  <a:pt x="35" y="140"/>
                  <a:pt x="35" y="140"/>
                  <a:pt x="35" y="139"/>
                </a:cubicBezTo>
                <a:cubicBezTo>
                  <a:pt x="35" y="139"/>
                  <a:pt x="35" y="139"/>
                  <a:pt x="35" y="139"/>
                </a:cubicBezTo>
                <a:cubicBezTo>
                  <a:pt x="35" y="139"/>
                  <a:pt x="34" y="139"/>
                  <a:pt x="34" y="139"/>
                </a:cubicBezTo>
                <a:cubicBezTo>
                  <a:pt x="32" y="138"/>
                  <a:pt x="30" y="137"/>
                  <a:pt x="28" y="136"/>
                </a:cubicBezTo>
                <a:cubicBezTo>
                  <a:pt x="24" y="135"/>
                  <a:pt x="22" y="133"/>
                  <a:pt x="19" y="130"/>
                </a:cubicBezTo>
                <a:cubicBezTo>
                  <a:pt x="18" y="130"/>
                  <a:pt x="18" y="129"/>
                  <a:pt x="17" y="127"/>
                </a:cubicBezTo>
                <a:cubicBezTo>
                  <a:pt x="16" y="126"/>
                  <a:pt x="16" y="124"/>
                  <a:pt x="15" y="123"/>
                </a:cubicBezTo>
                <a:cubicBezTo>
                  <a:pt x="15" y="122"/>
                  <a:pt x="15" y="121"/>
                  <a:pt x="15" y="120"/>
                </a:cubicBezTo>
                <a:cubicBezTo>
                  <a:pt x="15" y="118"/>
                  <a:pt x="15" y="115"/>
                  <a:pt x="15" y="113"/>
                </a:cubicBezTo>
                <a:cubicBezTo>
                  <a:pt x="15" y="112"/>
                  <a:pt x="16" y="111"/>
                  <a:pt x="16" y="111"/>
                </a:cubicBezTo>
                <a:cubicBezTo>
                  <a:pt x="17" y="109"/>
                  <a:pt x="18" y="107"/>
                  <a:pt x="19" y="106"/>
                </a:cubicBezTo>
                <a:cubicBezTo>
                  <a:pt x="20" y="104"/>
                  <a:pt x="22" y="103"/>
                  <a:pt x="23" y="102"/>
                </a:cubicBezTo>
                <a:cubicBezTo>
                  <a:pt x="24" y="101"/>
                  <a:pt x="26" y="100"/>
                  <a:pt x="27" y="99"/>
                </a:cubicBezTo>
                <a:cubicBezTo>
                  <a:pt x="28" y="98"/>
                  <a:pt x="29" y="98"/>
                  <a:pt x="31" y="97"/>
                </a:cubicBezTo>
                <a:cubicBezTo>
                  <a:pt x="31" y="97"/>
                  <a:pt x="31" y="97"/>
                  <a:pt x="32" y="97"/>
                </a:cubicBezTo>
                <a:cubicBezTo>
                  <a:pt x="31" y="97"/>
                  <a:pt x="31" y="97"/>
                  <a:pt x="31" y="96"/>
                </a:cubicBezTo>
                <a:cubicBezTo>
                  <a:pt x="29" y="96"/>
                  <a:pt x="27" y="95"/>
                  <a:pt x="26" y="94"/>
                </a:cubicBezTo>
                <a:cubicBezTo>
                  <a:pt x="23" y="93"/>
                  <a:pt x="20" y="91"/>
                  <a:pt x="18" y="89"/>
                </a:cubicBezTo>
                <a:cubicBezTo>
                  <a:pt x="17" y="88"/>
                  <a:pt x="17" y="87"/>
                  <a:pt x="17" y="87"/>
                </a:cubicBezTo>
                <a:cubicBezTo>
                  <a:pt x="16" y="86"/>
                  <a:pt x="16" y="85"/>
                  <a:pt x="15" y="84"/>
                </a:cubicBezTo>
                <a:cubicBezTo>
                  <a:pt x="14" y="82"/>
                  <a:pt x="14" y="81"/>
                  <a:pt x="14" y="79"/>
                </a:cubicBezTo>
                <a:cubicBezTo>
                  <a:pt x="14" y="77"/>
                  <a:pt x="15" y="74"/>
                  <a:pt x="16" y="72"/>
                </a:cubicBezTo>
                <a:cubicBezTo>
                  <a:pt x="16" y="71"/>
                  <a:pt x="16" y="71"/>
                  <a:pt x="17" y="71"/>
                </a:cubicBezTo>
                <a:cubicBezTo>
                  <a:pt x="17" y="70"/>
                  <a:pt x="18" y="69"/>
                  <a:pt x="18" y="67"/>
                </a:cubicBezTo>
                <a:cubicBezTo>
                  <a:pt x="19" y="64"/>
                  <a:pt x="21" y="62"/>
                  <a:pt x="23" y="61"/>
                </a:cubicBezTo>
                <a:cubicBezTo>
                  <a:pt x="24" y="60"/>
                  <a:pt x="24" y="60"/>
                  <a:pt x="24" y="60"/>
                </a:cubicBezTo>
                <a:cubicBezTo>
                  <a:pt x="25" y="60"/>
                  <a:pt x="25" y="60"/>
                  <a:pt x="25" y="59"/>
                </a:cubicBezTo>
                <a:cubicBezTo>
                  <a:pt x="24" y="59"/>
                  <a:pt x="23" y="58"/>
                  <a:pt x="22" y="58"/>
                </a:cubicBezTo>
                <a:cubicBezTo>
                  <a:pt x="21" y="58"/>
                  <a:pt x="21" y="58"/>
                  <a:pt x="21" y="58"/>
                </a:cubicBezTo>
                <a:cubicBezTo>
                  <a:pt x="21" y="59"/>
                  <a:pt x="20" y="59"/>
                  <a:pt x="19" y="59"/>
                </a:cubicBezTo>
                <a:cubicBezTo>
                  <a:pt x="18" y="58"/>
                  <a:pt x="16" y="58"/>
                  <a:pt x="15" y="57"/>
                </a:cubicBezTo>
                <a:cubicBezTo>
                  <a:pt x="14" y="56"/>
                  <a:pt x="13" y="55"/>
                  <a:pt x="12" y="55"/>
                </a:cubicBezTo>
                <a:cubicBezTo>
                  <a:pt x="11" y="54"/>
                  <a:pt x="9" y="53"/>
                  <a:pt x="8" y="51"/>
                </a:cubicBezTo>
                <a:cubicBezTo>
                  <a:pt x="8" y="51"/>
                  <a:pt x="8" y="51"/>
                  <a:pt x="8" y="51"/>
                </a:cubicBezTo>
                <a:cubicBezTo>
                  <a:pt x="6" y="50"/>
                  <a:pt x="5" y="48"/>
                  <a:pt x="4" y="47"/>
                </a:cubicBezTo>
                <a:cubicBezTo>
                  <a:pt x="3" y="46"/>
                  <a:pt x="2" y="44"/>
                  <a:pt x="2" y="43"/>
                </a:cubicBezTo>
                <a:cubicBezTo>
                  <a:pt x="2" y="42"/>
                  <a:pt x="2" y="40"/>
                  <a:pt x="1" y="39"/>
                </a:cubicBezTo>
                <a:cubicBezTo>
                  <a:pt x="1" y="39"/>
                  <a:pt x="1" y="39"/>
                  <a:pt x="1" y="38"/>
                </a:cubicBezTo>
                <a:cubicBezTo>
                  <a:pt x="1" y="37"/>
                  <a:pt x="1" y="36"/>
                  <a:pt x="1" y="36"/>
                </a:cubicBezTo>
                <a:cubicBezTo>
                  <a:pt x="0" y="35"/>
                  <a:pt x="0" y="35"/>
                  <a:pt x="1" y="34"/>
                </a:cubicBezTo>
                <a:cubicBezTo>
                  <a:pt x="1" y="34"/>
                  <a:pt x="1" y="33"/>
                  <a:pt x="1" y="33"/>
                </a:cubicBezTo>
                <a:cubicBezTo>
                  <a:pt x="1" y="31"/>
                  <a:pt x="1" y="29"/>
                  <a:pt x="2" y="26"/>
                </a:cubicBezTo>
                <a:cubicBezTo>
                  <a:pt x="2" y="24"/>
                  <a:pt x="3" y="21"/>
                  <a:pt x="5" y="19"/>
                </a:cubicBezTo>
                <a:cubicBezTo>
                  <a:pt x="6" y="18"/>
                  <a:pt x="7" y="16"/>
                  <a:pt x="8" y="15"/>
                </a:cubicBezTo>
                <a:cubicBezTo>
                  <a:pt x="9" y="15"/>
                  <a:pt x="10" y="14"/>
                  <a:pt x="11" y="13"/>
                </a:cubicBezTo>
                <a:cubicBezTo>
                  <a:pt x="12" y="13"/>
                  <a:pt x="13" y="13"/>
                  <a:pt x="14" y="13"/>
                </a:cubicBezTo>
                <a:cubicBezTo>
                  <a:pt x="17" y="13"/>
                  <a:pt x="20" y="13"/>
                  <a:pt x="22" y="13"/>
                </a:cubicBezTo>
                <a:cubicBezTo>
                  <a:pt x="24" y="13"/>
                  <a:pt x="25" y="13"/>
                  <a:pt x="26" y="14"/>
                </a:cubicBezTo>
                <a:cubicBezTo>
                  <a:pt x="26" y="14"/>
                  <a:pt x="27" y="15"/>
                  <a:pt x="27" y="15"/>
                </a:cubicBezTo>
                <a:cubicBezTo>
                  <a:pt x="28" y="15"/>
                  <a:pt x="28" y="16"/>
                  <a:pt x="28" y="17"/>
                </a:cubicBezTo>
                <a:cubicBezTo>
                  <a:pt x="28" y="17"/>
                  <a:pt x="28" y="17"/>
                  <a:pt x="29" y="17"/>
                </a:cubicBezTo>
                <a:cubicBezTo>
                  <a:pt x="29" y="18"/>
                  <a:pt x="29" y="19"/>
                  <a:pt x="29" y="19"/>
                </a:cubicBezTo>
                <a:cubicBezTo>
                  <a:pt x="29" y="19"/>
                  <a:pt x="29" y="20"/>
                  <a:pt x="29" y="20"/>
                </a:cubicBezTo>
                <a:cubicBezTo>
                  <a:pt x="29" y="20"/>
                  <a:pt x="29" y="20"/>
                  <a:pt x="29" y="21"/>
                </a:cubicBezTo>
                <a:cubicBezTo>
                  <a:pt x="28" y="21"/>
                  <a:pt x="28" y="21"/>
                  <a:pt x="28" y="22"/>
                </a:cubicBezTo>
                <a:cubicBezTo>
                  <a:pt x="28" y="23"/>
                  <a:pt x="28" y="23"/>
                  <a:pt x="28" y="24"/>
                </a:cubicBezTo>
                <a:cubicBezTo>
                  <a:pt x="28" y="24"/>
                  <a:pt x="28" y="24"/>
                  <a:pt x="28" y="24"/>
                </a:cubicBezTo>
                <a:cubicBezTo>
                  <a:pt x="28" y="25"/>
                  <a:pt x="28" y="25"/>
                  <a:pt x="28" y="25"/>
                </a:cubicBezTo>
                <a:cubicBezTo>
                  <a:pt x="28" y="26"/>
                  <a:pt x="27" y="26"/>
                  <a:pt x="26" y="26"/>
                </a:cubicBezTo>
                <a:cubicBezTo>
                  <a:pt x="26" y="26"/>
                  <a:pt x="26" y="26"/>
                  <a:pt x="26" y="26"/>
                </a:cubicBezTo>
                <a:cubicBezTo>
                  <a:pt x="25" y="26"/>
                  <a:pt x="25" y="27"/>
                  <a:pt x="24" y="27"/>
                </a:cubicBezTo>
                <a:cubicBezTo>
                  <a:pt x="24" y="27"/>
                  <a:pt x="24" y="27"/>
                  <a:pt x="24" y="27"/>
                </a:cubicBezTo>
                <a:cubicBezTo>
                  <a:pt x="22" y="28"/>
                  <a:pt x="20" y="28"/>
                  <a:pt x="18" y="29"/>
                </a:cubicBezTo>
                <a:cubicBezTo>
                  <a:pt x="16" y="30"/>
                  <a:pt x="15" y="30"/>
                  <a:pt x="14" y="31"/>
                </a:cubicBezTo>
                <a:cubicBezTo>
                  <a:pt x="14" y="32"/>
                  <a:pt x="13" y="32"/>
                  <a:pt x="13" y="33"/>
                </a:cubicBezTo>
                <a:cubicBezTo>
                  <a:pt x="12" y="34"/>
                  <a:pt x="12" y="34"/>
                  <a:pt x="12" y="36"/>
                </a:cubicBezTo>
                <a:cubicBezTo>
                  <a:pt x="12" y="37"/>
                  <a:pt x="12" y="38"/>
                  <a:pt x="12" y="39"/>
                </a:cubicBezTo>
                <a:cubicBezTo>
                  <a:pt x="12" y="41"/>
                  <a:pt x="13" y="43"/>
                  <a:pt x="14" y="44"/>
                </a:cubicBezTo>
                <a:cubicBezTo>
                  <a:pt x="16" y="47"/>
                  <a:pt x="19" y="50"/>
                  <a:pt x="23" y="52"/>
                </a:cubicBezTo>
                <a:cubicBezTo>
                  <a:pt x="25" y="53"/>
                  <a:pt x="28" y="53"/>
                  <a:pt x="31" y="54"/>
                </a:cubicBezTo>
                <a:cubicBezTo>
                  <a:pt x="31" y="54"/>
                  <a:pt x="31" y="54"/>
                  <a:pt x="31" y="54"/>
                </a:cubicBezTo>
                <a:cubicBezTo>
                  <a:pt x="31" y="54"/>
                  <a:pt x="31" y="54"/>
                  <a:pt x="31" y="53"/>
                </a:cubicBezTo>
                <a:cubicBezTo>
                  <a:pt x="31" y="49"/>
                  <a:pt x="31" y="45"/>
                  <a:pt x="31" y="41"/>
                </a:cubicBezTo>
                <a:cubicBezTo>
                  <a:pt x="31" y="39"/>
                  <a:pt x="31" y="37"/>
                  <a:pt x="31" y="35"/>
                </a:cubicBezTo>
                <a:cubicBezTo>
                  <a:pt x="31" y="33"/>
                  <a:pt x="31" y="32"/>
                  <a:pt x="31" y="30"/>
                </a:cubicBezTo>
                <a:cubicBezTo>
                  <a:pt x="31" y="28"/>
                  <a:pt x="30" y="25"/>
                  <a:pt x="30" y="22"/>
                </a:cubicBezTo>
                <a:cubicBezTo>
                  <a:pt x="30" y="18"/>
                  <a:pt x="29" y="15"/>
                  <a:pt x="29" y="11"/>
                </a:cubicBezTo>
                <a:cubicBezTo>
                  <a:pt x="29" y="9"/>
                  <a:pt x="29" y="7"/>
                  <a:pt x="29" y="6"/>
                </a:cubicBezTo>
                <a:cubicBezTo>
                  <a:pt x="29" y="4"/>
                  <a:pt x="29" y="4"/>
                  <a:pt x="30" y="2"/>
                </a:cubicBezTo>
                <a:cubicBezTo>
                  <a:pt x="30" y="2"/>
                  <a:pt x="29" y="2"/>
                  <a:pt x="29" y="2"/>
                </a:cubicBezTo>
                <a:cubicBezTo>
                  <a:pt x="29" y="1"/>
                  <a:pt x="29" y="1"/>
                  <a:pt x="30" y="1"/>
                </a:cubicBezTo>
                <a:cubicBezTo>
                  <a:pt x="31" y="1"/>
                  <a:pt x="31" y="1"/>
                  <a:pt x="32" y="1"/>
                </a:cubicBezTo>
                <a:cubicBezTo>
                  <a:pt x="33" y="1"/>
                  <a:pt x="34" y="1"/>
                  <a:pt x="35" y="1"/>
                </a:cubicBezTo>
                <a:cubicBezTo>
                  <a:pt x="38" y="1"/>
                  <a:pt x="40" y="1"/>
                  <a:pt x="43" y="1"/>
                </a:cubicBezTo>
                <a:cubicBezTo>
                  <a:pt x="44" y="1"/>
                  <a:pt x="44" y="1"/>
                  <a:pt x="45" y="0"/>
                </a:cubicBezTo>
                <a:cubicBezTo>
                  <a:pt x="45" y="0"/>
                  <a:pt x="45" y="0"/>
                  <a:pt x="46" y="0"/>
                </a:cubicBezTo>
                <a:cubicBezTo>
                  <a:pt x="46" y="0"/>
                  <a:pt x="47" y="0"/>
                  <a:pt x="47" y="0"/>
                </a:cubicBezTo>
                <a:cubicBezTo>
                  <a:pt x="48" y="1"/>
                  <a:pt x="48" y="2"/>
                  <a:pt x="47" y="2"/>
                </a:cubicBezTo>
                <a:cubicBezTo>
                  <a:pt x="47" y="3"/>
                  <a:pt x="47" y="3"/>
                  <a:pt x="47" y="4"/>
                </a:cubicBezTo>
                <a:cubicBezTo>
                  <a:pt x="47" y="6"/>
                  <a:pt x="47" y="9"/>
                  <a:pt x="47" y="12"/>
                </a:cubicBezTo>
                <a:cubicBezTo>
                  <a:pt x="47" y="13"/>
                  <a:pt x="47" y="15"/>
                  <a:pt x="46" y="17"/>
                </a:cubicBezTo>
                <a:cubicBezTo>
                  <a:pt x="46" y="18"/>
                  <a:pt x="46" y="19"/>
                  <a:pt x="46" y="20"/>
                </a:cubicBezTo>
                <a:cubicBezTo>
                  <a:pt x="46" y="22"/>
                  <a:pt x="46" y="23"/>
                  <a:pt x="46" y="25"/>
                </a:cubicBezTo>
                <a:cubicBezTo>
                  <a:pt x="46" y="34"/>
                  <a:pt x="46" y="42"/>
                  <a:pt x="46" y="51"/>
                </a:cubicBezTo>
                <a:cubicBezTo>
                  <a:pt x="46" y="51"/>
                  <a:pt x="46" y="51"/>
                  <a:pt x="46" y="51"/>
                </a:cubicBezTo>
                <a:cubicBezTo>
                  <a:pt x="46" y="51"/>
                  <a:pt x="47" y="51"/>
                  <a:pt x="48" y="51"/>
                </a:cubicBezTo>
                <a:cubicBezTo>
                  <a:pt x="51" y="50"/>
                  <a:pt x="54" y="49"/>
                  <a:pt x="57" y="48"/>
                </a:cubicBezTo>
                <a:cubicBezTo>
                  <a:pt x="58" y="48"/>
                  <a:pt x="58" y="48"/>
                  <a:pt x="59" y="48"/>
                </a:cubicBezTo>
                <a:cubicBezTo>
                  <a:pt x="60" y="48"/>
                  <a:pt x="61" y="47"/>
                  <a:pt x="62" y="47"/>
                </a:cubicBezTo>
                <a:cubicBezTo>
                  <a:pt x="63" y="46"/>
                  <a:pt x="64" y="45"/>
                  <a:pt x="65" y="44"/>
                </a:cubicBezTo>
                <a:cubicBezTo>
                  <a:pt x="69" y="42"/>
                  <a:pt x="70" y="39"/>
                  <a:pt x="70" y="34"/>
                </a:cubicBezTo>
                <a:cubicBezTo>
                  <a:pt x="70" y="34"/>
                  <a:pt x="70" y="33"/>
                  <a:pt x="69" y="33"/>
                </a:cubicBezTo>
                <a:cubicBezTo>
                  <a:pt x="68" y="31"/>
                  <a:pt x="66" y="30"/>
                  <a:pt x="64" y="30"/>
                </a:cubicBezTo>
                <a:cubicBezTo>
                  <a:pt x="63" y="29"/>
                  <a:pt x="61" y="29"/>
                  <a:pt x="59" y="28"/>
                </a:cubicBezTo>
                <a:cubicBezTo>
                  <a:pt x="57" y="28"/>
                  <a:pt x="55" y="28"/>
                  <a:pt x="53" y="27"/>
                </a:cubicBezTo>
                <a:cubicBezTo>
                  <a:pt x="52" y="27"/>
                  <a:pt x="51" y="26"/>
                  <a:pt x="50" y="26"/>
                </a:cubicBezTo>
                <a:cubicBezTo>
                  <a:pt x="50" y="25"/>
                  <a:pt x="49" y="24"/>
                  <a:pt x="49" y="23"/>
                </a:cubicBezTo>
                <a:cubicBezTo>
                  <a:pt x="49" y="22"/>
                  <a:pt x="49" y="22"/>
                  <a:pt x="49" y="21"/>
                </a:cubicBezTo>
                <a:cubicBezTo>
                  <a:pt x="49" y="21"/>
                  <a:pt x="49" y="21"/>
                  <a:pt x="49" y="20"/>
                </a:cubicBezTo>
                <a:cubicBezTo>
                  <a:pt x="49" y="20"/>
                  <a:pt x="49" y="20"/>
                  <a:pt x="49" y="19"/>
                </a:cubicBezTo>
                <a:cubicBezTo>
                  <a:pt x="50" y="19"/>
                  <a:pt x="50" y="18"/>
                  <a:pt x="50" y="18"/>
                </a:cubicBezTo>
                <a:cubicBezTo>
                  <a:pt x="51" y="16"/>
                  <a:pt x="53" y="15"/>
                  <a:pt x="56" y="14"/>
                </a:cubicBezTo>
                <a:cubicBezTo>
                  <a:pt x="57" y="14"/>
                  <a:pt x="58" y="14"/>
                  <a:pt x="59" y="15"/>
                </a:cubicBezTo>
                <a:cubicBezTo>
                  <a:pt x="60" y="15"/>
                  <a:pt x="61" y="15"/>
                  <a:pt x="61" y="14"/>
                </a:cubicBezTo>
                <a:cubicBezTo>
                  <a:pt x="62" y="14"/>
                  <a:pt x="63" y="14"/>
                  <a:pt x="63" y="15"/>
                </a:cubicBezTo>
                <a:cubicBezTo>
                  <a:pt x="64" y="15"/>
                  <a:pt x="65" y="15"/>
                  <a:pt x="65" y="15"/>
                </a:cubicBezTo>
                <a:cubicBezTo>
                  <a:pt x="67" y="15"/>
                  <a:pt x="68" y="16"/>
                  <a:pt x="70" y="17"/>
                </a:cubicBezTo>
                <a:cubicBezTo>
                  <a:pt x="70" y="17"/>
                  <a:pt x="71" y="17"/>
                  <a:pt x="71" y="18"/>
                </a:cubicBezTo>
                <a:cubicBezTo>
                  <a:pt x="72" y="19"/>
                  <a:pt x="73" y="19"/>
                  <a:pt x="74" y="20"/>
                </a:cubicBezTo>
                <a:cubicBezTo>
                  <a:pt x="76" y="22"/>
                  <a:pt x="77" y="24"/>
                  <a:pt x="78" y="26"/>
                </a:cubicBezTo>
                <a:cubicBezTo>
                  <a:pt x="79" y="29"/>
                  <a:pt x="79" y="33"/>
                  <a:pt x="79" y="36"/>
                </a:cubicBezTo>
                <a:cubicBezTo>
                  <a:pt x="79" y="37"/>
                  <a:pt x="79" y="37"/>
                  <a:pt x="79" y="38"/>
                </a:cubicBezTo>
                <a:cubicBezTo>
                  <a:pt x="78" y="40"/>
                  <a:pt x="78" y="41"/>
                  <a:pt x="77" y="43"/>
                </a:cubicBezTo>
                <a:cubicBezTo>
                  <a:pt x="77" y="43"/>
                  <a:pt x="77" y="43"/>
                  <a:pt x="77" y="43"/>
                </a:cubicBezTo>
                <a:cubicBezTo>
                  <a:pt x="76" y="44"/>
                  <a:pt x="75" y="46"/>
                  <a:pt x="73" y="47"/>
                </a:cubicBezTo>
                <a:cubicBezTo>
                  <a:pt x="72" y="48"/>
                  <a:pt x="71" y="49"/>
                  <a:pt x="70" y="50"/>
                </a:cubicBezTo>
                <a:cubicBezTo>
                  <a:pt x="68" y="52"/>
                  <a:pt x="67" y="53"/>
                  <a:pt x="65" y="54"/>
                </a:cubicBezTo>
                <a:cubicBezTo>
                  <a:pt x="61" y="55"/>
                  <a:pt x="57" y="57"/>
                  <a:pt x="53" y="58"/>
                </a:cubicBezTo>
                <a:cubicBezTo>
                  <a:pt x="53" y="58"/>
                  <a:pt x="53" y="58"/>
                  <a:pt x="52" y="58"/>
                </a:cubicBezTo>
                <a:close/>
                <a:moveTo>
                  <a:pt x="45" y="134"/>
                </a:moveTo>
                <a:cubicBezTo>
                  <a:pt x="46" y="134"/>
                  <a:pt x="46" y="134"/>
                  <a:pt x="46" y="134"/>
                </a:cubicBezTo>
                <a:cubicBezTo>
                  <a:pt x="46" y="134"/>
                  <a:pt x="46" y="134"/>
                  <a:pt x="47" y="133"/>
                </a:cubicBezTo>
                <a:cubicBezTo>
                  <a:pt x="49" y="133"/>
                  <a:pt x="51" y="132"/>
                  <a:pt x="53" y="131"/>
                </a:cubicBezTo>
                <a:cubicBezTo>
                  <a:pt x="54" y="130"/>
                  <a:pt x="55" y="129"/>
                  <a:pt x="57" y="128"/>
                </a:cubicBezTo>
                <a:cubicBezTo>
                  <a:pt x="58" y="126"/>
                  <a:pt x="58" y="125"/>
                  <a:pt x="59" y="123"/>
                </a:cubicBezTo>
                <a:cubicBezTo>
                  <a:pt x="59" y="122"/>
                  <a:pt x="59" y="120"/>
                  <a:pt x="58" y="119"/>
                </a:cubicBezTo>
                <a:cubicBezTo>
                  <a:pt x="58" y="114"/>
                  <a:pt x="57" y="110"/>
                  <a:pt x="54" y="107"/>
                </a:cubicBezTo>
                <a:cubicBezTo>
                  <a:pt x="53" y="106"/>
                  <a:pt x="51" y="105"/>
                  <a:pt x="50" y="104"/>
                </a:cubicBezTo>
                <a:cubicBezTo>
                  <a:pt x="49" y="103"/>
                  <a:pt x="47" y="103"/>
                  <a:pt x="46" y="102"/>
                </a:cubicBezTo>
                <a:cubicBezTo>
                  <a:pt x="46" y="102"/>
                  <a:pt x="46" y="102"/>
                  <a:pt x="45" y="101"/>
                </a:cubicBezTo>
                <a:cubicBezTo>
                  <a:pt x="45" y="102"/>
                  <a:pt x="45" y="102"/>
                  <a:pt x="45" y="103"/>
                </a:cubicBezTo>
                <a:cubicBezTo>
                  <a:pt x="45" y="109"/>
                  <a:pt x="45" y="115"/>
                  <a:pt x="45" y="122"/>
                </a:cubicBezTo>
                <a:cubicBezTo>
                  <a:pt x="45" y="123"/>
                  <a:pt x="45" y="123"/>
                  <a:pt x="46" y="123"/>
                </a:cubicBezTo>
                <a:cubicBezTo>
                  <a:pt x="46" y="123"/>
                  <a:pt x="46" y="123"/>
                  <a:pt x="46" y="123"/>
                </a:cubicBezTo>
                <a:cubicBezTo>
                  <a:pt x="47" y="123"/>
                  <a:pt x="47" y="124"/>
                  <a:pt x="47" y="124"/>
                </a:cubicBezTo>
                <a:cubicBezTo>
                  <a:pt x="47" y="124"/>
                  <a:pt x="46" y="125"/>
                  <a:pt x="46" y="125"/>
                </a:cubicBezTo>
                <a:cubicBezTo>
                  <a:pt x="46" y="125"/>
                  <a:pt x="46" y="125"/>
                  <a:pt x="45" y="125"/>
                </a:cubicBezTo>
                <a:cubicBezTo>
                  <a:pt x="45" y="125"/>
                  <a:pt x="45" y="125"/>
                  <a:pt x="45" y="125"/>
                </a:cubicBezTo>
                <a:cubicBezTo>
                  <a:pt x="45" y="127"/>
                  <a:pt x="45" y="128"/>
                  <a:pt x="45" y="129"/>
                </a:cubicBezTo>
                <a:cubicBezTo>
                  <a:pt x="45" y="131"/>
                  <a:pt x="46" y="132"/>
                  <a:pt x="45" y="134"/>
                </a:cubicBezTo>
                <a:close/>
                <a:moveTo>
                  <a:pt x="45" y="91"/>
                </a:moveTo>
                <a:cubicBezTo>
                  <a:pt x="46" y="91"/>
                  <a:pt x="47" y="91"/>
                  <a:pt x="47" y="90"/>
                </a:cubicBezTo>
                <a:cubicBezTo>
                  <a:pt x="49" y="89"/>
                  <a:pt x="50" y="88"/>
                  <a:pt x="52" y="87"/>
                </a:cubicBezTo>
                <a:cubicBezTo>
                  <a:pt x="54" y="85"/>
                  <a:pt x="57" y="83"/>
                  <a:pt x="59" y="80"/>
                </a:cubicBezTo>
                <a:cubicBezTo>
                  <a:pt x="60" y="79"/>
                  <a:pt x="61" y="77"/>
                  <a:pt x="62" y="76"/>
                </a:cubicBezTo>
                <a:cubicBezTo>
                  <a:pt x="63" y="75"/>
                  <a:pt x="63" y="74"/>
                  <a:pt x="62" y="73"/>
                </a:cubicBezTo>
                <a:cubicBezTo>
                  <a:pt x="61" y="71"/>
                  <a:pt x="59" y="69"/>
                  <a:pt x="57" y="68"/>
                </a:cubicBezTo>
                <a:cubicBezTo>
                  <a:pt x="54" y="66"/>
                  <a:pt x="51" y="65"/>
                  <a:pt x="48" y="64"/>
                </a:cubicBezTo>
                <a:cubicBezTo>
                  <a:pt x="47" y="64"/>
                  <a:pt x="46" y="64"/>
                  <a:pt x="45" y="64"/>
                </a:cubicBezTo>
                <a:cubicBezTo>
                  <a:pt x="45" y="73"/>
                  <a:pt x="45" y="82"/>
                  <a:pt x="45" y="91"/>
                </a:cubicBezTo>
                <a:close/>
                <a:moveTo>
                  <a:pt x="32" y="62"/>
                </a:moveTo>
                <a:cubicBezTo>
                  <a:pt x="30" y="63"/>
                  <a:pt x="29" y="63"/>
                  <a:pt x="28" y="64"/>
                </a:cubicBezTo>
                <a:cubicBezTo>
                  <a:pt x="27" y="65"/>
                  <a:pt x="26" y="67"/>
                  <a:pt x="25" y="68"/>
                </a:cubicBezTo>
                <a:cubicBezTo>
                  <a:pt x="24" y="69"/>
                  <a:pt x="23" y="71"/>
                  <a:pt x="22" y="72"/>
                </a:cubicBezTo>
                <a:cubicBezTo>
                  <a:pt x="22" y="74"/>
                  <a:pt x="21" y="77"/>
                  <a:pt x="21" y="79"/>
                </a:cubicBezTo>
                <a:cubicBezTo>
                  <a:pt x="21" y="81"/>
                  <a:pt x="21" y="82"/>
                  <a:pt x="22" y="84"/>
                </a:cubicBezTo>
                <a:cubicBezTo>
                  <a:pt x="24" y="86"/>
                  <a:pt x="26" y="87"/>
                  <a:pt x="28" y="88"/>
                </a:cubicBezTo>
                <a:cubicBezTo>
                  <a:pt x="28" y="89"/>
                  <a:pt x="29" y="89"/>
                  <a:pt x="29" y="89"/>
                </a:cubicBezTo>
                <a:cubicBezTo>
                  <a:pt x="31" y="90"/>
                  <a:pt x="32" y="90"/>
                  <a:pt x="33" y="91"/>
                </a:cubicBezTo>
                <a:cubicBezTo>
                  <a:pt x="33" y="91"/>
                  <a:pt x="33" y="91"/>
                  <a:pt x="33" y="91"/>
                </a:cubicBezTo>
                <a:cubicBezTo>
                  <a:pt x="33" y="91"/>
                  <a:pt x="33" y="91"/>
                  <a:pt x="33" y="91"/>
                </a:cubicBezTo>
                <a:cubicBezTo>
                  <a:pt x="33" y="87"/>
                  <a:pt x="33" y="83"/>
                  <a:pt x="33" y="79"/>
                </a:cubicBezTo>
                <a:cubicBezTo>
                  <a:pt x="33" y="77"/>
                  <a:pt x="33" y="75"/>
                  <a:pt x="33" y="73"/>
                </a:cubicBezTo>
                <a:cubicBezTo>
                  <a:pt x="33" y="70"/>
                  <a:pt x="32" y="67"/>
                  <a:pt x="32" y="65"/>
                </a:cubicBezTo>
                <a:cubicBezTo>
                  <a:pt x="32" y="64"/>
                  <a:pt x="32" y="63"/>
                  <a:pt x="32" y="62"/>
                </a:cubicBezTo>
                <a:close/>
                <a:moveTo>
                  <a:pt x="47" y="171"/>
                </a:moveTo>
                <a:cubicBezTo>
                  <a:pt x="48" y="171"/>
                  <a:pt x="49" y="171"/>
                  <a:pt x="49" y="171"/>
                </a:cubicBezTo>
                <a:cubicBezTo>
                  <a:pt x="52" y="170"/>
                  <a:pt x="55" y="168"/>
                  <a:pt x="57" y="166"/>
                </a:cubicBezTo>
                <a:cubicBezTo>
                  <a:pt x="58" y="165"/>
                  <a:pt x="58" y="164"/>
                  <a:pt x="58" y="164"/>
                </a:cubicBezTo>
                <a:cubicBezTo>
                  <a:pt x="58" y="163"/>
                  <a:pt x="59" y="162"/>
                  <a:pt x="59" y="161"/>
                </a:cubicBezTo>
                <a:cubicBezTo>
                  <a:pt x="58" y="160"/>
                  <a:pt x="58" y="159"/>
                  <a:pt x="59" y="159"/>
                </a:cubicBezTo>
                <a:cubicBezTo>
                  <a:pt x="59" y="157"/>
                  <a:pt x="58" y="155"/>
                  <a:pt x="58" y="154"/>
                </a:cubicBezTo>
                <a:cubicBezTo>
                  <a:pt x="57" y="153"/>
                  <a:pt x="57" y="152"/>
                  <a:pt x="56" y="152"/>
                </a:cubicBezTo>
                <a:cubicBezTo>
                  <a:pt x="55" y="151"/>
                  <a:pt x="54" y="150"/>
                  <a:pt x="53" y="149"/>
                </a:cubicBezTo>
                <a:cubicBezTo>
                  <a:pt x="51" y="147"/>
                  <a:pt x="49" y="145"/>
                  <a:pt x="46" y="144"/>
                </a:cubicBezTo>
                <a:cubicBezTo>
                  <a:pt x="46" y="144"/>
                  <a:pt x="46" y="144"/>
                  <a:pt x="46" y="144"/>
                </a:cubicBezTo>
                <a:cubicBezTo>
                  <a:pt x="46" y="153"/>
                  <a:pt x="46" y="162"/>
                  <a:pt x="47" y="171"/>
                </a:cubicBezTo>
                <a:close/>
                <a:moveTo>
                  <a:pt x="35" y="134"/>
                </a:moveTo>
                <a:cubicBezTo>
                  <a:pt x="35" y="134"/>
                  <a:pt x="35" y="134"/>
                  <a:pt x="35" y="134"/>
                </a:cubicBezTo>
                <a:cubicBezTo>
                  <a:pt x="35" y="132"/>
                  <a:pt x="35" y="130"/>
                  <a:pt x="35" y="128"/>
                </a:cubicBezTo>
                <a:cubicBezTo>
                  <a:pt x="35" y="128"/>
                  <a:pt x="35" y="127"/>
                  <a:pt x="35" y="127"/>
                </a:cubicBezTo>
                <a:cubicBezTo>
                  <a:pt x="34" y="127"/>
                  <a:pt x="34" y="127"/>
                  <a:pt x="34" y="126"/>
                </a:cubicBezTo>
                <a:cubicBezTo>
                  <a:pt x="35" y="126"/>
                  <a:pt x="35" y="126"/>
                  <a:pt x="35" y="125"/>
                </a:cubicBezTo>
                <a:cubicBezTo>
                  <a:pt x="35" y="119"/>
                  <a:pt x="34" y="113"/>
                  <a:pt x="34" y="106"/>
                </a:cubicBezTo>
                <a:cubicBezTo>
                  <a:pt x="34" y="106"/>
                  <a:pt x="34" y="106"/>
                  <a:pt x="34" y="105"/>
                </a:cubicBezTo>
                <a:cubicBezTo>
                  <a:pt x="33" y="106"/>
                  <a:pt x="33" y="106"/>
                  <a:pt x="32" y="107"/>
                </a:cubicBezTo>
                <a:cubicBezTo>
                  <a:pt x="28" y="109"/>
                  <a:pt x="25" y="112"/>
                  <a:pt x="24" y="116"/>
                </a:cubicBezTo>
                <a:cubicBezTo>
                  <a:pt x="22" y="120"/>
                  <a:pt x="22" y="123"/>
                  <a:pt x="23" y="126"/>
                </a:cubicBezTo>
                <a:cubicBezTo>
                  <a:pt x="23" y="127"/>
                  <a:pt x="24" y="128"/>
                  <a:pt x="25" y="129"/>
                </a:cubicBezTo>
                <a:cubicBezTo>
                  <a:pt x="28" y="131"/>
                  <a:pt x="31" y="133"/>
                  <a:pt x="34" y="134"/>
                </a:cubicBezTo>
                <a:cubicBezTo>
                  <a:pt x="34" y="134"/>
                  <a:pt x="35" y="134"/>
                  <a:pt x="35" y="134"/>
                </a:cubicBezTo>
                <a:close/>
                <a:moveTo>
                  <a:pt x="35" y="144"/>
                </a:moveTo>
                <a:cubicBezTo>
                  <a:pt x="35" y="144"/>
                  <a:pt x="35" y="144"/>
                  <a:pt x="35" y="145"/>
                </a:cubicBezTo>
                <a:cubicBezTo>
                  <a:pt x="33" y="146"/>
                  <a:pt x="31" y="148"/>
                  <a:pt x="30" y="150"/>
                </a:cubicBezTo>
                <a:cubicBezTo>
                  <a:pt x="29" y="152"/>
                  <a:pt x="28" y="153"/>
                  <a:pt x="28" y="155"/>
                </a:cubicBezTo>
                <a:cubicBezTo>
                  <a:pt x="28" y="156"/>
                  <a:pt x="28" y="156"/>
                  <a:pt x="28" y="156"/>
                </a:cubicBezTo>
                <a:cubicBezTo>
                  <a:pt x="28" y="156"/>
                  <a:pt x="28" y="157"/>
                  <a:pt x="28" y="157"/>
                </a:cubicBezTo>
                <a:cubicBezTo>
                  <a:pt x="27" y="157"/>
                  <a:pt x="27" y="158"/>
                  <a:pt x="27" y="159"/>
                </a:cubicBezTo>
                <a:cubicBezTo>
                  <a:pt x="27" y="159"/>
                  <a:pt x="26" y="160"/>
                  <a:pt x="27" y="160"/>
                </a:cubicBezTo>
                <a:cubicBezTo>
                  <a:pt x="27" y="162"/>
                  <a:pt x="27" y="163"/>
                  <a:pt x="28" y="165"/>
                </a:cubicBezTo>
                <a:cubicBezTo>
                  <a:pt x="29" y="166"/>
                  <a:pt x="30" y="167"/>
                  <a:pt x="31" y="168"/>
                </a:cubicBezTo>
                <a:cubicBezTo>
                  <a:pt x="33" y="169"/>
                  <a:pt x="34" y="170"/>
                  <a:pt x="36" y="171"/>
                </a:cubicBezTo>
                <a:cubicBezTo>
                  <a:pt x="36" y="171"/>
                  <a:pt x="36" y="171"/>
                  <a:pt x="36" y="172"/>
                </a:cubicBezTo>
                <a:cubicBezTo>
                  <a:pt x="36" y="170"/>
                  <a:pt x="36" y="169"/>
                  <a:pt x="36" y="168"/>
                </a:cubicBezTo>
                <a:cubicBezTo>
                  <a:pt x="36" y="163"/>
                  <a:pt x="36" y="159"/>
                  <a:pt x="36" y="155"/>
                </a:cubicBezTo>
                <a:cubicBezTo>
                  <a:pt x="36" y="152"/>
                  <a:pt x="35" y="148"/>
                  <a:pt x="35" y="145"/>
                </a:cubicBezTo>
                <a:cubicBezTo>
                  <a:pt x="35" y="145"/>
                  <a:pt x="35" y="144"/>
                  <a:pt x="35" y="144"/>
                </a:cubicBezTo>
                <a:close/>
                <a:moveTo>
                  <a:pt x="39" y="202"/>
                </a:moveTo>
                <a:cubicBezTo>
                  <a:pt x="38" y="196"/>
                  <a:pt x="38" y="189"/>
                  <a:pt x="37" y="183"/>
                </a:cubicBezTo>
                <a:cubicBezTo>
                  <a:pt x="37" y="183"/>
                  <a:pt x="37" y="183"/>
                  <a:pt x="37" y="183"/>
                </a:cubicBezTo>
                <a:cubicBezTo>
                  <a:pt x="35" y="184"/>
                  <a:pt x="34" y="185"/>
                  <a:pt x="33" y="186"/>
                </a:cubicBezTo>
                <a:cubicBezTo>
                  <a:pt x="32" y="187"/>
                  <a:pt x="31" y="189"/>
                  <a:pt x="30" y="190"/>
                </a:cubicBezTo>
                <a:cubicBezTo>
                  <a:pt x="29" y="191"/>
                  <a:pt x="29" y="191"/>
                  <a:pt x="29" y="192"/>
                </a:cubicBezTo>
                <a:cubicBezTo>
                  <a:pt x="29" y="194"/>
                  <a:pt x="30" y="195"/>
                  <a:pt x="30" y="197"/>
                </a:cubicBezTo>
                <a:cubicBezTo>
                  <a:pt x="31" y="199"/>
                  <a:pt x="32" y="200"/>
                  <a:pt x="34" y="200"/>
                </a:cubicBezTo>
                <a:cubicBezTo>
                  <a:pt x="35" y="201"/>
                  <a:pt x="37" y="202"/>
                  <a:pt x="39" y="202"/>
                </a:cubicBezTo>
                <a:close/>
                <a:moveTo>
                  <a:pt x="47" y="204"/>
                </a:moveTo>
                <a:cubicBezTo>
                  <a:pt x="48" y="204"/>
                  <a:pt x="49" y="203"/>
                  <a:pt x="51" y="203"/>
                </a:cubicBezTo>
                <a:cubicBezTo>
                  <a:pt x="52" y="202"/>
                  <a:pt x="53" y="201"/>
                  <a:pt x="54" y="199"/>
                </a:cubicBezTo>
                <a:cubicBezTo>
                  <a:pt x="54" y="199"/>
                  <a:pt x="54" y="198"/>
                  <a:pt x="54" y="197"/>
                </a:cubicBezTo>
                <a:cubicBezTo>
                  <a:pt x="55" y="196"/>
                  <a:pt x="55" y="194"/>
                  <a:pt x="55" y="192"/>
                </a:cubicBezTo>
                <a:cubicBezTo>
                  <a:pt x="55" y="191"/>
                  <a:pt x="55" y="190"/>
                  <a:pt x="54" y="190"/>
                </a:cubicBezTo>
                <a:cubicBezTo>
                  <a:pt x="53" y="189"/>
                  <a:pt x="52" y="187"/>
                  <a:pt x="51" y="186"/>
                </a:cubicBezTo>
                <a:cubicBezTo>
                  <a:pt x="51" y="186"/>
                  <a:pt x="51" y="186"/>
                  <a:pt x="51" y="185"/>
                </a:cubicBezTo>
                <a:cubicBezTo>
                  <a:pt x="50" y="185"/>
                  <a:pt x="49" y="184"/>
                  <a:pt x="48" y="184"/>
                </a:cubicBezTo>
                <a:cubicBezTo>
                  <a:pt x="48" y="184"/>
                  <a:pt x="47" y="184"/>
                  <a:pt x="47" y="184"/>
                </a:cubicBezTo>
                <a:cubicBezTo>
                  <a:pt x="47" y="190"/>
                  <a:pt x="47" y="197"/>
                  <a:pt x="47" y="204"/>
                </a:cubicBezTo>
                <a:close/>
                <a:moveTo>
                  <a:pt x="11" y="16"/>
                </a:moveTo>
                <a:cubicBezTo>
                  <a:pt x="11" y="16"/>
                  <a:pt x="11" y="16"/>
                  <a:pt x="11" y="16"/>
                </a:cubicBezTo>
                <a:cubicBezTo>
                  <a:pt x="10" y="16"/>
                  <a:pt x="10" y="16"/>
                  <a:pt x="9" y="16"/>
                </a:cubicBezTo>
                <a:cubicBezTo>
                  <a:pt x="8" y="18"/>
                  <a:pt x="7" y="19"/>
                  <a:pt x="5" y="21"/>
                </a:cubicBezTo>
                <a:cubicBezTo>
                  <a:pt x="4" y="22"/>
                  <a:pt x="3" y="24"/>
                  <a:pt x="3" y="26"/>
                </a:cubicBezTo>
                <a:cubicBezTo>
                  <a:pt x="3" y="28"/>
                  <a:pt x="3" y="31"/>
                  <a:pt x="3" y="33"/>
                </a:cubicBezTo>
                <a:cubicBezTo>
                  <a:pt x="3" y="33"/>
                  <a:pt x="3" y="33"/>
                  <a:pt x="3" y="33"/>
                </a:cubicBezTo>
                <a:cubicBezTo>
                  <a:pt x="3" y="33"/>
                  <a:pt x="4" y="32"/>
                  <a:pt x="4" y="31"/>
                </a:cubicBezTo>
                <a:cubicBezTo>
                  <a:pt x="4" y="29"/>
                  <a:pt x="5" y="26"/>
                  <a:pt x="6" y="24"/>
                </a:cubicBezTo>
                <a:cubicBezTo>
                  <a:pt x="6" y="24"/>
                  <a:pt x="6" y="23"/>
                  <a:pt x="6" y="23"/>
                </a:cubicBezTo>
                <a:cubicBezTo>
                  <a:pt x="7" y="22"/>
                  <a:pt x="8" y="20"/>
                  <a:pt x="8" y="19"/>
                </a:cubicBezTo>
                <a:cubicBezTo>
                  <a:pt x="9" y="18"/>
                  <a:pt x="10" y="17"/>
                  <a:pt x="11" y="16"/>
                </a:cubicBezTo>
                <a:close/>
                <a:moveTo>
                  <a:pt x="33" y="62"/>
                </a:moveTo>
                <a:cubicBezTo>
                  <a:pt x="34" y="63"/>
                  <a:pt x="34" y="65"/>
                  <a:pt x="34" y="67"/>
                </a:cubicBezTo>
                <a:cubicBezTo>
                  <a:pt x="34" y="69"/>
                  <a:pt x="34" y="71"/>
                  <a:pt x="35" y="73"/>
                </a:cubicBezTo>
                <a:cubicBezTo>
                  <a:pt x="35" y="75"/>
                  <a:pt x="35" y="78"/>
                  <a:pt x="35" y="80"/>
                </a:cubicBezTo>
                <a:cubicBezTo>
                  <a:pt x="35" y="84"/>
                  <a:pt x="35" y="88"/>
                  <a:pt x="35" y="91"/>
                </a:cubicBezTo>
                <a:cubicBezTo>
                  <a:pt x="35" y="92"/>
                  <a:pt x="35" y="92"/>
                  <a:pt x="36" y="92"/>
                </a:cubicBezTo>
                <a:cubicBezTo>
                  <a:pt x="36" y="92"/>
                  <a:pt x="36" y="92"/>
                  <a:pt x="36" y="92"/>
                </a:cubicBezTo>
                <a:cubicBezTo>
                  <a:pt x="36" y="88"/>
                  <a:pt x="36" y="83"/>
                  <a:pt x="36" y="79"/>
                </a:cubicBezTo>
                <a:cubicBezTo>
                  <a:pt x="35" y="76"/>
                  <a:pt x="35" y="73"/>
                  <a:pt x="35" y="70"/>
                </a:cubicBezTo>
                <a:cubicBezTo>
                  <a:pt x="35" y="67"/>
                  <a:pt x="35" y="65"/>
                  <a:pt x="34" y="62"/>
                </a:cubicBezTo>
                <a:cubicBezTo>
                  <a:pt x="34" y="62"/>
                  <a:pt x="34" y="62"/>
                  <a:pt x="34" y="62"/>
                </a:cubicBezTo>
                <a:cubicBezTo>
                  <a:pt x="34" y="62"/>
                  <a:pt x="34" y="62"/>
                  <a:pt x="33" y="62"/>
                </a:cubicBezTo>
                <a:close/>
                <a:moveTo>
                  <a:pt x="60" y="89"/>
                </a:moveTo>
                <a:cubicBezTo>
                  <a:pt x="60" y="89"/>
                  <a:pt x="60" y="89"/>
                  <a:pt x="59" y="89"/>
                </a:cubicBezTo>
                <a:cubicBezTo>
                  <a:pt x="59" y="90"/>
                  <a:pt x="59" y="90"/>
                  <a:pt x="58" y="90"/>
                </a:cubicBezTo>
                <a:cubicBezTo>
                  <a:pt x="57" y="91"/>
                  <a:pt x="55" y="92"/>
                  <a:pt x="53" y="93"/>
                </a:cubicBezTo>
                <a:cubicBezTo>
                  <a:pt x="53" y="93"/>
                  <a:pt x="53" y="93"/>
                  <a:pt x="53" y="93"/>
                </a:cubicBezTo>
                <a:cubicBezTo>
                  <a:pt x="52" y="94"/>
                  <a:pt x="50" y="94"/>
                  <a:pt x="49" y="95"/>
                </a:cubicBezTo>
                <a:cubicBezTo>
                  <a:pt x="48" y="95"/>
                  <a:pt x="47" y="96"/>
                  <a:pt x="46" y="96"/>
                </a:cubicBezTo>
                <a:cubicBezTo>
                  <a:pt x="46" y="96"/>
                  <a:pt x="45" y="96"/>
                  <a:pt x="45" y="96"/>
                </a:cubicBezTo>
                <a:cubicBezTo>
                  <a:pt x="45" y="97"/>
                  <a:pt x="46" y="97"/>
                  <a:pt x="46" y="97"/>
                </a:cubicBezTo>
                <a:cubicBezTo>
                  <a:pt x="46" y="97"/>
                  <a:pt x="46" y="97"/>
                  <a:pt x="47" y="97"/>
                </a:cubicBezTo>
                <a:cubicBezTo>
                  <a:pt x="47" y="97"/>
                  <a:pt x="47" y="97"/>
                  <a:pt x="48" y="97"/>
                </a:cubicBezTo>
                <a:cubicBezTo>
                  <a:pt x="52" y="96"/>
                  <a:pt x="55" y="94"/>
                  <a:pt x="59" y="90"/>
                </a:cubicBezTo>
                <a:cubicBezTo>
                  <a:pt x="59" y="90"/>
                  <a:pt x="59" y="90"/>
                  <a:pt x="60" y="89"/>
                </a:cubicBezTo>
                <a:close/>
                <a:moveTo>
                  <a:pt x="30" y="99"/>
                </a:moveTo>
                <a:cubicBezTo>
                  <a:pt x="30" y="99"/>
                  <a:pt x="30" y="99"/>
                  <a:pt x="30" y="99"/>
                </a:cubicBezTo>
                <a:cubicBezTo>
                  <a:pt x="30" y="99"/>
                  <a:pt x="30" y="100"/>
                  <a:pt x="29" y="100"/>
                </a:cubicBezTo>
                <a:cubicBezTo>
                  <a:pt x="27" y="101"/>
                  <a:pt x="25" y="103"/>
                  <a:pt x="23" y="104"/>
                </a:cubicBezTo>
                <a:cubicBezTo>
                  <a:pt x="22" y="105"/>
                  <a:pt x="22" y="105"/>
                  <a:pt x="21" y="106"/>
                </a:cubicBezTo>
                <a:cubicBezTo>
                  <a:pt x="21" y="106"/>
                  <a:pt x="21" y="107"/>
                  <a:pt x="20" y="107"/>
                </a:cubicBezTo>
                <a:cubicBezTo>
                  <a:pt x="20" y="109"/>
                  <a:pt x="20" y="110"/>
                  <a:pt x="19" y="111"/>
                </a:cubicBezTo>
                <a:cubicBezTo>
                  <a:pt x="22" y="106"/>
                  <a:pt x="26" y="103"/>
                  <a:pt x="30" y="99"/>
                </a:cubicBezTo>
                <a:close/>
                <a:moveTo>
                  <a:pt x="38" y="160"/>
                </a:moveTo>
                <a:cubicBezTo>
                  <a:pt x="39" y="160"/>
                  <a:pt x="39" y="160"/>
                  <a:pt x="40" y="159"/>
                </a:cubicBezTo>
                <a:cubicBezTo>
                  <a:pt x="39" y="158"/>
                  <a:pt x="39" y="157"/>
                  <a:pt x="39" y="156"/>
                </a:cubicBezTo>
                <a:cubicBezTo>
                  <a:pt x="39" y="156"/>
                  <a:pt x="39" y="155"/>
                  <a:pt x="39" y="154"/>
                </a:cubicBezTo>
                <a:cubicBezTo>
                  <a:pt x="39" y="153"/>
                  <a:pt x="39" y="151"/>
                  <a:pt x="39" y="150"/>
                </a:cubicBezTo>
                <a:cubicBezTo>
                  <a:pt x="39" y="149"/>
                  <a:pt x="39" y="147"/>
                  <a:pt x="38" y="146"/>
                </a:cubicBezTo>
                <a:cubicBezTo>
                  <a:pt x="38" y="146"/>
                  <a:pt x="38" y="146"/>
                  <a:pt x="38" y="146"/>
                </a:cubicBezTo>
                <a:cubicBezTo>
                  <a:pt x="38" y="146"/>
                  <a:pt x="38" y="146"/>
                  <a:pt x="38" y="146"/>
                </a:cubicBezTo>
                <a:cubicBezTo>
                  <a:pt x="38" y="150"/>
                  <a:pt x="38" y="155"/>
                  <a:pt x="38" y="160"/>
                </a:cubicBezTo>
                <a:close/>
                <a:moveTo>
                  <a:pt x="34" y="9"/>
                </a:moveTo>
                <a:cubicBezTo>
                  <a:pt x="34" y="9"/>
                  <a:pt x="34" y="9"/>
                  <a:pt x="35" y="9"/>
                </a:cubicBezTo>
                <a:cubicBezTo>
                  <a:pt x="36" y="9"/>
                  <a:pt x="37" y="9"/>
                  <a:pt x="39" y="9"/>
                </a:cubicBezTo>
                <a:cubicBezTo>
                  <a:pt x="39" y="9"/>
                  <a:pt x="39" y="9"/>
                  <a:pt x="39" y="9"/>
                </a:cubicBezTo>
                <a:cubicBezTo>
                  <a:pt x="40" y="9"/>
                  <a:pt x="40" y="8"/>
                  <a:pt x="41" y="8"/>
                </a:cubicBezTo>
                <a:cubicBezTo>
                  <a:pt x="41" y="8"/>
                  <a:pt x="41" y="7"/>
                  <a:pt x="41" y="7"/>
                </a:cubicBezTo>
                <a:cubicBezTo>
                  <a:pt x="42" y="7"/>
                  <a:pt x="42" y="7"/>
                  <a:pt x="41" y="6"/>
                </a:cubicBezTo>
                <a:cubicBezTo>
                  <a:pt x="41" y="6"/>
                  <a:pt x="40" y="6"/>
                  <a:pt x="40" y="6"/>
                </a:cubicBezTo>
                <a:cubicBezTo>
                  <a:pt x="38" y="7"/>
                  <a:pt x="36" y="8"/>
                  <a:pt x="35" y="8"/>
                </a:cubicBezTo>
                <a:cubicBezTo>
                  <a:pt x="35" y="8"/>
                  <a:pt x="34" y="9"/>
                  <a:pt x="34" y="9"/>
                </a:cubicBezTo>
                <a:close/>
                <a:moveTo>
                  <a:pt x="67" y="21"/>
                </a:moveTo>
                <a:cubicBezTo>
                  <a:pt x="67" y="22"/>
                  <a:pt x="67" y="22"/>
                  <a:pt x="68" y="22"/>
                </a:cubicBezTo>
                <a:cubicBezTo>
                  <a:pt x="69" y="22"/>
                  <a:pt x="70" y="23"/>
                  <a:pt x="70" y="24"/>
                </a:cubicBezTo>
                <a:cubicBezTo>
                  <a:pt x="72" y="25"/>
                  <a:pt x="73" y="27"/>
                  <a:pt x="74" y="29"/>
                </a:cubicBezTo>
                <a:cubicBezTo>
                  <a:pt x="74" y="29"/>
                  <a:pt x="74" y="30"/>
                  <a:pt x="74" y="30"/>
                </a:cubicBezTo>
                <a:cubicBezTo>
                  <a:pt x="75" y="30"/>
                  <a:pt x="75" y="31"/>
                  <a:pt x="75" y="31"/>
                </a:cubicBezTo>
                <a:cubicBezTo>
                  <a:pt x="75" y="31"/>
                  <a:pt x="75" y="31"/>
                  <a:pt x="75" y="31"/>
                </a:cubicBezTo>
                <a:cubicBezTo>
                  <a:pt x="75" y="30"/>
                  <a:pt x="74" y="28"/>
                  <a:pt x="74" y="27"/>
                </a:cubicBezTo>
                <a:cubicBezTo>
                  <a:pt x="74" y="25"/>
                  <a:pt x="73" y="24"/>
                  <a:pt x="71" y="23"/>
                </a:cubicBezTo>
                <a:cubicBezTo>
                  <a:pt x="71" y="23"/>
                  <a:pt x="70" y="23"/>
                  <a:pt x="70" y="22"/>
                </a:cubicBezTo>
                <a:cubicBezTo>
                  <a:pt x="69" y="22"/>
                  <a:pt x="68" y="22"/>
                  <a:pt x="67" y="21"/>
                </a:cubicBezTo>
                <a:close/>
                <a:moveTo>
                  <a:pt x="42" y="82"/>
                </a:moveTo>
                <a:cubicBezTo>
                  <a:pt x="42" y="81"/>
                  <a:pt x="41" y="81"/>
                  <a:pt x="41" y="81"/>
                </a:cubicBezTo>
                <a:cubicBezTo>
                  <a:pt x="41" y="81"/>
                  <a:pt x="40" y="81"/>
                  <a:pt x="40" y="81"/>
                </a:cubicBezTo>
                <a:cubicBezTo>
                  <a:pt x="39" y="81"/>
                  <a:pt x="39" y="82"/>
                  <a:pt x="38" y="83"/>
                </a:cubicBezTo>
                <a:cubicBezTo>
                  <a:pt x="38" y="83"/>
                  <a:pt x="38" y="84"/>
                  <a:pt x="39" y="84"/>
                </a:cubicBezTo>
                <a:cubicBezTo>
                  <a:pt x="39" y="84"/>
                  <a:pt x="39" y="84"/>
                  <a:pt x="39" y="85"/>
                </a:cubicBezTo>
                <a:cubicBezTo>
                  <a:pt x="40" y="84"/>
                  <a:pt x="41" y="84"/>
                  <a:pt x="42" y="83"/>
                </a:cubicBezTo>
                <a:cubicBezTo>
                  <a:pt x="42" y="83"/>
                  <a:pt x="42" y="82"/>
                  <a:pt x="42" y="82"/>
                </a:cubicBezTo>
                <a:close/>
                <a:moveTo>
                  <a:pt x="43" y="67"/>
                </a:moveTo>
                <a:cubicBezTo>
                  <a:pt x="43" y="66"/>
                  <a:pt x="42" y="66"/>
                  <a:pt x="42" y="66"/>
                </a:cubicBezTo>
                <a:cubicBezTo>
                  <a:pt x="40" y="67"/>
                  <a:pt x="39" y="67"/>
                  <a:pt x="38" y="68"/>
                </a:cubicBezTo>
                <a:cubicBezTo>
                  <a:pt x="38" y="68"/>
                  <a:pt x="37" y="68"/>
                  <a:pt x="37" y="69"/>
                </a:cubicBezTo>
                <a:cubicBezTo>
                  <a:pt x="37" y="69"/>
                  <a:pt x="37" y="69"/>
                  <a:pt x="37" y="70"/>
                </a:cubicBezTo>
                <a:cubicBezTo>
                  <a:pt x="38" y="70"/>
                  <a:pt x="38" y="70"/>
                  <a:pt x="38" y="70"/>
                </a:cubicBezTo>
                <a:cubicBezTo>
                  <a:pt x="39" y="69"/>
                  <a:pt x="40" y="69"/>
                  <a:pt x="41" y="69"/>
                </a:cubicBezTo>
                <a:cubicBezTo>
                  <a:pt x="41" y="68"/>
                  <a:pt x="42" y="68"/>
                  <a:pt x="42" y="68"/>
                </a:cubicBezTo>
                <a:cubicBezTo>
                  <a:pt x="43" y="67"/>
                  <a:pt x="43" y="67"/>
                  <a:pt x="43" y="67"/>
                </a:cubicBezTo>
                <a:close/>
                <a:moveTo>
                  <a:pt x="60" y="124"/>
                </a:moveTo>
                <a:cubicBezTo>
                  <a:pt x="62" y="121"/>
                  <a:pt x="62" y="114"/>
                  <a:pt x="60" y="111"/>
                </a:cubicBezTo>
                <a:cubicBezTo>
                  <a:pt x="61" y="116"/>
                  <a:pt x="60" y="120"/>
                  <a:pt x="60" y="124"/>
                </a:cubicBezTo>
                <a:close/>
                <a:moveTo>
                  <a:pt x="42" y="92"/>
                </a:moveTo>
                <a:cubicBezTo>
                  <a:pt x="42" y="92"/>
                  <a:pt x="42" y="91"/>
                  <a:pt x="42" y="91"/>
                </a:cubicBezTo>
                <a:cubicBezTo>
                  <a:pt x="42" y="91"/>
                  <a:pt x="41" y="90"/>
                  <a:pt x="41" y="90"/>
                </a:cubicBezTo>
                <a:cubicBezTo>
                  <a:pt x="40" y="90"/>
                  <a:pt x="39" y="90"/>
                  <a:pt x="39" y="90"/>
                </a:cubicBezTo>
                <a:cubicBezTo>
                  <a:pt x="38" y="89"/>
                  <a:pt x="38" y="90"/>
                  <a:pt x="38" y="90"/>
                </a:cubicBezTo>
                <a:cubicBezTo>
                  <a:pt x="38" y="90"/>
                  <a:pt x="38" y="91"/>
                  <a:pt x="38" y="91"/>
                </a:cubicBezTo>
                <a:cubicBezTo>
                  <a:pt x="39" y="92"/>
                  <a:pt x="40" y="92"/>
                  <a:pt x="40" y="93"/>
                </a:cubicBezTo>
                <a:cubicBezTo>
                  <a:pt x="41" y="93"/>
                  <a:pt x="41" y="93"/>
                  <a:pt x="42" y="92"/>
                </a:cubicBezTo>
                <a:cubicBezTo>
                  <a:pt x="42" y="92"/>
                  <a:pt x="42" y="92"/>
                  <a:pt x="42" y="92"/>
                </a:cubicBezTo>
                <a:close/>
                <a:moveTo>
                  <a:pt x="37" y="49"/>
                </a:moveTo>
                <a:cubicBezTo>
                  <a:pt x="37" y="49"/>
                  <a:pt x="38" y="49"/>
                  <a:pt x="39" y="50"/>
                </a:cubicBezTo>
                <a:cubicBezTo>
                  <a:pt x="39" y="50"/>
                  <a:pt x="40" y="50"/>
                  <a:pt x="41" y="49"/>
                </a:cubicBezTo>
                <a:cubicBezTo>
                  <a:pt x="41" y="49"/>
                  <a:pt x="42" y="49"/>
                  <a:pt x="42" y="49"/>
                </a:cubicBezTo>
                <a:cubicBezTo>
                  <a:pt x="42" y="49"/>
                  <a:pt x="43" y="48"/>
                  <a:pt x="43" y="48"/>
                </a:cubicBezTo>
                <a:cubicBezTo>
                  <a:pt x="42" y="48"/>
                  <a:pt x="41" y="48"/>
                  <a:pt x="40" y="48"/>
                </a:cubicBezTo>
                <a:cubicBezTo>
                  <a:pt x="39" y="47"/>
                  <a:pt x="38" y="48"/>
                  <a:pt x="37" y="49"/>
                </a:cubicBezTo>
                <a:close/>
                <a:moveTo>
                  <a:pt x="62" y="79"/>
                </a:moveTo>
                <a:cubicBezTo>
                  <a:pt x="60" y="82"/>
                  <a:pt x="57" y="85"/>
                  <a:pt x="54" y="87"/>
                </a:cubicBezTo>
                <a:cubicBezTo>
                  <a:pt x="54" y="87"/>
                  <a:pt x="55" y="87"/>
                  <a:pt x="55" y="87"/>
                </a:cubicBezTo>
                <a:cubicBezTo>
                  <a:pt x="56" y="87"/>
                  <a:pt x="56" y="86"/>
                  <a:pt x="57" y="86"/>
                </a:cubicBezTo>
                <a:cubicBezTo>
                  <a:pt x="58" y="86"/>
                  <a:pt x="59" y="85"/>
                  <a:pt x="59" y="84"/>
                </a:cubicBezTo>
                <a:cubicBezTo>
                  <a:pt x="60" y="83"/>
                  <a:pt x="61" y="81"/>
                  <a:pt x="62" y="79"/>
                </a:cubicBezTo>
                <a:close/>
                <a:moveTo>
                  <a:pt x="43" y="35"/>
                </a:moveTo>
                <a:cubicBezTo>
                  <a:pt x="41" y="36"/>
                  <a:pt x="39" y="36"/>
                  <a:pt x="38" y="37"/>
                </a:cubicBezTo>
                <a:cubicBezTo>
                  <a:pt x="38" y="37"/>
                  <a:pt x="43" y="38"/>
                  <a:pt x="43" y="38"/>
                </a:cubicBezTo>
                <a:cubicBezTo>
                  <a:pt x="43" y="37"/>
                  <a:pt x="43" y="36"/>
                  <a:pt x="43" y="35"/>
                </a:cubicBezTo>
                <a:close/>
                <a:moveTo>
                  <a:pt x="43" y="41"/>
                </a:moveTo>
                <a:cubicBezTo>
                  <a:pt x="41" y="42"/>
                  <a:pt x="40" y="43"/>
                  <a:pt x="38" y="43"/>
                </a:cubicBezTo>
                <a:cubicBezTo>
                  <a:pt x="40" y="44"/>
                  <a:pt x="41" y="44"/>
                  <a:pt x="43" y="45"/>
                </a:cubicBezTo>
                <a:cubicBezTo>
                  <a:pt x="43" y="43"/>
                  <a:pt x="43" y="42"/>
                  <a:pt x="43" y="41"/>
                </a:cubicBezTo>
                <a:close/>
                <a:moveTo>
                  <a:pt x="42" y="24"/>
                </a:moveTo>
                <a:cubicBezTo>
                  <a:pt x="41" y="24"/>
                  <a:pt x="38" y="25"/>
                  <a:pt x="38" y="26"/>
                </a:cubicBezTo>
                <a:cubicBezTo>
                  <a:pt x="39" y="26"/>
                  <a:pt x="41" y="27"/>
                  <a:pt x="42" y="26"/>
                </a:cubicBezTo>
                <a:cubicBezTo>
                  <a:pt x="42" y="25"/>
                  <a:pt x="42" y="25"/>
                  <a:pt x="42" y="24"/>
                </a:cubicBezTo>
                <a:close/>
                <a:moveTo>
                  <a:pt x="36" y="104"/>
                </a:moveTo>
                <a:cubicBezTo>
                  <a:pt x="35" y="105"/>
                  <a:pt x="35" y="105"/>
                  <a:pt x="35" y="105"/>
                </a:cubicBezTo>
                <a:cubicBezTo>
                  <a:pt x="36" y="107"/>
                  <a:pt x="36" y="109"/>
                  <a:pt x="36" y="111"/>
                </a:cubicBezTo>
                <a:cubicBezTo>
                  <a:pt x="36" y="115"/>
                  <a:pt x="36" y="119"/>
                  <a:pt x="36" y="123"/>
                </a:cubicBezTo>
                <a:cubicBezTo>
                  <a:pt x="36" y="124"/>
                  <a:pt x="36" y="124"/>
                  <a:pt x="36" y="125"/>
                </a:cubicBezTo>
                <a:cubicBezTo>
                  <a:pt x="36" y="125"/>
                  <a:pt x="36" y="125"/>
                  <a:pt x="36" y="125"/>
                </a:cubicBezTo>
                <a:cubicBezTo>
                  <a:pt x="36" y="125"/>
                  <a:pt x="36" y="125"/>
                  <a:pt x="36" y="125"/>
                </a:cubicBezTo>
                <a:cubicBezTo>
                  <a:pt x="36" y="121"/>
                  <a:pt x="36" y="117"/>
                  <a:pt x="36" y="114"/>
                </a:cubicBezTo>
                <a:cubicBezTo>
                  <a:pt x="36" y="113"/>
                  <a:pt x="36" y="112"/>
                  <a:pt x="36" y="112"/>
                </a:cubicBezTo>
                <a:cubicBezTo>
                  <a:pt x="36" y="109"/>
                  <a:pt x="36" y="107"/>
                  <a:pt x="36" y="105"/>
                </a:cubicBezTo>
                <a:cubicBezTo>
                  <a:pt x="36" y="105"/>
                  <a:pt x="36" y="104"/>
                  <a:pt x="36" y="104"/>
                </a:cubicBezTo>
                <a:close/>
                <a:moveTo>
                  <a:pt x="57" y="26"/>
                </a:moveTo>
                <a:cubicBezTo>
                  <a:pt x="56" y="26"/>
                  <a:pt x="55" y="25"/>
                  <a:pt x="54" y="25"/>
                </a:cubicBezTo>
                <a:cubicBezTo>
                  <a:pt x="53" y="24"/>
                  <a:pt x="52" y="23"/>
                  <a:pt x="52" y="22"/>
                </a:cubicBezTo>
                <a:cubicBezTo>
                  <a:pt x="52" y="22"/>
                  <a:pt x="51" y="22"/>
                  <a:pt x="51" y="22"/>
                </a:cubicBezTo>
                <a:cubicBezTo>
                  <a:pt x="51" y="22"/>
                  <a:pt x="51" y="22"/>
                  <a:pt x="51" y="22"/>
                </a:cubicBezTo>
                <a:cubicBezTo>
                  <a:pt x="51" y="24"/>
                  <a:pt x="51" y="24"/>
                  <a:pt x="52" y="25"/>
                </a:cubicBezTo>
                <a:cubicBezTo>
                  <a:pt x="54" y="26"/>
                  <a:pt x="55" y="26"/>
                  <a:pt x="57" y="26"/>
                </a:cubicBezTo>
                <a:close/>
                <a:moveTo>
                  <a:pt x="36" y="42"/>
                </a:moveTo>
                <a:cubicBezTo>
                  <a:pt x="37" y="40"/>
                  <a:pt x="38" y="40"/>
                  <a:pt x="40" y="40"/>
                </a:cubicBezTo>
                <a:cubicBezTo>
                  <a:pt x="39" y="39"/>
                  <a:pt x="37" y="39"/>
                  <a:pt x="36" y="38"/>
                </a:cubicBezTo>
                <a:cubicBezTo>
                  <a:pt x="36" y="40"/>
                  <a:pt x="36" y="41"/>
                  <a:pt x="36" y="42"/>
                </a:cubicBezTo>
                <a:close/>
                <a:moveTo>
                  <a:pt x="37" y="31"/>
                </a:moveTo>
                <a:cubicBezTo>
                  <a:pt x="37" y="32"/>
                  <a:pt x="38" y="32"/>
                  <a:pt x="39" y="32"/>
                </a:cubicBezTo>
                <a:cubicBezTo>
                  <a:pt x="39" y="31"/>
                  <a:pt x="40" y="31"/>
                  <a:pt x="40" y="31"/>
                </a:cubicBezTo>
                <a:cubicBezTo>
                  <a:pt x="41" y="31"/>
                  <a:pt x="41" y="31"/>
                  <a:pt x="41" y="30"/>
                </a:cubicBezTo>
                <a:cubicBezTo>
                  <a:pt x="41" y="30"/>
                  <a:pt x="40" y="29"/>
                  <a:pt x="39" y="30"/>
                </a:cubicBezTo>
                <a:cubicBezTo>
                  <a:pt x="39" y="30"/>
                  <a:pt x="38" y="30"/>
                  <a:pt x="38" y="30"/>
                </a:cubicBezTo>
                <a:cubicBezTo>
                  <a:pt x="37" y="31"/>
                  <a:pt x="37" y="31"/>
                  <a:pt x="37" y="31"/>
                </a:cubicBezTo>
                <a:close/>
                <a:moveTo>
                  <a:pt x="38" y="12"/>
                </a:moveTo>
                <a:cubicBezTo>
                  <a:pt x="38" y="12"/>
                  <a:pt x="38" y="12"/>
                  <a:pt x="38" y="12"/>
                </a:cubicBezTo>
                <a:cubicBezTo>
                  <a:pt x="39" y="12"/>
                  <a:pt x="41" y="12"/>
                  <a:pt x="42" y="12"/>
                </a:cubicBezTo>
                <a:cubicBezTo>
                  <a:pt x="42" y="12"/>
                  <a:pt x="42" y="11"/>
                  <a:pt x="42" y="11"/>
                </a:cubicBezTo>
                <a:cubicBezTo>
                  <a:pt x="41" y="11"/>
                  <a:pt x="39" y="11"/>
                  <a:pt x="38" y="12"/>
                </a:cubicBezTo>
                <a:close/>
                <a:moveTo>
                  <a:pt x="39" y="105"/>
                </a:moveTo>
                <a:cubicBezTo>
                  <a:pt x="40" y="105"/>
                  <a:pt x="41" y="106"/>
                  <a:pt x="42" y="106"/>
                </a:cubicBezTo>
                <a:cubicBezTo>
                  <a:pt x="42" y="105"/>
                  <a:pt x="42" y="104"/>
                  <a:pt x="42" y="103"/>
                </a:cubicBezTo>
                <a:cubicBezTo>
                  <a:pt x="41" y="103"/>
                  <a:pt x="40" y="104"/>
                  <a:pt x="39" y="105"/>
                </a:cubicBezTo>
                <a:close/>
                <a:moveTo>
                  <a:pt x="26" y="165"/>
                </a:moveTo>
                <a:cubicBezTo>
                  <a:pt x="26" y="166"/>
                  <a:pt x="27" y="167"/>
                  <a:pt x="28" y="168"/>
                </a:cubicBezTo>
                <a:cubicBezTo>
                  <a:pt x="28" y="168"/>
                  <a:pt x="28" y="168"/>
                  <a:pt x="28" y="168"/>
                </a:cubicBezTo>
                <a:cubicBezTo>
                  <a:pt x="30" y="169"/>
                  <a:pt x="31" y="170"/>
                  <a:pt x="32" y="171"/>
                </a:cubicBezTo>
                <a:cubicBezTo>
                  <a:pt x="32" y="171"/>
                  <a:pt x="32" y="171"/>
                  <a:pt x="33" y="171"/>
                </a:cubicBezTo>
                <a:cubicBezTo>
                  <a:pt x="31" y="170"/>
                  <a:pt x="30" y="169"/>
                  <a:pt x="29" y="168"/>
                </a:cubicBezTo>
                <a:cubicBezTo>
                  <a:pt x="28" y="167"/>
                  <a:pt x="27" y="166"/>
                  <a:pt x="26" y="165"/>
                </a:cubicBezTo>
                <a:close/>
                <a:moveTo>
                  <a:pt x="42" y="17"/>
                </a:moveTo>
                <a:cubicBezTo>
                  <a:pt x="41" y="17"/>
                  <a:pt x="40" y="18"/>
                  <a:pt x="39" y="18"/>
                </a:cubicBezTo>
                <a:cubicBezTo>
                  <a:pt x="40" y="19"/>
                  <a:pt x="41" y="19"/>
                  <a:pt x="42" y="19"/>
                </a:cubicBezTo>
                <a:cubicBezTo>
                  <a:pt x="42" y="18"/>
                  <a:pt x="42" y="18"/>
                  <a:pt x="42" y="17"/>
                </a:cubicBezTo>
                <a:close/>
                <a:moveTo>
                  <a:pt x="40" y="74"/>
                </a:moveTo>
                <a:cubicBezTo>
                  <a:pt x="40" y="73"/>
                  <a:pt x="39" y="74"/>
                  <a:pt x="39" y="75"/>
                </a:cubicBezTo>
                <a:cubicBezTo>
                  <a:pt x="39" y="75"/>
                  <a:pt x="39" y="75"/>
                  <a:pt x="39" y="75"/>
                </a:cubicBezTo>
                <a:cubicBezTo>
                  <a:pt x="39" y="76"/>
                  <a:pt x="40" y="76"/>
                  <a:pt x="40" y="75"/>
                </a:cubicBezTo>
                <a:cubicBezTo>
                  <a:pt x="41" y="75"/>
                  <a:pt x="41" y="75"/>
                  <a:pt x="42" y="74"/>
                </a:cubicBezTo>
                <a:cubicBezTo>
                  <a:pt x="42" y="74"/>
                  <a:pt x="42" y="74"/>
                  <a:pt x="42" y="74"/>
                </a:cubicBezTo>
                <a:cubicBezTo>
                  <a:pt x="42" y="74"/>
                  <a:pt x="42" y="74"/>
                  <a:pt x="42" y="74"/>
                </a:cubicBezTo>
                <a:cubicBezTo>
                  <a:pt x="42" y="74"/>
                  <a:pt x="41" y="74"/>
                  <a:pt x="40" y="74"/>
                </a:cubicBezTo>
                <a:close/>
                <a:moveTo>
                  <a:pt x="42" y="144"/>
                </a:moveTo>
                <a:cubicBezTo>
                  <a:pt x="42" y="145"/>
                  <a:pt x="41" y="145"/>
                  <a:pt x="41" y="145"/>
                </a:cubicBezTo>
                <a:cubicBezTo>
                  <a:pt x="40" y="146"/>
                  <a:pt x="40" y="146"/>
                  <a:pt x="41" y="147"/>
                </a:cubicBezTo>
                <a:cubicBezTo>
                  <a:pt x="41" y="147"/>
                  <a:pt x="42" y="147"/>
                  <a:pt x="42" y="148"/>
                </a:cubicBezTo>
                <a:cubicBezTo>
                  <a:pt x="42" y="146"/>
                  <a:pt x="42" y="145"/>
                  <a:pt x="42" y="144"/>
                </a:cubicBezTo>
                <a:close/>
                <a:moveTo>
                  <a:pt x="33" y="24"/>
                </a:moveTo>
                <a:cubicBezTo>
                  <a:pt x="33" y="24"/>
                  <a:pt x="33" y="23"/>
                  <a:pt x="33" y="23"/>
                </a:cubicBezTo>
                <a:cubicBezTo>
                  <a:pt x="33" y="21"/>
                  <a:pt x="32" y="19"/>
                  <a:pt x="32" y="16"/>
                </a:cubicBezTo>
                <a:cubicBezTo>
                  <a:pt x="32" y="16"/>
                  <a:pt x="32" y="15"/>
                  <a:pt x="32" y="14"/>
                </a:cubicBezTo>
                <a:cubicBezTo>
                  <a:pt x="32" y="14"/>
                  <a:pt x="32" y="13"/>
                  <a:pt x="32" y="14"/>
                </a:cubicBezTo>
                <a:cubicBezTo>
                  <a:pt x="31" y="15"/>
                  <a:pt x="32" y="22"/>
                  <a:pt x="33" y="24"/>
                </a:cubicBezTo>
                <a:close/>
                <a:moveTo>
                  <a:pt x="36" y="36"/>
                </a:moveTo>
                <a:cubicBezTo>
                  <a:pt x="37" y="35"/>
                  <a:pt x="39" y="35"/>
                  <a:pt x="40" y="34"/>
                </a:cubicBezTo>
                <a:cubicBezTo>
                  <a:pt x="38" y="34"/>
                  <a:pt x="38" y="34"/>
                  <a:pt x="37" y="34"/>
                </a:cubicBezTo>
                <a:cubicBezTo>
                  <a:pt x="36" y="35"/>
                  <a:pt x="36" y="35"/>
                  <a:pt x="36" y="36"/>
                </a:cubicBezTo>
                <a:close/>
                <a:moveTo>
                  <a:pt x="71" y="39"/>
                </a:moveTo>
                <a:cubicBezTo>
                  <a:pt x="70" y="42"/>
                  <a:pt x="70" y="42"/>
                  <a:pt x="67" y="46"/>
                </a:cubicBezTo>
                <a:cubicBezTo>
                  <a:pt x="69" y="45"/>
                  <a:pt x="72" y="41"/>
                  <a:pt x="71" y="39"/>
                </a:cubicBezTo>
                <a:close/>
                <a:moveTo>
                  <a:pt x="16" y="118"/>
                </a:moveTo>
                <a:cubicBezTo>
                  <a:pt x="18" y="116"/>
                  <a:pt x="17" y="114"/>
                  <a:pt x="18" y="111"/>
                </a:cubicBezTo>
                <a:cubicBezTo>
                  <a:pt x="16" y="113"/>
                  <a:pt x="17" y="116"/>
                  <a:pt x="16" y="118"/>
                </a:cubicBezTo>
                <a:close/>
                <a:moveTo>
                  <a:pt x="42" y="202"/>
                </a:moveTo>
                <a:cubicBezTo>
                  <a:pt x="42" y="202"/>
                  <a:pt x="42" y="202"/>
                  <a:pt x="42" y="202"/>
                </a:cubicBezTo>
                <a:cubicBezTo>
                  <a:pt x="42" y="202"/>
                  <a:pt x="42" y="201"/>
                  <a:pt x="42" y="201"/>
                </a:cubicBezTo>
                <a:cubicBezTo>
                  <a:pt x="43" y="200"/>
                  <a:pt x="42" y="199"/>
                  <a:pt x="42" y="198"/>
                </a:cubicBezTo>
                <a:cubicBezTo>
                  <a:pt x="42" y="198"/>
                  <a:pt x="42" y="197"/>
                  <a:pt x="42" y="197"/>
                </a:cubicBezTo>
                <a:cubicBezTo>
                  <a:pt x="42" y="199"/>
                  <a:pt x="42" y="200"/>
                  <a:pt x="42" y="202"/>
                </a:cubicBezTo>
                <a:close/>
                <a:moveTo>
                  <a:pt x="46" y="60"/>
                </a:moveTo>
                <a:cubicBezTo>
                  <a:pt x="48" y="60"/>
                  <a:pt x="50" y="61"/>
                  <a:pt x="52" y="61"/>
                </a:cubicBezTo>
                <a:cubicBezTo>
                  <a:pt x="52" y="61"/>
                  <a:pt x="52" y="61"/>
                  <a:pt x="52" y="61"/>
                </a:cubicBezTo>
                <a:cubicBezTo>
                  <a:pt x="50" y="60"/>
                  <a:pt x="48" y="59"/>
                  <a:pt x="46" y="59"/>
                </a:cubicBezTo>
                <a:cubicBezTo>
                  <a:pt x="46" y="59"/>
                  <a:pt x="46" y="59"/>
                  <a:pt x="46" y="60"/>
                </a:cubicBezTo>
                <a:close/>
                <a:moveTo>
                  <a:pt x="33" y="48"/>
                </a:moveTo>
                <a:cubicBezTo>
                  <a:pt x="33" y="48"/>
                  <a:pt x="33" y="54"/>
                  <a:pt x="33" y="54"/>
                </a:cubicBezTo>
                <a:cubicBezTo>
                  <a:pt x="33" y="54"/>
                  <a:pt x="34" y="54"/>
                  <a:pt x="34" y="54"/>
                </a:cubicBezTo>
                <a:cubicBezTo>
                  <a:pt x="34" y="52"/>
                  <a:pt x="34" y="50"/>
                  <a:pt x="33" y="48"/>
                </a:cubicBezTo>
                <a:close/>
                <a:moveTo>
                  <a:pt x="40" y="121"/>
                </a:moveTo>
                <a:cubicBezTo>
                  <a:pt x="39" y="122"/>
                  <a:pt x="39" y="122"/>
                  <a:pt x="39" y="123"/>
                </a:cubicBezTo>
                <a:cubicBezTo>
                  <a:pt x="40" y="124"/>
                  <a:pt x="41" y="124"/>
                  <a:pt x="42" y="123"/>
                </a:cubicBezTo>
                <a:cubicBezTo>
                  <a:pt x="41" y="122"/>
                  <a:pt x="40" y="122"/>
                  <a:pt x="40" y="121"/>
                </a:cubicBezTo>
                <a:close/>
                <a:moveTo>
                  <a:pt x="42" y="225"/>
                </a:moveTo>
                <a:cubicBezTo>
                  <a:pt x="42" y="225"/>
                  <a:pt x="42" y="225"/>
                  <a:pt x="42" y="225"/>
                </a:cubicBezTo>
                <a:cubicBezTo>
                  <a:pt x="42" y="222"/>
                  <a:pt x="42" y="219"/>
                  <a:pt x="42" y="217"/>
                </a:cubicBezTo>
                <a:cubicBezTo>
                  <a:pt x="42" y="217"/>
                  <a:pt x="42" y="216"/>
                  <a:pt x="42" y="216"/>
                </a:cubicBezTo>
                <a:cubicBezTo>
                  <a:pt x="42" y="219"/>
                  <a:pt x="42" y="222"/>
                  <a:pt x="42" y="225"/>
                </a:cubicBezTo>
                <a:close/>
                <a:moveTo>
                  <a:pt x="32" y="205"/>
                </a:moveTo>
                <a:cubicBezTo>
                  <a:pt x="30" y="203"/>
                  <a:pt x="29" y="201"/>
                  <a:pt x="28" y="200"/>
                </a:cubicBezTo>
                <a:cubicBezTo>
                  <a:pt x="28" y="202"/>
                  <a:pt x="31" y="204"/>
                  <a:pt x="32" y="205"/>
                </a:cubicBezTo>
                <a:close/>
                <a:moveTo>
                  <a:pt x="41" y="161"/>
                </a:moveTo>
                <a:cubicBezTo>
                  <a:pt x="41" y="162"/>
                  <a:pt x="41" y="162"/>
                  <a:pt x="41" y="162"/>
                </a:cubicBezTo>
                <a:cubicBezTo>
                  <a:pt x="41" y="163"/>
                  <a:pt x="41" y="163"/>
                  <a:pt x="42" y="164"/>
                </a:cubicBezTo>
                <a:cubicBezTo>
                  <a:pt x="42" y="164"/>
                  <a:pt x="42" y="164"/>
                  <a:pt x="42" y="164"/>
                </a:cubicBezTo>
                <a:cubicBezTo>
                  <a:pt x="42" y="163"/>
                  <a:pt x="42" y="163"/>
                  <a:pt x="42" y="162"/>
                </a:cubicBezTo>
                <a:cubicBezTo>
                  <a:pt x="43" y="162"/>
                  <a:pt x="42" y="161"/>
                  <a:pt x="42" y="161"/>
                </a:cubicBezTo>
                <a:cubicBezTo>
                  <a:pt x="42" y="161"/>
                  <a:pt x="41" y="161"/>
                  <a:pt x="41" y="161"/>
                </a:cubicBezTo>
                <a:close/>
                <a:moveTo>
                  <a:pt x="36" y="16"/>
                </a:moveTo>
                <a:cubicBezTo>
                  <a:pt x="37" y="16"/>
                  <a:pt x="37" y="15"/>
                  <a:pt x="39" y="15"/>
                </a:cubicBezTo>
                <a:cubicBezTo>
                  <a:pt x="37" y="14"/>
                  <a:pt x="37" y="14"/>
                  <a:pt x="36" y="14"/>
                </a:cubicBezTo>
                <a:cubicBezTo>
                  <a:pt x="36" y="15"/>
                  <a:pt x="36" y="16"/>
                  <a:pt x="36" y="16"/>
                </a:cubicBezTo>
                <a:close/>
                <a:moveTo>
                  <a:pt x="37" y="67"/>
                </a:moveTo>
                <a:cubicBezTo>
                  <a:pt x="38" y="66"/>
                  <a:pt x="38" y="66"/>
                  <a:pt x="39" y="65"/>
                </a:cubicBezTo>
                <a:cubicBezTo>
                  <a:pt x="38" y="65"/>
                  <a:pt x="37" y="65"/>
                  <a:pt x="37" y="65"/>
                </a:cubicBezTo>
                <a:cubicBezTo>
                  <a:pt x="37" y="65"/>
                  <a:pt x="37" y="66"/>
                  <a:pt x="37" y="67"/>
                </a:cubicBezTo>
                <a:close/>
                <a:moveTo>
                  <a:pt x="42" y="127"/>
                </a:moveTo>
                <a:cubicBezTo>
                  <a:pt x="42" y="127"/>
                  <a:pt x="41" y="128"/>
                  <a:pt x="41" y="128"/>
                </a:cubicBezTo>
                <a:cubicBezTo>
                  <a:pt x="41" y="128"/>
                  <a:pt x="41" y="128"/>
                  <a:pt x="41" y="128"/>
                </a:cubicBezTo>
                <a:cubicBezTo>
                  <a:pt x="41" y="129"/>
                  <a:pt x="41" y="129"/>
                  <a:pt x="42" y="129"/>
                </a:cubicBezTo>
                <a:cubicBezTo>
                  <a:pt x="42" y="128"/>
                  <a:pt x="42" y="128"/>
                  <a:pt x="42" y="127"/>
                </a:cubicBezTo>
                <a:close/>
                <a:moveTo>
                  <a:pt x="44" y="191"/>
                </a:moveTo>
                <a:cubicBezTo>
                  <a:pt x="44" y="191"/>
                  <a:pt x="44" y="191"/>
                  <a:pt x="45" y="191"/>
                </a:cubicBezTo>
                <a:cubicBezTo>
                  <a:pt x="44" y="189"/>
                  <a:pt x="44" y="187"/>
                  <a:pt x="44" y="185"/>
                </a:cubicBezTo>
                <a:cubicBezTo>
                  <a:pt x="44" y="185"/>
                  <a:pt x="44" y="185"/>
                  <a:pt x="44" y="185"/>
                </a:cubicBezTo>
                <a:cubicBezTo>
                  <a:pt x="44" y="187"/>
                  <a:pt x="44" y="189"/>
                  <a:pt x="44" y="191"/>
                </a:cubicBezTo>
                <a:cubicBezTo>
                  <a:pt x="44" y="191"/>
                  <a:pt x="44" y="191"/>
                  <a:pt x="44" y="191"/>
                </a:cubicBezTo>
                <a:close/>
                <a:moveTo>
                  <a:pt x="58" y="27"/>
                </a:moveTo>
                <a:cubicBezTo>
                  <a:pt x="59" y="27"/>
                  <a:pt x="61" y="27"/>
                  <a:pt x="62" y="27"/>
                </a:cubicBezTo>
                <a:cubicBezTo>
                  <a:pt x="64" y="28"/>
                  <a:pt x="65" y="28"/>
                  <a:pt x="67" y="29"/>
                </a:cubicBezTo>
                <a:cubicBezTo>
                  <a:pt x="66" y="28"/>
                  <a:pt x="65" y="28"/>
                  <a:pt x="65" y="28"/>
                </a:cubicBezTo>
                <a:cubicBezTo>
                  <a:pt x="63" y="27"/>
                  <a:pt x="60" y="27"/>
                  <a:pt x="58" y="27"/>
                </a:cubicBezTo>
                <a:close/>
                <a:moveTo>
                  <a:pt x="57" y="108"/>
                </a:moveTo>
                <a:cubicBezTo>
                  <a:pt x="56" y="105"/>
                  <a:pt x="55" y="104"/>
                  <a:pt x="53" y="104"/>
                </a:cubicBezTo>
                <a:cubicBezTo>
                  <a:pt x="55" y="105"/>
                  <a:pt x="56" y="107"/>
                  <a:pt x="57" y="108"/>
                </a:cubicBezTo>
                <a:close/>
                <a:moveTo>
                  <a:pt x="41" y="79"/>
                </a:moveTo>
                <a:cubicBezTo>
                  <a:pt x="41" y="78"/>
                  <a:pt x="40" y="78"/>
                  <a:pt x="40" y="78"/>
                </a:cubicBezTo>
                <a:cubicBezTo>
                  <a:pt x="39" y="77"/>
                  <a:pt x="39" y="78"/>
                  <a:pt x="38" y="78"/>
                </a:cubicBezTo>
                <a:cubicBezTo>
                  <a:pt x="39" y="79"/>
                  <a:pt x="40" y="79"/>
                  <a:pt x="41" y="79"/>
                </a:cubicBezTo>
                <a:close/>
                <a:moveTo>
                  <a:pt x="45" y="197"/>
                </a:moveTo>
                <a:cubicBezTo>
                  <a:pt x="45" y="196"/>
                  <a:pt x="45" y="194"/>
                  <a:pt x="45" y="192"/>
                </a:cubicBezTo>
                <a:cubicBezTo>
                  <a:pt x="44" y="192"/>
                  <a:pt x="44" y="192"/>
                  <a:pt x="44" y="192"/>
                </a:cubicBezTo>
                <a:cubicBezTo>
                  <a:pt x="44" y="193"/>
                  <a:pt x="44" y="193"/>
                  <a:pt x="44" y="193"/>
                </a:cubicBezTo>
                <a:cubicBezTo>
                  <a:pt x="44" y="194"/>
                  <a:pt x="44" y="195"/>
                  <a:pt x="44" y="197"/>
                </a:cubicBezTo>
                <a:cubicBezTo>
                  <a:pt x="44" y="197"/>
                  <a:pt x="44" y="197"/>
                  <a:pt x="45" y="197"/>
                </a:cubicBezTo>
                <a:close/>
                <a:moveTo>
                  <a:pt x="38" y="51"/>
                </a:moveTo>
                <a:cubicBezTo>
                  <a:pt x="37" y="51"/>
                  <a:pt x="37" y="51"/>
                  <a:pt x="36" y="50"/>
                </a:cubicBezTo>
                <a:cubicBezTo>
                  <a:pt x="36" y="51"/>
                  <a:pt x="36" y="52"/>
                  <a:pt x="36" y="53"/>
                </a:cubicBezTo>
                <a:cubicBezTo>
                  <a:pt x="37" y="52"/>
                  <a:pt x="37" y="52"/>
                  <a:pt x="38" y="51"/>
                </a:cubicBezTo>
                <a:close/>
                <a:moveTo>
                  <a:pt x="42" y="118"/>
                </a:moveTo>
                <a:cubicBezTo>
                  <a:pt x="42" y="118"/>
                  <a:pt x="42" y="118"/>
                  <a:pt x="42" y="118"/>
                </a:cubicBezTo>
                <a:cubicBezTo>
                  <a:pt x="41" y="117"/>
                  <a:pt x="41" y="117"/>
                  <a:pt x="40" y="117"/>
                </a:cubicBezTo>
                <a:cubicBezTo>
                  <a:pt x="40" y="118"/>
                  <a:pt x="40" y="118"/>
                  <a:pt x="40" y="119"/>
                </a:cubicBezTo>
                <a:cubicBezTo>
                  <a:pt x="41" y="119"/>
                  <a:pt x="42" y="118"/>
                  <a:pt x="42" y="118"/>
                </a:cubicBezTo>
                <a:close/>
                <a:moveTo>
                  <a:pt x="28" y="60"/>
                </a:moveTo>
                <a:cubicBezTo>
                  <a:pt x="27" y="60"/>
                  <a:pt x="27" y="60"/>
                  <a:pt x="27" y="60"/>
                </a:cubicBezTo>
                <a:cubicBezTo>
                  <a:pt x="26" y="61"/>
                  <a:pt x="25" y="62"/>
                  <a:pt x="24" y="62"/>
                </a:cubicBezTo>
                <a:cubicBezTo>
                  <a:pt x="25" y="62"/>
                  <a:pt x="27" y="62"/>
                  <a:pt x="28" y="60"/>
                </a:cubicBezTo>
                <a:close/>
                <a:moveTo>
                  <a:pt x="12" y="21"/>
                </a:moveTo>
                <a:cubicBezTo>
                  <a:pt x="14" y="20"/>
                  <a:pt x="16" y="19"/>
                  <a:pt x="16" y="18"/>
                </a:cubicBezTo>
                <a:cubicBezTo>
                  <a:pt x="14" y="18"/>
                  <a:pt x="13" y="19"/>
                  <a:pt x="12" y="21"/>
                </a:cubicBezTo>
                <a:close/>
                <a:moveTo>
                  <a:pt x="38" y="62"/>
                </a:moveTo>
                <a:cubicBezTo>
                  <a:pt x="38" y="62"/>
                  <a:pt x="38" y="63"/>
                  <a:pt x="38" y="63"/>
                </a:cubicBezTo>
                <a:cubicBezTo>
                  <a:pt x="40" y="63"/>
                  <a:pt x="41" y="64"/>
                  <a:pt x="43" y="64"/>
                </a:cubicBezTo>
                <a:cubicBezTo>
                  <a:pt x="43" y="63"/>
                  <a:pt x="43" y="63"/>
                  <a:pt x="43" y="63"/>
                </a:cubicBezTo>
                <a:cubicBezTo>
                  <a:pt x="41" y="63"/>
                  <a:pt x="40" y="63"/>
                  <a:pt x="38" y="62"/>
                </a:cubicBezTo>
                <a:close/>
                <a:moveTo>
                  <a:pt x="13" y="46"/>
                </a:moveTo>
                <a:cubicBezTo>
                  <a:pt x="12" y="45"/>
                  <a:pt x="11" y="42"/>
                  <a:pt x="10" y="40"/>
                </a:cubicBezTo>
                <a:cubicBezTo>
                  <a:pt x="10" y="41"/>
                  <a:pt x="11" y="45"/>
                  <a:pt x="13" y="46"/>
                </a:cubicBezTo>
                <a:close/>
                <a:moveTo>
                  <a:pt x="45" y="201"/>
                </a:moveTo>
                <a:cubicBezTo>
                  <a:pt x="45" y="201"/>
                  <a:pt x="45" y="201"/>
                  <a:pt x="44" y="201"/>
                </a:cubicBezTo>
                <a:cubicBezTo>
                  <a:pt x="44" y="202"/>
                  <a:pt x="44" y="202"/>
                  <a:pt x="44" y="202"/>
                </a:cubicBezTo>
                <a:cubicBezTo>
                  <a:pt x="44" y="203"/>
                  <a:pt x="44" y="204"/>
                  <a:pt x="44" y="205"/>
                </a:cubicBezTo>
                <a:cubicBezTo>
                  <a:pt x="44" y="205"/>
                  <a:pt x="44" y="205"/>
                  <a:pt x="45" y="205"/>
                </a:cubicBezTo>
                <a:cubicBezTo>
                  <a:pt x="45" y="204"/>
                  <a:pt x="45" y="203"/>
                  <a:pt x="45" y="202"/>
                </a:cubicBezTo>
                <a:cubicBezTo>
                  <a:pt x="45" y="202"/>
                  <a:pt x="45" y="202"/>
                  <a:pt x="45" y="201"/>
                </a:cubicBezTo>
                <a:close/>
                <a:moveTo>
                  <a:pt x="33" y="7"/>
                </a:moveTo>
                <a:cubicBezTo>
                  <a:pt x="33" y="7"/>
                  <a:pt x="34" y="7"/>
                  <a:pt x="34" y="7"/>
                </a:cubicBezTo>
                <a:cubicBezTo>
                  <a:pt x="35" y="7"/>
                  <a:pt x="35" y="6"/>
                  <a:pt x="35" y="6"/>
                </a:cubicBezTo>
                <a:cubicBezTo>
                  <a:pt x="35" y="6"/>
                  <a:pt x="35" y="6"/>
                  <a:pt x="35" y="6"/>
                </a:cubicBezTo>
                <a:cubicBezTo>
                  <a:pt x="34" y="6"/>
                  <a:pt x="33" y="6"/>
                  <a:pt x="32" y="6"/>
                </a:cubicBezTo>
                <a:cubicBezTo>
                  <a:pt x="32" y="7"/>
                  <a:pt x="33" y="7"/>
                  <a:pt x="33" y="7"/>
                </a:cubicBezTo>
                <a:close/>
                <a:moveTo>
                  <a:pt x="25" y="157"/>
                </a:moveTo>
                <a:cubicBezTo>
                  <a:pt x="24" y="158"/>
                  <a:pt x="24" y="161"/>
                  <a:pt x="25" y="162"/>
                </a:cubicBezTo>
                <a:cubicBezTo>
                  <a:pt x="25" y="159"/>
                  <a:pt x="25" y="157"/>
                  <a:pt x="25" y="157"/>
                </a:cubicBezTo>
                <a:close/>
                <a:moveTo>
                  <a:pt x="40" y="70"/>
                </a:moveTo>
                <a:cubicBezTo>
                  <a:pt x="40" y="71"/>
                  <a:pt x="40" y="71"/>
                  <a:pt x="40" y="71"/>
                </a:cubicBezTo>
                <a:cubicBezTo>
                  <a:pt x="41" y="71"/>
                  <a:pt x="42" y="71"/>
                  <a:pt x="43" y="71"/>
                </a:cubicBezTo>
                <a:cubicBezTo>
                  <a:pt x="43" y="70"/>
                  <a:pt x="43" y="70"/>
                  <a:pt x="43" y="69"/>
                </a:cubicBezTo>
                <a:cubicBezTo>
                  <a:pt x="42" y="70"/>
                  <a:pt x="41" y="70"/>
                  <a:pt x="40" y="70"/>
                </a:cubicBezTo>
                <a:close/>
                <a:moveTo>
                  <a:pt x="77" y="29"/>
                </a:moveTo>
                <a:cubicBezTo>
                  <a:pt x="77" y="32"/>
                  <a:pt x="77" y="34"/>
                  <a:pt x="77" y="37"/>
                </a:cubicBezTo>
                <a:cubicBezTo>
                  <a:pt x="78" y="36"/>
                  <a:pt x="78" y="31"/>
                  <a:pt x="77" y="29"/>
                </a:cubicBezTo>
                <a:close/>
                <a:moveTo>
                  <a:pt x="60" y="21"/>
                </a:moveTo>
                <a:cubicBezTo>
                  <a:pt x="59" y="21"/>
                  <a:pt x="58" y="21"/>
                  <a:pt x="58" y="21"/>
                </a:cubicBezTo>
                <a:cubicBezTo>
                  <a:pt x="58" y="20"/>
                  <a:pt x="57" y="20"/>
                  <a:pt x="57" y="20"/>
                </a:cubicBezTo>
                <a:cubicBezTo>
                  <a:pt x="57" y="20"/>
                  <a:pt x="57" y="21"/>
                  <a:pt x="56" y="21"/>
                </a:cubicBezTo>
                <a:cubicBezTo>
                  <a:pt x="57" y="21"/>
                  <a:pt x="59" y="21"/>
                  <a:pt x="60" y="21"/>
                </a:cubicBezTo>
                <a:close/>
                <a:moveTo>
                  <a:pt x="72" y="32"/>
                </a:moveTo>
                <a:cubicBezTo>
                  <a:pt x="71" y="33"/>
                  <a:pt x="72" y="33"/>
                  <a:pt x="72" y="34"/>
                </a:cubicBezTo>
                <a:cubicBezTo>
                  <a:pt x="72" y="35"/>
                  <a:pt x="73" y="36"/>
                  <a:pt x="73" y="37"/>
                </a:cubicBezTo>
                <a:cubicBezTo>
                  <a:pt x="73" y="37"/>
                  <a:pt x="73" y="37"/>
                  <a:pt x="73" y="38"/>
                </a:cubicBezTo>
                <a:cubicBezTo>
                  <a:pt x="73" y="38"/>
                  <a:pt x="73" y="38"/>
                  <a:pt x="73" y="38"/>
                </a:cubicBezTo>
                <a:cubicBezTo>
                  <a:pt x="73" y="36"/>
                  <a:pt x="73" y="34"/>
                  <a:pt x="72" y="32"/>
                </a:cubicBezTo>
                <a:close/>
                <a:moveTo>
                  <a:pt x="39" y="110"/>
                </a:moveTo>
                <a:cubicBezTo>
                  <a:pt x="39" y="111"/>
                  <a:pt x="40" y="111"/>
                  <a:pt x="40" y="112"/>
                </a:cubicBezTo>
                <a:cubicBezTo>
                  <a:pt x="41" y="111"/>
                  <a:pt x="41" y="111"/>
                  <a:pt x="41" y="110"/>
                </a:cubicBezTo>
                <a:cubicBezTo>
                  <a:pt x="40" y="110"/>
                  <a:pt x="40" y="110"/>
                  <a:pt x="39" y="110"/>
                </a:cubicBezTo>
                <a:close/>
                <a:moveTo>
                  <a:pt x="50" y="173"/>
                </a:moveTo>
                <a:cubicBezTo>
                  <a:pt x="49" y="174"/>
                  <a:pt x="48" y="174"/>
                  <a:pt x="47" y="175"/>
                </a:cubicBezTo>
                <a:cubicBezTo>
                  <a:pt x="47" y="175"/>
                  <a:pt x="47" y="175"/>
                  <a:pt x="47" y="175"/>
                </a:cubicBezTo>
                <a:cubicBezTo>
                  <a:pt x="48" y="175"/>
                  <a:pt x="49" y="175"/>
                  <a:pt x="50" y="174"/>
                </a:cubicBezTo>
                <a:cubicBezTo>
                  <a:pt x="50" y="174"/>
                  <a:pt x="50" y="174"/>
                  <a:pt x="50" y="173"/>
                </a:cubicBezTo>
                <a:close/>
                <a:moveTo>
                  <a:pt x="39" y="46"/>
                </a:moveTo>
                <a:cubicBezTo>
                  <a:pt x="38" y="45"/>
                  <a:pt x="37" y="45"/>
                  <a:pt x="36" y="44"/>
                </a:cubicBezTo>
                <a:cubicBezTo>
                  <a:pt x="36" y="45"/>
                  <a:pt x="36" y="45"/>
                  <a:pt x="36" y="45"/>
                </a:cubicBezTo>
                <a:cubicBezTo>
                  <a:pt x="36" y="45"/>
                  <a:pt x="39" y="46"/>
                  <a:pt x="39" y="46"/>
                </a:cubicBezTo>
                <a:close/>
                <a:moveTo>
                  <a:pt x="42" y="108"/>
                </a:moveTo>
                <a:cubicBezTo>
                  <a:pt x="42" y="108"/>
                  <a:pt x="41" y="108"/>
                  <a:pt x="40" y="108"/>
                </a:cubicBezTo>
                <a:cubicBezTo>
                  <a:pt x="41" y="109"/>
                  <a:pt x="42" y="109"/>
                  <a:pt x="42" y="109"/>
                </a:cubicBezTo>
                <a:cubicBezTo>
                  <a:pt x="42" y="109"/>
                  <a:pt x="42" y="108"/>
                  <a:pt x="42" y="108"/>
                </a:cubicBezTo>
                <a:close/>
                <a:moveTo>
                  <a:pt x="17" y="82"/>
                </a:moveTo>
                <a:cubicBezTo>
                  <a:pt x="17" y="83"/>
                  <a:pt x="17" y="85"/>
                  <a:pt x="19" y="86"/>
                </a:cubicBezTo>
                <a:cubicBezTo>
                  <a:pt x="18" y="85"/>
                  <a:pt x="17" y="83"/>
                  <a:pt x="17" y="82"/>
                </a:cubicBezTo>
                <a:close/>
                <a:moveTo>
                  <a:pt x="62" y="25"/>
                </a:moveTo>
                <a:cubicBezTo>
                  <a:pt x="63" y="25"/>
                  <a:pt x="64" y="26"/>
                  <a:pt x="65" y="26"/>
                </a:cubicBezTo>
                <a:cubicBezTo>
                  <a:pt x="66" y="26"/>
                  <a:pt x="67" y="27"/>
                  <a:pt x="68" y="27"/>
                </a:cubicBezTo>
                <a:cubicBezTo>
                  <a:pt x="67" y="26"/>
                  <a:pt x="64" y="25"/>
                  <a:pt x="62" y="25"/>
                </a:cubicBezTo>
                <a:close/>
                <a:moveTo>
                  <a:pt x="43" y="157"/>
                </a:moveTo>
                <a:cubicBezTo>
                  <a:pt x="42" y="157"/>
                  <a:pt x="41" y="156"/>
                  <a:pt x="41" y="156"/>
                </a:cubicBezTo>
                <a:cubicBezTo>
                  <a:pt x="41" y="157"/>
                  <a:pt x="41" y="157"/>
                  <a:pt x="42" y="158"/>
                </a:cubicBezTo>
                <a:cubicBezTo>
                  <a:pt x="42" y="158"/>
                  <a:pt x="42" y="158"/>
                  <a:pt x="43" y="157"/>
                </a:cubicBezTo>
                <a:close/>
                <a:moveTo>
                  <a:pt x="38" y="22"/>
                </a:moveTo>
                <a:cubicBezTo>
                  <a:pt x="38" y="22"/>
                  <a:pt x="38" y="22"/>
                  <a:pt x="38" y="21"/>
                </a:cubicBezTo>
                <a:cubicBezTo>
                  <a:pt x="37" y="21"/>
                  <a:pt x="36" y="21"/>
                  <a:pt x="36" y="21"/>
                </a:cubicBezTo>
                <a:cubicBezTo>
                  <a:pt x="36" y="22"/>
                  <a:pt x="36" y="22"/>
                  <a:pt x="36" y="23"/>
                </a:cubicBezTo>
                <a:cubicBezTo>
                  <a:pt x="36" y="22"/>
                  <a:pt x="37" y="22"/>
                  <a:pt x="38" y="22"/>
                </a:cubicBezTo>
                <a:close/>
                <a:moveTo>
                  <a:pt x="42" y="132"/>
                </a:moveTo>
                <a:cubicBezTo>
                  <a:pt x="41" y="131"/>
                  <a:pt x="41" y="131"/>
                  <a:pt x="40" y="130"/>
                </a:cubicBezTo>
                <a:cubicBezTo>
                  <a:pt x="40" y="131"/>
                  <a:pt x="40" y="131"/>
                  <a:pt x="40" y="131"/>
                </a:cubicBezTo>
                <a:cubicBezTo>
                  <a:pt x="40" y="131"/>
                  <a:pt x="40" y="131"/>
                  <a:pt x="40" y="132"/>
                </a:cubicBezTo>
                <a:cubicBezTo>
                  <a:pt x="41" y="132"/>
                  <a:pt x="41" y="132"/>
                  <a:pt x="42" y="132"/>
                </a:cubicBezTo>
                <a:close/>
                <a:moveTo>
                  <a:pt x="21" y="89"/>
                </a:moveTo>
                <a:cubicBezTo>
                  <a:pt x="22" y="90"/>
                  <a:pt x="23" y="91"/>
                  <a:pt x="24" y="91"/>
                </a:cubicBezTo>
                <a:cubicBezTo>
                  <a:pt x="23" y="90"/>
                  <a:pt x="22" y="89"/>
                  <a:pt x="21" y="89"/>
                </a:cubicBezTo>
                <a:close/>
                <a:moveTo>
                  <a:pt x="39" y="108"/>
                </a:moveTo>
                <a:cubicBezTo>
                  <a:pt x="39" y="107"/>
                  <a:pt x="39" y="107"/>
                  <a:pt x="40" y="107"/>
                </a:cubicBezTo>
                <a:cubicBezTo>
                  <a:pt x="39" y="107"/>
                  <a:pt x="39" y="106"/>
                  <a:pt x="38" y="106"/>
                </a:cubicBezTo>
                <a:cubicBezTo>
                  <a:pt x="38" y="107"/>
                  <a:pt x="38" y="107"/>
                  <a:pt x="39" y="108"/>
                </a:cubicBezTo>
                <a:close/>
                <a:moveTo>
                  <a:pt x="42" y="120"/>
                </a:moveTo>
                <a:cubicBezTo>
                  <a:pt x="42" y="120"/>
                  <a:pt x="42" y="120"/>
                  <a:pt x="41" y="120"/>
                </a:cubicBezTo>
                <a:cubicBezTo>
                  <a:pt x="42" y="121"/>
                  <a:pt x="42" y="121"/>
                  <a:pt x="42" y="122"/>
                </a:cubicBezTo>
                <a:cubicBezTo>
                  <a:pt x="42" y="121"/>
                  <a:pt x="42" y="120"/>
                  <a:pt x="42" y="120"/>
                </a:cubicBezTo>
                <a:close/>
                <a:moveTo>
                  <a:pt x="37" y="24"/>
                </a:moveTo>
                <a:cubicBezTo>
                  <a:pt x="39" y="23"/>
                  <a:pt x="40" y="23"/>
                  <a:pt x="42" y="22"/>
                </a:cubicBezTo>
                <a:cubicBezTo>
                  <a:pt x="40" y="22"/>
                  <a:pt x="38" y="23"/>
                  <a:pt x="37" y="24"/>
                </a:cubicBezTo>
                <a:close/>
                <a:moveTo>
                  <a:pt x="36" y="30"/>
                </a:moveTo>
                <a:cubicBezTo>
                  <a:pt x="36" y="29"/>
                  <a:pt x="37" y="29"/>
                  <a:pt x="38" y="29"/>
                </a:cubicBezTo>
                <a:cubicBezTo>
                  <a:pt x="37" y="28"/>
                  <a:pt x="36" y="28"/>
                  <a:pt x="36" y="28"/>
                </a:cubicBezTo>
                <a:cubicBezTo>
                  <a:pt x="36" y="29"/>
                  <a:pt x="36" y="29"/>
                  <a:pt x="36" y="30"/>
                </a:cubicBezTo>
                <a:close/>
                <a:moveTo>
                  <a:pt x="41" y="100"/>
                </a:moveTo>
                <a:cubicBezTo>
                  <a:pt x="40" y="100"/>
                  <a:pt x="40" y="100"/>
                  <a:pt x="39" y="100"/>
                </a:cubicBezTo>
                <a:cubicBezTo>
                  <a:pt x="39" y="100"/>
                  <a:pt x="39" y="100"/>
                  <a:pt x="39" y="100"/>
                </a:cubicBezTo>
                <a:cubicBezTo>
                  <a:pt x="40" y="101"/>
                  <a:pt x="40" y="101"/>
                  <a:pt x="41" y="100"/>
                </a:cubicBezTo>
                <a:close/>
                <a:moveTo>
                  <a:pt x="42" y="142"/>
                </a:moveTo>
                <a:cubicBezTo>
                  <a:pt x="41" y="142"/>
                  <a:pt x="40" y="142"/>
                  <a:pt x="41" y="143"/>
                </a:cubicBezTo>
                <a:cubicBezTo>
                  <a:pt x="41" y="143"/>
                  <a:pt x="42" y="143"/>
                  <a:pt x="42" y="142"/>
                </a:cubicBezTo>
                <a:close/>
                <a:moveTo>
                  <a:pt x="17" y="24"/>
                </a:moveTo>
                <a:cubicBezTo>
                  <a:pt x="18" y="24"/>
                  <a:pt x="19" y="23"/>
                  <a:pt x="20" y="22"/>
                </a:cubicBezTo>
                <a:cubicBezTo>
                  <a:pt x="19" y="22"/>
                  <a:pt x="18" y="23"/>
                  <a:pt x="17" y="24"/>
                </a:cubicBezTo>
                <a:close/>
                <a:moveTo>
                  <a:pt x="41" y="86"/>
                </a:moveTo>
                <a:cubicBezTo>
                  <a:pt x="42" y="86"/>
                  <a:pt x="42" y="86"/>
                  <a:pt x="42" y="86"/>
                </a:cubicBezTo>
                <a:cubicBezTo>
                  <a:pt x="42" y="86"/>
                  <a:pt x="42" y="85"/>
                  <a:pt x="42" y="85"/>
                </a:cubicBezTo>
                <a:cubicBezTo>
                  <a:pt x="42" y="85"/>
                  <a:pt x="41" y="85"/>
                  <a:pt x="41" y="86"/>
                </a:cubicBezTo>
                <a:close/>
                <a:moveTo>
                  <a:pt x="52" y="182"/>
                </a:moveTo>
                <a:cubicBezTo>
                  <a:pt x="51" y="181"/>
                  <a:pt x="50" y="180"/>
                  <a:pt x="49" y="180"/>
                </a:cubicBezTo>
                <a:cubicBezTo>
                  <a:pt x="50" y="181"/>
                  <a:pt x="51" y="181"/>
                  <a:pt x="52" y="182"/>
                </a:cubicBezTo>
                <a:close/>
                <a:moveTo>
                  <a:pt x="42" y="155"/>
                </a:moveTo>
                <a:cubicBezTo>
                  <a:pt x="42" y="154"/>
                  <a:pt x="42" y="154"/>
                  <a:pt x="42" y="153"/>
                </a:cubicBezTo>
                <a:cubicBezTo>
                  <a:pt x="41" y="154"/>
                  <a:pt x="41" y="155"/>
                  <a:pt x="42" y="155"/>
                </a:cubicBezTo>
                <a:close/>
                <a:moveTo>
                  <a:pt x="8" y="34"/>
                </a:moveTo>
                <a:cubicBezTo>
                  <a:pt x="9" y="33"/>
                  <a:pt x="9" y="33"/>
                  <a:pt x="9" y="32"/>
                </a:cubicBezTo>
                <a:cubicBezTo>
                  <a:pt x="9" y="32"/>
                  <a:pt x="9" y="32"/>
                  <a:pt x="9" y="31"/>
                </a:cubicBezTo>
                <a:cubicBezTo>
                  <a:pt x="8" y="32"/>
                  <a:pt x="8" y="33"/>
                  <a:pt x="8" y="34"/>
                </a:cubicBezTo>
                <a:close/>
                <a:moveTo>
                  <a:pt x="32" y="145"/>
                </a:moveTo>
                <a:cubicBezTo>
                  <a:pt x="31" y="146"/>
                  <a:pt x="30" y="147"/>
                  <a:pt x="29" y="148"/>
                </a:cubicBezTo>
                <a:cubicBezTo>
                  <a:pt x="30" y="147"/>
                  <a:pt x="31" y="146"/>
                  <a:pt x="32" y="145"/>
                </a:cubicBezTo>
                <a:close/>
                <a:moveTo>
                  <a:pt x="38" y="143"/>
                </a:moveTo>
                <a:cubicBezTo>
                  <a:pt x="38" y="143"/>
                  <a:pt x="39" y="142"/>
                  <a:pt x="39" y="141"/>
                </a:cubicBezTo>
                <a:cubicBezTo>
                  <a:pt x="38" y="142"/>
                  <a:pt x="38" y="143"/>
                  <a:pt x="38" y="143"/>
                </a:cubicBezTo>
                <a:close/>
                <a:moveTo>
                  <a:pt x="17" y="27"/>
                </a:moveTo>
                <a:cubicBezTo>
                  <a:pt x="18" y="27"/>
                  <a:pt x="19" y="27"/>
                  <a:pt x="20" y="27"/>
                </a:cubicBezTo>
                <a:cubicBezTo>
                  <a:pt x="17" y="27"/>
                  <a:pt x="18" y="27"/>
                  <a:pt x="17" y="27"/>
                </a:cubicBezTo>
                <a:close/>
                <a:moveTo>
                  <a:pt x="63" y="18"/>
                </a:moveTo>
                <a:cubicBezTo>
                  <a:pt x="64" y="18"/>
                  <a:pt x="64" y="18"/>
                  <a:pt x="65" y="18"/>
                </a:cubicBezTo>
                <a:cubicBezTo>
                  <a:pt x="64" y="17"/>
                  <a:pt x="63" y="17"/>
                  <a:pt x="63" y="18"/>
                </a:cubicBezTo>
                <a:close/>
                <a:moveTo>
                  <a:pt x="38" y="112"/>
                </a:moveTo>
                <a:cubicBezTo>
                  <a:pt x="38" y="112"/>
                  <a:pt x="38" y="112"/>
                  <a:pt x="38" y="112"/>
                </a:cubicBezTo>
                <a:cubicBezTo>
                  <a:pt x="38" y="113"/>
                  <a:pt x="38" y="113"/>
                  <a:pt x="38" y="114"/>
                </a:cubicBezTo>
                <a:cubicBezTo>
                  <a:pt x="39" y="114"/>
                  <a:pt x="39" y="113"/>
                  <a:pt x="39" y="113"/>
                </a:cubicBezTo>
                <a:cubicBezTo>
                  <a:pt x="39" y="113"/>
                  <a:pt x="38" y="112"/>
                  <a:pt x="38" y="112"/>
                </a:cubicBezTo>
                <a:close/>
                <a:moveTo>
                  <a:pt x="64" y="23"/>
                </a:moveTo>
                <a:cubicBezTo>
                  <a:pt x="64" y="23"/>
                  <a:pt x="64" y="24"/>
                  <a:pt x="64" y="24"/>
                </a:cubicBezTo>
                <a:cubicBezTo>
                  <a:pt x="65" y="24"/>
                  <a:pt x="65" y="24"/>
                  <a:pt x="66" y="24"/>
                </a:cubicBezTo>
                <a:cubicBezTo>
                  <a:pt x="65" y="23"/>
                  <a:pt x="65" y="23"/>
                  <a:pt x="64" y="23"/>
                </a:cubicBezTo>
                <a:close/>
                <a:moveTo>
                  <a:pt x="42" y="166"/>
                </a:moveTo>
                <a:cubicBezTo>
                  <a:pt x="42" y="166"/>
                  <a:pt x="42" y="165"/>
                  <a:pt x="41" y="165"/>
                </a:cubicBezTo>
                <a:cubicBezTo>
                  <a:pt x="41" y="166"/>
                  <a:pt x="41" y="166"/>
                  <a:pt x="41" y="167"/>
                </a:cubicBezTo>
                <a:cubicBezTo>
                  <a:pt x="42" y="166"/>
                  <a:pt x="42" y="166"/>
                  <a:pt x="42" y="166"/>
                </a:cubicBezTo>
                <a:close/>
                <a:moveTo>
                  <a:pt x="40" y="87"/>
                </a:moveTo>
                <a:cubicBezTo>
                  <a:pt x="39" y="87"/>
                  <a:pt x="39" y="87"/>
                  <a:pt x="39" y="87"/>
                </a:cubicBezTo>
                <a:cubicBezTo>
                  <a:pt x="39" y="87"/>
                  <a:pt x="38" y="87"/>
                  <a:pt x="38" y="88"/>
                </a:cubicBezTo>
                <a:cubicBezTo>
                  <a:pt x="39" y="87"/>
                  <a:pt x="39" y="87"/>
                  <a:pt x="40" y="87"/>
                </a:cubicBezTo>
                <a:close/>
                <a:moveTo>
                  <a:pt x="42" y="191"/>
                </a:moveTo>
                <a:cubicBezTo>
                  <a:pt x="42" y="192"/>
                  <a:pt x="42" y="192"/>
                  <a:pt x="42" y="193"/>
                </a:cubicBezTo>
                <a:cubicBezTo>
                  <a:pt x="42" y="192"/>
                  <a:pt x="42" y="192"/>
                  <a:pt x="43" y="192"/>
                </a:cubicBezTo>
                <a:cubicBezTo>
                  <a:pt x="42" y="192"/>
                  <a:pt x="42" y="191"/>
                  <a:pt x="42" y="191"/>
                </a:cubicBezTo>
                <a:close/>
                <a:moveTo>
                  <a:pt x="40" y="33"/>
                </a:moveTo>
                <a:cubicBezTo>
                  <a:pt x="41" y="33"/>
                  <a:pt x="41" y="33"/>
                  <a:pt x="42" y="33"/>
                </a:cubicBezTo>
                <a:cubicBezTo>
                  <a:pt x="42" y="33"/>
                  <a:pt x="42" y="32"/>
                  <a:pt x="41" y="32"/>
                </a:cubicBezTo>
                <a:cubicBezTo>
                  <a:pt x="41" y="32"/>
                  <a:pt x="41" y="32"/>
                  <a:pt x="40" y="33"/>
                </a:cubicBezTo>
                <a:close/>
                <a:moveTo>
                  <a:pt x="40" y="168"/>
                </a:moveTo>
                <a:cubicBezTo>
                  <a:pt x="39" y="168"/>
                  <a:pt x="39" y="167"/>
                  <a:pt x="39" y="167"/>
                </a:cubicBezTo>
                <a:cubicBezTo>
                  <a:pt x="39" y="168"/>
                  <a:pt x="39" y="168"/>
                  <a:pt x="39" y="169"/>
                </a:cubicBezTo>
                <a:cubicBezTo>
                  <a:pt x="39" y="169"/>
                  <a:pt x="39" y="169"/>
                  <a:pt x="39" y="169"/>
                </a:cubicBezTo>
                <a:cubicBezTo>
                  <a:pt x="39" y="168"/>
                  <a:pt x="39" y="168"/>
                  <a:pt x="40" y="168"/>
                </a:cubicBezTo>
                <a:close/>
                <a:moveTo>
                  <a:pt x="41" y="126"/>
                </a:moveTo>
                <a:cubicBezTo>
                  <a:pt x="41" y="126"/>
                  <a:pt x="41" y="126"/>
                  <a:pt x="41" y="126"/>
                </a:cubicBezTo>
                <a:cubicBezTo>
                  <a:pt x="41" y="125"/>
                  <a:pt x="41" y="125"/>
                  <a:pt x="41" y="125"/>
                </a:cubicBezTo>
                <a:cubicBezTo>
                  <a:pt x="40" y="126"/>
                  <a:pt x="40" y="126"/>
                  <a:pt x="40" y="127"/>
                </a:cubicBezTo>
                <a:cubicBezTo>
                  <a:pt x="40" y="126"/>
                  <a:pt x="41" y="126"/>
                  <a:pt x="41" y="126"/>
                </a:cubicBezTo>
                <a:close/>
                <a:moveTo>
                  <a:pt x="39" y="207"/>
                </a:moveTo>
                <a:cubicBezTo>
                  <a:pt x="39" y="207"/>
                  <a:pt x="39" y="207"/>
                  <a:pt x="38" y="207"/>
                </a:cubicBezTo>
                <a:cubicBezTo>
                  <a:pt x="38" y="207"/>
                  <a:pt x="38" y="207"/>
                  <a:pt x="38" y="207"/>
                </a:cubicBezTo>
                <a:cubicBezTo>
                  <a:pt x="38" y="208"/>
                  <a:pt x="39" y="208"/>
                  <a:pt x="39" y="207"/>
                </a:cubicBezTo>
                <a:close/>
                <a:moveTo>
                  <a:pt x="42" y="212"/>
                </a:moveTo>
                <a:cubicBezTo>
                  <a:pt x="42" y="212"/>
                  <a:pt x="42" y="211"/>
                  <a:pt x="42" y="210"/>
                </a:cubicBezTo>
                <a:cubicBezTo>
                  <a:pt x="42" y="211"/>
                  <a:pt x="42" y="211"/>
                  <a:pt x="42" y="211"/>
                </a:cubicBezTo>
                <a:cubicBezTo>
                  <a:pt x="42" y="211"/>
                  <a:pt x="42" y="212"/>
                  <a:pt x="42" y="212"/>
                </a:cubicBezTo>
                <a:close/>
                <a:moveTo>
                  <a:pt x="38" y="132"/>
                </a:moveTo>
                <a:cubicBezTo>
                  <a:pt x="38" y="133"/>
                  <a:pt x="38" y="134"/>
                  <a:pt x="38" y="135"/>
                </a:cubicBezTo>
                <a:cubicBezTo>
                  <a:pt x="38" y="134"/>
                  <a:pt x="38" y="133"/>
                  <a:pt x="38" y="132"/>
                </a:cubicBezTo>
                <a:close/>
                <a:moveTo>
                  <a:pt x="42" y="76"/>
                </a:moveTo>
                <a:cubicBezTo>
                  <a:pt x="42" y="76"/>
                  <a:pt x="42" y="76"/>
                  <a:pt x="41" y="77"/>
                </a:cubicBezTo>
                <a:cubicBezTo>
                  <a:pt x="41" y="77"/>
                  <a:pt x="41" y="77"/>
                  <a:pt x="41" y="77"/>
                </a:cubicBezTo>
                <a:cubicBezTo>
                  <a:pt x="42" y="77"/>
                  <a:pt x="42" y="77"/>
                  <a:pt x="42" y="77"/>
                </a:cubicBezTo>
                <a:cubicBezTo>
                  <a:pt x="42" y="77"/>
                  <a:pt x="42" y="76"/>
                  <a:pt x="42" y="76"/>
                </a:cubicBezTo>
                <a:close/>
                <a:moveTo>
                  <a:pt x="39" y="115"/>
                </a:moveTo>
                <a:cubicBezTo>
                  <a:pt x="40" y="115"/>
                  <a:pt x="40" y="115"/>
                  <a:pt x="41" y="115"/>
                </a:cubicBezTo>
                <a:cubicBezTo>
                  <a:pt x="40" y="115"/>
                  <a:pt x="40" y="114"/>
                  <a:pt x="40" y="114"/>
                </a:cubicBezTo>
                <a:cubicBezTo>
                  <a:pt x="40" y="115"/>
                  <a:pt x="40" y="115"/>
                  <a:pt x="39" y="115"/>
                </a:cubicBezTo>
                <a:close/>
                <a:moveTo>
                  <a:pt x="36" y="20"/>
                </a:moveTo>
                <a:cubicBezTo>
                  <a:pt x="36" y="20"/>
                  <a:pt x="37" y="20"/>
                  <a:pt x="37" y="20"/>
                </a:cubicBezTo>
                <a:cubicBezTo>
                  <a:pt x="37" y="20"/>
                  <a:pt x="38" y="20"/>
                  <a:pt x="38" y="20"/>
                </a:cubicBezTo>
                <a:cubicBezTo>
                  <a:pt x="37" y="19"/>
                  <a:pt x="37" y="19"/>
                  <a:pt x="36" y="20"/>
                </a:cubicBezTo>
                <a:close/>
                <a:moveTo>
                  <a:pt x="69" y="31"/>
                </a:moveTo>
                <a:cubicBezTo>
                  <a:pt x="69" y="30"/>
                  <a:pt x="69" y="29"/>
                  <a:pt x="68" y="29"/>
                </a:cubicBezTo>
                <a:cubicBezTo>
                  <a:pt x="68" y="30"/>
                  <a:pt x="69" y="30"/>
                  <a:pt x="69" y="31"/>
                </a:cubicBezTo>
                <a:close/>
                <a:moveTo>
                  <a:pt x="42" y="194"/>
                </a:moveTo>
                <a:cubicBezTo>
                  <a:pt x="42" y="195"/>
                  <a:pt x="42" y="195"/>
                  <a:pt x="42" y="196"/>
                </a:cubicBezTo>
                <a:cubicBezTo>
                  <a:pt x="42" y="195"/>
                  <a:pt x="42" y="195"/>
                  <a:pt x="42" y="194"/>
                </a:cubicBezTo>
                <a:close/>
                <a:moveTo>
                  <a:pt x="58" y="65"/>
                </a:moveTo>
                <a:cubicBezTo>
                  <a:pt x="58" y="65"/>
                  <a:pt x="58" y="65"/>
                  <a:pt x="58" y="65"/>
                </a:cubicBezTo>
                <a:cubicBezTo>
                  <a:pt x="57" y="64"/>
                  <a:pt x="57" y="64"/>
                  <a:pt x="56" y="64"/>
                </a:cubicBezTo>
                <a:cubicBezTo>
                  <a:pt x="57" y="64"/>
                  <a:pt x="57" y="65"/>
                  <a:pt x="58" y="65"/>
                </a:cubicBezTo>
                <a:close/>
                <a:moveTo>
                  <a:pt x="36" y="176"/>
                </a:moveTo>
                <a:cubicBezTo>
                  <a:pt x="36" y="176"/>
                  <a:pt x="36" y="176"/>
                  <a:pt x="36" y="176"/>
                </a:cubicBezTo>
                <a:cubicBezTo>
                  <a:pt x="36" y="176"/>
                  <a:pt x="35" y="176"/>
                  <a:pt x="35" y="176"/>
                </a:cubicBezTo>
                <a:cubicBezTo>
                  <a:pt x="35" y="176"/>
                  <a:pt x="36" y="176"/>
                  <a:pt x="36" y="176"/>
                </a:cubicBezTo>
                <a:close/>
                <a:moveTo>
                  <a:pt x="42" y="88"/>
                </a:moveTo>
                <a:cubicBezTo>
                  <a:pt x="42" y="88"/>
                  <a:pt x="42" y="88"/>
                  <a:pt x="41" y="88"/>
                </a:cubicBezTo>
                <a:cubicBezTo>
                  <a:pt x="41" y="89"/>
                  <a:pt x="41" y="89"/>
                  <a:pt x="41" y="89"/>
                </a:cubicBezTo>
                <a:cubicBezTo>
                  <a:pt x="42" y="89"/>
                  <a:pt x="42" y="89"/>
                  <a:pt x="42" y="89"/>
                </a:cubicBezTo>
                <a:cubicBezTo>
                  <a:pt x="42" y="89"/>
                  <a:pt x="42" y="89"/>
                  <a:pt x="42" y="88"/>
                </a:cubicBezTo>
                <a:close/>
                <a:moveTo>
                  <a:pt x="41" y="134"/>
                </a:moveTo>
                <a:cubicBezTo>
                  <a:pt x="41" y="134"/>
                  <a:pt x="42" y="134"/>
                  <a:pt x="42" y="134"/>
                </a:cubicBezTo>
                <a:cubicBezTo>
                  <a:pt x="41" y="134"/>
                  <a:pt x="41" y="134"/>
                  <a:pt x="41" y="134"/>
                </a:cubicBezTo>
                <a:close/>
                <a:moveTo>
                  <a:pt x="38" y="17"/>
                </a:moveTo>
                <a:cubicBezTo>
                  <a:pt x="38" y="17"/>
                  <a:pt x="38" y="17"/>
                  <a:pt x="38" y="17"/>
                </a:cubicBezTo>
                <a:cubicBezTo>
                  <a:pt x="38" y="17"/>
                  <a:pt x="39" y="17"/>
                  <a:pt x="39" y="16"/>
                </a:cubicBezTo>
                <a:cubicBezTo>
                  <a:pt x="39" y="16"/>
                  <a:pt x="39" y="16"/>
                  <a:pt x="39" y="16"/>
                </a:cubicBezTo>
                <a:cubicBezTo>
                  <a:pt x="39" y="16"/>
                  <a:pt x="38" y="17"/>
                  <a:pt x="38" y="17"/>
                </a:cubicBezTo>
                <a:close/>
                <a:moveTo>
                  <a:pt x="42" y="113"/>
                </a:moveTo>
                <a:cubicBezTo>
                  <a:pt x="42" y="114"/>
                  <a:pt x="42" y="114"/>
                  <a:pt x="42" y="114"/>
                </a:cubicBezTo>
                <a:cubicBezTo>
                  <a:pt x="42" y="113"/>
                  <a:pt x="42" y="113"/>
                  <a:pt x="42" y="113"/>
                </a:cubicBezTo>
                <a:close/>
                <a:moveTo>
                  <a:pt x="21" y="24"/>
                </a:moveTo>
                <a:cubicBezTo>
                  <a:pt x="22" y="24"/>
                  <a:pt x="22" y="24"/>
                  <a:pt x="22" y="24"/>
                </a:cubicBezTo>
                <a:cubicBezTo>
                  <a:pt x="21" y="24"/>
                  <a:pt x="21" y="24"/>
                  <a:pt x="21" y="24"/>
                </a:cubicBezTo>
                <a:close/>
                <a:moveTo>
                  <a:pt x="42" y="150"/>
                </a:moveTo>
                <a:cubicBezTo>
                  <a:pt x="42" y="149"/>
                  <a:pt x="42" y="149"/>
                  <a:pt x="42" y="149"/>
                </a:cubicBezTo>
                <a:cubicBezTo>
                  <a:pt x="42" y="150"/>
                  <a:pt x="42" y="150"/>
                  <a:pt x="42" y="150"/>
                </a:cubicBezTo>
                <a:close/>
                <a:moveTo>
                  <a:pt x="63" y="121"/>
                </a:moveTo>
                <a:cubicBezTo>
                  <a:pt x="63" y="121"/>
                  <a:pt x="64" y="121"/>
                  <a:pt x="63" y="120"/>
                </a:cubicBezTo>
                <a:cubicBezTo>
                  <a:pt x="63" y="121"/>
                  <a:pt x="63" y="121"/>
                  <a:pt x="63" y="121"/>
                </a:cubicBezTo>
                <a:close/>
                <a:moveTo>
                  <a:pt x="42" y="168"/>
                </a:moveTo>
                <a:cubicBezTo>
                  <a:pt x="42" y="168"/>
                  <a:pt x="42" y="168"/>
                  <a:pt x="42" y="168"/>
                </a:cubicBezTo>
                <a:cubicBezTo>
                  <a:pt x="42" y="168"/>
                  <a:pt x="42" y="168"/>
                  <a:pt x="42" y="168"/>
                </a:cubicBezTo>
                <a:cubicBezTo>
                  <a:pt x="42" y="168"/>
                  <a:pt x="42" y="168"/>
                  <a:pt x="42" y="169"/>
                </a:cubicBezTo>
                <a:cubicBezTo>
                  <a:pt x="42" y="168"/>
                  <a:pt x="42" y="168"/>
                  <a:pt x="42" y="168"/>
                </a:cubicBezTo>
                <a:close/>
                <a:moveTo>
                  <a:pt x="50" y="207"/>
                </a:moveTo>
                <a:cubicBezTo>
                  <a:pt x="50" y="208"/>
                  <a:pt x="50" y="208"/>
                  <a:pt x="50" y="208"/>
                </a:cubicBezTo>
                <a:cubicBezTo>
                  <a:pt x="50" y="208"/>
                  <a:pt x="50" y="208"/>
                  <a:pt x="50" y="208"/>
                </a:cubicBezTo>
                <a:cubicBezTo>
                  <a:pt x="50" y="208"/>
                  <a:pt x="50" y="208"/>
                  <a:pt x="50" y="207"/>
                </a:cubicBezTo>
                <a:close/>
                <a:moveTo>
                  <a:pt x="42" y="51"/>
                </a:moveTo>
                <a:cubicBezTo>
                  <a:pt x="43" y="51"/>
                  <a:pt x="43" y="51"/>
                  <a:pt x="43" y="51"/>
                </a:cubicBezTo>
                <a:cubicBezTo>
                  <a:pt x="43" y="51"/>
                  <a:pt x="43" y="50"/>
                  <a:pt x="43" y="50"/>
                </a:cubicBezTo>
                <a:cubicBezTo>
                  <a:pt x="43" y="50"/>
                  <a:pt x="43" y="50"/>
                  <a:pt x="42" y="51"/>
                </a:cubicBezTo>
                <a:close/>
                <a:moveTo>
                  <a:pt x="30" y="92"/>
                </a:moveTo>
                <a:cubicBezTo>
                  <a:pt x="30" y="92"/>
                  <a:pt x="30" y="92"/>
                  <a:pt x="30" y="92"/>
                </a:cubicBezTo>
                <a:cubicBezTo>
                  <a:pt x="30" y="92"/>
                  <a:pt x="29" y="92"/>
                  <a:pt x="29" y="92"/>
                </a:cubicBezTo>
                <a:cubicBezTo>
                  <a:pt x="29" y="92"/>
                  <a:pt x="29" y="92"/>
                  <a:pt x="29" y="92"/>
                </a:cubicBezTo>
                <a:cubicBezTo>
                  <a:pt x="29" y="92"/>
                  <a:pt x="29" y="92"/>
                  <a:pt x="30" y="92"/>
                </a:cubicBezTo>
                <a:close/>
                <a:moveTo>
                  <a:pt x="36" y="102"/>
                </a:moveTo>
                <a:cubicBezTo>
                  <a:pt x="36" y="102"/>
                  <a:pt x="36" y="102"/>
                  <a:pt x="36" y="102"/>
                </a:cubicBezTo>
                <a:cubicBezTo>
                  <a:pt x="36" y="102"/>
                  <a:pt x="35" y="102"/>
                  <a:pt x="35" y="102"/>
                </a:cubicBezTo>
                <a:cubicBezTo>
                  <a:pt x="35" y="103"/>
                  <a:pt x="35" y="103"/>
                  <a:pt x="36" y="103"/>
                </a:cubicBezTo>
                <a:cubicBezTo>
                  <a:pt x="36" y="102"/>
                  <a:pt x="36" y="102"/>
                  <a:pt x="36" y="102"/>
                </a:cubicBezTo>
                <a:close/>
                <a:moveTo>
                  <a:pt x="19" y="120"/>
                </a:moveTo>
                <a:cubicBezTo>
                  <a:pt x="19" y="120"/>
                  <a:pt x="19" y="120"/>
                  <a:pt x="19" y="120"/>
                </a:cubicBezTo>
                <a:cubicBezTo>
                  <a:pt x="19" y="120"/>
                  <a:pt x="19" y="119"/>
                  <a:pt x="19" y="119"/>
                </a:cubicBezTo>
                <a:cubicBezTo>
                  <a:pt x="19" y="119"/>
                  <a:pt x="19" y="119"/>
                  <a:pt x="19" y="119"/>
                </a:cubicBezTo>
                <a:cubicBezTo>
                  <a:pt x="19" y="119"/>
                  <a:pt x="19" y="120"/>
                  <a:pt x="19" y="120"/>
                </a:cubicBezTo>
                <a:close/>
                <a:moveTo>
                  <a:pt x="19" y="121"/>
                </a:moveTo>
                <a:cubicBezTo>
                  <a:pt x="19" y="121"/>
                  <a:pt x="19" y="121"/>
                  <a:pt x="19" y="121"/>
                </a:cubicBezTo>
                <a:cubicBezTo>
                  <a:pt x="19" y="121"/>
                  <a:pt x="19" y="121"/>
                  <a:pt x="19" y="121"/>
                </a:cubicBezTo>
                <a:cubicBezTo>
                  <a:pt x="19" y="121"/>
                  <a:pt x="19" y="121"/>
                  <a:pt x="19" y="121"/>
                </a:cubicBezTo>
                <a:cubicBezTo>
                  <a:pt x="19" y="121"/>
                  <a:pt x="19" y="121"/>
                  <a:pt x="19" y="121"/>
                </a:cubicBezTo>
                <a:close/>
                <a:moveTo>
                  <a:pt x="41" y="173"/>
                </a:moveTo>
                <a:cubicBezTo>
                  <a:pt x="41" y="173"/>
                  <a:pt x="41" y="173"/>
                  <a:pt x="41" y="173"/>
                </a:cubicBezTo>
                <a:cubicBezTo>
                  <a:pt x="41" y="173"/>
                  <a:pt x="41" y="173"/>
                  <a:pt x="41" y="173"/>
                </a:cubicBezTo>
                <a:cubicBezTo>
                  <a:pt x="42" y="173"/>
                  <a:pt x="42" y="173"/>
                  <a:pt x="42" y="173"/>
                </a:cubicBezTo>
                <a:cubicBezTo>
                  <a:pt x="42" y="173"/>
                  <a:pt x="42" y="173"/>
                  <a:pt x="41" y="173"/>
                </a:cubicBezTo>
                <a:close/>
                <a:moveTo>
                  <a:pt x="39" y="173"/>
                </a:moveTo>
                <a:cubicBezTo>
                  <a:pt x="39" y="173"/>
                  <a:pt x="39" y="173"/>
                  <a:pt x="39" y="173"/>
                </a:cubicBezTo>
                <a:cubicBezTo>
                  <a:pt x="39" y="173"/>
                  <a:pt x="39" y="172"/>
                  <a:pt x="39" y="172"/>
                </a:cubicBezTo>
                <a:cubicBezTo>
                  <a:pt x="39" y="172"/>
                  <a:pt x="39" y="172"/>
                  <a:pt x="39" y="172"/>
                </a:cubicBezTo>
                <a:cubicBezTo>
                  <a:pt x="39" y="172"/>
                  <a:pt x="39" y="173"/>
                  <a:pt x="39" y="173"/>
                </a:cubicBezTo>
                <a:close/>
                <a:moveTo>
                  <a:pt x="36" y="129"/>
                </a:moveTo>
                <a:cubicBezTo>
                  <a:pt x="36" y="129"/>
                  <a:pt x="36" y="129"/>
                  <a:pt x="36" y="129"/>
                </a:cubicBezTo>
                <a:cubicBezTo>
                  <a:pt x="36" y="129"/>
                  <a:pt x="36" y="129"/>
                  <a:pt x="36" y="129"/>
                </a:cubicBezTo>
                <a:cubicBezTo>
                  <a:pt x="36" y="129"/>
                  <a:pt x="36" y="129"/>
                  <a:pt x="36" y="129"/>
                </a:cubicBezTo>
                <a:cubicBezTo>
                  <a:pt x="36" y="129"/>
                  <a:pt x="36" y="129"/>
                  <a:pt x="36" y="12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54" name="Freeform 172"/>
          <p:cNvSpPr>
            <a:spLocks noEditPoints="1"/>
          </p:cNvSpPr>
          <p:nvPr/>
        </p:nvSpPr>
        <p:spPr bwMode="auto">
          <a:xfrm>
            <a:off x="4549288" y="3063571"/>
            <a:ext cx="241379" cy="182820"/>
          </a:xfrm>
          <a:custGeom>
            <a:gdLst>
              <a:gd fmla="*/ 91 w 93" name="T0"/>
              <a:gd fmla="*/ 19 h 70" name="T1"/>
              <a:gd fmla="*/ 87 w 93" name="T2"/>
              <a:gd fmla="*/ 20 h 70" name="T3"/>
              <a:gd fmla="*/ 70 w 93" name="T4"/>
              <a:gd fmla="*/ 32 h 70" name="T5"/>
              <a:gd fmla="*/ 59 w 93" name="T6"/>
              <a:gd fmla="*/ 52 h 70" name="T7"/>
              <a:gd fmla="*/ 39 w 93" name="T8"/>
              <a:gd fmla="*/ 69 h 70" name="T9"/>
              <a:gd fmla="*/ 38 w 93" name="T10"/>
              <a:gd fmla="*/ 58 h 70" name="T11"/>
              <a:gd fmla="*/ 46 w 93" name="T12"/>
              <a:gd fmla="*/ 39 h 70" name="T13"/>
              <a:gd fmla="*/ 27 w 93" name="T14"/>
              <a:gd fmla="*/ 53 h 70" name="T15"/>
              <a:gd fmla="*/ 15 w 93" name="T16"/>
              <a:gd fmla="*/ 51 h 70" name="T17"/>
              <a:gd fmla="*/ 33 w 93" name="T18"/>
              <a:gd fmla="*/ 26 h 70" name="T19"/>
              <a:gd fmla="*/ 9 w 93" name="T20"/>
              <a:gd fmla="*/ 36 h 70" name="T21"/>
              <a:gd fmla="*/ 4 w 93" name="T22"/>
              <a:gd fmla="*/ 24 h 70" name="T23"/>
              <a:gd fmla="*/ 33 w 93" name="T24"/>
              <a:gd fmla="*/ 5 h 70" name="T25"/>
              <a:gd fmla="*/ 67 w 93" name="T26"/>
              <a:gd fmla="*/ 2 h 70" name="T27"/>
              <a:gd fmla="*/ 90 w 93" name="T28"/>
              <a:gd fmla="*/ 15 h 70" name="T29"/>
              <a:gd fmla="*/ 57 w 93" name="T30"/>
              <a:gd fmla="*/ 24 h 70" name="T31"/>
              <a:gd fmla="*/ 58 w 93" name="T32"/>
              <a:gd fmla="*/ 24 h 70" name="T33"/>
              <a:gd fmla="*/ 80 w 93" name="T34"/>
              <a:gd fmla="*/ 20 h 70" name="T35"/>
              <a:gd fmla="*/ 70 w 93" name="T36"/>
              <a:gd fmla="*/ 10 h 70" name="T37"/>
              <a:gd fmla="*/ 59 w 93" name="T38"/>
              <a:gd fmla="*/ 3 h 70" name="T39"/>
              <a:gd fmla="*/ 27 w 93" name="T40"/>
              <a:gd fmla="*/ 16 h 70" name="T41"/>
              <a:gd fmla="*/ 3 w 93" name="T42"/>
              <a:gd fmla="*/ 29 h 70" name="T43"/>
              <a:gd fmla="*/ 8 w 93" name="T44"/>
              <a:gd fmla="*/ 31 h 70" name="T45"/>
              <a:gd fmla="*/ 38 w 93" name="T46"/>
              <a:gd fmla="*/ 18 h 70" name="T47"/>
              <a:gd fmla="*/ 49 w 93" name="T48"/>
              <a:gd fmla="*/ 15 h 70" name="T49"/>
              <a:gd fmla="*/ 50 w 93" name="T50"/>
              <a:gd fmla="*/ 16 h 70" name="T51"/>
              <a:gd fmla="*/ 36 w 93" name="T52"/>
              <a:gd fmla="*/ 28 h 70" name="T53"/>
              <a:gd fmla="*/ 21 w 93" name="T54"/>
              <a:gd fmla="*/ 46 h 70" name="T55"/>
              <a:gd fmla="*/ 26 w 93" name="T56"/>
              <a:gd fmla="*/ 49 h 70" name="T57"/>
              <a:gd fmla="*/ 59 w 93" name="T58"/>
              <a:gd fmla="*/ 21 h 70" name="T59"/>
              <a:gd fmla="*/ 60 w 93" name="T60"/>
              <a:gd fmla="*/ 23 h 70" name="T61"/>
              <a:gd fmla="*/ 51 w 93" name="T62"/>
              <a:gd fmla="*/ 38 h 70" name="T63"/>
              <a:gd fmla="*/ 40 w 93" name="T64"/>
              <a:gd fmla="*/ 64 h 70" name="T65"/>
              <a:gd fmla="*/ 54 w 93" name="T66"/>
              <a:gd fmla="*/ 55 h 70" name="T67"/>
              <a:gd fmla="*/ 71 w 93" name="T68"/>
              <a:gd fmla="*/ 27 h 70" name="T69"/>
              <a:gd fmla="*/ 7 w 93" name="T70"/>
              <a:gd fmla="*/ 25 h 70" name="T71"/>
              <a:gd fmla="*/ 30 w 93" name="T72"/>
              <a:gd fmla="*/ 12 h 70" name="T73"/>
              <a:gd fmla="*/ 54 w 93" name="T74"/>
              <a:gd fmla="*/ 2 h 70" name="T75"/>
              <a:gd fmla="*/ 27 w 93" name="T76"/>
              <a:gd fmla="*/ 11 h 70" name="T77"/>
              <a:gd fmla="*/ 7 w 93" name="T78"/>
              <a:gd fmla="*/ 24 h 70" name="T79"/>
              <a:gd fmla="*/ 12 w 93" name="T80"/>
              <a:gd fmla="*/ 33 h 70" name="T81"/>
              <a:gd fmla="*/ 2 w 93" name="T82"/>
              <a:gd fmla="*/ 33 h 70" name="T83"/>
              <a:gd fmla="*/ 20 w 93" name="T84"/>
              <a:gd fmla="*/ 31 h 70" name="T85"/>
              <a:gd fmla="*/ 84 w 93" name="T86"/>
              <a:gd fmla="*/ 15 h 70" name="T87"/>
              <a:gd fmla="*/ 75 w 93" name="T88"/>
              <a:gd fmla="*/ 12 h 70" name="T89"/>
              <a:gd fmla="*/ 14 w 93" name="T90"/>
              <a:gd fmla="*/ 30 h 70" name="T91"/>
              <a:gd fmla="*/ 53 w 93" name="T92"/>
              <a:gd fmla="*/ 32 h 70" name="T93"/>
              <a:gd fmla="*/ 41 w 93" name="T94"/>
              <a:gd fmla="*/ 50 h 70" name="T95"/>
              <a:gd fmla="*/ 51 w 93" name="T96"/>
              <a:gd fmla="*/ 36 h 70" name="T97"/>
              <a:gd fmla="*/ 70 w 93" name="T98"/>
              <a:gd fmla="*/ 7 h 70" name="T99"/>
              <a:gd fmla="*/ 78 w 93" name="T100"/>
              <a:gd fmla="*/ 17 h 70" name="T101"/>
              <a:gd fmla="*/ 71 w 93" name="T102"/>
              <a:gd fmla="*/ 7 h 70" name="T103"/>
              <a:gd fmla="*/ 41 w 93" name="T104"/>
              <a:gd fmla="*/ 67 h 70" name="T105"/>
              <a:gd fmla="*/ 18 w 93" name="T106"/>
              <a:gd fmla="*/ 54 h 70"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70" w="93">
                <a:moveTo>
                  <a:pt x="92" y="15"/>
                </a:moveTo>
                <a:cubicBezTo>
                  <a:pt x="93" y="15"/>
                  <a:pt x="93" y="16"/>
                  <a:pt x="93" y="17"/>
                </a:cubicBezTo>
                <a:cubicBezTo>
                  <a:pt x="93" y="17"/>
                  <a:pt x="93" y="17"/>
                  <a:pt x="93" y="18"/>
                </a:cubicBezTo>
                <a:cubicBezTo>
                  <a:pt x="93" y="19"/>
                  <a:pt x="92" y="19"/>
                  <a:pt x="91" y="19"/>
                </a:cubicBezTo>
                <a:cubicBezTo>
                  <a:pt x="91" y="19"/>
                  <a:pt x="90" y="19"/>
                  <a:pt x="90" y="19"/>
                </a:cubicBezTo>
                <a:cubicBezTo>
                  <a:pt x="89" y="19"/>
                  <a:pt x="89" y="20"/>
                  <a:pt x="89" y="20"/>
                </a:cubicBezTo>
                <a:cubicBezTo>
                  <a:pt x="88" y="20"/>
                  <a:pt x="88" y="20"/>
                  <a:pt x="88" y="20"/>
                </a:cubicBezTo>
                <a:cubicBezTo>
                  <a:pt x="88" y="21"/>
                  <a:pt x="87" y="21"/>
                  <a:pt x="87" y="20"/>
                </a:cubicBezTo>
                <a:cubicBezTo>
                  <a:pt x="87" y="20"/>
                  <a:pt x="86" y="20"/>
                  <a:pt x="86" y="20"/>
                </a:cubicBezTo>
                <a:cubicBezTo>
                  <a:pt x="86" y="21"/>
                  <a:pt x="85" y="22"/>
                  <a:pt x="84" y="22"/>
                </a:cubicBezTo>
                <a:cubicBezTo>
                  <a:pt x="82" y="22"/>
                  <a:pt x="81" y="23"/>
                  <a:pt x="79" y="23"/>
                </a:cubicBezTo>
                <a:cubicBezTo>
                  <a:pt x="76" y="26"/>
                  <a:pt x="73" y="29"/>
                  <a:pt x="70" y="32"/>
                </a:cubicBezTo>
                <a:cubicBezTo>
                  <a:pt x="70" y="33"/>
                  <a:pt x="69" y="34"/>
                  <a:pt x="68" y="35"/>
                </a:cubicBezTo>
                <a:cubicBezTo>
                  <a:pt x="68" y="36"/>
                  <a:pt x="67" y="38"/>
                  <a:pt x="66" y="39"/>
                </a:cubicBezTo>
                <a:cubicBezTo>
                  <a:pt x="65" y="42"/>
                  <a:pt x="63" y="45"/>
                  <a:pt x="62" y="48"/>
                </a:cubicBezTo>
                <a:cubicBezTo>
                  <a:pt x="61" y="50"/>
                  <a:pt x="60" y="51"/>
                  <a:pt x="59" y="52"/>
                </a:cubicBezTo>
                <a:cubicBezTo>
                  <a:pt x="58" y="54"/>
                  <a:pt x="57" y="57"/>
                  <a:pt x="55" y="59"/>
                </a:cubicBezTo>
                <a:cubicBezTo>
                  <a:pt x="54" y="62"/>
                  <a:pt x="52" y="64"/>
                  <a:pt x="49" y="66"/>
                </a:cubicBezTo>
                <a:cubicBezTo>
                  <a:pt x="47" y="68"/>
                  <a:pt x="45" y="69"/>
                  <a:pt x="42" y="70"/>
                </a:cubicBezTo>
                <a:cubicBezTo>
                  <a:pt x="41" y="70"/>
                  <a:pt x="40" y="70"/>
                  <a:pt x="39" y="69"/>
                </a:cubicBezTo>
                <a:cubicBezTo>
                  <a:pt x="38" y="69"/>
                  <a:pt x="37" y="68"/>
                  <a:pt x="37" y="67"/>
                </a:cubicBezTo>
                <a:cubicBezTo>
                  <a:pt x="37" y="66"/>
                  <a:pt x="37" y="65"/>
                  <a:pt x="37" y="64"/>
                </a:cubicBezTo>
                <a:cubicBezTo>
                  <a:pt x="37" y="63"/>
                  <a:pt x="37" y="62"/>
                  <a:pt x="37" y="61"/>
                </a:cubicBezTo>
                <a:cubicBezTo>
                  <a:pt x="38" y="60"/>
                  <a:pt x="38" y="59"/>
                  <a:pt x="38" y="58"/>
                </a:cubicBezTo>
                <a:cubicBezTo>
                  <a:pt x="38" y="54"/>
                  <a:pt x="39" y="49"/>
                  <a:pt x="42" y="46"/>
                </a:cubicBezTo>
                <a:cubicBezTo>
                  <a:pt x="43" y="44"/>
                  <a:pt x="44" y="42"/>
                  <a:pt x="45" y="40"/>
                </a:cubicBezTo>
                <a:cubicBezTo>
                  <a:pt x="46" y="39"/>
                  <a:pt x="46" y="39"/>
                  <a:pt x="46" y="39"/>
                </a:cubicBezTo>
                <a:cubicBezTo>
                  <a:pt x="46" y="39"/>
                  <a:pt x="46" y="39"/>
                  <a:pt x="46" y="39"/>
                </a:cubicBezTo>
                <a:cubicBezTo>
                  <a:pt x="46" y="39"/>
                  <a:pt x="46" y="39"/>
                  <a:pt x="46" y="39"/>
                </a:cubicBezTo>
                <a:cubicBezTo>
                  <a:pt x="43" y="41"/>
                  <a:pt x="40" y="43"/>
                  <a:pt x="37" y="46"/>
                </a:cubicBezTo>
                <a:cubicBezTo>
                  <a:pt x="35" y="47"/>
                  <a:pt x="33" y="48"/>
                  <a:pt x="31" y="49"/>
                </a:cubicBezTo>
                <a:cubicBezTo>
                  <a:pt x="30" y="51"/>
                  <a:pt x="28" y="52"/>
                  <a:pt x="27" y="53"/>
                </a:cubicBezTo>
                <a:cubicBezTo>
                  <a:pt x="25" y="54"/>
                  <a:pt x="23" y="55"/>
                  <a:pt x="21" y="55"/>
                </a:cubicBezTo>
                <a:cubicBezTo>
                  <a:pt x="19" y="56"/>
                  <a:pt x="18" y="56"/>
                  <a:pt x="17" y="55"/>
                </a:cubicBezTo>
                <a:cubicBezTo>
                  <a:pt x="16" y="55"/>
                  <a:pt x="15" y="54"/>
                  <a:pt x="16" y="52"/>
                </a:cubicBezTo>
                <a:cubicBezTo>
                  <a:pt x="16" y="52"/>
                  <a:pt x="16" y="51"/>
                  <a:pt x="15" y="51"/>
                </a:cubicBezTo>
                <a:cubicBezTo>
                  <a:pt x="15" y="50"/>
                  <a:pt x="15" y="50"/>
                  <a:pt x="15" y="49"/>
                </a:cubicBezTo>
                <a:cubicBezTo>
                  <a:pt x="16" y="47"/>
                  <a:pt x="17" y="44"/>
                  <a:pt x="18" y="42"/>
                </a:cubicBezTo>
                <a:cubicBezTo>
                  <a:pt x="21" y="38"/>
                  <a:pt x="24" y="34"/>
                  <a:pt x="28" y="31"/>
                </a:cubicBezTo>
                <a:cubicBezTo>
                  <a:pt x="30" y="29"/>
                  <a:pt x="31" y="28"/>
                  <a:pt x="33" y="26"/>
                </a:cubicBezTo>
                <a:cubicBezTo>
                  <a:pt x="33" y="26"/>
                  <a:pt x="33" y="26"/>
                  <a:pt x="33" y="26"/>
                </a:cubicBezTo>
                <a:cubicBezTo>
                  <a:pt x="33" y="26"/>
                  <a:pt x="33" y="26"/>
                  <a:pt x="32" y="26"/>
                </a:cubicBezTo>
                <a:cubicBezTo>
                  <a:pt x="29" y="28"/>
                  <a:pt x="25" y="30"/>
                  <a:pt x="21" y="32"/>
                </a:cubicBezTo>
                <a:cubicBezTo>
                  <a:pt x="17" y="34"/>
                  <a:pt x="13" y="35"/>
                  <a:pt x="9" y="36"/>
                </a:cubicBezTo>
                <a:cubicBezTo>
                  <a:pt x="7" y="37"/>
                  <a:pt x="5" y="37"/>
                  <a:pt x="3" y="36"/>
                </a:cubicBezTo>
                <a:cubicBezTo>
                  <a:pt x="2" y="36"/>
                  <a:pt x="1" y="36"/>
                  <a:pt x="1" y="35"/>
                </a:cubicBezTo>
                <a:cubicBezTo>
                  <a:pt x="0" y="35"/>
                  <a:pt x="0" y="34"/>
                  <a:pt x="0" y="33"/>
                </a:cubicBezTo>
                <a:cubicBezTo>
                  <a:pt x="0" y="30"/>
                  <a:pt x="1" y="27"/>
                  <a:pt x="4" y="24"/>
                </a:cubicBezTo>
                <a:cubicBezTo>
                  <a:pt x="5" y="24"/>
                  <a:pt x="6" y="23"/>
                  <a:pt x="6" y="22"/>
                </a:cubicBezTo>
                <a:cubicBezTo>
                  <a:pt x="8" y="21"/>
                  <a:pt x="9" y="19"/>
                  <a:pt x="11" y="18"/>
                </a:cubicBezTo>
                <a:cubicBezTo>
                  <a:pt x="15" y="16"/>
                  <a:pt x="19" y="13"/>
                  <a:pt x="22" y="10"/>
                </a:cubicBezTo>
                <a:cubicBezTo>
                  <a:pt x="26" y="8"/>
                  <a:pt x="29" y="6"/>
                  <a:pt x="33" y="5"/>
                </a:cubicBezTo>
                <a:cubicBezTo>
                  <a:pt x="36" y="3"/>
                  <a:pt x="40" y="2"/>
                  <a:pt x="44" y="1"/>
                </a:cubicBezTo>
                <a:cubicBezTo>
                  <a:pt x="46" y="0"/>
                  <a:pt x="49" y="0"/>
                  <a:pt x="51" y="0"/>
                </a:cubicBezTo>
                <a:cubicBezTo>
                  <a:pt x="54" y="0"/>
                  <a:pt x="57" y="0"/>
                  <a:pt x="60" y="1"/>
                </a:cubicBezTo>
                <a:cubicBezTo>
                  <a:pt x="63" y="1"/>
                  <a:pt x="65" y="1"/>
                  <a:pt x="67" y="2"/>
                </a:cubicBezTo>
                <a:cubicBezTo>
                  <a:pt x="68" y="3"/>
                  <a:pt x="69" y="3"/>
                  <a:pt x="70" y="4"/>
                </a:cubicBezTo>
                <a:cubicBezTo>
                  <a:pt x="72" y="6"/>
                  <a:pt x="73" y="7"/>
                  <a:pt x="75" y="8"/>
                </a:cubicBezTo>
                <a:cubicBezTo>
                  <a:pt x="78" y="10"/>
                  <a:pt x="80" y="12"/>
                  <a:pt x="83" y="13"/>
                </a:cubicBezTo>
                <a:cubicBezTo>
                  <a:pt x="86" y="14"/>
                  <a:pt x="88" y="15"/>
                  <a:pt x="90" y="15"/>
                </a:cubicBezTo>
                <a:cubicBezTo>
                  <a:pt x="90" y="15"/>
                  <a:pt x="90" y="16"/>
                  <a:pt x="90" y="16"/>
                </a:cubicBezTo>
                <a:cubicBezTo>
                  <a:pt x="91" y="16"/>
                  <a:pt x="91" y="16"/>
                  <a:pt x="92" y="15"/>
                </a:cubicBezTo>
                <a:close/>
                <a:moveTo>
                  <a:pt x="58" y="24"/>
                </a:moveTo>
                <a:cubicBezTo>
                  <a:pt x="58" y="24"/>
                  <a:pt x="57" y="24"/>
                  <a:pt x="57" y="24"/>
                </a:cubicBezTo>
                <a:cubicBezTo>
                  <a:pt x="57" y="25"/>
                  <a:pt x="56" y="26"/>
                  <a:pt x="55" y="27"/>
                </a:cubicBezTo>
                <a:cubicBezTo>
                  <a:pt x="55" y="27"/>
                  <a:pt x="55" y="27"/>
                  <a:pt x="55" y="27"/>
                </a:cubicBezTo>
                <a:cubicBezTo>
                  <a:pt x="55" y="27"/>
                  <a:pt x="56" y="26"/>
                  <a:pt x="56" y="26"/>
                </a:cubicBezTo>
                <a:cubicBezTo>
                  <a:pt x="57" y="25"/>
                  <a:pt x="57" y="25"/>
                  <a:pt x="58" y="24"/>
                </a:cubicBezTo>
                <a:cubicBezTo>
                  <a:pt x="58" y="24"/>
                  <a:pt x="58" y="24"/>
                  <a:pt x="58" y="24"/>
                </a:cubicBezTo>
                <a:cubicBezTo>
                  <a:pt x="58" y="24"/>
                  <a:pt x="58" y="24"/>
                  <a:pt x="58" y="24"/>
                </a:cubicBezTo>
                <a:cubicBezTo>
                  <a:pt x="58" y="24"/>
                  <a:pt x="58" y="24"/>
                  <a:pt x="58" y="24"/>
                </a:cubicBezTo>
                <a:close/>
                <a:moveTo>
                  <a:pt x="80" y="20"/>
                </a:moveTo>
                <a:cubicBezTo>
                  <a:pt x="80" y="20"/>
                  <a:pt x="80" y="20"/>
                  <a:pt x="79" y="20"/>
                </a:cubicBezTo>
                <a:cubicBezTo>
                  <a:pt x="79" y="19"/>
                  <a:pt x="78" y="19"/>
                  <a:pt x="77" y="18"/>
                </a:cubicBezTo>
                <a:cubicBezTo>
                  <a:pt x="75" y="18"/>
                  <a:pt x="74" y="17"/>
                  <a:pt x="72" y="15"/>
                </a:cubicBezTo>
                <a:cubicBezTo>
                  <a:pt x="71" y="14"/>
                  <a:pt x="70" y="12"/>
                  <a:pt x="70" y="10"/>
                </a:cubicBezTo>
                <a:cubicBezTo>
                  <a:pt x="69" y="9"/>
                  <a:pt x="69" y="8"/>
                  <a:pt x="69" y="8"/>
                </a:cubicBezTo>
                <a:cubicBezTo>
                  <a:pt x="68" y="6"/>
                  <a:pt x="68" y="5"/>
                  <a:pt x="67" y="5"/>
                </a:cubicBezTo>
                <a:cubicBezTo>
                  <a:pt x="65" y="4"/>
                  <a:pt x="64" y="3"/>
                  <a:pt x="63" y="3"/>
                </a:cubicBezTo>
                <a:cubicBezTo>
                  <a:pt x="61" y="3"/>
                  <a:pt x="60" y="3"/>
                  <a:pt x="59" y="3"/>
                </a:cubicBezTo>
                <a:cubicBezTo>
                  <a:pt x="56" y="3"/>
                  <a:pt x="53" y="4"/>
                  <a:pt x="50" y="5"/>
                </a:cubicBezTo>
                <a:cubicBezTo>
                  <a:pt x="47" y="6"/>
                  <a:pt x="43" y="7"/>
                  <a:pt x="40" y="9"/>
                </a:cubicBezTo>
                <a:cubicBezTo>
                  <a:pt x="38" y="10"/>
                  <a:pt x="35" y="11"/>
                  <a:pt x="32" y="13"/>
                </a:cubicBezTo>
                <a:cubicBezTo>
                  <a:pt x="30" y="14"/>
                  <a:pt x="29" y="15"/>
                  <a:pt x="27" y="16"/>
                </a:cubicBezTo>
                <a:cubicBezTo>
                  <a:pt x="24" y="17"/>
                  <a:pt x="22" y="19"/>
                  <a:pt x="19" y="20"/>
                </a:cubicBezTo>
                <a:cubicBezTo>
                  <a:pt x="17" y="21"/>
                  <a:pt x="16" y="22"/>
                  <a:pt x="14" y="23"/>
                </a:cubicBezTo>
                <a:cubicBezTo>
                  <a:pt x="11" y="25"/>
                  <a:pt x="8" y="26"/>
                  <a:pt x="5" y="28"/>
                </a:cubicBezTo>
                <a:cubicBezTo>
                  <a:pt x="5" y="29"/>
                  <a:pt x="4" y="29"/>
                  <a:pt x="3" y="29"/>
                </a:cubicBezTo>
                <a:cubicBezTo>
                  <a:pt x="3" y="29"/>
                  <a:pt x="3" y="30"/>
                  <a:pt x="2" y="30"/>
                </a:cubicBezTo>
                <a:cubicBezTo>
                  <a:pt x="3" y="31"/>
                  <a:pt x="3" y="31"/>
                  <a:pt x="4" y="31"/>
                </a:cubicBezTo>
                <a:cubicBezTo>
                  <a:pt x="4" y="31"/>
                  <a:pt x="5" y="31"/>
                  <a:pt x="6" y="31"/>
                </a:cubicBezTo>
                <a:cubicBezTo>
                  <a:pt x="6" y="31"/>
                  <a:pt x="7" y="31"/>
                  <a:pt x="8" y="31"/>
                </a:cubicBezTo>
                <a:cubicBezTo>
                  <a:pt x="9" y="31"/>
                  <a:pt x="10" y="30"/>
                  <a:pt x="11" y="30"/>
                </a:cubicBezTo>
                <a:cubicBezTo>
                  <a:pt x="13" y="29"/>
                  <a:pt x="16" y="28"/>
                  <a:pt x="19" y="26"/>
                </a:cubicBezTo>
                <a:cubicBezTo>
                  <a:pt x="21" y="25"/>
                  <a:pt x="24" y="24"/>
                  <a:pt x="27" y="23"/>
                </a:cubicBezTo>
                <a:cubicBezTo>
                  <a:pt x="31" y="22"/>
                  <a:pt x="34" y="20"/>
                  <a:pt x="38" y="18"/>
                </a:cubicBezTo>
                <a:cubicBezTo>
                  <a:pt x="41" y="17"/>
                  <a:pt x="43" y="16"/>
                  <a:pt x="46" y="15"/>
                </a:cubicBezTo>
                <a:cubicBezTo>
                  <a:pt x="47" y="14"/>
                  <a:pt x="47" y="14"/>
                  <a:pt x="48" y="13"/>
                </a:cubicBezTo>
                <a:cubicBezTo>
                  <a:pt x="49" y="13"/>
                  <a:pt x="49" y="13"/>
                  <a:pt x="49" y="14"/>
                </a:cubicBezTo>
                <a:cubicBezTo>
                  <a:pt x="50" y="14"/>
                  <a:pt x="50" y="14"/>
                  <a:pt x="49" y="15"/>
                </a:cubicBezTo>
                <a:cubicBezTo>
                  <a:pt x="49" y="15"/>
                  <a:pt x="49" y="15"/>
                  <a:pt x="49" y="15"/>
                </a:cubicBezTo>
                <a:cubicBezTo>
                  <a:pt x="49" y="15"/>
                  <a:pt x="48" y="16"/>
                  <a:pt x="48" y="16"/>
                </a:cubicBezTo>
                <a:cubicBezTo>
                  <a:pt x="48" y="16"/>
                  <a:pt x="49" y="16"/>
                  <a:pt x="49" y="16"/>
                </a:cubicBezTo>
                <a:cubicBezTo>
                  <a:pt x="50" y="15"/>
                  <a:pt x="50" y="16"/>
                  <a:pt x="50" y="16"/>
                </a:cubicBezTo>
                <a:cubicBezTo>
                  <a:pt x="50" y="16"/>
                  <a:pt x="50" y="17"/>
                  <a:pt x="50" y="17"/>
                </a:cubicBezTo>
                <a:cubicBezTo>
                  <a:pt x="48" y="18"/>
                  <a:pt x="47" y="19"/>
                  <a:pt x="45" y="20"/>
                </a:cubicBezTo>
                <a:cubicBezTo>
                  <a:pt x="44" y="21"/>
                  <a:pt x="43" y="22"/>
                  <a:pt x="42" y="23"/>
                </a:cubicBezTo>
                <a:cubicBezTo>
                  <a:pt x="40" y="25"/>
                  <a:pt x="38" y="27"/>
                  <a:pt x="36" y="28"/>
                </a:cubicBezTo>
                <a:cubicBezTo>
                  <a:pt x="35" y="29"/>
                  <a:pt x="34" y="30"/>
                  <a:pt x="34" y="31"/>
                </a:cubicBezTo>
                <a:cubicBezTo>
                  <a:pt x="31" y="33"/>
                  <a:pt x="29" y="35"/>
                  <a:pt x="27" y="38"/>
                </a:cubicBezTo>
                <a:cubicBezTo>
                  <a:pt x="25" y="40"/>
                  <a:pt x="23" y="41"/>
                  <a:pt x="22" y="43"/>
                </a:cubicBezTo>
                <a:cubicBezTo>
                  <a:pt x="22" y="44"/>
                  <a:pt x="21" y="45"/>
                  <a:pt x="21" y="46"/>
                </a:cubicBezTo>
                <a:cubicBezTo>
                  <a:pt x="19" y="47"/>
                  <a:pt x="19" y="48"/>
                  <a:pt x="18" y="50"/>
                </a:cubicBezTo>
                <a:cubicBezTo>
                  <a:pt x="18" y="50"/>
                  <a:pt x="18" y="50"/>
                  <a:pt x="18" y="51"/>
                </a:cubicBezTo>
                <a:cubicBezTo>
                  <a:pt x="18" y="51"/>
                  <a:pt x="20" y="51"/>
                  <a:pt x="21" y="51"/>
                </a:cubicBezTo>
                <a:cubicBezTo>
                  <a:pt x="22" y="51"/>
                  <a:pt x="24" y="50"/>
                  <a:pt x="26" y="49"/>
                </a:cubicBezTo>
                <a:cubicBezTo>
                  <a:pt x="27" y="48"/>
                  <a:pt x="29" y="47"/>
                  <a:pt x="31" y="46"/>
                </a:cubicBezTo>
                <a:cubicBezTo>
                  <a:pt x="36" y="42"/>
                  <a:pt x="40" y="38"/>
                  <a:pt x="45" y="34"/>
                </a:cubicBezTo>
                <a:cubicBezTo>
                  <a:pt x="47" y="32"/>
                  <a:pt x="49" y="30"/>
                  <a:pt x="51" y="28"/>
                </a:cubicBezTo>
                <a:cubicBezTo>
                  <a:pt x="54" y="26"/>
                  <a:pt x="56" y="23"/>
                  <a:pt x="59" y="21"/>
                </a:cubicBezTo>
                <a:cubicBezTo>
                  <a:pt x="59" y="20"/>
                  <a:pt x="59" y="20"/>
                  <a:pt x="60" y="20"/>
                </a:cubicBezTo>
                <a:cubicBezTo>
                  <a:pt x="60" y="19"/>
                  <a:pt x="61" y="20"/>
                  <a:pt x="61" y="20"/>
                </a:cubicBezTo>
                <a:cubicBezTo>
                  <a:pt x="61" y="21"/>
                  <a:pt x="61" y="21"/>
                  <a:pt x="61" y="22"/>
                </a:cubicBezTo>
                <a:cubicBezTo>
                  <a:pt x="61" y="22"/>
                  <a:pt x="61" y="23"/>
                  <a:pt x="60" y="23"/>
                </a:cubicBezTo>
                <a:cubicBezTo>
                  <a:pt x="61" y="24"/>
                  <a:pt x="61" y="24"/>
                  <a:pt x="61" y="25"/>
                </a:cubicBezTo>
                <a:cubicBezTo>
                  <a:pt x="61" y="25"/>
                  <a:pt x="60" y="25"/>
                  <a:pt x="60" y="25"/>
                </a:cubicBezTo>
                <a:cubicBezTo>
                  <a:pt x="59" y="27"/>
                  <a:pt x="57" y="30"/>
                  <a:pt x="56" y="32"/>
                </a:cubicBezTo>
                <a:cubicBezTo>
                  <a:pt x="54" y="34"/>
                  <a:pt x="53" y="36"/>
                  <a:pt x="51" y="38"/>
                </a:cubicBezTo>
                <a:cubicBezTo>
                  <a:pt x="49" y="41"/>
                  <a:pt x="47" y="45"/>
                  <a:pt x="44" y="49"/>
                </a:cubicBezTo>
                <a:cubicBezTo>
                  <a:pt x="44" y="50"/>
                  <a:pt x="43" y="52"/>
                  <a:pt x="43" y="53"/>
                </a:cubicBezTo>
                <a:cubicBezTo>
                  <a:pt x="41" y="56"/>
                  <a:pt x="41" y="59"/>
                  <a:pt x="40" y="63"/>
                </a:cubicBezTo>
                <a:cubicBezTo>
                  <a:pt x="40" y="63"/>
                  <a:pt x="40" y="63"/>
                  <a:pt x="40" y="64"/>
                </a:cubicBezTo>
                <a:cubicBezTo>
                  <a:pt x="41" y="64"/>
                  <a:pt x="41" y="64"/>
                  <a:pt x="41" y="64"/>
                </a:cubicBezTo>
                <a:cubicBezTo>
                  <a:pt x="44" y="66"/>
                  <a:pt x="46" y="65"/>
                  <a:pt x="49" y="63"/>
                </a:cubicBezTo>
                <a:cubicBezTo>
                  <a:pt x="50" y="62"/>
                  <a:pt x="51" y="60"/>
                  <a:pt x="52" y="58"/>
                </a:cubicBezTo>
                <a:cubicBezTo>
                  <a:pt x="53" y="57"/>
                  <a:pt x="53" y="56"/>
                  <a:pt x="54" y="55"/>
                </a:cubicBezTo>
                <a:cubicBezTo>
                  <a:pt x="56" y="51"/>
                  <a:pt x="59" y="46"/>
                  <a:pt x="61" y="41"/>
                </a:cubicBezTo>
                <a:cubicBezTo>
                  <a:pt x="62" y="40"/>
                  <a:pt x="63" y="38"/>
                  <a:pt x="64" y="36"/>
                </a:cubicBezTo>
                <a:cubicBezTo>
                  <a:pt x="65" y="35"/>
                  <a:pt x="66" y="33"/>
                  <a:pt x="67" y="32"/>
                </a:cubicBezTo>
                <a:cubicBezTo>
                  <a:pt x="69" y="30"/>
                  <a:pt x="70" y="28"/>
                  <a:pt x="71" y="27"/>
                </a:cubicBezTo>
                <a:cubicBezTo>
                  <a:pt x="74" y="25"/>
                  <a:pt x="76" y="23"/>
                  <a:pt x="78" y="21"/>
                </a:cubicBezTo>
                <a:cubicBezTo>
                  <a:pt x="79" y="21"/>
                  <a:pt x="79" y="21"/>
                  <a:pt x="80" y="20"/>
                </a:cubicBezTo>
                <a:close/>
                <a:moveTo>
                  <a:pt x="7" y="24"/>
                </a:moveTo>
                <a:cubicBezTo>
                  <a:pt x="7" y="25"/>
                  <a:pt x="7" y="25"/>
                  <a:pt x="7" y="25"/>
                </a:cubicBezTo>
                <a:cubicBezTo>
                  <a:pt x="8" y="24"/>
                  <a:pt x="9" y="24"/>
                  <a:pt x="10" y="23"/>
                </a:cubicBezTo>
                <a:cubicBezTo>
                  <a:pt x="12" y="22"/>
                  <a:pt x="14" y="21"/>
                  <a:pt x="16" y="20"/>
                </a:cubicBezTo>
                <a:cubicBezTo>
                  <a:pt x="18" y="19"/>
                  <a:pt x="20" y="18"/>
                  <a:pt x="22" y="17"/>
                </a:cubicBezTo>
                <a:cubicBezTo>
                  <a:pt x="24" y="15"/>
                  <a:pt x="27" y="14"/>
                  <a:pt x="30" y="12"/>
                </a:cubicBezTo>
                <a:cubicBezTo>
                  <a:pt x="31" y="12"/>
                  <a:pt x="32" y="11"/>
                  <a:pt x="34" y="10"/>
                </a:cubicBezTo>
                <a:cubicBezTo>
                  <a:pt x="38" y="8"/>
                  <a:pt x="42" y="6"/>
                  <a:pt x="47" y="4"/>
                </a:cubicBezTo>
                <a:cubicBezTo>
                  <a:pt x="48" y="4"/>
                  <a:pt x="50" y="3"/>
                  <a:pt x="52" y="2"/>
                </a:cubicBezTo>
                <a:cubicBezTo>
                  <a:pt x="53" y="2"/>
                  <a:pt x="53" y="2"/>
                  <a:pt x="54" y="2"/>
                </a:cubicBezTo>
                <a:cubicBezTo>
                  <a:pt x="54" y="2"/>
                  <a:pt x="54" y="2"/>
                  <a:pt x="53" y="2"/>
                </a:cubicBezTo>
                <a:cubicBezTo>
                  <a:pt x="50" y="2"/>
                  <a:pt x="47" y="2"/>
                  <a:pt x="44" y="4"/>
                </a:cubicBezTo>
                <a:cubicBezTo>
                  <a:pt x="41" y="4"/>
                  <a:pt x="39" y="5"/>
                  <a:pt x="37" y="6"/>
                </a:cubicBezTo>
                <a:cubicBezTo>
                  <a:pt x="34" y="8"/>
                  <a:pt x="30" y="9"/>
                  <a:pt x="27" y="11"/>
                </a:cubicBezTo>
                <a:cubicBezTo>
                  <a:pt x="24" y="12"/>
                  <a:pt x="21" y="14"/>
                  <a:pt x="18" y="16"/>
                </a:cubicBezTo>
                <a:cubicBezTo>
                  <a:pt x="16" y="18"/>
                  <a:pt x="13" y="19"/>
                  <a:pt x="11" y="21"/>
                </a:cubicBezTo>
                <a:cubicBezTo>
                  <a:pt x="10" y="22"/>
                  <a:pt x="8" y="23"/>
                  <a:pt x="7" y="24"/>
                </a:cubicBezTo>
                <a:cubicBezTo>
                  <a:pt x="7" y="24"/>
                  <a:pt x="7" y="24"/>
                  <a:pt x="7" y="24"/>
                </a:cubicBezTo>
                <a:close/>
                <a:moveTo>
                  <a:pt x="26" y="28"/>
                </a:moveTo>
                <a:cubicBezTo>
                  <a:pt x="26" y="28"/>
                  <a:pt x="26" y="28"/>
                  <a:pt x="26" y="28"/>
                </a:cubicBezTo>
                <a:cubicBezTo>
                  <a:pt x="25" y="28"/>
                  <a:pt x="24" y="28"/>
                  <a:pt x="23" y="29"/>
                </a:cubicBezTo>
                <a:cubicBezTo>
                  <a:pt x="20" y="30"/>
                  <a:pt x="16" y="32"/>
                  <a:pt x="12" y="33"/>
                </a:cubicBezTo>
                <a:cubicBezTo>
                  <a:pt x="10" y="33"/>
                  <a:pt x="9" y="33"/>
                  <a:pt x="7" y="33"/>
                </a:cubicBezTo>
                <a:cubicBezTo>
                  <a:pt x="7" y="33"/>
                  <a:pt x="7" y="33"/>
                  <a:pt x="6" y="33"/>
                </a:cubicBezTo>
                <a:cubicBezTo>
                  <a:pt x="5" y="33"/>
                  <a:pt x="4" y="33"/>
                  <a:pt x="3" y="33"/>
                </a:cubicBezTo>
                <a:cubicBezTo>
                  <a:pt x="2" y="33"/>
                  <a:pt x="2" y="33"/>
                  <a:pt x="2" y="33"/>
                </a:cubicBezTo>
                <a:cubicBezTo>
                  <a:pt x="1" y="34"/>
                  <a:pt x="1" y="34"/>
                  <a:pt x="2" y="34"/>
                </a:cubicBezTo>
                <a:cubicBezTo>
                  <a:pt x="2" y="34"/>
                  <a:pt x="3" y="35"/>
                  <a:pt x="3" y="35"/>
                </a:cubicBezTo>
                <a:cubicBezTo>
                  <a:pt x="5" y="35"/>
                  <a:pt x="7" y="35"/>
                  <a:pt x="9" y="35"/>
                </a:cubicBezTo>
                <a:cubicBezTo>
                  <a:pt x="13" y="34"/>
                  <a:pt x="16" y="33"/>
                  <a:pt x="20" y="31"/>
                </a:cubicBezTo>
                <a:cubicBezTo>
                  <a:pt x="22" y="30"/>
                  <a:pt x="24" y="29"/>
                  <a:pt x="26" y="28"/>
                </a:cubicBezTo>
                <a:close/>
                <a:moveTo>
                  <a:pt x="87" y="17"/>
                </a:moveTo>
                <a:cubicBezTo>
                  <a:pt x="87" y="17"/>
                  <a:pt x="87" y="16"/>
                  <a:pt x="87" y="16"/>
                </a:cubicBezTo>
                <a:cubicBezTo>
                  <a:pt x="86" y="16"/>
                  <a:pt x="85" y="16"/>
                  <a:pt x="84" y="15"/>
                </a:cubicBezTo>
                <a:cubicBezTo>
                  <a:pt x="81" y="14"/>
                  <a:pt x="78" y="13"/>
                  <a:pt x="76" y="11"/>
                </a:cubicBezTo>
                <a:cubicBezTo>
                  <a:pt x="75" y="10"/>
                  <a:pt x="74" y="10"/>
                  <a:pt x="74" y="9"/>
                </a:cubicBezTo>
                <a:cubicBezTo>
                  <a:pt x="74" y="10"/>
                  <a:pt x="74" y="10"/>
                  <a:pt x="74" y="10"/>
                </a:cubicBezTo>
                <a:cubicBezTo>
                  <a:pt x="74" y="11"/>
                  <a:pt x="75" y="11"/>
                  <a:pt x="75" y="12"/>
                </a:cubicBezTo>
                <a:cubicBezTo>
                  <a:pt x="77" y="15"/>
                  <a:pt x="80" y="17"/>
                  <a:pt x="84" y="18"/>
                </a:cubicBezTo>
                <a:cubicBezTo>
                  <a:pt x="85" y="18"/>
                  <a:pt x="85" y="18"/>
                  <a:pt x="85" y="18"/>
                </a:cubicBezTo>
                <a:cubicBezTo>
                  <a:pt x="86" y="17"/>
                  <a:pt x="87" y="17"/>
                  <a:pt x="87" y="17"/>
                </a:cubicBezTo>
                <a:close/>
                <a:moveTo>
                  <a:pt x="14" y="30"/>
                </a:moveTo>
                <a:cubicBezTo>
                  <a:pt x="18" y="29"/>
                  <a:pt x="22" y="28"/>
                  <a:pt x="26" y="26"/>
                </a:cubicBezTo>
                <a:cubicBezTo>
                  <a:pt x="30" y="24"/>
                  <a:pt x="35" y="22"/>
                  <a:pt x="39" y="20"/>
                </a:cubicBezTo>
                <a:cubicBezTo>
                  <a:pt x="38" y="20"/>
                  <a:pt x="15" y="29"/>
                  <a:pt x="14" y="30"/>
                </a:cubicBezTo>
                <a:close/>
                <a:moveTo>
                  <a:pt x="53" y="32"/>
                </a:moveTo>
                <a:cubicBezTo>
                  <a:pt x="53" y="32"/>
                  <a:pt x="53" y="32"/>
                  <a:pt x="53" y="32"/>
                </a:cubicBezTo>
                <a:cubicBezTo>
                  <a:pt x="52" y="33"/>
                  <a:pt x="52" y="34"/>
                  <a:pt x="51" y="35"/>
                </a:cubicBezTo>
                <a:cubicBezTo>
                  <a:pt x="49" y="38"/>
                  <a:pt x="46" y="41"/>
                  <a:pt x="44" y="44"/>
                </a:cubicBezTo>
                <a:cubicBezTo>
                  <a:pt x="43" y="46"/>
                  <a:pt x="42" y="48"/>
                  <a:pt x="41" y="50"/>
                </a:cubicBezTo>
                <a:cubicBezTo>
                  <a:pt x="41" y="51"/>
                  <a:pt x="41" y="51"/>
                  <a:pt x="41" y="51"/>
                </a:cubicBezTo>
                <a:cubicBezTo>
                  <a:pt x="41" y="51"/>
                  <a:pt x="42" y="50"/>
                  <a:pt x="42" y="49"/>
                </a:cubicBezTo>
                <a:cubicBezTo>
                  <a:pt x="43" y="48"/>
                  <a:pt x="44" y="46"/>
                  <a:pt x="45" y="45"/>
                </a:cubicBezTo>
                <a:cubicBezTo>
                  <a:pt x="47" y="42"/>
                  <a:pt x="49" y="39"/>
                  <a:pt x="51" y="36"/>
                </a:cubicBezTo>
                <a:cubicBezTo>
                  <a:pt x="52" y="35"/>
                  <a:pt x="52" y="33"/>
                  <a:pt x="53" y="32"/>
                </a:cubicBezTo>
                <a:close/>
                <a:moveTo>
                  <a:pt x="70" y="6"/>
                </a:moveTo>
                <a:cubicBezTo>
                  <a:pt x="70" y="6"/>
                  <a:pt x="70" y="6"/>
                  <a:pt x="70" y="6"/>
                </a:cubicBezTo>
                <a:cubicBezTo>
                  <a:pt x="70" y="7"/>
                  <a:pt x="70" y="7"/>
                  <a:pt x="70" y="7"/>
                </a:cubicBezTo>
                <a:cubicBezTo>
                  <a:pt x="70" y="8"/>
                  <a:pt x="71" y="8"/>
                  <a:pt x="71" y="9"/>
                </a:cubicBezTo>
                <a:cubicBezTo>
                  <a:pt x="72" y="10"/>
                  <a:pt x="72" y="12"/>
                  <a:pt x="73" y="13"/>
                </a:cubicBezTo>
                <a:cubicBezTo>
                  <a:pt x="74" y="15"/>
                  <a:pt x="76" y="16"/>
                  <a:pt x="78" y="17"/>
                </a:cubicBezTo>
                <a:cubicBezTo>
                  <a:pt x="78" y="17"/>
                  <a:pt x="78" y="17"/>
                  <a:pt x="78" y="17"/>
                </a:cubicBezTo>
                <a:cubicBezTo>
                  <a:pt x="78" y="17"/>
                  <a:pt x="78" y="17"/>
                  <a:pt x="78" y="17"/>
                </a:cubicBezTo>
                <a:cubicBezTo>
                  <a:pt x="76" y="15"/>
                  <a:pt x="74" y="14"/>
                  <a:pt x="73" y="12"/>
                </a:cubicBezTo>
                <a:cubicBezTo>
                  <a:pt x="73" y="11"/>
                  <a:pt x="72" y="10"/>
                  <a:pt x="71" y="8"/>
                </a:cubicBezTo>
                <a:cubicBezTo>
                  <a:pt x="71" y="8"/>
                  <a:pt x="71" y="7"/>
                  <a:pt x="71" y="7"/>
                </a:cubicBezTo>
                <a:cubicBezTo>
                  <a:pt x="70" y="7"/>
                  <a:pt x="70" y="7"/>
                  <a:pt x="70" y="6"/>
                </a:cubicBezTo>
                <a:close/>
                <a:moveTo>
                  <a:pt x="45" y="67"/>
                </a:moveTo>
                <a:cubicBezTo>
                  <a:pt x="43" y="67"/>
                  <a:pt x="42" y="66"/>
                  <a:pt x="40" y="65"/>
                </a:cubicBezTo>
                <a:cubicBezTo>
                  <a:pt x="40" y="67"/>
                  <a:pt x="40" y="67"/>
                  <a:pt x="41" y="67"/>
                </a:cubicBezTo>
                <a:cubicBezTo>
                  <a:pt x="42" y="68"/>
                  <a:pt x="44" y="68"/>
                  <a:pt x="45" y="67"/>
                </a:cubicBezTo>
                <a:close/>
                <a:moveTo>
                  <a:pt x="21" y="54"/>
                </a:moveTo>
                <a:cubicBezTo>
                  <a:pt x="20" y="54"/>
                  <a:pt x="18" y="53"/>
                  <a:pt x="17" y="53"/>
                </a:cubicBezTo>
                <a:cubicBezTo>
                  <a:pt x="17" y="54"/>
                  <a:pt x="17" y="54"/>
                  <a:pt x="18" y="54"/>
                </a:cubicBezTo>
                <a:cubicBezTo>
                  <a:pt x="19" y="54"/>
                  <a:pt x="20" y="54"/>
                  <a:pt x="21" y="5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55" name="Freeform 173"/>
          <p:cNvSpPr>
            <a:spLocks noEditPoints="1"/>
          </p:cNvSpPr>
          <p:nvPr/>
        </p:nvSpPr>
        <p:spPr bwMode="auto">
          <a:xfrm>
            <a:off x="4867795" y="3056430"/>
            <a:ext cx="265660" cy="155683"/>
          </a:xfrm>
          <a:custGeom>
            <a:gdLst>
              <a:gd fmla="*/ 64 w 102" name="T0"/>
              <a:gd fmla="*/ 51 h 60" name="T1"/>
              <a:gd fmla="*/ 58 w 102" name="T2"/>
              <a:gd fmla="*/ 59 h 60" name="T3"/>
              <a:gd fmla="*/ 44 w 102" name="T4"/>
              <a:gd fmla="*/ 50 h 60" name="T5"/>
              <a:gd fmla="*/ 25 w 102" name="T6"/>
              <a:gd fmla="*/ 33 h 60" name="T7"/>
              <a:gd fmla="*/ 15 w 102" name="T8"/>
              <a:gd fmla="*/ 27 h 60" name="T9"/>
              <a:gd fmla="*/ 3 w 102" name="T10"/>
              <a:gd fmla="*/ 24 h 60" name="T11"/>
              <a:gd fmla="*/ 3 w 102" name="T12"/>
              <a:gd fmla="*/ 20 h 60" name="T13"/>
              <a:gd fmla="*/ 11 w 102" name="T14"/>
              <a:gd fmla="*/ 17 h 60" name="T15"/>
              <a:gd fmla="*/ 30 w 102" name="T16"/>
              <a:gd fmla="*/ 1 h 60" name="T17"/>
              <a:gd fmla="*/ 53 w 102" name="T18"/>
              <a:gd fmla="*/ 4 h 60" name="T19"/>
              <a:gd fmla="*/ 58 w 102" name="T20"/>
              <a:gd fmla="*/ 5 h 60" name="T21"/>
              <a:gd fmla="*/ 95 w 102" name="T22"/>
              <a:gd fmla="*/ 19 h 60" name="T23"/>
              <a:gd fmla="*/ 101 w 102" name="T24"/>
              <a:gd fmla="*/ 27 h 60" name="T25"/>
              <a:gd fmla="*/ 90 w 102" name="T26"/>
              <a:gd fmla="*/ 33 h 60" name="T27"/>
              <a:gd fmla="*/ 88 w 102" name="T28"/>
              <a:gd fmla="*/ 37 h 60" name="T29"/>
              <a:gd fmla="*/ 85 w 102" name="T30"/>
              <a:gd fmla="*/ 48 h 60" name="T31"/>
              <a:gd fmla="*/ 63 w 102" name="T32"/>
              <a:gd fmla="*/ 41 h 60" name="T33"/>
              <a:gd fmla="*/ 60 w 102" name="T34"/>
              <a:gd fmla="*/ 23 h 60" name="T35"/>
              <a:gd fmla="*/ 53 w 102" name="T36"/>
              <a:gd fmla="*/ 18 h 60" name="T37"/>
              <a:gd fmla="*/ 65 w 102" name="T38"/>
              <a:gd fmla="*/ 20 h 60" name="T39"/>
              <a:gd fmla="*/ 96 w 102" name="T40"/>
              <a:gd fmla="*/ 31 h 60" name="T41"/>
              <a:gd fmla="*/ 99 w 102" name="T42"/>
              <a:gd fmla="*/ 29 h 60" name="T43"/>
              <a:gd fmla="*/ 92 w 102" name="T44"/>
              <a:gd fmla="*/ 23 h 60" name="T45"/>
              <a:gd fmla="*/ 61 w 102" name="T46"/>
              <a:gd fmla="*/ 10 h 60" name="T47"/>
              <a:gd fmla="*/ 32 w 102" name="T48"/>
              <a:gd fmla="*/ 6 h 60" name="T49"/>
              <a:gd fmla="*/ 21 w 102" name="T50"/>
              <a:gd fmla="*/ 14 h 60" name="T51"/>
              <a:gd fmla="*/ 15 w 102" name="T52"/>
              <a:gd fmla="*/ 24 h 60" name="T53"/>
              <a:gd fmla="*/ 31 w 102" name="T54"/>
              <a:gd fmla="*/ 32 h 60" name="T55"/>
              <a:gd fmla="*/ 47 w 102" name="T56"/>
              <a:gd fmla="*/ 46 h 60" name="T57"/>
              <a:gd fmla="*/ 55 w 102" name="T58"/>
              <a:gd fmla="*/ 55 h 60" name="T59"/>
              <a:gd fmla="*/ 55 w 102" name="T60"/>
              <a:gd fmla="*/ 43 h 60" name="T61"/>
              <a:gd fmla="*/ 42 w 102" name="T62"/>
              <a:gd fmla="*/ 30 h 60" name="T63"/>
              <a:gd fmla="*/ 43 w 102" name="T64"/>
              <a:gd fmla="*/ 27 h 60" name="T65"/>
              <a:gd fmla="*/ 55 w 102" name="T66"/>
              <a:gd fmla="*/ 33 h 60" name="T67"/>
              <a:gd fmla="*/ 81 w 102" name="T68"/>
              <a:gd fmla="*/ 46 h 60" name="T69"/>
              <a:gd fmla="*/ 81 w 102" name="T70"/>
              <a:gd fmla="*/ 35 h 60" name="T71"/>
              <a:gd fmla="*/ 52 w 102" name="T72"/>
              <a:gd fmla="*/ 21 h 60" name="T73"/>
              <a:gd fmla="*/ 60 w 102" name="T74"/>
              <a:gd fmla="*/ 23 h 60" name="T75"/>
              <a:gd fmla="*/ 18 w 102" name="T76"/>
              <a:gd fmla="*/ 15 h 60" name="T77"/>
              <a:gd fmla="*/ 31 w 102" name="T78"/>
              <a:gd fmla="*/ 4 h 60" name="T79"/>
              <a:gd fmla="*/ 29 w 102" name="T80"/>
              <a:gd fmla="*/ 4 h 60" name="T81"/>
              <a:gd fmla="*/ 11 w 102" name="T82"/>
              <a:gd fmla="*/ 19 h 60" name="T83"/>
              <a:gd fmla="*/ 82 w 102" name="T84"/>
              <a:gd fmla="*/ 16 h 60" name="T85"/>
              <a:gd fmla="*/ 98 w 102" name="T86"/>
              <a:gd fmla="*/ 25 h 60" name="T87"/>
              <a:gd fmla="*/ 84 w 102" name="T88"/>
              <a:gd fmla="*/ 17 h 60" name="T89"/>
              <a:gd fmla="*/ 60 w 102" name="T90"/>
              <a:gd fmla="*/ 53 h 60" name="T91"/>
              <a:gd fmla="*/ 54 w 102" name="T92"/>
              <a:gd fmla="*/ 38 h 60" name="T93"/>
              <a:gd fmla="*/ 46 w 102" name="T94"/>
              <a:gd fmla="*/ 48 h 60" name="T95"/>
              <a:gd fmla="*/ 36 w 102" name="T96"/>
              <a:gd fmla="*/ 38 h 60" name="T97"/>
              <a:gd fmla="*/ 48 w 102" name="T98"/>
              <a:gd fmla="*/ 50 h 60" name="T99"/>
              <a:gd fmla="*/ 62 w 102" name="T100"/>
              <a:gd fmla="*/ 51 h 60" name="T101"/>
              <a:gd fmla="*/ 60 w 102" name="T102"/>
              <a:gd fmla="*/ 45 h 60" name="T103"/>
              <a:gd fmla="*/ 78 w 102" name="T104"/>
              <a:gd fmla="*/ 29 h 60" name="T105"/>
              <a:gd fmla="*/ 53 w 102" name="T106"/>
              <a:gd fmla="*/ 37 h 60" name="T107"/>
              <a:gd fmla="*/ 62 w 102" name="T108"/>
              <a:gd fmla="*/ 24 h 6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60" w="102">
                <a:moveTo>
                  <a:pt x="62" y="41"/>
                </a:moveTo>
                <a:cubicBezTo>
                  <a:pt x="62" y="41"/>
                  <a:pt x="62" y="41"/>
                  <a:pt x="62" y="41"/>
                </a:cubicBezTo>
                <a:cubicBezTo>
                  <a:pt x="63" y="43"/>
                  <a:pt x="64" y="46"/>
                  <a:pt x="64" y="48"/>
                </a:cubicBezTo>
                <a:cubicBezTo>
                  <a:pt x="64" y="49"/>
                  <a:pt x="64" y="50"/>
                  <a:pt x="64" y="51"/>
                </a:cubicBezTo>
                <a:cubicBezTo>
                  <a:pt x="64" y="51"/>
                  <a:pt x="64" y="52"/>
                  <a:pt x="63" y="53"/>
                </a:cubicBezTo>
                <a:cubicBezTo>
                  <a:pt x="63" y="54"/>
                  <a:pt x="63" y="54"/>
                  <a:pt x="63" y="55"/>
                </a:cubicBezTo>
                <a:cubicBezTo>
                  <a:pt x="62" y="56"/>
                  <a:pt x="62" y="57"/>
                  <a:pt x="60" y="58"/>
                </a:cubicBezTo>
                <a:cubicBezTo>
                  <a:pt x="60" y="58"/>
                  <a:pt x="59" y="59"/>
                  <a:pt x="58" y="59"/>
                </a:cubicBezTo>
                <a:cubicBezTo>
                  <a:pt x="58" y="59"/>
                  <a:pt x="58" y="59"/>
                  <a:pt x="57" y="59"/>
                </a:cubicBezTo>
                <a:cubicBezTo>
                  <a:pt x="56" y="59"/>
                  <a:pt x="55" y="60"/>
                  <a:pt x="53" y="59"/>
                </a:cubicBezTo>
                <a:cubicBezTo>
                  <a:pt x="52" y="58"/>
                  <a:pt x="51" y="57"/>
                  <a:pt x="50" y="57"/>
                </a:cubicBezTo>
                <a:cubicBezTo>
                  <a:pt x="48" y="55"/>
                  <a:pt x="46" y="52"/>
                  <a:pt x="44" y="50"/>
                </a:cubicBezTo>
                <a:cubicBezTo>
                  <a:pt x="43" y="49"/>
                  <a:pt x="42" y="49"/>
                  <a:pt x="41" y="48"/>
                </a:cubicBezTo>
                <a:cubicBezTo>
                  <a:pt x="38" y="45"/>
                  <a:pt x="36" y="42"/>
                  <a:pt x="33" y="39"/>
                </a:cubicBezTo>
                <a:cubicBezTo>
                  <a:pt x="31" y="37"/>
                  <a:pt x="29" y="36"/>
                  <a:pt x="28" y="35"/>
                </a:cubicBezTo>
                <a:cubicBezTo>
                  <a:pt x="27" y="34"/>
                  <a:pt x="26" y="33"/>
                  <a:pt x="25" y="33"/>
                </a:cubicBezTo>
                <a:cubicBezTo>
                  <a:pt x="24" y="32"/>
                  <a:pt x="22" y="31"/>
                  <a:pt x="21" y="30"/>
                </a:cubicBezTo>
                <a:cubicBezTo>
                  <a:pt x="20" y="30"/>
                  <a:pt x="18" y="30"/>
                  <a:pt x="17" y="30"/>
                </a:cubicBezTo>
                <a:cubicBezTo>
                  <a:pt x="15" y="30"/>
                  <a:pt x="14" y="29"/>
                  <a:pt x="15" y="27"/>
                </a:cubicBezTo>
                <a:cubicBezTo>
                  <a:pt x="15" y="27"/>
                  <a:pt x="15" y="27"/>
                  <a:pt x="15" y="27"/>
                </a:cubicBezTo>
                <a:cubicBezTo>
                  <a:pt x="13" y="26"/>
                  <a:pt x="11" y="25"/>
                  <a:pt x="9" y="25"/>
                </a:cubicBezTo>
                <a:cubicBezTo>
                  <a:pt x="8" y="25"/>
                  <a:pt x="6" y="25"/>
                  <a:pt x="5" y="24"/>
                </a:cubicBezTo>
                <a:cubicBezTo>
                  <a:pt x="5" y="24"/>
                  <a:pt x="5" y="24"/>
                  <a:pt x="5" y="24"/>
                </a:cubicBezTo>
                <a:cubicBezTo>
                  <a:pt x="4" y="25"/>
                  <a:pt x="3" y="25"/>
                  <a:pt x="3" y="24"/>
                </a:cubicBezTo>
                <a:cubicBezTo>
                  <a:pt x="2" y="24"/>
                  <a:pt x="2" y="24"/>
                  <a:pt x="2" y="24"/>
                </a:cubicBezTo>
                <a:cubicBezTo>
                  <a:pt x="1" y="24"/>
                  <a:pt x="0" y="23"/>
                  <a:pt x="0" y="22"/>
                </a:cubicBezTo>
                <a:cubicBezTo>
                  <a:pt x="0" y="21"/>
                  <a:pt x="1" y="21"/>
                  <a:pt x="1" y="20"/>
                </a:cubicBezTo>
                <a:cubicBezTo>
                  <a:pt x="2" y="20"/>
                  <a:pt x="2" y="20"/>
                  <a:pt x="3" y="20"/>
                </a:cubicBezTo>
                <a:cubicBezTo>
                  <a:pt x="3" y="20"/>
                  <a:pt x="3" y="20"/>
                  <a:pt x="3" y="20"/>
                </a:cubicBezTo>
                <a:cubicBezTo>
                  <a:pt x="3" y="19"/>
                  <a:pt x="3" y="18"/>
                  <a:pt x="4" y="18"/>
                </a:cubicBezTo>
                <a:cubicBezTo>
                  <a:pt x="5" y="18"/>
                  <a:pt x="6" y="18"/>
                  <a:pt x="7" y="18"/>
                </a:cubicBezTo>
                <a:cubicBezTo>
                  <a:pt x="8" y="18"/>
                  <a:pt x="10" y="17"/>
                  <a:pt x="11" y="17"/>
                </a:cubicBezTo>
                <a:cubicBezTo>
                  <a:pt x="13" y="15"/>
                  <a:pt x="15" y="13"/>
                  <a:pt x="17" y="12"/>
                </a:cubicBezTo>
                <a:cubicBezTo>
                  <a:pt x="18" y="11"/>
                  <a:pt x="19" y="10"/>
                  <a:pt x="20" y="9"/>
                </a:cubicBezTo>
                <a:cubicBezTo>
                  <a:pt x="21" y="7"/>
                  <a:pt x="23" y="6"/>
                  <a:pt x="24" y="4"/>
                </a:cubicBezTo>
                <a:cubicBezTo>
                  <a:pt x="26" y="3"/>
                  <a:pt x="28" y="2"/>
                  <a:pt x="30" y="1"/>
                </a:cubicBezTo>
                <a:cubicBezTo>
                  <a:pt x="31" y="1"/>
                  <a:pt x="32" y="0"/>
                  <a:pt x="33" y="0"/>
                </a:cubicBezTo>
                <a:cubicBezTo>
                  <a:pt x="34" y="0"/>
                  <a:pt x="36" y="0"/>
                  <a:pt x="37" y="0"/>
                </a:cubicBezTo>
                <a:cubicBezTo>
                  <a:pt x="38" y="0"/>
                  <a:pt x="40" y="1"/>
                  <a:pt x="41" y="1"/>
                </a:cubicBezTo>
                <a:cubicBezTo>
                  <a:pt x="45" y="2"/>
                  <a:pt x="49" y="3"/>
                  <a:pt x="53" y="4"/>
                </a:cubicBezTo>
                <a:cubicBezTo>
                  <a:pt x="53" y="4"/>
                  <a:pt x="54" y="4"/>
                  <a:pt x="54" y="4"/>
                </a:cubicBezTo>
                <a:cubicBezTo>
                  <a:pt x="55" y="4"/>
                  <a:pt x="55" y="4"/>
                  <a:pt x="56" y="4"/>
                </a:cubicBezTo>
                <a:cubicBezTo>
                  <a:pt x="56" y="4"/>
                  <a:pt x="57" y="4"/>
                  <a:pt x="57" y="4"/>
                </a:cubicBezTo>
                <a:cubicBezTo>
                  <a:pt x="58" y="5"/>
                  <a:pt x="58" y="5"/>
                  <a:pt x="58" y="5"/>
                </a:cubicBezTo>
                <a:cubicBezTo>
                  <a:pt x="62" y="6"/>
                  <a:pt x="66" y="7"/>
                  <a:pt x="70" y="8"/>
                </a:cubicBezTo>
                <a:cubicBezTo>
                  <a:pt x="72" y="9"/>
                  <a:pt x="74" y="10"/>
                  <a:pt x="76" y="11"/>
                </a:cubicBezTo>
                <a:cubicBezTo>
                  <a:pt x="80" y="12"/>
                  <a:pt x="83" y="13"/>
                  <a:pt x="86" y="14"/>
                </a:cubicBezTo>
                <a:cubicBezTo>
                  <a:pt x="89" y="16"/>
                  <a:pt x="92" y="17"/>
                  <a:pt x="95" y="19"/>
                </a:cubicBezTo>
                <a:cubicBezTo>
                  <a:pt x="97" y="21"/>
                  <a:pt x="98" y="22"/>
                  <a:pt x="100" y="24"/>
                </a:cubicBezTo>
                <a:cubicBezTo>
                  <a:pt x="100" y="24"/>
                  <a:pt x="100" y="25"/>
                  <a:pt x="100" y="25"/>
                </a:cubicBezTo>
                <a:cubicBezTo>
                  <a:pt x="100" y="25"/>
                  <a:pt x="100" y="25"/>
                  <a:pt x="100" y="25"/>
                </a:cubicBezTo>
                <a:cubicBezTo>
                  <a:pt x="100" y="26"/>
                  <a:pt x="101" y="27"/>
                  <a:pt x="101" y="27"/>
                </a:cubicBezTo>
                <a:cubicBezTo>
                  <a:pt x="102" y="28"/>
                  <a:pt x="102" y="29"/>
                  <a:pt x="102" y="30"/>
                </a:cubicBezTo>
                <a:cubicBezTo>
                  <a:pt x="102" y="31"/>
                  <a:pt x="102" y="32"/>
                  <a:pt x="101" y="32"/>
                </a:cubicBezTo>
                <a:cubicBezTo>
                  <a:pt x="100" y="33"/>
                  <a:pt x="99" y="33"/>
                  <a:pt x="98" y="33"/>
                </a:cubicBezTo>
                <a:cubicBezTo>
                  <a:pt x="95" y="34"/>
                  <a:pt x="92" y="34"/>
                  <a:pt x="90" y="33"/>
                </a:cubicBezTo>
                <a:cubicBezTo>
                  <a:pt x="88" y="33"/>
                  <a:pt x="87" y="32"/>
                  <a:pt x="85" y="32"/>
                </a:cubicBezTo>
                <a:cubicBezTo>
                  <a:pt x="84" y="32"/>
                  <a:pt x="84" y="32"/>
                  <a:pt x="83" y="32"/>
                </a:cubicBezTo>
                <a:cubicBezTo>
                  <a:pt x="83" y="32"/>
                  <a:pt x="83" y="32"/>
                  <a:pt x="83" y="33"/>
                </a:cubicBezTo>
                <a:cubicBezTo>
                  <a:pt x="85" y="34"/>
                  <a:pt x="87" y="35"/>
                  <a:pt x="88" y="37"/>
                </a:cubicBezTo>
                <a:cubicBezTo>
                  <a:pt x="90" y="39"/>
                  <a:pt x="91" y="41"/>
                  <a:pt x="91" y="44"/>
                </a:cubicBezTo>
                <a:cubicBezTo>
                  <a:pt x="91" y="45"/>
                  <a:pt x="90" y="47"/>
                  <a:pt x="89" y="47"/>
                </a:cubicBezTo>
                <a:cubicBezTo>
                  <a:pt x="88" y="48"/>
                  <a:pt x="88" y="48"/>
                  <a:pt x="87" y="48"/>
                </a:cubicBezTo>
                <a:cubicBezTo>
                  <a:pt x="87" y="48"/>
                  <a:pt x="86" y="48"/>
                  <a:pt x="85" y="48"/>
                </a:cubicBezTo>
                <a:cubicBezTo>
                  <a:pt x="84" y="49"/>
                  <a:pt x="82" y="48"/>
                  <a:pt x="80" y="48"/>
                </a:cubicBezTo>
                <a:cubicBezTo>
                  <a:pt x="78" y="47"/>
                  <a:pt x="76" y="47"/>
                  <a:pt x="74" y="46"/>
                </a:cubicBezTo>
                <a:cubicBezTo>
                  <a:pt x="72" y="46"/>
                  <a:pt x="69" y="45"/>
                  <a:pt x="68" y="44"/>
                </a:cubicBezTo>
                <a:cubicBezTo>
                  <a:pt x="66" y="43"/>
                  <a:pt x="64" y="42"/>
                  <a:pt x="63" y="41"/>
                </a:cubicBezTo>
                <a:cubicBezTo>
                  <a:pt x="62" y="41"/>
                  <a:pt x="62" y="41"/>
                  <a:pt x="62" y="41"/>
                </a:cubicBezTo>
                <a:close/>
                <a:moveTo>
                  <a:pt x="60" y="23"/>
                </a:moveTo>
                <a:cubicBezTo>
                  <a:pt x="60" y="23"/>
                  <a:pt x="60" y="23"/>
                  <a:pt x="60" y="23"/>
                </a:cubicBezTo>
                <a:cubicBezTo>
                  <a:pt x="60" y="23"/>
                  <a:pt x="60" y="23"/>
                  <a:pt x="60" y="23"/>
                </a:cubicBezTo>
                <a:cubicBezTo>
                  <a:pt x="60" y="23"/>
                  <a:pt x="60" y="23"/>
                  <a:pt x="60" y="23"/>
                </a:cubicBezTo>
                <a:cubicBezTo>
                  <a:pt x="60" y="23"/>
                  <a:pt x="59" y="22"/>
                  <a:pt x="59" y="22"/>
                </a:cubicBezTo>
                <a:cubicBezTo>
                  <a:pt x="58" y="22"/>
                  <a:pt x="57" y="21"/>
                  <a:pt x="56" y="21"/>
                </a:cubicBezTo>
                <a:cubicBezTo>
                  <a:pt x="55" y="20"/>
                  <a:pt x="54" y="19"/>
                  <a:pt x="53" y="18"/>
                </a:cubicBezTo>
                <a:cubicBezTo>
                  <a:pt x="53" y="17"/>
                  <a:pt x="53" y="17"/>
                  <a:pt x="53" y="16"/>
                </a:cubicBezTo>
                <a:cubicBezTo>
                  <a:pt x="54" y="16"/>
                  <a:pt x="54" y="16"/>
                  <a:pt x="55" y="16"/>
                </a:cubicBezTo>
                <a:cubicBezTo>
                  <a:pt x="56" y="16"/>
                  <a:pt x="56" y="16"/>
                  <a:pt x="57" y="16"/>
                </a:cubicBezTo>
                <a:cubicBezTo>
                  <a:pt x="60" y="17"/>
                  <a:pt x="62" y="19"/>
                  <a:pt x="65" y="20"/>
                </a:cubicBezTo>
                <a:cubicBezTo>
                  <a:pt x="66" y="20"/>
                  <a:pt x="67" y="21"/>
                  <a:pt x="68" y="21"/>
                </a:cubicBezTo>
                <a:cubicBezTo>
                  <a:pt x="71" y="23"/>
                  <a:pt x="74" y="24"/>
                  <a:pt x="77" y="26"/>
                </a:cubicBezTo>
                <a:cubicBezTo>
                  <a:pt x="81" y="28"/>
                  <a:pt x="85" y="29"/>
                  <a:pt x="90" y="30"/>
                </a:cubicBezTo>
                <a:cubicBezTo>
                  <a:pt x="92" y="31"/>
                  <a:pt x="94" y="31"/>
                  <a:pt x="96" y="31"/>
                </a:cubicBezTo>
                <a:cubicBezTo>
                  <a:pt x="97" y="30"/>
                  <a:pt x="97" y="30"/>
                  <a:pt x="98" y="30"/>
                </a:cubicBezTo>
                <a:cubicBezTo>
                  <a:pt x="99" y="30"/>
                  <a:pt x="99" y="30"/>
                  <a:pt x="99" y="29"/>
                </a:cubicBezTo>
                <a:cubicBezTo>
                  <a:pt x="99" y="29"/>
                  <a:pt x="99" y="29"/>
                  <a:pt x="99" y="29"/>
                </a:cubicBezTo>
                <a:cubicBezTo>
                  <a:pt x="99" y="29"/>
                  <a:pt x="99" y="29"/>
                  <a:pt x="99" y="29"/>
                </a:cubicBezTo>
                <a:cubicBezTo>
                  <a:pt x="98" y="29"/>
                  <a:pt x="97" y="29"/>
                  <a:pt x="97" y="29"/>
                </a:cubicBezTo>
                <a:cubicBezTo>
                  <a:pt x="97" y="29"/>
                  <a:pt x="97" y="28"/>
                  <a:pt x="96" y="28"/>
                </a:cubicBezTo>
                <a:cubicBezTo>
                  <a:pt x="96" y="27"/>
                  <a:pt x="96" y="27"/>
                  <a:pt x="96" y="26"/>
                </a:cubicBezTo>
                <a:cubicBezTo>
                  <a:pt x="95" y="25"/>
                  <a:pt x="93" y="24"/>
                  <a:pt x="92" y="23"/>
                </a:cubicBezTo>
                <a:cubicBezTo>
                  <a:pt x="90" y="22"/>
                  <a:pt x="88" y="21"/>
                  <a:pt x="85" y="20"/>
                </a:cubicBezTo>
                <a:cubicBezTo>
                  <a:pt x="82" y="18"/>
                  <a:pt x="79" y="17"/>
                  <a:pt x="75" y="15"/>
                </a:cubicBezTo>
                <a:cubicBezTo>
                  <a:pt x="75" y="15"/>
                  <a:pt x="75" y="15"/>
                  <a:pt x="75" y="15"/>
                </a:cubicBezTo>
                <a:cubicBezTo>
                  <a:pt x="70" y="13"/>
                  <a:pt x="66" y="11"/>
                  <a:pt x="61" y="10"/>
                </a:cubicBezTo>
                <a:cubicBezTo>
                  <a:pt x="58" y="9"/>
                  <a:pt x="54" y="7"/>
                  <a:pt x="51" y="6"/>
                </a:cubicBezTo>
                <a:cubicBezTo>
                  <a:pt x="48" y="6"/>
                  <a:pt x="46" y="5"/>
                  <a:pt x="43" y="5"/>
                </a:cubicBezTo>
                <a:cubicBezTo>
                  <a:pt x="41" y="4"/>
                  <a:pt x="39" y="4"/>
                  <a:pt x="37" y="5"/>
                </a:cubicBezTo>
                <a:cubicBezTo>
                  <a:pt x="35" y="5"/>
                  <a:pt x="34" y="5"/>
                  <a:pt x="32" y="6"/>
                </a:cubicBezTo>
                <a:cubicBezTo>
                  <a:pt x="31" y="7"/>
                  <a:pt x="30" y="7"/>
                  <a:pt x="29" y="8"/>
                </a:cubicBezTo>
                <a:cubicBezTo>
                  <a:pt x="29" y="9"/>
                  <a:pt x="28" y="9"/>
                  <a:pt x="27" y="10"/>
                </a:cubicBezTo>
                <a:cubicBezTo>
                  <a:pt x="27" y="10"/>
                  <a:pt x="27" y="10"/>
                  <a:pt x="27" y="10"/>
                </a:cubicBezTo>
                <a:cubicBezTo>
                  <a:pt x="25" y="11"/>
                  <a:pt x="23" y="13"/>
                  <a:pt x="21" y="14"/>
                </a:cubicBezTo>
                <a:cubicBezTo>
                  <a:pt x="18" y="17"/>
                  <a:pt x="15" y="20"/>
                  <a:pt x="11" y="22"/>
                </a:cubicBezTo>
                <a:cubicBezTo>
                  <a:pt x="11" y="22"/>
                  <a:pt x="10" y="22"/>
                  <a:pt x="10" y="22"/>
                </a:cubicBezTo>
                <a:cubicBezTo>
                  <a:pt x="11" y="22"/>
                  <a:pt x="11" y="22"/>
                  <a:pt x="11" y="23"/>
                </a:cubicBezTo>
                <a:cubicBezTo>
                  <a:pt x="13" y="23"/>
                  <a:pt x="14" y="23"/>
                  <a:pt x="15" y="24"/>
                </a:cubicBezTo>
                <a:cubicBezTo>
                  <a:pt x="16" y="25"/>
                  <a:pt x="18" y="26"/>
                  <a:pt x="19" y="27"/>
                </a:cubicBezTo>
                <a:cubicBezTo>
                  <a:pt x="20" y="27"/>
                  <a:pt x="21" y="27"/>
                  <a:pt x="22" y="26"/>
                </a:cubicBezTo>
                <a:cubicBezTo>
                  <a:pt x="22" y="27"/>
                  <a:pt x="22" y="27"/>
                  <a:pt x="23" y="27"/>
                </a:cubicBezTo>
                <a:cubicBezTo>
                  <a:pt x="25" y="28"/>
                  <a:pt x="28" y="30"/>
                  <a:pt x="31" y="32"/>
                </a:cubicBezTo>
                <a:cubicBezTo>
                  <a:pt x="31" y="33"/>
                  <a:pt x="32" y="33"/>
                  <a:pt x="33" y="34"/>
                </a:cubicBezTo>
                <a:cubicBezTo>
                  <a:pt x="35" y="35"/>
                  <a:pt x="38" y="37"/>
                  <a:pt x="40" y="39"/>
                </a:cubicBezTo>
                <a:cubicBezTo>
                  <a:pt x="41" y="40"/>
                  <a:pt x="43" y="41"/>
                  <a:pt x="44" y="43"/>
                </a:cubicBezTo>
                <a:cubicBezTo>
                  <a:pt x="45" y="44"/>
                  <a:pt x="46" y="45"/>
                  <a:pt x="47" y="46"/>
                </a:cubicBezTo>
                <a:cubicBezTo>
                  <a:pt x="48" y="47"/>
                  <a:pt x="49" y="48"/>
                  <a:pt x="49" y="50"/>
                </a:cubicBezTo>
                <a:cubicBezTo>
                  <a:pt x="50" y="51"/>
                  <a:pt x="51" y="52"/>
                  <a:pt x="52" y="53"/>
                </a:cubicBezTo>
                <a:cubicBezTo>
                  <a:pt x="53" y="53"/>
                  <a:pt x="53" y="54"/>
                  <a:pt x="54" y="55"/>
                </a:cubicBezTo>
                <a:cubicBezTo>
                  <a:pt x="54" y="55"/>
                  <a:pt x="55" y="55"/>
                  <a:pt x="55" y="55"/>
                </a:cubicBezTo>
                <a:cubicBezTo>
                  <a:pt x="56" y="55"/>
                  <a:pt x="57" y="55"/>
                  <a:pt x="58" y="55"/>
                </a:cubicBezTo>
                <a:cubicBezTo>
                  <a:pt x="58" y="55"/>
                  <a:pt x="58" y="55"/>
                  <a:pt x="58" y="55"/>
                </a:cubicBezTo>
                <a:cubicBezTo>
                  <a:pt x="58" y="54"/>
                  <a:pt x="58" y="53"/>
                  <a:pt x="58" y="53"/>
                </a:cubicBezTo>
                <a:cubicBezTo>
                  <a:pt x="58" y="49"/>
                  <a:pt x="57" y="46"/>
                  <a:pt x="55" y="43"/>
                </a:cubicBezTo>
                <a:cubicBezTo>
                  <a:pt x="54" y="40"/>
                  <a:pt x="52" y="38"/>
                  <a:pt x="50" y="37"/>
                </a:cubicBezTo>
                <a:cubicBezTo>
                  <a:pt x="50" y="36"/>
                  <a:pt x="49" y="35"/>
                  <a:pt x="48" y="34"/>
                </a:cubicBezTo>
                <a:cubicBezTo>
                  <a:pt x="46" y="33"/>
                  <a:pt x="45" y="31"/>
                  <a:pt x="43" y="30"/>
                </a:cubicBezTo>
                <a:cubicBezTo>
                  <a:pt x="43" y="30"/>
                  <a:pt x="42" y="30"/>
                  <a:pt x="42" y="30"/>
                </a:cubicBezTo>
                <a:cubicBezTo>
                  <a:pt x="42" y="29"/>
                  <a:pt x="42" y="29"/>
                  <a:pt x="42" y="29"/>
                </a:cubicBezTo>
                <a:cubicBezTo>
                  <a:pt x="41" y="28"/>
                  <a:pt x="41" y="28"/>
                  <a:pt x="41" y="28"/>
                </a:cubicBezTo>
                <a:cubicBezTo>
                  <a:pt x="42" y="27"/>
                  <a:pt x="42" y="27"/>
                  <a:pt x="43" y="27"/>
                </a:cubicBezTo>
                <a:cubicBezTo>
                  <a:pt x="43" y="27"/>
                  <a:pt x="43" y="27"/>
                  <a:pt x="43" y="27"/>
                </a:cubicBezTo>
                <a:cubicBezTo>
                  <a:pt x="44" y="27"/>
                  <a:pt x="45" y="27"/>
                  <a:pt x="45" y="27"/>
                </a:cubicBezTo>
                <a:cubicBezTo>
                  <a:pt x="46" y="27"/>
                  <a:pt x="47" y="28"/>
                  <a:pt x="48" y="28"/>
                </a:cubicBezTo>
                <a:cubicBezTo>
                  <a:pt x="50" y="29"/>
                  <a:pt x="52" y="31"/>
                  <a:pt x="53" y="32"/>
                </a:cubicBezTo>
                <a:cubicBezTo>
                  <a:pt x="54" y="32"/>
                  <a:pt x="54" y="33"/>
                  <a:pt x="55" y="33"/>
                </a:cubicBezTo>
                <a:cubicBezTo>
                  <a:pt x="56" y="34"/>
                  <a:pt x="57" y="34"/>
                  <a:pt x="58" y="35"/>
                </a:cubicBezTo>
                <a:cubicBezTo>
                  <a:pt x="63" y="37"/>
                  <a:pt x="68" y="40"/>
                  <a:pt x="73" y="43"/>
                </a:cubicBezTo>
                <a:cubicBezTo>
                  <a:pt x="75" y="44"/>
                  <a:pt x="77" y="45"/>
                  <a:pt x="80" y="45"/>
                </a:cubicBezTo>
                <a:cubicBezTo>
                  <a:pt x="80" y="46"/>
                  <a:pt x="81" y="46"/>
                  <a:pt x="81" y="46"/>
                </a:cubicBezTo>
                <a:cubicBezTo>
                  <a:pt x="83" y="46"/>
                  <a:pt x="85" y="45"/>
                  <a:pt x="87" y="45"/>
                </a:cubicBezTo>
                <a:cubicBezTo>
                  <a:pt x="87" y="45"/>
                  <a:pt x="87" y="45"/>
                  <a:pt x="87" y="45"/>
                </a:cubicBezTo>
                <a:cubicBezTo>
                  <a:pt x="88" y="42"/>
                  <a:pt x="87" y="40"/>
                  <a:pt x="85" y="38"/>
                </a:cubicBezTo>
                <a:cubicBezTo>
                  <a:pt x="83" y="37"/>
                  <a:pt x="82" y="36"/>
                  <a:pt x="81" y="35"/>
                </a:cubicBezTo>
                <a:cubicBezTo>
                  <a:pt x="77" y="32"/>
                  <a:pt x="74" y="30"/>
                  <a:pt x="70" y="29"/>
                </a:cubicBezTo>
                <a:cubicBezTo>
                  <a:pt x="66" y="27"/>
                  <a:pt x="61" y="26"/>
                  <a:pt x="57" y="24"/>
                </a:cubicBezTo>
                <a:cubicBezTo>
                  <a:pt x="55" y="23"/>
                  <a:pt x="54" y="23"/>
                  <a:pt x="53" y="22"/>
                </a:cubicBezTo>
                <a:cubicBezTo>
                  <a:pt x="52" y="22"/>
                  <a:pt x="52" y="21"/>
                  <a:pt x="52" y="21"/>
                </a:cubicBezTo>
                <a:cubicBezTo>
                  <a:pt x="53" y="20"/>
                  <a:pt x="53" y="20"/>
                  <a:pt x="54" y="20"/>
                </a:cubicBezTo>
                <a:cubicBezTo>
                  <a:pt x="54" y="20"/>
                  <a:pt x="54" y="20"/>
                  <a:pt x="55" y="21"/>
                </a:cubicBezTo>
                <a:cubicBezTo>
                  <a:pt x="56" y="21"/>
                  <a:pt x="58" y="22"/>
                  <a:pt x="59" y="23"/>
                </a:cubicBezTo>
                <a:cubicBezTo>
                  <a:pt x="59" y="23"/>
                  <a:pt x="60" y="23"/>
                  <a:pt x="60" y="23"/>
                </a:cubicBezTo>
                <a:close/>
                <a:moveTo>
                  <a:pt x="6" y="21"/>
                </a:moveTo>
                <a:cubicBezTo>
                  <a:pt x="6" y="21"/>
                  <a:pt x="7" y="22"/>
                  <a:pt x="8" y="21"/>
                </a:cubicBezTo>
                <a:cubicBezTo>
                  <a:pt x="8" y="21"/>
                  <a:pt x="9" y="21"/>
                  <a:pt x="9" y="21"/>
                </a:cubicBezTo>
                <a:cubicBezTo>
                  <a:pt x="12" y="19"/>
                  <a:pt x="15" y="17"/>
                  <a:pt x="18" y="15"/>
                </a:cubicBezTo>
                <a:cubicBezTo>
                  <a:pt x="19" y="14"/>
                  <a:pt x="20" y="13"/>
                  <a:pt x="21" y="12"/>
                </a:cubicBezTo>
                <a:cubicBezTo>
                  <a:pt x="23" y="11"/>
                  <a:pt x="26" y="9"/>
                  <a:pt x="28" y="7"/>
                </a:cubicBezTo>
                <a:cubicBezTo>
                  <a:pt x="28" y="7"/>
                  <a:pt x="29" y="6"/>
                  <a:pt x="29" y="6"/>
                </a:cubicBezTo>
                <a:cubicBezTo>
                  <a:pt x="29" y="5"/>
                  <a:pt x="30" y="5"/>
                  <a:pt x="31" y="4"/>
                </a:cubicBezTo>
                <a:cubicBezTo>
                  <a:pt x="32" y="4"/>
                  <a:pt x="33" y="3"/>
                  <a:pt x="34" y="3"/>
                </a:cubicBezTo>
                <a:cubicBezTo>
                  <a:pt x="35" y="3"/>
                  <a:pt x="35" y="3"/>
                  <a:pt x="35" y="3"/>
                </a:cubicBezTo>
                <a:cubicBezTo>
                  <a:pt x="33" y="2"/>
                  <a:pt x="32" y="3"/>
                  <a:pt x="30" y="4"/>
                </a:cubicBezTo>
                <a:cubicBezTo>
                  <a:pt x="30" y="4"/>
                  <a:pt x="29" y="4"/>
                  <a:pt x="29" y="4"/>
                </a:cubicBezTo>
                <a:cubicBezTo>
                  <a:pt x="27" y="5"/>
                  <a:pt x="25" y="7"/>
                  <a:pt x="23" y="9"/>
                </a:cubicBezTo>
                <a:cubicBezTo>
                  <a:pt x="22" y="11"/>
                  <a:pt x="20" y="13"/>
                  <a:pt x="18" y="14"/>
                </a:cubicBezTo>
                <a:cubicBezTo>
                  <a:pt x="16" y="16"/>
                  <a:pt x="14" y="18"/>
                  <a:pt x="12" y="19"/>
                </a:cubicBezTo>
                <a:cubicBezTo>
                  <a:pt x="12" y="19"/>
                  <a:pt x="11" y="19"/>
                  <a:pt x="11" y="19"/>
                </a:cubicBezTo>
                <a:cubicBezTo>
                  <a:pt x="10" y="19"/>
                  <a:pt x="9" y="20"/>
                  <a:pt x="7" y="21"/>
                </a:cubicBezTo>
                <a:cubicBezTo>
                  <a:pt x="7" y="21"/>
                  <a:pt x="6" y="21"/>
                  <a:pt x="6" y="21"/>
                </a:cubicBezTo>
                <a:close/>
                <a:moveTo>
                  <a:pt x="82" y="16"/>
                </a:moveTo>
                <a:cubicBezTo>
                  <a:pt x="82" y="16"/>
                  <a:pt x="82" y="16"/>
                  <a:pt x="82" y="16"/>
                </a:cubicBezTo>
                <a:cubicBezTo>
                  <a:pt x="85" y="18"/>
                  <a:pt x="89" y="20"/>
                  <a:pt x="92" y="22"/>
                </a:cubicBezTo>
                <a:cubicBezTo>
                  <a:pt x="94" y="23"/>
                  <a:pt x="96" y="24"/>
                  <a:pt x="97" y="25"/>
                </a:cubicBezTo>
                <a:cubicBezTo>
                  <a:pt x="97" y="25"/>
                  <a:pt x="97" y="26"/>
                  <a:pt x="97" y="26"/>
                </a:cubicBezTo>
                <a:cubicBezTo>
                  <a:pt x="98" y="25"/>
                  <a:pt x="98" y="25"/>
                  <a:pt x="98" y="25"/>
                </a:cubicBezTo>
                <a:cubicBezTo>
                  <a:pt x="98" y="24"/>
                  <a:pt x="97" y="24"/>
                  <a:pt x="97" y="23"/>
                </a:cubicBezTo>
                <a:cubicBezTo>
                  <a:pt x="96" y="23"/>
                  <a:pt x="96" y="22"/>
                  <a:pt x="96" y="22"/>
                </a:cubicBezTo>
                <a:cubicBezTo>
                  <a:pt x="94" y="21"/>
                  <a:pt x="93" y="21"/>
                  <a:pt x="92" y="20"/>
                </a:cubicBezTo>
                <a:cubicBezTo>
                  <a:pt x="90" y="19"/>
                  <a:pt x="87" y="18"/>
                  <a:pt x="84" y="17"/>
                </a:cubicBezTo>
                <a:cubicBezTo>
                  <a:pt x="84" y="17"/>
                  <a:pt x="83" y="17"/>
                  <a:pt x="82" y="16"/>
                </a:cubicBezTo>
                <a:close/>
                <a:moveTo>
                  <a:pt x="59" y="55"/>
                </a:moveTo>
                <a:cubicBezTo>
                  <a:pt x="60" y="55"/>
                  <a:pt x="60" y="54"/>
                  <a:pt x="60" y="54"/>
                </a:cubicBezTo>
                <a:cubicBezTo>
                  <a:pt x="60" y="53"/>
                  <a:pt x="60" y="53"/>
                  <a:pt x="60" y="53"/>
                </a:cubicBezTo>
                <a:cubicBezTo>
                  <a:pt x="60" y="52"/>
                  <a:pt x="60" y="51"/>
                  <a:pt x="60" y="50"/>
                </a:cubicBezTo>
                <a:cubicBezTo>
                  <a:pt x="60" y="48"/>
                  <a:pt x="59" y="46"/>
                  <a:pt x="58" y="44"/>
                </a:cubicBezTo>
                <a:cubicBezTo>
                  <a:pt x="57" y="42"/>
                  <a:pt x="56" y="41"/>
                  <a:pt x="55" y="39"/>
                </a:cubicBezTo>
                <a:cubicBezTo>
                  <a:pt x="55" y="39"/>
                  <a:pt x="55" y="38"/>
                  <a:pt x="54" y="38"/>
                </a:cubicBezTo>
                <a:cubicBezTo>
                  <a:pt x="56" y="41"/>
                  <a:pt x="57" y="43"/>
                  <a:pt x="58" y="46"/>
                </a:cubicBezTo>
                <a:cubicBezTo>
                  <a:pt x="59" y="49"/>
                  <a:pt x="59" y="52"/>
                  <a:pt x="59" y="55"/>
                </a:cubicBezTo>
                <a:close/>
                <a:moveTo>
                  <a:pt x="48" y="50"/>
                </a:moveTo>
                <a:cubicBezTo>
                  <a:pt x="47" y="49"/>
                  <a:pt x="47" y="49"/>
                  <a:pt x="46" y="48"/>
                </a:cubicBezTo>
                <a:cubicBezTo>
                  <a:pt x="45" y="46"/>
                  <a:pt x="44" y="45"/>
                  <a:pt x="43" y="44"/>
                </a:cubicBezTo>
                <a:cubicBezTo>
                  <a:pt x="42" y="43"/>
                  <a:pt x="41" y="42"/>
                  <a:pt x="40" y="41"/>
                </a:cubicBezTo>
                <a:cubicBezTo>
                  <a:pt x="39" y="40"/>
                  <a:pt x="38" y="39"/>
                  <a:pt x="37" y="38"/>
                </a:cubicBezTo>
                <a:cubicBezTo>
                  <a:pt x="37" y="38"/>
                  <a:pt x="37" y="38"/>
                  <a:pt x="36" y="38"/>
                </a:cubicBezTo>
                <a:cubicBezTo>
                  <a:pt x="36" y="38"/>
                  <a:pt x="36" y="38"/>
                  <a:pt x="36" y="38"/>
                </a:cubicBezTo>
                <a:cubicBezTo>
                  <a:pt x="37" y="38"/>
                  <a:pt x="37" y="39"/>
                  <a:pt x="37" y="39"/>
                </a:cubicBezTo>
                <a:cubicBezTo>
                  <a:pt x="38" y="40"/>
                  <a:pt x="38" y="40"/>
                  <a:pt x="39" y="41"/>
                </a:cubicBezTo>
                <a:cubicBezTo>
                  <a:pt x="42" y="44"/>
                  <a:pt x="45" y="48"/>
                  <a:pt x="48" y="50"/>
                </a:cubicBezTo>
                <a:close/>
                <a:moveTo>
                  <a:pt x="66" y="9"/>
                </a:moveTo>
                <a:cubicBezTo>
                  <a:pt x="73" y="12"/>
                  <a:pt x="79" y="14"/>
                  <a:pt x="86" y="16"/>
                </a:cubicBezTo>
                <a:cubicBezTo>
                  <a:pt x="80" y="13"/>
                  <a:pt x="73" y="11"/>
                  <a:pt x="66" y="9"/>
                </a:cubicBezTo>
                <a:close/>
                <a:moveTo>
                  <a:pt x="62" y="51"/>
                </a:moveTo>
                <a:cubicBezTo>
                  <a:pt x="62" y="49"/>
                  <a:pt x="62" y="47"/>
                  <a:pt x="61" y="45"/>
                </a:cubicBezTo>
                <a:cubicBezTo>
                  <a:pt x="60" y="43"/>
                  <a:pt x="59" y="41"/>
                  <a:pt x="58" y="39"/>
                </a:cubicBezTo>
                <a:cubicBezTo>
                  <a:pt x="58" y="39"/>
                  <a:pt x="57" y="39"/>
                  <a:pt x="57" y="39"/>
                </a:cubicBezTo>
                <a:cubicBezTo>
                  <a:pt x="58" y="41"/>
                  <a:pt x="60" y="43"/>
                  <a:pt x="60" y="45"/>
                </a:cubicBezTo>
                <a:cubicBezTo>
                  <a:pt x="61" y="46"/>
                  <a:pt x="62" y="49"/>
                  <a:pt x="62" y="51"/>
                </a:cubicBezTo>
                <a:close/>
                <a:moveTo>
                  <a:pt x="78" y="29"/>
                </a:moveTo>
                <a:cubicBezTo>
                  <a:pt x="78" y="30"/>
                  <a:pt x="79" y="30"/>
                  <a:pt x="80" y="30"/>
                </a:cubicBezTo>
                <a:cubicBezTo>
                  <a:pt x="79" y="29"/>
                  <a:pt x="78" y="29"/>
                  <a:pt x="78" y="29"/>
                </a:cubicBezTo>
                <a:close/>
                <a:moveTo>
                  <a:pt x="54" y="38"/>
                </a:moveTo>
                <a:cubicBezTo>
                  <a:pt x="54" y="38"/>
                  <a:pt x="54" y="38"/>
                  <a:pt x="54" y="38"/>
                </a:cubicBezTo>
                <a:cubicBezTo>
                  <a:pt x="54" y="37"/>
                  <a:pt x="54" y="37"/>
                  <a:pt x="54" y="37"/>
                </a:cubicBezTo>
                <a:cubicBezTo>
                  <a:pt x="53" y="37"/>
                  <a:pt x="53" y="37"/>
                  <a:pt x="53" y="37"/>
                </a:cubicBezTo>
                <a:cubicBezTo>
                  <a:pt x="53" y="37"/>
                  <a:pt x="53" y="37"/>
                  <a:pt x="53" y="37"/>
                </a:cubicBezTo>
                <a:cubicBezTo>
                  <a:pt x="53" y="37"/>
                  <a:pt x="53" y="37"/>
                  <a:pt x="54" y="38"/>
                </a:cubicBezTo>
                <a:close/>
                <a:moveTo>
                  <a:pt x="62" y="23"/>
                </a:moveTo>
                <a:cubicBezTo>
                  <a:pt x="62" y="24"/>
                  <a:pt x="62" y="24"/>
                  <a:pt x="62" y="24"/>
                </a:cubicBezTo>
                <a:cubicBezTo>
                  <a:pt x="62" y="24"/>
                  <a:pt x="62" y="24"/>
                  <a:pt x="62" y="24"/>
                </a:cubicBezTo>
                <a:cubicBezTo>
                  <a:pt x="62" y="24"/>
                  <a:pt x="62" y="24"/>
                  <a:pt x="62" y="24"/>
                </a:cubicBezTo>
                <a:cubicBezTo>
                  <a:pt x="62" y="24"/>
                  <a:pt x="62" y="24"/>
                  <a:pt x="62" y="2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56" name="Freeform 174"/>
          <p:cNvSpPr>
            <a:spLocks noEditPoints="1"/>
          </p:cNvSpPr>
          <p:nvPr/>
        </p:nvSpPr>
        <p:spPr bwMode="auto">
          <a:xfrm>
            <a:off x="4772100" y="2989301"/>
            <a:ext cx="108549" cy="101408"/>
          </a:xfrm>
          <a:custGeom>
            <a:gdLst>
              <a:gd fmla="*/ 0 w 42" name="T0"/>
              <a:gd fmla="*/ 24 h 39" name="T1"/>
              <a:gd fmla="*/ 13 w 42" name="T2"/>
              <a:gd fmla="*/ 2 h 39" name="T3"/>
              <a:gd fmla="*/ 40 w 42" name="T4"/>
              <a:gd fmla="*/ 13 h 39" name="T5"/>
              <a:gd fmla="*/ 37 w 42" name="T6"/>
              <a:gd fmla="*/ 32 h 39" name="T7"/>
              <a:gd fmla="*/ 33 w 42" name="T8"/>
              <a:gd fmla="*/ 29 h 39" name="T9"/>
              <a:gd fmla="*/ 32 w 42" name="T10"/>
              <a:gd fmla="*/ 30 h 39" name="T11"/>
              <a:gd fmla="*/ 12 w 42" name="T12"/>
              <a:gd fmla="*/ 22 h 39" name="T13"/>
              <a:gd fmla="*/ 13 w 42" name="T14"/>
              <a:gd fmla="*/ 17 h 39" name="T15"/>
              <a:gd fmla="*/ 21 w 42" name="T16"/>
              <a:gd fmla="*/ 23 h 39" name="T17"/>
              <a:gd fmla="*/ 13 w 42" name="T18"/>
              <a:gd fmla="*/ 33 h 39" name="T19"/>
              <a:gd fmla="*/ 24 w 42" name="T20"/>
              <a:gd fmla="*/ 9 h 39" name="T21"/>
              <a:gd fmla="*/ 29 w 42" name="T22"/>
              <a:gd fmla="*/ 33 h 39" name="T23"/>
              <a:gd fmla="*/ 7 w 42" name="T24"/>
              <a:gd fmla="*/ 28 h 39" name="T25"/>
              <a:gd fmla="*/ 7 w 42" name="T26"/>
              <a:gd fmla="*/ 28 h 39" name="T27"/>
              <a:gd fmla="*/ 21 w 42" name="T28"/>
              <a:gd fmla="*/ 18 h 39" name="T29"/>
              <a:gd fmla="*/ 29 w 42" name="T30"/>
              <a:gd fmla="*/ 22 h 39" name="T31"/>
              <a:gd fmla="*/ 15 w 42" name="T32"/>
              <a:gd fmla="*/ 12 h 39" name="T33"/>
              <a:gd fmla="*/ 15 w 42" name="T34"/>
              <a:gd fmla="*/ 12 h 39" name="T35"/>
              <a:gd fmla="*/ 30 w 42" name="T36"/>
              <a:gd fmla="*/ 17 h 39" name="T37"/>
              <a:gd fmla="*/ 16 w 42" name="T38"/>
              <a:gd fmla="*/ 15 h 39" name="T39"/>
              <a:gd fmla="*/ 15 w 42" name="T40"/>
              <a:gd fmla="*/ 14 h 39" name="T41"/>
              <a:gd fmla="*/ 23 w 42" name="T42"/>
              <a:gd fmla="*/ 27 h 39" name="T43"/>
              <a:gd fmla="*/ 24 w 42" name="T44"/>
              <a:gd fmla="*/ 26 h 39" name="T45"/>
              <a:gd fmla="*/ 17 w 42" name="T46"/>
              <a:gd fmla="*/ 18 h 39" name="T47"/>
              <a:gd fmla="*/ 28 w 42" name="T48"/>
              <a:gd fmla="*/ 11 h 39" name="T49"/>
              <a:gd fmla="*/ 11 w 42" name="T50"/>
              <a:gd fmla="*/ 17 h 39" name="T51"/>
              <a:gd fmla="*/ 21 w 42" name="T52"/>
              <a:gd fmla="*/ 30 h 39" name="T53"/>
              <a:gd fmla="*/ 18 w 42" name="T54"/>
              <a:gd fmla="*/ 5 h 39" name="T55"/>
              <a:gd fmla="*/ 22 w 42" name="T56"/>
              <a:gd fmla="*/ 20 h 39" name="T57"/>
              <a:gd fmla="*/ 4 w 42" name="T58"/>
              <a:gd fmla="*/ 16 h 39" name="T59"/>
              <a:gd fmla="*/ 7 w 42" name="T60"/>
              <a:gd fmla="*/ 18 h 39" name="T61"/>
              <a:gd fmla="*/ 31 w 42" name="T62"/>
              <a:gd fmla="*/ 25 h 39" name="T63"/>
              <a:gd fmla="*/ 14 w 42" name="T64"/>
              <a:gd fmla="*/ 25 h 39" name="T65"/>
              <a:gd fmla="*/ 13 w 42" name="T66"/>
              <a:gd fmla="*/ 12 h 39" name="T67"/>
              <a:gd fmla="*/ 28 w 42" name="T68"/>
              <a:gd fmla="*/ 28 h 39" name="T69"/>
              <a:gd fmla="*/ 21 w 42" name="T70"/>
              <a:gd fmla="*/ 27 h 39" name="T71"/>
              <a:gd fmla="*/ 15 w 42" name="T72"/>
              <a:gd fmla="*/ 27 h 39" name="T73"/>
              <a:gd fmla="*/ 15 w 42" name="T74"/>
              <a:gd fmla="*/ 27 h 39" name="T75"/>
              <a:gd fmla="*/ 23 w 42" name="T76"/>
              <a:gd fmla="*/ 24 h 39" name="T77"/>
              <a:gd fmla="*/ 12 w 42" name="T78"/>
              <a:gd fmla="*/ 26 h 39" name="T79"/>
              <a:gd fmla="*/ 33 w 42" name="T80"/>
              <a:gd fmla="*/ 21 h 39" name="T81"/>
              <a:gd fmla="*/ 27 w 42" name="T82"/>
              <a:gd fmla="*/ 29 h 39" name="T83"/>
              <a:gd fmla="*/ 16 w 42" name="T84"/>
              <a:gd fmla="*/ 26 h 39" name="T85"/>
              <a:gd fmla="*/ 24 w 42" name="T86"/>
              <a:gd fmla="*/ 23 h 39" name="T87"/>
              <a:gd fmla="*/ 24 w 42" name="T88"/>
              <a:gd fmla="*/ 19 h 39" name="T89"/>
              <a:gd fmla="*/ 25 w 42" name="T90"/>
              <a:gd fmla="*/ 20 h 39" name="T91"/>
              <a:gd fmla="*/ 9 w 42" name="T92"/>
              <a:gd fmla="*/ 21 h 39" name="T93"/>
              <a:gd fmla="*/ 27 w 42" name="T94"/>
              <a:gd fmla="*/ 25 h 39" name="T95"/>
              <a:gd fmla="*/ 7 w 42" name="T96"/>
              <a:gd fmla="*/ 15 h 39"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39" w="42">
                <a:moveTo>
                  <a:pt x="20" y="39"/>
                </a:moveTo>
                <a:cubicBezTo>
                  <a:pt x="17" y="39"/>
                  <a:pt x="14" y="39"/>
                  <a:pt x="11" y="37"/>
                </a:cubicBezTo>
                <a:cubicBezTo>
                  <a:pt x="7" y="36"/>
                  <a:pt x="5" y="33"/>
                  <a:pt x="3" y="30"/>
                </a:cubicBezTo>
                <a:cubicBezTo>
                  <a:pt x="1" y="28"/>
                  <a:pt x="0" y="27"/>
                  <a:pt x="0" y="24"/>
                </a:cubicBezTo>
                <a:cubicBezTo>
                  <a:pt x="0" y="23"/>
                  <a:pt x="0" y="21"/>
                  <a:pt x="0" y="20"/>
                </a:cubicBezTo>
                <a:cubicBezTo>
                  <a:pt x="0" y="16"/>
                  <a:pt x="2" y="12"/>
                  <a:pt x="4" y="9"/>
                </a:cubicBezTo>
                <a:cubicBezTo>
                  <a:pt x="5" y="8"/>
                  <a:pt x="6" y="6"/>
                  <a:pt x="8" y="5"/>
                </a:cubicBezTo>
                <a:cubicBezTo>
                  <a:pt x="9" y="4"/>
                  <a:pt x="11" y="3"/>
                  <a:pt x="13" y="2"/>
                </a:cubicBezTo>
                <a:cubicBezTo>
                  <a:pt x="15" y="1"/>
                  <a:pt x="17" y="0"/>
                  <a:pt x="19" y="1"/>
                </a:cubicBezTo>
                <a:cubicBezTo>
                  <a:pt x="22" y="1"/>
                  <a:pt x="25" y="1"/>
                  <a:pt x="27" y="3"/>
                </a:cubicBezTo>
                <a:cubicBezTo>
                  <a:pt x="30" y="4"/>
                  <a:pt x="33" y="6"/>
                  <a:pt x="36" y="9"/>
                </a:cubicBezTo>
                <a:cubicBezTo>
                  <a:pt x="37" y="10"/>
                  <a:pt x="38" y="12"/>
                  <a:pt x="40" y="13"/>
                </a:cubicBezTo>
                <a:cubicBezTo>
                  <a:pt x="40" y="14"/>
                  <a:pt x="40" y="14"/>
                  <a:pt x="41" y="15"/>
                </a:cubicBezTo>
                <a:cubicBezTo>
                  <a:pt x="42" y="17"/>
                  <a:pt x="42" y="19"/>
                  <a:pt x="42" y="22"/>
                </a:cubicBezTo>
                <a:cubicBezTo>
                  <a:pt x="42" y="23"/>
                  <a:pt x="41" y="23"/>
                  <a:pt x="41" y="24"/>
                </a:cubicBezTo>
                <a:cubicBezTo>
                  <a:pt x="41" y="27"/>
                  <a:pt x="39" y="30"/>
                  <a:pt x="37" y="32"/>
                </a:cubicBezTo>
                <a:cubicBezTo>
                  <a:pt x="34" y="35"/>
                  <a:pt x="30" y="37"/>
                  <a:pt x="26" y="38"/>
                </a:cubicBezTo>
                <a:cubicBezTo>
                  <a:pt x="24" y="39"/>
                  <a:pt x="22" y="39"/>
                  <a:pt x="20" y="39"/>
                </a:cubicBezTo>
                <a:close/>
                <a:moveTo>
                  <a:pt x="33" y="30"/>
                </a:moveTo>
                <a:cubicBezTo>
                  <a:pt x="33" y="30"/>
                  <a:pt x="33" y="29"/>
                  <a:pt x="33" y="29"/>
                </a:cubicBezTo>
                <a:cubicBezTo>
                  <a:pt x="33" y="29"/>
                  <a:pt x="33" y="29"/>
                  <a:pt x="33" y="29"/>
                </a:cubicBezTo>
                <a:cubicBezTo>
                  <a:pt x="33" y="29"/>
                  <a:pt x="33" y="30"/>
                  <a:pt x="33" y="30"/>
                </a:cubicBezTo>
                <a:cubicBezTo>
                  <a:pt x="33" y="30"/>
                  <a:pt x="33" y="30"/>
                  <a:pt x="32" y="30"/>
                </a:cubicBezTo>
                <a:cubicBezTo>
                  <a:pt x="32" y="30"/>
                  <a:pt x="32" y="30"/>
                  <a:pt x="32" y="30"/>
                </a:cubicBezTo>
                <a:cubicBezTo>
                  <a:pt x="33" y="30"/>
                  <a:pt x="33" y="30"/>
                  <a:pt x="33" y="30"/>
                </a:cubicBezTo>
                <a:close/>
                <a:moveTo>
                  <a:pt x="13" y="17"/>
                </a:moveTo>
                <a:cubicBezTo>
                  <a:pt x="13" y="17"/>
                  <a:pt x="12" y="20"/>
                  <a:pt x="11" y="21"/>
                </a:cubicBezTo>
                <a:cubicBezTo>
                  <a:pt x="11" y="21"/>
                  <a:pt x="12" y="22"/>
                  <a:pt x="12" y="22"/>
                </a:cubicBezTo>
                <a:cubicBezTo>
                  <a:pt x="12" y="22"/>
                  <a:pt x="12" y="22"/>
                  <a:pt x="12" y="22"/>
                </a:cubicBezTo>
                <a:cubicBezTo>
                  <a:pt x="13" y="21"/>
                  <a:pt x="14" y="20"/>
                  <a:pt x="14" y="19"/>
                </a:cubicBezTo>
                <a:cubicBezTo>
                  <a:pt x="14" y="19"/>
                  <a:pt x="14" y="19"/>
                  <a:pt x="14" y="19"/>
                </a:cubicBezTo>
                <a:cubicBezTo>
                  <a:pt x="14" y="18"/>
                  <a:pt x="14" y="17"/>
                  <a:pt x="13" y="17"/>
                </a:cubicBezTo>
                <a:close/>
                <a:moveTo>
                  <a:pt x="19" y="22"/>
                </a:moveTo>
                <a:cubicBezTo>
                  <a:pt x="19" y="23"/>
                  <a:pt x="18" y="23"/>
                  <a:pt x="18" y="24"/>
                </a:cubicBezTo>
                <a:cubicBezTo>
                  <a:pt x="18" y="25"/>
                  <a:pt x="19" y="25"/>
                  <a:pt x="20" y="25"/>
                </a:cubicBezTo>
                <a:cubicBezTo>
                  <a:pt x="20" y="24"/>
                  <a:pt x="21" y="24"/>
                  <a:pt x="21" y="23"/>
                </a:cubicBezTo>
                <a:cubicBezTo>
                  <a:pt x="20" y="23"/>
                  <a:pt x="20" y="22"/>
                  <a:pt x="19" y="22"/>
                </a:cubicBezTo>
                <a:close/>
                <a:moveTo>
                  <a:pt x="8" y="30"/>
                </a:moveTo>
                <a:cubicBezTo>
                  <a:pt x="9" y="32"/>
                  <a:pt x="12" y="34"/>
                  <a:pt x="14" y="34"/>
                </a:cubicBezTo>
                <a:cubicBezTo>
                  <a:pt x="13" y="33"/>
                  <a:pt x="13" y="33"/>
                  <a:pt x="13" y="33"/>
                </a:cubicBezTo>
                <a:cubicBezTo>
                  <a:pt x="12" y="32"/>
                  <a:pt x="11" y="31"/>
                  <a:pt x="10" y="30"/>
                </a:cubicBezTo>
                <a:cubicBezTo>
                  <a:pt x="9" y="30"/>
                  <a:pt x="9" y="30"/>
                  <a:pt x="8" y="30"/>
                </a:cubicBezTo>
                <a:close/>
                <a:moveTo>
                  <a:pt x="25" y="11"/>
                </a:moveTo>
                <a:cubicBezTo>
                  <a:pt x="25" y="10"/>
                  <a:pt x="25" y="9"/>
                  <a:pt x="24" y="9"/>
                </a:cubicBezTo>
                <a:cubicBezTo>
                  <a:pt x="23" y="8"/>
                  <a:pt x="23" y="8"/>
                  <a:pt x="22" y="9"/>
                </a:cubicBezTo>
                <a:cubicBezTo>
                  <a:pt x="23" y="10"/>
                  <a:pt x="24" y="10"/>
                  <a:pt x="25" y="11"/>
                </a:cubicBezTo>
                <a:close/>
                <a:moveTo>
                  <a:pt x="30" y="33"/>
                </a:moveTo>
                <a:cubicBezTo>
                  <a:pt x="30" y="32"/>
                  <a:pt x="29" y="32"/>
                  <a:pt x="29" y="33"/>
                </a:cubicBezTo>
                <a:cubicBezTo>
                  <a:pt x="27" y="34"/>
                  <a:pt x="25" y="35"/>
                  <a:pt x="23" y="35"/>
                </a:cubicBezTo>
                <a:cubicBezTo>
                  <a:pt x="23" y="35"/>
                  <a:pt x="23" y="35"/>
                  <a:pt x="23" y="35"/>
                </a:cubicBezTo>
                <a:cubicBezTo>
                  <a:pt x="25" y="35"/>
                  <a:pt x="28" y="34"/>
                  <a:pt x="30" y="33"/>
                </a:cubicBezTo>
                <a:close/>
                <a:moveTo>
                  <a:pt x="7" y="28"/>
                </a:moveTo>
                <a:cubicBezTo>
                  <a:pt x="7" y="26"/>
                  <a:pt x="6" y="25"/>
                  <a:pt x="5" y="25"/>
                </a:cubicBezTo>
                <a:cubicBezTo>
                  <a:pt x="5" y="25"/>
                  <a:pt x="5" y="25"/>
                  <a:pt x="4" y="25"/>
                </a:cubicBezTo>
                <a:cubicBezTo>
                  <a:pt x="5" y="26"/>
                  <a:pt x="6" y="27"/>
                  <a:pt x="7" y="28"/>
                </a:cubicBezTo>
                <a:cubicBezTo>
                  <a:pt x="7" y="28"/>
                  <a:pt x="7" y="28"/>
                  <a:pt x="7" y="28"/>
                </a:cubicBezTo>
                <a:close/>
                <a:moveTo>
                  <a:pt x="24" y="15"/>
                </a:moveTo>
                <a:cubicBezTo>
                  <a:pt x="23" y="15"/>
                  <a:pt x="23" y="15"/>
                  <a:pt x="22" y="15"/>
                </a:cubicBezTo>
                <a:cubicBezTo>
                  <a:pt x="22" y="15"/>
                  <a:pt x="22" y="16"/>
                  <a:pt x="22" y="16"/>
                </a:cubicBezTo>
                <a:cubicBezTo>
                  <a:pt x="22" y="17"/>
                  <a:pt x="21" y="17"/>
                  <a:pt x="21" y="18"/>
                </a:cubicBezTo>
                <a:cubicBezTo>
                  <a:pt x="22" y="18"/>
                  <a:pt x="23" y="17"/>
                  <a:pt x="24" y="15"/>
                </a:cubicBezTo>
                <a:close/>
                <a:moveTo>
                  <a:pt x="28" y="24"/>
                </a:moveTo>
                <a:cubicBezTo>
                  <a:pt x="28" y="23"/>
                  <a:pt x="29" y="23"/>
                  <a:pt x="29" y="22"/>
                </a:cubicBezTo>
                <a:cubicBezTo>
                  <a:pt x="29" y="22"/>
                  <a:pt x="29" y="22"/>
                  <a:pt x="29" y="22"/>
                </a:cubicBezTo>
                <a:cubicBezTo>
                  <a:pt x="28" y="21"/>
                  <a:pt x="28" y="20"/>
                  <a:pt x="28" y="20"/>
                </a:cubicBezTo>
                <a:cubicBezTo>
                  <a:pt x="27" y="20"/>
                  <a:pt x="27" y="21"/>
                  <a:pt x="27" y="21"/>
                </a:cubicBezTo>
                <a:cubicBezTo>
                  <a:pt x="28" y="22"/>
                  <a:pt x="28" y="23"/>
                  <a:pt x="28" y="24"/>
                </a:cubicBezTo>
                <a:close/>
                <a:moveTo>
                  <a:pt x="15" y="12"/>
                </a:moveTo>
                <a:cubicBezTo>
                  <a:pt x="17" y="12"/>
                  <a:pt x="18" y="11"/>
                  <a:pt x="19" y="11"/>
                </a:cubicBezTo>
                <a:cubicBezTo>
                  <a:pt x="19" y="11"/>
                  <a:pt x="19" y="11"/>
                  <a:pt x="19" y="11"/>
                </a:cubicBezTo>
                <a:cubicBezTo>
                  <a:pt x="18" y="10"/>
                  <a:pt x="18" y="10"/>
                  <a:pt x="17" y="10"/>
                </a:cubicBezTo>
                <a:cubicBezTo>
                  <a:pt x="16" y="11"/>
                  <a:pt x="15" y="11"/>
                  <a:pt x="15" y="12"/>
                </a:cubicBezTo>
                <a:close/>
                <a:moveTo>
                  <a:pt x="31" y="22"/>
                </a:moveTo>
                <a:cubicBezTo>
                  <a:pt x="31" y="20"/>
                  <a:pt x="31" y="19"/>
                  <a:pt x="31" y="18"/>
                </a:cubicBezTo>
                <a:cubicBezTo>
                  <a:pt x="31" y="18"/>
                  <a:pt x="31" y="18"/>
                  <a:pt x="31" y="18"/>
                </a:cubicBezTo>
                <a:cubicBezTo>
                  <a:pt x="31" y="17"/>
                  <a:pt x="31" y="17"/>
                  <a:pt x="30" y="17"/>
                </a:cubicBezTo>
                <a:cubicBezTo>
                  <a:pt x="30" y="17"/>
                  <a:pt x="30" y="17"/>
                  <a:pt x="30" y="17"/>
                </a:cubicBezTo>
                <a:cubicBezTo>
                  <a:pt x="31" y="18"/>
                  <a:pt x="31" y="20"/>
                  <a:pt x="31" y="22"/>
                </a:cubicBezTo>
                <a:close/>
                <a:moveTo>
                  <a:pt x="15" y="16"/>
                </a:moveTo>
                <a:cubicBezTo>
                  <a:pt x="15" y="16"/>
                  <a:pt x="16" y="15"/>
                  <a:pt x="16" y="15"/>
                </a:cubicBezTo>
                <a:cubicBezTo>
                  <a:pt x="16" y="15"/>
                  <a:pt x="17" y="14"/>
                  <a:pt x="17" y="14"/>
                </a:cubicBezTo>
                <a:cubicBezTo>
                  <a:pt x="18" y="14"/>
                  <a:pt x="18" y="13"/>
                  <a:pt x="18" y="13"/>
                </a:cubicBezTo>
                <a:cubicBezTo>
                  <a:pt x="18" y="13"/>
                  <a:pt x="17" y="13"/>
                  <a:pt x="17" y="13"/>
                </a:cubicBezTo>
                <a:cubicBezTo>
                  <a:pt x="16" y="14"/>
                  <a:pt x="16" y="14"/>
                  <a:pt x="15" y="14"/>
                </a:cubicBezTo>
                <a:cubicBezTo>
                  <a:pt x="15" y="15"/>
                  <a:pt x="15" y="15"/>
                  <a:pt x="15" y="16"/>
                </a:cubicBezTo>
                <a:close/>
                <a:moveTo>
                  <a:pt x="24" y="26"/>
                </a:moveTo>
                <a:cubicBezTo>
                  <a:pt x="24" y="26"/>
                  <a:pt x="23" y="26"/>
                  <a:pt x="23" y="26"/>
                </a:cubicBezTo>
                <a:cubicBezTo>
                  <a:pt x="23" y="26"/>
                  <a:pt x="22" y="27"/>
                  <a:pt x="23" y="27"/>
                </a:cubicBezTo>
                <a:cubicBezTo>
                  <a:pt x="23" y="28"/>
                  <a:pt x="23" y="28"/>
                  <a:pt x="23" y="28"/>
                </a:cubicBezTo>
                <a:cubicBezTo>
                  <a:pt x="24" y="28"/>
                  <a:pt x="24" y="27"/>
                  <a:pt x="24" y="27"/>
                </a:cubicBezTo>
                <a:cubicBezTo>
                  <a:pt x="24" y="26"/>
                  <a:pt x="25" y="26"/>
                  <a:pt x="24" y="26"/>
                </a:cubicBezTo>
                <a:cubicBezTo>
                  <a:pt x="24" y="26"/>
                  <a:pt x="24" y="26"/>
                  <a:pt x="24" y="26"/>
                </a:cubicBezTo>
                <a:close/>
                <a:moveTo>
                  <a:pt x="17" y="18"/>
                </a:moveTo>
                <a:cubicBezTo>
                  <a:pt x="17" y="17"/>
                  <a:pt x="18" y="17"/>
                  <a:pt x="18" y="16"/>
                </a:cubicBezTo>
                <a:cubicBezTo>
                  <a:pt x="17" y="16"/>
                  <a:pt x="16" y="17"/>
                  <a:pt x="16" y="18"/>
                </a:cubicBezTo>
                <a:cubicBezTo>
                  <a:pt x="16" y="18"/>
                  <a:pt x="16" y="18"/>
                  <a:pt x="17" y="18"/>
                </a:cubicBezTo>
                <a:close/>
                <a:moveTo>
                  <a:pt x="28" y="11"/>
                </a:moveTo>
                <a:cubicBezTo>
                  <a:pt x="28" y="11"/>
                  <a:pt x="28" y="12"/>
                  <a:pt x="28" y="12"/>
                </a:cubicBezTo>
                <a:cubicBezTo>
                  <a:pt x="28" y="13"/>
                  <a:pt x="29" y="12"/>
                  <a:pt x="30" y="12"/>
                </a:cubicBezTo>
                <a:cubicBezTo>
                  <a:pt x="29" y="11"/>
                  <a:pt x="29" y="11"/>
                  <a:pt x="28" y="11"/>
                </a:cubicBezTo>
                <a:close/>
                <a:moveTo>
                  <a:pt x="10" y="19"/>
                </a:moveTo>
                <a:cubicBezTo>
                  <a:pt x="11" y="18"/>
                  <a:pt x="11" y="18"/>
                  <a:pt x="11" y="17"/>
                </a:cubicBezTo>
                <a:cubicBezTo>
                  <a:pt x="11" y="17"/>
                  <a:pt x="12" y="16"/>
                  <a:pt x="12" y="16"/>
                </a:cubicBezTo>
                <a:cubicBezTo>
                  <a:pt x="11" y="16"/>
                  <a:pt x="11" y="16"/>
                  <a:pt x="11" y="17"/>
                </a:cubicBezTo>
                <a:cubicBezTo>
                  <a:pt x="10" y="17"/>
                  <a:pt x="10" y="18"/>
                  <a:pt x="10" y="19"/>
                </a:cubicBezTo>
                <a:close/>
                <a:moveTo>
                  <a:pt x="18" y="30"/>
                </a:moveTo>
                <a:cubicBezTo>
                  <a:pt x="18" y="30"/>
                  <a:pt x="18" y="30"/>
                  <a:pt x="18" y="30"/>
                </a:cubicBezTo>
                <a:cubicBezTo>
                  <a:pt x="19" y="30"/>
                  <a:pt x="20" y="30"/>
                  <a:pt x="21" y="30"/>
                </a:cubicBezTo>
                <a:cubicBezTo>
                  <a:pt x="21" y="30"/>
                  <a:pt x="22" y="30"/>
                  <a:pt x="22" y="30"/>
                </a:cubicBezTo>
                <a:cubicBezTo>
                  <a:pt x="21" y="30"/>
                  <a:pt x="19" y="30"/>
                  <a:pt x="18" y="30"/>
                </a:cubicBezTo>
                <a:close/>
                <a:moveTo>
                  <a:pt x="23" y="6"/>
                </a:moveTo>
                <a:cubicBezTo>
                  <a:pt x="21" y="5"/>
                  <a:pt x="20" y="5"/>
                  <a:pt x="18" y="5"/>
                </a:cubicBezTo>
                <a:cubicBezTo>
                  <a:pt x="19" y="6"/>
                  <a:pt x="21" y="6"/>
                  <a:pt x="23" y="6"/>
                </a:cubicBezTo>
                <a:close/>
                <a:moveTo>
                  <a:pt x="20" y="20"/>
                </a:moveTo>
                <a:cubicBezTo>
                  <a:pt x="20" y="21"/>
                  <a:pt x="21" y="21"/>
                  <a:pt x="21" y="21"/>
                </a:cubicBezTo>
                <a:cubicBezTo>
                  <a:pt x="22" y="21"/>
                  <a:pt x="22" y="21"/>
                  <a:pt x="22" y="20"/>
                </a:cubicBezTo>
                <a:cubicBezTo>
                  <a:pt x="22" y="20"/>
                  <a:pt x="22" y="20"/>
                  <a:pt x="22" y="20"/>
                </a:cubicBezTo>
                <a:cubicBezTo>
                  <a:pt x="21" y="20"/>
                  <a:pt x="21" y="20"/>
                  <a:pt x="20" y="20"/>
                </a:cubicBezTo>
                <a:close/>
                <a:moveTo>
                  <a:pt x="6" y="12"/>
                </a:moveTo>
                <a:cubicBezTo>
                  <a:pt x="5" y="13"/>
                  <a:pt x="4" y="15"/>
                  <a:pt x="4" y="16"/>
                </a:cubicBezTo>
                <a:cubicBezTo>
                  <a:pt x="5" y="15"/>
                  <a:pt x="5" y="13"/>
                  <a:pt x="6" y="12"/>
                </a:cubicBezTo>
                <a:close/>
                <a:moveTo>
                  <a:pt x="7" y="18"/>
                </a:moveTo>
                <a:cubicBezTo>
                  <a:pt x="7" y="19"/>
                  <a:pt x="6" y="19"/>
                  <a:pt x="6" y="20"/>
                </a:cubicBezTo>
                <a:cubicBezTo>
                  <a:pt x="7" y="20"/>
                  <a:pt x="7" y="19"/>
                  <a:pt x="7" y="18"/>
                </a:cubicBezTo>
                <a:close/>
                <a:moveTo>
                  <a:pt x="30" y="26"/>
                </a:moveTo>
                <a:cubicBezTo>
                  <a:pt x="30" y="26"/>
                  <a:pt x="30" y="26"/>
                  <a:pt x="30" y="26"/>
                </a:cubicBezTo>
                <a:cubicBezTo>
                  <a:pt x="31" y="26"/>
                  <a:pt x="31" y="26"/>
                  <a:pt x="32" y="25"/>
                </a:cubicBezTo>
                <a:cubicBezTo>
                  <a:pt x="32" y="25"/>
                  <a:pt x="31" y="25"/>
                  <a:pt x="31" y="25"/>
                </a:cubicBezTo>
                <a:cubicBezTo>
                  <a:pt x="31" y="25"/>
                  <a:pt x="30" y="26"/>
                  <a:pt x="30" y="26"/>
                </a:cubicBezTo>
                <a:close/>
                <a:moveTo>
                  <a:pt x="13" y="24"/>
                </a:moveTo>
                <a:cubicBezTo>
                  <a:pt x="13" y="24"/>
                  <a:pt x="13" y="24"/>
                  <a:pt x="13" y="24"/>
                </a:cubicBezTo>
                <a:cubicBezTo>
                  <a:pt x="14" y="24"/>
                  <a:pt x="14" y="24"/>
                  <a:pt x="14" y="25"/>
                </a:cubicBezTo>
                <a:cubicBezTo>
                  <a:pt x="15" y="24"/>
                  <a:pt x="15" y="24"/>
                  <a:pt x="14" y="24"/>
                </a:cubicBezTo>
                <a:cubicBezTo>
                  <a:pt x="14" y="24"/>
                  <a:pt x="14" y="24"/>
                  <a:pt x="14" y="24"/>
                </a:cubicBezTo>
                <a:cubicBezTo>
                  <a:pt x="13" y="23"/>
                  <a:pt x="13" y="24"/>
                  <a:pt x="13" y="24"/>
                </a:cubicBezTo>
                <a:close/>
                <a:moveTo>
                  <a:pt x="13" y="12"/>
                </a:moveTo>
                <a:cubicBezTo>
                  <a:pt x="12" y="12"/>
                  <a:pt x="12" y="12"/>
                  <a:pt x="12" y="13"/>
                </a:cubicBezTo>
                <a:cubicBezTo>
                  <a:pt x="13" y="13"/>
                  <a:pt x="13" y="13"/>
                  <a:pt x="13" y="12"/>
                </a:cubicBezTo>
                <a:close/>
                <a:moveTo>
                  <a:pt x="30" y="29"/>
                </a:moveTo>
                <a:cubicBezTo>
                  <a:pt x="29" y="29"/>
                  <a:pt x="29" y="28"/>
                  <a:pt x="28" y="28"/>
                </a:cubicBezTo>
                <a:cubicBezTo>
                  <a:pt x="28" y="29"/>
                  <a:pt x="28" y="29"/>
                  <a:pt x="29" y="29"/>
                </a:cubicBezTo>
                <a:cubicBezTo>
                  <a:pt x="29" y="29"/>
                  <a:pt x="29" y="29"/>
                  <a:pt x="30" y="29"/>
                </a:cubicBezTo>
                <a:close/>
                <a:moveTo>
                  <a:pt x="19" y="27"/>
                </a:moveTo>
                <a:cubicBezTo>
                  <a:pt x="19" y="27"/>
                  <a:pt x="20" y="27"/>
                  <a:pt x="21" y="27"/>
                </a:cubicBezTo>
                <a:cubicBezTo>
                  <a:pt x="21" y="27"/>
                  <a:pt x="21" y="27"/>
                  <a:pt x="21" y="27"/>
                </a:cubicBezTo>
                <a:cubicBezTo>
                  <a:pt x="20" y="27"/>
                  <a:pt x="20" y="27"/>
                  <a:pt x="20" y="27"/>
                </a:cubicBezTo>
                <a:cubicBezTo>
                  <a:pt x="20" y="27"/>
                  <a:pt x="19" y="27"/>
                  <a:pt x="19" y="27"/>
                </a:cubicBezTo>
                <a:close/>
                <a:moveTo>
                  <a:pt x="15" y="27"/>
                </a:moveTo>
                <a:cubicBezTo>
                  <a:pt x="14" y="27"/>
                  <a:pt x="14" y="27"/>
                  <a:pt x="14" y="28"/>
                </a:cubicBezTo>
                <a:cubicBezTo>
                  <a:pt x="15" y="28"/>
                  <a:pt x="15" y="28"/>
                  <a:pt x="16" y="28"/>
                </a:cubicBezTo>
                <a:cubicBezTo>
                  <a:pt x="16" y="28"/>
                  <a:pt x="16" y="28"/>
                  <a:pt x="16" y="28"/>
                </a:cubicBezTo>
                <a:cubicBezTo>
                  <a:pt x="16" y="27"/>
                  <a:pt x="15" y="27"/>
                  <a:pt x="15" y="27"/>
                </a:cubicBezTo>
                <a:close/>
                <a:moveTo>
                  <a:pt x="23" y="23"/>
                </a:moveTo>
                <a:cubicBezTo>
                  <a:pt x="23" y="23"/>
                  <a:pt x="23" y="23"/>
                  <a:pt x="22" y="23"/>
                </a:cubicBezTo>
                <a:cubicBezTo>
                  <a:pt x="22" y="23"/>
                  <a:pt x="22" y="24"/>
                  <a:pt x="22" y="24"/>
                </a:cubicBezTo>
                <a:cubicBezTo>
                  <a:pt x="22" y="24"/>
                  <a:pt x="23" y="24"/>
                  <a:pt x="23" y="24"/>
                </a:cubicBezTo>
                <a:cubicBezTo>
                  <a:pt x="23" y="24"/>
                  <a:pt x="23" y="23"/>
                  <a:pt x="23" y="23"/>
                </a:cubicBezTo>
                <a:close/>
                <a:moveTo>
                  <a:pt x="12" y="25"/>
                </a:moveTo>
                <a:cubicBezTo>
                  <a:pt x="12" y="26"/>
                  <a:pt x="12" y="26"/>
                  <a:pt x="12" y="26"/>
                </a:cubicBezTo>
                <a:cubicBezTo>
                  <a:pt x="12" y="26"/>
                  <a:pt x="12" y="26"/>
                  <a:pt x="12" y="26"/>
                </a:cubicBezTo>
                <a:cubicBezTo>
                  <a:pt x="13" y="26"/>
                  <a:pt x="13" y="26"/>
                  <a:pt x="13" y="26"/>
                </a:cubicBezTo>
                <a:cubicBezTo>
                  <a:pt x="13" y="26"/>
                  <a:pt x="13" y="26"/>
                  <a:pt x="12" y="25"/>
                </a:cubicBezTo>
                <a:close/>
                <a:moveTo>
                  <a:pt x="32" y="22"/>
                </a:moveTo>
                <a:cubicBezTo>
                  <a:pt x="33" y="22"/>
                  <a:pt x="33" y="22"/>
                  <a:pt x="33" y="21"/>
                </a:cubicBezTo>
                <a:cubicBezTo>
                  <a:pt x="33" y="21"/>
                  <a:pt x="32" y="22"/>
                  <a:pt x="32" y="22"/>
                </a:cubicBezTo>
                <a:close/>
                <a:moveTo>
                  <a:pt x="26" y="29"/>
                </a:moveTo>
                <a:cubicBezTo>
                  <a:pt x="27" y="30"/>
                  <a:pt x="27" y="30"/>
                  <a:pt x="27" y="30"/>
                </a:cubicBezTo>
                <a:cubicBezTo>
                  <a:pt x="27" y="30"/>
                  <a:pt x="27" y="29"/>
                  <a:pt x="27" y="29"/>
                </a:cubicBezTo>
                <a:cubicBezTo>
                  <a:pt x="26" y="29"/>
                  <a:pt x="26" y="29"/>
                  <a:pt x="26" y="29"/>
                </a:cubicBezTo>
                <a:close/>
                <a:moveTo>
                  <a:pt x="17" y="26"/>
                </a:moveTo>
                <a:cubicBezTo>
                  <a:pt x="17" y="26"/>
                  <a:pt x="17" y="26"/>
                  <a:pt x="16" y="26"/>
                </a:cubicBezTo>
                <a:cubicBezTo>
                  <a:pt x="16" y="26"/>
                  <a:pt x="16" y="26"/>
                  <a:pt x="16" y="26"/>
                </a:cubicBezTo>
                <a:cubicBezTo>
                  <a:pt x="17" y="26"/>
                  <a:pt x="17" y="26"/>
                  <a:pt x="17" y="26"/>
                </a:cubicBezTo>
                <a:close/>
                <a:moveTo>
                  <a:pt x="24" y="22"/>
                </a:moveTo>
                <a:cubicBezTo>
                  <a:pt x="24" y="22"/>
                  <a:pt x="24" y="22"/>
                  <a:pt x="24" y="22"/>
                </a:cubicBezTo>
                <a:cubicBezTo>
                  <a:pt x="24" y="22"/>
                  <a:pt x="24" y="23"/>
                  <a:pt x="24" y="23"/>
                </a:cubicBezTo>
                <a:cubicBezTo>
                  <a:pt x="25" y="23"/>
                  <a:pt x="25" y="23"/>
                  <a:pt x="25" y="22"/>
                </a:cubicBezTo>
                <a:cubicBezTo>
                  <a:pt x="25" y="22"/>
                  <a:pt x="24" y="22"/>
                  <a:pt x="24" y="22"/>
                </a:cubicBezTo>
                <a:close/>
                <a:moveTo>
                  <a:pt x="25" y="17"/>
                </a:moveTo>
                <a:cubicBezTo>
                  <a:pt x="24" y="18"/>
                  <a:pt x="24" y="18"/>
                  <a:pt x="24" y="19"/>
                </a:cubicBezTo>
                <a:cubicBezTo>
                  <a:pt x="24" y="18"/>
                  <a:pt x="25" y="18"/>
                  <a:pt x="25" y="17"/>
                </a:cubicBezTo>
                <a:close/>
                <a:moveTo>
                  <a:pt x="26" y="21"/>
                </a:moveTo>
                <a:cubicBezTo>
                  <a:pt x="26" y="20"/>
                  <a:pt x="26" y="20"/>
                  <a:pt x="26" y="20"/>
                </a:cubicBezTo>
                <a:cubicBezTo>
                  <a:pt x="26" y="20"/>
                  <a:pt x="26" y="20"/>
                  <a:pt x="25" y="20"/>
                </a:cubicBezTo>
                <a:cubicBezTo>
                  <a:pt x="25" y="20"/>
                  <a:pt x="25" y="20"/>
                  <a:pt x="25" y="20"/>
                </a:cubicBezTo>
                <a:cubicBezTo>
                  <a:pt x="25" y="21"/>
                  <a:pt x="25" y="21"/>
                  <a:pt x="26" y="21"/>
                </a:cubicBezTo>
                <a:close/>
                <a:moveTo>
                  <a:pt x="9" y="21"/>
                </a:moveTo>
                <a:cubicBezTo>
                  <a:pt x="9" y="21"/>
                  <a:pt x="9" y="21"/>
                  <a:pt x="9" y="21"/>
                </a:cubicBezTo>
                <a:cubicBezTo>
                  <a:pt x="9" y="21"/>
                  <a:pt x="9" y="22"/>
                  <a:pt x="10" y="22"/>
                </a:cubicBezTo>
                <a:cubicBezTo>
                  <a:pt x="10" y="22"/>
                  <a:pt x="10" y="21"/>
                  <a:pt x="9" y="21"/>
                </a:cubicBezTo>
                <a:close/>
                <a:moveTo>
                  <a:pt x="27" y="26"/>
                </a:moveTo>
                <a:cubicBezTo>
                  <a:pt x="27" y="25"/>
                  <a:pt x="27" y="25"/>
                  <a:pt x="27" y="25"/>
                </a:cubicBezTo>
                <a:cubicBezTo>
                  <a:pt x="26" y="25"/>
                  <a:pt x="26" y="25"/>
                  <a:pt x="27" y="26"/>
                </a:cubicBezTo>
                <a:close/>
                <a:moveTo>
                  <a:pt x="6" y="15"/>
                </a:moveTo>
                <a:cubicBezTo>
                  <a:pt x="6" y="16"/>
                  <a:pt x="6" y="16"/>
                  <a:pt x="6" y="16"/>
                </a:cubicBezTo>
                <a:cubicBezTo>
                  <a:pt x="7" y="15"/>
                  <a:pt x="7" y="15"/>
                  <a:pt x="7" y="15"/>
                </a:cubicBezTo>
                <a:cubicBezTo>
                  <a:pt x="7" y="14"/>
                  <a:pt x="7" y="14"/>
                  <a:pt x="7" y="14"/>
                </a:cubicBezTo>
                <a:cubicBezTo>
                  <a:pt x="7" y="15"/>
                  <a:pt x="6" y="15"/>
                  <a:pt x="6" y="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57" name="Freeform 175"/>
          <p:cNvSpPr>
            <a:spLocks noEditPoints="1"/>
          </p:cNvSpPr>
          <p:nvPr/>
        </p:nvSpPr>
        <p:spPr bwMode="auto">
          <a:xfrm>
            <a:off x="5260572" y="2405134"/>
            <a:ext cx="689859" cy="495614"/>
          </a:xfrm>
          <a:custGeom>
            <a:gdLst>
              <a:gd fmla="*/ 126 w 266" name="T0"/>
              <a:gd fmla="*/ 11 h 191" name="T1"/>
              <a:gd fmla="*/ 140 w 266" name="T2"/>
              <a:gd fmla="*/ 130 h 191" name="T3"/>
              <a:gd fmla="*/ 168 w 266" name="T4"/>
              <a:gd fmla="*/ 48 h 191" name="T5"/>
              <a:gd fmla="*/ 194 w 266" name="T6"/>
              <a:gd fmla="*/ 41 h 191" name="T7"/>
              <a:gd fmla="*/ 210 w 266" name="T8"/>
              <a:gd fmla="*/ 65 h 191" name="T9"/>
              <a:gd fmla="*/ 251 w 266" name="T10"/>
              <a:gd fmla="*/ 34 h 191" name="T11"/>
              <a:gd fmla="*/ 145 w 266" name="T12"/>
              <a:gd fmla="*/ 189 h 191" name="T13"/>
              <a:gd fmla="*/ 27 w 266" name="T14"/>
              <a:gd fmla="*/ 72 h 191" name="T15"/>
              <a:gd fmla="*/ 59 w 266" name="T16"/>
              <a:gd fmla="*/ 12 h 191" name="T17"/>
              <a:gd fmla="*/ 61 w 266" name="T18"/>
              <a:gd fmla="*/ 114 h 191" name="T19"/>
              <a:gd fmla="*/ 77 w 266" name="T20"/>
              <a:gd fmla="*/ 64 h 191" name="T21"/>
              <a:gd fmla="*/ 252 w 266" name="T22"/>
              <a:gd fmla="*/ 81 h 191" name="T23"/>
              <a:gd fmla="*/ 82 w 266" name="T24"/>
              <a:gd fmla="*/ 150 h 191" name="T25"/>
              <a:gd fmla="*/ 108 w 266" name="T26"/>
              <a:gd fmla="*/ 167 h 191" name="T27"/>
              <a:gd fmla="*/ 139 w 266" name="T28"/>
              <a:gd fmla="*/ 170 h 191" name="T29"/>
              <a:gd fmla="*/ 191 w 266" name="T30"/>
              <a:gd fmla="*/ 69 h 191" name="T31"/>
              <a:gd fmla="*/ 33 w 266" name="T32"/>
              <a:gd fmla="*/ 115 h 191" name="T33"/>
              <a:gd fmla="*/ 44 w 266" name="T34"/>
              <a:gd fmla="*/ 75 h 191" name="T35"/>
              <a:gd fmla="*/ 181 w 266" name="T36"/>
              <a:gd fmla="*/ 106 h 191" name="T37"/>
              <a:gd fmla="*/ 70 w 266" name="T38"/>
              <a:gd fmla="*/ 129 h 191" name="T39"/>
              <a:gd fmla="*/ 49 w 266" name="T40"/>
              <a:gd fmla="*/ 77 h 191" name="T41"/>
              <a:gd fmla="*/ 43 w 266" name="T42"/>
              <a:gd fmla="*/ 85 h 191" name="T43"/>
              <a:gd fmla="*/ 111 w 266" name="T44"/>
              <a:gd fmla="*/ 66 h 191" name="T45"/>
              <a:gd fmla="*/ 152 w 266" name="T46"/>
              <a:gd fmla="*/ 159 h 191" name="T47"/>
              <a:gd fmla="*/ 162 w 266" name="T48"/>
              <a:gd fmla="*/ 144 h 191" name="T49"/>
              <a:gd fmla="*/ 115 w 266" name="T50"/>
              <a:gd fmla="*/ 114 h 191" name="T51"/>
              <a:gd fmla="*/ 95 w 266" name="T52"/>
              <a:gd fmla="*/ 60 h 191" name="T53"/>
              <a:gd fmla="*/ 147 w 266" name="T54"/>
              <a:gd fmla="*/ 97 h 191" name="T55"/>
              <a:gd fmla="*/ 150 w 266" name="T56"/>
              <a:gd fmla="*/ 114 h 191" name="T57"/>
              <a:gd fmla="*/ 41 w 266" name="T58"/>
              <a:gd fmla="*/ 96 h 191" name="T59"/>
              <a:gd fmla="*/ 83 w 266" name="T60"/>
              <a:gd fmla="*/ 132 h 191" name="T61"/>
              <a:gd fmla="*/ 168 w 266" name="T62"/>
              <a:gd fmla="*/ 99 h 191" name="T63"/>
              <a:gd fmla="*/ 169 w 266" name="T64"/>
              <a:gd fmla="*/ 77 h 191" name="T65"/>
              <a:gd fmla="*/ 74 w 266" name="T66"/>
              <a:gd fmla="*/ 120 h 191" name="T67"/>
              <a:gd fmla="*/ 190 w 266" name="T68"/>
              <a:gd fmla="*/ 135 h 191" name="T69"/>
              <a:gd fmla="*/ 193 w 266" name="T70"/>
              <a:gd fmla="*/ 72 h 191" name="T71"/>
              <a:gd fmla="*/ 183 w 266" name="T72"/>
              <a:gd fmla="*/ 125 h 191" name="T73"/>
              <a:gd fmla="*/ 197 w 266" name="T74"/>
              <a:gd fmla="*/ 117 h 191" name="T75"/>
              <a:gd fmla="*/ 239 w 266" name="T76"/>
              <a:gd fmla="*/ 50 h 191" name="T77"/>
              <a:gd fmla="*/ 168 w 266" name="T78"/>
              <a:gd fmla="*/ 66 h 191" name="T79"/>
              <a:gd fmla="*/ 120 w 266" name="T80"/>
              <a:gd fmla="*/ 52 h 191" name="T81"/>
              <a:gd fmla="*/ 84 w 266" name="T82"/>
              <a:gd fmla="*/ 117 h 191" name="T83"/>
              <a:gd fmla="*/ 258 w 266" name="T84"/>
              <a:gd fmla="*/ 41 h 191" name="T85"/>
              <a:gd fmla="*/ 186 w 266" name="T86"/>
              <a:gd fmla="*/ 109 h 191" name="T87"/>
              <a:gd fmla="*/ 47 w 266" name="T88"/>
              <a:gd fmla="*/ 116 h 191" name="T89"/>
              <a:gd fmla="*/ 154 w 266" name="T90"/>
              <a:gd fmla="*/ 99 h 191" name="T91"/>
              <a:gd fmla="*/ 161 w 266" name="T92"/>
              <a:gd fmla="*/ 140 h 191" name="T93"/>
              <a:gd fmla="*/ 156 w 266" name="T94"/>
              <a:gd fmla="*/ 97 h 191" name="T95"/>
              <a:gd fmla="*/ 127 w 266" name="T96"/>
              <a:gd fmla="*/ 122 h 191" name="T97"/>
              <a:gd fmla="*/ 195 w 266" name="T98"/>
              <a:gd fmla="*/ 44 h 191" name="T99"/>
              <a:gd fmla="*/ 117 w 266" name="T100"/>
              <a:gd fmla="*/ 75 h 191" name="T101"/>
              <a:gd fmla="*/ 152 w 266" name="T102"/>
              <a:gd fmla="*/ 133 h 191" name="T103"/>
              <a:gd fmla="*/ 149 w 266" name="T104"/>
              <a:gd fmla="*/ 73 h 191" name="T105"/>
              <a:gd fmla="*/ 198 w 266" name="T106"/>
              <a:gd fmla="*/ 133 h 191" name="T107"/>
              <a:gd fmla="*/ 104 w 266" name="T108"/>
              <a:gd fmla="*/ 149 h 191" name="T109"/>
              <a:gd fmla="*/ 160 w 266" name="T110"/>
              <a:gd fmla="*/ 72 h 191" name="T111"/>
              <a:gd fmla="*/ 115 w 266" name="T112"/>
              <a:gd fmla="*/ 70 h 191" name="T113"/>
              <a:gd fmla="*/ 151 w 266" name="T114"/>
              <a:gd fmla="*/ 86 h 191" name="T115"/>
              <a:gd fmla="*/ 150 w 266" name="T116"/>
              <a:gd fmla="*/ 108 h 191" name="T117"/>
              <a:gd fmla="*/ 194 w 266" name="T118"/>
              <a:gd fmla="*/ 126 h 191" name="T119"/>
              <a:gd fmla="*/ 212 w 266" name="T120"/>
              <a:gd fmla="*/ 119 h 191" name="T121"/>
              <a:gd fmla="*/ 226 w 266" name="T122"/>
              <a:gd fmla="*/ 82 h 191" name="T123"/>
              <a:gd fmla="*/ 79 w 266" name="T124"/>
              <a:gd fmla="*/ 70 h 19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91" w="266">
                <a:moveTo>
                  <a:pt x="100" y="66"/>
                </a:moveTo>
                <a:cubicBezTo>
                  <a:pt x="101" y="66"/>
                  <a:pt x="101" y="66"/>
                  <a:pt x="101" y="67"/>
                </a:cubicBezTo>
                <a:cubicBezTo>
                  <a:pt x="101" y="68"/>
                  <a:pt x="101" y="68"/>
                  <a:pt x="102" y="69"/>
                </a:cubicBezTo>
                <a:cubicBezTo>
                  <a:pt x="102" y="70"/>
                  <a:pt x="103" y="70"/>
                  <a:pt x="103" y="71"/>
                </a:cubicBezTo>
                <a:cubicBezTo>
                  <a:pt x="104" y="71"/>
                  <a:pt x="106" y="71"/>
                  <a:pt x="106" y="70"/>
                </a:cubicBezTo>
                <a:cubicBezTo>
                  <a:pt x="107" y="69"/>
                  <a:pt x="107" y="69"/>
                  <a:pt x="108" y="68"/>
                </a:cubicBezTo>
                <a:cubicBezTo>
                  <a:pt x="108" y="66"/>
                  <a:pt x="109" y="63"/>
                  <a:pt x="109" y="61"/>
                </a:cubicBezTo>
                <a:cubicBezTo>
                  <a:pt x="110" y="58"/>
                  <a:pt x="111" y="55"/>
                  <a:pt x="112" y="52"/>
                </a:cubicBezTo>
                <a:cubicBezTo>
                  <a:pt x="112" y="52"/>
                  <a:pt x="112" y="52"/>
                  <a:pt x="112" y="51"/>
                </a:cubicBezTo>
                <a:cubicBezTo>
                  <a:pt x="112" y="50"/>
                  <a:pt x="113" y="49"/>
                  <a:pt x="114" y="49"/>
                </a:cubicBezTo>
                <a:cubicBezTo>
                  <a:pt x="114" y="49"/>
                  <a:pt x="114" y="49"/>
                  <a:pt x="114" y="49"/>
                </a:cubicBezTo>
                <a:cubicBezTo>
                  <a:pt x="114" y="49"/>
                  <a:pt x="114" y="49"/>
                  <a:pt x="114" y="48"/>
                </a:cubicBezTo>
                <a:cubicBezTo>
                  <a:pt x="114" y="48"/>
                  <a:pt x="114" y="48"/>
                  <a:pt x="114" y="48"/>
                </a:cubicBezTo>
                <a:cubicBezTo>
                  <a:pt x="114" y="48"/>
                  <a:pt x="113" y="48"/>
                  <a:pt x="113" y="48"/>
                </a:cubicBezTo>
                <a:cubicBezTo>
                  <a:pt x="114" y="44"/>
                  <a:pt x="115" y="40"/>
                  <a:pt x="116" y="37"/>
                </a:cubicBezTo>
                <a:cubicBezTo>
                  <a:pt x="116" y="37"/>
                  <a:pt x="116" y="37"/>
                  <a:pt x="116" y="37"/>
                </a:cubicBezTo>
                <a:cubicBezTo>
                  <a:pt x="116" y="37"/>
                  <a:pt x="116" y="38"/>
                  <a:pt x="116" y="39"/>
                </a:cubicBezTo>
                <a:cubicBezTo>
                  <a:pt x="116" y="40"/>
                  <a:pt x="116" y="40"/>
                  <a:pt x="117" y="41"/>
                </a:cubicBezTo>
                <a:cubicBezTo>
                  <a:pt x="118" y="40"/>
                  <a:pt x="119" y="39"/>
                  <a:pt x="121" y="41"/>
                </a:cubicBezTo>
                <a:cubicBezTo>
                  <a:pt x="121" y="40"/>
                  <a:pt x="121" y="40"/>
                  <a:pt x="122" y="40"/>
                </a:cubicBezTo>
                <a:cubicBezTo>
                  <a:pt x="122" y="39"/>
                  <a:pt x="122" y="39"/>
                  <a:pt x="122" y="39"/>
                </a:cubicBezTo>
                <a:cubicBezTo>
                  <a:pt x="121" y="37"/>
                  <a:pt x="120" y="34"/>
                  <a:pt x="120" y="32"/>
                </a:cubicBezTo>
                <a:cubicBezTo>
                  <a:pt x="120" y="32"/>
                  <a:pt x="120" y="32"/>
                  <a:pt x="120" y="32"/>
                </a:cubicBezTo>
                <a:cubicBezTo>
                  <a:pt x="119" y="33"/>
                  <a:pt x="118" y="34"/>
                  <a:pt x="117" y="35"/>
                </a:cubicBezTo>
                <a:cubicBezTo>
                  <a:pt x="117" y="35"/>
                  <a:pt x="117" y="35"/>
                  <a:pt x="117" y="35"/>
                </a:cubicBezTo>
                <a:cubicBezTo>
                  <a:pt x="117" y="34"/>
                  <a:pt x="117" y="33"/>
                  <a:pt x="117" y="32"/>
                </a:cubicBezTo>
                <a:cubicBezTo>
                  <a:pt x="117" y="31"/>
                  <a:pt x="119" y="30"/>
                  <a:pt x="119" y="29"/>
                </a:cubicBezTo>
                <a:cubicBezTo>
                  <a:pt x="119" y="29"/>
                  <a:pt x="118" y="29"/>
                  <a:pt x="118" y="29"/>
                </a:cubicBezTo>
                <a:cubicBezTo>
                  <a:pt x="119" y="27"/>
                  <a:pt x="119" y="24"/>
                  <a:pt x="120" y="22"/>
                </a:cubicBezTo>
                <a:cubicBezTo>
                  <a:pt x="120" y="22"/>
                  <a:pt x="121" y="22"/>
                  <a:pt x="122" y="22"/>
                </a:cubicBezTo>
                <a:cubicBezTo>
                  <a:pt x="122" y="21"/>
                  <a:pt x="122" y="20"/>
                  <a:pt x="121" y="19"/>
                </a:cubicBezTo>
                <a:cubicBezTo>
                  <a:pt x="121" y="19"/>
                  <a:pt x="121" y="19"/>
                  <a:pt x="120" y="19"/>
                </a:cubicBezTo>
                <a:cubicBezTo>
                  <a:pt x="122" y="13"/>
                  <a:pt x="124" y="6"/>
                  <a:pt x="126" y="0"/>
                </a:cubicBezTo>
                <a:cubicBezTo>
                  <a:pt x="127" y="1"/>
                  <a:pt x="127" y="3"/>
                  <a:pt x="127" y="5"/>
                </a:cubicBezTo>
                <a:cubicBezTo>
                  <a:pt x="125" y="6"/>
                  <a:pt x="125" y="8"/>
                  <a:pt x="124" y="9"/>
                </a:cubicBezTo>
                <a:cubicBezTo>
                  <a:pt x="125" y="10"/>
                  <a:pt x="126" y="11"/>
                  <a:pt x="126" y="11"/>
                </a:cubicBezTo>
                <a:cubicBezTo>
                  <a:pt x="127" y="12"/>
                  <a:pt x="127" y="12"/>
                  <a:pt x="127" y="13"/>
                </a:cubicBezTo>
                <a:cubicBezTo>
                  <a:pt x="127" y="14"/>
                  <a:pt x="127" y="16"/>
                  <a:pt x="127" y="17"/>
                </a:cubicBezTo>
                <a:cubicBezTo>
                  <a:pt x="126" y="18"/>
                  <a:pt x="126" y="18"/>
                  <a:pt x="125" y="18"/>
                </a:cubicBezTo>
                <a:cubicBezTo>
                  <a:pt x="125" y="19"/>
                  <a:pt x="126" y="20"/>
                  <a:pt x="126" y="21"/>
                </a:cubicBezTo>
                <a:cubicBezTo>
                  <a:pt x="127" y="20"/>
                  <a:pt x="127" y="20"/>
                  <a:pt x="127" y="20"/>
                </a:cubicBezTo>
                <a:cubicBezTo>
                  <a:pt x="127" y="21"/>
                  <a:pt x="127" y="22"/>
                  <a:pt x="127" y="22"/>
                </a:cubicBezTo>
                <a:cubicBezTo>
                  <a:pt x="127" y="24"/>
                  <a:pt x="127" y="25"/>
                  <a:pt x="127" y="27"/>
                </a:cubicBezTo>
                <a:cubicBezTo>
                  <a:pt x="127" y="28"/>
                  <a:pt x="127" y="28"/>
                  <a:pt x="127" y="29"/>
                </a:cubicBezTo>
                <a:cubicBezTo>
                  <a:pt x="127" y="30"/>
                  <a:pt x="127" y="31"/>
                  <a:pt x="127" y="32"/>
                </a:cubicBezTo>
                <a:cubicBezTo>
                  <a:pt x="127" y="33"/>
                  <a:pt x="127" y="34"/>
                  <a:pt x="127" y="35"/>
                </a:cubicBezTo>
                <a:cubicBezTo>
                  <a:pt x="127" y="39"/>
                  <a:pt x="127" y="44"/>
                  <a:pt x="127" y="49"/>
                </a:cubicBezTo>
                <a:cubicBezTo>
                  <a:pt x="127" y="56"/>
                  <a:pt x="128" y="62"/>
                  <a:pt x="128" y="68"/>
                </a:cubicBezTo>
                <a:cubicBezTo>
                  <a:pt x="128" y="71"/>
                  <a:pt x="128" y="74"/>
                  <a:pt x="128" y="77"/>
                </a:cubicBezTo>
                <a:cubicBezTo>
                  <a:pt x="128" y="82"/>
                  <a:pt x="129" y="87"/>
                  <a:pt x="129" y="92"/>
                </a:cubicBezTo>
                <a:cubicBezTo>
                  <a:pt x="129" y="93"/>
                  <a:pt x="129" y="93"/>
                  <a:pt x="129" y="94"/>
                </a:cubicBezTo>
                <a:cubicBezTo>
                  <a:pt x="128" y="94"/>
                  <a:pt x="128" y="95"/>
                  <a:pt x="128" y="96"/>
                </a:cubicBezTo>
                <a:cubicBezTo>
                  <a:pt x="128" y="96"/>
                  <a:pt x="128" y="97"/>
                  <a:pt x="127" y="98"/>
                </a:cubicBezTo>
                <a:cubicBezTo>
                  <a:pt x="127" y="98"/>
                  <a:pt x="128" y="98"/>
                  <a:pt x="128" y="99"/>
                </a:cubicBezTo>
                <a:cubicBezTo>
                  <a:pt x="128" y="98"/>
                  <a:pt x="129" y="97"/>
                  <a:pt x="130" y="97"/>
                </a:cubicBezTo>
                <a:cubicBezTo>
                  <a:pt x="130" y="98"/>
                  <a:pt x="130" y="99"/>
                  <a:pt x="130" y="99"/>
                </a:cubicBezTo>
                <a:cubicBezTo>
                  <a:pt x="130" y="100"/>
                  <a:pt x="130" y="100"/>
                  <a:pt x="130" y="100"/>
                </a:cubicBezTo>
                <a:cubicBezTo>
                  <a:pt x="130" y="100"/>
                  <a:pt x="130" y="101"/>
                  <a:pt x="129" y="101"/>
                </a:cubicBezTo>
                <a:cubicBezTo>
                  <a:pt x="130" y="101"/>
                  <a:pt x="130" y="101"/>
                  <a:pt x="130" y="101"/>
                </a:cubicBezTo>
                <a:cubicBezTo>
                  <a:pt x="131" y="103"/>
                  <a:pt x="131" y="106"/>
                  <a:pt x="131" y="108"/>
                </a:cubicBezTo>
                <a:cubicBezTo>
                  <a:pt x="131" y="111"/>
                  <a:pt x="132" y="114"/>
                  <a:pt x="132" y="116"/>
                </a:cubicBezTo>
                <a:cubicBezTo>
                  <a:pt x="132" y="118"/>
                  <a:pt x="132" y="120"/>
                  <a:pt x="132" y="121"/>
                </a:cubicBezTo>
                <a:cubicBezTo>
                  <a:pt x="132" y="122"/>
                  <a:pt x="132" y="122"/>
                  <a:pt x="132" y="123"/>
                </a:cubicBezTo>
                <a:cubicBezTo>
                  <a:pt x="133" y="126"/>
                  <a:pt x="133" y="129"/>
                  <a:pt x="133" y="132"/>
                </a:cubicBezTo>
                <a:cubicBezTo>
                  <a:pt x="133" y="134"/>
                  <a:pt x="134" y="135"/>
                  <a:pt x="134" y="137"/>
                </a:cubicBezTo>
                <a:cubicBezTo>
                  <a:pt x="134" y="138"/>
                  <a:pt x="134" y="139"/>
                  <a:pt x="134" y="140"/>
                </a:cubicBezTo>
                <a:cubicBezTo>
                  <a:pt x="135" y="140"/>
                  <a:pt x="135" y="139"/>
                  <a:pt x="136" y="138"/>
                </a:cubicBezTo>
                <a:cubicBezTo>
                  <a:pt x="136" y="138"/>
                  <a:pt x="136" y="138"/>
                  <a:pt x="136" y="138"/>
                </a:cubicBezTo>
                <a:cubicBezTo>
                  <a:pt x="138" y="138"/>
                  <a:pt x="138" y="137"/>
                  <a:pt x="138" y="136"/>
                </a:cubicBezTo>
                <a:cubicBezTo>
                  <a:pt x="138" y="135"/>
                  <a:pt x="139" y="135"/>
                  <a:pt x="139" y="134"/>
                </a:cubicBezTo>
                <a:cubicBezTo>
                  <a:pt x="139" y="134"/>
                  <a:pt x="139" y="134"/>
                  <a:pt x="139" y="134"/>
                </a:cubicBezTo>
                <a:cubicBezTo>
                  <a:pt x="141" y="132"/>
                  <a:pt x="141" y="132"/>
                  <a:pt x="140" y="130"/>
                </a:cubicBezTo>
                <a:cubicBezTo>
                  <a:pt x="140" y="130"/>
                  <a:pt x="140" y="130"/>
                  <a:pt x="139" y="130"/>
                </a:cubicBezTo>
                <a:cubicBezTo>
                  <a:pt x="139" y="129"/>
                  <a:pt x="139" y="128"/>
                  <a:pt x="139" y="128"/>
                </a:cubicBezTo>
                <a:cubicBezTo>
                  <a:pt x="139" y="127"/>
                  <a:pt x="140" y="127"/>
                  <a:pt x="140" y="127"/>
                </a:cubicBezTo>
                <a:cubicBezTo>
                  <a:pt x="140" y="127"/>
                  <a:pt x="140" y="126"/>
                  <a:pt x="140" y="126"/>
                </a:cubicBezTo>
                <a:cubicBezTo>
                  <a:pt x="140" y="126"/>
                  <a:pt x="140" y="125"/>
                  <a:pt x="140" y="125"/>
                </a:cubicBezTo>
                <a:cubicBezTo>
                  <a:pt x="140" y="125"/>
                  <a:pt x="140" y="125"/>
                  <a:pt x="140" y="126"/>
                </a:cubicBezTo>
                <a:cubicBezTo>
                  <a:pt x="140" y="125"/>
                  <a:pt x="140" y="125"/>
                  <a:pt x="140" y="125"/>
                </a:cubicBezTo>
                <a:cubicBezTo>
                  <a:pt x="140" y="119"/>
                  <a:pt x="141" y="113"/>
                  <a:pt x="141" y="107"/>
                </a:cubicBezTo>
                <a:cubicBezTo>
                  <a:pt x="142" y="101"/>
                  <a:pt x="142" y="94"/>
                  <a:pt x="143" y="88"/>
                </a:cubicBezTo>
                <a:cubicBezTo>
                  <a:pt x="145" y="82"/>
                  <a:pt x="146" y="77"/>
                  <a:pt x="147" y="71"/>
                </a:cubicBezTo>
                <a:cubicBezTo>
                  <a:pt x="148" y="66"/>
                  <a:pt x="149" y="62"/>
                  <a:pt x="150" y="57"/>
                </a:cubicBezTo>
                <a:cubicBezTo>
                  <a:pt x="150" y="57"/>
                  <a:pt x="150" y="57"/>
                  <a:pt x="150" y="57"/>
                </a:cubicBezTo>
                <a:cubicBezTo>
                  <a:pt x="150" y="57"/>
                  <a:pt x="150" y="58"/>
                  <a:pt x="150" y="58"/>
                </a:cubicBezTo>
                <a:cubicBezTo>
                  <a:pt x="151" y="59"/>
                  <a:pt x="151" y="61"/>
                  <a:pt x="151" y="62"/>
                </a:cubicBezTo>
                <a:cubicBezTo>
                  <a:pt x="152" y="63"/>
                  <a:pt x="152" y="65"/>
                  <a:pt x="154" y="65"/>
                </a:cubicBezTo>
                <a:cubicBezTo>
                  <a:pt x="153" y="66"/>
                  <a:pt x="152" y="67"/>
                  <a:pt x="152" y="68"/>
                </a:cubicBezTo>
                <a:cubicBezTo>
                  <a:pt x="152" y="68"/>
                  <a:pt x="153" y="69"/>
                  <a:pt x="153" y="69"/>
                </a:cubicBezTo>
                <a:cubicBezTo>
                  <a:pt x="153" y="69"/>
                  <a:pt x="153" y="69"/>
                  <a:pt x="153" y="69"/>
                </a:cubicBezTo>
                <a:cubicBezTo>
                  <a:pt x="153" y="69"/>
                  <a:pt x="154" y="68"/>
                  <a:pt x="154" y="68"/>
                </a:cubicBezTo>
                <a:cubicBezTo>
                  <a:pt x="154" y="67"/>
                  <a:pt x="154" y="67"/>
                  <a:pt x="154" y="67"/>
                </a:cubicBezTo>
                <a:cubicBezTo>
                  <a:pt x="154" y="67"/>
                  <a:pt x="154" y="66"/>
                  <a:pt x="154" y="66"/>
                </a:cubicBezTo>
                <a:cubicBezTo>
                  <a:pt x="154" y="66"/>
                  <a:pt x="155" y="66"/>
                  <a:pt x="155" y="66"/>
                </a:cubicBezTo>
                <a:cubicBezTo>
                  <a:pt x="156" y="66"/>
                  <a:pt x="157" y="66"/>
                  <a:pt x="158" y="65"/>
                </a:cubicBezTo>
                <a:cubicBezTo>
                  <a:pt x="159" y="65"/>
                  <a:pt x="159" y="64"/>
                  <a:pt x="160" y="64"/>
                </a:cubicBezTo>
                <a:cubicBezTo>
                  <a:pt x="160" y="63"/>
                  <a:pt x="160" y="63"/>
                  <a:pt x="161" y="63"/>
                </a:cubicBezTo>
                <a:cubicBezTo>
                  <a:pt x="161" y="63"/>
                  <a:pt x="162" y="63"/>
                  <a:pt x="163" y="63"/>
                </a:cubicBezTo>
                <a:cubicBezTo>
                  <a:pt x="163" y="63"/>
                  <a:pt x="163" y="62"/>
                  <a:pt x="163" y="62"/>
                </a:cubicBezTo>
                <a:cubicBezTo>
                  <a:pt x="164" y="60"/>
                  <a:pt x="165" y="58"/>
                  <a:pt x="166" y="56"/>
                </a:cubicBezTo>
                <a:cubicBezTo>
                  <a:pt x="167" y="56"/>
                  <a:pt x="167" y="56"/>
                  <a:pt x="167" y="56"/>
                </a:cubicBezTo>
                <a:cubicBezTo>
                  <a:pt x="165" y="57"/>
                  <a:pt x="164" y="58"/>
                  <a:pt x="163" y="60"/>
                </a:cubicBezTo>
                <a:cubicBezTo>
                  <a:pt x="163" y="59"/>
                  <a:pt x="164" y="58"/>
                  <a:pt x="164" y="57"/>
                </a:cubicBezTo>
                <a:cubicBezTo>
                  <a:pt x="164" y="57"/>
                  <a:pt x="164" y="56"/>
                  <a:pt x="164" y="56"/>
                </a:cubicBezTo>
                <a:cubicBezTo>
                  <a:pt x="164" y="55"/>
                  <a:pt x="164" y="55"/>
                  <a:pt x="165" y="54"/>
                </a:cubicBezTo>
                <a:cubicBezTo>
                  <a:pt x="165" y="54"/>
                  <a:pt x="164" y="54"/>
                  <a:pt x="164" y="54"/>
                </a:cubicBezTo>
                <a:cubicBezTo>
                  <a:pt x="165" y="52"/>
                  <a:pt x="166" y="49"/>
                  <a:pt x="167" y="47"/>
                </a:cubicBezTo>
                <a:cubicBezTo>
                  <a:pt x="167" y="47"/>
                  <a:pt x="167" y="47"/>
                  <a:pt x="168" y="48"/>
                </a:cubicBezTo>
                <a:cubicBezTo>
                  <a:pt x="168" y="47"/>
                  <a:pt x="169" y="46"/>
                  <a:pt x="170" y="45"/>
                </a:cubicBezTo>
                <a:cubicBezTo>
                  <a:pt x="169" y="45"/>
                  <a:pt x="169" y="45"/>
                  <a:pt x="168" y="45"/>
                </a:cubicBezTo>
                <a:cubicBezTo>
                  <a:pt x="169" y="43"/>
                  <a:pt x="170" y="42"/>
                  <a:pt x="170" y="40"/>
                </a:cubicBezTo>
                <a:cubicBezTo>
                  <a:pt x="171" y="39"/>
                  <a:pt x="171" y="39"/>
                  <a:pt x="172" y="38"/>
                </a:cubicBezTo>
                <a:cubicBezTo>
                  <a:pt x="172" y="38"/>
                  <a:pt x="172" y="38"/>
                  <a:pt x="171" y="38"/>
                </a:cubicBezTo>
                <a:cubicBezTo>
                  <a:pt x="172" y="37"/>
                  <a:pt x="172" y="37"/>
                  <a:pt x="173" y="36"/>
                </a:cubicBezTo>
                <a:cubicBezTo>
                  <a:pt x="173" y="36"/>
                  <a:pt x="173" y="37"/>
                  <a:pt x="174" y="37"/>
                </a:cubicBezTo>
                <a:cubicBezTo>
                  <a:pt x="174" y="38"/>
                  <a:pt x="175" y="40"/>
                  <a:pt x="175" y="41"/>
                </a:cubicBezTo>
                <a:cubicBezTo>
                  <a:pt x="176" y="42"/>
                  <a:pt x="176" y="42"/>
                  <a:pt x="176" y="43"/>
                </a:cubicBezTo>
                <a:cubicBezTo>
                  <a:pt x="177" y="43"/>
                  <a:pt x="177" y="43"/>
                  <a:pt x="177" y="44"/>
                </a:cubicBezTo>
                <a:cubicBezTo>
                  <a:pt x="177" y="44"/>
                  <a:pt x="177" y="44"/>
                  <a:pt x="177" y="44"/>
                </a:cubicBezTo>
                <a:cubicBezTo>
                  <a:pt x="177" y="48"/>
                  <a:pt x="178" y="52"/>
                  <a:pt x="179" y="55"/>
                </a:cubicBezTo>
                <a:cubicBezTo>
                  <a:pt x="179" y="56"/>
                  <a:pt x="179" y="56"/>
                  <a:pt x="179" y="56"/>
                </a:cubicBezTo>
                <a:cubicBezTo>
                  <a:pt x="178" y="57"/>
                  <a:pt x="177" y="58"/>
                  <a:pt x="177" y="60"/>
                </a:cubicBezTo>
                <a:cubicBezTo>
                  <a:pt x="177" y="59"/>
                  <a:pt x="178" y="59"/>
                  <a:pt x="178" y="58"/>
                </a:cubicBezTo>
                <a:cubicBezTo>
                  <a:pt x="179" y="58"/>
                  <a:pt x="179" y="58"/>
                  <a:pt x="180" y="57"/>
                </a:cubicBezTo>
                <a:cubicBezTo>
                  <a:pt x="180" y="58"/>
                  <a:pt x="180" y="58"/>
                  <a:pt x="181" y="58"/>
                </a:cubicBezTo>
                <a:cubicBezTo>
                  <a:pt x="182" y="59"/>
                  <a:pt x="183" y="59"/>
                  <a:pt x="184" y="59"/>
                </a:cubicBezTo>
                <a:cubicBezTo>
                  <a:pt x="185" y="58"/>
                  <a:pt x="185" y="58"/>
                  <a:pt x="186" y="58"/>
                </a:cubicBezTo>
                <a:cubicBezTo>
                  <a:pt x="186" y="58"/>
                  <a:pt x="186" y="59"/>
                  <a:pt x="186" y="59"/>
                </a:cubicBezTo>
                <a:cubicBezTo>
                  <a:pt x="186" y="60"/>
                  <a:pt x="187" y="61"/>
                  <a:pt x="188" y="62"/>
                </a:cubicBezTo>
                <a:cubicBezTo>
                  <a:pt x="188" y="63"/>
                  <a:pt x="188" y="63"/>
                  <a:pt x="189" y="62"/>
                </a:cubicBezTo>
                <a:cubicBezTo>
                  <a:pt x="189" y="62"/>
                  <a:pt x="189" y="62"/>
                  <a:pt x="189" y="62"/>
                </a:cubicBezTo>
                <a:cubicBezTo>
                  <a:pt x="190" y="61"/>
                  <a:pt x="190" y="61"/>
                  <a:pt x="189" y="59"/>
                </a:cubicBezTo>
                <a:cubicBezTo>
                  <a:pt x="189" y="58"/>
                  <a:pt x="189" y="58"/>
                  <a:pt x="189" y="57"/>
                </a:cubicBezTo>
                <a:cubicBezTo>
                  <a:pt x="188" y="57"/>
                  <a:pt x="188" y="57"/>
                  <a:pt x="187" y="57"/>
                </a:cubicBezTo>
                <a:cubicBezTo>
                  <a:pt x="187" y="57"/>
                  <a:pt x="186" y="57"/>
                  <a:pt x="186" y="57"/>
                </a:cubicBezTo>
                <a:cubicBezTo>
                  <a:pt x="187" y="56"/>
                  <a:pt x="187" y="55"/>
                  <a:pt x="187" y="54"/>
                </a:cubicBezTo>
                <a:cubicBezTo>
                  <a:pt x="188" y="53"/>
                  <a:pt x="188" y="52"/>
                  <a:pt x="188" y="51"/>
                </a:cubicBezTo>
                <a:cubicBezTo>
                  <a:pt x="188" y="51"/>
                  <a:pt x="189" y="51"/>
                  <a:pt x="189" y="51"/>
                </a:cubicBezTo>
                <a:cubicBezTo>
                  <a:pt x="190" y="50"/>
                  <a:pt x="191" y="49"/>
                  <a:pt x="192" y="47"/>
                </a:cubicBezTo>
                <a:cubicBezTo>
                  <a:pt x="191" y="48"/>
                  <a:pt x="190" y="48"/>
                  <a:pt x="189" y="49"/>
                </a:cubicBezTo>
                <a:cubicBezTo>
                  <a:pt x="189" y="48"/>
                  <a:pt x="189" y="48"/>
                  <a:pt x="189" y="48"/>
                </a:cubicBezTo>
                <a:cubicBezTo>
                  <a:pt x="189" y="47"/>
                  <a:pt x="190" y="45"/>
                  <a:pt x="190" y="44"/>
                </a:cubicBezTo>
                <a:cubicBezTo>
                  <a:pt x="190" y="44"/>
                  <a:pt x="190" y="43"/>
                  <a:pt x="191" y="43"/>
                </a:cubicBezTo>
                <a:cubicBezTo>
                  <a:pt x="192" y="42"/>
                  <a:pt x="193" y="42"/>
                  <a:pt x="194" y="41"/>
                </a:cubicBezTo>
                <a:cubicBezTo>
                  <a:pt x="194" y="41"/>
                  <a:pt x="194" y="41"/>
                  <a:pt x="194" y="40"/>
                </a:cubicBezTo>
                <a:cubicBezTo>
                  <a:pt x="194" y="40"/>
                  <a:pt x="193" y="39"/>
                  <a:pt x="193" y="38"/>
                </a:cubicBezTo>
                <a:cubicBezTo>
                  <a:pt x="192" y="38"/>
                  <a:pt x="192" y="37"/>
                  <a:pt x="192" y="36"/>
                </a:cubicBezTo>
                <a:cubicBezTo>
                  <a:pt x="193" y="36"/>
                  <a:pt x="193" y="35"/>
                  <a:pt x="193" y="35"/>
                </a:cubicBezTo>
                <a:cubicBezTo>
                  <a:pt x="194" y="36"/>
                  <a:pt x="195" y="37"/>
                  <a:pt x="196" y="39"/>
                </a:cubicBezTo>
                <a:cubicBezTo>
                  <a:pt x="196" y="38"/>
                  <a:pt x="196" y="34"/>
                  <a:pt x="196" y="32"/>
                </a:cubicBezTo>
                <a:cubicBezTo>
                  <a:pt x="195" y="33"/>
                  <a:pt x="194" y="33"/>
                  <a:pt x="194" y="34"/>
                </a:cubicBezTo>
                <a:cubicBezTo>
                  <a:pt x="194" y="33"/>
                  <a:pt x="194" y="33"/>
                  <a:pt x="194" y="33"/>
                </a:cubicBezTo>
                <a:cubicBezTo>
                  <a:pt x="194" y="32"/>
                  <a:pt x="195" y="30"/>
                  <a:pt x="195" y="28"/>
                </a:cubicBezTo>
                <a:cubicBezTo>
                  <a:pt x="195" y="28"/>
                  <a:pt x="196" y="27"/>
                  <a:pt x="196" y="27"/>
                </a:cubicBezTo>
                <a:cubicBezTo>
                  <a:pt x="197" y="23"/>
                  <a:pt x="198" y="19"/>
                  <a:pt x="198" y="16"/>
                </a:cubicBezTo>
                <a:cubicBezTo>
                  <a:pt x="199" y="13"/>
                  <a:pt x="200" y="11"/>
                  <a:pt x="200" y="8"/>
                </a:cubicBezTo>
                <a:cubicBezTo>
                  <a:pt x="200" y="8"/>
                  <a:pt x="200" y="9"/>
                  <a:pt x="200" y="9"/>
                </a:cubicBezTo>
                <a:cubicBezTo>
                  <a:pt x="200" y="17"/>
                  <a:pt x="200" y="26"/>
                  <a:pt x="200" y="34"/>
                </a:cubicBezTo>
                <a:cubicBezTo>
                  <a:pt x="200" y="36"/>
                  <a:pt x="200" y="38"/>
                  <a:pt x="200" y="40"/>
                </a:cubicBezTo>
                <a:cubicBezTo>
                  <a:pt x="200" y="43"/>
                  <a:pt x="200" y="46"/>
                  <a:pt x="200" y="49"/>
                </a:cubicBezTo>
                <a:cubicBezTo>
                  <a:pt x="200" y="57"/>
                  <a:pt x="199" y="65"/>
                  <a:pt x="199" y="73"/>
                </a:cubicBezTo>
                <a:cubicBezTo>
                  <a:pt x="199" y="77"/>
                  <a:pt x="199" y="81"/>
                  <a:pt x="198" y="84"/>
                </a:cubicBezTo>
                <a:cubicBezTo>
                  <a:pt x="198" y="85"/>
                  <a:pt x="198" y="86"/>
                  <a:pt x="198" y="86"/>
                </a:cubicBezTo>
                <a:cubicBezTo>
                  <a:pt x="199" y="88"/>
                  <a:pt x="198" y="89"/>
                  <a:pt x="198" y="90"/>
                </a:cubicBezTo>
                <a:cubicBezTo>
                  <a:pt x="198" y="90"/>
                  <a:pt x="198" y="90"/>
                  <a:pt x="198" y="90"/>
                </a:cubicBezTo>
                <a:cubicBezTo>
                  <a:pt x="197" y="90"/>
                  <a:pt x="197" y="89"/>
                  <a:pt x="196" y="88"/>
                </a:cubicBezTo>
                <a:cubicBezTo>
                  <a:pt x="194" y="90"/>
                  <a:pt x="194" y="94"/>
                  <a:pt x="195" y="97"/>
                </a:cubicBezTo>
                <a:cubicBezTo>
                  <a:pt x="196" y="97"/>
                  <a:pt x="196" y="95"/>
                  <a:pt x="198" y="96"/>
                </a:cubicBezTo>
                <a:cubicBezTo>
                  <a:pt x="198" y="96"/>
                  <a:pt x="198" y="97"/>
                  <a:pt x="198" y="97"/>
                </a:cubicBezTo>
                <a:cubicBezTo>
                  <a:pt x="198" y="98"/>
                  <a:pt x="198" y="99"/>
                  <a:pt x="198" y="100"/>
                </a:cubicBezTo>
                <a:cubicBezTo>
                  <a:pt x="199" y="102"/>
                  <a:pt x="201" y="102"/>
                  <a:pt x="203" y="101"/>
                </a:cubicBezTo>
                <a:cubicBezTo>
                  <a:pt x="203" y="100"/>
                  <a:pt x="203" y="100"/>
                  <a:pt x="203" y="99"/>
                </a:cubicBezTo>
                <a:cubicBezTo>
                  <a:pt x="204" y="99"/>
                  <a:pt x="204" y="98"/>
                  <a:pt x="204" y="98"/>
                </a:cubicBezTo>
                <a:cubicBezTo>
                  <a:pt x="204" y="99"/>
                  <a:pt x="204" y="100"/>
                  <a:pt x="204" y="101"/>
                </a:cubicBezTo>
                <a:cubicBezTo>
                  <a:pt x="204" y="102"/>
                  <a:pt x="204" y="103"/>
                  <a:pt x="204" y="105"/>
                </a:cubicBezTo>
                <a:cubicBezTo>
                  <a:pt x="205" y="105"/>
                  <a:pt x="205" y="105"/>
                  <a:pt x="205" y="105"/>
                </a:cubicBezTo>
                <a:cubicBezTo>
                  <a:pt x="207" y="106"/>
                  <a:pt x="208" y="105"/>
                  <a:pt x="209" y="103"/>
                </a:cubicBezTo>
                <a:cubicBezTo>
                  <a:pt x="209" y="103"/>
                  <a:pt x="209" y="102"/>
                  <a:pt x="209" y="102"/>
                </a:cubicBezTo>
                <a:cubicBezTo>
                  <a:pt x="209" y="94"/>
                  <a:pt x="209" y="87"/>
                  <a:pt x="209" y="80"/>
                </a:cubicBezTo>
                <a:cubicBezTo>
                  <a:pt x="209" y="75"/>
                  <a:pt x="209" y="70"/>
                  <a:pt x="210" y="65"/>
                </a:cubicBezTo>
                <a:cubicBezTo>
                  <a:pt x="210" y="64"/>
                  <a:pt x="210" y="63"/>
                  <a:pt x="210" y="62"/>
                </a:cubicBezTo>
                <a:cubicBezTo>
                  <a:pt x="210" y="60"/>
                  <a:pt x="210" y="59"/>
                  <a:pt x="211" y="57"/>
                </a:cubicBezTo>
                <a:cubicBezTo>
                  <a:pt x="211" y="57"/>
                  <a:pt x="211" y="57"/>
                  <a:pt x="211" y="57"/>
                </a:cubicBezTo>
                <a:cubicBezTo>
                  <a:pt x="212" y="56"/>
                  <a:pt x="212" y="54"/>
                  <a:pt x="212" y="53"/>
                </a:cubicBezTo>
                <a:cubicBezTo>
                  <a:pt x="212" y="53"/>
                  <a:pt x="212" y="53"/>
                  <a:pt x="212" y="52"/>
                </a:cubicBezTo>
                <a:cubicBezTo>
                  <a:pt x="212" y="52"/>
                  <a:pt x="212" y="51"/>
                  <a:pt x="212" y="50"/>
                </a:cubicBezTo>
                <a:cubicBezTo>
                  <a:pt x="213" y="50"/>
                  <a:pt x="213" y="50"/>
                  <a:pt x="213" y="49"/>
                </a:cubicBezTo>
                <a:cubicBezTo>
                  <a:pt x="213" y="49"/>
                  <a:pt x="213" y="48"/>
                  <a:pt x="213" y="48"/>
                </a:cubicBezTo>
                <a:cubicBezTo>
                  <a:pt x="214" y="45"/>
                  <a:pt x="215" y="42"/>
                  <a:pt x="216" y="39"/>
                </a:cubicBezTo>
                <a:cubicBezTo>
                  <a:pt x="216" y="39"/>
                  <a:pt x="216" y="39"/>
                  <a:pt x="216" y="38"/>
                </a:cubicBezTo>
                <a:cubicBezTo>
                  <a:pt x="216" y="39"/>
                  <a:pt x="216" y="40"/>
                  <a:pt x="217" y="42"/>
                </a:cubicBezTo>
                <a:cubicBezTo>
                  <a:pt x="217" y="45"/>
                  <a:pt x="218" y="48"/>
                  <a:pt x="218" y="52"/>
                </a:cubicBezTo>
                <a:cubicBezTo>
                  <a:pt x="219" y="54"/>
                  <a:pt x="219" y="55"/>
                  <a:pt x="220" y="57"/>
                </a:cubicBezTo>
                <a:cubicBezTo>
                  <a:pt x="220" y="57"/>
                  <a:pt x="220" y="58"/>
                  <a:pt x="220" y="58"/>
                </a:cubicBezTo>
                <a:cubicBezTo>
                  <a:pt x="221" y="59"/>
                  <a:pt x="222" y="59"/>
                  <a:pt x="223" y="59"/>
                </a:cubicBezTo>
                <a:cubicBezTo>
                  <a:pt x="224" y="59"/>
                  <a:pt x="224" y="59"/>
                  <a:pt x="224" y="59"/>
                </a:cubicBezTo>
                <a:cubicBezTo>
                  <a:pt x="224" y="59"/>
                  <a:pt x="225" y="58"/>
                  <a:pt x="225" y="58"/>
                </a:cubicBezTo>
                <a:cubicBezTo>
                  <a:pt x="225" y="57"/>
                  <a:pt x="226" y="56"/>
                  <a:pt x="226" y="56"/>
                </a:cubicBezTo>
                <a:cubicBezTo>
                  <a:pt x="226" y="55"/>
                  <a:pt x="226" y="55"/>
                  <a:pt x="227" y="55"/>
                </a:cubicBezTo>
                <a:cubicBezTo>
                  <a:pt x="228" y="55"/>
                  <a:pt x="228" y="54"/>
                  <a:pt x="229" y="53"/>
                </a:cubicBezTo>
                <a:cubicBezTo>
                  <a:pt x="229" y="51"/>
                  <a:pt x="229" y="50"/>
                  <a:pt x="230" y="48"/>
                </a:cubicBezTo>
                <a:cubicBezTo>
                  <a:pt x="230" y="47"/>
                  <a:pt x="230" y="46"/>
                  <a:pt x="231" y="46"/>
                </a:cubicBezTo>
                <a:cubicBezTo>
                  <a:pt x="231" y="46"/>
                  <a:pt x="231" y="46"/>
                  <a:pt x="231" y="46"/>
                </a:cubicBezTo>
                <a:cubicBezTo>
                  <a:pt x="231" y="46"/>
                  <a:pt x="232" y="46"/>
                  <a:pt x="232" y="46"/>
                </a:cubicBezTo>
                <a:cubicBezTo>
                  <a:pt x="232" y="44"/>
                  <a:pt x="233" y="43"/>
                  <a:pt x="232" y="42"/>
                </a:cubicBezTo>
                <a:cubicBezTo>
                  <a:pt x="231" y="43"/>
                  <a:pt x="231" y="45"/>
                  <a:pt x="231" y="46"/>
                </a:cubicBezTo>
                <a:cubicBezTo>
                  <a:pt x="231" y="45"/>
                  <a:pt x="231" y="43"/>
                  <a:pt x="231" y="42"/>
                </a:cubicBezTo>
                <a:cubicBezTo>
                  <a:pt x="232" y="38"/>
                  <a:pt x="233" y="34"/>
                  <a:pt x="234" y="29"/>
                </a:cubicBezTo>
                <a:cubicBezTo>
                  <a:pt x="235" y="29"/>
                  <a:pt x="235" y="28"/>
                  <a:pt x="235" y="27"/>
                </a:cubicBezTo>
                <a:cubicBezTo>
                  <a:pt x="236" y="28"/>
                  <a:pt x="236" y="28"/>
                  <a:pt x="237" y="28"/>
                </a:cubicBezTo>
                <a:cubicBezTo>
                  <a:pt x="238" y="29"/>
                  <a:pt x="239" y="30"/>
                  <a:pt x="239" y="30"/>
                </a:cubicBezTo>
                <a:cubicBezTo>
                  <a:pt x="240" y="31"/>
                  <a:pt x="241" y="31"/>
                  <a:pt x="242" y="32"/>
                </a:cubicBezTo>
                <a:cubicBezTo>
                  <a:pt x="243" y="32"/>
                  <a:pt x="244" y="32"/>
                  <a:pt x="245" y="33"/>
                </a:cubicBezTo>
                <a:cubicBezTo>
                  <a:pt x="246" y="33"/>
                  <a:pt x="246" y="33"/>
                  <a:pt x="246" y="33"/>
                </a:cubicBezTo>
                <a:cubicBezTo>
                  <a:pt x="247" y="33"/>
                  <a:pt x="248" y="33"/>
                  <a:pt x="248" y="34"/>
                </a:cubicBezTo>
                <a:cubicBezTo>
                  <a:pt x="249" y="34"/>
                  <a:pt x="250" y="34"/>
                  <a:pt x="251" y="34"/>
                </a:cubicBezTo>
                <a:cubicBezTo>
                  <a:pt x="251" y="34"/>
                  <a:pt x="252" y="34"/>
                  <a:pt x="253" y="34"/>
                </a:cubicBezTo>
                <a:cubicBezTo>
                  <a:pt x="253" y="35"/>
                  <a:pt x="253" y="36"/>
                  <a:pt x="252" y="37"/>
                </a:cubicBezTo>
                <a:cubicBezTo>
                  <a:pt x="252" y="37"/>
                  <a:pt x="252" y="38"/>
                  <a:pt x="252" y="39"/>
                </a:cubicBezTo>
                <a:cubicBezTo>
                  <a:pt x="252" y="41"/>
                  <a:pt x="251" y="43"/>
                  <a:pt x="251" y="45"/>
                </a:cubicBezTo>
                <a:cubicBezTo>
                  <a:pt x="251" y="45"/>
                  <a:pt x="251" y="46"/>
                  <a:pt x="251" y="46"/>
                </a:cubicBezTo>
                <a:cubicBezTo>
                  <a:pt x="252" y="46"/>
                  <a:pt x="253" y="46"/>
                  <a:pt x="254" y="46"/>
                </a:cubicBezTo>
                <a:cubicBezTo>
                  <a:pt x="254" y="44"/>
                  <a:pt x="254" y="42"/>
                  <a:pt x="255" y="40"/>
                </a:cubicBezTo>
                <a:cubicBezTo>
                  <a:pt x="255" y="38"/>
                  <a:pt x="254" y="36"/>
                  <a:pt x="254" y="34"/>
                </a:cubicBezTo>
                <a:cubicBezTo>
                  <a:pt x="255" y="34"/>
                  <a:pt x="260" y="34"/>
                  <a:pt x="261" y="34"/>
                </a:cubicBezTo>
                <a:cubicBezTo>
                  <a:pt x="261" y="36"/>
                  <a:pt x="261" y="38"/>
                  <a:pt x="261" y="39"/>
                </a:cubicBezTo>
                <a:cubicBezTo>
                  <a:pt x="261" y="38"/>
                  <a:pt x="261" y="36"/>
                  <a:pt x="262" y="34"/>
                </a:cubicBezTo>
                <a:cubicBezTo>
                  <a:pt x="263" y="34"/>
                  <a:pt x="263" y="34"/>
                  <a:pt x="264" y="33"/>
                </a:cubicBezTo>
                <a:cubicBezTo>
                  <a:pt x="265" y="33"/>
                  <a:pt x="265" y="33"/>
                  <a:pt x="266" y="33"/>
                </a:cubicBezTo>
                <a:cubicBezTo>
                  <a:pt x="266" y="34"/>
                  <a:pt x="266" y="34"/>
                  <a:pt x="266" y="34"/>
                </a:cubicBezTo>
                <a:cubicBezTo>
                  <a:pt x="266" y="38"/>
                  <a:pt x="266" y="42"/>
                  <a:pt x="266" y="46"/>
                </a:cubicBezTo>
                <a:cubicBezTo>
                  <a:pt x="266" y="52"/>
                  <a:pt x="265" y="57"/>
                  <a:pt x="264" y="62"/>
                </a:cubicBezTo>
                <a:cubicBezTo>
                  <a:pt x="263" y="65"/>
                  <a:pt x="261" y="69"/>
                  <a:pt x="260" y="72"/>
                </a:cubicBezTo>
                <a:cubicBezTo>
                  <a:pt x="256" y="79"/>
                  <a:pt x="253" y="86"/>
                  <a:pt x="248" y="92"/>
                </a:cubicBezTo>
                <a:cubicBezTo>
                  <a:pt x="246" y="95"/>
                  <a:pt x="244" y="98"/>
                  <a:pt x="242" y="101"/>
                </a:cubicBezTo>
                <a:cubicBezTo>
                  <a:pt x="241" y="102"/>
                  <a:pt x="241" y="102"/>
                  <a:pt x="240" y="103"/>
                </a:cubicBezTo>
                <a:cubicBezTo>
                  <a:pt x="239" y="103"/>
                  <a:pt x="239" y="104"/>
                  <a:pt x="238" y="104"/>
                </a:cubicBezTo>
                <a:cubicBezTo>
                  <a:pt x="237" y="105"/>
                  <a:pt x="237" y="105"/>
                  <a:pt x="237" y="105"/>
                </a:cubicBezTo>
                <a:cubicBezTo>
                  <a:pt x="233" y="111"/>
                  <a:pt x="228" y="116"/>
                  <a:pt x="224" y="121"/>
                </a:cubicBezTo>
                <a:cubicBezTo>
                  <a:pt x="221" y="124"/>
                  <a:pt x="218" y="127"/>
                  <a:pt x="215" y="130"/>
                </a:cubicBezTo>
                <a:cubicBezTo>
                  <a:pt x="209" y="137"/>
                  <a:pt x="201" y="144"/>
                  <a:pt x="194" y="150"/>
                </a:cubicBezTo>
                <a:cubicBezTo>
                  <a:pt x="191" y="153"/>
                  <a:pt x="188" y="155"/>
                  <a:pt x="185" y="158"/>
                </a:cubicBezTo>
                <a:cubicBezTo>
                  <a:pt x="178" y="165"/>
                  <a:pt x="170" y="171"/>
                  <a:pt x="161" y="177"/>
                </a:cubicBezTo>
                <a:cubicBezTo>
                  <a:pt x="161" y="177"/>
                  <a:pt x="161" y="177"/>
                  <a:pt x="161" y="177"/>
                </a:cubicBezTo>
                <a:cubicBezTo>
                  <a:pt x="157" y="179"/>
                  <a:pt x="154" y="182"/>
                  <a:pt x="151" y="185"/>
                </a:cubicBezTo>
                <a:cubicBezTo>
                  <a:pt x="150" y="186"/>
                  <a:pt x="149" y="187"/>
                  <a:pt x="149" y="188"/>
                </a:cubicBezTo>
                <a:cubicBezTo>
                  <a:pt x="148" y="188"/>
                  <a:pt x="148" y="188"/>
                  <a:pt x="147" y="188"/>
                </a:cubicBezTo>
                <a:cubicBezTo>
                  <a:pt x="146" y="189"/>
                  <a:pt x="146" y="189"/>
                  <a:pt x="145" y="188"/>
                </a:cubicBezTo>
                <a:cubicBezTo>
                  <a:pt x="145" y="188"/>
                  <a:pt x="145" y="187"/>
                  <a:pt x="145" y="187"/>
                </a:cubicBezTo>
                <a:cubicBezTo>
                  <a:pt x="145" y="187"/>
                  <a:pt x="144" y="188"/>
                  <a:pt x="144" y="188"/>
                </a:cubicBezTo>
                <a:cubicBezTo>
                  <a:pt x="144" y="188"/>
                  <a:pt x="144" y="188"/>
                  <a:pt x="145" y="189"/>
                </a:cubicBezTo>
                <a:cubicBezTo>
                  <a:pt x="145" y="189"/>
                  <a:pt x="145" y="189"/>
                  <a:pt x="145" y="189"/>
                </a:cubicBezTo>
                <a:cubicBezTo>
                  <a:pt x="146" y="190"/>
                  <a:pt x="145" y="191"/>
                  <a:pt x="145" y="191"/>
                </a:cubicBezTo>
                <a:cubicBezTo>
                  <a:pt x="144" y="191"/>
                  <a:pt x="143" y="191"/>
                  <a:pt x="143" y="191"/>
                </a:cubicBezTo>
                <a:cubicBezTo>
                  <a:pt x="142" y="191"/>
                  <a:pt x="141" y="190"/>
                  <a:pt x="140" y="189"/>
                </a:cubicBezTo>
                <a:cubicBezTo>
                  <a:pt x="137" y="187"/>
                  <a:pt x="134" y="185"/>
                  <a:pt x="131" y="183"/>
                </a:cubicBezTo>
                <a:cubicBezTo>
                  <a:pt x="130" y="181"/>
                  <a:pt x="128" y="180"/>
                  <a:pt x="126" y="179"/>
                </a:cubicBezTo>
                <a:cubicBezTo>
                  <a:pt x="121" y="176"/>
                  <a:pt x="116" y="174"/>
                  <a:pt x="110" y="171"/>
                </a:cubicBezTo>
                <a:cubicBezTo>
                  <a:pt x="109" y="170"/>
                  <a:pt x="108" y="170"/>
                  <a:pt x="107" y="169"/>
                </a:cubicBezTo>
                <a:cubicBezTo>
                  <a:pt x="102" y="167"/>
                  <a:pt x="96" y="163"/>
                  <a:pt x="91" y="160"/>
                </a:cubicBezTo>
                <a:cubicBezTo>
                  <a:pt x="90" y="159"/>
                  <a:pt x="88" y="159"/>
                  <a:pt x="87" y="158"/>
                </a:cubicBezTo>
                <a:cubicBezTo>
                  <a:pt x="84" y="156"/>
                  <a:pt x="81" y="155"/>
                  <a:pt x="78" y="153"/>
                </a:cubicBezTo>
                <a:cubicBezTo>
                  <a:pt x="76" y="151"/>
                  <a:pt x="73" y="150"/>
                  <a:pt x="71" y="148"/>
                </a:cubicBezTo>
                <a:cubicBezTo>
                  <a:pt x="67" y="146"/>
                  <a:pt x="63" y="143"/>
                  <a:pt x="60" y="140"/>
                </a:cubicBezTo>
                <a:cubicBezTo>
                  <a:pt x="58" y="139"/>
                  <a:pt x="57" y="138"/>
                  <a:pt x="55" y="137"/>
                </a:cubicBezTo>
                <a:cubicBezTo>
                  <a:pt x="50" y="133"/>
                  <a:pt x="46" y="130"/>
                  <a:pt x="41" y="126"/>
                </a:cubicBezTo>
                <a:cubicBezTo>
                  <a:pt x="37" y="123"/>
                  <a:pt x="32" y="119"/>
                  <a:pt x="28" y="115"/>
                </a:cubicBezTo>
                <a:cubicBezTo>
                  <a:pt x="27" y="113"/>
                  <a:pt x="26" y="112"/>
                  <a:pt x="24" y="111"/>
                </a:cubicBezTo>
                <a:cubicBezTo>
                  <a:pt x="22" y="108"/>
                  <a:pt x="20" y="106"/>
                  <a:pt x="18" y="104"/>
                </a:cubicBezTo>
                <a:cubicBezTo>
                  <a:pt x="17" y="102"/>
                  <a:pt x="15" y="100"/>
                  <a:pt x="14" y="99"/>
                </a:cubicBezTo>
                <a:cubicBezTo>
                  <a:pt x="11" y="93"/>
                  <a:pt x="8" y="87"/>
                  <a:pt x="6" y="81"/>
                </a:cubicBezTo>
                <a:cubicBezTo>
                  <a:pt x="4" y="76"/>
                  <a:pt x="3" y="71"/>
                  <a:pt x="2" y="66"/>
                </a:cubicBezTo>
                <a:cubicBezTo>
                  <a:pt x="1" y="63"/>
                  <a:pt x="1" y="59"/>
                  <a:pt x="0" y="55"/>
                </a:cubicBezTo>
                <a:cubicBezTo>
                  <a:pt x="0" y="55"/>
                  <a:pt x="0" y="54"/>
                  <a:pt x="0" y="54"/>
                </a:cubicBezTo>
                <a:cubicBezTo>
                  <a:pt x="0" y="54"/>
                  <a:pt x="0" y="54"/>
                  <a:pt x="1" y="54"/>
                </a:cubicBezTo>
                <a:cubicBezTo>
                  <a:pt x="3" y="54"/>
                  <a:pt x="6" y="54"/>
                  <a:pt x="9" y="54"/>
                </a:cubicBezTo>
                <a:cubicBezTo>
                  <a:pt x="12" y="55"/>
                  <a:pt x="15" y="55"/>
                  <a:pt x="17" y="55"/>
                </a:cubicBezTo>
                <a:cubicBezTo>
                  <a:pt x="18" y="55"/>
                  <a:pt x="18" y="55"/>
                  <a:pt x="18" y="55"/>
                </a:cubicBezTo>
                <a:cubicBezTo>
                  <a:pt x="19" y="57"/>
                  <a:pt x="19" y="58"/>
                  <a:pt x="19" y="60"/>
                </a:cubicBezTo>
                <a:cubicBezTo>
                  <a:pt x="19" y="60"/>
                  <a:pt x="19" y="60"/>
                  <a:pt x="19" y="59"/>
                </a:cubicBezTo>
                <a:cubicBezTo>
                  <a:pt x="20" y="58"/>
                  <a:pt x="20" y="58"/>
                  <a:pt x="21" y="58"/>
                </a:cubicBezTo>
                <a:cubicBezTo>
                  <a:pt x="22" y="58"/>
                  <a:pt x="22" y="58"/>
                  <a:pt x="22" y="57"/>
                </a:cubicBezTo>
                <a:cubicBezTo>
                  <a:pt x="22" y="56"/>
                  <a:pt x="21" y="55"/>
                  <a:pt x="21" y="54"/>
                </a:cubicBezTo>
                <a:cubicBezTo>
                  <a:pt x="23" y="54"/>
                  <a:pt x="23" y="52"/>
                  <a:pt x="24" y="51"/>
                </a:cubicBezTo>
                <a:cubicBezTo>
                  <a:pt x="24" y="51"/>
                  <a:pt x="24" y="52"/>
                  <a:pt x="24" y="52"/>
                </a:cubicBezTo>
                <a:cubicBezTo>
                  <a:pt x="24" y="54"/>
                  <a:pt x="25" y="57"/>
                  <a:pt x="25" y="59"/>
                </a:cubicBezTo>
                <a:cubicBezTo>
                  <a:pt x="26" y="62"/>
                  <a:pt x="26" y="65"/>
                  <a:pt x="26" y="69"/>
                </a:cubicBezTo>
                <a:cubicBezTo>
                  <a:pt x="26" y="70"/>
                  <a:pt x="27" y="71"/>
                  <a:pt x="27" y="72"/>
                </a:cubicBezTo>
                <a:cubicBezTo>
                  <a:pt x="27" y="73"/>
                  <a:pt x="27" y="73"/>
                  <a:pt x="26" y="73"/>
                </a:cubicBezTo>
                <a:cubicBezTo>
                  <a:pt x="26" y="74"/>
                  <a:pt x="25" y="75"/>
                  <a:pt x="24" y="75"/>
                </a:cubicBezTo>
                <a:cubicBezTo>
                  <a:pt x="24" y="76"/>
                  <a:pt x="24" y="77"/>
                  <a:pt x="24" y="78"/>
                </a:cubicBezTo>
                <a:cubicBezTo>
                  <a:pt x="25" y="77"/>
                  <a:pt x="25" y="77"/>
                  <a:pt x="25" y="76"/>
                </a:cubicBezTo>
                <a:cubicBezTo>
                  <a:pt x="26" y="76"/>
                  <a:pt x="26" y="75"/>
                  <a:pt x="27" y="75"/>
                </a:cubicBezTo>
                <a:cubicBezTo>
                  <a:pt x="27" y="77"/>
                  <a:pt x="28" y="79"/>
                  <a:pt x="28" y="82"/>
                </a:cubicBezTo>
                <a:cubicBezTo>
                  <a:pt x="27" y="81"/>
                  <a:pt x="27" y="81"/>
                  <a:pt x="27" y="81"/>
                </a:cubicBezTo>
                <a:cubicBezTo>
                  <a:pt x="26" y="81"/>
                  <a:pt x="25" y="81"/>
                  <a:pt x="25" y="81"/>
                </a:cubicBezTo>
                <a:cubicBezTo>
                  <a:pt x="25" y="81"/>
                  <a:pt x="25" y="81"/>
                  <a:pt x="25" y="82"/>
                </a:cubicBezTo>
                <a:cubicBezTo>
                  <a:pt x="26" y="82"/>
                  <a:pt x="26" y="83"/>
                  <a:pt x="27" y="83"/>
                </a:cubicBezTo>
                <a:cubicBezTo>
                  <a:pt x="28" y="83"/>
                  <a:pt x="28" y="84"/>
                  <a:pt x="28" y="84"/>
                </a:cubicBezTo>
                <a:cubicBezTo>
                  <a:pt x="28" y="84"/>
                  <a:pt x="28" y="85"/>
                  <a:pt x="28" y="85"/>
                </a:cubicBezTo>
                <a:cubicBezTo>
                  <a:pt x="28" y="86"/>
                  <a:pt x="29" y="87"/>
                  <a:pt x="30" y="87"/>
                </a:cubicBezTo>
                <a:cubicBezTo>
                  <a:pt x="31" y="87"/>
                  <a:pt x="32" y="87"/>
                  <a:pt x="32" y="86"/>
                </a:cubicBezTo>
                <a:cubicBezTo>
                  <a:pt x="33" y="85"/>
                  <a:pt x="33" y="83"/>
                  <a:pt x="33" y="82"/>
                </a:cubicBezTo>
                <a:cubicBezTo>
                  <a:pt x="33" y="81"/>
                  <a:pt x="33" y="79"/>
                  <a:pt x="34" y="78"/>
                </a:cubicBezTo>
                <a:cubicBezTo>
                  <a:pt x="35" y="73"/>
                  <a:pt x="37" y="67"/>
                  <a:pt x="39" y="62"/>
                </a:cubicBezTo>
                <a:cubicBezTo>
                  <a:pt x="39" y="62"/>
                  <a:pt x="39" y="62"/>
                  <a:pt x="39" y="62"/>
                </a:cubicBezTo>
                <a:cubicBezTo>
                  <a:pt x="39" y="62"/>
                  <a:pt x="39" y="62"/>
                  <a:pt x="39" y="63"/>
                </a:cubicBezTo>
                <a:cubicBezTo>
                  <a:pt x="40" y="63"/>
                  <a:pt x="40" y="64"/>
                  <a:pt x="40" y="65"/>
                </a:cubicBezTo>
                <a:cubicBezTo>
                  <a:pt x="41" y="66"/>
                  <a:pt x="41" y="67"/>
                  <a:pt x="42" y="68"/>
                </a:cubicBezTo>
                <a:cubicBezTo>
                  <a:pt x="41" y="68"/>
                  <a:pt x="41" y="68"/>
                  <a:pt x="40" y="68"/>
                </a:cubicBezTo>
                <a:cubicBezTo>
                  <a:pt x="40" y="70"/>
                  <a:pt x="40" y="71"/>
                  <a:pt x="40" y="72"/>
                </a:cubicBezTo>
                <a:cubicBezTo>
                  <a:pt x="42" y="71"/>
                  <a:pt x="42" y="70"/>
                  <a:pt x="43" y="69"/>
                </a:cubicBezTo>
                <a:cubicBezTo>
                  <a:pt x="43" y="69"/>
                  <a:pt x="44" y="69"/>
                  <a:pt x="44" y="69"/>
                </a:cubicBezTo>
                <a:cubicBezTo>
                  <a:pt x="45" y="69"/>
                  <a:pt x="46" y="68"/>
                  <a:pt x="47" y="67"/>
                </a:cubicBezTo>
                <a:cubicBezTo>
                  <a:pt x="47" y="67"/>
                  <a:pt x="47" y="66"/>
                  <a:pt x="48" y="67"/>
                </a:cubicBezTo>
                <a:cubicBezTo>
                  <a:pt x="48" y="67"/>
                  <a:pt x="48" y="66"/>
                  <a:pt x="49" y="66"/>
                </a:cubicBezTo>
                <a:cubicBezTo>
                  <a:pt x="50" y="66"/>
                  <a:pt x="50" y="65"/>
                  <a:pt x="50" y="64"/>
                </a:cubicBezTo>
                <a:cubicBezTo>
                  <a:pt x="51" y="62"/>
                  <a:pt x="51" y="59"/>
                  <a:pt x="52" y="57"/>
                </a:cubicBezTo>
                <a:cubicBezTo>
                  <a:pt x="52" y="56"/>
                  <a:pt x="52" y="54"/>
                  <a:pt x="52" y="53"/>
                </a:cubicBezTo>
                <a:cubicBezTo>
                  <a:pt x="52" y="52"/>
                  <a:pt x="52" y="52"/>
                  <a:pt x="53" y="51"/>
                </a:cubicBezTo>
                <a:cubicBezTo>
                  <a:pt x="52" y="50"/>
                  <a:pt x="53" y="49"/>
                  <a:pt x="53" y="48"/>
                </a:cubicBezTo>
                <a:cubicBezTo>
                  <a:pt x="54" y="42"/>
                  <a:pt x="55" y="36"/>
                  <a:pt x="56" y="29"/>
                </a:cubicBezTo>
                <a:cubicBezTo>
                  <a:pt x="57" y="26"/>
                  <a:pt x="57" y="23"/>
                  <a:pt x="58" y="20"/>
                </a:cubicBezTo>
                <a:cubicBezTo>
                  <a:pt x="58" y="17"/>
                  <a:pt x="59" y="14"/>
                  <a:pt x="59" y="12"/>
                </a:cubicBezTo>
                <a:cubicBezTo>
                  <a:pt x="59" y="11"/>
                  <a:pt x="60" y="11"/>
                  <a:pt x="60" y="10"/>
                </a:cubicBezTo>
                <a:cubicBezTo>
                  <a:pt x="60" y="10"/>
                  <a:pt x="60" y="11"/>
                  <a:pt x="60" y="11"/>
                </a:cubicBezTo>
                <a:cubicBezTo>
                  <a:pt x="60" y="17"/>
                  <a:pt x="60" y="22"/>
                  <a:pt x="60" y="28"/>
                </a:cubicBezTo>
                <a:cubicBezTo>
                  <a:pt x="60" y="28"/>
                  <a:pt x="60" y="29"/>
                  <a:pt x="60" y="29"/>
                </a:cubicBezTo>
                <a:cubicBezTo>
                  <a:pt x="58" y="33"/>
                  <a:pt x="56" y="36"/>
                  <a:pt x="56" y="40"/>
                </a:cubicBezTo>
                <a:cubicBezTo>
                  <a:pt x="57" y="38"/>
                  <a:pt x="58" y="36"/>
                  <a:pt x="60" y="34"/>
                </a:cubicBezTo>
                <a:cubicBezTo>
                  <a:pt x="60" y="35"/>
                  <a:pt x="60" y="35"/>
                  <a:pt x="60" y="36"/>
                </a:cubicBezTo>
                <a:cubicBezTo>
                  <a:pt x="60" y="38"/>
                  <a:pt x="60" y="39"/>
                  <a:pt x="58" y="41"/>
                </a:cubicBezTo>
                <a:cubicBezTo>
                  <a:pt x="58" y="41"/>
                  <a:pt x="58" y="41"/>
                  <a:pt x="58" y="42"/>
                </a:cubicBezTo>
                <a:cubicBezTo>
                  <a:pt x="58" y="42"/>
                  <a:pt x="58" y="43"/>
                  <a:pt x="59" y="43"/>
                </a:cubicBezTo>
                <a:cubicBezTo>
                  <a:pt x="59" y="44"/>
                  <a:pt x="59" y="44"/>
                  <a:pt x="59" y="45"/>
                </a:cubicBezTo>
                <a:cubicBezTo>
                  <a:pt x="59" y="44"/>
                  <a:pt x="60" y="44"/>
                  <a:pt x="60" y="43"/>
                </a:cubicBezTo>
                <a:cubicBezTo>
                  <a:pt x="60" y="44"/>
                  <a:pt x="60" y="46"/>
                  <a:pt x="60" y="47"/>
                </a:cubicBezTo>
                <a:cubicBezTo>
                  <a:pt x="60" y="48"/>
                  <a:pt x="60" y="49"/>
                  <a:pt x="60" y="51"/>
                </a:cubicBezTo>
                <a:cubicBezTo>
                  <a:pt x="60" y="52"/>
                  <a:pt x="60" y="53"/>
                  <a:pt x="60" y="55"/>
                </a:cubicBezTo>
                <a:cubicBezTo>
                  <a:pt x="59" y="54"/>
                  <a:pt x="59" y="54"/>
                  <a:pt x="59" y="53"/>
                </a:cubicBezTo>
                <a:cubicBezTo>
                  <a:pt x="58" y="55"/>
                  <a:pt x="58" y="56"/>
                  <a:pt x="57" y="58"/>
                </a:cubicBezTo>
                <a:cubicBezTo>
                  <a:pt x="58" y="58"/>
                  <a:pt x="58" y="59"/>
                  <a:pt x="59" y="59"/>
                </a:cubicBezTo>
                <a:cubicBezTo>
                  <a:pt x="59" y="58"/>
                  <a:pt x="60" y="57"/>
                  <a:pt x="60" y="56"/>
                </a:cubicBezTo>
                <a:cubicBezTo>
                  <a:pt x="60" y="56"/>
                  <a:pt x="60" y="56"/>
                  <a:pt x="60" y="56"/>
                </a:cubicBezTo>
                <a:cubicBezTo>
                  <a:pt x="60" y="68"/>
                  <a:pt x="60" y="81"/>
                  <a:pt x="60" y="93"/>
                </a:cubicBezTo>
                <a:cubicBezTo>
                  <a:pt x="59" y="93"/>
                  <a:pt x="59" y="92"/>
                  <a:pt x="58" y="91"/>
                </a:cubicBezTo>
                <a:cubicBezTo>
                  <a:pt x="58" y="91"/>
                  <a:pt x="57" y="90"/>
                  <a:pt x="57" y="89"/>
                </a:cubicBezTo>
                <a:cubicBezTo>
                  <a:pt x="56" y="90"/>
                  <a:pt x="56" y="91"/>
                  <a:pt x="56" y="91"/>
                </a:cubicBezTo>
                <a:cubicBezTo>
                  <a:pt x="57" y="93"/>
                  <a:pt x="58" y="94"/>
                  <a:pt x="58" y="95"/>
                </a:cubicBezTo>
                <a:cubicBezTo>
                  <a:pt x="59" y="95"/>
                  <a:pt x="59" y="94"/>
                  <a:pt x="60" y="94"/>
                </a:cubicBezTo>
                <a:cubicBezTo>
                  <a:pt x="60" y="95"/>
                  <a:pt x="60" y="96"/>
                  <a:pt x="60" y="97"/>
                </a:cubicBezTo>
                <a:cubicBezTo>
                  <a:pt x="60" y="97"/>
                  <a:pt x="60" y="98"/>
                  <a:pt x="60" y="98"/>
                </a:cubicBezTo>
                <a:cubicBezTo>
                  <a:pt x="60" y="99"/>
                  <a:pt x="60" y="100"/>
                  <a:pt x="60" y="101"/>
                </a:cubicBezTo>
                <a:cubicBezTo>
                  <a:pt x="59" y="102"/>
                  <a:pt x="59" y="102"/>
                  <a:pt x="58" y="103"/>
                </a:cubicBezTo>
                <a:cubicBezTo>
                  <a:pt x="59" y="104"/>
                  <a:pt x="59" y="105"/>
                  <a:pt x="60" y="105"/>
                </a:cubicBezTo>
                <a:cubicBezTo>
                  <a:pt x="60" y="106"/>
                  <a:pt x="60" y="106"/>
                  <a:pt x="60" y="106"/>
                </a:cubicBezTo>
                <a:cubicBezTo>
                  <a:pt x="61" y="108"/>
                  <a:pt x="61" y="110"/>
                  <a:pt x="61" y="112"/>
                </a:cubicBezTo>
                <a:cubicBezTo>
                  <a:pt x="60" y="111"/>
                  <a:pt x="60" y="111"/>
                  <a:pt x="60" y="111"/>
                </a:cubicBezTo>
                <a:cubicBezTo>
                  <a:pt x="60" y="111"/>
                  <a:pt x="60" y="112"/>
                  <a:pt x="60" y="112"/>
                </a:cubicBezTo>
                <a:cubicBezTo>
                  <a:pt x="61" y="113"/>
                  <a:pt x="61" y="113"/>
                  <a:pt x="61" y="114"/>
                </a:cubicBezTo>
                <a:cubicBezTo>
                  <a:pt x="61" y="115"/>
                  <a:pt x="61" y="117"/>
                  <a:pt x="61" y="118"/>
                </a:cubicBezTo>
                <a:cubicBezTo>
                  <a:pt x="61" y="119"/>
                  <a:pt x="61" y="119"/>
                  <a:pt x="62" y="120"/>
                </a:cubicBezTo>
                <a:cubicBezTo>
                  <a:pt x="62" y="121"/>
                  <a:pt x="63" y="121"/>
                  <a:pt x="64" y="121"/>
                </a:cubicBezTo>
                <a:cubicBezTo>
                  <a:pt x="65" y="121"/>
                  <a:pt x="66" y="121"/>
                  <a:pt x="66" y="120"/>
                </a:cubicBezTo>
                <a:cubicBezTo>
                  <a:pt x="66" y="120"/>
                  <a:pt x="67" y="119"/>
                  <a:pt x="67" y="119"/>
                </a:cubicBezTo>
                <a:cubicBezTo>
                  <a:pt x="68" y="119"/>
                  <a:pt x="68" y="118"/>
                  <a:pt x="69" y="117"/>
                </a:cubicBezTo>
                <a:cubicBezTo>
                  <a:pt x="69" y="117"/>
                  <a:pt x="69" y="117"/>
                  <a:pt x="69" y="116"/>
                </a:cubicBezTo>
                <a:cubicBezTo>
                  <a:pt x="69" y="113"/>
                  <a:pt x="69" y="110"/>
                  <a:pt x="69" y="106"/>
                </a:cubicBezTo>
                <a:cubicBezTo>
                  <a:pt x="69" y="106"/>
                  <a:pt x="69" y="106"/>
                  <a:pt x="69" y="105"/>
                </a:cubicBezTo>
                <a:cubicBezTo>
                  <a:pt x="69" y="105"/>
                  <a:pt x="69" y="106"/>
                  <a:pt x="69" y="106"/>
                </a:cubicBezTo>
                <a:cubicBezTo>
                  <a:pt x="69" y="105"/>
                  <a:pt x="69" y="105"/>
                  <a:pt x="69" y="104"/>
                </a:cubicBezTo>
                <a:cubicBezTo>
                  <a:pt x="69" y="103"/>
                  <a:pt x="69" y="102"/>
                  <a:pt x="69" y="101"/>
                </a:cubicBezTo>
                <a:cubicBezTo>
                  <a:pt x="70" y="102"/>
                  <a:pt x="71" y="103"/>
                  <a:pt x="72" y="104"/>
                </a:cubicBezTo>
                <a:cubicBezTo>
                  <a:pt x="72" y="104"/>
                  <a:pt x="72" y="104"/>
                  <a:pt x="72" y="104"/>
                </a:cubicBezTo>
                <a:cubicBezTo>
                  <a:pt x="72" y="103"/>
                  <a:pt x="72" y="103"/>
                  <a:pt x="72" y="103"/>
                </a:cubicBezTo>
                <a:cubicBezTo>
                  <a:pt x="71" y="102"/>
                  <a:pt x="70" y="101"/>
                  <a:pt x="70" y="100"/>
                </a:cubicBezTo>
                <a:cubicBezTo>
                  <a:pt x="69" y="100"/>
                  <a:pt x="69" y="99"/>
                  <a:pt x="69" y="98"/>
                </a:cubicBezTo>
                <a:cubicBezTo>
                  <a:pt x="70" y="98"/>
                  <a:pt x="70" y="97"/>
                  <a:pt x="70" y="96"/>
                </a:cubicBezTo>
                <a:cubicBezTo>
                  <a:pt x="70" y="95"/>
                  <a:pt x="70" y="94"/>
                  <a:pt x="70" y="93"/>
                </a:cubicBezTo>
                <a:cubicBezTo>
                  <a:pt x="70" y="92"/>
                  <a:pt x="71" y="92"/>
                  <a:pt x="71" y="91"/>
                </a:cubicBezTo>
                <a:cubicBezTo>
                  <a:pt x="71" y="90"/>
                  <a:pt x="71" y="89"/>
                  <a:pt x="72" y="89"/>
                </a:cubicBezTo>
                <a:cubicBezTo>
                  <a:pt x="73" y="88"/>
                  <a:pt x="73" y="88"/>
                  <a:pt x="74" y="87"/>
                </a:cubicBezTo>
                <a:cubicBezTo>
                  <a:pt x="73" y="86"/>
                  <a:pt x="73" y="85"/>
                  <a:pt x="72" y="84"/>
                </a:cubicBezTo>
                <a:cubicBezTo>
                  <a:pt x="72" y="84"/>
                  <a:pt x="72" y="83"/>
                  <a:pt x="72" y="83"/>
                </a:cubicBezTo>
                <a:cubicBezTo>
                  <a:pt x="73" y="79"/>
                  <a:pt x="74" y="76"/>
                  <a:pt x="74" y="72"/>
                </a:cubicBezTo>
                <a:cubicBezTo>
                  <a:pt x="74" y="72"/>
                  <a:pt x="74" y="72"/>
                  <a:pt x="74" y="72"/>
                </a:cubicBezTo>
                <a:cubicBezTo>
                  <a:pt x="74" y="72"/>
                  <a:pt x="74" y="72"/>
                  <a:pt x="74" y="72"/>
                </a:cubicBezTo>
                <a:cubicBezTo>
                  <a:pt x="76" y="72"/>
                  <a:pt x="76" y="71"/>
                  <a:pt x="77" y="70"/>
                </a:cubicBezTo>
                <a:cubicBezTo>
                  <a:pt x="77" y="70"/>
                  <a:pt x="78" y="69"/>
                  <a:pt x="78" y="68"/>
                </a:cubicBezTo>
                <a:cubicBezTo>
                  <a:pt x="78" y="68"/>
                  <a:pt x="78" y="68"/>
                  <a:pt x="78" y="67"/>
                </a:cubicBezTo>
                <a:cubicBezTo>
                  <a:pt x="77" y="69"/>
                  <a:pt x="76" y="70"/>
                  <a:pt x="75" y="71"/>
                </a:cubicBezTo>
                <a:cubicBezTo>
                  <a:pt x="75" y="71"/>
                  <a:pt x="75" y="71"/>
                  <a:pt x="75" y="71"/>
                </a:cubicBezTo>
                <a:cubicBezTo>
                  <a:pt x="75" y="70"/>
                  <a:pt x="75" y="69"/>
                  <a:pt x="75" y="68"/>
                </a:cubicBezTo>
                <a:cubicBezTo>
                  <a:pt x="75" y="68"/>
                  <a:pt x="75" y="67"/>
                  <a:pt x="75" y="67"/>
                </a:cubicBezTo>
                <a:cubicBezTo>
                  <a:pt x="76" y="67"/>
                  <a:pt x="77" y="66"/>
                  <a:pt x="77" y="65"/>
                </a:cubicBezTo>
                <a:cubicBezTo>
                  <a:pt x="77" y="65"/>
                  <a:pt x="77" y="64"/>
                  <a:pt x="77" y="64"/>
                </a:cubicBezTo>
                <a:cubicBezTo>
                  <a:pt x="76" y="64"/>
                  <a:pt x="76" y="65"/>
                  <a:pt x="75" y="66"/>
                </a:cubicBezTo>
                <a:cubicBezTo>
                  <a:pt x="75" y="66"/>
                  <a:pt x="75" y="66"/>
                  <a:pt x="75" y="66"/>
                </a:cubicBezTo>
                <a:cubicBezTo>
                  <a:pt x="76" y="61"/>
                  <a:pt x="77" y="56"/>
                  <a:pt x="78" y="51"/>
                </a:cubicBezTo>
                <a:cubicBezTo>
                  <a:pt x="78" y="51"/>
                  <a:pt x="78" y="52"/>
                  <a:pt x="78" y="52"/>
                </a:cubicBezTo>
                <a:cubicBezTo>
                  <a:pt x="79" y="57"/>
                  <a:pt x="79" y="61"/>
                  <a:pt x="79" y="66"/>
                </a:cubicBezTo>
                <a:cubicBezTo>
                  <a:pt x="79" y="67"/>
                  <a:pt x="80" y="69"/>
                  <a:pt x="81" y="69"/>
                </a:cubicBezTo>
                <a:cubicBezTo>
                  <a:pt x="82" y="70"/>
                  <a:pt x="84" y="70"/>
                  <a:pt x="85" y="69"/>
                </a:cubicBezTo>
                <a:cubicBezTo>
                  <a:pt x="85" y="68"/>
                  <a:pt x="85" y="68"/>
                  <a:pt x="86" y="68"/>
                </a:cubicBezTo>
                <a:cubicBezTo>
                  <a:pt x="86" y="69"/>
                  <a:pt x="85" y="69"/>
                  <a:pt x="86" y="70"/>
                </a:cubicBezTo>
                <a:cubicBezTo>
                  <a:pt x="86" y="70"/>
                  <a:pt x="86" y="70"/>
                  <a:pt x="87" y="70"/>
                </a:cubicBezTo>
                <a:cubicBezTo>
                  <a:pt x="87" y="70"/>
                  <a:pt x="87" y="70"/>
                  <a:pt x="88" y="69"/>
                </a:cubicBezTo>
                <a:cubicBezTo>
                  <a:pt x="88" y="69"/>
                  <a:pt x="88" y="69"/>
                  <a:pt x="88" y="69"/>
                </a:cubicBezTo>
                <a:cubicBezTo>
                  <a:pt x="88" y="65"/>
                  <a:pt x="89" y="62"/>
                  <a:pt x="90" y="58"/>
                </a:cubicBezTo>
                <a:cubicBezTo>
                  <a:pt x="91" y="57"/>
                  <a:pt x="91" y="55"/>
                  <a:pt x="92" y="54"/>
                </a:cubicBezTo>
                <a:cubicBezTo>
                  <a:pt x="92" y="53"/>
                  <a:pt x="92" y="53"/>
                  <a:pt x="93" y="53"/>
                </a:cubicBezTo>
                <a:cubicBezTo>
                  <a:pt x="94" y="53"/>
                  <a:pt x="94" y="53"/>
                  <a:pt x="95" y="52"/>
                </a:cubicBezTo>
                <a:cubicBezTo>
                  <a:pt x="95" y="52"/>
                  <a:pt x="95" y="52"/>
                  <a:pt x="96" y="52"/>
                </a:cubicBezTo>
                <a:cubicBezTo>
                  <a:pt x="96" y="52"/>
                  <a:pt x="97" y="51"/>
                  <a:pt x="96" y="50"/>
                </a:cubicBezTo>
                <a:cubicBezTo>
                  <a:pt x="96" y="50"/>
                  <a:pt x="96" y="50"/>
                  <a:pt x="96" y="49"/>
                </a:cubicBezTo>
                <a:cubicBezTo>
                  <a:pt x="95" y="50"/>
                  <a:pt x="94" y="51"/>
                  <a:pt x="92" y="52"/>
                </a:cubicBezTo>
                <a:cubicBezTo>
                  <a:pt x="92" y="52"/>
                  <a:pt x="92" y="52"/>
                  <a:pt x="92" y="52"/>
                </a:cubicBezTo>
                <a:cubicBezTo>
                  <a:pt x="93" y="50"/>
                  <a:pt x="94" y="48"/>
                  <a:pt x="96" y="45"/>
                </a:cubicBezTo>
                <a:cubicBezTo>
                  <a:pt x="97" y="50"/>
                  <a:pt x="98" y="54"/>
                  <a:pt x="99" y="58"/>
                </a:cubicBezTo>
                <a:cubicBezTo>
                  <a:pt x="98" y="59"/>
                  <a:pt x="98" y="60"/>
                  <a:pt x="98" y="60"/>
                </a:cubicBezTo>
                <a:cubicBezTo>
                  <a:pt x="98" y="60"/>
                  <a:pt x="98" y="59"/>
                  <a:pt x="99" y="59"/>
                </a:cubicBezTo>
                <a:cubicBezTo>
                  <a:pt x="99" y="59"/>
                  <a:pt x="99" y="59"/>
                  <a:pt x="99" y="60"/>
                </a:cubicBezTo>
                <a:cubicBezTo>
                  <a:pt x="100" y="61"/>
                  <a:pt x="100" y="63"/>
                  <a:pt x="100" y="65"/>
                </a:cubicBezTo>
                <a:cubicBezTo>
                  <a:pt x="100" y="65"/>
                  <a:pt x="100" y="66"/>
                  <a:pt x="100" y="66"/>
                </a:cubicBezTo>
                <a:cubicBezTo>
                  <a:pt x="100" y="66"/>
                  <a:pt x="100" y="67"/>
                  <a:pt x="99" y="67"/>
                </a:cubicBezTo>
                <a:cubicBezTo>
                  <a:pt x="99" y="67"/>
                  <a:pt x="100" y="67"/>
                  <a:pt x="100" y="67"/>
                </a:cubicBezTo>
                <a:cubicBezTo>
                  <a:pt x="100" y="67"/>
                  <a:pt x="100" y="67"/>
                  <a:pt x="100" y="66"/>
                </a:cubicBezTo>
                <a:close/>
                <a:moveTo>
                  <a:pt x="250" y="86"/>
                </a:moveTo>
                <a:cubicBezTo>
                  <a:pt x="250" y="85"/>
                  <a:pt x="250" y="85"/>
                  <a:pt x="250" y="85"/>
                </a:cubicBezTo>
                <a:cubicBezTo>
                  <a:pt x="251" y="84"/>
                  <a:pt x="252" y="83"/>
                  <a:pt x="252" y="82"/>
                </a:cubicBezTo>
                <a:cubicBezTo>
                  <a:pt x="252" y="82"/>
                  <a:pt x="253" y="81"/>
                  <a:pt x="253" y="81"/>
                </a:cubicBezTo>
                <a:cubicBezTo>
                  <a:pt x="253" y="81"/>
                  <a:pt x="252" y="81"/>
                  <a:pt x="252" y="81"/>
                </a:cubicBezTo>
                <a:cubicBezTo>
                  <a:pt x="252" y="83"/>
                  <a:pt x="251" y="84"/>
                  <a:pt x="250" y="85"/>
                </a:cubicBezTo>
                <a:cubicBezTo>
                  <a:pt x="250" y="85"/>
                  <a:pt x="250" y="85"/>
                  <a:pt x="250" y="86"/>
                </a:cubicBezTo>
                <a:cubicBezTo>
                  <a:pt x="250" y="86"/>
                  <a:pt x="249" y="86"/>
                  <a:pt x="249" y="87"/>
                </a:cubicBezTo>
                <a:cubicBezTo>
                  <a:pt x="249" y="87"/>
                  <a:pt x="249" y="87"/>
                  <a:pt x="249" y="87"/>
                </a:cubicBezTo>
                <a:cubicBezTo>
                  <a:pt x="250" y="86"/>
                  <a:pt x="250" y="86"/>
                  <a:pt x="250" y="86"/>
                </a:cubicBezTo>
                <a:close/>
                <a:moveTo>
                  <a:pt x="12" y="75"/>
                </a:moveTo>
                <a:cubicBezTo>
                  <a:pt x="12" y="75"/>
                  <a:pt x="12" y="75"/>
                  <a:pt x="11" y="75"/>
                </a:cubicBezTo>
                <a:cubicBezTo>
                  <a:pt x="11" y="75"/>
                  <a:pt x="11" y="75"/>
                  <a:pt x="11" y="75"/>
                </a:cubicBezTo>
                <a:cubicBezTo>
                  <a:pt x="11" y="75"/>
                  <a:pt x="12" y="75"/>
                  <a:pt x="12" y="75"/>
                </a:cubicBezTo>
                <a:cubicBezTo>
                  <a:pt x="12" y="76"/>
                  <a:pt x="12" y="77"/>
                  <a:pt x="13" y="78"/>
                </a:cubicBezTo>
                <a:cubicBezTo>
                  <a:pt x="13" y="79"/>
                  <a:pt x="14" y="80"/>
                  <a:pt x="14" y="81"/>
                </a:cubicBezTo>
                <a:cubicBezTo>
                  <a:pt x="14" y="79"/>
                  <a:pt x="13" y="77"/>
                  <a:pt x="12" y="75"/>
                </a:cubicBezTo>
                <a:cubicBezTo>
                  <a:pt x="12" y="75"/>
                  <a:pt x="12" y="75"/>
                  <a:pt x="12" y="75"/>
                </a:cubicBezTo>
                <a:close/>
                <a:moveTo>
                  <a:pt x="39" y="116"/>
                </a:moveTo>
                <a:cubicBezTo>
                  <a:pt x="39" y="116"/>
                  <a:pt x="39" y="116"/>
                  <a:pt x="40" y="117"/>
                </a:cubicBezTo>
                <a:cubicBezTo>
                  <a:pt x="40" y="117"/>
                  <a:pt x="40" y="117"/>
                  <a:pt x="40" y="117"/>
                </a:cubicBezTo>
                <a:cubicBezTo>
                  <a:pt x="41" y="116"/>
                  <a:pt x="42" y="116"/>
                  <a:pt x="43" y="117"/>
                </a:cubicBezTo>
                <a:cubicBezTo>
                  <a:pt x="43" y="117"/>
                  <a:pt x="43" y="117"/>
                  <a:pt x="43" y="117"/>
                </a:cubicBezTo>
                <a:cubicBezTo>
                  <a:pt x="43" y="117"/>
                  <a:pt x="43" y="117"/>
                  <a:pt x="43" y="117"/>
                </a:cubicBezTo>
                <a:cubicBezTo>
                  <a:pt x="42" y="116"/>
                  <a:pt x="42" y="116"/>
                  <a:pt x="41" y="115"/>
                </a:cubicBezTo>
                <a:cubicBezTo>
                  <a:pt x="40" y="116"/>
                  <a:pt x="39" y="116"/>
                  <a:pt x="39" y="116"/>
                </a:cubicBezTo>
                <a:cubicBezTo>
                  <a:pt x="38" y="115"/>
                  <a:pt x="38" y="114"/>
                  <a:pt x="38" y="113"/>
                </a:cubicBezTo>
                <a:cubicBezTo>
                  <a:pt x="37" y="113"/>
                  <a:pt x="37" y="112"/>
                  <a:pt x="37" y="111"/>
                </a:cubicBezTo>
                <a:cubicBezTo>
                  <a:pt x="37" y="111"/>
                  <a:pt x="36" y="110"/>
                  <a:pt x="36" y="110"/>
                </a:cubicBezTo>
                <a:cubicBezTo>
                  <a:pt x="35" y="108"/>
                  <a:pt x="33" y="106"/>
                  <a:pt x="32" y="105"/>
                </a:cubicBezTo>
                <a:cubicBezTo>
                  <a:pt x="31" y="104"/>
                  <a:pt x="31" y="104"/>
                  <a:pt x="31" y="104"/>
                </a:cubicBezTo>
                <a:cubicBezTo>
                  <a:pt x="30" y="105"/>
                  <a:pt x="30" y="106"/>
                  <a:pt x="30" y="107"/>
                </a:cubicBezTo>
                <a:cubicBezTo>
                  <a:pt x="30" y="107"/>
                  <a:pt x="30" y="107"/>
                  <a:pt x="30" y="108"/>
                </a:cubicBezTo>
                <a:cubicBezTo>
                  <a:pt x="32" y="110"/>
                  <a:pt x="35" y="113"/>
                  <a:pt x="38" y="115"/>
                </a:cubicBezTo>
                <a:cubicBezTo>
                  <a:pt x="38" y="115"/>
                  <a:pt x="38" y="115"/>
                  <a:pt x="39" y="116"/>
                </a:cubicBezTo>
                <a:close/>
                <a:moveTo>
                  <a:pt x="97" y="157"/>
                </a:moveTo>
                <a:cubicBezTo>
                  <a:pt x="97" y="157"/>
                  <a:pt x="97" y="157"/>
                  <a:pt x="97" y="157"/>
                </a:cubicBezTo>
                <a:cubicBezTo>
                  <a:pt x="97" y="157"/>
                  <a:pt x="97" y="157"/>
                  <a:pt x="97" y="157"/>
                </a:cubicBezTo>
                <a:cubicBezTo>
                  <a:pt x="93" y="155"/>
                  <a:pt x="89" y="153"/>
                  <a:pt x="85" y="151"/>
                </a:cubicBezTo>
                <a:cubicBezTo>
                  <a:pt x="85" y="151"/>
                  <a:pt x="85" y="151"/>
                  <a:pt x="84" y="151"/>
                </a:cubicBezTo>
                <a:cubicBezTo>
                  <a:pt x="84" y="151"/>
                  <a:pt x="83" y="151"/>
                  <a:pt x="82" y="150"/>
                </a:cubicBezTo>
                <a:cubicBezTo>
                  <a:pt x="81" y="150"/>
                  <a:pt x="80" y="149"/>
                  <a:pt x="79" y="148"/>
                </a:cubicBezTo>
                <a:cubicBezTo>
                  <a:pt x="76" y="146"/>
                  <a:pt x="74" y="144"/>
                  <a:pt x="71" y="142"/>
                </a:cubicBezTo>
                <a:cubicBezTo>
                  <a:pt x="71" y="141"/>
                  <a:pt x="70" y="141"/>
                  <a:pt x="70" y="141"/>
                </a:cubicBezTo>
                <a:cubicBezTo>
                  <a:pt x="68" y="140"/>
                  <a:pt x="67" y="139"/>
                  <a:pt x="65" y="138"/>
                </a:cubicBezTo>
                <a:cubicBezTo>
                  <a:pt x="63" y="137"/>
                  <a:pt x="60" y="135"/>
                  <a:pt x="58" y="134"/>
                </a:cubicBezTo>
                <a:cubicBezTo>
                  <a:pt x="58" y="134"/>
                  <a:pt x="57" y="133"/>
                  <a:pt x="57" y="133"/>
                </a:cubicBezTo>
                <a:cubicBezTo>
                  <a:pt x="57" y="133"/>
                  <a:pt x="57" y="133"/>
                  <a:pt x="57" y="134"/>
                </a:cubicBezTo>
                <a:cubicBezTo>
                  <a:pt x="59" y="135"/>
                  <a:pt x="61" y="137"/>
                  <a:pt x="63" y="139"/>
                </a:cubicBezTo>
                <a:cubicBezTo>
                  <a:pt x="65" y="141"/>
                  <a:pt x="68" y="143"/>
                  <a:pt x="70" y="145"/>
                </a:cubicBezTo>
                <a:cubicBezTo>
                  <a:pt x="72" y="146"/>
                  <a:pt x="74" y="147"/>
                  <a:pt x="76" y="148"/>
                </a:cubicBezTo>
                <a:cubicBezTo>
                  <a:pt x="79" y="150"/>
                  <a:pt x="82" y="152"/>
                  <a:pt x="86" y="153"/>
                </a:cubicBezTo>
                <a:cubicBezTo>
                  <a:pt x="89" y="154"/>
                  <a:pt x="93" y="156"/>
                  <a:pt x="97" y="157"/>
                </a:cubicBezTo>
                <a:cubicBezTo>
                  <a:pt x="97" y="157"/>
                  <a:pt x="97" y="157"/>
                  <a:pt x="97" y="157"/>
                </a:cubicBezTo>
                <a:close/>
                <a:moveTo>
                  <a:pt x="261" y="46"/>
                </a:moveTo>
                <a:cubicBezTo>
                  <a:pt x="261" y="46"/>
                  <a:pt x="261" y="47"/>
                  <a:pt x="261" y="47"/>
                </a:cubicBezTo>
                <a:cubicBezTo>
                  <a:pt x="260" y="51"/>
                  <a:pt x="258" y="54"/>
                  <a:pt x="257" y="58"/>
                </a:cubicBezTo>
                <a:cubicBezTo>
                  <a:pt x="257" y="58"/>
                  <a:pt x="256" y="59"/>
                  <a:pt x="256" y="60"/>
                </a:cubicBezTo>
                <a:cubicBezTo>
                  <a:pt x="256" y="61"/>
                  <a:pt x="255" y="63"/>
                  <a:pt x="254" y="65"/>
                </a:cubicBezTo>
                <a:cubicBezTo>
                  <a:pt x="254" y="65"/>
                  <a:pt x="254" y="66"/>
                  <a:pt x="254" y="66"/>
                </a:cubicBezTo>
                <a:cubicBezTo>
                  <a:pt x="253" y="68"/>
                  <a:pt x="253" y="70"/>
                  <a:pt x="253" y="72"/>
                </a:cubicBezTo>
                <a:cubicBezTo>
                  <a:pt x="253" y="73"/>
                  <a:pt x="253" y="73"/>
                  <a:pt x="253" y="73"/>
                </a:cubicBezTo>
                <a:cubicBezTo>
                  <a:pt x="253" y="73"/>
                  <a:pt x="253" y="73"/>
                  <a:pt x="254" y="73"/>
                </a:cubicBezTo>
                <a:cubicBezTo>
                  <a:pt x="254" y="71"/>
                  <a:pt x="255" y="70"/>
                  <a:pt x="256" y="69"/>
                </a:cubicBezTo>
                <a:cubicBezTo>
                  <a:pt x="259" y="63"/>
                  <a:pt x="261" y="58"/>
                  <a:pt x="261" y="52"/>
                </a:cubicBezTo>
                <a:cubicBezTo>
                  <a:pt x="262" y="50"/>
                  <a:pt x="262" y="48"/>
                  <a:pt x="261" y="46"/>
                </a:cubicBezTo>
                <a:close/>
                <a:moveTo>
                  <a:pt x="129" y="178"/>
                </a:moveTo>
                <a:cubicBezTo>
                  <a:pt x="129" y="178"/>
                  <a:pt x="129" y="178"/>
                  <a:pt x="129" y="178"/>
                </a:cubicBezTo>
                <a:cubicBezTo>
                  <a:pt x="128" y="178"/>
                  <a:pt x="128" y="177"/>
                  <a:pt x="128" y="177"/>
                </a:cubicBezTo>
                <a:cubicBezTo>
                  <a:pt x="127" y="177"/>
                  <a:pt x="126" y="176"/>
                  <a:pt x="125" y="175"/>
                </a:cubicBezTo>
                <a:cubicBezTo>
                  <a:pt x="123" y="174"/>
                  <a:pt x="120" y="173"/>
                  <a:pt x="118" y="171"/>
                </a:cubicBezTo>
                <a:cubicBezTo>
                  <a:pt x="115" y="169"/>
                  <a:pt x="111" y="167"/>
                  <a:pt x="108" y="165"/>
                </a:cubicBezTo>
                <a:cubicBezTo>
                  <a:pt x="106" y="164"/>
                  <a:pt x="104" y="163"/>
                  <a:pt x="102" y="162"/>
                </a:cubicBezTo>
                <a:cubicBezTo>
                  <a:pt x="98" y="160"/>
                  <a:pt x="94" y="158"/>
                  <a:pt x="90" y="157"/>
                </a:cubicBezTo>
                <a:cubicBezTo>
                  <a:pt x="90" y="157"/>
                  <a:pt x="89" y="157"/>
                  <a:pt x="89" y="156"/>
                </a:cubicBezTo>
                <a:cubicBezTo>
                  <a:pt x="90" y="157"/>
                  <a:pt x="91" y="158"/>
                  <a:pt x="92" y="158"/>
                </a:cubicBezTo>
                <a:cubicBezTo>
                  <a:pt x="97" y="161"/>
                  <a:pt x="103" y="165"/>
                  <a:pt x="108" y="167"/>
                </a:cubicBezTo>
                <a:cubicBezTo>
                  <a:pt x="109" y="168"/>
                  <a:pt x="110" y="168"/>
                  <a:pt x="111" y="169"/>
                </a:cubicBezTo>
                <a:cubicBezTo>
                  <a:pt x="117" y="172"/>
                  <a:pt x="122" y="175"/>
                  <a:pt x="128" y="178"/>
                </a:cubicBezTo>
                <a:cubicBezTo>
                  <a:pt x="128" y="178"/>
                  <a:pt x="129" y="178"/>
                  <a:pt x="129" y="178"/>
                </a:cubicBezTo>
                <a:close/>
                <a:moveTo>
                  <a:pt x="234" y="105"/>
                </a:moveTo>
                <a:cubicBezTo>
                  <a:pt x="232" y="105"/>
                  <a:pt x="232" y="105"/>
                  <a:pt x="231" y="106"/>
                </a:cubicBezTo>
                <a:cubicBezTo>
                  <a:pt x="227" y="111"/>
                  <a:pt x="222" y="116"/>
                  <a:pt x="217" y="121"/>
                </a:cubicBezTo>
                <a:cubicBezTo>
                  <a:pt x="217" y="121"/>
                  <a:pt x="216" y="121"/>
                  <a:pt x="216" y="122"/>
                </a:cubicBezTo>
                <a:cubicBezTo>
                  <a:pt x="215" y="124"/>
                  <a:pt x="214" y="126"/>
                  <a:pt x="212" y="128"/>
                </a:cubicBezTo>
                <a:cubicBezTo>
                  <a:pt x="212" y="128"/>
                  <a:pt x="212" y="128"/>
                  <a:pt x="212" y="128"/>
                </a:cubicBezTo>
                <a:cubicBezTo>
                  <a:pt x="212" y="128"/>
                  <a:pt x="212" y="128"/>
                  <a:pt x="212" y="128"/>
                </a:cubicBezTo>
                <a:cubicBezTo>
                  <a:pt x="220" y="121"/>
                  <a:pt x="227" y="113"/>
                  <a:pt x="234" y="105"/>
                </a:cubicBezTo>
                <a:close/>
                <a:moveTo>
                  <a:pt x="103" y="158"/>
                </a:moveTo>
                <a:cubicBezTo>
                  <a:pt x="103" y="157"/>
                  <a:pt x="103" y="157"/>
                  <a:pt x="103" y="157"/>
                </a:cubicBezTo>
                <a:cubicBezTo>
                  <a:pt x="103" y="157"/>
                  <a:pt x="102" y="156"/>
                  <a:pt x="101" y="156"/>
                </a:cubicBezTo>
                <a:cubicBezTo>
                  <a:pt x="99" y="153"/>
                  <a:pt x="97" y="151"/>
                  <a:pt x="94" y="149"/>
                </a:cubicBezTo>
                <a:cubicBezTo>
                  <a:pt x="94" y="148"/>
                  <a:pt x="93" y="148"/>
                  <a:pt x="94" y="146"/>
                </a:cubicBezTo>
                <a:cubicBezTo>
                  <a:pt x="92" y="146"/>
                  <a:pt x="91" y="145"/>
                  <a:pt x="90" y="144"/>
                </a:cubicBezTo>
                <a:cubicBezTo>
                  <a:pt x="90" y="145"/>
                  <a:pt x="91" y="146"/>
                  <a:pt x="90" y="147"/>
                </a:cubicBezTo>
                <a:cubicBezTo>
                  <a:pt x="90" y="147"/>
                  <a:pt x="90" y="147"/>
                  <a:pt x="90" y="147"/>
                </a:cubicBezTo>
                <a:cubicBezTo>
                  <a:pt x="91" y="148"/>
                  <a:pt x="91" y="149"/>
                  <a:pt x="92" y="150"/>
                </a:cubicBezTo>
                <a:cubicBezTo>
                  <a:pt x="92" y="150"/>
                  <a:pt x="92" y="151"/>
                  <a:pt x="93" y="151"/>
                </a:cubicBezTo>
                <a:cubicBezTo>
                  <a:pt x="93" y="151"/>
                  <a:pt x="93" y="152"/>
                  <a:pt x="93" y="152"/>
                </a:cubicBezTo>
                <a:cubicBezTo>
                  <a:pt x="96" y="153"/>
                  <a:pt x="98" y="155"/>
                  <a:pt x="101" y="156"/>
                </a:cubicBezTo>
                <a:cubicBezTo>
                  <a:pt x="102" y="157"/>
                  <a:pt x="102" y="157"/>
                  <a:pt x="103" y="158"/>
                </a:cubicBezTo>
                <a:close/>
                <a:moveTo>
                  <a:pt x="5" y="60"/>
                </a:moveTo>
                <a:cubicBezTo>
                  <a:pt x="5" y="60"/>
                  <a:pt x="5" y="60"/>
                  <a:pt x="5" y="60"/>
                </a:cubicBezTo>
                <a:cubicBezTo>
                  <a:pt x="5" y="65"/>
                  <a:pt x="6" y="70"/>
                  <a:pt x="8" y="75"/>
                </a:cubicBezTo>
                <a:cubicBezTo>
                  <a:pt x="9" y="80"/>
                  <a:pt x="12" y="84"/>
                  <a:pt x="15" y="88"/>
                </a:cubicBezTo>
                <a:cubicBezTo>
                  <a:pt x="15" y="88"/>
                  <a:pt x="15" y="87"/>
                  <a:pt x="15" y="87"/>
                </a:cubicBezTo>
                <a:cubicBezTo>
                  <a:pt x="12" y="82"/>
                  <a:pt x="10" y="77"/>
                  <a:pt x="8" y="71"/>
                </a:cubicBezTo>
                <a:cubicBezTo>
                  <a:pt x="7" y="69"/>
                  <a:pt x="7" y="67"/>
                  <a:pt x="7" y="65"/>
                </a:cubicBezTo>
                <a:cubicBezTo>
                  <a:pt x="7" y="64"/>
                  <a:pt x="7" y="64"/>
                  <a:pt x="7" y="64"/>
                </a:cubicBezTo>
                <a:cubicBezTo>
                  <a:pt x="7" y="62"/>
                  <a:pt x="6" y="61"/>
                  <a:pt x="5" y="60"/>
                </a:cubicBezTo>
                <a:close/>
                <a:moveTo>
                  <a:pt x="135" y="172"/>
                </a:moveTo>
                <a:cubicBezTo>
                  <a:pt x="135" y="172"/>
                  <a:pt x="135" y="171"/>
                  <a:pt x="135" y="171"/>
                </a:cubicBezTo>
                <a:cubicBezTo>
                  <a:pt x="136" y="169"/>
                  <a:pt x="137" y="168"/>
                  <a:pt x="139" y="170"/>
                </a:cubicBezTo>
                <a:cubicBezTo>
                  <a:pt x="139" y="170"/>
                  <a:pt x="139" y="170"/>
                  <a:pt x="140" y="171"/>
                </a:cubicBezTo>
                <a:cubicBezTo>
                  <a:pt x="140" y="171"/>
                  <a:pt x="140" y="171"/>
                  <a:pt x="140" y="171"/>
                </a:cubicBezTo>
                <a:cubicBezTo>
                  <a:pt x="140" y="171"/>
                  <a:pt x="140" y="170"/>
                  <a:pt x="141" y="170"/>
                </a:cubicBezTo>
                <a:cubicBezTo>
                  <a:pt x="141" y="169"/>
                  <a:pt x="140" y="169"/>
                  <a:pt x="140" y="168"/>
                </a:cubicBezTo>
                <a:cubicBezTo>
                  <a:pt x="138" y="166"/>
                  <a:pt x="136" y="164"/>
                  <a:pt x="134" y="162"/>
                </a:cubicBezTo>
                <a:cubicBezTo>
                  <a:pt x="134" y="162"/>
                  <a:pt x="134" y="162"/>
                  <a:pt x="133" y="161"/>
                </a:cubicBezTo>
                <a:cubicBezTo>
                  <a:pt x="133" y="162"/>
                  <a:pt x="133" y="163"/>
                  <a:pt x="132" y="163"/>
                </a:cubicBezTo>
                <a:cubicBezTo>
                  <a:pt x="132" y="163"/>
                  <a:pt x="133" y="164"/>
                  <a:pt x="133" y="164"/>
                </a:cubicBezTo>
                <a:cubicBezTo>
                  <a:pt x="133" y="165"/>
                  <a:pt x="134" y="167"/>
                  <a:pt x="135" y="168"/>
                </a:cubicBezTo>
                <a:cubicBezTo>
                  <a:pt x="135" y="169"/>
                  <a:pt x="135" y="170"/>
                  <a:pt x="133" y="170"/>
                </a:cubicBezTo>
                <a:cubicBezTo>
                  <a:pt x="133" y="170"/>
                  <a:pt x="133" y="170"/>
                  <a:pt x="133" y="170"/>
                </a:cubicBezTo>
                <a:cubicBezTo>
                  <a:pt x="133" y="171"/>
                  <a:pt x="133" y="171"/>
                  <a:pt x="133" y="172"/>
                </a:cubicBezTo>
                <a:cubicBezTo>
                  <a:pt x="133" y="172"/>
                  <a:pt x="134" y="172"/>
                  <a:pt x="135" y="172"/>
                </a:cubicBezTo>
                <a:close/>
                <a:moveTo>
                  <a:pt x="125" y="145"/>
                </a:moveTo>
                <a:cubicBezTo>
                  <a:pt x="126" y="144"/>
                  <a:pt x="126" y="143"/>
                  <a:pt x="127" y="142"/>
                </a:cubicBezTo>
                <a:cubicBezTo>
                  <a:pt x="127" y="141"/>
                  <a:pt x="127" y="140"/>
                  <a:pt x="126" y="140"/>
                </a:cubicBezTo>
                <a:cubicBezTo>
                  <a:pt x="125" y="138"/>
                  <a:pt x="125" y="136"/>
                  <a:pt x="124" y="135"/>
                </a:cubicBezTo>
                <a:cubicBezTo>
                  <a:pt x="124" y="135"/>
                  <a:pt x="124" y="134"/>
                  <a:pt x="123" y="134"/>
                </a:cubicBezTo>
                <a:cubicBezTo>
                  <a:pt x="123" y="134"/>
                  <a:pt x="123" y="134"/>
                  <a:pt x="123" y="134"/>
                </a:cubicBezTo>
                <a:cubicBezTo>
                  <a:pt x="122" y="134"/>
                  <a:pt x="122" y="134"/>
                  <a:pt x="122" y="135"/>
                </a:cubicBezTo>
                <a:cubicBezTo>
                  <a:pt x="122" y="136"/>
                  <a:pt x="122" y="138"/>
                  <a:pt x="121" y="139"/>
                </a:cubicBezTo>
                <a:cubicBezTo>
                  <a:pt x="121" y="139"/>
                  <a:pt x="121" y="140"/>
                  <a:pt x="122" y="140"/>
                </a:cubicBezTo>
                <a:cubicBezTo>
                  <a:pt x="123" y="142"/>
                  <a:pt x="124" y="143"/>
                  <a:pt x="125" y="145"/>
                </a:cubicBezTo>
                <a:close/>
                <a:moveTo>
                  <a:pt x="191" y="70"/>
                </a:moveTo>
                <a:cubicBezTo>
                  <a:pt x="192" y="70"/>
                  <a:pt x="193" y="70"/>
                  <a:pt x="194" y="69"/>
                </a:cubicBezTo>
                <a:cubicBezTo>
                  <a:pt x="196" y="68"/>
                  <a:pt x="196" y="67"/>
                  <a:pt x="197" y="66"/>
                </a:cubicBezTo>
                <a:cubicBezTo>
                  <a:pt x="198" y="65"/>
                  <a:pt x="197" y="64"/>
                  <a:pt x="197" y="64"/>
                </a:cubicBezTo>
                <a:cubicBezTo>
                  <a:pt x="197" y="63"/>
                  <a:pt x="197" y="62"/>
                  <a:pt x="197" y="61"/>
                </a:cubicBezTo>
                <a:cubicBezTo>
                  <a:pt x="197" y="61"/>
                  <a:pt x="197" y="60"/>
                  <a:pt x="197" y="59"/>
                </a:cubicBezTo>
                <a:cubicBezTo>
                  <a:pt x="196" y="60"/>
                  <a:pt x="196" y="60"/>
                  <a:pt x="195" y="60"/>
                </a:cubicBezTo>
                <a:cubicBezTo>
                  <a:pt x="195" y="62"/>
                  <a:pt x="194" y="63"/>
                  <a:pt x="193" y="64"/>
                </a:cubicBezTo>
                <a:cubicBezTo>
                  <a:pt x="193" y="64"/>
                  <a:pt x="193" y="64"/>
                  <a:pt x="194" y="65"/>
                </a:cubicBezTo>
                <a:cubicBezTo>
                  <a:pt x="194" y="65"/>
                  <a:pt x="194" y="66"/>
                  <a:pt x="194" y="66"/>
                </a:cubicBezTo>
                <a:cubicBezTo>
                  <a:pt x="194" y="67"/>
                  <a:pt x="194" y="68"/>
                  <a:pt x="194" y="68"/>
                </a:cubicBezTo>
                <a:cubicBezTo>
                  <a:pt x="194" y="69"/>
                  <a:pt x="193" y="70"/>
                  <a:pt x="192" y="69"/>
                </a:cubicBezTo>
                <a:cubicBezTo>
                  <a:pt x="192" y="69"/>
                  <a:pt x="191" y="69"/>
                  <a:pt x="191" y="69"/>
                </a:cubicBezTo>
                <a:cubicBezTo>
                  <a:pt x="191" y="70"/>
                  <a:pt x="191" y="70"/>
                  <a:pt x="191" y="70"/>
                </a:cubicBezTo>
                <a:close/>
                <a:moveTo>
                  <a:pt x="222" y="90"/>
                </a:moveTo>
                <a:cubicBezTo>
                  <a:pt x="221" y="91"/>
                  <a:pt x="221" y="91"/>
                  <a:pt x="221" y="91"/>
                </a:cubicBezTo>
                <a:cubicBezTo>
                  <a:pt x="221" y="94"/>
                  <a:pt x="220" y="96"/>
                  <a:pt x="219" y="99"/>
                </a:cubicBezTo>
                <a:cubicBezTo>
                  <a:pt x="219" y="99"/>
                  <a:pt x="219" y="99"/>
                  <a:pt x="219" y="99"/>
                </a:cubicBezTo>
                <a:cubicBezTo>
                  <a:pt x="219" y="100"/>
                  <a:pt x="219" y="100"/>
                  <a:pt x="219" y="100"/>
                </a:cubicBezTo>
                <a:cubicBezTo>
                  <a:pt x="220" y="100"/>
                  <a:pt x="221" y="100"/>
                  <a:pt x="222" y="100"/>
                </a:cubicBezTo>
                <a:cubicBezTo>
                  <a:pt x="223" y="97"/>
                  <a:pt x="223" y="95"/>
                  <a:pt x="223" y="92"/>
                </a:cubicBezTo>
                <a:cubicBezTo>
                  <a:pt x="223" y="91"/>
                  <a:pt x="223" y="91"/>
                  <a:pt x="222" y="91"/>
                </a:cubicBezTo>
                <a:cubicBezTo>
                  <a:pt x="222" y="91"/>
                  <a:pt x="222" y="91"/>
                  <a:pt x="222" y="90"/>
                </a:cubicBezTo>
                <a:close/>
                <a:moveTo>
                  <a:pt x="135" y="150"/>
                </a:moveTo>
                <a:cubicBezTo>
                  <a:pt x="134" y="151"/>
                  <a:pt x="133" y="152"/>
                  <a:pt x="132" y="152"/>
                </a:cubicBezTo>
                <a:cubicBezTo>
                  <a:pt x="132" y="153"/>
                  <a:pt x="132" y="153"/>
                  <a:pt x="132" y="154"/>
                </a:cubicBezTo>
                <a:cubicBezTo>
                  <a:pt x="134" y="156"/>
                  <a:pt x="135" y="158"/>
                  <a:pt x="137" y="160"/>
                </a:cubicBezTo>
                <a:cubicBezTo>
                  <a:pt x="137" y="160"/>
                  <a:pt x="137" y="160"/>
                  <a:pt x="138" y="161"/>
                </a:cubicBezTo>
                <a:cubicBezTo>
                  <a:pt x="137" y="157"/>
                  <a:pt x="136" y="154"/>
                  <a:pt x="135" y="150"/>
                </a:cubicBezTo>
                <a:close/>
                <a:moveTo>
                  <a:pt x="240" y="34"/>
                </a:moveTo>
                <a:cubicBezTo>
                  <a:pt x="240" y="35"/>
                  <a:pt x="240" y="35"/>
                  <a:pt x="240" y="35"/>
                </a:cubicBezTo>
                <a:cubicBezTo>
                  <a:pt x="239" y="37"/>
                  <a:pt x="239" y="39"/>
                  <a:pt x="238" y="41"/>
                </a:cubicBezTo>
                <a:cubicBezTo>
                  <a:pt x="237" y="42"/>
                  <a:pt x="238" y="43"/>
                  <a:pt x="238" y="44"/>
                </a:cubicBezTo>
                <a:cubicBezTo>
                  <a:pt x="240" y="44"/>
                  <a:pt x="241" y="44"/>
                  <a:pt x="242" y="43"/>
                </a:cubicBezTo>
                <a:cubicBezTo>
                  <a:pt x="242" y="40"/>
                  <a:pt x="241" y="37"/>
                  <a:pt x="240" y="34"/>
                </a:cubicBezTo>
                <a:close/>
                <a:moveTo>
                  <a:pt x="165" y="160"/>
                </a:moveTo>
                <a:cubicBezTo>
                  <a:pt x="166" y="160"/>
                  <a:pt x="167" y="160"/>
                  <a:pt x="167" y="159"/>
                </a:cubicBezTo>
                <a:cubicBezTo>
                  <a:pt x="170" y="156"/>
                  <a:pt x="172" y="152"/>
                  <a:pt x="175" y="149"/>
                </a:cubicBezTo>
                <a:cubicBezTo>
                  <a:pt x="175" y="149"/>
                  <a:pt x="175" y="149"/>
                  <a:pt x="176" y="148"/>
                </a:cubicBezTo>
                <a:cubicBezTo>
                  <a:pt x="175" y="148"/>
                  <a:pt x="175" y="147"/>
                  <a:pt x="174" y="146"/>
                </a:cubicBezTo>
                <a:cubicBezTo>
                  <a:pt x="174" y="147"/>
                  <a:pt x="173" y="148"/>
                  <a:pt x="173" y="148"/>
                </a:cubicBezTo>
                <a:cubicBezTo>
                  <a:pt x="172" y="150"/>
                  <a:pt x="171" y="152"/>
                  <a:pt x="169" y="154"/>
                </a:cubicBezTo>
                <a:cubicBezTo>
                  <a:pt x="168" y="156"/>
                  <a:pt x="166" y="158"/>
                  <a:pt x="165" y="160"/>
                </a:cubicBezTo>
                <a:close/>
                <a:moveTo>
                  <a:pt x="17" y="96"/>
                </a:moveTo>
                <a:cubicBezTo>
                  <a:pt x="17" y="96"/>
                  <a:pt x="16" y="96"/>
                  <a:pt x="16" y="96"/>
                </a:cubicBezTo>
                <a:cubicBezTo>
                  <a:pt x="17" y="96"/>
                  <a:pt x="17" y="96"/>
                  <a:pt x="17" y="97"/>
                </a:cubicBezTo>
                <a:cubicBezTo>
                  <a:pt x="18" y="98"/>
                  <a:pt x="19" y="100"/>
                  <a:pt x="20" y="102"/>
                </a:cubicBezTo>
                <a:cubicBezTo>
                  <a:pt x="24" y="106"/>
                  <a:pt x="27" y="111"/>
                  <a:pt x="32" y="114"/>
                </a:cubicBezTo>
                <a:cubicBezTo>
                  <a:pt x="32" y="114"/>
                  <a:pt x="33" y="115"/>
                  <a:pt x="33" y="115"/>
                </a:cubicBezTo>
                <a:cubicBezTo>
                  <a:pt x="32" y="114"/>
                  <a:pt x="32" y="113"/>
                  <a:pt x="31" y="113"/>
                </a:cubicBezTo>
                <a:cubicBezTo>
                  <a:pt x="30" y="111"/>
                  <a:pt x="29" y="110"/>
                  <a:pt x="28" y="109"/>
                </a:cubicBezTo>
                <a:cubicBezTo>
                  <a:pt x="24" y="105"/>
                  <a:pt x="20" y="101"/>
                  <a:pt x="17" y="96"/>
                </a:cubicBezTo>
                <a:cubicBezTo>
                  <a:pt x="17" y="96"/>
                  <a:pt x="17" y="96"/>
                  <a:pt x="17" y="96"/>
                </a:cubicBezTo>
                <a:close/>
                <a:moveTo>
                  <a:pt x="76" y="102"/>
                </a:moveTo>
                <a:cubicBezTo>
                  <a:pt x="76" y="102"/>
                  <a:pt x="76" y="102"/>
                  <a:pt x="76" y="103"/>
                </a:cubicBezTo>
                <a:cubicBezTo>
                  <a:pt x="76" y="103"/>
                  <a:pt x="76" y="103"/>
                  <a:pt x="76" y="104"/>
                </a:cubicBezTo>
                <a:cubicBezTo>
                  <a:pt x="76" y="105"/>
                  <a:pt x="76" y="105"/>
                  <a:pt x="76" y="106"/>
                </a:cubicBezTo>
                <a:cubicBezTo>
                  <a:pt x="77" y="108"/>
                  <a:pt x="78" y="109"/>
                  <a:pt x="79" y="111"/>
                </a:cubicBezTo>
                <a:cubicBezTo>
                  <a:pt x="80" y="111"/>
                  <a:pt x="80" y="112"/>
                  <a:pt x="80" y="112"/>
                </a:cubicBezTo>
                <a:cubicBezTo>
                  <a:pt x="80" y="111"/>
                  <a:pt x="81" y="110"/>
                  <a:pt x="81" y="109"/>
                </a:cubicBezTo>
                <a:cubicBezTo>
                  <a:pt x="81" y="108"/>
                  <a:pt x="81" y="108"/>
                  <a:pt x="81" y="108"/>
                </a:cubicBezTo>
                <a:cubicBezTo>
                  <a:pt x="79" y="106"/>
                  <a:pt x="78" y="105"/>
                  <a:pt x="77" y="103"/>
                </a:cubicBezTo>
                <a:cubicBezTo>
                  <a:pt x="76" y="103"/>
                  <a:pt x="76" y="103"/>
                  <a:pt x="76" y="102"/>
                </a:cubicBezTo>
                <a:close/>
                <a:moveTo>
                  <a:pt x="49" y="83"/>
                </a:moveTo>
                <a:cubicBezTo>
                  <a:pt x="48" y="85"/>
                  <a:pt x="47" y="86"/>
                  <a:pt x="47" y="87"/>
                </a:cubicBezTo>
                <a:cubicBezTo>
                  <a:pt x="48" y="88"/>
                  <a:pt x="48" y="89"/>
                  <a:pt x="48" y="90"/>
                </a:cubicBezTo>
                <a:cubicBezTo>
                  <a:pt x="48" y="90"/>
                  <a:pt x="48" y="90"/>
                  <a:pt x="48" y="90"/>
                </a:cubicBezTo>
                <a:cubicBezTo>
                  <a:pt x="49" y="91"/>
                  <a:pt x="50" y="91"/>
                  <a:pt x="51" y="92"/>
                </a:cubicBezTo>
                <a:cubicBezTo>
                  <a:pt x="52" y="92"/>
                  <a:pt x="52" y="92"/>
                  <a:pt x="52" y="92"/>
                </a:cubicBezTo>
                <a:cubicBezTo>
                  <a:pt x="51" y="91"/>
                  <a:pt x="51" y="89"/>
                  <a:pt x="51" y="88"/>
                </a:cubicBezTo>
                <a:cubicBezTo>
                  <a:pt x="51" y="88"/>
                  <a:pt x="51" y="88"/>
                  <a:pt x="51" y="87"/>
                </a:cubicBezTo>
                <a:cubicBezTo>
                  <a:pt x="50" y="86"/>
                  <a:pt x="50" y="85"/>
                  <a:pt x="49" y="83"/>
                </a:cubicBezTo>
                <a:close/>
                <a:moveTo>
                  <a:pt x="250" y="78"/>
                </a:moveTo>
                <a:cubicBezTo>
                  <a:pt x="250" y="76"/>
                  <a:pt x="250" y="74"/>
                  <a:pt x="250" y="72"/>
                </a:cubicBezTo>
                <a:cubicBezTo>
                  <a:pt x="249" y="73"/>
                  <a:pt x="248" y="74"/>
                  <a:pt x="247" y="76"/>
                </a:cubicBezTo>
                <a:cubicBezTo>
                  <a:pt x="246" y="77"/>
                  <a:pt x="246" y="79"/>
                  <a:pt x="246" y="81"/>
                </a:cubicBezTo>
                <a:cubicBezTo>
                  <a:pt x="247" y="80"/>
                  <a:pt x="248" y="78"/>
                  <a:pt x="250" y="78"/>
                </a:cubicBezTo>
                <a:close/>
                <a:moveTo>
                  <a:pt x="44" y="73"/>
                </a:moveTo>
                <a:cubicBezTo>
                  <a:pt x="43" y="73"/>
                  <a:pt x="42" y="74"/>
                  <a:pt x="42" y="74"/>
                </a:cubicBezTo>
                <a:cubicBezTo>
                  <a:pt x="42" y="75"/>
                  <a:pt x="42" y="75"/>
                  <a:pt x="42" y="76"/>
                </a:cubicBezTo>
                <a:cubicBezTo>
                  <a:pt x="43" y="78"/>
                  <a:pt x="43" y="80"/>
                  <a:pt x="44" y="82"/>
                </a:cubicBezTo>
                <a:cubicBezTo>
                  <a:pt x="44" y="82"/>
                  <a:pt x="45" y="83"/>
                  <a:pt x="45" y="83"/>
                </a:cubicBezTo>
                <a:cubicBezTo>
                  <a:pt x="45" y="82"/>
                  <a:pt x="46" y="81"/>
                  <a:pt x="46" y="80"/>
                </a:cubicBezTo>
                <a:cubicBezTo>
                  <a:pt x="46" y="80"/>
                  <a:pt x="46" y="79"/>
                  <a:pt x="46" y="79"/>
                </a:cubicBezTo>
                <a:cubicBezTo>
                  <a:pt x="45" y="78"/>
                  <a:pt x="44" y="76"/>
                  <a:pt x="44" y="75"/>
                </a:cubicBezTo>
                <a:cubicBezTo>
                  <a:pt x="43" y="74"/>
                  <a:pt x="43" y="74"/>
                  <a:pt x="44" y="73"/>
                </a:cubicBezTo>
                <a:close/>
                <a:moveTo>
                  <a:pt x="212" y="95"/>
                </a:moveTo>
                <a:cubicBezTo>
                  <a:pt x="212" y="94"/>
                  <a:pt x="212" y="94"/>
                  <a:pt x="212" y="94"/>
                </a:cubicBezTo>
                <a:cubicBezTo>
                  <a:pt x="213" y="92"/>
                  <a:pt x="214" y="91"/>
                  <a:pt x="214" y="90"/>
                </a:cubicBezTo>
                <a:cubicBezTo>
                  <a:pt x="215" y="89"/>
                  <a:pt x="215" y="87"/>
                  <a:pt x="215" y="86"/>
                </a:cubicBezTo>
                <a:cubicBezTo>
                  <a:pt x="213" y="87"/>
                  <a:pt x="212" y="89"/>
                  <a:pt x="210" y="90"/>
                </a:cubicBezTo>
                <a:cubicBezTo>
                  <a:pt x="211" y="92"/>
                  <a:pt x="211" y="93"/>
                  <a:pt x="212" y="95"/>
                </a:cubicBezTo>
                <a:close/>
                <a:moveTo>
                  <a:pt x="112" y="143"/>
                </a:moveTo>
                <a:cubicBezTo>
                  <a:pt x="114" y="146"/>
                  <a:pt x="115" y="148"/>
                  <a:pt x="116" y="151"/>
                </a:cubicBezTo>
                <a:cubicBezTo>
                  <a:pt x="117" y="152"/>
                  <a:pt x="118" y="154"/>
                  <a:pt x="118" y="155"/>
                </a:cubicBezTo>
                <a:cubicBezTo>
                  <a:pt x="119" y="156"/>
                  <a:pt x="120" y="157"/>
                  <a:pt x="121" y="158"/>
                </a:cubicBezTo>
                <a:cubicBezTo>
                  <a:pt x="118" y="152"/>
                  <a:pt x="116" y="147"/>
                  <a:pt x="113" y="142"/>
                </a:cubicBezTo>
                <a:cubicBezTo>
                  <a:pt x="113" y="142"/>
                  <a:pt x="113" y="143"/>
                  <a:pt x="112" y="143"/>
                </a:cubicBezTo>
                <a:close/>
                <a:moveTo>
                  <a:pt x="114" y="138"/>
                </a:moveTo>
                <a:cubicBezTo>
                  <a:pt x="115" y="138"/>
                  <a:pt x="114" y="135"/>
                  <a:pt x="114" y="134"/>
                </a:cubicBezTo>
                <a:cubicBezTo>
                  <a:pt x="113" y="133"/>
                  <a:pt x="112" y="131"/>
                  <a:pt x="111" y="129"/>
                </a:cubicBezTo>
                <a:cubicBezTo>
                  <a:pt x="110" y="130"/>
                  <a:pt x="109" y="131"/>
                  <a:pt x="109" y="132"/>
                </a:cubicBezTo>
                <a:cubicBezTo>
                  <a:pt x="110" y="133"/>
                  <a:pt x="111" y="134"/>
                  <a:pt x="112" y="135"/>
                </a:cubicBezTo>
                <a:cubicBezTo>
                  <a:pt x="113" y="136"/>
                  <a:pt x="113" y="137"/>
                  <a:pt x="114" y="138"/>
                </a:cubicBezTo>
                <a:close/>
                <a:moveTo>
                  <a:pt x="56" y="123"/>
                </a:moveTo>
                <a:cubicBezTo>
                  <a:pt x="56" y="123"/>
                  <a:pt x="56" y="123"/>
                  <a:pt x="56" y="123"/>
                </a:cubicBezTo>
                <a:cubicBezTo>
                  <a:pt x="56" y="123"/>
                  <a:pt x="56" y="123"/>
                  <a:pt x="57" y="124"/>
                </a:cubicBezTo>
                <a:cubicBezTo>
                  <a:pt x="58" y="125"/>
                  <a:pt x="60" y="127"/>
                  <a:pt x="62" y="129"/>
                </a:cubicBezTo>
                <a:cubicBezTo>
                  <a:pt x="63" y="130"/>
                  <a:pt x="64" y="131"/>
                  <a:pt x="65" y="131"/>
                </a:cubicBezTo>
                <a:cubicBezTo>
                  <a:pt x="67" y="133"/>
                  <a:pt x="70" y="135"/>
                  <a:pt x="72" y="137"/>
                </a:cubicBezTo>
                <a:cubicBezTo>
                  <a:pt x="73" y="137"/>
                  <a:pt x="73" y="137"/>
                  <a:pt x="73" y="137"/>
                </a:cubicBezTo>
                <a:cubicBezTo>
                  <a:pt x="73" y="137"/>
                  <a:pt x="73" y="137"/>
                  <a:pt x="73" y="137"/>
                </a:cubicBezTo>
                <a:cubicBezTo>
                  <a:pt x="71" y="135"/>
                  <a:pt x="69" y="134"/>
                  <a:pt x="68" y="132"/>
                </a:cubicBezTo>
                <a:cubicBezTo>
                  <a:pt x="67" y="132"/>
                  <a:pt x="67" y="132"/>
                  <a:pt x="67" y="132"/>
                </a:cubicBezTo>
                <a:cubicBezTo>
                  <a:pt x="66" y="132"/>
                  <a:pt x="66" y="132"/>
                  <a:pt x="65" y="131"/>
                </a:cubicBezTo>
                <a:cubicBezTo>
                  <a:pt x="65" y="131"/>
                  <a:pt x="64" y="130"/>
                  <a:pt x="64" y="130"/>
                </a:cubicBezTo>
                <a:cubicBezTo>
                  <a:pt x="64" y="129"/>
                  <a:pt x="63" y="129"/>
                  <a:pt x="63" y="128"/>
                </a:cubicBezTo>
                <a:cubicBezTo>
                  <a:pt x="61" y="127"/>
                  <a:pt x="59" y="125"/>
                  <a:pt x="57" y="123"/>
                </a:cubicBezTo>
                <a:cubicBezTo>
                  <a:pt x="57" y="123"/>
                  <a:pt x="57" y="123"/>
                  <a:pt x="56" y="123"/>
                </a:cubicBezTo>
                <a:close/>
                <a:moveTo>
                  <a:pt x="178" y="107"/>
                </a:moveTo>
                <a:cubicBezTo>
                  <a:pt x="179" y="107"/>
                  <a:pt x="180" y="107"/>
                  <a:pt x="181" y="106"/>
                </a:cubicBezTo>
                <a:cubicBezTo>
                  <a:pt x="181" y="105"/>
                  <a:pt x="181" y="103"/>
                  <a:pt x="180" y="101"/>
                </a:cubicBezTo>
                <a:cubicBezTo>
                  <a:pt x="180" y="101"/>
                  <a:pt x="180" y="100"/>
                  <a:pt x="180" y="100"/>
                </a:cubicBezTo>
                <a:cubicBezTo>
                  <a:pt x="178" y="103"/>
                  <a:pt x="178" y="103"/>
                  <a:pt x="178" y="106"/>
                </a:cubicBezTo>
                <a:cubicBezTo>
                  <a:pt x="178" y="107"/>
                  <a:pt x="178" y="107"/>
                  <a:pt x="178" y="107"/>
                </a:cubicBezTo>
                <a:close/>
                <a:moveTo>
                  <a:pt x="41" y="91"/>
                </a:moveTo>
                <a:cubicBezTo>
                  <a:pt x="41" y="91"/>
                  <a:pt x="41" y="91"/>
                  <a:pt x="41" y="91"/>
                </a:cubicBezTo>
                <a:cubicBezTo>
                  <a:pt x="41" y="91"/>
                  <a:pt x="41" y="92"/>
                  <a:pt x="41" y="92"/>
                </a:cubicBezTo>
                <a:cubicBezTo>
                  <a:pt x="42" y="94"/>
                  <a:pt x="43" y="96"/>
                  <a:pt x="44" y="98"/>
                </a:cubicBezTo>
                <a:cubicBezTo>
                  <a:pt x="45" y="99"/>
                  <a:pt x="45" y="100"/>
                  <a:pt x="46" y="101"/>
                </a:cubicBezTo>
                <a:cubicBezTo>
                  <a:pt x="47" y="100"/>
                  <a:pt x="47" y="100"/>
                  <a:pt x="47" y="99"/>
                </a:cubicBezTo>
                <a:cubicBezTo>
                  <a:pt x="46" y="98"/>
                  <a:pt x="45" y="96"/>
                  <a:pt x="45" y="95"/>
                </a:cubicBezTo>
                <a:cubicBezTo>
                  <a:pt x="44" y="93"/>
                  <a:pt x="42" y="92"/>
                  <a:pt x="41" y="91"/>
                </a:cubicBezTo>
                <a:close/>
                <a:moveTo>
                  <a:pt x="78" y="99"/>
                </a:moveTo>
                <a:cubicBezTo>
                  <a:pt x="79" y="101"/>
                  <a:pt x="81" y="103"/>
                  <a:pt x="83" y="105"/>
                </a:cubicBezTo>
                <a:cubicBezTo>
                  <a:pt x="83" y="105"/>
                  <a:pt x="83" y="105"/>
                  <a:pt x="83" y="104"/>
                </a:cubicBezTo>
                <a:cubicBezTo>
                  <a:pt x="83" y="104"/>
                  <a:pt x="83" y="103"/>
                  <a:pt x="83" y="102"/>
                </a:cubicBezTo>
                <a:cubicBezTo>
                  <a:pt x="82" y="102"/>
                  <a:pt x="82" y="101"/>
                  <a:pt x="82" y="100"/>
                </a:cubicBezTo>
                <a:cubicBezTo>
                  <a:pt x="81" y="99"/>
                  <a:pt x="80" y="99"/>
                  <a:pt x="79" y="98"/>
                </a:cubicBezTo>
                <a:cubicBezTo>
                  <a:pt x="79" y="98"/>
                  <a:pt x="79" y="98"/>
                  <a:pt x="78" y="98"/>
                </a:cubicBezTo>
                <a:cubicBezTo>
                  <a:pt x="78" y="98"/>
                  <a:pt x="78" y="99"/>
                  <a:pt x="78" y="99"/>
                </a:cubicBezTo>
                <a:close/>
                <a:moveTo>
                  <a:pt x="215" y="76"/>
                </a:moveTo>
                <a:cubicBezTo>
                  <a:pt x="214" y="79"/>
                  <a:pt x="212" y="82"/>
                  <a:pt x="211" y="85"/>
                </a:cubicBezTo>
                <a:cubicBezTo>
                  <a:pt x="211" y="85"/>
                  <a:pt x="211" y="85"/>
                  <a:pt x="211" y="85"/>
                </a:cubicBezTo>
                <a:cubicBezTo>
                  <a:pt x="212" y="85"/>
                  <a:pt x="213" y="84"/>
                  <a:pt x="214" y="83"/>
                </a:cubicBezTo>
                <a:cubicBezTo>
                  <a:pt x="215" y="82"/>
                  <a:pt x="216" y="81"/>
                  <a:pt x="216" y="80"/>
                </a:cubicBezTo>
                <a:cubicBezTo>
                  <a:pt x="216" y="79"/>
                  <a:pt x="216" y="79"/>
                  <a:pt x="216" y="78"/>
                </a:cubicBezTo>
                <a:cubicBezTo>
                  <a:pt x="216" y="77"/>
                  <a:pt x="216" y="77"/>
                  <a:pt x="215" y="76"/>
                </a:cubicBezTo>
                <a:close/>
                <a:moveTo>
                  <a:pt x="102" y="102"/>
                </a:moveTo>
                <a:cubicBezTo>
                  <a:pt x="102" y="102"/>
                  <a:pt x="102" y="103"/>
                  <a:pt x="102" y="104"/>
                </a:cubicBezTo>
                <a:cubicBezTo>
                  <a:pt x="102" y="104"/>
                  <a:pt x="102" y="105"/>
                  <a:pt x="102" y="105"/>
                </a:cubicBezTo>
                <a:cubicBezTo>
                  <a:pt x="103" y="106"/>
                  <a:pt x="104" y="107"/>
                  <a:pt x="105" y="108"/>
                </a:cubicBezTo>
                <a:cubicBezTo>
                  <a:pt x="105" y="108"/>
                  <a:pt x="105" y="109"/>
                  <a:pt x="106" y="109"/>
                </a:cubicBezTo>
                <a:cubicBezTo>
                  <a:pt x="106" y="107"/>
                  <a:pt x="106" y="106"/>
                  <a:pt x="106" y="105"/>
                </a:cubicBezTo>
                <a:cubicBezTo>
                  <a:pt x="106" y="104"/>
                  <a:pt x="105" y="103"/>
                  <a:pt x="104" y="103"/>
                </a:cubicBezTo>
                <a:cubicBezTo>
                  <a:pt x="104" y="103"/>
                  <a:pt x="103" y="102"/>
                  <a:pt x="102" y="102"/>
                </a:cubicBezTo>
                <a:close/>
                <a:moveTo>
                  <a:pt x="70" y="129"/>
                </a:moveTo>
                <a:cubicBezTo>
                  <a:pt x="70" y="129"/>
                  <a:pt x="70" y="129"/>
                  <a:pt x="71" y="131"/>
                </a:cubicBezTo>
                <a:cubicBezTo>
                  <a:pt x="72" y="132"/>
                  <a:pt x="73" y="132"/>
                  <a:pt x="74" y="133"/>
                </a:cubicBezTo>
                <a:cubicBezTo>
                  <a:pt x="74" y="134"/>
                  <a:pt x="75" y="134"/>
                  <a:pt x="76" y="135"/>
                </a:cubicBezTo>
                <a:cubicBezTo>
                  <a:pt x="76" y="136"/>
                  <a:pt x="77" y="136"/>
                  <a:pt x="78" y="137"/>
                </a:cubicBezTo>
                <a:cubicBezTo>
                  <a:pt x="79" y="138"/>
                  <a:pt x="79" y="138"/>
                  <a:pt x="80" y="139"/>
                </a:cubicBezTo>
                <a:cubicBezTo>
                  <a:pt x="80" y="138"/>
                  <a:pt x="80" y="138"/>
                  <a:pt x="80" y="137"/>
                </a:cubicBezTo>
                <a:cubicBezTo>
                  <a:pt x="79" y="136"/>
                  <a:pt x="79" y="136"/>
                  <a:pt x="78" y="135"/>
                </a:cubicBezTo>
                <a:cubicBezTo>
                  <a:pt x="76" y="133"/>
                  <a:pt x="73" y="131"/>
                  <a:pt x="70" y="129"/>
                </a:cubicBezTo>
                <a:cubicBezTo>
                  <a:pt x="70" y="129"/>
                  <a:pt x="70" y="129"/>
                  <a:pt x="70" y="129"/>
                </a:cubicBezTo>
                <a:close/>
                <a:moveTo>
                  <a:pt x="53" y="65"/>
                </a:moveTo>
                <a:cubicBezTo>
                  <a:pt x="54" y="64"/>
                  <a:pt x="54" y="63"/>
                  <a:pt x="54" y="62"/>
                </a:cubicBezTo>
                <a:cubicBezTo>
                  <a:pt x="53" y="61"/>
                  <a:pt x="53" y="60"/>
                  <a:pt x="53" y="59"/>
                </a:cubicBezTo>
                <a:cubicBezTo>
                  <a:pt x="53" y="58"/>
                  <a:pt x="53" y="57"/>
                  <a:pt x="54" y="56"/>
                </a:cubicBezTo>
                <a:cubicBezTo>
                  <a:pt x="54" y="55"/>
                  <a:pt x="54" y="55"/>
                  <a:pt x="54" y="54"/>
                </a:cubicBezTo>
                <a:cubicBezTo>
                  <a:pt x="53" y="54"/>
                  <a:pt x="53" y="54"/>
                  <a:pt x="53" y="55"/>
                </a:cubicBezTo>
                <a:cubicBezTo>
                  <a:pt x="52" y="55"/>
                  <a:pt x="52" y="56"/>
                  <a:pt x="53" y="57"/>
                </a:cubicBezTo>
                <a:cubicBezTo>
                  <a:pt x="53" y="57"/>
                  <a:pt x="53" y="58"/>
                  <a:pt x="53" y="58"/>
                </a:cubicBezTo>
                <a:cubicBezTo>
                  <a:pt x="52" y="59"/>
                  <a:pt x="52" y="59"/>
                  <a:pt x="52" y="60"/>
                </a:cubicBezTo>
                <a:cubicBezTo>
                  <a:pt x="52" y="60"/>
                  <a:pt x="51" y="61"/>
                  <a:pt x="52" y="61"/>
                </a:cubicBezTo>
                <a:cubicBezTo>
                  <a:pt x="52" y="63"/>
                  <a:pt x="53" y="64"/>
                  <a:pt x="53" y="65"/>
                </a:cubicBezTo>
                <a:close/>
                <a:moveTo>
                  <a:pt x="89" y="118"/>
                </a:moveTo>
                <a:cubicBezTo>
                  <a:pt x="90" y="120"/>
                  <a:pt x="91" y="121"/>
                  <a:pt x="91" y="122"/>
                </a:cubicBezTo>
                <a:cubicBezTo>
                  <a:pt x="92" y="123"/>
                  <a:pt x="93" y="124"/>
                  <a:pt x="94" y="124"/>
                </a:cubicBezTo>
                <a:cubicBezTo>
                  <a:pt x="94" y="122"/>
                  <a:pt x="94" y="120"/>
                  <a:pt x="92" y="119"/>
                </a:cubicBezTo>
                <a:cubicBezTo>
                  <a:pt x="91" y="119"/>
                  <a:pt x="91" y="118"/>
                  <a:pt x="91" y="118"/>
                </a:cubicBezTo>
                <a:cubicBezTo>
                  <a:pt x="90" y="118"/>
                  <a:pt x="90" y="117"/>
                  <a:pt x="90" y="117"/>
                </a:cubicBezTo>
                <a:cubicBezTo>
                  <a:pt x="90" y="118"/>
                  <a:pt x="89" y="118"/>
                  <a:pt x="89" y="118"/>
                </a:cubicBezTo>
                <a:close/>
                <a:moveTo>
                  <a:pt x="97" y="91"/>
                </a:moveTo>
                <a:cubicBezTo>
                  <a:pt x="96" y="89"/>
                  <a:pt x="95" y="88"/>
                  <a:pt x="94" y="87"/>
                </a:cubicBezTo>
                <a:cubicBezTo>
                  <a:pt x="93" y="87"/>
                  <a:pt x="92" y="88"/>
                  <a:pt x="93" y="89"/>
                </a:cubicBezTo>
                <a:cubicBezTo>
                  <a:pt x="93" y="90"/>
                  <a:pt x="93" y="90"/>
                  <a:pt x="94" y="91"/>
                </a:cubicBezTo>
                <a:cubicBezTo>
                  <a:pt x="94" y="92"/>
                  <a:pt x="95" y="92"/>
                  <a:pt x="96" y="93"/>
                </a:cubicBezTo>
                <a:cubicBezTo>
                  <a:pt x="96" y="92"/>
                  <a:pt x="96" y="91"/>
                  <a:pt x="97" y="91"/>
                </a:cubicBezTo>
                <a:close/>
                <a:moveTo>
                  <a:pt x="48" y="71"/>
                </a:moveTo>
                <a:cubicBezTo>
                  <a:pt x="47" y="71"/>
                  <a:pt x="46" y="72"/>
                  <a:pt x="44" y="72"/>
                </a:cubicBezTo>
                <a:cubicBezTo>
                  <a:pt x="46" y="74"/>
                  <a:pt x="47" y="75"/>
                  <a:pt x="49" y="77"/>
                </a:cubicBezTo>
                <a:cubicBezTo>
                  <a:pt x="49" y="76"/>
                  <a:pt x="49" y="76"/>
                  <a:pt x="49" y="76"/>
                </a:cubicBezTo>
                <a:cubicBezTo>
                  <a:pt x="49" y="74"/>
                  <a:pt x="49" y="72"/>
                  <a:pt x="48" y="71"/>
                </a:cubicBezTo>
                <a:close/>
                <a:moveTo>
                  <a:pt x="231" y="92"/>
                </a:moveTo>
                <a:cubicBezTo>
                  <a:pt x="231" y="92"/>
                  <a:pt x="232" y="92"/>
                  <a:pt x="232" y="92"/>
                </a:cubicBezTo>
                <a:cubicBezTo>
                  <a:pt x="233" y="90"/>
                  <a:pt x="234" y="88"/>
                  <a:pt x="236" y="86"/>
                </a:cubicBezTo>
                <a:cubicBezTo>
                  <a:pt x="236" y="85"/>
                  <a:pt x="236" y="83"/>
                  <a:pt x="236" y="82"/>
                </a:cubicBezTo>
                <a:cubicBezTo>
                  <a:pt x="236" y="83"/>
                  <a:pt x="236" y="83"/>
                  <a:pt x="235" y="83"/>
                </a:cubicBezTo>
                <a:cubicBezTo>
                  <a:pt x="234" y="86"/>
                  <a:pt x="233" y="88"/>
                  <a:pt x="231" y="90"/>
                </a:cubicBezTo>
                <a:cubicBezTo>
                  <a:pt x="231" y="91"/>
                  <a:pt x="231" y="92"/>
                  <a:pt x="231" y="92"/>
                </a:cubicBezTo>
                <a:close/>
                <a:moveTo>
                  <a:pt x="121" y="125"/>
                </a:moveTo>
                <a:cubicBezTo>
                  <a:pt x="121" y="124"/>
                  <a:pt x="121" y="123"/>
                  <a:pt x="121" y="122"/>
                </a:cubicBezTo>
                <a:cubicBezTo>
                  <a:pt x="121" y="121"/>
                  <a:pt x="121" y="120"/>
                  <a:pt x="121" y="119"/>
                </a:cubicBezTo>
                <a:cubicBezTo>
                  <a:pt x="121" y="119"/>
                  <a:pt x="121" y="118"/>
                  <a:pt x="121" y="118"/>
                </a:cubicBezTo>
                <a:cubicBezTo>
                  <a:pt x="120" y="118"/>
                  <a:pt x="120" y="118"/>
                  <a:pt x="119" y="118"/>
                </a:cubicBezTo>
                <a:cubicBezTo>
                  <a:pt x="119" y="119"/>
                  <a:pt x="119" y="121"/>
                  <a:pt x="119" y="122"/>
                </a:cubicBezTo>
                <a:cubicBezTo>
                  <a:pt x="119" y="123"/>
                  <a:pt x="120" y="124"/>
                  <a:pt x="121" y="125"/>
                </a:cubicBezTo>
                <a:close/>
                <a:moveTo>
                  <a:pt x="188" y="104"/>
                </a:moveTo>
                <a:cubicBezTo>
                  <a:pt x="189" y="104"/>
                  <a:pt x="189" y="104"/>
                  <a:pt x="190" y="104"/>
                </a:cubicBezTo>
                <a:cubicBezTo>
                  <a:pt x="191" y="104"/>
                  <a:pt x="191" y="103"/>
                  <a:pt x="191" y="103"/>
                </a:cubicBezTo>
                <a:cubicBezTo>
                  <a:pt x="192" y="102"/>
                  <a:pt x="192" y="102"/>
                  <a:pt x="192" y="101"/>
                </a:cubicBezTo>
                <a:cubicBezTo>
                  <a:pt x="192" y="100"/>
                  <a:pt x="192" y="99"/>
                  <a:pt x="192" y="98"/>
                </a:cubicBezTo>
                <a:cubicBezTo>
                  <a:pt x="192" y="98"/>
                  <a:pt x="192" y="98"/>
                  <a:pt x="192" y="97"/>
                </a:cubicBezTo>
                <a:cubicBezTo>
                  <a:pt x="191" y="98"/>
                  <a:pt x="191" y="100"/>
                  <a:pt x="190" y="101"/>
                </a:cubicBezTo>
                <a:cubicBezTo>
                  <a:pt x="189" y="102"/>
                  <a:pt x="188" y="103"/>
                  <a:pt x="188" y="104"/>
                </a:cubicBezTo>
                <a:close/>
                <a:moveTo>
                  <a:pt x="147" y="160"/>
                </a:moveTo>
                <a:cubicBezTo>
                  <a:pt x="147" y="160"/>
                  <a:pt x="147" y="160"/>
                  <a:pt x="147" y="160"/>
                </a:cubicBezTo>
                <a:cubicBezTo>
                  <a:pt x="146" y="162"/>
                  <a:pt x="146" y="163"/>
                  <a:pt x="145" y="164"/>
                </a:cubicBezTo>
                <a:cubicBezTo>
                  <a:pt x="145" y="165"/>
                  <a:pt x="145" y="165"/>
                  <a:pt x="145" y="165"/>
                </a:cubicBezTo>
                <a:cubicBezTo>
                  <a:pt x="145" y="166"/>
                  <a:pt x="146" y="167"/>
                  <a:pt x="146" y="168"/>
                </a:cubicBezTo>
                <a:cubicBezTo>
                  <a:pt x="146" y="168"/>
                  <a:pt x="146" y="169"/>
                  <a:pt x="147" y="169"/>
                </a:cubicBezTo>
                <a:cubicBezTo>
                  <a:pt x="148" y="166"/>
                  <a:pt x="147" y="163"/>
                  <a:pt x="147" y="160"/>
                </a:cubicBezTo>
                <a:close/>
                <a:moveTo>
                  <a:pt x="124" y="162"/>
                </a:moveTo>
                <a:cubicBezTo>
                  <a:pt x="125" y="164"/>
                  <a:pt x="127" y="165"/>
                  <a:pt x="129" y="166"/>
                </a:cubicBezTo>
                <a:cubicBezTo>
                  <a:pt x="128" y="164"/>
                  <a:pt x="127" y="162"/>
                  <a:pt x="126" y="160"/>
                </a:cubicBezTo>
                <a:cubicBezTo>
                  <a:pt x="125" y="161"/>
                  <a:pt x="125" y="161"/>
                  <a:pt x="124" y="162"/>
                </a:cubicBezTo>
                <a:close/>
                <a:moveTo>
                  <a:pt x="43" y="85"/>
                </a:moveTo>
                <a:cubicBezTo>
                  <a:pt x="42" y="83"/>
                  <a:pt x="41" y="81"/>
                  <a:pt x="41" y="79"/>
                </a:cubicBezTo>
                <a:cubicBezTo>
                  <a:pt x="40" y="79"/>
                  <a:pt x="40" y="79"/>
                  <a:pt x="40" y="79"/>
                </a:cubicBezTo>
                <a:cubicBezTo>
                  <a:pt x="40" y="81"/>
                  <a:pt x="40" y="82"/>
                  <a:pt x="40" y="84"/>
                </a:cubicBezTo>
                <a:cubicBezTo>
                  <a:pt x="40" y="84"/>
                  <a:pt x="40" y="84"/>
                  <a:pt x="40" y="84"/>
                </a:cubicBezTo>
                <a:cubicBezTo>
                  <a:pt x="40" y="85"/>
                  <a:pt x="41" y="85"/>
                  <a:pt x="42" y="86"/>
                </a:cubicBezTo>
                <a:cubicBezTo>
                  <a:pt x="42" y="85"/>
                  <a:pt x="42" y="85"/>
                  <a:pt x="43" y="85"/>
                </a:cubicBezTo>
                <a:close/>
                <a:moveTo>
                  <a:pt x="232" y="69"/>
                </a:moveTo>
                <a:cubicBezTo>
                  <a:pt x="232" y="72"/>
                  <a:pt x="232" y="73"/>
                  <a:pt x="231" y="76"/>
                </a:cubicBezTo>
                <a:cubicBezTo>
                  <a:pt x="232" y="75"/>
                  <a:pt x="232" y="75"/>
                  <a:pt x="232" y="75"/>
                </a:cubicBezTo>
                <a:cubicBezTo>
                  <a:pt x="233" y="74"/>
                  <a:pt x="234" y="72"/>
                  <a:pt x="234" y="71"/>
                </a:cubicBezTo>
                <a:cubicBezTo>
                  <a:pt x="235" y="70"/>
                  <a:pt x="235" y="70"/>
                  <a:pt x="234" y="69"/>
                </a:cubicBezTo>
                <a:cubicBezTo>
                  <a:pt x="233" y="69"/>
                  <a:pt x="233" y="69"/>
                  <a:pt x="232" y="69"/>
                </a:cubicBezTo>
                <a:close/>
                <a:moveTo>
                  <a:pt x="54" y="110"/>
                </a:moveTo>
                <a:cubicBezTo>
                  <a:pt x="54" y="111"/>
                  <a:pt x="54" y="111"/>
                  <a:pt x="54" y="112"/>
                </a:cubicBezTo>
                <a:cubicBezTo>
                  <a:pt x="54" y="112"/>
                  <a:pt x="54" y="113"/>
                  <a:pt x="55" y="113"/>
                </a:cubicBezTo>
                <a:cubicBezTo>
                  <a:pt x="56" y="114"/>
                  <a:pt x="57" y="115"/>
                  <a:pt x="58" y="116"/>
                </a:cubicBezTo>
                <a:cubicBezTo>
                  <a:pt x="59" y="117"/>
                  <a:pt x="59" y="117"/>
                  <a:pt x="59" y="117"/>
                </a:cubicBezTo>
                <a:cubicBezTo>
                  <a:pt x="59" y="116"/>
                  <a:pt x="59" y="115"/>
                  <a:pt x="58" y="114"/>
                </a:cubicBezTo>
                <a:cubicBezTo>
                  <a:pt x="57" y="113"/>
                  <a:pt x="56" y="112"/>
                  <a:pt x="56" y="111"/>
                </a:cubicBezTo>
                <a:cubicBezTo>
                  <a:pt x="55" y="111"/>
                  <a:pt x="55" y="111"/>
                  <a:pt x="54" y="110"/>
                </a:cubicBezTo>
                <a:close/>
                <a:moveTo>
                  <a:pt x="157" y="147"/>
                </a:moveTo>
                <a:cubicBezTo>
                  <a:pt x="157" y="147"/>
                  <a:pt x="157" y="148"/>
                  <a:pt x="157" y="148"/>
                </a:cubicBezTo>
                <a:cubicBezTo>
                  <a:pt x="157" y="149"/>
                  <a:pt x="157" y="150"/>
                  <a:pt x="157" y="150"/>
                </a:cubicBezTo>
                <a:cubicBezTo>
                  <a:pt x="157" y="151"/>
                  <a:pt x="158" y="152"/>
                  <a:pt x="158" y="153"/>
                </a:cubicBezTo>
                <a:cubicBezTo>
                  <a:pt x="159" y="151"/>
                  <a:pt x="160" y="149"/>
                  <a:pt x="159" y="147"/>
                </a:cubicBezTo>
                <a:cubicBezTo>
                  <a:pt x="159" y="147"/>
                  <a:pt x="158" y="147"/>
                  <a:pt x="157" y="147"/>
                </a:cubicBezTo>
                <a:close/>
                <a:moveTo>
                  <a:pt x="157" y="118"/>
                </a:moveTo>
                <a:cubicBezTo>
                  <a:pt x="157" y="118"/>
                  <a:pt x="157" y="118"/>
                  <a:pt x="157" y="118"/>
                </a:cubicBezTo>
                <a:cubicBezTo>
                  <a:pt x="157" y="118"/>
                  <a:pt x="157" y="118"/>
                  <a:pt x="157" y="118"/>
                </a:cubicBezTo>
                <a:cubicBezTo>
                  <a:pt x="156" y="120"/>
                  <a:pt x="155" y="121"/>
                  <a:pt x="155" y="123"/>
                </a:cubicBezTo>
                <a:cubicBezTo>
                  <a:pt x="155" y="123"/>
                  <a:pt x="155" y="124"/>
                  <a:pt x="155" y="124"/>
                </a:cubicBezTo>
                <a:cubicBezTo>
                  <a:pt x="155" y="125"/>
                  <a:pt x="156" y="126"/>
                  <a:pt x="156" y="127"/>
                </a:cubicBezTo>
                <a:cubicBezTo>
                  <a:pt x="157" y="126"/>
                  <a:pt x="157" y="126"/>
                  <a:pt x="157" y="125"/>
                </a:cubicBezTo>
                <a:cubicBezTo>
                  <a:pt x="157" y="123"/>
                  <a:pt x="157" y="121"/>
                  <a:pt x="157" y="119"/>
                </a:cubicBezTo>
                <a:cubicBezTo>
                  <a:pt x="157" y="119"/>
                  <a:pt x="157" y="119"/>
                  <a:pt x="157" y="118"/>
                </a:cubicBezTo>
                <a:close/>
                <a:moveTo>
                  <a:pt x="111" y="66"/>
                </a:moveTo>
                <a:cubicBezTo>
                  <a:pt x="112" y="65"/>
                  <a:pt x="113" y="64"/>
                  <a:pt x="112" y="63"/>
                </a:cubicBezTo>
                <a:cubicBezTo>
                  <a:pt x="112" y="62"/>
                  <a:pt x="111" y="60"/>
                  <a:pt x="110" y="59"/>
                </a:cubicBezTo>
                <a:cubicBezTo>
                  <a:pt x="110" y="59"/>
                  <a:pt x="110" y="59"/>
                  <a:pt x="110" y="58"/>
                </a:cubicBezTo>
                <a:cubicBezTo>
                  <a:pt x="110" y="60"/>
                  <a:pt x="110" y="62"/>
                  <a:pt x="110" y="64"/>
                </a:cubicBezTo>
                <a:cubicBezTo>
                  <a:pt x="110" y="65"/>
                  <a:pt x="110" y="65"/>
                  <a:pt x="111" y="66"/>
                </a:cubicBezTo>
                <a:close/>
                <a:moveTo>
                  <a:pt x="81" y="127"/>
                </a:moveTo>
                <a:cubicBezTo>
                  <a:pt x="80" y="126"/>
                  <a:pt x="79" y="124"/>
                  <a:pt x="79" y="123"/>
                </a:cubicBezTo>
                <a:cubicBezTo>
                  <a:pt x="78" y="122"/>
                  <a:pt x="77" y="121"/>
                  <a:pt x="77" y="120"/>
                </a:cubicBezTo>
                <a:cubicBezTo>
                  <a:pt x="77" y="121"/>
                  <a:pt x="79" y="128"/>
                  <a:pt x="80" y="129"/>
                </a:cubicBezTo>
                <a:cubicBezTo>
                  <a:pt x="80" y="128"/>
                  <a:pt x="80" y="127"/>
                  <a:pt x="81" y="127"/>
                </a:cubicBezTo>
                <a:close/>
                <a:moveTo>
                  <a:pt x="189" y="121"/>
                </a:moveTo>
                <a:cubicBezTo>
                  <a:pt x="187" y="122"/>
                  <a:pt x="186" y="124"/>
                  <a:pt x="185" y="125"/>
                </a:cubicBezTo>
                <a:cubicBezTo>
                  <a:pt x="185" y="126"/>
                  <a:pt x="185" y="126"/>
                  <a:pt x="185" y="126"/>
                </a:cubicBezTo>
                <a:cubicBezTo>
                  <a:pt x="186" y="127"/>
                  <a:pt x="186" y="127"/>
                  <a:pt x="186" y="128"/>
                </a:cubicBezTo>
                <a:cubicBezTo>
                  <a:pt x="187" y="126"/>
                  <a:pt x="188" y="125"/>
                  <a:pt x="189" y="124"/>
                </a:cubicBezTo>
                <a:cubicBezTo>
                  <a:pt x="189" y="123"/>
                  <a:pt x="189" y="122"/>
                  <a:pt x="189" y="121"/>
                </a:cubicBezTo>
                <a:close/>
                <a:moveTo>
                  <a:pt x="33" y="87"/>
                </a:moveTo>
                <a:cubicBezTo>
                  <a:pt x="34" y="88"/>
                  <a:pt x="36" y="89"/>
                  <a:pt x="37" y="89"/>
                </a:cubicBezTo>
                <a:cubicBezTo>
                  <a:pt x="37" y="88"/>
                  <a:pt x="37" y="87"/>
                  <a:pt x="37" y="87"/>
                </a:cubicBezTo>
                <a:cubicBezTo>
                  <a:pt x="36" y="86"/>
                  <a:pt x="35" y="85"/>
                  <a:pt x="35" y="84"/>
                </a:cubicBezTo>
                <a:cubicBezTo>
                  <a:pt x="34" y="85"/>
                  <a:pt x="34" y="86"/>
                  <a:pt x="33" y="87"/>
                </a:cubicBezTo>
                <a:close/>
                <a:moveTo>
                  <a:pt x="89" y="110"/>
                </a:moveTo>
                <a:cubicBezTo>
                  <a:pt x="89" y="111"/>
                  <a:pt x="90" y="112"/>
                  <a:pt x="90" y="113"/>
                </a:cubicBezTo>
                <a:cubicBezTo>
                  <a:pt x="91" y="112"/>
                  <a:pt x="92" y="111"/>
                  <a:pt x="92" y="110"/>
                </a:cubicBezTo>
                <a:cubicBezTo>
                  <a:pt x="93" y="110"/>
                  <a:pt x="93" y="110"/>
                  <a:pt x="93" y="110"/>
                </a:cubicBezTo>
                <a:cubicBezTo>
                  <a:pt x="92" y="109"/>
                  <a:pt x="92" y="109"/>
                  <a:pt x="92" y="108"/>
                </a:cubicBezTo>
                <a:cubicBezTo>
                  <a:pt x="91" y="109"/>
                  <a:pt x="90" y="108"/>
                  <a:pt x="89" y="110"/>
                </a:cubicBezTo>
                <a:close/>
                <a:moveTo>
                  <a:pt x="105" y="129"/>
                </a:moveTo>
                <a:cubicBezTo>
                  <a:pt x="106" y="129"/>
                  <a:pt x="106" y="129"/>
                  <a:pt x="106" y="128"/>
                </a:cubicBezTo>
                <a:cubicBezTo>
                  <a:pt x="106" y="126"/>
                  <a:pt x="106" y="124"/>
                  <a:pt x="106" y="122"/>
                </a:cubicBezTo>
                <a:cubicBezTo>
                  <a:pt x="106" y="122"/>
                  <a:pt x="106" y="122"/>
                  <a:pt x="106" y="122"/>
                </a:cubicBezTo>
                <a:cubicBezTo>
                  <a:pt x="105" y="123"/>
                  <a:pt x="104" y="123"/>
                  <a:pt x="104" y="125"/>
                </a:cubicBezTo>
                <a:cubicBezTo>
                  <a:pt x="104" y="125"/>
                  <a:pt x="104" y="125"/>
                  <a:pt x="105" y="126"/>
                </a:cubicBezTo>
                <a:cubicBezTo>
                  <a:pt x="105" y="127"/>
                  <a:pt x="105" y="128"/>
                  <a:pt x="105" y="129"/>
                </a:cubicBezTo>
                <a:close/>
                <a:moveTo>
                  <a:pt x="154" y="159"/>
                </a:moveTo>
                <a:cubicBezTo>
                  <a:pt x="153" y="159"/>
                  <a:pt x="153" y="159"/>
                  <a:pt x="152" y="159"/>
                </a:cubicBezTo>
                <a:cubicBezTo>
                  <a:pt x="152" y="160"/>
                  <a:pt x="151" y="161"/>
                  <a:pt x="151" y="163"/>
                </a:cubicBezTo>
                <a:cubicBezTo>
                  <a:pt x="151" y="163"/>
                  <a:pt x="151" y="163"/>
                  <a:pt x="151" y="163"/>
                </a:cubicBezTo>
                <a:cubicBezTo>
                  <a:pt x="151" y="164"/>
                  <a:pt x="151" y="166"/>
                  <a:pt x="152" y="167"/>
                </a:cubicBezTo>
                <a:cubicBezTo>
                  <a:pt x="152" y="166"/>
                  <a:pt x="153" y="166"/>
                  <a:pt x="153" y="165"/>
                </a:cubicBezTo>
                <a:cubicBezTo>
                  <a:pt x="153" y="165"/>
                  <a:pt x="152" y="165"/>
                  <a:pt x="152" y="164"/>
                </a:cubicBezTo>
                <a:cubicBezTo>
                  <a:pt x="151" y="163"/>
                  <a:pt x="152" y="161"/>
                  <a:pt x="153" y="161"/>
                </a:cubicBezTo>
                <a:cubicBezTo>
                  <a:pt x="154" y="161"/>
                  <a:pt x="154" y="161"/>
                  <a:pt x="154" y="161"/>
                </a:cubicBezTo>
                <a:cubicBezTo>
                  <a:pt x="154" y="160"/>
                  <a:pt x="154" y="160"/>
                  <a:pt x="154" y="159"/>
                </a:cubicBezTo>
                <a:close/>
                <a:moveTo>
                  <a:pt x="242" y="89"/>
                </a:moveTo>
                <a:cubicBezTo>
                  <a:pt x="242" y="89"/>
                  <a:pt x="241" y="89"/>
                  <a:pt x="241" y="89"/>
                </a:cubicBezTo>
                <a:cubicBezTo>
                  <a:pt x="240" y="90"/>
                  <a:pt x="239" y="92"/>
                  <a:pt x="238" y="93"/>
                </a:cubicBezTo>
                <a:cubicBezTo>
                  <a:pt x="237" y="93"/>
                  <a:pt x="237" y="94"/>
                  <a:pt x="237" y="95"/>
                </a:cubicBezTo>
                <a:cubicBezTo>
                  <a:pt x="239" y="94"/>
                  <a:pt x="240" y="92"/>
                  <a:pt x="242" y="91"/>
                </a:cubicBezTo>
                <a:cubicBezTo>
                  <a:pt x="242" y="90"/>
                  <a:pt x="242" y="89"/>
                  <a:pt x="242" y="89"/>
                </a:cubicBezTo>
                <a:close/>
                <a:moveTo>
                  <a:pt x="168" y="108"/>
                </a:moveTo>
                <a:cubicBezTo>
                  <a:pt x="169" y="109"/>
                  <a:pt x="169" y="109"/>
                  <a:pt x="170" y="108"/>
                </a:cubicBezTo>
                <a:cubicBezTo>
                  <a:pt x="171" y="107"/>
                  <a:pt x="172" y="105"/>
                  <a:pt x="174" y="105"/>
                </a:cubicBezTo>
                <a:cubicBezTo>
                  <a:pt x="174" y="104"/>
                  <a:pt x="174" y="104"/>
                  <a:pt x="174" y="103"/>
                </a:cubicBezTo>
                <a:cubicBezTo>
                  <a:pt x="172" y="105"/>
                  <a:pt x="170" y="106"/>
                  <a:pt x="168" y="108"/>
                </a:cubicBezTo>
                <a:close/>
                <a:moveTo>
                  <a:pt x="244" y="61"/>
                </a:moveTo>
                <a:cubicBezTo>
                  <a:pt x="243" y="62"/>
                  <a:pt x="243" y="63"/>
                  <a:pt x="243" y="64"/>
                </a:cubicBezTo>
                <a:cubicBezTo>
                  <a:pt x="242" y="66"/>
                  <a:pt x="242" y="67"/>
                  <a:pt x="241" y="68"/>
                </a:cubicBezTo>
                <a:cubicBezTo>
                  <a:pt x="243" y="66"/>
                  <a:pt x="244" y="65"/>
                  <a:pt x="245" y="63"/>
                </a:cubicBezTo>
                <a:cubicBezTo>
                  <a:pt x="245" y="62"/>
                  <a:pt x="244" y="62"/>
                  <a:pt x="244" y="61"/>
                </a:cubicBezTo>
                <a:close/>
                <a:moveTo>
                  <a:pt x="109" y="146"/>
                </a:moveTo>
                <a:cubicBezTo>
                  <a:pt x="110" y="147"/>
                  <a:pt x="112" y="149"/>
                  <a:pt x="113" y="150"/>
                </a:cubicBezTo>
                <a:cubicBezTo>
                  <a:pt x="113" y="150"/>
                  <a:pt x="113" y="150"/>
                  <a:pt x="114" y="150"/>
                </a:cubicBezTo>
                <a:cubicBezTo>
                  <a:pt x="114" y="150"/>
                  <a:pt x="114" y="150"/>
                  <a:pt x="114" y="150"/>
                </a:cubicBezTo>
                <a:cubicBezTo>
                  <a:pt x="113" y="148"/>
                  <a:pt x="112" y="146"/>
                  <a:pt x="111" y="144"/>
                </a:cubicBezTo>
                <a:cubicBezTo>
                  <a:pt x="110" y="145"/>
                  <a:pt x="109" y="145"/>
                  <a:pt x="109" y="146"/>
                </a:cubicBezTo>
                <a:close/>
                <a:moveTo>
                  <a:pt x="161" y="152"/>
                </a:moveTo>
                <a:cubicBezTo>
                  <a:pt x="161" y="152"/>
                  <a:pt x="162" y="152"/>
                  <a:pt x="162" y="151"/>
                </a:cubicBezTo>
                <a:cubicBezTo>
                  <a:pt x="162" y="150"/>
                  <a:pt x="163" y="149"/>
                  <a:pt x="163" y="148"/>
                </a:cubicBezTo>
                <a:cubicBezTo>
                  <a:pt x="163" y="148"/>
                  <a:pt x="163" y="148"/>
                  <a:pt x="163" y="148"/>
                </a:cubicBezTo>
                <a:cubicBezTo>
                  <a:pt x="163" y="146"/>
                  <a:pt x="163" y="145"/>
                  <a:pt x="162" y="144"/>
                </a:cubicBezTo>
                <a:cubicBezTo>
                  <a:pt x="162" y="144"/>
                  <a:pt x="162" y="144"/>
                  <a:pt x="162" y="144"/>
                </a:cubicBezTo>
                <a:cubicBezTo>
                  <a:pt x="162" y="144"/>
                  <a:pt x="161" y="144"/>
                  <a:pt x="161" y="144"/>
                </a:cubicBezTo>
                <a:cubicBezTo>
                  <a:pt x="162" y="147"/>
                  <a:pt x="162" y="149"/>
                  <a:pt x="161" y="152"/>
                </a:cubicBezTo>
                <a:close/>
                <a:moveTo>
                  <a:pt x="217" y="63"/>
                </a:moveTo>
                <a:cubicBezTo>
                  <a:pt x="216" y="64"/>
                  <a:pt x="213" y="66"/>
                  <a:pt x="212" y="68"/>
                </a:cubicBezTo>
                <a:cubicBezTo>
                  <a:pt x="214" y="67"/>
                  <a:pt x="215" y="67"/>
                  <a:pt x="216" y="66"/>
                </a:cubicBezTo>
                <a:cubicBezTo>
                  <a:pt x="216" y="66"/>
                  <a:pt x="216" y="66"/>
                  <a:pt x="216" y="66"/>
                </a:cubicBezTo>
                <a:cubicBezTo>
                  <a:pt x="217" y="65"/>
                  <a:pt x="217" y="64"/>
                  <a:pt x="217" y="63"/>
                </a:cubicBezTo>
                <a:close/>
                <a:moveTo>
                  <a:pt x="191" y="80"/>
                </a:moveTo>
                <a:cubicBezTo>
                  <a:pt x="190" y="81"/>
                  <a:pt x="190" y="81"/>
                  <a:pt x="190" y="82"/>
                </a:cubicBezTo>
                <a:cubicBezTo>
                  <a:pt x="191" y="83"/>
                  <a:pt x="191" y="84"/>
                  <a:pt x="191" y="85"/>
                </a:cubicBezTo>
                <a:cubicBezTo>
                  <a:pt x="191" y="86"/>
                  <a:pt x="192" y="86"/>
                  <a:pt x="192" y="87"/>
                </a:cubicBezTo>
                <a:cubicBezTo>
                  <a:pt x="192" y="87"/>
                  <a:pt x="192" y="87"/>
                  <a:pt x="192" y="87"/>
                </a:cubicBezTo>
                <a:cubicBezTo>
                  <a:pt x="192" y="86"/>
                  <a:pt x="192" y="85"/>
                  <a:pt x="192" y="85"/>
                </a:cubicBezTo>
                <a:cubicBezTo>
                  <a:pt x="192" y="84"/>
                  <a:pt x="193" y="84"/>
                  <a:pt x="193" y="83"/>
                </a:cubicBezTo>
                <a:cubicBezTo>
                  <a:pt x="192" y="82"/>
                  <a:pt x="192" y="81"/>
                  <a:pt x="191" y="80"/>
                </a:cubicBezTo>
                <a:close/>
                <a:moveTo>
                  <a:pt x="166" y="83"/>
                </a:moveTo>
                <a:cubicBezTo>
                  <a:pt x="166" y="83"/>
                  <a:pt x="166" y="83"/>
                  <a:pt x="166" y="83"/>
                </a:cubicBezTo>
                <a:cubicBezTo>
                  <a:pt x="167" y="82"/>
                  <a:pt x="167" y="80"/>
                  <a:pt x="168" y="79"/>
                </a:cubicBezTo>
                <a:cubicBezTo>
                  <a:pt x="167" y="79"/>
                  <a:pt x="167" y="78"/>
                  <a:pt x="166" y="77"/>
                </a:cubicBezTo>
                <a:cubicBezTo>
                  <a:pt x="165" y="78"/>
                  <a:pt x="165" y="79"/>
                  <a:pt x="165" y="80"/>
                </a:cubicBezTo>
                <a:cubicBezTo>
                  <a:pt x="166" y="80"/>
                  <a:pt x="166" y="81"/>
                  <a:pt x="166" y="81"/>
                </a:cubicBezTo>
                <a:cubicBezTo>
                  <a:pt x="166" y="82"/>
                  <a:pt x="166" y="82"/>
                  <a:pt x="166" y="83"/>
                </a:cubicBezTo>
                <a:close/>
                <a:moveTo>
                  <a:pt x="148" y="140"/>
                </a:moveTo>
                <a:cubicBezTo>
                  <a:pt x="147" y="141"/>
                  <a:pt x="147" y="142"/>
                  <a:pt x="146" y="143"/>
                </a:cubicBezTo>
                <a:cubicBezTo>
                  <a:pt x="146" y="143"/>
                  <a:pt x="145" y="143"/>
                  <a:pt x="145" y="144"/>
                </a:cubicBezTo>
                <a:cubicBezTo>
                  <a:pt x="146" y="144"/>
                  <a:pt x="145" y="145"/>
                  <a:pt x="146" y="145"/>
                </a:cubicBezTo>
                <a:cubicBezTo>
                  <a:pt x="147" y="144"/>
                  <a:pt x="148" y="143"/>
                  <a:pt x="149" y="142"/>
                </a:cubicBezTo>
                <a:cubicBezTo>
                  <a:pt x="149" y="141"/>
                  <a:pt x="149" y="141"/>
                  <a:pt x="148" y="140"/>
                </a:cubicBezTo>
                <a:close/>
                <a:moveTo>
                  <a:pt x="240" y="47"/>
                </a:moveTo>
                <a:cubicBezTo>
                  <a:pt x="240" y="48"/>
                  <a:pt x="241" y="48"/>
                  <a:pt x="241" y="49"/>
                </a:cubicBezTo>
                <a:cubicBezTo>
                  <a:pt x="242" y="49"/>
                  <a:pt x="243" y="49"/>
                  <a:pt x="244" y="49"/>
                </a:cubicBezTo>
                <a:cubicBezTo>
                  <a:pt x="243" y="48"/>
                  <a:pt x="243" y="47"/>
                  <a:pt x="243" y="45"/>
                </a:cubicBezTo>
                <a:cubicBezTo>
                  <a:pt x="242" y="46"/>
                  <a:pt x="241" y="46"/>
                  <a:pt x="240" y="47"/>
                </a:cubicBezTo>
                <a:close/>
                <a:moveTo>
                  <a:pt x="115" y="118"/>
                </a:moveTo>
                <a:cubicBezTo>
                  <a:pt x="116" y="117"/>
                  <a:pt x="116" y="117"/>
                  <a:pt x="116" y="116"/>
                </a:cubicBezTo>
                <a:cubicBezTo>
                  <a:pt x="115" y="115"/>
                  <a:pt x="115" y="114"/>
                  <a:pt x="115" y="114"/>
                </a:cubicBezTo>
                <a:cubicBezTo>
                  <a:pt x="115" y="113"/>
                  <a:pt x="115" y="113"/>
                  <a:pt x="115" y="113"/>
                </a:cubicBezTo>
                <a:cubicBezTo>
                  <a:pt x="114" y="113"/>
                  <a:pt x="113" y="114"/>
                  <a:pt x="112" y="115"/>
                </a:cubicBezTo>
                <a:cubicBezTo>
                  <a:pt x="113" y="116"/>
                  <a:pt x="114" y="117"/>
                  <a:pt x="115" y="118"/>
                </a:cubicBezTo>
                <a:close/>
                <a:moveTo>
                  <a:pt x="196" y="83"/>
                </a:moveTo>
                <a:cubicBezTo>
                  <a:pt x="196" y="83"/>
                  <a:pt x="196" y="83"/>
                  <a:pt x="196" y="83"/>
                </a:cubicBezTo>
                <a:cubicBezTo>
                  <a:pt x="197" y="81"/>
                  <a:pt x="197" y="80"/>
                  <a:pt x="198" y="78"/>
                </a:cubicBezTo>
                <a:cubicBezTo>
                  <a:pt x="199" y="77"/>
                  <a:pt x="198" y="77"/>
                  <a:pt x="198" y="75"/>
                </a:cubicBezTo>
                <a:cubicBezTo>
                  <a:pt x="198" y="76"/>
                  <a:pt x="197" y="76"/>
                  <a:pt x="197" y="76"/>
                </a:cubicBezTo>
                <a:cubicBezTo>
                  <a:pt x="197" y="78"/>
                  <a:pt x="196" y="81"/>
                  <a:pt x="196" y="83"/>
                </a:cubicBezTo>
                <a:close/>
                <a:moveTo>
                  <a:pt x="175" y="133"/>
                </a:moveTo>
                <a:cubicBezTo>
                  <a:pt x="176" y="133"/>
                  <a:pt x="176" y="132"/>
                  <a:pt x="177" y="132"/>
                </a:cubicBezTo>
                <a:cubicBezTo>
                  <a:pt x="178" y="132"/>
                  <a:pt x="179" y="131"/>
                  <a:pt x="179" y="131"/>
                </a:cubicBezTo>
                <a:cubicBezTo>
                  <a:pt x="179" y="130"/>
                  <a:pt x="178" y="130"/>
                  <a:pt x="178" y="129"/>
                </a:cubicBezTo>
                <a:cubicBezTo>
                  <a:pt x="176" y="130"/>
                  <a:pt x="175" y="131"/>
                  <a:pt x="175" y="133"/>
                </a:cubicBezTo>
                <a:close/>
                <a:moveTo>
                  <a:pt x="122" y="104"/>
                </a:moveTo>
                <a:cubicBezTo>
                  <a:pt x="122" y="103"/>
                  <a:pt x="123" y="103"/>
                  <a:pt x="123" y="102"/>
                </a:cubicBezTo>
                <a:cubicBezTo>
                  <a:pt x="124" y="102"/>
                  <a:pt x="125" y="101"/>
                  <a:pt x="124" y="100"/>
                </a:cubicBezTo>
                <a:cubicBezTo>
                  <a:pt x="124" y="100"/>
                  <a:pt x="124" y="99"/>
                  <a:pt x="124" y="99"/>
                </a:cubicBezTo>
                <a:cubicBezTo>
                  <a:pt x="123" y="100"/>
                  <a:pt x="122" y="101"/>
                  <a:pt x="121" y="102"/>
                </a:cubicBezTo>
                <a:cubicBezTo>
                  <a:pt x="121" y="102"/>
                  <a:pt x="121" y="103"/>
                  <a:pt x="121" y="103"/>
                </a:cubicBezTo>
                <a:cubicBezTo>
                  <a:pt x="121" y="103"/>
                  <a:pt x="121" y="104"/>
                  <a:pt x="122" y="104"/>
                </a:cubicBezTo>
                <a:close/>
                <a:moveTo>
                  <a:pt x="125" y="55"/>
                </a:moveTo>
                <a:cubicBezTo>
                  <a:pt x="125" y="54"/>
                  <a:pt x="126" y="54"/>
                  <a:pt x="126" y="54"/>
                </a:cubicBezTo>
                <a:cubicBezTo>
                  <a:pt x="126" y="52"/>
                  <a:pt x="126" y="51"/>
                  <a:pt x="125" y="50"/>
                </a:cubicBezTo>
                <a:cubicBezTo>
                  <a:pt x="125" y="50"/>
                  <a:pt x="125" y="50"/>
                  <a:pt x="125" y="50"/>
                </a:cubicBezTo>
                <a:cubicBezTo>
                  <a:pt x="124" y="52"/>
                  <a:pt x="123" y="52"/>
                  <a:pt x="125" y="54"/>
                </a:cubicBezTo>
                <a:cubicBezTo>
                  <a:pt x="125" y="54"/>
                  <a:pt x="125" y="54"/>
                  <a:pt x="125" y="55"/>
                </a:cubicBezTo>
                <a:close/>
                <a:moveTo>
                  <a:pt x="175" y="142"/>
                </a:moveTo>
                <a:cubicBezTo>
                  <a:pt x="176" y="141"/>
                  <a:pt x="176" y="141"/>
                  <a:pt x="177" y="140"/>
                </a:cubicBezTo>
                <a:cubicBezTo>
                  <a:pt x="178" y="139"/>
                  <a:pt x="178" y="137"/>
                  <a:pt x="178" y="136"/>
                </a:cubicBezTo>
                <a:cubicBezTo>
                  <a:pt x="178" y="136"/>
                  <a:pt x="178" y="136"/>
                  <a:pt x="178" y="136"/>
                </a:cubicBezTo>
                <a:cubicBezTo>
                  <a:pt x="177" y="138"/>
                  <a:pt x="176" y="139"/>
                  <a:pt x="174" y="141"/>
                </a:cubicBezTo>
                <a:cubicBezTo>
                  <a:pt x="175" y="141"/>
                  <a:pt x="175" y="142"/>
                  <a:pt x="175" y="142"/>
                </a:cubicBezTo>
                <a:close/>
                <a:moveTo>
                  <a:pt x="97" y="54"/>
                </a:moveTo>
                <a:cubicBezTo>
                  <a:pt x="96" y="55"/>
                  <a:pt x="95" y="57"/>
                  <a:pt x="93" y="58"/>
                </a:cubicBezTo>
                <a:cubicBezTo>
                  <a:pt x="94" y="59"/>
                  <a:pt x="94" y="59"/>
                  <a:pt x="95" y="60"/>
                </a:cubicBezTo>
                <a:cubicBezTo>
                  <a:pt x="96" y="58"/>
                  <a:pt x="97" y="56"/>
                  <a:pt x="97" y="54"/>
                </a:cubicBezTo>
                <a:close/>
                <a:moveTo>
                  <a:pt x="72" y="114"/>
                </a:moveTo>
                <a:cubicBezTo>
                  <a:pt x="72" y="114"/>
                  <a:pt x="72" y="114"/>
                  <a:pt x="72" y="114"/>
                </a:cubicBezTo>
                <a:cubicBezTo>
                  <a:pt x="72" y="116"/>
                  <a:pt x="71" y="118"/>
                  <a:pt x="71" y="120"/>
                </a:cubicBezTo>
                <a:cubicBezTo>
                  <a:pt x="72" y="119"/>
                  <a:pt x="73" y="119"/>
                  <a:pt x="74" y="118"/>
                </a:cubicBezTo>
                <a:cubicBezTo>
                  <a:pt x="73" y="116"/>
                  <a:pt x="73" y="115"/>
                  <a:pt x="72" y="114"/>
                </a:cubicBezTo>
                <a:close/>
                <a:moveTo>
                  <a:pt x="22" y="69"/>
                </a:moveTo>
                <a:cubicBezTo>
                  <a:pt x="22" y="69"/>
                  <a:pt x="22" y="69"/>
                  <a:pt x="22" y="69"/>
                </a:cubicBezTo>
                <a:cubicBezTo>
                  <a:pt x="22" y="68"/>
                  <a:pt x="22" y="67"/>
                  <a:pt x="22" y="65"/>
                </a:cubicBezTo>
                <a:cubicBezTo>
                  <a:pt x="22" y="65"/>
                  <a:pt x="22" y="64"/>
                  <a:pt x="21" y="64"/>
                </a:cubicBezTo>
                <a:cubicBezTo>
                  <a:pt x="20" y="64"/>
                  <a:pt x="20" y="63"/>
                  <a:pt x="20" y="62"/>
                </a:cubicBezTo>
                <a:cubicBezTo>
                  <a:pt x="20" y="62"/>
                  <a:pt x="20" y="62"/>
                  <a:pt x="20" y="62"/>
                </a:cubicBezTo>
                <a:cubicBezTo>
                  <a:pt x="20" y="62"/>
                  <a:pt x="19" y="62"/>
                  <a:pt x="20" y="63"/>
                </a:cubicBezTo>
                <a:cubicBezTo>
                  <a:pt x="20" y="64"/>
                  <a:pt x="20" y="66"/>
                  <a:pt x="21" y="67"/>
                </a:cubicBezTo>
                <a:cubicBezTo>
                  <a:pt x="21" y="68"/>
                  <a:pt x="21" y="69"/>
                  <a:pt x="22" y="69"/>
                </a:cubicBezTo>
                <a:close/>
                <a:moveTo>
                  <a:pt x="76" y="79"/>
                </a:moveTo>
                <a:cubicBezTo>
                  <a:pt x="77" y="77"/>
                  <a:pt x="78" y="76"/>
                  <a:pt x="78" y="75"/>
                </a:cubicBezTo>
                <a:cubicBezTo>
                  <a:pt x="79" y="74"/>
                  <a:pt x="79" y="74"/>
                  <a:pt x="79" y="73"/>
                </a:cubicBezTo>
                <a:cubicBezTo>
                  <a:pt x="78" y="74"/>
                  <a:pt x="77" y="74"/>
                  <a:pt x="77" y="74"/>
                </a:cubicBezTo>
                <a:cubicBezTo>
                  <a:pt x="76" y="75"/>
                  <a:pt x="76" y="76"/>
                  <a:pt x="75" y="77"/>
                </a:cubicBezTo>
                <a:cubicBezTo>
                  <a:pt x="75" y="78"/>
                  <a:pt x="75" y="78"/>
                  <a:pt x="76" y="79"/>
                </a:cubicBezTo>
                <a:close/>
                <a:moveTo>
                  <a:pt x="188" y="98"/>
                </a:moveTo>
                <a:cubicBezTo>
                  <a:pt x="189" y="96"/>
                  <a:pt x="190" y="94"/>
                  <a:pt x="190" y="91"/>
                </a:cubicBezTo>
                <a:cubicBezTo>
                  <a:pt x="190" y="91"/>
                  <a:pt x="189" y="92"/>
                  <a:pt x="188" y="92"/>
                </a:cubicBezTo>
                <a:cubicBezTo>
                  <a:pt x="188" y="92"/>
                  <a:pt x="188" y="93"/>
                  <a:pt x="188" y="93"/>
                </a:cubicBezTo>
                <a:cubicBezTo>
                  <a:pt x="188" y="95"/>
                  <a:pt x="188" y="96"/>
                  <a:pt x="188" y="98"/>
                </a:cubicBezTo>
                <a:close/>
                <a:moveTo>
                  <a:pt x="182" y="130"/>
                </a:moveTo>
                <a:cubicBezTo>
                  <a:pt x="183" y="131"/>
                  <a:pt x="183" y="132"/>
                  <a:pt x="184" y="133"/>
                </a:cubicBezTo>
                <a:cubicBezTo>
                  <a:pt x="185" y="132"/>
                  <a:pt x="185" y="132"/>
                  <a:pt x="185" y="132"/>
                </a:cubicBezTo>
                <a:cubicBezTo>
                  <a:pt x="185" y="130"/>
                  <a:pt x="184" y="129"/>
                  <a:pt x="184" y="128"/>
                </a:cubicBezTo>
                <a:cubicBezTo>
                  <a:pt x="183" y="129"/>
                  <a:pt x="182" y="130"/>
                  <a:pt x="182" y="130"/>
                </a:cubicBezTo>
                <a:close/>
                <a:moveTo>
                  <a:pt x="148" y="96"/>
                </a:moveTo>
                <a:cubicBezTo>
                  <a:pt x="147" y="95"/>
                  <a:pt x="147" y="95"/>
                  <a:pt x="146" y="94"/>
                </a:cubicBezTo>
                <a:cubicBezTo>
                  <a:pt x="145" y="95"/>
                  <a:pt x="145" y="97"/>
                  <a:pt x="144" y="98"/>
                </a:cubicBezTo>
                <a:cubicBezTo>
                  <a:pt x="145" y="98"/>
                  <a:pt x="145" y="98"/>
                  <a:pt x="146" y="97"/>
                </a:cubicBezTo>
                <a:cubicBezTo>
                  <a:pt x="146" y="97"/>
                  <a:pt x="147" y="97"/>
                  <a:pt x="147" y="97"/>
                </a:cubicBezTo>
                <a:cubicBezTo>
                  <a:pt x="147" y="97"/>
                  <a:pt x="148" y="97"/>
                  <a:pt x="148" y="97"/>
                </a:cubicBezTo>
                <a:cubicBezTo>
                  <a:pt x="148" y="96"/>
                  <a:pt x="148" y="96"/>
                  <a:pt x="148" y="96"/>
                </a:cubicBezTo>
                <a:close/>
                <a:moveTo>
                  <a:pt x="37" y="101"/>
                </a:moveTo>
                <a:cubicBezTo>
                  <a:pt x="37" y="105"/>
                  <a:pt x="38" y="106"/>
                  <a:pt x="39" y="107"/>
                </a:cubicBezTo>
                <a:cubicBezTo>
                  <a:pt x="39" y="107"/>
                  <a:pt x="39" y="106"/>
                  <a:pt x="39" y="105"/>
                </a:cubicBezTo>
                <a:cubicBezTo>
                  <a:pt x="39" y="105"/>
                  <a:pt x="39" y="105"/>
                  <a:pt x="39" y="105"/>
                </a:cubicBezTo>
                <a:cubicBezTo>
                  <a:pt x="38" y="103"/>
                  <a:pt x="37" y="102"/>
                  <a:pt x="37" y="101"/>
                </a:cubicBezTo>
                <a:close/>
                <a:moveTo>
                  <a:pt x="122" y="98"/>
                </a:moveTo>
                <a:cubicBezTo>
                  <a:pt x="121" y="97"/>
                  <a:pt x="120" y="96"/>
                  <a:pt x="119" y="95"/>
                </a:cubicBezTo>
                <a:cubicBezTo>
                  <a:pt x="119" y="97"/>
                  <a:pt x="120" y="98"/>
                  <a:pt x="120" y="100"/>
                </a:cubicBezTo>
                <a:cubicBezTo>
                  <a:pt x="121" y="99"/>
                  <a:pt x="122" y="98"/>
                  <a:pt x="122" y="98"/>
                </a:cubicBezTo>
                <a:close/>
                <a:moveTo>
                  <a:pt x="22" y="93"/>
                </a:moveTo>
                <a:cubicBezTo>
                  <a:pt x="22" y="93"/>
                  <a:pt x="22" y="93"/>
                  <a:pt x="22" y="94"/>
                </a:cubicBezTo>
                <a:cubicBezTo>
                  <a:pt x="23" y="96"/>
                  <a:pt x="24" y="98"/>
                  <a:pt x="26" y="101"/>
                </a:cubicBezTo>
                <a:cubicBezTo>
                  <a:pt x="25" y="99"/>
                  <a:pt x="25" y="98"/>
                  <a:pt x="25" y="97"/>
                </a:cubicBezTo>
                <a:cubicBezTo>
                  <a:pt x="25" y="96"/>
                  <a:pt x="24" y="96"/>
                  <a:pt x="24" y="96"/>
                </a:cubicBezTo>
                <a:cubicBezTo>
                  <a:pt x="24" y="95"/>
                  <a:pt x="23" y="95"/>
                  <a:pt x="23" y="95"/>
                </a:cubicBezTo>
                <a:cubicBezTo>
                  <a:pt x="23" y="94"/>
                  <a:pt x="22" y="94"/>
                  <a:pt x="22" y="93"/>
                </a:cubicBezTo>
                <a:close/>
                <a:moveTo>
                  <a:pt x="99" y="80"/>
                </a:moveTo>
                <a:cubicBezTo>
                  <a:pt x="100" y="81"/>
                  <a:pt x="100" y="82"/>
                  <a:pt x="101" y="83"/>
                </a:cubicBezTo>
                <a:cubicBezTo>
                  <a:pt x="101" y="83"/>
                  <a:pt x="101" y="83"/>
                  <a:pt x="102" y="83"/>
                </a:cubicBezTo>
                <a:cubicBezTo>
                  <a:pt x="102" y="82"/>
                  <a:pt x="101" y="82"/>
                  <a:pt x="101" y="81"/>
                </a:cubicBezTo>
                <a:cubicBezTo>
                  <a:pt x="101" y="80"/>
                  <a:pt x="101" y="79"/>
                  <a:pt x="102" y="79"/>
                </a:cubicBezTo>
                <a:cubicBezTo>
                  <a:pt x="103" y="79"/>
                  <a:pt x="103" y="79"/>
                  <a:pt x="103" y="79"/>
                </a:cubicBezTo>
                <a:cubicBezTo>
                  <a:pt x="103" y="78"/>
                  <a:pt x="103" y="78"/>
                  <a:pt x="102" y="77"/>
                </a:cubicBezTo>
                <a:cubicBezTo>
                  <a:pt x="101" y="78"/>
                  <a:pt x="100" y="79"/>
                  <a:pt x="99" y="80"/>
                </a:cubicBezTo>
                <a:close/>
                <a:moveTo>
                  <a:pt x="107" y="99"/>
                </a:moveTo>
                <a:cubicBezTo>
                  <a:pt x="108" y="98"/>
                  <a:pt x="110" y="97"/>
                  <a:pt x="110" y="96"/>
                </a:cubicBezTo>
                <a:cubicBezTo>
                  <a:pt x="109" y="96"/>
                  <a:pt x="109" y="95"/>
                  <a:pt x="108" y="95"/>
                </a:cubicBezTo>
                <a:cubicBezTo>
                  <a:pt x="107" y="96"/>
                  <a:pt x="106" y="97"/>
                  <a:pt x="107" y="99"/>
                </a:cubicBezTo>
                <a:close/>
                <a:moveTo>
                  <a:pt x="148" y="111"/>
                </a:moveTo>
                <a:cubicBezTo>
                  <a:pt x="148" y="112"/>
                  <a:pt x="148" y="113"/>
                  <a:pt x="148" y="114"/>
                </a:cubicBezTo>
                <a:cubicBezTo>
                  <a:pt x="148" y="114"/>
                  <a:pt x="148" y="114"/>
                  <a:pt x="148" y="115"/>
                </a:cubicBezTo>
                <a:cubicBezTo>
                  <a:pt x="149" y="115"/>
                  <a:pt x="150" y="116"/>
                  <a:pt x="151" y="117"/>
                </a:cubicBezTo>
                <a:cubicBezTo>
                  <a:pt x="151" y="116"/>
                  <a:pt x="150" y="115"/>
                  <a:pt x="150" y="114"/>
                </a:cubicBezTo>
                <a:cubicBezTo>
                  <a:pt x="150" y="114"/>
                  <a:pt x="150" y="114"/>
                  <a:pt x="150" y="114"/>
                </a:cubicBezTo>
                <a:cubicBezTo>
                  <a:pt x="149" y="114"/>
                  <a:pt x="149" y="113"/>
                  <a:pt x="149" y="112"/>
                </a:cubicBezTo>
                <a:cubicBezTo>
                  <a:pt x="149" y="112"/>
                  <a:pt x="149" y="111"/>
                  <a:pt x="148" y="111"/>
                </a:cubicBezTo>
                <a:close/>
                <a:moveTo>
                  <a:pt x="180" y="88"/>
                </a:moveTo>
                <a:cubicBezTo>
                  <a:pt x="180" y="88"/>
                  <a:pt x="180" y="88"/>
                  <a:pt x="180" y="88"/>
                </a:cubicBezTo>
                <a:cubicBezTo>
                  <a:pt x="179" y="90"/>
                  <a:pt x="179" y="92"/>
                  <a:pt x="179" y="94"/>
                </a:cubicBezTo>
                <a:cubicBezTo>
                  <a:pt x="179" y="95"/>
                  <a:pt x="179" y="95"/>
                  <a:pt x="179" y="96"/>
                </a:cubicBezTo>
                <a:cubicBezTo>
                  <a:pt x="180" y="95"/>
                  <a:pt x="180" y="94"/>
                  <a:pt x="180" y="94"/>
                </a:cubicBezTo>
                <a:cubicBezTo>
                  <a:pt x="180" y="92"/>
                  <a:pt x="180" y="90"/>
                  <a:pt x="180" y="88"/>
                </a:cubicBezTo>
                <a:close/>
                <a:moveTo>
                  <a:pt x="149" y="149"/>
                </a:moveTo>
                <a:cubicBezTo>
                  <a:pt x="150" y="150"/>
                  <a:pt x="150" y="150"/>
                  <a:pt x="151" y="151"/>
                </a:cubicBezTo>
                <a:cubicBezTo>
                  <a:pt x="151" y="149"/>
                  <a:pt x="152" y="148"/>
                  <a:pt x="152" y="147"/>
                </a:cubicBezTo>
                <a:cubicBezTo>
                  <a:pt x="152" y="147"/>
                  <a:pt x="152" y="146"/>
                  <a:pt x="151" y="146"/>
                </a:cubicBezTo>
                <a:cubicBezTo>
                  <a:pt x="150" y="147"/>
                  <a:pt x="150" y="148"/>
                  <a:pt x="149" y="149"/>
                </a:cubicBezTo>
                <a:close/>
                <a:moveTo>
                  <a:pt x="123" y="11"/>
                </a:moveTo>
                <a:cubicBezTo>
                  <a:pt x="123" y="13"/>
                  <a:pt x="123" y="13"/>
                  <a:pt x="123" y="14"/>
                </a:cubicBezTo>
                <a:cubicBezTo>
                  <a:pt x="123" y="15"/>
                  <a:pt x="123" y="15"/>
                  <a:pt x="124" y="15"/>
                </a:cubicBezTo>
                <a:cubicBezTo>
                  <a:pt x="124" y="15"/>
                  <a:pt x="125" y="15"/>
                  <a:pt x="126" y="14"/>
                </a:cubicBezTo>
                <a:cubicBezTo>
                  <a:pt x="125" y="13"/>
                  <a:pt x="124" y="12"/>
                  <a:pt x="123" y="11"/>
                </a:cubicBezTo>
                <a:close/>
                <a:moveTo>
                  <a:pt x="115" y="82"/>
                </a:moveTo>
                <a:cubicBezTo>
                  <a:pt x="115" y="82"/>
                  <a:pt x="115" y="82"/>
                  <a:pt x="114" y="82"/>
                </a:cubicBezTo>
                <a:cubicBezTo>
                  <a:pt x="114" y="82"/>
                  <a:pt x="114" y="82"/>
                  <a:pt x="114" y="83"/>
                </a:cubicBezTo>
                <a:cubicBezTo>
                  <a:pt x="114" y="83"/>
                  <a:pt x="113" y="85"/>
                  <a:pt x="114" y="86"/>
                </a:cubicBezTo>
                <a:cubicBezTo>
                  <a:pt x="114" y="86"/>
                  <a:pt x="115" y="85"/>
                  <a:pt x="115" y="85"/>
                </a:cubicBezTo>
                <a:cubicBezTo>
                  <a:pt x="115" y="84"/>
                  <a:pt x="116" y="84"/>
                  <a:pt x="116" y="84"/>
                </a:cubicBezTo>
                <a:cubicBezTo>
                  <a:pt x="116" y="83"/>
                  <a:pt x="116" y="82"/>
                  <a:pt x="115" y="82"/>
                </a:cubicBezTo>
                <a:close/>
                <a:moveTo>
                  <a:pt x="162" y="119"/>
                </a:moveTo>
                <a:cubicBezTo>
                  <a:pt x="163" y="117"/>
                  <a:pt x="164" y="116"/>
                  <a:pt x="163" y="114"/>
                </a:cubicBezTo>
                <a:cubicBezTo>
                  <a:pt x="161" y="116"/>
                  <a:pt x="161" y="117"/>
                  <a:pt x="162" y="119"/>
                </a:cubicBezTo>
                <a:close/>
                <a:moveTo>
                  <a:pt x="188" y="69"/>
                </a:moveTo>
                <a:cubicBezTo>
                  <a:pt x="188" y="70"/>
                  <a:pt x="187" y="70"/>
                  <a:pt x="187" y="71"/>
                </a:cubicBezTo>
                <a:cubicBezTo>
                  <a:pt x="187" y="71"/>
                  <a:pt x="187" y="71"/>
                  <a:pt x="187" y="71"/>
                </a:cubicBezTo>
                <a:cubicBezTo>
                  <a:pt x="187" y="72"/>
                  <a:pt x="187" y="73"/>
                  <a:pt x="187" y="74"/>
                </a:cubicBezTo>
                <a:cubicBezTo>
                  <a:pt x="187" y="74"/>
                  <a:pt x="188" y="74"/>
                  <a:pt x="188" y="74"/>
                </a:cubicBezTo>
                <a:cubicBezTo>
                  <a:pt x="188" y="72"/>
                  <a:pt x="189" y="71"/>
                  <a:pt x="188" y="69"/>
                </a:cubicBezTo>
                <a:close/>
                <a:moveTo>
                  <a:pt x="41" y="96"/>
                </a:moveTo>
                <a:cubicBezTo>
                  <a:pt x="41" y="96"/>
                  <a:pt x="41" y="96"/>
                  <a:pt x="41" y="96"/>
                </a:cubicBezTo>
                <a:cubicBezTo>
                  <a:pt x="40" y="94"/>
                  <a:pt x="39" y="93"/>
                  <a:pt x="39" y="91"/>
                </a:cubicBezTo>
                <a:cubicBezTo>
                  <a:pt x="38" y="92"/>
                  <a:pt x="38" y="92"/>
                  <a:pt x="37" y="93"/>
                </a:cubicBezTo>
                <a:cubicBezTo>
                  <a:pt x="38" y="94"/>
                  <a:pt x="39" y="95"/>
                  <a:pt x="41" y="96"/>
                </a:cubicBezTo>
                <a:close/>
                <a:moveTo>
                  <a:pt x="238" y="58"/>
                </a:moveTo>
                <a:cubicBezTo>
                  <a:pt x="239" y="57"/>
                  <a:pt x="240" y="55"/>
                  <a:pt x="240" y="54"/>
                </a:cubicBezTo>
                <a:cubicBezTo>
                  <a:pt x="241" y="54"/>
                  <a:pt x="241" y="54"/>
                  <a:pt x="240" y="53"/>
                </a:cubicBezTo>
                <a:cubicBezTo>
                  <a:pt x="240" y="53"/>
                  <a:pt x="240" y="53"/>
                  <a:pt x="240" y="52"/>
                </a:cubicBezTo>
                <a:cubicBezTo>
                  <a:pt x="239" y="54"/>
                  <a:pt x="238" y="55"/>
                  <a:pt x="238" y="56"/>
                </a:cubicBezTo>
                <a:cubicBezTo>
                  <a:pt x="237" y="57"/>
                  <a:pt x="238" y="57"/>
                  <a:pt x="238" y="58"/>
                </a:cubicBezTo>
                <a:close/>
                <a:moveTo>
                  <a:pt x="142" y="184"/>
                </a:moveTo>
                <a:cubicBezTo>
                  <a:pt x="141" y="184"/>
                  <a:pt x="140" y="184"/>
                  <a:pt x="140" y="184"/>
                </a:cubicBezTo>
                <a:cubicBezTo>
                  <a:pt x="141" y="185"/>
                  <a:pt x="142" y="186"/>
                  <a:pt x="143" y="187"/>
                </a:cubicBezTo>
                <a:cubicBezTo>
                  <a:pt x="143" y="186"/>
                  <a:pt x="143" y="185"/>
                  <a:pt x="144" y="185"/>
                </a:cubicBezTo>
                <a:cubicBezTo>
                  <a:pt x="143" y="184"/>
                  <a:pt x="142" y="184"/>
                  <a:pt x="142" y="184"/>
                </a:cubicBezTo>
                <a:close/>
                <a:moveTo>
                  <a:pt x="233" y="83"/>
                </a:moveTo>
                <a:cubicBezTo>
                  <a:pt x="231" y="83"/>
                  <a:pt x="231" y="83"/>
                  <a:pt x="230" y="84"/>
                </a:cubicBezTo>
                <a:cubicBezTo>
                  <a:pt x="230" y="85"/>
                  <a:pt x="230" y="86"/>
                  <a:pt x="230" y="87"/>
                </a:cubicBezTo>
                <a:cubicBezTo>
                  <a:pt x="230" y="88"/>
                  <a:pt x="230" y="88"/>
                  <a:pt x="230" y="88"/>
                </a:cubicBezTo>
                <a:cubicBezTo>
                  <a:pt x="231" y="86"/>
                  <a:pt x="232" y="85"/>
                  <a:pt x="233" y="83"/>
                </a:cubicBezTo>
                <a:close/>
                <a:moveTo>
                  <a:pt x="88" y="132"/>
                </a:moveTo>
                <a:cubicBezTo>
                  <a:pt x="90" y="133"/>
                  <a:pt x="91" y="135"/>
                  <a:pt x="92" y="136"/>
                </a:cubicBezTo>
                <a:cubicBezTo>
                  <a:pt x="93" y="136"/>
                  <a:pt x="93" y="136"/>
                  <a:pt x="93" y="136"/>
                </a:cubicBezTo>
                <a:cubicBezTo>
                  <a:pt x="92" y="135"/>
                  <a:pt x="92" y="134"/>
                  <a:pt x="92" y="134"/>
                </a:cubicBezTo>
                <a:cubicBezTo>
                  <a:pt x="91" y="133"/>
                  <a:pt x="90" y="132"/>
                  <a:pt x="89" y="131"/>
                </a:cubicBezTo>
                <a:cubicBezTo>
                  <a:pt x="89" y="132"/>
                  <a:pt x="89" y="132"/>
                  <a:pt x="88" y="132"/>
                </a:cubicBezTo>
                <a:close/>
                <a:moveTo>
                  <a:pt x="190" y="55"/>
                </a:moveTo>
                <a:cubicBezTo>
                  <a:pt x="191" y="54"/>
                  <a:pt x="191" y="54"/>
                  <a:pt x="192" y="54"/>
                </a:cubicBezTo>
                <a:cubicBezTo>
                  <a:pt x="192" y="54"/>
                  <a:pt x="192" y="53"/>
                  <a:pt x="192" y="53"/>
                </a:cubicBezTo>
                <a:cubicBezTo>
                  <a:pt x="192" y="52"/>
                  <a:pt x="193" y="51"/>
                  <a:pt x="193" y="50"/>
                </a:cubicBezTo>
                <a:cubicBezTo>
                  <a:pt x="192" y="51"/>
                  <a:pt x="191" y="52"/>
                  <a:pt x="189" y="53"/>
                </a:cubicBezTo>
                <a:cubicBezTo>
                  <a:pt x="190" y="54"/>
                  <a:pt x="190" y="54"/>
                  <a:pt x="190" y="55"/>
                </a:cubicBezTo>
                <a:close/>
                <a:moveTo>
                  <a:pt x="84" y="131"/>
                </a:moveTo>
                <a:cubicBezTo>
                  <a:pt x="84" y="131"/>
                  <a:pt x="83" y="129"/>
                  <a:pt x="82" y="129"/>
                </a:cubicBezTo>
                <a:cubicBezTo>
                  <a:pt x="82" y="129"/>
                  <a:pt x="82" y="130"/>
                  <a:pt x="81" y="131"/>
                </a:cubicBezTo>
                <a:cubicBezTo>
                  <a:pt x="81" y="131"/>
                  <a:pt x="81" y="132"/>
                  <a:pt x="82" y="132"/>
                </a:cubicBezTo>
                <a:cubicBezTo>
                  <a:pt x="82" y="132"/>
                  <a:pt x="83" y="132"/>
                  <a:pt x="83" y="132"/>
                </a:cubicBezTo>
                <a:cubicBezTo>
                  <a:pt x="83" y="132"/>
                  <a:pt x="84" y="132"/>
                  <a:pt x="84" y="131"/>
                </a:cubicBezTo>
                <a:close/>
                <a:moveTo>
                  <a:pt x="52" y="95"/>
                </a:moveTo>
                <a:cubicBezTo>
                  <a:pt x="52" y="96"/>
                  <a:pt x="52" y="96"/>
                  <a:pt x="52" y="96"/>
                </a:cubicBezTo>
                <a:cubicBezTo>
                  <a:pt x="52" y="98"/>
                  <a:pt x="54" y="100"/>
                  <a:pt x="55" y="100"/>
                </a:cubicBezTo>
                <a:cubicBezTo>
                  <a:pt x="55" y="100"/>
                  <a:pt x="55" y="99"/>
                  <a:pt x="55" y="99"/>
                </a:cubicBezTo>
                <a:cubicBezTo>
                  <a:pt x="55" y="98"/>
                  <a:pt x="55" y="97"/>
                  <a:pt x="54" y="97"/>
                </a:cubicBezTo>
                <a:cubicBezTo>
                  <a:pt x="54" y="97"/>
                  <a:pt x="53" y="97"/>
                  <a:pt x="53" y="96"/>
                </a:cubicBezTo>
                <a:cubicBezTo>
                  <a:pt x="53" y="96"/>
                  <a:pt x="53" y="96"/>
                  <a:pt x="52" y="95"/>
                </a:cubicBezTo>
                <a:close/>
                <a:moveTo>
                  <a:pt x="196" y="129"/>
                </a:moveTo>
                <a:cubicBezTo>
                  <a:pt x="197" y="127"/>
                  <a:pt x="200" y="124"/>
                  <a:pt x="201" y="123"/>
                </a:cubicBezTo>
                <a:cubicBezTo>
                  <a:pt x="200" y="123"/>
                  <a:pt x="200" y="123"/>
                  <a:pt x="200" y="123"/>
                </a:cubicBezTo>
                <a:cubicBezTo>
                  <a:pt x="198" y="125"/>
                  <a:pt x="197" y="126"/>
                  <a:pt x="196" y="128"/>
                </a:cubicBezTo>
                <a:cubicBezTo>
                  <a:pt x="195" y="128"/>
                  <a:pt x="195" y="128"/>
                  <a:pt x="196" y="129"/>
                </a:cubicBezTo>
                <a:close/>
                <a:moveTo>
                  <a:pt x="242" y="93"/>
                </a:moveTo>
                <a:cubicBezTo>
                  <a:pt x="241" y="95"/>
                  <a:pt x="239" y="97"/>
                  <a:pt x="238" y="98"/>
                </a:cubicBezTo>
                <a:cubicBezTo>
                  <a:pt x="237" y="99"/>
                  <a:pt x="237" y="100"/>
                  <a:pt x="237" y="101"/>
                </a:cubicBezTo>
                <a:cubicBezTo>
                  <a:pt x="238" y="100"/>
                  <a:pt x="242" y="95"/>
                  <a:pt x="242" y="93"/>
                </a:cubicBezTo>
                <a:close/>
                <a:moveTo>
                  <a:pt x="195" y="48"/>
                </a:moveTo>
                <a:cubicBezTo>
                  <a:pt x="196" y="48"/>
                  <a:pt x="197" y="49"/>
                  <a:pt x="197" y="50"/>
                </a:cubicBezTo>
                <a:cubicBezTo>
                  <a:pt x="198" y="49"/>
                  <a:pt x="198" y="49"/>
                  <a:pt x="198" y="49"/>
                </a:cubicBezTo>
                <a:cubicBezTo>
                  <a:pt x="198" y="48"/>
                  <a:pt x="198" y="47"/>
                  <a:pt x="198" y="46"/>
                </a:cubicBezTo>
                <a:cubicBezTo>
                  <a:pt x="197" y="46"/>
                  <a:pt x="197" y="46"/>
                  <a:pt x="195" y="48"/>
                </a:cubicBezTo>
                <a:close/>
                <a:moveTo>
                  <a:pt x="253" y="49"/>
                </a:moveTo>
                <a:cubicBezTo>
                  <a:pt x="252" y="48"/>
                  <a:pt x="252" y="48"/>
                  <a:pt x="251" y="48"/>
                </a:cubicBezTo>
                <a:cubicBezTo>
                  <a:pt x="251" y="50"/>
                  <a:pt x="251" y="52"/>
                  <a:pt x="251" y="54"/>
                </a:cubicBezTo>
                <a:cubicBezTo>
                  <a:pt x="251" y="54"/>
                  <a:pt x="251" y="54"/>
                  <a:pt x="251" y="54"/>
                </a:cubicBezTo>
                <a:cubicBezTo>
                  <a:pt x="252" y="52"/>
                  <a:pt x="252" y="50"/>
                  <a:pt x="253" y="49"/>
                </a:cubicBezTo>
                <a:close/>
                <a:moveTo>
                  <a:pt x="150" y="167"/>
                </a:moveTo>
                <a:cubicBezTo>
                  <a:pt x="150" y="167"/>
                  <a:pt x="150" y="167"/>
                  <a:pt x="149" y="167"/>
                </a:cubicBezTo>
                <a:cubicBezTo>
                  <a:pt x="149" y="169"/>
                  <a:pt x="149" y="171"/>
                  <a:pt x="149" y="173"/>
                </a:cubicBezTo>
                <a:cubicBezTo>
                  <a:pt x="150" y="172"/>
                  <a:pt x="150" y="171"/>
                  <a:pt x="151" y="170"/>
                </a:cubicBezTo>
                <a:cubicBezTo>
                  <a:pt x="151" y="170"/>
                  <a:pt x="151" y="170"/>
                  <a:pt x="151" y="170"/>
                </a:cubicBezTo>
                <a:cubicBezTo>
                  <a:pt x="150" y="169"/>
                  <a:pt x="150" y="168"/>
                  <a:pt x="150" y="167"/>
                </a:cubicBezTo>
                <a:close/>
                <a:moveTo>
                  <a:pt x="171" y="96"/>
                </a:moveTo>
                <a:cubicBezTo>
                  <a:pt x="171" y="96"/>
                  <a:pt x="171" y="96"/>
                  <a:pt x="171" y="96"/>
                </a:cubicBezTo>
                <a:cubicBezTo>
                  <a:pt x="170" y="97"/>
                  <a:pt x="169" y="98"/>
                  <a:pt x="168" y="99"/>
                </a:cubicBezTo>
                <a:cubicBezTo>
                  <a:pt x="167" y="100"/>
                  <a:pt x="167" y="100"/>
                  <a:pt x="167" y="101"/>
                </a:cubicBezTo>
                <a:cubicBezTo>
                  <a:pt x="169" y="100"/>
                  <a:pt x="170" y="98"/>
                  <a:pt x="171" y="97"/>
                </a:cubicBezTo>
                <a:cubicBezTo>
                  <a:pt x="171" y="97"/>
                  <a:pt x="171" y="96"/>
                  <a:pt x="171" y="96"/>
                </a:cubicBezTo>
                <a:close/>
                <a:moveTo>
                  <a:pt x="119" y="165"/>
                </a:moveTo>
                <a:cubicBezTo>
                  <a:pt x="119" y="165"/>
                  <a:pt x="119" y="164"/>
                  <a:pt x="118" y="164"/>
                </a:cubicBezTo>
                <a:cubicBezTo>
                  <a:pt x="117" y="163"/>
                  <a:pt x="116" y="163"/>
                  <a:pt x="115" y="162"/>
                </a:cubicBezTo>
                <a:cubicBezTo>
                  <a:pt x="115" y="162"/>
                  <a:pt x="115" y="163"/>
                  <a:pt x="115" y="163"/>
                </a:cubicBezTo>
                <a:cubicBezTo>
                  <a:pt x="116" y="164"/>
                  <a:pt x="117" y="165"/>
                  <a:pt x="119" y="165"/>
                </a:cubicBezTo>
                <a:close/>
                <a:moveTo>
                  <a:pt x="104" y="111"/>
                </a:moveTo>
                <a:cubicBezTo>
                  <a:pt x="104" y="110"/>
                  <a:pt x="103" y="110"/>
                  <a:pt x="102" y="109"/>
                </a:cubicBezTo>
                <a:cubicBezTo>
                  <a:pt x="102" y="111"/>
                  <a:pt x="102" y="112"/>
                  <a:pt x="104" y="113"/>
                </a:cubicBezTo>
                <a:cubicBezTo>
                  <a:pt x="104" y="113"/>
                  <a:pt x="104" y="112"/>
                  <a:pt x="104" y="111"/>
                </a:cubicBezTo>
                <a:close/>
                <a:moveTo>
                  <a:pt x="163" y="82"/>
                </a:moveTo>
                <a:cubicBezTo>
                  <a:pt x="162" y="82"/>
                  <a:pt x="162" y="83"/>
                  <a:pt x="162" y="84"/>
                </a:cubicBezTo>
                <a:cubicBezTo>
                  <a:pt x="162" y="84"/>
                  <a:pt x="161" y="85"/>
                  <a:pt x="162" y="85"/>
                </a:cubicBezTo>
                <a:cubicBezTo>
                  <a:pt x="162" y="85"/>
                  <a:pt x="162" y="86"/>
                  <a:pt x="163" y="87"/>
                </a:cubicBezTo>
                <a:cubicBezTo>
                  <a:pt x="163" y="87"/>
                  <a:pt x="163" y="87"/>
                  <a:pt x="163" y="87"/>
                </a:cubicBezTo>
                <a:cubicBezTo>
                  <a:pt x="163" y="85"/>
                  <a:pt x="164" y="84"/>
                  <a:pt x="163" y="82"/>
                </a:cubicBezTo>
                <a:close/>
                <a:moveTo>
                  <a:pt x="91" y="115"/>
                </a:moveTo>
                <a:cubicBezTo>
                  <a:pt x="92" y="116"/>
                  <a:pt x="92" y="117"/>
                  <a:pt x="93" y="117"/>
                </a:cubicBezTo>
                <a:cubicBezTo>
                  <a:pt x="93" y="116"/>
                  <a:pt x="94" y="114"/>
                  <a:pt x="93" y="113"/>
                </a:cubicBezTo>
                <a:cubicBezTo>
                  <a:pt x="93" y="114"/>
                  <a:pt x="92" y="114"/>
                  <a:pt x="91" y="115"/>
                </a:cubicBezTo>
                <a:close/>
                <a:moveTo>
                  <a:pt x="177" y="146"/>
                </a:moveTo>
                <a:cubicBezTo>
                  <a:pt x="178" y="145"/>
                  <a:pt x="179" y="145"/>
                  <a:pt x="179" y="144"/>
                </a:cubicBezTo>
                <a:cubicBezTo>
                  <a:pt x="179" y="144"/>
                  <a:pt x="178" y="143"/>
                  <a:pt x="177" y="143"/>
                </a:cubicBezTo>
                <a:cubicBezTo>
                  <a:pt x="177" y="143"/>
                  <a:pt x="176" y="144"/>
                  <a:pt x="176" y="144"/>
                </a:cubicBezTo>
                <a:cubicBezTo>
                  <a:pt x="176" y="145"/>
                  <a:pt x="177" y="145"/>
                  <a:pt x="177" y="146"/>
                </a:cubicBezTo>
                <a:close/>
                <a:moveTo>
                  <a:pt x="147" y="132"/>
                </a:moveTo>
                <a:cubicBezTo>
                  <a:pt x="147" y="132"/>
                  <a:pt x="147" y="131"/>
                  <a:pt x="147" y="131"/>
                </a:cubicBezTo>
                <a:cubicBezTo>
                  <a:pt x="147" y="130"/>
                  <a:pt x="147" y="129"/>
                  <a:pt x="148" y="128"/>
                </a:cubicBezTo>
                <a:cubicBezTo>
                  <a:pt x="148" y="127"/>
                  <a:pt x="148" y="127"/>
                  <a:pt x="148" y="127"/>
                </a:cubicBezTo>
                <a:cubicBezTo>
                  <a:pt x="148" y="127"/>
                  <a:pt x="148" y="127"/>
                  <a:pt x="148" y="127"/>
                </a:cubicBezTo>
                <a:cubicBezTo>
                  <a:pt x="147" y="128"/>
                  <a:pt x="146" y="129"/>
                  <a:pt x="146" y="130"/>
                </a:cubicBezTo>
                <a:cubicBezTo>
                  <a:pt x="146" y="131"/>
                  <a:pt x="146" y="131"/>
                  <a:pt x="147" y="132"/>
                </a:cubicBezTo>
                <a:close/>
                <a:moveTo>
                  <a:pt x="168" y="76"/>
                </a:moveTo>
                <a:cubicBezTo>
                  <a:pt x="168" y="76"/>
                  <a:pt x="169" y="77"/>
                  <a:pt x="169" y="77"/>
                </a:cubicBezTo>
                <a:cubicBezTo>
                  <a:pt x="170" y="76"/>
                  <a:pt x="170" y="75"/>
                  <a:pt x="170" y="74"/>
                </a:cubicBezTo>
                <a:cubicBezTo>
                  <a:pt x="170" y="74"/>
                  <a:pt x="170" y="74"/>
                  <a:pt x="170" y="73"/>
                </a:cubicBezTo>
                <a:cubicBezTo>
                  <a:pt x="169" y="74"/>
                  <a:pt x="168" y="75"/>
                  <a:pt x="168" y="76"/>
                </a:cubicBezTo>
                <a:close/>
                <a:moveTo>
                  <a:pt x="99" y="71"/>
                </a:moveTo>
                <a:cubicBezTo>
                  <a:pt x="98" y="73"/>
                  <a:pt x="96" y="74"/>
                  <a:pt x="96" y="75"/>
                </a:cubicBezTo>
                <a:cubicBezTo>
                  <a:pt x="97" y="75"/>
                  <a:pt x="99" y="73"/>
                  <a:pt x="100" y="72"/>
                </a:cubicBezTo>
                <a:cubicBezTo>
                  <a:pt x="100" y="72"/>
                  <a:pt x="100" y="71"/>
                  <a:pt x="99" y="71"/>
                </a:cubicBezTo>
                <a:close/>
                <a:moveTo>
                  <a:pt x="170" y="58"/>
                </a:moveTo>
                <a:cubicBezTo>
                  <a:pt x="170" y="58"/>
                  <a:pt x="170" y="58"/>
                  <a:pt x="171" y="58"/>
                </a:cubicBezTo>
                <a:cubicBezTo>
                  <a:pt x="171" y="57"/>
                  <a:pt x="172" y="57"/>
                  <a:pt x="172" y="56"/>
                </a:cubicBezTo>
                <a:cubicBezTo>
                  <a:pt x="173" y="55"/>
                  <a:pt x="173" y="54"/>
                  <a:pt x="173" y="53"/>
                </a:cubicBezTo>
                <a:cubicBezTo>
                  <a:pt x="172" y="53"/>
                  <a:pt x="172" y="53"/>
                  <a:pt x="172" y="54"/>
                </a:cubicBezTo>
                <a:cubicBezTo>
                  <a:pt x="171" y="55"/>
                  <a:pt x="171" y="56"/>
                  <a:pt x="170" y="58"/>
                </a:cubicBezTo>
                <a:close/>
                <a:moveTo>
                  <a:pt x="86" y="133"/>
                </a:moveTo>
                <a:cubicBezTo>
                  <a:pt x="86" y="134"/>
                  <a:pt x="87" y="134"/>
                  <a:pt x="87" y="135"/>
                </a:cubicBezTo>
                <a:cubicBezTo>
                  <a:pt x="89" y="137"/>
                  <a:pt x="92" y="139"/>
                  <a:pt x="94" y="141"/>
                </a:cubicBezTo>
                <a:cubicBezTo>
                  <a:pt x="94" y="141"/>
                  <a:pt x="94" y="141"/>
                  <a:pt x="95" y="142"/>
                </a:cubicBezTo>
                <a:cubicBezTo>
                  <a:pt x="95" y="141"/>
                  <a:pt x="94" y="141"/>
                  <a:pt x="94" y="140"/>
                </a:cubicBezTo>
                <a:cubicBezTo>
                  <a:pt x="92" y="138"/>
                  <a:pt x="89" y="136"/>
                  <a:pt x="87" y="134"/>
                </a:cubicBezTo>
                <a:cubicBezTo>
                  <a:pt x="87" y="134"/>
                  <a:pt x="87" y="134"/>
                  <a:pt x="86" y="133"/>
                </a:cubicBezTo>
                <a:close/>
                <a:moveTo>
                  <a:pt x="181" y="115"/>
                </a:moveTo>
                <a:cubicBezTo>
                  <a:pt x="181" y="113"/>
                  <a:pt x="183" y="112"/>
                  <a:pt x="182" y="110"/>
                </a:cubicBezTo>
                <a:cubicBezTo>
                  <a:pt x="182" y="110"/>
                  <a:pt x="181" y="111"/>
                  <a:pt x="181" y="112"/>
                </a:cubicBezTo>
                <a:cubicBezTo>
                  <a:pt x="180" y="113"/>
                  <a:pt x="180" y="113"/>
                  <a:pt x="181" y="115"/>
                </a:cubicBezTo>
                <a:close/>
                <a:moveTo>
                  <a:pt x="224" y="71"/>
                </a:moveTo>
                <a:cubicBezTo>
                  <a:pt x="224" y="73"/>
                  <a:pt x="223" y="74"/>
                  <a:pt x="223" y="76"/>
                </a:cubicBezTo>
                <a:cubicBezTo>
                  <a:pt x="224" y="76"/>
                  <a:pt x="224" y="76"/>
                  <a:pt x="225" y="75"/>
                </a:cubicBezTo>
                <a:cubicBezTo>
                  <a:pt x="225" y="74"/>
                  <a:pt x="225" y="72"/>
                  <a:pt x="224" y="71"/>
                </a:cubicBezTo>
                <a:close/>
                <a:moveTo>
                  <a:pt x="176" y="72"/>
                </a:moveTo>
                <a:cubicBezTo>
                  <a:pt x="178" y="71"/>
                  <a:pt x="179" y="69"/>
                  <a:pt x="179" y="67"/>
                </a:cubicBezTo>
                <a:cubicBezTo>
                  <a:pt x="179" y="67"/>
                  <a:pt x="179" y="67"/>
                  <a:pt x="179" y="67"/>
                </a:cubicBezTo>
                <a:cubicBezTo>
                  <a:pt x="178" y="68"/>
                  <a:pt x="177" y="70"/>
                  <a:pt x="176" y="71"/>
                </a:cubicBezTo>
                <a:cubicBezTo>
                  <a:pt x="176" y="71"/>
                  <a:pt x="176" y="71"/>
                  <a:pt x="176" y="72"/>
                </a:cubicBezTo>
                <a:close/>
                <a:moveTo>
                  <a:pt x="72" y="121"/>
                </a:moveTo>
                <a:cubicBezTo>
                  <a:pt x="73" y="122"/>
                  <a:pt x="74" y="123"/>
                  <a:pt x="75" y="125"/>
                </a:cubicBezTo>
                <a:cubicBezTo>
                  <a:pt x="75" y="123"/>
                  <a:pt x="75" y="121"/>
                  <a:pt x="74" y="120"/>
                </a:cubicBezTo>
                <a:cubicBezTo>
                  <a:pt x="74" y="121"/>
                  <a:pt x="73" y="121"/>
                  <a:pt x="72" y="121"/>
                </a:cubicBezTo>
                <a:close/>
                <a:moveTo>
                  <a:pt x="86" y="87"/>
                </a:moveTo>
                <a:cubicBezTo>
                  <a:pt x="85" y="88"/>
                  <a:pt x="85" y="89"/>
                  <a:pt x="84" y="90"/>
                </a:cubicBezTo>
                <a:cubicBezTo>
                  <a:pt x="84" y="90"/>
                  <a:pt x="84" y="90"/>
                  <a:pt x="85" y="91"/>
                </a:cubicBezTo>
                <a:cubicBezTo>
                  <a:pt x="85" y="90"/>
                  <a:pt x="86" y="90"/>
                  <a:pt x="86" y="89"/>
                </a:cubicBezTo>
                <a:cubicBezTo>
                  <a:pt x="86" y="88"/>
                  <a:pt x="86" y="88"/>
                  <a:pt x="86" y="87"/>
                </a:cubicBezTo>
                <a:cubicBezTo>
                  <a:pt x="86" y="87"/>
                  <a:pt x="86" y="87"/>
                  <a:pt x="86" y="87"/>
                </a:cubicBezTo>
                <a:close/>
                <a:moveTo>
                  <a:pt x="81" y="120"/>
                </a:moveTo>
                <a:cubicBezTo>
                  <a:pt x="82" y="121"/>
                  <a:pt x="82" y="121"/>
                  <a:pt x="83" y="122"/>
                </a:cubicBezTo>
                <a:cubicBezTo>
                  <a:pt x="84" y="122"/>
                  <a:pt x="84" y="122"/>
                  <a:pt x="84" y="121"/>
                </a:cubicBezTo>
                <a:cubicBezTo>
                  <a:pt x="83" y="120"/>
                  <a:pt x="82" y="119"/>
                  <a:pt x="81" y="118"/>
                </a:cubicBezTo>
                <a:cubicBezTo>
                  <a:pt x="81" y="119"/>
                  <a:pt x="81" y="119"/>
                  <a:pt x="81" y="120"/>
                </a:cubicBezTo>
                <a:close/>
                <a:moveTo>
                  <a:pt x="157" y="85"/>
                </a:moveTo>
                <a:cubicBezTo>
                  <a:pt x="156" y="85"/>
                  <a:pt x="156" y="85"/>
                  <a:pt x="156" y="84"/>
                </a:cubicBezTo>
                <a:cubicBezTo>
                  <a:pt x="155" y="85"/>
                  <a:pt x="155" y="86"/>
                  <a:pt x="154" y="86"/>
                </a:cubicBezTo>
                <a:cubicBezTo>
                  <a:pt x="154" y="87"/>
                  <a:pt x="153" y="87"/>
                  <a:pt x="153" y="88"/>
                </a:cubicBezTo>
                <a:cubicBezTo>
                  <a:pt x="153" y="88"/>
                  <a:pt x="153" y="88"/>
                  <a:pt x="153" y="88"/>
                </a:cubicBezTo>
                <a:cubicBezTo>
                  <a:pt x="154" y="88"/>
                  <a:pt x="154" y="88"/>
                  <a:pt x="154" y="88"/>
                </a:cubicBezTo>
                <a:cubicBezTo>
                  <a:pt x="155" y="87"/>
                  <a:pt x="156" y="86"/>
                  <a:pt x="157" y="85"/>
                </a:cubicBezTo>
                <a:close/>
                <a:moveTo>
                  <a:pt x="192" y="79"/>
                </a:moveTo>
                <a:cubicBezTo>
                  <a:pt x="193" y="79"/>
                  <a:pt x="193" y="80"/>
                  <a:pt x="194" y="81"/>
                </a:cubicBezTo>
                <a:cubicBezTo>
                  <a:pt x="194" y="79"/>
                  <a:pt x="194" y="78"/>
                  <a:pt x="195" y="77"/>
                </a:cubicBezTo>
                <a:cubicBezTo>
                  <a:pt x="193" y="77"/>
                  <a:pt x="193" y="78"/>
                  <a:pt x="192" y="79"/>
                </a:cubicBezTo>
                <a:close/>
                <a:moveTo>
                  <a:pt x="168" y="121"/>
                </a:moveTo>
                <a:cubicBezTo>
                  <a:pt x="167" y="123"/>
                  <a:pt x="166" y="124"/>
                  <a:pt x="166" y="125"/>
                </a:cubicBezTo>
                <a:cubicBezTo>
                  <a:pt x="166" y="125"/>
                  <a:pt x="166" y="126"/>
                  <a:pt x="166" y="126"/>
                </a:cubicBezTo>
                <a:cubicBezTo>
                  <a:pt x="166" y="126"/>
                  <a:pt x="166" y="126"/>
                  <a:pt x="166" y="126"/>
                </a:cubicBezTo>
                <a:cubicBezTo>
                  <a:pt x="166" y="125"/>
                  <a:pt x="167" y="125"/>
                  <a:pt x="168" y="124"/>
                </a:cubicBezTo>
                <a:cubicBezTo>
                  <a:pt x="168" y="123"/>
                  <a:pt x="168" y="122"/>
                  <a:pt x="168" y="121"/>
                </a:cubicBezTo>
                <a:close/>
                <a:moveTo>
                  <a:pt x="190" y="135"/>
                </a:moveTo>
                <a:cubicBezTo>
                  <a:pt x="190" y="135"/>
                  <a:pt x="190" y="135"/>
                  <a:pt x="190" y="135"/>
                </a:cubicBezTo>
                <a:cubicBezTo>
                  <a:pt x="189" y="135"/>
                  <a:pt x="189" y="136"/>
                  <a:pt x="189" y="136"/>
                </a:cubicBezTo>
                <a:cubicBezTo>
                  <a:pt x="188" y="137"/>
                  <a:pt x="187" y="138"/>
                  <a:pt x="186" y="139"/>
                </a:cubicBezTo>
                <a:cubicBezTo>
                  <a:pt x="186" y="140"/>
                  <a:pt x="186" y="140"/>
                  <a:pt x="186" y="140"/>
                </a:cubicBezTo>
                <a:cubicBezTo>
                  <a:pt x="187" y="139"/>
                  <a:pt x="189" y="137"/>
                  <a:pt x="190" y="136"/>
                </a:cubicBezTo>
                <a:cubicBezTo>
                  <a:pt x="190" y="136"/>
                  <a:pt x="190" y="135"/>
                  <a:pt x="190" y="135"/>
                </a:cubicBezTo>
                <a:close/>
                <a:moveTo>
                  <a:pt x="103" y="143"/>
                </a:moveTo>
                <a:cubicBezTo>
                  <a:pt x="103" y="144"/>
                  <a:pt x="102" y="145"/>
                  <a:pt x="102" y="145"/>
                </a:cubicBezTo>
                <a:cubicBezTo>
                  <a:pt x="102" y="146"/>
                  <a:pt x="102" y="146"/>
                  <a:pt x="102" y="146"/>
                </a:cubicBezTo>
                <a:cubicBezTo>
                  <a:pt x="103" y="147"/>
                  <a:pt x="104" y="146"/>
                  <a:pt x="104" y="146"/>
                </a:cubicBezTo>
                <a:cubicBezTo>
                  <a:pt x="104" y="145"/>
                  <a:pt x="104" y="144"/>
                  <a:pt x="103" y="143"/>
                </a:cubicBezTo>
                <a:close/>
                <a:moveTo>
                  <a:pt x="232" y="96"/>
                </a:moveTo>
                <a:cubicBezTo>
                  <a:pt x="232" y="96"/>
                  <a:pt x="232" y="96"/>
                  <a:pt x="232" y="96"/>
                </a:cubicBezTo>
                <a:cubicBezTo>
                  <a:pt x="233" y="95"/>
                  <a:pt x="234" y="94"/>
                  <a:pt x="235" y="93"/>
                </a:cubicBezTo>
                <a:cubicBezTo>
                  <a:pt x="235" y="92"/>
                  <a:pt x="236" y="92"/>
                  <a:pt x="235" y="90"/>
                </a:cubicBezTo>
                <a:cubicBezTo>
                  <a:pt x="234" y="92"/>
                  <a:pt x="233" y="94"/>
                  <a:pt x="232" y="95"/>
                </a:cubicBezTo>
                <a:cubicBezTo>
                  <a:pt x="232" y="95"/>
                  <a:pt x="232" y="95"/>
                  <a:pt x="232" y="96"/>
                </a:cubicBezTo>
                <a:close/>
                <a:moveTo>
                  <a:pt x="158" y="88"/>
                </a:moveTo>
                <a:cubicBezTo>
                  <a:pt x="158" y="88"/>
                  <a:pt x="158" y="88"/>
                  <a:pt x="158" y="88"/>
                </a:cubicBezTo>
                <a:cubicBezTo>
                  <a:pt x="157" y="88"/>
                  <a:pt x="157" y="89"/>
                  <a:pt x="156" y="90"/>
                </a:cubicBezTo>
                <a:cubicBezTo>
                  <a:pt x="157" y="90"/>
                  <a:pt x="157" y="91"/>
                  <a:pt x="158" y="92"/>
                </a:cubicBezTo>
                <a:cubicBezTo>
                  <a:pt x="158" y="90"/>
                  <a:pt x="158" y="89"/>
                  <a:pt x="158" y="88"/>
                </a:cubicBezTo>
                <a:close/>
                <a:moveTo>
                  <a:pt x="226" y="108"/>
                </a:moveTo>
                <a:cubicBezTo>
                  <a:pt x="227" y="107"/>
                  <a:pt x="229" y="105"/>
                  <a:pt x="229" y="104"/>
                </a:cubicBezTo>
                <a:cubicBezTo>
                  <a:pt x="229" y="104"/>
                  <a:pt x="229" y="104"/>
                  <a:pt x="228" y="104"/>
                </a:cubicBezTo>
                <a:cubicBezTo>
                  <a:pt x="228" y="105"/>
                  <a:pt x="227" y="105"/>
                  <a:pt x="227" y="106"/>
                </a:cubicBezTo>
                <a:cubicBezTo>
                  <a:pt x="226" y="106"/>
                  <a:pt x="226" y="107"/>
                  <a:pt x="226" y="108"/>
                </a:cubicBezTo>
                <a:close/>
                <a:moveTo>
                  <a:pt x="73" y="91"/>
                </a:moveTo>
                <a:cubicBezTo>
                  <a:pt x="74" y="91"/>
                  <a:pt x="74" y="92"/>
                  <a:pt x="75" y="92"/>
                </a:cubicBezTo>
                <a:cubicBezTo>
                  <a:pt x="75" y="91"/>
                  <a:pt x="76" y="90"/>
                  <a:pt x="75" y="89"/>
                </a:cubicBezTo>
                <a:cubicBezTo>
                  <a:pt x="74" y="89"/>
                  <a:pt x="74" y="90"/>
                  <a:pt x="73" y="91"/>
                </a:cubicBezTo>
                <a:close/>
                <a:moveTo>
                  <a:pt x="126" y="67"/>
                </a:moveTo>
                <a:cubicBezTo>
                  <a:pt x="126" y="66"/>
                  <a:pt x="127" y="64"/>
                  <a:pt x="126" y="63"/>
                </a:cubicBezTo>
                <a:cubicBezTo>
                  <a:pt x="125" y="64"/>
                  <a:pt x="125" y="66"/>
                  <a:pt x="125" y="67"/>
                </a:cubicBezTo>
                <a:cubicBezTo>
                  <a:pt x="125" y="67"/>
                  <a:pt x="126" y="67"/>
                  <a:pt x="126" y="67"/>
                </a:cubicBezTo>
                <a:close/>
                <a:moveTo>
                  <a:pt x="100" y="115"/>
                </a:moveTo>
                <a:cubicBezTo>
                  <a:pt x="100" y="117"/>
                  <a:pt x="100" y="119"/>
                  <a:pt x="100" y="120"/>
                </a:cubicBezTo>
                <a:cubicBezTo>
                  <a:pt x="101" y="120"/>
                  <a:pt x="101" y="119"/>
                  <a:pt x="101" y="118"/>
                </a:cubicBezTo>
                <a:cubicBezTo>
                  <a:pt x="101" y="117"/>
                  <a:pt x="101" y="115"/>
                  <a:pt x="100" y="115"/>
                </a:cubicBezTo>
                <a:close/>
                <a:moveTo>
                  <a:pt x="190" y="76"/>
                </a:moveTo>
                <a:cubicBezTo>
                  <a:pt x="190" y="76"/>
                  <a:pt x="190" y="76"/>
                  <a:pt x="190" y="76"/>
                </a:cubicBezTo>
                <a:cubicBezTo>
                  <a:pt x="191" y="75"/>
                  <a:pt x="192" y="73"/>
                  <a:pt x="193" y="72"/>
                </a:cubicBezTo>
                <a:cubicBezTo>
                  <a:pt x="192" y="72"/>
                  <a:pt x="191" y="72"/>
                  <a:pt x="191" y="72"/>
                </a:cubicBezTo>
                <a:cubicBezTo>
                  <a:pt x="190" y="74"/>
                  <a:pt x="190" y="75"/>
                  <a:pt x="190" y="76"/>
                </a:cubicBezTo>
                <a:close/>
                <a:moveTo>
                  <a:pt x="82" y="95"/>
                </a:moveTo>
                <a:cubicBezTo>
                  <a:pt x="82" y="96"/>
                  <a:pt x="82" y="96"/>
                  <a:pt x="82" y="96"/>
                </a:cubicBezTo>
                <a:cubicBezTo>
                  <a:pt x="82" y="96"/>
                  <a:pt x="82" y="96"/>
                  <a:pt x="82" y="96"/>
                </a:cubicBezTo>
                <a:cubicBezTo>
                  <a:pt x="82" y="98"/>
                  <a:pt x="83" y="98"/>
                  <a:pt x="85" y="99"/>
                </a:cubicBezTo>
                <a:cubicBezTo>
                  <a:pt x="85" y="99"/>
                  <a:pt x="85" y="99"/>
                  <a:pt x="85" y="98"/>
                </a:cubicBezTo>
                <a:cubicBezTo>
                  <a:pt x="84" y="97"/>
                  <a:pt x="83" y="96"/>
                  <a:pt x="82" y="95"/>
                </a:cubicBezTo>
                <a:close/>
                <a:moveTo>
                  <a:pt x="247" y="57"/>
                </a:moveTo>
                <a:cubicBezTo>
                  <a:pt x="248" y="57"/>
                  <a:pt x="248" y="57"/>
                  <a:pt x="248" y="57"/>
                </a:cubicBezTo>
                <a:cubicBezTo>
                  <a:pt x="248" y="55"/>
                  <a:pt x="248" y="53"/>
                  <a:pt x="249" y="51"/>
                </a:cubicBezTo>
                <a:cubicBezTo>
                  <a:pt x="249" y="51"/>
                  <a:pt x="248" y="51"/>
                  <a:pt x="248" y="51"/>
                </a:cubicBezTo>
                <a:cubicBezTo>
                  <a:pt x="248" y="51"/>
                  <a:pt x="248" y="51"/>
                  <a:pt x="248" y="51"/>
                </a:cubicBezTo>
                <a:cubicBezTo>
                  <a:pt x="248" y="52"/>
                  <a:pt x="247" y="53"/>
                  <a:pt x="247" y="54"/>
                </a:cubicBezTo>
                <a:cubicBezTo>
                  <a:pt x="247" y="54"/>
                  <a:pt x="247" y="54"/>
                  <a:pt x="247" y="54"/>
                </a:cubicBezTo>
                <a:cubicBezTo>
                  <a:pt x="247" y="55"/>
                  <a:pt x="247" y="56"/>
                  <a:pt x="247" y="57"/>
                </a:cubicBezTo>
                <a:close/>
                <a:moveTo>
                  <a:pt x="120" y="74"/>
                </a:moveTo>
                <a:cubicBezTo>
                  <a:pt x="121" y="75"/>
                  <a:pt x="121" y="76"/>
                  <a:pt x="122" y="77"/>
                </a:cubicBezTo>
                <a:cubicBezTo>
                  <a:pt x="122" y="77"/>
                  <a:pt x="123" y="76"/>
                  <a:pt x="123" y="76"/>
                </a:cubicBezTo>
                <a:cubicBezTo>
                  <a:pt x="122" y="75"/>
                  <a:pt x="122" y="74"/>
                  <a:pt x="121" y="73"/>
                </a:cubicBezTo>
                <a:cubicBezTo>
                  <a:pt x="121" y="74"/>
                  <a:pt x="121" y="74"/>
                  <a:pt x="120" y="74"/>
                </a:cubicBezTo>
                <a:close/>
                <a:moveTo>
                  <a:pt x="113" y="60"/>
                </a:moveTo>
                <a:cubicBezTo>
                  <a:pt x="114" y="58"/>
                  <a:pt x="114" y="57"/>
                  <a:pt x="113" y="55"/>
                </a:cubicBezTo>
                <a:cubicBezTo>
                  <a:pt x="112" y="56"/>
                  <a:pt x="112" y="56"/>
                  <a:pt x="112" y="57"/>
                </a:cubicBezTo>
                <a:cubicBezTo>
                  <a:pt x="112" y="58"/>
                  <a:pt x="113" y="59"/>
                  <a:pt x="113" y="60"/>
                </a:cubicBezTo>
                <a:close/>
                <a:moveTo>
                  <a:pt x="117" y="103"/>
                </a:moveTo>
                <a:cubicBezTo>
                  <a:pt x="118" y="101"/>
                  <a:pt x="118" y="100"/>
                  <a:pt x="117" y="99"/>
                </a:cubicBezTo>
                <a:cubicBezTo>
                  <a:pt x="116" y="100"/>
                  <a:pt x="116" y="100"/>
                  <a:pt x="116" y="101"/>
                </a:cubicBezTo>
                <a:cubicBezTo>
                  <a:pt x="117" y="102"/>
                  <a:pt x="117" y="102"/>
                  <a:pt x="117" y="103"/>
                </a:cubicBezTo>
                <a:close/>
                <a:moveTo>
                  <a:pt x="155" y="92"/>
                </a:moveTo>
                <a:cubicBezTo>
                  <a:pt x="154" y="93"/>
                  <a:pt x="153" y="93"/>
                  <a:pt x="153" y="94"/>
                </a:cubicBezTo>
                <a:cubicBezTo>
                  <a:pt x="153" y="94"/>
                  <a:pt x="153" y="95"/>
                  <a:pt x="153" y="95"/>
                </a:cubicBezTo>
                <a:cubicBezTo>
                  <a:pt x="154" y="94"/>
                  <a:pt x="155" y="94"/>
                  <a:pt x="156" y="93"/>
                </a:cubicBezTo>
                <a:cubicBezTo>
                  <a:pt x="155" y="92"/>
                  <a:pt x="155" y="92"/>
                  <a:pt x="155" y="92"/>
                </a:cubicBezTo>
                <a:close/>
                <a:moveTo>
                  <a:pt x="180" y="129"/>
                </a:moveTo>
                <a:cubicBezTo>
                  <a:pt x="182" y="127"/>
                  <a:pt x="183" y="126"/>
                  <a:pt x="183" y="125"/>
                </a:cubicBezTo>
                <a:cubicBezTo>
                  <a:pt x="182" y="126"/>
                  <a:pt x="180" y="127"/>
                  <a:pt x="179" y="128"/>
                </a:cubicBezTo>
                <a:cubicBezTo>
                  <a:pt x="180" y="128"/>
                  <a:pt x="180" y="128"/>
                  <a:pt x="180" y="129"/>
                </a:cubicBezTo>
                <a:close/>
                <a:moveTo>
                  <a:pt x="172" y="163"/>
                </a:moveTo>
                <a:cubicBezTo>
                  <a:pt x="170" y="164"/>
                  <a:pt x="165" y="169"/>
                  <a:pt x="164" y="170"/>
                </a:cubicBezTo>
                <a:cubicBezTo>
                  <a:pt x="167" y="168"/>
                  <a:pt x="169" y="166"/>
                  <a:pt x="172" y="163"/>
                </a:cubicBezTo>
                <a:close/>
                <a:moveTo>
                  <a:pt x="171" y="115"/>
                </a:moveTo>
                <a:cubicBezTo>
                  <a:pt x="171" y="115"/>
                  <a:pt x="172" y="115"/>
                  <a:pt x="172" y="115"/>
                </a:cubicBezTo>
                <a:cubicBezTo>
                  <a:pt x="172" y="115"/>
                  <a:pt x="173" y="114"/>
                  <a:pt x="174" y="113"/>
                </a:cubicBezTo>
                <a:cubicBezTo>
                  <a:pt x="174" y="113"/>
                  <a:pt x="174" y="111"/>
                  <a:pt x="174" y="111"/>
                </a:cubicBezTo>
                <a:cubicBezTo>
                  <a:pt x="173" y="112"/>
                  <a:pt x="172" y="114"/>
                  <a:pt x="171" y="115"/>
                </a:cubicBezTo>
                <a:close/>
                <a:moveTo>
                  <a:pt x="193" y="124"/>
                </a:moveTo>
                <a:cubicBezTo>
                  <a:pt x="194" y="122"/>
                  <a:pt x="195" y="121"/>
                  <a:pt x="197" y="120"/>
                </a:cubicBezTo>
                <a:cubicBezTo>
                  <a:pt x="196" y="120"/>
                  <a:pt x="196" y="120"/>
                  <a:pt x="196" y="119"/>
                </a:cubicBezTo>
                <a:cubicBezTo>
                  <a:pt x="194" y="121"/>
                  <a:pt x="193" y="123"/>
                  <a:pt x="193" y="124"/>
                </a:cubicBezTo>
                <a:close/>
                <a:moveTo>
                  <a:pt x="98" y="144"/>
                </a:moveTo>
                <a:cubicBezTo>
                  <a:pt x="98" y="145"/>
                  <a:pt x="99" y="146"/>
                  <a:pt x="100" y="147"/>
                </a:cubicBezTo>
                <a:cubicBezTo>
                  <a:pt x="100" y="146"/>
                  <a:pt x="100" y="145"/>
                  <a:pt x="100" y="144"/>
                </a:cubicBezTo>
                <a:cubicBezTo>
                  <a:pt x="99" y="144"/>
                  <a:pt x="99" y="144"/>
                  <a:pt x="98" y="144"/>
                </a:cubicBezTo>
                <a:close/>
                <a:moveTo>
                  <a:pt x="94" y="82"/>
                </a:moveTo>
                <a:cubicBezTo>
                  <a:pt x="94" y="81"/>
                  <a:pt x="95" y="80"/>
                  <a:pt x="95" y="79"/>
                </a:cubicBezTo>
                <a:cubicBezTo>
                  <a:pt x="95" y="79"/>
                  <a:pt x="95" y="79"/>
                  <a:pt x="95" y="78"/>
                </a:cubicBezTo>
                <a:cubicBezTo>
                  <a:pt x="94" y="79"/>
                  <a:pt x="93" y="80"/>
                  <a:pt x="92" y="80"/>
                </a:cubicBezTo>
                <a:cubicBezTo>
                  <a:pt x="93" y="81"/>
                  <a:pt x="93" y="81"/>
                  <a:pt x="94" y="82"/>
                </a:cubicBezTo>
                <a:close/>
                <a:moveTo>
                  <a:pt x="49" y="108"/>
                </a:moveTo>
                <a:cubicBezTo>
                  <a:pt x="49" y="107"/>
                  <a:pt x="50" y="107"/>
                  <a:pt x="50" y="107"/>
                </a:cubicBezTo>
                <a:cubicBezTo>
                  <a:pt x="49" y="105"/>
                  <a:pt x="48" y="105"/>
                  <a:pt x="47" y="104"/>
                </a:cubicBezTo>
                <a:cubicBezTo>
                  <a:pt x="47" y="105"/>
                  <a:pt x="48" y="106"/>
                  <a:pt x="49" y="108"/>
                </a:cubicBezTo>
                <a:close/>
                <a:moveTo>
                  <a:pt x="18" y="93"/>
                </a:moveTo>
                <a:cubicBezTo>
                  <a:pt x="18" y="93"/>
                  <a:pt x="18" y="93"/>
                  <a:pt x="18" y="93"/>
                </a:cubicBezTo>
                <a:cubicBezTo>
                  <a:pt x="19" y="95"/>
                  <a:pt x="20" y="96"/>
                  <a:pt x="21" y="98"/>
                </a:cubicBezTo>
                <a:cubicBezTo>
                  <a:pt x="21" y="98"/>
                  <a:pt x="21" y="98"/>
                  <a:pt x="21" y="98"/>
                </a:cubicBezTo>
                <a:cubicBezTo>
                  <a:pt x="21" y="96"/>
                  <a:pt x="20" y="95"/>
                  <a:pt x="19" y="94"/>
                </a:cubicBezTo>
                <a:cubicBezTo>
                  <a:pt x="19" y="94"/>
                  <a:pt x="18" y="94"/>
                  <a:pt x="18" y="93"/>
                </a:cubicBezTo>
                <a:close/>
                <a:moveTo>
                  <a:pt x="198" y="118"/>
                </a:moveTo>
                <a:cubicBezTo>
                  <a:pt x="200" y="117"/>
                  <a:pt x="200" y="117"/>
                  <a:pt x="199" y="115"/>
                </a:cubicBezTo>
                <a:cubicBezTo>
                  <a:pt x="198" y="116"/>
                  <a:pt x="198" y="117"/>
                  <a:pt x="197" y="117"/>
                </a:cubicBezTo>
                <a:cubicBezTo>
                  <a:pt x="198" y="118"/>
                  <a:pt x="198" y="118"/>
                  <a:pt x="198" y="118"/>
                </a:cubicBezTo>
                <a:close/>
                <a:moveTo>
                  <a:pt x="211" y="72"/>
                </a:moveTo>
                <a:cubicBezTo>
                  <a:pt x="211" y="73"/>
                  <a:pt x="211" y="74"/>
                  <a:pt x="211" y="75"/>
                </a:cubicBezTo>
                <a:cubicBezTo>
                  <a:pt x="212" y="74"/>
                  <a:pt x="213" y="74"/>
                  <a:pt x="213" y="74"/>
                </a:cubicBezTo>
                <a:cubicBezTo>
                  <a:pt x="213" y="73"/>
                  <a:pt x="212" y="72"/>
                  <a:pt x="211" y="72"/>
                </a:cubicBezTo>
                <a:close/>
                <a:moveTo>
                  <a:pt x="51" y="131"/>
                </a:moveTo>
                <a:cubicBezTo>
                  <a:pt x="50" y="129"/>
                  <a:pt x="48" y="128"/>
                  <a:pt x="45" y="126"/>
                </a:cubicBezTo>
                <a:cubicBezTo>
                  <a:pt x="47" y="128"/>
                  <a:pt x="49" y="130"/>
                  <a:pt x="51" y="131"/>
                </a:cubicBezTo>
                <a:close/>
                <a:moveTo>
                  <a:pt x="239" y="61"/>
                </a:moveTo>
                <a:cubicBezTo>
                  <a:pt x="239" y="61"/>
                  <a:pt x="239" y="61"/>
                  <a:pt x="239" y="61"/>
                </a:cubicBezTo>
                <a:cubicBezTo>
                  <a:pt x="240" y="60"/>
                  <a:pt x="241" y="59"/>
                  <a:pt x="242" y="58"/>
                </a:cubicBezTo>
                <a:cubicBezTo>
                  <a:pt x="242" y="57"/>
                  <a:pt x="242" y="57"/>
                  <a:pt x="242" y="56"/>
                </a:cubicBezTo>
                <a:cubicBezTo>
                  <a:pt x="241" y="58"/>
                  <a:pt x="240" y="59"/>
                  <a:pt x="239" y="61"/>
                </a:cubicBezTo>
                <a:close/>
                <a:moveTo>
                  <a:pt x="117" y="132"/>
                </a:moveTo>
                <a:cubicBezTo>
                  <a:pt x="117" y="131"/>
                  <a:pt x="117" y="131"/>
                  <a:pt x="117" y="130"/>
                </a:cubicBezTo>
                <a:cubicBezTo>
                  <a:pt x="117" y="129"/>
                  <a:pt x="116" y="129"/>
                  <a:pt x="115" y="128"/>
                </a:cubicBezTo>
                <a:cubicBezTo>
                  <a:pt x="115" y="130"/>
                  <a:pt x="116" y="131"/>
                  <a:pt x="117" y="132"/>
                </a:cubicBezTo>
                <a:close/>
                <a:moveTo>
                  <a:pt x="257" y="50"/>
                </a:moveTo>
                <a:cubicBezTo>
                  <a:pt x="257" y="48"/>
                  <a:pt x="258" y="45"/>
                  <a:pt x="258" y="45"/>
                </a:cubicBezTo>
                <a:cubicBezTo>
                  <a:pt x="258" y="45"/>
                  <a:pt x="257" y="45"/>
                  <a:pt x="257" y="45"/>
                </a:cubicBezTo>
                <a:cubicBezTo>
                  <a:pt x="257" y="47"/>
                  <a:pt x="256" y="49"/>
                  <a:pt x="257" y="50"/>
                </a:cubicBezTo>
                <a:close/>
                <a:moveTo>
                  <a:pt x="137" y="172"/>
                </a:moveTo>
                <a:cubicBezTo>
                  <a:pt x="137" y="172"/>
                  <a:pt x="137" y="172"/>
                  <a:pt x="137" y="173"/>
                </a:cubicBezTo>
                <a:cubicBezTo>
                  <a:pt x="137" y="173"/>
                  <a:pt x="137" y="173"/>
                  <a:pt x="137" y="173"/>
                </a:cubicBezTo>
                <a:cubicBezTo>
                  <a:pt x="138" y="174"/>
                  <a:pt x="139" y="174"/>
                  <a:pt x="140" y="174"/>
                </a:cubicBezTo>
                <a:cubicBezTo>
                  <a:pt x="140" y="174"/>
                  <a:pt x="138" y="172"/>
                  <a:pt x="137" y="172"/>
                </a:cubicBezTo>
                <a:close/>
                <a:moveTo>
                  <a:pt x="245" y="44"/>
                </a:moveTo>
                <a:cubicBezTo>
                  <a:pt x="245" y="46"/>
                  <a:pt x="245" y="47"/>
                  <a:pt x="246" y="48"/>
                </a:cubicBezTo>
                <a:cubicBezTo>
                  <a:pt x="246" y="48"/>
                  <a:pt x="246" y="48"/>
                  <a:pt x="246" y="47"/>
                </a:cubicBezTo>
                <a:cubicBezTo>
                  <a:pt x="246" y="46"/>
                  <a:pt x="246" y="45"/>
                  <a:pt x="246" y="44"/>
                </a:cubicBezTo>
                <a:cubicBezTo>
                  <a:pt x="245" y="44"/>
                  <a:pt x="245" y="44"/>
                  <a:pt x="245" y="44"/>
                </a:cubicBezTo>
                <a:close/>
                <a:moveTo>
                  <a:pt x="239" y="50"/>
                </a:moveTo>
                <a:cubicBezTo>
                  <a:pt x="239" y="50"/>
                  <a:pt x="239" y="49"/>
                  <a:pt x="238" y="49"/>
                </a:cubicBezTo>
                <a:cubicBezTo>
                  <a:pt x="238" y="50"/>
                  <a:pt x="237" y="51"/>
                  <a:pt x="237" y="52"/>
                </a:cubicBezTo>
                <a:cubicBezTo>
                  <a:pt x="236" y="52"/>
                  <a:pt x="236" y="53"/>
                  <a:pt x="237" y="53"/>
                </a:cubicBezTo>
                <a:cubicBezTo>
                  <a:pt x="237" y="52"/>
                  <a:pt x="238" y="51"/>
                  <a:pt x="239" y="50"/>
                </a:cubicBezTo>
                <a:close/>
                <a:moveTo>
                  <a:pt x="160" y="75"/>
                </a:moveTo>
                <a:cubicBezTo>
                  <a:pt x="160" y="76"/>
                  <a:pt x="160" y="77"/>
                  <a:pt x="160" y="78"/>
                </a:cubicBezTo>
                <a:cubicBezTo>
                  <a:pt x="161" y="77"/>
                  <a:pt x="161" y="76"/>
                  <a:pt x="162" y="76"/>
                </a:cubicBezTo>
                <a:cubicBezTo>
                  <a:pt x="162" y="76"/>
                  <a:pt x="162" y="76"/>
                  <a:pt x="162" y="75"/>
                </a:cubicBezTo>
                <a:cubicBezTo>
                  <a:pt x="161" y="75"/>
                  <a:pt x="161" y="75"/>
                  <a:pt x="160" y="75"/>
                </a:cubicBezTo>
                <a:close/>
                <a:moveTo>
                  <a:pt x="245" y="42"/>
                </a:moveTo>
                <a:cubicBezTo>
                  <a:pt x="244" y="40"/>
                  <a:pt x="244" y="38"/>
                  <a:pt x="243" y="36"/>
                </a:cubicBezTo>
                <a:cubicBezTo>
                  <a:pt x="243" y="38"/>
                  <a:pt x="244" y="40"/>
                  <a:pt x="244" y="42"/>
                </a:cubicBezTo>
                <a:cubicBezTo>
                  <a:pt x="244" y="42"/>
                  <a:pt x="245" y="42"/>
                  <a:pt x="245" y="42"/>
                </a:cubicBezTo>
                <a:close/>
                <a:moveTo>
                  <a:pt x="169" y="92"/>
                </a:moveTo>
                <a:cubicBezTo>
                  <a:pt x="168" y="93"/>
                  <a:pt x="168" y="94"/>
                  <a:pt x="168" y="95"/>
                </a:cubicBezTo>
                <a:cubicBezTo>
                  <a:pt x="169" y="95"/>
                  <a:pt x="170" y="94"/>
                  <a:pt x="170" y="94"/>
                </a:cubicBezTo>
                <a:cubicBezTo>
                  <a:pt x="170" y="93"/>
                  <a:pt x="169" y="93"/>
                  <a:pt x="169" y="92"/>
                </a:cubicBezTo>
                <a:close/>
                <a:moveTo>
                  <a:pt x="231" y="59"/>
                </a:moveTo>
                <a:cubicBezTo>
                  <a:pt x="232" y="57"/>
                  <a:pt x="233" y="55"/>
                  <a:pt x="233" y="54"/>
                </a:cubicBezTo>
                <a:cubicBezTo>
                  <a:pt x="233" y="54"/>
                  <a:pt x="233" y="53"/>
                  <a:pt x="233" y="53"/>
                </a:cubicBezTo>
                <a:cubicBezTo>
                  <a:pt x="233" y="54"/>
                  <a:pt x="232" y="55"/>
                  <a:pt x="232" y="55"/>
                </a:cubicBezTo>
                <a:cubicBezTo>
                  <a:pt x="231" y="56"/>
                  <a:pt x="231" y="58"/>
                  <a:pt x="231" y="59"/>
                </a:cubicBezTo>
                <a:close/>
                <a:moveTo>
                  <a:pt x="87" y="114"/>
                </a:moveTo>
                <a:cubicBezTo>
                  <a:pt x="87" y="114"/>
                  <a:pt x="87" y="114"/>
                  <a:pt x="87" y="114"/>
                </a:cubicBezTo>
                <a:cubicBezTo>
                  <a:pt x="87" y="115"/>
                  <a:pt x="87" y="116"/>
                  <a:pt x="87" y="118"/>
                </a:cubicBezTo>
                <a:cubicBezTo>
                  <a:pt x="87" y="118"/>
                  <a:pt x="87" y="118"/>
                  <a:pt x="87" y="118"/>
                </a:cubicBezTo>
                <a:cubicBezTo>
                  <a:pt x="87" y="117"/>
                  <a:pt x="88" y="116"/>
                  <a:pt x="89" y="115"/>
                </a:cubicBezTo>
                <a:cubicBezTo>
                  <a:pt x="88" y="115"/>
                  <a:pt x="88" y="115"/>
                  <a:pt x="87" y="114"/>
                </a:cubicBezTo>
                <a:close/>
                <a:moveTo>
                  <a:pt x="90" y="85"/>
                </a:moveTo>
                <a:cubicBezTo>
                  <a:pt x="91" y="84"/>
                  <a:pt x="91" y="83"/>
                  <a:pt x="91" y="82"/>
                </a:cubicBezTo>
                <a:cubicBezTo>
                  <a:pt x="91" y="82"/>
                  <a:pt x="91" y="82"/>
                  <a:pt x="91" y="82"/>
                </a:cubicBezTo>
                <a:cubicBezTo>
                  <a:pt x="90" y="82"/>
                  <a:pt x="90" y="82"/>
                  <a:pt x="89" y="83"/>
                </a:cubicBezTo>
                <a:cubicBezTo>
                  <a:pt x="90" y="83"/>
                  <a:pt x="90" y="84"/>
                  <a:pt x="90" y="85"/>
                </a:cubicBezTo>
                <a:close/>
                <a:moveTo>
                  <a:pt x="97" y="86"/>
                </a:moveTo>
                <a:cubicBezTo>
                  <a:pt x="97" y="87"/>
                  <a:pt x="98" y="88"/>
                  <a:pt x="98" y="89"/>
                </a:cubicBezTo>
                <a:cubicBezTo>
                  <a:pt x="99" y="87"/>
                  <a:pt x="99" y="88"/>
                  <a:pt x="98" y="86"/>
                </a:cubicBezTo>
                <a:cubicBezTo>
                  <a:pt x="98" y="86"/>
                  <a:pt x="97" y="86"/>
                  <a:pt x="97" y="86"/>
                </a:cubicBezTo>
                <a:close/>
                <a:moveTo>
                  <a:pt x="167" y="68"/>
                </a:moveTo>
                <a:cubicBezTo>
                  <a:pt x="168" y="68"/>
                  <a:pt x="169" y="67"/>
                  <a:pt x="170" y="67"/>
                </a:cubicBezTo>
                <a:cubicBezTo>
                  <a:pt x="169" y="66"/>
                  <a:pt x="169" y="66"/>
                  <a:pt x="168" y="66"/>
                </a:cubicBezTo>
                <a:cubicBezTo>
                  <a:pt x="168" y="66"/>
                  <a:pt x="167" y="67"/>
                  <a:pt x="167" y="68"/>
                </a:cubicBezTo>
                <a:close/>
                <a:moveTo>
                  <a:pt x="193" y="113"/>
                </a:moveTo>
                <a:cubicBezTo>
                  <a:pt x="194" y="113"/>
                  <a:pt x="194" y="112"/>
                  <a:pt x="194" y="112"/>
                </a:cubicBezTo>
                <a:cubicBezTo>
                  <a:pt x="195" y="111"/>
                  <a:pt x="195" y="111"/>
                  <a:pt x="195" y="110"/>
                </a:cubicBezTo>
                <a:cubicBezTo>
                  <a:pt x="195" y="109"/>
                  <a:pt x="196" y="109"/>
                  <a:pt x="196" y="108"/>
                </a:cubicBezTo>
                <a:cubicBezTo>
                  <a:pt x="195" y="110"/>
                  <a:pt x="193" y="112"/>
                  <a:pt x="193" y="113"/>
                </a:cubicBezTo>
                <a:close/>
                <a:moveTo>
                  <a:pt x="206" y="109"/>
                </a:moveTo>
                <a:cubicBezTo>
                  <a:pt x="206" y="109"/>
                  <a:pt x="206" y="108"/>
                  <a:pt x="207" y="107"/>
                </a:cubicBezTo>
                <a:cubicBezTo>
                  <a:pt x="207" y="107"/>
                  <a:pt x="206" y="107"/>
                  <a:pt x="206" y="106"/>
                </a:cubicBezTo>
                <a:cubicBezTo>
                  <a:pt x="205" y="107"/>
                  <a:pt x="205" y="108"/>
                  <a:pt x="204" y="109"/>
                </a:cubicBezTo>
                <a:cubicBezTo>
                  <a:pt x="205" y="109"/>
                  <a:pt x="205" y="109"/>
                  <a:pt x="206" y="109"/>
                </a:cubicBezTo>
                <a:close/>
                <a:moveTo>
                  <a:pt x="145" y="174"/>
                </a:moveTo>
                <a:cubicBezTo>
                  <a:pt x="144" y="174"/>
                  <a:pt x="143" y="174"/>
                  <a:pt x="143" y="173"/>
                </a:cubicBezTo>
                <a:cubicBezTo>
                  <a:pt x="143" y="173"/>
                  <a:pt x="143" y="174"/>
                  <a:pt x="143" y="174"/>
                </a:cubicBezTo>
                <a:cubicBezTo>
                  <a:pt x="143" y="175"/>
                  <a:pt x="144" y="175"/>
                  <a:pt x="145" y="176"/>
                </a:cubicBezTo>
                <a:cubicBezTo>
                  <a:pt x="145" y="175"/>
                  <a:pt x="145" y="175"/>
                  <a:pt x="145" y="174"/>
                </a:cubicBezTo>
                <a:close/>
                <a:moveTo>
                  <a:pt x="108" y="119"/>
                </a:moveTo>
                <a:cubicBezTo>
                  <a:pt x="109" y="119"/>
                  <a:pt x="110" y="120"/>
                  <a:pt x="111" y="121"/>
                </a:cubicBezTo>
                <a:cubicBezTo>
                  <a:pt x="111" y="120"/>
                  <a:pt x="111" y="120"/>
                  <a:pt x="111" y="120"/>
                </a:cubicBezTo>
                <a:cubicBezTo>
                  <a:pt x="110" y="119"/>
                  <a:pt x="110" y="118"/>
                  <a:pt x="109" y="117"/>
                </a:cubicBezTo>
                <a:cubicBezTo>
                  <a:pt x="109" y="118"/>
                  <a:pt x="109" y="118"/>
                  <a:pt x="108" y="119"/>
                </a:cubicBezTo>
                <a:close/>
                <a:moveTo>
                  <a:pt x="189" y="86"/>
                </a:moveTo>
                <a:cubicBezTo>
                  <a:pt x="189" y="86"/>
                  <a:pt x="189" y="86"/>
                  <a:pt x="189" y="86"/>
                </a:cubicBezTo>
                <a:cubicBezTo>
                  <a:pt x="189" y="87"/>
                  <a:pt x="189" y="88"/>
                  <a:pt x="188" y="90"/>
                </a:cubicBezTo>
                <a:cubicBezTo>
                  <a:pt x="189" y="89"/>
                  <a:pt x="189" y="89"/>
                  <a:pt x="190" y="89"/>
                </a:cubicBezTo>
                <a:cubicBezTo>
                  <a:pt x="190" y="87"/>
                  <a:pt x="189" y="87"/>
                  <a:pt x="189" y="86"/>
                </a:cubicBezTo>
                <a:close/>
                <a:moveTo>
                  <a:pt x="196" y="135"/>
                </a:moveTo>
                <a:cubicBezTo>
                  <a:pt x="196" y="135"/>
                  <a:pt x="196" y="135"/>
                  <a:pt x="196" y="135"/>
                </a:cubicBezTo>
                <a:cubicBezTo>
                  <a:pt x="195" y="136"/>
                  <a:pt x="194" y="137"/>
                  <a:pt x="193" y="139"/>
                </a:cubicBezTo>
                <a:cubicBezTo>
                  <a:pt x="192" y="139"/>
                  <a:pt x="192" y="139"/>
                  <a:pt x="192" y="140"/>
                </a:cubicBezTo>
                <a:cubicBezTo>
                  <a:pt x="192" y="140"/>
                  <a:pt x="192" y="140"/>
                  <a:pt x="192" y="140"/>
                </a:cubicBezTo>
                <a:cubicBezTo>
                  <a:pt x="194" y="138"/>
                  <a:pt x="195" y="137"/>
                  <a:pt x="196" y="135"/>
                </a:cubicBezTo>
                <a:close/>
                <a:moveTo>
                  <a:pt x="120" y="52"/>
                </a:moveTo>
                <a:cubicBezTo>
                  <a:pt x="119" y="55"/>
                  <a:pt x="119" y="55"/>
                  <a:pt x="119" y="56"/>
                </a:cubicBezTo>
                <a:cubicBezTo>
                  <a:pt x="120" y="55"/>
                  <a:pt x="120" y="55"/>
                  <a:pt x="120" y="54"/>
                </a:cubicBezTo>
                <a:cubicBezTo>
                  <a:pt x="121" y="53"/>
                  <a:pt x="121" y="53"/>
                  <a:pt x="120" y="52"/>
                </a:cubicBezTo>
                <a:close/>
                <a:moveTo>
                  <a:pt x="32" y="96"/>
                </a:moveTo>
                <a:cubicBezTo>
                  <a:pt x="32" y="96"/>
                  <a:pt x="32" y="97"/>
                  <a:pt x="31" y="97"/>
                </a:cubicBezTo>
                <a:cubicBezTo>
                  <a:pt x="32" y="98"/>
                  <a:pt x="33" y="99"/>
                  <a:pt x="34" y="100"/>
                </a:cubicBezTo>
                <a:cubicBezTo>
                  <a:pt x="34" y="100"/>
                  <a:pt x="34" y="100"/>
                  <a:pt x="34" y="100"/>
                </a:cubicBezTo>
                <a:cubicBezTo>
                  <a:pt x="33" y="99"/>
                  <a:pt x="33" y="98"/>
                  <a:pt x="32" y="96"/>
                </a:cubicBezTo>
                <a:close/>
                <a:moveTo>
                  <a:pt x="52" y="111"/>
                </a:moveTo>
                <a:cubicBezTo>
                  <a:pt x="52" y="110"/>
                  <a:pt x="52" y="110"/>
                  <a:pt x="52" y="109"/>
                </a:cubicBezTo>
                <a:cubicBezTo>
                  <a:pt x="52" y="109"/>
                  <a:pt x="52" y="109"/>
                  <a:pt x="52" y="109"/>
                </a:cubicBezTo>
                <a:cubicBezTo>
                  <a:pt x="52" y="108"/>
                  <a:pt x="52" y="108"/>
                  <a:pt x="51" y="108"/>
                </a:cubicBezTo>
                <a:cubicBezTo>
                  <a:pt x="51" y="108"/>
                  <a:pt x="51" y="109"/>
                  <a:pt x="50" y="109"/>
                </a:cubicBezTo>
                <a:cubicBezTo>
                  <a:pt x="51" y="110"/>
                  <a:pt x="51" y="110"/>
                  <a:pt x="52" y="111"/>
                </a:cubicBezTo>
                <a:close/>
                <a:moveTo>
                  <a:pt x="205" y="127"/>
                </a:moveTo>
                <a:cubicBezTo>
                  <a:pt x="207" y="125"/>
                  <a:pt x="208" y="123"/>
                  <a:pt x="210" y="121"/>
                </a:cubicBezTo>
                <a:cubicBezTo>
                  <a:pt x="210" y="121"/>
                  <a:pt x="210" y="121"/>
                  <a:pt x="210" y="121"/>
                </a:cubicBezTo>
                <a:cubicBezTo>
                  <a:pt x="208" y="123"/>
                  <a:pt x="206" y="125"/>
                  <a:pt x="205" y="127"/>
                </a:cubicBezTo>
                <a:close/>
                <a:moveTo>
                  <a:pt x="233" y="98"/>
                </a:moveTo>
                <a:cubicBezTo>
                  <a:pt x="233" y="99"/>
                  <a:pt x="233" y="99"/>
                  <a:pt x="234" y="100"/>
                </a:cubicBezTo>
                <a:cubicBezTo>
                  <a:pt x="235" y="98"/>
                  <a:pt x="235" y="98"/>
                  <a:pt x="235" y="96"/>
                </a:cubicBezTo>
                <a:cubicBezTo>
                  <a:pt x="234" y="97"/>
                  <a:pt x="234" y="98"/>
                  <a:pt x="233" y="98"/>
                </a:cubicBezTo>
                <a:close/>
                <a:moveTo>
                  <a:pt x="55" y="45"/>
                </a:moveTo>
                <a:cubicBezTo>
                  <a:pt x="55" y="46"/>
                  <a:pt x="54" y="47"/>
                  <a:pt x="54" y="47"/>
                </a:cubicBezTo>
                <a:cubicBezTo>
                  <a:pt x="55" y="48"/>
                  <a:pt x="56" y="48"/>
                  <a:pt x="56" y="48"/>
                </a:cubicBezTo>
                <a:cubicBezTo>
                  <a:pt x="56" y="47"/>
                  <a:pt x="56" y="46"/>
                  <a:pt x="55" y="45"/>
                </a:cubicBezTo>
                <a:close/>
                <a:moveTo>
                  <a:pt x="139" y="178"/>
                </a:moveTo>
                <a:cubicBezTo>
                  <a:pt x="139" y="178"/>
                  <a:pt x="139" y="177"/>
                  <a:pt x="139" y="177"/>
                </a:cubicBezTo>
                <a:cubicBezTo>
                  <a:pt x="139" y="176"/>
                  <a:pt x="138" y="176"/>
                  <a:pt x="137" y="176"/>
                </a:cubicBezTo>
                <a:cubicBezTo>
                  <a:pt x="138" y="177"/>
                  <a:pt x="138" y="178"/>
                  <a:pt x="138" y="178"/>
                </a:cubicBezTo>
                <a:cubicBezTo>
                  <a:pt x="139" y="178"/>
                  <a:pt x="139" y="178"/>
                  <a:pt x="139" y="178"/>
                </a:cubicBezTo>
                <a:close/>
                <a:moveTo>
                  <a:pt x="109" y="102"/>
                </a:moveTo>
                <a:cubicBezTo>
                  <a:pt x="110" y="101"/>
                  <a:pt x="111" y="99"/>
                  <a:pt x="111" y="99"/>
                </a:cubicBezTo>
                <a:cubicBezTo>
                  <a:pt x="110" y="99"/>
                  <a:pt x="109" y="100"/>
                  <a:pt x="108" y="101"/>
                </a:cubicBezTo>
                <a:cubicBezTo>
                  <a:pt x="108" y="101"/>
                  <a:pt x="109" y="102"/>
                  <a:pt x="109" y="102"/>
                </a:cubicBezTo>
                <a:close/>
                <a:moveTo>
                  <a:pt x="84" y="117"/>
                </a:moveTo>
                <a:cubicBezTo>
                  <a:pt x="84" y="116"/>
                  <a:pt x="84" y="115"/>
                  <a:pt x="84" y="114"/>
                </a:cubicBezTo>
                <a:cubicBezTo>
                  <a:pt x="84" y="115"/>
                  <a:pt x="83" y="115"/>
                  <a:pt x="83" y="116"/>
                </a:cubicBezTo>
                <a:cubicBezTo>
                  <a:pt x="83" y="116"/>
                  <a:pt x="84" y="117"/>
                  <a:pt x="84" y="117"/>
                </a:cubicBezTo>
                <a:close/>
                <a:moveTo>
                  <a:pt x="163" y="70"/>
                </a:moveTo>
                <a:cubicBezTo>
                  <a:pt x="164" y="70"/>
                  <a:pt x="164" y="69"/>
                  <a:pt x="165" y="69"/>
                </a:cubicBezTo>
                <a:cubicBezTo>
                  <a:pt x="165" y="68"/>
                  <a:pt x="164" y="68"/>
                  <a:pt x="164" y="68"/>
                </a:cubicBezTo>
                <a:cubicBezTo>
                  <a:pt x="163" y="68"/>
                  <a:pt x="163" y="68"/>
                  <a:pt x="163" y="69"/>
                </a:cubicBezTo>
                <a:cubicBezTo>
                  <a:pt x="163" y="69"/>
                  <a:pt x="163" y="70"/>
                  <a:pt x="163" y="70"/>
                </a:cubicBezTo>
                <a:close/>
                <a:moveTo>
                  <a:pt x="177" y="117"/>
                </a:moveTo>
                <a:cubicBezTo>
                  <a:pt x="176" y="117"/>
                  <a:pt x="176" y="118"/>
                  <a:pt x="176" y="118"/>
                </a:cubicBezTo>
                <a:cubicBezTo>
                  <a:pt x="176" y="119"/>
                  <a:pt x="175" y="120"/>
                  <a:pt x="175" y="121"/>
                </a:cubicBezTo>
                <a:cubicBezTo>
                  <a:pt x="175" y="121"/>
                  <a:pt x="175" y="121"/>
                  <a:pt x="176" y="121"/>
                </a:cubicBezTo>
                <a:cubicBezTo>
                  <a:pt x="176" y="120"/>
                  <a:pt x="176" y="118"/>
                  <a:pt x="177" y="117"/>
                </a:cubicBezTo>
                <a:close/>
                <a:moveTo>
                  <a:pt x="230" y="102"/>
                </a:moveTo>
                <a:cubicBezTo>
                  <a:pt x="230" y="102"/>
                  <a:pt x="230" y="102"/>
                  <a:pt x="230" y="102"/>
                </a:cubicBezTo>
                <a:cubicBezTo>
                  <a:pt x="230" y="102"/>
                  <a:pt x="231" y="102"/>
                  <a:pt x="231" y="102"/>
                </a:cubicBezTo>
                <a:cubicBezTo>
                  <a:pt x="232" y="102"/>
                  <a:pt x="232" y="102"/>
                  <a:pt x="232" y="101"/>
                </a:cubicBezTo>
                <a:cubicBezTo>
                  <a:pt x="232" y="101"/>
                  <a:pt x="231" y="100"/>
                  <a:pt x="231" y="100"/>
                </a:cubicBezTo>
                <a:cubicBezTo>
                  <a:pt x="231" y="101"/>
                  <a:pt x="230" y="101"/>
                  <a:pt x="230" y="102"/>
                </a:cubicBezTo>
                <a:close/>
                <a:moveTo>
                  <a:pt x="228" y="70"/>
                </a:moveTo>
                <a:cubicBezTo>
                  <a:pt x="228" y="70"/>
                  <a:pt x="228" y="70"/>
                  <a:pt x="228" y="71"/>
                </a:cubicBezTo>
                <a:cubicBezTo>
                  <a:pt x="228" y="72"/>
                  <a:pt x="227" y="73"/>
                  <a:pt x="227" y="74"/>
                </a:cubicBezTo>
                <a:cubicBezTo>
                  <a:pt x="227" y="75"/>
                  <a:pt x="227" y="75"/>
                  <a:pt x="227" y="75"/>
                </a:cubicBezTo>
                <a:cubicBezTo>
                  <a:pt x="227" y="75"/>
                  <a:pt x="228" y="75"/>
                  <a:pt x="228" y="75"/>
                </a:cubicBezTo>
                <a:cubicBezTo>
                  <a:pt x="228" y="74"/>
                  <a:pt x="228" y="72"/>
                  <a:pt x="228" y="70"/>
                </a:cubicBezTo>
                <a:close/>
                <a:moveTo>
                  <a:pt x="198" y="113"/>
                </a:moveTo>
                <a:cubicBezTo>
                  <a:pt x="198" y="113"/>
                  <a:pt x="198" y="113"/>
                  <a:pt x="198" y="113"/>
                </a:cubicBezTo>
                <a:cubicBezTo>
                  <a:pt x="197" y="113"/>
                  <a:pt x="196" y="114"/>
                  <a:pt x="196" y="114"/>
                </a:cubicBezTo>
                <a:cubicBezTo>
                  <a:pt x="195" y="115"/>
                  <a:pt x="195" y="115"/>
                  <a:pt x="195" y="115"/>
                </a:cubicBezTo>
                <a:cubicBezTo>
                  <a:pt x="195" y="115"/>
                  <a:pt x="195" y="116"/>
                  <a:pt x="196" y="116"/>
                </a:cubicBezTo>
                <a:cubicBezTo>
                  <a:pt x="197" y="115"/>
                  <a:pt x="197" y="114"/>
                  <a:pt x="198" y="113"/>
                </a:cubicBezTo>
                <a:close/>
                <a:moveTo>
                  <a:pt x="220" y="115"/>
                </a:moveTo>
                <a:cubicBezTo>
                  <a:pt x="220" y="115"/>
                  <a:pt x="220" y="115"/>
                  <a:pt x="220" y="115"/>
                </a:cubicBezTo>
                <a:cubicBezTo>
                  <a:pt x="221" y="114"/>
                  <a:pt x="222" y="113"/>
                  <a:pt x="223" y="112"/>
                </a:cubicBezTo>
                <a:cubicBezTo>
                  <a:pt x="222" y="112"/>
                  <a:pt x="222" y="112"/>
                  <a:pt x="222" y="111"/>
                </a:cubicBezTo>
                <a:cubicBezTo>
                  <a:pt x="221" y="112"/>
                  <a:pt x="220" y="113"/>
                  <a:pt x="220" y="114"/>
                </a:cubicBezTo>
                <a:cubicBezTo>
                  <a:pt x="220" y="114"/>
                  <a:pt x="220" y="115"/>
                  <a:pt x="220" y="115"/>
                </a:cubicBezTo>
                <a:close/>
                <a:moveTo>
                  <a:pt x="258" y="36"/>
                </a:moveTo>
                <a:cubicBezTo>
                  <a:pt x="258" y="38"/>
                  <a:pt x="258" y="40"/>
                  <a:pt x="258" y="41"/>
                </a:cubicBezTo>
                <a:cubicBezTo>
                  <a:pt x="259" y="40"/>
                  <a:pt x="259" y="38"/>
                  <a:pt x="258" y="36"/>
                </a:cubicBezTo>
                <a:close/>
                <a:moveTo>
                  <a:pt x="120" y="24"/>
                </a:moveTo>
                <a:cubicBezTo>
                  <a:pt x="120" y="24"/>
                  <a:pt x="120" y="25"/>
                  <a:pt x="120" y="25"/>
                </a:cubicBezTo>
                <a:cubicBezTo>
                  <a:pt x="120" y="25"/>
                  <a:pt x="120" y="26"/>
                  <a:pt x="121" y="25"/>
                </a:cubicBezTo>
                <a:cubicBezTo>
                  <a:pt x="121" y="25"/>
                  <a:pt x="122" y="25"/>
                  <a:pt x="122" y="24"/>
                </a:cubicBezTo>
                <a:cubicBezTo>
                  <a:pt x="122" y="24"/>
                  <a:pt x="122" y="24"/>
                  <a:pt x="122" y="24"/>
                </a:cubicBezTo>
                <a:cubicBezTo>
                  <a:pt x="122" y="24"/>
                  <a:pt x="122" y="24"/>
                  <a:pt x="122" y="24"/>
                </a:cubicBezTo>
                <a:cubicBezTo>
                  <a:pt x="121" y="24"/>
                  <a:pt x="121" y="24"/>
                  <a:pt x="120" y="24"/>
                </a:cubicBezTo>
                <a:close/>
                <a:moveTo>
                  <a:pt x="165" y="62"/>
                </a:moveTo>
                <a:cubicBezTo>
                  <a:pt x="166" y="63"/>
                  <a:pt x="166" y="63"/>
                  <a:pt x="167" y="62"/>
                </a:cubicBezTo>
                <a:cubicBezTo>
                  <a:pt x="167" y="62"/>
                  <a:pt x="167" y="60"/>
                  <a:pt x="167" y="59"/>
                </a:cubicBezTo>
                <a:cubicBezTo>
                  <a:pt x="167" y="60"/>
                  <a:pt x="166" y="61"/>
                  <a:pt x="165" y="62"/>
                </a:cubicBezTo>
                <a:close/>
                <a:moveTo>
                  <a:pt x="153" y="138"/>
                </a:moveTo>
                <a:cubicBezTo>
                  <a:pt x="154" y="137"/>
                  <a:pt x="154" y="136"/>
                  <a:pt x="153" y="135"/>
                </a:cubicBezTo>
                <a:cubicBezTo>
                  <a:pt x="152" y="136"/>
                  <a:pt x="152" y="137"/>
                  <a:pt x="153" y="138"/>
                </a:cubicBezTo>
                <a:close/>
                <a:moveTo>
                  <a:pt x="203" y="121"/>
                </a:moveTo>
                <a:cubicBezTo>
                  <a:pt x="203" y="121"/>
                  <a:pt x="203" y="121"/>
                  <a:pt x="203" y="120"/>
                </a:cubicBezTo>
                <a:cubicBezTo>
                  <a:pt x="204" y="120"/>
                  <a:pt x="204" y="120"/>
                  <a:pt x="204" y="120"/>
                </a:cubicBezTo>
                <a:cubicBezTo>
                  <a:pt x="205" y="119"/>
                  <a:pt x="205" y="119"/>
                  <a:pt x="204" y="118"/>
                </a:cubicBezTo>
                <a:cubicBezTo>
                  <a:pt x="204" y="119"/>
                  <a:pt x="203" y="119"/>
                  <a:pt x="203" y="121"/>
                </a:cubicBezTo>
                <a:close/>
                <a:moveTo>
                  <a:pt x="153" y="125"/>
                </a:moveTo>
                <a:cubicBezTo>
                  <a:pt x="152" y="127"/>
                  <a:pt x="152" y="128"/>
                  <a:pt x="153" y="129"/>
                </a:cubicBezTo>
                <a:cubicBezTo>
                  <a:pt x="153" y="128"/>
                  <a:pt x="153" y="128"/>
                  <a:pt x="153" y="125"/>
                </a:cubicBezTo>
                <a:close/>
                <a:moveTo>
                  <a:pt x="183" y="115"/>
                </a:moveTo>
                <a:cubicBezTo>
                  <a:pt x="182" y="118"/>
                  <a:pt x="182" y="118"/>
                  <a:pt x="182" y="118"/>
                </a:cubicBezTo>
                <a:cubicBezTo>
                  <a:pt x="183" y="118"/>
                  <a:pt x="183" y="117"/>
                  <a:pt x="184" y="116"/>
                </a:cubicBezTo>
                <a:cubicBezTo>
                  <a:pt x="183" y="116"/>
                  <a:pt x="183" y="116"/>
                  <a:pt x="183" y="115"/>
                </a:cubicBezTo>
                <a:close/>
                <a:moveTo>
                  <a:pt x="210" y="98"/>
                </a:moveTo>
                <a:cubicBezTo>
                  <a:pt x="210" y="97"/>
                  <a:pt x="210" y="97"/>
                  <a:pt x="210" y="96"/>
                </a:cubicBezTo>
                <a:cubicBezTo>
                  <a:pt x="210" y="96"/>
                  <a:pt x="210" y="95"/>
                  <a:pt x="210" y="95"/>
                </a:cubicBezTo>
                <a:cubicBezTo>
                  <a:pt x="209" y="95"/>
                  <a:pt x="209" y="95"/>
                  <a:pt x="209" y="95"/>
                </a:cubicBezTo>
                <a:cubicBezTo>
                  <a:pt x="209" y="96"/>
                  <a:pt x="209" y="97"/>
                  <a:pt x="209" y="98"/>
                </a:cubicBezTo>
                <a:cubicBezTo>
                  <a:pt x="210" y="98"/>
                  <a:pt x="210" y="98"/>
                  <a:pt x="210" y="98"/>
                </a:cubicBezTo>
                <a:close/>
                <a:moveTo>
                  <a:pt x="186" y="111"/>
                </a:moveTo>
                <a:cubicBezTo>
                  <a:pt x="187" y="110"/>
                  <a:pt x="187" y="110"/>
                  <a:pt x="186" y="108"/>
                </a:cubicBezTo>
                <a:cubicBezTo>
                  <a:pt x="186" y="109"/>
                  <a:pt x="186" y="109"/>
                  <a:pt x="186" y="109"/>
                </a:cubicBezTo>
                <a:cubicBezTo>
                  <a:pt x="185" y="110"/>
                  <a:pt x="185" y="110"/>
                  <a:pt x="186" y="111"/>
                </a:cubicBezTo>
                <a:close/>
                <a:moveTo>
                  <a:pt x="99" y="77"/>
                </a:moveTo>
                <a:cubicBezTo>
                  <a:pt x="99" y="77"/>
                  <a:pt x="99" y="77"/>
                  <a:pt x="99" y="77"/>
                </a:cubicBezTo>
                <a:cubicBezTo>
                  <a:pt x="100" y="77"/>
                  <a:pt x="101" y="76"/>
                  <a:pt x="101" y="75"/>
                </a:cubicBezTo>
                <a:cubicBezTo>
                  <a:pt x="102" y="75"/>
                  <a:pt x="102" y="75"/>
                  <a:pt x="101" y="74"/>
                </a:cubicBezTo>
                <a:cubicBezTo>
                  <a:pt x="100" y="75"/>
                  <a:pt x="100" y="76"/>
                  <a:pt x="99" y="77"/>
                </a:cubicBezTo>
                <a:close/>
                <a:moveTo>
                  <a:pt x="221" y="67"/>
                </a:moveTo>
                <a:cubicBezTo>
                  <a:pt x="221" y="68"/>
                  <a:pt x="221" y="68"/>
                  <a:pt x="221" y="69"/>
                </a:cubicBezTo>
                <a:cubicBezTo>
                  <a:pt x="222" y="68"/>
                  <a:pt x="222" y="68"/>
                  <a:pt x="222" y="67"/>
                </a:cubicBezTo>
                <a:cubicBezTo>
                  <a:pt x="222" y="67"/>
                  <a:pt x="221" y="67"/>
                  <a:pt x="221" y="67"/>
                </a:cubicBezTo>
                <a:close/>
                <a:moveTo>
                  <a:pt x="97" y="82"/>
                </a:moveTo>
                <a:cubicBezTo>
                  <a:pt x="96" y="83"/>
                  <a:pt x="95" y="83"/>
                  <a:pt x="95" y="84"/>
                </a:cubicBezTo>
                <a:cubicBezTo>
                  <a:pt x="96" y="84"/>
                  <a:pt x="96" y="84"/>
                  <a:pt x="97" y="84"/>
                </a:cubicBezTo>
                <a:cubicBezTo>
                  <a:pt x="97" y="83"/>
                  <a:pt x="97" y="83"/>
                  <a:pt x="97" y="82"/>
                </a:cubicBezTo>
                <a:close/>
                <a:moveTo>
                  <a:pt x="116" y="89"/>
                </a:moveTo>
                <a:cubicBezTo>
                  <a:pt x="116" y="88"/>
                  <a:pt x="116" y="88"/>
                  <a:pt x="116" y="87"/>
                </a:cubicBezTo>
                <a:cubicBezTo>
                  <a:pt x="116" y="87"/>
                  <a:pt x="115" y="88"/>
                  <a:pt x="115" y="88"/>
                </a:cubicBezTo>
                <a:cubicBezTo>
                  <a:pt x="115" y="88"/>
                  <a:pt x="115" y="89"/>
                  <a:pt x="116" y="89"/>
                </a:cubicBezTo>
                <a:close/>
                <a:moveTo>
                  <a:pt x="170" y="102"/>
                </a:moveTo>
                <a:cubicBezTo>
                  <a:pt x="170" y="102"/>
                  <a:pt x="170" y="102"/>
                  <a:pt x="170" y="102"/>
                </a:cubicBezTo>
                <a:cubicBezTo>
                  <a:pt x="169" y="102"/>
                  <a:pt x="168" y="103"/>
                  <a:pt x="168" y="104"/>
                </a:cubicBezTo>
                <a:cubicBezTo>
                  <a:pt x="167" y="105"/>
                  <a:pt x="167" y="105"/>
                  <a:pt x="168" y="105"/>
                </a:cubicBezTo>
                <a:cubicBezTo>
                  <a:pt x="168" y="104"/>
                  <a:pt x="169" y="103"/>
                  <a:pt x="170" y="102"/>
                </a:cubicBezTo>
                <a:close/>
                <a:moveTo>
                  <a:pt x="55" y="106"/>
                </a:moveTo>
                <a:cubicBezTo>
                  <a:pt x="55" y="106"/>
                  <a:pt x="55" y="106"/>
                  <a:pt x="55" y="106"/>
                </a:cubicBezTo>
                <a:cubicBezTo>
                  <a:pt x="55" y="107"/>
                  <a:pt x="56" y="108"/>
                  <a:pt x="57" y="109"/>
                </a:cubicBezTo>
                <a:cubicBezTo>
                  <a:pt x="56" y="108"/>
                  <a:pt x="56" y="106"/>
                  <a:pt x="55" y="106"/>
                </a:cubicBezTo>
                <a:close/>
                <a:moveTo>
                  <a:pt x="82" y="86"/>
                </a:moveTo>
                <a:cubicBezTo>
                  <a:pt x="82" y="86"/>
                  <a:pt x="82" y="86"/>
                  <a:pt x="82" y="86"/>
                </a:cubicBezTo>
                <a:cubicBezTo>
                  <a:pt x="82" y="85"/>
                  <a:pt x="82" y="85"/>
                  <a:pt x="82" y="84"/>
                </a:cubicBezTo>
                <a:cubicBezTo>
                  <a:pt x="81" y="84"/>
                  <a:pt x="81" y="84"/>
                  <a:pt x="80" y="85"/>
                </a:cubicBezTo>
                <a:cubicBezTo>
                  <a:pt x="81" y="85"/>
                  <a:pt x="81" y="86"/>
                  <a:pt x="82" y="86"/>
                </a:cubicBezTo>
                <a:close/>
                <a:moveTo>
                  <a:pt x="164" y="97"/>
                </a:moveTo>
                <a:cubicBezTo>
                  <a:pt x="162" y="98"/>
                  <a:pt x="162" y="98"/>
                  <a:pt x="162" y="99"/>
                </a:cubicBezTo>
                <a:cubicBezTo>
                  <a:pt x="163" y="98"/>
                  <a:pt x="164" y="98"/>
                  <a:pt x="164" y="97"/>
                </a:cubicBezTo>
                <a:close/>
                <a:moveTo>
                  <a:pt x="47" y="116"/>
                </a:moveTo>
                <a:cubicBezTo>
                  <a:pt x="47" y="116"/>
                  <a:pt x="47" y="116"/>
                  <a:pt x="48" y="116"/>
                </a:cubicBezTo>
                <a:cubicBezTo>
                  <a:pt x="48" y="117"/>
                  <a:pt x="48" y="117"/>
                  <a:pt x="48" y="117"/>
                </a:cubicBezTo>
                <a:cubicBezTo>
                  <a:pt x="48" y="116"/>
                  <a:pt x="48" y="115"/>
                  <a:pt x="47" y="114"/>
                </a:cubicBezTo>
                <a:cubicBezTo>
                  <a:pt x="47" y="114"/>
                  <a:pt x="47" y="114"/>
                  <a:pt x="47" y="115"/>
                </a:cubicBezTo>
                <a:cubicBezTo>
                  <a:pt x="47" y="115"/>
                  <a:pt x="47" y="115"/>
                  <a:pt x="47" y="116"/>
                </a:cubicBezTo>
                <a:close/>
                <a:moveTo>
                  <a:pt x="106" y="149"/>
                </a:moveTo>
                <a:cubicBezTo>
                  <a:pt x="105" y="151"/>
                  <a:pt x="105" y="151"/>
                  <a:pt x="106" y="152"/>
                </a:cubicBezTo>
                <a:cubicBezTo>
                  <a:pt x="107" y="152"/>
                  <a:pt x="107" y="152"/>
                  <a:pt x="107" y="152"/>
                </a:cubicBezTo>
                <a:cubicBezTo>
                  <a:pt x="107" y="152"/>
                  <a:pt x="107" y="152"/>
                  <a:pt x="108" y="152"/>
                </a:cubicBezTo>
                <a:cubicBezTo>
                  <a:pt x="107" y="151"/>
                  <a:pt x="107" y="150"/>
                  <a:pt x="106" y="149"/>
                </a:cubicBezTo>
                <a:close/>
                <a:moveTo>
                  <a:pt x="188" y="144"/>
                </a:moveTo>
                <a:cubicBezTo>
                  <a:pt x="189" y="143"/>
                  <a:pt x="189" y="143"/>
                  <a:pt x="190" y="142"/>
                </a:cubicBezTo>
                <a:cubicBezTo>
                  <a:pt x="190" y="142"/>
                  <a:pt x="190" y="142"/>
                  <a:pt x="190" y="141"/>
                </a:cubicBezTo>
                <a:cubicBezTo>
                  <a:pt x="190" y="141"/>
                  <a:pt x="190" y="141"/>
                  <a:pt x="190" y="141"/>
                </a:cubicBezTo>
                <a:cubicBezTo>
                  <a:pt x="189" y="142"/>
                  <a:pt x="188" y="143"/>
                  <a:pt x="188" y="144"/>
                </a:cubicBezTo>
                <a:cubicBezTo>
                  <a:pt x="188" y="144"/>
                  <a:pt x="188" y="144"/>
                  <a:pt x="188" y="144"/>
                </a:cubicBezTo>
                <a:close/>
                <a:moveTo>
                  <a:pt x="247" y="83"/>
                </a:moveTo>
                <a:cubicBezTo>
                  <a:pt x="247" y="83"/>
                  <a:pt x="247" y="83"/>
                  <a:pt x="247" y="83"/>
                </a:cubicBezTo>
                <a:cubicBezTo>
                  <a:pt x="247" y="84"/>
                  <a:pt x="245" y="84"/>
                  <a:pt x="245" y="86"/>
                </a:cubicBezTo>
                <a:cubicBezTo>
                  <a:pt x="246" y="85"/>
                  <a:pt x="247" y="84"/>
                  <a:pt x="247" y="83"/>
                </a:cubicBezTo>
                <a:close/>
                <a:moveTo>
                  <a:pt x="163" y="94"/>
                </a:moveTo>
                <a:cubicBezTo>
                  <a:pt x="164" y="93"/>
                  <a:pt x="165" y="93"/>
                  <a:pt x="164" y="91"/>
                </a:cubicBezTo>
                <a:cubicBezTo>
                  <a:pt x="164" y="92"/>
                  <a:pt x="163" y="93"/>
                  <a:pt x="163" y="94"/>
                </a:cubicBezTo>
                <a:close/>
                <a:moveTo>
                  <a:pt x="52" y="115"/>
                </a:moveTo>
                <a:cubicBezTo>
                  <a:pt x="52" y="113"/>
                  <a:pt x="51" y="112"/>
                  <a:pt x="50" y="112"/>
                </a:cubicBezTo>
                <a:cubicBezTo>
                  <a:pt x="50" y="113"/>
                  <a:pt x="51" y="114"/>
                  <a:pt x="52" y="115"/>
                </a:cubicBezTo>
                <a:close/>
                <a:moveTo>
                  <a:pt x="142" y="116"/>
                </a:moveTo>
                <a:cubicBezTo>
                  <a:pt x="143" y="116"/>
                  <a:pt x="143" y="116"/>
                  <a:pt x="143" y="116"/>
                </a:cubicBezTo>
                <a:cubicBezTo>
                  <a:pt x="143" y="115"/>
                  <a:pt x="143" y="115"/>
                  <a:pt x="143" y="115"/>
                </a:cubicBezTo>
                <a:cubicBezTo>
                  <a:pt x="143" y="114"/>
                  <a:pt x="143" y="113"/>
                  <a:pt x="143" y="112"/>
                </a:cubicBezTo>
                <a:cubicBezTo>
                  <a:pt x="143" y="112"/>
                  <a:pt x="143" y="112"/>
                  <a:pt x="142" y="112"/>
                </a:cubicBezTo>
                <a:cubicBezTo>
                  <a:pt x="142" y="113"/>
                  <a:pt x="142" y="114"/>
                  <a:pt x="142" y="116"/>
                </a:cubicBezTo>
                <a:close/>
                <a:moveTo>
                  <a:pt x="155" y="99"/>
                </a:moveTo>
                <a:cubicBezTo>
                  <a:pt x="154" y="98"/>
                  <a:pt x="154" y="98"/>
                  <a:pt x="153" y="98"/>
                </a:cubicBezTo>
                <a:cubicBezTo>
                  <a:pt x="153" y="98"/>
                  <a:pt x="152" y="98"/>
                  <a:pt x="152" y="99"/>
                </a:cubicBezTo>
                <a:cubicBezTo>
                  <a:pt x="153" y="99"/>
                  <a:pt x="153" y="99"/>
                  <a:pt x="154" y="99"/>
                </a:cubicBezTo>
                <a:cubicBezTo>
                  <a:pt x="154" y="99"/>
                  <a:pt x="154" y="99"/>
                  <a:pt x="155" y="99"/>
                </a:cubicBezTo>
                <a:close/>
                <a:moveTo>
                  <a:pt x="219" y="76"/>
                </a:moveTo>
                <a:cubicBezTo>
                  <a:pt x="219" y="77"/>
                  <a:pt x="219" y="78"/>
                  <a:pt x="220" y="78"/>
                </a:cubicBezTo>
                <a:cubicBezTo>
                  <a:pt x="220" y="78"/>
                  <a:pt x="220" y="78"/>
                  <a:pt x="220" y="77"/>
                </a:cubicBezTo>
                <a:cubicBezTo>
                  <a:pt x="220" y="77"/>
                  <a:pt x="220" y="76"/>
                  <a:pt x="219" y="76"/>
                </a:cubicBezTo>
                <a:close/>
                <a:moveTo>
                  <a:pt x="26" y="69"/>
                </a:moveTo>
                <a:cubicBezTo>
                  <a:pt x="25" y="70"/>
                  <a:pt x="24" y="72"/>
                  <a:pt x="24" y="72"/>
                </a:cubicBezTo>
                <a:cubicBezTo>
                  <a:pt x="25" y="72"/>
                  <a:pt x="26" y="70"/>
                  <a:pt x="26" y="69"/>
                </a:cubicBezTo>
                <a:close/>
                <a:moveTo>
                  <a:pt x="172" y="62"/>
                </a:moveTo>
                <a:cubicBezTo>
                  <a:pt x="173" y="61"/>
                  <a:pt x="173" y="60"/>
                  <a:pt x="172" y="59"/>
                </a:cubicBezTo>
                <a:cubicBezTo>
                  <a:pt x="172" y="60"/>
                  <a:pt x="172" y="60"/>
                  <a:pt x="171" y="60"/>
                </a:cubicBezTo>
                <a:cubicBezTo>
                  <a:pt x="171" y="61"/>
                  <a:pt x="171" y="61"/>
                  <a:pt x="171" y="61"/>
                </a:cubicBezTo>
                <a:cubicBezTo>
                  <a:pt x="172" y="61"/>
                  <a:pt x="172" y="61"/>
                  <a:pt x="172" y="62"/>
                </a:cubicBezTo>
                <a:close/>
                <a:moveTo>
                  <a:pt x="192" y="133"/>
                </a:moveTo>
                <a:cubicBezTo>
                  <a:pt x="193" y="132"/>
                  <a:pt x="194" y="131"/>
                  <a:pt x="194" y="131"/>
                </a:cubicBezTo>
                <a:cubicBezTo>
                  <a:pt x="194" y="131"/>
                  <a:pt x="194" y="130"/>
                  <a:pt x="194" y="130"/>
                </a:cubicBezTo>
                <a:cubicBezTo>
                  <a:pt x="192" y="131"/>
                  <a:pt x="192" y="132"/>
                  <a:pt x="192" y="133"/>
                </a:cubicBezTo>
                <a:close/>
                <a:moveTo>
                  <a:pt x="163" y="133"/>
                </a:moveTo>
                <a:cubicBezTo>
                  <a:pt x="163" y="133"/>
                  <a:pt x="163" y="134"/>
                  <a:pt x="163" y="134"/>
                </a:cubicBezTo>
                <a:cubicBezTo>
                  <a:pt x="163" y="134"/>
                  <a:pt x="163" y="135"/>
                  <a:pt x="163" y="135"/>
                </a:cubicBezTo>
                <a:cubicBezTo>
                  <a:pt x="163" y="136"/>
                  <a:pt x="163" y="136"/>
                  <a:pt x="163" y="136"/>
                </a:cubicBezTo>
                <a:cubicBezTo>
                  <a:pt x="163" y="136"/>
                  <a:pt x="163" y="136"/>
                  <a:pt x="164" y="136"/>
                </a:cubicBezTo>
                <a:cubicBezTo>
                  <a:pt x="164" y="135"/>
                  <a:pt x="164" y="134"/>
                  <a:pt x="163" y="133"/>
                </a:cubicBezTo>
                <a:close/>
                <a:moveTo>
                  <a:pt x="113" y="105"/>
                </a:moveTo>
                <a:cubicBezTo>
                  <a:pt x="113" y="105"/>
                  <a:pt x="113" y="105"/>
                  <a:pt x="113" y="105"/>
                </a:cubicBezTo>
                <a:cubicBezTo>
                  <a:pt x="113" y="105"/>
                  <a:pt x="112" y="106"/>
                  <a:pt x="112" y="106"/>
                </a:cubicBezTo>
                <a:cubicBezTo>
                  <a:pt x="113" y="107"/>
                  <a:pt x="113" y="107"/>
                  <a:pt x="113" y="107"/>
                </a:cubicBezTo>
                <a:cubicBezTo>
                  <a:pt x="113" y="107"/>
                  <a:pt x="114" y="107"/>
                  <a:pt x="114" y="107"/>
                </a:cubicBezTo>
                <a:cubicBezTo>
                  <a:pt x="113" y="107"/>
                  <a:pt x="113" y="106"/>
                  <a:pt x="113" y="105"/>
                </a:cubicBezTo>
                <a:close/>
                <a:moveTo>
                  <a:pt x="119" y="72"/>
                </a:moveTo>
                <a:cubicBezTo>
                  <a:pt x="119" y="72"/>
                  <a:pt x="119" y="72"/>
                  <a:pt x="119" y="72"/>
                </a:cubicBezTo>
                <a:cubicBezTo>
                  <a:pt x="120" y="72"/>
                  <a:pt x="120" y="71"/>
                  <a:pt x="120" y="71"/>
                </a:cubicBezTo>
                <a:cubicBezTo>
                  <a:pt x="120" y="70"/>
                  <a:pt x="120" y="70"/>
                  <a:pt x="119" y="70"/>
                </a:cubicBezTo>
                <a:cubicBezTo>
                  <a:pt x="119" y="71"/>
                  <a:pt x="119" y="71"/>
                  <a:pt x="119" y="72"/>
                </a:cubicBezTo>
                <a:close/>
                <a:moveTo>
                  <a:pt x="160" y="141"/>
                </a:moveTo>
                <a:cubicBezTo>
                  <a:pt x="160" y="141"/>
                  <a:pt x="161" y="141"/>
                  <a:pt x="161" y="140"/>
                </a:cubicBezTo>
                <a:cubicBezTo>
                  <a:pt x="160" y="140"/>
                  <a:pt x="160" y="139"/>
                  <a:pt x="160" y="139"/>
                </a:cubicBezTo>
                <a:cubicBezTo>
                  <a:pt x="160" y="140"/>
                  <a:pt x="159" y="141"/>
                  <a:pt x="160" y="141"/>
                </a:cubicBezTo>
                <a:close/>
                <a:moveTo>
                  <a:pt x="171" y="64"/>
                </a:moveTo>
                <a:cubicBezTo>
                  <a:pt x="170" y="64"/>
                  <a:pt x="170" y="63"/>
                  <a:pt x="170" y="62"/>
                </a:cubicBezTo>
                <a:cubicBezTo>
                  <a:pt x="169" y="63"/>
                  <a:pt x="169" y="63"/>
                  <a:pt x="169" y="63"/>
                </a:cubicBezTo>
                <a:cubicBezTo>
                  <a:pt x="169" y="64"/>
                  <a:pt x="170" y="64"/>
                  <a:pt x="170" y="64"/>
                </a:cubicBezTo>
                <a:cubicBezTo>
                  <a:pt x="170" y="64"/>
                  <a:pt x="170" y="64"/>
                  <a:pt x="171" y="64"/>
                </a:cubicBezTo>
                <a:close/>
                <a:moveTo>
                  <a:pt x="123" y="44"/>
                </a:moveTo>
                <a:cubicBezTo>
                  <a:pt x="122" y="45"/>
                  <a:pt x="122" y="45"/>
                  <a:pt x="123" y="46"/>
                </a:cubicBezTo>
                <a:cubicBezTo>
                  <a:pt x="123" y="46"/>
                  <a:pt x="124" y="46"/>
                  <a:pt x="124" y="46"/>
                </a:cubicBezTo>
                <a:cubicBezTo>
                  <a:pt x="124" y="45"/>
                  <a:pt x="124" y="45"/>
                  <a:pt x="123" y="44"/>
                </a:cubicBezTo>
                <a:close/>
                <a:moveTo>
                  <a:pt x="220" y="85"/>
                </a:moveTo>
                <a:cubicBezTo>
                  <a:pt x="220" y="84"/>
                  <a:pt x="219" y="84"/>
                  <a:pt x="219" y="84"/>
                </a:cubicBezTo>
                <a:cubicBezTo>
                  <a:pt x="219" y="84"/>
                  <a:pt x="218" y="85"/>
                  <a:pt x="219" y="86"/>
                </a:cubicBezTo>
                <a:cubicBezTo>
                  <a:pt x="219" y="85"/>
                  <a:pt x="219" y="85"/>
                  <a:pt x="220" y="85"/>
                </a:cubicBezTo>
                <a:close/>
                <a:moveTo>
                  <a:pt x="109" y="125"/>
                </a:moveTo>
                <a:cubicBezTo>
                  <a:pt x="109" y="125"/>
                  <a:pt x="109" y="124"/>
                  <a:pt x="108" y="124"/>
                </a:cubicBezTo>
                <a:cubicBezTo>
                  <a:pt x="108" y="125"/>
                  <a:pt x="108" y="125"/>
                  <a:pt x="108" y="126"/>
                </a:cubicBezTo>
                <a:cubicBezTo>
                  <a:pt x="109" y="126"/>
                  <a:pt x="109" y="126"/>
                  <a:pt x="109" y="125"/>
                </a:cubicBezTo>
                <a:close/>
                <a:moveTo>
                  <a:pt x="215" y="69"/>
                </a:moveTo>
                <a:cubicBezTo>
                  <a:pt x="215" y="69"/>
                  <a:pt x="214" y="69"/>
                  <a:pt x="213" y="70"/>
                </a:cubicBezTo>
                <a:cubicBezTo>
                  <a:pt x="214" y="71"/>
                  <a:pt x="214" y="71"/>
                  <a:pt x="215" y="70"/>
                </a:cubicBezTo>
                <a:cubicBezTo>
                  <a:pt x="215" y="70"/>
                  <a:pt x="215" y="70"/>
                  <a:pt x="215" y="69"/>
                </a:cubicBezTo>
                <a:close/>
                <a:moveTo>
                  <a:pt x="103" y="137"/>
                </a:moveTo>
                <a:cubicBezTo>
                  <a:pt x="104" y="136"/>
                  <a:pt x="104" y="136"/>
                  <a:pt x="104" y="135"/>
                </a:cubicBezTo>
                <a:cubicBezTo>
                  <a:pt x="104" y="135"/>
                  <a:pt x="103" y="134"/>
                  <a:pt x="103" y="134"/>
                </a:cubicBezTo>
                <a:cubicBezTo>
                  <a:pt x="103" y="135"/>
                  <a:pt x="103" y="136"/>
                  <a:pt x="103" y="137"/>
                </a:cubicBezTo>
                <a:close/>
                <a:moveTo>
                  <a:pt x="156" y="79"/>
                </a:moveTo>
                <a:cubicBezTo>
                  <a:pt x="156" y="80"/>
                  <a:pt x="156" y="80"/>
                  <a:pt x="155" y="80"/>
                </a:cubicBezTo>
                <a:cubicBezTo>
                  <a:pt x="156" y="81"/>
                  <a:pt x="156" y="81"/>
                  <a:pt x="156" y="81"/>
                </a:cubicBezTo>
                <a:cubicBezTo>
                  <a:pt x="156" y="81"/>
                  <a:pt x="157" y="81"/>
                  <a:pt x="157" y="81"/>
                </a:cubicBezTo>
                <a:cubicBezTo>
                  <a:pt x="157" y="80"/>
                  <a:pt x="156" y="80"/>
                  <a:pt x="156" y="79"/>
                </a:cubicBezTo>
                <a:close/>
                <a:moveTo>
                  <a:pt x="107" y="157"/>
                </a:moveTo>
                <a:cubicBezTo>
                  <a:pt x="106" y="156"/>
                  <a:pt x="105" y="155"/>
                  <a:pt x="104" y="155"/>
                </a:cubicBezTo>
                <a:cubicBezTo>
                  <a:pt x="105" y="156"/>
                  <a:pt x="106" y="157"/>
                  <a:pt x="107" y="157"/>
                </a:cubicBezTo>
                <a:close/>
                <a:moveTo>
                  <a:pt x="156" y="97"/>
                </a:moveTo>
                <a:cubicBezTo>
                  <a:pt x="157" y="96"/>
                  <a:pt x="157" y="96"/>
                  <a:pt x="157" y="95"/>
                </a:cubicBezTo>
                <a:cubicBezTo>
                  <a:pt x="156" y="95"/>
                  <a:pt x="156" y="96"/>
                  <a:pt x="155" y="96"/>
                </a:cubicBezTo>
                <a:cubicBezTo>
                  <a:pt x="156" y="97"/>
                  <a:pt x="156" y="97"/>
                  <a:pt x="156" y="97"/>
                </a:cubicBezTo>
                <a:close/>
                <a:moveTo>
                  <a:pt x="160" y="161"/>
                </a:moveTo>
                <a:cubicBezTo>
                  <a:pt x="159" y="161"/>
                  <a:pt x="159" y="161"/>
                  <a:pt x="159" y="163"/>
                </a:cubicBezTo>
                <a:cubicBezTo>
                  <a:pt x="158" y="163"/>
                  <a:pt x="158" y="164"/>
                  <a:pt x="157" y="165"/>
                </a:cubicBezTo>
                <a:cubicBezTo>
                  <a:pt x="158" y="165"/>
                  <a:pt x="158" y="165"/>
                  <a:pt x="158" y="165"/>
                </a:cubicBezTo>
                <a:cubicBezTo>
                  <a:pt x="158" y="164"/>
                  <a:pt x="159" y="163"/>
                  <a:pt x="160" y="161"/>
                </a:cubicBezTo>
                <a:close/>
                <a:moveTo>
                  <a:pt x="144" y="182"/>
                </a:moveTo>
                <a:cubicBezTo>
                  <a:pt x="145" y="183"/>
                  <a:pt x="145" y="183"/>
                  <a:pt x="145" y="182"/>
                </a:cubicBezTo>
                <a:cubicBezTo>
                  <a:pt x="145" y="182"/>
                  <a:pt x="146" y="181"/>
                  <a:pt x="146" y="180"/>
                </a:cubicBezTo>
                <a:cubicBezTo>
                  <a:pt x="145" y="181"/>
                  <a:pt x="145" y="182"/>
                  <a:pt x="144" y="182"/>
                </a:cubicBezTo>
                <a:close/>
                <a:moveTo>
                  <a:pt x="112" y="101"/>
                </a:moveTo>
                <a:cubicBezTo>
                  <a:pt x="112" y="101"/>
                  <a:pt x="112" y="101"/>
                  <a:pt x="112" y="101"/>
                </a:cubicBezTo>
                <a:cubicBezTo>
                  <a:pt x="111" y="102"/>
                  <a:pt x="111" y="103"/>
                  <a:pt x="110" y="105"/>
                </a:cubicBezTo>
                <a:cubicBezTo>
                  <a:pt x="111" y="104"/>
                  <a:pt x="112" y="103"/>
                  <a:pt x="112" y="102"/>
                </a:cubicBezTo>
                <a:cubicBezTo>
                  <a:pt x="112" y="101"/>
                  <a:pt x="112" y="101"/>
                  <a:pt x="112" y="101"/>
                </a:cubicBezTo>
                <a:close/>
                <a:moveTo>
                  <a:pt x="153" y="109"/>
                </a:moveTo>
                <a:cubicBezTo>
                  <a:pt x="152" y="110"/>
                  <a:pt x="152" y="110"/>
                  <a:pt x="151" y="111"/>
                </a:cubicBezTo>
                <a:cubicBezTo>
                  <a:pt x="153" y="110"/>
                  <a:pt x="153" y="110"/>
                  <a:pt x="153" y="109"/>
                </a:cubicBezTo>
                <a:close/>
                <a:moveTo>
                  <a:pt x="242" y="80"/>
                </a:moveTo>
                <a:cubicBezTo>
                  <a:pt x="243" y="81"/>
                  <a:pt x="243" y="81"/>
                  <a:pt x="243" y="82"/>
                </a:cubicBezTo>
                <a:cubicBezTo>
                  <a:pt x="243" y="82"/>
                  <a:pt x="243" y="82"/>
                  <a:pt x="243" y="82"/>
                </a:cubicBezTo>
                <a:cubicBezTo>
                  <a:pt x="243" y="81"/>
                  <a:pt x="243" y="81"/>
                  <a:pt x="244" y="80"/>
                </a:cubicBezTo>
                <a:cubicBezTo>
                  <a:pt x="243" y="80"/>
                  <a:pt x="243" y="80"/>
                  <a:pt x="242" y="80"/>
                </a:cubicBezTo>
                <a:close/>
                <a:moveTo>
                  <a:pt x="218" y="89"/>
                </a:moveTo>
                <a:cubicBezTo>
                  <a:pt x="219" y="89"/>
                  <a:pt x="220" y="89"/>
                  <a:pt x="220" y="87"/>
                </a:cubicBezTo>
                <a:cubicBezTo>
                  <a:pt x="219" y="88"/>
                  <a:pt x="218" y="88"/>
                  <a:pt x="218" y="89"/>
                </a:cubicBezTo>
                <a:close/>
                <a:moveTo>
                  <a:pt x="96" y="138"/>
                </a:moveTo>
                <a:cubicBezTo>
                  <a:pt x="96" y="139"/>
                  <a:pt x="96" y="140"/>
                  <a:pt x="98" y="141"/>
                </a:cubicBezTo>
                <a:cubicBezTo>
                  <a:pt x="97" y="140"/>
                  <a:pt x="97" y="140"/>
                  <a:pt x="97" y="139"/>
                </a:cubicBezTo>
                <a:cubicBezTo>
                  <a:pt x="97" y="139"/>
                  <a:pt x="96" y="138"/>
                  <a:pt x="96" y="138"/>
                </a:cubicBezTo>
                <a:close/>
                <a:moveTo>
                  <a:pt x="127" y="122"/>
                </a:moveTo>
                <a:cubicBezTo>
                  <a:pt x="127" y="122"/>
                  <a:pt x="126" y="121"/>
                  <a:pt x="126" y="121"/>
                </a:cubicBezTo>
                <a:cubicBezTo>
                  <a:pt x="125" y="122"/>
                  <a:pt x="125" y="122"/>
                  <a:pt x="126" y="123"/>
                </a:cubicBezTo>
                <a:cubicBezTo>
                  <a:pt x="126" y="123"/>
                  <a:pt x="126" y="122"/>
                  <a:pt x="127" y="122"/>
                </a:cubicBezTo>
                <a:close/>
                <a:moveTo>
                  <a:pt x="83" y="77"/>
                </a:moveTo>
                <a:cubicBezTo>
                  <a:pt x="82" y="76"/>
                  <a:pt x="82" y="76"/>
                  <a:pt x="82" y="75"/>
                </a:cubicBezTo>
                <a:cubicBezTo>
                  <a:pt x="82" y="75"/>
                  <a:pt x="82" y="75"/>
                  <a:pt x="82" y="75"/>
                </a:cubicBezTo>
                <a:cubicBezTo>
                  <a:pt x="82" y="76"/>
                  <a:pt x="81" y="76"/>
                  <a:pt x="81" y="77"/>
                </a:cubicBezTo>
                <a:cubicBezTo>
                  <a:pt x="82" y="77"/>
                  <a:pt x="82" y="77"/>
                  <a:pt x="83" y="77"/>
                </a:cubicBezTo>
                <a:close/>
                <a:moveTo>
                  <a:pt x="128" y="145"/>
                </a:moveTo>
                <a:cubicBezTo>
                  <a:pt x="128" y="145"/>
                  <a:pt x="128" y="145"/>
                  <a:pt x="127" y="145"/>
                </a:cubicBezTo>
                <a:cubicBezTo>
                  <a:pt x="127" y="146"/>
                  <a:pt x="127" y="146"/>
                  <a:pt x="127" y="147"/>
                </a:cubicBezTo>
                <a:cubicBezTo>
                  <a:pt x="127" y="147"/>
                  <a:pt x="127" y="147"/>
                  <a:pt x="127" y="147"/>
                </a:cubicBezTo>
                <a:cubicBezTo>
                  <a:pt x="127" y="147"/>
                  <a:pt x="128" y="147"/>
                  <a:pt x="128" y="147"/>
                </a:cubicBezTo>
                <a:cubicBezTo>
                  <a:pt x="128" y="146"/>
                  <a:pt x="128" y="146"/>
                  <a:pt x="128" y="145"/>
                </a:cubicBezTo>
                <a:close/>
                <a:moveTo>
                  <a:pt x="112" y="110"/>
                </a:moveTo>
                <a:cubicBezTo>
                  <a:pt x="112" y="109"/>
                  <a:pt x="112" y="109"/>
                  <a:pt x="111" y="108"/>
                </a:cubicBezTo>
                <a:cubicBezTo>
                  <a:pt x="111" y="109"/>
                  <a:pt x="111" y="109"/>
                  <a:pt x="111" y="110"/>
                </a:cubicBezTo>
                <a:cubicBezTo>
                  <a:pt x="111" y="110"/>
                  <a:pt x="111" y="110"/>
                  <a:pt x="112" y="111"/>
                </a:cubicBezTo>
                <a:cubicBezTo>
                  <a:pt x="112" y="110"/>
                  <a:pt x="112" y="110"/>
                  <a:pt x="112" y="110"/>
                </a:cubicBezTo>
                <a:cubicBezTo>
                  <a:pt x="112" y="110"/>
                  <a:pt x="112" y="110"/>
                  <a:pt x="112" y="110"/>
                </a:cubicBezTo>
                <a:close/>
                <a:moveTo>
                  <a:pt x="90" y="96"/>
                </a:moveTo>
                <a:cubicBezTo>
                  <a:pt x="90" y="97"/>
                  <a:pt x="90" y="97"/>
                  <a:pt x="91" y="98"/>
                </a:cubicBezTo>
                <a:cubicBezTo>
                  <a:pt x="91" y="97"/>
                  <a:pt x="91" y="97"/>
                  <a:pt x="90" y="96"/>
                </a:cubicBezTo>
                <a:close/>
                <a:moveTo>
                  <a:pt x="181" y="132"/>
                </a:moveTo>
                <a:cubicBezTo>
                  <a:pt x="180" y="132"/>
                  <a:pt x="180" y="133"/>
                  <a:pt x="180" y="133"/>
                </a:cubicBezTo>
                <a:cubicBezTo>
                  <a:pt x="181" y="133"/>
                  <a:pt x="181" y="134"/>
                  <a:pt x="182" y="134"/>
                </a:cubicBezTo>
                <a:cubicBezTo>
                  <a:pt x="182" y="135"/>
                  <a:pt x="182" y="135"/>
                  <a:pt x="183" y="134"/>
                </a:cubicBezTo>
                <a:cubicBezTo>
                  <a:pt x="182" y="134"/>
                  <a:pt x="181" y="133"/>
                  <a:pt x="181" y="132"/>
                </a:cubicBezTo>
                <a:close/>
                <a:moveTo>
                  <a:pt x="172" y="119"/>
                </a:moveTo>
                <a:cubicBezTo>
                  <a:pt x="172" y="118"/>
                  <a:pt x="173" y="118"/>
                  <a:pt x="173" y="117"/>
                </a:cubicBezTo>
                <a:cubicBezTo>
                  <a:pt x="172" y="117"/>
                  <a:pt x="172" y="118"/>
                  <a:pt x="171" y="118"/>
                </a:cubicBezTo>
                <a:cubicBezTo>
                  <a:pt x="171" y="119"/>
                  <a:pt x="172" y="119"/>
                  <a:pt x="172" y="119"/>
                </a:cubicBezTo>
                <a:close/>
                <a:moveTo>
                  <a:pt x="93" y="55"/>
                </a:moveTo>
                <a:cubicBezTo>
                  <a:pt x="93" y="55"/>
                  <a:pt x="92" y="55"/>
                  <a:pt x="91" y="55"/>
                </a:cubicBezTo>
                <a:cubicBezTo>
                  <a:pt x="92" y="56"/>
                  <a:pt x="92" y="56"/>
                  <a:pt x="92" y="56"/>
                </a:cubicBezTo>
                <a:cubicBezTo>
                  <a:pt x="93" y="56"/>
                  <a:pt x="93" y="56"/>
                  <a:pt x="93" y="55"/>
                </a:cubicBezTo>
                <a:close/>
                <a:moveTo>
                  <a:pt x="196" y="43"/>
                </a:moveTo>
                <a:cubicBezTo>
                  <a:pt x="195" y="43"/>
                  <a:pt x="194" y="44"/>
                  <a:pt x="194" y="44"/>
                </a:cubicBezTo>
                <a:cubicBezTo>
                  <a:pt x="194" y="44"/>
                  <a:pt x="195" y="44"/>
                  <a:pt x="195" y="44"/>
                </a:cubicBezTo>
                <a:cubicBezTo>
                  <a:pt x="196" y="44"/>
                  <a:pt x="196" y="43"/>
                  <a:pt x="196" y="43"/>
                </a:cubicBezTo>
                <a:close/>
                <a:moveTo>
                  <a:pt x="232" y="65"/>
                </a:moveTo>
                <a:cubicBezTo>
                  <a:pt x="232" y="65"/>
                  <a:pt x="232" y="65"/>
                  <a:pt x="232" y="65"/>
                </a:cubicBezTo>
                <a:cubicBezTo>
                  <a:pt x="232" y="66"/>
                  <a:pt x="232" y="67"/>
                  <a:pt x="232" y="67"/>
                </a:cubicBezTo>
                <a:cubicBezTo>
                  <a:pt x="232" y="67"/>
                  <a:pt x="233" y="67"/>
                  <a:pt x="233" y="67"/>
                </a:cubicBezTo>
                <a:cubicBezTo>
                  <a:pt x="233" y="66"/>
                  <a:pt x="232" y="66"/>
                  <a:pt x="232" y="65"/>
                </a:cubicBezTo>
                <a:close/>
                <a:moveTo>
                  <a:pt x="103" y="131"/>
                </a:moveTo>
                <a:cubicBezTo>
                  <a:pt x="103" y="131"/>
                  <a:pt x="103" y="131"/>
                  <a:pt x="103" y="131"/>
                </a:cubicBezTo>
                <a:cubicBezTo>
                  <a:pt x="103" y="131"/>
                  <a:pt x="102" y="130"/>
                  <a:pt x="101" y="129"/>
                </a:cubicBezTo>
                <a:cubicBezTo>
                  <a:pt x="101" y="130"/>
                  <a:pt x="102" y="131"/>
                  <a:pt x="103" y="131"/>
                </a:cubicBezTo>
                <a:close/>
                <a:moveTo>
                  <a:pt x="38" y="75"/>
                </a:moveTo>
                <a:cubicBezTo>
                  <a:pt x="37" y="75"/>
                  <a:pt x="37" y="75"/>
                  <a:pt x="38" y="76"/>
                </a:cubicBezTo>
                <a:cubicBezTo>
                  <a:pt x="38" y="76"/>
                  <a:pt x="38" y="75"/>
                  <a:pt x="38" y="75"/>
                </a:cubicBezTo>
                <a:close/>
                <a:moveTo>
                  <a:pt x="162" y="127"/>
                </a:moveTo>
                <a:cubicBezTo>
                  <a:pt x="163" y="126"/>
                  <a:pt x="163" y="126"/>
                  <a:pt x="162" y="125"/>
                </a:cubicBezTo>
                <a:cubicBezTo>
                  <a:pt x="161" y="126"/>
                  <a:pt x="161" y="126"/>
                  <a:pt x="162" y="127"/>
                </a:cubicBezTo>
                <a:close/>
                <a:moveTo>
                  <a:pt x="26" y="88"/>
                </a:moveTo>
                <a:cubicBezTo>
                  <a:pt x="26" y="88"/>
                  <a:pt x="26" y="88"/>
                  <a:pt x="26" y="88"/>
                </a:cubicBezTo>
                <a:cubicBezTo>
                  <a:pt x="26" y="88"/>
                  <a:pt x="26" y="89"/>
                  <a:pt x="27" y="89"/>
                </a:cubicBezTo>
                <a:cubicBezTo>
                  <a:pt x="27" y="89"/>
                  <a:pt x="27" y="90"/>
                  <a:pt x="28" y="89"/>
                </a:cubicBezTo>
                <a:cubicBezTo>
                  <a:pt x="27" y="89"/>
                  <a:pt x="27" y="88"/>
                  <a:pt x="26" y="88"/>
                </a:cubicBezTo>
                <a:close/>
                <a:moveTo>
                  <a:pt x="28" y="103"/>
                </a:moveTo>
                <a:cubicBezTo>
                  <a:pt x="29" y="102"/>
                  <a:pt x="29" y="101"/>
                  <a:pt x="28" y="100"/>
                </a:cubicBezTo>
                <a:cubicBezTo>
                  <a:pt x="28" y="101"/>
                  <a:pt x="28" y="102"/>
                  <a:pt x="28" y="103"/>
                </a:cubicBezTo>
                <a:close/>
                <a:moveTo>
                  <a:pt x="239" y="85"/>
                </a:moveTo>
                <a:cubicBezTo>
                  <a:pt x="239" y="85"/>
                  <a:pt x="239" y="85"/>
                  <a:pt x="239" y="85"/>
                </a:cubicBezTo>
                <a:cubicBezTo>
                  <a:pt x="238" y="85"/>
                  <a:pt x="238" y="86"/>
                  <a:pt x="238" y="87"/>
                </a:cubicBezTo>
                <a:cubicBezTo>
                  <a:pt x="238" y="87"/>
                  <a:pt x="239" y="86"/>
                  <a:pt x="239" y="85"/>
                </a:cubicBezTo>
                <a:close/>
                <a:moveTo>
                  <a:pt x="89" y="128"/>
                </a:moveTo>
                <a:cubicBezTo>
                  <a:pt x="88" y="127"/>
                  <a:pt x="88" y="126"/>
                  <a:pt x="87" y="126"/>
                </a:cubicBezTo>
                <a:cubicBezTo>
                  <a:pt x="87" y="127"/>
                  <a:pt x="88" y="127"/>
                  <a:pt x="89" y="128"/>
                </a:cubicBezTo>
                <a:close/>
                <a:moveTo>
                  <a:pt x="153" y="113"/>
                </a:moveTo>
                <a:cubicBezTo>
                  <a:pt x="153" y="113"/>
                  <a:pt x="152" y="113"/>
                  <a:pt x="152" y="114"/>
                </a:cubicBezTo>
                <a:cubicBezTo>
                  <a:pt x="152" y="114"/>
                  <a:pt x="152" y="115"/>
                  <a:pt x="153" y="115"/>
                </a:cubicBezTo>
                <a:cubicBezTo>
                  <a:pt x="153" y="115"/>
                  <a:pt x="153" y="114"/>
                  <a:pt x="153" y="113"/>
                </a:cubicBezTo>
                <a:close/>
                <a:moveTo>
                  <a:pt x="117" y="75"/>
                </a:moveTo>
                <a:cubicBezTo>
                  <a:pt x="117" y="74"/>
                  <a:pt x="116" y="74"/>
                  <a:pt x="116" y="73"/>
                </a:cubicBezTo>
                <a:cubicBezTo>
                  <a:pt x="115" y="74"/>
                  <a:pt x="116" y="74"/>
                  <a:pt x="117" y="75"/>
                </a:cubicBezTo>
                <a:close/>
                <a:moveTo>
                  <a:pt x="106" y="116"/>
                </a:moveTo>
                <a:cubicBezTo>
                  <a:pt x="106" y="115"/>
                  <a:pt x="106" y="115"/>
                  <a:pt x="106" y="114"/>
                </a:cubicBezTo>
                <a:cubicBezTo>
                  <a:pt x="105" y="114"/>
                  <a:pt x="105" y="115"/>
                  <a:pt x="105" y="115"/>
                </a:cubicBezTo>
                <a:cubicBezTo>
                  <a:pt x="105" y="115"/>
                  <a:pt x="105" y="115"/>
                  <a:pt x="105" y="115"/>
                </a:cubicBezTo>
                <a:cubicBezTo>
                  <a:pt x="105" y="116"/>
                  <a:pt x="105" y="116"/>
                  <a:pt x="106" y="116"/>
                </a:cubicBezTo>
                <a:close/>
                <a:moveTo>
                  <a:pt x="105" y="76"/>
                </a:moveTo>
                <a:cubicBezTo>
                  <a:pt x="106" y="75"/>
                  <a:pt x="106" y="75"/>
                  <a:pt x="105" y="75"/>
                </a:cubicBezTo>
                <a:cubicBezTo>
                  <a:pt x="105" y="75"/>
                  <a:pt x="105" y="75"/>
                  <a:pt x="105" y="75"/>
                </a:cubicBezTo>
                <a:cubicBezTo>
                  <a:pt x="105" y="76"/>
                  <a:pt x="105" y="76"/>
                  <a:pt x="105" y="76"/>
                </a:cubicBezTo>
                <a:close/>
                <a:moveTo>
                  <a:pt x="185" y="101"/>
                </a:moveTo>
                <a:cubicBezTo>
                  <a:pt x="185" y="102"/>
                  <a:pt x="184" y="103"/>
                  <a:pt x="185" y="103"/>
                </a:cubicBezTo>
                <a:cubicBezTo>
                  <a:pt x="185" y="102"/>
                  <a:pt x="185" y="102"/>
                  <a:pt x="185" y="101"/>
                </a:cubicBezTo>
                <a:close/>
                <a:moveTo>
                  <a:pt x="119" y="91"/>
                </a:moveTo>
                <a:cubicBezTo>
                  <a:pt x="120" y="90"/>
                  <a:pt x="120" y="90"/>
                  <a:pt x="119" y="89"/>
                </a:cubicBezTo>
                <a:cubicBezTo>
                  <a:pt x="118" y="90"/>
                  <a:pt x="119" y="90"/>
                  <a:pt x="119" y="91"/>
                </a:cubicBezTo>
                <a:close/>
                <a:moveTo>
                  <a:pt x="231" y="49"/>
                </a:moveTo>
                <a:cubicBezTo>
                  <a:pt x="230" y="49"/>
                  <a:pt x="230" y="49"/>
                  <a:pt x="230" y="50"/>
                </a:cubicBezTo>
                <a:cubicBezTo>
                  <a:pt x="231" y="50"/>
                  <a:pt x="231" y="50"/>
                  <a:pt x="231" y="49"/>
                </a:cubicBezTo>
                <a:close/>
                <a:moveTo>
                  <a:pt x="178" y="121"/>
                </a:moveTo>
                <a:cubicBezTo>
                  <a:pt x="178" y="121"/>
                  <a:pt x="178" y="121"/>
                  <a:pt x="178" y="121"/>
                </a:cubicBezTo>
                <a:cubicBezTo>
                  <a:pt x="177" y="122"/>
                  <a:pt x="177" y="123"/>
                  <a:pt x="176" y="124"/>
                </a:cubicBezTo>
                <a:cubicBezTo>
                  <a:pt x="177" y="124"/>
                  <a:pt x="177" y="124"/>
                  <a:pt x="177" y="124"/>
                </a:cubicBezTo>
                <a:cubicBezTo>
                  <a:pt x="177" y="123"/>
                  <a:pt x="178" y="122"/>
                  <a:pt x="178" y="121"/>
                </a:cubicBezTo>
                <a:close/>
                <a:moveTo>
                  <a:pt x="50" y="103"/>
                </a:moveTo>
                <a:cubicBezTo>
                  <a:pt x="50" y="103"/>
                  <a:pt x="50" y="103"/>
                  <a:pt x="50" y="103"/>
                </a:cubicBezTo>
                <a:cubicBezTo>
                  <a:pt x="49" y="103"/>
                  <a:pt x="49" y="102"/>
                  <a:pt x="48" y="101"/>
                </a:cubicBezTo>
                <a:cubicBezTo>
                  <a:pt x="48" y="102"/>
                  <a:pt x="48" y="102"/>
                  <a:pt x="48" y="102"/>
                </a:cubicBezTo>
                <a:cubicBezTo>
                  <a:pt x="49" y="103"/>
                  <a:pt x="49" y="103"/>
                  <a:pt x="50" y="103"/>
                </a:cubicBezTo>
                <a:close/>
                <a:moveTo>
                  <a:pt x="152" y="133"/>
                </a:moveTo>
                <a:cubicBezTo>
                  <a:pt x="152" y="133"/>
                  <a:pt x="152" y="133"/>
                  <a:pt x="153" y="132"/>
                </a:cubicBezTo>
                <a:cubicBezTo>
                  <a:pt x="153" y="132"/>
                  <a:pt x="153" y="132"/>
                  <a:pt x="153" y="132"/>
                </a:cubicBezTo>
                <a:cubicBezTo>
                  <a:pt x="153" y="132"/>
                  <a:pt x="152" y="131"/>
                  <a:pt x="152" y="132"/>
                </a:cubicBezTo>
                <a:cubicBezTo>
                  <a:pt x="152" y="132"/>
                  <a:pt x="152" y="132"/>
                  <a:pt x="152" y="132"/>
                </a:cubicBezTo>
                <a:cubicBezTo>
                  <a:pt x="152" y="132"/>
                  <a:pt x="152" y="133"/>
                  <a:pt x="152" y="133"/>
                </a:cubicBezTo>
                <a:close/>
                <a:moveTo>
                  <a:pt x="212" y="77"/>
                </a:moveTo>
                <a:cubicBezTo>
                  <a:pt x="211" y="78"/>
                  <a:pt x="211" y="78"/>
                  <a:pt x="211" y="79"/>
                </a:cubicBezTo>
                <a:cubicBezTo>
                  <a:pt x="211" y="78"/>
                  <a:pt x="212" y="78"/>
                  <a:pt x="212" y="77"/>
                </a:cubicBezTo>
                <a:close/>
                <a:moveTo>
                  <a:pt x="41" y="108"/>
                </a:moveTo>
                <a:cubicBezTo>
                  <a:pt x="41" y="109"/>
                  <a:pt x="41" y="109"/>
                  <a:pt x="42" y="110"/>
                </a:cubicBezTo>
                <a:cubicBezTo>
                  <a:pt x="42" y="109"/>
                  <a:pt x="42" y="109"/>
                  <a:pt x="41" y="108"/>
                </a:cubicBezTo>
                <a:close/>
                <a:moveTo>
                  <a:pt x="200" y="104"/>
                </a:moveTo>
                <a:cubicBezTo>
                  <a:pt x="200" y="106"/>
                  <a:pt x="200" y="107"/>
                  <a:pt x="200" y="108"/>
                </a:cubicBezTo>
                <a:cubicBezTo>
                  <a:pt x="200" y="108"/>
                  <a:pt x="200" y="108"/>
                  <a:pt x="200" y="108"/>
                </a:cubicBezTo>
                <a:cubicBezTo>
                  <a:pt x="200" y="107"/>
                  <a:pt x="200" y="106"/>
                  <a:pt x="200" y="104"/>
                </a:cubicBezTo>
                <a:close/>
                <a:moveTo>
                  <a:pt x="110" y="142"/>
                </a:moveTo>
                <a:cubicBezTo>
                  <a:pt x="109" y="142"/>
                  <a:pt x="109" y="142"/>
                  <a:pt x="109" y="141"/>
                </a:cubicBezTo>
                <a:cubicBezTo>
                  <a:pt x="109" y="141"/>
                  <a:pt x="109" y="141"/>
                  <a:pt x="109" y="141"/>
                </a:cubicBezTo>
                <a:cubicBezTo>
                  <a:pt x="109" y="142"/>
                  <a:pt x="109" y="142"/>
                  <a:pt x="109" y="143"/>
                </a:cubicBezTo>
                <a:cubicBezTo>
                  <a:pt x="109" y="143"/>
                  <a:pt x="109" y="143"/>
                  <a:pt x="110" y="142"/>
                </a:cubicBezTo>
                <a:close/>
                <a:moveTo>
                  <a:pt x="227" y="59"/>
                </a:moveTo>
                <a:cubicBezTo>
                  <a:pt x="226" y="60"/>
                  <a:pt x="226" y="61"/>
                  <a:pt x="226" y="62"/>
                </a:cubicBezTo>
                <a:cubicBezTo>
                  <a:pt x="226" y="61"/>
                  <a:pt x="227" y="60"/>
                  <a:pt x="227" y="59"/>
                </a:cubicBezTo>
                <a:close/>
                <a:moveTo>
                  <a:pt x="148" y="92"/>
                </a:moveTo>
                <a:cubicBezTo>
                  <a:pt x="148" y="92"/>
                  <a:pt x="147" y="92"/>
                  <a:pt x="147" y="92"/>
                </a:cubicBezTo>
                <a:cubicBezTo>
                  <a:pt x="148" y="93"/>
                  <a:pt x="148" y="93"/>
                  <a:pt x="148" y="93"/>
                </a:cubicBezTo>
                <a:cubicBezTo>
                  <a:pt x="148" y="93"/>
                  <a:pt x="149" y="93"/>
                  <a:pt x="149" y="93"/>
                </a:cubicBezTo>
                <a:cubicBezTo>
                  <a:pt x="148" y="93"/>
                  <a:pt x="148" y="92"/>
                  <a:pt x="148" y="92"/>
                </a:cubicBezTo>
                <a:close/>
                <a:moveTo>
                  <a:pt x="159" y="167"/>
                </a:moveTo>
                <a:cubicBezTo>
                  <a:pt x="159" y="167"/>
                  <a:pt x="159" y="167"/>
                  <a:pt x="159" y="167"/>
                </a:cubicBezTo>
                <a:cubicBezTo>
                  <a:pt x="160" y="167"/>
                  <a:pt x="160" y="166"/>
                  <a:pt x="161" y="166"/>
                </a:cubicBezTo>
                <a:cubicBezTo>
                  <a:pt x="160" y="166"/>
                  <a:pt x="159" y="167"/>
                  <a:pt x="159" y="167"/>
                </a:cubicBezTo>
                <a:close/>
                <a:moveTo>
                  <a:pt x="167" y="130"/>
                </a:moveTo>
                <a:cubicBezTo>
                  <a:pt x="167" y="130"/>
                  <a:pt x="166" y="130"/>
                  <a:pt x="166" y="130"/>
                </a:cubicBezTo>
                <a:cubicBezTo>
                  <a:pt x="166" y="131"/>
                  <a:pt x="167" y="132"/>
                  <a:pt x="167" y="132"/>
                </a:cubicBezTo>
                <a:cubicBezTo>
                  <a:pt x="167" y="132"/>
                  <a:pt x="167" y="132"/>
                  <a:pt x="167" y="132"/>
                </a:cubicBezTo>
                <a:cubicBezTo>
                  <a:pt x="167" y="131"/>
                  <a:pt x="167" y="131"/>
                  <a:pt x="167" y="130"/>
                </a:cubicBezTo>
                <a:close/>
                <a:moveTo>
                  <a:pt x="149" y="73"/>
                </a:moveTo>
                <a:cubicBezTo>
                  <a:pt x="149" y="74"/>
                  <a:pt x="149" y="74"/>
                  <a:pt x="150" y="74"/>
                </a:cubicBezTo>
                <a:cubicBezTo>
                  <a:pt x="150" y="74"/>
                  <a:pt x="150" y="73"/>
                  <a:pt x="150" y="73"/>
                </a:cubicBezTo>
                <a:cubicBezTo>
                  <a:pt x="149" y="73"/>
                  <a:pt x="149" y="73"/>
                  <a:pt x="149" y="73"/>
                </a:cubicBezTo>
                <a:close/>
                <a:moveTo>
                  <a:pt x="157" y="102"/>
                </a:moveTo>
                <a:cubicBezTo>
                  <a:pt x="159" y="101"/>
                  <a:pt x="159" y="101"/>
                  <a:pt x="159" y="100"/>
                </a:cubicBezTo>
                <a:cubicBezTo>
                  <a:pt x="158" y="101"/>
                  <a:pt x="158" y="101"/>
                  <a:pt x="157" y="102"/>
                </a:cubicBezTo>
                <a:close/>
                <a:moveTo>
                  <a:pt x="101" y="126"/>
                </a:moveTo>
                <a:cubicBezTo>
                  <a:pt x="102" y="126"/>
                  <a:pt x="102" y="127"/>
                  <a:pt x="103" y="127"/>
                </a:cubicBezTo>
                <a:cubicBezTo>
                  <a:pt x="102" y="127"/>
                  <a:pt x="102" y="126"/>
                  <a:pt x="102" y="125"/>
                </a:cubicBezTo>
                <a:cubicBezTo>
                  <a:pt x="102" y="126"/>
                  <a:pt x="102" y="126"/>
                  <a:pt x="101" y="126"/>
                </a:cubicBezTo>
                <a:close/>
                <a:moveTo>
                  <a:pt x="19" y="68"/>
                </a:moveTo>
                <a:cubicBezTo>
                  <a:pt x="19" y="69"/>
                  <a:pt x="19" y="70"/>
                  <a:pt x="20" y="71"/>
                </a:cubicBezTo>
                <a:cubicBezTo>
                  <a:pt x="19" y="70"/>
                  <a:pt x="19" y="69"/>
                  <a:pt x="19" y="68"/>
                </a:cubicBezTo>
                <a:close/>
                <a:moveTo>
                  <a:pt x="58" y="100"/>
                </a:moveTo>
                <a:cubicBezTo>
                  <a:pt x="58" y="100"/>
                  <a:pt x="58" y="99"/>
                  <a:pt x="57" y="99"/>
                </a:cubicBezTo>
                <a:cubicBezTo>
                  <a:pt x="57" y="100"/>
                  <a:pt x="57" y="100"/>
                  <a:pt x="57" y="101"/>
                </a:cubicBezTo>
                <a:cubicBezTo>
                  <a:pt x="58" y="101"/>
                  <a:pt x="58" y="101"/>
                  <a:pt x="58" y="101"/>
                </a:cubicBezTo>
                <a:cubicBezTo>
                  <a:pt x="58" y="100"/>
                  <a:pt x="58" y="100"/>
                  <a:pt x="58" y="100"/>
                </a:cubicBezTo>
                <a:close/>
                <a:moveTo>
                  <a:pt x="84" y="126"/>
                </a:moveTo>
                <a:cubicBezTo>
                  <a:pt x="84" y="127"/>
                  <a:pt x="84" y="127"/>
                  <a:pt x="85" y="128"/>
                </a:cubicBezTo>
                <a:cubicBezTo>
                  <a:pt x="85" y="127"/>
                  <a:pt x="84" y="127"/>
                  <a:pt x="84" y="126"/>
                </a:cubicBezTo>
                <a:close/>
                <a:moveTo>
                  <a:pt x="222" y="64"/>
                </a:moveTo>
                <a:cubicBezTo>
                  <a:pt x="222" y="64"/>
                  <a:pt x="222" y="64"/>
                  <a:pt x="222" y="64"/>
                </a:cubicBezTo>
                <a:cubicBezTo>
                  <a:pt x="222" y="64"/>
                  <a:pt x="222" y="64"/>
                  <a:pt x="223" y="64"/>
                </a:cubicBezTo>
                <a:cubicBezTo>
                  <a:pt x="223" y="64"/>
                  <a:pt x="223" y="63"/>
                  <a:pt x="222" y="63"/>
                </a:cubicBezTo>
                <a:cubicBezTo>
                  <a:pt x="222" y="63"/>
                  <a:pt x="222" y="64"/>
                  <a:pt x="222" y="64"/>
                </a:cubicBezTo>
                <a:close/>
                <a:moveTo>
                  <a:pt x="172" y="123"/>
                </a:moveTo>
                <a:cubicBezTo>
                  <a:pt x="171" y="124"/>
                  <a:pt x="171" y="124"/>
                  <a:pt x="171" y="125"/>
                </a:cubicBezTo>
                <a:cubicBezTo>
                  <a:pt x="171" y="124"/>
                  <a:pt x="171" y="123"/>
                  <a:pt x="172" y="123"/>
                </a:cubicBezTo>
                <a:close/>
                <a:moveTo>
                  <a:pt x="101" y="137"/>
                </a:moveTo>
                <a:cubicBezTo>
                  <a:pt x="101" y="137"/>
                  <a:pt x="101" y="136"/>
                  <a:pt x="101" y="136"/>
                </a:cubicBezTo>
                <a:cubicBezTo>
                  <a:pt x="101" y="136"/>
                  <a:pt x="101" y="136"/>
                  <a:pt x="101" y="135"/>
                </a:cubicBezTo>
                <a:cubicBezTo>
                  <a:pt x="100" y="135"/>
                  <a:pt x="100" y="135"/>
                  <a:pt x="100" y="135"/>
                </a:cubicBezTo>
                <a:cubicBezTo>
                  <a:pt x="100" y="136"/>
                  <a:pt x="101" y="136"/>
                  <a:pt x="101" y="137"/>
                </a:cubicBezTo>
                <a:close/>
                <a:moveTo>
                  <a:pt x="246" y="59"/>
                </a:moveTo>
                <a:cubicBezTo>
                  <a:pt x="245" y="58"/>
                  <a:pt x="245" y="58"/>
                  <a:pt x="245" y="57"/>
                </a:cubicBezTo>
                <a:cubicBezTo>
                  <a:pt x="244" y="58"/>
                  <a:pt x="245" y="58"/>
                  <a:pt x="246" y="59"/>
                </a:cubicBezTo>
                <a:close/>
                <a:moveTo>
                  <a:pt x="200" y="132"/>
                </a:moveTo>
                <a:cubicBezTo>
                  <a:pt x="199" y="132"/>
                  <a:pt x="199" y="133"/>
                  <a:pt x="198" y="133"/>
                </a:cubicBezTo>
                <a:cubicBezTo>
                  <a:pt x="199" y="133"/>
                  <a:pt x="200" y="132"/>
                  <a:pt x="200" y="132"/>
                </a:cubicBezTo>
                <a:close/>
                <a:moveTo>
                  <a:pt x="108" y="89"/>
                </a:moveTo>
                <a:cubicBezTo>
                  <a:pt x="109" y="89"/>
                  <a:pt x="109" y="89"/>
                  <a:pt x="109" y="88"/>
                </a:cubicBezTo>
                <a:cubicBezTo>
                  <a:pt x="108" y="88"/>
                  <a:pt x="108" y="88"/>
                  <a:pt x="108" y="89"/>
                </a:cubicBezTo>
                <a:close/>
                <a:moveTo>
                  <a:pt x="181" y="78"/>
                </a:moveTo>
                <a:cubicBezTo>
                  <a:pt x="180" y="79"/>
                  <a:pt x="180" y="79"/>
                  <a:pt x="181" y="80"/>
                </a:cubicBezTo>
                <a:cubicBezTo>
                  <a:pt x="181" y="79"/>
                  <a:pt x="181" y="79"/>
                  <a:pt x="181" y="78"/>
                </a:cubicBezTo>
                <a:close/>
                <a:moveTo>
                  <a:pt x="122" y="63"/>
                </a:moveTo>
                <a:cubicBezTo>
                  <a:pt x="122" y="63"/>
                  <a:pt x="122" y="64"/>
                  <a:pt x="122" y="64"/>
                </a:cubicBezTo>
                <a:cubicBezTo>
                  <a:pt x="122" y="64"/>
                  <a:pt x="122" y="63"/>
                  <a:pt x="122" y="63"/>
                </a:cubicBezTo>
                <a:close/>
                <a:moveTo>
                  <a:pt x="199" y="109"/>
                </a:moveTo>
                <a:cubicBezTo>
                  <a:pt x="199" y="107"/>
                  <a:pt x="199" y="107"/>
                  <a:pt x="199" y="107"/>
                </a:cubicBezTo>
                <a:cubicBezTo>
                  <a:pt x="199" y="107"/>
                  <a:pt x="199" y="108"/>
                  <a:pt x="199" y="109"/>
                </a:cubicBezTo>
                <a:close/>
                <a:moveTo>
                  <a:pt x="224" y="80"/>
                </a:moveTo>
                <a:cubicBezTo>
                  <a:pt x="224" y="80"/>
                  <a:pt x="224" y="80"/>
                  <a:pt x="223" y="80"/>
                </a:cubicBezTo>
                <a:cubicBezTo>
                  <a:pt x="223" y="81"/>
                  <a:pt x="223" y="81"/>
                  <a:pt x="224" y="81"/>
                </a:cubicBezTo>
                <a:cubicBezTo>
                  <a:pt x="224" y="81"/>
                  <a:pt x="224" y="81"/>
                  <a:pt x="224" y="81"/>
                </a:cubicBezTo>
                <a:cubicBezTo>
                  <a:pt x="224" y="81"/>
                  <a:pt x="224" y="81"/>
                  <a:pt x="224" y="80"/>
                </a:cubicBezTo>
                <a:close/>
                <a:moveTo>
                  <a:pt x="123" y="31"/>
                </a:moveTo>
                <a:cubicBezTo>
                  <a:pt x="123" y="29"/>
                  <a:pt x="123" y="29"/>
                  <a:pt x="122" y="29"/>
                </a:cubicBezTo>
                <a:cubicBezTo>
                  <a:pt x="122" y="30"/>
                  <a:pt x="123" y="30"/>
                  <a:pt x="123" y="31"/>
                </a:cubicBezTo>
                <a:close/>
                <a:moveTo>
                  <a:pt x="47" y="69"/>
                </a:moveTo>
                <a:cubicBezTo>
                  <a:pt x="46" y="68"/>
                  <a:pt x="46" y="68"/>
                  <a:pt x="46" y="69"/>
                </a:cubicBezTo>
                <a:cubicBezTo>
                  <a:pt x="46" y="69"/>
                  <a:pt x="46" y="69"/>
                  <a:pt x="47" y="69"/>
                </a:cubicBezTo>
                <a:close/>
                <a:moveTo>
                  <a:pt x="140" y="164"/>
                </a:moveTo>
                <a:cubicBezTo>
                  <a:pt x="140" y="164"/>
                  <a:pt x="140" y="164"/>
                  <a:pt x="140" y="164"/>
                </a:cubicBezTo>
                <a:cubicBezTo>
                  <a:pt x="140" y="163"/>
                  <a:pt x="140" y="163"/>
                  <a:pt x="140" y="162"/>
                </a:cubicBezTo>
                <a:cubicBezTo>
                  <a:pt x="140" y="163"/>
                  <a:pt x="139" y="163"/>
                  <a:pt x="139" y="163"/>
                </a:cubicBezTo>
                <a:cubicBezTo>
                  <a:pt x="139" y="163"/>
                  <a:pt x="140" y="164"/>
                  <a:pt x="140" y="164"/>
                </a:cubicBezTo>
                <a:close/>
                <a:moveTo>
                  <a:pt x="79" y="87"/>
                </a:moveTo>
                <a:cubicBezTo>
                  <a:pt x="79" y="87"/>
                  <a:pt x="80" y="88"/>
                  <a:pt x="80" y="88"/>
                </a:cubicBezTo>
                <a:cubicBezTo>
                  <a:pt x="80" y="88"/>
                  <a:pt x="80" y="88"/>
                  <a:pt x="80" y="88"/>
                </a:cubicBezTo>
                <a:cubicBezTo>
                  <a:pt x="80" y="88"/>
                  <a:pt x="80" y="87"/>
                  <a:pt x="79" y="87"/>
                </a:cubicBezTo>
                <a:close/>
                <a:moveTo>
                  <a:pt x="104" y="148"/>
                </a:moveTo>
                <a:cubicBezTo>
                  <a:pt x="103" y="148"/>
                  <a:pt x="103" y="149"/>
                  <a:pt x="102" y="149"/>
                </a:cubicBezTo>
                <a:cubicBezTo>
                  <a:pt x="103" y="149"/>
                  <a:pt x="103" y="149"/>
                  <a:pt x="104" y="149"/>
                </a:cubicBezTo>
                <a:cubicBezTo>
                  <a:pt x="104" y="149"/>
                  <a:pt x="104" y="149"/>
                  <a:pt x="104" y="148"/>
                </a:cubicBezTo>
                <a:close/>
                <a:moveTo>
                  <a:pt x="150" y="139"/>
                </a:moveTo>
                <a:cubicBezTo>
                  <a:pt x="150" y="139"/>
                  <a:pt x="150" y="140"/>
                  <a:pt x="151" y="140"/>
                </a:cubicBezTo>
                <a:cubicBezTo>
                  <a:pt x="151" y="139"/>
                  <a:pt x="151" y="139"/>
                  <a:pt x="150" y="139"/>
                </a:cubicBezTo>
                <a:close/>
                <a:moveTo>
                  <a:pt x="84" y="94"/>
                </a:moveTo>
                <a:cubicBezTo>
                  <a:pt x="84" y="94"/>
                  <a:pt x="84" y="94"/>
                  <a:pt x="84" y="94"/>
                </a:cubicBezTo>
                <a:cubicBezTo>
                  <a:pt x="85" y="95"/>
                  <a:pt x="85" y="95"/>
                  <a:pt x="85" y="95"/>
                </a:cubicBezTo>
                <a:cubicBezTo>
                  <a:pt x="85" y="95"/>
                  <a:pt x="85" y="94"/>
                  <a:pt x="84" y="94"/>
                </a:cubicBezTo>
                <a:close/>
                <a:moveTo>
                  <a:pt x="209" y="108"/>
                </a:moveTo>
                <a:cubicBezTo>
                  <a:pt x="209" y="107"/>
                  <a:pt x="209" y="107"/>
                  <a:pt x="209" y="106"/>
                </a:cubicBezTo>
                <a:cubicBezTo>
                  <a:pt x="209" y="107"/>
                  <a:pt x="209" y="108"/>
                  <a:pt x="209" y="108"/>
                </a:cubicBezTo>
                <a:close/>
                <a:moveTo>
                  <a:pt x="128" y="107"/>
                </a:moveTo>
                <a:cubicBezTo>
                  <a:pt x="128" y="107"/>
                  <a:pt x="128" y="106"/>
                  <a:pt x="128" y="105"/>
                </a:cubicBezTo>
                <a:cubicBezTo>
                  <a:pt x="128" y="106"/>
                  <a:pt x="128" y="107"/>
                  <a:pt x="128" y="107"/>
                </a:cubicBezTo>
                <a:close/>
                <a:moveTo>
                  <a:pt x="184" y="136"/>
                </a:moveTo>
                <a:cubicBezTo>
                  <a:pt x="184" y="136"/>
                  <a:pt x="184" y="136"/>
                  <a:pt x="184" y="136"/>
                </a:cubicBezTo>
                <a:cubicBezTo>
                  <a:pt x="184" y="136"/>
                  <a:pt x="184" y="137"/>
                  <a:pt x="184" y="137"/>
                </a:cubicBezTo>
                <a:cubicBezTo>
                  <a:pt x="185" y="137"/>
                  <a:pt x="185" y="136"/>
                  <a:pt x="185" y="136"/>
                </a:cubicBezTo>
                <a:cubicBezTo>
                  <a:pt x="185" y="136"/>
                  <a:pt x="184" y="136"/>
                  <a:pt x="184" y="136"/>
                </a:cubicBezTo>
                <a:close/>
                <a:moveTo>
                  <a:pt x="144" y="150"/>
                </a:moveTo>
                <a:cubicBezTo>
                  <a:pt x="143" y="151"/>
                  <a:pt x="143" y="151"/>
                  <a:pt x="143" y="152"/>
                </a:cubicBezTo>
                <a:cubicBezTo>
                  <a:pt x="143" y="151"/>
                  <a:pt x="144" y="151"/>
                  <a:pt x="144" y="150"/>
                </a:cubicBezTo>
                <a:close/>
                <a:moveTo>
                  <a:pt x="148" y="75"/>
                </a:moveTo>
                <a:cubicBezTo>
                  <a:pt x="147" y="75"/>
                  <a:pt x="147" y="75"/>
                  <a:pt x="147" y="74"/>
                </a:cubicBezTo>
                <a:cubicBezTo>
                  <a:pt x="147" y="75"/>
                  <a:pt x="147" y="75"/>
                  <a:pt x="147" y="75"/>
                </a:cubicBezTo>
                <a:cubicBezTo>
                  <a:pt x="147" y="75"/>
                  <a:pt x="147" y="75"/>
                  <a:pt x="148" y="75"/>
                </a:cubicBezTo>
                <a:close/>
                <a:moveTo>
                  <a:pt x="183" y="97"/>
                </a:moveTo>
                <a:cubicBezTo>
                  <a:pt x="183" y="97"/>
                  <a:pt x="182" y="97"/>
                  <a:pt x="182" y="97"/>
                </a:cubicBezTo>
                <a:cubicBezTo>
                  <a:pt x="182" y="97"/>
                  <a:pt x="182" y="98"/>
                  <a:pt x="183" y="99"/>
                </a:cubicBezTo>
                <a:cubicBezTo>
                  <a:pt x="183" y="99"/>
                  <a:pt x="183" y="99"/>
                  <a:pt x="183" y="99"/>
                </a:cubicBezTo>
                <a:cubicBezTo>
                  <a:pt x="183" y="98"/>
                  <a:pt x="183" y="97"/>
                  <a:pt x="183" y="97"/>
                </a:cubicBezTo>
                <a:close/>
                <a:moveTo>
                  <a:pt x="89" y="100"/>
                </a:moveTo>
                <a:cubicBezTo>
                  <a:pt x="89" y="101"/>
                  <a:pt x="90" y="101"/>
                  <a:pt x="90" y="101"/>
                </a:cubicBezTo>
                <a:cubicBezTo>
                  <a:pt x="90" y="101"/>
                  <a:pt x="90" y="100"/>
                  <a:pt x="89" y="100"/>
                </a:cubicBezTo>
                <a:close/>
                <a:moveTo>
                  <a:pt x="161" y="70"/>
                </a:moveTo>
                <a:cubicBezTo>
                  <a:pt x="161" y="71"/>
                  <a:pt x="161" y="71"/>
                  <a:pt x="160" y="72"/>
                </a:cubicBezTo>
                <a:cubicBezTo>
                  <a:pt x="161" y="71"/>
                  <a:pt x="161" y="71"/>
                  <a:pt x="161" y="71"/>
                </a:cubicBezTo>
                <a:cubicBezTo>
                  <a:pt x="161" y="71"/>
                  <a:pt x="161" y="71"/>
                  <a:pt x="161" y="70"/>
                </a:cubicBezTo>
                <a:close/>
                <a:moveTo>
                  <a:pt x="70" y="111"/>
                </a:moveTo>
                <a:cubicBezTo>
                  <a:pt x="70" y="111"/>
                  <a:pt x="70" y="111"/>
                  <a:pt x="70" y="111"/>
                </a:cubicBezTo>
                <a:cubicBezTo>
                  <a:pt x="70" y="112"/>
                  <a:pt x="69" y="112"/>
                  <a:pt x="70" y="113"/>
                </a:cubicBezTo>
                <a:cubicBezTo>
                  <a:pt x="70" y="112"/>
                  <a:pt x="70" y="112"/>
                  <a:pt x="70" y="111"/>
                </a:cubicBezTo>
                <a:close/>
                <a:moveTo>
                  <a:pt x="78" y="80"/>
                </a:moveTo>
                <a:cubicBezTo>
                  <a:pt x="77" y="80"/>
                  <a:pt x="77" y="80"/>
                  <a:pt x="78" y="81"/>
                </a:cubicBezTo>
                <a:cubicBezTo>
                  <a:pt x="78" y="81"/>
                  <a:pt x="78" y="80"/>
                  <a:pt x="78" y="80"/>
                </a:cubicBezTo>
                <a:close/>
                <a:moveTo>
                  <a:pt x="81" y="81"/>
                </a:moveTo>
                <a:cubicBezTo>
                  <a:pt x="83" y="80"/>
                  <a:pt x="83" y="80"/>
                  <a:pt x="83" y="80"/>
                </a:cubicBezTo>
                <a:cubicBezTo>
                  <a:pt x="82" y="80"/>
                  <a:pt x="82" y="80"/>
                  <a:pt x="81" y="81"/>
                </a:cubicBezTo>
                <a:close/>
                <a:moveTo>
                  <a:pt x="50" y="95"/>
                </a:moveTo>
                <a:cubicBezTo>
                  <a:pt x="50" y="94"/>
                  <a:pt x="50" y="94"/>
                  <a:pt x="49" y="94"/>
                </a:cubicBezTo>
                <a:cubicBezTo>
                  <a:pt x="50" y="94"/>
                  <a:pt x="50" y="94"/>
                  <a:pt x="50" y="95"/>
                </a:cubicBezTo>
                <a:close/>
                <a:moveTo>
                  <a:pt x="147" y="121"/>
                </a:moveTo>
                <a:cubicBezTo>
                  <a:pt x="146" y="121"/>
                  <a:pt x="146" y="121"/>
                  <a:pt x="147" y="122"/>
                </a:cubicBezTo>
                <a:cubicBezTo>
                  <a:pt x="147" y="121"/>
                  <a:pt x="147" y="121"/>
                  <a:pt x="147" y="121"/>
                </a:cubicBezTo>
                <a:close/>
                <a:moveTo>
                  <a:pt x="143" y="148"/>
                </a:moveTo>
                <a:cubicBezTo>
                  <a:pt x="143" y="148"/>
                  <a:pt x="143" y="148"/>
                  <a:pt x="144" y="147"/>
                </a:cubicBezTo>
                <a:cubicBezTo>
                  <a:pt x="143" y="147"/>
                  <a:pt x="143" y="147"/>
                  <a:pt x="143" y="146"/>
                </a:cubicBezTo>
                <a:cubicBezTo>
                  <a:pt x="143" y="147"/>
                  <a:pt x="143" y="147"/>
                  <a:pt x="143" y="148"/>
                </a:cubicBezTo>
                <a:close/>
                <a:moveTo>
                  <a:pt x="201" y="114"/>
                </a:moveTo>
                <a:cubicBezTo>
                  <a:pt x="201" y="114"/>
                  <a:pt x="201" y="113"/>
                  <a:pt x="201" y="113"/>
                </a:cubicBezTo>
                <a:cubicBezTo>
                  <a:pt x="201" y="113"/>
                  <a:pt x="201" y="114"/>
                  <a:pt x="201" y="114"/>
                </a:cubicBezTo>
                <a:close/>
                <a:moveTo>
                  <a:pt x="54" y="116"/>
                </a:moveTo>
                <a:cubicBezTo>
                  <a:pt x="54" y="116"/>
                  <a:pt x="54" y="116"/>
                  <a:pt x="54" y="116"/>
                </a:cubicBezTo>
                <a:cubicBezTo>
                  <a:pt x="53" y="117"/>
                  <a:pt x="53" y="117"/>
                  <a:pt x="53" y="118"/>
                </a:cubicBezTo>
                <a:cubicBezTo>
                  <a:pt x="53" y="118"/>
                  <a:pt x="54" y="118"/>
                  <a:pt x="54" y="118"/>
                </a:cubicBezTo>
                <a:cubicBezTo>
                  <a:pt x="54" y="117"/>
                  <a:pt x="54" y="117"/>
                  <a:pt x="54" y="117"/>
                </a:cubicBezTo>
                <a:cubicBezTo>
                  <a:pt x="54" y="117"/>
                  <a:pt x="54" y="117"/>
                  <a:pt x="54" y="116"/>
                </a:cubicBezTo>
                <a:close/>
                <a:moveTo>
                  <a:pt x="198" y="72"/>
                </a:moveTo>
                <a:cubicBezTo>
                  <a:pt x="198" y="72"/>
                  <a:pt x="198" y="73"/>
                  <a:pt x="197" y="73"/>
                </a:cubicBezTo>
                <a:cubicBezTo>
                  <a:pt x="198" y="73"/>
                  <a:pt x="198" y="73"/>
                  <a:pt x="198" y="72"/>
                </a:cubicBezTo>
                <a:close/>
                <a:moveTo>
                  <a:pt x="114" y="71"/>
                </a:moveTo>
                <a:cubicBezTo>
                  <a:pt x="115" y="71"/>
                  <a:pt x="115" y="71"/>
                  <a:pt x="115" y="70"/>
                </a:cubicBezTo>
                <a:cubicBezTo>
                  <a:pt x="114" y="71"/>
                  <a:pt x="114" y="71"/>
                  <a:pt x="114" y="71"/>
                </a:cubicBezTo>
                <a:close/>
                <a:moveTo>
                  <a:pt x="204" y="112"/>
                </a:moveTo>
                <a:cubicBezTo>
                  <a:pt x="205" y="112"/>
                  <a:pt x="205" y="112"/>
                  <a:pt x="205" y="112"/>
                </a:cubicBezTo>
                <a:cubicBezTo>
                  <a:pt x="205" y="112"/>
                  <a:pt x="205" y="111"/>
                  <a:pt x="204" y="111"/>
                </a:cubicBezTo>
                <a:cubicBezTo>
                  <a:pt x="204" y="112"/>
                  <a:pt x="204" y="112"/>
                  <a:pt x="204" y="112"/>
                </a:cubicBezTo>
                <a:close/>
                <a:moveTo>
                  <a:pt x="233" y="61"/>
                </a:moveTo>
                <a:cubicBezTo>
                  <a:pt x="234" y="62"/>
                  <a:pt x="234" y="62"/>
                  <a:pt x="234" y="63"/>
                </a:cubicBezTo>
                <a:cubicBezTo>
                  <a:pt x="234" y="62"/>
                  <a:pt x="234" y="62"/>
                  <a:pt x="233" y="61"/>
                </a:cubicBezTo>
                <a:close/>
                <a:moveTo>
                  <a:pt x="228" y="68"/>
                </a:moveTo>
                <a:cubicBezTo>
                  <a:pt x="229" y="67"/>
                  <a:pt x="229" y="67"/>
                  <a:pt x="228" y="67"/>
                </a:cubicBezTo>
                <a:cubicBezTo>
                  <a:pt x="228" y="67"/>
                  <a:pt x="228" y="68"/>
                  <a:pt x="228" y="68"/>
                </a:cubicBezTo>
                <a:close/>
                <a:moveTo>
                  <a:pt x="115" y="97"/>
                </a:moveTo>
                <a:cubicBezTo>
                  <a:pt x="116" y="96"/>
                  <a:pt x="115" y="96"/>
                  <a:pt x="115" y="96"/>
                </a:cubicBezTo>
                <a:cubicBezTo>
                  <a:pt x="115" y="96"/>
                  <a:pt x="115" y="97"/>
                  <a:pt x="115" y="97"/>
                </a:cubicBezTo>
                <a:close/>
                <a:moveTo>
                  <a:pt x="121" y="93"/>
                </a:moveTo>
                <a:cubicBezTo>
                  <a:pt x="120" y="93"/>
                  <a:pt x="120" y="93"/>
                  <a:pt x="121" y="94"/>
                </a:cubicBezTo>
                <a:cubicBezTo>
                  <a:pt x="121" y="93"/>
                  <a:pt x="121" y="93"/>
                  <a:pt x="121" y="93"/>
                </a:cubicBezTo>
                <a:close/>
                <a:moveTo>
                  <a:pt x="53" y="69"/>
                </a:moveTo>
                <a:cubicBezTo>
                  <a:pt x="53" y="69"/>
                  <a:pt x="53" y="69"/>
                  <a:pt x="52" y="69"/>
                </a:cubicBezTo>
                <a:cubicBezTo>
                  <a:pt x="52" y="69"/>
                  <a:pt x="53" y="69"/>
                  <a:pt x="53" y="69"/>
                </a:cubicBezTo>
                <a:close/>
                <a:moveTo>
                  <a:pt x="176" y="50"/>
                </a:moveTo>
                <a:cubicBezTo>
                  <a:pt x="177" y="49"/>
                  <a:pt x="177" y="49"/>
                  <a:pt x="176" y="48"/>
                </a:cubicBezTo>
                <a:cubicBezTo>
                  <a:pt x="176" y="49"/>
                  <a:pt x="176" y="49"/>
                  <a:pt x="176" y="50"/>
                </a:cubicBezTo>
                <a:close/>
                <a:moveTo>
                  <a:pt x="127" y="169"/>
                </a:moveTo>
                <a:cubicBezTo>
                  <a:pt x="127" y="169"/>
                  <a:pt x="127" y="169"/>
                  <a:pt x="128" y="169"/>
                </a:cubicBezTo>
                <a:cubicBezTo>
                  <a:pt x="128" y="169"/>
                  <a:pt x="128" y="169"/>
                  <a:pt x="128" y="169"/>
                </a:cubicBezTo>
                <a:cubicBezTo>
                  <a:pt x="128" y="169"/>
                  <a:pt x="127" y="169"/>
                  <a:pt x="127" y="168"/>
                </a:cubicBezTo>
                <a:cubicBezTo>
                  <a:pt x="127" y="169"/>
                  <a:pt x="127" y="169"/>
                  <a:pt x="127" y="169"/>
                </a:cubicBezTo>
                <a:close/>
                <a:moveTo>
                  <a:pt x="145" y="135"/>
                </a:moveTo>
                <a:cubicBezTo>
                  <a:pt x="146" y="135"/>
                  <a:pt x="146" y="135"/>
                  <a:pt x="145" y="134"/>
                </a:cubicBezTo>
                <a:cubicBezTo>
                  <a:pt x="145" y="134"/>
                  <a:pt x="145" y="135"/>
                  <a:pt x="145" y="135"/>
                </a:cubicBezTo>
                <a:close/>
                <a:moveTo>
                  <a:pt x="168" y="127"/>
                </a:moveTo>
                <a:cubicBezTo>
                  <a:pt x="168" y="127"/>
                  <a:pt x="169" y="127"/>
                  <a:pt x="169" y="127"/>
                </a:cubicBezTo>
                <a:cubicBezTo>
                  <a:pt x="169" y="127"/>
                  <a:pt x="169" y="126"/>
                  <a:pt x="169" y="126"/>
                </a:cubicBezTo>
                <a:cubicBezTo>
                  <a:pt x="169" y="126"/>
                  <a:pt x="168" y="126"/>
                  <a:pt x="168" y="127"/>
                </a:cubicBezTo>
                <a:close/>
                <a:moveTo>
                  <a:pt x="151" y="86"/>
                </a:moveTo>
                <a:cubicBezTo>
                  <a:pt x="151" y="86"/>
                  <a:pt x="151" y="86"/>
                  <a:pt x="151" y="86"/>
                </a:cubicBezTo>
                <a:cubicBezTo>
                  <a:pt x="151" y="86"/>
                  <a:pt x="151" y="86"/>
                  <a:pt x="152" y="86"/>
                </a:cubicBezTo>
                <a:cubicBezTo>
                  <a:pt x="152" y="85"/>
                  <a:pt x="152" y="85"/>
                  <a:pt x="151" y="85"/>
                </a:cubicBezTo>
                <a:cubicBezTo>
                  <a:pt x="151" y="86"/>
                  <a:pt x="151" y="86"/>
                  <a:pt x="151" y="86"/>
                </a:cubicBezTo>
                <a:close/>
                <a:moveTo>
                  <a:pt x="192" y="128"/>
                </a:moveTo>
                <a:cubicBezTo>
                  <a:pt x="192" y="128"/>
                  <a:pt x="193" y="128"/>
                  <a:pt x="193" y="127"/>
                </a:cubicBezTo>
                <a:cubicBezTo>
                  <a:pt x="192" y="128"/>
                  <a:pt x="192" y="128"/>
                  <a:pt x="192" y="128"/>
                </a:cubicBezTo>
                <a:close/>
                <a:moveTo>
                  <a:pt x="156" y="143"/>
                </a:moveTo>
                <a:cubicBezTo>
                  <a:pt x="156" y="144"/>
                  <a:pt x="156" y="144"/>
                  <a:pt x="157" y="145"/>
                </a:cubicBezTo>
                <a:cubicBezTo>
                  <a:pt x="157" y="144"/>
                  <a:pt x="157" y="144"/>
                  <a:pt x="156" y="143"/>
                </a:cubicBezTo>
                <a:close/>
                <a:moveTo>
                  <a:pt x="184" y="142"/>
                </a:moveTo>
                <a:cubicBezTo>
                  <a:pt x="184" y="142"/>
                  <a:pt x="184" y="143"/>
                  <a:pt x="184" y="143"/>
                </a:cubicBezTo>
                <a:cubicBezTo>
                  <a:pt x="184" y="143"/>
                  <a:pt x="184" y="143"/>
                  <a:pt x="184" y="143"/>
                </a:cubicBezTo>
                <a:cubicBezTo>
                  <a:pt x="184" y="143"/>
                  <a:pt x="185" y="143"/>
                  <a:pt x="184" y="142"/>
                </a:cubicBezTo>
                <a:close/>
                <a:moveTo>
                  <a:pt x="229" y="94"/>
                </a:moveTo>
                <a:cubicBezTo>
                  <a:pt x="229" y="95"/>
                  <a:pt x="229" y="95"/>
                  <a:pt x="229" y="95"/>
                </a:cubicBezTo>
                <a:cubicBezTo>
                  <a:pt x="229" y="95"/>
                  <a:pt x="230" y="95"/>
                  <a:pt x="229" y="94"/>
                </a:cubicBezTo>
                <a:close/>
                <a:moveTo>
                  <a:pt x="27" y="95"/>
                </a:moveTo>
                <a:cubicBezTo>
                  <a:pt x="27" y="94"/>
                  <a:pt x="27" y="94"/>
                  <a:pt x="26" y="93"/>
                </a:cubicBezTo>
                <a:cubicBezTo>
                  <a:pt x="26" y="94"/>
                  <a:pt x="26" y="94"/>
                  <a:pt x="27" y="95"/>
                </a:cubicBezTo>
                <a:close/>
                <a:moveTo>
                  <a:pt x="124" y="37"/>
                </a:moveTo>
                <a:cubicBezTo>
                  <a:pt x="124" y="37"/>
                  <a:pt x="124" y="37"/>
                  <a:pt x="124" y="37"/>
                </a:cubicBezTo>
                <a:cubicBezTo>
                  <a:pt x="124" y="36"/>
                  <a:pt x="124" y="36"/>
                  <a:pt x="123" y="36"/>
                </a:cubicBezTo>
                <a:cubicBezTo>
                  <a:pt x="123" y="36"/>
                  <a:pt x="123" y="36"/>
                  <a:pt x="124" y="37"/>
                </a:cubicBezTo>
                <a:close/>
                <a:moveTo>
                  <a:pt x="160" y="131"/>
                </a:moveTo>
                <a:cubicBezTo>
                  <a:pt x="160" y="131"/>
                  <a:pt x="160" y="131"/>
                  <a:pt x="160" y="131"/>
                </a:cubicBezTo>
                <a:cubicBezTo>
                  <a:pt x="160" y="131"/>
                  <a:pt x="160" y="130"/>
                  <a:pt x="160" y="130"/>
                </a:cubicBezTo>
                <a:cubicBezTo>
                  <a:pt x="160" y="130"/>
                  <a:pt x="160" y="130"/>
                  <a:pt x="160" y="130"/>
                </a:cubicBezTo>
                <a:cubicBezTo>
                  <a:pt x="160" y="130"/>
                  <a:pt x="160" y="131"/>
                  <a:pt x="160" y="131"/>
                </a:cubicBezTo>
                <a:close/>
                <a:moveTo>
                  <a:pt x="161" y="137"/>
                </a:moveTo>
                <a:cubicBezTo>
                  <a:pt x="161" y="137"/>
                  <a:pt x="161" y="137"/>
                  <a:pt x="161" y="136"/>
                </a:cubicBezTo>
                <a:cubicBezTo>
                  <a:pt x="160" y="137"/>
                  <a:pt x="161" y="137"/>
                  <a:pt x="161" y="137"/>
                </a:cubicBezTo>
                <a:close/>
                <a:moveTo>
                  <a:pt x="56" y="52"/>
                </a:moveTo>
                <a:cubicBezTo>
                  <a:pt x="56" y="52"/>
                  <a:pt x="56" y="52"/>
                  <a:pt x="56" y="53"/>
                </a:cubicBezTo>
                <a:cubicBezTo>
                  <a:pt x="56" y="52"/>
                  <a:pt x="56" y="52"/>
                  <a:pt x="56" y="52"/>
                </a:cubicBezTo>
                <a:close/>
                <a:moveTo>
                  <a:pt x="150" y="108"/>
                </a:moveTo>
                <a:cubicBezTo>
                  <a:pt x="150" y="108"/>
                  <a:pt x="150" y="108"/>
                  <a:pt x="150" y="108"/>
                </a:cubicBezTo>
                <a:cubicBezTo>
                  <a:pt x="150" y="108"/>
                  <a:pt x="150" y="108"/>
                  <a:pt x="150" y="109"/>
                </a:cubicBezTo>
                <a:cubicBezTo>
                  <a:pt x="150" y="109"/>
                  <a:pt x="150" y="109"/>
                  <a:pt x="150" y="109"/>
                </a:cubicBezTo>
                <a:cubicBezTo>
                  <a:pt x="150" y="109"/>
                  <a:pt x="150" y="109"/>
                  <a:pt x="150" y="108"/>
                </a:cubicBezTo>
                <a:close/>
                <a:moveTo>
                  <a:pt x="239" y="80"/>
                </a:moveTo>
                <a:cubicBezTo>
                  <a:pt x="239" y="79"/>
                  <a:pt x="239" y="79"/>
                  <a:pt x="239" y="79"/>
                </a:cubicBezTo>
                <a:cubicBezTo>
                  <a:pt x="239" y="79"/>
                  <a:pt x="239" y="80"/>
                  <a:pt x="239" y="80"/>
                </a:cubicBezTo>
                <a:close/>
                <a:moveTo>
                  <a:pt x="191" y="56"/>
                </a:moveTo>
                <a:cubicBezTo>
                  <a:pt x="191" y="57"/>
                  <a:pt x="191" y="57"/>
                  <a:pt x="191" y="57"/>
                </a:cubicBezTo>
                <a:cubicBezTo>
                  <a:pt x="191" y="57"/>
                  <a:pt x="191" y="57"/>
                  <a:pt x="191" y="56"/>
                </a:cubicBezTo>
                <a:close/>
                <a:moveTo>
                  <a:pt x="161" y="66"/>
                </a:moveTo>
                <a:cubicBezTo>
                  <a:pt x="160" y="66"/>
                  <a:pt x="160" y="66"/>
                  <a:pt x="161" y="67"/>
                </a:cubicBezTo>
                <a:cubicBezTo>
                  <a:pt x="161" y="66"/>
                  <a:pt x="161" y="66"/>
                  <a:pt x="161" y="66"/>
                </a:cubicBezTo>
                <a:close/>
                <a:moveTo>
                  <a:pt x="51" y="66"/>
                </a:moveTo>
                <a:cubicBezTo>
                  <a:pt x="51" y="66"/>
                  <a:pt x="51" y="67"/>
                  <a:pt x="51" y="67"/>
                </a:cubicBezTo>
                <a:cubicBezTo>
                  <a:pt x="51" y="66"/>
                  <a:pt x="51" y="66"/>
                  <a:pt x="51" y="66"/>
                </a:cubicBezTo>
                <a:close/>
                <a:moveTo>
                  <a:pt x="156" y="73"/>
                </a:moveTo>
                <a:cubicBezTo>
                  <a:pt x="155" y="73"/>
                  <a:pt x="155" y="73"/>
                  <a:pt x="155" y="74"/>
                </a:cubicBezTo>
                <a:cubicBezTo>
                  <a:pt x="156" y="73"/>
                  <a:pt x="156" y="73"/>
                  <a:pt x="156" y="73"/>
                </a:cubicBezTo>
                <a:close/>
                <a:moveTo>
                  <a:pt x="153" y="74"/>
                </a:moveTo>
                <a:cubicBezTo>
                  <a:pt x="153" y="75"/>
                  <a:pt x="153" y="75"/>
                  <a:pt x="153" y="75"/>
                </a:cubicBezTo>
                <a:cubicBezTo>
                  <a:pt x="153" y="75"/>
                  <a:pt x="154" y="75"/>
                  <a:pt x="153" y="74"/>
                </a:cubicBezTo>
                <a:close/>
                <a:moveTo>
                  <a:pt x="166" y="120"/>
                </a:moveTo>
                <a:cubicBezTo>
                  <a:pt x="166" y="119"/>
                  <a:pt x="166" y="119"/>
                  <a:pt x="165" y="119"/>
                </a:cubicBezTo>
                <a:cubicBezTo>
                  <a:pt x="165" y="119"/>
                  <a:pt x="166" y="119"/>
                  <a:pt x="166" y="120"/>
                </a:cubicBezTo>
                <a:close/>
                <a:moveTo>
                  <a:pt x="163" y="122"/>
                </a:moveTo>
                <a:cubicBezTo>
                  <a:pt x="163" y="122"/>
                  <a:pt x="163" y="121"/>
                  <a:pt x="163" y="121"/>
                </a:cubicBezTo>
                <a:cubicBezTo>
                  <a:pt x="163" y="121"/>
                  <a:pt x="163" y="121"/>
                  <a:pt x="163" y="122"/>
                </a:cubicBezTo>
                <a:close/>
                <a:moveTo>
                  <a:pt x="87" y="129"/>
                </a:moveTo>
                <a:cubicBezTo>
                  <a:pt x="87" y="130"/>
                  <a:pt x="87" y="130"/>
                  <a:pt x="87" y="130"/>
                </a:cubicBezTo>
                <a:cubicBezTo>
                  <a:pt x="87" y="130"/>
                  <a:pt x="87" y="130"/>
                  <a:pt x="87" y="129"/>
                </a:cubicBezTo>
                <a:close/>
                <a:moveTo>
                  <a:pt x="194" y="126"/>
                </a:moveTo>
                <a:cubicBezTo>
                  <a:pt x="194" y="126"/>
                  <a:pt x="194" y="126"/>
                  <a:pt x="194" y="126"/>
                </a:cubicBezTo>
                <a:cubicBezTo>
                  <a:pt x="195" y="125"/>
                  <a:pt x="195" y="125"/>
                  <a:pt x="195" y="125"/>
                </a:cubicBezTo>
                <a:cubicBezTo>
                  <a:pt x="195" y="125"/>
                  <a:pt x="195" y="125"/>
                  <a:pt x="195" y="125"/>
                </a:cubicBezTo>
                <a:cubicBezTo>
                  <a:pt x="195" y="125"/>
                  <a:pt x="194" y="125"/>
                  <a:pt x="194" y="126"/>
                </a:cubicBezTo>
                <a:close/>
                <a:moveTo>
                  <a:pt x="138" y="149"/>
                </a:moveTo>
                <a:cubicBezTo>
                  <a:pt x="137" y="148"/>
                  <a:pt x="137" y="148"/>
                  <a:pt x="137" y="148"/>
                </a:cubicBezTo>
                <a:cubicBezTo>
                  <a:pt x="137" y="148"/>
                  <a:pt x="137" y="149"/>
                  <a:pt x="138" y="149"/>
                </a:cubicBezTo>
                <a:close/>
                <a:moveTo>
                  <a:pt x="133" y="149"/>
                </a:moveTo>
                <a:cubicBezTo>
                  <a:pt x="132" y="149"/>
                  <a:pt x="132" y="149"/>
                  <a:pt x="132" y="149"/>
                </a:cubicBezTo>
                <a:cubicBezTo>
                  <a:pt x="132" y="149"/>
                  <a:pt x="132" y="149"/>
                  <a:pt x="132" y="149"/>
                </a:cubicBezTo>
                <a:cubicBezTo>
                  <a:pt x="132" y="149"/>
                  <a:pt x="132" y="149"/>
                  <a:pt x="133" y="149"/>
                </a:cubicBezTo>
                <a:close/>
                <a:moveTo>
                  <a:pt x="241" y="86"/>
                </a:moveTo>
                <a:cubicBezTo>
                  <a:pt x="241" y="86"/>
                  <a:pt x="241" y="86"/>
                  <a:pt x="241" y="85"/>
                </a:cubicBezTo>
                <a:cubicBezTo>
                  <a:pt x="241" y="85"/>
                  <a:pt x="241" y="86"/>
                  <a:pt x="241" y="86"/>
                </a:cubicBezTo>
                <a:close/>
                <a:moveTo>
                  <a:pt x="220" y="103"/>
                </a:moveTo>
                <a:cubicBezTo>
                  <a:pt x="221" y="102"/>
                  <a:pt x="221" y="102"/>
                  <a:pt x="220" y="102"/>
                </a:cubicBezTo>
                <a:cubicBezTo>
                  <a:pt x="220" y="102"/>
                  <a:pt x="220" y="103"/>
                  <a:pt x="220" y="103"/>
                </a:cubicBezTo>
                <a:close/>
                <a:moveTo>
                  <a:pt x="88" y="105"/>
                </a:moveTo>
                <a:cubicBezTo>
                  <a:pt x="88" y="105"/>
                  <a:pt x="88" y="106"/>
                  <a:pt x="88" y="106"/>
                </a:cubicBezTo>
                <a:cubicBezTo>
                  <a:pt x="88" y="106"/>
                  <a:pt x="89" y="105"/>
                  <a:pt x="88" y="105"/>
                </a:cubicBezTo>
                <a:close/>
                <a:moveTo>
                  <a:pt x="173" y="128"/>
                </a:moveTo>
                <a:cubicBezTo>
                  <a:pt x="173" y="128"/>
                  <a:pt x="173" y="128"/>
                  <a:pt x="173" y="128"/>
                </a:cubicBezTo>
                <a:cubicBezTo>
                  <a:pt x="172" y="128"/>
                  <a:pt x="172" y="129"/>
                  <a:pt x="172" y="129"/>
                </a:cubicBezTo>
                <a:cubicBezTo>
                  <a:pt x="172" y="129"/>
                  <a:pt x="173" y="129"/>
                  <a:pt x="173" y="129"/>
                </a:cubicBezTo>
                <a:cubicBezTo>
                  <a:pt x="173" y="129"/>
                  <a:pt x="173" y="128"/>
                  <a:pt x="173" y="128"/>
                </a:cubicBezTo>
                <a:close/>
                <a:moveTo>
                  <a:pt x="217" y="57"/>
                </a:moveTo>
                <a:cubicBezTo>
                  <a:pt x="216" y="57"/>
                  <a:pt x="216" y="58"/>
                  <a:pt x="216" y="58"/>
                </a:cubicBezTo>
                <a:cubicBezTo>
                  <a:pt x="216" y="58"/>
                  <a:pt x="217" y="58"/>
                  <a:pt x="217" y="58"/>
                </a:cubicBezTo>
                <a:cubicBezTo>
                  <a:pt x="217" y="58"/>
                  <a:pt x="217" y="57"/>
                  <a:pt x="217" y="57"/>
                </a:cubicBezTo>
                <a:close/>
                <a:moveTo>
                  <a:pt x="188" y="107"/>
                </a:moveTo>
                <a:cubicBezTo>
                  <a:pt x="189" y="107"/>
                  <a:pt x="189" y="107"/>
                  <a:pt x="189" y="107"/>
                </a:cubicBezTo>
                <a:cubicBezTo>
                  <a:pt x="188" y="107"/>
                  <a:pt x="188" y="107"/>
                  <a:pt x="188" y="107"/>
                </a:cubicBezTo>
                <a:close/>
                <a:moveTo>
                  <a:pt x="87" y="72"/>
                </a:moveTo>
                <a:cubicBezTo>
                  <a:pt x="87" y="72"/>
                  <a:pt x="87" y="72"/>
                  <a:pt x="88" y="72"/>
                </a:cubicBezTo>
                <a:cubicBezTo>
                  <a:pt x="88" y="72"/>
                  <a:pt x="87" y="72"/>
                  <a:pt x="87" y="72"/>
                </a:cubicBezTo>
                <a:cubicBezTo>
                  <a:pt x="87" y="72"/>
                  <a:pt x="87" y="72"/>
                  <a:pt x="87" y="72"/>
                </a:cubicBezTo>
                <a:cubicBezTo>
                  <a:pt x="87" y="72"/>
                  <a:pt x="87" y="72"/>
                  <a:pt x="87" y="72"/>
                </a:cubicBezTo>
                <a:close/>
                <a:moveTo>
                  <a:pt x="212" y="119"/>
                </a:moveTo>
                <a:cubicBezTo>
                  <a:pt x="212" y="119"/>
                  <a:pt x="212" y="119"/>
                  <a:pt x="212" y="119"/>
                </a:cubicBezTo>
                <a:cubicBezTo>
                  <a:pt x="212" y="119"/>
                  <a:pt x="212" y="119"/>
                  <a:pt x="212" y="119"/>
                </a:cubicBezTo>
                <a:cubicBezTo>
                  <a:pt x="212" y="119"/>
                  <a:pt x="212" y="119"/>
                  <a:pt x="212" y="119"/>
                </a:cubicBezTo>
                <a:cubicBezTo>
                  <a:pt x="212" y="119"/>
                  <a:pt x="212" y="119"/>
                  <a:pt x="212" y="119"/>
                </a:cubicBezTo>
                <a:close/>
                <a:moveTo>
                  <a:pt x="125" y="109"/>
                </a:moveTo>
                <a:cubicBezTo>
                  <a:pt x="125" y="109"/>
                  <a:pt x="125" y="109"/>
                  <a:pt x="125" y="109"/>
                </a:cubicBezTo>
                <a:cubicBezTo>
                  <a:pt x="125" y="109"/>
                  <a:pt x="125" y="109"/>
                  <a:pt x="125" y="109"/>
                </a:cubicBezTo>
                <a:cubicBezTo>
                  <a:pt x="125" y="109"/>
                  <a:pt x="125" y="110"/>
                  <a:pt x="125" y="110"/>
                </a:cubicBezTo>
                <a:cubicBezTo>
                  <a:pt x="125" y="110"/>
                  <a:pt x="125" y="110"/>
                  <a:pt x="125" y="110"/>
                </a:cubicBezTo>
                <a:cubicBezTo>
                  <a:pt x="125" y="109"/>
                  <a:pt x="125" y="109"/>
                  <a:pt x="125" y="109"/>
                </a:cubicBezTo>
                <a:close/>
                <a:moveTo>
                  <a:pt x="253" y="80"/>
                </a:moveTo>
                <a:cubicBezTo>
                  <a:pt x="253" y="80"/>
                  <a:pt x="253" y="80"/>
                  <a:pt x="253" y="80"/>
                </a:cubicBezTo>
                <a:cubicBezTo>
                  <a:pt x="253" y="80"/>
                  <a:pt x="253" y="80"/>
                  <a:pt x="254" y="80"/>
                </a:cubicBezTo>
                <a:cubicBezTo>
                  <a:pt x="254" y="80"/>
                  <a:pt x="254" y="80"/>
                  <a:pt x="253" y="79"/>
                </a:cubicBezTo>
                <a:cubicBezTo>
                  <a:pt x="253" y="80"/>
                  <a:pt x="253" y="80"/>
                  <a:pt x="253" y="80"/>
                </a:cubicBezTo>
                <a:close/>
                <a:moveTo>
                  <a:pt x="65" y="122"/>
                </a:moveTo>
                <a:cubicBezTo>
                  <a:pt x="65" y="122"/>
                  <a:pt x="65" y="122"/>
                  <a:pt x="65" y="122"/>
                </a:cubicBezTo>
                <a:cubicBezTo>
                  <a:pt x="65" y="122"/>
                  <a:pt x="65" y="122"/>
                  <a:pt x="65" y="122"/>
                </a:cubicBezTo>
                <a:cubicBezTo>
                  <a:pt x="65" y="122"/>
                  <a:pt x="65" y="122"/>
                  <a:pt x="65" y="122"/>
                </a:cubicBezTo>
                <a:cubicBezTo>
                  <a:pt x="65" y="122"/>
                  <a:pt x="65" y="122"/>
                  <a:pt x="65" y="122"/>
                </a:cubicBezTo>
                <a:close/>
                <a:moveTo>
                  <a:pt x="206" y="122"/>
                </a:moveTo>
                <a:cubicBezTo>
                  <a:pt x="206" y="122"/>
                  <a:pt x="206" y="122"/>
                  <a:pt x="206" y="121"/>
                </a:cubicBezTo>
                <a:cubicBezTo>
                  <a:pt x="206" y="122"/>
                  <a:pt x="206" y="122"/>
                  <a:pt x="206" y="122"/>
                </a:cubicBezTo>
                <a:cubicBezTo>
                  <a:pt x="206" y="122"/>
                  <a:pt x="206" y="122"/>
                  <a:pt x="206" y="122"/>
                </a:cubicBezTo>
                <a:cubicBezTo>
                  <a:pt x="206" y="122"/>
                  <a:pt x="206" y="122"/>
                  <a:pt x="206" y="122"/>
                </a:cubicBezTo>
                <a:close/>
                <a:moveTo>
                  <a:pt x="122" y="113"/>
                </a:moveTo>
                <a:cubicBezTo>
                  <a:pt x="121" y="114"/>
                  <a:pt x="121" y="114"/>
                  <a:pt x="121" y="114"/>
                </a:cubicBezTo>
                <a:cubicBezTo>
                  <a:pt x="121" y="114"/>
                  <a:pt x="121" y="114"/>
                  <a:pt x="122" y="113"/>
                </a:cubicBezTo>
                <a:close/>
                <a:moveTo>
                  <a:pt x="225" y="66"/>
                </a:moveTo>
                <a:cubicBezTo>
                  <a:pt x="225" y="66"/>
                  <a:pt x="225" y="66"/>
                  <a:pt x="225" y="66"/>
                </a:cubicBezTo>
                <a:cubicBezTo>
                  <a:pt x="226" y="66"/>
                  <a:pt x="226" y="66"/>
                  <a:pt x="226" y="66"/>
                </a:cubicBezTo>
                <a:cubicBezTo>
                  <a:pt x="226" y="66"/>
                  <a:pt x="226" y="65"/>
                  <a:pt x="226" y="65"/>
                </a:cubicBezTo>
                <a:cubicBezTo>
                  <a:pt x="226" y="65"/>
                  <a:pt x="225" y="66"/>
                  <a:pt x="225" y="66"/>
                </a:cubicBezTo>
                <a:close/>
                <a:moveTo>
                  <a:pt x="226" y="82"/>
                </a:moveTo>
                <a:cubicBezTo>
                  <a:pt x="226" y="82"/>
                  <a:pt x="226" y="82"/>
                  <a:pt x="226" y="82"/>
                </a:cubicBezTo>
                <a:cubicBezTo>
                  <a:pt x="226" y="82"/>
                  <a:pt x="226" y="82"/>
                  <a:pt x="226" y="81"/>
                </a:cubicBezTo>
                <a:cubicBezTo>
                  <a:pt x="226" y="81"/>
                  <a:pt x="226" y="81"/>
                  <a:pt x="226" y="81"/>
                </a:cubicBezTo>
                <a:cubicBezTo>
                  <a:pt x="226" y="82"/>
                  <a:pt x="226" y="82"/>
                  <a:pt x="226" y="82"/>
                </a:cubicBezTo>
                <a:close/>
                <a:moveTo>
                  <a:pt x="147" y="147"/>
                </a:moveTo>
                <a:cubicBezTo>
                  <a:pt x="148" y="147"/>
                  <a:pt x="148" y="147"/>
                  <a:pt x="148" y="147"/>
                </a:cubicBezTo>
                <a:cubicBezTo>
                  <a:pt x="148" y="147"/>
                  <a:pt x="148" y="146"/>
                  <a:pt x="148" y="146"/>
                </a:cubicBezTo>
                <a:cubicBezTo>
                  <a:pt x="148" y="146"/>
                  <a:pt x="148" y="146"/>
                  <a:pt x="148" y="146"/>
                </a:cubicBezTo>
                <a:cubicBezTo>
                  <a:pt x="148" y="146"/>
                  <a:pt x="148" y="147"/>
                  <a:pt x="147" y="147"/>
                </a:cubicBezTo>
                <a:close/>
                <a:moveTo>
                  <a:pt x="83" y="92"/>
                </a:moveTo>
                <a:cubicBezTo>
                  <a:pt x="83" y="92"/>
                  <a:pt x="83" y="92"/>
                  <a:pt x="83" y="92"/>
                </a:cubicBezTo>
                <a:cubicBezTo>
                  <a:pt x="83" y="92"/>
                  <a:pt x="83" y="92"/>
                  <a:pt x="83" y="92"/>
                </a:cubicBezTo>
                <a:cubicBezTo>
                  <a:pt x="83" y="92"/>
                  <a:pt x="83" y="92"/>
                  <a:pt x="83" y="92"/>
                </a:cubicBezTo>
                <a:cubicBezTo>
                  <a:pt x="83" y="92"/>
                  <a:pt x="83" y="92"/>
                  <a:pt x="82" y="92"/>
                </a:cubicBezTo>
                <a:cubicBezTo>
                  <a:pt x="83" y="92"/>
                  <a:pt x="83" y="92"/>
                  <a:pt x="83" y="92"/>
                </a:cubicBezTo>
                <a:close/>
                <a:moveTo>
                  <a:pt x="186" y="146"/>
                </a:moveTo>
                <a:cubicBezTo>
                  <a:pt x="186" y="146"/>
                  <a:pt x="186" y="146"/>
                  <a:pt x="186" y="146"/>
                </a:cubicBezTo>
                <a:cubicBezTo>
                  <a:pt x="186" y="146"/>
                  <a:pt x="186" y="146"/>
                  <a:pt x="186" y="146"/>
                </a:cubicBezTo>
                <a:cubicBezTo>
                  <a:pt x="186" y="146"/>
                  <a:pt x="186" y="146"/>
                  <a:pt x="186" y="146"/>
                </a:cubicBezTo>
                <a:cubicBezTo>
                  <a:pt x="186" y="146"/>
                  <a:pt x="186" y="146"/>
                  <a:pt x="186" y="146"/>
                </a:cubicBezTo>
                <a:close/>
                <a:moveTo>
                  <a:pt x="242" y="74"/>
                </a:moveTo>
                <a:cubicBezTo>
                  <a:pt x="242" y="74"/>
                  <a:pt x="242" y="74"/>
                  <a:pt x="242" y="74"/>
                </a:cubicBezTo>
                <a:cubicBezTo>
                  <a:pt x="242" y="74"/>
                  <a:pt x="242" y="73"/>
                  <a:pt x="242" y="73"/>
                </a:cubicBezTo>
                <a:cubicBezTo>
                  <a:pt x="242" y="73"/>
                  <a:pt x="241" y="74"/>
                  <a:pt x="242" y="74"/>
                </a:cubicBezTo>
                <a:close/>
                <a:moveTo>
                  <a:pt x="104" y="141"/>
                </a:moveTo>
                <a:cubicBezTo>
                  <a:pt x="104" y="141"/>
                  <a:pt x="104" y="141"/>
                  <a:pt x="104" y="141"/>
                </a:cubicBezTo>
                <a:cubicBezTo>
                  <a:pt x="104" y="141"/>
                  <a:pt x="104" y="141"/>
                  <a:pt x="104" y="140"/>
                </a:cubicBezTo>
                <a:cubicBezTo>
                  <a:pt x="104" y="140"/>
                  <a:pt x="104" y="140"/>
                  <a:pt x="104" y="140"/>
                </a:cubicBezTo>
                <a:cubicBezTo>
                  <a:pt x="104" y="140"/>
                  <a:pt x="104" y="141"/>
                  <a:pt x="104" y="141"/>
                </a:cubicBezTo>
                <a:close/>
                <a:moveTo>
                  <a:pt x="112" y="141"/>
                </a:moveTo>
                <a:cubicBezTo>
                  <a:pt x="111" y="141"/>
                  <a:pt x="111" y="140"/>
                  <a:pt x="111" y="140"/>
                </a:cubicBezTo>
                <a:cubicBezTo>
                  <a:pt x="111" y="141"/>
                  <a:pt x="111" y="141"/>
                  <a:pt x="111" y="141"/>
                </a:cubicBezTo>
                <a:cubicBezTo>
                  <a:pt x="111" y="141"/>
                  <a:pt x="111" y="141"/>
                  <a:pt x="112" y="141"/>
                </a:cubicBezTo>
                <a:close/>
                <a:moveTo>
                  <a:pt x="182" y="71"/>
                </a:moveTo>
                <a:cubicBezTo>
                  <a:pt x="182" y="71"/>
                  <a:pt x="182" y="71"/>
                  <a:pt x="181" y="71"/>
                </a:cubicBezTo>
                <a:cubicBezTo>
                  <a:pt x="181" y="72"/>
                  <a:pt x="181" y="72"/>
                  <a:pt x="181" y="72"/>
                </a:cubicBezTo>
                <a:cubicBezTo>
                  <a:pt x="182" y="72"/>
                  <a:pt x="182" y="72"/>
                  <a:pt x="182" y="72"/>
                </a:cubicBezTo>
                <a:cubicBezTo>
                  <a:pt x="182" y="72"/>
                  <a:pt x="182" y="72"/>
                  <a:pt x="182" y="71"/>
                </a:cubicBezTo>
                <a:close/>
                <a:moveTo>
                  <a:pt x="79" y="71"/>
                </a:moveTo>
                <a:cubicBezTo>
                  <a:pt x="79" y="71"/>
                  <a:pt x="79" y="70"/>
                  <a:pt x="79" y="70"/>
                </a:cubicBezTo>
                <a:cubicBezTo>
                  <a:pt x="79" y="71"/>
                  <a:pt x="79" y="71"/>
                  <a:pt x="79" y="71"/>
                </a:cubicBezTo>
                <a:cubicBezTo>
                  <a:pt x="79" y="71"/>
                  <a:pt x="79" y="71"/>
                  <a:pt x="79" y="71"/>
                </a:cubicBezTo>
                <a:cubicBezTo>
                  <a:pt x="79" y="71"/>
                  <a:pt x="79" y="71"/>
                  <a:pt x="79" y="71"/>
                </a:cubicBezTo>
                <a:close/>
                <a:moveTo>
                  <a:pt x="94" y="107"/>
                </a:moveTo>
                <a:cubicBezTo>
                  <a:pt x="94" y="107"/>
                  <a:pt x="94" y="107"/>
                  <a:pt x="95" y="107"/>
                </a:cubicBezTo>
                <a:cubicBezTo>
                  <a:pt x="95" y="107"/>
                  <a:pt x="95" y="107"/>
                  <a:pt x="94" y="107"/>
                </a:cubicBezTo>
                <a:close/>
                <a:moveTo>
                  <a:pt x="35" y="79"/>
                </a:moveTo>
                <a:cubicBezTo>
                  <a:pt x="35" y="79"/>
                  <a:pt x="35" y="79"/>
                  <a:pt x="35" y="79"/>
                </a:cubicBezTo>
                <a:cubicBezTo>
                  <a:pt x="35" y="78"/>
                  <a:pt x="35" y="78"/>
                  <a:pt x="35" y="78"/>
                </a:cubicBezTo>
                <a:cubicBezTo>
                  <a:pt x="35" y="78"/>
                  <a:pt x="35" y="78"/>
                  <a:pt x="35" y="78"/>
                </a:cubicBezTo>
                <a:cubicBezTo>
                  <a:pt x="35" y="78"/>
                  <a:pt x="35" y="78"/>
                  <a:pt x="35" y="78"/>
                </a:cubicBezTo>
                <a:cubicBezTo>
                  <a:pt x="35" y="78"/>
                  <a:pt x="35" y="78"/>
                  <a:pt x="35" y="79"/>
                </a:cubicBezTo>
                <a:close/>
                <a:moveTo>
                  <a:pt x="174" y="159"/>
                </a:moveTo>
                <a:cubicBezTo>
                  <a:pt x="174" y="159"/>
                  <a:pt x="174" y="159"/>
                  <a:pt x="174" y="159"/>
                </a:cubicBezTo>
                <a:cubicBezTo>
                  <a:pt x="174" y="159"/>
                  <a:pt x="174" y="158"/>
                  <a:pt x="174" y="158"/>
                </a:cubicBezTo>
                <a:cubicBezTo>
                  <a:pt x="174" y="158"/>
                  <a:pt x="174" y="158"/>
                  <a:pt x="174" y="158"/>
                </a:cubicBezTo>
                <a:cubicBezTo>
                  <a:pt x="174" y="158"/>
                  <a:pt x="174" y="158"/>
                  <a:pt x="174" y="159"/>
                </a:cubicBezTo>
                <a:close/>
                <a:moveTo>
                  <a:pt x="146" y="78"/>
                </a:moveTo>
                <a:cubicBezTo>
                  <a:pt x="146" y="78"/>
                  <a:pt x="146" y="78"/>
                  <a:pt x="146" y="78"/>
                </a:cubicBezTo>
                <a:cubicBezTo>
                  <a:pt x="147" y="78"/>
                  <a:pt x="147" y="78"/>
                  <a:pt x="147" y="78"/>
                </a:cubicBezTo>
                <a:cubicBezTo>
                  <a:pt x="147" y="77"/>
                  <a:pt x="147" y="77"/>
                  <a:pt x="147" y="77"/>
                </a:cubicBezTo>
                <a:cubicBezTo>
                  <a:pt x="147" y="77"/>
                  <a:pt x="146" y="77"/>
                  <a:pt x="146" y="78"/>
                </a:cubicBezTo>
                <a:close/>
                <a:moveTo>
                  <a:pt x="67" y="127"/>
                </a:moveTo>
                <a:cubicBezTo>
                  <a:pt x="67" y="127"/>
                  <a:pt x="67" y="127"/>
                  <a:pt x="67" y="127"/>
                </a:cubicBezTo>
                <a:cubicBezTo>
                  <a:pt x="67" y="127"/>
                  <a:pt x="67" y="127"/>
                  <a:pt x="68" y="127"/>
                </a:cubicBezTo>
                <a:cubicBezTo>
                  <a:pt x="68" y="127"/>
                  <a:pt x="68" y="127"/>
                  <a:pt x="68" y="127"/>
                </a:cubicBezTo>
                <a:cubicBezTo>
                  <a:pt x="67" y="127"/>
                  <a:pt x="67" y="127"/>
                  <a:pt x="67" y="12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58" name="Freeform 176"/>
          <p:cNvSpPr>
            <a:spLocks noEditPoints="1"/>
          </p:cNvSpPr>
          <p:nvPr/>
        </p:nvSpPr>
        <p:spPr bwMode="auto">
          <a:xfrm>
            <a:off x="5257716" y="2272304"/>
            <a:ext cx="691288" cy="339931"/>
          </a:xfrm>
          <a:custGeom>
            <a:gdLst>
              <a:gd fmla="*/ 94 w 266" name="T0"/>
              <a:gd fmla="*/ 87 h 131" name="T1"/>
              <a:gd fmla="*/ 72 w 266" name="T2"/>
              <a:gd fmla="*/ 56 h 131" name="T3"/>
              <a:gd fmla="*/ 56 w 266" name="T4"/>
              <a:gd fmla="*/ 44 h 131" name="T5"/>
              <a:gd fmla="*/ 32 w 266" name="T6"/>
              <a:gd fmla="*/ 114 h 131" name="T7"/>
              <a:gd fmla="*/ 100 w 266" name="T8"/>
              <a:gd fmla="*/ 12 h 131" name="T9"/>
              <a:gd fmla="*/ 261 w 266" name="T10"/>
              <a:gd fmla="*/ 79 h 131" name="T11"/>
              <a:gd fmla="*/ 214 w 266" name="T12"/>
              <a:gd fmla="*/ 77 h 131" name="T13"/>
              <a:gd fmla="*/ 209 w 266" name="T14"/>
              <a:gd fmla="*/ 27 h 131" name="T15"/>
              <a:gd fmla="*/ 174 w 266" name="T16"/>
              <a:gd fmla="*/ 81 h 131" name="T17"/>
              <a:gd fmla="*/ 136 w 266" name="T18"/>
              <a:gd fmla="*/ 130 h 131" name="T19"/>
              <a:gd fmla="*/ 134 w 266" name="T20"/>
              <a:gd fmla="*/ 47 h 131" name="T21"/>
              <a:gd fmla="*/ 30 w 266" name="T22"/>
              <a:gd fmla="*/ 36 h 131" name="T23"/>
              <a:gd fmla="*/ 242 w 266" name="T24"/>
              <a:gd fmla="*/ 24 h 131" name="T25"/>
              <a:gd fmla="*/ 228 w 266" name="T26"/>
              <a:gd fmla="*/ 53 h 131" name="T27"/>
              <a:gd fmla="*/ 251 w 266" name="T28"/>
              <a:gd fmla="*/ 58 h 131" name="T29"/>
              <a:gd fmla="*/ 233 w 266" name="T30"/>
              <a:gd fmla="*/ 22 h 131" name="T31"/>
              <a:gd fmla="*/ 184 w 266" name="T32"/>
              <a:gd fmla="*/ 71 h 131" name="T33"/>
              <a:gd fmla="*/ 44 w 266" name="T34"/>
              <a:gd fmla="*/ 31 h 131" name="T35"/>
              <a:gd fmla="*/ 165 w 266" name="T36"/>
              <a:gd fmla="*/ 35 h 131" name="T37"/>
              <a:gd fmla="*/ 240 w 266" name="T38"/>
              <a:gd fmla="*/ 30 h 131" name="T39"/>
              <a:gd fmla="*/ 157 w 266" name="T40"/>
              <a:gd fmla="*/ 74 h 131" name="T41"/>
              <a:gd fmla="*/ 181 w 266" name="T42"/>
              <a:gd fmla="*/ 38 h 131" name="T43"/>
              <a:gd fmla="*/ 155 w 266" name="T44"/>
              <a:gd fmla="*/ 72 h 131" name="T45"/>
              <a:gd fmla="*/ 214 w 266" name="T46"/>
              <a:gd fmla="*/ 55 h 131" name="T47"/>
              <a:gd fmla="*/ 63 w 266" name="T48"/>
              <a:gd fmla="*/ 21 h 131" name="T49"/>
              <a:gd fmla="*/ 179 w 266" name="T50"/>
              <a:gd fmla="*/ 47 h 131" name="T51"/>
              <a:gd fmla="*/ 173 w 266" name="T52"/>
              <a:gd fmla="*/ 54 h 131" name="T53"/>
              <a:gd fmla="*/ 70 w 266" name="T54"/>
              <a:gd fmla="*/ 29 h 131" name="T55"/>
              <a:gd fmla="*/ 48 w 266" name="T56"/>
              <a:gd fmla="*/ 64 h 131" name="T57"/>
              <a:gd fmla="*/ 82 w 266" name="T58"/>
              <a:gd fmla="*/ 34 h 131" name="T59"/>
              <a:gd fmla="*/ 159 w 266" name="T60"/>
              <a:gd fmla="*/ 83 h 131" name="T61"/>
              <a:gd fmla="*/ 232 w 266" name="T62"/>
              <a:gd fmla="*/ 68 h 131" name="T63"/>
              <a:gd fmla="*/ 136 w 266" name="T64"/>
              <a:gd fmla="*/ 102 h 131" name="T65"/>
              <a:gd fmla="*/ 146 w 266" name="T66"/>
              <a:gd fmla="*/ 43 h 131" name="T67"/>
              <a:gd fmla="*/ 109 w 266" name="T68"/>
              <a:gd fmla="*/ 73 h 131" name="T69"/>
              <a:gd fmla="*/ 11 w 266" name="T70"/>
              <a:gd fmla="*/ 75 h 131" name="T71"/>
              <a:gd fmla="*/ 214 w 266" name="T72"/>
              <a:gd fmla="*/ 27 h 131" name="T73"/>
              <a:gd fmla="*/ 218 w 266" name="T74"/>
              <a:gd fmla="*/ 66 h 131" name="T75"/>
              <a:gd fmla="*/ 178 w 266" name="T76"/>
              <a:gd fmla="*/ 25 h 131" name="T77"/>
              <a:gd fmla="*/ 145 w 266" name="T78"/>
              <a:gd fmla="*/ 72 h 131" name="T79"/>
              <a:gd fmla="*/ 232 w 266" name="T80"/>
              <a:gd fmla="*/ 38 h 131" name="T81"/>
              <a:gd fmla="*/ 136 w 266" name="T82"/>
              <a:gd fmla="*/ 85 h 131" name="T83"/>
              <a:gd fmla="*/ 205 w 266" name="T84"/>
              <a:gd fmla="*/ 19 h 131" name="T85"/>
              <a:gd fmla="*/ 138 w 266" name="T86"/>
              <a:gd fmla="*/ 111 h 131" name="T87"/>
              <a:gd fmla="*/ 186 w 266" name="T88"/>
              <a:gd fmla="*/ 86 h 131" name="T89"/>
              <a:gd fmla="*/ 83 w 266" name="T90"/>
              <a:gd fmla="*/ 52 h 131" name="T91"/>
              <a:gd fmla="*/ 101 w 266" name="T92"/>
              <a:gd fmla="*/ 74 h 131" name="T93"/>
              <a:gd fmla="*/ 235 w 266" name="T94"/>
              <a:gd fmla="*/ 39 h 131" name="T95"/>
              <a:gd fmla="*/ 50 w 266" name="T96"/>
              <a:gd fmla="*/ 48 h 131" name="T97"/>
              <a:gd fmla="*/ 223 w 266" name="T98"/>
              <a:gd fmla="*/ 60 h 131" name="T99"/>
              <a:gd fmla="*/ 30 w 266" name="T100"/>
              <a:gd fmla="*/ 87 h 131" name="T101"/>
              <a:gd fmla="*/ 151 w 266" name="T102"/>
              <a:gd fmla="*/ 78 h 131" name="T103"/>
              <a:gd fmla="*/ 91 w 266" name="T104"/>
              <a:gd fmla="*/ 23 h 131" name="T105"/>
              <a:gd fmla="*/ 12 w 266" name="T106"/>
              <a:gd fmla="*/ 73 h 131" name="T107"/>
              <a:gd fmla="*/ 83 w 266" name="T108"/>
              <a:gd fmla="*/ 76 h 131" name="T109"/>
              <a:gd fmla="*/ 252 w 266" name="T110"/>
              <a:gd fmla="*/ 70 h 131" name="T111"/>
              <a:gd fmla="*/ 137 w 266" name="T112"/>
              <a:gd fmla="*/ 88 h 131" name="T113"/>
              <a:gd fmla="*/ 139 w 266" name="T114"/>
              <a:gd fmla="*/ 87 h 131" name="T115"/>
              <a:gd fmla="*/ 41 w 266" name="T116"/>
              <a:gd fmla="*/ 88 h 131" name="T117"/>
              <a:gd fmla="*/ 238 w 266" name="T118"/>
              <a:gd fmla="*/ 30 h 131" name="T119"/>
              <a:gd fmla="*/ 122 w 266" name="T120"/>
              <a:gd fmla="*/ 33 h 131" name="T121"/>
              <a:gd fmla="*/ 32 w 266" name="T122"/>
              <a:gd fmla="*/ 52 h 131"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31" w="266">
                <a:moveTo>
                  <a:pt x="113" y="76"/>
                </a:moveTo>
                <a:cubicBezTo>
                  <a:pt x="112" y="77"/>
                  <a:pt x="112" y="77"/>
                  <a:pt x="111" y="77"/>
                </a:cubicBezTo>
                <a:cubicBezTo>
                  <a:pt x="111" y="78"/>
                  <a:pt x="110" y="78"/>
                  <a:pt x="110" y="79"/>
                </a:cubicBezTo>
                <a:cubicBezTo>
                  <a:pt x="110" y="80"/>
                  <a:pt x="110" y="80"/>
                  <a:pt x="111" y="80"/>
                </a:cubicBezTo>
                <a:cubicBezTo>
                  <a:pt x="111" y="80"/>
                  <a:pt x="112" y="81"/>
                  <a:pt x="112" y="81"/>
                </a:cubicBezTo>
                <a:cubicBezTo>
                  <a:pt x="112" y="82"/>
                  <a:pt x="111" y="84"/>
                  <a:pt x="111" y="86"/>
                </a:cubicBezTo>
                <a:cubicBezTo>
                  <a:pt x="111" y="86"/>
                  <a:pt x="111" y="86"/>
                  <a:pt x="110" y="87"/>
                </a:cubicBezTo>
                <a:cubicBezTo>
                  <a:pt x="110" y="87"/>
                  <a:pt x="110" y="87"/>
                  <a:pt x="110" y="88"/>
                </a:cubicBezTo>
                <a:cubicBezTo>
                  <a:pt x="111" y="88"/>
                  <a:pt x="110" y="88"/>
                  <a:pt x="110" y="89"/>
                </a:cubicBezTo>
                <a:cubicBezTo>
                  <a:pt x="110" y="91"/>
                  <a:pt x="109" y="93"/>
                  <a:pt x="109" y="96"/>
                </a:cubicBezTo>
                <a:cubicBezTo>
                  <a:pt x="108" y="97"/>
                  <a:pt x="108" y="98"/>
                  <a:pt x="108" y="100"/>
                </a:cubicBezTo>
                <a:cubicBezTo>
                  <a:pt x="108" y="100"/>
                  <a:pt x="108" y="100"/>
                  <a:pt x="108" y="100"/>
                </a:cubicBezTo>
                <a:cubicBezTo>
                  <a:pt x="108" y="99"/>
                  <a:pt x="107" y="99"/>
                  <a:pt x="107" y="98"/>
                </a:cubicBezTo>
                <a:cubicBezTo>
                  <a:pt x="106" y="99"/>
                  <a:pt x="106" y="99"/>
                  <a:pt x="106" y="100"/>
                </a:cubicBezTo>
                <a:cubicBezTo>
                  <a:pt x="107" y="100"/>
                  <a:pt x="107" y="101"/>
                  <a:pt x="107" y="101"/>
                </a:cubicBezTo>
                <a:cubicBezTo>
                  <a:pt x="107" y="101"/>
                  <a:pt x="107" y="101"/>
                  <a:pt x="108" y="102"/>
                </a:cubicBezTo>
                <a:cubicBezTo>
                  <a:pt x="107" y="103"/>
                  <a:pt x="107" y="104"/>
                  <a:pt x="107" y="106"/>
                </a:cubicBezTo>
                <a:cubicBezTo>
                  <a:pt x="107" y="106"/>
                  <a:pt x="107" y="106"/>
                  <a:pt x="106" y="106"/>
                </a:cubicBezTo>
                <a:cubicBezTo>
                  <a:pt x="106" y="105"/>
                  <a:pt x="106" y="105"/>
                  <a:pt x="106" y="104"/>
                </a:cubicBezTo>
                <a:cubicBezTo>
                  <a:pt x="105" y="101"/>
                  <a:pt x="104" y="97"/>
                  <a:pt x="103" y="94"/>
                </a:cubicBezTo>
                <a:cubicBezTo>
                  <a:pt x="102" y="92"/>
                  <a:pt x="102" y="90"/>
                  <a:pt x="101" y="88"/>
                </a:cubicBezTo>
                <a:cubicBezTo>
                  <a:pt x="100" y="87"/>
                  <a:pt x="100" y="86"/>
                  <a:pt x="100" y="86"/>
                </a:cubicBezTo>
                <a:cubicBezTo>
                  <a:pt x="100" y="86"/>
                  <a:pt x="99" y="85"/>
                  <a:pt x="99" y="85"/>
                </a:cubicBezTo>
                <a:cubicBezTo>
                  <a:pt x="99" y="83"/>
                  <a:pt x="98" y="82"/>
                  <a:pt x="98" y="80"/>
                </a:cubicBezTo>
                <a:cubicBezTo>
                  <a:pt x="98" y="80"/>
                  <a:pt x="97" y="79"/>
                  <a:pt x="97" y="79"/>
                </a:cubicBezTo>
                <a:cubicBezTo>
                  <a:pt x="97" y="79"/>
                  <a:pt x="96" y="80"/>
                  <a:pt x="96" y="80"/>
                </a:cubicBezTo>
                <a:cubicBezTo>
                  <a:pt x="96" y="82"/>
                  <a:pt x="95" y="83"/>
                  <a:pt x="95" y="84"/>
                </a:cubicBezTo>
                <a:cubicBezTo>
                  <a:pt x="95" y="85"/>
                  <a:pt x="96" y="85"/>
                  <a:pt x="97" y="85"/>
                </a:cubicBezTo>
                <a:cubicBezTo>
                  <a:pt x="96" y="86"/>
                  <a:pt x="96" y="86"/>
                  <a:pt x="95" y="87"/>
                </a:cubicBezTo>
                <a:cubicBezTo>
                  <a:pt x="95" y="87"/>
                  <a:pt x="95" y="87"/>
                  <a:pt x="94" y="87"/>
                </a:cubicBezTo>
                <a:cubicBezTo>
                  <a:pt x="94" y="87"/>
                  <a:pt x="94" y="87"/>
                  <a:pt x="94" y="87"/>
                </a:cubicBezTo>
                <a:cubicBezTo>
                  <a:pt x="94" y="88"/>
                  <a:pt x="94" y="88"/>
                  <a:pt x="94" y="89"/>
                </a:cubicBezTo>
                <a:cubicBezTo>
                  <a:pt x="94" y="89"/>
                  <a:pt x="94" y="90"/>
                  <a:pt x="93" y="90"/>
                </a:cubicBezTo>
                <a:cubicBezTo>
                  <a:pt x="91" y="92"/>
                  <a:pt x="90" y="95"/>
                  <a:pt x="89" y="98"/>
                </a:cubicBezTo>
                <a:cubicBezTo>
                  <a:pt x="89" y="99"/>
                  <a:pt x="89" y="99"/>
                  <a:pt x="88" y="99"/>
                </a:cubicBezTo>
                <a:cubicBezTo>
                  <a:pt x="88" y="98"/>
                  <a:pt x="88" y="96"/>
                  <a:pt x="88" y="95"/>
                </a:cubicBezTo>
                <a:cubicBezTo>
                  <a:pt x="87" y="92"/>
                  <a:pt x="87" y="89"/>
                  <a:pt x="86" y="86"/>
                </a:cubicBezTo>
                <a:cubicBezTo>
                  <a:pt x="86" y="85"/>
                  <a:pt x="86" y="84"/>
                  <a:pt x="87" y="83"/>
                </a:cubicBezTo>
                <a:cubicBezTo>
                  <a:pt x="86" y="83"/>
                  <a:pt x="85" y="82"/>
                  <a:pt x="84" y="82"/>
                </a:cubicBezTo>
                <a:cubicBezTo>
                  <a:pt x="83" y="81"/>
                  <a:pt x="82" y="81"/>
                  <a:pt x="81" y="82"/>
                </a:cubicBezTo>
                <a:cubicBezTo>
                  <a:pt x="80" y="84"/>
                  <a:pt x="79" y="85"/>
                  <a:pt x="78" y="86"/>
                </a:cubicBezTo>
                <a:cubicBezTo>
                  <a:pt x="78" y="86"/>
                  <a:pt x="78" y="86"/>
                  <a:pt x="78" y="87"/>
                </a:cubicBezTo>
                <a:cubicBezTo>
                  <a:pt x="78" y="88"/>
                  <a:pt x="77" y="88"/>
                  <a:pt x="77" y="89"/>
                </a:cubicBezTo>
                <a:cubicBezTo>
                  <a:pt x="76" y="90"/>
                  <a:pt x="76" y="91"/>
                  <a:pt x="75" y="93"/>
                </a:cubicBezTo>
                <a:cubicBezTo>
                  <a:pt x="75" y="93"/>
                  <a:pt x="75" y="93"/>
                  <a:pt x="74" y="94"/>
                </a:cubicBezTo>
                <a:cubicBezTo>
                  <a:pt x="75" y="92"/>
                  <a:pt x="75" y="91"/>
                  <a:pt x="75" y="90"/>
                </a:cubicBezTo>
                <a:cubicBezTo>
                  <a:pt x="74" y="90"/>
                  <a:pt x="74" y="91"/>
                  <a:pt x="74" y="91"/>
                </a:cubicBezTo>
                <a:cubicBezTo>
                  <a:pt x="72" y="94"/>
                  <a:pt x="71" y="97"/>
                  <a:pt x="70" y="100"/>
                </a:cubicBezTo>
                <a:cubicBezTo>
                  <a:pt x="70" y="100"/>
                  <a:pt x="70" y="100"/>
                  <a:pt x="70" y="101"/>
                </a:cubicBezTo>
                <a:cubicBezTo>
                  <a:pt x="70" y="101"/>
                  <a:pt x="70" y="101"/>
                  <a:pt x="70" y="101"/>
                </a:cubicBezTo>
                <a:cubicBezTo>
                  <a:pt x="70" y="101"/>
                  <a:pt x="70" y="101"/>
                  <a:pt x="70" y="101"/>
                </a:cubicBezTo>
                <a:cubicBezTo>
                  <a:pt x="70" y="90"/>
                  <a:pt x="70" y="80"/>
                  <a:pt x="70" y="69"/>
                </a:cubicBezTo>
                <a:cubicBezTo>
                  <a:pt x="70" y="69"/>
                  <a:pt x="70" y="69"/>
                  <a:pt x="70" y="68"/>
                </a:cubicBezTo>
                <a:cubicBezTo>
                  <a:pt x="70" y="68"/>
                  <a:pt x="70" y="67"/>
                  <a:pt x="70" y="67"/>
                </a:cubicBezTo>
                <a:cubicBezTo>
                  <a:pt x="70" y="66"/>
                  <a:pt x="70" y="65"/>
                  <a:pt x="70" y="64"/>
                </a:cubicBezTo>
                <a:cubicBezTo>
                  <a:pt x="70" y="63"/>
                  <a:pt x="71" y="63"/>
                  <a:pt x="72" y="62"/>
                </a:cubicBezTo>
                <a:cubicBezTo>
                  <a:pt x="71" y="61"/>
                  <a:pt x="71" y="61"/>
                  <a:pt x="71" y="61"/>
                </a:cubicBezTo>
                <a:cubicBezTo>
                  <a:pt x="70" y="62"/>
                  <a:pt x="70" y="62"/>
                  <a:pt x="70" y="63"/>
                </a:cubicBezTo>
                <a:cubicBezTo>
                  <a:pt x="69" y="62"/>
                  <a:pt x="69" y="61"/>
                  <a:pt x="69" y="60"/>
                </a:cubicBezTo>
                <a:cubicBezTo>
                  <a:pt x="69" y="59"/>
                  <a:pt x="69" y="58"/>
                  <a:pt x="69" y="57"/>
                </a:cubicBezTo>
                <a:cubicBezTo>
                  <a:pt x="70" y="57"/>
                  <a:pt x="71" y="57"/>
                  <a:pt x="71" y="56"/>
                </a:cubicBezTo>
                <a:cubicBezTo>
                  <a:pt x="71" y="56"/>
                  <a:pt x="72" y="56"/>
                  <a:pt x="72" y="56"/>
                </a:cubicBezTo>
                <a:cubicBezTo>
                  <a:pt x="73" y="55"/>
                  <a:pt x="74" y="54"/>
                  <a:pt x="75" y="54"/>
                </a:cubicBezTo>
                <a:cubicBezTo>
                  <a:pt x="75" y="53"/>
                  <a:pt x="76" y="53"/>
                  <a:pt x="77" y="52"/>
                </a:cubicBezTo>
                <a:cubicBezTo>
                  <a:pt x="77" y="52"/>
                  <a:pt x="77" y="52"/>
                  <a:pt x="77" y="51"/>
                </a:cubicBezTo>
                <a:cubicBezTo>
                  <a:pt x="75" y="52"/>
                  <a:pt x="74" y="52"/>
                  <a:pt x="73" y="53"/>
                </a:cubicBezTo>
                <a:cubicBezTo>
                  <a:pt x="72" y="53"/>
                  <a:pt x="72" y="53"/>
                  <a:pt x="71" y="53"/>
                </a:cubicBezTo>
                <a:cubicBezTo>
                  <a:pt x="71" y="54"/>
                  <a:pt x="70" y="54"/>
                  <a:pt x="70" y="55"/>
                </a:cubicBezTo>
                <a:cubicBezTo>
                  <a:pt x="69" y="55"/>
                  <a:pt x="69" y="54"/>
                  <a:pt x="69" y="54"/>
                </a:cubicBezTo>
                <a:cubicBezTo>
                  <a:pt x="69" y="49"/>
                  <a:pt x="69" y="44"/>
                  <a:pt x="69" y="40"/>
                </a:cubicBezTo>
                <a:cubicBezTo>
                  <a:pt x="69" y="36"/>
                  <a:pt x="68" y="32"/>
                  <a:pt x="68" y="28"/>
                </a:cubicBezTo>
                <a:cubicBezTo>
                  <a:pt x="68" y="27"/>
                  <a:pt x="67" y="26"/>
                  <a:pt x="67" y="25"/>
                </a:cubicBezTo>
                <a:cubicBezTo>
                  <a:pt x="67" y="25"/>
                  <a:pt x="67" y="25"/>
                  <a:pt x="67" y="25"/>
                </a:cubicBezTo>
                <a:cubicBezTo>
                  <a:pt x="67" y="24"/>
                  <a:pt x="67" y="24"/>
                  <a:pt x="67" y="23"/>
                </a:cubicBezTo>
                <a:cubicBezTo>
                  <a:pt x="67" y="24"/>
                  <a:pt x="67" y="24"/>
                  <a:pt x="66" y="24"/>
                </a:cubicBezTo>
                <a:cubicBezTo>
                  <a:pt x="66" y="24"/>
                  <a:pt x="65" y="24"/>
                  <a:pt x="65" y="24"/>
                </a:cubicBezTo>
                <a:cubicBezTo>
                  <a:pt x="64" y="24"/>
                  <a:pt x="63" y="24"/>
                  <a:pt x="63" y="24"/>
                </a:cubicBezTo>
                <a:cubicBezTo>
                  <a:pt x="62" y="25"/>
                  <a:pt x="62" y="25"/>
                  <a:pt x="61" y="26"/>
                </a:cubicBezTo>
                <a:cubicBezTo>
                  <a:pt x="61" y="26"/>
                  <a:pt x="62" y="26"/>
                  <a:pt x="62" y="26"/>
                </a:cubicBezTo>
                <a:cubicBezTo>
                  <a:pt x="62" y="27"/>
                  <a:pt x="61" y="29"/>
                  <a:pt x="61" y="30"/>
                </a:cubicBezTo>
                <a:cubicBezTo>
                  <a:pt x="61" y="30"/>
                  <a:pt x="61" y="31"/>
                  <a:pt x="60" y="31"/>
                </a:cubicBezTo>
                <a:cubicBezTo>
                  <a:pt x="60" y="31"/>
                  <a:pt x="60" y="31"/>
                  <a:pt x="60" y="31"/>
                </a:cubicBezTo>
                <a:cubicBezTo>
                  <a:pt x="60" y="31"/>
                  <a:pt x="60" y="31"/>
                  <a:pt x="60" y="31"/>
                </a:cubicBezTo>
                <a:cubicBezTo>
                  <a:pt x="60" y="32"/>
                  <a:pt x="60" y="32"/>
                  <a:pt x="60" y="33"/>
                </a:cubicBezTo>
                <a:cubicBezTo>
                  <a:pt x="59" y="34"/>
                  <a:pt x="59" y="34"/>
                  <a:pt x="59" y="35"/>
                </a:cubicBezTo>
                <a:cubicBezTo>
                  <a:pt x="59" y="36"/>
                  <a:pt x="58" y="36"/>
                  <a:pt x="58" y="36"/>
                </a:cubicBezTo>
                <a:cubicBezTo>
                  <a:pt x="58" y="36"/>
                  <a:pt x="57" y="36"/>
                  <a:pt x="57" y="37"/>
                </a:cubicBezTo>
                <a:cubicBezTo>
                  <a:pt x="57" y="37"/>
                  <a:pt x="57" y="37"/>
                  <a:pt x="57" y="37"/>
                </a:cubicBezTo>
                <a:cubicBezTo>
                  <a:pt x="58" y="37"/>
                  <a:pt x="58" y="38"/>
                  <a:pt x="58" y="39"/>
                </a:cubicBezTo>
                <a:cubicBezTo>
                  <a:pt x="58" y="39"/>
                  <a:pt x="57" y="40"/>
                  <a:pt x="57" y="40"/>
                </a:cubicBezTo>
                <a:cubicBezTo>
                  <a:pt x="57" y="39"/>
                  <a:pt x="56" y="39"/>
                  <a:pt x="55" y="38"/>
                </a:cubicBezTo>
                <a:cubicBezTo>
                  <a:pt x="55" y="39"/>
                  <a:pt x="55" y="39"/>
                  <a:pt x="55" y="39"/>
                </a:cubicBezTo>
                <a:cubicBezTo>
                  <a:pt x="55" y="41"/>
                  <a:pt x="56" y="42"/>
                  <a:pt x="56" y="44"/>
                </a:cubicBezTo>
                <a:cubicBezTo>
                  <a:pt x="56" y="44"/>
                  <a:pt x="56" y="45"/>
                  <a:pt x="56" y="46"/>
                </a:cubicBezTo>
                <a:cubicBezTo>
                  <a:pt x="55" y="51"/>
                  <a:pt x="54" y="56"/>
                  <a:pt x="53" y="60"/>
                </a:cubicBezTo>
                <a:cubicBezTo>
                  <a:pt x="53" y="65"/>
                  <a:pt x="52" y="69"/>
                  <a:pt x="52" y="73"/>
                </a:cubicBezTo>
                <a:cubicBezTo>
                  <a:pt x="51" y="77"/>
                  <a:pt x="51" y="80"/>
                  <a:pt x="50" y="84"/>
                </a:cubicBezTo>
                <a:cubicBezTo>
                  <a:pt x="50" y="85"/>
                  <a:pt x="50" y="85"/>
                  <a:pt x="50" y="86"/>
                </a:cubicBezTo>
                <a:cubicBezTo>
                  <a:pt x="50" y="85"/>
                  <a:pt x="49" y="85"/>
                  <a:pt x="49" y="84"/>
                </a:cubicBezTo>
                <a:cubicBezTo>
                  <a:pt x="49" y="84"/>
                  <a:pt x="48" y="84"/>
                  <a:pt x="47" y="85"/>
                </a:cubicBezTo>
                <a:cubicBezTo>
                  <a:pt x="48" y="86"/>
                  <a:pt x="48" y="87"/>
                  <a:pt x="48" y="87"/>
                </a:cubicBezTo>
                <a:cubicBezTo>
                  <a:pt x="49" y="87"/>
                  <a:pt x="49" y="87"/>
                  <a:pt x="50" y="87"/>
                </a:cubicBezTo>
                <a:cubicBezTo>
                  <a:pt x="49" y="92"/>
                  <a:pt x="49" y="96"/>
                  <a:pt x="48" y="100"/>
                </a:cubicBezTo>
                <a:cubicBezTo>
                  <a:pt x="47" y="99"/>
                  <a:pt x="47" y="99"/>
                  <a:pt x="47" y="98"/>
                </a:cubicBezTo>
                <a:cubicBezTo>
                  <a:pt x="46" y="99"/>
                  <a:pt x="46" y="100"/>
                  <a:pt x="46" y="101"/>
                </a:cubicBezTo>
                <a:cubicBezTo>
                  <a:pt x="45" y="100"/>
                  <a:pt x="45" y="99"/>
                  <a:pt x="44" y="97"/>
                </a:cubicBezTo>
                <a:cubicBezTo>
                  <a:pt x="44" y="97"/>
                  <a:pt x="45" y="97"/>
                  <a:pt x="45" y="97"/>
                </a:cubicBezTo>
                <a:cubicBezTo>
                  <a:pt x="45" y="96"/>
                  <a:pt x="46" y="94"/>
                  <a:pt x="45" y="93"/>
                </a:cubicBezTo>
                <a:cubicBezTo>
                  <a:pt x="44" y="92"/>
                  <a:pt x="44" y="91"/>
                  <a:pt x="44" y="91"/>
                </a:cubicBezTo>
                <a:cubicBezTo>
                  <a:pt x="44" y="90"/>
                  <a:pt x="43" y="90"/>
                  <a:pt x="43" y="90"/>
                </a:cubicBezTo>
                <a:cubicBezTo>
                  <a:pt x="43" y="90"/>
                  <a:pt x="43" y="90"/>
                  <a:pt x="43" y="90"/>
                </a:cubicBezTo>
                <a:cubicBezTo>
                  <a:pt x="43" y="92"/>
                  <a:pt x="42" y="94"/>
                  <a:pt x="42" y="96"/>
                </a:cubicBezTo>
                <a:cubicBezTo>
                  <a:pt x="41" y="96"/>
                  <a:pt x="41" y="96"/>
                  <a:pt x="40" y="96"/>
                </a:cubicBezTo>
                <a:cubicBezTo>
                  <a:pt x="40" y="95"/>
                  <a:pt x="40" y="93"/>
                  <a:pt x="40" y="91"/>
                </a:cubicBezTo>
                <a:cubicBezTo>
                  <a:pt x="40" y="91"/>
                  <a:pt x="40" y="91"/>
                  <a:pt x="40" y="92"/>
                </a:cubicBezTo>
                <a:cubicBezTo>
                  <a:pt x="40" y="93"/>
                  <a:pt x="40" y="95"/>
                  <a:pt x="40" y="96"/>
                </a:cubicBezTo>
                <a:cubicBezTo>
                  <a:pt x="39" y="97"/>
                  <a:pt x="39" y="97"/>
                  <a:pt x="39" y="98"/>
                </a:cubicBezTo>
                <a:cubicBezTo>
                  <a:pt x="39" y="98"/>
                  <a:pt x="39" y="99"/>
                  <a:pt x="39" y="100"/>
                </a:cubicBezTo>
                <a:cubicBezTo>
                  <a:pt x="38" y="102"/>
                  <a:pt x="38" y="104"/>
                  <a:pt x="37" y="106"/>
                </a:cubicBezTo>
                <a:cubicBezTo>
                  <a:pt x="36" y="107"/>
                  <a:pt x="36" y="109"/>
                  <a:pt x="35" y="110"/>
                </a:cubicBezTo>
                <a:cubicBezTo>
                  <a:pt x="35" y="111"/>
                  <a:pt x="35" y="111"/>
                  <a:pt x="35" y="112"/>
                </a:cubicBezTo>
                <a:cubicBezTo>
                  <a:pt x="34" y="111"/>
                  <a:pt x="34" y="111"/>
                  <a:pt x="33" y="110"/>
                </a:cubicBezTo>
                <a:cubicBezTo>
                  <a:pt x="33" y="111"/>
                  <a:pt x="32" y="113"/>
                  <a:pt x="32" y="114"/>
                </a:cubicBezTo>
                <a:cubicBezTo>
                  <a:pt x="32" y="114"/>
                  <a:pt x="32" y="114"/>
                  <a:pt x="32" y="114"/>
                </a:cubicBezTo>
                <a:cubicBezTo>
                  <a:pt x="32" y="112"/>
                  <a:pt x="31" y="110"/>
                  <a:pt x="31" y="109"/>
                </a:cubicBezTo>
                <a:cubicBezTo>
                  <a:pt x="31" y="106"/>
                  <a:pt x="31" y="103"/>
                  <a:pt x="31" y="100"/>
                </a:cubicBezTo>
                <a:cubicBezTo>
                  <a:pt x="31" y="100"/>
                  <a:pt x="31" y="100"/>
                  <a:pt x="31" y="100"/>
                </a:cubicBezTo>
                <a:cubicBezTo>
                  <a:pt x="31" y="99"/>
                  <a:pt x="31" y="98"/>
                  <a:pt x="30" y="97"/>
                </a:cubicBezTo>
                <a:cubicBezTo>
                  <a:pt x="30" y="95"/>
                  <a:pt x="30" y="93"/>
                  <a:pt x="30" y="92"/>
                </a:cubicBezTo>
                <a:cubicBezTo>
                  <a:pt x="30" y="89"/>
                  <a:pt x="29" y="87"/>
                  <a:pt x="29" y="84"/>
                </a:cubicBezTo>
                <a:cubicBezTo>
                  <a:pt x="29" y="83"/>
                  <a:pt x="28" y="83"/>
                  <a:pt x="27" y="82"/>
                </a:cubicBezTo>
                <a:cubicBezTo>
                  <a:pt x="26" y="82"/>
                  <a:pt x="25" y="83"/>
                  <a:pt x="24" y="83"/>
                </a:cubicBezTo>
                <a:cubicBezTo>
                  <a:pt x="24" y="84"/>
                  <a:pt x="24" y="84"/>
                  <a:pt x="24" y="84"/>
                </a:cubicBezTo>
                <a:cubicBezTo>
                  <a:pt x="22" y="84"/>
                  <a:pt x="21" y="85"/>
                  <a:pt x="21" y="87"/>
                </a:cubicBezTo>
                <a:cubicBezTo>
                  <a:pt x="21" y="87"/>
                  <a:pt x="21" y="88"/>
                  <a:pt x="21" y="88"/>
                </a:cubicBezTo>
                <a:cubicBezTo>
                  <a:pt x="20" y="89"/>
                  <a:pt x="20" y="89"/>
                  <a:pt x="19" y="90"/>
                </a:cubicBezTo>
                <a:cubicBezTo>
                  <a:pt x="19" y="90"/>
                  <a:pt x="19" y="90"/>
                  <a:pt x="18" y="90"/>
                </a:cubicBezTo>
                <a:cubicBezTo>
                  <a:pt x="18" y="91"/>
                  <a:pt x="18" y="92"/>
                  <a:pt x="18" y="93"/>
                </a:cubicBezTo>
                <a:cubicBezTo>
                  <a:pt x="19" y="93"/>
                  <a:pt x="19" y="93"/>
                  <a:pt x="19" y="93"/>
                </a:cubicBezTo>
                <a:cubicBezTo>
                  <a:pt x="19" y="94"/>
                  <a:pt x="18" y="96"/>
                  <a:pt x="18" y="98"/>
                </a:cubicBezTo>
                <a:cubicBezTo>
                  <a:pt x="14" y="98"/>
                  <a:pt x="10" y="98"/>
                  <a:pt x="6" y="98"/>
                </a:cubicBezTo>
                <a:cubicBezTo>
                  <a:pt x="6" y="96"/>
                  <a:pt x="6" y="95"/>
                  <a:pt x="6" y="94"/>
                </a:cubicBezTo>
                <a:cubicBezTo>
                  <a:pt x="6" y="92"/>
                  <a:pt x="6" y="91"/>
                  <a:pt x="5" y="89"/>
                </a:cubicBezTo>
                <a:cubicBezTo>
                  <a:pt x="5" y="92"/>
                  <a:pt x="5" y="95"/>
                  <a:pt x="5" y="98"/>
                </a:cubicBezTo>
                <a:cubicBezTo>
                  <a:pt x="3" y="98"/>
                  <a:pt x="2" y="98"/>
                  <a:pt x="0" y="98"/>
                </a:cubicBezTo>
                <a:cubicBezTo>
                  <a:pt x="0" y="97"/>
                  <a:pt x="0" y="97"/>
                  <a:pt x="0" y="97"/>
                </a:cubicBezTo>
                <a:cubicBezTo>
                  <a:pt x="1" y="86"/>
                  <a:pt x="3" y="75"/>
                  <a:pt x="7" y="64"/>
                </a:cubicBezTo>
                <a:cubicBezTo>
                  <a:pt x="10" y="57"/>
                  <a:pt x="14" y="50"/>
                  <a:pt x="19" y="43"/>
                </a:cubicBezTo>
                <a:cubicBezTo>
                  <a:pt x="21" y="40"/>
                  <a:pt x="23" y="37"/>
                  <a:pt x="25" y="35"/>
                </a:cubicBezTo>
                <a:cubicBezTo>
                  <a:pt x="30" y="30"/>
                  <a:pt x="35" y="26"/>
                  <a:pt x="41" y="22"/>
                </a:cubicBezTo>
                <a:cubicBezTo>
                  <a:pt x="43" y="21"/>
                  <a:pt x="46" y="19"/>
                  <a:pt x="48" y="18"/>
                </a:cubicBezTo>
                <a:cubicBezTo>
                  <a:pt x="50" y="17"/>
                  <a:pt x="52" y="16"/>
                  <a:pt x="53" y="15"/>
                </a:cubicBezTo>
                <a:cubicBezTo>
                  <a:pt x="58" y="14"/>
                  <a:pt x="62" y="12"/>
                  <a:pt x="66" y="11"/>
                </a:cubicBezTo>
                <a:cubicBezTo>
                  <a:pt x="72" y="10"/>
                  <a:pt x="77" y="9"/>
                  <a:pt x="82" y="10"/>
                </a:cubicBezTo>
                <a:cubicBezTo>
                  <a:pt x="88" y="10"/>
                  <a:pt x="94" y="11"/>
                  <a:pt x="100" y="12"/>
                </a:cubicBezTo>
                <a:cubicBezTo>
                  <a:pt x="102" y="12"/>
                  <a:pt x="104" y="12"/>
                  <a:pt x="106" y="12"/>
                </a:cubicBezTo>
                <a:cubicBezTo>
                  <a:pt x="113" y="13"/>
                  <a:pt x="119" y="14"/>
                  <a:pt x="124" y="17"/>
                </a:cubicBezTo>
                <a:cubicBezTo>
                  <a:pt x="127" y="18"/>
                  <a:pt x="130" y="19"/>
                  <a:pt x="132" y="21"/>
                </a:cubicBezTo>
                <a:cubicBezTo>
                  <a:pt x="134" y="22"/>
                  <a:pt x="135" y="23"/>
                  <a:pt x="137" y="24"/>
                </a:cubicBezTo>
                <a:cubicBezTo>
                  <a:pt x="138" y="23"/>
                  <a:pt x="139" y="23"/>
                  <a:pt x="140" y="22"/>
                </a:cubicBezTo>
                <a:cubicBezTo>
                  <a:pt x="146" y="15"/>
                  <a:pt x="153" y="11"/>
                  <a:pt x="161" y="7"/>
                </a:cubicBezTo>
                <a:cubicBezTo>
                  <a:pt x="164" y="5"/>
                  <a:pt x="167" y="4"/>
                  <a:pt x="170" y="3"/>
                </a:cubicBezTo>
                <a:cubicBezTo>
                  <a:pt x="176" y="2"/>
                  <a:pt x="182" y="1"/>
                  <a:pt x="187" y="0"/>
                </a:cubicBezTo>
                <a:cubicBezTo>
                  <a:pt x="192" y="0"/>
                  <a:pt x="196" y="0"/>
                  <a:pt x="201" y="0"/>
                </a:cubicBezTo>
                <a:cubicBezTo>
                  <a:pt x="208" y="0"/>
                  <a:pt x="216" y="2"/>
                  <a:pt x="223" y="4"/>
                </a:cubicBezTo>
                <a:cubicBezTo>
                  <a:pt x="231" y="7"/>
                  <a:pt x="237" y="12"/>
                  <a:pt x="243" y="18"/>
                </a:cubicBezTo>
                <a:cubicBezTo>
                  <a:pt x="244" y="19"/>
                  <a:pt x="245" y="20"/>
                  <a:pt x="245" y="21"/>
                </a:cubicBezTo>
                <a:cubicBezTo>
                  <a:pt x="248" y="24"/>
                  <a:pt x="250" y="28"/>
                  <a:pt x="252" y="31"/>
                </a:cubicBezTo>
                <a:cubicBezTo>
                  <a:pt x="254" y="35"/>
                  <a:pt x="257" y="39"/>
                  <a:pt x="258" y="43"/>
                </a:cubicBezTo>
                <a:cubicBezTo>
                  <a:pt x="261" y="47"/>
                  <a:pt x="262" y="52"/>
                  <a:pt x="263" y="56"/>
                </a:cubicBezTo>
                <a:cubicBezTo>
                  <a:pt x="264" y="61"/>
                  <a:pt x="264" y="65"/>
                  <a:pt x="265" y="69"/>
                </a:cubicBezTo>
                <a:cubicBezTo>
                  <a:pt x="265" y="72"/>
                  <a:pt x="266" y="75"/>
                  <a:pt x="266" y="78"/>
                </a:cubicBezTo>
                <a:cubicBezTo>
                  <a:pt x="266" y="78"/>
                  <a:pt x="266" y="79"/>
                  <a:pt x="266" y="79"/>
                </a:cubicBezTo>
                <a:cubicBezTo>
                  <a:pt x="266" y="80"/>
                  <a:pt x="264" y="80"/>
                  <a:pt x="263" y="79"/>
                </a:cubicBezTo>
                <a:cubicBezTo>
                  <a:pt x="262" y="78"/>
                  <a:pt x="262" y="77"/>
                  <a:pt x="262" y="76"/>
                </a:cubicBezTo>
                <a:cubicBezTo>
                  <a:pt x="262" y="70"/>
                  <a:pt x="261" y="65"/>
                  <a:pt x="260" y="60"/>
                </a:cubicBezTo>
                <a:cubicBezTo>
                  <a:pt x="259" y="58"/>
                  <a:pt x="259" y="56"/>
                  <a:pt x="258" y="54"/>
                </a:cubicBezTo>
                <a:cubicBezTo>
                  <a:pt x="257" y="51"/>
                  <a:pt x="256" y="48"/>
                  <a:pt x="254" y="45"/>
                </a:cubicBezTo>
                <a:cubicBezTo>
                  <a:pt x="253" y="42"/>
                  <a:pt x="251" y="38"/>
                  <a:pt x="248" y="36"/>
                </a:cubicBezTo>
                <a:cubicBezTo>
                  <a:pt x="248" y="36"/>
                  <a:pt x="248" y="35"/>
                  <a:pt x="248" y="35"/>
                </a:cubicBezTo>
                <a:cubicBezTo>
                  <a:pt x="248" y="35"/>
                  <a:pt x="248" y="35"/>
                  <a:pt x="248" y="35"/>
                </a:cubicBezTo>
                <a:cubicBezTo>
                  <a:pt x="248" y="36"/>
                  <a:pt x="248" y="36"/>
                  <a:pt x="248" y="36"/>
                </a:cubicBezTo>
                <a:cubicBezTo>
                  <a:pt x="252" y="42"/>
                  <a:pt x="254" y="49"/>
                  <a:pt x="256" y="56"/>
                </a:cubicBezTo>
                <a:cubicBezTo>
                  <a:pt x="256" y="57"/>
                  <a:pt x="256" y="57"/>
                  <a:pt x="256" y="57"/>
                </a:cubicBezTo>
                <a:cubicBezTo>
                  <a:pt x="258" y="60"/>
                  <a:pt x="259" y="63"/>
                  <a:pt x="260" y="67"/>
                </a:cubicBezTo>
                <a:cubicBezTo>
                  <a:pt x="261" y="71"/>
                  <a:pt x="261" y="75"/>
                  <a:pt x="261" y="79"/>
                </a:cubicBezTo>
                <a:cubicBezTo>
                  <a:pt x="261" y="79"/>
                  <a:pt x="261" y="79"/>
                  <a:pt x="261" y="79"/>
                </a:cubicBezTo>
                <a:cubicBezTo>
                  <a:pt x="260" y="79"/>
                  <a:pt x="258" y="79"/>
                  <a:pt x="257" y="78"/>
                </a:cubicBezTo>
                <a:cubicBezTo>
                  <a:pt x="257" y="78"/>
                  <a:pt x="257" y="77"/>
                  <a:pt x="256" y="76"/>
                </a:cubicBezTo>
                <a:cubicBezTo>
                  <a:pt x="256" y="76"/>
                  <a:pt x="256" y="76"/>
                  <a:pt x="256" y="76"/>
                </a:cubicBezTo>
                <a:cubicBezTo>
                  <a:pt x="256" y="77"/>
                  <a:pt x="256" y="77"/>
                  <a:pt x="256" y="78"/>
                </a:cubicBezTo>
                <a:cubicBezTo>
                  <a:pt x="255" y="78"/>
                  <a:pt x="254" y="78"/>
                  <a:pt x="254" y="77"/>
                </a:cubicBezTo>
                <a:cubicBezTo>
                  <a:pt x="252" y="76"/>
                  <a:pt x="250" y="75"/>
                  <a:pt x="248" y="74"/>
                </a:cubicBezTo>
                <a:cubicBezTo>
                  <a:pt x="247" y="74"/>
                  <a:pt x="247" y="74"/>
                  <a:pt x="247" y="73"/>
                </a:cubicBezTo>
                <a:cubicBezTo>
                  <a:pt x="247" y="72"/>
                  <a:pt x="246" y="70"/>
                  <a:pt x="246" y="69"/>
                </a:cubicBezTo>
                <a:cubicBezTo>
                  <a:pt x="246" y="68"/>
                  <a:pt x="246" y="68"/>
                  <a:pt x="245" y="68"/>
                </a:cubicBezTo>
                <a:cubicBezTo>
                  <a:pt x="245" y="69"/>
                  <a:pt x="245" y="71"/>
                  <a:pt x="244" y="72"/>
                </a:cubicBezTo>
                <a:cubicBezTo>
                  <a:pt x="244" y="72"/>
                  <a:pt x="244" y="72"/>
                  <a:pt x="243" y="72"/>
                </a:cubicBezTo>
                <a:cubicBezTo>
                  <a:pt x="242" y="71"/>
                  <a:pt x="241" y="71"/>
                  <a:pt x="240" y="70"/>
                </a:cubicBezTo>
                <a:cubicBezTo>
                  <a:pt x="240" y="70"/>
                  <a:pt x="239" y="70"/>
                  <a:pt x="239" y="70"/>
                </a:cubicBezTo>
                <a:cubicBezTo>
                  <a:pt x="238" y="70"/>
                  <a:pt x="237" y="70"/>
                  <a:pt x="236" y="71"/>
                </a:cubicBezTo>
                <a:cubicBezTo>
                  <a:pt x="235" y="71"/>
                  <a:pt x="234" y="72"/>
                  <a:pt x="233" y="72"/>
                </a:cubicBezTo>
                <a:cubicBezTo>
                  <a:pt x="232" y="73"/>
                  <a:pt x="232" y="74"/>
                  <a:pt x="232" y="75"/>
                </a:cubicBezTo>
                <a:cubicBezTo>
                  <a:pt x="231" y="79"/>
                  <a:pt x="230" y="82"/>
                  <a:pt x="229" y="85"/>
                </a:cubicBezTo>
                <a:cubicBezTo>
                  <a:pt x="229" y="86"/>
                  <a:pt x="228" y="86"/>
                  <a:pt x="228" y="86"/>
                </a:cubicBezTo>
                <a:cubicBezTo>
                  <a:pt x="228" y="87"/>
                  <a:pt x="228" y="87"/>
                  <a:pt x="227" y="87"/>
                </a:cubicBezTo>
                <a:cubicBezTo>
                  <a:pt x="227" y="87"/>
                  <a:pt x="227" y="87"/>
                  <a:pt x="227" y="87"/>
                </a:cubicBezTo>
                <a:cubicBezTo>
                  <a:pt x="226" y="85"/>
                  <a:pt x="226" y="83"/>
                  <a:pt x="225" y="81"/>
                </a:cubicBezTo>
                <a:cubicBezTo>
                  <a:pt x="225" y="81"/>
                  <a:pt x="225" y="80"/>
                  <a:pt x="225" y="80"/>
                </a:cubicBezTo>
                <a:cubicBezTo>
                  <a:pt x="225" y="80"/>
                  <a:pt x="225" y="79"/>
                  <a:pt x="226" y="79"/>
                </a:cubicBezTo>
                <a:cubicBezTo>
                  <a:pt x="225" y="79"/>
                  <a:pt x="225" y="79"/>
                  <a:pt x="224" y="79"/>
                </a:cubicBezTo>
                <a:cubicBezTo>
                  <a:pt x="224" y="77"/>
                  <a:pt x="224" y="76"/>
                  <a:pt x="223" y="74"/>
                </a:cubicBezTo>
                <a:cubicBezTo>
                  <a:pt x="223" y="73"/>
                  <a:pt x="222" y="71"/>
                  <a:pt x="221" y="70"/>
                </a:cubicBezTo>
                <a:cubicBezTo>
                  <a:pt x="221" y="70"/>
                  <a:pt x="221" y="71"/>
                  <a:pt x="220" y="71"/>
                </a:cubicBezTo>
                <a:cubicBezTo>
                  <a:pt x="219" y="71"/>
                  <a:pt x="218" y="72"/>
                  <a:pt x="217" y="72"/>
                </a:cubicBezTo>
                <a:cubicBezTo>
                  <a:pt x="216" y="73"/>
                  <a:pt x="215" y="74"/>
                  <a:pt x="214" y="75"/>
                </a:cubicBezTo>
                <a:cubicBezTo>
                  <a:pt x="214" y="76"/>
                  <a:pt x="213" y="76"/>
                  <a:pt x="214" y="77"/>
                </a:cubicBezTo>
                <a:cubicBezTo>
                  <a:pt x="214" y="77"/>
                  <a:pt x="214" y="77"/>
                  <a:pt x="214" y="78"/>
                </a:cubicBezTo>
                <a:cubicBezTo>
                  <a:pt x="212" y="80"/>
                  <a:pt x="211" y="82"/>
                  <a:pt x="210" y="85"/>
                </a:cubicBezTo>
                <a:cubicBezTo>
                  <a:pt x="210" y="85"/>
                  <a:pt x="209" y="86"/>
                  <a:pt x="209" y="86"/>
                </a:cubicBezTo>
                <a:cubicBezTo>
                  <a:pt x="209" y="83"/>
                  <a:pt x="209" y="80"/>
                  <a:pt x="209" y="78"/>
                </a:cubicBezTo>
                <a:cubicBezTo>
                  <a:pt x="209" y="78"/>
                  <a:pt x="209" y="78"/>
                  <a:pt x="210" y="79"/>
                </a:cubicBezTo>
                <a:cubicBezTo>
                  <a:pt x="210" y="78"/>
                  <a:pt x="211" y="77"/>
                  <a:pt x="211" y="77"/>
                </a:cubicBezTo>
                <a:cubicBezTo>
                  <a:pt x="211" y="76"/>
                  <a:pt x="211" y="76"/>
                  <a:pt x="211" y="76"/>
                </a:cubicBezTo>
                <a:cubicBezTo>
                  <a:pt x="211" y="75"/>
                  <a:pt x="210" y="75"/>
                  <a:pt x="210" y="74"/>
                </a:cubicBezTo>
                <a:cubicBezTo>
                  <a:pt x="210" y="75"/>
                  <a:pt x="209" y="75"/>
                  <a:pt x="209" y="75"/>
                </a:cubicBezTo>
                <a:cubicBezTo>
                  <a:pt x="208" y="74"/>
                  <a:pt x="208" y="69"/>
                  <a:pt x="209" y="66"/>
                </a:cubicBezTo>
                <a:cubicBezTo>
                  <a:pt x="209" y="67"/>
                  <a:pt x="209" y="68"/>
                  <a:pt x="210" y="68"/>
                </a:cubicBezTo>
                <a:cubicBezTo>
                  <a:pt x="210" y="68"/>
                  <a:pt x="210" y="68"/>
                  <a:pt x="210" y="68"/>
                </a:cubicBezTo>
                <a:cubicBezTo>
                  <a:pt x="210" y="67"/>
                  <a:pt x="210" y="66"/>
                  <a:pt x="209" y="65"/>
                </a:cubicBezTo>
                <a:cubicBezTo>
                  <a:pt x="209" y="65"/>
                  <a:pt x="209" y="65"/>
                  <a:pt x="209" y="65"/>
                </a:cubicBezTo>
                <a:cubicBezTo>
                  <a:pt x="208" y="65"/>
                  <a:pt x="209" y="64"/>
                  <a:pt x="208" y="64"/>
                </a:cubicBezTo>
                <a:cubicBezTo>
                  <a:pt x="208" y="59"/>
                  <a:pt x="208" y="55"/>
                  <a:pt x="208" y="51"/>
                </a:cubicBezTo>
                <a:cubicBezTo>
                  <a:pt x="208" y="50"/>
                  <a:pt x="208" y="49"/>
                  <a:pt x="208" y="48"/>
                </a:cubicBezTo>
                <a:cubicBezTo>
                  <a:pt x="208" y="48"/>
                  <a:pt x="209" y="48"/>
                  <a:pt x="209" y="48"/>
                </a:cubicBezTo>
                <a:cubicBezTo>
                  <a:pt x="209" y="47"/>
                  <a:pt x="209" y="47"/>
                  <a:pt x="209" y="46"/>
                </a:cubicBezTo>
                <a:cubicBezTo>
                  <a:pt x="209" y="46"/>
                  <a:pt x="208" y="46"/>
                  <a:pt x="208" y="46"/>
                </a:cubicBezTo>
                <a:cubicBezTo>
                  <a:pt x="208" y="45"/>
                  <a:pt x="208" y="44"/>
                  <a:pt x="208" y="42"/>
                </a:cubicBezTo>
                <a:cubicBezTo>
                  <a:pt x="209" y="42"/>
                  <a:pt x="209" y="43"/>
                  <a:pt x="210" y="43"/>
                </a:cubicBezTo>
                <a:cubicBezTo>
                  <a:pt x="210" y="42"/>
                  <a:pt x="210" y="40"/>
                  <a:pt x="210" y="39"/>
                </a:cubicBezTo>
                <a:cubicBezTo>
                  <a:pt x="209" y="39"/>
                  <a:pt x="209" y="39"/>
                  <a:pt x="208" y="39"/>
                </a:cubicBezTo>
                <a:cubicBezTo>
                  <a:pt x="208" y="38"/>
                  <a:pt x="208" y="37"/>
                  <a:pt x="208" y="36"/>
                </a:cubicBezTo>
                <a:cubicBezTo>
                  <a:pt x="208" y="36"/>
                  <a:pt x="208" y="36"/>
                  <a:pt x="208" y="35"/>
                </a:cubicBezTo>
                <a:cubicBezTo>
                  <a:pt x="209" y="34"/>
                  <a:pt x="209" y="33"/>
                  <a:pt x="210" y="32"/>
                </a:cubicBezTo>
                <a:cubicBezTo>
                  <a:pt x="210" y="31"/>
                  <a:pt x="210" y="30"/>
                  <a:pt x="210" y="29"/>
                </a:cubicBezTo>
                <a:cubicBezTo>
                  <a:pt x="209" y="30"/>
                  <a:pt x="208" y="31"/>
                  <a:pt x="207" y="31"/>
                </a:cubicBezTo>
                <a:cubicBezTo>
                  <a:pt x="207" y="31"/>
                  <a:pt x="206" y="30"/>
                  <a:pt x="206" y="30"/>
                </a:cubicBezTo>
                <a:cubicBezTo>
                  <a:pt x="207" y="29"/>
                  <a:pt x="208" y="28"/>
                  <a:pt x="209" y="27"/>
                </a:cubicBezTo>
                <a:cubicBezTo>
                  <a:pt x="209" y="25"/>
                  <a:pt x="208" y="25"/>
                  <a:pt x="208" y="24"/>
                </a:cubicBezTo>
                <a:cubicBezTo>
                  <a:pt x="206" y="26"/>
                  <a:pt x="205" y="28"/>
                  <a:pt x="205" y="29"/>
                </a:cubicBezTo>
                <a:cubicBezTo>
                  <a:pt x="203" y="29"/>
                  <a:pt x="202" y="30"/>
                  <a:pt x="202" y="32"/>
                </a:cubicBezTo>
                <a:cubicBezTo>
                  <a:pt x="201" y="33"/>
                  <a:pt x="200" y="35"/>
                  <a:pt x="200" y="36"/>
                </a:cubicBezTo>
                <a:cubicBezTo>
                  <a:pt x="199" y="38"/>
                  <a:pt x="199" y="39"/>
                  <a:pt x="199" y="40"/>
                </a:cubicBezTo>
                <a:cubicBezTo>
                  <a:pt x="198" y="43"/>
                  <a:pt x="197" y="45"/>
                  <a:pt x="197" y="48"/>
                </a:cubicBezTo>
                <a:cubicBezTo>
                  <a:pt x="196" y="49"/>
                  <a:pt x="196" y="50"/>
                  <a:pt x="196" y="50"/>
                </a:cubicBezTo>
                <a:cubicBezTo>
                  <a:pt x="196" y="52"/>
                  <a:pt x="195" y="54"/>
                  <a:pt x="195" y="55"/>
                </a:cubicBezTo>
                <a:cubicBezTo>
                  <a:pt x="195" y="56"/>
                  <a:pt x="195" y="57"/>
                  <a:pt x="194" y="57"/>
                </a:cubicBezTo>
                <a:cubicBezTo>
                  <a:pt x="195" y="58"/>
                  <a:pt x="194" y="59"/>
                  <a:pt x="194" y="60"/>
                </a:cubicBezTo>
                <a:cubicBezTo>
                  <a:pt x="193" y="65"/>
                  <a:pt x="192" y="71"/>
                  <a:pt x="191" y="77"/>
                </a:cubicBezTo>
                <a:cubicBezTo>
                  <a:pt x="191" y="78"/>
                  <a:pt x="191" y="79"/>
                  <a:pt x="190" y="79"/>
                </a:cubicBezTo>
                <a:cubicBezTo>
                  <a:pt x="190" y="79"/>
                  <a:pt x="190" y="79"/>
                  <a:pt x="189" y="80"/>
                </a:cubicBezTo>
                <a:cubicBezTo>
                  <a:pt x="190" y="80"/>
                  <a:pt x="190" y="80"/>
                  <a:pt x="190" y="80"/>
                </a:cubicBezTo>
                <a:cubicBezTo>
                  <a:pt x="190" y="80"/>
                  <a:pt x="190" y="80"/>
                  <a:pt x="190" y="80"/>
                </a:cubicBezTo>
                <a:cubicBezTo>
                  <a:pt x="190" y="82"/>
                  <a:pt x="189" y="85"/>
                  <a:pt x="188" y="87"/>
                </a:cubicBezTo>
                <a:cubicBezTo>
                  <a:pt x="188" y="88"/>
                  <a:pt x="188" y="90"/>
                  <a:pt x="187" y="91"/>
                </a:cubicBezTo>
                <a:cubicBezTo>
                  <a:pt x="187" y="93"/>
                  <a:pt x="186" y="94"/>
                  <a:pt x="185" y="96"/>
                </a:cubicBezTo>
                <a:cubicBezTo>
                  <a:pt x="185" y="97"/>
                  <a:pt x="185" y="97"/>
                  <a:pt x="184" y="97"/>
                </a:cubicBezTo>
                <a:cubicBezTo>
                  <a:pt x="184" y="97"/>
                  <a:pt x="184" y="97"/>
                  <a:pt x="184" y="97"/>
                </a:cubicBezTo>
                <a:cubicBezTo>
                  <a:pt x="183" y="96"/>
                  <a:pt x="183" y="94"/>
                  <a:pt x="183" y="93"/>
                </a:cubicBezTo>
                <a:cubicBezTo>
                  <a:pt x="183" y="92"/>
                  <a:pt x="182" y="92"/>
                  <a:pt x="182" y="91"/>
                </a:cubicBezTo>
                <a:cubicBezTo>
                  <a:pt x="182" y="91"/>
                  <a:pt x="182" y="91"/>
                  <a:pt x="182" y="90"/>
                </a:cubicBezTo>
                <a:cubicBezTo>
                  <a:pt x="182" y="90"/>
                  <a:pt x="182" y="90"/>
                  <a:pt x="181" y="90"/>
                </a:cubicBezTo>
                <a:cubicBezTo>
                  <a:pt x="180" y="89"/>
                  <a:pt x="179" y="87"/>
                  <a:pt x="178" y="85"/>
                </a:cubicBezTo>
                <a:cubicBezTo>
                  <a:pt x="178" y="85"/>
                  <a:pt x="178" y="84"/>
                  <a:pt x="178" y="84"/>
                </a:cubicBezTo>
                <a:cubicBezTo>
                  <a:pt x="178" y="83"/>
                  <a:pt x="178" y="82"/>
                  <a:pt x="177" y="81"/>
                </a:cubicBezTo>
                <a:cubicBezTo>
                  <a:pt x="178" y="82"/>
                  <a:pt x="178" y="82"/>
                  <a:pt x="178" y="82"/>
                </a:cubicBezTo>
                <a:cubicBezTo>
                  <a:pt x="178" y="81"/>
                  <a:pt x="177" y="80"/>
                  <a:pt x="176" y="79"/>
                </a:cubicBezTo>
                <a:cubicBezTo>
                  <a:pt x="176" y="79"/>
                  <a:pt x="176" y="80"/>
                  <a:pt x="175" y="80"/>
                </a:cubicBezTo>
                <a:cubicBezTo>
                  <a:pt x="175" y="81"/>
                  <a:pt x="175" y="81"/>
                  <a:pt x="174" y="81"/>
                </a:cubicBezTo>
                <a:cubicBezTo>
                  <a:pt x="173" y="81"/>
                  <a:pt x="173" y="81"/>
                  <a:pt x="172" y="82"/>
                </a:cubicBezTo>
                <a:cubicBezTo>
                  <a:pt x="173" y="80"/>
                  <a:pt x="174" y="79"/>
                  <a:pt x="174" y="78"/>
                </a:cubicBezTo>
                <a:cubicBezTo>
                  <a:pt x="174" y="78"/>
                  <a:pt x="174" y="78"/>
                  <a:pt x="174" y="78"/>
                </a:cubicBezTo>
                <a:cubicBezTo>
                  <a:pt x="173" y="78"/>
                  <a:pt x="172" y="78"/>
                  <a:pt x="171" y="79"/>
                </a:cubicBezTo>
                <a:cubicBezTo>
                  <a:pt x="171" y="79"/>
                  <a:pt x="171" y="79"/>
                  <a:pt x="171" y="80"/>
                </a:cubicBezTo>
                <a:cubicBezTo>
                  <a:pt x="170" y="81"/>
                  <a:pt x="170" y="82"/>
                  <a:pt x="169" y="83"/>
                </a:cubicBezTo>
                <a:cubicBezTo>
                  <a:pt x="168" y="87"/>
                  <a:pt x="166" y="91"/>
                  <a:pt x="164" y="95"/>
                </a:cubicBezTo>
                <a:cubicBezTo>
                  <a:pt x="163" y="97"/>
                  <a:pt x="162" y="99"/>
                  <a:pt x="161" y="101"/>
                </a:cubicBezTo>
                <a:cubicBezTo>
                  <a:pt x="161" y="102"/>
                  <a:pt x="161" y="102"/>
                  <a:pt x="161" y="102"/>
                </a:cubicBezTo>
                <a:cubicBezTo>
                  <a:pt x="160" y="100"/>
                  <a:pt x="159" y="99"/>
                  <a:pt x="159" y="97"/>
                </a:cubicBezTo>
                <a:cubicBezTo>
                  <a:pt x="159" y="96"/>
                  <a:pt x="159" y="95"/>
                  <a:pt x="159" y="95"/>
                </a:cubicBezTo>
                <a:cubicBezTo>
                  <a:pt x="158" y="95"/>
                  <a:pt x="158" y="94"/>
                  <a:pt x="158" y="94"/>
                </a:cubicBezTo>
                <a:cubicBezTo>
                  <a:pt x="158" y="92"/>
                  <a:pt x="157" y="90"/>
                  <a:pt x="157" y="87"/>
                </a:cubicBezTo>
                <a:cubicBezTo>
                  <a:pt x="156" y="87"/>
                  <a:pt x="156" y="86"/>
                  <a:pt x="157" y="86"/>
                </a:cubicBezTo>
                <a:cubicBezTo>
                  <a:pt x="157" y="85"/>
                  <a:pt x="157" y="85"/>
                  <a:pt x="157" y="85"/>
                </a:cubicBezTo>
                <a:cubicBezTo>
                  <a:pt x="157" y="85"/>
                  <a:pt x="157" y="85"/>
                  <a:pt x="156" y="86"/>
                </a:cubicBezTo>
                <a:cubicBezTo>
                  <a:pt x="156" y="84"/>
                  <a:pt x="155" y="83"/>
                  <a:pt x="156" y="82"/>
                </a:cubicBezTo>
                <a:cubicBezTo>
                  <a:pt x="155" y="82"/>
                  <a:pt x="154" y="82"/>
                  <a:pt x="154" y="82"/>
                </a:cubicBezTo>
                <a:cubicBezTo>
                  <a:pt x="153" y="81"/>
                  <a:pt x="152" y="82"/>
                  <a:pt x="151" y="83"/>
                </a:cubicBezTo>
                <a:cubicBezTo>
                  <a:pt x="150" y="83"/>
                  <a:pt x="150" y="84"/>
                  <a:pt x="150" y="84"/>
                </a:cubicBezTo>
                <a:cubicBezTo>
                  <a:pt x="148" y="84"/>
                  <a:pt x="147" y="85"/>
                  <a:pt x="146" y="86"/>
                </a:cubicBezTo>
                <a:cubicBezTo>
                  <a:pt x="146" y="88"/>
                  <a:pt x="145" y="90"/>
                  <a:pt x="144" y="92"/>
                </a:cubicBezTo>
                <a:cubicBezTo>
                  <a:pt x="144" y="92"/>
                  <a:pt x="143" y="93"/>
                  <a:pt x="143" y="94"/>
                </a:cubicBezTo>
                <a:cubicBezTo>
                  <a:pt x="143" y="94"/>
                  <a:pt x="143" y="94"/>
                  <a:pt x="143" y="94"/>
                </a:cubicBezTo>
                <a:cubicBezTo>
                  <a:pt x="143" y="95"/>
                  <a:pt x="143" y="95"/>
                  <a:pt x="142" y="96"/>
                </a:cubicBezTo>
                <a:cubicBezTo>
                  <a:pt x="142" y="99"/>
                  <a:pt x="141" y="102"/>
                  <a:pt x="140" y="104"/>
                </a:cubicBezTo>
                <a:cubicBezTo>
                  <a:pt x="140" y="105"/>
                  <a:pt x="139" y="106"/>
                  <a:pt x="138" y="106"/>
                </a:cubicBezTo>
                <a:cubicBezTo>
                  <a:pt x="138" y="106"/>
                  <a:pt x="138" y="106"/>
                  <a:pt x="138" y="106"/>
                </a:cubicBezTo>
                <a:cubicBezTo>
                  <a:pt x="138" y="107"/>
                  <a:pt x="138" y="107"/>
                  <a:pt x="138" y="107"/>
                </a:cubicBezTo>
                <a:cubicBezTo>
                  <a:pt x="139" y="108"/>
                  <a:pt x="139" y="109"/>
                  <a:pt x="138" y="110"/>
                </a:cubicBezTo>
                <a:cubicBezTo>
                  <a:pt x="137" y="117"/>
                  <a:pt x="136" y="123"/>
                  <a:pt x="136" y="130"/>
                </a:cubicBezTo>
                <a:cubicBezTo>
                  <a:pt x="136" y="130"/>
                  <a:pt x="136" y="130"/>
                  <a:pt x="136" y="131"/>
                </a:cubicBezTo>
                <a:cubicBezTo>
                  <a:pt x="135" y="130"/>
                  <a:pt x="135" y="129"/>
                  <a:pt x="134" y="128"/>
                </a:cubicBezTo>
                <a:cubicBezTo>
                  <a:pt x="134" y="123"/>
                  <a:pt x="134" y="118"/>
                  <a:pt x="134" y="114"/>
                </a:cubicBezTo>
                <a:cubicBezTo>
                  <a:pt x="134" y="113"/>
                  <a:pt x="134" y="113"/>
                  <a:pt x="134" y="112"/>
                </a:cubicBezTo>
                <a:cubicBezTo>
                  <a:pt x="135" y="113"/>
                  <a:pt x="135" y="114"/>
                  <a:pt x="135" y="115"/>
                </a:cubicBezTo>
                <a:cubicBezTo>
                  <a:pt x="136" y="115"/>
                  <a:pt x="136" y="114"/>
                  <a:pt x="137" y="113"/>
                </a:cubicBezTo>
                <a:cubicBezTo>
                  <a:pt x="136" y="112"/>
                  <a:pt x="135" y="112"/>
                  <a:pt x="135" y="111"/>
                </a:cubicBezTo>
                <a:cubicBezTo>
                  <a:pt x="134" y="111"/>
                  <a:pt x="134" y="110"/>
                  <a:pt x="134" y="110"/>
                </a:cubicBezTo>
                <a:cubicBezTo>
                  <a:pt x="134" y="106"/>
                  <a:pt x="134" y="101"/>
                  <a:pt x="134" y="97"/>
                </a:cubicBezTo>
                <a:cubicBezTo>
                  <a:pt x="134" y="97"/>
                  <a:pt x="134" y="96"/>
                  <a:pt x="135" y="96"/>
                </a:cubicBezTo>
                <a:cubicBezTo>
                  <a:pt x="135" y="96"/>
                  <a:pt x="135" y="96"/>
                  <a:pt x="135" y="95"/>
                </a:cubicBezTo>
                <a:cubicBezTo>
                  <a:pt x="135" y="95"/>
                  <a:pt x="135" y="94"/>
                  <a:pt x="135" y="93"/>
                </a:cubicBezTo>
                <a:cubicBezTo>
                  <a:pt x="135" y="93"/>
                  <a:pt x="134" y="93"/>
                  <a:pt x="134" y="93"/>
                </a:cubicBezTo>
                <a:cubicBezTo>
                  <a:pt x="134" y="93"/>
                  <a:pt x="134" y="93"/>
                  <a:pt x="134" y="93"/>
                </a:cubicBezTo>
                <a:cubicBezTo>
                  <a:pt x="134" y="93"/>
                  <a:pt x="134" y="92"/>
                  <a:pt x="134" y="92"/>
                </a:cubicBezTo>
                <a:cubicBezTo>
                  <a:pt x="134" y="86"/>
                  <a:pt x="134" y="80"/>
                  <a:pt x="134" y="74"/>
                </a:cubicBezTo>
                <a:cubicBezTo>
                  <a:pt x="134" y="73"/>
                  <a:pt x="134" y="71"/>
                  <a:pt x="134" y="69"/>
                </a:cubicBezTo>
                <a:cubicBezTo>
                  <a:pt x="134" y="68"/>
                  <a:pt x="134" y="68"/>
                  <a:pt x="135" y="67"/>
                </a:cubicBezTo>
                <a:cubicBezTo>
                  <a:pt x="135" y="67"/>
                  <a:pt x="135" y="66"/>
                  <a:pt x="135" y="66"/>
                </a:cubicBezTo>
                <a:cubicBezTo>
                  <a:pt x="136" y="66"/>
                  <a:pt x="136" y="65"/>
                  <a:pt x="136" y="64"/>
                </a:cubicBezTo>
                <a:cubicBezTo>
                  <a:pt x="135" y="64"/>
                  <a:pt x="135" y="65"/>
                  <a:pt x="134" y="65"/>
                </a:cubicBezTo>
                <a:cubicBezTo>
                  <a:pt x="134" y="63"/>
                  <a:pt x="134" y="61"/>
                  <a:pt x="134" y="60"/>
                </a:cubicBezTo>
                <a:cubicBezTo>
                  <a:pt x="134" y="58"/>
                  <a:pt x="134" y="56"/>
                  <a:pt x="134" y="54"/>
                </a:cubicBezTo>
                <a:cubicBezTo>
                  <a:pt x="134" y="55"/>
                  <a:pt x="135" y="56"/>
                  <a:pt x="135" y="56"/>
                </a:cubicBezTo>
                <a:cubicBezTo>
                  <a:pt x="135" y="56"/>
                  <a:pt x="136" y="56"/>
                  <a:pt x="136" y="56"/>
                </a:cubicBezTo>
                <a:cubicBezTo>
                  <a:pt x="136" y="55"/>
                  <a:pt x="136" y="54"/>
                  <a:pt x="136" y="53"/>
                </a:cubicBezTo>
                <a:cubicBezTo>
                  <a:pt x="135" y="53"/>
                  <a:pt x="135" y="53"/>
                  <a:pt x="134" y="54"/>
                </a:cubicBezTo>
                <a:cubicBezTo>
                  <a:pt x="134" y="53"/>
                  <a:pt x="134" y="51"/>
                  <a:pt x="134" y="50"/>
                </a:cubicBezTo>
                <a:cubicBezTo>
                  <a:pt x="134" y="50"/>
                  <a:pt x="135" y="50"/>
                  <a:pt x="136" y="50"/>
                </a:cubicBezTo>
                <a:cubicBezTo>
                  <a:pt x="135" y="50"/>
                  <a:pt x="135" y="49"/>
                  <a:pt x="135" y="48"/>
                </a:cubicBezTo>
                <a:cubicBezTo>
                  <a:pt x="134" y="48"/>
                  <a:pt x="134" y="48"/>
                  <a:pt x="134" y="47"/>
                </a:cubicBezTo>
                <a:cubicBezTo>
                  <a:pt x="133" y="46"/>
                  <a:pt x="133" y="45"/>
                  <a:pt x="133" y="44"/>
                </a:cubicBezTo>
                <a:cubicBezTo>
                  <a:pt x="133" y="41"/>
                  <a:pt x="132" y="39"/>
                  <a:pt x="132" y="37"/>
                </a:cubicBezTo>
                <a:cubicBezTo>
                  <a:pt x="132" y="36"/>
                  <a:pt x="132" y="36"/>
                  <a:pt x="132" y="35"/>
                </a:cubicBezTo>
                <a:cubicBezTo>
                  <a:pt x="131" y="34"/>
                  <a:pt x="128" y="33"/>
                  <a:pt x="127" y="35"/>
                </a:cubicBezTo>
                <a:cubicBezTo>
                  <a:pt x="127" y="35"/>
                  <a:pt x="127" y="36"/>
                  <a:pt x="126" y="36"/>
                </a:cubicBezTo>
                <a:cubicBezTo>
                  <a:pt x="126" y="37"/>
                  <a:pt x="125" y="38"/>
                  <a:pt x="124" y="39"/>
                </a:cubicBezTo>
                <a:cubicBezTo>
                  <a:pt x="124" y="39"/>
                  <a:pt x="124" y="40"/>
                  <a:pt x="124" y="40"/>
                </a:cubicBezTo>
                <a:cubicBezTo>
                  <a:pt x="123" y="40"/>
                  <a:pt x="123" y="39"/>
                  <a:pt x="122" y="40"/>
                </a:cubicBezTo>
                <a:cubicBezTo>
                  <a:pt x="122" y="40"/>
                  <a:pt x="123" y="41"/>
                  <a:pt x="123" y="41"/>
                </a:cubicBezTo>
                <a:cubicBezTo>
                  <a:pt x="122" y="42"/>
                  <a:pt x="121" y="44"/>
                  <a:pt x="120" y="46"/>
                </a:cubicBezTo>
                <a:cubicBezTo>
                  <a:pt x="120" y="45"/>
                  <a:pt x="120" y="45"/>
                  <a:pt x="120" y="44"/>
                </a:cubicBezTo>
                <a:cubicBezTo>
                  <a:pt x="120" y="44"/>
                  <a:pt x="120" y="44"/>
                  <a:pt x="119" y="44"/>
                </a:cubicBezTo>
                <a:cubicBezTo>
                  <a:pt x="119" y="45"/>
                  <a:pt x="118" y="47"/>
                  <a:pt x="118" y="48"/>
                </a:cubicBezTo>
                <a:cubicBezTo>
                  <a:pt x="118" y="48"/>
                  <a:pt x="118" y="49"/>
                  <a:pt x="118" y="49"/>
                </a:cubicBezTo>
                <a:cubicBezTo>
                  <a:pt x="118" y="50"/>
                  <a:pt x="118" y="52"/>
                  <a:pt x="118" y="53"/>
                </a:cubicBezTo>
                <a:cubicBezTo>
                  <a:pt x="116" y="59"/>
                  <a:pt x="115" y="65"/>
                  <a:pt x="114" y="71"/>
                </a:cubicBezTo>
                <a:cubicBezTo>
                  <a:pt x="114" y="72"/>
                  <a:pt x="114" y="74"/>
                  <a:pt x="113" y="76"/>
                </a:cubicBezTo>
                <a:cubicBezTo>
                  <a:pt x="113" y="76"/>
                  <a:pt x="113" y="76"/>
                  <a:pt x="113" y="76"/>
                </a:cubicBezTo>
                <a:close/>
                <a:moveTo>
                  <a:pt x="170" y="18"/>
                </a:moveTo>
                <a:cubicBezTo>
                  <a:pt x="169" y="19"/>
                  <a:pt x="167" y="19"/>
                  <a:pt x="166" y="20"/>
                </a:cubicBezTo>
                <a:cubicBezTo>
                  <a:pt x="166" y="20"/>
                  <a:pt x="166" y="20"/>
                  <a:pt x="166" y="20"/>
                </a:cubicBezTo>
                <a:cubicBezTo>
                  <a:pt x="167" y="20"/>
                  <a:pt x="167" y="20"/>
                  <a:pt x="168" y="20"/>
                </a:cubicBezTo>
                <a:cubicBezTo>
                  <a:pt x="168" y="20"/>
                  <a:pt x="169" y="20"/>
                  <a:pt x="169" y="20"/>
                </a:cubicBezTo>
                <a:cubicBezTo>
                  <a:pt x="169" y="20"/>
                  <a:pt x="170" y="19"/>
                  <a:pt x="170" y="18"/>
                </a:cubicBezTo>
                <a:cubicBezTo>
                  <a:pt x="171" y="18"/>
                  <a:pt x="171" y="18"/>
                  <a:pt x="172" y="19"/>
                </a:cubicBezTo>
                <a:cubicBezTo>
                  <a:pt x="172" y="19"/>
                  <a:pt x="173" y="19"/>
                  <a:pt x="173" y="19"/>
                </a:cubicBezTo>
                <a:cubicBezTo>
                  <a:pt x="173" y="19"/>
                  <a:pt x="173" y="18"/>
                  <a:pt x="173" y="18"/>
                </a:cubicBezTo>
                <a:cubicBezTo>
                  <a:pt x="173" y="18"/>
                  <a:pt x="172" y="18"/>
                  <a:pt x="172" y="18"/>
                </a:cubicBezTo>
                <a:cubicBezTo>
                  <a:pt x="171" y="18"/>
                  <a:pt x="171" y="18"/>
                  <a:pt x="170" y="18"/>
                </a:cubicBezTo>
                <a:close/>
                <a:moveTo>
                  <a:pt x="30" y="36"/>
                </a:moveTo>
                <a:cubicBezTo>
                  <a:pt x="30" y="36"/>
                  <a:pt x="30" y="36"/>
                  <a:pt x="30" y="36"/>
                </a:cubicBezTo>
                <a:cubicBezTo>
                  <a:pt x="26" y="39"/>
                  <a:pt x="23" y="42"/>
                  <a:pt x="21" y="46"/>
                </a:cubicBezTo>
                <a:cubicBezTo>
                  <a:pt x="21" y="46"/>
                  <a:pt x="21" y="46"/>
                  <a:pt x="21" y="46"/>
                </a:cubicBezTo>
                <a:cubicBezTo>
                  <a:pt x="21" y="47"/>
                  <a:pt x="21" y="46"/>
                  <a:pt x="21" y="46"/>
                </a:cubicBezTo>
                <a:cubicBezTo>
                  <a:pt x="24" y="43"/>
                  <a:pt x="27" y="40"/>
                  <a:pt x="30" y="37"/>
                </a:cubicBezTo>
                <a:cubicBezTo>
                  <a:pt x="30" y="37"/>
                  <a:pt x="30" y="36"/>
                  <a:pt x="30" y="36"/>
                </a:cubicBezTo>
                <a:cubicBezTo>
                  <a:pt x="30" y="36"/>
                  <a:pt x="31" y="36"/>
                  <a:pt x="31" y="36"/>
                </a:cubicBezTo>
                <a:cubicBezTo>
                  <a:pt x="31" y="36"/>
                  <a:pt x="31" y="36"/>
                  <a:pt x="31" y="36"/>
                </a:cubicBezTo>
                <a:cubicBezTo>
                  <a:pt x="30" y="36"/>
                  <a:pt x="30" y="36"/>
                  <a:pt x="30" y="36"/>
                </a:cubicBezTo>
                <a:close/>
                <a:moveTo>
                  <a:pt x="70" y="13"/>
                </a:moveTo>
                <a:cubicBezTo>
                  <a:pt x="69" y="13"/>
                  <a:pt x="68" y="13"/>
                  <a:pt x="68" y="13"/>
                </a:cubicBezTo>
                <a:cubicBezTo>
                  <a:pt x="63" y="14"/>
                  <a:pt x="59" y="16"/>
                  <a:pt x="54" y="17"/>
                </a:cubicBezTo>
                <a:cubicBezTo>
                  <a:pt x="52" y="18"/>
                  <a:pt x="50" y="19"/>
                  <a:pt x="48" y="20"/>
                </a:cubicBezTo>
                <a:cubicBezTo>
                  <a:pt x="46" y="21"/>
                  <a:pt x="45" y="22"/>
                  <a:pt x="43" y="23"/>
                </a:cubicBezTo>
                <a:cubicBezTo>
                  <a:pt x="38" y="26"/>
                  <a:pt x="34" y="29"/>
                  <a:pt x="30" y="33"/>
                </a:cubicBezTo>
                <a:cubicBezTo>
                  <a:pt x="30" y="33"/>
                  <a:pt x="30" y="33"/>
                  <a:pt x="30" y="34"/>
                </a:cubicBezTo>
                <a:cubicBezTo>
                  <a:pt x="30" y="33"/>
                  <a:pt x="31" y="33"/>
                  <a:pt x="31" y="33"/>
                </a:cubicBezTo>
                <a:cubicBezTo>
                  <a:pt x="34" y="30"/>
                  <a:pt x="37" y="28"/>
                  <a:pt x="40" y="26"/>
                </a:cubicBezTo>
                <a:cubicBezTo>
                  <a:pt x="42" y="25"/>
                  <a:pt x="44" y="24"/>
                  <a:pt x="45" y="23"/>
                </a:cubicBezTo>
                <a:cubicBezTo>
                  <a:pt x="50" y="21"/>
                  <a:pt x="55" y="19"/>
                  <a:pt x="60" y="17"/>
                </a:cubicBezTo>
                <a:cubicBezTo>
                  <a:pt x="62" y="16"/>
                  <a:pt x="65" y="16"/>
                  <a:pt x="67" y="15"/>
                </a:cubicBezTo>
                <a:cubicBezTo>
                  <a:pt x="68" y="15"/>
                  <a:pt x="68" y="15"/>
                  <a:pt x="68" y="15"/>
                </a:cubicBezTo>
                <a:cubicBezTo>
                  <a:pt x="69" y="14"/>
                  <a:pt x="69" y="13"/>
                  <a:pt x="70" y="13"/>
                </a:cubicBezTo>
                <a:cubicBezTo>
                  <a:pt x="70" y="13"/>
                  <a:pt x="71" y="13"/>
                  <a:pt x="72" y="13"/>
                </a:cubicBezTo>
                <a:cubicBezTo>
                  <a:pt x="72" y="14"/>
                  <a:pt x="73" y="14"/>
                  <a:pt x="73" y="14"/>
                </a:cubicBezTo>
                <a:cubicBezTo>
                  <a:pt x="75" y="13"/>
                  <a:pt x="77" y="13"/>
                  <a:pt x="79" y="13"/>
                </a:cubicBezTo>
                <a:cubicBezTo>
                  <a:pt x="81" y="12"/>
                  <a:pt x="82" y="12"/>
                  <a:pt x="84" y="12"/>
                </a:cubicBezTo>
                <a:cubicBezTo>
                  <a:pt x="81" y="12"/>
                  <a:pt x="78" y="12"/>
                  <a:pt x="75" y="12"/>
                </a:cubicBezTo>
                <a:cubicBezTo>
                  <a:pt x="73" y="12"/>
                  <a:pt x="72" y="12"/>
                  <a:pt x="70" y="13"/>
                </a:cubicBezTo>
                <a:close/>
                <a:moveTo>
                  <a:pt x="242" y="24"/>
                </a:moveTo>
                <a:cubicBezTo>
                  <a:pt x="242" y="24"/>
                  <a:pt x="242" y="24"/>
                  <a:pt x="242" y="24"/>
                </a:cubicBezTo>
                <a:cubicBezTo>
                  <a:pt x="242" y="24"/>
                  <a:pt x="242" y="24"/>
                  <a:pt x="242" y="24"/>
                </a:cubicBezTo>
                <a:cubicBezTo>
                  <a:pt x="239" y="21"/>
                  <a:pt x="237" y="19"/>
                  <a:pt x="234" y="17"/>
                </a:cubicBezTo>
                <a:cubicBezTo>
                  <a:pt x="229" y="13"/>
                  <a:pt x="223" y="10"/>
                  <a:pt x="217" y="7"/>
                </a:cubicBezTo>
                <a:cubicBezTo>
                  <a:pt x="213" y="5"/>
                  <a:pt x="208" y="4"/>
                  <a:pt x="203" y="3"/>
                </a:cubicBezTo>
                <a:cubicBezTo>
                  <a:pt x="200" y="3"/>
                  <a:pt x="197" y="3"/>
                  <a:pt x="194" y="3"/>
                </a:cubicBezTo>
                <a:cubicBezTo>
                  <a:pt x="190" y="2"/>
                  <a:pt x="187" y="3"/>
                  <a:pt x="183" y="3"/>
                </a:cubicBezTo>
                <a:cubicBezTo>
                  <a:pt x="179" y="4"/>
                  <a:pt x="176" y="5"/>
                  <a:pt x="173" y="6"/>
                </a:cubicBezTo>
                <a:cubicBezTo>
                  <a:pt x="169" y="7"/>
                  <a:pt x="165" y="9"/>
                  <a:pt x="162" y="11"/>
                </a:cubicBezTo>
                <a:cubicBezTo>
                  <a:pt x="160" y="12"/>
                  <a:pt x="158" y="13"/>
                  <a:pt x="157" y="15"/>
                </a:cubicBezTo>
                <a:cubicBezTo>
                  <a:pt x="157" y="15"/>
                  <a:pt x="157" y="14"/>
                  <a:pt x="158" y="14"/>
                </a:cubicBezTo>
                <a:cubicBezTo>
                  <a:pt x="160" y="13"/>
                  <a:pt x="162" y="12"/>
                  <a:pt x="164" y="11"/>
                </a:cubicBezTo>
                <a:cubicBezTo>
                  <a:pt x="168" y="10"/>
                  <a:pt x="172" y="8"/>
                  <a:pt x="176" y="7"/>
                </a:cubicBezTo>
                <a:cubicBezTo>
                  <a:pt x="176" y="7"/>
                  <a:pt x="177" y="7"/>
                  <a:pt x="178" y="7"/>
                </a:cubicBezTo>
                <a:cubicBezTo>
                  <a:pt x="179" y="6"/>
                  <a:pt x="180" y="6"/>
                  <a:pt x="180" y="6"/>
                </a:cubicBezTo>
                <a:cubicBezTo>
                  <a:pt x="183" y="6"/>
                  <a:pt x="185" y="6"/>
                  <a:pt x="187" y="5"/>
                </a:cubicBezTo>
                <a:cubicBezTo>
                  <a:pt x="193" y="5"/>
                  <a:pt x="198" y="5"/>
                  <a:pt x="204" y="5"/>
                </a:cubicBezTo>
                <a:cubicBezTo>
                  <a:pt x="207" y="6"/>
                  <a:pt x="209" y="6"/>
                  <a:pt x="212" y="6"/>
                </a:cubicBezTo>
                <a:cubicBezTo>
                  <a:pt x="218" y="7"/>
                  <a:pt x="223" y="10"/>
                  <a:pt x="228" y="13"/>
                </a:cubicBezTo>
                <a:cubicBezTo>
                  <a:pt x="231" y="15"/>
                  <a:pt x="235" y="18"/>
                  <a:pt x="238" y="21"/>
                </a:cubicBezTo>
                <a:cubicBezTo>
                  <a:pt x="239" y="22"/>
                  <a:pt x="240" y="23"/>
                  <a:pt x="242" y="24"/>
                </a:cubicBezTo>
                <a:close/>
                <a:moveTo>
                  <a:pt x="107" y="54"/>
                </a:moveTo>
                <a:cubicBezTo>
                  <a:pt x="106" y="55"/>
                  <a:pt x="106" y="55"/>
                  <a:pt x="105" y="55"/>
                </a:cubicBezTo>
                <a:cubicBezTo>
                  <a:pt x="104" y="55"/>
                  <a:pt x="103" y="55"/>
                  <a:pt x="102" y="55"/>
                </a:cubicBezTo>
                <a:cubicBezTo>
                  <a:pt x="102" y="56"/>
                  <a:pt x="101" y="57"/>
                  <a:pt x="101" y="58"/>
                </a:cubicBezTo>
                <a:cubicBezTo>
                  <a:pt x="100" y="59"/>
                  <a:pt x="100" y="60"/>
                  <a:pt x="100" y="61"/>
                </a:cubicBezTo>
                <a:cubicBezTo>
                  <a:pt x="100" y="62"/>
                  <a:pt x="101" y="62"/>
                  <a:pt x="101" y="63"/>
                </a:cubicBezTo>
                <a:cubicBezTo>
                  <a:pt x="103" y="62"/>
                  <a:pt x="105" y="62"/>
                  <a:pt x="107" y="61"/>
                </a:cubicBezTo>
                <a:cubicBezTo>
                  <a:pt x="107" y="61"/>
                  <a:pt x="108" y="61"/>
                  <a:pt x="108" y="60"/>
                </a:cubicBezTo>
                <a:cubicBezTo>
                  <a:pt x="108" y="60"/>
                  <a:pt x="108" y="59"/>
                  <a:pt x="108" y="58"/>
                </a:cubicBezTo>
                <a:cubicBezTo>
                  <a:pt x="108" y="57"/>
                  <a:pt x="107" y="56"/>
                  <a:pt x="107" y="54"/>
                </a:cubicBezTo>
                <a:close/>
                <a:moveTo>
                  <a:pt x="223" y="42"/>
                </a:moveTo>
                <a:cubicBezTo>
                  <a:pt x="224" y="46"/>
                  <a:pt x="226" y="49"/>
                  <a:pt x="228" y="53"/>
                </a:cubicBezTo>
                <a:cubicBezTo>
                  <a:pt x="228" y="52"/>
                  <a:pt x="229" y="52"/>
                  <a:pt x="229" y="52"/>
                </a:cubicBezTo>
                <a:cubicBezTo>
                  <a:pt x="229" y="51"/>
                  <a:pt x="229" y="50"/>
                  <a:pt x="229" y="49"/>
                </a:cubicBezTo>
                <a:cubicBezTo>
                  <a:pt x="229" y="49"/>
                  <a:pt x="229" y="48"/>
                  <a:pt x="229" y="48"/>
                </a:cubicBezTo>
                <a:cubicBezTo>
                  <a:pt x="229" y="45"/>
                  <a:pt x="228" y="43"/>
                  <a:pt x="227" y="40"/>
                </a:cubicBezTo>
                <a:cubicBezTo>
                  <a:pt x="227" y="40"/>
                  <a:pt x="227" y="39"/>
                  <a:pt x="227" y="39"/>
                </a:cubicBezTo>
                <a:cubicBezTo>
                  <a:pt x="226" y="40"/>
                  <a:pt x="224" y="41"/>
                  <a:pt x="223" y="42"/>
                </a:cubicBezTo>
                <a:close/>
                <a:moveTo>
                  <a:pt x="199" y="34"/>
                </a:moveTo>
                <a:cubicBezTo>
                  <a:pt x="199" y="33"/>
                  <a:pt x="200" y="33"/>
                  <a:pt x="200" y="32"/>
                </a:cubicBezTo>
                <a:cubicBezTo>
                  <a:pt x="201" y="30"/>
                  <a:pt x="202" y="28"/>
                  <a:pt x="201" y="26"/>
                </a:cubicBezTo>
                <a:cubicBezTo>
                  <a:pt x="201" y="26"/>
                  <a:pt x="201" y="25"/>
                  <a:pt x="201" y="25"/>
                </a:cubicBezTo>
                <a:cubicBezTo>
                  <a:pt x="201" y="24"/>
                  <a:pt x="201" y="24"/>
                  <a:pt x="201" y="24"/>
                </a:cubicBezTo>
                <a:cubicBezTo>
                  <a:pt x="199" y="24"/>
                  <a:pt x="198" y="25"/>
                  <a:pt x="196" y="25"/>
                </a:cubicBezTo>
                <a:cubicBezTo>
                  <a:pt x="196" y="25"/>
                  <a:pt x="196" y="26"/>
                  <a:pt x="196" y="26"/>
                </a:cubicBezTo>
                <a:cubicBezTo>
                  <a:pt x="196" y="27"/>
                  <a:pt x="196" y="28"/>
                  <a:pt x="196" y="28"/>
                </a:cubicBezTo>
                <a:cubicBezTo>
                  <a:pt x="196" y="30"/>
                  <a:pt x="196" y="31"/>
                  <a:pt x="197" y="31"/>
                </a:cubicBezTo>
                <a:cubicBezTo>
                  <a:pt x="197" y="31"/>
                  <a:pt x="197" y="32"/>
                  <a:pt x="197" y="32"/>
                </a:cubicBezTo>
                <a:cubicBezTo>
                  <a:pt x="198" y="33"/>
                  <a:pt x="198" y="33"/>
                  <a:pt x="199" y="34"/>
                </a:cubicBezTo>
                <a:close/>
                <a:moveTo>
                  <a:pt x="40" y="42"/>
                </a:moveTo>
                <a:cubicBezTo>
                  <a:pt x="39" y="43"/>
                  <a:pt x="38" y="44"/>
                  <a:pt x="37" y="45"/>
                </a:cubicBezTo>
                <a:cubicBezTo>
                  <a:pt x="37" y="45"/>
                  <a:pt x="37" y="46"/>
                  <a:pt x="37" y="46"/>
                </a:cubicBezTo>
                <a:cubicBezTo>
                  <a:pt x="38" y="48"/>
                  <a:pt x="39" y="50"/>
                  <a:pt x="41" y="52"/>
                </a:cubicBezTo>
                <a:cubicBezTo>
                  <a:pt x="41" y="53"/>
                  <a:pt x="41" y="53"/>
                  <a:pt x="41" y="53"/>
                </a:cubicBezTo>
                <a:cubicBezTo>
                  <a:pt x="41" y="52"/>
                  <a:pt x="41" y="52"/>
                  <a:pt x="41" y="51"/>
                </a:cubicBezTo>
                <a:cubicBezTo>
                  <a:pt x="42" y="51"/>
                  <a:pt x="42" y="50"/>
                  <a:pt x="42" y="50"/>
                </a:cubicBezTo>
                <a:cubicBezTo>
                  <a:pt x="43" y="49"/>
                  <a:pt x="43" y="47"/>
                  <a:pt x="43" y="46"/>
                </a:cubicBezTo>
                <a:cubicBezTo>
                  <a:pt x="42" y="45"/>
                  <a:pt x="42" y="44"/>
                  <a:pt x="42" y="43"/>
                </a:cubicBezTo>
                <a:cubicBezTo>
                  <a:pt x="41" y="42"/>
                  <a:pt x="41" y="42"/>
                  <a:pt x="40" y="42"/>
                </a:cubicBezTo>
                <a:close/>
                <a:moveTo>
                  <a:pt x="249" y="68"/>
                </a:moveTo>
                <a:cubicBezTo>
                  <a:pt x="249" y="68"/>
                  <a:pt x="249" y="68"/>
                  <a:pt x="249" y="68"/>
                </a:cubicBezTo>
                <a:cubicBezTo>
                  <a:pt x="249" y="68"/>
                  <a:pt x="249" y="67"/>
                  <a:pt x="249" y="67"/>
                </a:cubicBezTo>
                <a:cubicBezTo>
                  <a:pt x="249" y="64"/>
                  <a:pt x="250" y="61"/>
                  <a:pt x="251" y="58"/>
                </a:cubicBezTo>
                <a:cubicBezTo>
                  <a:pt x="251" y="58"/>
                  <a:pt x="251" y="57"/>
                  <a:pt x="251" y="57"/>
                </a:cubicBezTo>
                <a:cubicBezTo>
                  <a:pt x="250" y="54"/>
                  <a:pt x="250" y="50"/>
                  <a:pt x="248" y="47"/>
                </a:cubicBezTo>
                <a:cubicBezTo>
                  <a:pt x="248" y="47"/>
                  <a:pt x="248" y="47"/>
                  <a:pt x="248" y="47"/>
                </a:cubicBezTo>
                <a:cubicBezTo>
                  <a:pt x="248" y="47"/>
                  <a:pt x="248" y="48"/>
                  <a:pt x="248" y="49"/>
                </a:cubicBezTo>
                <a:cubicBezTo>
                  <a:pt x="248" y="49"/>
                  <a:pt x="248" y="50"/>
                  <a:pt x="248" y="51"/>
                </a:cubicBezTo>
                <a:cubicBezTo>
                  <a:pt x="249" y="53"/>
                  <a:pt x="249" y="56"/>
                  <a:pt x="249" y="58"/>
                </a:cubicBezTo>
                <a:cubicBezTo>
                  <a:pt x="249" y="59"/>
                  <a:pt x="249" y="59"/>
                  <a:pt x="248" y="60"/>
                </a:cubicBezTo>
                <a:cubicBezTo>
                  <a:pt x="248" y="60"/>
                  <a:pt x="247" y="60"/>
                  <a:pt x="247" y="60"/>
                </a:cubicBezTo>
                <a:cubicBezTo>
                  <a:pt x="247" y="61"/>
                  <a:pt x="247" y="62"/>
                  <a:pt x="247" y="63"/>
                </a:cubicBezTo>
                <a:cubicBezTo>
                  <a:pt x="248" y="64"/>
                  <a:pt x="248" y="66"/>
                  <a:pt x="249" y="68"/>
                </a:cubicBezTo>
                <a:close/>
                <a:moveTo>
                  <a:pt x="120" y="20"/>
                </a:moveTo>
                <a:cubicBezTo>
                  <a:pt x="120" y="20"/>
                  <a:pt x="120" y="20"/>
                  <a:pt x="120" y="20"/>
                </a:cubicBezTo>
                <a:cubicBezTo>
                  <a:pt x="119" y="20"/>
                  <a:pt x="119" y="20"/>
                  <a:pt x="119" y="20"/>
                </a:cubicBezTo>
                <a:cubicBezTo>
                  <a:pt x="114" y="18"/>
                  <a:pt x="110" y="16"/>
                  <a:pt x="105" y="15"/>
                </a:cubicBezTo>
                <a:cubicBezTo>
                  <a:pt x="102" y="14"/>
                  <a:pt x="99" y="14"/>
                  <a:pt x="96" y="14"/>
                </a:cubicBezTo>
                <a:cubicBezTo>
                  <a:pt x="94" y="14"/>
                  <a:pt x="92" y="14"/>
                  <a:pt x="90" y="14"/>
                </a:cubicBezTo>
                <a:cubicBezTo>
                  <a:pt x="88" y="14"/>
                  <a:pt x="86" y="14"/>
                  <a:pt x="84" y="14"/>
                </a:cubicBezTo>
                <a:cubicBezTo>
                  <a:pt x="89" y="14"/>
                  <a:pt x="93" y="15"/>
                  <a:pt x="98" y="15"/>
                </a:cubicBezTo>
                <a:cubicBezTo>
                  <a:pt x="99" y="15"/>
                  <a:pt x="100" y="16"/>
                  <a:pt x="101" y="15"/>
                </a:cubicBezTo>
                <a:cubicBezTo>
                  <a:pt x="102" y="15"/>
                  <a:pt x="103" y="15"/>
                  <a:pt x="105" y="16"/>
                </a:cubicBezTo>
                <a:cubicBezTo>
                  <a:pt x="106" y="16"/>
                  <a:pt x="108" y="17"/>
                  <a:pt x="110" y="17"/>
                </a:cubicBezTo>
                <a:cubicBezTo>
                  <a:pt x="113" y="18"/>
                  <a:pt x="116" y="19"/>
                  <a:pt x="119" y="20"/>
                </a:cubicBezTo>
                <a:cubicBezTo>
                  <a:pt x="119" y="20"/>
                  <a:pt x="119" y="20"/>
                  <a:pt x="120" y="20"/>
                </a:cubicBezTo>
                <a:close/>
                <a:moveTo>
                  <a:pt x="225" y="19"/>
                </a:moveTo>
                <a:cubicBezTo>
                  <a:pt x="226" y="20"/>
                  <a:pt x="227" y="22"/>
                  <a:pt x="228" y="23"/>
                </a:cubicBezTo>
                <a:cubicBezTo>
                  <a:pt x="228" y="23"/>
                  <a:pt x="229" y="23"/>
                  <a:pt x="229" y="23"/>
                </a:cubicBezTo>
                <a:cubicBezTo>
                  <a:pt x="230" y="23"/>
                  <a:pt x="232" y="23"/>
                  <a:pt x="233" y="24"/>
                </a:cubicBezTo>
                <a:cubicBezTo>
                  <a:pt x="234" y="25"/>
                  <a:pt x="234" y="25"/>
                  <a:pt x="235" y="26"/>
                </a:cubicBezTo>
                <a:cubicBezTo>
                  <a:pt x="235" y="26"/>
                  <a:pt x="235" y="27"/>
                  <a:pt x="236" y="27"/>
                </a:cubicBezTo>
                <a:cubicBezTo>
                  <a:pt x="236" y="26"/>
                  <a:pt x="236" y="26"/>
                  <a:pt x="236" y="26"/>
                </a:cubicBezTo>
                <a:cubicBezTo>
                  <a:pt x="235" y="25"/>
                  <a:pt x="234" y="23"/>
                  <a:pt x="233" y="22"/>
                </a:cubicBezTo>
                <a:cubicBezTo>
                  <a:pt x="232" y="20"/>
                  <a:pt x="229" y="19"/>
                  <a:pt x="227" y="17"/>
                </a:cubicBezTo>
                <a:cubicBezTo>
                  <a:pt x="226" y="18"/>
                  <a:pt x="226" y="19"/>
                  <a:pt x="225" y="19"/>
                </a:cubicBezTo>
                <a:close/>
                <a:moveTo>
                  <a:pt x="168" y="16"/>
                </a:moveTo>
                <a:cubicBezTo>
                  <a:pt x="169" y="16"/>
                  <a:pt x="169" y="16"/>
                  <a:pt x="169" y="16"/>
                </a:cubicBezTo>
                <a:cubicBezTo>
                  <a:pt x="171" y="15"/>
                  <a:pt x="174" y="15"/>
                  <a:pt x="176" y="14"/>
                </a:cubicBezTo>
                <a:cubicBezTo>
                  <a:pt x="177" y="14"/>
                  <a:pt x="178" y="14"/>
                  <a:pt x="179" y="13"/>
                </a:cubicBezTo>
                <a:cubicBezTo>
                  <a:pt x="180" y="13"/>
                  <a:pt x="180" y="13"/>
                  <a:pt x="181" y="13"/>
                </a:cubicBezTo>
                <a:cubicBezTo>
                  <a:pt x="182" y="12"/>
                  <a:pt x="183" y="11"/>
                  <a:pt x="184" y="11"/>
                </a:cubicBezTo>
                <a:cubicBezTo>
                  <a:pt x="184" y="10"/>
                  <a:pt x="184" y="10"/>
                  <a:pt x="185" y="10"/>
                </a:cubicBezTo>
                <a:cubicBezTo>
                  <a:pt x="184" y="10"/>
                  <a:pt x="184" y="10"/>
                  <a:pt x="184" y="10"/>
                </a:cubicBezTo>
                <a:cubicBezTo>
                  <a:pt x="179" y="11"/>
                  <a:pt x="175" y="12"/>
                  <a:pt x="171" y="14"/>
                </a:cubicBezTo>
                <a:cubicBezTo>
                  <a:pt x="170" y="14"/>
                  <a:pt x="169" y="15"/>
                  <a:pt x="168" y="16"/>
                </a:cubicBezTo>
                <a:close/>
                <a:moveTo>
                  <a:pt x="92" y="67"/>
                </a:moveTo>
                <a:cubicBezTo>
                  <a:pt x="92" y="67"/>
                  <a:pt x="92" y="67"/>
                  <a:pt x="92" y="67"/>
                </a:cubicBezTo>
                <a:cubicBezTo>
                  <a:pt x="90" y="66"/>
                  <a:pt x="88" y="65"/>
                  <a:pt x="86" y="65"/>
                </a:cubicBezTo>
                <a:cubicBezTo>
                  <a:pt x="85" y="66"/>
                  <a:pt x="85" y="68"/>
                  <a:pt x="83" y="67"/>
                </a:cubicBezTo>
                <a:cubicBezTo>
                  <a:pt x="83" y="68"/>
                  <a:pt x="82" y="68"/>
                  <a:pt x="82" y="69"/>
                </a:cubicBezTo>
                <a:cubicBezTo>
                  <a:pt x="83" y="70"/>
                  <a:pt x="84" y="71"/>
                  <a:pt x="85" y="70"/>
                </a:cubicBezTo>
                <a:cubicBezTo>
                  <a:pt x="87" y="69"/>
                  <a:pt x="89" y="68"/>
                  <a:pt x="91" y="67"/>
                </a:cubicBezTo>
                <a:cubicBezTo>
                  <a:pt x="92" y="67"/>
                  <a:pt x="92" y="67"/>
                  <a:pt x="92" y="67"/>
                </a:cubicBezTo>
                <a:close/>
                <a:moveTo>
                  <a:pt x="36" y="68"/>
                </a:moveTo>
                <a:cubicBezTo>
                  <a:pt x="37" y="68"/>
                  <a:pt x="37" y="67"/>
                  <a:pt x="37" y="67"/>
                </a:cubicBezTo>
                <a:cubicBezTo>
                  <a:pt x="38" y="66"/>
                  <a:pt x="38" y="66"/>
                  <a:pt x="38" y="65"/>
                </a:cubicBezTo>
                <a:cubicBezTo>
                  <a:pt x="38" y="63"/>
                  <a:pt x="37" y="60"/>
                  <a:pt x="36" y="58"/>
                </a:cubicBezTo>
                <a:cubicBezTo>
                  <a:pt x="36" y="57"/>
                  <a:pt x="35" y="56"/>
                  <a:pt x="34" y="56"/>
                </a:cubicBezTo>
                <a:cubicBezTo>
                  <a:pt x="34" y="56"/>
                  <a:pt x="34" y="56"/>
                  <a:pt x="34" y="56"/>
                </a:cubicBezTo>
                <a:cubicBezTo>
                  <a:pt x="35" y="60"/>
                  <a:pt x="35" y="63"/>
                  <a:pt x="35" y="67"/>
                </a:cubicBezTo>
                <a:cubicBezTo>
                  <a:pt x="35" y="67"/>
                  <a:pt x="35" y="68"/>
                  <a:pt x="36" y="68"/>
                </a:cubicBezTo>
                <a:close/>
                <a:moveTo>
                  <a:pt x="188" y="61"/>
                </a:moveTo>
                <a:cubicBezTo>
                  <a:pt x="186" y="62"/>
                  <a:pt x="185" y="64"/>
                  <a:pt x="183" y="65"/>
                </a:cubicBezTo>
                <a:cubicBezTo>
                  <a:pt x="183" y="67"/>
                  <a:pt x="183" y="69"/>
                  <a:pt x="184" y="71"/>
                </a:cubicBezTo>
                <a:cubicBezTo>
                  <a:pt x="185" y="70"/>
                  <a:pt x="185" y="70"/>
                  <a:pt x="186" y="70"/>
                </a:cubicBezTo>
                <a:cubicBezTo>
                  <a:pt x="186" y="67"/>
                  <a:pt x="187" y="64"/>
                  <a:pt x="188" y="61"/>
                </a:cubicBezTo>
                <a:close/>
                <a:moveTo>
                  <a:pt x="6" y="85"/>
                </a:moveTo>
                <a:cubicBezTo>
                  <a:pt x="6" y="86"/>
                  <a:pt x="7" y="86"/>
                  <a:pt x="7" y="86"/>
                </a:cubicBezTo>
                <a:cubicBezTo>
                  <a:pt x="8" y="85"/>
                  <a:pt x="8" y="83"/>
                  <a:pt x="8" y="82"/>
                </a:cubicBezTo>
                <a:cubicBezTo>
                  <a:pt x="8" y="77"/>
                  <a:pt x="9" y="72"/>
                  <a:pt x="11" y="68"/>
                </a:cubicBezTo>
                <a:cubicBezTo>
                  <a:pt x="12" y="67"/>
                  <a:pt x="12" y="66"/>
                  <a:pt x="12" y="64"/>
                </a:cubicBezTo>
                <a:cubicBezTo>
                  <a:pt x="8" y="71"/>
                  <a:pt x="7" y="78"/>
                  <a:pt x="6" y="85"/>
                </a:cubicBezTo>
                <a:close/>
                <a:moveTo>
                  <a:pt x="32" y="79"/>
                </a:moveTo>
                <a:cubicBezTo>
                  <a:pt x="34" y="82"/>
                  <a:pt x="35" y="85"/>
                  <a:pt x="36" y="89"/>
                </a:cubicBezTo>
                <a:cubicBezTo>
                  <a:pt x="37" y="86"/>
                  <a:pt x="38" y="84"/>
                  <a:pt x="37" y="80"/>
                </a:cubicBezTo>
                <a:cubicBezTo>
                  <a:pt x="37" y="81"/>
                  <a:pt x="37" y="81"/>
                  <a:pt x="37" y="81"/>
                </a:cubicBezTo>
                <a:cubicBezTo>
                  <a:pt x="36" y="82"/>
                  <a:pt x="36" y="82"/>
                  <a:pt x="35" y="82"/>
                </a:cubicBezTo>
                <a:cubicBezTo>
                  <a:pt x="35" y="82"/>
                  <a:pt x="35" y="81"/>
                  <a:pt x="35" y="81"/>
                </a:cubicBezTo>
                <a:cubicBezTo>
                  <a:pt x="35" y="80"/>
                  <a:pt x="35" y="80"/>
                  <a:pt x="35" y="79"/>
                </a:cubicBezTo>
                <a:cubicBezTo>
                  <a:pt x="35" y="79"/>
                  <a:pt x="35" y="79"/>
                  <a:pt x="35" y="78"/>
                </a:cubicBezTo>
                <a:cubicBezTo>
                  <a:pt x="35" y="78"/>
                  <a:pt x="35" y="78"/>
                  <a:pt x="35" y="78"/>
                </a:cubicBezTo>
                <a:cubicBezTo>
                  <a:pt x="34" y="79"/>
                  <a:pt x="34" y="79"/>
                  <a:pt x="32" y="79"/>
                </a:cubicBezTo>
                <a:close/>
                <a:moveTo>
                  <a:pt x="217" y="17"/>
                </a:moveTo>
                <a:cubicBezTo>
                  <a:pt x="217" y="16"/>
                  <a:pt x="217" y="16"/>
                  <a:pt x="217" y="16"/>
                </a:cubicBezTo>
                <a:cubicBezTo>
                  <a:pt x="216" y="15"/>
                  <a:pt x="215" y="13"/>
                  <a:pt x="213" y="12"/>
                </a:cubicBezTo>
                <a:cubicBezTo>
                  <a:pt x="213" y="11"/>
                  <a:pt x="213" y="11"/>
                  <a:pt x="213" y="11"/>
                </a:cubicBezTo>
                <a:cubicBezTo>
                  <a:pt x="211" y="11"/>
                  <a:pt x="210" y="10"/>
                  <a:pt x="209" y="10"/>
                </a:cubicBezTo>
                <a:cubicBezTo>
                  <a:pt x="208" y="10"/>
                  <a:pt x="207" y="10"/>
                  <a:pt x="206" y="10"/>
                </a:cubicBezTo>
                <a:cubicBezTo>
                  <a:pt x="206" y="10"/>
                  <a:pt x="206" y="10"/>
                  <a:pt x="206" y="10"/>
                </a:cubicBezTo>
                <a:cubicBezTo>
                  <a:pt x="209" y="11"/>
                  <a:pt x="211" y="12"/>
                  <a:pt x="212" y="14"/>
                </a:cubicBezTo>
                <a:cubicBezTo>
                  <a:pt x="212" y="15"/>
                  <a:pt x="213" y="15"/>
                  <a:pt x="213" y="15"/>
                </a:cubicBezTo>
                <a:cubicBezTo>
                  <a:pt x="214" y="15"/>
                  <a:pt x="215" y="16"/>
                  <a:pt x="217" y="16"/>
                </a:cubicBezTo>
                <a:cubicBezTo>
                  <a:pt x="217" y="16"/>
                  <a:pt x="217" y="16"/>
                  <a:pt x="217" y="17"/>
                </a:cubicBezTo>
                <a:close/>
                <a:moveTo>
                  <a:pt x="52" y="25"/>
                </a:moveTo>
                <a:cubicBezTo>
                  <a:pt x="49" y="27"/>
                  <a:pt x="46" y="29"/>
                  <a:pt x="44" y="31"/>
                </a:cubicBezTo>
                <a:cubicBezTo>
                  <a:pt x="45" y="31"/>
                  <a:pt x="45" y="32"/>
                  <a:pt x="46" y="32"/>
                </a:cubicBezTo>
                <a:cubicBezTo>
                  <a:pt x="48" y="31"/>
                  <a:pt x="50" y="30"/>
                  <a:pt x="52" y="28"/>
                </a:cubicBezTo>
                <a:cubicBezTo>
                  <a:pt x="52" y="28"/>
                  <a:pt x="52" y="28"/>
                  <a:pt x="52" y="28"/>
                </a:cubicBezTo>
                <a:cubicBezTo>
                  <a:pt x="52" y="27"/>
                  <a:pt x="52" y="26"/>
                  <a:pt x="52" y="25"/>
                </a:cubicBezTo>
                <a:close/>
                <a:moveTo>
                  <a:pt x="141" y="24"/>
                </a:moveTo>
                <a:cubicBezTo>
                  <a:pt x="141" y="23"/>
                  <a:pt x="141" y="23"/>
                  <a:pt x="142" y="23"/>
                </a:cubicBezTo>
                <a:cubicBezTo>
                  <a:pt x="143" y="22"/>
                  <a:pt x="145" y="21"/>
                  <a:pt x="147" y="20"/>
                </a:cubicBezTo>
                <a:cubicBezTo>
                  <a:pt x="148" y="20"/>
                  <a:pt x="148" y="20"/>
                  <a:pt x="148" y="19"/>
                </a:cubicBezTo>
                <a:cubicBezTo>
                  <a:pt x="151" y="17"/>
                  <a:pt x="154" y="14"/>
                  <a:pt x="157" y="12"/>
                </a:cubicBezTo>
                <a:cubicBezTo>
                  <a:pt x="157" y="12"/>
                  <a:pt x="157" y="12"/>
                  <a:pt x="157" y="11"/>
                </a:cubicBezTo>
                <a:cubicBezTo>
                  <a:pt x="151" y="15"/>
                  <a:pt x="146" y="19"/>
                  <a:pt x="141" y="24"/>
                </a:cubicBezTo>
                <a:close/>
                <a:moveTo>
                  <a:pt x="32" y="56"/>
                </a:moveTo>
                <a:cubicBezTo>
                  <a:pt x="31" y="56"/>
                  <a:pt x="31" y="56"/>
                  <a:pt x="31" y="57"/>
                </a:cubicBezTo>
                <a:cubicBezTo>
                  <a:pt x="30" y="58"/>
                  <a:pt x="30" y="60"/>
                  <a:pt x="30" y="62"/>
                </a:cubicBezTo>
                <a:cubicBezTo>
                  <a:pt x="30" y="62"/>
                  <a:pt x="30" y="63"/>
                  <a:pt x="30" y="63"/>
                </a:cubicBezTo>
                <a:cubicBezTo>
                  <a:pt x="31" y="64"/>
                  <a:pt x="32" y="64"/>
                  <a:pt x="33" y="65"/>
                </a:cubicBezTo>
                <a:cubicBezTo>
                  <a:pt x="33" y="65"/>
                  <a:pt x="33" y="65"/>
                  <a:pt x="33" y="65"/>
                </a:cubicBezTo>
                <a:cubicBezTo>
                  <a:pt x="33" y="62"/>
                  <a:pt x="32" y="59"/>
                  <a:pt x="32" y="56"/>
                </a:cubicBezTo>
                <a:close/>
                <a:moveTo>
                  <a:pt x="29" y="43"/>
                </a:moveTo>
                <a:cubicBezTo>
                  <a:pt x="29" y="43"/>
                  <a:pt x="29" y="43"/>
                  <a:pt x="29" y="43"/>
                </a:cubicBezTo>
                <a:cubicBezTo>
                  <a:pt x="27" y="45"/>
                  <a:pt x="26" y="48"/>
                  <a:pt x="25" y="51"/>
                </a:cubicBezTo>
                <a:cubicBezTo>
                  <a:pt x="24" y="52"/>
                  <a:pt x="24" y="52"/>
                  <a:pt x="24" y="52"/>
                </a:cubicBezTo>
                <a:cubicBezTo>
                  <a:pt x="25" y="53"/>
                  <a:pt x="25" y="53"/>
                  <a:pt x="25" y="54"/>
                </a:cubicBezTo>
                <a:cubicBezTo>
                  <a:pt x="26" y="51"/>
                  <a:pt x="28" y="49"/>
                  <a:pt x="29" y="46"/>
                </a:cubicBezTo>
                <a:cubicBezTo>
                  <a:pt x="30" y="45"/>
                  <a:pt x="29" y="44"/>
                  <a:pt x="29" y="43"/>
                </a:cubicBezTo>
                <a:close/>
                <a:moveTo>
                  <a:pt x="165" y="35"/>
                </a:moveTo>
                <a:cubicBezTo>
                  <a:pt x="164" y="35"/>
                  <a:pt x="164" y="35"/>
                  <a:pt x="164" y="35"/>
                </a:cubicBezTo>
                <a:cubicBezTo>
                  <a:pt x="163" y="37"/>
                  <a:pt x="163" y="39"/>
                  <a:pt x="163" y="41"/>
                </a:cubicBezTo>
                <a:cubicBezTo>
                  <a:pt x="163" y="41"/>
                  <a:pt x="163" y="42"/>
                  <a:pt x="163" y="42"/>
                </a:cubicBezTo>
                <a:cubicBezTo>
                  <a:pt x="164" y="42"/>
                  <a:pt x="166" y="41"/>
                  <a:pt x="167" y="40"/>
                </a:cubicBezTo>
                <a:cubicBezTo>
                  <a:pt x="166" y="38"/>
                  <a:pt x="165" y="37"/>
                  <a:pt x="165" y="35"/>
                </a:cubicBezTo>
                <a:close/>
                <a:moveTo>
                  <a:pt x="104" y="84"/>
                </a:moveTo>
                <a:cubicBezTo>
                  <a:pt x="103" y="82"/>
                  <a:pt x="103" y="80"/>
                  <a:pt x="102" y="78"/>
                </a:cubicBezTo>
                <a:cubicBezTo>
                  <a:pt x="101" y="78"/>
                  <a:pt x="100" y="79"/>
                  <a:pt x="99" y="79"/>
                </a:cubicBezTo>
                <a:cubicBezTo>
                  <a:pt x="100" y="81"/>
                  <a:pt x="101" y="83"/>
                  <a:pt x="102" y="86"/>
                </a:cubicBezTo>
                <a:cubicBezTo>
                  <a:pt x="103" y="85"/>
                  <a:pt x="103" y="85"/>
                  <a:pt x="104" y="84"/>
                </a:cubicBezTo>
                <a:close/>
                <a:moveTo>
                  <a:pt x="135" y="26"/>
                </a:moveTo>
                <a:cubicBezTo>
                  <a:pt x="131" y="22"/>
                  <a:pt x="120" y="16"/>
                  <a:pt x="117" y="16"/>
                </a:cubicBezTo>
                <a:cubicBezTo>
                  <a:pt x="117" y="17"/>
                  <a:pt x="117" y="17"/>
                  <a:pt x="117" y="17"/>
                </a:cubicBezTo>
                <a:cubicBezTo>
                  <a:pt x="120" y="18"/>
                  <a:pt x="122" y="19"/>
                  <a:pt x="125" y="20"/>
                </a:cubicBezTo>
                <a:cubicBezTo>
                  <a:pt x="127" y="21"/>
                  <a:pt x="129" y="23"/>
                  <a:pt x="131" y="24"/>
                </a:cubicBezTo>
                <a:cubicBezTo>
                  <a:pt x="132" y="25"/>
                  <a:pt x="132" y="26"/>
                  <a:pt x="133" y="26"/>
                </a:cubicBezTo>
                <a:cubicBezTo>
                  <a:pt x="134" y="27"/>
                  <a:pt x="134" y="27"/>
                  <a:pt x="135" y="26"/>
                </a:cubicBezTo>
                <a:close/>
                <a:moveTo>
                  <a:pt x="168" y="26"/>
                </a:moveTo>
                <a:cubicBezTo>
                  <a:pt x="167" y="26"/>
                  <a:pt x="166" y="27"/>
                  <a:pt x="166" y="28"/>
                </a:cubicBezTo>
                <a:cubicBezTo>
                  <a:pt x="165" y="28"/>
                  <a:pt x="165" y="28"/>
                  <a:pt x="165" y="29"/>
                </a:cubicBezTo>
                <a:cubicBezTo>
                  <a:pt x="165" y="29"/>
                  <a:pt x="165" y="29"/>
                  <a:pt x="165" y="29"/>
                </a:cubicBezTo>
                <a:cubicBezTo>
                  <a:pt x="165" y="30"/>
                  <a:pt x="165" y="31"/>
                  <a:pt x="166" y="32"/>
                </a:cubicBezTo>
                <a:cubicBezTo>
                  <a:pt x="167" y="31"/>
                  <a:pt x="168" y="30"/>
                  <a:pt x="170" y="29"/>
                </a:cubicBezTo>
                <a:cubicBezTo>
                  <a:pt x="169" y="28"/>
                  <a:pt x="169" y="27"/>
                  <a:pt x="168" y="26"/>
                </a:cubicBezTo>
                <a:close/>
                <a:moveTo>
                  <a:pt x="95" y="36"/>
                </a:moveTo>
                <a:cubicBezTo>
                  <a:pt x="94" y="35"/>
                  <a:pt x="93" y="34"/>
                  <a:pt x="92" y="34"/>
                </a:cubicBezTo>
                <a:cubicBezTo>
                  <a:pt x="91" y="34"/>
                  <a:pt x="89" y="34"/>
                  <a:pt x="88" y="34"/>
                </a:cubicBezTo>
                <a:cubicBezTo>
                  <a:pt x="88" y="34"/>
                  <a:pt x="87" y="34"/>
                  <a:pt x="87" y="34"/>
                </a:cubicBezTo>
                <a:cubicBezTo>
                  <a:pt x="87" y="35"/>
                  <a:pt x="87" y="36"/>
                  <a:pt x="87" y="37"/>
                </a:cubicBezTo>
                <a:cubicBezTo>
                  <a:pt x="89" y="36"/>
                  <a:pt x="92" y="36"/>
                  <a:pt x="95" y="36"/>
                </a:cubicBezTo>
                <a:close/>
                <a:moveTo>
                  <a:pt x="246" y="41"/>
                </a:moveTo>
                <a:cubicBezTo>
                  <a:pt x="246" y="41"/>
                  <a:pt x="246" y="40"/>
                  <a:pt x="246" y="40"/>
                </a:cubicBezTo>
                <a:cubicBezTo>
                  <a:pt x="245" y="37"/>
                  <a:pt x="243" y="34"/>
                  <a:pt x="241" y="31"/>
                </a:cubicBezTo>
                <a:cubicBezTo>
                  <a:pt x="241" y="30"/>
                  <a:pt x="241" y="30"/>
                  <a:pt x="241" y="30"/>
                </a:cubicBezTo>
                <a:cubicBezTo>
                  <a:pt x="241" y="30"/>
                  <a:pt x="240" y="30"/>
                  <a:pt x="240" y="30"/>
                </a:cubicBezTo>
                <a:cubicBezTo>
                  <a:pt x="240" y="30"/>
                  <a:pt x="240" y="30"/>
                  <a:pt x="240" y="30"/>
                </a:cubicBezTo>
                <a:cubicBezTo>
                  <a:pt x="240" y="31"/>
                  <a:pt x="240" y="31"/>
                  <a:pt x="240" y="31"/>
                </a:cubicBezTo>
                <a:cubicBezTo>
                  <a:pt x="241" y="32"/>
                  <a:pt x="241" y="33"/>
                  <a:pt x="241" y="35"/>
                </a:cubicBezTo>
                <a:cubicBezTo>
                  <a:pt x="241" y="35"/>
                  <a:pt x="242" y="36"/>
                  <a:pt x="242" y="36"/>
                </a:cubicBezTo>
                <a:cubicBezTo>
                  <a:pt x="243" y="37"/>
                  <a:pt x="244" y="39"/>
                  <a:pt x="245" y="40"/>
                </a:cubicBezTo>
                <a:cubicBezTo>
                  <a:pt x="245" y="41"/>
                  <a:pt x="245" y="41"/>
                  <a:pt x="246" y="41"/>
                </a:cubicBezTo>
                <a:close/>
                <a:moveTo>
                  <a:pt x="155" y="34"/>
                </a:moveTo>
                <a:cubicBezTo>
                  <a:pt x="154" y="35"/>
                  <a:pt x="153" y="36"/>
                  <a:pt x="153" y="37"/>
                </a:cubicBezTo>
                <a:cubicBezTo>
                  <a:pt x="153" y="38"/>
                  <a:pt x="152" y="38"/>
                  <a:pt x="152" y="39"/>
                </a:cubicBezTo>
                <a:cubicBezTo>
                  <a:pt x="152" y="40"/>
                  <a:pt x="152" y="42"/>
                  <a:pt x="153" y="43"/>
                </a:cubicBezTo>
                <a:cubicBezTo>
                  <a:pt x="153" y="43"/>
                  <a:pt x="153" y="43"/>
                  <a:pt x="153" y="44"/>
                </a:cubicBezTo>
                <a:cubicBezTo>
                  <a:pt x="154" y="42"/>
                  <a:pt x="155" y="40"/>
                  <a:pt x="156" y="38"/>
                </a:cubicBezTo>
                <a:cubicBezTo>
                  <a:pt x="156" y="38"/>
                  <a:pt x="156" y="38"/>
                  <a:pt x="156" y="38"/>
                </a:cubicBezTo>
                <a:cubicBezTo>
                  <a:pt x="155" y="37"/>
                  <a:pt x="155" y="36"/>
                  <a:pt x="155" y="34"/>
                </a:cubicBezTo>
                <a:close/>
                <a:moveTo>
                  <a:pt x="186" y="15"/>
                </a:moveTo>
                <a:cubicBezTo>
                  <a:pt x="184" y="15"/>
                  <a:pt x="183" y="16"/>
                  <a:pt x="181" y="16"/>
                </a:cubicBezTo>
                <a:cubicBezTo>
                  <a:pt x="181" y="16"/>
                  <a:pt x="181" y="16"/>
                  <a:pt x="181" y="16"/>
                </a:cubicBezTo>
                <a:cubicBezTo>
                  <a:pt x="180" y="17"/>
                  <a:pt x="179" y="17"/>
                  <a:pt x="179" y="18"/>
                </a:cubicBezTo>
                <a:cubicBezTo>
                  <a:pt x="181" y="18"/>
                  <a:pt x="184" y="18"/>
                  <a:pt x="186" y="18"/>
                </a:cubicBezTo>
                <a:cubicBezTo>
                  <a:pt x="186" y="17"/>
                  <a:pt x="186" y="16"/>
                  <a:pt x="186" y="15"/>
                </a:cubicBezTo>
                <a:close/>
                <a:moveTo>
                  <a:pt x="243" y="22"/>
                </a:moveTo>
                <a:cubicBezTo>
                  <a:pt x="243" y="22"/>
                  <a:pt x="243" y="22"/>
                  <a:pt x="243" y="22"/>
                </a:cubicBezTo>
                <a:cubicBezTo>
                  <a:pt x="241" y="20"/>
                  <a:pt x="239" y="18"/>
                  <a:pt x="237" y="16"/>
                </a:cubicBezTo>
                <a:cubicBezTo>
                  <a:pt x="232" y="11"/>
                  <a:pt x="226" y="7"/>
                  <a:pt x="219" y="5"/>
                </a:cubicBezTo>
                <a:cubicBezTo>
                  <a:pt x="219" y="5"/>
                  <a:pt x="219" y="5"/>
                  <a:pt x="219" y="5"/>
                </a:cubicBezTo>
                <a:cubicBezTo>
                  <a:pt x="228" y="9"/>
                  <a:pt x="236" y="15"/>
                  <a:pt x="243" y="22"/>
                </a:cubicBezTo>
                <a:close/>
                <a:moveTo>
                  <a:pt x="156" y="79"/>
                </a:moveTo>
                <a:cubicBezTo>
                  <a:pt x="157" y="77"/>
                  <a:pt x="158" y="77"/>
                  <a:pt x="159" y="75"/>
                </a:cubicBezTo>
                <a:cubicBezTo>
                  <a:pt x="160" y="74"/>
                  <a:pt x="159" y="73"/>
                  <a:pt x="159" y="71"/>
                </a:cubicBezTo>
                <a:cubicBezTo>
                  <a:pt x="158" y="72"/>
                  <a:pt x="158" y="73"/>
                  <a:pt x="158" y="74"/>
                </a:cubicBezTo>
                <a:cubicBezTo>
                  <a:pt x="158" y="74"/>
                  <a:pt x="158" y="75"/>
                  <a:pt x="157" y="75"/>
                </a:cubicBezTo>
                <a:cubicBezTo>
                  <a:pt x="157" y="75"/>
                  <a:pt x="157" y="75"/>
                  <a:pt x="157" y="74"/>
                </a:cubicBezTo>
                <a:cubicBezTo>
                  <a:pt x="157" y="74"/>
                  <a:pt x="157" y="74"/>
                  <a:pt x="158" y="73"/>
                </a:cubicBezTo>
                <a:cubicBezTo>
                  <a:pt x="158" y="73"/>
                  <a:pt x="157" y="73"/>
                  <a:pt x="157" y="73"/>
                </a:cubicBezTo>
                <a:cubicBezTo>
                  <a:pt x="157" y="74"/>
                  <a:pt x="156" y="75"/>
                  <a:pt x="156" y="75"/>
                </a:cubicBezTo>
                <a:cubicBezTo>
                  <a:pt x="155" y="76"/>
                  <a:pt x="155" y="77"/>
                  <a:pt x="155" y="77"/>
                </a:cubicBezTo>
                <a:cubicBezTo>
                  <a:pt x="155" y="78"/>
                  <a:pt x="155" y="78"/>
                  <a:pt x="156" y="79"/>
                </a:cubicBezTo>
                <a:close/>
                <a:moveTo>
                  <a:pt x="30" y="65"/>
                </a:moveTo>
                <a:cubicBezTo>
                  <a:pt x="29" y="65"/>
                  <a:pt x="29" y="65"/>
                  <a:pt x="29" y="65"/>
                </a:cubicBezTo>
                <a:cubicBezTo>
                  <a:pt x="29" y="67"/>
                  <a:pt x="30" y="68"/>
                  <a:pt x="30" y="69"/>
                </a:cubicBezTo>
                <a:cubicBezTo>
                  <a:pt x="31" y="71"/>
                  <a:pt x="31" y="72"/>
                  <a:pt x="32" y="73"/>
                </a:cubicBezTo>
                <a:cubicBezTo>
                  <a:pt x="33" y="73"/>
                  <a:pt x="33" y="72"/>
                  <a:pt x="33" y="71"/>
                </a:cubicBezTo>
                <a:cubicBezTo>
                  <a:pt x="33" y="70"/>
                  <a:pt x="33" y="70"/>
                  <a:pt x="33" y="69"/>
                </a:cubicBezTo>
                <a:cubicBezTo>
                  <a:pt x="33" y="69"/>
                  <a:pt x="33" y="69"/>
                  <a:pt x="33" y="68"/>
                </a:cubicBezTo>
                <a:cubicBezTo>
                  <a:pt x="32" y="67"/>
                  <a:pt x="31" y="66"/>
                  <a:pt x="30" y="65"/>
                </a:cubicBezTo>
                <a:close/>
                <a:moveTo>
                  <a:pt x="86" y="63"/>
                </a:moveTo>
                <a:cubicBezTo>
                  <a:pt x="87" y="63"/>
                  <a:pt x="88" y="63"/>
                  <a:pt x="89" y="64"/>
                </a:cubicBezTo>
                <a:cubicBezTo>
                  <a:pt x="90" y="64"/>
                  <a:pt x="92" y="64"/>
                  <a:pt x="93" y="65"/>
                </a:cubicBezTo>
                <a:cubicBezTo>
                  <a:pt x="93" y="64"/>
                  <a:pt x="93" y="64"/>
                  <a:pt x="92" y="64"/>
                </a:cubicBezTo>
                <a:cubicBezTo>
                  <a:pt x="92" y="64"/>
                  <a:pt x="92" y="64"/>
                  <a:pt x="92" y="64"/>
                </a:cubicBezTo>
                <a:cubicBezTo>
                  <a:pt x="91" y="64"/>
                  <a:pt x="90" y="64"/>
                  <a:pt x="90" y="62"/>
                </a:cubicBezTo>
                <a:cubicBezTo>
                  <a:pt x="90" y="62"/>
                  <a:pt x="90" y="61"/>
                  <a:pt x="90" y="61"/>
                </a:cubicBezTo>
                <a:cubicBezTo>
                  <a:pt x="90" y="60"/>
                  <a:pt x="91" y="59"/>
                  <a:pt x="91" y="58"/>
                </a:cubicBezTo>
                <a:cubicBezTo>
                  <a:pt x="91" y="58"/>
                  <a:pt x="91" y="58"/>
                  <a:pt x="91" y="57"/>
                </a:cubicBezTo>
                <a:cubicBezTo>
                  <a:pt x="90" y="59"/>
                  <a:pt x="88" y="60"/>
                  <a:pt x="87" y="61"/>
                </a:cubicBezTo>
                <a:cubicBezTo>
                  <a:pt x="87" y="62"/>
                  <a:pt x="86" y="62"/>
                  <a:pt x="86" y="63"/>
                </a:cubicBezTo>
                <a:close/>
                <a:moveTo>
                  <a:pt x="181" y="38"/>
                </a:moveTo>
                <a:cubicBezTo>
                  <a:pt x="180" y="38"/>
                  <a:pt x="180" y="38"/>
                  <a:pt x="179" y="38"/>
                </a:cubicBezTo>
                <a:cubicBezTo>
                  <a:pt x="178" y="38"/>
                  <a:pt x="178" y="39"/>
                  <a:pt x="178" y="40"/>
                </a:cubicBezTo>
                <a:cubicBezTo>
                  <a:pt x="178" y="41"/>
                  <a:pt x="178" y="42"/>
                  <a:pt x="178" y="42"/>
                </a:cubicBezTo>
                <a:cubicBezTo>
                  <a:pt x="178" y="43"/>
                  <a:pt x="179" y="43"/>
                  <a:pt x="179" y="44"/>
                </a:cubicBezTo>
                <a:cubicBezTo>
                  <a:pt x="180" y="43"/>
                  <a:pt x="181" y="42"/>
                  <a:pt x="182" y="40"/>
                </a:cubicBezTo>
                <a:cubicBezTo>
                  <a:pt x="182" y="40"/>
                  <a:pt x="181" y="39"/>
                  <a:pt x="181" y="38"/>
                </a:cubicBezTo>
                <a:close/>
                <a:moveTo>
                  <a:pt x="207" y="13"/>
                </a:moveTo>
                <a:cubicBezTo>
                  <a:pt x="205" y="11"/>
                  <a:pt x="197" y="9"/>
                  <a:pt x="194" y="10"/>
                </a:cubicBezTo>
                <a:cubicBezTo>
                  <a:pt x="195" y="11"/>
                  <a:pt x="196" y="11"/>
                  <a:pt x="197" y="12"/>
                </a:cubicBezTo>
                <a:cubicBezTo>
                  <a:pt x="197" y="12"/>
                  <a:pt x="198" y="12"/>
                  <a:pt x="198" y="12"/>
                </a:cubicBezTo>
                <a:cubicBezTo>
                  <a:pt x="199" y="12"/>
                  <a:pt x="201" y="12"/>
                  <a:pt x="202" y="12"/>
                </a:cubicBezTo>
                <a:cubicBezTo>
                  <a:pt x="203" y="12"/>
                  <a:pt x="203" y="12"/>
                  <a:pt x="204" y="12"/>
                </a:cubicBezTo>
                <a:cubicBezTo>
                  <a:pt x="204" y="12"/>
                  <a:pt x="205" y="12"/>
                  <a:pt x="205" y="13"/>
                </a:cubicBezTo>
                <a:cubicBezTo>
                  <a:pt x="206" y="13"/>
                  <a:pt x="206" y="13"/>
                  <a:pt x="207" y="13"/>
                </a:cubicBezTo>
                <a:close/>
                <a:moveTo>
                  <a:pt x="230" y="63"/>
                </a:moveTo>
                <a:cubicBezTo>
                  <a:pt x="230" y="63"/>
                  <a:pt x="229" y="63"/>
                  <a:pt x="229" y="64"/>
                </a:cubicBezTo>
                <a:cubicBezTo>
                  <a:pt x="229" y="66"/>
                  <a:pt x="228" y="68"/>
                  <a:pt x="227" y="70"/>
                </a:cubicBezTo>
                <a:cubicBezTo>
                  <a:pt x="227" y="71"/>
                  <a:pt x="227" y="72"/>
                  <a:pt x="228" y="72"/>
                </a:cubicBezTo>
                <a:cubicBezTo>
                  <a:pt x="228" y="72"/>
                  <a:pt x="228" y="72"/>
                  <a:pt x="228" y="72"/>
                </a:cubicBezTo>
                <a:cubicBezTo>
                  <a:pt x="229" y="70"/>
                  <a:pt x="230" y="68"/>
                  <a:pt x="231" y="65"/>
                </a:cubicBezTo>
                <a:cubicBezTo>
                  <a:pt x="231" y="65"/>
                  <a:pt x="231" y="65"/>
                  <a:pt x="231" y="64"/>
                </a:cubicBezTo>
                <a:cubicBezTo>
                  <a:pt x="231" y="64"/>
                  <a:pt x="230" y="63"/>
                  <a:pt x="230" y="63"/>
                </a:cubicBezTo>
                <a:close/>
                <a:moveTo>
                  <a:pt x="151" y="32"/>
                </a:moveTo>
                <a:cubicBezTo>
                  <a:pt x="149" y="33"/>
                  <a:pt x="147" y="34"/>
                  <a:pt x="146" y="35"/>
                </a:cubicBezTo>
                <a:cubicBezTo>
                  <a:pt x="145" y="36"/>
                  <a:pt x="144" y="37"/>
                  <a:pt x="145" y="39"/>
                </a:cubicBezTo>
                <a:cubicBezTo>
                  <a:pt x="145" y="39"/>
                  <a:pt x="146" y="39"/>
                  <a:pt x="146" y="38"/>
                </a:cubicBezTo>
                <a:cubicBezTo>
                  <a:pt x="147" y="37"/>
                  <a:pt x="148" y="36"/>
                  <a:pt x="150" y="35"/>
                </a:cubicBezTo>
                <a:cubicBezTo>
                  <a:pt x="150" y="34"/>
                  <a:pt x="151" y="33"/>
                  <a:pt x="151" y="32"/>
                </a:cubicBezTo>
                <a:close/>
                <a:moveTo>
                  <a:pt x="179" y="21"/>
                </a:moveTo>
                <a:cubicBezTo>
                  <a:pt x="179" y="22"/>
                  <a:pt x="179" y="22"/>
                  <a:pt x="180" y="23"/>
                </a:cubicBezTo>
                <a:cubicBezTo>
                  <a:pt x="180" y="23"/>
                  <a:pt x="181" y="24"/>
                  <a:pt x="181" y="23"/>
                </a:cubicBezTo>
                <a:cubicBezTo>
                  <a:pt x="183" y="23"/>
                  <a:pt x="184" y="22"/>
                  <a:pt x="185" y="20"/>
                </a:cubicBezTo>
                <a:cubicBezTo>
                  <a:pt x="183" y="20"/>
                  <a:pt x="181" y="20"/>
                  <a:pt x="179" y="21"/>
                </a:cubicBezTo>
                <a:close/>
                <a:moveTo>
                  <a:pt x="157" y="64"/>
                </a:moveTo>
                <a:cubicBezTo>
                  <a:pt x="157" y="64"/>
                  <a:pt x="157" y="64"/>
                  <a:pt x="157" y="64"/>
                </a:cubicBezTo>
                <a:cubicBezTo>
                  <a:pt x="156" y="66"/>
                  <a:pt x="156" y="69"/>
                  <a:pt x="155" y="72"/>
                </a:cubicBezTo>
                <a:cubicBezTo>
                  <a:pt x="155" y="72"/>
                  <a:pt x="155" y="72"/>
                  <a:pt x="155" y="72"/>
                </a:cubicBezTo>
                <a:cubicBezTo>
                  <a:pt x="156" y="71"/>
                  <a:pt x="157" y="70"/>
                  <a:pt x="158" y="69"/>
                </a:cubicBezTo>
                <a:cubicBezTo>
                  <a:pt x="158" y="69"/>
                  <a:pt x="158" y="68"/>
                  <a:pt x="158" y="68"/>
                </a:cubicBezTo>
                <a:cubicBezTo>
                  <a:pt x="158" y="67"/>
                  <a:pt x="158" y="65"/>
                  <a:pt x="157" y="64"/>
                </a:cubicBezTo>
                <a:close/>
                <a:moveTo>
                  <a:pt x="104" y="78"/>
                </a:moveTo>
                <a:cubicBezTo>
                  <a:pt x="105" y="80"/>
                  <a:pt x="105" y="82"/>
                  <a:pt x="106" y="83"/>
                </a:cubicBezTo>
                <a:cubicBezTo>
                  <a:pt x="107" y="83"/>
                  <a:pt x="107" y="83"/>
                  <a:pt x="107" y="82"/>
                </a:cubicBezTo>
                <a:cubicBezTo>
                  <a:pt x="107" y="81"/>
                  <a:pt x="108" y="81"/>
                  <a:pt x="108" y="80"/>
                </a:cubicBezTo>
                <a:cubicBezTo>
                  <a:pt x="108" y="80"/>
                  <a:pt x="108" y="80"/>
                  <a:pt x="108" y="80"/>
                </a:cubicBezTo>
                <a:cubicBezTo>
                  <a:pt x="107" y="79"/>
                  <a:pt x="107" y="78"/>
                  <a:pt x="106" y="78"/>
                </a:cubicBezTo>
                <a:cubicBezTo>
                  <a:pt x="106" y="78"/>
                  <a:pt x="105" y="78"/>
                  <a:pt x="104" y="78"/>
                </a:cubicBezTo>
                <a:close/>
                <a:moveTo>
                  <a:pt x="170" y="32"/>
                </a:moveTo>
                <a:cubicBezTo>
                  <a:pt x="169" y="32"/>
                  <a:pt x="168" y="33"/>
                  <a:pt x="166" y="34"/>
                </a:cubicBezTo>
                <a:cubicBezTo>
                  <a:pt x="167" y="35"/>
                  <a:pt x="168" y="36"/>
                  <a:pt x="168" y="38"/>
                </a:cubicBezTo>
                <a:cubicBezTo>
                  <a:pt x="169" y="37"/>
                  <a:pt x="169" y="36"/>
                  <a:pt x="170" y="35"/>
                </a:cubicBezTo>
                <a:cubicBezTo>
                  <a:pt x="170" y="35"/>
                  <a:pt x="170" y="35"/>
                  <a:pt x="170" y="35"/>
                </a:cubicBezTo>
                <a:cubicBezTo>
                  <a:pt x="170" y="34"/>
                  <a:pt x="170" y="33"/>
                  <a:pt x="170" y="32"/>
                </a:cubicBezTo>
                <a:close/>
                <a:moveTo>
                  <a:pt x="111" y="48"/>
                </a:moveTo>
                <a:cubicBezTo>
                  <a:pt x="111" y="47"/>
                  <a:pt x="111" y="47"/>
                  <a:pt x="110" y="47"/>
                </a:cubicBezTo>
                <a:cubicBezTo>
                  <a:pt x="109" y="45"/>
                  <a:pt x="108" y="44"/>
                  <a:pt x="107" y="43"/>
                </a:cubicBezTo>
                <a:cubicBezTo>
                  <a:pt x="107" y="43"/>
                  <a:pt x="106" y="43"/>
                  <a:pt x="106" y="43"/>
                </a:cubicBezTo>
                <a:cubicBezTo>
                  <a:pt x="106" y="44"/>
                  <a:pt x="107" y="47"/>
                  <a:pt x="108" y="48"/>
                </a:cubicBezTo>
                <a:cubicBezTo>
                  <a:pt x="109" y="48"/>
                  <a:pt x="110" y="48"/>
                  <a:pt x="111" y="48"/>
                </a:cubicBezTo>
                <a:close/>
                <a:moveTo>
                  <a:pt x="223" y="29"/>
                </a:moveTo>
                <a:cubicBezTo>
                  <a:pt x="223" y="28"/>
                  <a:pt x="222" y="27"/>
                  <a:pt x="220" y="27"/>
                </a:cubicBezTo>
                <a:cubicBezTo>
                  <a:pt x="220" y="29"/>
                  <a:pt x="220" y="31"/>
                  <a:pt x="220" y="33"/>
                </a:cubicBezTo>
                <a:cubicBezTo>
                  <a:pt x="222" y="32"/>
                  <a:pt x="222" y="32"/>
                  <a:pt x="223" y="31"/>
                </a:cubicBezTo>
                <a:cubicBezTo>
                  <a:pt x="223" y="30"/>
                  <a:pt x="223" y="30"/>
                  <a:pt x="223" y="29"/>
                </a:cubicBezTo>
                <a:close/>
                <a:moveTo>
                  <a:pt x="217" y="50"/>
                </a:moveTo>
                <a:cubicBezTo>
                  <a:pt x="216" y="51"/>
                  <a:pt x="216" y="51"/>
                  <a:pt x="216" y="52"/>
                </a:cubicBezTo>
                <a:cubicBezTo>
                  <a:pt x="215" y="54"/>
                  <a:pt x="214" y="54"/>
                  <a:pt x="213" y="53"/>
                </a:cubicBezTo>
                <a:cubicBezTo>
                  <a:pt x="213" y="54"/>
                  <a:pt x="213" y="55"/>
                  <a:pt x="214" y="55"/>
                </a:cubicBezTo>
                <a:cubicBezTo>
                  <a:pt x="214" y="55"/>
                  <a:pt x="215" y="55"/>
                  <a:pt x="216" y="55"/>
                </a:cubicBezTo>
                <a:cubicBezTo>
                  <a:pt x="218" y="55"/>
                  <a:pt x="217" y="55"/>
                  <a:pt x="218" y="53"/>
                </a:cubicBezTo>
                <a:cubicBezTo>
                  <a:pt x="218" y="53"/>
                  <a:pt x="218" y="52"/>
                  <a:pt x="218" y="52"/>
                </a:cubicBezTo>
                <a:cubicBezTo>
                  <a:pt x="218" y="51"/>
                  <a:pt x="217" y="50"/>
                  <a:pt x="217" y="50"/>
                </a:cubicBezTo>
                <a:close/>
                <a:moveTo>
                  <a:pt x="226" y="37"/>
                </a:moveTo>
                <a:cubicBezTo>
                  <a:pt x="226" y="35"/>
                  <a:pt x="226" y="34"/>
                  <a:pt x="226" y="33"/>
                </a:cubicBezTo>
                <a:cubicBezTo>
                  <a:pt x="224" y="33"/>
                  <a:pt x="224" y="34"/>
                  <a:pt x="224" y="35"/>
                </a:cubicBezTo>
                <a:cubicBezTo>
                  <a:pt x="223" y="36"/>
                  <a:pt x="223" y="37"/>
                  <a:pt x="223" y="38"/>
                </a:cubicBezTo>
                <a:cubicBezTo>
                  <a:pt x="223" y="39"/>
                  <a:pt x="223" y="39"/>
                  <a:pt x="223" y="40"/>
                </a:cubicBezTo>
                <a:cubicBezTo>
                  <a:pt x="224" y="38"/>
                  <a:pt x="225" y="38"/>
                  <a:pt x="226" y="37"/>
                </a:cubicBezTo>
                <a:close/>
                <a:moveTo>
                  <a:pt x="91" y="17"/>
                </a:moveTo>
                <a:cubicBezTo>
                  <a:pt x="91" y="18"/>
                  <a:pt x="91" y="18"/>
                  <a:pt x="92" y="18"/>
                </a:cubicBezTo>
                <a:cubicBezTo>
                  <a:pt x="95" y="18"/>
                  <a:pt x="98" y="19"/>
                  <a:pt x="102" y="20"/>
                </a:cubicBezTo>
                <a:cubicBezTo>
                  <a:pt x="102" y="20"/>
                  <a:pt x="102" y="20"/>
                  <a:pt x="103" y="19"/>
                </a:cubicBezTo>
                <a:cubicBezTo>
                  <a:pt x="101" y="19"/>
                  <a:pt x="100" y="18"/>
                  <a:pt x="98" y="18"/>
                </a:cubicBezTo>
                <a:cubicBezTo>
                  <a:pt x="97" y="18"/>
                  <a:pt x="95" y="17"/>
                  <a:pt x="94" y="17"/>
                </a:cubicBezTo>
                <a:cubicBezTo>
                  <a:pt x="93" y="17"/>
                  <a:pt x="92" y="17"/>
                  <a:pt x="91" y="17"/>
                </a:cubicBezTo>
                <a:close/>
                <a:moveTo>
                  <a:pt x="144" y="67"/>
                </a:moveTo>
                <a:cubicBezTo>
                  <a:pt x="144" y="67"/>
                  <a:pt x="144" y="67"/>
                  <a:pt x="145" y="67"/>
                </a:cubicBezTo>
                <a:cubicBezTo>
                  <a:pt x="145" y="66"/>
                  <a:pt x="146" y="65"/>
                  <a:pt x="147" y="65"/>
                </a:cubicBezTo>
                <a:cubicBezTo>
                  <a:pt x="147" y="64"/>
                  <a:pt x="148" y="64"/>
                  <a:pt x="148" y="64"/>
                </a:cubicBezTo>
                <a:cubicBezTo>
                  <a:pt x="148" y="62"/>
                  <a:pt x="148" y="60"/>
                  <a:pt x="149" y="58"/>
                </a:cubicBezTo>
                <a:cubicBezTo>
                  <a:pt x="149" y="58"/>
                  <a:pt x="149" y="58"/>
                  <a:pt x="149" y="57"/>
                </a:cubicBezTo>
                <a:cubicBezTo>
                  <a:pt x="149" y="57"/>
                  <a:pt x="148" y="58"/>
                  <a:pt x="148" y="58"/>
                </a:cubicBezTo>
                <a:cubicBezTo>
                  <a:pt x="147" y="61"/>
                  <a:pt x="146" y="64"/>
                  <a:pt x="144" y="67"/>
                </a:cubicBezTo>
                <a:close/>
                <a:moveTo>
                  <a:pt x="63" y="21"/>
                </a:moveTo>
                <a:cubicBezTo>
                  <a:pt x="63" y="21"/>
                  <a:pt x="63" y="20"/>
                  <a:pt x="63" y="20"/>
                </a:cubicBezTo>
                <a:cubicBezTo>
                  <a:pt x="62" y="20"/>
                  <a:pt x="62" y="20"/>
                  <a:pt x="61" y="21"/>
                </a:cubicBezTo>
                <a:cubicBezTo>
                  <a:pt x="59" y="21"/>
                  <a:pt x="57" y="22"/>
                  <a:pt x="55" y="23"/>
                </a:cubicBezTo>
                <a:cubicBezTo>
                  <a:pt x="56" y="24"/>
                  <a:pt x="56" y="25"/>
                  <a:pt x="57" y="25"/>
                </a:cubicBezTo>
                <a:cubicBezTo>
                  <a:pt x="59" y="23"/>
                  <a:pt x="61" y="22"/>
                  <a:pt x="63" y="21"/>
                </a:cubicBezTo>
                <a:close/>
                <a:moveTo>
                  <a:pt x="140" y="64"/>
                </a:moveTo>
                <a:cubicBezTo>
                  <a:pt x="140" y="65"/>
                  <a:pt x="139" y="65"/>
                  <a:pt x="139" y="65"/>
                </a:cubicBezTo>
                <a:cubicBezTo>
                  <a:pt x="139" y="66"/>
                  <a:pt x="138" y="66"/>
                  <a:pt x="139" y="67"/>
                </a:cubicBezTo>
                <a:cubicBezTo>
                  <a:pt x="139" y="67"/>
                  <a:pt x="139" y="68"/>
                  <a:pt x="140" y="69"/>
                </a:cubicBezTo>
                <a:cubicBezTo>
                  <a:pt x="140" y="70"/>
                  <a:pt x="140" y="70"/>
                  <a:pt x="140" y="71"/>
                </a:cubicBezTo>
                <a:cubicBezTo>
                  <a:pt x="141" y="70"/>
                  <a:pt x="141" y="69"/>
                  <a:pt x="142" y="68"/>
                </a:cubicBezTo>
                <a:cubicBezTo>
                  <a:pt x="142" y="67"/>
                  <a:pt x="142" y="67"/>
                  <a:pt x="142" y="67"/>
                </a:cubicBezTo>
                <a:cubicBezTo>
                  <a:pt x="141" y="66"/>
                  <a:pt x="141" y="65"/>
                  <a:pt x="140" y="64"/>
                </a:cubicBezTo>
                <a:close/>
                <a:moveTo>
                  <a:pt x="79" y="41"/>
                </a:moveTo>
                <a:cubicBezTo>
                  <a:pt x="78" y="41"/>
                  <a:pt x="77" y="41"/>
                  <a:pt x="76" y="41"/>
                </a:cubicBezTo>
                <a:cubicBezTo>
                  <a:pt x="76" y="41"/>
                  <a:pt x="75" y="41"/>
                  <a:pt x="75" y="41"/>
                </a:cubicBezTo>
                <a:cubicBezTo>
                  <a:pt x="76" y="43"/>
                  <a:pt x="76" y="44"/>
                  <a:pt x="76" y="44"/>
                </a:cubicBezTo>
                <a:cubicBezTo>
                  <a:pt x="77" y="45"/>
                  <a:pt x="78" y="45"/>
                  <a:pt x="79" y="45"/>
                </a:cubicBezTo>
                <a:cubicBezTo>
                  <a:pt x="79" y="45"/>
                  <a:pt x="79" y="45"/>
                  <a:pt x="79" y="44"/>
                </a:cubicBezTo>
                <a:cubicBezTo>
                  <a:pt x="79" y="43"/>
                  <a:pt x="79" y="42"/>
                  <a:pt x="79" y="41"/>
                </a:cubicBezTo>
                <a:close/>
                <a:moveTo>
                  <a:pt x="110" y="66"/>
                </a:moveTo>
                <a:cubicBezTo>
                  <a:pt x="109" y="67"/>
                  <a:pt x="107" y="69"/>
                  <a:pt x="106" y="70"/>
                </a:cubicBezTo>
                <a:cubicBezTo>
                  <a:pt x="107" y="70"/>
                  <a:pt x="108" y="71"/>
                  <a:pt x="110" y="71"/>
                </a:cubicBezTo>
                <a:cubicBezTo>
                  <a:pt x="110" y="70"/>
                  <a:pt x="110" y="69"/>
                  <a:pt x="111" y="67"/>
                </a:cubicBezTo>
                <a:cubicBezTo>
                  <a:pt x="111" y="67"/>
                  <a:pt x="110" y="67"/>
                  <a:pt x="110" y="66"/>
                </a:cubicBezTo>
                <a:close/>
                <a:moveTo>
                  <a:pt x="146" y="77"/>
                </a:moveTo>
                <a:cubicBezTo>
                  <a:pt x="146" y="77"/>
                  <a:pt x="146" y="77"/>
                  <a:pt x="146" y="77"/>
                </a:cubicBezTo>
                <a:cubicBezTo>
                  <a:pt x="145" y="78"/>
                  <a:pt x="144" y="79"/>
                  <a:pt x="143" y="80"/>
                </a:cubicBezTo>
                <a:cubicBezTo>
                  <a:pt x="143" y="80"/>
                  <a:pt x="143" y="80"/>
                  <a:pt x="143" y="81"/>
                </a:cubicBezTo>
                <a:cubicBezTo>
                  <a:pt x="144" y="82"/>
                  <a:pt x="144" y="83"/>
                  <a:pt x="144" y="84"/>
                </a:cubicBezTo>
                <a:cubicBezTo>
                  <a:pt x="144" y="84"/>
                  <a:pt x="145" y="85"/>
                  <a:pt x="145" y="85"/>
                </a:cubicBezTo>
                <a:cubicBezTo>
                  <a:pt x="145" y="85"/>
                  <a:pt x="145" y="85"/>
                  <a:pt x="145" y="85"/>
                </a:cubicBezTo>
                <a:cubicBezTo>
                  <a:pt x="145" y="82"/>
                  <a:pt x="145" y="80"/>
                  <a:pt x="146" y="77"/>
                </a:cubicBezTo>
                <a:close/>
                <a:moveTo>
                  <a:pt x="183" y="43"/>
                </a:moveTo>
                <a:cubicBezTo>
                  <a:pt x="182" y="43"/>
                  <a:pt x="182" y="44"/>
                  <a:pt x="181" y="45"/>
                </a:cubicBezTo>
                <a:cubicBezTo>
                  <a:pt x="180" y="45"/>
                  <a:pt x="180" y="46"/>
                  <a:pt x="179" y="47"/>
                </a:cubicBezTo>
                <a:cubicBezTo>
                  <a:pt x="181" y="47"/>
                  <a:pt x="183" y="47"/>
                  <a:pt x="184" y="47"/>
                </a:cubicBezTo>
                <a:cubicBezTo>
                  <a:pt x="184" y="45"/>
                  <a:pt x="183" y="44"/>
                  <a:pt x="183" y="43"/>
                </a:cubicBezTo>
                <a:close/>
                <a:moveTo>
                  <a:pt x="215" y="45"/>
                </a:moveTo>
                <a:cubicBezTo>
                  <a:pt x="215" y="44"/>
                  <a:pt x="215" y="44"/>
                  <a:pt x="215" y="43"/>
                </a:cubicBezTo>
                <a:cubicBezTo>
                  <a:pt x="215" y="42"/>
                  <a:pt x="215" y="42"/>
                  <a:pt x="214" y="41"/>
                </a:cubicBezTo>
                <a:cubicBezTo>
                  <a:pt x="214" y="40"/>
                  <a:pt x="214" y="40"/>
                  <a:pt x="213" y="39"/>
                </a:cubicBezTo>
                <a:cubicBezTo>
                  <a:pt x="213" y="39"/>
                  <a:pt x="213" y="39"/>
                  <a:pt x="213" y="40"/>
                </a:cubicBezTo>
                <a:cubicBezTo>
                  <a:pt x="212" y="41"/>
                  <a:pt x="213" y="43"/>
                  <a:pt x="213" y="44"/>
                </a:cubicBezTo>
                <a:cubicBezTo>
                  <a:pt x="213" y="44"/>
                  <a:pt x="213" y="44"/>
                  <a:pt x="213" y="45"/>
                </a:cubicBezTo>
                <a:cubicBezTo>
                  <a:pt x="214" y="45"/>
                  <a:pt x="214" y="45"/>
                  <a:pt x="215" y="45"/>
                </a:cubicBezTo>
                <a:close/>
                <a:moveTo>
                  <a:pt x="187" y="56"/>
                </a:moveTo>
                <a:cubicBezTo>
                  <a:pt x="187" y="57"/>
                  <a:pt x="186" y="58"/>
                  <a:pt x="185" y="58"/>
                </a:cubicBezTo>
                <a:cubicBezTo>
                  <a:pt x="184" y="59"/>
                  <a:pt x="183" y="60"/>
                  <a:pt x="182" y="62"/>
                </a:cubicBezTo>
                <a:cubicBezTo>
                  <a:pt x="182" y="62"/>
                  <a:pt x="182" y="62"/>
                  <a:pt x="182" y="63"/>
                </a:cubicBezTo>
                <a:cubicBezTo>
                  <a:pt x="184" y="61"/>
                  <a:pt x="186" y="60"/>
                  <a:pt x="188" y="59"/>
                </a:cubicBezTo>
                <a:cubicBezTo>
                  <a:pt x="188" y="58"/>
                  <a:pt x="188" y="57"/>
                  <a:pt x="187" y="56"/>
                </a:cubicBezTo>
                <a:close/>
                <a:moveTo>
                  <a:pt x="93" y="28"/>
                </a:moveTo>
                <a:cubicBezTo>
                  <a:pt x="92" y="28"/>
                  <a:pt x="90" y="28"/>
                  <a:pt x="89" y="28"/>
                </a:cubicBezTo>
                <a:cubicBezTo>
                  <a:pt x="89" y="28"/>
                  <a:pt x="89" y="28"/>
                  <a:pt x="89" y="28"/>
                </a:cubicBezTo>
                <a:cubicBezTo>
                  <a:pt x="91" y="29"/>
                  <a:pt x="92" y="30"/>
                  <a:pt x="94" y="31"/>
                </a:cubicBezTo>
                <a:cubicBezTo>
                  <a:pt x="94" y="32"/>
                  <a:pt x="94" y="32"/>
                  <a:pt x="95" y="32"/>
                </a:cubicBezTo>
                <a:cubicBezTo>
                  <a:pt x="94" y="30"/>
                  <a:pt x="94" y="29"/>
                  <a:pt x="93" y="28"/>
                </a:cubicBezTo>
                <a:close/>
                <a:moveTo>
                  <a:pt x="173" y="54"/>
                </a:moveTo>
                <a:cubicBezTo>
                  <a:pt x="173" y="54"/>
                  <a:pt x="173" y="54"/>
                  <a:pt x="173" y="54"/>
                </a:cubicBezTo>
                <a:cubicBezTo>
                  <a:pt x="174" y="54"/>
                  <a:pt x="175" y="53"/>
                  <a:pt x="175" y="52"/>
                </a:cubicBezTo>
                <a:cubicBezTo>
                  <a:pt x="176" y="51"/>
                  <a:pt x="177" y="51"/>
                  <a:pt x="177" y="50"/>
                </a:cubicBezTo>
                <a:cubicBezTo>
                  <a:pt x="177" y="50"/>
                  <a:pt x="177" y="49"/>
                  <a:pt x="176" y="49"/>
                </a:cubicBezTo>
                <a:cubicBezTo>
                  <a:pt x="176" y="49"/>
                  <a:pt x="175" y="49"/>
                  <a:pt x="174" y="50"/>
                </a:cubicBezTo>
                <a:cubicBezTo>
                  <a:pt x="174" y="50"/>
                  <a:pt x="174" y="51"/>
                  <a:pt x="173" y="51"/>
                </a:cubicBezTo>
                <a:cubicBezTo>
                  <a:pt x="173" y="51"/>
                  <a:pt x="173" y="52"/>
                  <a:pt x="173" y="52"/>
                </a:cubicBezTo>
                <a:cubicBezTo>
                  <a:pt x="173" y="53"/>
                  <a:pt x="173" y="53"/>
                  <a:pt x="173" y="54"/>
                </a:cubicBezTo>
                <a:close/>
                <a:moveTo>
                  <a:pt x="20" y="79"/>
                </a:moveTo>
                <a:cubicBezTo>
                  <a:pt x="20" y="79"/>
                  <a:pt x="21" y="79"/>
                  <a:pt x="21" y="79"/>
                </a:cubicBezTo>
                <a:cubicBezTo>
                  <a:pt x="21" y="78"/>
                  <a:pt x="21" y="78"/>
                  <a:pt x="21" y="78"/>
                </a:cubicBezTo>
                <a:cubicBezTo>
                  <a:pt x="22" y="76"/>
                  <a:pt x="22" y="75"/>
                  <a:pt x="23" y="74"/>
                </a:cubicBezTo>
                <a:cubicBezTo>
                  <a:pt x="23" y="74"/>
                  <a:pt x="23" y="74"/>
                  <a:pt x="23" y="73"/>
                </a:cubicBezTo>
                <a:cubicBezTo>
                  <a:pt x="22" y="73"/>
                  <a:pt x="22" y="72"/>
                  <a:pt x="22" y="71"/>
                </a:cubicBezTo>
                <a:cubicBezTo>
                  <a:pt x="22" y="71"/>
                  <a:pt x="22" y="71"/>
                  <a:pt x="22" y="71"/>
                </a:cubicBezTo>
                <a:cubicBezTo>
                  <a:pt x="21" y="73"/>
                  <a:pt x="21" y="75"/>
                  <a:pt x="20" y="78"/>
                </a:cubicBezTo>
                <a:cubicBezTo>
                  <a:pt x="20" y="78"/>
                  <a:pt x="20" y="78"/>
                  <a:pt x="20" y="79"/>
                </a:cubicBezTo>
                <a:close/>
                <a:moveTo>
                  <a:pt x="45" y="69"/>
                </a:moveTo>
                <a:cubicBezTo>
                  <a:pt x="46" y="68"/>
                  <a:pt x="46" y="68"/>
                  <a:pt x="46" y="67"/>
                </a:cubicBezTo>
                <a:cubicBezTo>
                  <a:pt x="46" y="66"/>
                  <a:pt x="45" y="65"/>
                  <a:pt x="45" y="64"/>
                </a:cubicBezTo>
                <a:cubicBezTo>
                  <a:pt x="45" y="63"/>
                  <a:pt x="45" y="62"/>
                  <a:pt x="45" y="61"/>
                </a:cubicBezTo>
                <a:cubicBezTo>
                  <a:pt x="44" y="62"/>
                  <a:pt x="44" y="63"/>
                  <a:pt x="43" y="63"/>
                </a:cubicBezTo>
                <a:cubicBezTo>
                  <a:pt x="43" y="63"/>
                  <a:pt x="43" y="64"/>
                  <a:pt x="43" y="64"/>
                </a:cubicBezTo>
                <a:cubicBezTo>
                  <a:pt x="44" y="66"/>
                  <a:pt x="44" y="67"/>
                  <a:pt x="45" y="69"/>
                </a:cubicBezTo>
                <a:close/>
                <a:moveTo>
                  <a:pt x="159" y="62"/>
                </a:moveTo>
                <a:cubicBezTo>
                  <a:pt x="160" y="64"/>
                  <a:pt x="160" y="65"/>
                  <a:pt x="160" y="67"/>
                </a:cubicBezTo>
                <a:cubicBezTo>
                  <a:pt x="161" y="66"/>
                  <a:pt x="162" y="66"/>
                  <a:pt x="162" y="65"/>
                </a:cubicBezTo>
                <a:cubicBezTo>
                  <a:pt x="162" y="65"/>
                  <a:pt x="162" y="65"/>
                  <a:pt x="162" y="65"/>
                </a:cubicBezTo>
                <a:cubicBezTo>
                  <a:pt x="162" y="64"/>
                  <a:pt x="162" y="63"/>
                  <a:pt x="162" y="62"/>
                </a:cubicBezTo>
                <a:cubicBezTo>
                  <a:pt x="161" y="62"/>
                  <a:pt x="160" y="62"/>
                  <a:pt x="159" y="62"/>
                </a:cubicBezTo>
                <a:close/>
                <a:moveTo>
                  <a:pt x="125" y="27"/>
                </a:moveTo>
                <a:cubicBezTo>
                  <a:pt x="125" y="27"/>
                  <a:pt x="125" y="27"/>
                  <a:pt x="125" y="27"/>
                </a:cubicBezTo>
                <a:cubicBezTo>
                  <a:pt x="125" y="27"/>
                  <a:pt x="125" y="27"/>
                  <a:pt x="126" y="27"/>
                </a:cubicBezTo>
                <a:cubicBezTo>
                  <a:pt x="127" y="29"/>
                  <a:pt x="129" y="30"/>
                  <a:pt x="130" y="32"/>
                </a:cubicBezTo>
                <a:cubicBezTo>
                  <a:pt x="132" y="33"/>
                  <a:pt x="133" y="33"/>
                  <a:pt x="134" y="34"/>
                </a:cubicBezTo>
                <a:cubicBezTo>
                  <a:pt x="132" y="31"/>
                  <a:pt x="129" y="29"/>
                  <a:pt x="125" y="27"/>
                </a:cubicBezTo>
                <a:close/>
                <a:moveTo>
                  <a:pt x="74" y="28"/>
                </a:moveTo>
                <a:cubicBezTo>
                  <a:pt x="73" y="28"/>
                  <a:pt x="72" y="28"/>
                  <a:pt x="71" y="28"/>
                </a:cubicBezTo>
                <a:cubicBezTo>
                  <a:pt x="71" y="28"/>
                  <a:pt x="70" y="28"/>
                  <a:pt x="70" y="29"/>
                </a:cubicBezTo>
                <a:cubicBezTo>
                  <a:pt x="70" y="29"/>
                  <a:pt x="70" y="29"/>
                  <a:pt x="70" y="29"/>
                </a:cubicBezTo>
                <a:cubicBezTo>
                  <a:pt x="70" y="30"/>
                  <a:pt x="70" y="30"/>
                  <a:pt x="70" y="31"/>
                </a:cubicBezTo>
                <a:cubicBezTo>
                  <a:pt x="70" y="31"/>
                  <a:pt x="71" y="31"/>
                  <a:pt x="71" y="31"/>
                </a:cubicBezTo>
                <a:cubicBezTo>
                  <a:pt x="71" y="31"/>
                  <a:pt x="72" y="31"/>
                  <a:pt x="72" y="31"/>
                </a:cubicBezTo>
                <a:cubicBezTo>
                  <a:pt x="73" y="30"/>
                  <a:pt x="73" y="29"/>
                  <a:pt x="74" y="28"/>
                </a:cubicBezTo>
                <a:close/>
                <a:moveTo>
                  <a:pt x="16" y="84"/>
                </a:moveTo>
                <a:cubicBezTo>
                  <a:pt x="16" y="84"/>
                  <a:pt x="16" y="84"/>
                  <a:pt x="16" y="84"/>
                </a:cubicBezTo>
                <a:cubicBezTo>
                  <a:pt x="16" y="84"/>
                  <a:pt x="16" y="84"/>
                  <a:pt x="16" y="84"/>
                </a:cubicBezTo>
                <a:cubicBezTo>
                  <a:pt x="16" y="82"/>
                  <a:pt x="16" y="81"/>
                  <a:pt x="17" y="80"/>
                </a:cubicBezTo>
                <a:cubicBezTo>
                  <a:pt x="17" y="79"/>
                  <a:pt x="17" y="79"/>
                  <a:pt x="16" y="78"/>
                </a:cubicBezTo>
                <a:cubicBezTo>
                  <a:pt x="16" y="78"/>
                  <a:pt x="16" y="77"/>
                  <a:pt x="16" y="77"/>
                </a:cubicBezTo>
                <a:cubicBezTo>
                  <a:pt x="16" y="76"/>
                  <a:pt x="16" y="75"/>
                  <a:pt x="15" y="74"/>
                </a:cubicBezTo>
                <a:cubicBezTo>
                  <a:pt x="15" y="75"/>
                  <a:pt x="15" y="75"/>
                  <a:pt x="15" y="76"/>
                </a:cubicBezTo>
                <a:cubicBezTo>
                  <a:pt x="15" y="79"/>
                  <a:pt x="15" y="81"/>
                  <a:pt x="16" y="84"/>
                </a:cubicBezTo>
                <a:cubicBezTo>
                  <a:pt x="16" y="84"/>
                  <a:pt x="16" y="84"/>
                  <a:pt x="16" y="84"/>
                </a:cubicBezTo>
                <a:close/>
                <a:moveTo>
                  <a:pt x="141" y="55"/>
                </a:moveTo>
                <a:cubicBezTo>
                  <a:pt x="141" y="55"/>
                  <a:pt x="141" y="55"/>
                  <a:pt x="141" y="55"/>
                </a:cubicBezTo>
                <a:cubicBezTo>
                  <a:pt x="142" y="54"/>
                  <a:pt x="143" y="53"/>
                  <a:pt x="145" y="52"/>
                </a:cubicBezTo>
                <a:cubicBezTo>
                  <a:pt x="144" y="51"/>
                  <a:pt x="143" y="50"/>
                  <a:pt x="142" y="49"/>
                </a:cubicBezTo>
                <a:cubicBezTo>
                  <a:pt x="141" y="51"/>
                  <a:pt x="141" y="53"/>
                  <a:pt x="141" y="55"/>
                </a:cubicBezTo>
                <a:close/>
                <a:moveTo>
                  <a:pt x="190" y="63"/>
                </a:moveTo>
                <a:cubicBezTo>
                  <a:pt x="189" y="65"/>
                  <a:pt x="188" y="67"/>
                  <a:pt x="188" y="69"/>
                </a:cubicBezTo>
                <a:cubicBezTo>
                  <a:pt x="189" y="68"/>
                  <a:pt x="191" y="68"/>
                  <a:pt x="192" y="68"/>
                </a:cubicBezTo>
                <a:cubicBezTo>
                  <a:pt x="191" y="66"/>
                  <a:pt x="191" y="65"/>
                  <a:pt x="190" y="63"/>
                </a:cubicBezTo>
                <a:close/>
                <a:moveTo>
                  <a:pt x="141" y="62"/>
                </a:moveTo>
                <a:cubicBezTo>
                  <a:pt x="142" y="63"/>
                  <a:pt x="142" y="64"/>
                  <a:pt x="143" y="65"/>
                </a:cubicBezTo>
                <a:cubicBezTo>
                  <a:pt x="144" y="63"/>
                  <a:pt x="145" y="61"/>
                  <a:pt x="145" y="59"/>
                </a:cubicBezTo>
                <a:cubicBezTo>
                  <a:pt x="143" y="60"/>
                  <a:pt x="142" y="61"/>
                  <a:pt x="141" y="62"/>
                </a:cubicBezTo>
                <a:close/>
                <a:moveTo>
                  <a:pt x="50" y="60"/>
                </a:moveTo>
                <a:cubicBezTo>
                  <a:pt x="49" y="60"/>
                  <a:pt x="48" y="59"/>
                  <a:pt x="47" y="60"/>
                </a:cubicBezTo>
                <a:cubicBezTo>
                  <a:pt x="47" y="61"/>
                  <a:pt x="47" y="63"/>
                  <a:pt x="48" y="64"/>
                </a:cubicBezTo>
                <a:cubicBezTo>
                  <a:pt x="48" y="64"/>
                  <a:pt x="48" y="64"/>
                  <a:pt x="48" y="64"/>
                </a:cubicBezTo>
                <a:cubicBezTo>
                  <a:pt x="48" y="63"/>
                  <a:pt x="49" y="62"/>
                  <a:pt x="50" y="61"/>
                </a:cubicBezTo>
                <a:cubicBezTo>
                  <a:pt x="50" y="60"/>
                  <a:pt x="50" y="60"/>
                  <a:pt x="50" y="60"/>
                </a:cubicBezTo>
                <a:close/>
                <a:moveTo>
                  <a:pt x="216" y="34"/>
                </a:moveTo>
                <a:cubicBezTo>
                  <a:pt x="216" y="34"/>
                  <a:pt x="216" y="33"/>
                  <a:pt x="216" y="33"/>
                </a:cubicBezTo>
                <a:cubicBezTo>
                  <a:pt x="215" y="32"/>
                  <a:pt x="214" y="31"/>
                  <a:pt x="213" y="30"/>
                </a:cubicBezTo>
                <a:cubicBezTo>
                  <a:pt x="213" y="30"/>
                  <a:pt x="213" y="31"/>
                  <a:pt x="213" y="31"/>
                </a:cubicBezTo>
                <a:cubicBezTo>
                  <a:pt x="213" y="32"/>
                  <a:pt x="214" y="33"/>
                  <a:pt x="214" y="34"/>
                </a:cubicBezTo>
                <a:cubicBezTo>
                  <a:pt x="214" y="34"/>
                  <a:pt x="214" y="34"/>
                  <a:pt x="214" y="35"/>
                </a:cubicBezTo>
                <a:cubicBezTo>
                  <a:pt x="215" y="35"/>
                  <a:pt x="216" y="34"/>
                  <a:pt x="216" y="34"/>
                </a:cubicBezTo>
                <a:close/>
                <a:moveTo>
                  <a:pt x="209" y="55"/>
                </a:moveTo>
                <a:cubicBezTo>
                  <a:pt x="209" y="56"/>
                  <a:pt x="208" y="56"/>
                  <a:pt x="209" y="57"/>
                </a:cubicBezTo>
                <a:cubicBezTo>
                  <a:pt x="209" y="58"/>
                  <a:pt x="209" y="59"/>
                  <a:pt x="210" y="60"/>
                </a:cubicBezTo>
                <a:cubicBezTo>
                  <a:pt x="210" y="60"/>
                  <a:pt x="210" y="60"/>
                  <a:pt x="210" y="61"/>
                </a:cubicBezTo>
                <a:cubicBezTo>
                  <a:pt x="211" y="61"/>
                  <a:pt x="211" y="61"/>
                  <a:pt x="211" y="60"/>
                </a:cubicBezTo>
                <a:cubicBezTo>
                  <a:pt x="211" y="59"/>
                  <a:pt x="211" y="58"/>
                  <a:pt x="211" y="57"/>
                </a:cubicBezTo>
                <a:cubicBezTo>
                  <a:pt x="211" y="56"/>
                  <a:pt x="210" y="55"/>
                  <a:pt x="209" y="55"/>
                </a:cubicBezTo>
                <a:close/>
                <a:moveTo>
                  <a:pt x="112" y="40"/>
                </a:moveTo>
                <a:cubicBezTo>
                  <a:pt x="112" y="38"/>
                  <a:pt x="111" y="37"/>
                  <a:pt x="110" y="37"/>
                </a:cubicBezTo>
                <a:cubicBezTo>
                  <a:pt x="109" y="38"/>
                  <a:pt x="108" y="39"/>
                  <a:pt x="108" y="40"/>
                </a:cubicBezTo>
                <a:cubicBezTo>
                  <a:pt x="109" y="40"/>
                  <a:pt x="111" y="40"/>
                  <a:pt x="112" y="40"/>
                </a:cubicBezTo>
                <a:close/>
                <a:moveTo>
                  <a:pt x="93" y="51"/>
                </a:moveTo>
                <a:cubicBezTo>
                  <a:pt x="92" y="51"/>
                  <a:pt x="92" y="51"/>
                  <a:pt x="91" y="51"/>
                </a:cubicBezTo>
                <a:cubicBezTo>
                  <a:pt x="91" y="51"/>
                  <a:pt x="90" y="51"/>
                  <a:pt x="90" y="51"/>
                </a:cubicBezTo>
                <a:cubicBezTo>
                  <a:pt x="90" y="52"/>
                  <a:pt x="90" y="53"/>
                  <a:pt x="90" y="54"/>
                </a:cubicBezTo>
                <a:cubicBezTo>
                  <a:pt x="91" y="54"/>
                  <a:pt x="93" y="53"/>
                  <a:pt x="93" y="51"/>
                </a:cubicBezTo>
                <a:close/>
                <a:moveTo>
                  <a:pt x="82" y="34"/>
                </a:moveTo>
                <a:cubicBezTo>
                  <a:pt x="82" y="36"/>
                  <a:pt x="82" y="37"/>
                  <a:pt x="83" y="38"/>
                </a:cubicBezTo>
                <a:cubicBezTo>
                  <a:pt x="83" y="38"/>
                  <a:pt x="84" y="37"/>
                  <a:pt x="85" y="37"/>
                </a:cubicBezTo>
                <a:cubicBezTo>
                  <a:pt x="84" y="36"/>
                  <a:pt x="85" y="35"/>
                  <a:pt x="84" y="34"/>
                </a:cubicBezTo>
                <a:cubicBezTo>
                  <a:pt x="83" y="34"/>
                  <a:pt x="83" y="34"/>
                  <a:pt x="82" y="34"/>
                </a:cubicBezTo>
                <a:close/>
                <a:moveTo>
                  <a:pt x="81" y="58"/>
                </a:moveTo>
                <a:cubicBezTo>
                  <a:pt x="82" y="59"/>
                  <a:pt x="82" y="60"/>
                  <a:pt x="83" y="61"/>
                </a:cubicBezTo>
                <a:cubicBezTo>
                  <a:pt x="83" y="62"/>
                  <a:pt x="83" y="62"/>
                  <a:pt x="84" y="62"/>
                </a:cubicBezTo>
                <a:cubicBezTo>
                  <a:pt x="84" y="60"/>
                  <a:pt x="84" y="59"/>
                  <a:pt x="84" y="58"/>
                </a:cubicBezTo>
                <a:cubicBezTo>
                  <a:pt x="83" y="58"/>
                  <a:pt x="82" y="58"/>
                  <a:pt x="81" y="58"/>
                </a:cubicBezTo>
                <a:close/>
                <a:moveTo>
                  <a:pt x="115" y="41"/>
                </a:moveTo>
                <a:cubicBezTo>
                  <a:pt x="116" y="43"/>
                  <a:pt x="116" y="44"/>
                  <a:pt x="117" y="45"/>
                </a:cubicBezTo>
                <a:cubicBezTo>
                  <a:pt x="117" y="44"/>
                  <a:pt x="118" y="43"/>
                  <a:pt x="119" y="41"/>
                </a:cubicBezTo>
                <a:cubicBezTo>
                  <a:pt x="117" y="40"/>
                  <a:pt x="116" y="41"/>
                  <a:pt x="115" y="41"/>
                </a:cubicBezTo>
                <a:close/>
                <a:moveTo>
                  <a:pt x="17" y="56"/>
                </a:moveTo>
                <a:cubicBezTo>
                  <a:pt x="16" y="58"/>
                  <a:pt x="14" y="60"/>
                  <a:pt x="13" y="63"/>
                </a:cubicBezTo>
                <a:cubicBezTo>
                  <a:pt x="13" y="63"/>
                  <a:pt x="14" y="63"/>
                  <a:pt x="14" y="63"/>
                </a:cubicBezTo>
                <a:cubicBezTo>
                  <a:pt x="15" y="61"/>
                  <a:pt x="16" y="59"/>
                  <a:pt x="17" y="57"/>
                </a:cubicBezTo>
                <a:cubicBezTo>
                  <a:pt x="17" y="57"/>
                  <a:pt x="18" y="56"/>
                  <a:pt x="17" y="56"/>
                </a:cubicBezTo>
                <a:close/>
                <a:moveTo>
                  <a:pt x="70" y="24"/>
                </a:moveTo>
                <a:cubicBezTo>
                  <a:pt x="71" y="24"/>
                  <a:pt x="73" y="25"/>
                  <a:pt x="74" y="23"/>
                </a:cubicBezTo>
                <a:cubicBezTo>
                  <a:pt x="73" y="23"/>
                  <a:pt x="71" y="22"/>
                  <a:pt x="70" y="23"/>
                </a:cubicBezTo>
                <a:cubicBezTo>
                  <a:pt x="70" y="23"/>
                  <a:pt x="70" y="24"/>
                  <a:pt x="70" y="24"/>
                </a:cubicBezTo>
                <a:close/>
                <a:moveTo>
                  <a:pt x="259" y="76"/>
                </a:moveTo>
                <a:cubicBezTo>
                  <a:pt x="259" y="76"/>
                  <a:pt x="259" y="76"/>
                  <a:pt x="259" y="76"/>
                </a:cubicBezTo>
                <a:cubicBezTo>
                  <a:pt x="258" y="72"/>
                  <a:pt x="258" y="68"/>
                  <a:pt x="257" y="65"/>
                </a:cubicBezTo>
                <a:cubicBezTo>
                  <a:pt x="257" y="66"/>
                  <a:pt x="256" y="67"/>
                  <a:pt x="257" y="68"/>
                </a:cubicBezTo>
                <a:cubicBezTo>
                  <a:pt x="257" y="70"/>
                  <a:pt x="258" y="73"/>
                  <a:pt x="258" y="75"/>
                </a:cubicBezTo>
                <a:cubicBezTo>
                  <a:pt x="259" y="75"/>
                  <a:pt x="259" y="76"/>
                  <a:pt x="259" y="76"/>
                </a:cubicBezTo>
                <a:close/>
                <a:moveTo>
                  <a:pt x="162" y="60"/>
                </a:moveTo>
                <a:cubicBezTo>
                  <a:pt x="163" y="57"/>
                  <a:pt x="163" y="56"/>
                  <a:pt x="163" y="55"/>
                </a:cubicBezTo>
                <a:cubicBezTo>
                  <a:pt x="163" y="55"/>
                  <a:pt x="163" y="55"/>
                  <a:pt x="163" y="56"/>
                </a:cubicBezTo>
                <a:cubicBezTo>
                  <a:pt x="163" y="57"/>
                  <a:pt x="162" y="57"/>
                  <a:pt x="161" y="58"/>
                </a:cubicBezTo>
                <a:cubicBezTo>
                  <a:pt x="161" y="58"/>
                  <a:pt x="160" y="59"/>
                  <a:pt x="160" y="60"/>
                </a:cubicBezTo>
                <a:cubicBezTo>
                  <a:pt x="161" y="60"/>
                  <a:pt x="162" y="60"/>
                  <a:pt x="162" y="60"/>
                </a:cubicBezTo>
                <a:close/>
                <a:moveTo>
                  <a:pt x="159" y="83"/>
                </a:moveTo>
                <a:cubicBezTo>
                  <a:pt x="159" y="82"/>
                  <a:pt x="160" y="82"/>
                  <a:pt x="160" y="81"/>
                </a:cubicBezTo>
                <a:cubicBezTo>
                  <a:pt x="161" y="80"/>
                  <a:pt x="161" y="79"/>
                  <a:pt x="161" y="77"/>
                </a:cubicBezTo>
                <a:cubicBezTo>
                  <a:pt x="160" y="78"/>
                  <a:pt x="160" y="78"/>
                  <a:pt x="160" y="78"/>
                </a:cubicBezTo>
                <a:cubicBezTo>
                  <a:pt x="159" y="79"/>
                  <a:pt x="159" y="80"/>
                  <a:pt x="158" y="81"/>
                </a:cubicBezTo>
                <a:cubicBezTo>
                  <a:pt x="158" y="82"/>
                  <a:pt x="158" y="83"/>
                  <a:pt x="159" y="83"/>
                </a:cubicBezTo>
                <a:close/>
                <a:moveTo>
                  <a:pt x="144" y="28"/>
                </a:moveTo>
                <a:cubicBezTo>
                  <a:pt x="146" y="26"/>
                  <a:pt x="149" y="23"/>
                  <a:pt x="151" y="20"/>
                </a:cubicBezTo>
                <a:cubicBezTo>
                  <a:pt x="150" y="21"/>
                  <a:pt x="149" y="21"/>
                  <a:pt x="148" y="22"/>
                </a:cubicBezTo>
                <a:cubicBezTo>
                  <a:pt x="147" y="23"/>
                  <a:pt x="147" y="24"/>
                  <a:pt x="146" y="25"/>
                </a:cubicBezTo>
                <a:cubicBezTo>
                  <a:pt x="145" y="26"/>
                  <a:pt x="144" y="27"/>
                  <a:pt x="144" y="28"/>
                </a:cubicBezTo>
                <a:close/>
                <a:moveTo>
                  <a:pt x="158" y="24"/>
                </a:moveTo>
                <a:cubicBezTo>
                  <a:pt x="157" y="25"/>
                  <a:pt x="156" y="25"/>
                  <a:pt x="155" y="26"/>
                </a:cubicBezTo>
                <a:cubicBezTo>
                  <a:pt x="157" y="26"/>
                  <a:pt x="157" y="27"/>
                  <a:pt x="157" y="28"/>
                </a:cubicBezTo>
                <a:cubicBezTo>
                  <a:pt x="158" y="28"/>
                  <a:pt x="158" y="28"/>
                  <a:pt x="158" y="27"/>
                </a:cubicBezTo>
                <a:cubicBezTo>
                  <a:pt x="158" y="27"/>
                  <a:pt x="159" y="27"/>
                  <a:pt x="159" y="27"/>
                </a:cubicBezTo>
                <a:cubicBezTo>
                  <a:pt x="158" y="26"/>
                  <a:pt x="158" y="25"/>
                  <a:pt x="158" y="24"/>
                </a:cubicBezTo>
                <a:close/>
                <a:moveTo>
                  <a:pt x="38" y="33"/>
                </a:moveTo>
                <a:cubicBezTo>
                  <a:pt x="38" y="33"/>
                  <a:pt x="38" y="33"/>
                  <a:pt x="37" y="34"/>
                </a:cubicBezTo>
                <a:cubicBezTo>
                  <a:pt x="36" y="35"/>
                  <a:pt x="35" y="36"/>
                  <a:pt x="33" y="38"/>
                </a:cubicBezTo>
                <a:cubicBezTo>
                  <a:pt x="33" y="38"/>
                  <a:pt x="32" y="39"/>
                  <a:pt x="31" y="40"/>
                </a:cubicBezTo>
                <a:cubicBezTo>
                  <a:pt x="31" y="40"/>
                  <a:pt x="31" y="40"/>
                  <a:pt x="31" y="41"/>
                </a:cubicBezTo>
                <a:cubicBezTo>
                  <a:pt x="31" y="41"/>
                  <a:pt x="31" y="41"/>
                  <a:pt x="31" y="41"/>
                </a:cubicBezTo>
                <a:cubicBezTo>
                  <a:pt x="32" y="40"/>
                  <a:pt x="32" y="39"/>
                  <a:pt x="33" y="39"/>
                </a:cubicBezTo>
                <a:cubicBezTo>
                  <a:pt x="33" y="39"/>
                  <a:pt x="33" y="39"/>
                  <a:pt x="34" y="39"/>
                </a:cubicBezTo>
                <a:cubicBezTo>
                  <a:pt x="35" y="37"/>
                  <a:pt x="36" y="35"/>
                  <a:pt x="38" y="33"/>
                </a:cubicBezTo>
                <a:close/>
                <a:moveTo>
                  <a:pt x="229" y="75"/>
                </a:moveTo>
                <a:cubicBezTo>
                  <a:pt x="229" y="75"/>
                  <a:pt x="229" y="75"/>
                  <a:pt x="230" y="75"/>
                </a:cubicBezTo>
                <a:cubicBezTo>
                  <a:pt x="230" y="75"/>
                  <a:pt x="230" y="74"/>
                  <a:pt x="231" y="73"/>
                </a:cubicBezTo>
                <a:cubicBezTo>
                  <a:pt x="231" y="72"/>
                  <a:pt x="232" y="71"/>
                  <a:pt x="233" y="71"/>
                </a:cubicBezTo>
                <a:cubicBezTo>
                  <a:pt x="233" y="70"/>
                  <a:pt x="233" y="69"/>
                  <a:pt x="232" y="68"/>
                </a:cubicBezTo>
                <a:cubicBezTo>
                  <a:pt x="232" y="68"/>
                  <a:pt x="232" y="68"/>
                  <a:pt x="232" y="68"/>
                </a:cubicBezTo>
                <a:cubicBezTo>
                  <a:pt x="231" y="70"/>
                  <a:pt x="230" y="73"/>
                  <a:pt x="229" y="75"/>
                </a:cubicBezTo>
                <a:close/>
                <a:moveTo>
                  <a:pt x="54" y="48"/>
                </a:moveTo>
                <a:cubicBezTo>
                  <a:pt x="54" y="48"/>
                  <a:pt x="54" y="47"/>
                  <a:pt x="54" y="47"/>
                </a:cubicBezTo>
                <a:cubicBezTo>
                  <a:pt x="54" y="46"/>
                  <a:pt x="54" y="44"/>
                  <a:pt x="53" y="42"/>
                </a:cubicBezTo>
                <a:cubicBezTo>
                  <a:pt x="53" y="42"/>
                  <a:pt x="53" y="42"/>
                  <a:pt x="53" y="42"/>
                </a:cubicBezTo>
                <a:cubicBezTo>
                  <a:pt x="53" y="43"/>
                  <a:pt x="52" y="43"/>
                  <a:pt x="52" y="44"/>
                </a:cubicBezTo>
                <a:cubicBezTo>
                  <a:pt x="52" y="44"/>
                  <a:pt x="52" y="45"/>
                  <a:pt x="52" y="45"/>
                </a:cubicBezTo>
                <a:cubicBezTo>
                  <a:pt x="52" y="46"/>
                  <a:pt x="53" y="47"/>
                  <a:pt x="54" y="48"/>
                </a:cubicBezTo>
                <a:close/>
                <a:moveTo>
                  <a:pt x="185" y="33"/>
                </a:moveTo>
                <a:cubicBezTo>
                  <a:pt x="186" y="31"/>
                  <a:pt x="186" y="31"/>
                  <a:pt x="185" y="30"/>
                </a:cubicBezTo>
                <a:cubicBezTo>
                  <a:pt x="184" y="30"/>
                  <a:pt x="183" y="30"/>
                  <a:pt x="183" y="30"/>
                </a:cubicBezTo>
                <a:cubicBezTo>
                  <a:pt x="183" y="31"/>
                  <a:pt x="183" y="32"/>
                  <a:pt x="183" y="32"/>
                </a:cubicBezTo>
                <a:cubicBezTo>
                  <a:pt x="184" y="33"/>
                  <a:pt x="184" y="33"/>
                  <a:pt x="185" y="33"/>
                </a:cubicBezTo>
                <a:close/>
                <a:moveTo>
                  <a:pt x="148" y="29"/>
                </a:moveTo>
                <a:cubicBezTo>
                  <a:pt x="148" y="29"/>
                  <a:pt x="148" y="29"/>
                  <a:pt x="148" y="29"/>
                </a:cubicBezTo>
                <a:cubicBezTo>
                  <a:pt x="147" y="30"/>
                  <a:pt x="145" y="31"/>
                  <a:pt x="144" y="32"/>
                </a:cubicBezTo>
                <a:cubicBezTo>
                  <a:pt x="144" y="32"/>
                  <a:pt x="144" y="32"/>
                  <a:pt x="144" y="32"/>
                </a:cubicBezTo>
                <a:cubicBezTo>
                  <a:pt x="144" y="33"/>
                  <a:pt x="144" y="33"/>
                  <a:pt x="144" y="34"/>
                </a:cubicBezTo>
                <a:cubicBezTo>
                  <a:pt x="145" y="34"/>
                  <a:pt x="145" y="33"/>
                  <a:pt x="145" y="33"/>
                </a:cubicBezTo>
                <a:cubicBezTo>
                  <a:pt x="146" y="32"/>
                  <a:pt x="147" y="30"/>
                  <a:pt x="148" y="29"/>
                </a:cubicBezTo>
                <a:close/>
                <a:moveTo>
                  <a:pt x="155" y="18"/>
                </a:moveTo>
                <a:cubicBezTo>
                  <a:pt x="155" y="19"/>
                  <a:pt x="154" y="19"/>
                  <a:pt x="154" y="19"/>
                </a:cubicBezTo>
                <a:cubicBezTo>
                  <a:pt x="155" y="20"/>
                  <a:pt x="155" y="20"/>
                  <a:pt x="155" y="22"/>
                </a:cubicBezTo>
                <a:cubicBezTo>
                  <a:pt x="155" y="22"/>
                  <a:pt x="155" y="22"/>
                  <a:pt x="155" y="23"/>
                </a:cubicBezTo>
                <a:cubicBezTo>
                  <a:pt x="156" y="22"/>
                  <a:pt x="157" y="22"/>
                  <a:pt x="158" y="22"/>
                </a:cubicBezTo>
                <a:cubicBezTo>
                  <a:pt x="158" y="22"/>
                  <a:pt x="158" y="21"/>
                  <a:pt x="158" y="21"/>
                </a:cubicBezTo>
                <a:cubicBezTo>
                  <a:pt x="158" y="21"/>
                  <a:pt x="158" y="21"/>
                  <a:pt x="158" y="21"/>
                </a:cubicBezTo>
                <a:cubicBezTo>
                  <a:pt x="156" y="20"/>
                  <a:pt x="155" y="20"/>
                  <a:pt x="155" y="18"/>
                </a:cubicBezTo>
                <a:close/>
                <a:moveTo>
                  <a:pt x="139" y="104"/>
                </a:moveTo>
                <a:cubicBezTo>
                  <a:pt x="138" y="102"/>
                  <a:pt x="138" y="101"/>
                  <a:pt x="137" y="100"/>
                </a:cubicBezTo>
                <a:cubicBezTo>
                  <a:pt x="137" y="101"/>
                  <a:pt x="136" y="102"/>
                  <a:pt x="136" y="102"/>
                </a:cubicBezTo>
                <a:cubicBezTo>
                  <a:pt x="136" y="103"/>
                  <a:pt x="137" y="104"/>
                  <a:pt x="137" y="104"/>
                </a:cubicBezTo>
                <a:cubicBezTo>
                  <a:pt x="138" y="104"/>
                  <a:pt x="138" y="104"/>
                  <a:pt x="139" y="104"/>
                </a:cubicBezTo>
                <a:close/>
                <a:moveTo>
                  <a:pt x="105" y="31"/>
                </a:moveTo>
                <a:cubicBezTo>
                  <a:pt x="105" y="32"/>
                  <a:pt x="105" y="33"/>
                  <a:pt x="105" y="33"/>
                </a:cubicBezTo>
                <a:cubicBezTo>
                  <a:pt x="107" y="34"/>
                  <a:pt x="109" y="35"/>
                  <a:pt x="110" y="34"/>
                </a:cubicBezTo>
                <a:cubicBezTo>
                  <a:pt x="109" y="33"/>
                  <a:pt x="109" y="33"/>
                  <a:pt x="109" y="33"/>
                </a:cubicBezTo>
                <a:cubicBezTo>
                  <a:pt x="107" y="33"/>
                  <a:pt x="106" y="32"/>
                  <a:pt x="105" y="31"/>
                </a:cubicBezTo>
                <a:close/>
                <a:moveTo>
                  <a:pt x="223" y="26"/>
                </a:moveTo>
                <a:cubicBezTo>
                  <a:pt x="223" y="26"/>
                  <a:pt x="223" y="26"/>
                  <a:pt x="223" y="26"/>
                </a:cubicBezTo>
                <a:cubicBezTo>
                  <a:pt x="223" y="24"/>
                  <a:pt x="223" y="23"/>
                  <a:pt x="222" y="22"/>
                </a:cubicBezTo>
                <a:cubicBezTo>
                  <a:pt x="222" y="22"/>
                  <a:pt x="221" y="22"/>
                  <a:pt x="221" y="22"/>
                </a:cubicBezTo>
                <a:cubicBezTo>
                  <a:pt x="220" y="22"/>
                  <a:pt x="220" y="24"/>
                  <a:pt x="221" y="24"/>
                </a:cubicBezTo>
                <a:cubicBezTo>
                  <a:pt x="222" y="24"/>
                  <a:pt x="222" y="25"/>
                  <a:pt x="223" y="26"/>
                </a:cubicBezTo>
                <a:close/>
                <a:moveTo>
                  <a:pt x="170" y="24"/>
                </a:moveTo>
                <a:cubicBezTo>
                  <a:pt x="170" y="25"/>
                  <a:pt x="171" y="26"/>
                  <a:pt x="171" y="27"/>
                </a:cubicBezTo>
                <a:cubicBezTo>
                  <a:pt x="172" y="26"/>
                  <a:pt x="172" y="24"/>
                  <a:pt x="173" y="23"/>
                </a:cubicBezTo>
                <a:cubicBezTo>
                  <a:pt x="172" y="23"/>
                  <a:pt x="171" y="23"/>
                  <a:pt x="170" y="24"/>
                </a:cubicBezTo>
                <a:close/>
                <a:moveTo>
                  <a:pt x="210" y="22"/>
                </a:moveTo>
                <a:cubicBezTo>
                  <a:pt x="210" y="23"/>
                  <a:pt x="211" y="24"/>
                  <a:pt x="212" y="25"/>
                </a:cubicBezTo>
                <a:cubicBezTo>
                  <a:pt x="213" y="24"/>
                  <a:pt x="213" y="23"/>
                  <a:pt x="213" y="22"/>
                </a:cubicBezTo>
                <a:cubicBezTo>
                  <a:pt x="212" y="22"/>
                  <a:pt x="211" y="21"/>
                  <a:pt x="210" y="22"/>
                </a:cubicBezTo>
                <a:close/>
                <a:moveTo>
                  <a:pt x="100" y="70"/>
                </a:moveTo>
                <a:cubicBezTo>
                  <a:pt x="100" y="70"/>
                  <a:pt x="99" y="70"/>
                  <a:pt x="99" y="70"/>
                </a:cubicBezTo>
                <a:cubicBezTo>
                  <a:pt x="98" y="70"/>
                  <a:pt x="98" y="70"/>
                  <a:pt x="97" y="70"/>
                </a:cubicBezTo>
                <a:cubicBezTo>
                  <a:pt x="97" y="71"/>
                  <a:pt x="97" y="71"/>
                  <a:pt x="97" y="71"/>
                </a:cubicBezTo>
                <a:cubicBezTo>
                  <a:pt x="97" y="72"/>
                  <a:pt x="97" y="73"/>
                  <a:pt x="98" y="74"/>
                </a:cubicBezTo>
                <a:cubicBezTo>
                  <a:pt x="99" y="72"/>
                  <a:pt x="99" y="71"/>
                  <a:pt x="100" y="70"/>
                </a:cubicBezTo>
                <a:close/>
                <a:moveTo>
                  <a:pt x="149" y="40"/>
                </a:moveTo>
                <a:cubicBezTo>
                  <a:pt x="149" y="40"/>
                  <a:pt x="149" y="40"/>
                  <a:pt x="149" y="40"/>
                </a:cubicBezTo>
                <a:cubicBezTo>
                  <a:pt x="148" y="41"/>
                  <a:pt x="147" y="42"/>
                  <a:pt x="146" y="43"/>
                </a:cubicBezTo>
                <a:cubicBezTo>
                  <a:pt x="146" y="43"/>
                  <a:pt x="146" y="43"/>
                  <a:pt x="146" y="43"/>
                </a:cubicBezTo>
                <a:cubicBezTo>
                  <a:pt x="147" y="44"/>
                  <a:pt x="147" y="45"/>
                  <a:pt x="147" y="46"/>
                </a:cubicBezTo>
                <a:cubicBezTo>
                  <a:pt x="148" y="44"/>
                  <a:pt x="148" y="42"/>
                  <a:pt x="149" y="40"/>
                </a:cubicBezTo>
                <a:close/>
                <a:moveTo>
                  <a:pt x="94" y="43"/>
                </a:moveTo>
                <a:cubicBezTo>
                  <a:pt x="95" y="43"/>
                  <a:pt x="95" y="43"/>
                  <a:pt x="96" y="43"/>
                </a:cubicBezTo>
                <a:cubicBezTo>
                  <a:pt x="96" y="43"/>
                  <a:pt x="96" y="43"/>
                  <a:pt x="96" y="42"/>
                </a:cubicBezTo>
                <a:cubicBezTo>
                  <a:pt x="96" y="42"/>
                  <a:pt x="97" y="41"/>
                  <a:pt x="97" y="40"/>
                </a:cubicBezTo>
                <a:cubicBezTo>
                  <a:pt x="96" y="40"/>
                  <a:pt x="95" y="41"/>
                  <a:pt x="95" y="41"/>
                </a:cubicBezTo>
                <a:cubicBezTo>
                  <a:pt x="94" y="42"/>
                  <a:pt x="94" y="42"/>
                  <a:pt x="94" y="43"/>
                </a:cubicBezTo>
                <a:close/>
                <a:moveTo>
                  <a:pt x="189" y="25"/>
                </a:moveTo>
                <a:cubicBezTo>
                  <a:pt x="191" y="24"/>
                  <a:pt x="191" y="23"/>
                  <a:pt x="190" y="21"/>
                </a:cubicBezTo>
                <a:cubicBezTo>
                  <a:pt x="190" y="21"/>
                  <a:pt x="190" y="21"/>
                  <a:pt x="190" y="21"/>
                </a:cubicBezTo>
                <a:cubicBezTo>
                  <a:pt x="190" y="22"/>
                  <a:pt x="189" y="22"/>
                  <a:pt x="189" y="22"/>
                </a:cubicBezTo>
                <a:cubicBezTo>
                  <a:pt x="189" y="23"/>
                  <a:pt x="189" y="24"/>
                  <a:pt x="189" y="25"/>
                </a:cubicBezTo>
                <a:close/>
                <a:moveTo>
                  <a:pt x="245" y="48"/>
                </a:moveTo>
                <a:cubicBezTo>
                  <a:pt x="245" y="47"/>
                  <a:pt x="245" y="44"/>
                  <a:pt x="244" y="43"/>
                </a:cubicBezTo>
                <a:cubicBezTo>
                  <a:pt x="243" y="44"/>
                  <a:pt x="243" y="44"/>
                  <a:pt x="243" y="44"/>
                </a:cubicBezTo>
                <a:cubicBezTo>
                  <a:pt x="244" y="45"/>
                  <a:pt x="244" y="47"/>
                  <a:pt x="244" y="48"/>
                </a:cubicBezTo>
                <a:cubicBezTo>
                  <a:pt x="244" y="48"/>
                  <a:pt x="244" y="48"/>
                  <a:pt x="244" y="49"/>
                </a:cubicBezTo>
                <a:cubicBezTo>
                  <a:pt x="245" y="49"/>
                  <a:pt x="245" y="48"/>
                  <a:pt x="245" y="48"/>
                </a:cubicBezTo>
                <a:close/>
                <a:moveTo>
                  <a:pt x="97" y="28"/>
                </a:moveTo>
                <a:cubicBezTo>
                  <a:pt x="97" y="28"/>
                  <a:pt x="97" y="29"/>
                  <a:pt x="97" y="29"/>
                </a:cubicBezTo>
                <a:cubicBezTo>
                  <a:pt x="98" y="30"/>
                  <a:pt x="99" y="31"/>
                  <a:pt x="100" y="32"/>
                </a:cubicBezTo>
                <a:cubicBezTo>
                  <a:pt x="100" y="31"/>
                  <a:pt x="100" y="30"/>
                  <a:pt x="101" y="29"/>
                </a:cubicBezTo>
                <a:cubicBezTo>
                  <a:pt x="99" y="29"/>
                  <a:pt x="98" y="29"/>
                  <a:pt x="97" y="28"/>
                </a:cubicBezTo>
                <a:close/>
                <a:moveTo>
                  <a:pt x="97" y="47"/>
                </a:moveTo>
                <a:cubicBezTo>
                  <a:pt x="98" y="47"/>
                  <a:pt x="98" y="48"/>
                  <a:pt x="98" y="49"/>
                </a:cubicBezTo>
                <a:cubicBezTo>
                  <a:pt x="98" y="49"/>
                  <a:pt x="98" y="49"/>
                  <a:pt x="99" y="49"/>
                </a:cubicBezTo>
                <a:cubicBezTo>
                  <a:pt x="99" y="47"/>
                  <a:pt x="99" y="46"/>
                  <a:pt x="99" y="44"/>
                </a:cubicBezTo>
                <a:cubicBezTo>
                  <a:pt x="98" y="44"/>
                  <a:pt x="98" y="45"/>
                  <a:pt x="97" y="45"/>
                </a:cubicBezTo>
                <a:cubicBezTo>
                  <a:pt x="97" y="46"/>
                  <a:pt x="97" y="46"/>
                  <a:pt x="97" y="47"/>
                </a:cubicBezTo>
                <a:close/>
                <a:moveTo>
                  <a:pt x="109" y="73"/>
                </a:moveTo>
                <a:cubicBezTo>
                  <a:pt x="108" y="73"/>
                  <a:pt x="107" y="73"/>
                  <a:pt x="106" y="72"/>
                </a:cubicBezTo>
                <a:cubicBezTo>
                  <a:pt x="106" y="72"/>
                  <a:pt x="106" y="72"/>
                  <a:pt x="106" y="72"/>
                </a:cubicBezTo>
                <a:cubicBezTo>
                  <a:pt x="106" y="73"/>
                  <a:pt x="107" y="74"/>
                  <a:pt x="107" y="75"/>
                </a:cubicBezTo>
                <a:cubicBezTo>
                  <a:pt x="107" y="75"/>
                  <a:pt x="108" y="75"/>
                  <a:pt x="108" y="75"/>
                </a:cubicBezTo>
                <a:cubicBezTo>
                  <a:pt x="108" y="75"/>
                  <a:pt x="108" y="75"/>
                  <a:pt x="109" y="75"/>
                </a:cubicBezTo>
                <a:cubicBezTo>
                  <a:pt x="109" y="74"/>
                  <a:pt x="109" y="74"/>
                  <a:pt x="109" y="73"/>
                </a:cubicBezTo>
                <a:close/>
                <a:moveTo>
                  <a:pt x="194" y="52"/>
                </a:moveTo>
                <a:cubicBezTo>
                  <a:pt x="193" y="52"/>
                  <a:pt x="192" y="53"/>
                  <a:pt x="191" y="54"/>
                </a:cubicBezTo>
                <a:cubicBezTo>
                  <a:pt x="191" y="54"/>
                  <a:pt x="192" y="55"/>
                  <a:pt x="192" y="55"/>
                </a:cubicBezTo>
                <a:cubicBezTo>
                  <a:pt x="193" y="55"/>
                  <a:pt x="193" y="54"/>
                  <a:pt x="194" y="54"/>
                </a:cubicBezTo>
                <a:cubicBezTo>
                  <a:pt x="194" y="53"/>
                  <a:pt x="194" y="53"/>
                  <a:pt x="194" y="52"/>
                </a:cubicBezTo>
                <a:close/>
                <a:moveTo>
                  <a:pt x="193" y="12"/>
                </a:moveTo>
                <a:cubicBezTo>
                  <a:pt x="190" y="10"/>
                  <a:pt x="190" y="10"/>
                  <a:pt x="188" y="11"/>
                </a:cubicBezTo>
                <a:cubicBezTo>
                  <a:pt x="189" y="11"/>
                  <a:pt x="189" y="12"/>
                  <a:pt x="189" y="12"/>
                </a:cubicBezTo>
                <a:cubicBezTo>
                  <a:pt x="191" y="12"/>
                  <a:pt x="192" y="12"/>
                  <a:pt x="193" y="12"/>
                </a:cubicBezTo>
                <a:close/>
                <a:moveTo>
                  <a:pt x="169" y="52"/>
                </a:moveTo>
                <a:cubicBezTo>
                  <a:pt x="169" y="53"/>
                  <a:pt x="170" y="54"/>
                  <a:pt x="170" y="54"/>
                </a:cubicBezTo>
                <a:cubicBezTo>
                  <a:pt x="170" y="55"/>
                  <a:pt x="170" y="55"/>
                  <a:pt x="171" y="56"/>
                </a:cubicBezTo>
                <a:cubicBezTo>
                  <a:pt x="171" y="54"/>
                  <a:pt x="171" y="53"/>
                  <a:pt x="171" y="51"/>
                </a:cubicBezTo>
                <a:cubicBezTo>
                  <a:pt x="171" y="51"/>
                  <a:pt x="170" y="51"/>
                  <a:pt x="170" y="52"/>
                </a:cubicBezTo>
                <a:cubicBezTo>
                  <a:pt x="170" y="52"/>
                  <a:pt x="170" y="52"/>
                  <a:pt x="169" y="52"/>
                </a:cubicBezTo>
                <a:close/>
                <a:moveTo>
                  <a:pt x="77" y="39"/>
                </a:moveTo>
                <a:cubicBezTo>
                  <a:pt x="76" y="37"/>
                  <a:pt x="75" y="37"/>
                  <a:pt x="74" y="38"/>
                </a:cubicBezTo>
                <a:cubicBezTo>
                  <a:pt x="74" y="38"/>
                  <a:pt x="74" y="39"/>
                  <a:pt x="74" y="39"/>
                </a:cubicBezTo>
                <a:cubicBezTo>
                  <a:pt x="75" y="39"/>
                  <a:pt x="76" y="39"/>
                  <a:pt x="77" y="39"/>
                </a:cubicBezTo>
                <a:close/>
                <a:moveTo>
                  <a:pt x="187" y="37"/>
                </a:moveTo>
                <a:cubicBezTo>
                  <a:pt x="186" y="38"/>
                  <a:pt x="186" y="38"/>
                  <a:pt x="186" y="39"/>
                </a:cubicBezTo>
                <a:cubicBezTo>
                  <a:pt x="187" y="40"/>
                  <a:pt x="187" y="41"/>
                  <a:pt x="188" y="42"/>
                </a:cubicBezTo>
                <a:cubicBezTo>
                  <a:pt x="188" y="40"/>
                  <a:pt x="188" y="39"/>
                  <a:pt x="187" y="37"/>
                </a:cubicBezTo>
                <a:close/>
                <a:moveTo>
                  <a:pt x="10" y="89"/>
                </a:moveTo>
                <a:cubicBezTo>
                  <a:pt x="10" y="84"/>
                  <a:pt x="11" y="80"/>
                  <a:pt x="11" y="75"/>
                </a:cubicBezTo>
                <a:cubicBezTo>
                  <a:pt x="10" y="80"/>
                  <a:pt x="10" y="84"/>
                  <a:pt x="10" y="89"/>
                </a:cubicBezTo>
                <a:close/>
                <a:moveTo>
                  <a:pt x="190" y="31"/>
                </a:moveTo>
                <a:cubicBezTo>
                  <a:pt x="190" y="31"/>
                  <a:pt x="190" y="31"/>
                  <a:pt x="190" y="32"/>
                </a:cubicBezTo>
                <a:cubicBezTo>
                  <a:pt x="190" y="33"/>
                  <a:pt x="190" y="34"/>
                  <a:pt x="190" y="35"/>
                </a:cubicBezTo>
                <a:cubicBezTo>
                  <a:pt x="191" y="35"/>
                  <a:pt x="191" y="35"/>
                  <a:pt x="192" y="35"/>
                </a:cubicBezTo>
                <a:cubicBezTo>
                  <a:pt x="192" y="34"/>
                  <a:pt x="192" y="33"/>
                  <a:pt x="191" y="33"/>
                </a:cubicBezTo>
                <a:cubicBezTo>
                  <a:pt x="191" y="32"/>
                  <a:pt x="191" y="32"/>
                  <a:pt x="190" y="31"/>
                </a:cubicBezTo>
                <a:close/>
                <a:moveTo>
                  <a:pt x="49" y="51"/>
                </a:moveTo>
                <a:cubicBezTo>
                  <a:pt x="48" y="51"/>
                  <a:pt x="48" y="51"/>
                  <a:pt x="48" y="51"/>
                </a:cubicBezTo>
                <a:cubicBezTo>
                  <a:pt x="48" y="52"/>
                  <a:pt x="47" y="54"/>
                  <a:pt x="46" y="55"/>
                </a:cubicBezTo>
                <a:cubicBezTo>
                  <a:pt x="48" y="55"/>
                  <a:pt x="48" y="54"/>
                  <a:pt x="49" y="54"/>
                </a:cubicBezTo>
                <a:cubicBezTo>
                  <a:pt x="49" y="53"/>
                  <a:pt x="49" y="52"/>
                  <a:pt x="49" y="51"/>
                </a:cubicBezTo>
                <a:close/>
                <a:moveTo>
                  <a:pt x="88" y="41"/>
                </a:moveTo>
                <a:cubicBezTo>
                  <a:pt x="89" y="41"/>
                  <a:pt x="89" y="41"/>
                  <a:pt x="90" y="42"/>
                </a:cubicBezTo>
                <a:cubicBezTo>
                  <a:pt x="90" y="41"/>
                  <a:pt x="91" y="41"/>
                  <a:pt x="91" y="41"/>
                </a:cubicBezTo>
                <a:cubicBezTo>
                  <a:pt x="90" y="40"/>
                  <a:pt x="90" y="39"/>
                  <a:pt x="89" y="39"/>
                </a:cubicBezTo>
                <a:cubicBezTo>
                  <a:pt x="88" y="40"/>
                  <a:pt x="88" y="40"/>
                  <a:pt x="88" y="41"/>
                </a:cubicBezTo>
                <a:close/>
                <a:moveTo>
                  <a:pt x="81" y="32"/>
                </a:moveTo>
                <a:cubicBezTo>
                  <a:pt x="82" y="32"/>
                  <a:pt x="83" y="32"/>
                  <a:pt x="84" y="32"/>
                </a:cubicBezTo>
                <a:cubicBezTo>
                  <a:pt x="84" y="31"/>
                  <a:pt x="84" y="31"/>
                  <a:pt x="84" y="30"/>
                </a:cubicBezTo>
                <a:cubicBezTo>
                  <a:pt x="83" y="31"/>
                  <a:pt x="82" y="31"/>
                  <a:pt x="81" y="31"/>
                </a:cubicBezTo>
                <a:cubicBezTo>
                  <a:pt x="81" y="32"/>
                  <a:pt x="81" y="32"/>
                  <a:pt x="81" y="32"/>
                </a:cubicBezTo>
                <a:close/>
                <a:moveTo>
                  <a:pt x="237" y="50"/>
                </a:moveTo>
                <a:cubicBezTo>
                  <a:pt x="237" y="49"/>
                  <a:pt x="237" y="48"/>
                  <a:pt x="236" y="47"/>
                </a:cubicBezTo>
                <a:cubicBezTo>
                  <a:pt x="236" y="48"/>
                  <a:pt x="235" y="49"/>
                  <a:pt x="235" y="51"/>
                </a:cubicBezTo>
                <a:cubicBezTo>
                  <a:pt x="236" y="51"/>
                  <a:pt x="237" y="50"/>
                  <a:pt x="237" y="50"/>
                </a:cubicBezTo>
                <a:close/>
                <a:moveTo>
                  <a:pt x="178" y="53"/>
                </a:moveTo>
                <a:cubicBezTo>
                  <a:pt x="176" y="54"/>
                  <a:pt x="175" y="55"/>
                  <a:pt x="175" y="56"/>
                </a:cubicBezTo>
                <a:cubicBezTo>
                  <a:pt x="176" y="56"/>
                  <a:pt x="176" y="56"/>
                  <a:pt x="177" y="55"/>
                </a:cubicBezTo>
                <a:cubicBezTo>
                  <a:pt x="178" y="55"/>
                  <a:pt x="178" y="55"/>
                  <a:pt x="178" y="53"/>
                </a:cubicBezTo>
                <a:close/>
                <a:moveTo>
                  <a:pt x="214" y="27"/>
                </a:moveTo>
                <a:cubicBezTo>
                  <a:pt x="215" y="27"/>
                  <a:pt x="216" y="28"/>
                  <a:pt x="216" y="29"/>
                </a:cubicBezTo>
                <a:cubicBezTo>
                  <a:pt x="216" y="28"/>
                  <a:pt x="217" y="27"/>
                  <a:pt x="216" y="26"/>
                </a:cubicBezTo>
                <a:cubicBezTo>
                  <a:pt x="215" y="26"/>
                  <a:pt x="215" y="26"/>
                  <a:pt x="214" y="27"/>
                </a:cubicBezTo>
                <a:close/>
                <a:moveTo>
                  <a:pt x="109" y="42"/>
                </a:moveTo>
                <a:cubicBezTo>
                  <a:pt x="110" y="43"/>
                  <a:pt x="111" y="44"/>
                  <a:pt x="112" y="45"/>
                </a:cubicBezTo>
                <a:cubicBezTo>
                  <a:pt x="112" y="44"/>
                  <a:pt x="112" y="43"/>
                  <a:pt x="113" y="42"/>
                </a:cubicBezTo>
                <a:cubicBezTo>
                  <a:pt x="111" y="42"/>
                  <a:pt x="111" y="42"/>
                  <a:pt x="109" y="42"/>
                </a:cubicBezTo>
                <a:close/>
                <a:moveTo>
                  <a:pt x="90" y="32"/>
                </a:moveTo>
                <a:cubicBezTo>
                  <a:pt x="90" y="32"/>
                  <a:pt x="90" y="31"/>
                  <a:pt x="90" y="31"/>
                </a:cubicBezTo>
                <a:cubicBezTo>
                  <a:pt x="89" y="31"/>
                  <a:pt x="88" y="30"/>
                  <a:pt x="87" y="30"/>
                </a:cubicBezTo>
                <a:cubicBezTo>
                  <a:pt x="87" y="30"/>
                  <a:pt x="87" y="31"/>
                  <a:pt x="87" y="32"/>
                </a:cubicBezTo>
                <a:cubicBezTo>
                  <a:pt x="88" y="32"/>
                  <a:pt x="89" y="32"/>
                  <a:pt x="90" y="32"/>
                </a:cubicBezTo>
                <a:close/>
                <a:moveTo>
                  <a:pt x="120" y="34"/>
                </a:moveTo>
                <a:cubicBezTo>
                  <a:pt x="120" y="32"/>
                  <a:pt x="120" y="32"/>
                  <a:pt x="118" y="31"/>
                </a:cubicBezTo>
                <a:cubicBezTo>
                  <a:pt x="118" y="32"/>
                  <a:pt x="118" y="32"/>
                  <a:pt x="118" y="33"/>
                </a:cubicBezTo>
                <a:cubicBezTo>
                  <a:pt x="118" y="33"/>
                  <a:pt x="119" y="34"/>
                  <a:pt x="120" y="34"/>
                </a:cubicBezTo>
                <a:close/>
                <a:moveTo>
                  <a:pt x="168" y="59"/>
                </a:moveTo>
                <a:cubicBezTo>
                  <a:pt x="168" y="57"/>
                  <a:pt x="168" y="55"/>
                  <a:pt x="166" y="54"/>
                </a:cubicBezTo>
                <a:cubicBezTo>
                  <a:pt x="166" y="55"/>
                  <a:pt x="166" y="55"/>
                  <a:pt x="166" y="56"/>
                </a:cubicBezTo>
                <a:cubicBezTo>
                  <a:pt x="166" y="57"/>
                  <a:pt x="167" y="58"/>
                  <a:pt x="168" y="59"/>
                </a:cubicBezTo>
                <a:close/>
                <a:moveTo>
                  <a:pt x="178" y="69"/>
                </a:moveTo>
                <a:cubicBezTo>
                  <a:pt x="178" y="70"/>
                  <a:pt x="178" y="71"/>
                  <a:pt x="179" y="71"/>
                </a:cubicBezTo>
                <a:cubicBezTo>
                  <a:pt x="180" y="71"/>
                  <a:pt x="180" y="71"/>
                  <a:pt x="180" y="71"/>
                </a:cubicBezTo>
                <a:cubicBezTo>
                  <a:pt x="180" y="70"/>
                  <a:pt x="179" y="69"/>
                  <a:pt x="178" y="68"/>
                </a:cubicBezTo>
                <a:cubicBezTo>
                  <a:pt x="178" y="68"/>
                  <a:pt x="178" y="68"/>
                  <a:pt x="178" y="69"/>
                </a:cubicBezTo>
                <a:close/>
                <a:moveTo>
                  <a:pt x="237" y="59"/>
                </a:moveTo>
                <a:cubicBezTo>
                  <a:pt x="236" y="59"/>
                  <a:pt x="235" y="59"/>
                  <a:pt x="236" y="60"/>
                </a:cubicBezTo>
                <a:cubicBezTo>
                  <a:pt x="236" y="61"/>
                  <a:pt x="236" y="63"/>
                  <a:pt x="236" y="64"/>
                </a:cubicBezTo>
                <a:cubicBezTo>
                  <a:pt x="236" y="64"/>
                  <a:pt x="236" y="64"/>
                  <a:pt x="236" y="64"/>
                </a:cubicBezTo>
                <a:cubicBezTo>
                  <a:pt x="236" y="62"/>
                  <a:pt x="237" y="61"/>
                  <a:pt x="237" y="59"/>
                </a:cubicBezTo>
                <a:close/>
                <a:moveTo>
                  <a:pt x="218" y="66"/>
                </a:moveTo>
                <a:cubicBezTo>
                  <a:pt x="218" y="65"/>
                  <a:pt x="217" y="64"/>
                  <a:pt x="217" y="64"/>
                </a:cubicBezTo>
                <a:cubicBezTo>
                  <a:pt x="216" y="64"/>
                  <a:pt x="216" y="64"/>
                  <a:pt x="216" y="64"/>
                </a:cubicBezTo>
                <a:cubicBezTo>
                  <a:pt x="216" y="65"/>
                  <a:pt x="216" y="66"/>
                  <a:pt x="216" y="68"/>
                </a:cubicBezTo>
                <a:cubicBezTo>
                  <a:pt x="217" y="67"/>
                  <a:pt x="218" y="67"/>
                  <a:pt x="218" y="66"/>
                </a:cubicBezTo>
                <a:close/>
                <a:moveTo>
                  <a:pt x="17" y="62"/>
                </a:moveTo>
                <a:cubicBezTo>
                  <a:pt x="17" y="63"/>
                  <a:pt x="16" y="63"/>
                  <a:pt x="16" y="64"/>
                </a:cubicBezTo>
                <a:cubicBezTo>
                  <a:pt x="15" y="65"/>
                  <a:pt x="15" y="65"/>
                  <a:pt x="16" y="66"/>
                </a:cubicBezTo>
                <a:cubicBezTo>
                  <a:pt x="17" y="65"/>
                  <a:pt x="17" y="64"/>
                  <a:pt x="17" y="62"/>
                </a:cubicBezTo>
                <a:close/>
                <a:moveTo>
                  <a:pt x="31" y="93"/>
                </a:moveTo>
                <a:cubicBezTo>
                  <a:pt x="32" y="94"/>
                  <a:pt x="32" y="95"/>
                  <a:pt x="32" y="96"/>
                </a:cubicBezTo>
                <a:cubicBezTo>
                  <a:pt x="33" y="95"/>
                  <a:pt x="34" y="94"/>
                  <a:pt x="34" y="94"/>
                </a:cubicBezTo>
                <a:cubicBezTo>
                  <a:pt x="33" y="93"/>
                  <a:pt x="32" y="93"/>
                  <a:pt x="31" y="93"/>
                </a:cubicBezTo>
                <a:close/>
                <a:moveTo>
                  <a:pt x="169" y="72"/>
                </a:moveTo>
                <a:cubicBezTo>
                  <a:pt x="170" y="71"/>
                  <a:pt x="170" y="71"/>
                  <a:pt x="170" y="70"/>
                </a:cubicBezTo>
                <a:cubicBezTo>
                  <a:pt x="171" y="69"/>
                  <a:pt x="171" y="69"/>
                  <a:pt x="170" y="68"/>
                </a:cubicBezTo>
                <a:cubicBezTo>
                  <a:pt x="170" y="69"/>
                  <a:pt x="169" y="70"/>
                  <a:pt x="169" y="72"/>
                </a:cubicBezTo>
                <a:close/>
                <a:moveTo>
                  <a:pt x="76" y="75"/>
                </a:moveTo>
                <a:cubicBezTo>
                  <a:pt x="76" y="75"/>
                  <a:pt x="76" y="75"/>
                  <a:pt x="76" y="75"/>
                </a:cubicBezTo>
                <a:cubicBezTo>
                  <a:pt x="75" y="77"/>
                  <a:pt x="74" y="79"/>
                  <a:pt x="73" y="80"/>
                </a:cubicBezTo>
                <a:cubicBezTo>
                  <a:pt x="73" y="81"/>
                  <a:pt x="73" y="81"/>
                  <a:pt x="73" y="81"/>
                </a:cubicBezTo>
                <a:cubicBezTo>
                  <a:pt x="74" y="80"/>
                  <a:pt x="74" y="80"/>
                  <a:pt x="75" y="79"/>
                </a:cubicBezTo>
                <a:cubicBezTo>
                  <a:pt x="75" y="78"/>
                  <a:pt x="75" y="77"/>
                  <a:pt x="76" y="76"/>
                </a:cubicBezTo>
                <a:cubicBezTo>
                  <a:pt x="76" y="76"/>
                  <a:pt x="76" y="76"/>
                  <a:pt x="76" y="76"/>
                </a:cubicBezTo>
                <a:cubicBezTo>
                  <a:pt x="76" y="75"/>
                  <a:pt x="76" y="75"/>
                  <a:pt x="76" y="75"/>
                </a:cubicBezTo>
                <a:close/>
                <a:moveTo>
                  <a:pt x="171" y="48"/>
                </a:moveTo>
                <a:cubicBezTo>
                  <a:pt x="170" y="47"/>
                  <a:pt x="170" y="46"/>
                  <a:pt x="169" y="45"/>
                </a:cubicBezTo>
                <a:cubicBezTo>
                  <a:pt x="169" y="46"/>
                  <a:pt x="168" y="47"/>
                  <a:pt x="168" y="48"/>
                </a:cubicBezTo>
                <a:cubicBezTo>
                  <a:pt x="169" y="48"/>
                  <a:pt x="170" y="48"/>
                  <a:pt x="171" y="48"/>
                </a:cubicBezTo>
                <a:close/>
                <a:moveTo>
                  <a:pt x="175" y="24"/>
                </a:moveTo>
                <a:cubicBezTo>
                  <a:pt x="175" y="25"/>
                  <a:pt x="175" y="26"/>
                  <a:pt x="175" y="26"/>
                </a:cubicBezTo>
                <a:cubicBezTo>
                  <a:pt x="176" y="26"/>
                  <a:pt x="177" y="26"/>
                  <a:pt x="178" y="25"/>
                </a:cubicBezTo>
                <a:cubicBezTo>
                  <a:pt x="177" y="24"/>
                  <a:pt x="176" y="24"/>
                  <a:pt x="175" y="24"/>
                </a:cubicBezTo>
                <a:close/>
                <a:moveTo>
                  <a:pt x="49" y="73"/>
                </a:moveTo>
                <a:cubicBezTo>
                  <a:pt x="49" y="72"/>
                  <a:pt x="49" y="71"/>
                  <a:pt x="50" y="70"/>
                </a:cubicBezTo>
                <a:cubicBezTo>
                  <a:pt x="51" y="68"/>
                  <a:pt x="51" y="68"/>
                  <a:pt x="50" y="67"/>
                </a:cubicBezTo>
                <a:cubicBezTo>
                  <a:pt x="50" y="69"/>
                  <a:pt x="49" y="70"/>
                  <a:pt x="49" y="71"/>
                </a:cubicBezTo>
                <a:cubicBezTo>
                  <a:pt x="48" y="71"/>
                  <a:pt x="48" y="72"/>
                  <a:pt x="49" y="73"/>
                </a:cubicBezTo>
                <a:close/>
                <a:moveTo>
                  <a:pt x="106" y="66"/>
                </a:moveTo>
                <a:cubicBezTo>
                  <a:pt x="106" y="66"/>
                  <a:pt x="105" y="66"/>
                  <a:pt x="105" y="67"/>
                </a:cubicBezTo>
                <a:cubicBezTo>
                  <a:pt x="104" y="67"/>
                  <a:pt x="104" y="68"/>
                  <a:pt x="103" y="68"/>
                </a:cubicBezTo>
                <a:cubicBezTo>
                  <a:pt x="103" y="69"/>
                  <a:pt x="103" y="69"/>
                  <a:pt x="104" y="69"/>
                </a:cubicBezTo>
                <a:cubicBezTo>
                  <a:pt x="105" y="68"/>
                  <a:pt x="106" y="67"/>
                  <a:pt x="106" y="66"/>
                </a:cubicBezTo>
                <a:cubicBezTo>
                  <a:pt x="107" y="66"/>
                  <a:pt x="106" y="66"/>
                  <a:pt x="106" y="66"/>
                </a:cubicBezTo>
                <a:close/>
                <a:moveTo>
                  <a:pt x="187" y="23"/>
                </a:moveTo>
                <a:cubicBezTo>
                  <a:pt x="186" y="24"/>
                  <a:pt x="184" y="24"/>
                  <a:pt x="184" y="25"/>
                </a:cubicBezTo>
                <a:cubicBezTo>
                  <a:pt x="185" y="25"/>
                  <a:pt x="186" y="25"/>
                  <a:pt x="187" y="25"/>
                </a:cubicBezTo>
                <a:cubicBezTo>
                  <a:pt x="187" y="24"/>
                  <a:pt x="187" y="24"/>
                  <a:pt x="187" y="23"/>
                </a:cubicBezTo>
                <a:close/>
                <a:moveTo>
                  <a:pt x="37" y="72"/>
                </a:moveTo>
                <a:cubicBezTo>
                  <a:pt x="35" y="72"/>
                  <a:pt x="35" y="74"/>
                  <a:pt x="35" y="75"/>
                </a:cubicBezTo>
                <a:cubicBezTo>
                  <a:pt x="35" y="76"/>
                  <a:pt x="35" y="76"/>
                  <a:pt x="36" y="76"/>
                </a:cubicBezTo>
                <a:cubicBezTo>
                  <a:pt x="36" y="74"/>
                  <a:pt x="36" y="73"/>
                  <a:pt x="37" y="72"/>
                </a:cubicBezTo>
                <a:close/>
                <a:moveTo>
                  <a:pt x="235" y="53"/>
                </a:moveTo>
                <a:cubicBezTo>
                  <a:pt x="235" y="54"/>
                  <a:pt x="235" y="54"/>
                  <a:pt x="235" y="55"/>
                </a:cubicBezTo>
                <a:cubicBezTo>
                  <a:pt x="236" y="55"/>
                  <a:pt x="236" y="55"/>
                  <a:pt x="237" y="55"/>
                </a:cubicBezTo>
                <a:cubicBezTo>
                  <a:pt x="237" y="54"/>
                  <a:pt x="237" y="53"/>
                  <a:pt x="237" y="53"/>
                </a:cubicBezTo>
                <a:cubicBezTo>
                  <a:pt x="236" y="53"/>
                  <a:pt x="236" y="53"/>
                  <a:pt x="235" y="53"/>
                </a:cubicBezTo>
                <a:close/>
                <a:moveTo>
                  <a:pt x="40" y="37"/>
                </a:moveTo>
                <a:cubicBezTo>
                  <a:pt x="38" y="37"/>
                  <a:pt x="35" y="40"/>
                  <a:pt x="35" y="42"/>
                </a:cubicBezTo>
                <a:cubicBezTo>
                  <a:pt x="37" y="40"/>
                  <a:pt x="38" y="38"/>
                  <a:pt x="40" y="37"/>
                </a:cubicBezTo>
                <a:close/>
                <a:moveTo>
                  <a:pt x="144" y="71"/>
                </a:moveTo>
                <a:cubicBezTo>
                  <a:pt x="143" y="71"/>
                  <a:pt x="142" y="72"/>
                  <a:pt x="142" y="73"/>
                </a:cubicBezTo>
                <a:cubicBezTo>
                  <a:pt x="143" y="73"/>
                  <a:pt x="144" y="73"/>
                  <a:pt x="145" y="72"/>
                </a:cubicBezTo>
                <a:cubicBezTo>
                  <a:pt x="145" y="72"/>
                  <a:pt x="144" y="71"/>
                  <a:pt x="144" y="71"/>
                </a:cubicBezTo>
                <a:close/>
                <a:moveTo>
                  <a:pt x="175" y="64"/>
                </a:moveTo>
                <a:cubicBezTo>
                  <a:pt x="175" y="64"/>
                  <a:pt x="176" y="64"/>
                  <a:pt x="176" y="63"/>
                </a:cubicBezTo>
                <a:cubicBezTo>
                  <a:pt x="176" y="62"/>
                  <a:pt x="177" y="62"/>
                  <a:pt x="177" y="61"/>
                </a:cubicBezTo>
                <a:cubicBezTo>
                  <a:pt x="177" y="61"/>
                  <a:pt x="177" y="61"/>
                  <a:pt x="177" y="60"/>
                </a:cubicBezTo>
                <a:cubicBezTo>
                  <a:pt x="177" y="60"/>
                  <a:pt x="177" y="60"/>
                  <a:pt x="177" y="60"/>
                </a:cubicBezTo>
                <a:cubicBezTo>
                  <a:pt x="176" y="61"/>
                  <a:pt x="175" y="62"/>
                  <a:pt x="175" y="64"/>
                </a:cubicBezTo>
                <a:close/>
                <a:moveTo>
                  <a:pt x="140" y="49"/>
                </a:moveTo>
                <a:cubicBezTo>
                  <a:pt x="139" y="49"/>
                  <a:pt x="139" y="48"/>
                  <a:pt x="138" y="48"/>
                </a:cubicBezTo>
                <a:cubicBezTo>
                  <a:pt x="138" y="49"/>
                  <a:pt x="138" y="51"/>
                  <a:pt x="138" y="52"/>
                </a:cubicBezTo>
                <a:cubicBezTo>
                  <a:pt x="138" y="52"/>
                  <a:pt x="138" y="52"/>
                  <a:pt x="139" y="52"/>
                </a:cubicBezTo>
                <a:cubicBezTo>
                  <a:pt x="139" y="51"/>
                  <a:pt x="139" y="50"/>
                  <a:pt x="140" y="49"/>
                </a:cubicBezTo>
                <a:close/>
                <a:moveTo>
                  <a:pt x="106" y="39"/>
                </a:moveTo>
                <a:cubicBezTo>
                  <a:pt x="107" y="38"/>
                  <a:pt x="107" y="37"/>
                  <a:pt x="108" y="36"/>
                </a:cubicBezTo>
                <a:cubicBezTo>
                  <a:pt x="107" y="36"/>
                  <a:pt x="106" y="37"/>
                  <a:pt x="105" y="37"/>
                </a:cubicBezTo>
                <a:cubicBezTo>
                  <a:pt x="105" y="38"/>
                  <a:pt x="105" y="38"/>
                  <a:pt x="106" y="39"/>
                </a:cubicBezTo>
                <a:close/>
                <a:moveTo>
                  <a:pt x="95" y="60"/>
                </a:moveTo>
                <a:cubicBezTo>
                  <a:pt x="94" y="62"/>
                  <a:pt x="94" y="62"/>
                  <a:pt x="95" y="64"/>
                </a:cubicBezTo>
                <a:cubicBezTo>
                  <a:pt x="95" y="63"/>
                  <a:pt x="96" y="62"/>
                  <a:pt x="96" y="61"/>
                </a:cubicBezTo>
                <a:cubicBezTo>
                  <a:pt x="96" y="61"/>
                  <a:pt x="95" y="61"/>
                  <a:pt x="95" y="60"/>
                </a:cubicBezTo>
                <a:close/>
                <a:moveTo>
                  <a:pt x="91" y="48"/>
                </a:moveTo>
                <a:cubicBezTo>
                  <a:pt x="92" y="48"/>
                  <a:pt x="93" y="48"/>
                  <a:pt x="94" y="47"/>
                </a:cubicBezTo>
                <a:cubicBezTo>
                  <a:pt x="93" y="47"/>
                  <a:pt x="93" y="46"/>
                  <a:pt x="93" y="46"/>
                </a:cubicBezTo>
                <a:cubicBezTo>
                  <a:pt x="93" y="46"/>
                  <a:pt x="92" y="46"/>
                  <a:pt x="92" y="46"/>
                </a:cubicBezTo>
                <a:cubicBezTo>
                  <a:pt x="92" y="47"/>
                  <a:pt x="91" y="48"/>
                  <a:pt x="91" y="48"/>
                </a:cubicBezTo>
                <a:close/>
                <a:moveTo>
                  <a:pt x="152" y="75"/>
                </a:moveTo>
                <a:cubicBezTo>
                  <a:pt x="153" y="73"/>
                  <a:pt x="153" y="71"/>
                  <a:pt x="154" y="69"/>
                </a:cubicBezTo>
                <a:cubicBezTo>
                  <a:pt x="154" y="69"/>
                  <a:pt x="153" y="69"/>
                  <a:pt x="153" y="69"/>
                </a:cubicBezTo>
                <a:cubicBezTo>
                  <a:pt x="153" y="70"/>
                  <a:pt x="152" y="72"/>
                  <a:pt x="152" y="74"/>
                </a:cubicBezTo>
                <a:cubicBezTo>
                  <a:pt x="151" y="74"/>
                  <a:pt x="152" y="75"/>
                  <a:pt x="152" y="75"/>
                </a:cubicBezTo>
                <a:close/>
                <a:moveTo>
                  <a:pt x="232" y="38"/>
                </a:moveTo>
                <a:cubicBezTo>
                  <a:pt x="232" y="40"/>
                  <a:pt x="232" y="43"/>
                  <a:pt x="232" y="45"/>
                </a:cubicBezTo>
                <a:cubicBezTo>
                  <a:pt x="232" y="44"/>
                  <a:pt x="232" y="42"/>
                  <a:pt x="233" y="41"/>
                </a:cubicBezTo>
                <a:cubicBezTo>
                  <a:pt x="233" y="40"/>
                  <a:pt x="233" y="39"/>
                  <a:pt x="232" y="38"/>
                </a:cubicBezTo>
                <a:close/>
                <a:moveTo>
                  <a:pt x="220" y="61"/>
                </a:moveTo>
                <a:cubicBezTo>
                  <a:pt x="219" y="61"/>
                  <a:pt x="219" y="61"/>
                  <a:pt x="218" y="62"/>
                </a:cubicBezTo>
                <a:cubicBezTo>
                  <a:pt x="218" y="63"/>
                  <a:pt x="219" y="63"/>
                  <a:pt x="219" y="64"/>
                </a:cubicBezTo>
                <a:cubicBezTo>
                  <a:pt x="219" y="64"/>
                  <a:pt x="220" y="64"/>
                  <a:pt x="220" y="64"/>
                </a:cubicBezTo>
                <a:cubicBezTo>
                  <a:pt x="220" y="63"/>
                  <a:pt x="220" y="62"/>
                  <a:pt x="220" y="61"/>
                </a:cubicBezTo>
                <a:close/>
                <a:moveTo>
                  <a:pt x="28" y="78"/>
                </a:moveTo>
                <a:cubicBezTo>
                  <a:pt x="28" y="78"/>
                  <a:pt x="29" y="77"/>
                  <a:pt x="29" y="77"/>
                </a:cubicBezTo>
                <a:cubicBezTo>
                  <a:pt x="29" y="77"/>
                  <a:pt x="29" y="77"/>
                  <a:pt x="29" y="76"/>
                </a:cubicBezTo>
                <a:cubicBezTo>
                  <a:pt x="28" y="75"/>
                  <a:pt x="28" y="74"/>
                  <a:pt x="28" y="73"/>
                </a:cubicBezTo>
                <a:cubicBezTo>
                  <a:pt x="27" y="73"/>
                  <a:pt x="27" y="74"/>
                  <a:pt x="27" y="74"/>
                </a:cubicBezTo>
                <a:cubicBezTo>
                  <a:pt x="28" y="75"/>
                  <a:pt x="28" y="76"/>
                  <a:pt x="28" y="78"/>
                </a:cubicBezTo>
                <a:cubicBezTo>
                  <a:pt x="28" y="78"/>
                  <a:pt x="28" y="78"/>
                  <a:pt x="28" y="78"/>
                </a:cubicBezTo>
                <a:close/>
                <a:moveTo>
                  <a:pt x="71" y="79"/>
                </a:moveTo>
                <a:cubicBezTo>
                  <a:pt x="72" y="77"/>
                  <a:pt x="73" y="76"/>
                  <a:pt x="74" y="74"/>
                </a:cubicBezTo>
                <a:cubicBezTo>
                  <a:pt x="74" y="74"/>
                  <a:pt x="74" y="74"/>
                  <a:pt x="74" y="74"/>
                </a:cubicBezTo>
                <a:cubicBezTo>
                  <a:pt x="73" y="75"/>
                  <a:pt x="72" y="76"/>
                  <a:pt x="71" y="78"/>
                </a:cubicBezTo>
                <a:cubicBezTo>
                  <a:pt x="71" y="78"/>
                  <a:pt x="71" y="78"/>
                  <a:pt x="71" y="79"/>
                </a:cubicBezTo>
                <a:close/>
                <a:moveTo>
                  <a:pt x="141" y="75"/>
                </a:moveTo>
                <a:cubicBezTo>
                  <a:pt x="142" y="76"/>
                  <a:pt x="142" y="77"/>
                  <a:pt x="142" y="78"/>
                </a:cubicBezTo>
                <a:cubicBezTo>
                  <a:pt x="143" y="77"/>
                  <a:pt x="144" y="76"/>
                  <a:pt x="144" y="75"/>
                </a:cubicBezTo>
                <a:cubicBezTo>
                  <a:pt x="144" y="75"/>
                  <a:pt x="144" y="75"/>
                  <a:pt x="144" y="75"/>
                </a:cubicBezTo>
                <a:cubicBezTo>
                  <a:pt x="143" y="75"/>
                  <a:pt x="142" y="75"/>
                  <a:pt x="141" y="75"/>
                </a:cubicBezTo>
                <a:close/>
                <a:moveTo>
                  <a:pt x="88" y="71"/>
                </a:moveTo>
                <a:cubicBezTo>
                  <a:pt x="89" y="72"/>
                  <a:pt x="89" y="72"/>
                  <a:pt x="89" y="71"/>
                </a:cubicBezTo>
                <a:cubicBezTo>
                  <a:pt x="90" y="71"/>
                  <a:pt x="91" y="71"/>
                  <a:pt x="92" y="71"/>
                </a:cubicBezTo>
                <a:cubicBezTo>
                  <a:pt x="92" y="70"/>
                  <a:pt x="92" y="70"/>
                  <a:pt x="92" y="69"/>
                </a:cubicBezTo>
                <a:cubicBezTo>
                  <a:pt x="91" y="70"/>
                  <a:pt x="90" y="70"/>
                  <a:pt x="88" y="71"/>
                </a:cubicBezTo>
                <a:close/>
                <a:moveTo>
                  <a:pt x="136" y="85"/>
                </a:moveTo>
                <a:cubicBezTo>
                  <a:pt x="136" y="85"/>
                  <a:pt x="136" y="85"/>
                  <a:pt x="137" y="85"/>
                </a:cubicBezTo>
                <a:cubicBezTo>
                  <a:pt x="137" y="84"/>
                  <a:pt x="137" y="84"/>
                  <a:pt x="138" y="83"/>
                </a:cubicBezTo>
                <a:cubicBezTo>
                  <a:pt x="138" y="82"/>
                  <a:pt x="138" y="82"/>
                  <a:pt x="138" y="81"/>
                </a:cubicBezTo>
                <a:cubicBezTo>
                  <a:pt x="137" y="82"/>
                  <a:pt x="137" y="83"/>
                  <a:pt x="136" y="85"/>
                </a:cubicBezTo>
                <a:close/>
                <a:moveTo>
                  <a:pt x="51" y="35"/>
                </a:moveTo>
                <a:cubicBezTo>
                  <a:pt x="50" y="36"/>
                  <a:pt x="49" y="36"/>
                  <a:pt x="48" y="37"/>
                </a:cubicBezTo>
                <a:cubicBezTo>
                  <a:pt x="48" y="37"/>
                  <a:pt x="49" y="38"/>
                  <a:pt x="49" y="38"/>
                </a:cubicBezTo>
                <a:cubicBezTo>
                  <a:pt x="49" y="37"/>
                  <a:pt x="50" y="36"/>
                  <a:pt x="50" y="36"/>
                </a:cubicBezTo>
                <a:cubicBezTo>
                  <a:pt x="51" y="35"/>
                  <a:pt x="51" y="35"/>
                  <a:pt x="51" y="35"/>
                </a:cubicBezTo>
                <a:close/>
                <a:moveTo>
                  <a:pt x="154" y="52"/>
                </a:moveTo>
                <a:cubicBezTo>
                  <a:pt x="154" y="51"/>
                  <a:pt x="155" y="51"/>
                  <a:pt x="154" y="50"/>
                </a:cubicBezTo>
                <a:cubicBezTo>
                  <a:pt x="153" y="51"/>
                  <a:pt x="153" y="51"/>
                  <a:pt x="153" y="52"/>
                </a:cubicBezTo>
                <a:cubicBezTo>
                  <a:pt x="153" y="52"/>
                  <a:pt x="154" y="52"/>
                  <a:pt x="154" y="52"/>
                </a:cubicBezTo>
                <a:close/>
                <a:moveTo>
                  <a:pt x="199" y="17"/>
                </a:moveTo>
                <a:cubicBezTo>
                  <a:pt x="198" y="17"/>
                  <a:pt x="198" y="18"/>
                  <a:pt x="197" y="18"/>
                </a:cubicBezTo>
                <a:cubicBezTo>
                  <a:pt x="198" y="18"/>
                  <a:pt x="199" y="19"/>
                  <a:pt x="200" y="19"/>
                </a:cubicBezTo>
                <a:cubicBezTo>
                  <a:pt x="200" y="18"/>
                  <a:pt x="200" y="18"/>
                  <a:pt x="199" y="17"/>
                </a:cubicBezTo>
                <a:close/>
                <a:moveTo>
                  <a:pt x="112" y="23"/>
                </a:moveTo>
                <a:cubicBezTo>
                  <a:pt x="111" y="22"/>
                  <a:pt x="109" y="22"/>
                  <a:pt x="108" y="21"/>
                </a:cubicBezTo>
                <a:cubicBezTo>
                  <a:pt x="108" y="21"/>
                  <a:pt x="108" y="22"/>
                  <a:pt x="108" y="22"/>
                </a:cubicBezTo>
                <a:cubicBezTo>
                  <a:pt x="109" y="22"/>
                  <a:pt x="110" y="23"/>
                  <a:pt x="112" y="23"/>
                </a:cubicBezTo>
                <a:cubicBezTo>
                  <a:pt x="112" y="23"/>
                  <a:pt x="112" y="23"/>
                  <a:pt x="112" y="23"/>
                </a:cubicBezTo>
                <a:cubicBezTo>
                  <a:pt x="112" y="23"/>
                  <a:pt x="112" y="23"/>
                  <a:pt x="112" y="23"/>
                </a:cubicBezTo>
                <a:close/>
                <a:moveTo>
                  <a:pt x="83" y="40"/>
                </a:moveTo>
                <a:cubicBezTo>
                  <a:pt x="84" y="41"/>
                  <a:pt x="84" y="42"/>
                  <a:pt x="84" y="43"/>
                </a:cubicBezTo>
                <a:cubicBezTo>
                  <a:pt x="84" y="42"/>
                  <a:pt x="85" y="42"/>
                  <a:pt x="85" y="42"/>
                </a:cubicBezTo>
                <a:cubicBezTo>
                  <a:pt x="85" y="41"/>
                  <a:pt x="85" y="40"/>
                  <a:pt x="85" y="40"/>
                </a:cubicBezTo>
                <a:cubicBezTo>
                  <a:pt x="84" y="40"/>
                  <a:pt x="84" y="40"/>
                  <a:pt x="83" y="40"/>
                </a:cubicBezTo>
                <a:close/>
                <a:moveTo>
                  <a:pt x="203" y="17"/>
                </a:moveTo>
                <a:cubicBezTo>
                  <a:pt x="203" y="17"/>
                  <a:pt x="203" y="18"/>
                  <a:pt x="203" y="19"/>
                </a:cubicBezTo>
                <a:cubicBezTo>
                  <a:pt x="204" y="19"/>
                  <a:pt x="205" y="19"/>
                  <a:pt x="205" y="19"/>
                </a:cubicBezTo>
                <a:cubicBezTo>
                  <a:pt x="205" y="17"/>
                  <a:pt x="205" y="17"/>
                  <a:pt x="203" y="17"/>
                </a:cubicBezTo>
                <a:close/>
                <a:moveTo>
                  <a:pt x="163" y="45"/>
                </a:moveTo>
                <a:cubicBezTo>
                  <a:pt x="164" y="45"/>
                  <a:pt x="164" y="46"/>
                  <a:pt x="164" y="47"/>
                </a:cubicBezTo>
                <a:cubicBezTo>
                  <a:pt x="164" y="47"/>
                  <a:pt x="164" y="47"/>
                  <a:pt x="164" y="47"/>
                </a:cubicBezTo>
                <a:cubicBezTo>
                  <a:pt x="165" y="46"/>
                  <a:pt x="165" y="45"/>
                  <a:pt x="165" y="43"/>
                </a:cubicBezTo>
                <a:cubicBezTo>
                  <a:pt x="165" y="44"/>
                  <a:pt x="164" y="44"/>
                  <a:pt x="163" y="45"/>
                </a:cubicBezTo>
                <a:close/>
                <a:moveTo>
                  <a:pt x="23" y="80"/>
                </a:moveTo>
                <a:cubicBezTo>
                  <a:pt x="22" y="80"/>
                  <a:pt x="22" y="81"/>
                  <a:pt x="21" y="81"/>
                </a:cubicBezTo>
                <a:cubicBezTo>
                  <a:pt x="22" y="82"/>
                  <a:pt x="22" y="82"/>
                  <a:pt x="23" y="83"/>
                </a:cubicBezTo>
                <a:cubicBezTo>
                  <a:pt x="23" y="81"/>
                  <a:pt x="23" y="81"/>
                  <a:pt x="23" y="80"/>
                </a:cubicBezTo>
                <a:close/>
                <a:moveTo>
                  <a:pt x="115" y="48"/>
                </a:moveTo>
                <a:cubicBezTo>
                  <a:pt x="115" y="48"/>
                  <a:pt x="115" y="48"/>
                  <a:pt x="115" y="48"/>
                </a:cubicBezTo>
                <a:cubicBezTo>
                  <a:pt x="115" y="47"/>
                  <a:pt x="115" y="46"/>
                  <a:pt x="114" y="45"/>
                </a:cubicBezTo>
                <a:cubicBezTo>
                  <a:pt x="114" y="45"/>
                  <a:pt x="114" y="45"/>
                  <a:pt x="114" y="45"/>
                </a:cubicBezTo>
                <a:cubicBezTo>
                  <a:pt x="114" y="45"/>
                  <a:pt x="114" y="46"/>
                  <a:pt x="114" y="46"/>
                </a:cubicBezTo>
                <a:cubicBezTo>
                  <a:pt x="113" y="46"/>
                  <a:pt x="113" y="47"/>
                  <a:pt x="114" y="47"/>
                </a:cubicBezTo>
                <a:cubicBezTo>
                  <a:pt x="114" y="47"/>
                  <a:pt x="115" y="48"/>
                  <a:pt x="115" y="48"/>
                </a:cubicBezTo>
                <a:close/>
                <a:moveTo>
                  <a:pt x="172" y="75"/>
                </a:moveTo>
                <a:cubicBezTo>
                  <a:pt x="173" y="75"/>
                  <a:pt x="173" y="75"/>
                  <a:pt x="174" y="74"/>
                </a:cubicBezTo>
                <a:cubicBezTo>
                  <a:pt x="174" y="74"/>
                  <a:pt x="173" y="73"/>
                  <a:pt x="173" y="73"/>
                </a:cubicBezTo>
                <a:cubicBezTo>
                  <a:pt x="173" y="73"/>
                  <a:pt x="173" y="73"/>
                  <a:pt x="173" y="73"/>
                </a:cubicBezTo>
                <a:cubicBezTo>
                  <a:pt x="173" y="73"/>
                  <a:pt x="172" y="74"/>
                  <a:pt x="172" y="75"/>
                </a:cubicBezTo>
                <a:close/>
                <a:moveTo>
                  <a:pt x="90" y="92"/>
                </a:moveTo>
                <a:cubicBezTo>
                  <a:pt x="90" y="91"/>
                  <a:pt x="91" y="90"/>
                  <a:pt x="91" y="89"/>
                </a:cubicBezTo>
                <a:cubicBezTo>
                  <a:pt x="91" y="89"/>
                  <a:pt x="91" y="89"/>
                  <a:pt x="91" y="88"/>
                </a:cubicBezTo>
                <a:cubicBezTo>
                  <a:pt x="89" y="89"/>
                  <a:pt x="89" y="91"/>
                  <a:pt x="90" y="92"/>
                </a:cubicBezTo>
                <a:close/>
                <a:moveTo>
                  <a:pt x="191" y="40"/>
                </a:moveTo>
                <a:cubicBezTo>
                  <a:pt x="191" y="39"/>
                  <a:pt x="192" y="38"/>
                  <a:pt x="191" y="37"/>
                </a:cubicBezTo>
                <a:cubicBezTo>
                  <a:pt x="191" y="37"/>
                  <a:pt x="191" y="37"/>
                  <a:pt x="190" y="37"/>
                </a:cubicBezTo>
                <a:cubicBezTo>
                  <a:pt x="190" y="38"/>
                  <a:pt x="190" y="39"/>
                  <a:pt x="191" y="40"/>
                </a:cubicBezTo>
                <a:close/>
                <a:moveTo>
                  <a:pt x="138" y="111"/>
                </a:moveTo>
                <a:cubicBezTo>
                  <a:pt x="138" y="111"/>
                  <a:pt x="138" y="111"/>
                  <a:pt x="138" y="111"/>
                </a:cubicBezTo>
                <a:cubicBezTo>
                  <a:pt x="137" y="110"/>
                  <a:pt x="137" y="109"/>
                  <a:pt x="136" y="108"/>
                </a:cubicBezTo>
                <a:cubicBezTo>
                  <a:pt x="136" y="108"/>
                  <a:pt x="135" y="108"/>
                  <a:pt x="135" y="108"/>
                </a:cubicBezTo>
                <a:cubicBezTo>
                  <a:pt x="136" y="109"/>
                  <a:pt x="137" y="110"/>
                  <a:pt x="138" y="111"/>
                </a:cubicBezTo>
                <a:close/>
                <a:moveTo>
                  <a:pt x="175" y="71"/>
                </a:moveTo>
                <a:cubicBezTo>
                  <a:pt x="175" y="73"/>
                  <a:pt x="176" y="73"/>
                  <a:pt x="176" y="73"/>
                </a:cubicBezTo>
                <a:cubicBezTo>
                  <a:pt x="176" y="72"/>
                  <a:pt x="176" y="71"/>
                  <a:pt x="175" y="70"/>
                </a:cubicBezTo>
                <a:cubicBezTo>
                  <a:pt x="175" y="71"/>
                  <a:pt x="175" y="71"/>
                  <a:pt x="175" y="71"/>
                </a:cubicBezTo>
                <a:close/>
                <a:moveTo>
                  <a:pt x="74" y="44"/>
                </a:moveTo>
                <a:cubicBezTo>
                  <a:pt x="73" y="43"/>
                  <a:pt x="73" y="43"/>
                  <a:pt x="73" y="42"/>
                </a:cubicBezTo>
                <a:cubicBezTo>
                  <a:pt x="72" y="42"/>
                  <a:pt x="72" y="42"/>
                  <a:pt x="72" y="42"/>
                </a:cubicBezTo>
                <a:cubicBezTo>
                  <a:pt x="72" y="43"/>
                  <a:pt x="72" y="43"/>
                  <a:pt x="72" y="44"/>
                </a:cubicBezTo>
                <a:cubicBezTo>
                  <a:pt x="72" y="44"/>
                  <a:pt x="73" y="44"/>
                  <a:pt x="74" y="44"/>
                </a:cubicBezTo>
                <a:close/>
                <a:moveTo>
                  <a:pt x="207" y="17"/>
                </a:moveTo>
                <a:cubicBezTo>
                  <a:pt x="208" y="18"/>
                  <a:pt x="208" y="19"/>
                  <a:pt x="208" y="19"/>
                </a:cubicBezTo>
                <a:cubicBezTo>
                  <a:pt x="209" y="19"/>
                  <a:pt x="210" y="19"/>
                  <a:pt x="210" y="18"/>
                </a:cubicBezTo>
                <a:cubicBezTo>
                  <a:pt x="209" y="18"/>
                  <a:pt x="208" y="18"/>
                  <a:pt x="207" y="17"/>
                </a:cubicBezTo>
                <a:close/>
                <a:moveTo>
                  <a:pt x="223" y="15"/>
                </a:moveTo>
                <a:cubicBezTo>
                  <a:pt x="222" y="14"/>
                  <a:pt x="221" y="14"/>
                  <a:pt x="220" y="13"/>
                </a:cubicBezTo>
                <a:cubicBezTo>
                  <a:pt x="220" y="13"/>
                  <a:pt x="220" y="14"/>
                  <a:pt x="220" y="14"/>
                </a:cubicBezTo>
                <a:cubicBezTo>
                  <a:pt x="220" y="14"/>
                  <a:pt x="220" y="14"/>
                  <a:pt x="220" y="15"/>
                </a:cubicBezTo>
                <a:cubicBezTo>
                  <a:pt x="221" y="15"/>
                  <a:pt x="222" y="16"/>
                  <a:pt x="223" y="15"/>
                </a:cubicBezTo>
                <a:cubicBezTo>
                  <a:pt x="223" y="15"/>
                  <a:pt x="223" y="15"/>
                  <a:pt x="223" y="15"/>
                </a:cubicBezTo>
                <a:close/>
                <a:moveTo>
                  <a:pt x="157" y="51"/>
                </a:moveTo>
                <a:cubicBezTo>
                  <a:pt x="158" y="51"/>
                  <a:pt x="158" y="51"/>
                  <a:pt x="158" y="51"/>
                </a:cubicBezTo>
                <a:cubicBezTo>
                  <a:pt x="158" y="50"/>
                  <a:pt x="158" y="49"/>
                  <a:pt x="158" y="48"/>
                </a:cubicBezTo>
                <a:cubicBezTo>
                  <a:pt x="158" y="48"/>
                  <a:pt x="158" y="48"/>
                  <a:pt x="157" y="48"/>
                </a:cubicBezTo>
                <a:cubicBezTo>
                  <a:pt x="157" y="49"/>
                  <a:pt x="157" y="50"/>
                  <a:pt x="157" y="51"/>
                </a:cubicBezTo>
                <a:close/>
                <a:moveTo>
                  <a:pt x="186" y="86"/>
                </a:moveTo>
                <a:cubicBezTo>
                  <a:pt x="188" y="86"/>
                  <a:pt x="188" y="86"/>
                  <a:pt x="188" y="84"/>
                </a:cubicBezTo>
                <a:cubicBezTo>
                  <a:pt x="188" y="84"/>
                  <a:pt x="186" y="85"/>
                  <a:pt x="186" y="86"/>
                </a:cubicBezTo>
                <a:close/>
                <a:moveTo>
                  <a:pt x="165" y="78"/>
                </a:moveTo>
                <a:cubicBezTo>
                  <a:pt x="164" y="80"/>
                  <a:pt x="163" y="80"/>
                  <a:pt x="164" y="82"/>
                </a:cubicBezTo>
                <a:cubicBezTo>
                  <a:pt x="165" y="81"/>
                  <a:pt x="165" y="80"/>
                  <a:pt x="165" y="78"/>
                </a:cubicBezTo>
                <a:close/>
                <a:moveTo>
                  <a:pt x="186" y="78"/>
                </a:moveTo>
                <a:cubicBezTo>
                  <a:pt x="185" y="79"/>
                  <a:pt x="185" y="80"/>
                  <a:pt x="185" y="81"/>
                </a:cubicBezTo>
                <a:cubicBezTo>
                  <a:pt x="185" y="81"/>
                  <a:pt x="185" y="81"/>
                  <a:pt x="185" y="81"/>
                </a:cubicBezTo>
                <a:cubicBezTo>
                  <a:pt x="186" y="80"/>
                  <a:pt x="186" y="80"/>
                  <a:pt x="187" y="79"/>
                </a:cubicBezTo>
                <a:cubicBezTo>
                  <a:pt x="186" y="79"/>
                  <a:pt x="186" y="79"/>
                  <a:pt x="186" y="78"/>
                </a:cubicBezTo>
                <a:close/>
                <a:moveTo>
                  <a:pt x="193" y="22"/>
                </a:moveTo>
                <a:cubicBezTo>
                  <a:pt x="194" y="21"/>
                  <a:pt x="194" y="21"/>
                  <a:pt x="194" y="20"/>
                </a:cubicBezTo>
                <a:cubicBezTo>
                  <a:pt x="193" y="20"/>
                  <a:pt x="193" y="20"/>
                  <a:pt x="192" y="20"/>
                </a:cubicBezTo>
                <a:cubicBezTo>
                  <a:pt x="193" y="21"/>
                  <a:pt x="193" y="21"/>
                  <a:pt x="193" y="22"/>
                </a:cubicBezTo>
                <a:close/>
                <a:moveTo>
                  <a:pt x="227" y="27"/>
                </a:moveTo>
                <a:cubicBezTo>
                  <a:pt x="226" y="28"/>
                  <a:pt x="226" y="28"/>
                  <a:pt x="227" y="29"/>
                </a:cubicBezTo>
                <a:cubicBezTo>
                  <a:pt x="227" y="29"/>
                  <a:pt x="228" y="29"/>
                  <a:pt x="228" y="30"/>
                </a:cubicBezTo>
                <a:cubicBezTo>
                  <a:pt x="228" y="30"/>
                  <a:pt x="229" y="30"/>
                  <a:pt x="229" y="30"/>
                </a:cubicBezTo>
                <a:cubicBezTo>
                  <a:pt x="228" y="29"/>
                  <a:pt x="228" y="28"/>
                  <a:pt x="227" y="27"/>
                </a:cubicBezTo>
                <a:close/>
                <a:moveTo>
                  <a:pt x="21" y="64"/>
                </a:moveTo>
                <a:cubicBezTo>
                  <a:pt x="21" y="64"/>
                  <a:pt x="21" y="64"/>
                  <a:pt x="21" y="64"/>
                </a:cubicBezTo>
                <a:cubicBezTo>
                  <a:pt x="20" y="65"/>
                  <a:pt x="20" y="67"/>
                  <a:pt x="20" y="68"/>
                </a:cubicBezTo>
                <a:cubicBezTo>
                  <a:pt x="20" y="68"/>
                  <a:pt x="20" y="68"/>
                  <a:pt x="20" y="68"/>
                </a:cubicBezTo>
                <a:cubicBezTo>
                  <a:pt x="20" y="67"/>
                  <a:pt x="21" y="66"/>
                  <a:pt x="21" y="65"/>
                </a:cubicBezTo>
                <a:cubicBezTo>
                  <a:pt x="21" y="65"/>
                  <a:pt x="21" y="64"/>
                  <a:pt x="21" y="64"/>
                </a:cubicBezTo>
                <a:close/>
                <a:moveTo>
                  <a:pt x="181" y="75"/>
                </a:moveTo>
                <a:cubicBezTo>
                  <a:pt x="180" y="76"/>
                  <a:pt x="180" y="76"/>
                  <a:pt x="179" y="76"/>
                </a:cubicBezTo>
                <a:cubicBezTo>
                  <a:pt x="180" y="77"/>
                  <a:pt x="180" y="78"/>
                  <a:pt x="180" y="78"/>
                </a:cubicBezTo>
                <a:cubicBezTo>
                  <a:pt x="180" y="78"/>
                  <a:pt x="180" y="78"/>
                  <a:pt x="181" y="78"/>
                </a:cubicBezTo>
                <a:cubicBezTo>
                  <a:pt x="181" y="77"/>
                  <a:pt x="181" y="76"/>
                  <a:pt x="181" y="75"/>
                </a:cubicBezTo>
                <a:close/>
                <a:moveTo>
                  <a:pt x="83" y="51"/>
                </a:moveTo>
                <a:cubicBezTo>
                  <a:pt x="81" y="51"/>
                  <a:pt x="81" y="52"/>
                  <a:pt x="82" y="53"/>
                </a:cubicBezTo>
                <a:cubicBezTo>
                  <a:pt x="82" y="53"/>
                  <a:pt x="83" y="52"/>
                  <a:pt x="83" y="52"/>
                </a:cubicBezTo>
                <a:cubicBezTo>
                  <a:pt x="83" y="52"/>
                  <a:pt x="83" y="51"/>
                  <a:pt x="83" y="51"/>
                </a:cubicBezTo>
                <a:close/>
                <a:moveTo>
                  <a:pt x="82" y="24"/>
                </a:moveTo>
                <a:cubicBezTo>
                  <a:pt x="81" y="24"/>
                  <a:pt x="79" y="24"/>
                  <a:pt x="78" y="24"/>
                </a:cubicBezTo>
                <a:cubicBezTo>
                  <a:pt x="78" y="24"/>
                  <a:pt x="78" y="24"/>
                  <a:pt x="79" y="24"/>
                </a:cubicBezTo>
                <a:cubicBezTo>
                  <a:pt x="80" y="24"/>
                  <a:pt x="81" y="24"/>
                  <a:pt x="82" y="24"/>
                </a:cubicBezTo>
                <a:close/>
                <a:moveTo>
                  <a:pt x="52" y="55"/>
                </a:moveTo>
                <a:cubicBezTo>
                  <a:pt x="52" y="55"/>
                  <a:pt x="52" y="55"/>
                  <a:pt x="53" y="55"/>
                </a:cubicBezTo>
                <a:cubicBezTo>
                  <a:pt x="53" y="55"/>
                  <a:pt x="52" y="54"/>
                  <a:pt x="52" y="53"/>
                </a:cubicBezTo>
                <a:cubicBezTo>
                  <a:pt x="51" y="54"/>
                  <a:pt x="51" y="54"/>
                  <a:pt x="52" y="55"/>
                </a:cubicBezTo>
                <a:close/>
                <a:moveTo>
                  <a:pt x="86" y="55"/>
                </a:moveTo>
                <a:cubicBezTo>
                  <a:pt x="87" y="55"/>
                  <a:pt x="87" y="55"/>
                  <a:pt x="87" y="54"/>
                </a:cubicBezTo>
                <a:cubicBezTo>
                  <a:pt x="87" y="54"/>
                  <a:pt x="88" y="53"/>
                  <a:pt x="88" y="53"/>
                </a:cubicBezTo>
                <a:cubicBezTo>
                  <a:pt x="86" y="53"/>
                  <a:pt x="86" y="53"/>
                  <a:pt x="86" y="55"/>
                </a:cubicBezTo>
                <a:close/>
                <a:moveTo>
                  <a:pt x="201" y="22"/>
                </a:moveTo>
                <a:cubicBezTo>
                  <a:pt x="200" y="21"/>
                  <a:pt x="199" y="21"/>
                  <a:pt x="199" y="22"/>
                </a:cubicBezTo>
                <a:cubicBezTo>
                  <a:pt x="198" y="22"/>
                  <a:pt x="197" y="22"/>
                  <a:pt x="196" y="23"/>
                </a:cubicBezTo>
                <a:cubicBezTo>
                  <a:pt x="196" y="23"/>
                  <a:pt x="196" y="23"/>
                  <a:pt x="196" y="23"/>
                </a:cubicBezTo>
                <a:cubicBezTo>
                  <a:pt x="198" y="23"/>
                  <a:pt x="199" y="22"/>
                  <a:pt x="201" y="22"/>
                </a:cubicBezTo>
                <a:close/>
                <a:moveTo>
                  <a:pt x="73" y="66"/>
                </a:moveTo>
                <a:cubicBezTo>
                  <a:pt x="73" y="66"/>
                  <a:pt x="73" y="66"/>
                  <a:pt x="74" y="66"/>
                </a:cubicBezTo>
                <a:cubicBezTo>
                  <a:pt x="74" y="65"/>
                  <a:pt x="74" y="64"/>
                  <a:pt x="75" y="64"/>
                </a:cubicBezTo>
                <a:cubicBezTo>
                  <a:pt x="75" y="63"/>
                  <a:pt x="75" y="63"/>
                  <a:pt x="74" y="62"/>
                </a:cubicBezTo>
                <a:cubicBezTo>
                  <a:pt x="74" y="63"/>
                  <a:pt x="74" y="65"/>
                  <a:pt x="73" y="66"/>
                </a:cubicBezTo>
                <a:close/>
                <a:moveTo>
                  <a:pt x="140" y="90"/>
                </a:moveTo>
                <a:cubicBezTo>
                  <a:pt x="140" y="91"/>
                  <a:pt x="139" y="91"/>
                  <a:pt x="139" y="91"/>
                </a:cubicBezTo>
                <a:cubicBezTo>
                  <a:pt x="139" y="92"/>
                  <a:pt x="139" y="92"/>
                  <a:pt x="139" y="92"/>
                </a:cubicBezTo>
                <a:cubicBezTo>
                  <a:pt x="141" y="92"/>
                  <a:pt x="141" y="92"/>
                  <a:pt x="140" y="90"/>
                </a:cubicBezTo>
                <a:close/>
                <a:moveTo>
                  <a:pt x="100" y="76"/>
                </a:moveTo>
                <a:cubicBezTo>
                  <a:pt x="100" y="76"/>
                  <a:pt x="100" y="76"/>
                  <a:pt x="100" y="76"/>
                </a:cubicBezTo>
                <a:cubicBezTo>
                  <a:pt x="100" y="76"/>
                  <a:pt x="101" y="76"/>
                  <a:pt x="102" y="76"/>
                </a:cubicBezTo>
                <a:cubicBezTo>
                  <a:pt x="102" y="76"/>
                  <a:pt x="102" y="75"/>
                  <a:pt x="101" y="74"/>
                </a:cubicBezTo>
                <a:cubicBezTo>
                  <a:pt x="101" y="75"/>
                  <a:pt x="100" y="76"/>
                  <a:pt x="100" y="76"/>
                </a:cubicBezTo>
                <a:close/>
                <a:moveTo>
                  <a:pt x="233" y="55"/>
                </a:moveTo>
                <a:cubicBezTo>
                  <a:pt x="233" y="55"/>
                  <a:pt x="233" y="54"/>
                  <a:pt x="233" y="54"/>
                </a:cubicBezTo>
                <a:cubicBezTo>
                  <a:pt x="233" y="54"/>
                  <a:pt x="233" y="54"/>
                  <a:pt x="233" y="54"/>
                </a:cubicBezTo>
                <a:cubicBezTo>
                  <a:pt x="232" y="54"/>
                  <a:pt x="232" y="54"/>
                  <a:pt x="232" y="54"/>
                </a:cubicBezTo>
                <a:cubicBezTo>
                  <a:pt x="231" y="54"/>
                  <a:pt x="231" y="54"/>
                  <a:pt x="231" y="55"/>
                </a:cubicBezTo>
                <a:cubicBezTo>
                  <a:pt x="232" y="55"/>
                  <a:pt x="232" y="55"/>
                  <a:pt x="233" y="55"/>
                </a:cubicBezTo>
                <a:close/>
                <a:moveTo>
                  <a:pt x="157" y="89"/>
                </a:moveTo>
                <a:cubicBezTo>
                  <a:pt x="158" y="89"/>
                  <a:pt x="158" y="90"/>
                  <a:pt x="159" y="91"/>
                </a:cubicBezTo>
                <a:cubicBezTo>
                  <a:pt x="159" y="91"/>
                  <a:pt x="159" y="91"/>
                  <a:pt x="159" y="91"/>
                </a:cubicBezTo>
                <a:cubicBezTo>
                  <a:pt x="159" y="90"/>
                  <a:pt x="158" y="89"/>
                  <a:pt x="158" y="88"/>
                </a:cubicBezTo>
                <a:cubicBezTo>
                  <a:pt x="158" y="88"/>
                  <a:pt x="158" y="88"/>
                  <a:pt x="157" y="89"/>
                </a:cubicBezTo>
                <a:close/>
                <a:moveTo>
                  <a:pt x="120" y="38"/>
                </a:moveTo>
                <a:cubicBezTo>
                  <a:pt x="120" y="38"/>
                  <a:pt x="120" y="38"/>
                  <a:pt x="120" y="38"/>
                </a:cubicBezTo>
                <a:cubicBezTo>
                  <a:pt x="120" y="37"/>
                  <a:pt x="120" y="37"/>
                  <a:pt x="120" y="36"/>
                </a:cubicBezTo>
                <a:cubicBezTo>
                  <a:pt x="119" y="36"/>
                  <a:pt x="118" y="36"/>
                  <a:pt x="118" y="36"/>
                </a:cubicBezTo>
                <a:cubicBezTo>
                  <a:pt x="118" y="37"/>
                  <a:pt x="119" y="37"/>
                  <a:pt x="120" y="38"/>
                </a:cubicBezTo>
                <a:close/>
                <a:moveTo>
                  <a:pt x="105" y="75"/>
                </a:moveTo>
                <a:cubicBezTo>
                  <a:pt x="105" y="75"/>
                  <a:pt x="104" y="74"/>
                  <a:pt x="104" y="73"/>
                </a:cubicBezTo>
                <a:cubicBezTo>
                  <a:pt x="103" y="73"/>
                  <a:pt x="103" y="73"/>
                  <a:pt x="103" y="73"/>
                </a:cubicBezTo>
                <a:cubicBezTo>
                  <a:pt x="104" y="74"/>
                  <a:pt x="104" y="75"/>
                  <a:pt x="104" y="76"/>
                </a:cubicBezTo>
                <a:cubicBezTo>
                  <a:pt x="104" y="76"/>
                  <a:pt x="104" y="76"/>
                  <a:pt x="105" y="76"/>
                </a:cubicBezTo>
                <a:cubicBezTo>
                  <a:pt x="105" y="76"/>
                  <a:pt x="105" y="76"/>
                  <a:pt x="105" y="75"/>
                </a:cubicBezTo>
                <a:close/>
                <a:moveTo>
                  <a:pt x="161" y="71"/>
                </a:moveTo>
                <a:cubicBezTo>
                  <a:pt x="163" y="69"/>
                  <a:pt x="163" y="69"/>
                  <a:pt x="162" y="68"/>
                </a:cubicBezTo>
                <a:cubicBezTo>
                  <a:pt x="162" y="68"/>
                  <a:pt x="162" y="69"/>
                  <a:pt x="161" y="69"/>
                </a:cubicBezTo>
                <a:cubicBezTo>
                  <a:pt x="161" y="69"/>
                  <a:pt x="162" y="70"/>
                  <a:pt x="161" y="70"/>
                </a:cubicBezTo>
                <a:cubicBezTo>
                  <a:pt x="161" y="70"/>
                  <a:pt x="161" y="70"/>
                  <a:pt x="161" y="71"/>
                </a:cubicBezTo>
                <a:close/>
                <a:moveTo>
                  <a:pt x="238" y="44"/>
                </a:moveTo>
                <a:cubicBezTo>
                  <a:pt x="237" y="42"/>
                  <a:pt x="236" y="41"/>
                  <a:pt x="235" y="39"/>
                </a:cubicBezTo>
                <a:cubicBezTo>
                  <a:pt x="235" y="39"/>
                  <a:pt x="235" y="39"/>
                  <a:pt x="235" y="39"/>
                </a:cubicBezTo>
                <a:cubicBezTo>
                  <a:pt x="236" y="41"/>
                  <a:pt x="237" y="43"/>
                  <a:pt x="238" y="44"/>
                </a:cubicBezTo>
                <a:close/>
                <a:moveTo>
                  <a:pt x="112" y="56"/>
                </a:moveTo>
                <a:cubicBezTo>
                  <a:pt x="112" y="55"/>
                  <a:pt x="112" y="55"/>
                  <a:pt x="113" y="54"/>
                </a:cubicBezTo>
                <a:cubicBezTo>
                  <a:pt x="112" y="54"/>
                  <a:pt x="112" y="54"/>
                  <a:pt x="111" y="54"/>
                </a:cubicBezTo>
                <a:cubicBezTo>
                  <a:pt x="111" y="55"/>
                  <a:pt x="111" y="55"/>
                  <a:pt x="112" y="56"/>
                </a:cubicBezTo>
                <a:close/>
                <a:moveTo>
                  <a:pt x="71" y="48"/>
                </a:moveTo>
                <a:cubicBezTo>
                  <a:pt x="72" y="48"/>
                  <a:pt x="73" y="48"/>
                  <a:pt x="73" y="47"/>
                </a:cubicBezTo>
                <a:cubicBezTo>
                  <a:pt x="73" y="47"/>
                  <a:pt x="72" y="47"/>
                  <a:pt x="71" y="46"/>
                </a:cubicBezTo>
                <a:cubicBezTo>
                  <a:pt x="71" y="47"/>
                  <a:pt x="71" y="47"/>
                  <a:pt x="71" y="48"/>
                </a:cubicBezTo>
                <a:close/>
                <a:moveTo>
                  <a:pt x="166" y="16"/>
                </a:moveTo>
                <a:cubicBezTo>
                  <a:pt x="166" y="16"/>
                  <a:pt x="165" y="16"/>
                  <a:pt x="165" y="16"/>
                </a:cubicBezTo>
                <a:cubicBezTo>
                  <a:pt x="164" y="16"/>
                  <a:pt x="163" y="17"/>
                  <a:pt x="162" y="17"/>
                </a:cubicBezTo>
                <a:cubicBezTo>
                  <a:pt x="162" y="17"/>
                  <a:pt x="162" y="17"/>
                  <a:pt x="162" y="17"/>
                </a:cubicBezTo>
                <a:cubicBezTo>
                  <a:pt x="163" y="17"/>
                  <a:pt x="165" y="17"/>
                  <a:pt x="166" y="16"/>
                </a:cubicBezTo>
                <a:close/>
                <a:moveTo>
                  <a:pt x="79" y="59"/>
                </a:moveTo>
                <a:cubicBezTo>
                  <a:pt x="79" y="59"/>
                  <a:pt x="79" y="60"/>
                  <a:pt x="79" y="61"/>
                </a:cubicBezTo>
                <a:cubicBezTo>
                  <a:pt x="79" y="61"/>
                  <a:pt x="80" y="61"/>
                  <a:pt x="80" y="61"/>
                </a:cubicBezTo>
                <a:cubicBezTo>
                  <a:pt x="80" y="60"/>
                  <a:pt x="80" y="60"/>
                  <a:pt x="79" y="59"/>
                </a:cubicBezTo>
                <a:close/>
                <a:moveTo>
                  <a:pt x="156" y="43"/>
                </a:moveTo>
                <a:cubicBezTo>
                  <a:pt x="156" y="43"/>
                  <a:pt x="156" y="43"/>
                  <a:pt x="156" y="43"/>
                </a:cubicBezTo>
                <a:cubicBezTo>
                  <a:pt x="156" y="43"/>
                  <a:pt x="156" y="43"/>
                  <a:pt x="157" y="43"/>
                </a:cubicBezTo>
                <a:cubicBezTo>
                  <a:pt x="157" y="42"/>
                  <a:pt x="157" y="42"/>
                  <a:pt x="157" y="41"/>
                </a:cubicBezTo>
                <a:cubicBezTo>
                  <a:pt x="156" y="42"/>
                  <a:pt x="156" y="42"/>
                  <a:pt x="156" y="43"/>
                </a:cubicBezTo>
                <a:close/>
                <a:moveTo>
                  <a:pt x="145" y="69"/>
                </a:moveTo>
                <a:cubicBezTo>
                  <a:pt x="146" y="70"/>
                  <a:pt x="146" y="70"/>
                  <a:pt x="147" y="71"/>
                </a:cubicBezTo>
                <a:cubicBezTo>
                  <a:pt x="147" y="70"/>
                  <a:pt x="147" y="69"/>
                  <a:pt x="147" y="68"/>
                </a:cubicBezTo>
                <a:cubicBezTo>
                  <a:pt x="146" y="68"/>
                  <a:pt x="146" y="69"/>
                  <a:pt x="145" y="69"/>
                </a:cubicBezTo>
                <a:close/>
                <a:moveTo>
                  <a:pt x="50" y="48"/>
                </a:moveTo>
                <a:cubicBezTo>
                  <a:pt x="50" y="48"/>
                  <a:pt x="50" y="49"/>
                  <a:pt x="50" y="49"/>
                </a:cubicBezTo>
                <a:cubicBezTo>
                  <a:pt x="50" y="50"/>
                  <a:pt x="50" y="50"/>
                  <a:pt x="51" y="51"/>
                </a:cubicBezTo>
                <a:cubicBezTo>
                  <a:pt x="51" y="50"/>
                  <a:pt x="51" y="50"/>
                  <a:pt x="50" y="48"/>
                </a:cubicBezTo>
                <a:close/>
                <a:moveTo>
                  <a:pt x="87" y="77"/>
                </a:moveTo>
                <a:cubicBezTo>
                  <a:pt x="87" y="78"/>
                  <a:pt x="87" y="78"/>
                  <a:pt x="87" y="78"/>
                </a:cubicBezTo>
                <a:cubicBezTo>
                  <a:pt x="88" y="78"/>
                  <a:pt x="88" y="78"/>
                  <a:pt x="88" y="78"/>
                </a:cubicBezTo>
                <a:cubicBezTo>
                  <a:pt x="88" y="78"/>
                  <a:pt x="88" y="78"/>
                  <a:pt x="88" y="78"/>
                </a:cubicBezTo>
                <a:cubicBezTo>
                  <a:pt x="88" y="77"/>
                  <a:pt x="88" y="77"/>
                  <a:pt x="88" y="76"/>
                </a:cubicBezTo>
                <a:cubicBezTo>
                  <a:pt x="88" y="77"/>
                  <a:pt x="87" y="77"/>
                  <a:pt x="87" y="77"/>
                </a:cubicBezTo>
                <a:close/>
                <a:moveTo>
                  <a:pt x="171" y="64"/>
                </a:moveTo>
                <a:cubicBezTo>
                  <a:pt x="172" y="63"/>
                  <a:pt x="172" y="62"/>
                  <a:pt x="171" y="62"/>
                </a:cubicBezTo>
                <a:cubicBezTo>
                  <a:pt x="170" y="63"/>
                  <a:pt x="170" y="63"/>
                  <a:pt x="171" y="64"/>
                </a:cubicBezTo>
                <a:close/>
                <a:moveTo>
                  <a:pt x="42" y="60"/>
                </a:moveTo>
                <a:cubicBezTo>
                  <a:pt x="42" y="59"/>
                  <a:pt x="42" y="59"/>
                  <a:pt x="42" y="59"/>
                </a:cubicBezTo>
                <a:cubicBezTo>
                  <a:pt x="42" y="58"/>
                  <a:pt x="41" y="57"/>
                  <a:pt x="41" y="57"/>
                </a:cubicBezTo>
                <a:cubicBezTo>
                  <a:pt x="41" y="57"/>
                  <a:pt x="41" y="57"/>
                  <a:pt x="41" y="57"/>
                </a:cubicBezTo>
                <a:cubicBezTo>
                  <a:pt x="41" y="58"/>
                  <a:pt x="41" y="59"/>
                  <a:pt x="42" y="60"/>
                </a:cubicBezTo>
                <a:close/>
                <a:moveTo>
                  <a:pt x="216" y="57"/>
                </a:moveTo>
                <a:cubicBezTo>
                  <a:pt x="215" y="57"/>
                  <a:pt x="215" y="57"/>
                  <a:pt x="215" y="57"/>
                </a:cubicBezTo>
                <a:cubicBezTo>
                  <a:pt x="215" y="58"/>
                  <a:pt x="215" y="58"/>
                  <a:pt x="216" y="59"/>
                </a:cubicBezTo>
                <a:cubicBezTo>
                  <a:pt x="216" y="58"/>
                  <a:pt x="216" y="57"/>
                  <a:pt x="216" y="57"/>
                </a:cubicBezTo>
                <a:close/>
                <a:moveTo>
                  <a:pt x="143" y="47"/>
                </a:moveTo>
                <a:cubicBezTo>
                  <a:pt x="144" y="48"/>
                  <a:pt x="145" y="48"/>
                  <a:pt x="145" y="48"/>
                </a:cubicBezTo>
                <a:cubicBezTo>
                  <a:pt x="145" y="48"/>
                  <a:pt x="146" y="48"/>
                  <a:pt x="146" y="47"/>
                </a:cubicBezTo>
                <a:cubicBezTo>
                  <a:pt x="145" y="47"/>
                  <a:pt x="145" y="47"/>
                  <a:pt x="144" y="46"/>
                </a:cubicBezTo>
                <a:cubicBezTo>
                  <a:pt x="144" y="47"/>
                  <a:pt x="144" y="47"/>
                  <a:pt x="143" y="47"/>
                </a:cubicBezTo>
                <a:close/>
                <a:moveTo>
                  <a:pt x="186" y="44"/>
                </a:moveTo>
                <a:cubicBezTo>
                  <a:pt x="187" y="45"/>
                  <a:pt x="187" y="46"/>
                  <a:pt x="188" y="47"/>
                </a:cubicBezTo>
                <a:cubicBezTo>
                  <a:pt x="188" y="46"/>
                  <a:pt x="188" y="46"/>
                  <a:pt x="188" y="46"/>
                </a:cubicBezTo>
                <a:cubicBezTo>
                  <a:pt x="188" y="45"/>
                  <a:pt x="187" y="45"/>
                  <a:pt x="186" y="44"/>
                </a:cubicBezTo>
                <a:close/>
                <a:moveTo>
                  <a:pt x="224" y="62"/>
                </a:moveTo>
                <a:cubicBezTo>
                  <a:pt x="224" y="62"/>
                  <a:pt x="224" y="61"/>
                  <a:pt x="224" y="60"/>
                </a:cubicBezTo>
                <a:cubicBezTo>
                  <a:pt x="224" y="60"/>
                  <a:pt x="224" y="60"/>
                  <a:pt x="224" y="60"/>
                </a:cubicBezTo>
                <a:cubicBezTo>
                  <a:pt x="223" y="60"/>
                  <a:pt x="223" y="60"/>
                  <a:pt x="223" y="60"/>
                </a:cubicBezTo>
                <a:cubicBezTo>
                  <a:pt x="223" y="61"/>
                  <a:pt x="224" y="62"/>
                  <a:pt x="224" y="62"/>
                </a:cubicBezTo>
                <a:close/>
                <a:moveTo>
                  <a:pt x="157" y="32"/>
                </a:moveTo>
                <a:cubicBezTo>
                  <a:pt x="158" y="31"/>
                  <a:pt x="159" y="30"/>
                  <a:pt x="159" y="30"/>
                </a:cubicBezTo>
                <a:cubicBezTo>
                  <a:pt x="158" y="30"/>
                  <a:pt x="158" y="31"/>
                  <a:pt x="157" y="32"/>
                </a:cubicBezTo>
                <a:cubicBezTo>
                  <a:pt x="157" y="32"/>
                  <a:pt x="157" y="32"/>
                  <a:pt x="157" y="32"/>
                </a:cubicBezTo>
                <a:close/>
                <a:moveTo>
                  <a:pt x="103" y="33"/>
                </a:moveTo>
                <a:cubicBezTo>
                  <a:pt x="103" y="32"/>
                  <a:pt x="103" y="31"/>
                  <a:pt x="103" y="31"/>
                </a:cubicBezTo>
                <a:cubicBezTo>
                  <a:pt x="103" y="31"/>
                  <a:pt x="103" y="31"/>
                  <a:pt x="103" y="31"/>
                </a:cubicBezTo>
                <a:cubicBezTo>
                  <a:pt x="102" y="31"/>
                  <a:pt x="102" y="32"/>
                  <a:pt x="102" y="33"/>
                </a:cubicBezTo>
                <a:cubicBezTo>
                  <a:pt x="102" y="33"/>
                  <a:pt x="102" y="33"/>
                  <a:pt x="103" y="33"/>
                </a:cubicBezTo>
                <a:close/>
                <a:moveTo>
                  <a:pt x="141" y="84"/>
                </a:moveTo>
                <a:cubicBezTo>
                  <a:pt x="141" y="84"/>
                  <a:pt x="141" y="85"/>
                  <a:pt x="141" y="85"/>
                </a:cubicBezTo>
                <a:cubicBezTo>
                  <a:pt x="141" y="85"/>
                  <a:pt x="141" y="86"/>
                  <a:pt x="141" y="87"/>
                </a:cubicBezTo>
                <a:cubicBezTo>
                  <a:pt x="142" y="87"/>
                  <a:pt x="142" y="87"/>
                  <a:pt x="142" y="86"/>
                </a:cubicBezTo>
                <a:cubicBezTo>
                  <a:pt x="142" y="86"/>
                  <a:pt x="141" y="85"/>
                  <a:pt x="141" y="84"/>
                </a:cubicBezTo>
                <a:close/>
                <a:moveTo>
                  <a:pt x="45" y="78"/>
                </a:moveTo>
                <a:cubicBezTo>
                  <a:pt x="45" y="78"/>
                  <a:pt x="45" y="78"/>
                  <a:pt x="45" y="78"/>
                </a:cubicBezTo>
                <a:cubicBezTo>
                  <a:pt x="46" y="77"/>
                  <a:pt x="46" y="77"/>
                  <a:pt x="47" y="76"/>
                </a:cubicBezTo>
                <a:cubicBezTo>
                  <a:pt x="47" y="76"/>
                  <a:pt x="46" y="76"/>
                  <a:pt x="46" y="76"/>
                </a:cubicBezTo>
                <a:cubicBezTo>
                  <a:pt x="46" y="77"/>
                  <a:pt x="45" y="77"/>
                  <a:pt x="45" y="78"/>
                </a:cubicBezTo>
                <a:close/>
                <a:moveTo>
                  <a:pt x="219" y="56"/>
                </a:moveTo>
                <a:cubicBezTo>
                  <a:pt x="219" y="57"/>
                  <a:pt x="219" y="58"/>
                  <a:pt x="218" y="58"/>
                </a:cubicBezTo>
                <a:cubicBezTo>
                  <a:pt x="219" y="58"/>
                  <a:pt x="219" y="58"/>
                  <a:pt x="220" y="58"/>
                </a:cubicBezTo>
                <a:cubicBezTo>
                  <a:pt x="220" y="58"/>
                  <a:pt x="220" y="57"/>
                  <a:pt x="220" y="57"/>
                </a:cubicBezTo>
                <a:cubicBezTo>
                  <a:pt x="220" y="57"/>
                  <a:pt x="220" y="57"/>
                  <a:pt x="219" y="56"/>
                </a:cubicBezTo>
                <a:close/>
                <a:moveTo>
                  <a:pt x="138" y="39"/>
                </a:moveTo>
                <a:cubicBezTo>
                  <a:pt x="139" y="40"/>
                  <a:pt x="139" y="40"/>
                  <a:pt x="140" y="38"/>
                </a:cubicBezTo>
                <a:cubicBezTo>
                  <a:pt x="139" y="38"/>
                  <a:pt x="139" y="38"/>
                  <a:pt x="138" y="39"/>
                </a:cubicBezTo>
                <a:close/>
                <a:moveTo>
                  <a:pt x="30" y="87"/>
                </a:moveTo>
                <a:cubicBezTo>
                  <a:pt x="30" y="89"/>
                  <a:pt x="31" y="90"/>
                  <a:pt x="32" y="90"/>
                </a:cubicBezTo>
                <a:cubicBezTo>
                  <a:pt x="31" y="89"/>
                  <a:pt x="31" y="88"/>
                  <a:pt x="30" y="87"/>
                </a:cubicBezTo>
                <a:close/>
                <a:moveTo>
                  <a:pt x="188" y="77"/>
                </a:moveTo>
                <a:cubicBezTo>
                  <a:pt x="188" y="77"/>
                  <a:pt x="188" y="76"/>
                  <a:pt x="189" y="76"/>
                </a:cubicBezTo>
                <a:cubicBezTo>
                  <a:pt x="188" y="76"/>
                  <a:pt x="187" y="76"/>
                  <a:pt x="187" y="76"/>
                </a:cubicBezTo>
                <a:cubicBezTo>
                  <a:pt x="187" y="77"/>
                  <a:pt x="187" y="77"/>
                  <a:pt x="188" y="77"/>
                </a:cubicBezTo>
                <a:close/>
                <a:moveTo>
                  <a:pt x="169" y="75"/>
                </a:moveTo>
                <a:cubicBezTo>
                  <a:pt x="168" y="76"/>
                  <a:pt x="168" y="76"/>
                  <a:pt x="168" y="78"/>
                </a:cubicBezTo>
                <a:cubicBezTo>
                  <a:pt x="168" y="77"/>
                  <a:pt x="168" y="76"/>
                  <a:pt x="169" y="75"/>
                </a:cubicBezTo>
                <a:close/>
                <a:moveTo>
                  <a:pt x="235" y="44"/>
                </a:moveTo>
                <a:cubicBezTo>
                  <a:pt x="234" y="44"/>
                  <a:pt x="234" y="45"/>
                  <a:pt x="234" y="46"/>
                </a:cubicBezTo>
                <a:cubicBezTo>
                  <a:pt x="235" y="45"/>
                  <a:pt x="235" y="45"/>
                  <a:pt x="235" y="45"/>
                </a:cubicBezTo>
                <a:cubicBezTo>
                  <a:pt x="235" y="44"/>
                  <a:pt x="235" y="44"/>
                  <a:pt x="235" y="44"/>
                </a:cubicBezTo>
                <a:close/>
                <a:moveTo>
                  <a:pt x="221" y="35"/>
                </a:moveTo>
                <a:cubicBezTo>
                  <a:pt x="221" y="35"/>
                  <a:pt x="221" y="35"/>
                  <a:pt x="221" y="35"/>
                </a:cubicBezTo>
                <a:cubicBezTo>
                  <a:pt x="221" y="35"/>
                  <a:pt x="221" y="35"/>
                  <a:pt x="220" y="35"/>
                </a:cubicBezTo>
                <a:cubicBezTo>
                  <a:pt x="220" y="36"/>
                  <a:pt x="221" y="36"/>
                  <a:pt x="221" y="37"/>
                </a:cubicBezTo>
                <a:cubicBezTo>
                  <a:pt x="221" y="36"/>
                  <a:pt x="221" y="35"/>
                  <a:pt x="221" y="35"/>
                </a:cubicBezTo>
                <a:close/>
                <a:moveTo>
                  <a:pt x="150" y="81"/>
                </a:moveTo>
                <a:cubicBezTo>
                  <a:pt x="150" y="82"/>
                  <a:pt x="149" y="83"/>
                  <a:pt x="149" y="84"/>
                </a:cubicBezTo>
                <a:cubicBezTo>
                  <a:pt x="150" y="83"/>
                  <a:pt x="150" y="82"/>
                  <a:pt x="150" y="81"/>
                </a:cubicBezTo>
                <a:cubicBezTo>
                  <a:pt x="150" y="81"/>
                  <a:pt x="150" y="81"/>
                  <a:pt x="150" y="81"/>
                </a:cubicBezTo>
                <a:close/>
                <a:moveTo>
                  <a:pt x="77" y="35"/>
                </a:moveTo>
                <a:cubicBezTo>
                  <a:pt x="77" y="36"/>
                  <a:pt x="78" y="36"/>
                  <a:pt x="78" y="36"/>
                </a:cubicBezTo>
                <a:cubicBezTo>
                  <a:pt x="78" y="36"/>
                  <a:pt x="78" y="35"/>
                  <a:pt x="78" y="35"/>
                </a:cubicBezTo>
                <a:cubicBezTo>
                  <a:pt x="78" y="35"/>
                  <a:pt x="77" y="35"/>
                  <a:pt x="77" y="35"/>
                </a:cubicBezTo>
                <a:close/>
                <a:moveTo>
                  <a:pt x="193" y="17"/>
                </a:moveTo>
                <a:cubicBezTo>
                  <a:pt x="192" y="16"/>
                  <a:pt x="192" y="16"/>
                  <a:pt x="191" y="17"/>
                </a:cubicBezTo>
                <a:cubicBezTo>
                  <a:pt x="191" y="17"/>
                  <a:pt x="191" y="17"/>
                  <a:pt x="191" y="18"/>
                </a:cubicBezTo>
                <a:cubicBezTo>
                  <a:pt x="192" y="17"/>
                  <a:pt x="192" y="17"/>
                  <a:pt x="193" y="17"/>
                </a:cubicBezTo>
                <a:close/>
                <a:moveTo>
                  <a:pt x="151" y="78"/>
                </a:moveTo>
                <a:cubicBezTo>
                  <a:pt x="152" y="77"/>
                  <a:pt x="152" y="77"/>
                  <a:pt x="151" y="77"/>
                </a:cubicBezTo>
                <a:cubicBezTo>
                  <a:pt x="150" y="77"/>
                  <a:pt x="151" y="78"/>
                  <a:pt x="151" y="78"/>
                </a:cubicBezTo>
                <a:close/>
                <a:moveTo>
                  <a:pt x="41" y="70"/>
                </a:moveTo>
                <a:cubicBezTo>
                  <a:pt x="41" y="71"/>
                  <a:pt x="41" y="71"/>
                  <a:pt x="40" y="72"/>
                </a:cubicBezTo>
                <a:cubicBezTo>
                  <a:pt x="41" y="72"/>
                  <a:pt x="41" y="72"/>
                  <a:pt x="41" y="73"/>
                </a:cubicBezTo>
                <a:cubicBezTo>
                  <a:pt x="41" y="72"/>
                  <a:pt x="41" y="72"/>
                  <a:pt x="41" y="71"/>
                </a:cubicBezTo>
                <a:cubicBezTo>
                  <a:pt x="41" y="71"/>
                  <a:pt x="41" y="71"/>
                  <a:pt x="41" y="70"/>
                </a:cubicBezTo>
                <a:close/>
                <a:moveTo>
                  <a:pt x="173" y="30"/>
                </a:moveTo>
                <a:cubicBezTo>
                  <a:pt x="172" y="31"/>
                  <a:pt x="173" y="31"/>
                  <a:pt x="172" y="32"/>
                </a:cubicBezTo>
                <a:cubicBezTo>
                  <a:pt x="173" y="32"/>
                  <a:pt x="173" y="31"/>
                  <a:pt x="173" y="30"/>
                </a:cubicBezTo>
                <a:close/>
                <a:moveTo>
                  <a:pt x="223" y="70"/>
                </a:moveTo>
                <a:cubicBezTo>
                  <a:pt x="224" y="69"/>
                  <a:pt x="224" y="69"/>
                  <a:pt x="224" y="68"/>
                </a:cubicBezTo>
                <a:cubicBezTo>
                  <a:pt x="223" y="68"/>
                  <a:pt x="223" y="68"/>
                  <a:pt x="223" y="68"/>
                </a:cubicBezTo>
                <a:cubicBezTo>
                  <a:pt x="223" y="68"/>
                  <a:pt x="223" y="68"/>
                  <a:pt x="222" y="68"/>
                </a:cubicBezTo>
                <a:cubicBezTo>
                  <a:pt x="223" y="69"/>
                  <a:pt x="223" y="69"/>
                  <a:pt x="223" y="70"/>
                </a:cubicBezTo>
                <a:close/>
                <a:moveTo>
                  <a:pt x="181" y="32"/>
                </a:moveTo>
                <a:cubicBezTo>
                  <a:pt x="181" y="32"/>
                  <a:pt x="181" y="32"/>
                  <a:pt x="181" y="32"/>
                </a:cubicBezTo>
                <a:cubicBezTo>
                  <a:pt x="181" y="33"/>
                  <a:pt x="180" y="33"/>
                  <a:pt x="180" y="34"/>
                </a:cubicBezTo>
                <a:cubicBezTo>
                  <a:pt x="181" y="33"/>
                  <a:pt x="181" y="33"/>
                  <a:pt x="181" y="33"/>
                </a:cubicBezTo>
                <a:cubicBezTo>
                  <a:pt x="181" y="33"/>
                  <a:pt x="181" y="33"/>
                  <a:pt x="181" y="33"/>
                </a:cubicBezTo>
                <a:cubicBezTo>
                  <a:pt x="181" y="32"/>
                  <a:pt x="181" y="32"/>
                  <a:pt x="181" y="32"/>
                </a:cubicBezTo>
                <a:close/>
                <a:moveTo>
                  <a:pt x="150" y="47"/>
                </a:moveTo>
                <a:cubicBezTo>
                  <a:pt x="150" y="47"/>
                  <a:pt x="150" y="46"/>
                  <a:pt x="150" y="45"/>
                </a:cubicBezTo>
                <a:cubicBezTo>
                  <a:pt x="150" y="46"/>
                  <a:pt x="150" y="47"/>
                  <a:pt x="150" y="47"/>
                </a:cubicBezTo>
                <a:close/>
                <a:moveTo>
                  <a:pt x="110" y="51"/>
                </a:moveTo>
                <a:cubicBezTo>
                  <a:pt x="110" y="51"/>
                  <a:pt x="110" y="50"/>
                  <a:pt x="110" y="50"/>
                </a:cubicBezTo>
                <a:cubicBezTo>
                  <a:pt x="110" y="50"/>
                  <a:pt x="109" y="50"/>
                  <a:pt x="109" y="50"/>
                </a:cubicBezTo>
                <a:cubicBezTo>
                  <a:pt x="109" y="50"/>
                  <a:pt x="109" y="50"/>
                  <a:pt x="109" y="50"/>
                </a:cubicBezTo>
                <a:cubicBezTo>
                  <a:pt x="109" y="50"/>
                  <a:pt x="109" y="51"/>
                  <a:pt x="110" y="51"/>
                </a:cubicBezTo>
                <a:close/>
                <a:moveTo>
                  <a:pt x="140" y="77"/>
                </a:moveTo>
                <a:cubicBezTo>
                  <a:pt x="139" y="78"/>
                  <a:pt x="139" y="79"/>
                  <a:pt x="141" y="80"/>
                </a:cubicBezTo>
                <a:cubicBezTo>
                  <a:pt x="140" y="79"/>
                  <a:pt x="140" y="78"/>
                  <a:pt x="140" y="77"/>
                </a:cubicBezTo>
                <a:close/>
                <a:moveTo>
                  <a:pt x="91" y="23"/>
                </a:moveTo>
                <a:cubicBezTo>
                  <a:pt x="91" y="22"/>
                  <a:pt x="91" y="22"/>
                  <a:pt x="89" y="22"/>
                </a:cubicBezTo>
                <a:cubicBezTo>
                  <a:pt x="89" y="22"/>
                  <a:pt x="90" y="23"/>
                  <a:pt x="91" y="23"/>
                </a:cubicBezTo>
                <a:close/>
                <a:moveTo>
                  <a:pt x="152" y="64"/>
                </a:moveTo>
                <a:cubicBezTo>
                  <a:pt x="152" y="64"/>
                  <a:pt x="152" y="65"/>
                  <a:pt x="152" y="66"/>
                </a:cubicBezTo>
                <a:cubicBezTo>
                  <a:pt x="152" y="65"/>
                  <a:pt x="153" y="65"/>
                  <a:pt x="153" y="64"/>
                </a:cubicBezTo>
                <a:cubicBezTo>
                  <a:pt x="153" y="64"/>
                  <a:pt x="152" y="64"/>
                  <a:pt x="152" y="64"/>
                </a:cubicBezTo>
                <a:close/>
                <a:moveTo>
                  <a:pt x="19" y="87"/>
                </a:moveTo>
                <a:cubicBezTo>
                  <a:pt x="19" y="87"/>
                  <a:pt x="19" y="87"/>
                  <a:pt x="20" y="87"/>
                </a:cubicBezTo>
                <a:cubicBezTo>
                  <a:pt x="19" y="86"/>
                  <a:pt x="19" y="86"/>
                  <a:pt x="19" y="86"/>
                </a:cubicBezTo>
                <a:cubicBezTo>
                  <a:pt x="19" y="86"/>
                  <a:pt x="19" y="87"/>
                  <a:pt x="19" y="87"/>
                </a:cubicBezTo>
                <a:close/>
                <a:moveTo>
                  <a:pt x="71" y="85"/>
                </a:moveTo>
                <a:cubicBezTo>
                  <a:pt x="72" y="84"/>
                  <a:pt x="72" y="84"/>
                  <a:pt x="71" y="83"/>
                </a:cubicBezTo>
                <a:cubicBezTo>
                  <a:pt x="71" y="84"/>
                  <a:pt x="71" y="84"/>
                  <a:pt x="71" y="85"/>
                </a:cubicBezTo>
                <a:close/>
                <a:moveTo>
                  <a:pt x="41" y="34"/>
                </a:moveTo>
                <a:cubicBezTo>
                  <a:pt x="41" y="34"/>
                  <a:pt x="41" y="33"/>
                  <a:pt x="42" y="33"/>
                </a:cubicBezTo>
                <a:cubicBezTo>
                  <a:pt x="41" y="33"/>
                  <a:pt x="41" y="33"/>
                  <a:pt x="41" y="33"/>
                </a:cubicBezTo>
                <a:cubicBezTo>
                  <a:pt x="41" y="33"/>
                  <a:pt x="41" y="34"/>
                  <a:pt x="40" y="34"/>
                </a:cubicBezTo>
                <a:cubicBezTo>
                  <a:pt x="40" y="34"/>
                  <a:pt x="40" y="34"/>
                  <a:pt x="40" y="34"/>
                </a:cubicBezTo>
                <a:cubicBezTo>
                  <a:pt x="41" y="34"/>
                  <a:pt x="41" y="34"/>
                  <a:pt x="41" y="34"/>
                </a:cubicBezTo>
                <a:close/>
                <a:moveTo>
                  <a:pt x="81" y="63"/>
                </a:moveTo>
                <a:cubicBezTo>
                  <a:pt x="80" y="63"/>
                  <a:pt x="80" y="63"/>
                  <a:pt x="79" y="63"/>
                </a:cubicBezTo>
                <a:cubicBezTo>
                  <a:pt x="79" y="64"/>
                  <a:pt x="80" y="64"/>
                  <a:pt x="80" y="65"/>
                </a:cubicBezTo>
                <a:cubicBezTo>
                  <a:pt x="80" y="64"/>
                  <a:pt x="80" y="64"/>
                  <a:pt x="81" y="63"/>
                </a:cubicBezTo>
                <a:close/>
                <a:moveTo>
                  <a:pt x="178" y="65"/>
                </a:moveTo>
                <a:cubicBezTo>
                  <a:pt x="178" y="65"/>
                  <a:pt x="178" y="65"/>
                  <a:pt x="178" y="65"/>
                </a:cubicBezTo>
                <a:cubicBezTo>
                  <a:pt x="179" y="65"/>
                  <a:pt x="179" y="65"/>
                  <a:pt x="179" y="65"/>
                </a:cubicBezTo>
                <a:cubicBezTo>
                  <a:pt x="179" y="64"/>
                  <a:pt x="180" y="64"/>
                  <a:pt x="180" y="63"/>
                </a:cubicBezTo>
                <a:cubicBezTo>
                  <a:pt x="179" y="64"/>
                  <a:pt x="179" y="64"/>
                  <a:pt x="178" y="65"/>
                </a:cubicBezTo>
                <a:close/>
                <a:moveTo>
                  <a:pt x="12" y="73"/>
                </a:moveTo>
                <a:cubicBezTo>
                  <a:pt x="13" y="73"/>
                  <a:pt x="13" y="73"/>
                  <a:pt x="12" y="72"/>
                </a:cubicBezTo>
                <a:cubicBezTo>
                  <a:pt x="12" y="72"/>
                  <a:pt x="12" y="73"/>
                  <a:pt x="12" y="73"/>
                </a:cubicBezTo>
                <a:close/>
                <a:moveTo>
                  <a:pt x="13" y="83"/>
                </a:moveTo>
                <a:cubicBezTo>
                  <a:pt x="13" y="84"/>
                  <a:pt x="13" y="84"/>
                  <a:pt x="13" y="85"/>
                </a:cubicBezTo>
                <a:cubicBezTo>
                  <a:pt x="13" y="84"/>
                  <a:pt x="13" y="84"/>
                  <a:pt x="13" y="83"/>
                </a:cubicBezTo>
                <a:close/>
                <a:moveTo>
                  <a:pt x="115" y="30"/>
                </a:moveTo>
                <a:cubicBezTo>
                  <a:pt x="115" y="31"/>
                  <a:pt x="115" y="31"/>
                  <a:pt x="116" y="31"/>
                </a:cubicBezTo>
                <a:cubicBezTo>
                  <a:pt x="116" y="31"/>
                  <a:pt x="116" y="30"/>
                  <a:pt x="116" y="30"/>
                </a:cubicBezTo>
                <a:cubicBezTo>
                  <a:pt x="115" y="30"/>
                  <a:pt x="115" y="30"/>
                  <a:pt x="115" y="30"/>
                </a:cubicBezTo>
                <a:close/>
                <a:moveTo>
                  <a:pt x="115" y="54"/>
                </a:moveTo>
                <a:cubicBezTo>
                  <a:pt x="116" y="54"/>
                  <a:pt x="116" y="54"/>
                  <a:pt x="117" y="53"/>
                </a:cubicBezTo>
                <a:cubicBezTo>
                  <a:pt x="116" y="53"/>
                  <a:pt x="116" y="53"/>
                  <a:pt x="115" y="54"/>
                </a:cubicBezTo>
                <a:close/>
                <a:moveTo>
                  <a:pt x="43" y="56"/>
                </a:moveTo>
                <a:cubicBezTo>
                  <a:pt x="43" y="55"/>
                  <a:pt x="43" y="55"/>
                  <a:pt x="43" y="55"/>
                </a:cubicBezTo>
                <a:cubicBezTo>
                  <a:pt x="43" y="55"/>
                  <a:pt x="43" y="55"/>
                  <a:pt x="42" y="55"/>
                </a:cubicBezTo>
                <a:cubicBezTo>
                  <a:pt x="42" y="55"/>
                  <a:pt x="42" y="55"/>
                  <a:pt x="43" y="55"/>
                </a:cubicBezTo>
                <a:cubicBezTo>
                  <a:pt x="43" y="56"/>
                  <a:pt x="43" y="56"/>
                  <a:pt x="43" y="56"/>
                </a:cubicBezTo>
                <a:close/>
                <a:moveTo>
                  <a:pt x="137" y="73"/>
                </a:moveTo>
                <a:cubicBezTo>
                  <a:pt x="137" y="74"/>
                  <a:pt x="137" y="74"/>
                  <a:pt x="138" y="73"/>
                </a:cubicBezTo>
                <a:cubicBezTo>
                  <a:pt x="138" y="73"/>
                  <a:pt x="137" y="73"/>
                  <a:pt x="137" y="73"/>
                </a:cubicBezTo>
                <a:close/>
                <a:moveTo>
                  <a:pt x="114" y="51"/>
                </a:moveTo>
                <a:cubicBezTo>
                  <a:pt x="114" y="50"/>
                  <a:pt x="114" y="50"/>
                  <a:pt x="113" y="49"/>
                </a:cubicBezTo>
                <a:cubicBezTo>
                  <a:pt x="113" y="50"/>
                  <a:pt x="113" y="50"/>
                  <a:pt x="114" y="51"/>
                </a:cubicBezTo>
                <a:close/>
                <a:moveTo>
                  <a:pt x="46" y="38"/>
                </a:moveTo>
                <a:cubicBezTo>
                  <a:pt x="46" y="39"/>
                  <a:pt x="46" y="39"/>
                  <a:pt x="46" y="40"/>
                </a:cubicBezTo>
                <a:cubicBezTo>
                  <a:pt x="46" y="39"/>
                  <a:pt x="47" y="39"/>
                  <a:pt x="47" y="39"/>
                </a:cubicBezTo>
                <a:cubicBezTo>
                  <a:pt x="47" y="39"/>
                  <a:pt x="46" y="38"/>
                  <a:pt x="46" y="38"/>
                </a:cubicBezTo>
                <a:close/>
                <a:moveTo>
                  <a:pt x="112" y="72"/>
                </a:moveTo>
                <a:cubicBezTo>
                  <a:pt x="112" y="72"/>
                  <a:pt x="113" y="72"/>
                  <a:pt x="113" y="72"/>
                </a:cubicBezTo>
                <a:cubicBezTo>
                  <a:pt x="112" y="72"/>
                  <a:pt x="112" y="72"/>
                  <a:pt x="112" y="71"/>
                </a:cubicBezTo>
                <a:cubicBezTo>
                  <a:pt x="112" y="71"/>
                  <a:pt x="112" y="72"/>
                  <a:pt x="112" y="72"/>
                </a:cubicBezTo>
                <a:cubicBezTo>
                  <a:pt x="112" y="72"/>
                  <a:pt x="112" y="72"/>
                  <a:pt x="112" y="72"/>
                </a:cubicBezTo>
                <a:close/>
                <a:moveTo>
                  <a:pt x="83" y="76"/>
                </a:moveTo>
                <a:cubicBezTo>
                  <a:pt x="83" y="76"/>
                  <a:pt x="83" y="76"/>
                  <a:pt x="83" y="76"/>
                </a:cubicBezTo>
                <a:cubicBezTo>
                  <a:pt x="83" y="77"/>
                  <a:pt x="82" y="77"/>
                  <a:pt x="82" y="77"/>
                </a:cubicBezTo>
                <a:cubicBezTo>
                  <a:pt x="82" y="77"/>
                  <a:pt x="83" y="78"/>
                  <a:pt x="83" y="78"/>
                </a:cubicBezTo>
                <a:cubicBezTo>
                  <a:pt x="83" y="77"/>
                  <a:pt x="83" y="77"/>
                  <a:pt x="83" y="76"/>
                </a:cubicBezTo>
                <a:close/>
                <a:moveTo>
                  <a:pt x="183" y="81"/>
                </a:moveTo>
                <a:cubicBezTo>
                  <a:pt x="182" y="82"/>
                  <a:pt x="182" y="82"/>
                  <a:pt x="183" y="82"/>
                </a:cubicBezTo>
                <a:cubicBezTo>
                  <a:pt x="183" y="82"/>
                  <a:pt x="183" y="82"/>
                  <a:pt x="183" y="81"/>
                </a:cubicBezTo>
                <a:close/>
                <a:moveTo>
                  <a:pt x="162" y="47"/>
                </a:moveTo>
                <a:cubicBezTo>
                  <a:pt x="162" y="47"/>
                  <a:pt x="162" y="48"/>
                  <a:pt x="162" y="49"/>
                </a:cubicBezTo>
                <a:cubicBezTo>
                  <a:pt x="163" y="48"/>
                  <a:pt x="163" y="48"/>
                  <a:pt x="162" y="47"/>
                </a:cubicBezTo>
                <a:close/>
                <a:moveTo>
                  <a:pt x="135" y="38"/>
                </a:moveTo>
                <a:cubicBezTo>
                  <a:pt x="135" y="37"/>
                  <a:pt x="135" y="37"/>
                  <a:pt x="134" y="37"/>
                </a:cubicBezTo>
                <a:cubicBezTo>
                  <a:pt x="134" y="37"/>
                  <a:pt x="135" y="37"/>
                  <a:pt x="135" y="38"/>
                </a:cubicBezTo>
                <a:close/>
                <a:moveTo>
                  <a:pt x="149" y="38"/>
                </a:moveTo>
                <a:cubicBezTo>
                  <a:pt x="149" y="38"/>
                  <a:pt x="149" y="38"/>
                  <a:pt x="149" y="38"/>
                </a:cubicBezTo>
                <a:cubicBezTo>
                  <a:pt x="149" y="38"/>
                  <a:pt x="150" y="38"/>
                  <a:pt x="150" y="38"/>
                </a:cubicBezTo>
                <a:cubicBezTo>
                  <a:pt x="150" y="38"/>
                  <a:pt x="150" y="38"/>
                  <a:pt x="150" y="37"/>
                </a:cubicBezTo>
                <a:cubicBezTo>
                  <a:pt x="150" y="38"/>
                  <a:pt x="150" y="38"/>
                  <a:pt x="149" y="38"/>
                </a:cubicBezTo>
                <a:close/>
                <a:moveTo>
                  <a:pt x="187" y="73"/>
                </a:moveTo>
                <a:cubicBezTo>
                  <a:pt x="186" y="73"/>
                  <a:pt x="186" y="73"/>
                  <a:pt x="185" y="74"/>
                </a:cubicBezTo>
                <a:cubicBezTo>
                  <a:pt x="186" y="74"/>
                  <a:pt x="187" y="74"/>
                  <a:pt x="187" y="73"/>
                </a:cubicBezTo>
                <a:close/>
                <a:moveTo>
                  <a:pt x="95" y="53"/>
                </a:moveTo>
                <a:cubicBezTo>
                  <a:pt x="95" y="53"/>
                  <a:pt x="95" y="53"/>
                  <a:pt x="95" y="54"/>
                </a:cubicBezTo>
                <a:cubicBezTo>
                  <a:pt x="95" y="54"/>
                  <a:pt x="95" y="54"/>
                  <a:pt x="96" y="54"/>
                </a:cubicBezTo>
                <a:cubicBezTo>
                  <a:pt x="96" y="53"/>
                  <a:pt x="95" y="53"/>
                  <a:pt x="95" y="53"/>
                </a:cubicBezTo>
                <a:close/>
                <a:moveTo>
                  <a:pt x="137" y="78"/>
                </a:moveTo>
                <a:cubicBezTo>
                  <a:pt x="137" y="78"/>
                  <a:pt x="137" y="78"/>
                  <a:pt x="137" y="78"/>
                </a:cubicBezTo>
                <a:cubicBezTo>
                  <a:pt x="136" y="79"/>
                  <a:pt x="136" y="79"/>
                  <a:pt x="136" y="80"/>
                </a:cubicBezTo>
                <a:cubicBezTo>
                  <a:pt x="136" y="79"/>
                  <a:pt x="137" y="79"/>
                  <a:pt x="137" y="78"/>
                </a:cubicBezTo>
                <a:close/>
                <a:moveTo>
                  <a:pt x="252" y="70"/>
                </a:moveTo>
                <a:cubicBezTo>
                  <a:pt x="252" y="70"/>
                  <a:pt x="252" y="70"/>
                  <a:pt x="252" y="70"/>
                </a:cubicBezTo>
                <a:cubicBezTo>
                  <a:pt x="252" y="71"/>
                  <a:pt x="252" y="72"/>
                  <a:pt x="252" y="73"/>
                </a:cubicBezTo>
                <a:cubicBezTo>
                  <a:pt x="252" y="73"/>
                  <a:pt x="252" y="73"/>
                  <a:pt x="252" y="73"/>
                </a:cubicBezTo>
                <a:cubicBezTo>
                  <a:pt x="252" y="72"/>
                  <a:pt x="252" y="71"/>
                  <a:pt x="252" y="70"/>
                </a:cubicBezTo>
                <a:close/>
                <a:moveTo>
                  <a:pt x="153" y="55"/>
                </a:moveTo>
                <a:cubicBezTo>
                  <a:pt x="153" y="56"/>
                  <a:pt x="153" y="56"/>
                  <a:pt x="153" y="57"/>
                </a:cubicBezTo>
                <a:cubicBezTo>
                  <a:pt x="153" y="56"/>
                  <a:pt x="153" y="56"/>
                  <a:pt x="153" y="55"/>
                </a:cubicBezTo>
                <a:close/>
                <a:moveTo>
                  <a:pt x="54" y="27"/>
                </a:moveTo>
                <a:cubicBezTo>
                  <a:pt x="55" y="26"/>
                  <a:pt x="55" y="26"/>
                  <a:pt x="54" y="25"/>
                </a:cubicBezTo>
                <a:cubicBezTo>
                  <a:pt x="54" y="26"/>
                  <a:pt x="54" y="26"/>
                  <a:pt x="54" y="27"/>
                </a:cubicBezTo>
                <a:close/>
                <a:moveTo>
                  <a:pt x="176" y="46"/>
                </a:moveTo>
                <a:cubicBezTo>
                  <a:pt x="177" y="45"/>
                  <a:pt x="177" y="45"/>
                  <a:pt x="176" y="44"/>
                </a:cubicBezTo>
                <a:cubicBezTo>
                  <a:pt x="176" y="45"/>
                  <a:pt x="176" y="45"/>
                  <a:pt x="176" y="46"/>
                </a:cubicBezTo>
                <a:close/>
                <a:moveTo>
                  <a:pt x="229" y="39"/>
                </a:moveTo>
                <a:cubicBezTo>
                  <a:pt x="230" y="39"/>
                  <a:pt x="230" y="39"/>
                  <a:pt x="230" y="39"/>
                </a:cubicBezTo>
                <a:cubicBezTo>
                  <a:pt x="230" y="39"/>
                  <a:pt x="229" y="38"/>
                  <a:pt x="229" y="37"/>
                </a:cubicBezTo>
                <a:cubicBezTo>
                  <a:pt x="229" y="37"/>
                  <a:pt x="229" y="37"/>
                  <a:pt x="229" y="37"/>
                </a:cubicBezTo>
                <a:cubicBezTo>
                  <a:pt x="229" y="38"/>
                  <a:pt x="229" y="39"/>
                  <a:pt x="229" y="39"/>
                </a:cubicBezTo>
                <a:close/>
                <a:moveTo>
                  <a:pt x="85" y="17"/>
                </a:moveTo>
                <a:cubicBezTo>
                  <a:pt x="85" y="17"/>
                  <a:pt x="85" y="17"/>
                  <a:pt x="85" y="17"/>
                </a:cubicBezTo>
                <a:cubicBezTo>
                  <a:pt x="84" y="17"/>
                  <a:pt x="83" y="17"/>
                  <a:pt x="82" y="17"/>
                </a:cubicBezTo>
                <a:cubicBezTo>
                  <a:pt x="82" y="17"/>
                  <a:pt x="82" y="17"/>
                  <a:pt x="82" y="17"/>
                </a:cubicBezTo>
                <a:cubicBezTo>
                  <a:pt x="83" y="17"/>
                  <a:pt x="84" y="17"/>
                  <a:pt x="85" y="17"/>
                </a:cubicBezTo>
                <a:close/>
                <a:moveTo>
                  <a:pt x="78" y="55"/>
                </a:moveTo>
                <a:cubicBezTo>
                  <a:pt x="77" y="54"/>
                  <a:pt x="77" y="54"/>
                  <a:pt x="77" y="55"/>
                </a:cubicBezTo>
                <a:cubicBezTo>
                  <a:pt x="77" y="55"/>
                  <a:pt x="78" y="55"/>
                  <a:pt x="78" y="55"/>
                </a:cubicBezTo>
                <a:close/>
                <a:moveTo>
                  <a:pt x="156" y="56"/>
                </a:moveTo>
                <a:cubicBezTo>
                  <a:pt x="155" y="57"/>
                  <a:pt x="155" y="57"/>
                  <a:pt x="155" y="57"/>
                </a:cubicBezTo>
                <a:cubicBezTo>
                  <a:pt x="156" y="57"/>
                  <a:pt x="156" y="57"/>
                  <a:pt x="156" y="56"/>
                </a:cubicBezTo>
                <a:close/>
                <a:moveTo>
                  <a:pt x="137" y="88"/>
                </a:moveTo>
                <a:cubicBezTo>
                  <a:pt x="137" y="89"/>
                  <a:pt x="137" y="89"/>
                  <a:pt x="138" y="89"/>
                </a:cubicBezTo>
                <a:cubicBezTo>
                  <a:pt x="138" y="88"/>
                  <a:pt x="137" y="88"/>
                  <a:pt x="137" y="88"/>
                </a:cubicBezTo>
                <a:close/>
                <a:moveTo>
                  <a:pt x="40" y="79"/>
                </a:moveTo>
                <a:cubicBezTo>
                  <a:pt x="40" y="78"/>
                  <a:pt x="41" y="78"/>
                  <a:pt x="40" y="77"/>
                </a:cubicBezTo>
                <a:cubicBezTo>
                  <a:pt x="40" y="78"/>
                  <a:pt x="40" y="78"/>
                  <a:pt x="40" y="79"/>
                </a:cubicBezTo>
                <a:close/>
                <a:moveTo>
                  <a:pt x="34" y="52"/>
                </a:moveTo>
                <a:cubicBezTo>
                  <a:pt x="34" y="53"/>
                  <a:pt x="34" y="53"/>
                  <a:pt x="35" y="53"/>
                </a:cubicBezTo>
                <a:cubicBezTo>
                  <a:pt x="35" y="53"/>
                  <a:pt x="34" y="52"/>
                  <a:pt x="34" y="52"/>
                </a:cubicBezTo>
                <a:close/>
                <a:moveTo>
                  <a:pt x="233" y="59"/>
                </a:moveTo>
                <a:cubicBezTo>
                  <a:pt x="233" y="58"/>
                  <a:pt x="233" y="58"/>
                  <a:pt x="233" y="57"/>
                </a:cubicBezTo>
                <a:cubicBezTo>
                  <a:pt x="233" y="58"/>
                  <a:pt x="233" y="58"/>
                  <a:pt x="233" y="59"/>
                </a:cubicBezTo>
                <a:close/>
                <a:moveTo>
                  <a:pt x="108" y="90"/>
                </a:moveTo>
                <a:cubicBezTo>
                  <a:pt x="108" y="90"/>
                  <a:pt x="108" y="89"/>
                  <a:pt x="108" y="89"/>
                </a:cubicBezTo>
                <a:cubicBezTo>
                  <a:pt x="108" y="89"/>
                  <a:pt x="108" y="89"/>
                  <a:pt x="108" y="90"/>
                </a:cubicBezTo>
                <a:close/>
                <a:moveTo>
                  <a:pt x="181" y="59"/>
                </a:moveTo>
                <a:cubicBezTo>
                  <a:pt x="182" y="59"/>
                  <a:pt x="182" y="59"/>
                  <a:pt x="182" y="59"/>
                </a:cubicBezTo>
                <a:cubicBezTo>
                  <a:pt x="182" y="59"/>
                  <a:pt x="181" y="58"/>
                  <a:pt x="181" y="59"/>
                </a:cubicBezTo>
                <a:close/>
                <a:moveTo>
                  <a:pt x="213" y="47"/>
                </a:moveTo>
                <a:cubicBezTo>
                  <a:pt x="213" y="47"/>
                  <a:pt x="213" y="47"/>
                  <a:pt x="213" y="47"/>
                </a:cubicBezTo>
                <a:cubicBezTo>
                  <a:pt x="213" y="47"/>
                  <a:pt x="213" y="48"/>
                  <a:pt x="213" y="48"/>
                </a:cubicBezTo>
                <a:cubicBezTo>
                  <a:pt x="214" y="48"/>
                  <a:pt x="214" y="47"/>
                  <a:pt x="214" y="47"/>
                </a:cubicBezTo>
                <a:cubicBezTo>
                  <a:pt x="214" y="47"/>
                  <a:pt x="214" y="47"/>
                  <a:pt x="213" y="47"/>
                </a:cubicBezTo>
                <a:close/>
                <a:moveTo>
                  <a:pt x="181" y="49"/>
                </a:moveTo>
                <a:cubicBezTo>
                  <a:pt x="181" y="49"/>
                  <a:pt x="181" y="49"/>
                  <a:pt x="182" y="49"/>
                </a:cubicBezTo>
                <a:cubicBezTo>
                  <a:pt x="182" y="49"/>
                  <a:pt x="181" y="49"/>
                  <a:pt x="181" y="49"/>
                </a:cubicBezTo>
                <a:close/>
                <a:moveTo>
                  <a:pt x="162" y="87"/>
                </a:moveTo>
                <a:cubicBezTo>
                  <a:pt x="162" y="87"/>
                  <a:pt x="162" y="87"/>
                  <a:pt x="162" y="86"/>
                </a:cubicBezTo>
                <a:cubicBezTo>
                  <a:pt x="162" y="87"/>
                  <a:pt x="162" y="87"/>
                  <a:pt x="162" y="87"/>
                </a:cubicBezTo>
                <a:close/>
                <a:moveTo>
                  <a:pt x="97" y="59"/>
                </a:moveTo>
                <a:cubicBezTo>
                  <a:pt x="97" y="59"/>
                  <a:pt x="97" y="59"/>
                  <a:pt x="97" y="59"/>
                </a:cubicBezTo>
                <a:cubicBezTo>
                  <a:pt x="97" y="58"/>
                  <a:pt x="97" y="58"/>
                  <a:pt x="97" y="58"/>
                </a:cubicBezTo>
                <a:cubicBezTo>
                  <a:pt x="96" y="58"/>
                  <a:pt x="96" y="58"/>
                  <a:pt x="97" y="59"/>
                </a:cubicBezTo>
                <a:close/>
                <a:moveTo>
                  <a:pt x="139" y="87"/>
                </a:moveTo>
                <a:cubicBezTo>
                  <a:pt x="139" y="86"/>
                  <a:pt x="139" y="86"/>
                  <a:pt x="139" y="86"/>
                </a:cubicBezTo>
                <a:cubicBezTo>
                  <a:pt x="138" y="86"/>
                  <a:pt x="138" y="86"/>
                  <a:pt x="139" y="87"/>
                </a:cubicBezTo>
                <a:close/>
                <a:moveTo>
                  <a:pt x="140" y="46"/>
                </a:moveTo>
                <a:cubicBezTo>
                  <a:pt x="140" y="46"/>
                  <a:pt x="140" y="46"/>
                  <a:pt x="139" y="46"/>
                </a:cubicBezTo>
                <a:cubicBezTo>
                  <a:pt x="140" y="46"/>
                  <a:pt x="140" y="46"/>
                  <a:pt x="140" y="47"/>
                </a:cubicBezTo>
                <a:cubicBezTo>
                  <a:pt x="140" y="46"/>
                  <a:pt x="140" y="46"/>
                  <a:pt x="140" y="46"/>
                </a:cubicBezTo>
                <a:close/>
                <a:moveTo>
                  <a:pt x="214" y="68"/>
                </a:moveTo>
                <a:cubicBezTo>
                  <a:pt x="214" y="68"/>
                  <a:pt x="214" y="67"/>
                  <a:pt x="214" y="67"/>
                </a:cubicBezTo>
                <a:cubicBezTo>
                  <a:pt x="214" y="67"/>
                  <a:pt x="214" y="68"/>
                  <a:pt x="214" y="68"/>
                </a:cubicBezTo>
                <a:close/>
                <a:moveTo>
                  <a:pt x="78" y="66"/>
                </a:moveTo>
                <a:cubicBezTo>
                  <a:pt x="78" y="66"/>
                  <a:pt x="78" y="66"/>
                  <a:pt x="78" y="66"/>
                </a:cubicBezTo>
                <a:cubicBezTo>
                  <a:pt x="78" y="66"/>
                  <a:pt x="78" y="67"/>
                  <a:pt x="78" y="67"/>
                </a:cubicBezTo>
                <a:cubicBezTo>
                  <a:pt x="79" y="66"/>
                  <a:pt x="78" y="66"/>
                  <a:pt x="78" y="66"/>
                </a:cubicBezTo>
                <a:close/>
                <a:moveTo>
                  <a:pt x="153" y="80"/>
                </a:moveTo>
                <a:cubicBezTo>
                  <a:pt x="154" y="80"/>
                  <a:pt x="154" y="80"/>
                  <a:pt x="154" y="80"/>
                </a:cubicBezTo>
                <a:cubicBezTo>
                  <a:pt x="153" y="80"/>
                  <a:pt x="153" y="80"/>
                  <a:pt x="153" y="80"/>
                </a:cubicBezTo>
                <a:close/>
                <a:moveTo>
                  <a:pt x="92" y="39"/>
                </a:moveTo>
                <a:cubicBezTo>
                  <a:pt x="92" y="39"/>
                  <a:pt x="92" y="38"/>
                  <a:pt x="93" y="38"/>
                </a:cubicBezTo>
                <a:cubicBezTo>
                  <a:pt x="92" y="38"/>
                  <a:pt x="92" y="38"/>
                  <a:pt x="92" y="38"/>
                </a:cubicBezTo>
                <a:cubicBezTo>
                  <a:pt x="92" y="38"/>
                  <a:pt x="92" y="39"/>
                  <a:pt x="92" y="39"/>
                </a:cubicBezTo>
                <a:close/>
                <a:moveTo>
                  <a:pt x="181" y="66"/>
                </a:moveTo>
                <a:cubicBezTo>
                  <a:pt x="180" y="67"/>
                  <a:pt x="180" y="67"/>
                  <a:pt x="181" y="67"/>
                </a:cubicBezTo>
                <a:cubicBezTo>
                  <a:pt x="181" y="67"/>
                  <a:pt x="181" y="67"/>
                  <a:pt x="181" y="66"/>
                </a:cubicBezTo>
                <a:close/>
                <a:moveTo>
                  <a:pt x="81" y="72"/>
                </a:moveTo>
                <a:cubicBezTo>
                  <a:pt x="81" y="72"/>
                  <a:pt x="81" y="73"/>
                  <a:pt x="81" y="73"/>
                </a:cubicBezTo>
                <a:cubicBezTo>
                  <a:pt x="81" y="72"/>
                  <a:pt x="81" y="72"/>
                  <a:pt x="81" y="71"/>
                </a:cubicBezTo>
                <a:cubicBezTo>
                  <a:pt x="81" y="72"/>
                  <a:pt x="81" y="72"/>
                  <a:pt x="81" y="72"/>
                </a:cubicBezTo>
                <a:close/>
                <a:moveTo>
                  <a:pt x="41" y="86"/>
                </a:moveTo>
                <a:cubicBezTo>
                  <a:pt x="41" y="86"/>
                  <a:pt x="41" y="86"/>
                  <a:pt x="41" y="86"/>
                </a:cubicBezTo>
                <a:cubicBezTo>
                  <a:pt x="41" y="87"/>
                  <a:pt x="41" y="87"/>
                  <a:pt x="41" y="88"/>
                </a:cubicBezTo>
                <a:cubicBezTo>
                  <a:pt x="41" y="88"/>
                  <a:pt x="41" y="88"/>
                  <a:pt x="41" y="88"/>
                </a:cubicBezTo>
                <a:cubicBezTo>
                  <a:pt x="41" y="87"/>
                  <a:pt x="41" y="87"/>
                  <a:pt x="41" y="86"/>
                </a:cubicBezTo>
                <a:close/>
                <a:moveTo>
                  <a:pt x="143" y="89"/>
                </a:moveTo>
                <a:cubicBezTo>
                  <a:pt x="143" y="89"/>
                  <a:pt x="143" y="89"/>
                  <a:pt x="143" y="89"/>
                </a:cubicBezTo>
                <a:cubicBezTo>
                  <a:pt x="143" y="88"/>
                  <a:pt x="143" y="88"/>
                  <a:pt x="143" y="89"/>
                </a:cubicBezTo>
                <a:close/>
                <a:moveTo>
                  <a:pt x="234" y="66"/>
                </a:moveTo>
                <a:cubicBezTo>
                  <a:pt x="234" y="66"/>
                  <a:pt x="234" y="66"/>
                  <a:pt x="234" y="66"/>
                </a:cubicBezTo>
                <a:cubicBezTo>
                  <a:pt x="234" y="65"/>
                  <a:pt x="234" y="65"/>
                  <a:pt x="234" y="64"/>
                </a:cubicBezTo>
                <a:cubicBezTo>
                  <a:pt x="234" y="64"/>
                  <a:pt x="234" y="64"/>
                  <a:pt x="233" y="64"/>
                </a:cubicBezTo>
                <a:cubicBezTo>
                  <a:pt x="233" y="65"/>
                  <a:pt x="234" y="65"/>
                  <a:pt x="234" y="66"/>
                </a:cubicBezTo>
                <a:close/>
                <a:moveTo>
                  <a:pt x="230" y="32"/>
                </a:moveTo>
                <a:cubicBezTo>
                  <a:pt x="230" y="32"/>
                  <a:pt x="230" y="32"/>
                  <a:pt x="230" y="32"/>
                </a:cubicBezTo>
                <a:cubicBezTo>
                  <a:pt x="230" y="32"/>
                  <a:pt x="231" y="33"/>
                  <a:pt x="231" y="33"/>
                </a:cubicBezTo>
                <a:cubicBezTo>
                  <a:pt x="231" y="33"/>
                  <a:pt x="231" y="33"/>
                  <a:pt x="231" y="33"/>
                </a:cubicBezTo>
                <a:cubicBezTo>
                  <a:pt x="231" y="32"/>
                  <a:pt x="231" y="32"/>
                  <a:pt x="230" y="32"/>
                </a:cubicBezTo>
                <a:close/>
                <a:moveTo>
                  <a:pt x="183" y="38"/>
                </a:moveTo>
                <a:cubicBezTo>
                  <a:pt x="183" y="37"/>
                  <a:pt x="183" y="37"/>
                  <a:pt x="183" y="37"/>
                </a:cubicBezTo>
                <a:cubicBezTo>
                  <a:pt x="183" y="38"/>
                  <a:pt x="183" y="38"/>
                  <a:pt x="183" y="38"/>
                </a:cubicBezTo>
                <a:close/>
                <a:moveTo>
                  <a:pt x="139" y="30"/>
                </a:moveTo>
                <a:cubicBezTo>
                  <a:pt x="139" y="30"/>
                  <a:pt x="139" y="31"/>
                  <a:pt x="139" y="31"/>
                </a:cubicBezTo>
                <a:cubicBezTo>
                  <a:pt x="139" y="31"/>
                  <a:pt x="140" y="31"/>
                  <a:pt x="140" y="31"/>
                </a:cubicBezTo>
                <a:cubicBezTo>
                  <a:pt x="140" y="31"/>
                  <a:pt x="140" y="31"/>
                  <a:pt x="139" y="30"/>
                </a:cubicBezTo>
                <a:close/>
                <a:moveTo>
                  <a:pt x="97" y="52"/>
                </a:moveTo>
                <a:cubicBezTo>
                  <a:pt x="98" y="52"/>
                  <a:pt x="98" y="52"/>
                  <a:pt x="98" y="52"/>
                </a:cubicBezTo>
                <a:cubicBezTo>
                  <a:pt x="98" y="52"/>
                  <a:pt x="98" y="51"/>
                  <a:pt x="98" y="51"/>
                </a:cubicBezTo>
                <a:cubicBezTo>
                  <a:pt x="98" y="51"/>
                  <a:pt x="97" y="51"/>
                  <a:pt x="97" y="51"/>
                </a:cubicBezTo>
                <a:cubicBezTo>
                  <a:pt x="97" y="52"/>
                  <a:pt x="97" y="52"/>
                  <a:pt x="97" y="52"/>
                </a:cubicBezTo>
                <a:close/>
                <a:moveTo>
                  <a:pt x="238" y="30"/>
                </a:moveTo>
                <a:cubicBezTo>
                  <a:pt x="238" y="30"/>
                  <a:pt x="238" y="30"/>
                  <a:pt x="238" y="30"/>
                </a:cubicBezTo>
                <a:cubicBezTo>
                  <a:pt x="238" y="30"/>
                  <a:pt x="237" y="30"/>
                  <a:pt x="237" y="29"/>
                </a:cubicBezTo>
                <a:cubicBezTo>
                  <a:pt x="237" y="29"/>
                  <a:pt x="237" y="29"/>
                  <a:pt x="237" y="29"/>
                </a:cubicBezTo>
                <a:cubicBezTo>
                  <a:pt x="237" y="30"/>
                  <a:pt x="237" y="30"/>
                  <a:pt x="238" y="30"/>
                </a:cubicBezTo>
                <a:close/>
                <a:moveTo>
                  <a:pt x="149" y="69"/>
                </a:moveTo>
                <a:cubicBezTo>
                  <a:pt x="149" y="69"/>
                  <a:pt x="149" y="69"/>
                  <a:pt x="149" y="69"/>
                </a:cubicBezTo>
                <a:cubicBezTo>
                  <a:pt x="149" y="68"/>
                  <a:pt x="149" y="68"/>
                  <a:pt x="149" y="68"/>
                </a:cubicBezTo>
                <a:cubicBezTo>
                  <a:pt x="149" y="68"/>
                  <a:pt x="149" y="68"/>
                  <a:pt x="149" y="68"/>
                </a:cubicBezTo>
                <a:cubicBezTo>
                  <a:pt x="149" y="68"/>
                  <a:pt x="149" y="68"/>
                  <a:pt x="149" y="69"/>
                </a:cubicBezTo>
                <a:close/>
                <a:moveTo>
                  <a:pt x="152" y="24"/>
                </a:moveTo>
                <a:cubicBezTo>
                  <a:pt x="151" y="24"/>
                  <a:pt x="151" y="24"/>
                  <a:pt x="151" y="24"/>
                </a:cubicBezTo>
                <a:cubicBezTo>
                  <a:pt x="151" y="24"/>
                  <a:pt x="151" y="24"/>
                  <a:pt x="151" y="24"/>
                </a:cubicBezTo>
                <a:cubicBezTo>
                  <a:pt x="151" y="24"/>
                  <a:pt x="151" y="24"/>
                  <a:pt x="151" y="24"/>
                </a:cubicBezTo>
                <a:cubicBezTo>
                  <a:pt x="151" y="24"/>
                  <a:pt x="151" y="24"/>
                  <a:pt x="152" y="24"/>
                </a:cubicBezTo>
                <a:close/>
                <a:moveTo>
                  <a:pt x="165" y="62"/>
                </a:moveTo>
                <a:cubicBezTo>
                  <a:pt x="165" y="62"/>
                  <a:pt x="164" y="62"/>
                  <a:pt x="165" y="63"/>
                </a:cubicBezTo>
                <a:cubicBezTo>
                  <a:pt x="165" y="63"/>
                  <a:pt x="165" y="63"/>
                  <a:pt x="165" y="63"/>
                </a:cubicBezTo>
                <a:cubicBezTo>
                  <a:pt x="165" y="63"/>
                  <a:pt x="165" y="63"/>
                  <a:pt x="165" y="62"/>
                </a:cubicBezTo>
                <a:close/>
                <a:moveTo>
                  <a:pt x="186" y="12"/>
                </a:moveTo>
                <a:cubicBezTo>
                  <a:pt x="186" y="12"/>
                  <a:pt x="185" y="12"/>
                  <a:pt x="185" y="12"/>
                </a:cubicBezTo>
                <a:cubicBezTo>
                  <a:pt x="186" y="12"/>
                  <a:pt x="186" y="13"/>
                  <a:pt x="186" y="12"/>
                </a:cubicBezTo>
                <a:close/>
                <a:moveTo>
                  <a:pt x="179" y="32"/>
                </a:moveTo>
                <a:cubicBezTo>
                  <a:pt x="179" y="32"/>
                  <a:pt x="178" y="31"/>
                  <a:pt x="178" y="31"/>
                </a:cubicBezTo>
                <a:cubicBezTo>
                  <a:pt x="178" y="32"/>
                  <a:pt x="178" y="32"/>
                  <a:pt x="178" y="32"/>
                </a:cubicBezTo>
                <a:cubicBezTo>
                  <a:pt x="178" y="32"/>
                  <a:pt x="178" y="32"/>
                  <a:pt x="178" y="32"/>
                </a:cubicBezTo>
                <a:cubicBezTo>
                  <a:pt x="178" y="32"/>
                  <a:pt x="179" y="32"/>
                  <a:pt x="179" y="32"/>
                </a:cubicBezTo>
                <a:close/>
                <a:moveTo>
                  <a:pt x="244" y="23"/>
                </a:moveTo>
                <a:cubicBezTo>
                  <a:pt x="244" y="23"/>
                  <a:pt x="244" y="23"/>
                  <a:pt x="244" y="23"/>
                </a:cubicBezTo>
                <a:cubicBezTo>
                  <a:pt x="244" y="23"/>
                  <a:pt x="244" y="24"/>
                  <a:pt x="245" y="24"/>
                </a:cubicBezTo>
                <a:cubicBezTo>
                  <a:pt x="245" y="24"/>
                  <a:pt x="245" y="24"/>
                  <a:pt x="245" y="24"/>
                </a:cubicBezTo>
                <a:cubicBezTo>
                  <a:pt x="244" y="23"/>
                  <a:pt x="244" y="23"/>
                  <a:pt x="244" y="23"/>
                </a:cubicBezTo>
                <a:close/>
                <a:moveTo>
                  <a:pt x="212" y="74"/>
                </a:moveTo>
                <a:cubicBezTo>
                  <a:pt x="212" y="73"/>
                  <a:pt x="212" y="73"/>
                  <a:pt x="213" y="73"/>
                </a:cubicBezTo>
                <a:cubicBezTo>
                  <a:pt x="212" y="73"/>
                  <a:pt x="212" y="73"/>
                  <a:pt x="212" y="74"/>
                </a:cubicBezTo>
                <a:close/>
                <a:moveTo>
                  <a:pt x="122" y="33"/>
                </a:moveTo>
                <a:cubicBezTo>
                  <a:pt x="122" y="34"/>
                  <a:pt x="122" y="34"/>
                  <a:pt x="122" y="34"/>
                </a:cubicBezTo>
                <a:cubicBezTo>
                  <a:pt x="122" y="34"/>
                  <a:pt x="122" y="34"/>
                  <a:pt x="122" y="34"/>
                </a:cubicBezTo>
                <a:cubicBezTo>
                  <a:pt x="122" y="34"/>
                  <a:pt x="122" y="34"/>
                  <a:pt x="122" y="33"/>
                </a:cubicBezTo>
                <a:close/>
                <a:moveTo>
                  <a:pt x="163" y="72"/>
                </a:moveTo>
                <a:cubicBezTo>
                  <a:pt x="163" y="72"/>
                  <a:pt x="163" y="72"/>
                  <a:pt x="163" y="72"/>
                </a:cubicBezTo>
                <a:cubicBezTo>
                  <a:pt x="164" y="72"/>
                  <a:pt x="164" y="72"/>
                  <a:pt x="164" y="72"/>
                </a:cubicBezTo>
                <a:cubicBezTo>
                  <a:pt x="164" y="72"/>
                  <a:pt x="164" y="72"/>
                  <a:pt x="164" y="71"/>
                </a:cubicBezTo>
                <a:cubicBezTo>
                  <a:pt x="163" y="72"/>
                  <a:pt x="163" y="72"/>
                  <a:pt x="163" y="72"/>
                </a:cubicBezTo>
                <a:close/>
                <a:moveTo>
                  <a:pt x="125" y="35"/>
                </a:moveTo>
                <a:cubicBezTo>
                  <a:pt x="125" y="35"/>
                  <a:pt x="124" y="35"/>
                  <a:pt x="125" y="35"/>
                </a:cubicBezTo>
                <a:cubicBezTo>
                  <a:pt x="125" y="35"/>
                  <a:pt x="125" y="35"/>
                  <a:pt x="125" y="35"/>
                </a:cubicBezTo>
                <a:cubicBezTo>
                  <a:pt x="125" y="35"/>
                  <a:pt x="125" y="35"/>
                  <a:pt x="125" y="35"/>
                </a:cubicBezTo>
                <a:close/>
                <a:moveTo>
                  <a:pt x="192" y="27"/>
                </a:moveTo>
                <a:cubicBezTo>
                  <a:pt x="192" y="27"/>
                  <a:pt x="192" y="27"/>
                  <a:pt x="192" y="28"/>
                </a:cubicBezTo>
                <a:cubicBezTo>
                  <a:pt x="192" y="27"/>
                  <a:pt x="192" y="27"/>
                  <a:pt x="192" y="27"/>
                </a:cubicBezTo>
                <a:cubicBezTo>
                  <a:pt x="192" y="27"/>
                  <a:pt x="192" y="27"/>
                  <a:pt x="192" y="27"/>
                </a:cubicBezTo>
                <a:close/>
                <a:moveTo>
                  <a:pt x="104" y="89"/>
                </a:moveTo>
                <a:cubicBezTo>
                  <a:pt x="103" y="89"/>
                  <a:pt x="103" y="90"/>
                  <a:pt x="103" y="90"/>
                </a:cubicBezTo>
                <a:cubicBezTo>
                  <a:pt x="103" y="90"/>
                  <a:pt x="103" y="89"/>
                  <a:pt x="104" y="89"/>
                </a:cubicBezTo>
                <a:close/>
                <a:moveTo>
                  <a:pt x="248" y="28"/>
                </a:moveTo>
                <a:cubicBezTo>
                  <a:pt x="248" y="28"/>
                  <a:pt x="248" y="29"/>
                  <a:pt x="248" y="29"/>
                </a:cubicBezTo>
                <a:cubicBezTo>
                  <a:pt x="248" y="29"/>
                  <a:pt x="248" y="29"/>
                  <a:pt x="249" y="29"/>
                </a:cubicBezTo>
                <a:cubicBezTo>
                  <a:pt x="249" y="29"/>
                  <a:pt x="249" y="29"/>
                  <a:pt x="249" y="29"/>
                </a:cubicBezTo>
                <a:cubicBezTo>
                  <a:pt x="249" y="29"/>
                  <a:pt x="248" y="29"/>
                  <a:pt x="248" y="28"/>
                </a:cubicBezTo>
                <a:close/>
                <a:moveTo>
                  <a:pt x="88" y="17"/>
                </a:moveTo>
                <a:cubicBezTo>
                  <a:pt x="88" y="17"/>
                  <a:pt x="88" y="17"/>
                  <a:pt x="88" y="17"/>
                </a:cubicBezTo>
                <a:cubicBezTo>
                  <a:pt x="88" y="17"/>
                  <a:pt x="88" y="17"/>
                  <a:pt x="87" y="17"/>
                </a:cubicBezTo>
                <a:cubicBezTo>
                  <a:pt x="87" y="17"/>
                  <a:pt x="87" y="17"/>
                  <a:pt x="87" y="17"/>
                </a:cubicBezTo>
                <a:cubicBezTo>
                  <a:pt x="87" y="17"/>
                  <a:pt x="88" y="17"/>
                  <a:pt x="88" y="17"/>
                </a:cubicBezTo>
                <a:close/>
                <a:moveTo>
                  <a:pt x="31" y="52"/>
                </a:moveTo>
                <a:cubicBezTo>
                  <a:pt x="32" y="52"/>
                  <a:pt x="32" y="52"/>
                  <a:pt x="32" y="52"/>
                </a:cubicBezTo>
                <a:cubicBezTo>
                  <a:pt x="32" y="52"/>
                  <a:pt x="31" y="52"/>
                  <a:pt x="31" y="52"/>
                </a:cubicBezTo>
                <a:close/>
                <a:moveTo>
                  <a:pt x="135" y="71"/>
                </a:moveTo>
                <a:cubicBezTo>
                  <a:pt x="135" y="71"/>
                  <a:pt x="135" y="71"/>
                  <a:pt x="135" y="70"/>
                </a:cubicBezTo>
                <a:cubicBezTo>
                  <a:pt x="135" y="70"/>
                  <a:pt x="135" y="70"/>
                  <a:pt x="135" y="70"/>
                </a:cubicBezTo>
                <a:cubicBezTo>
                  <a:pt x="135" y="70"/>
                  <a:pt x="135" y="70"/>
                  <a:pt x="135" y="71"/>
                </a:cubicBezTo>
                <a:close/>
                <a:moveTo>
                  <a:pt x="223" y="56"/>
                </a:moveTo>
                <a:cubicBezTo>
                  <a:pt x="223" y="56"/>
                  <a:pt x="223" y="56"/>
                  <a:pt x="223" y="56"/>
                </a:cubicBezTo>
                <a:cubicBezTo>
                  <a:pt x="223" y="56"/>
                  <a:pt x="223" y="57"/>
                  <a:pt x="223" y="57"/>
                </a:cubicBezTo>
                <a:cubicBezTo>
                  <a:pt x="223" y="57"/>
                  <a:pt x="223" y="57"/>
                  <a:pt x="223" y="57"/>
                </a:cubicBezTo>
                <a:cubicBezTo>
                  <a:pt x="223" y="57"/>
                  <a:pt x="223" y="56"/>
                  <a:pt x="223" y="56"/>
                </a:cubicBezTo>
                <a:close/>
                <a:moveTo>
                  <a:pt x="195" y="39"/>
                </a:moveTo>
                <a:cubicBezTo>
                  <a:pt x="195" y="39"/>
                  <a:pt x="195" y="39"/>
                  <a:pt x="195" y="39"/>
                </a:cubicBezTo>
                <a:cubicBezTo>
                  <a:pt x="195" y="39"/>
                  <a:pt x="195" y="40"/>
                  <a:pt x="195" y="40"/>
                </a:cubicBezTo>
                <a:cubicBezTo>
                  <a:pt x="195" y="40"/>
                  <a:pt x="195" y="40"/>
                  <a:pt x="195" y="40"/>
                </a:cubicBezTo>
                <a:cubicBezTo>
                  <a:pt x="195" y="39"/>
                  <a:pt x="195" y="39"/>
                  <a:pt x="195" y="39"/>
                </a:cubicBezTo>
                <a:close/>
                <a:moveTo>
                  <a:pt x="177" y="22"/>
                </a:moveTo>
                <a:cubicBezTo>
                  <a:pt x="177" y="22"/>
                  <a:pt x="177" y="21"/>
                  <a:pt x="176" y="21"/>
                </a:cubicBezTo>
                <a:cubicBezTo>
                  <a:pt x="176" y="21"/>
                  <a:pt x="176" y="22"/>
                  <a:pt x="176" y="22"/>
                </a:cubicBezTo>
                <a:cubicBezTo>
                  <a:pt x="176" y="22"/>
                  <a:pt x="176" y="22"/>
                  <a:pt x="177" y="22"/>
                </a:cubicBezTo>
                <a:cubicBezTo>
                  <a:pt x="177" y="22"/>
                  <a:pt x="177" y="22"/>
                  <a:pt x="177" y="22"/>
                </a:cubicBezTo>
                <a:close/>
                <a:moveTo>
                  <a:pt x="114" y="63"/>
                </a:moveTo>
                <a:cubicBezTo>
                  <a:pt x="114" y="63"/>
                  <a:pt x="114" y="63"/>
                  <a:pt x="114" y="63"/>
                </a:cubicBezTo>
                <a:cubicBezTo>
                  <a:pt x="114" y="63"/>
                  <a:pt x="114" y="63"/>
                  <a:pt x="114" y="63"/>
                </a:cubicBezTo>
                <a:cubicBezTo>
                  <a:pt x="114" y="63"/>
                  <a:pt x="114" y="63"/>
                  <a:pt x="114" y="63"/>
                </a:cubicBezTo>
                <a:cubicBezTo>
                  <a:pt x="114" y="63"/>
                  <a:pt x="114" y="63"/>
                  <a:pt x="114" y="6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59" name="Freeform 177"/>
          <p:cNvSpPr/>
          <p:nvPr/>
        </p:nvSpPr>
        <p:spPr bwMode="auto">
          <a:xfrm>
            <a:off x="5626212" y="2520824"/>
            <a:ext cx="15711" cy="62844"/>
          </a:xfrm>
          <a:custGeom>
            <a:gdLst>
              <a:gd fmla="*/ 6 w 6" name="T0"/>
              <a:gd fmla="*/ 0 h 24" name="T1"/>
              <a:gd fmla="*/ 5 w 6" name="T2"/>
              <a:gd fmla="*/ 5 h 24" name="T3"/>
              <a:gd fmla="*/ 4 w 6" name="T4"/>
              <a:gd fmla="*/ 8 h 24" name="T5"/>
              <a:gd fmla="*/ 4 w 6" name="T6"/>
              <a:gd fmla="*/ 8 h 24" name="T7"/>
              <a:gd fmla="*/ 4 w 6" name="T8"/>
              <a:gd fmla="*/ 14 h 24" name="T9"/>
              <a:gd fmla="*/ 2 w 6" name="T10"/>
              <a:gd fmla="*/ 23 h 24" name="T11"/>
              <a:gd fmla="*/ 1 w 6" name="T12"/>
              <a:gd fmla="*/ 24 h 24" name="T13"/>
              <a:gd fmla="*/ 0 w 6" name="T14"/>
              <a:gd fmla="*/ 23 h 24" name="T15"/>
              <a:gd fmla="*/ 5 w 6" name="T16"/>
              <a:gd fmla="*/ 0 h 24" name="T17"/>
              <a:gd fmla="*/ 6 w 6"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6">
                <a:moveTo>
                  <a:pt x="6" y="0"/>
                </a:moveTo>
                <a:cubicBezTo>
                  <a:pt x="5" y="2"/>
                  <a:pt x="5" y="3"/>
                  <a:pt x="5" y="5"/>
                </a:cubicBezTo>
                <a:cubicBezTo>
                  <a:pt x="5" y="6"/>
                  <a:pt x="5" y="7"/>
                  <a:pt x="4" y="8"/>
                </a:cubicBezTo>
                <a:cubicBezTo>
                  <a:pt x="4" y="8"/>
                  <a:pt x="4" y="8"/>
                  <a:pt x="4" y="8"/>
                </a:cubicBezTo>
                <a:cubicBezTo>
                  <a:pt x="5" y="10"/>
                  <a:pt x="4" y="12"/>
                  <a:pt x="4" y="14"/>
                </a:cubicBezTo>
                <a:cubicBezTo>
                  <a:pt x="3" y="17"/>
                  <a:pt x="2" y="20"/>
                  <a:pt x="2" y="23"/>
                </a:cubicBezTo>
                <a:cubicBezTo>
                  <a:pt x="2" y="23"/>
                  <a:pt x="1" y="24"/>
                  <a:pt x="1" y="24"/>
                </a:cubicBezTo>
                <a:cubicBezTo>
                  <a:pt x="1" y="24"/>
                  <a:pt x="0" y="23"/>
                  <a:pt x="0" y="23"/>
                </a:cubicBezTo>
                <a:cubicBezTo>
                  <a:pt x="1" y="15"/>
                  <a:pt x="3" y="8"/>
                  <a:pt x="5" y="0"/>
                </a:cubicBezTo>
                <a:cubicBezTo>
                  <a:pt x="5" y="0"/>
                  <a:pt x="6" y="0"/>
                  <a:pt x="6"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60" name="Freeform 178"/>
          <p:cNvSpPr/>
          <p:nvPr/>
        </p:nvSpPr>
        <p:spPr bwMode="auto">
          <a:xfrm>
            <a:off x="5657635" y="2523681"/>
            <a:ext cx="9998" cy="39992"/>
          </a:xfrm>
          <a:custGeom>
            <a:gdLst>
              <a:gd fmla="*/ 3 w 4" name="T0"/>
              <a:gd fmla="*/ 10 h 15" name="T1"/>
              <a:gd fmla="*/ 3 w 4" name="T2"/>
              <a:gd fmla="*/ 10 h 15" name="T3"/>
              <a:gd fmla="*/ 3 w 4" name="T4"/>
              <a:gd fmla="*/ 15 h 15" name="T5"/>
              <a:gd fmla="*/ 2 w 4" name="T6"/>
              <a:gd fmla="*/ 13 h 15" name="T7"/>
              <a:gd fmla="*/ 0 w 4" name="T8"/>
              <a:gd fmla="*/ 1 h 15" name="T9"/>
              <a:gd fmla="*/ 0 w 4" name="T10"/>
              <a:gd fmla="*/ 0 h 15" name="T11"/>
              <a:gd fmla="*/ 1 w 4" name="T12"/>
              <a:gd fmla="*/ 1 h 15" name="T13"/>
              <a:gd fmla="*/ 3 w 4" name="T14"/>
              <a:gd fmla="*/ 9 h 15" name="T15"/>
              <a:gd fmla="*/ 3 w 4" name="T16"/>
              <a:gd fmla="*/ 1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4">
                <a:moveTo>
                  <a:pt x="3" y="10"/>
                </a:moveTo>
                <a:cubicBezTo>
                  <a:pt x="3" y="10"/>
                  <a:pt x="3" y="10"/>
                  <a:pt x="3" y="10"/>
                </a:cubicBezTo>
                <a:cubicBezTo>
                  <a:pt x="4" y="12"/>
                  <a:pt x="4" y="13"/>
                  <a:pt x="3" y="15"/>
                </a:cubicBezTo>
                <a:cubicBezTo>
                  <a:pt x="3" y="14"/>
                  <a:pt x="2" y="14"/>
                  <a:pt x="2" y="13"/>
                </a:cubicBezTo>
                <a:cubicBezTo>
                  <a:pt x="2" y="9"/>
                  <a:pt x="1" y="5"/>
                  <a:pt x="0" y="1"/>
                </a:cubicBezTo>
                <a:cubicBezTo>
                  <a:pt x="0" y="1"/>
                  <a:pt x="0" y="1"/>
                  <a:pt x="0" y="0"/>
                </a:cubicBezTo>
                <a:cubicBezTo>
                  <a:pt x="0" y="1"/>
                  <a:pt x="0" y="1"/>
                  <a:pt x="1" y="1"/>
                </a:cubicBezTo>
                <a:cubicBezTo>
                  <a:pt x="1" y="4"/>
                  <a:pt x="2" y="6"/>
                  <a:pt x="3" y="9"/>
                </a:cubicBezTo>
                <a:cubicBezTo>
                  <a:pt x="3" y="9"/>
                  <a:pt x="3" y="10"/>
                  <a:pt x="3" y="1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61" name="Freeform 179"/>
          <p:cNvSpPr/>
          <p:nvPr/>
        </p:nvSpPr>
        <p:spPr bwMode="auto">
          <a:xfrm>
            <a:off x="5620499" y="2592239"/>
            <a:ext cx="8570" cy="25709"/>
          </a:xfrm>
          <a:custGeom>
            <a:gdLst>
              <a:gd fmla="*/ 3 w 3" name="T0"/>
              <a:gd fmla="*/ 0 h 10" name="T1"/>
              <a:gd fmla="*/ 1 w 3" name="T2"/>
              <a:gd fmla="*/ 10 h 10" name="T3"/>
              <a:gd fmla="*/ 1 w 3" name="T4"/>
              <a:gd fmla="*/ 10 h 10" name="T5"/>
              <a:gd fmla="*/ 1 w 3" name="T6"/>
              <a:gd fmla="*/ 8 h 10" name="T7"/>
              <a:gd fmla="*/ 1 w 3" name="T8"/>
              <a:gd fmla="*/ 1 h 10" name="T9"/>
              <a:gd fmla="*/ 3 w 3" name="T10"/>
              <a:gd fmla="*/ 0 h 10" name="T11"/>
            </a:gdLst>
            <a:cxnLst>
              <a:cxn ang="0">
                <a:pos x="T0" y="T1"/>
              </a:cxn>
              <a:cxn ang="0">
                <a:pos x="T2" y="T3"/>
              </a:cxn>
              <a:cxn ang="0">
                <a:pos x="T4" y="T5"/>
              </a:cxn>
              <a:cxn ang="0">
                <a:pos x="T6" y="T7"/>
              </a:cxn>
              <a:cxn ang="0">
                <a:pos x="T8" y="T9"/>
              </a:cxn>
              <a:cxn ang="0">
                <a:pos x="T10" y="T11"/>
              </a:cxn>
            </a:cxnLst>
            <a:rect b="b" l="0" r="r" t="0"/>
            <a:pathLst>
              <a:path h="10" w="3">
                <a:moveTo>
                  <a:pt x="3" y="0"/>
                </a:moveTo>
                <a:cubicBezTo>
                  <a:pt x="2" y="3"/>
                  <a:pt x="1" y="7"/>
                  <a:pt x="1" y="10"/>
                </a:cubicBezTo>
                <a:cubicBezTo>
                  <a:pt x="1" y="10"/>
                  <a:pt x="1" y="10"/>
                  <a:pt x="1" y="10"/>
                </a:cubicBezTo>
                <a:cubicBezTo>
                  <a:pt x="1" y="10"/>
                  <a:pt x="0" y="9"/>
                  <a:pt x="1" y="8"/>
                </a:cubicBezTo>
                <a:cubicBezTo>
                  <a:pt x="1" y="6"/>
                  <a:pt x="1" y="4"/>
                  <a:pt x="1" y="1"/>
                </a:cubicBezTo>
                <a:cubicBezTo>
                  <a:pt x="1" y="0"/>
                  <a:pt x="1" y="0"/>
                  <a:pt x="3"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62" name="Freeform 180"/>
          <p:cNvSpPr/>
          <p:nvPr/>
        </p:nvSpPr>
        <p:spPr bwMode="auto">
          <a:xfrm>
            <a:off x="5831885" y="2495115"/>
            <a:ext cx="7141" cy="34279"/>
          </a:xfrm>
          <a:custGeom>
            <a:gdLst>
              <a:gd fmla="*/ 3 w 3" name="T0"/>
              <a:gd fmla="*/ 13 h 13" name="T1"/>
              <a:gd fmla="*/ 0 w 3" name="T2"/>
              <a:gd fmla="*/ 0 h 13" name="T3"/>
              <a:gd fmla="*/ 3 w 3" name="T4"/>
              <a:gd fmla="*/ 13 h 13" name="T5"/>
            </a:gdLst>
            <a:cxnLst>
              <a:cxn ang="0">
                <a:pos x="T0" y="T1"/>
              </a:cxn>
              <a:cxn ang="0">
                <a:pos x="T2" y="T3"/>
              </a:cxn>
              <a:cxn ang="0">
                <a:pos x="T4" y="T5"/>
              </a:cxn>
            </a:cxnLst>
            <a:rect b="b" l="0" r="r" t="0"/>
            <a:pathLst>
              <a:path h="13" w="3">
                <a:moveTo>
                  <a:pt x="3" y="13"/>
                </a:moveTo>
                <a:cubicBezTo>
                  <a:pt x="2" y="12"/>
                  <a:pt x="0" y="2"/>
                  <a:pt x="0" y="0"/>
                </a:cubicBezTo>
                <a:cubicBezTo>
                  <a:pt x="2" y="2"/>
                  <a:pt x="2" y="10"/>
                  <a:pt x="3" y="1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63" name="Freeform 181"/>
          <p:cNvSpPr/>
          <p:nvPr/>
        </p:nvSpPr>
        <p:spPr bwMode="auto">
          <a:xfrm>
            <a:off x="5439108" y="2542249"/>
            <a:ext cx="2857" cy="15712"/>
          </a:xfrm>
          <a:custGeom>
            <a:gdLst>
              <a:gd fmla="*/ 0 w 1" name="T0"/>
              <a:gd fmla="*/ 6 h 6" name="T1"/>
              <a:gd fmla="*/ 0 w 1" name="T2"/>
              <a:gd fmla="*/ 0 h 6" name="T3"/>
              <a:gd fmla="*/ 0 w 1" name="T4"/>
              <a:gd fmla="*/ 0 h 6" name="T5"/>
              <a:gd fmla="*/ 0 w 1" name="T6"/>
              <a:gd fmla="*/ 1 h 6" name="T7"/>
              <a:gd fmla="*/ 1 w 1" name="T8"/>
              <a:gd fmla="*/ 1 h 6" name="T9"/>
              <a:gd fmla="*/ 0 w 1" name="T10"/>
              <a:gd fmla="*/ 6 h 6" name="T11"/>
              <a:gd fmla="*/ 0 w 1" name="T12"/>
              <a:gd fmla="*/ 6 h 6" name="T13"/>
            </a:gdLst>
            <a:cxnLst>
              <a:cxn ang="0">
                <a:pos x="T0" y="T1"/>
              </a:cxn>
              <a:cxn ang="0">
                <a:pos x="T2" y="T3"/>
              </a:cxn>
              <a:cxn ang="0">
                <a:pos x="T4" y="T5"/>
              </a:cxn>
              <a:cxn ang="0">
                <a:pos x="T6" y="T7"/>
              </a:cxn>
              <a:cxn ang="0">
                <a:pos x="T8" y="T9"/>
              </a:cxn>
              <a:cxn ang="0">
                <a:pos x="T10" y="T11"/>
              </a:cxn>
              <a:cxn ang="0">
                <a:pos x="T12" y="T13"/>
              </a:cxn>
            </a:cxnLst>
            <a:rect b="b" l="0" r="r" t="0"/>
            <a:pathLst>
              <a:path h="6" w="1">
                <a:moveTo>
                  <a:pt x="0" y="6"/>
                </a:moveTo>
                <a:cubicBezTo>
                  <a:pt x="0" y="4"/>
                  <a:pt x="0" y="2"/>
                  <a:pt x="0" y="0"/>
                </a:cubicBezTo>
                <a:cubicBezTo>
                  <a:pt x="0" y="0"/>
                  <a:pt x="0" y="0"/>
                  <a:pt x="0" y="0"/>
                </a:cubicBezTo>
                <a:cubicBezTo>
                  <a:pt x="0" y="0"/>
                  <a:pt x="0" y="0"/>
                  <a:pt x="0" y="1"/>
                </a:cubicBezTo>
                <a:cubicBezTo>
                  <a:pt x="1" y="1"/>
                  <a:pt x="1" y="1"/>
                  <a:pt x="1" y="1"/>
                </a:cubicBezTo>
                <a:cubicBezTo>
                  <a:pt x="1" y="2"/>
                  <a:pt x="0" y="4"/>
                  <a:pt x="0" y="6"/>
                </a:cubicBezTo>
                <a:cubicBezTo>
                  <a:pt x="0" y="6"/>
                  <a:pt x="0" y="6"/>
                  <a:pt x="0"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64" name="Freeform 182"/>
          <p:cNvSpPr/>
          <p:nvPr/>
        </p:nvSpPr>
        <p:spPr bwMode="auto">
          <a:xfrm>
            <a:off x="5607645" y="2612234"/>
            <a:ext cx="2857" cy="18568"/>
          </a:xfrm>
          <a:custGeom>
            <a:gdLst>
              <a:gd fmla="*/ 0 w 1" name="T0"/>
              <a:gd fmla="*/ 7 h 7" name="T1"/>
              <a:gd fmla="*/ 0 w 1" name="T2"/>
              <a:gd fmla="*/ 0 h 7" name="T3"/>
              <a:gd fmla="*/ 1 w 1" name="T4"/>
              <a:gd fmla="*/ 1 h 7" name="T5"/>
              <a:gd fmla="*/ 1 w 1" name="T6"/>
              <a:gd fmla="*/ 7 h 7" name="T7"/>
              <a:gd fmla="*/ 0 w 1" name="T8"/>
              <a:gd fmla="*/ 7 h 7" name="T9"/>
            </a:gdLst>
            <a:cxnLst>
              <a:cxn ang="0">
                <a:pos x="T0" y="T1"/>
              </a:cxn>
              <a:cxn ang="0">
                <a:pos x="T2" y="T3"/>
              </a:cxn>
              <a:cxn ang="0">
                <a:pos x="T4" y="T5"/>
              </a:cxn>
              <a:cxn ang="0">
                <a:pos x="T6" y="T7"/>
              </a:cxn>
              <a:cxn ang="0">
                <a:pos x="T8" y="T9"/>
              </a:cxn>
            </a:cxnLst>
            <a:rect b="b" l="0" r="r" t="0"/>
            <a:pathLst>
              <a:path h="7" w="1">
                <a:moveTo>
                  <a:pt x="0" y="7"/>
                </a:moveTo>
                <a:cubicBezTo>
                  <a:pt x="0" y="5"/>
                  <a:pt x="0" y="3"/>
                  <a:pt x="0" y="0"/>
                </a:cubicBezTo>
                <a:cubicBezTo>
                  <a:pt x="0" y="0"/>
                  <a:pt x="1" y="1"/>
                  <a:pt x="1" y="1"/>
                </a:cubicBezTo>
                <a:cubicBezTo>
                  <a:pt x="1" y="3"/>
                  <a:pt x="1" y="5"/>
                  <a:pt x="1" y="7"/>
                </a:cubicBezTo>
                <a:cubicBezTo>
                  <a:pt x="1" y="7"/>
                  <a:pt x="1" y="7"/>
                  <a:pt x="0"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65" name="Freeform 183"/>
          <p:cNvSpPr/>
          <p:nvPr/>
        </p:nvSpPr>
        <p:spPr bwMode="auto">
          <a:xfrm>
            <a:off x="5377691" y="2535107"/>
            <a:ext cx="1428" cy="7142"/>
          </a:xfrm>
          <a:custGeom>
            <a:gdLst>
              <a:gd fmla="*/ 1 w 1" name="T0"/>
              <a:gd fmla="*/ 3 h 3" name="T1"/>
              <a:gd fmla="*/ 0 w 1" name="T2"/>
              <a:gd fmla="*/ 1 h 3" name="T3"/>
              <a:gd fmla="*/ 1 w 1" name="T4"/>
              <a:gd fmla="*/ 0 h 3" name="T5"/>
              <a:gd fmla="*/ 1 w 1" name="T6"/>
              <a:gd fmla="*/ 3 h 3" name="T7"/>
            </a:gdLst>
            <a:cxnLst>
              <a:cxn ang="0">
                <a:pos x="T0" y="T1"/>
              </a:cxn>
              <a:cxn ang="0">
                <a:pos x="T2" y="T3"/>
              </a:cxn>
              <a:cxn ang="0">
                <a:pos x="T4" y="T5"/>
              </a:cxn>
              <a:cxn ang="0">
                <a:pos x="T6" y="T7"/>
              </a:cxn>
            </a:cxnLst>
            <a:rect b="b" l="0" r="r" t="0"/>
            <a:pathLst>
              <a:path h="3" w="1">
                <a:moveTo>
                  <a:pt x="1" y="3"/>
                </a:moveTo>
                <a:cubicBezTo>
                  <a:pt x="0" y="2"/>
                  <a:pt x="0" y="1"/>
                  <a:pt x="0" y="1"/>
                </a:cubicBezTo>
                <a:cubicBezTo>
                  <a:pt x="0" y="0"/>
                  <a:pt x="1" y="0"/>
                  <a:pt x="1" y="0"/>
                </a:cubicBezTo>
                <a:cubicBezTo>
                  <a:pt x="1" y="1"/>
                  <a:pt x="1" y="2"/>
                  <a:pt x="1"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66" name="Freeform 184"/>
          <p:cNvSpPr/>
          <p:nvPr/>
        </p:nvSpPr>
        <p:spPr bwMode="auto">
          <a:xfrm flipH="1">
            <a:off x="5416256" y="2669366"/>
            <a:ext cx="0" cy="8570"/>
          </a:xfrm>
          <a:custGeom>
            <a:gdLst>
              <a:gd fmla="*/ 3 h 3" name="T0"/>
              <a:gd fmla="*/ 0 h 3" name="T1"/>
              <a:gd fmla="*/ 3 h 3" name="T2"/>
            </a:gdLst>
            <a:cxnLst>
              <a:cxn ang="0">
                <a:pos x="0" y="T0"/>
              </a:cxn>
              <a:cxn ang="0">
                <a:pos x="0" y="T1"/>
              </a:cxn>
              <a:cxn ang="0">
                <a:pos x="0" y="T2"/>
              </a:cxn>
            </a:cxnLst>
            <a:rect b="b" l="0" r="r" t="0"/>
            <a:pathLst>
              <a:path h="3">
                <a:moveTo>
                  <a:pt x="0" y="3"/>
                </a:moveTo>
                <a:cubicBezTo>
                  <a:pt x="0" y="2"/>
                  <a:pt x="0" y="1"/>
                  <a:pt x="0" y="0"/>
                </a:cubicBezTo>
                <a:cubicBezTo>
                  <a:pt x="0" y="1"/>
                  <a:pt x="0" y="2"/>
                  <a:pt x="0"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67" name="Freeform 185"/>
          <p:cNvSpPr/>
          <p:nvPr/>
        </p:nvSpPr>
        <p:spPr bwMode="auto">
          <a:xfrm>
            <a:off x="5847597" y="2500829"/>
            <a:ext cx="1428" cy="2857"/>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1" y="1"/>
                  <a:pt x="1" y="1"/>
                  <a:pt x="0" y="1"/>
                </a:cubicBezTo>
                <a:cubicBezTo>
                  <a:pt x="0" y="1"/>
                  <a:pt x="0" y="1"/>
                  <a:pt x="1"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68" name="Freeform 186"/>
          <p:cNvSpPr/>
          <p:nvPr/>
        </p:nvSpPr>
        <p:spPr bwMode="auto">
          <a:xfrm>
            <a:off x="5340556" y="2577956"/>
            <a:ext cx="2857" cy="2857"/>
          </a:xfrm>
          <a:custGeom>
            <a:gdLst>
              <a:gd fmla="*/ 0 w 1" name="T0"/>
              <a:gd fmla="*/ 1 h 1" name="T1"/>
              <a:gd fmla="*/ 0 w 1" name="T2"/>
              <a:gd fmla="*/ 0 h 1" name="T3"/>
              <a:gd fmla="*/ 0 w 1" name="T4"/>
              <a:gd fmla="*/ 1 h 1" name="T5"/>
            </a:gdLst>
            <a:cxnLst>
              <a:cxn ang="0">
                <a:pos x="T0" y="T1"/>
              </a:cxn>
              <a:cxn ang="0">
                <a:pos x="T2" y="T3"/>
              </a:cxn>
              <a:cxn ang="0">
                <a:pos x="T4" y="T5"/>
              </a:cxn>
            </a:cxnLst>
            <a:rect b="b" l="0" r="r" t="0"/>
            <a:pathLst>
              <a:path h="1" w="1">
                <a:moveTo>
                  <a:pt x="0" y="1"/>
                </a:moveTo>
                <a:cubicBezTo>
                  <a:pt x="0" y="1"/>
                  <a:pt x="0" y="1"/>
                  <a:pt x="0" y="0"/>
                </a:cubicBezTo>
                <a:cubicBezTo>
                  <a:pt x="1" y="1"/>
                  <a:pt x="1" y="1"/>
                  <a:pt x="0"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69" name="Freeform 187"/>
          <p:cNvSpPr/>
          <p:nvPr/>
        </p:nvSpPr>
        <p:spPr bwMode="auto">
          <a:xfrm>
            <a:off x="5470530" y="2507970"/>
            <a:ext cx="2857" cy="2857"/>
          </a:xfrm>
          <a:custGeom>
            <a:gdLst>
              <a:gd fmla="*/ 1 w 1" name="T0"/>
              <a:gd fmla="*/ 0 h 1" name="T1"/>
              <a:gd fmla="*/ 1 w 1" name="T2"/>
              <a:gd fmla="*/ 1 h 1" name="T3"/>
              <a:gd fmla="*/ 0 w 1" name="T4"/>
              <a:gd fmla="*/ 1 h 1" name="T5"/>
              <a:gd fmla="*/ 0 w 1" name="T6"/>
              <a:gd fmla="*/ 0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1" y="1"/>
                  <a:pt x="1" y="1"/>
                </a:cubicBezTo>
                <a:cubicBezTo>
                  <a:pt x="1" y="1"/>
                  <a:pt x="1" y="1"/>
                  <a:pt x="0" y="1"/>
                </a:cubicBezTo>
                <a:cubicBezTo>
                  <a:pt x="0" y="1"/>
                  <a:pt x="0" y="1"/>
                  <a:pt x="0" y="0"/>
                </a:cubicBezTo>
                <a:cubicBezTo>
                  <a:pt x="0" y="0"/>
                  <a:pt x="0" y="0"/>
                  <a:pt x="1"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70" name="Freeform 188"/>
          <p:cNvSpPr/>
          <p:nvPr/>
        </p:nvSpPr>
        <p:spPr bwMode="auto">
          <a:xfrm flipH="1">
            <a:off x="5473387" y="2516540"/>
            <a:ext cx="0" cy="2857"/>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0"/>
                  <a:pt x="0" y="1"/>
                  <a:pt x="0" y="1"/>
                </a:cubicBezTo>
                <a:cubicBezTo>
                  <a:pt x="0" y="1"/>
                  <a:pt x="0" y="1"/>
                  <a:pt x="0" y="1"/>
                </a:cubicBezTo>
                <a:cubicBezTo>
                  <a:pt x="0" y="1"/>
                  <a:pt x="0" y="0"/>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71" name="Freeform 189"/>
          <p:cNvSpPr/>
          <p:nvPr/>
        </p:nvSpPr>
        <p:spPr bwMode="auto">
          <a:xfrm flipH="1">
            <a:off x="5473387" y="2519397"/>
            <a:ext cx="0" cy="1429"/>
          </a:xfrm>
          <a:custGeom>
            <a:gdLst>
              <a:gd fmla="*/ 0 h 1" name="T0"/>
              <a:gd fmla="*/ 1 h 1" name="T1"/>
              <a:gd fmla="*/ 1 h 1" name="T2"/>
              <a:gd fmla="*/ 0 h 1" name="T3"/>
              <a:gd fmla="*/ 0 h 1" name="T4"/>
            </a:gdLst>
            <a:cxnLst>
              <a:cxn ang="0">
                <a:pos x="0" y="T0"/>
              </a:cxn>
              <a:cxn ang="0">
                <a:pos x="0" y="T1"/>
              </a:cxn>
              <a:cxn ang="0">
                <a:pos x="0" y="T2"/>
              </a:cxn>
              <a:cxn ang="0">
                <a:pos x="0" y="T3"/>
              </a:cxn>
              <a:cxn ang="0">
                <a:pos x="0" y="T4"/>
              </a:cxn>
            </a:cxnLst>
            <a:rect b="b" l="0" r="r" t="0"/>
            <a:pathLst>
              <a:path h="1">
                <a:moveTo>
                  <a:pt x="0" y="0"/>
                </a:moveTo>
                <a:cubicBezTo>
                  <a:pt x="0" y="0"/>
                  <a:pt x="0" y="1"/>
                  <a:pt x="0" y="1"/>
                </a:cubicBezTo>
                <a:cubicBezTo>
                  <a:pt x="0" y="1"/>
                  <a:pt x="0" y="1"/>
                  <a:pt x="0" y="1"/>
                </a:cubicBezTo>
                <a:cubicBezTo>
                  <a:pt x="0" y="1"/>
                  <a:pt x="0" y="0"/>
                  <a:pt x="0" y="0"/>
                </a:cubicBezTo>
                <a:cubicBezTo>
                  <a:pt x="0" y="0"/>
                  <a:pt x="0" y="0"/>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72" name="Freeform 190"/>
          <p:cNvSpPr/>
          <p:nvPr/>
        </p:nvSpPr>
        <p:spPr bwMode="auto">
          <a:xfrm flipH="1">
            <a:off x="5473387" y="2513684"/>
            <a:ext cx="0" cy="2857"/>
          </a:xfrm>
          <a:custGeom>
            <a:gdLst>
              <a:gd fmla="*/ 1 h 1" name="T0"/>
              <a:gd fmla="*/ 0 h 1" name="T1"/>
              <a:gd fmla="*/ 0 h 1" name="T2"/>
              <a:gd fmla="*/ 1 h 1" name="T3"/>
            </a:gdLst>
            <a:cxnLst>
              <a:cxn ang="0">
                <a:pos x="0" y="T0"/>
              </a:cxn>
              <a:cxn ang="0">
                <a:pos x="0" y="T1"/>
              </a:cxn>
              <a:cxn ang="0">
                <a:pos x="0" y="T2"/>
              </a:cxn>
              <a:cxn ang="0">
                <a:pos x="0" y="T3"/>
              </a:cxn>
            </a:cxnLst>
            <a:rect b="b" l="0" r="r" t="0"/>
            <a:pathLst>
              <a:path h="1">
                <a:moveTo>
                  <a:pt x="0" y="1"/>
                </a:moveTo>
                <a:cubicBezTo>
                  <a:pt x="0" y="1"/>
                  <a:pt x="0" y="0"/>
                  <a:pt x="0" y="0"/>
                </a:cubicBezTo>
                <a:cubicBezTo>
                  <a:pt x="0" y="0"/>
                  <a:pt x="0" y="0"/>
                  <a:pt x="0" y="0"/>
                </a:cubicBezTo>
                <a:cubicBezTo>
                  <a:pt x="0" y="0"/>
                  <a:pt x="0" y="1"/>
                  <a:pt x="0"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73" name="Freeform 191"/>
          <p:cNvSpPr/>
          <p:nvPr/>
        </p:nvSpPr>
        <p:spPr bwMode="auto">
          <a:xfrm>
            <a:off x="5763327" y="2565102"/>
            <a:ext cx="8570" cy="5713"/>
          </a:xfrm>
          <a:custGeom>
            <a:gdLst>
              <a:gd fmla="*/ 0 w 3" name="T0"/>
              <a:gd fmla="*/ 2 h 2" name="T1"/>
              <a:gd fmla="*/ 3 w 3" name="T2"/>
              <a:gd fmla="*/ 1 h 2" name="T3"/>
              <a:gd fmla="*/ 2 w 3" name="T4"/>
              <a:gd fmla="*/ 1 h 2" name="T5"/>
              <a:gd fmla="*/ 0 w 3" name="T6"/>
              <a:gd fmla="*/ 2 h 2" name="T7"/>
            </a:gdLst>
            <a:cxnLst>
              <a:cxn ang="0">
                <a:pos x="T0" y="T1"/>
              </a:cxn>
              <a:cxn ang="0">
                <a:pos x="T2" y="T3"/>
              </a:cxn>
              <a:cxn ang="0">
                <a:pos x="T4" y="T5"/>
              </a:cxn>
              <a:cxn ang="0">
                <a:pos x="T6" y="T7"/>
              </a:cxn>
            </a:cxnLst>
            <a:rect b="b" l="0" r="r" t="0"/>
            <a:pathLst>
              <a:path h="2" w="3">
                <a:moveTo>
                  <a:pt x="0" y="2"/>
                </a:moveTo>
                <a:cubicBezTo>
                  <a:pt x="1" y="1"/>
                  <a:pt x="2" y="0"/>
                  <a:pt x="3" y="1"/>
                </a:cubicBezTo>
                <a:cubicBezTo>
                  <a:pt x="3" y="2"/>
                  <a:pt x="2" y="1"/>
                  <a:pt x="2" y="1"/>
                </a:cubicBezTo>
                <a:cubicBezTo>
                  <a:pt x="1" y="1"/>
                  <a:pt x="1" y="1"/>
                  <a:pt x="0"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74" name="Freeform 192"/>
          <p:cNvSpPr>
            <a:spLocks noEditPoints="1"/>
          </p:cNvSpPr>
          <p:nvPr/>
        </p:nvSpPr>
        <p:spPr bwMode="auto">
          <a:xfrm>
            <a:off x="5264858" y="3760573"/>
            <a:ext cx="672720" cy="711284"/>
          </a:xfrm>
          <a:custGeom>
            <a:gdLst>
              <a:gd fmla="*/ 5 w 259" name="T0"/>
              <a:gd fmla="*/ 34 h 274" name="T1"/>
              <a:gd fmla="*/ 174 w 259" name="T2"/>
              <a:gd fmla="*/ 249 h 274" name="T3"/>
              <a:gd fmla="*/ 145 w 259" name="T4"/>
              <a:gd fmla="*/ 14 h 274" name="T5"/>
              <a:gd fmla="*/ 95 w 259" name="T6"/>
              <a:gd fmla="*/ 173 h 274" name="T7"/>
              <a:gd fmla="*/ 6 w 259" name="T8"/>
              <a:gd fmla="*/ 251 h 274" name="T9"/>
              <a:gd fmla="*/ 212 w 259" name="T10"/>
              <a:gd fmla="*/ 244 h 274" name="T11"/>
              <a:gd fmla="*/ 124 w 259" name="T12"/>
              <a:gd fmla="*/ 259 h 274" name="T13"/>
              <a:gd fmla="*/ 55 w 259" name="T14"/>
              <a:gd fmla="*/ 265 h 274" name="T15"/>
              <a:gd fmla="*/ 54 w 259" name="T16"/>
              <a:gd fmla="*/ 178 h 274" name="T17"/>
              <a:gd fmla="*/ 212 w 259" name="T18"/>
              <a:gd fmla="*/ 251 h 274" name="T19"/>
              <a:gd fmla="*/ 187 w 259" name="T20"/>
              <a:gd fmla="*/ 236 h 274" name="T21"/>
              <a:gd fmla="*/ 245 w 259" name="T22"/>
              <a:gd fmla="*/ 136 h 274" name="T23"/>
              <a:gd fmla="*/ 233 w 259" name="T24"/>
              <a:gd fmla="*/ 251 h 274" name="T25"/>
              <a:gd fmla="*/ 16 w 259" name="T26"/>
              <a:gd fmla="*/ 250 h 274" name="T27"/>
              <a:gd fmla="*/ 22 w 259" name="T28"/>
              <a:gd fmla="*/ 218 h 274" name="T29"/>
              <a:gd fmla="*/ 186 w 259" name="T30"/>
              <a:gd fmla="*/ 257 h 274" name="T31"/>
              <a:gd fmla="*/ 18 w 259" name="T32"/>
              <a:gd fmla="*/ 135 h 274" name="T33"/>
              <a:gd fmla="*/ 64 w 259" name="T34"/>
              <a:gd fmla="*/ 43 h 274" name="T35"/>
              <a:gd fmla="*/ 179 w 259" name="T36"/>
              <a:gd fmla="*/ 60 h 274" name="T37"/>
              <a:gd fmla="*/ 79 w 259" name="T38"/>
              <a:gd fmla="*/ 184 h 274" name="T39"/>
              <a:gd fmla="*/ 119 w 259" name="T40"/>
              <a:gd fmla="*/ 6 h 274" name="T41"/>
              <a:gd fmla="*/ 194 w 259" name="T42"/>
              <a:gd fmla="*/ 72 h 274" name="T43"/>
              <a:gd fmla="*/ 34 w 259" name="T44"/>
              <a:gd fmla="*/ 200 h 274" name="T45"/>
              <a:gd fmla="*/ 236 w 259" name="T46"/>
              <a:gd fmla="*/ 21 h 274" name="T47"/>
              <a:gd fmla="*/ 80 w 259" name="T48"/>
              <a:gd fmla="*/ 221 h 274" name="T49"/>
              <a:gd fmla="*/ 135 w 259" name="T50"/>
              <a:gd fmla="*/ 261 h 274" name="T51"/>
              <a:gd fmla="*/ 195 w 259" name="T52"/>
              <a:gd fmla="*/ 233 h 274" name="T53"/>
              <a:gd fmla="*/ 15 w 259" name="T54"/>
              <a:gd fmla="*/ 66 h 274" name="T55"/>
              <a:gd fmla="*/ 205 w 259" name="T56"/>
              <a:gd fmla="*/ 14 h 274" name="T57"/>
              <a:gd fmla="*/ 11 w 259" name="T58"/>
              <a:gd fmla="*/ 229 h 274" name="T59"/>
              <a:gd fmla="*/ 31 w 259" name="T60"/>
              <a:gd fmla="*/ 208 h 274" name="T61"/>
              <a:gd fmla="*/ 240 w 259" name="T62"/>
              <a:gd fmla="*/ 155 h 274" name="T63"/>
              <a:gd fmla="*/ 37 w 259" name="T64"/>
              <a:gd fmla="*/ 242 h 274" name="T65"/>
              <a:gd fmla="*/ 188 w 259" name="T66"/>
              <a:gd fmla="*/ 264 h 274" name="T67"/>
              <a:gd fmla="*/ 224 w 259" name="T68"/>
              <a:gd fmla="*/ 200 h 274" name="T69"/>
              <a:gd fmla="*/ 57 w 259" name="T70"/>
              <a:gd fmla="*/ 192 h 274" name="T71"/>
              <a:gd fmla="*/ 216 w 259" name="T72"/>
              <a:gd fmla="*/ 190 h 274" name="T73"/>
              <a:gd fmla="*/ 78 w 259" name="T74"/>
              <a:gd fmla="*/ 248 h 274" name="T75"/>
              <a:gd fmla="*/ 198 w 259" name="T76"/>
              <a:gd fmla="*/ 194 h 274" name="T77"/>
              <a:gd fmla="*/ 201 w 259" name="T78"/>
              <a:gd fmla="*/ 178 h 274" name="T79"/>
              <a:gd fmla="*/ 46 w 259" name="T80"/>
              <a:gd fmla="*/ 249 h 274" name="T81"/>
              <a:gd fmla="*/ 79 w 259" name="T82"/>
              <a:gd fmla="*/ 242 h 274" name="T83"/>
              <a:gd fmla="*/ 17 w 259" name="T84"/>
              <a:gd fmla="*/ 190 h 274" name="T85"/>
              <a:gd fmla="*/ 79 w 259" name="T86"/>
              <a:gd fmla="*/ 71 h 274" name="T87"/>
              <a:gd fmla="*/ 21 w 259" name="T88"/>
              <a:gd fmla="*/ 170 h 274" name="T89"/>
              <a:gd fmla="*/ 205 w 259" name="T90"/>
              <a:gd fmla="*/ 194 h 274" name="T91"/>
              <a:gd fmla="*/ 39 w 259" name="T92"/>
              <a:gd fmla="*/ 248 h 274" name="T93"/>
              <a:gd fmla="*/ 247 w 259" name="T94"/>
              <a:gd fmla="*/ 137 h 274" name="T95"/>
              <a:gd fmla="*/ 27 w 259" name="T96"/>
              <a:gd fmla="*/ 43 h 274" name="T97"/>
              <a:gd fmla="*/ 206 w 259" name="T98"/>
              <a:gd fmla="*/ 229 h 274" name="T99"/>
              <a:gd fmla="*/ 218 w 259" name="T100"/>
              <a:gd fmla="*/ 47 h 274" name="T101"/>
              <a:gd fmla="*/ 176 w 259" name="T102"/>
              <a:gd fmla="*/ 16 h 274" name="T103"/>
              <a:gd fmla="*/ 217 w 259" name="T104"/>
              <a:gd fmla="*/ 41 h 274" name="T105"/>
              <a:gd fmla="*/ 43 w 259" name="T106"/>
              <a:gd fmla="*/ 54 h 274" name="T107"/>
              <a:gd fmla="*/ 61 w 259" name="T108"/>
              <a:gd fmla="*/ 37 h 274" name="T109"/>
              <a:gd fmla="*/ 201 w 259" name="T110"/>
              <a:gd fmla="*/ 182 h 274" name="T111"/>
              <a:gd fmla="*/ 190 w 259" name="T112"/>
              <a:gd fmla="*/ 12 h 274" name="T113"/>
              <a:gd fmla="*/ 225 w 259" name="T114"/>
              <a:gd fmla="*/ 234 h 274" name="T115"/>
              <a:gd fmla="*/ 196 w 259" name="T116"/>
              <a:gd fmla="*/ 212 h 274" name="T117"/>
              <a:gd fmla="*/ 15 w 259" name="T118"/>
              <a:gd fmla="*/ 120 h 274" name="T119"/>
              <a:gd fmla="*/ 58 w 259" name="T120"/>
              <a:gd fmla="*/ 188 h 274" name="T121"/>
              <a:gd fmla="*/ 17 w 259" name="T122"/>
              <a:gd fmla="*/ 201 h 274" name="T123"/>
              <a:gd fmla="*/ 221 w 259" name="T124"/>
              <a:gd fmla="*/ 181 h 27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74" w="259">
                <a:moveTo>
                  <a:pt x="35" y="6"/>
                </a:moveTo>
                <a:cubicBezTo>
                  <a:pt x="35" y="6"/>
                  <a:pt x="35" y="6"/>
                  <a:pt x="35" y="6"/>
                </a:cubicBezTo>
                <a:cubicBezTo>
                  <a:pt x="35" y="4"/>
                  <a:pt x="35" y="3"/>
                  <a:pt x="37" y="3"/>
                </a:cubicBezTo>
                <a:cubicBezTo>
                  <a:pt x="39" y="2"/>
                  <a:pt x="41" y="2"/>
                  <a:pt x="43" y="1"/>
                </a:cubicBezTo>
                <a:cubicBezTo>
                  <a:pt x="47" y="1"/>
                  <a:pt x="50" y="1"/>
                  <a:pt x="54" y="1"/>
                </a:cubicBezTo>
                <a:cubicBezTo>
                  <a:pt x="57" y="0"/>
                  <a:pt x="61" y="0"/>
                  <a:pt x="64" y="0"/>
                </a:cubicBezTo>
                <a:cubicBezTo>
                  <a:pt x="70" y="0"/>
                  <a:pt x="76" y="0"/>
                  <a:pt x="83" y="0"/>
                </a:cubicBezTo>
                <a:cubicBezTo>
                  <a:pt x="94" y="0"/>
                  <a:pt x="104" y="0"/>
                  <a:pt x="115" y="0"/>
                </a:cubicBezTo>
                <a:cubicBezTo>
                  <a:pt x="126" y="1"/>
                  <a:pt x="137" y="1"/>
                  <a:pt x="147" y="1"/>
                </a:cubicBezTo>
                <a:cubicBezTo>
                  <a:pt x="162" y="2"/>
                  <a:pt x="177" y="2"/>
                  <a:pt x="192" y="2"/>
                </a:cubicBezTo>
                <a:cubicBezTo>
                  <a:pt x="198" y="2"/>
                  <a:pt x="204" y="2"/>
                  <a:pt x="210" y="3"/>
                </a:cubicBezTo>
                <a:cubicBezTo>
                  <a:pt x="216" y="3"/>
                  <a:pt x="222" y="3"/>
                  <a:pt x="228" y="5"/>
                </a:cubicBezTo>
                <a:cubicBezTo>
                  <a:pt x="229" y="5"/>
                  <a:pt x="231" y="5"/>
                  <a:pt x="233" y="6"/>
                </a:cubicBezTo>
                <a:cubicBezTo>
                  <a:pt x="233" y="6"/>
                  <a:pt x="234" y="6"/>
                  <a:pt x="235" y="7"/>
                </a:cubicBezTo>
                <a:cubicBezTo>
                  <a:pt x="235" y="7"/>
                  <a:pt x="236" y="8"/>
                  <a:pt x="237" y="8"/>
                </a:cubicBezTo>
                <a:cubicBezTo>
                  <a:pt x="240" y="9"/>
                  <a:pt x="242" y="11"/>
                  <a:pt x="243" y="14"/>
                </a:cubicBezTo>
                <a:cubicBezTo>
                  <a:pt x="246" y="18"/>
                  <a:pt x="248" y="22"/>
                  <a:pt x="249" y="26"/>
                </a:cubicBezTo>
                <a:cubicBezTo>
                  <a:pt x="250" y="32"/>
                  <a:pt x="251" y="38"/>
                  <a:pt x="252" y="44"/>
                </a:cubicBezTo>
                <a:cubicBezTo>
                  <a:pt x="253" y="49"/>
                  <a:pt x="253" y="55"/>
                  <a:pt x="254" y="60"/>
                </a:cubicBezTo>
                <a:cubicBezTo>
                  <a:pt x="255" y="66"/>
                  <a:pt x="255" y="72"/>
                  <a:pt x="256" y="78"/>
                </a:cubicBezTo>
                <a:cubicBezTo>
                  <a:pt x="256" y="81"/>
                  <a:pt x="256" y="83"/>
                  <a:pt x="256" y="86"/>
                </a:cubicBezTo>
                <a:cubicBezTo>
                  <a:pt x="256" y="94"/>
                  <a:pt x="256" y="102"/>
                  <a:pt x="257" y="110"/>
                </a:cubicBezTo>
                <a:cubicBezTo>
                  <a:pt x="257" y="118"/>
                  <a:pt x="257" y="125"/>
                  <a:pt x="257" y="133"/>
                </a:cubicBezTo>
                <a:cubicBezTo>
                  <a:pt x="258" y="140"/>
                  <a:pt x="258" y="146"/>
                  <a:pt x="258" y="153"/>
                </a:cubicBezTo>
                <a:cubicBezTo>
                  <a:pt x="259" y="159"/>
                  <a:pt x="259" y="165"/>
                  <a:pt x="259" y="172"/>
                </a:cubicBezTo>
                <a:cubicBezTo>
                  <a:pt x="259" y="182"/>
                  <a:pt x="259" y="193"/>
                  <a:pt x="259" y="204"/>
                </a:cubicBezTo>
                <a:cubicBezTo>
                  <a:pt x="258" y="210"/>
                  <a:pt x="258" y="216"/>
                  <a:pt x="257" y="223"/>
                </a:cubicBezTo>
                <a:cubicBezTo>
                  <a:pt x="256" y="227"/>
                  <a:pt x="255" y="231"/>
                  <a:pt x="254" y="235"/>
                </a:cubicBezTo>
                <a:cubicBezTo>
                  <a:pt x="252" y="239"/>
                  <a:pt x="251" y="243"/>
                  <a:pt x="249" y="247"/>
                </a:cubicBezTo>
                <a:cubicBezTo>
                  <a:pt x="247" y="252"/>
                  <a:pt x="243" y="257"/>
                  <a:pt x="239" y="261"/>
                </a:cubicBezTo>
                <a:cubicBezTo>
                  <a:pt x="238" y="262"/>
                  <a:pt x="236" y="264"/>
                  <a:pt x="233" y="265"/>
                </a:cubicBezTo>
                <a:cubicBezTo>
                  <a:pt x="231" y="267"/>
                  <a:pt x="228" y="268"/>
                  <a:pt x="225" y="268"/>
                </a:cubicBezTo>
                <a:cubicBezTo>
                  <a:pt x="222" y="269"/>
                  <a:pt x="219" y="269"/>
                  <a:pt x="216" y="269"/>
                </a:cubicBezTo>
                <a:cubicBezTo>
                  <a:pt x="212" y="269"/>
                  <a:pt x="208" y="270"/>
                  <a:pt x="204" y="270"/>
                </a:cubicBezTo>
                <a:cubicBezTo>
                  <a:pt x="196" y="271"/>
                  <a:pt x="188" y="271"/>
                  <a:pt x="179" y="271"/>
                </a:cubicBezTo>
                <a:cubicBezTo>
                  <a:pt x="169" y="272"/>
                  <a:pt x="158" y="272"/>
                  <a:pt x="147" y="273"/>
                </a:cubicBezTo>
                <a:cubicBezTo>
                  <a:pt x="130" y="274"/>
                  <a:pt x="112" y="274"/>
                  <a:pt x="94" y="274"/>
                </a:cubicBezTo>
                <a:cubicBezTo>
                  <a:pt x="85" y="274"/>
                  <a:pt x="77" y="274"/>
                  <a:pt x="68" y="274"/>
                </a:cubicBezTo>
                <a:cubicBezTo>
                  <a:pt x="60" y="273"/>
                  <a:pt x="53" y="273"/>
                  <a:pt x="46" y="272"/>
                </a:cubicBezTo>
                <a:cubicBezTo>
                  <a:pt x="42" y="271"/>
                  <a:pt x="37" y="270"/>
                  <a:pt x="33" y="270"/>
                </a:cubicBezTo>
                <a:cubicBezTo>
                  <a:pt x="30" y="269"/>
                  <a:pt x="27" y="268"/>
                  <a:pt x="24" y="267"/>
                </a:cubicBezTo>
                <a:cubicBezTo>
                  <a:pt x="20" y="266"/>
                  <a:pt x="17" y="265"/>
                  <a:pt x="14" y="263"/>
                </a:cubicBezTo>
                <a:cubicBezTo>
                  <a:pt x="14" y="263"/>
                  <a:pt x="14" y="262"/>
                  <a:pt x="13" y="262"/>
                </a:cubicBezTo>
                <a:cubicBezTo>
                  <a:pt x="11" y="262"/>
                  <a:pt x="9" y="260"/>
                  <a:pt x="7" y="258"/>
                </a:cubicBezTo>
                <a:cubicBezTo>
                  <a:pt x="5" y="254"/>
                  <a:pt x="3" y="249"/>
                  <a:pt x="2" y="244"/>
                </a:cubicBezTo>
                <a:cubicBezTo>
                  <a:pt x="1" y="241"/>
                  <a:pt x="0" y="237"/>
                  <a:pt x="0" y="234"/>
                </a:cubicBezTo>
                <a:cubicBezTo>
                  <a:pt x="0" y="219"/>
                  <a:pt x="0" y="205"/>
                  <a:pt x="1" y="191"/>
                </a:cubicBezTo>
                <a:cubicBezTo>
                  <a:pt x="1" y="184"/>
                  <a:pt x="1" y="178"/>
                  <a:pt x="1" y="171"/>
                </a:cubicBezTo>
                <a:cubicBezTo>
                  <a:pt x="1" y="162"/>
                  <a:pt x="1" y="153"/>
                  <a:pt x="1" y="144"/>
                </a:cubicBezTo>
                <a:cubicBezTo>
                  <a:pt x="1" y="135"/>
                  <a:pt x="0" y="126"/>
                  <a:pt x="0" y="116"/>
                </a:cubicBezTo>
                <a:cubicBezTo>
                  <a:pt x="0" y="104"/>
                  <a:pt x="0" y="92"/>
                  <a:pt x="0" y="80"/>
                </a:cubicBezTo>
                <a:cubicBezTo>
                  <a:pt x="0" y="73"/>
                  <a:pt x="1" y="66"/>
                  <a:pt x="1" y="60"/>
                </a:cubicBezTo>
                <a:cubicBezTo>
                  <a:pt x="1" y="56"/>
                  <a:pt x="2" y="53"/>
                  <a:pt x="2" y="50"/>
                </a:cubicBezTo>
                <a:cubicBezTo>
                  <a:pt x="2" y="45"/>
                  <a:pt x="3" y="39"/>
                  <a:pt x="5" y="34"/>
                </a:cubicBezTo>
                <a:cubicBezTo>
                  <a:pt x="5" y="32"/>
                  <a:pt x="6" y="30"/>
                  <a:pt x="7" y="28"/>
                </a:cubicBezTo>
                <a:cubicBezTo>
                  <a:pt x="8" y="23"/>
                  <a:pt x="12" y="20"/>
                  <a:pt x="16" y="17"/>
                </a:cubicBezTo>
                <a:cubicBezTo>
                  <a:pt x="17" y="16"/>
                  <a:pt x="18" y="15"/>
                  <a:pt x="19" y="14"/>
                </a:cubicBezTo>
                <a:cubicBezTo>
                  <a:pt x="23" y="11"/>
                  <a:pt x="28" y="9"/>
                  <a:pt x="34" y="7"/>
                </a:cubicBezTo>
                <a:cubicBezTo>
                  <a:pt x="34" y="7"/>
                  <a:pt x="34" y="7"/>
                  <a:pt x="35" y="6"/>
                </a:cubicBezTo>
                <a:cubicBezTo>
                  <a:pt x="35" y="6"/>
                  <a:pt x="35" y="6"/>
                  <a:pt x="35" y="6"/>
                </a:cubicBezTo>
                <a:close/>
                <a:moveTo>
                  <a:pt x="215" y="171"/>
                </a:moveTo>
                <a:cubicBezTo>
                  <a:pt x="214" y="171"/>
                  <a:pt x="213" y="171"/>
                  <a:pt x="211" y="171"/>
                </a:cubicBezTo>
                <a:cubicBezTo>
                  <a:pt x="211" y="171"/>
                  <a:pt x="211" y="171"/>
                  <a:pt x="211" y="172"/>
                </a:cubicBezTo>
                <a:cubicBezTo>
                  <a:pt x="212" y="171"/>
                  <a:pt x="214" y="171"/>
                  <a:pt x="215" y="171"/>
                </a:cubicBezTo>
                <a:cubicBezTo>
                  <a:pt x="215" y="171"/>
                  <a:pt x="215" y="171"/>
                  <a:pt x="215" y="171"/>
                </a:cubicBezTo>
                <a:cubicBezTo>
                  <a:pt x="216" y="171"/>
                  <a:pt x="216" y="171"/>
                  <a:pt x="216" y="171"/>
                </a:cubicBezTo>
                <a:cubicBezTo>
                  <a:pt x="216" y="171"/>
                  <a:pt x="216" y="171"/>
                  <a:pt x="216" y="171"/>
                </a:cubicBezTo>
                <a:cubicBezTo>
                  <a:pt x="216" y="171"/>
                  <a:pt x="216" y="171"/>
                  <a:pt x="215" y="171"/>
                </a:cubicBezTo>
                <a:close/>
                <a:moveTo>
                  <a:pt x="230" y="58"/>
                </a:moveTo>
                <a:cubicBezTo>
                  <a:pt x="231" y="58"/>
                  <a:pt x="231" y="58"/>
                  <a:pt x="231" y="58"/>
                </a:cubicBezTo>
                <a:cubicBezTo>
                  <a:pt x="231" y="57"/>
                  <a:pt x="231" y="56"/>
                  <a:pt x="231" y="55"/>
                </a:cubicBezTo>
                <a:cubicBezTo>
                  <a:pt x="231" y="56"/>
                  <a:pt x="231" y="56"/>
                  <a:pt x="231" y="57"/>
                </a:cubicBezTo>
                <a:cubicBezTo>
                  <a:pt x="231" y="57"/>
                  <a:pt x="231" y="58"/>
                  <a:pt x="230" y="58"/>
                </a:cubicBezTo>
                <a:cubicBezTo>
                  <a:pt x="230" y="58"/>
                  <a:pt x="229" y="58"/>
                  <a:pt x="230" y="59"/>
                </a:cubicBezTo>
                <a:cubicBezTo>
                  <a:pt x="230" y="59"/>
                  <a:pt x="230" y="59"/>
                  <a:pt x="230" y="58"/>
                </a:cubicBezTo>
                <a:close/>
                <a:moveTo>
                  <a:pt x="150" y="254"/>
                </a:moveTo>
                <a:cubicBezTo>
                  <a:pt x="154" y="253"/>
                  <a:pt x="157" y="253"/>
                  <a:pt x="161" y="253"/>
                </a:cubicBezTo>
                <a:cubicBezTo>
                  <a:pt x="161" y="253"/>
                  <a:pt x="161" y="253"/>
                  <a:pt x="161" y="253"/>
                </a:cubicBezTo>
                <a:cubicBezTo>
                  <a:pt x="157" y="253"/>
                  <a:pt x="154" y="253"/>
                  <a:pt x="151" y="253"/>
                </a:cubicBezTo>
                <a:cubicBezTo>
                  <a:pt x="151" y="253"/>
                  <a:pt x="150" y="254"/>
                  <a:pt x="150" y="254"/>
                </a:cubicBezTo>
                <a:cubicBezTo>
                  <a:pt x="150" y="254"/>
                  <a:pt x="149" y="254"/>
                  <a:pt x="149" y="254"/>
                </a:cubicBezTo>
                <a:cubicBezTo>
                  <a:pt x="149" y="254"/>
                  <a:pt x="149" y="254"/>
                  <a:pt x="149" y="254"/>
                </a:cubicBezTo>
                <a:cubicBezTo>
                  <a:pt x="149" y="254"/>
                  <a:pt x="150" y="254"/>
                  <a:pt x="150" y="254"/>
                </a:cubicBezTo>
                <a:close/>
                <a:moveTo>
                  <a:pt x="203" y="170"/>
                </a:moveTo>
                <a:cubicBezTo>
                  <a:pt x="203" y="170"/>
                  <a:pt x="203" y="170"/>
                  <a:pt x="203" y="170"/>
                </a:cubicBezTo>
                <a:cubicBezTo>
                  <a:pt x="198" y="171"/>
                  <a:pt x="193" y="171"/>
                  <a:pt x="188" y="171"/>
                </a:cubicBezTo>
                <a:cubicBezTo>
                  <a:pt x="184" y="172"/>
                  <a:pt x="180" y="172"/>
                  <a:pt x="177" y="173"/>
                </a:cubicBezTo>
                <a:cubicBezTo>
                  <a:pt x="177" y="173"/>
                  <a:pt x="176" y="173"/>
                  <a:pt x="176" y="173"/>
                </a:cubicBezTo>
                <a:cubicBezTo>
                  <a:pt x="177" y="173"/>
                  <a:pt x="177" y="173"/>
                  <a:pt x="177" y="173"/>
                </a:cubicBezTo>
                <a:cubicBezTo>
                  <a:pt x="179" y="173"/>
                  <a:pt x="180" y="173"/>
                  <a:pt x="181" y="173"/>
                </a:cubicBezTo>
                <a:cubicBezTo>
                  <a:pt x="186" y="173"/>
                  <a:pt x="190" y="172"/>
                  <a:pt x="194" y="172"/>
                </a:cubicBezTo>
                <a:cubicBezTo>
                  <a:pt x="197" y="171"/>
                  <a:pt x="200" y="171"/>
                  <a:pt x="203" y="170"/>
                </a:cubicBezTo>
                <a:cubicBezTo>
                  <a:pt x="203" y="170"/>
                  <a:pt x="203" y="170"/>
                  <a:pt x="203" y="170"/>
                </a:cubicBezTo>
                <a:cubicBezTo>
                  <a:pt x="204" y="170"/>
                  <a:pt x="204" y="170"/>
                  <a:pt x="204" y="170"/>
                </a:cubicBezTo>
                <a:cubicBezTo>
                  <a:pt x="204" y="170"/>
                  <a:pt x="204" y="170"/>
                  <a:pt x="204" y="170"/>
                </a:cubicBezTo>
                <a:cubicBezTo>
                  <a:pt x="204" y="170"/>
                  <a:pt x="204" y="170"/>
                  <a:pt x="203" y="170"/>
                </a:cubicBezTo>
                <a:close/>
                <a:moveTo>
                  <a:pt x="109" y="247"/>
                </a:moveTo>
                <a:cubicBezTo>
                  <a:pt x="110" y="248"/>
                  <a:pt x="110" y="247"/>
                  <a:pt x="111" y="248"/>
                </a:cubicBezTo>
                <a:cubicBezTo>
                  <a:pt x="111" y="248"/>
                  <a:pt x="112" y="248"/>
                  <a:pt x="112" y="248"/>
                </a:cubicBezTo>
                <a:cubicBezTo>
                  <a:pt x="113" y="248"/>
                  <a:pt x="114" y="248"/>
                  <a:pt x="115" y="248"/>
                </a:cubicBezTo>
                <a:cubicBezTo>
                  <a:pt x="118" y="248"/>
                  <a:pt x="121" y="248"/>
                  <a:pt x="124" y="248"/>
                </a:cubicBezTo>
                <a:cubicBezTo>
                  <a:pt x="131" y="248"/>
                  <a:pt x="138" y="247"/>
                  <a:pt x="144" y="247"/>
                </a:cubicBezTo>
                <a:cubicBezTo>
                  <a:pt x="148" y="247"/>
                  <a:pt x="152" y="247"/>
                  <a:pt x="155" y="247"/>
                </a:cubicBezTo>
                <a:cubicBezTo>
                  <a:pt x="156" y="246"/>
                  <a:pt x="157" y="246"/>
                  <a:pt x="157" y="246"/>
                </a:cubicBezTo>
                <a:cubicBezTo>
                  <a:pt x="158" y="246"/>
                  <a:pt x="159" y="246"/>
                  <a:pt x="160" y="246"/>
                </a:cubicBezTo>
                <a:cubicBezTo>
                  <a:pt x="161" y="247"/>
                  <a:pt x="161" y="248"/>
                  <a:pt x="161" y="249"/>
                </a:cubicBezTo>
                <a:cubicBezTo>
                  <a:pt x="161" y="249"/>
                  <a:pt x="160" y="250"/>
                  <a:pt x="160" y="250"/>
                </a:cubicBezTo>
                <a:cubicBezTo>
                  <a:pt x="165" y="250"/>
                  <a:pt x="170" y="249"/>
                  <a:pt x="174" y="249"/>
                </a:cubicBezTo>
                <a:cubicBezTo>
                  <a:pt x="174" y="248"/>
                  <a:pt x="174" y="248"/>
                  <a:pt x="174" y="247"/>
                </a:cubicBezTo>
                <a:cubicBezTo>
                  <a:pt x="174" y="242"/>
                  <a:pt x="174" y="236"/>
                  <a:pt x="174" y="231"/>
                </a:cubicBezTo>
                <a:cubicBezTo>
                  <a:pt x="174" y="230"/>
                  <a:pt x="174" y="228"/>
                  <a:pt x="174" y="227"/>
                </a:cubicBezTo>
                <a:cubicBezTo>
                  <a:pt x="173" y="224"/>
                  <a:pt x="173" y="221"/>
                  <a:pt x="173" y="217"/>
                </a:cubicBezTo>
                <a:cubicBezTo>
                  <a:pt x="172" y="213"/>
                  <a:pt x="172" y="210"/>
                  <a:pt x="172" y="206"/>
                </a:cubicBezTo>
                <a:cubicBezTo>
                  <a:pt x="171" y="199"/>
                  <a:pt x="171" y="192"/>
                  <a:pt x="172" y="185"/>
                </a:cubicBezTo>
                <a:cubicBezTo>
                  <a:pt x="172" y="184"/>
                  <a:pt x="171" y="183"/>
                  <a:pt x="171" y="182"/>
                </a:cubicBezTo>
                <a:cubicBezTo>
                  <a:pt x="171" y="181"/>
                  <a:pt x="171" y="181"/>
                  <a:pt x="171" y="180"/>
                </a:cubicBezTo>
                <a:cubicBezTo>
                  <a:pt x="171" y="179"/>
                  <a:pt x="172" y="178"/>
                  <a:pt x="173" y="178"/>
                </a:cubicBezTo>
                <a:cubicBezTo>
                  <a:pt x="173" y="178"/>
                  <a:pt x="173" y="178"/>
                  <a:pt x="174" y="178"/>
                </a:cubicBezTo>
                <a:cubicBezTo>
                  <a:pt x="174" y="177"/>
                  <a:pt x="175" y="177"/>
                  <a:pt x="175" y="176"/>
                </a:cubicBezTo>
                <a:cubicBezTo>
                  <a:pt x="175" y="175"/>
                  <a:pt x="175" y="175"/>
                  <a:pt x="174" y="174"/>
                </a:cubicBezTo>
                <a:cubicBezTo>
                  <a:pt x="172" y="173"/>
                  <a:pt x="173" y="172"/>
                  <a:pt x="174" y="171"/>
                </a:cubicBezTo>
                <a:cubicBezTo>
                  <a:pt x="175" y="171"/>
                  <a:pt x="176" y="171"/>
                  <a:pt x="176" y="171"/>
                </a:cubicBezTo>
                <a:cubicBezTo>
                  <a:pt x="181" y="170"/>
                  <a:pt x="185" y="169"/>
                  <a:pt x="189" y="169"/>
                </a:cubicBezTo>
                <a:cubicBezTo>
                  <a:pt x="196" y="168"/>
                  <a:pt x="203" y="168"/>
                  <a:pt x="209" y="167"/>
                </a:cubicBezTo>
                <a:cubicBezTo>
                  <a:pt x="215" y="167"/>
                  <a:pt x="221" y="166"/>
                  <a:pt x="228" y="166"/>
                </a:cubicBezTo>
                <a:cubicBezTo>
                  <a:pt x="228" y="166"/>
                  <a:pt x="228" y="166"/>
                  <a:pt x="229" y="166"/>
                </a:cubicBezTo>
                <a:cubicBezTo>
                  <a:pt x="229" y="166"/>
                  <a:pt x="229" y="166"/>
                  <a:pt x="229" y="165"/>
                </a:cubicBezTo>
                <a:cubicBezTo>
                  <a:pt x="229" y="158"/>
                  <a:pt x="229" y="150"/>
                  <a:pt x="229" y="142"/>
                </a:cubicBezTo>
                <a:cubicBezTo>
                  <a:pt x="229" y="142"/>
                  <a:pt x="229" y="141"/>
                  <a:pt x="229" y="141"/>
                </a:cubicBezTo>
                <a:cubicBezTo>
                  <a:pt x="228" y="140"/>
                  <a:pt x="228" y="139"/>
                  <a:pt x="227" y="138"/>
                </a:cubicBezTo>
                <a:cubicBezTo>
                  <a:pt x="227" y="137"/>
                  <a:pt x="227" y="136"/>
                  <a:pt x="227" y="135"/>
                </a:cubicBezTo>
                <a:cubicBezTo>
                  <a:pt x="227" y="134"/>
                  <a:pt x="227" y="134"/>
                  <a:pt x="227" y="133"/>
                </a:cubicBezTo>
                <a:cubicBezTo>
                  <a:pt x="227" y="132"/>
                  <a:pt x="227" y="131"/>
                  <a:pt x="227" y="130"/>
                </a:cubicBezTo>
                <a:cubicBezTo>
                  <a:pt x="228" y="130"/>
                  <a:pt x="228" y="129"/>
                  <a:pt x="228" y="129"/>
                </a:cubicBezTo>
                <a:cubicBezTo>
                  <a:pt x="228" y="128"/>
                  <a:pt x="228" y="128"/>
                  <a:pt x="228" y="127"/>
                </a:cubicBezTo>
                <a:cubicBezTo>
                  <a:pt x="229" y="124"/>
                  <a:pt x="229" y="121"/>
                  <a:pt x="229" y="118"/>
                </a:cubicBezTo>
                <a:cubicBezTo>
                  <a:pt x="229" y="114"/>
                  <a:pt x="229" y="111"/>
                  <a:pt x="229" y="107"/>
                </a:cubicBezTo>
                <a:cubicBezTo>
                  <a:pt x="229" y="101"/>
                  <a:pt x="229" y="95"/>
                  <a:pt x="229" y="89"/>
                </a:cubicBezTo>
                <a:cubicBezTo>
                  <a:pt x="229" y="89"/>
                  <a:pt x="229" y="89"/>
                  <a:pt x="229" y="88"/>
                </a:cubicBezTo>
                <a:cubicBezTo>
                  <a:pt x="228" y="88"/>
                  <a:pt x="228" y="88"/>
                  <a:pt x="227" y="88"/>
                </a:cubicBezTo>
                <a:cubicBezTo>
                  <a:pt x="214" y="88"/>
                  <a:pt x="201" y="88"/>
                  <a:pt x="188" y="88"/>
                </a:cubicBezTo>
                <a:cubicBezTo>
                  <a:pt x="183" y="88"/>
                  <a:pt x="179" y="87"/>
                  <a:pt x="175" y="87"/>
                </a:cubicBezTo>
                <a:cubicBezTo>
                  <a:pt x="174" y="86"/>
                  <a:pt x="174" y="87"/>
                  <a:pt x="173" y="87"/>
                </a:cubicBezTo>
                <a:cubicBezTo>
                  <a:pt x="173" y="87"/>
                  <a:pt x="173" y="87"/>
                  <a:pt x="172" y="88"/>
                </a:cubicBezTo>
                <a:cubicBezTo>
                  <a:pt x="171" y="87"/>
                  <a:pt x="170" y="87"/>
                  <a:pt x="170" y="86"/>
                </a:cubicBezTo>
                <a:cubicBezTo>
                  <a:pt x="170" y="85"/>
                  <a:pt x="170" y="84"/>
                  <a:pt x="170" y="84"/>
                </a:cubicBezTo>
                <a:cubicBezTo>
                  <a:pt x="171" y="83"/>
                  <a:pt x="172" y="83"/>
                  <a:pt x="172" y="83"/>
                </a:cubicBezTo>
                <a:cubicBezTo>
                  <a:pt x="172" y="81"/>
                  <a:pt x="172" y="81"/>
                  <a:pt x="172" y="80"/>
                </a:cubicBezTo>
                <a:cubicBezTo>
                  <a:pt x="171" y="78"/>
                  <a:pt x="172" y="78"/>
                  <a:pt x="173" y="77"/>
                </a:cubicBezTo>
                <a:cubicBezTo>
                  <a:pt x="173" y="77"/>
                  <a:pt x="173" y="76"/>
                  <a:pt x="173" y="76"/>
                </a:cubicBezTo>
                <a:cubicBezTo>
                  <a:pt x="173" y="64"/>
                  <a:pt x="173" y="52"/>
                  <a:pt x="173" y="40"/>
                </a:cubicBezTo>
                <a:cubicBezTo>
                  <a:pt x="173" y="38"/>
                  <a:pt x="173" y="36"/>
                  <a:pt x="173" y="34"/>
                </a:cubicBezTo>
                <a:cubicBezTo>
                  <a:pt x="173" y="30"/>
                  <a:pt x="173" y="26"/>
                  <a:pt x="173" y="22"/>
                </a:cubicBezTo>
                <a:cubicBezTo>
                  <a:pt x="173" y="21"/>
                  <a:pt x="173" y="21"/>
                  <a:pt x="173" y="20"/>
                </a:cubicBezTo>
                <a:cubicBezTo>
                  <a:pt x="172" y="20"/>
                  <a:pt x="171" y="19"/>
                  <a:pt x="171" y="18"/>
                </a:cubicBezTo>
                <a:cubicBezTo>
                  <a:pt x="171" y="17"/>
                  <a:pt x="172" y="16"/>
                  <a:pt x="173" y="15"/>
                </a:cubicBezTo>
                <a:cubicBezTo>
                  <a:pt x="172" y="15"/>
                  <a:pt x="172" y="15"/>
                  <a:pt x="172" y="14"/>
                </a:cubicBezTo>
                <a:cubicBezTo>
                  <a:pt x="172" y="14"/>
                  <a:pt x="172" y="13"/>
                  <a:pt x="172" y="13"/>
                </a:cubicBezTo>
                <a:cubicBezTo>
                  <a:pt x="172" y="13"/>
                  <a:pt x="171" y="13"/>
                  <a:pt x="171" y="13"/>
                </a:cubicBezTo>
                <a:cubicBezTo>
                  <a:pt x="166" y="13"/>
                  <a:pt x="162" y="13"/>
                  <a:pt x="157" y="13"/>
                </a:cubicBezTo>
                <a:cubicBezTo>
                  <a:pt x="157" y="13"/>
                  <a:pt x="156" y="13"/>
                  <a:pt x="156" y="13"/>
                </a:cubicBezTo>
                <a:cubicBezTo>
                  <a:pt x="152" y="13"/>
                  <a:pt x="149" y="13"/>
                  <a:pt x="145" y="14"/>
                </a:cubicBezTo>
                <a:cubicBezTo>
                  <a:pt x="144" y="14"/>
                  <a:pt x="144" y="14"/>
                  <a:pt x="143" y="14"/>
                </a:cubicBezTo>
                <a:cubicBezTo>
                  <a:pt x="144" y="14"/>
                  <a:pt x="145" y="14"/>
                  <a:pt x="146" y="14"/>
                </a:cubicBezTo>
                <a:cubicBezTo>
                  <a:pt x="150" y="14"/>
                  <a:pt x="153" y="15"/>
                  <a:pt x="157" y="14"/>
                </a:cubicBezTo>
                <a:cubicBezTo>
                  <a:pt x="159" y="14"/>
                  <a:pt x="160" y="14"/>
                  <a:pt x="162" y="14"/>
                </a:cubicBezTo>
                <a:cubicBezTo>
                  <a:pt x="164" y="14"/>
                  <a:pt x="165" y="14"/>
                  <a:pt x="165" y="16"/>
                </a:cubicBezTo>
                <a:cubicBezTo>
                  <a:pt x="165" y="17"/>
                  <a:pt x="164" y="19"/>
                  <a:pt x="163" y="18"/>
                </a:cubicBezTo>
                <a:cubicBezTo>
                  <a:pt x="162" y="18"/>
                  <a:pt x="161" y="18"/>
                  <a:pt x="160" y="18"/>
                </a:cubicBezTo>
                <a:cubicBezTo>
                  <a:pt x="158" y="18"/>
                  <a:pt x="155" y="17"/>
                  <a:pt x="153" y="17"/>
                </a:cubicBezTo>
                <a:cubicBezTo>
                  <a:pt x="150" y="17"/>
                  <a:pt x="147" y="16"/>
                  <a:pt x="144" y="16"/>
                </a:cubicBezTo>
                <a:cubicBezTo>
                  <a:pt x="138" y="16"/>
                  <a:pt x="133" y="16"/>
                  <a:pt x="128" y="16"/>
                </a:cubicBezTo>
                <a:cubicBezTo>
                  <a:pt x="121" y="16"/>
                  <a:pt x="115" y="15"/>
                  <a:pt x="108" y="15"/>
                </a:cubicBezTo>
                <a:cubicBezTo>
                  <a:pt x="108" y="15"/>
                  <a:pt x="107" y="16"/>
                  <a:pt x="106" y="16"/>
                </a:cubicBezTo>
                <a:cubicBezTo>
                  <a:pt x="106" y="15"/>
                  <a:pt x="105" y="15"/>
                  <a:pt x="104" y="15"/>
                </a:cubicBezTo>
                <a:cubicBezTo>
                  <a:pt x="102" y="15"/>
                  <a:pt x="100" y="15"/>
                  <a:pt x="98" y="15"/>
                </a:cubicBezTo>
                <a:cubicBezTo>
                  <a:pt x="98" y="15"/>
                  <a:pt x="98" y="15"/>
                  <a:pt x="97" y="15"/>
                </a:cubicBezTo>
                <a:cubicBezTo>
                  <a:pt x="97" y="16"/>
                  <a:pt x="97" y="16"/>
                  <a:pt x="97" y="17"/>
                </a:cubicBezTo>
                <a:cubicBezTo>
                  <a:pt x="97" y="20"/>
                  <a:pt x="97" y="23"/>
                  <a:pt x="97" y="26"/>
                </a:cubicBezTo>
                <a:cubicBezTo>
                  <a:pt x="97" y="33"/>
                  <a:pt x="97" y="39"/>
                  <a:pt x="97" y="46"/>
                </a:cubicBezTo>
                <a:cubicBezTo>
                  <a:pt x="97" y="47"/>
                  <a:pt x="97" y="48"/>
                  <a:pt x="97" y="49"/>
                </a:cubicBezTo>
                <a:cubicBezTo>
                  <a:pt x="97" y="52"/>
                  <a:pt x="97" y="56"/>
                  <a:pt x="97" y="59"/>
                </a:cubicBezTo>
                <a:cubicBezTo>
                  <a:pt x="97" y="64"/>
                  <a:pt x="97" y="68"/>
                  <a:pt x="98" y="73"/>
                </a:cubicBezTo>
                <a:cubicBezTo>
                  <a:pt x="98" y="74"/>
                  <a:pt x="98" y="74"/>
                  <a:pt x="98" y="75"/>
                </a:cubicBezTo>
                <a:cubicBezTo>
                  <a:pt x="99" y="75"/>
                  <a:pt x="99" y="76"/>
                  <a:pt x="98" y="77"/>
                </a:cubicBezTo>
                <a:cubicBezTo>
                  <a:pt x="98" y="78"/>
                  <a:pt x="98" y="78"/>
                  <a:pt x="98" y="78"/>
                </a:cubicBezTo>
                <a:cubicBezTo>
                  <a:pt x="98" y="79"/>
                  <a:pt x="98" y="80"/>
                  <a:pt x="98" y="81"/>
                </a:cubicBezTo>
                <a:cubicBezTo>
                  <a:pt x="98" y="81"/>
                  <a:pt x="99" y="81"/>
                  <a:pt x="99" y="82"/>
                </a:cubicBezTo>
                <a:cubicBezTo>
                  <a:pt x="99" y="83"/>
                  <a:pt x="99" y="83"/>
                  <a:pt x="98" y="83"/>
                </a:cubicBezTo>
                <a:cubicBezTo>
                  <a:pt x="98" y="83"/>
                  <a:pt x="98" y="83"/>
                  <a:pt x="98" y="84"/>
                </a:cubicBezTo>
                <a:cubicBezTo>
                  <a:pt x="97" y="84"/>
                  <a:pt x="97" y="85"/>
                  <a:pt x="97" y="85"/>
                </a:cubicBezTo>
                <a:cubicBezTo>
                  <a:pt x="97" y="87"/>
                  <a:pt x="97" y="88"/>
                  <a:pt x="96" y="89"/>
                </a:cubicBezTo>
                <a:cubicBezTo>
                  <a:pt x="96" y="90"/>
                  <a:pt x="96" y="90"/>
                  <a:pt x="95" y="90"/>
                </a:cubicBezTo>
                <a:cubicBezTo>
                  <a:pt x="94" y="90"/>
                  <a:pt x="93" y="90"/>
                  <a:pt x="93" y="89"/>
                </a:cubicBezTo>
                <a:cubicBezTo>
                  <a:pt x="92" y="89"/>
                  <a:pt x="92" y="89"/>
                  <a:pt x="92" y="89"/>
                </a:cubicBezTo>
                <a:cubicBezTo>
                  <a:pt x="86" y="89"/>
                  <a:pt x="81" y="89"/>
                  <a:pt x="76" y="89"/>
                </a:cubicBezTo>
                <a:cubicBezTo>
                  <a:pt x="72" y="90"/>
                  <a:pt x="69" y="90"/>
                  <a:pt x="65" y="90"/>
                </a:cubicBezTo>
                <a:cubicBezTo>
                  <a:pt x="60" y="91"/>
                  <a:pt x="55" y="91"/>
                  <a:pt x="49" y="92"/>
                </a:cubicBezTo>
                <a:cubicBezTo>
                  <a:pt x="45" y="92"/>
                  <a:pt x="41" y="93"/>
                  <a:pt x="37" y="93"/>
                </a:cubicBezTo>
                <a:cubicBezTo>
                  <a:pt x="35" y="93"/>
                  <a:pt x="33" y="94"/>
                  <a:pt x="31" y="94"/>
                </a:cubicBezTo>
                <a:cubicBezTo>
                  <a:pt x="31" y="95"/>
                  <a:pt x="31" y="95"/>
                  <a:pt x="31" y="96"/>
                </a:cubicBezTo>
                <a:cubicBezTo>
                  <a:pt x="31" y="107"/>
                  <a:pt x="31" y="119"/>
                  <a:pt x="31" y="130"/>
                </a:cubicBezTo>
                <a:cubicBezTo>
                  <a:pt x="32" y="144"/>
                  <a:pt x="32" y="158"/>
                  <a:pt x="31" y="172"/>
                </a:cubicBezTo>
                <a:cubicBezTo>
                  <a:pt x="31" y="173"/>
                  <a:pt x="31" y="173"/>
                  <a:pt x="31" y="173"/>
                </a:cubicBezTo>
                <a:cubicBezTo>
                  <a:pt x="32" y="174"/>
                  <a:pt x="32" y="173"/>
                  <a:pt x="32" y="173"/>
                </a:cubicBezTo>
                <a:cubicBezTo>
                  <a:pt x="33" y="172"/>
                  <a:pt x="34" y="171"/>
                  <a:pt x="35" y="172"/>
                </a:cubicBezTo>
                <a:cubicBezTo>
                  <a:pt x="37" y="172"/>
                  <a:pt x="38" y="172"/>
                  <a:pt x="40" y="172"/>
                </a:cubicBezTo>
                <a:cubicBezTo>
                  <a:pt x="41" y="173"/>
                  <a:pt x="42" y="173"/>
                  <a:pt x="44" y="173"/>
                </a:cubicBezTo>
                <a:cubicBezTo>
                  <a:pt x="49" y="173"/>
                  <a:pt x="55" y="173"/>
                  <a:pt x="60" y="173"/>
                </a:cubicBezTo>
                <a:cubicBezTo>
                  <a:pt x="67" y="173"/>
                  <a:pt x="74" y="173"/>
                  <a:pt x="81" y="173"/>
                </a:cubicBezTo>
                <a:cubicBezTo>
                  <a:pt x="84" y="173"/>
                  <a:pt x="86" y="173"/>
                  <a:pt x="89" y="173"/>
                </a:cubicBezTo>
                <a:cubicBezTo>
                  <a:pt x="89" y="173"/>
                  <a:pt x="89" y="173"/>
                  <a:pt x="90" y="172"/>
                </a:cubicBezTo>
                <a:cubicBezTo>
                  <a:pt x="91" y="172"/>
                  <a:pt x="92" y="172"/>
                  <a:pt x="93" y="173"/>
                </a:cubicBezTo>
                <a:cubicBezTo>
                  <a:pt x="93" y="173"/>
                  <a:pt x="93" y="173"/>
                  <a:pt x="93" y="174"/>
                </a:cubicBezTo>
                <a:cubicBezTo>
                  <a:pt x="93" y="173"/>
                  <a:pt x="93" y="173"/>
                  <a:pt x="93" y="173"/>
                </a:cubicBezTo>
                <a:cubicBezTo>
                  <a:pt x="94" y="173"/>
                  <a:pt x="94" y="172"/>
                  <a:pt x="95" y="173"/>
                </a:cubicBezTo>
                <a:cubicBezTo>
                  <a:pt x="96" y="173"/>
                  <a:pt x="96" y="173"/>
                  <a:pt x="96" y="174"/>
                </a:cubicBezTo>
                <a:cubicBezTo>
                  <a:pt x="96" y="176"/>
                  <a:pt x="96" y="179"/>
                  <a:pt x="96" y="181"/>
                </a:cubicBezTo>
                <a:cubicBezTo>
                  <a:pt x="96" y="184"/>
                  <a:pt x="96" y="186"/>
                  <a:pt x="95" y="189"/>
                </a:cubicBezTo>
                <a:cubicBezTo>
                  <a:pt x="95" y="195"/>
                  <a:pt x="96" y="201"/>
                  <a:pt x="96" y="207"/>
                </a:cubicBezTo>
                <a:cubicBezTo>
                  <a:pt x="97" y="211"/>
                  <a:pt x="97" y="215"/>
                  <a:pt x="97" y="220"/>
                </a:cubicBezTo>
                <a:cubicBezTo>
                  <a:pt x="97" y="228"/>
                  <a:pt x="97" y="236"/>
                  <a:pt x="97" y="244"/>
                </a:cubicBezTo>
                <a:cubicBezTo>
                  <a:pt x="97" y="246"/>
                  <a:pt x="97" y="247"/>
                  <a:pt x="97" y="248"/>
                </a:cubicBezTo>
                <a:cubicBezTo>
                  <a:pt x="97" y="249"/>
                  <a:pt x="98" y="249"/>
                  <a:pt x="99" y="249"/>
                </a:cubicBezTo>
                <a:cubicBezTo>
                  <a:pt x="99" y="250"/>
                  <a:pt x="99" y="250"/>
                  <a:pt x="100" y="250"/>
                </a:cubicBezTo>
                <a:cubicBezTo>
                  <a:pt x="102" y="250"/>
                  <a:pt x="103" y="250"/>
                  <a:pt x="105" y="251"/>
                </a:cubicBezTo>
                <a:cubicBezTo>
                  <a:pt x="107" y="251"/>
                  <a:pt x="109" y="251"/>
                  <a:pt x="112" y="251"/>
                </a:cubicBezTo>
                <a:cubicBezTo>
                  <a:pt x="116" y="252"/>
                  <a:pt x="120" y="252"/>
                  <a:pt x="125" y="252"/>
                </a:cubicBezTo>
                <a:cubicBezTo>
                  <a:pt x="133" y="252"/>
                  <a:pt x="142" y="252"/>
                  <a:pt x="150" y="251"/>
                </a:cubicBezTo>
                <a:cubicBezTo>
                  <a:pt x="152" y="251"/>
                  <a:pt x="153" y="251"/>
                  <a:pt x="155" y="251"/>
                </a:cubicBezTo>
                <a:cubicBezTo>
                  <a:pt x="155" y="250"/>
                  <a:pt x="155" y="250"/>
                  <a:pt x="155" y="250"/>
                </a:cubicBezTo>
                <a:cubicBezTo>
                  <a:pt x="152" y="250"/>
                  <a:pt x="150" y="250"/>
                  <a:pt x="147" y="250"/>
                </a:cubicBezTo>
                <a:cubicBezTo>
                  <a:pt x="145" y="250"/>
                  <a:pt x="144" y="250"/>
                  <a:pt x="142" y="250"/>
                </a:cubicBezTo>
                <a:cubicBezTo>
                  <a:pt x="136" y="250"/>
                  <a:pt x="129" y="250"/>
                  <a:pt x="123" y="250"/>
                </a:cubicBezTo>
                <a:cubicBezTo>
                  <a:pt x="120" y="251"/>
                  <a:pt x="117" y="251"/>
                  <a:pt x="114" y="251"/>
                </a:cubicBezTo>
                <a:cubicBezTo>
                  <a:pt x="113" y="251"/>
                  <a:pt x="112" y="251"/>
                  <a:pt x="111" y="250"/>
                </a:cubicBezTo>
                <a:cubicBezTo>
                  <a:pt x="109" y="250"/>
                  <a:pt x="109" y="249"/>
                  <a:pt x="109" y="247"/>
                </a:cubicBezTo>
                <a:close/>
                <a:moveTo>
                  <a:pt x="252" y="66"/>
                </a:moveTo>
                <a:cubicBezTo>
                  <a:pt x="252" y="66"/>
                  <a:pt x="252" y="66"/>
                  <a:pt x="252" y="66"/>
                </a:cubicBezTo>
                <a:cubicBezTo>
                  <a:pt x="252" y="66"/>
                  <a:pt x="252" y="66"/>
                  <a:pt x="252" y="66"/>
                </a:cubicBezTo>
                <a:cubicBezTo>
                  <a:pt x="252" y="69"/>
                  <a:pt x="252" y="71"/>
                  <a:pt x="252" y="74"/>
                </a:cubicBezTo>
                <a:cubicBezTo>
                  <a:pt x="252" y="74"/>
                  <a:pt x="252" y="74"/>
                  <a:pt x="252" y="74"/>
                </a:cubicBezTo>
                <a:cubicBezTo>
                  <a:pt x="252" y="76"/>
                  <a:pt x="253" y="78"/>
                  <a:pt x="253" y="79"/>
                </a:cubicBezTo>
                <a:cubicBezTo>
                  <a:pt x="253" y="83"/>
                  <a:pt x="253" y="86"/>
                  <a:pt x="253" y="89"/>
                </a:cubicBezTo>
                <a:cubicBezTo>
                  <a:pt x="254" y="94"/>
                  <a:pt x="254" y="100"/>
                  <a:pt x="254" y="105"/>
                </a:cubicBezTo>
                <a:cubicBezTo>
                  <a:pt x="254" y="115"/>
                  <a:pt x="254" y="125"/>
                  <a:pt x="254" y="135"/>
                </a:cubicBezTo>
                <a:cubicBezTo>
                  <a:pt x="254" y="136"/>
                  <a:pt x="254" y="138"/>
                  <a:pt x="254" y="140"/>
                </a:cubicBezTo>
                <a:cubicBezTo>
                  <a:pt x="254" y="140"/>
                  <a:pt x="254" y="141"/>
                  <a:pt x="254" y="141"/>
                </a:cubicBezTo>
                <a:cubicBezTo>
                  <a:pt x="254" y="142"/>
                  <a:pt x="254" y="142"/>
                  <a:pt x="254" y="143"/>
                </a:cubicBezTo>
                <a:cubicBezTo>
                  <a:pt x="254" y="148"/>
                  <a:pt x="255" y="152"/>
                  <a:pt x="255" y="157"/>
                </a:cubicBezTo>
                <a:cubicBezTo>
                  <a:pt x="255" y="163"/>
                  <a:pt x="256" y="168"/>
                  <a:pt x="256" y="174"/>
                </a:cubicBezTo>
                <a:cubicBezTo>
                  <a:pt x="256" y="180"/>
                  <a:pt x="256" y="187"/>
                  <a:pt x="256" y="193"/>
                </a:cubicBezTo>
                <a:cubicBezTo>
                  <a:pt x="255" y="197"/>
                  <a:pt x="255" y="201"/>
                  <a:pt x="255" y="205"/>
                </a:cubicBezTo>
                <a:cubicBezTo>
                  <a:pt x="255" y="208"/>
                  <a:pt x="254" y="211"/>
                  <a:pt x="254" y="214"/>
                </a:cubicBezTo>
                <a:cubicBezTo>
                  <a:pt x="254" y="218"/>
                  <a:pt x="254" y="222"/>
                  <a:pt x="254" y="226"/>
                </a:cubicBezTo>
                <a:cubicBezTo>
                  <a:pt x="254" y="226"/>
                  <a:pt x="254" y="226"/>
                  <a:pt x="254" y="226"/>
                </a:cubicBezTo>
                <a:cubicBezTo>
                  <a:pt x="254" y="226"/>
                  <a:pt x="254" y="226"/>
                  <a:pt x="254" y="225"/>
                </a:cubicBezTo>
                <a:cubicBezTo>
                  <a:pt x="255" y="222"/>
                  <a:pt x="255" y="219"/>
                  <a:pt x="256" y="215"/>
                </a:cubicBezTo>
                <a:cubicBezTo>
                  <a:pt x="256" y="211"/>
                  <a:pt x="256" y="206"/>
                  <a:pt x="256" y="201"/>
                </a:cubicBezTo>
                <a:cubicBezTo>
                  <a:pt x="256" y="189"/>
                  <a:pt x="256" y="176"/>
                  <a:pt x="256" y="163"/>
                </a:cubicBezTo>
                <a:cubicBezTo>
                  <a:pt x="256" y="159"/>
                  <a:pt x="256" y="154"/>
                  <a:pt x="256" y="150"/>
                </a:cubicBezTo>
                <a:cubicBezTo>
                  <a:pt x="256" y="143"/>
                  <a:pt x="255" y="136"/>
                  <a:pt x="255" y="129"/>
                </a:cubicBezTo>
                <a:cubicBezTo>
                  <a:pt x="254" y="122"/>
                  <a:pt x="254" y="116"/>
                  <a:pt x="254" y="109"/>
                </a:cubicBezTo>
                <a:cubicBezTo>
                  <a:pt x="254" y="99"/>
                  <a:pt x="254" y="88"/>
                  <a:pt x="253" y="77"/>
                </a:cubicBezTo>
                <a:cubicBezTo>
                  <a:pt x="253" y="73"/>
                  <a:pt x="253" y="70"/>
                  <a:pt x="252" y="66"/>
                </a:cubicBezTo>
                <a:close/>
                <a:moveTo>
                  <a:pt x="5" y="207"/>
                </a:moveTo>
                <a:cubicBezTo>
                  <a:pt x="4" y="207"/>
                  <a:pt x="4" y="207"/>
                  <a:pt x="4" y="207"/>
                </a:cubicBezTo>
                <a:cubicBezTo>
                  <a:pt x="4" y="207"/>
                  <a:pt x="4" y="207"/>
                  <a:pt x="4" y="207"/>
                </a:cubicBezTo>
                <a:cubicBezTo>
                  <a:pt x="4" y="218"/>
                  <a:pt x="4" y="228"/>
                  <a:pt x="5" y="238"/>
                </a:cubicBezTo>
                <a:cubicBezTo>
                  <a:pt x="5" y="243"/>
                  <a:pt x="5" y="247"/>
                  <a:pt x="6" y="251"/>
                </a:cubicBezTo>
                <a:cubicBezTo>
                  <a:pt x="7" y="252"/>
                  <a:pt x="7" y="253"/>
                  <a:pt x="8" y="253"/>
                </a:cubicBezTo>
                <a:cubicBezTo>
                  <a:pt x="10" y="255"/>
                  <a:pt x="12" y="257"/>
                  <a:pt x="14" y="259"/>
                </a:cubicBezTo>
                <a:cubicBezTo>
                  <a:pt x="15" y="261"/>
                  <a:pt x="16" y="261"/>
                  <a:pt x="18" y="260"/>
                </a:cubicBezTo>
                <a:cubicBezTo>
                  <a:pt x="18" y="260"/>
                  <a:pt x="17" y="259"/>
                  <a:pt x="17" y="259"/>
                </a:cubicBezTo>
                <a:cubicBezTo>
                  <a:pt x="16" y="258"/>
                  <a:pt x="14" y="257"/>
                  <a:pt x="13" y="255"/>
                </a:cubicBezTo>
                <a:cubicBezTo>
                  <a:pt x="12" y="254"/>
                  <a:pt x="12" y="252"/>
                  <a:pt x="11" y="251"/>
                </a:cubicBezTo>
                <a:cubicBezTo>
                  <a:pt x="10" y="249"/>
                  <a:pt x="9" y="246"/>
                  <a:pt x="8" y="243"/>
                </a:cubicBezTo>
                <a:cubicBezTo>
                  <a:pt x="7" y="242"/>
                  <a:pt x="7" y="241"/>
                  <a:pt x="6" y="240"/>
                </a:cubicBezTo>
                <a:cubicBezTo>
                  <a:pt x="6" y="238"/>
                  <a:pt x="5" y="237"/>
                  <a:pt x="6" y="235"/>
                </a:cubicBezTo>
                <a:cubicBezTo>
                  <a:pt x="6" y="235"/>
                  <a:pt x="6" y="235"/>
                  <a:pt x="6" y="235"/>
                </a:cubicBezTo>
                <a:cubicBezTo>
                  <a:pt x="6" y="230"/>
                  <a:pt x="6" y="226"/>
                  <a:pt x="6" y="221"/>
                </a:cubicBezTo>
                <a:cubicBezTo>
                  <a:pt x="6" y="220"/>
                  <a:pt x="6" y="219"/>
                  <a:pt x="6" y="217"/>
                </a:cubicBezTo>
                <a:cubicBezTo>
                  <a:pt x="6" y="215"/>
                  <a:pt x="5" y="213"/>
                  <a:pt x="5" y="212"/>
                </a:cubicBezTo>
                <a:cubicBezTo>
                  <a:pt x="5" y="210"/>
                  <a:pt x="5" y="209"/>
                  <a:pt x="5" y="207"/>
                </a:cubicBezTo>
                <a:close/>
                <a:moveTo>
                  <a:pt x="39" y="267"/>
                </a:moveTo>
                <a:cubicBezTo>
                  <a:pt x="39" y="267"/>
                  <a:pt x="39" y="268"/>
                  <a:pt x="39" y="268"/>
                </a:cubicBezTo>
                <a:cubicBezTo>
                  <a:pt x="39" y="268"/>
                  <a:pt x="40" y="268"/>
                  <a:pt x="40" y="268"/>
                </a:cubicBezTo>
                <a:cubicBezTo>
                  <a:pt x="44" y="269"/>
                  <a:pt x="47" y="270"/>
                  <a:pt x="51" y="270"/>
                </a:cubicBezTo>
                <a:cubicBezTo>
                  <a:pt x="57" y="270"/>
                  <a:pt x="64" y="270"/>
                  <a:pt x="70" y="270"/>
                </a:cubicBezTo>
                <a:cubicBezTo>
                  <a:pt x="83" y="270"/>
                  <a:pt x="95" y="270"/>
                  <a:pt x="108" y="270"/>
                </a:cubicBezTo>
                <a:cubicBezTo>
                  <a:pt x="111" y="270"/>
                  <a:pt x="113" y="270"/>
                  <a:pt x="116" y="270"/>
                </a:cubicBezTo>
                <a:cubicBezTo>
                  <a:pt x="115" y="270"/>
                  <a:pt x="115" y="270"/>
                  <a:pt x="114" y="270"/>
                </a:cubicBezTo>
                <a:cubicBezTo>
                  <a:pt x="112" y="269"/>
                  <a:pt x="109" y="269"/>
                  <a:pt x="106" y="269"/>
                </a:cubicBezTo>
                <a:cubicBezTo>
                  <a:pt x="104" y="269"/>
                  <a:pt x="103" y="269"/>
                  <a:pt x="101" y="269"/>
                </a:cubicBezTo>
                <a:cubicBezTo>
                  <a:pt x="96" y="269"/>
                  <a:pt x="91" y="269"/>
                  <a:pt x="86" y="269"/>
                </a:cubicBezTo>
                <a:cubicBezTo>
                  <a:pt x="74" y="269"/>
                  <a:pt x="62" y="269"/>
                  <a:pt x="50" y="269"/>
                </a:cubicBezTo>
                <a:cubicBezTo>
                  <a:pt x="47" y="268"/>
                  <a:pt x="43" y="268"/>
                  <a:pt x="40" y="267"/>
                </a:cubicBezTo>
                <a:cubicBezTo>
                  <a:pt x="39" y="267"/>
                  <a:pt x="39" y="267"/>
                  <a:pt x="39" y="267"/>
                </a:cubicBezTo>
                <a:close/>
                <a:moveTo>
                  <a:pt x="222" y="263"/>
                </a:moveTo>
                <a:cubicBezTo>
                  <a:pt x="221" y="263"/>
                  <a:pt x="221" y="263"/>
                  <a:pt x="221" y="263"/>
                </a:cubicBezTo>
                <a:cubicBezTo>
                  <a:pt x="219" y="264"/>
                  <a:pt x="217" y="265"/>
                  <a:pt x="215" y="265"/>
                </a:cubicBezTo>
                <a:cubicBezTo>
                  <a:pt x="213" y="265"/>
                  <a:pt x="211" y="265"/>
                  <a:pt x="210" y="263"/>
                </a:cubicBezTo>
                <a:cubicBezTo>
                  <a:pt x="209" y="263"/>
                  <a:pt x="209" y="263"/>
                  <a:pt x="208" y="263"/>
                </a:cubicBezTo>
                <a:cubicBezTo>
                  <a:pt x="201" y="264"/>
                  <a:pt x="195" y="265"/>
                  <a:pt x="188" y="266"/>
                </a:cubicBezTo>
                <a:cubicBezTo>
                  <a:pt x="186" y="267"/>
                  <a:pt x="184" y="267"/>
                  <a:pt x="183" y="267"/>
                </a:cubicBezTo>
                <a:cubicBezTo>
                  <a:pt x="183" y="268"/>
                  <a:pt x="183" y="268"/>
                  <a:pt x="184" y="268"/>
                </a:cubicBezTo>
                <a:cubicBezTo>
                  <a:pt x="192" y="267"/>
                  <a:pt x="200" y="267"/>
                  <a:pt x="208" y="267"/>
                </a:cubicBezTo>
                <a:cubicBezTo>
                  <a:pt x="209" y="267"/>
                  <a:pt x="209" y="267"/>
                  <a:pt x="210" y="267"/>
                </a:cubicBezTo>
                <a:cubicBezTo>
                  <a:pt x="215" y="266"/>
                  <a:pt x="219" y="265"/>
                  <a:pt x="223" y="264"/>
                </a:cubicBezTo>
                <a:cubicBezTo>
                  <a:pt x="224" y="264"/>
                  <a:pt x="224" y="264"/>
                  <a:pt x="224" y="264"/>
                </a:cubicBezTo>
                <a:cubicBezTo>
                  <a:pt x="223" y="263"/>
                  <a:pt x="223" y="263"/>
                  <a:pt x="222" y="263"/>
                </a:cubicBezTo>
                <a:close/>
                <a:moveTo>
                  <a:pt x="214" y="239"/>
                </a:moveTo>
                <a:cubicBezTo>
                  <a:pt x="214" y="239"/>
                  <a:pt x="214" y="239"/>
                  <a:pt x="214" y="239"/>
                </a:cubicBezTo>
                <a:cubicBezTo>
                  <a:pt x="214" y="239"/>
                  <a:pt x="213" y="239"/>
                  <a:pt x="213" y="240"/>
                </a:cubicBezTo>
                <a:cubicBezTo>
                  <a:pt x="213" y="240"/>
                  <a:pt x="212" y="240"/>
                  <a:pt x="212" y="241"/>
                </a:cubicBezTo>
                <a:cubicBezTo>
                  <a:pt x="211" y="242"/>
                  <a:pt x="210" y="242"/>
                  <a:pt x="208" y="242"/>
                </a:cubicBezTo>
                <a:cubicBezTo>
                  <a:pt x="207" y="243"/>
                  <a:pt x="206" y="245"/>
                  <a:pt x="205" y="247"/>
                </a:cubicBezTo>
                <a:cubicBezTo>
                  <a:pt x="204" y="247"/>
                  <a:pt x="204" y="248"/>
                  <a:pt x="203" y="249"/>
                </a:cubicBezTo>
                <a:cubicBezTo>
                  <a:pt x="202" y="250"/>
                  <a:pt x="201" y="250"/>
                  <a:pt x="201" y="248"/>
                </a:cubicBezTo>
                <a:cubicBezTo>
                  <a:pt x="201" y="248"/>
                  <a:pt x="200" y="248"/>
                  <a:pt x="200" y="248"/>
                </a:cubicBezTo>
                <a:cubicBezTo>
                  <a:pt x="200" y="249"/>
                  <a:pt x="199" y="250"/>
                  <a:pt x="199" y="252"/>
                </a:cubicBezTo>
                <a:cubicBezTo>
                  <a:pt x="201" y="252"/>
                  <a:pt x="203" y="251"/>
                  <a:pt x="205" y="251"/>
                </a:cubicBezTo>
                <a:cubicBezTo>
                  <a:pt x="206" y="251"/>
                  <a:pt x="206" y="251"/>
                  <a:pt x="207" y="250"/>
                </a:cubicBezTo>
                <a:cubicBezTo>
                  <a:pt x="209" y="248"/>
                  <a:pt x="211" y="246"/>
                  <a:pt x="212" y="244"/>
                </a:cubicBezTo>
                <a:cubicBezTo>
                  <a:pt x="214" y="242"/>
                  <a:pt x="214" y="241"/>
                  <a:pt x="214" y="239"/>
                </a:cubicBezTo>
                <a:close/>
                <a:moveTo>
                  <a:pt x="119" y="254"/>
                </a:moveTo>
                <a:cubicBezTo>
                  <a:pt x="119" y="254"/>
                  <a:pt x="119" y="254"/>
                  <a:pt x="119" y="254"/>
                </a:cubicBezTo>
                <a:cubicBezTo>
                  <a:pt x="115" y="254"/>
                  <a:pt x="112" y="254"/>
                  <a:pt x="109" y="253"/>
                </a:cubicBezTo>
                <a:cubicBezTo>
                  <a:pt x="107" y="253"/>
                  <a:pt x="105" y="253"/>
                  <a:pt x="103" y="253"/>
                </a:cubicBezTo>
                <a:cubicBezTo>
                  <a:pt x="101" y="252"/>
                  <a:pt x="99" y="252"/>
                  <a:pt x="97" y="251"/>
                </a:cubicBezTo>
                <a:cubicBezTo>
                  <a:pt x="96" y="251"/>
                  <a:pt x="95" y="250"/>
                  <a:pt x="95" y="249"/>
                </a:cubicBezTo>
                <a:cubicBezTo>
                  <a:pt x="95" y="248"/>
                  <a:pt x="95" y="247"/>
                  <a:pt x="95" y="246"/>
                </a:cubicBezTo>
                <a:cubicBezTo>
                  <a:pt x="95" y="245"/>
                  <a:pt x="95" y="245"/>
                  <a:pt x="95" y="244"/>
                </a:cubicBezTo>
                <a:cubicBezTo>
                  <a:pt x="94" y="245"/>
                  <a:pt x="94" y="245"/>
                  <a:pt x="94" y="246"/>
                </a:cubicBezTo>
                <a:cubicBezTo>
                  <a:pt x="94" y="249"/>
                  <a:pt x="94" y="251"/>
                  <a:pt x="94" y="254"/>
                </a:cubicBezTo>
                <a:cubicBezTo>
                  <a:pt x="94" y="254"/>
                  <a:pt x="94" y="255"/>
                  <a:pt x="94" y="255"/>
                </a:cubicBezTo>
                <a:cubicBezTo>
                  <a:pt x="102" y="255"/>
                  <a:pt x="111" y="255"/>
                  <a:pt x="119" y="254"/>
                </a:cubicBezTo>
                <a:close/>
                <a:moveTo>
                  <a:pt x="191" y="30"/>
                </a:moveTo>
                <a:cubicBezTo>
                  <a:pt x="191" y="31"/>
                  <a:pt x="191" y="31"/>
                  <a:pt x="191" y="31"/>
                </a:cubicBezTo>
                <a:cubicBezTo>
                  <a:pt x="190" y="33"/>
                  <a:pt x="188" y="36"/>
                  <a:pt x="188" y="39"/>
                </a:cubicBezTo>
                <a:cubicBezTo>
                  <a:pt x="188" y="40"/>
                  <a:pt x="188" y="41"/>
                  <a:pt x="188" y="42"/>
                </a:cubicBezTo>
                <a:cubicBezTo>
                  <a:pt x="189" y="46"/>
                  <a:pt x="189" y="50"/>
                  <a:pt x="189" y="55"/>
                </a:cubicBezTo>
                <a:cubicBezTo>
                  <a:pt x="189" y="55"/>
                  <a:pt x="190" y="55"/>
                  <a:pt x="190" y="56"/>
                </a:cubicBezTo>
                <a:cubicBezTo>
                  <a:pt x="191" y="54"/>
                  <a:pt x="192" y="52"/>
                  <a:pt x="193" y="50"/>
                </a:cubicBezTo>
                <a:cubicBezTo>
                  <a:pt x="192" y="49"/>
                  <a:pt x="192" y="48"/>
                  <a:pt x="192" y="47"/>
                </a:cubicBezTo>
                <a:cubicBezTo>
                  <a:pt x="192" y="46"/>
                  <a:pt x="192" y="46"/>
                  <a:pt x="191" y="46"/>
                </a:cubicBezTo>
                <a:cubicBezTo>
                  <a:pt x="191" y="45"/>
                  <a:pt x="191" y="44"/>
                  <a:pt x="191" y="43"/>
                </a:cubicBezTo>
                <a:cubicBezTo>
                  <a:pt x="191" y="42"/>
                  <a:pt x="191" y="41"/>
                  <a:pt x="191" y="40"/>
                </a:cubicBezTo>
                <a:cubicBezTo>
                  <a:pt x="191" y="37"/>
                  <a:pt x="191" y="34"/>
                  <a:pt x="191" y="30"/>
                </a:cubicBezTo>
                <a:close/>
                <a:moveTo>
                  <a:pt x="198" y="37"/>
                </a:moveTo>
                <a:cubicBezTo>
                  <a:pt x="198" y="36"/>
                  <a:pt x="198" y="36"/>
                  <a:pt x="198" y="35"/>
                </a:cubicBezTo>
                <a:cubicBezTo>
                  <a:pt x="198" y="34"/>
                  <a:pt x="199" y="33"/>
                  <a:pt x="199" y="32"/>
                </a:cubicBezTo>
                <a:cubicBezTo>
                  <a:pt x="200" y="30"/>
                  <a:pt x="201" y="29"/>
                  <a:pt x="201" y="27"/>
                </a:cubicBezTo>
                <a:cubicBezTo>
                  <a:pt x="201" y="27"/>
                  <a:pt x="201" y="26"/>
                  <a:pt x="201" y="26"/>
                </a:cubicBezTo>
                <a:cubicBezTo>
                  <a:pt x="201" y="25"/>
                  <a:pt x="201" y="25"/>
                  <a:pt x="202" y="24"/>
                </a:cubicBezTo>
                <a:cubicBezTo>
                  <a:pt x="202" y="23"/>
                  <a:pt x="202" y="23"/>
                  <a:pt x="203" y="22"/>
                </a:cubicBezTo>
                <a:cubicBezTo>
                  <a:pt x="202" y="22"/>
                  <a:pt x="202" y="21"/>
                  <a:pt x="201" y="21"/>
                </a:cubicBezTo>
                <a:cubicBezTo>
                  <a:pt x="199" y="22"/>
                  <a:pt x="198" y="23"/>
                  <a:pt x="196" y="24"/>
                </a:cubicBezTo>
                <a:cubicBezTo>
                  <a:pt x="196" y="24"/>
                  <a:pt x="196" y="24"/>
                  <a:pt x="196" y="24"/>
                </a:cubicBezTo>
                <a:cubicBezTo>
                  <a:pt x="196" y="26"/>
                  <a:pt x="195" y="27"/>
                  <a:pt x="195" y="29"/>
                </a:cubicBezTo>
                <a:cubicBezTo>
                  <a:pt x="195" y="29"/>
                  <a:pt x="195" y="29"/>
                  <a:pt x="196" y="30"/>
                </a:cubicBezTo>
                <a:cubicBezTo>
                  <a:pt x="197" y="32"/>
                  <a:pt x="197" y="34"/>
                  <a:pt x="198" y="36"/>
                </a:cubicBezTo>
                <a:cubicBezTo>
                  <a:pt x="198" y="36"/>
                  <a:pt x="198" y="37"/>
                  <a:pt x="198" y="37"/>
                </a:cubicBezTo>
                <a:close/>
                <a:moveTo>
                  <a:pt x="130" y="259"/>
                </a:moveTo>
                <a:cubicBezTo>
                  <a:pt x="130" y="259"/>
                  <a:pt x="130" y="259"/>
                  <a:pt x="130" y="258"/>
                </a:cubicBezTo>
                <a:cubicBezTo>
                  <a:pt x="130" y="257"/>
                  <a:pt x="131" y="257"/>
                  <a:pt x="132" y="258"/>
                </a:cubicBezTo>
                <a:cubicBezTo>
                  <a:pt x="132" y="258"/>
                  <a:pt x="132" y="258"/>
                  <a:pt x="133" y="258"/>
                </a:cubicBezTo>
                <a:cubicBezTo>
                  <a:pt x="133" y="259"/>
                  <a:pt x="133" y="259"/>
                  <a:pt x="134" y="259"/>
                </a:cubicBezTo>
                <a:cubicBezTo>
                  <a:pt x="136" y="258"/>
                  <a:pt x="138" y="258"/>
                  <a:pt x="140" y="258"/>
                </a:cubicBezTo>
                <a:cubicBezTo>
                  <a:pt x="140" y="258"/>
                  <a:pt x="140" y="258"/>
                  <a:pt x="140" y="258"/>
                </a:cubicBezTo>
                <a:cubicBezTo>
                  <a:pt x="140" y="257"/>
                  <a:pt x="140" y="257"/>
                  <a:pt x="140" y="257"/>
                </a:cubicBezTo>
                <a:cubicBezTo>
                  <a:pt x="140" y="257"/>
                  <a:pt x="140" y="257"/>
                  <a:pt x="139" y="257"/>
                </a:cubicBezTo>
                <a:cubicBezTo>
                  <a:pt x="133" y="257"/>
                  <a:pt x="127" y="257"/>
                  <a:pt x="121" y="257"/>
                </a:cubicBezTo>
                <a:cubicBezTo>
                  <a:pt x="118" y="257"/>
                  <a:pt x="115" y="257"/>
                  <a:pt x="112" y="257"/>
                </a:cubicBezTo>
                <a:cubicBezTo>
                  <a:pt x="112" y="257"/>
                  <a:pt x="111" y="257"/>
                  <a:pt x="111" y="257"/>
                </a:cubicBezTo>
                <a:cubicBezTo>
                  <a:pt x="112" y="258"/>
                  <a:pt x="113" y="259"/>
                  <a:pt x="114" y="259"/>
                </a:cubicBezTo>
                <a:cubicBezTo>
                  <a:pt x="114" y="260"/>
                  <a:pt x="115" y="260"/>
                  <a:pt x="116" y="260"/>
                </a:cubicBezTo>
                <a:cubicBezTo>
                  <a:pt x="119" y="260"/>
                  <a:pt x="121" y="260"/>
                  <a:pt x="124" y="259"/>
                </a:cubicBezTo>
                <a:cubicBezTo>
                  <a:pt x="126" y="259"/>
                  <a:pt x="128" y="259"/>
                  <a:pt x="130" y="259"/>
                </a:cubicBezTo>
                <a:close/>
                <a:moveTo>
                  <a:pt x="75" y="67"/>
                </a:moveTo>
                <a:cubicBezTo>
                  <a:pt x="77" y="66"/>
                  <a:pt x="77" y="65"/>
                  <a:pt x="78" y="63"/>
                </a:cubicBezTo>
                <a:cubicBezTo>
                  <a:pt x="78" y="63"/>
                  <a:pt x="78" y="63"/>
                  <a:pt x="78" y="63"/>
                </a:cubicBezTo>
                <a:cubicBezTo>
                  <a:pt x="79" y="56"/>
                  <a:pt x="80" y="50"/>
                  <a:pt x="81" y="43"/>
                </a:cubicBezTo>
                <a:cubicBezTo>
                  <a:pt x="82" y="39"/>
                  <a:pt x="82" y="35"/>
                  <a:pt x="82" y="30"/>
                </a:cubicBezTo>
                <a:cubicBezTo>
                  <a:pt x="81" y="30"/>
                  <a:pt x="81" y="29"/>
                  <a:pt x="81" y="29"/>
                </a:cubicBezTo>
                <a:cubicBezTo>
                  <a:pt x="81" y="29"/>
                  <a:pt x="81" y="30"/>
                  <a:pt x="81" y="30"/>
                </a:cubicBezTo>
                <a:cubicBezTo>
                  <a:pt x="80" y="35"/>
                  <a:pt x="80" y="41"/>
                  <a:pt x="79" y="46"/>
                </a:cubicBezTo>
                <a:cubicBezTo>
                  <a:pt x="79" y="47"/>
                  <a:pt x="78" y="48"/>
                  <a:pt x="79" y="48"/>
                </a:cubicBezTo>
                <a:cubicBezTo>
                  <a:pt x="79" y="49"/>
                  <a:pt x="79" y="50"/>
                  <a:pt x="78" y="50"/>
                </a:cubicBezTo>
                <a:cubicBezTo>
                  <a:pt x="78" y="51"/>
                  <a:pt x="78" y="51"/>
                  <a:pt x="78" y="51"/>
                </a:cubicBezTo>
                <a:cubicBezTo>
                  <a:pt x="78" y="55"/>
                  <a:pt x="77" y="59"/>
                  <a:pt x="77" y="63"/>
                </a:cubicBezTo>
                <a:cubicBezTo>
                  <a:pt x="76" y="64"/>
                  <a:pt x="76" y="65"/>
                  <a:pt x="75" y="66"/>
                </a:cubicBezTo>
                <a:cubicBezTo>
                  <a:pt x="75" y="66"/>
                  <a:pt x="75" y="66"/>
                  <a:pt x="75" y="67"/>
                </a:cubicBezTo>
                <a:close/>
                <a:moveTo>
                  <a:pt x="42" y="40"/>
                </a:moveTo>
                <a:cubicBezTo>
                  <a:pt x="42" y="40"/>
                  <a:pt x="42" y="40"/>
                  <a:pt x="41" y="40"/>
                </a:cubicBezTo>
                <a:cubicBezTo>
                  <a:pt x="42" y="43"/>
                  <a:pt x="42" y="46"/>
                  <a:pt x="42" y="50"/>
                </a:cubicBezTo>
                <a:cubicBezTo>
                  <a:pt x="44" y="50"/>
                  <a:pt x="46" y="49"/>
                  <a:pt x="48" y="49"/>
                </a:cubicBezTo>
                <a:cubicBezTo>
                  <a:pt x="49" y="48"/>
                  <a:pt x="49" y="47"/>
                  <a:pt x="50" y="46"/>
                </a:cubicBezTo>
                <a:cubicBezTo>
                  <a:pt x="50" y="45"/>
                  <a:pt x="50" y="45"/>
                  <a:pt x="50" y="45"/>
                </a:cubicBezTo>
                <a:cubicBezTo>
                  <a:pt x="49" y="43"/>
                  <a:pt x="49" y="42"/>
                  <a:pt x="48" y="40"/>
                </a:cubicBezTo>
                <a:cubicBezTo>
                  <a:pt x="48" y="40"/>
                  <a:pt x="48" y="41"/>
                  <a:pt x="48" y="41"/>
                </a:cubicBezTo>
                <a:cubicBezTo>
                  <a:pt x="47" y="41"/>
                  <a:pt x="47" y="42"/>
                  <a:pt x="47" y="42"/>
                </a:cubicBezTo>
                <a:cubicBezTo>
                  <a:pt x="45" y="43"/>
                  <a:pt x="44" y="43"/>
                  <a:pt x="43" y="42"/>
                </a:cubicBezTo>
                <a:cubicBezTo>
                  <a:pt x="43" y="42"/>
                  <a:pt x="42" y="41"/>
                  <a:pt x="42" y="41"/>
                </a:cubicBezTo>
                <a:cubicBezTo>
                  <a:pt x="42" y="41"/>
                  <a:pt x="42" y="40"/>
                  <a:pt x="42" y="40"/>
                </a:cubicBezTo>
                <a:close/>
                <a:moveTo>
                  <a:pt x="6" y="68"/>
                </a:moveTo>
                <a:cubicBezTo>
                  <a:pt x="4" y="67"/>
                  <a:pt x="4" y="66"/>
                  <a:pt x="5" y="65"/>
                </a:cubicBezTo>
                <a:cubicBezTo>
                  <a:pt x="5" y="64"/>
                  <a:pt x="5" y="64"/>
                  <a:pt x="5" y="63"/>
                </a:cubicBezTo>
                <a:cubicBezTo>
                  <a:pt x="6" y="63"/>
                  <a:pt x="6" y="62"/>
                  <a:pt x="6" y="61"/>
                </a:cubicBezTo>
                <a:cubicBezTo>
                  <a:pt x="7" y="60"/>
                  <a:pt x="7" y="58"/>
                  <a:pt x="7" y="56"/>
                </a:cubicBezTo>
                <a:cubicBezTo>
                  <a:pt x="7" y="53"/>
                  <a:pt x="7" y="50"/>
                  <a:pt x="8" y="47"/>
                </a:cubicBezTo>
                <a:cubicBezTo>
                  <a:pt x="8" y="46"/>
                  <a:pt x="8" y="46"/>
                  <a:pt x="8" y="46"/>
                </a:cubicBezTo>
                <a:cubicBezTo>
                  <a:pt x="7" y="47"/>
                  <a:pt x="7" y="48"/>
                  <a:pt x="6" y="50"/>
                </a:cubicBezTo>
                <a:cubicBezTo>
                  <a:pt x="6" y="50"/>
                  <a:pt x="5" y="51"/>
                  <a:pt x="5" y="52"/>
                </a:cubicBezTo>
                <a:cubicBezTo>
                  <a:pt x="5" y="52"/>
                  <a:pt x="5" y="52"/>
                  <a:pt x="4" y="51"/>
                </a:cubicBezTo>
                <a:cubicBezTo>
                  <a:pt x="4" y="54"/>
                  <a:pt x="4" y="57"/>
                  <a:pt x="4" y="59"/>
                </a:cubicBezTo>
                <a:cubicBezTo>
                  <a:pt x="4" y="66"/>
                  <a:pt x="4" y="73"/>
                  <a:pt x="4" y="80"/>
                </a:cubicBezTo>
                <a:cubicBezTo>
                  <a:pt x="4" y="81"/>
                  <a:pt x="4" y="81"/>
                  <a:pt x="5" y="82"/>
                </a:cubicBezTo>
                <a:cubicBezTo>
                  <a:pt x="5" y="82"/>
                  <a:pt x="5" y="82"/>
                  <a:pt x="5" y="82"/>
                </a:cubicBezTo>
                <a:cubicBezTo>
                  <a:pt x="5" y="77"/>
                  <a:pt x="5" y="72"/>
                  <a:pt x="6" y="68"/>
                </a:cubicBezTo>
                <a:close/>
                <a:moveTo>
                  <a:pt x="55" y="265"/>
                </a:moveTo>
                <a:cubicBezTo>
                  <a:pt x="64" y="267"/>
                  <a:pt x="73" y="267"/>
                  <a:pt x="82" y="267"/>
                </a:cubicBezTo>
                <a:cubicBezTo>
                  <a:pt x="82" y="267"/>
                  <a:pt x="82" y="267"/>
                  <a:pt x="81" y="266"/>
                </a:cubicBezTo>
                <a:cubicBezTo>
                  <a:pt x="79" y="266"/>
                  <a:pt x="77" y="265"/>
                  <a:pt x="76" y="264"/>
                </a:cubicBezTo>
                <a:cubicBezTo>
                  <a:pt x="75" y="264"/>
                  <a:pt x="75" y="264"/>
                  <a:pt x="75" y="264"/>
                </a:cubicBezTo>
                <a:cubicBezTo>
                  <a:pt x="73" y="264"/>
                  <a:pt x="71" y="264"/>
                  <a:pt x="69" y="264"/>
                </a:cubicBezTo>
                <a:cubicBezTo>
                  <a:pt x="69" y="264"/>
                  <a:pt x="68" y="264"/>
                  <a:pt x="68" y="264"/>
                </a:cubicBezTo>
                <a:cubicBezTo>
                  <a:pt x="66" y="266"/>
                  <a:pt x="64" y="266"/>
                  <a:pt x="61" y="265"/>
                </a:cubicBezTo>
                <a:cubicBezTo>
                  <a:pt x="61" y="264"/>
                  <a:pt x="60" y="264"/>
                  <a:pt x="60" y="264"/>
                </a:cubicBezTo>
                <a:cubicBezTo>
                  <a:pt x="60" y="264"/>
                  <a:pt x="59" y="263"/>
                  <a:pt x="59" y="263"/>
                </a:cubicBezTo>
                <a:cubicBezTo>
                  <a:pt x="58" y="263"/>
                  <a:pt x="57" y="263"/>
                  <a:pt x="57" y="263"/>
                </a:cubicBezTo>
                <a:cubicBezTo>
                  <a:pt x="56" y="264"/>
                  <a:pt x="56" y="265"/>
                  <a:pt x="55" y="265"/>
                </a:cubicBezTo>
                <a:close/>
                <a:moveTo>
                  <a:pt x="242" y="19"/>
                </a:moveTo>
                <a:cubicBezTo>
                  <a:pt x="242" y="18"/>
                  <a:pt x="242" y="17"/>
                  <a:pt x="241" y="16"/>
                </a:cubicBezTo>
                <a:cubicBezTo>
                  <a:pt x="239" y="14"/>
                  <a:pt x="238" y="12"/>
                  <a:pt x="236" y="10"/>
                </a:cubicBezTo>
                <a:cubicBezTo>
                  <a:pt x="235" y="10"/>
                  <a:pt x="235" y="10"/>
                  <a:pt x="234" y="9"/>
                </a:cubicBezTo>
                <a:cubicBezTo>
                  <a:pt x="232" y="8"/>
                  <a:pt x="230" y="7"/>
                  <a:pt x="228" y="7"/>
                </a:cubicBezTo>
                <a:cubicBezTo>
                  <a:pt x="225" y="7"/>
                  <a:pt x="223" y="6"/>
                  <a:pt x="221" y="6"/>
                </a:cubicBezTo>
                <a:cubicBezTo>
                  <a:pt x="220" y="6"/>
                  <a:pt x="218" y="6"/>
                  <a:pt x="217" y="6"/>
                </a:cubicBezTo>
                <a:cubicBezTo>
                  <a:pt x="217" y="6"/>
                  <a:pt x="217" y="6"/>
                  <a:pt x="217" y="6"/>
                </a:cubicBezTo>
                <a:cubicBezTo>
                  <a:pt x="219" y="6"/>
                  <a:pt x="220" y="7"/>
                  <a:pt x="222" y="7"/>
                </a:cubicBezTo>
                <a:cubicBezTo>
                  <a:pt x="225" y="8"/>
                  <a:pt x="228" y="9"/>
                  <a:pt x="231" y="11"/>
                </a:cubicBezTo>
                <a:cubicBezTo>
                  <a:pt x="232" y="11"/>
                  <a:pt x="233" y="12"/>
                  <a:pt x="235" y="12"/>
                </a:cubicBezTo>
                <a:cubicBezTo>
                  <a:pt x="235" y="12"/>
                  <a:pt x="236" y="13"/>
                  <a:pt x="237" y="13"/>
                </a:cubicBezTo>
                <a:cubicBezTo>
                  <a:pt x="237" y="14"/>
                  <a:pt x="238" y="14"/>
                  <a:pt x="239" y="15"/>
                </a:cubicBezTo>
                <a:cubicBezTo>
                  <a:pt x="240" y="16"/>
                  <a:pt x="241" y="18"/>
                  <a:pt x="242" y="19"/>
                </a:cubicBezTo>
                <a:close/>
                <a:moveTo>
                  <a:pt x="26" y="141"/>
                </a:moveTo>
                <a:cubicBezTo>
                  <a:pt x="26" y="139"/>
                  <a:pt x="26" y="138"/>
                  <a:pt x="26" y="136"/>
                </a:cubicBezTo>
                <a:cubicBezTo>
                  <a:pt x="26" y="136"/>
                  <a:pt x="26" y="135"/>
                  <a:pt x="26" y="135"/>
                </a:cubicBezTo>
                <a:cubicBezTo>
                  <a:pt x="26" y="134"/>
                  <a:pt x="27" y="134"/>
                  <a:pt x="27" y="134"/>
                </a:cubicBezTo>
                <a:cubicBezTo>
                  <a:pt x="28" y="134"/>
                  <a:pt x="28" y="134"/>
                  <a:pt x="28" y="135"/>
                </a:cubicBezTo>
                <a:cubicBezTo>
                  <a:pt x="28" y="135"/>
                  <a:pt x="28" y="136"/>
                  <a:pt x="28" y="136"/>
                </a:cubicBezTo>
                <a:cubicBezTo>
                  <a:pt x="28" y="145"/>
                  <a:pt x="28" y="154"/>
                  <a:pt x="28" y="163"/>
                </a:cubicBezTo>
                <a:cubicBezTo>
                  <a:pt x="28" y="166"/>
                  <a:pt x="28" y="169"/>
                  <a:pt x="29" y="172"/>
                </a:cubicBezTo>
                <a:cubicBezTo>
                  <a:pt x="29" y="173"/>
                  <a:pt x="29" y="173"/>
                  <a:pt x="29" y="173"/>
                </a:cubicBezTo>
                <a:cubicBezTo>
                  <a:pt x="29" y="173"/>
                  <a:pt x="29" y="173"/>
                  <a:pt x="29" y="173"/>
                </a:cubicBezTo>
                <a:cubicBezTo>
                  <a:pt x="29" y="173"/>
                  <a:pt x="29" y="173"/>
                  <a:pt x="29" y="173"/>
                </a:cubicBezTo>
                <a:cubicBezTo>
                  <a:pt x="29" y="171"/>
                  <a:pt x="29" y="169"/>
                  <a:pt x="29" y="167"/>
                </a:cubicBezTo>
                <a:cubicBezTo>
                  <a:pt x="29" y="156"/>
                  <a:pt x="29" y="144"/>
                  <a:pt x="29" y="133"/>
                </a:cubicBezTo>
                <a:cubicBezTo>
                  <a:pt x="29" y="132"/>
                  <a:pt x="29" y="132"/>
                  <a:pt x="29" y="132"/>
                </a:cubicBezTo>
                <a:cubicBezTo>
                  <a:pt x="28" y="132"/>
                  <a:pt x="28" y="133"/>
                  <a:pt x="27" y="133"/>
                </a:cubicBezTo>
                <a:cubicBezTo>
                  <a:pt x="26" y="133"/>
                  <a:pt x="26" y="133"/>
                  <a:pt x="25" y="132"/>
                </a:cubicBezTo>
                <a:cubicBezTo>
                  <a:pt x="25" y="135"/>
                  <a:pt x="25" y="138"/>
                  <a:pt x="25" y="140"/>
                </a:cubicBezTo>
                <a:cubicBezTo>
                  <a:pt x="25" y="140"/>
                  <a:pt x="25" y="141"/>
                  <a:pt x="26" y="141"/>
                </a:cubicBezTo>
                <a:close/>
                <a:moveTo>
                  <a:pt x="214" y="29"/>
                </a:moveTo>
                <a:cubicBezTo>
                  <a:pt x="215" y="30"/>
                  <a:pt x="216" y="31"/>
                  <a:pt x="217" y="32"/>
                </a:cubicBezTo>
                <a:cubicBezTo>
                  <a:pt x="217" y="33"/>
                  <a:pt x="218" y="33"/>
                  <a:pt x="219" y="33"/>
                </a:cubicBezTo>
                <a:cubicBezTo>
                  <a:pt x="220" y="31"/>
                  <a:pt x="222" y="29"/>
                  <a:pt x="224" y="27"/>
                </a:cubicBezTo>
                <a:cubicBezTo>
                  <a:pt x="224" y="26"/>
                  <a:pt x="224" y="26"/>
                  <a:pt x="223" y="26"/>
                </a:cubicBezTo>
                <a:cubicBezTo>
                  <a:pt x="223" y="25"/>
                  <a:pt x="222" y="25"/>
                  <a:pt x="222" y="25"/>
                </a:cubicBezTo>
                <a:cubicBezTo>
                  <a:pt x="221" y="26"/>
                  <a:pt x="221" y="26"/>
                  <a:pt x="221" y="26"/>
                </a:cubicBezTo>
                <a:cubicBezTo>
                  <a:pt x="219" y="26"/>
                  <a:pt x="218" y="27"/>
                  <a:pt x="216" y="26"/>
                </a:cubicBezTo>
                <a:cubicBezTo>
                  <a:pt x="216" y="27"/>
                  <a:pt x="215" y="28"/>
                  <a:pt x="214" y="29"/>
                </a:cubicBezTo>
                <a:close/>
                <a:moveTo>
                  <a:pt x="43" y="28"/>
                </a:moveTo>
                <a:cubicBezTo>
                  <a:pt x="44" y="27"/>
                  <a:pt x="45" y="26"/>
                  <a:pt x="47" y="24"/>
                </a:cubicBezTo>
                <a:cubicBezTo>
                  <a:pt x="46" y="24"/>
                  <a:pt x="46" y="24"/>
                  <a:pt x="45" y="24"/>
                </a:cubicBezTo>
                <a:cubicBezTo>
                  <a:pt x="44" y="24"/>
                  <a:pt x="44" y="24"/>
                  <a:pt x="43" y="24"/>
                </a:cubicBezTo>
                <a:cubicBezTo>
                  <a:pt x="41" y="24"/>
                  <a:pt x="41" y="22"/>
                  <a:pt x="42" y="21"/>
                </a:cubicBezTo>
                <a:cubicBezTo>
                  <a:pt x="44" y="20"/>
                  <a:pt x="45" y="19"/>
                  <a:pt x="47" y="18"/>
                </a:cubicBezTo>
                <a:cubicBezTo>
                  <a:pt x="47" y="17"/>
                  <a:pt x="47" y="17"/>
                  <a:pt x="47" y="17"/>
                </a:cubicBezTo>
                <a:cubicBezTo>
                  <a:pt x="44" y="18"/>
                  <a:pt x="41" y="19"/>
                  <a:pt x="38" y="20"/>
                </a:cubicBezTo>
                <a:cubicBezTo>
                  <a:pt x="38" y="20"/>
                  <a:pt x="38" y="21"/>
                  <a:pt x="38" y="21"/>
                </a:cubicBezTo>
                <a:cubicBezTo>
                  <a:pt x="38" y="22"/>
                  <a:pt x="39" y="24"/>
                  <a:pt x="39" y="25"/>
                </a:cubicBezTo>
                <a:cubicBezTo>
                  <a:pt x="39" y="25"/>
                  <a:pt x="40" y="25"/>
                  <a:pt x="40" y="26"/>
                </a:cubicBezTo>
                <a:cubicBezTo>
                  <a:pt x="41" y="26"/>
                  <a:pt x="42" y="27"/>
                  <a:pt x="43" y="28"/>
                </a:cubicBezTo>
                <a:close/>
                <a:moveTo>
                  <a:pt x="54" y="178"/>
                </a:moveTo>
                <a:cubicBezTo>
                  <a:pt x="47" y="176"/>
                  <a:pt x="39" y="176"/>
                  <a:pt x="31" y="176"/>
                </a:cubicBezTo>
                <a:cubicBezTo>
                  <a:pt x="31" y="179"/>
                  <a:pt x="32" y="179"/>
                  <a:pt x="34" y="179"/>
                </a:cubicBezTo>
                <a:cubicBezTo>
                  <a:pt x="40" y="178"/>
                  <a:pt x="47" y="178"/>
                  <a:pt x="53" y="178"/>
                </a:cubicBezTo>
                <a:cubicBezTo>
                  <a:pt x="54" y="178"/>
                  <a:pt x="54" y="178"/>
                  <a:pt x="54" y="178"/>
                </a:cubicBezTo>
                <a:close/>
                <a:moveTo>
                  <a:pt x="216" y="74"/>
                </a:moveTo>
                <a:cubicBezTo>
                  <a:pt x="217" y="76"/>
                  <a:pt x="217" y="76"/>
                  <a:pt x="219" y="76"/>
                </a:cubicBezTo>
                <a:cubicBezTo>
                  <a:pt x="221" y="76"/>
                  <a:pt x="223" y="76"/>
                  <a:pt x="226" y="77"/>
                </a:cubicBezTo>
                <a:cubicBezTo>
                  <a:pt x="226" y="77"/>
                  <a:pt x="227" y="77"/>
                  <a:pt x="227" y="77"/>
                </a:cubicBezTo>
                <a:cubicBezTo>
                  <a:pt x="227" y="72"/>
                  <a:pt x="226" y="67"/>
                  <a:pt x="225" y="63"/>
                </a:cubicBezTo>
                <a:cubicBezTo>
                  <a:pt x="225" y="63"/>
                  <a:pt x="225" y="64"/>
                  <a:pt x="225" y="64"/>
                </a:cubicBezTo>
                <a:cubicBezTo>
                  <a:pt x="225" y="66"/>
                  <a:pt x="225" y="69"/>
                  <a:pt x="225" y="71"/>
                </a:cubicBezTo>
                <a:cubicBezTo>
                  <a:pt x="225" y="71"/>
                  <a:pt x="225" y="71"/>
                  <a:pt x="225" y="72"/>
                </a:cubicBezTo>
                <a:cubicBezTo>
                  <a:pt x="226" y="72"/>
                  <a:pt x="225" y="73"/>
                  <a:pt x="225" y="74"/>
                </a:cubicBezTo>
                <a:cubicBezTo>
                  <a:pt x="224" y="75"/>
                  <a:pt x="224" y="75"/>
                  <a:pt x="223" y="74"/>
                </a:cubicBezTo>
                <a:cubicBezTo>
                  <a:pt x="223" y="74"/>
                  <a:pt x="222" y="74"/>
                  <a:pt x="222" y="74"/>
                </a:cubicBezTo>
                <a:cubicBezTo>
                  <a:pt x="221" y="74"/>
                  <a:pt x="220" y="74"/>
                  <a:pt x="220" y="74"/>
                </a:cubicBezTo>
                <a:cubicBezTo>
                  <a:pt x="219" y="74"/>
                  <a:pt x="218" y="74"/>
                  <a:pt x="216" y="74"/>
                </a:cubicBezTo>
                <a:close/>
                <a:moveTo>
                  <a:pt x="45" y="182"/>
                </a:moveTo>
                <a:cubicBezTo>
                  <a:pt x="46" y="182"/>
                  <a:pt x="46" y="182"/>
                  <a:pt x="46" y="182"/>
                </a:cubicBezTo>
                <a:cubicBezTo>
                  <a:pt x="51" y="183"/>
                  <a:pt x="56" y="183"/>
                  <a:pt x="60" y="183"/>
                </a:cubicBezTo>
                <a:cubicBezTo>
                  <a:pt x="62" y="184"/>
                  <a:pt x="64" y="184"/>
                  <a:pt x="66" y="184"/>
                </a:cubicBezTo>
                <a:cubicBezTo>
                  <a:pt x="68" y="183"/>
                  <a:pt x="69" y="183"/>
                  <a:pt x="71" y="183"/>
                </a:cubicBezTo>
                <a:cubicBezTo>
                  <a:pt x="72" y="183"/>
                  <a:pt x="74" y="182"/>
                  <a:pt x="75" y="182"/>
                </a:cubicBezTo>
                <a:cubicBezTo>
                  <a:pt x="74" y="181"/>
                  <a:pt x="47" y="182"/>
                  <a:pt x="45" y="182"/>
                </a:cubicBezTo>
                <a:close/>
                <a:moveTo>
                  <a:pt x="48" y="203"/>
                </a:moveTo>
                <a:cubicBezTo>
                  <a:pt x="48" y="203"/>
                  <a:pt x="48" y="203"/>
                  <a:pt x="48" y="203"/>
                </a:cubicBezTo>
                <a:cubicBezTo>
                  <a:pt x="47" y="203"/>
                  <a:pt x="47" y="203"/>
                  <a:pt x="47" y="204"/>
                </a:cubicBezTo>
                <a:cubicBezTo>
                  <a:pt x="46" y="204"/>
                  <a:pt x="46" y="205"/>
                  <a:pt x="46" y="206"/>
                </a:cubicBezTo>
                <a:cubicBezTo>
                  <a:pt x="46" y="209"/>
                  <a:pt x="46" y="212"/>
                  <a:pt x="46" y="215"/>
                </a:cubicBezTo>
                <a:cubicBezTo>
                  <a:pt x="46" y="215"/>
                  <a:pt x="46" y="215"/>
                  <a:pt x="46" y="215"/>
                </a:cubicBezTo>
                <a:cubicBezTo>
                  <a:pt x="46" y="215"/>
                  <a:pt x="46" y="215"/>
                  <a:pt x="46" y="215"/>
                </a:cubicBezTo>
                <a:cubicBezTo>
                  <a:pt x="47" y="214"/>
                  <a:pt x="48" y="214"/>
                  <a:pt x="49" y="213"/>
                </a:cubicBezTo>
                <a:cubicBezTo>
                  <a:pt x="50" y="212"/>
                  <a:pt x="50" y="212"/>
                  <a:pt x="50" y="210"/>
                </a:cubicBezTo>
                <a:cubicBezTo>
                  <a:pt x="50" y="210"/>
                  <a:pt x="50" y="210"/>
                  <a:pt x="50" y="209"/>
                </a:cubicBezTo>
                <a:cubicBezTo>
                  <a:pt x="49" y="207"/>
                  <a:pt x="49" y="205"/>
                  <a:pt x="48" y="203"/>
                </a:cubicBezTo>
                <a:close/>
                <a:moveTo>
                  <a:pt x="22" y="52"/>
                </a:moveTo>
                <a:cubicBezTo>
                  <a:pt x="23" y="51"/>
                  <a:pt x="24" y="50"/>
                  <a:pt x="24" y="49"/>
                </a:cubicBezTo>
                <a:cubicBezTo>
                  <a:pt x="25" y="44"/>
                  <a:pt x="25" y="39"/>
                  <a:pt x="26" y="35"/>
                </a:cubicBezTo>
                <a:cubicBezTo>
                  <a:pt x="26" y="34"/>
                  <a:pt x="26" y="33"/>
                  <a:pt x="26" y="32"/>
                </a:cubicBezTo>
                <a:cubicBezTo>
                  <a:pt x="25" y="33"/>
                  <a:pt x="25" y="33"/>
                  <a:pt x="25" y="34"/>
                </a:cubicBezTo>
                <a:cubicBezTo>
                  <a:pt x="24" y="36"/>
                  <a:pt x="23" y="39"/>
                  <a:pt x="23" y="42"/>
                </a:cubicBezTo>
                <a:cubicBezTo>
                  <a:pt x="22" y="44"/>
                  <a:pt x="21" y="46"/>
                  <a:pt x="22" y="48"/>
                </a:cubicBezTo>
                <a:cubicBezTo>
                  <a:pt x="22" y="49"/>
                  <a:pt x="22" y="50"/>
                  <a:pt x="22" y="51"/>
                </a:cubicBezTo>
                <a:cubicBezTo>
                  <a:pt x="22" y="51"/>
                  <a:pt x="22" y="52"/>
                  <a:pt x="22" y="52"/>
                </a:cubicBezTo>
                <a:close/>
                <a:moveTo>
                  <a:pt x="218" y="243"/>
                </a:moveTo>
                <a:cubicBezTo>
                  <a:pt x="216" y="243"/>
                  <a:pt x="215" y="243"/>
                  <a:pt x="215" y="245"/>
                </a:cubicBezTo>
                <a:cubicBezTo>
                  <a:pt x="215" y="246"/>
                  <a:pt x="214" y="246"/>
                  <a:pt x="214" y="247"/>
                </a:cubicBezTo>
                <a:cubicBezTo>
                  <a:pt x="213" y="249"/>
                  <a:pt x="211" y="251"/>
                  <a:pt x="209" y="252"/>
                </a:cubicBezTo>
                <a:cubicBezTo>
                  <a:pt x="208" y="253"/>
                  <a:pt x="206" y="253"/>
                  <a:pt x="205" y="254"/>
                </a:cubicBezTo>
                <a:cubicBezTo>
                  <a:pt x="205" y="255"/>
                  <a:pt x="204" y="255"/>
                  <a:pt x="204" y="256"/>
                </a:cubicBezTo>
                <a:cubicBezTo>
                  <a:pt x="203" y="256"/>
                  <a:pt x="203" y="256"/>
                  <a:pt x="203" y="256"/>
                </a:cubicBezTo>
                <a:cubicBezTo>
                  <a:pt x="204" y="257"/>
                  <a:pt x="208" y="257"/>
                  <a:pt x="209" y="257"/>
                </a:cubicBezTo>
                <a:cubicBezTo>
                  <a:pt x="209" y="256"/>
                  <a:pt x="209" y="255"/>
                  <a:pt x="210" y="254"/>
                </a:cubicBezTo>
                <a:cubicBezTo>
                  <a:pt x="210" y="253"/>
                  <a:pt x="211" y="252"/>
                  <a:pt x="212" y="251"/>
                </a:cubicBezTo>
                <a:cubicBezTo>
                  <a:pt x="214" y="249"/>
                  <a:pt x="216" y="247"/>
                  <a:pt x="217" y="245"/>
                </a:cubicBezTo>
                <a:cubicBezTo>
                  <a:pt x="217" y="244"/>
                  <a:pt x="217" y="244"/>
                  <a:pt x="217" y="243"/>
                </a:cubicBezTo>
                <a:cubicBezTo>
                  <a:pt x="217" y="243"/>
                  <a:pt x="218" y="243"/>
                  <a:pt x="218" y="243"/>
                </a:cubicBezTo>
                <a:close/>
                <a:moveTo>
                  <a:pt x="171" y="7"/>
                </a:moveTo>
                <a:cubicBezTo>
                  <a:pt x="171" y="7"/>
                  <a:pt x="171" y="7"/>
                  <a:pt x="171" y="7"/>
                </a:cubicBezTo>
                <a:cubicBezTo>
                  <a:pt x="173" y="7"/>
                  <a:pt x="174" y="7"/>
                  <a:pt x="175" y="8"/>
                </a:cubicBezTo>
                <a:cubicBezTo>
                  <a:pt x="177" y="8"/>
                  <a:pt x="179" y="8"/>
                  <a:pt x="181" y="8"/>
                </a:cubicBezTo>
                <a:cubicBezTo>
                  <a:pt x="181" y="8"/>
                  <a:pt x="182" y="8"/>
                  <a:pt x="182" y="7"/>
                </a:cubicBezTo>
                <a:cubicBezTo>
                  <a:pt x="183" y="7"/>
                  <a:pt x="183" y="7"/>
                  <a:pt x="184" y="7"/>
                </a:cubicBezTo>
                <a:cubicBezTo>
                  <a:pt x="184" y="7"/>
                  <a:pt x="185" y="7"/>
                  <a:pt x="185" y="7"/>
                </a:cubicBezTo>
                <a:cubicBezTo>
                  <a:pt x="185" y="8"/>
                  <a:pt x="186" y="8"/>
                  <a:pt x="186" y="8"/>
                </a:cubicBezTo>
                <a:cubicBezTo>
                  <a:pt x="190" y="8"/>
                  <a:pt x="194" y="8"/>
                  <a:pt x="197" y="8"/>
                </a:cubicBezTo>
                <a:cubicBezTo>
                  <a:pt x="198" y="8"/>
                  <a:pt x="198" y="8"/>
                  <a:pt x="198" y="7"/>
                </a:cubicBezTo>
                <a:cubicBezTo>
                  <a:pt x="198" y="7"/>
                  <a:pt x="198" y="7"/>
                  <a:pt x="198" y="7"/>
                </a:cubicBezTo>
                <a:cubicBezTo>
                  <a:pt x="196" y="7"/>
                  <a:pt x="194" y="6"/>
                  <a:pt x="192" y="6"/>
                </a:cubicBezTo>
                <a:cubicBezTo>
                  <a:pt x="191" y="6"/>
                  <a:pt x="191" y="6"/>
                  <a:pt x="190" y="6"/>
                </a:cubicBezTo>
                <a:cubicBezTo>
                  <a:pt x="184" y="6"/>
                  <a:pt x="177" y="7"/>
                  <a:pt x="171" y="7"/>
                </a:cubicBezTo>
                <a:cubicBezTo>
                  <a:pt x="171" y="7"/>
                  <a:pt x="171" y="7"/>
                  <a:pt x="171" y="7"/>
                </a:cubicBezTo>
                <a:close/>
                <a:moveTo>
                  <a:pt x="43" y="191"/>
                </a:moveTo>
                <a:cubicBezTo>
                  <a:pt x="40" y="191"/>
                  <a:pt x="37" y="190"/>
                  <a:pt x="35" y="189"/>
                </a:cubicBezTo>
                <a:cubicBezTo>
                  <a:pt x="34" y="190"/>
                  <a:pt x="34" y="190"/>
                  <a:pt x="34" y="191"/>
                </a:cubicBezTo>
                <a:cubicBezTo>
                  <a:pt x="35" y="193"/>
                  <a:pt x="35" y="195"/>
                  <a:pt x="36" y="197"/>
                </a:cubicBezTo>
                <a:cubicBezTo>
                  <a:pt x="36" y="197"/>
                  <a:pt x="36" y="197"/>
                  <a:pt x="37" y="198"/>
                </a:cubicBezTo>
                <a:cubicBezTo>
                  <a:pt x="37" y="197"/>
                  <a:pt x="37" y="197"/>
                  <a:pt x="37" y="196"/>
                </a:cubicBezTo>
                <a:cubicBezTo>
                  <a:pt x="37" y="195"/>
                  <a:pt x="37" y="195"/>
                  <a:pt x="37" y="194"/>
                </a:cubicBezTo>
                <a:cubicBezTo>
                  <a:pt x="37" y="193"/>
                  <a:pt x="37" y="193"/>
                  <a:pt x="38" y="193"/>
                </a:cubicBezTo>
                <a:cubicBezTo>
                  <a:pt x="38" y="192"/>
                  <a:pt x="39" y="193"/>
                  <a:pt x="39" y="193"/>
                </a:cubicBezTo>
                <a:cubicBezTo>
                  <a:pt x="39" y="193"/>
                  <a:pt x="39" y="193"/>
                  <a:pt x="40" y="194"/>
                </a:cubicBezTo>
                <a:cubicBezTo>
                  <a:pt x="40" y="194"/>
                  <a:pt x="40" y="194"/>
                  <a:pt x="40" y="195"/>
                </a:cubicBezTo>
                <a:cubicBezTo>
                  <a:pt x="41" y="194"/>
                  <a:pt x="42" y="193"/>
                  <a:pt x="43" y="192"/>
                </a:cubicBezTo>
                <a:cubicBezTo>
                  <a:pt x="43" y="192"/>
                  <a:pt x="43" y="192"/>
                  <a:pt x="43" y="191"/>
                </a:cubicBezTo>
                <a:close/>
                <a:moveTo>
                  <a:pt x="75" y="49"/>
                </a:moveTo>
                <a:cubicBezTo>
                  <a:pt x="76" y="49"/>
                  <a:pt x="76" y="48"/>
                  <a:pt x="76" y="48"/>
                </a:cubicBezTo>
                <a:cubicBezTo>
                  <a:pt x="77" y="44"/>
                  <a:pt x="77" y="40"/>
                  <a:pt x="78" y="36"/>
                </a:cubicBezTo>
                <a:cubicBezTo>
                  <a:pt x="78" y="35"/>
                  <a:pt x="78" y="35"/>
                  <a:pt x="78" y="34"/>
                </a:cubicBezTo>
                <a:cubicBezTo>
                  <a:pt x="78" y="34"/>
                  <a:pt x="77" y="34"/>
                  <a:pt x="77" y="34"/>
                </a:cubicBezTo>
                <a:cubicBezTo>
                  <a:pt x="76" y="35"/>
                  <a:pt x="75" y="36"/>
                  <a:pt x="74" y="38"/>
                </a:cubicBezTo>
                <a:cubicBezTo>
                  <a:pt x="75" y="38"/>
                  <a:pt x="75" y="38"/>
                  <a:pt x="76" y="39"/>
                </a:cubicBezTo>
                <a:cubicBezTo>
                  <a:pt x="76" y="40"/>
                  <a:pt x="76" y="41"/>
                  <a:pt x="75" y="41"/>
                </a:cubicBezTo>
                <a:cubicBezTo>
                  <a:pt x="74" y="41"/>
                  <a:pt x="74" y="41"/>
                  <a:pt x="74" y="41"/>
                </a:cubicBezTo>
                <a:cubicBezTo>
                  <a:pt x="74" y="42"/>
                  <a:pt x="74" y="42"/>
                  <a:pt x="74" y="42"/>
                </a:cubicBezTo>
                <a:cubicBezTo>
                  <a:pt x="74" y="43"/>
                  <a:pt x="74" y="44"/>
                  <a:pt x="74" y="46"/>
                </a:cubicBezTo>
                <a:cubicBezTo>
                  <a:pt x="74" y="46"/>
                  <a:pt x="74" y="46"/>
                  <a:pt x="74" y="46"/>
                </a:cubicBezTo>
                <a:cubicBezTo>
                  <a:pt x="74" y="46"/>
                  <a:pt x="74" y="47"/>
                  <a:pt x="75" y="47"/>
                </a:cubicBezTo>
                <a:cubicBezTo>
                  <a:pt x="74" y="47"/>
                  <a:pt x="74" y="47"/>
                  <a:pt x="74" y="47"/>
                </a:cubicBezTo>
                <a:cubicBezTo>
                  <a:pt x="74" y="48"/>
                  <a:pt x="75" y="48"/>
                  <a:pt x="75" y="49"/>
                </a:cubicBezTo>
                <a:close/>
                <a:moveTo>
                  <a:pt x="191" y="243"/>
                </a:moveTo>
                <a:cubicBezTo>
                  <a:pt x="192" y="242"/>
                  <a:pt x="192" y="241"/>
                  <a:pt x="192" y="240"/>
                </a:cubicBezTo>
                <a:cubicBezTo>
                  <a:pt x="192" y="239"/>
                  <a:pt x="191" y="238"/>
                  <a:pt x="191" y="237"/>
                </a:cubicBezTo>
                <a:cubicBezTo>
                  <a:pt x="191" y="237"/>
                  <a:pt x="191" y="237"/>
                  <a:pt x="191" y="236"/>
                </a:cubicBezTo>
                <a:cubicBezTo>
                  <a:pt x="190" y="233"/>
                  <a:pt x="189" y="231"/>
                  <a:pt x="188" y="228"/>
                </a:cubicBezTo>
                <a:cubicBezTo>
                  <a:pt x="188" y="227"/>
                  <a:pt x="187" y="227"/>
                  <a:pt x="187" y="227"/>
                </a:cubicBezTo>
                <a:cubicBezTo>
                  <a:pt x="187" y="230"/>
                  <a:pt x="187" y="233"/>
                  <a:pt x="187" y="235"/>
                </a:cubicBezTo>
                <a:cubicBezTo>
                  <a:pt x="187" y="236"/>
                  <a:pt x="187" y="236"/>
                  <a:pt x="187" y="236"/>
                </a:cubicBezTo>
                <a:cubicBezTo>
                  <a:pt x="188" y="238"/>
                  <a:pt x="189" y="240"/>
                  <a:pt x="190" y="241"/>
                </a:cubicBezTo>
                <a:cubicBezTo>
                  <a:pt x="191" y="242"/>
                  <a:pt x="191" y="242"/>
                  <a:pt x="191" y="243"/>
                </a:cubicBezTo>
                <a:close/>
                <a:moveTo>
                  <a:pt x="30" y="36"/>
                </a:moveTo>
                <a:cubicBezTo>
                  <a:pt x="30" y="36"/>
                  <a:pt x="31" y="36"/>
                  <a:pt x="31" y="36"/>
                </a:cubicBezTo>
                <a:cubicBezTo>
                  <a:pt x="32" y="35"/>
                  <a:pt x="32" y="35"/>
                  <a:pt x="32" y="34"/>
                </a:cubicBezTo>
                <a:cubicBezTo>
                  <a:pt x="33" y="31"/>
                  <a:pt x="33" y="28"/>
                  <a:pt x="33" y="26"/>
                </a:cubicBezTo>
                <a:cubicBezTo>
                  <a:pt x="33" y="24"/>
                  <a:pt x="33" y="23"/>
                  <a:pt x="32" y="22"/>
                </a:cubicBezTo>
                <a:cubicBezTo>
                  <a:pt x="31" y="26"/>
                  <a:pt x="30" y="29"/>
                  <a:pt x="29" y="33"/>
                </a:cubicBezTo>
                <a:cubicBezTo>
                  <a:pt x="29" y="33"/>
                  <a:pt x="29" y="34"/>
                  <a:pt x="29" y="34"/>
                </a:cubicBezTo>
                <a:cubicBezTo>
                  <a:pt x="29" y="35"/>
                  <a:pt x="29" y="35"/>
                  <a:pt x="30" y="36"/>
                </a:cubicBezTo>
                <a:close/>
                <a:moveTo>
                  <a:pt x="65" y="32"/>
                </a:moveTo>
                <a:cubicBezTo>
                  <a:pt x="67" y="33"/>
                  <a:pt x="69" y="34"/>
                  <a:pt x="70" y="35"/>
                </a:cubicBezTo>
                <a:cubicBezTo>
                  <a:pt x="71" y="34"/>
                  <a:pt x="71" y="34"/>
                  <a:pt x="71" y="33"/>
                </a:cubicBezTo>
                <a:cubicBezTo>
                  <a:pt x="71" y="31"/>
                  <a:pt x="71" y="29"/>
                  <a:pt x="71" y="26"/>
                </a:cubicBezTo>
                <a:cubicBezTo>
                  <a:pt x="71" y="26"/>
                  <a:pt x="71" y="26"/>
                  <a:pt x="71" y="25"/>
                </a:cubicBezTo>
                <a:cubicBezTo>
                  <a:pt x="70" y="26"/>
                  <a:pt x="70" y="26"/>
                  <a:pt x="69" y="26"/>
                </a:cubicBezTo>
                <a:cubicBezTo>
                  <a:pt x="69" y="26"/>
                  <a:pt x="69" y="26"/>
                  <a:pt x="69" y="26"/>
                </a:cubicBezTo>
                <a:cubicBezTo>
                  <a:pt x="68" y="28"/>
                  <a:pt x="67" y="30"/>
                  <a:pt x="65" y="32"/>
                </a:cubicBezTo>
                <a:close/>
                <a:moveTo>
                  <a:pt x="233" y="89"/>
                </a:moveTo>
                <a:cubicBezTo>
                  <a:pt x="233" y="89"/>
                  <a:pt x="232" y="89"/>
                  <a:pt x="232" y="89"/>
                </a:cubicBezTo>
                <a:cubicBezTo>
                  <a:pt x="232" y="89"/>
                  <a:pt x="232" y="90"/>
                  <a:pt x="232" y="90"/>
                </a:cubicBezTo>
                <a:cubicBezTo>
                  <a:pt x="232" y="97"/>
                  <a:pt x="232" y="104"/>
                  <a:pt x="232" y="111"/>
                </a:cubicBezTo>
                <a:cubicBezTo>
                  <a:pt x="232" y="114"/>
                  <a:pt x="231" y="117"/>
                  <a:pt x="232" y="120"/>
                </a:cubicBezTo>
                <a:cubicBezTo>
                  <a:pt x="232" y="122"/>
                  <a:pt x="232" y="124"/>
                  <a:pt x="232" y="125"/>
                </a:cubicBezTo>
                <a:cubicBezTo>
                  <a:pt x="233" y="125"/>
                  <a:pt x="233" y="125"/>
                  <a:pt x="233" y="124"/>
                </a:cubicBezTo>
                <a:cubicBezTo>
                  <a:pt x="232" y="121"/>
                  <a:pt x="232" y="117"/>
                  <a:pt x="232" y="114"/>
                </a:cubicBezTo>
                <a:cubicBezTo>
                  <a:pt x="232" y="113"/>
                  <a:pt x="232" y="112"/>
                  <a:pt x="232" y="111"/>
                </a:cubicBezTo>
                <a:cubicBezTo>
                  <a:pt x="233" y="111"/>
                  <a:pt x="233" y="110"/>
                  <a:pt x="233" y="110"/>
                </a:cubicBezTo>
                <a:cubicBezTo>
                  <a:pt x="233" y="103"/>
                  <a:pt x="233" y="97"/>
                  <a:pt x="233" y="90"/>
                </a:cubicBezTo>
                <a:cubicBezTo>
                  <a:pt x="233" y="90"/>
                  <a:pt x="233" y="89"/>
                  <a:pt x="233" y="89"/>
                </a:cubicBezTo>
                <a:close/>
                <a:moveTo>
                  <a:pt x="29" y="126"/>
                </a:moveTo>
                <a:cubicBezTo>
                  <a:pt x="29" y="126"/>
                  <a:pt x="29" y="126"/>
                  <a:pt x="29" y="126"/>
                </a:cubicBezTo>
                <a:cubicBezTo>
                  <a:pt x="29" y="116"/>
                  <a:pt x="29" y="105"/>
                  <a:pt x="29" y="95"/>
                </a:cubicBezTo>
                <a:cubicBezTo>
                  <a:pt x="28" y="95"/>
                  <a:pt x="28" y="94"/>
                  <a:pt x="27" y="94"/>
                </a:cubicBezTo>
                <a:cubicBezTo>
                  <a:pt x="27" y="95"/>
                  <a:pt x="27" y="95"/>
                  <a:pt x="27" y="96"/>
                </a:cubicBezTo>
                <a:cubicBezTo>
                  <a:pt x="28" y="99"/>
                  <a:pt x="28" y="102"/>
                  <a:pt x="28" y="106"/>
                </a:cubicBezTo>
                <a:cubicBezTo>
                  <a:pt x="28" y="110"/>
                  <a:pt x="28" y="114"/>
                  <a:pt x="28" y="119"/>
                </a:cubicBezTo>
                <a:cubicBezTo>
                  <a:pt x="28" y="121"/>
                  <a:pt x="28" y="124"/>
                  <a:pt x="29" y="126"/>
                </a:cubicBezTo>
                <a:close/>
                <a:moveTo>
                  <a:pt x="61" y="14"/>
                </a:moveTo>
                <a:cubicBezTo>
                  <a:pt x="58" y="15"/>
                  <a:pt x="55" y="16"/>
                  <a:pt x="53" y="17"/>
                </a:cubicBezTo>
                <a:cubicBezTo>
                  <a:pt x="53" y="18"/>
                  <a:pt x="53" y="20"/>
                  <a:pt x="53" y="21"/>
                </a:cubicBezTo>
                <a:cubicBezTo>
                  <a:pt x="55" y="21"/>
                  <a:pt x="56" y="20"/>
                  <a:pt x="58" y="20"/>
                </a:cubicBezTo>
                <a:cubicBezTo>
                  <a:pt x="58" y="19"/>
                  <a:pt x="59" y="19"/>
                  <a:pt x="60" y="18"/>
                </a:cubicBezTo>
                <a:cubicBezTo>
                  <a:pt x="60" y="17"/>
                  <a:pt x="60" y="16"/>
                  <a:pt x="61" y="14"/>
                </a:cubicBezTo>
                <a:close/>
                <a:moveTo>
                  <a:pt x="20" y="231"/>
                </a:moveTo>
                <a:cubicBezTo>
                  <a:pt x="22" y="228"/>
                  <a:pt x="24" y="225"/>
                  <a:pt x="27" y="223"/>
                </a:cubicBezTo>
                <a:cubicBezTo>
                  <a:pt x="27" y="222"/>
                  <a:pt x="27" y="221"/>
                  <a:pt x="27" y="220"/>
                </a:cubicBezTo>
                <a:cubicBezTo>
                  <a:pt x="27" y="220"/>
                  <a:pt x="27" y="220"/>
                  <a:pt x="27" y="220"/>
                </a:cubicBezTo>
                <a:cubicBezTo>
                  <a:pt x="24" y="222"/>
                  <a:pt x="21" y="224"/>
                  <a:pt x="19" y="227"/>
                </a:cubicBezTo>
                <a:cubicBezTo>
                  <a:pt x="18" y="227"/>
                  <a:pt x="18" y="227"/>
                  <a:pt x="18" y="228"/>
                </a:cubicBezTo>
                <a:cubicBezTo>
                  <a:pt x="19" y="229"/>
                  <a:pt x="19" y="230"/>
                  <a:pt x="20" y="231"/>
                </a:cubicBezTo>
                <a:close/>
                <a:moveTo>
                  <a:pt x="244" y="124"/>
                </a:moveTo>
                <a:cubicBezTo>
                  <a:pt x="244" y="124"/>
                  <a:pt x="244" y="124"/>
                  <a:pt x="244" y="124"/>
                </a:cubicBezTo>
                <a:cubicBezTo>
                  <a:pt x="244" y="128"/>
                  <a:pt x="245" y="132"/>
                  <a:pt x="245" y="136"/>
                </a:cubicBezTo>
                <a:cubicBezTo>
                  <a:pt x="245" y="136"/>
                  <a:pt x="246" y="135"/>
                  <a:pt x="246" y="134"/>
                </a:cubicBezTo>
                <a:cubicBezTo>
                  <a:pt x="246" y="133"/>
                  <a:pt x="247" y="132"/>
                  <a:pt x="248" y="131"/>
                </a:cubicBezTo>
                <a:cubicBezTo>
                  <a:pt x="248" y="130"/>
                  <a:pt x="248" y="129"/>
                  <a:pt x="248" y="127"/>
                </a:cubicBezTo>
                <a:cubicBezTo>
                  <a:pt x="248" y="126"/>
                  <a:pt x="248" y="126"/>
                  <a:pt x="248" y="125"/>
                </a:cubicBezTo>
                <a:cubicBezTo>
                  <a:pt x="246" y="125"/>
                  <a:pt x="245" y="125"/>
                  <a:pt x="244" y="124"/>
                </a:cubicBezTo>
                <a:close/>
                <a:moveTo>
                  <a:pt x="64" y="196"/>
                </a:moveTo>
                <a:cubicBezTo>
                  <a:pt x="64" y="195"/>
                  <a:pt x="64" y="194"/>
                  <a:pt x="64" y="193"/>
                </a:cubicBezTo>
                <a:cubicBezTo>
                  <a:pt x="64" y="193"/>
                  <a:pt x="64" y="192"/>
                  <a:pt x="64" y="192"/>
                </a:cubicBezTo>
                <a:cubicBezTo>
                  <a:pt x="65" y="191"/>
                  <a:pt x="65" y="190"/>
                  <a:pt x="65" y="189"/>
                </a:cubicBezTo>
                <a:cubicBezTo>
                  <a:pt x="63" y="190"/>
                  <a:pt x="61" y="190"/>
                  <a:pt x="59" y="190"/>
                </a:cubicBezTo>
                <a:cubicBezTo>
                  <a:pt x="60" y="192"/>
                  <a:pt x="61" y="195"/>
                  <a:pt x="61" y="197"/>
                </a:cubicBezTo>
                <a:cubicBezTo>
                  <a:pt x="62" y="197"/>
                  <a:pt x="63" y="197"/>
                  <a:pt x="64" y="196"/>
                </a:cubicBezTo>
                <a:close/>
                <a:moveTo>
                  <a:pt x="251" y="157"/>
                </a:moveTo>
                <a:cubicBezTo>
                  <a:pt x="251" y="157"/>
                  <a:pt x="251" y="157"/>
                  <a:pt x="251" y="157"/>
                </a:cubicBezTo>
                <a:cubicBezTo>
                  <a:pt x="252" y="157"/>
                  <a:pt x="253" y="158"/>
                  <a:pt x="252" y="159"/>
                </a:cubicBezTo>
                <a:cubicBezTo>
                  <a:pt x="252" y="160"/>
                  <a:pt x="252" y="161"/>
                  <a:pt x="251" y="162"/>
                </a:cubicBezTo>
                <a:cubicBezTo>
                  <a:pt x="251" y="162"/>
                  <a:pt x="251" y="163"/>
                  <a:pt x="251" y="163"/>
                </a:cubicBezTo>
                <a:cubicBezTo>
                  <a:pt x="251" y="164"/>
                  <a:pt x="251" y="165"/>
                  <a:pt x="251" y="166"/>
                </a:cubicBezTo>
                <a:cubicBezTo>
                  <a:pt x="252" y="167"/>
                  <a:pt x="253" y="167"/>
                  <a:pt x="253" y="168"/>
                </a:cubicBezTo>
                <a:cubicBezTo>
                  <a:pt x="253" y="169"/>
                  <a:pt x="253" y="169"/>
                  <a:pt x="253" y="169"/>
                </a:cubicBezTo>
                <a:cubicBezTo>
                  <a:pt x="253" y="171"/>
                  <a:pt x="253" y="172"/>
                  <a:pt x="253" y="174"/>
                </a:cubicBezTo>
                <a:cubicBezTo>
                  <a:pt x="253" y="174"/>
                  <a:pt x="253" y="174"/>
                  <a:pt x="254" y="174"/>
                </a:cubicBezTo>
                <a:cubicBezTo>
                  <a:pt x="253" y="165"/>
                  <a:pt x="252" y="156"/>
                  <a:pt x="252" y="146"/>
                </a:cubicBezTo>
                <a:cubicBezTo>
                  <a:pt x="251" y="147"/>
                  <a:pt x="251" y="148"/>
                  <a:pt x="251" y="148"/>
                </a:cubicBezTo>
                <a:cubicBezTo>
                  <a:pt x="251" y="151"/>
                  <a:pt x="251" y="154"/>
                  <a:pt x="251" y="157"/>
                </a:cubicBezTo>
                <a:close/>
                <a:moveTo>
                  <a:pt x="225" y="195"/>
                </a:moveTo>
                <a:cubicBezTo>
                  <a:pt x="225" y="194"/>
                  <a:pt x="225" y="192"/>
                  <a:pt x="225" y="191"/>
                </a:cubicBezTo>
                <a:cubicBezTo>
                  <a:pt x="225" y="191"/>
                  <a:pt x="225" y="191"/>
                  <a:pt x="225" y="190"/>
                </a:cubicBezTo>
                <a:cubicBezTo>
                  <a:pt x="225" y="189"/>
                  <a:pt x="224" y="188"/>
                  <a:pt x="223" y="188"/>
                </a:cubicBezTo>
                <a:cubicBezTo>
                  <a:pt x="223" y="188"/>
                  <a:pt x="222" y="187"/>
                  <a:pt x="222" y="188"/>
                </a:cubicBezTo>
                <a:cubicBezTo>
                  <a:pt x="221" y="188"/>
                  <a:pt x="221" y="188"/>
                  <a:pt x="220" y="188"/>
                </a:cubicBezTo>
                <a:cubicBezTo>
                  <a:pt x="220" y="190"/>
                  <a:pt x="221" y="191"/>
                  <a:pt x="221" y="193"/>
                </a:cubicBezTo>
                <a:cubicBezTo>
                  <a:pt x="221" y="193"/>
                  <a:pt x="221" y="194"/>
                  <a:pt x="221" y="194"/>
                </a:cubicBezTo>
                <a:cubicBezTo>
                  <a:pt x="222" y="195"/>
                  <a:pt x="222" y="195"/>
                  <a:pt x="223" y="195"/>
                </a:cubicBezTo>
                <a:cubicBezTo>
                  <a:pt x="223" y="195"/>
                  <a:pt x="224" y="195"/>
                  <a:pt x="225" y="195"/>
                </a:cubicBezTo>
                <a:close/>
                <a:moveTo>
                  <a:pt x="190" y="15"/>
                </a:moveTo>
                <a:cubicBezTo>
                  <a:pt x="189" y="16"/>
                  <a:pt x="189" y="16"/>
                  <a:pt x="188" y="16"/>
                </a:cubicBezTo>
                <a:cubicBezTo>
                  <a:pt x="188" y="16"/>
                  <a:pt x="188" y="17"/>
                  <a:pt x="188" y="17"/>
                </a:cubicBezTo>
                <a:cubicBezTo>
                  <a:pt x="188" y="17"/>
                  <a:pt x="188" y="18"/>
                  <a:pt x="187" y="18"/>
                </a:cubicBezTo>
                <a:cubicBezTo>
                  <a:pt x="187" y="22"/>
                  <a:pt x="187" y="26"/>
                  <a:pt x="187" y="31"/>
                </a:cubicBezTo>
                <a:cubicBezTo>
                  <a:pt x="187" y="31"/>
                  <a:pt x="187" y="31"/>
                  <a:pt x="187" y="31"/>
                </a:cubicBezTo>
                <a:cubicBezTo>
                  <a:pt x="187" y="31"/>
                  <a:pt x="187" y="31"/>
                  <a:pt x="188" y="31"/>
                </a:cubicBezTo>
                <a:cubicBezTo>
                  <a:pt x="188" y="29"/>
                  <a:pt x="189" y="28"/>
                  <a:pt x="190" y="26"/>
                </a:cubicBezTo>
                <a:cubicBezTo>
                  <a:pt x="190" y="25"/>
                  <a:pt x="190" y="25"/>
                  <a:pt x="189" y="25"/>
                </a:cubicBezTo>
                <a:cubicBezTo>
                  <a:pt x="188" y="25"/>
                  <a:pt x="188" y="24"/>
                  <a:pt x="189" y="23"/>
                </a:cubicBezTo>
                <a:cubicBezTo>
                  <a:pt x="189" y="22"/>
                  <a:pt x="189" y="22"/>
                  <a:pt x="189" y="21"/>
                </a:cubicBezTo>
                <a:cubicBezTo>
                  <a:pt x="190" y="20"/>
                  <a:pt x="190" y="19"/>
                  <a:pt x="190" y="17"/>
                </a:cubicBezTo>
                <a:cubicBezTo>
                  <a:pt x="190" y="17"/>
                  <a:pt x="190" y="16"/>
                  <a:pt x="190" y="15"/>
                </a:cubicBezTo>
                <a:close/>
                <a:moveTo>
                  <a:pt x="231" y="254"/>
                </a:moveTo>
                <a:cubicBezTo>
                  <a:pt x="235" y="252"/>
                  <a:pt x="243" y="244"/>
                  <a:pt x="244" y="241"/>
                </a:cubicBezTo>
                <a:cubicBezTo>
                  <a:pt x="243" y="241"/>
                  <a:pt x="243" y="241"/>
                  <a:pt x="243" y="241"/>
                </a:cubicBezTo>
                <a:cubicBezTo>
                  <a:pt x="241" y="244"/>
                  <a:pt x="238" y="246"/>
                  <a:pt x="235" y="247"/>
                </a:cubicBezTo>
                <a:cubicBezTo>
                  <a:pt x="234" y="248"/>
                  <a:pt x="234" y="248"/>
                  <a:pt x="234" y="248"/>
                </a:cubicBezTo>
                <a:cubicBezTo>
                  <a:pt x="234" y="249"/>
                  <a:pt x="233" y="250"/>
                  <a:pt x="233" y="251"/>
                </a:cubicBezTo>
                <a:cubicBezTo>
                  <a:pt x="232" y="252"/>
                  <a:pt x="231" y="253"/>
                  <a:pt x="231" y="254"/>
                </a:cubicBezTo>
                <a:close/>
                <a:moveTo>
                  <a:pt x="26" y="72"/>
                </a:moveTo>
                <a:cubicBezTo>
                  <a:pt x="26" y="73"/>
                  <a:pt x="25" y="75"/>
                  <a:pt x="24" y="76"/>
                </a:cubicBezTo>
                <a:cubicBezTo>
                  <a:pt x="24" y="76"/>
                  <a:pt x="24" y="77"/>
                  <a:pt x="24" y="77"/>
                </a:cubicBezTo>
                <a:cubicBezTo>
                  <a:pt x="23" y="77"/>
                  <a:pt x="23" y="78"/>
                  <a:pt x="22" y="79"/>
                </a:cubicBezTo>
                <a:cubicBezTo>
                  <a:pt x="22" y="80"/>
                  <a:pt x="22" y="80"/>
                  <a:pt x="22" y="81"/>
                </a:cubicBezTo>
                <a:cubicBezTo>
                  <a:pt x="22" y="82"/>
                  <a:pt x="22" y="82"/>
                  <a:pt x="22" y="82"/>
                </a:cubicBezTo>
                <a:cubicBezTo>
                  <a:pt x="23" y="81"/>
                  <a:pt x="24" y="80"/>
                  <a:pt x="25" y="80"/>
                </a:cubicBezTo>
                <a:cubicBezTo>
                  <a:pt x="25" y="80"/>
                  <a:pt x="25" y="80"/>
                  <a:pt x="25" y="80"/>
                </a:cubicBezTo>
                <a:cubicBezTo>
                  <a:pt x="25" y="79"/>
                  <a:pt x="25" y="78"/>
                  <a:pt x="26" y="77"/>
                </a:cubicBezTo>
                <a:cubicBezTo>
                  <a:pt x="27" y="77"/>
                  <a:pt x="27" y="77"/>
                  <a:pt x="27" y="77"/>
                </a:cubicBezTo>
                <a:cubicBezTo>
                  <a:pt x="28" y="77"/>
                  <a:pt x="28" y="76"/>
                  <a:pt x="29" y="76"/>
                </a:cubicBezTo>
                <a:cubicBezTo>
                  <a:pt x="29" y="75"/>
                  <a:pt x="29" y="73"/>
                  <a:pt x="29" y="72"/>
                </a:cubicBezTo>
                <a:cubicBezTo>
                  <a:pt x="28" y="72"/>
                  <a:pt x="27" y="72"/>
                  <a:pt x="26" y="72"/>
                </a:cubicBezTo>
                <a:close/>
                <a:moveTo>
                  <a:pt x="83" y="23"/>
                </a:moveTo>
                <a:cubicBezTo>
                  <a:pt x="83" y="23"/>
                  <a:pt x="84" y="23"/>
                  <a:pt x="84" y="23"/>
                </a:cubicBezTo>
                <a:cubicBezTo>
                  <a:pt x="84" y="20"/>
                  <a:pt x="84" y="17"/>
                  <a:pt x="85" y="14"/>
                </a:cubicBezTo>
                <a:cubicBezTo>
                  <a:pt x="83" y="14"/>
                  <a:pt x="81" y="14"/>
                  <a:pt x="79" y="14"/>
                </a:cubicBezTo>
                <a:cubicBezTo>
                  <a:pt x="79" y="14"/>
                  <a:pt x="79" y="14"/>
                  <a:pt x="79" y="15"/>
                </a:cubicBezTo>
                <a:cubicBezTo>
                  <a:pt x="79" y="17"/>
                  <a:pt x="79" y="19"/>
                  <a:pt x="79" y="21"/>
                </a:cubicBezTo>
                <a:cubicBezTo>
                  <a:pt x="79" y="21"/>
                  <a:pt x="78" y="21"/>
                  <a:pt x="79" y="22"/>
                </a:cubicBezTo>
                <a:cubicBezTo>
                  <a:pt x="79" y="22"/>
                  <a:pt x="79" y="22"/>
                  <a:pt x="79" y="22"/>
                </a:cubicBezTo>
                <a:cubicBezTo>
                  <a:pt x="79" y="22"/>
                  <a:pt x="79" y="22"/>
                  <a:pt x="79" y="21"/>
                </a:cubicBezTo>
                <a:cubicBezTo>
                  <a:pt x="79" y="20"/>
                  <a:pt x="80" y="19"/>
                  <a:pt x="80" y="18"/>
                </a:cubicBezTo>
                <a:cubicBezTo>
                  <a:pt x="80" y="17"/>
                  <a:pt x="80" y="17"/>
                  <a:pt x="81" y="17"/>
                </a:cubicBezTo>
                <a:cubicBezTo>
                  <a:pt x="82" y="16"/>
                  <a:pt x="82" y="17"/>
                  <a:pt x="82" y="18"/>
                </a:cubicBezTo>
                <a:cubicBezTo>
                  <a:pt x="83" y="18"/>
                  <a:pt x="83" y="19"/>
                  <a:pt x="83" y="20"/>
                </a:cubicBezTo>
                <a:cubicBezTo>
                  <a:pt x="83" y="21"/>
                  <a:pt x="83" y="22"/>
                  <a:pt x="83" y="23"/>
                </a:cubicBezTo>
                <a:close/>
                <a:moveTo>
                  <a:pt x="139" y="9"/>
                </a:moveTo>
                <a:cubicBezTo>
                  <a:pt x="139" y="9"/>
                  <a:pt x="139" y="9"/>
                  <a:pt x="139" y="9"/>
                </a:cubicBezTo>
                <a:cubicBezTo>
                  <a:pt x="151" y="10"/>
                  <a:pt x="162" y="10"/>
                  <a:pt x="173" y="10"/>
                </a:cubicBezTo>
                <a:cubicBezTo>
                  <a:pt x="173" y="10"/>
                  <a:pt x="173" y="10"/>
                  <a:pt x="172" y="10"/>
                </a:cubicBezTo>
                <a:cubicBezTo>
                  <a:pt x="170" y="10"/>
                  <a:pt x="168" y="10"/>
                  <a:pt x="166" y="10"/>
                </a:cubicBezTo>
                <a:cubicBezTo>
                  <a:pt x="164" y="10"/>
                  <a:pt x="162" y="10"/>
                  <a:pt x="160" y="10"/>
                </a:cubicBezTo>
                <a:cubicBezTo>
                  <a:pt x="159" y="10"/>
                  <a:pt x="159" y="10"/>
                  <a:pt x="158" y="9"/>
                </a:cubicBezTo>
                <a:cubicBezTo>
                  <a:pt x="158" y="9"/>
                  <a:pt x="158" y="8"/>
                  <a:pt x="158" y="8"/>
                </a:cubicBezTo>
                <a:cubicBezTo>
                  <a:pt x="156" y="8"/>
                  <a:pt x="155" y="8"/>
                  <a:pt x="153" y="8"/>
                </a:cubicBezTo>
                <a:cubicBezTo>
                  <a:pt x="150" y="8"/>
                  <a:pt x="147" y="8"/>
                  <a:pt x="143" y="8"/>
                </a:cubicBezTo>
                <a:cubicBezTo>
                  <a:pt x="142" y="9"/>
                  <a:pt x="140" y="9"/>
                  <a:pt x="139" y="9"/>
                </a:cubicBezTo>
                <a:close/>
                <a:moveTo>
                  <a:pt x="233" y="194"/>
                </a:moveTo>
                <a:cubicBezTo>
                  <a:pt x="234" y="191"/>
                  <a:pt x="234" y="188"/>
                  <a:pt x="235" y="185"/>
                </a:cubicBezTo>
                <a:cubicBezTo>
                  <a:pt x="233" y="185"/>
                  <a:pt x="232" y="185"/>
                  <a:pt x="230" y="185"/>
                </a:cubicBezTo>
                <a:cubicBezTo>
                  <a:pt x="231" y="188"/>
                  <a:pt x="231" y="191"/>
                  <a:pt x="231" y="194"/>
                </a:cubicBezTo>
                <a:cubicBezTo>
                  <a:pt x="232" y="194"/>
                  <a:pt x="233" y="194"/>
                  <a:pt x="233" y="194"/>
                </a:cubicBezTo>
                <a:close/>
                <a:moveTo>
                  <a:pt x="242" y="192"/>
                </a:moveTo>
                <a:cubicBezTo>
                  <a:pt x="242" y="192"/>
                  <a:pt x="242" y="192"/>
                  <a:pt x="242" y="192"/>
                </a:cubicBezTo>
                <a:cubicBezTo>
                  <a:pt x="244" y="189"/>
                  <a:pt x="244" y="189"/>
                  <a:pt x="244" y="186"/>
                </a:cubicBezTo>
                <a:cubicBezTo>
                  <a:pt x="244" y="183"/>
                  <a:pt x="244" y="181"/>
                  <a:pt x="243" y="178"/>
                </a:cubicBezTo>
                <a:cubicBezTo>
                  <a:pt x="243" y="178"/>
                  <a:pt x="242" y="178"/>
                  <a:pt x="242" y="178"/>
                </a:cubicBezTo>
                <a:cubicBezTo>
                  <a:pt x="242" y="183"/>
                  <a:pt x="241" y="187"/>
                  <a:pt x="242" y="192"/>
                </a:cubicBezTo>
                <a:close/>
                <a:moveTo>
                  <a:pt x="11" y="238"/>
                </a:moveTo>
                <a:cubicBezTo>
                  <a:pt x="11" y="241"/>
                  <a:pt x="11" y="244"/>
                  <a:pt x="12" y="246"/>
                </a:cubicBezTo>
                <a:cubicBezTo>
                  <a:pt x="12" y="246"/>
                  <a:pt x="12" y="247"/>
                  <a:pt x="12" y="247"/>
                </a:cubicBezTo>
                <a:cubicBezTo>
                  <a:pt x="14" y="248"/>
                  <a:pt x="15" y="249"/>
                  <a:pt x="16" y="250"/>
                </a:cubicBezTo>
                <a:cubicBezTo>
                  <a:pt x="16" y="251"/>
                  <a:pt x="16" y="251"/>
                  <a:pt x="17" y="251"/>
                </a:cubicBezTo>
                <a:cubicBezTo>
                  <a:pt x="16" y="251"/>
                  <a:pt x="16" y="250"/>
                  <a:pt x="16" y="250"/>
                </a:cubicBezTo>
                <a:cubicBezTo>
                  <a:pt x="15" y="248"/>
                  <a:pt x="14" y="245"/>
                  <a:pt x="14" y="242"/>
                </a:cubicBezTo>
                <a:cubicBezTo>
                  <a:pt x="14" y="242"/>
                  <a:pt x="14" y="241"/>
                  <a:pt x="13" y="241"/>
                </a:cubicBezTo>
                <a:cubicBezTo>
                  <a:pt x="13" y="240"/>
                  <a:pt x="12" y="239"/>
                  <a:pt x="11" y="238"/>
                </a:cubicBezTo>
                <a:close/>
                <a:moveTo>
                  <a:pt x="54" y="31"/>
                </a:moveTo>
                <a:cubicBezTo>
                  <a:pt x="52" y="32"/>
                  <a:pt x="51" y="33"/>
                  <a:pt x="50" y="34"/>
                </a:cubicBezTo>
                <a:cubicBezTo>
                  <a:pt x="49" y="34"/>
                  <a:pt x="49" y="34"/>
                  <a:pt x="49" y="34"/>
                </a:cubicBezTo>
                <a:cubicBezTo>
                  <a:pt x="49" y="36"/>
                  <a:pt x="49" y="37"/>
                  <a:pt x="50" y="38"/>
                </a:cubicBezTo>
                <a:cubicBezTo>
                  <a:pt x="50" y="38"/>
                  <a:pt x="50" y="39"/>
                  <a:pt x="50" y="40"/>
                </a:cubicBezTo>
                <a:cubicBezTo>
                  <a:pt x="51" y="40"/>
                  <a:pt x="51" y="40"/>
                  <a:pt x="51" y="41"/>
                </a:cubicBezTo>
                <a:cubicBezTo>
                  <a:pt x="51" y="40"/>
                  <a:pt x="51" y="39"/>
                  <a:pt x="52" y="38"/>
                </a:cubicBezTo>
                <a:cubicBezTo>
                  <a:pt x="52" y="36"/>
                  <a:pt x="53" y="36"/>
                  <a:pt x="55" y="37"/>
                </a:cubicBezTo>
                <a:cubicBezTo>
                  <a:pt x="55" y="36"/>
                  <a:pt x="55" y="36"/>
                  <a:pt x="54" y="35"/>
                </a:cubicBezTo>
                <a:cubicBezTo>
                  <a:pt x="54" y="35"/>
                  <a:pt x="54" y="34"/>
                  <a:pt x="54" y="34"/>
                </a:cubicBezTo>
                <a:cubicBezTo>
                  <a:pt x="55" y="33"/>
                  <a:pt x="54" y="32"/>
                  <a:pt x="54" y="31"/>
                </a:cubicBezTo>
                <a:close/>
                <a:moveTo>
                  <a:pt x="192" y="60"/>
                </a:moveTo>
                <a:cubicBezTo>
                  <a:pt x="192" y="60"/>
                  <a:pt x="192" y="60"/>
                  <a:pt x="192" y="60"/>
                </a:cubicBezTo>
                <a:cubicBezTo>
                  <a:pt x="191" y="62"/>
                  <a:pt x="191" y="64"/>
                  <a:pt x="190" y="65"/>
                </a:cubicBezTo>
                <a:cubicBezTo>
                  <a:pt x="190" y="66"/>
                  <a:pt x="190" y="66"/>
                  <a:pt x="190" y="66"/>
                </a:cubicBezTo>
                <a:cubicBezTo>
                  <a:pt x="190" y="68"/>
                  <a:pt x="190" y="69"/>
                  <a:pt x="190" y="71"/>
                </a:cubicBezTo>
                <a:cubicBezTo>
                  <a:pt x="191" y="71"/>
                  <a:pt x="191" y="71"/>
                  <a:pt x="192" y="71"/>
                </a:cubicBezTo>
                <a:cubicBezTo>
                  <a:pt x="192" y="68"/>
                  <a:pt x="193" y="65"/>
                  <a:pt x="194" y="62"/>
                </a:cubicBezTo>
                <a:cubicBezTo>
                  <a:pt x="194" y="62"/>
                  <a:pt x="194" y="62"/>
                  <a:pt x="193" y="61"/>
                </a:cubicBezTo>
                <a:cubicBezTo>
                  <a:pt x="193" y="61"/>
                  <a:pt x="193" y="60"/>
                  <a:pt x="192" y="60"/>
                </a:cubicBezTo>
                <a:close/>
                <a:moveTo>
                  <a:pt x="30" y="229"/>
                </a:moveTo>
                <a:cubicBezTo>
                  <a:pt x="31" y="227"/>
                  <a:pt x="33" y="227"/>
                  <a:pt x="34" y="226"/>
                </a:cubicBezTo>
                <a:cubicBezTo>
                  <a:pt x="34" y="225"/>
                  <a:pt x="34" y="225"/>
                  <a:pt x="34" y="225"/>
                </a:cubicBezTo>
                <a:cubicBezTo>
                  <a:pt x="34" y="224"/>
                  <a:pt x="34" y="223"/>
                  <a:pt x="33" y="222"/>
                </a:cubicBezTo>
                <a:cubicBezTo>
                  <a:pt x="33" y="221"/>
                  <a:pt x="33" y="220"/>
                  <a:pt x="33" y="219"/>
                </a:cubicBezTo>
                <a:cubicBezTo>
                  <a:pt x="32" y="219"/>
                  <a:pt x="32" y="220"/>
                  <a:pt x="32" y="220"/>
                </a:cubicBezTo>
                <a:cubicBezTo>
                  <a:pt x="31" y="221"/>
                  <a:pt x="30" y="222"/>
                  <a:pt x="30" y="223"/>
                </a:cubicBezTo>
                <a:cubicBezTo>
                  <a:pt x="29" y="224"/>
                  <a:pt x="29" y="225"/>
                  <a:pt x="30" y="226"/>
                </a:cubicBezTo>
                <a:cubicBezTo>
                  <a:pt x="30" y="227"/>
                  <a:pt x="30" y="228"/>
                  <a:pt x="30" y="229"/>
                </a:cubicBezTo>
                <a:close/>
                <a:moveTo>
                  <a:pt x="217" y="207"/>
                </a:moveTo>
                <a:cubicBezTo>
                  <a:pt x="218" y="206"/>
                  <a:pt x="218" y="205"/>
                  <a:pt x="219" y="205"/>
                </a:cubicBezTo>
                <a:cubicBezTo>
                  <a:pt x="219" y="204"/>
                  <a:pt x="219" y="204"/>
                  <a:pt x="219" y="204"/>
                </a:cubicBezTo>
                <a:cubicBezTo>
                  <a:pt x="219" y="202"/>
                  <a:pt x="218" y="201"/>
                  <a:pt x="218" y="199"/>
                </a:cubicBezTo>
                <a:cubicBezTo>
                  <a:pt x="217" y="199"/>
                  <a:pt x="216" y="200"/>
                  <a:pt x="214" y="200"/>
                </a:cubicBezTo>
                <a:cubicBezTo>
                  <a:pt x="214" y="201"/>
                  <a:pt x="214" y="203"/>
                  <a:pt x="214" y="204"/>
                </a:cubicBezTo>
                <a:cubicBezTo>
                  <a:pt x="214" y="205"/>
                  <a:pt x="215" y="205"/>
                  <a:pt x="215" y="206"/>
                </a:cubicBezTo>
                <a:cubicBezTo>
                  <a:pt x="216" y="206"/>
                  <a:pt x="217" y="206"/>
                  <a:pt x="217" y="207"/>
                </a:cubicBezTo>
                <a:close/>
                <a:moveTo>
                  <a:pt x="3" y="88"/>
                </a:moveTo>
                <a:cubicBezTo>
                  <a:pt x="3" y="88"/>
                  <a:pt x="2" y="88"/>
                  <a:pt x="2" y="88"/>
                </a:cubicBezTo>
                <a:cubicBezTo>
                  <a:pt x="2" y="96"/>
                  <a:pt x="2" y="105"/>
                  <a:pt x="2" y="113"/>
                </a:cubicBezTo>
                <a:cubicBezTo>
                  <a:pt x="3" y="113"/>
                  <a:pt x="3" y="113"/>
                  <a:pt x="4" y="113"/>
                </a:cubicBezTo>
                <a:cubicBezTo>
                  <a:pt x="4" y="104"/>
                  <a:pt x="3" y="96"/>
                  <a:pt x="3" y="88"/>
                </a:cubicBezTo>
                <a:close/>
                <a:moveTo>
                  <a:pt x="19" y="224"/>
                </a:moveTo>
                <a:cubicBezTo>
                  <a:pt x="19" y="224"/>
                  <a:pt x="19" y="224"/>
                  <a:pt x="19" y="224"/>
                </a:cubicBezTo>
                <a:cubicBezTo>
                  <a:pt x="21" y="222"/>
                  <a:pt x="24" y="219"/>
                  <a:pt x="27" y="217"/>
                </a:cubicBezTo>
                <a:cubicBezTo>
                  <a:pt x="27" y="217"/>
                  <a:pt x="27" y="217"/>
                  <a:pt x="27" y="217"/>
                </a:cubicBezTo>
                <a:cubicBezTo>
                  <a:pt x="27" y="216"/>
                  <a:pt x="26" y="214"/>
                  <a:pt x="26" y="213"/>
                </a:cubicBezTo>
                <a:cubicBezTo>
                  <a:pt x="26" y="213"/>
                  <a:pt x="26" y="214"/>
                  <a:pt x="25" y="214"/>
                </a:cubicBezTo>
                <a:cubicBezTo>
                  <a:pt x="24" y="215"/>
                  <a:pt x="23" y="217"/>
                  <a:pt x="22" y="218"/>
                </a:cubicBezTo>
                <a:cubicBezTo>
                  <a:pt x="21" y="219"/>
                  <a:pt x="21" y="220"/>
                  <a:pt x="21" y="220"/>
                </a:cubicBezTo>
                <a:cubicBezTo>
                  <a:pt x="21" y="221"/>
                  <a:pt x="20" y="222"/>
                  <a:pt x="20" y="222"/>
                </a:cubicBezTo>
                <a:cubicBezTo>
                  <a:pt x="19" y="222"/>
                  <a:pt x="19" y="222"/>
                  <a:pt x="19" y="223"/>
                </a:cubicBezTo>
                <a:cubicBezTo>
                  <a:pt x="18" y="223"/>
                  <a:pt x="19" y="223"/>
                  <a:pt x="19" y="224"/>
                </a:cubicBezTo>
                <a:close/>
                <a:moveTo>
                  <a:pt x="27" y="14"/>
                </a:moveTo>
                <a:cubicBezTo>
                  <a:pt x="23" y="14"/>
                  <a:pt x="18" y="17"/>
                  <a:pt x="17" y="19"/>
                </a:cubicBezTo>
                <a:cubicBezTo>
                  <a:pt x="18" y="20"/>
                  <a:pt x="18" y="20"/>
                  <a:pt x="18" y="21"/>
                </a:cubicBezTo>
                <a:cubicBezTo>
                  <a:pt x="17" y="22"/>
                  <a:pt x="17" y="22"/>
                  <a:pt x="17" y="23"/>
                </a:cubicBezTo>
                <a:cubicBezTo>
                  <a:pt x="17" y="23"/>
                  <a:pt x="16" y="24"/>
                  <a:pt x="16" y="25"/>
                </a:cubicBezTo>
                <a:cubicBezTo>
                  <a:pt x="19" y="21"/>
                  <a:pt x="23" y="17"/>
                  <a:pt x="27" y="14"/>
                </a:cubicBezTo>
                <a:close/>
                <a:moveTo>
                  <a:pt x="245" y="142"/>
                </a:moveTo>
                <a:cubicBezTo>
                  <a:pt x="244" y="142"/>
                  <a:pt x="244" y="142"/>
                  <a:pt x="244" y="143"/>
                </a:cubicBezTo>
                <a:cubicBezTo>
                  <a:pt x="244" y="146"/>
                  <a:pt x="245" y="149"/>
                  <a:pt x="245" y="152"/>
                </a:cubicBezTo>
                <a:cubicBezTo>
                  <a:pt x="245" y="152"/>
                  <a:pt x="245" y="152"/>
                  <a:pt x="245" y="153"/>
                </a:cubicBezTo>
                <a:cubicBezTo>
                  <a:pt x="245" y="152"/>
                  <a:pt x="246" y="151"/>
                  <a:pt x="246" y="150"/>
                </a:cubicBezTo>
                <a:cubicBezTo>
                  <a:pt x="247" y="150"/>
                  <a:pt x="247" y="149"/>
                  <a:pt x="247" y="149"/>
                </a:cubicBezTo>
                <a:cubicBezTo>
                  <a:pt x="247" y="147"/>
                  <a:pt x="247" y="146"/>
                  <a:pt x="247" y="144"/>
                </a:cubicBezTo>
                <a:cubicBezTo>
                  <a:pt x="247" y="144"/>
                  <a:pt x="247" y="143"/>
                  <a:pt x="247" y="142"/>
                </a:cubicBezTo>
                <a:cubicBezTo>
                  <a:pt x="246" y="142"/>
                  <a:pt x="246" y="142"/>
                  <a:pt x="245" y="142"/>
                </a:cubicBezTo>
                <a:close/>
                <a:moveTo>
                  <a:pt x="222" y="71"/>
                </a:moveTo>
                <a:cubicBezTo>
                  <a:pt x="222" y="70"/>
                  <a:pt x="221" y="64"/>
                  <a:pt x="220" y="63"/>
                </a:cubicBezTo>
                <a:cubicBezTo>
                  <a:pt x="219" y="66"/>
                  <a:pt x="217" y="68"/>
                  <a:pt x="217" y="71"/>
                </a:cubicBezTo>
                <a:cubicBezTo>
                  <a:pt x="218" y="71"/>
                  <a:pt x="220" y="71"/>
                  <a:pt x="222" y="71"/>
                </a:cubicBezTo>
                <a:close/>
                <a:moveTo>
                  <a:pt x="27" y="30"/>
                </a:moveTo>
                <a:cubicBezTo>
                  <a:pt x="28" y="26"/>
                  <a:pt x="30" y="23"/>
                  <a:pt x="31" y="19"/>
                </a:cubicBezTo>
                <a:cubicBezTo>
                  <a:pt x="28" y="21"/>
                  <a:pt x="25" y="23"/>
                  <a:pt x="23" y="25"/>
                </a:cubicBezTo>
                <a:cubicBezTo>
                  <a:pt x="23" y="26"/>
                  <a:pt x="24" y="26"/>
                  <a:pt x="24" y="26"/>
                </a:cubicBezTo>
                <a:cubicBezTo>
                  <a:pt x="25" y="26"/>
                  <a:pt x="25" y="26"/>
                  <a:pt x="25" y="25"/>
                </a:cubicBezTo>
                <a:cubicBezTo>
                  <a:pt x="26" y="25"/>
                  <a:pt x="26" y="25"/>
                  <a:pt x="27" y="25"/>
                </a:cubicBezTo>
                <a:cubicBezTo>
                  <a:pt x="27" y="25"/>
                  <a:pt x="28" y="26"/>
                  <a:pt x="28" y="26"/>
                </a:cubicBezTo>
                <a:cubicBezTo>
                  <a:pt x="28" y="27"/>
                  <a:pt x="27" y="27"/>
                  <a:pt x="27" y="27"/>
                </a:cubicBezTo>
                <a:cubicBezTo>
                  <a:pt x="27" y="28"/>
                  <a:pt x="27" y="28"/>
                  <a:pt x="27" y="29"/>
                </a:cubicBezTo>
                <a:cubicBezTo>
                  <a:pt x="27" y="29"/>
                  <a:pt x="27" y="30"/>
                  <a:pt x="27" y="30"/>
                </a:cubicBezTo>
                <a:close/>
                <a:moveTo>
                  <a:pt x="90" y="177"/>
                </a:moveTo>
                <a:cubicBezTo>
                  <a:pt x="90" y="177"/>
                  <a:pt x="90" y="177"/>
                  <a:pt x="90" y="177"/>
                </a:cubicBezTo>
                <a:cubicBezTo>
                  <a:pt x="82" y="176"/>
                  <a:pt x="74" y="176"/>
                  <a:pt x="67" y="176"/>
                </a:cubicBezTo>
                <a:cubicBezTo>
                  <a:pt x="67" y="176"/>
                  <a:pt x="68" y="176"/>
                  <a:pt x="68" y="176"/>
                </a:cubicBezTo>
                <a:cubicBezTo>
                  <a:pt x="75" y="177"/>
                  <a:pt x="82" y="178"/>
                  <a:pt x="89" y="178"/>
                </a:cubicBezTo>
                <a:cubicBezTo>
                  <a:pt x="89" y="178"/>
                  <a:pt x="89" y="178"/>
                  <a:pt x="90" y="178"/>
                </a:cubicBezTo>
                <a:cubicBezTo>
                  <a:pt x="90" y="177"/>
                  <a:pt x="90" y="177"/>
                  <a:pt x="90" y="177"/>
                </a:cubicBezTo>
                <a:close/>
                <a:moveTo>
                  <a:pt x="198" y="218"/>
                </a:moveTo>
                <a:cubicBezTo>
                  <a:pt x="198" y="219"/>
                  <a:pt x="198" y="219"/>
                  <a:pt x="198" y="220"/>
                </a:cubicBezTo>
                <a:cubicBezTo>
                  <a:pt x="196" y="222"/>
                  <a:pt x="195" y="224"/>
                  <a:pt x="193" y="226"/>
                </a:cubicBezTo>
                <a:cubicBezTo>
                  <a:pt x="193" y="227"/>
                  <a:pt x="193" y="227"/>
                  <a:pt x="193" y="228"/>
                </a:cubicBezTo>
                <a:cubicBezTo>
                  <a:pt x="193" y="229"/>
                  <a:pt x="193" y="231"/>
                  <a:pt x="193" y="232"/>
                </a:cubicBezTo>
                <a:cubicBezTo>
                  <a:pt x="193" y="232"/>
                  <a:pt x="193" y="232"/>
                  <a:pt x="193" y="233"/>
                </a:cubicBezTo>
                <a:cubicBezTo>
                  <a:pt x="195" y="228"/>
                  <a:pt x="197" y="224"/>
                  <a:pt x="199" y="219"/>
                </a:cubicBezTo>
                <a:cubicBezTo>
                  <a:pt x="199" y="219"/>
                  <a:pt x="199" y="219"/>
                  <a:pt x="198" y="218"/>
                </a:cubicBezTo>
                <a:close/>
                <a:moveTo>
                  <a:pt x="196" y="260"/>
                </a:moveTo>
                <a:cubicBezTo>
                  <a:pt x="195" y="260"/>
                  <a:pt x="195" y="259"/>
                  <a:pt x="194" y="258"/>
                </a:cubicBezTo>
                <a:cubicBezTo>
                  <a:pt x="194" y="258"/>
                  <a:pt x="194" y="258"/>
                  <a:pt x="194" y="258"/>
                </a:cubicBezTo>
                <a:cubicBezTo>
                  <a:pt x="193" y="257"/>
                  <a:pt x="192" y="257"/>
                  <a:pt x="191" y="256"/>
                </a:cubicBezTo>
                <a:cubicBezTo>
                  <a:pt x="191" y="258"/>
                  <a:pt x="190" y="259"/>
                  <a:pt x="189" y="259"/>
                </a:cubicBezTo>
                <a:cubicBezTo>
                  <a:pt x="187" y="260"/>
                  <a:pt x="186" y="259"/>
                  <a:pt x="186" y="257"/>
                </a:cubicBezTo>
                <a:cubicBezTo>
                  <a:pt x="185" y="258"/>
                  <a:pt x="184" y="258"/>
                  <a:pt x="184" y="259"/>
                </a:cubicBezTo>
                <a:cubicBezTo>
                  <a:pt x="184" y="259"/>
                  <a:pt x="184" y="260"/>
                  <a:pt x="184" y="260"/>
                </a:cubicBezTo>
                <a:cubicBezTo>
                  <a:pt x="188" y="260"/>
                  <a:pt x="192" y="260"/>
                  <a:pt x="196" y="260"/>
                </a:cubicBezTo>
                <a:close/>
                <a:moveTo>
                  <a:pt x="36" y="203"/>
                </a:moveTo>
                <a:cubicBezTo>
                  <a:pt x="35" y="204"/>
                  <a:pt x="34" y="204"/>
                  <a:pt x="33" y="205"/>
                </a:cubicBezTo>
                <a:cubicBezTo>
                  <a:pt x="33" y="205"/>
                  <a:pt x="33" y="206"/>
                  <a:pt x="33" y="206"/>
                </a:cubicBezTo>
                <a:cubicBezTo>
                  <a:pt x="33" y="208"/>
                  <a:pt x="34" y="209"/>
                  <a:pt x="34" y="211"/>
                </a:cubicBezTo>
                <a:cubicBezTo>
                  <a:pt x="35" y="210"/>
                  <a:pt x="37" y="209"/>
                  <a:pt x="38" y="208"/>
                </a:cubicBezTo>
                <a:cubicBezTo>
                  <a:pt x="37" y="206"/>
                  <a:pt x="36" y="204"/>
                  <a:pt x="36" y="203"/>
                </a:cubicBezTo>
                <a:close/>
                <a:moveTo>
                  <a:pt x="181" y="242"/>
                </a:moveTo>
                <a:cubicBezTo>
                  <a:pt x="180" y="242"/>
                  <a:pt x="179" y="241"/>
                  <a:pt x="179" y="240"/>
                </a:cubicBezTo>
                <a:cubicBezTo>
                  <a:pt x="179" y="238"/>
                  <a:pt x="179" y="236"/>
                  <a:pt x="179" y="235"/>
                </a:cubicBezTo>
                <a:cubicBezTo>
                  <a:pt x="179" y="234"/>
                  <a:pt x="179" y="233"/>
                  <a:pt x="179" y="231"/>
                </a:cubicBezTo>
                <a:cubicBezTo>
                  <a:pt x="179" y="231"/>
                  <a:pt x="179" y="231"/>
                  <a:pt x="179" y="231"/>
                </a:cubicBezTo>
                <a:cubicBezTo>
                  <a:pt x="179" y="237"/>
                  <a:pt x="179" y="243"/>
                  <a:pt x="179" y="248"/>
                </a:cubicBezTo>
                <a:cubicBezTo>
                  <a:pt x="180" y="248"/>
                  <a:pt x="180" y="248"/>
                  <a:pt x="181" y="248"/>
                </a:cubicBezTo>
                <a:cubicBezTo>
                  <a:pt x="181" y="246"/>
                  <a:pt x="181" y="244"/>
                  <a:pt x="181" y="242"/>
                </a:cubicBezTo>
                <a:close/>
                <a:moveTo>
                  <a:pt x="243" y="89"/>
                </a:moveTo>
                <a:cubicBezTo>
                  <a:pt x="244" y="88"/>
                  <a:pt x="245" y="87"/>
                  <a:pt x="246" y="87"/>
                </a:cubicBezTo>
                <a:cubicBezTo>
                  <a:pt x="246" y="87"/>
                  <a:pt x="246" y="86"/>
                  <a:pt x="246" y="86"/>
                </a:cubicBezTo>
                <a:cubicBezTo>
                  <a:pt x="246" y="83"/>
                  <a:pt x="246" y="80"/>
                  <a:pt x="245" y="78"/>
                </a:cubicBezTo>
                <a:cubicBezTo>
                  <a:pt x="245" y="78"/>
                  <a:pt x="245" y="77"/>
                  <a:pt x="245" y="77"/>
                </a:cubicBezTo>
                <a:cubicBezTo>
                  <a:pt x="245" y="77"/>
                  <a:pt x="244" y="78"/>
                  <a:pt x="244" y="78"/>
                </a:cubicBezTo>
                <a:cubicBezTo>
                  <a:pt x="244" y="79"/>
                  <a:pt x="244" y="80"/>
                  <a:pt x="244" y="81"/>
                </a:cubicBezTo>
                <a:cubicBezTo>
                  <a:pt x="244" y="83"/>
                  <a:pt x="244" y="85"/>
                  <a:pt x="244" y="87"/>
                </a:cubicBezTo>
                <a:cubicBezTo>
                  <a:pt x="243" y="87"/>
                  <a:pt x="243" y="88"/>
                  <a:pt x="243" y="89"/>
                </a:cubicBezTo>
                <a:close/>
                <a:moveTo>
                  <a:pt x="6" y="41"/>
                </a:moveTo>
                <a:cubicBezTo>
                  <a:pt x="6" y="41"/>
                  <a:pt x="6" y="41"/>
                  <a:pt x="6" y="41"/>
                </a:cubicBezTo>
                <a:cubicBezTo>
                  <a:pt x="7" y="39"/>
                  <a:pt x="8" y="37"/>
                  <a:pt x="8" y="36"/>
                </a:cubicBezTo>
                <a:cubicBezTo>
                  <a:pt x="10" y="31"/>
                  <a:pt x="12" y="26"/>
                  <a:pt x="15" y="22"/>
                </a:cubicBezTo>
                <a:cubicBezTo>
                  <a:pt x="15" y="22"/>
                  <a:pt x="15" y="21"/>
                  <a:pt x="15" y="21"/>
                </a:cubicBezTo>
                <a:cubicBezTo>
                  <a:pt x="13" y="23"/>
                  <a:pt x="12" y="25"/>
                  <a:pt x="11" y="27"/>
                </a:cubicBezTo>
                <a:cubicBezTo>
                  <a:pt x="9" y="30"/>
                  <a:pt x="8" y="33"/>
                  <a:pt x="7" y="36"/>
                </a:cubicBezTo>
                <a:cubicBezTo>
                  <a:pt x="6" y="37"/>
                  <a:pt x="6" y="39"/>
                  <a:pt x="6" y="41"/>
                </a:cubicBezTo>
                <a:close/>
                <a:moveTo>
                  <a:pt x="21" y="115"/>
                </a:moveTo>
                <a:cubicBezTo>
                  <a:pt x="21" y="112"/>
                  <a:pt x="22" y="94"/>
                  <a:pt x="22" y="93"/>
                </a:cubicBezTo>
                <a:cubicBezTo>
                  <a:pt x="21" y="94"/>
                  <a:pt x="21" y="95"/>
                  <a:pt x="21" y="95"/>
                </a:cubicBezTo>
                <a:cubicBezTo>
                  <a:pt x="20" y="97"/>
                  <a:pt x="20" y="99"/>
                  <a:pt x="20" y="101"/>
                </a:cubicBezTo>
                <a:cubicBezTo>
                  <a:pt x="20" y="102"/>
                  <a:pt x="20" y="102"/>
                  <a:pt x="20" y="103"/>
                </a:cubicBezTo>
                <a:cubicBezTo>
                  <a:pt x="20" y="107"/>
                  <a:pt x="21" y="111"/>
                  <a:pt x="21" y="115"/>
                </a:cubicBezTo>
                <a:close/>
                <a:moveTo>
                  <a:pt x="84" y="221"/>
                </a:moveTo>
                <a:cubicBezTo>
                  <a:pt x="84" y="221"/>
                  <a:pt x="84" y="221"/>
                  <a:pt x="84" y="221"/>
                </a:cubicBezTo>
                <a:cubicBezTo>
                  <a:pt x="83" y="223"/>
                  <a:pt x="82" y="225"/>
                  <a:pt x="81" y="227"/>
                </a:cubicBezTo>
                <a:cubicBezTo>
                  <a:pt x="81" y="227"/>
                  <a:pt x="81" y="228"/>
                  <a:pt x="81" y="228"/>
                </a:cubicBezTo>
                <a:cubicBezTo>
                  <a:pt x="81" y="229"/>
                  <a:pt x="82" y="230"/>
                  <a:pt x="82" y="231"/>
                </a:cubicBezTo>
                <a:cubicBezTo>
                  <a:pt x="82" y="232"/>
                  <a:pt x="82" y="232"/>
                  <a:pt x="83" y="233"/>
                </a:cubicBezTo>
                <a:cubicBezTo>
                  <a:pt x="84" y="230"/>
                  <a:pt x="85" y="223"/>
                  <a:pt x="84" y="221"/>
                </a:cubicBezTo>
                <a:close/>
                <a:moveTo>
                  <a:pt x="63" y="71"/>
                </a:moveTo>
                <a:cubicBezTo>
                  <a:pt x="63" y="69"/>
                  <a:pt x="64" y="67"/>
                  <a:pt x="64" y="65"/>
                </a:cubicBezTo>
                <a:cubicBezTo>
                  <a:pt x="62" y="65"/>
                  <a:pt x="61" y="64"/>
                  <a:pt x="59" y="65"/>
                </a:cubicBezTo>
                <a:cubicBezTo>
                  <a:pt x="59" y="67"/>
                  <a:pt x="60" y="69"/>
                  <a:pt x="60" y="71"/>
                </a:cubicBezTo>
                <a:cubicBezTo>
                  <a:pt x="61" y="71"/>
                  <a:pt x="62" y="71"/>
                  <a:pt x="63" y="71"/>
                </a:cubicBezTo>
                <a:close/>
                <a:moveTo>
                  <a:pt x="20" y="133"/>
                </a:moveTo>
                <a:cubicBezTo>
                  <a:pt x="19" y="134"/>
                  <a:pt x="19" y="135"/>
                  <a:pt x="18" y="135"/>
                </a:cubicBezTo>
                <a:cubicBezTo>
                  <a:pt x="18" y="136"/>
                  <a:pt x="18" y="136"/>
                  <a:pt x="18" y="136"/>
                </a:cubicBezTo>
                <a:cubicBezTo>
                  <a:pt x="18" y="138"/>
                  <a:pt x="17" y="139"/>
                  <a:pt x="17" y="141"/>
                </a:cubicBezTo>
                <a:cubicBezTo>
                  <a:pt x="17" y="141"/>
                  <a:pt x="17" y="142"/>
                  <a:pt x="17" y="143"/>
                </a:cubicBezTo>
                <a:cubicBezTo>
                  <a:pt x="19" y="142"/>
                  <a:pt x="20" y="142"/>
                  <a:pt x="21" y="141"/>
                </a:cubicBezTo>
                <a:cubicBezTo>
                  <a:pt x="21" y="139"/>
                  <a:pt x="20" y="136"/>
                  <a:pt x="20" y="133"/>
                </a:cubicBezTo>
                <a:close/>
                <a:moveTo>
                  <a:pt x="55" y="5"/>
                </a:moveTo>
                <a:cubicBezTo>
                  <a:pt x="49" y="4"/>
                  <a:pt x="34" y="8"/>
                  <a:pt x="31" y="10"/>
                </a:cubicBezTo>
                <a:cubicBezTo>
                  <a:pt x="35" y="10"/>
                  <a:pt x="38" y="9"/>
                  <a:pt x="41" y="9"/>
                </a:cubicBezTo>
                <a:cubicBezTo>
                  <a:pt x="41" y="8"/>
                  <a:pt x="42" y="7"/>
                  <a:pt x="43" y="7"/>
                </a:cubicBezTo>
                <a:cubicBezTo>
                  <a:pt x="45" y="7"/>
                  <a:pt x="46" y="6"/>
                  <a:pt x="48" y="6"/>
                </a:cubicBezTo>
                <a:cubicBezTo>
                  <a:pt x="50" y="6"/>
                  <a:pt x="53" y="5"/>
                  <a:pt x="55" y="5"/>
                </a:cubicBezTo>
                <a:close/>
                <a:moveTo>
                  <a:pt x="233" y="38"/>
                </a:moveTo>
                <a:cubicBezTo>
                  <a:pt x="232" y="40"/>
                  <a:pt x="231" y="42"/>
                  <a:pt x="230" y="44"/>
                </a:cubicBezTo>
                <a:cubicBezTo>
                  <a:pt x="229" y="45"/>
                  <a:pt x="229" y="46"/>
                  <a:pt x="230" y="48"/>
                </a:cubicBezTo>
                <a:cubicBezTo>
                  <a:pt x="230" y="48"/>
                  <a:pt x="230" y="48"/>
                  <a:pt x="230" y="48"/>
                </a:cubicBezTo>
                <a:cubicBezTo>
                  <a:pt x="230" y="49"/>
                  <a:pt x="230" y="49"/>
                  <a:pt x="230" y="49"/>
                </a:cubicBezTo>
                <a:cubicBezTo>
                  <a:pt x="231" y="49"/>
                  <a:pt x="232" y="48"/>
                  <a:pt x="232" y="48"/>
                </a:cubicBezTo>
                <a:cubicBezTo>
                  <a:pt x="232" y="47"/>
                  <a:pt x="232" y="47"/>
                  <a:pt x="232" y="47"/>
                </a:cubicBezTo>
                <a:cubicBezTo>
                  <a:pt x="232" y="44"/>
                  <a:pt x="232" y="42"/>
                  <a:pt x="233" y="39"/>
                </a:cubicBezTo>
                <a:cubicBezTo>
                  <a:pt x="233" y="39"/>
                  <a:pt x="233" y="39"/>
                  <a:pt x="233" y="38"/>
                </a:cubicBezTo>
                <a:close/>
                <a:moveTo>
                  <a:pt x="70" y="235"/>
                </a:moveTo>
                <a:cubicBezTo>
                  <a:pt x="70" y="233"/>
                  <a:pt x="69" y="232"/>
                  <a:pt x="69" y="230"/>
                </a:cubicBezTo>
                <a:cubicBezTo>
                  <a:pt x="69" y="231"/>
                  <a:pt x="68" y="231"/>
                  <a:pt x="68" y="232"/>
                </a:cubicBezTo>
                <a:cubicBezTo>
                  <a:pt x="68" y="233"/>
                  <a:pt x="67" y="233"/>
                  <a:pt x="66" y="232"/>
                </a:cubicBezTo>
                <a:cubicBezTo>
                  <a:pt x="66" y="232"/>
                  <a:pt x="65" y="232"/>
                  <a:pt x="65" y="231"/>
                </a:cubicBezTo>
                <a:cubicBezTo>
                  <a:pt x="64" y="233"/>
                  <a:pt x="63" y="234"/>
                  <a:pt x="61" y="235"/>
                </a:cubicBezTo>
                <a:cubicBezTo>
                  <a:pt x="63" y="235"/>
                  <a:pt x="65" y="235"/>
                  <a:pt x="67" y="235"/>
                </a:cubicBezTo>
                <a:cubicBezTo>
                  <a:pt x="67" y="235"/>
                  <a:pt x="68" y="235"/>
                  <a:pt x="68" y="235"/>
                </a:cubicBezTo>
                <a:cubicBezTo>
                  <a:pt x="68" y="234"/>
                  <a:pt x="69" y="234"/>
                  <a:pt x="70" y="235"/>
                </a:cubicBezTo>
                <a:close/>
                <a:moveTo>
                  <a:pt x="69" y="240"/>
                </a:moveTo>
                <a:cubicBezTo>
                  <a:pt x="68" y="239"/>
                  <a:pt x="68" y="239"/>
                  <a:pt x="68" y="238"/>
                </a:cubicBezTo>
                <a:cubicBezTo>
                  <a:pt x="66" y="237"/>
                  <a:pt x="62" y="238"/>
                  <a:pt x="61" y="238"/>
                </a:cubicBezTo>
                <a:cubicBezTo>
                  <a:pt x="62" y="239"/>
                  <a:pt x="62" y="240"/>
                  <a:pt x="62" y="241"/>
                </a:cubicBezTo>
                <a:cubicBezTo>
                  <a:pt x="64" y="241"/>
                  <a:pt x="66" y="241"/>
                  <a:pt x="69" y="240"/>
                </a:cubicBezTo>
                <a:close/>
                <a:moveTo>
                  <a:pt x="230" y="77"/>
                </a:moveTo>
                <a:cubicBezTo>
                  <a:pt x="232" y="77"/>
                  <a:pt x="234" y="77"/>
                  <a:pt x="235" y="76"/>
                </a:cubicBezTo>
                <a:cubicBezTo>
                  <a:pt x="235" y="76"/>
                  <a:pt x="235" y="76"/>
                  <a:pt x="235" y="76"/>
                </a:cubicBezTo>
                <a:cubicBezTo>
                  <a:pt x="233" y="76"/>
                  <a:pt x="232" y="75"/>
                  <a:pt x="232" y="73"/>
                </a:cubicBezTo>
                <a:cubicBezTo>
                  <a:pt x="232" y="72"/>
                  <a:pt x="232" y="71"/>
                  <a:pt x="232" y="70"/>
                </a:cubicBezTo>
                <a:cubicBezTo>
                  <a:pt x="232" y="70"/>
                  <a:pt x="233" y="69"/>
                  <a:pt x="233" y="69"/>
                </a:cubicBezTo>
                <a:cubicBezTo>
                  <a:pt x="232" y="69"/>
                  <a:pt x="231" y="69"/>
                  <a:pt x="230" y="68"/>
                </a:cubicBezTo>
                <a:cubicBezTo>
                  <a:pt x="230" y="71"/>
                  <a:pt x="230" y="74"/>
                  <a:pt x="230" y="77"/>
                </a:cubicBezTo>
                <a:close/>
                <a:moveTo>
                  <a:pt x="232" y="244"/>
                </a:moveTo>
                <a:cubicBezTo>
                  <a:pt x="231" y="243"/>
                  <a:pt x="231" y="243"/>
                  <a:pt x="230" y="242"/>
                </a:cubicBezTo>
                <a:cubicBezTo>
                  <a:pt x="230" y="242"/>
                  <a:pt x="230" y="241"/>
                  <a:pt x="229" y="240"/>
                </a:cubicBezTo>
                <a:cubicBezTo>
                  <a:pt x="229" y="242"/>
                  <a:pt x="228" y="243"/>
                  <a:pt x="227" y="244"/>
                </a:cubicBezTo>
                <a:cubicBezTo>
                  <a:pt x="226" y="245"/>
                  <a:pt x="226" y="246"/>
                  <a:pt x="225" y="247"/>
                </a:cubicBezTo>
                <a:cubicBezTo>
                  <a:pt x="226" y="247"/>
                  <a:pt x="227" y="247"/>
                  <a:pt x="228" y="247"/>
                </a:cubicBezTo>
                <a:cubicBezTo>
                  <a:pt x="231" y="246"/>
                  <a:pt x="231" y="246"/>
                  <a:pt x="232" y="244"/>
                </a:cubicBezTo>
                <a:cubicBezTo>
                  <a:pt x="232" y="244"/>
                  <a:pt x="232" y="244"/>
                  <a:pt x="232" y="244"/>
                </a:cubicBezTo>
                <a:close/>
                <a:moveTo>
                  <a:pt x="62" y="51"/>
                </a:moveTo>
                <a:cubicBezTo>
                  <a:pt x="62" y="51"/>
                  <a:pt x="62" y="51"/>
                  <a:pt x="62" y="51"/>
                </a:cubicBezTo>
                <a:cubicBezTo>
                  <a:pt x="63" y="50"/>
                  <a:pt x="64" y="49"/>
                  <a:pt x="64" y="47"/>
                </a:cubicBezTo>
                <a:cubicBezTo>
                  <a:pt x="64" y="46"/>
                  <a:pt x="64" y="44"/>
                  <a:pt x="64" y="43"/>
                </a:cubicBezTo>
                <a:cubicBezTo>
                  <a:pt x="63" y="44"/>
                  <a:pt x="61" y="45"/>
                  <a:pt x="60" y="46"/>
                </a:cubicBezTo>
                <a:cubicBezTo>
                  <a:pt x="61" y="48"/>
                  <a:pt x="61" y="49"/>
                  <a:pt x="62" y="51"/>
                </a:cubicBezTo>
                <a:close/>
                <a:moveTo>
                  <a:pt x="206" y="26"/>
                </a:moveTo>
                <a:cubicBezTo>
                  <a:pt x="206" y="27"/>
                  <a:pt x="205" y="27"/>
                  <a:pt x="205" y="27"/>
                </a:cubicBezTo>
                <a:cubicBezTo>
                  <a:pt x="204" y="27"/>
                  <a:pt x="204" y="27"/>
                  <a:pt x="203" y="28"/>
                </a:cubicBezTo>
                <a:cubicBezTo>
                  <a:pt x="203" y="30"/>
                  <a:pt x="202" y="31"/>
                  <a:pt x="201" y="33"/>
                </a:cubicBezTo>
                <a:cubicBezTo>
                  <a:pt x="201" y="33"/>
                  <a:pt x="201" y="34"/>
                  <a:pt x="201" y="34"/>
                </a:cubicBezTo>
                <a:cubicBezTo>
                  <a:pt x="203" y="32"/>
                  <a:pt x="206" y="31"/>
                  <a:pt x="208" y="28"/>
                </a:cubicBezTo>
                <a:cubicBezTo>
                  <a:pt x="207" y="28"/>
                  <a:pt x="207" y="28"/>
                  <a:pt x="207" y="27"/>
                </a:cubicBezTo>
                <a:cubicBezTo>
                  <a:pt x="207" y="27"/>
                  <a:pt x="206" y="27"/>
                  <a:pt x="206" y="26"/>
                </a:cubicBezTo>
                <a:close/>
                <a:moveTo>
                  <a:pt x="31" y="89"/>
                </a:moveTo>
                <a:cubicBezTo>
                  <a:pt x="35" y="90"/>
                  <a:pt x="53" y="89"/>
                  <a:pt x="57" y="88"/>
                </a:cubicBezTo>
                <a:cubicBezTo>
                  <a:pt x="56" y="88"/>
                  <a:pt x="56" y="88"/>
                  <a:pt x="56" y="88"/>
                </a:cubicBezTo>
                <a:cubicBezTo>
                  <a:pt x="50" y="88"/>
                  <a:pt x="45" y="88"/>
                  <a:pt x="40" y="88"/>
                </a:cubicBezTo>
                <a:cubicBezTo>
                  <a:pt x="39" y="88"/>
                  <a:pt x="39" y="89"/>
                  <a:pt x="39" y="89"/>
                </a:cubicBezTo>
                <a:cubicBezTo>
                  <a:pt x="38" y="89"/>
                  <a:pt x="38" y="89"/>
                  <a:pt x="37" y="89"/>
                </a:cubicBezTo>
                <a:cubicBezTo>
                  <a:pt x="36" y="89"/>
                  <a:pt x="35" y="89"/>
                  <a:pt x="33" y="88"/>
                </a:cubicBezTo>
                <a:cubicBezTo>
                  <a:pt x="33" y="88"/>
                  <a:pt x="32" y="88"/>
                  <a:pt x="31" y="88"/>
                </a:cubicBezTo>
                <a:cubicBezTo>
                  <a:pt x="31" y="89"/>
                  <a:pt x="31" y="89"/>
                  <a:pt x="31" y="89"/>
                </a:cubicBezTo>
                <a:close/>
                <a:moveTo>
                  <a:pt x="154" y="258"/>
                </a:moveTo>
                <a:cubicBezTo>
                  <a:pt x="151" y="259"/>
                  <a:pt x="148" y="259"/>
                  <a:pt x="146" y="260"/>
                </a:cubicBezTo>
                <a:cubicBezTo>
                  <a:pt x="146" y="260"/>
                  <a:pt x="147" y="261"/>
                  <a:pt x="147" y="262"/>
                </a:cubicBezTo>
                <a:cubicBezTo>
                  <a:pt x="147" y="262"/>
                  <a:pt x="148" y="262"/>
                  <a:pt x="148" y="262"/>
                </a:cubicBezTo>
                <a:cubicBezTo>
                  <a:pt x="149" y="262"/>
                  <a:pt x="151" y="261"/>
                  <a:pt x="152" y="261"/>
                </a:cubicBezTo>
                <a:cubicBezTo>
                  <a:pt x="152" y="261"/>
                  <a:pt x="153" y="261"/>
                  <a:pt x="154" y="261"/>
                </a:cubicBezTo>
                <a:cubicBezTo>
                  <a:pt x="154" y="260"/>
                  <a:pt x="154" y="259"/>
                  <a:pt x="154" y="258"/>
                </a:cubicBezTo>
                <a:close/>
                <a:moveTo>
                  <a:pt x="204" y="231"/>
                </a:moveTo>
                <a:cubicBezTo>
                  <a:pt x="204" y="231"/>
                  <a:pt x="203" y="231"/>
                  <a:pt x="203" y="231"/>
                </a:cubicBezTo>
                <a:cubicBezTo>
                  <a:pt x="201" y="235"/>
                  <a:pt x="199" y="239"/>
                  <a:pt x="196" y="244"/>
                </a:cubicBezTo>
                <a:cubicBezTo>
                  <a:pt x="196" y="244"/>
                  <a:pt x="197" y="244"/>
                  <a:pt x="197" y="243"/>
                </a:cubicBezTo>
                <a:cubicBezTo>
                  <a:pt x="199" y="241"/>
                  <a:pt x="201" y="239"/>
                  <a:pt x="203" y="236"/>
                </a:cubicBezTo>
                <a:cubicBezTo>
                  <a:pt x="203" y="236"/>
                  <a:pt x="204" y="236"/>
                  <a:pt x="204" y="235"/>
                </a:cubicBezTo>
                <a:cubicBezTo>
                  <a:pt x="204" y="234"/>
                  <a:pt x="204" y="233"/>
                  <a:pt x="204" y="231"/>
                </a:cubicBezTo>
                <a:close/>
                <a:moveTo>
                  <a:pt x="16" y="32"/>
                </a:moveTo>
                <a:cubicBezTo>
                  <a:pt x="13" y="36"/>
                  <a:pt x="12" y="41"/>
                  <a:pt x="12" y="45"/>
                </a:cubicBezTo>
                <a:cubicBezTo>
                  <a:pt x="13" y="44"/>
                  <a:pt x="14" y="43"/>
                  <a:pt x="15" y="42"/>
                </a:cubicBezTo>
                <a:cubicBezTo>
                  <a:pt x="15" y="41"/>
                  <a:pt x="15" y="41"/>
                  <a:pt x="15" y="40"/>
                </a:cubicBezTo>
                <a:cubicBezTo>
                  <a:pt x="15" y="38"/>
                  <a:pt x="15" y="36"/>
                  <a:pt x="15" y="33"/>
                </a:cubicBezTo>
                <a:cubicBezTo>
                  <a:pt x="16" y="33"/>
                  <a:pt x="16" y="32"/>
                  <a:pt x="16" y="32"/>
                </a:cubicBezTo>
                <a:close/>
                <a:moveTo>
                  <a:pt x="52" y="201"/>
                </a:moveTo>
                <a:cubicBezTo>
                  <a:pt x="52" y="201"/>
                  <a:pt x="52" y="201"/>
                  <a:pt x="52" y="201"/>
                </a:cubicBezTo>
                <a:cubicBezTo>
                  <a:pt x="52" y="204"/>
                  <a:pt x="52" y="206"/>
                  <a:pt x="52" y="208"/>
                </a:cubicBezTo>
                <a:cubicBezTo>
                  <a:pt x="52" y="209"/>
                  <a:pt x="53" y="209"/>
                  <a:pt x="53" y="210"/>
                </a:cubicBezTo>
                <a:cubicBezTo>
                  <a:pt x="54" y="209"/>
                  <a:pt x="54" y="209"/>
                  <a:pt x="55" y="208"/>
                </a:cubicBezTo>
                <a:cubicBezTo>
                  <a:pt x="55" y="208"/>
                  <a:pt x="55" y="207"/>
                  <a:pt x="55" y="206"/>
                </a:cubicBezTo>
                <a:cubicBezTo>
                  <a:pt x="54" y="205"/>
                  <a:pt x="54" y="203"/>
                  <a:pt x="53" y="201"/>
                </a:cubicBezTo>
                <a:cubicBezTo>
                  <a:pt x="53" y="201"/>
                  <a:pt x="52" y="200"/>
                  <a:pt x="52" y="201"/>
                </a:cubicBezTo>
                <a:close/>
                <a:moveTo>
                  <a:pt x="209" y="65"/>
                </a:moveTo>
                <a:cubicBezTo>
                  <a:pt x="209" y="67"/>
                  <a:pt x="209" y="69"/>
                  <a:pt x="208" y="71"/>
                </a:cubicBezTo>
                <a:cubicBezTo>
                  <a:pt x="210" y="71"/>
                  <a:pt x="211" y="71"/>
                  <a:pt x="212" y="71"/>
                </a:cubicBezTo>
                <a:cubicBezTo>
                  <a:pt x="212" y="70"/>
                  <a:pt x="212" y="68"/>
                  <a:pt x="212" y="66"/>
                </a:cubicBezTo>
                <a:cubicBezTo>
                  <a:pt x="211" y="66"/>
                  <a:pt x="210" y="66"/>
                  <a:pt x="209" y="65"/>
                </a:cubicBezTo>
                <a:close/>
                <a:moveTo>
                  <a:pt x="178" y="32"/>
                </a:moveTo>
                <a:cubicBezTo>
                  <a:pt x="178" y="34"/>
                  <a:pt x="179" y="57"/>
                  <a:pt x="179" y="60"/>
                </a:cubicBezTo>
                <a:cubicBezTo>
                  <a:pt x="180" y="59"/>
                  <a:pt x="180" y="58"/>
                  <a:pt x="180" y="58"/>
                </a:cubicBezTo>
                <a:cubicBezTo>
                  <a:pt x="180" y="54"/>
                  <a:pt x="179" y="51"/>
                  <a:pt x="179" y="48"/>
                </a:cubicBezTo>
                <a:cubicBezTo>
                  <a:pt x="179" y="45"/>
                  <a:pt x="179" y="42"/>
                  <a:pt x="179" y="38"/>
                </a:cubicBezTo>
                <a:cubicBezTo>
                  <a:pt x="179" y="36"/>
                  <a:pt x="179" y="34"/>
                  <a:pt x="178" y="32"/>
                </a:cubicBezTo>
                <a:close/>
                <a:moveTo>
                  <a:pt x="18" y="262"/>
                </a:moveTo>
                <a:cubicBezTo>
                  <a:pt x="22" y="265"/>
                  <a:pt x="26" y="265"/>
                  <a:pt x="30" y="266"/>
                </a:cubicBezTo>
                <a:cubicBezTo>
                  <a:pt x="27" y="264"/>
                  <a:pt x="24" y="263"/>
                  <a:pt x="21" y="261"/>
                </a:cubicBezTo>
                <a:cubicBezTo>
                  <a:pt x="20" y="261"/>
                  <a:pt x="19" y="262"/>
                  <a:pt x="18" y="262"/>
                </a:cubicBezTo>
                <a:close/>
                <a:moveTo>
                  <a:pt x="20" y="211"/>
                </a:moveTo>
                <a:cubicBezTo>
                  <a:pt x="20" y="211"/>
                  <a:pt x="21" y="211"/>
                  <a:pt x="21" y="211"/>
                </a:cubicBezTo>
                <a:cubicBezTo>
                  <a:pt x="22" y="210"/>
                  <a:pt x="23" y="209"/>
                  <a:pt x="25" y="208"/>
                </a:cubicBezTo>
                <a:cubicBezTo>
                  <a:pt x="25" y="208"/>
                  <a:pt x="25" y="207"/>
                  <a:pt x="25" y="207"/>
                </a:cubicBezTo>
                <a:cubicBezTo>
                  <a:pt x="25" y="206"/>
                  <a:pt x="25" y="205"/>
                  <a:pt x="24" y="204"/>
                </a:cubicBezTo>
                <a:cubicBezTo>
                  <a:pt x="24" y="204"/>
                  <a:pt x="23" y="205"/>
                  <a:pt x="22" y="205"/>
                </a:cubicBezTo>
                <a:cubicBezTo>
                  <a:pt x="21" y="205"/>
                  <a:pt x="21" y="207"/>
                  <a:pt x="20" y="208"/>
                </a:cubicBezTo>
                <a:cubicBezTo>
                  <a:pt x="20" y="209"/>
                  <a:pt x="20" y="210"/>
                  <a:pt x="20" y="211"/>
                </a:cubicBezTo>
                <a:close/>
                <a:moveTo>
                  <a:pt x="187" y="240"/>
                </a:moveTo>
                <a:cubicBezTo>
                  <a:pt x="186" y="241"/>
                  <a:pt x="186" y="247"/>
                  <a:pt x="186" y="248"/>
                </a:cubicBezTo>
                <a:cubicBezTo>
                  <a:pt x="187" y="248"/>
                  <a:pt x="188" y="248"/>
                  <a:pt x="188" y="247"/>
                </a:cubicBezTo>
                <a:cubicBezTo>
                  <a:pt x="189" y="247"/>
                  <a:pt x="189" y="246"/>
                  <a:pt x="190" y="245"/>
                </a:cubicBezTo>
                <a:cubicBezTo>
                  <a:pt x="189" y="243"/>
                  <a:pt x="188" y="241"/>
                  <a:pt x="187" y="240"/>
                </a:cubicBezTo>
                <a:close/>
                <a:moveTo>
                  <a:pt x="217" y="79"/>
                </a:moveTo>
                <a:cubicBezTo>
                  <a:pt x="216" y="78"/>
                  <a:pt x="216" y="78"/>
                  <a:pt x="215" y="79"/>
                </a:cubicBezTo>
                <a:cubicBezTo>
                  <a:pt x="215" y="79"/>
                  <a:pt x="214" y="79"/>
                  <a:pt x="214" y="79"/>
                </a:cubicBezTo>
                <a:cubicBezTo>
                  <a:pt x="213" y="78"/>
                  <a:pt x="212" y="78"/>
                  <a:pt x="212" y="78"/>
                </a:cubicBezTo>
                <a:cubicBezTo>
                  <a:pt x="208" y="78"/>
                  <a:pt x="205" y="78"/>
                  <a:pt x="201" y="77"/>
                </a:cubicBezTo>
                <a:cubicBezTo>
                  <a:pt x="200" y="77"/>
                  <a:pt x="199" y="77"/>
                  <a:pt x="198" y="77"/>
                </a:cubicBezTo>
                <a:cubicBezTo>
                  <a:pt x="199" y="77"/>
                  <a:pt x="200" y="78"/>
                  <a:pt x="200" y="78"/>
                </a:cubicBezTo>
                <a:cubicBezTo>
                  <a:pt x="201" y="78"/>
                  <a:pt x="201" y="78"/>
                  <a:pt x="201" y="78"/>
                </a:cubicBezTo>
                <a:cubicBezTo>
                  <a:pt x="202" y="79"/>
                  <a:pt x="202" y="79"/>
                  <a:pt x="203" y="79"/>
                </a:cubicBezTo>
                <a:cubicBezTo>
                  <a:pt x="207" y="79"/>
                  <a:pt x="211" y="79"/>
                  <a:pt x="216" y="79"/>
                </a:cubicBezTo>
                <a:cubicBezTo>
                  <a:pt x="216" y="79"/>
                  <a:pt x="216" y="79"/>
                  <a:pt x="217" y="79"/>
                </a:cubicBezTo>
                <a:close/>
                <a:moveTo>
                  <a:pt x="182" y="254"/>
                </a:moveTo>
                <a:cubicBezTo>
                  <a:pt x="179" y="254"/>
                  <a:pt x="176" y="255"/>
                  <a:pt x="173" y="255"/>
                </a:cubicBezTo>
                <a:cubicBezTo>
                  <a:pt x="174" y="256"/>
                  <a:pt x="175" y="257"/>
                  <a:pt x="175" y="258"/>
                </a:cubicBezTo>
                <a:cubicBezTo>
                  <a:pt x="178" y="257"/>
                  <a:pt x="179" y="256"/>
                  <a:pt x="181" y="255"/>
                </a:cubicBezTo>
                <a:cubicBezTo>
                  <a:pt x="182" y="255"/>
                  <a:pt x="182" y="254"/>
                  <a:pt x="182" y="254"/>
                </a:cubicBezTo>
                <a:close/>
                <a:moveTo>
                  <a:pt x="23" y="247"/>
                </a:moveTo>
                <a:cubicBezTo>
                  <a:pt x="24" y="249"/>
                  <a:pt x="25" y="251"/>
                  <a:pt x="25" y="253"/>
                </a:cubicBezTo>
                <a:cubicBezTo>
                  <a:pt x="25" y="254"/>
                  <a:pt x="26" y="254"/>
                  <a:pt x="26" y="253"/>
                </a:cubicBezTo>
                <a:cubicBezTo>
                  <a:pt x="27" y="251"/>
                  <a:pt x="27" y="248"/>
                  <a:pt x="27" y="245"/>
                </a:cubicBezTo>
                <a:cubicBezTo>
                  <a:pt x="26" y="246"/>
                  <a:pt x="25" y="247"/>
                  <a:pt x="23" y="247"/>
                </a:cubicBezTo>
                <a:close/>
                <a:moveTo>
                  <a:pt x="232" y="154"/>
                </a:moveTo>
                <a:cubicBezTo>
                  <a:pt x="231" y="157"/>
                  <a:pt x="231" y="165"/>
                  <a:pt x="231" y="166"/>
                </a:cubicBezTo>
                <a:cubicBezTo>
                  <a:pt x="232" y="166"/>
                  <a:pt x="233" y="166"/>
                  <a:pt x="233" y="166"/>
                </a:cubicBezTo>
                <a:cubicBezTo>
                  <a:pt x="233" y="166"/>
                  <a:pt x="233" y="165"/>
                  <a:pt x="233" y="165"/>
                </a:cubicBezTo>
                <a:cubicBezTo>
                  <a:pt x="234" y="162"/>
                  <a:pt x="233" y="160"/>
                  <a:pt x="232" y="158"/>
                </a:cubicBezTo>
                <a:cubicBezTo>
                  <a:pt x="232" y="156"/>
                  <a:pt x="232" y="155"/>
                  <a:pt x="232" y="154"/>
                </a:cubicBezTo>
                <a:close/>
                <a:moveTo>
                  <a:pt x="88" y="183"/>
                </a:moveTo>
                <a:cubicBezTo>
                  <a:pt x="86" y="182"/>
                  <a:pt x="84" y="182"/>
                  <a:pt x="82" y="182"/>
                </a:cubicBezTo>
                <a:cubicBezTo>
                  <a:pt x="82" y="182"/>
                  <a:pt x="82" y="182"/>
                  <a:pt x="82" y="182"/>
                </a:cubicBezTo>
                <a:cubicBezTo>
                  <a:pt x="81" y="183"/>
                  <a:pt x="80" y="183"/>
                  <a:pt x="79" y="183"/>
                </a:cubicBezTo>
                <a:cubicBezTo>
                  <a:pt x="79" y="183"/>
                  <a:pt x="78" y="184"/>
                  <a:pt x="78" y="184"/>
                </a:cubicBezTo>
                <a:cubicBezTo>
                  <a:pt x="78" y="184"/>
                  <a:pt x="79" y="184"/>
                  <a:pt x="79" y="184"/>
                </a:cubicBezTo>
                <a:cubicBezTo>
                  <a:pt x="79" y="184"/>
                  <a:pt x="80" y="184"/>
                  <a:pt x="80" y="184"/>
                </a:cubicBezTo>
                <a:cubicBezTo>
                  <a:pt x="81" y="184"/>
                  <a:pt x="81" y="184"/>
                  <a:pt x="81" y="184"/>
                </a:cubicBezTo>
                <a:cubicBezTo>
                  <a:pt x="82" y="183"/>
                  <a:pt x="83" y="183"/>
                  <a:pt x="83" y="184"/>
                </a:cubicBezTo>
                <a:cubicBezTo>
                  <a:pt x="84" y="184"/>
                  <a:pt x="84" y="185"/>
                  <a:pt x="85" y="185"/>
                </a:cubicBezTo>
                <a:cubicBezTo>
                  <a:pt x="86" y="185"/>
                  <a:pt x="87" y="185"/>
                  <a:pt x="88" y="185"/>
                </a:cubicBezTo>
                <a:cubicBezTo>
                  <a:pt x="88" y="184"/>
                  <a:pt x="88" y="184"/>
                  <a:pt x="88" y="183"/>
                </a:cubicBezTo>
                <a:close/>
                <a:moveTo>
                  <a:pt x="247" y="93"/>
                </a:moveTo>
                <a:cubicBezTo>
                  <a:pt x="247" y="93"/>
                  <a:pt x="247" y="93"/>
                  <a:pt x="247" y="92"/>
                </a:cubicBezTo>
                <a:cubicBezTo>
                  <a:pt x="246" y="94"/>
                  <a:pt x="245" y="95"/>
                  <a:pt x="244" y="96"/>
                </a:cubicBezTo>
                <a:cubicBezTo>
                  <a:pt x="243" y="97"/>
                  <a:pt x="243" y="99"/>
                  <a:pt x="244" y="101"/>
                </a:cubicBezTo>
                <a:cubicBezTo>
                  <a:pt x="245" y="100"/>
                  <a:pt x="246" y="99"/>
                  <a:pt x="247" y="98"/>
                </a:cubicBezTo>
                <a:cubicBezTo>
                  <a:pt x="247" y="96"/>
                  <a:pt x="247" y="95"/>
                  <a:pt x="247" y="93"/>
                </a:cubicBezTo>
                <a:close/>
                <a:moveTo>
                  <a:pt x="244" y="206"/>
                </a:moveTo>
                <a:cubicBezTo>
                  <a:pt x="244" y="206"/>
                  <a:pt x="245" y="206"/>
                  <a:pt x="245" y="206"/>
                </a:cubicBezTo>
                <a:cubicBezTo>
                  <a:pt x="245" y="205"/>
                  <a:pt x="246" y="204"/>
                  <a:pt x="246" y="203"/>
                </a:cubicBezTo>
                <a:cubicBezTo>
                  <a:pt x="247" y="203"/>
                  <a:pt x="247" y="203"/>
                  <a:pt x="247" y="202"/>
                </a:cubicBezTo>
                <a:cubicBezTo>
                  <a:pt x="247" y="200"/>
                  <a:pt x="247" y="198"/>
                  <a:pt x="247" y="196"/>
                </a:cubicBezTo>
                <a:cubicBezTo>
                  <a:pt x="247" y="196"/>
                  <a:pt x="247" y="196"/>
                  <a:pt x="247" y="195"/>
                </a:cubicBezTo>
                <a:cubicBezTo>
                  <a:pt x="246" y="195"/>
                  <a:pt x="246" y="195"/>
                  <a:pt x="245" y="196"/>
                </a:cubicBezTo>
                <a:cubicBezTo>
                  <a:pt x="245" y="199"/>
                  <a:pt x="245" y="202"/>
                  <a:pt x="244" y="206"/>
                </a:cubicBezTo>
                <a:close/>
                <a:moveTo>
                  <a:pt x="208" y="192"/>
                </a:moveTo>
                <a:cubicBezTo>
                  <a:pt x="208" y="194"/>
                  <a:pt x="209" y="195"/>
                  <a:pt x="209" y="197"/>
                </a:cubicBezTo>
                <a:cubicBezTo>
                  <a:pt x="210" y="196"/>
                  <a:pt x="210" y="196"/>
                  <a:pt x="210" y="196"/>
                </a:cubicBezTo>
                <a:cubicBezTo>
                  <a:pt x="211" y="195"/>
                  <a:pt x="211" y="194"/>
                  <a:pt x="212" y="194"/>
                </a:cubicBezTo>
                <a:cubicBezTo>
                  <a:pt x="213" y="193"/>
                  <a:pt x="213" y="192"/>
                  <a:pt x="212" y="191"/>
                </a:cubicBezTo>
                <a:cubicBezTo>
                  <a:pt x="211" y="191"/>
                  <a:pt x="210" y="192"/>
                  <a:pt x="208" y="192"/>
                </a:cubicBezTo>
                <a:close/>
                <a:moveTo>
                  <a:pt x="18" y="112"/>
                </a:moveTo>
                <a:cubicBezTo>
                  <a:pt x="18" y="118"/>
                  <a:pt x="18" y="124"/>
                  <a:pt x="18" y="129"/>
                </a:cubicBezTo>
                <a:cubicBezTo>
                  <a:pt x="18" y="129"/>
                  <a:pt x="18" y="129"/>
                  <a:pt x="18" y="129"/>
                </a:cubicBezTo>
                <a:cubicBezTo>
                  <a:pt x="20" y="128"/>
                  <a:pt x="20" y="129"/>
                  <a:pt x="19" y="127"/>
                </a:cubicBezTo>
                <a:cubicBezTo>
                  <a:pt x="19" y="123"/>
                  <a:pt x="19" y="118"/>
                  <a:pt x="18" y="114"/>
                </a:cubicBezTo>
                <a:cubicBezTo>
                  <a:pt x="18" y="113"/>
                  <a:pt x="18" y="113"/>
                  <a:pt x="18" y="112"/>
                </a:cubicBezTo>
                <a:close/>
                <a:moveTo>
                  <a:pt x="35" y="230"/>
                </a:moveTo>
                <a:cubicBezTo>
                  <a:pt x="35" y="230"/>
                  <a:pt x="34" y="231"/>
                  <a:pt x="34" y="231"/>
                </a:cubicBezTo>
                <a:cubicBezTo>
                  <a:pt x="34" y="232"/>
                  <a:pt x="33" y="233"/>
                  <a:pt x="33" y="234"/>
                </a:cubicBezTo>
                <a:cubicBezTo>
                  <a:pt x="32" y="235"/>
                  <a:pt x="32" y="236"/>
                  <a:pt x="33" y="237"/>
                </a:cubicBezTo>
                <a:cubicBezTo>
                  <a:pt x="33" y="237"/>
                  <a:pt x="33" y="237"/>
                  <a:pt x="34" y="238"/>
                </a:cubicBezTo>
                <a:cubicBezTo>
                  <a:pt x="35" y="237"/>
                  <a:pt x="35" y="237"/>
                  <a:pt x="36" y="236"/>
                </a:cubicBezTo>
                <a:cubicBezTo>
                  <a:pt x="36" y="234"/>
                  <a:pt x="35" y="232"/>
                  <a:pt x="35" y="230"/>
                </a:cubicBezTo>
                <a:close/>
                <a:moveTo>
                  <a:pt x="10" y="175"/>
                </a:moveTo>
                <a:cubicBezTo>
                  <a:pt x="11" y="174"/>
                  <a:pt x="11" y="174"/>
                  <a:pt x="11" y="172"/>
                </a:cubicBezTo>
                <a:cubicBezTo>
                  <a:pt x="12" y="170"/>
                  <a:pt x="11" y="167"/>
                  <a:pt x="13" y="164"/>
                </a:cubicBezTo>
                <a:cubicBezTo>
                  <a:pt x="12" y="164"/>
                  <a:pt x="12" y="164"/>
                  <a:pt x="12" y="164"/>
                </a:cubicBezTo>
                <a:cubicBezTo>
                  <a:pt x="11" y="166"/>
                  <a:pt x="11" y="166"/>
                  <a:pt x="9" y="167"/>
                </a:cubicBezTo>
                <a:cubicBezTo>
                  <a:pt x="10" y="170"/>
                  <a:pt x="10" y="172"/>
                  <a:pt x="10" y="175"/>
                </a:cubicBezTo>
                <a:close/>
                <a:moveTo>
                  <a:pt x="168" y="267"/>
                </a:moveTo>
                <a:cubicBezTo>
                  <a:pt x="170" y="267"/>
                  <a:pt x="178" y="266"/>
                  <a:pt x="178" y="265"/>
                </a:cubicBezTo>
                <a:cubicBezTo>
                  <a:pt x="178" y="265"/>
                  <a:pt x="178" y="265"/>
                  <a:pt x="178" y="265"/>
                </a:cubicBezTo>
                <a:cubicBezTo>
                  <a:pt x="177" y="264"/>
                  <a:pt x="177" y="264"/>
                  <a:pt x="176" y="264"/>
                </a:cubicBezTo>
                <a:cubicBezTo>
                  <a:pt x="175" y="264"/>
                  <a:pt x="175" y="264"/>
                  <a:pt x="174" y="264"/>
                </a:cubicBezTo>
                <a:cubicBezTo>
                  <a:pt x="172" y="265"/>
                  <a:pt x="170" y="265"/>
                  <a:pt x="168" y="265"/>
                </a:cubicBezTo>
                <a:cubicBezTo>
                  <a:pt x="168" y="266"/>
                  <a:pt x="168" y="266"/>
                  <a:pt x="168" y="267"/>
                </a:cubicBezTo>
                <a:close/>
                <a:moveTo>
                  <a:pt x="118" y="5"/>
                </a:moveTo>
                <a:cubicBezTo>
                  <a:pt x="118" y="6"/>
                  <a:pt x="118" y="6"/>
                  <a:pt x="119" y="6"/>
                </a:cubicBezTo>
                <a:cubicBezTo>
                  <a:pt x="124" y="5"/>
                  <a:pt x="129" y="5"/>
                  <a:pt x="133" y="5"/>
                </a:cubicBezTo>
                <a:cubicBezTo>
                  <a:pt x="135" y="5"/>
                  <a:pt x="137" y="5"/>
                  <a:pt x="139" y="5"/>
                </a:cubicBezTo>
                <a:cubicBezTo>
                  <a:pt x="139" y="5"/>
                  <a:pt x="139" y="5"/>
                  <a:pt x="139" y="5"/>
                </a:cubicBezTo>
                <a:cubicBezTo>
                  <a:pt x="132" y="5"/>
                  <a:pt x="125" y="5"/>
                  <a:pt x="118" y="5"/>
                </a:cubicBezTo>
                <a:close/>
                <a:moveTo>
                  <a:pt x="11" y="61"/>
                </a:moveTo>
                <a:cubicBezTo>
                  <a:pt x="13" y="60"/>
                  <a:pt x="14" y="59"/>
                  <a:pt x="15" y="58"/>
                </a:cubicBezTo>
                <a:cubicBezTo>
                  <a:pt x="15" y="58"/>
                  <a:pt x="15" y="58"/>
                  <a:pt x="15" y="58"/>
                </a:cubicBezTo>
                <a:cubicBezTo>
                  <a:pt x="15" y="56"/>
                  <a:pt x="15" y="55"/>
                  <a:pt x="15" y="54"/>
                </a:cubicBezTo>
                <a:cubicBezTo>
                  <a:pt x="14" y="55"/>
                  <a:pt x="13" y="55"/>
                  <a:pt x="13" y="56"/>
                </a:cubicBezTo>
                <a:cubicBezTo>
                  <a:pt x="11" y="57"/>
                  <a:pt x="11" y="58"/>
                  <a:pt x="11" y="60"/>
                </a:cubicBezTo>
                <a:cubicBezTo>
                  <a:pt x="11" y="60"/>
                  <a:pt x="11" y="61"/>
                  <a:pt x="11" y="61"/>
                </a:cubicBezTo>
                <a:close/>
                <a:moveTo>
                  <a:pt x="187" y="189"/>
                </a:moveTo>
                <a:cubicBezTo>
                  <a:pt x="187" y="189"/>
                  <a:pt x="187" y="189"/>
                  <a:pt x="187" y="189"/>
                </a:cubicBezTo>
                <a:cubicBezTo>
                  <a:pt x="187" y="191"/>
                  <a:pt x="188" y="194"/>
                  <a:pt x="188" y="196"/>
                </a:cubicBezTo>
                <a:cubicBezTo>
                  <a:pt x="188" y="198"/>
                  <a:pt x="188" y="200"/>
                  <a:pt x="188" y="202"/>
                </a:cubicBezTo>
                <a:cubicBezTo>
                  <a:pt x="189" y="200"/>
                  <a:pt x="189" y="199"/>
                  <a:pt x="189" y="198"/>
                </a:cubicBezTo>
                <a:cubicBezTo>
                  <a:pt x="189" y="196"/>
                  <a:pt x="189" y="194"/>
                  <a:pt x="189" y="193"/>
                </a:cubicBezTo>
                <a:cubicBezTo>
                  <a:pt x="189" y="192"/>
                  <a:pt x="189" y="192"/>
                  <a:pt x="189" y="192"/>
                </a:cubicBezTo>
                <a:cubicBezTo>
                  <a:pt x="189" y="191"/>
                  <a:pt x="188" y="190"/>
                  <a:pt x="187" y="189"/>
                </a:cubicBezTo>
                <a:close/>
                <a:moveTo>
                  <a:pt x="94" y="211"/>
                </a:moveTo>
                <a:cubicBezTo>
                  <a:pt x="94" y="213"/>
                  <a:pt x="94" y="230"/>
                  <a:pt x="95" y="235"/>
                </a:cubicBezTo>
                <a:cubicBezTo>
                  <a:pt x="95" y="226"/>
                  <a:pt x="95" y="219"/>
                  <a:pt x="94" y="211"/>
                </a:cubicBezTo>
                <a:close/>
                <a:moveTo>
                  <a:pt x="239" y="224"/>
                </a:moveTo>
                <a:cubicBezTo>
                  <a:pt x="239" y="224"/>
                  <a:pt x="240" y="225"/>
                  <a:pt x="240" y="225"/>
                </a:cubicBezTo>
                <a:cubicBezTo>
                  <a:pt x="240" y="224"/>
                  <a:pt x="240" y="224"/>
                  <a:pt x="240" y="224"/>
                </a:cubicBezTo>
                <a:cubicBezTo>
                  <a:pt x="240" y="221"/>
                  <a:pt x="240" y="219"/>
                  <a:pt x="240" y="216"/>
                </a:cubicBezTo>
                <a:cubicBezTo>
                  <a:pt x="240" y="216"/>
                  <a:pt x="240" y="216"/>
                  <a:pt x="240" y="216"/>
                </a:cubicBezTo>
                <a:cubicBezTo>
                  <a:pt x="239" y="215"/>
                  <a:pt x="239" y="215"/>
                  <a:pt x="240" y="214"/>
                </a:cubicBezTo>
                <a:cubicBezTo>
                  <a:pt x="240" y="213"/>
                  <a:pt x="240" y="212"/>
                  <a:pt x="239" y="211"/>
                </a:cubicBezTo>
                <a:cubicBezTo>
                  <a:pt x="239" y="211"/>
                  <a:pt x="239" y="211"/>
                  <a:pt x="239" y="211"/>
                </a:cubicBezTo>
                <a:cubicBezTo>
                  <a:pt x="239" y="214"/>
                  <a:pt x="238" y="216"/>
                  <a:pt x="239" y="219"/>
                </a:cubicBezTo>
                <a:cubicBezTo>
                  <a:pt x="239" y="219"/>
                  <a:pt x="239" y="220"/>
                  <a:pt x="239" y="221"/>
                </a:cubicBezTo>
                <a:cubicBezTo>
                  <a:pt x="239" y="222"/>
                  <a:pt x="239" y="223"/>
                  <a:pt x="239" y="224"/>
                </a:cubicBezTo>
                <a:close/>
                <a:moveTo>
                  <a:pt x="250" y="175"/>
                </a:moveTo>
                <a:cubicBezTo>
                  <a:pt x="249" y="172"/>
                  <a:pt x="249" y="169"/>
                  <a:pt x="249" y="166"/>
                </a:cubicBezTo>
                <a:cubicBezTo>
                  <a:pt x="248" y="167"/>
                  <a:pt x="247" y="168"/>
                  <a:pt x="247" y="170"/>
                </a:cubicBezTo>
                <a:cubicBezTo>
                  <a:pt x="247" y="171"/>
                  <a:pt x="247" y="173"/>
                  <a:pt x="247" y="174"/>
                </a:cubicBezTo>
                <a:cubicBezTo>
                  <a:pt x="247" y="174"/>
                  <a:pt x="247" y="175"/>
                  <a:pt x="247" y="175"/>
                </a:cubicBezTo>
                <a:cubicBezTo>
                  <a:pt x="248" y="175"/>
                  <a:pt x="249" y="175"/>
                  <a:pt x="250" y="175"/>
                </a:cubicBezTo>
                <a:close/>
                <a:moveTo>
                  <a:pt x="208" y="53"/>
                </a:moveTo>
                <a:cubicBezTo>
                  <a:pt x="208" y="54"/>
                  <a:pt x="207" y="54"/>
                  <a:pt x="207" y="54"/>
                </a:cubicBezTo>
                <a:cubicBezTo>
                  <a:pt x="207" y="55"/>
                  <a:pt x="206" y="56"/>
                  <a:pt x="206" y="57"/>
                </a:cubicBezTo>
                <a:cubicBezTo>
                  <a:pt x="206" y="58"/>
                  <a:pt x="206" y="59"/>
                  <a:pt x="206" y="60"/>
                </a:cubicBezTo>
                <a:cubicBezTo>
                  <a:pt x="206" y="61"/>
                  <a:pt x="206" y="61"/>
                  <a:pt x="207" y="62"/>
                </a:cubicBezTo>
                <a:cubicBezTo>
                  <a:pt x="208" y="61"/>
                  <a:pt x="208" y="61"/>
                  <a:pt x="208" y="60"/>
                </a:cubicBezTo>
                <a:cubicBezTo>
                  <a:pt x="208" y="59"/>
                  <a:pt x="208" y="58"/>
                  <a:pt x="209" y="56"/>
                </a:cubicBezTo>
                <a:cubicBezTo>
                  <a:pt x="209" y="55"/>
                  <a:pt x="209" y="54"/>
                  <a:pt x="208" y="53"/>
                </a:cubicBezTo>
                <a:close/>
                <a:moveTo>
                  <a:pt x="25" y="228"/>
                </a:moveTo>
                <a:cubicBezTo>
                  <a:pt x="24" y="230"/>
                  <a:pt x="22" y="232"/>
                  <a:pt x="21" y="233"/>
                </a:cubicBezTo>
                <a:cubicBezTo>
                  <a:pt x="21" y="234"/>
                  <a:pt x="22" y="234"/>
                  <a:pt x="22" y="234"/>
                </a:cubicBezTo>
                <a:cubicBezTo>
                  <a:pt x="23" y="234"/>
                  <a:pt x="26" y="232"/>
                  <a:pt x="27" y="231"/>
                </a:cubicBezTo>
                <a:cubicBezTo>
                  <a:pt x="26" y="230"/>
                  <a:pt x="26" y="229"/>
                  <a:pt x="25" y="228"/>
                </a:cubicBezTo>
                <a:close/>
                <a:moveTo>
                  <a:pt x="196" y="64"/>
                </a:moveTo>
                <a:cubicBezTo>
                  <a:pt x="195" y="67"/>
                  <a:pt x="195" y="69"/>
                  <a:pt x="194" y="72"/>
                </a:cubicBezTo>
                <a:cubicBezTo>
                  <a:pt x="195" y="72"/>
                  <a:pt x="196" y="72"/>
                  <a:pt x="197" y="72"/>
                </a:cubicBezTo>
                <a:cubicBezTo>
                  <a:pt x="197" y="72"/>
                  <a:pt x="197" y="71"/>
                  <a:pt x="197" y="71"/>
                </a:cubicBezTo>
                <a:cubicBezTo>
                  <a:pt x="197" y="70"/>
                  <a:pt x="197" y="68"/>
                  <a:pt x="197" y="67"/>
                </a:cubicBezTo>
                <a:cubicBezTo>
                  <a:pt x="197" y="66"/>
                  <a:pt x="197" y="65"/>
                  <a:pt x="196" y="64"/>
                </a:cubicBezTo>
                <a:close/>
                <a:moveTo>
                  <a:pt x="51" y="217"/>
                </a:moveTo>
                <a:cubicBezTo>
                  <a:pt x="49" y="218"/>
                  <a:pt x="48" y="218"/>
                  <a:pt x="47" y="219"/>
                </a:cubicBezTo>
                <a:cubicBezTo>
                  <a:pt x="47" y="220"/>
                  <a:pt x="48" y="221"/>
                  <a:pt x="48" y="222"/>
                </a:cubicBezTo>
                <a:cubicBezTo>
                  <a:pt x="49" y="222"/>
                  <a:pt x="50" y="222"/>
                  <a:pt x="51" y="222"/>
                </a:cubicBezTo>
                <a:cubicBezTo>
                  <a:pt x="51" y="220"/>
                  <a:pt x="51" y="219"/>
                  <a:pt x="51" y="217"/>
                </a:cubicBezTo>
                <a:close/>
                <a:moveTo>
                  <a:pt x="237" y="240"/>
                </a:moveTo>
                <a:cubicBezTo>
                  <a:pt x="238" y="239"/>
                  <a:pt x="241" y="235"/>
                  <a:pt x="242" y="232"/>
                </a:cubicBezTo>
                <a:cubicBezTo>
                  <a:pt x="242" y="232"/>
                  <a:pt x="242" y="232"/>
                  <a:pt x="242" y="232"/>
                </a:cubicBezTo>
                <a:cubicBezTo>
                  <a:pt x="242" y="231"/>
                  <a:pt x="241" y="231"/>
                  <a:pt x="241" y="231"/>
                </a:cubicBezTo>
                <a:cubicBezTo>
                  <a:pt x="239" y="234"/>
                  <a:pt x="237" y="237"/>
                  <a:pt x="237" y="240"/>
                </a:cubicBezTo>
                <a:close/>
                <a:moveTo>
                  <a:pt x="208" y="42"/>
                </a:moveTo>
                <a:cubicBezTo>
                  <a:pt x="210" y="41"/>
                  <a:pt x="211" y="39"/>
                  <a:pt x="213" y="38"/>
                </a:cubicBezTo>
                <a:cubicBezTo>
                  <a:pt x="212" y="37"/>
                  <a:pt x="212" y="36"/>
                  <a:pt x="211" y="35"/>
                </a:cubicBezTo>
                <a:cubicBezTo>
                  <a:pt x="211" y="36"/>
                  <a:pt x="210" y="36"/>
                  <a:pt x="210" y="37"/>
                </a:cubicBezTo>
                <a:cubicBezTo>
                  <a:pt x="209" y="38"/>
                  <a:pt x="209" y="40"/>
                  <a:pt x="208" y="41"/>
                </a:cubicBezTo>
                <a:cubicBezTo>
                  <a:pt x="207" y="42"/>
                  <a:pt x="207" y="42"/>
                  <a:pt x="208" y="42"/>
                </a:cubicBezTo>
                <a:close/>
                <a:moveTo>
                  <a:pt x="76" y="207"/>
                </a:moveTo>
                <a:cubicBezTo>
                  <a:pt x="76" y="202"/>
                  <a:pt x="75" y="198"/>
                  <a:pt x="74" y="194"/>
                </a:cubicBezTo>
                <a:cubicBezTo>
                  <a:pt x="74" y="195"/>
                  <a:pt x="74" y="196"/>
                  <a:pt x="74" y="197"/>
                </a:cubicBezTo>
                <a:cubicBezTo>
                  <a:pt x="74" y="198"/>
                  <a:pt x="74" y="198"/>
                  <a:pt x="74" y="199"/>
                </a:cubicBezTo>
                <a:cubicBezTo>
                  <a:pt x="75" y="201"/>
                  <a:pt x="75" y="204"/>
                  <a:pt x="76" y="206"/>
                </a:cubicBezTo>
                <a:cubicBezTo>
                  <a:pt x="76" y="207"/>
                  <a:pt x="76" y="207"/>
                  <a:pt x="76" y="207"/>
                </a:cubicBezTo>
                <a:close/>
                <a:moveTo>
                  <a:pt x="196" y="21"/>
                </a:moveTo>
                <a:cubicBezTo>
                  <a:pt x="197" y="21"/>
                  <a:pt x="198" y="20"/>
                  <a:pt x="199" y="19"/>
                </a:cubicBezTo>
                <a:cubicBezTo>
                  <a:pt x="198" y="18"/>
                  <a:pt x="196" y="17"/>
                  <a:pt x="195" y="16"/>
                </a:cubicBezTo>
                <a:cubicBezTo>
                  <a:pt x="194" y="18"/>
                  <a:pt x="193" y="19"/>
                  <a:pt x="193" y="20"/>
                </a:cubicBezTo>
                <a:cubicBezTo>
                  <a:pt x="194" y="19"/>
                  <a:pt x="195" y="20"/>
                  <a:pt x="196" y="21"/>
                </a:cubicBezTo>
                <a:close/>
                <a:moveTo>
                  <a:pt x="203" y="63"/>
                </a:moveTo>
                <a:cubicBezTo>
                  <a:pt x="203" y="64"/>
                  <a:pt x="203" y="65"/>
                  <a:pt x="202" y="66"/>
                </a:cubicBezTo>
                <a:cubicBezTo>
                  <a:pt x="202" y="67"/>
                  <a:pt x="202" y="68"/>
                  <a:pt x="202" y="69"/>
                </a:cubicBezTo>
                <a:cubicBezTo>
                  <a:pt x="202" y="70"/>
                  <a:pt x="203" y="71"/>
                  <a:pt x="203" y="72"/>
                </a:cubicBezTo>
                <a:cubicBezTo>
                  <a:pt x="203" y="72"/>
                  <a:pt x="203" y="72"/>
                  <a:pt x="203" y="72"/>
                </a:cubicBezTo>
                <a:cubicBezTo>
                  <a:pt x="204" y="72"/>
                  <a:pt x="204" y="72"/>
                  <a:pt x="204" y="72"/>
                </a:cubicBezTo>
                <a:cubicBezTo>
                  <a:pt x="204" y="70"/>
                  <a:pt x="204" y="69"/>
                  <a:pt x="204" y="68"/>
                </a:cubicBezTo>
                <a:cubicBezTo>
                  <a:pt x="204" y="67"/>
                  <a:pt x="204" y="65"/>
                  <a:pt x="204" y="64"/>
                </a:cubicBezTo>
                <a:cubicBezTo>
                  <a:pt x="204" y="63"/>
                  <a:pt x="204" y="63"/>
                  <a:pt x="203" y="63"/>
                </a:cubicBezTo>
                <a:close/>
                <a:moveTo>
                  <a:pt x="231" y="27"/>
                </a:moveTo>
                <a:cubicBezTo>
                  <a:pt x="230" y="29"/>
                  <a:pt x="229" y="30"/>
                  <a:pt x="228" y="31"/>
                </a:cubicBezTo>
                <a:cubicBezTo>
                  <a:pt x="228" y="31"/>
                  <a:pt x="228" y="32"/>
                  <a:pt x="228" y="32"/>
                </a:cubicBezTo>
                <a:cubicBezTo>
                  <a:pt x="229" y="31"/>
                  <a:pt x="230" y="32"/>
                  <a:pt x="231" y="32"/>
                </a:cubicBezTo>
                <a:cubicBezTo>
                  <a:pt x="232" y="32"/>
                  <a:pt x="233" y="31"/>
                  <a:pt x="234" y="30"/>
                </a:cubicBezTo>
                <a:cubicBezTo>
                  <a:pt x="233" y="29"/>
                  <a:pt x="232" y="28"/>
                  <a:pt x="231" y="27"/>
                </a:cubicBezTo>
                <a:close/>
                <a:moveTo>
                  <a:pt x="176" y="198"/>
                </a:moveTo>
                <a:cubicBezTo>
                  <a:pt x="176" y="194"/>
                  <a:pt x="176" y="190"/>
                  <a:pt x="176" y="186"/>
                </a:cubicBezTo>
                <a:cubicBezTo>
                  <a:pt x="176" y="185"/>
                  <a:pt x="176" y="185"/>
                  <a:pt x="176" y="184"/>
                </a:cubicBezTo>
                <a:cubicBezTo>
                  <a:pt x="175" y="186"/>
                  <a:pt x="174" y="187"/>
                  <a:pt x="174" y="188"/>
                </a:cubicBezTo>
                <a:cubicBezTo>
                  <a:pt x="175" y="191"/>
                  <a:pt x="175" y="194"/>
                  <a:pt x="176" y="197"/>
                </a:cubicBezTo>
                <a:cubicBezTo>
                  <a:pt x="176" y="197"/>
                  <a:pt x="176" y="197"/>
                  <a:pt x="176" y="198"/>
                </a:cubicBezTo>
                <a:close/>
                <a:moveTo>
                  <a:pt x="32" y="201"/>
                </a:moveTo>
                <a:cubicBezTo>
                  <a:pt x="33" y="201"/>
                  <a:pt x="34" y="200"/>
                  <a:pt x="34" y="200"/>
                </a:cubicBezTo>
                <a:cubicBezTo>
                  <a:pt x="35" y="200"/>
                  <a:pt x="35" y="199"/>
                  <a:pt x="34" y="199"/>
                </a:cubicBezTo>
                <a:cubicBezTo>
                  <a:pt x="34" y="197"/>
                  <a:pt x="33" y="195"/>
                  <a:pt x="32" y="193"/>
                </a:cubicBezTo>
                <a:cubicBezTo>
                  <a:pt x="32" y="193"/>
                  <a:pt x="32" y="193"/>
                  <a:pt x="32" y="193"/>
                </a:cubicBezTo>
                <a:cubicBezTo>
                  <a:pt x="31" y="193"/>
                  <a:pt x="31" y="193"/>
                  <a:pt x="31" y="194"/>
                </a:cubicBezTo>
                <a:cubicBezTo>
                  <a:pt x="32" y="196"/>
                  <a:pt x="32" y="198"/>
                  <a:pt x="32" y="200"/>
                </a:cubicBezTo>
                <a:cubicBezTo>
                  <a:pt x="32" y="200"/>
                  <a:pt x="32" y="201"/>
                  <a:pt x="32" y="201"/>
                </a:cubicBezTo>
                <a:close/>
                <a:moveTo>
                  <a:pt x="88" y="258"/>
                </a:moveTo>
                <a:cubicBezTo>
                  <a:pt x="88" y="258"/>
                  <a:pt x="88" y="258"/>
                  <a:pt x="88" y="258"/>
                </a:cubicBezTo>
                <a:cubicBezTo>
                  <a:pt x="90" y="260"/>
                  <a:pt x="92" y="261"/>
                  <a:pt x="95" y="262"/>
                </a:cubicBezTo>
                <a:cubicBezTo>
                  <a:pt x="95" y="262"/>
                  <a:pt x="95" y="262"/>
                  <a:pt x="96" y="262"/>
                </a:cubicBezTo>
                <a:cubicBezTo>
                  <a:pt x="95" y="260"/>
                  <a:pt x="94" y="259"/>
                  <a:pt x="94" y="258"/>
                </a:cubicBezTo>
                <a:cubicBezTo>
                  <a:pt x="93" y="258"/>
                  <a:pt x="93" y="258"/>
                  <a:pt x="93" y="258"/>
                </a:cubicBezTo>
                <a:cubicBezTo>
                  <a:pt x="91" y="258"/>
                  <a:pt x="89" y="258"/>
                  <a:pt x="88" y="258"/>
                </a:cubicBezTo>
                <a:close/>
                <a:moveTo>
                  <a:pt x="197" y="42"/>
                </a:moveTo>
                <a:cubicBezTo>
                  <a:pt x="196" y="43"/>
                  <a:pt x="196" y="43"/>
                  <a:pt x="196" y="44"/>
                </a:cubicBezTo>
                <a:cubicBezTo>
                  <a:pt x="196" y="45"/>
                  <a:pt x="196" y="46"/>
                  <a:pt x="196" y="47"/>
                </a:cubicBezTo>
                <a:cubicBezTo>
                  <a:pt x="196" y="48"/>
                  <a:pt x="196" y="48"/>
                  <a:pt x="196" y="49"/>
                </a:cubicBezTo>
                <a:cubicBezTo>
                  <a:pt x="196" y="49"/>
                  <a:pt x="196" y="49"/>
                  <a:pt x="195" y="50"/>
                </a:cubicBezTo>
                <a:cubicBezTo>
                  <a:pt x="195" y="50"/>
                  <a:pt x="195" y="51"/>
                  <a:pt x="195" y="52"/>
                </a:cubicBezTo>
                <a:cubicBezTo>
                  <a:pt x="195" y="53"/>
                  <a:pt x="194" y="54"/>
                  <a:pt x="194" y="55"/>
                </a:cubicBezTo>
                <a:cubicBezTo>
                  <a:pt x="194" y="55"/>
                  <a:pt x="194" y="55"/>
                  <a:pt x="194" y="55"/>
                </a:cubicBezTo>
                <a:cubicBezTo>
                  <a:pt x="195" y="55"/>
                  <a:pt x="195" y="54"/>
                  <a:pt x="195" y="53"/>
                </a:cubicBezTo>
                <a:cubicBezTo>
                  <a:pt x="195" y="53"/>
                  <a:pt x="196" y="52"/>
                  <a:pt x="196" y="51"/>
                </a:cubicBezTo>
                <a:cubicBezTo>
                  <a:pt x="196" y="51"/>
                  <a:pt x="196" y="50"/>
                  <a:pt x="197" y="50"/>
                </a:cubicBezTo>
                <a:cubicBezTo>
                  <a:pt x="198" y="50"/>
                  <a:pt x="198" y="49"/>
                  <a:pt x="198" y="48"/>
                </a:cubicBezTo>
                <a:cubicBezTo>
                  <a:pt x="198" y="46"/>
                  <a:pt x="197" y="44"/>
                  <a:pt x="197" y="42"/>
                </a:cubicBezTo>
                <a:close/>
                <a:moveTo>
                  <a:pt x="15" y="211"/>
                </a:moveTo>
                <a:cubicBezTo>
                  <a:pt x="16" y="210"/>
                  <a:pt x="16" y="209"/>
                  <a:pt x="16" y="208"/>
                </a:cubicBezTo>
                <a:cubicBezTo>
                  <a:pt x="16" y="207"/>
                  <a:pt x="16" y="206"/>
                  <a:pt x="15" y="204"/>
                </a:cubicBezTo>
                <a:cubicBezTo>
                  <a:pt x="15" y="203"/>
                  <a:pt x="15" y="202"/>
                  <a:pt x="15" y="201"/>
                </a:cubicBezTo>
                <a:cubicBezTo>
                  <a:pt x="14" y="201"/>
                  <a:pt x="14" y="201"/>
                  <a:pt x="13" y="201"/>
                </a:cubicBezTo>
                <a:cubicBezTo>
                  <a:pt x="13" y="202"/>
                  <a:pt x="13" y="202"/>
                  <a:pt x="13" y="203"/>
                </a:cubicBezTo>
                <a:cubicBezTo>
                  <a:pt x="14" y="203"/>
                  <a:pt x="14" y="204"/>
                  <a:pt x="14" y="204"/>
                </a:cubicBezTo>
                <a:cubicBezTo>
                  <a:pt x="14" y="206"/>
                  <a:pt x="14" y="207"/>
                  <a:pt x="15" y="208"/>
                </a:cubicBezTo>
                <a:cubicBezTo>
                  <a:pt x="15" y="209"/>
                  <a:pt x="15" y="210"/>
                  <a:pt x="15" y="211"/>
                </a:cubicBezTo>
                <a:close/>
                <a:moveTo>
                  <a:pt x="34" y="51"/>
                </a:moveTo>
                <a:cubicBezTo>
                  <a:pt x="34" y="51"/>
                  <a:pt x="34" y="51"/>
                  <a:pt x="34" y="51"/>
                </a:cubicBezTo>
                <a:cubicBezTo>
                  <a:pt x="34" y="51"/>
                  <a:pt x="34" y="51"/>
                  <a:pt x="34" y="51"/>
                </a:cubicBezTo>
                <a:cubicBezTo>
                  <a:pt x="35" y="49"/>
                  <a:pt x="36" y="48"/>
                  <a:pt x="36" y="46"/>
                </a:cubicBezTo>
                <a:cubicBezTo>
                  <a:pt x="36" y="45"/>
                  <a:pt x="36" y="44"/>
                  <a:pt x="37" y="43"/>
                </a:cubicBezTo>
                <a:cubicBezTo>
                  <a:pt x="35" y="43"/>
                  <a:pt x="35" y="43"/>
                  <a:pt x="34" y="42"/>
                </a:cubicBezTo>
                <a:cubicBezTo>
                  <a:pt x="34" y="45"/>
                  <a:pt x="34" y="48"/>
                  <a:pt x="34" y="51"/>
                </a:cubicBezTo>
                <a:close/>
                <a:moveTo>
                  <a:pt x="62" y="219"/>
                </a:moveTo>
                <a:cubicBezTo>
                  <a:pt x="62" y="219"/>
                  <a:pt x="63" y="219"/>
                  <a:pt x="63" y="219"/>
                </a:cubicBezTo>
                <a:cubicBezTo>
                  <a:pt x="63" y="217"/>
                  <a:pt x="64" y="214"/>
                  <a:pt x="63" y="212"/>
                </a:cubicBezTo>
                <a:cubicBezTo>
                  <a:pt x="62" y="212"/>
                  <a:pt x="61" y="212"/>
                  <a:pt x="60" y="213"/>
                </a:cubicBezTo>
                <a:cubicBezTo>
                  <a:pt x="61" y="215"/>
                  <a:pt x="62" y="217"/>
                  <a:pt x="62" y="219"/>
                </a:cubicBezTo>
                <a:close/>
                <a:moveTo>
                  <a:pt x="239" y="29"/>
                </a:moveTo>
                <a:cubicBezTo>
                  <a:pt x="239" y="28"/>
                  <a:pt x="239" y="27"/>
                  <a:pt x="240" y="26"/>
                </a:cubicBezTo>
                <a:cubicBezTo>
                  <a:pt x="240" y="26"/>
                  <a:pt x="240" y="26"/>
                  <a:pt x="240" y="26"/>
                </a:cubicBezTo>
                <a:cubicBezTo>
                  <a:pt x="239" y="24"/>
                  <a:pt x="239" y="23"/>
                  <a:pt x="238" y="21"/>
                </a:cubicBezTo>
                <a:cubicBezTo>
                  <a:pt x="238" y="20"/>
                  <a:pt x="238" y="19"/>
                  <a:pt x="237" y="19"/>
                </a:cubicBezTo>
                <a:cubicBezTo>
                  <a:pt x="236" y="20"/>
                  <a:pt x="236" y="20"/>
                  <a:pt x="236" y="21"/>
                </a:cubicBezTo>
                <a:cubicBezTo>
                  <a:pt x="236" y="21"/>
                  <a:pt x="236" y="21"/>
                  <a:pt x="236" y="21"/>
                </a:cubicBezTo>
                <a:cubicBezTo>
                  <a:pt x="237" y="23"/>
                  <a:pt x="238" y="24"/>
                  <a:pt x="238" y="25"/>
                </a:cubicBezTo>
                <a:cubicBezTo>
                  <a:pt x="239" y="27"/>
                  <a:pt x="239" y="28"/>
                  <a:pt x="239" y="29"/>
                </a:cubicBezTo>
                <a:cubicBezTo>
                  <a:pt x="238" y="29"/>
                  <a:pt x="239" y="30"/>
                  <a:pt x="239" y="30"/>
                </a:cubicBezTo>
                <a:cubicBezTo>
                  <a:pt x="239" y="30"/>
                  <a:pt x="239" y="30"/>
                  <a:pt x="239" y="29"/>
                </a:cubicBezTo>
                <a:close/>
                <a:moveTo>
                  <a:pt x="71" y="57"/>
                </a:moveTo>
                <a:cubicBezTo>
                  <a:pt x="70" y="57"/>
                  <a:pt x="69" y="57"/>
                  <a:pt x="67" y="59"/>
                </a:cubicBezTo>
                <a:cubicBezTo>
                  <a:pt x="68" y="60"/>
                  <a:pt x="68" y="60"/>
                  <a:pt x="68" y="61"/>
                </a:cubicBezTo>
                <a:cubicBezTo>
                  <a:pt x="68" y="62"/>
                  <a:pt x="69" y="62"/>
                  <a:pt x="69" y="63"/>
                </a:cubicBezTo>
                <a:cubicBezTo>
                  <a:pt x="70" y="62"/>
                  <a:pt x="70" y="61"/>
                  <a:pt x="71" y="60"/>
                </a:cubicBezTo>
                <a:cubicBezTo>
                  <a:pt x="71" y="59"/>
                  <a:pt x="71" y="58"/>
                  <a:pt x="71" y="57"/>
                </a:cubicBezTo>
                <a:close/>
                <a:moveTo>
                  <a:pt x="68" y="200"/>
                </a:moveTo>
                <a:cubicBezTo>
                  <a:pt x="68" y="201"/>
                  <a:pt x="68" y="202"/>
                  <a:pt x="69" y="204"/>
                </a:cubicBezTo>
                <a:cubicBezTo>
                  <a:pt x="69" y="204"/>
                  <a:pt x="69" y="204"/>
                  <a:pt x="69" y="204"/>
                </a:cubicBezTo>
                <a:cubicBezTo>
                  <a:pt x="69" y="205"/>
                  <a:pt x="70" y="205"/>
                  <a:pt x="71" y="205"/>
                </a:cubicBezTo>
                <a:cubicBezTo>
                  <a:pt x="71" y="204"/>
                  <a:pt x="71" y="203"/>
                  <a:pt x="71" y="202"/>
                </a:cubicBezTo>
                <a:cubicBezTo>
                  <a:pt x="71" y="201"/>
                  <a:pt x="71" y="200"/>
                  <a:pt x="71" y="199"/>
                </a:cubicBezTo>
                <a:cubicBezTo>
                  <a:pt x="70" y="199"/>
                  <a:pt x="69" y="200"/>
                  <a:pt x="68" y="200"/>
                </a:cubicBezTo>
                <a:close/>
                <a:moveTo>
                  <a:pt x="54" y="231"/>
                </a:moveTo>
                <a:cubicBezTo>
                  <a:pt x="54" y="233"/>
                  <a:pt x="54" y="234"/>
                  <a:pt x="54" y="235"/>
                </a:cubicBezTo>
                <a:cubicBezTo>
                  <a:pt x="56" y="236"/>
                  <a:pt x="57" y="236"/>
                  <a:pt x="58" y="234"/>
                </a:cubicBezTo>
                <a:cubicBezTo>
                  <a:pt x="57" y="233"/>
                  <a:pt x="57" y="232"/>
                  <a:pt x="57" y="231"/>
                </a:cubicBezTo>
                <a:cubicBezTo>
                  <a:pt x="56" y="231"/>
                  <a:pt x="55" y="231"/>
                  <a:pt x="54" y="231"/>
                </a:cubicBezTo>
                <a:close/>
                <a:moveTo>
                  <a:pt x="11" y="53"/>
                </a:moveTo>
                <a:cubicBezTo>
                  <a:pt x="11" y="53"/>
                  <a:pt x="11" y="53"/>
                  <a:pt x="11" y="53"/>
                </a:cubicBezTo>
                <a:cubicBezTo>
                  <a:pt x="12" y="52"/>
                  <a:pt x="13" y="51"/>
                  <a:pt x="13" y="50"/>
                </a:cubicBezTo>
                <a:cubicBezTo>
                  <a:pt x="14" y="49"/>
                  <a:pt x="14" y="49"/>
                  <a:pt x="15" y="49"/>
                </a:cubicBezTo>
                <a:cubicBezTo>
                  <a:pt x="15" y="49"/>
                  <a:pt x="15" y="49"/>
                  <a:pt x="15" y="49"/>
                </a:cubicBezTo>
                <a:cubicBezTo>
                  <a:pt x="16" y="47"/>
                  <a:pt x="16" y="46"/>
                  <a:pt x="15" y="45"/>
                </a:cubicBezTo>
                <a:cubicBezTo>
                  <a:pt x="15" y="45"/>
                  <a:pt x="15" y="45"/>
                  <a:pt x="15" y="45"/>
                </a:cubicBezTo>
                <a:cubicBezTo>
                  <a:pt x="14" y="47"/>
                  <a:pt x="13" y="48"/>
                  <a:pt x="12" y="49"/>
                </a:cubicBezTo>
                <a:cubicBezTo>
                  <a:pt x="12" y="49"/>
                  <a:pt x="11" y="50"/>
                  <a:pt x="11" y="50"/>
                </a:cubicBezTo>
                <a:cubicBezTo>
                  <a:pt x="11" y="51"/>
                  <a:pt x="11" y="52"/>
                  <a:pt x="11" y="53"/>
                </a:cubicBezTo>
                <a:close/>
                <a:moveTo>
                  <a:pt x="246" y="184"/>
                </a:moveTo>
                <a:cubicBezTo>
                  <a:pt x="246" y="184"/>
                  <a:pt x="247" y="184"/>
                  <a:pt x="247" y="184"/>
                </a:cubicBezTo>
                <a:cubicBezTo>
                  <a:pt x="247" y="183"/>
                  <a:pt x="249" y="182"/>
                  <a:pt x="249" y="181"/>
                </a:cubicBezTo>
                <a:cubicBezTo>
                  <a:pt x="249" y="180"/>
                  <a:pt x="249" y="179"/>
                  <a:pt x="249" y="177"/>
                </a:cubicBezTo>
                <a:cubicBezTo>
                  <a:pt x="248" y="177"/>
                  <a:pt x="248" y="178"/>
                  <a:pt x="247" y="178"/>
                </a:cubicBezTo>
                <a:cubicBezTo>
                  <a:pt x="247" y="180"/>
                  <a:pt x="247" y="182"/>
                  <a:pt x="246" y="184"/>
                </a:cubicBezTo>
                <a:close/>
                <a:moveTo>
                  <a:pt x="74" y="225"/>
                </a:moveTo>
                <a:cubicBezTo>
                  <a:pt x="74" y="228"/>
                  <a:pt x="74" y="231"/>
                  <a:pt x="74" y="235"/>
                </a:cubicBezTo>
                <a:cubicBezTo>
                  <a:pt x="75" y="235"/>
                  <a:pt x="75" y="235"/>
                  <a:pt x="75" y="235"/>
                </a:cubicBezTo>
                <a:cubicBezTo>
                  <a:pt x="75" y="234"/>
                  <a:pt x="75" y="233"/>
                  <a:pt x="75" y="233"/>
                </a:cubicBezTo>
                <a:cubicBezTo>
                  <a:pt x="75" y="232"/>
                  <a:pt x="75" y="232"/>
                  <a:pt x="75" y="232"/>
                </a:cubicBezTo>
                <a:cubicBezTo>
                  <a:pt x="75" y="231"/>
                  <a:pt x="75" y="231"/>
                  <a:pt x="75" y="230"/>
                </a:cubicBezTo>
                <a:cubicBezTo>
                  <a:pt x="75" y="229"/>
                  <a:pt x="76" y="228"/>
                  <a:pt x="76" y="226"/>
                </a:cubicBezTo>
                <a:cubicBezTo>
                  <a:pt x="76" y="226"/>
                  <a:pt x="76" y="225"/>
                  <a:pt x="76" y="224"/>
                </a:cubicBezTo>
                <a:cubicBezTo>
                  <a:pt x="75" y="224"/>
                  <a:pt x="75" y="225"/>
                  <a:pt x="74" y="225"/>
                </a:cubicBezTo>
                <a:close/>
                <a:moveTo>
                  <a:pt x="80" y="222"/>
                </a:moveTo>
                <a:cubicBezTo>
                  <a:pt x="81" y="222"/>
                  <a:pt x="81" y="222"/>
                  <a:pt x="81" y="222"/>
                </a:cubicBezTo>
                <a:cubicBezTo>
                  <a:pt x="82" y="221"/>
                  <a:pt x="82" y="219"/>
                  <a:pt x="83" y="218"/>
                </a:cubicBezTo>
                <a:cubicBezTo>
                  <a:pt x="83" y="218"/>
                  <a:pt x="83" y="218"/>
                  <a:pt x="83" y="217"/>
                </a:cubicBezTo>
                <a:cubicBezTo>
                  <a:pt x="83" y="216"/>
                  <a:pt x="83" y="214"/>
                  <a:pt x="82" y="212"/>
                </a:cubicBezTo>
                <a:cubicBezTo>
                  <a:pt x="82" y="212"/>
                  <a:pt x="82" y="212"/>
                  <a:pt x="82" y="212"/>
                </a:cubicBezTo>
                <a:cubicBezTo>
                  <a:pt x="82" y="215"/>
                  <a:pt x="81" y="218"/>
                  <a:pt x="80" y="221"/>
                </a:cubicBezTo>
                <a:cubicBezTo>
                  <a:pt x="80" y="221"/>
                  <a:pt x="80" y="222"/>
                  <a:pt x="80" y="222"/>
                </a:cubicBezTo>
                <a:close/>
                <a:moveTo>
                  <a:pt x="16" y="117"/>
                </a:moveTo>
                <a:cubicBezTo>
                  <a:pt x="16" y="116"/>
                  <a:pt x="16" y="116"/>
                  <a:pt x="16" y="116"/>
                </a:cubicBezTo>
                <a:cubicBezTo>
                  <a:pt x="16" y="113"/>
                  <a:pt x="16" y="109"/>
                  <a:pt x="16" y="106"/>
                </a:cubicBezTo>
                <a:cubicBezTo>
                  <a:pt x="16" y="105"/>
                  <a:pt x="16" y="105"/>
                  <a:pt x="16" y="104"/>
                </a:cubicBezTo>
                <a:cubicBezTo>
                  <a:pt x="16" y="103"/>
                  <a:pt x="16" y="103"/>
                  <a:pt x="16" y="103"/>
                </a:cubicBezTo>
                <a:cubicBezTo>
                  <a:pt x="16" y="103"/>
                  <a:pt x="16" y="103"/>
                  <a:pt x="16" y="103"/>
                </a:cubicBezTo>
                <a:cubicBezTo>
                  <a:pt x="15" y="108"/>
                  <a:pt x="15" y="112"/>
                  <a:pt x="14" y="117"/>
                </a:cubicBezTo>
                <a:cubicBezTo>
                  <a:pt x="15" y="117"/>
                  <a:pt x="15" y="117"/>
                  <a:pt x="15" y="117"/>
                </a:cubicBezTo>
                <a:cubicBezTo>
                  <a:pt x="15" y="117"/>
                  <a:pt x="15" y="117"/>
                  <a:pt x="16" y="117"/>
                </a:cubicBezTo>
                <a:close/>
                <a:moveTo>
                  <a:pt x="99" y="266"/>
                </a:moveTo>
                <a:cubicBezTo>
                  <a:pt x="98" y="265"/>
                  <a:pt x="98" y="265"/>
                  <a:pt x="97" y="265"/>
                </a:cubicBezTo>
                <a:cubicBezTo>
                  <a:pt x="95" y="265"/>
                  <a:pt x="94" y="265"/>
                  <a:pt x="93" y="265"/>
                </a:cubicBezTo>
                <a:cubicBezTo>
                  <a:pt x="92" y="265"/>
                  <a:pt x="91" y="265"/>
                  <a:pt x="91" y="264"/>
                </a:cubicBezTo>
                <a:cubicBezTo>
                  <a:pt x="90" y="264"/>
                  <a:pt x="90" y="264"/>
                  <a:pt x="89" y="264"/>
                </a:cubicBezTo>
                <a:cubicBezTo>
                  <a:pt x="88" y="264"/>
                  <a:pt x="88" y="264"/>
                  <a:pt x="87" y="264"/>
                </a:cubicBezTo>
                <a:cubicBezTo>
                  <a:pt x="86" y="264"/>
                  <a:pt x="85" y="264"/>
                  <a:pt x="85" y="265"/>
                </a:cubicBezTo>
                <a:cubicBezTo>
                  <a:pt x="89" y="266"/>
                  <a:pt x="94" y="266"/>
                  <a:pt x="99" y="266"/>
                </a:cubicBezTo>
                <a:close/>
                <a:moveTo>
                  <a:pt x="246" y="193"/>
                </a:moveTo>
                <a:cubicBezTo>
                  <a:pt x="247" y="193"/>
                  <a:pt x="248" y="192"/>
                  <a:pt x="248" y="190"/>
                </a:cubicBezTo>
                <a:cubicBezTo>
                  <a:pt x="248" y="190"/>
                  <a:pt x="248" y="189"/>
                  <a:pt x="248" y="189"/>
                </a:cubicBezTo>
                <a:cubicBezTo>
                  <a:pt x="248" y="188"/>
                  <a:pt x="248" y="187"/>
                  <a:pt x="249" y="186"/>
                </a:cubicBezTo>
                <a:cubicBezTo>
                  <a:pt x="248" y="187"/>
                  <a:pt x="247" y="188"/>
                  <a:pt x="246" y="189"/>
                </a:cubicBezTo>
                <a:cubicBezTo>
                  <a:pt x="246" y="189"/>
                  <a:pt x="246" y="190"/>
                  <a:pt x="246" y="190"/>
                </a:cubicBezTo>
                <a:cubicBezTo>
                  <a:pt x="246" y="191"/>
                  <a:pt x="246" y="192"/>
                  <a:pt x="246" y="193"/>
                </a:cubicBezTo>
                <a:close/>
                <a:moveTo>
                  <a:pt x="70" y="46"/>
                </a:moveTo>
                <a:cubicBezTo>
                  <a:pt x="70" y="46"/>
                  <a:pt x="70" y="46"/>
                  <a:pt x="70" y="46"/>
                </a:cubicBezTo>
                <a:cubicBezTo>
                  <a:pt x="69" y="49"/>
                  <a:pt x="69" y="52"/>
                  <a:pt x="68" y="54"/>
                </a:cubicBezTo>
                <a:cubicBezTo>
                  <a:pt x="70" y="54"/>
                  <a:pt x="71" y="53"/>
                  <a:pt x="71" y="52"/>
                </a:cubicBezTo>
                <a:cubicBezTo>
                  <a:pt x="71" y="50"/>
                  <a:pt x="70" y="49"/>
                  <a:pt x="70" y="47"/>
                </a:cubicBezTo>
                <a:cubicBezTo>
                  <a:pt x="70" y="47"/>
                  <a:pt x="70" y="47"/>
                  <a:pt x="70" y="46"/>
                </a:cubicBezTo>
                <a:close/>
                <a:moveTo>
                  <a:pt x="224" y="42"/>
                </a:moveTo>
                <a:cubicBezTo>
                  <a:pt x="224" y="42"/>
                  <a:pt x="224" y="42"/>
                  <a:pt x="224" y="42"/>
                </a:cubicBezTo>
                <a:cubicBezTo>
                  <a:pt x="224" y="40"/>
                  <a:pt x="225" y="38"/>
                  <a:pt x="225" y="37"/>
                </a:cubicBezTo>
                <a:cubicBezTo>
                  <a:pt x="225" y="37"/>
                  <a:pt x="225" y="37"/>
                  <a:pt x="225" y="36"/>
                </a:cubicBezTo>
                <a:cubicBezTo>
                  <a:pt x="225" y="36"/>
                  <a:pt x="224" y="35"/>
                  <a:pt x="224" y="35"/>
                </a:cubicBezTo>
                <a:cubicBezTo>
                  <a:pt x="223" y="36"/>
                  <a:pt x="223" y="37"/>
                  <a:pt x="222" y="39"/>
                </a:cubicBezTo>
                <a:cubicBezTo>
                  <a:pt x="222" y="40"/>
                  <a:pt x="223" y="41"/>
                  <a:pt x="224" y="42"/>
                </a:cubicBezTo>
                <a:close/>
                <a:moveTo>
                  <a:pt x="62" y="226"/>
                </a:moveTo>
                <a:cubicBezTo>
                  <a:pt x="62" y="225"/>
                  <a:pt x="62" y="224"/>
                  <a:pt x="62" y="224"/>
                </a:cubicBezTo>
                <a:cubicBezTo>
                  <a:pt x="60" y="224"/>
                  <a:pt x="59" y="224"/>
                  <a:pt x="58" y="224"/>
                </a:cubicBezTo>
                <a:cubicBezTo>
                  <a:pt x="58" y="225"/>
                  <a:pt x="58" y="226"/>
                  <a:pt x="58" y="227"/>
                </a:cubicBezTo>
                <a:cubicBezTo>
                  <a:pt x="60" y="227"/>
                  <a:pt x="61" y="226"/>
                  <a:pt x="62" y="226"/>
                </a:cubicBezTo>
                <a:close/>
                <a:moveTo>
                  <a:pt x="60" y="201"/>
                </a:moveTo>
                <a:cubicBezTo>
                  <a:pt x="59" y="201"/>
                  <a:pt x="58" y="201"/>
                  <a:pt x="57" y="201"/>
                </a:cubicBezTo>
                <a:cubicBezTo>
                  <a:pt x="57" y="203"/>
                  <a:pt x="57" y="205"/>
                  <a:pt x="58" y="206"/>
                </a:cubicBezTo>
                <a:cubicBezTo>
                  <a:pt x="59" y="205"/>
                  <a:pt x="60" y="205"/>
                  <a:pt x="61" y="204"/>
                </a:cubicBezTo>
                <a:cubicBezTo>
                  <a:pt x="60" y="203"/>
                  <a:pt x="60" y="202"/>
                  <a:pt x="60" y="201"/>
                </a:cubicBezTo>
                <a:close/>
                <a:moveTo>
                  <a:pt x="135" y="261"/>
                </a:moveTo>
                <a:cubicBezTo>
                  <a:pt x="136" y="261"/>
                  <a:pt x="137" y="262"/>
                  <a:pt x="137" y="263"/>
                </a:cubicBezTo>
                <a:cubicBezTo>
                  <a:pt x="137" y="263"/>
                  <a:pt x="138" y="263"/>
                  <a:pt x="138" y="263"/>
                </a:cubicBezTo>
                <a:cubicBezTo>
                  <a:pt x="139" y="263"/>
                  <a:pt x="140" y="263"/>
                  <a:pt x="141" y="263"/>
                </a:cubicBezTo>
                <a:cubicBezTo>
                  <a:pt x="141" y="262"/>
                  <a:pt x="141" y="261"/>
                  <a:pt x="141" y="260"/>
                </a:cubicBezTo>
                <a:cubicBezTo>
                  <a:pt x="139" y="260"/>
                  <a:pt x="137" y="260"/>
                  <a:pt x="135" y="261"/>
                </a:cubicBezTo>
                <a:close/>
                <a:moveTo>
                  <a:pt x="226" y="222"/>
                </a:moveTo>
                <a:cubicBezTo>
                  <a:pt x="227" y="222"/>
                  <a:pt x="227" y="221"/>
                  <a:pt x="228" y="220"/>
                </a:cubicBezTo>
                <a:cubicBezTo>
                  <a:pt x="229" y="220"/>
                  <a:pt x="229" y="219"/>
                  <a:pt x="229" y="218"/>
                </a:cubicBezTo>
                <a:cubicBezTo>
                  <a:pt x="229" y="217"/>
                  <a:pt x="229" y="216"/>
                  <a:pt x="229" y="214"/>
                </a:cubicBezTo>
                <a:cubicBezTo>
                  <a:pt x="228" y="216"/>
                  <a:pt x="227" y="217"/>
                  <a:pt x="227" y="219"/>
                </a:cubicBezTo>
                <a:cubicBezTo>
                  <a:pt x="226" y="220"/>
                  <a:pt x="226" y="220"/>
                  <a:pt x="226" y="221"/>
                </a:cubicBezTo>
                <a:cubicBezTo>
                  <a:pt x="226" y="221"/>
                  <a:pt x="226" y="222"/>
                  <a:pt x="226" y="222"/>
                </a:cubicBezTo>
                <a:close/>
                <a:moveTo>
                  <a:pt x="223" y="44"/>
                </a:moveTo>
                <a:cubicBezTo>
                  <a:pt x="222" y="43"/>
                  <a:pt x="221" y="42"/>
                  <a:pt x="221" y="41"/>
                </a:cubicBezTo>
                <a:cubicBezTo>
                  <a:pt x="220" y="42"/>
                  <a:pt x="219" y="43"/>
                  <a:pt x="219" y="44"/>
                </a:cubicBezTo>
                <a:cubicBezTo>
                  <a:pt x="219" y="44"/>
                  <a:pt x="219" y="44"/>
                  <a:pt x="219" y="44"/>
                </a:cubicBezTo>
                <a:cubicBezTo>
                  <a:pt x="219" y="45"/>
                  <a:pt x="220" y="46"/>
                  <a:pt x="220" y="47"/>
                </a:cubicBezTo>
                <a:cubicBezTo>
                  <a:pt x="221" y="46"/>
                  <a:pt x="222" y="45"/>
                  <a:pt x="223" y="44"/>
                </a:cubicBezTo>
                <a:close/>
                <a:moveTo>
                  <a:pt x="183" y="192"/>
                </a:moveTo>
                <a:cubicBezTo>
                  <a:pt x="183" y="193"/>
                  <a:pt x="183" y="195"/>
                  <a:pt x="183" y="196"/>
                </a:cubicBezTo>
                <a:cubicBezTo>
                  <a:pt x="184" y="198"/>
                  <a:pt x="184" y="201"/>
                  <a:pt x="184" y="203"/>
                </a:cubicBezTo>
                <a:cubicBezTo>
                  <a:pt x="184" y="203"/>
                  <a:pt x="184" y="204"/>
                  <a:pt x="184" y="204"/>
                </a:cubicBezTo>
                <a:cubicBezTo>
                  <a:pt x="185" y="204"/>
                  <a:pt x="185" y="204"/>
                  <a:pt x="185" y="205"/>
                </a:cubicBezTo>
                <a:cubicBezTo>
                  <a:pt x="185" y="200"/>
                  <a:pt x="184" y="196"/>
                  <a:pt x="183" y="192"/>
                </a:cubicBezTo>
                <a:close/>
                <a:moveTo>
                  <a:pt x="182" y="221"/>
                </a:moveTo>
                <a:cubicBezTo>
                  <a:pt x="182" y="221"/>
                  <a:pt x="182" y="221"/>
                  <a:pt x="182" y="221"/>
                </a:cubicBezTo>
                <a:cubicBezTo>
                  <a:pt x="182" y="219"/>
                  <a:pt x="182" y="216"/>
                  <a:pt x="182" y="214"/>
                </a:cubicBezTo>
                <a:cubicBezTo>
                  <a:pt x="182" y="214"/>
                  <a:pt x="182" y="213"/>
                  <a:pt x="182" y="213"/>
                </a:cubicBezTo>
                <a:cubicBezTo>
                  <a:pt x="182" y="212"/>
                  <a:pt x="181" y="211"/>
                  <a:pt x="181" y="210"/>
                </a:cubicBezTo>
                <a:cubicBezTo>
                  <a:pt x="181" y="210"/>
                  <a:pt x="181" y="209"/>
                  <a:pt x="181" y="208"/>
                </a:cubicBezTo>
                <a:cubicBezTo>
                  <a:pt x="181" y="208"/>
                  <a:pt x="181" y="208"/>
                  <a:pt x="181" y="208"/>
                </a:cubicBezTo>
                <a:cubicBezTo>
                  <a:pt x="181" y="206"/>
                  <a:pt x="181" y="205"/>
                  <a:pt x="180" y="204"/>
                </a:cubicBezTo>
                <a:cubicBezTo>
                  <a:pt x="180" y="204"/>
                  <a:pt x="180" y="204"/>
                  <a:pt x="180" y="204"/>
                </a:cubicBezTo>
                <a:cubicBezTo>
                  <a:pt x="180" y="210"/>
                  <a:pt x="181" y="215"/>
                  <a:pt x="182" y="221"/>
                </a:cubicBezTo>
                <a:close/>
                <a:moveTo>
                  <a:pt x="60" y="233"/>
                </a:moveTo>
                <a:cubicBezTo>
                  <a:pt x="61" y="232"/>
                  <a:pt x="63" y="231"/>
                  <a:pt x="64" y="229"/>
                </a:cubicBezTo>
                <a:cubicBezTo>
                  <a:pt x="64" y="229"/>
                  <a:pt x="64" y="229"/>
                  <a:pt x="63" y="228"/>
                </a:cubicBezTo>
                <a:cubicBezTo>
                  <a:pt x="62" y="229"/>
                  <a:pt x="60" y="229"/>
                  <a:pt x="59" y="230"/>
                </a:cubicBezTo>
                <a:cubicBezTo>
                  <a:pt x="59" y="231"/>
                  <a:pt x="59" y="232"/>
                  <a:pt x="60" y="233"/>
                </a:cubicBezTo>
                <a:close/>
                <a:moveTo>
                  <a:pt x="98" y="11"/>
                </a:moveTo>
                <a:cubicBezTo>
                  <a:pt x="98" y="11"/>
                  <a:pt x="98" y="11"/>
                  <a:pt x="98" y="11"/>
                </a:cubicBezTo>
                <a:cubicBezTo>
                  <a:pt x="100" y="11"/>
                  <a:pt x="102" y="11"/>
                  <a:pt x="104" y="11"/>
                </a:cubicBezTo>
                <a:cubicBezTo>
                  <a:pt x="105" y="11"/>
                  <a:pt x="105" y="11"/>
                  <a:pt x="106" y="11"/>
                </a:cubicBezTo>
                <a:cubicBezTo>
                  <a:pt x="106" y="11"/>
                  <a:pt x="107" y="11"/>
                  <a:pt x="107" y="11"/>
                </a:cubicBezTo>
                <a:cubicBezTo>
                  <a:pt x="108" y="11"/>
                  <a:pt x="109" y="11"/>
                  <a:pt x="111" y="11"/>
                </a:cubicBezTo>
                <a:cubicBezTo>
                  <a:pt x="110" y="11"/>
                  <a:pt x="110" y="11"/>
                  <a:pt x="110" y="11"/>
                </a:cubicBezTo>
                <a:cubicBezTo>
                  <a:pt x="109" y="10"/>
                  <a:pt x="109" y="10"/>
                  <a:pt x="109" y="10"/>
                </a:cubicBezTo>
                <a:cubicBezTo>
                  <a:pt x="105" y="10"/>
                  <a:pt x="102" y="10"/>
                  <a:pt x="98" y="10"/>
                </a:cubicBezTo>
                <a:cubicBezTo>
                  <a:pt x="98" y="10"/>
                  <a:pt x="97" y="10"/>
                  <a:pt x="98" y="11"/>
                </a:cubicBezTo>
                <a:close/>
                <a:moveTo>
                  <a:pt x="211" y="48"/>
                </a:moveTo>
                <a:cubicBezTo>
                  <a:pt x="210" y="49"/>
                  <a:pt x="210" y="50"/>
                  <a:pt x="209" y="50"/>
                </a:cubicBezTo>
                <a:cubicBezTo>
                  <a:pt x="209" y="51"/>
                  <a:pt x="209" y="51"/>
                  <a:pt x="209" y="51"/>
                </a:cubicBezTo>
                <a:cubicBezTo>
                  <a:pt x="210" y="52"/>
                  <a:pt x="210" y="53"/>
                  <a:pt x="211" y="54"/>
                </a:cubicBezTo>
                <a:cubicBezTo>
                  <a:pt x="212" y="53"/>
                  <a:pt x="212" y="52"/>
                  <a:pt x="213" y="50"/>
                </a:cubicBezTo>
                <a:cubicBezTo>
                  <a:pt x="212" y="50"/>
                  <a:pt x="211" y="49"/>
                  <a:pt x="211" y="48"/>
                </a:cubicBezTo>
                <a:close/>
                <a:moveTo>
                  <a:pt x="195" y="233"/>
                </a:moveTo>
                <a:cubicBezTo>
                  <a:pt x="197" y="232"/>
                  <a:pt x="200" y="227"/>
                  <a:pt x="200" y="225"/>
                </a:cubicBezTo>
                <a:cubicBezTo>
                  <a:pt x="200" y="225"/>
                  <a:pt x="200" y="225"/>
                  <a:pt x="199" y="224"/>
                </a:cubicBezTo>
                <a:cubicBezTo>
                  <a:pt x="198" y="228"/>
                  <a:pt x="196" y="231"/>
                  <a:pt x="195" y="233"/>
                </a:cubicBezTo>
                <a:close/>
                <a:moveTo>
                  <a:pt x="246" y="208"/>
                </a:moveTo>
                <a:cubicBezTo>
                  <a:pt x="246" y="207"/>
                  <a:pt x="246" y="207"/>
                  <a:pt x="246" y="207"/>
                </a:cubicBezTo>
                <a:cubicBezTo>
                  <a:pt x="245" y="209"/>
                  <a:pt x="245" y="210"/>
                  <a:pt x="244" y="211"/>
                </a:cubicBezTo>
                <a:cubicBezTo>
                  <a:pt x="244" y="211"/>
                  <a:pt x="244" y="211"/>
                  <a:pt x="244" y="211"/>
                </a:cubicBezTo>
                <a:cubicBezTo>
                  <a:pt x="244" y="212"/>
                  <a:pt x="244" y="213"/>
                  <a:pt x="244" y="214"/>
                </a:cubicBezTo>
                <a:cubicBezTo>
                  <a:pt x="245" y="214"/>
                  <a:pt x="245" y="214"/>
                  <a:pt x="246" y="213"/>
                </a:cubicBezTo>
                <a:cubicBezTo>
                  <a:pt x="246" y="211"/>
                  <a:pt x="246" y="209"/>
                  <a:pt x="246" y="208"/>
                </a:cubicBezTo>
                <a:close/>
                <a:moveTo>
                  <a:pt x="82" y="68"/>
                </a:moveTo>
                <a:cubicBezTo>
                  <a:pt x="82" y="67"/>
                  <a:pt x="82" y="64"/>
                  <a:pt x="82" y="63"/>
                </a:cubicBezTo>
                <a:cubicBezTo>
                  <a:pt x="81" y="65"/>
                  <a:pt x="79" y="66"/>
                  <a:pt x="79" y="68"/>
                </a:cubicBezTo>
                <a:cubicBezTo>
                  <a:pt x="80" y="68"/>
                  <a:pt x="81" y="68"/>
                  <a:pt x="82" y="68"/>
                </a:cubicBezTo>
                <a:close/>
                <a:moveTo>
                  <a:pt x="43" y="201"/>
                </a:moveTo>
                <a:cubicBezTo>
                  <a:pt x="43" y="199"/>
                  <a:pt x="43" y="197"/>
                  <a:pt x="43" y="195"/>
                </a:cubicBezTo>
                <a:cubicBezTo>
                  <a:pt x="42" y="196"/>
                  <a:pt x="42" y="197"/>
                  <a:pt x="41" y="197"/>
                </a:cubicBezTo>
                <a:cubicBezTo>
                  <a:pt x="41" y="197"/>
                  <a:pt x="41" y="198"/>
                  <a:pt x="41" y="198"/>
                </a:cubicBezTo>
                <a:cubicBezTo>
                  <a:pt x="41" y="199"/>
                  <a:pt x="41" y="200"/>
                  <a:pt x="42" y="201"/>
                </a:cubicBezTo>
                <a:cubicBezTo>
                  <a:pt x="42" y="201"/>
                  <a:pt x="43" y="201"/>
                  <a:pt x="43" y="201"/>
                </a:cubicBezTo>
                <a:close/>
                <a:moveTo>
                  <a:pt x="159" y="259"/>
                </a:moveTo>
                <a:cubicBezTo>
                  <a:pt x="162" y="259"/>
                  <a:pt x="164" y="258"/>
                  <a:pt x="167" y="258"/>
                </a:cubicBezTo>
                <a:cubicBezTo>
                  <a:pt x="167" y="257"/>
                  <a:pt x="167" y="257"/>
                  <a:pt x="167" y="257"/>
                </a:cubicBezTo>
                <a:cubicBezTo>
                  <a:pt x="167" y="257"/>
                  <a:pt x="167" y="257"/>
                  <a:pt x="167" y="256"/>
                </a:cubicBezTo>
                <a:cubicBezTo>
                  <a:pt x="164" y="257"/>
                  <a:pt x="161" y="257"/>
                  <a:pt x="158" y="258"/>
                </a:cubicBezTo>
                <a:cubicBezTo>
                  <a:pt x="159" y="258"/>
                  <a:pt x="159" y="259"/>
                  <a:pt x="159" y="259"/>
                </a:cubicBezTo>
                <a:close/>
                <a:moveTo>
                  <a:pt x="89" y="62"/>
                </a:moveTo>
                <a:cubicBezTo>
                  <a:pt x="88" y="64"/>
                  <a:pt x="88" y="67"/>
                  <a:pt x="88" y="69"/>
                </a:cubicBezTo>
                <a:cubicBezTo>
                  <a:pt x="88" y="70"/>
                  <a:pt x="89" y="70"/>
                  <a:pt x="90" y="70"/>
                </a:cubicBezTo>
                <a:cubicBezTo>
                  <a:pt x="90" y="68"/>
                  <a:pt x="90" y="66"/>
                  <a:pt x="90" y="64"/>
                </a:cubicBezTo>
                <a:cubicBezTo>
                  <a:pt x="90" y="63"/>
                  <a:pt x="90" y="63"/>
                  <a:pt x="89" y="62"/>
                </a:cubicBezTo>
                <a:close/>
                <a:moveTo>
                  <a:pt x="50" y="10"/>
                </a:moveTo>
                <a:cubicBezTo>
                  <a:pt x="54" y="10"/>
                  <a:pt x="58" y="10"/>
                  <a:pt x="62" y="10"/>
                </a:cubicBezTo>
                <a:cubicBezTo>
                  <a:pt x="62" y="10"/>
                  <a:pt x="62" y="10"/>
                  <a:pt x="62" y="9"/>
                </a:cubicBezTo>
                <a:cubicBezTo>
                  <a:pt x="60" y="9"/>
                  <a:pt x="53" y="9"/>
                  <a:pt x="50" y="10"/>
                </a:cubicBezTo>
                <a:close/>
                <a:moveTo>
                  <a:pt x="214" y="42"/>
                </a:moveTo>
                <a:cubicBezTo>
                  <a:pt x="213" y="43"/>
                  <a:pt x="212" y="45"/>
                  <a:pt x="212" y="46"/>
                </a:cubicBezTo>
                <a:cubicBezTo>
                  <a:pt x="212" y="47"/>
                  <a:pt x="213" y="47"/>
                  <a:pt x="214" y="48"/>
                </a:cubicBezTo>
                <a:cubicBezTo>
                  <a:pt x="214" y="47"/>
                  <a:pt x="215" y="46"/>
                  <a:pt x="215" y="46"/>
                </a:cubicBezTo>
                <a:cubicBezTo>
                  <a:pt x="215" y="45"/>
                  <a:pt x="215" y="43"/>
                  <a:pt x="214" y="42"/>
                </a:cubicBezTo>
                <a:close/>
                <a:moveTo>
                  <a:pt x="17" y="149"/>
                </a:moveTo>
                <a:cubicBezTo>
                  <a:pt x="17" y="149"/>
                  <a:pt x="17" y="149"/>
                  <a:pt x="17" y="149"/>
                </a:cubicBezTo>
                <a:cubicBezTo>
                  <a:pt x="18" y="148"/>
                  <a:pt x="19" y="147"/>
                  <a:pt x="20" y="146"/>
                </a:cubicBezTo>
                <a:cubicBezTo>
                  <a:pt x="21" y="145"/>
                  <a:pt x="21" y="145"/>
                  <a:pt x="21" y="144"/>
                </a:cubicBezTo>
                <a:cubicBezTo>
                  <a:pt x="20" y="144"/>
                  <a:pt x="18" y="145"/>
                  <a:pt x="17" y="145"/>
                </a:cubicBezTo>
                <a:cubicBezTo>
                  <a:pt x="17" y="147"/>
                  <a:pt x="17" y="148"/>
                  <a:pt x="17" y="149"/>
                </a:cubicBezTo>
                <a:close/>
                <a:moveTo>
                  <a:pt x="17" y="160"/>
                </a:moveTo>
                <a:cubicBezTo>
                  <a:pt x="18" y="159"/>
                  <a:pt x="18" y="159"/>
                  <a:pt x="18" y="158"/>
                </a:cubicBezTo>
                <a:cubicBezTo>
                  <a:pt x="18" y="156"/>
                  <a:pt x="19" y="155"/>
                  <a:pt x="19" y="153"/>
                </a:cubicBezTo>
                <a:cubicBezTo>
                  <a:pt x="19" y="153"/>
                  <a:pt x="18" y="152"/>
                  <a:pt x="18" y="152"/>
                </a:cubicBezTo>
                <a:cubicBezTo>
                  <a:pt x="18" y="152"/>
                  <a:pt x="17" y="153"/>
                  <a:pt x="17" y="154"/>
                </a:cubicBezTo>
                <a:cubicBezTo>
                  <a:pt x="17" y="156"/>
                  <a:pt x="17" y="158"/>
                  <a:pt x="17" y="160"/>
                </a:cubicBezTo>
                <a:close/>
                <a:moveTo>
                  <a:pt x="18" y="69"/>
                </a:moveTo>
                <a:cubicBezTo>
                  <a:pt x="18" y="68"/>
                  <a:pt x="18" y="68"/>
                  <a:pt x="18" y="68"/>
                </a:cubicBezTo>
                <a:cubicBezTo>
                  <a:pt x="19" y="68"/>
                  <a:pt x="19" y="67"/>
                  <a:pt x="19" y="67"/>
                </a:cubicBezTo>
                <a:cubicBezTo>
                  <a:pt x="18" y="66"/>
                  <a:pt x="18" y="66"/>
                  <a:pt x="18" y="66"/>
                </a:cubicBezTo>
                <a:cubicBezTo>
                  <a:pt x="16" y="67"/>
                  <a:pt x="16" y="67"/>
                  <a:pt x="15" y="66"/>
                </a:cubicBezTo>
                <a:cubicBezTo>
                  <a:pt x="14" y="68"/>
                  <a:pt x="14" y="68"/>
                  <a:pt x="14" y="69"/>
                </a:cubicBezTo>
                <a:cubicBezTo>
                  <a:pt x="15" y="68"/>
                  <a:pt x="17" y="69"/>
                  <a:pt x="18" y="69"/>
                </a:cubicBezTo>
                <a:close/>
                <a:moveTo>
                  <a:pt x="75" y="23"/>
                </a:moveTo>
                <a:cubicBezTo>
                  <a:pt x="74" y="23"/>
                  <a:pt x="74" y="24"/>
                  <a:pt x="74" y="24"/>
                </a:cubicBezTo>
                <a:cubicBezTo>
                  <a:pt x="74" y="24"/>
                  <a:pt x="73" y="25"/>
                  <a:pt x="73" y="26"/>
                </a:cubicBezTo>
                <a:cubicBezTo>
                  <a:pt x="73" y="28"/>
                  <a:pt x="73" y="30"/>
                  <a:pt x="73" y="32"/>
                </a:cubicBezTo>
                <a:cubicBezTo>
                  <a:pt x="73" y="32"/>
                  <a:pt x="73" y="32"/>
                  <a:pt x="73" y="32"/>
                </a:cubicBezTo>
                <a:cubicBezTo>
                  <a:pt x="74" y="32"/>
                  <a:pt x="74" y="32"/>
                  <a:pt x="74" y="31"/>
                </a:cubicBezTo>
                <a:cubicBezTo>
                  <a:pt x="75" y="28"/>
                  <a:pt x="75" y="26"/>
                  <a:pt x="75" y="23"/>
                </a:cubicBezTo>
                <a:cubicBezTo>
                  <a:pt x="75" y="23"/>
                  <a:pt x="75" y="23"/>
                  <a:pt x="75" y="23"/>
                </a:cubicBezTo>
                <a:close/>
                <a:moveTo>
                  <a:pt x="92" y="78"/>
                </a:moveTo>
                <a:cubicBezTo>
                  <a:pt x="92" y="79"/>
                  <a:pt x="92" y="79"/>
                  <a:pt x="91" y="80"/>
                </a:cubicBezTo>
                <a:cubicBezTo>
                  <a:pt x="92" y="80"/>
                  <a:pt x="94" y="81"/>
                  <a:pt x="95" y="80"/>
                </a:cubicBezTo>
                <a:cubicBezTo>
                  <a:pt x="95" y="79"/>
                  <a:pt x="95" y="78"/>
                  <a:pt x="95" y="77"/>
                </a:cubicBezTo>
                <a:cubicBezTo>
                  <a:pt x="95" y="78"/>
                  <a:pt x="94" y="78"/>
                  <a:pt x="94" y="78"/>
                </a:cubicBezTo>
                <a:cubicBezTo>
                  <a:pt x="94" y="78"/>
                  <a:pt x="94" y="78"/>
                  <a:pt x="93" y="78"/>
                </a:cubicBezTo>
                <a:cubicBezTo>
                  <a:pt x="93" y="77"/>
                  <a:pt x="92" y="78"/>
                  <a:pt x="92" y="78"/>
                </a:cubicBezTo>
                <a:close/>
                <a:moveTo>
                  <a:pt x="124" y="262"/>
                </a:moveTo>
                <a:cubicBezTo>
                  <a:pt x="124" y="262"/>
                  <a:pt x="124" y="262"/>
                  <a:pt x="124" y="262"/>
                </a:cubicBezTo>
                <a:cubicBezTo>
                  <a:pt x="125" y="262"/>
                  <a:pt x="125" y="263"/>
                  <a:pt x="126" y="263"/>
                </a:cubicBezTo>
                <a:cubicBezTo>
                  <a:pt x="128" y="263"/>
                  <a:pt x="129" y="263"/>
                  <a:pt x="131" y="263"/>
                </a:cubicBezTo>
                <a:cubicBezTo>
                  <a:pt x="131" y="262"/>
                  <a:pt x="131" y="262"/>
                  <a:pt x="131" y="261"/>
                </a:cubicBezTo>
                <a:cubicBezTo>
                  <a:pt x="128" y="261"/>
                  <a:pt x="126" y="262"/>
                  <a:pt x="124" y="262"/>
                </a:cubicBezTo>
                <a:close/>
                <a:moveTo>
                  <a:pt x="46" y="238"/>
                </a:moveTo>
                <a:cubicBezTo>
                  <a:pt x="47" y="239"/>
                  <a:pt x="47" y="241"/>
                  <a:pt x="48" y="242"/>
                </a:cubicBezTo>
                <a:cubicBezTo>
                  <a:pt x="49" y="241"/>
                  <a:pt x="49" y="241"/>
                  <a:pt x="50" y="240"/>
                </a:cubicBezTo>
                <a:cubicBezTo>
                  <a:pt x="49" y="238"/>
                  <a:pt x="49" y="238"/>
                  <a:pt x="47" y="238"/>
                </a:cubicBezTo>
                <a:cubicBezTo>
                  <a:pt x="47" y="238"/>
                  <a:pt x="47" y="238"/>
                  <a:pt x="46" y="238"/>
                </a:cubicBezTo>
                <a:close/>
                <a:moveTo>
                  <a:pt x="58" y="54"/>
                </a:moveTo>
                <a:cubicBezTo>
                  <a:pt x="59" y="54"/>
                  <a:pt x="60" y="54"/>
                  <a:pt x="61" y="54"/>
                </a:cubicBezTo>
                <a:cubicBezTo>
                  <a:pt x="60" y="52"/>
                  <a:pt x="59" y="50"/>
                  <a:pt x="58" y="47"/>
                </a:cubicBezTo>
                <a:cubicBezTo>
                  <a:pt x="58" y="48"/>
                  <a:pt x="58" y="48"/>
                  <a:pt x="58" y="48"/>
                </a:cubicBezTo>
                <a:cubicBezTo>
                  <a:pt x="58" y="50"/>
                  <a:pt x="58" y="52"/>
                  <a:pt x="58" y="54"/>
                </a:cubicBezTo>
                <a:close/>
                <a:moveTo>
                  <a:pt x="218" y="219"/>
                </a:moveTo>
                <a:cubicBezTo>
                  <a:pt x="219" y="219"/>
                  <a:pt x="219" y="219"/>
                  <a:pt x="219" y="219"/>
                </a:cubicBezTo>
                <a:cubicBezTo>
                  <a:pt x="219" y="219"/>
                  <a:pt x="219" y="219"/>
                  <a:pt x="219" y="219"/>
                </a:cubicBezTo>
                <a:cubicBezTo>
                  <a:pt x="220" y="217"/>
                  <a:pt x="220" y="215"/>
                  <a:pt x="221" y="214"/>
                </a:cubicBezTo>
                <a:cubicBezTo>
                  <a:pt x="221" y="213"/>
                  <a:pt x="221" y="213"/>
                  <a:pt x="221" y="212"/>
                </a:cubicBezTo>
                <a:cubicBezTo>
                  <a:pt x="221" y="212"/>
                  <a:pt x="220" y="212"/>
                  <a:pt x="220" y="212"/>
                </a:cubicBezTo>
                <a:cubicBezTo>
                  <a:pt x="219" y="213"/>
                  <a:pt x="218" y="215"/>
                  <a:pt x="218" y="216"/>
                </a:cubicBezTo>
                <a:cubicBezTo>
                  <a:pt x="218" y="217"/>
                  <a:pt x="218" y="218"/>
                  <a:pt x="218" y="219"/>
                </a:cubicBezTo>
                <a:close/>
                <a:moveTo>
                  <a:pt x="45" y="15"/>
                </a:moveTo>
                <a:cubicBezTo>
                  <a:pt x="45" y="15"/>
                  <a:pt x="45" y="15"/>
                  <a:pt x="45" y="15"/>
                </a:cubicBezTo>
                <a:cubicBezTo>
                  <a:pt x="43" y="15"/>
                  <a:pt x="41" y="15"/>
                  <a:pt x="39" y="15"/>
                </a:cubicBezTo>
                <a:cubicBezTo>
                  <a:pt x="38" y="15"/>
                  <a:pt x="38" y="16"/>
                  <a:pt x="38" y="17"/>
                </a:cubicBezTo>
                <a:cubicBezTo>
                  <a:pt x="40" y="17"/>
                  <a:pt x="43" y="16"/>
                  <a:pt x="45" y="15"/>
                </a:cubicBezTo>
                <a:close/>
                <a:moveTo>
                  <a:pt x="227" y="253"/>
                </a:moveTo>
                <a:cubicBezTo>
                  <a:pt x="227" y="252"/>
                  <a:pt x="228" y="252"/>
                  <a:pt x="228" y="251"/>
                </a:cubicBezTo>
                <a:cubicBezTo>
                  <a:pt x="225" y="252"/>
                  <a:pt x="222" y="254"/>
                  <a:pt x="219" y="255"/>
                </a:cubicBezTo>
                <a:cubicBezTo>
                  <a:pt x="219" y="255"/>
                  <a:pt x="219" y="255"/>
                  <a:pt x="220" y="255"/>
                </a:cubicBezTo>
                <a:cubicBezTo>
                  <a:pt x="221" y="255"/>
                  <a:pt x="223" y="255"/>
                  <a:pt x="224" y="254"/>
                </a:cubicBezTo>
                <a:cubicBezTo>
                  <a:pt x="225" y="253"/>
                  <a:pt x="226" y="253"/>
                  <a:pt x="227" y="253"/>
                </a:cubicBezTo>
                <a:close/>
                <a:moveTo>
                  <a:pt x="206" y="14"/>
                </a:moveTo>
                <a:cubicBezTo>
                  <a:pt x="206" y="14"/>
                  <a:pt x="206" y="14"/>
                  <a:pt x="205" y="14"/>
                </a:cubicBezTo>
                <a:cubicBezTo>
                  <a:pt x="204" y="14"/>
                  <a:pt x="203" y="13"/>
                  <a:pt x="202" y="13"/>
                </a:cubicBezTo>
                <a:cubicBezTo>
                  <a:pt x="201" y="13"/>
                  <a:pt x="201" y="13"/>
                  <a:pt x="200" y="12"/>
                </a:cubicBezTo>
                <a:cubicBezTo>
                  <a:pt x="200" y="12"/>
                  <a:pt x="199" y="12"/>
                  <a:pt x="199" y="12"/>
                </a:cubicBezTo>
                <a:cubicBezTo>
                  <a:pt x="199" y="12"/>
                  <a:pt x="198" y="13"/>
                  <a:pt x="198" y="13"/>
                </a:cubicBezTo>
                <a:cubicBezTo>
                  <a:pt x="198" y="13"/>
                  <a:pt x="199" y="13"/>
                  <a:pt x="199" y="13"/>
                </a:cubicBezTo>
                <a:cubicBezTo>
                  <a:pt x="201" y="14"/>
                  <a:pt x="202" y="14"/>
                  <a:pt x="204" y="15"/>
                </a:cubicBezTo>
                <a:cubicBezTo>
                  <a:pt x="205" y="16"/>
                  <a:pt x="205" y="16"/>
                  <a:pt x="206" y="14"/>
                </a:cubicBezTo>
                <a:close/>
                <a:moveTo>
                  <a:pt x="248" y="67"/>
                </a:moveTo>
                <a:cubicBezTo>
                  <a:pt x="249" y="65"/>
                  <a:pt x="248" y="49"/>
                  <a:pt x="248" y="46"/>
                </a:cubicBezTo>
                <a:cubicBezTo>
                  <a:pt x="248" y="47"/>
                  <a:pt x="248" y="48"/>
                  <a:pt x="248" y="48"/>
                </a:cubicBezTo>
                <a:cubicBezTo>
                  <a:pt x="248" y="53"/>
                  <a:pt x="248" y="57"/>
                  <a:pt x="248" y="61"/>
                </a:cubicBezTo>
                <a:cubicBezTo>
                  <a:pt x="248" y="63"/>
                  <a:pt x="248" y="65"/>
                  <a:pt x="248" y="67"/>
                </a:cubicBezTo>
                <a:close/>
                <a:moveTo>
                  <a:pt x="247" y="101"/>
                </a:moveTo>
                <a:cubicBezTo>
                  <a:pt x="247" y="101"/>
                  <a:pt x="247" y="101"/>
                  <a:pt x="247" y="101"/>
                </a:cubicBezTo>
                <a:cubicBezTo>
                  <a:pt x="246" y="102"/>
                  <a:pt x="245" y="102"/>
                  <a:pt x="244" y="103"/>
                </a:cubicBezTo>
                <a:cubicBezTo>
                  <a:pt x="244" y="103"/>
                  <a:pt x="243" y="103"/>
                  <a:pt x="243" y="104"/>
                </a:cubicBezTo>
                <a:cubicBezTo>
                  <a:pt x="243" y="105"/>
                  <a:pt x="243" y="106"/>
                  <a:pt x="243" y="107"/>
                </a:cubicBezTo>
                <a:cubicBezTo>
                  <a:pt x="243" y="108"/>
                  <a:pt x="243" y="108"/>
                  <a:pt x="244" y="108"/>
                </a:cubicBezTo>
                <a:cubicBezTo>
                  <a:pt x="245" y="106"/>
                  <a:pt x="246" y="104"/>
                  <a:pt x="247" y="101"/>
                </a:cubicBezTo>
                <a:close/>
                <a:moveTo>
                  <a:pt x="239" y="39"/>
                </a:moveTo>
                <a:cubicBezTo>
                  <a:pt x="240" y="38"/>
                  <a:pt x="240" y="37"/>
                  <a:pt x="240" y="36"/>
                </a:cubicBezTo>
                <a:cubicBezTo>
                  <a:pt x="240" y="35"/>
                  <a:pt x="240" y="34"/>
                  <a:pt x="240" y="32"/>
                </a:cubicBezTo>
                <a:cubicBezTo>
                  <a:pt x="240" y="32"/>
                  <a:pt x="240" y="32"/>
                  <a:pt x="240" y="32"/>
                </a:cubicBezTo>
                <a:cubicBezTo>
                  <a:pt x="239" y="32"/>
                  <a:pt x="238" y="32"/>
                  <a:pt x="238" y="33"/>
                </a:cubicBezTo>
                <a:cubicBezTo>
                  <a:pt x="238" y="35"/>
                  <a:pt x="239" y="37"/>
                  <a:pt x="239" y="39"/>
                </a:cubicBezTo>
                <a:close/>
                <a:moveTo>
                  <a:pt x="193" y="200"/>
                </a:moveTo>
                <a:cubicBezTo>
                  <a:pt x="193" y="202"/>
                  <a:pt x="193" y="204"/>
                  <a:pt x="193" y="206"/>
                </a:cubicBezTo>
                <a:cubicBezTo>
                  <a:pt x="194" y="205"/>
                  <a:pt x="195" y="205"/>
                  <a:pt x="196" y="204"/>
                </a:cubicBezTo>
                <a:cubicBezTo>
                  <a:pt x="195" y="204"/>
                  <a:pt x="195" y="203"/>
                  <a:pt x="195" y="202"/>
                </a:cubicBezTo>
                <a:cubicBezTo>
                  <a:pt x="195" y="201"/>
                  <a:pt x="194" y="201"/>
                  <a:pt x="193" y="200"/>
                </a:cubicBezTo>
                <a:close/>
                <a:moveTo>
                  <a:pt x="51" y="55"/>
                </a:moveTo>
                <a:cubicBezTo>
                  <a:pt x="51" y="56"/>
                  <a:pt x="51" y="57"/>
                  <a:pt x="51" y="57"/>
                </a:cubicBezTo>
                <a:cubicBezTo>
                  <a:pt x="53" y="58"/>
                  <a:pt x="55" y="58"/>
                  <a:pt x="56" y="58"/>
                </a:cubicBezTo>
                <a:cubicBezTo>
                  <a:pt x="56" y="57"/>
                  <a:pt x="55" y="56"/>
                  <a:pt x="54" y="56"/>
                </a:cubicBezTo>
                <a:cubicBezTo>
                  <a:pt x="53" y="55"/>
                  <a:pt x="52" y="55"/>
                  <a:pt x="51" y="55"/>
                </a:cubicBezTo>
                <a:close/>
                <a:moveTo>
                  <a:pt x="26" y="143"/>
                </a:moveTo>
                <a:cubicBezTo>
                  <a:pt x="26" y="143"/>
                  <a:pt x="26" y="143"/>
                  <a:pt x="26" y="143"/>
                </a:cubicBezTo>
                <a:cubicBezTo>
                  <a:pt x="25" y="143"/>
                  <a:pt x="25" y="144"/>
                  <a:pt x="25" y="145"/>
                </a:cubicBezTo>
                <a:cubicBezTo>
                  <a:pt x="25" y="148"/>
                  <a:pt x="25" y="152"/>
                  <a:pt x="25" y="155"/>
                </a:cubicBezTo>
                <a:cubicBezTo>
                  <a:pt x="25" y="155"/>
                  <a:pt x="25" y="156"/>
                  <a:pt x="25" y="156"/>
                </a:cubicBezTo>
                <a:cubicBezTo>
                  <a:pt x="25" y="156"/>
                  <a:pt x="25" y="156"/>
                  <a:pt x="25" y="156"/>
                </a:cubicBezTo>
                <a:cubicBezTo>
                  <a:pt x="26" y="151"/>
                  <a:pt x="26" y="147"/>
                  <a:pt x="26" y="143"/>
                </a:cubicBezTo>
                <a:close/>
                <a:moveTo>
                  <a:pt x="74" y="214"/>
                </a:moveTo>
                <a:cubicBezTo>
                  <a:pt x="74" y="215"/>
                  <a:pt x="74" y="220"/>
                  <a:pt x="74" y="221"/>
                </a:cubicBezTo>
                <a:cubicBezTo>
                  <a:pt x="75" y="221"/>
                  <a:pt x="75" y="221"/>
                  <a:pt x="76" y="221"/>
                </a:cubicBezTo>
                <a:cubicBezTo>
                  <a:pt x="75" y="218"/>
                  <a:pt x="75" y="216"/>
                  <a:pt x="74" y="214"/>
                </a:cubicBezTo>
                <a:close/>
                <a:moveTo>
                  <a:pt x="11" y="228"/>
                </a:moveTo>
                <a:cubicBezTo>
                  <a:pt x="11" y="228"/>
                  <a:pt x="10" y="228"/>
                  <a:pt x="10" y="228"/>
                </a:cubicBezTo>
                <a:cubicBezTo>
                  <a:pt x="10" y="230"/>
                  <a:pt x="10" y="232"/>
                  <a:pt x="10" y="235"/>
                </a:cubicBezTo>
                <a:cubicBezTo>
                  <a:pt x="10" y="235"/>
                  <a:pt x="10" y="235"/>
                  <a:pt x="10" y="235"/>
                </a:cubicBezTo>
                <a:cubicBezTo>
                  <a:pt x="11" y="236"/>
                  <a:pt x="12" y="236"/>
                  <a:pt x="13" y="237"/>
                </a:cubicBezTo>
                <a:cubicBezTo>
                  <a:pt x="13" y="236"/>
                  <a:pt x="12" y="235"/>
                  <a:pt x="12" y="234"/>
                </a:cubicBezTo>
                <a:cubicBezTo>
                  <a:pt x="11" y="234"/>
                  <a:pt x="11" y="233"/>
                  <a:pt x="11" y="232"/>
                </a:cubicBezTo>
                <a:cubicBezTo>
                  <a:pt x="11" y="231"/>
                  <a:pt x="11" y="230"/>
                  <a:pt x="11" y="229"/>
                </a:cubicBezTo>
                <a:cubicBezTo>
                  <a:pt x="11" y="228"/>
                  <a:pt x="11" y="228"/>
                  <a:pt x="11" y="228"/>
                </a:cubicBezTo>
                <a:close/>
                <a:moveTo>
                  <a:pt x="243" y="251"/>
                </a:moveTo>
                <a:cubicBezTo>
                  <a:pt x="246" y="249"/>
                  <a:pt x="249" y="240"/>
                  <a:pt x="249" y="237"/>
                </a:cubicBezTo>
                <a:cubicBezTo>
                  <a:pt x="247" y="242"/>
                  <a:pt x="245" y="247"/>
                  <a:pt x="243" y="251"/>
                </a:cubicBezTo>
                <a:close/>
                <a:moveTo>
                  <a:pt x="236" y="256"/>
                </a:moveTo>
                <a:cubicBezTo>
                  <a:pt x="238" y="253"/>
                  <a:pt x="240" y="251"/>
                  <a:pt x="242" y="249"/>
                </a:cubicBezTo>
                <a:cubicBezTo>
                  <a:pt x="239" y="251"/>
                  <a:pt x="237" y="253"/>
                  <a:pt x="235" y="255"/>
                </a:cubicBezTo>
                <a:cubicBezTo>
                  <a:pt x="235" y="255"/>
                  <a:pt x="236" y="255"/>
                  <a:pt x="236" y="256"/>
                </a:cubicBezTo>
                <a:close/>
                <a:moveTo>
                  <a:pt x="39" y="58"/>
                </a:moveTo>
                <a:cubicBezTo>
                  <a:pt x="39" y="59"/>
                  <a:pt x="38" y="60"/>
                  <a:pt x="38" y="61"/>
                </a:cubicBezTo>
                <a:cubicBezTo>
                  <a:pt x="39" y="61"/>
                  <a:pt x="40" y="61"/>
                  <a:pt x="42" y="62"/>
                </a:cubicBezTo>
                <a:cubicBezTo>
                  <a:pt x="41" y="61"/>
                  <a:pt x="41" y="59"/>
                  <a:pt x="41" y="58"/>
                </a:cubicBezTo>
                <a:cubicBezTo>
                  <a:pt x="40" y="58"/>
                  <a:pt x="40" y="58"/>
                  <a:pt x="39" y="58"/>
                </a:cubicBezTo>
                <a:close/>
                <a:moveTo>
                  <a:pt x="60" y="39"/>
                </a:moveTo>
                <a:cubicBezTo>
                  <a:pt x="60" y="40"/>
                  <a:pt x="59" y="40"/>
                  <a:pt x="59" y="40"/>
                </a:cubicBezTo>
                <a:cubicBezTo>
                  <a:pt x="59" y="41"/>
                  <a:pt x="59" y="41"/>
                  <a:pt x="59" y="41"/>
                </a:cubicBezTo>
                <a:cubicBezTo>
                  <a:pt x="59" y="42"/>
                  <a:pt x="59" y="43"/>
                  <a:pt x="59" y="44"/>
                </a:cubicBezTo>
                <a:cubicBezTo>
                  <a:pt x="61" y="43"/>
                  <a:pt x="62" y="42"/>
                  <a:pt x="63" y="41"/>
                </a:cubicBezTo>
                <a:cubicBezTo>
                  <a:pt x="62" y="40"/>
                  <a:pt x="61" y="40"/>
                  <a:pt x="60" y="39"/>
                </a:cubicBezTo>
                <a:close/>
                <a:moveTo>
                  <a:pt x="13" y="146"/>
                </a:moveTo>
                <a:cubicBezTo>
                  <a:pt x="14" y="149"/>
                  <a:pt x="14" y="151"/>
                  <a:pt x="14" y="153"/>
                </a:cubicBezTo>
                <a:cubicBezTo>
                  <a:pt x="15" y="153"/>
                  <a:pt x="15" y="153"/>
                  <a:pt x="15" y="152"/>
                </a:cubicBezTo>
                <a:cubicBezTo>
                  <a:pt x="15" y="150"/>
                  <a:pt x="15" y="148"/>
                  <a:pt x="15" y="147"/>
                </a:cubicBezTo>
                <a:cubicBezTo>
                  <a:pt x="15" y="146"/>
                  <a:pt x="15" y="146"/>
                  <a:pt x="15" y="146"/>
                </a:cubicBezTo>
                <a:cubicBezTo>
                  <a:pt x="14" y="146"/>
                  <a:pt x="14" y="146"/>
                  <a:pt x="13" y="146"/>
                </a:cubicBezTo>
                <a:close/>
                <a:moveTo>
                  <a:pt x="199" y="39"/>
                </a:moveTo>
                <a:cubicBezTo>
                  <a:pt x="199" y="40"/>
                  <a:pt x="199" y="40"/>
                  <a:pt x="199" y="41"/>
                </a:cubicBezTo>
                <a:cubicBezTo>
                  <a:pt x="199" y="42"/>
                  <a:pt x="199" y="43"/>
                  <a:pt x="199" y="44"/>
                </a:cubicBezTo>
                <a:cubicBezTo>
                  <a:pt x="200" y="45"/>
                  <a:pt x="200" y="45"/>
                  <a:pt x="200" y="46"/>
                </a:cubicBezTo>
                <a:cubicBezTo>
                  <a:pt x="200" y="45"/>
                  <a:pt x="201" y="44"/>
                  <a:pt x="201" y="43"/>
                </a:cubicBezTo>
                <a:cubicBezTo>
                  <a:pt x="201" y="43"/>
                  <a:pt x="201" y="43"/>
                  <a:pt x="201" y="42"/>
                </a:cubicBezTo>
                <a:cubicBezTo>
                  <a:pt x="201" y="41"/>
                  <a:pt x="200" y="40"/>
                  <a:pt x="199" y="39"/>
                </a:cubicBezTo>
                <a:close/>
                <a:moveTo>
                  <a:pt x="189" y="212"/>
                </a:moveTo>
                <a:cubicBezTo>
                  <a:pt x="188" y="215"/>
                  <a:pt x="189" y="218"/>
                  <a:pt x="190" y="219"/>
                </a:cubicBezTo>
                <a:cubicBezTo>
                  <a:pt x="190" y="217"/>
                  <a:pt x="190" y="215"/>
                  <a:pt x="190" y="213"/>
                </a:cubicBezTo>
                <a:cubicBezTo>
                  <a:pt x="189" y="212"/>
                  <a:pt x="189" y="212"/>
                  <a:pt x="189" y="212"/>
                </a:cubicBezTo>
                <a:close/>
                <a:moveTo>
                  <a:pt x="231" y="133"/>
                </a:moveTo>
                <a:cubicBezTo>
                  <a:pt x="231" y="133"/>
                  <a:pt x="231" y="133"/>
                  <a:pt x="231" y="133"/>
                </a:cubicBezTo>
                <a:cubicBezTo>
                  <a:pt x="231" y="135"/>
                  <a:pt x="231" y="138"/>
                  <a:pt x="231" y="140"/>
                </a:cubicBezTo>
                <a:cubicBezTo>
                  <a:pt x="231" y="141"/>
                  <a:pt x="232" y="143"/>
                  <a:pt x="233" y="143"/>
                </a:cubicBezTo>
                <a:cubicBezTo>
                  <a:pt x="233" y="143"/>
                  <a:pt x="233" y="143"/>
                  <a:pt x="233" y="143"/>
                </a:cubicBezTo>
                <a:cubicBezTo>
                  <a:pt x="233" y="142"/>
                  <a:pt x="233" y="141"/>
                  <a:pt x="233" y="140"/>
                </a:cubicBezTo>
                <a:cubicBezTo>
                  <a:pt x="232" y="138"/>
                  <a:pt x="232" y="135"/>
                  <a:pt x="231" y="133"/>
                </a:cubicBezTo>
                <a:close/>
                <a:moveTo>
                  <a:pt x="55" y="242"/>
                </a:moveTo>
                <a:cubicBezTo>
                  <a:pt x="55" y="242"/>
                  <a:pt x="55" y="242"/>
                  <a:pt x="55" y="242"/>
                </a:cubicBezTo>
                <a:cubicBezTo>
                  <a:pt x="57" y="242"/>
                  <a:pt x="58" y="242"/>
                  <a:pt x="60" y="241"/>
                </a:cubicBezTo>
                <a:cubicBezTo>
                  <a:pt x="60" y="240"/>
                  <a:pt x="59" y="239"/>
                  <a:pt x="59" y="238"/>
                </a:cubicBezTo>
                <a:cubicBezTo>
                  <a:pt x="57" y="239"/>
                  <a:pt x="56" y="240"/>
                  <a:pt x="55" y="242"/>
                </a:cubicBezTo>
                <a:close/>
                <a:moveTo>
                  <a:pt x="30" y="214"/>
                </a:moveTo>
                <a:cubicBezTo>
                  <a:pt x="30" y="214"/>
                  <a:pt x="30" y="214"/>
                  <a:pt x="30" y="214"/>
                </a:cubicBezTo>
                <a:cubicBezTo>
                  <a:pt x="30" y="214"/>
                  <a:pt x="31" y="214"/>
                  <a:pt x="31" y="213"/>
                </a:cubicBezTo>
                <a:cubicBezTo>
                  <a:pt x="32" y="213"/>
                  <a:pt x="32" y="213"/>
                  <a:pt x="32" y="212"/>
                </a:cubicBezTo>
                <a:cubicBezTo>
                  <a:pt x="31" y="211"/>
                  <a:pt x="31" y="210"/>
                  <a:pt x="31" y="209"/>
                </a:cubicBezTo>
                <a:cubicBezTo>
                  <a:pt x="31" y="208"/>
                  <a:pt x="31" y="208"/>
                  <a:pt x="31" y="208"/>
                </a:cubicBezTo>
                <a:cubicBezTo>
                  <a:pt x="30" y="209"/>
                  <a:pt x="30" y="209"/>
                  <a:pt x="30" y="210"/>
                </a:cubicBezTo>
                <a:cubicBezTo>
                  <a:pt x="30" y="211"/>
                  <a:pt x="30" y="213"/>
                  <a:pt x="30" y="214"/>
                </a:cubicBezTo>
                <a:close/>
                <a:moveTo>
                  <a:pt x="206" y="34"/>
                </a:moveTo>
                <a:cubicBezTo>
                  <a:pt x="206" y="34"/>
                  <a:pt x="206" y="34"/>
                  <a:pt x="206" y="33"/>
                </a:cubicBezTo>
                <a:cubicBezTo>
                  <a:pt x="204" y="35"/>
                  <a:pt x="203" y="36"/>
                  <a:pt x="201" y="37"/>
                </a:cubicBezTo>
                <a:cubicBezTo>
                  <a:pt x="202" y="38"/>
                  <a:pt x="203" y="38"/>
                  <a:pt x="204" y="39"/>
                </a:cubicBezTo>
                <a:cubicBezTo>
                  <a:pt x="204" y="37"/>
                  <a:pt x="205" y="35"/>
                  <a:pt x="206" y="34"/>
                </a:cubicBezTo>
                <a:close/>
                <a:moveTo>
                  <a:pt x="236" y="78"/>
                </a:moveTo>
                <a:cubicBezTo>
                  <a:pt x="237" y="81"/>
                  <a:pt x="237" y="84"/>
                  <a:pt x="238" y="86"/>
                </a:cubicBezTo>
                <a:cubicBezTo>
                  <a:pt x="238" y="86"/>
                  <a:pt x="238" y="85"/>
                  <a:pt x="238" y="85"/>
                </a:cubicBezTo>
                <a:cubicBezTo>
                  <a:pt x="238" y="85"/>
                  <a:pt x="238" y="84"/>
                  <a:pt x="238" y="83"/>
                </a:cubicBezTo>
                <a:cubicBezTo>
                  <a:pt x="238" y="82"/>
                  <a:pt x="238" y="81"/>
                  <a:pt x="238" y="80"/>
                </a:cubicBezTo>
                <a:cubicBezTo>
                  <a:pt x="238" y="79"/>
                  <a:pt x="238" y="78"/>
                  <a:pt x="238" y="78"/>
                </a:cubicBezTo>
                <a:cubicBezTo>
                  <a:pt x="237" y="78"/>
                  <a:pt x="237" y="78"/>
                  <a:pt x="236" y="78"/>
                </a:cubicBezTo>
                <a:close/>
                <a:moveTo>
                  <a:pt x="44" y="263"/>
                </a:moveTo>
                <a:cubicBezTo>
                  <a:pt x="47" y="264"/>
                  <a:pt x="50" y="264"/>
                  <a:pt x="53" y="265"/>
                </a:cubicBezTo>
                <a:cubicBezTo>
                  <a:pt x="52" y="264"/>
                  <a:pt x="52" y="263"/>
                  <a:pt x="50" y="263"/>
                </a:cubicBezTo>
                <a:cubicBezTo>
                  <a:pt x="48" y="263"/>
                  <a:pt x="46" y="263"/>
                  <a:pt x="44" y="263"/>
                </a:cubicBezTo>
                <a:close/>
                <a:moveTo>
                  <a:pt x="231" y="79"/>
                </a:moveTo>
                <a:cubicBezTo>
                  <a:pt x="233" y="80"/>
                  <a:pt x="233" y="81"/>
                  <a:pt x="232" y="82"/>
                </a:cubicBezTo>
                <a:cubicBezTo>
                  <a:pt x="232" y="83"/>
                  <a:pt x="232" y="83"/>
                  <a:pt x="232" y="84"/>
                </a:cubicBezTo>
                <a:cubicBezTo>
                  <a:pt x="232" y="84"/>
                  <a:pt x="233" y="84"/>
                  <a:pt x="233" y="84"/>
                </a:cubicBezTo>
                <a:cubicBezTo>
                  <a:pt x="233" y="83"/>
                  <a:pt x="233" y="82"/>
                  <a:pt x="234" y="81"/>
                </a:cubicBezTo>
                <a:cubicBezTo>
                  <a:pt x="234" y="81"/>
                  <a:pt x="234" y="80"/>
                  <a:pt x="234" y="79"/>
                </a:cubicBezTo>
                <a:cubicBezTo>
                  <a:pt x="233" y="79"/>
                  <a:pt x="232" y="79"/>
                  <a:pt x="231" y="79"/>
                </a:cubicBezTo>
                <a:close/>
                <a:moveTo>
                  <a:pt x="179" y="13"/>
                </a:moveTo>
                <a:cubicBezTo>
                  <a:pt x="179" y="14"/>
                  <a:pt x="179" y="15"/>
                  <a:pt x="179" y="17"/>
                </a:cubicBezTo>
                <a:cubicBezTo>
                  <a:pt x="181" y="15"/>
                  <a:pt x="182" y="14"/>
                  <a:pt x="183" y="13"/>
                </a:cubicBezTo>
                <a:cubicBezTo>
                  <a:pt x="182" y="13"/>
                  <a:pt x="180" y="13"/>
                  <a:pt x="179" y="13"/>
                </a:cubicBezTo>
                <a:close/>
                <a:moveTo>
                  <a:pt x="9" y="200"/>
                </a:moveTo>
                <a:cubicBezTo>
                  <a:pt x="10" y="204"/>
                  <a:pt x="10" y="208"/>
                  <a:pt x="11" y="211"/>
                </a:cubicBezTo>
                <a:cubicBezTo>
                  <a:pt x="11" y="211"/>
                  <a:pt x="11" y="211"/>
                  <a:pt x="11" y="211"/>
                </a:cubicBezTo>
                <a:cubicBezTo>
                  <a:pt x="11" y="208"/>
                  <a:pt x="11" y="205"/>
                  <a:pt x="11" y="201"/>
                </a:cubicBezTo>
                <a:cubicBezTo>
                  <a:pt x="10" y="201"/>
                  <a:pt x="10" y="201"/>
                  <a:pt x="9" y="200"/>
                </a:cubicBezTo>
                <a:close/>
                <a:moveTo>
                  <a:pt x="209" y="23"/>
                </a:moveTo>
                <a:cubicBezTo>
                  <a:pt x="210" y="22"/>
                  <a:pt x="211" y="22"/>
                  <a:pt x="212" y="21"/>
                </a:cubicBezTo>
                <a:cubicBezTo>
                  <a:pt x="211" y="20"/>
                  <a:pt x="210" y="20"/>
                  <a:pt x="208" y="19"/>
                </a:cubicBezTo>
                <a:cubicBezTo>
                  <a:pt x="208" y="20"/>
                  <a:pt x="208" y="20"/>
                  <a:pt x="207" y="21"/>
                </a:cubicBezTo>
                <a:cubicBezTo>
                  <a:pt x="208" y="21"/>
                  <a:pt x="208" y="22"/>
                  <a:pt x="209" y="22"/>
                </a:cubicBezTo>
                <a:cubicBezTo>
                  <a:pt x="209" y="22"/>
                  <a:pt x="209" y="22"/>
                  <a:pt x="209" y="23"/>
                </a:cubicBezTo>
                <a:close/>
                <a:moveTo>
                  <a:pt x="66" y="252"/>
                </a:moveTo>
                <a:cubicBezTo>
                  <a:pt x="65" y="250"/>
                  <a:pt x="64" y="250"/>
                  <a:pt x="63" y="250"/>
                </a:cubicBezTo>
                <a:cubicBezTo>
                  <a:pt x="63" y="251"/>
                  <a:pt x="63" y="252"/>
                  <a:pt x="63" y="253"/>
                </a:cubicBezTo>
                <a:cubicBezTo>
                  <a:pt x="64" y="253"/>
                  <a:pt x="64" y="253"/>
                  <a:pt x="65" y="253"/>
                </a:cubicBezTo>
                <a:cubicBezTo>
                  <a:pt x="65" y="253"/>
                  <a:pt x="66" y="252"/>
                  <a:pt x="66" y="252"/>
                </a:cubicBezTo>
                <a:close/>
                <a:moveTo>
                  <a:pt x="251" y="139"/>
                </a:moveTo>
                <a:cubicBezTo>
                  <a:pt x="252" y="139"/>
                  <a:pt x="252" y="138"/>
                  <a:pt x="252" y="138"/>
                </a:cubicBezTo>
                <a:cubicBezTo>
                  <a:pt x="252" y="135"/>
                  <a:pt x="252" y="133"/>
                  <a:pt x="252" y="130"/>
                </a:cubicBezTo>
                <a:cubicBezTo>
                  <a:pt x="252" y="130"/>
                  <a:pt x="252" y="130"/>
                  <a:pt x="251" y="129"/>
                </a:cubicBezTo>
                <a:cubicBezTo>
                  <a:pt x="251" y="130"/>
                  <a:pt x="251" y="130"/>
                  <a:pt x="251" y="131"/>
                </a:cubicBezTo>
                <a:cubicBezTo>
                  <a:pt x="251" y="133"/>
                  <a:pt x="251" y="134"/>
                  <a:pt x="251" y="136"/>
                </a:cubicBezTo>
                <a:cubicBezTo>
                  <a:pt x="251" y="137"/>
                  <a:pt x="251" y="138"/>
                  <a:pt x="251" y="139"/>
                </a:cubicBezTo>
                <a:close/>
                <a:moveTo>
                  <a:pt x="241" y="155"/>
                </a:moveTo>
                <a:cubicBezTo>
                  <a:pt x="240" y="155"/>
                  <a:pt x="240" y="155"/>
                  <a:pt x="240" y="155"/>
                </a:cubicBezTo>
                <a:cubicBezTo>
                  <a:pt x="240" y="159"/>
                  <a:pt x="241" y="163"/>
                  <a:pt x="241" y="167"/>
                </a:cubicBezTo>
                <a:cubicBezTo>
                  <a:pt x="241" y="167"/>
                  <a:pt x="241" y="167"/>
                  <a:pt x="242" y="167"/>
                </a:cubicBezTo>
                <a:cubicBezTo>
                  <a:pt x="242" y="167"/>
                  <a:pt x="242" y="167"/>
                  <a:pt x="242" y="167"/>
                </a:cubicBezTo>
                <a:cubicBezTo>
                  <a:pt x="241" y="163"/>
                  <a:pt x="241" y="159"/>
                  <a:pt x="241" y="155"/>
                </a:cubicBezTo>
                <a:close/>
                <a:moveTo>
                  <a:pt x="17" y="76"/>
                </a:moveTo>
                <a:cubicBezTo>
                  <a:pt x="16" y="76"/>
                  <a:pt x="16" y="76"/>
                  <a:pt x="16" y="76"/>
                </a:cubicBezTo>
                <a:cubicBezTo>
                  <a:pt x="15" y="77"/>
                  <a:pt x="15" y="77"/>
                  <a:pt x="15" y="78"/>
                </a:cubicBezTo>
                <a:cubicBezTo>
                  <a:pt x="15" y="79"/>
                  <a:pt x="15" y="80"/>
                  <a:pt x="15" y="81"/>
                </a:cubicBezTo>
                <a:cubicBezTo>
                  <a:pt x="15" y="81"/>
                  <a:pt x="15" y="82"/>
                  <a:pt x="15" y="82"/>
                </a:cubicBezTo>
                <a:cubicBezTo>
                  <a:pt x="16" y="80"/>
                  <a:pt x="17" y="78"/>
                  <a:pt x="17" y="76"/>
                </a:cubicBezTo>
                <a:close/>
                <a:moveTo>
                  <a:pt x="91" y="255"/>
                </a:moveTo>
                <a:cubicBezTo>
                  <a:pt x="91" y="254"/>
                  <a:pt x="90" y="253"/>
                  <a:pt x="89" y="252"/>
                </a:cubicBezTo>
                <a:cubicBezTo>
                  <a:pt x="89" y="251"/>
                  <a:pt x="88" y="252"/>
                  <a:pt x="88" y="252"/>
                </a:cubicBezTo>
                <a:cubicBezTo>
                  <a:pt x="88" y="253"/>
                  <a:pt x="88" y="254"/>
                  <a:pt x="88" y="255"/>
                </a:cubicBezTo>
                <a:cubicBezTo>
                  <a:pt x="89" y="255"/>
                  <a:pt x="90" y="255"/>
                  <a:pt x="91" y="255"/>
                </a:cubicBezTo>
                <a:close/>
                <a:moveTo>
                  <a:pt x="38" y="214"/>
                </a:moveTo>
                <a:cubicBezTo>
                  <a:pt x="38" y="214"/>
                  <a:pt x="38" y="214"/>
                  <a:pt x="37" y="214"/>
                </a:cubicBezTo>
                <a:cubicBezTo>
                  <a:pt x="37" y="215"/>
                  <a:pt x="36" y="216"/>
                  <a:pt x="35" y="216"/>
                </a:cubicBezTo>
                <a:cubicBezTo>
                  <a:pt x="35" y="217"/>
                  <a:pt x="35" y="217"/>
                  <a:pt x="35" y="217"/>
                </a:cubicBezTo>
                <a:cubicBezTo>
                  <a:pt x="35" y="218"/>
                  <a:pt x="35" y="219"/>
                  <a:pt x="35" y="220"/>
                </a:cubicBezTo>
                <a:cubicBezTo>
                  <a:pt x="36" y="220"/>
                  <a:pt x="36" y="220"/>
                  <a:pt x="36" y="220"/>
                </a:cubicBezTo>
                <a:cubicBezTo>
                  <a:pt x="36" y="218"/>
                  <a:pt x="37" y="216"/>
                  <a:pt x="38" y="214"/>
                </a:cubicBezTo>
                <a:close/>
                <a:moveTo>
                  <a:pt x="32" y="254"/>
                </a:moveTo>
                <a:cubicBezTo>
                  <a:pt x="32" y="253"/>
                  <a:pt x="31" y="252"/>
                  <a:pt x="31" y="252"/>
                </a:cubicBezTo>
                <a:cubicBezTo>
                  <a:pt x="30" y="251"/>
                  <a:pt x="30" y="250"/>
                  <a:pt x="29" y="250"/>
                </a:cubicBezTo>
                <a:cubicBezTo>
                  <a:pt x="29" y="251"/>
                  <a:pt x="29" y="252"/>
                  <a:pt x="29" y="254"/>
                </a:cubicBezTo>
                <a:cubicBezTo>
                  <a:pt x="30" y="254"/>
                  <a:pt x="31" y="254"/>
                  <a:pt x="32" y="254"/>
                </a:cubicBezTo>
                <a:close/>
                <a:moveTo>
                  <a:pt x="184" y="80"/>
                </a:moveTo>
                <a:cubicBezTo>
                  <a:pt x="183" y="79"/>
                  <a:pt x="181" y="79"/>
                  <a:pt x="180" y="78"/>
                </a:cubicBezTo>
                <a:cubicBezTo>
                  <a:pt x="179" y="79"/>
                  <a:pt x="179" y="79"/>
                  <a:pt x="177" y="80"/>
                </a:cubicBezTo>
                <a:cubicBezTo>
                  <a:pt x="178" y="80"/>
                  <a:pt x="178" y="80"/>
                  <a:pt x="178" y="80"/>
                </a:cubicBezTo>
                <a:cubicBezTo>
                  <a:pt x="180" y="80"/>
                  <a:pt x="181" y="80"/>
                  <a:pt x="183" y="80"/>
                </a:cubicBezTo>
                <a:cubicBezTo>
                  <a:pt x="183" y="80"/>
                  <a:pt x="184" y="80"/>
                  <a:pt x="184" y="80"/>
                </a:cubicBezTo>
                <a:close/>
                <a:moveTo>
                  <a:pt x="244" y="216"/>
                </a:moveTo>
                <a:cubicBezTo>
                  <a:pt x="244" y="218"/>
                  <a:pt x="244" y="220"/>
                  <a:pt x="244" y="222"/>
                </a:cubicBezTo>
                <a:cubicBezTo>
                  <a:pt x="245" y="222"/>
                  <a:pt x="246" y="218"/>
                  <a:pt x="246" y="216"/>
                </a:cubicBezTo>
                <a:cubicBezTo>
                  <a:pt x="245" y="216"/>
                  <a:pt x="245" y="216"/>
                  <a:pt x="244" y="216"/>
                </a:cubicBezTo>
                <a:close/>
                <a:moveTo>
                  <a:pt x="18" y="60"/>
                </a:moveTo>
                <a:cubicBezTo>
                  <a:pt x="18" y="60"/>
                  <a:pt x="18" y="60"/>
                  <a:pt x="18" y="60"/>
                </a:cubicBezTo>
                <a:cubicBezTo>
                  <a:pt x="19" y="59"/>
                  <a:pt x="19" y="59"/>
                  <a:pt x="19" y="58"/>
                </a:cubicBezTo>
                <a:cubicBezTo>
                  <a:pt x="20" y="57"/>
                  <a:pt x="21" y="55"/>
                  <a:pt x="20" y="53"/>
                </a:cubicBezTo>
                <a:cubicBezTo>
                  <a:pt x="20" y="53"/>
                  <a:pt x="20" y="52"/>
                  <a:pt x="20" y="52"/>
                </a:cubicBezTo>
                <a:cubicBezTo>
                  <a:pt x="19" y="55"/>
                  <a:pt x="18" y="57"/>
                  <a:pt x="18" y="60"/>
                </a:cubicBezTo>
                <a:close/>
                <a:moveTo>
                  <a:pt x="9" y="213"/>
                </a:moveTo>
                <a:cubicBezTo>
                  <a:pt x="8" y="217"/>
                  <a:pt x="9" y="222"/>
                  <a:pt x="9" y="223"/>
                </a:cubicBezTo>
                <a:cubicBezTo>
                  <a:pt x="10" y="223"/>
                  <a:pt x="10" y="223"/>
                  <a:pt x="10" y="222"/>
                </a:cubicBezTo>
                <a:cubicBezTo>
                  <a:pt x="10" y="221"/>
                  <a:pt x="10" y="220"/>
                  <a:pt x="9" y="219"/>
                </a:cubicBezTo>
                <a:cubicBezTo>
                  <a:pt x="9" y="217"/>
                  <a:pt x="9" y="215"/>
                  <a:pt x="9" y="213"/>
                </a:cubicBezTo>
                <a:close/>
                <a:moveTo>
                  <a:pt x="76" y="87"/>
                </a:moveTo>
                <a:cubicBezTo>
                  <a:pt x="81" y="86"/>
                  <a:pt x="85" y="86"/>
                  <a:pt x="90" y="86"/>
                </a:cubicBezTo>
                <a:cubicBezTo>
                  <a:pt x="87" y="85"/>
                  <a:pt x="79" y="86"/>
                  <a:pt x="76" y="87"/>
                </a:cubicBezTo>
                <a:close/>
                <a:moveTo>
                  <a:pt x="34" y="240"/>
                </a:moveTo>
                <a:cubicBezTo>
                  <a:pt x="35" y="241"/>
                  <a:pt x="35" y="242"/>
                  <a:pt x="35" y="242"/>
                </a:cubicBezTo>
                <a:cubicBezTo>
                  <a:pt x="36" y="243"/>
                  <a:pt x="36" y="243"/>
                  <a:pt x="37" y="242"/>
                </a:cubicBezTo>
                <a:cubicBezTo>
                  <a:pt x="37" y="242"/>
                  <a:pt x="37" y="242"/>
                  <a:pt x="37" y="242"/>
                </a:cubicBezTo>
                <a:cubicBezTo>
                  <a:pt x="37" y="241"/>
                  <a:pt x="37" y="240"/>
                  <a:pt x="37" y="239"/>
                </a:cubicBezTo>
                <a:cubicBezTo>
                  <a:pt x="37" y="239"/>
                  <a:pt x="37" y="239"/>
                  <a:pt x="37" y="238"/>
                </a:cubicBezTo>
                <a:cubicBezTo>
                  <a:pt x="36" y="239"/>
                  <a:pt x="35" y="240"/>
                  <a:pt x="34" y="240"/>
                </a:cubicBezTo>
                <a:close/>
                <a:moveTo>
                  <a:pt x="182" y="258"/>
                </a:moveTo>
                <a:cubicBezTo>
                  <a:pt x="180" y="259"/>
                  <a:pt x="178" y="259"/>
                  <a:pt x="177" y="260"/>
                </a:cubicBezTo>
                <a:cubicBezTo>
                  <a:pt x="177" y="260"/>
                  <a:pt x="177" y="261"/>
                  <a:pt x="177" y="261"/>
                </a:cubicBezTo>
                <a:cubicBezTo>
                  <a:pt x="179" y="261"/>
                  <a:pt x="180" y="261"/>
                  <a:pt x="181" y="260"/>
                </a:cubicBezTo>
                <a:cubicBezTo>
                  <a:pt x="181" y="260"/>
                  <a:pt x="182" y="259"/>
                  <a:pt x="182" y="258"/>
                </a:cubicBezTo>
                <a:close/>
                <a:moveTo>
                  <a:pt x="44" y="224"/>
                </a:moveTo>
                <a:cubicBezTo>
                  <a:pt x="43" y="224"/>
                  <a:pt x="42" y="224"/>
                  <a:pt x="42" y="224"/>
                </a:cubicBezTo>
                <a:cubicBezTo>
                  <a:pt x="42" y="225"/>
                  <a:pt x="42" y="226"/>
                  <a:pt x="42" y="226"/>
                </a:cubicBezTo>
                <a:cubicBezTo>
                  <a:pt x="42" y="226"/>
                  <a:pt x="42" y="226"/>
                  <a:pt x="42" y="226"/>
                </a:cubicBezTo>
                <a:cubicBezTo>
                  <a:pt x="43" y="227"/>
                  <a:pt x="44" y="228"/>
                  <a:pt x="44" y="229"/>
                </a:cubicBezTo>
                <a:cubicBezTo>
                  <a:pt x="44" y="229"/>
                  <a:pt x="44" y="230"/>
                  <a:pt x="44" y="230"/>
                </a:cubicBezTo>
                <a:cubicBezTo>
                  <a:pt x="45" y="230"/>
                  <a:pt x="45" y="230"/>
                  <a:pt x="45" y="229"/>
                </a:cubicBezTo>
                <a:cubicBezTo>
                  <a:pt x="44" y="228"/>
                  <a:pt x="44" y="227"/>
                  <a:pt x="44" y="226"/>
                </a:cubicBezTo>
                <a:cubicBezTo>
                  <a:pt x="44" y="225"/>
                  <a:pt x="44" y="225"/>
                  <a:pt x="44" y="224"/>
                </a:cubicBezTo>
                <a:close/>
                <a:moveTo>
                  <a:pt x="76" y="257"/>
                </a:moveTo>
                <a:cubicBezTo>
                  <a:pt x="76" y="256"/>
                  <a:pt x="76" y="256"/>
                  <a:pt x="76" y="256"/>
                </a:cubicBezTo>
                <a:cubicBezTo>
                  <a:pt x="75" y="255"/>
                  <a:pt x="75" y="255"/>
                  <a:pt x="75" y="255"/>
                </a:cubicBezTo>
                <a:cubicBezTo>
                  <a:pt x="74" y="255"/>
                  <a:pt x="73" y="255"/>
                  <a:pt x="71" y="256"/>
                </a:cubicBezTo>
                <a:cubicBezTo>
                  <a:pt x="71" y="256"/>
                  <a:pt x="71" y="256"/>
                  <a:pt x="71" y="257"/>
                </a:cubicBezTo>
                <a:cubicBezTo>
                  <a:pt x="73" y="257"/>
                  <a:pt x="74" y="257"/>
                  <a:pt x="76" y="257"/>
                </a:cubicBezTo>
                <a:close/>
                <a:moveTo>
                  <a:pt x="45" y="22"/>
                </a:moveTo>
                <a:cubicBezTo>
                  <a:pt x="45" y="22"/>
                  <a:pt x="45" y="22"/>
                  <a:pt x="45" y="22"/>
                </a:cubicBezTo>
                <a:cubicBezTo>
                  <a:pt x="46" y="22"/>
                  <a:pt x="48" y="22"/>
                  <a:pt x="49" y="22"/>
                </a:cubicBezTo>
                <a:cubicBezTo>
                  <a:pt x="49" y="21"/>
                  <a:pt x="49" y="20"/>
                  <a:pt x="49" y="19"/>
                </a:cubicBezTo>
                <a:cubicBezTo>
                  <a:pt x="47" y="20"/>
                  <a:pt x="46" y="21"/>
                  <a:pt x="45" y="22"/>
                </a:cubicBezTo>
                <a:close/>
                <a:moveTo>
                  <a:pt x="182" y="46"/>
                </a:moveTo>
                <a:cubicBezTo>
                  <a:pt x="183" y="45"/>
                  <a:pt x="183" y="45"/>
                  <a:pt x="183" y="44"/>
                </a:cubicBezTo>
                <a:cubicBezTo>
                  <a:pt x="183" y="42"/>
                  <a:pt x="182" y="40"/>
                  <a:pt x="182" y="38"/>
                </a:cubicBezTo>
                <a:cubicBezTo>
                  <a:pt x="182" y="36"/>
                  <a:pt x="182" y="35"/>
                  <a:pt x="182" y="34"/>
                </a:cubicBezTo>
                <a:cubicBezTo>
                  <a:pt x="181" y="38"/>
                  <a:pt x="182" y="42"/>
                  <a:pt x="182" y="46"/>
                </a:cubicBezTo>
                <a:close/>
                <a:moveTo>
                  <a:pt x="183" y="61"/>
                </a:moveTo>
                <a:cubicBezTo>
                  <a:pt x="183" y="59"/>
                  <a:pt x="184" y="56"/>
                  <a:pt x="184" y="53"/>
                </a:cubicBezTo>
                <a:cubicBezTo>
                  <a:pt x="183" y="54"/>
                  <a:pt x="183" y="54"/>
                  <a:pt x="183" y="54"/>
                </a:cubicBezTo>
                <a:cubicBezTo>
                  <a:pt x="182" y="57"/>
                  <a:pt x="182" y="59"/>
                  <a:pt x="183" y="61"/>
                </a:cubicBezTo>
                <a:close/>
                <a:moveTo>
                  <a:pt x="169" y="258"/>
                </a:moveTo>
                <a:cubicBezTo>
                  <a:pt x="170" y="258"/>
                  <a:pt x="171" y="258"/>
                  <a:pt x="171" y="260"/>
                </a:cubicBezTo>
                <a:cubicBezTo>
                  <a:pt x="172" y="259"/>
                  <a:pt x="172" y="259"/>
                  <a:pt x="173" y="259"/>
                </a:cubicBezTo>
                <a:cubicBezTo>
                  <a:pt x="172" y="258"/>
                  <a:pt x="172" y="257"/>
                  <a:pt x="171" y="257"/>
                </a:cubicBezTo>
                <a:cubicBezTo>
                  <a:pt x="171" y="256"/>
                  <a:pt x="171" y="256"/>
                  <a:pt x="169" y="256"/>
                </a:cubicBezTo>
                <a:cubicBezTo>
                  <a:pt x="169" y="257"/>
                  <a:pt x="169" y="257"/>
                  <a:pt x="169" y="258"/>
                </a:cubicBezTo>
                <a:close/>
                <a:moveTo>
                  <a:pt x="162" y="267"/>
                </a:moveTo>
                <a:cubicBezTo>
                  <a:pt x="162" y="266"/>
                  <a:pt x="162" y="266"/>
                  <a:pt x="161" y="266"/>
                </a:cubicBezTo>
                <a:cubicBezTo>
                  <a:pt x="160" y="266"/>
                  <a:pt x="160" y="266"/>
                  <a:pt x="159" y="266"/>
                </a:cubicBezTo>
                <a:cubicBezTo>
                  <a:pt x="158" y="267"/>
                  <a:pt x="157" y="267"/>
                  <a:pt x="155" y="267"/>
                </a:cubicBezTo>
                <a:cubicBezTo>
                  <a:pt x="155" y="267"/>
                  <a:pt x="155" y="267"/>
                  <a:pt x="155" y="268"/>
                </a:cubicBezTo>
                <a:cubicBezTo>
                  <a:pt x="157" y="268"/>
                  <a:pt x="160" y="267"/>
                  <a:pt x="162" y="267"/>
                </a:cubicBezTo>
                <a:close/>
                <a:moveTo>
                  <a:pt x="188" y="263"/>
                </a:moveTo>
                <a:cubicBezTo>
                  <a:pt x="187" y="263"/>
                  <a:pt x="185" y="263"/>
                  <a:pt x="183" y="263"/>
                </a:cubicBezTo>
                <a:cubicBezTo>
                  <a:pt x="183" y="264"/>
                  <a:pt x="183" y="264"/>
                  <a:pt x="183" y="265"/>
                </a:cubicBezTo>
                <a:cubicBezTo>
                  <a:pt x="185" y="265"/>
                  <a:pt x="187" y="264"/>
                  <a:pt x="188" y="264"/>
                </a:cubicBezTo>
                <a:cubicBezTo>
                  <a:pt x="188" y="264"/>
                  <a:pt x="188" y="263"/>
                  <a:pt x="188" y="263"/>
                </a:cubicBezTo>
                <a:close/>
                <a:moveTo>
                  <a:pt x="89" y="14"/>
                </a:moveTo>
                <a:cubicBezTo>
                  <a:pt x="90" y="16"/>
                  <a:pt x="90" y="18"/>
                  <a:pt x="90" y="20"/>
                </a:cubicBezTo>
                <a:cubicBezTo>
                  <a:pt x="90" y="20"/>
                  <a:pt x="90" y="20"/>
                  <a:pt x="90" y="20"/>
                </a:cubicBezTo>
                <a:cubicBezTo>
                  <a:pt x="91" y="18"/>
                  <a:pt x="91" y="16"/>
                  <a:pt x="91" y="14"/>
                </a:cubicBezTo>
                <a:cubicBezTo>
                  <a:pt x="91" y="14"/>
                  <a:pt x="91" y="14"/>
                  <a:pt x="91" y="14"/>
                </a:cubicBezTo>
                <a:cubicBezTo>
                  <a:pt x="90" y="14"/>
                  <a:pt x="90" y="14"/>
                  <a:pt x="89" y="14"/>
                </a:cubicBezTo>
                <a:close/>
                <a:moveTo>
                  <a:pt x="17" y="215"/>
                </a:moveTo>
                <a:cubicBezTo>
                  <a:pt x="17" y="215"/>
                  <a:pt x="16" y="215"/>
                  <a:pt x="16" y="215"/>
                </a:cubicBezTo>
                <a:cubicBezTo>
                  <a:pt x="16" y="216"/>
                  <a:pt x="17" y="220"/>
                  <a:pt x="17" y="220"/>
                </a:cubicBezTo>
                <a:cubicBezTo>
                  <a:pt x="18" y="220"/>
                  <a:pt x="18" y="220"/>
                  <a:pt x="18" y="219"/>
                </a:cubicBezTo>
                <a:cubicBezTo>
                  <a:pt x="18" y="218"/>
                  <a:pt x="17" y="216"/>
                  <a:pt x="17" y="215"/>
                </a:cubicBezTo>
                <a:close/>
                <a:moveTo>
                  <a:pt x="197" y="256"/>
                </a:moveTo>
                <a:cubicBezTo>
                  <a:pt x="198" y="256"/>
                  <a:pt x="199" y="256"/>
                  <a:pt x="199" y="256"/>
                </a:cubicBezTo>
                <a:cubicBezTo>
                  <a:pt x="200" y="255"/>
                  <a:pt x="201" y="255"/>
                  <a:pt x="202" y="254"/>
                </a:cubicBezTo>
                <a:cubicBezTo>
                  <a:pt x="201" y="254"/>
                  <a:pt x="200" y="254"/>
                  <a:pt x="199" y="254"/>
                </a:cubicBezTo>
                <a:cubicBezTo>
                  <a:pt x="198" y="254"/>
                  <a:pt x="197" y="254"/>
                  <a:pt x="197" y="255"/>
                </a:cubicBezTo>
                <a:cubicBezTo>
                  <a:pt x="197" y="255"/>
                  <a:pt x="197" y="255"/>
                  <a:pt x="197" y="256"/>
                </a:cubicBezTo>
                <a:close/>
                <a:moveTo>
                  <a:pt x="232" y="61"/>
                </a:moveTo>
                <a:cubicBezTo>
                  <a:pt x="231" y="61"/>
                  <a:pt x="231" y="61"/>
                  <a:pt x="231" y="61"/>
                </a:cubicBezTo>
                <a:cubicBezTo>
                  <a:pt x="231" y="63"/>
                  <a:pt x="231" y="64"/>
                  <a:pt x="231" y="66"/>
                </a:cubicBezTo>
                <a:cubicBezTo>
                  <a:pt x="232" y="66"/>
                  <a:pt x="232" y="66"/>
                  <a:pt x="233" y="66"/>
                </a:cubicBezTo>
                <a:cubicBezTo>
                  <a:pt x="233" y="64"/>
                  <a:pt x="232" y="63"/>
                  <a:pt x="232" y="61"/>
                </a:cubicBezTo>
                <a:close/>
                <a:moveTo>
                  <a:pt x="15" y="131"/>
                </a:moveTo>
                <a:cubicBezTo>
                  <a:pt x="15" y="131"/>
                  <a:pt x="15" y="130"/>
                  <a:pt x="15" y="130"/>
                </a:cubicBezTo>
                <a:cubicBezTo>
                  <a:pt x="15" y="128"/>
                  <a:pt x="16" y="126"/>
                  <a:pt x="16" y="124"/>
                </a:cubicBezTo>
                <a:cubicBezTo>
                  <a:pt x="16" y="124"/>
                  <a:pt x="15" y="124"/>
                  <a:pt x="15" y="124"/>
                </a:cubicBezTo>
                <a:cubicBezTo>
                  <a:pt x="15" y="124"/>
                  <a:pt x="14" y="125"/>
                  <a:pt x="14" y="126"/>
                </a:cubicBezTo>
                <a:cubicBezTo>
                  <a:pt x="15" y="127"/>
                  <a:pt x="15" y="128"/>
                  <a:pt x="15" y="130"/>
                </a:cubicBezTo>
                <a:cubicBezTo>
                  <a:pt x="15" y="130"/>
                  <a:pt x="15" y="130"/>
                  <a:pt x="15" y="131"/>
                </a:cubicBezTo>
                <a:close/>
                <a:moveTo>
                  <a:pt x="227" y="213"/>
                </a:moveTo>
                <a:cubicBezTo>
                  <a:pt x="228" y="212"/>
                  <a:pt x="229" y="211"/>
                  <a:pt x="230" y="210"/>
                </a:cubicBezTo>
                <a:cubicBezTo>
                  <a:pt x="230" y="210"/>
                  <a:pt x="230" y="209"/>
                  <a:pt x="230" y="209"/>
                </a:cubicBezTo>
                <a:cubicBezTo>
                  <a:pt x="229" y="210"/>
                  <a:pt x="228" y="210"/>
                  <a:pt x="227" y="210"/>
                </a:cubicBezTo>
                <a:cubicBezTo>
                  <a:pt x="226" y="213"/>
                  <a:pt x="226" y="212"/>
                  <a:pt x="227" y="213"/>
                </a:cubicBezTo>
                <a:close/>
                <a:moveTo>
                  <a:pt x="56" y="256"/>
                </a:moveTo>
                <a:cubicBezTo>
                  <a:pt x="56" y="256"/>
                  <a:pt x="56" y="256"/>
                  <a:pt x="56" y="256"/>
                </a:cubicBezTo>
                <a:cubicBezTo>
                  <a:pt x="56" y="256"/>
                  <a:pt x="56" y="256"/>
                  <a:pt x="56" y="257"/>
                </a:cubicBezTo>
                <a:cubicBezTo>
                  <a:pt x="59" y="257"/>
                  <a:pt x="61" y="257"/>
                  <a:pt x="63" y="257"/>
                </a:cubicBezTo>
                <a:cubicBezTo>
                  <a:pt x="64" y="257"/>
                  <a:pt x="64" y="257"/>
                  <a:pt x="64" y="256"/>
                </a:cubicBezTo>
                <a:cubicBezTo>
                  <a:pt x="61" y="256"/>
                  <a:pt x="58" y="256"/>
                  <a:pt x="56" y="256"/>
                </a:cubicBezTo>
                <a:close/>
                <a:moveTo>
                  <a:pt x="217" y="253"/>
                </a:moveTo>
                <a:cubicBezTo>
                  <a:pt x="219" y="253"/>
                  <a:pt x="224" y="250"/>
                  <a:pt x="225" y="250"/>
                </a:cubicBezTo>
                <a:cubicBezTo>
                  <a:pt x="223" y="250"/>
                  <a:pt x="221" y="250"/>
                  <a:pt x="220" y="251"/>
                </a:cubicBezTo>
                <a:cubicBezTo>
                  <a:pt x="219" y="251"/>
                  <a:pt x="218" y="252"/>
                  <a:pt x="217" y="253"/>
                </a:cubicBezTo>
                <a:close/>
                <a:moveTo>
                  <a:pt x="46" y="63"/>
                </a:moveTo>
                <a:cubicBezTo>
                  <a:pt x="46" y="62"/>
                  <a:pt x="46" y="61"/>
                  <a:pt x="47" y="59"/>
                </a:cubicBezTo>
                <a:cubicBezTo>
                  <a:pt x="46" y="59"/>
                  <a:pt x="46" y="59"/>
                  <a:pt x="45" y="59"/>
                </a:cubicBezTo>
                <a:cubicBezTo>
                  <a:pt x="45" y="60"/>
                  <a:pt x="45" y="60"/>
                  <a:pt x="44" y="61"/>
                </a:cubicBezTo>
                <a:cubicBezTo>
                  <a:pt x="44" y="62"/>
                  <a:pt x="44" y="63"/>
                  <a:pt x="45" y="63"/>
                </a:cubicBezTo>
                <a:cubicBezTo>
                  <a:pt x="45" y="63"/>
                  <a:pt x="45" y="63"/>
                  <a:pt x="46" y="63"/>
                </a:cubicBezTo>
                <a:close/>
                <a:moveTo>
                  <a:pt x="221" y="198"/>
                </a:moveTo>
                <a:cubicBezTo>
                  <a:pt x="222" y="199"/>
                  <a:pt x="222" y="200"/>
                  <a:pt x="222" y="201"/>
                </a:cubicBezTo>
                <a:cubicBezTo>
                  <a:pt x="223" y="201"/>
                  <a:pt x="223" y="200"/>
                  <a:pt x="224" y="200"/>
                </a:cubicBezTo>
                <a:cubicBezTo>
                  <a:pt x="224" y="200"/>
                  <a:pt x="224" y="199"/>
                  <a:pt x="224" y="198"/>
                </a:cubicBezTo>
                <a:cubicBezTo>
                  <a:pt x="223" y="198"/>
                  <a:pt x="223" y="198"/>
                  <a:pt x="221" y="198"/>
                </a:cubicBezTo>
                <a:close/>
                <a:moveTo>
                  <a:pt x="44" y="29"/>
                </a:moveTo>
                <a:cubicBezTo>
                  <a:pt x="45" y="30"/>
                  <a:pt x="45" y="30"/>
                  <a:pt x="45" y="31"/>
                </a:cubicBezTo>
                <a:cubicBezTo>
                  <a:pt x="46" y="30"/>
                  <a:pt x="47" y="29"/>
                  <a:pt x="47" y="29"/>
                </a:cubicBezTo>
                <a:cubicBezTo>
                  <a:pt x="48" y="28"/>
                  <a:pt x="48" y="28"/>
                  <a:pt x="48" y="26"/>
                </a:cubicBezTo>
                <a:cubicBezTo>
                  <a:pt x="47" y="27"/>
                  <a:pt x="46" y="28"/>
                  <a:pt x="44" y="29"/>
                </a:cubicBezTo>
                <a:close/>
                <a:moveTo>
                  <a:pt x="29" y="89"/>
                </a:moveTo>
                <a:cubicBezTo>
                  <a:pt x="29" y="87"/>
                  <a:pt x="29" y="85"/>
                  <a:pt x="28" y="83"/>
                </a:cubicBezTo>
                <a:cubicBezTo>
                  <a:pt x="28" y="85"/>
                  <a:pt x="28" y="87"/>
                  <a:pt x="28" y="89"/>
                </a:cubicBezTo>
                <a:cubicBezTo>
                  <a:pt x="28" y="89"/>
                  <a:pt x="28" y="89"/>
                  <a:pt x="29" y="89"/>
                </a:cubicBezTo>
                <a:close/>
                <a:moveTo>
                  <a:pt x="27" y="58"/>
                </a:moveTo>
                <a:cubicBezTo>
                  <a:pt x="27" y="58"/>
                  <a:pt x="27" y="58"/>
                  <a:pt x="27" y="58"/>
                </a:cubicBezTo>
                <a:cubicBezTo>
                  <a:pt x="27" y="56"/>
                  <a:pt x="28" y="54"/>
                  <a:pt x="29" y="52"/>
                </a:cubicBezTo>
                <a:cubicBezTo>
                  <a:pt x="29" y="50"/>
                  <a:pt x="29" y="49"/>
                  <a:pt x="29" y="47"/>
                </a:cubicBezTo>
                <a:cubicBezTo>
                  <a:pt x="29" y="47"/>
                  <a:pt x="29" y="47"/>
                  <a:pt x="29" y="47"/>
                </a:cubicBezTo>
                <a:cubicBezTo>
                  <a:pt x="28" y="51"/>
                  <a:pt x="27" y="54"/>
                  <a:pt x="27" y="58"/>
                </a:cubicBezTo>
                <a:close/>
                <a:moveTo>
                  <a:pt x="57" y="245"/>
                </a:moveTo>
                <a:cubicBezTo>
                  <a:pt x="57" y="245"/>
                  <a:pt x="58" y="246"/>
                  <a:pt x="58" y="246"/>
                </a:cubicBezTo>
                <a:cubicBezTo>
                  <a:pt x="60" y="246"/>
                  <a:pt x="61" y="246"/>
                  <a:pt x="62" y="245"/>
                </a:cubicBezTo>
                <a:cubicBezTo>
                  <a:pt x="61" y="244"/>
                  <a:pt x="61" y="244"/>
                  <a:pt x="60" y="244"/>
                </a:cubicBezTo>
                <a:cubicBezTo>
                  <a:pt x="60" y="244"/>
                  <a:pt x="59" y="244"/>
                  <a:pt x="58" y="244"/>
                </a:cubicBezTo>
                <a:cubicBezTo>
                  <a:pt x="58" y="244"/>
                  <a:pt x="57" y="244"/>
                  <a:pt x="57" y="245"/>
                </a:cubicBezTo>
                <a:close/>
                <a:moveTo>
                  <a:pt x="248" y="117"/>
                </a:moveTo>
                <a:cubicBezTo>
                  <a:pt x="247" y="117"/>
                  <a:pt x="247" y="117"/>
                  <a:pt x="247" y="118"/>
                </a:cubicBezTo>
                <a:cubicBezTo>
                  <a:pt x="247" y="119"/>
                  <a:pt x="246" y="120"/>
                  <a:pt x="246" y="121"/>
                </a:cubicBezTo>
                <a:cubicBezTo>
                  <a:pt x="246" y="123"/>
                  <a:pt x="246" y="123"/>
                  <a:pt x="247" y="123"/>
                </a:cubicBezTo>
                <a:cubicBezTo>
                  <a:pt x="247" y="123"/>
                  <a:pt x="248" y="122"/>
                  <a:pt x="248" y="122"/>
                </a:cubicBezTo>
                <a:cubicBezTo>
                  <a:pt x="248" y="121"/>
                  <a:pt x="248" y="119"/>
                  <a:pt x="248" y="117"/>
                </a:cubicBezTo>
                <a:close/>
                <a:moveTo>
                  <a:pt x="90" y="249"/>
                </a:moveTo>
                <a:cubicBezTo>
                  <a:pt x="90" y="247"/>
                  <a:pt x="89" y="246"/>
                  <a:pt x="89" y="244"/>
                </a:cubicBezTo>
                <a:cubicBezTo>
                  <a:pt x="88" y="245"/>
                  <a:pt x="88" y="245"/>
                  <a:pt x="87" y="245"/>
                </a:cubicBezTo>
                <a:cubicBezTo>
                  <a:pt x="88" y="246"/>
                  <a:pt x="88" y="248"/>
                  <a:pt x="90" y="249"/>
                </a:cubicBezTo>
                <a:close/>
                <a:moveTo>
                  <a:pt x="200" y="66"/>
                </a:moveTo>
                <a:cubicBezTo>
                  <a:pt x="200" y="65"/>
                  <a:pt x="201" y="63"/>
                  <a:pt x="201" y="61"/>
                </a:cubicBezTo>
                <a:cubicBezTo>
                  <a:pt x="200" y="61"/>
                  <a:pt x="200" y="61"/>
                  <a:pt x="199" y="61"/>
                </a:cubicBezTo>
                <a:cubicBezTo>
                  <a:pt x="199" y="62"/>
                  <a:pt x="199" y="63"/>
                  <a:pt x="199" y="64"/>
                </a:cubicBezTo>
                <a:cubicBezTo>
                  <a:pt x="199" y="65"/>
                  <a:pt x="199" y="66"/>
                  <a:pt x="200" y="66"/>
                </a:cubicBezTo>
                <a:close/>
                <a:moveTo>
                  <a:pt x="37" y="75"/>
                </a:moveTo>
                <a:cubicBezTo>
                  <a:pt x="37" y="75"/>
                  <a:pt x="37" y="75"/>
                  <a:pt x="38" y="75"/>
                </a:cubicBezTo>
                <a:cubicBezTo>
                  <a:pt x="39" y="74"/>
                  <a:pt x="41" y="74"/>
                  <a:pt x="42" y="74"/>
                </a:cubicBezTo>
                <a:cubicBezTo>
                  <a:pt x="43" y="74"/>
                  <a:pt x="43" y="74"/>
                  <a:pt x="43" y="73"/>
                </a:cubicBezTo>
                <a:cubicBezTo>
                  <a:pt x="41" y="73"/>
                  <a:pt x="40" y="73"/>
                  <a:pt x="38" y="73"/>
                </a:cubicBezTo>
                <a:cubicBezTo>
                  <a:pt x="38" y="74"/>
                  <a:pt x="38" y="74"/>
                  <a:pt x="37" y="75"/>
                </a:cubicBezTo>
                <a:close/>
                <a:moveTo>
                  <a:pt x="54" y="71"/>
                </a:moveTo>
                <a:cubicBezTo>
                  <a:pt x="54" y="70"/>
                  <a:pt x="55" y="68"/>
                  <a:pt x="55" y="67"/>
                </a:cubicBezTo>
                <a:cubicBezTo>
                  <a:pt x="55" y="67"/>
                  <a:pt x="55" y="67"/>
                  <a:pt x="55" y="67"/>
                </a:cubicBezTo>
                <a:cubicBezTo>
                  <a:pt x="54" y="68"/>
                  <a:pt x="53" y="70"/>
                  <a:pt x="52" y="71"/>
                </a:cubicBezTo>
                <a:cubicBezTo>
                  <a:pt x="53" y="71"/>
                  <a:pt x="53" y="71"/>
                  <a:pt x="54" y="71"/>
                </a:cubicBezTo>
                <a:close/>
                <a:moveTo>
                  <a:pt x="57" y="192"/>
                </a:moveTo>
                <a:cubicBezTo>
                  <a:pt x="57" y="192"/>
                  <a:pt x="57" y="192"/>
                  <a:pt x="57" y="192"/>
                </a:cubicBezTo>
                <a:cubicBezTo>
                  <a:pt x="57" y="194"/>
                  <a:pt x="57" y="196"/>
                  <a:pt x="57" y="198"/>
                </a:cubicBezTo>
                <a:cubicBezTo>
                  <a:pt x="58" y="198"/>
                  <a:pt x="58" y="198"/>
                  <a:pt x="59" y="197"/>
                </a:cubicBezTo>
                <a:cubicBezTo>
                  <a:pt x="58" y="195"/>
                  <a:pt x="58" y="194"/>
                  <a:pt x="57" y="192"/>
                </a:cubicBezTo>
                <a:close/>
                <a:moveTo>
                  <a:pt x="67" y="15"/>
                </a:moveTo>
                <a:cubicBezTo>
                  <a:pt x="67" y="15"/>
                  <a:pt x="67" y="15"/>
                  <a:pt x="67" y="15"/>
                </a:cubicBezTo>
                <a:cubicBezTo>
                  <a:pt x="66" y="16"/>
                  <a:pt x="64" y="18"/>
                  <a:pt x="62" y="19"/>
                </a:cubicBezTo>
                <a:cubicBezTo>
                  <a:pt x="63" y="19"/>
                  <a:pt x="64" y="19"/>
                  <a:pt x="65" y="19"/>
                </a:cubicBezTo>
                <a:cubicBezTo>
                  <a:pt x="65" y="19"/>
                  <a:pt x="65" y="19"/>
                  <a:pt x="66" y="18"/>
                </a:cubicBezTo>
                <a:cubicBezTo>
                  <a:pt x="66" y="18"/>
                  <a:pt x="67" y="17"/>
                  <a:pt x="67" y="16"/>
                </a:cubicBezTo>
                <a:cubicBezTo>
                  <a:pt x="67" y="16"/>
                  <a:pt x="67" y="16"/>
                  <a:pt x="67" y="15"/>
                </a:cubicBezTo>
                <a:close/>
                <a:moveTo>
                  <a:pt x="46" y="37"/>
                </a:moveTo>
                <a:cubicBezTo>
                  <a:pt x="45" y="37"/>
                  <a:pt x="44" y="38"/>
                  <a:pt x="43" y="38"/>
                </a:cubicBezTo>
                <a:cubicBezTo>
                  <a:pt x="44" y="39"/>
                  <a:pt x="44" y="40"/>
                  <a:pt x="45" y="41"/>
                </a:cubicBezTo>
                <a:cubicBezTo>
                  <a:pt x="46" y="39"/>
                  <a:pt x="46" y="38"/>
                  <a:pt x="46" y="37"/>
                </a:cubicBezTo>
                <a:close/>
                <a:moveTo>
                  <a:pt x="134" y="269"/>
                </a:moveTo>
                <a:cubicBezTo>
                  <a:pt x="134" y="268"/>
                  <a:pt x="135" y="268"/>
                  <a:pt x="136" y="268"/>
                </a:cubicBezTo>
                <a:cubicBezTo>
                  <a:pt x="137" y="268"/>
                  <a:pt x="138" y="267"/>
                  <a:pt x="139" y="267"/>
                </a:cubicBezTo>
                <a:cubicBezTo>
                  <a:pt x="139" y="267"/>
                  <a:pt x="138" y="267"/>
                  <a:pt x="138" y="267"/>
                </a:cubicBezTo>
                <a:cubicBezTo>
                  <a:pt x="136" y="267"/>
                  <a:pt x="135" y="267"/>
                  <a:pt x="134" y="267"/>
                </a:cubicBezTo>
                <a:cubicBezTo>
                  <a:pt x="133" y="268"/>
                  <a:pt x="133" y="269"/>
                  <a:pt x="132" y="269"/>
                </a:cubicBezTo>
                <a:cubicBezTo>
                  <a:pt x="133" y="269"/>
                  <a:pt x="133" y="269"/>
                  <a:pt x="134" y="269"/>
                </a:cubicBezTo>
                <a:close/>
                <a:moveTo>
                  <a:pt x="45" y="187"/>
                </a:moveTo>
                <a:cubicBezTo>
                  <a:pt x="42" y="187"/>
                  <a:pt x="40" y="187"/>
                  <a:pt x="37" y="187"/>
                </a:cubicBezTo>
                <a:cubicBezTo>
                  <a:pt x="37" y="187"/>
                  <a:pt x="37" y="188"/>
                  <a:pt x="37" y="188"/>
                </a:cubicBezTo>
                <a:cubicBezTo>
                  <a:pt x="38" y="188"/>
                  <a:pt x="38" y="188"/>
                  <a:pt x="38" y="188"/>
                </a:cubicBezTo>
                <a:cubicBezTo>
                  <a:pt x="40" y="188"/>
                  <a:pt x="42" y="188"/>
                  <a:pt x="43" y="188"/>
                </a:cubicBezTo>
                <a:cubicBezTo>
                  <a:pt x="44" y="188"/>
                  <a:pt x="45" y="188"/>
                  <a:pt x="45" y="187"/>
                </a:cubicBezTo>
                <a:close/>
                <a:moveTo>
                  <a:pt x="52" y="66"/>
                </a:moveTo>
                <a:cubicBezTo>
                  <a:pt x="53" y="65"/>
                  <a:pt x="53" y="65"/>
                  <a:pt x="54" y="64"/>
                </a:cubicBezTo>
                <a:cubicBezTo>
                  <a:pt x="53" y="63"/>
                  <a:pt x="52" y="63"/>
                  <a:pt x="51" y="64"/>
                </a:cubicBezTo>
                <a:cubicBezTo>
                  <a:pt x="51" y="64"/>
                  <a:pt x="51" y="64"/>
                  <a:pt x="50" y="65"/>
                </a:cubicBezTo>
                <a:cubicBezTo>
                  <a:pt x="50" y="65"/>
                  <a:pt x="50" y="65"/>
                  <a:pt x="51" y="65"/>
                </a:cubicBezTo>
                <a:cubicBezTo>
                  <a:pt x="51" y="66"/>
                  <a:pt x="52" y="66"/>
                  <a:pt x="52" y="66"/>
                </a:cubicBezTo>
                <a:close/>
                <a:moveTo>
                  <a:pt x="198" y="189"/>
                </a:moveTo>
                <a:cubicBezTo>
                  <a:pt x="198" y="189"/>
                  <a:pt x="198" y="189"/>
                  <a:pt x="198" y="189"/>
                </a:cubicBezTo>
                <a:cubicBezTo>
                  <a:pt x="199" y="189"/>
                  <a:pt x="201" y="190"/>
                  <a:pt x="202" y="191"/>
                </a:cubicBezTo>
                <a:cubicBezTo>
                  <a:pt x="202" y="190"/>
                  <a:pt x="202" y="189"/>
                  <a:pt x="202" y="188"/>
                </a:cubicBezTo>
                <a:cubicBezTo>
                  <a:pt x="201" y="189"/>
                  <a:pt x="199" y="189"/>
                  <a:pt x="198" y="189"/>
                </a:cubicBezTo>
                <a:close/>
                <a:moveTo>
                  <a:pt x="21" y="213"/>
                </a:moveTo>
                <a:cubicBezTo>
                  <a:pt x="21" y="214"/>
                  <a:pt x="21" y="215"/>
                  <a:pt x="21" y="216"/>
                </a:cubicBezTo>
                <a:cubicBezTo>
                  <a:pt x="22" y="214"/>
                  <a:pt x="24" y="212"/>
                  <a:pt x="25" y="211"/>
                </a:cubicBezTo>
                <a:cubicBezTo>
                  <a:pt x="25" y="211"/>
                  <a:pt x="25" y="211"/>
                  <a:pt x="25" y="211"/>
                </a:cubicBezTo>
                <a:cubicBezTo>
                  <a:pt x="23" y="212"/>
                  <a:pt x="22" y="212"/>
                  <a:pt x="21" y="213"/>
                </a:cubicBezTo>
                <a:close/>
                <a:moveTo>
                  <a:pt x="39" y="70"/>
                </a:moveTo>
                <a:cubicBezTo>
                  <a:pt x="41" y="71"/>
                  <a:pt x="42" y="71"/>
                  <a:pt x="43" y="71"/>
                </a:cubicBezTo>
                <a:cubicBezTo>
                  <a:pt x="43" y="70"/>
                  <a:pt x="43" y="69"/>
                  <a:pt x="43" y="68"/>
                </a:cubicBezTo>
                <a:cubicBezTo>
                  <a:pt x="42" y="68"/>
                  <a:pt x="42" y="68"/>
                  <a:pt x="41" y="68"/>
                </a:cubicBezTo>
                <a:cubicBezTo>
                  <a:pt x="41" y="68"/>
                  <a:pt x="40" y="69"/>
                  <a:pt x="40" y="69"/>
                </a:cubicBezTo>
                <a:cubicBezTo>
                  <a:pt x="40" y="69"/>
                  <a:pt x="40" y="70"/>
                  <a:pt x="39" y="70"/>
                </a:cubicBezTo>
                <a:close/>
                <a:moveTo>
                  <a:pt x="31" y="56"/>
                </a:moveTo>
                <a:cubicBezTo>
                  <a:pt x="31" y="56"/>
                  <a:pt x="32" y="56"/>
                  <a:pt x="32" y="56"/>
                </a:cubicBezTo>
                <a:cubicBezTo>
                  <a:pt x="32" y="55"/>
                  <a:pt x="33" y="54"/>
                  <a:pt x="34" y="52"/>
                </a:cubicBezTo>
                <a:cubicBezTo>
                  <a:pt x="32" y="52"/>
                  <a:pt x="32" y="52"/>
                  <a:pt x="31" y="52"/>
                </a:cubicBezTo>
                <a:cubicBezTo>
                  <a:pt x="31" y="53"/>
                  <a:pt x="31" y="55"/>
                  <a:pt x="31" y="56"/>
                </a:cubicBezTo>
                <a:close/>
                <a:moveTo>
                  <a:pt x="218" y="189"/>
                </a:moveTo>
                <a:cubicBezTo>
                  <a:pt x="217" y="189"/>
                  <a:pt x="217" y="189"/>
                  <a:pt x="216" y="189"/>
                </a:cubicBezTo>
                <a:cubicBezTo>
                  <a:pt x="216" y="190"/>
                  <a:pt x="215" y="190"/>
                  <a:pt x="216" y="190"/>
                </a:cubicBezTo>
                <a:cubicBezTo>
                  <a:pt x="216" y="191"/>
                  <a:pt x="217" y="191"/>
                  <a:pt x="217" y="192"/>
                </a:cubicBezTo>
                <a:cubicBezTo>
                  <a:pt x="218" y="192"/>
                  <a:pt x="218" y="193"/>
                  <a:pt x="218" y="193"/>
                </a:cubicBezTo>
                <a:cubicBezTo>
                  <a:pt x="218" y="191"/>
                  <a:pt x="218" y="190"/>
                  <a:pt x="218" y="189"/>
                </a:cubicBezTo>
                <a:close/>
                <a:moveTo>
                  <a:pt x="56" y="225"/>
                </a:moveTo>
                <a:cubicBezTo>
                  <a:pt x="54" y="227"/>
                  <a:pt x="53" y="227"/>
                  <a:pt x="54" y="229"/>
                </a:cubicBezTo>
                <a:cubicBezTo>
                  <a:pt x="55" y="229"/>
                  <a:pt x="55" y="228"/>
                  <a:pt x="56" y="228"/>
                </a:cubicBezTo>
                <a:cubicBezTo>
                  <a:pt x="56" y="227"/>
                  <a:pt x="56" y="226"/>
                  <a:pt x="56" y="225"/>
                </a:cubicBezTo>
                <a:close/>
                <a:moveTo>
                  <a:pt x="236" y="26"/>
                </a:moveTo>
                <a:cubicBezTo>
                  <a:pt x="235" y="26"/>
                  <a:pt x="234" y="26"/>
                  <a:pt x="233" y="27"/>
                </a:cubicBezTo>
                <a:cubicBezTo>
                  <a:pt x="234" y="28"/>
                  <a:pt x="235" y="29"/>
                  <a:pt x="236" y="29"/>
                </a:cubicBezTo>
                <a:cubicBezTo>
                  <a:pt x="237" y="28"/>
                  <a:pt x="236" y="27"/>
                  <a:pt x="236" y="26"/>
                </a:cubicBezTo>
                <a:close/>
                <a:moveTo>
                  <a:pt x="76" y="15"/>
                </a:moveTo>
                <a:cubicBezTo>
                  <a:pt x="76" y="15"/>
                  <a:pt x="76" y="15"/>
                  <a:pt x="76" y="15"/>
                </a:cubicBezTo>
                <a:cubicBezTo>
                  <a:pt x="76" y="16"/>
                  <a:pt x="75" y="16"/>
                  <a:pt x="75" y="17"/>
                </a:cubicBezTo>
                <a:cubicBezTo>
                  <a:pt x="74" y="17"/>
                  <a:pt x="75" y="17"/>
                  <a:pt x="75" y="18"/>
                </a:cubicBezTo>
                <a:cubicBezTo>
                  <a:pt x="74" y="18"/>
                  <a:pt x="74" y="18"/>
                  <a:pt x="74" y="19"/>
                </a:cubicBezTo>
                <a:cubicBezTo>
                  <a:pt x="74" y="19"/>
                  <a:pt x="74" y="19"/>
                  <a:pt x="74" y="20"/>
                </a:cubicBezTo>
                <a:cubicBezTo>
                  <a:pt x="75" y="20"/>
                  <a:pt x="75" y="20"/>
                  <a:pt x="75" y="20"/>
                </a:cubicBezTo>
                <a:cubicBezTo>
                  <a:pt x="76" y="18"/>
                  <a:pt x="76" y="17"/>
                  <a:pt x="76" y="15"/>
                </a:cubicBezTo>
                <a:close/>
                <a:moveTo>
                  <a:pt x="144" y="256"/>
                </a:moveTo>
                <a:cubicBezTo>
                  <a:pt x="144" y="257"/>
                  <a:pt x="144" y="257"/>
                  <a:pt x="145" y="257"/>
                </a:cubicBezTo>
                <a:cubicBezTo>
                  <a:pt x="146" y="257"/>
                  <a:pt x="147" y="257"/>
                  <a:pt x="149" y="257"/>
                </a:cubicBezTo>
                <a:cubicBezTo>
                  <a:pt x="150" y="256"/>
                  <a:pt x="152" y="256"/>
                  <a:pt x="154" y="256"/>
                </a:cubicBezTo>
                <a:cubicBezTo>
                  <a:pt x="154" y="256"/>
                  <a:pt x="154" y="256"/>
                  <a:pt x="154" y="256"/>
                </a:cubicBezTo>
                <a:cubicBezTo>
                  <a:pt x="151" y="256"/>
                  <a:pt x="147" y="256"/>
                  <a:pt x="144" y="256"/>
                </a:cubicBezTo>
                <a:close/>
                <a:moveTo>
                  <a:pt x="16" y="180"/>
                </a:moveTo>
                <a:cubicBezTo>
                  <a:pt x="16" y="179"/>
                  <a:pt x="15" y="180"/>
                  <a:pt x="16" y="180"/>
                </a:cubicBezTo>
                <a:cubicBezTo>
                  <a:pt x="16" y="182"/>
                  <a:pt x="16" y="185"/>
                  <a:pt x="16" y="187"/>
                </a:cubicBezTo>
                <a:cubicBezTo>
                  <a:pt x="17" y="187"/>
                  <a:pt x="17" y="186"/>
                  <a:pt x="17" y="186"/>
                </a:cubicBezTo>
                <a:cubicBezTo>
                  <a:pt x="17" y="184"/>
                  <a:pt x="17" y="182"/>
                  <a:pt x="16" y="180"/>
                </a:cubicBezTo>
                <a:cubicBezTo>
                  <a:pt x="16" y="180"/>
                  <a:pt x="16" y="180"/>
                  <a:pt x="16" y="180"/>
                </a:cubicBezTo>
                <a:close/>
                <a:moveTo>
                  <a:pt x="228" y="194"/>
                </a:moveTo>
                <a:cubicBezTo>
                  <a:pt x="229" y="194"/>
                  <a:pt x="229" y="194"/>
                  <a:pt x="229" y="194"/>
                </a:cubicBezTo>
                <a:cubicBezTo>
                  <a:pt x="229" y="193"/>
                  <a:pt x="229" y="193"/>
                  <a:pt x="229" y="192"/>
                </a:cubicBezTo>
                <a:cubicBezTo>
                  <a:pt x="229" y="190"/>
                  <a:pt x="228" y="189"/>
                  <a:pt x="228" y="187"/>
                </a:cubicBezTo>
                <a:cubicBezTo>
                  <a:pt x="227" y="189"/>
                  <a:pt x="228" y="192"/>
                  <a:pt x="228" y="194"/>
                </a:cubicBezTo>
                <a:close/>
                <a:moveTo>
                  <a:pt x="11" y="157"/>
                </a:moveTo>
                <a:cubicBezTo>
                  <a:pt x="12" y="157"/>
                  <a:pt x="12" y="156"/>
                  <a:pt x="12" y="155"/>
                </a:cubicBezTo>
                <a:cubicBezTo>
                  <a:pt x="12" y="153"/>
                  <a:pt x="11" y="150"/>
                  <a:pt x="11" y="147"/>
                </a:cubicBezTo>
                <a:cubicBezTo>
                  <a:pt x="11" y="147"/>
                  <a:pt x="11" y="147"/>
                  <a:pt x="11" y="147"/>
                </a:cubicBezTo>
                <a:cubicBezTo>
                  <a:pt x="11" y="148"/>
                  <a:pt x="11" y="156"/>
                  <a:pt x="11" y="157"/>
                </a:cubicBezTo>
                <a:close/>
                <a:moveTo>
                  <a:pt x="192" y="192"/>
                </a:moveTo>
                <a:cubicBezTo>
                  <a:pt x="193" y="192"/>
                  <a:pt x="193" y="191"/>
                  <a:pt x="193" y="191"/>
                </a:cubicBezTo>
                <a:cubicBezTo>
                  <a:pt x="194" y="190"/>
                  <a:pt x="194" y="190"/>
                  <a:pt x="194" y="189"/>
                </a:cubicBezTo>
                <a:cubicBezTo>
                  <a:pt x="193" y="189"/>
                  <a:pt x="192" y="189"/>
                  <a:pt x="192" y="189"/>
                </a:cubicBezTo>
                <a:cubicBezTo>
                  <a:pt x="192" y="190"/>
                  <a:pt x="191" y="191"/>
                  <a:pt x="192" y="192"/>
                </a:cubicBezTo>
                <a:close/>
                <a:moveTo>
                  <a:pt x="227" y="16"/>
                </a:moveTo>
                <a:cubicBezTo>
                  <a:pt x="227" y="17"/>
                  <a:pt x="228" y="18"/>
                  <a:pt x="229" y="19"/>
                </a:cubicBezTo>
                <a:cubicBezTo>
                  <a:pt x="229" y="18"/>
                  <a:pt x="230" y="18"/>
                  <a:pt x="230" y="18"/>
                </a:cubicBezTo>
                <a:cubicBezTo>
                  <a:pt x="229" y="17"/>
                  <a:pt x="228" y="16"/>
                  <a:pt x="228" y="16"/>
                </a:cubicBezTo>
                <a:cubicBezTo>
                  <a:pt x="227" y="16"/>
                  <a:pt x="227" y="16"/>
                  <a:pt x="227" y="16"/>
                </a:cubicBezTo>
                <a:close/>
                <a:moveTo>
                  <a:pt x="80" y="247"/>
                </a:moveTo>
                <a:cubicBezTo>
                  <a:pt x="79" y="246"/>
                  <a:pt x="78" y="246"/>
                  <a:pt x="77" y="246"/>
                </a:cubicBezTo>
                <a:cubicBezTo>
                  <a:pt x="77" y="247"/>
                  <a:pt x="78" y="248"/>
                  <a:pt x="78" y="248"/>
                </a:cubicBezTo>
                <a:cubicBezTo>
                  <a:pt x="78" y="249"/>
                  <a:pt x="78" y="249"/>
                  <a:pt x="79" y="249"/>
                </a:cubicBezTo>
                <a:cubicBezTo>
                  <a:pt x="79" y="249"/>
                  <a:pt x="79" y="249"/>
                  <a:pt x="80" y="249"/>
                </a:cubicBezTo>
                <a:cubicBezTo>
                  <a:pt x="80" y="248"/>
                  <a:pt x="80" y="247"/>
                  <a:pt x="80" y="247"/>
                </a:cubicBezTo>
                <a:close/>
                <a:moveTo>
                  <a:pt x="233" y="258"/>
                </a:moveTo>
                <a:cubicBezTo>
                  <a:pt x="233" y="258"/>
                  <a:pt x="233" y="258"/>
                  <a:pt x="233" y="258"/>
                </a:cubicBezTo>
                <a:cubicBezTo>
                  <a:pt x="232" y="258"/>
                  <a:pt x="231" y="258"/>
                  <a:pt x="230" y="259"/>
                </a:cubicBezTo>
                <a:cubicBezTo>
                  <a:pt x="229" y="259"/>
                  <a:pt x="228" y="260"/>
                  <a:pt x="227" y="260"/>
                </a:cubicBezTo>
                <a:cubicBezTo>
                  <a:pt x="227" y="260"/>
                  <a:pt x="227" y="260"/>
                  <a:pt x="227" y="260"/>
                </a:cubicBezTo>
                <a:cubicBezTo>
                  <a:pt x="227" y="260"/>
                  <a:pt x="226" y="260"/>
                  <a:pt x="226" y="260"/>
                </a:cubicBezTo>
                <a:cubicBezTo>
                  <a:pt x="226" y="261"/>
                  <a:pt x="227" y="261"/>
                  <a:pt x="227" y="261"/>
                </a:cubicBezTo>
                <a:cubicBezTo>
                  <a:pt x="227" y="261"/>
                  <a:pt x="227" y="261"/>
                  <a:pt x="227" y="261"/>
                </a:cubicBezTo>
                <a:cubicBezTo>
                  <a:pt x="229" y="260"/>
                  <a:pt x="231" y="260"/>
                  <a:pt x="233" y="258"/>
                </a:cubicBezTo>
                <a:close/>
                <a:moveTo>
                  <a:pt x="230" y="204"/>
                </a:moveTo>
                <a:cubicBezTo>
                  <a:pt x="229" y="205"/>
                  <a:pt x="228" y="206"/>
                  <a:pt x="227" y="207"/>
                </a:cubicBezTo>
                <a:cubicBezTo>
                  <a:pt x="229" y="207"/>
                  <a:pt x="230" y="207"/>
                  <a:pt x="231" y="207"/>
                </a:cubicBezTo>
                <a:cubicBezTo>
                  <a:pt x="231" y="206"/>
                  <a:pt x="230" y="205"/>
                  <a:pt x="230" y="204"/>
                </a:cubicBezTo>
                <a:close/>
                <a:moveTo>
                  <a:pt x="82" y="249"/>
                </a:moveTo>
                <a:cubicBezTo>
                  <a:pt x="83" y="250"/>
                  <a:pt x="85" y="250"/>
                  <a:pt x="86" y="250"/>
                </a:cubicBezTo>
                <a:cubicBezTo>
                  <a:pt x="86" y="250"/>
                  <a:pt x="86" y="249"/>
                  <a:pt x="86" y="249"/>
                </a:cubicBezTo>
                <a:cubicBezTo>
                  <a:pt x="85" y="248"/>
                  <a:pt x="84" y="248"/>
                  <a:pt x="82" y="247"/>
                </a:cubicBezTo>
                <a:cubicBezTo>
                  <a:pt x="82" y="248"/>
                  <a:pt x="82" y="249"/>
                  <a:pt x="82" y="249"/>
                </a:cubicBezTo>
                <a:close/>
                <a:moveTo>
                  <a:pt x="208" y="76"/>
                </a:moveTo>
                <a:cubicBezTo>
                  <a:pt x="209" y="76"/>
                  <a:pt x="211" y="76"/>
                  <a:pt x="213" y="76"/>
                </a:cubicBezTo>
                <a:cubicBezTo>
                  <a:pt x="213" y="75"/>
                  <a:pt x="213" y="75"/>
                  <a:pt x="213" y="74"/>
                </a:cubicBezTo>
                <a:cubicBezTo>
                  <a:pt x="211" y="75"/>
                  <a:pt x="209" y="75"/>
                  <a:pt x="208" y="75"/>
                </a:cubicBezTo>
                <a:cubicBezTo>
                  <a:pt x="208" y="75"/>
                  <a:pt x="208" y="75"/>
                  <a:pt x="208" y="76"/>
                </a:cubicBezTo>
                <a:close/>
                <a:moveTo>
                  <a:pt x="15" y="198"/>
                </a:moveTo>
                <a:cubicBezTo>
                  <a:pt x="15" y="197"/>
                  <a:pt x="15" y="195"/>
                  <a:pt x="14" y="194"/>
                </a:cubicBezTo>
                <a:cubicBezTo>
                  <a:pt x="13" y="195"/>
                  <a:pt x="13" y="197"/>
                  <a:pt x="13" y="199"/>
                </a:cubicBezTo>
                <a:cubicBezTo>
                  <a:pt x="14" y="199"/>
                  <a:pt x="14" y="198"/>
                  <a:pt x="15" y="198"/>
                </a:cubicBezTo>
                <a:close/>
                <a:moveTo>
                  <a:pt x="25" y="190"/>
                </a:moveTo>
                <a:cubicBezTo>
                  <a:pt x="27" y="189"/>
                  <a:pt x="27" y="188"/>
                  <a:pt x="27" y="187"/>
                </a:cubicBezTo>
                <a:cubicBezTo>
                  <a:pt x="27" y="186"/>
                  <a:pt x="27" y="185"/>
                  <a:pt x="27" y="184"/>
                </a:cubicBezTo>
                <a:cubicBezTo>
                  <a:pt x="27" y="184"/>
                  <a:pt x="26" y="184"/>
                  <a:pt x="26" y="183"/>
                </a:cubicBezTo>
                <a:cubicBezTo>
                  <a:pt x="26" y="183"/>
                  <a:pt x="26" y="183"/>
                  <a:pt x="26" y="183"/>
                </a:cubicBezTo>
                <a:cubicBezTo>
                  <a:pt x="26" y="185"/>
                  <a:pt x="26" y="188"/>
                  <a:pt x="25" y="190"/>
                </a:cubicBezTo>
                <a:close/>
                <a:moveTo>
                  <a:pt x="42" y="253"/>
                </a:moveTo>
                <a:cubicBezTo>
                  <a:pt x="42" y="253"/>
                  <a:pt x="42" y="253"/>
                  <a:pt x="42" y="253"/>
                </a:cubicBezTo>
                <a:cubicBezTo>
                  <a:pt x="42" y="252"/>
                  <a:pt x="42" y="250"/>
                  <a:pt x="42" y="249"/>
                </a:cubicBezTo>
                <a:cubicBezTo>
                  <a:pt x="41" y="249"/>
                  <a:pt x="40" y="250"/>
                  <a:pt x="40" y="250"/>
                </a:cubicBezTo>
                <a:cubicBezTo>
                  <a:pt x="40" y="251"/>
                  <a:pt x="41" y="252"/>
                  <a:pt x="42" y="253"/>
                </a:cubicBezTo>
                <a:close/>
                <a:moveTo>
                  <a:pt x="89" y="72"/>
                </a:moveTo>
                <a:cubicBezTo>
                  <a:pt x="89" y="73"/>
                  <a:pt x="88" y="73"/>
                  <a:pt x="87" y="73"/>
                </a:cubicBezTo>
                <a:cubicBezTo>
                  <a:pt x="87" y="73"/>
                  <a:pt x="87" y="74"/>
                  <a:pt x="87" y="74"/>
                </a:cubicBezTo>
                <a:cubicBezTo>
                  <a:pt x="88" y="75"/>
                  <a:pt x="88" y="75"/>
                  <a:pt x="89" y="75"/>
                </a:cubicBezTo>
                <a:cubicBezTo>
                  <a:pt x="89" y="75"/>
                  <a:pt x="89" y="75"/>
                  <a:pt x="89" y="75"/>
                </a:cubicBezTo>
                <a:cubicBezTo>
                  <a:pt x="90" y="74"/>
                  <a:pt x="89" y="73"/>
                  <a:pt x="89" y="72"/>
                </a:cubicBezTo>
                <a:close/>
                <a:moveTo>
                  <a:pt x="64" y="34"/>
                </a:moveTo>
                <a:cubicBezTo>
                  <a:pt x="65" y="35"/>
                  <a:pt x="65" y="36"/>
                  <a:pt x="67" y="36"/>
                </a:cubicBezTo>
                <a:cubicBezTo>
                  <a:pt x="67" y="37"/>
                  <a:pt x="67" y="37"/>
                  <a:pt x="67" y="37"/>
                </a:cubicBezTo>
                <a:cubicBezTo>
                  <a:pt x="68" y="37"/>
                  <a:pt x="68" y="37"/>
                  <a:pt x="68" y="36"/>
                </a:cubicBezTo>
                <a:cubicBezTo>
                  <a:pt x="67" y="35"/>
                  <a:pt x="66" y="35"/>
                  <a:pt x="64" y="34"/>
                </a:cubicBezTo>
                <a:close/>
                <a:moveTo>
                  <a:pt x="197" y="191"/>
                </a:moveTo>
                <a:cubicBezTo>
                  <a:pt x="197" y="193"/>
                  <a:pt x="197" y="193"/>
                  <a:pt x="198" y="194"/>
                </a:cubicBezTo>
                <a:cubicBezTo>
                  <a:pt x="198" y="194"/>
                  <a:pt x="199" y="193"/>
                  <a:pt x="200" y="193"/>
                </a:cubicBezTo>
                <a:cubicBezTo>
                  <a:pt x="199" y="192"/>
                  <a:pt x="198" y="191"/>
                  <a:pt x="197" y="191"/>
                </a:cubicBezTo>
                <a:close/>
                <a:moveTo>
                  <a:pt x="209" y="31"/>
                </a:moveTo>
                <a:cubicBezTo>
                  <a:pt x="209" y="31"/>
                  <a:pt x="209" y="31"/>
                  <a:pt x="209" y="31"/>
                </a:cubicBezTo>
                <a:cubicBezTo>
                  <a:pt x="209" y="31"/>
                  <a:pt x="209" y="31"/>
                  <a:pt x="209" y="31"/>
                </a:cubicBezTo>
                <a:cubicBezTo>
                  <a:pt x="209" y="32"/>
                  <a:pt x="209" y="33"/>
                  <a:pt x="208" y="34"/>
                </a:cubicBezTo>
                <a:cubicBezTo>
                  <a:pt x="208" y="35"/>
                  <a:pt x="208" y="36"/>
                  <a:pt x="207" y="36"/>
                </a:cubicBezTo>
                <a:cubicBezTo>
                  <a:pt x="207" y="37"/>
                  <a:pt x="207" y="38"/>
                  <a:pt x="206" y="38"/>
                </a:cubicBezTo>
                <a:cubicBezTo>
                  <a:pt x="208" y="37"/>
                  <a:pt x="209" y="35"/>
                  <a:pt x="210" y="33"/>
                </a:cubicBezTo>
                <a:cubicBezTo>
                  <a:pt x="210" y="33"/>
                  <a:pt x="210" y="32"/>
                  <a:pt x="210" y="32"/>
                </a:cubicBezTo>
                <a:cubicBezTo>
                  <a:pt x="210" y="32"/>
                  <a:pt x="209" y="31"/>
                  <a:pt x="209" y="31"/>
                </a:cubicBezTo>
                <a:close/>
                <a:moveTo>
                  <a:pt x="64" y="76"/>
                </a:moveTo>
                <a:cubicBezTo>
                  <a:pt x="66" y="76"/>
                  <a:pt x="66" y="75"/>
                  <a:pt x="68" y="75"/>
                </a:cubicBezTo>
                <a:cubicBezTo>
                  <a:pt x="67" y="74"/>
                  <a:pt x="65" y="74"/>
                  <a:pt x="64" y="74"/>
                </a:cubicBezTo>
                <a:cubicBezTo>
                  <a:pt x="64" y="75"/>
                  <a:pt x="64" y="75"/>
                  <a:pt x="64" y="76"/>
                </a:cubicBezTo>
                <a:close/>
                <a:moveTo>
                  <a:pt x="243" y="61"/>
                </a:moveTo>
                <a:cubicBezTo>
                  <a:pt x="243" y="61"/>
                  <a:pt x="243" y="61"/>
                  <a:pt x="243" y="61"/>
                </a:cubicBezTo>
                <a:cubicBezTo>
                  <a:pt x="243" y="62"/>
                  <a:pt x="243" y="63"/>
                  <a:pt x="243" y="64"/>
                </a:cubicBezTo>
                <a:cubicBezTo>
                  <a:pt x="244" y="65"/>
                  <a:pt x="244" y="66"/>
                  <a:pt x="243" y="67"/>
                </a:cubicBezTo>
                <a:cubicBezTo>
                  <a:pt x="243" y="68"/>
                  <a:pt x="243" y="68"/>
                  <a:pt x="243" y="69"/>
                </a:cubicBezTo>
                <a:cubicBezTo>
                  <a:pt x="243" y="69"/>
                  <a:pt x="244" y="68"/>
                  <a:pt x="244" y="68"/>
                </a:cubicBezTo>
                <a:cubicBezTo>
                  <a:pt x="244" y="66"/>
                  <a:pt x="244" y="64"/>
                  <a:pt x="243" y="61"/>
                </a:cubicBezTo>
                <a:close/>
                <a:moveTo>
                  <a:pt x="228" y="200"/>
                </a:moveTo>
                <a:cubicBezTo>
                  <a:pt x="228" y="201"/>
                  <a:pt x="228" y="202"/>
                  <a:pt x="228" y="203"/>
                </a:cubicBezTo>
                <a:cubicBezTo>
                  <a:pt x="229" y="202"/>
                  <a:pt x="229" y="202"/>
                  <a:pt x="230" y="202"/>
                </a:cubicBezTo>
                <a:cubicBezTo>
                  <a:pt x="230" y="200"/>
                  <a:pt x="230" y="200"/>
                  <a:pt x="228" y="200"/>
                </a:cubicBezTo>
                <a:close/>
                <a:moveTo>
                  <a:pt x="161" y="261"/>
                </a:moveTo>
                <a:cubicBezTo>
                  <a:pt x="161" y="261"/>
                  <a:pt x="161" y="261"/>
                  <a:pt x="161" y="262"/>
                </a:cubicBezTo>
                <a:cubicBezTo>
                  <a:pt x="163" y="262"/>
                  <a:pt x="165" y="261"/>
                  <a:pt x="167" y="261"/>
                </a:cubicBezTo>
                <a:cubicBezTo>
                  <a:pt x="167" y="261"/>
                  <a:pt x="167" y="260"/>
                  <a:pt x="167" y="260"/>
                </a:cubicBezTo>
                <a:cubicBezTo>
                  <a:pt x="165" y="260"/>
                  <a:pt x="163" y="261"/>
                  <a:pt x="161" y="261"/>
                </a:cubicBezTo>
                <a:close/>
                <a:moveTo>
                  <a:pt x="15" y="177"/>
                </a:moveTo>
                <a:cubicBezTo>
                  <a:pt x="16" y="177"/>
                  <a:pt x="16" y="177"/>
                  <a:pt x="16" y="176"/>
                </a:cubicBezTo>
                <a:cubicBezTo>
                  <a:pt x="16" y="175"/>
                  <a:pt x="16" y="173"/>
                  <a:pt x="16" y="172"/>
                </a:cubicBezTo>
                <a:cubicBezTo>
                  <a:pt x="15" y="172"/>
                  <a:pt x="15" y="172"/>
                  <a:pt x="15" y="173"/>
                </a:cubicBezTo>
                <a:cubicBezTo>
                  <a:pt x="15" y="174"/>
                  <a:pt x="15" y="176"/>
                  <a:pt x="15" y="177"/>
                </a:cubicBezTo>
                <a:close/>
                <a:moveTo>
                  <a:pt x="201" y="59"/>
                </a:moveTo>
                <a:cubicBezTo>
                  <a:pt x="201" y="59"/>
                  <a:pt x="201" y="59"/>
                  <a:pt x="201" y="59"/>
                </a:cubicBezTo>
                <a:cubicBezTo>
                  <a:pt x="201" y="58"/>
                  <a:pt x="201" y="57"/>
                  <a:pt x="200" y="57"/>
                </a:cubicBezTo>
                <a:cubicBezTo>
                  <a:pt x="200" y="56"/>
                  <a:pt x="200" y="55"/>
                  <a:pt x="199" y="55"/>
                </a:cubicBezTo>
                <a:cubicBezTo>
                  <a:pt x="199" y="55"/>
                  <a:pt x="199" y="55"/>
                  <a:pt x="199" y="56"/>
                </a:cubicBezTo>
                <a:cubicBezTo>
                  <a:pt x="199" y="56"/>
                  <a:pt x="199" y="57"/>
                  <a:pt x="199" y="58"/>
                </a:cubicBezTo>
                <a:cubicBezTo>
                  <a:pt x="199" y="58"/>
                  <a:pt x="199" y="58"/>
                  <a:pt x="199" y="58"/>
                </a:cubicBezTo>
                <a:cubicBezTo>
                  <a:pt x="200" y="58"/>
                  <a:pt x="201" y="59"/>
                  <a:pt x="201" y="59"/>
                </a:cubicBezTo>
                <a:close/>
                <a:moveTo>
                  <a:pt x="57" y="252"/>
                </a:moveTo>
                <a:cubicBezTo>
                  <a:pt x="56" y="252"/>
                  <a:pt x="55" y="253"/>
                  <a:pt x="54" y="254"/>
                </a:cubicBezTo>
                <a:cubicBezTo>
                  <a:pt x="56" y="254"/>
                  <a:pt x="57" y="254"/>
                  <a:pt x="59" y="254"/>
                </a:cubicBezTo>
                <a:cubicBezTo>
                  <a:pt x="58" y="253"/>
                  <a:pt x="58" y="252"/>
                  <a:pt x="57" y="252"/>
                </a:cubicBezTo>
                <a:close/>
                <a:moveTo>
                  <a:pt x="201" y="178"/>
                </a:moveTo>
                <a:cubicBezTo>
                  <a:pt x="201" y="179"/>
                  <a:pt x="201" y="179"/>
                  <a:pt x="201" y="179"/>
                </a:cubicBezTo>
                <a:cubicBezTo>
                  <a:pt x="202" y="179"/>
                  <a:pt x="203" y="179"/>
                  <a:pt x="205" y="179"/>
                </a:cubicBezTo>
                <a:cubicBezTo>
                  <a:pt x="205" y="179"/>
                  <a:pt x="205" y="179"/>
                  <a:pt x="205" y="179"/>
                </a:cubicBezTo>
                <a:cubicBezTo>
                  <a:pt x="206" y="179"/>
                  <a:pt x="206" y="178"/>
                  <a:pt x="207" y="178"/>
                </a:cubicBezTo>
                <a:cubicBezTo>
                  <a:pt x="205" y="178"/>
                  <a:pt x="203" y="178"/>
                  <a:pt x="201" y="178"/>
                </a:cubicBezTo>
                <a:close/>
                <a:moveTo>
                  <a:pt x="24" y="181"/>
                </a:moveTo>
                <a:cubicBezTo>
                  <a:pt x="24" y="181"/>
                  <a:pt x="24" y="181"/>
                  <a:pt x="24" y="181"/>
                </a:cubicBezTo>
                <a:cubicBezTo>
                  <a:pt x="23" y="181"/>
                  <a:pt x="23" y="182"/>
                  <a:pt x="23" y="182"/>
                </a:cubicBezTo>
                <a:cubicBezTo>
                  <a:pt x="23" y="182"/>
                  <a:pt x="22" y="183"/>
                  <a:pt x="23" y="183"/>
                </a:cubicBezTo>
                <a:cubicBezTo>
                  <a:pt x="23" y="184"/>
                  <a:pt x="23" y="185"/>
                  <a:pt x="23" y="187"/>
                </a:cubicBezTo>
                <a:cubicBezTo>
                  <a:pt x="23" y="187"/>
                  <a:pt x="23" y="187"/>
                  <a:pt x="23" y="187"/>
                </a:cubicBezTo>
                <a:cubicBezTo>
                  <a:pt x="24" y="185"/>
                  <a:pt x="24" y="183"/>
                  <a:pt x="24" y="181"/>
                </a:cubicBezTo>
                <a:close/>
                <a:moveTo>
                  <a:pt x="85" y="41"/>
                </a:moveTo>
                <a:cubicBezTo>
                  <a:pt x="85" y="44"/>
                  <a:pt x="85" y="47"/>
                  <a:pt x="85" y="49"/>
                </a:cubicBezTo>
                <a:cubicBezTo>
                  <a:pt x="86" y="47"/>
                  <a:pt x="86" y="44"/>
                  <a:pt x="85" y="41"/>
                </a:cubicBezTo>
                <a:close/>
                <a:moveTo>
                  <a:pt x="70" y="226"/>
                </a:moveTo>
                <a:cubicBezTo>
                  <a:pt x="71" y="228"/>
                  <a:pt x="71" y="230"/>
                  <a:pt x="72" y="232"/>
                </a:cubicBezTo>
                <a:cubicBezTo>
                  <a:pt x="72" y="232"/>
                  <a:pt x="72" y="232"/>
                  <a:pt x="72" y="232"/>
                </a:cubicBezTo>
                <a:cubicBezTo>
                  <a:pt x="72" y="230"/>
                  <a:pt x="72" y="228"/>
                  <a:pt x="72" y="226"/>
                </a:cubicBezTo>
                <a:cubicBezTo>
                  <a:pt x="71" y="226"/>
                  <a:pt x="71" y="226"/>
                  <a:pt x="70" y="226"/>
                </a:cubicBezTo>
                <a:close/>
                <a:moveTo>
                  <a:pt x="215" y="19"/>
                </a:moveTo>
                <a:cubicBezTo>
                  <a:pt x="215" y="19"/>
                  <a:pt x="215" y="19"/>
                  <a:pt x="215" y="19"/>
                </a:cubicBezTo>
                <a:cubicBezTo>
                  <a:pt x="214" y="18"/>
                  <a:pt x="213" y="18"/>
                  <a:pt x="211" y="17"/>
                </a:cubicBezTo>
                <a:cubicBezTo>
                  <a:pt x="211" y="17"/>
                  <a:pt x="211" y="17"/>
                  <a:pt x="210" y="18"/>
                </a:cubicBezTo>
                <a:cubicBezTo>
                  <a:pt x="212" y="18"/>
                  <a:pt x="213" y="19"/>
                  <a:pt x="214" y="19"/>
                </a:cubicBezTo>
                <a:cubicBezTo>
                  <a:pt x="215" y="20"/>
                  <a:pt x="215" y="19"/>
                  <a:pt x="215" y="19"/>
                </a:cubicBezTo>
                <a:close/>
                <a:moveTo>
                  <a:pt x="55" y="187"/>
                </a:moveTo>
                <a:cubicBezTo>
                  <a:pt x="53" y="187"/>
                  <a:pt x="51" y="187"/>
                  <a:pt x="49" y="187"/>
                </a:cubicBezTo>
                <a:cubicBezTo>
                  <a:pt x="49" y="188"/>
                  <a:pt x="49" y="188"/>
                  <a:pt x="50" y="188"/>
                </a:cubicBezTo>
                <a:cubicBezTo>
                  <a:pt x="50" y="188"/>
                  <a:pt x="51" y="188"/>
                  <a:pt x="51" y="188"/>
                </a:cubicBezTo>
                <a:cubicBezTo>
                  <a:pt x="51" y="188"/>
                  <a:pt x="52" y="188"/>
                  <a:pt x="52" y="188"/>
                </a:cubicBezTo>
                <a:cubicBezTo>
                  <a:pt x="53" y="188"/>
                  <a:pt x="54" y="188"/>
                  <a:pt x="54" y="188"/>
                </a:cubicBezTo>
                <a:cubicBezTo>
                  <a:pt x="55" y="188"/>
                  <a:pt x="55" y="188"/>
                  <a:pt x="55" y="187"/>
                </a:cubicBezTo>
                <a:close/>
                <a:moveTo>
                  <a:pt x="242" y="74"/>
                </a:moveTo>
                <a:cubicBezTo>
                  <a:pt x="243" y="74"/>
                  <a:pt x="243" y="74"/>
                  <a:pt x="244" y="73"/>
                </a:cubicBezTo>
                <a:cubicBezTo>
                  <a:pt x="244" y="73"/>
                  <a:pt x="244" y="72"/>
                  <a:pt x="244" y="71"/>
                </a:cubicBezTo>
                <a:cubicBezTo>
                  <a:pt x="242" y="72"/>
                  <a:pt x="242" y="72"/>
                  <a:pt x="242" y="74"/>
                </a:cubicBezTo>
                <a:close/>
                <a:moveTo>
                  <a:pt x="68" y="191"/>
                </a:moveTo>
                <a:cubicBezTo>
                  <a:pt x="68" y="192"/>
                  <a:pt x="68" y="193"/>
                  <a:pt x="68" y="195"/>
                </a:cubicBezTo>
                <a:cubicBezTo>
                  <a:pt x="69" y="195"/>
                  <a:pt x="69" y="195"/>
                  <a:pt x="70" y="195"/>
                </a:cubicBezTo>
                <a:cubicBezTo>
                  <a:pt x="69" y="193"/>
                  <a:pt x="69" y="192"/>
                  <a:pt x="68" y="191"/>
                </a:cubicBezTo>
                <a:close/>
                <a:moveTo>
                  <a:pt x="63" y="205"/>
                </a:moveTo>
                <a:cubicBezTo>
                  <a:pt x="64" y="205"/>
                  <a:pt x="64" y="205"/>
                  <a:pt x="64" y="205"/>
                </a:cubicBezTo>
                <a:cubicBezTo>
                  <a:pt x="64" y="203"/>
                  <a:pt x="64" y="202"/>
                  <a:pt x="64" y="201"/>
                </a:cubicBezTo>
                <a:cubicBezTo>
                  <a:pt x="63" y="201"/>
                  <a:pt x="63" y="201"/>
                  <a:pt x="62" y="201"/>
                </a:cubicBezTo>
                <a:cubicBezTo>
                  <a:pt x="63" y="202"/>
                  <a:pt x="63" y="204"/>
                  <a:pt x="63" y="205"/>
                </a:cubicBezTo>
                <a:close/>
                <a:moveTo>
                  <a:pt x="183" y="19"/>
                </a:moveTo>
                <a:cubicBezTo>
                  <a:pt x="183" y="19"/>
                  <a:pt x="183" y="20"/>
                  <a:pt x="183" y="21"/>
                </a:cubicBezTo>
                <a:cubicBezTo>
                  <a:pt x="184" y="21"/>
                  <a:pt x="184" y="21"/>
                  <a:pt x="185" y="21"/>
                </a:cubicBezTo>
                <a:cubicBezTo>
                  <a:pt x="185" y="20"/>
                  <a:pt x="185" y="19"/>
                  <a:pt x="185" y="18"/>
                </a:cubicBezTo>
                <a:cubicBezTo>
                  <a:pt x="184" y="18"/>
                  <a:pt x="183" y="18"/>
                  <a:pt x="183" y="19"/>
                </a:cubicBezTo>
                <a:close/>
                <a:moveTo>
                  <a:pt x="234" y="36"/>
                </a:moveTo>
                <a:cubicBezTo>
                  <a:pt x="234" y="37"/>
                  <a:pt x="235" y="37"/>
                  <a:pt x="236" y="38"/>
                </a:cubicBezTo>
                <a:cubicBezTo>
                  <a:pt x="236" y="38"/>
                  <a:pt x="236" y="38"/>
                  <a:pt x="236" y="38"/>
                </a:cubicBezTo>
                <a:cubicBezTo>
                  <a:pt x="236" y="37"/>
                  <a:pt x="235" y="35"/>
                  <a:pt x="235" y="34"/>
                </a:cubicBezTo>
                <a:cubicBezTo>
                  <a:pt x="234" y="34"/>
                  <a:pt x="234" y="34"/>
                  <a:pt x="234" y="36"/>
                </a:cubicBezTo>
                <a:close/>
                <a:moveTo>
                  <a:pt x="44" y="248"/>
                </a:moveTo>
                <a:cubicBezTo>
                  <a:pt x="44" y="250"/>
                  <a:pt x="44" y="251"/>
                  <a:pt x="44" y="252"/>
                </a:cubicBezTo>
                <a:cubicBezTo>
                  <a:pt x="45" y="251"/>
                  <a:pt x="45" y="250"/>
                  <a:pt x="46" y="249"/>
                </a:cubicBezTo>
                <a:cubicBezTo>
                  <a:pt x="45" y="249"/>
                  <a:pt x="45" y="249"/>
                  <a:pt x="44" y="248"/>
                </a:cubicBezTo>
                <a:close/>
                <a:moveTo>
                  <a:pt x="203" y="45"/>
                </a:moveTo>
                <a:cubicBezTo>
                  <a:pt x="203" y="45"/>
                  <a:pt x="203" y="45"/>
                  <a:pt x="203" y="45"/>
                </a:cubicBezTo>
                <a:cubicBezTo>
                  <a:pt x="202" y="46"/>
                  <a:pt x="201" y="48"/>
                  <a:pt x="201" y="49"/>
                </a:cubicBezTo>
                <a:cubicBezTo>
                  <a:pt x="200" y="49"/>
                  <a:pt x="201" y="49"/>
                  <a:pt x="201" y="50"/>
                </a:cubicBezTo>
                <a:cubicBezTo>
                  <a:pt x="202" y="49"/>
                  <a:pt x="203" y="47"/>
                  <a:pt x="203" y="46"/>
                </a:cubicBezTo>
                <a:cubicBezTo>
                  <a:pt x="203" y="46"/>
                  <a:pt x="203" y="45"/>
                  <a:pt x="203" y="45"/>
                </a:cubicBezTo>
                <a:close/>
                <a:moveTo>
                  <a:pt x="73" y="189"/>
                </a:moveTo>
                <a:cubicBezTo>
                  <a:pt x="72" y="189"/>
                  <a:pt x="71" y="189"/>
                  <a:pt x="70" y="189"/>
                </a:cubicBezTo>
                <a:cubicBezTo>
                  <a:pt x="71" y="190"/>
                  <a:pt x="71" y="191"/>
                  <a:pt x="72" y="193"/>
                </a:cubicBezTo>
                <a:cubicBezTo>
                  <a:pt x="72" y="191"/>
                  <a:pt x="73" y="190"/>
                  <a:pt x="73" y="189"/>
                </a:cubicBezTo>
                <a:close/>
                <a:moveTo>
                  <a:pt x="78" y="255"/>
                </a:moveTo>
                <a:cubicBezTo>
                  <a:pt x="78" y="256"/>
                  <a:pt x="79" y="256"/>
                  <a:pt x="79" y="257"/>
                </a:cubicBezTo>
                <a:cubicBezTo>
                  <a:pt x="79" y="257"/>
                  <a:pt x="79" y="257"/>
                  <a:pt x="79" y="257"/>
                </a:cubicBezTo>
                <a:cubicBezTo>
                  <a:pt x="80" y="257"/>
                  <a:pt x="81" y="257"/>
                  <a:pt x="82" y="257"/>
                </a:cubicBezTo>
                <a:cubicBezTo>
                  <a:pt x="81" y="256"/>
                  <a:pt x="80" y="255"/>
                  <a:pt x="78" y="255"/>
                </a:cubicBezTo>
                <a:close/>
                <a:moveTo>
                  <a:pt x="87" y="242"/>
                </a:moveTo>
                <a:cubicBezTo>
                  <a:pt x="88" y="242"/>
                  <a:pt x="88" y="242"/>
                  <a:pt x="88" y="242"/>
                </a:cubicBezTo>
                <a:cubicBezTo>
                  <a:pt x="88" y="242"/>
                  <a:pt x="88" y="242"/>
                  <a:pt x="88" y="242"/>
                </a:cubicBezTo>
                <a:cubicBezTo>
                  <a:pt x="88" y="241"/>
                  <a:pt x="88" y="240"/>
                  <a:pt x="88" y="239"/>
                </a:cubicBezTo>
                <a:cubicBezTo>
                  <a:pt x="88" y="238"/>
                  <a:pt x="88" y="236"/>
                  <a:pt x="88" y="235"/>
                </a:cubicBezTo>
                <a:cubicBezTo>
                  <a:pt x="87" y="235"/>
                  <a:pt x="87" y="235"/>
                  <a:pt x="87" y="235"/>
                </a:cubicBezTo>
                <a:cubicBezTo>
                  <a:pt x="87" y="238"/>
                  <a:pt x="87" y="240"/>
                  <a:pt x="87" y="242"/>
                </a:cubicBezTo>
                <a:close/>
                <a:moveTo>
                  <a:pt x="74" y="253"/>
                </a:moveTo>
                <a:cubicBezTo>
                  <a:pt x="74" y="252"/>
                  <a:pt x="74" y="252"/>
                  <a:pt x="73" y="251"/>
                </a:cubicBezTo>
                <a:cubicBezTo>
                  <a:pt x="73" y="250"/>
                  <a:pt x="72" y="251"/>
                  <a:pt x="72" y="251"/>
                </a:cubicBezTo>
                <a:cubicBezTo>
                  <a:pt x="72" y="252"/>
                  <a:pt x="72" y="252"/>
                  <a:pt x="72" y="253"/>
                </a:cubicBezTo>
                <a:cubicBezTo>
                  <a:pt x="72" y="253"/>
                  <a:pt x="73" y="253"/>
                  <a:pt x="74" y="253"/>
                </a:cubicBezTo>
                <a:close/>
                <a:moveTo>
                  <a:pt x="80" y="60"/>
                </a:moveTo>
                <a:cubicBezTo>
                  <a:pt x="82" y="59"/>
                  <a:pt x="82" y="56"/>
                  <a:pt x="82" y="54"/>
                </a:cubicBezTo>
                <a:cubicBezTo>
                  <a:pt x="81" y="56"/>
                  <a:pt x="81" y="58"/>
                  <a:pt x="80" y="60"/>
                </a:cubicBezTo>
                <a:close/>
                <a:moveTo>
                  <a:pt x="206" y="205"/>
                </a:moveTo>
                <a:cubicBezTo>
                  <a:pt x="206" y="205"/>
                  <a:pt x="206" y="205"/>
                  <a:pt x="206" y="205"/>
                </a:cubicBezTo>
                <a:cubicBezTo>
                  <a:pt x="205" y="206"/>
                  <a:pt x="205" y="206"/>
                  <a:pt x="204" y="207"/>
                </a:cubicBezTo>
                <a:cubicBezTo>
                  <a:pt x="204" y="207"/>
                  <a:pt x="204" y="207"/>
                  <a:pt x="204" y="208"/>
                </a:cubicBezTo>
                <a:cubicBezTo>
                  <a:pt x="204" y="208"/>
                  <a:pt x="205" y="208"/>
                  <a:pt x="205" y="209"/>
                </a:cubicBezTo>
                <a:cubicBezTo>
                  <a:pt x="206" y="208"/>
                  <a:pt x="206" y="206"/>
                  <a:pt x="206" y="205"/>
                </a:cubicBezTo>
                <a:close/>
                <a:moveTo>
                  <a:pt x="80" y="204"/>
                </a:moveTo>
                <a:cubicBezTo>
                  <a:pt x="81" y="201"/>
                  <a:pt x="80" y="199"/>
                  <a:pt x="79" y="196"/>
                </a:cubicBezTo>
                <a:cubicBezTo>
                  <a:pt x="80" y="199"/>
                  <a:pt x="80" y="201"/>
                  <a:pt x="80" y="204"/>
                </a:cubicBezTo>
                <a:close/>
                <a:moveTo>
                  <a:pt x="107" y="258"/>
                </a:moveTo>
                <a:cubicBezTo>
                  <a:pt x="106" y="258"/>
                  <a:pt x="104" y="258"/>
                  <a:pt x="103" y="258"/>
                </a:cubicBezTo>
                <a:cubicBezTo>
                  <a:pt x="103" y="258"/>
                  <a:pt x="103" y="258"/>
                  <a:pt x="103" y="258"/>
                </a:cubicBezTo>
                <a:cubicBezTo>
                  <a:pt x="104" y="258"/>
                  <a:pt x="106" y="259"/>
                  <a:pt x="107" y="259"/>
                </a:cubicBezTo>
                <a:cubicBezTo>
                  <a:pt x="107" y="259"/>
                  <a:pt x="107" y="258"/>
                  <a:pt x="107" y="258"/>
                </a:cubicBezTo>
                <a:close/>
                <a:moveTo>
                  <a:pt x="23" y="245"/>
                </a:moveTo>
                <a:cubicBezTo>
                  <a:pt x="24" y="244"/>
                  <a:pt x="25" y="244"/>
                  <a:pt x="25" y="243"/>
                </a:cubicBezTo>
                <a:cubicBezTo>
                  <a:pt x="25" y="243"/>
                  <a:pt x="24" y="243"/>
                  <a:pt x="24" y="243"/>
                </a:cubicBezTo>
                <a:cubicBezTo>
                  <a:pt x="23" y="243"/>
                  <a:pt x="23" y="243"/>
                  <a:pt x="22" y="242"/>
                </a:cubicBezTo>
                <a:cubicBezTo>
                  <a:pt x="22" y="243"/>
                  <a:pt x="23" y="244"/>
                  <a:pt x="23" y="245"/>
                </a:cubicBezTo>
                <a:close/>
                <a:moveTo>
                  <a:pt x="79" y="240"/>
                </a:moveTo>
                <a:cubicBezTo>
                  <a:pt x="78" y="241"/>
                  <a:pt x="77" y="241"/>
                  <a:pt x="76" y="241"/>
                </a:cubicBezTo>
                <a:cubicBezTo>
                  <a:pt x="76" y="241"/>
                  <a:pt x="76" y="242"/>
                  <a:pt x="76" y="242"/>
                </a:cubicBezTo>
                <a:cubicBezTo>
                  <a:pt x="77" y="242"/>
                  <a:pt x="78" y="242"/>
                  <a:pt x="79" y="242"/>
                </a:cubicBezTo>
                <a:cubicBezTo>
                  <a:pt x="79" y="241"/>
                  <a:pt x="79" y="241"/>
                  <a:pt x="79" y="240"/>
                </a:cubicBezTo>
                <a:close/>
                <a:moveTo>
                  <a:pt x="186" y="183"/>
                </a:moveTo>
                <a:cubicBezTo>
                  <a:pt x="186" y="183"/>
                  <a:pt x="186" y="183"/>
                  <a:pt x="186" y="183"/>
                </a:cubicBezTo>
                <a:cubicBezTo>
                  <a:pt x="186" y="184"/>
                  <a:pt x="186" y="185"/>
                  <a:pt x="187" y="185"/>
                </a:cubicBezTo>
                <a:cubicBezTo>
                  <a:pt x="187" y="185"/>
                  <a:pt x="188" y="184"/>
                  <a:pt x="189" y="183"/>
                </a:cubicBezTo>
                <a:cubicBezTo>
                  <a:pt x="188" y="183"/>
                  <a:pt x="187" y="183"/>
                  <a:pt x="186" y="183"/>
                </a:cubicBezTo>
                <a:close/>
                <a:moveTo>
                  <a:pt x="67" y="66"/>
                </a:moveTo>
                <a:cubicBezTo>
                  <a:pt x="67" y="66"/>
                  <a:pt x="67" y="66"/>
                  <a:pt x="66" y="66"/>
                </a:cubicBezTo>
                <a:cubicBezTo>
                  <a:pt x="66" y="67"/>
                  <a:pt x="65" y="69"/>
                  <a:pt x="65" y="70"/>
                </a:cubicBezTo>
                <a:cubicBezTo>
                  <a:pt x="66" y="70"/>
                  <a:pt x="66" y="69"/>
                  <a:pt x="66" y="69"/>
                </a:cubicBezTo>
                <a:cubicBezTo>
                  <a:pt x="66" y="69"/>
                  <a:pt x="67" y="69"/>
                  <a:pt x="67" y="68"/>
                </a:cubicBezTo>
                <a:cubicBezTo>
                  <a:pt x="67" y="68"/>
                  <a:pt x="67" y="67"/>
                  <a:pt x="67" y="66"/>
                </a:cubicBezTo>
                <a:close/>
                <a:moveTo>
                  <a:pt x="147" y="266"/>
                </a:moveTo>
                <a:cubicBezTo>
                  <a:pt x="147" y="265"/>
                  <a:pt x="147" y="265"/>
                  <a:pt x="146" y="265"/>
                </a:cubicBezTo>
                <a:cubicBezTo>
                  <a:pt x="145" y="265"/>
                  <a:pt x="145" y="265"/>
                  <a:pt x="144" y="265"/>
                </a:cubicBezTo>
                <a:cubicBezTo>
                  <a:pt x="143" y="266"/>
                  <a:pt x="143" y="266"/>
                  <a:pt x="143" y="267"/>
                </a:cubicBezTo>
                <a:cubicBezTo>
                  <a:pt x="145" y="266"/>
                  <a:pt x="146" y="266"/>
                  <a:pt x="147" y="266"/>
                </a:cubicBezTo>
                <a:close/>
                <a:moveTo>
                  <a:pt x="200" y="232"/>
                </a:moveTo>
                <a:cubicBezTo>
                  <a:pt x="200" y="232"/>
                  <a:pt x="200" y="231"/>
                  <a:pt x="200" y="231"/>
                </a:cubicBezTo>
                <a:cubicBezTo>
                  <a:pt x="199" y="233"/>
                  <a:pt x="198" y="235"/>
                  <a:pt x="197" y="238"/>
                </a:cubicBezTo>
                <a:cubicBezTo>
                  <a:pt x="197" y="238"/>
                  <a:pt x="197" y="238"/>
                  <a:pt x="197" y="238"/>
                </a:cubicBezTo>
                <a:cubicBezTo>
                  <a:pt x="198" y="236"/>
                  <a:pt x="199" y="234"/>
                  <a:pt x="200" y="232"/>
                </a:cubicBezTo>
                <a:close/>
                <a:moveTo>
                  <a:pt x="198" y="196"/>
                </a:moveTo>
                <a:cubicBezTo>
                  <a:pt x="198" y="196"/>
                  <a:pt x="198" y="197"/>
                  <a:pt x="198" y="197"/>
                </a:cubicBezTo>
                <a:cubicBezTo>
                  <a:pt x="199" y="197"/>
                  <a:pt x="199" y="197"/>
                  <a:pt x="200" y="197"/>
                </a:cubicBezTo>
                <a:cubicBezTo>
                  <a:pt x="200" y="197"/>
                  <a:pt x="200" y="197"/>
                  <a:pt x="200" y="197"/>
                </a:cubicBezTo>
                <a:cubicBezTo>
                  <a:pt x="201" y="196"/>
                  <a:pt x="201" y="195"/>
                  <a:pt x="202" y="195"/>
                </a:cubicBezTo>
                <a:cubicBezTo>
                  <a:pt x="202" y="195"/>
                  <a:pt x="202" y="195"/>
                  <a:pt x="202" y="195"/>
                </a:cubicBezTo>
                <a:cubicBezTo>
                  <a:pt x="200" y="195"/>
                  <a:pt x="199" y="196"/>
                  <a:pt x="198" y="196"/>
                </a:cubicBezTo>
                <a:close/>
                <a:moveTo>
                  <a:pt x="17" y="73"/>
                </a:moveTo>
                <a:cubicBezTo>
                  <a:pt x="16" y="72"/>
                  <a:pt x="17" y="72"/>
                  <a:pt x="18" y="71"/>
                </a:cubicBezTo>
                <a:cubicBezTo>
                  <a:pt x="17" y="71"/>
                  <a:pt x="16" y="71"/>
                  <a:pt x="16" y="71"/>
                </a:cubicBezTo>
                <a:cubicBezTo>
                  <a:pt x="15" y="72"/>
                  <a:pt x="15" y="73"/>
                  <a:pt x="15" y="74"/>
                </a:cubicBezTo>
                <a:cubicBezTo>
                  <a:pt x="15" y="74"/>
                  <a:pt x="15" y="74"/>
                  <a:pt x="15" y="74"/>
                </a:cubicBezTo>
                <a:cubicBezTo>
                  <a:pt x="16" y="73"/>
                  <a:pt x="16" y="73"/>
                  <a:pt x="17" y="73"/>
                </a:cubicBezTo>
                <a:close/>
                <a:moveTo>
                  <a:pt x="27" y="206"/>
                </a:moveTo>
                <a:cubicBezTo>
                  <a:pt x="27" y="206"/>
                  <a:pt x="27" y="206"/>
                  <a:pt x="27" y="206"/>
                </a:cubicBezTo>
                <a:cubicBezTo>
                  <a:pt x="27" y="204"/>
                  <a:pt x="27" y="202"/>
                  <a:pt x="27" y="200"/>
                </a:cubicBezTo>
                <a:cubicBezTo>
                  <a:pt x="27" y="200"/>
                  <a:pt x="27" y="200"/>
                  <a:pt x="27" y="200"/>
                </a:cubicBezTo>
                <a:cubicBezTo>
                  <a:pt x="27" y="200"/>
                  <a:pt x="26" y="201"/>
                  <a:pt x="26" y="202"/>
                </a:cubicBezTo>
                <a:cubicBezTo>
                  <a:pt x="26" y="203"/>
                  <a:pt x="27" y="204"/>
                  <a:pt x="27" y="206"/>
                </a:cubicBezTo>
                <a:close/>
                <a:moveTo>
                  <a:pt x="223" y="32"/>
                </a:moveTo>
                <a:cubicBezTo>
                  <a:pt x="223" y="32"/>
                  <a:pt x="223" y="32"/>
                  <a:pt x="223" y="32"/>
                </a:cubicBezTo>
                <a:cubicBezTo>
                  <a:pt x="222" y="33"/>
                  <a:pt x="221" y="34"/>
                  <a:pt x="220" y="36"/>
                </a:cubicBezTo>
                <a:cubicBezTo>
                  <a:pt x="220" y="36"/>
                  <a:pt x="220" y="36"/>
                  <a:pt x="220" y="36"/>
                </a:cubicBezTo>
                <a:cubicBezTo>
                  <a:pt x="220" y="36"/>
                  <a:pt x="220" y="36"/>
                  <a:pt x="220" y="36"/>
                </a:cubicBezTo>
                <a:cubicBezTo>
                  <a:pt x="221" y="35"/>
                  <a:pt x="222" y="33"/>
                  <a:pt x="223" y="32"/>
                </a:cubicBezTo>
                <a:close/>
                <a:moveTo>
                  <a:pt x="85" y="255"/>
                </a:moveTo>
                <a:cubicBezTo>
                  <a:pt x="85" y="255"/>
                  <a:pt x="86" y="254"/>
                  <a:pt x="86" y="254"/>
                </a:cubicBezTo>
                <a:cubicBezTo>
                  <a:pt x="84" y="254"/>
                  <a:pt x="84" y="254"/>
                  <a:pt x="83" y="254"/>
                </a:cubicBezTo>
                <a:cubicBezTo>
                  <a:pt x="83" y="255"/>
                  <a:pt x="84" y="255"/>
                  <a:pt x="84" y="256"/>
                </a:cubicBezTo>
                <a:cubicBezTo>
                  <a:pt x="85" y="256"/>
                  <a:pt x="85" y="255"/>
                  <a:pt x="85" y="255"/>
                </a:cubicBezTo>
                <a:close/>
                <a:moveTo>
                  <a:pt x="17" y="197"/>
                </a:moveTo>
                <a:cubicBezTo>
                  <a:pt x="17" y="196"/>
                  <a:pt x="17" y="191"/>
                  <a:pt x="17" y="190"/>
                </a:cubicBezTo>
                <a:cubicBezTo>
                  <a:pt x="17" y="190"/>
                  <a:pt x="16" y="191"/>
                  <a:pt x="16" y="191"/>
                </a:cubicBezTo>
                <a:cubicBezTo>
                  <a:pt x="17" y="193"/>
                  <a:pt x="17" y="195"/>
                  <a:pt x="17" y="197"/>
                </a:cubicBezTo>
                <a:close/>
                <a:moveTo>
                  <a:pt x="19" y="84"/>
                </a:moveTo>
                <a:cubicBezTo>
                  <a:pt x="19" y="82"/>
                  <a:pt x="19" y="80"/>
                  <a:pt x="20" y="79"/>
                </a:cubicBezTo>
                <a:cubicBezTo>
                  <a:pt x="18" y="80"/>
                  <a:pt x="18" y="81"/>
                  <a:pt x="18" y="83"/>
                </a:cubicBezTo>
                <a:cubicBezTo>
                  <a:pt x="18" y="83"/>
                  <a:pt x="18" y="84"/>
                  <a:pt x="19" y="84"/>
                </a:cubicBezTo>
                <a:close/>
                <a:moveTo>
                  <a:pt x="53" y="245"/>
                </a:moveTo>
                <a:cubicBezTo>
                  <a:pt x="52" y="246"/>
                  <a:pt x="51" y="246"/>
                  <a:pt x="51" y="247"/>
                </a:cubicBezTo>
                <a:cubicBezTo>
                  <a:pt x="52" y="247"/>
                  <a:pt x="53" y="247"/>
                  <a:pt x="54" y="247"/>
                </a:cubicBezTo>
                <a:cubicBezTo>
                  <a:pt x="53" y="246"/>
                  <a:pt x="53" y="246"/>
                  <a:pt x="53" y="245"/>
                </a:cubicBezTo>
                <a:close/>
                <a:moveTo>
                  <a:pt x="79" y="76"/>
                </a:moveTo>
                <a:cubicBezTo>
                  <a:pt x="81" y="76"/>
                  <a:pt x="82" y="76"/>
                  <a:pt x="83" y="76"/>
                </a:cubicBezTo>
                <a:cubicBezTo>
                  <a:pt x="81" y="75"/>
                  <a:pt x="81" y="74"/>
                  <a:pt x="79" y="76"/>
                </a:cubicBezTo>
                <a:close/>
                <a:moveTo>
                  <a:pt x="202" y="223"/>
                </a:moveTo>
                <a:cubicBezTo>
                  <a:pt x="202" y="222"/>
                  <a:pt x="203" y="222"/>
                  <a:pt x="203" y="221"/>
                </a:cubicBezTo>
                <a:cubicBezTo>
                  <a:pt x="202" y="221"/>
                  <a:pt x="201" y="221"/>
                  <a:pt x="200" y="223"/>
                </a:cubicBezTo>
                <a:cubicBezTo>
                  <a:pt x="201" y="223"/>
                  <a:pt x="201" y="223"/>
                  <a:pt x="202" y="223"/>
                </a:cubicBezTo>
                <a:close/>
                <a:moveTo>
                  <a:pt x="200" y="202"/>
                </a:moveTo>
                <a:cubicBezTo>
                  <a:pt x="200" y="202"/>
                  <a:pt x="200" y="202"/>
                  <a:pt x="200" y="202"/>
                </a:cubicBezTo>
                <a:cubicBezTo>
                  <a:pt x="201" y="202"/>
                  <a:pt x="201" y="202"/>
                  <a:pt x="202" y="201"/>
                </a:cubicBezTo>
                <a:cubicBezTo>
                  <a:pt x="202" y="201"/>
                  <a:pt x="202" y="200"/>
                  <a:pt x="202" y="199"/>
                </a:cubicBezTo>
                <a:cubicBezTo>
                  <a:pt x="201" y="200"/>
                  <a:pt x="200" y="201"/>
                  <a:pt x="200" y="202"/>
                </a:cubicBezTo>
                <a:close/>
                <a:moveTo>
                  <a:pt x="180" y="184"/>
                </a:moveTo>
                <a:cubicBezTo>
                  <a:pt x="180" y="184"/>
                  <a:pt x="180" y="183"/>
                  <a:pt x="180" y="183"/>
                </a:cubicBezTo>
                <a:cubicBezTo>
                  <a:pt x="181" y="182"/>
                  <a:pt x="180" y="182"/>
                  <a:pt x="180" y="181"/>
                </a:cubicBezTo>
                <a:cubicBezTo>
                  <a:pt x="180" y="181"/>
                  <a:pt x="180" y="181"/>
                  <a:pt x="179" y="181"/>
                </a:cubicBezTo>
                <a:cubicBezTo>
                  <a:pt x="179" y="182"/>
                  <a:pt x="179" y="183"/>
                  <a:pt x="180" y="184"/>
                </a:cubicBezTo>
                <a:close/>
                <a:moveTo>
                  <a:pt x="99" y="259"/>
                </a:moveTo>
                <a:cubicBezTo>
                  <a:pt x="100" y="261"/>
                  <a:pt x="102" y="261"/>
                  <a:pt x="104" y="261"/>
                </a:cubicBezTo>
                <a:cubicBezTo>
                  <a:pt x="102" y="260"/>
                  <a:pt x="101" y="260"/>
                  <a:pt x="99" y="259"/>
                </a:cubicBezTo>
                <a:close/>
                <a:moveTo>
                  <a:pt x="15" y="228"/>
                </a:moveTo>
                <a:cubicBezTo>
                  <a:pt x="15" y="228"/>
                  <a:pt x="15" y="229"/>
                  <a:pt x="15" y="229"/>
                </a:cubicBezTo>
                <a:cubicBezTo>
                  <a:pt x="14" y="230"/>
                  <a:pt x="15" y="231"/>
                  <a:pt x="15" y="232"/>
                </a:cubicBezTo>
                <a:cubicBezTo>
                  <a:pt x="16" y="231"/>
                  <a:pt x="16" y="230"/>
                  <a:pt x="15" y="228"/>
                </a:cubicBezTo>
                <a:close/>
                <a:moveTo>
                  <a:pt x="232" y="19"/>
                </a:moveTo>
                <a:cubicBezTo>
                  <a:pt x="231" y="20"/>
                  <a:pt x="231" y="20"/>
                  <a:pt x="230" y="21"/>
                </a:cubicBezTo>
                <a:cubicBezTo>
                  <a:pt x="230" y="21"/>
                  <a:pt x="231" y="22"/>
                  <a:pt x="231" y="22"/>
                </a:cubicBezTo>
                <a:cubicBezTo>
                  <a:pt x="232" y="21"/>
                  <a:pt x="232" y="21"/>
                  <a:pt x="233" y="20"/>
                </a:cubicBezTo>
                <a:cubicBezTo>
                  <a:pt x="232" y="20"/>
                  <a:pt x="232" y="20"/>
                  <a:pt x="232" y="19"/>
                </a:cubicBezTo>
                <a:close/>
                <a:moveTo>
                  <a:pt x="196" y="252"/>
                </a:moveTo>
                <a:cubicBezTo>
                  <a:pt x="196" y="251"/>
                  <a:pt x="195" y="250"/>
                  <a:pt x="194" y="251"/>
                </a:cubicBezTo>
                <a:cubicBezTo>
                  <a:pt x="193" y="251"/>
                  <a:pt x="193" y="251"/>
                  <a:pt x="192" y="251"/>
                </a:cubicBezTo>
                <a:cubicBezTo>
                  <a:pt x="192" y="251"/>
                  <a:pt x="192" y="252"/>
                  <a:pt x="191" y="252"/>
                </a:cubicBezTo>
                <a:cubicBezTo>
                  <a:pt x="193" y="252"/>
                  <a:pt x="195" y="252"/>
                  <a:pt x="196" y="252"/>
                </a:cubicBezTo>
                <a:close/>
                <a:moveTo>
                  <a:pt x="78" y="74"/>
                </a:moveTo>
                <a:cubicBezTo>
                  <a:pt x="77" y="74"/>
                  <a:pt x="75" y="73"/>
                  <a:pt x="74" y="73"/>
                </a:cubicBezTo>
                <a:cubicBezTo>
                  <a:pt x="75" y="74"/>
                  <a:pt x="76" y="75"/>
                  <a:pt x="77" y="75"/>
                </a:cubicBezTo>
                <a:cubicBezTo>
                  <a:pt x="77" y="75"/>
                  <a:pt x="78" y="74"/>
                  <a:pt x="78" y="74"/>
                </a:cubicBezTo>
                <a:close/>
                <a:moveTo>
                  <a:pt x="81" y="260"/>
                </a:moveTo>
                <a:cubicBezTo>
                  <a:pt x="82" y="262"/>
                  <a:pt x="83" y="261"/>
                  <a:pt x="84" y="261"/>
                </a:cubicBezTo>
                <a:cubicBezTo>
                  <a:pt x="85" y="261"/>
                  <a:pt x="85" y="260"/>
                  <a:pt x="85" y="260"/>
                </a:cubicBezTo>
                <a:cubicBezTo>
                  <a:pt x="84" y="260"/>
                  <a:pt x="82" y="260"/>
                  <a:pt x="81" y="260"/>
                </a:cubicBezTo>
                <a:close/>
                <a:moveTo>
                  <a:pt x="79" y="71"/>
                </a:moveTo>
                <a:cubicBezTo>
                  <a:pt x="79" y="71"/>
                  <a:pt x="79" y="71"/>
                  <a:pt x="79" y="71"/>
                </a:cubicBezTo>
                <a:cubicBezTo>
                  <a:pt x="80" y="71"/>
                  <a:pt x="80" y="71"/>
                  <a:pt x="80" y="72"/>
                </a:cubicBezTo>
                <a:cubicBezTo>
                  <a:pt x="81" y="72"/>
                  <a:pt x="82" y="72"/>
                  <a:pt x="83" y="72"/>
                </a:cubicBezTo>
                <a:cubicBezTo>
                  <a:pt x="83" y="72"/>
                  <a:pt x="83" y="71"/>
                  <a:pt x="83" y="71"/>
                </a:cubicBezTo>
                <a:cubicBezTo>
                  <a:pt x="83" y="71"/>
                  <a:pt x="83" y="71"/>
                  <a:pt x="83" y="71"/>
                </a:cubicBezTo>
                <a:cubicBezTo>
                  <a:pt x="81" y="71"/>
                  <a:pt x="80" y="71"/>
                  <a:pt x="79" y="71"/>
                </a:cubicBezTo>
                <a:close/>
                <a:moveTo>
                  <a:pt x="47" y="253"/>
                </a:moveTo>
                <a:cubicBezTo>
                  <a:pt x="47" y="254"/>
                  <a:pt x="47" y="254"/>
                  <a:pt x="47" y="254"/>
                </a:cubicBezTo>
                <a:cubicBezTo>
                  <a:pt x="48" y="254"/>
                  <a:pt x="49" y="254"/>
                  <a:pt x="51" y="253"/>
                </a:cubicBezTo>
                <a:cubicBezTo>
                  <a:pt x="50" y="253"/>
                  <a:pt x="50" y="253"/>
                  <a:pt x="50" y="252"/>
                </a:cubicBezTo>
                <a:cubicBezTo>
                  <a:pt x="49" y="253"/>
                  <a:pt x="48" y="253"/>
                  <a:pt x="47" y="253"/>
                </a:cubicBezTo>
                <a:close/>
                <a:moveTo>
                  <a:pt x="46" y="196"/>
                </a:moveTo>
                <a:cubicBezTo>
                  <a:pt x="45" y="197"/>
                  <a:pt x="46" y="200"/>
                  <a:pt x="46" y="200"/>
                </a:cubicBezTo>
                <a:cubicBezTo>
                  <a:pt x="46" y="200"/>
                  <a:pt x="47" y="200"/>
                  <a:pt x="47" y="199"/>
                </a:cubicBezTo>
                <a:cubicBezTo>
                  <a:pt x="46" y="198"/>
                  <a:pt x="46" y="197"/>
                  <a:pt x="46" y="196"/>
                </a:cubicBezTo>
                <a:cubicBezTo>
                  <a:pt x="46" y="196"/>
                  <a:pt x="46" y="196"/>
                  <a:pt x="46" y="196"/>
                </a:cubicBezTo>
                <a:close/>
                <a:moveTo>
                  <a:pt x="233" y="199"/>
                </a:moveTo>
                <a:cubicBezTo>
                  <a:pt x="233" y="198"/>
                  <a:pt x="233" y="197"/>
                  <a:pt x="233" y="196"/>
                </a:cubicBezTo>
                <a:cubicBezTo>
                  <a:pt x="233" y="196"/>
                  <a:pt x="232" y="196"/>
                  <a:pt x="232" y="197"/>
                </a:cubicBezTo>
                <a:cubicBezTo>
                  <a:pt x="232" y="198"/>
                  <a:pt x="231" y="199"/>
                  <a:pt x="233" y="199"/>
                </a:cubicBezTo>
                <a:close/>
                <a:moveTo>
                  <a:pt x="206" y="18"/>
                </a:moveTo>
                <a:cubicBezTo>
                  <a:pt x="205" y="18"/>
                  <a:pt x="204" y="19"/>
                  <a:pt x="203" y="19"/>
                </a:cubicBezTo>
                <a:cubicBezTo>
                  <a:pt x="203" y="20"/>
                  <a:pt x="204" y="20"/>
                  <a:pt x="204" y="21"/>
                </a:cubicBezTo>
                <a:cubicBezTo>
                  <a:pt x="205" y="20"/>
                  <a:pt x="205" y="19"/>
                  <a:pt x="206" y="18"/>
                </a:cubicBezTo>
                <a:close/>
                <a:moveTo>
                  <a:pt x="202" y="17"/>
                </a:moveTo>
                <a:cubicBezTo>
                  <a:pt x="201" y="16"/>
                  <a:pt x="199" y="16"/>
                  <a:pt x="198" y="16"/>
                </a:cubicBezTo>
                <a:cubicBezTo>
                  <a:pt x="199" y="16"/>
                  <a:pt x="200" y="17"/>
                  <a:pt x="201" y="18"/>
                </a:cubicBezTo>
                <a:cubicBezTo>
                  <a:pt x="202" y="18"/>
                  <a:pt x="202" y="17"/>
                  <a:pt x="202" y="17"/>
                </a:cubicBezTo>
                <a:close/>
                <a:moveTo>
                  <a:pt x="196" y="219"/>
                </a:moveTo>
                <a:cubicBezTo>
                  <a:pt x="195" y="219"/>
                  <a:pt x="195" y="219"/>
                  <a:pt x="195" y="219"/>
                </a:cubicBezTo>
                <a:cubicBezTo>
                  <a:pt x="195" y="219"/>
                  <a:pt x="194" y="220"/>
                  <a:pt x="193" y="221"/>
                </a:cubicBezTo>
                <a:cubicBezTo>
                  <a:pt x="192" y="222"/>
                  <a:pt x="192" y="222"/>
                  <a:pt x="193" y="223"/>
                </a:cubicBezTo>
                <a:cubicBezTo>
                  <a:pt x="194" y="221"/>
                  <a:pt x="195" y="220"/>
                  <a:pt x="196" y="219"/>
                </a:cubicBezTo>
                <a:close/>
                <a:moveTo>
                  <a:pt x="53" y="192"/>
                </a:moveTo>
                <a:cubicBezTo>
                  <a:pt x="54" y="193"/>
                  <a:pt x="54" y="194"/>
                  <a:pt x="55" y="196"/>
                </a:cubicBezTo>
                <a:cubicBezTo>
                  <a:pt x="55" y="194"/>
                  <a:pt x="55" y="192"/>
                  <a:pt x="54" y="192"/>
                </a:cubicBezTo>
                <a:cubicBezTo>
                  <a:pt x="54" y="192"/>
                  <a:pt x="54" y="192"/>
                  <a:pt x="53" y="192"/>
                </a:cubicBezTo>
                <a:close/>
                <a:moveTo>
                  <a:pt x="36" y="256"/>
                </a:moveTo>
                <a:cubicBezTo>
                  <a:pt x="36" y="256"/>
                  <a:pt x="36" y="256"/>
                  <a:pt x="36" y="256"/>
                </a:cubicBezTo>
                <a:cubicBezTo>
                  <a:pt x="37" y="257"/>
                  <a:pt x="37" y="257"/>
                  <a:pt x="38" y="257"/>
                </a:cubicBezTo>
                <a:cubicBezTo>
                  <a:pt x="39" y="257"/>
                  <a:pt x="40" y="258"/>
                  <a:pt x="41" y="257"/>
                </a:cubicBezTo>
                <a:cubicBezTo>
                  <a:pt x="40" y="257"/>
                  <a:pt x="39" y="256"/>
                  <a:pt x="39" y="256"/>
                </a:cubicBezTo>
                <a:cubicBezTo>
                  <a:pt x="38" y="256"/>
                  <a:pt x="37" y="256"/>
                  <a:pt x="36" y="256"/>
                </a:cubicBezTo>
                <a:close/>
                <a:moveTo>
                  <a:pt x="59" y="29"/>
                </a:moveTo>
                <a:cubicBezTo>
                  <a:pt x="59" y="29"/>
                  <a:pt x="59" y="29"/>
                  <a:pt x="59" y="29"/>
                </a:cubicBezTo>
                <a:cubicBezTo>
                  <a:pt x="58" y="29"/>
                  <a:pt x="57" y="29"/>
                  <a:pt x="57" y="30"/>
                </a:cubicBezTo>
                <a:cubicBezTo>
                  <a:pt x="57" y="30"/>
                  <a:pt x="57" y="31"/>
                  <a:pt x="57" y="32"/>
                </a:cubicBezTo>
                <a:cubicBezTo>
                  <a:pt x="57" y="32"/>
                  <a:pt x="57" y="32"/>
                  <a:pt x="57" y="32"/>
                </a:cubicBezTo>
                <a:cubicBezTo>
                  <a:pt x="58" y="31"/>
                  <a:pt x="58" y="30"/>
                  <a:pt x="59" y="29"/>
                </a:cubicBezTo>
                <a:close/>
                <a:moveTo>
                  <a:pt x="21" y="170"/>
                </a:moveTo>
                <a:cubicBezTo>
                  <a:pt x="21" y="170"/>
                  <a:pt x="21" y="170"/>
                  <a:pt x="21" y="170"/>
                </a:cubicBezTo>
                <a:cubicBezTo>
                  <a:pt x="21" y="171"/>
                  <a:pt x="21" y="172"/>
                  <a:pt x="21" y="173"/>
                </a:cubicBezTo>
                <a:cubicBezTo>
                  <a:pt x="21" y="173"/>
                  <a:pt x="21" y="174"/>
                  <a:pt x="21" y="175"/>
                </a:cubicBezTo>
                <a:cubicBezTo>
                  <a:pt x="22" y="175"/>
                  <a:pt x="22" y="175"/>
                  <a:pt x="22" y="174"/>
                </a:cubicBezTo>
                <a:cubicBezTo>
                  <a:pt x="22" y="173"/>
                  <a:pt x="21" y="171"/>
                  <a:pt x="21" y="170"/>
                </a:cubicBezTo>
                <a:close/>
                <a:moveTo>
                  <a:pt x="38" y="68"/>
                </a:moveTo>
                <a:cubicBezTo>
                  <a:pt x="37" y="68"/>
                  <a:pt x="37" y="68"/>
                  <a:pt x="36" y="68"/>
                </a:cubicBezTo>
                <a:cubicBezTo>
                  <a:pt x="36" y="69"/>
                  <a:pt x="36" y="69"/>
                  <a:pt x="35" y="70"/>
                </a:cubicBezTo>
                <a:cubicBezTo>
                  <a:pt x="36" y="70"/>
                  <a:pt x="37" y="70"/>
                  <a:pt x="37" y="70"/>
                </a:cubicBezTo>
                <a:cubicBezTo>
                  <a:pt x="37" y="69"/>
                  <a:pt x="38" y="69"/>
                  <a:pt x="38" y="68"/>
                </a:cubicBezTo>
                <a:close/>
                <a:moveTo>
                  <a:pt x="231" y="177"/>
                </a:moveTo>
                <a:cubicBezTo>
                  <a:pt x="231" y="177"/>
                  <a:pt x="231" y="177"/>
                  <a:pt x="231" y="177"/>
                </a:cubicBezTo>
                <a:cubicBezTo>
                  <a:pt x="232" y="177"/>
                  <a:pt x="233" y="177"/>
                  <a:pt x="234" y="177"/>
                </a:cubicBezTo>
                <a:cubicBezTo>
                  <a:pt x="234" y="177"/>
                  <a:pt x="234" y="177"/>
                  <a:pt x="234" y="177"/>
                </a:cubicBezTo>
                <a:cubicBezTo>
                  <a:pt x="234" y="177"/>
                  <a:pt x="234" y="176"/>
                  <a:pt x="234" y="176"/>
                </a:cubicBezTo>
                <a:cubicBezTo>
                  <a:pt x="233" y="176"/>
                  <a:pt x="232" y="176"/>
                  <a:pt x="231" y="177"/>
                </a:cubicBezTo>
                <a:cubicBezTo>
                  <a:pt x="231" y="177"/>
                  <a:pt x="231" y="177"/>
                  <a:pt x="231" y="177"/>
                </a:cubicBezTo>
                <a:close/>
                <a:moveTo>
                  <a:pt x="59" y="218"/>
                </a:moveTo>
                <a:cubicBezTo>
                  <a:pt x="59" y="216"/>
                  <a:pt x="58" y="215"/>
                  <a:pt x="58" y="214"/>
                </a:cubicBezTo>
                <a:cubicBezTo>
                  <a:pt x="58" y="214"/>
                  <a:pt x="58" y="214"/>
                  <a:pt x="58" y="214"/>
                </a:cubicBezTo>
                <a:cubicBezTo>
                  <a:pt x="58" y="215"/>
                  <a:pt x="58" y="216"/>
                  <a:pt x="58" y="217"/>
                </a:cubicBezTo>
                <a:cubicBezTo>
                  <a:pt x="58" y="217"/>
                  <a:pt x="58" y="217"/>
                  <a:pt x="59" y="218"/>
                </a:cubicBezTo>
                <a:close/>
                <a:moveTo>
                  <a:pt x="75" y="9"/>
                </a:moveTo>
                <a:cubicBezTo>
                  <a:pt x="75" y="9"/>
                  <a:pt x="76" y="9"/>
                  <a:pt x="76" y="9"/>
                </a:cubicBezTo>
                <a:cubicBezTo>
                  <a:pt x="76" y="8"/>
                  <a:pt x="76" y="8"/>
                  <a:pt x="77" y="7"/>
                </a:cubicBezTo>
                <a:cubicBezTo>
                  <a:pt x="76" y="7"/>
                  <a:pt x="75" y="7"/>
                  <a:pt x="74" y="8"/>
                </a:cubicBezTo>
                <a:cubicBezTo>
                  <a:pt x="74" y="8"/>
                  <a:pt x="75" y="9"/>
                  <a:pt x="75" y="9"/>
                </a:cubicBezTo>
                <a:close/>
                <a:moveTo>
                  <a:pt x="231" y="230"/>
                </a:moveTo>
                <a:cubicBezTo>
                  <a:pt x="230" y="231"/>
                  <a:pt x="230" y="232"/>
                  <a:pt x="229" y="233"/>
                </a:cubicBezTo>
                <a:cubicBezTo>
                  <a:pt x="229" y="233"/>
                  <a:pt x="229" y="234"/>
                  <a:pt x="229" y="234"/>
                </a:cubicBezTo>
                <a:cubicBezTo>
                  <a:pt x="230" y="233"/>
                  <a:pt x="231" y="232"/>
                  <a:pt x="231" y="230"/>
                </a:cubicBezTo>
                <a:close/>
                <a:moveTo>
                  <a:pt x="27" y="194"/>
                </a:moveTo>
                <a:cubicBezTo>
                  <a:pt x="26" y="194"/>
                  <a:pt x="26" y="194"/>
                  <a:pt x="25" y="195"/>
                </a:cubicBezTo>
                <a:cubicBezTo>
                  <a:pt x="25" y="195"/>
                  <a:pt x="25" y="195"/>
                  <a:pt x="25" y="195"/>
                </a:cubicBezTo>
                <a:cubicBezTo>
                  <a:pt x="25" y="196"/>
                  <a:pt x="25" y="196"/>
                  <a:pt x="25" y="197"/>
                </a:cubicBezTo>
                <a:cubicBezTo>
                  <a:pt x="26" y="196"/>
                  <a:pt x="27" y="195"/>
                  <a:pt x="27" y="194"/>
                </a:cubicBezTo>
                <a:close/>
                <a:moveTo>
                  <a:pt x="86" y="34"/>
                </a:moveTo>
                <a:cubicBezTo>
                  <a:pt x="86" y="32"/>
                  <a:pt x="86" y="30"/>
                  <a:pt x="86" y="28"/>
                </a:cubicBezTo>
                <a:cubicBezTo>
                  <a:pt x="86" y="30"/>
                  <a:pt x="85" y="32"/>
                  <a:pt x="86" y="34"/>
                </a:cubicBezTo>
                <a:close/>
                <a:moveTo>
                  <a:pt x="43" y="239"/>
                </a:moveTo>
                <a:cubicBezTo>
                  <a:pt x="43" y="240"/>
                  <a:pt x="43" y="242"/>
                  <a:pt x="43" y="243"/>
                </a:cubicBezTo>
                <a:cubicBezTo>
                  <a:pt x="43" y="243"/>
                  <a:pt x="44" y="243"/>
                  <a:pt x="44" y="243"/>
                </a:cubicBezTo>
                <a:cubicBezTo>
                  <a:pt x="44" y="241"/>
                  <a:pt x="43" y="240"/>
                  <a:pt x="43" y="239"/>
                </a:cubicBezTo>
                <a:close/>
                <a:moveTo>
                  <a:pt x="65" y="247"/>
                </a:moveTo>
                <a:cubicBezTo>
                  <a:pt x="66" y="248"/>
                  <a:pt x="66" y="248"/>
                  <a:pt x="68" y="248"/>
                </a:cubicBezTo>
                <a:cubicBezTo>
                  <a:pt x="68" y="247"/>
                  <a:pt x="68" y="247"/>
                  <a:pt x="68" y="246"/>
                </a:cubicBezTo>
                <a:cubicBezTo>
                  <a:pt x="67" y="247"/>
                  <a:pt x="66" y="247"/>
                  <a:pt x="65" y="247"/>
                </a:cubicBezTo>
                <a:close/>
                <a:moveTo>
                  <a:pt x="95" y="10"/>
                </a:moveTo>
                <a:cubicBezTo>
                  <a:pt x="94" y="10"/>
                  <a:pt x="93" y="11"/>
                  <a:pt x="92" y="12"/>
                </a:cubicBezTo>
                <a:cubicBezTo>
                  <a:pt x="92" y="12"/>
                  <a:pt x="93" y="12"/>
                  <a:pt x="93" y="12"/>
                </a:cubicBezTo>
                <a:cubicBezTo>
                  <a:pt x="94" y="11"/>
                  <a:pt x="94" y="11"/>
                  <a:pt x="95" y="11"/>
                </a:cubicBezTo>
                <a:cubicBezTo>
                  <a:pt x="95" y="11"/>
                  <a:pt x="95" y="10"/>
                  <a:pt x="95" y="10"/>
                </a:cubicBezTo>
                <a:close/>
                <a:moveTo>
                  <a:pt x="181" y="250"/>
                </a:moveTo>
                <a:cubicBezTo>
                  <a:pt x="180" y="250"/>
                  <a:pt x="180" y="251"/>
                  <a:pt x="179" y="251"/>
                </a:cubicBezTo>
                <a:cubicBezTo>
                  <a:pt x="179" y="251"/>
                  <a:pt x="179" y="251"/>
                  <a:pt x="179" y="252"/>
                </a:cubicBezTo>
                <a:cubicBezTo>
                  <a:pt x="179" y="252"/>
                  <a:pt x="180" y="252"/>
                  <a:pt x="181" y="251"/>
                </a:cubicBezTo>
                <a:cubicBezTo>
                  <a:pt x="181" y="251"/>
                  <a:pt x="181" y="251"/>
                  <a:pt x="181" y="250"/>
                </a:cubicBezTo>
                <a:close/>
                <a:moveTo>
                  <a:pt x="206" y="193"/>
                </a:moveTo>
                <a:cubicBezTo>
                  <a:pt x="205" y="194"/>
                  <a:pt x="205" y="194"/>
                  <a:pt x="205" y="194"/>
                </a:cubicBezTo>
                <a:cubicBezTo>
                  <a:pt x="205" y="195"/>
                  <a:pt x="205" y="195"/>
                  <a:pt x="206" y="196"/>
                </a:cubicBezTo>
                <a:cubicBezTo>
                  <a:pt x="206" y="196"/>
                  <a:pt x="206" y="197"/>
                  <a:pt x="207" y="197"/>
                </a:cubicBezTo>
                <a:cubicBezTo>
                  <a:pt x="207" y="196"/>
                  <a:pt x="206" y="195"/>
                  <a:pt x="206" y="193"/>
                </a:cubicBezTo>
                <a:close/>
                <a:moveTo>
                  <a:pt x="218" y="61"/>
                </a:moveTo>
                <a:cubicBezTo>
                  <a:pt x="216" y="63"/>
                  <a:pt x="216" y="63"/>
                  <a:pt x="217" y="65"/>
                </a:cubicBezTo>
                <a:cubicBezTo>
                  <a:pt x="217" y="64"/>
                  <a:pt x="218" y="63"/>
                  <a:pt x="218" y="61"/>
                </a:cubicBezTo>
                <a:close/>
                <a:moveTo>
                  <a:pt x="243" y="196"/>
                </a:moveTo>
                <a:cubicBezTo>
                  <a:pt x="243" y="195"/>
                  <a:pt x="242" y="195"/>
                  <a:pt x="242" y="195"/>
                </a:cubicBezTo>
                <a:cubicBezTo>
                  <a:pt x="242" y="196"/>
                  <a:pt x="242" y="197"/>
                  <a:pt x="242" y="199"/>
                </a:cubicBezTo>
                <a:cubicBezTo>
                  <a:pt x="243" y="199"/>
                  <a:pt x="243" y="199"/>
                  <a:pt x="243" y="199"/>
                </a:cubicBezTo>
                <a:cubicBezTo>
                  <a:pt x="243" y="198"/>
                  <a:pt x="243" y="197"/>
                  <a:pt x="243" y="196"/>
                </a:cubicBezTo>
                <a:close/>
                <a:moveTo>
                  <a:pt x="89" y="221"/>
                </a:moveTo>
                <a:cubicBezTo>
                  <a:pt x="89" y="221"/>
                  <a:pt x="89" y="221"/>
                  <a:pt x="88" y="221"/>
                </a:cubicBezTo>
                <a:cubicBezTo>
                  <a:pt x="89" y="223"/>
                  <a:pt x="88" y="225"/>
                  <a:pt x="89" y="228"/>
                </a:cubicBezTo>
                <a:cubicBezTo>
                  <a:pt x="89" y="226"/>
                  <a:pt x="89" y="223"/>
                  <a:pt x="89" y="221"/>
                </a:cubicBezTo>
                <a:cubicBezTo>
                  <a:pt x="89" y="221"/>
                  <a:pt x="89" y="221"/>
                  <a:pt x="89" y="221"/>
                </a:cubicBezTo>
                <a:close/>
                <a:moveTo>
                  <a:pt x="14" y="185"/>
                </a:moveTo>
                <a:cubicBezTo>
                  <a:pt x="13" y="185"/>
                  <a:pt x="13" y="185"/>
                  <a:pt x="13" y="185"/>
                </a:cubicBezTo>
                <a:cubicBezTo>
                  <a:pt x="13" y="187"/>
                  <a:pt x="13" y="189"/>
                  <a:pt x="13" y="191"/>
                </a:cubicBezTo>
                <a:cubicBezTo>
                  <a:pt x="14" y="190"/>
                  <a:pt x="14" y="190"/>
                  <a:pt x="14" y="189"/>
                </a:cubicBezTo>
                <a:cubicBezTo>
                  <a:pt x="14" y="188"/>
                  <a:pt x="14" y="186"/>
                  <a:pt x="14" y="185"/>
                </a:cubicBezTo>
                <a:close/>
                <a:moveTo>
                  <a:pt x="35" y="79"/>
                </a:moveTo>
                <a:cubicBezTo>
                  <a:pt x="37" y="79"/>
                  <a:pt x="41" y="79"/>
                  <a:pt x="41" y="79"/>
                </a:cubicBezTo>
                <a:cubicBezTo>
                  <a:pt x="39" y="79"/>
                  <a:pt x="37" y="79"/>
                  <a:pt x="35" y="79"/>
                </a:cubicBezTo>
                <a:cubicBezTo>
                  <a:pt x="35" y="79"/>
                  <a:pt x="35" y="79"/>
                  <a:pt x="35" y="79"/>
                </a:cubicBezTo>
                <a:close/>
                <a:moveTo>
                  <a:pt x="212" y="7"/>
                </a:moveTo>
                <a:cubicBezTo>
                  <a:pt x="210" y="6"/>
                  <a:pt x="209" y="6"/>
                  <a:pt x="207" y="6"/>
                </a:cubicBezTo>
                <a:cubicBezTo>
                  <a:pt x="208" y="6"/>
                  <a:pt x="209" y="7"/>
                  <a:pt x="209" y="7"/>
                </a:cubicBezTo>
                <a:cubicBezTo>
                  <a:pt x="210" y="7"/>
                  <a:pt x="211" y="7"/>
                  <a:pt x="212" y="7"/>
                </a:cubicBezTo>
                <a:close/>
                <a:moveTo>
                  <a:pt x="93" y="75"/>
                </a:moveTo>
                <a:cubicBezTo>
                  <a:pt x="93" y="74"/>
                  <a:pt x="93" y="73"/>
                  <a:pt x="93" y="72"/>
                </a:cubicBezTo>
                <a:cubicBezTo>
                  <a:pt x="93" y="72"/>
                  <a:pt x="92" y="72"/>
                  <a:pt x="92" y="72"/>
                </a:cubicBezTo>
                <a:cubicBezTo>
                  <a:pt x="92" y="73"/>
                  <a:pt x="92" y="74"/>
                  <a:pt x="92" y="75"/>
                </a:cubicBezTo>
                <a:cubicBezTo>
                  <a:pt x="92" y="75"/>
                  <a:pt x="92" y="75"/>
                  <a:pt x="92" y="75"/>
                </a:cubicBezTo>
                <a:cubicBezTo>
                  <a:pt x="92" y="75"/>
                  <a:pt x="92" y="75"/>
                  <a:pt x="93" y="75"/>
                </a:cubicBezTo>
                <a:close/>
                <a:moveTo>
                  <a:pt x="236" y="52"/>
                </a:moveTo>
                <a:cubicBezTo>
                  <a:pt x="235" y="53"/>
                  <a:pt x="235" y="55"/>
                  <a:pt x="236" y="56"/>
                </a:cubicBezTo>
                <a:cubicBezTo>
                  <a:pt x="236" y="55"/>
                  <a:pt x="236" y="53"/>
                  <a:pt x="236" y="52"/>
                </a:cubicBezTo>
                <a:close/>
                <a:moveTo>
                  <a:pt x="35" y="26"/>
                </a:moveTo>
                <a:cubicBezTo>
                  <a:pt x="35" y="26"/>
                  <a:pt x="35" y="26"/>
                  <a:pt x="35" y="26"/>
                </a:cubicBezTo>
                <a:cubicBezTo>
                  <a:pt x="35" y="26"/>
                  <a:pt x="35" y="27"/>
                  <a:pt x="35" y="28"/>
                </a:cubicBezTo>
                <a:cubicBezTo>
                  <a:pt x="35" y="29"/>
                  <a:pt x="35" y="30"/>
                  <a:pt x="35" y="31"/>
                </a:cubicBezTo>
                <a:cubicBezTo>
                  <a:pt x="35" y="32"/>
                  <a:pt x="35" y="32"/>
                  <a:pt x="35" y="32"/>
                </a:cubicBezTo>
                <a:cubicBezTo>
                  <a:pt x="35" y="30"/>
                  <a:pt x="35" y="28"/>
                  <a:pt x="35" y="26"/>
                </a:cubicBezTo>
                <a:close/>
                <a:moveTo>
                  <a:pt x="217" y="196"/>
                </a:moveTo>
                <a:cubicBezTo>
                  <a:pt x="216" y="195"/>
                  <a:pt x="216" y="194"/>
                  <a:pt x="215" y="194"/>
                </a:cubicBezTo>
                <a:cubicBezTo>
                  <a:pt x="215" y="195"/>
                  <a:pt x="215" y="195"/>
                  <a:pt x="215" y="196"/>
                </a:cubicBezTo>
                <a:cubicBezTo>
                  <a:pt x="216" y="196"/>
                  <a:pt x="216" y="196"/>
                  <a:pt x="217" y="196"/>
                </a:cubicBezTo>
                <a:close/>
                <a:moveTo>
                  <a:pt x="195" y="254"/>
                </a:moveTo>
                <a:cubicBezTo>
                  <a:pt x="194" y="254"/>
                  <a:pt x="193" y="254"/>
                  <a:pt x="192" y="254"/>
                </a:cubicBezTo>
                <a:cubicBezTo>
                  <a:pt x="193" y="255"/>
                  <a:pt x="194" y="255"/>
                  <a:pt x="195" y="255"/>
                </a:cubicBezTo>
                <a:cubicBezTo>
                  <a:pt x="195" y="255"/>
                  <a:pt x="195" y="255"/>
                  <a:pt x="195" y="254"/>
                </a:cubicBezTo>
                <a:close/>
                <a:moveTo>
                  <a:pt x="38" y="248"/>
                </a:moveTo>
                <a:cubicBezTo>
                  <a:pt x="38" y="248"/>
                  <a:pt x="38" y="248"/>
                  <a:pt x="39" y="248"/>
                </a:cubicBezTo>
                <a:cubicBezTo>
                  <a:pt x="39" y="248"/>
                  <a:pt x="39" y="247"/>
                  <a:pt x="40" y="247"/>
                </a:cubicBezTo>
                <a:cubicBezTo>
                  <a:pt x="39" y="246"/>
                  <a:pt x="39" y="246"/>
                  <a:pt x="39" y="245"/>
                </a:cubicBezTo>
                <a:cubicBezTo>
                  <a:pt x="39" y="246"/>
                  <a:pt x="39" y="247"/>
                  <a:pt x="38" y="248"/>
                </a:cubicBezTo>
                <a:close/>
                <a:moveTo>
                  <a:pt x="90" y="183"/>
                </a:moveTo>
                <a:cubicBezTo>
                  <a:pt x="90" y="185"/>
                  <a:pt x="89" y="188"/>
                  <a:pt x="90" y="189"/>
                </a:cubicBezTo>
                <a:cubicBezTo>
                  <a:pt x="90" y="187"/>
                  <a:pt x="90" y="185"/>
                  <a:pt x="90" y="183"/>
                </a:cubicBezTo>
                <a:close/>
                <a:moveTo>
                  <a:pt x="77" y="235"/>
                </a:moveTo>
                <a:cubicBezTo>
                  <a:pt x="78" y="235"/>
                  <a:pt x="78" y="235"/>
                  <a:pt x="79" y="235"/>
                </a:cubicBezTo>
                <a:cubicBezTo>
                  <a:pt x="78" y="234"/>
                  <a:pt x="78" y="233"/>
                  <a:pt x="78" y="232"/>
                </a:cubicBezTo>
                <a:cubicBezTo>
                  <a:pt x="78" y="232"/>
                  <a:pt x="78" y="232"/>
                  <a:pt x="78" y="232"/>
                </a:cubicBezTo>
                <a:cubicBezTo>
                  <a:pt x="78" y="233"/>
                  <a:pt x="77" y="234"/>
                  <a:pt x="77" y="235"/>
                </a:cubicBezTo>
                <a:close/>
                <a:moveTo>
                  <a:pt x="227" y="43"/>
                </a:moveTo>
                <a:cubicBezTo>
                  <a:pt x="225" y="44"/>
                  <a:pt x="225" y="45"/>
                  <a:pt x="227" y="46"/>
                </a:cubicBezTo>
                <a:cubicBezTo>
                  <a:pt x="227" y="46"/>
                  <a:pt x="227" y="46"/>
                  <a:pt x="227" y="45"/>
                </a:cubicBezTo>
                <a:cubicBezTo>
                  <a:pt x="227" y="45"/>
                  <a:pt x="227" y="44"/>
                  <a:pt x="227" y="43"/>
                </a:cubicBezTo>
                <a:close/>
                <a:moveTo>
                  <a:pt x="150" y="265"/>
                </a:moveTo>
                <a:cubicBezTo>
                  <a:pt x="150" y="265"/>
                  <a:pt x="150" y="265"/>
                  <a:pt x="150" y="265"/>
                </a:cubicBezTo>
                <a:cubicBezTo>
                  <a:pt x="150" y="265"/>
                  <a:pt x="150" y="265"/>
                  <a:pt x="151" y="265"/>
                </a:cubicBezTo>
                <a:cubicBezTo>
                  <a:pt x="151" y="265"/>
                  <a:pt x="152" y="265"/>
                  <a:pt x="153" y="265"/>
                </a:cubicBezTo>
                <a:cubicBezTo>
                  <a:pt x="153" y="265"/>
                  <a:pt x="153" y="265"/>
                  <a:pt x="153" y="264"/>
                </a:cubicBezTo>
                <a:cubicBezTo>
                  <a:pt x="152" y="264"/>
                  <a:pt x="151" y="264"/>
                  <a:pt x="150" y="265"/>
                </a:cubicBezTo>
                <a:close/>
                <a:moveTo>
                  <a:pt x="38" y="51"/>
                </a:moveTo>
                <a:cubicBezTo>
                  <a:pt x="38" y="51"/>
                  <a:pt x="38" y="51"/>
                  <a:pt x="39" y="50"/>
                </a:cubicBezTo>
                <a:cubicBezTo>
                  <a:pt x="39" y="49"/>
                  <a:pt x="39" y="48"/>
                  <a:pt x="39" y="47"/>
                </a:cubicBezTo>
                <a:cubicBezTo>
                  <a:pt x="38" y="48"/>
                  <a:pt x="38" y="49"/>
                  <a:pt x="38" y="51"/>
                </a:cubicBezTo>
                <a:close/>
                <a:moveTo>
                  <a:pt x="6" y="107"/>
                </a:moveTo>
                <a:cubicBezTo>
                  <a:pt x="6" y="109"/>
                  <a:pt x="6" y="111"/>
                  <a:pt x="6" y="113"/>
                </a:cubicBezTo>
                <a:cubicBezTo>
                  <a:pt x="7" y="111"/>
                  <a:pt x="7" y="109"/>
                  <a:pt x="6" y="107"/>
                </a:cubicBezTo>
                <a:close/>
                <a:moveTo>
                  <a:pt x="29" y="260"/>
                </a:moveTo>
                <a:cubicBezTo>
                  <a:pt x="31" y="262"/>
                  <a:pt x="31" y="262"/>
                  <a:pt x="33" y="261"/>
                </a:cubicBezTo>
                <a:cubicBezTo>
                  <a:pt x="33" y="261"/>
                  <a:pt x="33" y="261"/>
                  <a:pt x="33" y="261"/>
                </a:cubicBezTo>
                <a:cubicBezTo>
                  <a:pt x="31" y="261"/>
                  <a:pt x="30" y="261"/>
                  <a:pt x="29" y="260"/>
                </a:cubicBezTo>
                <a:close/>
                <a:moveTo>
                  <a:pt x="202" y="55"/>
                </a:moveTo>
                <a:cubicBezTo>
                  <a:pt x="202" y="54"/>
                  <a:pt x="203" y="53"/>
                  <a:pt x="203" y="52"/>
                </a:cubicBezTo>
                <a:cubicBezTo>
                  <a:pt x="203" y="52"/>
                  <a:pt x="203" y="52"/>
                  <a:pt x="202" y="52"/>
                </a:cubicBezTo>
                <a:cubicBezTo>
                  <a:pt x="201" y="53"/>
                  <a:pt x="201" y="52"/>
                  <a:pt x="202" y="55"/>
                </a:cubicBezTo>
                <a:close/>
                <a:moveTo>
                  <a:pt x="67" y="23"/>
                </a:moveTo>
                <a:cubicBezTo>
                  <a:pt x="66" y="22"/>
                  <a:pt x="65" y="23"/>
                  <a:pt x="65" y="24"/>
                </a:cubicBezTo>
                <a:cubicBezTo>
                  <a:pt x="66" y="24"/>
                  <a:pt x="66" y="24"/>
                  <a:pt x="67" y="23"/>
                </a:cubicBezTo>
                <a:close/>
                <a:moveTo>
                  <a:pt x="38" y="63"/>
                </a:moveTo>
                <a:cubicBezTo>
                  <a:pt x="37" y="63"/>
                  <a:pt x="37" y="64"/>
                  <a:pt x="38" y="64"/>
                </a:cubicBezTo>
                <a:cubicBezTo>
                  <a:pt x="38" y="64"/>
                  <a:pt x="39" y="64"/>
                  <a:pt x="39" y="65"/>
                </a:cubicBezTo>
                <a:cubicBezTo>
                  <a:pt x="40" y="65"/>
                  <a:pt x="40" y="64"/>
                  <a:pt x="40" y="64"/>
                </a:cubicBezTo>
                <a:cubicBezTo>
                  <a:pt x="39" y="64"/>
                  <a:pt x="38" y="63"/>
                  <a:pt x="38" y="63"/>
                </a:cubicBezTo>
                <a:close/>
                <a:moveTo>
                  <a:pt x="51" y="29"/>
                </a:moveTo>
                <a:cubicBezTo>
                  <a:pt x="52" y="29"/>
                  <a:pt x="53" y="28"/>
                  <a:pt x="54" y="28"/>
                </a:cubicBezTo>
                <a:cubicBezTo>
                  <a:pt x="53" y="28"/>
                  <a:pt x="53" y="27"/>
                  <a:pt x="53" y="27"/>
                </a:cubicBezTo>
                <a:cubicBezTo>
                  <a:pt x="52" y="28"/>
                  <a:pt x="51" y="28"/>
                  <a:pt x="51" y="29"/>
                </a:cubicBezTo>
                <a:close/>
                <a:moveTo>
                  <a:pt x="51" y="224"/>
                </a:moveTo>
                <a:cubicBezTo>
                  <a:pt x="50" y="224"/>
                  <a:pt x="50" y="224"/>
                  <a:pt x="49" y="224"/>
                </a:cubicBezTo>
                <a:cubicBezTo>
                  <a:pt x="49" y="225"/>
                  <a:pt x="49" y="226"/>
                  <a:pt x="49" y="226"/>
                </a:cubicBezTo>
                <a:cubicBezTo>
                  <a:pt x="50" y="225"/>
                  <a:pt x="51" y="225"/>
                  <a:pt x="51" y="224"/>
                </a:cubicBezTo>
                <a:close/>
                <a:moveTo>
                  <a:pt x="247" y="140"/>
                </a:moveTo>
                <a:cubicBezTo>
                  <a:pt x="247" y="139"/>
                  <a:pt x="247" y="138"/>
                  <a:pt x="247" y="137"/>
                </a:cubicBezTo>
                <a:cubicBezTo>
                  <a:pt x="247" y="137"/>
                  <a:pt x="247" y="137"/>
                  <a:pt x="247" y="137"/>
                </a:cubicBezTo>
                <a:cubicBezTo>
                  <a:pt x="247" y="138"/>
                  <a:pt x="247" y="138"/>
                  <a:pt x="246" y="140"/>
                </a:cubicBezTo>
                <a:cubicBezTo>
                  <a:pt x="247" y="140"/>
                  <a:pt x="247" y="140"/>
                  <a:pt x="247" y="140"/>
                </a:cubicBezTo>
                <a:close/>
                <a:moveTo>
                  <a:pt x="215" y="58"/>
                </a:moveTo>
                <a:cubicBezTo>
                  <a:pt x="213" y="59"/>
                  <a:pt x="213" y="60"/>
                  <a:pt x="214" y="61"/>
                </a:cubicBezTo>
                <a:cubicBezTo>
                  <a:pt x="215" y="60"/>
                  <a:pt x="215" y="59"/>
                  <a:pt x="215" y="58"/>
                </a:cubicBezTo>
                <a:close/>
                <a:moveTo>
                  <a:pt x="217" y="57"/>
                </a:moveTo>
                <a:cubicBezTo>
                  <a:pt x="217" y="57"/>
                  <a:pt x="217" y="58"/>
                  <a:pt x="217" y="59"/>
                </a:cubicBezTo>
                <a:cubicBezTo>
                  <a:pt x="218" y="59"/>
                  <a:pt x="218" y="58"/>
                  <a:pt x="219" y="58"/>
                </a:cubicBezTo>
                <a:cubicBezTo>
                  <a:pt x="219" y="58"/>
                  <a:pt x="219" y="57"/>
                  <a:pt x="218" y="57"/>
                </a:cubicBezTo>
                <a:cubicBezTo>
                  <a:pt x="218" y="57"/>
                  <a:pt x="218" y="57"/>
                  <a:pt x="217" y="57"/>
                </a:cubicBezTo>
                <a:close/>
                <a:moveTo>
                  <a:pt x="176" y="33"/>
                </a:moveTo>
                <a:cubicBezTo>
                  <a:pt x="176" y="33"/>
                  <a:pt x="176" y="33"/>
                  <a:pt x="176" y="33"/>
                </a:cubicBezTo>
                <a:cubicBezTo>
                  <a:pt x="176" y="31"/>
                  <a:pt x="176" y="30"/>
                  <a:pt x="176" y="28"/>
                </a:cubicBezTo>
                <a:cubicBezTo>
                  <a:pt x="176" y="27"/>
                  <a:pt x="176" y="25"/>
                  <a:pt x="176" y="24"/>
                </a:cubicBezTo>
                <a:cubicBezTo>
                  <a:pt x="176" y="27"/>
                  <a:pt x="176" y="30"/>
                  <a:pt x="176" y="33"/>
                </a:cubicBezTo>
                <a:close/>
                <a:moveTo>
                  <a:pt x="22" y="179"/>
                </a:moveTo>
                <a:cubicBezTo>
                  <a:pt x="23" y="178"/>
                  <a:pt x="23" y="178"/>
                  <a:pt x="23" y="177"/>
                </a:cubicBezTo>
                <a:cubicBezTo>
                  <a:pt x="22" y="177"/>
                  <a:pt x="22" y="177"/>
                  <a:pt x="21" y="177"/>
                </a:cubicBezTo>
                <a:cubicBezTo>
                  <a:pt x="22" y="178"/>
                  <a:pt x="22" y="179"/>
                  <a:pt x="22" y="179"/>
                </a:cubicBezTo>
                <a:close/>
                <a:moveTo>
                  <a:pt x="206" y="68"/>
                </a:moveTo>
                <a:cubicBezTo>
                  <a:pt x="206" y="68"/>
                  <a:pt x="207" y="68"/>
                  <a:pt x="207" y="68"/>
                </a:cubicBezTo>
                <a:cubicBezTo>
                  <a:pt x="207" y="67"/>
                  <a:pt x="207" y="66"/>
                  <a:pt x="207" y="65"/>
                </a:cubicBezTo>
                <a:cubicBezTo>
                  <a:pt x="207" y="64"/>
                  <a:pt x="207" y="64"/>
                  <a:pt x="206" y="64"/>
                </a:cubicBezTo>
                <a:cubicBezTo>
                  <a:pt x="206" y="65"/>
                  <a:pt x="206" y="67"/>
                  <a:pt x="206" y="68"/>
                </a:cubicBezTo>
                <a:close/>
                <a:moveTo>
                  <a:pt x="47" y="72"/>
                </a:moveTo>
                <a:cubicBezTo>
                  <a:pt x="47" y="71"/>
                  <a:pt x="47" y="70"/>
                  <a:pt x="47" y="68"/>
                </a:cubicBezTo>
                <a:cubicBezTo>
                  <a:pt x="47" y="69"/>
                  <a:pt x="47" y="69"/>
                  <a:pt x="47" y="69"/>
                </a:cubicBezTo>
                <a:cubicBezTo>
                  <a:pt x="46" y="70"/>
                  <a:pt x="46" y="70"/>
                  <a:pt x="46" y="71"/>
                </a:cubicBezTo>
                <a:cubicBezTo>
                  <a:pt x="46" y="71"/>
                  <a:pt x="46" y="71"/>
                  <a:pt x="47" y="72"/>
                </a:cubicBezTo>
                <a:close/>
                <a:moveTo>
                  <a:pt x="180" y="76"/>
                </a:moveTo>
                <a:cubicBezTo>
                  <a:pt x="182" y="76"/>
                  <a:pt x="183" y="76"/>
                  <a:pt x="184" y="76"/>
                </a:cubicBezTo>
                <a:cubicBezTo>
                  <a:pt x="183" y="76"/>
                  <a:pt x="183" y="75"/>
                  <a:pt x="183" y="75"/>
                </a:cubicBezTo>
                <a:cubicBezTo>
                  <a:pt x="182" y="76"/>
                  <a:pt x="182" y="76"/>
                  <a:pt x="181" y="76"/>
                </a:cubicBezTo>
                <a:cubicBezTo>
                  <a:pt x="181" y="76"/>
                  <a:pt x="181" y="76"/>
                  <a:pt x="180" y="76"/>
                </a:cubicBezTo>
                <a:close/>
                <a:moveTo>
                  <a:pt x="207" y="12"/>
                </a:moveTo>
                <a:cubicBezTo>
                  <a:pt x="207" y="12"/>
                  <a:pt x="207" y="12"/>
                  <a:pt x="207" y="12"/>
                </a:cubicBezTo>
                <a:cubicBezTo>
                  <a:pt x="207" y="12"/>
                  <a:pt x="207" y="12"/>
                  <a:pt x="208" y="12"/>
                </a:cubicBezTo>
                <a:cubicBezTo>
                  <a:pt x="209" y="13"/>
                  <a:pt x="209" y="13"/>
                  <a:pt x="210" y="12"/>
                </a:cubicBezTo>
                <a:cubicBezTo>
                  <a:pt x="209" y="12"/>
                  <a:pt x="208" y="12"/>
                  <a:pt x="207" y="12"/>
                </a:cubicBezTo>
                <a:close/>
                <a:moveTo>
                  <a:pt x="253" y="179"/>
                </a:moveTo>
                <a:cubicBezTo>
                  <a:pt x="253" y="179"/>
                  <a:pt x="253" y="179"/>
                  <a:pt x="253" y="179"/>
                </a:cubicBezTo>
                <a:cubicBezTo>
                  <a:pt x="253" y="180"/>
                  <a:pt x="253" y="181"/>
                  <a:pt x="253" y="182"/>
                </a:cubicBezTo>
                <a:cubicBezTo>
                  <a:pt x="253" y="182"/>
                  <a:pt x="253" y="182"/>
                  <a:pt x="253" y="182"/>
                </a:cubicBezTo>
                <a:cubicBezTo>
                  <a:pt x="253" y="181"/>
                  <a:pt x="253" y="180"/>
                  <a:pt x="253" y="179"/>
                </a:cubicBezTo>
                <a:close/>
                <a:moveTo>
                  <a:pt x="64" y="224"/>
                </a:moveTo>
                <a:cubicBezTo>
                  <a:pt x="64" y="224"/>
                  <a:pt x="64" y="225"/>
                  <a:pt x="65" y="225"/>
                </a:cubicBezTo>
                <a:cubicBezTo>
                  <a:pt x="65" y="225"/>
                  <a:pt x="66" y="225"/>
                  <a:pt x="66" y="225"/>
                </a:cubicBezTo>
                <a:cubicBezTo>
                  <a:pt x="66" y="224"/>
                  <a:pt x="65" y="223"/>
                  <a:pt x="64" y="224"/>
                </a:cubicBezTo>
                <a:close/>
                <a:moveTo>
                  <a:pt x="207" y="211"/>
                </a:moveTo>
                <a:cubicBezTo>
                  <a:pt x="207" y="213"/>
                  <a:pt x="207" y="214"/>
                  <a:pt x="207" y="215"/>
                </a:cubicBezTo>
                <a:cubicBezTo>
                  <a:pt x="208" y="214"/>
                  <a:pt x="207" y="213"/>
                  <a:pt x="207" y="211"/>
                </a:cubicBezTo>
                <a:close/>
                <a:moveTo>
                  <a:pt x="28" y="39"/>
                </a:moveTo>
                <a:cubicBezTo>
                  <a:pt x="28" y="40"/>
                  <a:pt x="27" y="43"/>
                  <a:pt x="27" y="43"/>
                </a:cubicBezTo>
                <a:cubicBezTo>
                  <a:pt x="28" y="42"/>
                  <a:pt x="28" y="39"/>
                  <a:pt x="28" y="39"/>
                </a:cubicBezTo>
                <a:close/>
                <a:moveTo>
                  <a:pt x="195" y="35"/>
                </a:moveTo>
                <a:cubicBezTo>
                  <a:pt x="195" y="35"/>
                  <a:pt x="195" y="35"/>
                  <a:pt x="195" y="35"/>
                </a:cubicBezTo>
                <a:cubicBezTo>
                  <a:pt x="195" y="37"/>
                  <a:pt x="195" y="38"/>
                  <a:pt x="196" y="40"/>
                </a:cubicBezTo>
                <a:cubicBezTo>
                  <a:pt x="196" y="39"/>
                  <a:pt x="196" y="39"/>
                  <a:pt x="196" y="39"/>
                </a:cubicBezTo>
                <a:cubicBezTo>
                  <a:pt x="196" y="38"/>
                  <a:pt x="195" y="36"/>
                  <a:pt x="195" y="35"/>
                </a:cubicBezTo>
                <a:close/>
                <a:moveTo>
                  <a:pt x="72" y="15"/>
                </a:moveTo>
                <a:cubicBezTo>
                  <a:pt x="72" y="15"/>
                  <a:pt x="72" y="15"/>
                  <a:pt x="72" y="16"/>
                </a:cubicBezTo>
                <a:cubicBezTo>
                  <a:pt x="72" y="15"/>
                  <a:pt x="73" y="14"/>
                  <a:pt x="73" y="13"/>
                </a:cubicBezTo>
                <a:cubicBezTo>
                  <a:pt x="72" y="13"/>
                  <a:pt x="72" y="13"/>
                  <a:pt x="71" y="14"/>
                </a:cubicBezTo>
                <a:cubicBezTo>
                  <a:pt x="71" y="14"/>
                  <a:pt x="71" y="15"/>
                  <a:pt x="72" y="15"/>
                </a:cubicBezTo>
                <a:close/>
                <a:moveTo>
                  <a:pt x="69" y="69"/>
                </a:moveTo>
                <a:cubicBezTo>
                  <a:pt x="70" y="69"/>
                  <a:pt x="71" y="69"/>
                  <a:pt x="72" y="69"/>
                </a:cubicBezTo>
                <a:cubicBezTo>
                  <a:pt x="71" y="68"/>
                  <a:pt x="71" y="67"/>
                  <a:pt x="70" y="67"/>
                </a:cubicBezTo>
                <a:cubicBezTo>
                  <a:pt x="70" y="68"/>
                  <a:pt x="69" y="68"/>
                  <a:pt x="69" y="69"/>
                </a:cubicBezTo>
                <a:close/>
                <a:moveTo>
                  <a:pt x="72" y="65"/>
                </a:moveTo>
                <a:cubicBezTo>
                  <a:pt x="72" y="64"/>
                  <a:pt x="72" y="64"/>
                  <a:pt x="72" y="63"/>
                </a:cubicBezTo>
                <a:cubicBezTo>
                  <a:pt x="72" y="63"/>
                  <a:pt x="72" y="63"/>
                  <a:pt x="72" y="63"/>
                </a:cubicBezTo>
                <a:cubicBezTo>
                  <a:pt x="71" y="63"/>
                  <a:pt x="71" y="64"/>
                  <a:pt x="71" y="65"/>
                </a:cubicBezTo>
                <a:cubicBezTo>
                  <a:pt x="71" y="65"/>
                  <a:pt x="72" y="65"/>
                  <a:pt x="72" y="65"/>
                </a:cubicBezTo>
                <a:close/>
                <a:moveTo>
                  <a:pt x="56" y="71"/>
                </a:moveTo>
                <a:cubicBezTo>
                  <a:pt x="57" y="71"/>
                  <a:pt x="57" y="71"/>
                  <a:pt x="58" y="71"/>
                </a:cubicBezTo>
                <a:cubicBezTo>
                  <a:pt x="58" y="70"/>
                  <a:pt x="57" y="69"/>
                  <a:pt x="57" y="69"/>
                </a:cubicBezTo>
                <a:cubicBezTo>
                  <a:pt x="57" y="70"/>
                  <a:pt x="57" y="70"/>
                  <a:pt x="56" y="71"/>
                </a:cubicBezTo>
                <a:close/>
                <a:moveTo>
                  <a:pt x="224" y="51"/>
                </a:moveTo>
                <a:cubicBezTo>
                  <a:pt x="224" y="51"/>
                  <a:pt x="224" y="51"/>
                  <a:pt x="224" y="51"/>
                </a:cubicBezTo>
                <a:cubicBezTo>
                  <a:pt x="224" y="51"/>
                  <a:pt x="225" y="50"/>
                  <a:pt x="225" y="49"/>
                </a:cubicBezTo>
                <a:cubicBezTo>
                  <a:pt x="225" y="49"/>
                  <a:pt x="225" y="48"/>
                  <a:pt x="225" y="48"/>
                </a:cubicBezTo>
                <a:cubicBezTo>
                  <a:pt x="224" y="49"/>
                  <a:pt x="224" y="50"/>
                  <a:pt x="224" y="51"/>
                </a:cubicBezTo>
                <a:close/>
                <a:moveTo>
                  <a:pt x="245" y="164"/>
                </a:moveTo>
                <a:cubicBezTo>
                  <a:pt x="246" y="164"/>
                  <a:pt x="246" y="164"/>
                  <a:pt x="246" y="164"/>
                </a:cubicBezTo>
                <a:cubicBezTo>
                  <a:pt x="246" y="163"/>
                  <a:pt x="246" y="161"/>
                  <a:pt x="246" y="160"/>
                </a:cubicBezTo>
                <a:cubicBezTo>
                  <a:pt x="246" y="160"/>
                  <a:pt x="246" y="160"/>
                  <a:pt x="245" y="160"/>
                </a:cubicBezTo>
                <a:cubicBezTo>
                  <a:pt x="245" y="161"/>
                  <a:pt x="245" y="162"/>
                  <a:pt x="245" y="164"/>
                </a:cubicBezTo>
                <a:close/>
                <a:moveTo>
                  <a:pt x="34" y="57"/>
                </a:moveTo>
                <a:cubicBezTo>
                  <a:pt x="34" y="57"/>
                  <a:pt x="34" y="57"/>
                  <a:pt x="34" y="57"/>
                </a:cubicBezTo>
                <a:cubicBezTo>
                  <a:pt x="34" y="57"/>
                  <a:pt x="33" y="58"/>
                  <a:pt x="33" y="59"/>
                </a:cubicBezTo>
                <a:cubicBezTo>
                  <a:pt x="33" y="59"/>
                  <a:pt x="33" y="59"/>
                  <a:pt x="34" y="59"/>
                </a:cubicBezTo>
                <a:cubicBezTo>
                  <a:pt x="34" y="59"/>
                  <a:pt x="34" y="58"/>
                  <a:pt x="34" y="57"/>
                </a:cubicBezTo>
                <a:close/>
                <a:moveTo>
                  <a:pt x="70" y="76"/>
                </a:moveTo>
                <a:cubicBezTo>
                  <a:pt x="71" y="76"/>
                  <a:pt x="73" y="76"/>
                  <a:pt x="74" y="76"/>
                </a:cubicBezTo>
                <a:cubicBezTo>
                  <a:pt x="72" y="75"/>
                  <a:pt x="71" y="75"/>
                  <a:pt x="70" y="76"/>
                </a:cubicBezTo>
                <a:close/>
                <a:moveTo>
                  <a:pt x="218" y="10"/>
                </a:moveTo>
                <a:cubicBezTo>
                  <a:pt x="220" y="10"/>
                  <a:pt x="221" y="10"/>
                  <a:pt x="223" y="11"/>
                </a:cubicBezTo>
                <a:cubicBezTo>
                  <a:pt x="221" y="9"/>
                  <a:pt x="219" y="9"/>
                  <a:pt x="218" y="10"/>
                </a:cubicBezTo>
                <a:close/>
                <a:moveTo>
                  <a:pt x="68" y="42"/>
                </a:moveTo>
                <a:cubicBezTo>
                  <a:pt x="68" y="41"/>
                  <a:pt x="68" y="40"/>
                  <a:pt x="69" y="40"/>
                </a:cubicBezTo>
                <a:cubicBezTo>
                  <a:pt x="68" y="40"/>
                  <a:pt x="67" y="40"/>
                  <a:pt x="67" y="41"/>
                </a:cubicBezTo>
                <a:cubicBezTo>
                  <a:pt x="67" y="41"/>
                  <a:pt x="67" y="41"/>
                  <a:pt x="68" y="42"/>
                </a:cubicBezTo>
                <a:close/>
                <a:moveTo>
                  <a:pt x="206" y="229"/>
                </a:moveTo>
                <a:cubicBezTo>
                  <a:pt x="206" y="229"/>
                  <a:pt x="206" y="229"/>
                  <a:pt x="206" y="229"/>
                </a:cubicBezTo>
                <a:cubicBezTo>
                  <a:pt x="206" y="228"/>
                  <a:pt x="207" y="227"/>
                  <a:pt x="207" y="227"/>
                </a:cubicBezTo>
                <a:cubicBezTo>
                  <a:pt x="207" y="226"/>
                  <a:pt x="206" y="226"/>
                  <a:pt x="206" y="226"/>
                </a:cubicBezTo>
                <a:cubicBezTo>
                  <a:pt x="206" y="227"/>
                  <a:pt x="206" y="228"/>
                  <a:pt x="206" y="229"/>
                </a:cubicBezTo>
                <a:close/>
                <a:moveTo>
                  <a:pt x="176" y="251"/>
                </a:moveTo>
                <a:cubicBezTo>
                  <a:pt x="175" y="251"/>
                  <a:pt x="174" y="251"/>
                  <a:pt x="173" y="251"/>
                </a:cubicBezTo>
                <a:cubicBezTo>
                  <a:pt x="173" y="251"/>
                  <a:pt x="173" y="251"/>
                  <a:pt x="173" y="251"/>
                </a:cubicBezTo>
                <a:cubicBezTo>
                  <a:pt x="174" y="251"/>
                  <a:pt x="175" y="252"/>
                  <a:pt x="176" y="252"/>
                </a:cubicBezTo>
                <a:cubicBezTo>
                  <a:pt x="176" y="251"/>
                  <a:pt x="176" y="251"/>
                  <a:pt x="176" y="251"/>
                </a:cubicBezTo>
                <a:close/>
                <a:moveTo>
                  <a:pt x="22" y="30"/>
                </a:moveTo>
                <a:cubicBezTo>
                  <a:pt x="22" y="30"/>
                  <a:pt x="22" y="30"/>
                  <a:pt x="22" y="31"/>
                </a:cubicBezTo>
                <a:cubicBezTo>
                  <a:pt x="22" y="30"/>
                  <a:pt x="23" y="29"/>
                  <a:pt x="23" y="28"/>
                </a:cubicBezTo>
                <a:cubicBezTo>
                  <a:pt x="23" y="28"/>
                  <a:pt x="23" y="28"/>
                  <a:pt x="22" y="28"/>
                </a:cubicBezTo>
                <a:cubicBezTo>
                  <a:pt x="22" y="29"/>
                  <a:pt x="22" y="30"/>
                  <a:pt x="22" y="30"/>
                </a:cubicBezTo>
                <a:close/>
                <a:moveTo>
                  <a:pt x="21" y="38"/>
                </a:moveTo>
                <a:cubicBezTo>
                  <a:pt x="22" y="37"/>
                  <a:pt x="22" y="35"/>
                  <a:pt x="23" y="34"/>
                </a:cubicBezTo>
                <a:cubicBezTo>
                  <a:pt x="21" y="35"/>
                  <a:pt x="21" y="36"/>
                  <a:pt x="21" y="38"/>
                </a:cubicBezTo>
                <a:close/>
                <a:moveTo>
                  <a:pt x="70" y="208"/>
                </a:moveTo>
                <a:cubicBezTo>
                  <a:pt x="70" y="208"/>
                  <a:pt x="70" y="208"/>
                  <a:pt x="70" y="208"/>
                </a:cubicBezTo>
                <a:cubicBezTo>
                  <a:pt x="70" y="208"/>
                  <a:pt x="70" y="209"/>
                  <a:pt x="69" y="209"/>
                </a:cubicBezTo>
                <a:cubicBezTo>
                  <a:pt x="70" y="210"/>
                  <a:pt x="70" y="211"/>
                  <a:pt x="70" y="211"/>
                </a:cubicBezTo>
                <a:cubicBezTo>
                  <a:pt x="70" y="211"/>
                  <a:pt x="70" y="211"/>
                  <a:pt x="70" y="211"/>
                </a:cubicBezTo>
                <a:cubicBezTo>
                  <a:pt x="70" y="210"/>
                  <a:pt x="70" y="209"/>
                  <a:pt x="70" y="208"/>
                </a:cubicBezTo>
                <a:close/>
                <a:moveTo>
                  <a:pt x="208" y="237"/>
                </a:moveTo>
                <a:cubicBezTo>
                  <a:pt x="208" y="237"/>
                  <a:pt x="208" y="237"/>
                  <a:pt x="208" y="237"/>
                </a:cubicBezTo>
                <a:cubicBezTo>
                  <a:pt x="207" y="238"/>
                  <a:pt x="207" y="239"/>
                  <a:pt x="206" y="240"/>
                </a:cubicBezTo>
                <a:cubicBezTo>
                  <a:pt x="208" y="239"/>
                  <a:pt x="208" y="238"/>
                  <a:pt x="208" y="237"/>
                </a:cubicBezTo>
                <a:close/>
                <a:moveTo>
                  <a:pt x="186" y="62"/>
                </a:moveTo>
                <a:cubicBezTo>
                  <a:pt x="186" y="62"/>
                  <a:pt x="186" y="62"/>
                  <a:pt x="185" y="62"/>
                </a:cubicBezTo>
                <a:cubicBezTo>
                  <a:pt x="185" y="63"/>
                  <a:pt x="185" y="64"/>
                  <a:pt x="185" y="65"/>
                </a:cubicBezTo>
                <a:cubicBezTo>
                  <a:pt x="185" y="65"/>
                  <a:pt x="185" y="65"/>
                  <a:pt x="185" y="65"/>
                </a:cubicBezTo>
                <a:cubicBezTo>
                  <a:pt x="186" y="64"/>
                  <a:pt x="186" y="63"/>
                  <a:pt x="186" y="62"/>
                </a:cubicBezTo>
                <a:close/>
                <a:moveTo>
                  <a:pt x="38" y="29"/>
                </a:moveTo>
                <a:cubicBezTo>
                  <a:pt x="38" y="29"/>
                  <a:pt x="38" y="29"/>
                  <a:pt x="38" y="29"/>
                </a:cubicBezTo>
                <a:cubicBezTo>
                  <a:pt x="38" y="30"/>
                  <a:pt x="37" y="31"/>
                  <a:pt x="38" y="32"/>
                </a:cubicBezTo>
                <a:cubicBezTo>
                  <a:pt x="38" y="31"/>
                  <a:pt x="39" y="31"/>
                  <a:pt x="38" y="30"/>
                </a:cubicBezTo>
                <a:cubicBezTo>
                  <a:pt x="38" y="30"/>
                  <a:pt x="38" y="29"/>
                  <a:pt x="38" y="29"/>
                </a:cubicBezTo>
                <a:close/>
                <a:moveTo>
                  <a:pt x="227" y="57"/>
                </a:moveTo>
                <a:cubicBezTo>
                  <a:pt x="227" y="57"/>
                  <a:pt x="227" y="57"/>
                  <a:pt x="227" y="57"/>
                </a:cubicBezTo>
                <a:cubicBezTo>
                  <a:pt x="227" y="56"/>
                  <a:pt x="227" y="55"/>
                  <a:pt x="227" y="54"/>
                </a:cubicBezTo>
                <a:cubicBezTo>
                  <a:pt x="227" y="54"/>
                  <a:pt x="226" y="54"/>
                  <a:pt x="227" y="55"/>
                </a:cubicBezTo>
                <a:cubicBezTo>
                  <a:pt x="227" y="56"/>
                  <a:pt x="227" y="56"/>
                  <a:pt x="227" y="57"/>
                </a:cubicBezTo>
                <a:close/>
                <a:moveTo>
                  <a:pt x="184" y="242"/>
                </a:moveTo>
                <a:cubicBezTo>
                  <a:pt x="184" y="242"/>
                  <a:pt x="184" y="246"/>
                  <a:pt x="184" y="248"/>
                </a:cubicBezTo>
                <a:cubicBezTo>
                  <a:pt x="184" y="246"/>
                  <a:pt x="184" y="244"/>
                  <a:pt x="184" y="242"/>
                </a:cubicBezTo>
                <a:close/>
                <a:moveTo>
                  <a:pt x="194" y="178"/>
                </a:moveTo>
                <a:cubicBezTo>
                  <a:pt x="196" y="179"/>
                  <a:pt x="197" y="179"/>
                  <a:pt x="197" y="178"/>
                </a:cubicBezTo>
                <a:cubicBezTo>
                  <a:pt x="196" y="178"/>
                  <a:pt x="195" y="178"/>
                  <a:pt x="194" y="178"/>
                </a:cubicBezTo>
                <a:close/>
                <a:moveTo>
                  <a:pt x="223" y="230"/>
                </a:moveTo>
                <a:cubicBezTo>
                  <a:pt x="224" y="229"/>
                  <a:pt x="225" y="229"/>
                  <a:pt x="224" y="227"/>
                </a:cubicBezTo>
                <a:cubicBezTo>
                  <a:pt x="224" y="228"/>
                  <a:pt x="224" y="229"/>
                  <a:pt x="223" y="230"/>
                </a:cubicBezTo>
                <a:close/>
                <a:moveTo>
                  <a:pt x="234" y="236"/>
                </a:moveTo>
                <a:cubicBezTo>
                  <a:pt x="235" y="235"/>
                  <a:pt x="236" y="234"/>
                  <a:pt x="235" y="232"/>
                </a:cubicBezTo>
                <a:cubicBezTo>
                  <a:pt x="235" y="233"/>
                  <a:pt x="235" y="235"/>
                  <a:pt x="234" y="236"/>
                </a:cubicBezTo>
                <a:close/>
                <a:moveTo>
                  <a:pt x="218" y="50"/>
                </a:moveTo>
                <a:cubicBezTo>
                  <a:pt x="218" y="50"/>
                  <a:pt x="218" y="50"/>
                  <a:pt x="218" y="50"/>
                </a:cubicBezTo>
                <a:cubicBezTo>
                  <a:pt x="218" y="50"/>
                  <a:pt x="219" y="50"/>
                  <a:pt x="219" y="49"/>
                </a:cubicBezTo>
                <a:cubicBezTo>
                  <a:pt x="219" y="49"/>
                  <a:pt x="218" y="48"/>
                  <a:pt x="218" y="47"/>
                </a:cubicBezTo>
                <a:cubicBezTo>
                  <a:pt x="218" y="48"/>
                  <a:pt x="218" y="49"/>
                  <a:pt x="218" y="50"/>
                </a:cubicBezTo>
                <a:close/>
                <a:moveTo>
                  <a:pt x="32" y="216"/>
                </a:moveTo>
                <a:cubicBezTo>
                  <a:pt x="31" y="217"/>
                  <a:pt x="30" y="217"/>
                  <a:pt x="30" y="219"/>
                </a:cubicBezTo>
                <a:cubicBezTo>
                  <a:pt x="31" y="218"/>
                  <a:pt x="32" y="217"/>
                  <a:pt x="32" y="216"/>
                </a:cubicBezTo>
                <a:close/>
                <a:moveTo>
                  <a:pt x="69" y="10"/>
                </a:moveTo>
                <a:cubicBezTo>
                  <a:pt x="71" y="10"/>
                  <a:pt x="71" y="10"/>
                  <a:pt x="72" y="9"/>
                </a:cubicBezTo>
                <a:cubicBezTo>
                  <a:pt x="71" y="9"/>
                  <a:pt x="71" y="9"/>
                  <a:pt x="70" y="9"/>
                </a:cubicBezTo>
                <a:cubicBezTo>
                  <a:pt x="70" y="9"/>
                  <a:pt x="70" y="10"/>
                  <a:pt x="69" y="10"/>
                </a:cubicBezTo>
                <a:close/>
                <a:moveTo>
                  <a:pt x="233" y="24"/>
                </a:moveTo>
                <a:cubicBezTo>
                  <a:pt x="233" y="24"/>
                  <a:pt x="233" y="24"/>
                  <a:pt x="233" y="24"/>
                </a:cubicBezTo>
                <a:cubicBezTo>
                  <a:pt x="233" y="24"/>
                  <a:pt x="234" y="24"/>
                  <a:pt x="235" y="24"/>
                </a:cubicBezTo>
                <a:cubicBezTo>
                  <a:pt x="234" y="23"/>
                  <a:pt x="234" y="23"/>
                  <a:pt x="234" y="22"/>
                </a:cubicBezTo>
                <a:cubicBezTo>
                  <a:pt x="234" y="23"/>
                  <a:pt x="233" y="23"/>
                  <a:pt x="233" y="24"/>
                </a:cubicBezTo>
                <a:close/>
                <a:moveTo>
                  <a:pt x="34" y="75"/>
                </a:moveTo>
                <a:cubicBezTo>
                  <a:pt x="35" y="75"/>
                  <a:pt x="35" y="75"/>
                  <a:pt x="35" y="74"/>
                </a:cubicBezTo>
                <a:cubicBezTo>
                  <a:pt x="35" y="74"/>
                  <a:pt x="35" y="73"/>
                  <a:pt x="36" y="73"/>
                </a:cubicBezTo>
                <a:cubicBezTo>
                  <a:pt x="35" y="73"/>
                  <a:pt x="35" y="73"/>
                  <a:pt x="35" y="73"/>
                </a:cubicBezTo>
                <a:cubicBezTo>
                  <a:pt x="34" y="73"/>
                  <a:pt x="34" y="74"/>
                  <a:pt x="34" y="75"/>
                </a:cubicBezTo>
                <a:close/>
                <a:moveTo>
                  <a:pt x="60" y="209"/>
                </a:moveTo>
                <a:cubicBezTo>
                  <a:pt x="60" y="209"/>
                  <a:pt x="60" y="209"/>
                  <a:pt x="60" y="209"/>
                </a:cubicBezTo>
                <a:cubicBezTo>
                  <a:pt x="60" y="209"/>
                  <a:pt x="61" y="208"/>
                  <a:pt x="62" y="208"/>
                </a:cubicBezTo>
                <a:cubicBezTo>
                  <a:pt x="61" y="208"/>
                  <a:pt x="61" y="207"/>
                  <a:pt x="61" y="207"/>
                </a:cubicBezTo>
                <a:cubicBezTo>
                  <a:pt x="60" y="208"/>
                  <a:pt x="60" y="208"/>
                  <a:pt x="60" y="209"/>
                </a:cubicBezTo>
                <a:close/>
                <a:moveTo>
                  <a:pt x="66" y="11"/>
                </a:moveTo>
                <a:cubicBezTo>
                  <a:pt x="66" y="10"/>
                  <a:pt x="66" y="10"/>
                  <a:pt x="65" y="9"/>
                </a:cubicBezTo>
                <a:cubicBezTo>
                  <a:pt x="65" y="10"/>
                  <a:pt x="65" y="10"/>
                  <a:pt x="65" y="11"/>
                </a:cubicBezTo>
                <a:cubicBezTo>
                  <a:pt x="65" y="11"/>
                  <a:pt x="66" y="11"/>
                  <a:pt x="66" y="11"/>
                </a:cubicBezTo>
                <a:close/>
                <a:moveTo>
                  <a:pt x="53" y="53"/>
                </a:moveTo>
                <a:cubicBezTo>
                  <a:pt x="53" y="52"/>
                  <a:pt x="53" y="51"/>
                  <a:pt x="52" y="51"/>
                </a:cubicBezTo>
                <a:cubicBezTo>
                  <a:pt x="52" y="52"/>
                  <a:pt x="52" y="52"/>
                  <a:pt x="52" y="53"/>
                </a:cubicBezTo>
                <a:cubicBezTo>
                  <a:pt x="52" y="53"/>
                  <a:pt x="53" y="53"/>
                  <a:pt x="53" y="53"/>
                </a:cubicBezTo>
                <a:close/>
                <a:moveTo>
                  <a:pt x="248" y="163"/>
                </a:moveTo>
                <a:cubicBezTo>
                  <a:pt x="248" y="163"/>
                  <a:pt x="248" y="163"/>
                  <a:pt x="248" y="163"/>
                </a:cubicBezTo>
                <a:cubicBezTo>
                  <a:pt x="249" y="162"/>
                  <a:pt x="249" y="161"/>
                  <a:pt x="249" y="160"/>
                </a:cubicBezTo>
                <a:cubicBezTo>
                  <a:pt x="249" y="160"/>
                  <a:pt x="248" y="160"/>
                  <a:pt x="248" y="160"/>
                </a:cubicBezTo>
                <a:cubicBezTo>
                  <a:pt x="248" y="161"/>
                  <a:pt x="248" y="162"/>
                  <a:pt x="248" y="163"/>
                </a:cubicBezTo>
                <a:close/>
                <a:moveTo>
                  <a:pt x="24" y="259"/>
                </a:moveTo>
                <a:cubicBezTo>
                  <a:pt x="24" y="259"/>
                  <a:pt x="24" y="260"/>
                  <a:pt x="24" y="260"/>
                </a:cubicBezTo>
                <a:cubicBezTo>
                  <a:pt x="25" y="261"/>
                  <a:pt x="26" y="261"/>
                  <a:pt x="27" y="262"/>
                </a:cubicBezTo>
                <a:cubicBezTo>
                  <a:pt x="26" y="261"/>
                  <a:pt x="25" y="260"/>
                  <a:pt x="24" y="259"/>
                </a:cubicBezTo>
                <a:close/>
                <a:moveTo>
                  <a:pt x="195" y="193"/>
                </a:moveTo>
                <a:cubicBezTo>
                  <a:pt x="194" y="194"/>
                  <a:pt x="194" y="194"/>
                  <a:pt x="195" y="195"/>
                </a:cubicBezTo>
                <a:cubicBezTo>
                  <a:pt x="196" y="195"/>
                  <a:pt x="195" y="194"/>
                  <a:pt x="195" y="193"/>
                </a:cubicBezTo>
                <a:close/>
                <a:moveTo>
                  <a:pt x="18" y="34"/>
                </a:moveTo>
                <a:cubicBezTo>
                  <a:pt x="17" y="35"/>
                  <a:pt x="17" y="36"/>
                  <a:pt x="17" y="37"/>
                </a:cubicBezTo>
                <a:cubicBezTo>
                  <a:pt x="18" y="36"/>
                  <a:pt x="18" y="36"/>
                  <a:pt x="18" y="34"/>
                </a:cubicBezTo>
                <a:close/>
                <a:moveTo>
                  <a:pt x="242" y="173"/>
                </a:moveTo>
                <a:cubicBezTo>
                  <a:pt x="243" y="172"/>
                  <a:pt x="243" y="172"/>
                  <a:pt x="242" y="170"/>
                </a:cubicBezTo>
                <a:cubicBezTo>
                  <a:pt x="242" y="171"/>
                  <a:pt x="242" y="171"/>
                  <a:pt x="242" y="173"/>
                </a:cubicBezTo>
                <a:close/>
                <a:moveTo>
                  <a:pt x="177" y="13"/>
                </a:moveTo>
                <a:cubicBezTo>
                  <a:pt x="177" y="13"/>
                  <a:pt x="177" y="13"/>
                  <a:pt x="177" y="13"/>
                </a:cubicBezTo>
                <a:cubicBezTo>
                  <a:pt x="177" y="13"/>
                  <a:pt x="176" y="13"/>
                  <a:pt x="176" y="13"/>
                </a:cubicBezTo>
                <a:cubicBezTo>
                  <a:pt x="176" y="14"/>
                  <a:pt x="176" y="15"/>
                  <a:pt x="176" y="16"/>
                </a:cubicBezTo>
                <a:cubicBezTo>
                  <a:pt x="176" y="16"/>
                  <a:pt x="176" y="16"/>
                  <a:pt x="176" y="16"/>
                </a:cubicBezTo>
                <a:cubicBezTo>
                  <a:pt x="177" y="15"/>
                  <a:pt x="177" y="14"/>
                  <a:pt x="177" y="13"/>
                </a:cubicBezTo>
                <a:close/>
                <a:moveTo>
                  <a:pt x="205" y="53"/>
                </a:moveTo>
                <a:cubicBezTo>
                  <a:pt x="206" y="52"/>
                  <a:pt x="206" y="52"/>
                  <a:pt x="206" y="51"/>
                </a:cubicBezTo>
                <a:cubicBezTo>
                  <a:pt x="206" y="51"/>
                  <a:pt x="205" y="51"/>
                  <a:pt x="205" y="52"/>
                </a:cubicBezTo>
                <a:cubicBezTo>
                  <a:pt x="205" y="52"/>
                  <a:pt x="205" y="53"/>
                  <a:pt x="205" y="53"/>
                </a:cubicBezTo>
                <a:close/>
                <a:moveTo>
                  <a:pt x="221" y="13"/>
                </a:moveTo>
                <a:cubicBezTo>
                  <a:pt x="221" y="13"/>
                  <a:pt x="221" y="13"/>
                  <a:pt x="221" y="13"/>
                </a:cubicBezTo>
                <a:cubicBezTo>
                  <a:pt x="222" y="13"/>
                  <a:pt x="223" y="14"/>
                  <a:pt x="223" y="14"/>
                </a:cubicBezTo>
                <a:cubicBezTo>
                  <a:pt x="224" y="14"/>
                  <a:pt x="224" y="14"/>
                  <a:pt x="224" y="14"/>
                </a:cubicBezTo>
                <a:cubicBezTo>
                  <a:pt x="223" y="13"/>
                  <a:pt x="222" y="13"/>
                  <a:pt x="221" y="13"/>
                </a:cubicBezTo>
                <a:close/>
                <a:moveTo>
                  <a:pt x="251" y="115"/>
                </a:moveTo>
                <a:cubicBezTo>
                  <a:pt x="251" y="116"/>
                  <a:pt x="251" y="117"/>
                  <a:pt x="251" y="118"/>
                </a:cubicBezTo>
                <a:cubicBezTo>
                  <a:pt x="251" y="119"/>
                  <a:pt x="251" y="120"/>
                  <a:pt x="251" y="120"/>
                </a:cubicBezTo>
                <a:cubicBezTo>
                  <a:pt x="251" y="120"/>
                  <a:pt x="251" y="120"/>
                  <a:pt x="251" y="120"/>
                </a:cubicBezTo>
                <a:cubicBezTo>
                  <a:pt x="252" y="119"/>
                  <a:pt x="251" y="117"/>
                  <a:pt x="251" y="115"/>
                </a:cubicBezTo>
                <a:close/>
                <a:moveTo>
                  <a:pt x="65" y="14"/>
                </a:moveTo>
                <a:cubicBezTo>
                  <a:pt x="63" y="14"/>
                  <a:pt x="63" y="14"/>
                  <a:pt x="63" y="15"/>
                </a:cubicBezTo>
                <a:cubicBezTo>
                  <a:pt x="63" y="15"/>
                  <a:pt x="63" y="15"/>
                  <a:pt x="64" y="15"/>
                </a:cubicBezTo>
                <a:cubicBezTo>
                  <a:pt x="64" y="15"/>
                  <a:pt x="65" y="14"/>
                  <a:pt x="65" y="14"/>
                </a:cubicBezTo>
                <a:close/>
                <a:moveTo>
                  <a:pt x="22" y="194"/>
                </a:moveTo>
                <a:cubicBezTo>
                  <a:pt x="22" y="194"/>
                  <a:pt x="22" y="194"/>
                  <a:pt x="22" y="194"/>
                </a:cubicBezTo>
                <a:cubicBezTo>
                  <a:pt x="22" y="193"/>
                  <a:pt x="22" y="191"/>
                  <a:pt x="21" y="190"/>
                </a:cubicBezTo>
                <a:cubicBezTo>
                  <a:pt x="21" y="192"/>
                  <a:pt x="22" y="193"/>
                  <a:pt x="22" y="194"/>
                </a:cubicBezTo>
                <a:close/>
                <a:moveTo>
                  <a:pt x="131" y="267"/>
                </a:moveTo>
                <a:cubicBezTo>
                  <a:pt x="130" y="267"/>
                  <a:pt x="128" y="266"/>
                  <a:pt x="127" y="266"/>
                </a:cubicBezTo>
                <a:cubicBezTo>
                  <a:pt x="128" y="267"/>
                  <a:pt x="130" y="267"/>
                  <a:pt x="131" y="267"/>
                </a:cubicBezTo>
                <a:close/>
                <a:moveTo>
                  <a:pt x="187" y="60"/>
                </a:moveTo>
                <a:cubicBezTo>
                  <a:pt x="187" y="58"/>
                  <a:pt x="187" y="56"/>
                  <a:pt x="187" y="56"/>
                </a:cubicBezTo>
                <a:cubicBezTo>
                  <a:pt x="187" y="57"/>
                  <a:pt x="187" y="59"/>
                  <a:pt x="187" y="60"/>
                </a:cubicBezTo>
                <a:close/>
                <a:moveTo>
                  <a:pt x="29" y="256"/>
                </a:moveTo>
                <a:cubicBezTo>
                  <a:pt x="29" y="256"/>
                  <a:pt x="29" y="256"/>
                  <a:pt x="29" y="256"/>
                </a:cubicBezTo>
                <a:cubicBezTo>
                  <a:pt x="29" y="256"/>
                  <a:pt x="30" y="257"/>
                  <a:pt x="31" y="257"/>
                </a:cubicBezTo>
                <a:cubicBezTo>
                  <a:pt x="31" y="257"/>
                  <a:pt x="32" y="257"/>
                  <a:pt x="32" y="256"/>
                </a:cubicBezTo>
                <a:cubicBezTo>
                  <a:pt x="31" y="256"/>
                  <a:pt x="30" y="256"/>
                  <a:pt x="29" y="256"/>
                </a:cubicBezTo>
                <a:close/>
                <a:moveTo>
                  <a:pt x="5" y="168"/>
                </a:moveTo>
                <a:cubicBezTo>
                  <a:pt x="5" y="169"/>
                  <a:pt x="5" y="170"/>
                  <a:pt x="5" y="172"/>
                </a:cubicBezTo>
                <a:cubicBezTo>
                  <a:pt x="5" y="170"/>
                  <a:pt x="5" y="169"/>
                  <a:pt x="5" y="168"/>
                </a:cubicBezTo>
                <a:close/>
                <a:moveTo>
                  <a:pt x="87" y="7"/>
                </a:moveTo>
                <a:cubicBezTo>
                  <a:pt x="88" y="7"/>
                  <a:pt x="90" y="8"/>
                  <a:pt x="91" y="7"/>
                </a:cubicBezTo>
                <a:cubicBezTo>
                  <a:pt x="90" y="7"/>
                  <a:pt x="88" y="7"/>
                  <a:pt x="87" y="7"/>
                </a:cubicBezTo>
                <a:close/>
                <a:moveTo>
                  <a:pt x="180" y="22"/>
                </a:moveTo>
                <a:cubicBezTo>
                  <a:pt x="180" y="22"/>
                  <a:pt x="180" y="22"/>
                  <a:pt x="180" y="22"/>
                </a:cubicBezTo>
                <a:cubicBezTo>
                  <a:pt x="180" y="22"/>
                  <a:pt x="180" y="21"/>
                  <a:pt x="180" y="20"/>
                </a:cubicBezTo>
                <a:cubicBezTo>
                  <a:pt x="180" y="19"/>
                  <a:pt x="180" y="19"/>
                  <a:pt x="179" y="19"/>
                </a:cubicBezTo>
                <a:cubicBezTo>
                  <a:pt x="179" y="20"/>
                  <a:pt x="179" y="20"/>
                  <a:pt x="179" y="20"/>
                </a:cubicBezTo>
                <a:cubicBezTo>
                  <a:pt x="179" y="21"/>
                  <a:pt x="180" y="22"/>
                  <a:pt x="180" y="22"/>
                </a:cubicBezTo>
                <a:close/>
                <a:moveTo>
                  <a:pt x="224" y="206"/>
                </a:moveTo>
                <a:cubicBezTo>
                  <a:pt x="224" y="206"/>
                  <a:pt x="224" y="206"/>
                  <a:pt x="224" y="206"/>
                </a:cubicBezTo>
                <a:cubicBezTo>
                  <a:pt x="223" y="206"/>
                  <a:pt x="223" y="207"/>
                  <a:pt x="223" y="207"/>
                </a:cubicBezTo>
                <a:cubicBezTo>
                  <a:pt x="223" y="207"/>
                  <a:pt x="223" y="208"/>
                  <a:pt x="223" y="208"/>
                </a:cubicBezTo>
                <a:cubicBezTo>
                  <a:pt x="223" y="208"/>
                  <a:pt x="224" y="207"/>
                  <a:pt x="224" y="207"/>
                </a:cubicBezTo>
                <a:cubicBezTo>
                  <a:pt x="224" y="207"/>
                  <a:pt x="224" y="206"/>
                  <a:pt x="224" y="206"/>
                </a:cubicBezTo>
                <a:close/>
                <a:moveTo>
                  <a:pt x="217" y="39"/>
                </a:moveTo>
                <a:cubicBezTo>
                  <a:pt x="216" y="39"/>
                  <a:pt x="216" y="40"/>
                  <a:pt x="217" y="41"/>
                </a:cubicBezTo>
                <a:cubicBezTo>
                  <a:pt x="217" y="40"/>
                  <a:pt x="217" y="39"/>
                  <a:pt x="217" y="39"/>
                </a:cubicBezTo>
                <a:close/>
                <a:moveTo>
                  <a:pt x="246" y="155"/>
                </a:moveTo>
                <a:cubicBezTo>
                  <a:pt x="246" y="155"/>
                  <a:pt x="246" y="155"/>
                  <a:pt x="246" y="155"/>
                </a:cubicBezTo>
                <a:cubicBezTo>
                  <a:pt x="246" y="156"/>
                  <a:pt x="246" y="156"/>
                  <a:pt x="246" y="157"/>
                </a:cubicBezTo>
                <a:cubicBezTo>
                  <a:pt x="245" y="157"/>
                  <a:pt x="245" y="157"/>
                  <a:pt x="246" y="157"/>
                </a:cubicBezTo>
                <a:cubicBezTo>
                  <a:pt x="246" y="157"/>
                  <a:pt x="246" y="156"/>
                  <a:pt x="246" y="155"/>
                </a:cubicBezTo>
                <a:close/>
                <a:moveTo>
                  <a:pt x="37" y="252"/>
                </a:moveTo>
                <a:cubicBezTo>
                  <a:pt x="36" y="253"/>
                  <a:pt x="36" y="253"/>
                  <a:pt x="36" y="254"/>
                </a:cubicBezTo>
                <a:cubicBezTo>
                  <a:pt x="36" y="254"/>
                  <a:pt x="37" y="254"/>
                  <a:pt x="37" y="254"/>
                </a:cubicBezTo>
                <a:cubicBezTo>
                  <a:pt x="37" y="254"/>
                  <a:pt x="37" y="254"/>
                  <a:pt x="38" y="254"/>
                </a:cubicBezTo>
                <a:cubicBezTo>
                  <a:pt x="37" y="253"/>
                  <a:pt x="37" y="253"/>
                  <a:pt x="37" y="252"/>
                </a:cubicBezTo>
                <a:close/>
                <a:moveTo>
                  <a:pt x="76" y="239"/>
                </a:moveTo>
                <a:cubicBezTo>
                  <a:pt x="77" y="238"/>
                  <a:pt x="78" y="238"/>
                  <a:pt x="78" y="238"/>
                </a:cubicBezTo>
                <a:cubicBezTo>
                  <a:pt x="78" y="238"/>
                  <a:pt x="77" y="238"/>
                  <a:pt x="76" y="238"/>
                </a:cubicBezTo>
                <a:cubicBezTo>
                  <a:pt x="76" y="238"/>
                  <a:pt x="76" y="238"/>
                  <a:pt x="76" y="239"/>
                </a:cubicBezTo>
                <a:close/>
                <a:moveTo>
                  <a:pt x="251" y="141"/>
                </a:moveTo>
                <a:cubicBezTo>
                  <a:pt x="251" y="142"/>
                  <a:pt x="251" y="142"/>
                  <a:pt x="251" y="143"/>
                </a:cubicBezTo>
                <a:cubicBezTo>
                  <a:pt x="251" y="142"/>
                  <a:pt x="252" y="142"/>
                  <a:pt x="252" y="141"/>
                </a:cubicBezTo>
                <a:cubicBezTo>
                  <a:pt x="251" y="141"/>
                  <a:pt x="251" y="141"/>
                  <a:pt x="251" y="141"/>
                </a:cubicBezTo>
                <a:close/>
                <a:moveTo>
                  <a:pt x="31" y="66"/>
                </a:moveTo>
                <a:cubicBezTo>
                  <a:pt x="32" y="66"/>
                  <a:pt x="32" y="66"/>
                  <a:pt x="33" y="66"/>
                </a:cubicBezTo>
                <a:cubicBezTo>
                  <a:pt x="32" y="65"/>
                  <a:pt x="32" y="65"/>
                  <a:pt x="31" y="65"/>
                </a:cubicBezTo>
                <a:cubicBezTo>
                  <a:pt x="31" y="65"/>
                  <a:pt x="31" y="66"/>
                  <a:pt x="31" y="66"/>
                </a:cubicBezTo>
                <a:close/>
                <a:moveTo>
                  <a:pt x="201" y="259"/>
                </a:moveTo>
                <a:cubicBezTo>
                  <a:pt x="200" y="258"/>
                  <a:pt x="199" y="259"/>
                  <a:pt x="198" y="259"/>
                </a:cubicBezTo>
                <a:cubicBezTo>
                  <a:pt x="199" y="259"/>
                  <a:pt x="200" y="259"/>
                  <a:pt x="201" y="259"/>
                </a:cubicBezTo>
                <a:close/>
                <a:moveTo>
                  <a:pt x="13" y="222"/>
                </a:moveTo>
                <a:cubicBezTo>
                  <a:pt x="14" y="222"/>
                  <a:pt x="14" y="221"/>
                  <a:pt x="13" y="220"/>
                </a:cubicBezTo>
                <a:cubicBezTo>
                  <a:pt x="13" y="221"/>
                  <a:pt x="13" y="221"/>
                  <a:pt x="13" y="222"/>
                </a:cubicBezTo>
                <a:close/>
                <a:moveTo>
                  <a:pt x="89" y="28"/>
                </a:moveTo>
                <a:cubicBezTo>
                  <a:pt x="88" y="30"/>
                  <a:pt x="89" y="30"/>
                  <a:pt x="89" y="32"/>
                </a:cubicBezTo>
                <a:cubicBezTo>
                  <a:pt x="89" y="31"/>
                  <a:pt x="89" y="30"/>
                  <a:pt x="89" y="28"/>
                </a:cubicBezTo>
                <a:close/>
                <a:moveTo>
                  <a:pt x="245" y="91"/>
                </a:moveTo>
                <a:cubicBezTo>
                  <a:pt x="243" y="91"/>
                  <a:pt x="243" y="92"/>
                  <a:pt x="244" y="93"/>
                </a:cubicBezTo>
                <a:cubicBezTo>
                  <a:pt x="244" y="92"/>
                  <a:pt x="245" y="91"/>
                  <a:pt x="245" y="91"/>
                </a:cubicBezTo>
                <a:close/>
                <a:moveTo>
                  <a:pt x="25" y="121"/>
                </a:moveTo>
                <a:cubicBezTo>
                  <a:pt x="25" y="121"/>
                  <a:pt x="25" y="121"/>
                  <a:pt x="25" y="121"/>
                </a:cubicBezTo>
                <a:cubicBezTo>
                  <a:pt x="26" y="120"/>
                  <a:pt x="26" y="119"/>
                  <a:pt x="26" y="118"/>
                </a:cubicBezTo>
                <a:cubicBezTo>
                  <a:pt x="26" y="118"/>
                  <a:pt x="25" y="118"/>
                  <a:pt x="25" y="118"/>
                </a:cubicBezTo>
                <a:cubicBezTo>
                  <a:pt x="25" y="119"/>
                  <a:pt x="25" y="120"/>
                  <a:pt x="25" y="121"/>
                </a:cubicBezTo>
                <a:close/>
                <a:moveTo>
                  <a:pt x="41" y="32"/>
                </a:moveTo>
                <a:cubicBezTo>
                  <a:pt x="41" y="32"/>
                  <a:pt x="41" y="32"/>
                  <a:pt x="41" y="32"/>
                </a:cubicBezTo>
                <a:cubicBezTo>
                  <a:pt x="42" y="32"/>
                  <a:pt x="42" y="32"/>
                  <a:pt x="43" y="32"/>
                </a:cubicBezTo>
                <a:cubicBezTo>
                  <a:pt x="43" y="31"/>
                  <a:pt x="43" y="31"/>
                  <a:pt x="42" y="31"/>
                </a:cubicBezTo>
                <a:cubicBezTo>
                  <a:pt x="42" y="31"/>
                  <a:pt x="42" y="32"/>
                  <a:pt x="41" y="32"/>
                </a:cubicBezTo>
                <a:close/>
                <a:moveTo>
                  <a:pt x="145" y="262"/>
                </a:moveTo>
                <a:cubicBezTo>
                  <a:pt x="144" y="262"/>
                  <a:pt x="144" y="261"/>
                  <a:pt x="144" y="261"/>
                </a:cubicBezTo>
                <a:cubicBezTo>
                  <a:pt x="144" y="261"/>
                  <a:pt x="143" y="261"/>
                  <a:pt x="143" y="261"/>
                </a:cubicBezTo>
                <a:cubicBezTo>
                  <a:pt x="143" y="261"/>
                  <a:pt x="144" y="262"/>
                  <a:pt x="144" y="263"/>
                </a:cubicBezTo>
                <a:cubicBezTo>
                  <a:pt x="144" y="263"/>
                  <a:pt x="144" y="263"/>
                  <a:pt x="145" y="262"/>
                </a:cubicBezTo>
                <a:close/>
                <a:moveTo>
                  <a:pt x="45" y="54"/>
                </a:moveTo>
                <a:cubicBezTo>
                  <a:pt x="45" y="54"/>
                  <a:pt x="45" y="54"/>
                  <a:pt x="45" y="54"/>
                </a:cubicBezTo>
                <a:cubicBezTo>
                  <a:pt x="45" y="54"/>
                  <a:pt x="44" y="54"/>
                  <a:pt x="43" y="54"/>
                </a:cubicBezTo>
                <a:cubicBezTo>
                  <a:pt x="43" y="54"/>
                  <a:pt x="43" y="54"/>
                  <a:pt x="43" y="54"/>
                </a:cubicBezTo>
                <a:cubicBezTo>
                  <a:pt x="44" y="54"/>
                  <a:pt x="44" y="54"/>
                  <a:pt x="45" y="55"/>
                </a:cubicBezTo>
                <a:cubicBezTo>
                  <a:pt x="45" y="55"/>
                  <a:pt x="45" y="54"/>
                  <a:pt x="45" y="54"/>
                </a:cubicBezTo>
                <a:close/>
                <a:moveTo>
                  <a:pt x="21" y="240"/>
                </a:moveTo>
                <a:cubicBezTo>
                  <a:pt x="22" y="239"/>
                  <a:pt x="22" y="239"/>
                  <a:pt x="22" y="239"/>
                </a:cubicBezTo>
                <a:cubicBezTo>
                  <a:pt x="22" y="238"/>
                  <a:pt x="22" y="238"/>
                  <a:pt x="21" y="238"/>
                </a:cubicBezTo>
                <a:cubicBezTo>
                  <a:pt x="21" y="238"/>
                  <a:pt x="21" y="239"/>
                  <a:pt x="21" y="240"/>
                </a:cubicBezTo>
                <a:close/>
                <a:moveTo>
                  <a:pt x="61" y="29"/>
                </a:moveTo>
                <a:cubicBezTo>
                  <a:pt x="61" y="30"/>
                  <a:pt x="61" y="30"/>
                  <a:pt x="62" y="30"/>
                </a:cubicBezTo>
                <a:cubicBezTo>
                  <a:pt x="62" y="29"/>
                  <a:pt x="63" y="28"/>
                  <a:pt x="63" y="28"/>
                </a:cubicBezTo>
                <a:cubicBezTo>
                  <a:pt x="62" y="28"/>
                  <a:pt x="62" y="29"/>
                  <a:pt x="61" y="29"/>
                </a:cubicBezTo>
                <a:close/>
                <a:moveTo>
                  <a:pt x="32" y="73"/>
                </a:moveTo>
                <a:cubicBezTo>
                  <a:pt x="31" y="73"/>
                  <a:pt x="31" y="72"/>
                  <a:pt x="31" y="72"/>
                </a:cubicBezTo>
                <a:cubicBezTo>
                  <a:pt x="31" y="73"/>
                  <a:pt x="31" y="74"/>
                  <a:pt x="31" y="75"/>
                </a:cubicBezTo>
                <a:cubicBezTo>
                  <a:pt x="31" y="75"/>
                  <a:pt x="31" y="75"/>
                  <a:pt x="31" y="75"/>
                </a:cubicBezTo>
                <a:cubicBezTo>
                  <a:pt x="31" y="74"/>
                  <a:pt x="31" y="73"/>
                  <a:pt x="32" y="73"/>
                </a:cubicBezTo>
                <a:close/>
                <a:moveTo>
                  <a:pt x="205" y="191"/>
                </a:moveTo>
                <a:cubicBezTo>
                  <a:pt x="205" y="190"/>
                  <a:pt x="205" y="190"/>
                  <a:pt x="205" y="189"/>
                </a:cubicBezTo>
                <a:cubicBezTo>
                  <a:pt x="205" y="189"/>
                  <a:pt x="205" y="190"/>
                  <a:pt x="205" y="191"/>
                </a:cubicBezTo>
                <a:close/>
                <a:moveTo>
                  <a:pt x="220" y="52"/>
                </a:moveTo>
                <a:cubicBezTo>
                  <a:pt x="220" y="52"/>
                  <a:pt x="219" y="52"/>
                  <a:pt x="219" y="53"/>
                </a:cubicBezTo>
                <a:cubicBezTo>
                  <a:pt x="219" y="53"/>
                  <a:pt x="220" y="53"/>
                  <a:pt x="220" y="54"/>
                </a:cubicBezTo>
                <a:cubicBezTo>
                  <a:pt x="220" y="53"/>
                  <a:pt x="221" y="52"/>
                  <a:pt x="220" y="52"/>
                </a:cubicBezTo>
                <a:close/>
                <a:moveTo>
                  <a:pt x="38" y="264"/>
                </a:moveTo>
                <a:cubicBezTo>
                  <a:pt x="37" y="263"/>
                  <a:pt x="37" y="263"/>
                  <a:pt x="36" y="264"/>
                </a:cubicBezTo>
                <a:cubicBezTo>
                  <a:pt x="37" y="264"/>
                  <a:pt x="38" y="264"/>
                  <a:pt x="38" y="264"/>
                </a:cubicBezTo>
                <a:close/>
                <a:moveTo>
                  <a:pt x="18" y="51"/>
                </a:moveTo>
                <a:cubicBezTo>
                  <a:pt x="18" y="50"/>
                  <a:pt x="18" y="50"/>
                  <a:pt x="18" y="49"/>
                </a:cubicBezTo>
                <a:cubicBezTo>
                  <a:pt x="18" y="49"/>
                  <a:pt x="17" y="49"/>
                  <a:pt x="17" y="49"/>
                </a:cubicBezTo>
                <a:cubicBezTo>
                  <a:pt x="17" y="50"/>
                  <a:pt x="17" y="50"/>
                  <a:pt x="18" y="51"/>
                </a:cubicBezTo>
                <a:close/>
                <a:moveTo>
                  <a:pt x="245" y="43"/>
                </a:moveTo>
                <a:cubicBezTo>
                  <a:pt x="245" y="43"/>
                  <a:pt x="245" y="43"/>
                  <a:pt x="245" y="43"/>
                </a:cubicBezTo>
                <a:cubicBezTo>
                  <a:pt x="245" y="42"/>
                  <a:pt x="245" y="40"/>
                  <a:pt x="244" y="39"/>
                </a:cubicBezTo>
                <a:cubicBezTo>
                  <a:pt x="244" y="39"/>
                  <a:pt x="244" y="39"/>
                  <a:pt x="244" y="39"/>
                </a:cubicBezTo>
                <a:cubicBezTo>
                  <a:pt x="244" y="40"/>
                  <a:pt x="245" y="42"/>
                  <a:pt x="245" y="43"/>
                </a:cubicBezTo>
                <a:close/>
                <a:moveTo>
                  <a:pt x="216" y="13"/>
                </a:moveTo>
                <a:cubicBezTo>
                  <a:pt x="216" y="14"/>
                  <a:pt x="216" y="14"/>
                  <a:pt x="215" y="14"/>
                </a:cubicBezTo>
                <a:cubicBezTo>
                  <a:pt x="216" y="15"/>
                  <a:pt x="217" y="15"/>
                  <a:pt x="218" y="16"/>
                </a:cubicBezTo>
                <a:cubicBezTo>
                  <a:pt x="217" y="15"/>
                  <a:pt x="216" y="14"/>
                  <a:pt x="216" y="13"/>
                </a:cubicBezTo>
                <a:close/>
                <a:moveTo>
                  <a:pt x="230" y="53"/>
                </a:moveTo>
                <a:cubicBezTo>
                  <a:pt x="231" y="52"/>
                  <a:pt x="231" y="52"/>
                  <a:pt x="231" y="51"/>
                </a:cubicBezTo>
                <a:cubicBezTo>
                  <a:pt x="230" y="52"/>
                  <a:pt x="230" y="52"/>
                  <a:pt x="230" y="53"/>
                </a:cubicBezTo>
                <a:close/>
                <a:moveTo>
                  <a:pt x="244" y="28"/>
                </a:moveTo>
                <a:cubicBezTo>
                  <a:pt x="244" y="28"/>
                  <a:pt x="244" y="28"/>
                  <a:pt x="244" y="28"/>
                </a:cubicBezTo>
                <a:cubicBezTo>
                  <a:pt x="244" y="27"/>
                  <a:pt x="243" y="25"/>
                  <a:pt x="243" y="24"/>
                </a:cubicBezTo>
                <a:cubicBezTo>
                  <a:pt x="243" y="24"/>
                  <a:pt x="243" y="24"/>
                  <a:pt x="243" y="24"/>
                </a:cubicBezTo>
                <a:cubicBezTo>
                  <a:pt x="243" y="26"/>
                  <a:pt x="243" y="27"/>
                  <a:pt x="244" y="28"/>
                </a:cubicBezTo>
                <a:close/>
                <a:moveTo>
                  <a:pt x="15" y="61"/>
                </a:moveTo>
                <a:cubicBezTo>
                  <a:pt x="13" y="62"/>
                  <a:pt x="13" y="62"/>
                  <a:pt x="14" y="63"/>
                </a:cubicBezTo>
                <a:cubicBezTo>
                  <a:pt x="14" y="63"/>
                  <a:pt x="15" y="62"/>
                  <a:pt x="15" y="61"/>
                </a:cubicBezTo>
                <a:close/>
                <a:moveTo>
                  <a:pt x="200" y="217"/>
                </a:moveTo>
                <a:cubicBezTo>
                  <a:pt x="201" y="216"/>
                  <a:pt x="201" y="216"/>
                  <a:pt x="200" y="215"/>
                </a:cubicBezTo>
                <a:cubicBezTo>
                  <a:pt x="200" y="216"/>
                  <a:pt x="200" y="216"/>
                  <a:pt x="200" y="216"/>
                </a:cubicBezTo>
                <a:cubicBezTo>
                  <a:pt x="200" y="216"/>
                  <a:pt x="200" y="217"/>
                  <a:pt x="200" y="217"/>
                </a:cubicBezTo>
                <a:close/>
                <a:moveTo>
                  <a:pt x="61" y="37"/>
                </a:moveTo>
                <a:cubicBezTo>
                  <a:pt x="62" y="38"/>
                  <a:pt x="63" y="38"/>
                  <a:pt x="63" y="39"/>
                </a:cubicBezTo>
                <a:cubicBezTo>
                  <a:pt x="63" y="38"/>
                  <a:pt x="63" y="37"/>
                  <a:pt x="61" y="37"/>
                </a:cubicBezTo>
                <a:close/>
                <a:moveTo>
                  <a:pt x="210" y="185"/>
                </a:moveTo>
                <a:cubicBezTo>
                  <a:pt x="208" y="185"/>
                  <a:pt x="207" y="185"/>
                  <a:pt x="207" y="186"/>
                </a:cubicBezTo>
                <a:cubicBezTo>
                  <a:pt x="208" y="186"/>
                  <a:pt x="209" y="186"/>
                  <a:pt x="210" y="185"/>
                </a:cubicBezTo>
                <a:close/>
                <a:moveTo>
                  <a:pt x="118" y="262"/>
                </a:moveTo>
                <a:cubicBezTo>
                  <a:pt x="119" y="263"/>
                  <a:pt x="119" y="263"/>
                  <a:pt x="120" y="263"/>
                </a:cubicBezTo>
                <a:cubicBezTo>
                  <a:pt x="120" y="262"/>
                  <a:pt x="120" y="262"/>
                  <a:pt x="118" y="262"/>
                </a:cubicBezTo>
                <a:close/>
                <a:moveTo>
                  <a:pt x="89" y="262"/>
                </a:moveTo>
                <a:cubicBezTo>
                  <a:pt x="89" y="262"/>
                  <a:pt x="89" y="261"/>
                  <a:pt x="89" y="261"/>
                </a:cubicBezTo>
                <a:cubicBezTo>
                  <a:pt x="88" y="261"/>
                  <a:pt x="88" y="261"/>
                  <a:pt x="87" y="261"/>
                </a:cubicBezTo>
                <a:cubicBezTo>
                  <a:pt x="87" y="261"/>
                  <a:pt x="87" y="261"/>
                  <a:pt x="87" y="261"/>
                </a:cubicBezTo>
                <a:cubicBezTo>
                  <a:pt x="87" y="261"/>
                  <a:pt x="88" y="262"/>
                  <a:pt x="89" y="262"/>
                </a:cubicBezTo>
                <a:close/>
                <a:moveTo>
                  <a:pt x="224" y="22"/>
                </a:moveTo>
                <a:cubicBezTo>
                  <a:pt x="224" y="22"/>
                  <a:pt x="224" y="22"/>
                  <a:pt x="224" y="21"/>
                </a:cubicBezTo>
                <a:cubicBezTo>
                  <a:pt x="223" y="21"/>
                  <a:pt x="223" y="20"/>
                  <a:pt x="223" y="20"/>
                </a:cubicBezTo>
                <a:cubicBezTo>
                  <a:pt x="222" y="21"/>
                  <a:pt x="223" y="21"/>
                  <a:pt x="223" y="22"/>
                </a:cubicBezTo>
                <a:cubicBezTo>
                  <a:pt x="223" y="22"/>
                  <a:pt x="223" y="22"/>
                  <a:pt x="224" y="22"/>
                </a:cubicBezTo>
                <a:close/>
                <a:moveTo>
                  <a:pt x="59" y="56"/>
                </a:moveTo>
                <a:cubicBezTo>
                  <a:pt x="59" y="56"/>
                  <a:pt x="58" y="56"/>
                  <a:pt x="58" y="56"/>
                </a:cubicBezTo>
                <a:cubicBezTo>
                  <a:pt x="58" y="56"/>
                  <a:pt x="58" y="57"/>
                  <a:pt x="58" y="57"/>
                </a:cubicBezTo>
                <a:cubicBezTo>
                  <a:pt x="58" y="57"/>
                  <a:pt x="59" y="57"/>
                  <a:pt x="59" y="56"/>
                </a:cubicBezTo>
                <a:close/>
                <a:moveTo>
                  <a:pt x="49" y="195"/>
                </a:moveTo>
                <a:cubicBezTo>
                  <a:pt x="49" y="196"/>
                  <a:pt x="48" y="196"/>
                  <a:pt x="48" y="197"/>
                </a:cubicBezTo>
                <a:cubicBezTo>
                  <a:pt x="49" y="197"/>
                  <a:pt x="49" y="197"/>
                  <a:pt x="49" y="197"/>
                </a:cubicBezTo>
                <a:cubicBezTo>
                  <a:pt x="49" y="197"/>
                  <a:pt x="49" y="196"/>
                  <a:pt x="49" y="195"/>
                </a:cubicBezTo>
                <a:close/>
                <a:moveTo>
                  <a:pt x="32" y="40"/>
                </a:moveTo>
                <a:cubicBezTo>
                  <a:pt x="31" y="41"/>
                  <a:pt x="31" y="41"/>
                  <a:pt x="32" y="42"/>
                </a:cubicBezTo>
                <a:cubicBezTo>
                  <a:pt x="32" y="42"/>
                  <a:pt x="32" y="41"/>
                  <a:pt x="32" y="40"/>
                </a:cubicBezTo>
                <a:close/>
                <a:moveTo>
                  <a:pt x="231" y="264"/>
                </a:moveTo>
                <a:cubicBezTo>
                  <a:pt x="230" y="264"/>
                  <a:pt x="230" y="264"/>
                  <a:pt x="230" y="264"/>
                </a:cubicBezTo>
                <a:cubicBezTo>
                  <a:pt x="229" y="265"/>
                  <a:pt x="228" y="265"/>
                  <a:pt x="227" y="265"/>
                </a:cubicBezTo>
                <a:cubicBezTo>
                  <a:pt x="227" y="265"/>
                  <a:pt x="227" y="265"/>
                  <a:pt x="227" y="266"/>
                </a:cubicBezTo>
                <a:cubicBezTo>
                  <a:pt x="228" y="265"/>
                  <a:pt x="229" y="265"/>
                  <a:pt x="231" y="264"/>
                </a:cubicBezTo>
                <a:close/>
                <a:moveTo>
                  <a:pt x="11" y="162"/>
                </a:moveTo>
                <a:cubicBezTo>
                  <a:pt x="12" y="162"/>
                  <a:pt x="12" y="161"/>
                  <a:pt x="12" y="161"/>
                </a:cubicBezTo>
                <a:cubicBezTo>
                  <a:pt x="12" y="161"/>
                  <a:pt x="12" y="161"/>
                  <a:pt x="12" y="160"/>
                </a:cubicBezTo>
                <a:cubicBezTo>
                  <a:pt x="12" y="160"/>
                  <a:pt x="11" y="161"/>
                  <a:pt x="11" y="162"/>
                </a:cubicBezTo>
                <a:close/>
                <a:moveTo>
                  <a:pt x="31" y="70"/>
                </a:moveTo>
                <a:cubicBezTo>
                  <a:pt x="31" y="70"/>
                  <a:pt x="32" y="70"/>
                  <a:pt x="32" y="69"/>
                </a:cubicBezTo>
                <a:cubicBezTo>
                  <a:pt x="32" y="69"/>
                  <a:pt x="32" y="69"/>
                  <a:pt x="32" y="68"/>
                </a:cubicBezTo>
                <a:cubicBezTo>
                  <a:pt x="32" y="68"/>
                  <a:pt x="31" y="68"/>
                  <a:pt x="31" y="69"/>
                </a:cubicBezTo>
                <a:cubicBezTo>
                  <a:pt x="31" y="69"/>
                  <a:pt x="31" y="69"/>
                  <a:pt x="31" y="70"/>
                </a:cubicBezTo>
                <a:close/>
                <a:moveTo>
                  <a:pt x="21" y="149"/>
                </a:moveTo>
                <a:cubicBezTo>
                  <a:pt x="21" y="149"/>
                  <a:pt x="21" y="149"/>
                  <a:pt x="21" y="149"/>
                </a:cubicBezTo>
                <a:cubicBezTo>
                  <a:pt x="21" y="149"/>
                  <a:pt x="21" y="149"/>
                  <a:pt x="20" y="150"/>
                </a:cubicBezTo>
                <a:cubicBezTo>
                  <a:pt x="21" y="150"/>
                  <a:pt x="21" y="150"/>
                  <a:pt x="21" y="151"/>
                </a:cubicBezTo>
                <a:cubicBezTo>
                  <a:pt x="21" y="150"/>
                  <a:pt x="21" y="150"/>
                  <a:pt x="21" y="149"/>
                </a:cubicBezTo>
                <a:close/>
                <a:moveTo>
                  <a:pt x="211" y="204"/>
                </a:moveTo>
                <a:cubicBezTo>
                  <a:pt x="211" y="205"/>
                  <a:pt x="211" y="206"/>
                  <a:pt x="211" y="207"/>
                </a:cubicBezTo>
                <a:cubicBezTo>
                  <a:pt x="211" y="206"/>
                  <a:pt x="212" y="205"/>
                  <a:pt x="211" y="204"/>
                </a:cubicBezTo>
                <a:close/>
                <a:moveTo>
                  <a:pt x="203" y="182"/>
                </a:moveTo>
                <a:cubicBezTo>
                  <a:pt x="202" y="181"/>
                  <a:pt x="201" y="181"/>
                  <a:pt x="201" y="182"/>
                </a:cubicBezTo>
                <a:cubicBezTo>
                  <a:pt x="201" y="182"/>
                  <a:pt x="201" y="182"/>
                  <a:pt x="201" y="182"/>
                </a:cubicBezTo>
                <a:cubicBezTo>
                  <a:pt x="202" y="182"/>
                  <a:pt x="202" y="182"/>
                  <a:pt x="203" y="182"/>
                </a:cubicBezTo>
                <a:close/>
                <a:moveTo>
                  <a:pt x="52" y="251"/>
                </a:moveTo>
                <a:cubicBezTo>
                  <a:pt x="52" y="251"/>
                  <a:pt x="52" y="251"/>
                  <a:pt x="52" y="252"/>
                </a:cubicBezTo>
                <a:cubicBezTo>
                  <a:pt x="52" y="252"/>
                  <a:pt x="53" y="252"/>
                  <a:pt x="53" y="252"/>
                </a:cubicBezTo>
                <a:cubicBezTo>
                  <a:pt x="53" y="251"/>
                  <a:pt x="54" y="251"/>
                  <a:pt x="54" y="251"/>
                </a:cubicBezTo>
                <a:cubicBezTo>
                  <a:pt x="54" y="251"/>
                  <a:pt x="54" y="251"/>
                  <a:pt x="54" y="250"/>
                </a:cubicBezTo>
                <a:cubicBezTo>
                  <a:pt x="54" y="251"/>
                  <a:pt x="53" y="251"/>
                  <a:pt x="52" y="251"/>
                </a:cubicBezTo>
                <a:close/>
                <a:moveTo>
                  <a:pt x="34" y="85"/>
                </a:moveTo>
                <a:cubicBezTo>
                  <a:pt x="32" y="85"/>
                  <a:pt x="32" y="85"/>
                  <a:pt x="32" y="86"/>
                </a:cubicBezTo>
                <a:cubicBezTo>
                  <a:pt x="33" y="86"/>
                  <a:pt x="33" y="85"/>
                  <a:pt x="34" y="85"/>
                </a:cubicBezTo>
                <a:close/>
                <a:moveTo>
                  <a:pt x="59" y="75"/>
                </a:moveTo>
                <a:cubicBezTo>
                  <a:pt x="59" y="75"/>
                  <a:pt x="58" y="75"/>
                  <a:pt x="58" y="75"/>
                </a:cubicBezTo>
                <a:cubicBezTo>
                  <a:pt x="58" y="75"/>
                  <a:pt x="57" y="75"/>
                  <a:pt x="56" y="75"/>
                </a:cubicBezTo>
                <a:cubicBezTo>
                  <a:pt x="57" y="75"/>
                  <a:pt x="58" y="75"/>
                  <a:pt x="59" y="75"/>
                </a:cubicBezTo>
                <a:close/>
                <a:moveTo>
                  <a:pt x="202" y="9"/>
                </a:moveTo>
                <a:cubicBezTo>
                  <a:pt x="202" y="9"/>
                  <a:pt x="202" y="9"/>
                  <a:pt x="202" y="9"/>
                </a:cubicBezTo>
                <a:cubicBezTo>
                  <a:pt x="203" y="9"/>
                  <a:pt x="203" y="9"/>
                  <a:pt x="204" y="9"/>
                </a:cubicBezTo>
                <a:cubicBezTo>
                  <a:pt x="203" y="8"/>
                  <a:pt x="203" y="8"/>
                  <a:pt x="202" y="9"/>
                </a:cubicBezTo>
                <a:close/>
                <a:moveTo>
                  <a:pt x="42" y="209"/>
                </a:moveTo>
                <a:cubicBezTo>
                  <a:pt x="41" y="210"/>
                  <a:pt x="42" y="211"/>
                  <a:pt x="42" y="212"/>
                </a:cubicBezTo>
                <a:cubicBezTo>
                  <a:pt x="42" y="211"/>
                  <a:pt x="42" y="210"/>
                  <a:pt x="42" y="209"/>
                </a:cubicBezTo>
                <a:close/>
                <a:moveTo>
                  <a:pt x="15" y="135"/>
                </a:moveTo>
                <a:cubicBezTo>
                  <a:pt x="15" y="134"/>
                  <a:pt x="15" y="134"/>
                  <a:pt x="15" y="133"/>
                </a:cubicBezTo>
                <a:cubicBezTo>
                  <a:pt x="14" y="134"/>
                  <a:pt x="15" y="134"/>
                  <a:pt x="15" y="135"/>
                </a:cubicBezTo>
                <a:close/>
                <a:moveTo>
                  <a:pt x="226" y="20"/>
                </a:moveTo>
                <a:cubicBezTo>
                  <a:pt x="226" y="19"/>
                  <a:pt x="225" y="19"/>
                  <a:pt x="225" y="18"/>
                </a:cubicBezTo>
                <a:cubicBezTo>
                  <a:pt x="225" y="19"/>
                  <a:pt x="225" y="20"/>
                  <a:pt x="226" y="20"/>
                </a:cubicBezTo>
                <a:close/>
                <a:moveTo>
                  <a:pt x="192" y="15"/>
                </a:moveTo>
                <a:cubicBezTo>
                  <a:pt x="192" y="15"/>
                  <a:pt x="192" y="16"/>
                  <a:pt x="192" y="16"/>
                </a:cubicBezTo>
                <a:cubicBezTo>
                  <a:pt x="192" y="16"/>
                  <a:pt x="192" y="16"/>
                  <a:pt x="192" y="16"/>
                </a:cubicBezTo>
                <a:cubicBezTo>
                  <a:pt x="193" y="16"/>
                  <a:pt x="193" y="16"/>
                  <a:pt x="193" y="15"/>
                </a:cubicBezTo>
                <a:cubicBezTo>
                  <a:pt x="193" y="15"/>
                  <a:pt x="192" y="15"/>
                  <a:pt x="192" y="15"/>
                </a:cubicBezTo>
                <a:close/>
                <a:moveTo>
                  <a:pt x="19" y="30"/>
                </a:moveTo>
                <a:cubicBezTo>
                  <a:pt x="19" y="29"/>
                  <a:pt x="20" y="29"/>
                  <a:pt x="20" y="28"/>
                </a:cubicBezTo>
                <a:cubicBezTo>
                  <a:pt x="19" y="28"/>
                  <a:pt x="19" y="28"/>
                  <a:pt x="19" y="28"/>
                </a:cubicBezTo>
                <a:cubicBezTo>
                  <a:pt x="19" y="29"/>
                  <a:pt x="19" y="29"/>
                  <a:pt x="19" y="30"/>
                </a:cubicBezTo>
                <a:close/>
                <a:moveTo>
                  <a:pt x="73" y="207"/>
                </a:moveTo>
                <a:cubicBezTo>
                  <a:pt x="73" y="207"/>
                  <a:pt x="73" y="208"/>
                  <a:pt x="73" y="208"/>
                </a:cubicBezTo>
                <a:cubicBezTo>
                  <a:pt x="73" y="208"/>
                  <a:pt x="73" y="208"/>
                  <a:pt x="73" y="207"/>
                </a:cubicBezTo>
                <a:close/>
                <a:moveTo>
                  <a:pt x="50" y="70"/>
                </a:moveTo>
                <a:cubicBezTo>
                  <a:pt x="50" y="70"/>
                  <a:pt x="50" y="69"/>
                  <a:pt x="51" y="69"/>
                </a:cubicBezTo>
                <a:cubicBezTo>
                  <a:pt x="50" y="69"/>
                  <a:pt x="50" y="69"/>
                  <a:pt x="50" y="70"/>
                </a:cubicBezTo>
                <a:close/>
                <a:moveTo>
                  <a:pt x="62" y="76"/>
                </a:moveTo>
                <a:cubicBezTo>
                  <a:pt x="62" y="75"/>
                  <a:pt x="62" y="75"/>
                  <a:pt x="62" y="74"/>
                </a:cubicBezTo>
                <a:cubicBezTo>
                  <a:pt x="61" y="74"/>
                  <a:pt x="61" y="74"/>
                  <a:pt x="61" y="74"/>
                </a:cubicBezTo>
                <a:cubicBezTo>
                  <a:pt x="61" y="75"/>
                  <a:pt x="61" y="75"/>
                  <a:pt x="62" y="76"/>
                </a:cubicBezTo>
                <a:close/>
                <a:moveTo>
                  <a:pt x="38" y="36"/>
                </a:moveTo>
                <a:cubicBezTo>
                  <a:pt x="37" y="36"/>
                  <a:pt x="37" y="36"/>
                  <a:pt x="36" y="36"/>
                </a:cubicBezTo>
                <a:cubicBezTo>
                  <a:pt x="36" y="36"/>
                  <a:pt x="36" y="36"/>
                  <a:pt x="36" y="37"/>
                </a:cubicBezTo>
                <a:cubicBezTo>
                  <a:pt x="37" y="37"/>
                  <a:pt x="37" y="37"/>
                  <a:pt x="38" y="37"/>
                </a:cubicBezTo>
                <a:cubicBezTo>
                  <a:pt x="38" y="36"/>
                  <a:pt x="38" y="36"/>
                  <a:pt x="38" y="36"/>
                </a:cubicBezTo>
                <a:close/>
                <a:moveTo>
                  <a:pt x="190" y="12"/>
                </a:moveTo>
                <a:cubicBezTo>
                  <a:pt x="189" y="12"/>
                  <a:pt x="188" y="12"/>
                  <a:pt x="188" y="13"/>
                </a:cubicBezTo>
                <a:cubicBezTo>
                  <a:pt x="189" y="13"/>
                  <a:pt x="189" y="13"/>
                  <a:pt x="190" y="12"/>
                </a:cubicBezTo>
                <a:close/>
                <a:moveTo>
                  <a:pt x="18" y="43"/>
                </a:moveTo>
                <a:cubicBezTo>
                  <a:pt x="18" y="43"/>
                  <a:pt x="18" y="43"/>
                  <a:pt x="18" y="43"/>
                </a:cubicBezTo>
                <a:cubicBezTo>
                  <a:pt x="18" y="42"/>
                  <a:pt x="18" y="42"/>
                  <a:pt x="18" y="41"/>
                </a:cubicBezTo>
                <a:cubicBezTo>
                  <a:pt x="17" y="42"/>
                  <a:pt x="17" y="42"/>
                  <a:pt x="18" y="43"/>
                </a:cubicBezTo>
                <a:close/>
                <a:moveTo>
                  <a:pt x="60" y="79"/>
                </a:moveTo>
                <a:cubicBezTo>
                  <a:pt x="60" y="79"/>
                  <a:pt x="60" y="79"/>
                  <a:pt x="60" y="79"/>
                </a:cubicBezTo>
                <a:cubicBezTo>
                  <a:pt x="58" y="79"/>
                  <a:pt x="57" y="79"/>
                  <a:pt x="56" y="79"/>
                </a:cubicBezTo>
                <a:cubicBezTo>
                  <a:pt x="56" y="79"/>
                  <a:pt x="56" y="79"/>
                  <a:pt x="56" y="79"/>
                </a:cubicBezTo>
                <a:cubicBezTo>
                  <a:pt x="57" y="79"/>
                  <a:pt x="58" y="79"/>
                  <a:pt x="60" y="79"/>
                </a:cubicBezTo>
                <a:close/>
                <a:moveTo>
                  <a:pt x="33" y="62"/>
                </a:moveTo>
                <a:cubicBezTo>
                  <a:pt x="33" y="61"/>
                  <a:pt x="32" y="62"/>
                  <a:pt x="31" y="61"/>
                </a:cubicBezTo>
                <a:cubicBezTo>
                  <a:pt x="32" y="62"/>
                  <a:pt x="33" y="62"/>
                  <a:pt x="33" y="62"/>
                </a:cubicBezTo>
                <a:close/>
                <a:moveTo>
                  <a:pt x="221" y="16"/>
                </a:moveTo>
                <a:cubicBezTo>
                  <a:pt x="221" y="15"/>
                  <a:pt x="221" y="15"/>
                  <a:pt x="220" y="15"/>
                </a:cubicBezTo>
                <a:cubicBezTo>
                  <a:pt x="220" y="15"/>
                  <a:pt x="220" y="16"/>
                  <a:pt x="221" y="16"/>
                </a:cubicBezTo>
                <a:close/>
                <a:moveTo>
                  <a:pt x="229" y="40"/>
                </a:moveTo>
                <a:cubicBezTo>
                  <a:pt x="230" y="39"/>
                  <a:pt x="230" y="39"/>
                  <a:pt x="230" y="38"/>
                </a:cubicBezTo>
                <a:cubicBezTo>
                  <a:pt x="229" y="39"/>
                  <a:pt x="229" y="39"/>
                  <a:pt x="229" y="40"/>
                </a:cubicBezTo>
                <a:close/>
                <a:moveTo>
                  <a:pt x="88" y="22"/>
                </a:moveTo>
                <a:cubicBezTo>
                  <a:pt x="88" y="22"/>
                  <a:pt x="88" y="23"/>
                  <a:pt x="88" y="24"/>
                </a:cubicBezTo>
                <a:cubicBezTo>
                  <a:pt x="88" y="24"/>
                  <a:pt x="88" y="24"/>
                  <a:pt x="88" y="24"/>
                </a:cubicBezTo>
                <a:cubicBezTo>
                  <a:pt x="88" y="23"/>
                  <a:pt x="88" y="22"/>
                  <a:pt x="88" y="22"/>
                </a:cubicBezTo>
                <a:close/>
                <a:moveTo>
                  <a:pt x="76" y="79"/>
                </a:moveTo>
                <a:cubicBezTo>
                  <a:pt x="77" y="79"/>
                  <a:pt x="77" y="79"/>
                  <a:pt x="78" y="79"/>
                </a:cubicBezTo>
                <a:cubicBezTo>
                  <a:pt x="77" y="79"/>
                  <a:pt x="76" y="79"/>
                  <a:pt x="76" y="79"/>
                </a:cubicBezTo>
                <a:close/>
                <a:moveTo>
                  <a:pt x="111" y="260"/>
                </a:moveTo>
                <a:cubicBezTo>
                  <a:pt x="110" y="260"/>
                  <a:pt x="110" y="260"/>
                  <a:pt x="110" y="259"/>
                </a:cubicBezTo>
                <a:cubicBezTo>
                  <a:pt x="110" y="260"/>
                  <a:pt x="110" y="260"/>
                  <a:pt x="111" y="260"/>
                </a:cubicBezTo>
                <a:close/>
                <a:moveTo>
                  <a:pt x="166" y="265"/>
                </a:moveTo>
                <a:cubicBezTo>
                  <a:pt x="165" y="266"/>
                  <a:pt x="165" y="266"/>
                  <a:pt x="165" y="266"/>
                </a:cubicBezTo>
                <a:cubicBezTo>
                  <a:pt x="165" y="266"/>
                  <a:pt x="165" y="266"/>
                  <a:pt x="165" y="266"/>
                </a:cubicBezTo>
                <a:cubicBezTo>
                  <a:pt x="165" y="266"/>
                  <a:pt x="165" y="266"/>
                  <a:pt x="166" y="267"/>
                </a:cubicBezTo>
                <a:cubicBezTo>
                  <a:pt x="166" y="266"/>
                  <a:pt x="166" y="266"/>
                  <a:pt x="166" y="265"/>
                </a:cubicBezTo>
                <a:close/>
                <a:moveTo>
                  <a:pt x="18" y="241"/>
                </a:moveTo>
                <a:cubicBezTo>
                  <a:pt x="18" y="241"/>
                  <a:pt x="18" y="241"/>
                  <a:pt x="18" y="241"/>
                </a:cubicBezTo>
                <a:cubicBezTo>
                  <a:pt x="18" y="242"/>
                  <a:pt x="18" y="242"/>
                  <a:pt x="19" y="243"/>
                </a:cubicBezTo>
                <a:cubicBezTo>
                  <a:pt x="19" y="243"/>
                  <a:pt x="19" y="243"/>
                  <a:pt x="19" y="243"/>
                </a:cubicBezTo>
                <a:cubicBezTo>
                  <a:pt x="19" y="242"/>
                  <a:pt x="19" y="242"/>
                  <a:pt x="18" y="241"/>
                </a:cubicBezTo>
                <a:close/>
                <a:moveTo>
                  <a:pt x="192" y="210"/>
                </a:moveTo>
                <a:cubicBezTo>
                  <a:pt x="192" y="211"/>
                  <a:pt x="192" y="211"/>
                  <a:pt x="192" y="212"/>
                </a:cubicBezTo>
                <a:cubicBezTo>
                  <a:pt x="193" y="211"/>
                  <a:pt x="193" y="211"/>
                  <a:pt x="192" y="210"/>
                </a:cubicBezTo>
                <a:close/>
                <a:moveTo>
                  <a:pt x="211" y="25"/>
                </a:moveTo>
                <a:cubicBezTo>
                  <a:pt x="211" y="25"/>
                  <a:pt x="212" y="24"/>
                  <a:pt x="212" y="24"/>
                </a:cubicBezTo>
                <a:cubicBezTo>
                  <a:pt x="212" y="24"/>
                  <a:pt x="212" y="24"/>
                  <a:pt x="212" y="24"/>
                </a:cubicBezTo>
                <a:cubicBezTo>
                  <a:pt x="212" y="24"/>
                  <a:pt x="211" y="24"/>
                  <a:pt x="210" y="24"/>
                </a:cubicBezTo>
                <a:cubicBezTo>
                  <a:pt x="211" y="25"/>
                  <a:pt x="211" y="25"/>
                  <a:pt x="211" y="25"/>
                </a:cubicBezTo>
                <a:close/>
                <a:moveTo>
                  <a:pt x="228" y="228"/>
                </a:moveTo>
                <a:cubicBezTo>
                  <a:pt x="227" y="229"/>
                  <a:pt x="227" y="229"/>
                  <a:pt x="228" y="230"/>
                </a:cubicBezTo>
                <a:cubicBezTo>
                  <a:pt x="228" y="229"/>
                  <a:pt x="229" y="229"/>
                  <a:pt x="228" y="228"/>
                </a:cubicBezTo>
                <a:close/>
                <a:moveTo>
                  <a:pt x="225" y="234"/>
                </a:moveTo>
                <a:cubicBezTo>
                  <a:pt x="225" y="234"/>
                  <a:pt x="225" y="234"/>
                  <a:pt x="225" y="234"/>
                </a:cubicBezTo>
                <a:cubicBezTo>
                  <a:pt x="225" y="234"/>
                  <a:pt x="225" y="234"/>
                  <a:pt x="225" y="234"/>
                </a:cubicBezTo>
                <a:cubicBezTo>
                  <a:pt x="225" y="233"/>
                  <a:pt x="226" y="233"/>
                  <a:pt x="226" y="232"/>
                </a:cubicBezTo>
                <a:cubicBezTo>
                  <a:pt x="225" y="233"/>
                  <a:pt x="225" y="233"/>
                  <a:pt x="225" y="234"/>
                </a:cubicBezTo>
                <a:close/>
                <a:moveTo>
                  <a:pt x="40" y="55"/>
                </a:moveTo>
                <a:cubicBezTo>
                  <a:pt x="40" y="56"/>
                  <a:pt x="40" y="56"/>
                  <a:pt x="41" y="56"/>
                </a:cubicBezTo>
                <a:cubicBezTo>
                  <a:pt x="40" y="55"/>
                  <a:pt x="40" y="55"/>
                  <a:pt x="40" y="55"/>
                </a:cubicBezTo>
                <a:close/>
                <a:moveTo>
                  <a:pt x="70" y="221"/>
                </a:moveTo>
                <a:cubicBezTo>
                  <a:pt x="70" y="221"/>
                  <a:pt x="71" y="221"/>
                  <a:pt x="71" y="221"/>
                </a:cubicBezTo>
                <a:cubicBezTo>
                  <a:pt x="71" y="221"/>
                  <a:pt x="71" y="221"/>
                  <a:pt x="71" y="220"/>
                </a:cubicBezTo>
                <a:cubicBezTo>
                  <a:pt x="71" y="220"/>
                  <a:pt x="70" y="221"/>
                  <a:pt x="70" y="221"/>
                </a:cubicBezTo>
                <a:close/>
                <a:moveTo>
                  <a:pt x="197" y="59"/>
                </a:moveTo>
                <a:cubicBezTo>
                  <a:pt x="196" y="61"/>
                  <a:pt x="196" y="61"/>
                  <a:pt x="197" y="62"/>
                </a:cubicBezTo>
                <a:cubicBezTo>
                  <a:pt x="197" y="61"/>
                  <a:pt x="197" y="60"/>
                  <a:pt x="197" y="59"/>
                </a:cubicBezTo>
                <a:close/>
                <a:moveTo>
                  <a:pt x="244" y="120"/>
                </a:moveTo>
                <a:cubicBezTo>
                  <a:pt x="244" y="119"/>
                  <a:pt x="244" y="119"/>
                  <a:pt x="244" y="118"/>
                </a:cubicBezTo>
                <a:cubicBezTo>
                  <a:pt x="243" y="119"/>
                  <a:pt x="244" y="119"/>
                  <a:pt x="244" y="120"/>
                </a:cubicBezTo>
                <a:close/>
                <a:moveTo>
                  <a:pt x="210" y="61"/>
                </a:moveTo>
                <a:cubicBezTo>
                  <a:pt x="210" y="61"/>
                  <a:pt x="211" y="60"/>
                  <a:pt x="210" y="59"/>
                </a:cubicBezTo>
                <a:cubicBezTo>
                  <a:pt x="210" y="60"/>
                  <a:pt x="210" y="60"/>
                  <a:pt x="210" y="61"/>
                </a:cubicBezTo>
                <a:cubicBezTo>
                  <a:pt x="210" y="61"/>
                  <a:pt x="210" y="61"/>
                  <a:pt x="210" y="61"/>
                </a:cubicBezTo>
                <a:close/>
                <a:moveTo>
                  <a:pt x="214" y="26"/>
                </a:moveTo>
                <a:cubicBezTo>
                  <a:pt x="213" y="27"/>
                  <a:pt x="213" y="27"/>
                  <a:pt x="213" y="27"/>
                </a:cubicBezTo>
                <a:cubicBezTo>
                  <a:pt x="213" y="27"/>
                  <a:pt x="214" y="26"/>
                  <a:pt x="214" y="26"/>
                </a:cubicBezTo>
                <a:close/>
                <a:moveTo>
                  <a:pt x="38" y="54"/>
                </a:moveTo>
                <a:cubicBezTo>
                  <a:pt x="37" y="54"/>
                  <a:pt x="37" y="54"/>
                  <a:pt x="37" y="55"/>
                </a:cubicBezTo>
                <a:cubicBezTo>
                  <a:pt x="37" y="55"/>
                  <a:pt x="38" y="54"/>
                  <a:pt x="38" y="54"/>
                </a:cubicBezTo>
                <a:close/>
                <a:moveTo>
                  <a:pt x="38" y="221"/>
                </a:moveTo>
                <a:cubicBezTo>
                  <a:pt x="38" y="222"/>
                  <a:pt x="38" y="222"/>
                  <a:pt x="38" y="222"/>
                </a:cubicBezTo>
                <a:cubicBezTo>
                  <a:pt x="38" y="222"/>
                  <a:pt x="38" y="222"/>
                  <a:pt x="38" y="221"/>
                </a:cubicBezTo>
                <a:close/>
                <a:moveTo>
                  <a:pt x="200" y="186"/>
                </a:moveTo>
                <a:cubicBezTo>
                  <a:pt x="200" y="186"/>
                  <a:pt x="200" y="186"/>
                  <a:pt x="200" y="186"/>
                </a:cubicBezTo>
                <a:cubicBezTo>
                  <a:pt x="200" y="186"/>
                  <a:pt x="201" y="186"/>
                  <a:pt x="202" y="186"/>
                </a:cubicBezTo>
                <a:cubicBezTo>
                  <a:pt x="202" y="186"/>
                  <a:pt x="202" y="186"/>
                  <a:pt x="202" y="186"/>
                </a:cubicBezTo>
                <a:cubicBezTo>
                  <a:pt x="201" y="186"/>
                  <a:pt x="200" y="186"/>
                  <a:pt x="200" y="186"/>
                </a:cubicBezTo>
                <a:close/>
                <a:moveTo>
                  <a:pt x="158" y="264"/>
                </a:moveTo>
                <a:cubicBezTo>
                  <a:pt x="156" y="264"/>
                  <a:pt x="156" y="264"/>
                  <a:pt x="156" y="265"/>
                </a:cubicBezTo>
                <a:cubicBezTo>
                  <a:pt x="156" y="265"/>
                  <a:pt x="157" y="264"/>
                  <a:pt x="158" y="264"/>
                </a:cubicBezTo>
                <a:close/>
                <a:moveTo>
                  <a:pt x="81" y="11"/>
                </a:moveTo>
                <a:cubicBezTo>
                  <a:pt x="81" y="11"/>
                  <a:pt x="80" y="11"/>
                  <a:pt x="80" y="11"/>
                </a:cubicBezTo>
                <a:cubicBezTo>
                  <a:pt x="80" y="11"/>
                  <a:pt x="81" y="11"/>
                  <a:pt x="81" y="11"/>
                </a:cubicBezTo>
                <a:close/>
                <a:moveTo>
                  <a:pt x="194" y="213"/>
                </a:moveTo>
                <a:cubicBezTo>
                  <a:pt x="194" y="214"/>
                  <a:pt x="194" y="214"/>
                  <a:pt x="194" y="215"/>
                </a:cubicBezTo>
                <a:cubicBezTo>
                  <a:pt x="194" y="215"/>
                  <a:pt x="195" y="215"/>
                  <a:pt x="195" y="214"/>
                </a:cubicBezTo>
                <a:cubicBezTo>
                  <a:pt x="195" y="214"/>
                  <a:pt x="195" y="214"/>
                  <a:pt x="194" y="213"/>
                </a:cubicBezTo>
                <a:close/>
                <a:moveTo>
                  <a:pt x="204" y="199"/>
                </a:moveTo>
                <a:cubicBezTo>
                  <a:pt x="204" y="200"/>
                  <a:pt x="204" y="200"/>
                  <a:pt x="204" y="200"/>
                </a:cubicBezTo>
                <a:cubicBezTo>
                  <a:pt x="205" y="200"/>
                  <a:pt x="205" y="200"/>
                  <a:pt x="204" y="199"/>
                </a:cubicBezTo>
                <a:close/>
                <a:moveTo>
                  <a:pt x="66" y="227"/>
                </a:moveTo>
                <a:cubicBezTo>
                  <a:pt x="66" y="228"/>
                  <a:pt x="66" y="228"/>
                  <a:pt x="66" y="228"/>
                </a:cubicBezTo>
                <a:cubicBezTo>
                  <a:pt x="66" y="228"/>
                  <a:pt x="66" y="228"/>
                  <a:pt x="66" y="228"/>
                </a:cubicBezTo>
                <a:cubicBezTo>
                  <a:pt x="66" y="228"/>
                  <a:pt x="66" y="228"/>
                  <a:pt x="66" y="227"/>
                </a:cubicBezTo>
                <a:cubicBezTo>
                  <a:pt x="66" y="227"/>
                  <a:pt x="66" y="227"/>
                  <a:pt x="66" y="227"/>
                </a:cubicBezTo>
                <a:close/>
                <a:moveTo>
                  <a:pt x="196" y="212"/>
                </a:moveTo>
                <a:cubicBezTo>
                  <a:pt x="196" y="212"/>
                  <a:pt x="196" y="212"/>
                  <a:pt x="196" y="212"/>
                </a:cubicBezTo>
                <a:cubicBezTo>
                  <a:pt x="196" y="211"/>
                  <a:pt x="196" y="211"/>
                  <a:pt x="196" y="211"/>
                </a:cubicBezTo>
                <a:cubicBezTo>
                  <a:pt x="196" y="211"/>
                  <a:pt x="196" y="211"/>
                  <a:pt x="195" y="211"/>
                </a:cubicBezTo>
                <a:cubicBezTo>
                  <a:pt x="196" y="211"/>
                  <a:pt x="196" y="211"/>
                  <a:pt x="196" y="212"/>
                </a:cubicBezTo>
                <a:close/>
                <a:moveTo>
                  <a:pt x="225" y="182"/>
                </a:moveTo>
                <a:cubicBezTo>
                  <a:pt x="225" y="182"/>
                  <a:pt x="225" y="182"/>
                  <a:pt x="225" y="182"/>
                </a:cubicBezTo>
                <a:cubicBezTo>
                  <a:pt x="225" y="182"/>
                  <a:pt x="226" y="182"/>
                  <a:pt x="226" y="182"/>
                </a:cubicBezTo>
                <a:cubicBezTo>
                  <a:pt x="226" y="182"/>
                  <a:pt x="226" y="182"/>
                  <a:pt x="226" y="182"/>
                </a:cubicBezTo>
                <a:cubicBezTo>
                  <a:pt x="226" y="182"/>
                  <a:pt x="225" y="182"/>
                  <a:pt x="225" y="182"/>
                </a:cubicBezTo>
                <a:close/>
                <a:moveTo>
                  <a:pt x="201" y="208"/>
                </a:moveTo>
                <a:cubicBezTo>
                  <a:pt x="201" y="207"/>
                  <a:pt x="201" y="207"/>
                  <a:pt x="200" y="206"/>
                </a:cubicBezTo>
                <a:cubicBezTo>
                  <a:pt x="200" y="207"/>
                  <a:pt x="201" y="207"/>
                  <a:pt x="201" y="208"/>
                </a:cubicBezTo>
                <a:close/>
                <a:moveTo>
                  <a:pt x="33" y="20"/>
                </a:moveTo>
                <a:cubicBezTo>
                  <a:pt x="33" y="20"/>
                  <a:pt x="34" y="20"/>
                  <a:pt x="33" y="19"/>
                </a:cubicBezTo>
                <a:cubicBezTo>
                  <a:pt x="33" y="20"/>
                  <a:pt x="33" y="20"/>
                  <a:pt x="33" y="20"/>
                </a:cubicBezTo>
                <a:close/>
                <a:moveTo>
                  <a:pt x="235" y="46"/>
                </a:moveTo>
                <a:cubicBezTo>
                  <a:pt x="235" y="46"/>
                  <a:pt x="235" y="45"/>
                  <a:pt x="235" y="45"/>
                </a:cubicBezTo>
                <a:cubicBezTo>
                  <a:pt x="235" y="45"/>
                  <a:pt x="235" y="46"/>
                  <a:pt x="235" y="46"/>
                </a:cubicBezTo>
                <a:close/>
                <a:moveTo>
                  <a:pt x="28" y="69"/>
                </a:moveTo>
                <a:cubicBezTo>
                  <a:pt x="28" y="69"/>
                  <a:pt x="28" y="69"/>
                  <a:pt x="29" y="69"/>
                </a:cubicBezTo>
                <a:cubicBezTo>
                  <a:pt x="29" y="69"/>
                  <a:pt x="29" y="69"/>
                  <a:pt x="29" y="69"/>
                </a:cubicBezTo>
                <a:cubicBezTo>
                  <a:pt x="28" y="69"/>
                  <a:pt x="28" y="69"/>
                  <a:pt x="28" y="69"/>
                </a:cubicBezTo>
                <a:close/>
                <a:moveTo>
                  <a:pt x="83" y="245"/>
                </a:moveTo>
                <a:cubicBezTo>
                  <a:pt x="83" y="244"/>
                  <a:pt x="83" y="244"/>
                  <a:pt x="82" y="245"/>
                </a:cubicBezTo>
                <a:cubicBezTo>
                  <a:pt x="82" y="245"/>
                  <a:pt x="83" y="245"/>
                  <a:pt x="83" y="245"/>
                </a:cubicBezTo>
                <a:close/>
                <a:moveTo>
                  <a:pt x="208" y="223"/>
                </a:moveTo>
                <a:cubicBezTo>
                  <a:pt x="208" y="223"/>
                  <a:pt x="207" y="224"/>
                  <a:pt x="207" y="224"/>
                </a:cubicBezTo>
                <a:cubicBezTo>
                  <a:pt x="207" y="224"/>
                  <a:pt x="207" y="224"/>
                  <a:pt x="208" y="224"/>
                </a:cubicBezTo>
                <a:cubicBezTo>
                  <a:pt x="208" y="224"/>
                  <a:pt x="208" y="224"/>
                  <a:pt x="208" y="223"/>
                </a:cubicBezTo>
                <a:close/>
                <a:moveTo>
                  <a:pt x="60" y="23"/>
                </a:moveTo>
                <a:cubicBezTo>
                  <a:pt x="60" y="23"/>
                  <a:pt x="61" y="23"/>
                  <a:pt x="61" y="23"/>
                </a:cubicBezTo>
                <a:cubicBezTo>
                  <a:pt x="60" y="23"/>
                  <a:pt x="60" y="23"/>
                  <a:pt x="60" y="23"/>
                </a:cubicBezTo>
                <a:close/>
                <a:moveTo>
                  <a:pt x="190" y="181"/>
                </a:moveTo>
                <a:cubicBezTo>
                  <a:pt x="190" y="181"/>
                  <a:pt x="190" y="181"/>
                  <a:pt x="190" y="181"/>
                </a:cubicBezTo>
                <a:cubicBezTo>
                  <a:pt x="189" y="181"/>
                  <a:pt x="189" y="181"/>
                  <a:pt x="188" y="181"/>
                </a:cubicBezTo>
                <a:cubicBezTo>
                  <a:pt x="188" y="181"/>
                  <a:pt x="188" y="181"/>
                  <a:pt x="188" y="181"/>
                </a:cubicBezTo>
                <a:cubicBezTo>
                  <a:pt x="189" y="181"/>
                  <a:pt x="189" y="181"/>
                  <a:pt x="190" y="181"/>
                </a:cubicBezTo>
                <a:close/>
                <a:moveTo>
                  <a:pt x="14" y="159"/>
                </a:moveTo>
                <a:cubicBezTo>
                  <a:pt x="15" y="157"/>
                  <a:pt x="15" y="157"/>
                  <a:pt x="14" y="157"/>
                </a:cubicBezTo>
                <a:cubicBezTo>
                  <a:pt x="14" y="157"/>
                  <a:pt x="14" y="158"/>
                  <a:pt x="14" y="159"/>
                </a:cubicBezTo>
                <a:close/>
                <a:moveTo>
                  <a:pt x="83" y="252"/>
                </a:moveTo>
                <a:cubicBezTo>
                  <a:pt x="82" y="252"/>
                  <a:pt x="82" y="252"/>
                  <a:pt x="82" y="252"/>
                </a:cubicBezTo>
                <a:cubicBezTo>
                  <a:pt x="82" y="252"/>
                  <a:pt x="83" y="252"/>
                  <a:pt x="83" y="252"/>
                </a:cubicBezTo>
                <a:close/>
                <a:moveTo>
                  <a:pt x="14" y="144"/>
                </a:moveTo>
                <a:cubicBezTo>
                  <a:pt x="14" y="144"/>
                  <a:pt x="13" y="144"/>
                  <a:pt x="13" y="143"/>
                </a:cubicBezTo>
                <a:cubicBezTo>
                  <a:pt x="13" y="144"/>
                  <a:pt x="14" y="144"/>
                  <a:pt x="14" y="144"/>
                </a:cubicBezTo>
                <a:close/>
                <a:moveTo>
                  <a:pt x="52" y="25"/>
                </a:moveTo>
                <a:cubicBezTo>
                  <a:pt x="52" y="25"/>
                  <a:pt x="52" y="25"/>
                  <a:pt x="51" y="25"/>
                </a:cubicBezTo>
                <a:cubicBezTo>
                  <a:pt x="51" y="25"/>
                  <a:pt x="51" y="25"/>
                  <a:pt x="51" y="26"/>
                </a:cubicBezTo>
                <a:cubicBezTo>
                  <a:pt x="51" y="25"/>
                  <a:pt x="51" y="25"/>
                  <a:pt x="52" y="25"/>
                </a:cubicBezTo>
                <a:close/>
                <a:moveTo>
                  <a:pt x="9" y="198"/>
                </a:moveTo>
                <a:cubicBezTo>
                  <a:pt x="10" y="197"/>
                  <a:pt x="10" y="197"/>
                  <a:pt x="10" y="197"/>
                </a:cubicBezTo>
                <a:cubicBezTo>
                  <a:pt x="9" y="197"/>
                  <a:pt x="9" y="197"/>
                  <a:pt x="9" y="198"/>
                </a:cubicBezTo>
                <a:close/>
                <a:moveTo>
                  <a:pt x="53" y="47"/>
                </a:moveTo>
                <a:cubicBezTo>
                  <a:pt x="54" y="47"/>
                  <a:pt x="54" y="47"/>
                  <a:pt x="54" y="47"/>
                </a:cubicBezTo>
                <a:cubicBezTo>
                  <a:pt x="54" y="47"/>
                  <a:pt x="54" y="47"/>
                  <a:pt x="53" y="47"/>
                </a:cubicBezTo>
                <a:close/>
                <a:moveTo>
                  <a:pt x="14" y="120"/>
                </a:moveTo>
                <a:cubicBezTo>
                  <a:pt x="15" y="120"/>
                  <a:pt x="15" y="120"/>
                  <a:pt x="15" y="120"/>
                </a:cubicBezTo>
                <a:cubicBezTo>
                  <a:pt x="15" y="120"/>
                  <a:pt x="15" y="120"/>
                  <a:pt x="15" y="119"/>
                </a:cubicBezTo>
                <a:cubicBezTo>
                  <a:pt x="14" y="119"/>
                  <a:pt x="14" y="120"/>
                  <a:pt x="14" y="120"/>
                </a:cubicBezTo>
                <a:close/>
                <a:moveTo>
                  <a:pt x="110" y="8"/>
                </a:moveTo>
                <a:cubicBezTo>
                  <a:pt x="111" y="9"/>
                  <a:pt x="111" y="8"/>
                  <a:pt x="111" y="8"/>
                </a:cubicBezTo>
                <a:cubicBezTo>
                  <a:pt x="111" y="8"/>
                  <a:pt x="111" y="8"/>
                  <a:pt x="110" y="8"/>
                </a:cubicBezTo>
                <a:close/>
                <a:moveTo>
                  <a:pt x="85" y="188"/>
                </a:moveTo>
                <a:cubicBezTo>
                  <a:pt x="85" y="188"/>
                  <a:pt x="85" y="188"/>
                  <a:pt x="85" y="188"/>
                </a:cubicBezTo>
                <a:cubicBezTo>
                  <a:pt x="85" y="188"/>
                  <a:pt x="85" y="189"/>
                  <a:pt x="85" y="189"/>
                </a:cubicBezTo>
                <a:cubicBezTo>
                  <a:pt x="85" y="189"/>
                  <a:pt x="85" y="189"/>
                  <a:pt x="85" y="189"/>
                </a:cubicBezTo>
                <a:cubicBezTo>
                  <a:pt x="85" y="188"/>
                  <a:pt x="85" y="188"/>
                  <a:pt x="85" y="188"/>
                </a:cubicBezTo>
                <a:close/>
                <a:moveTo>
                  <a:pt x="29" y="186"/>
                </a:moveTo>
                <a:cubicBezTo>
                  <a:pt x="29" y="186"/>
                  <a:pt x="29" y="187"/>
                  <a:pt x="29" y="187"/>
                </a:cubicBezTo>
                <a:cubicBezTo>
                  <a:pt x="29" y="187"/>
                  <a:pt x="30" y="187"/>
                  <a:pt x="30" y="186"/>
                </a:cubicBezTo>
                <a:cubicBezTo>
                  <a:pt x="29" y="186"/>
                  <a:pt x="29" y="186"/>
                  <a:pt x="29" y="186"/>
                </a:cubicBezTo>
                <a:close/>
                <a:moveTo>
                  <a:pt x="231" y="183"/>
                </a:moveTo>
                <a:cubicBezTo>
                  <a:pt x="231" y="183"/>
                  <a:pt x="231" y="182"/>
                  <a:pt x="231" y="182"/>
                </a:cubicBezTo>
                <a:cubicBezTo>
                  <a:pt x="230" y="182"/>
                  <a:pt x="230" y="182"/>
                  <a:pt x="230" y="182"/>
                </a:cubicBezTo>
                <a:cubicBezTo>
                  <a:pt x="230" y="182"/>
                  <a:pt x="230" y="182"/>
                  <a:pt x="230" y="183"/>
                </a:cubicBezTo>
                <a:cubicBezTo>
                  <a:pt x="230" y="183"/>
                  <a:pt x="230" y="183"/>
                  <a:pt x="231" y="183"/>
                </a:cubicBezTo>
                <a:close/>
                <a:moveTo>
                  <a:pt x="207" y="182"/>
                </a:moveTo>
                <a:cubicBezTo>
                  <a:pt x="206" y="181"/>
                  <a:pt x="206" y="181"/>
                  <a:pt x="205" y="182"/>
                </a:cubicBezTo>
                <a:cubicBezTo>
                  <a:pt x="206" y="182"/>
                  <a:pt x="206" y="182"/>
                  <a:pt x="207" y="182"/>
                </a:cubicBezTo>
                <a:close/>
                <a:moveTo>
                  <a:pt x="231" y="172"/>
                </a:moveTo>
                <a:cubicBezTo>
                  <a:pt x="232" y="172"/>
                  <a:pt x="232" y="172"/>
                  <a:pt x="232" y="172"/>
                </a:cubicBezTo>
                <a:cubicBezTo>
                  <a:pt x="232" y="172"/>
                  <a:pt x="232" y="172"/>
                  <a:pt x="231" y="172"/>
                </a:cubicBezTo>
                <a:close/>
                <a:moveTo>
                  <a:pt x="89" y="180"/>
                </a:moveTo>
                <a:cubicBezTo>
                  <a:pt x="89" y="180"/>
                  <a:pt x="89" y="180"/>
                  <a:pt x="89" y="180"/>
                </a:cubicBezTo>
                <a:cubicBezTo>
                  <a:pt x="88" y="180"/>
                  <a:pt x="88" y="180"/>
                  <a:pt x="87" y="180"/>
                </a:cubicBezTo>
                <a:cubicBezTo>
                  <a:pt x="87" y="180"/>
                  <a:pt x="87" y="180"/>
                  <a:pt x="87" y="180"/>
                </a:cubicBezTo>
                <a:cubicBezTo>
                  <a:pt x="88" y="180"/>
                  <a:pt x="88" y="180"/>
                  <a:pt x="89" y="180"/>
                </a:cubicBezTo>
                <a:close/>
                <a:moveTo>
                  <a:pt x="51" y="256"/>
                </a:moveTo>
                <a:cubicBezTo>
                  <a:pt x="51" y="256"/>
                  <a:pt x="52" y="256"/>
                  <a:pt x="52" y="256"/>
                </a:cubicBezTo>
                <a:cubicBezTo>
                  <a:pt x="52" y="256"/>
                  <a:pt x="51" y="256"/>
                  <a:pt x="51" y="256"/>
                </a:cubicBezTo>
                <a:close/>
                <a:moveTo>
                  <a:pt x="244" y="228"/>
                </a:moveTo>
                <a:cubicBezTo>
                  <a:pt x="244" y="228"/>
                  <a:pt x="244" y="228"/>
                  <a:pt x="244" y="228"/>
                </a:cubicBezTo>
                <a:cubicBezTo>
                  <a:pt x="243" y="228"/>
                  <a:pt x="243" y="229"/>
                  <a:pt x="243" y="229"/>
                </a:cubicBezTo>
                <a:cubicBezTo>
                  <a:pt x="244" y="229"/>
                  <a:pt x="244" y="228"/>
                  <a:pt x="244" y="228"/>
                </a:cubicBezTo>
                <a:close/>
                <a:moveTo>
                  <a:pt x="79" y="26"/>
                </a:moveTo>
                <a:cubicBezTo>
                  <a:pt x="79" y="26"/>
                  <a:pt x="79" y="26"/>
                  <a:pt x="79" y="26"/>
                </a:cubicBezTo>
                <a:cubicBezTo>
                  <a:pt x="79" y="26"/>
                  <a:pt x="79" y="26"/>
                  <a:pt x="79" y="25"/>
                </a:cubicBezTo>
                <a:cubicBezTo>
                  <a:pt x="79" y="25"/>
                  <a:pt x="79" y="25"/>
                  <a:pt x="78" y="25"/>
                </a:cubicBezTo>
                <a:cubicBezTo>
                  <a:pt x="78" y="26"/>
                  <a:pt x="79" y="26"/>
                  <a:pt x="79" y="26"/>
                </a:cubicBezTo>
                <a:close/>
                <a:moveTo>
                  <a:pt x="229" y="197"/>
                </a:moveTo>
                <a:cubicBezTo>
                  <a:pt x="229" y="197"/>
                  <a:pt x="229" y="197"/>
                  <a:pt x="229" y="197"/>
                </a:cubicBezTo>
                <a:cubicBezTo>
                  <a:pt x="229" y="197"/>
                  <a:pt x="229" y="197"/>
                  <a:pt x="229" y="197"/>
                </a:cubicBezTo>
                <a:close/>
                <a:moveTo>
                  <a:pt x="178" y="75"/>
                </a:moveTo>
                <a:cubicBezTo>
                  <a:pt x="179" y="74"/>
                  <a:pt x="179" y="74"/>
                  <a:pt x="178" y="74"/>
                </a:cubicBezTo>
                <a:cubicBezTo>
                  <a:pt x="178" y="74"/>
                  <a:pt x="178" y="75"/>
                  <a:pt x="178" y="75"/>
                </a:cubicBezTo>
                <a:close/>
                <a:moveTo>
                  <a:pt x="186" y="75"/>
                </a:moveTo>
                <a:cubicBezTo>
                  <a:pt x="187" y="75"/>
                  <a:pt x="187" y="75"/>
                  <a:pt x="187" y="75"/>
                </a:cubicBezTo>
                <a:cubicBezTo>
                  <a:pt x="186" y="75"/>
                  <a:pt x="186" y="74"/>
                  <a:pt x="185" y="74"/>
                </a:cubicBezTo>
                <a:cubicBezTo>
                  <a:pt x="186" y="75"/>
                  <a:pt x="186" y="75"/>
                  <a:pt x="186" y="75"/>
                </a:cubicBezTo>
                <a:close/>
                <a:moveTo>
                  <a:pt x="58" y="187"/>
                </a:moveTo>
                <a:cubicBezTo>
                  <a:pt x="58" y="187"/>
                  <a:pt x="58" y="188"/>
                  <a:pt x="58" y="188"/>
                </a:cubicBezTo>
                <a:cubicBezTo>
                  <a:pt x="58" y="188"/>
                  <a:pt x="58" y="188"/>
                  <a:pt x="58" y="187"/>
                </a:cubicBezTo>
                <a:cubicBezTo>
                  <a:pt x="58" y="187"/>
                  <a:pt x="58" y="187"/>
                  <a:pt x="58" y="187"/>
                </a:cubicBezTo>
                <a:cubicBezTo>
                  <a:pt x="58" y="187"/>
                  <a:pt x="58" y="187"/>
                  <a:pt x="58" y="187"/>
                </a:cubicBezTo>
                <a:close/>
                <a:moveTo>
                  <a:pt x="115" y="265"/>
                </a:moveTo>
                <a:cubicBezTo>
                  <a:pt x="115" y="265"/>
                  <a:pt x="115" y="265"/>
                  <a:pt x="115" y="265"/>
                </a:cubicBezTo>
                <a:cubicBezTo>
                  <a:pt x="115" y="265"/>
                  <a:pt x="115" y="265"/>
                  <a:pt x="114" y="265"/>
                </a:cubicBezTo>
                <a:cubicBezTo>
                  <a:pt x="114" y="265"/>
                  <a:pt x="114" y="265"/>
                  <a:pt x="114" y="265"/>
                </a:cubicBezTo>
                <a:cubicBezTo>
                  <a:pt x="115" y="265"/>
                  <a:pt x="115" y="265"/>
                  <a:pt x="115" y="265"/>
                </a:cubicBezTo>
                <a:close/>
                <a:moveTo>
                  <a:pt x="85" y="238"/>
                </a:moveTo>
                <a:cubicBezTo>
                  <a:pt x="85" y="238"/>
                  <a:pt x="85" y="238"/>
                  <a:pt x="84" y="238"/>
                </a:cubicBezTo>
                <a:cubicBezTo>
                  <a:pt x="84" y="238"/>
                  <a:pt x="84" y="238"/>
                  <a:pt x="85" y="239"/>
                </a:cubicBezTo>
                <a:cubicBezTo>
                  <a:pt x="85" y="238"/>
                  <a:pt x="85" y="238"/>
                  <a:pt x="85" y="238"/>
                </a:cubicBezTo>
                <a:close/>
                <a:moveTo>
                  <a:pt x="219" y="208"/>
                </a:moveTo>
                <a:cubicBezTo>
                  <a:pt x="219" y="208"/>
                  <a:pt x="219" y="208"/>
                  <a:pt x="219" y="208"/>
                </a:cubicBezTo>
                <a:cubicBezTo>
                  <a:pt x="220" y="208"/>
                  <a:pt x="220" y="208"/>
                  <a:pt x="220" y="207"/>
                </a:cubicBezTo>
                <a:cubicBezTo>
                  <a:pt x="220" y="207"/>
                  <a:pt x="220" y="207"/>
                  <a:pt x="220" y="207"/>
                </a:cubicBezTo>
                <a:cubicBezTo>
                  <a:pt x="220" y="208"/>
                  <a:pt x="219" y="208"/>
                  <a:pt x="219" y="208"/>
                </a:cubicBezTo>
                <a:close/>
                <a:moveTo>
                  <a:pt x="29" y="180"/>
                </a:moveTo>
                <a:cubicBezTo>
                  <a:pt x="29" y="179"/>
                  <a:pt x="29" y="179"/>
                  <a:pt x="29" y="179"/>
                </a:cubicBezTo>
                <a:cubicBezTo>
                  <a:pt x="29" y="179"/>
                  <a:pt x="29" y="180"/>
                  <a:pt x="29" y="180"/>
                </a:cubicBezTo>
                <a:close/>
                <a:moveTo>
                  <a:pt x="206" y="175"/>
                </a:moveTo>
                <a:cubicBezTo>
                  <a:pt x="206" y="175"/>
                  <a:pt x="206" y="175"/>
                  <a:pt x="206" y="175"/>
                </a:cubicBezTo>
                <a:cubicBezTo>
                  <a:pt x="206" y="175"/>
                  <a:pt x="205" y="175"/>
                  <a:pt x="205" y="175"/>
                </a:cubicBezTo>
                <a:cubicBezTo>
                  <a:pt x="205" y="175"/>
                  <a:pt x="205" y="175"/>
                  <a:pt x="205" y="175"/>
                </a:cubicBezTo>
                <a:cubicBezTo>
                  <a:pt x="205" y="175"/>
                  <a:pt x="206" y="175"/>
                  <a:pt x="206" y="175"/>
                </a:cubicBezTo>
                <a:close/>
                <a:moveTo>
                  <a:pt x="239" y="70"/>
                </a:moveTo>
                <a:cubicBezTo>
                  <a:pt x="239" y="70"/>
                  <a:pt x="240" y="70"/>
                  <a:pt x="240" y="70"/>
                </a:cubicBezTo>
                <a:cubicBezTo>
                  <a:pt x="240" y="69"/>
                  <a:pt x="240" y="69"/>
                  <a:pt x="240" y="69"/>
                </a:cubicBezTo>
                <a:cubicBezTo>
                  <a:pt x="240" y="69"/>
                  <a:pt x="239" y="69"/>
                  <a:pt x="239" y="69"/>
                </a:cubicBezTo>
                <a:cubicBezTo>
                  <a:pt x="239" y="69"/>
                  <a:pt x="239" y="69"/>
                  <a:pt x="239" y="70"/>
                </a:cubicBezTo>
                <a:close/>
                <a:moveTo>
                  <a:pt x="85" y="68"/>
                </a:moveTo>
                <a:cubicBezTo>
                  <a:pt x="85" y="68"/>
                  <a:pt x="85" y="68"/>
                  <a:pt x="85" y="68"/>
                </a:cubicBezTo>
                <a:cubicBezTo>
                  <a:pt x="85" y="68"/>
                  <a:pt x="85" y="68"/>
                  <a:pt x="85" y="67"/>
                </a:cubicBezTo>
                <a:cubicBezTo>
                  <a:pt x="85" y="67"/>
                  <a:pt x="85" y="67"/>
                  <a:pt x="85" y="67"/>
                </a:cubicBezTo>
                <a:cubicBezTo>
                  <a:pt x="85" y="68"/>
                  <a:pt x="85" y="68"/>
                  <a:pt x="85" y="68"/>
                </a:cubicBezTo>
                <a:close/>
                <a:moveTo>
                  <a:pt x="28" y="64"/>
                </a:moveTo>
                <a:cubicBezTo>
                  <a:pt x="27" y="64"/>
                  <a:pt x="27" y="64"/>
                  <a:pt x="27" y="64"/>
                </a:cubicBezTo>
                <a:cubicBezTo>
                  <a:pt x="27" y="64"/>
                  <a:pt x="27" y="64"/>
                  <a:pt x="27" y="65"/>
                </a:cubicBezTo>
                <a:cubicBezTo>
                  <a:pt x="27" y="65"/>
                  <a:pt x="27" y="65"/>
                  <a:pt x="27" y="65"/>
                </a:cubicBezTo>
                <a:cubicBezTo>
                  <a:pt x="27" y="65"/>
                  <a:pt x="27" y="64"/>
                  <a:pt x="28" y="64"/>
                </a:cubicBezTo>
                <a:close/>
                <a:moveTo>
                  <a:pt x="53" y="219"/>
                </a:moveTo>
                <a:cubicBezTo>
                  <a:pt x="53" y="219"/>
                  <a:pt x="53" y="219"/>
                  <a:pt x="53" y="219"/>
                </a:cubicBezTo>
                <a:cubicBezTo>
                  <a:pt x="53" y="219"/>
                  <a:pt x="53" y="218"/>
                  <a:pt x="53" y="218"/>
                </a:cubicBezTo>
                <a:cubicBezTo>
                  <a:pt x="53" y="218"/>
                  <a:pt x="53" y="218"/>
                  <a:pt x="53" y="218"/>
                </a:cubicBezTo>
                <a:cubicBezTo>
                  <a:pt x="53" y="218"/>
                  <a:pt x="53" y="219"/>
                  <a:pt x="53" y="219"/>
                </a:cubicBezTo>
                <a:close/>
                <a:moveTo>
                  <a:pt x="193" y="217"/>
                </a:moveTo>
                <a:cubicBezTo>
                  <a:pt x="193" y="217"/>
                  <a:pt x="193" y="217"/>
                  <a:pt x="193" y="217"/>
                </a:cubicBezTo>
                <a:cubicBezTo>
                  <a:pt x="193" y="217"/>
                  <a:pt x="194" y="217"/>
                  <a:pt x="193" y="217"/>
                </a:cubicBezTo>
                <a:close/>
                <a:moveTo>
                  <a:pt x="77" y="253"/>
                </a:moveTo>
                <a:cubicBezTo>
                  <a:pt x="77" y="253"/>
                  <a:pt x="77" y="253"/>
                  <a:pt x="77" y="253"/>
                </a:cubicBezTo>
                <a:cubicBezTo>
                  <a:pt x="77" y="252"/>
                  <a:pt x="77" y="252"/>
                  <a:pt x="76" y="252"/>
                </a:cubicBezTo>
                <a:cubicBezTo>
                  <a:pt x="76" y="252"/>
                  <a:pt x="76" y="252"/>
                  <a:pt x="76" y="252"/>
                </a:cubicBezTo>
                <a:cubicBezTo>
                  <a:pt x="76" y="252"/>
                  <a:pt x="77" y="252"/>
                  <a:pt x="77" y="253"/>
                </a:cubicBezTo>
                <a:close/>
                <a:moveTo>
                  <a:pt x="17" y="201"/>
                </a:moveTo>
                <a:cubicBezTo>
                  <a:pt x="17" y="201"/>
                  <a:pt x="18" y="201"/>
                  <a:pt x="18" y="201"/>
                </a:cubicBezTo>
                <a:cubicBezTo>
                  <a:pt x="18" y="200"/>
                  <a:pt x="18" y="200"/>
                  <a:pt x="18" y="200"/>
                </a:cubicBezTo>
                <a:cubicBezTo>
                  <a:pt x="17" y="200"/>
                  <a:pt x="17" y="200"/>
                  <a:pt x="17" y="200"/>
                </a:cubicBezTo>
                <a:cubicBezTo>
                  <a:pt x="17" y="200"/>
                  <a:pt x="17" y="200"/>
                  <a:pt x="17" y="201"/>
                </a:cubicBezTo>
                <a:close/>
                <a:moveTo>
                  <a:pt x="214" y="15"/>
                </a:moveTo>
                <a:cubicBezTo>
                  <a:pt x="214" y="15"/>
                  <a:pt x="213" y="15"/>
                  <a:pt x="213" y="15"/>
                </a:cubicBezTo>
                <a:cubicBezTo>
                  <a:pt x="213" y="15"/>
                  <a:pt x="213" y="15"/>
                  <a:pt x="213" y="15"/>
                </a:cubicBezTo>
                <a:cubicBezTo>
                  <a:pt x="213" y="15"/>
                  <a:pt x="213" y="15"/>
                  <a:pt x="214" y="15"/>
                </a:cubicBezTo>
                <a:cubicBezTo>
                  <a:pt x="214" y="15"/>
                  <a:pt x="214" y="15"/>
                  <a:pt x="214" y="15"/>
                </a:cubicBezTo>
                <a:close/>
                <a:moveTo>
                  <a:pt x="234" y="72"/>
                </a:moveTo>
                <a:cubicBezTo>
                  <a:pt x="234" y="72"/>
                  <a:pt x="234" y="72"/>
                  <a:pt x="234" y="72"/>
                </a:cubicBezTo>
                <a:cubicBezTo>
                  <a:pt x="234" y="73"/>
                  <a:pt x="234" y="73"/>
                  <a:pt x="234" y="73"/>
                </a:cubicBezTo>
                <a:cubicBezTo>
                  <a:pt x="234" y="73"/>
                  <a:pt x="235" y="73"/>
                  <a:pt x="235" y="73"/>
                </a:cubicBezTo>
                <a:cubicBezTo>
                  <a:pt x="235" y="73"/>
                  <a:pt x="235" y="73"/>
                  <a:pt x="234" y="72"/>
                </a:cubicBezTo>
                <a:close/>
                <a:moveTo>
                  <a:pt x="180" y="264"/>
                </a:moveTo>
                <a:cubicBezTo>
                  <a:pt x="180" y="264"/>
                  <a:pt x="180" y="264"/>
                  <a:pt x="180" y="264"/>
                </a:cubicBezTo>
                <a:cubicBezTo>
                  <a:pt x="180" y="264"/>
                  <a:pt x="181" y="264"/>
                  <a:pt x="181" y="264"/>
                </a:cubicBezTo>
                <a:cubicBezTo>
                  <a:pt x="181" y="264"/>
                  <a:pt x="181" y="264"/>
                  <a:pt x="181" y="264"/>
                </a:cubicBezTo>
                <a:cubicBezTo>
                  <a:pt x="181" y="264"/>
                  <a:pt x="180" y="264"/>
                  <a:pt x="180" y="264"/>
                </a:cubicBezTo>
                <a:close/>
                <a:moveTo>
                  <a:pt x="17" y="54"/>
                </a:moveTo>
                <a:cubicBezTo>
                  <a:pt x="17" y="54"/>
                  <a:pt x="17" y="54"/>
                  <a:pt x="17" y="54"/>
                </a:cubicBezTo>
                <a:cubicBezTo>
                  <a:pt x="17" y="54"/>
                  <a:pt x="17" y="53"/>
                  <a:pt x="17" y="53"/>
                </a:cubicBezTo>
                <a:cubicBezTo>
                  <a:pt x="17" y="53"/>
                  <a:pt x="17" y="53"/>
                  <a:pt x="17" y="53"/>
                </a:cubicBezTo>
                <a:cubicBezTo>
                  <a:pt x="17" y="53"/>
                  <a:pt x="17" y="54"/>
                  <a:pt x="17" y="54"/>
                </a:cubicBezTo>
                <a:close/>
                <a:moveTo>
                  <a:pt x="46" y="246"/>
                </a:moveTo>
                <a:cubicBezTo>
                  <a:pt x="46" y="246"/>
                  <a:pt x="46" y="246"/>
                  <a:pt x="46" y="246"/>
                </a:cubicBezTo>
                <a:cubicBezTo>
                  <a:pt x="46" y="246"/>
                  <a:pt x="46" y="246"/>
                  <a:pt x="46" y="246"/>
                </a:cubicBezTo>
                <a:close/>
                <a:moveTo>
                  <a:pt x="15" y="169"/>
                </a:moveTo>
                <a:cubicBezTo>
                  <a:pt x="15" y="168"/>
                  <a:pt x="15" y="168"/>
                  <a:pt x="15" y="168"/>
                </a:cubicBezTo>
                <a:cubicBezTo>
                  <a:pt x="15" y="168"/>
                  <a:pt x="15" y="169"/>
                  <a:pt x="15" y="169"/>
                </a:cubicBezTo>
                <a:cubicBezTo>
                  <a:pt x="15" y="169"/>
                  <a:pt x="15" y="169"/>
                  <a:pt x="15" y="169"/>
                </a:cubicBezTo>
                <a:cubicBezTo>
                  <a:pt x="15" y="169"/>
                  <a:pt x="15" y="169"/>
                  <a:pt x="15" y="169"/>
                </a:cubicBezTo>
                <a:close/>
                <a:moveTo>
                  <a:pt x="248" y="45"/>
                </a:moveTo>
                <a:cubicBezTo>
                  <a:pt x="248" y="45"/>
                  <a:pt x="248" y="45"/>
                  <a:pt x="248" y="45"/>
                </a:cubicBezTo>
                <a:cubicBezTo>
                  <a:pt x="248" y="45"/>
                  <a:pt x="248" y="45"/>
                  <a:pt x="248" y="45"/>
                </a:cubicBezTo>
                <a:cubicBezTo>
                  <a:pt x="248" y="45"/>
                  <a:pt x="248" y="45"/>
                  <a:pt x="248" y="45"/>
                </a:cubicBezTo>
                <a:cubicBezTo>
                  <a:pt x="248" y="45"/>
                  <a:pt x="248" y="45"/>
                  <a:pt x="248" y="45"/>
                </a:cubicBezTo>
                <a:close/>
                <a:moveTo>
                  <a:pt x="218" y="170"/>
                </a:moveTo>
                <a:cubicBezTo>
                  <a:pt x="218" y="170"/>
                  <a:pt x="218" y="170"/>
                  <a:pt x="218" y="170"/>
                </a:cubicBezTo>
                <a:cubicBezTo>
                  <a:pt x="218" y="170"/>
                  <a:pt x="218" y="170"/>
                  <a:pt x="217" y="170"/>
                </a:cubicBezTo>
                <a:cubicBezTo>
                  <a:pt x="217" y="170"/>
                  <a:pt x="217" y="170"/>
                  <a:pt x="217" y="170"/>
                </a:cubicBezTo>
                <a:cubicBezTo>
                  <a:pt x="218" y="170"/>
                  <a:pt x="218" y="170"/>
                  <a:pt x="218" y="170"/>
                </a:cubicBezTo>
                <a:close/>
                <a:moveTo>
                  <a:pt x="45" y="34"/>
                </a:moveTo>
                <a:cubicBezTo>
                  <a:pt x="45" y="34"/>
                  <a:pt x="45" y="34"/>
                  <a:pt x="45" y="34"/>
                </a:cubicBezTo>
                <a:cubicBezTo>
                  <a:pt x="45" y="34"/>
                  <a:pt x="44" y="35"/>
                  <a:pt x="44" y="35"/>
                </a:cubicBezTo>
                <a:cubicBezTo>
                  <a:pt x="44" y="35"/>
                  <a:pt x="44" y="35"/>
                  <a:pt x="44" y="35"/>
                </a:cubicBezTo>
                <a:cubicBezTo>
                  <a:pt x="45" y="35"/>
                  <a:pt x="45" y="35"/>
                  <a:pt x="45" y="34"/>
                </a:cubicBezTo>
                <a:close/>
                <a:moveTo>
                  <a:pt x="213" y="254"/>
                </a:moveTo>
                <a:cubicBezTo>
                  <a:pt x="213" y="254"/>
                  <a:pt x="213" y="254"/>
                  <a:pt x="213" y="254"/>
                </a:cubicBezTo>
                <a:cubicBezTo>
                  <a:pt x="213" y="254"/>
                  <a:pt x="213" y="254"/>
                  <a:pt x="213" y="254"/>
                </a:cubicBezTo>
                <a:cubicBezTo>
                  <a:pt x="213" y="254"/>
                  <a:pt x="213" y="255"/>
                  <a:pt x="213" y="255"/>
                </a:cubicBezTo>
                <a:cubicBezTo>
                  <a:pt x="213" y="254"/>
                  <a:pt x="213" y="254"/>
                  <a:pt x="213" y="254"/>
                </a:cubicBezTo>
                <a:close/>
                <a:moveTo>
                  <a:pt x="222" y="182"/>
                </a:moveTo>
                <a:cubicBezTo>
                  <a:pt x="222" y="181"/>
                  <a:pt x="222" y="181"/>
                  <a:pt x="221" y="181"/>
                </a:cubicBezTo>
                <a:cubicBezTo>
                  <a:pt x="221" y="181"/>
                  <a:pt x="221" y="181"/>
                  <a:pt x="221" y="182"/>
                </a:cubicBezTo>
                <a:cubicBezTo>
                  <a:pt x="222" y="182"/>
                  <a:pt x="222" y="182"/>
                  <a:pt x="222" y="182"/>
                </a:cubicBezTo>
                <a:close/>
                <a:moveTo>
                  <a:pt x="157" y="260"/>
                </a:moveTo>
                <a:cubicBezTo>
                  <a:pt x="157" y="260"/>
                  <a:pt x="156" y="259"/>
                  <a:pt x="156" y="259"/>
                </a:cubicBezTo>
                <a:cubicBezTo>
                  <a:pt x="156" y="259"/>
                  <a:pt x="156" y="260"/>
                  <a:pt x="156" y="260"/>
                </a:cubicBezTo>
                <a:cubicBezTo>
                  <a:pt x="156" y="260"/>
                  <a:pt x="156" y="260"/>
                  <a:pt x="156" y="260"/>
                </a:cubicBezTo>
                <a:cubicBezTo>
                  <a:pt x="156" y="260"/>
                  <a:pt x="157" y="260"/>
                  <a:pt x="157" y="260"/>
                </a:cubicBezTo>
                <a:close/>
                <a:moveTo>
                  <a:pt x="184" y="179"/>
                </a:moveTo>
                <a:cubicBezTo>
                  <a:pt x="184" y="179"/>
                  <a:pt x="184" y="179"/>
                  <a:pt x="184" y="179"/>
                </a:cubicBezTo>
                <a:cubicBezTo>
                  <a:pt x="184" y="179"/>
                  <a:pt x="184" y="179"/>
                  <a:pt x="184" y="179"/>
                </a:cubicBezTo>
                <a:cubicBezTo>
                  <a:pt x="184" y="179"/>
                  <a:pt x="184" y="179"/>
                  <a:pt x="184" y="179"/>
                </a:cubicBezTo>
                <a:cubicBezTo>
                  <a:pt x="184" y="179"/>
                  <a:pt x="184" y="179"/>
                  <a:pt x="184" y="17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75" name="Freeform 193"/>
          <p:cNvSpPr>
            <a:spLocks noEditPoints="1"/>
          </p:cNvSpPr>
          <p:nvPr/>
        </p:nvSpPr>
        <p:spPr bwMode="auto">
          <a:xfrm>
            <a:off x="4566428" y="1453899"/>
            <a:ext cx="539890" cy="714141"/>
          </a:xfrm>
          <a:custGeom>
            <a:gdLst>
              <a:gd fmla="*/ 96 w 208" name="T0"/>
              <a:gd fmla="*/ 251 h 275" name="T1"/>
              <a:gd fmla="*/ 63 w 208" name="T2"/>
              <a:gd fmla="*/ 203 h 275" name="T3"/>
              <a:gd fmla="*/ 13 w 208" name="T4"/>
              <a:gd fmla="*/ 96 h 275" name="T5"/>
              <a:gd fmla="*/ 168 w 208" name="T6"/>
              <a:gd fmla="*/ 83 h 275" name="T7"/>
              <a:gd fmla="*/ 75 w 208" name="T8"/>
              <a:gd fmla="*/ 49 h 275" name="T9"/>
              <a:gd fmla="*/ 196 w 208" name="T10"/>
              <a:gd fmla="*/ 17 h 275" name="T11"/>
              <a:gd fmla="*/ 71 w 208" name="T12"/>
              <a:gd fmla="*/ 162 h 275" name="T13"/>
              <a:gd fmla="*/ 91 w 208" name="T14"/>
              <a:gd fmla="*/ 175 h 275" name="T15"/>
              <a:gd fmla="*/ 81 w 208" name="T16"/>
              <a:gd fmla="*/ 230 h 275" name="T17"/>
              <a:gd fmla="*/ 95 w 208" name="T18"/>
              <a:gd fmla="*/ 69 h 275" name="T19"/>
              <a:gd fmla="*/ 58 w 208" name="T20"/>
              <a:gd fmla="*/ 100 h 275" name="T21"/>
              <a:gd fmla="*/ 79 w 208" name="T22"/>
              <a:gd fmla="*/ 157 h 275" name="T23"/>
              <a:gd fmla="*/ 81 w 208" name="T24"/>
              <a:gd fmla="*/ 269 h 275" name="T25"/>
              <a:gd fmla="*/ 187 w 208" name="T26"/>
              <a:gd fmla="*/ 40 h 275" name="T27"/>
              <a:gd fmla="*/ 136 w 208" name="T28"/>
              <a:gd fmla="*/ 76 h 275" name="T29"/>
              <a:gd fmla="*/ 22 w 208" name="T30"/>
              <a:gd fmla="*/ 94 h 275" name="T31"/>
              <a:gd fmla="*/ 142 w 208" name="T32"/>
              <a:gd fmla="*/ 120 h 275" name="T33"/>
              <a:gd fmla="*/ 88 w 208" name="T34"/>
              <a:gd fmla="*/ 248 h 275" name="T35"/>
              <a:gd fmla="*/ 60 w 208" name="T36"/>
              <a:gd fmla="*/ 116 h 275" name="T37"/>
              <a:gd fmla="*/ 127 w 208" name="T38"/>
              <a:gd fmla="*/ 88 h 275" name="T39"/>
              <a:gd fmla="*/ 81 w 208" name="T40"/>
              <a:gd fmla="*/ 154 h 275" name="T41"/>
              <a:gd fmla="*/ 12 w 208" name="T42"/>
              <a:gd fmla="*/ 79 h 275" name="T43"/>
              <a:gd fmla="*/ 28 w 208" name="T44"/>
              <a:gd fmla="*/ 94 h 275" name="T45"/>
              <a:gd fmla="*/ 60 w 208" name="T46"/>
              <a:gd fmla="*/ 168 h 275" name="T47"/>
              <a:gd fmla="*/ 145 w 208" name="T48"/>
              <a:gd fmla="*/ 76 h 275" name="T49"/>
              <a:gd fmla="*/ 136 w 208" name="T50"/>
              <a:gd fmla="*/ 87 h 275" name="T51"/>
              <a:gd fmla="*/ 114 w 208" name="T52"/>
              <a:gd fmla="*/ 28 h 275" name="T53"/>
              <a:gd fmla="*/ 116 w 208" name="T54"/>
              <a:gd fmla="*/ 134 h 275" name="T55"/>
              <a:gd fmla="*/ 130 w 208" name="T56"/>
              <a:gd fmla="*/ 96 h 275" name="T57"/>
              <a:gd fmla="*/ 152 w 208" name="T58"/>
              <a:gd fmla="*/ 121 h 275" name="T59"/>
              <a:gd fmla="*/ 65 w 208" name="T60"/>
              <a:gd fmla="*/ 67 h 275" name="T61"/>
              <a:gd fmla="*/ 71 w 208" name="T62"/>
              <a:gd fmla="*/ 108 h 275" name="T63"/>
              <a:gd fmla="*/ 88 w 208" name="T64"/>
              <a:gd fmla="*/ 255 h 275" name="T65"/>
              <a:gd fmla="*/ 64 w 208" name="T66"/>
              <a:gd fmla="*/ 167 h 275" name="T67"/>
              <a:gd fmla="*/ 89 w 208" name="T68"/>
              <a:gd fmla="*/ 111 h 275" name="T69"/>
              <a:gd fmla="*/ 154 w 208" name="T70"/>
              <a:gd fmla="*/ 88 h 275" name="T71"/>
              <a:gd fmla="*/ 183 w 208" name="T72"/>
              <a:gd fmla="*/ 23 h 275" name="T73"/>
              <a:gd fmla="*/ 30 w 208" name="T74"/>
              <a:gd fmla="*/ 92 h 275" name="T75"/>
              <a:gd fmla="*/ 117 w 208" name="T76"/>
              <a:gd fmla="*/ 265 h 275" name="T77"/>
              <a:gd fmla="*/ 100 w 208" name="T78"/>
              <a:gd fmla="*/ 110 h 275" name="T79"/>
              <a:gd fmla="*/ 60 w 208" name="T80"/>
              <a:gd fmla="*/ 263 h 275" name="T81"/>
              <a:gd fmla="*/ 95 w 208" name="T82"/>
              <a:gd fmla="*/ 258 h 275" name="T83"/>
              <a:gd fmla="*/ 90 w 208" name="T84"/>
              <a:gd fmla="*/ 231 h 275" name="T85"/>
              <a:gd fmla="*/ 141 w 208" name="T86"/>
              <a:gd fmla="*/ 100 h 275" name="T87"/>
              <a:gd fmla="*/ 100 w 208" name="T88"/>
              <a:gd fmla="*/ 112 h 275" name="T89"/>
              <a:gd fmla="*/ 85 w 208" name="T90"/>
              <a:gd fmla="*/ 118 h 275" name="T91"/>
              <a:gd fmla="*/ 144 w 208" name="T92"/>
              <a:gd fmla="*/ 88 h 275" name="T93"/>
              <a:gd fmla="*/ 127 w 208" name="T94"/>
              <a:gd fmla="*/ 11 h 275" name="T95"/>
              <a:gd fmla="*/ 165 w 208" name="T96"/>
              <a:gd fmla="*/ 75 h 275" name="T97"/>
              <a:gd fmla="*/ 150 w 208" name="T98"/>
              <a:gd fmla="*/ 12 h 275" name="T99"/>
              <a:gd fmla="*/ 195 w 208" name="T100"/>
              <a:gd fmla="*/ 28 h 275" name="T101"/>
              <a:gd fmla="*/ 91 w 208" name="T102"/>
              <a:gd fmla="*/ 143 h 275" name="T103"/>
              <a:gd fmla="*/ 95 w 208" name="T104"/>
              <a:gd fmla="*/ 67 h 275" name="T105"/>
              <a:gd fmla="*/ 164 w 208" name="T106"/>
              <a:gd fmla="*/ 112 h 275" name="T107"/>
              <a:gd fmla="*/ 28 w 208" name="T108"/>
              <a:gd fmla="*/ 102 h 275" name="T109"/>
              <a:gd fmla="*/ 103 w 208" name="T110"/>
              <a:gd fmla="*/ 190 h 275" name="T111"/>
              <a:gd fmla="*/ 104 w 208" name="T112"/>
              <a:gd fmla="*/ 270 h 275" name="T113"/>
              <a:gd fmla="*/ 113 w 208" name="T114"/>
              <a:gd fmla="*/ 259 h 275" name="T115"/>
              <a:gd fmla="*/ 61 w 208" name="T116"/>
              <a:gd fmla="*/ 229 h 275" name="T117"/>
              <a:gd fmla="*/ 154 w 208" name="T118"/>
              <a:gd fmla="*/ 14 h 275" name="T119"/>
              <a:gd fmla="*/ 90 w 208" name="T120"/>
              <a:gd fmla="*/ 129 h 275" name="T121"/>
              <a:gd fmla="*/ 71 w 208" name="T122"/>
              <a:gd fmla="*/ 145 h 27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5" w="208">
                <a:moveTo>
                  <a:pt x="91" y="148"/>
                </a:moveTo>
                <a:cubicBezTo>
                  <a:pt x="91" y="157"/>
                  <a:pt x="92" y="165"/>
                  <a:pt x="93" y="173"/>
                </a:cubicBezTo>
                <a:cubicBezTo>
                  <a:pt x="93" y="174"/>
                  <a:pt x="94" y="174"/>
                  <a:pt x="94" y="174"/>
                </a:cubicBezTo>
                <a:cubicBezTo>
                  <a:pt x="96" y="174"/>
                  <a:pt x="98" y="174"/>
                  <a:pt x="100" y="174"/>
                </a:cubicBezTo>
                <a:cubicBezTo>
                  <a:pt x="100" y="174"/>
                  <a:pt x="101" y="174"/>
                  <a:pt x="101" y="174"/>
                </a:cubicBezTo>
                <a:cubicBezTo>
                  <a:pt x="103" y="175"/>
                  <a:pt x="105" y="176"/>
                  <a:pt x="107" y="177"/>
                </a:cubicBezTo>
                <a:cubicBezTo>
                  <a:pt x="109" y="179"/>
                  <a:pt x="111" y="181"/>
                  <a:pt x="112" y="184"/>
                </a:cubicBezTo>
                <a:cubicBezTo>
                  <a:pt x="112" y="185"/>
                  <a:pt x="112" y="186"/>
                  <a:pt x="112" y="186"/>
                </a:cubicBezTo>
                <a:cubicBezTo>
                  <a:pt x="112" y="187"/>
                  <a:pt x="112" y="187"/>
                  <a:pt x="112" y="188"/>
                </a:cubicBezTo>
                <a:cubicBezTo>
                  <a:pt x="113" y="189"/>
                  <a:pt x="113" y="190"/>
                  <a:pt x="113" y="192"/>
                </a:cubicBezTo>
                <a:cubicBezTo>
                  <a:pt x="113" y="194"/>
                  <a:pt x="112" y="196"/>
                  <a:pt x="111" y="197"/>
                </a:cubicBezTo>
                <a:cubicBezTo>
                  <a:pt x="109" y="200"/>
                  <a:pt x="105" y="203"/>
                  <a:pt x="102" y="204"/>
                </a:cubicBezTo>
                <a:cubicBezTo>
                  <a:pt x="101" y="204"/>
                  <a:pt x="101" y="204"/>
                  <a:pt x="101" y="204"/>
                </a:cubicBezTo>
                <a:cubicBezTo>
                  <a:pt x="99" y="206"/>
                  <a:pt x="97" y="206"/>
                  <a:pt x="95" y="207"/>
                </a:cubicBezTo>
                <a:cubicBezTo>
                  <a:pt x="94" y="207"/>
                  <a:pt x="94" y="207"/>
                  <a:pt x="94" y="207"/>
                </a:cubicBezTo>
                <a:cubicBezTo>
                  <a:pt x="94" y="215"/>
                  <a:pt x="93" y="223"/>
                  <a:pt x="93" y="231"/>
                </a:cubicBezTo>
                <a:cubicBezTo>
                  <a:pt x="94" y="231"/>
                  <a:pt x="94" y="232"/>
                  <a:pt x="94" y="231"/>
                </a:cubicBezTo>
                <a:cubicBezTo>
                  <a:pt x="95" y="231"/>
                  <a:pt x="96" y="231"/>
                  <a:pt x="96" y="231"/>
                </a:cubicBezTo>
                <a:cubicBezTo>
                  <a:pt x="97" y="232"/>
                  <a:pt x="98" y="232"/>
                  <a:pt x="98" y="232"/>
                </a:cubicBezTo>
                <a:cubicBezTo>
                  <a:pt x="101" y="232"/>
                  <a:pt x="103" y="233"/>
                  <a:pt x="105" y="233"/>
                </a:cubicBezTo>
                <a:cubicBezTo>
                  <a:pt x="107" y="234"/>
                  <a:pt x="110" y="235"/>
                  <a:pt x="112" y="236"/>
                </a:cubicBezTo>
                <a:cubicBezTo>
                  <a:pt x="114" y="237"/>
                  <a:pt x="117" y="238"/>
                  <a:pt x="119" y="240"/>
                </a:cubicBezTo>
                <a:cubicBezTo>
                  <a:pt x="121" y="241"/>
                  <a:pt x="122" y="242"/>
                  <a:pt x="123" y="244"/>
                </a:cubicBezTo>
                <a:cubicBezTo>
                  <a:pt x="124" y="246"/>
                  <a:pt x="126" y="247"/>
                  <a:pt x="127" y="248"/>
                </a:cubicBezTo>
                <a:cubicBezTo>
                  <a:pt x="128" y="249"/>
                  <a:pt x="128" y="250"/>
                  <a:pt x="129" y="251"/>
                </a:cubicBezTo>
                <a:cubicBezTo>
                  <a:pt x="129" y="252"/>
                  <a:pt x="129" y="252"/>
                  <a:pt x="129" y="252"/>
                </a:cubicBezTo>
                <a:cubicBezTo>
                  <a:pt x="129" y="252"/>
                  <a:pt x="130" y="253"/>
                  <a:pt x="130" y="253"/>
                </a:cubicBezTo>
                <a:cubicBezTo>
                  <a:pt x="131" y="254"/>
                  <a:pt x="131" y="254"/>
                  <a:pt x="131" y="255"/>
                </a:cubicBezTo>
                <a:cubicBezTo>
                  <a:pt x="131" y="255"/>
                  <a:pt x="131" y="255"/>
                  <a:pt x="131" y="255"/>
                </a:cubicBezTo>
                <a:cubicBezTo>
                  <a:pt x="132" y="256"/>
                  <a:pt x="132" y="257"/>
                  <a:pt x="131" y="257"/>
                </a:cubicBezTo>
                <a:cubicBezTo>
                  <a:pt x="131" y="258"/>
                  <a:pt x="130" y="258"/>
                  <a:pt x="130" y="257"/>
                </a:cubicBezTo>
                <a:cubicBezTo>
                  <a:pt x="129" y="257"/>
                  <a:pt x="129" y="257"/>
                  <a:pt x="129" y="257"/>
                </a:cubicBezTo>
                <a:cubicBezTo>
                  <a:pt x="129" y="257"/>
                  <a:pt x="129" y="257"/>
                  <a:pt x="129" y="257"/>
                </a:cubicBezTo>
                <a:cubicBezTo>
                  <a:pt x="128" y="258"/>
                  <a:pt x="128" y="258"/>
                  <a:pt x="127" y="257"/>
                </a:cubicBezTo>
                <a:cubicBezTo>
                  <a:pt x="127" y="257"/>
                  <a:pt x="126" y="256"/>
                  <a:pt x="125" y="255"/>
                </a:cubicBezTo>
                <a:cubicBezTo>
                  <a:pt x="124" y="254"/>
                  <a:pt x="123" y="253"/>
                  <a:pt x="122" y="251"/>
                </a:cubicBezTo>
                <a:cubicBezTo>
                  <a:pt x="121" y="250"/>
                  <a:pt x="120" y="249"/>
                  <a:pt x="118" y="248"/>
                </a:cubicBezTo>
                <a:cubicBezTo>
                  <a:pt x="118" y="247"/>
                  <a:pt x="117" y="247"/>
                  <a:pt x="117" y="247"/>
                </a:cubicBezTo>
                <a:cubicBezTo>
                  <a:pt x="116" y="246"/>
                  <a:pt x="115" y="245"/>
                  <a:pt x="115" y="245"/>
                </a:cubicBezTo>
                <a:cubicBezTo>
                  <a:pt x="114" y="245"/>
                  <a:pt x="114" y="244"/>
                  <a:pt x="114" y="245"/>
                </a:cubicBezTo>
                <a:cubicBezTo>
                  <a:pt x="113" y="245"/>
                  <a:pt x="112" y="244"/>
                  <a:pt x="112" y="243"/>
                </a:cubicBezTo>
                <a:cubicBezTo>
                  <a:pt x="112" y="243"/>
                  <a:pt x="111" y="243"/>
                  <a:pt x="111" y="243"/>
                </a:cubicBezTo>
                <a:cubicBezTo>
                  <a:pt x="110" y="242"/>
                  <a:pt x="108" y="242"/>
                  <a:pt x="106" y="242"/>
                </a:cubicBezTo>
                <a:cubicBezTo>
                  <a:pt x="103" y="241"/>
                  <a:pt x="99" y="241"/>
                  <a:pt x="96" y="241"/>
                </a:cubicBezTo>
                <a:cubicBezTo>
                  <a:pt x="95" y="241"/>
                  <a:pt x="94" y="241"/>
                  <a:pt x="93" y="241"/>
                </a:cubicBezTo>
                <a:cubicBezTo>
                  <a:pt x="93" y="244"/>
                  <a:pt x="93" y="247"/>
                  <a:pt x="93" y="251"/>
                </a:cubicBezTo>
                <a:cubicBezTo>
                  <a:pt x="94" y="251"/>
                  <a:pt x="95" y="251"/>
                  <a:pt x="96" y="251"/>
                </a:cubicBezTo>
                <a:cubicBezTo>
                  <a:pt x="99" y="251"/>
                  <a:pt x="102" y="251"/>
                  <a:pt x="105" y="252"/>
                </a:cubicBezTo>
                <a:cubicBezTo>
                  <a:pt x="108" y="253"/>
                  <a:pt x="112" y="253"/>
                  <a:pt x="115" y="254"/>
                </a:cubicBezTo>
                <a:cubicBezTo>
                  <a:pt x="118" y="255"/>
                  <a:pt x="120" y="255"/>
                  <a:pt x="123" y="256"/>
                </a:cubicBezTo>
                <a:cubicBezTo>
                  <a:pt x="123" y="257"/>
                  <a:pt x="124" y="257"/>
                  <a:pt x="124" y="257"/>
                </a:cubicBezTo>
                <a:cubicBezTo>
                  <a:pt x="126" y="258"/>
                  <a:pt x="128" y="259"/>
                  <a:pt x="129" y="260"/>
                </a:cubicBezTo>
                <a:cubicBezTo>
                  <a:pt x="131" y="261"/>
                  <a:pt x="131" y="262"/>
                  <a:pt x="132" y="263"/>
                </a:cubicBezTo>
                <a:cubicBezTo>
                  <a:pt x="133" y="264"/>
                  <a:pt x="133" y="264"/>
                  <a:pt x="134" y="265"/>
                </a:cubicBezTo>
                <a:cubicBezTo>
                  <a:pt x="135" y="265"/>
                  <a:pt x="135" y="266"/>
                  <a:pt x="136" y="267"/>
                </a:cubicBezTo>
                <a:cubicBezTo>
                  <a:pt x="136" y="267"/>
                  <a:pt x="136" y="267"/>
                  <a:pt x="136" y="267"/>
                </a:cubicBezTo>
                <a:cubicBezTo>
                  <a:pt x="136" y="268"/>
                  <a:pt x="136" y="268"/>
                  <a:pt x="137" y="268"/>
                </a:cubicBezTo>
                <a:cubicBezTo>
                  <a:pt x="138" y="269"/>
                  <a:pt x="139" y="270"/>
                  <a:pt x="140" y="271"/>
                </a:cubicBezTo>
                <a:cubicBezTo>
                  <a:pt x="140" y="271"/>
                  <a:pt x="140" y="271"/>
                  <a:pt x="140" y="272"/>
                </a:cubicBezTo>
                <a:cubicBezTo>
                  <a:pt x="140" y="272"/>
                  <a:pt x="140" y="273"/>
                  <a:pt x="140" y="273"/>
                </a:cubicBezTo>
                <a:cubicBezTo>
                  <a:pt x="139" y="273"/>
                  <a:pt x="139" y="273"/>
                  <a:pt x="139" y="273"/>
                </a:cubicBezTo>
                <a:cubicBezTo>
                  <a:pt x="138" y="273"/>
                  <a:pt x="138" y="273"/>
                  <a:pt x="137" y="273"/>
                </a:cubicBezTo>
                <a:cubicBezTo>
                  <a:pt x="127" y="274"/>
                  <a:pt x="118" y="274"/>
                  <a:pt x="108" y="274"/>
                </a:cubicBezTo>
                <a:cubicBezTo>
                  <a:pt x="103" y="274"/>
                  <a:pt x="98" y="274"/>
                  <a:pt x="93" y="274"/>
                </a:cubicBezTo>
                <a:cubicBezTo>
                  <a:pt x="88" y="274"/>
                  <a:pt x="83" y="274"/>
                  <a:pt x="78" y="274"/>
                </a:cubicBezTo>
                <a:cubicBezTo>
                  <a:pt x="74" y="274"/>
                  <a:pt x="70" y="274"/>
                  <a:pt x="66" y="274"/>
                </a:cubicBezTo>
                <a:cubicBezTo>
                  <a:pt x="62" y="274"/>
                  <a:pt x="57" y="274"/>
                  <a:pt x="53" y="274"/>
                </a:cubicBezTo>
                <a:cubicBezTo>
                  <a:pt x="52" y="274"/>
                  <a:pt x="51" y="274"/>
                  <a:pt x="49" y="274"/>
                </a:cubicBezTo>
                <a:cubicBezTo>
                  <a:pt x="48" y="274"/>
                  <a:pt x="47" y="275"/>
                  <a:pt x="45" y="274"/>
                </a:cubicBezTo>
                <a:cubicBezTo>
                  <a:pt x="45" y="274"/>
                  <a:pt x="44" y="275"/>
                  <a:pt x="44" y="275"/>
                </a:cubicBezTo>
                <a:cubicBezTo>
                  <a:pt x="43" y="275"/>
                  <a:pt x="43" y="275"/>
                  <a:pt x="42" y="274"/>
                </a:cubicBezTo>
                <a:cubicBezTo>
                  <a:pt x="42" y="274"/>
                  <a:pt x="42" y="274"/>
                  <a:pt x="41" y="274"/>
                </a:cubicBezTo>
                <a:cubicBezTo>
                  <a:pt x="41" y="274"/>
                  <a:pt x="41" y="274"/>
                  <a:pt x="40" y="274"/>
                </a:cubicBezTo>
                <a:cubicBezTo>
                  <a:pt x="39" y="275"/>
                  <a:pt x="39" y="275"/>
                  <a:pt x="38" y="274"/>
                </a:cubicBezTo>
                <a:cubicBezTo>
                  <a:pt x="38" y="274"/>
                  <a:pt x="38" y="273"/>
                  <a:pt x="38" y="273"/>
                </a:cubicBezTo>
                <a:cubicBezTo>
                  <a:pt x="37" y="273"/>
                  <a:pt x="37" y="272"/>
                  <a:pt x="37" y="272"/>
                </a:cubicBezTo>
                <a:cubicBezTo>
                  <a:pt x="38" y="271"/>
                  <a:pt x="38" y="271"/>
                  <a:pt x="38" y="271"/>
                </a:cubicBezTo>
                <a:cubicBezTo>
                  <a:pt x="41" y="268"/>
                  <a:pt x="44" y="265"/>
                  <a:pt x="48" y="263"/>
                </a:cubicBezTo>
                <a:cubicBezTo>
                  <a:pt x="50" y="262"/>
                  <a:pt x="52" y="261"/>
                  <a:pt x="54" y="260"/>
                </a:cubicBezTo>
                <a:cubicBezTo>
                  <a:pt x="54" y="260"/>
                  <a:pt x="54" y="260"/>
                  <a:pt x="55" y="260"/>
                </a:cubicBezTo>
                <a:cubicBezTo>
                  <a:pt x="57" y="258"/>
                  <a:pt x="59" y="257"/>
                  <a:pt x="62" y="256"/>
                </a:cubicBezTo>
                <a:cubicBezTo>
                  <a:pt x="65" y="255"/>
                  <a:pt x="67" y="254"/>
                  <a:pt x="70" y="253"/>
                </a:cubicBezTo>
                <a:cubicBezTo>
                  <a:pt x="74" y="251"/>
                  <a:pt x="78" y="250"/>
                  <a:pt x="82" y="250"/>
                </a:cubicBezTo>
                <a:cubicBezTo>
                  <a:pt x="83" y="250"/>
                  <a:pt x="83" y="250"/>
                  <a:pt x="83" y="250"/>
                </a:cubicBezTo>
                <a:cubicBezTo>
                  <a:pt x="83" y="250"/>
                  <a:pt x="83" y="250"/>
                  <a:pt x="83" y="250"/>
                </a:cubicBezTo>
                <a:cubicBezTo>
                  <a:pt x="83" y="247"/>
                  <a:pt x="83" y="244"/>
                  <a:pt x="82" y="240"/>
                </a:cubicBezTo>
                <a:cubicBezTo>
                  <a:pt x="82" y="240"/>
                  <a:pt x="82" y="240"/>
                  <a:pt x="81" y="240"/>
                </a:cubicBezTo>
                <a:cubicBezTo>
                  <a:pt x="78" y="240"/>
                  <a:pt x="75" y="240"/>
                  <a:pt x="72" y="239"/>
                </a:cubicBezTo>
                <a:cubicBezTo>
                  <a:pt x="67" y="238"/>
                  <a:pt x="63" y="236"/>
                  <a:pt x="59" y="233"/>
                </a:cubicBezTo>
                <a:cubicBezTo>
                  <a:pt x="58" y="232"/>
                  <a:pt x="58" y="231"/>
                  <a:pt x="57" y="231"/>
                </a:cubicBezTo>
                <a:cubicBezTo>
                  <a:pt x="55" y="229"/>
                  <a:pt x="54" y="226"/>
                  <a:pt x="54" y="223"/>
                </a:cubicBezTo>
                <a:cubicBezTo>
                  <a:pt x="54" y="221"/>
                  <a:pt x="54" y="218"/>
                  <a:pt x="54" y="216"/>
                </a:cubicBezTo>
                <a:cubicBezTo>
                  <a:pt x="55" y="211"/>
                  <a:pt x="57" y="207"/>
                  <a:pt x="61" y="204"/>
                </a:cubicBezTo>
                <a:cubicBezTo>
                  <a:pt x="62" y="204"/>
                  <a:pt x="62" y="203"/>
                  <a:pt x="63" y="203"/>
                </a:cubicBezTo>
                <a:cubicBezTo>
                  <a:pt x="63" y="202"/>
                  <a:pt x="64" y="202"/>
                  <a:pt x="64" y="201"/>
                </a:cubicBezTo>
                <a:cubicBezTo>
                  <a:pt x="65" y="200"/>
                  <a:pt x="65" y="200"/>
                  <a:pt x="66" y="200"/>
                </a:cubicBezTo>
                <a:cubicBezTo>
                  <a:pt x="66" y="200"/>
                  <a:pt x="66" y="200"/>
                  <a:pt x="66" y="200"/>
                </a:cubicBezTo>
                <a:cubicBezTo>
                  <a:pt x="68" y="199"/>
                  <a:pt x="70" y="198"/>
                  <a:pt x="73" y="197"/>
                </a:cubicBezTo>
                <a:cubicBezTo>
                  <a:pt x="74" y="196"/>
                  <a:pt x="75" y="196"/>
                  <a:pt x="76" y="196"/>
                </a:cubicBezTo>
                <a:cubicBezTo>
                  <a:pt x="78" y="195"/>
                  <a:pt x="79" y="195"/>
                  <a:pt x="80" y="195"/>
                </a:cubicBezTo>
                <a:cubicBezTo>
                  <a:pt x="80" y="195"/>
                  <a:pt x="80" y="194"/>
                  <a:pt x="81" y="194"/>
                </a:cubicBezTo>
                <a:cubicBezTo>
                  <a:pt x="81" y="192"/>
                  <a:pt x="80" y="190"/>
                  <a:pt x="80" y="188"/>
                </a:cubicBezTo>
                <a:cubicBezTo>
                  <a:pt x="80" y="188"/>
                  <a:pt x="79" y="188"/>
                  <a:pt x="79" y="188"/>
                </a:cubicBezTo>
                <a:cubicBezTo>
                  <a:pt x="79" y="188"/>
                  <a:pt x="79" y="188"/>
                  <a:pt x="78" y="188"/>
                </a:cubicBezTo>
                <a:cubicBezTo>
                  <a:pt x="78" y="189"/>
                  <a:pt x="77" y="189"/>
                  <a:pt x="76" y="189"/>
                </a:cubicBezTo>
                <a:cubicBezTo>
                  <a:pt x="75" y="189"/>
                  <a:pt x="73" y="189"/>
                  <a:pt x="72" y="188"/>
                </a:cubicBezTo>
                <a:cubicBezTo>
                  <a:pt x="69" y="188"/>
                  <a:pt x="67" y="187"/>
                  <a:pt x="65" y="187"/>
                </a:cubicBezTo>
                <a:cubicBezTo>
                  <a:pt x="61" y="186"/>
                  <a:pt x="58" y="184"/>
                  <a:pt x="55" y="181"/>
                </a:cubicBezTo>
                <a:cubicBezTo>
                  <a:pt x="55" y="180"/>
                  <a:pt x="54" y="179"/>
                  <a:pt x="53" y="178"/>
                </a:cubicBezTo>
                <a:cubicBezTo>
                  <a:pt x="53" y="178"/>
                  <a:pt x="53" y="178"/>
                  <a:pt x="53" y="178"/>
                </a:cubicBezTo>
                <a:cubicBezTo>
                  <a:pt x="52" y="178"/>
                  <a:pt x="51" y="178"/>
                  <a:pt x="51" y="177"/>
                </a:cubicBezTo>
                <a:cubicBezTo>
                  <a:pt x="50" y="176"/>
                  <a:pt x="50" y="174"/>
                  <a:pt x="50" y="172"/>
                </a:cubicBezTo>
                <a:cubicBezTo>
                  <a:pt x="50" y="171"/>
                  <a:pt x="50" y="170"/>
                  <a:pt x="50" y="168"/>
                </a:cubicBezTo>
                <a:cubicBezTo>
                  <a:pt x="51" y="165"/>
                  <a:pt x="51" y="163"/>
                  <a:pt x="53" y="161"/>
                </a:cubicBezTo>
                <a:cubicBezTo>
                  <a:pt x="53" y="160"/>
                  <a:pt x="53" y="160"/>
                  <a:pt x="53" y="160"/>
                </a:cubicBezTo>
                <a:cubicBezTo>
                  <a:pt x="53" y="159"/>
                  <a:pt x="53" y="159"/>
                  <a:pt x="53" y="158"/>
                </a:cubicBezTo>
                <a:cubicBezTo>
                  <a:pt x="54" y="155"/>
                  <a:pt x="56" y="153"/>
                  <a:pt x="57" y="151"/>
                </a:cubicBezTo>
                <a:cubicBezTo>
                  <a:pt x="59" y="149"/>
                  <a:pt x="62" y="147"/>
                  <a:pt x="65" y="145"/>
                </a:cubicBezTo>
                <a:cubicBezTo>
                  <a:pt x="65" y="145"/>
                  <a:pt x="66" y="145"/>
                  <a:pt x="66" y="145"/>
                </a:cubicBezTo>
                <a:cubicBezTo>
                  <a:pt x="68" y="144"/>
                  <a:pt x="70" y="143"/>
                  <a:pt x="72" y="142"/>
                </a:cubicBezTo>
                <a:cubicBezTo>
                  <a:pt x="74" y="142"/>
                  <a:pt x="76" y="141"/>
                  <a:pt x="77" y="141"/>
                </a:cubicBezTo>
                <a:cubicBezTo>
                  <a:pt x="78" y="141"/>
                  <a:pt x="78" y="141"/>
                  <a:pt x="78" y="141"/>
                </a:cubicBezTo>
                <a:cubicBezTo>
                  <a:pt x="78" y="138"/>
                  <a:pt x="78" y="136"/>
                  <a:pt x="78" y="133"/>
                </a:cubicBezTo>
                <a:cubicBezTo>
                  <a:pt x="78" y="132"/>
                  <a:pt x="78" y="131"/>
                  <a:pt x="78" y="129"/>
                </a:cubicBezTo>
                <a:cubicBezTo>
                  <a:pt x="78" y="128"/>
                  <a:pt x="78" y="127"/>
                  <a:pt x="78" y="126"/>
                </a:cubicBezTo>
                <a:cubicBezTo>
                  <a:pt x="78" y="125"/>
                  <a:pt x="78" y="125"/>
                  <a:pt x="77" y="125"/>
                </a:cubicBezTo>
                <a:cubicBezTo>
                  <a:pt x="75" y="125"/>
                  <a:pt x="73" y="125"/>
                  <a:pt x="72" y="125"/>
                </a:cubicBezTo>
                <a:cubicBezTo>
                  <a:pt x="72" y="125"/>
                  <a:pt x="72" y="126"/>
                  <a:pt x="71" y="126"/>
                </a:cubicBezTo>
                <a:cubicBezTo>
                  <a:pt x="71" y="127"/>
                  <a:pt x="69" y="127"/>
                  <a:pt x="69" y="126"/>
                </a:cubicBezTo>
                <a:cubicBezTo>
                  <a:pt x="68" y="125"/>
                  <a:pt x="68" y="125"/>
                  <a:pt x="68" y="125"/>
                </a:cubicBezTo>
                <a:cubicBezTo>
                  <a:pt x="63" y="125"/>
                  <a:pt x="59" y="124"/>
                  <a:pt x="55" y="122"/>
                </a:cubicBezTo>
                <a:cubicBezTo>
                  <a:pt x="54" y="122"/>
                  <a:pt x="54" y="122"/>
                  <a:pt x="53" y="122"/>
                </a:cubicBezTo>
                <a:cubicBezTo>
                  <a:pt x="52" y="123"/>
                  <a:pt x="52" y="122"/>
                  <a:pt x="51" y="122"/>
                </a:cubicBezTo>
                <a:cubicBezTo>
                  <a:pt x="51" y="122"/>
                  <a:pt x="51" y="121"/>
                  <a:pt x="51" y="121"/>
                </a:cubicBezTo>
                <a:cubicBezTo>
                  <a:pt x="46" y="120"/>
                  <a:pt x="42" y="118"/>
                  <a:pt x="38" y="115"/>
                </a:cubicBezTo>
                <a:cubicBezTo>
                  <a:pt x="38" y="115"/>
                  <a:pt x="38" y="115"/>
                  <a:pt x="37" y="115"/>
                </a:cubicBezTo>
                <a:cubicBezTo>
                  <a:pt x="36" y="115"/>
                  <a:pt x="35" y="115"/>
                  <a:pt x="35" y="114"/>
                </a:cubicBezTo>
                <a:cubicBezTo>
                  <a:pt x="35" y="113"/>
                  <a:pt x="34" y="112"/>
                  <a:pt x="34" y="112"/>
                </a:cubicBezTo>
                <a:cubicBezTo>
                  <a:pt x="33" y="112"/>
                  <a:pt x="33" y="112"/>
                  <a:pt x="33" y="112"/>
                </a:cubicBezTo>
                <a:cubicBezTo>
                  <a:pt x="30" y="110"/>
                  <a:pt x="27" y="108"/>
                  <a:pt x="24" y="106"/>
                </a:cubicBezTo>
                <a:cubicBezTo>
                  <a:pt x="20" y="103"/>
                  <a:pt x="16" y="100"/>
                  <a:pt x="13" y="96"/>
                </a:cubicBezTo>
                <a:cubicBezTo>
                  <a:pt x="12" y="94"/>
                  <a:pt x="10" y="92"/>
                  <a:pt x="9" y="89"/>
                </a:cubicBezTo>
                <a:cubicBezTo>
                  <a:pt x="7" y="87"/>
                  <a:pt x="6" y="85"/>
                  <a:pt x="6" y="82"/>
                </a:cubicBezTo>
                <a:cubicBezTo>
                  <a:pt x="5" y="80"/>
                  <a:pt x="4" y="77"/>
                  <a:pt x="3" y="74"/>
                </a:cubicBezTo>
                <a:cubicBezTo>
                  <a:pt x="2" y="71"/>
                  <a:pt x="1" y="69"/>
                  <a:pt x="0" y="66"/>
                </a:cubicBezTo>
                <a:cubicBezTo>
                  <a:pt x="0" y="66"/>
                  <a:pt x="0" y="66"/>
                  <a:pt x="0" y="66"/>
                </a:cubicBezTo>
                <a:cubicBezTo>
                  <a:pt x="0" y="65"/>
                  <a:pt x="0" y="64"/>
                  <a:pt x="2" y="64"/>
                </a:cubicBezTo>
                <a:cubicBezTo>
                  <a:pt x="2" y="64"/>
                  <a:pt x="2" y="64"/>
                  <a:pt x="3" y="63"/>
                </a:cubicBezTo>
                <a:cubicBezTo>
                  <a:pt x="3" y="62"/>
                  <a:pt x="3" y="62"/>
                  <a:pt x="4" y="63"/>
                </a:cubicBezTo>
                <a:cubicBezTo>
                  <a:pt x="4" y="63"/>
                  <a:pt x="5" y="63"/>
                  <a:pt x="5" y="63"/>
                </a:cubicBezTo>
                <a:cubicBezTo>
                  <a:pt x="6" y="62"/>
                  <a:pt x="6" y="62"/>
                  <a:pt x="7" y="63"/>
                </a:cubicBezTo>
                <a:cubicBezTo>
                  <a:pt x="7" y="63"/>
                  <a:pt x="7" y="63"/>
                  <a:pt x="7" y="63"/>
                </a:cubicBezTo>
                <a:cubicBezTo>
                  <a:pt x="8" y="63"/>
                  <a:pt x="9" y="63"/>
                  <a:pt x="10" y="63"/>
                </a:cubicBezTo>
                <a:cubicBezTo>
                  <a:pt x="11" y="63"/>
                  <a:pt x="11" y="63"/>
                  <a:pt x="11" y="63"/>
                </a:cubicBezTo>
                <a:cubicBezTo>
                  <a:pt x="12" y="62"/>
                  <a:pt x="13" y="62"/>
                  <a:pt x="14" y="63"/>
                </a:cubicBezTo>
                <a:cubicBezTo>
                  <a:pt x="14" y="63"/>
                  <a:pt x="14" y="63"/>
                  <a:pt x="14" y="63"/>
                </a:cubicBezTo>
                <a:cubicBezTo>
                  <a:pt x="20" y="64"/>
                  <a:pt x="26" y="64"/>
                  <a:pt x="31" y="64"/>
                </a:cubicBezTo>
                <a:cubicBezTo>
                  <a:pt x="33" y="64"/>
                  <a:pt x="35" y="64"/>
                  <a:pt x="37" y="64"/>
                </a:cubicBezTo>
                <a:cubicBezTo>
                  <a:pt x="38" y="64"/>
                  <a:pt x="40" y="64"/>
                  <a:pt x="42" y="64"/>
                </a:cubicBezTo>
                <a:cubicBezTo>
                  <a:pt x="42" y="64"/>
                  <a:pt x="42" y="64"/>
                  <a:pt x="42" y="64"/>
                </a:cubicBezTo>
                <a:cubicBezTo>
                  <a:pt x="43" y="63"/>
                  <a:pt x="44" y="63"/>
                  <a:pt x="44" y="64"/>
                </a:cubicBezTo>
                <a:cubicBezTo>
                  <a:pt x="45" y="64"/>
                  <a:pt x="45" y="64"/>
                  <a:pt x="45" y="64"/>
                </a:cubicBezTo>
                <a:cubicBezTo>
                  <a:pt x="46" y="64"/>
                  <a:pt x="46" y="64"/>
                  <a:pt x="47" y="64"/>
                </a:cubicBezTo>
                <a:cubicBezTo>
                  <a:pt x="47" y="64"/>
                  <a:pt x="48" y="64"/>
                  <a:pt x="48" y="64"/>
                </a:cubicBezTo>
                <a:cubicBezTo>
                  <a:pt x="49" y="63"/>
                  <a:pt x="49" y="63"/>
                  <a:pt x="50" y="64"/>
                </a:cubicBezTo>
                <a:cubicBezTo>
                  <a:pt x="51" y="64"/>
                  <a:pt x="52" y="64"/>
                  <a:pt x="53" y="64"/>
                </a:cubicBezTo>
                <a:cubicBezTo>
                  <a:pt x="53" y="63"/>
                  <a:pt x="54" y="63"/>
                  <a:pt x="55" y="63"/>
                </a:cubicBezTo>
                <a:cubicBezTo>
                  <a:pt x="55" y="64"/>
                  <a:pt x="55" y="64"/>
                  <a:pt x="56" y="64"/>
                </a:cubicBezTo>
                <a:cubicBezTo>
                  <a:pt x="70" y="64"/>
                  <a:pt x="84" y="64"/>
                  <a:pt x="99" y="64"/>
                </a:cubicBezTo>
                <a:cubicBezTo>
                  <a:pt x="107" y="64"/>
                  <a:pt x="116" y="63"/>
                  <a:pt x="125" y="63"/>
                </a:cubicBezTo>
                <a:cubicBezTo>
                  <a:pt x="132" y="63"/>
                  <a:pt x="139" y="63"/>
                  <a:pt x="146" y="63"/>
                </a:cubicBezTo>
                <a:cubicBezTo>
                  <a:pt x="146" y="63"/>
                  <a:pt x="146" y="63"/>
                  <a:pt x="146" y="63"/>
                </a:cubicBezTo>
                <a:cubicBezTo>
                  <a:pt x="147" y="61"/>
                  <a:pt x="149" y="61"/>
                  <a:pt x="150" y="63"/>
                </a:cubicBezTo>
                <a:cubicBezTo>
                  <a:pt x="150" y="63"/>
                  <a:pt x="151" y="62"/>
                  <a:pt x="151" y="62"/>
                </a:cubicBezTo>
                <a:cubicBezTo>
                  <a:pt x="155" y="62"/>
                  <a:pt x="158" y="62"/>
                  <a:pt x="161" y="61"/>
                </a:cubicBezTo>
                <a:cubicBezTo>
                  <a:pt x="163" y="61"/>
                  <a:pt x="164" y="61"/>
                  <a:pt x="166" y="61"/>
                </a:cubicBezTo>
                <a:cubicBezTo>
                  <a:pt x="166" y="61"/>
                  <a:pt x="167" y="61"/>
                  <a:pt x="167" y="61"/>
                </a:cubicBezTo>
                <a:cubicBezTo>
                  <a:pt x="168" y="59"/>
                  <a:pt x="169" y="60"/>
                  <a:pt x="170" y="61"/>
                </a:cubicBezTo>
                <a:cubicBezTo>
                  <a:pt x="170" y="61"/>
                  <a:pt x="170" y="61"/>
                  <a:pt x="170" y="61"/>
                </a:cubicBezTo>
                <a:cubicBezTo>
                  <a:pt x="171" y="61"/>
                  <a:pt x="171" y="61"/>
                  <a:pt x="172" y="61"/>
                </a:cubicBezTo>
                <a:cubicBezTo>
                  <a:pt x="172" y="61"/>
                  <a:pt x="173" y="60"/>
                  <a:pt x="173" y="60"/>
                </a:cubicBezTo>
                <a:cubicBezTo>
                  <a:pt x="174" y="61"/>
                  <a:pt x="175" y="60"/>
                  <a:pt x="175" y="60"/>
                </a:cubicBezTo>
                <a:cubicBezTo>
                  <a:pt x="176" y="60"/>
                  <a:pt x="176" y="60"/>
                  <a:pt x="176" y="60"/>
                </a:cubicBezTo>
                <a:cubicBezTo>
                  <a:pt x="177" y="60"/>
                  <a:pt x="178" y="60"/>
                  <a:pt x="178" y="61"/>
                </a:cubicBezTo>
                <a:cubicBezTo>
                  <a:pt x="178" y="62"/>
                  <a:pt x="178" y="62"/>
                  <a:pt x="178" y="63"/>
                </a:cubicBezTo>
                <a:cubicBezTo>
                  <a:pt x="178" y="66"/>
                  <a:pt x="177" y="68"/>
                  <a:pt x="176" y="71"/>
                </a:cubicBezTo>
                <a:cubicBezTo>
                  <a:pt x="174" y="73"/>
                  <a:pt x="173" y="76"/>
                  <a:pt x="171" y="78"/>
                </a:cubicBezTo>
                <a:cubicBezTo>
                  <a:pt x="170" y="80"/>
                  <a:pt x="169" y="81"/>
                  <a:pt x="168" y="83"/>
                </a:cubicBezTo>
                <a:cubicBezTo>
                  <a:pt x="166" y="86"/>
                  <a:pt x="164" y="89"/>
                  <a:pt x="161" y="92"/>
                </a:cubicBezTo>
                <a:cubicBezTo>
                  <a:pt x="160" y="93"/>
                  <a:pt x="159" y="94"/>
                  <a:pt x="158" y="95"/>
                </a:cubicBezTo>
                <a:cubicBezTo>
                  <a:pt x="156" y="98"/>
                  <a:pt x="153" y="101"/>
                  <a:pt x="150" y="103"/>
                </a:cubicBezTo>
                <a:cubicBezTo>
                  <a:pt x="143" y="109"/>
                  <a:pt x="135" y="112"/>
                  <a:pt x="127" y="116"/>
                </a:cubicBezTo>
                <a:cubicBezTo>
                  <a:pt x="123" y="118"/>
                  <a:pt x="119" y="119"/>
                  <a:pt x="114" y="120"/>
                </a:cubicBezTo>
                <a:cubicBezTo>
                  <a:pt x="110" y="121"/>
                  <a:pt x="106" y="122"/>
                  <a:pt x="101" y="123"/>
                </a:cubicBezTo>
                <a:cubicBezTo>
                  <a:pt x="99" y="124"/>
                  <a:pt x="96" y="124"/>
                  <a:pt x="94" y="124"/>
                </a:cubicBezTo>
                <a:cubicBezTo>
                  <a:pt x="94" y="124"/>
                  <a:pt x="94" y="124"/>
                  <a:pt x="94" y="124"/>
                </a:cubicBezTo>
                <a:cubicBezTo>
                  <a:pt x="93" y="126"/>
                  <a:pt x="93" y="126"/>
                  <a:pt x="92" y="126"/>
                </a:cubicBezTo>
                <a:cubicBezTo>
                  <a:pt x="92" y="128"/>
                  <a:pt x="92" y="135"/>
                  <a:pt x="92" y="136"/>
                </a:cubicBezTo>
                <a:cubicBezTo>
                  <a:pt x="93" y="136"/>
                  <a:pt x="93" y="136"/>
                  <a:pt x="93" y="136"/>
                </a:cubicBezTo>
                <a:cubicBezTo>
                  <a:pt x="98" y="134"/>
                  <a:pt x="103" y="132"/>
                  <a:pt x="108" y="130"/>
                </a:cubicBezTo>
                <a:cubicBezTo>
                  <a:pt x="113" y="129"/>
                  <a:pt x="118" y="127"/>
                  <a:pt x="122" y="125"/>
                </a:cubicBezTo>
                <a:cubicBezTo>
                  <a:pt x="128" y="124"/>
                  <a:pt x="133" y="122"/>
                  <a:pt x="137" y="119"/>
                </a:cubicBezTo>
                <a:cubicBezTo>
                  <a:pt x="141" y="117"/>
                  <a:pt x="146" y="115"/>
                  <a:pt x="149" y="113"/>
                </a:cubicBezTo>
                <a:cubicBezTo>
                  <a:pt x="151" y="112"/>
                  <a:pt x="153" y="111"/>
                  <a:pt x="155" y="109"/>
                </a:cubicBezTo>
                <a:cubicBezTo>
                  <a:pt x="156" y="109"/>
                  <a:pt x="157" y="108"/>
                  <a:pt x="158" y="107"/>
                </a:cubicBezTo>
                <a:cubicBezTo>
                  <a:pt x="161" y="106"/>
                  <a:pt x="163" y="104"/>
                  <a:pt x="165" y="103"/>
                </a:cubicBezTo>
                <a:cubicBezTo>
                  <a:pt x="170" y="99"/>
                  <a:pt x="174" y="94"/>
                  <a:pt x="177" y="89"/>
                </a:cubicBezTo>
                <a:cubicBezTo>
                  <a:pt x="179" y="86"/>
                  <a:pt x="181" y="83"/>
                  <a:pt x="182" y="80"/>
                </a:cubicBezTo>
                <a:cubicBezTo>
                  <a:pt x="182" y="79"/>
                  <a:pt x="183" y="78"/>
                  <a:pt x="183" y="77"/>
                </a:cubicBezTo>
                <a:cubicBezTo>
                  <a:pt x="184" y="73"/>
                  <a:pt x="185" y="70"/>
                  <a:pt x="185" y="66"/>
                </a:cubicBezTo>
                <a:cubicBezTo>
                  <a:pt x="186" y="63"/>
                  <a:pt x="186" y="61"/>
                  <a:pt x="186" y="58"/>
                </a:cubicBezTo>
                <a:cubicBezTo>
                  <a:pt x="186" y="56"/>
                  <a:pt x="186" y="54"/>
                  <a:pt x="186" y="51"/>
                </a:cubicBezTo>
                <a:cubicBezTo>
                  <a:pt x="186" y="47"/>
                  <a:pt x="185" y="43"/>
                  <a:pt x="183" y="39"/>
                </a:cubicBezTo>
                <a:cubicBezTo>
                  <a:pt x="183" y="38"/>
                  <a:pt x="183" y="37"/>
                  <a:pt x="182" y="36"/>
                </a:cubicBezTo>
                <a:cubicBezTo>
                  <a:pt x="181" y="34"/>
                  <a:pt x="180" y="32"/>
                  <a:pt x="178" y="30"/>
                </a:cubicBezTo>
                <a:cubicBezTo>
                  <a:pt x="177" y="29"/>
                  <a:pt x="175" y="27"/>
                  <a:pt x="174" y="26"/>
                </a:cubicBezTo>
                <a:cubicBezTo>
                  <a:pt x="173" y="25"/>
                  <a:pt x="173" y="25"/>
                  <a:pt x="173" y="25"/>
                </a:cubicBezTo>
                <a:cubicBezTo>
                  <a:pt x="170" y="24"/>
                  <a:pt x="167" y="22"/>
                  <a:pt x="164" y="20"/>
                </a:cubicBezTo>
                <a:cubicBezTo>
                  <a:pt x="161" y="19"/>
                  <a:pt x="157" y="18"/>
                  <a:pt x="153" y="18"/>
                </a:cubicBezTo>
                <a:cubicBezTo>
                  <a:pt x="148" y="17"/>
                  <a:pt x="144" y="17"/>
                  <a:pt x="139" y="18"/>
                </a:cubicBezTo>
                <a:cubicBezTo>
                  <a:pt x="138" y="18"/>
                  <a:pt x="136" y="18"/>
                  <a:pt x="135" y="18"/>
                </a:cubicBezTo>
                <a:cubicBezTo>
                  <a:pt x="134" y="18"/>
                  <a:pt x="134" y="19"/>
                  <a:pt x="134" y="19"/>
                </a:cubicBezTo>
                <a:cubicBezTo>
                  <a:pt x="133" y="20"/>
                  <a:pt x="132" y="20"/>
                  <a:pt x="132" y="21"/>
                </a:cubicBezTo>
                <a:cubicBezTo>
                  <a:pt x="131" y="22"/>
                  <a:pt x="131" y="23"/>
                  <a:pt x="130" y="24"/>
                </a:cubicBezTo>
                <a:cubicBezTo>
                  <a:pt x="129" y="25"/>
                  <a:pt x="128" y="27"/>
                  <a:pt x="127" y="28"/>
                </a:cubicBezTo>
                <a:cubicBezTo>
                  <a:pt x="125" y="30"/>
                  <a:pt x="123" y="32"/>
                  <a:pt x="121" y="34"/>
                </a:cubicBezTo>
                <a:cubicBezTo>
                  <a:pt x="119" y="36"/>
                  <a:pt x="116" y="39"/>
                  <a:pt x="112" y="41"/>
                </a:cubicBezTo>
                <a:cubicBezTo>
                  <a:pt x="108" y="44"/>
                  <a:pt x="103" y="46"/>
                  <a:pt x="97" y="46"/>
                </a:cubicBezTo>
                <a:cubicBezTo>
                  <a:pt x="94" y="47"/>
                  <a:pt x="90" y="47"/>
                  <a:pt x="87" y="47"/>
                </a:cubicBezTo>
                <a:cubicBezTo>
                  <a:pt x="85" y="47"/>
                  <a:pt x="84" y="47"/>
                  <a:pt x="82" y="47"/>
                </a:cubicBezTo>
                <a:cubicBezTo>
                  <a:pt x="81" y="46"/>
                  <a:pt x="80" y="46"/>
                  <a:pt x="78" y="45"/>
                </a:cubicBezTo>
                <a:cubicBezTo>
                  <a:pt x="78" y="45"/>
                  <a:pt x="77" y="45"/>
                  <a:pt x="76" y="44"/>
                </a:cubicBezTo>
                <a:cubicBezTo>
                  <a:pt x="77" y="45"/>
                  <a:pt x="77" y="46"/>
                  <a:pt x="77" y="47"/>
                </a:cubicBezTo>
                <a:cubicBezTo>
                  <a:pt x="76" y="47"/>
                  <a:pt x="76" y="48"/>
                  <a:pt x="75" y="48"/>
                </a:cubicBezTo>
                <a:cubicBezTo>
                  <a:pt x="75" y="48"/>
                  <a:pt x="75" y="49"/>
                  <a:pt x="75" y="49"/>
                </a:cubicBezTo>
                <a:cubicBezTo>
                  <a:pt x="75" y="50"/>
                  <a:pt x="75" y="51"/>
                  <a:pt x="75" y="51"/>
                </a:cubicBezTo>
                <a:cubicBezTo>
                  <a:pt x="75" y="53"/>
                  <a:pt x="75" y="54"/>
                  <a:pt x="74" y="56"/>
                </a:cubicBezTo>
                <a:cubicBezTo>
                  <a:pt x="74" y="58"/>
                  <a:pt x="73" y="60"/>
                  <a:pt x="72" y="61"/>
                </a:cubicBezTo>
                <a:cubicBezTo>
                  <a:pt x="71" y="62"/>
                  <a:pt x="71" y="62"/>
                  <a:pt x="70" y="62"/>
                </a:cubicBezTo>
                <a:cubicBezTo>
                  <a:pt x="70" y="63"/>
                  <a:pt x="69" y="63"/>
                  <a:pt x="69" y="62"/>
                </a:cubicBezTo>
                <a:cubicBezTo>
                  <a:pt x="68" y="62"/>
                  <a:pt x="68" y="62"/>
                  <a:pt x="68" y="61"/>
                </a:cubicBezTo>
                <a:cubicBezTo>
                  <a:pt x="68" y="59"/>
                  <a:pt x="68" y="56"/>
                  <a:pt x="69" y="54"/>
                </a:cubicBezTo>
                <a:cubicBezTo>
                  <a:pt x="69" y="51"/>
                  <a:pt x="71" y="49"/>
                  <a:pt x="72" y="47"/>
                </a:cubicBezTo>
                <a:cubicBezTo>
                  <a:pt x="73" y="46"/>
                  <a:pt x="73" y="46"/>
                  <a:pt x="73" y="45"/>
                </a:cubicBezTo>
                <a:cubicBezTo>
                  <a:pt x="73" y="45"/>
                  <a:pt x="74" y="45"/>
                  <a:pt x="74" y="45"/>
                </a:cubicBezTo>
                <a:cubicBezTo>
                  <a:pt x="74" y="45"/>
                  <a:pt x="74" y="45"/>
                  <a:pt x="75" y="44"/>
                </a:cubicBezTo>
                <a:cubicBezTo>
                  <a:pt x="75" y="44"/>
                  <a:pt x="75" y="44"/>
                  <a:pt x="75" y="44"/>
                </a:cubicBezTo>
                <a:cubicBezTo>
                  <a:pt x="75" y="44"/>
                  <a:pt x="74" y="44"/>
                  <a:pt x="74" y="44"/>
                </a:cubicBezTo>
                <a:cubicBezTo>
                  <a:pt x="73" y="44"/>
                  <a:pt x="72" y="43"/>
                  <a:pt x="72" y="42"/>
                </a:cubicBezTo>
                <a:cubicBezTo>
                  <a:pt x="72" y="42"/>
                  <a:pt x="73" y="41"/>
                  <a:pt x="74" y="40"/>
                </a:cubicBezTo>
                <a:cubicBezTo>
                  <a:pt x="74" y="40"/>
                  <a:pt x="74" y="40"/>
                  <a:pt x="74" y="40"/>
                </a:cubicBezTo>
                <a:cubicBezTo>
                  <a:pt x="74" y="40"/>
                  <a:pt x="74" y="40"/>
                  <a:pt x="74" y="40"/>
                </a:cubicBezTo>
                <a:cubicBezTo>
                  <a:pt x="74" y="39"/>
                  <a:pt x="74" y="38"/>
                  <a:pt x="75" y="38"/>
                </a:cubicBezTo>
                <a:cubicBezTo>
                  <a:pt x="75" y="38"/>
                  <a:pt x="75" y="38"/>
                  <a:pt x="75" y="38"/>
                </a:cubicBezTo>
                <a:cubicBezTo>
                  <a:pt x="76" y="37"/>
                  <a:pt x="77" y="37"/>
                  <a:pt x="77" y="36"/>
                </a:cubicBezTo>
                <a:cubicBezTo>
                  <a:pt x="78" y="35"/>
                  <a:pt x="79" y="34"/>
                  <a:pt x="80" y="33"/>
                </a:cubicBezTo>
                <a:cubicBezTo>
                  <a:pt x="80" y="32"/>
                  <a:pt x="80" y="32"/>
                  <a:pt x="81" y="32"/>
                </a:cubicBezTo>
                <a:cubicBezTo>
                  <a:pt x="81" y="31"/>
                  <a:pt x="81" y="31"/>
                  <a:pt x="81" y="31"/>
                </a:cubicBezTo>
                <a:cubicBezTo>
                  <a:pt x="82" y="30"/>
                  <a:pt x="82" y="30"/>
                  <a:pt x="82" y="29"/>
                </a:cubicBezTo>
                <a:cubicBezTo>
                  <a:pt x="84" y="27"/>
                  <a:pt x="86" y="25"/>
                  <a:pt x="88" y="23"/>
                </a:cubicBezTo>
                <a:cubicBezTo>
                  <a:pt x="90" y="22"/>
                  <a:pt x="91" y="20"/>
                  <a:pt x="92" y="19"/>
                </a:cubicBezTo>
                <a:cubicBezTo>
                  <a:pt x="94" y="18"/>
                  <a:pt x="95" y="17"/>
                  <a:pt x="97" y="16"/>
                </a:cubicBezTo>
                <a:cubicBezTo>
                  <a:pt x="99" y="15"/>
                  <a:pt x="100" y="14"/>
                  <a:pt x="102" y="13"/>
                </a:cubicBezTo>
                <a:cubicBezTo>
                  <a:pt x="102" y="13"/>
                  <a:pt x="102" y="13"/>
                  <a:pt x="103" y="12"/>
                </a:cubicBezTo>
                <a:cubicBezTo>
                  <a:pt x="103" y="12"/>
                  <a:pt x="103" y="11"/>
                  <a:pt x="104" y="11"/>
                </a:cubicBezTo>
                <a:cubicBezTo>
                  <a:pt x="104" y="11"/>
                  <a:pt x="105" y="11"/>
                  <a:pt x="106" y="11"/>
                </a:cubicBezTo>
                <a:cubicBezTo>
                  <a:pt x="106" y="11"/>
                  <a:pt x="107" y="10"/>
                  <a:pt x="107" y="10"/>
                </a:cubicBezTo>
                <a:cubicBezTo>
                  <a:pt x="111" y="8"/>
                  <a:pt x="116" y="7"/>
                  <a:pt x="120" y="6"/>
                </a:cubicBezTo>
                <a:cubicBezTo>
                  <a:pt x="122" y="5"/>
                  <a:pt x="124" y="5"/>
                  <a:pt x="126" y="5"/>
                </a:cubicBezTo>
                <a:cubicBezTo>
                  <a:pt x="126" y="5"/>
                  <a:pt x="126" y="4"/>
                  <a:pt x="127" y="4"/>
                </a:cubicBezTo>
                <a:cubicBezTo>
                  <a:pt x="127" y="4"/>
                  <a:pt x="127" y="4"/>
                  <a:pt x="127" y="4"/>
                </a:cubicBezTo>
                <a:cubicBezTo>
                  <a:pt x="128" y="3"/>
                  <a:pt x="128" y="3"/>
                  <a:pt x="129" y="3"/>
                </a:cubicBezTo>
                <a:cubicBezTo>
                  <a:pt x="130" y="3"/>
                  <a:pt x="131" y="3"/>
                  <a:pt x="132" y="3"/>
                </a:cubicBezTo>
                <a:cubicBezTo>
                  <a:pt x="135" y="2"/>
                  <a:pt x="139" y="1"/>
                  <a:pt x="143" y="1"/>
                </a:cubicBezTo>
                <a:cubicBezTo>
                  <a:pt x="145" y="1"/>
                  <a:pt x="148" y="0"/>
                  <a:pt x="150" y="0"/>
                </a:cubicBezTo>
                <a:cubicBezTo>
                  <a:pt x="154" y="0"/>
                  <a:pt x="157" y="0"/>
                  <a:pt x="161" y="0"/>
                </a:cubicBezTo>
                <a:cubicBezTo>
                  <a:pt x="163" y="0"/>
                  <a:pt x="165" y="1"/>
                  <a:pt x="167" y="1"/>
                </a:cubicBezTo>
                <a:cubicBezTo>
                  <a:pt x="168" y="1"/>
                  <a:pt x="170" y="2"/>
                  <a:pt x="172" y="2"/>
                </a:cubicBezTo>
                <a:cubicBezTo>
                  <a:pt x="174" y="2"/>
                  <a:pt x="176" y="3"/>
                  <a:pt x="178" y="4"/>
                </a:cubicBezTo>
                <a:cubicBezTo>
                  <a:pt x="180" y="5"/>
                  <a:pt x="183" y="6"/>
                  <a:pt x="185" y="7"/>
                </a:cubicBezTo>
                <a:cubicBezTo>
                  <a:pt x="186" y="8"/>
                  <a:pt x="188" y="9"/>
                  <a:pt x="189" y="11"/>
                </a:cubicBezTo>
                <a:cubicBezTo>
                  <a:pt x="192" y="12"/>
                  <a:pt x="194" y="14"/>
                  <a:pt x="196" y="17"/>
                </a:cubicBezTo>
                <a:cubicBezTo>
                  <a:pt x="196" y="17"/>
                  <a:pt x="196" y="17"/>
                  <a:pt x="196" y="17"/>
                </a:cubicBezTo>
                <a:cubicBezTo>
                  <a:pt x="198" y="19"/>
                  <a:pt x="200" y="21"/>
                  <a:pt x="201" y="24"/>
                </a:cubicBezTo>
                <a:cubicBezTo>
                  <a:pt x="201" y="25"/>
                  <a:pt x="202" y="26"/>
                  <a:pt x="202" y="27"/>
                </a:cubicBezTo>
                <a:cubicBezTo>
                  <a:pt x="202" y="27"/>
                  <a:pt x="202" y="27"/>
                  <a:pt x="202" y="28"/>
                </a:cubicBezTo>
                <a:cubicBezTo>
                  <a:pt x="203" y="28"/>
                  <a:pt x="203" y="29"/>
                  <a:pt x="203" y="30"/>
                </a:cubicBezTo>
                <a:cubicBezTo>
                  <a:pt x="203" y="31"/>
                  <a:pt x="203" y="32"/>
                  <a:pt x="204" y="32"/>
                </a:cubicBezTo>
                <a:cubicBezTo>
                  <a:pt x="205" y="35"/>
                  <a:pt x="206" y="38"/>
                  <a:pt x="207" y="41"/>
                </a:cubicBezTo>
                <a:cubicBezTo>
                  <a:pt x="207" y="45"/>
                  <a:pt x="208" y="48"/>
                  <a:pt x="208" y="52"/>
                </a:cubicBezTo>
                <a:cubicBezTo>
                  <a:pt x="208" y="54"/>
                  <a:pt x="208" y="56"/>
                  <a:pt x="208" y="58"/>
                </a:cubicBezTo>
                <a:cubicBezTo>
                  <a:pt x="208" y="60"/>
                  <a:pt x="208" y="62"/>
                  <a:pt x="207" y="64"/>
                </a:cubicBezTo>
                <a:cubicBezTo>
                  <a:pt x="207" y="65"/>
                  <a:pt x="207" y="65"/>
                  <a:pt x="207" y="66"/>
                </a:cubicBezTo>
                <a:cubicBezTo>
                  <a:pt x="207" y="66"/>
                  <a:pt x="207" y="66"/>
                  <a:pt x="207" y="67"/>
                </a:cubicBezTo>
                <a:cubicBezTo>
                  <a:pt x="207" y="67"/>
                  <a:pt x="207" y="68"/>
                  <a:pt x="207" y="68"/>
                </a:cubicBezTo>
                <a:cubicBezTo>
                  <a:pt x="207" y="69"/>
                  <a:pt x="206" y="70"/>
                  <a:pt x="206" y="71"/>
                </a:cubicBezTo>
                <a:cubicBezTo>
                  <a:pt x="206" y="74"/>
                  <a:pt x="205" y="77"/>
                  <a:pt x="203" y="80"/>
                </a:cubicBezTo>
                <a:cubicBezTo>
                  <a:pt x="202" y="83"/>
                  <a:pt x="201" y="85"/>
                  <a:pt x="200" y="87"/>
                </a:cubicBezTo>
                <a:cubicBezTo>
                  <a:pt x="200" y="87"/>
                  <a:pt x="199" y="88"/>
                  <a:pt x="199" y="88"/>
                </a:cubicBezTo>
                <a:cubicBezTo>
                  <a:pt x="199" y="89"/>
                  <a:pt x="199" y="90"/>
                  <a:pt x="198" y="90"/>
                </a:cubicBezTo>
                <a:cubicBezTo>
                  <a:pt x="198" y="90"/>
                  <a:pt x="198" y="90"/>
                  <a:pt x="197" y="91"/>
                </a:cubicBezTo>
                <a:cubicBezTo>
                  <a:pt x="196" y="92"/>
                  <a:pt x="195" y="94"/>
                  <a:pt x="194" y="95"/>
                </a:cubicBezTo>
                <a:cubicBezTo>
                  <a:pt x="193" y="96"/>
                  <a:pt x="192" y="97"/>
                  <a:pt x="191" y="98"/>
                </a:cubicBezTo>
                <a:cubicBezTo>
                  <a:pt x="190" y="99"/>
                  <a:pt x="188" y="101"/>
                  <a:pt x="187" y="102"/>
                </a:cubicBezTo>
                <a:cubicBezTo>
                  <a:pt x="185" y="104"/>
                  <a:pt x="183" y="105"/>
                  <a:pt x="181" y="107"/>
                </a:cubicBezTo>
                <a:cubicBezTo>
                  <a:pt x="178" y="111"/>
                  <a:pt x="174" y="114"/>
                  <a:pt x="170" y="116"/>
                </a:cubicBezTo>
                <a:cubicBezTo>
                  <a:pt x="168" y="116"/>
                  <a:pt x="167" y="117"/>
                  <a:pt x="166" y="118"/>
                </a:cubicBezTo>
                <a:cubicBezTo>
                  <a:pt x="165" y="118"/>
                  <a:pt x="164" y="119"/>
                  <a:pt x="163" y="119"/>
                </a:cubicBezTo>
                <a:cubicBezTo>
                  <a:pt x="157" y="123"/>
                  <a:pt x="150" y="126"/>
                  <a:pt x="144" y="129"/>
                </a:cubicBezTo>
                <a:cubicBezTo>
                  <a:pt x="141" y="130"/>
                  <a:pt x="138" y="131"/>
                  <a:pt x="135" y="132"/>
                </a:cubicBezTo>
                <a:cubicBezTo>
                  <a:pt x="131" y="134"/>
                  <a:pt x="126" y="136"/>
                  <a:pt x="122" y="137"/>
                </a:cubicBezTo>
                <a:cubicBezTo>
                  <a:pt x="117" y="138"/>
                  <a:pt x="113" y="140"/>
                  <a:pt x="109" y="141"/>
                </a:cubicBezTo>
                <a:cubicBezTo>
                  <a:pt x="105" y="143"/>
                  <a:pt x="100" y="144"/>
                  <a:pt x="96" y="146"/>
                </a:cubicBezTo>
                <a:cubicBezTo>
                  <a:pt x="94" y="147"/>
                  <a:pt x="93" y="147"/>
                  <a:pt x="92" y="148"/>
                </a:cubicBezTo>
                <a:cubicBezTo>
                  <a:pt x="91" y="148"/>
                  <a:pt x="91" y="148"/>
                  <a:pt x="91" y="148"/>
                </a:cubicBezTo>
                <a:close/>
                <a:moveTo>
                  <a:pt x="96" y="143"/>
                </a:moveTo>
                <a:cubicBezTo>
                  <a:pt x="97" y="143"/>
                  <a:pt x="97" y="143"/>
                  <a:pt x="97" y="142"/>
                </a:cubicBezTo>
                <a:cubicBezTo>
                  <a:pt x="97" y="142"/>
                  <a:pt x="98" y="142"/>
                  <a:pt x="98" y="142"/>
                </a:cubicBezTo>
                <a:cubicBezTo>
                  <a:pt x="100" y="142"/>
                  <a:pt x="101" y="141"/>
                  <a:pt x="103" y="140"/>
                </a:cubicBezTo>
                <a:cubicBezTo>
                  <a:pt x="103" y="140"/>
                  <a:pt x="103" y="140"/>
                  <a:pt x="104" y="140"/>
                </a:cubicBezTo>
                <a:cubicBezTo>
                  <a:pt x="103" y="140"/>
                  <a:pt x="103" y="140"/>
                  <a:pt x="102" y="140"/>
                </a:cubicBezTo>
                <a:cubicBezTo>
                  <a:pt x="101" y="141"/>
                  <a:pt x="99" y="141"/>
                  <a:pt x="97" y="142"/>
                </a:cubicBezTo>
                <a:cubicBezTo>
                  <a:pt x="97" y="142"/>
                  <a:pt x="97" y="142"/>
                  <a:pt x="97" y="142"/>
                </a:cubicBezTo>
                <a:cubicBezTo>
                  <a:pt x="97" y="142"/>
                  <a:pt x="96" y="143"/>
                  <a:pt x="96" y="143"/>
                </a:cubicBezTo>
                <a:cubicBezTo>
                  <a:pt x="96" y="143"/>
                  <a:pt x="96" y="143"/>
                  <a:pt x="96" y="143"/>
                </a:cubicBezTo>
                <a:cubicBezTo>
                  <a:pt x="96" y="143"/>
                  <a:pt x="96" y="143"/>
                  <a:pt x="96" y="143"/>
                </a:cubicBezTo>
                <a:cubicBezTo>
                  <a:pt x="96" y="143"/>
                  <a:pt x="96" y="143"/>
                  <a:pt x="96" y="143"/>
                </a:cubicBezTo>
                <a:close/>
                <a:moveTo>
                  <a:pt x="71" y="161"/>
                </a:moveTo>
                <a:cubicBezTo>
                  <a:pt x="71" y="161"/>
                  <a:pt x="71" y="161"/>
                  <a:pt x="71" y="162"/>
                </a:cubicBezTo>
                <a:cubicBezTo>
                  <a:pt x="71" y="162"/>
                  <a:pt x="71" y="162"/>
                  <a:pt x="71" y="162"/>
                </a:cubicBezTo>
                <a:cubicBezTo>
                  <a:pt x="71" y="162"/>
                  <a:pt x="71" y="161"/>
                  <a:pt x="71" y="161"/>
                </a:cubicBezTo>
                <a:cubicBezTo>
                  <a:pt x="71" y="161"/>
                  <a:pt x="72" y="161"/>
                  <a:pt x="72" y="160"/>
                </a:cubicBezTo>
                <a:cubicBezTo>
                  <a:pt x="72" y="160"/>
                  <a:pt x="72" y="160"/>
                  <a:pt x="72" y="160"/>
                </a:cubicBezTo>
                <a:cubicBezTo>
                  <a:pt x="71" y="161"/>
                  <a:pt x="71" y="161"/>
                  <a:pt x="71" y="161"/>
                </a:cubicBezTo>
                <a:close/>
                <a:moveTo>
                  <a:pt x="65" y="123"/>
                </a:moveTo>
                <a:cubicBezTo>
                  <a:pt x="66" y="123"/>
                  <a:pt x="66" y="123"/>
                  <a:pt x="66" y="123"/>
                </a:cubicBezTo>
                <a:cubicBezTo>
                  <a:pt x="66" y="123"/>
                  <a:pt x="66" y="123"/>
                  <a:pt x="66" y="123"/>
                </a:cubicBezTo>
                <a:cubicBezTo>
                  <a:pt x="66" y="123"/>
                  <a:pt x="66" y="123"/>
                  <a:pt x="65" y="123"/>
                </a:cubicBezTo>
                <a:cubicBezTo>
                  <a:pt x="65" y="123"/>
                  <a:pt x="65" y="123"/>
                  <a:pt x="65" y="123"/>
                </a:cubicBezTo>
                <a:cubicBezTo>
                  <a:pt x="64" y="123"/>
                  <a:pt x="63" y="123"/>
                  <a:pt x="62" y="122"/>
                </a:cubicBezTo>
                <a:cubicBezTo>
                  <a:pt x="62" y="122"/>
                  <a:pt x="62" y="122"/>
                  <a:pt x="62" y="122"/>
                </a:cubicBezTo>
                <a:cubicBezTo>
                  <a:pt x="62" y="122"/>
                  <a:pt x="62" y="122"/>
                  <a:pt x="62" y="123"/>
                </a:cubicBezTo>
                <a:cubicBezTo>
                  <a:pt x="62" y="122"/>
                  <a:pt x="62" y="122"/>
                  <a:pt x="62" y="122"/>
                </a:cubicBezTo>
                <a:cubicBezTo>
                  <a:pt x="63" y="123"/>
                  <a:pt x="63" y="123"/>
                  <a:pt x="63" y="123"/>
                </a:cubicBezTo>
                <a:cubicBezTo>
                  <a:pt x="64" y="123"/>
                  <a:pt x="65" y="123"/>
                  <a:pt x="65" y="123"/>
                </a:cubicBezTo>
                <a:close/>
                <a:moveTo>
                  <a:pt x="186" y="73"/>
                </a:moveTo>
                <a:cubicBezTo>
                  <a:pt x="186" y="73"/>
                  <a:pt x="186" y="72"/>
                  <a:pt x="186" y="72"/>
                </a:cubicBezTo>
                <a:cubicBezTo>
                  <a:pt x="186" y="72"/>
                  <a:pt x="187" y="71"/>
                  <a:pt x="187" y="70"/>
                </a:cubicBezTo>
                <a:cubicBezTo>
                  <a:pt x="187" y="69"/>
                  <a:pt x="187" y="68"/>
                  <a:pt x="188" y="67"/>
                </a:cubicBezTo>
                <a:cubicBezTo>
                  <a:pt x="188" y="66"/>
                  <a:pt x="189" y="65"/>
                  <a:pt x="190" y="65"/>
                </a:cubicBezTo>
                <a:cubicBezTo>
                  <a:pt x="189" y="62"/>
                  <a:pt x="188" y="60"/>
                  <a:pt x="188" y="57"/>
                </a:cubicBezTo>
                <a:cubicBezTo>
                  <a:pt x="188" y="57"/>
                  <a:pt x="188" y="57"/>
                  <a:pt x="188" y="57"/>
                </a:cubicBezTo>
                <a:cubicBezTo>
                  <a:pt x="188" y="58"/>
                  <a:pt x="188" y="58"/>
                  <a:pt x="188" y="58"/>
                </a:cubicBezTo>
                <a:cubicBezTo>
                  <a:pt x="188" y="62"/>
                  <a:pt x="187" y="65"/>
                  <a:pt x="187" y="69"/>
                </a:cubicBezTo>
                <a:cubicBezTo>
                  <a:pt x="187" y="70"/>
                  <a:pt x="186" y="71"/>
                  <a:pt x="186" y="73"/>
                </a:cubicBezTo>
                <a:cubicBezTo>
                  <a:pt x="186" y="73"/>
                  <a:pt x="186" y="74"/>
                  <a:pt x="186" y="75"/>
                </a:cubicBezTo>
                <a:cubicBezTo>
                  <a:pt x="186" y="74"/>
                  <a:pt x="186" y="73"/>
                  <a:pt x="186" y="73"/>
                </a:cubicBezTo>
                <a:close/>
                <a:moveTo>
                  <a:pt x="91" y="175"/>
                </a:moveTo>
                <a:cubicBezTo>
                  <a:pt x="91" y="176"/>
                  <a:pt x="91" y="176"/>
                  <a:pt x="91" y="176"/>
                </a:cubicBezTo>
                <a:cubicBezTo>
                  <a:pt x="91" y="177"/>
                  <a:pt x="91" y="178"/>
                  <a:pt x="91" y="179"/>
                </a:cubicBezTo>
                <a:cubicBezTo>
                  <a:pt x="91" y="180"/>
                  <a:pt x="91" y="181"/>
                  <a:pt x="91" y="182"/>
                </a:cubicBezTo>
                <a:cubicBezTo>
                  <a:pt x="92" y="182"/>
                  <a:pt x="92" y="182"/>
                  <a:pt x="92" y="181"/>
                </a:cubicBezTo>
                <a:cubicBezTo>
                  <a:pt x="92" y="180"/>
                  <a:pt x="91" y="179"/>
                  <a:pt x="91" y="178"/>
                </a:cubicBezTo>
                <a:cubicBezTo>
                  <a:pt x="91" y="177"/>
                  <a:pt x="91" y="176"/>
                  <a:pt x="91" y="176"/>
                </a:cubicBezTo>
                <a:cubicBezTo>
                  <a:pt x="91" y="176"/>
                  <a:pt x="91" y="175"/>
                  <a:pt x="91" y="175"/>
                </a:cubicBezTo>
                <a:cubicBezTo>
                  <a:pt x="90" y="175"/>
                  <a:pt x="91" y="174"/>
                  <a:pt x="91" y="174"/>
                </a:cubicBezTo>
                <a:cubicBezTo>
                  <a:pt x="91" y="174"/>
                  <a:pt x="91" y="173"/>
                  <a:pt x="91" y="173"/>
                </a:cubicBezTo>
                <a:cubicBezTo>
                  <a:pt x="91" y="171"/>
                  <a:pt x="91" y="169"/>
                  <a:pt x="91" y="167"/>
                </a:cubicBezTo>
                <a:cubicBezTo>
                  <a:pt x="90" y="162"/>
                  <a:pt x="90" y="157"/>
                  <a:pt x="89" y="152"/>
                </a:cubicBezTo>
                <a:cubicBezTo>
                  <a:pt x="89" y="151"/>
                  <a:pt x="89" y="150"/>
                  <a:pt x="89" y="150"/>
                </a:cubicBezTo>
                <a:cubicBezTo>
                  <a:pt x="89" y="151"/>
                  <a:pt x="89" y="152"/>
                  <a:pt x="89" y="154"/>
                </a:cubicBezTo>
                <a:cubicBezTo>
                  <a:pt x="89" y="154"/>
                  <a:pt x="89" y="155"/>
                  <a:pt x="89" y="155"/>
                </a:cubicBezTo>
                <a:cubicBezTo>
                  <a:pt x="89" y="155"/>
                  <a:pt x="89" y="155"/>
                  <a:pt x="89" y="156"/>
                </a:cubicBezTo>
                <a:cubicBezTo>
                  <a:pt x="89" y="157"/>
                  <a:pt x="89" y="158"/>
                  <a:pt x="89" y="160"/>
                </a:cubicBezTo>
                <a:cubicBezTo>
                  <a:pt x="89" y="162"/>
                  <a:pt x="89" y="164"/>
                  <a:pt x="89" y="166"/>
                </a:cubicBezTo>
                <a:cubicBezTo>
                  <a:pt x="90" y="169"/>
                  <a:pt x="90" y="172"/>
                  <a:pt x="91" y="175"/>
                </a:cubicBezTo>
                <a:cubicBezTo>
                  <a:pt x="91" y="175"/>
                  <a:pt x="91" y="175"/>
                  <a:pt x="91" y="175"/>
                </a:cubicBezTo>
                <a:close/>
                <a:moveTo>
                  <a:pt x="104" y="20"/>
                </a:moveTo>
                <a:cubicBezTo>
                  <a:pt x="104" y="20"/>
                  <a:pt x="104" y="20"/>
                  <a:pt x="104" y="20"/>
                </a:cubicBezTo>
                <a:cubicBezTo>
                  <a:pt x="106" y="19"/>
                  <a:pt x="108" y="18"/>
                  <a:pt x="110" y="18"/>
                </a:cubicBezTo>
                <a:cubicBezTo>
                  <a:pt x="110" y="17"/>
                  <a:pt x="111" y="17"/>
                  <a:pt x="112" y="17"/>
                </a:cubicBezTo>
                <a:cubicBezTo>
                  <a:pt x="113" y="17"/>
                  <a:pt x="113" y="17"/>
                  <a:pt x="113" y="18"/>
                </a:cubicBezTo>
                <a:cubicBezTo>
                  <a:pt x="113" y="18"/>
                  <a:pt x="113" y="19"/>
                  <a:pt x="113" y="19"/>
                </a:cubicBezTo>
                <a:cubicBezTo>
                  <a:pt x="114" y="21"/>
                  <a:pt x="113" y="22"/>
                  <a:pt x="112" y="24"/>
                </a:cubicBezTo>
                <a:cubicBezTo>
                  <a:pt x="111" y="26"/>
                  <a:pt x="109" y="27"/>
                  <a:pt x="108" y="29"/>
                </a:cubicBezTo>
                <a:cubicBezTo>
                  <a:pt x="107" y="29"/>
                  <a:pt x="107" y="29"/>
                  <a:pt x="107" y="29"/>
                </a:cubicBezTo>
                <a:cubicBezTo>
                  <a:pt x="109" y="29"/>
                  <a:pt x="110" y="29"/>
                  <a:pt x="112" y="28"/>
                </a:cubicBezTo>
                <a:cubicBezTo>
                  <a:pt x="112" y="28"/>
                  <a:pt x="112" y="28"/>
                  <a:pt x="112" y="27"/>
                </a:cubicBezTo>
                <a:cubicBezTo>
                  <a:pt x="112" y="25"/>
                  <a:pt x="113" y="23"/>
                  <a:pt x="114" y="21"/>
                </a:cubicBezTo>
                <a:cubicBezTo>
                  <a:pt x="114" y="21"/>
                  <a:pt x="114" y="21"/>
                  <a:pt x="114" y="20"/>
                </a:cubicBezTo>
                <a:cubicBezTo>
                  <a:pt x="114" y="20"/>
                  <a:pt x="114" y="19"/>
                  <a:pt x="114" y="19"/>
                </a:cubicBezTo>
                <a:cubicBezTo>
                  <a:pt x="114" y="18"/>
                  <a:pt x="114" y="17"/>
                  <a:pt x="115" y="16"/>
                </a:cubicBezTo>
                <a:cubicBezTo>
                  <a:pt x="115" y="16"/>
                  <a:pt x="115" y="16"/>
                  <a:pt x="115" y="16"/>
                </a:cubicBezTo>
                <a:cubicBezTo>
                  <a:pt x="114" y="16"/>
                  <a:pt x="112" y="16"/>
                  <a:pt x="111" y="16"/>
                </a:cubicBezTo>
                <a:cubicBezTo>
                  <a:pt x="111" y="16"/>
                  <a:pt x="111" y="16"/>
                  <a:pt x="111" y="16"/>
                </a:cubicBezTo>
                <a:cubicBezTo>
                  <a:pt x="110" y="17"/>
                  <a:pt x="109" y="17"/>
                  <a:pt x="108" y="17"/>
                </a:cubicBezTo>
                <a:cubicBezTo>
                  <a:pt x="107" y="17"/>
                  <a:pt x="106" y="17"/>
                  <a:pt x="105" y="17"/>
                </a:cubicBezTo>
                <a:cubicBezTo>
                  <a:pt x="105" y="17"/>
                  <a:pt x="105" y="18"/>
                  <a:pt x="105" y="18"/>
                </a:cubicBezTo>
                <a:cubicBezTo>
                  <a:pt x="104" y="19"/>
                  <a:pt x="104" y="19"/>
                  <a:pt x="104" y="20"/>
                </a:cubicBezTo>
                <a:cubicBezTo>
                  <a:pt x="103" y="20"/>
                  <a:pt x="103" y="20"/>
                  <a:pt x="103" y="20"/>
                </a:cubicBezTo>
                <a:cubicBezTo>
                  <a:pt x="103" y="20"/>
                  <a:pt x="102" y="20"/>
                  <a:pt x="102" y="20"/>
                </a:cubicBezTo>
                <a:cubicBezTo>
                  <a:pt x="101" y="20"/>
                  <a:pt x="100" y="20"/>
                  <a:pt x="100" y="21"/>
                </a:cubicBezTo>
                <a:cubicBezTo>
                  <a:pt x="97" y="22"/>
                  <a:pt x="95" y="23"/>
                  <a:pt x="93" y="26"/>
                </a:cubicBezTo>
                <a:cubicBezTo>
                  <a:pt x="93" y="26"/>
                  <a:pt x="93" y="27"/>
                  <a:pt x="92" y="27"/>
                </a:cubicBezTo>
                <a:cubicBezTo>
                  <a:pt x="92" y="27"/>
                  <a:pt x="92" y="27"/>
                  <a:pt x="92" y="28"/>
                </a:cubicBezTo>
                <a:cubicBezTo>
                  <a:pt x="92" y="28"/>
                  <a:pt x="92" y="28"/>
                  <a:pt x="92" y="28"/>
                </a:cubicBezTo>
                <a:cubicBezTo>
                  <a:pt x="92" y="28"/>
                  <a:pt x="92" y="28"/>
                  <a:pt x="92" y="28"/>
                </a:cubicBezTo>
                <a:cubicBezTo>
                  <a:pt x="93" y="28"/>
                  <a:pt x="93" y="28"/>
                  <a:pt x="93" y="28"/>
                </a:cubicBezTo>
                <a:cubicBezTo>
                  <a:pt x="95" y="26"/>
                  <a:pt x="98" y="23"/>
                  <a:pt x="101" y="22"/>
                </a:cubicBezTo>
                <a:cubicBezTo>
                  <a:pt x="102" y="21"/>
                  <a:pt x="103" y="21"/>
                  <a:pt x="104" y="20"/>
                </a:cubicBezTo>
                <a:close/>
                <a:moveTo>
                  <a:pt x="81" y="230"/>
                </a:moveTo>
                <a:cubicBezTo>
                  <a:pt x="81" y="223"/>
                  <a:pt x="81" y="216"/>
                  <a:pt x="81" y="209"/>
                </a:cubicBezTo>
                <a:cubicBezTo>
                  <a:pt x="81" y="209"/>
                  <a:pt x="81" y="209"/>
                  <a:pt x="81" y="209"/>
                </a:cubicBezTo>
                <a:cubicBezTo>
                  <a:pt x="79" y="210"/>
                  <a:pt x="77" y="210"/>
                  <a:pt x="75" y="210"/>
                </a:cubicBezTo>
                <a:cubicBezTo>
                  <a:pt x="74" y="210"/>
                  <a:pt x="74" y="210"/>
                  <a:pt x="73" y="211"/>
                </a:cubicBezTo>
                <a:cubicBezTo>
                  <a:pt x="72" y="212"/>
                  <a:pt x="70" y="213"/>
                  <a:pt x="69" y="214"/>
                </a:cubicBezTo>
                <a:cubicBezTo>
                  <a:pt x="68" y="215"/>
                  <a:pt x="67" y="216"/>
                  <a:pt x="67" y="217"/>
                </a:cubicBezTo>
                <a:cubicBezTo>
                  <a:pt x="66" y="218"/>
                  <a:pt x="66" y="220"/>
                  <a:pt x="65" y="222"/>
                </a:cubicBezTo>
                <a:cubicBezTo>
                  <a:pt x="65" y="223"/>
                  <a:pt x="66" y="223"/>
                  <a:pt x="66" y="224"/>
                </a:cubicBezTo>
                <a:cubicBezTo>
                  <a:pt x="66" y="224"/>
                  <a:pt x="67" y="225"/>
                  <a:pt x="67" y="225"/>
                </a:cubicBezTo>
                <a:cubicBezTo>
                  <a:pt x="68" y="227"/>
                  <a:pt x="70" y="227"/>
                  <a:pt x="72" y="228"/>
                </a:cubicBezTo>
                <a:cubicBezTo>
                  <a:pt x="74" y="229"/>
                  <a:pt x="76" y="229"/>
                  <a:pt x="79" y="230"/>
                </a:cubicBezTo>
                <a:cubicBezTo>
                  <a:pt x="80" y="230"/>
                  <a:pt x="81" y="230"/>
                  <a:pt x="81" y="230"/>
                </a:cubicBezTo>
                <a:close/>
                <a:moveTo>
                  <a:pt x="76" y="70"/>
                </a:moveTo>
                <a:cubicBezTo>
                  <a:pt x="76" y="82"/>
                  <a:pt x="76" y="93"/>
                  <a:pt x="76" y="105"/>
                </a:cubicBezTo>
                <a:cubicBezTo>
                  <a:pt x="78" y="105"/>
                  <a:pt x="79" y="106"/>
                  <a:pt x="81" y="105"/>
                </a:cubicBezTo>
                <a:cubicBezTo>
                  <a:pt x="81" y="105"/>
                  <a:pt x="81" y="105"/>
                  <a:pt x="81" y="104"/>
                </a:cubicBezTo>
                <a:cubicBezTo>
                  <a:pt x="81" y="101"/>
                  <a:pt x="81" y="98"/>
                  <a:pt x="81" y="95"/>
                </a:cubicBezTo>
                <a:cubicBezTo>
                  <a:pt x="81" y="87"/>
                  <a:pt x="81" y="80"/>
                  <a:pt x="81" y="72"/>
                </a:cubicBezTo>
                <a:cubicBezTo>
                  <a:pt x="81" y="71"/>
                  <a:pt x="81" y="71"/>
                  <a:pt x="81" y="70"/>
                </a:cubicBezTo>
                <a:cubicBezTo>
                  <a:pt x="80" y="70"/>
                  <a:pt x="78" y="70"/>
                  <a:pt x="77" y="70"/>
                </a:cubicBezTo>
                <a:cubicBezTo>
                  <a:pt x="77" y="70"/>
                  <a:pt x="77" y="70"/>
                  <a:pt x="76" y="70"/>
                </a:cubicBezTo>
                <a:close/>
                <a:moveTo>
                  <a:pt x="70" y="104"/>
                </a:moveTo>
                <a:cubicBezTo>
                  <a:pt x="70" y="93"/>
                  <a:pt x="70" y="82"/>
                  <a:pt x="69" y="71"/>
                </a:cubicBezTo>
                <a:cubicBezTo>
                  <a:pt x="68" y="71"/>
                  <a:pt x="66" y="71"/>
                  <a:pt x="65" y="71"/>
                </a:cubicBezTo>
                <a:cubicBezTo>
                  <a:pt x="64" y="82"/>
                  <a:pt x="64" y="92"/>
                  <a:pt x="64" y="102"/>
                </a:cubicBezTo>
                <a:cubicBezTo>
                  <a:pt x="66" y="103"/>
                  <a:pt x="68" y="103"/>
                  <a:pt x="70" y="104"/>
                </a:cubicBezTo>
                <a:close/>
                <a:moveTo>
                  <a:pt x="88" y="70"/>
                </a:moveTo>
                <a:cubicBezTo>
                  <a:pt x="88" y="70"/>
                  <a:pt x="88" y="71"/>
                  <a:pt x="88" y="71"/>
                </a:cubicBezTo>
                <a:cubicBezTo>
                  <a:pt x="88" y="82"/>
                  <a:pt x="88" y="93"/>
                  <a:pt x="88" y="104"/>
                </a:cubicBezTo>
                <a:cubicBezTo>
                  <a:pt x="90" y="104"/>
                  <a:pt x="91" y="104"/>
                  <a:pt x="92" y="104"/>
                </a:cubicBezTo>
                <a:cubicBezTo>
                  <a:pt x="92" y="104"/>
                  <a:pt x="92" y="103"/>
                  <a:pt x="92" y="103"/>
                </a:cubicBezTo>
                <a:cubicBezTo>
                  <a:pt x="92" y="100"/>
                  <a:pt x="92" y="96"/>
                  <a:pt x="93" y="93"/>
                </a:cubicBezTo>
                <a:cubicBezTo>
                  <a:pt x="93" y="86"/>
                  <a:pt x="93" y="80"/>
                  <a:pt x="93" y="73"/>
                </a:cubicBezTo>
                <a:cubicBezTo>
                  <a:pt x="93" y="72"/>
                  <a:pt x="92" y="71"/>
                  <a:pt x="92" y="69"/>
                </a:cubicBezTo>
                <a:cubicBezTo>
                  <a:pt x="91" y="69"/>
                  <a:pt x="90" y="70"/>
                  <a:pt x="88" y="70"/>
                </a:cubicBezTo>
                <a:close/>
                <a:moveTo>
                  <a:pt x="83" y="70"/>
                </a:moveTo>
                <a:cubicBezTo>
                  <a:pt x="83" y="71"/>
                  <a:pt x="83" y="72"/>
                  <a:pt x="83" y="72"/>
                </a:cubicBezTo>
                <a:cubicBezTo>
                  <a:pt x="83" y="83"/>
                  <a:pt x="83" y="94"/>
                  <a:pt x="83" y="104"/>
                </a:cubicBezTo>
                <a:cubicBezTo>
                  <a:pt x="83" y="105"/>
                  <a:pt x="83" y="105"/>
                  <a:pt x="83" y="105"/>
                </a:cubicBezTo>
                <a:cubicBezTo>
                  <a:pt x="84" y="105"/>
                  <a:pt x="85" y="105"/>
                  <a:pt x="87" y="105"/>
                </a:cubicBezTo>
                <a:cubicBezTo>
                  <a:pt x="87" y="104"/>
                  <a:pt x="87" y="104"/>
                  <a:pt x="87" y="104"/>
                </a:cubicBezTo>
                <a:cubicBezTo>
                  <a:pt x="87" y="98"/>
                  <a:pt x="87" y="92"/>
                  <a:pt x="87" y="86"/>
                </a:cubicBezTo>
                <a:cubicBezTo>
                  <a:pt x="87" y="81"/>
                  <a:pt x="87" y="76"/>
                  <a:pt x="87" y="72"/>
                </a:cubicBezTo>
                <a:cubicBezTo>
                  <a:pt x="87" y="71"/>
                  <a:pt x="87" y="70"/>
                  <a:pt x="86" y="70"/>
                </a:cubicBezTo>
                <a:cubicBezTo>
                  <a:pt x="85" y="70"/>
                  <a:pt x="84" y="70"/>
                  <a:pt x="83" y="70"/>
                </a:cubicBezTo>
                <a:close/>
                <a:moveTo>
                  <a:pt x="95" y="69"/>
                </a:moveTo>
                <a:cubicBezTo>
                  <a:pt x="95" y="71"/>
                  <a:pt x="94" y="72"/>
                  <a:pt x="94" y="73"/>
                </a:cubicBezTo>
                <a:cubicBezTo>
                  <a:pt x="94" y="83"/>
                  <a:pt x="94" y="93"/>
                  <a:pt x="94" y="103"/>
                </a:cubicBezTo>
                <a:cubicBezTo>
                  <a:pt x="94" y="103"/>
                  <a:pt x="94" y="103"/>
                  <a:pt x="94" y="103"/>
                </a:cubicBezTo>
                <a:cubicBezTo>
                  <a:pt x="95" y="103"/>
                  <a:pt x="97" y="103"/>
                  <a:pt x="98" y="103"/>
                </a:cubicBezTo>
                <a:cubicBezTo>
                  <a:pt x="98" y="95"/>
                  <a:pt x="98" y="88"/>
                  <a:pt x="98" y="81"/>
                </a:cubicBezTo>
                <a:cubicBezTo>
                  <a:pt x="98" y="81"/>
                  <a:pt x="97" y="81"/>
                  <a:pt x="97" y="81"/>
                </a:cubicBezTo>
                <a:cubicBezTo>
                  <a:pt x="96" y="81"/>
                  <a:pt x="96" y="81"/>
                  <a:pt x="95" y="80"/>
                </a:cubicBezTo>
                <a:cubicBezTo>
                  <a:pt x="95" y="79"/>
                  <a:pt x="95" y="79"/>
                  <a:pt x="95" y="78"/>
                </a:cubicBezTo>
                <a:cubicBezTo>
                  <a:pt x="96" y="77"/>
                  <a:pt x="96" y="77"/>
                  <a:pt x="97" y="77"/>
                </a:cubicBezTo>
                <a:cubicBezTo>
                  <a:pt x="97" y="77"/>
                  <a:pt x="98" y="77"/>
                  <a:pt x="98" y="78"/>
                </a:cubicBezTo>
                <a:cubicBezTo>
                  <a:pt x="98" y="75"/>
                  <a:pt x="99" y="72"/>
                  <a:pt x="98" y="69"/>
                </a:cubicBezTo>
                <a:cubicBezTo>
                  <a:pt x="98" y="69"/>
                  <a:pt x="98" y="69"/>
                  <a:pt x="97" y="69"/>
                </a:cubicBezTo>
                <a:cubicBezTo>
                  <a:pt x="96" y="69"/>
                  <a:pt x="96" y="69"/>
                  <a:pt x="95" y="69"/>
                </a:cubicBezTo>
                <a:close/>
                <a:moveTo>
                  <a:pt x="74" y="105"/>
                </a:moveTo>
                <a:cubicBezTo>
                  <a:pt x="74" y="93"/>
                  <a:pt x="75" y="82"/>
                  <a:pt x="75" y="70"/>
                </a:cubicBezTo>
                <a:cubicBezTo>
                  <a:pt x="73" y="71"/>
                  <a:pt x="72" y="71"/>
                  <a:pt x="71" y="71"/>
                </a:cubicBezTo>
                <a:cubicBezTo>
                  <a:pt x="71" y="74"/>
                  <a:pt x="71" y="78"/>
                  <a:pt x="71" y="82"/>
                </a:cubicBezTo>
                <a:cubicBezTo>
                  <a:pt x="71" y="86"/>
                  <a:pt x="71" y="89"/>
                  <a:pt x="71" y="93"/>
                </a:cubicBezTo>
                <a:cubicBezTo>
                  <a:pt x="71" y="97"/>
                  <a:pt x="71" y="100"/>
                  <a:pt x="71" y="104"/>
                </a:cubicBezTo>
                <a:cubicBezTo>
                  <a:pt x="72" y="104"/>
                  <a:pt x="73" y="104"/>
                  <a:pt x="74" y="105"/>
                </a:cubicBezTo>
                <a:close/>
                <a:moveTo>
                  <a:pt x="50" y="73"/>
                </a:moveTo>
                <a:cubicBezTo>
                  <a:pt x="49" y="81"/>
                  <a:pt x="49" y="89"/>
                  <a:pt x="49" y="97"/>
                </a:cubicBezTo>
                <a:cubicBezTo>
                  <a:pt x="50" y="97"/>
                  <a:pt x="52" y="98"/>
                  <a:pt x="53" y="98"/>
                </a:cubicBezTo>
                <a:cubicBezTo>
                  <a:pt x="53" y="96"/>
                  <a:pt x="53" y="73"/>
                  <a:pt x="53" y="72"/>
                </a:cubicBezTo>
                <a:cubicBezTo>
                  <a:pt x="52" y="72"/>
                  <a:pt x="51" y="72"/>
                  <a:pt x="50" y="73"/>
                </a:cubicBezTo>
                <a:close/>
                <a:moveTo>
                  <a:pt x="47" y="96"/>
                </a:moveTo>
                <a:cubicBezTo>
                  <a:pt x="47" y="96"/>
                  <a:pt x="47" y="95"/>
                  <a:pt x="47" y="95"/>
                </a:cubicBezTo>
                <a:cubicBezTo>
                  <a:pt x="47" y="94"/>
                  <a:pt x="47" y="93"/>
                  <a:pt x="47" y="92"/>
                </a:cubicBezTo>
                <a:cubicBezTo>
                  <a:pt x="47" y="88"/>
                  <a:pt x="47" y="83"/>
                  <a:pt x="47" y="78"/>
                </a:cubicBezTo>
                <a:cubicBezTo>
                  <a:pt x="48" y="75"/>
                  <a:pt x="48" y="73"/>
                  <a:pt x="48" y="70"/>
                </a:cubicBezTo>
                <a:cubicBezTo>
                  <a:pt x="48" y="69"/>
                  <a:pt x="48" y="67"/>
                  <a:pt x="48" y="66"/>
                </a:cubicBezTo>
                <a:cubicBezTo>
                  <a:pt x="46" y="66"/>
                  <a:pt x="46" y="66"/>
                  <a:pt x="45" y="66"/>
                </a:cubicBezTo>
                <a:cubicBezTo>
                  <a:pt x="44" y="67"/>
                  <a:pt x="44" y="68"/>
                  <a:pt x="44" y="70"/>
                </a:cubicBezTo>
                <a:cubicBezTo>
                  <a:pt x="44" y="78"/>
                  <a:pt x="44" y="86"/>
                  <a:pt x="44" y="94"/>
                </a:cubicBezTo>
                <a:cubicBezTo>
                  <a:pt x="44" y="94"/>
                  <a:pt x="44" y="95"/>
                  <a:pt x="44" y="95"/>
                </a:cubicBezTo>
                <a:cubicBezTo>
                  <a:pt x="45" y="95"/>
                  <a:pt x="46" y="96"/>
                  <a:pt x="47" y="96"/>
                </a:cubicBezTo>
                <a:cubicBezTo>
                  <a:pt x="47" y="96"/>
                  <a:pt x="47" y="96"/>
                  <a:pt x="47" y="96"/>
                </a:cubicBezTo>
                <a:close/>
                <a:moveTo>
                  <a:pt x="99" y="25"/>
                </a:moveTo>
                <a:cubicBezTo>
                  <a:pt x="99" y="25"/>
                  <a:pt x="99" y="25"/>
                  <a:pt x="99" y="26"/>
                </a:cubicBezTo>
                <a:cubicBezTo>
                  <a:pt x="100" y="26"/>
                  <a:pt x="101" y="26"/>
                  <a:pt x="101" y="27"/>
                </a:cubicBezTo>
                <a:cubicBezTo>
                  <a:pt x="102" y="28"/>
                  <a:pt x="102" y="29"/>
                  <a:pt x="102" y="30"/>
                </a:cubicBezTo>
                <a:cubicBezTo>
                  <a:pt x="101" y="31"/>
                  <a:pt x="101" y="31"/>
                  <a:pt x="100" y="31"/>
                </a:cubicBezTo>
                <a:cubicBezTo>
                  <a:pt x="99" y="31"/>
                  <a:pt x="98" y="30"/>
                  <a:pt x="98" y="30"/>
                </a:cubicBezTo>
                <a:cubicBezTo>
                  <a:pt x="97" y="29"/>
                  <a:pt x="97" y="28"/>
                  <a:pt x="97" y="28"/>
                </a:cubicBezTo>
                <a:cubicBezTo>
                  <a:pt x="97" y="28"/>
                  <a:pt x="97" y="27"/>
                  <a:pt x="96" y="27"/>
                </a:cubicBezTo>
                <a:cubicBezTo>
                  <a:pt x="96" y="27"/>
                  <a:pt x="96" y="27"/>
                  <a:pt x="96" y="27"/>
                </a:cubicBezTo>
                <a:cubicBezTo>
                  <a:pt x="94" y="29"/>
                  <a:pt x="93" y="31"/>
                  <a:pt x="91" y="32"/>
                </a:cubicBezTo>
                <a:cubicBezTo>
                  <a:pt x="91" y="33"/>
                  <a:pt x="90" y="33"/>
                  <a:pt x="90" y="34"/>
                </a:cubicBezTo>
                <a:cubicBezTo>
                  <a:pt x="91" y="34"/>
                  <a:pt x="92" y="34"/>
                  <a:pt x="92" y="34"/>
                </a:cubicBezTo>
                <a:cubicBezTo>
                  <a:pt x="94" y="33"/>
                  <a:pt x="96" y="33"/>
                  <a:pt x="98" y="32"/>
                </a:cubicBezTo>
                <a:cubicBezTo>
                  <a:pt x="103" y="31"/>
                  <a:pt x="106" y="28"/>
                  <a:pt x="110" y="24"/>
                </a:cubicBezTo>
                <a:cubicBezTo>
                  <a:pt x="110" y="23"/>
                  <a:pt x="111" y="22"/>
                  <a:pt x="111" y="21"/>
                </a:cubicBezTo>
                <a:cubicBezTo>
                  <a:pt x="112" y="21"/>
                  <a:pt x="112" y="20"/>
                  <a:pt x="112" y="19"/>
                </a:cubicBezTo>
                <a:cubicBezTo>
                  <a:pt x="109" y="19"/>
                  <a:pt x="101" y="23"/>
                  <a:pt x="99" y="25"/>
                </a:cubicBezTo>
                <a:close/>
                <a:moveTo>
                  <a:pt x="58" y="100"/>
                </a:moveTo>
                <a:cubicBezTo>
                  <a:pt x="58" y="99"/>
                  <a:pt x="58" y="72"/>
                  <a:pt x="58" y="72"/>
                </a:cubicBezTo>
                <a:cubicBezTo>
                  <a:pt x="57" y="72"/>
                  <a:pt x="57" y="72"/>
                  <a:pt x="56" y="72"/>
                </a:cubicBezTo>
                <a:cubicBezTo>
                  <a:pt x="56" y="72"/>
                  <a:pt x="55" y="72"/>
                  <a:pt x="55" y="72"/>
                </a:cubicBezTo>
                <a:cubicBezTo>
                  <a:pt x="55" y="81"/>
                  <a:pt x="55" y="90"/>
                  <a:pt x="55" y="99"/>
                </a:cubicBezTo>
                <a:cubicBezTo>
                  <a:pt x="56" y="99"/>
                  <a:pt x="57" y="100"/>
                  <a:pt x="58" y="100"/>
                </a:cubicBezTo>
                <a:close/>
                <a:moveTo>
                  <a:pt x="39" y="66"/>
                </a:moveTo>
                <a:cubicBezTo>
                  <a:pt x="39" y="66"/>
                  <a:pt x="39" y="67"/>
                  <a:pt x="39" y="67"/>
                </a:cubicBezTo>
                <a:cubicBezTo>
                  <a:pt x="38" y="68"/>
                  <a:pt x="38" y="69"/>
                  <a:pt x="38" y="69"/>
                </a:cubicBezTo>
                <a:cubicBezTo>
                  <a:pt x="38" y="71"/>
                  <a:pt x="38" y="72"/>
                  <a:pt x="38" y="74"/>
                </a:cubicBezTo>
                <a:cubicBezTo>
                  <a:pt x="38" y="74"/>
                  <a:pt x="38" y="75"/>
                  <a:pt x="39" y="75"/>
                </a:cubicBezTo>
                <a:cubicBezTo>
                  <a:pt x="39" y="75"/>
                  <a:pt x="40" y="76"/>
                  <a:pt x="41" y="76"/>
                </a:cubicBezTo>
                <a:cubicBezTo>
                  <a:pt x="42" y="77"/>
                  <a:pt x="42" y="78"/>
                  <a:pt x="41" y="78"/>
                </a:cubicBezTo>
                <a:cubicBezTo>
                  <a:pt x="41" y="79"/>
                  <a:pt x="40" y="80"/>
                  <a:pt x="39" y="79"/>
                </a:cubicBezTo>
                <a:cubicBezTo>
                  <a:pt x="39" y="79"/>
                  <a:pt x="39" y="79"/>
                  <a:pt x="38" y="79"/>
                </a:cubicBezTo>
                <a:cubicBezTo>
                  <a:pt x="38" y="79"/>
                  <a:pt x="38" y="79"/>
                  <a:pt x="38" y="79"/>
                </a:cubicBezTo>
                <a:cubicBezTo>
                  <a:pt x="38" y="81"/>
                  <a:pt x="38" y="82"/>
                  <a:pt x="38" y="84"/>
                </a:cubicBezTo>
                <a:cubicBezTo>
                  <a:pt x="38" y="84"/>
                  <a:pt x="38" y="84"/>
                  <a:pt x="39" y="85"/>
                </a:cubicBezTo>
                <a:cubicBezTo>
                  <a:pt x="39" y="85"/>
                  <a:pt x="40" y="86"/>
                  <a:pt x="40" y="86"/>
                </a:cubicBezTo>
                <a:cubicBezTo>
                  <a:pt x="41" y="87"/>
                  <a:pt x="41" y="87"/>
                  <a:pt x="40" y="87"/>
                </a:cubicBezTo>
                <a:cubicBezTo>
                  <a:pt x="40" y="88"/>
                  <a:pt x="40" y="88"/>
                  <a:pt x="39" y="88"/>
                </a:cubicBezTo>
                <a:cubicBezTo>
                  <a:pt x="39" y="88"/>
                  <a:pt x="39" y="87"/>
                  <a:pt x="38" y="87"/>
                </a:cubicBezTo>
                <a:cubicBezTo>
                  <a:pt x="38" y="89"/>
                  <a:pt x="38" y="91"/>
                  <a:pt x="38" y="92"/>
                </a:cubicBezTo>
                <a:cubicBezTo>
                  <a:pt x="39" y="93"/>
                  <a:pt x="41" y="93"/>
                  <a:pt x="42" y="94"/>
                </a:cubicBezTo>
                <a:cubicBezTo>
                  <a:pt x="42" y="94"/>
                  <a:pt x="42" y="94"/>
                  <a:pt x="42" y="93"/>
                </a:cubicBezTo>
                <a:cubicBezTo>
                  <a:pt x="42" y="92"/>
                  <a:pt x="42" y="90"/>
                  <a:pt x="42" y="89"/>
                </a:cubicBezTo>
                <a:cubicBezTo>
                  <a:pt x="42" y="82"/>
                  <a:pt x="42" y="76"/>
                  <a:pt x="42" y="69"/>
                </a:cubicBezTo>
                <a:cubicBezTo>
                  <a:pt x="42" y="68"/>
                  <a:pt x="42" y="67"/>
                  <a:pt x="42" y="66"/>
                </a:cubicBezTo>
                <a:cubicBezTo>
                  <a:pt x="41" y="66"/>
                  <a:pt x="40" y="66"/>
                  <a:pt x="39" y="66"/>
                </a:cubicBezTo>
                <a:close/>
                <a:moveTo>
                  <a:pt x="60" y="72"/>
                </a:moveTo>
                <a:cubicBezTo>
                  <a:pt x="60" y="81"/>
                  <a:pt x="60" y="91"/>
                  <a:pt x="60" y="101"/>
                </a:cubicBezTo>
                <a:cubicBezTo>
                  <a:pt x="61" y="101"/>
                  <a:pt x="62" y="101"/>
                  <a:pt x="63" y="102"/>
                </a:cubicBezTo>
                <a:cubicBezTo>
                  <a:pt x="63" y="91"/>
                  <a:pt x="63" y="81"/>
                  <a:pt x="63" y="71"/>
                </a:cubicBezTo>
                <a:cubicBezTo>
                  <a:pt x="62" y="71"/>
                  <a:pt x="61" y="71"/>
                  <a:pt x="60" y="72"/>
                </a:cubicBezTo>
                <a:close/>
                <a:moveTo>
                  <a:pt x="104" y="78"/>
                </a:moveTo>
                <a:cubicBezTo>
                  <a:pt x="102" y="79"/>
                  <a:pt x="101" y="80"/>
                  <a:pt x="100" y="80"/>
                </a:cubicBezTo>
                <a:cubicBezTo>
                  <a:pt x="100" y="87"/>
                  <a:pt x="100" y="95"/>
                  <a:pt x="100" y="102"/>
                </a:cubicBezTo>
                <a:cubicBezTo>
                  <a:pt x="101" y="102"/>
                  <a:pt x="102" y="102"/>
                  <a:pt x="103" y="101"/>
                </a:cubicBezTo>
                <a:cubicBezTo>
                  <a:pt x="104" y="100"/>
                  <a:pt x="104" y="79"/>
                  <a:pt x="104" y="78"/>
                </a:cubicBezTo>
                <a:close/>
                <a:moveTo>
                  <a:pt x="79" y="157"/>
                </a:moveTo>
                <a:cubicBezTo>
                  <a:pt x="79" y="157"/>
                  <a:pt x="79" y="156"/>
                  <a:pt x="79" y="156"/>
                </a:cubicBezTo>
                <a:cubicBezTo>
                  <a:pt x="78" y="157"/>
                  <a:pt x="78" y="157"/>
                  <a:pt x="78" y="157"/>
                </a:cubicBezTo>
                <a:cubicBezTo>
                  <a:pt x="77" y="158"/>
                  <a:pt x="76" y="160"/>
                  <a:pt x="75" y="161"/>
                </a:cubicBezTo>
                <a:cubicBezTo>
                  <a:pt x="75" y="161"/>
                  <a:pt x="75" y="162"/>
                  <a:pt x="75" y="162"/>
                </a:cubicBezTo>
                <a:cubicBezTo>
                  <a:pt x="74" y="164"/>
                  <a:pt x="74" y="165"/>
                  <a:pt x="74" y="166"/>
                </a:cubicBezTo>
                <a:cubicBezTo>
                  <a:pt x="74" y="166"/>
                  <a:pt x="75" y="167"/>
                  <a:pt x="74" y="168"/>
                </a:cubicBezTo>
                <a:cubicBezTo>
                  <a:pt x="74" y="169"/>
                  <a:pt x="73" y="169"/>
                  <a:pt x="72" y="169"/>
                </a:cubicBezTo>
                <a:cubicBezTo>
                  <a:pt x="72" y="169"/>
                  <a:pt x="72" y="169"/>
                  <a:pt x="72" y="169"/>
                </a:cubicBezTo>
                <a:cubicBezTo>
                  <a:pt x="72" y="170"/>
                  <a:pt x="72" y="171"/>
                  <a:pt x="73" y="172"/>
                </a:cubicBezTo>
                <a:cubicBezTo>
                  <a:pt x="74" y="174"/>
                  <a:pt x="75" y="175"/>
                  <a:pt x="77" y="175"/>
                </a:cubicBezTo>
                <a:cubicBezTo>
                  <a:pt x="78" y="175"/>
                  <a:pt x="79" y="175"/>
                  <a:pt x="79" y="175"/>
                </a:cubicBezTo>
                <a:cubicBezTo>
                  <a:pt x="79" y="171"/>
                  <a:pt x="79" y="168"/>
                  <a:pt x="79" y="165"/>
                </a:cubicBezTo>
                <a:cubicBezTo>
                  <a:pt x="79" y="163"/>
                  <a:pt x="79" y="160"/>
                  <a:pt x="79" y="157"/>
                </a:cubicBezTo>
                <a:close/>
                <a:moveTo>
                  <a:pt x="89" y="194"/>
                </a:moveTo>
                <a:cubicBezTo>
                  <a:pt x="89" y="194"/>
                  <a:pt x="89" y="193"/>
                  <a:pt x="89" y="193"/>
                </a:cubicBezTo>
                <a:cubicBezTo>
                  <a:pt x="89" y="191"/>
                  <a:pt x="89" y="189"/>
                  <a:pt x="89" y="187"/>
                </a:cubicBezTo>
                <a:cubicBezTo>
                  <a:pt x="89" y="182"/>
                  <a:pt x="89" y="178"/>
                  <a:pt x="88" y="173"/>
                </a:cubicBezTo>
                <a:cubicBezTo>
                  <a:pt x="88" y="169"/>
                  <a:pt x="88" y="165"/>
                  <a:pt x="87" y="161"/>
                </a:cubicBezTo>
                <a:cubicBezTo>
                  <a:pt x="87" y="160"/>
                  <a:pt x="87" y="158"/>
                  <a:pt x="86" y="156"/>
                </a:cubicBezTo>
                <a:cubicBezTo>
                  <a:pt x="86" y="155"/>
                  <a:pt x="86" y="155"/>
                  <a:pt x="87" y="155"/>
                </a:cubicBezTo>
                <a:cubicBezTo>
                  <a:pt x="87" y="154"/>
                  <a:pt x="87" y="154"/>
                  <a:pt x="87" y="154"/>
                </a:cubicBezTo>
                <a:cubicBezTo>
                  <a:pt x="87" y="153"/>
                  <a:pt x="87" y="151"/>
                  <a:pt x="87" y="150"/>
                </a:cubicBezTo>
                <a:cubicBezTo>
                  <a:pt x="86" y="150"/>
                  <a:pt x="86" y="151"/>
                  <a:pt x="85" y="151"/>
                </a:cubicBezTo>
                <a:cubicBezTo>
                  <a:pt x="86" y="152"/>
                  <a:pt x="86" y="152"/>
                  <a:pt x="86" y="153"/>
                </a:cubicBezTo>
                <a:cubicBezTo>
                  <a:pt x="86" y="153"/>
                  <a:pt x="86" y="153"/>
                  <a:pt x="86" y="154"/>
                </a:cubicBezTo>
                <a:cubicBezTo>
                  <a:pt x="86" y="155"/>
                  <a:pt x="85" y="156"/>
                  <a:pt x="85" y="157"/>
                </a:cubicBezTo>
                <a:cubicBezTo>
                  <a:pt x="86" y="163"/>
                  <a:pt x="86" y="169"/>
                  <a:pt x="86" y="176"/>
                </a:cubicBezTo>
                <a:cubicBezTo>
                  <a:pt x="86" y="176"/>
                  <a:pt x="86" y="176"/>
                  <a:pt x="86" y="177"/>
                </a:cubicBezTo>
                <a:cubicBezTo>
                  <a:pt x="86" y="177"/>
                  <a:pt x="87" y="177"/>
                  <a:pt x="87" y="177"/>
                </a:cubicBezTo>
                <a:cubicBezTo>
                  <a:pt x="87" y="177"/>
                  <a:pt x="87" y="177"/>
                  <a:pt x="87" y="178"/>
                </a:cubicBezTo>
                <a:cubicBezTo>
                  <a:pt x="87" y="178"/>
                  <a:pt x="87" y="179"/>
                  <a:pt x="87" y="179"/>
                </a:cubicBezTo>
                <a:cubicBezTo>
                  <a:pt x="87" y="182"/>
                  <a:pt x="87" y="185"/>
                  <a:pt x="87" y="188"/>
                </a:cubicBezTo>
                <a:cubicBezTo>
                  <a:pt x="87" y="189"/>
                  <a:pt x="87" y="190"/>
                  <a:pt x="88" y="191"/>
                </a:cubicBezTo>
                <a:cubicBezTo>
                  <a:pt x="88" y="191"/>
                  <a:pt x="88" y="192"/>
                  <a:pt x="87" y="192"/>
                </a:cubicBezTo>
                <a:cubicBezTo>
                  <a:pt x="87" y="192"/>
                  <a:pt x="87" y="192"/>
                  <a:pt x="87" y="193"/>
                </a:cubicBezTo>
                <a:cubicBezTo>
                  <a:pt x="87" y="193"/>
                  <a:pt x="87" y="194"/>
                  <a:pt x="87" y="194"/>
                </a:cubicBezTo>
                <a:cubicBezTo>
                  <a:pt x="87" y="194"/>
                  <a:pt x="87" y="194"/>
                  <a:pt x="86" y="195"/>
                </a:cubicBezTo>
                <a:cubicBezTo>
                  <a:pt x="87" y="194"/>
                  <a:pt x="88" y="194"/>
                  <a:pt x="89" y="194"/>
                </a:cubicBezTo>
                <a:close/>
                <a:moveTo>
                  <a:pt x="109" y="86"/>
                </a:moveTo>
                <a:cubicBezTo>
                  <a:pt x="109" y="87"/>
                  <a:pt x="108" y="87"/>
                  <a:pt x="108" y="87"/>
                </a:cubicBezTo>
                <a:cubicBezTo>
                  <a:pt x="108" y="87"/>
                  <a:pt x="107" y="87"/>
                  <a:pt x="107" y="87"/>
                </a:cubicBezTo>
                <a:cubicBezTo>
                  <a:pt x="106" y="87"/>
                  <a:pt x="106" y="86"/>
                  <a:pt x="106" y="85"/>
                </a:cubicBezTo>
                <a:cubicBezTo>
                  <a:pt x="106" y="85"/>
                  <a:pt x="107" y="85"/>
                  <a:pt x="107" y="84"/>
                </a:cubicBezTo>
                <a:cubicBezTo>
                  <a:pt x="108" y="84"/>
                  <a:pt x="108" y="83"/>
                  <a:pt x="109" y="83"/>
                </a:cubicBezTo>
                <a:cubicBezTo>
                  <a:pt x="109" y="83"/>
                  <a:pt x="109" y="83"/>
                  <a:pt x="109" y="82"/>
                </a:cubicBezTo>
                <a:cubicBezTo>
                  <a:pt x="109" y="80"/>
                  <a:pt x="110" y="78"/>
                  <a:pt x="110" y="76"/>
                </a:cubicBezTo>
                <a:cubicBezTo>
                  <a:pt x="110" y="76"/>
                  <a:pt x="110" y="75"/>
                  <a:pt x="110" y="75"/>
                </a:cubicBezTo>
                <a:cubicBezTo>
                  <a:pt x="108" y="76"/>
                  <a:pt x="107" y="76"/>
                  <a:pt x="106" y="77"/>
                </a:cubicBezTo>
                <a:cubicBezTo>
                  <a:pt x="106" y="77"/>
                  <a:pt x="106" y="77"/>
                  <a:pt x="105" y="78"/>
                </a:cubicBezTo>
                <a:cubicBezTo>
                  <a:pt x="105" y="83"/>
                  <a:pt x="105" y="87"/>
                  <a:pt x="105" y="92"/>
                </a:cubicBezTo>
                <a:cubicBezTo>
                  <a:pt x="105" y="92"/>
                  <a:pt x="105" y="92"/>
                  <a:pt x="105" y="93"/>
                </a:cubicBezTo>
                <a:cubicBezTo>
                  <a:pt x="105" y="93"/>
                  <a:pt x="106" y="93"/>
                  <a:pt x="106" y="93"/>
                </a:cubicBezTo>
                <a:cubicBezTo>
                  <a:pt x="106" y="92"/>
                  <a:pt x="107" y="92"/>
                  <a:pt x="107" y="92"/>
                </a:cubicBezTo>
                <a:cubicBezTo>
                  <a:pt x="108" y="92"/>
                  <a:pt x="108" y="92"/>
                  <a:pt x="109" y="92"/>
                </a:cubicBezTo>
                <a:cubicBezTo>
                  <a:pt x="109" y="90"/>
                  <a:pt x="109" y="88"/>
                  <a:pt x="109" y="86"/>
                </a:cubicBezTo>
                <a:close/>
                <a:moveTo>
                  <a:pt x="78" y="256"/>
                </a:moveTo>
                <a:cubicBezTo>
                  <a:pt x="79" y="260"/>
                  <a:pt x="80" y="263"/>
                  <a:pt x="80" y="267"/>
                </a:cubicBezTo>
                <a:cubicBezTo>
                  <a:pt x="81" y="267"/>
                  <a:pt x="81" y="267"/>
                  <a:pt x="81" y="267"/>
                </a:cubicBezTo>
                <a:cubicBezTo>
                  <a:pt x="82" y="267"/>
                  <a:pt x="82" y="268"/>
                  <a:pt x="81" y="269"/>
                </a:cubicBezTo>
                <a:cubicBezTo>
                  <a:pt x="81" y="269"/>
                  <a:pt x="81" y="269"/>
                  <a:pt x="81" y="269"/>
                </a:cubicBezTo>
                <a:cubicBezTo>
                  <a:pt x="80" y="270"/>
                  <a:pt x="81" y="270"/>
                  <a:pt x="82" y="270"/>
                </a:cubicBezTo>
                <a:cubicBezTo>
                  <a:pt x="82" y="270"/>
                  <a:pt x="83" y="270"/>
                  <a:pt x="84" y="270"/>
                </a:cubicBezTo>
                <a:cubicBezTo>
                  <a:pt x="84" y="269"/>
                  <a:pt x="84" y="267"/>
                  <a:pt x="84" y="266"/>
                </a:cubicBezTo>
                <a:cubicBezTo>
                  <a:pt x="83" y="263"/>
                  <a:pt x="83" y="259"/>
                  <a:pt x="82" y="256"/>
                </a:cubicBezTo>
                <a:cubicBezTo>
                  <a:pt x="82" y="256"/>
                  <a:pt x="82" y="256"/>
                  <a:pt x="82" y="256"/>
                </a:cubicBezTo>
                <a:cubicBezTo>
                  <a:pt x="81" y="256"/>
                  <a:pt x="80" y="256"/>
                  <a:pt x="78" y="256"/>
                </a:cubicBezTo>
                <a:close/>
                <a:moveTo>
                  <a:pt x="125" y="21"/>
                </a:moveTo>
                <a:cubicBezTo>
                  <a:pt x="125" y="21"/>
                  <a:pt x="125" y="21"/>
                  <a:pt x="125" y="21"/>
                </a:cubicBezTo>
                <a:cubicBezTo>
                  <a:pt x="124" y="22"/>
                  <a:pt x="124" y="22"/>
                  <a:pt x="123" y="23"/>
                </a:cubicBezTo>
                <a:cubicBezTo>
                  <a:pt x="122" y="24"/>
                  <a:pt x="122" y="25"/>
                  <a:pt x="121" y="26"/>
                </a:cubicBezTo>
                <a:cubicBezTo>
                  <a:pt x="121" y="26"/>
                  <a:pt x="121" y="26"/>
                  <a:pt x="121" y="26"/>
                </a:cubicBezTo>
                <a:cubicBezTo>
                  <a:pt x="122" y="27"/>
                  <a:pt x="121" y="28"/>
                  <a:pt x="120" y="28"/>
                </a:cubicBezTo>
                <a:cubicBezTo>
                  <a:pt x="120" y="29"/>
                  <a:pt x="119" y="30"/>
                  <a:pt x="118" y="30"/>
                </a:cubicBezTo>
                <a:cubicBezTo>
                  <a:pt x="117" y="31"/>
                  <a:pt x="117" y="32"/>
                  <a:pt x="116" y="33"/>
                </a:cubicBezTo>
                <a:cubicBezTo>
                  <a:pt x="115" y="34"/>
                  <a:pt x="113" y="35"/>
                  <a:pt x="112" y="36"/>
                </a:cubicBezTo>
                <a:cubicBezTo>
                  <a:pt x="111" y="37"/>
                  <a:pt x="111" y="37"/>
                  <a:pt x="110" y="37"/>
                </a:cubicBezTo>
                <a:cubicBezTo>
                  <a:pt x="109" y="38"/>
                  <a:pt x="107" y="39"/>
                  <a:pt x="106" y="40"/>
                </a:cubicBezTo>
                <a:cubicBezTo>
                  <a:pt x="104" y="40"/>
                  <a:pt x="102" y="40"/>
                  <a:pt x="101" y="39"/>
                </a:cubicBezTo>
                <a:cubicBezTo>
                  <a:pt x="101" y="39"/>
                  <a:pt x="101" y="39"/>
                  <a:pt x="100" y="39"/>
                </a:cubicBezTo>
                <a:cubicBezTo>
                  <a:pt x="100" y="39"/>
                  <a:pt x="99" y="40"/>
                  <a:pt x="98" y="40"/>
                </a:cubicBezTo>
                <a:cubicBezTo>
                  <a:pt x="97" y="41"/>
                  <a:pt x="96" y="42"/>
                  <a:pt x="95" y="42"/>
                </a:cubicBezTo>
                <a:cubicBezTo>
                  <a:pt x="93" y="43"/>
                  <a:pt x="92" y="43"/>
                  <a:pt x="90" y="42"/>
                </a:cubicBezTo>
                <a:cubicBezTo>
                  <a:pt x="88" y="43"/>
                  <a:pt x="86" y="42"/>
                  <a:pt x="84" y="41"/>
                </a:cubicBezTo>
                <a:cubicBezTo>
                  <a:pt x="84" y="42"/>
                  <a:pt x="83" y="42"/>
                  <a:pt x="83" y="42"/>
                </a:cubicBezTo>
                <a:cubicBezTo>
                  <a:pt x="83" y="43"/>
                  <a:pt x="84" y="43"/>
                  <a:pt x="84" y="43"/>
                </a:cubicBezTo>
                <a:cubicBezTo>
                  <a:pt x="86" y="43"/>
                  <a:pt x="88" y="43"/>
                  <a:pt x="89" y="43"/>
                </a:cubicBezTo>
                <a:cubicBezTo>
                  <a:pt x="92" y="43"/>
                  <a:pt x="94" y="43"/>
                  <a:pt x="97" y="43"/>
                </a:cubicBezTo>
                <a:cubicBezTo>
                  <a:pt x="99" y="42"/>
                  <a:pt x="101" y="42"/>
                  <a:pt x="103" y="41"/>
                </a:cubicBezTo>
                <a:cubicBezTo>
                  <a:pt x="107" y="40"/>
                  <a:pt x="111" y="38"/>
                  <a:pt x="115" y="36"/>
                </a:cubicBezTo>
                <a:cubicBezTo>
                  <a:pt x="115" y="36"/>
                  <a:pt x="116" y="35"/>
                  <a:pt x="116" y="35"/>
                </a:cubicBezTo>
                <a:cubicBezTo>
                  <a:pt x="116" y="34"/>
                  <a:pt x="116" y="34"/>
                  <a:pt x="116" y="33"/>
                </a:cubicBezTo>
                <a:cubicBezTo>
                  <a:pt x="116" y="33"/>
                  <a:pt x="117" y="33"/>
                  <a:pt x="117" y="33"/>
                </a:cubicBezTo>
                <a:cubicBezTo>
                  <a:pt x="118" y="31"/>
                  <a:pt x="119" y="30"/>
                  <a:pt x="121" y="29"/>
                </a:cubicBezTo>
                <a:cubicBezTo>
                  <a:pt x="123" y="26"/>
                  <a:pt x="124" y="24"/>
                  <a:pt x="125" y="21"/>
                </a:cubicBezTo>
                <a:close/>
                <a:moveTo>
                  <a:pt x="187" y="40"/>
                </a:moveTo>
                <a:cubicBezTo>
                  <a:pt x="187" y="40"/>
                  <a:pt x="187" y="40"/>
                  <a:pt x="187" y="40"/>
                </a:cubicBezTo>
                <a:cubicBezTo>
                  <a:pt x="186" y="37"/>
                  <a:pt x="185" y="34"/>
                  <a:pt x="184" y="31"/>
                </a:cubicBezTo>
                <a:cubicBezTo>
                  <a:pt x="183" y="31"/>
                  <a:pt x="183" y="31"/>
                  <a:pt x="183" y="31"/>
                </a:cubicBezTo>
                <a:cubicBezTo>
                  <a:pt x="183" y="31"/>
                  <a:pt x="182" y="30"/>
                  <a:pt x="182" y="30"/>
                </a:cubicBezTo>
                <a:cubicBezTo>
                  <a:pt x="182" y="28"/>
                  <a:pt x="181" y="27"/>
                  <a:pt x="180" y="26"/>
                </a:cubicBezTo>
                <a:cubicBezTo>
                  <a:pt x="180" y="24"/>
                  <a:pt x="180" y="23"/>
                  <a:pt x="178" y="23"/>
                </a:cubicBezTo>
                <a:cubicBezTo>
                  <a:pt x="178" y="23"/>
                  <a:pt x="178" y="22"/>
                  <a:pt x="178" y="22"/>
                </a:cubicBezTo>
                <a:cubicBezTo>
                  <a:pt x="177" y="24"/>
                  <a:pt x="178" y="25"/>
                  <a:pt x="176" y="26"/>
                </a:cubicBezTo>
                <a:cubicBezTo>
                  <a:pt x="177" y="27"/>
                  <a:pt x="178" y="27"/>
                  <a:pt x="179" y="28"/>
                </a:cubicBezTo>
                <a:cubicBezTo>
                  <a:pt x="181" y="31"/>
                  <a:pt x="183" y="34"/>
                  <a:pt x="185" y="38"/>
                </a:cubicBezTo>
                <a:cubicBezTo>
                  <a:pt x="185" y="39"/>
                  <a:pt x="185" y="40"/>
                  <a:pt x="186" y="41"/>
                </a:cubicBezTo>
                <a:cubicBezTo>
                  <a:pt x="186" y="41"/>
                  <a:pt x="187" y="41"/>
                  <a:pt x="187" y="40"/>
                </a:cubicBezTo>
                <a:close/>
                <a:moveTo>
                  <a:pt x="95" y="269"/>
                </a:moveTo>
                <a:cubicBezTo>
                  <a:pt x="96" y="266"/>
                  <a:pt x="95" y="263"/>
                  <a:pt x="94" y="260"/>
                </a:cubicBezTo>
                <a:cubicBezTo>
                  <a:pt x="93" y="260"/>
                  <a:pt x="91" y="260"/>
                  <a:pt x="90" y="260"/>
                </a:cubicBezTo>
                <a:cubicBezTo>
                  <a:pt x="90" y="261"/>
                  <a:pt x="90" y="261"/>
                  <a:pt x="90" y="262"/>
                </a:cubicBezTo>
                <a:cubicBezTo>
                  <a:pt x="90" y="264"/>
                  <a:pt x="91" y="265"/>
                  <a:pt x="92" y="267"/>
                </a:cubicBezTo>
                <a:cubicBezTo>
                  <a:pt x="92" y="268"/>
                  <a:pt x="92" y="268"/>
                  <a:pt x="92" y="269"/>
                </a:cubicBezTo>
                <a:cubicBezTo>
                  <a:pt x="93" y="269"/>
                  <a:pt x="94" y="269"/>
                  <a:pt x="95" y="269"/>
                </a:cubicBezTo>
                <a:close/>
                <a:moveTo>
                  <a:pt x="21" y="81"/>
                </a:moveTo>
                <a:cubicBezTo>
                  <a:pt x="21" y="81"/>
                  <a:pt x="21" y="81"/>
                  <a:pt x="21" y="81"/>
                </a:cubicBezTo>
                <a:cubicBezTo>
                  <a:pt x="21" y="78"/>
                  <a:pt x="21" y="75"/>
                  <a:pt x="22" y="73"/>
                </a:cubicBezTo>
                <a:cubicBezTo>
                  <a:pt x="22" y="72"/>
                  <a:pt x="22" y="72"/>
                  <a:pt x="21" y="71"/>
                </a:cubicBezTo>
                <a:cubicBezTo>
                  <a:pt x="21" y="70"/>
                  <a:pt x="20" y="69"/>
                  <a:pt x="20" y="68"/>
                </a:cubicBezTo>
                <a:cubicBezTo>
                  <a:pt x="20" y="67"/>
                  <a:pt x="20" y="67"/>
                  <a:pt x="20" y="67"/>
                </a:cubicBezTo>
                <a:cubicBezTo>
                  <a:pt x="19" y="67"/>
                  <a:pt x="19" y="67"/>
                  <a:pt x="19" y="67"/>
                </a:cubicBezTo>
                <a:cubicBezTo>
                  <a:pt x="19" y="67"/>
                  <a:pt x="19" y="68"/>
                  <a:pt x="19" y="69"/>
                </a:cubicBezTo>
                <a:cubicBezTo>
                  <a:pt x="18" y="71"/>
                  <a:pt x="18" y="72"/>
                  <a:pt x="18" y="74"/>
                </a:cubicBezTo>
                <a:cubicBezTo>
                  <a:pt x="18" y="75"/>
                  <a:pt x="18" y="76"/>
                  <a:pt x="18" y="78"/>
                </a:cubicBezTo>
                <a:cubicBezTo>
                  <a:pt x="18" y="78"/>
                  <a:pt x="18" y="78"/>
                  <a:pt x="18" y="79"/>
                </a:cubicBezTo>
                <a:cubicBezTo>
                  <a:pt x="19" y="79"/>
                  <a:pt x="20" y="80"/>
                  <a:pt x="21" y="81"/>
                </a:cubicBezTo>
                <a:cubicBezTo>
                  <a:pt x="21" y="81"/>
                  <a:pt x="21" y="81"/>
                  <a:pt x="21" y="81"/>
                </a:cubicBezTo>
                <a:close/>
                <a:moveTo>
                  <a:pt x="65" y="119"/>
                </a:moveTo>
                <a:cubicBezTo>
                  <a:pt x="67" y="119"/>
                  <a:pt x="68" y="119"/>
                  <a:pt x="69" y="119"/>
                </a:cubicBezTo>
                <a:cubicBezTo>
                  <a:pt x="70" y="117"/>
                  <a:pt x="69" y="114"/>
                  <a:pt x="69" y="112"/>
                </a:cubicBezTo>
                <a:cubicBezTo>
                  <a:pt x="68" y="112"/>
                  <a:pt x="66" y="111"/>
                  <a:pt x="65" y="111"/>
                </a:cubicBezTo>
                <a:cubicBezTo>
                  <a:pt x="65" y="111"/>
                  <a:pt x="65" y="111"/>
                  <a:pt x="65" y="111"/>
                </a:cubicBezTo>
                <a:cubicBezTo>
                  <a:pt x="64" y="112"/>
                  <a:pt x="65" y="118"/>
                  <a:pt x="65" y="119"/>
                </a:cubicBezTo>
                <a:close/>
                <a:moveTo>
                  <a:pt x="84" y="260"/>
                </a:moveTo>
                <a:cubicBezTo>
                  <a:pt x="85" y="264"/>
                  <a:pt x="85" y="267"/>
                  <a:pt x="87" y="270"/>
                </a:cubicBezTo>
                <a:cubicBezTo>
                  <a:pt x="88" y="270"/>
                  <a:pt x="89" y="269"/>
                  <a:pt x="90" y="269"/>
                </a:cubicBezTo>
                <a:cubicBezTo>
                  <a:pt x="89" y="266"/>
                  <a:pt x="89" y="263"/>
                  <a:pt x="89" y="260"/>
                </a:cubicBezTo>
                <a:cubicBezTo>
                  <a:pt x="88" y="260"/>
                  <a:pt x="88" y="260"/>
                  <a:pt x="88" y="260"/>
                </a:cubicBezTo>
                <a:cubicBezTo>
                  <a:pt x="87" y="260"/>
                  <a:pt x="86" y="260"/>
                  <a:pt x="84" y="260"/>
                </a:cubicBezTo>
                <a:close/>
                <a:moveTo>
                  <a:pt x="139" y="70"/>
                </a:moveTo>
                <a:cubicBezTo>
                  <a:pt x="139" y="70"/>
                  <a:pt x="139" y="70"/>
                  <a:pt x="139" y="70"/>
                </a:cubicBezTo>
                <a:cubicBezTo>
                  <a:pt x="138" y="70"/>
                  <a:pt x="138" y="70"/>
                  <a:pt x="138" y="70"/>
                </a:cubicBezTo>
                <a:cubicBezTo>
                  <a:pt x="136" y="71"/>
                  <a:pt x="135" y="72"/>
                  <a:pt x="134" y="72"/>
                </a:cubicBezTo>
                <a:cubicBezTo>
                  <a:pt x="133" y="72"/>
                  <a:pt x="133" y="72"/>
                  <a:pt x="133" y="73"/>
                </a:cubicBezTo>
                <a:cubicBezTo>
                  <a:pt x="133" y="73"/>
                  <a:pt x="132" y="74"/>
                  <a:pt x="132" y="74"/>
                </a:cubicBezTo>
                <a:cubicBezTo>
                  <a:pt x="132" y="74"/>
                  <a:pt x="133" y="74"/>
                  <a:pt x="133" y="74"/>
                </a:cubicBezTo>
                <a:cubicBezTo>
                  <a:pt x="134" y="74"/>
                  <a:pt x="134" y="75"/>
                  <a:pt x="134" y="76"/>
                </a:cubicBezTo>
                <a:cubicBezTo>
                  <a:pt x="134" y="76"/>
                  <a:pt x="134" y="76"/>
                  <a:pt x="134" y="76"/>
                </a:cubicBezTo>
                <a:cubicBezTo>
                  <a:pt x="134" y="77"/>
                  <a:pt x="134" y="77"/>
                  <a:pt x="134" y="78"/>
                </a:cubicBezTo>
                <a:cubicBezTo>
                  <a:pt x="134" y="79"/>
                  <a:pt x="133" y="80"/>
                  <a:pt x="133" y="81"/>
                </a:cubicBezTo>
                <a:cubicBezTo>
                  <a:pt x="133" y="81"/>
                  <a:pt x="133" y="82"/>
                  <a:pt x="133" y="82"/>
                </a:cubicBezTo>
                <a:cubicBezTo>
                  <a:pt x="134" y="81"/>
                  <a:pt x="136" y="80"/>
                  <a:pt x="137" y="79"/>
                </a:cubicBezTo>
                <a:cubicBezTo>
                  <a:pt x="137" y="79"/>
                  <a:pt x="137" y="79"/>
                  <a:pt x="137" y="79"/>
                </a:cubicBezTo>
                <a:cubicBezTo>
                  <a:pt x="137" y="78"/>
                  <a:pt x="137" y="77"/>
                  <a:pt x="136" y="76"/>
                </a:cubicBezTo>
                <a:cubicBezTo>
                  <a:pt x="136" y="76"/>
                  <a:pt x="136" y="76"/>
                  <a:pt x="136" y="75"/>
                </a:cubicBezTo>
                <a:cubicBezTo>
                  <a:pt x="137" y="74"/>
                  <a:pt x="138" y="74"/>
                  <a:pt x="139" y="74"/>
                </a:cubicBezTo>
                <a:cubicBezTo>
                  <a:pt x="139" y="75"/>
                  <a:pt x="140" y="75"/>
                  <a:pt x="140" y="76"/>
                </a:cubicBezTo>
                <a:cubicBezTo>
                  <a:pt x="141" y="76"/>
                  <a:pt x="142" y="74"/>
                  <a:pt x="143" y="74"/>
                </a:cubicBezTo>
                <a:cubicBezTo>
                  <a:pt x="142" y="74"/>
                  <a:pt x="142" y="74"/>
                  <a:pt x="141" y="74"/>
                </a:cubicBezTo>
                <a:cubicBezTo>
                  <a:pt x="140" y="74"/>
                  <a:pt x="139" y="74"/>
                  <a:pt x="138" y="74"/>
                </a:cubicBezTo>
                <a:cubicBezTo>
                  <a:pt x="138" y="73"/>
                  <a:pt x="138" y="72"/>
                  <a:pt x="138" y="71"/>
                </a:cubicBezTo>
                <a:cubicBezTo>
                  <a:pt x="139" y="71"/>
                  <a:pt x="139" y="70"/>
                  <a:pt x="139" y="70"/>
                </a:cubicBezTo>
                <a:close/>
                <a:moveTo>
                  <a:pt x="57" y="118"/>
                </a:moveTo>
                <a:cubicBezTo>
                  <a:pt x="57" y="118"/>
                  <a:pt x="58" y="117"/>
                  <a:pt x="58" y="117"/>
                </a:cubicBezTo>
                <a:cubicBezTo>
                  <a:pt x="58" y="115"/>
                  <a:pt x="58" y="112"/>
                  <a:pt x="58" y="109"/>
                </a:cubicBezTo>
                <a:cubicBezTo>
                  <a:pt x="58" y="109"/>
                  <a:pt x="58" y="109"/>
                  <a:pt x="58" y="109"/>
                </a:cubicBezTo>
                <a:cubicBezTo>
                  <a:pt x="57" y="109"/>
                  <a:pt x="57" y="109"/>
                  <a:pt x="56" y="109"/>
                </a:cubicBezTo>
                <a:cubicBezTo>
                  <a:pt x="56" y="109"/>
                  <a:pt x="55" y="109"/>
                  <a:pt x="54" y="109"/>
                </a:cubicBezTo>
                <a:cubicBezTo>
                  <a:pt x="54" y="112"/>
                  <a:pt x="54" y="115"/>
                  <a:pt x="54" y="118"/>
                </a:cubicBezTo>
                <a:cubicBezTo>
                  <a:pt x="55" y="118"/>
                  <a:pt x="56" y="118"/>
                  <a:pt x="57" y="118"/>
                </a:cubicBezTo>
                <a:close/>
                <a:moveTo>
                  <a:pt x="127" y="86"/>
                </a:moveTo>
                <a:cubicBezTo>
                  <a:pt x="128" y="85"/>
                  <a:pt x="130" y="84"/>
                  <a:pt x="131" y="83"/>
                </a:cubicBezTo>
                <a:cubicBezTo>
                  <a:pt x="131" y="83"/>
                  <a:pt x="132" y="83"/>
                  <a:pt x="132" y="83"/>
                </a:cubicBezTo>
                <a:cubicBezTo>
                  <a:pt x="132" y="82"/>
                  <a:pt x="132" y="81"/>
                  <a:pt x="132" y="81"/>
                </a:cubicBezTo>
                <a:cubicBezTo>
                  <a:pt x="131" y="79"/>
                  <a:pt x="131" y="77"/>
                  <a:pt x="131" y="76"/>
                </a:cubicBezTo>
                <a:cubicBezTo>
                  <a:pt x="131" y="76"/>
                  <a:pt x="131" y="76"/>
                  <a:pt x="131" y="75"/>
                </a:cubicBezTo>
                <a:cubicBezTo>
                  <a:pt x="131" y="75"/>
                  <a:pt x="131" y="76"/>
                  <a:pt x="131" y="76"/>
                </a:cubicBezTo>
                <a:cubicBezTo>
                  <a:pt x="129" y="77"/>
                  <a:pt x="128" y="78"/>
                  <a:pt x="127" y="79"/>
                </a:cubicBezTo>
                <a:cubicBezTo>
                  <a:pt x="127" y="79"/>
                  <a:pt x="127" y="79"/>
                  <a:pt x="127" y="80"/>
                </a:cubicBezTo>
                <a:cubicBezTo>
                  <a:pt x="127" y="81"/>
                  <a:pt x="127" y="83"/>
                  <a:pt x="127" y="84"/>
                </a:cubicBezTo>
                <a:cubicBezTo>
                  <a:pt x="127" y="85"/>
                  <a:pt x="127" y="85"/>
                  <a:pt x="127" y="86"/>
                </a:cubicBezTo>
                <a:close/>
                <a:moveTo>
                  <a:pt x="52" y="117"/>
                </a:moveTo>
                <a:cubicBezTo>
                  <a:pt x="53" y="114"/>
                  <a:pt x="53" y="111"/>
                  <a:pt x="52" y="109"/>
                </a:cubicBezTo>
                <a:cubicBezTo>
                  <a:pt x="51" y="108"/>
                  <a:pt x="50" y="108"/>
                  <a:pt x="49" y="108"/>
                </a:cubicBezTo>
                <a:cubicBezTo>
                  <a:pt x="48" y="108"/>
                  <a:pt x="48" y="109"/>
                  <a:pt x="48" y="109"/>
                </a:cubicBezTo>
                <a:cubicBezTo>
                  <a:pt x="48" y="111"/>
                  <a:pt x="48" y="113"/>
                  <a:pt x="49" y="115"/>
                </a:cubicBezTo>
                <a:cubicBezTo>
                  <a:pt x="49" y="116"/>
                  <a:pt x="49" y="116"/>
                  <a:pt x="49" y="116"/>
                </a:cubicBezTo>
                <a:cubicBezTo>
                  <a:pt x="50" y="117"/>
                  <a:pt x="51" y="117"/>
                  <a:pt x="52" y="117"/>
                </a:cubicBezTo>
                <a:close/>
                <a:moveTo>
                  <a:pt x="16" y="76"/>
                </a:moveTo>
                <a:cubicBezTo>
                  <a:pt x="16" y="76"/>
                  <a:pt x="16" y="76"/>
                  <a:pt x="16" y="76"/>
                </a:cubicBezTo>
                <a:cubicBezTo>
                  <a:pt x="17" y="74"/>
                  <a:pt x="17" y="71"/>
                  <a:pt x="17" y="68"/>
                </a:cubicBezTo>
                <a:cubicBezTo>
                  <a:pt x="17" y="68"/>
                  <a:pt x="17" y="67"/>
                  <a:pt x="16" y="67"/>
                </a:cubicBezTo>
                <a:cubicBezTo>
                  <a:pt x="15" y="67"/>
                  <a:pt x="14" y="67"/>
                  <a:pt x="13" y="67"/>
                </a:cubicBezTo>
                <a:cubicBezTo>
                  <a:pt x="13" y="69"/>
                  <a:pt x="13" y="70"/>
                  <a:pt x="13" y="72"/>
                </a:cubicBezTo>
                <a:cubicBezTo>
                  <a:pt x="13" y="72"/>
                  <a:pt x="13" y="72"/>
                  <a:pt x="13" y="72"/>
                </a:cubicBezTo>
                <a:cubicBezTo>
                  <a:pt x="13" y="73"/>
                  <a:pt x="14" y="73"/>
                  <a:pt x="14" y="74"/>
                </a:cubicBezTo>
                <a:cubicBezTo>
                  <a:pt x="15" y="75"/>
                  <a:pt x="15" y="76"/>
                  <a:pt x="16" y="76"/>
                </a:cubicBezTo>
                <a:close/>
                <a:moveTo>
                  <a:pt x="23" y="85"/>
                </a:moveTo>
                <a:cubicBezTo>
                  <a:pt x="23" y="85"/>
                  <a:pt x="23" y="86"/>
                  <a:pt x="23" y="86"/>
                </a:cubicBezTo>
                <a:cubicBezTo>
                  <a:pt x="22" y="89"/>
                  <a:pt x="22" y="91"/>
                  <a:pt x="22" y="93"/>
                </a:cubicBezTo>
                <a:cubicBezTo>
                  <a:pt x="22" y="93"/>
                  <a:pt x="22" y="94"/>
                  <a:pt x="22" y="94"/>
                </a:cubicBezTo>
                <a:cubicBezTo>
                  <a:pt x="23" y="95"/>
                  <a:pt x="24" y="96"/>
                  <a:pt x="25" y="97"/>
                </a:cubicBezTo>
                <a:cubicBezTo>
                  <a:pt x="25" y="97"/>
                  <a:pt x="25" y="97"/>
                  <a:pt x="26" y="97"/>
                </a:cubicBezTo>
                <a:cubicBezTo>
                  <a:pt x="26" y="97"/>
                  <a:pt x="26" y="97"/>
                  <a:pt x="26" y="97"/>
                </a:cubicBezTo>
                <a:cubicBezTo>
                  <a:pt x="26" y="96"/>
                  <a:pt x="26" y="94"/>
                  <a:pt x="26" y="93"/>
                </a:cubicBezTo>
                <a:cubicBezTo>
                  <a:pt x="26" y="93"/>
                  <a:pt x="26" y="92"/>
                  <a:pt x="26" y="92"/>
                </a:cubicBezTo>
                <a:cubicBezTo>
                  <a:pt x="25" y="92"/>
                  <a:pt x="25" y="91"/>
                  <a:pt x="24" y="91"/>
                </a:cubicBezTo>
                <a:cubicBezTo>
                  <a:pt x="24" y="91"/>
                  <a:pt x="24" y="90"/>
                  <a:pt x="24" y="90"/>
                </a:cubicBezTo>
                <a:cubicBezTo>
                  <a:pt x="23" y="89"/>
                  <a:pt x="24" y="88"/>
                  <a:pt x="26" y="88"/>
                </a:cubicBezTo>
                <a:cubicBezTo>
                  <a:pt x="26" y="88"/>
                  <a:pt x="26" y="88"/>
                  <a:pt x="26" y="88"/>
                </a:cubicBezTo>
                <a:cubicBezTo>
                  <a:pt x="26" y="88"/>
                  <a:pt x="26" y="87"/>
                  <a:pt x="26" y="87"/>
                </a:cubicBezTo>
                <a:cubicBezTo>
                  <a:pt x="25" y="86"/>
                  <a:pt x="24" y="86"/>
                  <a:pt x="23" y="85"/>
                </a:cubicBezTo>
                <a:cubicBezTo>
                  <a:pt x="23" y="85"/>
                  <a:pt x="23" y="85"/>
                  <a:pt x="23" y="85"/>
                </a:cubicBezTo>
                <a:close/>
                <a:moveTo>
                  <a:pt x="178" y="6"/>
                </a:moveTo>
                <a:cubicBezTo>
                  <a:pt x="178" y="6"/>
                  <a:pt x="178" y="6"/>
                  <a:pt x="178" y="6"/>
                </a:cubicBezTo>
                <a:cubicBezTo>
                  <a:pt x="178" y="6"/>
                  <a:pt x="178" y="6"/>
                  <a:pt x="178" y="6"/>
                </a:cubicBezTo>
                <a:cubicBezTo>
                  <a:pt x="175" y="5"/>
                  <a:pt x="173" y="4"/>
                  <a:pt x="170" y="3"/>
                </a:cubicBezTo>
                <a:cubicBezTo>
                  <a:pt x="167" y="3"/>
                  <a:pt x="165" y="2"/>
                  <a:pt x="162" y="2"/>
                </a:cubicBezTo>
                <a:cubicBezTo>
                  <a:pt x="159" y="2"/>
                  <a:pt x="156" y="2"/>
                  <a:pt x="152" y="2"/>
                </a:cubicBezTo>
                <a:cubicBezTo>
                  <a:pt x="152" y="2"/>
                  <a:pt x="152" y="2"/>
                  <a:pt x="152" y="2"/>
                </a:cubicBezTo>
                <a:cubicBezTo>
                  <a:pt x="153" y="2"/>
                  <a:pt x="154" y="2"/>
                  <a:pt x="154" y="2"/>
                </a:cubicBezTo>
                <a:cubicBezTo>
                  <a:pt x="159" y="3"/>
                  <a:pt x="164" y="4"/>
                  <a:pt x="168" y="5"/>
                </a:cubicBezTo>
                <a:cubicBezTo>
                  <a:pt x="170" y="5"/>
                  <a:pt x="171" y="5"/>
                  <a:pt x="172" y="5"/>
                </a:cubicBezTo>
                <a:cubicBezTo>
                  <a:pt x="174" y="6"/>
                  <a:pt x="176" y="6"/>
                  <a:pt x="178" y="6"/>
                </a:cubicBezTo>
                <a:cubicBezTo>
                  <a:pt x="178" y="6"/>
                  <a:pt x="178" y="6"/>
                  <a:pt x="178" y="6"/>
                </a:cubicBezTo>
                <a:close/>
                <a:moveTo>
                  <a:pt x="104" y="76"/>
                </a:moveTo>
                <a:cubicBezTo>
                  <a:pt x="104" y="74"/>
                  <a:pt x="104" y="71"/>
                  <a:pt x="104" y="69"/>
                </a:cubicBezTo>
                <a:cubicBezTo>
                  <a:pt x="103" y="69"/>
                  <a:pt x="102" y="69"/>
                  <a:pt x="101" y="69"/>
                </a:cubicBezTo>
                <a:cubicBezTo>
                  <a:pt x="100" y="70"/>
                  <a:pt x="100" y="71"/>
                  <a:pt x="100" y="72"/>
                </a:cubicBezTo>
                <a:cubicBezTo>
                  <a:pt x="100" y="74"/>
                  <a:pt x="100" y="75"/>
                  <a:pt x="100" y="77"/>
                </a:cubicBezTo>
                <a:cubicBezTo>
                  <a:pt x="100" y="77"/>
                  <a:pt x="100" y="77"/>
                  <a:pt x="100" y="77"/>
                </a:cubicBezTo>
                <a:cubicBezTo>
                  <a:pt x="101" y="77"/>
                  <a:pt x="103" y="77"/>
                  <a:pt x="104" y="76"/>
                </a:cubicBezTo>
                <a:close/>
                <a:moveTo>
                  <a:pt x="115" y="71"/>
                </a:moveTo>
                <a:cubicBezTo>
                  <a:pt x="114" y="72"/>
                  <a:pt x="113" y="73"/>
                  <a:pt x="112" y="74"/>
                </a:cubicBezTo>
                <a:cubicBezTo>
                  <a:pt x="111" y="74"/>
                  <a:pt x="111" y="74"/>
                  <a:pt x="111" y="75"/>
                </a:cubicBezTo>
                <a:cubicBezTo>
                  <a:pt x="111" y="76"/>
                  <a:pt x="111" y="78"/>
                  <a:pt x="111" y="80"/>
                </a:cubicBezTo>
                <a:cubicBezTo>
                  <a:pt x="111" y="80"/>
                  <a:pt x="111" y="81"/>
                  <a:pt x="111" y="81"/>
                </a:cubicBezTo>
                <a:cubicBezTo>
                  <a:pt x="113" y="80"/>
                  <a:pt x="114" y="79"/>
                  <a:pt x="115" y="78"/>
                </a:cubicBezTo>
                <a:cubicBezTo>
                  <a:pt x="115" y="78"/>
                  <a:pt x="115" y="78"/>
                  <a:pt x="115" y="77"/>
                </a:cubicBezTo>
                <a:cubicBezTo>
                  <a:pt x="115" y="76"/>
                  <a:pt x="115" y="74"/>
                  <a:pt x="115" y="72"/>
                </a:cubicBezTo>
                <a:cubicBezTo>
                  <a:pt x="115" y="72"/>
                  <a:pt x="115" y="71"/>
                  <a:pt x="115" y="71"/>
                </a:cubicBezTo>
                <a:close/>
                <a:moveTo>
                  <a:pt x="134" y="127"/>
                </a:moveTo>
                <a:cubicBezTo>
                  <a:pt x="135" y="127"/>
                  <a:pt x="135" y="127"/>
                  <a:pt x="136" y="126"/>
                </a:cubicBezTo>
                <a:cubicBezTo>
                  <a:pt x="138" y="125"/>
                  <a:pt x="141" y="124"/>
                  <a:pt x="143" y="122"/>
                </a:cubicBezTo>
                <a:cubicBezTo>
                  <a:pt x="145" y="121"/>
                  <a:pt x="146" y="120"/>
                  <a:pt x="147" y="120"/>
                </a:cubicBezTo>
                <a:cubicBezTo>
                  <a:pt x="147" y="119"/>
                  <a:pt x="147" y="119"/>
                  <a:pt x="148" y="119"/>
                </a:cubicBezTo>
                <a:cubicBezTo>
                  <a:pt x="147" y="119"/>
                  <a:pt x="147" y="119"/>
                  <a:pt x="147" y="119"/>
                </a:cubicBezTo>
                <a:cubicBezTo>
                  <a:pt x="145" y="119"/>
                  <a:pt x="144" y="120"/>
                  <a:pt x="142" y="120"/>
                </a:cubicBezTo>
                <a:cubicBezTo>
                  <a:pt x="142" y="120"/>
                  <a:pt x="141" y="121"/>
                  <a:pt x="141" y="121"/>
                </a:cubicBezTo>
                <a:cubicBezTo>
                  <a:pt x="139" y="122"/>
                  <a:pt x="137" y="124"/>
                  <a:pt x="135" y="125"/>
                </a:cubicBezTo>
                <a:cubicBezTo>
                  <a:pt x="135" y="125"/>
                  <a:pt x="135" y="125"/>
                  <a:pt x="135" y="126"/>
                </a:cubicBezTo>
                <a:cubicBezTo>
                  <a:pt x="134" y="126"/>
                  <a:pt x="134" y="127"/>
                  <a:pt x="134" y="127"/>
                </a:cubicBezTo>
                <a:close/>
                <a:moveTo>
                  <a:pt x="23" y="75"/>
                </a:moveTo>
                <a:cubicBezTo>
                  <a:pt x="23" y="75"/>
                  <a:pt x="23" y="75"/>
                  <a:pt x="23" y="75"/>
                </a:cubicBezTo>
                <a:cubicBezTo>
                  <a:pt x="23" y="77"/>
                  <a:pt x="23" y="80"/>
                  <a:pt x="23" y="82"/>
                </a:cubicBezTo>
                <a:cubicBezTo>
                  <a:pt x="23" y="82"/>
                  <a:pt x="23" y="83"/>
                  <a:pt x="23" y="83"/>
                </a:cubicBezTo>
                <a:cubicBezTo>
                  <a:pt x="24" y="84"/>
                  <a:pt x="25" y="84"/>
                  <a:pt x="26" y="85"/>
                </a:cubicBezTo>
                <a:cubicBezTo>
                  <a:pt x="26" y="85"/>
                  <a:pt x="26" y="85"/>
                  <a:pt x="26" y="85"/>
                </a:cubicBezTo>
                <a:cubicBezTo>
                  <a:pt x="27" y="83"/>
                  <a:pt x="27" y="81"/>
                  <a:pt x="27" y="79"/>
                </a:cubicBezTo>
                <a:cubicBezTo>
                  <a:pt x="27" y="79"/>
                  <a:pt x="26" y="79"/>
                  <a:pt x="26" y="79"/>
                </a:cubicBezTo>
                <a:cubicBezTo>
                  <a:pt x="25" y="77"/>
                  <a:pt x="25" y="76"/>
                  <a:pt x="24" y="75"/>
                </a:cubicBezTo>
                <a:cubicBezTo>
                  <a:pt x="24" y="75"/>
                  <a:pt x="23" y="75"/>
                  <a:pt x="23" y="75"/>
                </a:cubicBezTo>
                <a:close/>
                <a:moveTo>
                  <a:pt x="115" y="93"/>
                </a:moveTo>
                <a:cubicBezTo>
                  <a:pt x="114" y="93"/>
                  <a:pt x="112" y="94"/>
                  <a:pt x="111" y="94"/>
                </a:cubicBezTo>
                <a:cubicBezTo>
                  <a:pt x="110" y="96"/>
                  <a:pt x="110" y="98"/>
                  <a:pt x="110" y="100"/>
                </a:cubicBezTo>
                <a:cubicBezTo>
                  <a:pt x="112" y="99"/>
                  <a:pt x="113" y="99"/>
                  <a:pt x="115" y="99"/>
                </a:cubicBezTo>
                <a:cubicBezTo>
                  <a:pt x="115" y="97"/>
                  <a:pt x="115" y="95"/>
                  <a:pt x="115" y="93"/>
                </a:cubicBezTo>
                <a:close/>
                <a:moveTo>
                  <a:pt x="121" y="90"/>
                </a:moveTo>
                <a:cubicBezTo>
                  <a:pt x="120" y="91"/>
                  <a:pt x="118" y="91"/>
                  <a:pt x="117" y="92"/>
                </a:cubicBezTo>
                <a:cubicBezTo>
                  <a:pt x="117" y="92"/>
                  <a:pt x="117" y="92"/>
                  <a:pt x="117" y="92"/>
                </a:cubicBezTo>
                <a:cubicBezTo>
                  <a:pt x="117" y="94"/>
                  <a:pt x="117" y="96"/>
                  <a:pt x="117" y="98"/>
                </a:cubicBezTo>
                <a:cubicBezTo>
                  <a:pt x="117" y="98"/>
                  <a:pt x="117" y="98"/>
                  <a:pt x="117" y="98"/>
                </a:cubicBezTo>
                <a:cubicBezTo>
                  <a:pt x="117" y="98"/>
                  <a:pt x="117" y="98"/>
                  <a:pt x="117" y="98"/>
                </a:cubicBezTo>
                <a:cubicBezTo>
                  <a:pt x="118" y="98"/>
                  <a:pt x="119" y="97"/>
                  <a:pt x="121" y="97"/>
                </a:cubicBezTo>
                <a:cubicBezTo>
                  <a:pt x="121" y="95"/>
                  <a:pt x="121" y="93"/>
                  <a:pt x="121" y="90"/>
                </a:cubicBezTo>
                <a:close/>
                <a:moveTo>
                  <a:pt x="117" y="77"/>
                </a:moveTo>
                <a:cubicBezTo>
                  <a:pt x="119" y="75"/>
                  <a:pt x="120" y="74"/>
                  <a:pt x="121" y="73"/>
                </a:cubicBezTo>
                <a:cubicBezTo>
                  <a:pt x="121" y="73"/>
                  <a:pt x="121" y="73"/>
                  <a:pt x="121" y="73"/>
                </a:cubicBezTo>
                <a:cubicBezTo>
                  <a:pt x="121" y="72"/>
                  <a:pt x="122" y="71"/>
                  <a:pt x="121" y="70"/>
                </a:cubicBezTo>
                <a:cubicBezTo>
                  <a:pt x="121" y="70"/>
                  <a:pt x="121" y="70"/>
                  <a:pt x="120" y="70"/>
                </a:cubicBezTo>
                <a:cubicBezTo>
                  <a:pt x="120" y="69"/>
                  <a:pt x="120" y="69"/>
                  <a:pt x="120" y="69"/>
                </a:cubicBezTo>
                <a:cubicBezTo>
                  <a:pt x="120" y="69"/>
                  <a:pt x="119" y="69"/>
                  <a:pt x="118" y="69"/>
                </a:cubicBezTo>
                <a:cubicBezTo>
                  <a:pt x="118" y="69"/>
                  <a:pt x="118" y="69"/>
                  <a:pt x="118" y="69"/>
                </a:cubicBezTo>
                <a:cubicBezTo>
                  <a:pt x="117" y="69"/>
                  <a:pt x="117" y="70"/>
                  <a:pt x="117" y="71"/>
                </a:cubicBezTo>
                <a:cubicBezTo>
                  <a:pt x="117" y="73"/>
                  <a:pt x="117" y="74"/>
                  <a:pt x="117" y="76"/>
                </a:cubicBezTo>
                <a:cubicBezTo>
                  <a:pt x="117" y="76"/>
                  <a:pt x="117" y="76"/>
                  <a:pt x="117" y="77"/>
                </a:cubicBezTo>
                <a:close/>
                <a:moveTo>
                  <a:pt x="87" y="240"/>
                </a:moveTo>
                <a:cubicBezTo>
                  <a:pt x="87" y="241"/>
                  <a:pt x="87" y="241"/>
                  <a:pt x="87" y="241"/>
                </a:cubicBezTo>
                <a:cubicBezTo>
                  <a:pt x="87" y="243"/>
                  <a:pt x="88" y="246"/>
                  <a:pt x="88" y="248"/>
                </a:cubicBezTo>
                <a:cubicBezTo>
                  <a:pt x="88" y="250"/>
                  <a:pt x="87" y="251"/>
                  <a:pt x="85" y="250"/>
                </a:cubicBezTo>
                <a:cubicBezTo>
                  <a:pt x="85" y="250"/>
                  <a:pt x="85" y="250"/>
                  <a:pt x="85" y="250"/>
                </a:cubicBezTo>
                <a:cubicBezTo>
                  <a:pt x="85" y="250"/>
                  <a:pt x="85" y="250"/>
                  <a:pt x="85" y="250"/>
                </a:cubicBezTo>
                <a:cubicBezTo>
                  <a:pt x="85" y="250"/>
                  <a:pt x="85" y="250"/>
                  <a:pt x="85" y="250"/>
                </a:cubicBezTo>
                <a:cubicBezTo>
                  <a:pt x="86" y="250"/>
                  <a:pt x="87" y="250"/>
                  <a:pt x="88" y="250"/>
                </a:cubicBezTo>
                <a:cubicBezTo>
                  <a:pt x="88" y="249"/>
                  <a:pt x="88" y="248"/>
                  <a:pt x="88" y="248"/>
                </a:cubicBezTo>
                <a:cubicBezTo>
                  <a:pt x="88" y="247"/>
                  <a:pt x="88" y="247"/>
                  <a:pt x="88" y="247"/>
                </a:cubicBezTo>
                <a:cubicBezTo>
                  <a:pt x="88" y="247"/>
                  <a:pt x="89" y="247"/>
                  <a:pt x="89" y="247"/>
                </a:cubicBezTo>
                <a:cubicBezTo>
                  <a:pt x="89" y="247"/>
                  <a:pt x="89" y="247"/>
                  <a:pt x="89" y="248"/>
                </a:cubicBezTo>
                <a:cubicBezTo>
                  <a:pt x="89" y="249"/>
                  <a:pt x="89" y="250"/>
                  <a:pt x="89" y="251"/>
                </a:cubicBezTo>
                <a:cubicBezTo>
                  <a:pt x="89" y="251"/>
                  <a:pt x="90" y="251"/>
                  <a:pt x="90" y="251"/>
                </a:cubicBezTo>
                <a:cubicBezTo>
                  <a:pt x="90" y="247"/>
                  <a:pt x="90" y="244"/>
                  <a:pt x="90" y="240"/>
                </a:cubicBezTo>
                <a:cubicBezTo>
                  <a:pt x="89" y="240"/>
                  <a:pt x="88" y="240"/>
                  <a:pt x="87" y="240"/>
                </a:cubicBezTo>
                <a:close/>
                <a:moveTo>
                  <a:pt x="32" y="97"/>
                </a:moveTo>
                <a:cubicBezTo>
                  <a:pt x="32" y="98"/>
                  <a:pt x="32" y="98"/>
                  <a:pt x="32" y="98"/>
                </a:cubicBezTo>
                <a:cubicBezTo>
                  <a:pt x="32" y="100"/>
                  <a:pt x="32" y="102"/>
                  <a:pt x="33" y="104"/>
                </a:cubicBezTo>
                <a:cubicBezTo>
                  <a:pt x="33" y="104"/>
                  <a:pt x="33" y="104"/>
                  <a:pt x="33" y="105"/>
                </a:cubicBezTo>
                <a:cubicBezTo>
                  <a:pt x="34" y="105"/>
                  <a:pt x="35" y="106"/>
                  <a:pt x="36" y="107"/>
                </a:cubicBezTo>
                <a:cubicBezTo>
                  <a:pt x="36" y="107"/>
                  <a:pt x="36" y="107"/>
                  <a:pt x="36" y="107"/>
                </a:cubicBezTo>
                <a:cubicBezTo>
                  <a:pt x="36" y="107"/>
                  <a:pt x="36" y="106"/>
                  <a:pt x="36" y="106"/>
                </a:cubicBezTo>
                <a:cubicBezTo>
                  <a:pt x="36" y="105"/>
                  <a:pt x="36" y="105"/>
                  <a:pt x="36" y="105"/>
                </a:cubicBezTo>
                <a:cubicBezTo>
                  <a:pt x="35" y="104"/>
                  <a:pt x="35" y="103"/>
                  <a:pt x="36" y="102"/>
                </a:cubicBezTo>
                <a:cubicBezTo>
                  <a:pt x="36" y="102"/>
                  <a:pt x="36" y="102"/>
                  <a:pt x="36" y="102"/>
                </a:cubicBezTo>
                <a:cubicBezTo>
                  <a:pt x="36" y="101"/>
                  <a:pt x="36" y="101"/>
                  <a:pt x="36" y="100"/>
                </a:cubicBezTo>
                <a:cubicBezTo>
                  <a:pt x="36" y="100"/>
                  <a:pt x="36" y="100"/>
                  <a:pt x="36" y="100"/>
                </a:cubicBezTo>
                <a:cubicBezTo>
                  <a:pt x="35" y="99"/>
                  <a:pt x="34" y="98"/>
                  <a:pt x="32" y="97"/>
                </a:cubicBezTo>
                <a:close/>
                <a:moveTo>
                  <a:pt x="75" y="257"/>
                </a:moveTo>
                <a:cubicBezTo>
                  <a:pt x="75" y="258"/>
                  <a:pt x="75" y="258"/>
                  <a:pt x="75" y="259"/>
                </a:cubicBezTo>
                <a:cubicBezTo>
                  <a:pt x="75" y="261"/>
                  <a:pt x="76" y="264"/>
                  <a:pt x="76" y="266"/>
                </a:cubicBezTo>
                <a:cubicBezTo>
                  <a:pt x="77" y="266"/>
                  <a:pt x="78" y="266"/>
                  <a:pt x="79" y="266"/>
                </a:cubicBezTo>
                <a:cubicBezTo>
                  <a:pt x="79" y="265"/>
                  <a:pt x="77" y="257"/>
                  <a:pt x="77" y="257"/>
                </a:cubicBezTo>
                <a:cubicBezTo>
                  <a:pt x="76" y="257"/>
                  <a:pt x="76" y="257"/>
                  <a:pt x="75" y="257"/>
                </a:cubicBezTo>
                <a:close/>
                <a:moveTo>
                  <a:pt x="66" y="265"/>
                </a:moveTo>
                <a:cubicBezTo>
                  <a:pt x="67" y="265"/>
                  <a:pt x="69" y="265"/>
                  <a:pt x="70" y="264"/>
                </a:cubicBezTo>
                <a:cubicBezTo>
                  <a:pt x="70" y="264"/>
                  <a:pt x="70" y="264"/>
                  <a:pt x="70" y="264"/>
                </a:cubicBezTo>
                <a:cubicBezTo>
                  <a:pt x="69" y="263"/>
                  <a:pt x="69" y="261"/>
                  <a:pt x="69" y="259"/>
                </a:cubicBezTo>
                <a:cubicBezTo>
                  <a:pt x="69" y="259"/>
                  <a:pt x="69" y="259"/>
                  <a:pt x="68" y="259"/>
                </a:cubicBezTo>
                <a:cubicBezTo>
                  <a:pt x="68" y="258"/>
                  <a:pt x="68" y="258"/>
                  <a:pt x="68" y="258"/>
                </a:cubicBezTo>
                <a:cubicBezTo>
                  <a:pt x="67" y="259"/>
                  <a:pt x="66" y="259"/>
                  <a:pt x="66" y="259"/>
                </a:cubicBezTo>
                <a:cubicBezTo>
                  <a:pt x="66" y="259"/>
                  <a:pt x="66" y="259"/>
                  <a:pt x="65" y="260"/>
                </a:cubicBezTo>
                <a:cubicBezTo>
                  <a:pt x="65" y="261"/>
                  <a:pt x="65" y="263"/>
                  <a:pt x="66" y="265"/>
                </a:cubicBezTo>
                <a:close/>
                <a:moveTo>
                  <a:pt x="18" y="81"/>
                </a:moveTo>
                <a:cubicBezTo>
                  <a:pt x="18" y="81"/>
                  <a:pt x="18" y="81"/>
                  <a:pt x="18" y="81"/>
                </a:cubicBezTo>
                <a:cubicBezTo>
                  <a:pt x="18" y="83"/>
                  <a:pt x="18" y="85"/>
                  <a:pt x="18" y="87"/>
                </a:cubicBezTo>
                <a:cubicBezTo>
                  <a:pt x="18" y="87"/>
                  <a:pt x="18" y="87"/>
                  <a:pt x="18" y="88"/>
                </a:cubicBezTo>
                <a:cubicBezTo>
                  <a:pt x="19" y="89"/>
                  <a:pt x="19" y="90"/>
                  <a:pt x="20" y="91"/>
                </a:cubicBezTo>
                <a:cubicBezTo>
                  <a:pt x="20" y="91"/>
                  <a:pt x="20" y="91"/>
                  <a:pt x="21" y="91"/>
                </a:cubicBezTo>
                <a:cubicBezTo>
                  <a:pt x="21" y="89"/>
                  <a:pt x="21" y="86"/>
                  <a:pt x="21" y="84"/>
                </a:cubicBezTo>
                <a:cubicBezTo>
                  <a:pt x="21" y="83"/>
                  <a:pt x="21" y="83"/>
                  <a:pt x="21" y="83"/>
                </a:cubicBezTo>
                <a:cubicBezTo>
                  <a:pt x="20" y="82"/>
                  <a:pt x="19" y="81"/>
                  <a:pt x="18" y="81"/>
                </a:cubicBezTo>
                <a:close/>
                <a:moveTo>
                  <a:pt x="63" y="110"/>
                </a:moveTo>
                <a:cubicBezTo>
                  <a:pt x="62" y="110"/>
                  <a:pt x="61" y="109"/>
                  <a:pt x="60" y="109"/>
                </a:cubicBezTo>
                <a:cubicBezTo>
                  <a:pt x="60" y="111"/>
                  <a:pt x="60" y="114"/>
                  <a:pt x="60" y="116"/>
                </a:cubicBezTo>
                <a:cubicBezTo>
                  <a:pt x="60" y="117"/>
                  <a:pt x="60" y="118"/>
                  <a:pt x="61" y="119"/>
                </a:cubicBezTo>
                <a:cubicBezTo>
                  <a:pt x="61" y="119"/>
                  <a:pt x="62" y="119"/>
                  <a:pt x="62" y="119"/>
                </a:cubicBezTo>
                <a:cubicBezTo>
                  <a:pt x="62" y="118"/>
                  <a:pt x="63" y="111"/>
                  <a:pt x="63" y="110"/>
                </a:cubicBezTo>
                <a:close/>
                <a:moveTo>
                  <a:pt x="24" y="68"/>
                </a:moveTo>
                <a:cubicBezTo>
                  <a:pt x="24" y="69"/>
                  <a:pt x="24" y="70"/>
                  <a:pt x="23" y="71"/>
                </a:cubicBezTo>
                <a:cubicBezTo>
                  <a:pt x="23" y="71"/>
                  <a:pt x="23" y="72"/>
                  <a:pt x="24" y="72"/>
                </a:cubicBezTo>
                <a:cubicBezTo>
                  <a:pt x="25" y="73"/>
                  <a:pt x="25" y="75"/>
                  <a:pt x="26" y="76"/>
                </a:cubicBezTo>
                <a:cubicBezTo>
                  <a:pt x="26" y="76"/>
                  <a:pt x="26" y="76"/>
                  <a:pt x="27" y="76"/>
                </a:cubicBezTo>
                <a:cubicBezTo>
                  <a:pt x="27" y="76"/>
                  <a:pt x="27" y="76"/>
                  <a:pt x="27" y="76"/>
                </a:cubicBezTo>
                <a:cubicBezTo>
                  <a:pt x="27" y="74"/>
                  <a:pt x="27" y="72"/>
                  <a:pt x="27" y="70"/>
                </a:cubicBezTo>
                <a:cubicBezTo>
                  <a:pt x="27" y="69"/>
                  <a:pt x="27" y="67"/>
                  <a:pt x="26" y="66"/>
                </a:cubicBezTo>
                <a:cubicBezTo>
                  <a:pt x="26" y="66"/>
                  <a:pt x="25" y="66"/>
                  <a:pt x="25" y="66"/>
                </a:cubicBezTo>
                <a:cubicBezTo>
                  <a:pt x="25" y="67"/>
                  <a:pt x="25" y="67"/>
                  <a:pt x="24" y="68"/>
                </a:cubicBezTo>
                <a:cubicBezTo>
                  <a:pt x="24" y="68"/>
                  <a:pt x="24" y="68"/>
                  <a:pt x="24" y="68"/>
                </a:cubicBezTo>
                <a:close/>
                <a:moveTo>
                  <a:pt x="138" y="86"/>
                </a:moveTo>
                <a:cubicBezTo>
                  <a:pt x="138" y="86"/>
                  <a:pt x="139" y="86"/>
                  <a:pt x="139" y="86"/>
                </a:cubicBezTo>
                <a:cubicBezTo>
                  <a:pt x="140" y="85"/>
                  <a:pt x="141" y="84"/>
                  <a:pt x="142" y="83"/>
                </a:cubicBezTo>
                <a:cubicBezTo>
                  <a:pt x="142" y="83"/>
                  <a:pt x="142" y="83"/>
                  <a:pt x="142" y="83"/>
                </a:cubicBezTo>
                <a:cubicBezTo>
                  <a:pt x="143" y="82"/>
                  <a:pt x="143" y="81"/>
                  <a:pt x="143" y="80"/>
                </a:cubicBezTo>
                <a:cubicBezTo>
                  <a:pt x="143" y="80"/>
                  <a:pt x="143" y="79"/>
                  <a:pt x="143" y="78"/>
                </a:cubicBezTo>
                <a:cubicBezTo>
                  <a:pt x="143" y="78"/>
                  <a:pt x="143" y="78"/>
                  <a:pt x="143" y="78"/>
                </a:cubicBezTo>
                <a:cubicBezTo>
                  <a:pt x="142" y="79"/>
                  <a:pt x="140" y="80"/>
                  <a:pt x="139" y="81"/>
                </a:cubicBezTo>
                <a:cubicBezTo>
                  <a:pt x="139" y="81"/>
                  <a:pt x="139" y="81"/>
                  <a:pt x="139" y="81"/>
                </a:cubicBezTo>
                <a:cubicBezTo>
                  <a:pt x="138" y="83"/>
                  <a:pt x="138" y="84"/>
                  <a:pt x="138" y="86"/>
                </a:cubicBezTo>
                <a:close/>
                <a:moveTo>
                  <a:pt x="87" y="34"/>
                </a:moveTo>
                <a:cubicBezTo>
                  <a:pt x="87" y="34"/>
                  <a:pt x="87" y="34"/>
                  <a:pt x="87" y="34"/>
                </a:cubicBezTo>
                <a:cubicBezTo>
                  <a:pt x="86" y="35"/>
                  <a:pt x="87" y="35"/>
                  <a:pt x="86" y="36"/>
                </a:cubicBezTo>
                <a:cubicBezTo>
                  <a:pt x="86" y="37"/>
                  <a:pt x="86" y="37"/>
                  <a:pt x="86" y="38"/>
                </a:cubicBezTo>
                <a:cubicBezTo>
                  <a:pt x="85" y="39"/>
                  <a:pt x="85" y="39"/>
                  <a:pt x="85" y="40"/>
                </a:cubicBezTo>
                <a:cubicBezTo>
                  <a:pt x="86" y="41"/>
                  <a:pt x="88" y="41"/>
                  <a:pt x="89" y="40"/>
                </a:cubicBezTo>
                <a:cubicBezTo>
                  <a:pt x="90" y="40"/>
                  <a:pt x="90" y="39"/>
                  <a:pt x="90" y="39"/>
                </a:cubicBezTo>
                <a:cubicBezTo>
                  <a:pt x="91" y="38"/>
                  <a:pt x="91" y="37"/>
                  <a:pt x="91" y="36"/>
                </a:cubicBezTo>
                <a:cubicBezTo>
                  <a:pt x="91" y="36"/>
                  <a:pt x="92" y="36"/>
                  <a:pt x="92" y="36"/>
                </a:cubicBezTo>
                <a:cubicBezTo>
                  <a:pt x="91" y="36"/>
                  <a:pt x="90" y="36"/>
                  <a:pt x="90" y="36"/>
                </a:cubicBezTo>
                <a:cubicBezTo>
                  <a:pt x="88" y="37"/>
                  <a:pt x="87" y="36"/>
                  <a:pt x="87" y="35"/>
                </a:cubicBezTo>
                <a:cubicBezTo>
                  <a:pt x="87" y="35"/>
                  <a:pt x="87" y="34"/>
                  <a:pt x="87" y="34"/>
                </a:cubicBezTo>
                <a:close/>
                <a:moveTo>
                  <a:pt x="53" y="100"/>
                </a:moveTo>
                <a:cubicBezTo>
                  <a:pt x="52" y="100"/>
                  <a:pt x="51" y="100"/>
                  <a:pt x="51" y="99"/>
                </a:cubicBezTo>
                <a:cubicBezTo>
                  <a:pt x="50" y="99"/>
                  <a:pt x="49" y="99"/>
                  <a:pt x="49" y="99"/>
                </a:cubicBezTo>
                <a:cubicBezTo>
                  <a:pt x="49" y="100"/>
                  <a:pt x="49" y="102"/>
                  <a:pt x="49" y="104"/>
                </a:cubicBezTo>
                <a:cubicBezTo>
                  <a:pt x="50" y="104"/>
                  <a:pt x="52" y="105"/>
                  <a:pt x="53" y="105"/>
                </a:cubicBezTo>
                <a:cubicBezTo>
                  <a:pt x="53" y="103"/>
                  <a:pt x="53" y="102"/>
                  <a:pt x="53" y="100"/>
                </a:cubicBezTo>
                <a:close/>
                <a:moveTo>
                  <a:pt x="131" y="90"/>
                </a:moveTo>
                <a:cubicBezTo>
                  <a:pt x="131" y="90"/>
                  <a:pt x="131" y="90"/>
                  <a:pt x="130" y="90"/>
                </a:cubicBezTo>
                <a:cubicBezTo>
                  <a:pt x="129" y="90"/>
                  <a:pt x="128" y="89"/>
                  <a:pt x="128" y="87"/>
                </a:cubicBezTo>
                <a:cubicBezTo>
                  <a:pt x="128" y="87"/>
                  <a:pt x="128" y="87"/>
                  <a:pt x="127" y="87"/>
                </a:cubicBezTo>
                <a:cubicBezTo>
                  <a:pt x="127" y="87"/>
                  <a:pt x="127" y="88"/>
                  <a:pt x="127" y="88"/>
                </a:cubicBezTo>
                <a:cubicBezTo>
                  <a:pt x="127" y="90"/>
                  <a:pt x="127" y="92"/>
                  <a:pt x="127" y="93"/>
                </a:cubicBezTo>
                <a:cubicBezTo>
                  <a:pt x="127" y="94"/>
                  <a:pt x="127" y="94"/>
                  <a:pt x="127" y="94"/>
                </a:cubicBezTo>
                <a:cubicBezTo>
                  <a:pt x="128" y="94"/>
                  <a:pt x="129" y="94"/>
                  <a:pt x="131" y="93"/>
                </a:cubicBezTo>
                <a:cubicBezTo>
                  <a:pt x="131" y="93"/>
                  <a:pt x="131" y="93"/>
                  <a:pt x="131" y="93"/>
                </a:cubicBezTo>
                <a:cubicBezTo>
                  <a:pt x="131" y="92"/>
                  <a:pt x="131" y="91"/>
                  <a:pt x="131" y="90"/>
                </a:cubicBezTo>
                <a:close/>
                <a:moveTo>
                  <a:pt x="121" y="83"/>
                </a:moveTo>
                <a:cubicBezTo>
                  <a:pt x="120" y="84"/>
                  <a:pt x="118" y="84"/>
                  <a:pt x="117" y="85"/>
                </a:cubicBezTo>
                <a:cubicBezTo>
                  <a:pt x="117" y="85"/>
                  <a:pt x="117" y="85"/>
                  <a:pt x="117" y="86"/>
                </a:cubicBezTo>
                <a:cubicBezTo>
                  <a:pt x="117" y="86"/>
                  <a:pt x="117" y="87"/>
                  <a:pt x="117" y="88"/>
                </a:cubicBezTo>
                <a:cubicBezTo>
                  <a:pt x="117" y="88"/>
                  <a:pt x="117" y="89"/>
                  <a:pt x="117" y="90"/>
                </a:cubicBezTo>
                <a:cubicBezTo>
                  <a:pt x="118" y="89"/>
                  <a:pt x="120" y="89"/>
                  <a:pt x="121" y="88"/>
                </a:cubicBezTo>
                <a:cubicBezTo>
                  <a:pt x="121" y="87"/>
                  <a:pt x="121" y="85"/>
                  <a:pt x="121" y="83"/>
                </a:cubicBezTo>
                <a:close/>
                <a:moveTo>
                  <a:pt x="101" y="267"/>
                </a:moveTo>
                <a:cubicBezTo>
                  <a:pt x="100" y="267"/>
                  <a:pt x="100" y="267"/>
                  <a:pt x="100" y="267"/>
                </a:cubicBezTo>
                <a:cubicBezTo>
                  <a:pt x="99" y="267"/>
                  <a:pt x="99" y="267"/>
                  <a:pt x="99" y="266"/>
                </a:cubicBezTo>
                <a:cubicBezTo>
                  <a:pt x="98" y="266"/>
                  <a:pt x="98" y="265"/>
                  <a:pt x="99" y="265"/>
                </a:cubicBezTo>
                <a:cubicBezTo>
                  <a:pt x="99" y="264"/>
                  <a:pt x="99" y="264"/>
                  <a:pt x="99" y="264"/>
                </a:cubicBezTo>
                <a:cubicBezTo>
                  <a:pt x="99" y="263"/>
                  <a:pt x="98" y="261"/>
                  <a:pt x="98" y="260"/>
                </a:cubicBezTo>
                <a:cubicBezTo>
                  <a:pt x="97" y="260"/>
                  <a:pt x="96" y="260"/>
                  <a:pt x="96" y="260"/>
                </a:cubicBezTo>
                <a:cubicBezTo>
                  <a:pt x="96" y="263"/>
                  <a:pt x="97" y="266"/>
                  <a:pt x="98" y="269"/>
                </a:cubicBezTo>
                <a:cubicBezTo>
                  <a:pt x="99" y="269"/>
                  <a:pt x="100" y="269"/>
                  <a:pt x="101" y="268"/>
                </a:cubicBezTo>
                <a:cubicBezTo>
                  <a:pt x="101" y="268"/>
                  <a:pt x="101" y="267"/>
                  <a:pt x="101" y="267"/>
                </a:cubicBezTo>
                <a:close/>
                <a:moveTo>
                  <a:pt x="73" y="257"/>
                </a:moveTo>
                <a:cubicBezTo>
                  <a:pt x="72" y="257"/>
                  <a:pt x="71" y="258"/>
                  <a:pt x="70" y="258"/>
                </a:cubicBezTo>
                <a:cubicBezTo>
                  <a:pt x="70" y="258"/>
                  <a:pt x="70" y="259"/>
                  <a:pt x="70" y="260"/>
                </a:cubicBezTo>
                <a:cubicBezTo>
                  <a:pt x="70" y="261"/>
                  <a:pt x="71" y="262"/>
                  <a:pt x="71" y="264"/>
                </a:cubicBezTo>
                <a:cubicBezTo>
                  <a:pt x="71" y="264"/>
                  <a:pt x="71" y="264"/>
                  <a:pt x="71" y="264"/>
                </a:cubicBezTo>
                <a:cubicBezTo>
                  <a:pt x="72" y="264"/>
                  <a:pt x="73" y="264"/>
                  <a:pt x="74" y="264"/>
                </a:cubicBezTo>
                <a:cubicBezTo>
                  <a:pt x="74" y="261"/>
                  <a:pt x="73" y="259"/>
                  <a:pt x="73" y="257"/>
                </a:cubicBezTo>
                <a:close/>
                <a:moveTo>
                  <a:pt x="42" y="101"/>
                </a:moveTo>
                <a:cubicBezTo>
                  <a:pt x="42" y="99"/>
                  <a:pt x="42" y="97"/>
                  <a:pt x="42" y="96"/>
                </a:cubicBezTo>
                <a:cubicBezTo>
                  <a:pt x="41" y="95"/>
                  <a:pt x="39" y="95"/>
                  <a:pt x="38" y="94"/>
                </a:cubicBezTo>
                <a:cubicBezTo>
                  <a:pt x="38" y="94"/>
                  <a:pt x="38" y="94"/>
                  <a:pt x="38" y="94"/>
                </a:cubicBezTo>
                <a:cubicBezTo>
                  <a:pt x="38" y="96"/>
                  <a:pt x="38" y="97"/>
                  <a:pt x="38" y="99"/>
                </a:cubicBezTo>
                <a:cubicBezTo>
                  <a:pt x="38" y="99"/>
                  <a:pt x="38" y="99"/>
                  <a:pt x="38" y="99"/>
                </a:cubicBezTo>
                <a:cubicBezTo>
                  <a:pt x="39" y="100"/>
                  <a:pt x="40" y="100"/>
                  <a:pt x="41" y="101"/>
                </a:cubicBezTo>
                <a:cubicBezTo>
                  <a:pt x="41" y="101"/>
                  <a:pt x="41" y="101"/>
                  <a:pt x="42" y="101"/>
                </a:cubicBezTo>
                <a:close/>
                <a:moveTo>
                  <a:pt x="44" y="271"/>
                </a:moveTo>
                <a:cubicBezTo>
                  <a:pt x="45" y="271"/>
                  <a:pt x="45" y="271"/>
                  <a:pt x="45" y="270"/>
                </a:cubicBezTo>
                <a:cubicBezTo>
                  <a:pt x="47" y="269"/>
                  <a:pt x="49" y="268"/>
                  <a:pt x="51" y="266"/>
                </a:cubicBezTo>
                <a:cubicBezTo>
                  <a:pt x="53" y="265"/>
                  <a:pt x="56" y="263"/>
                  <a:pt x="58" y="262"/>
                </a:cubicBezTo>
                <a:cubicBezTo>
                  <a:pt x="59" y="261"/>
                  <a:pt x="59" y="261"/>
                  <a:pt x="59" y="260"/>
                </a:cubicBezTo>
                <a:cubicBezTo>
                  <a:pt x="58" y="261"/>
                  <a:pt x="57" y="261"/>
                  <a:pt x="56" y="261"/>
                </a:cubicBezTo>
                <a:cubicBezTo>
                  <a:pt x="55" y="262"/>
                  <a:pt x="55" y="262"/>
                  <a:pt x="55" y="262"/>
                </a:cubicBezTo>
                <a:cubicBezTo>
                  <a:pt x="52" y="264"/>
                  <a:pt x="49" y="266"/>
                  <a:pt x="46" y="268"/>
                </a:cubicBezTo>
                <a:cubicBezTo>
                  <a:pt x="45" y="269"/>
                  <a:pt x="45" y="270"/>
                  <a:pt x="44" y="271"/>
                </a:cubicBezTo>
                <a:close/>
                <a:moveTo>
                  <a:pt x="81" y="154"/>
                </a:moveTo>
                <a:cubicBezTo>
                  <a:pt x="80" y="154"/>
                  <a:pt x="80" y="154"/>
                  <a:pt x="80" y="155"/>
                </a:cubicBezTo>
                <a:cubicBezTo>
                  <a:pt x="80" y="158"/>
                  <a:pt x="80" y="162"/>
                  <a:pt x="80" y="166"/>
                </a:cubicBezTo>
                <a:cubicBezTo>
                  <a:pt x="80" y="169"/>
                  <a:pt x="81" y="171"/>
                  <a:pt x="81" y="174"/>
                </a:cubicBezTo>
                <a:cubicBezTo>
                  <a:pt x="81" y="174"/>
                  <a:pt x="81" y="174"/>
                  <a:pt x="81" y="174"/>
                </a:cubicBezTo>
                <a:cubicBezTo>
                  <a:pt x="81" y="174"/>
                  <a:pt x="81" y="174"/>
                  <a:pt x="82" y="174"/>
                </a:cubicBezTo>
                <a:cubicBezTo>
                  <a:pt x="81" y="167"/>
                  <a:pt x="81" y="160"/>
                  <a:pt x="81" y="154"/>
                </a:cubicBezTo>
                <a:close/>
                <a:moveTo>
                  <a:pt x="36" y="91"/>
                </a:moveTo>
                <a:cubicBezTo>
                  <a:pt x="36" y="91"/>
                  <a:pt x="36" y="91"/>
                  <a:pt x="36" y="91"/>
                </a:cubicBezTo>
                <a:cubicBezTo>
                  <a:pt x="36" y="89"/>
                  <a:pt x="36" y="88"/>
                  <a:pt x="36" y="87"/>
                </a:cubicBezTo>
                <a:cubicBezTo>
                  <a:pt x="37" y="87"/>
                  <a:pt x="36" y="86"/>
                  <a:pt x="36" y="86"/>
                </a:cubicBezTo>
                <a:cubicBezTo>
                  <a:pt x="35" y="86"/>
                  <a:pt x="34" y="85"/>
                  <a:pt x="33" y="84"/>
                </a:cubicBezTo>
                <a:cubicBezTo>
                  <a:pt x="33" y="84"/>
                  <a:pt x="33" y="84"/>
                  <a:pt x="32" y="84"/>
                </a:cubicBezTo>
                <a:cubicBezTo>
                  <a:pt x="32" y="86"/>
                  <a:pt x="32" y="87"/>
                  <a:pt x="32" y="89"/>
                </a:cubicBezTo>
                <a:cubicBezTo>
                  <a:pt x="32" y="89"/>
                  <a:pt x="33" y="89"/>
                  <a:pt x="33" y="89"/>
                </a:cubicBezTo>
                <a:cubicBezTo>
                  <a:pt x="34" y="90"/>
                  <a:pt x="34" y="90"/>
                  <a:pt x="35" y="90"/>
                </a:cubicBezTo>
                <a:cubicBezTo>
                  <a:pt x="35" y="91"/>
                  <a:pt x="36" y="91"/>
                  <a:pt x="36" y="91"/>
                </a:cubicBezTo>
                <a:close/>
                <a:moveTo>
                  <a:pt x="36" y="73"/>
                </a:moveTo>
                <a:cubicBezTo>
                  <a:pt x="36" y="73"/>
                  <a:pt x="36" y="73"/>
                  <a:pt x="37" y="73"/>
                </a:cubicBezTo>
                <a:cubicBezTo>
                  <a:pt x="36" y="72"/>
                  <a:pt x="37" y="70"/>
                  <a:pt x="36" y="69"/>
                </a:cubicBezTo>
                <a:cubicBezTo>
                  <a:pt x="36" y="68"/>
                  <a:pt x="36" y="68"/>
                  <a:pt x="36" y="67"/>
                </a:cubicBezTo>
                <a:cubicBezTo>
                  <a:pt x="36" y="67"/>
                  <a:pt x="36" y="66"/>
                  <a:pt x="35" y="66"/>
                </a:cubicBezTo>
                <a:cubicBezTo>
                  <a:pt x="35" y="66"/>
                  <a:pt x="34" y="66"/>
                  <a:pt x="33" y="66"/>
                </a:cubicBezTo>
                <a:cubicBezTo>
                  <a:pt x="33" y="67"/>
                  <a:pt x="33" y="67"/>
                  <a:pt x="33" y="67"/>
                </a:cubicBezTo>
                <a:cubicBezTo>
                  <a:pt x="33" y="68"/>
                  <a:pt x="33" y="69"/>
                  <a:pt x="33" y="70"/>
                </a:cubicBezTo>
                <a:cubicBezTo>
                  <a:pt x="33" y="71"/>
                  <a:pt x="33" y="71"/>
                  <a:pt x="34" y="71"/>
                </a:cubicBezTo>
                <a:cubicBezTo>
                  <a:pt x="34" y="72"/>
                  <a:pt x="35" y="72"/>
                  <a:pt x="36" y="73"/>
                </a:cubicBezTo>
                <a:close/>
                <a:moveTo>
                  <a:pt x="58" y="107"/>
                </a:moveTo>
                <a:cubicBezTo>
                  <a:pt x="58" y="105"/>
                  <a:pt x="58" y="103"/>
                  <a:pt x="58" y="102"/>
                </a:cubicBezTo>
                <a:cubicBezTo>
                  <a:pt x="57" y="102"/>
                  <a:pt x="56" y="101"/>
                  <a:pt x="54" y="101"/>
                </a:cubicBezTo>
                <a:cubicBezTo>
                  <a:pt x="54" y="102"/>
                  <a:pt x="54" y="104"/>
                  <a:pt x="54" y="106"/>
                </a:cubicBezTo>
                <a:cubicBezTo>
                  <a:pt x="56" y="106"/>
                  <a:pt x="57" y="106"/>
                  <a:pt x="58" y="107"/>
                </a:cubicBezTo>
                <a:close/>
                <a:moveTo>
                  <a:pt x="123" y="89"/>
                </a:moveTo>
                <a:cubicBezTo>
                  <a:pt x="123" y="92"/>
                  <a:pt x="122" y="94"/>
                  <a:pt x="122" y="97"/>
                </a:cubicBezTo>
                <a:cubicBezTo>
                  <a:pt x="123" y="96"/>
                  <a:pt x="124" y="96"/>
                  <a:pt x="125" y="96"/>
                </a:cubicBezTo>
                <a:cubicBezTo>
                  <a:pt x="125" y="93"/>
                  <a:pt x="125" y="91"/>
                  <a:pt x="125" y="88"/>
                </a:cubicBezTo>
                <a:cubicBezTo>
                  <a:pt x="124" y="89"/>
                  <a:pt x="123" y="89"/>
                  <a:pt x="123" y="89"/>
                </a:cubicBezTo>
                <a:close/>
                <a:moveTo>
                  <a:pt x="32" y="91"/>
                </a:moveTo>
                <a:cubicBezTo>
                  <a:pt x="32" y="92"/>
                  <a:pt x="32" y="93"/>
                  <a:pt x="32" y="95"/>
                </a:cubicBezTo>
                <a:cubicBezTo>
                  <a:pt x="32" y="95"/>
                  <a:pt x="32" y="95"/>
                  <a:pt x="33" y="95"/>
                </a:cubicBezTo>
                <a:cubicBezTo>
                  <a:pt x="34" y="96"/>
                  <a:pt x="35" y="97"/>
                  <a:pt x="36" y="98"/>
                </a:cubicBezTo>
                <a:cubicBezTo>
                  <a:pt x="36" y="98"/>
                  <a:pt x="36" y="98"/>
                  <a:pt x="36" y="98"/>
                </a:cubicBezTo>
                <a:cubicBezTo>
                  <a:pt x="36" y="96"/>
                  <a:pt x="36" y="95"/>
                  <a:pt x="36" y="94"/>
                </a:cubicBezTo>
                <a:cubicBezTo>
                  <a:pt x="36" y="93"/>
                  <a:pt x="36" y="93"/>
                  <a:pt x="36" y="93"/>
                </a:cubicBezTo>
                <a:cubicBezTo>
                  <a:pt x="35" y="92"/>
                  <a:pt x="34" y="92"/>
                  <a:pt x="34" y="92"/>
                </a:cubicBezTo>
                <a:cubicBezTo>
                  <a:pt x="33" y="91"/>
                  <a:pt x="33" y="91"/>
                  <a:pt x="32" y="91"/>
                </a:cubicBezTo>
                <a:close/>
                <a:moveTo>
                  <a:pt x="12" y="75"/>
                </a:moveTo>
                <a:cubicBezTo>
                  <a:pt x="12" y="76"/>
                  <a:pt x="12" y="78"/>
                  <a:pt x="12" y="79"/>
                </a:cubicBezTo>
                <a:cubicBezTo>
                  <a:pt x="12" y="79"/>
                  <a:pt x="12" y="79"/>
                  <a:pt x="13" y="79"/>
                </a:cubicBezTo>
                <a:cubicBezTo>
                  <a:pt x="14" y="81"/>
                  <a:pt x="15" y="82"/>
                  <a:pt x="16" y="84"/>
                </a:cubicBezTo>
                <a:cubicBezTo>
                  <a:pt x="16" y="84"/>
                  <a:pt x="16" y="84"/>
                  <a:pt x="16" y="84"/>
                </a:cubicBezTo>
                <a:cubicBezTo>
                  <a:pt x="16" y="83"/>
                  <a:pt x="16" y="81"/>
                  <a:pt x="16" y="79"/>
                </a:cubicBezTo>
                <a:cubicBezTo>
                  <a:pt x="16" y="79"/>
                  <a:pt x="16" y="79"/>
                  <a:pt x="16" y="79"/>
                </a:cubicBezTo>
                <a:cubicBezTo>
                  <a:pt x="15" y="78"/>
                  <a:pt x="14" y="77"/>
                  <a:pt x="13" y="76"/>
                </a:cubicBezTo>
                <a:cubicBezTo>
                  <a:pt x="13" y="75"/>
                  <a:pt x="13" y="75"/>
                  <a:pt x="12" y="75"/>
                </a:cubicBezTo>
                <a:close/>
                <a:moveTo>
                  <a:pt x="108" y="100"/>
                </a:moveTo>
                <a:cubicBezTo>
                  <a:pt x="109" y="98"/>
                  <a:pt x="109" y="97"/>
                  <a:pt x="109" y="95"/>
                </a:cubicBezTo>
                <a:cubicBezTo>
                  <a:pt x="108" y="95"/>
                  <a:pt x="108" y="95"/>
                  <a:pt x="108" y="95"/>
                </a:cubicBezTo>
                <a:cubicBezTo>
                  <a:pt x="107" y="96"/>
                  <a:pt x="106" y="95"/>
                  <a:pt x="106" y="95"/>
                </a:cubicBezTo>
                <a:cubicBezTo>
                  <a:pt x="106" y="95"/>
                  <a:pt x="106" y="95"/>
                  <a:pt x="105" y="94"/>
                </a:cubicBezTo>
                <a:cubicBezTo>
                  <a:pt x="105" y="97"/>
                  <a:pt x="105" y="99"/>
                  <a:pt x="105" y="101"/>
                </a:cubicBezTo>
                <a:cubicBezTo>
                  <a:pt x="106" y="101"/>
                  <a:pt x="107" y="101"/>
                  <a:pt x="108" y="100"/>
                </a:cubicBezTo>
                <a:close/>
                <a:moveTo>
                  <a:pt x="196" y="56"/>
                </a:moveTo>
                <a:cubicBezTo>
                  <a:pt x="195" y="57"/>
                  <a:pt x="195" y="57"/>
                  <a:pt x="194" y="58"/>
                </a:cubicBezTo>
                <a:cubicBezTo>
                  <a:pt x="194" y="58"/>
                  <a:pt x="193" y="58"/>
                  <a:pt x="193" y="59"/>
                </a:cubicBezTo>
                <a:cubicBezTo>
                  <a:pt x="193" y="60"/>
                  <a:pt x="193" y="60"/>
                  <a:pt x="193" y="61"/>
                </a:cubicBezTo>
                <a:cubicBezTo>
                  <a:pt x="193" y="62"/>
                  <a:pt x="193" y="64"/>
                  <a:pt x="193" y="65"/>
                </a:cubicBezTo>
                <a:cubicBezTo>
                  <a:pt x="193" y="65"/>
                  <a:pt x="193" y="66"/>
                  <a:pt x="193" y="66"/>
                </a:cubicBezTo>
                <a:cubicBezTo>
                  <a:pt x="194" y="65"/>
                  <a:pt x="194" y="65"/>
                  <a:pt x="194" y="65"/>
                </a:cubicBezTo>
                <a:cubicBezTo>
                  <a:pt x="195" y="65"/>
                  <a:pt x="195" y="64"/>
                  <a:pt x="195" y="64"/>
                </a:cubicBezTo>
                <a:cubicBezTo>
                  <a:pt x="196" y="62"/>
                  <a:pt x="196" y="59"/>
                  <a:pt x="196" y="56"/>
                </a:cubicBezTo>
                <a:cubicBezTo>
                  <a:pt x="196" y="56"/>
                  <a:pt x="196" y="56"/>
                  <a:pt x="196" y="56"/>
                </a:cubicBezTo>
                <a:close/>
                <a:moveTo>
                  <a:pt x="159" y="112"/>
                </a:moveTo>
                <a:cubicBezTo>
                  <a:pt x="158" y="113"/>
                  <a:pt x="156" y="113"/>
                  <a:pt x="155" y="113"/>
                </a:cubicBezTo>
                <a:cubicBezTo>
                  <a:pt x="155" y="114"/>
                  <a:pt x="154" y="114"/>
                  <a:pt x="154" y="114"/>
                </a:cubicBezTo>
                <a:cubicBezTo>
                  <a:pt x="153" y="115"/>
                  <a:pt x="152" y="116"/>
                  <a:pt x="152" y="117"/>
                </a:cubicBezTo>
                <a:cubicBezTo>
                  <a:pt x="151" y="117"/>
                  <a:pt x="150" y="119"/>
                  <a:pt x="150" y="120"/>
                </a:cubicBezTo>
                <a:cubicBezTo>
                  <a:pt x="151" y="120"/>
                  <a:pt x="151" y="119"/>
                  <a:pt x="152" y="119"/>
                </a:cubicBezTo>
                <a:cubicBezTo>
                  <a:pt x="152" y="119"/>
                  <a:pt x="152" y="119"/>
                  <a:pt x="152" y="119"/>
                </a:cubicBezTo>
                <a:cubicBezTo>
                  <a:pt x="153" y="118"/>
                  <a:pt x="154" y="117"/>
                  <a:pt x="155" y="116"/>
                </a:cubicBezTo>
                <a:cubicBezTo>
                  <a:pt x="156" y="115"/>
                  <a:pt x="157" y="114"/>
                  <a:pt x="159" y="113"/>
                </a:cubicBezTo>
                <a:cubicBezTo>
                  <a:pt x="159" y="113"/>
                  <a:pt x="159" y="113"/>
                  <a:pt x="159" y="112"/>
                </a:cubicBezTo>
                <a:close/>
                <a:moveTo>
                  <a:pt x="122" y="21"/>
                </a:moveTo>
                <a:cubicBezTo>
                  <a:pt x="123" y="20"/>
                  <a:pt x="124" y="19"/>
                  <a:pt x="125" y="18"/>
                </a:cubicBezTo>
                <a:cubicBezTo>
                  <a:pt x="125" y="18"/>
                  <a:pt x="126" y="18"/>
                  <a:pt x="126" y="17"/>
                </a:cubicBezTo>
                <a:cubicBezTo>
                  <a:pt x="126" y="16"/>
                  <a:pt x="125" y="15"/>
                  <a:pt x="124" y="15"/>
                </a:cubicBezTo>
                <a:cubicBezTo>
                  <a:pt x="123" y="15"/>
                  <a:pt x="122" y="16"/>
                  <a:pt x="121" y="17"/>
                </a:cubicBezTo>
                <a:cubicBezTo>
                  <a:pt x="122" y="18"/>
                  <a:pt x="121" y="20"/>
                  <a:pt x="121" y="21"/>
                </a:cubicBezTo>
                <a:cubicBezTo>
                  <a:pt x="121" y="21"/>
                  <a:pt x="122" y="21"/>
                  <a:pt x="122" y="21"/>
                </a:cubicBezTo>
                <a:close/>
                <a:moveTo>
                  <a:pt x="30" y="102"/>
                </a:moveTo>
                <a:cubicBezTo>
                  <a:pt x="30" y="102"/>
                  <a:pt x="30" y="101"/>
                  <a:pt x="30" y="101"/>
                </a:cubicBezTo>
                <a:cubicBezTo>
                  <a:pt x="30" y="100"/>
                  <a:pt x="30" y="99"/>
                  <a:pt x="31" y="97"/>
                </a:cubicBezTo>
                <a:cubicBezTo>
                  <a:pt x="31" y="96"/>
                  <a:pt x="30" y="96"/>
                  <a:pt x="30" y="95"/>
                </a:cubicBezTo>
                <a:cubicBezTo>
                  <a:pt x="29" y="95"/>
                  <a:pt x="28" y="94"/>
                  <a:pt x="28" y="94"/>
                </a:cubicBezTo>
                <a:cubicBezTo>
                  <a:pt x="28" y="94"/>
                  <a:pt x="28" y="94"/>
                  <a:pt x="28" y="94"/>
                </a:cubicBezTo>
                <a:cubicBezTo>
                  <a:pt x="28" y="96"/>
                  <a:pt x="27" y="97"/>
                  <a:pt x="27" y="99"/>
                </a:cubicBezTo>
                <a:cubicBezTo>
                  <a:pt x="27" y="99"/>
                  <a:pt x="27" y="99"/>
                  <a:pt x="28" y="99"/>
                </a:cubicBezTo>
                <a:cubicBezTo>
                  <a:pt x="28" y="100"/>
                  <a:pt x="29" y="101"/>
                  <a:pt x="30" y="102"/>
                </a:cubicBezTo>
                <a:close/>
                <a:moveTo>
                  <a:pt x="150" y="76"/>
                </a:moveTo>
                <a:cubicBezTo>
                  <a:pt x="150" y="76"/>
                  <a:pt x="150" y="76"/>
                  <a:pt x="150" y="76"/>
                </a:cubicBezTo>
                <a:cubicBezTo>
                  <a:pt x="151" y="75"/>
                  <a:pt x="152" y="74"/>
                  <a:pt x="153" y="73"/>
                </a:cubicBezTo>
                <a:cubicBezTo>
                  <a:pt x="154" y="73"/>
                  <a:pt x="154" y="71"/>
                  <a:pt x="154" y="70"/>
                </a:cubicBezTo>
                <a:cubicBezTo>
                  <a:pt x="154" y="69"/>
                  <a:pt x="154" y="69"/>
                  <a:pt x="154" y="68"/>
                </a:cubicBezTo>
                <a:cubicBezTo>
                  <a:pt x="154" y="68"/>
                  <a:pt x="154" y="68"/>
                  <a:pt x="153" y="68"/>
                </a:cubicBezTo>
                <a:cubicBezTo>
                  <a:pt x="153" y="69"/>
                  <a:pt x="153" y="69"/>
                  <a:pt x="152" y="70"/>
                </a:cubicBezTo>
                <a:cubicBezTo>
                  <a:pt x="152" y="70"/>
                  <a:pt x="152" y="71"/>
                  <a:pt x="151" y="71"/>
                </a:cubicBezTo>
                <a:cubicBezTo>
                  <a:pt x="150" y="72"/>
                  <a:pt x="150" y="73"/>
                  <a:pt x="150" y="74"/>
                </a:cubicBezTo>
                <a:cubicBezTo>
                  <a:pt x="150" y="74"/>
                  <a:pt x="150" y="75"/>
                  <a:pt x="150" y="76"/>
                </a:cubicBezTo>
                <a:close/>
                <a:moveTo>
                  <a:pt x="36" y="82"/>
                </a:moveTo>
                <a:cubicBezTo>
                  <a:pt x="36" y="82"/>
                  <a:pt x="37" y="82"/>
                  <a:pt x="37" y="82"/>
                </a:cubicBezTo>
                <a:cubicBezTo>
                  <a:pt x="37" y="81"/>
                  <a:pt x="37" y="79"/>
                  <a:pt x="37" y="78"/>
                </a:cubicBezTo>
                <a:cubicBezTo>
                  <a:pt x="37" y="77"/>
                  <a:pt x="36" y="77"/>
                  <a:pt x="36" y="77"/>
                </a:cubicBezTo>
                <a:cubicBezTo>
                  <a:pt x="35" y="76"/>
                  <a:pt x="35" y="76"/>
                  <a:pt x="34" y="75"/>
                </a:cubicBezTo>
                <a:cubicBezTo>
                  <a:pt x="34" y="75"/>
                  <a:pt x="34" y="74"/>
                  <a:pt x="33" y="74"/>
                </a:cubicBezTo>
                <a:cubicBezTo>
                  <a:pt x="33" y="74"/>
                  <a:pt x="33" y="74"/>
                  <a:pt x="33" y="75"/>
                </a:cubicBezTo>
                <a:cubicBezTo>
                  <a:pt x="33" y="76"/>
                  <a:pt x="33" y="77"/>
                  <a:pt x="33" y="78"/>
                </a:cubicBezTo>
                <a:cubicBezTo>
                  <a:pt x="33" y="78"/>
                  <a:pt x="33" y="79"/>
                  <a:pt x="33" y="79"/>
                </a:cubicBezTo>
                <a:cubicBezTo>
                  <a:pt x="34" y="80"/>
                  <a:pt x="35" y="81"/>
                  <a:pt x="36" y="82"/>
                </a:cubicBezTo>
                <a:cubicBezTo>
                  <a:pt x="36" y="82"/>
                  <a:pt x="36" y="82"/>
                  <a:pt x="36" y="82"/>
                </a:cubicBezTo>
                <a:close/>
                <a:moveTo>
                  <a:pt x="81" y="108"/>
                </a:moveTo>
                <a:cubicBezTo>
                  <a:pt x="79" y="107"/>
                  <a:pt x="78" y="107"/>
                  <a:pt x="76" y="108"/>
                </a:cubicBezTo>
                <a:cubicBezTo>
                  <a:pt x="76" y="109"/>
                  <a:pt x="76" y="110"/>
                  <a:pt x="76" y="111"/>
                </a:cubicBezTo>
                <a:cubicBezTo>
                  <a:pt x="78" y="111"/>
                  <a:pt x="79" y="111"/>
                  <a:pt x="81" y="111"/>
                </a:cubicBezTo>
                <a:cubicBezTo>
                  <a:pt x="81" y="110"/>
                  <a:pt x="81" y="109"/>
                  <a:pt x="81" y="108"/>
                </a:cubicBezTo>
                <a:close/>
                <a:moveTo>
                  <a:pt x="83" y="154"/>
                </a:moveTo>
                <a:cubicBezTo>
                  <a:pt x="83" y="154"/>
                  <a:pt x="83" y="154"/>
                  <a:pt x="83" y="154"/>
                </a:cubicBezTo>
                <a:cubicBezTo>
                  <a:pt x="83" y="161"/>
                  <a:pt x="83" y="168"/>
                  <a:pt x="83" y="174"/>
                </a:cubicBezTo>
                <a:cubicBezTo>
                  <a:pt x="84" y="175"/>
                  <a:pt x="84" y="175"/>
                  <a:pt x="84" y="175"/>
                </a:cubicBezTo>
                <a:cubicBezTo>
                  <a:pt x="84" y="175"/>
                  <a:pt x="84" y="174"/>
                  <a:pt x="84" y="174"/>
                </a:cubicBezTo>
                <a:cubicBezTo>
                  <a:pt x="84" y="173"/>
                  <a:pt x="84" y="171"/>
                  <a:pt x="84" y="170"/>
                </a:cubicBezTo>
                <a:cubicBezTo>
                  <a:pt x="84" y="166"/>
                  <a:pt x="84" y="162"/>
                  <a:pt x="84" y="157"/>
                </a:cubicBezTo>
                <a:cubicBezTo>
                  <a:pt x="84" y="156"/>
                  <a:pt x="83" y="155"/>
                  <a:pt x="83" y="154"/>
                </a:cubicBezTo>
                <a:close/>
                <a:moveTo>
                  <a:pt x="60" y="168"/>
                </a:moveTo>
                <a:cubicBezTo>
                  <a:pt x="60" y="169"/>
                  <a:pt x="60" y="170"/>
                  <a:pt x="60" y="171"/>
                </a:cubicBezTo>
                <a:cubicBezTo>
                  <a:pt x="60" y="174"/>
                  <a:pt x="62" y="176"/>
                  <a:pt x="64" y="178"/>
                </a:cubicBezTo>
                <a:cubicBezTo>
                  <a:pt x="64" y="179"/>
                  <a:pt x="65" y="179"/>
                  <a:pt x="66" y="179"/>
                </a:cubicBezTo>
                <a:cubicBezTo>
                  <a:pt x="67" y="180"/>
                  <a:pt x="67" y="179"/>
                  <a:pt x="67" y="179"/>
                </a:cubicBezTo>
                <a:cubicBezTo>
                  <a:pt x="66" y="178"/>
                  <a:pt x="66" y="178"/>
                  <a:pt x="65" y="177"/>
                </a:cubicBezTo>
                <a:cubicBezTo>
                  <a:pt x="63" y="175"/>
                  <a:pt x="62" y="173"/>
                  <a:pt x="61" y="171"/>
                </a:cubicBezTo>
                <a:cubicBezTo>
                  <a:pt x="61" y="170"/>
                  <a:pt x="61" y="170"/>
                  <a:pt x="61" y="170"/>
                </a:cubicBezTo>
                <a:cubicBezTo>
                  <a:pt x="61" y="170"/>
                  <a:pt x="61" y="169"/>
                  <a:pt x="60" y="169"/>
                </a:cubicBezTo>
                <a:cubicBezTo>
                  <a:pt x="60" y="169"/>
                  <a:pt x="60" y="169"/>
                  <a:pt x="60" y="168"/>
                </a:cubicBezTo>
                <a:close/>
                <a:moveTo>
                  <a:pt x="81" y="113"/>
                </a:moveTo>
                <a:cubicBezTo>
                  <a:pt x="79" y="113"/>
                  <a:pt x="78" y="113"/>
                  <a:pt x="76" y="113"/>
                </a:cubicBezTo>
                <a:cubicBezTo>
                  <a:pt x="76" y="114"/>
                  <a:pt x="76" y="116"/>
                  <a:pt x="77" y="117"/>
                </a:cubicBezTo>
                <a:cubicBezTo>
                  <a:pt x="78" y="117"/>
                  <a:pt x="79" y="117"/>
                  <a:pt x="80" y="117"/>
                </a:cubicBezTo>
                <a:cubicBezTo>
                  <a:pt x="80" y="116"/>
                  <a:pt x="80" y="114"/>
                  <a:pt x="81" y="113"/>
                </a:cubicBezTo>
                <a:close/>
                <a:moveTo>
                  <a:pt x="94" y="187"/>
                </a:moveTo>
                <a:cubicBezTo>
                  <a:pt x="95" y="187"/>
                  <a:pt x="95" y="187"/>
                  <a:pt x="96" y="187"/>
                </a:cubicBezTo>
                <a:cubicBezTo>
                  <a:pt x="97" y="187"/>
                  <a:pt x="98" y="188"/>
                  <a:pt x="98" y="189"/>
                </a:cubicBezTo>
                <a:cubicBezTo>
                  <a:pt x="99" y="190"/>
                  <a:pt x="99" y="191"/>
                  <a:pt x="98" y="193"/>
                </a:cubicBezTo>
                <a:cubicBezTo>
                  <a:pt x="98" y="193"/>
                  <a:pt x="98" y="193"/>
                  <a:pt x="98" y="193"/>
                </a:cubicBezTo>
                <a:cubicBezTo>
                  <a:pt x="99" y="193"/>
                  <a:pt x="99" y="192"/>
                  <a:pt x="100" y="193"/>
                </a:cubicBezTo>
                <a:cubicBezTo>
                  <a:pt x="101" y="193"/>
                  <a:pt x="101" y="192"/>
                  <a:pt x="100" y="192"/>
                </a:cubicBezTo>
                <a:cubicBezTo>
                  <a:pt x="100" y="191"/>
                  <a:pt x="100" y="190"/>
                  <a:pt x="100" y="190"/>
                </a:cubicBezTo>
                <a:cubicBezTo>
                  <a:pt x="99" y="188"/>
                  <a:pt x="98" y="185"/>
                  <a:pt x="98" y="183"/>
                </a:cubicBezTo>
                <a:cubicBezTo>
                  <a:pt x="98" y="183"/>
                  <a:pt x="97" y="183"/>
                  <a:pt x="97" y="182"/>
                </a:cubicBezTo>
                <a:cubicBezTo>
                  <a:pt x="97" y="183"/>
                  <a:pt x="97" y="184"/>
                  <a:pt x="97" y="185"/>
                </a:cubicBezTo>
                <a:cubicBezTo>
                  <a:pt x="97" y="185"/>
                  <a:pt x="97" y="185"/>
                  <a:pt x="97" y="185"/>
                </a:cubicBezTo>
                <a:cubicBezTo>
                  <a:pt x="97" y="186"/>
                  <a:pt x="97" y="186"/>
                  <a:pt x="96" y="186"/>
                </a:cubicBezTo>
                <a:cubicBezTo>
                  <a:pt x="96" y="186"/>
                  <a:pt x="96" y="186"/>
                  <a:pt x="95" y="186"/>
                </a:cubicBezTo>
                <a:cubicBezTo>
                  <a:pt x="95" y="185"/>
                  <a:pt x="95" y="185"/>
                  <a:pt x="95" y="185"/>
                </a:cubicBezTo>
                <a:cubicBezTo>
                  <a:pt x="95" y="185"/>
                  <a:pt x="95" y="184"/>
                  <a:pt x="95" y="184"/>
                </a:cubicBezTo>
                <a:cubicBezTo>
                  <a:pt x="95" y="185"/>
                  <a:pt x="95" y="186"/>
                  <a:pt x="94" y="187"/>
                </a:cubicBezTo>
                <a:close/>
                <a:moveTo>
                  <a:pt x="47" y="103"/>
                </a:moveTo>
                <a:cubicBezTo>
                  <a:pt x="47" y="101"/>
                  <a:pt x="47" y="100"/>
                  <a:pt x="47" y="98"/>
                </a:cubicBezTo>
                <a:cubicBezTo>
                  <a:pt x="46" y="97"/>
                  <a:pt x="45" y="97"/>
                  <a:pt x="44" y="97"/>
                </a:cubicBezTo>
                <a:cubicBezTo>
                  <a:pt x="44" y="98"/>
                  <a:pt x="43" y="100"/>
                  <a:pt x="43" y="102"/>
                </a:cubicBezTo>
                <a:cubicBezTo>
                  <a:pt x="45" y="102"/>
                  <a:pt x="46" y="103"/>
                  <a:pt x="47" y="103"/>
                </a:cubicBezTo>
                <a:close/>
                <a:moveTo>
                  <a:pt x="115" y="86"/>
                </a:moveTo>
                <a:cubicBezTo>
                  <a:pt x="114" y="87"/>
                  <a:pt x="112" y="87"/>
                  <a:pt x="111" y="88"/>
                </a:cubicBezTo>
                <a:cubicBezTo>
                  <a:pt x="111" y="89"/>
                  <a:pt x="111" y="90"/>
                  <a:pt x="111" y="92"/>
                </a:cubicBezTo>
                <a:cubicBezTo>
                  <a:pt x="112" y="91"/>
                  <a:pt x="114" y="91"/>
                  <a:pt x="115" y="90"/>
                </a:cubicBezTo>
                <a:cubicBezTo>
                  <a:pt x="115" y="89"/>
                  <a:pt x="115" y="88"/>
                  <a:pt x="115" y="86"/>
                </a:cubicBezTo>
                <a:close/>
                <a:moveTo>
                  <a:pt x="108" y="41"/>
                </a:moveTo>
                <a:cubicBezTo>
                  <a:pt x="107" y="42"/>
                  <a:pt x="105" y="42"/>
                  <a:pt x="104" y="43"/>
                </a:cubicBezTo>
                <a:cubicBezTo>
                  <a:pt x="101" y="44"/>
                  <a:pt x="97" y="45"/>
                  <a:pt x="94" y="45"/>
                </a:cubicBezTo>
                <a:cubicBezTo>
                  <a:pt x="91" y="45"/>
                  <a:pt x="88" y="45"/>
                  <a:pt x="85" y="44"/>
                </a:cubicBezTo>
                <a:cubicBezTo>
                  <a:pt x="83" y="44"/>
                  <a:pt x="81" y="44"/>
                  <a:pt x="79" y="43"/>
                </a:cubicBezTo>
                <a:cubicBezTo>
                  <a:pt x="79" y="43"/>
                  <a:pt x="79" y="43"/>
                  <a:pt x="79" y="43"/>
                </a:cubicBezTo>
                <a:cubicBezTo>
                  <a:pt x="79" y="43"/>
                  <a:pt x="79" y="43"/>
                  <a:pt x="79" y="44"/>
                </a:cubicBezTo>
                <a:cubicBezTo>
                  <a:pt x="80" y="44"/>
                  <a:pt x="81" y="44"/>
                  <a:pt x="82" y="45"/>
                </a:cubicBezTo>
                <a:cubicBezTo>
                  <a:pt x="84" y="45"/>
                  <a:pt x="86" y="46"/>
                  <a:pt x="88" y="46"/>
                </a:cubicBezTo>
                <a:cubicBezTo>
                  <a:pt x="89" y="45"/>
                  <a:pt x="89" y="45"/>
                  <a:pt x="90" y="45"/>
                </a:cubicBezTo>
                <a:cubicBezTo>
                  <a:pt x="94" y="45"/>
                  <a:pt x="98" y="45"/>
                  <a:pt x="101" y="44"/>
                </a:cubicBezTo>
                <a:cubicBezTo>
                  <a:pt x="104" y="43"/>
                  <a:pt x="106" y="42"/>
                  <a:pt x="108" y="41"/>
                </a:cubicBezTo>
                <a:close/>
                <a:moveTo>
                  <a:pt x="148" y="74"/>
                </a:moveTo>
                <a:cubicBezTo>
                  <a:pt x="148" y="74"/>
                  <a:pt x="148" y="74"/>
                  <a:pt x="148" y="74"/>
                </a:cubicBezTo>
                <a:cubicBezTo>
                  <a:pt x="147" y="74"/>
                  <a:pt x="146" y="75"/>
                  <a:pt x="145" y="76"/>
                </a:cubicBezTo>
                <a:cubicBezTo>
                  <a:pt x="145" y="76"/>
                  <a:pt x="145" y="76"/>
                  <a:pt x="145" y="77"/>
                </a:cubicBezTo>
                <a:cubicBezTo>
                  <a:pt x="145" y="78"/>
                  <a:pt x="145" y="79"/>
                  <a:pt x="145" y="80"/>
                </a:cubicBezTo>
                <a:cubicBezTo>
                  <a:pt x="145" y="81"/>
                  <a:pt x="144" y="81"/>
                  <a:pt x="144" y="81"/>
                </a:cubicBezTo>
                <a:cubicBezTo>
                  <a:pt x="144" y="82"/>
                  <a:pt x="145" y="82"/>
                  <a:pt x="145" y="82"/>
                </a:cubicBezTo>
                <a:cubicBezTo>
                  <a:pt x="146" y="80"/>
                  <a:pt x="147" y="79"/>
                  <a:pt x="148" y="78"/>
                </a:cubicBezTo>
                <a:cubicBezTo>
                  <a:pt x="148" y="78"/>
                  <a:pt x="148" y="78"/>
                  <a:pt x="148" y="78"/>
                </a:cubicBezTo>
                <a:cubicBezTo>
                  <a:pt x="148" y="76"/>
                  <a:pt x="148" y="75"/>
                  <a:pt x="148" y="74"/>
                </a:cubicBezTo>
                <a:close/>
                <a:moveTo>
                  <a:pt x="128" y="7"/>
                </a:moveTo>
                <a:cubicBezTo>
                  <a:pt x="128" y="7"/>
                  <a:pt x="128" y="6"/>
                  <a:pt x="128" y="6"/>
                </a:cubicBezTo>
                <a:cubicBezTo>
                  <a:pt x="127" y="6"/>
                  <a:pt x="127" y="6"/>
                  <a:pt x="126" y="7"/>
                </a:cubicBezTo>
                <a:cubicBezTo>
                  <a:pt x="125" y="7"/>
                  <a:pt x="124" y="7"/>
                  <a:pt x="123" y="8"/>
                </a:cubicBezTo>
                <a:cubicBezTo>
                  <a:pt x="123" y="8"/>
                  <a:pt x="123" y="8"/>
                  <a:pt x="123" y="8"/>
                </a:cubicBezTo>
                <a:cubicBezTo>
                  <a:pt x="122" y="9"/>
                  <a:pt x="122" y="9"/>
                  <a:pt x="121" y="9"/>
                </a:cubicBezTo>
                <a:cubicBezTo>
                  <a:pt x="120" y="8"/>
                  <a:pt x="120" y="9"/>
                  <a:pt x="119" y="9"/>
                </a:cubicBezTo>
                <a:cubicBezTo>
                  <a:pt x="119" y="9"/>
                  <a:pt x="118" y="9"/>
                  <a:pt x="118" y="9"/>
                </a:cubicBezTo>
                <a:cubicBezTo>
                  <a:pt x="118" y="10"/>
                  <a:pt x="119" y="10"/>
                  <a:pt x="119" y="10"/>
                </a:cubicBezTo>
                <a:cubicBezTo>
                  <a:pt x="121" y="10"/>
                  <a:pt x="123" y="10"/>
                  <a:pt x="125" y="10"/>
                </a:cubicBezTo>
                <a:cubicBezTo>
                  <a:pt x="125" y="10"/>
                  <a:pt x="125" y="10"/>
                  <a:pt x="126" y="9"/>
                </a:cubicBezTo>
                <a:cubicBezTo>
                  <a:pt x="126" y="9"/>
                  <a:pt x="126" y="9"/>
                  <a:pt x="126" y="8"/>
                </a:cubicBezTo>
                <a:cubicBezTo>
                  <a:pt x="127" y="8"/>
                  <a:pt x="127" y="7"/>
                  <a:pt x="128" y="7"/>
                </a:cubicBezTo>
                <a:close/>
                <a:moveTo>
                  <a:pt x="46" y="114"/>
                </a:moveTo>
                <a:cubicBezTo>
                  <a:pt x="47" y="112"/>
                  <a:pt x="47" y="110"/>
                  <a:pt x="47" y="108"/>
                </a:cubicBezTo>
                <a:cubicBezTo>
                  <a:pt x="46" y="108"/>
                  <a:pt x="45" y="108"/>
                  <a:pt x="44" y="108"/>
                </a:cubicBezTo>
                <a:cubicBezTo>
                  <a:pt x="44" y="109"/>
                  <a:pt x="44" y="110"/>
                  <a:pt x="44" y="111"/>
                </a:cubicBezTo>
                <a:cubicBezTo>
                  <a:pt x="44" y="111"/>
                  <a:pt x="44" y="112"/>
                  <a:pt x="43" y="113"/>
                </a:cubicBezTo>
                <a:cubicBezTo>
                  <a:pt x="44" y="113"/>
                  <a:pt x="45" y="114"/>
                  <a:pt x="46" y="114"/>
                </a:cubicBezTo>
                <a:close/>
                <a:moveTo>
                  <a:pt x="187" y="29"/>
                </a:moveTo>
                <a:cubicBezTo>
                  <a:pt x="187" y="28"/>
                  <a:pt x="187" y="26"/>
                  <a:pt x="187" y="24"/>
                </a:cubicBezTo>
                <a:cubicBezTo>
                  <a:pt x="187" y="23"/>
                  <a:pt x="187" y="22"/>
                  <a:pt x="186" y="22"/>
                </a:cubicBezTo>
                <a:cubicBezTo>
                  <a:pt x="186" y="22"/>
                  <a:pt x="185" y="21"/>
                  <a:pt x="185" y="21"/>
                </a:cubicBezTo>
                <a:cubicBezTo>
                  <a:pt x="185" y="21"/>
                  <a:pt x="185" y="21"/>
                  <a:pt x="185" y="21"/>
                </a:cubicBezTo>
                <a:cubicBezTo>
                  <a:pt x="185" y="23"/>
                  <a:pt x="185" y="25"/>
                  <a:pt x="185" y="27"/>
                </a:cubicBezTo>
                <a:cubicBezTo>
                  <a:pt x="184" y="27"/>
                  <a:pt x="185" y="27"/>
                  <a:pt x="185" y="27"/>
                </a:cubicBezTo>
                <a:cubicBezTo>
                  <a:pt x="185" y="28"/>
                  <a:pt x="186" y="29"/>
                  <a:pt x="187" y="29"/>
                </a:cubicBezTo>
                <a:close/>
                <a:moveTo>
                  <a:pt x="173" y="22"/>
                </a:moveTo>
                <a:cubicBezTo>
                  <a:pt x="172" y="22"/>
                  <a:pt x="171" y="21"/>
                  <a:pt x="170" y="21"/>
                </a:cubicBezTo>
                <a:cubicBezTo>
                  <a:pt x="168" y="20"/>
                  <a:pt x="167" y="19"/>
                  <a:pt x="166" y="18"/>
                </a:cubicBezTo>
                <a:cubicBezTo>
                  <a:pt x="166" y="18"/>
                  <a:pt x="165" y="17"/>
                  <a:pt x="164" y="16"/>
                </a:cubicBezTo>
                <a:cubicBezTo>
                  <a:pt x="164" y="15"/>
                  <a:pt x="163" y="15"/>
                  <a:pt x="163" y="15"/>
                </a:cubicBezTo>
                <a:cubicBezTo>
                  <a:pt x="162" y="16"/>
                  <a:pt x="161" y="16"/>
                  <a:pt x="160" y="17"/>
                </a:cubicBezTo>
                <a:cubicBezTo>
                  <a:pt x="160" y="17"/>
                  <a:pt x="160" y="17"/>
                  <a:pt x="160" y="17"/>
                </a:cubicBezTo>
                <a:cubicBezTo>
                  <a:pt x="162" y="18"/>
                  <a:pt x="164" y="18"/>
                  <a:pt x="166" y="19"/>
                </a:cubicBezTo>
                <a:cubicBezTo>
                  <a:pt x="168" y="21"/>
                  <a:pt x="171" y="22"/>
                  <a:pt x="173" y="23"/>
                </a:cubicBezTo>
                <a:cubicBezTo>
                  <a:pt x="173" y="23"/>
                  <a:pt x="173" y="23"/>
                  <a:pt x="174" y="24"/>
                </a:cubicBezTo>
                <a:cubicBezTo>
                  <a:pt x="173" y="23"/>
                  <a:pt x="173" y="22"/>
                  <a:pt x="173" y="22"/>
                </a:cubicBezTo>
                <a:close/>
                <a:moveTo>
                  <a:pt x="133" y="88"/>
                </a:moveTo>
                <a:cubicBezTo>
                  <a:pt x="134" y="88"/>
                  <a:pt x="135" y="87"/>
                  <a:pt x="136" y="87"/>
                </a:cubicBezTo>
                <a:cubicBezTo>
                  <a:pt x="137" y="87"/>
                  <a:pt x="137" y="87"/>
                  <a:pt x="137" y="86"/>
                </a:cubicBezTo>
                <a:cubicBezTo>
                  <a:pt x="137" y="85"/>
                  <a:pt x="137" y="84"/>
                  <a:pt x="137" y="83"/>
                </a:cubicBezTo>
                <a:cubicBezTo>
                  <a:pt x="137" y="82"/>
                  <a:pt x="137" y="82"/>
                  <a:pt x="137" y="82"/>
                </a:cubicBezTo>
                <a:cubicBezTo>
                  <a:pt x="136" y="83"/>
                  <a:pt x="135" y="83"/>
                  <a:pt x="133" y="84"/>
                </a:cubicBezTo>
                <a:cubicBezTo>
                  <a:pt x="133" y="84"/>
                  <a:pt x="133" y="84"/>
                  <a:pt x="133" y="84"/>
                </a:cubicBezTo>
                <a:cubicBezTo>
                  <a:pt x="133" y="86"/>
                  <a:pt x="133" y="87"/>
                  <a:pt x="133" y="88"/>
                </a:cubicBezTo>
                <a:close/>
                <a:moveTo>
                  <a:pt x="57" y="167"/>
                </a:moveTo>
                <a:cubicBezTo>
                  <a:pt x="57" y="167"/>
                  <a:pt x="57" y="167"/>
                  <a:pt x="57" y="167"/>
                </a:cubicBezTo>
                <a:cubicBezTo>
                  <a:pt x="56" y="169"/>
                  <a:pt x="56" y="172"/>
                  <a:pt x="57" y="174"/>
                </a:cubicBezTo>
                <a:cubicBezTo>
                  <a:pt x="57" y="174"/>
                  <a:pt x="58" y="175"/>
                  <a:pt x="58" y="175"/>
                </a:cubicBezTo>
                <a:cubicBezTo>
                  <a:pt x="58" y="175"/>
                  <a:pt x="58" y="176"/>
                  <a:pt x="58" y="176"/>
                </a:cubicBezTo>
                <a:cubicBezTo>
                  <a:pt x="59" y="178"/>
                  <a:pt x="60" y="179"/>
                  <a:pt x="61" y="180"/>
                </a:cubicBezTo>
                <a:cubicBezTo>
                  <a:pt x="61" y="180"/>
                  <a:pt x="61" y="180"/>
                  <a:pt x="61" y="180"/>
                </a:cubicBezTo>
                <a:cubicBezTo>
                  <a:pt x="62" y="180"/>
                  <a:pt x="62" y="180"/>
                  <a:pt x="62" y="179"/>
                </a:cubicBezTo>
                <a:cubicBezTo>
                  <a:pt x="59" y="177"/>
                  <a:pt x="57" y="173"/>
                  <a:pt x="58" y="169"/>
                </a:cubicBezTo>
                <a:cubicBezTo>
                  <a:pt x="56" y="169"/>
                  <a:pt x="57" y="167"/>
                  <a:pt x="57" y="167"/>
                </a:cubicBezTo>
                <a:close/>
                <a:moveTo>
                  <a:pt x="86" y="231"/>
                </a:moveTo>
                <a:cubicBezTo>
                  <a:pt x="86" y="231"/>
                  <a:pt x="86" y="231"/>
                  <a:pt x="86" y="231"/>
                </a:cubicBezTo>
                <a:cubicBezTo>
                  <a:pt x="86" y="230"/>
                  <a:pt x="86" y="230"/>
                  <a:pt x="86" y="230"/>
                </a:cubicBezTo>
                <a:cubicBezTo>
                  <a:pt x="86" y="225"/>
                  <a:pt x="86" y="220"/>
                  <a:pt x="86" y="215"/>
                </a:cubicBezTo>
                <a:cubicBezTo>
                  <a:pt x="86" y="214"/>
                  <a:pt x="86" y="214"/>
                  <a:pt x="86" y="213"/>
                </a:cubicBezTo>
                <a:cubicBezTo>
                  <a:pt x="86" y="212"/>
                  <a:pt x="85" y="212"/>
                  <a:pt x="85" y="212"/>
                </a:cubicBezTo>
                <a:cubicBezTo>
                  <a:pt x="85" y="218"/>
                  <a:pt x="86" y="224"/>
                  <a:pt x="86" y="231"/>
                </a:cubicBezTo>
                <a:close/>
                <a:moveTo>
                  <a:pt x="78" y="199"/>
                </a:moveTo>
                <a:cubicBezTo>
                  <a:pt x="75" y="200"/>
                  <a:pt x="73" y="201"/>
                  <a:pt x="70" y="203"/>
                </a:cubicBezTo>
                <a:cubicBezTo>
                  <a:pt x="71" y="203"/>
                  <a:pt x="71" y="203"/>
                  <a:pt x="71" y="203"/>
                </a:cubicBezTo>
                <a:cubicBezTo>
                  <a:pt x="73" y="202"/>
                  <a:pt x="75" y="202"/>
                  <a:pt x="77" y="201"/>
                </a:cubicBezTo>
                <a:cubicBezTo>
                  <a:pt x="78" y="201"/>
                  <a:pt x="79" y="201"/>
                  <a:pt x="80" y="201"/>
                </a:cubicBezTo>
                <a:cubicBezTo>
                  <a:pt x="80" y="201"/>
                  <a:pt x="80" y="200"/>
                  <a:pt x="81" y="200"/>
                </a:cubicBezTo>
                <a:cubicBezTo>
                  <a:pt x="81" y="200"/>
                  <a:pt x="81" y="200"/>
                  <a:pt x="81" y="200"/>
                </a:cubicBezTo>
                <a:cubicBezTo>
                  <a:pt x="80" y="200"/>
                  <a:pt x="80" y="200"/>
                  <a:pt x="80" y="200"/>
                </a:cubicBezTo>
                <a:cubicBezTo>
                  <a:pt x="79" y="200"/>
                  <a:pt x="79" y="200"/>
                  <a:pt x="78" y="199"/>
                </a:cubicBezTo>
                <a:close/>
                <a:moveTo>
                  <a:pt x="28" y="81"/>
                </a:moveTo>
                <a:cubicBezTo>
                  <a:pt x="28" y="81"/>
                  <a:pt x="28" y="81"/>
                  <a:pt x="28" y="81"/>
                </a:cubicBezTo>
                <a:cubicBezTo>
                  <a:pt x="28" y="82"/>
                  <a:pt x="28" y="82"/>
                  <a:pt x="28" y="83"/>
                </a:cubicBezTo>
                <a:cubicBezTo>
                  <a:pt x="28" y="84"/>
                  <a:pt x="28" y="85"/>
                  <a:pt x="28" y="86"/>
                </a:cubicBezTo>
                <a:cubicBezTo>
                  <a:pt x="28" y="86"/>
                  <a:pt x="28" y="86"/>
                  <a:pt x="28" y="87"/>
                </a:cubicBezTo>
                <a:cubicBezTo>
                  <a:pt x="29" y="87"/>
                  <a:pt x="30" y="87"/>
                  <a:pt x="31" y="88"/>
                </a:cubicBezTo>
                <a:cubicBezTo>
                  <a:pt x="31" y="88"/>
                  <a:pt x="31" y="88"/>
                  <a:pt x="31" y="88"/>
                </a:cubicBezTo>
                <a:cubicBezTo>
                  <a:pt x="31" y="86"/>
                  <a:pt x="31" y="85"/>
                  <a:pt x="31" y="83"/>
                </a:cubicBezTo>
                <a:cubicBezTo>
                  <a:pt x="31" y="83"/>
                  <a:pt x="31" y="83"/>
                  <a:pt x="31" y="83"/>
                </a:cubicBezTo>
                <a:cubicBezTo>
                  <a:pt x="30" y="82"/>
                  <a:pt x="29" y="81"/>
                  <a:pt x="28" y="81"/>
                </a:cubicBezTo>
                <a:close/>
                <a:moveTo>
                  <a:pt x="120" y="18"/>
                </a:moveTo>
                <a:cubicBezTo>
                  <a:pt x="120" y="18"/>
                  <a:pt x="119" y="18"/>
                  <a:pt x="119" y="18"/>
                </a:cubicBezTo>
                <a:cubicBezTo>
                  <a:pt x="119" y="19"/>
                  <a:pt x="119" y="19"/>
                  <a:pt x="119" y="19"/>
                </a:cubicBezTo>
                <a:cubicBezTo>
                  <a:pt x="118" y="20"/>
                  <a:pt x="117" y="21"/>
                  <a:pt x="116" y="23"/>
                </a:cubicBezTo>
                <a:cubicBezTo>
                  <a:pt x="115" y="24"/>
                  <a:pt x="115" y="26"/>
                  <a:pt x="114" y="28"/>
                </a:cubicBezTo>
                <a:cubicBezTo>
                  <a:pt x="114" y="28"/>
                  <a:pt x="114" y="28"/>
                  <a:pt x="114" y="28"/>
                </a:cubicBezTo>
                <a:cubicBezTo>
                  <a:pt x="115" y="28"/>
                  <a:pt x="115" y="27"/>
                  <a:pt x="116" y="26"/>
                </a:cubicBezTo>
                <a:cubicBezTo>
                  <a:pt x="116" y="25"/>
                  <a:pt x="117" y="24"/>
                  <a:pt x="118" y="24"/>
                </a:cubicBezTo>
                <a:cubicBezTo>
                  <a:pt x="119" y="22"/>
                  <a:pt x="119" y="21"/>
                  <a:pt x="120" y="19"/>
                </a:cubicBezTo>
                <a:cubicBezTo>
                  <a:pt x="120" y="19"/>
                  <a:pt x="120" y="19"/>
                  <a:pt x="120" y="18"/>
                </a:cubicBezTo>
                <a:close/>
                <a:moveTo>
                  <a:pt x="125" y="87"/>
                </a:moveTo>
                <a:cubicBezTo>
                  <a:pt x="125" y="84"/>
                  <a:pt x="125" y="82"/>
                  <a:pt x="125" y="80"/>
                </a:cubicBezTo>
                <a:cubicBezTo>
                  <a:pt x="124" y="81"/>
                  <a:pt x="124" y="81"/>
                  <a:pt x="123" y="81"/>
                </a:cubicBezTo>
                <a:cubicBezTo>
                  <a:pt x="123" y="82"/>
                  <a:pt x="123" y="82"/>
                  <a:pt x="123" y="82"/>
                </a:cubicBezTo>
                <a:cubicBezTo>
                  <a:pt x="123" y="84"/>
                  <a:pt x="123" y="85"/>
                  <a:pt x="123" y="86"/>
                </a:cubicBezTo>
                <a:cubicBezTo>
                  <a:pt x="123" y="87"/>
                  <a:pt x="123" y="87"/>
                  <a:pt x="123" y="88"/>
                </a:cubicBezTo>
                <a:cubicBezTo>
                  <a:pt x="124" y="87"/>
                  <a:pt x="124" y="87"/>
                  <a:pt x="125" y="87"/>
                </a:cubicBezTo>
                <a:close/>
                <a:moveTo>
                  <a:pt x="74" y="117"/>
                </a:moveTo>
                <a:cubicBezTo>
                  <a:pt x="74" y="116"/>
                  <a:pt x="74" y="114"/>
                  <a:pt x="74" y="113"/>
                </a:cubicBezTo>
                <a:cubicBezTo>
                  <a:pt x="73" y="113"/>
                  <a:pt x="72" y="112"/>
                  <a:pt x="71" y="112"/>
                </a:cubicBezTo>
                <a:cubicBezTo>
                  <a:pt x="71" y="114"/>
                  <a:pt x="71" y="115"/>
                  <a:pt x="71" y="116"/>
                </a:cubicBezTo>
                <a:cubicBezTo>
                  <a:pt x="72" y="117"/>
                  <a:pt x="73" y="117"/>
                  <a:pt x="74" y="117"/>
                </a:cubicBezTo>
                <a:close/>
                <a:moveTo>
                  <a:pt x="189" y="28"/>
                </a:moveTo>
                <a:cubicBezTo>
                  <a:pt x="189" y="29"/>
                  <a:pt x="189" y="31"/>
                  <a:pt x="189" y="32"/>
                </a:cubicBezTo>
                <a:cubicBezTo>
                  <a:pt x="189" y="33"/>
                  <a:pt x="189" y="33"/>
                  <a:pt x="189" y="34"/>
                </a:cubicBezTo>
                <a:cubicBezTo>
                  <a:pt x="190" y="36"/>
                  <a:pt x="191" y="37"/>
                  <a:pt x="192" y="39"/>
                </a:cubicBezTo>
                <a:cubicBezTo>
                  <a:pt x="192" y="40"/>
                  <a:pt x="192" y="40"/>
                  <a:pt x="192" y="40"/>
                </a:cubicBezTo>
                <a:cubicBezTo>
                  <a:pt x="192" y="40"/>
                  <a:pt x="192" y="40"/>
                  <a:pt x="192" y="40"/>
                </a:cubicBezTo>
                <a:cubicBezTo>
                  <a:pt x="192" y="39"/>
                  <a:pt x="192" y="38"/>
                  <a:pt x="192" y="37"/>
                </a:cubicBezTo>
                <a:cubicBezTo>
                  <a:pt x="191" y="35"/>
                  <a:pt x="191" y="34"/>
                  <a:pt x="190" y="32"/>
                </a:cubicBezTo>
                <a:cubicBezTo>
                  <a:pt x="190" y="32"/>
                  <a:pt x="190" y="32"/>
                  <a:pt x="190" y="31"/>
                </a:cubicBezTo>
                <a:cubicBezTo>
                  <a:pt x="190" y="31"/>
                  <a:pt x="190" y="30"/>
                  <a:pt x="190" y="29"/>
                </a:cubicBezTo>
                <a:cubicBezTo>
                  <a:pt x="190" y="28"/>
                  <a:pt x="189" y="28"/>
                  <a:pt x="189" y="28"/>
                </a:cubicBezTo>
                <a:close/>
                <a:moveTo>
                  <a:pt x="106" y="262"/>
                </a:moveTo>
                <a:cubicBezTo>
                  <a:pt x="105" y="262"/>
                  <a:pt x="104" y="261"/>
                  <a:pt x="103" y="261"/>
                </a:cubicBezTo>
                <a:cubicBezTo>
                  <a:pt x="103" y="261"/>
                  <a:pt x="103" y="261"/>
                  <a:pt x="103" y="262"/>
                </a:cubicBezTo>
                <a:cubicBezTo>
                  <a:pt x="103" y="262"/>
                  <a:pt x="103" y="263"/>
                  <a:pt x="103" y="263"/>
                </a:cubicBezTo>
                <a:cubicBezTo>
                  <a:pt x="103" y="264"/>
                  <a:pt x="103" y="265"/>
                  <a:pt x="103" y="265"/>
                </a:cubicBezTo>
                <a:cubicBezTo>
                  <a:pt x="104" y="265"/>
                  <a:pt x="106" y="265"/>
                  <a:pt x="107" y="266"/>
                </a:cubicBezTo>
                <a:cubicBezTo>
                  <a:pt x="107" y="264"/>
                  <a:pt x="106" y="263"/>
                  <a:pt x="106" y="262"/>
                </a:cubicBezTo>
                <a:close/>
                <a:moveTo>
                  <a:pt x="156" y="76"/>
                </a:moveTo>
                <a:cubicBezTo>
                  <a:pt x="156" y="75"/>
                  <a:pt x="156" y="75"/>
                  <a:pt x="156" y="75"/>
                </a:cubicBezTo>
                <a:cubicBezTo>
                  <a:pt x="157" y="74"/>
                  <a:pt x="158" y="74"/>
                  <a:pt x="159" y="75"/>
                </a:cubicBezTo>
                <a:cubicBezTo>
                  <a:pt x="159" y="75"/>
                  <a:pt x="159" y="75"/>
                  <a:pt x="159" y="75"/>
                </a:cubicBezTo>
                <a:cubicBezTo>
                  <a:pt x="159" y="75"/>
                  <a:pt x="159" y="75"/>
                  <a:pt x="159" y="75"/>
                </a:cubicBezTo>
                <a:cubicBezTo>
                  <a:pt x="159" y="73"/>
                  <a:pt x="159" y="71"/>
                  <a:pt x="159" y="69"/>
                </a:cubicBezTo>
                <a:cubicBezTo>
                  <a:pt x="159" y="70"/>
                  <a:pt x="158" y="70"/>
                  <a:pt x="157" y="71"/>
                </a:cubicBezTo>
                <a:cubicBezTo>
                  <a:pt x="156" y="72"/>
                  <a:pt x="155" y="74"/>
                  <a:pt x="156" y="76"/>
                </a:cubicBezTo>
                <a:cubicBezTo>
                  <a:pt x="156" y="76"/>
                  <a:pt x="156" y="76"/>
                  <a:pt x="156" y="76"/>
                </a:cubicBezTo>
                <a:close/>
                <a:moveTo>
                  <a:pt x="108" y="136"/>
                </a:moveTo>
                <a:cubicBezTo>
                  <a:pt x="108" y="136"/>
                  <a:pt x="108" y="136"/>
                  <a:pt x="108" y="136"/>
                </a:cubicBezTo>
                <a:cubicBezTo>
                  <a:pt x="110" y="136"/>
                  <a:pt x="113" y="135"/>
                  <a:pt x="116" y="134"/>
                </a:cubicBezTo>
                <a:cubicBezTo>
                  <a:pt x="116" y="133"/>
                  <a:pt x="116" y="133"/>
                  <a:pt x="117" y="132"/>
                </a:cubicBezTo>
                <a:cubicBezTo>
                  <a:pt x="117" y="132"/>
                  <a:pt x="117" y="132"/>
                  <a:pt x="117" y="131"/>
                </a:cubicBezTo>
                <a:cubicBezTo>
                  <a:pt x="116" y="131"/>
                  <a:pt x="115" y="132"/>
                  <a:pt x="115" y="132"/>
                </a:cubicBezTo>
                <a:cubicBezTo>
                  <a:pt x="112" y="133"/>
                  <a:pt x="110" y="134"/>
                  <a:pt x="108" y="135"/>
                </a:cubicBezTo>
                <a:cubicBezTo>
                  <a:pt x="108" y="136"/>
                  <a:pt x="108" y="136"/>
                  <a:pt x="108" y="136"/>
                </a:cubicBezTo>
                <a:close/>
                <a:moveTo>
                  <a:pt x="190" y="57"/>
                </a:moveTo>
                <a:cubicBezTo>
                  <a:pt x="190" y="56"/>
                  <a:pt x="190" y="55"/>
                  <a:pt x="190" y="54"/>
                </a:cubicBezTo>
                <a:cubicBezTo>
                  <a:pt x="190" y="52"/>
                  <a:pt x="190" y="50"/>
                  <a:pt x="189" y="48"/>
                </a:cubicBezTo>
                <a:cubicBezTo>
                  <a:pt x="189" y="46"/>
                  <a:pt x="189" y="45"/>
                  <a:pt x="188" y="44"/>
                </a:cubicBezTo>
                <a:cubicBezTo>
                  <a:pt x="188" y="43"/>
                  <a:pt x="188" y="43"/>
                  <a:pt x="188" y="43"/>
                </a:cubicBezTo>
                <a:cubicBezTo>
                  <a:pt x="188" y="47"/>
                  <a:pt x="189" y="52"/>
                  <a:pt x="190" y="57"/>
                </a:cubicBezTo>
                <a:close/>
                <a:moveTo>
                  <a:pt x="83" y="111"/>
                </a:moveTo>
                <a:cubicBezTo>
                  <a:pt x="84" y="111"/>
                  <a:pt x="85" y="111"/>
                  <a:pt x="86" y="111"/>
                </a:cubicBezTo>
                <a:cubicBezTo>
                  <a:pt x="86" y="110"/>
                  <a:pt x="86" y="109"/>
                  <a:pt x="86" y="108"/>
                </a:cubicBezTo>
                <a:cubicBezTo>
                  <a:pt x="85" y="108"/>
                  <a:pt x="84" y="108"/>
                  <a:pt x="83" y="108"/>
                </a:cubicBezTo>
                <a:cubicBezTo>
                  <a:pt x="83" y="108"/>
                  <a:pt x="83" y="109"/>
                  <a:pt x="83" y="109"/>
                </a:cubicBezTo>
                <a:cubicBezTo>
                  <a:pt x="83" y="110"/>
                  <a:pt x="83" y="111"/>
                  <a:pt x="83" y="111"/>
                </a:cubicBezTo>
                <a:close/>
                <a:moveTo>
                  <a:pt x="132" y="126"/>
                </a:moveTo>
                <a:cubicBezTo>
                  <a:pt x="131" y="126"/>
                  <a:pt x="130" y="126"/>
                  <a:pt x="130" y="126"/>
                </a:cubicBezTo>
                <a:cubicBezTo>
                  <a:pt x="128" y="127"/>
                  <a:pt x="125" y="129"/>
                  <a:pt x="123" y="130"/>
                </a:cubicBezTo>
                <a:cubicBezTo>
                  <a:pt x="123" y="130"/>
                  <a:pt x="123" y="130"/>
                  <a:pt x="122" y="130"/>
                </a:cubicBezTo>
                <a:cubicBezTo>
                  <a:pt x="122" y="131"/>
                  <a:pt x="123" y="131"/>
                  <a:pt x="123" y="131"/>
                </a:cubicBezTo>
                <a:cubicBezTo>
                  <a:pt x="125" y="130"/>
                  <a:pt x="128" y="129"/>
                  <a:pt x="130" y="127"/>
                </a:cubicBezTo>
                <a:cubicBezTo>
                  <a:pt x="131" y="127"/>
                  <a:pt x="131" y="127"/>
                  <a:pt x="132" y="126"/>
                </a:cubicBezTo>
                <a:close/>
                <a:moveTo>
                  <a:pt x="107" y="262"/>
                </a:moveTo>
                <a:cubicBezTo>
                  <a:pt x="108" y="264"/>
                  <a:pt x="108" y="265"/>
                  <a:pt x="108" y="266"/>
                </a:cubicBezTo>
                <a:cubicBezTo>
                  <a:pt x="109" y="266"/>
                  <a:pt x="110" y="266"/>
                  <a:pt x="112" y="266"/>
                </a:cubicBezTo>
                <a:cubicBezTo>
                  <a:pt x="111" y="265"/>
                  <a:pt x="111" y="265"/>
                  <a:pt x="111" y="264"/>
                </a:cubicBezTo>
                <a:cubicBezTo>
                  <a:pt x="111" y="264"/>
                  <a:pt x="111" y="263"/>
                  <a:pt x="111" y="263"/>
                </a:cubicBezTo>
                <a:cubicBezTo>
                  <a:pt x="110" y="263"/>
                  <a:pt x="109" y="263"/>
                  <a:pt x="107" y="262"/>
                </a:cubicBezTo>
                <a:close/>
                <a:moveTo>
                  <a:pt x="127" y="16"/>
                </a:moveTo>
                <a:cubicBezTo>
                  <a:pt x="128" y="20"/>
                  <a:pt x="127" y="24"/>
                  <a:pt x="124" y="28"/>
                </a:cubicBezTo>
                <a:cubicBezTo>
                  <a:pt x="126" y="26"/>
                  <a:pt x="128" y="23"/>
                  <a:pt x="129" y="21"/>
                </a:cubicBezTo>
                <a:cubicBezTo>
                  <a:pt x="128" y="19"/>
                  <a:pt x="128" y="19"/>
                  <a:pt x="129" y="18"/>
                </a:cubicBezTo>
                <a:cubicBezTo>
                  <a:pt x="128" y="17"/>
                  <a:pt x="128" y="17"/>
                  <a:pt x="128" y="16"/>
                </a:cubicBezTo>
                <a:cubicBezTo>
                  <a:pt x="128" y="16"/>
                  <a:pt x="127" y="15"/>
                  <a:pt x="127" y="16"/>
                </a:cubicBezTo>
                <a:close/>
                <a:moveTo>
                  <a:pt x="86" y="117"/>
                </a:moveTo>
                <a:cubicBezTo>
                  <a:pt x="86" y="115"/>
                  <a:pt x="86" y="114"/>
                  <a:pt x="86" y="113"/>
                </a:cubicBezTo>
                <a:cubicBezTo>
                  <a:pt x="85" y="113"/>
                  <a:pt x="84" y="113"/>
                  <a:pt x="83" y="113"/>
                </a:cubicBezTo>
                <a:cubicBezTo>
                  <a:pt x="83" y="114"/>
                  <a:pt x="83" y="116"/>
                  <a:pt x="83" y="117"/>
                </a:cubicBezTo>
                <a:cubicBezTo>
                  <a:pt x="84" y="117"/>
                  <a:pt x="85" y="117"/>
                  <a:pt x="86" y="117"/>
                </a:cubicBezTo>
                <a:close/>
                <a:moveTo>
                  <a:pt x="126" y="101"/>
                </a:moveTo>
                <a:cubicBezTo>
                  <a:pt x="126" y="101"/>
                  <a:pt x="127" y="101"/>
                  <a:pt x="127" y="101"/>
                </a:cubicBezTo>
                <a:cubicBezTo>
                  <a:pt x="128" y="100"/>
                  <a:pt x="129" y="99"/>
                  <a:pt x="130" y="99"/>
                </a:cubicBezTo>
                <a:cubicBezTo>
                  <a:pt x="131" y="99"/>
                  <a:pt x="131" y="98"/>
                  <a:pt x="131" y="98"/>
                </a:cubicBezTo>
                <a:cubicBezTo>
                  <a:pt x="131" y="97"/>
                  <a:pt x="131" y="97"/>
                  <a:pt x="131" y="96"/>
                </a:cubicBezTo>
                <a:cubicBezTo>
                  <a:pt x="131" y="96"/>
                  <a:pt x="130" y="96"/>
                  <a:pt x="130" y="96"/>
                </a:cubicBezTo>
                <a:cubicBezTo>
                  <a:pt x="129" y="96"/>
                  <a:pt x="128" y="97"/>
                  <a:pt x="127" y="98"/>
                </a:cubicBezTo>
                <a:cubicBezTo>
                  <a:pt x="127" y="98"/>
                  <a:pt x="127" y="98"/>
                  <a:pt x="127" y="99"/>
                </a:cubicBezTo>
                <a:cubicBezTo>
                  <a:pt x="126" y="99"/>
                  <a:pt x="126" y="100"/>
                  <a:pt x="126" y="101"/>
                </a:cubicBezTo>
                <a:close/>
                <a:moveTo>
                  <a:pt x="196" y="42"/>
                </a:moveTo>
                <a:cubicBezTo>
                  <a:pt x="197" y="41"/>
                  <a:pt x="197" y="41"/>
                  <a:pt x="196" y="40"/>
                </a:cubicBezTo>
                <a:cubicBezTo>
                  <a:pt x="196" y="38"/>
                  <a:pt x="195" y="36"/>
                  <a:pt x="195" y="35"/>
                </a:cubicBezTo>
                <a:cubicBezTo>
                  <a:pt x="194" y="34"/>
                  <a:pt x="194" y="33"/>
                  <a:pt x="193" y="32"/>
                </a:cubicBezTo>
                <a:cubicBezTo>
                  <a:pt x="193" y="33"/>
                  <a:pt x="193" y="33"/>
                  <a:pt x="193" y="33"/>
                </a:cubicBezTo>
                <a:cubicBezTo>
                  <a:pt x="193" y="34"/>
                  <a:pt x="193" y="35"/>
                  <a:pt x="194" y="36"/>
                </a:cubicBezTo>
                <a:cubicBezTo>
                  <a:pt x="194" y="37"/>
                  <a:pt x="194" y="38"/>
                  <a:pt x="194" y="38"/>
                </a:cubicBezTo>
                <a:cubicBezTo>
                  <a:pt x="194" y="39"/>
                  <a:pt x="194" y="39"/>
                  <a:pt x="194" y="39"/>
                </a:cubicBezTo>
                <a:cubicBezTo>
                  <a:pt x="195" y="39"/>
                  <a:pt x="195" y="40"/>
                  <a:pt x="195" y="40"/>
                </a:cubicBezTo>
                <a:cubicBezTo>
                  <a:pt x="195" y="41"/>
                  <a:pt x="195" y="41"/>
                  <a:pt x="195" y="41"/>
                </a:cubicBezTo>
                <a:cubicBezTo>
                  <a:pt x="195" y="42"/>
                  <a:pt x="195" y="42"/>
                  <a:pt x="196" y="42"/>
                </a:cubicBezTo>
                <a:close/>
                <a:moveTo>
                  <a:pt x="72" y="174"/>
                </a:moveTo>
                <a:cubicBezTo>
                  <a:pt x="72" y="175"/>
                  <a:pt x="71" y="176"/>
                  <a:pt x="71" y="176"/>
                </a:cubicBezTo>
                <a:cubicBezTo>
                  <a:pt x="72" y="177"/>
                  <a:pt x="72" y="178"/>
                  <a:pt x="73" y="178"/>
                </a:cubicBezTo>
                <a:cubicBezTo>
                  <a:pt x="74" y="178"/>
                  <a:pt x="74" y="179"/>
                  <a:pt x="74" y="180"/>
                </a:cubicBezTo>
                <a:cubicBezTo>
                  <a:pt x="74" y="181"/>
                  <a:pt x="74" y="181"/>
                  <a:pt x="74" y="181"/>
                </a:cubicBezTo>
                <a:cubicBezTo>
                  <a:pt x="74" y="181"/>
                  <a:pt x="75" y="181"/>
                  <a:pt x="75" y="180"/>
                </a:cubicBezTo>
                <a:cubicBezTo>
                  <a:pt x="75" y="180"/>
                  <a:pt x="75" y="179"/>
                  <a:pt x="76" y="180"/>
                </a:cubicBezTo>
                <a:cubicBezTo>
                  <a:pt x="76" y="180"/>
                  <a:pt x="76" y="180"/>
                  <a:pt x="77" y="180"/>
                </a:cubicBezTo>
                <a:cubicBezTo>
                  <a:pt x="77" y="180"/>
                  <a:pt x="77" y="180"/>
                  <a:pt x="77" y="180"/>
                </a:cubicBezTo>
                <a:cubicBezTo>
                  <a:pt x="77" y="179"/>
                  <a:pt x="77" y="179"/>
                  <a:pt x="76" y="179"/>
                </a:cubicBezTo>
                <a:cubicBezTo>
                  <a:pt x="76" y="179"/>
                  <a:pt x="76" y="179"/>
                  <a:pt x="75" y="179"/>
                </a:cubicBezTo>
                <a:cubicBezTo>
                  <a:pt x="75" y="178"/>
                  <a:pt x="75" y="178"/>
                  <a:pt x="75" y="177"/>
                </a:cubicBezTo>
                <a:cubicBezTo>
                  <a:pt x="75" y="177"/>
                  <a:pt x="75" y="177"/>
                  <a:pt x="75" y="177"/>
                </a:cubicBezTo>
                <a:cubicBezTo>
                  <a:pt x="74" y="176"/>
                  <a:pt x="73" y="175"/>
                  <a:pt x="72" y="174"/>
                </a:cubicBezTo>
                <a:close/>
                <a:moveTo>
                  <a:pt x="84" y="231"/>
                </a:moveTo>
                <a:cubicBezTo>
                  <a:pt x="84" y="223"/>
                  <a:pt x="83" y="216"/>
                  <a:pt x="83" y="209"/>
                </a:cubicBezTo>
                <a:cubicBezTo>
                  <a:pt x="83" y="216"/>
                  <a:pt x="83" y="223"/>
                  <a:pt x="83" y="230"/>
                </a:cubicBezTo>
                <a:cubicBezTo>
                  <a:pt x="83" y="230"/>
                  <a:pt x="83" y="230"/>
                  <a:pt x="83" y="230"/>
                </a:cubicBezTo>
                <a:cubicBezTo>
                  <a:pt x="84" y="230"/>
                  <a:pt x="84" y="231"/>
                  <a:pt x="84" y="231"/>
                </a:cubicBezTo>
                <a:close/>
                <a:moveTo>
                  <a:pt x="98" y="112"/>
                </a:moveTo>
                <a:cubicBezTo>
                  <a:pt x="96" y="112"/>
                  <a:pt x="95" y="113"/>
                  <a:pt x="93" y="113"/>
                </a:cubicBezTo>
                <a:cubicBezTo>
                  <a:pt x="93" y="114"/>
                  <a:pt x="93" y="115"/>
                  <a:pt x="93" y="116"/>
                </a:cubicBezTo>
                <a:cubicBezTo>
                  <a:pt x="95" y="115"/>
                  <a:pt x="96" y="115"/>
                  <a:pt x="97" y="115"/>
                </a:cubicBezTo>
                <a:cubicBezTo>
                  <a:pt x="97" y="114"/>
                  <a:pt x="97" y="113"/>
                  <a:pt x="98" y="112"/>
                </a:cubicBezTo>
                <a:close/>
                <a:moveTo>
                  <a:pt x="98" y="111"/>
                </a:moveTo>
                <a:cubicBezTo>
                  <a:pt x="98" y="110"/>
                  <a:pt x="98" y="109"/>
                  <a:pt x="98" y="108"/>
                </a:cubicBezTo>
                <a:cubicBezTo>
                  <a:pt x="96" y="108"/>
                  <a:pt x="95" y="108"/>
                  <a:pt x="93" y="108"/>
                </a:cubicBezTo>
                <a:cubicBezTo>
                  <a:pt x="93" y="109"/>
                  <a:pt x="93" y="110"/>
                  <a:pt x="93" y="111"/>
                </a:cubicBezTo>
                <a:cubicBezTo>
                  <a:pt x="95" y="111"/>
                  <a:pt x="96" y="111"/>
                  <a:pt x="98" y="111"/>
                </a:cubicBezTo>
                <a:close/>
                <a:moveTo>
                  <a:pt x="148" y="121"/>
                </a:moveTo>
                <a:cubicBezTo>
                  <a:pt x="146" y="123"/>
                  <a:pt x="144" y="124"/>
                  <a:pt x="141" y="125"/>
                </a:cubicBezTo>
                <a:cubicBezTo>
                  <a:pt x="144" y="125"/>
                  <a:pt x="152" y="121"/>
                  <a:pt x="153" y="120"/>
                </a:cubicBezTo>
                <a:cubicBezTo>
                  <a:pt x="153" y="120"/>
                  <a:pt x="153" y="120"/>
                  <a:pt x="152" y="121"/>
                </a:cubicBezTo>
                <a:cubicBezTo>
                  <a:pt x="152" y="121"/>
                  <a:pt x="151" y="121"/>
                  <a:pt x="150" y="121"/>
                </a:cubicBezTo>
                <a:cubicBezTo>
                  <a:pt x="150" y="121"/>
                  <a:pt x="149" y="121"/>
                  <a:pt x="148" y="121"/>
                </a:cubicBezTo>
                <a:close/>
                <a:moveTo>
                  <a:pt x="85" y="178"/>
                </a:moveTo>
                <a:cubicBezTo>
                  <a:pt x="84" y="178"/>
                  <a:pt x="84" y="179"/>
                  <a:pt x="84" y="179"/>
                </a:cubicBezTo>
                <a:cubicBezTo>
                  <a:pt x="83" y="179"/>
                  <a:pt x="83" y="180"/>
                  <a:pt x="83" y="180"/>
                </a:cubicBezTo>
                <a:cubicBezTo>
                  <a:pt x="84" y="184"/>
                  <a:pt x="84" y="187"/>
                  <a:pt x="84" y="191"/>
                </a:cubicBezTo>
                <a:cubicBezTo>
                  <a:pt x="84" y="191"/>
                  <a:pt x="84" y="191"/>
                  <a:pt x="84" y="191"/>
                </a:cubicBezTo>
                <a:cubicBezTo>
                  <a:pt x="85" y="187"/>
                  <a:pt x="85" y="182"/>
                  <a:pt x="85" y="178"/>
                </a:cubicBezTo>
                <a:close/>
                <a:moveTo>
                  <a:pt x="56" y="266"/>
                </a:moveTo>
                <a:cubicBezTo>
                  <a:pt x="56" y="266"/>
                  <a:pt x="56" y="266"/>
                  <a:pt x="55" y="265"/>
                </a:cubicBezTo>
                <a:cubicBezTo>
                  <a:pt x="54" y="266"/>
                  <a:pt x="52" y="267"/>
                  <a:pt x="51" y="268"/>
                </a:cubicBezTo>
                <a:cubicBezTo>
                  <a:pt x="51" y="269"/>
                  <a:pt x="51" y="269"/>
                  <a:pt x="51" y="270"/>
                </a:cubicBezTo>
                <a:cubicBezTo>
                  <a:pt x="53" y="269"/>
                  <a:pt x="55" y="269"/>
                  <a:pt x="56" y="269"/>
                </a:cubicBezTo>
                <a:cubicBezTo>
                  <a:pt x="56" y="268"/>
                  <a:pt x="56" y="267"/>
                  <a:pt x="55" y="267"/>
                </a:cubicBezTo>
                <a:cubicBezTo>
                  <a:pt x="55" y="267"/>
                  <a:pt x="55" y="266"/>
                  <a:pt x="55" y="266"/>
                </a:cubicBezTo>
                <a:cubicBezTo>
                  <a:pt x="55" y="266"/>
                  <a:pt x="55" y="266"/>
                  <a:pt x="56" y="266"/>
                </a:cubicBezTo>
                <a:close/>
                <a:moveTo>
                  <a:pt x="115" y="104"/>
                </a:moveTo>
                <a:cubicBezTo>
                  <a:pt x="113" y="104"/>
                  <a:pt x="112" y="105"/>
                  <a:pt x="110" y="105"/>
                </a:cubicBezTo>
                <a:cubicBezTo>
                  <a:pt x="110" y="106"/>
                  <a:pt x="110" y="107"/>
                  <a:pt x="110" y="108"/>
                </a:cubicBezTo>
                <a:cubicBezTo>
                  <a:pt x="112" y="107"/>
                  <a:pt x="113" y="107"/>
                  <a:pt x="115" y="106"/>
                </a:cubicBezTo>
                <a:cubicBezTo>
                  <a:pt x="115" y="105"/>
                  <a:pt x="115" y="104"/>
                  <a:pt x="115" y="104"/>
                </a:cubicBezTo>
                <a:close/>
                <a:moveTo>
                  <a:pt x="183" y="8"/>
                </a:moveTo>
                <a:cubicBezTo>
                  <a:pt x="183" y="8"/>
                  <a:pt x="183" y="8"/>
                  <a:pt x="183" y="8"/>
                </a:cubicBezTo>
                <a:cubicBezTo>
                  <a:pt x="183" y="9"/>
                  <a:pt x="184" y="9"/>
                  <a:pt x="184" y="9"/>
                </a:cubicBezTo>
                <a:cubicBezTo>
                  <a:pt x="186" y="11"/>
                  <a:pt x="187" y="12"/>
                  <a:pt x="189" y="13"/>
                </a:cubicBezTo>
                <a:cubicBezTo>
                  <a:pt x="190" y="14"/>
                  <a:pt x="191" y="15"/>
                  <a:pt x="192" y="16"/>
                </a:cubicBezTo>
                <a:cubicBezTo>
                  <a:pt x="193" y="17"/>
                  <a:pt x="194" y="18"/>
                  <a:pt x="196" y="20"/>
                </a:cubicBezTo>
                <a:cubicBezTo>
                  <a:pt x="196" y="20"/>
                  <a:pt x="196" y="21"/>
                  <a:pt x="197" y="21"/>
                </a:cubicBezTo>
                <a:cubicBezTo>
                  <a:pt x="197" y="22"/>
                  <a:pt x="198" y="23"/>
                  <a:pt x="198" y="24"/>
                </a:cubicBezTo>
                <a:cubicBezTo>
                  <a:pt x="199" y="24"/>
                  <a:pt x="199" y="24"/>
                  <a:pt x="199" y="25"/>
                </a:cubicBezTo>
                <a:cubicBezTo>
                  <a:pt x="199" y="24"/>
                  <a:pt x="199" y="24"/>
                  <a:pt x="199" y="24"/>
                </a:cubicBezTo>
                <a:cubicBezTo>
                  <a:pt x="198" y="23"/>
                  <a:pt x="198" y="22"/>
                  <a:pt x="197" y="21"/>
                </a:cubicBezTo>
                <a:cubicBezTo>
                  <a:pt x="195" y="18"/>
                  <a:pt x="192" y="15"/>
                  <a:pt x="188" y="12"/>
                </a:cubicBezTo>
                <a:cubicBezTo>
                  <a:pt x="187" y="11"/>
                  <a:pt x="186" y="10"/>
                  <a:pt x="185" y="9"/>
                </a:cubicBezTo>
                <a:cubicBezTo>
                  <a:pt x="184" y="9"/>
                  <a:pt x="183" y="8"/>
                  <a:pt x="183" y="8"/>
                </a:cubicBezTo>
                <a:close/>
                <a:moveTo>
                  <a:pt x="58" y="70"/>
                </a:moveTo>
                <a:cubicBezTo>
                  <a:pt x="58" y="69"/>
                  <a:pt x="58" y="68"/>
                  <a:pt x="58" y="67"/>
                </a:cubicBezTo>
                <a:cubicBezTo>
                  <a:pt x="58" y="67"/>
                  <a:pt x="58" y="66"/>
                  <a:pt x="57" y="66"/>
                </a:cubicBezTo>
                <a:cubicBezTo>
                  <a:pt x="57" y="66"/>
                  <a:pt x="56" y="66"/>
                  <a:pt x="55" y="66"/>
                </a:cubicBezTo>
                <a:cubicBezTo>
                  <a:pt x="55" y="67"/>
                  <a:pt x="55" y="69"/>
                  <a:pt x="55" y="70"/>
                </a:cubicBezTo>
                <a:cubicBezTo>
                  <a:pt x="56" y="70"/>
                  <a:pt x="57" y="70"/>
                  <a:pt x="58" y="70"/>
                </a:cubicBezTo>
                <a:close/>
                <a:moveTo>
                  <a:pt x="65" y="69"/>
                </a:moveTo>
                <a:cubicBezTo>
                  <a:pt x="67" y="69"/>
                  <a:pt x="68" y="69"/>
                  <a:pt x="69" y="69"/>
                </a:cubicBezTo>
                <a:cubicBezTo>
                  <a:pt x="69" y="68"/>
                  <a:pt x="69" y="68"/>
                  <a:pt x="69" y="67"/>
                </a:cubicBezTo>
                <a:cubicBezTo>
                  <a:pt x="69" y="67"/>
                  <a:pt x="68" y="66"/>
                  <a:pt x="68" y="66"/>
                </a:cubicBezTo>
                <a:cubicBezTo>
                  <a:pt x="67" y="66"/>
                  <a:pt x="66" y="66"/>
                  <a:pt x="65" y="66"/>
                </a:cubicBezTo>
                <a:cubicBezTo>
                  <a:pt x="65" y="67"/>
                  <a:pt x="65" y="67"/>
                  <a:pt x="65" y="67"/>
                </a:cubicBezTo>
                <a:cubicBezTo>
                  <a:pt x="66" y="68"/>
                  <a:pt x="66" y="68"/>
                  <a:pt x="65" y="69"/>
                </a:cubicBezTo>
                <a:cubicBezTo>
                  <a:pt x="65" y="69"/>
                  <a:pt x="65" y="69"/>
                  <a:pt x="65" y="69"/>
                </a:cubicBezTo>
                <a:close/>
                <a:moveTo>
                  <a:pt x="160" y="6"/>
                </a:moveTo>
                <a:cubicBezTo>
                  <a:pt x="159" y="6"/>
                  <a:pt x="159" y="6"/>
                  <a:pt x="158" y="5"/>
                </a:cubicBezTo>
                <a:cubicBezTo>
                  <a:pt x="157" y="5"/>
                  <a:pt x="155" y="5"/>
                  <a:pt x="154" y="4"/>
                </a:cubicBezTo>
                <a:cubicBezTo>
                  <a:pt x="152" y="4"/>
                  <a:pt x="151" y="4"/>
                  <a:pt x="150" y="4"/>
                </a:cubicBezTo>
                <a:cubicBezTo>
                  <a:pt x="147" y="4"/>
                  <a:pt x="145" y="4"/>
                  <a:pt x="143" y="4"/>
                </a:cubicBezTo>
                <a:cubicBezTo>
                  <a:pt x="143" y="4"/>
                  <a:pt x="143" y="4"/>
                  <a:pt x="142" y="4"/>
                </a:cubicBezTo>
                <a:cubicBezTo>
                  <a:pt x="142" y="4"/>
                  <a:pt x="143" y="4"/>
                  <a:pt x="143" y="4"/>
                </a:cubicBezTo>
                <a:cubicBezTo>
                  <a:pt x="148" y="5"/>
                  <a:pt x="154" y="5"/>
                  <a:pt x="160" y="6"/>
                </a:cubicBezTo>
                <a:close/>
                <a:moveTo>
                  <a:pt x="107" y="74"/>
                </a:moveTo>
                <a:cubicBezTo>
                  <a:pt x="107" y="74"/>
                  <a:pt x="107" y="74"/>
                  <a:pt x="107" y="74"/>
                </a:cubicBezTo>
                <a:cubicBezTo>
                  <a:pt x="106" y="73"/>
                  <a:pt x="106" y="71"/>
                  <a:pt x="108" y="71"/>
                </a:cubicBezTo>
                <a:cubicBezTo>
                  <a:pt x="108" y="71"/>
                  <a:pt x="109" y="70"/>
                  <a:pt x="109" y="70"/>
                </a:cubicBezTo>
                <a:cubicBezTo>
                  <a:pt x="109" y="70"/>
                  <a:pt x="110" y="70"/>
                  <a:pt x="110" y="70"/>
                </a:cubicBezTo>
                <a:cubicBezTo>
                  <a:pt x="110" y="69"/>
                  <a:pt x="110" y="69"/>
                  <a:pt x="110" y="69"/>
                </a:cubicBezTo>
                <a:cubicBezTo>
                  <a:pt x="109" y="69"/>
                  <a:pt x="108" y="69"/>
                  <a:pt x="107" y="69"/>
                </a:cubicBezTo>
                <a:cubicBezTo>
                  <a:pt x="106" y="69"/>
                  <a:pt x="106" y="69"/>
                  <a:pt x="106" y="69"/>
                </a:cubicBezTo>
                <a:cubicBezTo>
                  <a:pt x="106" y="70"/>
                  <a:pt x="105" y="74"/>
                  <a:pt x="106" y="75"/>
                </a:cubicBezTo>
                <a:cubicBezTo>
                  <a:pt x="106" y="75"/>
                  <a:pt x="107" y="75"/>
                  <a:pt x="107" y="74"/>
                </a:cubicBezTo>
                <a:close/>
                <a:moveTo>
                  <a:pt x="73" y="235"/>
                </a:moveTo>
                <a:cubicBezTo>
                  <a:pt x="72" y="235"/>
                  <a:pt x="71" y="235"/>
                  <a:pt x="70" y="234"/>
                </a:cubicBezTo>
                <a:cubicBezTo>
                  <a:pt x="70" y="234"/>
                  <a:pt x="70" y="234"/>
                  <a:pt x="70" y="234"/>
                </a:cubicBezTo>
                <a:cubicBezTo>
                  <a:pt x="69" y="235"/>
                  <a:pt x="68" y="234"/>
                  <a:pt x="68" y="234"/>
                </a:cubicBezTo>
                <a:cubicBezTo>
                  <a:pt x="67" y="234"/>
                  <a:pt x="66" y="234"/>
                  <a:pt x="65" y="234"/>
                </a:cubicBezTo>
                <a:cubicBezTo>
                  <a:pt x="66" y="234"/>
                  <a:pt x="67" y="234"/>
                  <a:pt x="66" y="235"/>
                </a:cubicBezTo>
                <a:cubicBezTo>
                  <a:pt x="68" y="236"/>
                  <a:pt x="70" y="237"/>
                  <a:pt x="72" y="237"/>
                </a:cubicBezTo>
                <a:cubicBezTo>
                  <a:pt x="72" y="236"/>
                  <a:pt x="73" y="236"/>
                  <a:pt x="73" y="235"/>
                </a:cubicBezTo>
                <a:close/>
                <a:moveTo>
                  <a:pt x="60" y="103"/>
                </a:moveTo>
                <a:cubicBezTo>
                  <a:pt x="60" y="104"/>
                  <a:pt x="60" y="105"/>
                  <a:pt x="60" y="106"/>
                </a:cubicBezTo>
                <a:cubicBezTo>
                  <a:pt x="61" y="106"/>
                  <a:pt x="62" y="106"/>
                  <a:pt x="63" y="106"/>
                </a:cubicBezTo>
                <a:cubicBezTo>
                  <a:pt x="63" y="105"/>
                  <a:pt x="63" y="104"/>
                  <a:pt x="63" y="103"/>
                </a:cubicBezTo>
                <a:cubicBezTo>
                  <a:pt x="62" y="103"/>
                  <a:pt x="61" y="103"/>
                  <a:pt x="60" y="103"/>
                </a:cubicBezTo>
                <a:close/>
                <a:moveTo>
                  <a:pt x="64" y="265"/>
                </a:moveTo>
                <a:cubicBezTo>
                  <a:pt x="64" y="263"/>
                  <a:pt x="64" y="262"/>
                  <a:pt x="64" y="260"/>
                </a:cubicBezTo>
                <a:cubicBezTo>
                  <a:pt x="62" y="261"/>
                  <a:pt x="61" y="261"/>
                  <a:pt x="62" y="263"/>
                </a:cubicBezTo>
                <a:cubicBezTo>
                  <a:pt x="62" y="264"/>
                  <a:pt x="62" y="264"/>
                  <a:pt x="62" y="265"/>
                </a:cubicBezTo>
                <a:cubicBezTo>
                  <a:pt x="63" y="265"/>
                  <a:pt x="64" y="265"/>
                  <a:pt x="64" y="265"/>
                </a:cubicBezTo>
                <a:close/>
                <a:moveTo>
                  <a:pt x="110" y="112"/>
                </a:moveTo>
                <a:cubicBezTo>
                  <a:pt x="112" y="111"/>
                  <a:pt x="113" y="111"/>
                  <a:pt x="114" y="110"/>
                </a:cubicBezTo>
                <a:cubicBezTo>
                  <a:pt x="114" y="110"/>
                  <a:pt x="115" y="110"/>
                  <a:pt x="115" y="110"/>
                </a:cubicBezTo>
                <a:cubicBezTo>
                  <a:pt x="115" y="109"/>
                  <a:pt x="115" y="109"/>
                  <a:pt x="115" y="108"/>
                </a:cubicBezTo>
                <a:cubicBezTo>
                  <a:pt x="113" y="108"/>
                  <a:pt x="112" y="109"/>
                  <a:pt x="110" y="109"/>
                </a:cubicBezTo>
                <a:cubicBezTo>
                  <a:pt x="110" y="110"/>
                  <a:pt x="110" y="111"/>
                  <a:pt x="110" y="112"/>
                </a:cubicBezTo>
                <a:close/>
                <a:moveTo>
                  <a:pt x="74" y="111"/>
                </a:moveTo>
                <a:cubicBezTo>
                  <a:pt x="74" y="110"/>
                  <a:pt x="74" y="109"/>
                  <a:pt x="74" y="108"/>
                </a:cubicBezTo>
                <a:cubicBezTo>
                  <a:pt x="73" y="108"/>
                  <a:pt x="72" y="108"/>
                  <a:pt x="71" y="108"/>
                </a:cubicBezTo>
                <a:cubicBezTo>
                  <a:pt x="71" y="109"/>
                  <a:pt x="71" y="110"/>
                  <a:pt x="71" y="111"/>
                </a:cubicBezTo>
                <a:cubicBezTo>
                  <a:pt x="72" y="111"/>
                  <a:pt x="73" y="111"/>
                  <a:pt x="74" y="111"/>
                </a:cubicBezTo>
                <a:close/>
                <a:moveTo>
                  <a:pt x="100" y="116"/>
                </a:moveTo>
                <a:cubicBezTo>
                  <a:pt x="101" y="117"/>
                  <a:pt x="101" y="118"/>
                  <a:pt x="101" y="118"/>
                </a:cubicBezTo>
                <a:cubicBezTo>
                  <a:pt x="103" y="118"/>
                  <a:pt x="104" y="117"/>
                  <a:pt x="106" y="117"/>
                </a:cubicBezTo>
                <a:cubicBezTo>
                  <a:pt x="106" y="117"/>
                  <a:pt x="106" y="116"/>
                  <a:pt x="106" y="116"/>
                </a:cubicBezTo>
                <a:cubicBezTo>
                  <a:pt x="106" y="116"/>
                  <a:pt x="105" y="116"/>
                  <a:pt x="104" y="116"/>
                </a:cubicBezTo>
                <a:cubicBezTo>
                  <a:pt x="103" y="116"/>
                  <a:pt x="102" y="116"/>
                  <a:pt x="100" y="116"/>
                </a:cubicBezTo>
                <a:close/>
                <a:moveTo>
                  <a:pt x="38" y="106"/>
                </a:moveTo>
                <a:cubicBezTo>
                  <a:pt x="38" y="107"/>
                  <a:pt x="38" y="108"/>
                  <a:pt x="38" y="108"/>
                </a:cubicBezTo>
                <a:cubicBezTo>
                  <a:pt x="38" y="109"/>
                  <a:pt x="38" y="109"/>
                  <a:pt x="38" y="109"/>
                </a:cubicBezTo>
                <a:cubicBezTo>
                  <a:pt x="39" y="109"/>
                  <a:pt x="40" y="110"/>
                  <a:pt x="41" y="111"/>
                </a:cubicBezTo>
                <a:cubicBezTo>
                  <a:pt x="41" y="109"/>
                  <a:pt x="41" y="108"/>
                  <a:pt x="41" y="107"/>
                </a:cubicBezTo>
                <a:cubicBezTo>
                  <a:pt x="40" y="107"/>
                  <a:pt x="39" y="106"/>
                  <a:pt x="38" y="106"/>
                </a:cubicBezTo>
                <a:close/>
                <a:moveTo>
                  <a:pt x="117" y="105"/>
                </a:moveTo>
                <a:cubicBezTo>
                  <a:pt x="118" y="105"/>
                  <a:pt x="119" y="105"/>
                  <a:pt x="120" y="104"/>
                </a:cubicBezTo>
                <a:cubicBezTo>
                  <a:pt x="120" y="104"/>
                  <a:pt x="120" y="104"/>
                  <a:pt x="120" y="104"/>
                </a:cubicBezTo>
                <a:cubicBezTo>
                  <a:pt x="120" y="103"/>
                  <a:pt x="120" y="102"/>
                  <a:pt x="120" y="101"/>
                </a:cubicBezTo>
                <a:cubicBezTo>
                  <a:pt x="119" y="102"/>
                  <a:pt x="118" y="102"/>
                  <a:pt x="117" y="103"/>
                </a:cubicBezTo>
                <a:cubicBezTo>
                  <a:pt x="117" y="104"/>
                  <a:pt x="117" y="104"/>
                  <a:pt x="117" y="105"/>
                </a:cubicBezTo>
                <a:close/>
                <a:moveTo>
                  <a:pt x="121" y="75"/>
                </a:moveTo>
                <a:cubicBezTo>
                  <a:pt x="120" y="76"/>
                  <a:pt x="119" y="77"/>
                  <a:pt x="117" y="79"/>
                </a:cubicBezTo>
                <a:cubicBezTo>
                  <a:pt x="117" y="79"/>
                  <a:pt x="117" y="79"/>
                  <a:pt x="117" y="79"/>
                </a:cubicBezTo>
                <a:cubicBezTo>
                  <a:pt x="117" y="80"/>
                  <a:pt x="117" y="80"/>
                  <a:pt x="117" y="81"/>
                </a:cubicBezTo>
                <a:cubicBezTo>
                  <a:pt x="119" y="80"/>
                  <a:pt x="120" y="79"/>
                  <a:pt x="121" y="78"/>
                </a:cubicBezTo>
                <a:cubicBezTo>
                  <a:pt x="121" y="78"/>
                  <a:pt x="121" y="77"/>
                  <a:pt x="121" y="77"/>
                </a:cubicBezTo>
                <a:cubicBezTo>
                  <a:pt x="121" y="77"/>
                  <a:pt x="121" y="76"/>
                  <a:pt x="121" y="75"/>
                </a:cubicBezTo>
                <a:close/>
                <a:moveTo>
                  <a:pt x="179" y="17"/>
                </a:moveTo>
                <a:cubicBezTo>
                  <a:pt x="180" y="16"/>
                  <a:pt x="180" y="16"/>
                  <a:pt x="180" y="16"/>
                </a:cubicBezTo>
                <a:cubicBezTo>
                  <a:pt x="180" y="15"/>
                  <a:pt x="180" y="15"/>
                  <a:pt x="181" y="14"/>
                </a:cubicBezTo>
                <a:cubicBezTo>
                  <a:pt x="181" y="14"/>
                  <a:pt x="182" y="14"/>
                  <a:pt x="182" y="14"/>
                </a:cubicBezTo>
                <a:cubicBezTo>
                  <a:pt x="183" y="14"/>
                  <a:pt x="183" y="14"/>
                  <a:pt x="183" y="15"/>
                </a:cubicBezTo>
                <a:cubicBezTo>
                  <a:pt x="183" y="14"/>
                  <a:pt x="183" y="14"/>
                  <a:pt x="183" y="14"/>
                </a:cubicBezTo>
                <a:cubicBezTo>
                  <a:pt x="182" y="13"/>
                  <a:pt x="180" y="12"/>
                  <a:pt x="178" y="12"/>
                </a:cubicBezTo>
                <a:cubicBezTo>
                  <a:pt x="178" y="13"/>
                  <a:pt x="179" y="15"/>
                  <a:pt x="179" y="17"/>
                </a:cubicBezTo>
                <a:close/>
                <a:moveTo>
                  <a:pt x="134" y="15"/>
                </a:moveTo>
                <a:cubicBezTo>
                  <a:pt x="133" y="14"/>
                  <a:pt x="133" y="14"/>
                  <a:pt x="133" y="12"/>
                </a:cubicBezTo>
                <a:cubicBezTo>
                  <a:pt x="132" y="14"/>
                  <a:pt x="131" y="15"/>
                  <a:pt x="129" y="15"/>
                </a:cubicBezTo>
                <a:cubicBezTo>
                  <a:pt x="129" y="16"/>
                  <a:pt x="130" y="16"/>
                  <a:pt x="130" y="17"/>
                </a:cubicBezTo>
                <a:cubicBezTo>
                  <a:pt x="131" y="17"/>
                  <a:pt x="131" y="17"/>
                  <a:pt x="131" y="17"/>
                </a:cubicBezTo>
                <a:cubicBezTo>
                  <a:pt x="132" y="16"/>
                  <a:pt x="132" y="16"/>
                  <a:pt x="133" y="16"/>
                </a:cubicBezTo>
                <a:cubicBezTo>
                  <a:pt x="134" y="16"/>
                  <a:pt x="134" y="16"/>
                  <a:pt x="134" y="15"/>
                </a:cubicBezTo>
                <a:close/>
                <a:moveTo>
                  <a:pt x="84" y="257"/>
                </a:moveTo>
                <a:cubicBezTo>
                  <a:pt x="84" y="257"/>
                  <a:pt x="84" y="257"/>
                  <a:pt x="85" y="257"/>
                </a:cubicBezTo>
                <a:cubicBezTo>
                  <a:pt x="85" y="257"/>
                  <a:pt x="85" y="257"/>
                  <a:pt x="85" y="257"/>
                </a:cubicBezTo>
                <a:cubicBezTo>
                  <a:pt x="86" y="258"/>
                  <a:pt x="87" y="258"/>
                  <a:pt x="88" y="258"/>
                </a:cubicBezTo>
                <a:cubicBezTo>
                  <a:pt x="88" y="257"/>
                  <a:pt x="88" y="256"/>
                  <a:pt x="88" y="255"/>
                </a:cubicBezTo>
                <a:cubicBezTo>
                  <a:pt x="87" y="255"/>
                  <a:pt x="87" y="255"/>
                  <a:pt x="86" y="255"/>
                </a:cubicBezTo>
                <a:cubicBezTo>
                  <a:pt x="86" y="255"/>
                  <a:pt x="86" y="255"/>
                  <a:pt x="86" y="255"/>
                </a:cubicBezTo>
                <a:cubicBezTo>
                  <a:pt x="85" y="256"/>
                  <a:pt x="85" y="256"/>
                  <a:pt x="84" y="256"/>
                </a:cubicBezTo>
                <a:cubicBezTo>
                  <a:pt x="84" y="256"/>
                  <a:pt x="83" y="256"/>
                  <a:pt x="83" y="256"/>
                </a:cubicBezTo>
                <a:cubicBezTo>
                  <a:pt x="83" y="257"/>
                  <a:pt x="84" y="257"/>
                  <a:pt x="84" y="257"/>
                </a:cubicBezTo>
                <a:close/>
                <a:moveTo>
                  <a:pt x="140" y="9"/>
                </a:moveTo>
                <a:cubicBezTo>
                  <a:pt x="139" y="10"/>
                  <a:pt x="138" y="10"/>
                  <a:pt x="137" y="10"/>
                </a:cubicBezTo>
                <a:cubicBezTo>
                  <a:pt x="136" y="10"/>
                  <a:pt x="136" y="11"/>
                  <a:pt x="136" y="11"/>
                </a:cubicBezTo>
                <a:cubicBezTo>
                  <a:pt x="136" y="12"/>
                  <a:pt x="135" y="12"/>
                  <a:pt x="135" y="12"/>
                </a:cubicBezTo>
                <a:cubicBezTo>
                  <a:pt x="135" y="13"/>
                  <a:pt x="135" y="13"/>
                  <a:pt x="135" y="14"/>
                </a:cubicBezTo>
                <a:cubicBezTo>
                  <a:pt x="135" y="14"/>
                  <a:pt x="136" y="14"/>
                  <a:pt x="136" y="14"/>
                </a:cubicBezTo>
                <a:cubicBezTo>
                  <a:pt x="138" y="12"/>
                  <a:pt x="139" y="11"/>
                  <a:pt x="140" y="9"/>
                </a:cubicBezTo>
                <a:close/>
                <a:moveTo>
                  <a:pt x="144" y="86"/>
                </a:moveTo>
                <a:cubicBezTo>
                  <a:pt x="144" y="86"/>
                  <a:pt x="144" y="86"/>
                  <a:pt x="144" y="86"/>
                </a:cubicBezTo>
                <a:cubicBezTo>
                  <a:pt x="145" y="85"/>
                  <a:pt x="147" y="84"/>
                  <a:pt x="148" y="83"/>
                </a:cubicBezTo>
                <a:cubicBezTo>
                  <a:pt x="148" y="83"/>
                  <a:pt x="148" y="83"/>
                  <a:pt x="148" y="83"/>
                </a:cubicBezTo>
                <a:cubicBezTo>
                  <a:pt x="148" y="82"/>
                  <a:pt x="148" y="81"/>
                  <a:pt x="148" y="81"/>
                </a:cubicBezTo>
                <a:cubicBezTo>
                  <a:pt x="147" y="82"/>
                  <a:pt x="146" y="83"/>
                  <a:pt x="144" y="84"/>
                </a:cubicBezTo>
                <a:cubicBezTo>
                  <a:pt x="144" y="84"/>
                  <a:pt x="144" y="84"/>
                  <a:pt x="144" y="84"/>
                </a:cubicBezTo>
                <a:cubicBezTo>
                  <a:pt x="144" y="85"/>
                  <a:pt x="144" y="85"/>
                  <a:pt x="144" y="86"/>
                </a:cubicBezTo>
                <a:close/>
                <a:moveTo>
                  <a:pt x="172" y="20"/>
                </a:moveTo>
                <a:cubicBezTo>
                  <a:pt x="172" y="20"/>
                  <a:pt x="172" y="20"/>
                  <a:pt x="172" y="20"/>
                </a:cubicBezTo>
                <a:cubicBezTo>
                  <a:pt x="172" y="19"/>
                  <a:pt x="172" y="19"/>
                  <a:pt x="172" y="18"/>
                </a:cubicBezTo>
                <a:cubicBezTo>
                  <a:pt x="171" y="18"/>
                  <a:pt x="171" y="18"/>
                  <a:pt x="171" y="17"/>
                </a:cubicBezTo>
                <a:cubicBezTo>
                  <a:pt x="170" y="17"/>
                  <a:pt x="169" y="17"/>
                  <a:pt x="167" y="16"/>
                </a:cubicBezTo>
                <a:cubicBezTo>
                  <a:pt x="167" y="16"/>
                  <a:pt x="167" y="16"/>
                  <a:pt x="167" y="16"/>
                </a:cubicBezTo>
                <a:cubicBezTo>
                  <a:pt x="168" y="18"/>
                  <a:pt x="170" y="19"/>
                  <a:pt x="172" y="20"/>
                </a:cubicBezTo>
                <a:close/>
                <a:moveTo>
                  <a:pt x="31" y="81"/>
                </a:moveTo>
                <a:cubicBezTo>
                  <a:pt x="31" y="80"/>
                  <a:pt x="31" y="79"/>
                  <a:pt x="31" y="79"/>
                </a:cubicBezTo>
                <a:cubicBezTo>
                  <a:pt x="30" y="77"/>
                  <a:pt x="29" y="76"/>
                  <a:pt x="29" y="74"/>
                </a:cubicBezTo>
                <a:cubicBezTo>
                  <a:pt x="29" y="74"/>
                  <a:pt x="29" y="74"/>
                  <a:pt x="29" y="74"/>
                </a:cubicBezTo>
                <a:cubicBezTo>
                  <a:pt x="28" y="75"/>
                  <a:pt x="28" y="77"/>
                  <a:pt x="28" y="78"/>
                </a:cubicBezTo>
                <a:cubicBezTo>
                  <a:pt x="28" y="78"/>
                  <a:pt x="28" y="78"/>
                  <a:pt x="28" y="78"/>
                </a:cubicBezTo>
                <a:cubicBezTo>
                  <a:pt x="29" y="79"/>
                  <a:pt x="30" y="80"/>
                  <a:pt x="31" y="81"/>
                </a:cubicBezTo>
                <a:close/>
                <a:moveTo>
                  <a:pt x="63" y="70"/>
                </a:moveTo>
                <a:cubicBezTo>
                  <a:pt x="63" y="69"/>
                  <a:pt x="63" y="69"/>
                  <a:pt x="62" y="68"/>
                </a:cubicBezTo>
                <a:cubicBezTo>
                  <a:pt x="62" y="68"/>
                  <a:pt x="62" y="67"/>
                  <a:pt x="63" y="67"/>
                </a:cubicBezTo>
                <a:cubicBezTo>
                  <a:pt x="63" y="67"/>
                  <a:pt x="63" y="66"/>
                  <a:pt x="63" y="66"/>
                </a:cubicBezTo>
                <a:cubicBezTo>
                  <a:pt x="62" y="66"/>
                  <a:pt x="62" y="66"/>
                  <a:pt x="61" y="66"/>
                </a:cubicBezTo>
                <a:cubicBezTo>
                  <a:pt x="60" y="66"/>
                  <a:pt x="60" y="66"/>
                  <a:pt x="60" y="67"/>
                </a:cubicBezTo>
                <a:cubicBezTo>
                  <a:pt x="60" y="68"/>
                  <a:pt x="60" y="69"/>
                  <a:pt x="60" y="70"/>
                </a:cubicBezTo>
                <a:cubicBezTo>
                  <a:pt x="61" y="70"/>
                  <a:pt x="62" y="70"/>
                  <a:pt x="63" y="70"/>
                </a:cubicBezTo>
                <a:close/>
                <a:moveTo>
                  <a:pt x="64" y="174"/>
                </a:moveTo>
                <a:cubicBezTo>
                  <a:pt x="64" y="174"/>
                  <a:pt x="64" y="174"/>
                  <a:pt x="65" y="174"/>
                </a:cubicBezTo>
                <a:cubicBezTo>
                  <a:pt x="64" y="174"/>
                  <a:pt x="64" y="174"/>
                  <a:pt x="64" y="173"/>
                </a:cubicBezTo>
                <a:cubicBezTo>
                  <a:pt x="64" y="172"/>
                  <a:pt x="64" y="170"/>
                  <a:pt x="64" y="168"/>
                </a:cubicBezTo>
                <a:cubicBezTo>
                  <a:pt x="64" y="168"/>
                  <a:pt x="64" y="168"/>
                  <a:pt x="64" y="167"/>
                </a:cubicBezTo>
                <a:cubicBezTo>
                  <a:pt x="64" y="166"/>
                  <a:pt x="64" y="166"/>
                  <a:pt x="63" y="166"/>
                </a:cubicBezTo>
                <a:cubicBezTo>
                  <a:pt x="62" y="169"/>
                  <a:pt x="63" y="172"/>
                  <a:pt x="64" y="174"/>
                </a:cubicBezTo>
                <a:close/>
                <a:moveTo>
                  <a:pt x="131" y="69"/>
                </a:moveTo>
                <a:cubicBezTo>
                  <a:pt x="130" y="68"/>
                  <a:pt x="129" y="69"/>
                  <a:pt x="128" y="69"/>
                </a:cubicBezTo>
                <a:cubicBezTo>
                  <a:pt x="128" y="70"/>
                  <a:pt x="127" y="70"/>
                  <a:pt x="127" y="70"/>
                </a:cubicBezTo>
                <a:cubicBezTo>
                  <a:pt x="127" y="70"/>
                  <a:pt x="127" y="71"/>
                  <a:pt x="127" y="71"/>
                </a:cubicBezTo>
                <a:cubicBezTo>
                  <a:pt x="127" y="71"/>
                  <a:pt x="127" y="72"/>
                  <a:pt x="127" y="73"/>
                </a:cubicBezTo>
                <a:cubicBezTo>
                  <a:pt x="128" y="72"/>
                  <a:pt x="129" y="71"/>
                  <a:pt x="131" y="70"/>
                </a:cubicBezTo>
                <a:cubicBezTo>
                  <a:pt x="131" y="69"/>
                  <a:pt x="131" y="69"/>
                  <a:pt x="131" y="69"/>
                </a:cubicBezTo>
                <a:close/>
                <a:moveTo>
                  <a:pt x="85" y="209"/>
                </a:moveTo>
                <a:cubicBezTo>
                  <a:pt x="85" y="209"/>
                  <a:pt x="85" y="209"/>
                  <a:pt x="85" y="209"/>
                </a:cubicBezTo>
                <a:cubicBezTo>
                  <a:pt x="85" y="210"/>
                  <a:pt x="85" y="210"/>
                  <a:pt x="85" y="210"/>
                </a:cubicBezTo>
                <a:cubicBezTo>
                  <a:pt x="85" y="210"/>
                  <a:pt x="85" y="210"/>
                  <a:pt x="86" y="210"/>
                </a:cubicBezTo>
                <a:cubicBezTo>
                  <a:pt x="86" y="209"/>
                  <a:pt x="87" y="209"/>
                  <a:pt x="88" y="210"/>
                </a:cubicBezTo>
                <a:cubicBezTo>
                  <a:pt x="88" y="210"/>
                  <a:pt x="88" y="210"/>
                  <a:pt x="88" y="211"/>
                </a:cubicBezTo>
                <a:cubicBezTo>
                  <a:pt x="88" y="212"/>
                  <a:pt x="88" y="213"/>
                  <a:pt x="88" y="214"/>
                </a:cubicBezTo>
                <a:cubicBezTo>
                  <a:pt x="88" y="215"/>
                  <a:pt x="88" y="216"/>
                  <a:pt x="88" y="217"/>
                </a:cubicBezTo>
                <a:cubicBezTo>
                  <a:pt x="88" y="214"/>
                  <a:pt x="89" y="211"/>
                  <a:pt x="89" y="208"/>
                </a:cubicBezTo>
                <a:cubicBezTo>
                  <a:pt x="88" y="208"/>
                  <a:pt x="86" y="208"/>
                  <a:pt x="85" y="209"/>
                </a:cubicBezTo>
                <a:close/>
                <a:moveTo>
                  <a:pt x="50" y="69"/>
                </a:moveTo>
                <a:cubicBezTo>
                  <a:pt x="51" y="69"/>
                  <a:pt x="52" y="69"/>
                  <a:pt x="53" y="69"/>
                </a:cubicBezTo>
                <a:cubicBezTo>
                  <a:pt x="53" y="68"/>
                  <a:pt x="53" y="67"/>
                  <a:pt x="52" y="66"/>
                </a:cubicBezTo>
                <a:cubicBezTo>
                  <a:pt x="52" y="66"/>
                  <a:pt x="51" y="66"/>
                  <a:pt x="50" y="66"/>
                </a:cubicBezTo>
                <a:cubicBezTo>
                  <a:pt x="50" y="67"/>
                  <a:pt x="50" y="68"/>
                  <a:pt x="50" y="69"/>
                </a:cubicBezTo>
                <a:close/>
                <a:moveTo>
                  <a:pt x="132" y="97"/>
                </a:moveTo>
                <a:cubicBezTo>
                  <a:pt x="134" y="97"/>
                  <a:pt x="135" y="96"/>
                  <a:pt x="136" y="95"/>
                </a:cubicBezTo>
                <a:cubicBezTo>
                  <a:pt x="136" y="95"/>
                  <a:pt x="136" y="95"/>
                  <a:pt x="136" y="95"/>
                </a:cubicBezTo>
                <a:cubicBezTo>
                  <a:pt x="136" y="94"/>
                  <a:pt x="136" y="94"/>
                  <a:pt x="136" y="93"/>
                </a:cubicBezTo>
                <a:cubicBezTo>
                  <a:pt x="135" y="93"/>
                  <a:pt x="134" y="94"/>
                  <a:pt x="133" y="95"/>
                </a:cubicBezTo>
                <a:cubicBezTo>
                  <a:pt x="133" y="95"/>
                  <a:pt x="133" y="95"/>
                  <a:pt x="133" y="95"/>
                </a:cubicBezTo>
                <a:cubicBezTo>
                  <a:pt x="132" y="96"/>
                  <a:pt x="132" y="96"/>
                  <a:pt x="132" y="97"/>
                </a:cubicBezTo>
                <a:close/>
                <a:moveTo>
                  <a:pt x="176" y="11"/>
                </a:moveTo>
                <a:cubicBezTo>
                  <a:pt x="176" y="11"/>
                  <a:pt x="175" y="10"/>
                  <a:pt x="174" y="10"/>
                </a:cubicBezTo>
                <a:cubicBezTo>
                  <a:pt x="174" y="11"/>
                  <a:pt x="174" y="11"/>
                  <a:pt x="175" y="11"/>
                </a:cubicBezTo>
                <a:cubicBezTo>
                  <a:pt x="175" y="13"/>
                  <a:pt x="176" y="15"/>
                  <a:pt x="175" y="17"/>
                </a:cubicBezTo>
                <a:cubicBezTo>
                  <a:pt x="175" y="18"/>
                  <a:pt x="176" y="18"/>
                  <a:pt x="176" y="18"/>
                </a:cubicBezTo>
                <a:cubicBezTo>
                  <a:pt x="176" y="16"/>
                  <a:pt x="176" y="13"/>
                  <a:pt x="176" y="11"/>
                </a:cubicBezTo>
                <a:close/>
                <a:moveTo>
                  <a:pt x="171" y="9"/>
                </a:moveTo>
                <a:cubicBezTo>
                  <a:pt x="171" y="12"/>
                  <a:pt x="172" y="14"/>
                  <a:pt x="174" y="16"/>
                </a:cubicBezTo>
                <a:cubicBezTo>
                  <a:pt x="174" y="16"/>
                  <a:pt x="174" y="16"/>
                  <a:pt x="174" y="16"/>
                </a:cubicBezTo>
                <a:cubicBezTo>
                  <a:pt x="174" y="13"/>
                  <a:pt x="173" y="11"/>
                  <a:pt x="172" y="10"/>
                </a:cubicBezTo>
                <a:cubicBezTo>
                  <a:pt x="172" y="9"/>
                  <a:pt x="171" y="9"/>
                  <a:pt x="171" y="9"/>
                </a:cubicBezTo>
                <a:close/>
                <a:moveTo>
                  <a:pt x="89" y="111"/>
                </a:moveTo>
                <a:cubicBezTo>
                  <a:pt x="90" y="111"/>
                  <a:pt x="91" y="111"/>
                  <a:pt x="92" y="111"/>
                </a:cubicBezTo>
                <a:cubicBezTo>
                  <a:pt x="92" y="110"/>
                  <a:pt x="92" y="109"/>
                  <a:pt x="92" y="108"/>
                </a:cubicBezTo>
                <a:cubicBezTo>
                  <a:pt x="91" y="108"/>
                  <a:pt x="90" y="108"/>
                  <a:pt x="89" y="108"/>
                </a:cubicBezTo>
                <a:cubicBezTo>
                  <a:pt x="89" y="109"/>
                  <a:pt x="89" y="110"/>
                  <a:pt x="89" y="111"/>
                </a:cubicBezTo>
                <a:close/>
                <a:moveTo>
                  <a:pt x="65" y="109"/>
                </a:moveTo>
                <a:cubicBezTo>
                  <a:pt x="66" y="110"/>
                  <a:pt x="68" y="110"/>
                  <a:pt x="69" y="110"/>
                </a:cubicBezTo>
                <a:cubicBezTo>
                  <a:pt x="69" y="109"/>
                  <a:pt x="69" y="109"/>
                  <a:pt x="69" y="108"/>
                </a:cubicBezTo>
                <a:cubicBezTo>
                  <a:pt x="68" y="108"/>
                  <a:pt x="66" y="108"/>
                  <a:pt x="65" y="108"/>
                </a:cubicBezTo>
                <a:cubicBezTo>
                  <a:pt x="65" y="108"/>
                  <a:pt x="65" y="109"/>
                  <a:pt x="65" y="109"/>
                </a:cubicBezTo>
                <a:close/>
                <a:moveTo>
                  <a:pt x="74" y="66"/>
                </a:moveTo>
                <a:cubicBezTo>
                  <a:pt x="73" y="66"/>
                  <a:pt x="72" y="66"/>
                  <a:pt x="71" y="66"/>
                </a:cubicBezTo>
                <a:cubicBezTo>
                  <a:pt x="71" y="67"/>
                  <a:pt x="71" y="68"/>
                  <a:pt x="71" y="69"/>
                </a:cubicBezTo>
                <a:cubicBezTo>
                  <a:pt x="72" y="69"/>
                  <a:pt x="73" y="69"/>
                  <a:pt x="75" y="69"/>
                </a:cubicBezTo>
                <a:cubicBezTo>
                  <a:pt x="75" y="68"/>
                  <a:pt x="75" y="67"/>
                  <a:pt x="74" y="66"/>
                </a:cubicBezTo>
                <a:close/>
                <a:moveTo>
                  <a:pt x="65" y="106"/>
                </a:moveTo>
                <a:cubicBezTo>
                  <a:pt x="66" y="106"/>
                  <a:pt x="68" y="106"/>
                  <a:pt x="69" y="106"/>
                </a:cubicBezTo>
                <a:cubicBezTo>
                  <a:pt x="69" y="106"/>
                  <a:pt x="69" y="106"/>
                  <a:pt x="69" y="105"/>
                </a:cubicBezTo>
                <a:cubicBezTo>
                  <a:pt x="68" y="105"/>
                  <a:pt x="66" y="104"/>
                  <a:pt x="65" y="104"/>
                </a:cubicBezTo>
                <a:cubicBezTo>
                  <a:pt x="65" y="105"/>
                  <a:pt x="65" y="106"/>
                  <a:pt x="65" y="106"/>
                </a:cubicBezTo>
                <a:close/>
                <a:moveTo>
                  <a:pt x="92" y="255"/>
                </a:moveTo>
                <a:cubicBezTo>
                  <a:pt x="92" y="255"/>
                  <a:pt x="92" y="256"/>
                  <a:pt x="92" y="256"/>
                </a:cubicBezTo>
                <a:cubicBezTo>
                  <a:pt x="92" y="256"/>
                  <a:pt x="92" y="257"/>
                  <a:pt x="92" y="257"/>
                </a:cubicBezTo>
                <a:cubicBezTo>
                  <a:pt x="92" y="258"/>
                  <a:pt x="92" y="258"/>
                  <a:pt x="91" y="258"/>
                </a:cubicBezTo>
                <a:cubicBezTo>
                  <a:pt x="91" y="258"/>
                  <a:pt x="90" y="258"/>
                  <a:pt x="90" y="257"/>
                </a:cubicBezTo>
                <a:cubicBezTo>
                  <a:pt x="90" y="257"/>
                  <a:pt x="90" y="257"/>
                  <a:pt x="90" y="256"/>
                </a:cubicBezTo>
                <a:cubicBezTo>
                  <a:pt x="90" y="256"/>
                  <a:pt x="90" y="255"/>
                  <a:pt x="90" y="255"/>
                </a:cubicBezTo>
                <a:cubicBezTo>
                  <a:pt x="90" y="255"/>
                  <a:pt x="89" y="255"/>
                  <a:pt x="89" y="255"/>
                </a:cubicBezTo>
                <a:cubicBezTo>
                  <a:pt x="89" y="256"/>
                  <a:pt x="90" y="257"/>
                  <a:pt x="90" y="258"/>
                </a:cubicBezTo>
                <a:cubicBezTo>
                  <a:pt x="91" y="258"/>
                  <a:pt x="93" y="258"/>
                  <a:pt x="94" y="258"/>
                </a:cubicBezTo>
                <a:cubicBezTo>
                  <a:pt x="94" y="257"/>
                  <a:pt x="94" y="256"/>
                  <a:pt x="93" y="255"/>
                </a:cubicBezTo>
                <a:cubicBezTo>
                  <a:pt x="93" y="255"/>
                  <a:pt x="93" y="255"/>
                  <a:pt x="92" y="255"/>
                </a:cubicBezTo>
                <a:close/>
                <a:moveTo>
                  <a:pt x="174" y="98"/>
                </a:moveTo>
                <a:cubicBezTo>
                  <a:pt x="175" y="98"/>
                  <a:pt x="175" y="98"/>
                  <a:pt x="176" y="97"/>
                </a:cubicBezTo>
                <a:cubicBezTo>
                  <a:pt x="177" y="95"/>
                  <a:pt x="179" y="92"/>
                  <a:pt x="180" y="90"/>
                </a:cubicBezTo>
                <a:cubicBezTo>
                  <a:pt x="180" y="90"/>
                  <a:pt x="180" y="90"/>
                  <a:pt x="180" y="90"/>
                </a:cubicBezTo>
                <a:cubicBezTo>
                  <a:pt x="180" y="90"/>
                  <a:pt x="180" y="90"/>
                  <a:pt x="180" y="90"/>
                </a:cubicBezTo>
                <a:cubicBezTo>
                  <a:pt x="178" y="92"/>
                  <a:pt x="176" y="95"/>
                  <a:pt x="174" y="98"/>
                </a:cubicBezTo>
                <a:close/>
                <a:moveTo>
                  <a:pt x="105" y="35"/>
                </a:moveTo>
                <a:cubicBezTo>
                  <a:pt x="108" y="34"/>
                  <a:pt x="111" y="32"/>
                  <a:pt x="111" y="31"/>
                </a:cubicBezTo>
                <a:cubicBezTo>
                  <a:pt x="111" y="30"/>
                  <a:pt x="111" y="30"/>
                  <a:pt x="110" y="31"/>
                </a:cubicBezTo>
                <a:cubicBezTo>
                  <a:pt x="109" y="31"/>
                  <a:pt x="109" y="31"/>
                  <a:pt x="108" y="32"/>
                </a:cubicBezTo>
                <a:cubicBezTo>
                  <a:pt x="107" y="33"/>
                  <a:pt x="106" y="34"/>
                  <a:pt x="105" y="35"/>
                </a:cubicBezTo>
                <a:close/>
                <a:moveTo>
                  <a:pt x="97" y="119"/>
                </a:moveTo>
                <a:cubicBezTo>
                  <a:pt x="97" y="118"/>
                  <a:pt x="97" y="117"/>
                  <a:pt x="97" y="117"/>
                </a:cubicBezTo>
                <a:cubicBezTo>
                  <a:pt x="96" y="117"/>
                  <a:pt x="95" y="117"/>
                  <a:pt x="93" y="117"/>
                </a:cubicBezTo>
                <a:cubicBezTo>
                  <a:pt x="93" y="118"/>
                  <a:pt x="93" y="119"/>
                  <a:pt x="93" y="119"/>
                </a:cubicBezTo>
                <a:cubicBezTo>
                  <a:pt x="95" y="119"/>
                  <a:pt x="96" y="119"/>
                  <a:pt x="97" y="119"/>
                </a:cubicBezTo>
                <a:close/>
                <a:moveTo>
                  <a:pt x="159" y="82"/>
                </a:moveTo>
                <a:cubicBezTo>
                  <a:pt x="158" y="82"/>
                  <a:pt x="158" y="82"/>
                  <a:pt x="158" y="82"/>
                </a:cubicBezTo>
                <a:cubicBezTo>
                  <a:pt x="157" y="83"/>
                  <a:pt x="156" y="84"/>
                  <a:pt x="155" y="86"/>
                </a:cubicBezTo>
                <a:cubicBezTo>
                  <a:pt x="155" y="86"/>
                  <a:pt x="154" y="87"/>
                  <a:pt x="154" y="88"/>
                </a:cubicBezTo>
                <a:cubicBezTo>
                  <a:pt x="154" y="88"/>
                  <a:pt x="155" y="88"/>
                  <a:pt x="155" y="88"/>
                </a:cubicBezTo>
                <a:cubicBezTo>
                  <a:pt x="156" y="87"/>
                  <a:pt x="157" y="86"/>
                  <a:pt x="158" y="85"/>
                </a:cubicBezTo>
                <a:cubicBezTo>
                  <a:pt x="158" y="84"/>
                  <a:pt x="158" y="84"/>
                  <a:pt x="158" y="84"/>
                </a:cubicBezTo>
                <a:cubicBezTo>
                  <a:pt x="158" y="83"/>
                  <a:pt x="158" y="83"/>
                  <a:pt x="159" y="82"/>
                </a:cubicBezTo>
                <a:close/>
                <a:moveTo>
                  <a:pt x="163" y="68"/>
                </a:moveTo>
                <a:cubicBezTo>
                  <a:pt x="162" y="68"/>
                  <a:pt x="162" y="68"/>
                  <a:pt x="161" y="68"/>
                </a:cubicBezTo>
                <a:cubicBezTo>
                  <a:pt x="161" y="70"/>
                  <a:pt x="161" y="71"/>
                  <a:pt x="161" y="73"/>
                </a:cubicBezTo>
                <a:cubicBezTo>
                  <a:pt x="162" y="72"/>
                  <a:pt x="163" y="70"/>
                  <a:pt x="163" y="68"/>
                </a:cubicBezTo>
                <a:close/>
                <a:moveTo>
                  <a:pt x="157" y="13"/>
                </a:moveTo>
                <a:cubicBezTo>
                  <a:pt x="159" y="13"/>
                  <a:pt x="160" y="12"/>
                  <a:pt x="162" y="12"/>
                </a:cubicBezTo>
                <a:cubicBezTo>
                  <a:pt x="162" y="11"/>
                  <a:pt x="162" y="11"/>
                  <a:pt x="161" y="11"/>
                </a:cubicBezTo>
                <a:cubicBezTo>
                  <a:pt x="160" y="11"/>
                  <a:pt x="159" y="11"/>
                  <a:pt x="157" y="11"/>
                </a:cubicBezTo>
                <a:cubicBezTo>
                  <a:pt x="157" y="11"/>
                  <a:pt x="157" y="12"/>
                  <a:pt x="157" y="13"/>
                </a:cubicBezTo>
                <a:close/>
                <a:moveTo>
                  <a:pt x="56" y="222"/>
                </a:moveTo>
                <a:cubicBezTo>
                  <a:pt x="56" y="226"/>
                  <a:pt x="57" y="228"/>
                  <a:pt x="59" y="231"/>
                </a:cubicBezTo>
                <a:cubicBezTo>
                  <a:pt x="60" y="231"/>
                  <a:pt x="61" y="232"/>
                  <a:pt x="61" y="232"/>
                </a:cubicBezTo>
                <a:cubicBezTo>
                  <a:pt x="62" y="233"/>
                  <a:pt x="63" y="233"/>
                  <a:pt x="64" y="234"/>
                </a:cubicBezTo>
                <a:cubicBezTo>
                  <a:pt x="64" y="233"/>
                  <a:pt x="64" y="233"/>
                  <a:pt x="63" y="232"/>
                </a:cubicBezTo>
                <a:cubicBezTo>
                  <a:pt x="62" y="232"/>
                  <a:pt x="61" y="231"/>
                  <a:pt x="61" y="231"/>
                </a:cubicBezTo>
                <a:cubicBezTo>
                  <a:pt x="59" y="230"/>
                  <a:pt x="58" y="228"/>
                  <a:pt x="57" y="227"/>
                </a:cubicBezTo>
                <a:cubicBezTo>
                  <a:pt x="57" y="226"/>
                  <a:pt x="57" y="225"/>
                  <a:pt x="57" y="225"/>
                </a:cubicBezTo>
                <a:cubicBezTo>
                  <a:pt x="57" y="224"/>
                  <a:pt x="57" y="223"/>
                  <a:pt x="57" y="223"/>
                </a:cubicBezTo>
                <a:cubicBezTo>
                  <a:pt x="57" y="223"/>
                  <a:pt x="57" y="222"/>
                  <a:pt x="56" y="222"/>
                </a:cubicBezTo>
                <a:close/>
                <a:moveTo>
                  <a:pt x="185" y="30"/>
                </a:moveTo>
                <a:cubicBezTo>
                  <a:pt x="185" y="30"/>
                  <a:pt x="185" y="30"/>
                  <a:pt x="185" y="30"/>
                </a:cubicBezTo>
                <a:cubicBezTo>
                  <a:pt x="185" y="30"/>
                  <a:pt x="185" y="30"/>
                  <a:pt x="185" y="30"/>
                </a:cubicBezTo>
                <a:cubicBezTo>
                  <a:pt x="187" y="34"/>
                  <a:pt x="188" y="37"/>
                  <a:pt x="189" y="41"/>
                </a:cubicBezTo>
                <a:cubicBezTo>
                  <a:pt x="189" y="41"/>
                  <a:pt x="189" y="41"/>
                  <a:pt x="189" y="42"/>
                </a:cubicBezTo>
                <a:cubicBezTo>
                  <a:pt x="190" y="42"/>
                  <a:pt x="190" y="42"/>
                  <a:pt x="190" y="42"/>
                </a:cubicBezTo>
                <a:cubicBezTo>
                  <a:pt x="190" y="42"/>
                  <a:pt x="190" y="42"/>
                  <a:pt x="190" y="42"/>
                </a:cubicBezTo>
                <a:cubicBezTo>
                  <a:pt x="189" y="40"/>
                  <a:pt x="188" y="37"/>
                  <a:pt x="188" y="35"/>
                </a:cubicBezTo>
                <a:cubicBezTo>
                  <a:pt x="188" y="34"/>
                  <a:pt x="187" y="32"/>
                  <a:pt x="186" y="31"/>
                </a:cubicBezTo>
                <a:cubicBezTo>
                  <a:pt x="186" y="31"/>
                  <a:pt x="185" y="30"/>
                  <a:pt x="185" y="30"/>
                </a:cubicBezTo>
                <a:close/>
                <a:moveTo>
                  <a:pt x="153" y="7"/>
                </a:moveTo>
                <a:cubicBezTo>
                  <a:pt x="152" y="7"/>
                  <a:pt x="150" y="7"/>
                  <a:pt x="149" y="6"/>
                </a:cubicBezTo>
                <a:cubicBezTo>
                  <a:pt x="149" y="7"/>
                  <a:pt x="149" y="8"/>
                  <a:pt x="149" y="8"/>
                </a:cubicBezTo>
                <a:cubicBezTo>
                  <a:pt x="150" y="8"/>
                  <a:pt x="151" y="8"/>
                  <a:pt x="151" y="10"/>
                </a:cubicBezTo>
                <a:cubicBezTo>
                  <a:pt x="151" y="10"/>
                  <a:pt x="152" y="9"/>
                  <a:pt x="152" y="9"/>
                </a:cubicBezTo>
                <a:cubicBezTo>
                  <a:pt x="152" y="9"/>
                  <a:pt x="153" y="8"/>
                  <a:pt x="153" y="7"/>
                </a:cubicBezTo>
                <a:close/>
                <a:moveTo>
                  <a:pt x="133" y="92"/>
                </a:moveTo>
                <a:cubicBezTo>
                  <a:pt x="134" y="92"/>
                  <a:pt x="135" y="91"/>
                  <a:pt x="136" y="91"/>
                </a:cubicBezTo>
                <a:cubicBezTo>
                  <a:pt x="136" y="91"/>
                  <a:pt x="136" y="91"/>
                  <a:pt x="136" y="91"/>
                </a:cubicBezTo>
                <a:cubicBezTo>
                  <a:pt x="136" y="90"/>
                  <a:pt x="136" y="90"/>
                  <a:pt x="136" y="89"/>
                </a:cubicBezTo>
                <a:cubicBezTo>
                  <a:pt x="135" y="89"/>
                  <a:pt x="134" y="90"/>
                  <a:pt x="133" y="90"/>
                </a:cubicBezTo>
                <a:cubicBezTo>
                  <a:pt x="133" y="91"/>
                  <a:pt x="133" y="91"/>
                  <a:pt x="133" y="92"/>
                </a:cubicBezTo>
                <a:close/>
                <a:moveTo>
                  <a:pt x="180" y="19"/>
                </a:moveTo>
                <a:cubicBezTo>
                  <a:pt x="181" y="21"/>
                  <a:pt x="181" y="22"/>
                  <a:pt x="183" y="23"/>
                </a:cubicBezTo>
                <a:cubicBezTo>
                  <a:pt x="183" y="22"/>
                  <a:pt x="183" y="21"/>
                  <a:pt x="183" y="19"/>
                </a:cubicBezTo>
                <a:cubicBezTo>
                  <a:pt x="183" y="19"/>
                  <a:pt x="182" y="19"/>
                  <a:pt x="182" y="19"/>
                </a:cubicBezTo>
                <a:cubicBezTo>
                  <a:pt x="181" y="19"/>
                  <a:pt x="181" y="19"/>
                  <a:pt x="180" y="19"/>
                </a:cubicBezTo>
                <a:close/>
                <a:moveTo>
                  <a:pt x="115" y="100"/>
                </a:moveTo>
                <a:cubicBezTo>
                  <a:pt x="113" y="101"/>
                  <a:pt x="112" y="101"/>
                  <a:pt x="110" y="102"/>
                </a:cubicBezTo>
                <a:cubicBezTo>
                  <a:pt x="110" y="102"/>
                  <a:pt x="110" y="103"/>
                  <a:pt x="110" y="103"/>
                </a:cubicBezTo>
                <a:cubicBezTo>
                  <a:pt x="112" y="103"/>
                  <a:pt x="113" y="102"/>
                  <a:pt x="115" y="102"/>
                </a:cubicBezTo>
                <a:cubicBezTo>
                  <a:pt x="115" y="101"/>
                  <a:pt x="115" y="101"/>
                  <a:pt x="115" y="100"/>
                </a:cubicBezTo>
                <a:close/>
                <a:moveTo>
                  <a:pt x="92" y="221"/>
                </a:moveTo>
                <a:cubicBezTo>
                  <a:pt x="92" y="216"/>
                  <a:pt x="92" y="212"/>
                  <a:pt x="92" y="207"/>
                </a:cubicBezTo>
                <a:cubicBezTo>
                  <a:pt x="92" y="207"/>
                  <a:pt x="91" y="208"/>
                  <a:pt x="91" y="208"/>
                </a:cubicBezTo>
                <a:cubicBezTo>
                  <a:pt x="91" y="212"/>
                  <a:pt x="92" y="216"/>
                  <a:pt x="92" y="221"/>
                </a:cubicBezTo>
                <a:close/>
                <a:moveTo>
                  <a:pt x="101" y="258"/>
                </a:moveTo>
                <a:cubicBezTo>
                  <a:pt x="103" y="258"/>
                  <a:pt x="105" y="258"/>
                  <a:pt x="106" y="258"/>
                </a:cubicBezTo>
                <a:cubicBezTo>
                  <a:pt x="108" y="258"/>
                  <a:pt x="109" y="258"/>
                  <a:pt x="111" y="258"/>
                </a:cubicBezTo>
                <a:cubicBezTo>
                  <a:pt x="111" y="258"/>
                  <a:pt x="111" y="258"/>
                  <a:pt x="111" y="258"/>
                </a:cubicBezTo>
                <a:cubicBezTo>
                  <a:pt x="107" y="257"/>
                  <a:pt x="104" y="257"/>
                  <a:pt x="101" y="256"/>
                </a:cubicBezTo>
                <a:cubicBezTo>
                  <a:pt x="101" y="256"/>
                  <a:pt x="101" y="257"/>
                  <a:pt x="101" y="258"/>
                </a:cubicBezTo>
                <a:close/>
                <a:moveTo>
                  <a:pt x="94" y="107"/>
                </a:moveTo>
                <a:cubicBezTo>
                  <a:pt x="95" y="107"/>
                  <a:pt x="96" y="106"/>
                  <a:pt x="98" y="106"/>
                </a:cubicBezTo>
                <a:cubicBezTo>
                  <a:pt x="98" y="106"/>
                  <a:pt x="98" y="105"/>
                  <a:pt x="98" y="104"/>
                </a:cubicBezTo>
                <a:cubicBezTo>
                  <a:pt x="96" y="105"/>
                  <a:pt x="95" y="105"/>
                  <a:pt x="94" y="105"/>
                </a:cubicBezTo>
                <a:cubicBezTo>
                  <a:pt x="94" y="106"/>
                  <a:pt x="94" y="106"/>
                  <a:pt x="94" y="107"/>
                </a:cubicBezTo>
                <a:close/>
                <a:moveTo>
                  <a:pt x="73" y="156"/>
                </a:moveTo>
                <a:cubicBezTo>
                  <a:pt x="73" y="156"/>
                  <a:pt x="72" y="156"/>
                  <a:pt x="72" y="156"/>
                </a:cubicBezTo>
                <a:cubicBezTo>
                  <a:pt x="72" y="156"/>
                  <a:pt x="72" y="156"/>
                  <a:pt x="72" y="156"/>
                </a:cubicBezTo>
                <a:cubicBezTo>
                  <a:pt x="71" y="157"/>
                  <a:pt x="70" y="158"/>
                  <a:pt x="70" y="159"/>
                </a:cubicBezTo>
                <a:cubicBezTo>
                  <a:pt x="69" y="160"/>
                  <a:pt x="68" y="161"/>
                  <a:pt x="67" y="163"/>
                </a:cubicBezTo>
                <a:cubicBezTo>
                  <a:pt x="67" y="163"/>
                  <a:pt x="67" y="164"/>
                  <a:pt x="67" y="165"/>
                </a:cubicBezTo>
                <a:cubicBezTo>
                  <a:pt x="67" y="165"/>
                  <a:pt x="67" y="165"/>
                  <a:pt x="67" y="166"/>
                </a:cubicBezTo>
                <a:cubicBezTo>
                  <a:pt x="67" y="166"/>
                  <a:pt x="67" y="166"/>
                  <a:pt x="67" y="166"/>
                </a:cubicBezTo>
                <a:cubicBezTo>
                  <a:pt x="68" y="166"/>
                  <a:pt x="68" y="166"/>
                  <a:pt x="68" y="165"/>
                </a:cubicBezTo>
                <a:cubicBezTo>
                  <a:pt x="68" y="165"/>
                  <a:pt x="68" y="164"/>
                  <a:pt x="68" y="163"/>
                </a:cubicBezTo>
                <a:cubicBezTo>
                  <a:pt x="68" y="162"/>
                  <a:pt x="68" y="162"/>
                  <a:pt x="69" y="162"/>
                </a:cubicBezTo>
                <a:cubicBezTo>
                  <a:pt x="69" y="161"/>
                  <a:pt x="69" y="161"/>
                  <a:pt x="69" y="161"/>
                </a:cubicBezTo>
                <a:cubicBezTo>
                  <a:pt x="70" y="159"/>
                  <a:pt x="71" y="158"/>
                  <a:pt x="72" y="157"/>
                </a:cubicBezTo>
                <a:cubicBezTo>
                  <a:pt x="72" y="156"/>
                  <a:pt x="72" y="156"/>
                  <a:pt x="73" y="156"/>
                </a:cubicBezTo>
                <a:close/>
                <a:moveTo>
                  <a:pt x="147" y="14"/>
                </a:moveTo>
                <a:cubicBezTo>
                  <a:pt x="147" y="14"/>
                  <a:pt x="147" y="13"/>
                  <a:pt x="147" y="13"/>
                </a:cubicBezTo>
                <a:cubicBezTo>
                  <a:pt x="147" y="13"/>
                  <a:pt x="147" y="13"/>
                  <a:pt x="147" y="13"/>
                </a:cubicBezTo>
                <a:cubicBezTo>
                  <a:pt x="145" y="13"/>
                  <a:pt x="144" y="13"/>
                  <a:pt x="143" y="13"/>
                </a:cubicBezTo>
                <a:cubicBezTo>
                  <a:pt x="143" y="13"/>
                  <a:pt x="143" y="13"/>
                  <a:pt x="143" y="13"/>
                </a:cubicBezTo>
                <a:cubicBezTo>
                  <a:pt x="142" y="13"/>
                  <a:pt x="141" y="14"/>
                  <a:pt x="140" y="14"/>
                </a:cubicBezTo>
                <a:cubicBezTo>
                  <a:pt x="143" y="15"/>
                  <a:pt x="145" y="15"/>
                  <a:pt x="147" y="14"/>
                </a:cubicBezTo>
                <a:close/>
                <a:moveTo>
                  <a:pt x="28" y="88"/>
                </a:moveTo>
                <a:cubicBezTo>
                  <a:pt x="28" y="90"/>
                  <a:pt x="28" y="91"/>
                  <a:pt x="29" y="92"/>
                </a:cubicBezTo>
                <a:cubicBezTo>
                  <a:pt x="29" y="92"/>
                  <a:pt x="29" y="92"/>
                  <a:pt x="30" y="92"/>
                </a:cubicBezTo>
                <a:cubicBezTo>
                  <a:pt x="30" y="93"/>
                  <a:pt x="30" y="93"/>
                  <a:pt x="30" y="93"/>
                </a:cubicBezTo>
                <a:cubicBezTo>
                  <a:pt x="30" y="93"/>
                  <a:pt x="31" y="93"/>
                  <a:pt x="31" y="93"/>
                </a:cubicBezTo>
                <a:cubicBezTo>
                  <a:pt x="31" y="92"/>
                  <a:pt x="31" y="91"/>
                  <a:pt x="31" y="90"/>
                </a:cubicBezTo>
                <a:cubicBezTo>
                  <a:pt x="31" y="90"/>
                  <a:pt x="30" y="90"/>
                  <a:pt x="30" y="90"/>
                </a:cubicBezTo>
                <a:cubicBezTo>
                  <a:pt x="30" y="89"/>
                  <a:pt x="29" y="89"/>
                  <a:pt x="28" y="88"/>
                </a:cubicBezTo>
                <a:close/>
                <a:moveTo>
                  <a:pt x="71" y="205"/>
                </a:moveTo>
                <a:cubicBezTo>
                  <a:pt x="69" y="205"/>
                  <a:pt x="67" y="206"/>
                  <a:pt x="66" y="208"/>
                </a:cubicBezTo>
                <a:cubicBezTo>
                  <a:pt x="68" y="208"/>
                  <a:pt x="70" y="207"/>
                  <a:pt x="72" y="206"/>
                </a:cubicBezTo>
                <a:cubicBezTo>
                  <a:pt x="72" y="206"/>
                  <a:pt x="72" y="205"/>
                  <a:pt x="71" y="205"/>
                </a:cubicBezTo>
                <a:close/>
                <a:moveTo>
                  <a:pt x="122" y="103"/>
                </a:moveTo>
                <a:cubicBezTo>
                  <a:pt x="123" y="103"/>
                  <a:pt x="124" y="102"/>
                  <a:pt x="124" y="102"/>
                </a:cubicBezTo>
                <a:cubicBezTo>
                  <a:pt x="124" y="102"/>
                  <a:pt x="125" y="102"/>
                  <a:pt x="125" y="102"/>
                </a:cubicBezTo>
                <a:cubicBezTo>
                  <a:pt x="125" y="101"/>
                  <a:pt x="125" y="100"/>
                  <a:pt x="125" y="99"/>
                </a:cubicBezTo>
                <a:cubicBezTo>
                  <a:pt x="124" y="100"/>
                  <a:pt x="123" y="100"/>
                  <a:pt x="122" y="100"/>
                </a:cubicBezTo>
                <a:cubicBezTo>
                  <a:pt x="122" y="100"/>
                  <a:pt x="122" y="101"/>
                  <a:pt x="122" y="101"/>
                </a:cubicBezTo>
                <a:cubicBezTo>
                  <a:pt x="122" y="101"/>
                  <a:pt x="122" y="102"/>
                  <a:pt x="122" y="103"/>
                </a:cubicBezTo>
                <a:close/>
                <a:moveTo>
                  <a:pt x="162" y="111"/>
                </a:moveTo>
                <a:cubicBezTo>
                  <a:pt x="162" y="111"/>
                  <a:pt x="162" y="111"/>
                  <a:pt x="162" y="111"/>
                </a:cubicBezTo>
                <a:cubicBezTo>
                  <a:pt x="163" y="110"/>
                  <a:pt x="165" y="109"/>
                  <a:pt x="166" y="108"/>
                </a:cubicBezTo>
                <a:cubicBezTo>
                  <a:pt x="167" y="108"/>
                  <a:pt x="167" y="107"/>
                  <a:pt x="167" y="106"/>
                </a:cubicBezTo>
                <a:cubicBezTo>
                  <a:pt x="166" y="106"/>
                  <a:pt x="166" y="106"/>
                  <a:pt x="165" y="107"/>
                </a:cubicBezTo>
                <a:cubicBezTo>
                  <a:pt x="164" y="107"/>
                  <a:pt x="164" y="108"/>
                  <a:pt x="163" y="109"/>
                </a:cubicBezTo>
                <a:cubicBezTo>
                  <a:pt x="163" y="109"/>
                  <a:pt x="162" y="110"/>
                  <a:pt x="162" y="111"/>
                </a:cubicBezTo>
                <a:close/>
                <a:moveTo>
                  <a:pt x="105" y="32"/>
                </a:moveTo>
                <a:cubicBezTo>
                  <a:pt x="104" y="33"/>
                  <a:pt x="102" y="34"/>
                  <a:pt x="101" y="35"/>
                </a:cubicBezTo>
                <a:cubicBezTo>
                  <a:pt x="101" y="36"/>
                  <a:pt x="101" y="36"/>
                  <a:pt x="101" y="37"/>
                </a:cubicBezTo>
                <a:cubicBezTo>
                  <a:pt x="102" y="37"/>
                  <a:pt x="102" y="36"/>
                  <a:pt x="103" y="36"/>
                </a:cubicBezTo>
                <a:cubicBezTo>
                  <a:pt x="103" y="36"/>
                  <a:pt x="103" y="36"/>
                  <a:pt x="103" y="36"/>
                </a:cubicBezTo>
                <a:cubicBezTo>
                  <a:pt x="104" y="35"/>
                  <a:pt x="104" y="34"/>
                  <a:pt x="104" y="33"/>
                </a:cubicBezTo>
                <a:cubicBezTo>
                  <a:pt x="105" y="33"/>
                  <a:pt x="105" y="32"/>
                  <a:pt x="105" y="32"/>
                </a:cubicBezTo>
                <a:close/>
                <a:moveTo>
                  <a:pt x="93" y="39"/>
                </a:moveTo>
                <a:cubicBezTo>
                  <a:pt x="93" y="39"/>
                  <a:pt x="93" y="39"/>
                  <a:pt x="94" y="39"/>
                </a:cubicBezTo>
                <a:cubicBezTo>
                  <a:pt x="95" y="39"/>
                  <a:pt x="96" y="39"/>
                  <a:pt x="98" y="38"/>
                </a:cubicBezTo>
                <a:cubicBezTo>
                  <a:pt x="98" y="38"/>
                  <a:pt x="99" y="37"/>
                  <a:pt x="99" y="37"/>
                </a:cubicBezTo>
                <a:cubicBezTo>
                  <a:pt x="97" y="37"/>
                  <a:pt x="94" y="38"/>
                  <a:pt x="93" y="39"/>
                </a:cubicBezTo>
                <a:close/>
                <a:moveTo>
                  <a:pt x="81" y="67"/>
                </a:moveTo>
                <a:cubicBezTo>
                  <a:pt x="79" y="67"/>
                  <a:pt x="78" y="67"/>
                  <a:pt x="77" y="67"/>
                </a:cubicBezTo>
                <a:cubicBezTo>
                  <a:pt x="77" y="67"/>
                  <a:pt x="77" y="68"/>
                  <a:pt x="77" y="68"/>
                </a:cubicBezTo>
                <a:cubicBezTo>
                  <a:pt x="77" y="69"/>
                  <a:pt x="80" y="68"/>
                  <a:pt x="81" y="68"/>
                </a:cubicBezTo>
                <a:cubicBezTo>
                  <a:pt x="81" y="68"/>
                  <a:pt x="81" y="67"/>
                  <a:pt x="81" y="67"/>
                </a:cubicBezTo>
                <a:close/>
                <a:moveTo>
                  <a:pt x="108" y="102"/>
                </a:moveTo>
                <a:cubicBezTo>
                  <a:pt x="107" y="102"/>
                  <a:pt x="106" y="103"/>
                  <a:pt x="105" y="103"/>
                </a:cubicBezTo>
                <a:cubicBezTo>
                  <a:pt x="105" y="104"/>
                  <a:pt x="105" y="104"/>
                  <a:pt x="105" y="105"/>
                </a:cubicBezTo>
                <a:cubicBezTo>
                  <a:pt x="106" y="105"/>
                  <a:pt x="107" y="104"/>
                  <a:pt x="108" y="104"/>
                </a:cubicBezTo>
                <a:cubicBezTo>
                  <a:pt x="108" y="103"/>
                  <a:pt x="108" y="103"/>
                  <a:pt x="108" y="102"/>
                </a:cubicBezTo>
                <a:close/>
                <a:moveTo>
                  <a:pt x="122" y="266"/>
                </a:moveTo>
                <a:cubicBezTo>
                  <a:pt x="120" y="266"/>
                  <a:pt x="118" y="265"/>
                  <a:pt x="117" y="265"/>
                </a:cubicBezTo>
                <a:cubicBezTo>
                  <a:pt x="117" y="266"/>
                  <a:pt x="117" y="266"/>
                  <a:pt x="118" y="267"/>
                </a:cubicBezTo>
                <a:cubicBezTo>
                  <a:pt x="118" y="267"/>
                  <a:pt x="118" y="267"/>
                  <a:pt x="118" y="267"/>
                </a:cubicBezTo>
                <a:cubicBezTo>
                  <a:pt x="119" y="267"/>
                  <a:pt x="119" y="267"/>
                  <a:pt x="119" y="267"/>
                </a:cubicBezTo>
                <a:cubicBezTo>
                  <a:pt x="120" y="267"/>
                  <a:pt x="121" y="267"/>
                  <a:pt x="121" y="267"/>
                </a:cubicBezTo>
                <a:cubicBezTo>
                  <a:pt x="121" y="267"/>
                  <a:pt x="121" y="266"/>
                  <a:pt x="122" y="266"/>
                </a:cubicBezTo>
                <a:close/>
                <a:moveTo>
                  <a:pt x="142" y="89"/>
                </a:moveTo>
                <a:cubicBezTo>
                  <a:pt x="142" y="89"/>
                  <a:pt x="142" y="89"/>
                  <a:pt x="142" y="89"/>
                </a:cubicBezTo>
                <a:cubicBezTo>
                  <a:pt x="140" y="90"/>
                  <a:pt x="139" y="91"/>
                  <a:pt x="138" y="92"/>
                </a:cubicBezTo>
                <a:cubicBezTo>
                  <a:pt x="138" y="92"/>
                  <a:pt x="138" y="92"/>
                  <a:pt x="138" y="92"/>
                </a:cubicBezTo>
                <a:cubicBezTo>
                  <a:pt x="138" y="92"/>
                  <a:pt x="138" y="93"/>
                  <a:pt x="138" y="94"/>
                </a:cubicBezTo>
                <a:cubicBezTo>
                  <a:pt x="139" y="93"/>
                  <a:pt x="140" y="92"/>
                  <a:pt x="141" y="91"/>
                </a:cubicBezTo>
                <a:cubicBezTo>
                  <a:pt x="142" y="91"/>
                  <a:pt x="142" y="90"/>
                  <a:pt x="142" y="89"/>
                </a:cubicBezTo>
                <a:close/>
                <a:moveTo>
                  <a:pt x="103" y="103"/>
                </a:moveTo>
                <a:cubicBezTo>
                  <a:pt x="102" y="103"/>
                  <a:pt x="101" y="104"/>
                  <a:pt x="100" y="104"/>
                </a:cubicBezTo>
                <a:cubicBezTo>
                  <a:pt x="100" y="105"/>
                  <a:pt x="100" y="105"/>
                  <a:pt x="100" y="106"/>
                </a:cubicBezTo>
                <a:cubicBezTo>
                  <a:pt x="101" y="106"/>
                  <a:pt x="102" y="106"/>
                  <a:pt x="103" y="105"/>
                </a:cubicBezTo>
                <a:cubicBezTo>
                  <a:pt x="103" y="105"/>
                  <a:pt x="103" y="104"/>
                  <a:pt x="103" y="103"/>
                </a:cubicBezTo>
                <a:close/>
                <a:moveTo>
                  <a:pt x="138" y="90"/>
                </a:moveTo>
                <a:cubicBezTo>
                  <a:pt x="138" y="90"/>
                  <a:pt x="138" y="89"/>
                  <a:pt x="139" y="89"/>
                </a:cubicBezTo>
                <a:cubicBezTo>
                  <a:pt x="140" y="89"/>
                  <a:pt x="140" y="88"/>
                  <a:pt x="141" y="88"/>
                </a:cubicBezTo>
                <a:cubicBezTo>
                  <a:pt x="142" y="87"/>
                  <a:pt x="142" y="87"/>
                  <a:pt x="142" y="86"/>
                </a:cubicBezTo>
                <a:cubicBezTo>
                  <a:pt x="141" y="86"/>
                  <a:pt x="140" y="87"/>
                  <a:pt x="138" y="88"/>
                </a:cubicBezTo>
                <a:cubicBezTo>
                  <a:pt x="138" y="88"/>
                  <a:pt x="138" y="88"/>
                  <a:pt x="138" y="88"/>
                </a:cubicBezTo>
                <a:cubicBezTo>
                  <a:pt x="138" y="89"/>
                  <a:pt x="138" y="89"/>
                  <a:pt x="138" y="90"/>
                </a:cubicBezTo>
                <a:close/>
                <a:moveTo>
                  <a:pt x="81" y="130"/>
                </a:moveTo>
                <a:cubicBezTo>
                  <a:pt x="80" y="134"/>
                  <a:pt x="81" y="137"/>
                  <a:pt x="81" y="140"/>
                </a:cubicBezTo>
                <a:cubicBezTo>
                  <a:pt x="81" y="140"/>
                  <a:pt x="81" y="140"/>
                  <a:pt x="81" y="140"/>
                </a:cubicBezTo>
                <a:cubicBezTo>
                  <a:pt x="81" y="137"/>
                  <a:pt x="81" y="134"/>
                  <a:pt x="81" y="130"/>
                </a:cubicBezTo>
                <a:close/>
                <a:moveTo>
                  <a:pt x="91" y="116"/>
                </a:moveTo>
                <a:cubicBezTo>
                  <a:pt x="91" y="115"/>
                  <a:pt x="91" y="114"/>
                  <a:pt x="91" y="113"/>
                </a:cubicBezTo>
                <a:cubicBezTo>
                  <a:pt x="90" y="113"/>
                  <a:pt x="90" y="113"/>
                  <a:pt x="89" y="113"/>
                </a:cubicBezTo>
                <a:cubicBezTo>
                  <a:pt x="89" y="114"/>
                  <a:pt x="89" y="115"/>
                  <a:pt x="89" y="116"/>
                </a:cubicBezTo>
                <a:cubicBezTo>
                  <a:pt x="90" y="116"/>
                  <a:pt x="90" y="116"/>
                  <a:pt x="91" y="116"/>
                </a:cubicBezTo>
                <a:close/>
                <a:moveTo>
                  <a:pt x="66" y="153"/>
                </a:moveTo>
                <a:cubicBezTo>
                  <a:pt x="66" y="153"/>
                  <a:pt x="65" y="153"/>
                  <a:pt x="65" y="153"/>
                </a:cubicBezTo>
                <a:cubicBezTo>
                  <a:pt x="64" y="154"/>
                  <a:pt x="63" y="156"/>
                  <a:pt x="63" y="158"/>
                </a:cubicBezTo>
                <a:cubicBezTo>
                  <a:pt x="62" y="158"/>
                  <a:pt x="63" y="158"/>
                  <a:pt x="63" y="158"/>
                </a:cubicBezTo>
                <a:cubicBezTo>
                  <a:pt x="64" y="158"/>
                  <a:pt x="64" y="157"/>
                  <a:pt x="65" y="156"/>
                </a:cubicBezTo>
                <a:cubicBezTo>
                  <a:pt x="65" y="155"/>
                  <a:pt x="66" y="155"/>
                  <a:pt x="66" y="154"/>
                </a:cubicBezTo>
                <a:cubicBezTo>
                  <a:pt x="66" y="154"/>
                  <a:pt x="66" y="153"/>
                  <a:pt x="66" y="153"/>
                </a:cubicBezTo>
                <a:close/>
                <a:moveTo>
                  <a:pt x="105" y="107"/>
                </a:moveTo>
                <a:cubicBezTo>
                  <a:pt x="105" y="108"/>
                  <a:pt x="105" y="108"/>
                  <a:pt x="105" y="109"/>
                </a:cubicBezTo>
                <a:cubicBezTo>
                  <a:pt x="106" y="109"/>
                  <a:pt x="107" y="108"/>
                  <a:pt x="108" y="108"/>
                </a:cubicBezTo>
                <a:cubicBezTo>
                  <a:pt x="108" y="107"/>
                  <a:pt x="108" y="107"/>
                  <a:pt x="108" y="106"/>
                </a:cubicBezTo>
                <a:cubicBezTo>
                  <a:pt x="107" y="106"/>
                  <a:pt x="106" y="106"/>
                  <a:pt x="105" y="107"/>
                </a:cubicBezTo>
                <a:close/>
                <a:moveTo>
                  <a:pt x="100" y="108"/>
                </a:moveTo>
                <a:cubicBezTo>
                  <a:pt x="100" y="109"/>
                  <a:pt x="100" y="109"/>
                  <a:pt x="100" y="110"/>
                </a:cubicBezTo>
                <a:cubicBezTo>
                  <a:pt x="101" y="110"/>
                  <a:pt x="102" y="110"/>
                  <a:pt x="102" y="110"/>
                </a:cubicBezTo>
                <a:cubicBezTo>
                  <a:pt x="102" y="109"/>
                  <a:pt x="103" y="108"/>
                  <a:pt x="103" y="107"/>
                </a:cubicBezTo>
                <a:cubicBezTo>
                  <a:pt x="102" y="107"/>
                  <a:pt x="101" y="108"/>
                  <a:pt x="100" y="108"/>
                </a:cubicBezTo>
                <a:close/>
                <a:moveTo>
                  <a:pt x="82" y="35"/>
                </a:moveTo>
                <a:cubicBezTo>
                  <a:pt x="82" y="35"/>
                  <a:pt x="82" y="35"/>
                  <a:pt x="82" y="35"/>
                </a:cubicBezTo>
                <a:cubicBezTo>
                  <a:pt x="81" y="35"/>
                  <a:pt x="81" y="35"/>
                  <a:pt x="81" y="35"/>
                </a:cubicBezTo>
                <a:cubicBezTo>
                  <a:pt x="81" y="36"/>
                  <a:pt x="80" y="37"/>
                  <a:pt x="80" y="37"/>
                </a:cubicBezTo>
                <a:cubicBezTo>
                  <a:pt x="79" y="38"/>
                  <a:pt x="79" y="39"/>
                  <a:pt x="79" y="39"/>
                </a:cubicBezTo>
                <a:cubicBezTo>
                  <a:pt x="79" y="40"/>
                  <a:pt x="79" y="41"/>
                  <a:pt x="78" y="41"/>
                </a:cubicBezTo>
                <a:cubicBezTo>
                  <a:pt x="79" y="42"/>
                  <a:pt x="80" y="42"/>
                  <a:pt x="81" y="42"/>
                </a:cubicBezTo>
                <a:cubicBezTo>
                  <a:pt x="81" y="42"/>
                  <a:pt x="81" y="41"/>
                  <a:pt x="80" y="41"/>
                </a:cubicBezTo>
                <a:cubicBezTo>
                  <a:pt x="80" y="40"/>
                  <a:pt x="80" y="40"/>
                  <a:pt x="80" y="39"/>
                </a:cubicBezTo>
                <a:cubicBezTo>
                  <a:pt x="80" y="39"/>
                  <a:pt x="80" y="38"/>
                  <a:pt x="80" y="37"/>
                </a:cubicBezTo>
                <a:cubicBezTo>
                  <a:pt x="81" y="36"/>
                  <a:pt x="81" y="36"/>
                  <a:pt x="82" y="35"/>
                </a:cubicBezTo>
                <a:close/>
                <a:moveTo>
                  <a:pt x="113" y="264"/>
                </a:moveTo>
                <a:cubicBezTo>
                  <a:pt x="113" y="265"/>
                  <a:pt x="113" y="266"/>
                  <a:pt x="113" y="267"/>
                </a:cubicBezTo>
                <a:cubicBezTo>
                  <a:pt x="114" y="267"/>
                  <a:pt x="115" y="267"/>
                  <a:pt x="116" y="267"/>
                </a:cubicBezTo>
                <a:cubicBezTo>
                  <a:pt x="116" y="266"/>
                  <a:pt x="115" y="265"/>
                  <a:pt x="115" y="265"/>
                </a:cubicBezTo>
                <a:cubicBezTo>
                  <a:pt x="115" y="265"/>
                  <a:pt x="115" y="264"/>
                  <a:pt x="115" y="264"/>
                </a:cubicBezTo>
                <a:cubicBezTo>
                  <a:pt x="114" y="264"/>
                  <a:pt x="114" y="264"/>
                  <a:pt x="113" y="264"/>
                </a:cubicBezTo>
                <a:close/>
                <a:moveTo>
                  <a:pt x="196" y="45"/>
                </a:moveTo>
                <a:cubicBezTo>
                  <a:pt x="195" y="47"/>
                  <a:pt x="195" y="49"/>
                  <a:pt x="194" y="52"/>
                </a:cubicBezTo>
                <a:cubicBezTo>
                  <a:pt x="195" y="51"/>
                  <a:pt x="195" y="51"/>
                  <a:pt x="196" y="51"/>
                </a:cubicBezTo>
                <a:cubicBezTo>
                  <a:pt x="196" y="50"/>
                  <a:pt x="196" y="49"/>
                  <a:pt x="196" y="49"/>
                </a:cubicBezTo>
                <a:cubicBezTo>
                  <a:pt x="196" y="48"/>
                  <a:pt x="196" y="47"/>
                  <a:pt x="196" y="47"/>
                </a:cubicBezTo>
                <a:cubicBezTo>
                  <a:pt x="196" y="46"/>
                  <a:pt x="196" y="46"/>
                  <a:pt x="196" y="45"/>
                </a:cubicBezTo>
                <a:close/>
                <a:moveTo>
                  <a:pt x="60" y="211"/>
                </a:moveTo>
                <a:cubicBezTo>
                  <a:pt x="58" y="213"/>
                  <a:pt x="57" y="218"/>
                  <a:pt x="58" y="220"/>
                </a:cubicBezTo>
                <a:cubicBezTo>
                  <a:pt x="59" y="217"/>
                  <a:pt x="59" y="214"/>
                  <a:pt x="60" y="211"/>
                </a:cubicBezTo>
                <a:close/>
                <a:moveTo>
                  <a:pt x="96" y="238"/>
                </a:moveTo>
                <a:cubicBezTo>
                  <a:pt x="98" y="238"/>
                  <a:pt x="100" y="238"/>
                  <a:pt x="102" y="239"/>
                </a:cubicBezTo>
                <a:cubicBezTo>
                  <a:pt x="101" y="238"/>
                  <a:pt x="100" y="238"/>
                  <a:pt x="99" y="237"/>
                </a:cubicBezTo>
                <a:cubicBezTo>
                  <a:pt x="98" y="237"/>
                  <a:pt x="98" y="237"/>
                  <a:pt x="97" y="237"/>
                </a:cubicBezTo>
                <a:cubicBezTo>
                  <a:pt x="96" y="236"/>
                  <a:pt x="95" y="236"/>
                  <a:pt x="94" y="236"/>
                </a:cubicBezTo>
                <a:cubicBezTo>
                  <a:pt x="94" y="236"/>
                  <a:pt x="95" y="236"/>
                  <a:pt x="95" y="236"/>
                </a:cubicBezTo>
                <a:cubicBezTo>
                  <a:pt x="96" y="237"/>
                  <a:pt x="96" y="237"/>
                  <a:pt x="96" y="238"/>
                </a:cubicBezTo>
                <a:close/>
                <a:moveTo>
                  <a:pt x="29" y="70"/>
                </a:moveTo>
                <a:cubicBezTo>
                  <a:pt x="30" y="72"/>
                  <a:pt x="30" y="74"/>
                  <a:pt x="31" y="76"/>
                </a:cubicBezTo>
                <a:cubicBezTo>
                  <a:pt x="31" y="75"/>
                  <a:pt x="31" y="74"/>
                  <a:pt x="32" y="73"/>
                </a:cubicBezTo>
                <a:cubicBezTo>
                  <a:pt x="32" y="72"/>
                  <a:pt x="31" y="72"/>
                  <a:pt x="31" y="72"/>
                </a:cubicBezTo>
                <a:cubicBezTo>
                  <a:pt x="31" y="71"/>
                  <a:pt x="30" y="71"/>
                  <a:pt x="30" y="70"/>
                </a:cubicBezTo>
                <a:cubicBezTo>
                  <a:pt x="30" y="70"/>
                  <a:pt x="29" y="70"/>
                  <a:pt x="29" y="70"/>
                </a:cubicBezTo>
                <a:close/>
                <a:moveTo>
                  <a:pt x="60" y="263"/>
                </a:moveTo>
                <a:cubicBezTo>
                  <a:pt x="59" y="263"/>
                  <a:pt x="58" y="264"/>
                  <a:pt x="57" y="264"/>
                </a:cubicBezTo>
                <a:cubicBezTo>
                  <a:pt x="57" y="265"/>
                  <a:pt x="58" y="265"/>
                  <a:pt x="58" y="265"/>
                </a:cubicBezTo>
                <a:cubicBezTo>
                  <a:pt x="59" y="265"/>
                  <a:pt x="60" y="265"/>
                  <a:pt x="60" y="265"/>
                </a:cubicBezTo>
                <a:cubicBezTo>
                  <a:pt x="60" y="264"/>
                  <a:pt x="60" y="263"/>
                  <a:pt x="60" y="263"/>
                </a:cubicBezTo>
                <a:close/>
                <a:moveTo>
                  <a:pt x="127" y="77"/>
                </a:moveTo>
                <a:cubicBezTo>
                  <a:pt x="128" y="76"/>
                  <a:pt x="131" y="72"/>
                  <a:pt x="132" y="71"/>
                </a:cubicBezTo>
                <a:cubicBezTo>
                  <a:pt x="131" y="71"/>
                  <a:pt x="131" y="72"/>
                  <a:pt x="131" y="72"/>
                </a:cubicBezTo>
                <a:cubicBezTo>
                  <a:pt x="130" y="73"/>
                  <a:pt x="129" y="74"/>
                  <a:pt x="127" y="75"/>
                </a:cubicBezTo>
                <a:cubicBezTo>
                  <a:pt x="127" y="75"/>
                  <a:pt x="127" y="76"/>
                  <a:pt x="127" y="77"/>
                </a:cubicBezTo>
                <a:close/>
                <a:moveTo>
                  <a:pt x="117" y="13"/>
                </a:moveTo>
                <a:cubicBezTo>
                  <a:pt x="115" y="13"/>
                  <a:pt x="113" y="12"/>
                  <a:pt x="112" y="13"/>
                </a:cubicBezTo>
                <a:cubicBezTo>
                  <a:pt x="112" y="13"/>
                  <a:pt x="113" y="13"/>
                  <a:pt x="113" y="13"/>
                </a:cubicBezTo>
                <a:cubicBezTo>
                  <a:pt x="113" y="14"/>
                  <a:pt x="113" y="14"/>
                  <a:pt x="113" y="14"/>
                </a:cubicBezTo>
                <a:cubicBezTo>
                  <a:pt x="114" y="14"/>
                  <a:pt x="115" y="14"/>
                  <a:pt x="116" y="14"/>
                </a:cubicBezTo>
                <a:cubicBezTo>
                  <a:pt x="116" y="14"/>
                  <a:pt x="117" y="14"/>
                  <a:pt x="117" y="13"/>
                </a:cubicBezTo>
                <a:close/>
                <a:moveTo>
                  <a:pt x="70" y="269"/>
                </a:moveTo>
                <a:cubicBezTo>
                  <a:pt x="69" y="269"/>
                  <a:pt x="68" y="269"/>
                  <a:pt x="67" y="269"/>
                </a:cubicBezTo>
                <a:cubicBezTo>
                  <a:pt x="67" y="270"/>
                  <a:pt x="67" y="270"/>
                  <a:pt x="67" y="270"/>
                </a:cubicBezTo>
                <a:cubicBezTo>
                  <a:pt x="68" y="271"/>
                  <a:pt x="68" y="271"/>
                  <a:pt x="68" y="271"/>
                </a:cubicBezTo>
                <a:cubicBezTo>
                  <a:pt x="69" y="271"/>
                  <a:pt x="70" y="271"/>
                  <a:pt x="70" y="271"/>
                </a:cubicBezTo>
                <a:cubicBezTo>
                  <a:pt x="70" y="270"/>
                  <a:pt x="70" y="270"/>
                  <a:pt x="70" y="269"/>
                </a:cubicBezTo>
                <a:close/>
                <a:moveTo>
                  <a:pt x="189" y="86"/>
                </a:moveTo>
                <a:cubicBezTo>
                  <a:pt x="189" y="86"/>
                  <a:pt x="189" y="86"/>
                  <a:pt x="189" y="86"/>
                </a:cubicBezTo>
                <a:cubicBezTo>
                  <a:pt x="189" y="86"/>
                  <a:pt x="189" y="85"/>
                  <a:pt x="189" y="85"/>
                </a:cubicBezTo>
                <a:cubicBezTo>
                  <a:pt x="190" y="84"/>
                  <a:pt x="190" y="83"/>
                  <a:pt x="190" y="82"/>
                </a:cubicBezTo>
                <a:cubicBezTo>
                  <a:pt x="191" y="81"/>
                  <a:pt x="191" y="81"/>
                  <a:pt x="191" y="80"/>
                </a:cubicBezTo>
                <a:cubicBezTo>
                  <a:pt x="191" y="80"/>
                  <a:pt x="191" y="80"/>
                  <a:pt x="191" y="80"/>
                </a:cubicBezTo>
                <a:cubicBezTo>
                  <a:pt x="191" y="80"/>
                  <a:pt x="190" y="80"/>
                  <a:pt x="190" y="80"/>
                </a:cubicBezTo>
                <a:cubicBezTo>
                  <a:pt x="190" y="81"/>
                  <a:pt x="189" y="82"/>
                  <a:pt x="189" y="83"/>
                </a:cubicBezTo>
                <a:cubicBezTo>
                  <a:pt x="189" y="84"/>
                  <a:pt x="189" y="85"/>
                  <a:pt x="189" y="86"/>
                </a:cubicBezTo>
                <a:close/>
                <a:moveTo>
                  <a:pt x="101" y="33"/>
                </a:moveTo>
                <a:cubicBezTo>
                  <a:pt x="99" y="34"/>
                  <a:pt x="97" y="34"/>
                  <a:pt x="94" y="35"/>
                </a:cubicBezTo>
                <a:cubicBezTo>
                  <a:pt x="95" y="35"/>
                  <a:pt x="95" y="36"/>
                  <a:pt x="95" y="36"/>
                </a:cubicBezTo>
                <a:cubicBezTo>
                  <a:pt x="96" y="35"/>
                  <a:pt x="98" y="35"/>
                  <a:pt x="100" y="35"/>
                </a:cubicBezTo>
                <a:cubicBezTo>
                  <a:pt x="100" y="34"/>
                  <a:pt x="100" y="34"/>
                  <a:pt x="101" y="33"/>
                </a:cubicBezTo>
                <a:close/>
                <a:moveTo>
                  <a:pt x="6" y="78"/>
                </a:moveTo>
                <a:cubicBezTo>
                  <a:pt x="7" y="80"/>
                  <a:pt x="8" y="83"/>
                  <a:pt x="10" y="85"/>
                </a:cubicBezTo>
                <a:cubicBezTo>
                  <a:pt x="10" y="85"/>
                  <a:pt x="10" y="84"/>
                  <a:pt x="10" y="84"/>
                </a:cubicBezTo>
                <a:cubicBezTo>
                  <a:pt x="9" y="82"/>
                  <a:pt x="8" y="80"/>
                  <a:pt x="7" y="78"/>
                </a:cubicBezTo>
                <a:cubicBezTo>
                  <a:pt x="7" y="78"/>
                  <a:pt x="7" y="78"/>
                  <a:pt x="7" y="78"/>
                </a:cubicBezTo>
                <a:cubicBezTo>
                  <a:pt x="7" y="78"/>
                  <a:pt x="6" y="78"/>
                  <a:pt x="6" y="78"/>
                </a:cubicBezTo>
                <a:close/>
                <a:moveTo>
                  <a:pt x="126" y="267"/>
                </a:moveTo>
                <a:cubicBezTo>
                  <a:pt x="126" y="266"/>
                  <a:pt x="125" y="265"/>
                  <a:pt x="125" y="264"/>
                </a:cubicBezTo>
                <a:cubicBezTo>
                  <a:pt x="125" y="264"/>
                  <a:pt x="125" y="263"/>
                  <a:pt x="125" y="263"/>
                </a:cubicBezTo>
                <a:cubicBezTo>
                  <a:pt x="124" y="263"/>
                  <a:pt x="123" y="262"/>
                  <a:pt x="122" y="262"/>
                </a:cubicBezTo>
                <a:cubicBezTo>
                  <a:pt x="122" y="262"/>
                  <a:pt x="122" y="262"/>
                  <a:pt x="123" y="263"/>
                </a:cubicBezTo>
                <a:cubicBezTo>
                  <a:pt x="123" y="263"/>
                  <a:pt x="124" y="263"/>
                  <a:pt x="125" y="264"/>
                </a:cubicBezTo>
                <a:cubicBezTo>
                  <a:pt x="125" y="265"/>
                  <a:pt x="125" y="266"/>
                  <a:pt x="124" y="266"/>
                </a:cubicBezTo>
                <a:cubicBezTo>
                  <a:pt x="124" y="266"/>
                  <a:pt x="124" y="266"/>
                  <a:pt x="123" y="266"/>
                </a:cubicBezTo>
                <a:cubicBezTo>
                  <a:pt x="124" y="267"/>
                  <a:pt x="125" y="267"/>
                  <a:pt x="126" y="267"/>
                </a:cubicBezTo>
                <a:close/>
                <a:moveTo>
                  <a:pt x="95" y="258"/>
                </a:moveTo>
                <a:cubicBezTo>
                  <a:pt x="96" y="258"/>
                  <a:pt x="96" y="258"/>
                  <a:pt x="96" y="258"/>
                </a:cubicBezTo>
                <a:cubicBezTo>
                  <a:pt x="96" y="258"/>
                  <a:pt x="96" y="258"/>
                  <a:pt x="96" y="257"/>
                </a:cubicBezTo>
                <a:cubicBezTo>
                  <a:pt x="96" y="256"/>
                  <a:pt x="97" y="255"/>
                  <a:pt x="98" y="256"/>
                </a:cubicBezTo>
                <a:cubicBezTo>
                  <a:pt x="98" y="256"/>
                  <a:pt x="99" y="256"/>
                  <a:pt x="99" y="256"/>
                </a:cubicBezTo>
                <a:cubicBezTo>
                  <a:pt x="99" y="256"/>
                  <a:pt x="99" y="255"/>
                  <a:pt x="98" y="255"/>
                </a:cubicBezTo>
                <a:cubicBezTo>
                  <a:pt x="97" y="255"/>
                  <a:pt x="96" y="255"/>
                  <a:pt x="95" y="255"/>
                </a:cubicBezTo>
                <a:cubicBezTo>
                  <a:pt x="95" y="255"/>
                  <a:pt x="95" y="255"/>
                  <a:pt x="95" y="255"/>
                </a:cubicBezTo>
                <a:cubicBezTo>
                  <a:pt x="95" y="256"/>
                  <a:pt x="95" y="257"/>
                  <a:pt x="95" y="258"/>
                </a:cubicBezTo>
                <a:close/>
                <a:moveTo>
                  <a:pt x="88" y="125"/>
                </a:moveTo>
                <a:cubicBezTo>
                  <a:pt x="87" y="125"/>
                  <a:pt x="86" y="125"/>
                  <a:pt x="85" y="125"/>
                </a:cubicBezTo>
                <a:cubicBezTo>
                  <a:pt x="85" y="125"/>
                  <a:pt x="85" y="125"/>
                  <a:pt x="85" y="125"/>
                </a:cubicBezTo>
                <a:cubicBezTo>
                  <a:pt x="85" y="126"/>
                  <a:pt x="84" y="126"/>
                  <a:pt x="84" y="126"/>
                </a:cubicBezTo>
                <a:cubicBezTo>
                  <a:pt x="84" y="127"/>
                  <a:pt x="84" y="128"/>
                  <a:pt x="84" y="128"/>
                </a:cubicBezTo>
                <a:cubicBezTo>
                  <a:pt x="84" y="129"/>
                  <a:pt x="84" y="129"/>
                  <a:pt x="84" y="130"/>
                </a:cubicBezTo>
                <a:cubicBezTo>
                  <a:pt x="85" y="129"/>
                  <a:pt x="85" y="128"/>
                  <a:pt x="85" y="127"/>
                </a:cubicBezTo>
                <a:cubicBezTo>
                  <a:pt x="85" y="127"/>
                  <a:pt x="85" y="126"/>
                  <a:pt x="86" y="126"/>
                </a:cubicBezTo>
                <a:cubicBezTo>
                  <a:pt x="86" y="125"/>
                  <a:pt x="87" y="125"/>
                  <a:pt x="87" y="126"/>
                </a:cubicBezTo>
                <a:cubicBezTo>
                  <a:pt x="87" y="126"/>
                  <a:pt x="87" y="126"/>
                  <a:pt x="88" y="127"/>
                </a:cubicBezTo>
                <a:cubicBezTo>
                  <a:pt x="88" y="127"/>
                  <a:pt x="88" y="127"/>
                  <a:pt x="88" y="127"/>
                </a:cubicBezTo>
                <a:cubicBezTo>
                  <a:pt x="88" y="126"/>
                  <a:pt x="88" y="125"/>
                  <a:pt x="88" y="125"/>
                </a:cubicBezTo>
                <a:close/>
                <a:moveTo>
                  <a:pt x="105" y="111"/>
                </a:moveTo>
                <a:cubicBezTo>
                  <a:pt x="105" y="111"/>
                  <a:pt x="105" y="112"/>
                  <a:pt x="105" y="112"/>
                </a:cubicBezTo>
                <a:cubicBezTo>
                  <a:pt x="105" y="113"/>
                  <a:pt x="106" y="113"/>
                  <a:pt x="106" y="113"/>
                </a:cubicBezTo>
                <a:cubicBezTo>
                  <a:pt x="106" y="113"/>
                  <a:pt x="107" y="113"/>
                  <a:pt x="107" y="113"/>
                </a:cubicBezTo>
                <a:cubicBezTo>
                  <a:pt x="107" y="112"/>
                  <a:pt x="108" y="111"/>
                  <a:pt x="107" y="110"/>
                </a:cubicBezTo>
                <a:cubicBezTo>
                  <a:pt x="107" y="110"/>
                  <a:pt x="106" y="111"/>
                  <a:pt x="105" y="111"/>
                </a:cubicBezTo>
                <a:close/>
                <a:moveTo>
                  <a:pt x="159" y="8"/>
                </a:moveTo>
                <a:cubicBezTo>
                  <a:pt x="158" y="8"/>
                  <a:pt x="158" y="9"/>
                  <a:pt x="158" y="9"/>
                </a:cubicBezTo>
                <a:cubicBezTo>
                  <a:pt x="159" y="9"/>
                  <a:pt x="160" y="9"/>
                  <a:pt x="162" y="9"/>
                </a:cubicBezTo>
                <a:cubicBezTo>
                  <a:pt x="162" y="9"/>
                  <a:pt x="162" y="8"/>
                  <a:pt x="162" y="8"/>
                </a:cubicBezTo>
                <a:cubicBezTo>
                  <a:pt x="161" y="8"/>
                  <a:pt x="160" y="8"/>
                  <a:pt x="159" y="8"/>
                </a:cubicBezTo>
                <a:close/>
                <a:moveTo>
                  <a:pt x="72" y="182"/>
                </a:moveTo>
                <a:cubicBezTo>
                  <a:pt x="72" y="182"/>
                  <a:pt x="72" y="182"/>
                  <a:pt x="72" y="182"/>
                </a:cubicBezTo>
                <a:cubicBezTo>
                  <a:pt x="72" y="182"/>
                  <a:pt x="72" y="181"/>
                  <a:pt x="72" y="181"/>
                </a:cubicBezTo>
                <a:cubicBezTo>
                  <a:pt x="71" y="181"/>
                  <a:pt x="71" y="181"/>
                  <a:pt x="70" y="180"/>
                </a:cubicBezTo>
                <a:cubicBezTo>
                  <a:pt x="70" y="180"/>
                  <a:pt x="69" y="179"/>
                  <a:pt x="69" y="179"/>
                </a:cubicBezTo>
                <a:cubicBezTo>
                  <a:pt x="69" y="180"/>
                  <a:pt x="68" y="180"/>
                  <a:pt x="68" y="181"/>
                </a:cubicBezTo>
                <a:cubicBezTo>
                  <a:pt x="69" y="181"/>
                  <a:pt x="71" y="182"/>
                  <a:pt x="72" y="182"/>
                </a:cubicBezTo>
                <a:close/>
                <a:moveTo>
                  <a:pt x="120" y="106"/>
                </a:moveTo>
                <a:cubicBezTo>
                  <a:pt x="119" y="107"/>
                  <a:pt x="118" y="107"/>
                  <a:pt x="117" y="107"/>
                </a:cubicBezTo>
                <a:cubicBezTo>
                  <a:pt x="117" y="108"/>
                  <a:pt x="117" y="108"/>
                  <a:pt x="117" y="109"/>
                </a:cubicBezTo>
                <a:cubicBezTo>
                  <a:pt x="118" y="109"/>
                  <a:pt x="118" y="109"/>
                  <a:pt x="119" y="108"/>
                </a:cubicBezTo>
                <a:cubicBezTo>
                  <a:pt x="119" y="108"/>
                  <a:pt x="119" y="108"/>
                  <a:pt x="119" y="108"/>
                </a:cubicBezTo>
                <a:cubicBezTo>
                  <a:pt x="119" y="107"/>
                  <a:pt x="119" y="107"/>
                  <a:pt x="120" y="106"/>
                </a:cubicBezTo>
                <a:close/>
                <a:moveTo>
                  <a:pt x="89" y="226"/>
                </a:moveTo>
                <a:cubicBezTo>
                  <a:pt x="89" y="228"/>
                  <a:pt x="88" y="229"/>
                  <a:pt x="88" y="231"/>
                </a:cubicBezTo>
                <a:cubicBezTo>
                  <a:pt x="89" y="231"/>
                  <a:pt x="89" y="231"/>
                  <a:pt x="90" y="231"/>
                </a:cubicBezTo>
                <a:cubicBezTo>
                  <a:pt x="90" y="231"/>
                  <a:pt x="90" y="231"/>
                  <a:pt x="90" y="230"/>
                </a:cubicBezTo>
                <a:cubicBezTo>
                  <a:pt x="90" y="229"/>
                  <a:pt x="90" y="229"/>
                  <a:pt x="90" y="228"/>
                </a:cubicBezTo>
                <a:cubicBezTo>
                  <a:pt x="90" y="227"/>
                  <a:pt x="89" y="227"/>
                  <a:pt x="89" y="226"/>
                </a:cubicBezTo>
                <a:close/>
                <a:moveTo>
                  <a:pt x="42" y="103"/>
                </a:moveTo>
                <a:cubicBezTo>
                  <a:pt x="40" y="102"/>
                  <a:pt x="39" y="102"/>
                  <a:pt x="38" y="101"/>
                </a:cubicBezTo>
                <a:cubicBezTo>
                  <a:pt x="38" y="102"/>
                  <a:pt x="38" y="102"/>
                  <a:pt x="39" y="103"/>
                </a:cubicBezTo>
                <a:cubicBezTo>
                  <a:pt x="39" y="103"/>
                  <a:pt x="40" y="103"/>
                  <a:pt x="40" y="103"/>
                </a:cubicBezTo>
                <a:cubicBezTo>
                  <a:pt x="41" y="104"/>
                  <a:pt x="41" y="104"/>
                  <a:pt x="42" y="104"/>
                </a:cubicBezTo>
                <a:cubicBezTo>
                  <a:pt x="42" y="104"/>
                  <a:pt x="42" y="103"/>
                  <a:pt x="42" y="103"/>
                </a:cubicBezTo>
                <a:close/>
                <a:moveTo>
                  <a:pt x="113" y="32"/>
                </a:moveTo>
                <a:cubicBezTo>
                  <a:pt x="112" y="32"/>
                  <a:pt x="112" y="33"/>
                  <a:pt x="111" y="34"/>
                </a:cubicBezTo>
                <a:cubicBezTo>
                  <a:pt x="110" y="34"/>
                  <a:pt x="110" y="35"/>
                  <a:pt x="109" y="35"/>
                </a:cubicBezTo>
                <a:cubicBezTo>
                  <a:pt x="108" y="36"/>
                  <a:pt x="107" y="36"/>
                  <a:pt x="106" y="36"/>
                </a:cubicBezTo>
                <a:cubicBezTo>
                  <a:pt x="109" y="37"/>
                  <a:pt x="112" y="34"/>
                  <a:pt x="113" y="32"/>
                </a:cubicBezTo>
                <a:close/>
                <a:moveTo>
                  <a:pt x="65" y="204"/>
                </a:moveTo>
                <a:cubicBezTo>
                  <a:pt x="66" y="203"/>
                  <a:pt x="67" y="202"/>
                  <a:pt x="68" y="202"/>
                </a:cubicBezTo>
                <a:cubicBezTo>
                  <a:pt x="69" y="201"/>
                  <a:pt x="70" y="201"/>
                  <a:pt x="71" y="200"/>
                </a:cubicBezTo>
                <a:cubicBezTo>
                  <a:pt x="72" y="200"/>
                  <a:pt x="73" y="199"/>
                  <a:pt x="74" y="198"/>
                </a:cubicBezTo>
                <a:cubicBezTo>
                  <a:pt x="74" y="198"/>
                  <a:pt x="74" y="198"/>
                  <a:pt x="74" y="198"/>
                </a:cubicBezTo>
                <a:cubicBezTo>
                  <a:pt x="71" y="199"/>
                  <a:pt x="69" y="200"/>
                  <a:pt x="67" y="202"/>
                </a:cubicBezTo>
                <a:cubicBezTo>
                  <a:pt x="66" y="202"/>
                  <a:pt x="65" y="203"/>
                  <a:pt x="65" y="204"/>
                </a:cubicBezTo>
                <a:close/>
                <a:moveTo>
                  <a:pt x="74" y="254"/>
                </a:moveTo>
                <a:cubicBezTo>
                  <a:pt x="72" y="254"/>
                  <a:pt x="66" y="256"/>
                  <a:pt x="65" y="257"/>
                </a:cubicBezTo>
                <a:cubicBezTo>
                  <a:pt x="66" y="257"/>
                  <a:pt x="67" y="257"/>
                  <a:pt x="68" y="256"/>
                </a:cubicBezTo>
                <a:cubicBezTo>
                  <a:pt x="69" y="256"/>
                  <a:pt x="71" y="255"/>
                  <a:pt x="72" y="254"/>
                </a:cubicBezTo>
                <a:cubicBezTo>
                  <a:pt x="73" y="254"/>
                  <a:pt x="73" y="254"/>
                  <a:pt x="74" y="254"/>
                </a:cubicBezTo>
                <a:close/>
                <a:moveTo>
                  <a:pt x="187" y="87"/>
                </a:moveTo>
                <a:cubicBezTo>
                  <a:pt x="186" y="89"/>
                  <a:pt x="185" y="91"/>
                  <a:pt x="184" y="93"/>
                </a:cubicBezTo>
                <a:cubicBezTo>
                  <a:pt x="185" y="93"/>
                  <a:pt x="187" y="90"/>
                  <a:pt x="188" y="89"/>
                </a:cubicBezTo>
                <a:cubicBezTo>
                  <a:pt x="188" y="88"/>
                  <a:pt x="187" y="88"/>
                  <a:pt x="187" y="87"/>
                </a:cubicBezTo>
                <a:close/>
                <a:moveTo>
                  <a:pt x="72" y="269"/>
                </a:moveTo>
                <a:cubicBezTo>
                  <a:pt x="72" y="270"/>
                  <a:pt x="72" y="270"/>
                  <a:pt x="73" y="270"/>
                </a:cubicBezTo>
                <a:cubicBezTo>
                  <a:pt x="73" y="271"/>
                  <a:pt x="73" y="271"/>
                  <a:pt x="73" y="271"/>
                </a:cubicBezTo>
                <a:cubicBezTo>
                  <a:pt x="74" y="271"/>
                  <a:pt x="74" y="271"/>
                  <a:pt x="75" y="271"/>
                </a:cubicBezTo>
                <a:cubicBezTo>
                  <a:pt x="75" y="270"/>
                  <a:pt x="75" y="270"/>
                  <a:pt x="75" y="269"/>
                </a:cubicBezTo>
                <a:cubicBezTo>
                  <a:pt x="74" y="269"/>
                  <a:pt x="73" y="269"/>
                  <a:pt x="72" y="269"/>
                </a:cubicBezTo>
                <a:close/>
                <a:moveTo>
                  <a:pt x="123" y="76"/>
                </a:moveTo>
                <a:cubicBezTo>
                  <a:pt x="124" y="76"/>
                  <a:pt x="124" y="75"/>
                  <a:pt x="125" y="75"/>
                </a:cubicBezTo>
                <a:cubicBezTo>
                  <a:pt x="125" y="75"/>
                  <a:pt x="125" y="74"/>
                  <a:pt x="125" y="74"/>
                </a:cubicBezTo>
                <a:cubicBezTo>
                  <a:pt x="125" y="74"/>
                  <a:pt x="125" y="73"/>
                  <a:pt x="125" y="72"/>
                </a:cubicBezTo>
                <a:cubicBezTo>
                  <a:pt x="124" y="73"/>
                  <a:pt x="124" y="73"/>
                  <a:pt x="123" y="73"/>
                </a:cubicBezTo>
                <a:cubicBezTo>
                  <a:pt x="123" y="73"/>
                  <a:pt x="123" y="74"/>
                  <a:pt x="123" y="74"/>
                </a:cubicBezTo>
                <a:cubicBezTo>
                  <a:pt x="123" y="74"/>
                  <a:pt x="123" y="75"/>
                  <a:pt x="123" y="76"/>
                </a:cubicBezTo>
                <a:close/>
                <a:moveTo>
                  <a:pt x="137" y="103"/>
                </a:moveTo>
                <a:cubicBezTo>
                  <a:pt x="137" y="103"/>
                  <a:pt x="137" y="103"/>
                  <a:pt x="138" y="103"/>
                </a:cubicBezTo>
                <a:cubicBezTo>
                  <a:pt x="138" y="102"/>
                  <a:pt x="139" y="102"/>
                  <a:pt x="140" y="101"/>
                </a:cubicBezTo>
                <a:cubicBezTo>
                  <a:pt x="141" y="101"/>
                  <a:pt x="141" y="100"/>
                  <a:pt x="141" y="100"/>
                </a:cubicBezTo>
                <a:cubicBezTo>
                  <a:pt x="139" y="100"/>
                  <a:pt x="138" y="101"/>
                  <a:pt x="137" y="102"/>
                </a:cubicBezTo>
                <a:cubicBezTo>
                  <a:pt x="137" y="103"/>
                  <a:pt x="137" y="103"/>
                  <a:pt x="137" y="103"/>
                </a:cubicBezTo>
                <a:close/>
                <a:moveTo>
                  <a:pt x="163" y="9"/>
                </a:moveTo>
                <a:cubicBezTo>
                  <a:pt x="163" y="9"/>
                  <a:pt x="163" y="9"/>
                  <a:pt x="163" y="10"/>
                </a:cubicBezTo>
                <a:cubicBezTo>
                  <a:pt x="164" y="10"/>
                  <a:pt x="164" y="10"/>
                  <a:pt x="165" y="10"/>
                </a:cubicBezTo>
                <a:cubicBezTo>
                  <a:pt x="165" y="11"/>
                  <a:pt x="165" y="11"/>
                  <a:pt x="166" y="12"/>
                </a:cubicBezTo>
                <a:cubicBezTo>
                  <a:pt x="166" y="11"/>
                  <a:pt x="167" y="11"/>
                  <a:pt x="167" y="11"/>
                </a:cubicBezTo>
                <a:cubicBezTo>
                  <a:pt x="166" y="10"/>
                  <a:pt x="164" y="9"/>
                  <a:pt x="163" y="9"/>
                </a:cubicBezTo>
                <a:close/>
                <a:moveTo>
                  <a:pt x="111" y="84"/>
                </a:moveTo>
                <a:cubicBezTo>
                  <a:pt x="111" y="84"/>
                  <a:pt x="111" y="84"/>
                  <a:pt x="111" y="84"/>
                </a:cubicBezTo>
                <a:cubicBezTo>
                  <a:pt x="112" y="83"/>
                  <a:pt x="114" y="83"/>
                  <a:pt x="115" y="82"/>
                </a:cubicBezTo>
                <a:cubicBezTo>
                  <a:pt x="115" y="82"/>
                  <a:pt x="115" y="82"/>
                  <a:pt x="115" y="81"/>
                </a:cubicBezTo>
                <a:cubicBezTo>
                  <a:pt x="115" y="81"/>
                  <a:pt x="115" y="81"/>
                  <a:pt x="115" y="80"/>
                </a:cubicBezTo>
                <a:cubicBezTo>
                  <a:pt x="114" y="81"/>
                  <a:pt x="111" y="83"/>
                  <a:pt x="111" y="84"/>
                </a:cubicBezTo>
                <a:close/>
                <a:moveTo>
                  <a:pt x="140" y="71"/>
                </a:moveTo>
                <a:cubicBezTo>
                  <a:pt x="141" y="71"/>
                  <a:pt x="142" y="69"/>
                  <a:pt x="144" y="70"/>
                </a:cubicBezTo>
                <a:cubicBezTo>
                  <a:pt x="143" y="69"/>
                  <a:pt x="143" y="69"/>
                  <a:pt x="143" y="69"/>
                </a:cubicBezTo>
                <a:cubicBezTo>
                  <a:pt x="143" y="69"/>
                  <a:pt x="142" y="69"/>
                  <a:pt x="141" y="69"/>
                </a:cubicBezTo>
                <a:cubicBezTo>
                  <a:pt x="141" y="69"/>
                  <a:pt x="140" y="70"/>
                  <a:pt x="140" y="71"/>
                </a:cubicBezTo>
                <a:close/>
                <a:moveTo>
                  <a:pt x="80" y="205"/>
                </a:moveTo>
                <a:cubicBezTo>
                  <a:pt x="79" y="205"/>
                  <a:pt x="79" y="205"/>
                  <a:pt x="78" y="206"/>
                </a:cubicBezTo>
                <a:cubicBezTo>
                  <a:pt x="77" y="206"/>
                  <a:pt x="77" y="206"/>
                  <a:pt x="77" y="206"/>
                </a:cubicBezTo>
                <a:cubicBezTo>
                  <a:pt x="75" y="206"/>
                  <a:pt x="73" y="207"/>
                  <a:pt x="71" y="208"/>
                </a:cubicBezTo>
                <a:cubicBezTo>
                  <a:pt x="71" y="208"/>
                  <a:pt x="71" y="208"/>
                  <a:pt x="71" y="208"/>
                </a:cubicBezTo>
                <a:cubicBezTo>
                  <a:pt x="71" y="208"/>
                  <a:pt x="71" y="208"/>
                  <a:pt x="71" y="208"/>
                </a:cubicBezTo>
                <a:cubicBezTo>
                  <a:pt x="74" y="207"/>
                  <a:pt x="77" y="206"/>
                  <a:pt x="80" y="206"/>
                </a:cubicBezTo>
                <a:cubicBezTo>
                  <a:pt x="80" y="206"/>
                  <a:pt x="80" y="206"/>
                  <a:pt x="80" y="205"/>
                </a:cubicBezTo>
                <a:close/>
                <a:moveTo>
                  <a:pt x="84" y="147"/>
                </a:moveTo>
                <a:cubicBezTo>
                  <a:pt x="84" y="147"/>
                  <a:pt x="84" y="148"/>
                  <a:pt x="84" y="148"/>
                </a:cubicBezTo>
                <a:cubicBezTo>
                  <a:pt x="84" y="148"/>
                  <a:pt x="83" y="149"/>
                  <a:pt x="83" y="149"/>
                </a:cubicBezTo>
                <a:cubicBezTo>
                  <a:pt x="84" y="148"/>
                  <a:pt x="85" y="148"/>
                  <a:pt x="86" y="147"/>
                </a:cubicBezTo>
                <a:cubicBezTo>
                  <a:pt x="86" y="147"/>
                  <a:pt x="87" y="147"/>
                  <a:pt x="87" y="147"/>
                </a:cubicBezTo>
                <a:cubicBezTo>
                  <a:pt x="87" y="147"/>
                  <a:pt x="87" y="146"/>
                  <a:pt x="87" y="146"/>
                </a:cubicBezTo>
                <a:cubicBezTo>
                  <a:pt x="86" y="146"/>
                  <a:pt x="85" y="146"/>
                  <a:pt x="84" y="147"/>
                </a:cubicBezTo>
                <a:close/>
                <a:moveTo>
                  <a:pt x="12" y="83"/>
                </a:moveTo>
                <a:cubicBezTo>
                  <a:pt x="12" y="84"/>
                  <a:pt x="12" y="85"/>
                  <a:pt x="13" y="86"/>
                </a:cubicBezTo>
                <a:cubicBezTo>
                  <a:pt x="14" y="87"/>
                  <a:pt x="15" y="88"/>
                  <a:pt x="15" y="89"/>
                </a:cubicBezTo>
                <a:cubicBezTo>
                  <a:pt x="16" y="89"/>
                  <a:pt x="16" y="90"/>
                  <a:pt x="16" y="90"/>
                </a:cubicBezTo>
                <a:cubicBezTo>
                  <a:pt x="16" y="89"/>
                  <a:pt x="16" y="89"/>
                  <a:pt x="16" y="89"/>
                </a:cubicBezTo>
                <a:cubicBezTo>
                  <a:pt x="15" y="87"/>
                  <a:pt x="14" y="85"/>
                  <a:pt x="13" y="84"/>
                </a:cubicBezTo>
                <a:cubicBezTo>
                  <a:pt x="13" y="84"/>
                  <a:pt x="12" y="84"/>
                  <a:pt x="12" y="83"/>
                </a:cubicBezTo>
                <a:close/>
                <a:moveTo>
                  <a:pt x="8" y="67"/>
                </a:moveTo>
                <a:cubicBezTo>
                  <a:pt x="8" y="68"/>
                  <a:pt x="8" y="68"/>
                  <a:pt x="8" y="69"/>
                </a:cubicBezTo>
                <a:cubicBezTo>
                  <a:pt x="10" y="68"/>
                  <a:pt x="10" y="68"/>
                  <a:pt x="11" y="69"/>
                </a:cubicBezTo>
                <a:cubicBezTo>
                  <a:pt x="11" y="68"/>
                  <a:pt x="11" y="68"/>
                  <a:pt x="11" y="67"/>
                </a:cubicBezTo>
                <a:cubicBezTo>
                  <a:pt x="10" y="67"/>
                  <a:pt x="9" y="67"/>
                  <a:pt x="8" y="67"/>
                </a:cubicBezTo>
                <a:close/>
                <a:moveTo>
                  <a:pt x="100" y="112"/>
                </a:moveTo>
                <a:cubicBezTo>
                  <a:pt x="100" y="113"/>
                  <a:pt x="100" y="114"/>
                  <a:pt x="100" y="114"/>
                </a:cubicBezTo>
                <a:cubicBezTo>
                  <a:pt x="101" y="114"/>
                  <a:pt x="101" y="114"/>
                  <a:pt x="102" y="114"/>
                </a:cubicBezTo>
                <a:cubicBezTo>
                  <a:pt x="102" y="113"/>
                  <a:pt x="102" y="112"/>
                  <a:pt x="102" y="111"/>
                </a:cubicBezTo>
                <a:cubicBezTo>
                  <a:pt x="101" y="112"/>
                  <a:pt x="101" y="112"/>
                  <a:pt x="100" y="112"/>
                </a:cubicBezTo>
                <a:close/>
                <a:moveTo>
                  <a:pt x="65" y="213"/>
                </a:moveTo>
                <a:cubicBezTo>
                  <a:pt x="64" y="215"/>
                  <a:pt x="63" y="217"/>
                  <a:pt x="64" y="218"/>
                </a:cubicBezTo>
                <a:cubicBezTo>
                  <a:pt x="64" y="217"/>
                  <a:pt x="65" y="215"/>
                  <a:pt x="66" y="214"/>
                </a:cubicBezTo>
                <a:cubicBezTo>
                  <a:pt x="66" y="214"/>
                  <a:pt x="65" y="213"/>
                  <a:pt x="65" y="213"/>
                </a:cubicBezTo>
                <a:close/>
                <a:moveTo>
                  <a:pt x="172" y="8"/>
                </a:moveTo>
                <a:cubicBezTo>
                  <a:pt x="173" y="8"/>
                  <a:pt x="173" y="8"/>
                  <a:pt x="173" y="8"/>
                </a:cubicBezTo>
                <a:cubicBezTo>
                  <a:pt x="176" y="9"/>
                  <a:pt x="179" y="10"/>
                  <a:pt x="182" y="11"/>
                </a:cubicBezTo>
                <a:cubicBezTo>
                  <a:pt x="182" y="11"/>
                  <a:pt x="182" y="11"/>
                  <a:pt x="182" y="11"/>
                </a:cubicBezTo>
                <a:cubicBezTo>
                  <a:pt x="179" y="9"/>
                  <a:pt x="176" y="8"/>
                  <a:pt x="172" y="8"/>
                </a:cubicBezTo>
                <a:close/>
                <a:moveTo>
                  <a:pt x="107" y="267"/>
                </a:moveTo>
                <a:cubicBezTo>
                  <a:pt x="106" y="267"/>
                  <a:pt x="104" y="267"/>
                  <a:pt x="103" y="267"/>
                </a:cubicBezTo>
                <a:cubicBezTo>
                  <a:pt x="103" y="267"/>
                  <a:pt x="104" y="268"/>
                  <a:pt x="104" y="268"/>
                </a:cubicBezTo>
                <a:cubicBezTo>
                  <a:pt x="105" y="268"/>
                  <a:pt x="106" y="268"/>
                  <a:pt x="107" y="268"/>
                </a:cubicBezTo>
                <a:cubicBezTo>
                  <a:pt x="107" y="268"/>
                  <a:pt x="107" y="268"/>
                  <a:pt x="107" y="267"/>
                </a:cubicBezTo>
                <a:close/>
                <a:moveTo>
                  <a:pt x="171" y="105"/>
                </a:moveTo>
                <a:cubicBezTo>
                  <a:pt x="171" y="105"/>
                  <a:pt x="172" y="104"/>
                  <a:pt x="172" y="104"/>
                </a:cubicBezTo>
                <a:cubicBezTo>
                  <a:pt x="172" y="103"/>
                  <a:pt x="173" y="103"/>
                  <a:pt x="173" y="102"/>
                </a:cubicBezTo>
                <a:cubicBezTo>
                  <a:pt x="173" y="102"/>
                  <a:pt x="173" y="101"/>
                  <a:pt x="174" y="100"/>
                </a:cubicBezTo>
                <a:cubicBezTo>
                  <a:pt x="173" y="100"/>
                  <a:pt x="173" y="100"/>
                  <a:pt x="173" y="101"/>
                </a:cubicBezTo>
                <a:cubicBezTo>
                  <a:pt x="172" y="102"/>
                  <a:pt x="171" y="103"/>
                  <a:pt x="171" y="105"/>
                </a:cubicBezTo>
                <a:close/>
                <a:moveTo>
                  <a:pt x="83" y="39"/>
                </a:moveTo>
                <a:cubicBezTo>
                  <a:pt x="84" y="38"/>
                  <a:pt x="85" y="36"/>
                  <a:pt x="85" y="35"/>
                </a:cubicBezTo>
                <a:cubicBezTo>
                  <a:pt x="84" y="35"/>
                  <a:pt x="84" y="35"/>
                  <a:pt x="83" y="36"/>
                </a:cubicBezTo>
                <a:cubicBezTo>
                  <a:pt x="83" y="37"/>
                  <a:pt x="83" y="38"/>
                  <a:pt x="83" y="39"/>
                </a:cubicBezTo>
                <a:close/>
                <a:moveTo>
                  <a:pt x="116" y="259"/>
                </a:moveTo>
                <a:cubicBezTo>
                  <a:pt x="116" y="259"/>
                  <a:pt x="116" y="260"/>
                  <a:pt x="116" y="260"/>
                </a:cubicBezTo>
                <a:cubicBezTo>
                  <a:pt x="118" y="260"/>
                  <a:pt x="119" y="261"/>
                  <a:pt x="121" y="262"/>
                </a:cubicBezTo>
                <a:cubicBezTo>
                  <a:pt x="121" y="261"/>
                  <a:pt x="121" y="261"/>
                  <a:pt x="120" y="261"/>
                </a:cubicBezTo>
                <a:cubicBezTo>
                  <a:pt x="119" y="260"/>
                  <a:pt x="118" y="260"/>
                  <a:pt x="116" y="259"/>
                </a:cubicBezTo>
                <a:close/>
                <a:moveTo>
                  <a:pt x="103" y="183"/>
                </a:moveTo>
                <a:cubicBezTo>
                  <a:pt x="103" y="184"/>
                  <a:pt x="104" y="186"/>
                  <a:pt x="105" y="187"/>
                </a:cubicBezTo>
                <a:cubicBezTo>
                  <a:pt x="105" y="187"/>
                  <a:pt x="105" y="186"/>
                  <a:pt x="105" y="185"/>
                </a:cubicBezTo>
                <a:cubicBezTo>
                  <a:pt x="105" y="184"/>
                  <a:pt x="104" y="183"/>
                  <a:pt x="103" y="183"/>
                </a:cubicBezTo>
                <a:close/>
                <a:moveTo>
                  <a:pt x="154" y="76"/>
                </a:moveTo>
                <a:cubicBezTo>
                  <a:pt x="154" y="76"/>
                  <a:pt x="154" y="76"/>
                  <a:pt x="154" y="76"/>
                </a:cubicBezTo>
                <a:cubicBezTo>
                  <a:pt x="153" y="78"/>
                  <a:pt x="152" y="79"/>
                  <a:pt x="151" y="81"/>
                </a:cubicBezTo>
                <a:cubicBezTo>
                  <a:pt x="152" y="80"/>
                  <a:pt x="153" y="80"/>
                  <a:pt x="153" y="79"/>
                </a:cubicBezTo>
                <a:cubicBezTo>
                  <a:pt x="154" y="79"/>
                  <a:pt x="154" y="79"/>
                  <a:pt x="154" y="79"/>
                </a:cubicBezTo>
                <a:cubicBezTo>
                  <a:pt x="154" y="78"/>
                  <a:pt x="154" y="77"/>
                  <a:pt x="154" y="76"/>
                </a:cubicBezTo>
                <a:close/>
                <a:moveTo>
                  <a:pt x="83" y="120"/>
                </a:moveTo>
                <a:cubicBezTo>
                  <a:pt x="84" y="120"/>
                  <a:pt x="84" y="120"/>
                  <a:pt x="85" y="120"/>
                </a:cubicBezTo>
                <a:cubicBezTo>
                  <a:pt x="85" y="120"/>
                  <a:pt x="86" y="120"/>
                  <a:pt x="86" y="120"/>
                </a:cubicBezTo>
                <a:cubicBezTo>
                  <a:pt x="86" y="119"/>
                  <a:pt x="86" y="119"/>
                  <a:pt x="85" y="118"/>
                </a:cubicBezTo>
                <a:cubicBezTo>
                  <a:pt x="85" y="119"/>
                  <a:pt x="84" y="119"/>
                  <a:pt x="83" y="119"/>
                </a:cubicBezTo>
                <a:cubicBezTo>
                  <a:pt x="83" y="119"/>
                  <a:pt x="83" y="119"/>
                  <a:pt x="83" y="120"/>
                </a:cubicBezTo>
                <a:close/>
                <a:moveTo>
                  <a:pt x="61" y="267"/>
                </a:moveTo>
                <a:cubicBezTo>
                  <a:pt x="60" y="267"/>
                  <a:pt x="58" y="267"/>
                  <a:pt x="57" y="267"/>
                </a:cubicBezTo>
                <a:cubicBezTo>
                  <a:pt x="57" y="268"/>
                  <a:pt x="57" y="268"/>
                  <a:pt x="57" y="269"/>
                </a:cubicBezTo>
                <a:cubicBezTo>
                  <a:pt x="59" y="268"/>
                  <a:pt x="60" y="268"/>
                  <a:pt x="61" y="268"/>
                </a:cubicBezTo>
                <a:cubicBezTo>
                  <a:pt x="61" y="268"/>
                  <a:pt x="61" y="268"/>
                  <a:pt x="61" y="267"/>
                </a:cubicBezTo>
                <a:close/>
                <a:moveTo>
                  <a:pt x="111" y="192"/>
                </a:moveTo>
                <a:cubicBezTo>
                  <a:pt x="110" y="194"/>
                  <a:pt x="109" y="196"/>
                  <a:pt x="108" y="198"/>
                </a:cubicBezTo>
                <a:cubicBezTo>
                  <a:pt x="109" y="197"/>
                  <a:pt x="110" y="196"/>
                  <a:pt x="111" y="195"/>
                </a:cubicBezTo>
                <a:cubicBezTo>
                  <a:pt x="111" y="194"/>
                  <a:pt x="111" y="193"/>
                  <a:pt x="111" y="192"/>
                </a:cubicBezTo>
                <a:close/>
                <a:moveTo>
                  <a:pt x="143" y="6"/>
                </a:moveTo>
                <a:cubicBezTo>
                  <a:pt x="143" y="7"/>
                  <a:pt x="142" y="8"/>
                  <a:pt x="142" y="9"/>
                </a:cubicBezTo>
                <a:cubicBezTo>
                  <a:pt x="141" y="10"/>
                  <a:pt x="141" y="11"/>
                  <a:pt x="140" y="12"/>
                </a:cubicBezTo>
                <a:cubicBezTo>
                  <a:pt x="141" y="12"/>
                  <a:pt x="141" y="12"/>
                  <a:pt x="141" y="12"/>
                </a:cubicBezTo>
                <a:cubicBezTo>
                  <a:pt x="141" y="11"/>
                  <a:pt x="141" y="10"/>
                  <a:pt x="142" y="10"/>
                </a:cubicBezTo>
                <a:cubicBezTo>
                  <a:pt x="142" y="9"/>
                  <a:pt x="143" y="7"/>
                  <a:pt x="144" y="7"/>
                </a:cubicBezTo>
                <a:cubicBezTo>
                  <a:pt x="144" y="6"/>
                  <a:pt x="145" y="6"/>
                  <a:pt x="145" y="6"/>
                </a:cubicBezTo>
                <a:cubicBezTo>
                  <a:pt x="144" y="6"/>
                  <a:pt x="144" y="6"/>
                  <a:pt x="143" y="6"/>
                </a:cubicBezTo>
                <a:close/>
                <a:moveTo>
                  <a:pt x="122" y="107"/>
                </a:moveTo>
                <a:cubicBezTo>
                  <a:pt x="123" y="106"/>
                  <a:pt x="123" y="106"/>
                  <a:pt x="124" y="106"/>
                </a:cubicBezTo>
                <a:cubicBezTo>
                  <a:pt x="125" y="105"/>
                  <a:pt x="125" y="105"/>
                  <a:pt x="124" y="104"/>
                </a:cubicBezTo>
                <a:cubicBezTo>
                  <a:pt x="124" y="104"/>
                  <a:pt x="124" y="104"/>
                  <a:pt x="123" y="105"/>
                </a:cubicBezTo>
                <a:cubicBezTo>
                  <a:pt x="122" y="105"/>
                  <a:pt x="122" y="105"/>
                  <a:pt x="122" y="107"/>
                </a:cubicBezTo>
                <a:cubicBezTo>
                  <a:pt x="122" y="107"/>
                  <a:pt x="122" y="107"/>
                  <a:pt x="122" y="107"/>
                </a:cubicBezTo>
                <a:close/>
                <a:moveTo>
                  <a:pt x="194" y="23"/>
                </a:moveTo>
                <a:cubicBezTo>
                  <a:pt x="194" y="22"/>
                  <a:pt x="192" y="20"/>
                  <a:pt x="191" y="20"/>
                </a:cubicBezTo>
                <a:cubicBezTo>
                  <a:pt x="191" y="20"/>
                  <a:pt x="191" y="21"/>
                  <a:pt x="191" y="21"/>
                </a:cubicBezTo>
                <a:cubicBezTo>
                  <a:pt x="192" y="22"/>
                  <a:pt x="192" y="22"/>
                  <a:pt x="193" y="22"/>
                </a:cubicBezTo>
                <a:cubicBezTo>
                  <a:pt x="193" y="22"/>
                  <a:pt x="193" y="22"/>
                  <a:pt x="194" y="23"/>
                </a:cubicBezTo>
                <a:close/>
                <a:moveTo>
                  <a:pt x="129" y="66"/>
                </a:moveTo>
                <a:cubicBezTo>
                  <a:pt x="126" y="66"/>
                  <a:pt x="123" y="66"/>
                  <a:pt x="121" y="67"/>
                </a:cubicBezTo>
                <a:cubicBezTo>
                  <a:pt x="121" y="67"/>
                  <a:pt x="120" y="67"/>
                  <a:pt x="120" y="67"/>
                </a:cubicBezTo>
                <a:cubicBezTo>
                  <a:pt x="120" y="67"/>
                  <a:pt x="121" y="67"/>
                  <a:pt x="121" y="67"/>
                </a:cubicBezTo>
                <a:cubicBezTo>
                  <a:pt x="123" y="67"/>
                  <a:pt x="126" y="67"/>
                  <a:pt x="128" y="67"/>
                </a:cubicBezTo>
                <a:cubicBezTo>
                  <a:pt x="128" y="67"/>
                  <a:pt x="129" y="67"/>
                  <a:pt x="129" y="66"/>
                </a:cubicBezTo>
                <a:close/>
                <a:moveTo>
                  <a:pt x="175" y="20"/>
                </a:moveTo>
                <a:cubicBezTo>
                  <a:pt x="174" y="20"/>
                  <a:pt x="174" y="21"/>
                  <a:pt x="175" y="21"/>
                </a:cubicBezTo>
                <a:cubicBezTo>
                  <a:pt x="175" y="22"/>
                  <a:pt x="175" y="22"/>
                  <a:pt x="175" y="23"/>
                </a:cubicBezTo>
                <a:cubicBezTo>
                  <a:pt x="175" y="23"/>
                  <a:pt x="175" y="23"/>
                  <a:pt x="176" y="23"/>
                </a:cubicBezTo>
                <a:cubicBezTo>
                  <a:pt x="176" y="23"/>
                  <a:pt x="176" y="23"/>
                  <a:pt x="176" y="23"/>
                </a:cubicBezTo>
                <a:cubicBezTo>
                  <a:pt x="176" y="23"/>
                  <a:pt x="176" y="22"/>
                  <a:pt x="176" y="21"/>
                </a:cubicBezTo>
                <a:cubicBezTo>
                  <a:pt x="176" y="21"/>
                  <a:pt x="176" y="21"/>
                  <a:pt x="176" y="20"/>
                </a:cubicBezTo>
                <a:cubicBezTo>
                  <a:pt x="175" y="20"/>
                  <a:pt x="175" y="20"/>
                  <a:pt x="175" y="20"/>
                </a:cubicBezTo>
                <a:close/>
                <a:moveTo>
                  <a:pt x="148" y="85"/>
                </a:moveTo>
                <a:cubicBezTo>
                  <a:pt x="148" y="85"/>
                  <a:pt x="148" y="85"/>
                  <a:pt x="148" y="85"/>
                </a:cubicBezTo>
                <a:cubicBezTo>
                  <a:pt x="147" y="86"/>
                  <a:pt x="145" y="87"/>
                  <a:pt x="144" y="88"/>
                </a:cubicBezTo>
                <a:cubicBezTo>
                  <a:pt x="144" y="88"/>
                  <a:pt x="144" y="88"/>
                  <a:pt x="144" y="89"/>
                </a:cubicBezTo>
                <a:cubicBezTo>
                  <a:pt x="144" y="88"/>
                  <a:pt x="145" y="88"/>
                  <a:pt x="146" y="88"/>
                </a:cubicBezTo>
                <a:cubicBezTo>
                  <a:pt x="146" y="88"/>
                  <a:pt x="146" y="88"/>
                  <a:pt x="146" y="88"/>
                </a:cubicBezTo>
                <a:cubicBezTo>
                  <a:pt x="147" y="87"/>
                  <a:pt x="147" y="87"/>
                  <a:pt x="148" y="86"/>
                </a:cubicBezTo>
                <a:cubicBezTo>
                  <a:pt x="148" y="86"/>
                  <a:pt x="148" y="86"/>
                  <a:pt x="148" y="85"/>
                </a:cubicBezTo>
                <a:close/>
                <a:moveTo>
                  <a:pt x="94" y="192"/>
                </a:moveTo>
                <a:cubicBezTo>
                  <a:pt x="94" y="192"/>
                  <a:pt x="94" y="192"/>
                  <a:pt x="94" y="192"/>
                </a:cubicBezTo>
                <a:cubicBezTo>
                  <a:pt x="94" y="192"/>
                  <a:pt x="94" y="192"/>
                  <a:pt x="95" y="191"/>
                </a:cubicBezTo>
                <a:cubicBezTo>
                  <a:pt x="95" y="191"/>
                  <a:pt x="95" y="191"/>
                  <a:pt x="95" y="191"/>
                </a:cubicBezTo>
                <a:cubicBezTo>
                  <a:pt x="96" y="190"/>
                  <a:pt x="96" y="190"/>
                  <a:pt x="95" y="190"/>
                </a:cubicBezTo>
                <a:cubicBezTo>
                  <a:pt x="95" y="190"/>
                  <a:pt x="94" y="190"/>
                  <a:pt x="94" y="190"/>
                </a:cubicBezTo>
                <a:cubicBezTo>
                  <a:pt x="94" y="191"/>
                  <a:pt x="94" y="191"/>
                  <a:pt x="94" y="192"/>
                </a:cubicBezTo>
                <a:close/>
                <a:moveTo>
                  <a:pt x="126" y="269"/>
                </a:moveTo>
                <a:cubicBezTo>
                  <a:pt x="126" y="269"/>
                  <a:pt x="126" y="269"/>
                  <a:pt x="125" y="269"/>
                </a:cubicBezTo>
                <a:cubicBezTo>
                  <a:pt x="125" y="269"/>
                  <a:pt x="124" y="269"/>
                  <a:pt x="123" y="269"/>
                </a:cubicBezTo>
                <a:cubicBezTo>
                  <a:pt x="122" y="269"/>
                  <a:pt x="120" y="269"/>
                  <a:pt x="119" y="269"/>
                </a:cubicBezTo>
                <a:cubicBezTo>
                  <a:pt x="119" y="269"/>
                  <a:pt x="118" y="269"/>
                  <a:pt x="118" y="269"/>
                </a:cubicBezTo>
                <a:cubicBezTo>
                  <a:pt x="121" y="270"/>
                  <a:pt x="125" y="269"/>
                  <a:pt x="126" y="269"/>
                </a:cubicBezTo>
                <a:close/>
                <a:moveTo>
                  <a:pt x="84" y="240"/>
                </a:moveTo>
                <a:cubicBezTo>
                  <a:pt x="84" y="242"/>
                  <a:pt x="84" y="244"/>
                  <a:pt x="85" y="246"/>
                </a:cubicBezTo>
                <a:cubicBezTo>
                  <a:pt x="85" y="246"/>
                  <a:pt x="85" y="246"/>
                  <a:pt x="85" y="246"/>
                </a:cubicBezTo>
                <a:cubicBezTo>
                  <a:pt x="85" y="244"/>
                  <a:pt x="85" y="242"/>
                  <a:pt x="85" y="240"/>
                </a:cubicBezTo>
                <a:cubicBezTo>
                  <a:pt x="85" y="240"/>
                  <a:pt x="84" y="240"/>
                  <a:pt x="84" y="240"/>
                </a:cubicBezTo>
                <a:close/>
                <a:moveTo>
                  <a:pt x="47" y="106"/>
                </a:moveTo>
                <a:cubicBezTo>
                  <a:pt x="47" y="105"/>
                  <a:pt x="47" y="105"/>
                  <a:pt x="46" y="105"/>
                </a:cubicBezTo>
                <a:cubicBezTo>
                  <a:pt x="46" y="105"/>
                  <a:pt x="45" y="104"/>
                  <a:pt x="44" y="104"/>
                </a:cubicBezTo>
                <a:cubicBezTo>
                  <a:pt x="44" y="104"/>
                  <a:pt x="44" y="104"/>
                  <a:pt x="43" y="104"/>
                </a:cubicBezTo>
                <a:cubicBezTo>
                  <a:pt x="43" y="104"/>
                  <a:pt x="43" y="104"/>
                  <a:pt x="43" y="105"/>
                </a:cubicBezTo>
                <a:cubicBezTo>
                  <a:pt x="45" y="105"/>
                  <a:pt x="46" y="105"/>
                  <a:pt x="47" y="106"/>
                </a:cubicBezTo>
                <a:close/>
                <a:moveTo>
                  <a:pt x="149" y="93"/>
                </a:moveTo>
                <a:cubicBezTo>
                  <a:pt x="149" y="93"/>
                  <a:pt x="149" y="93"/>
                  <a:pt x="149" y="93"/>
                </a:cubicBezTo>
                <a:cubicBezTo>
                  <a:pt x="150" y="92"/>
                  <a:pt x="151" y="91"/>
                  <a:pt x="152" y="91"/>
                </a:cubicBezTo>
                <a:cubicBezTo>
                  <a:pt x="152" y="90"/>
                  <a:pt x="152" y="90"/>
                  <a:pt x="152" y="89"/>
                </a:cubicBezTo>
                <a:cubicBezTo>
                  <a:pt x="151" y="90"/>
                  <a:pt x="150" y="91"/>
                  <a:pt x="149" y="92"/>
                </a:cubicBezTo>
                <a:cubicBezTo>
                  <a:pt x="149" y="92"/>
                  <a:pt x="149" y="93"/>
                  <a:pt x="149" y="93"/>
                </a:cubicBezTo>
                <a:close/>
                <a:moveTo>
                  <a:pt x="29" y="67"/>
                </a:moveTo>
                <a:cubicBezTo>
                  <a:pt x="30" y="68"/>
                  <a:pt x="30" y="68"/>
                  <a:pt x="30" y="68"/>
                </a:cubicBezTo>
                <a:cubicBezTo>
                  <a:pt x="31" y="69"/>
                  <a:pt x="31" y="69"/>
                  <a:pt x="31" y="69"/>
                </a:cubicBezTo>
                <a:cubicBezTo>
                  <a:pt x="31" y="69"/>
                  <a:pt x="31" y="68"/>
                  <a:pt x="31" y="68"/>
                </a:cubicBezTo>
                <a:cubicBezTo>
                  <a:pt x="31" y="67"/>
                  <a:pt x="31" y="67"/>
                  <a:pt x="31" y="67"/>
                </a:cubicBezTo>
                <a:cubicBezTo>
                  <a:pt x="30" y="67"/>
                  <a:pt x="30" y="66"/>
                  <a:pt x="30" y="66"/>
                </a:cubicBezTo>
                <a:cubicBezTo>
                  <a:pt x="30" y="67"/>
                  <a:pt x="30" y="67"/>
                  <a:pt x="29" y="67"/>
                </a:cubicBezTo>
                <a:close/>
                <a:moveTo>
                  <a:pt x="170" y="103"/>
                </a:moveTo>
                <a:cubicBezTo>
                  <a:pt x="169" y="103"/>
                  <a:pt x="168" y="104"/>
                  <a:pt x="167" y="105"/>
                </a:cubicBezTo>
                <a:cubicBezTo>
                  <a:pt x="168" y="105"/>
                  <a:pt x="168" y="105"/>
                  <a:pt x="169" y="106"/>
                </a:cubicBezTo>
                <a:cubicBezTo>
                  <a:pt x="169" y="105"/>
                  <a:pt x="170" y="104"/>
                  <a:pt x="170" y="103"/>
                </a:cubicBezTo>
                <a:close/>
                <a:moveTo>
                  <a:pt x="127" y="11"/>
                </a:moveTo>
                <a:cubicBezTo>
                  <a:pt x="127" y="12"/>
                  <a:pt x="126" y="12"/>
                  <a:pt x="126" y="12"/>
                </a:cubicBezTo>
                <a:cubicBezTo>
                  <a:pt x="126" y="13"/>
                  <a:pt x="127" y="14"/>
                  <a:pt x="128" y="14"/>
                </a:cubicBezTo>
                <a:cubicBezTo>
                  <a:pt x="128" y="13"/>
                  <a:pt x="128" y="12"/>
                  <a:pt x="128" y="11"/>
                </a:cubicBezTo>
                <a:cubicBezTo>
                  <a:pt x="128" y="11"/>
                  <a:pt x="127" y="11"/>
                  <a:pt x="127" y="11"/>
                </a:cubicBezTo>
                <a:close/>
                <a:moveTo>
                  <a:pt x="191" y="18"/>
                </a:moveTo>
                <a:cubicBezTo>
                  <a:pt x="190" y="17"/>
                  <a:pt x="189" y="17"/>
                  <a:pt x="188" y="16"/>
                </a:cubicBezTo>
                <a:cubicBezTo>
                  <a:pt x="188" y="16"/>
                  <a:pt x="188" y="17"/>
                  <a:pt x="188" y="17"/>
                </a:cubicBezTo>
                <a:cubicBezTo>
                  <a:pt x="189" y="18"/>
                  <a:pt x="189" y="19"/>
                  <a:pt x="189" y="20"/>
                </a:cubicBezTo>
                <a:cubicBezTo>
                  <a:pt x="190" y="19"/>
                  <a:pt x="190" y="19"/>
                  <a:pt x="191" y="18"/>
                </a:cubicBezTo>
                <a:close/>
                <a:moveTo>
                  <a:pt x="8" y="75"/>
                </a:moveTo>
                <a:cubicBezTo>
                  <a:pt x="8" y="77"/>
                  <a:pt x="10" y="80"/>
                  <a:pt x="10" y="81"/>
                </a:cubicBezTo>
                <a:cubicBezTo>
                  <a:pt x="10" y="80"/>
                  <a:pt x="11" y="80"/>
                  <a:pt x="10" y="80"/>
                </a:cubicBezTo>
                <a:cubicBezTo>
                  <a:pt x="10" y="78"/>
                  <a:pt x="9" y="77"/>
                  <a:pt x="8" y="75"/>
                </a:cubicBezTo>
                <a:close/>
                <a:moveTo>
                  <a:pt x="20" y="96"/>
                </a:moveTo>
                <a:cubicBezTo>
                  <a:pt x="20" y="95"/>
                  <a:pt x="20" y="94"/>
                  <a:pt x="20" y="94"/>
                </a:cubicBezTo>
                <a:cubicBezTo>
                  <a:pt x="19" y="93"/>
                  <a:pt x="19" y="93"/>
                  <a:pt x="18" y="92"/>
                </a:cubicBezTo>
                <a:cubicBezTo>
                  <a:pt x="18" y="92"/>
                  <a:pt x="18" y="92"/>
                  <a:pt x="18" y="92"/>
                </a:cubicBezTo>
                <a:cubicBezTo>
                  <a:pt x="18" y="93"/>
                  <a:pt x="19" y="94"/>
                  <a:pt x="20" y="96"/>
                </a:cubicBezTo>
                <a:close/>
                <a:moveTo>
                  <a:pt x="105" y="14"/>
                </a:moveTo>
                <a:cubicBezTo>
                  <a:pt x="104" y="14"/>
                  <a:pt x="104" y="14"/>
                  <a:pt x="103" y="14"/>
                </a:cubicBezTo>
                <a:cubicBezTo>
                  <a:pt x="103" y="14"/>
                  <a:pt x="103" y="14"/>
                  <a:pt x="103" y="14"/>
                </a:cubicBezTo>
                <a:cubicBezTo>
                  <a:pt x="102" y="15"/>
                  <a:pt x="101" y="16"/>
                  <a:pt x="100" y="16"/>
                </a:cubicBezTo>
                <a:cubicBezTo>
                  <a:pt x="100" y="16"/>
                  <a:pt x="100" y="16"/>
                  <a:pt x="101" y="16"/>
                </a:cubicBezTo>
                <a:cubicBezTo>
                  <a:pt x="101" y="16"/>
                  <a:pt x="102" y="16"/>
                  <a:pt x="102" y="15"/>
                </a:cubicBezTo>
                <a:cubicBezTo>
                  <a:pt x="103" y="15"/>
                  <a:pt x="103" y="15"/>
                  <a:pt x="103" y="15"/>
                </a:cubicBezTo>
                <a:cubicBezTo>
                  <a:pt x="104" y="15"/>
                  <a:pt x="104" y="15"/>
                  <a:pt x="105" y="14"/>
                </a:cubicBezTo>
                <a:close/>
                <a:moveTo>
                  <a:pt x="91" y="118"/>
                </a:moveTo>
                <a:cubicBezTo>
                  <a:pt x="90" y="118"/>
                  <a:pt x="90" y="118"/>
                  <a:pt x="90" y="118"/>
                </a:cubicBezTo>
                <a:cubicBezTo>
                  <a:pt x="90" y="118"/>
                  <a:pt x="89" y="118"/>
                  <a:pt x="89" y="118"/>
                </a:cubicBezTo>
                <a:cubicBezTo>
                  <a:pt x="89" y="119"/>
                  <a:pt x="89" y="119"/>
                  <a:pt x="89" y="120"/>
                </a:cubicBezTo>
                <a:cubicBezTo>
                  <a:pt x="89" y="120"/>
                  <a:pt x="90" y="120"/>
                  <a:pt x="91" y="120"/>
                </a:cubicBezTo>
                <a:cubicBezTo>
                  <a:pt x="91" y="119"/>
                  <a:pt x="91" y="118"/>
                  <a:pt x="91" y="118"/>
                </a:cubicBezTo>
                <a:close/>
                <a:moveTo>
                  <a:pt x="196" y="53"/>
                </a:moveTo>
                <a:cubicBezTo>
                  <a:pt x="196" y="53"/>
                  <a:pt x="196" y="53"/>
                  <a:pt x="196" y="53"/>
                </a:cubicBezTo>
                <a:cubicBezTo>
                  <a:pt x="195" y="53"/>
                  <a:pt x="195" y="53"/>
                  <a:pt x="194" y="54"/>
                </a:cubicBezTo>
                <a:cubicBezTo>
                  <a:pt x="194" y="54"/>
                  <a:pt x="194" y="54"/>
                  <a:pt x="194" y="54"/>
                </a:cubicBezTo>
                <a:cubicBezTo>
                  <a:pt x="194" y="55"/>
                  <a:pt x="194" y="55"/>
                  <a:pt x="194" y="56"/>
                </a:cubicBezTo>
                <a:cubicBezTo>
                  <a:pt x="195" y="55"/>
                  <a:pt x="195" y="54"/>
                  <a:pt x="196" y="54"/>
                </a:cubicBezTo>
                <a:cubicBezTo>
                  <a:pt x="196" y="53"/>
                  <a:pt x="196" y="53"/>
                  <a:pt x="196" y="53"/>
                </a:cubicBezTo>
                <a:close/>
                <a:moveTo>
                  <a:pt x="65" y="162"/>
                </a:moveTo>
                <a:cubicBezTo>
                  <a:pt x="66" y="160"/>
                  <a:pt x="66" y="159"/>
                  <a:pt x="67" y="157"/>
                </a:cubicBezTo>
                <a:cubicBezTo>
                  <a:pt x="66" y="158"/>
                  <a:pt x="65" y="160"/>
                  <a:pt x="65" y="162"/>
                </a:cubicBezTo>
                <a:close/>
                <a:moveTo>
                  <a:pt x="167" y="72"/>
                </a:moveTo>
                <a:cubicBezTo>
                  <a:pt x="167" y="72"/>
                  <a:pt x="167" y="72"/>
                  <a:pt x="167" y="72"/>
                </a:cubicBezTo>
                <a:cubicBezTo>
                  <a:pt x="167" y="72"/>
                  <a:pt x="167" y="72"/>
                  <a:pt x="167" y="73"/>
                </a:cubicBezTo>
                <a:cubicBezTo>
                  <a:pt x="166" y="73"/>
                  <a:pt x="166" y="74"/>
                  <a:pt x="166" y="74"/>
                </a:cubicBezTo>
                <a:cubicBezTo>
                  <a:pt x="165" y="74"/>
                  <a:pt x="165" y="75"/>
                  <a:pt x="165" y="75"/>
                </a:cubicBezTo>
                <a:cubicBezTo>
                  <a:pt x="165" y="75"/>
                  <a:pt x="165" y="76"/>
                  <a:pt x="165" y="76"/>
                </a:cubicBezTo>
                <a:cubicBezTo>
                  <a:pt x="164" y="76"/>
                  <a:pt x="164" y="76"/>
                  <a:pt x="164" y="77"/>
                </a:cubicBezTo>
                <a:cubicBezTo>
                  <a:pt x="165" y="76"/>
                  <a:pt x="166" y="75"/>
                  <a:pt x="167" y="74"/>
                </a:cubicBezTo>
                <a:cubicBezTo>
                  <a:pt x="167" y="73"/>
                  <a:pt x="167" y="73"/>
                  <a:pt x="167" y="72"/>
                </a:cubicBezTo>
                <a:close/>
                <a:moveTo>
                  <a:pt x="15" y="93"/>
                </a:moveTo>
                <a:cubicBezTo>
                  <a:pt x="16" y="92"/>
                  <a:pt x="16" y="92"/>
                  <a:pt x="15" y="92"/>
                </a:cubicBezTo>
                <a:cubicBezTo>
                  <a:pt x="14" y="91"/>
                  <a:pt x="14" y="90"/>
                  <a:pt x="13" y="88"/>
                </a:cubicBezTo>
                <a:cubicBezTo>
                  <a:pt x="13" y="88"/>
                  <a:pt x="12" y="88"/>
                  <a:pt x="12" y="88"/>
                </a:cubicBezTo>
                <a:cubicBezTo>
                  <a:pt x="12" y="88"/>
                  <a:pt x="12" y="88"/>
                  <a:pt x="12" y="89"/>
                </a:cubicBezTo>
                <a:cubicBezTo>
                  <a:pt x="13" y="90"/>
                  <a:pt x="14" y="91"/>
                  <a:pt x="15" y="93"/>
                </a:cubicBezTo>
                <a:close/>
                <a:moveTo>
                  <a:pt x="79" y="271"/>
                </a:moveTo>
                <a:cubicBezTo>
                  <a:pt x="79" y="270"/>
                  <a:pt x="79" y="269"/>
                  <a:pt x="79" y="269"/>
                </a:cubicBezTo>
                <a:cubicBezTo>
                  <a:pt x="78" y="269"/>
                  <a:pt x="77" y="269"/>
                  <a:pt x="77" y="269"/>
                </a:cubicBezTo>
                <a:cubicBezTo>
                  <a:pt x="77" y="270"/>
                  <a:pt x="77" y="270"/>
                  <a:pt x="78" y="271"/>
                </a:cubicBezTo>
                <a:cubicBezTo>
                  <a:pt x="78" y="271"/>
                  <a:pt x="78" y="271"/>
                  <a:pt x="79" y="271"/>
                </a:cubicBezTo>
                <a:close/>
                <a:moveTo>
                  <a:pt x="130" y="11"/>
                </a:moveTo>
                <a:cubicBezTo>
                  <a:pt x="130" y="12"/>
                  <a:pt x="130" y="12"/>
                  <a:pt x="129" y="13"/>
                </a:cubicBezTo>
                <a:cubicBezTo>
                  <a:pt x="131" y="13"/>
                  <a:pt x="132" y="12"/>
                  <a:pt x="132" y="11"/>
                </a:cubicBezTo>
                <a:cubicBezTo>
                  <a:pt x="131" y="11"/>
                  <a:pt x="131" y="11"/>
                  <a:pt x="130" y="11"/>
                </a:cubicBezTo>
                <a:close/>
                <a:moveTo>
                  <a:pt x="166" y="70"/>
                </a:moveTo>
                <a:cubicBezTo>
                  <a:pt x="166" y="70"/>
                  <a:pt x="166" y="70"/>
                  <a:pt x="166" y="70"/>
                </a:cubicBezTo>
                <a:cubicBezTo>
                  <a:pt x="167" y="69"/>
                  <a:pt x="167" y="68"/>
                  <a:pt x="168" y="68"/>
                </a:cubicBezTo>
                <a:cubicBezTo>
                  <a:pt x="168" y="68"/>
                  <a:pt x="168" y="68"/>
                  <a:pt x="168" y="67"/>
                </a:cubicBezTo>
                <a:cubicBezTo>
                  <a:pt x="168" y="67"/>
                  <a:pt x="168" y="66"/>
                  <a:pt x="168" y="65"/>
                </a:cubicBezTo>
                <a:cubicBezTo>
                  <a:pt x="168" y="65"/>
                  <a:pt x="167" y="65"/>
                  <a:pt x="167" y="65"/>
                </a:cubicBezTo>
                <a:cubicBezTo>
                  <a:pt x="167" y="65"/>
                  <a:pt x="167" y="65"/>
                  <a:pt x="167" y="65"/>
                </a:cubicBezTo>
                <a:cubicBezTo>
                  <a:pt x="167" y="66"/>
                  <a:pt x="167" y="66"/>
                  <a:pt x="167" y="67"/>
                </a:cubicBezTo>
                <a:cubicBezTo>
                  <a:pt x="167" y="67"/>
                  <a:pt x="167" y="68"/>
                  <a:pt x="166" y="69"/>
                </a:cubicBezTo>
                <a:cubicBezTo>
                  <a:pt x="166" y="69"/>
                  <a:pt x="166" y="69"/>
                  <a:pt x="166" y="70"/>
                </a:cubicBezTo>
                <a:close/>
                <a:moveTo>
                  <a:pt x="117" y="83"/>
                </a:moveTo>
                <a:cubicBezTo>
                  <a:pt x="117" y="83"/>
                  <a:pt x="117" y="83"/>
                  <a:pt x="118" y="83"/>
                </a:cubicBezTo>
                <a:cubicBezTo>
                  <a:pt x="119" y="82"/>
                  <a:pt x="120" y="82"/>
                  <a:pt x="121" y="81"/>
                </a:cubicBezTo>
                <a:cubicBezTo>
                  <a:pt x="121" y="81"/>
                  <a:pt x="121" y="80"/>
                  <a:pt x="121" y="80"/>
                </a:cubicBezTo>
                <a:cubicBezTo>
                  <a:pt x="120" y="81"/>
                  <a:pt x="119" y="82"/>
                  <a:pt x="117" y="83"/>
                </a:cubicBezTo>
                <a:cubicBezTo>
                  <a:pt x="117" y="83"/>
                  <a:pt x="117" y="83"/>
                  <a:pt x="117" y="83"/>
                </a:cubicBezTo>
                <a:cubicBezTo>
                  <a:pt x="117" y="83"/>
                  <a:pt x="117" y="83"/>
                  <a:pt x="117" y="83"/>
                </a:cubicBezTo>
                <a:close/>
                <a:moveTo>
                  <a:pt x="129" y="266"/>
                </a:moveTo>
                <a:cubicBezTo>
                  <a:pt x="128" y="266"/>
                  <a:pt x="127" y="265"/>
                  <a:pt x="127" y="265"/>
                </a:cubicBezTo>
                <a:cubicBezTo>
                  <a:pt x="127" y="265"/>
                  <a:pt x="127" y="265"/>
                  <a:pt x="126" y="265"/>
                </a:cubicBezTo>
                <a:cubicBezTo>
                  <a:pt x="127" y="265"/>
                  <a:pt x="127" y="266"/>
                  <a:pt x="127" y="267"/>
                </a:cubicBezTo>
                <a:cubicBezTo>
                  <a:pt x="128" y="267"/>
                  <a:pt x="128" y="267"/>
                  <a:pt x="129" y="266"/>
                </a:cubicBezTo>
                <a:close/>
                <a:moveTo>
                  <a:pt x="149" y="13"/>
                </a:moveTo>
                <a:cubicBezTo>
                  <a:pt x="149" y="13"/>
                  <a:pt x="149" y="14"/>
                  <a:pt x="149" y="13"/>
                </a:cubicBezTo>
                <a:cubicBezTo>
                  <a:pt x="150" y="13"/>
                  <a:pt x="151" y="13"/>
                  <a:pt x="152" y="12"/>
                </a:cubicBezTo>
                <a:cubicBezTo>
                  <a:pt x="152" y="12"/>
                  <a:pt x="152" y="12"/>
                  <a:pt x="152" y="12"/>
                </a:cubicBezTo>
                <a:cubicBezTo>
                  <a:pt x="152" y="12"/>
                  <a:pt x="152" y="12"/>
                  <a:pt x="151" y="12"/>
                </a:cubicBezTo>
                <a:cubicBezTo>
                  <a:pt x="151" y="12"/>
                  <a:pt x="150" y="12"/>
                  <a:pt x="150" y="12"/>
                </a:cubicBezTo>
                <a:cubicBezTo>
                  <a:pt x="149" y="12"/>
                  <a:pt x="149" y="13"/>
                  <a:pt x="149" y="13"/>
                </a:cubicBezTo>
                <a:close/>
                <a:moveTo>
                  <a:pt x="65" y="269"/>
                </a:moveTo>
                <a:cubicBezTo>
                  <a:pt x="64" y="269"/>
                  <a:pt x="64" y="270"/>
                  <a:pt x="63" y="270"/>
                </a:cubicBezTo>
                <a:cubicBezTo>
                  <a:pt x="63" y="270"/>
                  <a:pt x="64" y="271"/>
                  <a:pt x="64" y="271"/>
                </a:cubicBezTo>
                <a:cubicBezTo>
                  <a:pt x="64" y="271"/>
                  <a:pt x="65" y="271"/>
                  <a:pt x="65" y="271"/>
                </a:cubicBezTo>
                <a:cubicBezTo>
                  <a:pt x="65" y="270"/>
                  <a:pt x="65" y="270"/>
                  <a:pt x="65" y="269"/>
                </a:cubicBezTo>
                <a:close/>
                <a:moveTo>
                  <a:pt x="86" y="68"/>
                </a:moveTo>
                <a:cubicBezTo>
                  <a:pt x="86" y="67"/>
                  <a:pt x="85" y="67"/>
                  <a:pt x="84" y="67"/>
                </a:cubicBezTo>
                <a:cubicBezTo>
                  <a:pt x="84" y="67"/>
                  <a:pt x="84" y="68"/>
                  <a:pt x="83" y="68"/>
                </a:cubicBezTo>
                <a:cubicBezTo>
                  <a:pt x="84" y="68"/>
                  <a:pt x="85" y="68"/>
                  <a:pt x="86" y="68"/>
                </a:cubicBezTo>
                <a:close/>
                <a:moveTo>
                  <a:pt x="147" y="7"/>
                </a:moveTo>
                <a:cubicBezTo>
                  <a:pt x="145" y="8"/>
                  <a:pt x="144" y="9"/>
                  <a:pt x="143" y="10"/>
                </a:cubicBezTo>
                <a:cubicBezTo>
                  <a:pt x="145" y="10"/>
                  <a:pt x="146" y="9"/>
                  <a:pt x="147" y="7"/>
                </a:cubicBezTo>
                <a:close/>
                <a:moveTo>
                  <a:pt x="83" y="138"/>
                </a:moveTo>
                <a:cubicBezTo>
                  <a:pt x="83" y="138"/>
                  <a:pt x="83" y="139"/>
                  <a:pt x="83" y="139"/>
                </a:cubicBezTo>
                <a:cubicBezTo>
                  <a:pt x="84" y="139"/>
                  <a:pt x="85" y="139"/>
                  <a:pt x="86" y="138"/>
                </a:cubicBezTo>
                <a:cubicBezTo>
                  <a:pt x="85" y="138"/>
                  <a:pt x="85" y="137"/>
                  <a:pt x="85" y="137"/>
                </a:cubicBezTo>
                <a:cubicBezTo>
                  <a:pt x="85" y="137"/>
                  <a:pt x="84" y="138"/>
                  <a:pt x="83" y="138"/>
                </a:cubicBezTo>
                <a:close/>
                <a:moveTo>
                  <a:pt x="88" y="106"/>
                </a:moveTo>
                <a:cubicBezTo>
                  <a:pt x="89" y="106"/>
                  <a:pt x="89" y="107"/>
                  <a:pt x="89" y="107"/>
                </a:cubicBezTo>
                <a:cubicBezTo>
                  <a:pt x="90" y="107"/>
                  <a:pt x="91" y="107"/>
                  <a:pt x="92" y="107"/>
                </a:cubicBezTo>
                <a:cubicBezTo>
                  <a:pt x="92" y="106"/>
                  <a:pt x="92" y="106"/>
                  <a:pt x="92" y="106"/>
                </a:cubicBezTo>
                <a:cubicBezTo>
                  <a:pt x="91" y="106"/>
                  <a:pt x="90" y="106"/>
                  <a:pt x="88" y="106"/>
                </a:cubicBezTo>
                <a:close/>
                <a:moveTo>
                  <a:pt x="121" y="99"/>
                </a:moveTo>
                <a:cubicBezTo>
                  <a:pt x="120" y="99"/>
                  <a:pt x="120" y="99"/>
                  <a:pt x="120" y="99"/>
                </a:cubicBezTo>
                <a:cubicBezTo>
                  <a:pt x="119" y="99"/>
                  <a:pt x="118" y="100"/>
                  <a:pt x="117" y="100"/>
                </a:cubicBezTo>
                <a:cubicBezTo>
                  <a:pt x="117" y="100"/>
                  <a:pt x="117" y="101"/>
                  <a:pt x="117" y="101"/>
                </a:cubicBezTo>
                <a:cubicBezTo>
                  <a:pt x="118" y="100"/>
                  <a:pt x="119" y="100"/>
                  <a:pt x="121" y="99"/>
                </a:cubicBezTo>
                <a:close/>
                <a:moveTo>
                  <a:pt x="33" y="107"/>
                </a:moveTo>
                <a:cubicBezTo>
                  <a:pt x="33" y="108"/>
                  <a:pt x="33" y="108"/>
                  <a:pt x="33" y="108"/>
                </a:cubicBezTo>
                <a:cubicBezTo>
                  <a:pt x="34" y="108"/>
                  <a:pt x="34" y="109"/>
                  <a:pt x="35" y="109"/>
                </a:cubicBezTo>
                <a:cubicBezTo>
                  <a:pt x="35" y="109"/>
                  <a:pt x="35" y="110"/>
                  <a:pt x="36" y="110"/>
                </a:cubicBezTo>
                <a:cubicBezTo>
                  <a:pt x="36" y="110"/>
                  <a:pt x="36" y="109"/>
                  <a:pt x="36" y="109"/>
                </a:cubicBezTo>
                <a:cubicBezTo>
                  <a:pt x="35" y="108"/>
                  <a:pt x="34" y="108"/>
                  <a:pt x="33" y="107"/>
                </a:cubicBezTo>
                <a:close/>
                <a:moveTo>
                  <a:pt x="147" y="68"/>
                </a:moveTo>
                <a:cubicBezTo>
                  <a:pt x="147" y="69"/>
                  <a:pt x="147" y="69"/>
                  <a:pt x="147" y="69"/>
                </a:cubicBezTo>
                <a:cubicBezTo>
                  <a:pt x="146" y="70"/>
                  <a:pt x="146" y="70"/>
                  <a:pt x="146" y="71"/>
                </a:cubicBezTo>
                <a:cubicBezTo>
                  <a:pt x="147" y="70"/>
                  <a:pt x="147" y="70"/>
                  <a:pt x="148" y="69"/>
                </a:cubicBezTo>
                <a:cubicBezTo>
                  <a:pt x="148" y="69"/>
                  <a:pt x="148" y="69"/>
                  <a:pt x="148" y="68"/>
                </a:cubicBezTo>
                <a:cubicBezTo>
                  <a:pt x="148" y="68"/>
                  <a:pt x="147" y="68"/>
                  <a:pt x="147" y="68"/>
                </a:cubicBezTo>
                <a:close/>
                <a:moveTo>
                  <a:pt x="197" y="29"/>
                </a:moveTo>
                <a:cubicBezTo>
                  <a:pt x="197" y="29"/>
                  <a:pt x="196" y="28"/>
                  <a:pt x="196" y="28"/>
                </a:cubicBezTo>
                <a:cubicBezTo>
                  <a:pt x="195" y="27"/>
                  <a:pt x="194" y="27"/>
                  <a:pt x="193" y="26"/>
                </a:cubicBezTo>
                <a:cubicBezTo>
                  <a:pt x="193" y="26"/>
                  <a:pt x="193" y="26"/>
                  <a:pt x="193" y="26"/>
                </a:cubicBezTo>
                <a:cubicBezTo>
                  <a:pt x="193" y="26"/>
                  <a:pt x="193" y="26"/>
                  <a:pt x="193" y="26"/>
                </a:cubicBezTo>
                <a:cubicBezTo>
                  <a:pt x="193" y="27"/>
                  <a:pt x="193" y="27"/>
                  <a:pt x="194" y="28"/>
                </a:cubicBezTo>
                <a:cubicBezTo>
                  <a:pt x="194" y="27"/>
                  <a:pt x="195" y="28"/>
                  <a:pt x="195" y="28"/>
                </a:cubicBezTo>
                <a:cubicBezTo>
                  <a:pt x="196" y="28"/>
                  <a:pt x="196" y="29"/>
                  <a:pt x="197" y="29"/>
                </a:cubicBezTo>
                <a:close/>
                <a:moveTo>
                  <a:pt x="125" y="77"/>
                </a:moveTo>
                <a:cubicBezTo>
                  <a:pt x="125" y="77"/>
                  <a:pt x="125" y="77"/>
                  <a:pt x="125" y="77"/>
                </a:cubicBezTo>
                <a:cubicBezTo>
                  <a:pt x="125" y="77"/>
                  <a:pt x="124" y="78"/>
                  <a:pt x="124" y="78"/>
                </a:cubicBezTo>
                <a:cubicBezTo>
                  <a:pt x="123" y="78"/>
                  <a:pt x="123" y="79"/>
                  <a:pt x="123" y="80"/>
                </a:cubicBezTo>
                <a:cubicBezTo>
                  <a:pt x="124" y="79"/>
                  <a:pt x="124" y="79"/>
                  <a:pt x="125" y="78"/>
                </a:cubicBezTo>
                <a:cubicBezTo>
                  <a:pt x="125" y="78"/>
                  <a:pt x="125" y="78"/>
                  <a:pt x="125" y="78"/>
                </a:cubicBezTo>
                <a:cubicBezTo>
                  <a:pt x="125" y="78"/>
                  <a:pt x="125" y="77"/>
                  <a:pt x="125" y="77"/>
                </a:cubicBezTo>
                <a:close/>
                <a:moveTo>
                  <a:pt x="58" y="270"/>
                </a:moveTo>
                <a:cubicBezTo>
                  <a:pt x="59" y="271"/>
                  <a:pt x="60" y="271"/>
                  <a:pt x="61" y="271"/>
                </a:cubicBezTo>
                <a:cubicBezTo>
                  <a:pt x="61" y="271"/>
                  <a:pt x="61" y="270"/>
                  <a:pt x="61" y="270"/>
                </a:cubicBezTo>
                <a:cubicBezTo>
                  <a:pt x="60" y="270"/>
                  <a:pt x="59" y="270"/>
                  <a:pt x="58" y="270"/>
                </a:cubicBezTo>
                <a:close/>
                <a:moveTo>
                  <a:pt x="89" y="68"/>
                </a:moveTo>
                <a:cubicBezTo>
                  <a:pt x="90" y="68"/>
                  <a:pt x="90" y="68"/>
                  <a:pt x="91" y="68"/>
                </a:cubicBezTo>
                <a:cubicBezTo>
                  <a:pt x="91" y="68"/>
                  <a:pt x="92" y="68"/>
                  <a:pt x="92" y="67"/>
                </a:cubicBezTo>
                <a:cubicBezTo>
                  <a:pt x="91" y="67"/>
                  <a:pt x="90" y="67"/>
                  <a:pt x="89" y="67"/>
                </a:cubicBezTo>
                <a:cubicBezTo>
                  <a:pt x="89" y="67"/>
                  <a:pt x="89" y="67"/>
                  <a:pt x="89" y="68"/>
                </a:cubicBezTo>
                <a:close/>
                <a:moveTo>
                  <a:pt x="4" y="68"/>
                </a:moveTo>
                <a:cubicBezTo>
                  <a:pt x="4" y="68"/>
                  <a:pt x="3" y="68"/>
                  <a:pt x="3" y="68"/>
                </a:cubicBezTo>
                <a:cubicBezTo>
                  <a:pt x="3" y="69"/>
                  <a:pt x="3" y="69"/>
                  <a:pt x="3" y="70"/>
                </a:cubicBezTo>
                <a:cubicBezTo>
                  <a:pt x="4" y="70"/>
                  <a:pt x="4" y="69"/>
                  <a:pt x="5" y="69"/>
                </a:cubicBezTo>
                <a:cubicBezTo>
                  <a:pt x="4" y="69"/>
                  <a:pt x="4" y="68"/>
                  <a:pt x="4" y="68"/>
                </a:cubicBezTo>
                <a:close/>
                <a:moveTo>
                  <a:pt x="167" y="9"/>
                </a:moveTo>
                <a:cubicBezTo>
                  <a:pt x="167" y="9"/>
                  <a:pt x="167" y="9"/>
                  <a:pt x="167" y="9"/>
                </a:cubicBezTo>
                <a:cubicBezTo>
                  <a:pt x="168" y="9"/>
                  <a:pt x="169" y="10"/>
                  <a:pt x="169" y="11"/>
                </a:cubicBezTo>
                <a:cubicBezTo>
                  <a:pt x="169" y="10"/>
                  <a:pt x="169" y="10"/>
                  <a:pt x="169" y="9"/>
                </a:cubicBezTo>
                <a:cubicBezTo>
                  <a:pt x="168" y="9"/>
                  <a:pt x="168" y="9"/>
                  <a:pt x="167" y="9"/>
                </a:cubicBezTo>
                <a:close/>
                <a:moveTo>
                  <a:pt x="135" y="70"/>
                </a:moveTo>
                <a:cubicBezTo>
                  <a:pt x="136" y="70"/>
                  <a:pt x="137" y="69"/>
                  <a:pt x="137" y="69"/>
                </a:cubicBezTo>
                <a:cubicBezTo>
                  <a:pt x="136" y="69"/>
                  <a:pt x="135" y="69"/>
                  <a:pt x="135" y="69"/>
                </a:cubicBezTo>
                <a:cubicBezTo>
                  <a:pt x="135" y="69"/>
                  <a:pt x="135" y="70"/>
                  <a:pt x="135" y="70"/>
                </a:cubicBezTo>
                <a:close/>
                <a:moveTo>
                  <a:pt x="115" y="11"/>
                </a:moveTo>
                <a:cubicBezTo>
                  <a:pt x="115" y="11"/>
                  <a:pt x="115" y="11"/>
                  <a:pt x="115" y="11"/>
                </a:cubicBezTo>
                <a:cubicBezTo>
                  <a:pt x="116" y="11"/>
                  <a:pt x="117" y="11"/>
                  <a:pt x="118" y="12"/>
                </a:cubicBezTo>
                <a:cubicBezTo>
                  <a:pt x="119" y="12"/>
                  <a:pt x="119" y="12"/>
                  <a:pt x="119" y="12"/>
                </a:cubicBezTo>
                <a:cubicBezTo>
                  <a:pt x="119" y="12"/>
                  <a:pt x="120" y="12"/>
                  <a:pt x="120" y="12"/>
                </a:cubicBezTo>
                <a:cubicBezTo>
                  <a:pt x="117" y="11"/>
                  <a:pt x="117" y="11"/>
                  <a:pt x="116" y="10"/>
                </a:cubicBezTo>
                <a:cubicBezTo>
                  <a:pt x="116" y="10"/>
                  <a:pt x="115" y="11"/>
                  <a:pt x="115" y="11"/>
                </a:cubicBezTo>
                <a:close/>
                <a:moveTo>
                  <a:pt x="171" y="15"/>
                </a:moveTo>
                <a:cubicBezTo>
                  <a:pt x="170" y="15"/>
                  <a:pt x="170" y="14"/>
                  <a:pt x="169" y="13"/>
                </a:cubicBezTo>
                <a:cubicBezTo>
                  <a:pt x="169" y="14"/>
                  <a:pt x="169" y="14"/>
                  <a:pt x="168" y="15"/>
                </a:cubicBezTo>
                <a:cubicBezTo>
                  <a:pt x="169" y="15"/>
                  <a:pt x="170" y="15"/>
                  <a:pt x="170" y="15"/>
                </a:cubicBezTo>
                <a:cubicBezTo>
                  <a:pt x="170" y="15"/>
                  <a:pt x="170" y="15"/>
                  <a:pt x="171" y="15"/>
                </a:cubicBezTo>
                <a:close/>
                <a:moveTo>
                  <a:pt x="91" y="143"/>
                </a:moveTo>
                <a:cubicBezTo>
                  <a:pt x="93" y="142"/>
                  <a:pt x="93" y="142"/>
                  <a:pt x="93" y="142"/>
                </a:cubicBezTo>
                <a:cubicBezTo>
                  <a:pt x="92" y="141"/>
                  <a:pt x="92" y="142"/>
                  <a:pt x="91" y="142"/>
                </a:cubicBezTo>
                <a:cubicBezTo>
                  <a:pt x="90" y="143"/>
                  <a:pt x="90" y="143"/>
                  <a:pt x="91" y="143"/>
                </a:cubicBezTo>
                <a:close/>
                <a:moveTo>
                  <a:pt x="69" y="183"/>
                </a:moveTo>
                <a:cubicBezTo>
                  <a:pt x="67" y="182"/>
                  <a:pt x="66" y="182"/>
                  <a:pt x="64" y="181"/>
                </a:cubicBezTo>
                <a:cubicBezTo>
                  <a:pt x="65" y="183"/>
                  <a:pt x="67" y="183"/>
                  <a:pt x="69" y="183"/>
                </a:cubicBezTo>
                <a:close/>
                <a:moveTo>
                  <a:pt x="16" y="97"/>
                </a:moveTo>
                <a:cubicBezTo>
                  <a:pt x="17" y="98"/>
                  <a:pt x="19" y="100"/>
                  <a:pt x="19" y="100"/>
                </a:cubicBezTo>
                <a:cubicBezTo>
                  <a:pt x="19" y="100"/>
                  <a:pt x="19" y="99"/>
                  <a:pt x="19" y="99"/>
                </a:cubicBezTo>
                <a:cubicBezTo>
                  <a:pt x="18" y="99"/>
                  <a:pt x="18" y="98"/>
                  <a:pt x="17" y="97"/>
                </a:cubicBezTo>
                <a:cubicBezTo>
                  <a:pt x="17" y="97"/>
                  <a:pt x="17" y="97"/>
                  <a:pt x="16" y="97"/>
                </a:cubicBezTo>
                <a:close/>
                <a:moveTo>
                  <a:pt x="81" y="253"/>
                </a:moveTo>
                <a:cubicBezTo>
                  <a:pt x="80" y="253"/>
                  <a:pt x="79" y="253"/>
                  <a:pt x="78" y="254"/>
                </a:cubicBezTo>
                <a:cubicBezTo>
                  <a:pt x="78" y="254"/>
                  <a:pt x="78" y="254"/>
                  <a:pt x="78" y="254"/>
                </a:cubicBezTo>
                <a:cubicBezTo>
                  <a:pt x="79" y="254"/>
                  <a:pt x="80" y="254"/>
                  <a:pt x="80" y="254"/>
                </a:cubicBezTo>
                <a:cubicBezTo>
                  <a:pt x="80" y="254"/>
                  <a:pt x="80" y="253"/>
                  <a:pt x="81" y="253"/>
                </a:cubicBezTo>
                <a:close/>
                <a:moveTo>
                  <a:pt x="131" y="88"/>
                </a:moveTo>
                <a:cubicBezTo>
                  <a:pt x="131" y="88"/>
                  <a:pt x="131" y="87"/>
                  <a:pt x="131" y="86"/>
                </a:cubicBezTo>
                <a:cubicBezTo>
                  <a:pt x="131" y="86"/>
                  <a:pt x="131" y="86"/>
                  <a:pt x="131" y="86"/>
                </a:cubicBezTo>
                <a:cubicBezTo>
                  <a:pt x="131" y="87"/>
                  <a:pt x="130" y="87"/>
                  <a:pt x="130" y="88"/>
                </a:cubicBezTo>
                <a:cubicBezTo>
                  <a:pt x="130" y="88"/>
                  <a:pt x="131" y="88"/>
                  <a:pt x="131" y="88"/>
                </a:cubicBezTo>
                <a:close/>
                <a:moveTo>
                  <a:pt x="99" y="195"/>
                </a:moveTo>
                <a:cubicBezTo>
                  <a:pt x="97" y="195"/>
                  <a:pt x="94" y="196"/>
                  <a:pt x="94" y="197"/>
                </a:cubicBezTo>
                <a:cubicBezTo>
                  <a:pt x="95" y="196"/>
                  <a:pt x="97" y="196"/>
                  <a:pt x="99" y="195"/>
                </a:cubicBezTo>
                <a:close/>
                <a:moveTo>
                  <a:pt x="92" y="227"/>
                </a:moveTo>
                <a:cubicBezTo>
                  <a:pt x="92" y="227"/>
                  <a:pt x="92" y="227"/>
                  <a:pt x="92" y="227"/>
                </a:cubicBezTo>
                <a:cubicBezTo>
                  <a:pt x="91" y="227"/>
                  <a:pt x="91" y="227"/>
                  <a:pt x="91" y="227"/>
                </a:cubicBezTo>
                <a:cubicBezTo>
                  <a:pt x="91" y="227"/>
                  <a:pt x="91" y="231"/>
                  <a:pt x="92" y="231"/>
                </a:cubicBezTo>
                <a:cubicBezTo>
                  <a:pt x="92" y="230"/>
                  <a:pt x="92" y="228"/>
                  <a:pt x="92" y="227"/>
                </a:cubicBezTo>
                <a:close/>
                <a:moveTo>
                  <a:pt x="57" y="162"/>
                </a:moveTo>
                <a:cubicBezTo>
                  <a:pt x="57" y="162"/>
                  <a:pt x="57" y="162"/>
                  <a:pt x="57" y="162"/>
                </a:cubicBezTo>
                <a:cubicBezTo>
                  <a:pt x="57" y="161"/>
                  <a:pt x="57" y="161"/>
                  <a:pt x="57" y="161"/>
                </a:cubicBezTo>
                <a:cubicBezTo>
                  <a:pt x="57" y="161"/>
                  <a:pt x="57" y="160"/>
                  <a:pt x="57" y="160"/>
                </a:cubicBezTo>
                <a:cubicBezTo>
                  <a:pt x="56" y="161"/>
                  <a:pt x="56" y="162"/>
                  <a:pt x="56" y="164"/>
                </a:cubicBezTo>
                <a:cubicBezTo>
                  <a:pt x="57" y="163"/>
                  <a:pt x="57" y="163"/>
                  <a:pt x="57" y="162"/>
                </a:cubicBezTo>
                <a:close/>
                <a:moveTo>
                  <a:pt x="11" y="75"/>
                </a:moveTo>
                <a:cubicBezTo>
                  <a:pt x="11" y="74"/>
                  <a:pt x="11" y="73"/>
                  <a:pt x="9" y="72"/>
                </a:cubicBezTo>
                <a:cubicBezTo>
                  <a:pt x="10" y="73"/>
                  <a:pt x="10" y="74"/>
                  <a:pt x="11" y="75"/>
                </a:cubicBezTo>
                <a:close/>
                <a:moveTo>
                  <a:pt x="162" y="78"/>
                </a:moveTo>
                <a:cubicBezTo>
                  <a:pt x="162" y="78"/>
                  <a:pt x="162" y="78"/>
                  <a:pt x="162" y="78"/>
                </a:cubicBezTo>
                <a:cubicBezTo>
                  <a:pt x="162" y="79"/>
                  <a:pt x="161" y="79"/>
                  <a:pt x="161" y="80"/>
                </a:cubicBezTo>
                <a:cubicBezTo>
                  <a:pt x="160" y="80"/>
                  <a:pt x="160" y="81"/>
                  <a:pt x="160" y="81"/>
                </a:cubicBezTo>
                <a:cubicBezTo>
                  <a:pt x="161" y="80"/>
                  <a:pt x="162" y="79"/>
                  <a:pt x="162" y="78"/>
                </a:cubicBezTo>
                <a:close/>
                <a:moveTo>
                  <a:pt x="69" y="150"/>
                </a:moveTo>
                <a:cubicBezTo>
                  <a:pt x="70" y="149"/>
                  <a:pt x="71" y="148"/>
                  <a:pt x="72" y="148"/>
                </a:cubicBezTo>
                <a:cubicBezTo>
                  <a:pt x="72" y="148"/>
                  <a:pt x="72" y="148"/>
                  <a:pt x="72" y="148"/>
                </a:cubicBezTo>
                <a:cubicBezTo>
                  <a:pt x="71" y="148"/>
                  <a:pt x="70" y="149"/>
                  <a:pt x="69" y="149"/>
                </a:cubicBezTo>
                <a:cubicBezTo>
                  <a:pt x="69" y="150"/>
                  <a:pt x="69" y="150"/>
                  <a:pt x="69" y="150"/>
                </a:cubicBezTo>
                <a:close/>
                <a:moveTo>
                  <a:pt x="95" y="67"/>
                </a:moveTo>
                <a:cubicBezTo>
                  <a:pt x="95" y="67"/>
                  <a:pt x="95" y="67"/>
                  <a:pt x="95" y="67"/>
                </a:cubicBezTo>
                <a:cubicBezTo>
                  <a:pt x="95" y="67"/>
                  <a:pt x="95" y="68"/>
                  <a:pt x="95" y="68"/>
                </a:cubicBezTo>
                <a:cubicBezTo>
                  <a:pt x="96" y="68"/>
                  <a:pt x="97" y="68"/>
                  <a:pt x="98" y="68"/>
                </a:cubicBezTo>
                <a:cubicBezTo>
                  <a:pt x="98" y="67"/>
                  <a:pt x="98" y="67"/>
                  <a:pt x="98" y="67"/>
                </a:cubicBezTo>
                <a:cubicBezTo>
                  <a:pt x="97" y="67"/>
                  <a:pt x="96" y="67"/>
                  <a:pt x="95" y="67"/>
                </a:cubicBezTo>
                <a:close/>
                <a:moveTo>
                  <a:pt x="89" y="203"/>
                </a:moveTo>
                <a:cubicBezTo>
                  <a:pt x="88" y="204"/>
                  <a:pt x="87" y="204"/>
                  <a:pt x="87" y="204"/>
                </a:cubicBezTo>
                <a:cubicBezTo>
                  <a:pt x="87" y="204"/>
                  <a:pt x="87" y="204"/>
                  <a:pt x="88" y="204"/>
                </a:cubicBezTo>
                <a:cubicBezTo>
                  <a:pt x="88" y="204"/>
                  <a:pt x="89" y="204"/>
                  <a:pt x="89" y="204"/>
                </a:cubicBezTo>
                <a:cubicBezTo>
                  <a:pt x="89" y="204"/>
                  <a:pt x="89" y="204"/>
                  <a:pt x="89" y="203"/>
                </a:cubicBezTo>
                <a:close/>
                <a:moveTo>
                  <a:pt x="191" y="45"/>
                </a:moveTo>
                <a:cubicBezTo>
                  <a:pt x="191" y="46"/>
                  <a:pt x="191" y="47"/>
                  <a:pt x="192" y="47"/>
                </a:cubicBezTo>
                <a:cubicBezTo>
                  <a:pt x="192" y="47"/>
                  <a:pt x="192" y="46"/>
                  <a:pt x="192" y="45"/>
                </a:cubicBezTo>
                <a:cubicBezTo>
                  <a:pt x="192" y="45"/>
                  <a:pt x="191" y="45"/>
                  <a:pt x="191" y="45"/>
                </a:cubicBezTo>
                <a:close/>
                <a:moveTo>
                  <a:pt x="57" y="270"/>
                </a:moveTo>
                <a:cubicBezTo>
                  <a:pt x="55" y="271"/>
                  <a:pt x="54" y="271"/>
                  <a:pt x="53" y="271"/>
                </a:cubicBezTo>
                <a:cubicBezTo>
                  <a:pt x="53" y="271"/>
                  <a:pt x="53" y="271"/>
                  <a:pt x="53" y="271"/>
                </a:cubicBezTo>
                <a:cubicBezTo>
                  <a:pt x="54" y="271"/>
                  <a:pt x="56" y="271"/>
                  <a:pt x="57" y="271"/>
                </a:cubicBezTo>
                <a:cubicBezTo>
                  <a:pt x="57" y="271"/>
                  <a:pt x="57" y="271"/>
                  <a:pt x="57" y="270"/>
                </a:cubicBezTo>
                <a:close/>
                <a:moveTo>
                  <a:pt x="155" y="16"/>
                </a:moveTo>
                <a:cubicBezTo>
                  <a:pt x="155" y="16"/>
                  <a:pt x="155" y="15"/>
                  <a:pt x="154" y="15"/>
                </a:cubicBezTo>
                <a:cubicBezTo>
                  <a:pt x="154" y="15"/>
                  <a:pt x="153" y="16"/>
                  <a:pt x="152" y="16"/>
                </a:cubicBezTo>
                <a:cubicBezTo>
                  <a:pt x="153" y="16"/>
                  <a:pt x="154" y="16"/>
                  <a:pt x="155" y="16"/>
                </a:cubicBezTo>
                <a:cubicBezTo>
                  <a:pt x="155" y="16"/>
                  <a:pt x="155" y="16"/>
                  <a:pt x="155" y="16"/>
                </a:cubicBezTo>
                <a:close/>
                <a:moveTo>
                  <a:pt x="88" y="236"/>
                </a:moveTo>
                <a:cubicBezTo>
                  <a:pt x="88" y="235"/>
                  <a:pt x="87" y="236"/>
                  <a:pt x="86" y="235"/>
                </a:cubicBezTo>
                <a:cubicBezTo>
                  <a:pt x="86" y="236"/>
                  <a:pt x="87" y="236"/>
                  <a:pt x="87" y="236"/>
                </a:cubicBezTo>
                <a:cubicBezTo>
                  <a:pt x="87" y="236"/>
                  <a:pt x="88" y="236"/>
                  <a:pt x="88" y="236"/>
                </a:cubicBezTo>
                <a:close/>
                <a:moveTo>
                  <a:pt x="135" y="9"/>
                </a:moveTo>
                <a:cubicBezTo>
                  <a:pt x="136" y="8"/>
                  <a:pt x="136" y="8"/>
                  <a:pt x="137" y="7"/>
                </a:cubicBezTo>
                <a:cubicBezTo>
                  <a:pt x="135" y="7"/>
                  <a:pt x="135" y="7"/>
                  <a:pt x="135" y="9"/>
                </a:cubicBezTo>
                <a:close/>
                <a:moveTo>
                  <a:pt x="77" y="120"/>
                </a:moveTo>
                <a:cubicBezTo>
                  <a:pt x="78" y="120"/>
                  <a:pt x="79" y="120"/>
                  <a:pt x="79" y="120"/>
                </a:cubicBezTo>
                <a:cubicBezTo>
                  <a:pt x="79" y="120"/>
                  <a:pt x="79" y="119"/>
                  <a:pt x="79" y="119"/>
                </a:cubicBezTo>
                <a:cubicBezTo>
                  <a:pt x="79" y="119"/>
                  <a:pt x="78" y="119"/>
                  <a:pt x="77" y="119"/>
                </a:cubicBezTo>
                <a:cubicBezTo>
                  <a:pt x="77" y="119"/>
                  <a:pt x="77" y="119"/>
                  <a:pt x="77" y="120"/>
                </a:cubicBezTo>
                <a:close/>
                <a:moveTo>
                  <a:pt x="129" y="8"/>
                </a:moveTo>
                <a:cubicBezTo>
                  <a:pt x="130" y="8"/>
                  <a:pt x="131" y="7"/>
                  <a:pt x="131" y="7"/>
                </a:cubicBezTo>
                <a:cubicBezTo>
                  <a:pt x="130" y="7"/>
                  <a:pt x="130" y="7"/>
                  <a:pt x="129" y="8"/>
                </a:cubicBezTo>
                <a:cubicBezTo>
                  <a:pt x="129" y="8"/>
                  <a:pt x="129" y="8"/>
                  <a:pt x="129" y="8"/>
                </a:cubicBezTo>
                <a:close/>
                <a:moveTo>
                  <a:pt x="35" y="84"/>
                </a:moveTo>
                <a:cubicBezTo>
                  <a:pt x="35" y="84"/>
                  <a:pt x="35" y="84"/>
                  <a:pt x="35" y="84"/>
                </a:cubicBezTo>
                <a:cubicBezTo>
                  <a:pt x="34" y="83"/>
                  <a:pt x="34" y="82"/>
                  <a:pt x="33" y="81"/>
                </a:cubicBezTo>
                <a:cubicBezTo>
                  <a:pt x="33" y="82"/>
                  <a:pt x="32" y="82"/>
                  <a:pt x="33" y="82"/>
                </a:cubicBezTo>
                <a:cubicBezTo>
                  <a:pt x="34" y="83"/>
                  <a:pt x="34" y="83"/>
                  <a:pt x="35" y="84"/>
                </a:cubicBezTo>
                <a:close/>
                <a:moveTo>
                  <a:pt x="164" y="112"/>
                </a:moveTo>
                <a:cubicBezTo>
                  <a:pt x="163" y="112"/>
                  <a:pt x="162" y="113"/>
                  <a:pt x="161" y="114"/>
                </a:cubicBezTo>
                <a:cubicBezTo>
                  <a:pt x="162" y="114"/>
                  <a:pt x="163" y="113"/>
                  <a:pt x="164" y="112"/>
                </a:cubicBezTo>
                <a:close/>
                <a:moveTo>
                  <a:pt x="68" y="209"/>
                </a:moveTo>
                <a:cubicBezTo>
                  <a:pt x="68" y="209"/>
                  <a:pt x="68" y="209"/>
                  <a:pt x="68" y="209"/>
                </a:cubicBezTo>
                <a:cubicBezTo>
                  <a:pt x="67" y="210"/>
                  <a:pt x="66" y="210"/>
                  <a:pt x="65" y="210"/>
                </a:cubicBezTo>
                <a:cubicBezTo>
                  <a:pt x="65" y="210"/>
                  <a:pt x="65" y="211"/>
                  <a:pt x="65" y="211"/>
                </a:cubicBezTo>
                <a:cubicBezTo>
                  <a:pt x="66" y="210"/>
                  <a:pt x="67" y="210"/>
                  <a:pt x="68" y="209"/>
                </a:cubicBezTo>
                <a:close/>
                <a:moveTo>
                  <a:pt x="96" y="141"/>
                </a:moveTo>
                <a:cubicBezTo>
                  <a:pt x="97" y="141"/>
                  <a:pt x="98" y="140"/>
                  <a:pt x="99" y="140"/>
                </a:cubicBezTo>
                <a:cubicBezTo>
                  <a:pt x="98" y="140"/>
                  <a:pt x="98" y="140"/>
                  <a:pt x="97" y="140"/>
                </a:cubicBezTo>
                <a:cubicBezTo>
                  <a:pt x="96" y="140"/>
                  <a:pt x="96" y="140"/>
                  <a:pt x="96" y="141"/>
                </a:cubicBezTo>
                <a:close/>
                <a:moveTo>
                  <a:pt x="193" y="72"/>
                </a:moveTo>
                <a:cubicBezTo>
                  <a:pt x="193" y="72"/>
                  <a:pt x="193" y="72"/>
                  <a:pt x="193" y="72"/>
                </a:cubicBezTo>
                <a:cubicBezTo>
                  <a:pt x="193" y="71"/>
                  <a:pt x="194" y="70"/>
                  <a:pt x="194" y="68"/>
                </a:cubicBezTo>
                <a:cubicBezTo>
                  <a:pt x="193" y="69"/>
                  <a:pt x="193" y="69"/>
                  <a:pt x="193" y="69"/>
                </a:cubicBezTo>
                <a:cubicBezTo>
                  <a:pt x="193" y="70"/>
                  <a:pt x="193" y="71"/>
                  <a:pt x="193" y="72"/>
                </a:cubicBezTo>
                <a:close/>
                <a:moveTo>
                  <a:pt x="156" y="70"/>
                </a:moveTo>
                <a:cubicBezTo>
                  <a:pt x="156" y="70"/>
                  <a:pt x="156" y="70"/>
                  <a:pt x="156" y="70"/>
                </a:cubicBezTo>
                <a:cubicBezTo>
                  <a:pt x="156" y="69"/>
                  <a:pt x="157" y="69"/>
                  <a:pt x="157" y="68"/>
                </a:cubicBezTo>
                <a:cubicBezTo>
                  <a:pt x="157" y="68"/>
                  <a:pt x="156" y="68"/>
                  <a:pt x="156" y="68"/>
                </a:cubicBezTo>
                <a:cubicBezTo>
                  <a:pt x="156" y="69"/>
                  <a:pt x="156" y="69"/>
                  <a:pt x="156" y="70"/>
                </a:cubicBezTo>
                <a:close/>
                <a:moveTo>
                  <a:pt x="185" y="18"/>
                </a:moveTo>
                <a:cubicBezTo>
                  <a:pt x="185" y="18"/>
                  <a:pt x="185" y="18"/>
                  <a:pt x="185" y="18"/>
                </a:cubicBezTo>
                <a:cubicBezTo>
                  <a:pt x="185" y="18"/>
                  <a:pt x="185" y="18"/>
                  <a:pt x="185" y="18"/>
                </a:cubicBezTo>
                <a:cubicBezTo>
                  <a:pt x="185" y="19"/>
                  <a:pt x="186" y="20"/>
                  <a:pt x="187" y="20"/>
                </a:cubicBezTo>
                <a:cubicBezTo>
                  <a:pt x="186" y="19"/>
                  <a:pt x="186" y="18"/>
                  <a:pt x="185" y="18"/>
                </a:cubicBezTo>
                <a:close/>
                <a:moveTo>
                  <a:pt x="115" y="239"/>
                </a:moveTo>
                <a:cubicBezTo>
                  <a:pt x="117" y="240"/>
                  <a:pt x="118" y="241"/>
                  <a:pt x="120" y="242"/>
                </a:cubicBezTo>
                <a:cubicBezTo>
                  <a:pt x="118" y="241"/>
                  <a:pt x="117" y="240"/>
                  <a:pt x="115" y="239"/>
                </a:cubicBezTo>
                <a:close/>
                <a:moveTo>
                  <a:pt x="67" y="170"/>
                </a:moveTo>
                <a:cubicBezTo>
                  <a:pt x="67" y="170"/>
                  <a:pt x="67" y="170"/>
                  <a:pt x="67" y="169"/>
                </a:cubicBezTo>
                <a:cubicBezTo>
                  <a:pt x="67" y="168"/>
                  <a:pt x="67" y="168"/>
                  <a:pt x="66" y="168"/>
                </a:cubicBezTo>
                <a:cubicBezTo>
                  <a:pt x="66" y="169"/>
                  <a:pt x="66" y="169"/>
                  <a:pt x="67" y="170"/>
                </a:cubicBezTo>
                <a:close/>
                <a:moveTo>
                  <a:pt x="87" y="253"/>
                </a:moveTo>
                <a:cubicBezTo>
                  <a:pt x="87" y="252"/>
                  <a:pt x="86" y="252"/>
                  <a:pt x="86" y="252"/>
                </a:cubicBezTo>
                <a:cubicBezTo>
                  <a:pt x="86" y="253"/>
                  <a:pt x="85" y="253"/>
                  <a:pt x="85" y="253"/>
                </a:cubicBezTo>
                <a:cubicBezTo>
                  <a:pt x="86" y="253"/>
                  <a:pt x="86" y="253"/>
                  <a:pt x="87" y="253"/>
                </a:cubicBezTo>
                <a:close/>
                <a:moveTo>
                  <a:pt x="126" y="105"/>
                </a:moveTo>
                <a:cubicBezTo>
                  <a:pt x="127" y="104"/>
                  <a:pt x="128" y="104"/>
                  <a:pt x="129" y="103"/>
                </a:cubicBezTo>
                <a:cubicBezTo>
                  <a:pt x="128" y="103"/>
                  <a:pt x="127" y="103"/>
                  <a:pt x="126" y="104"/>
                </a:cubicBezTo>
                <a:cubicBezTo>
                  <a:pt x="126" y="104"/>
                  <a:pt x="126" y="104"/>
                  <a:pt x="126" y="105"/>
                </a:cubicBezTo>
                <a:close/>
                <a:moveTo>
                  <a:pt x="146" y="104"/>
                </a:moveTo>
                <a:cubicBezTo>
                  <a:pt x="146" y="104"/>
                  <a:pt x="145" y="104"/>
                  <a:pt x="144" y="105"/>
                </a:cubicBezTo>
                <a:cubicBezTo>
                  <a:pt x="144" y="105"/>
                  <a:pt x="143" y="106"/>
                  <a:pt x="142" y="106"/>
                </a:cubicBezTo>
                <a:cubicBezTo>
                  <a:pt x="143" y="106"/>
                  <a:pt x="145" y="105"/>
                  <a:pt x="146" y="104"/>
                </a:cubicBezTo>
                <a:close/>
                <a:moveTo>
                  <a:pt x="30" y="105"/>
                </a:moveTo>
                <a:cubicBezTo>
                  <a:pt x="30" y="104"/>
                  <a:pt x="30" y="104"/>
                  <a:pt x="30" y="104"/>
                </a:cubicBezTo>
                <a:cubicBezTo>
                  <a:pt x="29" y="103"/>
                  <a:pt x="29" y="103"/>
                  <a:pt x="29" y="103"/>
                </a:cubicBezTo>
                <a:cubicBezTo>
                  <a:pt x="28" y="102"/>
                  <a:pt x="28" y="102"/>
                  <a:pt x="28" y="102"/>
                </a:cubicBezTo>
                <a:cubicBezTo>
                  <a:pt x="28" y="102"/>
                  <a:pt x="28" y="102"/>
                  <a:pt x="28" y="102"/>
                </a:cubicBezTo>
                <a:cubicBezTo>
                  <a:pt x="29" y="103"/>
                  <a:pt x="29" y="104"/>
                  <a:pt x="30" y="105"/>
                </a:cubicBezTo>
                <a:close/>
                <a:moveTo>
                  <a:pt x="169" y="109"/>
                </a:moveTo>
                <a:cubicBezTo>
                  <a:pt x="168" y="109"/>
                  <a:pt x="167" y="110"/>
                  <a:pt x="167" y="111"/>
                </a:cubicBezTo>
                <a:cubicBezTo>
                  <a:pt x="168" y="110"/>
                  <a:pt x="168" y="110"/>
                  <a:pt x="169" y="109"/>
                </a:cubicBezTo>
                <a:cubicBezTo>
                  <a:pt x="169" y="109"/>
                  <a:pt x="169" y="109"/>
                  <a:pt x="169" y="109"/>
                </a:cubicBezTo>
                <a:close/>
                <a:moveTo>
                  <a:pt x="94" y="176"/>
                </a:moveTo>
                <a:cubicBezTo>
                  <a:pt x="93" y="176"/>
                  <a:pt x="93" y="176"/>
                  <a:pt x="93" y="177"/>
                </a:cubicBezTo>
                <a:cubicBezTo>
                  <a:pt x="93" y="177"/>
                  <a:pt x="93" y="177"/>
                  <a:pt x="93" y="178"/>
                </a:cubicBezTo>
                <a:cubicBezTo>
                  <a:pt x="93" y="178"/>
                  <a:pt x="93" y="178"/>
                  <a:pt x="93" y="178"/>
                </a:cubicBezTo>
                <a:cubicBezTo>
                  <a:pt x="94" y="177"/>
                  <a:pt x="94" y="177"/>
                  <a:pt x="94" y="176"/>
                </a:cubicBezTo>
                <a:close/>
                <a:moveTo>
                  <a:pt x="159" y="110"/>
                </a:moveTo>
                <a:cubicBezTo>
                  <a:pt x="160" y="111"/>
                  <a:pt x="161" y="110"/>
                  <a:pt x="161" y="109"/>
                </a:cubicBezTo>
                <a:cubicBezTo>
                  <a:pt x="160" y="109"/>
                  <a:pt x="159" y="110"/>
                  <a:pt x="159" y="110"/>
                </a:cubicBezTo>
                <a:close/>
                <a:moveTo>
                  <a:pt x="78" y="186"/>
                </a:moveTo>
                <a:cubicBezTo>
                  <a:pt x="78" y="185"/>
                  <a:pt x="78" y="185"/>
                  <a:pt x="77" y="184"/>
                </a:cubicBezTo>
                <a:cubicBezTo>
                  <a:pt x="77" y="184"/>
                  <a:pt x="77" y="184"/>
                  <a:pt x="77" y="185"/>
                </a:cubicBezTo>
                <a:cubicBezTo>
                  <a:pt x="77" y="185"/>
                  <a:pt x="77" y="186"/>
                  <a:pt x="78" y="186"/>
                </a:cubicBezTo>
                <a:close/>
                <a:moveTo>
                  <a:pt x="70" y="154"/>
                </a:moveTo>
                <a:cubicBezTo>
                  <a:pt x="71" y="154"/>
                  <a:pt x="72" y="154"/>
                  <a:pt x="72" y="153"/>
                </a:cubicBezTo>
                <a:cubicBezTo>
                  <a:pt x="72" y="153"/>
                  <a:pt x="71" y="154"/>
                  <a:pt x="70" y="154"/>
                </a:cubicBezTo>
                <a:close/>
                <a:moveTo>
                  <a:pt x="24" y="104"/>
                </a:moveTo>
                <a:cubicBezTo>
                  <a:pt x="24" y="104"/>
                  <a:pt x="24" y="104"/>
                  <a:pt x="24" y="104"/>
                </a:cubicBezTo>
                <a:cubicBezTo>
                  <a:pt x="23" y="104"/>
                  <a:pt x="23" y="103"/>
                  <a:pt x="22" y="102"/>
                </a:cubicBezTo>
                <a:cubicBezTo>
                  <a:pt x="22" y="102"/>
                  <a:pt x="22" y="102"/>
                  <a:pt x="22" y="102"/>
                </a:cubicBezTo>
                <a:cubicBezTo>
                  <a:pt x="22" y="102"/>
                  <a:pt x="21" y="102"/>
                  <a:pt x="21" y="102"/>
                </a:cubicBezTo>
                <a:cubicBezTo>
                  <a:pt x="22" y="103"/>
                  <a:pt x="23" y="104"/>
                  <a:pt x="24" y="104"/>
                </a:cubicBezTo>
                <a:close/>
                <a:moveTo>
                  <a:pt x="22" y="97"/>
                </a:moveTo>
                <a:cubicBezTo>
                  <a:pt x="22" y="98"/>
                  <a:pt x="23" y="99"/>
                  <a:pt x="24" y="100"/>
                </a:cubicBezTo>
                <a:cubicBezTo>
                  <a:pt x="23" y="99"/>
                  <a:pt x="23" y="98"/>
                  <a:pt x="22" y="97"/>
                </a:cubicBezTo>
                <a:close/>
                <a:moveTo>
                  <a:pt x="103" y="38"/>
                </a:moveTo>
                <a:cubicBezTo>
                  <a:pt x="104" y="38"/>
                  <a:pt x="104" y="38"/>
                  <a:pt x="105" y="38"/>
                </a:cubicBezTo>
                <a:cubicBezTo>
                  <a:pt x="105" y="38"/>
                  <a:pt x="104" y="38"/>
                  <a:pt x="104" y="37"/>
                </a:cubicBezTo>
                <a:cubicBezTo>
                  <a:pt x="104" y="38"/>
                  <a:pt x="103" y="38"/>
                  <a:pt x="103" y="38"/>
                </a:cubicBezTo>
                <a:close/>
                <a:moveTo>
                  <a:pt x="144" y="97"/>
                </a:moveTo>
                <a:cubicBezTo>
                  <a:pt x="145" y="96"/>
                  <a:pt x="146" y="96"/>
                  <a:pt x="147" y="95"/>
                </a:cubicBezTo>
                <a:cubicBezTo>
                  <a:pt x="147" y="95"/>
                  <a:pt x="147" y="95"/>
                  <a:pt x="147" y="94"/>
                </a:cubicBezTo>
                <a:cubicBezTo>
                  <a:pt x="146" y="95"/>
                  <a:pt x="145" y="96"/>
                  <a:pt x="144" y="97"/>
                </a:cubicBezTo>
                <a:close/>
                <a:moveTo>
                  <a:pt x="148" y="9"/>
                </a:moveTo>
                <a:cubicBezTo>
                  <a:pt x="147" y="10"/>
                  <a:pt x="147" y="10"/>
                  <a:pt x="146" y="11"/>
                </a:cubicBezTo>
                <a:cubicBezTo>
                  <a:pt x="147" y="11"/>
                  <a:pt x="148" y="10"/>
                  <a:pt x="148" y="9"/>
                </a:cubicBezTo>
                <a:close/>
                <a:moveTo>
                  <a:pt x="70" y="229"/>
                </a:moveTo>
                <a:cubicBezTo>
                  <a:pt x="71" y="230"/>
                  <a:pt x="72" y="231"/>
                  <a:pt x="74" y="231"/>
                </a:cubicBezTo>
                <a:cubicBezTo>
                  <a:pt x="73" y="230"/>
                  <a:pt x="71" y="230"/>
                  <a:pt x="70" y="229"/>
                </a:cubicBezTo>
                <a:close/>
                <a:moveTo>
                  <a:pt x="103" y="187"/>
                </a:moveTo>
                <a:cubicBezTo>
                  <a:pt x="103" y="188"/>
                  <a:pt x="103" y="189"/>
                  <a:pt x="103" y="190"/>
                </a:cubicBezTo>
                <a:cubicBezTo>
                  <a:pt x="103" y="190"/>
                  <a:pt x="103" y="190"/>
                  <a:pt x="103" y="190"/>
                </a:cubicBezTo>
                <a:cubicBezTo>
                  <a:pt x="103" y="189"/>
                  <a:pt x="103" y="188"/>
                  <a:pt x="103" y="187"/>
                </a:cubicBezTo>
                <a:close/>
                <a:moveTo>
                  <a:pt x="70" y="59"/>
                </a:moveTo>
                <a:cubicBezTo>
                  <a:pt x="70" y="60"/>
                  <a:pt x="70" y="60"/>
                  <a:pt x="70" y="61"/>
                </a:cubicBezTo>
                <a:cubicBezTo>
                  <a:pt x="70" y="61"/>
                  <a:pt x="70" y="61"/>
                  <a:pt x="70" y="61"/>
                </a:cubicBezTo>
                <a:cubicBezTo>
                  <a:pt x="70" y="61"/>
                  <a:pt x="70" y="60"/>
                  <a:pt x="71" y="60"/>
                </a:cubicBezTo>
                <a:cubicBezTo>
                  <a:pt x="70" y="60"/>
                  <a:pt x="70" y="60"/>
                  <a:pt x="70" y="59"/>
                </a:cubicBezTo>
                <a:close/>
                <a:moveTo>
                  <a:pt x="90" y="128"/>
                </a:moveTo>
                <a:cubicBezTo>
                  <a:pt x="90" y="128"/>
                  <a:pt x="90" y="128"/>
                  <a:pt x="90" y="128"/>
                </a:cubicBezTo>
                <a:cubicBezTo>
                  <a:pt x="90" y="127"/>
                  <a:pt x="90" y="126"/>
                  <a:pt x="90" y="125"/>
                </a:cubicBezTo>
                <a:cubicBezTo>
                  <a:pt x="89" y="126"/>
                  <a:pt x="90" y="127"/>
                  <a:pt x="90" y="128"/>
                </a:cubicBezTo>
                <a:close/>
                <a:moveTo>
                  <a:pt x="186" y="16"/>
                </a:moveTo>
                <a:cubicBezTo>
                  <a:pt x="186" y="16"/>
                  <a:pt x="186" y="15"/>
                  <a:pt x="185" y="15"/>
                </a:cubicBezTo>
                <a:cubicBezTo>
                  <a:pt x="185" y="16"/>
                  <a:pt x="185" y="16"/>
                  <a:pt x="186" y="16"/>
                </a:cubicBezTo>
                <a:close/>
                <a:moveTo>
                  <a:pt x="49" y="106"/>
                </a:moveTo>
                <a:cubicBezTo>
                  <a:pt x="48" y="106"/>
                  <a:pt x="49" y="106"/>
                  <a:pt x="49" y="106"/>
                </a:cubicBezTo>
                <a:cubicBezTo>
                  <a:pt x="50" y="106"/>
                  <a:pt x="50" y="107"/>
                  <a:pt x="51" y="107"/>
                </a:cubicBezTo>
                <a:cubicBezTo>
                  <a:pt x="51" y="107"/>
                  <a:pt x="51" y="107"/>
                  <a:pt x="51" y="107"/>
                </a:cubicBezTo>
                <a:cubicBezTo>
                  <a:pt x="50" y="106"/>
                  <a:pt x="50" y="106"/>
                  <a:pt x="49" y="106"/>
                </a:cubicBezTo>
                <a:close/>
                <a:moveTo>
                  <a:pt x="63" y="164"/>
                </a:moveTo>
                <a:cubicBezTo>
                  <a:pt x="63" y="164"/>
                  <a:pt x="63" y="164"/>
                  <a:pt x="64" y="165"/>
                </a:cubicBezTo>
                <a:cubicBezTo>
                  <a:pt x="64" y="164"/>
                  <a:pt x="64" y="163"/>
                  <a:pt x="63" y="162"/>
                </a:cubicBezTo>
                <a:cubicBezTo>
                  <a:pt x="63" y="162"/>
                  <a:pt x="63" y="162"/>
                  <a:pt x="63" y="162"/>
                </a:cubicBezTo>
                <a:cubicBezTo>
                  <a:pt x="63" y="163"/>
                  <a:pt x="63" y="164"/>
                  <a:pt x="63" y="164"/>
                </a:cubicBezTo>
                <a:close/>
                <a:moveTo>
                  <a:pt x="124" y="69"/>
                </a:moveTo>
                <a:cubicBezTo>
                  <a:pt x="123" y="70"/>
                  <a:pt x="123" y="71"/>
                  <a:pt x="123" y="71"/>
                </a:cubicBezTo>
                <a:cubicBezTo>
                  <a:pt x="124" y="71"/>
                  <a:pt x="124" y="71"/>
                  <a:pt x="124" y="71"/>
                </a:cubicBezTo>
                <a:cubicBezTo>
                  <a:pt x="124" y="70"/>
                  <a:pt x="124" y="70"/>
                  <a:pt x="124" y="69"/>
                </a:cubicBezTo>
                <a:close/>
                <a:moveTo>
                  <a:pt x="191" y="73"/>
                </a:moveTo>
                <a:cubicBezTo>
                  <a:pt x="192" y="71"/>
                  <a:pt x="192" y="71"/>
                  <a:pt x="191" y="70"/>
                </a:cubicBezTo>
                <a:cubicBezTo>
                  <a:pt x="191" y="71"/>
                  <a:pt x="191" y="72"/>
                  <a:pt x="191" y="73"/>
                </a:cubicBezTo>
                <a:close/>
                <a:moveTo>
                  <a:pt x="168" y="64"/>
                </a:moveTo>
                <a:cubicBezTo>
                  <a:pt x="167" y="63"/>
                  <a:pt x="166" y="63"/>
                  <a:pt x="165" y="64"/>
                </a:cubicBezTo>
                <a:cubicBezTo>
                  <a:pt x="166" y="64"/>
                  <a:pt x="167" y="64"/>
                  <a:pt x="168" y="64"/>
                </a:cubicBezTo>
                <a:close/>
                <a:moveTo>
                  <a:pt x="113" y="261"/>
                </a:moveTo>
                <a:cubicBezTo>
                  <a:pt x="112" y="261"/>
                  <a:pt x="112" y="261"/>
                  <a:pt x="112" y="262"/>
                </a:cubicBezTo>
                <a:cubicBezTo>
                  <a:pt x="112" y="262"/>
                  <a:pt x="113" y="262"/>
                  <a:pt x="113" y="262"/>
                </a:cubicBezTo>
                <a:cubicBezTo>
                  <a:pt x="113" y="262"/>
                  <a:pt x="114" y="262"/>
                  <a:pt x="114" y="263"/>
                </a:cubicBezTo>
                <a:cubicBezTo>
                  <a:pt x="115" y="262"/>
                  <a:pt x="115" y="262"/>
                  <a:pt x="115" y="262"/>
                </a:cubicBezTo>
                <a:cubicBezTo>
                  <a:pt x="114" y="262"/>
                  <a:pt x="113" y="262"/>
                  <a:pt x="113" y="261"/>
                </a:cubicBezTo>
                <a:close/>
                <a:moveTo>
                  <a:pt x="65" y="268"/>
                </a:moveTo>
                <a:cubicBezTo>
                  <a:pt x="65" y="268"/>
                  <a:pt x="65" y="268"/>
                  <a:pt x="65" y="267"/>
                </a:cubicBezTo>
                <a:cubicBezTo>
                  <a:pt x="64" y="267"/>
                  <a:pt x="63" y="267"/>
                  <a:pt x="63" y="267"/>
                </a:cubicBezTo>
                <a:cubicBezTo>
                  <a:pt x="62" y="268"/>
                  <a:pt x="63" y="268"/>
                  <a:pt x="63" y="268"/>
                </a:cubicBezTo>
                <a:cubicBezTo>
                  <a:pt x="64" y="268"/>
                  <a:pt x="64" y="268"/>
                  <a:pt x="65" y="268"/>
                </a:cubicBezTo>
                <a:close/>
                <a:moveTo>
                  <a:pt x="104" y="270"/>
                </a:moveTo>
                <a:cubicBezTo>
                  <a:pt x="105" y="270"/>
                  <a:pt x="106" y="270"/>
                  <a:pt x="107" y="270"/>
                </a:cubicBezTo>
                <a:cubicBezTo>
                  <a:pt x="106" y="270"/>
                  <a:pt x="105" y="270"/>
                  <a:pt x="104" y="270"/>
                </a:cubicBezTo>
                <a:close/>
                <a:moveTo>
                  <a:pt x="111" y="261"/>
                </a:moveTo>
                <a:cubicBezTo>
                  <a:pt x="111" y="261"/>
                  <a:pt x="111" y="261"/>
                  <a:pt x="111" y="261"/>
                </a:cubicBezTo>
                <a:cubicBezTo>
                  <a:pt x="110" y="261"/>
                  <a:pt x="109" y="261"/>
                  <a:pt x="108" y="260"/>
                </a:cubicBezTo>
                <a:cubicBezTo>
                  <a:pt x="108" y="261"/>
                  <a:pt x="108" y="261"/>
                  <a:pt x="108" y="261"/>
                </a:cubicBezTo>
                <a:cubicBezTo>
                  <a:pt x="109" y="261"/>
                  <a:pt x="110" y="261"/>
                  <a:pt x="111" y="261"/>
                </a:cubicBezTo>
                <a:close/>
                <a:moveTo>
                  <a:pt x="116" y="17"/>
                </a:moveTo>
                <a:cubicBezTo>
                  <a:pt x="117" y="16"/>
                  <a:pt x="117" y="16"/>
                  <a:pt x="117" y="16"/>
                </a:cubicBezTo>
                <a:cubicBezTo>
                  <a:pt x="118" y="16"/>
                  <a:pt x="118" y="16"/>
                  <a:pt x="118" y="15"/>
                </a:cubicBezTo>
                <a:cubicBezTo>
                  <a:pt x="117" y="15"/>
                  <a:pt x="117" y="15"/>
                  <a:pt x="116" y="17"/>
                </a:cubicBezTo>
                <a:close/>
                <a:moveTo>
                  <a:pt x="115" y="31"/>
                </a:moveTo>
                <a:cubicBezTo>
                  <a:pt x="116" y="30"/>
                  <a:pt x="116" y="30"/>
                  <a:pt x="116" y="30"/>
                </a:cubicBezTo>
                <a:cubicBezTo>
                  <a:pt x="116" y="29"/>
                  <a:pt x="115" y="30"/>
                  <a:pt x="115" y="31"/>
                </a:cubicBezTo>
                <a:close/>
                <a:moveTo>
                  <a:pt x="132" y="67"/>
                </a:moveTo>
                <a:cubicBezTo>
                  <a:pt x="134" y="67"/>
                  <a:pt x="135" y="67"/>
                  <a:pt x="136" y="67"/>
                </a:cubicBezTo>
                <a:cubicBezTo>
                  <a:pt x="134" y="67"/>
                  <a:pt x="133" y="67"/>
                  <a:pt x="132" y="67"/>
                </a:cubicBezTo>
                <a:close/>
                <a:moveTo>
                  <a:pt x="40" y="113"/>
                </a:moveTo>
                <a:cubicBezTo>
                  <a:pt x="39" y="112"/>
                  <a:pt x="39" y="111"/>
                  <a:pt x="38" y="111"/>
                </a:cubicBezTo>
                <a:cubicBezTo>
                  <a:pt x="38" y="112"/>
                  <a:pt x="39" y="112"/>
                  <a:pt x="40" y="113"/>
                </a:cubicBezTo>
                <a:close/>
                <a:moveTo>
                  <a:pt x="179" y="20"/>
                </a:moveTo>
                <a:cubicBezTo>
                  <a:pt x="178" y="19"/>
                  <a:pt x="178" y="19"/>
                  <a:pt x="178" y="18"/>
                </a:cubicBezTo>
                <a:cubicBezTo>
                  <a:pt x="178" y="18"/>
                  <a:pt x="178" y="18"/>
                  <a:pt x="178" y="18"/>
                </a:cubicBezTo>
                <a:cubicBezTo>
                  <a:pt x="178" y="19"/>
                  <a:pt x="178" y="19"/>
                  <a:pt x="178" y="19"/>
                </a:cubicBezTo>
                <a:cubicBezTo>
                  <a:pt x="178" y="20"/>
                  <a:pt x="178" y="20"/>
                  <a:pt x="179" y="20"/>
                </a:cubicBezTo>
                <a:close/>
                <a:moveTo>
                  <a:pt x="108" y="267"/>
                </a:moveTo>
                <a:cubicBezTo>
                  <a:pt x="108" y="268"/>
                  <a:pt x="109" y="268"/>
                  <a:pt x="109" y="268"/>
                </a:cubicBezTo>
                <a:cubicBezTo>
                  <a:pt x="110" y="268"/>
                  <a:pt x="110" y="268"/>
                  <a:pt x="110" y="268"/>
                </a:cubicBezTo>
                <a:cubicBezTo>
                  <a:pt x="109" y="268"/>
                  <a:pt x="109" y="268"/>
                  <a:pt x="108" y="267"/>
                </a:cubicBezTo>
                <a:close/>
                <a:moveTo>
                  <a:pt x="109" y="188"/>
                </a:moveTo>
                <a:cubicBezTo>
                  <a:pt x="109" y="186"/>
                  <a:pt x="109" y="186"/>
                  <a:pt x="108" y="185"/>
                </a:cubicBezTo>
                <a:cubicBezTo>
                  <a:pt x="108" y="186"/>
                  <a:pt x="108" y="187"/>
                  <a:pt x="109" y="188"/>
                </a:cubicBezTo>
                <a:close/>
                <a:moveTo>
                  <a:pt x="60" y="223"/>
                </a:moveTo>
                <a:cubicBezTo>
                  <a:pt x="60" y="222"/>
                  <a:pt x="60" y="222"/>
                  <a:pt x="60" y="221"/>
                </a:cubicBezTo>
                <a:cubicBezTo>
                  <a:pt x="60" y="222"/>
                  <a:pt x="60" y="222"/>
                  <a:pt x="60" y="223"/>
                </a:cubicBezTo>
                <a:close/>
                <a:moveTo>
                  <a:pt x="150" y="116"/>
                </a:moveTo>
                <a:cubicBezTo>
                  <a:pt x="149" y="116"/>
                  <a:pt x="149" y="116"/>
                  <a:pt x="148" y="117"/>
                </a:cubicBezTo>
                <a:cubicBezTo>
                  <a:pt x="149" y="117"/>
                  <a:pt x="149" y="117"/>
                  <a:pt x="150" y="116"/>
                </a:cubicBezTo>
                <a:close/>
                <a:moveTo>
                  <a:pt x="107" y="134"/>
                </a:moveTo>
                <a:cubicBezTo>
                  <a:pt x="108" y="134"/>
                  <a:pt x="108" y="134"/>
                  <a:pt x="108" y="134"/>
                </a:cubicBezTo>
                <a:cubicBezTo>
                  <a:pt x="109" y="133"/>
                  <a:pt x="109" y="133"/>
                  <a:pt x="109" y="133"/>
                </a:cubicBezTo>
                <a:cubicBezTo>
                  <a:pt x="108" y="133"/>
                  <a:pt x="108" y="133"/>
                  <a:pt x="107" y="134"/>
                </a:cubicBezTo>
                <a:cubicBezTo>
                  <a:pt x="107" y="134"/>
                  <a:pt x="107" y="134"/>
                  <a:pt x="107" y="134"/>
                </a:cubicBezTo>
                <a:close/>
                <a:moveTo>
                  <a:pt x="119" y="129"/>
                </a:moveTo>
                <a:cubicBezTo>
                  <a:pt x="120" y="130"/>
                  <a:pt x="121" y="130"/>
                  <a:pt x="121" y="129"/>
                </a:cubicBezTo>
                <a:cubicBezTo>
                  <a:pt x="121" y="129"/>
                  <a:pt x="120" y="129"/>
                  <a:pt x="119" y="129"/>
                </a:cubicBezTo>
                <a:close/>
                <a:moveTo>
                  <a:pt x="114" y="258"/>
                </a:moveTo>
                <a:cubicBezTo>
                  <a:pt x="113" y="258"/>
                  <a:pt x="113" y="258"/>
                  <a:pt x="112" y="258"/>
                </a:cubicBezTo>
                <a:cubicBezTo>
                  <a:pt x="113" y="259"/>
                  <a:pt x="113" y="259"/>
                  <a:pt x="113" y="259"/>
                </a:cubicBezTo>
                <a:cubicBezTo>
                  <a:pt x="114" y="259"/>
                  <a:pt x="114" y="259"/>
                  <a:pt x="114" y="258"/>
                </a:cubicBezTo>
                <a:close/>
                <a:moveTo>
                  <a:pt x="111" y="270"/>
                </a:moveTo>
                <a:cubicBezTo>
                  <a:pt x="110" y="270"/>
                  <a:pt x="109" y="270"/>
                  <a:pt x="109" y="270"/>
                </a:cubicBezTo>
                <a:cubicBezTo>
                  <a:pt x="110" y="270"/>
                  <a:pt x="111" y="270"/>
                  <a:pt x="111" y="270"/>
                </a:cubicBezTo>
                <a:close/>
                <a:moveTo>
                  <a:pt x="79" y="182"/>
                </a:moveTo>
                <a:cubicBezTo>
                  <a:pt x="79" y="181"/>
                  <a:pt x="79" y="181"/>
                  <a:pt x="78" y="181"/>
                </a:cubicBezTo>
                <a:cubicBezTo>
                  <a:pt x="78" y="182"/>
                  <a:pt x="78" y="182"/>
                  <a:pt x="79" y="182"/>
                </a:cubicBezTo>
                <a:close/>
                <a:moveTo>
                  <a:pt x="106" y="254"/>
                </a:moveTo>
                <a:cubicBezTo>
                  <a:pt x="106" y="254"/>
                  <a:pt x="106" y="254"/>
                  <a:pt x="106" y="254"/>
                </a:cubicBezTo>
                <a:cubicBezTo>
                  <a:pt x="107" y="255"/>
                  <a:pt x="108" y="255"/>
                  <a:pt x="109" y="255"/>
                </a:cubicBezTo>
                <a:cubicBezTo>
                  <a:pt x="109" y="255"/>
                  <a:pt x="109" y="255"/>
                  <a:pt x="109" y="255"/>
                </a:cubicBezTo>
                <a:cubicBezTo>
                  <a:pt x="108" y="255"/>
                  <a:pt x="107" y="254"/>
                  <a:pt x="106" y="254"/>
                </a:cubicBezTo>
                <a:close/>
                <a:moveTo>
                  <a:pt x="91" y="203"/>
                </a:moveTo>
                <a:cubicBezTo>
                  <a:pt x="92" y="203"/>
                  <a:pt x="92" y="203"/>
                  <a:pt x="92" y="203"/>
                </a:cubicBezTo>
                <a:cubicBezTo>
                  <a:pt x="92" y="203"/>
                  <a:pt x="91" y="203"/>
                  <a:pt x="91" y="203"/>
                </a:cubicBezTo>
                <a:close/>
                <a:moveTo>
                  <a:pt x="97" y="180"/>
                </a:moveTo>
                <a:cubicBezTo>
                  <a:pt x="97" y="180"/>
                  <a:pt x="98" y="180"/>
                  <a:pt x="98" y="180"/>
                </a:cubicBezTo>
                <a:cubicBezTo>
                  <a:pt x="98" y="179"/>
                  <a:pt x="97" y="179"/>
                  <a:pt x="97" y="179"/>
                </a:cubicBezTo>
                <a:cubicBezTo>
                  <a:pt x="97" y="180"/>
                  <a:pt x="97" y="180"/>
                  <a:pt x="97" y="180"/>
                </a:cubicBezTo>
                <a:close/>
                <a:moveTo>
                  <a:pt x="152" y="83"/>
                </a:moveTo>
                <a:cubicBezTo>
                  <a:pt x="150" y="83"/>
                  <a:pt x="150" y="84"/>
                  <a:pt x="150" y="84"/>
                </a:cubicBezTo>
                <a:cubicBezTo>
                  <a:pt x="151" y="84"/>
                  <a:pt x="151" y="83"/>
                  <a:pt x="152" y="83"/>
                </a:cubicBezTo>
                <a:close/>
                <a:moveTo>
                  <a:pt x="182" y="25"/>
                </a:moveTo>
                <a:cubicBezTo>
                  <a:pt x="182" y="25"/>
                  <a:pt x="182" y="26"/>
                  <a:pt x="183" y="26"/>
                </a:cubicBezTo>
                <a:cubicBezTo>
                  <a:pt x="183" y="26"/>
                  <a:pt x="183" y="25"/>
                  <a:pt x="183" y="25"/>
                </a:cubicBezTo>
                <a:cubicBezTo>
                  <a:pt x="183" y="25"/>
                  <a:pt x="182" y="25"/>
                  <a:pt x="182" y="25"/>
                </a:cubicBezTo>
                <a:close/>
                <a:moveTo>
                  <a:pt x="99" y="138"/>
                </a:moveTo>
                <a:cubicBezTo>
                  <a:pt x="98" y="138"/>
                  <a:pt x="97" y="138"/>
                  <a:pt x="97" y="138"/>
                </a:cubicBezTo>
                <a:cubicBezTo>
                  <a:pt x="98" y="138"/>
                  <a:pt x="98" y="138"/>
                  <a:pt x="99" y="138"/>
                </a:cubicBezTo>
                <a:close/>
                <a:moveTo>
                  <a:pt x="101" y="181"/>
                </a:moveTo>
                <a:cubicBezTo>
                  <a:pt x="101" y="181"/>
                  <a:pt x="101" y="181"/>
                  <a:pt x="101" y="181"/>
                </a:cubicBezTo>
                <a:cubicBezTo>
                  <a:pt x="101" y="181"/>
                  <a:pt x="101" y="182"/>
                  <a:pt x="102" y="181"/>
                </a:cubicBezTo>
                <a:cubicBezTo>
                  <a:pt x="101" y="181"/>
                  <a:pt x="101" y="181"/>
                  <a:pt x="101" y="181"/>
                </a:cubicBezTo>
                <a:close/>
                <a:moveTo>
                  <a:pt x="121" y="14"/>
                </a:moveTo>
                <a:cubicBezTo>
                  <a:pt x="120" y="15"/>
                  <a:pt x="120" y="15"/>
                  <a:pt x="120" y="15"/>
                </a:cubicBezTo>
                <a:cubicBezTo>
                  <a:pt x="120" y="15"/>
                  <a:pt x="120" y="15"/>
                  <a:pt x="121" y="14"/>
                </a:cubicBezTo>
                <a:close/>
                <a:moveTo>
                  <a:pt x="171" y="63"/>
                </a:moveTo>
                <a:cubicBezTo>
                  <a:pt x="171" y="63"/>
                  <a:pt x="171" y="64"/>
                  <a:pt x="172" y="63"/>
                </a:cubicBezTo>
                <a:cubicBezTo>
                  <a:pt x="171" y="63"/>
                  <a:pt x="171" y="63"/>
                  <a:pt x="171" y="63"/>
                </a:cubicBezTo>
                <a:close/>
                <a:moveTo>
                  <a:pt x="69" y="157"/>
                </a:moveTo>
                <a:cubicBezTo>
                  <a:pt x="69" y="157"/>
                  <a:pt x="69" y="157"/>
                  <a:pt x="69" y="157"/>
                </a:cubicBezTo>
                <a:cubicBezTo>
                  <a:pt x="69" y="157"/>
                  <a:pt x="70" y="156"/>
                  <a:pt x="70" y="156"/>
                </a:cubicBezTo>
                <a:cubicBezTo>
                  <a:pt x="70" y="156"/>
                  <a:pt x="70" y="156"/>
                  <a:pt x="70" y="156"/>
                </a:cubicBezTo>
                <a:cubicBezTo>
                  <a:pt x="69" y="156"/>
                  <a:pt x="69" y="156"/>
                  <a:pt x="69" y="157"/>
                </a:cubicBezTo>
                <a:close/>
                <a:moveTo>
                  <a:pt x="61" y="229"/>
                </a:moveTo>
                <a:cubicBezTo>
                  <a:pt x="61" y="229"/>
                  <a:pt x="61" y="228"/>
                  <a:pt x="60" y="228"/>
                </a:cubicBezTo>
                <a:cubicBezTo>
                  <a:pt x="60" y="229"/>
                  <a:pt x="61" y="229"/>
                  <a:pt x="61" y="229"/>
                </a:cubicBezTo>
                <a:close/>
                <a:moveTo>
                  <a:pt x="63" y="224"/>
                </a:moveTo>
                <a:cubicBezTo>
                  <a:pt x="63" y="224"/>
                  <a:pt x="63" y="224"/>
                  <a:pt x="63" y="224"/>
                </a:cubicBezTo>
                <a:cubicBezTo>
                  <a:pt x="63" y="223"/>
                  <a:pt x="63" y="222"/>
                  <a:pt x="63" y="221"/>
                </a:cubicBezTo>
                <a:cubicBezTo>
                  <a:pt x="63" y="221"/>
                  <a:pt x="63" y="221"/>
                  <a:pt x="63" y="221"/>
                </a:cubicBezTo>
                <a:cubicBezTo>
                  <a:pt x="63" y="222"/>
                  <a:pt x="63" y="223"/>
                  <a:pt x="63" y="224"/>
                </a:cubicBezTo>
                <a:close/>
                <a:moveTo>
                  <a:pt x="45" y="267"/>
                </a:moveTo>
                <a:cubicBezTo>
                  <a:pt x="45" y="267"/>
                  <a:pt x="45" y="267"/>
                  <a:pt x="45" y="267"/>
                </a:cubicBezTo>
                <a:cubicBezTo>
                  <a:pt x="46" y="267"/>
                  <a:pt x="46" y="267"/>
                  <a:pt x="47" y="266"/>
                </a:cubicBezTo>
                <a:cubicBezTo>
                  <a:pt x="46" y="266"/>
                  <a:pt x="46" y="266"/>
                  <a:pt x="46" y="266"/>
                </a:cubicBezTo>
                <a:cubicBezTo>
                  <a:pt x="46" y="266"/>
                  <a:pt x="45" y="267"/>
                  <a:pt x="45" y="267"/>
                </a:cubicBezTo>
                <a:close/>
                <a:moveTo>
                  <a:pt x="107" y="67"/>
                </a:moveTo>
                <a:cubicBezTo>
                  <a:pt x="107" y="67"/>
                  <a:pt x="107" y="67"/>
                  <a:pt x="107" y="67"/>
                </a:cubicBezTo>
                <a:cubicBezTo>
                  <a:pt x="108" y="67"/>
                  <a:pt x="108" y="67"/>
                  <a:pt x="109" y="67"/>
                </a:cubicBezTo>
                <a:cubicBezTo>
                  <a:pt x="109" y="67"/>
                  <a:pt x="109" y="67"/>
                  <a:pt x="109" y="67"/>
                </a:cubicBezTo>
                <a:cubicBezTo>
                  <a:pt x="108" y="67"/>
                  <a:pt x="108" y="67"/>
                  <a:pt x="107" y="67"/>
                </a:cubicBezTo>
                <a:close/>
                <a:moveTo>
                  <a:pt x="103" y="67"/>
                </a:moveTo>
                <a:cubicBezTo>
                  <a:pt x="103" y="67"/>
                  <a:pt x="103" y="67"/>
                  <a:pt x="103" y="67"/>
                </a:cubicBezTo>
                <a:cubicBezTo>
                  <a:pt x="103" y="67"/>
                  <a:pt x="102" y="67"/>
                  <a:pt x="102" y="67"/>
                </a:cubicBezTo>
                <a:cubicBezTo>
                  <a:pt x="102" y="67"/>
                  <a:pt x="103" y="67"/>
                  <a:pt x="103" y="67"/>
                </a:cubicBezTo>
                <a:close/>
                <a:moveTo>
                  <a:pt x="93" y="41"/>
                </a:moveTo>
                <a:cubicBezTo>
                  <a:pt x="93" y="41"/>
                  <a:pt x="92" y="41"/>
                  <a:pt x="92" y="40"/>
                </a:cubicBezTo>
                <a:cubicBezTo>
                  <a:pt x="92" y="41"/>
                  <a:pt x="92" y="41"/>
                  <a:pt x="93" y="41"/>
                </a:cubicBezTo>
                <a:close/>
                <a:moveTo>
                  <a:pt x="139" y="4"/>
                </a:moveTo>
                <a:cubicBezTo>
                  <a:pt x="139" y="4"/>
                  <a:pt x="139" y="4"/>
                  <a:pt x="139" y="4"/>
                </a:cubicBezTo>
                <a:cubicBezTo>
                  <a:pt x="140" y="4"/>
                  <a:pt x="140" y="4"/>
                  <a:pt x="141" y="4"/>
                </a:cubicBezTo>
                <a:cubicBezTo>
                  <a:pt x="141" y="4"/>
                  <a:pt x="141" y="4"/>
                  <a:pt x="141" y="4"/>
                </a:cubicBezTo>
                <a:cubicBezTo>
                  <a:pt x="140" y="4"/>
                  <a:pt x="140" y="4"/>
                  <a:pt x="139" y="4"/>
                </a:cubicBezTo>
                <a:close/>
                <a:moveTo>
                  <a:pt x="70" y="172"/>
                </a:moveTo>
                <a:cubicBezTo>
                  <a:pt x="69" y="172"/>
                  <a:pt x="69" y="172"/>
                  <a:pt x="69" y="172"/>
                </a:cubicBezTo>
                <a:cubicBezTo>
                  <a:pt x="69" y="173"/>
                  <a:pt x="69" y="173"/>
                  <a:pt x="70" y="173"/>
                </a:cubicBezTo>
                <a:cubicBezTo>
                  <a:pt x="70" y="173"/>
                  <a:pt x="70" y="172"/>
                  <a:pt x="70" y="172"/>
                </a:cubicBezTo>
                <a:close/>
                <a:moveTo>
                  <a:pt x="112" y="69"/>
                </a:moveTo>
                <a:cubicBezTo>
                  <a:pt x="111" y="69"/>
                  <a:pt x="111" y="69"/>
                  <a:pt x="111" y="69"/>
                </a:cubicBezTo>
                <a:cubicBezTo>
                  <a:pt x="112" y="69"/>
                  <a:pt x="112" y="69"/>
                  <a:pt x="112" y="69"/>
                </a:cubicBezTo>
                <a:close/>
                <a:moveTo>
                  <a:pt x="110" y="14"/>
                </a:moveTo>
                <a:cubicBezTo>
                  <a:pt x="110" y="14"/>
                  <a:pt x="110" y="14"/>
                  <a:pt x="110" y="14"/>
                </a:cubicBezTo>
                <a:cubicBezTo>
                  <a:pt x="110" y="14"/>
                  <a:pt x="110" y="14"/>
                  <a:pt x="109" y="14"/>
                </a:cubicBezTo>
                <a:cubicBezTo>
                  <a:pt x="109" y="14"/>
                  <a:pt x="109" y="14"/>
                  <a:pt x="109" y="14"/>
                </a:cubicBezTo>
                <a:cubicBezTo>
                  <a:pt x="110" y="14"/>
                  <a:pt x="110" y="14"/>
                  <a:pt x="110" y="14"/>
                </a:cubicBezTo>
                <a:close/>
                <a:moveTo>
                  <a:pt x="114" y="130"/>
                </a:moveTo>
                <a:cubicBezTo>
                  <a:pt x="114" y="130"/>
                  <a:pt x="115" y="130"/>
                  <a:pt x="115" y="130"/>
                </a:cubicBezTo>
                <a:cubicBezTo>
                  <a:pt x="115" y="130"/>
                  <a:pt x="115" y="130"/>
                  <a:pt x="116" y="130"/>
                </a:cubicBezTo>
                <a:cubicBezTo>
                  <a:pt x="116" y="130"/>
                  <a:pt x="115" y="130"/>
                  <a:pt x="115" y="129"/>
                </a:cubicBezTo>
                <a:cubicBezTo>
                  <a:pt x="115" y="130"/>
                  <a:pt x="115" y="130"/>
                  <a:pt x="114" y="130"/>
                </a:cubicBezTo>
                <a:close/>
                <a:moveTo>
                  <a:pt x="154" y="14"/>
                </a:moveTo>
                <a:cubicBezTo>
                  <a:pt x="153" y="13"/>
                  <a:pt x="153" y="13"/>
                  <a:pt x="153" y="14"/>
                </a:cubicBezTo>
                <a:cubicBezTo>
                  <a:pt x="153" y="14"/>
                  <a:pt x="153" y="14"/>
                  <a:pt x="154" y="14"/>
                </a:cubicBezTo>
                <a:close/>
                <a:moveTo>
                  <a:pt x="121" y="23"/>
                </a:moveTo>
                <a:cubicBezTo>
                  <a:pt x="120" y="23"/>
                  <a:pt x="120" y="23"/>
                  <a:pt x="120" y="23"/>
                </a:cubicBezTo>
                <a:cubicBezTo>
                  <a:pt x="120" y="23"/>
                  <a:pt x="120" y="23"/>
                  <a:pt x="120" y="24"/>
                </a:cubicBezTo>
                <a:cubicBezTo>
                  <a:pt x="120" y="24"/>
                  <a:pt x="120" y="24"/>
                  <a:pt x="120" y="24"/>
                </a:cubicBezTo>
                <a:cubicBezTo>
                  <a:pt x="120" y="23"/>
                  <a:pt x="120" y="23"/>
                  <a:pt x="121" y="23"/>
                </a:cubicBezTo>
                <a:close/>
                <a:moveTo>
                  <a:pt x="199" y="46"/>
                </a:moveTo>
                <a:cubicBezTo>
                  <a:pt x="199" y="47"/>
                  <a:pt x="199" y="47"/>
                  <a:pt x="199" y="47"/>
                </a:cubicBezTo>
                <a:cubicBezTo>
                  <a:pt x="199" y="47"/>
                  <a:pt x="199" y="47"/>
                  <a:pt x="199" y="46"/>
                </a:cubicBezTo>
                <a:close/>
                <a:moveTo>
                  <a:pt x="83" y="254"/>
                </a:moveTo>
                <a:cubicBezTo>
                  <a:pt x="83" y="254"/>
                  <a:pt x="83" y="254"/>
                  <a:pt x="83" y="253"/>
                </a:cubicBezTo>
                <a:cubicBezTo>
                  <a:pt x="83" y="253"/>
                  <a:pt x="83" y="253"/>
                  <a:pt x="83" y="253"/>
                </a:cubicBezTo>
                <a:cubicBezTo>
                  <a:pt x="83" y="253"/>
                  <a:pt x="83" y="253"/>
                  <a:pt x="83" y="254"/>
                </a:cubicBezTo>
                <a:close/>
                <a:moveTo>
                  <a:pt x="73" y="120"/>
                </a:moveTo>
                <a:cubicBezTo>
                  <a:pt x="73" y="120"/>
                  <a:pt x="73" y="119"/>
                  <a:pt x="73" y="119"/>
                </a:cubicBezTo>
                <a:cubicBezTo>
                  <a:pt x="73" y="119"/>
                  <a:pt x="73" y="120"/>
                  <a:pt x="73" y="120"/>
                </a:cubicBezTo>
                <a:cubicBezTo>
                  <a:pt x="73" y="120"/>
                  <a:pt x="73" y="120"/>
                  <a:pt x="73" y="120"/>
                </a:cubicBezTo>
                <a:cubicBezTo>
                  <a:pt x="73" y="120"/>
                  <a:pt x="73" y="120"/>
                  <a:pt x="73" y="120"/>
                </a:cubicBezTo>
                <a:close/>
                <a:moveTo>
                  <a:pt x="141" y="7"/>
                </a:moveTo>
                <a:cubicBezTo>
                  <a:pt x="141" y="6"/>
                  <a:pt x="141" y="6"/>
                  <a:pt x="141" y="6"/>
                </a:cubicBezTo>
                <a:cubicBezTo>
                  <a:pt x="141" y="6"/>
                  <a:pt x="141" y="6"/>
                  <a:pt x="141" y="6"/>
                </a:cubicBezTo>
                <a:cubicBezTo>
                  <a:pt x="141" y="6"/>
                  <a:pt x="141" y="6"/>
                  <a:pt x="141" y="7"/>
                </a:cubicBezTo>
                <a:close/>
                <a:moveTo>
                  <a:pt x="72" y="106"/>
                </a:moveTo>
                <a:cubicBezTo>
                  <a:pt x="72" y="106"/>
                  <a:pt x="72" y="106"/>
                  <a:pt x="72" y="106"/>
                </a:cubicBezTo>
                <a:cubicBezTo>
                  <a:pt x="72" y="106"/>
                  <a:pt x="71" y="106"/>
                  <a:pt x="71" y="106"/>
                </a:cubicBezTo>
                <a:cubicBezTo>
                  <a:pt x="71" y="106"/>
                  <a:pt x="71" y="106"/>
                  <a:pt x="71" y="106"/>
                </a:cubicBezTo>
                <a:cubicBezTo>
                  <a:pt x="71" y="106"/>
                  <a:pt x="72" y="106"/>
                  <a:pt x="72" y="106"/>
                </a:cubicBezTo>
                <a:close/>
                <a:moveTo>
                  <a:pt x="206" y="57"/>
                </a:moveTo>
                <a:cubicBezTo>
                  <a:pt x="206" y="57"/>
                  <a:pt x="206" y="56"/>
                  <a:pt x="206" y="56"/>
                </a:cubicBezTo>
                <a:cubicBezTo>
                  <a:pt x="206" y="56"/>
                  <a:pt x="206" y="56"/>
                  <a:pt x="206" y="56"/>
                </a:cubicBezTo>
                <a:cubicBezTo>
                  <a:pt x="206" y="56"/>
                  <a:pt x="206" y="56"/>
                  <a:pt x="206" y="56"/>
                </a:cubicBezTo>
                <a:cubicBezTo>
                  <a:pt x="206" y="56"/>
                  <a:pt x="206" y="56"/>
                  <a:pt x="206" y="57"/>
                </a:cubicBezTo>
                <a:close/>
                <a:moveTo>
                  <a:pt x="75" y="255"/>
                </a:moveTo>
                <a:cubicBezTo>
                  <a:pt x="75" y="255"/>
                  <a:pt x="75" y="255"/>
                  <a:pt x="75" y="255"/>
                </a:cubicBezTo>
                <a:cubicBezTo>
                  <a:pt x="75" y="255"/>
                  <a:pt x="75" y="255"/>
                  <a:pt x="76" y="255"/>
                </a:cubicBezTo>
                <a:cubicBezTo>
                  <a:pt x="75" y="255"/>
                  <a:pt x="75" y="255"/>
                  <a:pt x="75" y="255"/>
                </a:cubicBezTo>
                <a:close/>
                <a:moveTo>
                  <a:pt x="69" y="232"/>
                </a:moveTo>
                <a:cubicBezTo>
                  <a:pt x="68" y="232"/>
                  <a:pt x="68" y="232"/>
                  <a:pt x="68" y="232"/>
                </a:cubicBezTo>
                <a:cubicBezTo>
                  <a:pt x="68" y="232"/>
                  <a:pt x="68" y="232"/>
                  <a:pt x="69" y="232"/>
                </a:cubicBezTo>
                <a:close/>
                <a:moveTo>
                  <a:pt x="106" y="197"/>
                </a:moveTo>
                <a:cubicBezTo>
                  <a:pt x="106" y="197"/>
                  <a:pt x="106" y="197"/>
                  <a:pt x="106" y="197"/>
                </a:cubicBezTo>
                <a:cubicBezTo>
                  <a:pt x="106" y="197"/>
                  <a:pt x="105" y="197"/>
                  <a:pt x="105" y="197"/>
                </a:cubicBezTo>
                <a:cubicBezTo>
                  <a:pt x="106" y="197"/>
                  <a:pt x="106" y="197"/>
                  <a:pt x="106" y="197"/>
                </a:cubicBezTo>
                <a:close/>
                <a:moveTo>
                  <a:pt x="90" y="129"/>
                </a:moveTo>
                <a:cubicBezTo>
                  <a:pt x="90" y="129"/>
                  <a:pt x="90" y="129"/>
                  <a:pt x="90" y="129"/>
                </a:cubicBezTo>
                <a:cubicBezTo>
                  <a:pt x="90" y="129"/>
                  <a:pt x="90" y="129"/>
                  <a:pt x="90" y="129"/>
                </a:cubicBezTo>
                <a:cubicBezTo>
                  <a:pt x="90" y="129"/>
                  <a:pt x="90" y="129"/>
                  <a:pt x="90" y="129"/>
                </a:cubicBezTo>
                <a:cubicBezTo>
                  <a:pt x="90" y="129"/>
                  <a:pt x="90" y="129"/>
                  <a:pt x="90" y="129"/>
                </a:cubicBezTo>
                <a:close/>
                <a:moveTo>
                  <a:pt x="147" y="72"/>
                </a:moveTo>
                <a:cubicBezTo>
                  <a:pt x="147" y="72"/>
                  <a:pt x="148" y="72"/>
                  <a:pt x="148" y="72"/>
                </a:cubicBezTo>
                <a:cubicBezTo>
                  <a:pt x="148" y="72"/>
                  <a:pt x="148" y="72"/>
                  <a:pt x="148" y="72"/>
                </a:cubicBezTo>
                <a:cubicBezTo>
                  <a:pt x="148" y="72"/>
                  <a:pt x="148" y="71"/>
                  <a:pt x="148" y="71"/>
                </a:cubicBezTo>
                <a:cubicBezTo>
                  <a:pt x="148" y="72"/>
                  <a:pt x="148" y="72"/>
                  <a:pt x="147" y="72"/>
                </a:cubicBezTo>
                <a:close/>
                <a:moveTo>
                  <a:pt x="114" y="67"/>
                </a:moveTo>
                <a:cubicBezTo>
                  <a:pt x="114" y="67"/>
                  <a:pt x="114" y="67"/>
                  <a:pt x="114" y="67"/>
                </a:cubicBezTo>
                <a:cubicBezTo>
                  <a:pt x="114" y="67"/>
                  <a:pt x="114" y="67"/>
                  <a:pt x="115" y="67"/>
                </a:cubicBezTo>
                <a:cubicBezTo>
                  <a:pt x="115" y="67"/>
                  <a:pt x="115" y="67"/>
                  <a:pt x="115" y="67"/>
                </a:cubicBezTo>
                <a:cubicBezTo>
                  <a:pt x="114" y="67"/>
                  <a:pt x="114" y="67"/>
                  <a:pt x="114" y="67"/>
                </a:cubicBezTo>
                <a:close/>
                <a:moveTo>
                  <a:pt x="137" y="16"/>
                </a:moveTo>
                <a:cubicBezTo>
                  <a:pt x="137" y="16"/>
                  <a:pt x="137" y="16"/>
                  <a:pt x="137" y="16"/>
                </a:cubicBezTo>
                <a:cubicBezTo>
                  <a:pt x="137" y="16"/>
                  <a:pt x="136" y="16"/>
                  <a:pt x="136" y="16"/>
                </a:cubicBezTo>
                <a:cubicBezTo>
                  <a:pt x="136" y="16"/>
                  <a:pt x="136" y="16"/>
                  <a:pt x="136" y="16"/>
                </a:cubicBezTo>
                <a:cubicBezTo>
                  <a:pt x="137" y="16"/>
                  <a:pt x="137" y="16"/>
                  <a:pt x="137" y="16"/>
                </a:cubicBezTo>
                <a:close/>
                <a:moveTo>
                  <a:pt x="143" y="98"/>
                </a:moveTo>
                <a:cubicBezTo>
                  <a:pt x="143" y="98"/>
                  <a:pt x="143" y="98"/>
                  <a:pt x="143" y="98"/>
                </a:cubicBezTo>
                <a:cubicBezTo>
                  <a:pt x="143" y="98"/>
                  <a:pt x="143" y="98"/>
                  <a:pt x="143" y="98"/>
                </a:cubicBezTo>
                <a:cubicBezTo>
                  <a:pt x="143" y="98"/>
                  <a:pt x="143" y="98"/>
                  <a:pt x="143" y="98"/>
                </a:cubicBezTo>
                <a:cubicBezTo>
                  <a:pt x="143" y="98"/>
                  <a:pt x="143" y="98"/>
                  <a:pt x="143" y="98"/>
                </a:cubicBezTo>
                <a:close/>
                <a:moveTo>
                  <a:pt x="169" y="7"/>
                </a:moveTo>
                <a:cubicBezTo>
                  <a:pt x="169" y="7"/>
                  <a:pt x="169" y="7"/>
                  <a:pt x="169" y="7"/>
                </a:cubicBezTo>
                <a:cubicBezTo>
                  <a:pt x="169" y="7"/>
                  <a:pt x="169" y="7"/>
                  <a:pt x="169" y="7"/>
                </a:cubicBezTo>
                <a:cubicBezTo>
                  <a:pt x="169" y="7"/>
                  <a:pt x="169" y="7"/>
                  <a:pt x="169" y="7"/>
                </a:cubicBezTo>
                <a:close/>
                <a:moveTo>
                  <a:pt x="41" y="271"/>
                </a:moveTo>
                <a:cubicBezTo>
                  <a:pt x="40" y="271"/>
                  <a:pt x="40" y="271"/>
                  <a:pt x="41" y="271"/>
                </a:cubicBezTo>
                <a:cubicBezTo>
                  <a:pt x="41" y="271"/>
                  <a:pt x="41" y="271"/>
                  <a:pt x="41" y="271"/>
                </a:cubicBezTo>
                <a:close/>
                <a:moveTo>
                  <a:pt x="63" y="221"/>
                </a:moveTo>
                <a:cubicBezTo>
                  <a:pt x="63" y="221"/>
                  <a:pt x="63" y="221"/>
                  <a:pt x="63" y="221"/>
                </a:cubicBezTo>
                <a:cubicBezTo>
                  <a:pt x="63" y="221"/>
                  <a:pt x="63" y="220"/>
                  <a:pt x="63" y="220"/>
                </a:cubicBezTo>
                <a:cubicBezTo>
                  <a:pt x="63" y="220"/>
                  <a:pt x="63" y="220"/>
                  <a:pt x="63" y="220"/>
                </a:cubicBezTo>
                <a:cubicBezTo>
                  <a:pt x="63" y="220"/>
                  <a:pt x="63" y="221"/>
                  <a:pt x="63" y="221"/>
                </a:cubicBezTo>
                <a:close/>
                <a:moveTo>
                  <a:pt x="127" y="132"/>
                </a:moveTo>
                <a:cubicBezTo>
                  <a:pt x="127" y="132"/>
                  <a:pt x="127" y="132"/>
                  <a:pt x="127" y="132"/>
                </a:cubicBezTo>
                <a:cubicBezTo>
                  <a:pt x="127" y="132"/>
                  <a:pt x="128" y="132"/>
                  <a:pt x="128" y="132"/>
                </a:cubicBezTo>
                <a:cubicBezTo>
                  <a:pt x="128" y="132"/>
                  <a:pt x="128" y="132"/>
                  <a:pt x="128" y="132"/>
                </a:cubicBezTo>
                <a:cubicBezTo>
                  <a:pt x="128" y="132"/>
                  <a:pt x="127" y="132"/>
                  <a:pt x="127" y="132"/>
                </a:cubicBezTo>
                <a:close/>
                <a:moveTo>
                  <a:pt x="139" y="7"/>
                </a:moveTo>
                <a:cubicBezTo>
                  <a:pt x="139" y="7"/>
                  <a:pt x="139" y="7"/>
                  <a:pt x="139" y="7"/>
                </a:cubicBezTo>
                <a:cubicBezTo>
                  <a:pt x="139" y="7"/>
                  <a:pt x="139" y="7"/>
                  <a:pt x="138" y="8"/>
                </a:cubicBezTo>
                <a:cubicBezTo>
                  <a:pt x="138" y="8"/>
                  <a:pt x="139" y="8"/>
                  <a:pt x="139" y="8"/>
                </a:cubicBezTo>
                <a:cubicBezTo>
                  <a:pt x="139" y="8"/>
                  <a:pt x="139" y="8"/>
                  <a:pt x="139" y="7"/>
                </a:cubicBezTo>
                <a:close/>
                <a:moveTo>
                  <a:pt x="71" y="145"/>
                </a:moveTo>
                <a:cubicBezTo>
                  <a:pt x="71" y="145"/>
                  <a:pt x="71" y="145"/>
                  <a:pt x="71" y="145"/>
                </a:cubicBezTo>
                <a:cubicBezTo>
                  <a:pt x="71" y="145"/>
                  <a:pt x="71" y="145"/>
                  <a:pt x="72" y="145"/>
                </a:cubicBezTo>
                <a:cubicBezTo>
                  <a:pt x="72" y="145"/>
                  <a:pt x="72" y="145"/>
                  <a:pt x="72" y="145"/>
                </a:cubicBezTo>
                <a:cubicBezTo>
                  <a:pt x="71" y="145"/>
                  <a:pt x="71" y="145"/>
                  <a:pt x="71" y="145"/>
                </a:cubicBezTo>
                <a:close/>
                <a:moveTo>
                  <a:pt x="61" y="158"/>
                </a:moveTo>
                <a:cubicBezTo>
                  <a:pt x="61" y="158"/>
                  <a:pt x="61" y="158"/>
                  <a:pt x="61" y="158"/>
                </a:cubicBezTo>
                <a:cubicBezTo>
                  <a:pt x="61" y="158"/>
                  <a:pt x="61" y="158"/>
                  <a:pt x="61" y="158"/>
                </a:cubicBezTo>
                <a:cubicBezTo>
                  <a:pt x="61" y="158"/>
                  <a:pt x="61" y="158"/>
                  <a:pt x="61" y="158"/>
                </a:cubicBezTo>
                <a:cubicBezTo>
                  <a:pt x="61" y="158"/>
                  <a:pt x="61" y="158"/>
                  <a:pt x="61" y="158"/>
                </a:cubicBezTo>
                <a:close/>
                <a:moveTo>
                  <a:pt x="85" y="205"/>
                </a:moveTo>
                <a:cubicBezTo>
                  <a:pt x="85" y="205"/>
                  <a:pt x="85" y="205"/>
                  <a:pt x="85" y="205"/>
                </a:cubicBezTo>
                <a:cubicBezTo>
                  <a:pt x="85" y="204"/>
                  <a:pt x="85" y="204"/>
                  <a:pt x="85" y="204"/>
                </a:cubicBezTo>
                <a:cubicBezTo>
                  <a:pt x="85" y="204"/>
                  <a:pt x="85" y="204"/>
                  <a:pt x="85" y="204"/>
                </a:cubicBezTo>
                <a:cubicBezTo>
                  <a:pt x="85" y="204"/>
                  <a:pt x="85" y="204"/>
                  <a:pt x="85" y="205"/>
                </a:cubicBezTo>
                <a:close/>
                <a:moveTo>
                  <a:pt x="183" y="95"/>
                </a:moveTo>
                <a:cubicBezTo>
                  <a:pt x="183" y="95"/>
                  <a:pt x="183" y="95"/>
                  <a:pt x="183" y="95"/>
                </a:cubicBezTo>
                <a:cubicBezTo>
                  <a:pt x="183" y="95"/>
                  <a:pt x="183" y="95"/>
                  <a:pt x="183" y="95"/>
                </a:cubicBezTo>
                <a:cubicBezTo>
                  <a:pt x="183" y="95"/>
                  <a:pt x="183" y="95"/>
                  <a:pt x="183" y="95"/>
                </a:cubicBezTo>
                <a:cubicBezTo>
                  <a:pt x="183" y="95"/>
                  <a:pt x="183" y="95"/>
                  <a:pt x="183" y="95"/>
                </a:cubicBezTo>
                <a:close/>
                <a:moveTo>
                  <a:pt x="162" y="64"/>
                </a:moveTo>
                <a:cubicBezTo>
                  <a:pt x="162" y="64"/>
                  <a:pt x="162" y="64"/>
                  <a:pt x="162" y="64"/>
                </a:cubicBezTo>
                <a:cubicBezTo>
                  <a:pt x="162" y="64"/>
                  <a:pt x="162" y="64"/>
                  <a:pt x="162" y="64"/>
                </a:cubicBezTo>
                <a:cubicBezTo>
                  <a:pt x="162" y="64"/>
                  <a:pt x="162" y="64"/>
                  <a:pt x="162" y="64"/>
                </a:cubicBezTo>
                <a:cubicBezTo>
                  <a:pt x="162" y="64"/>
                  <a:pt x="162" y="64"/>
                  <a:pt x="162" y="64"/>
                </a:cubicBezTo>
                <a:cubicBezTo>
                  <a:pt x="162" y="64"/>
                  <a:pt x="162" y="64"/>
                  <a:pt x="162" y="64"/>
                </a:cubicBezTo>
                <a:close/>
                <a:moveTo>
                  <a:pt x="75" y="185"/>
                </a:moveTo>
                <a:cubicBezTo>
                  <a:pt x="75" y="185"/>
                  <a:pt x="75" y="185"/>
                  <a:pt x="75" y="185"/>
                </a:cubicBezTo>
                <a:cubicBezTo>
                  <a:pt x="75" y="185"/>
                  <a:pt x="75" y="186"/>
                  <a:pt x="75" y="185"/>
                </a:cubicBezTo>
                <a:cubicBezTo>
                  <a:pt x="75" y="185"/>
                  <a:pt x="75" y="185"/>
                  <a:pt x="75" y="185"/>
                </a:cubicBezTo>
                <a:close/>
                <a:moveTo>
                  <a:pt x="147" y="73"/>
                </a:moveTo>
                <a:cubicBezTo>
                  <a:pt x="147" y="72"/>
                  <a:pt x="147" y="72"/>
                  <a:pt x="147" y="72"/>
                </a:cubicBezTo>
                <a:cubicBezTo>
                  <a:pt x="147" y="73"/>
                  <a:pt x="147" y="73"/>
                  <a:pt x="147" y="73"/>
                </a:cubicBezTo>
                <a:cubicBezTo>
                  <a:pt x="147" y="73"/>
                  <a:pt x="147" y="73"/>
                  <a:pt x="147" y="73"/>
                </a:cubicBezTo>
                <a:cubicBezTo>
                  <a:pt x="147" y="73"/>
                  <a:pt x="147" y="73"/>
                  <a:pt x="147" y="7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76" name="Freeform 194"/>
          <p:cNvSpPr>
            <a:spLocks noEditPoints="1"/>
          </p:cNvSpPr>
          <p:nvPr/>
        </p:nvSpPr>
        <p:spPr bwMode="auto">
          <a:xfrm>
            <a:off x="5343413" y="4513277"/>
            <a:ext cx="438482" cy="736993"/>
          </a:xfrm>
          <a:custGeom>
            <a:gdLst>
              <a:gd fmla="*/ 115 w 169" name="T0"/>
              <a:gd fmla="*/ 34 h 284" name="T1"/>
              <a:gd fmla="*/ 89 w 169" name="T2"/>
              <a:gd fmla="*/ 10 h 284" name="T3"/>
              <a:gd fmla="*/ 101 w 169" name="T4"/>
              <a:gd fmla="*/ 9 h 284" name="T5"/>
              <a:gd fmla="*/ 98 w 169" name="T6"/>
              <a:gd fmla="*/ 0 h 284" name="T7"/>
              <a:gd fmla="*/ 121 w 169" name="T8"/>
              <a:gd fmla="*/ 37 h 284" name="T9"/>
              <a:gd fmla="*/ 129 w 169" name="T10"/>
              <a:gd fmla="*/ 94 h 284" name="T11"/>
              <a:gd fmla="*/ 152 w 169" name="T12"/>
              <a:gd fmla="*/ 127 h 284" name="T13"/>
              <a:gd fmla="*/ 164 w 169" name="T14"/>
              <a:gd fmla="*/ 168 h 284" name="T15"/>
              <a:gd fmla="*/ 146 w 169" name="T16"/>
              <a:gd fmla="*/ 187 h 284" name="T17"/>
              <a:gd fmla="*/ 152 w 169" name="T18"/>
              <a:gd fmla="*/ 214 h 284" name="T19"/>
              <a:gd fmla="*/ 143 w 169" name="T20"/>
              <a:gd fmla="*/ 238 h 284" name="T21"/>
              <a:gd fmla="*/ 144 w 169" name="T22"/>
              <a:gd fmla="*/ 269 h 284" name="T23"/>
              <a:gd fmla="*/ 93 w 169" name="T24"/>
              <a:gd fmla="*/ 283 h 284" name="T25"/>
              <a:gd fmla="*/ 25 w 169" name="T26"/>
              <a:gd fmla="*/ 261 h 284" name="T27"/>
              <a:gd fmla="*/ 3 w 169" name="T28"/>
              <a:gd fmla="*/ 242 h 284" name="T29"/>
              <a:gd fmla="*/ 4 w 169" name="T30"/>
              <a:gd fmla="*/ 237 h 284" name="T31"/>
              <a:gd fmla="*/ 67 w 169" name="T32"/>
              <a:gd fmla="*/ 275 h 284" name="T33"/>
              <a:gd fmla="*/ 135 w 169" name="T34"/>
              <a:gd fmla="*/ 274 h 284" name="T35"/>
              <a:gd fmla="*/ 135 w 169" name="T36"/>
              <a:gd fmla="*/ 247 h 284" name="T37"/>
              <a:gd fmla="*/ 134 w 169" name="T38"/>
              <a:gd fmla="*/ 235 h 284" name="T39"/>
              <a:gd fmla="*/ 105 w 169" name="T40"/>
              <a:gd fmla="*/ 222 h 284" name="T41"/>
              <a:gd fmla="*/ 103 w 169" name="T42"/>
              <a:gd fmla="*/ 213 h 284" name="T43"/>
              <a:gd fmla="*/ 142 w 169" name="T44"/>
              <a:gd fmla="*/ 188 h 284" name="T45"/>
              <a:gd fmla="*/ 155 w 169" name="T46"/>
              <a:gd fmla="*/ 168 h 284" name="T47"/>
              <a:gd fmla="*/ 158 w 169" name="T48"/>
              <a:gd fmla="*/ 142 h 284" name="T49"/>
              <a:gd fmla="*/ 130 w 169" name="T50"/>
              <a:gd fmla="*/ 105 h 284" name="T51"/>
              <a:gd fmla="*/ 128 w 169" name="T52"/>
              <a:gd fmla="*/ 71 h 284" name="T53"/>
              <a:gd fmla="*/ 37 w 169" name="T54"/>
              <a:gd fmla="*/ 261 h 284" name="T55"/>
              <a:gd fmla="*/ 24 w 169" name="T56"/>
              <a:gd fmla="*/ 255 h 284" name="T57"/>
              <a:gd fmla="*/ 134 w 169" name="T58"/>
              <a:gd fmla="*/ 210 h 284" name="T59"/>
              <a:gd fmla="*/ 142 w 169" name="T60"/>
              <a:gd fmla="*/ 206 h 284" name="T61"/>
              <a:gd fmla="*/ 145 w 169" name="T62"/>
              <a:gd fmla="*/ 198 h 284" name="T63"/>
              <a:gd fmla="*/ 148 w 169" name="T64"/>
              <a:gd fmla="*/ 197 h 284" name="T65"/>
              <a:gd fmla="*/ 110 w 169" name="T66"/>
              <a:gd fmla="*/ 216 h 284" name="T67"/>
              <a:gd fmla="*/ 125 w 169" name="T68"/>
              <a:gd fmla="*/ 210 h 284" name="T69"/>
              <a:gd fmla="*/ 133 w 169" name="T70"/>
              <a:gd fmla="*/ 205 h 284" name="T71"/>
              <a:gd fmla="*/ 137 w 169" name="T72"/>
              <a:gd fmla="*/ 221 h 284" name="T73"/>
              <a:gd fmla="*/ 144 w 169" name="T74"/>
              <a:gd fmla="*/ 221 h 284" name="T75"/>
              <a:gd fmla="*/ 150 w 169" name="T76"/>
              <a:gd fmla="*/ 220 h 284" name="T77"/>
              <a:gd fmla="*/ 136 w 169" name="T78"/>
              <a:gd fmla="*/ 216 h 284" name="T79"/>
              <a:gd fmla="*/ 126 w 169" name="T80"/>
              <a:gd fmla="*/ 226 h 284" name="T81"/>
              <a:gd fmla="*/ 126 w 169" name="T82"/>
              <a:gd fmla="*/ 222 h 284" name="T83"/>
              <a:gd fmla="*/ 133 w 169" name="T84"/>
              <a:gd fmla="*/ 225 h 284" name="T85"/>
              <a:gd fmla="*/ 137 w 169" name="T86"/>
              <a:gd fmla="*/ 221 h 284" name="T87"/>
              <a:gd fmla="*/ 128 w 169" name="T88"/>
              <a:gd fmla="*/ 60 h 284" name="T89"/>
              <a:gd fmla="*/ 149 w 169" name="T90"/>
              <a:gd fmla="*/ 204 h 284" name="T91"/>
              <a:gd fmla="*/ 126 w 169" name="T92"/>
              <a:gd fmla="*/ 90 h 284" name="T93"/>
              <a:gd fmla="*/ 139 w 169" name="T94"/>
              <a:gd fmla="*/ 233 h 284" name="T95"/>
              <a:gd fmla="*/ 137 w 169" name="T96"/>
              <a:gd fmla="*/ 232 h 284" name="T97"/>
              <a:gd fmla="*/ 138 w 169" name="T98"/>
              <a:gd fmla="*/ 229 h 284" name="T99"/>
              <a:gd fmla="*/ 128 w 169" name="T100"/>
              <a:gd fmla="*/ 226 h 284" name="T101"/>
              <a:gd fmla="*/ 133 w 169" name="T102"/>
              <a:gd fmla="*/ 227 h 284" name="T103"/>
              <a:gd fmla="*/ 120 w 169" name="T104"/>
              <a:gd fmla="*/ 216 h 284" name="T105"/>
              <a:gd fmla="*/ 140 w 169" name="T106"/>
              <a:gd fmla="*/ 209 h 284" name="T107"/>
              <a:gd fmla="*/ 137 w 169" name="T108"/>
              <a:gd fmla="*/ 212 h 284" name="T109"/>
              <a:gd fmla="*/ 146 w 169" name="T110"/>
              <a:gd fmla="*/ 210 h 284" name="T111"/>
              <a:gd fmla="*/ 143 w 169" name="T112"/>
              <a:gd fmla="*/ 211 h 284" name="T113"/>
              <a:gd fmla="*/ 127 w 169" name="T114"/>
              <a:gd fmla="*/ 81 h 284" name="T115"/>
              <a:gd fmla="*/ 142 w 169" name="T116"/>
              <a:gd fmla="*/ 235 h 2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84" w="169">
                <a:moveTo>
                  <a:pt x="123" y="55"/>
                </a:moveTo>
                <a:cubicBezTo>
                  <a:pt x="123" y="55"/>
                  <a:pt x="123" y="55"/>
                  <a:pt x="122" y="55"/>
                </a:cubicBezTo>
                <a:cubicBezTo>
                  <a:pt x="122" y="56"/>
                  <a:pt x="121" y="55"/>
                  <a:pt x="121" y="54"/>
                </a:cubicBezTo>
                <a:cubicBezTo>
                  <a:pt x="121" y="53"/>
                  <a:pt x="120" y="52"/>
                  <a:pt x="120" y="51"/>
                </a:cubicBezTo>
                <a:cubicBezTo>
                  <a:pt x="120" y="50"/>
                  <a:pt x="120" y="49"/>
                  <a:pt x="119" y="48"/>
                </a:cubicBezTo>
                <a:cubicBezTo>
                  <a:pt x="119" y="46"/>
                  <a:pt x="118" y="45"/>
                  <a:pt x="117" y="43"/>
                </a:cubicBezTo>
                <a:cubicBezTo>
                  <a:pt x="117" y="41"/>
                  <a:pt x="116" y="39"/>
                  <a:pt x="115" y="38"/>
                </a:cubicBezTo>
                <a:cubicBezTo>
                  <a:pt x="115" y="37"/>
                  <a:pt x="115" y="37"/>
                  <a:pt x="114" y="36"/>
                </a:cubicBezTo>
                <a:cubicBezTo>
                  <a:pt x="114" y="36"/>
                  <a:pt x="114" y="35"/>
                  <a:pt x="115" y="35"/>
                </a:cubicBezTo>
                <a:cubicBezTo>
                  <a:pt x="115" y="34"/>
                  <a:pt x="115" y="34"/>
                  <a:pt x="115" y="34"/>
                </a:cubicBezTo>
                <a:cubicBezTo>
                  <a:pt x="114" y="33"/>
                  <a:pt x="114" y="32"/>
                  <a:pt x="113" y="31"/>
                </a:cubicBezTo>
                <a:cubicBezTo>
                  <a:pt x="112" y="30"/>
                  <a:pt x="112" y="29"/>
                  <a:pt x="111" y="28"/>
                </a:cubicBezTo>
                <a:cubicBezTo>
                  <a:pt x="110" y="26"/>
                  <a:pt x="109" y="24"/>
                  <a:pt x="108" y="22"/>
                </a:cubicBezTo>
                <a:cubicBezTo>
                  <a:pt x="108" y="22"/>
                  <a:pt x="107" y="21"/>
                  <a:pt x="107" y="20"/>
                </a:cubicBezTo>
                <a:cubicBezTo>
                  <a:pt x="106" y="19"/>
                  <a:pt x="105" y="18"/>
                  <a:pt x="104" y="17"/>
                </a:cubicBezTo>
                <a:cubicBezTo>
                  <a:pt x="104" y="16"/>
                  <a:pt x="103" y="16"/>
                  <a:pt x="103" y="16"/>
                </a:cubicBezTo>
                <a:cubicBezTo>
                  <a:pt x="103" y="15"/>
                  <a:pt x="103" y="15"/>
                  <a:pt x="103" y="14"/>
                </a:cubicBezTo>
                <a:cubicBezTo>
                  <a:pt x="102" y="13"/>
                  <a:pt x="100" y="13"/>
                  <a:pt x="98" y="12"/>
                </a:cubicBezTo>
                <a:cubicBezTo>
                  <a:pt x="96" y="11"/>
                  <a:pt x="95" y="11"/>
                  <a:pt x="93" y="11"/>
                </a:cubicBezTo>
                <a:cubicBezTo>
                  <a:pt x="92" y="10"/>
                  <a:pt x="90" y="10"/>
                  <a:pt x="89" y="10"/>
                </a:cubicBezTo>
                <a:cubicBezTo>
                  <a:pt x="88" y="10"/>
                  <a:pt x="88" y="9"/>
                  <a:pt x="88" y="9"/>
                </a:cubicBezTo>
                <a:cubicBezTo>
                  <a:pt x="88" y="7"/>
                  <a:pt x="89" y="6"/>
                  <a:pt x="90" y="7"/>
                </a:cubicBezTo>
                <a:cubicBezTo>
                  <a:pt x="92" y="7"/>
                  <a:pt x="93" y="8"/>
                  <a:pt x="95" y="9"/>
                </a:cubicBezTo>
                <a:cubicBezTo>
                  <a:pt x="96" y="9"/>
                  <a:pt x="98" y="10"/>
                  <a:pt x="99" y="11"/>
                </a:cubicBezTo>
                <a:cubicBezTo>
                  <a:pt x="101" y="11"/>
                  <a:pt x="102" y="12"/>
                  <a:pt x="103" y="13"/>
                </a:cubicBezTo>
                <a:cubicBezTo>
                  <a:pt x="104" y="13"/>
                  <a:pt x="104" y="13"/>
                  <a:pt x="105" y="13"/>
                </a:cubicBezTo>
                <a:cubicBezTo>
                  <a:pt x="106" y="13"/>
                  <a:pt x="106" y="14"/>
                  <a:pt x="106" y="14"/>
                </a:cubicBezTo>
                <a:cubicBezTo>
                  <a:pt x="107" y="14"/>
                  <a:pt x="107" y="13"/>
                  <a:pt x="107" y="12"/>
                </a:cubicBezTo>
                <a:cubicBezTo>
                  <a:pt x="106" y="12"/>
                  <a:pt x="106" y="11"/>
                  <a:pt x="105" y="11"/>
                </a:cubicBezTo>
                <a:cubicBezTo>
                  <a:pt x="103" y="10"/>
                  <a:pt x="102" y="9"/>
                  <a:pt x="101" y="9"/>
                </a:cubicBezTo>
                <a:cubicBezTo>
                  <a:pt x="97" y="7"/>
                  <a:pt x="93" y="5"/>
                  <a:pt x="89" y="4"/>
                </a:cubicBezTo>
                <a:cubicBezTo>
                  <a:pt x="89" y="3"/>
                  <a:pt x="89" y="3"/>
                  <a:pt x="89" y="3"/>
                </a:cubicBezTo>
                <a:cubicBezTo>
                  <a:pt x="89" y="3"/>
                  <a:pt x="90" y="3"/>
                  <a:pt x="91" y="3"/>
                </a:cubicBezTo>
                <a:cubicBezTo>
                  <a:pt x="91" y="3"/>
                  <a:pt x="91" y="3"/>
                  <a:pt x="92" y="3"/>
                </a:cubicBezTo>
                <a:cubicBezTo>
                  <a:pt x="95" y="4"/>
                  <a:pt x="99" y="6"/>
                  <a:pt x="102" y="8"/>
                </a:cubicBezTo>
                <a:cubicBezTo>
                  <a:pt x="103" y="8"/>
                  <a:pt x="104" y="8"/>
                  <a:pt x="104" y="8"/>
                </a:cubicBezTo>
                <a:cubicBezTo>
                  <a:pt x="104" y="8"/>
                  <a:pt x="104" y="8"/>
                  <a:pt x="104" y="8"/>
                </a:cubicBezTo>
                <a:cubicBezTo>
                  <a:pt x="102" y="6"/>
                  <a:pt x="100" y="4"/>
                  <a:pt x="98" y="2"/>
                </a:cubicBezTo>
                <a:cubicBezTo>
                  <a:pt x="98" y="2"/>
                  <a:pt x="97" y="1"/>
                  <a:pt x="97" y="1"/>
                </a:cubicBezTo>
                <a:cubicBezTo>
                  <a:pt x="97" y="1"/>
                  <a:pt x="98" y="0"/>
                  <a:pt x="98" y="0"/>
                </a:cubicBezTo>
                <a:cubicBezTo>
                  <a:pt x="98" y="0"/>
                  <a:pt x="99" y="0"/>
                  <a:pt x="99" y="1"/>
                </a:cubicBezTo>
                <a:cubicBezTo>
                  <a:pt x="101" y="2"/>
                  <a:pt x="102" y="3"/>
                  <a:pt x="104" y="5"/>
                </a:cubicBezTo>
                <a:cubicBezTo>
                  <a:pt x="106" y="7"/>
                  <a:pt x="108" y="10"/>
                  <a:pt x="109" y="12"/>
                </a:cubicBezTo>
                <a:cubicBezTo>
                  <a:pt x="110" y="13"/>
                  <a:pt x="111" y="14"/>
                  <a:pt x="112" y="14"/>
                </a:cubicBezTo>
                <a:cubicBezTo>
                  <a:pt x="112" y="15"/>
                  <a:pt x="112" y="15"/>
                  <a:pt x="112" y="15"/>
                </a:cubicBezTo>
                <a:cubicBezTo>
                  <a:pt x="112" y="16"/>
                  <a:pt x="113" y="16"/>
                  <a:pt x="113" y="17"/>
                </a:cubicBezTo>
                <a:cubicBezTo>
                  <a:pt x="114" y="19"/>
                  <a:pt x="116" y="22"/>
                  <a:pt x="117" y="25"/>
                </a:cubicBezTo>
                <a:cubicBezTo>
                  <a:pt x="117" y="26"/>
                  <a:pt x="118" y="28"/>
                  <a:pt x="118" y="30"/>
                </a:cubicBezTo>
                <a:cubicBezTo>
                  <a:pt x="119" y="31"/>
                  <a:pt x="119" y="32"/>
                  <a:pt x="120" y="33"/>
                </a:cubicBezTo>
                <a:cubicBezTo>
                  <a:pt x="120" y="35"/>
                  <a:pt x="121" y="36"/>
                  <a:pt x="121" y="37"/>
                </a:cubicBezTo>
                <a:cubicBezTo>
                  <a:pt x="121" y="39"/>
                  <a:pt x="122" y="41"/>
                  <a:pt x="123" y="42"/>
                </a:cubicBezTo>
                <a:cubicBezTo>
                  <a:pt x="124" y="45"/>
                  <a:pt x="125" y="47"/>
                  <a:pt x="126" y="50"/>
                </a:cubicBezTo>
                <a:cubicBezTo>
                  <a:pt x="127" y="51"/>
                  <a:pt x="128" y="53"/>
                  <a:pt x="128" y="55"/>
                </a:cubicBezTo>
                <a:cubicBezTo>
                  <a:pt x="129" y="57"/>
                  <a:pt x="130" y="59"/>
                  <a:pt x="130" y="60"/>
                </a:cubicBezTo>
                <a:cubicBezTo>
                  <a:pt x="131" y="62"/>
                  <a:pt x="131" y="64"/>
                  <a:pt x="131" y="66"/>
                </a:cubicBezTo>
                <a:cubicBezTo>
                  <a:pt x="131" y="71"/>
                  <a:pt x="131" y="75"/>
                  <a:pt x="131" y="80"/>
                </a:cubicBezTo>
                <a:cubicBezTo>
                  <a:pt x="131" y="80"/>
                  <a:pt x="131" y="81"/>
                  <a:pt x="131" y="81"/>
                </a:cubicBezTo>
                <a:cubicBezTo>
                  <a:pt x="130" y="83"/>
                  <a:pt x="130" y="85"/>
                  <a:pt x="130" y="87"/>
                </a:cubicBezTo>
                <a:cubicBezTo>
                  <a:pt x="129" y="89"/>
                  <a:pt x="129" y="91"/>
                  <a:pt x="129" y="93"/>
                </a:cubicBezTo>
                <a:cubicBezTo>
                  <a:pt x="130" y="93"/>
                  <a:pt x="130" y="94"/>
                  <a:pt x="129" y="94"/>
                </a:cubicBezTo>
                <a:cubicBezTo>
                  <a:pt x="129" y="95"/>
                  <a:pt x="129" y="95"/>
                  <a:pt x="129" y="96"/>
                </a:cubicBezTo>
                <a:cubicBezTo>
                  <a:pt x="130" y="97"/>
                  <a:pt x="130" y="98"/>
                  <a:pt x="131" y="99"/>
                </a:cubicBezTo>
                <a:cubicBezTo>
                  <a:pt x="132" y="103"/>
                  <a:pt x="134" y="105"/>
                  <a:pt x="137" y="108"/>
                </a:cubicBezTo>
                <a:cubicBezTo>
                  <a:pt x="137" y="108"/>
                  <a:pt x="137" y="109"/>
                  <a:pt x="137" y="109"/>
                </a:cubicBezTo>
                <a:cubicBezTo>
                  <a:pt x="139" y="111"/>
                  <a:pt x="141" y="114"/>
                  <a:pt x="143" y="116"/>
                </a:cubicBezTo>
                <a:cubicBezTo>
                  <a:pt x="143" y="116"/>
                  <a:pt x="143" y="116"/>
                  <a:pt x="143" y="117"/>
                </a:cubicBezTo>
                <a:cubicBezTo>
                  <a:pt x="144" y="118"/>
                  <a:pt x="145" y="119"/>
                  <a:pt x="146" y="120"/>
                </a:cubicBezTo>
                <a:cubicBezTo>
                  <a:pt x="146" y="120"/>
                  <a:pt x="146" y="120"/>
                  <a:pt x="146" y="121"/>
                </a:cubicBezTo>
                <a:cubicBezTo>
                  <a:pt x="148" y="122"/>
                  <a:pt x="149" y="123"/>
                  <a:pt x="150" y="125"/>
                </a:cubicBezTo>
                <a:cubicBezTo>
                  <a:pt x="150" y="125"/>
                  <a:pt x="151" y="126"/>
                  <a:pt x="152" y="127"/>
                </a:cubicBezTo>
                <a:cubicBezTo>
                  <a:pt x="152" y="128"/>
                  <a:pt x="153" y="129"/>
                  <a:pt x="154" y="130"/>
                </a:cubicBezTo>
                <a:cubicBezTo>
                  <a:pt x="155" y="131"/>
                  <a:pt x="156" y="132"/>
                  <a:pt x="157" y="133"/>
                </a:cubicBezTo>
                <a:cubicBezTo>
                  <a:pt x="158" y="134"/>
                  <a:pt x="158" y="135"/>
                  <a:pt x="159" y="136"/>
                </a:cubicBezTo>
                <a:cubicBezTo>
                  <a:pt x="160" y="138"/>
                  <a:pt x="161" y="140"/>
                  <a:pt x="162" y="141"/>
                </a:cubicBezTo>
                <a:cubicBezTo>
                  <a:pt x="163" y="143"/>
                  <a:pt x="165" y="146"/>
                  <a:pt x="166" y="148"/>
                </a:cubicBezTo>
                <a:cubicBezTo>
                  <a:pt x="167" y="149"/>
                  <a:pt x="167" y="150"/>
                  <a:pt x="168" y="151"/>
                </a:cubicBezTo>
                <a:cubicBezTo>
                  <a:pt x="169" y="152"/>
                  <a:pt x="169" y="154"/>
                  <a:pt x="169" y="155"/>
                </a:cubicBezTo>
                <a:cubicBezTo>
                  <a:pt x="169" y="157"/>
                  <a:pt x="169" y="158"/>
                  <a:pt x="169" y="159"/>
                </a:cubicBezTo>
                <a:cubicBezTo>
                  <a:pt x="168" y="160"/>
                  <a:pt x="168" y="161"/>
                  <a:pt x="168" y="162"/>
                </a:cubicBezTo>
                <a:cubicBezTo>
                  <a:pt x="167" y="164"/>
                  <a:pt x="165" y="166"/>
                  <a:pt x="164" y="168"/>
                </a:cubicBezTo>
                <a:cubicBezTo>
                  <a:pt x="163" y="169"/>
                  <a:pt x="161" y="170"/>
                  <a:pt x="159" y="171"/>
                </a:cubicBezTo>
                <a:cubicBezTo>
                  <a:pt x="158" y="172"/>
                  <a:pt x="156" y="172"/>
                  <a:pt x="154" y="173"/>
                </a:cubicBezTo>
                <a:cubicBezTo>
                  <a:pt x="154" y="173"/>
                  <a:pt x="153" y="173"/>
                  <a:pt x="153" y="173"/>
                </a:cubicBezTo>
                <a:cubicBezTo>
                  <a:pt x="153" y="174"/>
                  <a:pt x="152" y="174"/>
                  <a:pt x="152" y="174"/>
                </a:cubicBezTo>
                <a:cubicBezTo>
                  <a:pt x="152" y="174"/>
                  <a:pt x="152" y="175"/>
                  <a:pt x="151" y="175"/>
                </a:cubicBezTo>
                <a:cubicBezTo>
                  <a:pt x="151" y="175"/>
                  <a:pt x="151" y="175"/>
                  <a:pt x="150" y="175"/>
                </a:cubicBezTo>
                <a:cubicBezTo>
                  <a:pt x="150" y="176"/>
                  <a:pt x="150" y="176"/>
                  <a:pt x="150" y="176"/>
                </a:cubicBezTo>
                <a:cubicBezTo>
                  <a:pt x="150" y="177"/>
                  <a:pt x="149" y="177"/>
                  <a:pt x="149" y="178"/>
                </a:cubicBezTo>
                <a:cubicBezTo>
                  <a:pt x="148" y="179"/>
                  <a:pt x="148" y="180"/>
                  <a:pt x="147" y="181"/>
                </a:cubicBezTo>
                <a:cubicBezTo>
                  <a:pt x="146" y="183"/>
                  <a:pt x="146" y="185"/>
                  <a:pt x="146" y="187"/>
                </a:cubicBezTo>
                <a:cubicBezTo>
                  <a:pt x="146" y="188"/>
                  <a:pt x="146" y="189"/>
                  <a:pt x="147" y="190"/>
                </a:cubicBezTo>
                <a:cubicBezTo>
                  <a:pt x="148" y="192"/>
                  <a:pt x="149" y="193"/>
                  <a:pt x="150" y="194"/>
                </a:cubicBezTo>
                <a:cubicBezTo>
                  <a:pt x="150" y="195"/>
                  <a:pt x="151" y="195"/>
                  <a:pt x="151" y="195"/>
                </a:cubicBezTo>
                <a:cubicBezTo>
                  <a:pt x="152" y="195"/>
                  <a:pt x="152" y="196"/>
                  <a:pt x="153" y="197"/>
                </a:cubicBezTo>
                <a:cubicBezTo>
                  <a:pt x="154" y="199"/>
                  <a:pt x="154" y="201"/>
                  <a:pt x="154" y="203"/>
                </a:cubicBezTo>
                <a:cubicBezTo>
                  <a:pt x="154" y="205"/>
                  <a:pt x="154" y="207"/>
                  <a:pt x="152" y="208"/>
                </a:cubicBezTo>
                <a:cubicBezTo>
                  <a:pt x="152" y="208"/>
                  <a:pt x="152" y="209"/>
                  <a:pt x="152" y="209"/>
                </a:cubicBezTo>
                <a:cubicBezTo>
                  <a:pt x="152" y="210"/>
                  <a:pt x="151" y="211"/>
                  <a:pt x="150" y="212"/>
                </a:cubicBezTo>
                <a:cubicBezTo>
                  <a:pt x="150" y="213"/>
                  <a:pt x="150" y="213"/>
                  <a:pt x="150" y="213"/>
                </a:cubicBezTo>
                <a:cubicBezTo>
                  <a:pt x="151" y="213"/>
                  <a:pt x="152" y="214"/>
                  <a:pt x="152" y="214"/>
                </a:cubicBezTo>
                <a:cubicBezTo>
                  <a:pt x="154" y="216"/>
                  <a:pt x="155" y="219"/>
                  <a:pt x="155" y="221"/>
                </a:cubicBezTo>
                <a:cubicBezTo>
                  <a:pt x="155" y="221"/>
                  <a:pt x="155" y="222"/>
                  <a:pt x="155" y="222"/>
                </a:cubicBezTo>
                <a:cubicBezTo>
                  <a:pt x="155" y="223"/>
                  <a:pt x="155" y="223"/>
                  <a:pt x="154" y="224"/>
                </a:cubicBezTo>
                <a:cubicBezTo>
                  <a:pt x="154" y="224"/>
                  <a:pt x="154" y="224"/>
                  <a:pt x="154" y="224"/>
                </a:cubicBezTo>
                <a:cubicBezTo>
                  <a:pt x="154" y="225"/>
                  <a:pt x="154" y="225"/>
                  <a:pt x="154" y="226"/>
                </a:cubicBezTo>
                <a:cubicBezTo>
                  <a:pt x="155" y="226"/>
                  <a:pt x="155" y="227"/>
                  <a:pt x="154" y="227"/>
                </a:cubicBezTo>
                <a:cubicBezTo>
                  <a:pt x="154" y="228"/>
                  <a:pt x="153" y="229"/>
                  <a:pt x="153" y="230"/>
                </a:cubicBezTo>
                <a:cubicBezTo>
                  <a:pt x="152" y="231"/>
                  <a:pt x="151" y="233"/>
                  <a:pt x="149" y="234"/>
                </a:cubicBezTo>
                <a:cubicBezTo>
                  <a:pt x="147" y="234"/>
                  <a:pt x="146" y="235"/>
                  <a:pt x="145" y="237"/>
                </a:cubicBezTo>
                <a:cubicBezTo>
                  <a:pt x="144" y="237"/>
                  <a:pt x="144" y="238"/>
                  <a:pt x="143" y="238"/>
                </a:cubicBezTo>
                <a:cubicBezTo>
                  <a:pt x="143" y="239"/>
                  <a:pt x="142" y="240"/>
                  <a:pt x="141" y="241"/>
                </a:cubicBezTo>
                <a:cubicBezTo>
                  <a:pt x="141" y="242"/>
                  <a:pt x="141" y="242"/>
                  <a:pt x="141" y="243"/>
                </a:cubicBezTo>
                <a:cubicBezTo>
                  <a:pt x="140" y="245"/>
                  <a:pt x="140" y="247"/>
                  <a:pt x="140" y="249"/>
                </a:cubicBezTo>
                <a:cubicBezTo>
                  <a:pt x="140" y="250"/>
                  <a:pt x="141" y="250"/>
                  <a:pt x="141" y="251"/>
                </a:cubicBezTo>
                <a:cubicBezTo>
                  <a:pt x="142" y="253"/>
                  <a:pt x="142" y="254"/>
                  <a:pt x="143" y="256"/>
                </a:cubicBezTo>
                <a:cubicBezTo>
                  <a:pt x="143" y="257"/>
                  <a:pt x="144" y="258"/>
                  <a:pt x="144" y="259"/>
                </a:cubicBezTo>
                <a:cubicBezTo>
                  <a:pt x="144" y="260"/>
                  <a:pt x="144" y="261"/>
                  <a:pt x="144" y="262"/>
                </a:cubicBezTo>
                <a:cubicBezTo>
                  <a:pt x="144" y="263"/>
                  <a:pt x="144" y="263"/>
                  <a:pt x="144" y="264"/>
                </a:cubicBezTo>
                <a:cubicBezTo>
                  <a:pt x="144" y="265"/>
                  <a:pt x="144" y="267"/>
                  <a:pt x="144" y="268"/>
                </a:cubicBezTo>
                <a:cubicBezTo>
                  <a:pt x="144" y="268"/>
                  <a:pt x="144" y="268"/>
                  <a:pt x="144" y="269"/>
                </a:cubicBezTo>
                <a:cubicBezTo>
                  <a:pt x="143" y="270"/>
                  <a:pt x="142" y="271"/>
                  <a:pt x="142" y="273"/>
                </a:cubicBezTo>
                <a:cubicBezTo>
                  <a:pt x="141" y="273"/>
                  <a:pt x="141" y="273"/>
                  <a:pt x="141" y="274"/>
                </a:cubicBezTo>
                <a:cubicBezTo>
                  <a:pt x="141" y="274"/>
                  <a:pt x="141" y="274"/>
                  <a:pt x="141" y="274"/>
                </a:cubicBezTo>
                <a:cubicBezTo>
                  <a:pt x="140" y="274"/>
                  <a:pt x="140" y="274"/>
                  <a:pt x="140" y="275"/>
                </a:cubicBezTo>
                <a:cubicBezTo>
                  <a:pt x="138" y="276"/>
                  <a:pt x="137" y="277"/>
                  <a:pt x="135" y="278"/>
                </a:cubicBezTo>
                <a:cubicBezTo>
                  <a:pt x="134" y="279"/>
                  <a:pt x="133" y="279"/>
                  <a:pt x="132" y="280"/>
                </a:cubicBezTo>
                <a:cubicBezTo>
                  <a:pt x="130" y="281"/>
                  <a:pt x="128" y="282"/>
                  <a:pt x="126" y="282"/>
                </a:cubicBezTo>
                <a:cubicBezTo>
                  <a:pt x="123" y="283"/>
                  <a:pt x="120" y="284"/>
                  <a:pt x="117" y="284"/>
                </a:cubicBezTo>
                <a:cubicBezTo>
                  <a:pt x="113" y="284"/>
                  <a:pt x="109" y="284"/>
                  <a:pt x="105" y="284"/>
                </a:cubicBezTo>
                <a:cubicBezTo>
                  <a:pt x="101" y="284"/>
                  <a:pt x="97" y="283"/>
                  <a:pt x="93" y="283"/>
                </a:cubicBezTo>
                <a:cubicBezTo>
                  <a:pt x="91" y="283"/>
                  <a:pt x="89" y="282"/>
                  <a:pt x="87" y="282"/>
                </a:cubicBezTo>
                <a:cubicBezTo>
                  <a:pt x="83" y="281"/>
                  <a:pt x="78" y="280"/>
                  <a:pt x="74" y="279"/>
                </a:cubicBezTo>
                <a:cubicBezTo>
                  <a:pt x="72" y="279"/>
                  <a:pt x="71" y="278"/>
                  <a:pt x="69" y="278"/>
                </a:cubicBezTo>
                <a:cubicBezTo>
                  <a:pt x="67" y="277"/>
                  <a:pt x="64" y="276"/>
                  <a:pt x="62" y="276"/>
                </a:cubicBezTo>
                <a:cubicBezTo>
                  <a:pt x="58" y="275"/>
                  <a:pt x="54" y="273"/>
                  <a:pt x="50" y="272"/>
                </a:cubicBezTo>
                <a:cubicBezTo>
                  <a:pt x="48" y="271"/>
                  <a:pt x="45" y="270"/>
                  <a:pt x="42" y="269"/>
                </a:cubicBezTo>
                <a:cubicBezTo>
                  <a:pt x="42" y="269"/>
                  <a:pt x="42" y="269"/>
                  <a:pt x="42" y="269"/>
                </a:cubicBezTo>
                <a:cubicBezTo>
                  <a:pt x="41" y="270"/>
                  <a:pt x="41" y="270"/>
                  <a:pt x="40" y="270"/>
                </a:cubicBezTo>
                <a:cubicBezTo>
                  <a:pt x="35" y="267"/>
                  <a:pt x="30" y="265"/>
                  <a:pt x="26" y="261"/>
                </a:cubicBezTo>
                <a:cubicBezTo>
                  <a:pt x="26" y="261"/>
                  <a:pt x="25" y="261"/>
                  <a:pt x="25" y="261"/>
                </a:cubicBezTo>
                <a:cubicBezTo>
                  <a:pt x="21" y="258"/>
                  <a:pt x="17" y="256"/>
                  <a:pt x="13" y="254"/>
                </a:cubicBezTo>
                <a:cubicBezTo>
                  <a:pt x="11" y="253"/>
                  <a:pt x="10" y="252"/>
                  <a:pt x="8" y="251"/>
                </a:cubicBezTo>
                <a:cubicBezTo>
                  <a:pt x="7" y="250"/>
                  <a:pt x="7" y="250"/>
                  <a:pt x="6" y="250"/>
                </a:cubicBezTo>
                <a:cubicBezTo>
                  <a:pt x="5" y="248"/>
                  <a:pt x="4" y="247"/>
                  <a:pt x="2" y="245"/>
                </a:cubicBezTo>
                <a:cubicBezTo>
                  <a:pt x="2" y="245"/>
                  <a:pt x="1" y="244"/>
                  <a:pt x="1" y="243"/>
                </a:cubicBezTo>
                <a:cubicBezTo>
                  <a:pt x="1" y="243"/>
                  <a:pt x="1" y="243"/>
                  <a:pt x="0" y="243"/>
                </a:cubicBezTo>
                <a:cubicBezTo>
                  <a:pt x="0" y="242"/>
                  <a:pt x="0" y="242"/>
                  <a:pt x="0" y="241"/>
                </a:cubicBezTo>
                <a:cubicBezTo>
                  <a:pt x="1" y="240"/>
                  <a:pt x="1" y="240"/>
                  <a:pt x="2" y="240"/>
                </a:cubicBezTo>
                <a:cubicBezTo>
                  <a:pt x="3" y="240"/>
                  <a:pt x="3" y="241"/>
                  <a:pt x="3" y="241"/>
                </a:cubicBezTo>
                <a:cubicBezTo>
                  <a:pt x="3" y="241"/>
                  <a:pt x="3" y="242"/>
                  <a:pt x="3" y="242"/>
                </a:cubicBezTo>
                <a:cubicBezTo>
                  <a:pt x="3" y="243"/>
                  <a:pt x="3" y="243"/>
                  <a:pt x="4" y="244"/>
                </a:cubicBezTo>
                <a:cubicBezTo>
                  <a:pt x="4" y="245"/>
                  <a:pt x="5" y="246"/>
                  <a:pt x="6" y="247"/>
                </a:cubicBezTo>
                <a:cubicBezTo>
                  <a:pt x="8" y="249"/>
                  <a:pt x="10" y="250"/>
                  <a:pt x="12" y="252"/>
                </a:cubicBezTo>
                <a:cubicBezTo>
                  <a:pt x="15" y="253"/>
                  <a:pt x="17" y="255"/>
                  <a:pt x="19" y="256"/>
                </a:cubicBezTo>
                <a:cubicBezTo>
                  <a:pt x="19" y="256"/>
                  <a:pt x="20" y="256"/>
                  <a:pt x="20" y="256"/>
                </a:cubicBezTo>
                <a:cubicBezTo>
                  <a:pt x="20" y="256"/>
                  <a:pt x="19" y="256"/>
                  <a:pt x="19" y="256"/>
                </a:cubicBezTo>
                <a:cubicBezTo>
                  <a:pt x="16" y="253"/>
                  <a:pt x="13" y="250"/>
                  <a:pt x="11" y="246"/>
                </a:cubicBezTo>
                <a:cubicBezTo>
                  <a:pt x="9" y="244"/>
                  <a:pt x="7" y="242"/>
                  <a:pt x="5" y="239"/>
                </a:cubicBezTo>
                <a:cubicBezTo>
                  <a:pt x="5" y="239"/>
                  <a:pt x="5" y="238"/>
                  <a:pt x="4" y="238"/>
                </a:cubicBezTo>
                <a:cubicBezTo>
                  <a:pt x="4" y="237"/>
                  <a:pt x="4" y="237"/>
                  <a:pt x="4" y="237"/>
                </a:cubicBezTo>
                <a:cubicBezTo>
                  <a:pt x="4" y="236"/>
                  <a:pt x="4" y="236"/>
                  <a:pt x="4" y="236"/>
                </a:cubicBezTo>
                <a:cubicBezTo>
                  <a:pt x="5" y="235"/>
                  <a:pt x="5" y="235"/>
                  <a:pt x="5" y="236"/>
                </a:cubicBezTo>
                <a:cubicBezTo>
                  <a:pt x="6" y="236"/>
                  <a:pt x="6" y="236"/>
                  <a:pt x="6" y="236"/>
                </a:cubicBezTo>
                <a:cubicBezTo>
                  <a:pt x="9" y="238"/>
                  <a:pt x="11" y="240"/>
                  <a:pt x="13" y="242"/>
                </a:cubicBezTo>
                <a:cubicBezTo>
                  <a:pt x="20" y="248"/>
                  <a:pt x="28" y="254"/>
                  <a:pt x="36" y="258"/>
                </a:cubicBezTo>
                <a:cubicBezTo>
                  <a:pt x="39" y="260"/>
                  <a:pt x="42" y="262"/>
                  <a:pt x="46" y="263"/>
                </a:cubicBezTo>
                <a:cubicBezTo>
                  <a:pt x="46" y="263"/>
                  <a:pt x="47" y="264"/>
                  <a:pt x="47" y="264"/>
                </a:cubicBezTo>
                <a:cubicBezTo>
                  <a:pt x="48" y="265"/>
                  <a:pt x="49" y="266"/>
                  <a:pt x="50" y="267"/>
                </a:cubicBezTo>
                <a:cubicBezTo>
                  <a:pt x="52" y="268"/>
                  <a:pt x="53" y="268"/>
                  <a:pt x="54" y="269"/>
                </a:cubicBezTo>
                <a:cubicBezTo>
                  <a:pt x="59" y="271"/>
                  <a:pt x="63" y="273"/>
                  <a:pt x="67" y="275"/>
                </a:cubicBezTo>
                <a:cubicBezTo>
                  <a:pt x="72" y="276"/>
                  <a:pt x="77" y="278"/>
                  <a:pt x="82" y="278"/>
                </a:cubicBezTo>
                <a:cubicBezTo>
                  <a:pt x="84" y="279"/>
                  <a:pt x="87" y="279"/>
                  <a:pt x="89" y="279"/>
                </a:cubicBezTo>
                <a:cubicBezTo>
                  <a:pt x="91" y="279"/>
                  <a:pt x="93" y="279"/>
                  <a:pt x="95" y="279"/>
                </a:cubicBezTo>
                <a:cubicBezTo>
                  <a:pt x="98" y="280"/>
                  <a:pt x="102" y="281"/>
                  <a:pt x="105" y="281"/>
                </a:cubicBezTo>
                <a:cubicBezTo>
                  <a:pt x="108" y="281"/>
                  <a:pt x="111" y="281"/>
                  <a:pt x="114" y="281"/>
                </a:cubicBezTo>
                <a:cubicBezTo>
                  <a:pt x="115" y="281"/>
                  <a:pt x="117" y="281"/>
                  <a:pt x="118" y="280"/>
                </a:cubicBezTo>
                <a:cubicBezTo>
                  <a:pt x="120" y="280"/>
                  <a:pt x="122" y="280"/>
                  <a:pt x="124" y="279"/>
                </a:cubicBezTo>
                <a:cubicBezTo>
                  <a:pt x="126" y="278"/>
                  <a:pt x="128" y="277"/>
                  <a:pt x="130" y="277"/>
                </a:cubicBezTo>
                <a:cubicBezTo>
                  <a:pt x="131" y="276"/>
                  <a:pt x="131" y="276"/>
                  <a:pt x="132" y="276"/>
                </a:cubicBezTo>
                <a:cubicBezTo>
                  <a:pt x="133" y="275"/>
                  <a:pt x="134" y="275"/>
                  <a:pt x="135" y="274"/>
                </a:cubicBezTo>
                <a:cubicBezTo>
                  <a:pt x="136" y="274"/>
                  <a:pt x="136" y="273"/>
                  <a:pt x="137" y="273"/>
                </a:cubicBezTo>
                <a:cubicBezTo>
                  <a:pt x="138" y="271"/>
                  <a:pt x="139" y="269"/>
                  <a:pt x="140" y="268"/>
                </a:cubicBezTo>
                <a:cubicBezTo>
                  <a:pt x="140" y="267"/>
                  <a:pt x="140" y="267"/>
                  <a:pt x="140" y="266"/>
                </a:cubicBezTo>
                <a:cubicBezTo>
                  <a:pt x="140" y="264"/>
                  <a:pt x="140" y="262"/>
                  <a:pt x="140" y="260"/>
                </a:cubicBezTo>
                <a:cubicBezTo>
                  <a:pt x="140" y="258"/>
                  <a:pt x="139" y="256"/>
                  <a:pt x="138" y="254"/>
                </a:cubicBezTo>
                <a:cubicBezTo>
                  <a:pt x="137" y="253"/>
                  <a:pt x="137" y="252"/>
                  <a:pt x="137" y="251"/>
                </a:cubicBezTo>
                <a:cubicBezTo>
                  <a:pt x="137" y="250"/>
                  <a:pt x="137" y="250"/>
                  <a:pt x="136" y="250"/>
                </a:cubicBezTo>
                <a:cubicBezTo>
                  <a:pt x="136" y="249"/>
                  <a:pt x="136" y="249"/>
                  <a:pt x="136" y="249"/>
                </a:cubicBezTo>
                <a:cubicBezTo>
                  <a:pt x="135" y="249"/>
                  <a:pt x="135" y="249"/>
                  <a:pt x="135" y="249"/>
                </a:cubicBezTo>
                <a:cubicBezTo>
                  <a:pt x="134" y="248"/>
                  <a:pt x="134" y="248"/>
                  <a:pt x="135" y="247"/>
                </a:cubicBezTo>
                <a:cubicBezTo>
                  <a:pt x="135" y="246"/>
                  <a:pt x="136" y="244"/>
                  <a:pt x="136" y="243"/>
                </a:cubicBezTo>
                <a:cubicBezTo>
                  <a:pt x="136" y="242"/>
                  <a:pt x="136" y="241"/>
                  <a:pt x="137" y="241"/>
                </a:cubicBezTo>
                <a:cubicBezTo>
                  <a:pt x="137" y="240"/>
                  <a:pt x="137" y="240"/>
                  <a:pt x="137" y="239"/>
                </a:cubicBezTo>
                <a:cubicBezTo>
                  <a:pt x="137" y="239"/>
                  <a:pt x="136" y="239"/>
                  <a:pt x="136" y="239"/>
                </a:cubicBezTo>
                <a:cubicBezTo>
                  <a:pt x="137" y="238"/>
                  <a:pt x="137" y="238"/>
                  <a:pt x="137" y="238"/>
                </a:cubicBezTo>
                <a:cubicBezTo>
                  <a:pt x="137" y="237"/>
                  <a:pt x="137" y="237"/>
                  <a:pt x="138" y="237"/>
                </a:cubicBezTo>
                <a:cubicBezTo>
                  <a:pt x="137" y="237"/>
                  <a:pt x="137" y="237"/>
                  <a:pt x="137" y="237"/>
                </a:cubicBezTo>
                <a:cubicBezTo>
                  <a:pt x="136" y="236"/>
                  <a:pt x="136" y="236"/>
                  <a:pt x="136" y="236"/>
                </a:cubicBezTo>
                <a:cubicBezTo>
                  <a:pt x="136" y="236"/>
                  <a:pt x="135" y="236"/>
                  <a:pt x="135" y="235"/>
                </a:cubicBezTo>
                <a:cubicBezTo>
                  <a:pt x="135" y="235"/>
                  <a:pt x="134" y="235"/>
                  <a:pt x="134" y="235"/>
                </a:cubicBezTo>
                <a:cubicBezTo>
                  <a:pt x="134" y="235"/>
                  <a:pt x="134" y="235"/>
                  <a:pt x="134" y="234"/>
                </a:cubicBezTo>
                <a:cubicBezTo>
                  <a:pt x="134" y="234"/>
                  <a:pt x="134" y="234"/>
                  <a:pt x="134" y="234"/>
                </a:cubicBezTo>
                <a:cubicBezTo>
                  <a:pt x="134" y="234"/>
                  <a:pt x="134" y="233"/>
                  <a:pt x="135" y="233"/>
                </a:cubicBezTo>
                <a:cubicBezTo>
                  <a:pt x="134" y="232"/>
                  <a:pt x="134" y="232"/>
                  <a:pt x="133" y="232"/>
                </a:cubicBezTo>
                <a:cubicBezTo>
                  <a:pt x="132" y="232"/>
                  <a:pt x="132" y="232"/>
                  <a:pt x="131" y="231"/>
                </a:cubicBezTo>
                <a:cubicBezTo>
                  <a:pt x="131" y="231"/>
                  <a:pt x="131" y="231"/>
                  <a:pt x="131" y="231"/>
                </a:cubicBezTo>
                <a:cubicBezTo>
                  <a:pt x="130" y="231"/>
                  <a:pt x="129" y="230"/>
                  <a:pt x="129" y="230"/>
                </a:cubicBezTo>
                <a:cubicBezTo>
                  <a:pt x="127" y="230"/>
                  <a:pt x="126" y="229"/>
                  <a:pt x="125" y="229"/>
                </a:cubicBezTo>
                <a:cubicBezTo>
                  <a:pt x="120" y="227"/>
                  <a:pt x="114" y="225"/>
                  <a:pt x="109" y="224"/>
                </a:cubicBezTo>
                <a:cubicBezTo>
                  <a:pt x="107" y="223"/>
                  <a:pt x="106" y="223"/>
                  <a:pt x="105" y="222"/>
                </a:cubicBezTo>
                <a:cubicBezTo>
                  <a:pt x="104" y="222"/>
                  <a:pt x="103" y="222"/>
                  <a:pt x="103" y="222"/>
                </a:cubicBezTo>
                <a:cubicBezTo>
                  <a:pt x="102" y="222"/>
                  <a:pt x="101" y="222"/>
                  <a:pt x="100" y="221"/>
                </a:cubicBezTo>
                <a:cubicBezTo>
                  <a:pt x="100" y="221"/>
                  <a:pt x="100" y="221"/>
                  <a:pt x="100" y="222"/>
                </a:cubicBezTo>
                <a:cubicBezTo>
                  <a:pt x="99" y="222"/>
                  <a:pt x="99" y="222"/>
                  <a:pt x="99" y="221"/>
                </a:cubicBezTo>
                <a:cubicBezTo>
                  <a:pt x="98" y="220"/>
                  <a:pt x="98" y="220"/>
                  <a:pt x="99" y="219"/>
                </a:cubicBezTo>
                <a:cubicBezTo>
                  <a:pt x="99" y="219"/>
                  <a:pt x="99" y="219"/>
                  <a:pt x="99" y="218"/>
                </a:cubicBezTo>
                <a:cubicBezTo>
                  <a:pt x="99" y="218"/>
                  <a:pt x="99" y="217"/>
                  <a:pt x="100" y="217"/>
                </a:cubicBezTo>
                <a:cubicBezTo>
                  <a:pt x="100" y="217"/>
                  <a:pt x="101" y="218"/>
                  <a:pt x="101" y="218"/>
                </a:cubicBezTo>
                <a:cubicBezTo>
                  <a:pt x="102" y="217"/>
                  <a:pt x="102" y="217"/>
                  <a:pt x="102" y="216"/>
                </a:cubicBezTo>
                <a:cubicBezTo>
                  <a:pt x="101" y="215"/>
                  <a:pt x="102" y="214"/>
                  <a:pt x="103" y="213"/>
                </a:cubicBezTo>
                <a:cubicBezTo>
                  <a:pt x="105" y="213"/>
                  <a:pt x="107" y="212"/>
                  <a:pt x="109" y="211"/>
                </a:cubicBezTo>
                <a:cubicBezTo>
                  <a:pt x="112" y="209"/>
                  <a:pt x="116" y="207"/>
                  <a:pt x="119" y="206"/>
                </a:cubicBezTo>
                <a:cubicBezTo>
                  <a:pt x="120" y="205"/>
                  <a:pt x="120" y="205"/>
                  <a:pt x="121" y="204"/>
                </a:cubicBezTo>
                <a:cubicBezTo>
                  <a:pt x="124" y="203"/>
                  <a:pt x="126" y="201"/>
                  <a:pt x="129" y="199"/>
                </a:cubicBezTo>
                <a:cubicBezTo>
                  <a:pt x="130" y="198"/>
                  <a:pt x="132" y="197"/>
                  <a:pt x="133" y="196"/>
                </a:cubicBezTo>
                <a:cubicBezTo>
                  <a:pt x="136" y="195"/>
                  <a:pt x="138" y="194"/>
                  <a:pt x="140" y="193"/>
                </a:cubicBezTo>
                <a:cubicBezTo>
                  <a:pt x="141" y="193"/>
                  <a:pt x="142" y="193"/>
                  <a:pt x="143" y="193"/>
                </a:cubicBezTo>
                <a:cubicBezTo>
                  <a:pt x="143" y="193"/>
                  <a:pt x="143" y="193"/>
                  <a:pt x="143" y="192"/>
                </a:cubicBezTo>
                <a:cubicBezTo>
                  <a:pt x="143" y="191"/>
                  <a:pt x="142" y="190"/>
                  <a:pt x="143" y="189"/>
                </a:cubicBezTo>
                <a:cubicBezTo>
                  <a:pt x="143" y="189"/>
                  <a:pt x="142" y="188"/>
                  <a:pt x="142" y="188"/>
                </a:cubicBezTo>
                <a:cubicBezTo>
                  <a:pt x="142" y="186"/>
                  <a:pt x="141" y="184"/>
                  <a:pt x="142" y="182"/>
                </a:cubicBezTo>
                <a:cubicBezTo>
                  <a:pt x="142" y="182"/>
                  <a:pt x="143" y="182"/>
                  <a:pt x="143" y="181"/>
                </a:cubicBezTo>
                <a:cubicBezTo>
                  <a:pt x="143" y="179"/>
                  <a:pt x="144" y="177"/>
                  <a:pt x="146" y="176"/>
                </a:cubicBezTo>
                <a:cubicBezTo>
                  <a:pt x="146" y="175"/>
                  <a:pt x="147" y="174"/>
                  <a:pt x="147" y="174"/>
                </a:cubicBezTo>
                <a:cubicBezTo>
                  <a:pt x="147" y="174"/>
                  <a:pt x="148" y="173"/>
                  <a:pt x="148" y="173"/>
                </a:cubicBezTo>
                <a:cubicBezTo>
                  <a:pt x="148" y="173"/>
                  <a:pt x="148" y="172"/>
                  <a:pt x="148" y="172"/>
                </a:cubicBezTo>
                <a:cubicBezTo>
                  <a:pt x="149" y="171"/>
                  <a:pt x="149" y="171"/>
                  <a:pt x="150" y="171"/>
                </a:cubicBezTo>
                <a:cubicBezTo>
                  <a:pt x="150" y="170"/>
                  <a:pt x="151" y="170"/>
                  <a:pt x="152" y="170"/>
                </a:cubicBezTo>
                <a:cubicBezTo>
                  <a:pt x="153" y="170"/>
                  <a:pt x="153" y="170"/>
                  <a:pt x="153" y="169"/>
                </a:cubicBezTo>
                <a:cubicBezTo>
                  <a:pt x="154" y="169"/>
                  <a:pt x="155" y="169"/>
                  <a:pt x="155" y="168"/>
                </a:cubicBezTo>
                <a:cubicBezTo>
                  <a:pt x="156" y="168"/>
                  <a:pt x="156" y="168"/>
                  <a:pt x="156" y="167"/>
                </a:cubicBezTo>
                <a:cubicBezTo>
                  <a:pt x="156" y="167"/>
                  <a:pt x="157" y="167"/>
                  <a:pt x="157" y="166"/>
                </a:cubicBezTo>
                <a:cubicBezTo>
                  <a:pt x="158" y="166"/>
                  <a:pt x="159" y="166"/>
                  <a:pt x="160" y="165"/>
                </a:cubicBezTo>
                <a:cubicBezTo>
                  <a:pt x="160" y="165"/>
                  <a:pt x="161" y="164"/>
                  <a:pt x="161" y="164"/>
                </a:cubicBezTo>
                <a:cubicBezTo>
                  <a:pt x="162" y="163"/>
                  <a:pt x="162" y="162"/>
                  <a:pt x="163" y="162"/>
                </a:cubicBezTo>
                <a:cubicBezTo>
                  <a:pt x="163" y="161"/>
                  <a:pt x="163" y="161"/>
                  <a:pt x="163" y="161"/>
                </a:cubicBezTo>
                <a:cubicBezTo>
                  <a:pt x="163" y="158"/>
                  <a:pt x="163" y="155"/>
                  <a:pt x="163" y="153"/>
                </a:cubicBezTo>
                <a:cubicBezTo>
                  <a:pt x="163" y="152"/>
                  <a:pt x="163" y="152"/>
                  <a:pt x="163" y="152"/>
                </a:cubicBezTo>
                <a:cubicBezTo>
                  <a:pt x="163" y="149"/>
                  <a:pt x="162" y="147"/>
                  <a:pt x="160" y="145"/>
                </a:cubicBezTo>
                <a:cubicBezTo>
                  <a:pt x="159" y="144"/>
                  <a:pt x="159" y="143"/>
                  <a:pt x="158" y="142"/>
                </a:cubicBezTo>
                <a:cubicBezTo>
                  <a:pt x="157" y="140"/>
                  <a:pt x="156" y="139"/>
                  <a:pt x="154" y="137"/>
                </a:cubicBezTo>
                <a:cubicBezTo>
                  <a:pt x="154" y="136"/>
                  <a:pt x="153" y="134"/>
                  <a:pt x="152" y="133"/>
                </a:cubicBezTo>
                <a:cubicBezTo>
                  <a:pt x="151" y="132"/>
                  <a:pt x="151" y="131"/>
                  <a:pt x="150" y="130"/>
                </a:cubicBezTo>
                <a:cubicBezTo>
                  <a:pt x="147" y="128"/>
                  <a:pt x="145" y="125"/>
                  <a:pt x="143" y="123"/>
                </a:cubicBezTo>
                <a:cubicBezTo>
                  <a:pt x="142" y="122"/>
                  <a:pt x="142" y="121"/>
                  <a:pt x="141" y="120"/>
                </a:cubicBezTo>
                <a:cubicBezTo>
                  <a:pt x="140" y="119"/>
                  <a:pt x="139" y="117"/>
                  <a:pt x="138" y="116"/>
                </a:cubicBezTo>
                <a:cubicBezTo>
                  <a:pt x="136" y="113"/>
                  <a:pt x="135" y="111"/>
                  <a:pt x="133" y="108"/>
                </a:cubicBezTo>
                <a:cubicBezTo>
                  <a:pt x="133" y="108"/>
                  <a:pt x="133" y="107"/>
                  <a:pt x="132" y="106"/>
                </a:cubicBezTo>
                <a:cubicBezTo>
                  <a:pt x="132" y="106"/>
                  <a:pt x="132" y="106"/>
                  <a:pt x="132" y="106"/>
                </a:cubicBezTo>
                <a:cubicBezTo>
                  <a:pt x="131" y="106"/>
                  <a:pt x="130" y="106"/>
                  <a:pt x="130" y="105"/>
                </a:cubicBezTo>
                <a:cubicBezTo>
                  <a:pt x="129" y="103"/>
                  <a:pt x="129" y="102"/>
                  <a:pt x="128" y="100"/>
                </a:cubicBezTo>
                <a:cubicBezTo>
                  <a:pt x="127" y="100"/>
                  <a:pt x="127" y="99"/>
                  <a:pt x="126" y="98"/>
                </a:cubicBezTo>
                <a:cubicBezTo>
                  <a:pt x="126" y="98"/>
                  <a:pt x="126" y="98"/>
                  <a:pt x="126" y="98"/>
                </a:cubicBezTo>
                <a:cubicBezTo>
                  <a:pt x="125" y="97"/>
                  <a:pt x="125" y="96"/>
                  <a:pt x="124" y="94"/>
                </a:cubicBezTo>
                <a:cubicBezTo>
                  <a:pt x="124" y="92"/>
                  <a:pt x="124" y="90"/>
                  <a:pt x="124" y="88"/>
                </a:cubicBezTo>
                <a:cubicBezTo>
                  <a:pt x="124" y="87"/>
                  <a:pt x="124" y="86"/>
                  <a:pt x="124" y="85"/>
                </a:cubicBezTo>
                <a:cubicBezTo>
                  <a:pt x="124" y="84"/>
                  <a:pt x="124" y="82"/>
                  <a:pt x="125" y="81"/>
                </a:cubicBezTo>
                <a:cubicBezTo>
                  <a:pt x="126" y="80"/>
                  <a:pt x="127" y="78"/>
                  <a:pt x="127" y="77"/>
                </a:cubicBezTo>
                <a:cubicBezTo>
                  <a:pt x="127" y="76"/>
                  <a:pt x="128" y="75"/>
                  <a:pt x="128" y="74"/>
                </a:cubicBezTo>
                <a:cubicBezTo>
                  <a:pt x="128" y="73"/>
                  <a:pt x="128" y="72"/>
                  <a:pt x="128" y="71"/>
                </a:cubicBezTo>
                <a:cubicBezTo>
                  <a:pt x="128" y="69"/>
                  <a:pt x="128" y="68"/>
                  <a:pt x="127" y="66"/>
                </a:cubicBezTo>
                <a:cubicBezTo>
                  <a:pt x="127" y="64"/>
                  <a:pt x="126" y="63"/>
                  <a:pt x="125" y="61"/>
                </a:cubicBezTo>
                <a:cubicBezTo>
                  <a:pt x="125" y="59"/>
                  <a:pt x="124" y="57"/>
                  <a:pt x="123" y="55"/>
                </a:cubicBezTo>
                <a:close/>
                <a:moveTo>
                  <a:pt x="37" y="261"/>
                </a:moveTo>
                <a:cubicBezTo>
                  <a:pt x="37" y="261"/>
                  <a:pt x="37" y="261"/>
                  <a:pt x="37" y="261"/>
                </a:cubicBezTo>
                <a:cubicBezTo>
                  <a:pt x="41" y="263"/>
                  <a:pt x="45" y="265"/>
                  <a:pt x="50" y="267"/>
                </a:cubicBezTo>
                <a:cubicBezTo>
                  <a:pt x="50" y="267"/>
                  <a:pt x="50" y="267"/>
                  <a:pt x="50" y="267"/>
                </a:cubicBezTo>
                <a:cubicBezTo>
                  <a:pt x="50" y="267"/>
                  <a:pt x="50" y="267"/>
                  <a:pt x="50" y="267"/>
                </a:cubicBezTo>
                <a:cubicBezTo>
                  <a:pt x="50" y="267"/>
                  <a:pt x="50" y="267"/>
                  <a:pt x="49" y="267"/>
                </a:cubicBezTo>
                <a:cubicBezTo>
                  <a:pt x="45" y="265"/>
                  <a:pt x="41" y="263"/>
                  <a:pt x="37" y="261"/>
                </a:cubicBezTo>
                <a:cubicBezTo>
                  <a:pt x="37" y="261"/>
                  <a:pt x="37" y="261"/>
                  <a:pt x="37" y="261"/>
                </a:cubicBezTo>
                <a:cubicBezTo>
                  <a:pt x="37" y="261"/>
                  <a:pt x="36" y="260"/>
                  <a:pt x="36" y="260"/>
                </a:cubicBezTo>
                <a:cubicBezTo>
                  <a:pt x="33" y="259"/>
                  <a:pt x="31" y="257"/>
                  <a:pt x="28" y="255"/>
                </a:cubicBezTo>
                <a:cubicBezTo>
                  <a:pt x="24" y="253"/>
                  <a:pt x="20" y="250"/>
                  <a:pt x="16" y="247"/>
                </a:cubicBezTo>
                <a:cubicBezTo>
                  <a:pt x="13" y="244"/>
                  <a:pt x="10" y="242"/>
                  <a:pt x="8" y="240"/>
                </a:cubicBezTo>
                <a:cubicBezTo>
                  <a:pt x="8" y="239"/>
                  <a:pt x="7" y="239"/>
                  <a:pt x="7" y="239"/>
                </a:cubicBezTo>
                <a:cubicBezTo>
                  <a:pt x="9" y="242"/>
                  <a:pt x="19" y="253"/>
                  <a:pt x="21" y="255"/>
                </a:cubicBezTo>
                <a:cubicBezTo>
                  <a:pt x="21" y="255"/>
                  <a:pt x="22" y="255"/>
                  <a:pt x="22" y="255"/>
                </a:cubicBezTo>
                <a:cubicBezTo>
                  <a:pt x="22" y="254"/>
                  <a:pt x="23" y="254"/>
                  <a:pt x="24" y="254"/>
                </a:cubicBezTo>
                <a:cubicBezTo>
                  <a:pt x="24" y="254"/>
                  <a:pt x="24" y="255"/>
                  <a:pt x="24" y="255"/>
                </a:cubicBezTo>
                <a:cubicBezTo>
                  <a:pt x="25" y="256"/>
                  <a:pt x="26" y="256"/>
                  <a:pt x="27" y="257"/>
                </a:cubicBezTo>
                <a:cubicBezTo>
                  <a:pt x="28" y="256"/>
                  <a:pt x="29" y="256"/>
                  <a:pt x="29" y="257"/>
                </a:cubicBezTo>
                <a:cubicBezTo>
                  <a:pt x="32" y="258"/>
                  <a:pt x="34" y="259"/>
                  <a:pt x="36" y="260"/>
                </a:cubicBezTo>
                <a:cubicBezTo>
                  <a:pt x="36" y="261"/>
                  <a:pt x="36" y="261"/>
                  <a:pt x="37" y="261"/>
                </a:cubicBezTo>
                <a:close/>
                <a:moveTo>
                  <a:pt x="131" y="214"/>
                </a:moveTo>
                <a:cubicBezTo>
                  <a:pt x="131" y="214"/>
                  <a:pt x="131" y="213"/>
                  <a:pt x="131" y="213"/>
                </a:cubicBezTo>
                <a:cubicBezTo>
                  <a:pt x="131" y="212"/>
                  <a:pt x="132" y="211"/>
                  <a:pt x="133" y="211"/>
                </a:cubicBezTo>
                <a:cubicBezTo>
                  <a:pt x="133" y="211"/>
                  <a:pt x="134" y="211"/>
                  <a:pt x="134" y="211"/>
                </a:cubicBezTo>
                <a:cubicBezTo>
                  <a:pt x="134" y="211"/>
                  <a:pt x="134" y="211"/>
                  <a:pt x="134" y="211"/>
                </a:cubicBezTo>
                <a:cubicBezTo>
                  <a:pt x="134" y="210"/>
                  <a:pt x="134" y="210"/>
                  <a:pt x="134" y="210"/>
                </a:cubicBezTo>
                <a:cubicBezTo>
                  <a:pt x="134" y="209"/>
                  <a:pt x="134" y="209"/>
                  <a:pt x="134" y="208"/>
                </a:cubicBezTo>
                <a:cubicBezTo>
                  <a:pt x="135" y="208"/>
                  <a:pt x="135" y="207"/>
                  <a:pt x="136" y="207"/>
                </a:cubicBezTo>
                <a:cubicBezTo>
                  <a:pt x="136" y="207"/>
                  <a:pt x="136" y="207"/>
                  <a:pt x="137" y="207"/>
                </a:cubicBezTo>
                <a:cubicBezTo>
                  <a:pt x="137" y="207"/>
                  <a:pt x="137" y="207"/>
                  <a:pt x="137" y="206"/>
                </a:cubicBezTo>
                <a:cubicBezTo>
                  <a:pt x="137" y="206"/>
                  <a:pt x="137" y="205"/>
                  <a:pt x="137" y="205"/>
                </a:cubicBezTo>
                <a:cubicBezTo>
                  <a:pt x="137" y="204"/>
                  <a:pt x="137" y="204"/>
                  <a:pt x="137" y="204"/>
                </a:cubicBezTo>
                <a:cubicBezTo>
                  <a:pt x="137" y="203"/>
                  <a:pt x="138" y="203"/>
                  <a:pt x="138" y="203"/>
                </a:cubicBezTo>
                <a:cubicBezTo>
                  <a:pt x="139" y="203"/>
                  <a:pt x="139" y="203"/>
                  <a:pt x="139" y="203"/>
                </a:cubicBezTo>
                <a:cubicBezTo>
                  <a:pt x="141" y="202"/>
                  <a:pt x="142" y="203"/>
                  <a:pt x="142" y="204"/>
                </a:cubicBezTo>
                <a:cubicBezTo>
                  <a:pt x="141" y="205"/>
                  <a:pt x="141" y="205"/>
                  <a:pt x="142" y="206"/>
                </a:cubicBezTo>
                <a:cubicBezTo>
                  <a:pt x="142" y="206"/>
                  <a:pt x="142" y="206"/>
                  <a:pt x="142" y="205"/>
                </a:cubicBezTo>
                <a:cubicBezTo>
                  <a:pt x="143" y="204"/>
                  <a:pt x="143" y="203"/>
                  <a:pt x="143" y="202"/>
                </a:cubicBezTo>
                <a:cubicBezTo>
                  <a:pt x="143" y="202"/>
                  <a:pt x="143" y="202"/>
                  <a:pt x="144" y="202"/>
                </a:cubicBezTo>
                <a:cubicBezTo>
                  <a:pt x="144" y="201"/>
                  <a:pt x="144" y="201"/>
                  <a:pt x="145" y="201"/>
                </a:cubicBezTo>
                <a:cubicBezTo>
                  <a:pt x="145" y="201"/>
                  <a:pt x="145" y="202"/>
                  <a:pt x="145" y="202"/>
                </a:cubicBezTo>
                <a:cubicBezTo>
                  <a:pt x="145" y="202"/>
                  <a:pt x="145" y="203"/>
                  <a:pt x="145" y="203"/>
                </a:cubicBezTo>
                <a:cubicBezTo>
                  <a:pt x="145" y="203"/>
                  <a:pt x="145" y="203"/>
                  <a:pt x="146" y="203"/>
                </a:cubicBezTo>
                <a:cubicBezTo>
                  <a:pt x="146" y="203"/>
                  <a:pt x="146" y="202"/>
                  <a:pt x="146" y="202"/>
                </a:cubicBezTo>
                <a:cubicBezTo>
                  <a:pt x="145" y="201"/>
                  <a:pt x="145" y="200"/>
                  <a:pt x="145" y="199"/>
                </a:cubicBezTo>
                <a:cubicBezTo>
                  <a:pt x="145" y="199"/>
                  <a:pt x="145" y="199"/>
                  <a:pt x="145" y="198"/>
                </a:cubicBezTo>
                <a:cubicBezTo>
                  <a:pt x="146" y="198"/>
                  <a:pt x="146" y="197"/>
                  <a:pt x="147" y="197"/>
                </a:cubicBezTo>
                <a:cubicBezTo>
                  <a:pt x="148" y="197"/>
                  <a:pt x="148" y="198"/>
                  <a:pt x="148" y="199"/>
                </a:cubicBezTo>
                <a:cubicBezTo>
                  <a:pt x="148" y="199"/>
                  <a:pt x="148" y="199"/>
                  <a:pt x="148" y="199"/>
                </a:cubicBezTo>
                <a:cubicBezTo>
                  <a:pt x="148" y="200"/>
                  <a:pt x="148" y="200"/>
                  <a:pt x="148" y="201"/>
                </a:cubicBezTo>
                <a:cubicBezTo>
                  <a:pt x="148" y="201"/>
                  <a:pt x="148" y="201"/>
                  <a:pt x="148" y="202"/>
                </a:cubicBezTo>
                <a:cubicBezTo>
                  <a:pt x="148" y="202"/>
                  <a:pt x="148" y="202"/>
                  <a:pt x="148" y="202"/>
                </a:cubicBezTo>
                <a:cubicBezTo>
                  <a:pt x="149" y="203"/>
                  <a:pt x="149" y="203"/>
                  <a:pt x="150" y="204"/>
                </a:cubicBezTo>
                <a:cubicBezTo>
                  <a:pt x="150" y="202"/>
                  <a:pt x="150" y="200"/>
                  <a:pt x="149" y="198"/>
                </a:cubicBezTo>
                <a:cubicBezTo>
                  <a:pt x="149" y="199"/>
                  <a:pt x="149" y="198"/>
                  <a:pt x="149" y="198"/>
                </a:cubicBezTo>
                <a:cubicBezTo>
                  <a:pt x="149" y="198"/>
                  <a:pt x="148" y="197"/>
                  <a:pt x="148" y="197"/>
                </a:cubicBezTo>
                <a:cubicBezTo>
                  <a:pt x="149" y="197"/>
                  <a:pt x="148" y="196"/>
                  <a:pt x="148" y="196"/>
                </a:cubicBezTo>
                <a:cubicBezTo>
                  <a:pt x="147" y="197"/>
                  <a:pt x="146" y="196"/>
                  <a:pt x="145" y="195"/>
                </a:cubicBezTo>
                <a:cubicBezTo>
                  <a:pt x="144" y="194"/>
                  <a:pt x="142" y="194"/>
                  <a:pt x="140" y="195"/>
                </a:cubicBezTo>
                <a:cubicBezTo>
                  <a:pt x="138" y="196"/>
                  <a:pt x="135" y="197"/>
                  <a:pt x="133" y="199"/>
                </a:cubicBezTo>
                <a:cubicBezTo>
                  <a:pt x="131" y="201"/>
                  <a:pt x="128" y="203"/>
                  <a:pt x="126" y="204"/>
                </a:cubicBezTo>
                <a:cubicBezTo>
                  <a:pt x="125" y="205"/>
                  <a:pt x="124" y="206"/>
                  <a:pt x="123" y="207"/>
                </a:cubicBezTo>
                <a:cubicBezTo>
                  <a:pt x="122" y="207"/>
                  <a:pt x="121" y="208"/>
                  <a:pt x="120" y="209"/>
                </a:cubicBezTo>
                <a:cubicBezTo>
                  <a:pt x="118" y="210"/>
                  <a:pt x="115" y="211"/>
                  <a:pt x="113" y="213"/>
                </a:cubicBezTo>
                <a:cubicBezTo>
                  <a:pt x="112" y="213"/>
                  <a:pt x="111" y="213"/>
                  <a:pt x="111" y="214"/>
                </a:cubicBezTo>
                <a:cubicBezTo>
                  <a:pt x="112" y="215"/>
                  <a:pt x="110" y="215"/>
                  <a:pt x="110" y="216"/>
                </a:cubicBezTo>
                <a:cubicBezTo>
                  <a:pt x="110" y="216"/>
                  <a:pt x="111" y="216"/>
                  <a:pt x="111" y="216"/>
                </a:cubicBezTo>
                <a:cubicBezTo>
                  <a:pt x="112" y="215"/>
                  <a:pt x="113" y="215"/>
                  <a:pt x="115" y="214"/>
                </a:cubicBezTo>
                <a:cubicBezTo>
                  <a:pt x="116" y="213"/>
                  <a:pt x="117" y="213"/>
                  <a:pt x="118" y="212"/>
                </a:cubicBezTo>
                <a:cubicBezTo>
                  <a:pt x="118" y="212"/>
                  <a:pt x="118" y="212"/>
                  <a:pt x="119" y="212"/>
                </a:cubicBezTo>
                <a:cubicBezTo>
                  <a:pt x="119" y="212"/>
                  <a:pt x="119" y="212"/>
                  <a:pt x="120" y="212"/>
                </a:cubicBezTo>
                <a:cubicBezTo>
                  <a:pt x="120" y="212"/>
                  <a:pt x="120" y="213"/>
                  <a:pt x="120" y="213"/>
                </a:cubicBezTo>
                <a:cubicBezTo>
                  <a:pt x="119" y="213"/>
                  <a:pt x="119" y="214"/>
                  <a:pt x="119" y="214"/>
                </a:cubicBezTo>
                <a:cubicBezTo>
                  <a:pt x="119" y="214"/>
                  <a:pt x="119" y="214"/>
                  <a:pt x="119" y="215"/>
                </a:cubicBezTo>
                <a:cubicBezTo>
                  <a:pt x="119" y="215"/>
                  <a:pt x="119" y="214"/>
                  <a:pt x="119" y="214"/>
                </a:cubicBezTo>
                <a:cubicBezTo>
                  <a:pt x="121" y="213"/>
                  <a:pt x="123" y="211"/>
                  <a:pt x="125" y="210"/>
                </a:cubicBezTo>
                <a:cubicBezTo>
                  <a:pt x="126" y="209"/>
                  <a:pt x="126" y="209"/>
                  <a:pt x="126" y="208"/>
                </a:cubicBezTo>
                <a:cubicBezTo>
                  <a:pt x="127" y="208"/>
                  <a:pt x="127" y="207"/>
                  <a:pt x="127" y="207"/>
                </a:cubicBezTo>
                <a:cubicBezTo>
                  <a:pt x="128" y="207"/>
                  <a:pt x="128" y="207"/>
                  <a:pt x="129" y="207"/>
                </a:cubicBezTo>
                <a:cubicBezTo>
                  <a:pt x="129" y="207"/>
                  <a:pt x="129" y="208"/>
                  <a:pt x="129" y="208"/>
                </a:cubicBezTo>
                <a:cubicBezTo>
                  <a:pt x="128" y="209"/>
                  <a:pt x="128" y="209"/>
                  <a:pt x="128" y="209"/>
                </a:cubicBezTo>
                <a:cubicBezTo>
                  <a:pt x="127" y="210"/>
                  <a:pt x="127" y="210"/>
                  <a:pt x="127" y="210"/>
                </a:cubicBezTo>
                <a:cubicBezTo>
                  <a:pt x="126" y="211"/>
                  <a:pt x="126" y="212"/>
                  <a:pt x="125" y="213"/>
                </a:cubicBezTo>
                <a:cubicBezTo>
                  <a:pt x="125" y="213"/>
                  <a:pt x="125" y="214"/>
                  <a:pt x="125" y="214"/>
                </a:cubicBezTo>
                <a:cubicBezTo>
                  <a:pt x="125" y="214"/>
                  <a:pt x="125" y="214"/>
                  <a:pt x="125" y="214"/>
                </a:cubicBezTo>
                <a:cubicBezTo>
                  <a:pt x="128" y="211"/>
                  <a:pt x="131" y="208"/>
                  <a:pt x="133" y="205"/>
                </a:cubicBezTo>
                <a:cubicBezTo>
                  <a:pt x="133" y="205"/>
                  <a:pt x="133" y="204"/>
                  <a:pt x="134" y="204"/>
                </a:cubicBezTo>
                <a:cubicBezTo>
                  <a:pt x="134" y="204"/>
                  <a:pt x="134" y="204"/>
                  <a:pt x="135" y="204"/>
                </a:cubicBezTo>
                <a:cubicBezTo>
                  <a:pt x="135" y="204"/>
                  <a:pt x="135" y="205"/>
                  <a:pt x="135" y="205"/>
                </a:cubicBezTo>
                <a:cubicBezTo>
                  <a:pt x="135" y="205"/>
                  <a:pt x="135" y="205"/>
                  <a:pt x="135" y="206"/>
                </a:cubicBezTo>
                <a:cubicBezTo>
                  <a:pt x="134" y="206"/>
                  <a:pt x="134" y="207"/>
                  <a:pt x="134" y="207"/>
                </a:cubicBezTo>
                <a:cubicBezTo>
                  <a:pt x="132" y="209"/>
                  <a:pt x="131" y="211"/>
                  <a:pt x="131" y="213"/>
                </a:cubicBezTo>
                <a:cubicBezTo>
                  <a:pt x="131" y="213"/>
                  <a:pt x="131" y="214"/>
                  <a:pt x="131" y="214"/>
                </a:cubicBezTo>
                <a:cubicBezTo>
                  <a:pt x="131" y="214"/>
                  <a:pt x="131" y="214"/>
                  <a:pt x="131" y="214"/>
                </a:cubicBezTo>
                <a:close/>
                <a:moveTo>
                  <a:pt x="137" y="221"/>
                </a:moveTo>
                <a:cubicBezTo>
                  <a:pt x="137" y="221"/>
                  <a:pt x="137" y="221"/>
                  <a:pt x="137" y="221"/>
                </a:cubicBezTo>
                <a:cubicBezTo>
                  <a:pt x="136" y="220"/>
                  <a:pt x="137" y="220"/>
                  <a:pt x="137" y="220"/>
                </a:cubicBezTo>
                <a:cubicBezTo>
                  <a:pt x="138" y="219"/>
                  <a:pt x="138" y="219"/>
                  <a:pt x="138" y="220"/>
                </a:cubicBezTo>
                <a:cubicBezTo>
                  <a:pt x="138" y="220"/>
                  <a:pt x="138" y="220"/>
                  <a:pt x="138" y="221"/>
                </a:cubicBezTo>
                <a:cubicBezTo>
                  <a:pt x="138" y="221"/>
                  <a:pt x="139" y="221"/>
                  <a:pt x="139" y="222"/>
                </a:cubicBezTo>
                <a:cubicBezTo>
                  <a:pt x="140" y="222"/>
                  <a:pt x="141" y="222"/>
                  <a:pt x="142" y="222"/>
                </a:cubicBezTo>
                <a:cubicBezTo>
                  <a:pt x="142" y="220"/>
                  <a:pt x="142" y="220"/>
                  <a:pt x="141" y="220"/>
                </a:cubicBezTo>
                <a:cubicBezTo>
                  <a:pt x="141" y="219"/>
                  <a:pt x="141" y="219"/>
                  <a:pt x="141" y="219"/>
                </a:cubicBezTo>
                <a:cubicBezTo>
                  <a:pt x="141" y="218"/>
                  <a:pt x="141" y="218"/>
                  <a:pt x="142" y="218"/>
                </a:cubicBezTo>
                <a:cubicBezTo>
                  <a:pt x="142" y="218"/>
                  <a:pt x="142" y="218"/>
                  <a:pt x="143" y="219"/>
                </a:cubicBezTo>
                <a:cubicBezTo>
                  <a:pt x="143" y="220"/>
                  <a:pt x="143" y="221"/>
                  <a:pt x="144" y="221"/>
                </a:cubicBezTo>
                <a:cubicBezTo>
                  <a:pt x="144" y="221"/>
                  <a:pt x="144" y="221"/>
                  <a:pt x="144" y="221"/>
                </a:cubicBezTo>
                <a:cubicBezTo>
                  <a:pt x="144" y="221"/>
                  <a:pt x="144" y="221"/>
                  <a:pt x="144" y="221"/>
                </a:cubicBezTo>
                <a:cubicBezTo>
                  <a:pt x="144" y="220"/>
                  <a:pt x="144" y="220"/>
                  <a:pt x="143" y="220"/>
                </a:cubicBezTo>
                <a:cubicBezTo>
                  <a:pt x="143" y="219"/>
                  <a:pt x="143" y="219"/>
                  <a:pt x="143" y="218"/>
                </a:cubicBezTo>
                <a:cubicBezTo>
                  <a:pt x="144" y="218"/>
                  <a:pt x="144" y="217"/>
                  <a:pt x="145" y="217"/>
                </a:cubicBezTo>
                <a:cubicBezTo>
                  <a:pt x="145" y="217"/>
                  <a:pt x="146" y="218"/>
                  <a:pt x="146" y="218"/>
                </a:cubicBezTo>
                <a:cubicBezTo>
                  <a:pt x="146" y="218"/>
                  <a:pt x="147" y="219"/>
                  <a:pt x="146" y="219"/>
                </a:cubicBezTo>
                <a:cubicBezTo>
                  <a:pt x="146" y="219"/>
                  <a:pt x="146" y="220"/>
                  <a:pt x="147" y="220"/>
                </a:cubicBezTo>
                <a:cubicBezTo>
                  <a:pt x="147" y="220"/>
                  <a:pt x="148" y="220"/>
                  <a:pt x="149" y="220"/>
                </a:cubicBezTo>
                <a:cubicBezTo>
                  <a:pt x="149" y="219"/>
                  <a:pt x="150" y="219"/>
                  <a:pt x="150" y="220"/>
                </a:cubicBezTo>
                <a:cubicBezTo>
                  <a:pt x="150" y="220"/>
                  <a:pt x="151" y="220"/>
                  <a:pt x="151" y="220"/>
                </a:cubicBezTo>
                <a:cubicBezTo>
                  <a:pt x="151" y="220"/>
                  <a:pt x="150" y="219"/>
                  <a:pt x="150" y="219"/>
                </a:cubicBezTo>
                <a:cubicBezTo>
                  <a:pt x="150" y="218"/>
                  <a:pt x="149" y="218"/>
                  <a:pt x="149" y="217"/>
                </a:cubicBezTo>
                <a:cubicBezTo>
                  <a:pt x="149" y="216"/>
                  <a:pt x="148" y="216"/>
                  <a:pt x="147" y="216"/>
                </a:cubicBezTo>
                <a:cubicBezTo>
                  <a:pt x="147" y="215"/>
                  <a:pt x="146" y="215"/>
                  <a:pt x="147" y="214"/>
                </a:cubicBezTo>
                <a:cubicBezTo>
                  <a:pt x="147" y="214"/>
                  <a:pt x="147" y="214"/>
                  <a:pt x="147" y="214"/>
                </a:cubicBezTo>
                <a:cubicBezTo>
                  <a:pt x="147" y="214"/>
                  <a:pt x="146" y="214"/>
                  <a:pt x="146" y="214"/>
                </a:cubicBezTo>
                <a:cubicBezTo>
                  <a:pt x="146" y="215"/>
                  <a:pt x="145" y="215"/>
                  <a:pt x="144" y="214"/>
                </a:cubicBezTo>
                <a:cubicBezTo>
                  <a:pt x="144" y="214"/>
                  <a:pt x="144" y="214"/>
                  <a:pt x="143" y="214"/>
                </a:cubicBezTo>
                <a:cubicBezTo>
                  <a:pt x="141" y="215"/>
                  <a:pt x="139" y="215"/>
                  <a:pt x="136" y="216"/>
                </a:cubicBezTo>
                <a:cubicBezTo>
                  <a:pt x="134" y="217"/>
                  <a:pt x="131" y="217"/>
                  <a:pt x="129" y="217"/>
                </a:cubicBezTo>
                <a:cubicBezTo>
                  <a:pt x="126" y="218"/>
                  <a:pt x="123" y="218"/>
                  <a:pt x="121" y="219"/>
                </a:cubicBezTo>
                <a:cubicBezTo>
                  <a:pt x="119" y="219"/>
                  <a:pt x="116" y="219"/>
                  <a:pt x="114" y="219"/>
                </a:cubicBezTo>
                <a:cubicBezTo>
                  <a:pt x="113" y="219"/>
                  <a:pt x="111" y="219"/>
                  <a:pt x="110" y="219"/>
                </a:cubicBezTo>
                <a:cubicBezTo>
                  <a:pt x="109" y="219"/>
                  <a:pt x="107" y="219"/>
                  <a:pt x="106" y="219"/>
                </a:cubicBezTo>
                <a:cubicBezTo>
                  <a:pt x="105" y="219"/>
                  <a:pt x="104" y="220"/>
                  <a:pt x="104" y="220"/>
                </a:cubicBezTo>
                <a:cubicBezTo>
                  <a:pt x="106" y="220"/>
                  <a:pt x="108" y="221"/>
                  <a:pt x="109" y="221"/>
                </a:cubicBezTo>
                <a:cubicBezTo>
                  <a:pt x="115" y="222"/>
                  <a:pt x="120" y="224"/>
                  <a:pt x="126" y="226"/>
                </a:cubicBezTo>
                <a:cubicBezTo>
                  <a:pt x="126" y="226"/>
                  <a:pt x="126" y="226"/>
                  <a:pt x="126" y="226"/>
                </a:cubicBezTo>
                <a:cubicBezTo>
                  <a:pt x="126" y="226"/>
                  <a:pt x="126" y="226"/>
                  <a:pt x="126" y="226"/>
                </a:cubicBezTo>
                <a:cubicBezTo>
                  <a:pt x="126" y="226"/>
                  <a:pt x="126" y="226"/>
                  <a:pt x="126" y="226"/>
                </a:cubicBezTo>
                <a:cubicBezTo>
                  <a:pt x="126" y="226"/>
                  <a:pt x="126" y="225"/>
                  <a:pt x="125" y="225"/>
                </a:cubicBezTo>
                <a:cubicBezTo>
                  <a:pt x="125" y="225"/>
                  <a:pt x="125" y="224"/>
                  <a:pt x="125" y="224"/>
                </a:cubicBezTo>
                <a:cubicBezTo>
                  <a:pt x="125" y="223"/>
                  <a:pt x="125" y="223"/>
                  <a:pt x="125" y="222"/>
                </a:cubicBezTo>
                <a:cubicBezTo>
                  <a:pt x="124" y="222"/>
                  <a:pt x="124" y="222"/>
                  <a:pt x="124" y="221"/>
                </a:cubicBezTo>
                <a:cubicBezTo>
                  <a:pt x="123" y="221"/>
                  <a:pt x="123" y="221"/>
                  <a:pt x="123" y="221"/>
                </a:cubicBezTo>
                <a:cubicBezTo>
                  <a:pt x="123" y="222"/>
                  <a:pt x="122" y="221"/>
                  <a:pt x="122" y="221"/>
                </a:cubicBezTo>
                <a:cubicBezTo>
                  <a:pt x="121" y="221"/>
                  <a:pt x="122" y="220"/>
                  <a:pt x="122" y="219"/>
                </a:cubicBezTo>
                <a:cubicBezTo>
                  <a:pt x="123" y="219"/>
                  <a:pt x="123" y="219"/>
                  <a:pt x="123" y="219"/>
                </a:cubicBezTo>
                <a:cubicBezTo>
                  <a:pt x="124" y="220"/>
                  <a:pt x="125" y="221"/>
                  <a:pt x="126" y="222"/>
                </a:cubicBezTo>
                <a:cubicBezTo>
                  <a:pt x="126" y="222"/>
                  <a:pt x="127" y="222"/>
                  <a:pt x="127" y="222"/>
                </a:cubicBezTo>
                <a:cubicBezTo>
                  <a:pt x="128" y="223"/>
                  <a:pt x="129" y="223"/>
                  <a:pt x="129" y="224"/>
                </a:cubicBezTo>
                <a:cubicBezTo>
                  <a:pt x="130" y="224"/>
                  <a:pt x="130" y="224"/>
                  <a:pt x="131" y="224"/>
                </a:cubicBezTo>
                <a:cubicBezTo>
                  <a:pt x="130" y="223"/>
                  <a:pt x="130" y="223"/>
                  <a:pt x="129" y="222"/>
                </a:cubicBezTo>
                <a:cubicBezTo>
                  <a:pt x="129" y="222"/>
                  <a:pt x="129" y="222"/>
                  <a:pt x="129" y="221"/>
                </a:cubicBezTo>
                <a:cubicBezTo>
                  <a:pt x="129" y="221"/>
                  <a:pt x="129" y="221"/>
                  <a:pt x="130" y="221"/>
                </a:cubicBezTo>
                <a:cubicBezTo>
                  <a:pt x="130" y="221"/>
                  <a:pt x="130" y="221"/>
                  <a:pt x="130" y="221"/>
                </a:cubicBezTo>
                <a:cubicBezTo>
                  <a:pt x="131" y="222"/>
                  <a:pt x="131" y="223"/>
                  <a:pt x="131" y="223"/>
                </a:cubicBezTo>
                <a:cubicBezTo>
                  <a:pt x="131" y="224"/>
                  <a:pt x="132" y="224"/>
                  <a:pt x="132" y="224"/>
                </a:cubicBezTo>
                <a:cubicBezTo>
                  <a:pt x="132" y="225"/>
                  <a:pt x="132" y="225"/>
                  <a:pt x="133" y="225"/>
                </a:cubicBezTo>
                <a:cubicBezTo>
                  <a:pt x="134" y="225"/>
                  <a:pt x="136" y="225"/>
                  <a:pt x="138" y="225"/>
                </a:cubicBezTo>
                <a:cubicBezTo>
                  <a:pt x="138" y="226"/>
                  <a:pt x="138" y="225"/>
                  <a:pt x="138" y="225"/>
                </a:cubicBezTo>
                <a:cubicBezTo>
                  <a:pt x="138" y="225"/>
                  <a:pt x="138" y="225"/>
                  <a:pt x="137" y="225"/>
                </a:cubicBezTo>
                <a:cubicBezTo>
                  <a:pt x="137" y="225"/>
                  <a:pt x="137" y="225"/>
                  <a:pt x="137" y="225"/>
                </a:cubicBezTo>
                <a:cubicBezTo>
                  <a:pt x="136" y="225"/>
                  <a:pt x="135" y="225"/>
                  <a:pt x="135" y="223"/>
                </a:cubicBezTo>
                <a:cubicBezTo>
                  <a:pt x="135" y="223"/>
                  <a:pt x="135" y="223"/>
                  <a:pt x="135" y="223"/>
                </a:cubicBezTo>
                <a:cubicBezTo>
                  <a:pt x="135" y="222"/>
                  <a:pt x="135" y="222"/>
                  <a:pt x="135" y="221"/>
                </a:cubicBezTo>
                <a:cubicBezTo>
                  <a:pt x="136" y="221"/>
                  <a:pt x="136" y="221"/>
                  <a:pt x="137" y="222"/>
                </a:cubicBezTo>
                <a:cubicBezTo>
                  <a:pt x="137" y="222"/>
                  <a:pt x="137" y="222"/>
                  <a:pt x="138" y="222"/>
                </a:cubicBezTo>
                <a:cubicBezTo>
                  <a:pt x="138" y="221"/>
                  <a:pt x="138" y="221"/>
                  <a:pt x="137" y="221"/>
                </a:cubicBezTo>
                <a:cubicBezTo>
                  <a:pt x="137" y="221"/>
                  <a:pt x="137" y="221"/>
                  <a:pt x="137" y="221"/>
                </a:cubicBezTo>
                <a:close/>
                <a:moveTo>
                  <a:pt x="117" y="29"/>
                </a:moveTo>
                <a:cubicBezTo>
                  <a:pt x="115" y="25"/>
                  <a:pt x="114" y="21"/>
                  <a:pt x="112" y="17"/>
                </a:cubicBezTo>
                <a:cubicBezTo>
                  <a:pt x="111" y="17"/>
                  <a:pt x="111" y="17"/>
                  <a:pt x="110" y="18"/>
                </a:cubicBezTo>
                <a:cubicBezTo>
                  <a:pt x="113" y="21"/>
                  <a:pt x="115" y="25"/>
                  <a:pt x="117" y="29"/>
                </a:cubicBezTo>
                <a:close/>
                <a:moveTo>
                  <a:pt x="130" y="68"/>
                </a:moveTo>
                <a:cubicBezTo>
                  <a:pt x="130" y="68"/>
                  <a:pt x="130" y="68"/>
                  <a:pt x="130" y="68"/>
                </a:cubicBezTo>
                <a:cubicBezTo>
                  <a:pt x="130" y="67"/>
                  <a:pt x="130" y="67"/>
                  <a:pt x="130" y="66"/>
                </a:cubicBezTo>
                <a:cubicBezTo>
                  <a:pt x="130" y="64"/>
                  <a:pt x="129" y="62"/>
                  <a:pt x="128" y="60"/>
                </a:cubicBezTo>
                <a:cubicBezTo>
                  <a:pt x="128" y="60"/>
                  <a:pt x="128" y="60"/>
                  <a:pt x="128" y="60"/>
                </a:cubicBezTo>
                <a:cubicBezTo>
                  <a:pt x="128" y="60"/>
                  <a:pt x="128" y="60"/>
                  <a:pt x="128" y="60"/>
                </a:cubicBezTo>
                <a:cubicBezTo>
                  <a:pt x="128" y="60"/>
                  <a:pt x="128" y="60"/>
                  <a:pt x="128" y="61"/>
                </a:cubicBezTo>
                <a:cubicBezTo>
                  <a:pt x="128" y="62"/>
                  <a:pt x="128" y="62"/>
                  <a:pt x="128" y="63"/>
                </a:cubicBezTo>
                <a:cubicBezTo>
                  <a:pt x="128" y="63"/>
                  <a:pt x="129" y="64"/>
                  <a:pt x="129" y="65"/>
                </a:cubicBezTo>
                <a:cubicBezTo>
                  <a:pt x="129" y="66"/>
                  <a:pt x="129" y="67"/>
                  <a:pt x="130" y="68"/>
                </a:cubicBezTo>
                <a:close/>
                <a:moveTo>
                  <a:pt x="149" y="207"/>
                </a:moveTo>
                <a:cubicBezTo>
                  <a:pt x="149" y="207"/>
                  <a:pt x="149" y="207"/>
                  <a:pt x="149" y="207"/>
                </a:cubicBezTo>
                <a:cubicBezTo>
                  <a:pt x="149" y="207"/>
                  <a:pt x="150" y="207"/>
                  <a:pt x="150" y="206"/>
                </a:cubicBezTo>
                <a:cubicBezTo>
                  <a:pt x="149" y="206"/>
                  <a:pt x="149" y="205"/>
                  <a:pt x="150" y="205"/>
                </a:cubicBezTo>
                <a:cubicBezTo>
                  <a:pt x="150" y="205"/>
                  <a:pt x="150" y="204"/>
                  <a:pt x="149" y="204"/>
                </a:cubicBezTo>
                <a:cubicBezTo>
                  <a:pt x="149" y="204"/>
                  <a:pt x="148" y="203"/>
                  <a:pt x="147" y="202"/>
                </a:cubicBezTo>
                <a:cubicBezTo>
                  <a:pt x="147" y="203"/>
                  <a:pt x="147" y="204"/>
                  <a:pt x="147" y="204"/>
                </a:cubicBezTo>
                <a:cubicBezTo>
                  <a:pt x="147" y="205"/>
                  <a:pt x="147" y="205"/>
                  <a:pt x="147" y="205"/>
                </a:cubicBezTo>
                <a:cubicBezTo>
                  <a:pt x="148" y="206"/>
                  <a:pt x="149" y="206"/>
                  <a:pt x="149" y="207"/>
                </a:cubicBezTo>
                <a:close/>
                <a:moveTo>
                  <a:pt x="126" y="90"/>
                </a:moveTo>
                <a:cubicBezTo>
                  <a:pt x="126" y="90"/>
                  <a:pt x="126" y="90"/>
                  <a:pt x="126" y="89"/>
                </a:cubicBezTo>
                <a:cubicBezTo>
                  <a:pt x="127" y="88"/>
                  <a:pt x="127" y="87"/>
                  <a:pt x="127" y="87"/>
                </a:cubicBezTo>
                <a:cubicBezTo>
                  <a:pt x="127" y="86"/>
                  <a:pt x="127" y="85"/>
                  <a:pt x="127" y="84"/>
                </a:cubicBezTo>
                <a:cubicBezTo>
                  <a:pt x="126" y="85"/>
                  <a:pt x="126" y="85"/>
                  <a:pt x="126" y="86"/>
                </a:cubicBezTo>
                <a:cubicBezTo>
                  <a:pt x="125" y="88"/>
                  <a:pt x="125" y="89"/>
                  <a:pt x="126" y="90"/>
                </a:cubicBezTo>
                <a:close/>
                <a:moveTo>
                  <a:pt x="150" y="222"/>
                </a:moveTo>
                <a:cubicBezTo>
                  <a:pt x="150" y="222"/>
                  <a:pt x="150" y="222"/>
                  <a:pt x="150" y="222"/>
                </a:cubicBezTo>
                <a:cubicBezTo>
                  <a:pt x="149" y="222"/>
                  <a:pt x="149" y="223"/>
                  <a:pt x="148" y="223"/>
                </a:cubicBezTo>
                <a:cubicBezTo>
                  <a:pt x="147" y="224"/>
                  <a:pt x="147" y="225"/>
                  <a:pt x="147" y="226"/>
                </a:cubicBezTo>
                <a:cubicBezTo>
                  <a:pt x="148" y="226"/>
                  <a:pt x="149" y="225"/>
                  <a:pt x="149" y="225"/>
                </a:cubicBezTo>
                <a:cubicBezTo>
                  <a:pt x="150" y="225"/>
                  <a:pt x="150" y="225"/>
                  <a:pt x="150" y="225"/>
                </a:cubicBezTo>
                <a:cubicBezTo>
                  <a:pt x="150" y="224"/>
                  <a:pt x="150" y="223"/>
                  <a:pt x="150" y="222"/>
                </a:cubicBezTo>
                <a:close/>
                <a:moveTo>
                  <a:pt x="137" y="232"/>
                </a:moveTo>
                <a:cubicBezTo>
                  <a:pt x="137" y="232"/>
                  <a:pt x="138" y="232"/>
                  <a:pt x="138" y="233"/>
                </a:cubicBezTo>
                <a:cubicBezTo>
                  <a:pt x="138" y="233"/>
                  <a:pt x="138" y="233"/>
                  <a:pt x="139" y="233"/>
                </a:cubicBezTo>
                <a:cubicBezTo>
                  <a:pt x="140" y="233"/>
                  <a:pt x="142" y="233"/>
                  <a:pt x="144" y="233"/>
                </a:cubicBezTo>
                <a:cubicBezTo>
                  <a:pt x="145" y="233"/>
                  <a:pt x="146" y="233"/>
                  <a:pt x="147" y="232"/>
                </a:cubicBezTo>
                <a:cubicBezTo>
                  <a:pt x="146" y="232"/>
                  <a:pt x="146" y="232"/>
                  <a:pt x="145" y="232"/>
                </a:cubicBezTo>
                <a:cubicBezTo>
                  <a:pt x="145" y="232"/>
                  <a:pt x="145" y="232"/>
                  <a:pt x="144" y="232"/>
                </a:cubicBezTo>
                <a:cubicBezTo>
                  <a:pt x="144" y="233"/>
                  <a:pt x="144" y="233"/>
                  <a:pt x="143" y="232"/>
                </a:cubicBezTo>
                <a:cubicBezTo>
                  <a:pt x="143" y="232"/>
                  <a:pt x="142" y="232"/>
                  <a:pt x="142" y="232"/>
                </a:cubicBezTo>
                <a:cubicBezTo>
                  <a:pt x="142" y="233"/>
                  <a:pt x="141" y="233"/>
                  <a:pt x="141" y="232"/>
                </a:cubicBezTo>
                <a:cubicBezTo>
                  <a:pt x="140" y="232"/>
                  <a:pt x="140" y="232"/>
                  <a:pt x="140" y="232"/>
                </a:cubicBezTo>
                <a:cubicBezTo>
                  <a:pt x="139" y="232"/>
                  <a:pt x="139" y="232"/>
                  <a:pt x="138" y="232"/>
                </a:cubicBezTo>
                <a:cubicBezTo>
                  <a:pt x="138" y="232"/>
                  <a:pt x="137" y="232"/>
                  <a:pt x="137" y="232"/>
                </a:cubicBezTo>
                <a:close/>
                <a:moveTo>
                  <a:pt x="143" y="223"/>
                </a:moveTo>
                <a:cubicBezTo>
                  <a:pt x="142" y="224"/>
                  <a:pt x="141" y="224"/>
                  <a:pt x="139" y="224"/>
                </a:cubicBezTo>
                <a:cubicBezTo>
                  <a:pt x="139" y="225"/>
                  <a:pt x="139" y="225"/>
                  <a:pt x="140" y="225"/>
                </a:cubicBezTo>
                <a:cubicBezTo>
                  <a:pt x="141" y="225"/>
                  <a:pt x="142" y="225"/>
                  <a:pt x="143" y="224"/>
                </a:cubicBezTo>
                <a:cubicBezTo>
                  <a:pt x="143" y="224"/>
                  <a:pt x="143" y="224"/>
                  <a:pt x="143" y="223"/>
                </a:cubicBezTo>
                <a:close/>
                <a:moveTo>
                  <a:pt x="50" y="269"/>
                </a:moveTo>
                <a:cubicBezTo>
                  <a:pt x="53" y="271"/>
                  <a:pt x="57" y="271"/>
                  <a:pt x="60" y="272"/>
                </a:cubicBezTo>
                <a:cubicBezTo>
                  <a:pt x="57" y="271"/>
                  <a:pt x="53" y="270"/>
                  <a:pt x="50" y="269"/>
                </a:cubicBezTo>
                <a:close/>
                <a:moveTo>
                  <a:pt x="138" y="230"/>
                </a:moveTo>
                <a:cubicBezTo>
                  <a:pt x="138" y="230"/>
                  <a:pt x="138" y="229"/>
                  <a:pt x="138" y="229"/>
                </a:cubicBezTo>
                <a:cubicBezTo>
                  <a:pt x="136" y="229"/>
                  <a:pt x="135" y="229"/>
                  <a:pt x="133" y="229"/>
                </a:cubicBezTo>
                <a:cubicBezTo>
                  <a:pt x="133" y="229"/>
                  <a:pt x="133" y="229"/>
                  <a:pt x="133" y="229"/>
                </a:cubicBezTo>
                <a:cubicBezTo>
                  <a:pt x="134" y="230"/>
                  <a:pt x="136" y="230"/>
                  <a:pt x="138" y="230"/>
                </a:cubicBezTo>
                <a:close/>
                <a:moveTo>
                  <a:pt x="144" y="228"/>
                </a:moveTo>
                <a:cubicBezTo>
                  <a:pt x="143" y="229"/>
                  <a:pt x="142" y="229"/>
                  <a:pt x="141" y="229"/>
                </a:cubicBezTo>
                <a:cubicBezTo>
                  <a:pt x="141" y="229"/>
                  <a:pt x="142" y="230"/>
                  <a:pt x="142" y="230"/>
                </a:cubicBezTo>
                <a:cubicBezTo>
                  <a:pt x="142" y="231"/>
                  <a:pt x="143" y="231"/>
                  <a:pt x="143" y="230"/>
                </a:cubicBezTo>
                <a:cubicBezTo>
                  <a:pt x="143" y="230"/>
                  <a:pt x="144" y="229"/>
                  <a:pt x="144" y="228"/>
                </a:cubicBezTo>
                <a:close/>
                <a:moveTo>
                  <a:pt x="128" y="226"/>
                </a:moveTo>
                <a:cubicBezTo>
                  <a:pt x="128" y="226"/>
                  <a:pt x="128" y="226"/>
                  <a:pt x="128" y="226"/>
                </a:cubicBezTo>
                <a:cubicBezTo>
                  <a:pt x="129" y="227"/>
                  <a:pt x="130" y="227"/>
                  <a:pt x="131" y="227"/>
                </a:cubicBezTo>
                <a:cubicBezTo>
                  <a:pt x="131" y="227"/>
                  <a:pt x="131" y="227"/>
                  <a:pt x="132" y="227"/>
                </a:cubicBezTo>
                <a:cubicBezTo>
                  <a:pt x="132" y="227"/>
                  <a:pt x="132" y="227"/>
                  <a:pt x="132" y="226"/>
                </a:cubicBezTo>
                <a:cubicBezTo>
                  <a:pt x="130" y="226"/>
                  <a:pt x="129" y="226"/>
                  <a:pt x="128" y="226"/>
                </a:cubicBezTo>
                <a:close/>
                <a:moveTo>
                  <a:pt x="133" y="227"/>
                </a:moveTo>
                <a:cubicBezTo>
                  <a:pt x="133" y="227"/>
                  <a:pt x="133" y="227"/>
                  <a:pt x="133" y="227"/>
                </a:cubicBezTo>
                <a:cubicBezTo>
                  <a:pt x="135" y="227"/>
                  <a:pt x="137" y="227"/>
                  <a:pt x="138" y="227"/>
                </a:cubicBezTo>
                <a:cubicBezTo>
                  <a:pt x="138" y="227"/>
                  <a:pt x="139" y="227"/>
                  <a:pt x="139" y="227"/>
                </a:cubicBezTo>
                <a:cubicBezTo>
                  <a:pt x="138" y="227"/>
                  <a:pt x="137" y="227"/>
                  <a:pt x="136" y="227"/>
                </a:cubicBezTo>
                <a:cubicBezTo>
                  <a:pt x="135" y="227"/>
                  <a:pt x="134" y="227"/>
                  <a:pt x="133" y="227"/>
                </a:cubicBezTo>
                <a:close/>
                <a:moveTo>
                  <a:pt x="129" y="212"/>
                </a:moveTo>
                <a:cubicBezTo>
                  <a:pt x="129" y="212"/>
                  <a:pt x="129" y="212"/>
                  <a:pt x="129" y="212"/>
                </a:cubicBezTo>
                <a:cubicBezTo>
                  <a:pt x="128" y="213"/>
                  <a:pt x="127" y="214"/>
                  <a:pt x="127" y="215"/>
                </a:cubicBezTo>
                <a:cubicBezTo>
                  <a:pt x="127" y="215"/>
                  <a:pt x="127" y="215"/>
                  <a:pt x="127" y="215"/>
                </a:cubicBezTo>
                <a:cubicBezTo>
                  <a:pt x="127" y="215"/>
                  <a:pt x="128" y="214"/>
                  <a:pt x="129" y="214"/>
                </a:cubicBezTo>
                <a:cubicBezTo>
                  <a:pt x="129" y="214"/>
                  <a:pt x="129" y="213"/>
                  <a:pt x="129" y="212"/>
                </a:cubicBezTo>
                <a:close/>
                <a:moveTo>
                  <a:pt x="123" y="213"/>
                </a:moveTo>
                <a:cubicBezTo>
                  <a:pt x="123" y="214"/>
                  <a:pt x="122" y="214"/>
                  <a:pt x="122" y="215"/>
                </a:cubicBezTo>
                <a:cubicBezTo>
                  <a:pt x="121" y="215"/>
                  <a:pt x="121" y="215"/>
                  <a:pt x="120" y="216"/>
                </a:cubicBezTo>
                <a:cubicBezTo>
                  <a:pt x="120" y="216"/>
                  <a:pt x="120" y="216"/>
                  <a:pt x="120" y="216"/>
                </a:cubicBezTo>
                <a:cubicBezTo>
                  <a:pt x="121" y="216"/>
                  <a:pt x="122" y="216"/>
                  <a:pt x="123" y="215"/>
                </a:cubicBezTo>
                <a:cubicBezTo>
                  <a:pt x="123" y="215"/>
                  <a:pt x="123" y="214"/>
                  <a:pt x="123" y="213"/>
                </a:cubicBezTo>
                <a:close/>
                <a:moveTo>
                  <a:pt x="144" y="208"/>
                </a:moveTo>
                <a:cubicBezTo>
                  <a:pt x="144" y="208"/>
                  <a:pt x="144" y="207"/>
                  <a:pt x="144" y="207"/>
                </a:cubicBezTo>
                <a:cubicBezTo>
                  <a:pt x="145" y="206"/>
                  <a:pt x="145" y="206"/>
                  <a:pt x="144" y="205"/>
                </a:cubicBezTo>
                <a:cubicBezTo>
                  <a:pt x="144" y="206"/>
                  <a:pt x="144" y="207"/>
                  <a:pt x="143" y="207"/>
                </a:cubicBezTo>
                <a:cubicBezTo>
                  <a:pt x="143" y="208"/>
                  <a:pt x="143" y="208"/>
                  <a:pt x="144" y="208"/>
                </a:cubicBezTo>
                <a:close/>
                <a:moveTo>
                  <a:pt x="141" y="208"/>
                </a:moveTo>
                <a:cubicBezTo>
                  <a:pt x="141" y="207"/>
                  <a:pt x="140" y="207"/>
                  <a:pt x="140" y="206"/>
                </a:cubicBezTo>
                <a:cubicBezTo>
                  <a:pt x="139" y="207"/>
                  <a:pt x="140" y="208"/>
                  <a:pt x="140" y="209"/>
                </a:cubicBezTo>
                <a:cubicBezTo>
                  <a:pt x="141" y="209"/>
                  <a:pt x="141" y="208"/>
                  <a:pt x="141" y="208"/>
                </a:cubicBezTo>
                <a:close/>
                <a:moveTo>
                  <a:pt x="140" y="227"/>
                </a:moveTo>
                <a:cubicBezTo>
                  <a:pt x="141" y="227"/>
                  <a:pt x="143" y="227"/>
                  <a:pt x="144" y="227"/>
                </a:cubicBezTo>
                <a:cubicBezTo>
                  <a:pt x="144" y="226"/>
                  <a:pt x="144" y="226"/>
                  <a:pt x="144" y="226"/>
                </a:cubicBezTo>
                <a:cubicBezTo>
                  <a:pt x="143" y="226"/>
                  <a:pt x="141" y="227"/>
                  <a:pt x="140" y="227"/>
                </a:cubicBezTo>
                <a:close/>
                <a:moveTo>
                  <a:pt x="152" y="218"/>
                </a:moveTo>
                <a:cubicBezTo>
                  <a:pt x="152" y="216"/>
                  <a:pt x="151" y="215"/>
                  <a:pt x="150" y="214"/>
                </a:cubicBezTo>
                <a:cubicBezTo>
                  <a:pt x="150" y="215"/>
                  <a:pt x="150" y="215"/>
                  <a:pt x="150" y="215"/>
                </a:cubicBezTo>
                <a:cubicBezTo>
                  <a:pt x="151" y="216"/>
                  <a:pt x="151" y="217"/>
                  <a:pt x="152" y="218"/>
                </a:cubicBezTo>
                <a:close/>
                <a:moveTo>
                  <a:pt x="137" y="212"/>
                </a:moveTo>
                <a:cubicBezTo>
                  <a:pt x="138" y="211"/>
                  <a:pt x="139" y="211"/>
                  <a:pt x="139" y="210"/>
                </a:cubicBezTo>
                <a:cubicBezTo>
                  <a:pt x="139" y="210"/>
                  <a:pt x="138" y="210"/>
                  <a:pt x="138" y="210"/>
                </a:cubicBezTo>
                <a:cubicBezTo>
                  <a:pt x="138" y="210"/>
                  <a:pt x="137" y="211"/>
                  <a:pt x="137" y="212"/>
                </a:cubicBezTo>
                <a:close/>
                <a:moveTo>
                  <a:pt x="116" y="216"/>
                </a:moveTo>
                <a:cubicBezTo>
                  <a:pt x="116" y="216"/>
                  <a:pt x="116" y="215"/>
                  <a:pt x="117" y="215"/>
                </a:cubicBezTo>
                <a:cubicBezTo>
                  <a:pt x="116" y="215"/>
                  <a:pt x="114" y="216"/>
                  <a:pt x="114" y="216"/>
                </a:cubicBezTo>
                <a:cubicBezTo>
                  <a:pt x="115" y="216"/>
                  <a:pt x="115" y="216"/>
                  <a:pt x="116" y="216"/>
                </a:cubicBezTo>
                <a:close/>
                <a:moveTo>
                  <a:pt x="145" y="209"/>
                </a:moveTo>
                <a:cubicBezTo>
                  <a:pt x="145" y="210"/>
                  <a:pt x="146" y="210"/>
                  <a:pt x="146" y="210"/>
                </a:cubicBezTo>
                <a:cubicBezTo>
                  <a:pt x="146" y="210"/>
                  <a:pt x="146" y="210"/>
                  <a:pt x="146" y="210"/>
                </a:cubicBezTo>
                <a:cubicBezTo>
                  <a:pt x="146" y="210"/>
                  <a:pt x="146" y="209"/>
                  <a:pt x="145" y="208"/>
                </a:cubicBezTo>
                <a:cubicBezTo>
                  <a:pt x="145" y="209"/>
                  <a:pt x="145" y="209"/>
                  <a:pt x="145" y="209"/>
                </a:cubicBezTo>
                <a:close/>
                <a:moveTo>
                  <a:pt x="113" y="211"/>
                </a:moveTo>
                <a:cubicBezTo>
                  <a:pt x="113" y="211"/>
                  <a:pt x="110" y="212"/>
                  <a:pt x="110" y="212"/>
                </a:cubicBezTo>
                <a:cubicBezTo>
                  <a:pt x="111" y="212"/>
                  <a:pt x="112" y="211"/>
                  <a:pt x="113" y="211"/>
                </a:cubicBezTo>
                <a:close/>
                <a:moveTo>
                  <a:pt x="140" y="229"/>
                </a:moveTo>
                <a:cubicBezTo>
                  <a:pt x="140" y="229"/>
                  <a:pt x="139" y="230"/>
                  <a:pt x="139" y="230"/>
                </a:cubicBezTo>
                <a:cubicBezTo>
                  <a:pt x="140" y="230"/>
                  <a:pt x="140" y="230"/>
                  <a:pt x="140" y="230"/>
                </a:cubicBezTo>
                <a:cubicBezTo>
                  <a:pt x="140" y="230"/>
                  <a:pt x="140" y="229"/>
                  <a:pt x="140" y="229"/>
                </a:cubicBezTo>
                <a:close/>
                <a:moveTo>
                  <a:pt x="143" y="211"/>
                </a:moveTo>
                <a:cubicBezTo>
                  <a:pt x="144" y="211"/>
                  <a:pt x="144" y="211"/>
                  <a:pt x="145" y="211"/>
                </a:cubicBezTo>
                <a:cubicBezTo>
                  <a:pt x="144" y="211"/>
                  <a:pt x="144" y="211"/>
                  <a:pt x="144" y="210"/>
                </a:cubicBezTo>
                <a:cubicBezTo>
                  <a:pt x="143" y="211"/>
                  <a:pt x="143" y="211"/>
                  <a:pt x="143" y="211"/>
                </a:cubicBezTo>
                <a:close/>
                <a:moveTo>
                  <a:pt x="145" y="223"/>
                </a:moveTo>
                <a:cubicBezTo>
                  <a:pt x="145" y="223"/>
                  <a:pt x="144" y="223"/>
                  <a:pt x="144" y="223"/>
                </a:cubicBezTo>
                <a:cubicBezTo>
                  <a:pt x="144" y="223"/>
                  <a:pt x="144" y="223"/>
                  <a:pt x="144" y="224"/>
                </a:cubicBezTo>
                <a:cubicBezTo>
                  <a:pt x="145" y="223"/>
                  <a:pt x="145" y="223"/>
                  <a:pt x="145" y="223"/>
                </a:cubicBezTo>
                <a:close/>
                <a:moveTo>
                  <a:pt x="127" y="81"/>
                </a:moveTo>
                <a:cubicBezTo>
                  <a:pt x="128" y="80"/>
                  <a:pt x="129" y="80"/>
                  <a:pt x="128" y="79"/>
                </a:cubicBezTo>
                <a:cubicBezTo>
                  <a:pt x="128" y="80"/>
                  <a:pt x="128" y="80"/>
                  <a:pt x="127" y="81"/>
                </a:cubicBezTo>
                <a:close/>
                <a:moveTo>
                  <a:pt x="145" y="227"/>
                </a:moveTo>
                <a:cubicBezTo>
                  <a:pt x="145" y="226"/>
                  <a:pt x="145" y="226"/>
                  <a:pt x="145" y="225"/>
                </a:cubicBezTo>
                <a:cubicBezTo>
                  <a:pt x="145" y="225"/>
                  <a:pt x="145" y="226"/>
                  <a:pt x="145" y="227"/>
                </a:cubicBezTo>
                <a:close/>
                <a:moveTo>
                  <a:pt x="148" y="228"/>
                </a:moveTo>
                <a:cubicBezTo>
                  <a:pt x="148" y="228"/>
                  <a:pt x="148" y="228"/>
                  <a:pt x="148" y="228"/>
                </a:cubicBezTo>
                <a:cubicBezTo>
                  <a:pt x="148" y="228"/>
                  <a:pt x="148" y="228"/>
                  <a:pt x="148" y="227"/>
                </a:cubicBezTo>
                <a:cubicBezTo>
                  <a:pt x="148" y="227"/>
                  <a:pt x="148" y="227"/>
                  <a:pt x="148" y="227"/>
                </a:cubicBezTo>
                <a:cubicBezTo>
                  <a:pt x="148" y="227"/>
                  <a:pt x="148" y="227"/>
                  <a:pt x="148" y="227"/>
                </a:cubicBezTo>
                <a:cubicBezTo>
                  <a:pt x="148" y="228"/>
                  <a:pt x="148" y="228"/>
                  <a:pt x="148" y="228"/>
                </a:cubicBezTo>
                <a:close/>
                <a:moveTo>
                  <a:pt x="142" y="235"/>
                </a:moveTo>
                <a:cubicBezTo>
                  <a:pt x="142" y="235"/>
                  <a:pt x="142" y="235"/>
                  <a:pt x="142" y="235"/>
                </a:cubicBezTo>
                <a:cubicBezTo>
                  <a:pt x="142" y="235"/>
                  <a:pt x="142" y="235"/>
                  <a:pt x="142" y="235"/>
                </a:cubicBezTo>
                <a:cubicBezTo>
                  <a:pt x="142" y="235"/>
                  <a:pt x="142" y="235"/>
                  <a:pt x="142" y="235"/>
                </a:cubicBezTo>
                <a:cubicBezTo>
                  <a:pt x="142" y="235"/>
                  <a:pt x="142" y="235"/>
                  <a:pt x="142" y="235"/>
                </a:cubicBezTo>
                <a:close/>
                <a:moveTo>
                  <a:pt x="144" y="265"/>
                </a:moveTo>
                <a:cubicBezTo>
                  <a:pt x="144" y="265"/>
                  <a:pt x="144" y="265"/>
                  <a:pt x="144" y="265"/>
                </a:cubicBezTo>
                <a:cubicBezTo>
                  <a:pt x="144" y="265"/>
                  <a:pt x="144" y="266"/>
                  <a:pt x="144" y="266"/>
                </a:cubicBezTo>
                <a:cubicBezTo>
                  <a:pt x="144" y="266"/>
                  <a:pt x="144" y="266"/>
                  <a:pt x="144" y="266"/>
                </a:cubicBezTo>
                <a:cubicBezTo>
                  <a:pt x="144" y="266"/>
                  <a:pt x="144" y="265"/>
                  <a:pt x="144" y="26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77" name="Freeform 195"/>
          <p:cNvSpPr/>
          <p:nvPr/>
        </p:nvSpPr>
        <p:spPr bwMode="auto">
          <a:xfrm>
            <a:off x="5350555" y="4833212"/>
            <a:ext cx="184248" cy="375638"/>
          </a:xfrm>
          <a:custGeom>
            <a:gdLst>
              <a:gd fmla="*/ 5 w 71" name="T0"/>
              <a:gd fmla="*/ 63 h 145" name="T1"/>
              <a:gd fmla="*/ 0 w 71" name="T2"/>
              <a:gd fmla="*/ 64 h 145" name="T3"/>
              <a:gd fmla="*/ 41 w 71" name="T4"/>
              <a:gd fmla="*/ 19 h 145" name="T5"/>
              <a:gd fmla="*/ 13 w 71" name="T6"/>
              <a:gd fmla="*/ 40 h 145" name="T7"/>
              <a:gd fmla="*/ 3 w 71" name="T8"/>
              <a:gd fmla="*/ 44 h 145" name="T9"/>
              <a:gd fmla="*/ 38 w 71" name="T10"/>
              <a:gd fmla="*/ 6 h 145" name="T11"/>
              <a:gd fmla="*/ 15 w 71" name="T12"/>
              <a:gd fmla="*/ 22 h 145" name="T13"/>
              <a:gd fmla="*/ 2 w 71" name="T14"/>
              <a:gd fmla="*/ 28 h 145" name="T15"/>
              <a:gd fmla="*/ 31 w 71" name="T16"/>
              <a:gd fmla="*/ 0 h 145" name="T17"/>
              <a:gd fmla="*/ 32 w 71" name="T18"/>
              <a:gd fmla="*/ 3 h 145" name="T19"/>
              <a:gd fmla="*/ 10 w 71" name="T20"/>
              <a:gd fmla="*/ 20 h 145" name="T21"/>
              <a:gd fmla="*/ 9 w 71" name="T22"/>
              <a:gd fmla="*/ 24 h 145" name="T23"/>
              <a:gd fmla="*/ 42 w 71" name="T24"/>
              <a:gd fmla="*/ 1 h 145" name="T25"/>
              <a:gd fmla="*/ 40 w 71" name="T26"/>
              <a:gd fmla="*/ 6 h 145" name="T27"/>
              <a:gd fmla="*/ 6 w 71" name="T28"/>
              <a:gd fmla="*/ 43 h 145" name="T29"/>
              <a:gd fmla="*/ 47 w 71" name="T30"/>
              <a:gd fmla="*/ 12 h 145" name="T31"/>
              <a:gd fmla="*/ 49 w 71" name="T32"/>
              <a:gd fmla="*/ 14 h 145" name="T33"/>
              <a:gd fmla="*/ 3 w 71" name="T34"/>
              <a:gd fmla="*/ 63 h 145" name="T35"/>
              <a:gd fmla="*/ 55 w 71" name="T36"/>
              <a:gd fmla="*/ 21 h 145" name="T37"/>
              <a:gd fmla="*/ 56 w 71" name="T38"/>
              <a:gd fmla="*/ 22 h 145" name="T39"/>
              <a:gd fmla="*/ 6 w 71" name="T40"/>
              <a:gd fmla="*/ 79 h 145" name="T41"/>
              <a:gd fmla="*/ 51 w 71" name="T42"/>
              <a:gd fmla="*/ 38 h 145" name="T43"/>
              <a:gd fmla="*/ 31 w 71" name="T44"/>
              <a:gd fmla="*/ 63 h 145" name="T45"/>
              <a:gd fmla="*/ 10 w 71" name="T46"/>
              <a:gd fmla="*/ 93 h 145" name="T47"/>
              <a:gd fmla="*/ 50 w 71" name="T48"/>
              <a:gd fmla="*/ 58 h 145" name="T49"/>
              <a:gd fmla="*/ 37 w 71" name="T50"/>
              <a:gd fmla="*/ 78 h 145" name="T51"/>
              <a:gd fmla="*/ 20 w 71" name="T52"/>
              <a:gd fmla="*/ 108 h 145" name="T53"/>
              <a:gd fmla="*/ 53 w 71" name="T54"/>
              <a:gd fmla="*/ 78 h 145" name="T55"/>
              <a:gd fmla="*/ 54 w 71" name="T56"/>
              <a:gd fmla="*/ 79 h 145" name="T57"/>
              <a:gd fmla="*/ 26 w 71" name="T58"/>
              <a:gd fmla="*/ 120 h 145" name="T59"/>
              <a:gd fmla="*/ 51 w 71" name="T60"/>
              <a:gd fmla="*/ 97 h 145" name="T61"/>
              <a:gd fmla="*/ 53 w 71" name="T62"/>
              <a:gd fmla="*/ 99 h 145" name="T63"/>
              <a:gd fmla="*/ 39 w 71" name="T64"/>
              <a:gd fmla="*/ 127 h 145" name="T65"/>
              <a:gd fmla="*/ 58 w 71" name="T66"/>
              <a:gd fmla="*/ 114 h 145" name="T67"/>
              <a:gd fmla="*/ 65 w 71" name="T68"/>
              <a:gd fmla="*/ 114 h 145" name="T69"/>
              <a:gd fmla="*/ 57 w 71" name="T70"/>
              <a:gd fmla="*/ 138 h 145" name="T71"/>
              <a:gd fmla="*/ 68 w 71" name="T72"/>
              <a:gd fmla="*/ 130 h 145" name="T73"/>
              <a:gd fmla="*/ 69 w 71" name="T74"/>
              <a:gd fmla="*/ 138 h 145" name="T75"/>
              <a:gd fmla="*/ 65 w 71" name="T76"/>
              <a:gd fmla="*/ 144 h 145" name="T77"/>
              <a:gd fmla="*/ 69 w 71" name="T78"/>
              <a:gd fmla="*/ 131 h 145" name="T79"/>
              <a:gd fmla="*/ 57 w 71" name="T80"/>
              <a:gd fmla="*/ 140 h 145" name="T81"/>
              <a:gd fmla="*/ 61 w 71" name="T82"/>
              <a:gd fmla="*/ 120 h 145" name="T83"/>
              <a:gd fmla="*/ 60 w 71" name="T84"/>
              <a:gd fmla="*/ 114 h 145" name="T85"/>
              <a:gd fmla="*/ 37 w 71" name="T86"/>
              <a:gd fmla="*/ 128 h 145" name="T87"/>
              <a:gd fmla="*/ 51 w 71" name="T88"/>
              <a:gd fmla="*/ 100 h 145" name="T89"/>
              <a:gd fmla="*/ 30 w 71" name="T90"/>
              <a:gd fmla="*/ 118 h 145" name="T91"/>
              <a:gd fmla="*/ 23 w 71" name="T92"/>
              <a:gd fmla="*/ 121 h 145" name="T93"/>
              <a:gd fmla="*/ 45 w 71" name="T94"/>
              <a:gd fmla="*/ 88 h 145" name="T95"/>
              <a:gd fmla="*/ 24 w 71" name="T96"/>
              <a:gd fmla="*/ 107 h 145" name="T97"/>
              <a:gd fmla="*/ 17 w 71" name="T98"/>
              <a:gd fmla="*/ 106 h 145" name="T99"/>
              <a:gd fmla="*/ 46 w 71" name="T100"/>
              <a:gd fmla="*/ 63 h 145" name="T101"/>
              <a:gd fmla="*/ 10 w 71" name="T102"/>
              <a:gd fmla="*/ 95 h 145" name="T103"/>
              <a:gd fmla="*/ 7 w 71" name="T104"/>
              <a:gd fmla="*/ 93 h 145" name="T105"/>
              <a:gd fmla="*/ 39 w 71" name="T106"/>
              <a:gd fmla="*/ 50 h 145" name="T107"/>
              <a:gd fmla="*/ 3 w 71" name="T108"/>
              <a:gd fmla="*/ 84 h 145" name="T109"/>
              <a:gd fmla="*/ 10 w 71" name="T110"/>
              <a:gd fmla="*/ 70 h 145" name="T111"/>
              <a:gd fmla="*/ 44 w 71" name="T112"/>
              <a:gd fmla="*/ 30 h 145"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45" w="71">
                <a:moveTo>
                  <a:pt x="44" y="30"/>
                </a:moveTo>
                <a:cubicBezTo>
                  <a:pt x="44" y="31"/>
                  <a:pt x="44" y="31"/>
                  <a:pt x="43" y="31"/>
                </a:cubicBezTo>
                <a:cubicBezTo>
                  <a:pt x="32" y="39"/>
                  <a:pt x="21" y="48"/>
                  <a:pt x="11" y="58"/>
                </a:cubicBezTo>
                <a:cubicBezTo>
                  <a:pt x="9" y="60"/>
                  <a:pt x="7" y="62"/>
                  <a:pt x="5" y="63"/>
                </a:cubicBezTo>
                <a:cubicBezTo>
                  <a:pt x="4" y="64"/>
                  <a:pt x="3" y="65"/>
                  <a:pt x="2" y="65"/>
                </a:cubicBezTo>
                <a:cubicBezTo>
                  <a:pt x="2" y="66"/>
                  <a:pt x="2" y="66"/>
                  <a:pt x="1" y="66"/>
                </a:cubicBezTo>
                <a:cubicBezTo>
                  <a:pt x="1" y="66"/>
                  <a:pt x="0" y="66"/>
                  <a:pt x="0" y="65"/>
                </a:cubicBezTo>
                <a:cubicBezTo>
                  <a:pt x="0" y="64"/>
                  <a:pt x="0" y="64"/>
                  <a:pt x="0" y="64"/>
                </a:cubicBezTo>
                <a:cubicBezTo>
                  <a:pt x="1" y="63"/>
                  <a:pt x="1" y="62"/>
                  <a:pt x="2" y="61"/>
                </a:cubicBezTo>
                <a:cubicBezTo>
                  <a:pt x="5" y="57"/>
                  <a:pt x="9" y="52"/>
                  <a:pt x="13" y="48"/>
                </a:cubicBezTo>
                <a:cubicBezTo>
                  <a:pt x="20" y="40"/>
                  <a:pt x="26" y="33"/>
                  <a:pt x="33" y="26"/>
                </a:cubicBezTo>
                <a:cubicBezTo>
                  <a:pt x="36" y="24"/>
                  <a:pt x="39" y="21"/>
                  <a:pt x="41" y="19"/>
                </a:cubicBezTo>
                <a:cubicBezTo>
                  <a:pt x="41" y="19"/>
                  <a:pt x="42" y="18"/>
                  <a:pt x="42" y="18"/>
                </a:cubicBezTo>
                <a:cubicBezTo>
                  <a:pt x="42" y="18"/>
                  <a:pt x="42" y="18"/>
                  <a:pt x="42" y="18"/>
                </a:cubicBezTo>
                <a:cubicBezTo>
                  <a:pt x="41" y="18"/>
                  <a:pt x="41" y="18"/>
                  <a:pt x="41" y="19"/>
                </a:cubicBezTo>
                <a:cubicBezTo>
                  <a:pt x="31" y="26"/>
                  <a:pt x="22" y="33"/>
                  <a:pt x="13" y="40"/>
                </a:cubicBezTo>
                <a:cubicBezTo>
                  <a:pt x="11" y="42"/>
                  <a:pt x="9" y="43"/>
                  <a:pt x="7" y="44"/>
                </a:cubicBezTo>
                <a:cubicBezTo>
                  <a:pt x="6" y="45"/>
                  <a:pt x="6" y="45"/>
                  <a:pt x="5" y="45"/>
                </a:cubicBezTo>
                <a:cubicBezTo>
                  <a:pt x="5" y="46"/>
                  <a:pt x="5" y="46"/>
                  <a:pt x="4" y="46"/>
                </a:cubicBezTo>
                <a:cubicBezTo>
                  <a:pt x="4" y="46"/>
                  <a:pt x="3" y="45"/>
                  <a:pt x="3" y="44"/>
                </a:cubicBezTo>
                <a:cubicBezTo>
                  <a:pt x="3" y="44"/>
                  <a:pt x="3" y="43"/>
                  <a:pt x="3" y="43"/>
                </a:cubicBezTo>
                <a:cubicBezTo>
                  <a:pt x="4" y="42"/>
                  <a:pt x="5" y="41"/>
                  <a:pt x="5" y="40"/>
                </a:cubicBezTo>
                <a:cubicBezTo>
                  <a:pt x="9" y="35"/>
                  <a:pt x="14" y="29"/>
                  <a:pt x="18" y="24"/>
                </a:cubicBezTo>
                <a:cubicBezTo>
                  <a:pt x="24" y="18"/>
                  <a:pt x="31" y="11"/>
                  <a:pt x="38" y="6"/>
                </a:cubicBezTo>
                <a:cubicBezTo>
                  <a:pt x="38" y="6"/>
                  <a:pt x="38" y="5"/>
                  <a:pt x="38" y="5"/>
                </a:cubicBezTo>
                <a:cubicBezTo>
                  <a:pt x="38" y="5"/>
                  <a:pt x="38" y="5"/>
                  <a:pt x="38" y="6"/>
                </a:cubicBezTo>
                <a:cubicBezTo>
                  <a:pt x="36" y="7"/>
                  <a:pt x="34" y="8"/>
                  <a:pt x="32" y="9"/>
                </a:cubicBezTo>
                <a:cubicBezTo>
                  <a:pt x="26" y="13"/>
                  <a:pt x="20" y="17"/>
                  <a:pt x="15" y="22"/>
                </a:cubicBezTo>
                <a:cubicBezTo>
                  <a:pt x="13" y="23"/>
                  <a:pt x="10" y="25"/>
                  <a:pt x="8" y="26"/>
                </a:cubicBezTo>
                <a:cubicBezTo>
                  <a:pt x="7" y="27"/>
                  <a:pt x="6" y="28"/>
                  <a:pt x="5" y="29"/>
                </a:cubicBezTo>
                <a:cubicBezTo>
                  <a:pt x="4" y="29"/>
                  <a:pt x="4" y="29"/>
                  <a:pt x="4" y="29"/>
                </a:cubicBezTo>
                <a:cubicBezTo>
                  <a:pt x="3" y="29"/>
                  <a:pt x="2" y="29"/>
                  <a:pt x="2" y="28"/>
                </a:cubicBezTo>
                <a:cubicBezTo>
                  <a:pt x="2" y="27"/>
                  <a:pt x="3" y="27"/>
                  <a:pt x="3" y="26"/>
                </a:cubicBezTo>
                <a:cubicBezTo>
                  <a:pt x="5" y="23"/>
                  <a:pt x="7" y="20"/>
                  <a:pt x="10" y="18"/>
                </a:cubicBezTo>
                <a:cubicBezTo>
                  <a:pt x="16" y="12"/>
                  <a:pt x="22" y="7"/>
                  <a:pt x="29" y="2"/>
                </a:cubicBezTo>
                <a:cubicBezTo>
                  <a:pt x="29" y="1"/>
                  <a:pt x="30" y="1"/>
                  <a:pt x="31" y="0"/>
                </a:cubicBezTo>
                <a:cubicBezTo>
                  <a:pt x="31" y="0"/>
                  <a:pt x="32" y="0"/>
                  <a:pt x="32" y="0"/>
                </a:cubicBezTo>
                <a:cubicBezTo>
                  <a:pt x="32" y="0"/>
                  <a:pt x="33" y="0"/>
                  <a:pt x="33" y="1"/>
                </a:cubicBezTo>
                <a:cubicBezTo>
                  <a:pt x="34" y="2"/>
                  <a:pt x="33" y="2"/>
                  <a:pt x="33" y="3"/>
                </a:cubicBezTo>
                <a:cubicBezTo>
                  <a:pt x="33" y="3"/>
                  <a:pt x="32" y="3"/>
                  <a:pt x="32" y="3"/>
                </a:cubicBezTo>
                <a:cubicBezTo>
                  <a:pt x="32" y="3"/>
                  <a:pt x="31" y="3"/>
                  <a:pt x="31" y="3"/>
                </a:cubicBezTo>
                <a:cubicBezTo>
                  <a:pt x="30" y="4"/>
                  <a:pt x="29" y="4"/>
                  <a:pt x="28" y="5"/>
                </a:cubicBezTo>
                <a:cubicBezTo>
                  <a:pt x="26" y="6"/>
                  <a:pt x="24" y="8"/>
                  <a:pt x="22" y="9"/>
                </a:cubicBezTo>
                <a:cubicBezTo>
                  <a:pt x="18" y="13"/>
                  <a:pt x="14" y="16"/>
                  <a:pt x="10" y="20"/>
                </a:cubicBezTo>
                <a:cubicBezTo>
                  <a:pt x="9" y="22"/>
                  <a:pt x="7" y="24"/>
                  <a:pt x="5" y="26"/>
                </a:cubicBezTo>
                <a:cubicBezTo>
                  <a:pt x="5" y="26"/>
                  <a:pt x="5" y="26"/>
                  <a:pt x="5" y="27"/>
                </a:cubicBezTo>
                <a:cubicBezTo>
                  <a:pt x="5" y="27"/>
                  <a:pt x="5" y="27"/>
                  <a:pt x="5" y="26"/>
                </a:cubicBezTo>
                <a:cubicBezTo>
                  <a:pt x="7" y="25"/>
                  <a:pt x="8" y="25"/>
                  <a:pt x="9" y="24"/>
                </a:cubicBezTo>
                <a:cubicBezTo>
                  <a:pt x="13" y="21"/>
                  <a:pt x="16" y="19"/>
                  <a:pt x="19" y="16"/>
                </a:cubicBezTo>
                <a:cubicBezTo>
                  <a:pt x="25" y="12"/>
                  <a:pt x="30" y="8"/>
                  <a:pt x="36" y="5"/>
                </a:cubicBezTo>
                <a:cubicBezTo>
                  <a:pt x="38" y="4"/>
                  <a:pt x="40" y="3"/>
                  <a:pt x="41" y="2"/>
                </a:cubicBezTo>
                <a:cubicBezTo>
                  <a:pt x="42" y="1"/>
                  <a:pt x="42" y="1"/>
                  <a:pt x="42" y="1"/>
                </a:cubicBezTo>
                <a:cubicBezTo>
                  <a:pt x="43" y="1"/>
                  <a:pt x="43" y="1"/>
                  <a:pt x="43" y="2"/>
                </a:cubicBezTo>
                <a:cubicBezTo>
                  <a:pt x="44" y="2"/>
                  <a:pt x="44" y="2"/>
                  <a:pt x="43" y="3"/>
                </a:cubicBezTo>
                <a:cubicBezTo>
                  <a:pt x="43" y="3"/>
                  <a:pt x="43" y="3"/>
                  <a:pt x="43" y="4"/>
                </a:cubicBezTo>
                <a:cubicBezTo>
                  <a:pt x="42" y="5"/>
                  <a:pt x="41" y="5"/>
                  <a:pt x="40" y="6"/>
                </a:cubicBezTo>
                <a:cubicBezTo>
                  <a:pt x="29" y="15"/>
                  <a:pt x="19" y="25"/>
                  <a:pt x="11" y="36"/>
                </a:cubicBezTo>
                <a:cubicBezTo>
                  <a:pt x="9" y="38"/>
                  <a:pt x="8" y="40"/>
                  <a:pt x="6" y="42"/>
                </a:cubicBezTo>
                <a:cubicBezTo>
                  <a:pt x="6" y="42"/>
                  <a:pt x="5" y="43"/>
                  <a:pt x="5" y="44"/>
                </a:cubicBezTo>
                <a:cubicBezTo>
                  <a:pt x="5" y="44"/>
                  <a:pt x="5" y="44"/>
                  <a:pt x="6" y="43"/>
                </a:cubicBezTo>
                <a:cubicBezTo>
                  <a:pt x="8" y="42"/>
                  <a:pt x="9" y="41"/>
                  <a:pt x="11" y="39"/>
                </a:cubicBezTo>
                <a:cubicBezTo>
                  <a:pt x="16" y="35"/>
                  <a:pt x="22" y="31"/>
                  <a:pt x="27" y="27"/>
                </a:cubicBezTo>
                <a:cubicBezTo>
                  <a:pt x="32" y="23"/>
                  <a:pt x="38" y="19"/>
                  <a:pt x="44" y="15"/>
                </a:cubicBezTo>
                <a:cubicBezTo>
                  <a:pt x="45" y="14"/>
                  <a:pt x="46" y="13"/>
                  <a:pt x="47" y="12"/>
                </a:cubicBezTo>
                <a:cubicBezTo>
                  <a:pt x="48" y="12"/>
                  <a:pt x="48" y="12"/>
                  <a:pt x="48" y="12"/>
                </a:cubicBezTo>
                <a:cubicBezTo>
                  <a:pt x="49" y="12"/>
                  <a:pt x="49" y="12"/>
                  <a:pt x="50" y="12"/>
                </a:cubicBezTo>
                <a:cubicBezTo>
                  <a:pt x="50" y="12"/>
                  <a:pt x="50" y="13"/>
                  <a:pt x="50" y="13"/>
                </a:cubicBezTo>
                <a:cubicBezTo>
                  <a:pt x="49" y="14"/>
                  <a:pt x="49" y="14"/>
                  <a:pt x="49" y="14"/>
                </a:cubicBezTo>
                <a:cubicBezTo>
                  <a:pt x="48" y="15"/>
                  <a:pt x="47" y="15"/>
                  <a:pt x="47" y="16"/>
                </a:cubicBezTo>
                <a:cubicBezTo>
                  <a:pt x="34" y="27"/>
                  <a:pt x="22" y="40"/>
                  <a:pt x="11" y="53"/>
                </a:cubicBezTo>
                <a:cubicBezTo>
                  <a:pt x="8" y="56"/>
                  <a:pt x="6" y="59"/>
                  <a:pt x="3" y="62"/>
                </a:cubicBezTo>
                <a:cubicBezTo>
                  <a:pt x="3" y="62"/>
                  <a:pt x="3" y="63"/>
                  <a:pt x="3" y="63"/>
                </a:cubicBezTo>
                <a:cubicBezTo>
                  <a:pt x="3" y="63"/>
                  <a:pt x="4" y="62"/>
                  <a:pt x="4" y="62"/>
                </a:cubicBezTo>
                <a:cubicBezTo>
                  <a:pt x="7" y="60"/>
                  <a:pt x="9" y="58"/>
                  <a:pt x="12" y="55"/>
                </a:cubicBezTo>
                <a:cubicBezTo>
                  <a:pt x="22" y="46"/>
                  <a:pt x="34" y="36"/>
                  <a:pt x="45" y="28"/>
                </a:cubicBezTo>
                <a:cubicBezTo>
                  <a:pt x="48" y="25"/>
                  <a:pt x="52" y="23"/>
                  <a:pt x="55" y="21"/>
                </a:cubicBezTo>
                <a:cubicBezTo>
                  <a:pt x="55" y="21"/>
                  <a:pt x="55" y="20"/>
                  <a:pt x="55" y="20"/>
                </a:cubicBezTo>
                <a:cubicBezTo>
                  <a:pt x="56" y="20"/>
                  <a:pt x="56" y="20"/>
                  <a:pt x="56" y="21"/>
                </a:cubicBezTo>
                <a:cubicBezTo>
                  <a:pt x="56" y="21"/>
                  <a:pt x="56" y="21"/>
                  <a:pt x="56" y="22"/>
                </a:cubicBezTo>
                <a:cubicBezTo>
                  <a:pt x="56" y="22"/>
                  <a:pt x="56" y="22"/>
                  <a:pt x="56" y="22"/>
                </a:cubicBezTo>
                <a:cubicBezTo>
                  <a:pt x="41" y="35"/>
                  <a:pt x="29" y="49"/>
                  <a:pt x="17" y="64"/>
                </a:cubicBezTo>
                <a:cubicBezTo>
                  <a:pt x="13" y="69"/>
                  <a:pt x="10" y="74"/>
                  <a:pt x="6" y="79"/>
                </a:cubicBezTo>
                <a:cubicBezTo>
                  <a:pt x="6" y="79"/>
                  <a:pt x="6" y="79"/>
                  <a:pt x="6" y="79"/>
                </a:cubicBezTo>
                <a:cubicBezTo>
                  <a:pt x="6" y="79"/>
                  <a:pt x="6" y="79"/>
                  <a:pt x="6" y="79"/>
                </a:cubicBezTo>
                <a:cubicBezTo>
                  <a:pt x="11" y="74"/>
                  <a:pt x="17" y="69"/>
                  <a:pt x="22" y="63"/>
                </a:cubicBezTo>
                <a:cubicBezTo>
                  <a:pt x="30" y="55"/>
                  <a:pt x="39" y="47"/>
                  <a:pt x="48" y="40"/>
                </a:cubicBezTo>
                <a:cubicBezTo>
                  <a:pt x="49" y="40"/>
                  <a:pt x="49" y="39"/>
                  <a:pt x="50" y="38"/>
                </a:cubicBezTo>
                <a:cubicBezTo>
                  <a:pt x="50" y="38"/>
                  <a:pt x="50" y="38"/>
                  <a:pt x="51" y="38"/>
                </a:cubicBezTo>
                <a:cubicBezTo>
                  <a:pt x="51" y="38"/>
                  <a:pt x="51" y="38"/>
                  <a:pt x="52" y="38"/>
                </a:cubicBezTo>
                <a:cubicBezTo>
                  <a:pt x="52" y="38"/>
                  <a:pt x="52" y="39"/>
                  <a:pt x="52" y="39"/>
                </a:cubicBezTo>
                <a:cubicBezTo>
                  <a:pt x="52" y="39"/>
                  <a:pt x="51" y="39"/>
                  <a:pt x="51" y="39"/>
                </a:cubicBezTo>
                <a:cubicBezTo>
                  <a:pt x="44" y="47"/>
                  <a:pt x="37" y="55"/>
                  <a:pt x="31" y="63"/>
                </a:cubicBezTo>
                <a:cubicBezTo>
                  <a:pt x="23" y="72"/>
                  <a:pt x="16" y="82"/>
                  <a:pt x="10" y="92"/>
                </a:cubicBezTo>
                <a:cubicBezTo>
                  <a:pt x="9" y="92"/>
                  <a:pt x="9" y="93"/>
                  <a:pt x="9" y="94"/>
                </a:cubicBezTo>
                <a:cubicBezTo>
                  <a:pt x="9" y="94"/>
                  <a:pt x="9" y="94"/>
                  <a:pt x="9" y="94"/>
                </a:cubicBezTo>
                <a:cubicBezTo>
                  <a:pt x="9" y="93"/>
                  <a:pt x="10" y="93"/>
                  <a:pt x="10" y="93"/>
                </a:cubicBezTo>
                <a:cubicBezTo>
                  <a:pt x="13" y="90"/>
                  <a:pt x="16" y="87"/>
                  <a:pt x="19" y="84"/>
                </a:cubicBezTo>
                <a:cubicBezTo>
                  <a:pt x="25" y="79"/>
                  <a:pt x="31" y="73"/>
                  <a:pt x="38" y="68"/>
                </a:cubicBezTo>
                <a:cubicBezTo>
                  <a:pt x="41" y="65"/>
                  <a:pt x="45" y="62"/>
                  <a:pt x="49" y="59"/>
                </a:cubicBezTo>
                <a:cubicBezTo>
                  <a:pt x="49" y="59"/>
                  <a:pt x="50" y="58"/>
                  <a:pt x="50" y="58"/>
                </a:cubicBezTo>
                <a:cubicBezTo>
                  <a:pt x="51" y="58"/>
                  <a:pt x="51" y="58"/>
                  <a:pt x="51" y="58"/>
                </a:cubicBezTo>
                <a:cubicBezTo>
                  <a:pt x="52" y="58"/>
                  <a:pt x="52" y="59"/>
                  <a:pt x="51" y="59"/>
                </a:cubicBezTo>
                <a:cubicBezTo>
                  <a:pt x="51" y="60"/>
                  <a:pt x="51" y="60"/>
                  <a:pt x="51" y="60"/>
                </a:cubicBezTo>
                <a:cubicBezTo>
                  <a:pt x="46" y="66"/>
                  <a:pt x="41" y="72"/>
                  <a:pt x="37" y="78"/>
                </a:cubicBezTo>
                <a:cubicBezTo>
                  <a:pt x="31" y="86"/>
                  <a:pt x="26" y="94"/>
                  <a:pt x="21" y="102"/>
                </a:cubicBezTo>
                <a:cubicBezTo>
                  <a:pt x="20" y="103"/>
                  <a:pt x="20" y="105"/>
                  <a:pt x="19" y="106"/>
                </a:cubicBezTo>
                <a:cubicBezTo>
                  <a:pt x="19" y="107"/>
                  <a:pt x="18" y="107"/>
                  <a:pt x="19" y="108"/>
                </a:cubicBezTo>
                <a:cubicBezTo>
                  <a:pt x="19" y="108"/>
                  <a:pt x="19" y="108"/>
                  <a:pt x="20" y="108"/>
                </a:cubicBezTo>
                <a:cubicBezTo>
                  <a:pt x="20" y="107"/>
                  <a:pt x="21" y="107"/>
                  <a:pt x="22" y="106"/>
                </a:cubicBezTo>
                <a:cubicBezTo>
                  <a:pt x="25" y="104"/>
                  <a:pt x="28" y="101"/>
                  <a:pt x="31" y="99"/>
                </a:cubicBezTo>
                <a:cubicBezTo>
                  <a:pt x="35" y="94"/>
                  <a:pt x="40" y="90"/>
                  <a:pt x="45" y="86"/>
                </a:cubicBezTo>
                <a:cubicBezTo>
                  <a:pt x="47" y="83"/>
                  <a:pt x="50" y="81"/>
                  <a:pt x="53" y="78"/>
                </a:cubicBezTo>
                <a:cubicBezTo>
                  <a:pt x="53" y="78"/>
                  <a:pt x="53" y="78"/>
                  <a:pt x="53" y="78"/>
                </a:cubicBezTo>
                <a:cubicBezTo>
                  <a:pt x="54" y="77"/>
                  <a:pt x="54" y="77"/>
                  <a:pt x="54" y="78"/>
                </a:cubicBezTo>
                <a:cubicBezTo>
                  <a:pt x="55" y="78"/>
                  <a:pt x="55" y="78"/>
                  <a:pt x="54" y="79"/>
                </a:cubicBezTo>
                <a:cubicBezTo>
                  <a:pt x="54" y="79"/>
                  <a:pt x="54" y="79"/>
                  <a:pt x="54" y="79"/>
                </a:cubicBezTo>
                <a:cubicBezTo>
                  <a:pt x="44" y="91"/>
                  <a:pt x="35" y="103"/>
                  <a:pt x="27" y="117"/>
                </a:cubicBezTo>
                <a:cubicBezTo>
                  <a:pt x="27" y="117"/>
                  <a:pt x="26" y="119"/>
                  <a:pt x="26" y="120"/>
                </a:cubicBezTo>
                <a:cubicBezTo>
                  <a:pt x="25" y="120"/>
                  <a:pt x="25" y="120"/>
                  <a:pt x="25" y="120"/>
                </a:cubicBezTo>
                <a:cubicBezTo>
                  <a:pt x="26" y="120"/>
                  <a:pt x="26" y="120"/>
                  <a:pt x="26" y="120"/>
                </a:cubicBezTo>
                <a:cubicBezTo>
                  <a:pt x="27" y="119"/>
                  <a:pt x="29" y="118"/>
                  <a:pt x="30" y="116"/>
                </a:cubicBezTo>
                <a:cubicBezTo>
                  <a:pt x="34" y="112"/>
                  <a:pt x="39" y="108"/>
                  <a:pt x="43" y="104"/>
                </a:cubicBezTo>
                <a:cubicBezTo>
                  <a:pt x="45" y="102"/>
                  <a:pt x="47" y="100"/>
                  <a:pt x="50" y="98"/>
                </a:cubicBezTo>
                <a:cubicBezTo>
                  <a:pt x="50" y="98"/>
                  <a:pt x="51" y="97"/>
                  <a:pt x="51" y="97"/>
                </a:cubicBezTo>
                <a:cubicBezTo>
                  <a:pt x="52" y="97"/>
                  <a:pt x="52" y="96"/>
                  <a:pt x="52" y="96"/>
                </a:cubicBezTo>
                <a:cubicBezTo>
                  <a:pt x="53" y="96"/>
                  <a:pt x="53" y="96"/>
                  <a:pt x="53" y="96"/>
                </a:cubicBezTo>
                <a:cubicBezTo>
                  <a:pt x="54" y="97"/>
                  <a:pt x="54" y="97"/>
                  <a:pt x="54" y="98"/>
                </a:cubicBezTo>
                <a:cubicBezTo>
                  <a:pt x="54" y="98"/>
                  <a:pt x="54" y="98"/>
                  <a:pt x="53" y="99"/>
                </a:cubicBezTo>
                <a:cubicBezTo>
                  <a:pt x="53" y="100"/>
                  <a:pt x="53" y="100"/>
                  <a:pt x="52" y="101"/>
                </a:cubicBezTo>
                <a:cubicBezTo>
                  <a:pt x="50" y="105"/>
                  <a:pt x="48" y="108"/>
                  <a:pt x="46" y="112"/>
                </a:cubicBezTo>
                <a:cubicBezTo>
                  <a:pt x="44" y="116"/>
                  <a:pt x="42" y="120"/>
                  <a:pt x="40" y="124"/>
                </a:cubicBezTo>
                <a:cubicBezTo>
                  <a:pt x="40" y="125"/>
                  <a:pt x="39" y="126"/>
                  <a:pt x="39" y="127"/>
                </a:cubicBezTo>
                <a:cubicBezTo>
                  <a:pt x="39" y="127"/>
                  <a:pt x="39" y="128"/>
                  <a:pt x="39" y="128"/>
                </a:cubicBezTo>
                <a:cubicBezTo>
                  <a:pt x="39" y="128"/>
                  <a:pt x="40" y="128"/>
                  <a:pt x="40" y="127"/>
                </a:cubicBezTo>
                <a:cubicBezTo>
                  <a:pt x="41" y="127"/>
                  <a:pt x="42" y="126"/>
                  <a:pt x="43" y="125"/>
                </a:cubicBezTo>
                <a:cubicBezTo>
                  <a:pt x="48" y="121"/>
                  <a:pt x="53" y="118"/>
                  <a:pt x="58" y="114"/>
                </a:cubicBezTo>
                <a:cubicBezTo>
                  <a:pt x="59" y="113"/>
                  <a:pt x="60" y="112"/>
                  <a:pt x="61" y="111"/>
                </a:cubicBezTo>
                <a:cubicBezTo>
                  <a:pt x="62" y="111"/>
                  <a:pt x="63" y="110"/>
                  <a:pt x="63" y="110"/>
                </a:cubicBezTo>
                <a:cubicBezTo>
                  <a:pt x="64" y="110"/>
                  <a:pt x="65" y="111"/>
                  <a:pt x="65" y="112"/>
                </a:cubicBezTo>
                <a:cubicBezTo>
                  <a:pt x="65" y="112"/>
                  <a:pt x="65" y="113"/>
                  <a:pt x="65" y="114"/>
                </a:cubicBezTo>
                <a:cubicBezTo>
                  <a:pt x="64" y="117"/>
                  <a:pt x="63" y="120"/>
                  <a:pt x="61" y="124"/>
                </a:cubicBezTo>
                <a:cubicBezTo>
                  <a:pt x="60" y="127"/>
                  <a:pt x="58" y="131"/>
                  <a:pt x="57" y="134"/>
                </a:cubicBezTo>
                <a:cubicBezTo>
                  <a:pt x="57" y="135"/>
                  <a:pt x="57" y="136"/>
                  <a:pt x="57" y="137"/>
                </a:cubicBezTo>
                <a:cubicBezTo>
                  <a:pt x="57" y="137"/>
                  <a:pt x="57" y="138"/>
                  <a:pt x="57" y="138"/>
                </a:cubicBezTo>
                <a:cubicBezTo>
                  <a:pt x="57" y="138"/>
                  <a:pt x="57" y="138"/>
                  <a:pt x="58" y="138"/>
                </a:cubicBezTo>
                <a:cubicBezTo>
                  <a:pt x="58" y="138"/>
                  <a:pt x="59" y="137"/>
                  <a:pt x="60" y="137"/>
                </a:cubicBezTo>
                <a:cubicBezTo>
                  <a:pt x="61" y="135"/>
                  <a:pt x="63" y="134"/>
                  <a:pt x="65" y="132"/>
                </a:cubicBezTo>
                <a:cubicBezTo>
                  <a:pt x="66" y="131"/>
                  <a:pt x="67" y="130"/>
                  <a:pt x="68" y="130"/>
                </a:cubicBezTo>
                <a:cubicBezTo>
                  <a:pt x="68" y="129"/>
                  <a:pt x="69" y="129"/>
                  <a:pt x="69" y="129"/>
                </a:cubicBezTo>
                <a:cubicBezTo>
                  <a:pt x="70" y="128"/>
                  <a:pt x="71" y="129"/>
                  <a:pt x="71" y="130"/>
                </a:cubicBezTo>
                <a:cubicBezTo>
                  <a:pt x="71" y="130"/>
                  <a:pt x="71" y="131"/>
                  <a:pt x="71" y="131"/>
                </a:cubicBezTo>
                <a:cubicBezTo>
                  <a:pt x="70" y="133"/>
                  <a:pt x="70" y="136"/>
                  <a:pt x="69" y="138"/>
                </a:cubicBezTo>
                <a:cubicBezTo>
                  <a:pt x="68" y="140"/>
                  <a:pt x="67" y="142"/>
                  <a:pt x="67" y="145"/>
                </a:cubicBezTo>
                <a:cubicBezTo>
                  <a:pt x="67" y="145"/>
                  <a:pt x="66" y="145"/>
                  <a:pt x="66" y="145"/>
                </a:cubicBezTo>
                <a:cubicBezTo>
                  <a:pt x="66" y="145"/>
                  <a:pt x="65" y="145"/>
                  <a:pt x="65" y="145"/>
                </a:cubicBezTo>
                <a:cubicBezTo>
                  <a:pt x="65" y="145"/>
                  <a:pt x="65" y="144"/>
                  <a:pt x="65" y="144"/>
                </a:cubicBezTo>
                <a:cubicBezTo>
                  <a:pt x="66" y="141"/>
                  <a:pt x="67" y="138"/>
                  <a:pt x="68" y="136"/>
                </a:cubicBezTo>
                <a:cubicBezTo>
                  <a:pt x="69" y="134"/>
                  <a:pt x="69" y="133"/>
                  <a:pt x="69" y="131"/>
                </a:cubicBezTo>
                <a:cubicBezTo>
                  <a:pt x="69" y="131"/>
                  <a:pt x="69" y="131"/>
                  <a:pt x="69" y="131"/>
                </a:cubicBezTo>
                <a:cubicBezTo>
                  <a:pt x="69" y="131"/>
                  <a:pt x="69" y="131"/>
                  <a:pt x="69" y="131"/>
                </a:cubicBezTo>
                <a:cubicBezTo>
                  <a:pt x="68" y="132"/>
                  <a:pt x="67" y="132"/>
                  <a:pt x="67" y="133"/>
                </a:cubicBezTo>
                <a:cubicBezTo>
                  <a:pt x="65" y="134"/>
                  <a:pt x="63" y="136"/>
                  <a:pt x="60" y="138"/>
                </a:cubicBezTo>
                <a:cubicBezTo>
                  <a:pt x="60" y="139"/>
                  <a:pt x="59" y="139"/>
                  <a:pt x="59" y="139"/>
                </a:cubicBezTo>
                <a:cubicBezTo>
                  <a:pt x="58" y="140"/>
                  <a:pt x="58" y="140"/>
                  <a:pt x="57" y="140"/>
                </a:cubicBezTo>
                <a:cubicBezTo>
                  <a:pt x="56" y="140"/>
                  <a:pt x="55" y="139"/>
                  <a:pt x="55" y="138"/>
                </a:cubicBezTo>
                <a:cubicBezTo>
                  <a:pt x="55" y="137"/>
                  <a:pt x="55" y="137"/>
                  <a:pt x="55" y="136"/>
                </a:cubicBezTo>
                <a:cubicBezTo>
                  <a:pt x="56" y="134"/>
                  <a:pt x="56" y="132"/>
                  <a:pt x="57" y="130"/>
                </a:cubicBezTo>
                <a:cubicBezTo>
                  <a:pt x="58" y="127"/>
                  <a:pt x="60" y="124"/>
                  <a:pt x="61" y="120"/>
                </a:cubicBezTo>
                <a:cubicBezTo>
                  <a:pt x="62" y="118"/>
                  <a:pt x="63" y="116"/>
                  <a:pt x="63" y="113"/>
                </a:cubicBezTo>
                <a:cubicBezTo>
                  <a:pt x="63" y="113"/>
                  <a:pt x="63" y="112"/>
                  <a:pt x="64" y="112"/>
                </a:cubicBezTo>
                <a:cubicBezTo>
                  <a:pt x="63" y="112"/>
                  <a:pt x="63" y="112"/>
                  <a:pt x="63" y="112"/>
                </a:cubicBezTo>
                <a:cubicBezTo>
                  <a:pt x="62" y="113"/>
                  <a:pt x="61" y="113"/>
                  <a:pt x="60" y="114"/>
                </a:cubicBezTo>
                <a:cubicBezTo>
                  <a:pt x="55" y="118"/>
                  <a:pt x="50" y="122"/>
                  <a:pt x="45" y="126"/>
                </a:cubicBezTo>
                <a:cubicBezTo>
                  <a:pt x="44" y="127"/>
                  <a:pt x="42" y="128"/>
                  <a:pt x="41" y="129"/>
                </a:cubicBezTo>
                <a:cubicBezTo>
                  <a:pt x="41" y="129"/>
                  <a:pt x="40" y="129"/>
                  <a:pt x="39" y="130"/>
                </a:cubicBezTo>
                <a:cubicBezTo>
                  <a:pt x="38" y="130"/>
                  <a:pt x="37" y="129"/>
                  <a:pt x="37" y="128"/>
                </a:cubicBezTo>
                <a:cubicBezTo>
                  <a:pt x="37" y="127"/>
                  <a:pt x="38" y="126"/>
                  <a:pt x="38" y="125"/>
                </a:cubicBezTo>
                <a:cubicBezTo>
                  <a:pt x="39" y="123"/>
                  <a:pt x="39" y="122"/>
                  <a:pt x="40" y="120"/>
                </a:cubicBezTo>
                <a:cubicBezTo>
                  <a:pt x="43" y="114"/>
                  <a:pt x="46" y="108"/>
                  <a:pt x="49" y="103"/>
                </a:cubicBezTo>
                <a:cubicBezTo>
                  <a:pt x="50" y="102"/>
                  <a:pt x="51" y="101"/>
                  <a:pt x="51" y="100"/>
                </a:cubicBezTo>
                <a:cubicBezTo>
                  <a:pt x="51" y="99"/>
                  <a:pt x="51" y="99"/>
                  <a:pt x="51" y="99"/>
                </a:cubicBezTo>
                <a:cubicBezTo>
                  <a:pt x="51" y="99"/>
                  <a:pt x="51" y="99"/>
                  <a:pt x="51" y="99"/>
                </a:cubicBezTo>
                <a:cubicBezTo>
                  <a:pt x="47" y="102"/>
                  <a:pt x="44" y="105"/>
                  <a:pt x="40" y="109"/>
                </a:cubicBezTo>
                <a:cubicBezTo>
                  <a:pt x="37" y="112"/>
                  <a:pt x="34" y="115"/>
                  <a:pt x="30" y="118"/>
                </a:cubicBezTo>
                <a:cubicBezTo>
                  <a:pt x="29" y="119"/>
                  <a:pt x="28" y="120"/>
                  <a:pt x="27" y="121"/>
                </a:cubicBezTo>
                <a:cubicBezTo>
                  <a:pt x="26" y="122"/>
                  <a:pt x="26" y="122"/>
                  <a:pt x="25" y="122"/>
                </a:cubicBezTo>
                <a:cubicBezTo>
                  <a:pt x="25" y="123"/>
                  <a:pt x="24" y="123"/>
                  <a:pt x="24" y="122"/>
                </a:cubicBezTo>
                <a:cubicBezTo>
                  <a:pt x="23" y="122"/>
                  <a:pt x="23" y="121"/>
                  <a:pt x="23" y="121"/>
                </a:cubicBezTo>
                <a:cubicBezTo>
                  <a:pt x="24" y="120"/>
                  <a:pt x="24" y="120"/>
                  <a:pt x="24" y="119"/>
                </a:cubicBezTo>
                <a:cubicBezTo>
                  <a:pt x="25" y="118"/>
                  <a:pt x="25" y="116"/>
                  <a:pt x="26" y="115"/>
                </a:cubicBezTo>
                <a:cubicBezTo>
                  <a:pt x="30" y="108"/>
                  <a:pt x="35" y="101"/>
                  <a:pt x="40" y="95"/>
                </a:cubicBezTo>
                <a:cubicBezTo>
                  <a:pt x="42" y="92"/>
                  <a:pt x="43" y="90"/>
                  <a:pt x="45" y="88"/>
                </a:cubicBezTo>
                <a:cubicBezTo>
                  <a:pt x="45" y="87"/>
                  <a:pt x="45" y="87"/>
                  <a:pt x="45" y="87"/>
                </a:cubicBezTo>
                <a:cubicBezTo>
                  <a:pt x="45" y="87"/>
                  <a:pt x="45" y="87"/>
                  <a:pt x="45" y="88"/>
                </a:cubicBezTo>
                <a:cubicBezTo>
                  <a:pt x="41" y="91"/>
                  <a:pt x="37" y="95"/>
                  <a:pt x="33" y="99"/>
                </a:cubicBezTo>
                <a:cubicBezTo>
                  <a:pt x="30" y="102"/>
                  <a:pt x="27" y="104"/>
                  <a:pt x="24" y="107"/>
                </a:cubicBezTo>
                <a:cubicBezTo>
                  <a:pt x="23" y="107"/>
                  <a:pt x="22" y="108"/>
                  <a:pt x="21" y="109"/>
                </a:cubicBezTo>
                <a:cubicBezTo>
                  <a:pt x="20" y="109"/>
                  <a:pt x="19" y="109"/>
                  <a:pt x="19" y="110"/>
                </a:cubicBezTo>
                <a:cubicBezTo>
                  <a:pt x="18" y="110"/>
                  <a:pt x="17" y="109"/>
                  <a:pt x="17" y="108"/>
                </a:cubicBezTo>
                <a:cubicBezTo>
                  <a:pt x="17" y="108"/>
                  <a:pt x="17" y="107"/>
                  <a:pt x="17" y="106"/>
                </a:cubicBezTo>
                <a:cubicBezTo>
                  <a:pt x="18" y="105"/>
                  <a:pt x="18" y="104"/>
                  <a:pt x="19" y="103"/>
                </a:cubicBezTo>
                <a:cubicBezTo>
                  <a:pt x="21" y="98"/>
                  <a:pt x="24" y="94"/>
                  <a:pt x="27" y="90"/>
                </a:cubicBezTo>
                <a:cubicBezTo>
                  <a:pt x="33" y="81"/>
                  <a:pt x="39" y="72"/>
                  <a:pt x="46" y="64"/>
                </a:cubicBezTo>
                <a:cubicBezTo>
                  <a:pt x="46" y="63"/>
                  <a:pt x="46" y="63"/>
                  <a:pt x="46" y="63"/>
                </a:cubicBezTo>
                <a:cubicBezTo>
                  <a:pt x="46" y="63"/>
                  <a:pt x="46" y="63"/>
                  <a:pt x="45" y="64"/>
                </a:cubicBezTo>
                <a:cubicBezTo>
                  <a:pt x="39" y="68"/>
                  <a:pt x="34" y="73"/>
                  <a:pt x="28" y="79"/>
                </a:cubicBezTo>
                <a:cubicBezTo>
                  <a:pt x="23" y="83"/>
                  <a:pt x="18" y="88"/>
                  <a:pt x="13" y="92"/>
                </a:cubicBezTo>
                <a:cubicBezTo>
                  <a:pt x="12" y="93"/>
                  <a:pt x="11" y="94"/>
                  <a:pt x="10" y="95"/>
                </a:cubicBezTo>
                <a:cubicBezTo>
                  <a:pt x="9" y="95"/>
                  <a:pt x="9" y="96"/>
                  <a:pt x="8" y="96"/>
                </a:cubicBezTo>
                <a:cubicBezTo>
                  <a:pt x="8" y="96"/>
                  <a:pt x="7" y="96"/>
                  <a:pt x="7" y="96"/>
                </a:cubicBezTo>
                <a:cubicBezTo>
                  <a:pt x="6" y="96"/>
                  <a:pt x="6" y="95"/>
                  <a:pt x="6" y="95"/>
                </a:cubicBezTo>
                <a:cubicBezTo>
                  <a:pt x="7" y="94"/>
                  <a:pt x="7" y="93"/>
                  <a:pt x="7" y="93"/>
                </a:cubicBezTo>
                <a:cubicBezTo>
                  <a:pt x="9" y="91"/>
                  <a:pt x="10" y="88"/>
                  <a:pt x="12" y="86"/>
                </a:cubicBezTo>
                <a:cubicBezTo>
                  <a:pt x="20" y="74"/>
                  <a:pt x="29" y="61"/>
                  <a:pt x="39" y="50"/>
                </a:cubicBezTo>
                <a:cubicBezTo>
                  <a:pt x="40" y="50"/>
                  <a:pt x="40" y="49"/>
                  <a:pt x="40" y="49"/>
                </a:cubicBezTo>
                <a:cubicBezTo>
                  <a:pt x="40" y="49"/>
                  <a:pt x="39" y="49"/>
                  <a:pt x="39" y="50"/>
                </a:cubicBezTo>
                <a:cubicBezTo>
                  <a:pt x="33" y="55"/>
                  <a:pt x="27" y="61"/>
                  <a:pt x="21" y="67"/>
                </a:cubicBezTo>
                <a:cubicBezTo>
                  <a:pt x="16" y="71"/>
                  <a:pt x="12" y="76"/>
                  <a:pt x="7" y="81"/>
                </a:cubicBezTo>
                <a:cubicBezTo>
                  <a:pt x="6" y="82"/>
                  <a:pt x="5" y="82"/>
                  <a:pt x="4" y="83"/>
                </a:cubicBezTo>
                <a:cubicBezTo>
                  <a:pt x="4" y="83"/>
                  <a:pt x="3" y="84"/>
                  <a:pt x="3" y="84"/>
                </a:cubicBezTo>
                <a:cubicBezTo>
                  <a:pt x="2" y="84"/>
                  <a:pt x="2" y="84"/>
                  <a:pt x="2" y="83"/>
                </a:cubicBezTo>
                <a:cubicBezTo>
                  <a:pt x="2" y="83"/>
                  <a:pt x="2" y="82"/>
                  <a:pt x="2" y="82"/>
                </a:cubicBezTo>
                <a:cubicBezTo>
                  <a:pt x="3" y="81"/>
                  <a:pt x="3" y="80"/>
                  <a:pt x="4" y="79"/>
                </a:cubicBezTo>
                <a:cubicBezTo>
                  <a:pt x="6" y="76"/>
                  <a:pt x="8" y="73"/>
                  <a:pt x="10" y="70"/>
                </a:cubicBezTo>
                <a:cubicBezTo>
                  <a:pt x="15" y="65"/>
                  <a:pt x="19" y="59"/>
                  <a:pt x="23" y="54"/>
                </a:cubicBezTo>
                <a:cubicBezTo>
                  <a:pt x="29" y="46"/>
                  <a:pt x="36" y="39"/>
                  <a:pt x="44" y="31"/>
                </a:cubicBezTo>
                <a:cubicBezTo>
                  <a:pt x="44" y="31"/>
                  <a:pt x="44" y="31"/>
                  <a:pt x="44" y="31"/>
                </a:cubicBezTo>
                <a:cubicBezTo>
                  <a:pt x="44" y="30"/>
                  <a:pt x="44" y="30"/>
                  <a:pt x="44" y="3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78" name="Freeform 196"/>
          <p:cNvSpPr>
            <a:spLocks noEditPoints="1"/>
          </p:cNvSpPr>
          <p:nvPr/>
        </p:nvSpPr>
        <p:spPr bwMode="auto">
          <a:xfrm>
            <a:off x="5476243" y="4707524"/>
            <a:ext cx="155682" cy="98552"/>
          </a:xfrm>
          <a:custGeom>
            <a:gdLst>
              <a:gd fmla="*/ 58 w 60" name="T0"/>
              <a:gd fmla="*/ 10 h 38" name="T1"/>
              <a:gd fmla="*/ 56 w 60" name="T2"/>
              <a:gd fmla="*/ 17 h 38" name="T3"/>
              <a:gd fmla="*/ 46 w 60" name="T4"/>
              <a:gd fmla="*/ 26 h 38" name="T5"/>
              <a:gd fmla="*/ 41 w 60" name="T6"/>
              <a:gd fmla="*/ 34 h 38" name="T7"/>
              <a:gd fmla="*/ 49 w 60" name="T8"/>
              <a:gd fmla="*/ 34 h 38" name="T9"/>
              <a:gd fmla="*/ 47 w 60" name="T10"/>
              <a:gd fmla="*/ 38 h 38" name="T11"/>
              <a:gd fmla="*/ 34 w 60" name="T12"/>
              <a:gd fmla="*/ 35 h 38" name="T13"/>
              <a:gd fmla="*/ 17 w 60" name="T14"/>
              <a:gd fmla="*/ 30 h 38" name="T15"/>
              <a:gd fmla="*/ 13 w 60" name="T16"/>
              <a:gd fmla="*/ 28 h 38" name="T17"/>
              <a:gd fmla="*/ 10 w 60" name="T18"/>
              <a:gd fmla="*/ 23 h 38" name="T19"/>
              <a:gd fmla="*/ 1 w 60" name="T20"/>
              <a:gd fmla="*/ 11 h 38" name="T21"/>
              <a:gd fmla="*/ 1 w 60" name="T22"/>
              <a:gd fmla="*/ 1 h 38" name="T23"/>
              <a:gd fmla="*/ 6 w 60" name="T24"/>
              <a:gd fmla="*/ 12 h 38" name="T25"/>
              <a:gd fmla="*/ 4 w 60" name="T26"/>
              <a:gd fmla="*/ 4 h 38" name="T27"/>
              <a:gd fmla="*/ 7 w 60" name="T28"/>
              <a:gd fmla="*/ 4 h 38" name="T29"/>
              <a:gd fmla="*/ 16 w 60" name="T30"/>
              <a:gd fmla="*/ 6 h 38" name="T31"/>
              <a:gd fmla="*/ 22 w 60" name="T32"/>
              <a:gd fmla="*/ 4 h 38" name="T33"/>
              <a:gd fmla="*/ 43 w 60" name="T34"/>
              <a:gd fmla="*/ 6 h 38" name="T35"/>
              <a:gd fmla="*/ 35 w 60" name="T36"/>
              <a:gd fmla="*/ 7 h 38" name="T37"/>
              <a:gd fmla="*/ 42 w 60" name="T38"/>
              <a:gd fmla="*/ 9 h 38" name="T39"/>
              <a:gd fmla="*/ 38 w 60" name="T40"/>
              <a:gd fmla="*/ 10 h 38" name="T41"/>
              <a:gd fmla="*/ 36 w 60" name="T42"/>
              <a:gd fmla="*/ 12 h 38" name="T43"/>
              <a:gd fmla="*/ 49 w 60" name="T44"/>
              <a:gd fmla="*/ 11 h 38" name="T45"/>
              <a:gd fmla="*/ 57 w 60" name="T46"/>
              <a:gd fmla="*/ 9 h 38" name="T47"/>
              <a:gd fmla="*/ 30 w 60" name="T48"/>
              <a:gd fmla="*/ 21 h 38" name="T49"/>
              <a:gd fmla="*/ 14 w 60" name="T50"/>
              <a:gd fmla="*/ 24 h 38" name="T51"/>
              <a:gd fmla="*/ 32 w 60" name="T52"/>
              <a:gd fmla="*/ 29 h 38" name="T53"/>
              <a:gd fmla="*/ 38 w 60" name="T54"/>
              <a:gd fmla="*/ 24 h 38" name="T55"/>
              <a:gd fmla="*/ 31 w 60" name="T56"/>
              <a:gd fmla="*/ 22 h 38" name="T57"/>
              <a:gd fmla="*/ 3 w 60" name="T58"/>
              <a:gd fmla="*/ 13 h 38" name="T59"/>
              <a:gd fmla="*/ 17 w 60" name="T60"/>
              <a:gd fmla="*/ 18 h 38" name="T61"/>
              <a:gd fmla="*/ 9 w 60" name="T62"/>
              <a:gd fmla="*/ 15 h 38" name="T63"/>
              <a:gd fmla="*/ 16 w 60" name="T64"/>
              <a:gd fmla="*/ 11 h 38" name="T65"/>
              <a:gd fmla="*/ 22 w 60" name="T66"/>
              <a:gd fmla="*/ 9 h 38" name="T67"/>
              <a:gd fmla="*/ 36 w 60" name="T68"/>
              <a:gd fmla="*/ 13 h 38" name="T69"/>
              <a:gd fmla="*/ 29 w 60" name="T70"/>
              <a:gd fmla="*/ 12 h 38" name="T71"/>
              <a:gd fmla="*/ 27 w 60" name="T72"/>
              <a:gd fmla="*/ 20 h 38" name="T73"/>
              <a:gd fmla="*/ 36 w 60" name="T74"/>
              <a:gd fmla="*/ 19 h 38" name="T75"/>
              <a:gd fmla="*/ 24 w 60" name="T76"/>
              <a:gd fmla="*/ 15 h 38" name="T77"/>
              <a:gd fmla="*/ 24 w 60" name="T78"/>
              <a:gd fmla="*/ 15 h 38" name="T79"/>
              <a:gd fmla="*/ 13 w 60" name="T80"/>
              <a:gd fmla="*/ 12 h 38" name="T81"/>
              <a:gd fmla="*/ 46 w 60" name="T82"/>
              <a:gd fmla="*/ 19 h 38" name="T83"/>
              <a:gd fmla="*/ 11 w 60" name="T84"/>
              <a:gd fmla="*/ 13 h 38" name="T85"/>
              <a:gd fmla="*/ 6 w 60" name="T86"/>
              <a:gd fmla="*/ 6 h 38" name="T87"/>
              <a:gd fmla="*/ 26 w 60" name="T88"/>
              <a:gd fmla="*/ 10 h 38" name="T89"/>
              <a:gd fmla="*/ 29 w 60" name="T90"/>
              <a:gd fmla="*/ 17 h 38" name="T91"/>
              <a:gd fmla="*/ 46 w 60" name="T92"/>
              <a:gd fmla="*/ 37 h 38" name="T93"/>
              <a:gd fmla="*/ 38 w 60" name="T94"/>
              <a:gd fmla="*/ 35 h 38" name="T95"/>
              <a:gd fmla="*/ 37 w 60" name="T96"/>
              <a:gd fmla="*/ 32 h 38" name="T97"/>
              <a:gd fmla="*/ 28 w 60" name="T98"/>
              <a:gd fmla="*/ 14 h 38" name="T99"/>
              <a:gd fmla="*/ 50 w 60" name="T100"/>
              <a:gd fmla="*/ 15 h 38" name="T101"/>
              <a:gd fmla="*/ 17 w 60" name="T102"/>
              <a:gd fmla="*/ 27 h 38" name="T103"/>
              <a:gd fmla="*/ 39 w 60" name="T104"/>
              <a:gd fmla="*/ 22 h 38" name="T105"/>
              <a:gd fmla="*/ 16 w 60" name="T106"/>
              <a:gd fmla="*/ 8 h 38" name="T107"/>
              <a:gd fmla="*/ 43 w 60" name="T108"/>
              <a:gd fmla="*/ 26 h 38" name="T109"/>
              <a:gd fmla="*/ 38 w 60" name="T110"/>
              <a:gd fmla="*/ 33 h 38"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38" w="60">
                <a:moveTo>
                  <a:pt x="57" y="9"/>
                </a:moveTo>
                <a:cubicBezTo>
                  <a:pt x="57" y="9"/>
                  <a:pt x="57" y="8"/>
                  <a:pt x="57" y="8"/>
                </a:cubicBezTo>
                <a:cubicBezTo>
                  <a:pt x="58" y="8"/>
                  <a:pt x="58" y="8"/>
                  <a:pt x="58" y="8"/>
                </a:cubicBezTo>
                <a:cubicBezTo>
                  <a:pt x="59" y="9"/>
                  <a:pt x="59" y="9"/>
                  <a:pt x="59" y="9"/>
                </a:cubicBezTo>
                <a:cubicBezTo>
                  <a:pt x="58" y="10"/>
                  <a:pt x="58" y="10"/>
                  <a:pt x="58" y="10"/>
                </a:cubicBezTo>
                <a:cubicBezTo>
                  <a:pt x="58" y="10"/>
                  <a:pt x="59" y="10"/>
                  <a:pt x="59" y="11"/>
                </a:cubicBezTo>
                <a:cubicBezTo>
                  <a:pt x="60" y="11"/>
                  <a:pt x="60" y="12"/>
                  <a:pt x="59" y="13"/>
                </a:cubicBezTo>
                <a:cubicBezTo>
                  <a:pt x="59" y="14"/>
                  <a:pt x="58" y="14"/>
                  <a:pt x="57" y="15"/>
                </a:cubicBezTo>
                <a:cubicBezTo>
                  <a:pt x="57" y="15"/>
                  <a:pt x="57" y="15"/>
                  <a:pt x="57" y="16"/>
                </a:cubicBezTo>
                <a:cubicBezTo>
                  <a:pt x="57" y="16"/>
                  <a:pt x="57" y="16"/>
                  <a:pt x="56" y="17"/>
                </a:cubicBezTo>
                <a:cubicBezTo>
                  <a:pt x="54" y="18"/>
                  <a:pt x="51" y="20"/>
                  <a:pt x="48" y="21"/>
                </a:cubicBezTo>
                <a:cubicBezTo>
                  <a:pt x="48" y="21"/>
                  <a:pt x="48" y="21"/>
                  <a:pt x="48" y="21"/>
                </a:cubicBezTo>
                <a:cubicBezTo>
                  <a:pt x="48" y="21"/>
                  <a:pt x="48" y="21"/>
                  <a:pt x="48" y="21"/>
                </a:cubicBezTo>
                <a:cubicBezTo>
                  <a:pt x="49" y="23"/>
                  <a:pt x="49" y="24"/>
                  <a:pt x="48" y="26"/>
                </a:cubicBezTo>
                <a:cubicBezTo>
                  <a:pt x="48" y="27"/>
                  <a:pt x="47" y="27"/>
                  <a:pt x="46" y="26"/>
                </a:cubicBezTo>
                <a:cubicBezTo>
                  <a:pt x="46" y="26"/>
                  <a:pt x="46" y="25"/>
                  <a:pt x="46" y="25"/>
                </a:cubicBezTo>
                <a:cubicBezTo>
                  <a:pt x="46" y="25"/>
                  <a:pt x="46" y="25"/>
                  <a:pt x="45" y="24"/>
                </a:cubicBezTo>
                <a:cubicBezTo>
                  <a:pt x="45" y="26"/>
                  <a:pt x="45" y="28"/>
                  <a:pt x="44" y="29"/>
                </a:cubicBezTo>
                <a:cubicBezTo>
                  <a:pt x="43" y="31"/>
                  <a:pt x="42" y="32"/>
                  <a:pt x="40" y="33"/>
                </a:cubicBezTo>
                <a:cubicBezTo>
                  <a:pt x="40" y="33"/>
                  <a:pt x="41" y="34"/>
                  <a:pt x="41" y="34"/>
                </a:cubicBezTo>
                <a:cubicBezTo>
                  <a:pt x="42" y="34"/>
                  <a:pt x="43" y="34"/>
                  <a:pt x="45" y="34"/>
                </a:cubicBezTo>
                <a:cubicBezTo>
                  <a:pt x="45" y="35"/>
                  <a:pt x="46" y="34"/>
                  <a:pt x="46" y="34"/>
                </a:cubicBezTo>
                <a:cubicBezTo>
                  <a:pt x="46" y="33"/>
                  <a:pt x="47" y="33"/>
                  <a:pt x="47" y="33"/>
                </a:cubicBezTo>
                <a:cubicBezTo>
                  <a:pt x="48" y="33"/>
                  <a:pt x="49" y="33"/>
                  <a:pt x="49" y="34"/>
                </a:cubicBezTo>
                <a:cubicBezTo>
                  <a:pt x="49" y="34"/>
                  <a:pt x="49" y="34"/>
                  <a:pt x="49" y="34"/>
                </a:cubicBezTo>
                <a:cubicBezTo>
                  <a:pt x="50" y="36"/>
                  <a:pt x="50" y="37"/>
                  <a:pt x="49" y="37"/>
                </a:cubicBezTo>
                <a:cubicBezTo>
                  <a:pt x="48" y="37"/>
                  <a:pt x="48" y="37"/>
                  <a:pt x="48" y="37"/>
                </a:cubicBezTo>
                <a:cubicBezTo>
                  <a:pt x="48" y="38"/>
                  <a:pt x="48" y="38"/>
                  <a:pt x="48" y="38"/>
                </a:cubicBezTo>
                <a:cubicBezTo>
                  <a:pt x="48" y="38"/>
                  <a:pt x="48" y="38"/>
                  <a:pt x="47" y="38"/>
                </a:cubicBezTo>
                <a:cubicBezTo>
                  <a:pt x="47" y="38"/>
                  <a:pt x="47" y="38"/>
                  <a:pt x="47" y="38"/>
                </a:cubicBezTo>
                <a:cubicBezTo>
                  <a:pt x="46" y="38"/>
                  <a:pt x="44" y="38"/>
                  <a:pt x="43" y="38"/>
                </a:cubicBezTo>
                <a:cubicBezTo>
                  <a:pt x="42" y="38"/>
                  <a:pt x="42" y="38"/>
                  <a:pt x="41" y="38"/>
                </a:cubicBezTo>
                <a:cubicBezTo>
                  <a:pt x="41" y="38"/>
                  <a:pt x="41" y="38"/>
                  <a:pt x="41" y="37"/>
                </a:cubicBezTo>
                <a:cubicBezTo>
                  <a:pt x="41" y="37"/>
                  <a:pt x="41" y="37"/>
                  <a:pt x="41" y="37"/>
                </a:cubicBezTo>
                <a:cubicBezTo>
                  <a:pt x="38" y="37"/>
                  <a:pt x="36" y="36"/>
                  <a:pt x="34" y="35"/>
                </a:cubicBezTo>
                <a:cubicBezTo>
                  <a:pt x="32" y="34"/>
                  <a:pt x="31" y="34"/>
                  <a:pt x="29" y="33"/>
                </a:cubicBezTo>
                <a:cubicBezTo>
                  <a:pt x="29" y="32"/>
                  <a:pt x="29" y="32"/>
                  <a:pt x="28" y="32"/>
                </a:cubicBezTo>
                <a:cubicBezTo>
                  <a:pt x="26" y="31"/>
                  <a:pt x="24" y="31"/>
                  <a:pt x="22" y="30"/>
                </a:cubicBezTo>
                <a:cubicBezTo>
                  <a:pt x="21" y="30"/>
                  <a:pt x="19" y="30"/>
                  <a:pt x="18" y="30"/>
                </a:cubicBezTo>
                <a:cubicBezTo>
                  <a:pt x="18" y="30"/>
                  <a:pt x="17" y="30"/>
                  <a:pt x="17" y="30"/>
                </a:cubicBezTo>
                <a:cubicBezTo>
                  <a:pt x="17" y="30"/>
                  <a:pt x="16" y="30"/>
                  <a:pt x="16" y="30"/>
                </a:cubicBezTo>
                <a:cubicBezTo>
                  <a:pt x="16" y="30"/>
                  <a:pt x="15" y="30"/>
                  <a:pt x="15" y="30"/>
                </a:cubicBezTo>
                <a:cubicBezTo>
                  <a:pt x="14" y="30"/>
                  <a:pt x="14" y="30"/>
                  <a:pt x="14" y="29"/>
                </a:cubicBezTo>
                <a:cubicBezTo>
                  <a:pt x="14" y="29"/>
                  <a:pt x="14" y="28"/>
                  <a:pt x="14" y="28"/>
                </a:cubicBezTo>
                <a:cubicBezTo>
                  <a:pt x="13" y="28"/>
                  <a:pt x="13" y="28"/>
                  <a:pt x="13" y="28"/>
                </a:cubicBezTo>
                <a:cubicBezTo>
                  <a:pt x="12" y="29"/>
                  <a:pt x="11" y="28"/>
                  <a:pt x="10" y="27"/>
                </a:cubicBezTo>
                <a:cubicBezTo>
                  <a:pt x="10" y="27"/>
                  <a:pt x="10" y="27"/>
                  <a:pt x="10" y="27"/>
                </a:cubicBezTo>
                <a:cubicBezTo>
                  <a:pt x="10" y="27"/>
                  <a:pt x="9" y="26"/>
                  <a:pt x="9" y="26"/>
                </a:cubicBezTo>
                <a:cubicBezTo>
                  <a:pt x="8" y="26"/>
                  <a:pt x="8" y="25"/>
                  <a:pt x="8" y="25"/>
                </a:cubicBezTo>
                <a:cubicBezTo>
                  <a:pt x="9" y="24"/>
                  <a:pt x="9" y="24"/>
                  <a:pt x="10" y="23"/>
                </a:cubicBezTo>
                <a:cubicBezTo>
                  <a:pt x="11" y="23"/>
                  <a:pt x="12" y="22"/>
                  <a:pt x="12" y="21"/>
                </a:cubicBezTo>
                <a:cubicBezTo>
                  <a:pt x="12" y="21"/>
                  <a:pt x="12" y="21"/>
                  <a:pt x="12" y="21"/>
                </a:cubicBezTo>
                <a:cubicBezTo>
                  <a:pt x="9" y="20"/>
                  <a:pt x="7" y="18"/>
                  <a:pt x="4" y="16"/>
                </a:cubicBezTo>
                <a:cubicBezTo>
                  <a:pt x="4" y="15"/>
                  <a:pt x="3" y="14"/>
                  <a:pt x="2" y="13"/>
                </a:cubicBezTo>
                <a:cubicBezTo>
                  <a:pt x="2" y="12"/>
                  <a:pt x="1" y="12"/>
                  <a:pt x="1" y="11"/>
                </a:cubicBezTo>
                <a:cubicBezTo>
                  <a:pt x="0" y="11"/>
                  <a:pt x="0" y="10"/>
                  <a:pt x="1" y="10"/>
                </a:cubicBezTo>
                <a:cubicBezTo>
                  <a:pt x="1" y="10"/>
                  <a:pt x="1" y="10"/>
                  <a:pt x="2" y="9"/>
                </a:cubicBezTo>
                <a:cubicBezTo>
                  <a:pt x="2" y="9"/>
                  <a:pt x="2" y="9"/>
                  <a:pt x="1" y="9"/>
                </a:cubicBezTo>
                <a:cubicBezTo>
                  <a:pt x="1" y="7"/>
                  <a:pt x="1" y="6"/>
                  <a:pt x="1" y="4"/>
                </a:cubicBezTo>
                <a:cubicBezTo>
                  <a:pt x="1" y="3"/>
                  <a:pt x="1" y="2"/>
                  <a:pt x="1" y="1"/>
                </a:cubicBezTo>
                <a:cubicBezTo>
                  <a:pt x="1" y="0"/>
                  <a:pt x="1" y="0"/>
                  <a:pt x="2" y="0"/>
                </a:cubicBezTo>
                <a:cubicBezTo>
                  <a:pt x="3" y="0"/>
                  <a:pt x="4" y="1"/>
                  <a:pt x="4" y="2"/>
                </a:cubicBezTo>
                <a:cubicBezTo>
                  <a:pt x="4" y="2"/>
                  <a:pt x="4" y="2"/>
                  <a:pt x="3" y="2"/>
                </a:cubicBezTo>
                <a:cubicBezTo>
                  <a:pt x="2" y="3"/>
                  <a:pt x="2" y="5"/>
                  <a:pt x="2" y="6"/>
                </a:cubicBezTo>
                <a:cubicBezTo>
                  <a:pt x="3" y="9"/>
                  <a:pt x="4" y="11"/>
                  <a:pt x="6" y="12"/>
                </a:cubicBezTo>
                <a:cubicBezTo>
                  <a:pt x="7" y="12"/>
                  <a:pt x="8" y="11"/>
                  <a:pt x="8" y="11"/>
                </a:cubicBezTo>
                <a:cubicBezTo>
                  <a:pt x="8" y="11"/>
                  <a:pt x="8" y="10"/>
                  <a:pt x="8" y="10"/>
                </a:cubicBezTo>
                <a:cubicBezTo>
                  <a:pt x="7" y="9"/>
                  <a:pt x="5" y="7"/>
                  <a:pt x="4" y="5"/>
                </a:cubicBezTo>
                <a:cubicBezTo>
                  <a:pt x="4" y="5"/>
                  <a:pt x="4" y="5"/>
                  <a:pt x="4" y="5"/>
                </a:cubicBezTo>
                <a:cubicBezTo>
                  <a:pt x="4" y="4"/>
                  <a:pt x="4" y="4"/>
                  <a:pt x="4" y="4"/>
                </a:cubicBezTo>
                <a:cubicBezTo>
                  <a:pt x="4" y="3"/>
                  <a:pt x="4" y="3"/>
                  <a:pt x="4" y="3"/>
                </a:cubicBezTo>
                <a:cubicBezTo>
                  <a:pt x="4" y="2"/>
                  <a:pt x="4" y="1"/>
                  <a:pt x="5" y="1"/>
                </a:cubicBezTo>
                <a:cubicBezTo>
                  <a:pt x="5" y="0"/>
                  <a:pt x="6" y="0"/>
                  <a:pt x="7" y="1"/>
                </a:cubicBezTo>
                <a:cubicBezTo>
                  <a:pt x="7" y="1"/>
                  <a:pt x="7" y="2"/>
                  <a:pt x="7" y="2"/>
                </a:cubicBezTo>
                <a:cubicBezTo>
                  <a:pt x="7" y="3"/>
                  <a:pt x="7" y="3"/>
                  <a:pt x="7" y="4"/>
                </a:cubicBezTo>
                <a:cubicBezTo>
                  <a:pt x="8" y="6"/>
                  <a:pt x="10" y="8"/>
                  <a:pt x="11" y="9"/>
                </a:cubicBezTo>
                <a:cubicBezTo>
                  <a:pt x="13" y="8"/>
                  <a:pt x="14" y="8"/>
                  <a:pt x="16" y="7"/>
                </a:cubicBezTo>
                <a:cubicBezTo>
                  <a:pt x="15" y="7"/>
                  <a:pt x="15" y="7"/>
                  <a:pt x="15" y="6"/>
                </a:cubicBezTo>
                <a:cubicBezTo>
                  <a:pt x="15" y="6"/>
                  <a:pt x="15" y="6"/>
                  <a:pt x="15" y="6"/>
                </a:cubicBezTo>
                <a:cubicBezTo>
                  <a:pt x="15" y="6"/>
                  <a:pt x="15" y="6"/>
                  <a:pt x="16" y="6"/>
                </a:cubicBezTo>
                <a:cubicBezTo>
                  <a:pt x="16" y="6"/>
                  <a:pt x="16" y="6"/>
                  <a:pt x="16" y="6"/>
                </a:cubicBezTo>
                <a:cubicBezTo>
                  <a:pt x="16" y="6"/>
                  <a:pt x="16" y="6"/>
                  <a:pt x="16" y="7"/>
                </a:cubicBezTo>
                <a:cubicBezTo>
                  <a:pt x="17" y="6"/>
                  <a:pt x="19" y="6"/>
                  <a:pt x="20" y="6"/>
                </a:cubicBezTo>
                <a:cubicBezTo>
                  <a:pt x="20" y="5"/>
                  <a:pt x="20" y="5"/>
                  <a:pt x="20" y="5"/>
                </a:cubicBezTo>
                <a:cubicBezTo>
                  <a:pt x="20" y="4"/>
                  <a:pt x="21" y="4"/>
                  <a:pt x="22" y="4"/>
                </a:cubicBezTo>
                <a:cubicBezTo>
                  <a:pt x="23" y="4"/>
                  <a:pt x="23" y="5"/>
                  <a:pt x="24" y="5"/>
                </a:cubicBezTo>
                <a:cubicBezTo>
                  <a:pt x="24" y="5"/>
                  <a:pt x="25" y="5"/>
                  <a:pt x="25" y="6"/>
                </a:cubicBezTo>
                <a:cubicBezTo>
                  <a:pt x="27" y="6"/>
                  <a:pt x="29" y="6"/>
                  <a:pt x="31" y="6"/>
                </a:cubicBezTo>
                <a:cubicBezTo>
                  <a:pt x="35" y="5"/>
                  <a:pt x="38" y="5"/>
                  <a:pt x="41" y="6"/>
                </a:cubicBezTo>
                <a:cubicBezTo>
                  <a:pt x="42" y="6"/>
                  <a:pt x="42" y="6"/>
                  <a:pt x="43" y="6"/>
                </a:cubicBezTo>
                <a:cubicBezTo>
                  <a:pt x="43" y="6"/>
                  <a:pt x="44" y="6"/>
                  <a:pt x="44" y="6"/>
                </a:cubicBezTo>
                <a:cubicBezTo>
                  <a:pt x="45" y="7"/>
                  <a:pt x="45" y="8"/>
                  <a:pt x="45" y="9"/>
                </a:cubicBezTo>
                <a:cubicBezTo>
                  <a:pt x="44" y="9"/>
                  <a:pt x="43" y="10"/>
                  <a:pt x="43" y="9"/>
                </a:cubicBezTo>
                <a:cubicBezTo>
                  <a:pt x="41" y="8"/>
                  <a:pt x="40" y="8"/>
                  <a:pt x="38" y="7"/>
                </a:cubicBezTo>
                <a:cubicBezTo>
                  <a:pt x="37" y="7"/>
                  <a:pt x="36" y="7"/>
                  <a:pt x="35" y="7"/>
                </a:cubicBezTo>
                <a:cubicBezTo>
                  <a:pt x="35" y="7"/>
                  <a:pt x="35" y="7"/>
                  <a:pt x="35" y="7"/>
                </a:cubicBezTo>
                <a:cubicBezTo>
                  <a:pt x="35" y="7"/>
                  <a:pt x="36" y="7"/>
                  <a:pt x="36" y="7"/>
                </a:cubicBezTo>
                <a:cubicBezTo>
                  <a:pt x="37" y="8"/>
                  <a:pt x="38" y="8"/>
                  <a:pt x="39" y="8"/>
                </a:cubicBezTo>
                <a:cubicBezTo>
                  <a:pt x="39" y="8"/>
                  <a:pt x="39" y="8"/>
                  <a:pt x="40" y="9"/>
                </a:cubicBezTo>
                <a:cubicBezTo>
                  <a:pt x="41" y="9"/>
                  <a:pt x="41" y="9"/>
                  <a:pt x="42" y="9"/>
                </a:cubicBezTo>
                <a:cubicBezTo>
                  <a:pt x="42" y="9"/>
                  <a:pt x="42" y="9"/>
                  <a:pt x="42" y="9"/>
                </a:cubicBezTo>
                <a:cubicBezTo>
                  <a:pt x="43" y="10"/>
                  <a:pt x="42" y="11"/>
                  <a:pt x="42" y="11"/>
                </a:cubicBezTo>
                <a:cubicBezTo>
                  <a:pt x="41" y="12"/>
                  <a:pt x="41" y="12"/>
                  <a:pt x="40" y="12"/>
                </a:cubicBezTo>
                <a:cubicBezTo>
                  <a:pt x="40" y="12"/>
                  <a:pt x="40" y="12"/>
                  <a:pt x="40" y="11"/>
                </a:cubicBezTo>
                <a:cubicBezTo>
                  <a:pt x="39" y="10"/>
                  <a:pt x="39" y="10"/>
                  <a:pt x="38" y="10"/>
                </a:cubicBezTo>
                <a:cubicBezTo>
                  <a:pt x="36" y="9"/>
                  <a:pt x="35" y="9"/>
                  <a:pt x="34" y="8"/>
                </a:cubicBezTo>
                <a:cubicBezTo>
                  <a:pt x="32" y="8"/>
                  <a:pt x="31" y="8"/>
                  <a:pt x="30" y="8"/>
                </a:cubicBezTo>
                <a:cubicBezTo>
                  <a:pt x="30" y="8"/>
                  <a:pt x="30" y="8"/>
                  <a:pt x="30" y="8"/>
                </a:cubicBezTo>
                <a:cubicBezTo>
                  <a:pt x="31" y="9"/>
                  <a:pt x="32" y="11"/>
                  <a:pt x="34" y="11"/>
                </a:cubicBezTo>
                <a:cubicBezTo>
                  <a:pt x="35" y="12"/>
                  <a:pt x="35" y="12"/>
                  <a:pt x="36" y="12"/>
                </a:cubicBezTo>
                <a:cubicBezTo>
                  <a:pt x="37" y="12"/>
                  <a:pt x="37" y="13"/>
                  <a:pt x="37" y="13"/>
                </a:cubicBezTo>
                <a:cubicBezTo>
                  <a:pt x="37" y="13"/>
                  <a:pt x="38" y="13"/>
                  <a:pt x="38" y="14"/>
                </a:cubicBezTo>
                <a:cubicBezTo>
                  <a:pt x="39" y="14"/>
                  <a:pt x="39" y="14"/>
                  <a:pt x="40" y="14"/>
                </a:cubicBezTo>
                <a:cubicBezTo>
                  <a:pt x="40" y="13"/>
                  <a:pt x="41" y="13"/>
                  <a:pt x="41" y="13"/>
                </a:cubicBezTo>
                <a:cubicBezTo>
                  <a:pt x="44" y="13"/>
                  <a:pt x="46" y="12"/>
                  <a:pt x="49" y="11"/>
                </a:cubicBezTo>
                <a:cubicBezTo>
                  <a:pt x="50" y="11"/>
                  <a:pt x="51" y="10"/>
                  <a:pt x="53" y="10"/>
                </a:cubicBezTo>
                <a:cubicBezTo>
                  <a:pt x="54" y="10"/>
                  <a:pt x="54" y="9"/>
                  <a:pt x="54" y="8"/>
                </a:cubicBezTo>
                <a:cubicBezTo>
                  <a:pt x="55" y="7"/>
                  <a:pt x="55" y="7"/>
                  <a:pt x="56" y="7"/>
                </a:cubicBezTo>
                <a:cubicBezTo>
                  <a:pt x="56" y="7"/>
                  <a:pt x="57" y="8"/>
                  <a:pt x="57" y="8"/>
                </a:cubicBezTo>
                <a:cubicBezTo>
                  <a:pt x="57" y="8"/>
                  <a:pt x="57" y="8"/>
                  <a:pt x="57" y="9"/>
                </a:cubicBezTo>
                <a:close/>
                <a:moveTo>
                  <a:pt x="36" y="23"/>
                </a:moveTo>
                <a:cubicBezTo>
                  <a:pt x="36" y="23"/>
                  <a:pt x="36" y="23"/>
                  <a:pt x="36" y="23"/>
                </a:cubicBezTo>
                <a:cubicBezTo>
                  <a:pt x="36" y="22"/>
                  <a:pt x="36" y="22"/>
                  <a:pt x="36" y="22"/>
                </a:cubicBezTo>
                <a:cubicBezTo>
                  <a:pt x="34" y="22"/>
                  <a:pt x="32" y="21"/>
                  <a:pt x="31" y="21"/>
                </a:cubicBezTo>
                <a:cubicBezTo>
                  <a:pt x="31" y="21"/>
                  <a:pt x="30" y="21"/>
                  <a:pt x="30" y="21"/>
                </a:cubicBezTo>
                <a:cubicBezTo>
                  <a:pt x="28" y="21"/>
                  <a:pt x="25" y="21"/>
                  <a:pt x="23" y="21"/>
                </a:cubicBezTo>
                <a:cubicBezTo>
                  <a:pt x="21" y="21"/>
                  <a:pt x="19" y="21"/>
                  <a:pt x="17" y="23"/>
                </a:cubicBezTo>
                <a:cubicBezTo>
                  <a:pt x="17" y="23"/>
                  <a:pt x="17" y="23"/>
                  <a:pt x="16" y="23"/>
                </a:cubicBezTo>
                <a:cubicBezTo>
                  <a:pt x="16" y="23"/>
                  <a:pt x="16" y="23"/>
                  <a:pt x="15" y="23"/>
                </a:cubicBezTo>
                <a:cubicBezTo>
                  <a:pt x="15" y="23"/>
                  <a:pt x="14" y="23"/>
                  <a:pt x="14" y="24"/>
                </a:cubicBezTo>
                <a:cubicBezTo>
                  <a:pt x="14" y="24"/>
                  <a:pt x="13" y="24"/>
                  <a:pt x="13" y="25"/>
                </a:cubicBezTo>
                <a:cubicBezTo>
                  <a:pt x="13" y="25"/>
                  <a:pt x="13" y="25"/>
                  <a:pt x="14" y="25"/>
                </a:cubicBezTo>
                <a:cubicBezTo>
                  <a:pt x="16" y="24"/>
                  <a:pt x="18" y="24"/>
                  <a:pt x="20" y="24"/>
                </a:cubicBezTo>
                <a:cubicBezTo>
                  <a:pt x="23" y="25"/>
                  <a:pt x="25" y="25"/>
                  <a:pt x="28" y="27"/>
                </a:cubicBezTo>
                <a:cubicBezTo>
                  <a:pt x="29" y="27"/>
                  <a:pt x="30" y="28"/>
                  <a:pt x="32" y="29"/>
                </a:cubicBezTo>
                <a:cubicBezTo>
                  <a:pt x="32" y="29"/>
                  <a:pt x="32" y="29"/>
                  <a:pt x="33" y="29"/>
                </a:cubicBezTo>
                <a:cubicBezTo>
                  <a:pt x="34" y="29"/>
                  <a:pt x="35" y="28"/>
                  <a:pt x="36" y="28"/>
                </a:cubicBezTo>
                <a:cubicBezTo>
                  <a:pt x="36" y="28"/>
                  <a:pt x="37" y="27"/>
                  <a:pt x="37" y="27"/>
                </a:cubicBezTo>
                <a:cubicBezTo>
                  <a:pt x="37" y="27"/>
                  <a:pt x="38" y="27"/>
                  <a:pt x="38" y="26"/>
                </a:cubicBezTo>
                <a:cubicBezTo>
                  <a:pt x="38" y="26"/>
                  <a:pt x="38" y="25"/>
                  <a:pt x="38" y="24"/>
                </a:cubicBezTo>
                <a:cubicBezTo>
                  <a:pt x="37" y="24"/>
                  <a:pt x="36" y="24"/>
                  <a:pt x="35" y="24"/>
                </a:cubicBezTo>
                <a:cubicBezTo>
                  <a:pt x="34" y="24"/>
                  <a:pt x="33" y="24"/>
                  <a:pt x="32" y="25"/>
                </a:cubicBezTo>
                <a:cubicBezTo>
                  <a:pt x="32" y="25"/>
                  <a:pt x="32" y="25"/>
                  <a:pt x="31" y="25"/>
                </a:cubicBezTo>
                <a:cubicBezTo>
                  <a:pt x="30" y="25"/>
                  <a:pt x="30" y="24"/>
                  <a:pt x="30" y="23"/>
                </a:cubicBezTo>
                <a:cubicBezTo>
                  <a:pt x="30" y="23"/>
                  <a:pt x="30" y="22"/>
                  <a:pt x="31" y="22"/>
                </a:cubicBezTo>
                <a:cubicBezTo>
                  <a:pt x="31" y="22"/>
                  <a:pt x="31" y="22"/>
                  <a:pt x="32" y="22"/>
                </a:cubicBezTo>
                <a:cubicBezTo>
                  <a:pt x="33" y="23"/>
                  <a:pt x="35" y="23"/>
                  <a:pt x="36" y="23"/>
                </a:cubicBezTo>
                <a:close/>
                <a:moveTo>
                  <a:pt x="3" y="11"/>
                </a:moveTo>
                <a:cubicBezTo>
                  <a:pt x="3" y="11"/>
                  <a:pt x="3" y="11"/>
                  <a:pt x="2" y="11"/>
                </a:cubicBezTo>
                <a:cubicBezTo>
                  <a:pt x="2" y="12"/>
                  <a:pt x="3" y="12"/>
                  <a:pt x="3" y="13"/>
                </a:cubicBezTo>
                <a:cubicBezTo>
                  <a:pt x="5" y="15"/>
                  <a:pt x="6" y="17"/>
                  <a:pt x="8" y="18"/>
                </a:cubicBezTo>
                <a:cubicBezTo>
                  <a:pt x="9" y="19"/>
                  <a:pt x="11" y="19"/>
                  <a:pt x="12" y="19"/>
                </a:cubicBezTo>
                <a:cubicBezTo>
                  <a:pt x="13" y="19"/>
                  <a:pt x="14" y="19"/>
                  <a:pt x="14" y="20"/>
                </a:cubicBezTo>
                <a:cubicBezTo>
                  <a:pt x="14" y="20"/>
                  <a:pt x="15" y="20"/>
                  <a:pt x="15" y="19"/>
                </a:cubicBezTo>
                <a:cubicBezTo>
                  <a:pt x="15" y="18"/>
                  <a:pt x="16" y="18"/>
                  <a:pt x="17" y="18"/>
                </a:cubicBezTo>
                <a:cubicBezTo>
                  <a:pt x="17" y="18"/>
                  <a:pt x="18" y="18"/>
                  <a:pt x="19" y="17"/>
                </a:cubicBezTo>
                <a:cubicBezTo>
                  <a:pt x="18" y="17"/>
                  <a:pt x="18" y="17"/>
                  <a:pt x="18" y="17"/>
                </a:cubicBezTo>
                <a:cubicBezTo>
                  <a:pt x="17" y="17"/>
                  <a:pt x="17" y="17"/>
                  <a:pt x="16" y="17"/>
                </a:cubicBezTo>
                <a:cubicBezTo>
                  <a:pt x="15" y="17"/>
                  <a:pt x="14" y="17"/>
                  <a:pt x="14" y="16"/>
                </a:cubicBezTo>
                <a:cubicBezTo>
                  <a:pt x="12" y="16"/>
                  <a:pt x="11" y="16"/>
                  <a:pt x="9" y="15"/>
                </a:cubicBezTo>
                <a:cubicBezTo>
                  <a:pt x="7" y="15"/>
                  <a:pt x="4" y="13"/>
                  <a:pt x="3" y="11"/>
                </a:cubicBezTo>
                <a:cubicBezTo>
                  <a:pt x="3" y="11"/>
                  <a:pt x="3" y="11"/>
                  <a:pt x="3" y="11"/>
                </a:cubicBezTo>
                <a:close/>
                <a:moveTo>
                  <a:pt x="15" y="11"/>
                </a:moveTo>
                <a:cubicBezTo>
                  <a:pt x="15" y="11"/>
                  <a:pt x="15" y="11"/>
                  <a:pt x="15" y="11"/>
                </a:cubicBezTo>
                <a:cubicBezTo>
                  <a:pt x="15" y="11"/>
                  <a:pt x="15" y="11"/>
                  <a:pt x="16" y="11"/>
                </a:cubicBezTo>
                <a:cubicBezTo>
                  <a:pt x="18" y="13"/>
                  <a:pt x="21" y="13"/>
                  <a:pt x="23" y="14"/>
                </a:cubicBezTo>
                <a:cubicBezTo>
                  <a:pt x="24" y="14"/>
                  <a:pt x="24" y="14"/>
                  <a:pt x="25" y="13"/>
                </a:cubicBezTo>
                <a:cubicBezTo>
                  <a:pt x="26" y="13"/>
                  <a:pt x="26" y="13"/>
                  <a:pt x="26" y="13"/>
                </a:cubicBezTo>
                <a:cubicBezTo>
                  <a:pt x="26" y="12"/>
                  <a:pt x="26" y="12"/>
                  <a:pt x="26" y="12"/>
                </a:cubicBezTo>
                <a:cubicBezTo>
                  <a:pt x="25" y="11"/>
                  <a:pt x="23" y="10"/>
                  <a:pt x="22" y="9"/>
                </a:cubicBezTo>
                <a:cubicBezTo>
                  <a:pt x="22" y="8"/>
                  <a:pt x="22" y="8"/>
                  <a:pt x="22" y="8"/>
                </a:cubicBezTo>
                <a:cubicBezTo>
                  <a:pt x="21" y="9"/>
                  <a:pt x="20" y="9"/>
                  <a:pt x="19" y="9"/>
                </a:cubicBezTo>
                <a:cubicBezTo>
                  <a:pt x="18" y="9"/>
                  <a:pt x="16" y="10"/>
                  <a:pt x="15" y="11"/>
                </a:cubicBezTo>
                <a:close/>
                <a:moveTo>
                  <a:pt x="36" y="14"/>
                </a:moveTo>
                <a:cubicBezTo>
                  <a:pt x="36" y="13"/>
                  <a:pt x="36" y="13"/>
                  <a:pt x="36" y="13"/>
                </a:cubicBezTo>
                <a:cubicBezTo>
                  <a:pt x="33" y="12"/>
                  <a:pt x="31" y="10"/>
                  <a:pt x="29" y="8"/>
                </a:cubicBezTo>
                <a:cubicBezTo>
                  <a:pt x="28" y="7"/>
                  <a:pt x="28" y="7"/>
                  <a:pt x="27" y="8"/>
                </a:cubicBezTo>
                <a:cubicBezTo>
                  <a:pt x="27" y="8"/>
                  <a:pt x="27" y="8"/>
                  <a:pt x="27" y="8"/>
                </a:cubicBezTo>
                <a:cubicBezTo>
                  <a:pt x="28" y="9"/>
                  <a:pt x="28" y="10"/>
                  <a:pt x="28" y="11"/>
                </a:cubicBezTo>
                <a:cubicBezTo>
                  <a:pt x="28" y="11"/>
                  <a:pt x="28" y="12"/>
                  <a:pt x="29" y="12"/>
                </a:cubicBezTo>
                <a:cubicBezTo>
                  <a:pt x="30" y="12"/>
                  <a:pt x="32" y="13"/>
                  <a:pt x="33" y="13"/>
                </a:cubicBezTo>
                <a:cubicBezTo>
                  <a:pt x="34" y="13"/>
                  <a:pt x="34" y="13"/>
                  <a:pt x="34" y="13"/>
                </a:cubicBezTo>
                <a:cubicBezTo>
                  <a:pt x="35" y="14"/>
                  <a:pt x="35" y="14"/>
                  <a:pt x="36" y="14"/>
                </a:cubicBezTo>
                <a:close/>
                <a:moveTo>
                  <a:pt x="36" y="19"/>
                </a:moveTo>
                <a:cubicBezTo>
                  <a:pt x="35" y="18"/>
                  <a:pt x="28" y="19"/>
                  <a:pt x="27" y="20"/>
                </a:cubicBezTo>
                <a:cubicBezTo>
                  <a:pt x="29" y="20"/>
                  <a:pt x="30" y="20"/>
                  <a:pt x="32" y="20"/>
                </a:cubicBezTo>
                <a:cubicBezTo>
                  <a:pt x="34" y="20"/>
                  <a:pt x="35" y="21"/>
                  <a:pt x="37" y="21"/>
                </a:cubicBezTo>
                <a:cubicBezTo>
                  <a:pt x="37" y="21"/>
                  <a:pt x="37" y="21"/>
                  <a:pt x="36" y="21"/>
                </a:cubicBezTo>
                <a:cubicBezTo>
                  <a:pt x="36" y="20"/>
                  <a:pt x="36" y="20"/>
                  <a:pt x="36" y="19"/>
                </a:cubicBezTo>
                <a:cubicBezTo>
                  <a:pt x="36" y="19"/>
                  <a:pt x="36" y="19"/>
                  <a:pt x="36" y="19"/>
                </a:cubicBezTo>
                <a:close/>
                <a:moveTo>
                  <a:pt x="30" y="30"/>
                </a:moveTo>
                <a:cubicBezTo>
                  <a:pt x="28" y="28"/>
                  <a:pt x="23" y="26"/>
                  <a:pt x="22" y="26"/>
                </a:cubicBezTo>
                <a:cubicBezTo>
                  <a:pt x="24" y="28"/>
                  <a:pt x="27" y="29"/>
                  <a:pt x="30" y="30"/>
                </a:cubicBezTo>
                <a:cubicBezTo>
                  <a:pt x="30" y="30"/>
                  <a:pt x="30" y="30"/>
                  <a:pt x="30" y="30"/>
                </a:cubicBezTo>
                <a:close/>
                <a:moveTo>
                  <a:pt x="24" y="15"/>
                </a:moveTo>
                <a:cubicBezTo>
                  <a:pt x="22" y="15"/>
                  <a:pt x="21" y="15"/>
                  <a:pt x="19" y="14"/>
                </a:cubicBezTo>
                <a:cubicBezTo>
                  <a:pt x="19" y="15"/>
                  <a:pt x="19" y="15"/>
                  <a:pt x="19" y="16"/>
                </a:cubicBezTo>
                <a:cubicBezTo>
                  <a:pt x="19" y="16"/>
                  <a:pt x="20" y="16"/>
                  <a:pt x="20" y="16"/>
                </a:cubicBezTo>
                <a:cubicBezTo>
                  <a:pt x="20" y="16"/>
                  <a:pt x="21" y="16"/>
                  <a:pt x="21" y="16"/>
                </a:cubicBezTo>
                <a:cubicBezTo>
                  <a:pt x="22" y="16"/>
                  <a:pt x="23" y="16"/>
                  <a:pt x="24" y="15"/>
                </a:cubicBezTo>
                <a:close/>
                <a:moveTo>
                  <a:pt x="12" y="12"/>
                </a:moveTo>
                <a:cubicBezTo>
                  <a:pt x="12" y="12"/>
                  <a:pt x="12" y="12"/>
                  <a:pt x="12" y="13"/>
                </a:cubicBezTo>
                <a:cubicBezTo>
                  <a:pt x="13" y="13"/>
                  <a:pt x="13" y="13"/>
                  <a:pt x="14" y="14"/>
                </a:cubicBezTo>
                <a:cubicBezTo>
                  <a:pt x="15" y="14"/>
                  <a:pt x="15" y="14"/>
                  <a:pt x="16" y="14"/>
                </a:cubicBezTo>
                <a:cubicBezTo>
                  <a:pt x="15" y="13"/>
                  <a:pt x="14" y="12"/>
                  <a:pt x="13" y="12"/>
                </a:cubicBezTo>
                <a:cubicBezTo>
                  <a:pt x="13" y="12"/>
                  <a:pt x="12" y="12"/>
                  <a:pt x="12" y="12"/>
                </a:cubicBezTo>
                <a:close/>
                <a:moveTo>
                  <a:pt x="51" y="18"/>
                </a:moveTo>
                <a:cubicBezTo>
                  <a:pt x="51" y="18"/>
                  <a:pt x="50" y="18"/>
                  <a:pt x="49" y="18"/>
                </a:cubicBezTo>
                <a:cubicBezTo>
                  <a:pt x="49" y="18"/>
                  <a:pt x="48" y="18"/>
                  <a:pt x="48" y="18"/>
                </a:cubicBezTo>
                <a:cubicBezTo>
                  <a:pt x="47" y="19"/>
                  <a:pt x="46" y="19"/>
                  <a:pt x="46" y="19"/>
                </a:cubicBezTo>
                <a:cubicBezTo>
                  <a:pt x="46" y="19"/>
                  <a:pt x="46" y="20"/>
                  <a:pt x="47" y="20"/>
                </a:cubicBezTo>
                <a:cubicBezTo>
                  <a:pt x="48" y="19"/>
                  <a:pt x="50" y="18"/>
                  <a:pt x="51" y="18"/>
                </a:cubicBezTo>
                <a:close/>
                <a:moveTo>
                  <a:pt x="13" y="14"/>
                </a:moveTo>
                <a:cubicBezTo>
                  <a:pt x="13" y="14"/>
                  <a:pt x="13" y="14"/>
                  <a:pt x="13" y="14"/>
                </a:cubicBezTo>
                <a:cubicBezTo>
                  <a:pt x="12" y="14"/>
                  <a:pt x="12" y="13"/>
                  <a:pt x="11" y="13"/>
                </a:cubicBezTo>
                <a:cubicBezTo>
                  <a:pt x="11" y="13"/>
                  <a:pt x="11" y="13"/>
                  <a:pt x="10" y="13"/>
                </a:cubicBezTo>
                <a:cubicBezTo>
                  <a:pt x="10" y="13"/>
                  <a:pt x="9" y="13"/>
                  <a:pt x="9" y="14"/>
                </a:cubicBezTo>
                <a:cubicBezTo>
                  <a:pt x="10" y="14"/>
                  <a:pt x="11" y="14"/>
                  <a:pt x="13" y="14"/>
                </a:cubicBezTo>
                <a:close/>
                <a:moveTo>
                  <a:pt x="10" y="10"/>
                </a:moveTo>
                <a:cubicBezTo>
                  <a:pt x="9" y="9"/>
                  <a:pt x="8" y="7"/>
                  <a:pt x="6" y="6"/>
                </a:cubicBezTo>
                <a:cubicBezTo>
                  <a:pt x="6" y="6"/>
                  <a:pt x="6" y="6"/>
                  <a:pt x="6" y="6"/>
                </a:cubicBezTo>
                <a:cubicBezTo>
                  <a:pt x="7" y="8"/>
                  <a:pt x="8" y="9"/>
                  <a:pt x="9" y="10"/>
                </a:cubicBezTo>
                <a:cubicBezTo>
                  <a:pt x="10" y="10"/>
                  <a:pt x="10" y="10"/>
                  <a:pt x="10" y="10"/>
                </a:cubicBezTo>
                <a:close/>
                <a:moveTo>
                  <a:pt x="24" y="8"/>
                </a:moveTo>
                <a:cubicBezTo>
                  <a:pt x="25" y="9"/>
                  <a:pt x="25" y="10"/>
                  <a:pt x="26" y="10"/>
                </a:cubicBezTo>
                <a:cubicBezTo>
                  <a:pt x="26" y="10"/>
                  <a:pt x="26" y="10"/>
                  <a:pt x="26" y="10"/>
                </a:cubicBezTo>
                <a:cubicBezTo>
                  <a:pt x="26" y="9"/>
                  <a:pt x="26" y="9"/>
                  <a:pt x="25" y="8"/>
                </a:cubicBezTo>
                <a:cubicBezTo>
                  <a:pt x="25" y="8"/>
                  <a:pt x="25" y="8"/>
                  <a:pt x="24" y="8"/>
                </a:cubicBezTo>
                <a:close/>
                <a:moveTo>
                  <a:pt x="30" y="17"/>
                </a:moveTo>
                <a:cubicBezTo>
                  <a:pt x="30" y="17"/>
                  <a:pt x="30" y="17"/>
                  <a:pt x="29" y="17"/>
                </a:cubicBezTo>
                <a:cubicBezTo>
                  <a:pt x="28" y="17"/>
                  <a:pt x="27" y="17"/>
                  <a:pt x="26" y="18"/>
                </a:cubicBezTo>
                <a:cubicBezTo>
                  <a:pt x="26" y="18"/>
                  <a:pt x="26" y="18"/>
                  <a:pt x="26" y="18"/>
                </a:cubicBezTo>
                <a:cubicBezTo>
                  <a:pt x="27" y="18"/>
                  <a:pt x="29" y="18"/>
                  <a:pt x="30" y="17"/>
                </a:cubicBezTo>
                <a:close/>
                <a:moveTo>
                  <a:pt x="42" y="37"/>
                </a:moveTo>
                <a:cubicBezTo>
                  <a:pt x="43" y="38"/>
                  <a:pt x="46" y="38"/>
                  <a:pt x="46" y="37"/>
                </a:cubicBezTo>
                <a:cubicBezTo>
                  <a:pt x="46" y="37"/>
                  <a:pt x="46" y="37"/>
                  <a:pt x="45" y="37"/>
                </a:cubicBezTo>
                <a:cubicBezTo>
                  <a:pt x="44" y="37"/>
                  <a:pt x="43" y="37"/>
                  <a:pt x="42" y="37"/>
                </a:cubicBezTo>
                <a:close/>
                <a:moveTo>
                  <a:pt x="37" y="35"/>
                </a:moveTo>
                <a:cubicBezTo>
                  <a:pt x="38" y="35"/>
                  <a:pt x="39" y="36"/>
                  <a:pt x="40" y="36"/>
                </a:cubicBezTo>
                <a:cubicBezTo>
                  <a:pt x="40" y="35"/>
                  <a:pt x="39" y="35"/>
                  <a:pt x="38" y="35"/>
                </a:cubicBezTo>
                <a:cubicBezTo>
                  <a:pt x="38" y="35"/>
                  <a:pt x="38" y="35"/>
                  <a:pt x="37" y="35"/>
                </a:cubicBezTo>
                <a:close/>
                <a:moveTo>
                  <a:pt x="45" y="21"/>
                </a:moveTo>
                <a:cubicBezTo>
                  <a:pt x="46" y="22"/>
                  <a:pt x="46" y="23"/>
                  <a:pt x="47" y="24"/>
                </a:cubicBezTo>
                <a:cubicBezTo>
                  <a:pt x="47" y="22"/>
                  <a:pt x="46" y="21"/>
                  <a:pt x="45" y="21"/>
                </a:cubicBezTo>
                <a:close/>
                <a:moveTo>
                  <a:pt x="37" y="32"/>
                </a:moveTo>
                <a:cubicBezTo>
                  <a:pt x="37" y="32"/>
                  <a:pt x="37" y="32"/>
                  <a:pt x="37" y="31"/>
                </a:cubicBezTo>
                <a:cubicBezTo>
                  <a:pt x="37" y="31"/>
                  <a:pt x="36" y="31"/>
                  <a:pt x="35" y="31"/>
                </a:cubicBezTo>
                <a:cubicBezTo>
                  <a:pt x="36" y="32"/>
                  <a:pt x="36" y="32"/>
                  <a:pt x="37" y="32"/>
                </a:cubicBezTo>
                <a:close/>
                <a:moveTo>
                  <a:pt x="27" y="15"/>
                </a:moveTo>
                <a:cubicBezTo>
                  <a:pt x="27" y="14"/>
                  <a:pt x="28" y="15"/>
                  <a:pt x="28" y="14"/>
                </a:cubicBezTo>
                <a:cubicBezTo>
                  <a:pt x="28" y="14"/>
                  <a:pt x="28" y="14"/>
                  <a:pt x="28" y="14"/>
                </a:cubicBezTo>
                <a:cubicBezTo>
                  <a:pt x="27" y="14"/>
                  <a:pt x="27" y="14"/>
                  <a:pt x="27" y="15"/>
                </a:cubicBezTo>
                <a:close/>
                <a:moveTo>
                  <a:pt x="50" y="15"/>
                </a:moveTo>
                <a:cubicBezTo>
                  <a:pt x="51" y="15"/>
                  <a:pt x="52" y="14"/>
                  <a:pt x="53" y="14"/>
                </a:cubicBezTo>
                <a:cubicBezTo>
                  <a:pt x="52" y="14"/>
                  <a:pt x="51" y="15"/>
                  <a:pt x="50" y="15"/>
                </a:cubicBezTo>
                <a:close/>
                <a:moveTo>
                  <a:pt x="17" y="27"/>
                </a:moveTo>
                <a:cubicBezTo>
                  <a:pt x="17" y="27"/>
                  <a:pt x="17" y="27"/>
                  <a:pt x="17" y="27"/>
                </a:cubicBezTo>
                <a:cubicBezTo>
                  <a:pt x="16" y="27"/>
                  <a:pt x="16" y="27"/>
                  <a:pt x="16" y="27"/>
                </a:cubicBezTo>
                <a:cubicBezTo>
                  <a:pt x="15" y="27"/>
                  <a:pt x="15" y="27"/>
                  <a:pt x="15" y="27"/>
                </a:cubicBezTo>
                <a:cubicBezTo>
                  <a:pt x="16" y="27"/>
                  <a:pt x="16" y="27"/>
                  <a:pt x="17" y="27"/>
                </a:cubicBezTo>
                <a:close/>
                <a:moveTo>
                  <a:pt x="39" y="22"/>
                </a:moveTo>
                <a:cubicBezTo>
                  <a:pt x="39" y="22"/>
                  <a:pt x="39" y="22"/>
                  <a:pt x="39" y="22"/>
                </a:cubicBezTo>
                <a:cubicBezTo>
                  <a:pt x="39" y="22"/>
                  <a:pt x="40" y="22"/>
                  <a:pt x="40" y="22"/>
                </a:cubicBezTo>
                <a:cubicBezTo>
                  <a:pt x="39" y="22"/>
                  <a:pt x="39" y="21"/>
                  <a:pt x="39" y="21"/>
                </a:cubicBezTo>
                <a:cubicBezTo>
                  <a:pt x="39" y="22"/>
                  <a:pt x="39" y="22"/>
                  <a:pt x="39" y="22"/>
                </a:cubicBezTo>
                <a:close/>
                <a:moveTo>
                  <a:pt x="39" y="25"/>
                </a:moveTo>
                <a:cubicBezTo>
                  <a:pt x="40" y="25"/>
                  <a:pt x="40" y="25"/>
                  <a:pt x="40" y="25"/>
                </a:cubicBezTo>
                <a:cubicBezTo>
                  <a:pt x="40" y="25"/>
                  <a:pt x="39" y="25"/>
                  <a:pt x="39" y="25"/>
                </a:cubicBezTo>
                <a:cubicBezTo>
                  <a:pt x="39" y="25"/>
                  <a:pt x="39" y="25"/>
                  <a:pt x="39" y="25"/>
                </a:cubicBezTo>
                <a:close/>
                <a:moveTo>
                  <a:pt x="16" y="8"/>
                </a:moveTo>
                <a:cubicBezTo>
                  <a:pt x="16" y="8"/>
                  <a:pt x="16" y="8"/>
                  <a:pt x="16" y="8"/>
                </a:cubicBezTo>
                <a:cubicBezTo>
                  <a:pt x="16" y="9"/>
                  <a:pt x="15" y="9"/>
                  <a:pt x="15" y="9"/>
                </a:cubicBezTo>
                <a:cubicBezTo>
                  <a:pt x="15" y="9"/>
                  <a:pt x="15" y="9"/>
                  <a:pt x="15" y="9"/>
                </a:cubicBezTo>
                <a:cubicBezTo>
                  <a:pt x="15" y="9"/>
                  <a:pt x="16" y="9"/>
                  <a:pt x="16" y="8"/>
                </a:cubicBezTo>
                <a:close/>
                <a:moveTo>
                  <a:pt x="43" y="26"/>
                </a:moveTo>
                <a:cubicBezTo>
                  <a:pt x="43" y="26"/>
                  <a:pt x="43" y="26"/>
                  <a:pt x="43" y="27"/>
                </a:cubicBezTo>
                <a:cubicBezTo>
                  <a:pt x="43" y="27"/>
                  <a:pt x="43" y="26"/>
                  <a:pt x="43" y="26"/>
                </a:cubicBezTo>
                <a:close/>
                <a:moveTo>
                  <a:pt x="38" y="33"/>
                </a:moveTo>
                <a:cubicBezTo>
                  <a:pt x="39" y="33"/>
                  <a:pt x="39" y="32"/>
                  <a:pt x="39" y="32"/>
                </a:cubicBezTo>
                <a:cubicBezTo>
                  <a:pt x="39" y="32"/>
                  <a:pt x="38" y="32"/>
                  <a:pt x="38" y="33"/>
                </a:cubicBezTo>
                <a:close/>
                <a:moveTo>
                  <a:pt x="41" y="22"/>
                </a:moveTo>
                <a:cubicBezTo>
                  <a:pt x="41" y="22"/>
                  <a:pt x="41" y="22"/>
                  <a:pt x="41" y="22"/>
                </a:cubicBezTo>
                <a:cubicBezTo>
                  <a:pt x="41" y="22"/>
                  <a:pt x="41" y="22"/>
                  <a:pt x="41" y="22"/>
                </a:cubicBezTo>
                <a:cubicBezTo>
                  <a:pt x="41" y="22"/>
                  <a:pt x="41" y="22"/>
                  <a:pt x="41" y="2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79" name="Freeform 197"/>
          <p:cNvSpPr>
            <a:spLocks noEditPoints="1"/>
          </p:cNvSpPr>
          <p:nvPr/>
        </p:nvSpPr>
        <p:spPr bwMode="auto">
          <a:xfrm>
            <a:off x="5623356" y="4754656"/>
            <a:ext cx="135686" cy="177107"/>
          </a:xfrm>
          <a:custGeom>
            <a:gdLst>
              <a:gd fmla="*/ 11 w 52" name="T0"/>
              <a:gd fmla="*/ 5 h 68" name="T1"/>
              <a:gd fmla="*/ 26 w 52" name="T2"/>
              <a:gd fmla="*/ 28 h 68" name="T3"/>
              <a:gd fmla="*/ 32 w 52" name="T4"/>
              <a:gd fmla="*/ 39 h 68" name="T5"/>
              <a:gd fmla="*/ 35 w 52" name="T6"/>
              <a:gd fmla="*/ 47 h 68" name="T7"/>
              <a:gd fmla="*/ 26 w 52" name="T8"/>
              <a:gd fmla="*/ 56 h 68" name="T9"/>
              <a:gd fmla="*/ 38 w 52" name="T10"/>
              <a:gd fmla="*/ 51 h 68" name="T11"/>
              <a:gd fmla="*/ 36 w 52" name="T12"/>
              <a:gd fmla="*/ 55 h 68" name="T13"/>
              <a:gd fmla="*/ 51 w 52" name="T14"/>
              <a:gd fmla="*/ 60 h 68" name="T15"/>
              <a:gd fmla="*/ 50 w 52" name="T16"/>
              <a:gd fmla="*/ 63 h 68" name="T17"/>
              <a:gd fmla="*/ 36 w 52" name="T18"/>
              <a:gd fmla="*/ 63 h 68" name="T19"/>
              <a:gd fmla="*/ 22 w 52" name="T20"/>
              <a:gd fmla="*/ 68 h 68" name="T21"/>
              <a:gd fmla="*/ 40 w 52" name="T22"/>
              <a:gd fmla="*/ 58 h 68" name="T23"/>
              <a:gd fmla="*/ 46 w 52" name="T24"/>
              <a:gd fmla="*/ 58 h 68" name="T25"/>
              <a:gd fmla="*/ 36 w 52" name="T26"/>
              <a:gd fmla="*/ 57 h 68" name="T27"/>
              <a:gd fmla="*/ 24 w 52" name="T28"/>
              <a:gd fmla="*/ 61 h 68" name="T29"/>
              <a:gd fmla="*/ 32 w 52" name="T30"/>
              <a:gd fmla="*/ 55 h 68" name="T31"/>
              <a:gd fmla="*/ 24 w 52" name="T32"/>
              <a:gd fmla="*/ 56 h 68" name="T33"/>
              <a:gd fmla="*/ 31 w 52" name="T34"/>
              <a:gd fmla="*/ 49 h 68" name="T35"/>
              <a:gd fmla="*/ 18 w 52" name="T36"/>
              <a:gd fmla="*/ 53 h 68" name="T37"/>
              <a:gd fmla="*/ 27 w 52" name="T38"/>
              <a:gd fmla="*/ 42 h 68" name="T39"/>
              <a:gd fmla="*/ 17 w 52" name="T40"/>
              <a:gd fmla="*/ 46 h 68" name="T41"/>
              <a:gd fmla="*/ 12 w 52" name="T42"/>
              <a:gd fmla="*/ 46 h 68" name="T43"/>
              <a:gd fmla="*/ 22 w 52" name="T44"/>
              <a:gd fmla="*/ 36 h 68" name="T45"/>
              <a:gd fmla="*/ 8 w 52" name="T46"/>
              <a:gd fmla="*/ 45 h 68" name="T47"/>
              <a:gd fmla="*/ 14 w 52" name="T48"/>
              <a:gd fmla="*/ 55 h 68" name="T49"/>
              <a:gd fmla="*/ 6 w 52" name="T50"/>
              <a:gd fmla="*/ 44 h 68" name="T51"/>
              <a:gd fmla="*/ 0 w 52" name="T52"/>
              <a:gd fmla="*/ 15 h 68" name="T53"/>
              <a:gd fmla="*/ 3 w 52" name="T54"/>
              <a:gd fmla="*/ 16 h 68" name="T55"/>
              <a:gd fmla="*/ 7 w 52" name="T56"/>
              <a:gd fmla="*/ 42 h 68" name="T57"/>
              <a:gd fmla="*/ 8 w 52" name="T58"/>
              <a:gd fmla="*/ 38 h 68" name="T59"/>
              <a:gd fmla="*/ 12 w 52" name="T60"/>
              <a:gd fmla="*/ 30 h 68" name="T61"/>
              <a:gd fmla="*/ 8 w 52" name="T62"/>
              <a:gd fmla="*/ 31 h 68" name="T63"/>
              <a:gd fmla="*/ 12 w 52" name="T64"/>
              <a:gd fmla="*/ 24 h 68" name="T65"/>
              <a:gd fmla="*/ 5 w 52" name="T66"/>
              <a:gd fmla="*/ 26 h 68" name="T67"/>
              <a:gd fmla="*/ 10 w 52" name="T68"/>
              <a:gd fmla="*/ 18 h 68" name="T69"/>
              <a:gd fmla="*/ 5 w 52" name="T70"/>
              <a:gd fmla="*/ 21 h 68" name="T71"/>
              <a:gd fmla="*/ 9 w 52" name="T72"/>
              <a:gd fmla="*/ 13 h 68" name="T73"/>
              <a:gd fmla="*/ 4 w 52" name="T74"/>
              <a:gd fmla="*/ 13 h 68" name="T75"/>
              <a:gd fmla="*/ 4 w 52" name="T76"/>
              <a:gd fmla="*/ 10 h 68" name="T77"/>
              <a:gd fmla="*/ 4 w 52" name="T78"/>
              <a:gd fmla="*/ 6 h 68" name="T79"/>
              <a:gd fmla="*/ 4 w 52" name="T80"/>
              <a:gd fmla="*/ 1 h 68" name="T81"/>
              <a:gd fmla="*/ 5 w 52" name="T82"/>
              <a:gd fmla="*/ 4 h 68" name="T83"/>
              <a:gd fmla="*/ 8 w 52" name="T84"/>
              <a:gd fmla="*/ 4 h 68" name="T85"/>
              <a:gd fmla="*/ 9 w 52" name="T86"/>
              <a:gd fmla="*/ 7 h 68" name="T87"/>
              <a:gd fmla="*/ 15 w 52" name="T88"/>
              <a:gd fmla="*/ 46 h 68" name="T89"/>
              <a:gd fmla="*/ 13 w 52" name="T90"/>
              <a:gd fmla="*/ 25 h 68" name="T91"/>
              <a:gd fmla="*/ 15 w 52" name="T92"/>
              <a:gd fmla="*/ 26 h 68" name="T93"/>
              <a:gd fmla="*/ 18 w 52" name="T94"/>
              <a:gd fmla="*/ 27 h 68" name="T95"/>
              <a:gd fmla="*/ 11 w 52" name="T96"/>
              <a:gd fmla="*/ 34 h 68" name="T97"/>
              <a:gd fmla="*/ 21 w 52" name="T98"/>
              <a:gd fmla="*/ 30 h 68" name="T99"/>
              <a:gd fmla="*/ 10 w 52" name="T100"/>
              <a:gd fmla="*/ 41 h 68" name="T101"/>
              <a:gd fmla="*/ 25 w 52" name="T102"/>
              <a:gd fmla="*/ 33 h 68" name="T103"/>
              <a:gd fmla="*/ 16 w 52" name="T104"/>
              <a:gd fmla="*/ 44 h 68" name="T105"/>
              <a:gd fmla="*/ 29 w 52" name="T106"/>
              <a:gd fmla="*/ 42 h 68" name="T107"/>
              <a:gd fmla="*/ 32 w 52" name="T108"/>
              <a:gd fmla="*/ 47 h 68" name="T109"/>
              <a:gd fmla="*/ 7 w 52" name="T110"/>
              <a:gd fmla="*/ 24 h 68" name="T111"/>
              <a:gd fmla="*/ 17 w 52" name="T112"/>
              <a:gd fmla="*/ 19 h 68" name="T113"/>
              <a:gd fmla="*/ 13 w 52" name="T114"/>
              <a:gd fmla="*/ 15 h 68" name="T115"/>
              <a:gd fmla="*/ 27 w 52" name="T116"/>
              <a:gd fmla="*/ 64 h 68" name="T117"/>
              <a:gd fmla="*/ 37 w 52" name="T118"/>
              <a:gd fmla="*/ 60 h 68" name="T119"/>
              <a:gd fmla="*/ 11 w 52" name="T120"/>
              <a:gd fmla="*/ 9 h 6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8" w="52">
                <a:moveTo>
                  <a:pt x="8" y="5"/>
                </a:moveTo>
                <a:cubicBezTo>
                  <a:pt x="8" y="4"/>
                  <a:pt x="9" y="4"/>
                  <a:pt x="9" y="4"/>
                </a:cubicBezTo>
                <a:cubicBezTo>
                  <a:pt x="10" y="4"/>
                  <a:pt x="10" y="4"/>
                  <a:pt x="11" y="4"/>
                </a:cubicBezTo>
                <a:cubicBezTo>
                  <a:pt x="11" y="4"/>
                  <a:pt x="11" y="5"/>
                  <a:pt x="11" y="5"/>
                </a:cubicBezTo>
                <a:cubicBezTo>
                  <a:pt x="12" y="7"/>
                  <a:pt x="12" y="8"/>
                  <a:pt x="13" y="10"/>
                </a:cubicBezTo>
                <a:cubicBezTo>
                  <a:pt x="14" y="10"/>
                  <a:pt x="14" y="11"/>
                  <a:pt x="14" y="11"/>
                </a:cubicBezTo>
                <a:cubicBezTo>
                  <a:pt x="16" y="13"/>
                  <a:pt x="18" y="15"/>
                  <a:pt x="20" y="18"/>
                </a:cubicBezTo>
                <a:cubicBezTo>
                  <a:pt x="22" y="21"/>
                  <a:pt x="24" y="24"/>
                  <a:pt x="26" y="28"/>
                </a:cubicBezTo>
                <a:cubicBezTo>
                  <a:pt x="27" y="31"/>
                  <a:pt x="29" y="34"/>
                  <a:pt x="30" y="37"/>
                </a:cubicBezTo>
                <a:cubicBezTo>
                  <a:pt x="30" y="38"/>
                  <a:pt x="30" y="38"/>
                  <a:pt x="30" y="38"/>
                </a:cubicBezTo>
                <a:cubicBezTo>
                  <a:pt x="31" y="38"/>
                  <a:pt x="31" y="38"/>
                  <a:pt x="31" y="38"/>
                </a:cubicBezTo>
                <a:cubicBezTo>
                  <a:pt x="32" y="38"/>
                  <a:pt x="32" y="39"/>
                  <a:pt x="32" y="39"/>
                </a:cubicBezTo>
                <a:cubicBezTo>
                  <a:pt x="32" y="40"/>
                  <a:pt x="31" y="40"/>
                  <a:pt x="31" y="40"/>
                </a:cubicBezTo>
                <a:cubicBezTo>
                  <a:pt x="32" y="42"/>
                  <a:pt x="33" y="44"/>
                  <a:pt x="34" y="46"/>
                </a:cubicBezTo>
                <a:cubicBezTo>
                  <a:pt x="34" y="46"/>
                  <a:pt x="34" y="46"/>
                  <a:pt x="34" y="46"/>
                </a:cubicBezTo>
                <a:cubicBezTo>
                  <a:pt x="35" y="46"/>
                  <a:pt x="35" y="47"/>
                  <a:pt x="35" y="47"/>
                </a:cubicBezTo>
                <a:cubicBezTo>
                  <a:pt x="35" y="48"/>
                  <a:pt x="34" y="48"/>
                  <a:pt x="34" y="48"/>
                </a:cubicBezTo>
                <a:cubicBezTo>
                  <a:pt x="32" y="50"/>
                  <a:pt x="29" y="52"/>
                  <a:pt x="27" y="54"/>
                </a:cubicBezTo>
                <a:cubicBezTo>
                  <a:pt x="27" y="55"/>
                  <a:pt x="26" y="55"/>
                  <a:pt x="26" y="56"/>
                </a:cubicBezTo>
                <a:cubicBezTo>
                  <a:pt x="26" y="56"/>
                  <a:pt x="26" y="56"/>
                  <a:pt x="26" y="56"/>
                </a:cubicBezTo>
                <a:cubicBezTo>
                  <a:pt x="26" y="56"/>
                  <a:pt x="26" y="56"/>
                  <a:pt x="26" y="56"/>
                </a:cubicBezTo>
                <a:cubicBezTo>
                  <a:pt x="27" y="55"/>
                  <a:pt x="28" y="55"/>
                  <a:pt x="29" y="55"/>
                </a:cubicBezTo>
                <a:cubicBezTo>
                  <a:pt x="32" y="54"/>
                  <a:pt x="34" y="53"/>
                  <a:pt x="36" y="52"/>
                </a:cubicBezTo>
                <a:cubicBezTo>
                  <a:pt x="37" y="52"/>
                  <a:pt x="37" y="51"/>
                  <a:pt x="38" y="51"/>
                </a:cubicBezTo>
                <a:cubicBezTo>
                  <a:pt x="39" y="51"/>
                  <a:pt x="39" y="51"/>
                  <a:pt x="39" y="52"/>
                </a:cubicBezTo>
                <a:cubicBezTo>
                  <a:pt x="39" y="52"/>
                  <a:pt x="39" y="52"/>
                  <a:pt x="39" y="53"/>
                </a:cubicBezTo>
                <a:cubicBezTo>
                  <a:pt x="38" y="53"/>
                  <a:pt x="38" y="54"/>
                  <a:pt x="37" y="54"/>
                </a:cubicBezTo>
                <a:cubicBezTo>
                  <a:pt x="37" y="54"/>
                  <a:pt x="36" y="55"/>
                  <a:pt x="36" y="55"/>
                </a:cubicBezTo>
                <a:cubicBezTo>
                  <a:pt x="37" y="55"/>
                  <a:pt x="38" y="55"/>
                  <a:pt x="38" y="55"/>
                </a:cubicBezTo>
                <a:cubicBezTo>
                  <a:pt x="40" y="54"/>
                  <a:pt x="42" y="54"/>
                  <a:pt x="43" y="54"/>
                </a:cubicBezTo>
                <a:cubicBezTo>
                  <a:pt x="46" y="54"/>
                  <a:pt x="48" y="55"/>
                  <a:pt x="49" y="57"/>
                </a:cubicBezTo>
                <a:cubicBezTo>
                  <a:pt x="50" y="58"/>
                  <a:pt x="51" y="59"/>
                  <a:pt x="51" y="60"/>
                </a:cubicBezTo>
                <a:cubicBezTo>
                  <a:pt x="51" y="60"/>
                  <a:pt x="51" y="61"/>
                  <a:pt x="51" y="61"/>
                </a:cubicBezTo>
                <a:cubicBezTo>
                  <a:pt x="52" y="61"/>
                  <a:pt x="51" y="62"/>
                  <a:pt x="51" y="62"/>
                </a:cubicBezTo>
                <a:cubicBezTo>
                  <a:pt x="51" y="62"/>
                  <a:pt x="51" y="62"/>
                  <a:pt x="50" y="62"/>
                </a:cubicBezTo>
                <a:cubicBezTo>
                  <a:pt x="50" y="63"/>
                  <a:pt x="50" y="63"/>
                  <a:pt x="50" y="63"/>
                </a:cubicBezTo>
                <a:cubicBezTo>
                  <a:pt x="49" y="63"/>
                  <a:pt x="49" y="63"/>
                  <a:pt x="49" y="62"/>
                </a:cubicBezTo>
                <a:cubicBezTo>
                  <a:pt x="49" y="62"/>
                  <a:pt x="49" y="62"/>
                  <a:pt x="49" y="62"/>
                </a:cubicBezTo>
                <a:cubicBezTo>
                  <a:pt x="49" y="62"/>
                  <a:pt x="48" y="62"/>
                  <a:pt x="48" y="62"/>
                </a:cubicBezTo>
                <a:cubicBezTo>
                  <a:pt x="44" y="62"/>
                  <a:pt x="40" y="62"/>
                  <a:pt x="36" y="63"/>
                </a:cubicBezTo>
                <a:cubicBezTo>
                  <a:pt x="34" y="64"/>
                  <a:pt x="32" y="64"/>
                  <a:pt x="29" y="65"/>
                </a:cubicBezTo>
                <a:cubicBezTo>
                  <a:pt x="28" y="66"/>
                  <a:pt x="26" y="66"/>
                  <a:pt x="25" y="67"/>
                </a:cubicBezTo>
                <a:cubicBezTo>
                  <a:pt x="24" y="67"/>
                  <a:pt x="23" y="67"/>
                  <a:pt x="22" y="68"/>
                </a:cubicBezTo>
                <a:cubicBezTo>
                  <a:pt x="22" y="68"/>
                  <a:pt x="22" y="68"/>
                  <a:pt x="22" y="68"/>
                </a:cubicBezTo>
                <a:cubicBezTo>
                  <a:pt x="21" y="68"/>
                  <a:pt x="21" y="67"/>
                  <a:pt x="21" y="67"/>
                </a:cubicBezTo>
                <a:cubicBezTo>
                  <a:pt x="21" y="66"/>
                  <a:pt x="21" y="66"/>
                  <a:pt x="22" y="66"/>
                </a:cubicBezTo>
                <a:cubicBezTo>
                  <a:pt x="26" y="62"/>
                  <a:pt x="31" y="60"/>
                  <a:pt x="36" y="58"/>
                </a:cubicBezTo>
                <a:cubicBezTo>
                  <a:pt x="37" y="58"/>
                  <a:pt x="39" y="58"/>
                  <a:pt x="40" y="58"/>
                </a:cubicBezTo>
                <a:cubicBezTo>
                  <a:pt x="40" y="58"/>
                  <a:pt x="41" y="58"/>
                  <a:pt x="42" y="58"/>
                </a:cubicBezTo>
                <a:cubicBezTo>
                  <a:pt x="42" y="58"/>
                  <a:pt x="43" y="58"/>
                  <a:pt x="43" y="58"/>
                </a:cubicBezTo>
                <a:cubicBezTo>
                  <a:pt x="44" y="58"/>
                  <a:pt x="44" y="58"/>
                  <a:pt x="44" y="58"/>
                </a:cubicBezTo>
                <a:cubicBezTo>
                  <a:pt x="45" y="58"/>
                  <a:pt x="46" y="58"/>
                  <a:pt x="46" y="58"/>
                </a:cubicBezTo>
                <a:cubicBezTo>
                  <a:pt x="47" y="59"/>
                  <a:pt x="48" y="59"/>
                  <a:pt x="49" y="60"/>
                </a:cubicBezTo>
                <a:cubicBezTo>
                  <a:pt x="49" y="59"/>
                  <a:pt x="49" y="59"/>
                  <a:pt x="49" y="58"/>
                </a:cubicBezTo>
                <a:cubicBezTo>
                  <a:pt x="47" y="57"/>
                  <a:pt x="45" y="56"/>
                  <a:pt x="43" y="56"/>
                </a:cubicBezTo>
                <a:cubicBezTo>
                  <a:pt x="41" y="56"/>
                  <a:pt x="39" y="56"/>
                  <a:pt x="36" y="57"/>
                </a:cubicBezTo>
                <a:cubicBezTo>
                  <a:pt x="33" y="58"/>
                  <a:pt x="29" y="59"/>
                  <a:pt x="26" y="61"/>
                </a:cubicBezTo>
                <a:cubicBezTo>
                  <a:pt x="25" y="61"/>
                  <a:pt x="25" y="62"/>
                  <a:pt x="24" y="62"/>
                </a:cubicBezTo>
                <a:cubicBezTo>
                  <a:pt x="24" y="62"/>
                  <a:pt x="23" y="62"/>
                  <a:pt x="23" y="62"/>
                </a:cubicBezTo>
                <a:cubicBezTo>
                  <a:pt x="23" y="61"/>
                  <a:pt x="23" y="61"/>
                  <a:pt x="24" y="61"/>
                </a:cubicBezTo>
                <a:cubicBezTo>
                  <a:pt x="24" y="60"/>
                  <a:pt x="25" y="60"/>
                  <a:pt x="26" y="59"/>
                </a:cubicBezTo>
                <a:cubicBezTo>
                  <a:pt x="28" y="58"/>
                  <a:pt x="30" y="56"/>
                  <a:pt x="33" y="55"/>
                </a:cubicBezTo>
                <a:cubicBezTo>
                  <a:pt x="33" y="55"/>
                  <a:pt x="33" y="55"/>
                  <a:pt x="33" y="55"/>
                </a:cubicBezTo>
                <a:cubicBezTo>
                  <a:pt x="33" y="55"/>
                  <a:pt x="32" y="55"/>
                  <a:pt x="32" y="55"/>
                </a:cubicBezTo>
                <a:cubicBezTo>
                  <a:pt x="31" y="56"/>
                  <a:pt x="29" y="56"/>
                  <a:pt x="27" y="57"/>
                </a:cubicBezTo>
                <a:cubicBezTo>
                  <a:pt x="27" y="57"/>
                  <a:pt x="26" y="58"/>
                  <a:pt x="25" y="58"/>
                </a:cubicBezTo>
                <a:cubicBezTo>
                  <a:pt x="25" y="58"/>
                  <a:pt x="25" y="58"/>
                  <a:pt x="24" y="58"/>
                </a:cubicBezTo>
                <a:cubicBezTo>
                  <a:pt x="24" y="58"/>
                  <a:pt x="23" y="57"/>
                  <a:pt x="24" y="56"/>
                </a:cubicBezTo>
                <a:cubicBezTo>
                  <a:pt x="24" y="56"/>
                  <a:pt x="24" y="56"/>
                  <a:pt x="24" y="55"/>
                </a:cubicBezTo>
                <a:cubicBezTo>
                  <a:pt x="25" y="55"/>
                  <a:pt x="25" y="54"/>
                  <a:pt x="26" y="53"/>
                </a:cubicBezTo>
                <a:cubicBezTo>
                  <a:pt x="27" y="52"/>
                  <a:pt x="29" y="51"/>
                  <a:pt x="30" y="49"/>
                </a:cubicBezTo>
                <a:cubicBezTo>
                  <a:pt x="30" y="49"/>
                  <a:pt x="30" y="49"/>
                  <a:pt x="31" y="49"/>
                </a:cubicBezTo>
                <a:cubicBezTo>
                  <a:pt x="30" y="49"/>
                  <a:pt x="30" y="49"/>
                  <a:pt x="30" y="49"/>
                </a:cubicBezTo>
                <a:cubicBezTo>
                  <a:pt x="27" y="50"/>
                  <a:pt x="25" y="51"/>
                  <a:pt x="23" y="52"/>
                </a:cubicBezTo>
                <a:cubicBezTo>
                  <a:pt x="21" y="52"/>
                  <a:pt x="20" y="53"/>
                  <a:pt x="19" y="53"/>
                </a:cubicBezTo>
                <a:cubicBezTo>
                  <a:pt x="19" y="53"/>
                  <a:pt x="18" y="53"/>
                  <a:pt x="18" y="53"/>
                </a:cubicBezTo>
                <a:cubicBezTo>
                  <a:pt x="17" y="53"/>
                  <a:pt x="17" y="52"/>
                  <a:pt x="17" y="52"/>
                </a:cubicBezTo>
                <a:cubicBezTo>
                  <a:pt x="17" y="51"/>
                  <a:pt x="17" y="51"/>
                  <a:pt x="18" y="51"/>
                </a:cubicBezTo>
                <a:cubicBezTo>
                  <a:pt x="19" y="49"/>
                  <a:pt x="21" y="48"/>
                  <a:pt x="22" y="46"/>
                </a:cubicBezTo>
                <a:cubicBezTo>
                  <a:pt x="24" y="45"/>
                  <a:pt x="25" y="43"/>
                  <a:pt x="27" y="42"/>
                </a:cubicBezTo>
                <a:cubicBezTo>
                  <a:pt x="27" y="42"/>
                  <a:pt x="27" y="42"/>
                  <a:pt x="27" y="42"/>
                </a:cubicBezTo>
                <a:cubicBezTo>
                  <a:pt x="27" y="42"/>
                  <a:pt x="27" y="42"/>
                  <a:pt x="27" y="42"/>
                </a:cubicBezTo>
                <a:cubicBezTo>
                  <a:pt x="27" y="42"/>
                  <a:pt x="26" y="42"/>
                  <a:pt x="26" y="42"/>
                </a:cubicBezTo>
                <a:cubicBezTo>
                  <a:pt x="23" y="43"/>
                  <a:pt x="20" y="45"/>
                  <a:pt x="17" y="46"/>
                </a:cubicBezTo>
                <a:cubicBezTo>
                  <a:pt x="16" y="47"/>
                  <a:pt x="15" y="47"/>
                  <a:pt x="15" y="47"/>
                </a:cubicBezTo>
                <a:cubicBezTo>
                  <a:pt x="14" y="48"/>
                  <a:pt x="14" y="48"/>
                  <a:pt x="14" y="48"/>
                </a:cubicBezTo>
                <a:cubicBezTo>
                  <a:pt x="13" y="48"/>
                  <a:pt x="13" y="48"/>
                  <a:pt x="12" y="47"/>
                </a:cubicBezTo>
                <a:cubicBezTo>
                  <a:pt x="12" y="47"/>
                  <a:pt x="12" y="46"/>
                  <a:pt x="12" y="46"/>
                </a:cubicBezTo>
                <a:cubicBezTo>
                  <a:pt x="12" y="46"/>
                  <a:pt x="13" y="45"/>
                  <a:pt x="13" y="45"/>
                </a:cubicBezTo>
                <a:cubicBezTo>
                  <a:pt x="14" y="44"/>
                  <a:pt x="15" y="43"/>
                  <a:pt x="16" y="42"/>
                </a:cubicBezTo>
                <a:cubicBezTo>
                  <a:pt x="18" y="40"/>
                  <a:pt x="19" y="38"/>
                  <a:pt x="21" y="36"/>
                </a:cubicBezTo>
                <a:cubicBezTo>
                  <a:pt x="22" y="36"/>
                  <a:pt x="22" y="36"/>
                  <a:pt x="22" y="36"/>
                </a:cubicBezTo>
                <a:cubicBezTo>
                  <a:pt x="21" y="36"/>
                  <a:pt x="21" y="36"/>
                  <a:pt x="21" y="36"/>
                </a:cubicBezTo>
                <a:cubicBezTo>
                  <a:pt x="18" y="38"/>
                  <a:pt x="14" y="40"/>
                  <a:pt x="11" y="42"/>
                </a:cubicBezTo>
                <a:cubicBezTo>
                  <a:pt x="10" y="42"/>
                  <a:pt x="9" y="43"/>
                  <a:pt x="8" y="44"/>
                </a:cubicBezTo>
                <a:cubicBezTo>
                  <a:pt x="8" y="44"/>
                  <a:pt x="8" y="45"/>
                  <a:pt x="8" y="45"/>
                </a:cubicBezTo>
                <a:cubicBezTo>
                  <a:pt x="10" y="47"/>
                  <a:pt x="11" y="50"/>
                  <a:pt x="12" y="52"/>
                </a:cubicBezTo>
                <a:cubicBezTo>
                  <a:pt x="12" y="53"/>
                  <a:pt x="12" y="53"/>
                  <a:pt x="13" y="53"/>
                </a:cubicBezTo>
                <a:cubicBezTo>
                  <a:pt x="13" y="54"/>
                  <a:pt x="13" y="54"/>
                  <a:pt x="13" y="54"/>
                </a:cubicBezTo>
                <a:cubicBezTo>
                  <a:pt x="14" y="54"/>
                  <a:pt x="14" y="54"/>
                  <a:pt x="14" y="55"/>
                </a:cubicBezTo>
                <a:cubicBezTo>
                  <a:pt x="14" y="56"/>
                  <a:pt x="14" y="56"/>
                  <a:pt x="13" y="56"/>
                </a:cubicBezTo>
                <a:cubicBezTo>
                  <a:pt x="12" y="57"/>
                  <a:pt x="12" y="56"/>
                  <a:pt x="11" y="55"/>
                </a:cubicBezTo>
                <a:cubicBezTo>
                  <a:pt x="11" y="55"/>
                  <a:pt x="11" y="54"/>
                  <a:pt x="11" y="54"/>
                </a:cubicBezTo>
                <a:cubicBezTo>
                  <a:pt x="9" y="51"/>
                  <a:pt x="8" y="48"/>
                  <a:pt x="6" y="44"/>
                </a:cubicBezTo>
                <a:cubicBezTo>
                  <a:pt x="6" y="44"/>
                  <a:pt x="6" y="44"/>
                  <a:pt x="6" y="43"/>
                </a:cubicBezTo>
                <a:cubicBezTo>
                  <a:pt x="4" y="39"/>
                  <a:pt x="3" y="35"/>
                  <a:pt x="2" y="31"/>
                </a:cubicBezTo>
                <a:cubicBezTo>
                  <a:pt x="2" y="27"/>
                  <a:pt x="2" y="23"/>
                  <a:pt x="1" y="19"/>
                </a:cubicBezTo>
                <a:cubicBezTo>
                  <a:pt x="1" y="18"/>
                  <a:pt x="0" y="17"/>
                  <a:pt x="0" y="15"/>
                </a:cubicBezTo>
                <a:cubicBezTo>
                  <a:pt x="0" y="15"/>
                  <a:pt x="0" y="15"/>
                  <a:pt x="0" y="15"/>
                </a:cubicBezTo>
                <a:cubicBezTo>
                  <a:pt x="0" y="14"/>
                  <a:pt x="1" y="14"/>
                  <a:pt x="2" y="14"/>
                </a:cubicBezTo>
                <a:cubicBezTo>
                  <a:pt x="2" y="14"/>
                  <a:pt x="3" y="14"/>
                  <a:pt x="3" y="14"/>
                </a:cubicBezTo>
                <a:cubicBezTo>
                  <a:pt x="3" y="15"/>
                  <a:pt x="3" y="15"/>
                  <a:pt x="3" y="16"/>
                </a:cubicBezTo>
                <a:cubicBezTo>
                  <a:pt x="3" y="17"/>
                  <a:pt x="3" y="19"/>
                  <a:pt x="3" y="20"/>
                </a:cubicBezTo>
                <a:cubicBezTo>
                  <a:pt x="3" y="24"/>
                  <a:pt x="4" y="28"/>
                  <a:pt x="4" y="32"/>
                </a:cubicBezTo>
                <a:cubicBezTo>
                  <a:pt x="5" y="35"/>
                  <a:pt x="5" y="38"/>
                  <a:pt x="7" y="41"/>
                </a:cubicBezTo>
                <a:cubicBezTo>
                  <a:pt x="7" y="41"/>
                  <a:pt x="7" y="41"/>
                  <a:pt x="7" y="42"/>
                </a:cubicBezTo>
                <a:cubicBezTo>
                  <a:pt x="9" y="39"/>
                  <a:pt x="11" y="37"/>
                  <a:pt x="13" y="35"/>
                </a:cubicBezTo>
                <a:cubicBezTo>
                  <a:pt x="13" y="35"/>
                  <a:pt x="13" y="35"/>
                  <a:pt x="13" y="35"/>
                </a:cubicBezTo>
                <a:cubicBezTo>
                  <a:pt x="11" y="36"/>
                  <a:pt x="10" y="37"/>
                  <a:pt x="9" y="37"/>
                </a:cubicBezTo>
                <a:cubicBezTo>
                  <a:pt x="8" y="38"/>
                  <a:pt x="8" y="38"/>
                  <a:pt x="8" y="38"/>
                </a:cubicBezTo>
                <a:cubicBezTo>
                  <a:pt x="7" y="38"/>
                  <a:pt x="7" y="38"/>
                  <a:pt x="7" y="38"/>
                </a:cubicBezTo>
                <a:cubicBezTo>
                  <a:pt x="6" y="38"/>
                  <a:pt x="5" y="37"/>
                  <a:pt x="6" y="36"/>
                </a:cubicBezTo>
                <a:cubicBezTo>
                  <a:pt x="6" y="36"/>
                  <a:pt x="6" y="36"/>
                  <a:pt x="7" y="35"/>
                </a:cubicBezTo>
                <a:cubicBezTo>
                  <a:pt x="8" y="34"/>
                  <a:pt x="10" y="32"/>
                  <a:pt x="12" y="30"/>
                </a:cubicBezTo>
                <a:cubicBezTo>
                  <a:pt x="12" y="30"/>
                  <a:pt x="12" y="30"/>
                  <a:pt x="13" y="30"/>
                </a:cubicBezTo>
                <a:cubicBezTo>
                  <a:pt x="12" y="30"/>
                  <a:pt x="12" y="30"/>
                  <a:pt x="12" y="30"/>
                </a:cubicBezTo>
                <a:cubicBezTo>
                  <a:pt x="11" y="30"/>
                  <a:pt x="10" y="31"/>
                  <a:pt x="9" y="31"/>
                </a:cubicBezTo>
                <a:cubicBezTo>
                  <a:pt x="9" y="31"/>
                  <a:pt x="8" y="31"/>
                  <a:pt x="8" y="31"/>
                </a:cubicBezTo>
                <a:cubicBezTo>
                  <a:pt x="7" y="31"/>
                  <a:pt x="6" y="30"/>
                  <a:pt x="7" y="30"/>
                </a:cubicBezTo>
                <a:cubicBezTo>
                  <a:pt x="7" y="29"/>
                  <a:pt x="7" y="29"/>
                  <a:pt x="8" y="29"/>
                </a:cubicBezTo>
                <a:cubicBezTo>
                  <a:pt x="9" y="27"/>
                  <a:pt x="10" y="26"/>
                  <a:pt x="11" y="25"/>
                </a:cubicBezTo>
                <a:cubicBezTo>
                  <a:pt x="12" y="25"/>
                  <a:pt x="12" y="24"/>
                  <a:pt x="12" y="24"/>
                </a:cubicBezTo>
                <a:cubicBezTo>
                  <a:pt x="11" y="24"/>
                  <a:pt x="11" y="24"/>
                  <a:pt x="11" y="24"/>
                </a:cubicBezTo>
                <a:cubicBezTo>
                  <a:pt x="10" y="25"/>
                  <a:pt x="9" y="26"/>
                  <a:pt x="8" y="26"/>
                </a:cubicBezTo>
                <a:cubicBezTo>
                  <a:pt x="8" y="26"/>
                  <a:pt x="7" y="27"/>
                  <a:pt x="7" y="27"/>
                </a:cubicBezTo>
                <a:cubicBezTo>
                  <a:pt x="6" y="27"/>
                  <a:pt x="6" y="27"/>
                  <a:pt x="5" y="26"/>
                </a:cubicBezTo>
                <a:cubicBezTo>
                  <a:pt x="5" y="26"/>
                  <a:pt x="5" y="25"/>
                  <a:pt x="5" y="25"/>
                </a:cubicBezTo>
                <a:cubicBezTo>
                  <a:pt x="5" y="25"/>
                  <a:pt x="5" y="24"/>
                  <a:pt x="6" y="24"/>
                </a:cubicBezTo>
                <a:cubicBezTo>
                  <a:pt x="7" y="22"/>
                  <a:pt x="8" y="21"/>
                  <a:pt x="10" y="19"/>
                </a:cubicBezTo>
                <a:cubicBezTo>
                  <a:pt x="10" y="19"/>
                  <a:pt x="10" y="19"/>
                  <a:pt x="10" y="18"/>
                </a:cubicBezTo>
                <a:cubicBezTo>
                  <a:pt x="10" y="18"/>
                  <a:pt x="10" y="18"/>
                  <a:pt x="10" y="18"/>
                </a:cubicBezTo>
                <a:cubicBezTo>
                  <a:pt x="10" y="18"/>
                  <a:pt x="10" y="19"/>
                  <a:pt x="9" y="19"/>
                </a:cubicBezTo>
                <a:cubicBezTo>
                  <a:pt x="8" y="19"/>
                  <a:pt x="7" y="20"/>
                  <a:pt x="6" y="20"/>
                </a:cubicBezTo>
                <a:cubicBezTo>
                  <a:pt x="6" y="21"/>
                  <a:pt x="5" y="21"/>
                  <a:pt x="5" y="21"/>
                </a:cubicBezTo>
                <a:cubicBezTo>
                  <a:pt x="4" y="21"/>
                  <a:pt x="3" y="20"/>
                  <a:pt x="4" y="19"/>
                </a:cubicBezTo>
                <a:cubicBezTo>
                  <a:pt x="4" y="18"/>
                  <a:pt x="5" y="17"/>
                  <a:pt x="6" y="16"/>
                </a:cubicBezTo>
                <a:cubicBezTo>
                  <a:pt x="6" y="15"/>
                  <a:pt x="7" y="15"/>
                  <a:pt x="8" y="14"/>
                </a:cubicBezTo>
                <a:cubicBezTo>
                  <a:pt x="8" y="14"/>
                  <a:pt x="8" y="13"/>
                  <a:pt x="9" y="13"/>
                </a:cubicBezTo>
                <a:cubicBezTo>
                  <a:pt x="8" y="13"/>
                  <a:pt x="8" y="13"/>
                  <a:pt x="8" y="13"/>
                </a:cubicBezTo>
                <a:cubicBezTo>
                  <a:pt x="7" y="14"/>
                  <a:pt x="7" y="14"/>
                  <a:pt x="6" y="14"/>
                </a:cubicBezTo>
                <a:cubicBezTo>
                  <a:pt x="6" y="14"/>
                  <a:pt x="5" y="14"/>
                  <a:pt x="5" y="14"/>
                </a:cubicBezTo>
                <a:cubicBezTo>
                  <a:pt x="4" y="14"/>
                  <a:pt x="3" y="14"/>
                  <a:pt x="4" y="13"/>
                </a:cubicBezTo>
                <a:cubicBezTo>
                  <a:pt x="4" y="12"/>
                  <a:pt x="5" y="11"/>
                  <a:pt x="5" y="11"/>
                </a:cubicBezTo>
                <a:cubicBezTo>
                  <a:pt x="5" y="10"/>
                  <a:pt x="6" y="10"/>
                  <a:pt x="6" y="10"/>
                </a:cubicBezTo>
                <a:cubicBezTo>
                  <a:pt x="6" y="10"/>
                  <a:pt x="5" y="10"/>
                  <a:pt x="5" y="10"/>
                </a:cubicBezTo>
                <a:cubicBezTo>
                  <a:pt x="4" y="10"/>
                  <a:pt x="4" y="10"/>
                  <a:pt x="4" y="10"/>
                </a:cubicBezTo>
                <a:cubicBezTo>
                  <a:pt x="3" y="9"/>
                  <a:pt x="3" y="9"/>
                  <a:pt x="4" y="8"/>
                </a:cubicBezTo>
                <a:cubicBezTo>
                  <a:pt x="4" y="7"/>
                  <a:pt x="5" y="7"/>
                  <a:pt x="5" y="6"/>
                </a:cubicBezTo>
                <a:cubicBezTo>
                  <a:pt x="5" y="6"/>
                  <a:pt x="5" y="6"/>
                  <a:pt x="5" y="5"/>
                </a:cubicBezTo>
                <a:cubicBezTo>
                  <a:pt x="5" y="6"/>
                  <a:pt x="5" y="6"/>
                  <a:pt x="4" y="6"/>
                </a:cubicBezTo>
                <a:cubicBezTo>
                  <a:pt x="4" y="6"/>
                  <a:pt x="4" y="6"/>
                  <a:pt x="4" y="6"/>
                </a:cubicBezTo>
                <a:cubicBezTo>
                  <a:pt x="3" y="6"/>
                  <a:pt x="3" y="5"/>
                  <a:pt x="3" y="4"/>
                </a:cubicBezTo>
                <a:cubicBezTo>
                  <a:pt x="3" y="4"/>
                  <a:pt x="3" y="3"/>
                  <a:pt x="4" y="3"/>
                </a:cubicBezTo>
                <a:cubicBezTo>
                  <a:pt x="4" y="2"/>
                  <a:pt x="4" y="2"/>
                  <a:pt x="4" y="1"/>
                </a:cubicBezTo>
                <a:cubicBezTo>
                  <a:pt x="4" y="0"/>
                  <a:pt x="5" y="0"/>
                  <a:pt x="6" y="0"/>
                </a:cubicBezTo>
                <a:cubicBezTo>
                  <a:pt x="7" y="0"/>
                  <a:pt x="8" y="0"/>
                  <a:pt x="8" y="1"/>
                </a:cubicBezTo>
                <a:cubicBezTo>
                  <a:pt x="8" y="2"/>
                  <a:pt x="7" y="2"/>
                  <a:pt x="7" y="3"/>
                </a:cubicBezTo>
                <a:cubicBezTo>
                  <a:pt x="6" y="3"/>
                  <a:pt x="5" y="3"/>
                  <a:pt x="5" y="4"/>
                </a:cubicBezTo>
                <a:cubicBezTo>
                  <a:pt x="5" y="4"/>
                  <a:pt x="5" y="4"/>
                  <a:pt x="5" y="4"/>
                </a:cubicBezTo>
                <a:cubicBezTo>
                  <a:pt x="5" y="4"/>
                  <a:pt x="6" y="4"/>
                  <a:pt x="6" y="3"/>
                </a:cubicBezTo>
                <a:cubicBezTo>
                  <a:pt x="6" y="3"/>
                  <a:pt x="7" y="3"/>
                  <a:pt x="7" y="3"/>
                </a:cubicBezTo>
                <a:cubicBezTo>
                  <a:pt x="8" y="3"/>
                  <a:pt x="8" y="3"/>
                  <a:pt x="8" y="4"/>
                </a:cubicBezTo>
                <a:cubicBezTo>
                  <a:pt x="8" y="4"/>
                  <a:pt x="8" y="4"/>
                  <a:pt x="8" y="5"/>
                </a:cubicBezTo>
                <a:cubicBezTo>
                  <a:pt x="7" y="6"/>
                  <a:pt x="6" y="7"/>
                  <a:pt x="6" y="8"/>
                </a:cubicBezTo>
                <a:cubicBezTo>
                  <a:pt x="6" y="8"/>
                  <a:pt x="6" y="8"/>
                  <a:pt x="6" y="8"/>
                </a:cubicBezTo>
                <a:cubicBezTo>
                  <a:pt x="7" y="7"/>
                  <a:pt x="8" y="7"/>
                  <a:pt x="9" y="7"/>
                </a:cubicBezTo>
                <a:cubicBezTo>
                  <a:pt x="8" y="6"/>
                  <a:pt x="8" y="6"/>
                  <a:pt x="8" y="5"/>
                </a:cubicBezTo>
                <a:cubicBezTo>
                  <a:pt x="8" y="5"/>
                  <a:pt x="8" y="5"/>
                  <a:pt x="8" y="5"/>
                </a:cubicBezTo>
                <a:close/>
                <a:moveTo>
                  <a:pt x="15" y="45"/>
                </a:moveTo>
                <a:cubicBezTo>
                  <a:pt x="15" y="46"/>
                  <a:pt x="15" y="46"/>
                  <a:pt x="15" y="46"/>
                </a:cubicBezTo>
                <a:cubicBezTo>
                  <a:pt x="19" y="43"/>
                  <a:pt x="24" y="41"/>
                  <a:pt x="29" y="39"/>
                </a:cubicBezTo>
                <a:cubicBezTo>
                  <a:pt x="27" y="33"/>
                  <a:pt x="21" y="23"/>
                  <a:pt x="18" y="20"/>
                </a:cubicBezTo>
                <a:cubicBezTo>
                  <a:pt x="18" y="21"/>
                  <a:pt x="18" y="21"/>
                  <a:pt x="17" y="21"/>
                </a:cubicBezTo>
                <a:cubicBezTo>
                  <a:pt x="16" y="22"/>
                  <a:pt x="15" y="24"/>
                  <a:pt x="13" y="25"/>
                </a:cubicBezTo>
                <a:cubicBezTo>
                  <a:pt x="12" y="26"/>
                  <a:pt x="11" y="28"/>
                  <a:pt x="10" y="29"/>
                </a:cubicBezTo>
                <a:cubicBezTo>
                  <a:pt x="9" y="29"/>
                  <a:pt x="9" y="29"/>
                  <a:pt x="9" y="29"/>
                </a:cubicBezTo>
                <a:cubicBezTo>
                  <a:pt x="10" y="29"/>
                  <a:pt x="10" y="29"/>
                  <a:pt x="10" y="29"/>
                </a:cubicBezTo>
                <a:cubicBezTo>
                  <a:pt x="12" y="28"/>
                  <a:pt x="14" y="27"/>
                  <a:pt x="15" y="26"/>
                </a:cubicBezTo>
                <a:cubicBezTo>
                  <a:pt x="16" y="25"/>
                  <a:pt x="17" y="25"/>
                  <a:pt x="18" y="24"/>
                </a:cubicBezTo>
                <a:cubicBezTo>
                  <a:pt x="18" y="24"/>
                  <a:pt x="19" y="24"/>
                  <a:pt x="19" y="24"/>
                </a:cubicBezTo>
                <a:cubicBezTo>
                  <a:pt x="20" y="25"/>
                  <a:pt x="19" y="25"/>
                  <a:pt x="19" y="26"/>
                </a:cubicBezTo>
                <a:cubicBezTo>
                  <a:pt x="19" y="26"/>
                  <a:pt x="18" y="27"/>
                  <a:pt x="18" y="27"/>
                </a:cubicBezTo>
                <a:cubicBezTo>
                  <a:pt x="16" y="29"/>
                  <a:pt x="14" y="30"/>
                  <a:pt x="12" y="32"/>
                </a:cubicBezTo>
                <a:cubicBezTo>
                  <a:pt x="11" y="33"/>
                  <a:pt x="10" y="34"/>
                  <a:pt x="9" y="35"/>
                </a:cubicBezTo>
                <a:cubicBezTo>
                  <a:pt x="9" y="35"/>
                  <a:pt x="9" y="35"/>
                  <a:pt x="9" y="35"/>
                </a:cubicBezTo>
                <a:cubicBezTo>
                  <a:pt x="10" y="35"/>
                  <a:pt x="11" y="35"/>
                  <a:pt x="11" y="34"/>
                </a:cubicBezTo>
                <a:cubicBezTo>
                  <a:pt x="14" y="33"/>
                  <a:pt x="16" y="31"/>
                  <a:pt x="19" y="29"/>
                </a:cubicBezTo>
                <a:cubicBezTo>
                  <a:pt x="19" y="29"/>
                  <a:pt x="19" y="29"/>
                  <a:pt x="20" y="29"/>
                </a:cubicBezTo>
                <a:cubicBezTo>
                  <a:pt x="20" y="29"/>
                  <a:pt x="20" y="29"/>
                  <a:pt x="21" y="29"/>
                </a:cubicBezTo>
                <a:cubicBezTo>
                  <a:pt x="21" y="29"/>
                  <a:pt x="21" y="30"/>
                  <a:pt x="21" y="30"/>
                </a:cubicBezTo>
                <a:cubicBezTo>
                  <a:pt x="21" y="31"/>
                  <a:pt x="20" y="31"/>
                  <a:pt x="20" y="31"/>
                </a:cubicBezTo>
                <a:cubicBezTo>
                  <a:pt x="19" y="32"/>
                  <a:pt x="18" y="33"/>
                  <a:pt x="18" y="33"/>
                </a:cubicBezTo>
                <a:cubicBezTo>
                  <a:pt x="15" y="35"/>
                  <a:pt x="13" y="38"/>
                  <a:pt x="10" y="40"/>
                </a:cubicBezTo>
                <a:cubicBezTo>
                  <a:pt x="10" y="40"/>
                  <a:pt x="10" y="40"/>
                  <a:pt x="10" y="41"/>
                </a:cubicBezTo>
                <a:cubicBezTo>
                  <a:pt x="10" y="41"/>
                  <a:pt x="11" y="40"/>
                  <a:pt x="11" y="40"/>
                </a:cubicBezTo>
                <a:cubicBezTo>
                  <a:pt x="15" y="38"/>
                  <a:pt x="19" y="36"/>
                  <a:pt x="22" y="33"/>
                </a:cubicBezTo>
                <a:cubicBezTo>
                  <a:pt x="23" y="33"/>
                  <a:pt x="24" y="33"/>
                  <a:pt x="24" y="32"/>
                </a:cubicBezTo>
                <a:cubicBezTo>
                  <a:pt x="25" y="32"/>
                  <a:pt x="25" y="32"/>
                  <a:pt x="25" y="33"/>
                </a:cubicBezTo>
                <a:cubicBezTo>
                  <a:pt x="26" y="33"/>
                  <a:pt x="26" y="33"/>
                  <a:pt x="25" y="34"/>
                </a:cubicBezTo>
                <a:cubicBezTo>
                  <a:pt x="25" y="34"/>
                  <a:pt x="25" y="34"/>
                  <a:pt x="25" y="35"/>
                </a:cubicBezTo>
                <a:cubicBezTo>
                  <a:pt x="24" y="36"/>
                  <a:pt x="23" y="37"/>
                  <a:pt x="22" y="38"/>
                </a:cubicBezTo>
                <a:cubicBezTo>
                  <a:pt x="20" y="40"/>
                  <a:pt x="18" y="42"/>
                  <a:pt x="16" y="44"/>
                </a:cubicBezTo>
                <a:cubicBezTo>
                  <a:pt x="16" y="44"/>
                  <a:pt x="15" y="45"/>
                  <a:pt x="15" y="45"/>
                </a:cubicBezTo>
                <a:close/>
                <a:moveTo>
                  <a:pt x="32" y="47"/>
                </a:moveTo>
                <a:cubicBezTo>
                  <a:pt x="31" y="45"/>
                  <a:pt x="31" y="43"/>
                  <a:pt x="30" y="41"/>
                </a:cubicBezTo>
                <a:cubicBezTo>
                  <a:pt x="30" y="42"/>
                  <a:pt x="29" y="42"/>
                  <a:pt x="29" y="42"/>
                </a:cubicBezTo>
                <a:cubicBezTo>
                  <a:pt x="27" y="44"/>
                  <a:pt x="25" y="46"/>
                  <a:pt x="23" y="47"/>
                </a:cubicBezTo>
                <a:cubicBezTo>
                  <a:pt x="22" y="49"/>
                  <a:pt x="21" y="50"/>
                  <a:pt x="19" y="51"/>
                </a:cubicBezTo>
                <a:cubicBezTo>
                  <a:pt x="19" y="51"/>
                  <a:pt x="19" y="51"/>
                  <a:pt x="19" y="51"/>
                </a:cubicBezTo>
                <a:cubicBezTo>
                  <a:pt x="24" y="50"/>
                  <a:pt x="28" y="48"/>
                  <a:pt x="32" y="47"/>
                </a:cubicBezTo>
                <a:close/>
                <a:moveTo>
                  <a:pt x="17" y="19"/>
                </a:moveTo>
                <a:cubicBezTo>
                  <a:pt x="16" y="18"/>
                  <a:pt x="16" y="17"/>
                  <a:pt x="14" y="17"/>
                </a:cubicBezTo>
                <a:cubicBezTo>
                  <a:pt x="13" y="18"/>
                  <a:pt x="11" y="20"/>
                  <a:pt x="9" y="22"/>
                </a:cubicBezTo>
                <a:cubicBezTo>
                  <a:pt x="9" y="22"/>
                  <a:pt x="8" y="23"/>
                  <a:pt x="7" y="24"/>
                </a:cubicBezTo>
                <a:cubicBezTo>
                  <a:pt x="7" y="24"/>
                  <a:pt x="7" y="25"/>
                  <a:pt x="7" y="25"/>
                </a:cubicBezTo>
                <a:cubicBezTo>
                  <a:pt x="8" y="25"/>
                  <a:pt x="8" y="24"/>
                  <a:pt x="8" y="24"/>
                </a:cubicBezTo>
                <a:cubicBezTo>
                  <a:pt x="10" y="23"/>
                  <a:pt x="12" y="22"/>
                  <a:pt x="14" y="21"/>
                </a:cubicBezTo>
                <a:cubicBezTo>
                  <a:pt x="15" y="20"/>
                  <a:pt x="16" y="20"/>
                  <a:pt x="17" y="19"/>
                </a:cubicBezTo>
                <a:close/>
                <a:moveTo>
                  <a:pt x="12" y="11"/>
                </a:moveTo>
                <a:cubicBezTo>
                  <a:pt x="10" y="14"/>
                  <a:pt x="8" y="16"/>
                  <a:pt x="6" y="19"/>
                </a:cubicBezTo>
                <a:cubicBezTo>
                  <a:pt x="6" y="19"/>
                  <a:pt x="6" y="19"/>
                  <a:pt x="7" y="18"/>
                </a:cubicBezTo>
                <a:cubicBezTo>
                  <a:pt x="9" y="17"/>
                  <a:pt x="11" y="16"/>
                  <a:pt x="13" y="15"/>
                </a:cubicBezTo>
                <a:cubicBezTo>
                  <a:pt x="13" y="15"/>
                  <a:pt x="13" y="15"/>
                  <a:pt x="13" y="14"/>
                </a:cubicBezTo>
                <a:cubicBezTo>
                  <a:pt x="14" y="14"/>
                  <a:pt x="14" y="14"/>
                  <a:pt x="14" y="13"/>
                </a:cubicBezTo>
                <a:cubicBezTo>
                  <a:pt x="14" y="13"/>
                  <a:pt x="13" y="12"/>
                  <a:pt x="12" y="11"/>
                </a:cubicBezTo>
                <a:close/>
                <a:moveTo>
                  <a:pt x="27" y="64"/>
                </a:moveTo>
                <a:cubicBezTo>
                  <a:pt x="29" y="63"/>
                  <a:pt x="32" y="62"/>
                  <a:pt x="35" y="62"/>
                </a:cubicBezTo>
                <a:cubicBezTo>
                  <a:pt x="37" y="61"/>
                  <a:pt x="40" y="61"/>
                  <a:pt x="43" y="60"/>
                </a:cubicBezTo>
                <a:cubicBezTo>
                  <a:pt x="43" y="60"/>
                  <a:pt x="42" y="60"/>
                  <a:pt x="42" y="60"/>
                </a:cubicBezTo>
                <a:cubicBezTo>
                  <a:pt x="40" y="60"/>
                  <a:pt x="39" y="60"/>
                  <a:pt x="37" y="60"/>
                </a:cubicBezTo>
                <a:cubicBezTo>
                  <a:pt x="34" y="61"/>
                  <a:pt x="30" y="62"/>
                  <a:pt x="27" y="64"/>
                </a:cubicBezTo>
                <a:cubicBezTo>
                  <a:pt x="27" y="64"/>
                  <a:pt x="27" y="64"/>
                  <a:pt x="27" y="64"/>
                </a:cubicBezTo>
                <a:close/>
                <a:moveTo>
                  <a:pt x="6" y="12"/>
                </a:moveTo>
                <a:cubicBezTo>
                  <a:pt x="7" y="12"/>
                  <a:pt x="10" y="10"/>
                  <a:pt x="11" y="9"/>
                </a:cubicBezTo>
                <a:cubicBezTo>
                  <a:pt x="11" y="9"/>
                  <a:pt x="10" y="8"/>
                  <a:pt x="10" y="8"/>
                </a:cubicBezTo>
                <a:cubicBezTo>
                  <a:pt x="9" y="9"/>
                  <a:pt x="8" y="9"/>
                  <a:pt x="8" y="10"/>
                </a:cubicBezTo>
                <a:cubicBezTo>
                  <a:pt x="7" y="11"/>
                  <a:pt x="6" y="12"/>
                  <a:pt x="6" y="1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80" name="Freeform 198"/>
          <p:cNvSpPr>
            <a:spLocks noEditPoints="1"/>
          </p:cNvSpPr>
          <p:nvPr/>
        </p:nvSpPr>
        <p:spPr bwMode="auto">
          <a:xfrm>
            <a:off x="5400544" y="4624683"/>
            <a:ext cx="254234" cy="85697"/>
          </a:xfrm>
          <a:custGeom>
            <a:gdLst>
              <a:gd fmla="*/ 46 w 98" name="T0"/>
              <a:gd fmla="*/ 9 h 33" name="T1"/>
              <a:gd fmla="*/ 48 w 98" name="T2"/>
              <a:gd fmla="*/ 13 h 33" name="T3"/>
              <a:gd fmla="*/ 44 w 98" name="T4"/>
              <a:gd fmla="*/ 14 h 33" name="T5"/>
              <a:gd fmla="*/ 30 w 98" name="T6"/>
              <a:gd fmla="*/ 10 h 33" name="T7"/>
              <a:gd fmla="*/ 24 w 98" name="T8"/>
              <a:gd fmla="*/ 4 h 33" name="T9"/>
              <a:gd fmla="*/ 23 w 98" name="T10"/>
              <a:gd fmla="*/ 2 h 33" name="T11"/>
              <a:gd fmla="*/ 26 w 98" name="T12"/>
              <a:gd fmla="*/ 2 h 33" name="T13"/>
              <a:gd fmla="*/ 27 w 98" name="T14"/>
              <a:gd fmla="*/ 6 h 33" name="T15"/>
              <a:gd fmla="*/ 44 w 98" name="T16"/>
              <a:gd fmla="*/ 12 h 33" name="T17"/>
              <a:gd fmla="*/ 46 w 98" name="T18"/>
              <a:gd fmla="*/ 12 h 33" name="T19"/>
              <a:gd fmla="*/ 42 w 98" name="T20"/>
              <a:gd fmla="*/ 8 h 33" name="T21"/>
              <a:gd fmla="*/ 43 w 98" name="T22"/>
              <a:gd fmla="*/ 6 h 33" name="T23"/>
              <a:gd fmla="*/ 46 w 98" name="T24"/>
              <a:gd fmla="*/ 7 h 33" name="T25"/>
              <a:gd fmla="*/ 58 w 98" name="T26"/>
              <a:gd fmla="*/ 10 h 33" name="T27"/>
              <a:gd fmla="*/ 60 w 98" name="T28"/>
              <a:gd fmla="*/ 12 h 33" name="T29"/>
              <a:gd fmla="*/ 73 w 98" name="T30"/>
              <a:gd fmla="*/ 14 h 33" name="T31"/>
              <a:gd fmla="*/ 91 w 98" name="T32"/>
              <a:gd fmla="*/ 19 h 33" name="T33"/>
              <a:gd fmla="*/ 94 w 98" name="T34"/>
              <a:gd fmla="*/ 21 h 33" name="T35"/>
              <a:gd fmla="*/ 96 w 98" name="T36"/>
              <a:gd fmla="*/ 21 h 33" name="T37"/>
              <a:gd fmla="*/ 97 w 98" name="T38"/>
              <a:gd fmla="*/ 23 h 33" name="T39"/>
              <a:gd fmla="*/ 97 w 98" name="T40"/>
              <a:gd fmla="*/ 26 h 33" name="T41"/>
              <a:gd fmla="*/ 96 w 98" name="T42"/>
              <a:gd fmla="*/ 27 h 33" name="T43"/>
              <a:gd fmla="*/ 95 w 98" name="T44"/>
              <a:gd fmla="*/ 26 h 33" name="T45"/>
              <a:gd fmla="*/ 91 w 98" name="T46"/>
              <a:gd fmla="*/ 29 h 33" name="T47"/>
              <a:gd fmla="*/ 80 w 98" name="T48"/>
              <a:gd fmla="*/ 27 h 33" name="T49"/>
              <a:gd fmla="*/ 67 w 98" name="T50"/>
              <a:gd fmla="*/ 21 h 33" name="T51"/>
              <a:gd fmla="*/ 61 w 98" name="T52"/>
              <a:gd fmla="*/ 20 h 33" name="T53"/>
              <a:gd fmla="*/ 30 w 98" name="T54"/>
              <a:gd fmla="*/ 30 h 33" name="T55"/>
              <a:gd fmla="*/ 23 w 98" name="T56"/>
              <a:gd fmla="*/ 33 h 33" name="T57"/>
              <a:gd fmla="*/ 22 w 98" name="T58"/>
              <a:gd fmla="*/ 32 h 33" name="T59"/>
              <a:gd fmla="*/ 27 w 98" name="T60"/>
              <a:gd fmla="*/ 30 h 33" name="T61"/>
              <a:gd fmla="*/ 26 w 98" name="T62"/>
              <a:gd fmla="*/ 28 h 33" name="T63"/>
              <a:gd fmla="*/ 14 w 98" name="T64"/>
              <a:gd fmla="*/ 21 h 33" name="T65"/>
              <a:gd fmla="*/ 2 w 98" name="T66"/>
              <a:gd fmla="*/ 8 h 33" name="T67"/>
              <a:gd fmla="*/ 0 w 98" name="T68"/>
              <a:gd fmla="*/ 3 h 33" name="T69"/>
              <a:gd fmla="*/ 1 w 98" name="T70"/>
              <a:gd fmla="*/ 0 h 33" name="T71"/>
              <a:gd fmla="*/ 3 w 98" name="T72"/>
              <a:gd fmla="*/ 2 h 33" name="T73"/>
              <a:gd fmla="*/ 5 w 98" name="T74"/>
              <a:gd fmla="*/ 9 h 33" name="T75"/>
              <a:gd fmla="*/ 19 w 98" name="T76"/>
              <a:gd fmla="*/ 23 h 33" name="T77"/>
              <a:gd fmla="*/ 25 w 98" name="T78"/>
              <a:gd fmla="*/ 25 h 33" name="T79"/>
              <a:gd fmla="*/ 29 w 98" name="T80"/>
              <a:gd fmla="*/ 26 h 33" name="T81"/>
              <a:gd fmla="*/ 42 w 98" name="T82"/>
              <a:gd fmla="*/ 19 h 33" name="T83"/>
              <a:gd fmla="*/ 52 w 98" name="T84"/>
              <a:gd fmla="*/ 14 h 33" name="T85"/>
              <a:gd fmla="*/ 55 w 98" name="T86"/>
              <a:gd fmla="*/ 13 h 33" name="T87"/>
              <a:gd fmla="*/ 68 w 98" name="T88"/>
              <a:gd fmla="*/ 15 h 33" name="T89"/>
              <a:gd fmla="*/ 77 w 98" name="T90"/>
              <a:gd fmla="*/ 17 h 33" name="T91"/>
              <a:gd fmla="*/ 84 w 98" name="T92"/>
              <a:gd fmla="*/ 27 h 33" name="T93"/>
              <a:gd fmla="*/ 81 w 98" name="T94"/>
              <a:gd fmla="*/ 25 h 33" name="T95"/>
              <a:gd fmla="*/ 84 w 98" name="T96"/>
              <a:gd fmla="*/ 27 h 33" name="T97"/>
              <a:gd fmla="*/ 39 w 98" name="T98"/>
              <a:gd fmla="*/ 25 h 33" name="T99"/>
              <a:gd fmla="*/ 42 w 98" name="T100"/>
              <a:gd fmla="*/ 23 h 33" name="T101"/>
              <a:gd fmla="*/ 39 w 98" name="T102"/>
              <a:gd fmla="*/ 25 h 33" name="T103"/>
              <a:gd fmla="*/ 49 w 98" name="T104"/>
              <a:gd fmla="*/ 18 h 33" name="T105"/>
              <a:gd fmla="*/ 47 w 98" name="T106"/>
              <a:gd fmla="*/ 22 h 33" name="T107"/>
              <a:gd fmla="*/ 48 w 98" name="T108"/>
              <a:gd fmla="*/ 22 h 33" name="T109"/>
              <a:gd fmla="*/ 47 w 98" name="T110"/>
              <a:gd fmla="*/ 22 h 33"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33" w="98">
                <a:moveTo>
                  <a:pt x="55" y="13"/>
                </a:moveTo>
                <a:cubicBezTo>
                  <a:pt x="52" y="12"/>
                  <a:pt x="49" y="11"/>
                  <a:pt x="46" y="9"/>
                </a:cubicBezTo>
                <a:cubicBezTo>
                  <a:pt x="46" y="10"/>
                  <a:pt x="46" y="10"/>
                  <a:pt x="47" y="10"/>
                </a:cubicBezTo>
                <a:cubicBezTo>
                  <a:pt x="47" y="11"/>
                  <a:pt x="48" y="12"/>
                  <a:pt x="48" y="13"/>
                </a:cubicBezTo>
                <a:cubicBezTo>
                  <a:pt x="48" y="13"/>
                  <a:pt x="48" y="14"/>
                  <a:pt x="47" y="14"/>
                </a:cubicBezTo>
                <a:cubicBezTo>
                  <a:pt x="46" y="14"/>
                  <a:pt x="45" y="14"/>
                  <a:pt x="44" y="14"/>
                </a:cubicBezTo>
                <a:cubicBezTo>
                  <a:pt x="43" y="14"/>
                  <a:pt x="41" y="14"/>
                  <a:pt x="39" y="13"/>
                </a:cubicBezTo>
                <a:cubicBezTo>
                  <a:pt x="36" y="13"/>
                  <a:pt x="33" y="12"/>
                  <a:pt x="30" y="10"/>
                </a:cubicBezTo>
                <a:cubicBezTo>
                  <a:pt x="30" y="10"/>
                  <a:pt x="29" y="9"/>
                  <a:pt x="29" y="9"/>
                </a:cubicBezTo>
                <a:cubicBezTo>
                  <a:pt x="27" y="8"/>
                  <a:pt x="25" y="6"/>
                  <a:pt x="24" y="4"/>
                </a:cubicBezTo>
                <a:cubicBezTo>
                  <a:pt x="23" y="4"/>
                  <a:pt x="23" y="3"/>
                  <a:pt x="23" y="3"/>
                </a:cubicBezTo>
                <a:cubicBezTo>
                  <a:pt x="23" y="3"/>
                  <a:pt x="23" y="2"/>
                  <a:pt x="23" y="2"/>
                </a:cubicBezTo>
                <a:cubicBezTo>
                  <a:pt x="23" y="1"/>
                  <a:pt x="24" y="0"/>
                  <a:pt x="25" y="1"/>
                </a:cubicBezTo>
                <a:cubicBezTo>
                  <a:pt x="26" y="1"/>
                  <a:pt x="26" y="2"/>
                  <a:pt x="26" y="2"/>
                </a:cubicBezTo>
                <a:cubicBezTo>
                  <a:pt x="26" y="3"/>
                  <a:pt x="26" y="3"/>
                  <a:pt x="26" y="4"/>
                </a:cubicBezTo>
                <a:cubicBezTo>
                  <a:pt x="26" y="5"/>
                  <a:pt x="27" y="5"/>
                  <a:pt x="27" y="6"/>
                </a:cubicBezTo>
                <a:cubicBezTo>
                  <a:pt x="31" y="9"/>
                  <a:pt x="35" y="11"/>
                  <a:pt x="39" y="12"/>
                </a:cubicBezTo>
                <a:cubicBezTo>
                  <a:pt x="41" y="12"/>
                  <a:pt x="42" y="12"/>
                  <a:pt x="44" y="12"/>
                </a:cubicBezTo>
                <a:cubicBezTo>
                  <a:pt x="45" y="12"/>
                  <a:pt x="45" y="12"/>
                  <a:pt x="46" y="13"/>
                </a:cubicBezTo>
                <a:cubicBezTo>
                  <a:pt x="46" y="12"/>
                  <a:pt x="46" y="12"/>
                  <a:pt x="46" y="12"/>
                </a:cubicBezTo>
                <a:cubicBezTo>
                  <a:pt x="45" y="11"/>
                  <a:pt x="44" y="10"/>
                  <a:pt x="44" y="9"/>
                </a:cubicBezTo>
                <a:cubicBezTo>
                  <a:pt x="43" y="9"/>
                  <a:pt x="43" y="8"/>
                  <a:pt x="42" y="8"/>
                </a:cubicBezTo>
                <a:cubicBezTo>
                  <a:pt x="42" y="8"/>
                  <a:pt x="42" y="7"/>
                  <a:pt x="42" y="7"/>
                </a:cubicBezTo>
                <a:cubicBezTo>
                  <a:pt x="42" y="7"/>
                  <a:pt x="42" y="6"/>
                  <a:pt x="43" y="6"/>
                </a:cubicBezTo>
                <a:cubicBezTo>
                  <a:pt x="43" y="6"/>
                  <a:pt x="43" y="6"/>
                  <a:pt x="44" y="6"/>
                </a:cubicBezTo>
                <a:cubicBezTo>
                  <a:pt x="44" y="7"/>
                  <a:pt x="45" y="7"/>
                  <a:pt x="46" y="7"/>
                </a:cubicBezTo>
                <a:cubicBezTo>
                  <a:pt x="47" y="8"/>
                  <a:pt x="49" y="9"/>
                  <a:pt x="51" y="9"/>
                </a:cubicBezTo>
                <a:cubicBezTo>
                  <a:pt x="53" y="9"/>
                  <a:pt x="56" y="10"/>
                  <a:pt x="58" y="10"/>
                </a:cubicBezTo>
                <a:cubicBezTo>
                  <a:pt x="60" y="10"/>
                  <a:pt x="61" y="10"/>
                  <a:pt x="60" y="12"/>
                </a:cubicBezTo>
                <a:cubicBezTo>
                  <a:pt x="60" y="12"/>
                  <a:pt x="60" y="12"/>
                  <a:pt x="60" y="12"/>
                </a:cubicBezTo>
                <a:cubicBezTo>
                  <a:pt x="60" y="12"/>
                  <a:pt x="60" y="12"/>
                  <a:pt x="60" y="12"/>
                </a:cubicBezTo>
                <a:cubicBezTo>
                  <a:pt x="65" y="12"/>
                  <a:pt x="69" y="13"/>
                  <a:pt x="73" y="14"/>
                </a:cubicBezTo>
                <a:cubicBezTo>
                  <a:pt x="76" y="14"/>
                  <a:pt x="79" y="15"/>
                  <a:pt x="82" y="16"/>
                </a:cubicBezTo>
                <a:cubicBezTo>
                  <a:pt x="85" y="16"/>
                  <a:pt x="88" y="18"/>
                  <a:pt x="91" y="19"/>
                </a:cubicBezTo>
                <a:cubicBezTo>
                  <a:pt x="92" y="20"/>
                  <a:pt x="93" y="21"/>
                  <a:pt x="93" y="21"/>
                </a:cubicBezTo>
                <a:cubicBezTo>
                  <a:pt x="94" y="21"/>
                  <a:pt x="94" y="21"/>
                  <a:pt x="94" y="21"/>
                </a:cubicBezTo>
                <a:cubicBezTo>
                  <a:pt x="95" y="21"/>
                  <a:pt x="95" y="21"/>
                  <a:pt x="95" y="21"/>
                </a:cubicBezTo>
                <a:cubicBezTo>
                  <a:pt x="95" y="21"/>
                  <a:pt x="96" y="21"/>
                  <a:pt x="96" y="21"/>
                </a:cubicBezTo>
                <a:cubicBezTo>
                  <a:pt x="96" y="21"/>
                  <a:pt x="96" y="21"/>
                  <a:pt x="96" y="21"/>
                </a:cubicBezTo>
                <a:cubicBezTo>
                  <a:pt x="97" y="21"/>
                  <a:pt x="98" y="23"/>
                  <a:pt x="97" y="23"/>
                </a:cubicBezTo>
                <a:cubicBezTo>
                  <a:pt x="96" y="24"/>
                  <a:pt x="96" y="24"/>
                  <a:pt x="97" y="24"/>
                </a:cubicBezTo>
                <a:cubicBezTo>
                  <a:pt x="97" y="25"/>
                  <a:pt x="97" y="25"/>
                  <a:pt x="97" y="26"/>
                </a:cubicBezTo>
                <a:cubicBezTo>
                  <a:pt x="97" y="26"/>
                  <a:pt x="97" y="27"/>
                  <a:pt x="97" y="27"/>
                </a:cubicBezTo>
                <a:cubicBezTo>
                  <a:pt x="97" y="27"/>
                  <a:pt x="96" y="27"/>
                  <a:pt x="96" y="27"/>
                </a:cubicBezTo>
                <a:cubicBezTo>
                  <a:pt x="95" y="27"/>
                  <a:pt x="95" y="26"/>
                  <a:pt x="95" y="26"/>
                </a:cubicBezTo>
                <a:cubicBezTo>
                  <a:pt x="95" y="26"/>
                  <a:pt x="95" y="26"/>
                  <a:pt x="95" y="26"/>
                </a:cubicBezTo>
                <a:cubicBezTo>
                  <a:pt x="95" y="26"/>
                  <a:pt x="94" y="27"/>
                  <a:pt x="94" y="27"/>
                </a:cubicBezTo>
                <a:cubicBezTo>
                  <a:pt x="94" y="28"/>
                  <a:pt x="92" y="29"/>
                  <a:pt x="91" y="29"/>
                </a:cubicBezTo>
                <a:cubicBezTo>
                  <a:pt x="88" y="29"/>
                  <a:pt x="86" y="29"/>
                  <a:pt x="84" y="29"/>
                </a:cubicBezTo>
                <a:cubicBezTo>
                  <a:pt x="82" y="29"/>
                  <a:pt x="81" y="28"/>
                  <a:pt x="80" y="27"/>
                </a:cubicBezTo>
                <a:cubicBezTo>
                  <a:pt x="79" y="27"/>
                  <a:pt x="78" y="26"/>
                  <a:pt x="78" y="25"/>
                </a:cubicBezTo>
                <a:cubicBezTo>
                  <a:pt x="74" y="23"/>
                  <a:pt x="71" y="22"/>
                  <a:pt x="67" y="21"/>
                </a:cubicBezTo>
                <a:cubicBezTo>
                  <a:pt x="65" y="21"/>
                  <a:pt x="63" y="20"/>
                  <a:pt x="62" y="20"/>
                </a:cubicBezTo>
                <a:cubicBezTo>
                  <a:pt x="61" y="20"/>
                  <a:pt x="61" y="20"/>
                  <a:pt x="61" y="20"/>
                </a:cubicBezTo>
                <a:cubicBezTo>
                  <a:pt x="58" y="21"/>
                  <a:pt x="56" y="21"/>
                  <a:pt x="53" y="22"/>
                </a:cubicBezTo>
                <a:cubicBezTo>
                  <a:pt x="45" y="24"/>
                  <a:pt x="38" y="27"/>
                  <a:pt x="30" y="30"/>
                </a:cubicBezTo>
                <a:cubicBezTo>
                  <a:pt x="28" y="31"/>
                  <a:pt x="26" y="32"/>
                  <a:pt x="24" y="33"/>
                </a:cubicBezTo>
                <a:cubicBezTo>
                  <a:pt x="23" y="33"/>
                  <a:pt x="23" y="33"/>
                  <a:pt x="23" y="33"/>
                </a:cubicBezTo>
                <a:cubicBezTo>
                  <a:pt x="23" y="33"/>
                  <a:pt x="22" y="33"/>
                  <a:pt x="22" y="33"/>
                </a:cubicBezTo>
                <a:cubicBezTo>
                  <a:pt x="22" y="32"/>
                  <a:pt x="22" y="32"/>
                  <a:pt x="22" y="32"/>
                </a:cubicBezTo>
                <a:cubicBezTo>
                  <a:pt x="23" y="32"/>
                  <a:pt x="23" y="32"/>
                  <a:pt x="23" y="32"/>
                </a:cubicBezTo>
                <a:cubicBezTo>
                  <a:pt x="24" y="31"/>
                  <a:pt x="25" y="31"/>
                  <a:pt x="27" y="30"/>
                </a:cubicBezTo>
                <a:cubicBezTo>
                  <a:pt x="26" y="30"/>
                  <a:pt x="26" y="29"/>
                  <a:pt x="26" y="29"/>
                </a:cubicBezTo>
                <a:cubicBezTo>
                  <a:pt x="26" y="29"/>
                  <a:pt x="26" y="28"/>
                  <a:pt x="26" y="28"/>
                </a:cubicBezTo>
                <a:cubicBezTo>
                  <a:pt x="25" y="28"/>
                  <a:pt x="25" y="28"/>
                  <a:pt x="25" y="28"/>
                </a:cubicBezTo>
                <a:cubicBezTo>
                  <a:pt x="21" y="26"/>
                  <a:pt x="18" y="24"/>
                  <a:pt x="14" y="21"/>
                </a:cubicBezTo>
                <a:cubicBezTo>
                  <a:pt x="12" y="20"/>
                  <a:pt x="10" y="18"/>
                  <a:pt x="8" y="16"/>
                </a:cubicBezTo>
                <a:cubicBezTo>
                  <a:pt x="5" y="14"/>
                  <a:pt x="3" y="11"/>
                  <a:pt x="2" y="8"/>
                </a:cubicBezTo>
                <a:cubicBezTo>
                  <a:pt x="2" y="7"/>
                  <a:pt x="2" y="7"/>
                  <a:pt x="2" y="7"/>
                </a:cubicBezTo>
                <a:cubicBezTo>
                  <a:pt x="1" y="5"/>
                  <a:pt x="1" y="4"/>
                  <a:pt x="0" y="3"/>
                </a:cubicBezTo>
                <a:cubicBezTo>
                  <a:pt x="0" y="2"/>
                  <a:pt x="0" y="2"/>
                  <a:pt x="0" y="2"/>
                </a:cubicBezTo>
                <a:cubicBezTo>
                  <a:pt x="0" y="1"/>
                  <a:pt x="1" y="1"/>
                  <a:pt x="1" y="0"/>
                </a:cubicBezTo>
                <a:cubicBezTo>
                  <a:pt x="2" y="0"/>
                  <a:pt x="3" y="0"/>
                  <a:pt x="3" y="1"/>
                </a:cubicBezTo>
                <a:cubicBezTo>
                  <a:pt x="3" y="1"/>
                  <a:pt x="4" y="2"/>
                  <a:pt x="3" y="2"/>
                </a:cubicBezTo>
                <a:cubicBezTo>
                  <a:pt x="3" y="3"/>
                  <a:pt x="3" y="4"/>
                  <a:pt x="3" y="6"/>
                </a:cubicBezTo>
                <a:cubicBezTo>
                  <a:pt x="3" y="7"/>
                  <a:pt x="4" y="8"/>
                  <a:pt x="5" y="9"/>
                </a:cubicBezTo>
                <a:cubicBezTo>
                  <a:pt x="7" y="13"/>
                  <a:pt x="10" y="17"/>
                  <a:pt x="14" y="19"/>
                </a:cubicBezTo>
                <a:cubicBezTo>
                  <a:pt x="15" y="21"/>
                  <a:pt x="17" y="22"/>
                  <a:pt x="19" y="23"/>
                </a:cubicBezTo>
                <a:cubicBezTo>
                  <a:pt x="21" y="24"/>
                  <a:pt x="22" y="24"/>
                  <a:pt x="24" y="25"/>
                </a:cubicBezTo>
                <a:cubicBezTo>
                  <a:pt x="24" y="25"/>
                  <a:pt x="24" y="25"/>
                  <a:pt x="25" y="25"/>
                </a:cubicBezTo>
                <a:cubicBezTo>
                  <a:pt x="26" y="24"/>
                  <a:pt x="27" y="24"/>
                  <a:pt x="28" y="26"/>
                </a:cubicBezTo>
                <a:cubicBezTo>
                  <a:pt x="28" y="26"/>
                  <a:pt x="29" y="26"/>
                  <a:pt x="29" y="26"/>
                </a:cubicBezTo>
                <a:cubicBezTo>
                  <a:pt x="32" y="25"/>
                  <a:pt x="35" y="23"/>
                  <a:pt x="37" y="22"/>
                </a:cubicBezTo>
                <a:cubicBezTo>
                  <a:pt x="39" y="21"/>
                  <a:pt x="41" y="20"/>
                  <a:pt x="42" y="19"/>
                </a:cubicBezTo>
                <a:cubicBezTo>
                  <a:pt x="44" y="18"/>
                  <a:pt x="45" y="17"/>
                  <a:pt x="47" y="17"/>
                </a:cubicBezTo>
                <a:cubicBezTo>
                  <a:pt x="48" y="16"/>
                  <a:pt x="50" y="15"/>
                  <a:pt x="52" y="14"/>
                </a:cubicBezTo>
                <a:cubicBezTo>
                  <a:pt x="53" y="13"/>
                  <a:pt x="54" y="13"/>
                  <a:pt x="55" y="13"/>
                </a:cubicBezTo>
                <a:cubicBezTo>
                  <a:pt x="55" y="13"/>
                  <a:pt x="55" y="13"/>
                  <a:pt x="55" y="13"/>
                </a:cubicBezTo>
                <a:close/>
                <a:moveTo>
                  <a:pt x="82" y="17"/>
                </a:moveTo>
                <a:cubicBezTo>
                  <a:pt x="77" y="16"/>
                  <a:pt x="73" y="15"/>
                  <a:pt x="68" y="15"/>
                </a:cubicBezTo>
                <a:cubicBezTo>
                  <a:pt x="70" y="15"/>
                  <a:pt x="71" y="16"/>
                  <a:pt x="72" y="16"/>
                </a:cubicBezTo>
                <a:cubicBezTo>
                  <a:pt x="74" y="16"/>
                  <a:pt x="76" y="16"/>
                  <a:pt x="77" y="17"/>
                </a:cubicBezTo>
                <a:cubicBezTo>
                  <a:pt x="79" y="17"/>
                  <a:pt x="80" y="17"/>
                  <a:pt x="82" y="17"/>
                </a:cubicBezTo>
                <a:close/>
                <a:moveTo>
                  <a:pt x="84" y="27"/>
                </a:moveTo>
                <a:cubicBezTo>
                  <a:pt x="84" y="27"/>
                  <a:pt x="84" y="27"/>
                  <a:pt x="84" y="26"/>
                </a:cubicBezTo>
                <a:cubicBezTo>
                  <a:pt x="83" y="26"/>
                  <a:pt x="82" y="26"/>
                  <a:pt x="81" y="25"/>
                </a:cubicBezTo>
                <a:cubicBezTo>
                  <a:pt x="81" y="25"/>
                  <a:pt x="80" y="25"/>
                  <a:pt x="79" y="24"/>
                </a:cubicBezTo>
                <a:cubicBezTo>
                  <a:pt x="81" y="26"/>
                  <a:pt x="82" y="27"/>
                  <a:pt x="84" y="27"/>
                </a:cubicBezTo>
                <a:close/>
                <a:moveTo>
                  <a:pt x="39" y="25"/>
                </a:moveTo>
                <a:cubicBezTo>
                  <a:pt x="39" y="25"/>
                  <a:pt x="39" y="25"/>
                  <a:pt x="39" y="25"/>
                </a:cubicBezTo>
                <a:cubicBezTo>
                  <a:pt x="41" y="24"/>
                  <a:pt x="43" y="24"/>
                  <a:pt x="44" y="23"/>
                </a:cubicBezTo>
                <a:cubicBezTo>
                  <a:pt x="44" y="23"/>
                  <a:pt x="43" y="23"/>
                  <a:pt x="42" y="23"/>
                </a:cubicBezTo>
                <a:cubicBezTo>
                  <a:pt x="42" y="23"/>
                  <a:pt x="42" y="23"/>
                  <a:pt x="42" y="23"/>
                </a:cubicBezTo>
                <a:cubicBezTo>
                  <a:pt x="41" y="24"/>
                  <a:pt x="40" y="24"/>
                  <a:pt x="39" y="25"/>
                </a:cubicBezTo>
                <a:close/>
                <a:moveTo>
                  <a:pt x="54" y="15"/>
                </a:moveTo>
                <a:cubicBezTo>
                  <a:pt x="53" y="15"/>
                  <a:pt x="50" y="17"/>
                  <a:pt x="49" y="18"/>
                </a:cubicBezTo>
                <a:cubicBezTo>
                  <a:pt x="51" y="17"/>
                  <a:pt x="52" y="16"/>
                  <a:pt x="54" y="15"/>
                </a:cubicBezTo>
                <a:close/>
                <a:moveTo>
                  <a:pt x="47" y="22"/>
                </a:moveTo>
                <a:cubicBezTo>
                  <a:pt x="47" y="22"/>
                  <a:pt x="47" y="22"/>
                  <a:pt x="47" y="22"/>
                </a:cubicBezTo>
                <a:cubicBezTo>
                  <a:pt x="47" y="22"/>
                  <a:pt x="47" y="22"/>
                  <a:pt x="48" y="22"/>
                </a:cubicBezTo>
                <a:cubicBezTo>
                  <a:pt x="47" y="22"/>
                  <a:pt x="47" y="22"/>
                  <a:pt x="47" y="22"/>
                </a:cubicBezTo>
                <a:cubicBezTo>
                  <a:pt x="47" y="22"/>
                  <a:pt x="47" y="22"/>
                  <a:pt x="47" y="2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81" name="Freeform 199"/>
          <p:cNvSpPr/>
          <p:nvPr/>
        </p:nvSpPr>
        <p:spPr bwMode="auto">
          <a:xfrm>
            <a:off x="5346269" y="4648964"/>
            <a:ext cx="147113" cy="165681"/>
          </a:xfrm>
          <a:custGeom>
            <a:gdLst>
              <a:gd fmla="*/ 47 w 57" name="T0"/>
              <a:gd fmla="*/ 25 h 64" name="T1"/>
              <a:gd fmla="*/ 45 w 57" name="T2"/>
              <a:gd fmla="*/ 31 h 64" name="T3"/>
              <a:gd fmla="*/ 50 w 57" name="T4"/>
              <a:gd fmla="*/ 40 h 64" name="T5"/>
              <a:gd fmla="*/ 52 w 57" name="T6"/>
              <a:gd fmla="*/ 42 h 64" name="T7"/>
              <a:gd fmla="*/ 44 w 57" name="T8"/>
              <a:gd fmla="*/ 39 h 64" name="T9"/>
              <a:gd fmla="*/ 55 w 57" name="T10"/>
              <a:gd fmla="*/ 47 h 64" name="T11"/>
              <a:gd fmla="*/ 56 w 57" name="T12"/>
              <a:gd fmla="*/ 50 h 64" name="T13"/>
              <a:gd fmla="*/ 42 w 57" name="T14"/>
              <a:gd fmla="*/ 39 h 64" name="T15"/>
              <a:gd fmla="*/ 38 w 57" name="T16"/>
              <a:gd fmla="*/ 35 h 64" name="T17"/>
              <a:gd fmla="*/ 34 w 57" name="T18"/>
              <a:gd fmla="*/ 42 h 64" name="T19"/>
              <a:gd fmla="*/ 40 w 57" name="T20"/>
              <a:gd fmla="*/ 39 h 64" name="T21"/>
              <a:gd fmla="*/ 35 w 57" name="T22"/>
              <a:gd fmla="*/ 43 h 64" name="T23"/>
              <a:gd fmla="*/ 22 w 57" name="T24"/>
              <a:gd fmla="*/ 63 h 64" name="T25"/>
              <a:gd fmla="*/ 20 w 57" name="T26"/>
              <a:gd fmla="*/ 63 h 64" name="T27"/>
              <a:gd fmla="*/ 35 w 57" name="T28"/>
              <a:gd fmla="*/ 37 h 64" name="T29"/>
              <a:gd fmla="*/ 34 w 57" name="T30"/>
              <a:gd fmla="*/ 36 h 64" name="T31"/>
              <a:gd fmla="*/ 15 w 57" name="T32"/>
              <a:gd fmla="*/ 61 h 64" name="T33"/>
              <a:gd fmla="*/ 12 w 57" name="T34"/>
              <a:gd fmla="*/ 61 h 64" name="T35"/>
              <a:gd fmla="*/ 24 w 57" name="T36"/>
              <a:gd fmla="*/ 32 h 64" name="T37"/>
              <a:gd fmla="*/ 26 w 57" name="T38"/>
              <a:gd fmla="*/ 27 h 64" name="T39"/>
              <a:gd fmla="*/ 8 w 57" name="T40"/>
              <a:gd fmla="*/ 52 h 64" name="T41"/>
              <a:gd fmla="*/ 6 w 57" name="T42"/>
              <a:gd fmla="*/ 52 h 64" name="T43"/>
              <a:gd fmla="*/ 15 w 57" name="T44"/>
              <a:gd fmla="*/ 30 h 64" name="T45"/>
              <a:gd fmla="*/ 18 w 57" name="T46"/>
              <a:gd fmla="*/ 21 h 64" name="T47"/>
              <a:gd fmla="*/ 8 w 57" name="T48"/>
              <a:gd fmla="*/ 33 h 64" name="T49"/>
              <a:gd fmla="*/ 1 w 57" name="T50"/>
              <a:gd fmla="*/ 41 h 64" name="T51"/>
              <a:gd fmla="*/ 1 w 57" name="T52"/>
              <a:gd fmla="*/ 35 h 64" name="T53"/>
              <a:gd fmla="*/ 9 w 57" name="T54"/>
              <a:gd fmla="*/ 16 h 64" name="T55"/>
              <a:gd fmla="*/ 4 w 57" name="T56"/>
              <a:gd fmla="*/ 18 h 64" name="T57"/>
              <a:gd fmla="*/ 9 w 57" name="T58"/>
              <a:gd fmla="*/ 12 h 64" name="T59"/>
              <a:gd fmla="*/ 11 w 57" name="T60"/>
              <a:gd fmla="*/ 15 h 64" name="T61"/>
              <a:gd fmla="*/ 1 w 57" name="T62"/>
              <a:gd fmla="*/ 39 h 64" name="T63"/>
              <a:gd fmla="*/ 14 w 57" name="T64"/>
              <a:gd fmla="*/ 22 h 64" name="T65"/>
              <a:gd fmla="*/ 19 w 57" name="T66"/>
              <a:gd fmla="*/ 20 h 64" name="T67"/>
              <a:gd fmla="*/ 12 w 57" name="T68"/>
              <a:gd fmla="*/ 40 h 64" name="T69"/>
              <a:gd fmla="*/ 10 w 57" name="T70"/>
              <a:gd fmla="*/ 46 h 64" name="T71"/>
              <a:gd fmla="*/ 26 w 57" name="T72"/>
              <a:gd fmla="*/ 25 h 64" name="T73"/>
              <a:gd fmla="*/ 28 w 57" name="T74"/>
              <a:gd fmla="*/ 27 h 64" name="T75"/>
              <a:gd fmla="*/ 16 w 57" name="T76"/>
              <a:gd fmla="*/ 55 h 64" name="T77"/>
              <a:gd fmla="*/ 34 w 57" name="T78"/>
              <a:gd fmla="*/ 33 h 64" name="T79"/>
              <a:gd fmla="*/ 37 w 57" name="T80"/>
              <a:gd fmla="*/ 31 h 64" name="T81"/>
              <a:gd fmla="*/ 39 w 57" name="T82"/>
              <a:gd fmla="*/ 32 h 64" name="T83"/>
              <a:gd fmla="*/ 43 w 57" name="T84"/>
              <a:gd fmla="*/ 30 h 64" name="T85"/>
              <a:gd fmla="*/ 19 w 57" name="T86"/>
              <a:gd fmla="*/ 14 h 64" name="T87"/>
              <a:gd fmla="*/ 14 w 57" name="T88"/>
              <a:gd fmla="*/ 2 h 64" name="T89"/>
              <a:gd fmla="*/ 17 w 57" name="T90"/>
              <a:gd fmla="*/ 2 h 64" name="T91"/>
              <a:gd fmla="*/ 31 w 57" name="T92"/>
              <a:gd fmla="*/ 23 h 64" name="T93"/>
              <a:gd fmla="*/ 44 w 57" name="T94"/>
              <a:gd fmla="*/ 28 h 64"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64" w="57">
                <a:moveTo>
                  <a:pt x="44" y="28"/>
                </a:moveTo>
                <a:cubicBezTo>
                  <a:pt x="45" y="27"/>
                  <a:pt x="45" y="27"/>
                  <a:pt x="46" y="26"/>
                </a:cubicBezTo>
                <a:cubicBezTo>
                  <a:pt x="46" y="25"/>
                  <a:pt x="47" y="25"/>
                  <a:pt x="47" y="25"/>
                </a:cubicBezTo>
                <a:cubicBezTo>
                  <a:pt x="48" y="26"/>
                  <a:pt x="49" y="27"/>
                  <a:pt x="48" y="28"/>
                </a:cubicBezTo>
                <a:cubicBezTo>
                  <a:pt x="48" y="28"/>
                  <a:pt x="48" y="28"/>
                  <a:pt x="48" y="28"/>
                </a:cubicBezTo>
                <a:cubicBezTo>
                  <a:pt x="46" y="29"/>
                  <a:pt x="45" y="30"/>
                  <a:pt x="45" y="31"/>
                </a:cubicBezTo>
                <a:cubicBezTo>
                  <a:pt x="44" y="33"/>
                  <a:pt x="44" y="35"/>
                  <a:pt x="44" y="37"/>
                </a:cubicBezTo>
                <a:cubicBezTo>
                  <a:pt x="44" y="37"/>
                  <a:pt x="44" y="38"/>
                  <a:pt x="44" y="38"/>
                </a:cubicBezTo>
                <a:cubicBezTo>
                  <a:pt x="46" y="39"/>
                  <a:pt x="48" y="40"/>
                  <a:pt x="50" y="40"/>
                </a:cubicBezTo>
                <a:cubicBezTo>
                  <a:pt x="51" y="40"/>
                  <a:pt x="51" y="40"/>
                  <a:pt x="52" y="40"/>
                </a:cubicBezTo>
                <a:cubicBezTo>
                  <a:pt x="53" y="40"/>
                  <a:pt x="54" y="40"/>
                  <a:pt x="54" y="41"/>
                </a:cubicBezTo>
                <a:cubicBezTo>
                  <a:pt x="54" y="41"/>
                  <a:pt x="53" y="42"/>
                  <a:pt x="52" y="42"/>
                </a:cubicBezTo>
                <a:cubicBezTo>
                  <a:pt x="52" y="42"/>
                  <a:pt x="51" y="42"/>
                  <a:pt x="50" y="42"/>
                </a:cubicBezTo>
                <a:cubicBezTo>
                  <a:pt x="48" y="41"/>
                  <a:pt x="47" y="40"/>
                  <a:pt x="45" y="39"/>
                </a:cubicBezTo>
                <a:cubicBezTo>
                  <a:pt x="45" y="39"/>
                  <a:pt x="45" y="39"/>
                  <a:pt x="44" y="39"/>
                </a:cubicBezTo>
                <a:cubicBezTo>
                  <a:pt x="44" y="39"/>
                  <a:pt x="44" y="40"/>
                  <a:pt x="44" y="40"/>
                </a:cubicBezTo>
                <a:cubicBezTo>
                  <a:pt x="46" y="44"/>
                  <a:pt x="49" y="46"/>
                  <a:pt x="53" y="47"/>
                </a:cubicBezTo>
                <a:cubicBezTo>
                  <a:pt x="53" y="47"/>
                  <a:pt x="54" y="47"/>
                  <a:pt x="55" y="47"/>
                </a:cubicBezTo>
                <a:cubicBezTo>
                  <a:pt x="55" y="47"/>
                  <a:pt x="55" y="47"/>
                  <a:pt x="55" y="47"/>
                </a:cubicBezTo>
                <a:cubicBezTo>
                  <a:pt x="56" y="47"/>
                  <a:pt x="57" y="47"/>
                  <a:pt x="57" y="48"/>
                </a:cubicBezTo>
                <a:cubicBezTo>
                  <a:pt x="57" y="49"/>
                  <a:pt x="57" y="50"/>
                  <a:pt x="56" y="50"/>
                </a:cubicBezTo>
                <a:cubicBezTo>
                  <a:pt x="56" y="50"/>
                  <a:pt x="55" y="50"/>
                  <a:pt x="55" y="50"/>
                </a:cubicBezTo>
                <a:cubicBezTo>
                  <a:pt x="52" y="49"/>
                  <a:pt x="49" y="48"/>
                  <a:pt x="47" y="46"/>
                </a:cubicBezTo>
                <a:cubicBezTo>
                  <a:pt x="44" y="44"/>
                  <a:pt x="43" y="41"/>
                  <a:pt x="42" y="39"/>
                </a:cubicBezTo>
                <a:cubicBezTo>
                  <a:pt x="42" y="38"/>
                  <a:pt x="42" y="38"/>
                  <a:pt x="42" y="38"/>
                </a:cubicBezTo>
                <a:cubicBezTo>
                  <a:pt x="41" y="37"/>
                  <a:pt x="39" y="36"/>
                  <a:pt x="38" y="35"/>
                </a:cubicBezTo>
                <a:cubicBezTo>
                  <a:pt x="38" y="35"/>
                  <a:pt x="38" y="35"/>
                  <a:pt x="38" y="35"/>
                </a:cubicBezTo>
                <a:cubicBezTo>
                  <a:pt x="36" y="37"/>
                  <a:pt x="35" y="40"/>
                  <a:pt x="33" y="43"/>
                </a:cubicBezTo>
                <a:cubicBezTo>
                  <a:pt x="33" y="43"/>
                  <a:pt x="33" y="43"/>
                  <a:pt x="33" y="43"/>
                </a:cubicBezTo>
                <a:cubicBezTo>
                  <a:pt x="33" y="43"/>
                  <a:pt x="34" y="42"/>
                  <a:pt x="34" y="42"/>
                </a:cubicBezTo>
                <a:cubicBezTo>
                  <a:pt x="35" y="41"/>
                  <a:pt x="36" y="39"/>
                  <a:pt x="37" y="37"/>
                </a:cubicBezTo>
                <a:cubicBezTo>
                  <a:pt x="38" y="37"/>
                  <a:pt x="38" y="37"/>
                  <a:pt x="39" y="37"/>
                </a:cubicBezTo>
                <a:cubicBezTo>
                  <a:pt x="40" y="37"/>
                  <a:pt x="40" y="38"/>
                  <a:pt x="40" y="39"/>
                </a:cubicBezTo>
                <a:cubicBezTo>
                  <a:pt x="40" y="40"/>
                  <a:pt x="40" y="40"/>
                  <a:pt x="39" y="40"/>
                </a:cubicBezTo>
                <a:cubicBezTo>
                  <a:pt x="39" y="40"/>
                  <a:pt x="38" y="40"/>
                  <a:pt x="38" y="41"/>
                </a:cubicBezTo>
                <a:cubicBezTo>
                  <a:pt x="37" y="42"/>
                  <a:pt x="36" y="42"/>
                  <a:pt x="35" y="43"/>
                </a:cubicBezTo>
                <a:cubicBezTo>
                  <a:pt x="34" y="44"/>
                  <a:pt x="34" y="45"/>
                  <a:pt x="33" y="46"/>
                </a:cubicBezTo>
                <a:cubicBezTo>
                  <a:pt x="31" y="50"/>
                  <a:pt x="29" y="53"/>
                  <a:pt x="26" y="56"/>
                </a:cubicBezTo>
                <a:cubicBezTo>
                  <a:pt x="25" y="58"/>
                  <a:pt x="24" y="60"/>
                  <a:pt x="22" y="63"/>
                </a:cubicBezTo>
                <a:cubicBezTo>
                  <a:pt x="22" y="63"/>
                  <a:pt x="22" y="63"/>
                  <a:pt x="21" y="63"/>
                </a:cubicBezTo>
                <a:cubicBezTo>
                  <a:pt x="21" y="64"/>
                  <a:pt x="21" y="64"/>
                  <a:pt x="20" y="64"/>
                </a:cubicBezTo>
                <a:cubicBezTo>
                  <a:pt x="20" y="63"/>
                  <a:pt x="20" y="63"/>
                  <a:pt x="20" y="63"/>
                </a:cubicBezTo>
                <a:cubicBezTo>
                  <a:pt x="20" y="62"/>
                  <a:pt x="20" y="62"/>
                  <a:pt x="20" y="62"/>
                </a:cubicBezTo>
                <a:cubicBezTo>
                  <a:pt x="21" y="61"/>
                  <a:pt x="21" y="60"/>
                  <a:pt x="22" y="59"/>
                </a:cubicBezTo>
                <a:cubicBezTo>
                  <a:pt x="26" y="51"/>
                  <a:pt x="30" y="45"/>
                  <a:pt x="35" y="37"/>
                </a:cubicBezTo>
                <a:cubicBezTo>
                  <a:pt x="35" y="36"/>
                  <a:pt x="36" y="35"/>
                  <a:pt x="37" y="34"/>
                </a:cubicBezTo>
                <a:cubicBezTo>
                  <a:pt x="36" y="34"/>
                  <a:pt x="36" y="34"/>
                  <a:pt x="36" y="33"/>
                </a:cubicBezTo>
                <a:cubicBezTo>
                  <a:pt x="35" y="34"/>
                  <a:pt x="34" y="35"/>
                  <a:pt x="34" y="36"/>
                </a:cubicBezTo>
                <a:cubicBezTo>
                  <a:pt x="30" y="39"/>
                  <a:pt x="27" y="43"/>
                  <a:pt x="24" y="46"/>
                </a:cubicBezTo>
                <a:cubicBezTo>
                  <a:pt x="21" y="50"/>
                  <a:pt x="18" y="55"/>
                  <a:pt x="16" y="59"/>
                </a:cubicBezTo>
                <a:cubicBezTo>
                  <a:pt x="15" y="60"/>
                  <a:pt x="15" y="60"/>
                  <a:pt x="15" y="61"/>
                </a:cubicBezTo>
                <a:cubicBezTo>
                  <a:pt x="14" y="61"/>
                  <a:pt x="14" y="61"/>
                  <a:pt x="14" y="61"/>
                </a:cubicBezTo>
                <a:cubicBezTo>
                  <a:pt x="14" y="62"/>
                  <a:pt x="13" y="62"/>
                  <a:pt x="13" y="62"/>
                </a:cubicBezTo>
                <a:cubicBezTo>
                  <a:pt x="13" y="62"/>
                  <a:pt x="12" y="61"/>
                  <a:pt x="12" y="61"/>
                </a:cubicBezTo>
                <a:cubicBezTo>
                  <a:pt x="13" y="60"/>
                  <a:pt x="13" y="59"/>
                  <a:pt x="13" y="59"/>
                </a:cubicBezTo>
                <a:cubicBezTo>
                  <a:pt x="14" y="56"/>
                  <a:pt x="15" y="54"/>
                  <a:pt x="16" y="51"/>
                </a:cubicBezTo>
                <a:cubicBezTo>
                  <a:pt x="18" y="45"/>
                  <a:pt x="21" y="38"/>
                  <a:pt x="24" y="32"/>
                </a:cubicBezTo>
                <a:cubicBezTo>
                  <a:pt x="25" y="31"/>
                  <a:pt x="26" y="29"/>
                  <a:pt x="26" y="27"/>
                </a:cubicBezTo>
                <a:cubicBezTo>
                  <a:pt x="27" y="27"/>
                  <a:pt x="27" y="27"/>
                  <a:pt x="27" y="26"/>
                </a:cubicBezTo>
                <a:cubicBezTo>
                  <a:pt x="26" y="27"/>
                  <a:pt x="26" y="27"/>
                  <a:pt x="26" y="27"/>
                </a:cubicBezTo>
                <a:cubicBezTo>
                  <a:pt x="24" y="29"/>
                  <a:pt x="23" y="31"/>
                  <a:pt x="21" y="33"/>
                </a:cubicBezTo>
                <a:cubicBezTo>
                  <a:pt x="18" y="37"/>
                  <a:pt x="15" y="41"/>
                  <a:pt x="12" y="45"/>
                </a:cubicBezTo>
                <a:cubicBezTo>
                  <a:pt x="11" y="47"/>
                  <a:pt x="10" y="50"/>
                  <a:pt x="8" y="52"/>
                </a:cubicBezTo>
                <a:cubicBezTo>
                  <a:pt x="8" y="52"/>
                  <a:pt x="8" y="53"/>
                  <a:pt x="8" y="53"/>
                </a:cubicBezTo>
                <a:cubicBezTo>
                  <a:pt x="7" y="53"/>
                  <a:pt x="7" y="54"/>
                  <a:pt x="7" y="53"/>
                </a:cubicBezTo>
                <a:cubicBezTo>
                  <a:pt x="6" y="53"/>
                  <a:pt x="6" y="53"/>
                  <a:pt x="6" y="52"/>
                </a:cubicBezTo>
                <a:cubicBezTo>
                  <a:pt x="6" y="52"/>
                  <a:pt x="6" y="51"/>
                  <a:pt x="7" y="50"/>
                </a:cubicBezTo>
                <a:cubicBezTo>
                  <a:pt x="7" y="48"/>
                  <a:pt x="8" y="45"/>
                  <a:pt x="9" y="42"/>
                </a:cubicBezTo>
                <a:cubicBezTo>
                  <a:pt x="11" y="38"/>
                  <a:pt x="13" y="34"/>
                  <a:pt x="15" y="30"/>
                </a:cubicBezTo>
                <a:cubicBezTo>
                  <a:pt x="16" y="27"/>
                  <a:pt x="17" y="25"/>
                  <a:pt x="18" y="22"/>
                </a:cubicBezTo>
                <a:cubicBezTo>
                  <a:pt x="18" y="22"/>
                  <a:pt x="18" y="21"/>
                  <a:pt x="18" y="21"/>
                </a:cubicBezTo>
                <a:cubicBezTo>
                  <a:pt x="18" y="21"/>
                  <a:pt x="18" y="21"/>
                  <a:pt x="18" y="21"/>
                </a:cubicBezTo>
                <a:cubicBezTo>
                  <a:pt x="17" y="21"/>
                  <a:pt x="17" y="21"/>
                  <a:pt x="17" y="22"/>
                </a:cubicBezTo>
                <a:cubicBezTo>
                  <a:pt x="16" y="23"/>
                  <a:pt x="15" y="23"/>
                  <a:pt x="14" y="24"/>
                </a:cubicBezTo>
                <a:cubicBezTo>
                  <a:pt x="12" y="27"/>
                  <a:pt x="10" y="30"/>
                  <a:pt x="8" y="33"/>
                </a:cubicBezTo>
                <a:cubicBezTo>
                  <a:pt x="7" y="35"/>
                  <a:pt x="5" y="37"/>
                  <a:pt x="3" y="39"/>
                </a:cubicBezTo>
                <a:cubicBezTo>
                  <a:pt x="3" y="40"/>
                  <a:pt x="3" y="40"/>
                  <a:pt x="2" y="41"/>
                </a:cubicBezTo>
                <a:cubicBezTo>
                  <a:pt x="2" y="41"/>
                  <a:pt x="2" y="41"/>
                  <a:pt x="1" y="41"/>
                </a:cubicBezTo>
                <a:cubicBezTo>
                  <a:pt x="1" y="42"/>
                  <a:pt x="0" y="41"/>
                  <a:pt x="0" y="40"/>
                </a:cubicBezTo>
                <a:cubicBezTo>
                  <a:pt x="0" y="40"/>
                  <a:pt x="0" y="39"/>
                  <a:pt x="0" y="39"/>
                </a:cubicBezTo>
                <a:cubicBezTo>
                  <a:pt x="0" y="38"/>
                  <a:pt x="1" y="36"/>
                  <a:pt x="1" y="35"/>
                </a:cubicBezTo>
                <a:cubicBezTo>
                  <a:pt x="3" y="29"/>
                  <a:pt x="5" y="24"/>
                  <a:pt x="8" y="18"/>
                </a:cubicBezTo>
                <a:cubicBezTo>
                  <a:pt x="8" y="18"/>
                  <a:pt x="8" y="17"/>
                  <a:pt x="9" y="16"/>
                </a:cubicBezTo>
                <a:cubicBezTo>
                  <a:pt x="9" y="16"/>
                  <a:pt x="9" y="16"/>
                  <a:pt x="9" y="16"/>
                </a:cubicBezTo>
                <a:cubicBezTo>
                  <a:pt x="8" y="16"/>
                  <a:pt x="8" y="16"/>
                  <a:pt x="8" y="17"/>
                </a:cubicBezTo>
                <a:cubicBezTo>
                  <a:pt x="7" y="17"/>
                  <a:pt x="7" y="18"/>
                  <a:pt x="6" y="18"/>
                </a:cubicBezTo>
                <a:cubicBezTo>
                  <a:pt x="6" y="19"/>
                  <a:pt x="5" y="19"/>
                  <a:pt x="4" y="18"/>
                </a:cubicBezTo>
                <a:cubicBezTo>
                  <a:pt x="3" y="18"/>
                  <a:pt x="3" y="17"/>
                  <a:pt x="4" y="16"/>
                </a:cubicBezTo>
                <a:cubicBezTo>
                  <a:pt x="5" y="15"/>
                  <a:pt x="6" y="14"/>
                  <a:pt x="8" y="13"/>
                </a:cubicBezTo>
                <a:cubicBezTo>
                  <a:pt x="8" y="12"/>
                  <a:pt x="9" y="12"/>
                  <a:pt x="9" y="12"/>
                </a:cubicBezTo>
                <a:cubicBezTo>
                  <a:pt x="10" y="12"/>
                  <a:pt x="10" y="12"/>
                  <a:pt x="11" y="12"/>
                </a:cubicBezTo>
                <a:cubicBezTo>
                  <a:pt x="11" y="13"/>
                  <a:pt x="12" y="13"/>
                  <a:pt x="11" y="14"/>
                </a:cubicBezTo>
                <a:cubicBezTo>
                  <a:pt x="11" y="14"/>
                  <a:pt x="11" y="15"/>
                  <a:pt x="11" y="15"/>
                </a:cubicBezTo>
                <a:cubicBezTo>
                  <a:pt x="9" y="20"/>
                  <a:pt x="6" y="26"/>
                  <a:pt x="4" y="31"/>
                </a:cubicBezTo>
                <a:cubicBezTo>
                  <a:pt x="3" y="33"/>
                  <a:pt x="3" y="35"/>
                  <a:pt x="2" y="37"/>
                </a:cubicBezTo>
                <a:cubicBezTo>
                  <a:pt x="2" y="37"/>
                  <a:pt x="2" y="38"/>
                  <a:pt x="1" y="39"/>
                </a:cubicBezTo>
                <a:cubicBezTo>
                  <a:pt x="2" y="39"/>
                  <a:pt x="2" y="38"/>
                  <a:pt x="2" y="38"/>
                </a:cubicBezTo>
                <a:cubicBezTo>
                  <a:pt x="5" y="35"/>
                  <a:pt x="7" y="32"/>
                  <a:pt x="10" y="28"/>
                </a:cubicBezTo>
                <a:cubicBezTo>
                  <a:pt x="11" y="26"/>
                  <a:pt x="13" y="24"/>
                  <a:pt x="14" y="22"/>
                </a:cubicBezTo>
                <a:cubicBezTo>
                  <a:pt x="15" y="21"/>
                  <a:pt x="15" y="21"/>
                  <a:pt x="16" y="20"/>
                </a:cubicBezTo>
                <a:cubicBezTo>
                  <a:pt x="16" y="20"/>
                  <a:pt x="17" y="19"/>
                  <a:pt x="17" y="19"/>
                </a:cubicBezTo>
                <a:cubicBezTo>
                  <a:pt x="19" y="19"/>
                  <a:pt x="20" y="19"/>
                  <a:pt x="19" y="20"/>
                </a:cubicBezTo>
                <a:cubicBezTo>
                  <a:pt x="19" y="21"/>
                  <a:pt x="19" y="22"/>
                  <a:pt x="19" y="22"/>
                </a:cubicBezTo>
                <a:cubicBezTo>
                  <a:pt x="19" y="24"/>
                  <a:pt x="18" y="25"/>
                  <a:pt x="18" y="27"/>
                </a:cubicBezTo>
                <a:cubicBezTo>
                  <a:pt x="16" y="31"/>
                  <a:pt x="14" y="35"/>
                  <a:pt x="12" y="40"/>
                </a:cubicBezTo>
                <a:cubicBezTo>
                  <a:pt x="11" y="42"/>
                  <a:pt x="10" y="44"/>
                  <a:pt x="10" y="46"/>
                </a:cubicBezTo>
                <a:cubicBezTo>
                  <a:pt x="10" y="46"/>
                  <a:pt x="9" y="47"/>
                  <a:pt x="9" y="47"/>
                </a:cubicBezTo>
                <a:cubicBezTo>
                  <a:pt x="10" y="47"/>
                  <a:pt x="10" y="46"/>
                  <a:pt x="10" y="46"/>
                </a:cubicBezTo>
                <a:cubicBezTo>
                  <a:pt x="13" y="41"/>
                  <a:pt x="17" y="35"/>
                  <a:pt x="21" y="30"/>
                </a:cubicBezTo>
                <a:cubicBezTo>
                  <a:pt x="22" y="28"/>
                  <a:pt x="24" y="27"/>
                  <a:pt x="25" y="26"/>
                </a:cubicBezTo>
                <a:cubicBezTo>
                  <a:pt x="25" y="25"/>
                  <a:pt x="26" y="25"/>
                  <a:pt x="26" y="25"/>
                </a:cubicBezTo>
                <a:cubicBezTo>
                  <a:pt x="26" y="24"/>
                  <a:pt x="27" y="24"/>
                  <a:pt x="27" y="24"/>
                </a:cubicBezTo>
                <a:cubicBezTo>
                  <a:pt x="28" y="24"/>
                  <a:pt x="29" y="24"/>
                  <a:pt x="29" y="25"/>
                </a:cubicBezTo>
                <a:cubicBezTo>
                  <a:pt x="29" y="26"/>
                  <a:pt x="28" y="26"/>
                  <a:pt x="28" y="27"/>
                </a:cubicBezTo>
                <a:cubicBezTo>
                  <a:pt x="27" y="29"/>
                  <a:pt x="26" y="32"/>
                  <a:pt x="25" y="34"/>
                </a:cubicBezTo>
                <a:cubicBezTo>
                  <a:pt x="22" y="41"/>
                  <a:pt x="19" y="47"/>
                  <a:pt x="16" y="54"/>
                </a:cubicBezTo>
                <a:cubicBezTo>
                  <a:pt x="16" y="54"/>
                  <a:pt x="16" y="54"/>
                  <a:pt x="16" y="55"/>
                </a:cubicBezTo>
                <a:cubicBezTo>
                  <a:pt x="16" y="55"/>
                  <a:pt x="16" y="54"/>
                  <a:pt x="17" y="54"/>
                </a:cubicBezTo>
                <a:cubicBezTo>
                  <a:pt x="21" y="47"/>
                  <a:pt x="26" y="41"/>
                  <a:pt x="32" y="35"/>
                </a:cubicBezTo>
                <a:cubicBezTo>
                  <a:pt x="33" y="34"/>
                  <a:pt x="34" y="33"/>
                  <a:pt x="34" y="33"/>
                </a:cubicBezTo>
                <a:cubicBezTo>
                  <a:pt x="35" y="32"/>
                  <a:pt x="35" y="32"/>
                  <a:pt x="35" y="32"/>
                </a:cubicBezTo>
                <a:cubicBezTo>
                  <a:pt x="35" y="32"/>
                  <a:pt x="36" y="31"/>
                  <a:pt x="36" y="31"/>
                </a:cubicBezTo>
                <a:cubicBezTo>
                  <a:pt x="36" y="31"/>
                  <a:pt x="37" y="31"/>
                  <a:pt x="37" y="31"/>
                </a:cubicBezTo>
                <a:cubicBezTo>
                  <a:pt x="38" y="30"/>
                  <a:pt x="38" y="30"/>
                  <a:pt x="38" y="30"/>
                </a:cubicBezTo>
                <a:cubicBezTo>
                  <a:pt x="39" y="30"/>
                  <a:pt x="39" y="30"/>
                  <a:pt x="39" y="31"/>
                </a:cubicBezTo>
                <a:cubicBezTo>
                  <a:pt x="39" y="31"/>
                  <a:pt x="39" y="32"/>
                  <a:pt x="39" y="32"/>
                </a:cubicBezTo>
                <a:cubicBezTo>
                  <a:pt x="39" y="33"/>
                  <a:pt x="39" y="33"/>
                  <a:pt x="38" y="34"/>
                </a:cubicBezTo>
                <a:cubicBezTo>
                  <a:pt x="40" y="35"/>
                  <a:pt x="41" y="36"/>
                  <a:pt x="42" y="36"/>
                </a:cubicBezTo>
                <a:cubicBezTo>
                  <a:pt x="42" y="34"/>
                  <a:pt x="42" y="32"/>
                  <a:pt x="43" y="30"/>
                </a:cubicBezTo>
                <a:cubicBezTo>
                  <a:pt x="43" y="30"/>
                  <a:pt x="42" y="30"/>
                  <a:pt x="42" y="30"/>
                </a:cubicBezTo>
                <a:cubicBezTo>
                  <a:pt x="36" y="28"/>
                  <a:pt x="31" y="25"/>
                  <a:pt x="26" y="22"/>
                </a:cubicBezTo>
                <a:cubicBezTo>
                  <a:pt x="23" y="19"/>
                  <a:pt x="21" y="17"/>
                  <a:pt x="19" y="14"/>
                </a:cubicBezTo>
                <a:cubicBezTo>
                  <a:pt x="17" y="12"/>
                  <a:pt x="16" y="9"/>
                  <a:pt x="15" y="7"/>
                </a:cubicBezTo>
                <a:cubicBezTo>
                  <a:pt x="15" y="7"/>
                  <a:pt x="15" y="6"/>
                  <a:pt x="15" y="5"/>
                </a:cubicBezTo>
                <a:cubicBezTo>
                  <a:pt x="14" y="4"/>
                  <a:pt x="14" y="3"/>
                  <a:pt x="14" y="2"/>
                </a:cubicBezTo>
                <a:cubicBezTo>
                  <a:pt x="14" y="1"/>
                  <a:pt x="14" y="1"/>
                  <a:pt x="15" y="0"/>
                </a:cubicBezTo>
                <a:cubicBezTo>
                  <a:pt x="16" y="0"/>
                  <a:pt x="16" y="0"/>
                  <a:pt x="17" y="1"/>
                </a:cubicBezTo>
                <a:cubicBezTo>
                  <a:pt x="17" y="1"/>
                  <a:pt x="17" y="2"/>
                  <a:pt x="17" y="2"/>
                </a:cubicBezTo>
                <a:cubicBezTo>
                  <a:pt x="16" y="4"/>
                  <a:pt x="16" y="6"/>
                  <a:pt x="17" y="7"/>
                </a:cubicBezTo>
                <a:cubicBezTo>
                  <a:pt x="18" y="10"/>
                  <a:pt x="20" y="13"/>
                  <a:pt x="22" y="16"/>
                </a:cubicBezTo>
                <a:cubicBezTo>
                  <a:pt x="25" y="19"/>
                  <a:pt x="28" y="21"/>
                  <a:pt x="31" y="23"/>
                </a:cubicBezTo>
                <a:cubicBezTo>
                  <a:pt x="34" y="25"/>
                  <a:pt x="38" y="27"/>
                  <a:pt x="42" y="27"/>
                </a:cubicBezTo>
                <a:cubicBezTo>
                  <a:pt x="42" y="27"/>
                  <a:pt x="43" y="27"/>
                  <a:pt x="43" y="27"/>
                </a:cubicBezTo>
                <a:cubicBezTo>
                  <a:pt x="44" y="28"/>
                  <a:pt x="44" y="28"/>
                  <a:pt x="44" y="2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82" name="Freeform 200"/>
          <p:cNvSpPr>
            <a:spLocks noEditPoints="1"/>
          </p:cNvSpPr>
          <p:nvPr/>
        </p:nvSpPr>
        <p:spPr bwMode="auto">
          <a:xfrm>
            <a:off x="5410542" y="4588976"/>
            <a:ext cx="78555" cy="95695"/>
          </a:xfrm>
          <a:custGeom>
            <a:gdLst>
              <a:gd fmla="*/ 20 w 30" name="T0"/>
              <a:gd fmla="*/ 34 h 37" name="T1"/>
              <a:gd fmla="*/ 18 w 30" name="T2"/>
              <a:gd fmla="*/ 30 h 37" name="T3"/>
              <a:gd fmla="*/ 13 w 30" name="T4"/>
              <a:gd fmla="*/ 25 h 37" name="T5"/>
              <a:gd fmla="*/ 9 w 30" name="T6"/>
              <a:gd fmla="*/ 19 h 37" name="T7"/>
              <a:gd fmla="*/ 6 w 30" name="T8"/>
              <a:gd fmla="*/ 12 h 37" name="T9"/>
              <a:gd fmla="*/ 6 w 30" name="T10"/>
              <a:gd fmla="*/ 11 h 37" name="T11"/>
              <a:gd fmla="*/ 7 w 30" name="T12"/>
              <a:gd fmla="*/ 10 h 37" name="T13"/>
              <a:gd fmla="*/ 8 w 30" name="T14"/>
              <a:gd fmla="*/ 10 h 37" name="T15"/>
              <a:gd fmla="*/ 9 w 30" name="T16"/>
              <a:gd fmla="*/ 11 h 37" name="T17"/>
              <a:gd fmla="*/ 12 w 30" name="T18"/>
              <a:gd fmla="*/ 16 h 37" name="T19"/>
              <a:gd fmla="*/ 19 w 30" name="T20"/>
              <a:gd fmla="*/ 29 h 37" name="T21"/>
              <a:gd fmla="*/ 20 w 30" name="T22"/>
              <a:gd fmla="*/ 29 h 37" name="T23"/>
              <a:gd fmla="*/ 27 w 30" name="T24"/>
              <a:gd fmla="*/ 33 h 37" name="T25"/>
              <a:gd fmla="*/ 28 w 30" name="T26"/>
              <a:gd fmla="*/ 33 h 37" name="T27"/>
              <a:gd fmla="*/ 30 w 30" name="T28"/>
              <a:gd fmla="*/ 35 h 37" name="T29"/>
              <a:gd fmla="*/ 28 w 30" name="T30"/>
              <a:gd fmla="*/ 36 h 37" name="T31"/>
              <a:gd fmla="*/ 26 w 30" name="T32"/>
              <a:gd fmla="*/ 36 h 37" name="T33"/>
              <a:gd fmla="*/ 23 w 30" name="T34"/>
              <a:gd fmla="*/ 34 h 37" name="T35"/>
              <a:gd fmla="*/ 22 w 30" name="T36"/>
              <a:gd fmla="*/ 33 h 37" name="T37"/>
              <a:gd fmla="*/ 22 w 30" name="T38"/>
              <a:gd fmla="*/ 34 h 37" name="T39"/>
              <a:gd fmla="*/ 22 w 30" name="T40"/>
              <a:gd fmla="*/ 35 h 37" name="T41"/>
              <a:gd fmla="*/ 21 w 30" name="T42"/>
              <a:gd fmla="*/ 36 h 37" name="T43"/>
              <a:gd fmla="*/ 20 w 30" name="T44"/>
              <a:gd fmla="*/ 35 h 37" name="T45"/>
              <a:gd fmla="*/ 16 w 30" name="T46"/>
              <a:gd fmla="*/ 32 h 37" name="T47"/>
              <a:gd fmla="*/ 3 w 30" name="T48"/>
              <a:gd fmla="*/ 12 h 37" name="T49"/>
              <a:gd fmla="*/ 1 w 30" name="T50"/>
              <a:gd fmla="*/ 5 h 37" name="T51"/>
              <a:gd fmla="*/ 0 w 30" name="T52"/>
              <a:gd fmla="*/ 3 h 37" name="T53"/>
              <a:gd fmla="*/ 0 w 30" name="T54"/>
              <a:gd fmla="*/ 2 h 37" name="T55"/>
              <a:gd fmla="*/ 0 w 30" name="T56"/>
              <a:gd fmla="*/ 1 h 37" name="T57"/>
              <a:gd fmla="*/ 1 w 30" name="T58"/>
              <a:gd fmla="*/ 0 h 37" name="T59"/>
              <a:gd fmla="*/ 3 w 30" name="T60"/>
              <a:gd fmla="*/ 1 h 37" name="T61"/>
              <a:gd fmla="*/ 3 w 30" name="T62"/>
              <a:gd fmla="*/ 2 h 37" name="T63"/>
              <a:gd fmla="*/ 3 w 30" name="T64"/>
              <a:gd fmla="*/ 4 h 37" name="T65"/>
              <a:gd fmla="*/ 4 w 30" name="T66"/>
              <a:gd fmla="*/ 12 h 37" name="T67"/>
              <a:gd fmla="*/ 19 w 30" name="T68"/>
              <a:gd fmla="*/ 33 h 37" name="T69"/>
              <a:gd fmla="*/ 20 w 30" name="T70"/>
              <a:gd fmla="*/ 34 h 37" name="T71"/>
              <a:gd fmla="*/ 20 w 30" name="T72"/>
              <a:gd fmla="*/ 34 h 37" name="T73"/>
              <a:gd fmla="*/ 9 w 30" name="T74"/>
              <a:gd fmla="*/ 15 h 37" name="T75"/>
              <a:gd fmla="*/ 14 w 30" name="T76"/>
              <a:gd fmla="*/ 24 h 37" name="T77"/>
              <a:gd fmla="*/ 9 w 30" name="T78"/>
              <a:gd fmla="*/ 15 h 3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37" w="30">
                <a:moveTo>
                  <a:pt x="20" y="34"/>
                </a:moveTo>
                <a:cubicBezTo>
                  <a:pt x="19" y="32"/>
                  <a:pt x="19" y="31"/>
                  <a:pt x="18" y="30"/>
                </a:cubicBezTo>
                <a:cubicBezTo>
                  <a:pt x="16" y="28"/>
                  <a:pt x="14" y="27"/>
                  <a:pt x="13" y="25"/>
                </a:cubicBezTo>
                <a:cubicBezTo>
                  <a:pt x="11" y="23"/>
                  <a:pt x="10" y="22"/>
                  <a:pt x="9" y="19"/>
                </a:cubicBezTo>
                <a:cubicBezTo>
                  <a:pt x="8" y="17"/>
                  <a:pt x="7" y="15"/>
                  <a:pt x="6" y="12"/>
                </a:cubicBezTo>
                <a:cubicBezTo>
                  <a:pt x="6" y="12"/>
                  <a:pt x="6" y="11"/>
                  <a:pt x="6" y="11"/>
                </a:cubicBezTo>
                <a:cubicBezTo>
                  <a:pt x="6" y="10"/>
                  <a:pt x="6" y="10"/>
                  <a:pt x="7" y="10"/>
                </a:cubicBezTo>
                <a:cubicBezTo>
                  <a:pt x="7" y="10"/>
                  <a:pt x="7" y="10"/>
                  <a:pt x="8" y="10"/>
                </a:cubicBezTo>
                <a:cubicBezTo>
                  <a:pt x="8" y="10"/>
                  <a:pt x="8" y="11"/>
                  <a:pt x="9" y="11"/>
                </a:cubicBezTo>
                <a:cubicBezTo>
                  <a:pt x="10" y="13"/>
                  <a:pt x="11" y="15"/>
                  <a:pt x="12" y="16"/>
                </a:cubicBezTo>
                <a:cubicBezTo>
                  <a:pt x="14" y="20"/>
                  <a:pt x="16" y="25"/>
                  <a:pt x="19" y="29"/>
                </a:cubicBezTo>
                <a:cubicBezTo>
                  <a:pt x="19" y="29"/>
                  <a:pt x="20" y="29"/>
                  <a:pt x="20" y="29"/>
                </a:cubicBezTo>
                <a:cubicBezTo>
                  <a:pt x="22" y="31"/>
                  <a:pt x="24" y="32"/>
                  <a:pt x="27" y="33"/>
                </a:cubicBezTo>
                <a:cubicBezTo>
                  <a:pt x="27" y="33"/>
                  <a:pt x="28" y="33"/>
                  <a:pt x="28" y="33"/>
                </a:cubicBezTo>
                <a:cubicBezTo>
                  <a:pt x="29" y="33"/>
                  <a:pt x="30" y="34"/>
                  <a:pt x="30" y="35"/>
                </a:cubicBezTo>
                <a:cubicBezTo>
                  <a:pt x="30" y="36"/>
                  <a:pt x="29" y="36"/>
                  <a:pt x="28" y="36"/>
                </a:cubicBezTo>
                <a:cubicBezTo>
                  <a:pt x="28" y="37"/>
                  <a:pt x="27" y="36"/>
                  <a:pt x="26" y="36"/>
                </a:cubicBezTo>
                <a:cubicBezTo>
                  <a:pt x="25" y="35"/>
                  <a:pt x="24" y="35"/>
                  <a:pt x="23" y="34"/>
                </a:cubicBezTo>
                <a:cubicBezTo>
                  <a:pt x="23" y="34"/>
                  <a:pt x="22" y="34"/>
                  <a:pt x="22" y="33"/>
                </a:cubicBezTo>
                <a:cubicBezTo>
                  <a:pt x="22" y="34"/>
                  <a:pt x="22" y="34"/>
                  <a:pt x="22" y="34"/>
                </a:cubicBezTo>
                <a:cubicBezTo>
                  <a:pt x="22" y="34"/>
                  <a:pt x="22" y="35"/>
                  <a:pt x="22" y="35"/>
                </a:cubicBezTo>
                <a:cubicBezTo>
                  <a:pt x="22" y="36"/>
                  <a:pt x="22" y="36"/>
                  <a:pt x="21" y="36"/>
                </a:cubicBezTo>
                <a:cubicBezTo>
                  <a:pt x="21" y="36"/>
                  <a:pt x="20" y="36"/>
                  <a:pt x="20" y="35"/>
                </a:cubicBezTo>
                <a:cubicBezTo>
                  <a:pt x="19" y="34"/>
                  <a:pt x="17" y="34"/>
                  <a:pt x="16" y="32"/>
                </a:cubicBezTo>
                <a:cubicBezTo>
                  <a:pt x="10" y="27"/>
                  <a:pt x="5" y="20"/>
                  <a:pt x="3" y="12"/>
                </a:cubicBezTo>
                <a:cubicBezTo>
                  <a:pt x="2" y="10"/>
                  <a:pt x="1" y="7"/>
                  <a:pt x="1" y="5"/>
                </a:cubicBezTo>
                <a:cubicBezTo>
                  <a:pt x="1" y="4"/>
                  <a:pt x="0" y="4"/>
                  <a:pt x="0" y="3"/>
                </a:cubicBezTo>
                <a:cubicBezTo>
                  <a:pt x="0" y="3"/>
                  <a:pt x="0" y="3"/>
                  <a:pt x="0" y="2"/>
                </a:cubicBezTo>
                <a:cubicBezTo>
                  <a:pt x="0" y="2"/>
                  <a:pt x="0" y="2"/>
                  <a:pt x="0" y="1"/>
                </a:cubicBezTo>
                <a:cubicBezTo>
                  <a:pt x="0" y="1"/>
                  <a:pt x="0" y="0"/>
                  <a:pt x="1" y="0"/>
                </a:cubicBezTo>
                <a:cubicBezTo>
                  <a:pt x="2" y="0"/>
                  <a:pt x="2" y="0"/>
                  <a:pt x="3" y="1"/>
                </a:cubicBezTo>
                <a:cubicBezTo>
                  <a:pt x="3" y="1"/>
                  <a:pt x="3" y="1"/>
                  <a:pt x="3" y="2"/>
                </a:cubicBezTo>
                <a:cubicBezTo>
                  <a:pt x="3" y="2"/>
                  <a:pt x="3" y="3"/>
                  <a:pt x="3" y="4"/>
                </a:cubicBezTo>
                <a:cubicBezTo>
                  <a:pt x="3" y="7"/>
                  <a:pt x="3" y="10"/>
                  <a:pt x="4" y="12"/>
                </a:cubicBezTo>
                <a:cubicBezTo>
                  <a:pt x="7" y="21"/>
                  <a:pt x="12" y="28"/>
                  <a:pt x="19" y="33"/>
                </a:cubicBezTo>
                <a:cubicBezTo>
                  <a:pt x="20" y="33"/>
                  <a:pt x="20" y="34"/>
                  <a:pt x="20" y="34"/>
                </a:cubicBezTo>
                <a:cubicBezTo>
                  <a:pt x="20" y="34"/>
                  <a:pt x="20" y="34"/>
                  <a:pt x="20" y="34"/>
                </a:cubicBezTo>
                <a:close/>
                <a:moveTo>
                  <a:pt x="9" y="15"/>
                </a:moveTo>
                <a:cubicBezTo>
                  <a:pt x="10" y="18"/>
                  <a:pt x="12" y="21"/>
                  <a:pt x="14" y="24"/>
                </a:cubicBezTo>
                <a:cubicBezTo>
                  <a:pt x="12" y="21"/>
                  <a:pt x="11" y="18"/>
                  <a:pt x="9" y="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83" name="Freeform 201"/>
          <p:cNvSpPr/>
          <p:nvPr/>
        </p:nvSpPr>
        <p:spPr bwMode="auto">
          <a:xfrm>
            <a:off x="5636211" y="4918909"/>
            <a:ext cx="57131" cy="61417"/>
          </a:xfrm>
          <a:custGeom>
            <a:gdLst>
              <a:gd fmla="*/ 7 w 22" name="T0"/>
              <a:gd fmla="*/ 3 h 24" name="T1"/>
              <a:gd fmla="*/ 7 w 22" name="T2"/>
              <a:gd fmla="*/ 4 h 24" name="T3"/>
              <a:gd fmla="*/ 6 w 22" name="T4"/>
              <a:gd fmla="*/ 6 h 24" name="T5"/>
              <a:gd fmla="*/ 5 w 22" name="T6"/>
              <a:gd fmla="*/ 6 h 24" name="T7"/>
              <a:gd fmla="*/ 4 w 22" name="T8"/>
              <a:gd fmla="*/ 9 h 24" name="T9"/>
              <a:gd fmla="*/ 4 w 22" name="T10"/>
              <a:gd fmla="*/ 10 h 24" name="T11"/>
              <a:gd fmla="*/ 7 w 22" name="T12"/>
              <a:gd fmla="*/ 16 h 24" name="T13"/>
              <a:gd fmla="*/ 9 w 22" name="T14"/>
              <a:gd fmla="*/ 18 h 24" name="T15"/>
              <a:gd fmla="*/ 13 w 22" name="T16"/>
              <a:gd fmla="*/ 20 h 24" name="T17"/>
              <a:gd fmla="*/ 15 w 22" name="T18"/>
              <a:gd fmla="*/ 20 h 24" name="T19"/>
              <a:gd fmla="*/ 17 w 22" name="T20"/>
              <a:gd fmla="*/ 20 h 24" name="T21"/>
              <a:gd fmla="*/ 19 w 22" name="T22"/>
              <a:gd fmla="*/ 20 h 24" name="T23"/>
              <a:gd fmla="*/ 21 w 22" name="T24"/>
              <a:gd fmla="*/ 20 h 24" name="T25"/>
              <a:gd fmla="*/ 21 w 22" name="T26"/>
              <a:gd fmla="*/ 22 h 24" name="T27"/>
              <a:gd fmla="*/ 20 w 22" name="T28"/>
              <a:gd fmla="*/ 23 h 24" name="T29"/>
              <a:gd fmla="*/ 19 w 22" name="T30"/>
              <a:gd fmla="*/ 23 h 24" name="T31"/>
              <a:gd fmla="*/ 18 w 22" name="T32"/>
              <a:gd fmla="*/ 23 h 24" name="T33"/>
              <a:gd fmla="*/ 16 w 22" name="T34"/>
              <a:gd fmla="*/ 24 h 24" name="T35"/>
              <a:gd fmla="*/ 14 w 22" name="T36"/>
              <a:gd fmla="*/ 23 h 24" name="T37"/>
              <a:gd fmla="*/ 11 w 22" name="T38"/>
              <a:gd fmla="*/ 22 h 24" name="T39"/>
              <a:gd fmla="*/ 8 w 22" name="T40"/>
              <a:gd fmla="*/ 22 h 24" name="T41"/>
              <a:gd fmla="*/ 4 w 22" name="T42"/>
              <a:gd fmla="*/ 19 h 24" name="T43"/>
              <a:gd fmla="*/ 1 w 22" name="T44"/>
              <a:gd fmla="*/ 16 h 24" name="T45"/>
              <a:gd fmla="*/ 0 w 22" name="T46"/>
              <a:gd fmla="*/ 13 h 24" name="T47"/>
              <a:gd fmla="*/ 1 w 22" name="T48"/>
              <a:gd fmla="*/ 8 h 24" name="T49"/>
              <a:gd fmla="*/ 2 w 22" name="T50"/>
              <a:gd fmla="*/ 6 h 24" name="T51"/>
              <a:gd fmla="*/ 3 w 22" name="T52"/>
              <a:gd fmla="*/ 4 h 24" name="T53"/>
              <a:gd fmla="*/ 5 w 22" name="T54"/>
              <a:gd fmla="*/ 2 h 24" name="T55"/>
              <a:gd fmla="*/ 5 w 22" name="T56"/>
              <a:gd fmla="*/ 1 h 24" name="T57"/>
              <a:gd fmla="*/ 7 w 22" name="T58"/>
              <a:gd fmla="*/ 0 h 24" name="T59"/>
              <a:gd fmla="*/ 8 w 22" name="T60"/>
              <a:gd fmla="*/ 2 h 24" name="T61"/>
              <a:gd fmla="*/ 8 w 22" name="T62"/>
              <a:gd fmla="*/ 3 h 24" name="T63"/>
              <a:gd fmla="*/ 7 w 22" name="T64"/>
              <a:gd fmla="*/ 3 h 2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24" w="22">
                <a:moveTo>
                  <a:pt x="7" y="3"/>
                </a:moveTo>
                <a:cubicBezTo>
                  <a:pt x="7" y="4"/>
                  <a:pt x="7" y="4"/>
                  <a:pt x="7" y="4"/>
                </a:cubicBezTo>
                <a:cubicBezTo>
                  <a:pt x="6" y="5"/>
                  <a:pt x="6" y="5"/>
                  <a:pt x="6" y="6"/>
                </a:cubicBezTo>
                <a:cubicBezTo>
                  <a:pt x="5" y="6"/>
                  <a:pt x="5" y="6"/>
                  <a:pt x="5" y="6"/>
                </a:cubicBezTo>
                <a:cubicBezTo>
                  <a:pt x="5" y="7"/>
                  <a:pt x="5" y="8"/>
                  <a:pt x="4" y="9"/>
                </a:cubicBezTo>
                <a:cubicBezTo>
                  <a:pt x="4" y="9"/>
                  <a:pt x="4" y="9"/>
                  <a:pt x="4" y="10"/>
                </a:cubicBezTo>
                <a:cubicBezTo>
                  <a:pt x="5" y="12"/>
                  <a:pt x="6" y="14"/>
                  <a:pt x="7" y="16"/>
                </a:cubicBezTo>
                <a:cubicBezTo>
                  <a:pt x="7" y="17"/>
                  <a:pt x="8" y="18"/>
                  <a:pt x="9" y="18"/>
                </a:cubicBezTo>
                <a:cubicBezTo>
                  <a:pt x="10" y="19"/>
                  <a:pt x="12" y="20"/>
                  <a:pt x="13" y="20"/>
                </a:cubicBezTo>
                <a:cubicBezTo>
                  <a:pt x="14" y="20"/>
                  <a:pt x="14" y="20"/>
                  <a:pt x="15" y="20"/>
                </a:cubicBezTo>
                <a:cubicBezTo>
                  <a:pt x="16" y="20"/>
                  <a:pt x="16" y="20"/>
                  <a:pt x="17" y="20"/>
                </a:cubicBezTo>
                <a:cubicBezTo>
                  <a:pt x="18" y="20"/>
                  <a:pt x="19" y="20"/>
                  <a:pt x="19" y="20"/>
                </a:cubicBezTo>
                <a:cubicBezTo>
                  <a:pt x="20" y="20"/>
                  <a:pt x="20" y="20"/>
                  <a:pt x="21" y="20"/>
                </a:cubicBezTo>
                <a:cubicBezTo>
                  <a:pt x="21" y="20"/>
                  <a:pt x="22" y="21"/>
                  <a:pt x="21" y="22"/>
                </a:cubicBezTo>
                <a:cubicBezTo>
                  <a:pt x="21" y="22"/>
                  <a:pt x="21" y="23"/>
                  <a:pt x="20" y="23"/>
                </a:cubicBezTo>
                <a:cubicBezTo>
                  <a:pt x="20" y="23"/>
                  <a:pt x="19" y="23"/>
                  <a:pt x="19" y="23"/>
                </a:cubicBezTo>
                <a:cubicBezTo>
                  <a:pt x="18" y="23"/>
                  <a:pt x="18" y="23"/>
                  <a:pt x="18" y="23"/>
                </a:cubicBezTo>
                <a:cubicBezTo>
                  <a:pt x="17" y="24"/>
                  <a:pt x="16" y="24"/>
                  <a:pt x="16" y="24"/>
                </a:cubicBezTo>
                <a:cubicBezTo>
                  <a:pt x="15" y="24"/>
                  <a:pt x="14" y="23"/>
                  <a:pt x="14" y="23"/>
                </a:cubicBezTo>
                <a:cubicBezTo>
                  <a:pt x="13" y="23"/>
                  <a:pt x="12" y="23"/>
                  <a:pt x="11" y="22"/>
                </a:cubicBezTo>
                <a:cubicBezTo>
                  <a:pt x="10" y="22"/>
                  <a:pt x="9" y="22"/>
                  <a:pt x="8" y="22"/>
                </a:cubicBezTo>
                <a:cubicBezTo>
                  <a:pt x="6" y="21"/>
                  <a:pt x="5" y="20"/>
                  <a:pt x="4" y="19"/>
                </a:cubicBezTo>
                <a:cubicBezTo>
                  <a:pt x="3" y="19"/>
                  <a:pt x="2" y="17"/>
                  <a:pt x="1" y="16"/>
                </a:cubicBezTo>
                <a:cubicBezTo>
                  <a:pt x="0" y="15"/>
                  <a:pt x="0" y="14"/>
                  <a:pt x="0" y="13"/>
                </a:cubicBezTo>
                <a:cubicBezTo>
                  <a:pt x="0" y="11"/>
                  <a:pt x="0" y="9"/>
                  <a:pt x="1" y="8"/>
                </a:cubicBezTo>
                <a:cubicBezTo>
                  <a:pt x="1" y="7"/>
                  <a:pt x="1" y="7"/>
                  <a:pt x="2" y="6"/>
                </a:cubicBezTo>
                <a:cubicBezTo>
                  <a:pt x="2" y="6"/>
                  <a:pt x="3" y="5"/>
                  <a:pt x="3" y="4"/>
                </a:cubicBezTo>
                <a:cubicBezTo>
                  <a:pt x="4" y="3"/>
                  <a:pt x="4" y="2"/>
                  <a:pt x="5" y="2"/>
                </a:cubicBezTo>
                <a:cubicBezTo>
                  <a:pt x="5" y="1"/>
                  <a:pt x="5" y="1"/>
                  <a:pt x="5" y="1"/>
                </a:cubicBezTo>
                <a:cubicBezTo>
                  <a:pt x="6" y="0"/>
                  <a:pt x="6" y="0"/>
                  <a:pt x="7" y="0"/>
                </a:cubicBezTo>
                <a:cubicBezTo>
                  <a:pt x="8" y="0"/>
                  <a:pt x="9" y="1"/>
                  <a:pt x="8" y="2"/>
                </a:cubicBezTo>
                <a:cubicBezTo>
                  <a:pt x="8" y="2"/>
                  <a:pt x="8" y="2"/>
                  <a:pt x="8" y="3"/>
                </a:cubicBezTo>
                <a:cubicBezTo>
                  <a:pt x="7" y="3"/>
                  <a:pt x="7" y="3"/>
                  <a:pt x="7"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84" name="Freeform 202"/>
          <p:cNvSpPr/>
          <p:nvPr/>
        </p:nvSpPr>
        <p:spPr bwMode="auto">
          <a:xfrm>
            <a:off x="5677631" y="4934620"/>
            <a:ext cx="57131" cy="25709"/>
          </a:xfrm>
          <a:custGeom>
            <a:gdLst>
              <a:gd fmla="*/ 21 w 22" name="T0"/>
              <a:gd fmla="*/ 2 h 10" name="T1"/>
              <a:gd fmla="*/ 22 w 22" name="T2"/>
              <a:gd fmla="*/ 2 h 10" name="T3"/>
              <a:gd fmla="*/ 22 w 22" name="T4"/>
              <a:gd fmla="*/ 4 h 10" name="T5"/>
              <a:gd fmla="*/ 20 w 22" name="T6"/>
              <a:gd fmla="*/ 5 h 10" name="T7"/>
              <a:gd fmla="*/ 14 w 22" name="T8"/>
              <a:gd fmla="*/ 6 h 10" name="T9"/>
              <a:gd fmla="*/ 7 w 22" name="T10"/>
              <a:gd fmla="*/ 9 h 10" name="T11"/>
              <a:gd fmla="*/ 5 w 22" name="T12"/>
              <a:gd fmla="*/ 10 h 10" name="T13"/>
              <a:gd fmla="*/ 5 w 22" name="T14"/>
              <a:gd fmla="*/ 10 h 10" name="T15"/>
              <a:gd fmla="*/ 3 w 22" name="T16"/>
              <a:gd fmla="*/ 9 h 10" name="T17"/>
              <a:gd fmla="*/ 3 w 22" name="T18"/>
              <a:gd fmla="*/ 10 h 10" name="T19"/>
              <a:gd fmla="*/ 2 w 22" name="T20"/>
              <a:gd fmla="*/ 9 h 10" name="T21"/>
              <a:gd fmla="*/ 1 w 22" name="T22"/>
              <a:gd fmla="*/ 9 h 10" name="T23"/>
              <a:gd fmla="*/ 0 w 22" name="T24"/>
              <a:gd fmla="*/ 8 h 10" name="T25"/>
              <a:gd fmla="*/ 1 w 22" name="T26"/>
              <a:gd fmla="*/ 6 h 10" name="T27"/>
              <a:gd fmla="*/ 7 w 22" name="T28"/>
              <a:gd fmla="*/ 2 h 10" name="T29"/>
              <a:gd fmla="*/ 9 w 22" name="T30"/>
              <a:gd fmla="*/ 1 h 10" name="T31"/>
              <a:gd fmla="*/ 16 w 22" name="T32"/>
              <a:gd fmla="*/ 0 h 10" name="T33"/>
              <a:gd fmla="*/ 20 w 22" name="T34"/>
              <a:gd fmla="*/ 0 h 10" name="T35"/>
              <a:gd fmla="*/ 21 w 22" name="T36"/>
              <a:gd fmla="*/ 2 h 10"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0" w="22">
                <a:moveTo>
                  <a:pt x="21" y="2"/>
                </a:moveTo>
                <a:cubicBezTo>
                  <a:pt x="21" y="2"/>
                  <a:pt x="22" y="2"/>
                  <a:pt x="22" y="2"/>
                </a:cubicBezTo>
                <a:cubicBezTo>
                  <a:pt x="22" y="3"/>
                  <a:pt x="22" y="3"/>
                  <a:pt x="22" y="4"/>
                </a:cubicBezTo>
                <a:cubicBezTo>
                  <a:pt x="22" y="5"/>
                  <a:pt x="21" y="5"/>
                  <a:pt x="20" y="5"/>
                </a:cubicBezTo>
                <a:cubicBezTo>
                  <a:pt x="18" y="5"/>
                  <a:pt x="16" y="5"/>
                  <a:pt x="14" y="6"/>
                </a:cubicBezTo>
                <a:cubicBezTo>
                  <a:pt x="12" y="7"/>
                  <a:pt x="9" y="8"/>
                  <a:pt x="7" y="9"/>
                </a:cubicBezTo>
                <a:cubicBezTo>
                  <a:pt x="7" y="10"/>
                  <a:pt x="6" y="10"/>
                  <a:pt x="5" y="10"/>
                </a:cubicBezTo>
                <a:cubicBezTo>
                  <a:pt x="5" y="10"/>
                  <a:pt x="5" y="10"/>
                  <a:pt x="5" y="10"/>
                </a:cubicBezTo>
                <a:cubicBezTo>
                  <a:pt x="4" y="10"/>
                  <a:pt x="4" y="10"/>
                  <a:pt x="3" y="9"/>
                </a:cubicBezTo>
                <a:cubicBezTo>
                  <a:pt x="3" y="9"/>
                  <a:pt x="3" y="9"/>
                  <a:pt x="3" y="10"/>
                </a:cubicBezTo>
                <a:cubicBezTo>
                  <a:pt x="2" y="10"/>
                  <a:pt x="2" y="10"/>
                  <a:pt x="2" y="9"/>
                </a:cubicBezTo>
                <a:cubicBezTo>
                  <a:pt x="2" y="9"/>
                  <a:pt x="1" y="9"/>
                  <a:pt x="1" y="9"/>
                </a:cubicBezTo>
                <a:cubicBezTo>
                  <a:pt x="0" y="9"/>
                  <a:pt x="0" y="9"/>
                  <a:pt x="0" y="8"/>
                </a:cubicBezTo>
                <a:cubicBezTo>
                  <a:pt x="0" y="7"/>
                  <a:pt x="1" y="7"/>
                  <a:pt x="1" y="6"/>
                </a:cubicBezTo>
                <a:cubicBezTo>
                  <a:pt x="3" y="4"/>
                  <a:pt x="5" y="3"/>
                  <a:pt x="7" y="2"/>
                </a:cubicBezTo>
                <a:cubicBezTo>
                  <a:pt x="8" y="2"/>
                  <a:pt x="8" y="2"/>
                  <a:pt x="9" y="1"/>
                </a:cubicBezTo>
                <a:cubicBezTo>
                  <a:pt x="11" y="1"/>
                  <a:pt x="14" y="1"/>
                  <a:pt x="16" y="0"/>
                </a:cubicBezTo>
                <a:cubicBezTo>
                  <a:pt x="17" y="0"/>
                  <a:pt x="19" y="0"/>
                  <a:pt x="20" y="0"/>
                </a:cubicBezTo>
                <a:cubicBezTo>
                  <a:pt x="21" y="0"/>
                  <a:pt x="22" y="1"/>
                  <a:pt x="21"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85" name="Freeform 203"/>
          <p:cNvSpPr/>
          <p:nvPr/>
        </p:nvSpPr>
        <p:spPr bwMode="auto">
          <a:xfrm>
            <a:off x="5590506" y="4970327"/>
            <a:ext cx="35707" cy="101408"/>
          </a:xfrm>
          <a:custGeom>
            <a:gdLst>
              <a:gd fmla="*/ 11 w 14" name="T0"/>
              <a:gd fmla="*/ 3 h 39" name="T1"/>
              <a:gd fmla="*/ 11 w 14" name="T2"/>
              <a:gd fmla="*/ 2 h 39" name="T3"/>
              <a:gd fmla="*/ 12 w 14" name="T4"/>
              <a:gd fmla="*/ 0 h 39" name="T5"/>
              <a:gd fmla="*/ 14 w 14" name="T6"/>
              <a:gd fmla="*/ 2 h 39" name="T7"/>
              <a:gd fmla="*/ 14 w 14" name="T8"/>
              <a:gd fmla="*/ 2 h 39" name="T9"/>
              <a:gd fmla="*/ 13 w 14" name="T10"/>
              <a:gd fmla="*/ 6 h 39" name="T11"/>
              <a:gd fmla="*/ 11 w 14" name="T12"/>
              <a:gd fmla="*/ 9 h 39" name="T13"/>
              <a:gd fmla="*/ 7 w 14" name="T14"/>
              <a:gd fmla="*/ 18 h 39" name="T15"/>
              <a:gd fmla="*/ 4 w 14" name="T16"/>
              <a:gd fmla="*/ 24 h 39" name="T17"/>
              <a:gd fmla="*/ 3 w 14" name="T18"/>
              <a:gd fmla="*/ 29 h 39" name="T19"/>
              <a:gd fmla="*/ 3 w 14" name="T20"/>
              <a:gd fmla="*/ 35 h 39" name="T21"/>
              <a:gd fmla="*/ 3 w 14" name="T22"/>
              <a:gd fmla="*/ 37 h 39" name="T23"/>
              <a:gd fmla="*/ 3 w 14" name="T24"/>
              <a:gd fmla="*/ 38 h 39" name="T25"/>
              <a:gd fmla="*/ 1 w 14" name="T26"/>
              <a:gd fmla="*/ 39 h 39" name="T27"/>
              <a:gd fmla="*/ 0 w 14" name="T28"/>
              <a:gd fmla="*/ 37 h 39" name="T29"/>
              <a:gd fmla="*/ 0 w 14" name="T30"/>
              <a:gd fmla="*/ 37 h 39" name="T31"/>
              <a:gd fmla="*/ 2 w 14" name="T32"/>
              <a:gd fmla="*/ 28 h 39" name="T33"/>
              <a:gd fmla="*/ 3 w 14" name="T34"/>
              <a:gd fmla="*/ 23 h 39" name="T35"/>
              <a:gd fmla="*/ 9 w 14" name="T36"/>
              <a:gd fmla="*/ 10 h 39" name="T37"/>
              <a:gd fmla="*/ 11 w 14" name="T38"/>
              <a:gd fmla="*/ 6 h 39" name="T39"/>
              <a:gd fmla="*/ 11 w 14" name="T40"/>
              <a:gd fmla="*/ 3 h 3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9" w="14">
                <a:moveTo>
                  <a:pt x="11" y="3"/>
                </a:moveTo>
                <a:cubicBezTo>
                  <a:pt x="11" y="3"/>
                  <a:pt x="11" y="3"/>
                  <a:pt x="11" y="2"/>
                </a:cubicBezTo>
                <a:cubicBezTo>
                  <a:pt x="11" y="1"/>
                  <a:pt x="11" y="0"/>
                  <a:pt x="12" y="0"/>
                </a:cubicBezTo>
                <a:cubicBezTo>
                  <a:pt x="13" y="0"/>
                  <a:pt x="14" y="1"/>
                  <a:pt x="14" y="2"/>
                </a:cubicBezTo>
                <a:cubicBezTo>
                  <a:pt x="14" y="2"/>
                  <a:pt x="14" y="2"/>
                  <a:pt x="14" y="2"/>
                </a:cubicBezTo>
                <a:cubicBezTo>
                  <a:pt x="14" y="3"/>
                  <a:pt x="13" y="4"/>
                  <a:pt x="13" y="6"/>
                </a:cubicBezTo>
                <a:cubicBezTo>
                  <a:pt x="12" y="7"/>
                  <a:pt x="11" y="8"/>
                  <a:pt x="11" y="9"/>
                </a:cubicBezTo>
                <a:cubicBezTo>
                  <a:pt x="9" y="12"/>
                  <a:pt x="8" y="15"/>
                  <a:pt x="7" y="18"/>
                </a:cubicBezTo>
                <a:cubicBezTo>
                  <a:pt x="6" y="20"/>
                  <a:pt x="5" y="22"/>
                  <a:pt x="4" y="24"/>
                </a:cubicBezTo>
                <a:cubicBezTo>
                  <a:pt x="4" y="26"/>
                  <a:pt x="3" y="28"/>
                  <a:pt x="3" y="29"/>
                </a:cubicBezTo>
                <a:cubicBezTo>
                  <a:pt x="3" y="31"/>
                  <a:pt x="3" y="33"/>
                  <a:pt x="3" y="35"/>
                </a:cubicBezTo>
                <a:cubicBezTo>
                  <a:pt x="3" y="35"/>
                  <a:pt x="3" y="36"/>
                  <a:pt x="3" y="37"/>
                </a:cubicBezTo>
                <a:cubicBezTo>
                  <a:pt x="3" y="38"/>
                  <a:pt x="3" y="38"/>
                  <a:pt x="3" y="38"/>
                </a:cubicBezTo>
                <a:cubicBezTo>
                  <a:pt x="2" y="39"/>
                  <a:pt x="2" y="39"/>
                  <a:pt x="1" y="39"/>
                </a:cubicBezTo>
                <a:cubicBezTo>
                  <a:pt x="0" y="39"/>
                  <a:pt x="0" y="38"/>
                  <a:pt x="0" y="37"/>
                </a:cubicBezTo>
                <a:cubicBezTo>
                  <a:pt x="0" y="37"/>
                  <a:pt x="0" y="37"/>
                  <a:pt x="0" y="37"/>
                </a:cubicBezTo>
                <a:cubicBezTo>
                  <a:pt x="1" y="34"/>
                  <a:pt x="1" y="31"/>
                  <a:pt x="2" y="28"/>
                </a:cubicBezTo>
                <a:cubicBezTo>
                  <a:pt x="2" y="27"/>
                  <a:pt x="3" y="25"/>
                  <a:pt x="3" y="23"/>
                </a:cubicBezTo>
                <a:cubicBezTo>
                  <a:pt x="5" y="19"/>
                  <a:pt x="6" y="14"/>
                  <a:pt x="9" y="10"/>
                </a:cubicBezTo>
                <a:cubicBezTo>
                  <a:pt x="9" y="9"/>
                  <a:pt x="10" y="7"/>
                  <a:pt x="11" y="6"/>
                </a:cubicBezTo>
                <a:cubicBezTo>
                  <a:pt x="11" y="5"/>
                  <a:pt x="11" y="4"/>
                  <a:pt x="11"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86" name="Freeform 204"/>
          <p:cNvSpPr/>
          <p:nvPr/>
        </p:nvSpPr>
        <p:spPr bwMode="auto">
          <a:xfrm>
            <a:off x="5597647" y="5208850"/>
            <a:ext cx="88553" cy="21425"/>
          </a:xfrm>
          <a:custGeom>
            <a:gdLst>
              <a:gd fmla="*/ 13 w 34" name="T0"/>
              <a:gd fmla="*/ 8 h 8" name="T1"/>
              <a:gd fmla="*/ 8 w 34" name="T2"/>
              <a:gd fmla="*/ 8 h 8" name="T3"/>
              <a:gd fmla="*/ 2 w 34" name="T4"/>
              <a:gd fmla="*/ 8 h 8" name="T5"/>
              <a:gd fmla="*/ 0 w 34" name="T6"/>
              <a:gd fmla="*/ 7 h 8" name="T7"/>
              <a:gd fmla="*/ 0 w 34" name="T8"/>
              <a:gd fmla="*/ 6 h 8" name="T9"/>
              <a:gd fmla="*/ 2 w 34" name="T10"/>
              <a:gd fmla="*/ 5 h 8" name="T11"/>
              <a:gd fmla="*/ 6 w 34" name="T12"/>
              <a:gd fmla="*/ 6 h 8" name="T13"/>
              <a:gd fmla="*/ 10 w 34" name="T14"/>
              <a:gd fmla="*/ 6 h 8" name="T15"/>
              <a:gd fmla="*/ 17 w 34" name="T16"/>
              <a:gd fmla="*/ 6 h 8" name="T17"/>
              <a:gd fmla="*/ 27 w 34" name="T18"/>
              <a:gd fmla="*/ 4 h 8" name="T19"/>
              <a:gd fmla="*/ 30 w 34" name="T20"/>
              <a:gd fmla="*/ 2 h 8" name="T21"/>
              <a:gd fmla="*/ 31 w 34" name="T22"/>
              <a:gd fmla="*/ 1 h 8" name="T23"/>
              <a:gd fmla="*/ 32 w 34" name="T24"/>
              <a:gd fmla="*/ 0 h 8" name="T25"/>
              <a:gd fmla="*/ 34 w 34" name="T26"/>
              <a:gd fmla="*/ 2 h 8" name="T27"/>
              <a:gd fmla="*/ 33 w 34" name="T28"/>
              <a:gd fmla="*/ 3 h 8" name="T29"/>
              <a:gd fmla="*/ 30 w 34" name="T30"/>
              <a:gd fmla="*/ 5 h 8" name="T31"/>
              <a:gd fmla="*/ 27 w 34" name="T32"/>
              <a:gd fmla="*/ 6 h 8" name="T33"/>
              <a:gd fmla="*/ 17 w 34" name="T34"/>
              <a:gd fmla="*/ 8 h 8" name="T35"/>
              <a:gd fmla="*/ 13 w 34" name="T36"/>
              <a:gd fmla="*/ 8 h 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8" w="34">
                <a:moveTo>
                  <a:pt x="13" y="8"/>
                </a:moveTo>
                <a:cubicBezTo>
                  <a:pt x="12" y="8"/>
                  <a:pt x="10" y="8"/>
                  <a:pt x="8" y="8"/>
                </a:cubicBezTo>
                <a:cubicBezTo>
                  <a:pt x="6" y="7"/>
                  <a:pt x="4" y="8"/>
                  <a:pt x="2" y="8"/>
                </a:cubicBezTo>
                <a:cubicBezTo>
                  <a:pt x="1" y="8"/>
                  <a:pt x="1" y="8"/>
                  <a:pt x="0" y="7"/>
                </a:cubicBezTo>
                <a:cubicBezTo>
                  <a:pt x="0" y="7"/>
                  <a:pt x="0" y="6"/>
                  <a:pt x="0" y="6"/>
                </a:cubicBezTo>
                <a:cubicBezTo>
                  <a:pt x="0" y="5"/>
                  <a:pt x="1" y="5"/>
                  <a:pt x="2" y="5"/>
                </a:cubicBezTo>
                <a:cubicBezTo>
                  <a:pt x="3" y="5"/>
                  <a:pt x="4" y="6"/>
                  <a:pt x="6" y="6"/>
                </a:cubicBezTo>
                <a:cubicBezTo>
                  <a:pt x="7" y="6"/>
                  <a:pt x="8" y="6"/>
                  <a:pt x="10" y="6"/>
                </a:cubicBezTo>
                <a:cubicBezTo>
                  <a:pt x="12" y="6"/>
                  <a:pt x="14" y="6"/>
                  <a:pt x="17" y="6"/>
                </a:cubicBezTo>
                <a:cubicBezTo>
                  <a:pt x="20" y="6"/>
                  <a:pt x="23" y="6"/>
                  <a:pt x="27" y="4"/>
                </a:cubicBezTo>
                <a:cubicBezTo>
                  <a:pt x="28" y="4"/>
                  <a:pt x="29" y="3"/>
                  <a:pt x="30" y="2"/>
                </a:cubicBezTo>
                <a:cubicBezTo>
                  <a:pt x="30" y="2"/>
                  <a:pt x="31" y="2"/>
                  <a:pt x="31" y="1"/>
                </a:cubicBezTo>
                <a:cubicBezTo>
                  <a:pt x="31" y="0"/>
                  <a:pt x="32" y="0"/>
                  <a:pt x="32" y="0"/>
                </a:cubicBezTo>
                <a:cubicBezTo>
                  <a:pt x="33" y="0"/>
                  <a:pt x="34" y="1"/>
                  <a:pt x="34" y="2"/>
                </a:cubicBezTo>
                <a:cubicBezTo>
                  <a:pt x="34" y="2"/>
                  <a:pt x="34" y="3"/>
                  <a:pt x="33" y="3"/>
                </a:cubicBezTo>
                <a:cubicBezTo>
                  <a:pt x="32" y="4"/>
                  <a:pt x="31" y="4"/>
                  <a:pt x="30" y="5"/>
                </a:cubicBezTo>
                <a:cubicBezTo>
                  <a:pt x="29" y="5"/>
                  <a:pt x="28" y="5"/>
                  <a:pt x="27" y="6"/>
                </a:cubicBezTo>
                <a:cubicBezTo>
                  <a:pt x="24" y="7"/>
                  <a:pt x="21" y="8"/>
                  <a:pt x="17" y="8"/>
                </a:cubicBezTo>
                <a:cubicBezTo>
                  <a:pt x="16" y="8"/>
                  <a:pt x="15" y="8"/>
                  <a:pt x="13"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6" name="Freeform 206"/>
          <p:cNvSpPr>
            <a:spLocks noEditPoints="1"/>
          </p:cNvSpPr>
          <p:nvPr/>
        </p:nvSpPr>
        <p:spPr bwMode="auto">
          <a:xfrm>
            <a:off x="5693342" y="4973183"/>
            <a:ext cx="15711" cy="38564"/>
          </a:xfrm>
          <a:custGeom>
            <a:gdLst>
              <a:gd fmla="*/ 3 w 6" name="T0"/>
              <a:gd fmla="*/ 1 h 15" name="T1"/>
              <a:gd fmla="*/ 6 w 6" name="T2"/>
              <a:gd fmla="*/ 1 h 15" name="T3"/>
              <a:gd fmla="*/ 6 w 6" name="T4"/>
              <a:gd fmla="*/ 3 h 15" name="T5"/>
              <a:gd fmla="*/ 5 w 6" name="T6"/>
              <a:gd fmla="*/ 3 h 15" name="T7"/>
              <a:gd fmla="*/ 5 w 6" name="T8"/>
              <a:gd fmla="*/ 3 h 15" name="T9"/>
              <a:gd fmla="*/ 4 w 6" name="T10"/>
              <a:gd fmla="*/ 7 h 15" name="T11"/>
              <a:gd fmla="*/ 3 w 6" name="T12"/>
              <a:gd fmla="*/ 10 h 15" name="T13"/>
              <a:gd fmla="*/ 3 w 6" name="T14"/>
              <a:gd fmla="*/ 11 h 15" name="T15"/>
              <a:gd fmla="*/ 4 w 6" name="T16"/>
              <a:gd fmla="*/ 12 h 15" name="T17"/>
              <a:gd fmla="*/ 5 w 6" name="T18"/>
              <a:gd fmla="*/ 13 h 15" name="T19"/>
              <a:gd fmla="*/ 4 w 6" name="T20"/>
              <a:gd fmla="*/ 15 h 15" name="T21"/>
              <a:gd fmla="*/ 2 w 6" name="T22"/>
              <a:gd fmla="*/ 14 h 15" name="T23"/>
              <a:gd fmla="*/ 1 w 6" name="T24"/>
              <a:gd fmla="*/ 13 h 15" name="T25"/>
              <a:gd fmla="*/ 1 w 6" name="T26"/>
              <a:gd fmla="*/ 13 h 15" name="T27"/>
              <a:gd fmla="*/ 1 w 6" name="T28"/>
              <a:gd fmla="*/ 10 h 15" name="T29"/>
              <a:gd fmla="*/ 1 w 6" name="T30"/>
              <a:gd fmla="*/ 9 h 15" name="T31"/>
              <a:gd fmla="*/ 1 w 6" name="T32"/>
              <a:gd fmla="*/ 3 h 15" name="T33"/>
              <a:gd fmla="*/ 1 w 6" name="T34"/>
              <a:gd fmla="*/ 1 h 15" name="T35"/>
              <a:gd fmla="*/ 2 w 6" name="T36"/>
              <a:gd fmla="*/ 0 h 15" name="T37"/>
              <a:gd fmla="*/ 3 w 6" name="T38"/>
              <a:gd fmla="*/ 0 h 15" name="T39"/>
              <a:gd fmla="*/ 3 w 6" name="T40"/>
              <a:gd fmla="*/ 1 h 15" name="T41"/>
              <a:gd fmla="*/ 3 w 6" name="T42"/>
              <a:gd fmla="*/ 1 h 15" name="T43"/>
              <a:gd fmla="*/ 2 w 6" name="T44"/>
              <a:gd fmla="*/ 3 h 15" name="T45"/>
              <a:gd fmla="*/ 2 w 6" name="T46"/>
              <a:gd fmla="*/ 8 h 15" name="T47"/>
              <a:gd fmla="*/ 2 w 6" name="T48"/>
              <a:gd fmla="*/ 7 h 15" name="T49"/>
              <a:gd fmla="*/ 3 w 6" name="T50"/>
              <a:gd fmla="*/ 3 h 15" name="T51"/>
              <a:gd fmla="*/ 3 w 6" name="T52"/>
              <a:gd fmla="*/ 1 h 1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5" w="6">
                <a:moveTo>
                  <a:pt x="3" y="1"/>
                </a:moveTo>
                <a:cubicBezTo>
                  <a:pt x="4" y="0"/>
                  <a:pt x="5" y="0"/>
                  <a:pt x="6" y="1"/>
                </a:cubicBezTo>
                <a:cubicBezTo>
                  <a:pt x="6" y="1"/>
                  <a:pt x="6" y="2"/>
                  <a:pt x="6" y="3"/>
                </a:cubicBezTo>
                <a:cubicBezTo>
                  <a:pt x="6" y="3"/>
                  <a:pt x="5" y="3"/>
                  <a:pt x="5" y="3"/>
                </a:cubicBezTo>
                <a:cubicBezTo>
                  <a:pt x="5" y="3"/>
                  <a:pt x="5" y="3"/>
                  <a:pt x="5" y="3"/>
                </a:cubicBezTo>
                <a:cubicBezTo>
                  <a:pt x="4" y="5"/>
                  <a:pt x="4" y="6"/>
                  <a:pt x="4" y="7"/>
                </a:cubicBezTo>
                <a:cubicBezTo>
                  <a:pt x="3" y="8"/>
                  <a:pt x="3" y="9"/>
                  <a:pt x="3" y="10"/>
                </a:cubicBezTo>
                <a:cubicBezTo>
                  <a:pt x="3" y="11"/>
                  <a:pt x="3" y="11"/>
                  <a:pt x="3" y="11"/>
                </a:cubicBezTo>
                <a:cubicBezTo>
                  <a:pt x="3" y="11"/>
                  <a:pt x="3" y="12"/>
                  <a:pt x="4" y="12"/>
                </a:cubicBezTo>
                <a:cubicBezTo>
                  <a:pt x="5" y="12"/>
                  <a:pt x="5" y="13"/>
                  <a:pt x="5" y="13"/>
                </a:cubicBezTo>
                <a:cubicBezTo>
                  <a:pt x="5" y="14"/>
                  <a:pt x="4" y="15"/>
                  <a:pt x="4" y="15"/>
                </a:cubicBezTo>
                <a:cubicBezTo>
                  <a:pt x="3" y="15"/>
                  <a:pt x="2" y="14"/>
                  <a:pt x="2" y="14"/>
                </a:cubicBezTo>
                <a:cubicBezTo>
                  <a:pt x="2" y="13"/>
                  <a:pt x="1" y="13"/>
                  <a:pt x="1" y="13"/>
                </a:cubicBezTo>
                <a:cubicBezTo>
                  <a:pt x="1" y="13"/>
                  <a:pt x="1" y="13"/>
                  <a:pt x="1" y="13"/>
                </a:cubicBezTo>
                <a:cubicBezTo>
                  <a:pt x="1" y="12"/>
                  <a:pt x="0" y="11"/>
                  <a:pt x="1" y="10"/>
                </a:cubicBezTo>
                <a:cubicBezTo>
                  <a:pt x="1" y="9"/>
                  <a:pt x="1" y="9"/>
                  <a:pt x="1" y="9"/>
                </a:cubicBezTo>
                <a:cubicBezTo>
                  <a:pt x="1" y="7"/>
                  <a:pt x="1" y="5"/>
                  <a:pt x="1" y="3"/>
                </a:cubicBezTo>
                <a:cubicBezTo>
                  <a:pt x="1" y="2"/>
                  <a:pt x="1" y="2"/>
                  <a:pt x="1" y="1"/>
                </a:cubicBezTo>
                <a:cubicBezTo>
                  <a:pt x="1" y="0"/>
                  <a:pt x="1" y="0"/>
                  <a:pt x="2" y="0"/>
                </a:cubicBezTo>
                <a:cubicBezTo>
                  <a:pt x="2" y="0"/>
                  <a:pt x="3" y="0"/>
                  <a:pt x="3" y="0"/>
                </a:cubicBezTo>
                <a:cubicBezTo>
                  <a:pt x="3" y="0"/>
                  <a:pt x="3" y="1"/>
                  <a:pt x="3" y="1"/>
                </a:cubicBezTo>
                <a:close/>
                <a:moveTo>
                  <a:pt x="3" y="1"/>
                </a:moveTo>
                <a:cubicBezTo>
                  <a:pt x="3" y="2"/>
                  <a:pt x="2" y="3"/>
                  <a:pt x="2" y="3"/>
                </a:cubicBezTo>
                <a:cubicBezTo>
                  <a:pt x="2" y="5"/>
                  <a:pt x="2" y="7"/>
                  <a:pt x="2" y="8"/>
                </a:cubicBezTo>
                <a:cubicBezTo>
                  <a:pt x="2" y="8"/>
                  <a:pt x="2" y="7"/>
                  <a:pt x="2" y="7"/>
                </a:cubicBezTo>
                <a:cubicBezTo>
                  <a:pt x="2" y="5"/>
                  <a:pt x="3" y="4"/>
                  <a:pt x="3" y="3"/>
                </a:cubicBezTo>
                <a:cubicBezTo>
                  <a:pt x="3" y="2"/>
                  <a:pt x="4" y="2"/>
                  <a:pt x="3"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7" name="Freeform 207"/>
          <p:cNvSpPr/>
          <p:nvPr/>
        </p:nvSpPr>
        <p:spPr bwMode="auto">
          <a:xfrm>
            <a:off x="5533375" y="5195995"/>
            <a:ext cx="22853" cy="25709"/>
          </a:xfrm>
          <a:custGeom>
            <a:gdLst>
              <a:gd fmla="*/ 7 w 9" name="T0"/>
              <a:gd fmla="*/ 2 h 10" name="T1"/>
              <a:gd fmla="*/ 6 w 9" name="T2"/>
              <a:gd fmla="*/ 3 h 10" name="T3"/>
              <a:gd fmla="*/ 2 w 9" name="T4"/>
              <a:gd fmla="*/ 7 h 10" name="T5"/>
              <a:gd fmla="*/ 1 w 9" name="T6"/>
              <a:gd fmla="*/ 7 h 10" name="T7"/>
              <a:gd fmla="*/ 0 w 9" name="T8"/>
              <a:gd fmla="*/ 7 h 10" name="T9"/>
              <a:gd fmla="*/ 0 w 9" name="T10"/>
              <a:gd fmla="*/ 7 h 10" name="T11"/>
              <a:gd fmla="*/ 6 w 9" name="T12"/>
              <a:gd fmla="*/ 1 h 10" name="T13"/>
              <a:gd fmla="*/ 7 w 9" name="T14"/>
              <a:gd fmla="*/ 1 h 10" name="T15"/>
              <a:gd fmla="*/ 9 w 9" name="T16"/>
              <a:gd fmla="*/ 2 h 10" name="T17"/>
              <a:gd fmla="*/ 9 w 9" name="T18"/>
              <a:gd fmla="*/ 4 h 10" name="T19"/>
              <a:gd fmla="*/ 9 w 9" name="T20"/>
              <a:gd fmla="*/ 8 h 10" name="T21"/>
              <a:gd fmla="*/ 9 w 9" name="T22"/>
              <a:gd fmla="*/ 10 h 10" name="T23"/>
              <a:gd fmla="*/ 7 w 9" name="T24"/>
              <a:gd fmla="*/ 9 h 10" name="T25"/>
              <a:gd fmla="*/ 7 w 9" name="T26"/>
              <a:gd fmla="*/ 7 h 10" name="T27"/>
              <a:gd fmla="*/ 8 w 9" name="T28"/>
              <a:gd fmla="*/ 3 h 10" name="T29"/>
              <a:gd fmla="*/ 7 w 9" name="T30"/>
              <a:gd fmla="*/ 2 h 1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0" w="9">
                <a:moveTo>
                  <a:pt x="7" y="2"/>
                </a:moveTo>
                <a:cubicBezTo>
                  <a:pt x="7" y="2"/>
                  <a:pt x="7" y="3"/>
                  <a:pt x="6" y="3"/>
                </a:cubicBezTo>
                <a:cubicBezTo>
                  <a:pt x="5" y="4"/>
                  <a:pt x="3" y="5"/>
                  <a:pt x="2" y="7"/>
                </a:cubicBezTo>
                <a:cubicBezTo>
                  <a:pt x="2" y="7"/>
                  <a:pt x="2" y="7"/>
                  <a:pt x="1" y="7"/>
                </a:cubicBezTo>
                <a:cubicBezTo>
                  <a:pt x="1" y="7"/>
                  <a:pt x="0" y="7"/>
                  <a:pt x="0" y="7"/>
                </a:cubicBezTo>
                <a:cubicBezTo>
                  <a:pt x="0" y="7"/>
                  <a:pt x="0" y="7"/>
                  <a:pt x="0" y="7"/>
                </a:cubicBezTo>
                <a:cubicBezTo>
                  <a:pt x="2" y="5"/>
                  <a:pt x="4" y="3"/>
                  <a:pt x="6" y="1"/>
                </a:cubicBezTo>
                <a:cubicBezTo>
                  <a:pt x="6" y="1"/>
                  <a:pt x="6" y="1"/>
                  <a:pt x="7" y="1"/>
                </a:cubicBezTo>
                <a:cubicBezTo>
                  <a:pt x="8" y="0"/>
                  <a:pt x="9" y="1"/>
                  <a:pt x="9" y="2"/>
                </a:cubicBezTo>
                <a:cubicBezTo>
                  <a:pt x="9" y="2"/>
                  <a:pt x="9" y="3"/>
                  <a:pt x="9" y="4"/>
                </a:cubicBezTo>
                <a:cubicBezTo>
                  <a:pt x="9" y="5"/>
                  <a:pt x="9" y="7"/>
                  <a:pt x="9" y="8"/>
                </a:cubicBezTo>
                <a:cubicBezTo>
                  <a:pt x="9" y="9"/>
                  <a:pt x="9" y="9"/>
                  <a:pt x="9" y="10"/>
                </a:cubicBezTo>
                <a:cubicBezTo>
                  <a:pt x="8" y="9"/>
                  <a:pt x="8" y="9"/>
                  <a:pt x="7" y="9"/>
                </a:cubicBezTo>
                <a:cubicBezTo>
                  <a:pt x="7" y="8"/>
                  <a:pt x="7" y="8"/>
                  <a:pt x="7" y="7"/>
                </a:cubicBezTo>
                <a:cubicBezTo>
                  <a:pt x="8" y="6"/>
                  <a:pt x="8" y="4"/>
                  <a:pt x="8" y="3"/>
                </a:cubicBezTo>
                <a:cubicBezTo>
                  <a:pt x="8" y="3"/>
                  <a:pt x="8" y="2"/>
                  <a:pt x="7"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8" name="Freeform 208"/>
          <p:cNvSpPr/>
          <p:nvPr/>
        </p:nvSpPr>
        <p:spPr bwMode="auto">
          <a:xfrm>
            <a:off x="5559084" y="5220276"/>
            <a:ext cx="15711" cy="4285"/>
          </a:xfrm>
          <a:custGeom>
            <a:gdLst>
              <a:gd fmla="*/ 0 w 6" name="T0"/>
              <a:gd fmla="*/ 1 h 2" name="T1"/>
              <a:gd fmla="*/ 6 w 6" name="T2"/>
              <a:gd fmla="*/ 0 h 2" name="T3"/>
              <a:gd fmla="*/ 5 w 6" name="T4"/>
              <a:gd fmla="*/ 1 h 2" name="T5"/>
              <a:gd fmla="*/ 0 w 6" name="T6"/>
              <a:gd fmla="*/ 1 h 2" name="T7"/>
            </a:gdLst>
            <a:cxnLst>
              <a:cxn ang="0">
                <a:pos x="T0" y="T1"/>
              </a:cxn>
              <a:cxn ang="0">
                <a:pos x="T2" y="T3"/>
              </a:cxn>
              <a:cxn ang="0">
                <a:pos x="T4" y="T5"/>
              </a:cxn>
              <a:cxn ang="0">
                <a:pos x="T6" y="T7"/>
              </a:cxn>
            </a:cxnLst>
            <a:rect b="b" l="0" r="r" t="0"/>
            <a:pathLst>
              <a:path h="2" w="6">
                <a:moveTo>
                  <a:pt x="0" y="1"/>
                </a:moveTo>
                <a:cubicBezTo>
                  <a:pt x="2" y="1"/>
                  <a:pt x="4" y="0"/>
                  <a:pt x="6" y="0"/>
                </a:cubicBezTo>
                <a:cubicBezTo>
                  <a:pt x="6" y="0"/>
                  <a:pt x="5" y="1"/>
                  <a:pt x="5" y="1"/>
                </a:cubicBezTo>
                <a:cubicBezTo>
                  <a:pt x="3" y="2"/>
                  <a:pt x="2" y="2"/>
                  <a:pt x="0"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9" name="Freeform 209"/>
          <p:cNvSpPr>
            <a:spLocks noEditPoints="1"/>
          </p:cNvSpPr>
          <p:nvPr/>
        </p:nvSpPr>
        <p:spPr bwMode="auto">
          <a:xfrm>
            <a:off x="4603563" y="682626"/>
            <a:ext cx="479903" cy="722710"/>
          </a:xfrm>
          <a:custGeom>
            <a:gdLst>
              <a:gd fmla="*/ 48 w 185" name="T0"/>
              <a:gd fmla="*/ 241 h 278" name="T1"/>
              <a:gd fmla="*/ 50 w 185" name="T2"/>
              <a:gd fmla="*/ 99 h 278" name="T3"/>
              <a:gd fmla="*/ 138 w 185" name="T4"/>
              <a:gd fmla="*/ 129 h 278" name="T5"/>
              <a:gd fmla="*/ 95 w 185" name="T6"/>
              <a:gd fmla="*/ 128 h 278" name="T7"/>
              <a:gd fmla="*/ 113 w 185" name="T8"/>
              <a:gd fmla="*/ 153 h 278" name="T9"/>
              <a:gd fmla="*/ 122 w 185" name="T10"/>
              <a:gd fmla="*/ 112 h 278" name="T11"/>
              <a:gd fmla="*/ 102 w 185" name="T12"/>
              <a:gd fmla="*/ 97 h 278" name="T13"/>
              <a:gd fmla="*/ 108 w 185" name="T14"/>
              <a:gd fmla="*/ 57 h 278" name="T15"/>
              <a:gd fmla="*/ 143 w 185" name="T16"/>
              <a:gd fmla="*/ 19 h 278" name="T17"/>
              <a:gd fmla="*/ 147 w 185" name="T18"/>
              <a:gd fmla="*/ 20 h 278" name="T19"/>
              <a:gd fmla="*/ 166 w 185" name="T20"/>
              <a:gd fmla="*/ 47 h 278" name="T21"/>
              <a:gd fmla="*/ 161 w 185" name="T22"/>
              <a:gd fmla="*/ 18 h 278" name="T23"/>
              <a:gd fmla="*/ 38 w 185" name="T24"/>
              <a:gd fmla="*/ 153 h 278" name="T25"/>
              <a:gd fmla="*/ 46 w 185" name="T26"/>
              <a:gd fmla="*/ 198 h 278" name="T27"/>
              <a:gd fmla="*/ 72 w 185" name="T28"/>
              <a:gd fmla="*/ 151 h 278" name="T29"/>
              <a:gd fmla="*/ 82 w 185" name="T30"/>
              <a:gd fmla="*/ 111 h 278" name="T31"/>
              <a:gd fmla="*/ 140 w 185" name="T32"/>
              <a:gd fmla="*/ 109 h 278" name="T33"/>
              <a:gd fmla="*/ 157 w 185" name="T34"/>
              <a:gd fmla="*/ 80 h 278" name="T35"/>
              <a:gd fmla="*/ 140 w 185" name="T36"/>
              <a:gd fmla="*/ 51 h 278" name="T37"/>
              <a:gd fmla="*/ 83 w 185" name="T38"/>
              <a:gd fmla="*/ 151 h 278" name="T39"/>
              <a:gd fmla="*/ 77 w 185" name="T40"/>
              <a:gd fmla="*/ 167 h 278" name="T41"/>
              <a:gd fmla="*/ 100 w 185" name="T42"/>
              <a:gd fmla="*/ 27 h 278" name="T43"/>
              <a:gd fmla="*/ 35 w 185" name="T44"/>
              <a:gd fmla="*/ 166 h 278" name="T45"/>
              <a:gd fmla="*/ 173 w 185" name="T46"/>
              <a:gd fmla="*/ 32 h 278" name="T47"/>
              <a:gd fmla="*/ 142 w 185" name="T48"/>
              <a:gd fmla="*/ 115 h 278" name="T49"/>
              <a:gd fmla="*/ 148 w 185" name="T50"/>
              <a:gd fmla="*/ 97 h 278" name="T51"/>
              <a:gd fmla="*/ 155 w 185" name="T52"/>
              <a:gd fmla="*/ 93 h 278" name="T53"/>
              <a:gd fmla="*/ 104 w 185" name="T54"/>
              <a:gd fmla="*/ 163 h 278" name="T55"/>
              <a:gd fmla="*/ 36 w 185" name="T56"/>
              <a:gd fmla="*/ 153 h 278" name="T57"/>
              <a:gd fmla="*/ 77 w 185" name="T58"/>
              <a:gd fmla="*/ 189 h 278" name="T59"/>
              <a:gd fmla="*/ 91 w 185" name="T60"/>
              <a:gd fmla="*/ 172 h 278" name="T61"/>
              <a:gd fmla="*/ 41 w 185" name="T62"/>
              <a:gd fmla="*/ 222 h 278" name="T63"/>
              <a:gd fmla="*/ 54 w 185" name="T64"/>
              <a:gd fmla="*/ 217 h 278" name="T65"/>
              <a:gd fmla="*/ 105 w 185" name="T66"/>
              <a:gd fmla="*/ 162 h 278" name="T67"/>
              <a:gd fmla="*/ 122 w 185" name="T68"/>
              <a:gd fmla="*/ 154 h 278" name="T69"/>
              <a:gd fmla="*/ 74 w 185" name="T70"/>
              <a:gd fmla="*/ 159 h 278" name="T71"/>
              <a:gd fmla="*/ 27 w 185" name="T72"/>
              <a:gd fmla="*/ 236 h 278" name="T73"/>
              <a:gd fmla="*/ 42 w 185" name="T74"/>
              <a:gd fmla="*/ 236 h 278" name="T75"/>
              <a:gd fmla="*/ 71 w 185" name="T76"/>
              <a:gd fmla="*/ 203 h 278" name="T77"/>
              <a:gd fmla="*/ 15 w 185" name="T78"/>
              <a:gd fmla="*/ 267 h 278" name="T79"/>
              <a:gd fmla="*/ 114 w 185" name="T80"/>
              <a:gd fmla="*/ 157 h 278" name="T81"/>
              <a:gd fmla="*/ 121 w 185" name="T82"/>
              <a:gd fmla="*/ 160 h 278" name="T83"/>
              <a:gd fmla="*/ 106 w 185" name="T84"/>
              <a:gd fmla="*/ 176 h 278" name="T85"/>
              <a:gd fmla="*/ 150 w 185" name="T86"/>
              <a:gd fmla="*/ 111 h 278" name="T87"/>
              <a:gd fmla="*/ 102 w 185" name="T88"/>
              <a:gd fmla="*/ 194 h 278" name="T89"/>
              <a:gd fmla="*/ 94 w 185" name="T90"/>
              <a:gd fmla="*/ 179 h 278" name="T91"/>
              <a:gd fmla="*/ 22 w 185" name="T92"/>
              <a:gd fmla="*/ 273 h 278" name="T93"/>
              <a:gd fmla="*/ 136 w 185" name="T94"/>
              <a:gd fmla="*/ 138 h 278" name="T95"/>
              <a:gd fmla="*/ 97 w 185" name="T96"/>
              <a:gd fmla="*/ 196 h 278" name="T97"/>
              <a:gd fmla="*/ 29 w 185" name="T98"/>
              <a:gd fmla="*/ 249 h 278" name="T99"/>
              <a:gd fmla="*/ 76 w 185" name="T100"/>
              <a:gd fmla="*/ 155 h 278" name="T101"/>
              <a:gd fmla="*/ 106 w 185" name="T102"/>
              <a:gd fmla="*/ 99 h 278" name="T103"/>
              <a:gd fmla="*/ 127 w 185" name="T104"/>
              <a:gd fmla="*/ 153 h 278" name="T105"/>
              <a:gd fmla="*/ 80 w 185" name="T106"/>
              <a:gd fmla="*/ 195 h 278" name="T107"/>
              <a:gd fmla="*/ 91 w 185" name="T108"/>
              <a:gd fmla="*/ 197 h 278" name="T109"/>
              <a:gd fmla="*/ 38 w 185" name="T110"/>
              <a:gd fmla="*/ 217 h 278" name="T111"/>
              <a:gd fmla="*/ 22 w 185" name="T112"/>
              <a:gd fmla="*/ 237 h 278" name="T113"/>
              <a:gd fmla="*/ 20 w 185" name="T114"/>
              <a:gd fmla="*/ 241 h 278" name="T115"/>
              <a:gd fmla="*/ 16 w 185" name="T116"/>
              <a:gd fmla="*/ 251 h 278" name="T117"/>
              <a:gd fmla="*/ 25 w 185" name="T118"/>
              <a:gd fmla="*/ 243 h 278" name="T119"/>
              <a:gd fmla="*/ 118 w 185" name="T120"/>
              <a:gd fmla="*/ 64 h 278" name="T121"/>
              <a:gd fmla="*/ 26 w 185" name="T122"/>
              <a:gd fmla="*/ 245 h 278" name="T123"/>
              <a:gd fmla="*/ 83 w 185" name="T124"/>
              <a:gd fmla="*/ 142 h 27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78" w="185">
                <a:moveTo>
                  <a:pt x="185" y="35"/>
                </a:moveTo>
                <a:cubicBezTo>
                  <a:pt x="185" y="38"/>
                  <a:pt x="185" y="39"/>
                  <a:pt x="185" y="41"/>
                </a:cubicBezTo>
                <a:cubicBezTo>
                  <a:pt x="185" y="41"/>
                  <a:pt x="185" y="41"/>
                  <a:pt x="185" y="42"/>
                </a:cubicBezTo>
                <a:cubicBezTo>
                  <a:pt x="185" y="42"/>
                  <a:pt x="185" y="43"/>
                  <a:pt x="185" y="43"/>
                </a:cubicBezTo>
                <a:cubicBezTo>
                  <a:pt x="185" y="43"/>
                  <a:pt x="185" y="44"/>
                  <a:pt x="185" y="44"/>
                </a:cubicBezTo>
                <a:cubicBezTo>
                  <a:pt x="184" y="47"/>
                  <a:pt x="184" y="49"/>
                  <a:pt x="184" y="52"/>
                </a:cubicBezTo>
                <a:cubicBezTo>
                  <a:pt x="184" y="52"/>
                  <a:pt x="184" y="52"/>
                  <a:pt x="184" y="53"/>
                </a:cubicBezTo>
                <a:cubicBezTo>
                  <a:pt x="184" y="53"/>
                  <a:pt x="184" y="54"/>
                  <a:pt x="183" y="55"/>
                </a:cubicBezTo>
                <a:cubicBezTo>
                  <a:pt x="183" y="55"/>
                  <a:pt x="183" y="55"/>
                  <a:pt x="183" y="55"/>
                </a:cubicBezTo>
                <a:cubicBezTo>
                  <a:pt x="182" y="62"/>
                  <a:pt x="180" y="67"/>
                  <a:pt x="177" y="73"/>
                </a:cubicBezTo>
                <a:cubicBezTo>
                  <a:pt x="175" y="77"/>
                  <a:pt x="174" y="81"/>
                  <a:pt x="172" y="84"/>
                </a:cubicBezTo>
                <a:cubicBezTo>
                  <a:pt x="170" y="90"/>
                  <a:pt x="167" y="95"/>
                  <a:pt x="164" y="101"/>
                </a:cubicBezTo>
                <a:cubicBezTo>
                  <a:pt x="163" y="105"/>
                  <a:pt x="161" y="109"/>
                  <a:pt x="159" y="113"/>
                </a:cubicBezTo>
                <a:cubicBezTo>
                  <a:pt x="157" y="117"/>
                  <a:pt x="155" y="122"/>
                  <a:pt x="153" y="126"/>
                </a:cubicBezTo>
                <a:cubicBezTo>
                  <a:pt x="152" y="127"/>
                  <a:pt x="152" y="128"/>
                  <a:pt x="151" y="129"/>
                </a:cubicBezTo>
                <a:cubicBezTo>
                  <a:pt x="149" y="133"/>
                  <a:pt x="147" y="136"/>
                  <a:pt x="145" y="140"/>
                </a:cubicBezTo>
                <a:cubicBezTo>
                  <a:pt x="143" y="144"/>
                  <a:pt x="140" y="147"/>
                  <a:pt x="138" y="151"/>
                </a:cubicBezTo>
                <a:cubicBezTo>
                  <a:pt x="135" y="155"/>
                  <a:pt x="133" y="159"/>
                  <a:pt x="130" y="164"/>
                </a:cubicBezTo>
                <a:cubicBezTo>
                  <a:pt x="128" y="167"/>
                  <a:pt x="126" y="170"/>
                  <a:pt x="124" y="173"/>
                </a:cubicBezTo>
                <a:cubicBezTo>
                  <a:pt x="120" y="178"/>
                  <a:pt x="117" y="183"/>
                  <a:pt x="113" y="188"/>
                </a:cubicBezTo>
                <a:cubicBezTo>
                  <a:pt x="112" y="190"/>
                  <a:pt x="110" y="192"/>
                  <a:pt x="109" y="194"/>
                </a:cubicBezTo>
                <a:cubicBezTo>
                  <a:pt x="108" y="194"/>
                  <a:pt x="108" y="194"/>
                  <a:pt x="108" y="195"/>
                </a:cubicBezTo>
                <a:cubicBezTo>
                  <a:pt x="108" y="195"/>
                  <a:pt x="107" y="196"/>
                  <a:pt x="107" y="196"/>
                </a:cubicBezTo>
                <a:cubicBezTo>
                  <a:pt x="106" y="196"/>
                  <a:pt x="106" y="196"/>
                  <a:pt x="106" y="196"/>
                </a:cubicBezTo>
                <a:cubicBezTo>
                  <a:pt x="105" y="198"/>
                  <a:pt x="103" y="199"/>
                  <a:pt x="102" y="201"/>
                </a:cubicBezTo>
                <a:cubicBezTo>
                  <a:pt x="101" y="202"/>
                  <a:pt x="99" y="203"/>
                  <a:pt x="97" y="204"/>
                </a:cubicBezTo>
                <a:cubicBezTo>
                  <a:pt x="96" y="204"/>
                  <a:pt x="96" y="204"/>
                  <a:pt x="95" y="204"/>
                </a:cubicBezTo>
                <a:cubicBezTo>
                  <a:pt x="93" y="204"/>
                  <a:pt x="92" y="204"/>
                  <a:pt x="90" y="204"/>
                </a:cubicBezTo>
                <a:cubicBezTo>
                  <a:pt x="88" y="205"/>
                  <a:pt x="87" y="205"/>
                  <a:pt x="85" y="205"/>
                </a:cubicBezTo>
                <a:cubicBezTo>
                  <a:pt x="84" y="205"/>
                  <a:pt x="83" y="205"/>
                  <a:pt x="83" y="205"/>
                </a:cubicBezTo>
                <a:cubicBezTo>
                  <a:pt x="82" y="206"/>
                  <a:pt x="81" y="206"/>
                  <a:pt x="80" y="206"/>
                </a:cubicBezTo>
                <a:cubicBezTo>
                  <a:pt x="75" y="209"/>
                  <a:pt x="70" y="212"/>
                  <a:pt x="66" y="216"/>
                </a:cubicBezTo>
                <a:cubicBezTo>
                  <a:pt x="65" y="218"/>
                  <a:pt x="64" y="219"/>
                  <a:pt x="63" y="220"/>
                </a:cubicBezTo>
                <a:cubicBezTo>
                  <a:pt x="62" y="222"/>
                  <a:pt x="60" y="224"/>
                  <a:pt x="58" y="226"/>
                </a:cubicBezTo>
                <a:cubicBezTo>
                  <a:pt x="58" y="227"/>
                  <a:pt x="57" y="228"/>
                  <a:pt x="56" y="230"/>
                </a:cubicBezTo>
                <a:cubicBezTo>
                  <a:pt x="53" y="233"/>
                  <a:pt x="51" y="237"/>
                  <a:pt x="48" y="241"/>
                </a:cubicBezTo>
                <a:cubicBezTo>
                  <a:pt x="48" y="241"/>
                  <a:pt x="47" y="242"/>
                  <a:pt x="47" y="243"/>
                </a:cubicBezTo>
                <a:cubicBezTo>
                  <a:pt x="46" y="245"/>
                  <a:pt x="44" y="248"/>
                  <a:pt x="42" y="250"/>
                </a:cubicBezTo>
                <a:cubicBezTo>
                  <a:pt x="40" y="253"/>
                  <a:pt x="38" y="256"/>
                  <a:pt x="36" y="259"/>
                </a:cubicBezTo>
                <a:cubicBezTo>
                  <a:pt x="36" y="259"/>
                  <a:pt x="36" y="259"/>
                  <a:pt x="36" y="260"/>
                </a:cubicBezTo>
                <a:cubicBezTo>
                  <a:pt x="36" y="261"/>
                  <a:pt x="36" y="261"/>
                  <a:pt x="35" y="261"/>
                </a:cubicBezTo>
                <a:cubicBezTo>
                  <a:pt x="34" y="262"/>
                  <a:pt x="34" y="262"/>
                  <a:pt x="34" y="262"/>
                </a:cubicBezTo>
                <a:cubicBezTo>
                  <a:pt x="34" y="263"/>
                  <a:pt x="33" y="263"/>
                  <a:pt x="33" y="264"/>
                </a:cubicBezTo>
                <a:cubicBezTo>
                  <a:pt x="32" y="265"/>
                  <a:pt x="31" y="266"/>
                  <a:pt x="30" y="268"/>
                </a:cubicBezTo>
                <a:cubicBezTo>
                  <a:pt x="29" y="268"/>
                  <a:pt x="29" y="268"/>
                  <a:pt x="29" y="268"/>
                </a:cubicBezTo>
                <a:cubicBezTo>
                  <a:pt x="28" y="270"/>
                  <a:pt x="26" y="272"/>
                  <a:pt x="24" y="273"/>
                </a:cubicBezTo>
                <a:cubicBezTo>
                  <a:pt x="24" y="274"/>
                  <a:pt x="23" y="274"/>
                  <a:pt x="23" y="275"/>
                </a:cubicBezTo>
                <a:cubicBezTo>
                  <a:pt x="21" y="277"/>
                  <a:pt x="19" y="278"/>
                  <a:pt x="16" y="278"/>
                </a:cubicBezTo>
                <a:cubicBezTo>
                  <a:pt x="13" y="278"/>
                  <a:pt x="10" y="278"/>
                  <a:pt x="7" y="278"/>
                </a:cubicBezTo>
                <a:cubicBezTo>
                  <a:pt x="5" y="277"/>
                  <a:pt x="3" y="276"/>
                  <a:pt x="1" y="273"/>
                </a:cubicBezTo>
                <a:cubicBezTo>
                  <a:pt x="0" y="272"/>
                  <a:pt x="0" y="270"/>
                  <a:pt x="0" y="269"/>
                </a:cubicBezTo>
                <a:cubicBezTo>
                  <a:pt x="0" y="267"/>
                  <a:pt x="0" y="266"/>
                  <a:pt x="0" y="264"/>
                </a:cubicBezTo>
                <a:cubicBezTo>
                  <a:pt x="0" y="262"/>
                  <a:pt x="0" y="260"/>
                  <a:pt x="1" y="257"/>
                </a:cubicBezTo>
                <a:cubicBezTo>
                  <a:pt x="2" y="255"/>
                  <a:pt x="3" y="253"/>
                  <a:pt x="4" y="251"/>
                </a:cubicBezTo>
                <a:cubicBezTo>
                  <a:pt x="5" y="249"/>
                  <a:pt x="6" y="247"/>
                  <a:pt x="7" y="245"/>
                </a:cubicBezTo>
                <a:cubicBezTo>
                  <a:pt x="8" y="242"/>
                  <a:pt x="9" y="239"/>
                  <a:pt x="11" y="236"/>
                </a:cubicBezTo>
                <a:cubicBezTo>
                  <a:pt x="12" y="234"/>
                  <a:pt x="14" y="231"/>
                  <a:pt x="15" y="228"/>
                </a:cubicBezTo>
                <a:cubicBezTo>
                  <a:pt x="16" y="226"/>
                  <a:pt x="17" y="223"/>
                  <a:pt x="18" y="221"/>
                </a:cubicBezTo>
                <a:cubicBezTo>
                  <a:pt x="20" y="218"/>
                  <a:pt x="22" y="214"/>
                  <a:pt x="23" y="210"/>
                </a:cubicBezTo>
                <a:cubicBezTo>
                  <a:pt x="24" y="207"/>
                  <a:pt x="26" y="205"/>
                  <a:pt x="27" y="203"/>
                </a:cubicBezTo>
                <a:cubicBezTo>
                  <a:pt x="29" y="200"/>
                  <a:pt x="30" y="197"/>
                  <a:pt x="32" y="194"/>
                </a:cubicBezTo>
                <a:cubicBezTo>
                  <a:pt x="32" y="193"/>
                  <a:pt x="32" y="192"/>
                  <a:pt x="32" y="192"/>
                </a:cubicBezTo>
                <a:cubicBezTo>
                  <a:pt x="33" y="190"/>
                  <a:pt x="33" y="188"/>
                  <a:pt x="33" y="186"/>
                </a:cubicBezTo>
                <a:cubicBezTo>
                  <a:pt x="34" y="184"/>
                  <a:pt x="34" y="182"/>
                  <a:pt x="34" y="179"/>
                </a:cubicBezTo>
                <a:cubicBezTo>
                  <a:pt x="33" y="177"/>
                  <a:pt x="33" y="176"/>
                  <a:pt x="33" y="174"/>
                </a:cubicBezTo>
                <a:cubicBezTo>
                  <a:pt x="33" y="172"/>
                  <a:pt x="33" y="171"/>
                  <a:pt x="32" y="170"/>
                </a:cubicBezTo>
                <a:cubicBezTo>
                  <a:pt x="31" y="168"/>
                  <a:pt x="30" y="165"/>
                  <a:pt x="30" y="163"/>
                </a:cubicBezTo>
                <a:cubicBezTo>
                  <a:pt x="29" y="159"/>
                  <a:pt x="28" y="155"/>
                  <a:pt x="28" y="151"/>
                </a:cubicBezTo>
                <a:cubicBezTo>
                  <a:pt x="28" y="146"/>
                  <a:pt x="30" y="141"/>
                  <a:pt x="31" y="137"/>
                </a:cubicBezTo>
                <a:cubicBezTo>
                  <a:pt x="33" y="133"/>
                  <a:pt x="34" y="129"/>
                  <a:pt x="37" y="125"/>
                </a:cubicBezTo>
                <a:cubicBezTo>
                  <a:pt x="40" y="120"/>
                  <a:pt x="42" y="114"/>
                  <a:pt x="45" y="109"/>
                </a:cubicBezTo>
                <a:cubicBezTo>
                  <a:pt x="47" y="106"/>
                  <a:pt x="49" y="102"/>
                  <a:pt x="50" y="99"/>
                </a:cubicBezTo>
                <a:cubicBezTo>
                  <a:pt x="54" y="92"/>
                  <a:pt x="58" y="85"/>
                  <a:pt x="62" y="78"/>
                </a:cubicBezTo>
                <a:cubicBezTo>
                  <a:pt x="63" y="76"/>
                  <a:pt x="65" y="74"/>
                  <a:pt x="66" y="72"/>
                </a:cubicBezTo>
                <a:cubicBezTo>
                  <a:pt x="70" y="67"/>
                  <a:pt x="73" y="61"/>
                  <a:pt x="77" y="55"/>
                </a:cubicBezTo>
                <a:cubicBezTo>
                  <a:pt x="80" y="50"/>
                  <a:pt x="83" y="45"/>
                  <a:pt x="87" y="40"/>
                </a:cubicBezTo>
                <a:cubicBezTo>
                  <a:pt x="91" y="33"/>
                  <a:pt x="96" y="27"/>
                  <a:pt x="102" y="21"/>
                </a:cubicBezTo>
                <a:cubicBezTo>
                  <a:pt x="105" y="18"/>
                  <a:pt x="108" y="15"/>
                  <a:pt x="111" y="11"/>
                </a:cubicBezTo>
                <a:cubicBezTo>
                  <a:pt x="113" y="10"/>
                  <a:pt x="114" y="9"/>
                  <a:pt x="115" y="9"/>
                </a:cubicBezTo>
                <a:cubicBezTo>
                  <a:pt x="118" y="6"/>
                  <a:pt x="121" y="4"/>
                  <a:pt x="125" y="2"/>
                </a:cubicBezTo>
                <a:cubicBezTo>
                  <a:pt x="128" y="1"/>
                  <a:pt x="131" y="0"/>
                  <a:pt x="135" y="0"/>
                </a:cubicBezTo>
                <a:cubicBezTo>
                  <a:pt x="139" y="0"/>
                  <a:pt x="142" y="1"/>
                  <a:pt x="145" y="1"/>
                </a:cubicBezTo>
                <a:cubicBezTo>
                  <a:pt x="151" y="2"/>
                  <a:pt x="157" y="4"/>
                  <a:pt x="162" y="7"/>
                </a:cubicBezTo>
                <a:cubicBezTo>
                  <a:pt x="163" y="8"/>
                  <a:pt x="165" y="8"/>
                  <a:pt x="167" y="9"/>
                </a:cubicBezTo>
                <a:cubicBezTo>
                  <a:pt x="171" y="12"/>
                  <a:pt x="175" y="15"/>
                  <a:pt x="179" y="19"/>
                </a:cubicBezTo>
                <a:cubicBezTo>
                  <a:pt x="180" y="20"/>
                  <a:pt x="182" y="22"/>
                  <a:pt x="183" y="24"/>
                </a:cubicBezTo>
                <a:cubicBezTo>
                  <a:pt x="184" y="26"/>
                  <a:pt x="184" y="28"/>
                  <a:pt x="185" y="30"/>
                </a:cubicBezTo>
                <a:cubicBezTo>
                  <a:pt x="185" y="32"/>
                  <a:pt x="185" y="34"/>
                  <a:pt x="185" y="35"/>
                </a:cubicBezTo>
                <a:close/>
                <a:moveTo>
                  <a:pt x="110" y="89"/>
                </a:moveTo>
                <a:cubicBezTo>
                  <a:pt x="110" y="89"/>
                  <a:pt x="110" y="89"/>
                  <a:pt x="110" y="89"/>
                </a:cubicBezTo>
                <a:cubicBezTo>
                  <a:pt x="111" y="87"/>
                  <a:pt x="112" y="86"/>
                  <a:pt x="113" y="85"/>
                </a:cubicBezTo>
                <a:cubicBezTo>
                  <a:pt x="113" y="85"/>
                  <a:pt x="113" y="84"/>
                  <a:pt x="113" y="84"/>
                </a:cubicBezTo>
                <a:cubicBezTo>
                  <a:pt x="113" y="84"/>
                  <a:pt x="113" y="84"/>
                  <a:pt x="113" y="84"/>
                </a:cubicBezTo>
                <a:cubicBezTo>
                  <a:pt x="113" y="84"/>
                  <a:pt x="113" y="84"/>
                  <a:pt x="112" y="84"/>
                </a:cubicBezTo>
                <a:cubicBezTo>
                  <a:pt x="112" y="86"/>
                  <a:pt x="111" y="87"/>
                  <a:pt x="110" y="88"/>
                </a:cubicBezTo>
                <a:cubicBezTo>
                  <a:pt x="110" y="89"/>
                  <a:pt x="110" y="89"/>
                  <a:pt x="110" y="89"/>
                </a:cubicBezTo>
                <a:cubicBezTo>
                  <a:pt x="110" y="89"/>
                  <a:pt x="110" y="89"/>
                  <a:pt x="110" y="90"/>
                </a:cubicBezTo>
                <a:cubicBezTo>
                  <a:pt x="110" y="90"/>
                  <a:pt x="110" y="90"/>
                  <a:pt x="110" y="90"/>
                </a:cubicBezTo>
                <a:cubicBezTo>
                  <a:pt x="110" y="89"/>
                  <a:pt x="110" y="89"/>
                  <a:pt x="110" y="89"/>
                </a:cubicBezTo>
                <a:close/>
                <a:moveTo>
                  <a:pt x="128" y="104"/>
                </a:moveTo>
                <a:cubicBezTo>
                  <a:pt x="128" y="104"/>
                  <a:pt x="129" y="105"/>
                  <a:pt x="129" y="106"/>
                </a:cubicBezTo>
                <a:cubicBezTo>
                  <a:pt x="128" y="106"/>
                  <a:pt x="129" y="107"/>
                  <a:pt x="129" y="107"/>
                </a:cubicBezTo>
                <a:cubicBezTo>
                  <a:pt x="129" y="108"/>
                  <a:pt x="129" y="109"/>
                  <a:pt x="129" y="109"/>
                </a:cubicBezTo>
                <a:cubicBezTo>
                  <a:pt x="131" y="115"/>
                  <a:pt x="133" y="120"/>
                  <a:pt x="136" y="125"/>
                </a:cubicBezTo>
                <a:cubicBezTo>
                  <a:pt x="136" y="125"/>
                  <a:pt x="136" y="125"/>
                  <a:pt x="136" y="125"/>
                </a:cubicBezTo>
                <a:cubicBezTo>
                  <a:pt x="137" y="125"/>
                  <a:pt x="137" y="125"/>
                  <a:pt x="137" y="126"/>
                </a:cubicBezTo>
                <a:cubicBezTo>
                  <a:pt x="138" y="127"/>
                  <a:pt x="138" y="128"/>
                  <a:pt x="138" y="128"/>
                </a:cubicBezTo>
                <a:cubicBezTo>
                  <a:pt x="138" y="129"/>
                  <a:pt x="138" y="129"/>
                  <a:pt x="138" y="129"/>
                </a:cubicBezTo>
                <a:cubicBezTo>
                  <a:pt x="139" y="128"/>
                  <a:pt x="139" y="127"/>
                  <a:pt x="140" y="126"/>
                </a:cubicBezTo>
                <a:cubicBezTo>
                  <a:pt x="140" y="126"/>
                  <a:pt x="140" y="125"/>
                  <a:pt x="140" y="125"/>
                </a:cubicBezTo>
                <a:cubicBezTo>
                  <a:pt x="140" y="122"/>
                  <a:pt x="140" y="120"/>
                  <a:pt x="140" y="117"/>
                </a:cubicBezTo>
                <a:cubicBezTo>
                  <a:pt x="140" y="117"/>
                  <a:pt x="140" y="116"/>
                  <a:pt x="140" y="115"/>
                </a:cubicBezTo>
                <a:cubicBezTo>
                  <a:pt x="140" y="115"/>
                  <a:pt x="140" y="114"/>
                  <a:pt x="139" y="114"/>
                </a:cubicBezTo>
                <a:cubicBezTo>
                  <a:pt x="138" y="114"/>
                  <a:pt x="138" y="113"/>
                  <a:pt x="138" y="113"/>
                </a:cubicBezTo>
                <a:cubicBezTo>
                  <a:pt x="139" y="112"/>
                  <a:pt x="139" y="112"/>
                  <a:pt x="138" y="111"/>
                </a:cubicBezTo>
                <a:cubicBezTo>
                  <a:pt x="138" y="111"/>
                  <a:pt x="138" y="110"/>
                  <a:pt x="138" y="110"/>
                </a:cubicBezTo>
                <a:cubicBezTo>
                  <a:pt x="138" y="109"/>
                  <a:pt x="137" y="109"/>
                  <a:pt x="137" y="109"/>
                </a:cubicBezTo>
                <a:cubicBezTo>
                  <a:pt x="136" y="109"/>
                  <a:pt x="135" y="108"/>
                  <a:pt x="135" y="108"/>
                </a:cubicBezTo>
                <a:cubicBezTo>
                  <a:pt x="133" y="107"/>
                  <a:pt x="132" y="106"/>
                  <a:pt x="131" y="105"/>
                </a:cubicBezTo>
                <a:cubicBezTo>
                  <a:pt x="130" y="104"/>
                  <a:pt x="129" y="104"/>
                  <a:pt x="128" y="104"/>
                </a:cubicBezTo>
                <a:cubicBezTo>
                  <a:pt x="127" y="104"/>
                  <a:pt x="127" y="103"/>
                  <a:pt x="127" y="103"/>
                </a:cubicBezTo>
                <a:cubicBezTo>
                  <a:pt x="123" y="102"/>
                  <a:pt x="120" y="100"/>
                  <a:pt x="116" y="99"/>
                </a:cubicBezTo>
                <a:cubicBezTo>
                  <a:pt x="115" y="98"/>
                  <a:pt x="115" y="98"/>
                  <a:pt x="115" y="96"/>
                </a:cubicBezTo>
                <a:cubicBezTo>
                  <a:pt x="115" y="96"/>
                  <a:pt x="115" y="96"/>
                  <a:pt x="115" y="96"/>
                </a:cubicBezTo>
                <a:cubicBezTo>
                  <a:pt x="114" y="96"/>
                  <a:pt x="113" y="95"/>
                  <a:pt x="113" y="95"/>
                </a:cubicBezTo>
                <a:cubicBezTo>
                  <a:pt x="112" y="96"/>
                  <a:pt x="112" y="97"/>
                  <a:pt x="111" y="97"/>
                </a:cubicBezTo>
                <a:cubicBezTo>
                  <a:pt x="111" y="98"/>
                  <a:pt x="111" y="99"/>
                  <a:pt x="112" y="99"/>
                </a:cubicBezTo>
                <a:cubicBezTo>
                  <a:pt x="112" y="99"/>
                  <a:pt x="112" y="100"/>
                  <a:pt x="112" y="100"/>
                </a:cubicBezTo>
                <a:cubicBezTo>
                  <a:pt x="112" y="101"/>
                  <a:pt x="111" y="101"/>
                  <a:pt x="111" y="101"/>
                </a:cubicBezTo>
                <a:cubicBezTo>
                  <a:pt x="110" y="101"/>
                  <a:pt x="110" y="101"/>
                  <a:pt x="110" y="100"/>
                </a:cubicBezTo>
                <a:cubicBezTo>
                  <a:pt x="109" y="103"/>
                  <a:pt x="107" y="105"/>
                  <a:pt x="106" y="107"/>
                </a:cubicBezTo>
                <a:cubicBezTo>
                  <a:pt x="106" y="107"/>
                  <a:pt x="107" y="107"/>
                  <a:pt x="107" y="107"/>
                </a:cubicBezTo>
                <a:cubicBezTo>
                  <a:pt x="108" y="108"/>
                  <a:pt x="109" y="109"/>
                  <a:pt x="108" y="110"/>
                </a:cubicBezTo>
                <a:cubicBezTo>
                  <a:pt x="108" y="110"/>
                  <a:pt x="108" y="110"/>
                  <a:pt x="108" y="111"/>
                </a:cubicBezTo>
                <a:cubicBezTo>
                  <a:pt x="107" y="111"/>
                  <a:pt x="107" y="112"/>
                  <a:pt x="106" y="111"/>
                </a:cubicBezTo>
                <a:cubicBezTo>
                  <a:pt x="106" y="111"/>
                  <a:pt x="105" y="111"/>
                  <a:pt x="105" y="110"/>
                </a:cubicBezTo>
                <a:cubicBezTo>
                  <a:pt x="102" y="115"/>
                  <a:pt x="100" y="120"/>
                  <a:pt x="97" y="124"/>
                </a:cubicBezTo>
                <a:cubicBezTo>
                  <a:pt x="98" y="124"/>
                  <a:pt x="98" y="125"/>
                  <a:pt x="98" y="125"/>
                </a:cubicBezTo>
                <a:cubicBezTo>
                  <a:pt x="97" y="126"/>
                  <a:pt x="97" y="126"/>
                  <a:pt x="96" y="126"/>
                </a:cubicBezTo>
                <a:cubicBezTo>
                  <a:pt x="97" y="126"/>
                  <a:pt x="97" y="126"/>
                  <a:pt x="97" y="126"/>
                </a:cubicBezTo>
                <a:cubicBezTo>
                  <a:pt x="98" y="127"/>
                  <a:pt x="98" y="127"/>
                  <a:pt x="98" y="127"/>
                </a:cubicBezTo>
                <a:cubicBezTo>
                  <a:pt x="97" y="128"/>
                  <a:pt x="97" y="128"/>
                  <a:pt x="97" y="128"/>
                </a:cubicBezTo>
                <a:cubicBezTo>
                  <a:pt x="97" y="128"/>
                  <a:pt x="96" y="128"/>
                  <a:pt x="96" y="128"/>
                </a:cubicBezTo>
                <a:cubicBezTo>
                  <a:pt x="96" y="128"/>
                  <a:pt x="96" y="128"/>
                  <a:pt x="95" y="128"/>
                </a:cubicBezTo>
                <a:cubicBezTo>
                  <a:pt x="94" y="129"/>
                  <a:pt x="93" y="131"/>
                  <a:pt x="92" y="133"/>
                </a:cubicBezTo>
                <a:cubicBezTo>
                  <a:pt x="92" y="133"/>
                  <a:pt x="92" y="133"/>
                  <a:pt x="93" y="133"/>
                </a:cubicBezTo>
                <a:cubicBezTo>
                  <a:pt x="93" y="134"/>
                  <a:pt x="93" y="134"/>
                  <a:pt x="93" y="134"/>
                </a:cubicBezTo>
                <a:cubicBezTo>
                  <a:pt x="93" y="135"/>
                  <a:pt x="92" y="135"/>
                  <a:pt x="92" y="135"/>
                </a:cubicBezTo>
                <a:cubicBezTo>
                  <a:pt x="92" y="135"/>
                  <a:pt x="91" y="135"/>
                  <a:pt x="91" y="135"/>
                </a:cubicBezTo>
                <a:cubicBezTo>
                  <a:pt x="91" y="135"/>
                  <a:pt x="92" y="135"/>
                  <a:pt x="92" y="135"/>
                </a:cubicBezTo>
                <a:cubicBezTo>
                  <a:pt x="92" y="136"/>
                  <a:pt x="92" y="136"/>
                  <a:pt x="92" y="136"/>
                </a:cubicBezTo>
                <a:cubicBezTo>
                  <a:pt x="92" y="137"/>
                  <a:pt x="92" y="137"/>
                  <a:pt x="91" y="137"/>
                </a:cubicBezTo>
                <a:cubicBezTo>
                  <a:pt x="91" y="137"/>
                  <a:pt x="91" y="136"/>
                  <a:pt x="90" y="136"/>
                </a:cubicBezTo>
                <a:cubicBezTo>
                  <a:pt x="89" y="138"/>
                  <a:pt x="88" y="140"/>
                  <a:pt x="87" y="142"/>
                </a:cubicBezTo>
                <a:cubicBezTo>
                  <a:pt x="88" y="143"/>
                  <a:pt x="96" y="148"/>
                  <a:pt x="97" y="148"/>
                </a:cubicBezTo>
                <a:cubicBezTo>
                  <a:pt x="97" y="147"/>
                  <a:pt x="96" y="147"/>
                  <a:pt x="96" y="146"/>
                </a:cubicBezTo>
                <a:cubicBezTo>
                  <a:pt x="96" y="146"/>
                  <a:pt x="95" y="146"/>
                  <a:pt x="95" y="146"/>
                </a:cubicBezTo>
                <a:cubicBezTo>
                  <a:pt x="95" y="146"/>
                  <a:pt x="95" y="145"/>
                  <a:pt x="95" y="145"/>
                </a:cubicBezTo>
                <a:cubicBezTo>
                  <a:pt x="94" y="144"/>
                  <a:pt x="95" y="143"/>
                  <a:pt x="96" y="143"/>
                </a:cubicBezTo>
                <a:cubicBezTo>
                  <a:pt x="97" y="143"/>
                  <a:pt x="97" y="143"/>
                  <a:pt x="98" y="144"/>
                </a:cubicBezTo>
                <a:cubicBezTo>
                  <a:pt x="98" y="144"/>
                  <a:pt x="98" y="144"/>
                  <a:pt x="98" y="144"/>
                </a:cubicBezTo>
                <a:cubicBezTo>
                  <a:pt x="98" y="146"/>
                  <a:pt x="99" y="148"/>
                  <a:pt x="100" y="149"/>
                </a:cubicBezTo>
                <a:cubicBezTo>
                  <a:pt x="100" y="150"/>
                  <a:pt x="100" y="150"/>
                  <a:pt x="101" y="150"/>
                </a:cubicBezTo>
                <a:cubicBezTo>
                  <a:pt x="103" y="151"/>
                  <a:pt x="105" y="152"/>
                  <a:pt x="108" y="154"/>
                </a:cubicBezTo>
                <a:cubicBezTo>
                  <a:pt x="108" y="154"/>
                  <a:pt x="108" y="154"/>
                  <a:pt x="108" y="154"/>
                </a:cubicBezTo>
                <a:cubicBezTo>
                  <a:pt x="108" y="154"/>
                  <a:pt x="108" y="153"/>
                  <a:pt x="108" y="153"/>
                </a:cubicBezTo>
                <a:cubicBezTo>
                  <a:pt x="108" y="152"/>
                  <a:pt x="107" y="151"/>
                  <a:pt x="107" y="150"/>
                </a:cubicBezTo>
                <a:cubicBezTo>
                  <a:pt x="106" y="147"/>
                  <a:pt x="105" y="145"/>
                  <a:pt x="104" y="142"/>
                </a:cubicBezTo>
                <a:cubicBezTo>
                  <a:pt x="104" y="140"/>
                  <a:pt x="103" y="139"/>
                  <a:pt x="102" y="138"/>
                </a:cubicBezTo>
                <a:cubicBezTo>
                  <a:pt x="102" y="138"/>
                  <a:pt x="102" y="138"/>
                  <a:pt x="102" y="138"/>
                </a:cubicBezTo>
                <a:cubicBezTo>
                  <a:pt x="102" y="137"/>
                  <a:pt x="101" y="137"/>
                  <a:pt x="101" y="137"/>
                </a:cubicBezTo>
                <a:cubicBezTo>
                  <a:pt x="101" y="136"/>
                  <a:pt x="102" y="135"/>
                  <a:pt x="103" y="135"/>
                </a:cubicBezTo>
                <a:cubicBezTo>
                  <a:pt x="104" y="135"/>
                  <a:pt x="105" y="136"/>
                  <a:pt x="105" y="137"/>
                </a:cubicBezTo>
                <a:cubicBezTo>
                  <a:pt x="105" y="137"/>
                  <a:pt x="105" y="138"/>
                  <a:pt x="105" y="138"/>
                </a:cubicBezTo>
                <a:cubicBezTo>
                  <a:pt x="105" y="140"/>
                  <a:pt x="106" y="141"/>
                  <a:pt x="106" y="143"/>
                </a:cubicBezTo>
                <a:cubicBezTo>
                  <a:pt x="108" y="148"/>
                  <a:pt x="109" y="153"/>
                  <a:pt x="111" y="158"/>
                </a:cubicBezTo>
                <a:cubicBezTo>
                  <a:pt x="111" y="158"/>
                  <a:pt x="111" y="158"/>
                  <a:pt x="111" y="158"/>
                </a:cubicBezTo>
                <a:cubicBezTo>
                  <a:pt x="112" y="157"/>
                  <a:pt x="113" y="156"/>
                  <a:pt x="113" y="155"/>
                </a:cubicBezTo>
                <a:cubicBezTo>
                  <a:pt x="113" y="155"/>
                  <a:pt x="113" y="155"/>
                  <a:pt x="113" y="155"/>
                </a:cubicBezTo>
                <a:cubicBezTo>
                  <a:pt x="113" y="154"/>
                  <a:pt x="113" y="154"/>
                  <a:pt x="113" y="153"/>
                </a:cubicBezTo>
                <a:cubicBezTo>
                  <a:pt x="113" y="151"/>
                  <a:pt x="112" y="148"/>
                  <a:pt x="112" y="146"/>
                </a:cubicBezTo>
                <a:cubicBezTo>
                  <a:pt x="111" y="143"/>
                  <a:pt x="110" y="139"/>
                  <a:pt x="109" y="136"/>
                </a:cubicBezTo>
                <a:cubicBezTo>
                  <a:pt x="109" y="134"/>
                  <a:pt x="108" y="132"/>
                  <a:pt x="107" y="131"/>
                </a:cubicBezTo>
                <a:cubicBezTo>
                  <a:pt x="106" y="130"/>
                  <a:pt x="106" y="129"/>
                  <a:pt x="107" y="128"/>
                </a:cubicBezTo>
                <a:cubicBezTo>
                  <a:pt x="108" y="128"/>
                  <a:pt x="110" y="128"/>
                  <a:pt x="110" y="130"/>
                </a:cubicBezTo>
                <a:cubicBezTo>
                  <a:pt x="110" y="130"/>
                  <a:pt x="110" y="131"/>
                  <a:pt x="110" y="132"/>
                </a:cubicBezTo>
                <a:cubicBezTo>
                  <a:pt x="110" y="132"/>
                  <a:pt x="110" y="133"/>
                  <a:pt x="110" y="133"/>
                </a:cubicBezTo>
                <a:cubicBezTo>
                  <a:pt x="111" y="134"/>
                  <a:pt x="111" y="136"/>
                  <a:pt x="111" y="137"/>
                </a:cubicBezTo>
                <a:cubicBezTo>
                  <a:pt x="112" y="138"/>
                  <a:pt x="112" y="139"/>
                  <a:pt x="112" y="141"/>
                </a:cubicBezTo>
                <a:cubicBezTo>
                  <a:pt x="113" y="144"/>
                  <a:pt x="114" y="148"/>
                  <a:pt x="115" y="152"/>
                </a:cubicBezTo>
                <a:cubicBezTo>
                  <a:pt x="115" y="152"/>
                  <a:pt x="115" y="153"/>
                  <a:pt x="115" y="153"/>
                </a:cubicBezTo>
                <a:cubicBezTo>
                  <a:pt x="115" y="153"/>
                  <a:pt x="115" y="153"/>
                  <a:pt x="115" y="153"/>
                </a:cubicBezTo>
                <a:cubicBezTo>
                  <a:pt x="116" y="151"/>
                  <a:pt x="117" y="149"/>
                  <a:pt x="118" y="148"/>
                </a:cubicBezTo>
                <a:cubicBezTo>
                  <a:pt x="118" y="147"/>
                  <a:pt x="118" y="147"/>
                  <a:pt x="118" y="147"/>
                </a:cubicBezTo>
                <a:cubicBezTo>
                  <a:pt x="118" y="145"/>
                  <a:pt x="118" y="144"/>
                  <a:pt x="117" y="142"/>
                </a:cubicBezTo>
                <a:cubicBezTo>
                  <a:pt x="116" y="138"/>
                  <a:pt x="115" y="134"/>
                  <a:pt x="114" y="130"/>
                </a:cubicBezTo>
                <a:cubicBezTo>
                  <a:pt x="114" y="128"/>
                  <a:pt x="114" y="125"/>
                  <a:pt x="112" y="123"/>
                </a:cubicBezTo>
                <a:cubicBezTo>
                  <a:pt x="112" y="123"/>
                  <a:pt x="112" y="123"/>
                  <a:pt x="112" y="122"/>
                </a:cubicBezTo>
                <a:cubicBezTo>
                  <a:pt x="112" y="122"/>
                  <a:pt x="111" y="122"/>
                  <a:pt x="111" y="122"/>
                </a:cubicBezTo>
                <a:cubicBezTo>
                  <a:pt x="111" y="121"/>
                  <a:pt x="112" y="120"/>
                  <a:pt x="113" y="120"/>
                </a:cubicBezTo>
                <a:cubicBezTo>
                  <a:pt x="114" y="120"/>
                  <a:pt x="114" y="120"/>
                  <a:pt x="114" y="120"/>
                </a:cubicBezTo>
                <a:cubicBezTo>
                  <a:pt x="115" y="119"/>
                  <a:pt x="115" y="119"/>
                  <a:pt x="116" y="119"/>
                </a:cubicBezTo>
                <a:cubicBezTo>
                  <a:pt x="116" y="119"/>
                  <a:pt x="117" y="120"/>
                  <a:pt x="117" y="120"/>
                </a:cubicBezTo>
                <a:cubicBezTo>
                  <a:pt x="117" y="122"/>
                  <a:pt x="118" y="123"/>
                  <a:pt x="118" y="124"/>
                </a:cubicBezTo>
                <a:cubicBezTo>
                  <a:pt x="120" y="128"/>
                  <a:pt x="121" y="131"/>
                  <a:pt x="122" y="135"/>
                </a:cubicBezTo>
                <a:cubicBezTo>
                  <a:pt x="123" y="136"/>
                  <a:pt x="123" y="138"/>
                  <a:pt x="123" y="139"/>
                </a:cubicBezTo>
                <a:cubicBezTo>
                  <a:pt x="123" y="139"/>
                  <a:pt x="124" y="139"/>
                  <a:pt x="124" y="139"/>
                </a:cubicBezTo>
                <a:cubicBezTo>
                  <a:pt x="125" y="137"/>
                  <a:pt x="126" y="134"/>
                  <a:pt x="126" y="131"/>
                </a:cubicBezTo>
                <a:cubicBezTo>
                  <a:pt x="126" y="131"/>
                  <a:pt x="127" y="130"/>
                  <a:pt x="127" y="130"/>
                </a:cubicBezTo>
                <a:cubicBezTo>
                  <a:pt x="127" y="129"/>
                  <a:pt x="127" y="129"/>
                  <a:pt x="126" y="128"/>
                </a:cubicBezTo>
                <a:cubicBezTo>
                  <a:pt x="125" y="124"/>
                  <a:pt x="124" y="121"/>
                  <a:pt x="122" y="117"/>
                </a:cubicBezTo>
                <a:cubicBezTo>
                  <a:pt x="122" y="115"/>
                  <a:pt x="121" y="114"/>
                  <a:pt x="119" y="112"/>
                </a:cubicBezTo>
                <a:cubicBezTo>
                  <a:pt x="119" y="112"/>
                  <a:pt x="119" y="112"/>
                  <a:pt x="119" y="111"/>
                </a:cubicBezTo>
                <a:cubicBezTo>
                  <a:pt x="119" y="110"/>
                  <a:pt x="120" y="110"/>
                  <a:pt x="120" y="110"/>
                </a:cubicBezTo>
                <a:cubicBezTo>
                  <a:pt x="121" y="110"/>
                  <a:pt x="122" y="110"/>
                  <a:pt x="122" y="111"/>
                </a:cubicBezTo>
                <a:cubicBezTo>
                  <a:pt x="122" y="111"/>
                  <a:pt x="122" y="111"/>
                  <a:pt x="122" y="112"/>
                </a:cubicBezTo>
                <a:cubicBezTo>
                  <a:pt x="123" y="114"/>
                  <a:pt x="124" y="116"/>
                  <a:pt x="124" y="118"/>
                </a:cubicBezTo>
                <a:cubicBezTo>
                  <a:pt x="126" y="122"/>
                  <a:pt x="127" y="125"/>
                  <a:pt x="128" y="129"/>
                </a:cubicBezTo>
                <a:cubicBezTo>
                  <a:pt x="129" y="130"/>
                  <a:pt x="129" y="130"/>
                  <a:pt x="129" y="130"/>
                </a:cubicBezTo>
                <a:cubicBezTo>
                  <a:pt x="130" y="131"/>
                  <a:pt x="130" y="131"/>
                  <a:pt x="130" y="132"/>
                </a:cubicBezTo>
                <a:cubicBezTo>
                  <a:pt x="130" y="132"/>
                  <a:pt x="130" y="133"/>
                  <a:pt x="130" y="133"/>
                </a:cubicBezTo>
                <a:cubicBezTo>
                  <a:pt x="130" y="134"/>
                  <a:pt x="130" y="135"/>
                  <a:pt x="131" y="135"/>
                </a:cubicBezTo>
                <a:cubicBezTo>
                  <a:pt x="131" y="136"/>
                  <a:pt x="131" y="136"/>
                  <a:pt x="131" y="136"/>
                </a:cubicBezTo>
                <a:cubicBezTo>
                  <a:pt x="131" y="136"/>
                  <a:pt x="131" y="137"/>
                  <a:pt x="132" y="137"/>
                </a:cubicBezTo>
                <a:cubicBezTo>
                  <a:pt x="132" y="137"/>
                  <a:pt x="132" y="138"/>
                  <a:pt x="132" y="138"/>
                </a:cubicBezTo>
                <a:cubicBezTo>
                  <a:pt x="132" y="139"/>
                  <a:pt x="132" y="139"/>
                  <a:pt x="132" y="140"/>
                </a:cubicBezTo>
                <a:cubicBezTo>
                  <a:pt x="132" y="140"/>
                  <a:pt x="132" y="140"/>
                  <a:pt x="132" y="140"/>
                </a:cubicBezTo>
                <a:cubicBezTo>
                  <a:pt x="133" y="139"/>
                  <a:pt x="134" y="137"/>
                  <a:pt x="135" y="136"/>
                </a:cubicBezTo>
                <a:cubicBezTo>
                  <a:pt x="135" y="136"/>
                  <a:pt x="135" y="135"/>
                  <a:pt x="135" y="135"/>
                </a:cubicBezTo>
                <a:cubicBezTo>
                  <a:pt x="135" y="133"/>
                  <a:pt x="135" y="130"/>
                  <a:pt x="135" y="128"/>
                </a:cubicBezTo>
                <a:cubicBezTo>
                  <a:pt x="135" y="128"/>
                  <a:pt x="135" y="127"/>
                  <a:pt x="135" y="127"/>
                </a:cubicBezTo>
                <a:cubicBezTo>
                  <a:pt x="134" y="125"/>
                  <a:pt x="133" y="124"/>
                  <a:pt x="133" y="122"/>
                </a:cubicBezTo>
                <a:cubicBezTo>
                  <a:pt x="131" y="119"/>
                  <a:pt x="130" y="115"/>
                  <a:pt x="128" y="112"/>
                </a:cubicBezTo>
                <a:cubicBezTo>
                  <a:pt x="128" y="110"/>
                  <a:pt x="127" y="109"/>
                  <a:pt x="126" y="107"/>
                </a:cubicBezTo>
                <a:cubicBezTo>
                  <a:pt x="126" y="107"/>
                  <a:pt x="126" y="107"/>
                  <a:pt x="126" y="107"/>
                </a:cubicBezTo>
                <a:cubicBezTo>
                  <a:pt x="125" y="106"/>
                  <a:pt x="125" y="105"/>
                  <a:pt x="125" y="105"/>
                </a:cubicBezTo>
                <a:cubicBezTo>
                  <a:pt x="126" y="104"/>
                  <a:pt x="127" y="104"/>
                  <a:pt x="127" y="104"/>
                </a:cubicBezTo>
                <a:cubicBezTo>
                  <a:pt x="128" y="104"/>
                  <a:pt x="128" y="104"/>
                  <a:pt x="128" y="104"/>
                </a:cubicBezTo>
                <a:close/>
                <a:moveTo>
                  <a:pt x="73" y="101"/>
                </a:moveTo>
                <a:cubicBezTo>
                  <a:pt x="73" y="101"/>
                  <a:pt x="73" y="101"/>
                  <a:pt x="73" y="101"/>
                </a:cubicBezTo>
                <a:cubicBezTo>
                  <a:pt x="73" y="100"/>
                  <a:pt x="73" y="100"/>
                  <a:pt x="74" y="100"/>
                </a:cubicBezTo>
                <a:cubicBezTo>
                  <a:pt x="74" y="100"/>
                  <a:pt x="75" y="100"/>
                  <a:pt x="75" y="100"/>
                </a:cubicBezTo>
                <a:cubicBezTo>
                  <a:pt x="77" y="101"/>
                  <a:pt x="79" y="102"/>
                  <a:pt x="80" y="103"/>
                </a:cubicBezTo>
                <a:cubicBezTo>
                  <a:pt x="83" y="104"/>
                  <a:pt x="85" y="106"/>
                  <a:pt x="88" y="107"/>
                </a:cubicBezTo>
                <a:cubicBezTo>
                  <a:pt x="90" y="108"/>
                  <a:pt x="91" y="110"/>
                  <a:pt x="93" y="111"/>
                </a:cubicBezTo>
                <a:cubicBezTo>
                  <a:pt x="93" y="111"/>
                  <a:pt x="93" y="111"/>
                  <a:pt x="94" y="111"/>
                </a:cubicBezTo>
                <a:cubicBezTo>
                  <a:pt x="95" y="110"/>
                  <a:pt x="96" y="108"/>
                  <a:pt x="97" y="106"/>
                </a:cubicBezTo>
                <a:cubicBezTo>
                  <a:pt x="96" y="105"/>
                  <a:pt x="95" y="104"/>
                  <a:pt x="94" y="104"/>
                </a:cubicBezTo>
                <a:cubicBezTo>
                  <a:pt x="94" y="103"/>
                  <a:pt x="94" y="102"/>
                  <a:pt x="96" y="102"/>
                </a:cubicBezTo>
                <a:cubicBezTo>
                  <a:pt x="97" y="102"/>
                  <a:pt x="98" y="102"/>
                  <a:pt x="98" y="102"/>
                </a:cubicBezTo>
                <a:cubicBezTo>
                  <a:pt x="99" y="102"/>
                  <a:pt x="99" y="102"/>
                  <a:pt x="99" y="102"/>
                </a:cubicBezTo>
                <a:cubicBezTo>
                  <a:pt x="99" y="102"/>
                  <a:pt x="102" y="97"/>
                  <a:pt x="102" y="97"/>
                </a:cubicBezTo>
                <a:cubicBezTo>
                  <a:pt x="101" y="97"/>
                  <a:pt x="101" y="97"/>
                  <a:pt x="100" y="97"/>
                </a:cubicBezTo>
                <a:cubicBezTo>
                  <a:pt x="99" y="96"/>
                  <a:pt x="99" y="94"/>
                  <a:pt x="101" y="94"/>
                </a:cubicBezTo>
                <a:cubicBezTo>
                  <a:pt x="101" y="94"/>
                  <a:pt x="101" y="94"/>
                  <a:pt x="101" y="94"/>
                </a:cubicBezTo>
                <a:cubicBezTo>
                  <a:pt x="101" y="93"/>
                  <a:pt x="102" y="93"/>
                  <a:pt x="103" y="93"/>
                </a:cubicBezTo>
                <a:cubicBezTo>
                  <a:pt x="103" y="93"/>
                  <a:pt x="103" y="93"/>
                  <a:pt x="104" y="93"/>
                </a:cubicBezTo>
                <a:cubicBezTo>
                  <a:pt x="104" y="93"/>
                  <a:pt x="104" y="93"/>
                  <a:pt x="104" y="93"/>
                </a:cubicBezTo>
                <a:cubicBezTo>
                  <a:pt x="106" y="90"/>
                  <a:pt x="108" y="86"/>
                  <a:pt x="110" y="82"/>
                </a:cubicBezTo>
                <a:cubicBezTo>
                  <a:pt x="110" y="82"/>
                  <a:pt x="110" y="82"/>
                  <a:pt x="110" y="82"/>
                </a:cubicBezTo>
                <a:cubicBezTo>
                  <a:pt x="110" y="81"/>
                  <a:pt x="110" y="81"/>
                  <a:pt x="110" y="81"/>
                </a:cubicBezTo>
                <a:cubicBezTo>
                  <a:pt x="110" y="80"/>
                  <a:pt x="110" y="80"/>
                  <a:pt x="110" y="80"/>
                </a:cubicBezTo>
                <a:cubicBezTo>
                  <a:pt x="110" y="80"/>
                  <a:pt x="110" y="80"/>
                  <a:pt x="110" y="80"/>
                </a:cubicBezTo>
                <a:cubicBezTo>
                  <a:pt x="110" y="80"/>
                  <a:pt x="110" y="80"/>
                  <a:pt x="110" y="81"/>
                </a:cubicBezTo>
                <a:cubicBezTo>
                  <a:pt x="110" y="81"/>
                  <a:pt x="109" y="81"/>
                  <a:pt x="109" y="81"/>
                </a:cubicBezTo>
                <a:cubicBezTo>
                  <a:pt x="108" y="81"/>
                  <a:pt x="108" y="80"/>
                  <a:pt x="108" y="79"/>
                </a:cubicBezTo>
                <a:cubicBezTo>
                  <a:pt x="107" y="79"/>
                  <a:pt x="108" y="78"/>
                  <a:pt x="108" y="78"/>
                </a:cubicBezTo>
                <a:cubicBezTo>
                  <a:pt x="108" y="77"/>
                  <a:pt x="109" y="77"/>
                  <a:pt x="109" y="77"/>
                </a:cubicBezTo>
                <a:cubicBezTo>
                  <a:pt x="110" y="78"/>
                  <a:pt x="110" y="78"/>
                  <a:pt x="111" y="78"/>
                </a:cubicBezTo>
                <a:cubicBezTo>
                  <a:pt x="111" y="78"/>
                  <a:pt x="111" y="78"/>
                  <a:pt x="111" y="79"/>
                </a:cubicBezTo>
                <a:cubicBezTo>
                  <a:pt x="112" y="77"/>
                  <a:pt x="113" y="76"/>
                  <a:pt x="113" y="74"/>
                </a:cubicBezTo>
                <a:cubicBezTo>
                  <a:pt x="113" y="74"/>
                  <a:pt x="113" y="74"/>
                  <a:pt x="113" y="74"/>
                </a:cubicBezTo>
                <a:cubicBezTo>
                  <a:pt x="113" y="73"/>
                  <a:pt x="113" y="72"/>
                  <a:pt x="113" y="72"/>
                </a:cubicBezTo>
                <a:cubicBezTo>
                  <a:pt x="113" y="72"/>
                  <a:pt x="114" y="71"/>
                  <a:pt x="114" y="71"/>
                </a:cubicBezTo>
                <a:cubicBezTo>
                  <a:pt x="114" y="71"/>
                  <a:pt x="115" y="71"/>
                  <a:pt x="115" y="72"/>
                </a:cubicBezTo>
                <a:cubicBezTo>
                  <a:pt x="116" y="70"/>
                  <a:pt x="117" y="68"/>
                  <a:pt x="118" y="66"/>
                </a:cubicBezTo>
                <a:cubicBezTo>
                  <a:pt x="117" y="65"/>
                  <a:pt x="116" y="65"/>
                  <a:pt x="115" y="64"/>
                </a:cubicBezTo>
                <a:cubicBezTo>
                  <a:pt x="113" y="63"/>
                  <a:pt x="111" y="62"/>
                  <a:pt x="109" y="61"/>
                </a:cubicBezTo>
                <a:cubicBezTo>
                  <a:pt x="107" y="60"/>
                  <a:pt x="105" y="59"/>
                  <a:pt x="103" y="58"/>
                </a:cubicBezTo>
                <a:cubicBezTo>
                  <a:pt x="103" y="58"/>
                  <a:pt x="102" y="57"/>
                  <a:pt x="102" y="56"/>
                </a:cubicBezTo>
                <a:cubicBezTo>
                  <a:pt x="102" y="56"/>
                  <a:pt x="102" y="56"/>
                  <a:pt x="102" y="56"/>
                </a:cubicBezTo>
                <a:cubicBezTo>
                  <a:pt x="102" y="56"/>
                  <a:pt x="101" y="56"/>
                  <a:pt x="101" y="56"/>
                </a:cubicBezTo>
                <a:cubicBezTo>
                  <a:pt x="101" y="56"/>
                  <a:pt x="101" y="55"/>
                  <a:pt x="101" y="55"/>
                </a:cubicBezTo>
                <a:cubicBezTo>
                  <a:pt x="101" y="55"/>
                  <a:pt x="102" y="54"/>
                  <a:pt x="102" y="54"/>
                </a:cubicBezTo>
                <a:cubicBezTo>
                  <a:pt x="102" y="54"/>
                  <a:pt x="102" y="55"/>
                  <a:pt x="103" y="55"/>
                </a:cubicBezTo>
                <a:cubicBezTo>
                  <a:pt x="104" y="55"/>
                  <a:pt x="105" y="56"/>
                  <a:pt x="106" y="56"/>
                </a:cubicBezTo>
                <a:cubicBezTo>
                  <a:pt x="107" y="56"/>
                  <a:pt x="107" y="56"/>
                  <a:pt x="108" y="57"/>
                </a:cubicBezTo>
                <a:cubicBezTo>
                  <a:pt x="108" y="57"/>
                  <a:pt x="108" y="57"/>
                  <a:pt x="108" y="57"/>
                </a:cubicBezTo>
                <a:cubicBezTo>
                  <a:pt x="107" y="56"/>
                  <a:pt x="106" y="55"/>
                  <a:pt x="105" y="55"/>
                </a:cubicBezTo>
                <a:cubicBezTo>
                  <a:pt x="105" y="54"/>
                  <a:pt x="104" y="53"/>
                  <a:pt x="103" y="53"/>
                </a:cubicBezTo>
                <a:cubicBezTo>
                  <a:pt x="103" y="53"/>
                  <a:pt x="103" y="52"/>
                  <a:pt x="103" y="52"/>
                </a:cubicBezTo>
                <a:cubicBezTo>
                  <a:pt x="103" y="51"/>
                  <a:pt x="104" y="51"/>
                  <a:pt x="104" y="51"/>
                </a:cubicBezTo>
                <a:cubicBezTo>
                  <a:pt x="105" y="52"/>
                  <a:pt x="105" y="52"/>
                  <a:pt x="105" y="52"/>
                </a:cubicBezTo>
                <a:cubicBezTo>
                  <a:pt x="107" y="53"/>
                  <a:pt x="109" y="54"/>
                  <a:pt x="112" y="56"/>
                </a:cubicBezTo>
                <a:cubicBezTo>
                  <a:pt x="115" y="57"/>
                  <a:pt x="118" y="59"/>
                  <a:pt x="120" y="61"/>
                </a:cubicBezTo>
                <a:cubicBezTo>
                  <a:pt x="120" y="61"/>
                  <a:pt x="120" y="61"/>
                  <a:pt x="121" y="61"/>
                </a:cubicBezTo>
                <a:cubicBezTo>
                  <a:pt x="122" y="59"/>
                  <a:pt x="123" y="57"/>
                  <a:pt x="124" y="55"/>
                </a:cubicBezTo>
                <a:cubicBezTo>
                  <a:pt x="124" y="55"/>
                  <a:pt x="124" y="55"/>
                  <a:pt x="124" y="54"/>
                </a:cubicBezTo>
                <a:cubicBezTo>
                  <a:pt x="123" y="54"/>
                  <a:pt x="122" y="53"/>
                  <a:pt x="122" y="53"/>
                </a:cubicBezTo>
                <a:cubicBezTo>
                  <a:pt x="121" y="53"/>
                  <a:pt x="121" y="52"/>
                  <a:pt x="121" y="52"/>
                </a:cubicBezTo>
                <a:cubicBezTo>
                  <a:pt x="121" y="51"/>
                  <a:pt x="121" y="51"/>
                  <a:pt x="122" y="50"/>
                </a:cubicBezTo>
                <a:cubicBezTo>
                  <a:pt x="123" y="50"/>
                  <a:pt x="123" y="50"/>
                  <a:pt x="124" y="50"/>
                </a:cubicBezTo>
                <a:cubicBezTo>
                  <a:pt x="124" y="51"/>
                  <a:pt x="124" y="51"/>
                  <a:pt x="124" y="51"/>
                </a:cubicBezTo>
                <a:cubicBezTo>
                  <a:pt x="124" y="52"/>
                  <a:pt x="124" y="52"/>
                  <a:pt x="124" y="52"/>
                </a:cubicBezTo>
                <a:cubicBezTo>
                  <a:pt x="125" y="52"/>
                  <a:pt x="125" y="52"/>
                  <a:pt x="126" y="52"/>
                </a:cubicBezTo>
                <a:cubicBezTo>
                  <a:pt x="127" y="51"/>
                  <a:pt x="127" y="50"/>
                  <a:pt x="128" y="49"/>
                </a:cubicBezTo>
                <a:cubicBezTo>
                  <a:pt x="127" y="49"/>
                  <a:pt x="126" y="48"/>
                  <a:pt x="126" y="47"/>
                </a:cubicBezTo>
                <a:cubicBezTo>
                  <a:pt x="126" y="46"/>
                  <a:pt x="127" y="45"/>
                  <a:pt x="128" y="45"/>
                </a:cubicBezTo>
                <a:cubicBezTo>
                  <a:pt x="128" y="46"/>
                  <a:pt x="129" y="46"/>
                  <a:pt x="130" y="46"/>
                </a:cubicBezTo>
                <a:cubicBezTo>
                  <a:pt x="130" y="46"/>
                  <a:pt x="130" y="46"/>
                  <a:pt x="130" y="46"/>
                </a:cubicBezTo>
                <a:cubicBezTo>
                  <a:pt x="131" y="43"/>
                  <a:pt x="133" y="41"/>
                  <a:pt x="135" y="38"/>
                </a:cubicBezTo>
                <a:cubicBezTo>
                  <a:pt x="136" y="37"/>
                  <a:pt x="137" y="36"/>
                  <a:pt x="137" y="34"/>
                </a:cubicBezTo>
                <a:cubicBezTo>
                  <a:pt x="137" y="34"/>
                  <a:pt x="137" y="33"/>
                  <a:pt x="137" y="33"/>
                </a:cubicBezTo>
                <a:cubicBezTo>
                  <a:pt x="137" y="32"/>
                  <a:pt x="137" y="32"/>
                  <a:pt x="138" y="31"/>
                </a:cubicBezTo>
                <a:cubicBezTo>
                  <a:pt x="138" y="31"/>
                  <a:pt x="138" y="31"/>
                  <a:pt x="139" y="30"/>
                </a:cubicBezTo>
                <a:cubicBezTo>
                  <a:pt x="139" y="30"/>
                  <a:pt x="139" y="29"/>
                  <a:pt x="139" y="28"/>
                </a:cubicBezTo>
                <a:cubicBezTo>
                  <a:pt x="140" y="28"/>
                  <a:pt x="140" y="28"/>
                  <a:pt x="140" y="28"/>
                </a:cubicBezTo>
                <a:cubicBezTo>
                  <a:pt x="140" y="26"/>
                  <a:pt x="141" y="25"/>
                  <a:pt x="142" y="23"/>
                </a:cubicBezTo>
                <a:cubicBezTo>
                  <a:pt x="143" y="22"/>
                  <a:pt x="143" y="21"/>
                  <a:pt x="144" y="21"/>
                </a:cubicBezTo>
                <a:cubicBezTo>
                  <a:pt x="144" y="20"/>
                  <a:pt x="144" y="20"/>
                  <a:pt x="145" y="20"/>
                </a:cubicBezTo>
                <a:cubicBezTo>
                  <a:pt x="145" y="20"/>
                  <a:pt x="145" y="20"/>
                  <a:pt x="145" y="20"/>
                </a:cubicBezTo>
                <a:cubicBezTo>
                  <a:pt x="144" y="20"/>
                  <a:pt x="144" y="20"/>
                  <a:pt x="144" y="20"/>
                </a:cubicBezTo>
                <a:cubicBezTo>
                  <a:pt x="144" y="20"/>
                  <a:pt x="144" y="20"/>
                  <a:pt x="144" y="20"/>
                </a:cubicBezTo>
                <a:cubicBezTo>
                  <a:pt x="144" y="19"/>
                  <a:pt x="144" y="19"/>
                  <a:pt x="143" y="19"/>
                </a:cubicBezTo>
                <a:cubicBezTo>
                  <a:pt x="143" y="19"/>
                  <a:pt x="143" y="19"/>
                  <a:pt x="143" y="19"/>
                </a:cubicBezTo>
                <a:cubicBezTo>
                  <a:pt x="140" y="19"/>
                  <a:pt x="137" y="19"/>
                  <a:pt x="135" y="19"/>
                </a:cubicBezTo>
                <a:cubicBezTo>
                  <a:pt x="134" y="19"/>
                  <a:pt x="133" y="19"/>
                  <a:pt x="133" y="19"/>
                </a:cubicBezTo>
                <a:cubicBezTo>
                  <a:pt x="131" y="20"/>
                  <a:pt x="129" y="20"/>
                  <a:pt x="127" y="21"/>
                </a:cubicBezTo>
                <a:cubicBezTo>
                  <a:pt x="121" y="24"/>
                  <a:pt x="116" y="28"/>
                  <a:pt x="111" y="33"/>
                </a:cubicBezTo>
                <a:cubicBezTo>
                  <a:pt x="109" y="36"/>
                  <a:pt x="107" y="39"/>
                  <a:pt x="105" y="41"/>
                </a:cubicBezTo>
                <a:cubicBezTo>
                  <a:pt x="101" y="46"/>
                  <a:pt x="98" y="51"/>
                  <a:pt x="94" y="56"/>
                </a:cubicBezTo>
                <a:cubicBezTo>
                  <a:pt x="92" y="59"/>
                  <a:pt x="91" y="62"/>
                  <a:pt x="89" y="65"/>
                </a:cubicBezTo>
                <a:cubicBezTo>
                  <a:pt x="88" y="67"/>
                  <a:pt x="86" y="69"/>
                  <a:pt x="85" y="71"/>
                </a:cubicBezTo>
                <a:cubicBezTo>
                  <a:pt x="82" y="75"/>
                  <a:pt x="79" y="79"/>
                  <a:pt x="77" y="83"/>
                </a:cubicBezTo>
                <a:cubicBezTo>
                  <a:pt x="75" y="87"/>
                  <a:pt x="73" y="90"/>
                  <a:pt x="71" y="93"/>
                </a:cubicBezTo>
                <a:cubicBezTo>
                  <a:pt x="68" y="99"/>
                  <a:pt x="65" y="105"/>
                  <a:pt x="62" y="111"/>
                </a:cubicBezTo>
                <a:cubicBezTo>
                  <a:pt x="60" y="115"/>
                  <a:pt x="58" y="120"/>
                  <a:pt x="56" y="124"/>
                </a:cubicBezTo>
                <a:cubicBezTo>
                  <a:pt x="54" y="129"/>
                  <a:pt x="52" y="134"/>
                  <a:pt x="50" y="139"/>
                </a:cubicBezTo>
                <a:cubicBezTo>
                  <a:pt x="50" y="139"/>
                  <a:pt x="50" y="139"/>
                  <a:pt x="50" y="139"/>
                </a:cubicBezTo>
                <a:cubicBezTo>
                  <a:pt x="49" y="140"/>
                  <a:pt x="48" y="140"/>
                  <a:pt x="47" y="140"/>
                </a:cubicBezTo>
                <a:cubicBezTo>
                  <a:pt x="46" y="139"/>
                  <a:pt x="46" y="138"/>
                  <a:pt x="47" y="137"/>
                </a:cubicBezTo>
                <a:cubicBezTo>
                  <a:pt x="48" y="135"/>
                  <a:pt x="49" y="133"/>
                  <a:pt x="51" y="131"/>
                </a:cubicBezTo>
                <a:cubicBezTo>
                  <a:pt x="53" y="127"/>
                  <a:pt x="55" y="124"/>
                  <a:pt x="56" y="121"/>
                </a:cubicBezTo>
                <a:cubicBezTo>
                  <a:pt x="57" y="119"/>
                  <a:pt x="58" y="117"/>
                  <a:pt x="59" y="115"/>
                </a:cubicBezTo>
                <a:cubicBezTo>
                  <a:pt x="61" y="110"/>
                  <a:pt x="63" y="104"/>
                  <a:pt x="66" y="99"/>
                </a:cubicBezTo>
                <a:cubicBezTo>
                  <a:pt x="68" y="95"/>
                  <a:pt x="70" y="91"/>
                  <a:pt x="73" y="87"/>
                </a:cubicBezTo>
                <a:cubicBezTo>
                  <a:pt x="74" y="84"/>
                  <a:pt x="76" y="81"/>
                  <a:pt x="78" y="78"/>
                </a:cubicBezTo>
                <a:cubicBezTo>
                  <a:pt x="80" y="75"/>
                  <a:pt x="83" y="71"/>
                  <a:pt x="85" y="68"/>
                </a:cubicBezTo>
                <a:cubicBezTo>
                  <a:pt x="87" y="64"/>
                  <a:pt x="90" y="60"/>
                  <a:pt x="93" y="56"/>
                </a:cubicBezTo>
                <a:cubicBezTo>
                  <a:pt x="95" y="53"/>
                  <a:pt x="97" y="49"/>
                  <a:pt x="100" y="46"/>
                </a:cubicBezTo>
                <a:cubicBezTo>
                  <a:pt x="103" y="42"/>
                  <a:pt x="106" y="38"/>
                  <a:pt x="109" y="34"/>
                </a:cubicBezTo>
                <a:cubicBezTo>
                  <a:pt x="111" y="31"/>
                  <a:pt x="114" y="29"/>
                  <a:pt x="116" y="26"/>
                </a:cubicBezTo>
                <a:cubicBezTo>
                  <a:pt x="120" y="23"/>
                  <a:pt x="125" y="20"/>
                  <a:pt x="130" y="18"/>
                </a:cubicBezTo>
                <a:cubicBezTo>
                  <a:pt x="131" y="18"/>
                  <a:pt x="133" y="17"/>
                  <a:pt x="135" y="17"/>
                </a:cubicBezTo>
                <a:cubicBezTo>
                  <a:pt x="137" y="17"/>
                  <a:pt x="139" y="17"/>
                  <a:pt x="141" y="17"/>
                </a:cubicBezTo>
                <a:cubicBezTo>
                  <a:pt x="142" y="17"/>
                  <a:pt x="143" y="17"/>
                  <a:pt x="144" y="17"/>
                </a:cubicBezTo>
                <a:cubicBezTo>
                  <a:pt x="145" y="16"/>
                  <a:pt x="146" y="17"/>
                  <a:pt x="146" y="19"/>
                </a:cubicBezTo>
                <a:cubicBezTo>
                  <a:pt x="146" y="19"/>
                  <a:pt x="146" y="19"/>
                  <a:pt x="146" y="19"/>
                </a:cubicBezTo>
                <a:cubicBezTo>
                  <a:pt x="146" y="19"/>
                  <a:pt x="146" y="19"/>
                  <a:pt x="146" y="19"/>
                </a:cubicBezTo>
                <a:cubicBezTo>
                  <a:pt x="146" y="20"/>
                  <a:pt x="147" y="20"/>
                  <a:pt x="147" y="20"/>
                </a:cubicBezTo>
                <a:cubicBezTo>
                  <a:pt x="148" y="20"/>
                  <a:pt x="148" y="20"/>
                  <a:pt x="149" y="21"/>
                </a:cubicBezTo>
                <a:cubicBezTo>
                  <a:pt x="150" y="20"/>
                  <a:pt x="150" y="20"/>
                  <a:pt x="151" y="21"/>
                </a:cubicBezTo>
                <a:cubicBezTo>
                  <a:pt x="151" y="22"/>
                  <a:pt x="152" y="23"/>
                  <a:pt x="151" y="23"/>
                </a:cubicBezTo>
                <a:cubicBezTo>
                  <a:pt x="151" y="24"/>
                  <a:pt x="151" y="24"/>
                  <a:pt x="150" y="23"/>
                </a:cubicBezTo>
                <a:cubicBezTo>
                  <a:pt x="150" y="25"/>
                  <a:pt x="150" y="27"/>
                  <a:pt x="150" y="29"/>
                </a:cubicBezTo>
                <a:cubicBezTo>
                  <a:pt x="150" y="29"/>
                  <a:pt x="150" y="29"/>
                  <a:pt x="150" y="30"/>
                </a:cubicBezTo>
                <a:cubicBezTo>
                  <a:pt x="150" y="31"/>
                  <a:pt x="150" y="32"/>
                  <a:pt x="151" y="33"/>
                </a:cubicBezTo>
                <a:cubicBezTo>
                  <a:pt x="151" y="33"/>
                  <a:pt x="151" y="33"/>
                  <a:pt x="150" y="34"/>
                </a:cubicBezTo>
                <a:cubicBezTo>
                  <a:pt x="150" y="34"/>
                  <a:pt x="150" y="34"/>
                  <a:pt x="149" y="34"/>
                </a:cubicBezTo>
                <a:cubicBezTo>
                  <a:pt x="149" y="34"/>
                  <a:pt x="148" y="34"/>
                  <a:pt x="148" y="34"/>
                </a:cubicBezTo>
                <a:cubicBezTo>
                  <a:pt x="148" y="35"/>
                  <a:pt x="147" y="35"/>
                  <a:pt x="147" y="36"/>
                </a:cubicBezTo>
                <a:cubicBezTo>
                  <a:pt x="147" y="37"/>
                  <a:pt x="147" y="37"/>
                  <a:pt x="148" y="38"/>
                </a:cubicBezTo>
                <a:cubicBezTo>
                  <a:pt x="148" y="38"/>
                  <a:pt x="148" y="38"/>
                  <a:pt x="148" y="39"/>
                </a:cubicBezTo>
                <a:cubicBezTo>
                  <a:pt x="148" y="39"/>
                  <a:pt x="148" y="39"/>
                  <a:pt x="147" y="39"/>
                </a:cubicBezTo>
                <a:cubicBezTo>
                  <a:pt x="146" y="39"/>
                  <a:pt x="145" y="39"/>
                  <a:pt x="144" y="39"/>
                </a:cubicBezTo>
                <a:cubicBezTo>
                  <a:pt x="144" y="40"/>
                  <a:pt x="143" y="41"/>
                  <a:pt x="142" y="42"/>
                </a:cubicBezTo>
                <a:cubicBezTo>
                  <a:pt x="142" y="42"/>
                  <a:pt x="142" y="42"/>
                  <a:pt x="142" y="42"/>
                </a:cubicBezTo>
                <a:cubicBezTo>
                  <a:pt x="144" y="42"/>
                  <a:pt x="145" y="43"/>
                  <a:pt x="146" y="44"/>
                </a:cubicBezTo>
                <a:cubicBezTo>
                  <a:pt x="147" y="45"/>
                  <a:pt x="149" y="45"/>
                  <a:pt x="150" y="46"/>
                </a:cubicBezTo>
                <a:cubicBezTo>
                  <a:pt x="152" y="48"/>
                  <a:pt x="155" y="50"/>
                  <a:pt x="157" y="51"/>
                </a:cubicBezTo>
                <a:cubicBezTo>
                  <a:pt x="158" y="52"/>
                  <a:pt x="159" y="52"/>
                  <a:pt x="160" y="53"/>
                </a:cubicBezTo>
                <a:cubicBezTo>
                  <a:pt x="160" y="52"/>
                  <a:pt x="160" y="52"/>
                  <a:pt x="160" y="52"/>
                </a:cubicBezTo>
                <a:cubicBezTo>
                  <a:pt x="160" y="51"/>
                  <a:pt x="161" y="50"/>
                  <a:pt x="161" y="50"/>
                </a:cubicBezTo>
                <a:cubicBezTo>
                  <a:pt x="162" y="50"/>
                  <a:pt x="163" y="50"/>
                  <a:pt x="163" y="51"/>
                </a:cubicBezTo>
                <a:cubicBezTo>
                  <a:pt x="163" y="52"/>
                  <a:pt x="163" y="53"/>
                  <a:pt x="164" y="53"/>
                </a:cubicBezTo>
                <a:cubicBezTo>
                  <a:pt x="164" y="54"/>
                  <a:pt x="164" y="55"/>
                  <a:pt x="165" y="56"/>
                </a:cubicBezTo>
                <a:cubicBezTo>
                  <a:pt x="165" y="56"/>
                  <a:pt x="165" y="56"/>
                  <a:pt x="165" y="56"/>
                </a:cubicBezTo>
                <a:cubicBezTo>
                  <a:pt x="166" y="56"/>
                  <a:pt x="166" y="56"/>
                  <a:pt x="166" y="57"/>
                </a:cubicBezTo>
                <a:cubicBezTo>
                  <a:pt x="166" y="57"/>
                  <a:pt x="166" y="57"/>
                  <a:pt x="166" y="57"/>
                </a:cubicBezTo>
                <a:cubicBezTo>
                  <a:pt x="166" y="58"/>
                  <a:pt x="167" y="58"/>
                  <a:pt x="167" y="59"/>
                </a:cubicBezTo>
                <a:cubicBezTo>
                  <a:pt x="167" y="58"/>
                  <a:pt x="168" y="58"/>
                  <a:pt x="168" y="57"/>
                </a:cubicBezTo>
                <a:cubicBezTo>
                  <a:pt x="168" y="56"/>
                  <a:pt x="169" y="55"/>
                  <a:pt x="168" y="54"/>
                </a:cubicBezTo>
                <a:cubicBezTo>
                  <a:pt x="168" y="54"/>
                  <a:pt x="168" y="54"/>
                  <a:pt x="168" y="53"/>
                </a:cubicBezTo>
                <a:cubicBezTo>
                  <a:pt x="168" y="52"/>
                  <a:pt x="168" y="51"/>
                  <a:pt x="167" y="50"/>
                </a:cubicBezTo>
                <a:cubicBezTo>
                  <a:pt x="166" y="49"/>
                  <a:pt x="166" y="48"/>
                  <a:pt x="166" y="47"/>
                </a:cubicBezTo>
                <a:cubicBezTo>
                  <a:pt x="166" y="47"/>
                  <a:pt x="166" y="47"/>
                  <a:pt x="166" y="47"/>
                </a:cubicBezTo>
                <a:cubicBezTo>
                  <a:pt x="166" y="46"/>
                  <a:pt x="167" y="45"/>
                  <a:pt x="167" y="46"/>
                </a:cubicBezTo>
                <a:cubicBezTo>
                  <a:pt x="168" y="46"/>
                  <a:pt x="169" y="47"/>
                  <a:pt x="168" y="47"/>
                </a:cubicBezTo>
                <a:cubicBezTo>
                  <a:pt x="168" y="48"/>
                  <a:pt x="168" y="49"/>
                  <a:pt x="168" y="49"/>
                </a:cubicBezTo>
                <a:cubicBezTo>
                  <a:pt x="168" y="50"/>
                  <a:pt x="169" y="50"/>
                  <a:pt x="169" y="50"/>
                </a:cubicBezTo>
                <a:cubicBezTo>
                  <a:pt x="169" y="50"/>
                  <a:pt x="169" y="51"/>
                  <a:pt x="170" y="51"/>
                </a:cubicBezTo>
                <a:cubicBezTo>
                  <a:pt x="170" y="51"/>
                  <a:pt x="170" y="51"/>
                  <a:pt x="170" y="52"/>
                </a:cubicBezTo>
                <a:cubicBezTo>
                  <a:pt x="170" y="51"/>
                  <a:pt x="170" y="50"/>
                  <a:pt x="171" y="50"/>
                </a:cubicBezTo>
                <a:cubicBezTo>
                  <a:pt x="171" y="48"/>
                  <a:pt x="171" y="47"/>
                  <a:pt x="172" y="46"/>
                </a:cubicBezTo>
                <a:cubicBezTo>
                  <a:pt x="172" y="46"/>
                  <a:pt x="172" y="45"/>
                  <a:pt x="172" y="45"/>
                </a:cubicBezTo>
                <a:cubicBezTo>
                  <a:pt x="171" y="44"/>
                  <a:pt x="170" y="42"/>
                  <a:pt x="170" y="41"/>
                </a:cubicBezTo>
                <a:cubicBezTo>
                  <a:pt x="169" y="39"/>
                  <a:pt x="168" y="38"/>
                  <a:pt x="166" y="36"/>
                </a:cubicBezTo>
                <a:cubicBezTo>
                  <a:pt x="164" y="33"/>
                  <a:pt x="161" y="30"/>
                  <a:pt x="159" y="27"/>
                </a:cubicBezTo>
                <a:cubicBezTo>
                  <a:pt x="159" y="27"/>
                  <a:pt x="158" y="26"/>
                  <a:pt x="157" y="26"/>
                </a:cubicBezTo>
                <a:cubicBezTo>
                  <a:pt x="156" y="25"/>
                  <a:pt x="156" y="25"/>
                  <a:pt x="156" y="24"/>
                </a:cubicBezTo>
                <a:cubicBezTo>
                  <a:pt x="156" y="24"/>
                  <a:pt x="156" y="24"/>
                  <a:pt x="156" y="24"/>
                </a:cubicBezTo>
                <a:cubicBezTo>
                  <a:pt x="154" y="22"/>
                  <a:pt x="153" y="21"/>
                  <a:pt x="151" y="20"/>
                </a:cubicBezTo>
                <a:cubicBezTo>
                  <a:pt x="151" y="20"/>
                  <a:pt x="150" y="20"/>
                  <a:pt x="150" y="20"/>
                </a:cubicBezTo>
                <a:cubicBezTo>
                  <a:pt x="150" y="19"/>
                  <a:pt x="150" y="19"/>
                  <a:pt x="150" y="19"/>
                </a:cubicBezTo>
                <a:cubicBezTo>
                  <a:pt x="149" y="19"/>
                  <a:pt x="148" y="19"/>
                  <a:pt x="148" y="19"/>
                </a:cubicBezTo>
                <a:cubicBezTo>
                  <a:pt x="147" y="19"/>
                  <a:pt x="147" y="19"/>
                  <a:pt x="147" y="18"/>
                </a:cubicBezTo>
                <a:cubicBezTo>
                  <a:pt x="146" y="17"/>
                  <a:pt x="147" y="16"/>
                  <a:pt x="148" y="16"/>
                </a:cubicBezTo>
                <a:cubicBezTo>
                  <a:pt x="149" y="16"/>
                  <a:pt x="149" y="16"/>
                  <a:pt x="149" y="16"/>
                </a:cubicBezTo>
                <a:cubicBezTo>
                  <a:pt x="150" y="17"/>
                  <a:pt x="151" y="18"/>
                  <a:pt x="152" y="19"/>
                </a:cubicBezTo>
                <a:cubicBezTo>
                  <a:pt x="153" y="20"/>
                  <a:pt x="155" y="21"/>
                  <a:pt x="156" y="22"/>
                </a:cubicBezTo>
                <a:cubicBezTo>
                  <a:pt x="158" y="23"/>
                  <a:pt x="159" y="23"/>
                  <a:pt x="160" y="24"/>
                </a:cubicBezTo>
                <a:cubicBezTo>
                  <a:pt x="161" y="24"/>
                  <a:pt x="162" y="25"/>
                  <a:pt x="163" y="25"/>
                </a:cubicBezTo>
                <a:cubicBezTo>
                  <a:pt x="164" y="26"/>
                  <a:pt x="164" y="27"/>
                  <a:pt x="163" y="28"/>
                </a:cubicBezTo>
                <a:cubicBezTo>
                  <a:pt x="162" y="28"/>
                  <a:pt x="162" y="28"/>
                  <a:pt x="162" y="28"/>
                </a:cubicBezTo>
                <a:cubicBezTo>
                  <a:pt x="164" y="30"/>
                  <a:pt x="165" y="33"/>
                  <a:pt x="167" y="35"/>
                </a:cubicBezTo>
                <a:cubicBezTo>
                  <a:pt x="169" y="37"/>
                  <a:pt x="170" y="39"/>
                  <a:pt x="172" y="42"/>
                </a:cubicBezTo>
                <a:cubicBezTo>
                  <a:pt x="172" y="42"/>
                  <a:pt x="172" y="41"/>
                  <a:pt x="172" y="41"/>
                </a:cubicBezTo>
                <a:cubicBezTo>
                  <a:pt x="172" y="39"/>
                  <a:pt x="172" y="37"/>
                  <a:pt x="172" y="35"/>
                </a:cubicBezTo>
                <a:cubicBezTo>
                  <a:pt x="172" y="34"/>
                  <a:pt x="171" y="32"/>
                  <a:pt x="170" y="31"/>
                </a:cubicBezTo>
                <a:cubicBezTo>
                  <a:pt x="168" y="28"/>
                  <a:pt x="166" y="25"/>
                  <a:pt x="164" y="22"/>
                </a:cubicBezTo>
                <a:cubicBezTo>
                  <a:pt x="163" y="21"/>
                  <a:pt x="162" y="20"/>
                  <a:pt x="161" y="19"/>
                </a:cubicBezTo>
                <a:cubicBezTo>
                  <a:pt x="161" y="19"/>
                  <a:pt x="161" y="18"/>
                  <a:pt x="161" y="18"/>
                </a:cubicBezTo>
                <a:cubicBezTo>
                  <a:pt x="161" y="17"/>
                  <a:pt x="161" y="17"/>
                  <a:pt x="162" y="16"/>
                </a:cubicBezTo>
                <a:cubicBezTo>
                  <a:pt x="162" y="16"/>
                  <a:pt x="162" y="16"/>
                  <a:pt x="162" y="16"/>
                </a:cubicBezTo>
                <a:cubicBezTo>
                  <a:pt x="162" y="16"/>
                  <a:pt x="162" y="16"/>
                  <a:pt x="162" y="16"/>
                </a:cubicBezTo>
                <a:cubicBezTo>
                  <a:pt x="160" y="14"/>
                  <a:pt x="159" y="13"/>
                  <a:pt x="157" y="11"/>
                </a:cubicBezTo>
                <a:cubicBezTo>
                  <a:pt x="156" y="10"/>
                  <a:pt x="154" y="10"/>
                  <a:pt x="153" y="10"/>
                </a:cubicBezTo>
                <a:cubicBezTo>
                  <a:pt x="151" y="10"/>
                  <a:pt x="149" y="10"/>
                  <a:pt x="147" y="10"/>
                </a:cubicBezTo>
                <a:cubicBezTo>
                  <a:pt x="146" y="10"/>
                  <a:pt x="145" y="10"/>
                  <a:pt x="145" y="11"/>
                </a:cubicBezTo>
                <a:cubicBezTo>
                  <a:pt x="145" y="11"/>
                  <a:pt x="144" y="11"/>
                  <a:pt x="144" y="11"/>
                </a:cubicBezTo>
                <a:cubicBezTo>
                  <a:pt x="143" y="11"/>
                  <a:pt x="143" y="11"/>
                  <a:pt x="143" y="11"/>
                </a:cubicBezTo>
                <a:cubicBezTo>
                  <a:pt x="143" y="10"/>
                  <a:pt x="143" y="10"/>
                  <a:pt x="143" y="10"/>
                </a:cubicBezTo>
                <a:cubicBezTo>
                  <a:pt x="142" y="10"/>
                  <a:pt x="141" y="9"/>
                  <a:pt x="140" y="9"/>
                </a:cubicBezTo>
                <a:cubicBezTo>
                  <a:pt x="140" y="11"/>
                  <a:pt x="139" y="12"/>
                  <a:pt x="138" y="11"/>
                </a:cubicBezTo>
                <a:cubicBezTo>
                  <a:pt x="138" y="10"/>
                  <a:pt x="138" y="10"/>
                  <a:pt x="137" y="10"/>
                </a:cubicBezTo>
                <a:cubicBezTo>
                  <a:pt x="136" y="10"/>
                  <a:pt x="135" y="10"/>
                  <a:pt x="133" y="10"/>
                </a:cubicBezTo>
                <a:cubicBezTo>
                  <a:pt x="130" y="9"/>
                  <a:pt x="126" y="9"/>
                  <a:pt x="123" y="11"/>
                </a:cubicBezTo>
                <a:cubicBezTo>
                  <a:pt x="121" y="11"/>
                  <a:pt x="120" y="12"/>
                  <a:pt x="119" y="13"/>
                </a:cubicBezTo>
                <a:cubicBezTo>
                  <a:pt x="117" y="14"/>
                  <a:pt x="116" y="15"/>
                  <a:pt x="114" y="17"/>
                </a:cubicBezTo>
                <a:cubicBezTo>
                  <a:pt x="113" y="18"/>
                  <a:pt x="111" y="20"/>
                  <a:pt x="110" y="22"/>
                </a:cubicBezTo>
                <a:cubicBezTo>
                  <a:pt x="109" y="22"/>
                  <a:pt x="109" y="22"/>
                  <a:pt x="109" y="23"/>
                </a:cubicBezTo>
                <a:cubicBezTo>
                  <a:pt x="109" y="23"/>
                  <a:pt x="108" y="23"/>
                  <a:pt x="108" y="23"/>
                </a:cubicBezTo>
                <a:cubicBezTo>
                  <a:pt x="107" y="25"/>
                  <a:pt x="105" y="27"/>
                  <a:pt x="103" y="29"/>
                </a:cubicBezTo>
                <a:cubicBezTo>
                  <a:pt x="97" y="35"/>
                  <a:pt x="92" y="42"/>
                  <a:pt x="87" y="49"/>
                </a:cubicBezTo>
                <a:cubicBezTo>
                  <a:pt x="82" y="56"/>
                  <a:pt x="77" y="63"/>
                  <a:pt x="73" y="71"/>
                </a:cubicBezTo>
                <a:cubicBezTo>
                  <a:pt x="72" y="73"/>
                  <a:pt x="70" y="75"/>
                  <a:pt x="69" y="77"/>
                </a:cubicBezTo>
                <a:cubicBezTo>
                  <a:pt x="67" y="82"/>
                  <a:pt x="64" y="87"/>
                  <a:pt x="62" y="91"/>
                </a:cubicBezTo>
                <a:cubicBezTo>
                  <a:pt x="60" y="94"/>
                  <a:pt x="59" y="97"/>
                  <a:pt x="58" y="99"/>
                </a:cubicBezTo>
                <a:cubicBezTo>
                  <a:pt x="57" y="102"/>
                  <a:pt x="56" y="104"/>
                  <a:pt x="55" y="106"/>
                </a:cubicBezTo>
                <a:cubicBezTo>
                  <a:pt x="54" y="107"/>
                  <a:pt x="54" y="108"/>
                  <a:pt x="53" y="109"/>
                </a:cubicBezTo>
                <a:cubicBezTo>
                  <a:pt x="52" y="111"/>
                  <a:pt x="51" y="113"/>
                  <a:pt x="50" y="115"/>
                </a:cubicBezTo>
                <a:cubicBezTo>
                  <a:pt x="49" y="118"/>
                  <a:pt x="47" y="121"/>
                  <a:pt x="46" y="124"/>
                </a:cubicBezTo>
                <a:cubicBezTo>
                  <a:pt x="46" y="125"/>
                  <a:pt x="45" y="126"/>
                  <a:pt x="44" y="126"/>
                </a:cubicBezTo>
                <a:cubicBezTo>
                  <a:pt x="44" y="127"/>
                  <a:pt x="43" y="128"/>
                  <a:pt x="43" y="130"/>
                </a:cubicBezTo>
                <a:cubicBezTo>
                  <a:pt x="42" y="131"/>
                  <a:pt x="41" y="132"/>
                  <a:pt x="41" y="134"/>
                </a:cubicBezTo>
                <a:cubicBezTo>
                  <a:pt x="40" y="135"/>
                  <a:pt x="39" y="137"/>
                  <a:pt x="39" y="138"/>
                </a:cubicBezTo>
                <a:cubicBezTo>
                  <a:pt x="38" y="142"/>
                  <a:pt x="38" y="146"/>
                  <a:pt x="38" y="150"/>
                </a:cubicBezTo>
                <a:cubicBezTo>
                  <a:pt x="38" y="151"/>
                  <a:pt x="38" y="152"/>
                  <a:pt x="38" y="153"/>
                </a:cubicBezTo>
                <a:cubicBezTo>
                  <a:pt x="38" y="155"/>
                  <a:pt x="38" y="157"/>
                  <a:pt x="39" y="159"/>
                </a:cubicBezTo>
                <a:cubicBezTo>
                  <a:pt x="39" y="162"/>
                  <a:pt x="40" y="164"/>
                  <a:pt x="40" y="167"/>
                </a:cubicBezTo>
                <a:cubicBezTo>
                  <a:pt x="40" y="168"/>
                  <a:pt x="40" y="170"/>
                  <a:pt x="41" y="171"/>
                </a:cubicBezTo>
                <a:cubicBezTo>
                  <a:pt x="41" y="174"/>
                  <a:pt x="41" y="177"/>
                  <a:pt x="41" y="180"/>
                </a:cubicBezTo>
                <a:cubicBezTo>
                  <a:pt x="40" y="182"/>
                  <a:pt x="40" y="184"/>
                  <a:pt x="39" y="185"/>
                </a:cubicBezTo>
                <a:cubicBezTo>
                  <a:pt x="39" y="186"/>
                  <a:pt x="38" y="187"/>
                  <a:pt x="38" y="188"/>
                </a:cubicBezTo>
                <a:cubicBezTo>
                  <a:pt x="38" y="189"/>
                  <a:pt x="37" y="190"/>
                  <a:pt x="37" y="191"/>
                </a:cubicBezTo>
                <a:cubicBezTo>
                  <a:pt x="36" y="193"/>
                  <a:pt x="36" y="195"/>
                  <a:pt x="35" y="196"/>
                </a:cubicBezTo>
                <a:cubicBezTo>
                  <a:pt x="35" y="198"/>
                  <a:pt x="34" y="200"/>
                  <a:pt x="33" y="202"/>
                </a:cubicBezTo>
                <a:cubicBezTo>
                  <a:pt x="32" y="205"/>
                  <a:pt x="30" y="209"/>
                  <a:pt x="28" y="212"/>
                </a:cubicBezTo>
                <a:cubicBezTo>
                  <a:pt x="27" y="214"/>
                  <a:pt x="26" y="216"/>
                  <a:pt x="25" y="217"/>
                </a:cubicBezTo>
                <a:cubicBezTo>
                  <a:pt x="25" y="218"/>
                  <a:pt x="25" y="218"/>
                  <a:pt x="25" y="218"/>
                </a:cubicBezTo>
                <a:cubicBezTo>
                  <a:pt x="26" y="218"/>
                  <a:pt x="26" y="218"/>
                  <a:pt x="26" y="219"/>
                </a:cubicBezTo>
                <a:cubicBezTo>
                  <a:pt x="27" y="220"/>
                  <a:pt x="27" y="221"/>
                  <a:pt x="27" y="222"/>
                </a:cubicBezTo>
                <a:cubicBezTo>
                  <a:pt x="28" y="223"/>
                  <a:pt x="28" y="224"/>
                  <a:pt x="29" y="225"/>
                </a:cubicBezTo>
                <a:cubicBezTo>
                  <a:pt x="29" y="226"/>
                  <a:pt x="29" y="226"/>
                  <a:pt x="29" y="226"/>
                </a:cubicBezTo>
                <a:cubicBezTo>
                  <a:pt x="31" y="226"/>
                  <a:pt x="31" y="225"/>
                  <a:pt x="32" y="224"/>
                </a:cubicBezTo>
                <a:cubicBezTo>
                  <a:pt x="32" y="223"/>
                  <a:pt x="32" y="222"/>
                  <a:pt x="33" y="222"/>
                </a:cubicBezTo>
                <a:cubicBezTo>
                  <a:pt x="33" y="221"/>
                  <a:pt x="33" y="221"/>
                  <a:pt x="33" y="221"/>
                </a:cubicBezTo>
                <a:cubicBezTo>
                  <a:pt x="33" y="220"/>
                  <a:pt x="33" y="220"/>
                  <a:pt x="32" y="220"/>
                </a:cubicBezTo>
                <a:cubicBezTo>
                  <a:pt x="32" y="220"/>
                  <a:pt x="32" y="219"/>
                  <a:pt x="32" y="219"/>
                </a:cubicBezTo>
                <a:cubicBezTo>
                  <a:pt x="32" y="218"/>
                  <a:pt x="33" y="217"/>
                  <a:pt x="34" y="217"/>
                </a:cubicBezTo>
                <a:cubicBezTo>
                  <a:pt x="35" y="218"/>
                  <a:pt x="35" y="218"/>
                  <a:pt x="35" y="218"/>
                </a:cubicBezTo>
                <a:cubicBezTo>
                  <a:pt x="36" y="215"/>
                  <a:pt x="38" y="213"/>
                  <a:pt x="39" y="210"/>
                </a:cubicBezTo>
                <a:cubicBezTo>
                  <a:pt x="39" y="209"/>
                  <a:pt x="38" y="209"/>
                  <a:pt x="37" y="208"/>
                </a:cubicBezTo>
                <a:cubicBezTo>
                  <a:pt x="37" y="208"/>
                  <a:pt x="37" y="208"/>
                  <a:pt x="37" y="208"/>
                </a:cubicBezTo>
                <a:cubicBezTo>
                  <a:pt x="37" y="207"/>
                  <a:pt x="38" y="205"/>
                  <a:pt x="39" y="205"/>
                </a:cubicBezTo>
                <a:cubicBezTo>
                  <a:pt x="40" y="205"/>
                  <a:pt x="40" y="206"/>
                  <a:pt x="40" y="207"/>
                </a:cubicBezTo>
                <a:cubicBezTo>
                  <a:pt x="40" y="207"/>
                  <a:pt x="40" y="208"/>
                  <a:pt x="40" y="208"/>
                </a:cubicBezTo>
                <a:cubicBezTo>
                  <a:pt x="41" y="208"/>
                  <a:pt x="41" y="208"/>
                  <a:pt x="41" y="208"/>
                </a:cubicBezTo>
                <a:cubicBezTo>
                  <a:pt x="42" y="206"/>
                  <a:pt x="43" y="204"/>
                  <a:pt x="44" y="202"/>
                </a:cubicBezTo>
                <a:cubicBezTo>
                  <a:pt x="44" y="202"/>
                  <a:pt x="44" y="202"/>
                  <a:pt x="44" y="201"/>
                </a:cubicBezTo>
                <a:cubicBezTo>
                  <a:pt x="44" y="201"/>
                  <a:pt x="44" y="200"/>
                  <a:pt x="44" y="200"/>
                </a:cubicBezTo>
                <a:cubicBezTo>
                  <a:pt x="43" y="200"/>
                  <a:pt x="43" y="200"/>
                  <a:pt x="43" y="199"/>
                </a:cubicBezTo>
                <a:cubicBezTo>
                  <a:pt x="43" y="199"/>
                  <a:pt x="43" y="198"/>
                  <a:pt x="44" y="198"/>
                </a:cubicBezTo>
                <a:cubicBezTo>
                  <a:pt x="45" y="197"/>
                  <a:pt x="45" y="197"/>
                  <a:pt x="46" y="198"/>
                </a:cubicBezTo>
                <a:cubicBezTo>
                  <a:pt x="46" y="198"/>
                  <a:pt x="46" y="198"/>
                  <a:pt x="46" y="198"/>
                </a:cubicBezTo>
                <a:cubicBezTo>
                  <a:pt x="52" y="188"/>
                  <a:pt x="58" y="178"/>
                  <a:pt x="63" y="168"/>
                </a:cubicBezTo>
                <a:cubicBezTo>
                  <a:pt x="62" y="167"/>
                  <a:pt x="60" y="166"/>
                  <a:pt x="59" y="166"/>
                </a:cubicBezTo>
                <a:cubicBezTo>
                  <a:pt x="58" y="165"/>
                  <a:pt x="57" y="165"/>
                  <a:pt x="56" y="165"/>
                </a:cubicBezTo>
                <a:cubicBezTo>
                  <a:pt x="55" y="164"/>
                  <a:pt x="55" y="163"/>
                  <a:pt x="55" y="162"/>
                </a:cubicBezTo>
                <a:cubicBezTo>
                  <a:pt x="55" y="162"/>
                  <a:pt x="55" y="162"/>
                  <a:pt x="55" y="162"/>
                </a:cubicBezTo>
                <a:cubicBezTo>
                  <a:pt x="54" y="161"/>
                  <a:pt x="54" y="161"/>
                  <a:pt x="53" y="161"/>
                </a:cubicBezTo>
                <a:cubicBezTo>
                  <a:pt x="52" y="160"/>
                  <a:pt x="51" y="160"/>
                  <a:pt x="49" y="159"/>
                </a:cubicBezTo>
                <a:cubicBezTo>
                  <a:pt x="49" y="159"/>
                  <a:pt x="48" y="158"/>
                  <a:pt x="48" y="157"/>
                </a:cubicBezTo>
                <a:cubicBezTo>
                  <a:pt x="48" y="157"/>
                  <a:pt x="48" y="157"/>
                  <a:pt x="48" y="157"/>
                </a:cubicBezTo>
                <a:cubicBezTo>
                  <a:pt x="48" y="156"/>
                  <a:pt x="48" y="156"/>
                  <a:pt x="48" y="155"/>
                </a:cubicBezTo>
                <a:cubicBezTo>
                  <a:pt x="49" y="155"/>
                  <a:pt x="49" y="155"/>
                  <a:pt x="49" y="155"/>
                </a:cubicBezTo>
                <a:cubicBezTo>
                  <a:pt x="50" y="156"/>
                  <a:pt x="50" y="156"/>
                  <a:pt x="50" y="156"/>
                </a:cubicBezTo>
                <a:cubicBezTo>
                  <a:pt x="51" y="156"/>
                  <a:pt x="51" y="156"/>
                  <a:pt x="51" y="157"/>
                </a:cubicBezTo>
                <a:cubicBezTo>
                  <a:pt x="52" y="157"/>
                  <a:pt x="53" y="158"/>
                  <a:pt x="54" y="158"/>
                </a:cubicBezTo>
                <a:cubicBezTo>
                  <a:pt x="53" y="157"/>
                  <a:pt x="52" y="157"/>
                  <a:pt x="52" y="156"/>
                </a:cubicBezTo>
                <a:cubicBezTo>
                  <a:pt x="51" y="155"/>
                  <a:pt x="50" y="155"/>
                  <a:pt x="49" y="154"/>
                </a:cubicBezTo>
                <a:cubicBezTo>
                  <a:pt x="49" y="154"/>
                  <a:pt x="48" y="154"/>
                  <a:pt x="48" y="154"/>
                </a:cubicBezTo>
                <a:cubicBezTo>
                  <a:pt x="48" y="154"/>
                  <a:pt x="48" y="153"/>
                  <a:pt x="48" y="153"/>
                </a:cubicBezTo>
                <a:cubicBezTo>
                  <a:pt x="48" y="153"/>
                  <a:pt x="49" y="152"/>
                  <a:pt x="49" y="153"/>
                </a:cubicBezTo>
                <a:cubicBezTo>
                  <a:pt x="49" y="153"/>
                  <a:pt x="50" y="153"/>
                  <a:pt x="50" y="153"/>
                </a:cubicBezTo>
                <a:cubicBezTo>
                  <a:pt x="51" y="153"/>
                  <a:pt x="51" y="154"/>
                  <a:pt x="52" y="154"/>
                </a:cubicBezTo>
                <a:cubicBezTo>
                  <a:pt x="56" y="155"/>
                  <a:pt x="61" y="157"/>
                  <a:pt x="65" y="160"/>
                </a:cubicBezTo>
                <a:cubicBezTo>
                  <a:pt x="65" y="161"/>
                  <a:pt x="66" y="161"/>
                  <a:pt x="67" y="162"/>
                </a:cubicBezTo>
                <a:cubicBezTo>
                  <a:pt x="68" y="160"/>
                  <a:pt x="69" y="158"/>
                  <a:pt x="70" y="157"/>
                </a:cubicBezTo>
                <a:cubicBezTo>
                  <a:pt x="70" y="156"/>
                  <a:pt x="69" y="156"/>
                  <a:pt x="69" y="156"/>
                </a:cubicBezTo>
                <a:cubicBezTo>
                  <a:pt x="69" y="156"/>
                  <a:pt x="69" y="156"/>
                  <a:pt x="69" y="156"/>
                </a:cubicBezTo>
                <a:cubicBezTo>
                  <a:pt x="69" y="155"/>
                  <a:pt x="68" y="155"/>
                  <a:pt x="68" y="154"/>
                </a:cubicBezTo>
                <a:cubicBezTo>
                  <a:pt x="67" y="154"/>
                  <a:pt x="67" y="154"/>
                  <a:pt x="66" y="154"/>
                </a:cubicBezTo>
                <a:cubicBezTo>
                  <a:pt x="66" y="153"/>
                  <a:pt x="66" y="153"/>
                  <a:pt x="66" y="152"/>
                </a:cubicBezTo>
                <a:cubicBezTo>
                  <a:pt x="66" y="152"/>
                  <a:pt x="66" y="152"/>
                  <a:pt x="66" y="152"/>
                </a:cubicBezTo>
                <a:cubicBezTo>
                  <a:pt x="66" y="151"/>
                  <a:pt x="66" y="151"/>
                  <a:pt x="66" y="151"/>
                </a:cubicBezTo>
                <a:cubicBezTo>
                  <a:pt x="67" y="151"/>
                  <a:pt x="67" y="151"/>
                  <a:pt x="67" y="150"/>
                </a:cubicBezTo>
                <a:cubicBezTo>
                  <a:pt x="67" y="150"/>
                  <a:pt x="68" y="150"/>
                  <a:pt x="69" y="150"/>
                </a:cubicBezTo>
                <a:cubicBezTo>
                  <a:pt x="69" y="150"/>
                  <a:pt x="70" y="150"/>
                  <a:pt x="70" y="151"/>
                </a:cubicBezTo>
                <a:cubicBezTo>
                  <a:pt x="71" y="151"/>
                  <a:pt x="71" y="151"/>
                  <a:pt x="72" y="151"/>
                </a:cubicBezTo>
                <a:cubicBezTo>
                  <a:pt x="72" y="151"/>
                  <a:pt x="73" y="151"/>
                  <a:pt x="73" y="151"/>
                </a:cubicBezTo>
                <a:cubicBezTo>
                  <a:pt x="74" y="150"/>
                  <a:pt x="75" y="149"/>
                  <a:pt x="75" y="147"/>
                </a:cubicBezTo>
                <a:cubicBezTo>
                  <a:pt x="75" y="147"/>
                  <a:pt x="74" y="147"/>
                  <a:pt x="74" y="147"/>
                </a:cubicBezTo>
                <a:cubicBezTo>
                  <a:pt x="73" y="146"/>
                  <a:pt x="73" y="146"/>
                  <a:pt x="72" y="146"/>
                </a:cubicBezTo>
                <a:cubicBezTo>
                  <a:pt x="72" y="147"/>
                  <a:pt x="71" y="147"/>
                  <a:pt x="71" y="146"/>
                </a:cubicBezTo>
                <a:cubicBezTo>
                  <a:pt x="71" y="146"/>
                  <a:pt x="71" y="145"/>
                  <a:pt x="70" y="145"/>
                </a:cubicBezTo>
                <a:cubicBezTo>
                  <a:pt x="70" y="145"/>
                  <a:pt x="70" y="145"/>
                  <a:pt x="69" y="145"/>
                </a:cubicBezTo>
                <a:cubicBezTo>
                  <a:pt x="69" y="144"/>
                  <a:pt x="69" y="143"/>
                  <a:pt x="69" y="143"/>
                </a:cubicBezTo>
                <a:cubicBezTo>
                  <a:pt x="70" y="142"/>
                  <a:pt x="70" y="142"/>
                  <a:pt x="71" y="142"/>
                </a:cubicBezTo>
                <a:cubicBezTo>
                  <a:pt x="71" y="142"/>
                  <a:pt x="72" y="142"/>
                  <a:pt x="72" y="143"/>
                </a:cubicBezTo>
                <a:cubicBezTo>
                  <a:pt x="72" y="143"/>
                  <a:pt x="72" y="143"/>
                  <a:pt x="73" y="143"/>
                </a:cubicBezTo>
                <a:cubicBezTo>
                  <a:pt x="73" y="142"/>
                  <a:pt x="73" y="142"/>
                  <a:pt x="75" y="142"/>
                </a:cubicBezTo>
                <a:cubicBezTo>
                  <a:pt x="75" y="142"/>
                  <a:pt x="75" y="142"/>
                  <a:pt x="76" y="143"/>
                </a:cubicBezTo>
                <a:cubicBezTo>
                  <a:pt x="76" y="143"/>
                  <a:pt x="77" y="143"/>
                  <a:pt x="77" y="143"/>
                </a:cubicBezTo>
                <a:cubicBezTo>
                  <a:pt x="79" y="139"/>
                  <a:pt x="81" y="135"/>
                  <a:pt x="83" y="131"/>
                </a:cubicBezTo>
                <a:cubicBezTo>
                  <a:pt x="82" y="131"/>
                  <a:pt x="82" y="131"/>
                  <a:pt x="81" y="130"/>
                </a:cubicBezTo>
                <a:cubicBezTo>
                  <a:pt x="81" y="129"/>
                  <a:pt x="81" y="128"/>
                  <a:pt x="82" y="128"/>
                </a:cubicBezTo>
                <a:cubicBezTo>
                  <a:pt x="83" y="128"/>
                  <a:pt x="84" y="128"/>
                  <a:pt x="85" y="128"/>
                </a:cubicBezTo>
                <a:cubicBezTo>
                  <a:pt x="86" y="126"/>
                  <a:pt x="87" y="125"/>
                  <a:pt x="88" y="123"/>
                </a:cubicBezTo>
                <a:cubicBezTo>
                  <a:pt x="87" y="122"/>
                  <a:pt x="87" y="122"/>
                  <a:pt x="87" y="122"/>
                </a:cubicBezTo>
                <a:cubicBezTo>
                  <a:pt x="86" y="121"/>
                  <a:pt x="86" y="120"/>
                  <a:pt x="87" y="120"/>
                </a:cubicBezTo>
                <a:cubicBezTo>
                  <a:pt x="87" y="120"/>
                  <a:pt x="87" y="120"/>
                  <a:pt x="88" y="120"/>
                </a:cubicBezTo>
                <a:cubicBezTo>
                  <a:pt x="88" y="120"/>
                  <a:pt x="88" y="120"/>
                  <a:pt x="88" y="120"/>
                </a:cubicBezTo>
                <a:cubicBezTo>
                  <a:pt x="89" y="119"/>
                  <a:pt x="89" y="119"/>
                  <a:pt x="90" y="119"/>
                </a:cubicBezTo>
                <a:cubicBezTo>
                  <a:pt x="90" y="119"/>
                  <a:pt x="90" y="119"/>
                  <a:pt x="90" y="119"/>
                </a:cubicBezTo>
                <a:cubicBezTo>
                  <a:pt x="90" y="118"/>
                  <a:pt x="90" y="118"/>
                  <a:pt x="90" y="117"/>
                </a:cubicBezTo>
                <a:cubicBezTo>
                  <a:pt x="90" y="117"/>
                  <a:pt x="90" y="117"/>
                  <a:pt x="90" y="117"/>
                </a:cubicBezTo>
                <a:cubicBezTo>
                  <a:pt x="88" y="117"/>
                  <a:pt x="87" y="116"/>
                  <a:pt x="85" y="115"/>
                </a:cubicBezTo>
                <a:cubicBezTo>
                  <a:pt x="82" y="113"/>
                  <a:pt x="78" y="111"/>
                  <a:pt x="75" y="109"/>
                </a:cubicBezTo>
                <a:cubicBezTo>
                  <a:pt x="74" y="108"/>
                  <a:pt x="72" y="107"/>
                  <a:pt x="71" y="107"/>
                </a:cubicBezTo>
                <a:cubicBezTo>
                  <a:pt x="70" y="107"/>
                  <a:pt x="70" y="107"/>
                  <a:pt x="70" y="107"/>
                </a:cubicBezTo>
                <a:cubicBezTo>
                  <a:pt x="69" y="107"/>
                  <a:pt x="69" y="106"/>
                  <a:pt x="69" y="105"/>
                </a:cubicBezTo>
                <a:cubicBezTo>
                  <a:pt x="70" y="104"/>
                  <a:pt x="71" y="103"/>
                  <a:pt x="72" y="104"/>
                </a:cubicBezTo>
                <a:cubicBezTo>
                  <a:pt x="72" y="104"/>
                  <a:pt x="72" y="105"/>
                  <a:pt x="73" y="105"/>
                </a:cubicBezTo>
                <a:cubicBezTo>
                  <a:pt x="74" y="105"/>
                  <a:pt x="74" y="106"/>
                  <a:pt x="75" y="107"/>
                </a:cubicBezTo>
                <a:cubicBezTo>
                  <a:pt x="78" y="108"/>
                  <a:pt x="80" y="110"/>
                  <a:pt x="82" y="111"/>
                </a:cubicBezTo>
                <a:cubicBezTo>
                  <a:pt x="82" y="111"/>
                  <a:pt x="82" y="111"/>
                  <a:pt x="83" y="111"/>
                </a:cubicBezTo>
                <a:cubicBezTo>
                  <a:pt x="83" y="111"/>
                  <a:pt x="83" y="111"/>
                  <a:pt x="83" y="111"/>
                </a:cubicBezTo>
                <a:cubicBezTo>
                  <a:pt x="82" y="111"/>
                  <a:pt x="82" y="111"/>
                  <a:pt x="81" y="110"/>
                </a:cubicBezTo>
                <a:cubicBezTo>
                  <a:pt x="78" y="108"/>
                  <a:pt x="75" y="106"/>
                  <a:pt x="72" y="104"/>
                </a:cubicBezTo>
                <a:cubicBezTo>
                  <a:pt x="72" y="103"/>
                  <a:pt x="72" y="103"/>
                  <a:pt x="72" y="102"/>
                </a:cubicBezTo>
                <a:cubicBezTo>
                  <a:pt x="72" y="102"/>
                  <a:pt x="72" y="101"/>
                  <a:pt x="73" y="101"/>
                </a:cubicBezTo>
                <a:close/>
                <a:moveTo>
                  <a:pt x="131" y="59"/>
                </a:moveTo>
                <a:cubicBezTo>
                  <a:pt x="129" y="61"/>
                  <a:pt x="124" y="72"/>
                  <a:pt x="123" y="73"/>
                </a:cubicBezTo>
                <a:cubicBezTo>
                  <a:pt x="124" y="74"/>
                  <a:pt x="124" y="74"/>
                  <a:pt x="125" y="74"/>
                </a:cubicBezTo>
                <a:cubicBezTo>
                  <a:pt x="125" y="74"/>
                  <a:pt x="126" y="74"/>
                  <a:pt x="126" y="75"/>
                </a:cubicBezTo>
                <a:cubicBezTo>
                  <a:pt x="127" y="75"/>
                  <a:pt x="127" y="76"/>
                  <a:pt x="127" y="76"/>
                </a:cubicBezTo>
                <a:cubicBezTo>
                  <a:pt x="127" y="77"/>
                  <a:pt x="126" y="78"/>
                  <a:pt x="125" y="78"/>
                </a:cubicBezTo>
                <a:cubicBezTo>
                  <a:pt x="125" y="78"/>
                  <a:pt x="125" y="78"/>
                  <a:pt x="124" y="78"/>
                </a:cubicBezTo>
                <a:cubicBezTo>
                  <a:pt x="124" y="78"/>
                  <a:pt x="124" y="79"/>
                  <a:pt x="123" y="78"/>
                </a:cubicBezTo>
                <a:cubicBezTo>
                  <a:pt x="122" y="78"/>
                  <a:pt x="122" y="78"/>
                  <a:pt x="121" y="78"/>
                </a:cubicBezTo>
                <a:cubicBezTo>
                  <a:pt x="120" y="79"/>
                  <a:pt x="120" y="81"/>
                  <a:pt x="119" y="83"/>
                </a:cubicBezTo>
                <a:cubicBezTo>
                  <a:pt x="119" y="83"/>
                  <a:pt x="119" y="83"/>
                  <a:pt x="120" y="84"/>
                </a:cubicBezTo>
                <a:cubicBezTo>
                  <a:pt x="121" y="84"/>
                  <a:pt x="122" y="84"/>
                  <a:pt x="122" y="85"/>
                </a:cubicBezTo>
                <a:cubicBezTo>
                  <a:pt x="122" y="85"/>
                  <a:pt x="122" y="85"/>
                  <a:pt x="122" y="85"/>
                </a:cubicBezTo>
                <a:cubicBezTo>
                  <a:pt x="123" y="86"/>
                  <a:pt x="122" y="87"/>
                  <a:pt x="122" y="87"/>
                </a:cubicBezTo>
                <a:cubicBezTo>
                  <a:pt x="122" y="88"/>
                  <a:pt x="122" y="88"/>
                  <a:pt x="122" y="88"/>
                </a:cubicBezTo>
                <a:cubicBezTo>
                  <a:pt x="121" y="88"/>
                  <a:pt x="121" y="88"/>
                  <a:pt x="121" y="87"/>
                </a:cubicBezTo>
                <a:cubicBezTo>
                  <a:pt x="121" y="87"/>
                  <a:pt x="120" y="87"/>
                  <a:pt x="120" y="87"/>
                </a:cubicBezTo>
                <a:cubicBezTo>
                  <a:pt x="119" y="87"/>
                  <a:pt x="118" y="86"/>
                  <a:pt x="117" y="86"/>
                </a:cubicBezTo>
                <a:cubicBezTo>
                  <a:pt x="117" y="87"/>
                  <a:pt x="116" y="88"/>
                  <a:pt x="116" y="89"/>
                </a:cubicBezTo>
                <a:cubicBezTo>
                  <a:pt x="121" y="91"/>
                  <a:pt x="125" y="93"/>
                  <a:pt x="129" y="96"/>
                </a:cubicBezTo>
                <a:cubicBezTo>
                  <a:pt x="129" y="95"/>
                  <a:pt x="129" y="95"/>
                  <a:pt x="130" y="95"/>
                </a:cubicBezTo>
                <a:cubicBezTo>
                  <a:pt x="130" y="94"/>
                  <a:pt x="130" y="94"/>
                  <a:pt x="131" y="93"/>
                </a:cubicBezTo>
                <a:cubicBezTo>
                  <a:pt x="132" y="93"/>
                  <a:pt x="132" y="94"/>
                  <a:pt x="133" y="94"/>
                </a:cubicBezTo>
                <a:cubicBezTo>
                  <a:pt x="133" y="96"/>
                  <a:pt x="134" y="97"/>
                  <a:pt x="134" y="98"/>
                </a:cubicBezTo>
                <a:cubicBezTo>
                  <a:pt x="135" y="100"/>
                  <a:pt x="136" y="101"/>
                  <a:pt x="137" y="103"/>
                </a:cubicBezTo>
                <a:cubicBezTo>
                  <a:pt x="137" y="103"/>
                  <a:pt x="137" y="104"/>
                  <a:pt x="138" y="104"/>
                </a:cubicBezTo>
                <a:cubicBezTo>
                  <a:pt x="138" y="105"/>
                  <a:pt x="139" y="105"/>
                  <a:pt x="139" y="106"/>
                </a:cubicBezTo>
                <a:cubicBezTo>
                  <a:pt x="139" y="106"/>
                  <a:pt x="140" y="106"/>
                  <a:pt x="140" y="107"/>
                </a:cubicBezTo>
                <a:cubicBezTo>
                  <a:pt x="140" y="107"/>
                  <a:pt x="140" y="107"/>
                  <a:pt x="139" y="108"/>
                </a:cubicBezTo>
                <a:cubicBezTo>
                  <a:pt x="140" y="108"/>
                  <a:pt x="140" y="108"/>
                  <a:pt x="140" y="109"/>
                </a:cubicBezTo>
                <a:cubicBezTo>
                  <a:pt x="141" y="108"/>
                  <a:pt x="141" y="108"/>
                  <a:pt x="141" y="108"/>
                </a:cubicBezTo>
                <a:cubicBezTo>
                  <a:pt x="142" y="107"/>
                  <a:pt x="143" y="105"/>
                  <a:pt x="143" y="103"/>
                </a:cubicBezTo>
                <a:cubicBezTo>
                  <a:pt x="144" y="103"/>
                  <a:pt x="144" y="103"/>
                  <a:pt x="143" y="103"/>
                </a:cubicBezTo>
                <a:cubicBezTo>
                  <a:pt x="143" y="101"/>
                  <a:pt x="142" y="100"/>
                  <a:pt x="141" y="99"/>
                </a:cubicBezTo>
                <a:cubicBezTo>
                  <a:pt x="140" y="99"/>
                  <a:pt x="140" y="99"/>
                  <a:pt x="140" y="98"/>
                </a:cubicBezTo>
                <a:cubicBezTo>
                  <a:pt x="141" y="97"/>
                  <a:pt x="141" y="97"/>
                  <a:pt x="142" y="97"/>
                </a:cubicBezTo>
                <a:cubicBezTo>
                  <a:pt x="143" y="97"/>
                  <a:pt x="143" y="97"/>
                  <a:pt x="143" y="98"/>
                </a:cubicBezTo>
                <a:cubicBezTo>
                  <a:pt x="144" y="99"/>
                  <a:pt x="144" y="100"/>
                  <a:pt x="144" y="101"/>
                </a:cubicBezTo>
                <a:cubicBezTo>
                  <a:pt x="145" y="101"/>
                  <a:pt x="145" y="101"/>
                  <a:pt x="145" y="101"/>
                </a:cubicBezTo>
                <a:cubicBezTo>
                  <a:pt x="146" y="99"/>
                  <a:pt x="146" y="97"/>
                  <a:pt x="147" y="95"/>
                </a:cubicBezTo>
                <a:cubicBezTo>
                  <a:pt x="147" y="95"/>
                  <a:pt x="147" y="95"/>
                  <a:pt x="147" y="95"/>
                </a:cubicBezTo>
                <a:cubicBezTo>
                  <a:pt x="147" y="94"/>
                  <a:pt x="147" y="93"/>
                  <a:pt x="146" y="93"/>
                </a:cubicBezTo>
                <a:cubicBezTo>
                  <a:pt x="146" y="92"/>
                  <a:pt x="146" y="92"/>
                  <a:pt x="146" y="92"/>
                </a:cubicBezTo>
                <a:cubicBezTo>
                  <a:pt x="146" y="91"/>
                  <a:pt x="146" y="91"/>
                  <a:pt x="146" y="91"/>
                </a:cubicBezTo>
                <a:cubicBezTo>
                  <a:pt x="147" y="90"/>
                  <a:pt x="148" y="91"/>
                  <a:pt x="148" y="92"/>
                </a:cubicBezTo>
                <a:cubicBezTo>
                  <a:pt x="148" y="92"/>
                  <a:pt x="148" y="92"/>
                  <a:pt x="148" y="92"/>
                </a:cubicBezTo>
                <a:cubicBezTo>
                  <a:pt x="149" y="92"/>
                  <a:pt x="149" y="92"/>
                  <a:pt x="149" y="92"/>
                </a:cubicBezTo>
                <a:cubicBezTo>
                  <a:pt x="149" y="91"/>
                  <a:pt x="150" y="90"/>
                  <a:pt x="150" y="88"/>
                </a:cubicBezTo>
                <a:cubicBezTo>
                  <a:pt x="151" y="87"/>
                  <a:pt x="151" y="86"/>
                  <a:pt x="150" y="85"/>
                </a:cubicBezTo>
                <a:cubicBezTo>
                  <a:pt x="150" y="85"/>
                  <a:pt x="150" y="85"/>
                  <a:pt x="150" y="85"/>
                </a:cubicBezTo>
                <a:cubicBezTo>
                  <a:pt x="151" y="84"/>
                  <a:pt x="151" y="84"/>
                  <a:pt x="151" y="84"/>
                </a:cubicBezTo>
                <a:cubicBezTo>
                  <a:pt x="150" y="83"/>
                  <a:pt x="150" y="82"/>
                  <a:pt x="150" y="82"/>
                </a:cubicBezTo>
                <a:cubicBezTo>
                  <a:pt x="148" y="80"/>
                  <a:pt x="147" y="78"/>
                  <a:pt x="146" y="76"/>
                </a:cubicBezTo>
                <a:cubicBezTo>
                  <a:pt x="145" y="74"/>
                  <a:pt x="145" y="73"/>
                  <a:pt x="144" y="71"/>
                </a:cubicBezTo>
                <a:cubicBezTo>
                  <a:pt x="143" y="71"/>
                  <a:pt x="143" y="71"/>
                  <a:pt x="143" y="70"/>
                </a:cubicBezTo>
                <a:cubicBezTo>
                  <a:pt x="143" y="70"/>
                  <a:pt x="143" y="69"/>
                  <a:pt x="143" y="69"/>
                </a:cubicBezTo>
                <a:cubicBezTo>
                  <a:pt x="144" y="68"/>
                  <a:pt x="146" y="68"/>
                  <a:pt x="146" y="70"/>
                </a:cubicBezTo>
                <a:cubicBezTo>
                  <a:pt x="146" y="70"/>
                  <a:pt x="146" y="70"/>
                  <a:pt x="146" y="71"/>
                </a:cubicBezTo>
                <a:cubicBezTo>
                  <a:pt x="146" y="71"/>
                  <a:pt x="146" y="72"/>
                  <a:pt x="147" y="73"/>
                </a:cubicBezTo>
                <a:cubicBezTo>
                  <a:pt x="147" y="74"/>
                  <a:pt x="148" y="76"/>
                  <a:pt x="149" y="77"/>
                </a:cubicBezTo>
                <a:cubicBezTo>
                  <a:pt x="151" y="80"/>
                  <a:pt x="153" y="84"/>
                  <a:pt x="154" y="87"/>
                </a:cubicBezTo>
                <a:cubicBezTo>
                  <a:pt x="155" y="89"/>
                  <a:pt x="156" y="92"/>
                  <a:pt x="157" y="94"/>
                </a:cubicBezTo>
                <a:cubicBezTo>
                  <a:pt x="157" y="94"/>
                  <a:pt x="157" y="95"/>
                  <a:pt x="157" y="95"/>
                </a:cubicBezTo>
                <a:cubicBezTo>
                  <a:pt x="158" y="94"/>
                  <a:pt x="158" y="93"/>
                  <a:pt x="158" y="93"/>
                </a:cubicBezTo>
                <a:cubicBezTo>
                  <a:pt x="158" y="89"/>
                  <a:pt x="157" y="86"/>
                  <a:pt x="157" y="83"/>
                </a:cubicBezTo>
                <a:cubicBezTo>
                  <a:pt x="157" y="82"/>
                  <a:pt x="157" y="81"/>
                  <a:pt x="157" y="80"/>
                </a:cubicBezTo>
                <a:cubicBezTo>
                  <a:pt x="157" y="79"/>
                  <a:pt x="156" y="78"/>
                  <a:pt x="156" y="77"/>
                </a:cubicBezTo>
                <a:cubicBezTo>
                  <a:pt x="155" y="75"/>
                  <a:pt x="154" y="73"/>
                  <a:pt x="153" y="72"/>
                </a:cubicBezTo>
                <a:cubicBezTo>
                  <a:pt x="152" y="70"/>
                  <a:pt x="151" y="68"/>
                  <a:pt x="150" y="66"/>
                </a:cubicBezTo>
                <a:cubicBezTo>
                  <a:pt x="149" y="65"/>
                  <a:pt x="148" y="63"/>
                  <a:pt x="147" y="62"/>
                </a:cubicBezTo>
                <a:cubicBezTo>
                  <a:pt x="147" y="62"/>
                  <a:pt x="147" y="61"/>
                  <a:pt x="147" y="61"/>
                </a:cubicBezTo>
                <a:cubicBezTo>
                  <a:pt x="147" y="60"/>
                  <a:pt x="147" y="60"/>
                  <a:pt x="148" y="59"/>
                </a:cubicBezTo>
                <a:cubicBezTo>
                  <a:pt x="148" y="59"/>
                  <a:pt x="149" y="59"/>
                  <a:pt x="150" y="60"/>
                </a:cubicBezTo>
                <a:cubicBezTo>
                  <a:pt x="150" y="60"/>
                  <a:pt x="150" y="60"/>
                  <a:pt x="150" y="60"/>
                </a:cubicBezTo>
                <a:cubicBezTo>
                  <a:pt x="150" y="61"/>
                  <a:pt x="151" y="62"/>
                  <a:pt x="151" y="63"/>
                </a:cubicBezTo>
                <a:cubicBezTo>
                  <a:pt x="151" y="64"/>
                  <a:pt x="152" y="65"/>
                  <a:pt x="152" y="67"/>
                </a:cubicBezTo>
                <a:cubicBezTo>
                  <a:pt x="154" y="70"/>
                  <a:pt x="156" y="74"/>
                  <a:pt x="158" y="77"/>
                </a:cubicBezTo>
                <a:cubicBezTo>
                  <a:pt x="158" y="77"/>
                  <a:pt x="158" y="78"/>
                  <a:pt x="158" y="78"/>
                </a:cubicBezTo>
                <a:cubicBezTo>
                  <a:pt x="159" y="78"/>
                  <a:pt x="159" y="79"/>
                  <a:pt x="159" y="79"/>
                </a:cubicBezTo>
                <a:cubicBezTo>
                  <a:pt x="160" y="81"/>
                  <a:pt x="161" y="83"/>
                  <a:pt x="161" y="84"/>
                </a:cubicBezTo>
                <a:cubicBezTo>
                  <a:pt x="161" y="84"/>
                  <a:pt x="162" y="85"/>
                  <a:pt x="162" y="85"/>
                </a:cubicBezTo>
                <a:cubicBezTo>
                  <a:pt x="162" y="85"/>
                  <a:pt x="162" y="85"/>
                  <a:pt x="162" y="85"/>
                </a:cubicBezTo>
                <a:cubicBezTo>
                  <a:pt x="162" y="83"/>
                  <a:pt x="163" y="82"/>
                  <a:pt x="164" y="80"/>
                </a:cubicBezTo>
                <a:cubicBezTo>
                  <a:pt x="164" y="80"/>
                  <a:pt x="164" y="80"/>
                  <a:pt x="164" y="79"/>
                </a:cubicBezTo>
                <a:cubicBezTo>
                  <a:pt x="164" y="77"/>
                  <a:pt x="164" y="75"/>
                  <a:pt x="164" y="73"/>
                </a:cubicBezTo>
                <a:cubicBezTo>
                  <a:pt x="164" y="72"/>
                  <a:pt x="163" y="72"/>
                  <a:pt x="163" y="72"/>
                </a:cubicBezTo>
                <a:cubicBezTo>
                  <a:pt x="163" y="72"/>
                  <a:pt x="163" y="73"/>
                  <a:pt x="163" y="73"/>
                </a:cubicBezTo>
                <a:cubicBezTo>
                  <a:pt x="163" y="73"/>
                  <a:pt x="163" y="74"/>
                  <a:pt x="162" y="75"/>
                </a:cubicBezTo>
                <a:cubicBezTo>
                  <a:pt x="162" y="75"/>
                  <a:pt x="161" y="76"/>
                  <a:pt x="160" y="75"/>
                </a:cubicBezTo>
                <a:cubicBezTo>
                  <a:pt x="159" y="74"/>
                  <a:pt x="159" y="73"/>
                  <a:pt x="159" y="72"/>
                </a:cubicBezTo>
                <a:cubicBezTo>
                  <a:pt x="160" y="72"/>
                  <a:pt x="161" y="71"/>
                  <a:pt x="162" y="70"/>
                </a:cubicBezTo>
                <a:cubicBezTo>
                  <a:pt x="162" y="69"/>
                  <a:pt x="162" y="69"/>
                  <a:pt x="162" y="68"/>
                </a:cubicBezTo>
                <a:cubicBezTo>
                  <a:pt x="159" y="65"/>
                  <a:pt x="157" y="61"/>
                  <a:pt x="155" y="58"/>
                </a:cubicBezTo>
                <a:cubicBezTo>
                  <a:pt x="154" y="56"/>
                  <a:pt x="153" y="55"/>
                  <a:pt x="152" y="54"/>
                </a:cubicBezTo>
                <a:cubicBezTo>
                  <a:pt x="151" y="54"/>
                  <a:pt x="150" y="54"/>
                  <a:pt x="150" y="53"/>
                </a:cubicBezTo>
                <a:cubicBezTo>
                  <a:pt x="148" y="52"/>
                  <a:pt x="147" y="52"/>
                  <a:pt x="145" y="51"/>
                </a:cubicBezTo>
                <a:cubicBezTo>
                  <a:pt x="144" y="50"/>
                  <a:pt x="142" y="50"/>
                  <a:pt x="141" y="49"/>
                </a:cubicBezTo>
                <a:cubicBezTo>
                  <a:pt x="140" y="49"/>
                  <a:pt x="140" y="49"/>
                  <a:pt x="140" y="48"/>
                </a:cubicBezTo>
                <a:cubicBezTo>
                  <a:pt x="140" y="47"/>
                  <a:pt x="139" y="47"/>
                  <a:pt x="138" y="47"/>
                </a:cubicBezTo>
                <a:cubicBezTo>
                  <a:pt x="138" y="48"/>
                  <a:pt x="138" y="48"/>
                  <a:pt x="137" y="49"/>
                </a:cubicBezTo>
                <a:cubicBezTo>
                  <a:pt x="138" y="49"/>
                  <a:pt x="138" y="49"/>
                  <a:pt x="139" y="49"/>
                </a:cubicBezTo>
                <a:cubicBezTo>
                  <a:pt x="140" y="49"/>
                  <a:pt x="140" y="50"/>
                  <a:pt x="140" y="51"/>
                </a:cubicBezTo>
                <a:cubicBezTo>
                  <a:pt x="140" y="52"/>
                  <a:pt x="140" y="52"/>
                  <a:pt x="140" y="52"/>
                </a:cubicBezTo>
                <a:cubicBezTo>
                  <a:pt x="140" y="53"/>
                  <a:pt x="139" y="53"/>
                  <a:pt x="139" y="53"/>
                </a:cubicBezTo>
                <a:cubicBezTo>
                  <a:pt x="138" y="53"/>
                  <a:pt x="137" y="53"/>
                  <a:pt x="137" y="52"/>
                </a:cubicBezTo>
                <a:cubicBezTo>
                  <a:pt x="136" y="52"/>
                  <a:pt x="136" y="52"/>
                  <a:pt x="136" y="52"/>
                </a:cubicBezTo>
                <a:cubicBezTo>
                  <a:pt x="135" y="52"/>
                  <a:pt x="134" y="53"/>
                  <a:pt x="134" y="54"/>
                </a:cubicBezTo>
                <a:cubicBezTo>
                  <a:pt x="134" y="55"/>
                  <a:pt x="135" y="55"/>
                  <a:pt x="134" y="56"/>
                </a:cubicBezTo>
                <a:cubicBezTo>
                  <a:pt x="134" y="56"/>
                  <a:pt x="135" y="56"/>
                  <a:pt x="135" y="56"/>
                </a:cubicBezTo>
                <a:cubicBezTo>
                  <a:pt x="135" y="57"/>
                  <a:pt x="135" y="57"/>
                  <a:pt x="135" y="57"/>
                </a:cubicBezTo>
                <a:cubicBezTo>
                  <a:pt x="135" y="58"/>
                  <a:pt x="135" y="58"/>
                  <a:pt x="135" y="58"/>
                </a:cubicBezTo>
                <a:cubicBezTo>
                  <a:pt x="135" y="58"/>
                  <a:pt x="134" y="59"/>
                  <a:pt x="134" y="59"/>
                </a:cubicBezTo>
                <a:cubicBezTo>
                  <a:pt x="134" y="59"/>
                  <a:pt x="134" y="59"/>
                  <a:pt x="134" y="59"/>
                </a:cubicBezTo>
                <a:cubicBezTo>
                  <a:pt x="134" y="60"/>
                  <a:pt x="134" y="60"/>
                  <a:pt x="133" y="60"/>
                </a:cubicBezTo>
                <a:cubicBezTo>
                  <a:pt x="133" y="60"/>
                  <a:pt x="133" y="60"/>
                  <a:pt x="133" y="60"/>
                </a:cubicBezTo>
                <a:cubicBezTo>
                  <a:pt x="132" y="60"/>
                  <a:pt x="131" y="59"/>
                  <a:pt x="131" y="59"/>
                </a:cubicBezTo>
                <a:close/>
                <a:moveTo>
                  <a:pt x="90" y="168"/>
                </a:moveTo>
                <a:cubicBezTo>
                  <a:pt x="89" y="168"/>
                  <a:pt x="89" y="168"/>
                  <a:pt x="89" y="168"/>
                </a:cubicBezTo>
                <a:cubicBezTo>
                  <a:pt x="89" y="166"/>
                  <a:pt x="88" y="165"/>
                  <a:pt x="87" y="163"/>
                </a:cubicBezTo>
                <a:cubicBezTo>
                  <a:pt x="87" y="162"/>
                  <a:pt x="86" y="162"/>
                  <a:pt x="86" y="162"/>
                </a:cubicBezTo>
                <a:cubicBezTo>
                  <a:pt x="85" y="162"/>
                  <a:pt x="85" y="162"/>
                  <a:pt x="84" y="162"/>
                </a:cubicBezTo>
                <a:cubicBezTo>
                  <a:pt x="84" y="162"/>
                  <a:pt x="83" y="161"/>
                  <a:pt x="84" y="161"/>
                </a:cubicBezTo>
                <a:cubicBezTo>
                  <a:pt x="84" y="161"/>
                  <a:pt x="84" y="160"/>
                  <a:pt x="84" y="160"/>
                </a:cubicBezTo>
                <a:cubicBezTo>
                  <a:pt x="84" y="160"/>
                  <a:pt x="85" y="160"/>
                  <a:pt x="85" y="160"/>
                </a:cubicBezTo>
                <a:cubicBezTo>
                  <a:pt x="85" y="160"/>
                  <a:pt x="85" y="160"/>
                  <a:pt x="85" y="160"/>
                </a:cubicBezTo>
                <a:cubicBezTo>
                  <a:pt x="85" y="159"/>
                  <a:pt x="85" y="159"/>
                  <a:pt x="86" y="158"/>
                </a:cubicBezTo>
                <a:cubicBezTo>
                  <a:pt x="87" y="158"/>
                  <a:pt x="88" y="158"/>
                  <a:pt x="88" y="159"/>
                </a:cubicBezTo>
                <a:cubicBezTo>
                  <a:pt x="88" y="160"/>
                  <a:pt x="88" y="160"/>
                  <a:pt x="88" y="160"/>
                </a:cubicBezTo>
                <a:cubicBezTo>
                  <a:pt x="90" y="160"/>
                  <a:pt x="92" y="160"/>
                  <a:pt x="94" y="160"/>
                </a:cubicBezTo>
                <a:cubicBezTo>
                  <a:pt x="94" y="159"/>
                  <a:pt x="95" y="159"/>
                  <a:pt x="95" y="159"/>
                </a:cubicBezTo>
                <a:cubicBezTo>
                  <a:pt x="94" y="158"/>
                  <a:pt x="94" y="156"/>
                  <a:pt x="93" y="154"/>
                </a:cubicBezTo>
                <a:cubicBezTo>
                  <a:pt x="93" y="154"/>
                  <a:pt x="93" y="154"/>
                  <a:pt x="93" y="153"/>
                </a:cubicBezTo>
                <a:cubicBezTo>
                  <a:pt x="92" y="153"/>
                  <a:pt x="91" y="152"/>
                  <a:pt x="90" y="152"/>
                </a:cubicBezTo>
                <a:cubicBezTo>
                  <a:pt x="88" y="151"/>
                  <a:pt x="87" y="150"/>
                  <a:pt x="85" y="149"/>
                </a:cubicBezTo>
                <a:cubicBezTo>
                  <a:pt x="85" y="149"/>
                  <a:pt x="85" y="149"/>
                  <a:pt x="85" y="149"/>
                </a:cubicBezTo>
                <a:cubicBezTo>
                  <a:pt x="85" y="149"/>
                  <a:pt x="85" y="149"/>
                  <a:pt x="85" y="150"/>
                </a:cubicBezTo>
                <a:cubicBezTo>
                  <a:pt x="85" y="150"/>
                  <a:pt x="85" y="151"/>
                  <a:pt x="85" y="151"/>
                </a:cubicBezTo>
                <a:cubicBezTo>
                  <a:pt x="84" y="152"/>
                  <a:pt x="84" y="151"/>
                  <a:pt x="83" y="151"/>
                </a:cubicBezTo>
                <a:cubicBezTo>
                  <a:pt x="83" y="151"/>
                  <a:pt x="82" y="151"/>
                  <a:pt x="81" y="151"/>
                </a:cubicBezTo>
                <a:cubicBezTo>
                  <a:pt x="81" y="153"/>
                  <a:pt x="80" y="154"/>
                  <a:pt x="79" y="156"/>
                </a:cubicBezTo>
                <a:cubicBezTo>
                  <a:pt x="79" y="156"/>
                  <a:pt x="80" y="156"/>
                  <a:pt x="80" y="156"/>
                </a:cubicBezTo>
                <a:cubicBezTo>
                  <a:pt x="80" y="156"/>
                  <a:pt x="80" y="156"/>
                  <a:pt x="81" y="156"/>
                </a:cubicBezTo>
                <a:cubicBezTo>
                  <a:pt x="81" y="157"/>
                  <a:pt x="81" y="157"/>
                  <a:pt x="81" y="158"/>
                </a:cubicBezTo>
                <a:cubicBezTo>
                  <a:pt x="81" y="159"/>
                  <a:pt x="81" y="159"/>
                  <a:pt x="80" y="159"/>
                </a:cubicBezTo>
                <a:cubicBezTo>
                  <a:pt x="80" y="160"/>
                  <a:pt x="79" y="160"/>
                  <a:pt x="79" y="159"/>
                </a:cubicBezTo>
                <a:cubicBezTo>
                  <a:pt x="79" y="159"/>
                  <a:pt x="78" y="159"/>
                  <a:pt x="78" y="159"/>
                </a:cubicBezTo>
                <a:cubicBezTo>
                  <a:pt x="78" y="159"/>
                  <a:pt x="78" y="159"/>
                  <a:pt x="77" y="159"/>
                </a:cubicBezTo>
                <a:cubicBezTo>
                  <a:pt x="75" y="164"/>
                  <a:pt x="72" y="168"/>
                  <a:pt x="70" y="173"/>
                </a:cubicBezTo>
                <a:cubicBezTo>
                  <a:pt x="70" y="173"/>
                  <a:pt x="70" y="173"/>
                  <a:pt x="70" y="173"/>
                </a:cubicBezTo>
                <a:cubicBezTo>
                  <a:pt x="70" y="173"/>
                  <a:pt x="71" y="173"/>
                  <a:pt x="71" y="173"/>
                </a:cubicBezTo>
                <a:cubicBezTo>
                  <a:pt x="71" y="174"/>
                  <a:pt x="71" y="174"/>
                  <a:pt x="71" y="174"/>
                </a:cubicBezTo>
                <a:cubicBezTo>
                  <a:pt x="71" y="174"/>
                  <a:pt x="71" y="174"/>
                  <a:pt x="71" y="175"/>
                </a:cubicBezTo>
                <a:cubicBezTo>
                  <a:pt x="71" y="175"/>
                  <a:pt x="72" y="176"/>
                  <a:pt x="72" y="177"/>
                </a:cubicBezTo>
                <a:cubicBezTo>
                  <a:pt x="72" y="177"/>
                  <a:pt x="72" y="177"/>
                  <a:pt x="72" y="178"/>
                </a:cubicBezTo>
                <a:cubicBezTo>
                  <a:pt x="73" y="177"/>
                  <a:pt x="74" y="178"/>
                  <a:pt x="74" y="178"/>
                </a:cubicBezTo>
                <a:cubicBezTo>
                  <a:pt x="74" y="178"/>
                  <a:pt x="75" y="179"/>
                  <a:pt x="74" y="179"/>
                </a:cubicBezTo>
                <a:cubicBezTo>
                  <a:pt x="74" y="179"/>
                  <a:pt x="74" y="180"/>
                  <a:pt x="75" y="180"/>
                </a:cubicBezTo>
                <a:cubicBezTo>
                  <a:pt x="75" y="180"/>
                  <a:pt x="75" y="180"/>
                  <a:pt x="75" y="181"/>
                </a:cubicBezTo>
                <a:cubicBezTo>
                  <a:pt x="76" y="182"/>
                  <a:pt x="78" y="182"/>
                  <a:pt x="80" y="183"/>
                </a:cubicBezTo>
                <a:cubicBezTo>
                  <a:pt x="80" y="183"/>
                  <a:pt x="80" y="183"/>
                  <a:pt x="81" y="183"/>
                </a:cubicBezTo>
                <a:cubicBezTo>
                  <a:pt x="81" y="183"/>
                  <a:pt x="80" y="182"/>
                  <a:pt x="80" y="181"/>
                </a:cubicBezTo>
                <a:cubicBezTo>
                  <a:pt x="80" y="181"/>
                  <a:pt x="79" y="182"/>
                  <a:pt x="79" y="181"/>
                </a:cubicBezTo>
                <a:cubicBezTo>
                  <a:pt x="78" y="181"/>
                  <a:pt x="78" y="181"/>
                  <a:pt x="78" y="181"/>
                </a:cubicBezTo>
                <a:cubicBezTo>
                  <a:pt x="78" y="180"/>
                  <a:pt x="78" y="180"/>
                  <a:pt x="79" y="180"/>
                </a:cubicBezTo>
                <a:cubicBezTo>
                  <a:pt x="79" y="180"/>
                  <a:pt x="79" y="180"/>
                  <a:pt x="80" y="180"/>
                </a:cubicBezTo>
                <a:cubicBezTo>
                  <a:pt x="79" y="178"/>
                  <a:pt x="78" y="177"/>
                  <a:pt x="78" y="176"/>
                </a:cubicBezTo>
                <a:cubicBezTo>
                  <a:pt x="78" y="176"/>
                  <a:pt x="77" y="175"/>
                  <a:pt x="77" y="175"/>
                </a:cubicBezTo>
                <a:cubicBezTo>
                  <a:pt x="76" y="175"/>
                  <a:pt x="76" y="174"/>
                  <a:pt x="75" y="174"/>
                </a:cubicBezTo>
                <a:cubicBezTo>
                  <a:pt x="75" y="173"/>
                  <a:pt x="75" y="173"/>
                  <a:pt x="75" y="173"/>
                </a:cubicBezTo>
                <a:cubicBezTo>
                  <a:pt x="75" y="172"/>
                  <a:pt x="75" y="172"/>
                  <a:pt x="75" y="171"/>
                </a:cubicBezTo>
                <a:cubicBezTo>
                  <a:pt x="75" y="170"/>
                  <a:pt x="74" y="169"/>
                  <a:pt x="74" y="168"/>
                </a:cubicBezTo>
                <a:cubicBezTo>
                  <a:pt x="74" y="168"/>
                  <a:pt x="74" y="168"/>
                  <a:pt x="74" y="167"/>
                </a:cubicBezTo>
                <a:cubicBezTo>
                  <a:pt x="74" y="167"/>
                  <a:pt x="75" y="167"/>
                  <a:pt x="75" y="167"/>
                </a:cubicBezTo>
                <a:cubicBezTo>
                  <a:pt x="76" y="167"/>
                  <a:pt x="77" y="167"/>
                  <a:pt x="77" y="167"/>
                </a:cubicBezTo>
                <a:cubicBezTo>
                  <a:pt x="77" y="168"/>
                  <a:pt x="77" y="168"/>
                  <a:pt x="77" y="169"/>
                </a:cubicBezTo>
                <a:cubicBezTo>
                  <a:pt x="77" y="169"/>
                  <a:pt x="77" y="169"/>
                  <a:pt x="77" y="169"/>
                </a:cubicBezTo>
                <a:cubicBezTo>
                  <a:pt x="77" y="170"/>
                  <a:pt x="77" y="171"/>
                  <a:pt x="78" y="172"/>
                </a:cubicBezTo>
                <a:cubicBezTo>
                  <a:pt x="78" y="172"/>
                  <a:pt x="78" y="172"/>
                  <a:pt x="78" y="172"/>
                </a:cubicBezTo>
                <a:cubicBezTo>
                  <a:pt x="78" y="173"/>
                  <a:pt x="79" y="174"/>
                  <a:pt x="80" y="174"/>
                </a:cubicBezTo>
                <a:cubicBezTo>
                  <a:pt x="81" y="175"/>
                  <a:pt x="82" y="175"/>
                  <a:pt x="83" y="175"/>
                </a:cubicBezTo>
                <a:cubicBezTo>
                  <a:pt x="83" y="175"/>
                  <a:pt x="84" y="175"/>
                  <a:pt x="85" y="175"/>
                </a:cubicBezTo>
                <a:cubicBezTo>
                  <a:pt x="85" y="175"/>
                  <a:pt x="85" y="175"/>
                  <a:pt x="85" y="175"/>
                </a:cubicBezTo>
                <a:cubicBezTo>
                  <a:pt x="84" y="174"/>
                  <a:pt x="84" y="173"/>
                  <a:pt x="84" y="171"/>
                </a:cubicBezTo>
                <a:cubicBezTo>
                  <a:pt x="84" y="171"/>
                  <a:pt x="83" y="171"/>
                  <a:pt x="83" y="171"/>
                </a:cubicBezTo>
                <a:cubicBezTo>
                  <a:pt x="83" y="171"/>
                  <a:pt x="82" y="171"/>
                  <a:pt x="81" y="170"/>
                </a:cubicBezTo>
                <a:cubicBezTo>
                  <a:pt x="81" y="170"/>
                  <a:pt x="81" y="170"/>
                  <a:pt x="81" y="169"/>
                </a:cubicBezTo>
                <a:cubicBezTo>
                  <a:pt x="81" y="169"/>
                  <a:pt x="81" y="169"/>
                  <a:pt x="82" y="168"/>
                </a:cubicBezTo>
                <a:cubicBezTo>
                  <a:pt x="82" y="168"/>
                  <a:pt x="82" y="168"/>
                  <a:pt x="82" y="168"/>
                </a:cubicBezTo>
                <a:cubicBezTo>
                  <a:pt x="82" y="167"/>
                  <a:pt x="81" y="166"/>
                  <a:pt x="81" y="165"/>
                </a:cubicBezTo>
                <a:cubicBezTo>
                  <a:pt x="81" y="165"/>
                  <a:pt x="81" y="165"/>
                  <a:pt x="81" y="165"/>
                </a:cubicBezTo>
                <a:cubicBezTo>
                  <a:pt x="81" y="164"/>
                  <a:pt x="81" y="164"/>
                  <a:pt x="82" y="163"/>
                </a:cubicBezTo>
                <a:cubicBezTo>
                  <a:pt x="82" y="163"/>
                  <a:pt x="83" y="163"/>
                  <a:pt x="83" y="163"/>
                </a:cubicBezTo>
                <a:cubicBezTo>
                  <a:pt x="84" y="164"/>
                  <a:pt x="84" y="164"/>
                  <a:pt x="84" y="165"/>
                </a:cubicBezTo>
                <a:cubicBezTo>
                  <a:pt x="84" y="166"/>
                  <a:pt x="84" y="167"/>
                  <a:pt x="84" y="168"/>
                </a:cubicBezTo>
                <a:cubicBezTo>
                  <a:pt x="86" y="168"/>
                  <a:pt x="88" y="168"/>
                  <a:pt x="90" y="168"/>
                </a:cubicBezTo>
                <a:close/>
                <a:moveTo>
                  <a:pt x="32" y="164"/>
                </a:moveTo>
                <a:cubicBezTo>
                  <a:pt x="32" y="164"/>
                  <a:pt x="32" y="164"/>
                  <a:pt x="32" y="164"/>
                </a:cubicBezTo>
                <a:cubicBezTo>
                  <a:pt x="32" y="163"/>
                  <a:pt x="32" y="162"/>
                  <a:pt x="32" y="161"/>
                </a:cubicBezTo>
                <a:cubicBezTo>
                  <a:pt x="31" y="157"/>
                  <a:pt x="31" y="153"/>
                  <a:pt x="32" y="149"/>
                </a:cubicBezTo>
                <a:cubicBezTo>
                  <a:pt x="32" y="146"/>
                  <a:pt x="32" y="144"/>
                  <a:pt x="33" y="141"/>
                </a:cubicBezTo>
                <a:cubicBezTo>
                  <a:pt x="33" y="138"/>
                  <a:pt x="35" y="134"/>
                  <a:pt x="36" y="131"/>
                </a:cubicBezTo>
                <a:cubicBezTo>
                  <a:pt x="37" y="129"/>
                  <a:pt x="39" y="127"/>
                  <a:pt x="40" y="124"/>
                </a:cubicBezTo>
                <a:cubicBezTo>
                  <a:pt x="42" y="121"/>
                  <a:pt x="44" y="117"/>
                  <a:pt x="46" y="113"/>
                </a:cubicBezTo>
                <a:cubicBezTo>
                  <a:pt x="47" y="111"/>
                  <a:pt x="47" y="110"/>
                  <a:pt x="48" y="109"/>
                </a:cubicBezTo>
                <a:cubicBezTo>
                  <a:pt x="50" y="105"/>
                  <a:pt x="52" y="102"/>
                  <a:pt x="54" y="99"/>
                </a:cubicBezTo>
                <a:cubicBezTo>
                  <a:pt x="57" y="92"/>
                  <a:pt x="61" y="86"/>
                  <a:pt x="65" y="79"/>
                </a:cubicBezTo>
                <a:cubicBezTo>
                  <a:pt x="67" y="75"/>
                  <a:pt x="70" y="70"/>
                  <a:pt x="73" y="66"/>
                </a:cubicBezTo>
                <a:cubicBezTo>
                  <a:pt x="76" y="61"/>
                  <a:pt x="79" y="55"/>
                  <a:pt x="83" y="50"/>
                </a:cubicBezTo>
                <a:cubicBezTo>
                  <a:pt x="85" y="48"/>
                  <a:pt x="87" y="46"/>
                  <a:pt x="88" y="43"/>
                </a:cubicBezTo>
                <a:cubicBezTo>
                  <a:pt x="92" y="37"/>
                  <a:pt x="96" y="32"/>
                  <a:pt x="100" y="27"/>
                </a:cubicBezTo>
                <a:cubicBezTo>
                  <a:pt x="105" y="22"/>
                  <a:pt x="109" y="16"/>
                  <a:pt x="114" y="12"/>
                </a:cubicBezTo>
                <a:cubicBezTo>
                  <a:pt x="114" y="12"/>
                  <a:pt x="114" y="11"/>
                  <a:pt x="114" y="11"/>
                </a:cubicBezTo>
                <a:cubicBezTo>
                  <a:pt x="114" y="12"/>
                  <a:pt x="113" y="12"/>
                  <a:pt x="113" y="13"/>
                </a:cubicBezTo>
                <a:cubicBezTo>
                  <a:pt x="112" y="14"/>
                  <a:pt x="111" y="15"/>
                  <a:pt x="110" y="16"/>
                </a:cubicBezTo>
                <a:cubicBezTo>
                  <a:pt x="106" y="19"/>
                  <a:pt x="103" y="22"/>
                  <a:pt x="100" y="25"/>
                </a:cubicBezTo>
                <a:cubicBezTo>
                  <a:pt x="96" y="30"/>
                  <a:pt x="93" y="35"/>
                  <a:pt x="89" y="39"/>
                </a:cubicBezTo>
                <a:cubicBezTo>
                  <a:pt x="85" y="44"/>
                  <a:pt x="82" y="50"/>
                  <a:pt x="79" y="55"/>
                </a:cubicBezTo>
                <a:cubicBezTo>
                  <a:pt x="74" y="62"/>
                  <a:pt x="70" y="70"/>
                  <a:pt x="65" y="77"/>
                </a:cubicBezTo>
                <a:cubicBezTo>
                  <a:pt x="62" y="81"/>
                  <a:pt x="60" y="86"/>
                  <a:pt x="57" y="90"/>
                </a:cubicBezTo>
                <a:cubicBezTo>
                  <a:pt x="56" y="92"/>
                  <a:pt x="54" y="95"/>
                  <a:pt x="53" y="97"/>
                </a:cubicBezTo>
                <a:cubicBezTo>
                  <a:pt x="52" y="99"/>
                  <a:pt x="51" y="101"/>
                  <a:pt x="50" y="103"/>
                </a:cubicBezTo>
                <a:cubicBezTo>
                  <a:pt x="49" y="105"/>
                  <a:pt x="48" y="108"/>
                  <a:pt x="47" y="110"/>
                </a:cubicBezTo>
                <a:cubicBezTo>
                  <a:pt x="44" y="115"/>
                  <a:pt x="41" y="121"/>
                  <a:pt x="38" y="126"/>
                </a:cubicBezTo>
                <a:cubicBezTo>
                  <a:pt x="36" y="129"/>
                  <a:pt x="35" y="132"/>
                  <a:pt x="34" y="135"/>
                </a:cubicBezTo>
                <a:cubicBezTo>
                  <a:pt x="33" y="136"/>
                  <a:pt x="33" y="138"/>
                  <a:pt x="32" y="139"/>
                </a:cubicBezTo>
                <a:cubicBezTo>
                  <a:pt x="30" y="144"/>
                  <a:pt x="30" y="149"/>
                  <a:pt x="30" y="155"/>
                </a:cubicBezTo>
                <a:cubicBezTo>
                  <a:pt x="30" y="155"/>
                  <a:pt x="30" y="155"/>
                  <a:pt x="30" y="155"/>
                </a:cubicBezTo>
                <a:cubicBezTo>
                  <a:pt x="30" y="158"/>
                  <a:pt x="31" y="161"/>
                  <a:pt x="32" y="163"/>
                </a:cubicBezTo>
                <a:cubicBezTo>
                  <a:pt x="32" y="163"/>
                  <a:pt x="32" y="164"/>
                  <a:pt x="32" y="164"/>
                </a:cubicBezTo>
                <a:close/>
                <a:moveTo>
                  <a:pt x="57" y="97"/>
                </a:moveTo>
                <a:cubicBezTo>
                  <a:pt x="57" y="97"/>
                  <a:pt x="57" y="97"/>
                  <a:pt x="56" y="97"/>
                </a:cubicBezTo>
                <a:cubicBezTo>
                  <a:pt x="56" y="97"/>
                  <a:pt x="56" y="98"/>
                  <a:pt x="56" y="98"/>
                </a:cubicBezTo>
                <a:cubicBezTo>
                  <a:pt x="54" y="101"/>
                  <a:pt x="53" y="104"/>
                  <a:pt x="51" y="107"/>
                </a:cubicBezTo>
                <a:cubicBezTo>
                  <a:pt x="49" y="110"/>
                  <a:pt x="47" y="113"/>
                  <a:pt x="46" y="117"/>
                </a:cubicBezTo>
                <a:cubicBezTo>
                  <a:pt x="43" y="121"/>
                  <a:pt x="41" y="125"/>
                  <a:pt x="39" y="129"/>
                </a:cubicBezTo>
                <a:cubicBezTo>
                  <a:pt x="38" y="132"/>
                  <a:pt x="36" y="135"/>
                  <a:pt x="35" y="138"/>
                </a:cubicBezTo>
                <a:cubicBezTo>
                  <a:pt x="34" y="140"/>
                  <a:pt x="34" y="143"/>
                  <a:pt x="34" y="146"/>
                </a:cubicBezTo>
                <a:cubicBezTo>
                  <a:pt x="33" y="148"/>
                  <a:pt x="33" y="150"/>
                  <a:pt x="33" y="153"/>
                </a:cubicBezTo>
                <a:cubicBezTo>
                  <a:pt x="33" y="156"/>
                  <a:pt x="33" y="160"/>
                  <a:pt x="34" y="164"/>
                </a:cubicBezTo>
                <a:cubicBezTo>
                  <a:pt x="34" y="165"/>
                  <a:pt x="34" y="167"/>
                  <a:pt x="34" y="169"/>
                </a:cubicBezTo>
                <a:cubicBezTo>
                  <a:pt x="34" y="171"/>
                  <a:pt x="35" y="173"/>
                  <a:pt x="36" y="175"/>
                </a:cubicBezTo>
                <a:cubicBezTo>
                  <a:pt x="36" y="176"/>
                  <a:pt x="37" y="178"/>
                  <a:pt x="37" y="180"/>
                </a:cubicBezTo>
                <a:cubicBezTo>
                  <a:pt x="37" y="180"/>
                  <a:pt x="37" y="181"/>
                  <a:pt x="37" y="181"/>
                </a:cubicBezTo>
                <a:cubicBezTo>
                  <a:pt x="37" y="180"/>
                  <a:pt x="37" y="180"/>
                  <a:pt x="37" y="180"/>
                </a:cubicBezTo>
                <a:cubicBezTo>
                  <a:pt x="37" y="177"/>
                  <a:pt x="37" y="175"/>
                  <a:pt x="37" y="172"/>
                </a:cubicBezTo>
                <a:cubicBezTo>
                  <a:pt x="36" y="170"/>
                  <a:pt x="36" y="168"/>
                  <a:pt x="35" y="166"/>
                </a:cubicBezTo>
                <a:cubicBezTo>
                  <a:pt x="34" y="162"/>
                  <a:pt x="34" y="159"/>
                  <a:pt x="34" y="155"/>
                </a:cubicBezTo>
                <a:cubicBezTo>
                  <a:pt x="34" y="155"/>
                  <a:pt x="34" y="155"/>
                  <a:pt x="34" y="155"/>
                </a:cubicBezTo>
                <a:cubicBezTo>
                  <a:pt x="34" y="151"/>
                  <a:pt x="35" y="148"/>
                  <a:pt x="35" y="144"/>
                </a:cubicBezTo>
                <a:cubicBezTo>
                  <a:pt x="36" y="141"/>
                  <a:pt x="37" y="138"/>
                  <a:pt x="38" y="135"/>
                </a:cubicBezTo>
                <a:cubicBezTo>
                  <a:pt x="40" y="130"/>
                  <a:pt x="42" y="126"/>
                  <a:pt x="44" y="121"/>
                </a:cubicBezTo>
                <a:cubicBezTo>
                  <a:pt x="45" y="120"/>
                  <a:pt x="45" y="119"/>
                  <a:pt x="46" y="117"/>
                </a:cubicBezTo>
                <a:cubicBezTo>
                  <a:pt x="48" y="113"/>
                  <a:pt x="50" y="109"/>
                  <a:pt x="52" y="105"/>
                </a:cubicBezTo>
                <a:cubicBezTo>
                  <a:pt x="54" y="103"/>
                  <a:pt x="55" y="100"/>
                  <a:pt x="56" y="98"/>
                </a:cubicBezTo>
                <a:cubicBezTo>
                  <a:pt x="56" y="98"/>
                  <a:pt x="56" y="97"/>
                  <a:pt x="57" y="97"/>
                </a:cubicBezTo>
                <a:close/>
                <a:moveTo>
                  <a:pt x="76" y="190"/>
                </a:moveTo>
                <a:cubicBezTo>
                  <a:pt x="76" y="189"/>
                  <a:pt x="76" y="189"/>
                  <a:pt x="76" y="189"/>
                </a:cubicBezTo>
                <a:cubicBezTo>
                  <a:pt x="74" y="186"/>
                  <a:pt x="73" y="184"/>
                  <a:pt x="72" y="181"/>
                </a:cubicBezTo>
                <a:cubicBezTo>
                  <a:pt x="72" y="180"/>
                  <a:pt x="71" y="180"/>
                  <a:pt x="71" y="179"/>
                </a:cubicBezTo>
                <a:cubicBezTo>
                  <a:pt x="70" y="177"/>
                  <a:pt x="69" y="176"/>
                  <a:pt x="68" y="175"/>
                </a:cubicBezTo>
                <a:cubicBezTo>
                  <a:pt x="68" y="176"/>
                  <a:pt x="67" y="177"/>
                  <a:pt x="66" y="178"/>
                </a:cubicBezTo>
                <a:cubicBezTo>
                  <a:pt x="66" y="178"/>
                  <a:pt x="66" y="178"/>
                  <a:pt x="66" y="178"/>
                </a:cubicBezTo>
                <a:cubicBezTo>
                  <a:pt x="66" y="180"/>
                  <a:pt x="66" y="182"/>
                  <a:pt x="67" y="183"/>
                </a:cubicBezTo>
                <a:cubicBezTo>
                  <a:pt x="68" y="186"/>
                  <a:pt x="69" y="189"/>
                  <a:pt x="70" y="192"/>
                </a:cubicBezTo>
                <a:cubicBezTo>
                  <a:pt x="71" y="192"/>
                  <a:pt x="71" y="192"/>
                  <a:pt x="71" y="192"/>
                </a:cubicBezTo>
                <a:cubicBezTo>
                  <a:pt x="72" y="191"/>
                  <a:pt x="74" y="190"/>
                  <a:pt x="76" y="190"/>
                </a:cubicBezTo>
                <a:close/>
                <a:moveTo>
                  <a:pt x="180" y="44"/>
                </a:moveTo>
                <a:cubicBezTo>
                  <a:pt x="180" y="44"/>
                  <a:pt x="180" y="44"/>
                  <a:pt x="180" y="44"/>
                </a:cubicBezTo>
                <a:cubicBezTo>
                  <a:pt x="180" y="44"/>
                  <a:pt x="180" y="43"/>
                  <a:pt x="180" y="43"/>
                </a:cubicBezTo>
                <a:cubicBezTo>
                  <a:pt x="179" y="41"/>
                  <a:pt x="179" y="39"/>
                  <a:pt x="178" y="37"/>
                </a:cubicBezTo>
                <a:cubicBezTo>
                  <a:pt x="178" y="35"/>
                  <a:pt x="178" y="34"/>
                  <a:pt x="177" y="33"/>
                </a:cubicBezTo>
                <a:cubicBezTo>
                  <a:pt x="177" y="32"/>
                  <a:pt x="176" y="31"/>
                  <a:pt x="176" y="30"/>
                </a:cubicBezTo>
                <a:cubicBezTo>
                  <a:pt x="176" y="30"/>
                  <a:pt x="176" y="29"/>
                  <a:pt x="176" y="29"/>
                </a:cubicBezTo>
                <a:cubicBezTo>
                  <a:pt x="176" y="28"/>
                  <a:pt x="176" y="28"/>
                  <a:pt x="175" y="27"/>
                </a:cubicBezTo>
                <a:cubicBezTo>
                  <a:pt x="175" y="27"/>
                  <a:pt x="174" y="26"/>
                  <a:pt x="174" y="25"/>
                </a:cubicBezTo>
                <a:cubicBezTo>
                  <a:pt x="173" y="24"/>
                  <a:pt x="172" y="23"/>
                  <a:pt x="171" y="22"/>
                </a:cubicBezTo>
                <a:cubicBezTo>
                  <a:pt x="171" y="21"/>
                  <a:pt x="170" y="21"/>
                  <a:pt x="169" y="20"/>
                </a:cubicBezTo>
                <a:cubicBezTo>
                  <a:pt x="169" y="20"/>
                  <a:pt x="169" y="19"/>
                  <a:pt x="169" y="19"/>
                </a:cubicBezTo>
                <a:cubicBezTo>
                  <a:pt x="169" y="20"/>
                  <a:pt x="168" y="21"/>
                  <a:pt x="168" y="21"/>
                </a:cubicBezTo>
                <a:cubicBezTo>
                  <a:pt x="168" y="21"/>
                  <a:pt x="169" y="22"/>
                  <a:pt x="169" y="22"/>
                </a:cubicBezTo>
                <a:cubicBezTo>
                  <a:pt x="170" y="24"/>
                  <a:pt x="171" y="26"/>
                  <a:pt x="172" y="28"/>
                </a:cubicBezTo>
                <a:cubicBezTo>
                  <a:pt x="172" y="29"/>
                  <a:pt x="172" y="31"/>
                  <a:pt x="173" y="32"/>
                </a:cubicBezTo>
                <a:cubicBezTo>
                  <a:pt x="173" y="32"/>
                  <a:pt x="173" y="33"/>
                  <a:pt x="173" y="33"/>
                </a:cubicBezTo>
                <a:cubicBezTo>
                  <a:pt x="175" y="37"/>
                  <a:pt x="178" y="40"/>
                  <a:pt x="180" y="44"/>
                </a:cubicBezTo>
                <a:cubicBezTo>
                  <a:pt x="180" y="44"/>
                  <a:pt x="180" y="44"/>
                  <a:pt x="180" y="44"/>
                </a:cubicBezTo>
                <a:close/>
                <a:moveTo>
                  <a:pt x="120" y="145"/>
                </a:moveTo>
                <a:cubicBezTo>
                  <a:pt x="120" y="144"/>
                  <a:pt x="121" y="143"/>
                  <a:pt x="122" y="142"/>
                </a:cubicBezTo>
                <a:cubicBezTo>
                  <a:pt x="122" y="141"/>
                  <a:pt x="122" y="141"/>
                  <a:pt x="122" y="141"/>
                </a:cubicBezTo>
                <a:cubicBezTo>
                  <a:pt x="121" y="139"/>
                  <a:pt x="121" y="137"/>
                  <a:pt x="121" y="135"/>
                </a:cubicBezTo>
                <a:cubicBezTo>
                  <a:pt x="120" y="132"/>
                  <a:pt x="118" y="129"/>
                  <a:pt x="117" y="126"/>
                </a:cubicBezTo>
                <a:cubicBezTo>
                  <a:pt x="117" y="124"/>
                  <a:pt x="116" y="123"/>
                  <a:pt x="115" y="122"/>
                </a:cubicBezTo>
                <a:cubicBezTo>
                  <a:pt x="115" y="123"/>
                  <a:pt x="115" y="123"/>
                  <a:pt x="115" y="123"/>
                </a:cubicBezTo>
                <a:cubicBezTo>
                  <a:pt x="116" y="131"/>
                  <a:pt x="118" y="138"/>
                  <a:pt x="120" y="145"/>
                </a:cubicBezTo>
                <a:close/>
                <a:moveTo>
                  <a:pt x="69" y="193"/>
                </a:moveTo>
                <a:cubicBezTo>
                  <a:pt x="69" y="192"/>
                  <a:pt x="68" y="191"/>
                  <a:pt x="67" y="189"/>
                </a:cubicBezTo>
                <a:cubicBezTo>
                  <a:pt x="67" y="188"/>
                  <a:pt x="66" y="187"/>
                  <a:pt x="66" y="185"/>
                </a:cubicBezTo>
                <a:cubicBezTo>
                  <a:pt x="65" y="184"/>
                  <a:pt x="65" y="183"/>
                  <a:pt x="64" y="181"/>
                </a:cubicBezTo>
                <a:cubicBezTo>
                  <a:pt x="64" y="182"/>
                  <a:pt x="64" y="182"/>
                  <a:pt x="64" y="182"/>
                </a:cubicBezTo>
                <a:cubicBezTo>
                  <a:pt x="63" y="184"/>
                  <a:pt x="62" y="185"/>
                  <a:pt x="61" y="186"/>
                </a:cubicBezTo>
                <a:cubicBezTo>
                  <a:pt x="61" y="187"/>
                  <a:pt x="61" y="187"/>
                  <a:pt x="61" y="188"/>
                </a:cubicBezTo>
                <a:cubicBezTo>
                  <a:pt x="62" y="190"/>
                  <a:pt x="64" y="193"/>
                  <a:pt x="65" y="196"/>
                </a:cubicBezTo>
                <a:cubicBezTo>
                  <a:pt x="65" y="196"/>
                  <a:pt x="65" y="196"/>
                  <a:pt x="65" y="197"/>
                </a:cubicBezTo>
                <a:cubicBezTo>
                  <a:pt x="66" y="195"/>
                  <a:pt x="68" y="194"/>
                  <a:pt x="69" y="193"/>
                </a:cubicBezTo>
                <a:close/>
                <a:moveTo>
                  <a:pt x="126" y="150"/>
                </a:moveTo>
                <a:cubicBezTo>
                  <a:pt x="126" y="150"/>
                  <a:pt x="126" y="150"/>
                  <a:pt x="126" y="150"/>
                </a:cubicBezTo>
                <a:cubicBezTo>
                  <a:pt x="127" y="149"/>
                  <a:pt x="128" y="148"/>
                  <a:pt x="128" y="147"/>
                </a:cubicBezTo>
                <a:cubicBezTo>
                  <a:pt x="128" y="147"/>
                  <a:pt x="128" y="146"/>
                  <a:pt x="129" y="146"/>
                </a:cubicBezTo>
                <a:cubicBezTo>
                  <a:pt x="129" y="145"/>
                  <a:pt x="129" y="143"/>
                  <a:pt x="129" y="142"/>
                </a:cubicBezTo>
                <a:cubicBezTo>
                  <a:pt x="129" y="140"/>
                  <a:pt x="130" y="139"/>
                  <a:pt x="130" y="138"/>
                </a:cubicBezTo>
                <a:cubicBezTo>
                  <a:pt x="129" y="137"/>
                  <a:pt x="129" y="136"/>
                  <a:pt x="129" y="135"/>
                </a:cubicBezTo>
                <a:cubicBezTo>
                  <a:pt x="129" y="134"/>
                  <a:pt x="128" y="134"/>
                  <a:pt x="128" y="134"/>
                </a:cubicBezTo>
                <a:cubicBezTo>
                  <a:pt x="128" y="134"/>
                  <a:pt x="128" y="134"/>
                  <a:pt x="128" y="134"/>
                </a:cubicBezTo>
                <a:cubicBezTo>
                  <a:pt x="127" y="137"/>
                  <a:pt x="125" y="139"/>
                  <a:pt x="124" y="141"/>
                </a:cubicBezTo>
                <a:cubicBezTo>
                  <a:pt x="124" y="141"/>
                  <a:pt x="124" y="142"/>
                  <a:pt x="124" y="142"/>
                </a:cubicBezTo>
                <a:cubicBezTo>
                  <a:pt x="124" y="144"/>
                  <a:pt x="125" y="146"/>
                  <a:pt x="125" y="148"/>
                </a:cubicBezTo>
                <a:cubicBezTo>
                  <a:pt x="126" y="148"/>
                  <a:pt x="126" y="149"/>
                  <a:pt x="126" y="150"/>
                </a:cubicBezTo>
                <a:close/>
                <a:moveTo>
                  <a:pt x="141" y="113"/>
                </a:moveTo>
                <a:cubicBezTo>
                  <a:pt x="142" y="114"/>
                  <a:pt x="142" y="114"/>
                  <a:pt x="142" y="115"/>
                </a:cubicBezTo>
                <a:cubicBezTo>
                  <a:pt x="143" y="116"/>
                  <a:pt x="143" y="117"/>
                  <a:pt x="143" y="118"/>
                </a:cubicBezTo>
                <a:cubicBezTo>
                  <a:pt x="143" y="119"/>
                  <a:pt x="144" y="119"/>
                  <a:pt x="144" y="119"/>
                </a:cubicBezTo>
                <a:cubicBezTo>
                  <a:pt x="144" y="119"/>
                  <a:pt x="144" y="119"/>
                  <a:pt x="144" y="118"/>
                </a:cubicBezTo>
                <a:cubicBezTo>
                  <a:pt x="145" y="117"/>
                  <a:pt x="146" y="116"/>
                  <a:pt x="146" y="114"/>
                </a:cubicBezTo>
                <a:cubicBezTo>
                  <a:pt x="147" y="114"/>
                  <a:pt x="147" y="113"/>
                  <a:pt x="147" y="112"/>
                </a:cubicBezTo>
                <a:cubicBezTo>
                  <a:pt x="147" y="111"/>
                  <a:pt x="147" y="111"/>
                  <a:pt x="147" y="111"/>
                </a:cubicBezTo>
                <a:cubicBezTo>
                  <a:pt x="147" y="110"/>
                  <a:pt x="147" y="110"/>
                  <a:pt x="147" y="110"/>
                </a:cubicBezTo>
                <a:cubicBezTo>
                  <a:pt x="146" y="108"/>
                  <a:pt x="146" y="107"/>
                  <a:pt x="145" y="105"/>
                </a:cubicBezTo>
                <a:cubicBezTo>
                  <a:pt x="145" y="105"/>
                  <a:pt x="145" y="105"/>
                  <a:pt x="145" y="105"/>
                </a:cubicBezTo>
                <a:cubicBezTo>
                  <a:pt x="144" y="105"/>
                  <a:pt x="144" y="105"/>
                  <a:pt x="144" y="105"/>
                </a:cubicBezTo>
                <a:cubicBezTo>
                  <a:pt x="144" y="106"/>
                  <a:pt x="143" y="108"/>
                  <a:pt x="142" y="110"/>
                </a:cubicBezTo>
                <a:cubicBezTo>
                  <a:pt x="142" y="110"/>
                  <a:pt x="142" y="110"/>
                  <a:pt x="142" y="110"/>
                </a:cubicBezTo>
                <a:cubicBezTo>
                  <a:pt x="143" y="111"/>
                  <a:pt x="142" y="111"/>
                  <a:pt x="142" y="112"/>
                </a:cubicBezTo>
                <a:cubicBezTo>
                  <a:pt x="142" y="112"/>
                  <a:pt x="141" y="112"/>
                  <a:pt x="141" y="112"/>
                </a:cubicBezTo>
                <a:cubicBezTo>
                  <a:pt x="141" y="112"/>
                  <a:pt x="141" y="113"/>
                  <a:pt x="141" y="113"/>
                </a:cubicBezTo>
                <a:close/>
                <a:moveTo>
                  <a:pt x="60" y="201"/>
                </a:moveTo>
                <a:cubicBezTo>
                  <a:pt x="60" y="201"/>
                  <a:pt x="61" y="200"/>
                  <a:pt x="61" y="199"/>
                </a:cubicBezTo>
                <a:cubicBezTo>
                  <a:pt x="61" y="199"/>
                  <a:pt x="61" y="199"/>
                  <a:pt x="61" y="199"/>
                </a:cubicBezTo>
                <a:cubicBezTo>
                  <a:pt x="61" y="198"/>
                  <a:pt x="62" y="198"/>
                  <a:pt x="62" y="198"/>
                </a:cubicBezTo>
                <a:cubicBezTo>
                  <a:pt x="63" y="198"/>
                  <a:pt x="63" y="198"/>
                  <a:pt x="63" y="198"/>
                </a:cubicBezTo>
                <a:cubicBezTo>
                  <a:pt x="63" y="198"/>
                  <a:pt x="64" y="198"/>
                  <a:pt x="64" y="197"/>
                </a:cubicBezTo>
                <a:cubicBezTo>
                  <a:pt x="63" y="194"/>
                  <a:pt x="62" y="191"/>
                  <a:pt x="60" y="188"/>
                </a:cubicBezTo>
                <a:cubicBezTo>
                  <a:pt x="59" y="190"/>
                  <a:pt x="58" y="192"/>
                  <a:pt x="57" y="194"/>
                </a:cubicBezTo>
                <a:cubicBezTo>
                  <a:pt x="57" y="194"/>
                  <a:pt x="57" y="194"/>
                  <a:pt x="57" y="194"/>
                </a:cubicBezTo>
                <a:cubicBezTo>
                  <a:pt x="57" y="196"/>
                  <a:pt x="58" y="197"/>
                  <a:pt x="59" y="198"/>
                </a:cubicBezTo>
                <a:cubicBezTo>
                  <a:pt x="59" y="199"/>
                  <a:pt x="59" y="200"/>
                  <a:pt x="60" y="201"/>
                </a:cubicBezTo>
                <a:close/>
                <a:moveTo>
                  <a:pt x="156" y="56"/>
                </a:moveTo>
                <a:cubicBezTo>
                  <a:pt x="158" y="60"/>
                  <a:pt x="161" y="64"/>
                  <a:pt x="163" y="67"/>
                </a:cubicBezTo>
                <a:cubicBezTo>
                  <a:pt x="163" y="67"/>
                  <a:pt x="163" y="67"/>
                  <a:pt x="163" y="66"/>
                </a:cubicBezTo>
                <a:cubicBezTo>
                  <a:pt x="163" y="66"/>
                  <a:pt x="163" y="65"/>
                  <a:pt x="164" y="65"/>
                </a:cubicBezTo>
                <a:cubicBezTo>
                  <a:pt x="164" y="65"/>
                  <a:pt x="165" y="65"/>
                  <a:pt x="165" y="64"/>
                </a:cubicBezTo>
                <a:cubicBezTo>
                  <a:pt x="165" y="64"/>
                  <a:pt x="165" y="64"/>
                  <a:pt x="165" y="63"/>
                </a:cubicBezTo>
                <a:cubicBezTo>
                  <a:pt x="166" y="63"/>
                  <a:pt x="166" y="62"/>
                  <a:pt x="166" y="61"/>
                </a:cubicBezTo>
                <a:cubicBezTo>
                  <a:pt x="163" y="59"/>
                  <a:pt x="159" y="58"/>
                  <a:pt x="156" y="56"/>
                </a:cubicBezTo>
                <a:close/>
                <a:moveTo>
                  <a:pt x="148" y="96"/>
                </a:moveTo>
                <a:cubicBezTo>
                  <a:pt x="148" y="97"/>
                  <a:pt x="148" y="97"/>
                  <a:pt x="148" y="97"/>
                </a:cubicBezTo>
                <a:cubicBezTo>
                  <a:pt x="147" y="99"/>
                  <a:pt x="146" y="100"/>
                  <a:pt x="145" y="102"/>
                </a:cubicBezTo>
                <a:cubicBezTo>
                  <a:pt x="145" y="103"/>
                  <a:pt x="145" y="103"/>
                  <a:pt x="145" y="103"/>
                </a:cubicBezTo>
                <a:cubicBezTo>
                  <a:pt x="146" y="104"/>
                  <a:pt x="146" y="105"/>
                  <a:pt x="147" y="105"/>
                </a:cubicBezTo>
                <a:cubicBezTo>
                  <a:pt x="147" y="106"/>
                  <a:pt x="147" y="106"/>
                  <a:pt x="147" y="106"/>
                </a:cubicBezTo>
                <a:cubicBezTo>
                  <a:pt x="147" y="105"/>
                  <a:pt x="147" y="104"/>
                  <a:pt x="147" y="104"/>
                </a:cubicBezTo>
                <a:cubicBezTo>
                  <a:pt x="147" y="103"/>
                  <a:pt x="147" y="103"/>
                  <a:pt x="148" y="103"/>
                </a:cubicBezTo>
                <a:cubicBezTo>
                  <a:pt x="148" y="103"/>
                  <a:pt x="148" y="103"/>
                  <a:pt x="149" y="104"/>
                </a:cubicBezTo>
                <a:cubicBezTo>
                  <a:pt x="149" y="105"/>
                  <a:pt x="149" y="106"/>
                  <a:pt x="149" y="107"/>
                </a:cubicBezTo>
                <a:cubicBezTo>
                  <a:pt x="149" y="108"/>
                  <a:pt x="149" y="108"/>
                  <a:pt x="150" y="109"/>
                </a:cubicBezTo>
                <a:cubicBezTo>
                  <a:pt x="150" y="109"/>
                  <a:pt x="150" y="109"/>
                  <a:pt x="150" y="108"/>
                </a:cubicBezTo>
                <a:cubicBezTo>
                  <a:pt x="150" y="107"/>
                  <a:pt x="151" y="107"/>
                  <a:pt x="151" y="106"/>
                </a:cubicBezTo>
                <a:cubicBezTo>
                  <a:pt x="152" y="105"/>
                  <a:pt x="152" y="104"/>
                  <a:pt x="152" y="104"/>
                </a:cubicBezTo>
                <a:cubicBezTo>
                  <a:pt x="151" y="102"/>
                  <a:pt x="150" y="101"/>
                  <a:pt x="149" y="99"/>
                </a:cubicBezTo>
                <a:cubicBezTo>
                  <a:pt x="149" y="98"/>
                  <a:pt x="149" y="97"/>
                  <a:pt x="148" y="96"/>
                </a:cubicBezTo>
                <a:close/>
                <a:moveTo>
                  <a:pt x="170" y="75"/>
                </a:moveTo>
                <a:cubicBezTo>
                  <a:pt x="171" y="75"/>
                  <a:pt x="171" y="74"/>
                  <a:pt x="171" y="73"/>
                </a:cubicBezTo>
                <a:cubicBezTo>
                  <a:pt x="171" y="71"/>
                  <a:pt x="171" y="70"/>
                  <a:pt x="171" y="68"/>
                </a:cubicBezTo>
                <a:cubicBezTo>
                  <a:pt x="171" y="68"/>
                  <a:pt x="170" y="67"/>
                  <a:pt x="170" y="67"/>
                </a:cubicBezTo>
                <a:cubicBezTo>
                  <a:pt x="169" y="65"/>
                  <a:pt x="168" y="64"/>
                  <a:pt x="168" y="63"/>
                </a:cubicBezTo>
                <a:cubicBezTo>
                  <a:pt x="168" y="63"/>
                  <a:pt x="168" y="63"/>
                  <a:pt x="167" y="62"/>
                </a:cubicBezTo>
                <a:cubicBezTo>
                  <a:pt x="167" y="64"/>
                  <a:pt x="166" y="65"/>
                  <a:pt x="166" y="66"/>
                </a:cubicBezTo>
                <a:cubicBezTo>
                  <a:pt x="166" y="66"/>
                  <a:pt x="166" y="66"/>
                  <a:pt x="166" y="67"/>
                </a:cubicBezTo>
                <a:cubicBezTo>
                  <a:pt x="167" y="69"/>
                  <a:pt x="168" y="70"/>
                  <a:pt x="169" y="72"/>
                </a:cubicBezTo>
                <a:cubicBezTo>
                  <a:pt x="169" y="73"/>
                  <a:pt x="170" y="74"/>
                  <a:pt x="170" y="75"/>
                </a:cubicBezTo>
                <a:close/>
                <a:moveTo>
                  <a:pt x="151" y="100"/>
                </a:moveTo>
                <a:cubicBezTo>
                  <a:pt x="151" y="100"/>
                  <a:pt x="152" y="100"/>
                  <a:pt x="152" y="100"/>
                </a:cubicBezTo>
                <a:cubicBezTo>
                  <a:pt x="152" y="99"/>
                  <a:pt x="151" y="98"/>
                  <a:pt x="151" y="97"/>
                </a:cubicBezTo>
                <a:cubicBezTo>
                  <a:pt x="151" y="96"/>
                  <a:pt x="151" y="95"/>
                  <a:pt x="151" y="94"/>
                </a:cubicBezTo>
                <a:cubicBezTo>
                  <a:pt x="151" y="93"/>
                  <a:pt x="151" y="93"/>
                  <a:pt x="152" y="93"/>
                </a:cubicBezTo>
                <a:cubicBezTo>
                  <a:pt x="152" y="92"/>
                  <a:pt x="152" y="93"/>
                  <a:pt x="153" y="93"/>
                </a:cubicBezTo>
                <a:cubicBezTo>
                  <a:pt x="153" y="93"/>
                  <a:pt x="153" y="93"/>
                  <a:pt x="153" y="93"/>
                </a:cubicBezTo>
                <a:cubicBezTo>
                  <a:pt x="153" y="94"/>
                  <a:pt x="153" y="94"/>
                  <a:pt x="154" y="95"/>
                </a:cubicBezTo>
                <a:cubicBezTo>
                  <a:pt x="154" y="96"/>
                  <a:pt x="155" y="97"/>
                  <a:pt x="155" y="99"/>
                </a:cubicBezTo>
                <a:cubicBezTo>
                  <a:pt x="155" y="98"/>
                  <a:pt x="156" y="98"/>
                  <a:pt x="156" y="98"/>
                </a:cubicBezTo>
                <a:cubicBezTo>
                  <a:pt x="156" y="97"/>
                  <a:pt x="156" y="97"/>
                  <a:pt x="156" y="96"/>
                </a:cubicBezTo>
                <a:cubicBezTo>
                  <a:pt x="155" y="95"/>
                  <a:pt x="155" y="94"/>
                  <a:pt x="155" y="93"/>
                </a:cubicBezTo>
                <a:cubicBezTo>
                  <a:pt x="154" y="91"/>
                  <a:pt x="153" y="89"/>
                  <a:pt x="153" y="88"/>
                </a:cubicBezTo>
                <a:cubicBezTo>
                  <a:pt x="152" y="87"/>
                  <a:pt x="152" y="87"/>
                  <a:pt x="152" y="87"/>
                </a:cubicBezTo>
                <a:cubicBezTo>
                  <a:pt x="152" y="87"/>
                  <a:pt x="152" y="87"/>
                  <a:pt x="152" y="88"/>
                </a:cubicBezTo>
                <a:cubicBezTo>
                  <a:pt x="151" y="90"/>
                  <a:pt x="150" y="92"/>
                  <a:pt x="149" y="94"/>
                </a:cubicBezTo>
                <a:cubicBezTo>
                  <a:pt x="149" y="95"/>
                  <a:pt x="149" y="95"/>
                  <a:pt x="149" y="95"/>
                </a:cubicBezTo>
                <a:cubicBezTo>
                  <a:pt x="150" y="97"/>
                  <a:pt x="150" y="98"/>
                  <a:pt x="151" y="99"/>
                </a:cubicBezTo>
                <a:cubicBezTo>
                  <a:pt x="151" y="99"/>
                  <a:pt x="151" y="100"/>
                  <a:pt x="151" y="100"/>
                </a:cubicBezTo>
                <a:close/>
                <a:moveTo>
                  <a:pt x="175" y="43"/>
                </a:moveTo>
                <a:cubicBezTo>
                  <a:pt x="175" y="43"/>
                  <a:pt x="175" y="43"/>
                  <a:pt x="175" y="44"/>
                </a:cubicBezTo>
                <a:cubicBezTo>
                  <a:pt x="176" y="46"/>
                  <a:pt x="176" y="48"/>
                  <a:pt x="176" y="50"/>
                </a:cubicBezTo>
                <a:cubicBezTo>
                  <a:pt x="176" y="50"/>
                  <a:pt x="176" y="51"/>
                  <a:pt x="177" y="52"/>
                </a:cubicBezTo>
                <a:cubicBezTo>
                  <a:pt x="177" y="53"/>
                  <a:pt x="178" y="55"/>
                  <a:pt x="179" y="57"/>
                </a:cubicBezTo>
                <a:cubicBezTo>
                  <a:pt x="179" y="57"/>
                  <a:pt x="179" y="57"/>
                  <a:pt x="179" y="57"/>
                </a:cubicBezTo>
                <a:cubicBezTo>
                  <a:pt x="179" y="57"/>
                  <a:pt x="179" y="57"/>
                  <a:pt x="179" y="57"/>
                </a:cubicBezTo>
                <a:cubicBezTo>
                  <a:pt x="179" y="57"/>
                  <a:pt x="179" y="57"/>
                  <a:pt x="179" y="56"/>
                </a:cubicBezTo>
                <a:cubicBezTo>
                  <a:pt x="180" y="54"/>
                  <a:pt x="180" y="52"/>
                  <a:pt x="180" y="50"/>
                </a:cubicBezTo>
                <a:cubicBezTo>
                  <a:pt x="180" y="50"/>
                  <a:pt x="180" y="49"/>
                  <a:pt x="180" y="49"/>
                </a:cubicBezTo>
                <a:cubicBezTo>
                  <a:pt x="180" y="49"/>
                  <a:pt x="180" y="49"/>
                  <a:pt x="179" y="49"/>
                </a:cubicBezTo>
                <a:cubicBezTo>
                  <a:pt x="178" y="47"/>
                  <a:pt x="177" y="45"/>
                  <a:pt x="176" y="44"/>
                </a:cubicBezTo>
                <a:cubicBezTo>
                  <a:pt x="176" y="43"/>
                  <a:pt x="176" y="43"/>
                  <a:pt x="175" y="43"/>
                </a:cubicBezTo>
                <a:close/>
                <a:moveTo>
                  <a:pt x="116" y="158"/>
                </a:moveTo>
                <a:cubicBezTo>
                  <a:pt x="117" y="158"/>
                  <a:pt x="118" y="158"/>
                  <a:pt x="118" y="159"/>
                </a:cubicBezTo>
                <a:cubicBezTo>
                  <a:pt x="119" y="160"/>
                  <a:pt x="119" y="160"/>
                  <a:pt x="119" y="160"/>
                </a:cubicBezTo>
                <a:cubicBezTo>
                  <a:pt x="120" y="159"/>
                  <a:pt x="120" y="158"/>
                  <a:pt x="121" y="158"/>
                </a:cubicBezTo>
                <a:cubicBezTo>
                  <a:pt x="121" y="157"/>
                  <a:pt x="121" y="157"/>
                  <a:pt x="121" y="156"/>
                </a:cubicBezTo>
                <a:cubicBezTo>
                  <a:pt x="120" y="155"/>
                  <a:pt x="120" y="153"/>
                  <a:pt x="119" y="151"/>
                </a:cubicBezTo>
                <a:cubicBezTo>
                  <a:pt x="119" y="151"/>
                  <a:pt x="119" y="150"/>
                  <a:pt x="119" y="150"/>
                </a:cubicBezTo>
                <a:cubicBezTo>
                  <a:pt x="119" y="150"/>
                  <a:pt x="119" y="150"/>
                  <a:pt x="119" y="150"/>
                </a:cubicBezTo>
                <a:cubicBezTo>
                  <a:pt x="118" y="152"/>
                  <a:pt x="117" y="153"/>
                  <a:pt x="116" y="155"/>
                </a:cubicBezTo>
                <a:cubicBezTo>
                  <a:pt x="115" y="155"/>
                  <a:pt x="115" y="156"/>
                  <a:pt x="115" y="156"/>
                </a:cubicBezTo>
                <a:cubicBezTo>
                  <a:pt x="115" y="157"/>
                  <a:pt x="116" y="157"/>
                  <a:pt x="116" y="158"/>
                </a:cubicBezTo>
                <a:close/>
                <a:moveTo>
                  <a:pt x="96" y="159"/>
                </a:moveTo>
                <a:cubicBezTo>
                  <a:pt x="97" y="159"/>
                  <a:pt x="97" y="159"/>
                  <a:pt x="98" y="159"/>
                </a:cubicBezTo>
                <a:cubicBezTo>
                  <a:pt x="99" y="159"/>
                  <a:pt x="100" y="160"/>
                  <a:pt x="99" y="162"/>
                </a:cubicBezTo>
                <a:cubicBezTo>
                  <a:pt x="99" y="162"/>
                  <a:pt x="99" y="162"/>
                  <a:pt x="99" y="162"/>
                </a:cubicBezTo>
                <a:cubicBezTo>
                  <a:pt x="101" y="162"/>
                  <a:pt x="102" y="163"/>
                  <a:pt x="104" y="163"/>
                </a:cubicBezTo>
                <a:cubicBezTo>
                  <a:pt x="103" y="161"/>
                  <a:pt x="103" y="160"/>
                  <a:pt x="102" y="158"/>
                </a:cubicBezTo>
                <a:cubicBezTo>
                  <a:pt x="102" y="158"/>
                  <a:pt x="102" y="158"/>
                  <a:pt x="102" y="158"/>
                </a:cubicBezTo>
                <a:cubicBezTo>
                  <a:pt x="100" y="157"/>
                  <a:pt x="98" y="156"/>
                  <a:pt x="96" y="155"/>
                </a:cubicBezTo>
                <a:cubicBezTo>
                  <a:pt x="95" y="155"/>
                  <a:pt x="95" y="155"/>
                  <a:pt x="95" y="155"/>
                </a:cubicBezTo>
                <a:cubicBezTo>
                  <a:pt x="95" y="156"/>
                  <a:pt x="96" y="158"/>
                  <a:pt x="96" y="159"/>
                </a:cubicBezTo>
                <a:close/>
                <a:moveTo>
                  <a:pt x="171" y="15"/>
                </a:moveTo>
                <a:cubicBezTo>
                  <a:pt x="171" y="15"/>
                  <a:pt x="171" y="15"/>
                  <a:pt x="171" y="15"/>
                </a:cubicBezTo>
                <a:cubicBezTo>
                  <a:pt x="171" y="16"/>
                  <a:pt x="172" y="16"/>
                  <a:pt x="172" y="17"/>
                </a:cubicBezTo>
                <a:cubicBezTo>
                  <a:pt x="174" y="18"/>
                  <a:pt x="175" y="20"/>
                  <a:pt x="176" y="22"/>
                </a:cubicBezTo>
                <a:cubicBezTo>
                  <a:pt x="177" y="23"/>
                  <a:pt x="178" y="25"/>
                  <a:pt x="179" y="27"/>
                </a:cubicBezTo>
                <a:cubicBezTo>
                  <a:pt x="181" y="29"/>
                  <a:pt x="182" y="32"/>
                  <a:pt x="183" y="34"/>
                </a:cubicBezTo>
                <a:cubicBezTo>
                  <a:pt x="183" y="34"/>
                  <a:pt x="183" y="35"/>
                  <a:pt x="183" y="35"/>
                </a:cubicBezTo>
                <a:cubicBezTo>
                  <a:pt x="183" y="33"/>
                  <a:pt x="183" y="32"/>
                  <a:pt x="183" y="30"/>
                </a:cubicBezTo>
                <a:cubicBezTo>
                  <a:pt x="182" y="27"/>
                  <a:pt x="181" y="25"/>
                  <a:pt x="179" y="23"/>
                </a:cubicBezTo>
                <a:cubicBezTo>
                  <a:pt x="177" y="21"/>
                  <a:pt x="175" y="19"/>
                  <a:pt x="174" y="17"/>
                </a:cubicBezTo>
                <a:cubicBezTo>
                  <a:pt x="173" y="17"/>
                  <a:pt x="172" y="16"/>
                  <a:pt x="171" y="15"/>
                </a:cubicBezTo>
                <a:close/>
                <a:moveTo>
                  <a:pt x="96" y="167"/>
                </a:moveTo>
                <a:cubicBezTo>
                  <a:pt x="96" y="166"/>
                  <a:pt x="96" y="165"/>
                  <a:pt x="96" y="164"/>
                </a:cubicBezTo>
                <a:cubicBezTo>
                  <a:pt x="96" y="163"/>
                  <a:pt x="95" y="163"/>
                  <a:pt x="95" y="163"/>
                </a:cubicBezTo>
                <a:cubicBezTo>
                  <a:pt x="93" y="163"/>
                  <a:pt x="92" y="163"/>
                  <a:pt x="91" y="163"/>
                </a:cubicBezTo>
                <a:cubicBezTo>
                  <a:pt x="90" y="163"/>
                  <a:pt x="90" y="163"/>
                  <a:pt x="89" y="163"/>
                </a:cubicBezTo>
                <a:cubicBezTo>
                  <a:pt x="90" y="165"/>
                  <a:pt x="91" y="166"/>
                  <a:pt x="91" y="168"/>
                </a:cubicBezTo>
                <a:cubicBezTo>
                  <a:pt x="93" y="168"/>
                  <a:pt x="95" y="168"/>
                  <a:pt x="96" y="167"/>
                </a:cubicBezTo>
                <a:close/>
                <a:moveTo>
                  <a:pt x="56" y="196"/>
                </a:moveTo>
                <a:cubicBezTo>
                  <a:pt x="55" y="198"/>
                  <a:pt x="54" y="199"/>
                  <a:pt x="53" y="201"/>
                </a:cubicBezTo>
                <a:cubicBezTo>
                  <a:pt x="53" y="201"/>
                  <a:pt x="53" y="201"/>
                  <a:pt x="53" y="202"/>
                </a:cubicBezTo>
                <a:cubicBezTo>
                  <a:pt x="53" y="202"/>
                  <a:pt x="54" y="203"/>
                  <a:pt x="54" y="204"/>
                </a:cubicBezTo>
                <a:cubicBezTo>
                  <a:pt x="54" y="204"/>
                  <a:pt x="55" y="203"/>
                  <a:pt x="55" y="203"/>
                </a:cubicBezTo>
                <a:cubicBezTo>
                  <a:pt x="56" y="203"/>
                  <a:pt x="57" y="203"/>
                  <a:pt x="57" y="204"/>
                </a:cubicBezTo>
                <a:cubicBezTo>
                  <a:pt x="58" y="203"/>
                  <a:pt x="58" y="203"/>
                  <a:pt x="59" y="202"/>
                </a:cubicBezTo>
                <a:cubicBezTo>
                  <a:pt x="58" y="200"/>
                  <a:pt x="57" y="198"/>
                  <a:pt x="56" y="196"/>
                </a:cubicBezTo>
                <a:close/>
                <a:moveTo>
                  <a:pt x="39" y="178"/>
                </a:moveTo>
                <a:cubicBezTo>
                  <a:pt x="39" y="177"/>
                  <a:pt x="39" y="176"/>
                  <a:pt x="39" y="175"/>
                </a:cubicBezTo>
                <a:cubicBezTo>
                  <a:pt x="39" y="172"/>
                  <a:pt x="39" y="170"/>
                  <a:pt x="39" y="167"/>
                </a:cubicBezTo>
                <a:cubicBezTo>
                  <a:pt x="38" y="166"/>
                  <a:pt x="38" y="164"/>
                  <a:pt x="38" y="162"/>
                </a:cubicBezTo>
                <a:cubicBezTo>
                  <a:pt x="37" y="159"/>
                  <a:pt x="36" y="156"/>
                  <a:pt x="36" y="153"/>
                </a:cubicBezTo>
                <a:cubicBezTo>
                  <a:pt x="36" y="155"/>
                  <a:pt x="36" y="157"/>
                  <a:pt x="36" y="159"/>
                </a:cubicBezTo>
                <a:cubicBezTo>
                  <a:pt x="36" y="161"/>
                  <a:pt x="36" y="163"/>
                  <a:pt x="37" y="165"/>
                </a:cubicBezTo>
                <a:cubicBezTo>
                  <a:pt x="37" y="168"/>
                  <a:pt x="38" y="170"/>
                  <a:pt x="38" y="173"/>
                </a:cubicBezTo>
                <a:cubicBezTo>
                  <a:pt x="39" y="175"/>
                  <a:pt x="39" y="176"/>
                  <a:pt x="39" y="178"/>
                </a:cubicBezTo>
                <a:close/>
                <a:moveTo>
                  <a:pt x="71" y="194"/>
                </a:moveTo>
                <a:cubicBezTo>
                  <a:pt x="72" y="196"/>
                  <a:pt x="73" y="199"/>
                  <a:pt x="75" y="201"/>
                </a:cubicBezTo>
                <a:cubicBezTo>
                  <a:pt x="75" y="200"/>
                  <a:pt x="75" y="199"/>
                  <a:pt x="75" y="198"/>
                </a:cubicBezTo>
                <a:cubicBezTo>
                  <a:pt x="75" y="197"/>
                  <a:pt x="74" y="197"/>
                  <a:pt x="74" y="197"/>
                </a:cubicBezTo>
                <a:cubicBezTo>
                  <a:pt x="75" y="196"/>
                  <a:pt x="75" y="196"/>
                  <a:pt x="76" y="196"/>
                </a:cubicBezTo>
                <a:cubicBezTo>
                  <a:pt x="76" y="195"/>
                  <a:pt x="76" y="192"/>
                  <a:pt x="76" y="191"/>
                </a:cubicBezTo>
                <a:cubicBezTo>
                  <a:pt x="75" y="192"/>
                  <a:pt x="73" y="193"/>
                  <a:pt x="71" y="194"/>
                </a:cubicBezTo>
                <a:close/>
                <a:moveTo>
                  <a:pt x="46" y="231"/>
                </a:moveTo>
                <a:cubicBezTo>
                  <a:pt x="46" y="231"/>
                  <a:pt x="46" y="231"/>
                  <a:pt x="46" y="231"/>
                </a:cubicBezTo>
                <a:cubicBezTo>
                  <a:pt x="46" y="228"/>
                  <a:pt x="46" y="225"/>
                  <a:pt x="46" y="223"/>
                </a:cubicBezTo>
                <a:cubicBezTo>
                  <a:pt x="46" y="222"/>
                  <a:pt x="46" y="222"/>
                  <a:pt x="46" y="222"/>
                </a:cubicBezTo>
                <a:cubicBezTo>
                  <a:pt x="45" y="221"/>
                  <a:pt x="45" y="219"/>
                  <a:pt x="44" y="218"/>
                </a:cubicBezTo>
                <a:cubicBezTo>
                  <a:pt x="44" y="218"/>
                  <a:pt x="44" y="218"/>
                  <a:pt x="44" y="218"/>
                </a:cubicBezTo>
                <a:cubicBezTo>
                  <a:pt x="44" y="218"/>
                  <a:pt x="43" y="219"/>
                  <a:pt x="43" y="219"/>
                </a:cubicBezTo>
                <a:cubicBezTo>
                  <a:pt x="43" y="219"/>
                  <a:pt x="43" y="220"/>
                  <a:pt x="43" y="220"/>
                </a:cubicBezTo>
                <a:cubicBezTo>
                  <a:pt x="44" y="222"/>
                  <a:pt x="44" y="225"/>
                  <a:pt x="45" y="227"/>
                </a:cubicBezTo>
                <a:cubicBezTo>
                  <a:pt x="45" y="228"/>
                  <a:pt x="45" y="230"/>
                  <a:pt x="46" y="231"/>
                </a:cubicBezTo>
                <a:close/>
                <a:moveTo>
                  <a:pt x="173" y="48"/>
                </a:moveTo>
                <a:cubicBezTo>
                  <a:pt x="173" y="48"/>
                  <a:pt x="173" y="48"/>
                  <a:pt x="173" y="48"/>
                </a:cubicBezTo>
                <a:cubicBezTo>
                  <a:pt x="172" y="50"/>
                  <a:pt x="172" y="51"/>
                  <a:pt x="171" y="53"/>
                </a:cubicBezTo>
                <a:cubicBezTo>
                  <a:pt x="171" y="53"/>
                  <a:pt x="171" y="54"/>
                  <a:pt x="171" y="54"/>
                </a:cubicBezTo>
                <a:cubicBezTo>
                  <a:pt x="172" y="55"/>
                  <a:pt x="173" y="57"/>
                  <a:pt x="174" y="58"/>
                </a:cubicBezTo>
                <a:cubicBezTo>
                  <a:pt x="174" y="58"/>
                  <a:pt x="174" y="58"/>
                  <a:pt x="175" y="59"/>
                </a:cubicBezTo>
                <a:cubicBezTo>
                  <a:pt x="175" y="58"/>
                  <a:pt x="175" y="58"/>
                  <a:pt x="175" y="58"/>
                </a:cubicBezTo>
                <a:cubicBezTo>
                  <a:pt x="175" y="56"/>
                  <a:pt x="175" y="55"/>
                  <a:pt x="175" y="53"/>
                </a:cubicBezTo>
                <a:cubicBezTo>
                  <a:pt x="175" y="51"/>
                  <a:pt x="174" y="50"/>
                  <a:pt x="173" y="48"/>
                </a:cubicBezTo>
                <a:close/>
                <a:moveTo>
                  <a:pt x="82" y="187"/>
                </a:moveTo>
                <a:cubicBezTo>
                  <a:pt x="82" y="186"/>
                  <a:pt x="82" y="186"/>
                  <a:pt x="82" y="185"/>
                </a:cubicBezTo>
                <a:cubicBezTo>
                  <a:pt x="82" y="185"/>
                  <a:pt x="81" y="185"/>
                  <a:pt x="81" y="185"/>
                </a:cubicBezTo>
                <a:cubicBezTo>
                  <a:pt x="79" y="185"/>
                  <a:pt x="77" y="184"/>
                  <a:pt x="75" y="183"/>
                </a:cubicBezTo>
                <a:cubicBezTo>
                  <a:pt x="75" y="183"/>
                  <a:pt x="75" y="183"/>
                  <a:pt x="74" y="183"/>
                </a:cubicBezTo>
                <a:cubicBezTo>
                  <a:pt x="75" y="185"/>
                  <a:pt x="77" y="188"/>
                  <a:pt x="77" y="189"/>
                </a:cubicBezTo>
                <a:cubicBezTo>
                  <a:pt x="78" y="187"/>
                  <a:pt x="78" y="187"/>
                  <a:pt x="79" y="188"/>
                </a:cubicBezTo>
                <a:cubicBezTo>
                  <a:pt x="80" y="188"/>
                  <a:pt x="81" y="187"/>
                  <a:pt x="82" y="187"/>
                </a:cubicBezTo>
                <a:close/>
                <a:moveTo>
                  <a:pt x="51" y="228"/>
                </a:moveTo>
                <a:cubicBezTo>
                  <a:pt x="52" y="227"/>
                  <a:pt x="52" y="226"/>
                  <a:pt x="52" y="226"/>
                </a:cubicBezTo>
                <a:cubicBezTo>
                  <a:pt x="51" y="222"/>
                  <a:pt x="50" y="219"/>
                  <a:pt x="49" y="216"/>
                </a:cubicBezTo>
                <a:cubicBezTo>
                  <a:pt x="49" y="215"/>
                  <a:pt x="49" y="215"/>
                  <a:pt x="49" y="215"/>
                </a:cubicBezTo>
                <a:cubicBezTo>
                  <a:pt x="49" y="215"/>
                  <a:pt x="49" y="215"/>
                  <a:pt x="49" y="216"/>
                </a:cubicBezTo>
                <a:cubicBezTo>
                  <a:pt x="48" y="217"/>
                  <a:pt x="48" y="219"/>
                  <a:pt x="48" y="221"/>
                </a:cubicBezTo>
                <a:cubicBezTo>
                  <a:pt x="48" y="222"/>
                  <a:pt x="48" y="222"/>
                  <a:pt x="49" y="223"/>
                </a:cubicBezTo>
                <a:cubicBezTo>
                  <a:pt x="49" y="224"/>
                  <a:pt x="49" y="225"/>
                  <a:pt x="50" y="225"/>
                </a:cubicBezTo>
                <a:cubicBezTo>
                  <a:pt x="50" y="226"/>
                  <a:pt x="51" y="227"/>
                  <a:pt x="51" y="228"/>
                </a:cubicBezTo>
                <a:close/>
                <a:moveTo>
                  <a:pt x="80" y="202"/>
                </a:moveTo>
                <a:cubicBezTo>
                  <a:pt x="79" y="202"/>
                  <a:pt x="78" y="202"/>
                  <a:pt x="76" y="203"/>
                </a:cubicBezTo>
                <a:cubicBezTo>
                  <a:pt x="77" y="203"/>
                  <a:pt x="77" y="204"/>
                  <a:pt x="76" y="204"/>
                </a:cubicBezTo>
                <a:cubicBezTo>
                  <a:pt x="76" y="205"/>
                  <a:pt x="76" y="205"/>
                  <a:pt x="75" y="206"/>
                </a:cubicBezTo>
                <a:cubicBezTo>
                  <a:pt x="76" y="205"/>
                  <a:pt x="77" y="205"/>
                  <a:pt x="78" y="205"/>
                </a:cubicBezTo>
                <a:cubicBezTo>
                  <a:pt x="81" y="203"/>
                  <a:pt x="83" y="203"/>
                  <a:pt x="86" y="203"/>
                </a:cubicBezTo>
                <a:cubicBezTo>
                  <a:pt x="86" y="203"/>
                  <a:pt x="87" y="202"/>
                  <a:pt x="88" y="202"/>
                </a:cubicBezTo>
                <a:cubicBezTo>
                  <a:pt x="87" y="202"/>
                  <a:pt x="87" y="201"/>
                  <a:pt x="87" y="200"/>
                </a:cubicBezTo>
                <a:cubicBezTo>
                  <a:pt x="86" y="200"/>
                  <a:pt x="86" y="200"/>
                  <a:pt x="86" y="200"/>
                </a:cubicBezTo>
                <a:cubicBezTo>
                  <a:pt x="85" y="200"/>
                  <a:pt x="85" y="200"/>
                  <a:pt x="85" y="200"/>
                </a:cubicBezTo>
                <a:cubicBezTo>
                  <a:pt x="84" y="200"/>
                  <a:pt x="84" y="201"/>
                  <a:pt x="84" y="201"/>
                </a:cubicBezTo>
                <a:cubicBezTo>
                  <a:pt x="84" y="201"/>
                  <a:pt x="83" y="202"/>
                  <a:pt x="83" y="202"/>
                </a:cubicBezTo>
                <a:cubicBezTo>
                  <a:pt x="82" y="203"/>
                  <a:pt x="82" y="203"/>
                  <a:pt x="81" y="202"/>
                </a:cubicBezTo>
                <a:cubicBezTo>
                  <a:pt x="81" y="202"/>
                  <a:pt x="81" y="202"/>
                  <a:pt x="80" y="202"/>
                </a:cubicBezTo>
                <a:close/>
                <a:moveTo>
                  <a:pt x="125" y="8"/>
                </a:moveTo>
                <a:cubicBezTo>
                  <a:pt x="127" y="8"/>
                  <a:pt x="129" y="8"/>
                  <a:pt x="131" y="8"/>
                </a:cubicBezTo>
                <a:cubicBezTo>
                  <a:pt x="133" y="8"/>
                  <a:pt x="135" y="8"/>
                  <a:pt x="137" y="8"/>
                </a:cubicBezTo>
                <a:cubicBezTo>
                  <a:pt x="138" y="8"/>
                  <a:pt x="138" y="8"/>
                  <a:pt x="139" y="8"/>
                </a:cubicBezTo>
                <a:cubicBezTo>
                  <a:pt x="138" y="8"/>
                  <a:pt x="138" y="7"/>
                  <a:pt x="138" y="7"/>
                </a:cubicBezTo>
                <a:cubicBezTo>
                  <a:pt x="137" y="7"/>
                  <a:pt x="136" y="7"/>
                  <a:pt x="135" y="7"/>
                </a:cubicBezTo>
                <a:cubicBezTo>
                  <a:pt x="133" y="6"/>
                  <a:pt x="131" y="6"/>
                  <a:pt x="129" y="5"/>
                </a:cubicBezTo>
                <a:cubicBezTo>
                  <a:pt x="129" y="5"/>
                  <a:pt x="128" y="5"/>
                  <a:pt x="128" y="6"/>
                </a:cubicBezTo>
                <a:cubicBezTo>
                  <a:pt x="127" y="6"/>
                  <a:pt x="126" y="7"/>
                  <a:pt x="125" y="8"/>
                </a:cubicBezTo>
                <a:close/>
                <a:moveTo>
                  <a:pt x="92" y="174"/>
                </a:moveTo>
                <a:cubicBezTo>
                  <a:pt x="92" y="173"/>
                  <a:pt x="92" y="173"/>
                  <a:pt x="91" y="172"/>
                </a:cubicBezTo>
                <a:cubicBezTo>
                  <a:pt x="91" y="172"/>
                  <a:pt x="91" y="172"/>
                  <a:pt x="91" y="172"/>
                </a:cubicBezTo>
                <a:cubicBezTo>
                  <a:pt x="89" y="172"/>
                  <a:pt x="87" y="172"/>
                  <a:pt x="86" y="171"/>
                </a:cubicBezTo>
                <a:cubicBezTo>
                  <a:pt x="86" y="171"/>
                  <a:pt x="86" y="171"/>
                  <a:pt x="85" y="172"/>
                </a:cubicBezTo>
                <a:cubicBezTo>
                  <a:pt x="86" y="173"/>
                  <a:pt x="86" y="174"/>
                  <a:pt x="87" y="175"/>
                </a:cubicBezTo>
                <a:cubicBezTo>
                  <a:pt x="87" y="176"/>
                  <a:pt x="88" y="176"/>
                  <a:pt x="89" y="176"/>
                </a:cubicBezTo>
                <a:cubicBezTo>
                  <a:pt x="89" y="176"/>
                  <a:pt x="89" y="176"/>
                  <a:pt x="90" y="175"/>
                </a:cubicBezTo>
                <a:cubicBezTo>
                  <a:pt x="90" y="175"/>
                  <a:pt x="91" y="175"/>
                  <a:pt x="92" y="174"/>
                </a:cubicBezTo>
                <a:close/>
                <a:moveTo>
                  <a:pt x="174" y="70"/>
                </a:moveTo>
                <a:cubicBezTo>
                  <a:pt x="174" y="69"/>
                  <a:pt x="174" y="69"/>
                  <a:pt x="175" y="68"/>
                </a:cubicBezTo>
                <a:cubicBezTo>
                  <a:pt x="174" y="67"/>
                  <a:pt x="174" y="67"/>
                  <a:pt x="174" y="66"/>
                </a:cubicBezTo>
                <a:cubicBezTo>
                  <a:pt x="174" y="64"/>
                  <a:pt x="173" y="63"/>
                  <a:pt x="173" y="61"/>
                </a:cubicBezTo>
                <a:cubicBezTo>
                  <a:pt x="172" y="60"/>
                  <a:pt x="171" y="58"/>
                  <a:pt x="171" y="57"/>
                </a:cubicBezTo>
                <a:cubicBezTo>
                  <a:pt x="171" y="57"/>
                  <a:pt x="170" y="57"/>
                  <a:pt x="170" y="56"/>
                </a:cubicBezTo>
                <a:cubicBezTo>
                  <a:pt x="170" y="57"/>
                  <a:pt x="170" y="57"/>
                  <a:pt x="170" y="57"/>
                </a:cubicBezTo>
                <a:cubicBezTo>
                  <a:pt x="171" y="60"/>
                  <a:pt x="171" y="63"/>
                  <a:pt x="172" y="67"/>
                </a:cubicBezTo>
                <a:cubicBezTo>
                  <a:pt x="172" y="68"/>
                  <a:pt x="173" y="69"/>
                  <a:pt x="174" y="70"/>
                </a:cubicBezTo>
                <a:close/>
                <a:moveTo>
                  <a:pt x="132" y="149"/>
                </a:moveTo>
                <a:cubicBezTo>
                  <a:pt x="131" y="150"/>
                  <a:pt x="131" y="151"/>
                  <a:pt x="130" y="152"/>
                </a:cubicBezTo>
                <a:cubicBezTo>
                  <a:pt x="129" y="153"/>
                  <a:pt x="129" y="154"/>
                  <a:pt x="129" y="156"/>
                </a:cubicBezTo>
                <a:cubicBezTo>
                  <a:pt x="129" y="157"/>
                  <a:pt x="129" y="157"/>
                  <a:pt x="130" y="158"/>
                </a:cubicBezTo>
                <a:cubicBezTo>
                  <a:pt x="131" y="156"/>
                  <a:pt x="132" y="154"/>
                  <a:pt x="134" y="152"/>
                </a:cubicBezTo>
                <a:cubicBezTo>
                  <a:pt x="133" y="151"/>
                  <a:pt x="133" y="150"/>
                  <a:pt x="132" y="149"/>
                </a:cubicBezTo>
                <a:close/>
                <a:moveTo>
                  <a:pt x="145" y="127"/>
                </a:moveTo>
                <a:cubicBezTo>
                  <a:pt x="145" y="128"/>
                  <a:pt x="145" y="128"/>
                  <a:pt x="145" y="128"/>
                </a:cubicBezTo>
                <a:cubicBezTo>
                  <a:pt x="144" y="129"/>
                  <a:pt x="143" y="131"/>
                  <a:pt x="142" y="133"/>
                </a:cubicBezTo>
                <a:cubicBezTo>
                  <a:pt x="142" y="133"/>
                  <a:pt x="142" y="133"/>
                  <a:pt x="142" y="134"/>
                </a:cubicBezTo>
                <a:cubicBezTo>
                  <a:pt x="142" y="134"/>
                  <a:pt x="142" y="135"/>
                  <a:pt x="141" y="136"/>
                </a:cubicBezTo>
                <a:cubicBezTo>
                  <a:pt x="141" y="137"/>
                  <a:pt x="141" y="138"/>
                  <a:pt x="141" y="139"/>
                </a:cubicBezTo>
                <a:cubicBezTo>
                  <a:pt x="141" y="138"/>
                  <a:pt x="142" y="138"/>
                  <a:pt x="142" y="138"/>
                </a:cubicBezTo>
                <a:cubicBezTo>
                  <a:pt x="143" y="135"/>
                  <a:pt x="145" y="133"/>
                  <a:pt x="146" y="130"/>
                </a:cubicBezTo>
                <a:cubicBezTo>
                  <a:pt x="146" y="130"/>
                  <a:pt x="146" y="130"/>
                  <a:pt x="146" y="130"/>
                </a:cubicBezTo>
                <a:cubicBezTo>
                  <a:pt x="146" y="130"/>
                  <a:pt x="146" y="130"/>
                  <a:pt x="146" y="129"/>
                </a:cubicBezTo>
                <a:cubicBezTo>
                  <a:pt x="146" y="129"/>
                  <a:pt x="145" y="128"/>
                  <a:pt x="145" y="127"/>
                </a:cubicBezTo>
                <a:close/>
                <a:moveTo>
                  <a:pt x="44" y="232"/>
                </a:moveTo>
                <a:cubicBezTo>
                  <a:pt x="44" y="231"/>
                  <a:pt x="42" y="222"/>
                  <a:pt x="42" y="222"/>
                </a:cubicBezTo>
                <a:cubicBezTo>
                  <a:pt x="41" y="222"/>
                  <a:pt x="41" y="222"/>
                  <a:pt x="41" y="222"/>
                </a:cubicBezTo>
                <a:cubicBezTo>
                  <a:pt x="41" y="224"/>
                  <a:pt x="41" y="225"/>
                  <a:pt x="41" y="226"/>
                </a:cubicBezTo>
                <a:cubicBezTo>
                  <a:pt x="41" y="227"/>
                  <a:pt x="41" y="229"/>
                  <a:pt x="41" y="230"/>
                </a:cubicBezTo>
                <a:cubicBezTo>
                  <a:pt x="41" y="231"/>
                  <a:pt x="41" y="231"/>
                  <a:pt x="41" y="231"/>
                </a:cubicBezTo>
                <a:cubicBezTo>
                  <a:pt x="42" y="232"/>
                  <a:pt x="43" y="232"/>
                  <a:pt x="44" y="232"/>
                </a:cubicBezTo>
                <a:close/>
                <a:moveTo>
                  <a:pt x="106" y="171"/>
                </a:moveTo>
                <a:cubicBezTo>
                  <a:pt x="104" y="171"/>
                  <a:pt x="103" y="171"/>
                  <a:pt x="101" y="171"/>
                </a:cubicBezTo>
                <a:cubicBezTo>
                  <a:pt x="101" y="171"/>
                  <a:pt x="100" y="171"/>
                  <a:pt x="100" y="171"/>
                </a:cubicBezTo>
                <a:cubicBezTo>
                  <a:pt x="100" y="172"/>
                  <a:pt x="99" y="172"/>
                  <a:pt x="100" y="172"/>
                </a:cubicBezTo>
                <a:cubicBezTo>
                  <a:pt x="100" y="173"/>
                  <a:pt x="100" y="174"/>
                  <a:pt x="100" y="175"/>
                </a:cubicBezTo>
                <a:cubicBezTo>
                  <a:pt x="101" y="175"/>
                  <a:pt x="102" y="174"/>
                  <a:pt x="103" y="174"/>
                </a:cubicBezTo>
                <a:cubicBezTo>
                  <a:pt x="103" y="174"/>
                  <a:pt x="104" y="174"/>
                  <a:pt x="104" y="173"/>
                </a:cubicBezTo>
                <a:cubicBezTo>
                  <a:pt x="105" y="173"/>
                  <a:pt x="105" y="173"/>
                  <a:pt x="106" y="173"/>
                </a:cubicBezTo>
                <a:cubicBezTo>
                  <a:pt x="106" y="173"/>
                  <a:pt x="106" y="173"/>
                  <a:pt x="106" y="173"/>
                </a:cubicBezTo>
                <a:cubicBezTo>
                  <a:pt x="106" y="172"/>
                  <a:pt x="106" y="172"/>
                  <a:pt x="106" y="171"/>
                </a:cubicBezTo>
                <a:close/>
                <a:moveTo>
                  <a:pt x="23" y="225"/>
                </a:moveTo>
                <a:cubicBezTo>
                  <a:pt x="23" y="225"/>
                  <a:pt x="23" y="225"/>
                  <a:pt x="23" y="225"/>
                </a:cubicBezTo>
                <a:cubicBezTo>
                  <a:pt x="23" y="225"/>
                  <a:pt x="23" y="225"/>
                  <a:pt x="24" y="225"/>
                </a:cubicBezTo>
                <a:cubicBezTo>
                  <a:pt x="24" y="225"/>
                  <a:pt x="24" y="225"/>
                  <a:pt x="24" y="226"/>
                </a:cubicBezTo>
                <a:cubicBezTo>
                  <a:pt x="24" y="226"/>
                  <a:pt x="25" y="226"/>
                  <a:pt x="25" y="226"/>
                </a:cubicBezTo>
                <a:cubicBezTo>
                  <a:pt x="25" y="227"/>
                  <a:pt x="26" y="228"/>
                  <a:pt x="27" y="228"/>
                </a:cubicBezTo>
                <a:cubicBezTo>
                  <a:pt x="28" y="228"/>
                  <a:pt x="28" y="228"/>
                  <a:pt x="29" y="229"/>
                </a:cubicBezTo>
                <a:cubicBezTo>
                  <a:pt x="29" y="230"/>
                  <a:pt x="30" y="230"/>
                  <a:pt x="30" y="231"/>
                </a:cubicBezTo>
                <a:cubicBezTo>
                  <a:pt x="31" y="230"/>
                  <a:pt x="31" y="229"/>
                  <a:pt x="30" y="229"/>
                </a:cubicBezTo>
                <a:cubicBezTo>
                  <a:pt x="30" y="229"/>
                  <a:pt x="30" y="229"/>
                  <a:pt x="29" y="228"/>
                </a:cubicBezTo>
                <a:cubicBezTo>
                  <a:pt x="29" y="228"/>
                  <a:pt x="29" y="228"/>
                  <a:pt x="29" y="228"/>
                </a:cubicBezTo>
                <a:cubicBezTo>
                  <a:pt x="27" y="226"/>
                  <a:pt x="26" y="225"/>
                  <a:pt x="26" y="223"/>
                </a:cubicBezTo>
                <a:cubicBezTo>
                  <a:pt x="25" y="222"/>
                  <a:pt x="25" y="221"/>
                  <a:pt x="25" y="220"/>
                </a:cubicBezTo>
                <a:cubicBezTo>
                  <a:pt x="25" y="221"/>
                  <a:pt x="24" y="221"/>
                  <a:pt x="24" y="221"/>
                </a:cubicBezTo>
                <a:cubicBezTo>
                  <a:pt x="25" y="222"/>
                  <a:pt x="25" y="222"/>
                  <a:pt x="25" y="223"/>
                </a:cubicBezTo>
                <a:cubicBezTo>
                  <a:pt x="25" y="223"/>
                  <a:pt x="25" y="224"/>
                  <a:pt x="25" y="224"/>
                </a:cubicBezTo>
                <a:cubicBezTo>
                  <a:pt x="25" y="224"/>
                  <a:pt x="24" y="224"/>
                  <a:pt x="24" y="224"/>
                </a:cubicBezTo>
                <a:cubicBezTo>
                  <a:pt x="24" y="224"/>
                  <a:pt x="23" y="225"/>
                  <a:pt x="23" y="225"/>
                </a:cubicBezTo>
                <a:close/>
                <a:moveTo>
                  <a:pt x="55" y="210"/>
                </a:moveTo>
                <a:cubicBezTo>
                  <a:pt x="54" y="211"/>
                  <a:pt x="53" y="213"/>
                  <a:pt x="53" y="214"/>
                </a:cubicBezTo>
                <a:cubicBezTo>
                  <a:pt x="53" y="214"/>
                  <a:pt x="53" y="214"/>
                  <a:pt x="53" y="214"/>
                </a:cubicBezTo>
                <a:cubicBezTo>
                  <a:pt x="53" y="215"/>
                  <a:pt x="54" y="216"/>
                  <a:pt x="54" y="217"/>
                </a:cubicBezTo>
                <a:cubicBezTo>
                  <a:pt x="54" y="217"/>
                  <a:pt x="55" y="217"/>
                  <a:pt x="55" y="218"/>
                </a:cubicBezTo>
                <a:cubicBezTo>
                  <a:pt x="55" y="218"/>
                  <a:pt x="55" y="218"/>
                  <a:pt x="55" y="219"/>
                </a:cubicBezTo>
                <a:cubicBezTo>
                  <a:pt x="56" y="218"/>
                  <a:pt x="56" y="218"/>
                  <a:pt x="56" y="217"/>
                </a:cubicBezTo>
                <a:cubicBezTo>
                  <a:pt x="57" y="217"/>
                  <a:pt x="57" y="216"/>
                  <a:pt x="56" y="216"/>
                </a:cubicBezTo>
                <a:cubicBezTo>
                  <a:pt x="56" y="215"/>
                  <a:pt x="56" y="214"/>
                  <a:pt x="56" y="213"/>
                </a:cubicBezTo>
                <a:cubicBezTo>
                  <a:pt x="55" y="212"/>
                  <a:pt x="55" y="211"/>
                  <a:pt x="55" y="210"/>
                </a:cubicBezTo>
                <a:close/>
                <a:moveTo>
                  <a:pt x="113" y="171"/>
                </a:moveTo>
                <a:cubicBezTo>
                  <a:pt x="112" y="172"/>
                  <a:pt x="111" y="173"/>
                  <a:pt x="111" y="174"/>
                </a:cubicBezTo>
                <a:cubicBezTo>
                  <a:pt x="110" y="174"/>
                  <a:pt x="110" y="174"/>
                  <a:pt x="110" y="175"/>
                </a:cubicBezTo>
                <a:cubicBezTo>
                  <a:pt x="111" y="176"/>
                  <a:pt x="111" y="178"/>
                  <a:pt x="111" y="179"/>
                </a:cubicBezTo>
                <a:cubicBezTo>
                  <a:pt x="111" y="179"/>
                  <a:pt x="111" y="180"/>
                  <a:pt x="111" y="180"/>
                </a:cubicBezTo>
                <a:cubicBezTo>
                  <a:pt x="112" y="179"/>
                  <a:pt x="112" y="178"/>
                  <a:pt x="113" y="177"/>
                </a:cubicBezTo>
                <a:cubicBezTo>
                  <a:pt x="113" y="177"/>
                  <a:pt x="113" y="177"/>
                  <a:pt x="113" y="177"/>
                </a:cubicBezTo>
                <a:cubicBezTo>
                  <a:pt x="113" y="176"/>
                  <a:pt x="113" y="175"/>
                  <a:pt x="113" y="175"/>
                </a:cubicBezTo>
                <a:cubicBezTo>
                  <a:pt x="113" y="174"/>
                  <a:pt x="113" y="172"/>
                  <a:pt x="113" y="171"/>
                </a:cubicBezTo>
                <a:close/>
                <a:moveTo>
                  <a:pt x="107" y="169"/>
                </a:moveTo>
                <a:cubicBezTo>
                  <a:pt x="108" y="169"/>
                  <a:pt x="108" y="169"/>
                  <a:pt x="109" y="169"/>
                </a:cubicBezTo>
                <a:cubicBezTo>
                  <a:pt x="109" y="170"/>
                  <a:pt x="110" y="170"/>
                  <a:pt x="110" y="170"/>
                </a:cubicBezTo>
                <a:cubicBezTo>
                  <a:pt x="111" y="170"/>
                  <a:pt x="111" y="169"/>
                  <a:pt x="111" y="169"/>
                </a:cubicBezTo>
                <a:cubicBezTo>
                  <a:pt x="111" y="169"/>
                  <a:pt x="112" y="169"/>
                  <a:pt x="112" y="168"/>
                </a:cubicBezTo>
                <a:cubicBezTo>
                  <a:pt x="112" y="168"/>
                  <a:pt x="112" y="168"/>
                  <a:pt x="112" y="168"/>
                </a:cubicBezTo>
                <a:cubicBezTo>
                  <a:pt x="112" y="167"/>
                  <a:pt x="111" y="166"/>
                  <a:pt x="111" y="164"/>
                </a:cubicBezTo>
                <a:cubicBezTo>
                  <a:pt x="110" y="165"/>
                  <a:pt x="108" y="167"/>
                  <a:pt x="107" y="168"/>
                </a:cubicBezTo>
                <a:cubicBezTo>
                  <a:pt x="107" y="168"/>
                  <a:pt x="107" y="169"/>
                  <a:pt x="107" y="169"/>
                </a:cubicBezTo>
                <a:close/>
                <a:moveTo>
                  <a:pt x="107" y="164"/>
                </a:moveTo>
                <a:cubicBezTo>
                  <a:pt x="107" y="164"/>
                  <a:pt x="107" y="163"/>
                  <a:pt x="107" y="163"/>
                </a:cubicBezTo>
                <a:cubicBezTo>
                  <a:pt x="108" y="162"/>
                  <a:pt x="109" y="161"/>
                  <a:pt x="110" y="160"/>
                </a:cubicBezTo>
                <a:cubicBezTo>
                  <a:pt x="110" y="160"/>
                  <a:pt x="110" y="160"/>
                  <a:pt x="110" y="160"/>
                </a:cubicBezTo>
                <a:cubicBezTo>
                  <a:pt x="110" y="159"/>
                  <a:pt x="109" y="158"/>
                  <a:pt x="109" y="157"/>
                </a:cubicBezTo>
                <a:cubicBezTo>
                  <a:pt x="109" y="157"/>
                  <a:pt x="108" y="157"/>
                  <a:pt x="108" y="157"/>
                </a:cubicBezTo>
                <a:cubicBezTo>
                  <a:pt x="108" y="158"/>
                  <a:pt x="108" y="158"/>
                  <a:pt x="108" y="159"/>
                </a:cubicBezTo>
                <a:cubicBezTo>
                  <a:pt x="108" y="159"/>
                  <a:pt x="108" y="159"/>
                  <a:pt x="108" y="159"/>
                </a:cubicBezTo>
                <a:cubicBezTo>
                  <a:pt x="108" y="160"/>
                  <a:pt x="107" y="160"/>
                  <a:pt x="107" y="160"/>
                </a:cubicBezTo>
                <a:cubicBezTo>
                  <a:pt x="106" y="160"/>
                  <a:pt x="106" y="160"/>
                  <a:pt x="106" y="160"/>
                </a:cubicBezTo>
                <a:cubicBezTo>
                  <a:pt x="105" y="160"/>
                  <a:pt x="105" y="159"/>
                  <a:pt x="104" y="159"/>
                </a:cubicBezTo>
                <a:cubicBezTo>
                  <a:pt x="105" y="160"/>
                  <a:pt x="105" y="161"/>
                  <a:pt x="105" y="162"/>
                </a:cubicBezTo>
                <a:cubicBezTo>
                  <a:pt x="106" y="163"/>
                  <a:pt x="106" y="163"/>
                  <a:pt x="107" y="164"/>
                </a:cubicBezTo>
                <a:close/>
                <a:moveTo>
                  <a:pt x="59" y="213"/>
                </a:moveTo>
                <a:cubicBezTo>
                  <a:pt x="60" y="212"/>
                  <a:pt x="60" y="212"/>
                  <a:pt x="60" y="211"/>
                </a:cubicBezTo>
                <a:cubicBezTo>
                  <a:pt x="60" y="209"/>
                  <a:pt x="60" y="208"/>
                  <a:pt x="60" y="206"/>
                </a:cubicBezTo>
                <a:cubicBezTo>
                  <a:pt x="60" y="205"/>
                  <a:pt x="60" y="205"/>
                  <a:pt x="60" y="204"/>
                </a:cubicBezTo>
                <a:cubicBezTo>
                  <a:pt x="59" y="205"/>
                  <a:pt x="58" y="205"/>
                  <a:pt x="58" y="206"/>
                </a:cubicBezTo>
                <a:cubicBezTo>
                  <a:pt x="58" y="206"/>
                  <a:pt x="58" y="207"/>
                  <a:pt x="58" y="207"/>
                </a:cubicBezTo>
                <a:cubicBezTo>
                  <a:pt x="58" y="208"/>
                  <a:pt x="58" y="208"/>
                  <a:pt x="58" y="209"/>
                </a:cubicBezTo>
                <a:cubicBezTo>
                  <a:pt x="58" y="210"/>
                  <a:pt x="59" y="212"/>
                  <a:pt x="59" y="213"/>
                </a:cubicBezTo>
                <a:close/>
                <a:moveTo>
                  <a:pt x="80" y="176"/>
                </a:moveTo>
                <a:cubicBezTo>
                  <a:pt x="80" y="177"/>
                  <a:pt x="81" y="179"/>
                  <a:pt x="81" y="180"/>
                </a:cubicBezTo>
                <a:cubicBezTo>
                  <a:pt x="83" y="180"/>
                  <a:pt x="84" y="180"/>
                  <a:pt x="86" y="180"/>
                </a:cubicBezTo>
                <a:cubicBezTo>
                  <a:pt x="86" y="179"/>
                  <a:pt x="85" y="178"/>
                  <a:pt x="85" y="177"/>
                </a:cubicBezTo>
                <a:cubicBezTo>
                  <a:pt x="83" y="177"/>
                  <a:pt x="82" y="176"/>
                  <a:pt x="80" y="176"/>
                </a:cubicBezTo>
                <a:close/>
                <a:moveTo>
                  <a:pt x="67" y="210"/>
                </a:moveTo>
                <a:cubicBezTo>
                  <a:pt x="69" y="209"/>
                  <a:pt x="71" y="208"/>
                  <a:pt x="73" y="207"/>
                </a:cubicBezTo>
                <a:cubicBezTo>
                  <a:pt x="72" y="206"/>
                  <a:pt x="72" y="205"/>
                  <a:pt x="71" y="204"/>
                </a:cubicBezTo>
                <a:cubicBezTo>
                  <a:pt x="70" y="205"/>
                  <a:pt x="69" y="206"/>
                  <a:pt x="68" y="206"/>
                </a:cubicBezTo>
                <a:cubicBezTo>
                  <a:pt x="68" y="206"/>
                  <a:pt x="68" y="206"/>
                  <a:pt x="68" y="207"/>
                </a:cubicBezTo>
                <a:cubicBezTo>
                  <a:pt x="68" y="208"/>
                  <a:pt x="68" y="209"/>
                  <a:pt x="67" y="210"/>
                </a:cubicBezTo>
                <a:close/>
                <a:moveTo>
                  <a:pt x="136" y="148"/>
                </a:moveTo>
                <a:cubicBezTo>
                  <a:pt x="136" y="148"/>
                  <a:pt x="136" y="148"/>
                  <a:pt x="136" y="148"/>
                </a:cubicBezTo>
                <a:cubicBezTo>
                  <a:pt x="137" y="147"/>
                  <a:pt x="138" y="145"/>
                  <a:pt x="139" y="143"/>
                </a:cubicBezTo>
                <a:cubicBezTo>
                  <a:pt x="138" y="143"/>
                  <a:pt x="138" y="142"/>
                  <a:pt x="138" y="142"/>
                </a:cubicBezTo>
                <a:cubicBezTo>
                  <a:pt x="138" y="141"/>
                  <a:pt x="138" y="140"/>
                  <a:pt x="138" y="139"/>
                </a:cubicBezTo>
                <a:cubicBezTo>
                  <a:pt x="138" y="139"/>
                  <a:pt x="138" y="139"/>
                  <a:pt x="138" y="139"/>
                </a:cubicBezTo>
                <a:cubicBezTo>
                  <a:pt x="137" y="140"/>
                  <a:pt x="137" y="141"/>
                  <a:pt x="136" y="142"/>
                </a:cubicBezTo>
                <a:cubicBezTo>
                  <a:pt x="136" y="142"/>
                  <a:pt x="136" y="143"/>
                  <a:pt x="136" y="143"/>
                </a:cubicBezTo>
                <a:cubicBezTo>
                  <a:pt x="136" y="145"/>
                  <a:pt x="136" y="146"/>
                  <a:pt x="136" y="148"/>
                </a:cubicBezTo>
                <a:cubicBezTo>
                  <a:pt x="135" y="148"/>
                  <a:pt x="136" y="148"/>
                  <a:pt x="136" y="148"/>
                </a:cubicBezTo>
                <a:close/>
                <a:moveTo>
                  <a:pt x="123" y="144"/>
                </a:moveTo>
                <a:cubicBezTo>
                  <a:pt x="123" y="144"/>
                  <a:pt x="122" y="144"/>
                  <a:pt x="122" y="144"/>
                </a:cubicBezTo>
                <a:cubicBezTo>
                  <a:pt x="122" y="145"/>
                  <a:pt x="121" y="146"/>
                  <a:pt x="121" y="147"/>
                </a:cubicBezTo>
                <a:cubicBezTo>
                  <a:pt x="120" y="147"/>
                  <a:pt x="120" y="148"/>
                  <a:pt x="120" y="148"/>
                </a:cubicBezTo>
                <a:cubicBezTo>
                  <a:pt x="121" y="150"/>
                  <a:pt x="121" y="151"/>
                  <a:pt x="122" y="153"/>
                </a:cubicBezTo>
                <a:cubicBezTo>
                  <a:pt x="122" y="153"/>
                  <a:pt x="122" y="153"/>
                  <a:pt x="122" y="154"/>
                </a:cubicBezTo>
                <a:cubicBezTo>
                  <a:pt x="122" y="153"/>
                  <a:pt x="122" y="153"/>
                  <a:pt x="122" y="153"/>
                </a:cubicBezTo>
                <a:cubicBezTo>
                  <a:pt x="122" y="151"/>
                  <a:pt x="122" y="150"/>
                  <a:pt x="123" y="148"/>
                </a:cubicBezTo>
                <a:cubicBezTo>
                  <a:pt x="123" y="147"/>
                  <a:pt x="123" y="147"/>
                  <a:pt x="123" y="146"/>
                </a:cubicBezTo>
                <a:cubicBezTo>
                  <a:pt x="123" y="145"/>
                  <a:pt x="123" y="145"/>
                  <a:pt x="123" y="144"/>
                </a:cubicBezTo>
                <a:close/>
                <a:moveTo>
                  <a:pt x="52" y="203"/>
                </a:moveTo>
                <a:cubicBezTo>
                  <a:pt x="51" y="205"/>
                  <a:pt x="50" y="206"/>
                  <a:pt x="50" y="207"/>
                </a:cubicBezTo>
                <a:cubicBezTo>
                  <a:pt x="49" y="207"/>
                  <a:pt x="49" y="208"/>
                  <a:pt x="50" y="208"/>
                </a:cubicBezTo>
                <a:cubicBezTo>
                  <a:pt x="50" y="209"/>
                  <a:pt x="50" y="209"/>
                  <a:pt x="51" y="210"/>
                </a:cubicBezTo>
                <a:cubicBezTo>
                  <a:pt x="52" y="209"/>
                  <a:pt x="53" y="208"/>
                  <a:pt x="53" y="207"/>
                </a:cubicBezTo>
                <a:cubicBezTo>
                  <a:pt x="53" y="206"/>
                  <a:pt x="52" y="205"/>
                  <a:pt x="52" y="203"/>
                </a:cubicBezTo>
                <a:close/>
                <a:moveTo>
                  <a:pt x="50" y="213"/>
                </a:moveTo>
                <a:cubicBezTo>
                  <a:pt x="50" y="212"/>
                  <a:pt x="50" y="212"/>
                  <a:pt x="50" y="212"/>
                </a:cubicBezTo>
                <a:cubicBezTo>
                  <a:pt x="49" y="211"/>
                  <a:pt x="49" y="210"/>
                  <a:pt x="48" y="209"/>
                </a:cubicBezTo>
                <a:cubicBezTo>
                  <a:pt x="47" y="212"/>
                  <a:pt x="46" y="214"/>
                  <a:pt x="45" y="216"/>
                </a:cubicBezTo>
                <a:cubicBezTo>
                  <a:pt x="45" y="217"/>
                  <a:pt x="46" y="218"/>
                  <a:pt x="46" y="219"/>
                </a:cubicBezTo>
                <a:cubicBezTo>
                  <a:pt x="47" y="219"/>
                  <a:pt x="47" y="218"/>
                  <a:pt x="47" y="218"/>
                </a:cubicBezTo>
                <a:cubicBezTo>
                  <a:pt x="47" y="217"/>
                  <a:pt x="47" y="216"/>
                  <a:pt x="47" y="214"/>
                </a:cubicBezTo>
                <a:cubicBezTo>
                  <a:pt x="47" y="214"/>
                  <a:pt x="47" y="213"/>
                  <a:pt x="48" y="213"/>
                </a:cubicBezTo>
                <a:cubicBezTo>
                  <a:pt x="48" y="212"/>
                  <a:pt x="49" y="212"/>
                  <a:pt x="49" y="212"/>
                </a:cubicBezTo>
                <a:cubicBezTo>
                  <a:pt x="49" y="212"/>
                  <a:pt x="49" y="213"/>
                  <a:pt x="50" y="213"/>
                </a:cubicBezTo>
                <a:close/>
                <a:moveTo>
                  <a:pt x="168" y="80"/>
                </a:moveTo>
                <a:cubicBezTo>
                  <a:pt x="169" y="79"/>
                  <a:pt x="169" y="78"/>
                  <a:pt x="169" y="78"/>
                </a:cubicBezTo>
                <a:cubicBezTo>
                  <a:pt x="169" y="77"/>
                  <a:pt x="169" y="77"/>
                  <a:pt x="169" y="77"/>
                </a:cubicBezTo>
                <a:cubicBezTo>
                  <a:pt x="168" y="74"/>
                  <a:pt x="167" y="72"/>
                  <a:pt x="165" y="70"/>
                </a:cubicBezTo>
                <a:cubicBezTo>
                  <a:pt x="165" y="69"/>
                  <a:pt x="165" y="69"/>
                  <a:pt x="165" y="69"/>
                </a:cubicBezTo>
                <a:cubicBezTo>
                  <a:pt x="165" y="70"/>
                  <a:pt x="165" y="72"/>
                  <a:pt x="166" y="73"/>
                </a:cubicBezTo>
                <a:cubicBezTo>
                  <a:pt x="166" y="73"/>
                  <a:pt x="166" y="74"/>
                  <a:pt x="166" y="74"/>
                </a:cubicBezTo>
                <a:cubicBezTo>
                  <a:pt x="166" y="75"/>
                  <a:pt x="167" y="75"/>
                  <a:pt x="167" y="75"/>
                </a:cubicBezTo>
                <a:cubicBezTo>
                  <a:pt x="167" y="76"/>
                  <a:pt x="168" y="76"/>
                  <a:pt x="167" y="77"/>
                </a:cubicBezTo>
                <a:cubicBezTo>
                  <a:pt x="167" y="77"/>
                  <a:pt x="167" y="77"/>
                  <a:pt x="167" y="77"/>
                </a:cubicBezTo>
                <a:cubicBezTo>
                  <a:pt x="168" y="78"/>
                  <a:pt x="168" y="79"/>
                  <a:pt x="168" y="80"/>
                </a:cubicBezTo>
                <a:close/>
                <a:moveTo>
                  <a:pt x="73" y="158"/>
                </a:moveTo>
                <a:cubicBezTo>
                  <a:pt x="70" y="164"/>
                  <a:pt x="67" y="170"/>
                  <a:pt x="64" y="176"/>
                </a:cubicBezTo>
                <a:cubicBezTo>
                  <a:pt x="65" y="176"/>
                  <a:pt x="65" y="176"/>
                  <a:pt x="65" y="175"/>
                </a:cubicBezTo>
                <a:cubicBezTo>
                  <a:pt x="65" y="175"/>
                  <a:pt x="66" y="174"/>
                  <a:pt x="66" y="174"/>
                </a:cubicBezTo>
                <a:cubicBezTo>
                  <a:pt x="69" y="169"/>
                  <a:pt x="71" y="164"/>
                  <a:pt x="74" y="159"/>
                </a:cubicBezTo>
                <a:cubicBezTo>
                  <a:pt x="74" y="159"/>
                  <a:pt x="74" y="159"/>
                  <a:pt x="74" y="159"/>
                </a:cubicBezTo>
                <a:cubicBezTo>
                  <a:pt x="74" y="159"/>
                  <a:pt x="74" y="159"/>
                  <a:pt x="73" y="158"/>
                </a:cubicBezTo>
                <a:close/>
                <a:moveTo>
                  <a:pt x="98" y="167"/>
                </a:moveTo>
                <a:cubicBezTo>
                  <a:pt x="99" y="167"/>
                  <a:pt x="103" y="165"/>
                  <a:pt x="104" y="164"/>
                </a:cubicBezTo>
                <a:cubicBezTo>
                  <a:pt x="102" y="164"/>
                  <a:pt x="100" y="164"/>
                  <a:pt x="97" y="164"/>
                </a:cubicBezTo>
                <a:cubicBezTo>
                  <a:pt x="98" y="165"/>
                  <a:pt x="98" y="166"/>
                  <a:pt x="98" y="167"/>
                </a:cubicBezTo>
                <a:close/>
                <a:moveTo>
                  <a:pt x="160" y="98"/>
                </a:moveTo>
                <a:cubicBezTo>
                  <a:pt x="160" y="98"/>
                  <a:pt x="160" y="98"/>
                  <a:pt x="160" y="98"/>
                </a:cubicBezTo>
                <a:cubicBezTo>
                  <a:pt x="160" y="97"/>
                  <a:pt x="161" y="95"/>
                  <a:pt x="162" y="94"/>
                </a:cubicBezTo>
                <a:cubicBezTo>
                  <a:pt x="162" y="93"/>
                  <a:pt x="162" y="93"/>
                  <a:pt x="162" y="92"/>
                </a:cubicBezTo>
                <a:cubicBezTo>
                  <a:pt x="162" y="91"/>
                  <a:pt x="162" y="90"/>
                  <a:pt x="162" y="90"/>
                </a:cubicBezTo>
                <a:cubicBezTo>
                  <a:pt x="161" y="90"/>
                  <a:pt x="161" y="90"/>
                  <a:pt x="161" y="90"/>
                </a:cubicBezTo>
                <a:cubicBezTo>
                  <a:pt x="161" y="91"/>
                  <a:pt x="161" y="91"/>
                  <a:pt x="160" y="92"/>
                </a:cubicBezTo>
                <a:cubicBezTo>
                  <a:pt x="160" y="93"/>
                  <a:pt x="159" y="95"/>
                  <a:pt x="160" y="96"/>
                </a:cubicBezTo>
                <a:cubicBezTo>
                  <a:pt x="160" y="97"/>
                  <a:pt x="160" y="97"/>
                  <a:pt x="160" y="98"/>
                </a:cubicBezTo>
                <a:close/>
                <a:moveTo>
                  <a:pt x="65" y="207"/>
                </a:moveTo>
                <a:cubicBezTo>
                  <a:pt x="65" y="206"/>
                  <a:pt x="66" y="206"/>
                  <a:pt x="66" y="206"/>
                </a:cubicBezTo>
                <a:cubicBezTo>
                  <a:pt x="67" y="205"/>
                  <a:pt x="67" y="205"/>
                  <a:pt x="66" y="204"/>
                </a:cubicBezTo>
                <a:cubicBezTo>
                  <a:pt x="66" y="204"/>
                  <a:pt x="66" y="204"/>
                  <a:pt x="66" y="203"/>
                </a:cubicBezTo>
                <a:cubicBezTo>
                  <a:pt x="65" y="202"/>
                  <a:pt x="65" y="202"/>
                  <a:pt x="65" y="201"/>
                </a:cubicBezTo>
                <a:cubicBezTo>
                  <a:pt x="65" y="200"/>
                  <a:pt x="65" y="200"/>
                  <a:pt x="65" y="199"/>
                </a:cubicBezTo>
                <a:cubicBezTo>
                  <a:pt x="64" y="199"/>
                  <a:pt x="64" y="199"/>
                  <a:pt x="64" y="200"/>
                </a:cubicBezTo>
                <a:cubicBezTo>
                  <a:pt x="64" y="200"/>
                  <a:pt x="63" y="200"/>
                  <a:pt x="64" y="201"/>
                </a:cubicBezTo>
                <a:cubicBezTo>
                  <a:pt x="64" y="202"/>
                  <a:pt x="64" y="203"/>
                  <a:pt x="64" y="204"/>
                </a:cubicBezTo>
                <a:cubicBezTo>
                  <a:pt x="64" y="205"/>
                  <a:pt x="64" y="206"/>
                  <a:pt x="65" y="207"/>
                </a:cubicBezTo>
                <a:close/>
                <a:moveTo>
                  <a:pt x="142" y="28"/>
                </a:moveTo>
                <a:cubicBezTo>
                  <a:pt x="143" y="26"/>
                  <a:pt x="144" y="25"/>
                  <a:pt x="146" y="25"/>
                </a:cubicBezTo>
                <a:cubicBezTo>
                  <a:pt x="146" y="25"/>
                  <a:pt x="146" y="24"/>
                  <a:pt x="146" y="24"/>
                </a:cubicBezTo>
                <a:cubicBezTo>
                  <a:pt x="146" y="23"/>
                  <a:pt x="147" y="23"/>
                  <a:pt x="147" y="23"/>
                </a:cubicBezTo>
                <a:cubicBezTo>
                  <a:pt x="148" y="23"/>
                  <a:pt x="148" y="23"/>
                  <a:pt x="148" y="22"/>
                </a:cubicBezTo>
                <a:cubicBezTo>
                  <a:pt x="147" y="21"/>
                  <a:pt x="146" y="21"/>
                  <a:pt x="145" y="22"/>
                </a:cubicBezTo>
                <a:cubicBezTo>
                  <a:pt x="144" y="24"/>
                  <a:pt x="143" y="26"/>
                  <a:pt x="142" y="28"/>
                </a:cubicBezTo>
                <a:close/>
                <a:moveTo>
                  <a:pt x="25" y="237"/>
                </a:moveTo>
                <a:cubicBezTo>
                  <a:pt x="25" y="238"/>
                  <a:pt x="26" y="238"/>
                  <a:pt x="26" y="238"/>
                </a:cubicBezTo>
                <a:cubicBezTo>
                  <a:pt x="26" y="238"/>
                  <a:pt x="27" y="237"/>
                  <a:pt x="27" y="237"/>
                </a:cubicBezTo>
                <a:cubicBezTo>
                  <a:pt x="27" y="237"/>
                  <a:pt x="27" y="236"/>
                  <a:pt x="27" y="236"/>
                </a:cubicBezTo>
                <a:cubicBezTo>
                  <a:pt x="27" y="235"/>
                  <a:pt x="27" y="235"/>
                  <a:pt x="27" y="235"/>
                </a:cubicBezTo>
                <a:cubicBezTo>
                  <a:pt x="27" y="235"/>
                  <a:pt x="27" y="234"/>
                  <a:pt x="27" y="234"/>
                </a:cubicBezTo>
                <a:cubicBezTo>
                  <a:pt x="27" y="234"/>
                  <a:pt x="28" y="233"/>
                  <a:pt x="28" y="233"/>
                </a:cubicBezTo>
                <a:cubicBezTo>
                  <a:pt x="29" y="233"/>
                  <a:pt x="29" y="233"/>
                  <a:pt x="29" y="233"/>
                </a:cubicBezTo>
                <a:cubicBezTo>
                  <a:pt x="29" y="233"/>
                  <a:pt x="30" y="232"/>
                  <a:pt x="30" y="232"/>
                </a:cubicBezTo>
                <a:cubicBezTo>
                  <a:pt x="29" y="232"/>
                  <a:pt x="28" y="231"/>
                  <a:pt x="28" y="231"/>
                </a:cubicBezTo>
                <a:cubicBezTo>
                  <a:pt x="27" y="233"/>
                  <a:pt x="26" y="235"/>
                  <a:pt x="25" y="237"/>
                </a:cubicBezTo>
                <a:close/>
                <a:moveTo>
                  <a:pt x="55" y="226"/>
                </a:moveTo>
                <a:cubicBezTo>
                  <a:pt x="55" y="226"/>
                  <a:pt x="55" y="226"/>
                  <a:pt x="55" y="226"/>
                </a:cubicBezTo>
                <a:cubicBezTo>
                  <a:pt x="58" y="222"/>
                  <a:pt x="62" y="218"/>
                  <a:pt x="65" y="214"/>
                </a:cubicBezTo>
                <a:cubicBezTo>
                  <a:pt x="65" y="214"/>
                  <a:pt x="65" y="214"/>
                  <a:pt x="65" y="214"/>
                </a:cubicBezTo>
                <a:cubicBezTo>
                  <a:pt x="64" y="214"/>
                  <a:pt x="64" y="215"/>
                  <a:pt x="64" y="215"/>
                </a:cubicBezTo>
                <a:cubicBezTo>
                  <a:pt x="63" y="216"/>
                  <a:pt x="62" y="217"/>
                  <a:pt x="61" y="219"/>
                </a:cubicBezTo>
                <a:cubicBezTo>
                  <a:pt x="59" y="221"/>
                  <a:pt x="57" y="223"/>
                  <a:pt x="55" y="225"/>
                </a:cubicBezTo>
                <a:cubicBezTo>
                  <a:pt x="55" y="226"/>
                  <a:pt x="55" y="226"/>
                  <a:pt x="55" y="226"/>
                </a:cubicBezTo>
                <a:close/>
                <a:moveTo>
                  <a:pt x="147" y="116"/>
                </a:moveTo>
                <a:cubicBezTo>
                  <a:pt x="147" y="116"/>
                  <a:pt x="147" y="116"/>
                  <a:pt x="147" y="116"/>
                </a:cubicBezTo>
                <a:cubicBezTo>
                  <a:pt x="146" y="118"/>
                  <a:pt x="145" y="119"/>
                  <a:pt x="144" y="121"/>
                </a:cubicBezTo>
                <a:cubicBezTo>
                  <a:pt x="145" y="122"/>
                  <a:pt x="145" y="122"/>
                  <a:pt x="146" y="123"/>
                </a:cubicBezTo>
                <a:cubicBezTo>
                  <a:pt x="146" y="122"/>
                  <a:pt x="147" y="121"/>
                  <a:pt x="147" y="120"/>
                </a:cubicBezTo>
                <a:cubicBezTo>
                  <a:pt x="148" y="120"/>
                  <a:pt x="148" y="120"/>
                  <a:pt x="148" y="120"/>
                </a:cubicBezTo>
                <a:cubicBezTo>
                  <a:pt x="148" y="119"/>
                  <a:pt x="147" y="117"/>
                  <a:pt x="147" y="116"/>
                </a:cubicBezTo>
                <a:close/>
                <a:moveTo>
                  <a:pt x="139" y="6"/>
                </a:moveTo>
                <a:cubicBezTo>
                  <a:pt x="139" y="6"/>
                  <a:pt x="139" y="6"/>
                  <a:pt x="140" y="7"/>
                </a:cubicBezTo>
                <a:cubicBezTo>
                  <a:pt x="141" y="7"/>
                  <a:pt x="141" y="7"/>
                  <a:pt x="142" y="8"/>
                </a:cubicBezTo>
                <a:cubicBezTo>
                  <a:pt x="142" y="8"/>
                  <a:pt x="143" y="8"/>
                  <a:pt x="143" y="8"/>
                </a:cubicBezTo>
                <a:cubicBezTo>
                  <a:pt x="144" y="8"/>
                  <a:pt x="144" y="8"/>
                  <a:pt x="144" y="8"/>
                </a:cubicBezTo>
                <a:cubicBezTo>
                  <a:pt x="146" y="8"/>
                  <a:pt x="147" y="8"/>
                  <a:pt x="148" y="8"/>
                </a:cubicBezTo>
                <a:cubicBezTo>
                  <a:pt x="148" y="8"/>
                  <a:pt x="148" y="7"/>
                  <a:pt x="147" y="7"/>
                </a:cubicBezTo>
                <a:cubicBezTo>
                  <a:pt x="145" y="7"/>
                  <a:pt x="143" y="6"/>
                  <a:pt x="141" y="6"/>
                </a:cubicBezTo>
                <a:cubicBezTo>
                  <a:pt x="140" y="5"/>
                  <a:pt x="140" y="6"/>
                  <a:pt x="139" y="6"/>
                </a:cubicBezTo>
                <a:close/>
                <a:moveTo>
                  <a:pt x="41" y="242"/>
                </a:moveTo>
                <a:cubicBezTo>
                  <a:pt x="41" y="242"/>
                  <a:pt x="42" y="241"/>
                  <a:pt x="42" y="241"/>
                </a:cubicBezTo>
                <a:cubicBezTo>
                  <a:pt x="42" y="240"/>
                  <a:pt x="43" y="240"/>
                  <a:pt x="43" y="239"/>
                </a:cubicBezTo>
                <a:cubicBezTo>
                  <a:pt x="43" y="239"/>
                  <a:pt x="43" y="239"/>
                  <a:pt x="43" y="239"/>
                </a:cubicBezTo>
                <a:cubicBezTo>
                  <a:pt x="43" y="238"/>
                  <a:pt x="43" y="237"/>
                  <a:pt x="42" y="236"/>
                </a:cubicBezTo>
                <a:cubicBezTo>
                  <a:pt x="42" y="237"/>
                  <a:pt x="41" y="237"/>
                  <a:pt x="41" y="238"/>
                </a:cubicBezTo>
                <a:cubicBezTo>
                  <a:pt x="41" y="238"/>
                  <a:pt x="41" y="238"/>
                  <a:pt x="41" y="238"/>
                </a:cubicBezTo>
                <a:cubicBezTo>
                  <a:pt x="41" y="240"/>
                  <a:pt x="41" y="241"/>
                  <a:pt x="41" y="242"/>
                </a:cubicBezTo>
                <a:close/>
                <a:moveTo>
                  <a:pt x="23" y="253"/>
                </a:moveTo>
                <a:cubicBezTo>
                  <a:pt x="23" y="254"/>
                  <a:pt x="23" y="254"/>
                  <a:pt x="24" y="255"/>
                </a:cubicBezTo>
                <a:cubicBezTo>
                  <a:pt x="24" y="255"/>
                  <a:pt x="24" y="256"/>
                  <a:pt x="23" y="256"/>
                </a:cubicBezTo>
                <a:cubicBezTo>
                  <a:pt x="23" y="256"/>
                  <a:pt x="23" y="256"/>
                  <a:pt x="22" y="256"/>
                </a:cubicBezTo>
                <a:cubicBezTo>
                  <a:pt x="22" y="256"/>
                  <a:pt x="22" y="256"/>
                  <a:pt x="21" y="256"/>
                </a:cubicBezTo>
                <a:cubicBezTo>
                  <a:pt x="21" y="256"/>
                  <a:pt x="21" y="256"/>
                  <a:pt x="21" y="257"/>
                </a:cubicBezTo>
                <a:cubicBezTo>
                  <a:pt x="22" y="257"/>
                  <a:pt x="22" y="257"/>
                  <a:pt x="23" y="257"/>
                </a:cubicBezTo>
                <a:cubicBezTo>
                  <a:pt x="23" y="257"/>
                  <a:pt x="24" y="257"/>
                  <a:pt x="24" y="257"/>
                </a:cubicBezTo>
                <a:cubicBezTo>
                  <a:pt x="25" y="257"/>
                  <a:pt x="25" y="257"/>
                  <a:pt x="25" y="257"/>
                </a:cubicBezTo>
                <a:cubicBezTo>
                  <a:pt x="24" y="256"/>
                  <a:pt x="24" y="256"/>
                  <a:pt x="24" y="255"/>
                </a:cubicBezTo>
                <a:cubicBezTo>
                  <a:pt x="24" y="255"/>
                  <a:pt x="25" y="254"/>
                  <a:pt x="25" y="254"/>
                </a:cubicBezTo>
                <a:cubicBezTo>
                  <a:pt x="25" y="253"/>
                  <a:pt x="25" y="253"/>
                  <a:pt x="26" y="252"/>
                </a:cubicBezTo>
                <a:cubicBezTo>
                  <a:pt x="25" y="252"/>
                  <a:pt x="25" y="252"/>
                  <a:pt x="24" y="252"/>
                </a:cubicBezTo>
                <a:cubicBezTo>
                  <a:pt x="24" y="252"/>
                  <a:pt x="23" y="253"/>
                  <a:pt x="23" y="253"/>
                </a:cubicBezTo>
                <a:close/>
                <a:moveTo>
                  <a:pt x="24" y="228"/>
                </a:moveTo>
                <a:cubicBezTo>
                  <a:pt x="23" y="230"/>
                  <a:pt x="23" y="232"/>
                  <a:pt x="22" y="234"/>
                </a:cubicBezTo>
                <a:cubicBezTo>
                  <a:pt x="22" y="234"/>
                  <a:pt x="22" y="234"/>
                  <a:pt x="22" y="235"/>
                </a:cubicBezTo>
                <a:cubicBezTo>
                  <a:pt x="23" y="233"/>
                  <a:pt x="25" y="231"/>
                  <a:pt x="26" y="230"/>
                </a:cubicBezTo>
                <a:cubicBezTo>
                  <a:pt x="25" y="229"/>
                  <a:pt x="25" y="229"/>
                  <a:pt x="24" y="228"/>
                </a:cubicBezTo>
                <a:close/>
                <a:moveTo>
                  <a:pt x="117" y="178"/>
                </a:moveTo>
                <a:cubicBezTo>
                  <a:pt x="117" y="177"/>
                  <a:pt x="118" y="176"/>
                  <a:pt x="118" y="176"/>
                </a:cubicBezTo>
                <a:cubicBezTo>
                  <a:pt x="119" y="175"/>
                  <a:pt x="119" y="175"/>
                  <a:pt x="119" y="174"/>
                </a:cubicBezTo>
                <a:cubicBezTo>
                  <a:pt x="119" y="174"/>
                  <a:pt x="119" y="174"/>
                  <a:pt x="119" y="174"/>
                </a:cubicBezTo>
                <a:cubicBezTo>
                  <a:pt x="119" y="173"/>
                  <a:pt x="119" y="172"/>
                  <a:pt x="118" y="171"/>
                </a:cubicBezTo>
                <a:cubicBezTo>
                  <a:pt x="117" y="173"/>
                  <a:pt x="117" y="174"/>
                  <a:pt x="116" y="175"/>
                </a:cubicBezTo>
                <a:cubicBezTo>
                  <a:pt x="116" y="175"/>
                  <a:pt x="116" y="175"/>
                  <a:pt x="116" y="175"/>
                </a:cubicBezTo>
                <a:cubicBezTo>
                  <a:pt x="116" y="176"/>
                  <a:pt x="117" y="177"/>
                  <a:pt x="117" y="178"/>
                </a:cubicBezTo>
                <a:close/>
                <a:moveTo>
                  <a:pt x="70" y="198"/>
                </a:moveTo>
                <a:cubicBezTo>
                  <a:pt x="70" y="197"/>
                  <a:pt x="70" y="197"/>
                  <a:pt x="70" y="197"/>
                </a:cubicBezTo>
                <a:cubicBezTo>
                  <a:pt x="70" y="198"/>
                  <a:pt x="70" y="198"/>
                  <a:pt x="70" y="198"/>
                </a:cubicBezTo>
                <a:cubicBezTo>
                  <a:pt x="69" y="199"/>
                  <a:pt x="69" y="200"/>
                  <a:pt x="69" y="202"/>
                </a:cubicBezTo>
                <a:cubicBezTo>
                  <a:pt x="69" y="202"/>
                  <a:pt x="69" y="203"/>
                  <a:pt x="69" y="204"/>
                </a:cubicBezTo>
                <a:cubicBezTo>
                  <a:pt x="70" y="204"/>
                  <a:pt x="70" y="203"/>
                  <a:pt x="71" y="203"/>
                </a:cubicBezTo>
                <a:cubicBezTo>
                  <a:pt x="71" y="201"/>
                  <a:pt x="70" y="199"/>
                  <a:pt x="70" y="198"/>
                </a:cubicBezTo>
                <a:close/>
                <a:moveTo>
                  <a:pt x="112" y="163"/>
                </a:moveTo>
                <a:cubicBezTo>
                  <a:pt x="113" y="164"/>
                  <a:pt x="113" y="165"/>
                  <a:pt x="113" y="166"/>
                </a:cubicBezTo>
                <a:cubicBezTo>
                  <a:pt x="115" y="165"/>
                  <a:pt x="115" y="165"/>
                  <a:pt x="115" y="164"/>
                </a:cubicBezTo>
                <a:cubicBezTo>
                  <a:pt x="115" y="164"/>
                  <a:pt x="115" y="163"/>
                  <a:pt x="115" y="162"/>
                </a:cubicBezTo>
                <a:cubicBezTo>
                  <a:pt x="115" y="162"/>
                  <a:pt x="115" y="162"/>
                  <a:pt x="115" y="161"/>
                </a:cubicBezTo>
                <a:cubicBezTo>
                  <a:pt x="114" y="162"/>
                  <a:pt x="113" y="162"/>
                  <a:pt x="112" y="163"/>
                </a:cubicBezTo>
                <a:close/>
                <a:moveTo>
                  <a:pt x="35" y="238"/>
                </a:moveTo>
                <a:cubicBezTo>
                  <a:pt x="34" y="240"/>
                  <a:pt x="33" y="241"/>
                  <a:pt x="32" y="243"/>
                </a:cubicBezTo>
                <a:cubicBezTo>
                  <a:pt x="33" y="243"/>
                  <a:pt x="33" y="243"/>
                  <a:pt x="33" y="244"/>
                </a:cubicBezTo>
                <a:cubicBezTo>
                  <a:pt x="34" y="242"/>
                  <a:pt x="35" y="241"/>
                  <a:pt x="36" y="240"/>
                </a:cubicBezTo>
                <a:cubicBezTo>
                  <a:pt x="36" y="239"/>
                  <a:pt x="35" y="239"/>
                  <a:pt x="35" y="238"/>
                </a:cubicBezTo>
                <a:close/>
                <a:moveTo>
                  <a:pt x="87" y="182"/>
                </a:moveTo>
                <a:cubicBezTo>
                  <a:pt x="85" y="182"/>
                  <a:pt x="84" y="181"/>
                  <a:pt x="82" y="182"/>
                </a:cubicBezTo>
                <a:cubicBezTo>
                  <a:pt x="82" y="182"/>
                  <a:pt x="82" y="183"/>
                  <a:pt x="83" y="183"/>
                </a:cubicBezTo>
                <a:cubicBezTo>
                  <a:pt x="83" y="183"/>
                  <a:pt x="83" y="183"/>
                  <a:pt x="83" y="184"/>
                </a:cubicBezTo>
                <a:cubicBezTo>
                  <a:pt x="83" y="184"/>
                  <a:pt x="84" y="184"/>
                  <a:pt x="84" y="184"/>
                </a:cubicBezTo>
                <a:cubicBezTo>
                  <a:pt x="84" y="183"/>
                  <a:pt x="84" y="183"/>
                  <a:pt x="84" y="183"/>
                </a:cubicBezTo>
                <a:cubicBezTo>
                  <a:pt x="85" y="183"/>
                  <a:pt x="85" y="182"/>
                  <a:pt x="85" y="182"/>
                </a:cubicBezTo>
                <a:cubicBezTo>
                  <a:pt x="86" y="182"/>
                  <a:pt x="86" y="183"/>
                  <a:pt x="86" y="183"/>
                </a:cubicBezTo>
                <a:cubicBezTo>
                  <a:pt x="86" y="183"/>
                  <a:pt x="86" y="184"/>
                  <a:pt x="86" y="184"/>
                </a:cubicBezTo>
                <a:cubicBezTo>
                  <a:pt x="87" y="184"/>
                  <a:pt x="87" y="184"/>
                  <a:pt x="87" y="184"/>
                </a:cubicBezTo>
                <a:cubicBezTo>
                  <a:pt x="87" y="183"/>
                  <a:pt x="87" y="182"/>
                  <a:pt x="87" y="182"/>
                </a:cubicBezTo>
                <a:close/>
                <a:moveTo>
                  <a:pt x="48" y="226"/>
                </a:moveTo>
                <a:cubicBezTo>
                  <a:pt x="48" y="226"/>
                  <a:pt x="48" y="226"/>
                  <a:pt x="48" y="226"/>
                </a:cubicBezTo>
                <a:cubicBezTo>
                  <a:pt x="48" y="228"/>
                  <a:pt x="48" y="230"/>
                  <a:pt x="48" y="232"/>
                </a:cubicBezTo>
                <a:cubicBezTo>
                  <a:pt x="48" y="232"/>
                  <a:pt x="49" y="232"/>
                  <a:pt x="49" y="231"/>
                </a:cubicBezTo>
                <a:cubicBezTo>
                  <a:pt x="49" y="231"/>
                  <a:pt x="49" y="231"/>
                  <a:pt x="49" y="230"/>
                </a:cubicBezTo>
                <a:cubicBezTo>
                  <a:pt x="49" y="230"/>
                  <a:pt x="50" y="230"/>
                  <a:pt x="49" y="230"/>
                </a:cubicBezTo>
                <a:cubicBezTo>
                  <a:pt x="49" y="229"/>
                  <a:pt x="49" y="228"/>
                  <a:pt x="48" y="227"/>
                </a:cubicBezTo>
                <a:cubicBezTo>
                  <a:pt x="48" y="226"/>
                  <a:pt x="48" y="226"/>
                  <a:pt x="48" y="226"/>
                </a:cubicBezTo>
                <a:close/>
                <a:moveTo>
                  <a:pt x="8" y="263"/>
                </a:moveTo>
                <a:cubicBezTo>
                  <a:pt x="8" y="264"/>
                  <a:pt x="8" y="264"/>
                  <a:pt x="8" y="264"/>
                </a:cubicBezTo>
                <a:cubicBezTo>
                  <a:pt x="9" y="265"/>
                  <a:pt x="10" y="266"/>
                  <a:pt x="11" y="267"/>
                </a:cubicBezTo>
                <a:cubicBezTo>
                  <a:pt x="12" y="267"/>
                  <a:pt x="13" y="267"/>
                  <a:pt x="14" y="267"/>
                </a:cubicBezTo>
                <a:cubicBezTo>
                  <a:pt x="14" y="267"/>
                  <a:pt x="15" y="267"/>
                  <a:pt x="15" y="267"/>
                </a:cubicBezTo>
                <a:cubicBezTo>
                  <a:pt x="13" y="266"/>
                  <a:pt x="12" y="266"/>
                  <a:pt x="11" y="265"/>
                </a:cubicBezTo>
                <a:cubicBezTo>
                  <a:pt x="10" y="265"/>
                  <a:pt x="9" y="264"/>
                  <a:pt x="8" y="263"/>
                </a:cubicBezTo>
                <a:close/>
                <a:moveTo>
                  <a:pt x="80" y="191"/>
                </a:moveTo>
                <a:cubicBezTo>
                  <a:pt x="81" y="191"/>
                  <a:pt x="82" y="191"/>
                  <a:pt x="84" y="190"/>
                </a:cubicBezTo>
                <a:cubicBezTo>
                  <a:pt x="84" y="190"/>
                  <a:pt x="83" y="189"/>
                  <a:pt x="83" y="188"/>
                </a:cubicBezTo>
                <a:cubicBezTo>
                  <a:pt x="82" y="189"/>
                  <a:pt x="81" y="189"/>
                  <a:pt x="80" y="190"/>
                </a:cubicBezTo>
                <a:cubicBezTo>
                  <a:pt x="80" y="190"/>
                  <a:pt x="80" y="191"/>
                  <a:pt x="80" y="191"/>
                </a:cubicBezTo>
                <a:close/>
                <a:moveTo>
                  <a:pt x="143" y="123"/>
                </a:moveTo>
                <a:cubicBezTo>
                  <a:pt x="142" y="125"/>
                  <a:pt x="142" y="127"/>
                  <a:pt x="142" y="129"/>
                </a:cubicBezTo>
                <a:cubicBezTo>
                  <a:pt x="142" y="129"/>
                  <a:pt x="142" y="129"/>
                  <a:pt x="142" y="129"/>
                </a:cubicBezTo>
                <a:cubicBezTo>
                  <a:pt x="143" y="128"/>
                  <a:pt x="143" y="127"/>
                  <a:pt x="144" y="126"/>
                </a:cubicBezTo>
                <a:cubicBezTo>
                  <a:pt x="144" y="126"/>
                  <a:pt x="144" y="125"/>
                  <a:pt x="144" y="125"/>
                </a:cubicBezTo>
                <a:cubicBezTo>
                  <a:pt x="144" y="125"/>
                  <a:pt x="144" y="124"/>
                  <a:pt x="143" y="123"/>
                </a:cubicBezTo>
                <a:close/>
                <a:moveTo>
                  <a:pt x="164" y="90"/>
                </a:moveTo>
                <a:cubicBezTo>
                  <a:pt x="164" y="90"/>
                  <a:pt x="164" y="89"/>
                  <a:pt x="164" y="89"/>
                </a:cubicBezTo>
                <a:cubicBezTo>
                  <a:pt x="164" y="87"/>
                  <a:pt x="164" y="86"/>
                  <a:pt x="164" y="84"/>
                </a:cubicBezTo>
                <a:cubicBezTo>
                  <a:pt x="164" y="84"/>
                  <a:pt x="164" y="84"/>
                  <a:pt x="164" y="84"/>
                </a:cubicBezTo>
                <a:cubicBezTo>
                  <a:pt x="164" y="85"/>
                  <a:pt x="163" y="86"/>
                  <a:pt x="163" y="87"/>
                </a:cubicBezTo>
                <a:cubicBezTo>
                  <a:pt x="163" y="87"/>
                  <a:pt x="163" y="87"/>
                  <a:pt x="163" y="88"/>
                </a:cubicBezTo>
                <a:cubicBezTo>
                  <a:pt x="163" y="88"/>
                  <a:pt x="163" y="89"/>
                  <a:pt x="164" y="90"/>
                </a:cubicBezTo>
                <a:close/>
                <a:moveTo>
                  <a:pt x="115" y="173"/>
                </a:moveTo>
                <a:cubicBezTo>
                  <a:pt x="115" y="173"/>
                  <a:pt x="115" y="173"/>
                  <a:pt x="115" y="173"/>
                </a:cubicBezTo>
                <a:cubicBezTo>
                  <a:pt x="115" y="173"/>
                  <a:pt x="115" y="173"/>
                  <a:pt x="115" y="173"/>
                </a:cubicBezTo>
                <a:cubicBezTo>
                  <a:pt x="116" y="172"/>
                  <a:pt x="117" y="171"/>
                  <a:pt x="117" y="169"/>
                </a:cubicBezTo>
                <a:cubicBezTo>
                  <a:pt x="117" y="169"/>
                  <a:pt x="118" y="169"/>
                  <a:pt x="118" y="169"/>
                </a:cubicBezTo>
                <a:cubicBezTo>
                  <a:pt x="117" y="168"/>
                  <a:pt x="117" y="168"/>
                  <a:pt x="117" y="167"/>
                </a:cubicBezTo>
                <a:cubicBezTo>
                  <a:pt x="116" y="167"/>
                  <a:pt x="116" y="168"/>
                  <a:pt x="116" y="168"/>
                </a:cubicBezTo>
                <a:cubicBezTo>
                  <a:pt x="116" y="170"/>
                  <a:pt x="115" y="171"/>
                  <a:pt x="115" y="173"/>
                </a:cubicBezTo>
                <a:close/>
                <a:moveTo>
                  <a:pt x="114" y="157"/>
                </a:moveTo>
                <a:cubicBezTo>
                  <a:pt x="113" y="158"/>
                  <a:pt x="113" y="159"/>
                  <a:pt x="112" y="160"/>
                </a:cubicBezTo>
                <a:cubicBezTo>
                  <a:pt x="112" y="160"/>
                  <a:pt x="112" y="160"/>
                  <a:pt x="112" y="160"/>
                </a:cubicBezTo>
                <a:cubicBezTo>
                  <a:pt x="112" y="161"/>
                  <a:pt x="112" y="162"/>
                  <a:pt x="112" y="162"/>
                </a:cubicBezTo>
                <a:cubicBezTo>
                  <a:pt x="113" y="162"/>
                  <a:pt x="113" y="161"/>
                  <a:pt x="113" y="161"/>
                </a:cubicBezTo>
                <a:cubicBezTo>
                  <a:pt x="114" y="161"/>
                  <a:pt x="114" y="160"/>
                  <a:pt x="114" y="160"/>
                </a:cubicBezTo>
                <a:cubicBezTo>
                  <a:pt x="114" y="160"/>
                  <a:pt x="114" y="160"/>
                  <a:pt x="114" y="159"/>
                </a:cubicBezTo>
                <a:cubicBezTo>
                  <a:pt x="114" y="159"/>
                  <a:pt x="114" y="158"/>
                  <a:pt x="114" y="157"/>
                </a:cubicBezTo>
                <a:close/>
                <a:moveTo>
                  <a:pt x="176" y="60"/>
                </a:moveTo>
                <a:cubicBezTo>
                  <a:pt x="176" y="61"/>
                  <a:pt x="176" y="61"/>
                  <a:pt x="174" y="61"/>
                </a:cubicBezTo>
                <a:cubicBezTo>
                  <a:pt x="175" y="62"/>
                  <a:pt x="175" y="63"/>
                  <a:pt x="176" y="64"/>
                </a:cubicBezTo>
                <a:cubicBezTo>
                  <a:pt x="176" y="64"/>
                  <a:pt x="177" y="63"/>
                  <a:pt x="177" y="62"/>
                </a:cubicBezTo>
                <a:cubicBezTo>
                  <a:pt x="176" y="61"/>
                  <a:pt x="176" y="61"/>
                  <a:pt x="176" y="60"/>
                </a:cubicBezTo>
                <a:close/>
                <a:moveTo>
                  <a:pt x="10" y="263"/>
                </a:moveTo>
                <a:cubicBezTo>
                  <a:pt x="12" y="264"/>
                  <a:pt x="13" y="264"/>
                  <a:pt x="14" y="265"/>
                </a:cubicBezTo>
                <a:cubicBezTo>
                  <a:pt x="14" y="264"/>
                  <a:pt x="14" y="264"/>
                  <a:pt x="14" y="264"/>
                </a:cubicBezTo>
                <a:cubicBezTo>
                  <a:pt x="14" y="263"/>
                  <a:pt x="13" y="262"/>
                  <a:pt x="12" y="261"/>
                </a:cubicBezTo>
                <a:cubicBezTo>
                  <a:pt x="12" y="262"/>
                  <a:pt x="11" y="263"/>
                  <a:pt x="10" y="263"/>
                </a:cubicBezTo>
                <a:close/>
                <a:moveTo>
                  <a:pt x="76" y="201"/>
                </a:moveTo>
                <a:cubicBezTo>
                  <a:pt x="77" y="201"/>
                  <a:pt x="78" y="200"/>
                  <a:pt x="79" y="200"/>
                </a:cubicBezTo>
                <a:cubicBezTo>
                  <a:pt x="79" y="199"/>
                  <a:pt x="79" y="198"/>
                  <a:pt x="79" y="197"/>
                </a:cubicBezTo>
                <a:cubicBezTo>
                  <a:pt x="78" y="198"/>
                  <a:pt x="78" y="198"/>
                  <a:pt x="77" y="198"/>
                </a:cubicBezTo>
                <a:cubicBezTo>
                  <a:pt x="77" y="199"/>
                  <a:pt x="77" y="200"/>
                  <a:pt x="76" y="201"/>
                </a:cubicBezTo>
                <a:close/>
                <a:moveTo>
                  <a:pt x="155" y="107"/>
                </a:moveTo>
                <a:cubicBezTo>
                  <a:pt x="155" y="107"/>
                  <a:pt x="155" y="107"/>
                  <a:pt x="155" y="107"/>
                </a:cubicBezTo>
                <a:cubicBezTo>
                  <a:pt x="155" y="106"/>
                  <a:pt x="156" y="105"/>
                  <a:pt x="156" y="105"/>
                </a:cubicBezTo>
                <a:cubicBezTo>
                  <a:pt x="156" y="104"/>
                  <a:pt x="156" y="103"/>
                  <a:pt x="155" y="102"/>
                </a:cubicBezTo>
                <a:cubicBezTo>
                  <a:pt x="155" y="103"/>
                  <a:pt x="154" y="104"/>
                  <a:pt x="154" y="105"/>
                </a:cubicBezTo>
                <a:cubicBezTo>
                  <a:pt x="154" y="105"/>
                  <a:pt x="154" y="105"/>
                  <a:pt x="154" y="105"/>
                </a:cubicBezTo>
                <a:cubicBezTo>
                  <a:pt x="154" y="106"/>
                  <a:pt x="154" y="107"/>
                  <a:pt x="155" y="107"/>
                </a:cubicBezTo>
                <a:close/>
                <a:moveTo>
                  <a:pt x="165" y="19"/>
                </a:moveTo>
                <a:cubicBezTo>
                  <a:pt x="165" y="19"/>
                  <a:pt x="165" y="19"/>
                  <a:pt x="165" y="19"/>
                </a:cubicBezTo>
                <a:cubicBezTo>
                  <a:pt x="165" y="20"/>
                  <a:pt x="165" y="21"/>
                  <a:pt x="166" y="21"/>
                </a:cubicBezTo>
                <a:cubicBezTo>
                  <a:pt x="167" y="23"/>
                  <a:pt x="168" y="26"/>
                  <a:pt x="170" y="28"/>
                </a:cubicBezTo>
                <a:cubicBezTo>
                  <a:pt x="170" y="28"/>
                  <a:pt x="170" y="28"/>
                  <a:pt x="170" y="28"/>
                </a:cubicBezTo>
                <a:cubicBezTo>
                  <a:pt x="170" y="28"/>
                  <a:pt x="170" y="28"/>
                  <a:pt x="170" y="28"/>
                </a:cubicBezTo>
                <a:cubicBezTo>
                  <a:pt x="170" y="27"/>
                  <a:pt x="170" y="27"/>
                  <a:pt x="170" y="26"/>
                </a:cubicBezTo>
                <a:cubicBezTo>
                  <a:pt x="169" y="25"/>
                  <a:pt x="168" y="23"/>
                  <a:pt x="167" y="22"/>
                </a:cubicBezTo>
                <a:cubicBezTo>
                  <a:pt x="166" y="21"/>
                  <a:pt x="166" y="21"/>
                  <a:pt x="166" y="21"/>
                </a:cubicBezTo>
                <a:cubicBezTo>
                  <a:pt x="166" y="21"/>
                  <a:pt x="165" y="21"/>
                  <a:pt x="165" y="20"/>
                </a:cubicBezTo>
                <a:cubicBezTo>
                  <a:pt x="165" y="20"/>
                  <a:pt x="165" y="19"/>
                  <a:pt x="165" y="19"/>
                </a:cubicBezTo>
                <a:close/>
                <a:moveTo>
                  <a:pt x="120" y="165"/>
                </a:moveTo>
                <a:cubicBezTo>
                  <a:pt x="121" y="164"/>
                  <a:pt x="121" y="164"/>
                  <a:pt x="121" y="163"/>
                </a:cubicBezTo>
                <a:cubicBezTo>
                  <a:pt x="121" y="162"/>
                  <a:pt x="121" y="161"/>
                  <a:pt x="121" y="160"/>
                </a:cubicBezTo>
                <a:cubicBezTo>
                  <a:pt x="121" y="160"/>
                  <a:pt x="121" y="160"/>
                  <a:pt x="121" y="160"/>
                </a:cubicBezTo>
                <a:cubicBezTo>
                  <a:pt x="121" y="160"/>
                  <a:pt x="120" y="161"/>
                  <a:pt x="119" y="162"/>
                </a:cubicBezTo>
                <a:cubicBezTo>
                  <a:pt x="119" y="162"/>
                  <a:pt x="119" y="162"/>
                  <a:pt x="119" y="163"/>
                </a:cubicBezTo>
                <a:cubicBezTo>
                  <a:pt x="120" y="163"/>
                  <a:pt x="120" y="164"/>
                  <a:pt x="120" y="165"/>
                </a:cubicBezTo>
                <a:close/>
                <a:moveTo>
                  <a:pt x="129" y="99"/>
                </a:moveTo>
                <a:cubicBezTo>
                  <a:pt x="126" y="96"/>
                  <a:pt x="124" y="94"/>
                  <a:pt x="120" y="93"/>
                </a:cubicBezTo>
                <a:cubicBezTo>
                  <a:pt x="123" y="95"/>
                  <a:pt x="126" y="97"/>
                  <a:pt x="129" y="99"/>
                </a:cubicBezTo>
                <a:close/>
                <a:moveTo>
                  <a:pt x="128" y="161"/>
                </a:moveTo>
                <a:cubicBezTo>
                  <a:pt x="128" y="161"/>
                  <a:pt x="128" y="161"/>
                  <a:pt x="127" y="161"/>
                </a:cubicBezTo>
                <a:cubicBezTo>
                  <a:pt x="127" y="162"/>
                  <a:pt x="126" y="162"/>
                  <a:pt x="125" y="161"/>
                </a:cubicBezTo>
                <a:cubicBezTo>
                  <a:pt x="125" y="161"/>
                  <a:pt x="125" y="161"/>
                  <a:pt x="125" y="161"/>
                </a:cubicBezTo>
                <a:cubicBezTo>
                  <a:pt x="125" y="161"/>
                  <a:pt x="124" y="161"/>
                  <a:pt x="125" y="162"/>
                </a:cubicBezTo>
                <a:cubicBezTo>
                  <a:pt x="125" y="163"/>
                  <a:pt x="125" y="164"/>
                  <a:pt x="126" y="164"/>
                </a:cubicBezTo>
                <a:cubicBezTo>
                  <a:pt x="127" y="163"/>
                  <a:pt x="127" y="162"/>
                  <a:pt x="128" y="161"/>
                </a:cubicBezTo>
                <a:close/>
                <a:moveTo>
                  <a:pt x="110" y="162"/>
                </a:moveTo>
                <a:cubicBezTo>
                  <a:pt x="110" y="162"/>
                  <a:pt x="110" y="162"/>
                  <a:pt x="110" y="162"/>
                </a:cubicBezTo>
                <a:cubicBezTo>
                  <a:pt x="109" y="163"/>
                  <a:pt x="108" y="164"/>
                  <a:pt x="107" y="166"/>
                </a:cubicBezTo>
                <a:cubicBezTo>
                  <a:pt x="107" y="166"/>
                  <a:pt x="107" y="166"/>
                  <a:pt x="107" y="167"/>
                </a:cubicBezTo>
                <a:cubicBezTo>
                  <a:pt x="107" y="167"/>
                  <a:pt x="107" y="167"/>
                  <a:pt x="108" y="166"/>
                </a:cubicBezTo>
                <a:cubicBezTo>
                  <a:pt x="108" y="166"/>
                  <a:pt x="109" y="165"/>
                  <a:pt x="110" y="165"/>
                </a:cubicBezTo>
                <a:cubicBezTo>
                  <a:pt x="111" y="163"/>
                  <a:pt x="111" y="164"/>
                  <a:pt x="110" y="162"/>
                </a:cubicBezTo>
                <a:close/>
                <a:moveTo>
                  <a:pt x="149" y="124"/>
                </a:moveTo>
                <a:cubicBezTo>
                  <a:pt x="149" y="124"/>
                  <a:pt x="149" y="124"/>
                  <a:pt x="149" y="124"/>
                </a:cubicBezTo>
                <a:cubicBezTo>
                  <a:pt x="150" y="123"/>
                  <a:pt x="150" y="122"/>
                  <a:pt x="151" y="121"/>
                </a:cubicBezTo>
                <a:cubicBezTo>
                  <a:pt x="151" y="120"/>
                  <a:pt x="151" y="119"/>
                  <a:pt x="151" y="118"/>
                </a:cubicBezTo>
                <a:cubicBezTo>
                  <a:pt x="150" y="119"/>
                  <a:pt x="150" y="120"/>
                  <a:pt x="149" y="121"/>
                </a:cubicBezTo>
                <a:cubicBezTo>
                  <a:pt x="149" y="121"/>
                  <a:pt x="149" y="121"/>
                  <a:pt x="149" y="121"/>
                </a:cubicBezTo>
                <a:cubicBezTo>
                  <a:pt x="149" y="122"/>
                  <a:pt x="149" y="123"/>
                  <a:pt x="149" y="124"/>
                </a:cubicBezTo>
                <a:close/>
                <a:moveTo>
                  <a:pt x="93" y="201"/>
                </a:moveTo>
                <a:cubicBezTo>
                  <a:pt x="93" y="201"/>
                  <a:pt x="93" y="201"/>
                  <a:pt x="93" y="201"/>
                </a:cubicBezTo>
                <a:cubicBezTo>
                  <a:pt x="92" y="200"/>
                  <a:pt x="92" y="199"/>
                  <a:pt x="92" y="199"/>
                </a:cubicBezTo>
                <a:cubicBezTo>
                  <a:pt x="91" y="199"/>
                  <a:pt x="91" y="199"/>
                  <a:pt x="90" y="199"/>
                </a:cubicBezTo>
                <a:cubicBezTo>
                  <a:pt x="90" y="199"/>
                  <a:pt x="90" y="199"/>
                  <a:pt x="90" y="200"/>
                </a:cubicBezTo>
                <a:cubicBezTo>
                  <a:pt x="90" y="200"/>
                  <a:pt x="90" y="201"/>
                  <a:pt x="90" y="202"/>
                </a:cubicBezTo>
                <a:cubicBezTo>
                  <a:pt x="91" y="201"/>
                  <a:pt x="92" y="201"/>
                  <a:pt x="93" y="201"/>
                </a:cubicBezTo>
                <a:close/>
                <a:moveTo>
                  <a:pt x="106" y="176"/>
                </a:moveTo>
                <a:cubicBezTo>
                  <a:pt x="104" y="177"/>
                  <a:pt x="103" y="178"/>
                  <a:pt x="102" y="179"/>
                </a:cubicBezTo>
                <a:cubicBezTo>
                  <a:pt x="102" y="179"/>
                  <a:pt x="102" y="180"/>
                  <a:pt x="102" y="180"/>
                </a:cubicBezTo>
                <a:cubicBezTo>
                  <a:pt x="102" y="180"/>
                  <a:pt x="103" y="181"/>
                  <a:pt x="103" y="180"/>
                </a:cubicBezTo>
                <a:cubicBezTo>
                  <a:pt x="104" y="180"/>
                  <a:pt x="104" y="179"/>
                  <a:pt x="105" y="178"/>
                </a:cubicBezTo>
                <a:cubicBezTo>
                  <a:pt x="105" y="178"/>
                  <a:pt x="106" y="177"/>
                  <a:pt x="106" y="176"/>
                </a:cubicBezTo>
                <a:close/>
                <a:moveTo>
                  <a:pt x="107" y="181"/>
                </a:moveTo>
                <a:cubicBezTo>
                  <a:pt x="107" y="181"/>
                  <a:pt x="108" y="181"/>
                  <a:pt x="109" y="180"/>
                </a:cubicBezTo>
                <a:cubicBezTo>
                  <a:pt x="108" y="179"/>
                  <a:pt x="108" y="178"/>
                  <a:pt x="108" y="177"/>
                </a:cubicBezTo>
                <a:cubicBezTo>
                  <a:pt x="107" y="177"/>
                  <a:pt x="107" y="177"/>
                  <a:pt x="107" y="178"/>
                </a:cubicBezTo>
                <a:cubicBezTo>
                  <a:pt x="107" y="179"/>
                  <a:pt x="107" y="179"/>
                  <a:pt x="107" y="180"/>
                </a:cubicBezTo>
                <a:cubicBezTo>
                  <a:pt x="107" y="180"/>
                  <a:pt x="107" y="181"/>
                  <a:pt x="107" y="181"/>
                </a:cubicBezTo>
                <a:close/>
                <a:moveTo>
                  <a:pt x="35" y="249"/>
                </a:moveTo>
                <a:cubicBezTo>
                  <a:pt x="36" y="248"/>
                  <a:pt x="37" y="247"/>
                  <a:pt x="38" y="245"/>
                </a:cubicBezTo>
                <a:cubicBezTo>
                  <a:pt x="38" y="245"/>
                  <a:pt x="38" y="244"/>
                  <a:pt x="38" y="244"/>
                </a:cubicBezTo>
                <a:cubicBezTo>
                  <a:pt x="36" y="246"/>
                  <a:pt x="35" y="248"/>
                  <a:pt x="35" y="249"/>
                </a:cubicBezTo>
                <a:close/>
                <a:moveTo>
                  <a:pt x="61" y="215"/>
                </a:moveTo>
                <a:cubicBezTo>
                  <a:pt x="62" y="214"/>
                  <a:pt x="63" y="214"/>
                  <a:pt x="64" y="213"/>
                </a:cubicBezTo>
                <a:cubicBezTo>
                  <a:pt x="64" y="212"/>
                  <a:pt x="64" y="212"/>
                  <a:pt x="64" y="212"/>
                </a:cubicBezTo>
                <a:cubicBezTo>
                  <a:pt x="63" y="212"/>
                  <a:pt x="63" y="211"/>
                  <a:pt x="62" y="211"/>
                </a:cubicBezTo>
                <a:cubicBezTo>
                  <a:pt x="62" y="212"/>
                  <a:pt x="62" y="212"/>
                  <a:pt x="62" y="213"/>
                </a:cubicBezTo>
                <a:cubicBezTo>
                  <a:pt x="61" y="213"/>
                  <a:pt x="61" y="214"/>
                  <a:pt x="61" y="215"/>
                </a:cubicBezTo>
                <a:close/>
                <a:moveTo>
                  <a:pt x="99" y="168"/>
                </a:moveTo>
                <a:cubicBezTo>
                  <a:pt x="99" y="169"/>
                  <a:pt x="99" y="169"/>
                  <a:pt x="99" y="170"/>
                </a:cubicBezTo>
                <a:cubicBezTo>
                  <a:pt x="99" y="170"/>
                  <a:pt x="100" y="170"/>
                  <a:pt x="100" y="169"/>
                </a:cubicBezTo>
                <a:cubicBezTo>
                  <a:pt x="101" y="169"/>
                  <a:pt x="102" y="168"/>
                  <a:pt x="103" y="167"/>
                </a:cubicBezTo>
                <a:cubicBezTo>
                  <a:pt x="103" y="167"/>
                  <a:pt x="103" y="167"/>
                  <a:pt x="103" y="167"/>
                </a:cubicBezTo>
                <a:cubicBezTo>
                  <a:pt x="101" y="167"/>
                  <a:pt x="100" y="168"/>
                  <a:pt x="99" y="168"/>
                </a:cubicBezTo>
                <a:close/>
                <a:moveTo>
                  <a:pt x="89" y="184"/>
                </a:moveTo>
                <a:cubicBezTo>
                  <a:pt x="90" y="184"/>
                  <a:pt x="90" y="184"/>
                  <a:pt x="91" y="184"/>
                </a:cubicBezTo>
                <a:cubicBezTo>
                  <a:pt x="91" y="183"/>
                  <a:pt x="91" y="183"/>
                  <a:pt x="91" y="183"/>
                </a:cubicBezTo>
                <a:cubicBezTo>
                  <a:pt x="91" y="183"/>
                  <a:pt x="91" y="182"/>
                  <a:pt x="91" y="182"/>
                </a:cubicBezTo>
                <a:cubicBezTo>
                  <a:pt x="90" y="182"/>
                  <a:pt x="90" y="182"/>
                  <a:pt x="88" y="182"/>
                </a:cubicBezTo>
                <a:cubicBezTo>
                  <a:pt x="89" y="183"/>
                  <a:pt x="89" y="183"/>
                  <a:pt x="89" y="184"/>
                </a:cubicBezTo>
                <a:close/>
                <a:moveTo>
                  <a:pt x="152" y="109"/>
                </a:moveTo>
                <a:cubicBezTo>
                  <a:pt x="152" y="109"/>
                  <a:pt x="151" y="109"/>
                  <a:pt x="151" y="109"/>
                </a:cubicBezTo>
                <a:cubicBezTo>
                  <a:pt x="151" y="110"/>
                  <a:pt x="151" y="110"/>
                  <a:pt x="150" y="111"/>
                </a:cubicBezTo>
                <a:cubicBezTo>
                  <a:pt x="150" y="111"/>
                  <a:pt x="150" y="112"/>
                  <a:pt x="150" y="112"/>
                </a:cubicBezTo>
                <a:cubicBezTo>
                  <a:pt x="150" y="113"/>
                  <a:pt x="150" y="113"/>
                  <a:pt x="151" y="114"/>
                </a:cubicBezTo>
                <a:cubicBezTo>
                  <a:pt x="151" y="114"/>
                  <a:pt x="152" y="113"/>
                  <a:pt x="152" y="112"/>
                </a:cubicBezTo>
                <a:cubicBezTo>
                  <a:pt x="152" y="112"/>
                  <a:pt x="152" y="111"/>
                  <a:pt x="152" y="110"/>
                </a:cubicBezTo>
                <a:cubicBezTo>
                  <a:pt x="152" y="110"/>
                  <a:pt x="152" y="109"/>
                  <a:pt x="152" y="109"/>
                </a:cubicBezTo>
                <a:close/>
                <a:moveTo>
                  <a:pt x="159" y="84"/>
                </a:moveTo>
                <a:cubicBezTo>
                  <a:pt x="159" y="84"/>
                  <a:pt x="159" y="84"/>
                  <a:pt x="159" y="84"/>
                </a:cubicBezTo>
                <a:cubicBezTo>
                  <a:pt x="159" y="86"/>
                  <a:pt x="159" y="88"/>
                  <a:pt x="159" y="90"/>
                </a:cubicBezTo>
                <a:cubicBezTo>
                  <a:pt x="160" y="89"/>
                  <a:pt x="160" y="88"/>
                  <a:pt x="160" y="88"/>
                </a:cubicBezTo>
                <a:cubicBezTo>
                  <a:pt x="161" y="87"/>
                  <a:pt x="161" y="87"/>
                  <a:pt x="160" y="87"/>
                </a:cubicBezTo>
                <a:cubicBezTo>
                  <a:pt x="160" y="86"/>
                  <a:pt x="160" y="85"/>
                  <a:pt x="159" y="84"/>
                </a:cubicBezTo>
                <a:close/>
                <a:moveTo>
                  <a:pt x="67" y="201"/>
                </a:moveTo>
                <a:cubicBezTo>
                  <a:pt x="68" y="199"/>
                  <a:pt x="68" y="198"/>
                  <a:pt x="68" y="196"/>
                </a:cubicBezTo>
                <a:cubicBezTo>
                  <a:pt x="68" y="196"/>
                  <a:pt x="68" y="196"/>
                  <a:pt x="68" y="196"/>
                </a:cubicBezTo>
                <a:cubicBezTo>
                  <a:pt x="67" y="197"/>
                  <a:pt x="67" y="197"/>
                  <a:pt x="66" y="198"/>
                </a:cubicBezTo>
                <a:cubicBezTo>
                  <a:pt x="66" y="199"/>
                  <a:pt x="67" y="200"/>
                  <a:pt x="67" y="201"/>
                </a:cubicBezTo>
                <a:close/>
                <a:moveTo>
                  <a:pt x="166" y="85"/>
                </a:moveTo>
                <a:cubicBezTo>
                  <a:pt x="166" y="85"/>
                  <a:pt x="166" y="85"/>
                  <a:pt x="166" y="85"/>
                </a:cubicBezTo>
                <a:cubicBezTo>
                  <a:pt x="167" y="83"/>
                  <a:pt x="167" y="83"/>
                  <a:pt x="167" y="81"/>
                </a:cubicBezTo>
                <a:cubicBezTo>
                  <a:pt x="166" y="80"/>
                  <a:pt x="166" y="80"/>
                  <a:pt x="166" y="79"/>
                </a:cubicBezTo>
                <a:cubicBezTo>
                  <a:pt x="166" y="80"/>
                  <a:pt x="166" y="80"/>
                  <a:pt x="166" y="81"/>
                </a:cubicBezTo>
                <a:cubicBezTo>
                  <a:pt x="166" y="82"/>
                  <a:pt x="166" y="83"/>
                  <a:pt x="166" y="84"/>
                </a:cubicBezTo>
                <a:cubicBezTo>
                  <a:pt x="166" y="85"/>
                  <a:pt x="166" y="85"/>
                  <a:pt x="166" y="85"/>
                </a:cubicBezTo>
                <a:close/>
                <a:moveTo>
                  <a:pt x="18" y="247"/>
                </a:moveTo>
                <a:cubicBezTo>
                  <a:pt x="19" y="246"/>
                  <a:pt x="19" y="245"/>
                  <a:pt x="20" y="244"/>
                </a:cubicBezTo>
                <a:cubicBezTo>
                  <a:pt x="20" y="243"/>
                  <a:pt x="20" y="243"/>
                  <a:pt x="19" y="242"/>
                </a:cubicBezTo>
                <a:cubicBezTo>
                  <a:pt x="19" y="244"/>
                  <a:pt x="18" y="245"/>
                  <a:pt x="17" y="247"/>
                </a:cubicBezTo>
                <a:cubicBezTo>
                  <a:pt x="18" y="247"/>
                  <a:pt x="18" y="247"/>
                  <a:pt x="18" y="247"/>
                </a:cubicBezTo>
                <a:close/>
                <a:moveTo>
                  <a:pt x="51" y="216"/>
                </a:moveTo>
                <a:cubicBezTo>
                  <a:pt x="52" y="218"/>
                  <a:pt x="53" y="220"/>
                  <a:pt x="54" y="222"/>
                </a:cubicBezTo>
                <a:cubicBezTo>
                  <a:pt x="54" y="221"/>
                  <a:pt x="52" y="216"/>
                  <a:pt x="52" y="216"/>
                </a:cubicBezTo>
                <a:cubicBezTo>
                  <a:pt x="52" y="216"/>
                  <a:pt x="51" y="216"/>
                  <a:pt x="51" y="216"/>
                </a:cubicBezTo>
                <a:close/>
                <a:moveTo>
                  <a:pt x="100" y="195"/>
                </a:moveTo>
                <a:cubicBezTo>
                  <a:pt x="101" y="195"/>
                  <a:pt x="101" y="196"/>
                  <a:pt x="101" y="197"/>
                </a:cubicBezTo>
                <a:cubicBezTo>
                  <a:pt x="102" y="196"/>
                  <a:pt x="102" y="196"/>
                  <a:pt x="103" y="195"/>
                </a:cubicBezTo>
                <a:cubicBezTo>
                  <a:pt x="103" y="195"/>
                  <a:pt x="103" y="194"/>
                  <a:pt x="102" y="194"/>
                </a:cubicBezTo>
                <a:cubicBezTo>
                  <a:pt x="102" y="194"/>
                  <a:pt x="101" y="194"/>
                  <a:pt x="100" y="195"/>
                </a:cubicBezTo>
                <a:close/>
                <a:moveTo>
                  <a:pt x="89" y="189"/>
                </a:moveTo>
                <a:cubicBezTo>
                  <a:pt x="89" y="188"/>
                  <a:pt x="89" y="187"/>
                  <a:pt x="88" y="186"/>
                </a:cubicBezTo>
                <a:cubicBezTo>
                  <a:pt x="88" y="187"/>
                  <a:pt x="87" y="187"/>
                  <a:pt x="87" y="187"/>
                </a:cubicBezTo>
                <a:cubicBezTo>
                  <a:pt x="87" y="188"/>
                  <a:pt x="87" y="189"/>
                  <a:pt x="88" y="190"/>
                </a:cubicBezTo>
                <a:cubicBezTo>
                  <a:pt x="88" y="190"/>
                  <a:pt x="89" y="189"/>
                  <a:pt x="89" y="189"/>
                </a:cubicBezTo>
                <a:close/>
                <a:moveTo>
                  <a:pt x="101" y="108"/>
                </a:moveTo>
                <a:cubicBezTo>
                  <a:pt x="100" y="108"/>
                  <a:pt x="100" y="108"/>
                  <a:pt x="100" y="109"/>
                </a:cubicBezTo>
                <a:cubicBezTo>
                  <a:pt x="99" y="110"/>
                  <a:pt x="98" y="112"/>
                  <a:pt x="97" y="114"/>
                </a:cubicBezTo>
                <a:cubicBezTo>
                  <a:pt x="97" y="114"/>
                  <a:pt x="97" y="115"/>
                  <a:pt x="97" y="115"/>
                </a:cubicBezTo>
                <a:cubicBezTo>
                  <a:pt x="98" y="113"/>
                  <a:pt x="99" y="111"/>
                  <a:pt x="101" y="108"/>
                </a:cubicBezTo>
                <a:close/>
                <a:moveTo>
                  <a:pt x="87" y="112"/>
                </a:moveTo>
                <a:cubicBezTo>
                  <a:pt x="87" y="112"/>
                  <a:pt x="87" y="112"/>
                  <a:pt x="87" y="112"/>
                </a:cubicBezTo>
                <a:cubicBezTo>
                  <a:pt x="88" y="113"/>
                  <a:pt x="89" y="114"/>
                  <a:pt x="91" y="116"/>
                </a:cubicBezTo>
                <a:cubicBezTo>
                  <a:pt x="91" y="116"/>
                  <a:pt x="91" y="116"/>
                  <a:pt x="91" y="116"/>
                </a:cubicBezTo>
                <a:cubicBezTo>
                  <a:pt x="92" y="115"/>
                  <a:pt x="92" y="115"/>
                  <a:pt x="92" y="115"/>
                </a:cubicBezTo>
                <a:cubicBezTo>
                  <a:pt x="90" y="114"/>
                  <a:pt x="88" y="113"/>
                  <a:pt x="87" y="112"/>
                </a:cubicBezTo>
                <a:close/>
                <a:moveTo>
                  <a:pt x="123" y="166"/>
                </a:moveTo>
                <a:cubicBezTo>
                  <a:pt x="122" y="167"/>
                  <a:pt x="122" y="169"/>
                  <a:pt x="122" y="170"/>
                </a:cubicBezTo>
                <a:cubicBezTo>
                  <a:pt x="123" y="169"/>
                  <a:pt x="124" y="167"/>
                  <a:pt x="124" y="167"/>
                </a:cubicBezTo>
                <a:cubicBezTo>
                  <a:pt x="123" y="167"/>
                  <a:pt x="123" y="166"/>
                  <a:pt x="123" y="166"/>
                </a:cubicBezTo>
                <a:close/>
                <a:moveTo>
                  <a:pt x="101" y="190"/>
                </a:moveTo>
                <a:cubicBezTo>
                  <a:pt x="101" y="189"/>
                  <a:pt x="101" y="189"/>
                  <a:pt x="101" y="189"/>
                </a:cubicBezTo>
                <a:cubicBezTo>
                  <a:pt x="100" y="189"/>
                  <a:pt x="99" y="189"/>
                  <a:pt x="99" y="190"/>
                </a:cubicBezTo>
                <a:cubicBezTo>
                  <a:pt x="99" y="190"/>
                  <a:pt x="99" y="191"/>
                  <a:pt x="99" y="191"/>
                </a:cubicBezTo>
                <a:cubicBezTo>
                  <a:pt x="100" y="191"/>
                  <a:pt x="101" y="190"/>
                  <a:pt x="101" y="190"/>
                </a:cubicBezTo>
                <a:close/>
                <a:moveTo>
                  <a:pt x="92" y="170"/>
                </a:moveTo>
                <a:cubicBezTo>
                  <a:pt x="92" y="170"/>
                  <a:pt x="92" y="170"/>
                  <a:pt x="92" y="170"/>
                </a:cubicBezTo>
                <a:cubicBezTo>
                  <a:pt x="93" y="170"/>
                  <a:pt x="97" y="170"/>
                  <a:pt x="97" y="170"/>
                </a:cubicBezTo>
                <a:cubicBezTo>
                  <a:pt x="97" y="169"/>
                  <a:pt x="97" y="169"/>
                  <a:pt x="97" y="169"/>
                </a:cubicBezTo>
                <a:cubicBezTo>
                  <a:pt x="95" y="169"/>
                  <a:pt x="94" y="169"/>
                  <a:pt x="92" y="170"/>
                </a:cubicBezTo>
                <a:close/>
                <a:moveTo>
                  <a:pt x="94" y="179"/>
                </a:moveTo>
                <a:cubicBezTo>
                  <a:pt x="94" y="178"/>
                  <a:pt x="93" y="178"/>
                  <a:pt x="93" y="177"/>
                </a:cubicBezTo>
                <a:cubicBezTo>
                  <a:pt x="93" y="177"/>
                  <a:pt x="93" y="177"/>
                  <a:pt x="92" y="177"/>
                </a:cubicBezTo>
                <a:cubicBezTo>
                  <a:pt x="91" y="178"/>
                  <a:pt x="91" y="179"/>
                  <a:pt x="90" y="179"/>
                </a:cubicBezTo>
                <a:cubicBezTo>
                  <a:pt x="91" y="179"/>
                  <a:pt x="92" y="179"/>
                  <a:pt x="94" y="179"/>
                </a:cubicBezTo>
                <a:close/>
                <a:moveTo>
                  <a:pt x="20" y="254"/>
                </a:moveTo>
                <a:cubicBezTo>
                  <a:pt x="19" y="254"/>
                  <a:pt x="19" y="253"/>
                  <a:pt x="19" y="253"/>
                </a:cubicBezTo>
                <a:cubicBezTo>
                  <a:pt x="18" y="254"/>
                  <a:pt x="18" y="254"/>
                  <a:pt x="17" y="255"/>
                </a:cubicBezTo>
                <a:cubicBezTo>
                  <a:pt x="18" y="255"/>
                  <a:pt x="19" y="256"/>
                  <a:pt x="19" y="256"/>
                </a:cubicBezTo>
                <a:cubicBezTo>
                  <a:pt x="19" y="255"/>
                  <a:pt x="20" y="255"/>
                  <a:pt x="20" y="254"/>
                </a:cubicBezTo>
                <a:close/>
                <a:moveTo>
                  <a:pt x="95" y="175"/>
                </a:moveTo>
                <a:cubicBezTo>
                  <a:pt x="95" y="176"/>
                  <a:pt x="95" y="176"/>
                  <a:pt x="95" y="176"/>
                </a:cubicBezTo>
                <a:cubicBezTo>
                  <a:pt x="96" y="175"/>
                  <a:pt x="98" y="176"/>
                  <a:pt x="99" y="175"/>
                </a:cubicBezTo>
                <a:cubicBezTo>
                  <a:pt x="98" y="175"/>
                  <a:pt x="98" y="174"/>
                  <a:pt x="98" y="173"/>
                </a:cubicBezTo>
                <a:cubicBezTo>
                  <a:pt x="97" y="174"/>
                  <a:pt x="96" y="175"/>
                  <a:pt x="95" y="175"/>
                </a:cubicBezTo>
                <a:close/>
                <a:moveTo>
                  <a:pt x="115" y="81"/>
                </a:moveTo>
                <a:cubicBezTo>
                  <a:pt x="116" y="79"/>
                  <a:pt x="117" y="77"/>
                  <a:pt x="118" y="76"/>
                </a:cubicBezTo>
                <a:cubicBezTo>
                  <a:pt x="117" y="76"/>
                  <a:pt x="117" y="75"/>
                  <a:pt x="117" y="75"/>
                </a:cubicBezTo>
                <a:cubicBezTo>
                  <a:pt x="117" y="76"/>
                  <a:pt x="116" y="77"/>
                  <a:pt x="116" y="78"/>
                </a:cubicBezTo>
                <a:cubicBezTo>
                  <a:pt x="115" y="79"/>
                  <a:pt x="115" y="79"/>
                  <a:pt x="115" y="80"/>
                </a:cubicBezTo>
                <a:cubicBezTo>
                  <a:pt x="114" y="80"/>
                  <a:pt x="114" y="80"/>
                  <a:pt x="115" y="81"/>
                </a:cubicBezTo>
                <a:close/>
                <a:moveTo>
                  <a:pt x="35" y="180"/>
                </a:moveTo>
                <a:cubicBezTo>
                  <a:pt x="35" y="180"/>
                  <a:pt x="35" y="180"/>
                  <a:pt x="35" y="180"/>
                </a:cubicBezTo>
                <a:cubicBezTo>
                  <a:pt x="35" y="183"/>
                  <a:pt x="35" y="185"/>
                  <a:pt x="35" y="187"/>
                </a:cubicBezTo>
                <a:cubicBezTo>
                  <a:pt x="35" y="187"/>
                  <a:pt x="36" y="186"/>
                  <a:pt x="36" y="185"/>
                </a:cubicBezTo>
                <a:cubicBezTo>
                  <a:pt x="36" y="184"/>
                  <a:pt x="36" y="183"/>
                  <a:pt x="36" y="182"/>
                </a:cubicBezTo>
                <a:cubicBezTo>
                  <a:pt x="36" y="181"/>
                  <a:pt x="35" y="181"/>
                  <a:pt x="35" y="180"/>
                </a:cubicBezTo>
                <a:close/>
                <a:moveTo>
                  <a:pt x="164" y="97"/>
                </a:moveTo>
                <a:cubicBezTo>
                  <a:pt x="164" y="97"/>
                  <a:pt x="164" y="97"/>
                  <a:pt x="164" y="97"/>
                </a:cubicBezTo>
                <a:cubicBezTo>
                  <a:pt x="164" y="97"/>
                  <a:pt x="164" y="97"/>
                  <a:pt x="164" y="97"/>
                </a:cubicBezTo>
                <a:cubicBezTo>
                  <a:pt x="163" y="98"/>
                  <a:pt x="163" y="99"/>
                  <a:pt x="163" y="99"/>
                </a:cubicBezTo>
                <a:cubicBezTo>
                  <a:pt x="162" y="101"/>
                  <a:pt x="161" y="102"/>
                  <a:pt x="161" y="103"/>
                </a:cubicBezTo>
                <a:cubicBezTo>
                  <a:pt x="161" y="103"/>
                  <a:pt x="161" y="104"/>
                  <a:pt x="161" y="104"/>
                </a:cubicBezTo>
                <a:cubicBezTo>
                  <a:pt x="162" y="102"/>
                  <a:pt x="163" y="99"/>
                  <a:pt x="164" y="97"/>
                </a:cubicBezTo>
                <a:close/>
                <a:moveTo>
                  <a:pt x="153" y="117"/>
                </a:moveTo>
                <a:cubicBezTo>
                  <a:pt x="153" y="116"/>
                  <a:pt x="153" y="116"/>
                  <a:pt x="153" y="116"/>
                </a:cubicBezTo>
                <a:cubicBezTo>
                  <a:pt x="153" y="115"/>
                  <a:pt x="154" y="114"/>
                  <a:pt x="154" y="113"/>
                </a:cubicBezTo>
                <a:cubicBezTo>
                  <a:pt x="155" y="112"/>
                  <a:pt x="155" y="112"/>
                  <a:pt x="154" y="111"/>
                </a:cubicBezTo>
                <a:cubicBezTo>
                  <a:pt x="154" y="112"/>
                  <a:pt x="153" y="113"/>
                  <a:pt x="153" y="114"/>
                </a:cubicBezTo>
                <a:cubicBezTo>
                  <a:pt x="153" y="115"/>
                  <a:pt x="153" y="116"/>
                  <a:pt x="153" y="117"/>
                </a:cubicBezTo>
                <a:close/>
                <a:moveTo>
                  <a:pt x="22" y="273"/>
                </a:moveTo>
                <a:cubicBezTo>
                  <a:pt x="20" y="273"/>
                  <a:pt x="19" y="274"/>
                  <a:pt x="19" y="274"/>
                </a:cubicBezTo>
                <a:cubicBezTo>
                  <a:pt x="19" y="274"/>
                  <a:pt x="20" y="275"/>
                  <a:pt x="20" y="275"/>
                </a:cubicBezTo>
                <a:cubicBezTo>
                  <a:pt x="21" y="274"/>
                  <a:pt x="22" y="274"/>
                  <a:pt x="22" y="273"/>
                </a:cubicBezTo>
                <a:close/>
                <a:moveTo>
                  <a:pt x="22" y="226"/>
                </a:moveTo>
                <a:cubicBezTo>
                  <a:pt x="22" y="226"/>
                  <a:pt x="22" y="226"/>
                  <a:pt x="22" y="226"/>
                </a:cubicBezTo>
                <a:cubicBezTo>
                  <a:pt x="20" y="227"/>
                  <a:pt x="20" y="228"/>
                  <a:pt x="19" y="229"/>
                </a:cubicBezTo>
                <a:cubicBezTo>
                  <a:pt x="20" y="229"/>
                  <a:pt x="20" y="229"/>
                  <a:pt x="21" y="228"/>
                </a:cubicBezTo>
                <a:cubicBezTo>
                  <a:pt x="21" y="228"/>
                  <a:pt x="21" y="228"/>
                  <a:pt x="21" y="228"/>
                </a:cubicBezTo>
                <a:cubicBezTo>
                  <a:pt x="21" y="227"/>
                  <a:pt x="22" y="227"/>
                  <a:pt x="22" y="226"/>
                </a:cubicBezTo>
                <a:close/>
                <a:moveTo>
                  <a:pt x="92" y="188"/>
                </a:moveTo>
                <a:cubicBezTo>
                  <a:pt x="92" y="188"/>
                  <a:pt x="93" y="188"/>
                  <a:pt x="93" y="188"/>
                </a:cubicBezTo>
                <a:cubicBezTo>
                  <a:pt x="93" y="187"/>
                  <a:pt x="93" y="186"/>
                  <a:pt x="93" y="186"/>
                </a:cubicBezTo>
                <a:cubicBezTo>
                  <a:pt x="93" y="186"/>
                  <a:pt x="92" y="186"/>
                  <a:pt x="92" y="186"/>
                </a:cubicBezTo>
                <a:cubicBezTo>
                  <a:pt x="92" y="187"/>
                  <a:pt x="92" y="187"/>
                  <a:pt x="92" y="188"/>
                </a:cubicBezTo>
                <a:close/>
                <a:moveTo>
                  <a:pt x="13" y="257"/>
                </a:moveTo>
                <a:cubicBezTo>
                  <a:pt x="12" y="257"/>
                  <a:pt x="12" y="258"/>
                  <a:pt x="12" y="258"/>
                </a:cubicBezTo>
                <a:cubicBezTo>
                  <a:pt x="13" y="259"/>
                  <a:pt x="13" y="259"/>
                  <a:pt x="14" y="260"/>
                </a:cubicBezTo>
                <a:cubicBezTo>
                  <a:pt x="14" y="258"/>
                  <a:pt x="13" y="258"/>
                  <a:pt x="13" y="257"/>
                </a:cubicBezTo>
                <a:close/>
                <a:moveTo>
                  <a:pt x="98" y="117"/>
                </a:moveTo>
                <a:cubicBezTo>
                  <a:pt x="98" y="117"/>
                  <a:pt x="98" y="117"/>
                  <a:pt x="98" y="117"/>
                </a:cubicBezTo>
                <a:cubicBezTo>
                  <a:pt x="100" y="114"/>
                  <a:pt x="101" y="112"/>
                  <a:pt x="103" y="109"/>
                </a:cubicBezTo>
                <a:cubicBezTo>
                  <a:pt x="102" y="109"/>
                  <a:pt x="102" y="109"/>
                  <a:pt x="102" y="109"/>
                </a:cubicBezTo>
                <a:cubicBezTo>
                  <a:pt x="102" y="109"/>
                  <a:pt x="102" y="109"/>
                  <a:pt x="102" y="110"/>
                </a:cubicBezTo>
                <a:cubicBezTo>
                  <a:pt x="101" y="112"/>
                  <a:pt x="99" y="114"/>
                  <a:pt x="98" y="116"/>
                </a:cubicBezTo>
                <a:cubicBezTo>
                  <a:pt x="98" y="116"/>
                  <a:pt x="98" y="116"/>
                  <a:pt x="98" y="117"/>
                </a:cubicBezTo>
                <a:close/>
                <a:moveTo>
                  <a:pt x="120" y="71"/>
                </a:moveTo>
                <a:cubicBezTo>
                  <a:pt x="121" y="70"/>
                  <a:pt x="122" y="68"/>
                  <a:pt x="122" y="67"/>
                </a:cubicBezTo>
                <a:cubicBezTo>
                  <a:pt x="122" y="67"/>
                  <a:pt x="122" y="67"/>
                  <a:pt x="122" y="67"/>
                </a:cubicBezTo>
                <a:cubicBezTo>
                  <a:pt x="121" y="68"/>
                  <a:pt x="120" y="69"/>
                  <a:pt x="119" y="71"/>
                </a:cubicBezTo>
                <a:cubicBezTo>
                  <a:pt x="120" y="71"/>
                  <a:pt x="120" y="71"/>
                  <a:pt x="120" y="71"/>
                </a:cubicBezTo>
                <a:close/>
                <a:moveTo>
                  <a:pt x="94" y="173"/>
                </a:moveTo>
                <a:cubicBezTo>
                  <a:pt x="95" y="173"/>
                  <a:pt x="96" y="172"/>
                  <a:pt x="97" y="172"/>
                </a:cubicBezTo>
                <a:cubicBezTo>
                  <a:pt x="97" y="172"/>
                  <a:pt x="97" y="172"/>
                  <a:pt x="96" y="172"/>
                </a:cubicBezTo>
                <a:cubicBezTo>
                  <a:pt x="95" y="172"/>
                  <a:pt x="94" y="172"/>
                  <a:pt x="93" y="172"/>
                </a:cubicBezTo>
                <a:cubicBezTo>
                  <a:pt x="93" y="172"/>
                  <a:pt x="93" y="173"/>
                  <a:pt x="94" y="173"/>
                </a:cubicBezTo>
                <a:close/>
                <a:moveTo>
                  <a:pt x="136" y="138"/>
                </a:moveTo>
                <a:cubicBezTo>
                  <a:pt x="137" y="138"/>
                  <a:pt x="137" y="137"/>
                  <a:pt x="137" y="137"/>
                </a:cubicBezTo>
                <a:cubicBezTo>
                  <a:pt x="138" y="136"/>
                  <a:pt x="138" y="135"/>
                  <a:pt x="137" y="134"/>
                </a:cubicBezTo>
                <a:cubicBezTo>
                  <a:pt x="136" y="136"/>
                  <a:pt x="136" y="137"/>
                  <a:pt x="136" y="138"/>
                </a:cubicBezTo>
                <a:close/>
                <a:moveTo>
                  <a:pt x="134" y="140"/>
                </a:moveTo>
                <a:cubicBezTo>
                  <a:pt x="134" y="140"/>
                  <a:pt x="134" y="141"/>
                  <a:pt x="133" y="142"/>
                </a:cubicBezTo>
                <a:cubicBezTo>
                  <a:pt x="133" y="142"/>
                  <a:pt x="133" y="143"/>
                  <a:pt x="133" y="143"/>
                </a:cubicBezTo>
                <a:cubicBezTo>
                  <a:pt x="134" y="142"/>
                  <a:pt x="135" y="141"/>
                  <a:pt x="134" y="140"/>
                </a:cubicBezTo>
                <a:close/>
                <a:moveTo>
                  <a:pt x="170" y="63"/>
                </a:moveTo>
                <a:cubicBezTo>
                  <a:pt x="170" y="63"/>
                  <a:pt x="170" y="63"/>
                  <a:pt x="170" y="63"/>
                </a:cubicBezTo>
                <a:cubicBezTo>
                  <a:pt x="169" y="62"/>
                  <a:pt x="169" y="60"/>
                  <a:pt x="169" y="59"/>
                </a:cubicBezTo>
                <a:cubicBezTo>
                  <a:pt x="169" y="59"/>
                  <a:pt x="169" y="59"/>
                  <a:pt x="169" y="59"/>
                </a:cubicBezTo>
                <a:cubicBezTo>
                  <a:pt x="169" y="59"/>
                  <a:pt x="168" y="60"/>
                  <a:pt x="168" y="61"/>
                </a:cubicBezTo>
                <a:cubicBezTo>
                  <a:pt x="168" y="61"/>
                  <a:pt x="168" y="61"/>
                  <a:pt x="168" y="61"/>
                </a:cubicBezTo>
                <a:cubicBezTo>
                  <a:pt x="169" y="62"/>
                  <a:pt x="169" y="62"/>
                  <a:pt x="170" y="63"/>
                </a:cubicBezTo>
                <a:close/>
                <a:moveTo>
                  <a:pt x="160" y="10"/>
                </a:moveTo>
                <a:cubicBezTo>
                  <a:pt x="159" y="10"/>
                  <a:pt x="159" y="10"/>
                  <a:pt x="159" y="9"/>
                </a:cubicBezTo>
                <a:cubicBezTo>
                  <a:pt x="158" y="9"/>
                  <a:pt x="158" y="9"/>
                  <a:pt x="158" y="9"/>
                </a:cubicBezTo>
                <a:cubicBezTo>
                  <a:pt x="157" y="8"/>
                  <a:pt x="155" y="8"/>
                  <a:pt x="154" y="7"/>
                </a:cubicBezTo>
                <a:cubicBezTo>
                  <a:pt x="154" y="7"/>
                  <a:pt x="154" y="7"/>
                  <a:pt x="153" y="7"/>
                </a:cubicBezTo>
                <a:cubicBezTo>
                  <a:pt x="155" y="8"/>
                  <a:pt x="157" y="9"/>
                  <a:pt x="160" y="10"/>
                </a:cubicBezTo>
                <a:close/>
                <a:moveTo>
                  <a:pt x="147" y="133"/>
                </a:moveTo>
                <a:cubicBezTo>
                  <a:pt x="147" y="132"/>
                  <a:pt x="147" y="132"/>
                  <a:pt x="147" y="132"/>
                </a:cubicBezTo>
                <a:cubicBezTo>
                  <a:pt x="145" y="135"/>
                  <a:pt x="144" y="139"/>
                  <a:pt x="142" y="142"/>
                </a:cubicBezTo>
                <a:cubicBezTo>
                  <a:pt x="144" y="139"/>
                  <a:pt x="146" y="136"/>
                  <a:pt x="147" y="133"/>
                </a:cubicBezTo>
                <a:close/>
                <a:moveTo>
                  <a:pt x="144" y="36"/>
                </a:moveTo>
                <a:cubicBezTo>
                  <a:pt x="145" y="34"/>
                  <a:pt x="146" y="32"/>
                  <a:pt x="146" y="31"/>
                </a:cubicBezTo>
                <a:cubicBezTo>
                  <a:pt x="145" y="33"/>
                  <a:pt x="144" y="34"/>
                  <a:pt x="143" y="35"/>
                </a:cubicBezTo>
                <a:cubicBezTo>
                  <a:pt x="144" y="35"/>
                  <a:pt x="144" y="35"/>
                  <a:pt x="144" y="36"/>
                </a:cubicBezTo>
                <a:close/>
                <a:moveTo>
                  <a:pt x="77" y="105"/>
                </a:moveTo>
                <a:cubicBezTo>
                  <a:pt x="79" y="107"/>
                  <a:pt x="81" y="108"/>
                  <a:pt x="83" y="109"/>
                </a:cubicBezTo>
                <a:cubicBezTo>
                  <a:pt x="82" y="108"/>
                  <a:pt x="79" y="106"/>
                  <a:pt x="77" y="105"/>
                </a:cubicBezTo>
                <a:close/>
                <a:moveTo>
                  <a:pt x="140" y="130"/>
                </a:moveTo>
                <a:cubicBezTo>
                  <a:pt x="139" y="131"/>
                  <a:pt x="139" y="132"/>
                  <a:pt x="140" y="133"/>
                </a:cubicBezTo>
                <a:cubicBezTo>
                  <a:pt x="140" y="132"/>
                  <a:pt x="140" y="131"/>
                  <a:pt x="140" y="130"/>
                </a:cubicBezTo>
                <a:close/>
                <a:moveTo>
                  <a:pt x="98" y="196"/>
                </a:moveTo>
                <a:cubicBezTo>
                  <a:pt x="98" y="196"/>
                  <a:pt x="97" y="196"/>
                  <a:pt x="97" y="196"/>
                </a:cubicBezTo>
                <a:cubicBezTo>
                  <a:pt x="97" y="197"/>
                  <a:pt x="97" y="198"/>
                  <a:pt x="97" y="199"/>
                </a:cubicBezTo>
                <a:cubicBezTo>
                  <a:pt x="98" y="199"/>
                  <a:pt x="98" y="199"/>
                  <a:pt x="98" y="198"/>
                </a:cubicBezTo>
                <a:cubicBezTo>
                  <a:pt x="98" y="198"/>
                  <a:pt x="98" y="197"/>
                  <a:pt x="98" y="196"/>
                </a:cubicBezTo>
                <a:close/>
                <a:moveTo>
                  <a:pt x="84" y="199"/>
                </a:moveTo>
                <a:cubicBezTo>
                  <a:pt x="85" y="198"/>
                  <a:pt x="86" y="198"/>
                  <a:pt x="86" y="198"/>
                </a:cubicBezTo>
                <a:cubicBezTo>
                  <a:pt x="86" y="198"/>
                  <a:pt x="86" y="197"/>
                  <a:pt x="86" y="197"/>
                </a:cubicBezTo>
                <a:cubicBezTo>
                  <a:pt x="86" y="197"/>
                  <a:pt x="85" y="197"/>
                  <a:pt x="85" y="197"/>
                </a:cubicBezTo>
                <a:cubicBezTo>
                  <a:pt x="85" y="198"/>
                  <a:pt x="84" y="198"/>
                  <a:pt x="84" y="199"/>
                </a:cubicBezTo>
                <a:close/>
                <a:moveTo>
                  <a:pt x="171" y="18"/>
                </a:moveTo>
                <a:cubicBezTo>
                  <a:pt x="170" y="17"/>
                  <a:pt x="166" y="13"/>
                  <a:pt x="165" y="13"/>
                </a:cubicBezTo>
                <a:cubicBezTo>
                  <a:pt x="166" y="13"/>
                  <a:pt x="166" y="14"/>
                  <a:pt x="166" y="14"/>
                </a:cubicBezTo>
                <a:cubicBezTo>
                  <a:pt x="167" y="15"/>
                  <a:pt x="168" y="16"/>
                  <a:pt x="170" y="17"/>
                </a:cubicBezTo>
                <a:cubicBezTo>
                  <a:pt x="170" y="17"/>
                  <a:pt x="170" y="18"/>
                  <a:pt x="171" y="18"/>
                </a:cubicBezTo>
                <a:close/>
                <a:moveTo>
                  <a:pt x="124" y="159"/>
                </a:moveTo>
                <a:cubicBezTo>
                  <a:pt x="125" y="158"/>
                  <a:pt x="125" y="158"/>
                  <a:pt x="124" y="156"/>
                </a:cubicBezTo>
                <a:cubicBezTo>
                  <a:pt x="123" y="157"/>
                  <a:pt x="123" y="158"/>
                  <a:pt x="124" y="159"/>
                </a:cubicBezTo>
                <a:close/>
                <a:moveTo>
                  <a:pt x="131" y="146"/>
                </a:moveTo>
                <a:cubicBezTo>
                  <a:pt x="130" y="147"/>
                  <a:pt x="130" y="148"/>
                  <a:pt x="130" y="149"/>
                </a:cubicBezTo>
                <a:cubicBezTo>
                  <a:pt x="130" y="149"/>
                  <a:pt x="131" y="148"/>
                  <a:pt x="131" y="148"/>
                </a:cubicBezTo>
                <a:cubicBezTo>
                  <a:pt x="131" y="147"/>
                  <a:pt x="131" y="146"/>
                  <a:pt x="131" y="146"/>
                </a:cubicBezTo>
                <a:close/>
                <a:moveTo>
                  <a:pt x="37" y="235"/>
                </a:moveTo>
                <a:cubicBezTo>
                  <a:pt x="36" y="236"/>
                  <a:pt x="36" y="236"/>
                  <a:pt x="36" y="237"/>
                </a:cubicBezTo>
                <a:cubicBezTo>
                  <a:pt x="36" y="237"/>
                  <a:pt x="37" y="238"/>
                  <a:pt x="37" y="239"/>
                </a:cubicBezTo>
                <a:cubicBezTo>
                  <a:pt x="37" y="238"/>
                  <a:pt x="37" y="238"/>
                  <a:pt x="37" y="238"/>
                </a:cubicBezTo>
                <a:cubicBezTo>
                  <a:pt x="37" y="237"/>
                  <a:pt x="37" y="236"/>
                  <a:pt x="37" y="235"/>
                </a:cubicBezTo>
                <a:close/>
                <a:moveTo>
                  <a:pt x="86" y="146"/>
                </a:moveTo>
                <a:cubicBezTo>
                  <a:pt x="87" y="147"/>
                  <a:pt x="93" y="150"/>
                  <a:pt x="94" y="150"/>
                </a:cubicBezTo>
                <a:cubicBezTo>
                  <a:pt x="93" y="150"/>
                  <a:pt x="87" y="146"/>
                  <a:pt x="86" y="146"/>
                </a:cubicBezTo>
                <a:close/>
                <a:moveTo>
                  <a:pt x="12" y="269"/>
                </a:moveTo>
                <a:cubicBezTo>
                  <a:pt x="12" y="269"/>
                  <a:pt x="12" y="269"/>
                  <a:pt x="12" y="269"/>
                </a:cubicBezTo>
                <a:cubicBezTo>
                  <a:pt x="11" y="269"/>
                  <a:pt x="9" y="268"/>
                  <a:pt x="8" y="268"/>
                </a:cubicBezTo>
                <a:cubicBezTo>
                  <a:pt x="8" y="268"/>
                  <a:pt x="9" y="269"/>
                  <a:pt x="9" y="269"/>
                </a:cubicBezTo>
                <a:cubicBezTo>
                  <a:pt x="10" y="269"/>
                  <a:pt x="10" y="269"/>
                  <a:pt x="11" y="269"/>
                </a:cubicBezTo>
                <a:cubicBezTo>
                  <a:pt x="11" y="269"/>
                  <a:pt x="12" y="269"/>
                  <a:pt x="12" y="269"/>
                </a:cubicBezTo>
                <a:close/>
                <a:moveTo>
                  <a:pt x="29" y="249"/>
                </a:moveTo>
                <a:cubicBezTo>
                  <a:pt x="29" y="249"/>
                  <a:pt x="29" y="249"/>
                  <a:pt x="29" y="249"/>
                </a:cubicBezTo>
                <a:cubicBezTo>
                  <a:pt x="30" y="248"/>
                  <a:pt x="31" y="247"/>
                  <a:pt x="31" y="246"/>
                </a:cubicBezTo>
                <a:cubicBezTo>
                  <a:pt x="32" y="246"/>
                  <a:pt x="32" y="246"/>
                  <a:pt x="31" y="245"/>
                </a:cubicBezTo>
                <a:cubicBezTo>
                  <a:pt x="30" y="246"/>
                  <a:pt x="30" y="248"/>
                  <a:pt x="29" y="249"/>
                </a:cubicBezTo>
                <a:close/>
                <a:moveTo>
                  <a:pt x="23" y="246"/>
                </a:moveTo>
                <a:cubicBezTo>
                  <a:pt x="22" y="247"/>
                  <a:pt x="22" y="248"/>
                  <a:pt x="21" y="249"/>
                </a:cubicBezTo>
                <a:cubicBezTo>
                  <a:pt x="22" y="249"/>
                  <a:pt x="22" y="249"/>
                  <a:pt x="22" y="249"/>
                </a:cubicBezTo>
                <a:cubicBezTo>
                  <a:pt x="23" y="248"/>
                  <a:pt x="23" y="248"/>
                  <a:pt x="23" y="247"/>
                </a:cubicBezTo>
                <a:cubicBezTo>
                  <a:pt x="23" y="246"/>
                  <a:pt x="23" y="246"/>
                  <a:pt x="23" y="246"/>
                </a:cubicBezTo>
                <a:close/>
                <a:moveTo>
                  <a:pt x="4" y="263"/>
                </a:moveTo>
                <a:cubicBezTo>
                  <a:pt x="4" y="263"/>
                  <a:pt x="4" y="263"/>
                  <a:pt x="4" y="263"/>
                </a:cubicBezTo>
                <a:cubicBezTo>
                  <a:pt x="4" y="264"/>
                  <a:pt x="4" y="265"/>
                  <a:pt x="4" y="266"/>
                </a:cubicBezTo>
                <a:cubicBezTo>
                  <a:pt x="4" y="266"/>
                  <a:pt x="4" y="267"/>
                  <a:pt x="4" y="267"/>
                </a:cubicBezTo>
                <a:cubicBezTo>
                  <a:pt x="4" y="268"/>
                  <a:pt x="4" y="268"/>
                  <a:pt x="4" y="268"/>
                </a:cubicBezTo>
                <a:cubicBezTo>
                  <a:pt x="4" y="267"/>
                  <a:pt x="4" y="266"/>
                  <a:pt x="4" y="266"/>
                </a:cubicBezTo>
                <a:cubicBezTo>
                  <a:pt x="5" y="265"/>
                  <a:pt x="4" y="264"/>
                  <a:pt x="4" y="263"/>
                </a:cubicBezTo>
                <a:close/>
                <a:moveTo>
                  <a:pt x="153" y="102"/>
                </a:moveTo>
                <a:cubicBezTo>
                  <a:pt x="153" y="102"/>
                  <a:pt x="153" y="102"/>
                  <a:pt x="153" y="102"/>
                </a:cubicBezTo>
                <a:cubicBezTo>
                  <a:pt x="154" y="102"/>
                  <a:pt x="154" y="101"/>
                  <a:pt x="154" y="101"/>
                </a:cubicBezTo>
                <a:cubicBezTo>
                  <a:pt x="154" y="101"/>
                  <a:pt x="154" y="101"/>
                  <a:pt x="154" y="100"/>
                </a:cubicBezTo>
                <a:cubicBezTo>
                  <a:pt x="154" y="100"/>
                  <a:pt x="154" y="99"/>
                  <a:pt x="153" y="98"/>
                </a:cubicBezTo>
                <a:cubicBezTo>
                  <a:pt x="153" y="98"/>
                  <a:pt x="153" y="98"/>
                  <a:pt x="153" y="98"/>
                </a:cubicBezTo>
                <a:cubicBezTo>
                  <a:pt x="153" y="99"/>
                  <a:pt x="153" y="101"/>
                  <a:pt x="153" y="102"/>
                </a:cubicBezTo>
                <a:close/>
                <a:moveTo>
                  <a:pt x="157" y="103"/>
                </a:moveTo>
                <a:cubicBezTo>
                  <a:pt x="157" y="103"/>
                  <a:pt x="157" y="103"/>
                  <a:pt x="157" y="103"/>
                </a:cubicBezTo>
                <a:cubicBezTo>
                  <a:pt x="158" y="102"/>
                  <a:pt x="157" y="101"/>
                  <a:pt x="157" y="99"/>
                </a:cubicBezTo>
                <a:cubicBezTo>
                  <a:pt x="156" y="100"/>
                  <a:pt x="156" y="100"/>
                  <a:pt x="156" y="101"/>
                </a:cubicBezTo>
                <a:cubicBezTo>
                  <a:pt x="156" y="101"/>
                  <a:pt x="157" y="102"/>
                  <a:pt x="157" y="103"/>
                </a:cubicBezTo>
                <a:close/>
                <a:moveTo>
                  <a:pt x="147" y="29"/>
                </a:moveTo>
                <a:cubicBezTo>
                  <a:pt x="147" y="29"/>
                  <a:pt x="148" y="29"/>
                  <a:pt x="148" y="28"/>
                </a:cubicBezTo>
                <a:cubicBezTo>
                  <a:pt x="148" y="28"/>
                  <a:pt x="149" y="27"/>
                  <a:pt x="148" y="27"/>
                </a:cubicBezTo>
                <a:cubicBezTo>
                  <a:pt x="148" y="27"/>
                  <a:pt x="147" y="28"/>
                  <a:pt x="147" y="28"/>
                </a:cubicBezTo>
                <a:cubicBezTo>
                  <a:pt x="147" y="28"/>
                  <a:pt x="147" y="28"/>
                  <a:pt x="147" y="29"/>
                </a:cubicBezTo>
                <a:close/>
                <a:moveTo>
                  <a:pt x="79" y="149"/>
                </a:moveTo>
                <a:cubicBezTo>
                  <a:pt x="79" y="149"/>
                  <a:pt x="79" y="149"/>
                  <a:pt x="79" y="149"/>
                </a:cubicBezTo>
                <a:cubicBezTo>
                  <a:pt x="78" y="150"/>
                  <a:pt x="78" y="150"/>
                  <a:pt x="78" y="150"/>
                </a:cubicBezTo>
                <a:cubicBezTo>
                  <a:pt x="77" y="151"/>
                  <a:pt x="77" y="153"/>
                  <a:pt x="76" y="155"/>
                </a:cubicBezTo>
                <a:cubicBezTo>
                  <a:pt x="76" y="155"/>
                  <a:pt x="76" y="155"/>
                  <a:pt x="76" y="155"/>
                </a:cubicBezTo>
                <a:cubicBezTo>
                  <a:pt x="76" y="155"/>
                  <a:pt x="76" y="155"/>
                  <a:pt x="76" y="155"/>
                </a:cubicBezTo>
                <a:cubicBezTo>
                  <a:pt x="76" y="155"/>
                  <a:pt x="76" y="155"/>
                  <a:pt x="76" y="155"/>
                </a:cubicBezTo>
                <a:cubicBezTo>
                  <a:pt x="77" y="153"/>
                  <a:pt x="78" y="151"/>
                  <a:pt x="79" y="149"/>
                </a:cubicBezTo>
                <a:close/>
                <a:moveTo>
                  <a:pt x="106" y="102"/>
                </a:moveTo>
                <a:cubicBezTo>
                  <a:pt x="106" y="103"/>
                  <a:pt x="105" y="105"/>
                  <a:pt x="104" y="106"/>
                </a:cubicBezTo>
                <a:cubicBezTo>
                  <a:pt x="104" y="106"/>
                  <a:pt x="104" y="106"/>
                  <a:pt x="105" y="106"/>
                </a:cubicBezTo>
                <a:cubicBezTo>
                  <a:pt x="105" y="105"/>
                  <a:pt x="106" y="103"/>
                  <a:pt x="106" y="102"/>
                </a:cubicBezTo>
                <a:close/>
                <a:moveTo>
                  <a:pt x="104" y="181"/>
                </a:moveTo>
                <a:cubicBezTo>
                  <a:pt x="104" y="182"/>
                  <a:pt x="104" y="182"/>
                  <a:pt x="104" y="183"/>
                </a:cubicBezTo>
                <a:cubicBezTo>
                  <a:pt x="105" y="183"/>
                  <a:pt x="105" y="182"/>
                  <a:pt x="105" y="182"/>
                </a:cubicBezTo>
                <a:cubicBezTo>
                  <a:pt x="105" y="182"/>
                  <a:pt x="105" y="181"/>
                  <a:pt x="105" y="181"/>
                </a:cubicBezTo>
                <a:cubicBezTo>
                  <a:pt x="105" y="181"/>
                  <a:pt x="105" y="180"/>
                  <a:pt x="105" y="180"/>
                </a:cubicBezTo>
                <a:cubicBezTo>
                  <a:pt x="105" y="180"/>
                  <a:pt x="105" y="180"/>
                  <a:pt x="105" y="180"/>
                </a:cubicBezTo>
                <a:cubicBezTo>
                  <a:pt x="105" y="180"/>
                  <a:pt x="104" y="181"/>
                  <a:pt x="104" y="181"/>
                </a:cubicBezTo>
                <a:close/>
                <a:moveTo>
                  <a:pt x="29" y="265"/>
                </a:moveTo>
                <a:cubicBezTo>
                  <a:pt x="28" y="266"/>
                  <a:pt x="27" y="267"/>
                  <a:pt x="26" y="268"/>
                </a:cubicBezTo>
                <a:cubicBezTo>
                  <a:pt x="28" y="268"/>
                  <a:pt x="29" y="266"/>
                  <a:pt x="29" y="265"/>
                </a:cubicBezTo>
                <a:close/>
                <a:moveTo>
                  <a:pt x="152" y="50"/>
                </a:moveTo>
                <a:cubicBezTo>
                  <a:pt x="150" y="50"/>
                  <a:pt x="148" y="49"/>
                  <a:pt x="147" y="48"/>
                </a:cubicBezTo>
                <a:cubicBezTo>
                  <a:pt x="147" y="49"/>
                  <a:pt x="151" y="50"/>
                  <a:pt x="152" y="50"/>
                </a:cubicBezTo>
                <a:close/>
                <a:moveTo>
                  <a:pt x="99" y="183"/>
                </a:moveTo>
                <a:cubicBezTo>
                  <a:pt x="99" y="183"/>
                  <a:pt x="100" y="183"/>
                  <a:pt x="100" y="183"/>
                </a:cubicBezTo>
                <a:cubicBezTo>
                  <a:pt x="100" y="183"/>
                  <a:pt x="100" y="182"/>
                  <a:pt x="100" y="182"/>
                </a:cubicBezTo>
                <a:cubicBezTo>
                  <a:pt x="100" y="181"/>
                  <a:pt x="100" y="181"/>
                  <a:pt x="99" y="181"/>
                </a:cubicBezTo>
                <a:cubicBezTo>
                  <a:pt x="99" y="182"/>
                  <a:pt x="99" y="183"/>
                  <a:pt x="99" y="183"/>
                </a:cubicBezTo>
                <a:close/>
                <a:moveTo>
                  <a:pt x="23" y="243"/>
                </a:moveTo>
                <a:cubicBezTo>
                  <a:pt x="23" y="243"/>
                  <a:pt x="24" y="242"/>
                  <a:pt x="24" y="242"/>
                </a:cubicBezTo>
                <a:cubicBezTo>
                  <a:pt x="23" y="242"/>
                  <a:pt x="23" y="241"/>
                  <a:pt x="23" y="241"/>
                </a:cubicBezTo>
                <a:cubicBezTo>
                  <a:pt x="23" y="242"/>
                  <a:pt x="22" y="242"/>
                  <a:pt x="22" y="243"/>
                </a:cubicBezTo>
                <a:cubicBezTo>
                  <a:pt x="22" y="243"/>
                  <a:pt x="23" y="243"/>
                  <a:pt x="23" y="243"/>
                </a:cubicBezTo>
                <a:close/>
                <a:moveTo>
                  <a:pt x="83" y="197"/>
                </a:moveTo>
                <a:cubicBezTo>
                  <a:pt x="82" y="197"/>
                  <a:pt x="82" y="197"/>
                  <a:pt x="81" y="197"/>
                </a:cubicBezTo>
                <a:cubicBezTo>
                  <a:pt x="82" y="198"/>
                  <a:pt x="82" y="199"/>
                  <a:pt x="82" y="199"/>
                </a:cubicBezTo>
                <a:cubicBezTo>
                  <a:pt x="83" y="199"/>
                  <a:pt x="83" y="198"/>
                  <a:pt x="83" y="197"/>
                </a:cubicBezTo>
                <a:close/>
                <a:moveTo>
                  <a:pt x="106" y="99"/>
                </a:moveTo>
                <a:cubicBezTo>
                  <a:pt x="106" y="99"/>
                  <a:pt x="106" y="99"/>
                  <a:pt x="106" y="99"/>
                </a:cubicBezTo>
                <a:cubicBezTo>
                  <a:pt x="105" y="101"/>
                  <a:pt x="104" y="103"/>
                  <a:pt x="102" y="105"/>
                </a:cubicBezTo>
                <a:cubicBezTo>
                  <a:pt x="102" y="105"/>
                  <a:pt x="103" y="105"/>
                  <a:pt x="103" y="105"/>
                </a:cubicBezTo>
                <a:cubicBezTo>
                  <a:pt x="104" y="103"/>
                  <a:pt x="105" y="101"/>
                  <a:pt x="106" y="99"/>
                </a:cubicBezTo>
                <a:close/>
                <a:moveTo>
                  <a:pt x="137" y="5"/>
                </a:moveTo>
                <a:cubicBezTo>
                  <a:pt x="137" y="5"/>
                  <a:pt x="137" y="5"/>
                  <a:pt x="136" y="4"/>
                </a:cubicBezTo>
                <a:cubicBezTo>
                  <a:pt x="136" y="4"/>
                  <a:pt x="135" y="4"/>
                  <a:pt x="135" y="4"/>
                </a:cubicBezTo>
                <a:cubicBezTo>
                  <a:pt x="134" y="4"/>
                  <a:pt x="134" y="4"/>
                  <a:pt x="133" y="4"/>
                </a:cubicBezTo>
                <a:cubicBezTo>
                  <a:pt x="133" y="4"/>
                  <a:pt x="133" y="4"/>
                  <a:pt x="133" y="4"/>
                </a:cubicBezTo>
                <a:cubicBezTo>
                  <a:pt x="134" y="5"/>
                  <a:pt x="135" y="5"/>
                  <a:pt x="137" y="5"/>
                </a:cubicBezTo>
                <a:close/>
                <a:moveTo>
                  <a:pt x="25" y="250"/>
                </a:moveTo>
                <a:cubicBezTo>
                  <a:pt x="26" y="250"/>
                  <a:pt x="26" y="251"/>
                  <a:pt x="26" y="251"/>
                </a:cubicBezTo>
                <a:cubicBezTo>
                  <a:pt x="27" y="250"/>
                  <a:pt x="27" y="250"/>
                  <a:pt x="27" y="250"/>
                </a:cubicBezTo>
                <a:cubicBezTo>
                  <a:pt x="27" y="249"/>
                  <a:pt x="26" y="249"/>
                  <a:pt x="26" y="249"/>
                </a:cubicBezTo>
                <a:cubicBezTo>
                  <a:pt x="26" y="249"/>
                  <a:pt x="25" y="250"/>
                  <a:pt x="25" y="250"/>
                </a:cubicBezTo>
                <a:close/>
                <a:moveTo>
                  <a:pt x="20" y="248"/>
                </a:moveTo>
                <a:cubicBezTo>
                  <a:pt x="20" y="248"/>
                  <a:pt x="20" y="248"/>
                  <a:pt x="20" y="248"/>
                </a:cubicBezTo>
                <a:cubicBezTo>
                  <a:pt x="20" y="247"/>
                  <a:pt x="21" y="246"/>
                  <a:pt x="22" y="245"/>
                </a:cubicBezTo>
                <a:cubicBezTo>
                  <a:pt x="22" y="245"/>
                  <a:pt x="22" y="245"/>
                  <a:pt x="21" y="244"/>
                </a:cubicBezTo>
                <a:cubicBezTo>
                  <a:pt x="21" y="246"/>
                  <a:pt x="20" y="247"/>
                  <a:pt x="20" y="248"/>
                </a:cubicBezTo>
                <a:close/>
                <a:moveTo>
                  <a:pt x="65" y="211"/>
                </a:moveTo>
                <a:cubicBezTo>
                  <a:pt x="65" y="211"/>
                  <a:pt x="65" y="211"/>
                  <a:pt x="66" y="211"/>
                </a:cubicBezTo>
                <a:cubicBezTo>
                  <a:pt x="66" y="210"/>
                  <a:pt x="66" y="209"/>
                  <a:pt x="66" y="208"/>
                </a:cubicBezTo>
                <a:cubicBezTo>
                  <a:pt x="65" y="208"/>
                  <a:pt x="65" y="209"/>
                  <a:pt x="65" y="210"/>
                </a:cubicBezTo>
                <a:cubicBezTo>
                  <a:pt x="65" y="210"/>
                  <a:pt x="65" y="211"/>
                  <a:pt x="65" y="211"/>
                </a:cubicBezTo>
                <a:close/>
                <a:moveTo>
                  <a:pt x="105" y="167"/>
                </a:moveTo>
                <a:cubicBezTo>
                  <a:pt x="104" y="168"/>
                  <a:pt x="104" y="169"/>
                  <a:pt x="103" y="169"/>
                </a:cubicBezTo>
                <a:cubicBezTo>
                  <a:pt x="103" y="170"/>
                  <a:pt x="103" y="170"/>
                  <a:pt x="103" y="170"/>
                </a:cubicBezTo>
                <a:cubicBezTo>
                  <a:pt x="104" y="169"/>
                  <a:pt x="105" y="169"/>
                  <a:pt x="106" y="168"/>
                </a:cubicBezTo>
                <a:cubicBezTo>
                  <a:pt x="105" y="168"/>
                  <a:pt x="105" y="168"/>
                  <a:pt x="105" y="167"/>
                </a:cubicBezTo>
                <a:close/>
                <a:moveTo>
                  <a:pt x="128" y="151"/>
                </a:moveTo>
                <a:cubicBezTo>
                  <a:pt x="128" y="151"/>
                  <a:pt x="128" y="151"/>
                  <a:pt x="128" y="151"/>
                </a:cubicBezTo>
                <a:cubicBezTo>
                  <a:pt x="127" y="151"/>
                  <a:pt x="127" y="152"/>
                  <a:pt x="127" y="152"/>
                </a:cubicBezTo>
                <a:cubicBezTo>
                  <a:pt x="127" y="152"/>
                  <a:pt x="127" y="152"/>
                  <a:pt x="127" y="152"/>
                </a:cubicBezTo>
                <a:cubicBezTo>
                  <a:pt x="127" y="153"/>
                  <a:pt x="127" y="153"/>
                  <a:pt x="127" y="153"/>
                </a:cubicBezTo>
                <a:cubicBezTo>
                  <a:pt x="127" y="153"/>
                  <a:pt x="127" y="153"/>
                  <a:pt x="127" y="153"/>
                </a:cubicBezTo>
                <a:cubicBezTo>
                  <a:pt x="128" y="153"/>
                  <a:pt x="128" y="152"/>
                  <a:pt x="128" y="151"/>
                </a:cubicBezTo>
                <a:close/>
                <a:moveTo>
                  <a:pt x="103" y="187"/>
                </a:moveTo>
                <a:cubicBezTo>
                  <a:pt x="103" y="187"/>
                  <a:pt x="103" y="188"/>
                  <a:pt x="103" y="188"/>
                </a:cubicBezTo>
                <a:cubicBezTo>
                  <a:pt x="103" y="188"/>
                  <a:pt x="103" y="189"/>
                  <a:pt x="103" y="190"/>
                </a:cubicBezTo>
                <a:cubicBezTo>
                  <a:pt x="103" y="190"/>
                  <a:pt x="103" y="190"/>
                  <a:pt x="103" y="190"/>
                </a:cubicBezTo>
                <a:cubicBezTo>
                  <a:pt x="104" y="190"/>
                  <a:pt x="104" y="190"/>
                  <a:pt x="104" y="189"/>
                </a:cubicBezTo>
                <a:cubicBezTo>
                  <a:pt x="104" y="188"/>
                  <a:pt x="104" y="188"/>
                  <a:pt x="103" y="187"/>
                </a:cubicBezTo>
                <a:close/>
                <a:moveTo>
                  <a:pt x="156" y="110"/>
                </a:moveTo>
                <a:cubicBezTo>
                  <a:pt x="156" y="108"/>
                  <a:pt x="157" y="107"/>
                  <a:pt x="158" y="106"/>
                </a:cubicBezTo>
                <a:cubicBezTo>
                  <a:pt x="157" y="106"/>
                  <a:pt x="157" y="106"/>
                  <a:pt x="157" y="106"/>
                </a:cubicBezTo>
                <a:cubicBezTo>
                  <a:pt x="157" y="107"/>
                  <a:pt x="156" y="108"/>
                  <a:pt x="156" y="109"/>
                </a:cubicBezTo>
                <a:cubicBezTo>
                  <a:pt x="156" y="109"/>
                  <a:pt x="156" y="109"/>
                  <a:pt x="156" y="110"/>
                </a:cubicBezTo>
                <a:close/>
                <a:moveTo>
                  <a:pt x="58" y="218"/>
                </a:moveTo>
                <a:cubicBezTo>
                  <a:pt x="57" y="219"/>
                  <a:pt x="56" y="220"/>
                  <a:pt x="57" y="221"/>
                </a:cubicBezTo>
                <a:cubicBezTo>
                  <a:pt x="57" y="220"/>
                  <a:pt x="58" y="219"/>
                  <a:pt x="58" y="218"/>
                </a:cubicBezTo>
                <a:cubicBezTo>
                  <a:pt x="58" y="218"/>
                  <a:pt x="58" y="218"/>
                  <a:pt x="58" y="218"/>
                </a:cubicBezTo>
                <a:close/>
                <a:moveTo>
                  <a:pt x="29" y="202"/>
                </a:moveTo>
                <a:cubicBezTo>
                  <a:pt x="29" y="202"/>
                  <a:pt x="29" y="202"/>
                  <a:pt x="29" y="202"/>
                </a:cubicBezTo>
                <a:cubicBezTo>
                  <a:pt x="28" y="204"/>
                  <a:pt x="27" y="206"/>
                  <a:pt x="26" y="207"/>
                </a:cubicBezTo>
                <a:cubicBezTo>
                  <a:pt x="26" y="207"/>
                  <a:pt x="26" y="208"/>
                  <a:pt x="26" y="208"/>
                </a:cubicBezTo>
                <a:cubicBezTo>
                  <a:pt x="27" y="206"/>
                  <a:pt x="29" y="204"/>
                  <a:pt x="29" y="202"/>
                </a:cubicBezTo>
                <a:close/>
                <a:moveTo>
                  <a:pt x="97" y="118"/>
                </a:moveTo>
                <a:cubicBezTo>
                  <a:pt x="97" y="118"/>
                  <a:pt x="94" y="122"/>
                  <a:pt x="94" y="123"/>
                </a:cubicBezTo>
                <a:cubicBezTo>
                  <a:pt x="95" y="121"/>
                  <a:pt x="96" y="119"/>
                  <a:pt x="97" y="118"/>
                </a:cubicBezTo>
                <a:close/>
                <a:moveTo>
                  <a:pt x="108" y="184"/>
                </a:moveTo>
                <a:cubicBezTo>
                  <a:pt x="108" y="184"/>
                  <a:pt x="108" y="184"/>
                  <a:pt x="108" y="184"/>
                </a:cubicBezTo>
                <a:cubicBezTo>
                  <a:pt x="108" y="184"/>
                  <a:pt x="107" y="185"/>
                  <a:pt x="107" y="185"/>
                </a:cubicBezTo>
                <a:cubicBezTo>
                  <a:pt x="106" y="185"/>
                  <a:pt x="106" y="186"/>
                  <a:pt x="106" y="187"/>
                </a:cubicBezTo>
                <a:cubicBezTo>
                  <a:pt x="107" y="186"/>
                  <a:pt x="108" y="185"/>
                  <a:pt x="108" y="184"/>
                </a:cubicBezTo>
                <a:close/>
                <a:moveTo>
                  <a:pt x="96" y="187"/>
                </a:moveTo>
                <a:cubicBezTo>
                  <a:pt x="96" y="186"/>
                  <a:pt x="96" y="186"/>
                  <a:pt x="96" y="185"/>
                </a:cubicBezTo>
                <a:cubicBezTo>
                  <a:pt x="95" y="185"/>
                  <a:pt x="95" y="185"/>
                  <a:pt x="95" y="185"/>
                </a:cubicBezTo>
                <a:cubicBezTo>
                  <a:pt x="95" y="186"/>
                  <a:pt x="95" y="187"/>
                  <a:pt x="95" y="187"/>
                </a:cubicBezTo>
                <a:cubicBezTo>
                  <a:pt x="95" y="187"/>
                  <a:pt x="96" y="187"/>
                  <a:pt x="96" y="187"/>
                </a:cubicBezTo>
                <a:close/>
                <a:moveTo>
                  <a:pt x="80" y="194"/>
                </a:moveTo>
                <a:cubicBezTo>
                  <a:pt x="80" y="194"/>
                  <a:pt x="80" y="195"/>
                  <a:pt x="80" y="195"/>
                </a:cubicBezTo>
                <a:cubicBezTo>
                  <a:pt x="81" y="195"/>
                  <a:pt x="82" y="195"/>
                  <a:pt x="83" y="194"/>
                </a:cubicBezTo>
                <a:cubicBezTo>
                  <a:pt x="82" y="194"/>
                  <a:pt x="81" y="194"/>
                  <a:pt x="80" y="194"/>
                </a:cubicBezTo>
                <a:close/>
                <a:moveTo>
                  <a:pt x="139" y="3"/>
                </a:moveTo>
                <a:cubicBezTo>
                  <a:pt x="139" y="3"/>
                  <a:pt x="139" y="3"/>
                  <a:pt x="139" y="3"/>
                </a:cubicBezTo>
                <a:cubicBezTo>
                  <a:pt x="140" y="3"/>
                  <a:pt x="140" y="4"/>
                  <a:pt x="141" y="4"/>
                </a:cubicBezTo>
                <a:cubicBezTo>
                  <a:pt x="141" y="4"/>
                  <a:pt x="141" y="3"/>
                  <a:pt x="141" y="3"/>
                </a:cubicBezTo>
                <a:cubicBezTo>
                  <a:pt x="141" y="3"/>
                  <a:pt x="140" y="3"/>
                  <a:pt x="139" y="3"/>
                </a:cubicBezTo>
                <a:close/>
                <a:moveTo>
                  <a:pt x="101" y="186"/>
                </a:moveTo>
                <a:cubicBezTo>
                  <a:pt x="100" y="187"/>
                  <a:pt x="99" y="187"/>
                  <a:pt x="99" y="187"/>
                </a:cubicBezTo>
                <a:cubicBezTo>
                  <a:pt x="98" y="188"/>
                  <a:pt x="98" y="188"/>
                  <a:pt x="98" y="188"/>
                </a:cubicBezTo>
                <a:cubicBezTo>
                  <a:pt x="99" y="188"/>
                  <a:pt x="100" y="187"/>
                  <a:pt x="101" y="187"/>
                </a:cubicBezTo>
                <a:cubicBezTo>
                  <a:pt x="101" y="187"/>
                  <a:pt x="101" y="187"/>
                  <a:pt x="101" y="186"/>
                </a:cubicBezTo>
                <a:close/>
                <a:moveTo>
                  <a:pt x="95" y="118"/>
                </a:moveTo>
                <a:cubicBezTo>
                  <a:pt x="94" y="118"/>
                  <a:pt x="94" y="118"/>
                  <a:pt x="94" y="119"/>
                </a:cubicBezTo>
                <a:cubicBezTo>
                  <a:pt x="94" y="120"/>
                  <a:pt x="93" y="121"/>
                  <a:pt x="92" y="121"/>
                </a:cubicBezTo>
                <a:cubicBezTo>
                  <a:pt x="93" y="121"/>
                  <a:pt x="93" y="122"/>
                  <a:pt x="93" y="122"/>
                </a:cubicBezTo>
                <a:cubicBezTo>
                  <a:pt x="94" y="120"/>
                  <a:pt x="94" y="119"/>
                  <a:pt x="95" y="118"/>
                </a:cubicBezTo>
                <a:close/>
                <a:moveTo>
                  <a:pt x="29" y="245"/>
                </a:moveTo>
                <a:cubicBezTo>
                  <a:pt x="29" y="244"/>
                  <a:pt x="29" y="244"/>
                  <a:pt x="29" y="245"/>
                </a:cubicBezTo>
                <a:cubicBezTo>
                  <a:pt x="29" y="245"/>
                  <a:pt x="28" y="245"/>
                  <a:pt x="28" y="246"/>
                </a:cubicBezTo>
                <a:cubicBezTo>
                  <a:pt x="28" y="246"/>
                  <a:pt x="28" y="246"/>
                  <a:pt x="28" y="247"/>
                </a:cubicBezTo>
                <a:cubicBezTo>
                  <a:pt x="28" y="247"/>
                  <a:pt x="28" y="247"/>
                  <a:pt x="29" y="246"/>
                </a:cubicBezTo>
                <a:cubicBezTo>
                  <a:pt x="29" y="246"/>
                  <a:pt x="29" y="245"/>
                  <a:pt x="29" y="245"/>
                </a:cubicBezTo>
                <a:close/>
                <a:moveTo>
                  <a:pt x="97" y="202"/>
                </a:moveTo>
                <a:cubicBezTo>
                  <a:pt x="98" y="202"/>
                  <a:pt x="100" y="201"/>
                  <a:pt x="101" y="200"/>
                </a:cubicBezTo>
                <a:cubicBezTo>
                  <a:pt x="100" y="200"/>
                  <a:pt x="98" y="201"/>
                  <a:pt x="97" y="202"/>
                </a:cubicBezTo>
                <a:close/>
                <a:moveTo>
                  <a:pt x="24" y="239"/>
                </a:moveTo>
                <a:cubicBezTo>
                  <a:pt x="24" y="239"/>
                  <a:pt x="24" y="239"/>
                  <a:pt x="24" y="240"/>
                </a:cubicBezTo>
                <a:cubicBezTo>
                  <a:pt x="24" y="240"/>
                  <a:pt x="24" y="240"/>
                  <a:pt x="25" y="240"/>
                </a:cubicBezTo>
                <a:cubicBezTo>
                  <a:pt x="25" y="240"/>
                  <a:pt x="25" y="240"/>
                  <a:pt x="25" y="240"/>
                </a:cubicBezTo>
                <a:cubicBezTo>
                  <a:pt x="25" y="239"/>
                  <a:pt x="24" y="239"/>
                  <a:pt x="24" y="239"/>
                </a:cubicBezTo>
                <a:close/>
                <a:moveTo>
                  <a:pt x="15" y="252"/>
                </a:moveTo>
                <a:cubicBezTo>
                  <a:pt x="14" y="252"/>
                  <a:pt x="14" y="252"/>
                  <a:pt x="14" y="253"/>
                </a:cubicBezTo>
                <a:cubicBezTo>
                  <a:pt x="14" y="253"/>
                  <a:pt x="14" y="253"/>
                  <a:pt x="15" y="254"/>
                </a:cubicBezTo>
                <a:cubicBezTo>
                  <a:pt x="15" y="253"/>
                  <a:pt x="15" y="252"/>
                  <a:pt x="15" y="252"/>
                </a:cubicBezTo>
                <a:close/>
                <a:moveTo>
                  <a:pt x="91" y="197"/>
                </a:moveTo>
                <a:cubicBezTo>
                  <a:pt x="91" y="197"/>
                  <a:pt x="91" y="196"/>
                  <a:pt x="91" y="196"/>
                </a:cubicBezTo>
                <a:cubicBezTo>
                  <a:pt x="91" y="196"/>
                  <a:pt x="91" y="196"/>
                  <a:pt x="91" y="196"/>
                </a:cubicBezTo>
                <a:cubicBezTo>
                  <a:pt x="91" y="196"/>
                  <a:pt x="90" y="196"/>
                  <a:pt x="90" y="196"/>
                </a:cubicBezTo>
                <a:cubicBezTo>
                  <a:pt x="90" y="196"/>
                  <a:pt x="90" y="197"/>
                  <a:pt x="90" y="197"/>
                </a:cubicBezTo>
                <a:cubicBezTo>
                  <a:pt x="91" y="197"/>
                  <a:pt x="91" y="197"/>
                  <a:pt x="91" y="197"/>
                </a:cubicBezTo>
                <a:close/>
                <a:moveTo>
                  <a:pt x="13" y="250"/>
                </a:moveTo>
                <a:cubicBezTo>
                  <a:pt x="13" y="250"/>
                  <a:pt x="13" y="250"/>
                  <a:pt x="13" y="250"/>
                </a:cubicBezTo>
                <a:cubicBezTo>
                  <a:pt x="14" y="249"/>
                  <a:pt x="14" y="249"/>
                  <a:pt x="14" y="248"/>
                </a:cubicBezTo>
                <a:cubicBezTo>
                  <a:pt x="14" y="248"/>
                  <a:pt x="14" y="248"/>
                  <a:pt x="14" y="247"/>
                </a:cubicBezTo>
                <a:cubicBezTo>
                  <a:pt x="14" y="248"/>
                  <a:pt x="13" y="249"/>
                  <a:pt x="13" y="250"/>
                </a:cubicBezTo>
                <a:close/>
                <a:moveTo>
                  <a:pt x="85" y="144"/>
                </a:moveTo>
                <a:cubicBezTo>
                  <a:pt x="86" y="145"/>
                  <a:pt x="87" y="145"/>
                  <a:pt x="88" y="145"/>
                </a:cubicBezTo>
                <a:cubicBezTo>
                  <a:pt x="88" y="145"/>
                  <a:pt x="88" y="145"/>
                  <a:pt x="88" y="145"/>
                </a:cubicBezTo>
                <a:cubicBezTo>
                  <a:pt x="87" y="145"/>
                  <a:pt x="86" y="144"/>
                  <a:pt x="86" y="144"/>
                </a:cubicBezTo>
                <a:cubicBezTo>
                  <a:pt x="86" y="144"/>
                  <a:pt x="86" y="144"/>
                  <a:pt x="85" y="144"/>
                </a:cubicBezTo>
                <a:close/>
                <a:moveTo>
                  <a:pt x="95" y="177"/>
                </a:moveTo>
                <a:cubicBezTo>
                  <a:pt x="95" y="178"/>
                  <a:pt x="95" y="178"/>
                  <a:pt x="95" y="178"/>
                </a:cubicBezTo>
                <a:cubicBezTo>
                  <a:pt x="96" y="178"/>
                  <a:pt x="97" y="178"/>
                  <a:pt x="97" y="177"/>
                </a:cubicBezTo>
                <a:cubicBezTo>
                  <a:pt x="97" y="177"/>
                  <a:pt x="96" y="177"/>
                  <a:pt x="95" y="177"/>
                </a:cubicBezTo>
                <a:close/>
                <a:moveTo>
                  <a:pt x="124" y="64"/>
                </a:moveTo>
                <a:cubicBezTo>
                  <a:pt x="124" y="63"/>
                  <a:pt x="125" y="63"/>
                  <a:pt x="125" y="62"/>
                </a:cubicBezTo>
                <a:cubicBezTo>
                  <a:pt x="125" y="62"/>
                  <a:pt x="125" y="62"/>
                  <a:pt x="125" y="62"/>
                </a:cubicBezTo>
                <a:cubicBezTo>
                  <a:pt x="124" y="63"/>
                  <a:pt x="124" y="63"/>
                  <a:pt x="124" y="64"/>
                </a:cubicBezTo>
                <a:close/>
                <a:moveTo>
                  <a:pt x="63" y="206"/>
                </a:moveTo>
                <a:cubicBezTo>
                  <a:pt x="63" y="205"/>
                  <a:pt x="62" y="204"/>
                  <a:pt x="62" y="203"/>
                </a:cubicBezTo>
                <a:cubicBezTo>
                  <a:pt x="62" y="204"/>
                  <a:pt x="62" y="205"/>
                  <a:pt x="63" y="206"/>
                </a:cubicBezTo>
                <a:close/>
                <a:moveTo>
                  <a:pt x="169" y="82"/>
                </a:moveTo>
                <a:cubicBezTo>
                  <a:pt x="169" y="82"/>
                  <a:pt x="169" y="82"/>
                  <a:pt x="169" y="82"/>
                </a:cubicBezTo>
                <a:cubicBezTo>
                  <a:pt x="170" y="82"/>
                  <a:pt x="170" y="82"/>
                  <a:pt x="170" y="81"/>
                </a:cubicBezTo>
                <a:cubicBezTo>
                  <a:pt x="170" y="81"/>
                  <a:pt x="170" y="80"/>
                  <a:pt x="171" y="79"/>
                </a:cubicBezTo>
                <a:cubicBezTo>
                  <a:pt x="171" y="79"/>
                  <a:pt x="171" y="79"/>
                  <a:pt x="171" y="79"/>
                </a:cubicBezTo>
                <a:cubicBezTo>
                  <a:pt x="171" y="79"/>
                  <a:pt x="171" y="79"/>
                  <a:pt x="171" y="79"/>
                </a:cubicBezTo>
                <a:cubicBezTo>
                  <a:pt x="170" y="80"/>
                  <a:pt x="170" y="81"/>
                  <a:pt x="169" y="82"/>
                </a:cubicBezTo>
                <a:close/>
                <a:moveTo>
                  <a:pt x="38" y="217"/>
                </a:moveTo>
                <a:cubicBezTo>
                  <a:pt x="37" y="218"/>
                  <a:pt x="36" y="220"/>
                  <a:pt x="36" y="221"/>
                </a:cubicBezTo>
                <a:cubicBezTo>
                  <a:pt x="36" y="219"/>
                  <a:pt x="37" y="218"/>
                  <a:pt x="38" y="217"/>
                </a:cubicBezTo>
                <a:close/>
                <a:moveTo>
                  <a:pt x="149" y="115"/>
                </a:moveTo>
                <a:cubicBezTo>
                  <a:pt x="149" y="115"/>
                  <a:pt x="149" y="115"/>
                  <a:pt x="149" y="115"/>
                </a:cubicBezTo>
                <a:cubicBezTo>
                  <a:pt x="149" y="116"/>
                  <a:pt x="149" y="116"/>
                  <a:pt x="149" y="117"/>
                </a:cubicBezTo>
                <a:cubicBezTo>
                  <a:pt x="149" y="117"/>
                  <a:pt x="150" y="117"/>
                  <a:pt x="150" y="116"/>
                </a:cubicBezTo>
                <a:cubicBezTo>
                  <a:pt x="150" y="116"/>
                  <a:pt x="149" y="115"/>
                  <a:pt x="149" y="115"/>
                </a:cubicBezTo>
                <a:close/>
                <a:moveTo>
                  <a:pt x="96" y="191"/>
                </a:moveTo>
                <a:cubicBezTo>
                  <a:pt x="96" y="191"/>
                  <a:pt x="96" y="191"/>
                  <a:pt x="96" y="191"/>
                </a:cubicBezTo>
                <a:cubicBezTo>
                  <a:pt x="96" y="191"/>
                  <a:pt x="95" y="191"/>
                  <a:pt x="95" y="191"/>
                </a:cubicBezTo>
                <a:cubicBezTo>
                  <a:pt x="95" y="191"/>
                  <a:pt x="95" y="192"/>
                  <a:pt x="95" y="192"/>
                </a:cubicBezTo>
                <a:cubicBezTo>
                  <a:pt x="95" y="192"/>
                  <a:pt x="95" y="192"/>
                  <a:pt x="95" y="192"/>
                </a:cubicBezTo>
                <a:cubicBezTo>
                  <a:pt x="96" y="192"/>
                  <a:pt x="96" y="192"/>
                  <a:pt x="96" y="191"/>
                </a:cubicBezTo>
                <a:close/>
                <a:moveTo>
                  <a:pt x="94" y="190"/>
                </a:moveTo>
                <a:cubicBezTo>
                  <a:pt x="93" y="190"/>
                  <a:pt x="92" y="190"/>
                  <a:pt x="92" y="190"/>
                </a:cubicBezTo>
                <a:cubicBezTo>
                  <a:pt x="92" y="190"/>
                  <a:pt x="91" y="190"/>
                  <a:pt x="91" y="191"/>
                </a:cubicBezTo>
                <a:cubicBezTo>
                  <a:pt x="92" y="191"/>
                  <a:pt x="93" y="190"/>
                  <a:pt x="93" y="190"/>
                </a:cubicBezTo>
                <a:cubicBezTo>
                  <a:pt x="94" y="190"/>
                  <a:pt x="94" y="190"/>
                  <a:pt x="94" y="190"/>
                </a:cubicBezTo>
                <a:close/>
                <a:moveTo>
                  <a:pt x="16" y="259"/>
                </a:moveTo>
                <a:cubicBezTo>
                  <a:pt x="16" y="260"/>
                  <a:pt x="16" y="260"/>
                  <a:pt x="16" y="260"/>
                </a:cubicBezTo>
                <a:cubicBezTo>
                  <a:pt x="17" y="260"/>
                  <a:pt x="17" y="260"/>
                  <a:pt x="18" y="260"/>
                </a:cubicBezTo>
                <a:cubicBezTo>
                  <a:pt x="18" y="260"/>
                  <a:pt x="18" y="260"/>
                  <a:pt x="18" y="260"/>
                </a:cubicBezTo>
                <a:cubicBezTo>
                  <a:pt x="17" y="260"/>
                  <a:pt x="17" y="260"/>
                  <a:pt x="16" y="259"/>
                </a:cubicBezTo>
                <a:close/>
                <a:moveTo>
                  <a:pt x="143" y="37"/>
                </a:moveTo>
                <a:cubicBezTo>
                  <a:pt x="143" y="37"/>
                  <a:pt x="143" y="37"/>
                  <a:pt x="142" y="37"/>
                </a:cubicBezTo>
                <a:cubicBezTo>
                  <a:pt x="142" y="37"/>
                  <a:pt x="142" y="37"/>
                  <a:pt x="142" y="38"/>
                </a:cubicBezTo>
                <a:cubicBezTo>
                  <a:pt x="142" y="38"/>
                  <a:pt x="142" y="38"/>
                  <a:pt x="142" y="38"/>
                </a:cubicBezTo>
                <a:cubicBezTo>
                  <a:pt x="143" y="38"/>
                  <a:pt x="143" y="37"/>
                  <a:pt x="143" y="37"/>
                </a:cubicBezTo>
                <a:close/>
                <a:moveTo>
                  <a:pt x="45" y="210"/>
                </a:moveTo>
                <a:cubicBezTo>
                  <a:pt x="45" y="209"/>
                  <a:pt x="47" y="207"/>
                  <a:pt x="47" y="206"/>
                </a:cubicBezTo>
                <a:cubicBezTo>
                  <a:pt x="46" y="207"/>
                  <a:pt x="45" y="208"/>
                  <a:pt x="45" y="210"/>
                </a:cubicBezTo>
                <a:close/>
                <a:moveTo>
                  <a:pt x="7" y="276"/>
                </a:moveTo>
                <a:cubicBezTo>
                  <a:pt x="7" y="276"/>
                  <a:pt x="7" y="276"/>
                  <a:pt x="7" y="276"/>
                </a:cubicBezTo>
                <a:cubicBezTo>
                  <a:pt x="7" y="276"/>
                  <a:pt x="6" y="275"/>
                  <a:pt x="6" y="275"/>
                </a:cubicBezTo>
                <a:cubicBezTo>
                  <a:pt x="6" y="275"/>
                  <a:pt x="6" y="275"/>
                  <a:pt x="6" y="275"/>
                </a:cubicBezTo>
                <a:cubicBezTo>
                  <a:pt x="5" y="275"/>
                  <a:pt x="6" y="275"/>
                  <a:pt x="6" y="276"/>
                </a:cubicBezTo>
                <a:cubicBezTo>
                  <a:pt x="6" y="276"/>
                  <a:pt x="7" y="276"/>
                  <a:pt x="7" y="276"/>
                </a:cubicBezTo>
                <a:close/>
                <a:moveTo>
                  <a:pt x="22" y="237"/>
                </a:moveTo>
                <a:cubicBezTo>
                  <a:pt x="22" y="238"/>
                  <a:pt x="22" y="238"/>
                  <a:pt x="22" y="239"/>
                </a:cubicBezTo>
                <a:cubicBezTo>
                  <a:pt x="22" y="239"/>
                  <a:pt x="22" y="239"/>
                  <a:pt x="22" y="239"/>
                </a:cubicBezTo>
                <a:cubicBezTo>
                  <a:pt x="23" y="238"/>
                  <a:pt x="23" y="238"/>
                  <a:pt x="22" y="237"/>
                </a:cubicBezTo>
                <a:close/>
                <a:moveTo>
                  <a:pt x="142" y="120"/>
                </a:moveTo>
                <a:cubicBezTo>
                  <a:pt x="142" y="121"/>
                  <a:pt x="142" y="121"/>
                  <a:pt x="142" y="122"/>
                </a:cubicBezTo>
                <a:cubicBezTo>
                  <a:pt x="143" y="121"/>
                  <a:pt x="143" y="121"/>
                  <a:pt x="142" y="120"/>
                </a:cubicBezTo>
                <a:close/>
                <a:moveTo>
                  <a:pt x="143" y="31"/>
                </a:moveTo>
                <a:cubicBezTo>
                  <a:pt x="143" y="30"/>
                  <a:pt x="142" y="30"/>
                  <a:pt x="142" y="30"/>
                </a:cubicBezTo>
                <a:cubicBezTo>
                  <a:pt x="142" y="31"/>
                  <a:pt x="141" y="32"/>
                  <a:pt x="141" y="33"/>
                </a:cubicBezTo>
                <a:cubicBezTo>
                  <a:pt x="141" y="33"/>
                  <a:pt x="141" y="33"/>
                  <a:pt x="141" y="33"/>
                </a:cubicBezTo>
                <a:cubicBezTo>
                  <a:pt x="142" y="32"/>
                  <a:pt x="142" y="31"/>
                  <a:pt x="143" y="31"/>
                </a:cubicBezTo>
                <a:close/>
                <a:moveTo>
                  <a:pt x="153" y="51"/>
                </a:moveTo>
                <a:cubicBezTo>
                  <a:pt x="153" y="51"/>
                  <a:pt x="153" y="51"/>
                  <a:pt x="153" y="51"/>
                </a:cubicBezTo>
                <a:cubicBezTo>
                  <a:pt x="153" y="51"/>
                  <a:pt x="153" y="51"/>
                  <a:pt x="153" y="51"/>
                </a:cubicBezTo>
                <a:cubicBezTo>
                  <a:pt x="154" y="52"/>
                  <a:pt x="155" y="52"/>
                  <a:pt x="156" y="53"/>
                </a:cubicBezTo>
                <a:cubicBezTo>
                  <a:pt x="156" y="53"/>
                  <a:pt x="156" y="53"/>
                  <a:pt x="156" y="53"/>
                </a:cubicBezTo>
                <a:cubicBezTo>
                  <a:pt x="155" y="52"/>
                  <a:pt x="154" y="52"/>
                  <a:pt x="153" y="51"/>
                </a:cubicBezTo>
                <a:close/>
                <a:moveTo>
                  <a:pt x="147" y="126"/>
                </a:moveTo>
                <a:cubicBezTo>
                  <a:pt x="147" y="125"/>
                  <a:pt x="148" y="124"/>
                  <a:pt x="147" y="124"/>
                </a:cubicBezTo>
                <a:cubicBezTo>
                  <a:pt x="147" y="125"/>
                  <a:pt x="147" y="125"/>
                  <a:pt x="147" y="126"/>
                </a:cubicBezTo>
                <a:close/>
                <a:moveTo>
                  <a:pt x="24" y="265"/>
                </a:moveTo>
                <a:cubicBezTo>
                  <a:pt x="25" y="265"/>
                  <a:pt x="25" y="264"/>
                  <a:pt x="25" y="264"/>
                </a:cubicBezTo>
                <a:cubicBezTo>
                  <a:pt x="25" y="263"/>
                  <a:pt x="25" y="264"/>
                  <a:pt x="24" y="265"/>
                </a:cubicBezTo>
                <a:close/>
                <a:moveTo>
                  <a:pt x="21" y="251"/>
                </a:moveTo>
                <a:cubicBezTo>
                  <a:pt x="21" y="250"/>
                  <a:pt x="21" y="250"/>
                  <a:pt x="20" y="250"/>
                </a:cubicBezTo>
                <a:cubicBezTo>
                  <a:pt x="20" y="251"/>
                  <a:pt x="20" y="251"/>
                  <a:pt x="21" y="251"/>
                </a:cubicBezTo>
                <a:cubicBezTo>
                  <a:pt x="21" y="251"/>
                  <a:pt x="21" y="251"/>
                  <a:pt x="21" y="251"/>
                </a:cubicBezTo>
                <a:cubicBezTo>
                  <a:pt x="21" y="251"/>
                  <a:pt x="21" y="251"/>
                  <a:pt x="21" y="251"/>
                </a:cubicBezTo>
                <a:close/>
                <a:moveTo>
                  <a:pt x="114" y="180"/>
                </a:moveTo>
                <a:cubicBezTo>
                  <a:pt x="114" y="180"/>
                  <a:pt x="114" y="181"/>
                  <a:pt x="114" y="182"/>
                </a:cubicBezTo>
                <a:cubicBezTo>
                  <a:pt x="114" y="181"/>
                  <a:pt x="115" y="181"/>
                  <a:pt x="115" y="181"/>
                </a:cubicBezTo>
                <a:cubicBezTo>
                  <a:pt x="115" y="180"/>
                  <a:pt x="114" y="180"/>
                  <a:pt x="114" y="180"/>
                </a:cubicBezTo>
                <a:close/>
                <a:moveTo>
                  <a:pt x="21" y="241"/>
                </a:moveTo>
                <a:cubicBezTo>
                  <a:pt x="21" y="241"/>
                  <a:pt x="21" y="241"/>
                  <a:pt x="21" y="240"/>
                </a:cubicBezTo>
                <a:cubicBezTo>
                  <a:pt x="21" y="240"/>
                  <a:pt x="21" y="240"/>
                  <a:pt x="21" y="240"/>
                </a:cubicBezTo>
                <a:cubicBezTo>
                  <a:pt x="21" y="240"/>
                  <a:pt x="20" y="241"/>
                  <a:pt x="20" y="241"/>
                </a:cubicBezTo>
                <a:cubicBezTo>
                  <a:pt x="21" y="241"/>
                  <a:pt x="21" y="241"/>
                  <a:pt x="21" y="241"/>
                </a:cubicBezTo>
                <a:close/>
                <a:moveTo>
                  <a:pt x="30" y="255"/>
                </a:moveTo>
                <a:cubicBezTo>
                  <a:pt x="29" y="255"/>
                  <a:pt x="29" y="256"/>
                  <a:pt x="29" y="256"/>
                </a:cubicBezTo>
                <a:cubicBezTo>
                  <a:pt x="29" y="256"/>
                  <a:pt x="29" y="256"/>
                  <a:pt x="29" y="256"/>
                </a:cubicBezTo>
                <a:cubicBezTo>
                  <a:pt x="29" y="256"/>
                  <a:pt x="30" y="255"/>
                  <a:pt x="30" y="255"/>
                </a:cubicBezTo>
                <a:close/>
                <a:moveTo>
                  <a:pt x="117" y="162"/>
                </a:moveTo>
                <a:cubicBezTo>
                  <a:pt x="118" y="162"/>
                  <a:pt x="118" y="161"/>
                  <a:pt x="117" y="161"/>
                </a:cubicBezTo>
                <a:cubicBezTo>
                  <a:pt x="117" y="161"/>
                  <a:pt x="117" y="162"/>
                  <a:pt x="117" y="162"/>
                </a:cubicBezTo>
                <a:close/>
                <a:moveTo>
                  <a:pt x="141" y="46"/>
                </a:moveTo>
                <a:cubicBezTo>
                  <a:pt x="140" y="45"/>
                  <a:pt x="140" y="45"/>
                  <a:pt x="140" y="45"/>
                </a:cubicBezTo>
                <a:cubicBezTo>
                  <a:pt x="140" y="45"/>
                  <a:pt x="140" y="45"/>
                  <a:pt x="139" y="46"/>
                </a:cubicBezTo>
                <a:cubicBezTo>
                  <a:pt x="140" y="46"/>
                  <a:pt x="140" y="46"/>
                  <a:pt x="141" y="46"/>
                </a:cubicBezTo>
                <a:close/>
                <a:moveTo>
                  <a:pt x="45" y="236"/>
                </a:moveTo>
                <a:cubicBezTo>
                  <a:pt x="45" y="236"/>
                  <a:pt x="45" y="236"/>
                  <a:pt x="46" y="235"/>
                </a:cubicBezTo>
                <a:cubicBezTo>
                  <a:pt x="45" y="235"/>
                  <a:pt x="45" y="235"/>
                  <a:pt x="44" y="235"/>
                </a:cubicBezTo>
                <a:cubicBezTo>
                  <a:pt x="45" y="236"/>
                  <a:pt x="45" y="236"/>
                  <a:pt x="45" y="236"/>
                </a:cubicBezTo>
                <a:close/>
                <a:moveTo>
                  <a:pt x="95" y="189"/>
                </a:moveTo>
                <a:cubicBezTo>
                  <a:pt x="96" y="189"/>
                  <a:pt x="96" y="189"/>
                  <a:pt x="96" y="188"/>
                </a:cubicBezTo>
                <a:cubicBezTo>
                  <a:pt x="95" y="189"/>
                  <a:pt x="95" y="189"/>
                  <a:pt x="95" y="189"/>
                </a:cubicBezTo>
                <a:close/>
                <a:moveTo>
                  <a:pt x="39" y="233"/>
                </a:moveTo>
                <a:cubicBezTo>
                  <a:pt x="39" y="232"/>
                  <a:pt x="39" y="232"/>
                  <a:pt x="39" y="232"/>
                </a:cubicBezTo>
                <a:cubicBezTo>
                  <a:pt x="38" y="233"/>
                  <a:pt x="38" y="233"/>
                  <a:pt x="39" y="233"/>
                </a:cubicBezTo>
                <a:close/>
                <a:moveTo>
                  <a:pt x="90" y="170"/>
                </a:moveTo>
                <a:cubicBezTo>
                  <a:pt x="90" y="170"/>
                  <a:pt x="90" y="170"/>
                  <a:pt x="90" y="170"/>
                </a:cubicBezTo>
                <a:cubicBezTo>
                  <a:pt x="90" y="170"/>
                  <a:pt x="90" y="170"/>
                  <a:pt x="90" y="170"/>
                </a:cubicBezTo>
                <a:cubicBezTo>
                  <a:pt x="89" y="170"/>
                  <a:pt x="88" y="170"/>
                  <a:pt x="87" y="170"/>
                </a:cubicBezTo>
                <a:cubicBezTo>
                  <a:pt x="87" y="170"/>
                  <a:pt x="87" y="170"/>
                  <a:pt x="87" y="170"/>
                </a:cubicBezTo>
                <a:cubicBezTo>
                  <a:pt x="88" y="170"/>
                  <a:pt x="89" y="170"/>
                  <a:pt x="90" y="170"/>
                </a:cubicBezTo>
                <a:close/>
                <a:moveTo>
                  <a:pt x="97" y="184"/>
                </a:moveTo>
                <a:cubicBezTo>
                  <a:pt x="97" y="184"/>
                  <a:pt x="97" y="184"/>
                  <a:pt x="97" y="184"/>
                </a:cubicBezTo>
                <a:cubicBezTo>
                  <a:pt x="97" y="183"/>
                  <a:pt x="97" y="183"/>
                  <a:pt x="97" y="182"/>
                </a:cubicBezTo>
                <a:cubicBezTo>
                  <a:pt x="97" y="182"/>
                  <a:pt x="97" y="183"/>
                  <a:pt x="97" y="183"/>
                </a:cubicBezTo>
                <a:cubicBezTo>
                  <a:pt x="97" y="183"/>
                  <a:pt x="97" y="183"/>
                  <a:pt x="97" y="184"/>
                </a:cubicBezTo>
                <a:close/>
                <a:moveTo>
                  <a:pt x="16" y="251"/>
                </a:moveTo>
                <a:cubicBezTo>
                  <a:pt x="17" y="250"/>
                  <a:pt x="17" y="250"/>
                  <a:pt x="16" y="250"/>
                </a:cubicBezTo>
                <a:cubicBezTo>
                  <a:pt x="16" y="250"/>
                  <a:pt x="16" y="251"/>
                  <a:pt x="16" y="251"/>
                </a:cubicBezTo>
                <a:close/>
                <a:moveTo>
                  <a:pt x="35" y="253"/>
                </a:moveTo>
                <a:cubicBezTo>
                  <a:pt x="34" y="253"/>
                  <a:pt x="33" y="254"/>
                  <a:pt x="33" y="254"/>
                </a:cubicBezTo>
                <a:cubicBezTo>
                  <a:pt x="34" y="254"/>
                  <a:pt x="34" y="253"/>
                  <a:pt x="35" y="253"/>
                </a:cubicBezTo>
                <a:close/>
                <a:moveTo>
                  <a:pt x="119" y="167"/>
                </a:moveTo>
                <a:cubicBezTo>
                  <a:pt x="119" y="166"/>
                  <a:pt x="119" y="166"/>
                  <a:pt x="118" y="165"/>
                </a:cubicBezTo>
                <a:cubicBezTo>
                  <a:pt x="118" y="166"/>
                  <a:pt x="118" y="166"/>
                  <a:pt x="119" y="167"/>
                </a:cubicBezTo>
                <a:close/>
                <a:moveTo>
                  <a:pt x="35" y="244"/>
                </a:moveTo>
                <a:cubicBezTo>
                  <a:pt x="35" y="244"/>
                  <a:pt x="35" y="244"/>
                  <a:pt x="35" y="245"/>
                </a:cubicBezTo>
                <a:cubicBezTo>
                  <a:pt x="36" y="244"/>
                  <a:pt x="36" y="244"/>
                  <a:pt x="36" y="243"/>
                </a:cubicBezTo>
                <a:cubicBezTo>
                  <a:pt x="36" y="243"/>
                  <a:pt x="35" y="244"/>
                  <a:pt x="35" y="244"/>
                </a:cubicBezTo>
                <a:close/>
                <a:moveTo>
                  <a:pt x="106" y="169"/>
                </a:moveTo>
                <a:cubicBezTo>
                  <a:pt x="105" y="169"/>
                  <a:pt x="105" y="169"/>
                  <a:pt x="105" y="170"/>
                </a:cubicBezTo>
                <a:cubicBezTo>
                  <a:pt x="105" y="170"/>
                  <a:pt x="105" y="170"/>
                  <a:pt x="105" y="170"/>
                </a:cubicBezTo>
                <a:cubicBezTo>
                  <a:pt x="106" y="170"/>
                  <a:pt x="106" y="170"/>
                  <a:pt x="106" y="170"/>
                </a:cubicBezTo>
                <a:cubicBezTo>
                  <a:pt x="106" y="169"/>
                  <a:pt x="106" y="169"/>
                  <a:pt x="106" y="169"/>
                </a:cubicBezTo>
                <a:close/>
                <a:moveTo>
                  <a:pt x="67" y="213"/>
                </a:moveTo>
                <a:cubicBezTo>
                  <a:pt x="67" y="213"/>
                  <a:pt x="68" y="212"/>
                  <a:pt x="68" y="212"/>
                </a:cubicBezTo>
                <a:cubicBezTo>
                  <a:pt x="68" y="212"/>
                  <a:pt x="67" y="212"/>
                  <a:pt x="67" y="213"/>
                </a:cubicBezTo>
                <a:close/>
                <a:moveTo>
                  <a:pt x="84" y="186"/>
                </a:moveTo>
                <a:cubicBezTo>
                  <a:pt x="84" y="186"/>
                  <a:pt x="84" y="186"/>
                  <a:pt x="84" y="186"/>
                </a:cubicBezTo>
                <a:cubicBezTo>
                  <a:pt x="84" y="186"/>
                  <a:pt x="84" y="186"/>
                  <a:pt x="84" y="185"/>
                </a:cubicBezTo>
                <a:cubicBezTo>
                  <a:pt x="84" y="185"/>
                  <a:pt x="84" y="185"/>
                  <a:pt x="83" y="185"/>
                </a:cubicBezTo>
                <a:cubicBezTo>
                  <a:pt x="84" y="186"/>
                  <a:pt x="84" y="186"/>
                  <a:pt x="84" y="186"/>
                </a:cubicBezTo>
                <a:close/>
                <a:moveTo>
                  <a:pt x="38" y="230"/>
                </a:moveTo>
                <a:cubicBezTo>
                  <a:pt x="38" y="230"/>
                  <a:pt x="38" y="230"/>
                  <a:pt x="39" y="230"/>
                </a:cubicBezTo>
                <a:cubicBezTo>
                  <a:pt x="39" y="230"/>
                  <a:pt x="39" y="230"/>
                  <a:pt x="39" y="230"/>
                </a:cubicBezTo>
                <a:cubicBezTo>
                  <a:pt x="39" y="230"/>
                  <a:pt x="38" y="229"/>
                  <a:pt x="38" y="229"/>
                </a:cubicBezTo>
                <a:cubicBezTo>
                  <a:pt x="38" y="229"/>
                  <a:pt x="38" y="230"/>
                  <a:pt x="38" y="230"/>
                </a:cubicBezTo>
                <a:close/>
                <a:moveTo>
                  <a:pt x="29" y="241"/>
                </a:moveTo>
                <a:cubicBezTo>
                  <a:pt x="29" y="241"/>
                  <a:pt x="29" y="241"/>
                  <a:pt x="29" y="241"/>
                </a:cubicBezTo>
                <a:cubicBezTo>
                  <a:pt x="29" y="241"/>
                  <a:pt x="29" y="240"/>
                  <a:pt x="29" y="240"/>
                </a:cubicBezTo>
                <a:cubicBezTo>
                  <a:pt x="29" y="240"/>
                  <a:pt x="29" y="240"/>
                  <a:pt x="29" y="240"/>
                </a:cubicBezTo>
                <a:cubicBezTo>
                  <a:pt x="29" y="241"/>
                  <a:pt x="29" y="241"/>
                  <a:pt x="29" y="241"/>
                </a:cubicBezTo>
                <a:close/>
                <a:moveTo>
                  <a:pt x="25" y="243"/>
                </a:moveTo>
                <a:cubicBezTo>
                  <a:pt x="25" y="244"/>
                  <a:pt x="24" y="244"/>
                  <a:pt x="24" y="245"/>
                </a:cubicBezTo>
                <a:cubicBezTo>
                  <a:pt x="25" y="244"/>
                  <a:pt x="25" y="244"/>
                  <a:pt x="25" y="243"/>
                </a:cubicBezTo>
                <a:close/>
                <a:moveTo>
                  <a:pt x="48" y="204"/>
                </a:moveTo>
                <a:cubicBezTo>
                  <a:pt x="48" y="204"/>
                  <a:pt x="48" y="204"/>
                  <a:pt x="48" y="204"/>
                </a:cubicBezTo>
                <a:cubicBezTo>
                  <a:pt x="48" y="204"/>
                  <a:pt x="48" y="203"/>
                  <a:pt x="49" y="203"/>
                </a:cubicBezTo>
                <a:cubicBezTo>
                  <a:pt x="49" y="202"/>
                  <a:pt x="49" y="202"/>
                  <a:pt x="48" y="202"/>
                </a:cubicBezTo>
                <a:cubicBezTo>
                  <a:pt x="48" y="203"/>
                  <a:pt x="48" y="204"/>
                  <a:pt x="48" y="204"/>
                </a:cubicBezTo>
                <a:close/>
                <a:moveTo>
                  <a:pt x="158" y="108"/>
                </a:moveTo>
                <a:cubicBezTo>
                  <a:pt x="159" y="108"/>
                  <a:pt x="159" y="107"/>
                  <a:pt x="159" y="107"/>
                </a:cubicBezTo>
                <a:cubicBezTo>
                  <a:pt x="159" y="107"/>
                  <a:pt x="159" y="108"/>
                  <a:pt x="158" y="108"/>
                </a:cubicBezTo>
                <a:close/>
                <a:moveTo>
                  <a:pt x="90" y="186"/>
                </a:moveTo>
                <a:cubicBezTo>
                  <a:pt x="90" y="186"/>
                  <a:pt x="90" y="186"/>
                  <a:pt x="90" y="186"/>
                </a:cubicBezTo>
                <a:cubicBezTo>
                  <a:pt x="90" y="186"/>
                  <a:pt x="90" y="186"/>
                  <a:pt x="90" y="187"/>
                </a:cubicBezTo>
                <a:cubicBezTo>
                  <a:pt x="90" y="187"/>
                  <a:pt x="90" y="187"/>
                  <a:pt x="90" y="187"/>
                </a:cubicBezTo>
                <a:cubicBezTo>
                  <a:pt x="90" y="186"/>
                  <a:pt x="90" y="186"/>
                  <a:pt x="90" y="186"/>
                </a:cubicBezTo>
                <a:close/>
                <a:moveTo>
                  <a:pt x="88" y="191"/>
                </a:moveTo>
                <a:cubicBezTo>
                  <a:pt x="89" y="192"/>
                  <a:pt x="89" y="191"/>
                  <a:pt x="89" y="191"/>
                </a:cubicBezTo>
                <a:cubicBezTo>
                  <a:pt x="89" y="191"/>
                  <a:pt x="88" y="191"/>
                  <a:pt x="88" y="191"/>
                </a:cubicBezTo>
                <a:close/>
                <a:moveTo>
                  <a:pt x="110" y="187"/>
                </a:moveTo>
                <a:cubicBezTo>
                  <a:pt x="109" y="187"/>
                  <a:pt x="109" y="188"/>
                  <a:pt x="109" y="188"/>
                </a:cubicBezTo>
                <a:cubicBezTo>
                  <a:pt x="109" y="188"/>
                  <a:pt x="110" y="188"/>
                  <a:pt x="110" y="187"/>
                </a:cubicBezTo>
                <a:close/>
                <a:moveTo>
                  <a:pt x="86" y="190"/>
                </a:moveTo>
                <a:cubicBezTo>
                  <a:pt x="86" y="190"/>
                  <a:pt x="86" y="190"/>
                  <a:pt x="86" y="190"/>
                </a:cubicBezTo>
                <a:cubicBezTo>
                  <a:pt x="86" y="190"/>
                  <a:pt x="86" y="189"/>
                  <a:pt x="86" y="189"/>
                </a:cubicBezTo>
                <a:cubicBezTo>
                  <a:pt x="86" y="189"/>
                  <a:pt x="86" y="189"/>
                  <a:pt x="86" y="189"/>
                </a:cubicBezTo>
                <a:cubicBezTo>
                  <a:pt x="86" y="189"/>
                  <a:pt x="85" y="190"/>
                  <a:pt x="86" y="190"/>
                </a:cubicBezTo>
                <a:close/>
                <a:moveTo>
                  <a:pt x="149" y="129"/>
                </a:moveTo>
                <a:cubicBezTo>
                  <a:pt x="149" y="129"/>
                  <a:pt x="149" y="129"/>
                  <a:pt x="149" y="129"/>
                </a:cubicBezTo>
                <a:cubicBezTo>
                  <a:pt x="150" y="128"/>
                  <a:pt x="150" y="128"/>
                  <a:pt x="150" y="127"/>
                </a:cubicBezTo>
                <a:cubicBezTo>
                  <a:pt x="150" y="127"/>
                  <a:pt x="150" y="127"/>
                  <a:pt x="150" y="127"/>
                </a:cubicBezTo>
                <a:cubicBezTo>
                  <a:pt x="150" y="128"/>
                  <a:pt x="149" y="128"/>
                  <a:pt x="149" y="129"/>
                </a:cubicBezTo>
                <a:close/>
                <a:moveTo>
                  <a:pt x="164" y="58"/>
                </a:moveTo>
                <a:cubicBezTo>
                  <a:pt x="164" y="58"/>
                  <a:pt x="164" y="58"/>
                  <a:pt x="164" y="57"/>
                </a:cubicBezTo>
                <a:cubicBezTo>
                  <a:pt x="164" y="58"/>
                  <a:pt x="164" y="58"/>
                  <a:pt x="164" y="58"/>
                </a:cubicBezTo>
                <a:cubicBezTo>
                  <a:pt x="164" y="58"/>
                  <a:pt x="164" y="58"/>
                  <a:pt x="164" y="58"/>
                </a:cubicBezTo>
                <a:close/>
                <a:moveTo>
                  <a:pt x="118" y="64"/>
                </a:moveTo>
                <a:cubicBezTo>
                  <a:pt x="119" y="64"/>
                  <a:pt x="119" y="64"/>
                  <a:pt x="119" y="64"/>
                </a:cubicBezTo>
                <a:cubicBezTo>
                  <a:pt x="118" y="64"/>
                  <a:pt x="118" y="64"/>
                  <a:pt x="118" y="64"/>
                </a:cubicBezTo>
                <a:close/>
                <a:moveTo>
                  <a:pt x="153" y="109"/>
                </a:moveTo>
                <a:cubicBezTo>
                  <a:pt x="154" y="109"/>
                  <a:pt x="154" y="109"/>
                  <a:pt x="153" y="108"/>
                </a:cubicBezTo>
                <a:cubicBezTo>
                  <a:pt x="153" y="109"/>
                  <a:pt x="153" y="109"/>
                  <a:pt x="153" y="109"/>
                </a:cubicBezTo>
                <a:close/>
                <a:moveTo>
                  <a:pt x="78" y="195"/>
                </a:moveTo>
                <a:cubicBezTo>
                  <a:pt x="78" y="195"/>
                  <a:pt x="78" y="195"/>
                  <a:pt x="78" y="194"/>
                </a:cubicBezTo>
                <a:cubicBezTo>
                  <a:pt x="78" y="195"/>
                  <a:pt x="78" y="195"/>
                  <a:pt x="77" y="195"/>
                </a:cubicBezTo>
                <a:cubicBezTo>
                  <a:pt x="78" y="195"/>
                  <a:pt x="78" y="195"/>
                  <a:pt x="78" y="195"/>
                </a:cubicBezTo>
                <a:close/>
                <a:moveTo>
                  <a:pt x="112" y="183"/>
                </a:moveTo>
                <a:cubicBezTo>
                  <a:pt x="112" y="183"/>
                  <a:pt x="112" y="183"/>
                  <a:pt x="112" y="182"/>
                </a:cubicBezTo>
                <a:cubicBezTo>
                  <a:pt x="112" y="182"/>
                  <a:pt x="112" y="182"/>
                  <a:pt x="112" y="182"/>
                </a:cubicBezTo>
                <a:cubicBezTo>
                  <a:pt x="112" y="182"/>
                  <a:pt x="112" y="183"/>
                  <a:pt x="112" y="183"/>
                </a:cubicBezTo>
                <a:close/>
                <a:moveTo>
                  <a:pt x="16" y="276"/>
                </a:moveTo>
                <a:cubicBezTo>
                  <a:pt x="15" y="276"/>
                  <a:pt x="15" y="276"/>
                  <a:pt x="15" y="276"/>
                </a:cubicBezTo>
                <a:cubicBezTo>
                  <a:pt x="15" y="276"/>
                  <a:pt x="15" y="276"/>
                  <a:pt x="16" y="276"/>
                </a:cubicBezTo>
                <a:close/>
                <a:moveTo>
                  <a:pt x="39" y="236"/>
                </a:moveTo>
                <a:cubicBezTo>
                  <a:pt x="39" y="236"/>
                  <a:pt x="39" y="235"/>
                  <a:pt x="39" y="235"/>
                </a:cubicBezTo>
                <a:cubicBezTo>
                  <a:pt x="39" y="235"/>
                  <a:pt x="39" y="236"/>
                  <a:pt x="39" y="236"/>
                </a:cubicBezTo>
                <a:close/>
                <a:moveTo>
                  <a:pt x="39" y="228"/>
                </a:moveTo>
                <a:cubicBezTo>
                  <a:pt x="39" y="227"/>
                  <a:pt x="39" y="227"/>
                  <a:pt x="39" y="227"/>
                </a:cubicBezTo>
                <a:cubicBezTo>
                  <a:pt x="39" y="227"/>
                  <a:pt x="39" y="227"/>
                  <a:pt x="39" y="226"/>
                </a:cubicBezTo>
                <a:cubicBezTo>
                  <a:pt x="39" y="227"/>
                  <a:pt x="39" y="227"/>
                  <a:pt x="39" y="228"/>
                </a:cubicBezTo>
                <a:close/>
                <a:moveTo>
                  <a:pt x="21" y="220"/>
                </a:moveTo>
                <a:cubicBezTo>
                  <a:pt x="21" y="220"/>
                  <a:pt x="21" y="220"/>
                  <a:pt x="21" y="220"/>
                </a:cubicBezTo>
                <a:cubicBezTo>
                  <a:pt x="21" y="220"/>
                  <a:pt x="21" y="220"/>
                  <a:pt x="22" y="219"/>
                </a:cubicBezTo>
                <a:cubicBezTo>
                  <a:pt x="22" y="219"/>
                  <a:pt x="22" y="219"/>
                  <a:pt x="22" y="219"/>
                </a:cubicBezTo>
                <a:cubicBezTo>
                  <a:pt x="21" y="219"/>
                  <a:pt x="21" y="220"/>
                  <a:pt x="21" y="220"/>
                </a:cubicBezTo>
                <a:close/>
                <a:moveTo>
                  <a:pt x="6" y="270"/>
                </a:moveTo>
                <a:cubicBezTo>
                  <a:pt x="6" y="269"/>
                  <a:pt x="6" y="269"/>
                  <a:pt x="6" y="269"/>
                </a:cubicBezTo>
                <a:cubicBezTo>
                  <a:pt x="6" y="269"/>
                  <a:pt x="6" y="269"/>
                  <a:pt x="6" y="270"/>
                </a:cubicBezTo>
                <a:close/>
                <a:moveTo>
                  <a:pt x="19" y="223"/>
                </a:moveTo>
                <a:cubicBezTo>
                  <a:pt x="19" y="223"/>
                  <a:pt x="19" y="223"/>
                  <a:pt x="19" y="223"/>
                </a:cubicBezTo>
                <a:cubicBezTo>
                  <a:pt x="19" y="223"/>
                  <a:pt x="19" y="223"/>
                  <a:pt x="19" y="224"/>
                </a:cubicBezTo>
                <a:cubicBezTo>
                  <a:pt x="19" y="224"/>
                  <a:pt x="19" y="224"/>
                  <a:pt x="19" y="224"/>
                </a:cubicBezTo>
                <a:cubicBezTo>
                  <a:pt x="19" y="223"/>
                  <a:pt x="19" y="223"/>
                  <a:pt x="19" y="223"/>
                </a:cubicBezTo>
                <a:close/>
                <a:moveTo>
                  <a:pt x="25" y="246"/>
                </a:moveTo>
                <a:cubicBezTo>
                  <a:pt x="26" y="246"/>
                  <a:pt x="26" y="246"/>
                  <a:pt x="26" y="245"/>
                </a:cubicBezTo>
                <a:cubicBezTo>
                  <a:pt x="26" y="246"/>
                  <a:pt x="26" y="246"/>
                  <a:pt x="25" y="246"/>
                </a:cubicBezTo>
                <a:close/>
                <a:moveTo>
                  <a:pt x="16" y="240"/>
                </a:moveTo>
                <a:cubicBezTo>
                  <a:pt x="16" y="240"/>
                  <a:pt x="16" y="240"/>
                  <a:pt x="16" y="240"/>
                </a:cubicBezTo>
                <a:cubicBezTo>
                  <a:pt x="16" y="241"/>
                  <a:pt x="15" y="241"/>
                  <a:pt x="15" y="241"/>
                </a:cubicBezTo>
                <a:cubicBezTo>
                  <a:pt x="15" y="241"/>
                  <a:pt x="15" y="241"/>
                  <a:pt x="15" y="241"/>
                </a:cubicBezTo>
                <a:cubicBezTo>
                  <a:pt x="15" y="241"/>
                  <a:pt x="16" y="241"/>
                  <a:pt x="16" y="240"/>
                </a:cubicBezTo>
                <a:close/>
                <a:moveTo>
                  <a:pt x="45" y="234"/>
                </a:moveTo>
                <a:cubicBezTo>
                  <a:pt x="45" y="234"/>
                  <a:pt x="45" y="234"/>
                  <a:pt x="45" y="234"/>
                </a:cubicBezTo>
                <a:cubicBezTo>
                  <a:pt x="44" y="234"/>
                  <a:pt x="44" y="234"/>
                  <a:pt x="44" y="234"/>
                </a:cubicBezTo>
                <a:cubicBezTo>
                  <a:pt x="44" y="234"/>
                  <a:pt x="44" y="234"/>
                  <a:pt x="44" y="234"/>
                </a:cubicBezTo>
                <a:cubicBezTo>
                  <a:pt x="44" y="234"/>
                  <a:pt x="44" y="234"/>
                  <a:pt x="45" y="234"/>
                </a:cubicBezTo>
                <a:close/>
                <a:moveTo>
                  <a:pt x="20" y="265"/>
                </a:moveTo>
                <a:cubicBezTo>
                  <a:pt x="20" y="265"/>
                  <a:pt x="20" y="265"/>
                  <a:pt x="20" y="265"/>
                </a:cubicBezTo>
                <a:cubicBezTo>
                  <a:pt x="20" y="265"/>
                  <a:pt x="19" y="265"/>
                  <a:pt x="19" y="265"/>
                </a:cubicBezTo>
                <a:cubicBezTo>
                  <a:pt x="19" y="265"/>
                  <a:pt x="19" y="265"/>
                  <a:pt x="19" y="265"/>
                </a:cubicBezTo>
                <a:cubicBezTo>
                  <a:pt x="19" y="265"/>
                  <a:pt x="20" y="265"/>
                  <a:pt x="20" y="265"/>
                </a:cubicBezTo>
                <a:close/>
                <a:moveTo>
                  <a:pt x="92" y="124"/>
                </a:moveTo>
                <a:cubicBezTo>
                  <a:pt x="92" y="123"/>
                  <a:pt x="92" y="123"/>
                  <a:pt x="91" y="123"/>
                </a:cubicBezTo>
                <a:cubicBezTo>
                  <a:pt x="91" y="123"/>
                  <a:pt x="91" y="124"/>
                  <a:pt x="92" y="124"/>
                </a:cubicBezTo>
                <a:close/>
                <a:moveTo>
                  <a:pt x="174" y="45"/>
                </a:moveTo>
                <a:cubicBezTo>
                  <a:pt x="174" y="45"/>
                  <a:pt x="174" y="45"/>
                  <a:pt x="174" y="45"/>
                </a:cubicBezTo>
                <a:cubicBezTo>
                  <a:pt x="174" y="45"/>
                  <a:pt x="174" y="45"/>
                  <a:pt x="174" y="45"/>
                </a:cubicBezTo>
                <a:cubicBezTo>
                  <a:pt x="174" y="45"/>
                  <a:pt x="174" y="45"/>
                  <a:pt x="174" y="45"/>
                </a:cubicBezTo>
                <a:cubicBezTo>
                  <a:pt x="174" y="45"/>
                  <a:pt x="174" y="45"/>
                  <a:pt x="174" y="45"/>
                </a:cubicBezTo>
                <a:close/>
                <a:moveTo>
                  <a:pt x="27" y="260"/>
                </a:moveTo>
                <a:cubicBezTo>
                  <a:pt x="27" y="260"/>
                  <a:pt x="27" y="260"/>
                  <a:pt x="27" y="260"/>
                </a:cubicBezTo>
                <a:cubicBezTo>
                  <a:pt x="27" y="260"/>
                  <a:pt x="27" y="260"/>
                  <a:pt x="27" y="260"/>
                </a:cubicBezTo>
                <a:cubicBezTo>
                  <a:pt x="27" y="260"/>
                  <a:pt x="27" y="260"/>
                  <a:pt x="27" y="260"/>
                </a:cubicBezTo>
                <a:cubicBezTo>
                  <a:pt x="27" y="260"/>
                  <a:pt x="27" y="260"/>
                  <a:pt x="27" y="260"/>
                </a:cubicBezTo>
                <a:close/>
                <a:moveTo>
                  <a:pt x="24" y="235"/>
                </a:moveTo>
                <a:cubicBezTo>
                  <a:pt x="24" y="235"/>
                  <a:pt x="24" y="235"/>
                  <a:pt x="24" y="235"/>
                </a:cubicBezTo>
                <a:cubicBezTo>
                  <a:pt x="24" y="235"/>
                  <a:pt x="24" y="236"/>
                  <a:pt x="23" y="236"/>
                </a:cubicBezTo>
                <a:cubicBezTo>
                  <a:pt x="23" y="236"/>
                  <a:pt x="24" y="236"/>
                  <a:pt x="24" y="236"/>
                </a:cubicBezTo>
                <a:cubicBezTo>
                  <a:pt x="24" y="236"/>
                  <a:pt x="24" y="236"/>
                  <a:pt x="24" y="235"/>
                </a:cubicBezTo>
                <a:close/>
                <a:moveTo>
                  <a:pt x="83" y="142"/>
                </a:moveTo>
                <a:cubicBezTo>
                  <a:pt x="83" y="142"/>
                  <a:pt x="83" y="142"/>
                  <a:pt x="83" y="142"/>
                </a:cubicBezTo>
                <a:cubicBezTo>
                  <a:pt x="83" y="142"/>
                  <a:pt x="83" y="142"/>
                  <a:pt x="83" y="142"/>
                </a:cubicBezTo>
                <a:cubicBezTo>
                  <a:pt x="83" y="142"/>
                  <a:pt x="83" y="142"/>
                  <a:pt x="83" y="142"/>
                </a:cubicBezTo>
                <a:cubicBezTo>
                  <a:pt x="83" y="142"/>
                  <a:pt x="83" y="142"/>
                  <a:pt x="83" y="142"/>
                </a:cubicBezTo>
                <a:close/>
                <a:moveTo>
                  <a:pt x="63" y="178"/>
                </a:moveTo>
                <a:cubicBezTo>
                  <a:pt x="63" y="178"/>
                  <a:pt x="63" y="179"/>
                  <a:pt x="63" y="179"/>
                </a:cubicBezTo>
                <a:cubicBezTo>
                  <a:pt x="63" y="178"/>
                  <a:pt x="63" y="178"/>
                  <a:pt x="63" y="178"/>
                </a:cubicBezTo>
                <a:cubicBezTo>
                  <a:pt x="63" y="178"/>
                  <a:pt x="63" y="178"/>
                  <a:pt x="63" y="178"/>
                </a:cubicBezTo>
                <a:cubicBezTo>
                  <a:pt x="63" y="178"/>
                  <a:pt x="63" y="178"/>
                  <a:pt x="63" y="178"/>
                </a:cubicBezTo>
                <a:close/>
                <a:moveTo>
                  <a:pt x="92" y="126"/>
                </a:moveTo>
                <a:cubicBezTo>
                  <a:pt x="92" y="126"/>
                  <a:pt x="92" y="126"/>
                  <a:pt x="92" y="126"/>
                </a:cubicBezTo>
                <a:cubicBezTo>
                  <a:pt x="92" y="126"/>
                  <a:pt x="92" y="127"/>
                  <a:pt x="92" y="127"/>
                </a:cubicBezTo>
                <a:cubicBezTo>
                  <a:pt x="92" y="127"/>
                  <a:pt x="92" y="127"/>
                  <a:pt x="92" y="127"/>
                </a:cubicBezTo>
                <a:cubicBezTo>
                  <a:pt x="92" y="127"/>
                  <a:pt x="92" y="126"/>
                  <a:pt x="92" y="126"/>
                </a:cubicBezTo>
                <a:close/>
                <a:moveTo>
                  <a:pt x="34" y="193"/>
                </a:move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lose/>
                <a:moveTo>
                  <a:pt x="36" y="250"/>
                </a:moveTo>
                <a:cubicBezTo>
                  <a:pt x="37" y="250"/>
                  <a:pt x="37" y="250"/>
                  <a:pt x="37" y="250"/>
                </a:cubicBezTo>
                <a:cubicBezTo>
                  <a:pt x="37" y="250"/>
                  <a:pt x="37" y="250"/>
                  <a:pt x="37" y="250"/>
                </a:cubicBezTo>
                <a:cubicBezTo>
                  <a:pt x="37" y="250"/>
                  <a:pt x="37" y="250"/>
                  <a:pt x="37" y="250"/>
                </a:cubicBezTo>
                <a:cubicBezTo>
                  <a:pt x="37" y="250"/>
                  <a:pt x="37" y="250"/>
                  <a:pt x="36" y="25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0" name="Freeform 210"/>
          <p:cNvSpPr>
            <a:spLocks noEditPoints="1"/>
          </p:cNvSpPr>
          <p:nvPr/>
        </p:nvSpPr>
        <p:spPr bwMode="auto">
          <a:xfrm>
            <a:off x="2192624" y="2243738"/>
            <a:ext cx="675577" cy="667008"/>
          </a:xfrm>
          <a:custGeom>
            <a:gdLst>
              <a:gd fmla="*/ 37 w 260" name="T0"/>
              <a:gd fmla="*/ 220 h 257" name="T1"/>
              <a:gd fmla="*/ 247 w 260" name="T2"/>
              <a:gd fmla="*/ 64 h 257" name="T3"/>
              <a:gd fmla="*/ 29 w 260" name="T4"/>
              <a:gd fmla="*/ 178 h 257" name="T5"/>
              <a:gd fmla="*/ 216 w 260" name="T6"/>
              <a:gd fmla="*/ 225 h 257" name="T7"/>
              <a:gd fmla="*/ 167 w 260" name="T8"/>
              <a:gd fmla="*/ 218 h 257" name="T9"/>
              <a:gd fmla="*/ 237 w 260" name="T10"/>
              <a:gd fmla="*/ 164 h 257" name="T11"/>
              <a:gd fmla="*/ 229 w 260" name="T12"/>
              <a:gd fmla="*/ 106 h 257" name="T13"/>
              <a:gd fmla="*/ 169 w 260" name="T14"/>
              <a:gd fmla="*/ 40 h 257" name="T15"/>
              <a:gd fmla="*/ 119 w 260" name="T16"/>
              <a:gd fmla="*/ 14 h 257" name="T17"/>
              <a:gd fmla="*/ 85 w 260" name="T18"/>
              <a:gd fmla="*/ 51 h 257" name="T19"/>
              <a:gd fmla="*/ 21 w 260" name="T20"/>
              <a:gd fmla="*/ 100 h 257" name="T21"/>
              <a:gd fmla="*/ 50 w 260" name="T22"/>
              <a:gd fmla="*/ 142 h 257" name="T23"/>
              <a:gd fmla="*/ 65 w 260" name="T24"/>
              <a:gd fmla="*/ 223 h 257" name="T25"/>
              <a:gd fmla="*/ 91 w 260" name="T26"/>
              <a:gd fmla="*/ 223 h 257" name="T27"/>
              <a:gd fmla="*/ 90 w 260" name="T28"/>
              <a:gd fmla="*/ 9 h 257" name="T29"/>
              <a:gd fmla="*/ 2 w 260" name="T30"/>
              <a:gd fmla="*/ 140 h 257" name="T31"/>
              <a:gd fmla="*/ 233 w 260" name="T32"/>
              <a:gd fmla="*/ 63 h 257" name="T33"/>
              <a:gd fmla="*/ 231 w 260" name="T34"/>
              <a:gd fmla="*/ 40 h 257" name="T35"/>
              <a:gd fmla="*/ 127 w 260" name="T36"/>
              <a:gd fmla="*/ 244 h 257" name="T37"/>
              <a:gd fmla="*/ 73 w 260" name="T38"/>
              <a:gd fmla="*/ 25 h 257" name="T39"/>
              <a:gd fmla="*/ 40 w 260" name="T40"/>
              <a:gd fmla="*/ 48 h 257" name="T41"/>
              <a:gd fmla="*/ 231 w 260" name="T42"/>
              <a:gd fmla="*/ 75 h 257" name="T43"/>
              <a:gd fmla="*/ 123 w 260" name="T44"/>
              <a:gd fmla="*/ 244 h 257" name="T45"/>
              <a:gd fmla="*/ 51 w 260" name="T46"/>
              <a:gd fmla="*/ 61 h 257" name="T47"/>
              <a:gd fmla="*/ 226 w 260" name="T48"/>
              <a:gd fmla="*/ 212 h 257" name="T49"/>
              <a:gd fmla="*/ 162 w 260" name="T50"/>
              <a:gd fmla="*/ 23 h 257" name="T51"/>
              <a:gd fmla="*/ 16 w 260" name="T52"/>
              <a:gd fmla="*/ 156 h 257" name="T53"/>
              <a:gd fmla="*/ 21 w 260" name="T54"/>
              <a:gd fmla="*/ 138 h 257" name="T55"/>
              <a:gd fmla="*/ 115 w 260" name="T56"/>
              <a:gd fmla="*/ 245 h 257" name="T57"/>
              <a:gd fmla="*/ 64 w 260" name="T58"/>
              <a:gd fmla="*/ 46 h 257" name="T59"/>
              <a:gd fmla="*/ 71 w 260" name="T60"/>
              <a:gd fmla="*/ 26 h 257" name="T61"/>
              <a:gd fmla="*/ 177 w 260" name="T62"/>
              <a:gd fmla="*/ 29 h 257" name="T63"/>
              <a:gd fmla="*/ 28 w 260" name="T64"/>
              <a:gd fmla="*/ 186 h 257" name="T65"/>
              <a:gd fmla="*/ 129 w 260" name="T66"/>
              <a:gd fmla="*/ 5 h 257" name="T67"/>
              <a:gd fmla="*/ 184 w 260" name="T68"/>
              <a:gd fmla="*/ 31 h 257" name="T69"/>
              <a:gd fmla="*/ 171 w 260" name="T70"/>
              <a:gd fmla="*/ 26 h 257" name="T71"/>
              <a:gd fmla="*/ 28 w 260" name="T72"/>
              <a:gd fmla="*/ 155 h 257" name="T73"/>
              <a:gd fmla="*/ 228 w 260" name="T74"/>
              <a:gd fmla="*/ 88 h 257" name="T75"/>
              <a:gd fmla="*/ 35 w 260" name="T76"/>
              <a:gd fmla="*/ 175 h 257" name="T77"/>
              <a:gd fmla="*/ 41 w 260" name="T78"/>
              <a:gd fmla="*/ 137 h 257" name="T79"/>
              <a:gd fmla="*/ 76 w 260" name="T80"/>
              <a:gd fmla="*/ 40 h 257" name="T81"/>
              <a:gd fmla="*/ 112 w 260" name="T82"/>
              <a:gd fmla="*/ 14 h 257" name="T83"/>
              <a:gd fmla="*/ 121 w 260" name="T84"/>
              <a:gd fmla="*/ 230 h 257" name="T85"/>
              <a:gd fmla="*/ 102 w 260" name="T86"/>
              <a:gd fmla="*/ 17 h 257" name="T87"/>
              <a:gd fmla="*/ 189 w 260" name="T88"/>
              <a:gd fmla="*/ 24 h 257" name="T89"/>
              <a:gd fmla="*/ 169 w 260" name="T90"/>
              <a:gd fmla="*/ 27 h 257" name="T91"/>
              <a:gd fmla="*/ 27 w 260" name="T92"/>
              <a:gd fmla="*/ 114 h 257" name="T93"/>
              <a:gd fmla="*/ 162 w 260" name="T94"/>
              <a:gd fmla="*/ 11 h 257" name="T95"/>
              <a:gd fmla="*/ 93 w 260" name="T96"/>
              <a:gd fmla="*/ 228 h 257" name="T97"/>
              <a:gd fmla="*/ 103 w 260" name="T98"/>
              <a:gd fmla="*/ 229 h 257" name="T99"/>
              <a:gd fmla="*/ 165 w 260" name="T100"/>
              <a:gd fmla="*/ 42 h 257" name="T101"/>
              <a:gd fmla="*/ 46 w 260" name="T102"/>
              <a:gd fmla="*/ 202 h 257" name="T103"/>
              <a:gd fmla="*/ 222 w 260" name="T104"/>
              <a:gd fmla="*/ 183 h 257" name="T105"/>
              <a:gd fmla="*/ 96 w 260" name="T106"/>
              <a:gd fmla="*/ 224 h 257" name="T107"/>
              <a:gd fmla="*/ 38 w 260" name="T108"/>
              <a:gd fmla="*/ 152 h 257" name="T109"/>
              <a:gd fmla="*/ 73 w 260" name="T110"/>
              <a:gd fmla="*/ 34 h 257" name="T111"/>
              <a:gd fmla="*/ 39 w 260" name="T112"/>
              <a:gd fmla="*/ 180 h 257" name="T113"/>
              <a:gd fmla="*/ 237 w 260" name="T114"/>
              <a:gd fmla="*/ 196 h 257" name="T115"/>
              <a:gd fmla="*/ 242 w 260" name="T116"/>
              <a:gd fmla="*/ 76 h 257" name="T117"/>
              <a:gd fmla="*/ 220 w 260" name="T118"/>
              <a:gd fmla="*/ 196 h 257" name="T119"/>
              <a:gd fmla="*/ 166 w 260" name="T120"/>
              <a:gd fmla="*/ 25 h 257" name="T121"/>
              <a:gd fmla="*/ 228 w 260" name="T122"/>
              <a:gd fmla="*/ 42 h 25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7" w="260">
                <a:moveTo>
                  <a:pt x="260" y="126"/>
                </a:moveTo>
                <a:cubicBezTo>
                  <a:pt x="260" y="130"/>
                  <a:pt x="260" y="133"/>
                  <a:pt x="260" y="137"/>
                </a:cubicBezTo>
                <a:cubicBezTo>
                  <a:pt x="260" y="139"/>
                  <a:pt x="260" y="141"/>
                  <a:pt x="260" y="143"/>
                </a:cubicBezTo>
                <a:cubicBezTo>
                  <a:pt x="260" y="147"/>
                  <a:pt x="259" y="150"/>
                  <a:pt x="259" y="154"/>
                </a:cubicBezTo>
                <a:cubicBezTo>
                  <a:pt x="259" y="156"/>
                  <a:pt x="258" y="158"/>
                  <a:pt x="258" y="160"/>
                </a:cubicBezTo>
                <a:cubicBezTo>
                  <a:pt x="258" y="161"/>
                  <a:pt x="257" y="161"/>
                  <a:pt x="257" y="162"/>
                </a:cubicBezTo>
                <a:cubicBezTo>
                  <a:pt x="256" y="162"/>
                  <a:pt x="256" y="162"/>
                  <a:pt x="256" y="162"/>
                </a:cubicBezTo>
                <a:cubicBezTo>
                  <a:pt x="256" y="163"/>
                  <a:pt x="256" y="164"/>
                  <a:pt x="256" y="164"/>
                </a:cubicBezTo>
                <a:cubicBezTo>
                  <a:pt x="256" y="166"/>
                  <a:pt x="256" y="167"/>
                  <a:pt x="255" y="168"/>
                </a:cubicBezTo>
                <a:cubicBezTo>
                  <a:pt x="254" y="172"/>
                  <a:pt x="253" y="175"/>
                  <a:pt x="251" y="179"/>
                </a:cubicBezTo>
                <a:cubicBezTo>
                  <a:pt x="250" y="183"/>
                  <a:pt x="248" y="187"/>
                  <a:pt x="246" y="190"/>
                </a:cubicBezTo>
                <a:cubicBezTo>
                  <a:pt x="245" y="194"/>
                  <a:pt x="243" y="198"/>
                  <a:pt x="241" y="201"/>
                </a:cubicBezTo>
                <a:cubicBezTo>
                  <a:pt x="239" y="205"/>
                  <a:pt x="236" y="209"/>
                  <a:pt x="234" y="213"/>
                </a:cubicBezTo>
                <a:cubicBezTo>
                  <a:pt x="232" y="215"/>
                  <a:pt x="230" y="218"/>
                  <a:pt x="228" y="220"/>
                </a:cubicBezTo>
                <a:cubicBezTo>
                  <a:pt x="226" y="222"/>
                  <a:pt x="224" y="224"/>
                  <a:pt x="222" y="226"/>
                </a:cubicBezTo>
                <a:cubicBezTo>
                  <a:pt x="220" y="228"/>
                  <a:pt x="218" y="230"/>
                  <a:pt x="216" y="232"/>
                </a:cubicBezTo>
                <a:cubicBezTo>
                  <a:pt x="211" y="236"/>
                  <a:pt x="206" y="239"/>
                  <a:pt x="200" y="241"/>
                </a:cubicBezTo>
                <a:cubicBezTo>
                  <a:pt x="195" y="244"/>
                  <a:pt x="191" y="246"/>
                  <a:pt x="186" y="248"/>
                </a:cubicBezTo>
                <a:cubicBezTo>
                  <a:pt x="183" y="249"/>
                  <a:pt x="180" y="250"/>
                  <a:pt x="177" y="251"/>
                </a:cubicBezTo>
                <a:cubicBezTo>
                  <a:pt x="174" y="252"/>
                  <a:pt x="171" y="253"/>
                  <a:pt x="168" y="253"/>
                </a:cubicBezTo>
                <a:cubicBezTo>
                  <a:pt x="162" y="255"/>
                  <a:pt x="156" y="256"/>
                  <a:pt x="150" y="257"/>
                </a:cubicBezTo>
                <a:cubicBezTo>
                  <a:pt x="149" y="257"/>
                  <a:pt x="147" y="257"/>
                  <a:pt x="146" y="257"/>
                </a:cubicBezTo>
                <a:cubicBezTo>
                  <a:pt x="139" y="257"/>
                  <a:pt x="132" y="257"/>
                  <a:pt x="126" y="256"/>
                </a:cubicBezTo>
                <a:cubicBezTo>
                  <a:pt x="116" y="255"/>
                  <a:pt x="107" y="254"/>
                  <a:pt x="98" y="251"/>
                </a:cubicBezTo>
                <a:cubicBezTo>
                  <a:pt x="93" y="250"/>
                  <a:pt x="88" y="249"/>
                  <a:pt x="83" y="247"/>
                </a:cubicBezTo>
                <a:cubicBezTo>
                  <a:pt x="76" y="245"/>
                  <a:pt x="69" y="242"/>
                  <a:pt x="63" y="239"/>
                </a:cubicBezTo>
                <a:cubicBezTo>
                  <a:pt x="61" y="238"/>
                  <a:pt x="59" y="236"/>
                  <a:pt x="57" y="235"/>
                </a:cubicBezTo>
                <a:cubicBezTo>
                  <a:pt x="50" y="231"/>
                  <a:pt x="43" y="226"/>
                  <a:pt x="37" y="220"/>
                </a:cubicBezTo>
                <a:cubicBezTo>
                  <a:pt x="34" y="218"/>
                  <a:pt x="31" y="214"/>
                  <a:pt x="29" y="211"/>
                </a:cubicBezTo>
                <a:cubicBezTo>
                  <a:pt x="26" y="208"/>
                  <a:pt x="23" y="204"/>
                  <a:pt x="21" y="200"/>
                </a:cubicBezTo>
                <a:cubicBezTo>
                  <a:pt x="15" y="191"/>
                  <a:pt x="10" y="181"/>
                  <a:pt x="7" y="170"/>
                </a:cubicBezTo>
                <a:cubicBezTo>
                  <a:pt x="4" y="162"/>
                  <a:pt x="2" y="153"/>
                  <a:pt x="0" y="145"/>
                </a:cubicBezTo>
                <a:cubicBezTo>
                  <a:pt x="0" y="140"/>
                  <a:pt x="0" y="136"/>
                  <a:pt x="0" y="131"/>
                </a:cubicBezTo>
                <a:cubicBezTo>
                  <a:pt x="0" y="125"/>
                  <a:pt x="0" y="118"/>
                  <a:pt x="1" y="112"/>
                </a:cubicBezTo>
                <a:cubicBezTo>
                  <a:pt x="2" y="105"/>
                  <a:pt x="3" y="99"/>
                  <a:pt x="4" y="93"/>
                </a:cubicBezTo>
                <a:cubicBezTo>
                  <a:pt x="6" y="85"/>
                  <a:pt x="9" y="78"/>
                  <a:pt x="11" y="70"/>
                </a:cubicBezTo>
                <a:cubicBezTo>
                  <a:pt x="13" y="65"/>
                  <a:pt x="16" y="60"/>
                  <a:pt x="18" y="56"/>
                </a:cubicBezTo>
                <a:cubicBezTo>
                  <a:pt x="22" y="50"/>
                  <a:pt x="26" y="44"/>
                  <a:pt x="31" y="39"/>
                </a:cubicBezTo>
                <a:cubicBezTo>
                  <a:pt x="37" y="32"/>
                  <a:pt x="43" y="26"/>
                  <a:pt x="51" y="22"/>
                </a:cubicBezTo>
                <a:cubicBezTo>
                  <a:pt x="57" y="18"/>
                  <a:pt x="63" y="15"/>
                  <a:pt x="69" y="12"/>
                </a:cubicBezTo>
                <a:cubicBezTo>
                  <a:pt x="78" y="9"/>
                  <a:pt x="86" y="6"/>
                  <a:pt x="94" y="4"/>
                </a:cubicBezTo>
                <a:cubicBezTo>
                  <a:pt x="99" y="2"/>
                  <a:pt x="104" y="2"/>
                  <a:pt x="109" y="1"/>
                </a:cubicBezTo>
                <a:cubicBezTo>
                  <a:pt x="113" y="1"/>
                  <a:pt x="117" y="1"/>
                  <a:pt x="121" y="0"/>
                </a:cubicBezTo>
                <a:cubicBezTo>
                  <a:pt x="126" y="0"/>
                  <a:pt x="132" y="0"/>
                  <a:pt x="138" y="0"/>
                </a:cubicBezTo>
                <a:cubicBezTo>
                  <a:pt x="150" y="1"/>
                  <a:pt x="163" y="3"/>
                  <a:pt x="175" y="7"/>
                </a:cubicBezTo>
                <a:cubicBezTo>
                  <a:pt x="180" y="8"/>
                  <a:pt x="185" y="11"/>
                  <a:pt x="190" y="13"/>
                </a:cubicBezTo>
                <a:cubicBezTo>
                  <a:pt x="191" y="14"/>
                  <a:pt x="193" y="15"/>
                  <a:pt x="195" y="15"/>
                </a:cubicBezTo>
                <a:cubicBezTo>
                  <a:pt x="199" y="16"/>
                  <a:pt x="202" y="18"/>
                  <a:pt x="206" y="20"/>
                </a:cubicBezTo>
                <a:cubicBezTo>
                  <a:pt x="209" y="22"/>
                  <a:pt x="213" y="24"/>
                  <a:pt x="216" y="25"/>
                </a:cubicBezTo>
                <a:cubicBezTo>
                  <a:pt x="218" y="27"/>
                  <a:pt x="220" y="28"/>
                  <a:pt x="222" y="30"/>
                </a:cubicBezTo>
                <a:cubicBezTo>
                  <a:pt x="223" y="31"/>
                  <a:pt x="224" y="31"/>
                  <a:pt x="225" y="32"/>
                </a:cubicBezTo>
                <a:cubicBezTo>
                  <a:pt x="226" y="33"/>
                  <a:pt x="227" y="33"/>
                  <a:pt x="228" y="34"/>
                </a:cubicBezTo>
                <a:cubicBezTo>
                  <a:pt x="231" y="36"/>
                  <a:pt x="233" y="38"/>
                  <a:pt x="234" y="41"/>
                </a:cubicBezTo>
                <a:cubicBezTo>
                  <a:pt x="236" y="44"/>
                  <a:pt x="237" y="46"/>
                  <a:pt x="239" y="48"/>
                </a:cubicBezTo>
                <a:cubicBezTo>
                  <a:pt x="240" y="51"/>
                  <a:pt x="242" y="53"/>
                  <a:pt x="243" y="56"/>
                </a:cubicBezTo>
                <a:cubicBezTo>
                  <a:pt x="245" y="59"/>
                  <a:pt x="246" y="62"/>
                  <a:pt x="247" y="64"/>
                </a:cubicBezTo>
                <a:cubicBezTo>
                  <a:pt x="248" y="65"/>
                  <a:pt x="248" y="65"/>
                  <a:pt x="248" y="66"/>
                </a:cubicBezTo>
                <a:cubicBezTo>
                  <a:pt x="249" y="67"/>
                  <a:pt x="250" y="69"/>
                  <a:pt x="251" y="71"/>
                </a:cubicBezTo>
                <a:cubicBezTo>
                  <a:pt x="251" y="73"/>
                  <a:pt x="252" y="76"/>
                  <a:pt x="253" y="78"/>
                </a:cubicBezTo>
                <a:cubicBezTo>
                  <a:pt x="253" y="78"/>
                  <a:pt x="253" y="79"/>
                  <a:pt x="253" y="79"/>
                </a:cubicBezTo>
                <a:cubicBezTo>
                  <a:pt x="254" y="81"/>
                  <a:pt x="255" y="84"/>
                  <a:pt x="255" y="86"/>
                </a:cubicBezTo>
                <a:cubicBezTo>
                  <a:pt x="256" y="89"/>
                  <a:pt x="256" y="92"/>
                  <a:pt x="257" y="94"/>
                </a:cubicBezTo>
                <a:cubicBezTo>
                  <a:pt x="257" y="96"/>
                  <a:pt x="258" y="98"/>
                  <a:pt x="258" y="100"/>
                </a:cubicBezTo>
                <a:cubicBezTo>
                  <a:pt x="258" y="102"/>
                  <a:pt x="259" y="103"/>
                  <a:pt x="259" y="105"/>
                </a:cubicBezTo>
                <a:cubicBezTo>
                  <a:pt x="259" y="107"/>
                  <a:pt x="260" y="109"/>
                  <a:pt x="260" y="111"/>
                </a:cubicBezTo>
                <a:cubicBezTo>
                  <a:pt x="260" y="116"/>
                  <a:pt x="260" y="121"/>
                  <a:pt x="260" y="126"/>
                </a:cubicBezTo>
                <a:cubicBezTo>
                  <a:pt x="260" y="126"/>
                  <a:pt x="260" y="126"/>
                  <a:pt x="260" y="126"/>
                </a:cubicBezTo>
                <a:close/>
                <a:moveTo>
                  <a:pt x="234" y="207"/>
                </a:moveTo>
                <a:cubicBezTo>
                  <a:pt x="233" y="208"/>
                  <a:pt x="233" y="208"/>
                  <a:pt x="233" y="208"/>
                </a:cubicBezTo>
                <a:cubicBezTo>
                  <a:pt x="232" y="209"/>
                  <a:pt x="232" y="209"/>
                  <a:pt x="232" y="210"/>
                </a:cubicBezTo>
                <a:cubicBezTo>
                  <a:pt x="232" y="210"/>
                  <a:pt x="231" y="210"/>
                  <a:pt x="231" y="210"/>
                </a:cubicBezTo>
                <a:cubicBezTo>
                  <a:pt x="230" y="212"/>
                  <a:pt x="229" y="213"/>
                  <a:pt x="227" y="215"/>
                </a:cubicBezTo>
                <a:cubicBezTo>
                  <a:pt x="227" y="215"/>
                  <a:pt x="227" y="215"/>
                  <a:pt x="227" y="215"/>
                </a:cubicBezTo>
                <a:cubicBezTo>
                  <a:pt x="227" y="215"/>
                  <a:pt x="227" y="215"/>
                  <a:pt x="228" y="215"/>
                </a:cubicBezTo>
                <a:cubicBezTo>
                  <a:pt x="229" y="214"/>
                  <a:pt x="229" y="213"/>
                  <a:pt x="230" y="211"/>
                </a:cubicBezTo>
                <a:cubicBezTo>
                  <a:pt x="231" y="211"/>
                  <a:pt x="231" y="210"/>
                  <a:pt x="232" y="210"/>
                </a:cubicBezTo>
                <a:cubicBezTo>
                  <a:pt x="232" y="209"/>
                  <a:pt x="232" y="209"/>
                  <a:pt x="233" y="208"/>
                </a:cubicBezTo>
                <a:cubicBezTo>
                  <a:pt x="233" y="208"/>
                  <a:pt x="233" y="208"/>
                  <a:pt x="234" y="207"/>
                </a:cubicBezTo>
                <a:cubicBezTo>
                  <a:pt x="234" y="207"/>
                  <a:pt x="234" y="207"/>
                  <a:pt x="234" y="207"/>
                </a:cubicBezTo>
                <a:cubicBezTo>
                  <a:pt x="234" y="207"/>
                  <a:pt x="234" y="207"/>
                  <a:pt x="234" y="207"/>
                </a:cubicBezTo>
                <a:cubicBezTo>
                  <a:pt x="234" y="207"/>
                  <a:pt x="234" y="207"/>
                  <a:pt x="234" y="207"/>
                </a:cubicBezTo>
                <a:close/>
                <a:moveTo>
                  <a:pt x="29" y="177"/>
                </a:moveTo>
                <a:cubicBezTo>
                  <a:pt x="29" y="177"/>
                  <a:pt x="29" y="177"/>
                  <a:pt x="29" y="178"/>
                </a:cubicBezTo>
                <a:cubicBezTo>
                  <a:pt x="29" y="178"/>
                  <a:pt x="29" y="178"/>
                  <a:pt x="29" y="178"/>
                </a:cubicBezTo>
                <a:cubicBezTo>
                  <a:pt x="29" y="177"/>
                  <a:pt x="29" y="177"/>
                  <a:pt x="28" y="177"/>
                </a:cubicBezTo>
                <a:cubicBezTo>
                  <a:pt x="28" y="176"/>
                  <a:pt x="28" y="175"/>
                  <a:pt x="27" y="175"/>
                </a:cubicBezTo>
                <a:cubicBezTo>
                  <a:pt x="28" y="176"/>
                  <a:pt x="28" y="176"/>
                  <a:pt x="29" y="177"/>
                </a:cubicBezTo>
                <a:close/>
                <a:moveTo>
                  <a:pt x="233" y="204"/>
                </a:moveTo>
                <a:cubicBezTo>
                  <a:pt x="232" y="205"/>
                  <a:pt x="231" y="206"/>
                  <a:pt x="230" y="208"/>
                </a:cubicBezTo>
                <a:cubicBezTo>
                  <a:pt x="231" y="207"/>
                  <a:pt x="232" y="206"/>
                  <a:pt x="233" y="204"/>
                </a:cubicBezTo>
                <a:cubicBezTo>
                  <a:pt x="233" y="204"/>
                  <a:pt x="233" y="204"/>
                  <a:pt x="233" y="204"/>
                </a:cubicBezTo>
                <a:cubicBezTo>
                  <a:pt x="234" y="204"/>
                  <a:pt x="234" y="203"/>
                  <a:pt x="234" y="203"/>
                </a:cubicBezTo>
                <a:cubicBezTo>
                  <a:pt x="234" y="203"/>
                  <a:pt x="234" y="203"/>
                  <a:pt x="234" y="203"/>
                </a:cubicBezTo>
                <a:cubicBezTo>
                  <a:pt x="234" y="203"/>
                  <a:pt x="234" y="204"/>
                  <a:pt x="233" y="204"/>
                </a:cubicBezTo>
                <a:close/>
                <a:moveTo>
                  <a:pt x="16" y="120"/>
                </a:moveTo>
                <a:cubicBezTo>
                  <a:pt x="16" y="120"/>
                  <a:pt x="16" y="121"/>
                  <a:pt x="16" y="121"/>
                </a:cubicBezTo>
                <a:cubicBezTo>
                  <a:pt x="16" y="121"/>
                  <a:pt x="16" y="121"/>
                  <a:pt x="16" y="121"/>
                </a:cubicBezTo>
                <a:cubicBezTo>
                  <a:pt x="16" y="120"/>
                  <a:pt x="16" y="120"/>
                  <a:pt x="16" y="120"/>
                </a:cubicBezTo>
                <a:cubicBezTo>
                  <a:pt x="16" y="118"/>
                  <a:pt x="16" y="116"/>
                  <a:pt x="16" y="115"/>
                </a:cubicBezTo>
                <a:cubicBezTo>
                  <a:pt x="16" y="114"/>
                  <a:pt x="16" y="113"/>
                  <a:pt x="15" y="112"/>
                </a:cubicBezTo>
                <a:cubicBezTo>
                  <a:pt x="15" y="114"/>
                  <a:pt x="15" y="118"/>
                  <a:pt x="16" y="120"/>
                </a:cubicBezTo>
                <a:cubicBezTo>
                  <a:pt x="16" y="120"/>
                  <a:pt x="16" y="120"/>
                  <a:pt x="16" y="120"/>
                </a:cubicBezTo>
                <a:close/>
                <a:moveTo>
                  <a:pt x="215" y="226"/>
                </a:moveTo>
                <a:cubicBezTo>
                  <a:pt x="215" y="226"/>
                  <a:pt x="215" y="226"/>
                  <a:pt x="214" y="226"/>
                </a:cubicBezTo>
                <a:cubicBezTo>
                  <a:pt x="211" y="229"/>
                  <a:pt x="207" y="231"/>
                  <a:pt x="202" y="233"/>
                </a:cubicBezTo>
                <a:cubicBezTo>
                  <a:pt x="202" y="234"/>
                  <a:pt x="201" y="234"/>
                  <a:pt x="201" y="235"/>
                </a:cubicBezTo>
                <a:cubicBezTo>
                  <a:pt x="200" y="235"/>
                  <a:pt x="200" y="236"/>
                  <a:pt x="199" y="237"/>
                </a:cubicBezTo>
                <a:cubicBezTo>
                  <a:pt x="199" y="237"/>
                  <a:pt x="200" y="237"/>
                  <a:pt x="200" y="237"/>
                </a:cubicBezTo>
                <a:cubicBezTo>
                  <a:pt x="202" y="235"/>
                  <a:pt x="204" y="234"/>
                  <a:pt x="206" y="232"/>
                </a:cubicBezTo>
                <a:cubicBezTo>
                  <a:pt x="209" y="230"/>
                  <a:pt x="212" y="228"/>
                  <a:pt x="214" y="226"/>
                </a:cubicBezTo>
                <a:cubicBezTo>
                  <a:pt x="215" y="226"/>
                  <a:pt x="215" y="226"/>
                  <a:pt x="215" y="226"/>
                </a:cubicBezTo>
                <a:cubicBezTo>
                  <a:pt x="215" y="226"/>
                  <a:pt x="216" y="225"/>
                  <a:pt x="216" y="225"/>
                </a:cubicBezTo>
                <a:cubicBezTo>
                  <a:pt x="216" y="225"/>
                  <a:pt x="216" y="225"/>
                  <a:pt x="216" y="225"/>
                </a:cubicBezTo>
                <a:cubicBezTo>
                  <a:pt x="215" y="225"/>
                  <a:pt x="215" y="226"/>
                  <a:pt x="215" y="226"/>
                </a:cubicBezTo>
                <a:close/>
                <a:moveTo>
                  <a:pt x="122" y="223"/>
                </a:moveTo>
                <a:cubicBezTo>
                  <a:pt x="122" y="223"/>
                  <a:pt x="123" y="223"/>
                  <a:pt x="123" y="223"/>
                </a:cubicBezTo>
                <a:cubicBezTo>
                  <a:pt x="125" y="224"/>
                  <a:pt x="127" y="225"/>
                  <a:pt x="129" y="226"/>
                </a:cubicBezTo>
                <a:cubicBezTo>
                  <a:pt x="129" y="227"/>
                  <a:pt x="129" y="227"/>
                  <a:pt x="129" y="227"/>
                </a:cubicBezTo>
                <a:cubicBezTo>
                  <a:pt x="129" y="228"/>
                  <a:pt x="129" y="228"/>
                  <a:pt x="129" y="229"/>
                </a:cubicBezTo>
                <a:cubicBezTo>
                  <a:pt x="129" y="229"/>
                  <a:pt x="129" y="229"/>
                  <a:pt x="129" y="229"/>
                </a:cubicBezTo>
                <a:cubicBezTo>
                  <a:pt x="129" y="228"/>
                  <a:pt x="129" y="228"/>
                  <a:pt x="130" y="227"/>
                </a:cubicBezTo>
                <a:cubicBezTo>
                  <a:pt x="130" y="228"/>
                  <a:pt x="131" y="228"/>
                  <a:pt x="131" y="229"/>
                </a:cubicBezTo>
                <a:cubicBezTo>
                  <a:pt x="132" y="229"/>
                  <a:pt x="132" y="229"/>
                  <a:pt x="133" y="229"/>
                </a:cubicBezTo>
                <a:cubicBezTo>
                  <a:pt x="135" y="230"/>
                  <a:pt x="137" y="232"/>
                  <a:pt x="140" y="232"/>
                </a:cubicBezTo>
                <a:cubicBezTo>
                  <a:pt x="140" y="232"/>
                  <a:pt x="141" y="233"/>
                  <a:pt x="141" y="233"/>
                </a:cubicBezTo>
                <a:cubicBezTo>
                  <a:pt x="141" y="233"/>
                  <a:pt x="141" y="234"/>
                  <a:pt x="141" y="234"/>
                </a:cubicBezTo>
                <a:cubicBezTo>
                  <a:pt x="141" y="234"/>
                  <a:pt x="142" y="235"/>
                  <a:pt x="142" y="235"/>
                </a:cubicBezTo>
                <a:cubicBezTo>
                  <a:pt x="142" y="235"/>
                  <a:pt x="142" y="234"/>
                  <a:pt x="142" y="234"/>
                </a:cubicBezTo>
                <a:cubicBezTo>
                  <a:pt x="142" y="234"/>
                  <a:pt x="142" y="233"/>
                  <a:pt x="142" y="233"/>
                </a:cubicBezTo>
                <a:cubicBezTo>
                  <a:pt x="143" y="233"/>
                  <a:pt x="143" y="233"/>
                  <a:pt x="144" y="233"/>
                </a:cubicBezTo>
                <a:cubicBezTo>
                  <a:pt x="144" y="233"/>
                  <a:pt x="144" y="233"/>
                  <a:pt x="144" y="233"/>
                </a:cubicBezTo>
                <a:cubicBezTo>
                  <a:pt x="144" y="234"/>
                  <a:pt x="144" y="234"/>
                  <a:pt x="144" y="234"/>
                </a:cubicBezTo>
                <a:cubicBezTo>
                  <a:pt x="146" y="234"/>
                  <a:pt x="146" y="234"/>
                  <a:pt x="146" y="233"/>
                </a:cubicBezTo>
                <a:cubicBezTo>
                  <a:pt x="147" y="233"/>
                  <a:pt x="148" y="233"/>
                  <a:pt x="150" y="233"/>
                </a:cubicBezTo>
                <a:cubicBezTo>
                  <a:pt x="150" y="233"/>
                  <a:pt x="149" y="233"/>
                  <a:pt x="149" y="234"/>
                </a:cubicBezTo>
                <a:cubicBezTo>
                  <a:pt x="150" y="234"/>
                  <a:pt x="151" y="234"/>
                  <a:pt x="151" y="233"/>
                </a:cubicBezTo>
                <a:cubicBezTo>
                  <a:pt x="151" y="233"/>
                  <a:pt x="152" y="233"/>
                  <a:pt x="152" y="233"/>
                </a:cubicBezTo>
                <a:cubicBezTo>
                  <a:pt x="152" y="232"/>
                  <a:pt x="153" y="232"/>
                  <a:pt x="153" y="232"/>
                </a:cubicBezTo>
                <a:cubicBezTo>
                  <a:pt x="155" y="231"/>
                  <a:pt x="157" y="230"/>
                  <a:pt x="159" y="228"/>
                </a:cubicBezTo>
                <a:cubicBezTo>
                  <a:pt x="162" y="226"/>
                  <a:pt x="165" y="222"/>
                  <a:pt x="167" y="218"/>
                </a:cubicBezTo>
                <a:cubicBezTo>
                  <a:pt x="168" y="217"/>
                  <a:pt x="169" y="216"/>
                  <a:pt x="169" y="216"/>
                </a:cubicBezTo>
                <a:cubicBezTo>
                  <a:pt x="171" y="214"/>
                  <a:pt x="173" y="212"/>
                  <a:pt x="174" y="210"/>
                </a:cubicBezTo>
                <a:cubicBezTo>
                  <a:pt x="174" y="210"/>
                  <a:pt x="174" y="210"/>
                  <a:pt x="174" y="210"/>
                </a:cubicBezTo>
                <a:cubicBezTo>
                  <a:pt x="175" y="209"/>
                  <a:pt x="176" y="208"/>
                  <a:pt x="177" y="208"/>
                </a:cubicBezTo>
                <a:cubicBezTo>
                  <a:pt x="177" y="207"/>
                  <a:pt x="177" y="206"/>
                  <a:pt x="177" y="206"/>
                </a:cubicBezTo>
                <a:cubicBezTo>
                  <a:pt x="177" y="206"/>
                  <a:pt x="177" y="205"/>
                  <a:pt x="177" y="205"/>
                </a:cubicBezTo>
                <a:cubicBezTo>
                  <a:pt x="177" y="205"/>
                  <a:pt x="177" y="205"/>
                  <a:pt x="177" y="205"/>
                </a:cubicBezTo>
                <a:cubicBezTo>
                  <a:pt x="178" y="203"/>
                  <a:pt x="179" y="201"/>
                  <a:pt x="179" y="199"/>
                </a:cubicBezTo>
                <a:cubicBezTo>
                  <a:pt x="180" y="198"/>
                  <a:pt x="180" y="197"/>
                  <a:pt x="181" y="196"/>
                </a:cubicBezTo>
                <a:cubicBezTo>
                  <a:pt x="181" y="196"/>
                  <a:pt x="181" y="196"/>
                  <a:pt x="181" y="196"/>
                </a:cubicBezTo>
                <a:cubicBezTo>
                  <a:pt x="181" y="196"/>
                  <a:pt x="181" y="196"/>
                  <a:pt x="181" y="195"/>
                </a:cubicBezTo>
                <a:cubicBezTo>
                  <a:pt x="181" y="195"/>
                  <a:pt x="180" y="195"/>
                  <a:pt x="180" y="195"/>
                </a:cubicBezTo>
                <a:cubicBezTo>
                  <a:pt x="180" y="195"/>
                  <a:pt x="180" y="195"/>
                  <a:pt x="180" y="195"/>
                </a:cubicBezTo>
                <a:cubicBezTo>
                  <a:pt x="181" y="191"/>
                  <a:pt x="181" y="188"/>
                  <a:pt x="182" y="184"/>
                </a:cubicBezTo>
                <a:cubicBezTo>
                  <a:pt x="182" y="184"/>
                  <a:pt x="182" y="183"/>
                  <a:pt x="182" y="183"/>
                </a:cubicBezTo>
                <a:cubicBezTo>
                  <a:pt x="183" y="183"/>
                  <a:pt x="183" y="183"/>
                  <a:pt x="183" y="183"/>
                </a:cubicBezTo>
                <a:cubicBezTo>
                  <a:pt x="187" y="183"/>
                  <a:pt x="191" y="183"/>
                  <a:pt x="195" y="183"/>
                </a:cubicBezTo>
                <a:cubicBezTo>
                  <a:pt x="197" y="183"/>
                  <a:pt x="199" y="183"/>
                  <a:pt x="201" y="183"/>
                </a:cubicBezTo>
                <a:cubicBezTo>
                  <a:pt x="202" y="183"/>
                  <a:pt x="204" y="182"/>
                  <a:pt x="206" y="182"/>
                </a:cubicBezTo>
                <a:cubicBezTo>
                  <a:pt x="206" y="182"/>
                  <a:pt x="206" y="182"/>
                  <a:pt x="206" y="182"/>
                </a:cubicBezTo>
                <a:cubicBezTo>
                  <a:pt x="206" y="182"/>
                  <a:pt x="206" y="183"/>
                  <a:pt x="206" y="183"/>
                </a:cubicBezTo>
                <a:cubicBezTo>
                  <a:pt x="206" y="182"/>
                  <a:pt x="207" y="182"/>
                  <a:pt x="207" y="182"/>
                </a:cubicBezTo>
                <a:cubicBezTo>
                  <a:pt x="209" y="181"/>
                  <a:pt x="211" y="180"/>
                  <a:pt x="213" y="180"/>
                </a:cubicBezTo>
                <a:cubicBezTo>
                  <a:pt x="213" y="180"/>
                  <a:pt x="213" y="180"/>
                  <a:pt x="213" y="180"/>
                </a:cubicBezTo>
                <a:cubicBezTo>
                  <a:pt x="213" y="180"/>
                  <a:pt x="214" y="179"/>
                  <a:pt x="214" y="179"/>
                </a:cubicBezTo>
                <a:cubicBezTo>
                  <a:pt x="217" y="179"/>
                  <a:pt x="219" y="177"/>
                  <a:pt x="222" y="176"/>
                </a:cubicBezTo>
                <a:cubicBezTo>
                  <a:pt x="226" y="174"/>
                  <a:pt x="229" y="172"/>
                  <a:pt x="233" y="168"/>
                </a:cubicBezTo>
                <a:cubicBezTo>
                  <a:pt x="234" y="167"/>
                  <a:pt x="235" y="165"/>
                  <a:pt x="237" y="164"/>
                </a:cubicBezTo>
                <a:cubicBezTo>
                  <a:pt x="238" y="161"/>
                  <a:pt x="240" y="158"/>
                  <a:pt x="240" y="155"/>
                </a:cubicBezTo>
                <a:cubicBezTo>
                  <a:pt x="240" y="155"/>
                  <a:pt x="240" y="154"/>
                  <a:pt x="240" y="154"/>
                </a:cubicBezTo>
                <a:cubicBezTo>
                  <a:pt x="241" y="154"/>
                  <a:pt x="241" y="153"/>
                  <a:pt x="241" y="153"/>
                </a:cubicBezTo>
                <a:cubicBezTo>
                  <a:pt x="240" y="152"/>
                  <a:pt x="240" y="151"/>
                  <a:pt x="240" y="150"/>
                </a:cubicBezTo>
                <a:cubicBezTo>
                  <a:pt x="240" y="150"/>
                  <a:pt x="240" y="149"/>
                  <a:pt x="240" y="148"/>
                </a:cubicBezTo>
                <a:cubicBezTo>
                  <a:pt x="240" y="148"/>
                  <a:pt x="240" y="147"/>
                  <a:pt x="240" y="147"/>
                </a:cubicBezTo>
                <a:cubicBezTo>
                  <a:pt x="240" y="146"/>
                  <a:pt x="240" y="146"/>
                  <a:pt x="240" y="146"/>
                </a:cubicBezTo>
                <a:cubicBezTo>
                  <a:pt x="240" y="146"/>
                  <a:pt x="241" y="146"/>
                  <a:pt x="241" y="146"/>
                </a:cubicBezTo>
                <a:cubicBezTo>
                  <a:pt x="241" y="144"/>
                  <a:pt x="241" y="143"/>
                  <a:pt x="241" y="141"/>
                </a:cubicBezTo>
                <a:cubicBezTo>
                  <a:pt x="241" y="140"/>
                  <a:pt x="241" y="140"/>
                  <a:pt x="240" y="141"/>
                </a:cubicBezTo>
                <a:cubicBezTo>
                  <a:pt x="240" y="142"/>
                  <a:pt x="240" y="143"/>
                  <a:pt x="239" y="144"/>
                </a:cubicBezTo>
                <a:cubicBezTo>
                  <a:pt x="239" y="142"/>
                  <a:pt x="238" y="140"/>
                  <a:pt x="237" y="137"/>
                </a:cubicBezTo>
                <a:cubicBezTo>
                  <a:pt x="237" y="137"/>
                  <a:pt x="237" y="137"/>
                  <a:pt x="237" y="137"/>
                </a:cubicBezTo>
                <a:cubicBezTo>
                  <a:pt x="240" y="134"/>
                  <a:pt x="242" y="131"/>
                  <a:pt x="243" y="127"/>
                </a:cubicBezTo>
                <a:cubicBezTo>
                  <a:pt x="243" y="125"/>
                  <a:pt x="243" y="123"/>
                  <a:pt x="243" y="122"/>
                </a:cubicBezTo>
                <a:cubicBezTo>
                  <a:pt x="243" y="121"/>
                  <a:pt x="243" y="121"/>
                  <a:pt x="243" y="120"/>
                </a:cubicBezTo>
                <a:cubicBezTo>
                  <a:pt x="243" y="118"/>
                  <a:pt x="242" y="116"/>
                  <a:pt x="241" y="114"/>
                </a:cubicBezTo>
                <a:cubicBezTo>
                  <a:pt x="240" y="113"/>
                  <a:pt x="240" y="112"/>
                  <a:pt x="239" y="111"/>
                </a:cubicBezTo>
                <a:cubicBezTo>
                  <a:pt x="239" y="110"/>
                  <a:pt x="239" y="109"/>
                  <a:pt x="239" y="108"/>
                </a:cubicBezTo>
                <a:cubicBezTo>
                  <a:pt x="239" y="107"/>
                  <a:pt x="238" y="107"/>
                  <a:pt x="238" y="106"/>
                </a:cubicBezTo>
                <a:cubicBezTo>
                  <a:pt x="238" y="108"/>
                  <a:pt x="239" y="109"/>
                  <a:pt x="239" y="110"/>
                </a:cubicBezTo>
                <a:cubicBezTo>
                  <a:pt x="239" y="110"/>
                  <a:pt x="239" y="110"/>
                  <a:pt x="239" y="110"/>
                </a:cubicBezTo>
                <a:cubicBezTo>
                  <a:pt x="239" y="110"/>
                  <a:pt x="238" y="110"/>
                  <a:pt x="238" y="110"/>
                </a:cubicBezTo>
                <a:cubicBezTo>
                  <a:pt x="237" y="108"/>
                  <a:pt x="236" y="107"/>
                  <a:pt x="234" y="107"/>
                </a:cubicBezTo>
                <a:cubicBezTo>
                  <a:pt x="233" y="107"/>
                  <a:pt x="232" y="107"/>
                  <a:pt x="231" y="106"/>
                </a:cubicBezTo>
                <a:cubicBezTo>
                  <a:pt x="231" y="106"/>
                  <a:pt x="230" y="106"/>
                  <a:pt x="230" y="106"/>
                </a:cubicBezTo>
                <a:cubicBezTo>
                  <a:pt x="230" y="105"/>
                  <a:pt x="230" y="105"/>
                  <a:pt x="230" y="104"/>
                </a:cubicBezTo>
                <a:cubicBezTo>
                  <a:pt x="229" y="105"/>
                  <a:pt x="229" y="105"/>
                  <a:pt x="229" y="106"/>
                </a:cubicBezTo>
                <a:cubicBezTo>
                  <a:pt x="226" y="106"/>
                  <a:pt x="224" y="106"/>
                  <a:pt x="221" y="107"/>
                </a:cubicBezTo>
                <a:cubicBezTo>
                  <a:pt x="219" y="108"/>
                  <a:pt x="217" y="110"/>
                  <a:pt x="216" y="111"/>
                </a:cubicBezTo>
                <a:cubicBezTo>
                  <a:pt x="214" y="110"/>
                  <a:pt x="212" y="108"/>
                  <a:pt x="210" y="107"/>
                </a:cubicBezTo>
                <a:cubicBezTo>
                  <a:pt x="211" y="103"/>
                  <a:pt x="212" y="98"/>
                  <a:pt x="214" y="94"/>
                </a:cubicBezTo>
                <a:cubicBezTo>
                  <a:pt x="215" y="95"/>
                  <a:pt x="215" y="96"/>
                  <a:pt x="215" y="97"/>
                </a:cubicBezTo>
                <a:cubicBezTo>
                  <a:pt x="215" y="97"/>
                  <a:pt x="215" y="97"/>
                  <a:pt x="216" y="97"/>
                </a:cubicBezTo>
                <a:cubicBezTo>
                  <a:pt x="215" y="96"/>
                  <a:pt x="216" y="95"/>
                  <a:pt x="215" y="95"/>
                </a:cubicBezTo>
                <a:cubicBezTo>
                  <a:pt x="215" y="94"/>
                  <a:pt x="215" y="93"/>
                  <a:pt x="215" y="92"/>
                </a:cubicBezTo>
                <a:cubicBezTo>
                  <a:pt x="218" y="86"/>
                  <a:pt x="220" y="78"/>
                  <a:pt x="221" y="71"/>
                </a:cubicBezTo>
                <a:cubicBezTo>
                  <a:pt x="222" y="68"/>
                  <a:pt x="222" y="66"/>
                  <a:pt x="221" y="63"/>
                </a:cubicBezTo>
                <a:cubicBezTo>
                  <a:pt x="221" y="57"/>
                  <a:pt x="218" y="51"/>
                  <a:pt x="212" y="47"/>
                </a:cubicBezTo>
                <a:cubicBezTo>
                  <a:pt x="212" y="46"/>
                  <a:pt x="211" y="46"/>
                  <a:pt x="211" y="46"/>
                </a:cubicBezTo>
                <a:cubicBezTo>
                  <a:pt x="210" y="45"/>
                  <a:pt x="210" y="45"/>
                  <a:pt x="210" y="44"/>
                </a:cubicBezTo>
                <a:cubicBezTo>
                  <a:pt x="209" y="44"/>
                  <a:pt x="208" y="43"/>
                  <a:pt x="208" y="42"/>
                </a:cubicBezTo>
                <a:cubicBezTo>
                  <a:pt x="208" y="42"/>
                  <a:pt x="208" y="42"/>
                  <a:pt x="208" y="42"/>
                </a:cubicBezTo>
                <a:cubicBezTo>
                  <a:pt x="208" y="43"/>
                  <a:pt x="208" y="43"/>
                  <a:pt x="209" y="44"/>
                </a:cubicBezTo>
                <a:cubicBezTo>
                  <a:pt x="209" y="44"/>
                  <a:pt x="209" y="44"/>
                  <a:pt x="209" y="44"/>
                </a:cubicBezTo>
                <a:cubicBezTo>
                  <a:pt x="205" y="42"/>
                  <a:pt x="200" y="40"/>
                  <a:pt x="196" y="39"/>
                </a:cubicBezTo>
                <a:cubicBezTo>
                  <a:pt x="196" y="39"/>
                  <a:pt x="196" y="39"/>
                  <a:pt x="197" y="39"/>
                </a:cubicBezTo>
                <a:cubicBezTo>
                  <a:pt x="197" y="39"/>
                  <a:pt x="196" y="39"/>
                  <a:pt x="196" y="39"/>
                </a:cubicBezTo>
                <a:cubicBezTo>
                  <a:pt x="196" y="39"/>
                  <a:pt x="195" y="40"/>
                  <a:pt x="195" y="39"/>
                </a:cubicBezTo>
                <a:cubicBezTo>
                  <a:pt x="194" y="39"/>
                  <a:pt x="194" y="39"/>
                  <a:pt x="193" y="39"/>
                </a:cubicBezTo>
                <a:cubicBezTo>
                  <a:pt x="193" y="38"/>
                  <a:pt x="194" y="38"/>
                  <a:pt x="195" y="37"/>
                </a:cubicBezTo>
                <a:cubicBezTo>
                  <a:pt x="194" y="37"/>
                  <a:pt x="193" y="36"/>
                  <a:pt x="192" y="35"/>
                </a:cubicBezTo>
                <a:cubicBezTo>
                  <a:pt x="192" y="37"/>
                  <a:pt x="192" y="38"/>
                  <a:pt x="192" y="39"/>
                </a:cubicBezTo>
                <a:cubicBezTo>
                  <a:pt x="188" y="39"/>
                  <a:pt x="184" y="39"/>
                  <a:pt x="181" y="39"/>
                </a:cubicBezTo>
                <a:cubicBezTo>
                  <a:pt x="177" y="39"/>
                  <a:pt x="173" y="40"/>
                  <a:pt x="170" y="41"/>
                </a:cubicBezTo>
                <a:cubicBezTo>
                  <a:pt x="169" y="41"/>
                  <a:pt x="169" y="41"/>
                  <a:pt x="169" y="40"/>
                </a:cubicBezTo>
                <a:cubicBezTo>
                  <a:pt x="168" y="41"/>
                  <a:pt x="167" y="42"/>
                  <a:pt x="166" y="42"/>
                </a:cubicBezTo>
                <a:cubicBezTo>
                  <a:pt x="165" y="42"/>
                  <a:pt x="164" y="43"/>
                  <a:pt x="163" y="43"/>
                </a:cubicBezTo>
                <a:cubicBezTo>
                  <a:pt x="162" y="43"/>
                  <a:pt x="162" y="43"/>
                  <a:pt x="162" y="43"/>
                </a:cubicBezTo>
                <a:cubicBezTo>
                  <a:pt x="161" y="42"/>
                  <a:pt x="161" y="41"/>
                  <a:pt x="160" y="40"/>
                </a:cubicBezTo>
                <a:cubicBezTo>
                  <a:pt x="159" y="39"/>
                  <a:pt x="159" y="38"/>
                  <a:pt x="159" y="37"/>
                </a:cubicBezTo>
                <a:cubicBezTo>
                  <a:pt x="159" y="37"/>
                  <a:pt x="158" y="37"/>
                  <a:pt x="158" y="37"/>
                </a:cubicBezTo>
                <a:cubicBezTo>
                  <a:pt x="158" y="37"/>
                  <a:pt x="158" y="37"/>
                  <a:pt x="157" y="36"/>
                </a:cubicBezTo>
                <a:cubicBezTo>
                  <a:pt x="157" y="35"/>
                  <a:pt x="156" y="35"/>
                  <a:pt x="156" y="34"/>
                </a:cubicBezTo>
                <a:cubicBezTo>
                  <a:pt x="154" y="31"/>
                  <a:pt x="151" y="28"/>
                  <a:pt x="148" y="26"/>
                </a:cubicBezTo>
                <a:cubicBezTo>
                  <a:pt x="146" y="25"/>
                  <a:pt x="145" y="23"/>
                  <a:pt x="143" y="21"/>
                </a:cubicBezTo>
                <a:cubicBezTo>
                  <a:pt x="143" y="21"/>
                  <a:pt x="142" y="20"/>
                  <a:pt x="142" y="20"/>
                </a:cubicBezTo>
                <a:cubicBezTo>
                  <a:pt x="141" y="19"/>
                  <a:pt x="139" y="17"/>
                  <a:pt x="137" y="16"/>
                </a:cubicBezTo>
                <a:cubicBezTo>
                  <a:pt x="137" y="16"/>
                  <a:pt x="137" y="16"/>
                  <a:pt x="137" y="16"/>
                </a:cubicBezTo>
                <a:cubicBezTo>
                  <a:pt x="138" y="16"/>
                  <a:pt x="138" y="16"/>
                  <a:pt x="138" y="16"/>
                </a:cubicBezTo>
                <a:cubicBezTo>
                  <a:pt x="138" y="15"/>
                  <a:pt x="137" y="15"/>
                  <a:pt x="137" y="15"/>
                </a:cubicBezTo>
                <a:cubicBezTo>
                  <a:pt x="136" y="16"/>
                  <a:pt x="136" y="15"/>
                  <a:pt x="135" y="15"/>
                </a:cubicBezTo>
                <a:cubicBezTo>
                  <a:pt x="134" y="15"/>
                  <a:pt x="133" y="14"/>
                  <a:pt x="132" y="14"/>
                </a:cubicBezTo>
                <a:cubicBezTo>
                  <a:pt x="131" y="14"/>
                  <a:pt x="130" y="14"/>
                  <a:pt x="129" y="13"/>
                </a:cubicBezTo>
                <a:cubicBezTo>
                  <a:pt x="129" y="13"/>
                  <a:pt x="130" y="13"/>
                  <a:pt x="130" y="13"/>
                </a:cubicBezTo>
                <a:cubicBezTo>
                  <a:pt x="130" y="13"/>
                  <a:pt x="130" y="13"/>
                  <a:pt x="130" y="12"/>
                </a:cubicBezTo>
                <a:cubicBezTo>
                  <a:pt x="129" y="12"/>
                  <a:pt x="127" y="12"/>
                  <a:pt x="126" y="12"/>
                </a:cubicBezTo>
                <a:cubicBezTo>
                  <a:pt x="126" y="12"/>
                  <a:pt x="126" y="12"/>
                  <a:pt x="126" y="12"/>
                </a:cubicBezTo>
                <a:cubicBezTo>
                  <a:pt x="127" y="13"/>
                  <a:pt x="127" y="13"/>
                  <a:pt x="128" y="13"/>
                </a:cubicBezTo>
                <a:cubicBezTo>
                  <a:pt x="126" y="13"/>
                  <a:pt x="126" y="13"/>
                  <a:pt x="125" y="13"/>
                </a:cubicBezTo>
                <a:cubicBezTo>
                  <a:pt x="124" y="13"/>
                  <a:pt x="123" y="13"/>
                  <a:pt x="122" y="13"/>
                </a:cubicBezTo>
                <a:cubicBezTo>
                  <a:pt x="121" y="13"/>
                  <a:pt x="120" y="13"/>
                  <a:pt x="120" y="13"/>
                </a:cubicBezTo>
                <a:cubicBezTo>
                  <a:pt x="119" y="13"/>
                  <a:pt x="119" y="13"/>
                  <a:pt x="119" y="13"/>
                </a:cubicBezTo>
                <a:cubicBezTo>
                  <a:pt x="119" y="13"/>
                  <a:pt x="119" y="13"/>
                  <a:pt x="119" y="14"/>
                </a:cubicBezTo>
                <a:cubicBezTo>
                  <a:pt x="120" y="14"/>
                  <a:pt x="121" y="14"/>
                  <a:pt x="122" y="14"/>
                </a:cubicBezTo>
                <a:cubicBezTo>
                  <a:pt x="122" y="14"/>
                  <a:pt x="122" y="14"/>
                  <a:pt x="121" y="14"/>
                </a:cubicBezTo>
                <a:cubicBezTo>
                  <a:pt x="120" y="14"/>
                  <a:pt x="119" y="15"/>
                  <a:pt x="118" y="15"/>
                </a:cubicBezTo>
                <a:cubicBezTo>
                  <a:pt x="118" y="16"/>
                  <a:pt x="117" y="16"/>
                  <a:pt x="117" y="16"/>
                </a:cubicBezTo>
                <a:cubicBezTo>
                  <a:pt x="115" y="16"/>
                  <a:pt x="113" y="16"/>
                  <a:pt x="111" y="17"/>
                </a:cubicBezTo>
                <a:cubicBezTo>
                  <a:pt x="111" y="17"/>
                  <a:pt x="110" y="17"/>
                  <a:pt x="110" y="17"/>
                </a:cubicBezTo>
                <a:cubicBezTo>
                  <a:pt x="109" y="17"/>
                  <a:pt x="108" y="17"/>
                  <a:pt x="108" y="18"/>
                </a:cubicBezTo>
                <a:cubicBezTo>
                  <a:pt x="106" y="19"/>
                  <a:pt x="105" y="21"/>
                  <a:pt x="103" y="22"/>
                </a:cubicBezTo>
                <a:cubicBezTo>
                  <a:pt x="103" y="23"/>
                  <a:pt x="103" y="23"/>
                  <a:pt x="102" y="23"/>
                </a:cubicBezTo>
                <a:cubicBezTo>
                  <a:pt x="102" y="23"/>
                  <a:pt x="101" y="23"/>
                  <a:pt x="101" y="23"/>
                </a:cubicBezTo>
                <a:cubicBezTo>
                  <a:pt x="99" y="22"/>
                  <a:pt x="97" y="22"/>
                  <a:pt x="95" y="22"/>
                </a:cubicBezTo>
                <a:cubicBezTo>
                  <a:pt x="94" y="22"/>
                  <a:pt x="93" y="22"/>
                  <a:pt x="93" y="22"/>
                </a:cubicBezTo>
                <a:cubicBezTo>
                  <a:pt x="89" y="23"/>
                  <a:pt x="86" y="24"/>
                  <a:pt x="83" y="26"/>
                </a:cubicBezTo>
                <a:cubicBezTo>
                  <a:pt x="83" y="27"/>
                  <a:pt x="82" y="27"/>
                  <a:pt x="82" y="27"/>
                </a:cubicBezTo>
                <a:cubicBezTo>
                  <a:pt x="82" y="27"/>
                  <a:pt x="82" y="27"/>
                  <a:pt x="82" y="27"/>
                </a:cubicBezTo>
                <a:cubicBezTo>
                  <a:pt x="82" y="26"/>
                  <a:pt x="83" y="26"/>
                  <a:pt x="83" y="26"/>
                </a:cubicBezTo>
                <a:cubicBezTo>
                  <a:pt x="83" y="26"/>
                  <a:pt x="82" y="26"/>
                  <a:pt x="82" y="26"/>
                </a:cubicBezTo>
                <a:cubicBezTo>
                  <a:pt x="81" y="27"/>
                  <a:pt x="81" y="27"/>
                  <a:pt x="81" y="28"/>
                </a:cubicBezTo>
                <a:cubicBezTo>
                  <a:pt x="80" y="28"/>
                  <a:pt x="80" y="29"/>
                  <a:pt x="79" y="29"/>
                </a:cubicBezTo>
                <a:cubicBezTo>
                  <a:pt x="78" y="29"/>
                  <a:pt x="77" y="30"/>
                  <a:pt x="76" y="31"/>
                </a:cubicBezTo>
                <a:cubicBezTo>
                  <a:pt x="76" y="31"/>
                  <a:pt x="76" y="32"/>
                  <a:pt x="76" y="32"/>
                </a:cubicBezTo>
                <a:cubicBezTo>
                  <a:pt x="77" y="32"/>
                  <a:pt x="78" y="31"/>
                  <a:pt x="79" y="31"/>
                </a:cubicBezTo>
                <a:cubicBezTo>
                  <a:pt x="79" y="31"/>
                  <a:pt x="79" y="31"/>
                  <a:pt x="79" y="31"/>
                </a:cubicBezTo>
                <a:cubicBezTo>
                  <a:pt x="78" y="33"/>
                  <a:pt x="78" y="35"/>
                  <a:pt x="78" y="36"/>
                </a:cubicBezTo>
                <a:cubicBezTo>
                  <a:pt x="77" y="41"/>
                  <a:pt x="79" y="45"/>
                  <a:pt x="83" y="48"/>
                </a:cubicBezTo>
                <a:cubicBezTo>
                  <a:pt x="83" y="48"/>
                  <a:pt x="84" y="49"/>
                  <a:pt x="84" y="49"/>
                </a:cubicBezTo>
                <a:cubicBezTo>
                  <a:pt x="85" y="49"/>
                  <a:pt x="85" y="49"/>
                  <a:pt x="85" y="50"/>
                </a:cubicBezTo>
                <a:cubicBezTo>
                  <a:pt x="85" y="50"/>
                  <a:pt x="85" y="50"/>
                  <a:pt x="85" y="51"/>
                </a:cubicBezTo>
                <a:cubicBezTo>
                  <a:pt x="86" y="50"/>
                  <a:pt x="86" y="50"/>
                  <a:pt x="86" y="50"/>
                </a:cubicBezTo>
                <a:cubicBezTo>
                  <a:pt x="87" y="50"/>
                  <a:pt x="89" y="51"/>
                  <a:pt x="90" y="51"/>
                </a:cubicBezTo>
                <a:cubicBezTo>
                  <a:pt x="89" y="54"/>
                  <a:pt x="88" y="58"/>
                  <a:pt x="88" y="61"/>
                </a:cubicBezTo>
                <a:cubicBezTo>
                  <a:pt x="87" y="61"/>
                  <a:pt x="86" y="61"/>
                  <a:pt x="84" y="61"/>
                </a:cubicBezTo>
                <a:cubicBezTo>
                  <a:pt x="85" y="60"/>
                  <a:pt x="85" y="59"/>
                  <a:pt x="86" y="58"/>
                </a:cubicBezTo>
                <a:cubicBezTo>
                  <a:pt x="86" y="58"/>
                  <a:pt x="87" y="57"/>
                  <a:pt x="87" y="56"/>
                </a:cubicBezTo>
                <a:cubicBezTo>
                  <a:pt x="87" y="55"/>
                  <a:pt x="87" y="55"/>
                  <a:pt x="86" y="54"/>
                </a:cubicBezTo>
                <a:cubicBezTo>
                  <a:pt x="85" y="55"/>
                  <a:pt x="85" y="55"/>
                  <a:pt x="84" y="57"/>
                </a:cubicBezTo>
                <a:cubicBezTo>
                  <a:pt x="84" y="57"/>
                  <a:pt x="84" y="58"/>
                  <a:pt x="84" y="58"/>
                </a:cubicBezTo>
                <a:cubicBezTo>
                  <a:pt x="84" y="59"/>
                  <a:pt x="84" y="60"/>
                  <a:pt x="84" y="61"/>
                </a:cubicBezTo>
                <a:cubicBezTo>
                  <a:pt x="83" y="61"/>
                  <a:pt x="83" y="61"/>
                  <a:pt x="83" y="61"/>
                </a:cubicBezTo>
                <a:cubicBezTo>
                  <a:pt x="80" y="60"/>
                  <a:pt x="77" y="60"/>
                  <a:pt x="74" y="60"/>
                </a:cubicBezTo>
                <a:cubicBezTo>
                  <a:pt x="74" y="60"/>
                  <a:pt x="74" y="60"/>
                  <a:pt x="74" y="60"/>
                </a:cubicBezTo>
                <a:cubicBezTo>
                  <a:pt x="74" y="60"/>
                  <a:pt x="74" y="60"/>
                  <a:pt x="74" y="60"/>
                </a:cubicBezTo>
                <a:cubicBezTo>
                  <a:pt x="74" y="59"/>
                  <a:pt x="74" y="58"/>
                  <a:pt x="75" y="57"/>
                </a:cubicBezTo>
                <a:cubicBezTo>
                  <a:pt x="74" y="58"/>
                  <a:pt x="73" y="59"/>
                  <a:pt x="73" y="60"/>
                </a:cubicBezTo>
                <a:cubicBezTo>
                  <a:pt x="69" y="60"/>
                  <a:pt x="64" y="60"/>
                  <a:pt x="59" y="61"/>
                </a:cubicBezTo>
                <a:cubicBezTo>
                  <a:pt x="60" y="59"/>
                  <a:pt x="61" y="59"/>
                  <a:pt x="61" y="57"/>
                </a:cubicBezTo>
                <a:cubicBezTo>
                  <a:pt x="61" y="57"/>
                  <a:pt x="61" y="57"/>
                  <a:pt x="61" y="57"/>
                </a:cubicBezTo>
                <a:cubicBezTo>
                  <a:pt x="60" y="58"/>
                  <a:pt x="59" y="59"/>
                  <a:pt x="59" y="60"/>
                </a:cubicBezTo>
                <a:cubicBezTo>
                  <a:pt x="58" y="61"/>
                  <a:pt x="58" y="61"/>
                  <a:pt x="57" y="61"/>
                </a:cubicBezTo>
                <a:cubicBezTo>
                  <a:pt x="56" y="61"/>
                  <a:pt x="55" y="61"/>
                  <a:pt x="54" y="61"/>
                </a:cubicBezTo>
                <a:cubicBezTo>
                  <a:pt x="49" y="62"/>
                  <a:pt x="45" y="63"/>
                  <a:pt x="40" y="65"/>
                </a:cubicBezTo>
                <a:cubicBezTo>
                  <a:pt x="39" y="65"/>
                  <a:pt x="38" y="66"/>
                  <a:pt x="37" y="66"/>
                </a:cubicBezTo>
                <a:cubicBezTo>
                  <a:pt x="33" y="68"/>
                  <a:pt x="29" y="71"/>
                  <a:pt x="25" y="74"/>
                </a:cubicBezTo>
                <a:cubicBezTo>
                  <a:pt x="23" y="76"/>
                  <a:pt x="21" y="78"/>
                  <a:pt x="20" y="81"/>
                </a:cubicBezTo>
                <a:cubicBezTo>
                  <a:pt x="18" y="84"/>
                  <a:pt x="18" y="87"/>
                  <a:pt x="18" y="90"/>
                </a:cubicBezTo>
                <a:cubicBezTo>
                  <a:pt x="18" y="93"/>
                  <a:pt x="19" y="97"/>
                  <a:pt x="21" y="100"/>
                </a:cubicBezTo>
                <a:cubicBezTo>
                  <a:pt x="22" y="102"/>
                  <a:pt x="23" y="104"/>
                  <a:pt x="25" y="106"/>
                </a:cubicBezTo>
                <a:cubicBezTo>
                  <a:pt x="25" y="107"/>
                  <a:pt x="25" y="108"/>
                  <a:pt x="25" y="109"/>
                </a:cubicBezTo>
                <a:cubicBezTo>
                  <a:pt x="25" y="109"/>
                  <a:pt x="25" y="110"/>
                  <a:pt x="25" y="110"/>
                </a:cubicBezTo>
                <a:cubicBezTo>
                  <a:pt x="25" y="110"/>
                  <a:pt x="25" y="110"/>
                  <a:pt x="25" y="110"/>
                </a:cubicBezTo>
                <a:cubicBezTo>
                  <a:pt x="25" y="109"/>
                  <a:pt x="26" y="109"/>
                  <a:pt x="26" y="108"/>
                </a:cubicBezTo>
                <a:cubicBezTo>
                  <a:pt x="26" y="109"/>
                  <a:pt x="26" y="109"/>
                  <a:pt x="26" y="109"/>
                </a:cubicBezTo>
                <a:cubicBezTo>
                  <a:pt x="28" y="112"/>
                  <a:pt x="31" y="115"/>
                  <a:pt x="34" y="118"/>
                </a:cubicBezTo>
                <a:cubicBezTo>
                  <a:pt x="34" y="118"/>
                  <a:pt x="34" y="118"/>
                  <a:pt x="34" y="119"/>
                </a:cubicBezTo>
                <a:cubicBezTo>
                  <a:pt x="34" y="119"/>
                  <a:pt x="34" y="120"/>
                  <a:pt x="34" y="120"/>
                </a:cubicBezTo>
                <a:cubicBezTo>
                  <a:pt x="34" y="120"/>
                  <a:pt x="34" y="120"/>
                  <a:pt x="34" y="120"/>
                </a:cubicBezTo>
                <a:cubicBezTo>
                  <a:pt x="34" y="120"/>
                  <a:pt x="35" y="119"/>
                  <a:pt x="35" y="119"/>
                </a:cubicBezTo>
                <a:cubicBezTo>
                  <a:pt x="35" y="119"/>
                  <a:pt x="36" y="120"/>
                  <a:pt x="36" y="120"/>
                </a:cubicBezTo>
                <a:cubicBezTo>
                  <a:pt x="36" y="121"/>
                  <a:pt x="36" y="121"/>
                  <a:pt x="35" y="122"/>
                </a:cubicBezTo>
                <a:cubicBezTo>
                  <a:pt x="35" y="122"/>
                  <a:pt x="35" y="122"/>
                  <a:pt x="36" y="122"/>
                </a:cubicBezTo>
                <a:cubicBezTo>
                  <a:pt x="36" y="122"/>
                  <a:pt x="36" y="121"/>
                  <a:pt x="37" y="120"/>
                </a:cubicBezTo>
                <a:cubicBezTo>
                  <a:pt x="38" y="121"/>
                  <a:pt x="39" y="122"/>
                  <a:pt x="40" y="123"/>
                </a:cubicBezTo>
                <a:cubicBezTo>
                  <a:pt x="39" y="124"/>
                  <a:pt x="39" y="125"/>
                  <a:pt x="39" y="126"/>
                </a:cubicBezTo>
                <a:cubicBezTo>
                  <a:pt x="40" y="125"/>
                  <a:pt x="40" y="124"/>
                  <a:pt x="41" y="124"/>
                </a:cubicBezTo>
                <a:cubicBezTo>
                  <a:pt x="43" y="125"/>
                  <a:pt x="45" y="127"/>
                  <a:pt x="47" y="128"/>
                </a:cubicBezTo>
                <a:cubicBezTo>
                  <a:pt x="49" y="130"/>
                  <a:pt x="51" y="131"/>
                  <a:pt x="53" y="133"/>
                </a:cubicBezTo>
                <a:cubicBezTo>
                  <a:pt x="53" y="133"/>
                  <a:pt x="52" y="133"/>
                  <a:pt x="52" y="134"/>
                </a:cubicBezTo>
                <a:cubicBezTo>
                  <a:pt x="52" y="134"/>
                  <a:pt x="52" y="134"/>
                  <a:pt x="52" y="134"/>
                </a:cubicBezTo>
                <a:cubicBezTo>
                  <a:pt x="53" y="135"/>
                  <a:pt x="54" y="135"/>
                  <a:pt x="53" y="137"/>
                </a:cubicBezTo>
                <a:cubicBezTo>
                  <a:pt x="53" y="137"/>
                  <a:pt x="52" y="138"/>
                  <a:pt x="52" y="139"/>
                </a:cubicBezTo>
                <a:cubicBezTo>
                  <a:pt x="51" y="140"/>
                  <a:pt x="51" y="141"/>
                  <a:pt x="51" y="141"/>
                </a:cubicBezTo>
                <a:cubicBezTo>
                  <a:pt x="50" y="141"/>
                  <a:pt x="50" y="141"/>
                  <a:pt x="50" y="141"/>
                </a:cubicBezTo>
                <a:cubicBezTo>
                  <a:pt x="50" y="141"/>
                  <a:pt x="50" y="141"/>
                  <a:pt x="50" y="141"/>
                </a:cubicBezTo>
                <a:cubicBezTo>
                  <a:pt x="50" y="142"/>
                  <a:pt x="50" y="142"/>
                  <a:pt x="50" y="142"/>
                </a:cubicBezTo>
                <a:cubicBezTo>
                  <a:pt x="49" y="144"/>
                  <a:pt x="49" y="146"/>
                  <a:pt x="48" y="147"/>
                </a:cubicBezTo>
                <a:cubicBezTo>
                  <a:pt x="48" y="148"/>
                  <a:pt x="48" y="148"/>
                  <a:pt x="48" y="148"/>
                </a:cubicBezTo>
                <a:cubicBezTo>
                  <a:pt x="47" y="147"/>
                  <a:pt x="47" y="146"/>
                  <a:pt x="46" y="145"/>
                </a:cubicBezTo>
                <a:cubicBezTo>
                  <a:pt x="45" y="147"/>
                  <a:pt x="44" y="148"/>
                  <a:pt x="43" y="150"/>
                </a:cubicBezTo>
                <a:cubicBezTo>
                  <a:pt x="43" y="150"/>
                  <a:pt x="43" y="150"/>
                  <a:pt x="43" y="150"/>
                </a:cubicBezTo>
                <a:cubicBezTo>
                  <a:pt x="44" y="151"/>
                  <a:pt x="44" y="152"/>
                  <a:pt x="44" y="153"/>
                </a:cubicBezTo>
                <a:cubicBezTo>
                  <a:pt x="45" y="153"/>
                  <a:pt x="46" y="152"/>
                  <a:pt x="46" y="151"/>
                </a:cubicBezTo>
                <a:cubicBezTo>
                  <a:pt x="46" y="151"/>
                  <a:pt x="46" y="151"/>
                  <a:pt x="46" y="151"/>
                </a:cubicBezTo>
                <a:cubicBezTo>
                  <a:pt x="42" y="160"/>
                  <a:pt x="41" y="169"/>
                  <a:pt x="41" y="178"/>
                </a:cubicBezTo>
                <a:cubicBezTo>
                  <a:pt x="41" y="178"/>
                  <a:pt x="40" y="178"/>
                  <a:pt x="40" y="177"/>
                </a:cubicBezTo>
                <a:cubicBezTo>
                  <a:pt x="40" y="178"/>
                  <a:pt x="40" y="178"/>
                  <a:pt x="40" y="178"/>
                </a:cubicBezTo>
                <a:cubicBezTo>
                  <a:pt x="41" y="179"/>
                  <a:pt x="41" y="179"/>
                  <a:pt x="41" y="179"/>
                </a:cubicBezTo>
                <a:cubicBezTo>
                  <a:pt x="41" y="180"/>
                  <a:pt x="41" y="181"/>
                  <a:pt x="41" y="182"/>
                </a:cubicBezTo>
                <a:cubicBezTo>
                  <a:pt x="40" y="182"/>
                  <a:pt x="40" y="182"/>
                  <a:pt x="40" y="182"/>
                </a:cubicBezTo>
                <a:cubicBezTo>
                  <a:pt x="39" y="183"/>
                  <a:pt x="39" y="183"/>
                  <a:pt x="38" y="184"/>
                </a:cubicBezTo>
                <a:cubicBezTo>
                  <a:pt x="38" y="184"/>
                  <a:pt x="38" y="185"/>
                  <a:pt x="39" y="185"/>
                </a:cubicBezTo>
                <a:cubicBezTo>
                  <a:pt x="39" y="184"/>
                  <a:pt x="40" y="184"/>
                  <a:pt x="41" y="183"/>
                </a:cubicBezTo>
                <a:cubicBezTo>
                  <a:pt x="41" y="183"/>
                  <a:pt x="41" y="184"/>
                  <a:pt x="41" y="184"/>
                </a:cubicBezTo>
                <a:cubicBezTo>
                  <a:pt x="41" y="185"/>
                  <a:pt x="41" y="186"/>
                  <a:pt x="41" y="186"/>
                </a:cubicBezTo>
                <a:cubicBezTo>
                  <a:pt x="40" y="187"/>
                  <a:pt x="40" y="187"/>
                  <a:pt x="40" y="187"/>
                </a:cubicBezTo>
                <a:cubicBezTo>
                  <a:pt x="41" y="188"/>
                  <a:pt x="41" y="188"/>
                  <a:pt x="41" y="189"/>
                </a:cubicBezTo>
                <a:cubicBezTo>
                  <a:pt x="42" y="189"/>
                  <a:pt x="42" y="189"/>
                  <a:pt x="42" y="189"/>
                </a:cubicBezTo>
                <a:cubicBezTo>
                  <a:pt x="43" y="192"/>
                  <a:pt x="44" y="194"/>
                  <a:pt x="46" y="197"/>
                </a:cubicBezTo>
                <a:cubicBezTo>
                  <a:pt x="46" y="197"/>
                  <a:pt x="47" y="198"/>
                  <a:pt x="47" y="199"/>
                </a:cubicBezTo>
                <a:cubicBezTo>
                  <a:pt x="47" y="202"/>
                  <a:pt x="48" y="204"/>
                  <a:pt x="50" y="206"/>
                </a:cubicBezTo>
                <a:cubicBezTo>
                  <a:pt x="53" y="211"/>
                  <a:pt x="57" y="215"/>
                  <a:pt x="62" y="217"/>
                </a:cubicBezTo>
                <a:cubicBezTo>
                  <a:pt x="62" y="217"/>
                  <a:pt x="62" y="217"/>
                  <a:pt x="63" y="218"/>
                </a:cubicBezTo>
                <a:cubicBezTo>
                  <a:pt x="63" y="220"/>
                  <a:pt x="64" y="221"/>
                  <a:pt x="65" y="223"/>
                </a:cubicBezTo>
                <a:cubicBezTo>
                  <a:pt x="65" y="223"/>
                  <a:pt x="65" y="223"/>
                  <a:pt x="65" y="223"/>
                </a:cubicBezTo>
                <a:cubicBezTo>
                  <a:pt x="65" y="223"/>
                  <a:pt x="64" y="222"/>
                  <a:pt x="63" y="222"/>
                </a:cubicBezTo>
                <a:cubicBezTo>
                  <a:pt x="63" y="221"/>
                  <a:pt x="62" y="221"/>
                  <a:pt x="61" y="221"/>
                </a:cubicBezTo>
                <a:cubicBezTo>
                  <a:pt x="61" y="220"/>
                  <a:pt x="60" y="220"/>
                  <a:pt x="60" y="219"/>
                </a:cubicBezTo>
                <a:cubicBezTo>
                  <a:pt x="59" y="219"/>
                  <a:pt x="59" y="218"/>
                  <a:pt x="58" y="218"/>
                </a:cubicBezTo>
                <a:cubicBezTo>
                  <a:pt x="58" y="218"/>
                  <a:pt x="58" y="219"/>
                  <a:pt x="58" y="219"/>
                </a:cubicBezTo>
                <a:cubicBezTo>
                  <a:pt x="60" y="220"/>
                  <a:pt x="62" y="222"/>
                  <a:pt x="64" y="224"/>
                </a:cubicBezTo>
                <a:cubicBezTo>
                  <a:pt x="65" y="224"/>
                  <a:pt x="65" y="225"/>
                  <a:pt x="65" y="225"/>
                </a:cubicBezTo>
                <a:cubicBezTo>
                  <a:pt x="65" y="226"/>
                  <a:pt x="65" y="226"/>
                  <a:pt x="65" y="227"/>
                </a:cubicBezTo>
                <a:cubicBezTo>
                  <a:pt x="67" y="228"/>
                  <a:pt x="69" y="230"/>
                  <a:pt x="72" y="231"/>
                </a:cubicBezTo>
                <a:cubicBezTo>
                  <a:pt x="72" y="230"/>
                  <a:pt x="72" y="230"/>
                  <a:pt x="72" y="229"/>
                </a:cubicBezTo>
                <a:cubicBezTo>
                  <a:pt x="71" y="230"/>
                  <a:pt x="71" y="230"/>
                  <a:pt x="70" y="229"/>
                </a:cubicBezTo>
                <a:cubicBezTo>
                  <a:pt x="70" y="228"/>
                  <a:pt x="70" y="228"/>
                  <a:pt x="70" y="227"/>
                </a:cubicBezTo>
                <a:cubicBezTo>
                  <a:pt x="71" y="227"/>
                  <a:pt x="72" y="227"/>
                  <a:pt x="73" y="228"/>
                </a:cubicBezTo>
                <a:cubicBezTo>
                  <a:pt x="74" y="229"/>
                  <a:pt x="75" y="229"/>
                  <a:pt x="77" y="230"/>
                </a:cubicBezTo>
                <a:cubicBezTo>
                  <a:pt x="76" y="231"/>
                  <a:pt x="76" y="232"/>
                  <a:pt x="75" y="232"/>
                </a:cubicBezTo>
                <a:cubicBezTo>
                  <a:pt x="76" y="233"/>
                  <a:pt x="77" y="233"/>
                  <a:pt x="78" y="233"/>
                </a:cubicBezTo>
                <a:cubicBezTo>
                  <a:pt x="79" y="233"/>
                  <a:pt x="80" y="234"/>
                  <a:pt x="80" y="234"/>
                </a:cubicBezTo>
                <a:cubicBezTo>
                  <a:pt x="81" y="234"/>
                  <a:pt x="82" y="234"/>
                  <a:pt x="83" y="234"/>
                </a:cubicBezTo>
                <a:cubicBezTo>
                  <a:pt x="84" y="235"/>
                  <a:pt x="85" y="235"/>
                  <a:pt x="86" y="235"/>
                </a:cubicBezTo>
                <a:cubicBezTo>
                  <a:pt x="83" y="234"/>
                  <a:pt x="81" y="233"/>
                  <a:pt x="79" y="231"/>
                </a:cubicBezTo>
                <a:cubicBezTo>
                  <a:pt x="81" y="232"/>
                  <a:pt x="84" y="232"/>
                  <a:pt x="86" y="231"/>
                </a:cubicBezTo>
                <a:cubicBezTo>
                  <a:pt x="86" y="231"/>
                  <a:pt x="86" y="231"/>
                  <a:pt x="86" y="232"/>
                </a:cubicBezTo>
                <a:cubicBezTo>
                  <a:pt x="86" y="232"/>
                  <a:pt x="86" y="232"/>
                  <a:pt x="86" y="232"/>
                </a:cubicBezTo>
                <a:cubicBezTo>
                  <a:pt x="86" y="231"/>
                  <a:pt x="86" y="231"/>
                  <a:pt x="86" y="230"/>
                </a:cubicBezTo>
                <a:cubicBezTo>
                  <a:pt x="86" y="230"/>
                  <a:pt x="86" y="230"/>
                  <a:pt x="86" y="230"/>
                </a:cubicBezTo>
                <a:cubicBezTo>
                  <a:pt x="88" y="230"/>
                  <a:pt x="89" y="228"/>
                  <a:pt x="90" y="227"/>
                </a:cubicBezTo>
                <a:cubicBezTo>
                  <a:pt x="91" y="226"/>
                  <a:pt x="91" y="224"/>
                  <a:pt x="91" y="223"/>
                </a:cubicBezTo>
                <a:cubicBezTo>
                  <a:pt x="92" y="223"/>
                  <a:pt x="92" y="222"/>
                  <a:pt x="92" y="222"/>
                </a:cubicBezTo>
                <a:cubicBezTo>
                  <a:pt x="93" y="221"/>
                  <a:pt x="94" y="219"/>
                  <a:pt x="94" y="217"/>
                </a:cubicBezTo>
                <a:cubicBezTo>
                  <a:pt x="94" y="217"/>
                  <a:pt x="95" y="216"/>
                  <a:pt x="95" y="217"/>
                </a:cubicBezTo>
                <a:cubicBezTo>
                  <a:pt x="95" y="217"/>
                  <a:pt x="96" y="217"/>
                  <a:pt x="96" y="217"/>
                </a:cubicBezTo>
                <a:cubicBezTo>
                  <a:pt x="96" y="216"/>
                  <a:pt x="97" y="216"/>
                  <a:pt x="98" y="215"/>
                </a:cubicBezTo>
                <a:cubicBezTo>
                  <a:pt x="98" y="216"/>
                  <a:pt x="98" y="217"/>
                  <a:pt x="98" y="217"/>
                </a:cubicBezTo>
                <a:cubicBezTo>
                  <a:pt x="98" y="218"/>
                  <a:pt x="98" y="218"/>
                  <a:pt x="99" y="218"/>
                </a:cubicBezTo>
                <a:cubicBezTo>
                  <a:pt x="99" y="218"/>
                  <a:pt x="99" y="217"/>
                  <a:pt x="99" y="217"/>
                </a:cubicBezTo>
                <a:cubicBezTo>
                  <a:pt x="99" y="216"/>
                  <a:pt x="99" y="216"/>
                  <a:pt x="98" y="215"/>
                </a:cubicBezTo>
                <a:cubicBezTo>
                  <a:pt x="100" y="214"/>
                  <a:pt x="102" y="213"/>
                  <a:pt x="104" y="212"/>
                </a:cubicBezTo>
                <a:cubicBezTo>
                  <a:pt x="104" y="213"/>
                  <a:pt x="105" y="213"/>
                  <a:pt x="105" y="213"/>
                </a:cubicBezTo>
                <a:cubicBezTo>
                  <a:pt x="106" y="213"/>
                  <a:pt x="106" y="212"/>
                  <a:pt x="106" y="211"/>
                </a:cubicBezTo>
                <a:cubicBezTo>
                  <a:pt x="107" y="211"/>
                  <a:pt x="108" y="210"/>
                  <a:pt x="110" y="209"/>
                </a:cubicBezTo>
                <a:cubicBezTo>
                  <a:pt x="110" y="209"/>
                  <a:pt x="110" y="210"/>
                  <a:pt x="110" y="210"/>
                </a:cubicBezTo>
                <a:cubicBezTo>
                  <a:pt x="111" y="212"/>
                  <a:pt x="113" y="213"/>
                  <a:pt x="114" y="215"/>
                </a:cubicBezTo>
                <a:cubicBezTo>
                  <a:pt x="116" y="218"/>
                  <a:pt x="119" y="220"/>
                  <a:pt x="122" y="222"/>
                </a:cubicBezTo>
                <a:cubicBezTo>
                  <a:pt x="122" y="222"/>
                  <a:pt x="122" y="222"/>
                  <a:pt x="122" y="223"/>
                </a:cubicBezTo>
                <a:cubicBezTo>
                  <a:pt x="122" y="222"/>
                  <a:pt x="121" y="222"/>
                  <a:pt x="121" y="223"/>
                </a:cubicBezTo>
                <a:cubicBezTo>
                  <a:pt x="121" y="223"/>
                  <a:pt x="121" y="223"/>
                  <a:pt x="121" y="224"/>
                </a:cubicBezTo>
                <a:cubicBezTo>
                  <a:pt x="121" y="224"/>
                  <a:pt x="121" y="224"/>
                  <a:pt x="122" y="224"/>
                </a:cubicBezTo>
                <a:cubicBezTo>
                  <a:pt x="122" y="223"/>
                  <a:pt x="122" y="223"/>
                  <a:pt x="122" y="223"/>
                </a:cubicBezTo>
                <a:close/>
                <a:moveTo>
                  <a:pt x="59" y="24"/>
                </a:moveTo>
                <a:cubicBezTo>
                  <a:pt x="60" y="24"/>
                  <a:pt x="60" y="24"/>
                  <a:pt x="60" y="23"/>
                </a:cubicBezTo>
                <a:cubicBezTo>
                  <a:pt x="62" y="23"/>
                  <a:pt x="63" y="22"/>
                  <a:pt x="65" y="21"/>
                </a:cubicBezTo>
                <a:cubicBezTo>
                  <a:pt x="68" y="19"/>
                  <a:pt x="71" y="18"/>
                  <a:pt x="74" y="16"/>
                </a:cubicBezTo>
                <a:cubicBezTo>
                  <a:pt x="78" y="14"/>
                  <a:pt x="83" y="12"/>
                  <a:pt x="89" y="10"/>
                </a:cubicBezTo>
                <a:cubicBezTo>
                  <a:pt x="89" y="10"/>
                  <a:pt x="89" y="10"/>
                  <a:pt x="90" y="10"/>
                </a:cubicBezTo>
                <a:cubicBezTo>
                  <a:pt x="90" y="9"/>
                  <a:pt x="90" y="9"/>
                  <a:pt x="90" y="9"/>
                </a:cubicBezTo>
                <a:cubicBezTo>
                  <a:pt x="89" y="9"/>
                  <a:pt x="89" y="9"/>
                  <a:pt x="89" y="9"/>
                </a:cubicBezTo>
                <a:cubicBezTo>
                  <a:pt x="86" y="10"/>
                  <a:pt x="84" y="10"/>
                  <a:pt x="81" y="11"/>
                </a:cubicBezTo>
                <a:cubicBezTo>
                  <a:pt x="76" y="12"/>
                  <a:pt x="72" y="14"/>
                  <a:pt x="68" y="17"/>
                </a:cubicBezTo>
                <a:cubicBezTo>
                  <a:pt x="65" y="18"/>
                  <a:pt x="62" y="21"/>
                  <a:pt x="59" y="24"/>
                </a:cubicBezTo>
                <a:cubicBezTo>
                  <a:pt x="59" y="24"/>
                  <a:pt x="59" y="24"/>
                  <a:pt x="59" y="24"/>
                </a:cubicBezTo>
                <a:close/>
                <a:moveTo>
                  <a:pt x="112" y="7"/>
                </a:moveTo>
                <a:cubicBezTo>
                  <a:pt x="112" y="7"/>
                  <a:pt x="112" y="7"/>
                  <a:pt x="112" y="7"/>
                </a:cubicBezTo>
                <a:cubicBezTo>
                  <a:pt x="112" y="7"/>
                  <a:pt x="112" y="7"/>
                  <a:pt x="113" y="7"/>
                </a:cubicBezTo>
                <a:cubicBezTo>
                  <a:pt x="114" y="8"/>
                  <a:pt x="115" y="8"/>
                  <a:pt x="116" y="7"/>
                </a:cubicBezTo>
                <a:cubicBezTo>
                  <a:pt x="116" y="7"/>
                  <a:pt x="117" y="7"/>
                  <a:pt x="117" y="7"/>
                </a:cubicBezTo>
                <a:cubicBezTo>
                  <a:pt x="118" y="7"/>
                  <a:pt x="119" y="7"/>
                  <a:pt x="119" y="7"/>
                </a:cubicBezTo>
                <a:cubicBezTo>
                  <a:pt x="121" y="7"/>
                  <a:pt x="123" y="7"/>
                  <a:pt x="124" y="8"/>
                </a:cubicBezTo>
                <a:cubicBezTo>
                  <a:pt x="126" y="8"/>
                  <a:pt x="128" y="9"/>
                  <a:pt x="129" y="9"/>
                </a:cubicBezTo>
                <a:cubicBezTo>
                  <a:pt x="130" y="10"/>
                  <a:pt x="132" y="10"/>
                  <a:pt x="133" y="10"/>
                </a:cubicBezTo>
                <a:cubicBezTo>
                  <a:pt x="133" y="10"/>
                  <a:pt x="134" y="10"/>
                  <a:pt x="134" y="10"/>
                </a:cubicBezTo>
                <a:cubicBezTo>
                  <a:pt x="134" y="10"/>
                  <a:pt x="135" y="10"/>
                  <a:pt x="136" y="10"/>
                </a:cubicBezTo>
                <a:cubicBezTo>
                  <a:pt x="140" y="11"/>
                  <a:pt x="144" y="11"/>
                  <a:pt x="148" y="12"/>
                </a:cubicBezTo>
                <a:cubicBezTo>
                  <a:pt x="149" y="12"/>
                  <a:pt x="150" y="12"/>
                  <a:pt x="151" y="12"/>
                </a:cubicBezTo>
                <a:cubicBezTo>
                  <a:pt x="151" y="12"/>
                  <a:pt x="151" y="12"/>
                  <a:pt x="151" y="12"/>
                </a:cubicBezTo>
                <a:cubicBezTo>
                  <a:pt x="152" y="12"/>
                  <a:pt x="153" y="12"/>
                  <a:pt x="154" y="12"/>
                </a:cubicBezTo>
                <a:cubicBezTo>
                  <a:pt x="151" y="11"/>
                  <a:pt x="148" y="10"/>
                  <a:pt x="144" y="10"/>
                </a:cubicBezTo>
                <a:cubicBezTo>
                  <a:pt x="142" y="10"/>
                  <a:pt x="140" y="9"/>
                  <a:pt x="138" y="9"/>
                </a:cubicBezTo>
                <a:cubicBezTo>
                  <a:pt x="137" y="9"/>
                  <a:pt x="136" y="9"/>
                  <a:pt x="136" y="7"/>
                </a:cubicBezTo>
                <a:cubicBezTo>
                  <a:pt x="134" y="7"/>
                  <a:pt x="133" y="7"/>
                  <a:pt x="132" y="7"/>
                </a:cubicBezTo>
                <a:cubicBezTo>
                  <a:pt x="130" y="7"/>
                  <a:pt x="128" y="7"/>
                  <a:pt x="126" y="7"/>
                </a:cubicBezTo>
                <a:cubicBezTo>
                  <a:pt x="121" y="7"/>
                  <a:pt x="117" y="7"/>
                  <a:pt x="112" y="7"/>
                </a:cubicBezTo>
                <a:cubicBezTo>
                  <a:pt x="112" y="7"/>
                  <a:pt x="112" y="7"/>
                  <a:pt x="112" y="7"/>
                </a:cubicBezTo>
                <a:close/>
                <a:moveTo>
                  <a:pt x="2" y="140"/>
                </a:moveTo>
                <a:cubicBezTo>
                  <a:pt x="2" y="141"/>
                  <a:pt x="2" y="143"/>
                  <a:pt x="2" y="144"/>
                </a:cubicBezTo>
                <a:cubicBezTo>
                  <a:pt x="3" y="150"/>
                  <a:pt x="5" y="156"/>
                  <a:pt x="6" y="162"/>
                </a:cubicBezTo>
                <a:cubicBezTo>
                  <a:pt x="8" y="167"/>
                  <a:pt x="9" y="172"/>
                  <a:pt x="12" y="177"/>
                </a:cubicBezTo>
                <a:cubicBezTo>
                  <a:pt x="12" y="177"/>
                  <a:pt x="12" y="177"/>
                  <a:pt x="12" y="178"/>
                </a:cubicBezTo>
                <a:cubicBezTo>
                  <a:pt x="12" y="177"/>
                  <a:pt x="12" y="177"/>
                  <a:pt x="12" y="177"/>
                </a:cubicBezTo>
                <a:cubicBezTo>
                  <a:pt x="13" y="176"/>
                  <a:pt x="13" y="176"/>
                  <a:pt x="13" y="176"/>
                </a:cubicBezTo>
                <a:cubicBezTo>
                  <a:pt x="12" y="173"/>
                  <a:pt x="11" y="170"/>
                  <a:pt x="10" y="167"/>
                </a:cubicBezTo>
                <a:cubicBezTo>
                  <a:pt x="9" y="166"/>
                  <a:pt x="9" y="164"/>
                  <a:pt x="8" y="163"/>
                </a:cubicBezTo>
                <a:cubicBezTo>
                  <a:pt x="7" y="159"/>
                  <a:pt x="6" y="155"/>
                  <a:pt x="4" y="151"/>
                </a:cubicBezTo>
                <a:cubicBezTo>
                  <a:pt x="4" y="147"/>
                  <a:pt x="3" y="143"/>
                  <a:pt x="2" y="140"/>
                </a:cubicBezTo>
                <a:close/>
                <a:moveTo>
                  <a:pt x="5" y="103"/>
                </a:moveTo>
                <a:cubicBezTo>
                  <a:pt x="5" y="103"/>
                  <a:pt x="5" y="104"/>
                  <a:pt x="5" y="104"/>
                </a:cubicBezTo>
                <a:cubicBezTo>
                  <a:pt x="3" y="110"/>
                  <a:pt x="3" y="117"/>
                  <a:pt x="3" y="123"/>
                </a:cubicBezTo>
                <a:cubicBezTo>
                  <a:pt x="3" y="129"/>
                  <a:pt x="4" y="135"/>
                  <a:pt x="4" y="141"/>
                </a:cubicBezTo>
                <a:cubicBezTo>
                  <a:pt x="5" y="143"/>
                  <a:pt x="5" y="144"/>
                  <a:pt x="5" y="146"/>
                </a:cubicBezTo>
                <a:cubicBezTo>
                  <a:pt x="4" y="132"/>
                  <a:pt x="4" y="117"/>
                  <a:pt x="5" y="103"/>
                </a:cubicBezTo>
                <a:close/>
                <a:moveTo>
                  <a:pt x="235" y="64"/>
                </a:moveTo>
                <a:cubicBezTo>
                  <a:pt x="235" y="64"/>
                  <a:pt x="235" y="64"/>
                  <a:pt x="235" y="64"/>
                </a:cubicBezTo>
                <a:cubicBezTo>
                  <a:pt x="234" y="62"/>
                  <a:pt x="234" y="61"/>
                  <a:pt x="233" y="59"/>
                </a:cubicBezTo>
                <a:cubicBezTo>
                  <a:pt x="231" y="56"/>
                  <a:pt x="229" y="53"/>
                  <a:pt x="227" y="50"/>
                </a:cubicBezTo>
                <a:cubicBezTo>
                  <a:pt x="225" y="47"/>
                  <a:pt x="223" y="45"/>
                  <a:pt x="221" y="42"/>
                </a:cubicBezTo>
                <a:cubicBezTo>
                  <a:pt x="221" y="42"/>
                  <a:pt x="220" y="42"/>
                  <a:pt x="220" y="42"/>
                </a:cubicBezTo>
                <a:cubicBezTo>
                  <a:pt x="220" y="42"/>
                  <a:pt x="220" y="42"/>
                  <a:pt x="220" y="43"/>
                </a:cubicBezTo>
                <a:cubicBezTo>
                  <a:pt x="221" y="44"/>
                  <a:pt x="222" y="45"/>
                  <a:pt x="222" y="46"/>
                </a:cubicBezTo>
                <a:cubicBezTo>
                  <a:pt x="223" y="47"/>
                  <a:pt x="223" y="48"/>
                  <a:pt x="223" y="49"/>
                </a:cubicBezTo>
                <a:cubicBezTo>
                  <a:pt x="224" y="50"/>
                  <a:pt x="225" y="51"/>
                  <a:pt x="226" y="52"/>
                </a:cubicBezTo>
                <a:cubicBezTo>
                  <a:pt x="228" y="55"/>
                  <a:pt x="230" y="58"/>
                  <a:pt x="232" y="62"/>
                </a:cubicBezTo>
                <a:cubicBezTo>
                  <a:pt x="232" y="62"/>
                  <a:pt x="232" y="63"/>
                  <a:pt x="233" y="63"/>
                </a:cubicBezTo>
                <a:cubicBezTo>
                  <a:pt x="233" y="64"/>
                  <a:pt x="233" y="64"/>
                  <a:pt x="233" y="64"/>
                </a:cubicBezTo>
                <a:cubicBezTo>
                  <a:pt x="234" y="64"/>
                  <a:pt x="234" y="64"/>
                  <a:pt x="235" y="64"/>
                </a:cubicBezTo>
                <a:close/>
                <a:moveTo>
                  <a:pt x="189" y="242"/>
                </a:moveTo>
                <a:cubicBezTo>
                  <a:pt x="189" y="242"/>
                  <a:pt x="189" y="242"/>
                  <a:pt x="189" y="242"/>
                </a:cubicBezTo>
                <a:cubicBezTo>
                  <a:pt x="189" y="242"/>
                  <a:pt x="188" y="243"/>
                  <a:pt x="187" y="243"/>
                </a:cubicBezTo>
                <a:cubicBezTo>
                  <a:pt x="184" y="244"/>
                  <a:pt x="180" y="245"/>
                  <a:pt x="177" y="246"/>
                </a:cubicBezTo>
                <a:cubicBezTo>
                  <a:pt x="174" y="248"/>
                  <a:pt x="171" y="249"/>
                  <a:pt x="168" y="249"/>
                </a:cubicBezTo>
                <a:cubicBezTo>
                  <a:pt x="164" y="250"/>
                  <a:pt x="160" y="251"/>
                  <a:pt x="156" y="251"/>
                </a:cubicBezTo>
                <a:cubicBezTo>
                  <a:pt x="155" y="251"/>
                  <a:pt x="154" y="252"/>
                  <a:pt x="153" y="252"/>
                </a:cubicBezTo>
                <a:cubicBezTo>
                  <a:pt x="154" y="252"/>
                  <a:pt x="156" y="252"/>
                  <a:pt x="158" y="252"/>
                </a:cubicBezTo>
                <a:cubicBezTo>
                  <a:pt x="162" y="251"/>
                  <a:pt x="166" y="251"/>
                  <a:pt x="170" y="250"/>
                </a:cubicBezTo>
                <a:cubicBezTo>
                  <a:pt x="172" y="250"/>
                  <a:pt x="175" y="249"/>
                  <a:pt x="177" y="248"/>
                </a:cubicBezTo>
                <a:cubicBezTo>
                  <a:pt x="181" y="246"/>
                  <a:pt x="185" y="245"/>
                  <a:pt x="189" y="243"/>
                </a:cubicBezTo>
                <a:cubicBezTo>
                  <a:pt x="189" y="243"/>
                  <a:pt x="189" y="243"/>
                  <a:pt x="189" y="242"/>
                </a:cubicBezTo>
                <a:close/>
                <a:moveTo>
                  <a:pt x="91" y="7"/>
                </a:moveTo>
                <a:cubicBezTo>
                  <a:pt x="91" y="7"/>
                  <a:pt x="91" y="7"/>
                  <a:pt x="91" y="7"/>
                </a:cubicBezTo>
                <a:cubicBezTo>
                  <a:pt x="93" y="7"/>
                  <a:pt x="94" y="7"/>
                  <a:pt x="95" y="7"/>
                </a:cubicBezTo>
                <a:cubicBezTo>
                  <a:pt x="97" y="7"/>
                  <a:pt x="98" y="7"/>
                  <a:pt x="100" y="7"/>
                </a:cubicBezTo>
                <a:cubicBezTo>
                  <a:pt x="101" y="7"/>
                  <a:pt x="102" y="6"/>
                  <a:pt x="103" y="6"/>
                </a:cubicBezTo>
                <a:cubicBezTo>
                  <a:pt x="105" y="6"/>
                  <a:pt x="108" y="5"/>
                  <a:pt x="111" y="5"/>
                </a:cubicBezTo>
                <a:cubicBezTo>
                  <a:pt x="113" y="5"/>
                  <a:pt x="115" y="4"/>
                  <a:pt x="118" y="4"/>
                </a:cubicBezTo>
                <a:cubicBezTo>
                  <a:pt x="118" y="4"/>
                  <a:pt x="119" y="3"/>
                  <a:pt x="119" y="3"/>
                </a:cubicBezTo>
                <a:cubicBezTo>
                  <a:pt x="119" y="3"/>
                  <a:pt x="119" y="3"/>
                  <a:pt x="119" y="3"/>
                </a:cubicBezTo>
                <a:cubicBezTo>
                  <a:pt x="117" y="3"/>
                  <a:pt x="115" y="3"/>
                  <a:pt x="113" y="3"/>
                </a:cubicBezTo>
                <a:cubicBezTo>
                  <a:pt x="109" y="4"/>
                  <a:pt x="104" y="4"/>
                  <a:pt x="99" y="5"/>
                </a:cubicBezTo>
                <a:cubicBezTo>
                  <a:pt x="97" y="6"/>
                  <a:pt x="94" y="6"/>
                  <a:pt x="91" y="7"/>
                </a:cubicBezTo>
                <a:close/>
                <a:moveTo>
                  <a:pt x="231" y="40"/>
                </a:moveTo>
                <a:cubicBezTo>
                  <a:pt x="231" y="40"/>
                  <a:pt x="231" y="40"/>
                  <a:pt x="231" y="40"/>
                </a:cubicBezTo>
                <a:cubicBezTo>
                  <a:pt x="230" y="39"/>
                  <a:pt x="229" y="37"/>
                  <a:pt x="227" y="36"/>
                </a:cubicBezTo>
                <a:cubicBezTo>
                  <a:pt x="226" y="36"/>
                  <a:pt x="225" y="35"/>
                  <a:pt x="224" y="34"/>
                </a:cubicBezTo>
                <a:cubicBezTo>
                  <a:pt x="223" y="33"/>
                  <a:pt x="221" y="32"/>
                  <a:pt x="220" y="31"/>
                </a:cubicBezTo>
                <a:cubicBezTo>
                  <a:pt x="219" y="30"/>
                  <a:pt x="217" y="28"/>
                  <a:pt x="216" y="28"/>
                </a:cubicBezTo>
                <a:cubicBezTo>
                  <a:pt x="214" y="26"/>
                  <a:pt x="212" y="25"/>
                  <a:pt x="210" y="24"/>
                </a:cubicBezTo>
                <a:cubicBezTo>
                  <a:pt x="208" y="24"/>
                  <a:pt x="207" y="23"/>
                  <a:pt x="206" y="22"/>
                </a:cubicBezTo>
                <a:cubicBezTo>
                  <a:pt x="206" y="22"/>
                  <a:pt x="205" y="22"/>
                  <a:pt x="205" y="22"/>
                </a:cubicBezTo>
                <a:cubicBezTo>
                  <a:pt x="209" y="24"/>
                  <a:pt x="212" y="27"/>
                  <a:pt x="216" y="30"/>
                </a:cubicBezTo>
                <a:cubicBezTo>
                  <a:pt x="216" y="30"/>
                  <a:pt x="216" y="30"/>
                  <a:pt x="216" y="30"/>
                </a:cubicBezTo>
                <a:cubicBezTo>
                  <a:pt x="217" y="30"/>
                  <a:pt x="218" y="30"/>
                  <a:pt x="218" y="31"/>
                </a:cubicBezTo>
                <a:cubicBezTo>
                  <a:pt x="219" y="32"/>
                  <a:pt x="220" y="33"/>
                  <a:pt x="222" y="34"/>
                </a:cubicBezTo>
                <a:cubicBezTo>
                  <a:pt x="224" y="35"/>
                  <a:pt x="225" y="36"/>
                  <a:pt x="227" y="37"/>
                </a:cubicBezTo>
                <a:cubicBezTo>
                  <a:pt x="228" y="38"/>
                  <a:pt x="230" y="39"/>
                  <a:pt x="231" y="40"/>
                </a:cubicBezTo>
                <a:close/>
                <a:moveTo>
                  <a:pt x="35" y="40"/>
                </a:moveTo>
                <a:cubicBezTo>
                  <a:pt x="35" y="40"/>
                  <a:pt x="35" y="40"/>
                  <a:pt x="35" y="40"/>
                </a:cubicBezTo>
                <a:cubicBezTo>
                  <a:pt x="35" y="40"/>
                  <a:pt x="35" y="40"/>
                  <a:pt x="34" y="41"/>
                </a:cubicBezTo>
                <a:cubicBezTo>
                  <a:pt x="28" y="48"/>
                  <a:pt x="22" y="57"/>
                  <a:pt x="17" y="66"/>
                </a:cubicBezTo>
                <a:cubicBezTo>
                  <a:pt x="17" y="66"/>
                  <a:pt x="17" y="67"/>
                  <a:pt x="17" y="67"/>
                </a:cubicBezTo>
                <a:cubicBezTo>
                  <a:pt x="18" y="67"/>
                  <a:pt x="18" y="66"/>
                  <a:pt x="18" y="66"/>
                </a:cubicBezTo>
                <a:cubicBezTo>
                  <a:pt x="20" y="63"/>
                  <a:pt x="22" y="60"/>
                  <a:pt x="24" y="57"/>
                </a:cubicBezTo>
                <a:cubicBezTo>
                  <a:pt x="25" y="57"/>
                  <a:pt x="25" y="56"/>
                  <a:pt x="25" y="56"/>
                </a:cubicBezTo>
                <a:cubicBezTo>
                  <a:pt x="27" y="53"/>
                  <a:pt x="28" y="51"/>
                  <a:pt x="30" y="48"/>
                </a:cubicBezTo>
                <a:cubicBezTo>
                  <a:pt x="32" y="45"/>
                  <a:pt x="33" y="43"/>
                  <a:pt x="35" y="41"/>
                </a:cubicBezTo>
                <a:cubicBezTo>
                  <a:pt x="35" y="40"/>
                  <a:pt x="35" y="40"/>
                  <a:pt x="35" y="40"/>
                </a:cubicBezTo>
                <a:close/>
                <a:moveTo>
                  <a:pt x="136" y="244"/>
                </a:moveTo>
                <a:cubicBezTo>
                  <a:pt x="134" y="243"/>
                  <a:pt x="133" y="243"/>
                  <a:pt x="132" y="243"/>
                </a:cubicBezTo>
                <a:cubicBezTo>
                  <a:pt x="132" y="244"/>
                  <a:pt x="131" y="244"/>
                  <a:pt x="131" y="244"/>
                </a:cubicBezTo>
                <a:cubicBezTo>
                  <a:pt x="130" y="244"/>
                  <a:pt x="128" y="244"/>
                  <a:pt x="127" y="244"/>
                </a:cubicBezTo>
                <a:cubicBezTo>
                  <a:pt x="130" y="247"/>
                  <a:pt x="144" y="249"/>
                  <a:pt x="148" y="248"/>
                </a:cubicBezTo>
                <a:cubicBezTo>
                  <a:pt x="149" y="247"/>
                  <a:pt x="149" y="247"/>
                  <a:pt x="149" y="247"/>
                </a:cubicBezTo>
                <a:cubicBezTo>
                  <a:pt x="148" y="247"/>
                  <a:pt x="148" y="247"/>
                  <a:pt x="147" y="246"/>
                </a:cubicBezTo>
                <a:cubicBezTo>
                  <a:pt x="146" y="246"/>
                  <a:pt x="146" y="246"/>
                  <a:pt x="146" y="246"/>
                </a:cubicBezTo>
                <a:cubicBezTo>
                  <a:pt x="145" y="246"/>
                  <a:pt x="145" y="246"/>
                  <a:pt x="144" y="246"/>
                </a:cubicBezTo>
                <a:cubicBezTo>
                  <a:pt x="142" y="247"/>
                  <a:pt x="139" y="247"/>
                  <a:pt x="136" y="247"/>
                </a:cubicBezTo>
                <a:cubicBezTo>
                  <a:pt x="135" y="247"/>
                  <a:pt x="135" y="247"/>
                  <a:pt x="134" y="247"/>
                </a:cubicBezTo>
                <a:cubicBezTo>
                  <a:pt x="134" y="247"/>
                  <a:pt x="134" y="246"/>
                  <a:pt x="134" y="246"/>
                </a:cubicBezTo>
                <a:cubicBezTo>
                  <a:pt x="133" y="245"/>
                  <a:pt x="134" y="245"/>
                  <a:pt x="134" y="245"/>
                </a:cubicBezTo>
                <a:cubicBezTo>
                  <a:pt x="135" y="244"/>
                  <a:pt x="135" y="244"/>
                  <a:pt x="136" y="244"/>
                </a:cubicBezTo>
                <a:close/>
                <a:moveTo>
                  <a:pt x="15" y="168"/>
                </a:moveTo>
                <a:cubicBezTo>
                  <a:pt x="15" y="168"/>
                  <a:pt x="15" y="168"/>
                  <a:pt x="15" y="168"/>
                </a:cubicBezTo>
                <a:cubicBezTo>
                  <a:pt x="15" y="168"/>
                  <a:pt x="15" y="168"/>
                  <a:pt x="15" y="169"/>
                </a:cubicBezTo>
                <a:cubicBezTo>
                  <a:pt x="17" y="174"/>
                  <a:pt x="19" y="180"/>
                  <a:pt x="21" y="186"/>
                </a:cubicBezTo>
                <a:cubicBezTo>
                  <a:pt x="23" y="189"/>
                  <a:pt x="24" y="192"/>
                  <a:pt x="26" y="194"/>
                </a:cubicBezTo>
                <a:cubicBezTo>
                  <a:pt x="26" y="194"/>
                  <a:pt x="27" y="195"/>
                  <a:pt x="27" y="195"/>
                </a:cubicBezTo>
                <a:cubicBezTo>
                  <a:pt x="25" y="190"/>
                  <a:pt x="23" y="186"/>
                  <a:pt x="21" y="181"/>
                </a:cubicBezTo>
                <a:cubicBezTo>
                  <a:pt x="19" y="177"/>
                  <a:pt x="17" y="172"/>
                  <a:pt x="15" y="168"/>
                </a:cubicBezTo>
                <a:close/>
                <a:moveTo>
                  <a:pt x="75" y="27"/>
                </a:moveTo>
                <a:cubicBezTo>
                  <a:pt x="76" y="27"/>
                  <a:pt x="76" y="26"/>
                  <a:pt x="77" y="26"/>
                </a:cubicBezTo>
                <a:cubicBezTo>
                  <a:pt x="78" y="25"/>
                  <a:pt x="79" y="25"/>
                  <a:pt x="79" y="24"/>
                </a:cubicBezTo>
                <a:cubicBezTo>
                  <a:pt x="80" y="23"/>
                  <a:pt x="81" y="23"/>
                  <a:pt x="81" y="22"/>
                </a:cubicBezTo>
                <a:cubicBezTo>
                  <a:pt x="82" y="22"/>
                  <a:pt x="83" y="21"/>
                  <a:pt x="83" y="20"/>
                </a:cubicBezTo>
                <a:cubicBezTo>
                  <a:pt x="83" y="20"/>
                  <a:pt x="82" y="20"/>
                  <a:pt x="82" y="21"/>
                </a:cubicBezTo>
                <a:cubicBezTo>
                  <a:pt x="82" y="21"/>
                  <a:pt x="81" y="21"/>
                  <a:pt x="81" y="21"/>
                </a:cubicBezTo>
                <a:cubicBezTo>
                  <a:pt x="80" y="21"/>
                  <a:pt x="79" y="21"/>
                  <a:pt x="79" y="22"/>
                </a:cubicBezTo>
                <a:cubicBezTo>
                  <a:pt x="77" y="22"/>
                  <a:pt x="75" y="23"/>
                  <a:pt x="74" y="24"/>
                </a:cubicBezTo>
                <a:cubicBezTo>
                  <a:pt x="74" y="24"/>
                  <a:pt x="74" y="25"/>
                  <a:pt x="73" y="25"/>
                </a:cubicBezTo>
                <a:cubicBezTo>
                  <a:pt x="74" y="26"/>
                  <a:pt x="74" y="26"/>
                  <a:pt x="75" y="27"/>
                </a:cubicBezTo>
                <a:close/>
                <a:moveTo>
                  <a:pt x="59" y="39"/>
                </a:moveTo>
                <a:cubicBezTo>
                  <a:pt x="59" y="39"/>
                  <a:pt x="59" y="39"/>
                  <a:pt x="59" y="39"/>
                </a:cubicBezTo>
                <a:cubicBezTo>
                  <a:pt x="60" y="39"/>
                  <a:pt x="60" y="39"/>
                  <a:pt x="60" y="38"/>
                </a:cubicBezTo>
                <a:cubicBezTo>
                  <a:pt x="61" y="37"/>
                  <a:pt x="62" y="36"/>
                  <a:pt x="64" y="35"/>
                </a:cubicBezTo>
                <a:cubicBezTo>
                  <a:pt x="64" y="35"/>
                  <a:pt x="65" y="34"/>
                  <a:pt x="66" y="34"/>
                </a:cubicBezTo>
                <a:cubicBezTo>
                  <a:pt x="66" y="33"/>
                  <a:pt x="67" y="33"/>
                  <a:pt x="68" y="32"/>
                </a:cubicBezTo>
                <a:cubicBezTo>
                  <a:pt x="67" y="31"/>
                  <a:pt x="67" y="31"/>
                  <a:pt x="66" y="30"/>
                </a:cubicBezTo>
                <a:cubicBezTo>
                  <a:pt x="65" y="31"/>
                  <a:pt x="63" y="33"/>
                  <a:pt x="62" y="34"/>
                </a:cubicBezTo>
                <a:cubicBezTo>
                  <a:pt x="60" y="35"/>
                  <a:pt x="60" y="37"/>
                  <a:pt x="59" y="39"/>
                </a:cubicBezTo>
                <a:close/>
                <a:moveTo>
                  <a:pt x="34" y="154"/>
                </a:moveTo>
                <a:cubicBezTo>
                  <a:pt x="34" y="154"/>
                  <a:pt x="34" y="153"/>
                  <a:pt x="35" y="152"/>
                </a:cubicBezTo>
                <a:cubicBezTo>
                  <a:pt x="35" y="152"/>
                  <a:pt x="35" y="152"/>
                  <a:pt x="35" y="151"/>
                </a:cubicBezTo>
                <a:cubicBezTo>
                  <a:pt x="34" y="150"/>
                  <a:pt x="33" y="149"/>
                  <a:pt x="33" y="147"/>
                </a:cubicBezTo>
                <a:cubicBezTo>
                  <a:pt x="32" y="148"/>
                  <a:pt x="31" y="149"/>
                  <a:pt x="31" y="150"/>
                </a:cubicBezTo>
                <a:cubicBezTo>
                  <a:pt x="31" y="151"/>
                  <a:pt x="31" y="153"/>
                  <a:pt x="30" y="154"/>
                </a:cubicBezTo>
                <a:cubicBezTo>
                  <a:pt x="30" y="155"/>
                  <a:pt x="30" y="155"/>
                  <a:pt x="31" y="155"/>
                </a:cubicBezTo>
                <a:cubicBezTo>
                  <a:pt x="32" y="155"/>
                  <a:pt x="32" y="154"/>
                  <a:pt x="34" y="154"/>
                </a:cubicBezTo>
                <a:close/>
                <a:moveTo>
                  <a:pt x="225" y="221"/>
                </a:moveTo>
                <a:cubicBezTo>
                  <a:pt x="225" y="221"/>
                  <a:pt x="225" y="221"/>
                  <a:pt x="225" y="221"/>
                </a:cubicBezTo>
                <a:cubicBezTo>
                  <a:pt x="224" y="221"/>
                  <a:pt x="224" y="221"/>
                  <a:pt x="224" y="221"/>
                </a:cubicBezTo>
                <a:cubicBezTo>
                  <a:pt x="219" y="225"/>
                  <a:pt x="214" y="230"/>
                  <a:pt x="209" y="233"/>
                </a:cubicBezTo>
                <a:cubicBezTo>
                  <a:pt x="206" y="235"/>
                  <a:pt x="203" y="237"/>
                  <a:pt x="201" y="238"/>
                </a:cubicBezTo>
                <a:cubicBezTo>
                  <a:pt x="201" y="239"/>
                  <a:pt x="200" y="239"/>
                  <a:pt x="200" y="239"/>
                </a:cubicBezTo>
                <a:cubicBezTo>
                  <a:pt x="206" y="237"/>
                  <a:pt x="222" y="225"/>
                  <a:pt x="225" y="221"/>
                </a:cubicBezTo>
                <a:close/>
                <a:moveTo>
                  <a:pt x="45" y="41"/>
                </a:moveTo>
                <a:cubicBezTo>
                  <a:pt x="44" y="41"/>
                  <a:pt x="44" y="41"/>
                  <a:pt x="44" y="41"/>
                </a:cubicBezTo>
                <a:cubicBezTo>
                  <a:pt x="41" y="44"/>
                  <a:pt x="41" y="44"/>
                  <a:pt x="40" y="48"/>
                </a:cubicBezTo>
                <a:cubicBezTo>
                  <a:pt x="40" y="48"/>
                  <a:pt x="40" y="49"/>
                  <a:pt x="39" y="49"/>
                </a:cubicBezTo>
                <a:cubicBezTo>
                  <a:pt x="40" y="49"/>
                  <a:pt x="41" y="49"/>
                  <a:pt x="41" y="48"/>
                </a:cubicBezTo>
                <a:cubicBezTo>
                  <a:pt x="43" y="46"/>
                  <a:pt x="44" y="44"/>
                  <a:pt x="46" y="42"/>
                </a:cubicBezTo>
                <a:cubicBezTo>
                  <a:pt x="46" y="41"/>
                  <a:pt x="45" y="41"/>
                  <a:pt x="45" y="41"/>
                </a:cubicBezTo>
                <a:close/>
                <a:moveTo>
                  <a:pt x="123" y="254"/>
                </a:moveTo>
                <a:cubicBezTo>
                  <a:pt x="123" y="254"/>
                  <a:pt x="123" y="254"/>
                  <a:pt x="123" y="254"/>
                </a:cubicBezTo>
                <a:cubicBezTo>
                  <a:pt x="118" y="253"/>
                  <a:pt x="113" y="252"/>
                  <a:pt x="108" y="251"/>
                </a:cubicBezTo>
                <a:cubicBezTo>
                  <a:pt x="104" y="250"/>
                  <a:pt x="100" y="249"/>
                  <a:pt x="97" y="248"/>
                </a:cubicBezTo>
                <a:cubicBezTo>
                  <a:pt x="95" y="248"/>
                  <a:pt x="94" y="248"/>
                  <a:pt x="92" y="248"/>
                </a:cubicBezTo>
                <a:cubicBezTo>
                  <a:pt x="103" y="251"/>
                  <a:pt x="113" y="253"/>
                  <a:pt x="123" y="254"/>
                </a:cubicBezTo>
                <a:close/>
                <a:moveTo>
                  <a:pt x="80" y="244"/>
                </a:moveTo>
                <a:cubicBezTo>
                  <a:pt x="79" y="244"/>
                  <a:pt x="79" y="244"/>
                  <a:pt x="79" y="244"/>
                </a:cubicBezTo>
                <a:cubicBezTo>
                  <a:pt x="77" y="243"/>
                  <a:pt x="75" y="242"/>
                  <a:pt x="73" y="241"/>
                </a:cubicBezTo>
                <a:cubicBezTo>
                  <a:pt x="70" y="239"/>
                  <a:pt x="67" y="237"/>
                  <a:pt x="63" y="235"/>
                </a:cubicBezTo>
                <a:cubicBezTo>
                  <a:pt x="63" y="235"/>
                  <a:pt x="62" y="235"/>
                  <a:pt x="62" y="234"/>
                </a:cubicBezTo>
                <a:cubicBezTo>
                  <a:pt x="62" y="234"/>
                  <a:pt x="62" y="234"/>
                  <a:pt x="62" y="234"/>
                </a:cubicBezTo>
                <a:cubicBezTo>
                  <a:pt x="61" y="233"/>
                  <a:pt x="61" y="233"/>
                  <a:pt x="60" y="233"/>
                </a:cubicBezTo>
                <a:cubicBezTo>
                  <a:pt x="60" y="233"/>
                  <a:pt x="59" y="233"/>
                  <a:pt x="59" y="234"/>
                </a:cubicBezTo>
                <a:cubicBezTo>
                  <a:pt x="66" y="238"/>
                  <a:pt x="72" y="242"/>
                  <a:pt x="80" y="244"/>
                </a:cubicBezTo>
                <a:close/>
                <a:moveTo>
                  <a:pt x="231" y="73"/>
                </a:moveTo>
                <a:cubicBezTo>
                  <a:pt x="230" y="73"/>
                  <a:pt x="230" y="73"/>
                  <a:pt x="229" y="72"/>
                </a:cubicBezTo>
                <a:cubicBezTo>
                  <a:pt x="229" y="72"/>
                  <a:pt x="228" y="71"/>
                  <a:pt x="228" y="71"/>
                </a:cubicBezTo>
                <a:cubicBezTo>
                  <a:pt x="227" y="69"/>
                  <a:pt x="227" y="68"/>
                  <a:pt x="226" y="67"/>
                </a:cubicBezTo>
                <a:cubicBezTo>
                  <a:pt x="226" y="66"/>
                  <a:pt x="225" y="66"/>
                  <a:pt x="225" y="66"/>
                </a:cubicBezTo>
                <a:cubicBezTo>
                  <a:pt x="225" y="67"/>
                  <a:pt x="226" y="72"/>
                  <a:pt x="227" y="73"/>
                </a:cubicBezTo>
                <a:cubicBezTo>
                  <a:pt x="228" y="73"/>
                  <a:pt x="228" y="73"/>
                  <a:pt x="229" y="73"/>
                </a:cubicBezTo>
                <a:cubicBezTo>
                  <a:pt x="229" y="74"/>
                  <a:pt x="229" y="74"/>
                  <a:pt x="229" y="74"/>
                </a:cubicBezTo>
                <a:cubicBezTo>
                  <a:pt x="230" y="74"/>
                  <a:pt x="231" y="74"/>
                  <a:pt x="231" y="75"/>
                </a:cubicBezTo>
                <a:cubicBezTo>
                  <a:pt x="231" y="76"/>
                  <a:pt x="232" y="76"/>
                  <a:pt x="232" y="76"/>
                </a:cubicBezTo>
                <a:cubicBezTo>
                  <a:pt x="232" y="77"/>
                  <a:pt x="232" y="77"/>
                  <a:pt x="233" y="77"/>
                </a:cubicBezTo>
                <a:cubicBezTo>
                  <a:pt x="233" y="76"/>
                  <a:pt x="232" y="75"/>
                  <a:pt x="231" y="73"/>
                </a:cubicBezTo>
                <a:close/>
                <a:moveTo>
                  <a:pt x="200" y="30"/>
                </a:moveTo>
                <a:cubicBezTo>
                  <a:pt x="201" y="31"/>
                  <a:pt x="202" y="32"/>
                  <a:pt x="202" y="32"/>
                </a:cubicBezTo>
                <a:cubicBezTo>
                  <a:pt x="202" y="33"/>
                  <a:pt x="203" y="33"/>
                  <a:pt x="203" y="34"/>
                </a:cubicBezTo>
                <a:cubicBezTo>
                  <a:pt x="205" y="35"/>
                  <a:pt x="207" y="37"/>
                  <a:pt x="209" y="39"/>
                </a:cubicBezTo>
                <a:cubicBezTo>
                  <a:pt x="210" y="40"/>
                  <a:pt x="210" y="40"/>
                  <a:pt x="211" y="41"/>
                </a:cubicBezTo>
                <a:cubicBezTo>
                  <a:pt x="211" y="40"/>
                  <a:pt x="211" y="40"/>
                  <a:pt x="210" y="40"/>
                </a:cubicBezTo>
                <a:cubicBezTo>
                  <a:pt x="209" y="38"/>
                  <a:pt x="208" y="36"/>
                  <a:pt x="206" y="34"/>
                </a:cubicBezTo>
                <a:cubicBezTo>
                  <a:pt x="205" y="33"/>
                  <a:pt x="205" y="32"/>
                  <a:pt x="204" y="31"/>
                </a:cubicBezTo>
                <a:cubicBezTo>
                  <a:pt x="203" y="31"/>
                  <a:pt x="202" y="30"/>
                  <a:pt x="200" y="30"/>
                </a:cubicBezTo>
                <a:close/>
                <a:moveTo>
                  <a:pt x="11" y="89"/>
                </a:moveTo>
                <a:cubicBezTo>
                  <a:pt x="11" y="89"/>
                  <a:pt x="11" y="88"/>
                  <a:pt x="11" y="88"/>
                </a:cubicBezTo>
                <a:cubicBezTo>
                  <a:pt x="12" y="85"/>
                  <a:pt x="13" y="83"/>
                  <a:pt x="14" y="81"/>
                </a:cubicBezTo>
                <a:cubicBezTo>
                  <a:pt x="15" y="77"/>
                  <a:pt x="17" y="73"/>
                  <a:pt x="19" y="70"/>
                </a:cubicBezTo>
                <a:cubicBezTo>
                  <a:pt x="19" y="69"/>
                  <a:pt x="19" y="69"/>
                  <a:pt x="19" y="69"/>
                </a:cubicBezTo>
                <a:cubicBezTo>
                  <a:pt x="16" y="73"/>
                  <a:pt x="11" y="85"/>
                  <a:pt x="11" y="89"/>
                </a:cubicBezTo>
                <a:close/>
                <a:moveTo>
                  <a:pt x="20" y="136"/>
                </a:moveTo>
                <a:cubicBezTo>
                  <a:pt x="20" y="136"/>
                  <a:pt x="20" y="136"/>
                  <a:pt x="20" y="136"/>
                </a:cubicBezTo>
                <a:cubicBezTo>
                  <a:pt x="22" y="134"/>
                  <a:pt x="23" y="133"/>
                  <a:pt x="24" y="131"/>
                </a:cubicBezTo>
                <a:cubicBezTo>
                  <a:pt x="24" y="131"/>
                  <a:pt x="24" y="131"/>
                  <a:pt x="24" y="130"/>
                </a:cubicBezTo>
                <a:cubicBezTo>
                  <a:pt x="24" y="129"/>
                  <a:pt x="23" y="129"/>
                  <a:pt x="23" y="128"/>
                </a:cubicBezTo>
                <a:cubicBezTo>
                  <a:pt x="23" y="128"/>
                  <a:pt x="22" y="128"/>
                  <a:pt x="22" y="128"/>
                </a:cubicBezTo>
                <a:cubicBezTo>
                  <a:pt x="22" y="130"/>
                  <a:pt x="21" y="132"/>
                  <a:pt x="20" y="135"/>
                </a:cubicBezTo>
                <a:cubicBezTo>
                  <a:pt x="20" y="135"/>
                  <a:pt x="20" y="136"/>
                  <a:pt x="20" y="136"/>
                </a:cubicBezTo>
                <a:close/>
                <a:moveTo>
                  <a:pt x="128" y="247"/>
                </a:moveTo>
                <a:cubicBezTo>
                  <a:pt x="126" y="246"/>
                  <a:pt x="124" y="245"/>
                  <a:pt x="123" y="244"/>
                </a:cubicBezTo>
                <a:cubicBezTo>
                  <a:pt x="122" y="244"/>
                  <a:pt x="122" y="244"/>
                  <a:pt x="122" y="244"/>
                </a:cubicBezTo>
                <a:cubicBezTo>
                  <a:pt x="120" y="244"/>
                  <a:pt x="119" y="245"/>
                  <a:pt x="118" y="246"/>
                </a:cubicBezTo>
                <a:cubicBezTo>
                  <a:pt x="118" y="247"/>
                  <a:pt x="119" y="247"/>
                  <a:pt x="119" y="247"/>
                </a:cubicBezTo>
                <a:cubicBezTo>
                  <a:pt x="120" y="247"/>
                  <a:pt x="121" y="247"/>
                  <a:pt x="122" y="247"/>
                </a:cubicBezTo>
                <a:cubicBezTo>
                  <a:pt x="124" y="247"/>
                  <a:pt x="126" y="247"/>
                  <a:pt x="128" y="247"/>
                </a:cubicBezTo>
                <a:close/>
                <a:moveTo>
                  <a:pt x="192" y="203"/>
                </a:moveTo>
                <a:cubicBezTo>
                  <a:pt x="192" y="205"/>
                  <a:pt x="192" y="206"/>
                  <a:pt x="192" y="208"/>
                </a:cubicBezTo>
                <a:cubicBezTo>
                  <a:pt x="193" y="208"/>
                  <a:pt x="194" y="207"/>
                  <a:pt x="195" y="207"/>
                </a:cubicBezTo>
                <a:cubicBezTo>
                  <a:pt x="195" y="205"/>
                  <a:pt x="194" y="203"/>
                  <a:pt x="194" y="202"/>
                </a:cubicBezTo>
                <a:cubicBezTo>
                  <a:pt x="193" y="202"/>
                  <a:pt x="192" y="203"/>
                  <a:pt x="192" y="203"/>
                </a:cubicBezTo>
                <a:close/>
                <a:moveTo>
                  <a:pt x="178" y="16"/>
                </a:moveTo>
                <a:cubicBezTo>
                  <a:pt x="176" y="15"/>
                  <a:pt x="173" y="14"/>
                  <a:pt x="171" y="14"/>
                </a:cubicBezTo>
                <a:cubicBezTo>
                  <a:pt x="171" y="14"/>
                  <a:pt x="172" y="15"/>
                  <a:pt x="172" y="16"/>
                </a:cubicBezTo>
                <a:cubicBezTo>
                  <a:pt x="174" y="17"/>
                  <a:pt x="176" y="17"/>
                  <a:pt x="177" y="18"/>
                </a:cubicBezTo>
                <a:cubicBezTo>
                  <a:pt x="177" y="18"/>
                  <a:pt x="178" y="18"/>
                  <a:pt x="178" y="19"/>
                </a:cubicBezTo>
                <a:cubicBezTo>
                  <a:pt x="178" y="18"/>
                  <a:pt x="178" y="17"/>
                  <a:pt x="178" y="16"/>
                </a:cubicBezTo>
                <a:close/>
                <a:moveTo>
                  <a:pt x="174" y="240"/>
                </a:moveTo>
                <a:cubicBezTo>
                  <a:pt x="174" y="239"/>
                  <a:pt x="174" y="238"/>
                  <a:pt x="174" y="237"/>
                </a:cubicBezTo>
                <a:cubicBezTo>
                  <a:pt x="171" y="238"/>
                  <a:pt x="169" y="240"/>
                  <a:pt x="166" y="241"/>
                </a:cubicBezTo>
                <a:cubicBezTo>
                  <a:pt x="166" y="241"/>
                  <a:pt x="166" y="241"/>
                  <a:pt x="166" y="241"/>
                </a:cubicBezTo>
                <a:cubicBezTo>
                  <a:pt x="169" y="241"/>
                  <a:pt x="171" y="240"/>
                  <a:pt x="174" y="240"/>
                </a:cubicBezTo>
                <a:close/>
                <a:moveTo>
                  <a:pt x="28" y="120"/>
                </a:moveTo>
                <a:cubicBezTo>
                  <a:pt x="27" y="122"/>
                  <a:pt x="25" y="124"/>
                  <a:pt x="24" y="125"/>
                </a:cubicBezTo>
                <a:cubicBezTo>
                  <a:pt x="24" y="125"/>
                  <a:pt x="24" y="126"/>
                  <a:pt x="24" y="126"/>
                </a:cubicBezTo>
                <a:cubicBezTo>
                  <a:pt x="24" y="126"/>
                  <a:pt x="25" y="128"/>
                  <a:pt x="26" y="129"/>
                </a:cubicBezTo>
                <a:cubicBezTo>
                  <a:pt x="27" y="126"/>
                  <a:pt x="27" y="123"/>
                  <a:pt x="28" y="120"/>
                </a:cubicBezTo>
                <a:close/>
                <a:moveTo>
                  <a:pt x="50" y="62"/>
                </a:moveTo>
                <a:cubicBezTo>
                  <a:pt x="50" y="61"/>
                  <a:pt x="50" y="61"/>
                  <a:pt x="51" y="61"/>
                </a:cubicBezTo>
                <a:cubicBezTo>
                  <a:pt x="52" y="59"/>
                  <a:pt x="53" y="57"/>
                  <a:pt x="54" y="55"/>
                </a:cubicBezTo>
                <a:cubicBezTo>
                  <a:pt x="55" y="54"/>
                  <a:pt x="55" y="53"/>
                  <a:pt x="55" y="53"/>
                </a:cubicBezTo>
                <a:cubicBezTo>
                  <a:pt x="55" y="53"/>
                  <a:pt x="55" y="53"/>
                  <a:pt x="55" y="53"/>
                </a:cubicBezTo>
                <a:cubicBezTo>
                  <a:pt x="53" y="55"/>
                  <a:pt x="51" y="57"/>
                  <a:pt x="50" y="59"/>
                </a:cubicBezTo>
                <a:cubicBezTo>
                  <a:pt x="50" y="59"/>
                  <a:pt x="50" y="59"/>
                  <a:pt x="50" y="60"/>
                </a:cubicBezTo>
                <a:cubicBezTo>
                  <a:pt x="50" y="60"/>
                  <a:pt x="50" y="61"/>
                  <a:pt x="50" y="62"/>
                </a:cubicBezTo>
                <a:close/>
                <a:moveTo>
                  <a:pt x="131" y="253"/>
                </a:moveTo>
                <a:cubicBezTo>
                  <a:pt x="131" y="253"/>
                  <a:pt x="131" y="253"/>
                  <a:pt x="130" y="252"/>
                </a:cubicBezTo>
                <a:cubicBezTo>
                  <a:pt x="128" y="252"/>
                  <a:pt x="126" y="251"/>
                  <a:pt x="124" y="251"/>
                </a:cubicBezTo>
                <a:cubicBezTo>
                  <a:pt x="123" y="251"/>
                  <a:pt x="122" y="250"/>
                  <a:pt x="121" y="250"/>
                </a:cubicBezTo>
                <a:cubicBezTo>
                  <a:pt x="119" y="250"/>
                  <a:pt x="116" y="250"/>
                  <a:pt x="114" y="250"/>
                </a:cubicBezTo>
                <a:cubicBezTo>
                  <a:pt x="114" y="250"/>
                  <a:pt x="114" y="250"/>
                  <a:pt x="113" y="250"/>
                </a:cubicBezTo>
                <a:cubicBezTo>
                  <a:pt x="119" y="251"/>
                  <a:pt x="125" y="252"/>
                  <a:pt x="131" y="253"/>
                </a:cubicBezTo>
                <a:close/>
                <a:moveTo>
                  <a:pt x="179" y="28"/>
                </a:moveTo>
                <a:cubicBezTo>
                  <a:pt x="179" y="28"/>
                  <a:pt x="179" y="28"/>
                  <a:pt x="179" y="29"/>
                </a:cubicBezTo>
                <a:cubicBezTo>
                  <a:pt x="179" y="29"/>
                  <a:pt x="179" y="30"/>
                  <a:pt x="179" y="30"/>
                </a:cubicBezTo>
                <a:cubicBezTo>
                  <a:pt x="180" y="31"/>
                  <a:pt x="180" y="32"/>
                  <a:pt x="180" y="33"/>
                </a:cubicBezTo>
                <a:cubicBezTo>
                  <a:pt x="180" y="33"/>
                  <a:pt x="180" y="33"/>
                  <a:pt x="180" y="33"/>
                </a:cubicBezTo>
                <a:cubicBezTo>
                  <a:pt x="180" y="34"/>
                  <a:pt x="181" y="35"/>
                  <a:pt x="182" y="36"/>
                </a:cubicBezTo>
                <a:cubicBezTo>
                  <a:pt x="182" y="35"/>
                  <a:pt x="182" y="34"/>
                  <a:pt x="183" y="33"/>
                </a:cubicBezTo>
                <a:cubicBezTo>
                  <a:pt x="182" y="32"/>
                  <a:pt x="180" y="30"/>
                  <a:pt x="179" y="28"/>
                </a:cubicBezTo>
                <a:close/>
                <a:moveTo>
                  <a:pt x="226" y="212"/>
                </a:moveTo>
                <a:cubicBezTo>
                  <a:pt x="226" y="212"/>
                  <a:pt x="226" y="212"/>
                  <a:pt x="225" y="212"/>
                </a:cubicBezTo>
                <a:cubicBezTo>
                  <a:pt x="225" y="212"/>
                  <a:pt x="224" y="213"/>
                  <a:pt x="223" y="214"/>
                </a:cubicBezTo>
                <a:cubicBezTo>
                  <a:pt x="222" y="215"/>
                  <a:pt x="222" y="215"/>
                  <a:pt x="221" y="216"/>
                </a:cubicBezTo>
                <a:cubicBezTo>
                  <a:pt x="220" y="216"/>
                  <a:pt x="220" y="217"/>
                  <a:pt x="219" y="217"/>
                </a:cubicBezTo>
                <a:cubicBezTo>
                  <a:pt x="220" y="218"/>
                  <a:pt x="220" y="218"/>
                  <a:pt x="221" y="218"/>
                </a:cubicBezTo>
                <a:cubicBezTo>
                  <a:pt x="223" y="216"/>
                  <a:pt x="225" y="214"/>
                  <a:pt x="226" y="212"/>
                </a:cubicBezTo>
                <a:close/>
                <a:moveTo>
                  <a:pt x="82" y="17"/>
                </a:moveTo>
                <a:cubicBezTo>
                  <a:pt x="83" y="18"/>
                  <a:pt x="83" y="18"/>
                  <a:pt x="84" y="18"/>
                </a:cubicBezTo>
                <a:cubicBezTo>
                  <a:pt x="84" y="18"/>
                  <a:pt x="85" y="19"/>
                  <a:pt x="85" y="19"/>
                </a:cubicBezTo>
                <a:cubicBezTo>
                  <a:pt x="85" y="19"/>
                  <a:pt x="86" y="19"/>
                  <a:pt x="86" y="18"/>
                </a:cubicBezTo>
                <a:cubicBezTo>
                  <a:pt x="87" y="18"/>
                  <a:pt x="87" y="17"/>
                  <a:pt x="88" y="16"/>
                </a:cubicBezTo>
                <a:cubicBezTo>
                  <a:pt x="87" y="16"/>
                  <a:pt x="84" y="16"/>
                  <a:pt x="82" y="17"/>
                </a:cubicBezTo>
                <a:close/>
                <a:moveTo>
                  <a:pt x="28" y="201"/>
                </a:moveTo>
                <a:cubicBezTo>
                  <a:pt x="31" y="205"/>
                  <a:pt x="34" y="209"/>
                  <a:pt x="38" y="212"/>
                </a:cubicBezTo>
                <a:cubicBezTo>
                  <a:pt x="35" y="208"/>
                  <a:pt x="32" y="205"/>
                  <a:pt x="29" y="201"/>
                </a:cubicBezTo>
                <a:cubicBezTo>
                  <a:pt x="29" y="201"/>
                  <a:pt x="28" y="201"/>
                  <a:pt x="28" y="201"/>
                </a:cubicBezTo>
                <a:close/>
                <a:moveTo>
                  <a:pt x="175" y="11"/>
                </a:moveTo>
                <a:cubicBezTo>
                  <a:pt x="174" y="11"/>
                  <a:pt x="174" y="11"/>
                  <a:pt x="174" y="11"/>
                </a:cubicBezTo>
                <a:cubicBezTo>
                  <a:pt x="172" y="10"/>
                  <a:pt x="170" y="10"/>
                  <a:pt x="168" y="9"/>
                </a:cubicBezTo>
                <a:cubicBezTo>
                  <a:pt x="167" y="9"/>
                  <a:pt x="166" y="9"/>
                  <a:pt x="165" y="10"/>
                </a:cubicBezTo>
                <a:cubicBezTo>
                  <a:pt x="168" y="11"/>
                  <a:pt x="171" y="11"/>
                  <a:pt x="174" y="12"/>
                </a:cubicBezTo>
                <a:cubicBezTo>
                  <a:pt x="174" y="12"/>
                  <a:pt x="175" y="12"/>
                  <a:pt x="175" y="11"/>
                </a:cubicBezTo>
                <a:close/>
                <a:moveTo>
                  <a:pt x="70" y="54"/>
                </a:moveTo>
                <a:cubicBezTo>
                  <a:pt x="67" y="54"/>
                  <a:pt x="66" y="56"/>
                  <a:pt x="65" y="58"/>
                </a:cubicBezTo>
                <a:cubicBezTo>
                  <a:pt x="65" y="59"/>
                  <a:pt x="65" y="59"/>
                  <a:pt x="66" y="60"/>
                </a:cubicBezTo>
                <a:cubicBezTo>
                  <a:pt x="67" y="58"/>
                  <a:pt x="68" y="56"/>
                  <a:pt x="70" y="54"/>
                </a:cubicBezTo>
                <a:close/>
                <a:moveTo>
                  <a:pt x="162" y="23"/>
                </a:moveTo>
                <a:cubicBezTo>
                  <a:pt x="161" y="23"/>
                  <a:pt x="161" y="22"/>
                  <a:pt x="160" y="22"/>
                </a:cubicBezTo>
                <a:cubicBezTo>
                  <a:pt x="160" y="21"/>
                  <a:pt x="159" y="21"/>
                  <a:pt x="159" y="22"/>
                </a:cubicBezTo>
                <a:cubicBezTo>
                  <a:pt x="158" y="22"/>
                  <a:pt x="157" y="22"/>
                  <a:pt x="157" y="23"/>
                </a:cubicBezTo>
                <a:cubicBezTo>
                  <a:pt x="156" y="23"/>
                  <a:pt x="156" y="23"/>
                  <a:pt x="156" y="23"/>
                </a:cubicBezTo>
                <a:cubicBezTo>
                  <a:pt x="157" y="23"/>
                  <a:pt x="157" y="24"/>
                  <a:pt x="157" y="24"/>
                </a:cubicBezTo>
                <a:cubicBezTo>
                  <a:pt x="160" y="25"/>
                  <a:pt x="160" y="25"/>
                  <a:pt x="161" y="24"/>
                </a:cubicBezTo>
                <a:cubicBezTo>
                  <a:pt x="161" y="24"/>
                  <a:pt x="161" y="23"/>
                  <a:pt x="162" y="23"/>
                </a:cubicBezTo>
                <a:close/>
                <a:moveTo>
                  <a:pt x="197" y="233"/>
                </a:moveTo>
                <a:cubicBezTo>
                  <a:pt x="195" y="233"/>
                  <a:pt x="194" y="234"/>
                  <a:pt x="193" y="235"/>
                </a:cubicBezTo>
                <a:cubicBezTo>
                  <a:pt x="191" y="235"/>
                  <a:pt x="190" y="236"/>
                  <a:pt x="189" y="235"/>
                </a:cubicBezTo>
                <a:cubicBezTo>
                  <a:pt x="188" y="235"/>
                  <a:pt x="188" y="236"/>
                  <a:pt x="187" y="236"/>
                </a:cubicBezTo>
                <a:cubicBezTo>
                  <a:pt x="188" y="237"/>
                  <a:pt x="188" y="237"/>
                  <a:pt x="189" y="237"/>
                </a:cubicBezTo>
                <a:cubicBezTo>
                  <a:pt x="192" y="236"/>
                  <a:pt x="194" y="235"/>
                  <a:pt x="197" y="234"/>
                </a:cubicBezTo>
                <a:cubicBezTo>
                  <a:pt x="197" y="234"/>
                  <a:pt x="197" y="233"/>
                  <a:pt x="197" y="233"/>
                </a:cubicBezTo>
                <a:cubicBezTo>
                  <a:pt x="197" y="233"/>
                  <a:pt x="197" y="233"/>
                  <a:pt x="197" y="233"/>
                </a:cubicBezTo>
                <a:close/>
                <a:moveTo>
                  <a:pt x="105" y="235"/>
                </a:moveTo>
                <a:cubicBezTo>
                  <a:pt x="107" y="235"/>
                  <a:pt x="110" y="236"/>
                  <a:pt x="112" y="236"/>
                </a:cubicBezTo>
                <a:cubicBezTo>
                  <a:pt x="112" y="235"/>
                  <a:pt x="112" y="235"/>
                  <a:pt x="112" y="235"/>
                </a:cubicBezTo>
                <a:cubicBezTo>
                  <a:pt x="110" y="235"/>
                  <a:pt x="108" y="234"/>
                  <a:pt x="106" y="234"/>
                </a:cubicBezTo>
                <a:cubicBezTo>
                  <a:pt x="105" y="234"/>
                  <a:pt x="105" y="234"/>
                  <a:pt x="105" y="235"/>
                </a:cubicBezTo>
                <a:close/>
                <a:moveTo>
                  <a:pt x="100" y="241"/>
                </a:moveTo>
                <a:cubicBezTo>
                  <a:pt x="101" y="241"/>
                  <a:pt x="101" y="242"/>
                  <a:pt x="102" y="242"/>
                </a:cubicBezTo>
                <a:cubicBezTo>
                  <a:pt x="104" y="242"/>
                  <a:pt x="106" y="242"/>
                  <a:pt x="108" y="242"/>
                </a:cubicBezTo>
                <a:cubicBezTo>
                  <a:pt x="107" y="242"/>
                  <a:pt x="107" y="242"/>
                  <a:pt x="107" y="242"/>
                </a:cubicBezTo>
                <a:cubicBezTo>
                  <a:pt x="106" y="241"/>
                  <a:pt x="104" y="240"/>
                  <a:pt x="102" y="240"/>
                </a:cubicBezTo>
                <a:cubicBezTo>
                  <a:pt x="102" y="240"/>
                  <a:pt x="102" y="240"/>
                  <a:pt x="101" y="240"/>
                </a:cubicBezTo>
                <a:cubicBezTo>
                  <a:pt x="101" y="240"/>
                  <a:pt x="100" y="240"/>
                  <a:pt x="100" y="241"/>
                </a:cubicBezTo>
                <a:close/>
                <a:moveTo>
                  <a:pt x="175" y="228"/>
                </a:moveTo>
                <a:cubicBezTo>
                  <a:pt x="174" y="229"/>
                  <a:pt x="174" y="229"/>
                  <a:pt x="173" y="229"/>
                </a:cubicBezTo>
                <a:cubicBezTo>
                  <a:pt x="172" y="230"/>
                  <a:pt x="171" y="230"/>
                  <a:pt x="170" y="229"/>
                </a:cubicBezTo>
                <a:cubicBezTo>
                  <a:pt x="168" y="230"/>
                  <a:pt x="169" y="231"/>
                  <a:pt x="168" y="232"/>
                </a:cubicBezTo>
                <a:cubicBezTo>
                  <a:pt x="170" y="231"/>
                  <a:pt x="172" y="231"/>
                  <a:pt x="174" y="230"/>
                </a:cubicBezTo>
                <a:cubicBezTo>
                  <a:pt x="175" y="229"/>
                  <a:pt x="175" y="229"/>
                  <a:pt x="175" y="228"/>
                </a:cubicBezTo>
                <a:close/>
                <a:moveTo>
                  <a:pt x="16" y="157"/>
                </a:moveTo>
                <a:cubicBezTo>
                  <a:pt x="16" y="157"/>
                  <a:pt x="16" y="156"/>
                  <a:pt x="16" y="156"/>
                </a:cubicBezTo>
                <a:cubicBezTo>
                  <a:pt x="16" y="153"/>
                  <a:pt x="16" y="149"/>
                  <a:pt x="16" y="146"/>
                </a:cubicBezTo>
                <a:cubicBezTo>
                  <a:pt x="16" y="145"/>
                  <a:pt x="16" y="145"/>
                  <a:pt x="15" y="145"/>
                </a:cubicBezTo>
                <a:cubicBezTo>
                  <a:pt x="15" y="146"/>
                  <a:pt x="15" y="147"/>
                  <a:pt x="15" y="149"/>
                </a:cubicBezTo>
                <a:cubicBezTo>
                  <a:pt x="15" y="150"/>
                  <a:pt x="15" y="152"/>
                  <a:pt x="16" y="154"/>
                </a:cubicBezTo>
                <a:cubicBezTo>
                  <a:pt x="16" y="155"/>
                  <a:pt x="16" y="155"/>
                  <a:pt x="16" y="156"/>
                </a:cubicBezTo>
                <a:cubicBezTo>
                  <a:pt x="16" y="156"/>
                  <a:pt x="16" y="156"/>
                  <a:pt x="16" y="157"/>
                </a:cubicBezTo>
                <a:close/>
                <a:moveTo>
                  <a:pt x="131" y="232"/>
                </a:moveTo>
                <a:cubicBezTo>
                  <a:pt x="130" y="232"/>
                  <a:pt x="130" y="233"/>
                  <a:pt x="130" y="233"/>
                </a:cubicBezTo>
                <a:cubicBezTo>
                  <a:pt x="130" y="234"/>
                  <a:pt x="131" y="234"/>
                  <a:pt x="131" y="234"/>
                </a:cubicBezTo>
                <a:cubicBezTo>
                  <a:pt x="132" y="234"/>
                  <a:pt x="132" y="235"/>
                  <a:pt x="133" y="235"/>
                </a:cubicBezTo>
                <a:cubicBezTo>
                  <a:pt x="133" y="234"/>
                  <a:pt x="134" y="233"/>
                  <a:pt x="135" y="231"/>
                </a:cubicBezTo>
                <a:cubicBezTo>
                  <a:pt x="133" y="232"/>
                  <a:pt x="132" y="232"/>
                  <a:pt x="131" y="232"/>
                </a:cubicBezTo>
                <a:close/>
                <a:moveTo>
                  <a:pt x="198" y="204"/>
                </a:moveTo>
                <a:cubicBezTo>
                  <a:pt x="199" y="203"/>
                  <a:pt x="200" y="201"/>
                  <a:pt x="201" y="200"/>
                </a:cubicBezTo>
                <a:cubicBezTo>
                  <a:pt x="201" y="200"/>
                  <a:pt x="201" y="199"/>
                  <a:pt x="201" y="199"/>
                </a:cubicBezTo>
                <a:cubicBezTo>
                  <a:pt x="199" y="200"/>
                  <a:pt x="198" y="200"/>
                  <a:pt x="198" y="200"/>
                </a:cubicBezTo>
                <a:cubicBezTo>
                  <a:pt x="198" y="202"/>
                  <a:pt x="198" y="203"/>
                  <a:pt x="198" y="204"/>
                </a:cubicBezTo>
                <a:close/>
                <a:moveTo>
                  <a:pt x="176" y="216"/>
                </a:moveTo>
                <a:cubicBezTo>
                  <a:pt x="177" y="214"/>
                  <a:pt x="177" y="213"/>
                  <a:pt x="177" y="211"/>
                </a:cubicBezTo>
                <a:cubicBezTo>
                  <a:pt x="176" y="211"/>
                  <a:pt x="176" y="212"/>
                  <a:pt x="175" y="212"/>
                </a:cubicBezTo>
                <a:cubicBezTo>
                  <a:pt x="175" y="213"/>
                  <a:pt x="175" y="213"/>
                  <a:pt x="175" y="213"/>
                </a:cubicBezTo>
                <a:cubicBezTo>
                  <a:pt x="174" y="213"/>
                  <a:pt x="174" y="213"/>
                  <a:pt x="174" y="213"/>
                </a:cubicBezTo>
                <a:cubicBezTo>
                  <a:pt x="174" y="214"/>
                  <a:pt x="175" y="215"/>
                  <a:pt x="175" y="216"/>
                </a:cubicBezTo>
                <a:cubicBezTo>
                  <a:pt x="176" y="216"/>
                  <a:pt x="176" y="216"/>
                  <a:pt x="176" y="216"/>
                </a:cubicBezTo>
                <a:close/>
                <a:moveTo>
                  <a:pt x="22" y="141"/>
                </a:moveTo>
                <a:cubicBezTo>
                  <a:pt x="23" y="139"/>
                  <a:pt x="24" y="137"/>
                  <a:pt x="24" y="135"/>
                </a:cubicBezTo>
                <a:cubicBezTo>
                  <a:pt x="24" y="135"/>
                  <a:pt x="24" y="135"/>
                  <a:pt x="24" y="135"/>
                </a:cubicBezTo>
                <a:cubicBezTo>
                  <a:pt x="23" y="136"/>
                  <a:pt x="22" y="137"/>
                  <a:pt x="21" y="138"/>
                </a:cubicBezTo>
                <a:cubicBezTo>
                  <a:pt x="21" y="138"/>
                  <a:pt x="21" y="139"/>
                  <a:pt x="21" y="139"/>
                </a:cubicBezTo>
                <a:cubicBezTo>
                  <a:pt x="21" y="140"/>
                  <a:pt x="21" y="141"/>
                  <a:pt x="22" y="141"/>
                </a:cubicBezTo>
                <a:close/>
                <a:moveTo>
                  <a:pt x="107" y="224"/>
                </a:moveTo>
                <a:cubicBezTo>
                  <a:pt x="107" y="225"/>
                  <a:pt x="108" y="225"/>
                  <a:pt x="108" y="226"/>
                </a:cubicBezTo>
                <a:cubicBezTo>
                  <a:pt x="109" y="225"/>
                  <a:pt x="110" y="224"/>
                  <a:pt x="110" y="224"/>
                </a:cubicBezTo>
                <a:cubicBezTo>
                  <a:pt x="110" y="223"/>
                  <a:pt x="110" y="222"/>
                  <a:pt x="108" y="222"/>
                </a:cubicBezTo>
                <a:cubicBezTo>
                  <a:pt x="108" y="223"/>
                  <a:pt x="107" y="223"/>
                  <a:pt x="107" y="224"/>
                </a:cubicBezTo>
                <a:close/>
                <a:moveTo>
                  <a:pt x="166" y="231"/>
                </a:moveTo>
                <a:cubicBezTo>
                  <a:pt x="164" y="232"/>
                  <a:pt x="162" y="233"/>
                  <a:pt x="161" y="234"/>
                </a:cubicBezTo>
                <a:cubicBezTo>
                  <a:pt x="160" y="234"/>
                  <a:pt x="160" y="235"/>
                  <a:pt x="160" y="235"/>
                </a:cubicBezTo>
                <a:cubicBezTo>
                  <a:pt x="161" y="235"/>
                  <a:pt x="162" y="235"/>
                  <a:pt x="162" y="234"/>
                </a:cubicBezTo>
                <a:cubicBezTo>
                  <a:pt x="163" y="234"/>
                  <a:pt x="164" y="234"/>
                  <a:pt x="165" y="233"/>
                </a:cubicBezTo>
                <a:cubicBezTo>
                  <a:pt x="165" y="233"/>
                  <a:pt x="166" y="233"/>
                  <a:pt x="166" y="233"/>
                </a:cubicBezTo>
                <a:cubicBezTo>
                  <a:pt x="166" y="232"/>
                  <a:pt x="166" y="232"/>
                  <a:pt x="166" y="231"/>
                </a:cubicBezTo>
                <a:close/>
                <a:moveTo>
                  <a:pt x="247" y="89"/>
                </a:moveTo>
                <a:cubicBezTo>
                  <a:pt x="247" y="90"/>
                  <a:pt x="248" y="90"/>
                  <a:pt x="248" y="91"/>
                </a:cubicBezTo>
                <a:cubicBezTo>
                  <a:pt x="248" y="92"/>
                  <a:pt x="248" y="92"/>
                  <a:pt x="247" y="93"/>
                </a:cubicBezTo>
                <a:cubicBezTo>
                  <a:pt x="247" y="93"/>
                  <a:pt x="247" y="93"/>
                  <a:pt x="247" y="94"/>
                </a:cubicBezTo>
                <a:cubicBezTo>
                  <a:pt x="248" y="96"/>
                  <a:pt x="248" y="97"/>
                  <a:pt x="248" y="99"/>
                </a:cubicBezTo>
                <a:cubicBezTo>
                  <a:pt x="249" y="100"/>
                  <a:pt x="249" y="100"/>
                  <a:pt x="248" y="101"/>
                </a:cubicBezTo>
                <a:cubicBezTo>
                  <a:pt x="248" y="101"/>
                  <a:pt x="248" y="102"/>
                  <a:pt x="249" y="102"/>
                </a:cubicBezTo>
                <a:cubicBezTo>
                  <a:pt x="249" y="99"/>
                  <a:pt x="249" y="96"/>
                  <a:pt x="248" y="92"/>
                </a:cubicBezTo>
                <a:cubicBezTo>
                  <a:pt x="248" y="91"/>
                  <a:pt x="248" y="90"/>
                  <a:pt x="247" y="89"/>
                </a:cubicBezTo>
                <a:close/>
                <a:moveTo>
                  <a:pt x="116" y="244"/>
                </a:moveTo>
                <a:cubicBezTo>
                  <a:pt x="113" y="244"/>
                  <a:pt x="110" y="244"/>
                  <a:pt x="107" y="244"/>
                </a:cubicBezTo>
                <a:cubicBezTo>
                  <a:pt x="107" y="244"/>
                  <a:pt x="107" y="244"/>
                  <a:pt x="107" y="244"/>
                </a:cubicBezTo>
                <a:cubicBezTo>
                  <a:pt x="108" y="244"/>
                  <a:pt x="109" y="245"/>
                  <a:pt x="110" y="245"/>
                </a:cubicBezTo>
                <a:cubicBezTo>
                  <a:pt x="111" y="245"/>
                  <a:pt x="113" y="245"/>
                  <a:pt x="115" y="245"/>
                </a:cubicBezTo>
                <a:cubicBezTo>
                  <a:pt x="115" y="245"/>
                  <a:pt x="116" y="245"/>
                  <a:pt x="116" y="244"/>
                </a:cubicBezTo>
                <a:close/>
                <a:moveTo>
                  <a:pt x="24" y="145"/>
                </a:moveTo>
                <a:cubicBezTo>
                  <a:pt x="24" y="145"/>
                  <a:pt x="24" y="145"/>
                  <a:pt x="24" y="145"/>
                </a:cubicBezTo>
                <a:cubicBezTo>
                  <a:pt x="25" y="144"/>
                  <a:pt x="25" y="144"/>
                  <a:pt x="26" y="143"/>
                </a:cubicBezTo>
                <a:cubicBezTo>
                  <a:pt x="26" y="143"/>
                  <a:pt x="26" y="143"/>
                  <a:pt x="26" y="142"/>
                </a:cubicBezTo>
                <a:cubicBezTo>
                  <a:pt x="26" y="141"/>
                  <a:pt x="26" y="140"/>
                  <a:pt x="26" y="138"/>
                </a:cubicBezTo>
                <a:cubicBezTo>
                  <a:pt x="26" y="138"/>
                  <a:pt x="26" y="138"/>
                  <a:pt x="26" y="138"/>
                </a:cubicBezTo>
                <a:cubicBezTo>
                  <a:pt x="26" y="138"/>
                  <a:pt x="26" y="138"/>
                  <a:pt x="26" y="138"/>
                </a:cubicBezTo>
                <a:cubicBezTo>
                  <a:pt x="25" y="140"/>
                  <a:pt x="25" y="143"/>
                  <a:pt x="24" y="145"/>
                </a:cubicBezTo>
                <a:close/>
                <a:moveTo>
                  <a:pt x="94" y="219"/>
                </a:moveTo>
                <a:cubicBezTo>
                  <a:pt x="93" y="220"/>
                  <a:pt x="93" y="221"/>
                  <a:pt x="93" y="222"/>
                </a:cubicBezTo>
                <a:cubicBezTo>
                  <a:pt x="93" y="223"/>
                  <a:pt x="93" y="223"/>
                  <a:pt x="93" y="223"/>
                </a:cubicBezTo>
                <a:cubicBezTo>
                  <a:pt x="94" y="223"/>
                  <a:pt x="95" y="222"/>
                  <a:pt x="95" y="222"/>
                </a:cubicBezTo>
                <a:cubicBezTo>
                  <a:pt x="96" y="221"/>
                  <a:pt x="96" y="221"/>
                  <a:pt x="95" y="221"/>
                </a:cubicBezTo>
                <a:cubicBezTo>
                  <a:pt x="95" y="220"/>
                  <a:pt x="95" y="220"/>
                  <a:pt x="94" y="219"/>
                </a:cubicBezTo>
                <a:close/>
                <a:moveTo>
                  <a:pt x="250" y="165"/>
                </a:moveTo>
                <a:cubicBezTo>
                  <a:pt x="248" y="167"/>
                  <a:pt x="246" y="174"/>
                  <a:pt x="246" y="176"/>
                </a:cubicBezTo>
                <a:cubicBezTo>
                  <a:pt x="247" y="172"/>
                  <a:pt x="249" y="169"/>
                  <a:pt x="250" y="165"/>
                </a:cubicBezTo>
                <a:close/>
                <a:moveTo>
                  <a:pt x="247" y="72"/>
                </a:moveTo>
                <a:cubicBezTo>
                  <a:pt x="247" y="72"/>
                  <a:pt x="247" y="72"/>
                  <a:pt x="247" y="72"/>
                </a:cubicBezTo>
                <a:cubicBezTo>
                  <a:pt x="248" y="76"/>
                  <a:pt x="250" y="80"/>
                  <a:pt x="251" y="84"/>
                </a:cubicBezTo>
                <a:cubicBezTo>
                  <a:pt x="251" y="82"/>
                  <a:pt x="251" y="80"/>
                  <a:pt x="250" y="78"/>
                </a:cubicBezTo>
                <a:cubicBezTo>
                  <a:pt x="249" y="76"/>
                  <a:pt x="249" y="75"/>
                  <a:pt x="248" y="74"/>
                </a:cubicBezTo>
                <a:cubicBezTo>
                  <a:pt x="248" y="73"/>
                  <a:pt x="247" y="72"/>
                  <a:pt x="247" y="72"/>
                </a:cubicBezTo>
                <a:close/>
                <a:moveTo>
                  <a:pt x="62" y="50"/>
                </a:moveTo>
                <a:cubicBezTo>
                  <a:pt x="64" y="49"/>
                  <a:pt x="65" y="47"/>
                  <a:pt x="66" y="45"/>
                </a:cubicBezTo>
                <a:cubicBezTo>
                  <a:pt x="66" y="45"/>
                  <a:pt x="65" y="45"/>
                  <a:pt x="65" y="45"/>
                </a:cubicBezTo>
                <a:cubicBezTo>
                  <a:pt x="64" y="45"/>
                  <a:pt x="64" y="46"/>
                  <a:pt x="64" y="46"/>
                </a:cubicBezTo>
                <a:cubicBezTo>
                  <a:pt x="63" y="47"/>
                  <a:pt x="63" y="48"/>
                  <a:pt x="62" y="49"/>
                </a:cubicBezTo>
                <a:cubicBezTo>
                  <a:pt x="62" y="49"/>
                  <a:pt x="62" y="49"/>
                  <a:pt x="62" y="50"/>
                </a:cubicBezTo>
                <a:close/>
                <a:moveTo>
                  <a:pt x="147" y="255"/>
                </a:moveTo>
                <a:cubicBezTo>
                  <a:pt x="150" y="255"/>
                  <a:pt x="153" y="255"/>
                  <a:pt x="156" y="254"/>
                </a:cubicBezTo>
                <a:cubicBezTo>
                  <a:pt x="153" y="254"/>
                  <a:pt x="150" y="254"/>
                  <a:pt x="147" y="254"/>
                </a:cubicBezTo>
                <a:cubicBezTo>
                  <a:pt x="147" y="254"/>
                  <a:pt x="147" y="255"/>
                  <a:pt x="147" y="255"/>
                </a:cubicBezTo>
                <a:close/>
                <a:moveTo>
                  <a:pt x="229" y="189"/>
                </a:moveTo>
                <a:cubicBezTo>
                  <a:pt x="229" y="190"/>
                  <a:pt x="229" y="190"/>
                  <a:pt x="229" y="190"/>
                </a:cubicBezTo>
                <a:cubicBezTo>
                  <a:pt x="229" y="190"/>
                  <a:pt x="229" y="189"/>
                  <a:pt x="230" y="189"/>
                </a:cubicBezTo>
                <a:cubicBezTo>
                  <a:pt x="231" y="188"/>
                  <a:pt x="232" y="186"/>
                  <a:pt x="233" y="184"/>
                </a:cubicBezTo>
                <a:cubicBezTo>
                  <a:pt x="233" y="184"/>
                  <a:pt x="233" y="184"/>
                  <a:pt x="232" y="183"/>
                </a:cubicBezTo>
                <a:cubicBezTo>
                  <a:pt x="231" y="185"/>
                  <a:pt x="230" y="187"/>
                  <a:pt x="229" y="189"/>
                </a:cubicBezTo>
                <a:close/>
                <a:moveTo>
                  <a:pt x="208" y="184"/>
                </a:moveTo>
                <a:cubicBezTo>
                  <a:pt x="207" y="184"/>
                  <a:pt x="207" y="184"/>
                  <a:pt x="207" y="184"/>
                </a:cubicBezTo>
                <a:cubicBezTo>
                  <a:pt x="207" y="185"/>
                  <a:pt x="206" y="185"/>
                  <a:pt x="206" y="186"/>
                </a:cubicBezTo>
                <a:cubicBezTo>
                  <a:pt x="205" y="186"/>
                  <a:pt x="205" y="187"/>
                  <a:pt x="205" y="187"/>
                </a:cubicBezTo>
                <a:cubicBezTo>
                  <a:pt x="205" y="188"/>
                  <a:pt x="206" y="188"/>
                  <a:pt x="206" y="189"/>
                </a:cubicBezTo>
                <a:cubicBezTo>
                  <a:pt x="206" y="189"/>
                  <a:pt x="207" y="188"/>
                  <a:pt x="207" y="188"/>
                </a:cubicBezTo>
                <a:cubicBezTo>
                  <a:pt x="207" y="188"/>
                  <a:pt x="207" y="188"/>
                  <a:pt x="207" y="188"/>
                </a:cubicBezTo>
                <a:cubicBezTo>
                  <a:pt x="207" y="187"/>
                  <a:pt x="207" y="185"/>
                  <a:pt x="208" y="184"/>
                </a:cubicBezTo>
                <a:close/>
                <a:moveTo>
                  <a:pt x="195" y="211"/>
                </a:moveTo>
                <a:cubicBezTo>
                  <a:pt x="194" y="211"/>
                  <a:pt x="191" y="215"/>
                  <a:pt x="191" y="215"/>
                </a:cubicBezTo>
                <a:cubicBezTo>
                  <a:pt x="192" y="215"/>
                  <a:pt x="193" y="214"/>
                  <a:pt x="195" y="213"/>
                </a:cubicBezTo>
                <a:cubicBezTo>
                  <a:pt x="195" y="213"/>
                  <a:pt x="195" y="213"/>
                  <a:pt x="195" y="213"/>
                </a:cubicBezTo>
                <a:cubicBezTo>
                  <a:pt x="195" y="212"/>
                  <a:pt x="195" y="211"/>
                  <a:pt x="195" y="211"/>
                </a:cubicBezTo>
                <a:close/>
                <a:moveTo>
                  <a:pt x="70" y="31"/>
                </a:moveTo>
                <a:cubicBezTo>
                  <a:pt x="70" y="31"/>
                  <a:pt x="70" y="31"/>
                  <a:pt x="70" y="30"/>
                </a:cubicBezTo>
                <a:cubicBezTo>
                  <a:pt x="71" y="29"/>
                  <a:pt x="71" y="28"/>
                  <a:pt x="71" y="26"/>
                </a:cubicBezTo>
                <a:cubicBezTo>
                  <a:pt x="70" y="27"/>
                  <a:pt x="69" y="28"/>
                  <a:pt x="68" y="29"/>
                </a:cubicBezTo>
                <a:cubicBezTo>
                  <a:pt x="69" y="30"/>
                  <a:pt x="69" y="30"/>
                  <a:pt x="70" y="31"/>
                </a:cubicBezTo>
                <a:close/>
                <a:moveTo>
                  <a:pt x="243" y="73"/>
                </a:moveTo>
                <a:cubicBezTo>
                  <a:pt x="243" y="71"/>
                  <a:pt x="238" y="63"/>
                  <a:pt x="237" y="62"/>
                </a:cubicBezTo>
                <a:cubicBezTo>
                  <a:pt x="237" y="62"/>
                  <a:pt x="237" y="62"/>
                  <a:pt x="237" y="62"/>
                </a:cubicBezTo>
                <a:cubicBezTo>
                  <a:pt x="238" y="65"/>
                  <a:pt x="240" y="67"/>
                  <a:pt x="241" y="70"/>
                </a:cubicBezTo>
                <a:cubicBezTo>
                  <a:pt x="242" y="71"/>
                  <a:pt x="243" y="72"/>
                  <a:pt x="243" y="73"/>
                </a:cubicBezTo>
                <a:close/>
                <a:moveTo>
                  <a:pt x="84" y="241"/>
                </a:moveTo>
                <a:cubicBezTo>
                  <a:pt x="80" y="239"/>
                  <a:pt x="76" y="238"/>
                  <a:pt x="72" y="237"/>
                </a:cubicBezTo>
                <a:cubicBezTo>
                  <a:pt x="76" y="238"/>
                  <a:pt x="80" y="240"/>
                  <a:pt x="84" y="241"/>
                </a:cubicBezTo>
                <a:close/>
                <a:moveTo>
                  <a:pt x="29" y="147"/>
                </a:moveTo>
                <a:cubicBezTo>
                  <a:pt x="30" y="146"/>
                  <a:pt x="30" y="145"/>
                  <a:pt x="30" y="143"/>
                </a:cubicBezTo>
                <a:cubicBezTo>
                  <a:pt x="30" y="143"/>
                  <a:pt x="30" y="142"/>
                  <a:pt x="30" y="142"/>
                </a:cubicBezTo>
                <a:cubicBezTo>
                  <a:pt x="30" y="142"/>
                  <a:pt x="29" y="143"/>
                  <a:pt x="29" y="143"/>
                </a:cubicBezTo>
                <a:cubicBezTo>
                  <a:pt x="29" y="143"/>
                  <a:pt x="29" y="144"/>
                  <a:pt x="29" y="144"/>
                </a:cubicBezTo>
                <a:cubicBezTo>
                  <a:pt x="28" y="144"/>
                  <a:pt x="29" y="147"/>
                  <a:pt x="29" y="147"/>
                </a:cubicBezTo>
                <a:close/>
                <a:moveTo>
                  <a:pt x="19" y="167"/>
                </a:moveTo>
                <a:cubicBezTo>
                  <a:pt x="19" y="167"/>
                  <a:pt x="19" y="167"/>
                  <a:pt x="19" y="167"/>
                </a:cubicBezTo>
                <a:cubicBezTo>
                  <a:pt x="20" y="166"/>
                  <a:pt x="20" y="165"/>
                  <a:pt x="21" y="164"/>
                </a:cubicBezTo>
                <a:cubicBezTo>
                  <a:pt x="21" y="163"/>
                  <a:pt x="21" y="162"/>
                  <a:pt x="20" y="161"/>
                </a:cubicBezTo>
                <a:cubicBezTo>
                  <a:pt x="20" y="163"/>
                  <a:pt x="20" y="164"/>
                  <a:pt x="18" y="164"/>
                </a:cubicBezTo>
                <a:cubicBezTo>
                  <a:pt x="19" y="165"/>
                  <a:pt x="19" y="165"/>
                  <a:pt x="19" y="165"/>
                </a:cubicBezTo>
                <a:cubicBezTo>
                  <a:pt x="19" y="166"/>
                  <a:pt x="19" y="166"/>
                  <a:pt x="19" y="167"/>
                </a:cubicBezTo>
                <a:close/>
                <a:moveTo>
                  <a:pt x="177" y="29"/>
                </a:moveTo>
                <a:cubicBezTo>
                  <a:pt x="177" y="28"/>
                  <a:pt x="177" y="27"/>
                  <a:pt x="177" y="27"/>
                </a:cubicBezTo>
                <a:cubicBezTo>
                  <a:pt x="177" y="26"/>
                  <a:pt x="177" y="25"/>
                  <a:pt x="175" y="24"/>
                </a:cubicBezTo>
                <a:cubicBezTo>
                  <a:pt x="175" y="25"/>
                  <a:pt x="175" y="26"/>
                  <a:pt x="175" y="26"/>
                </a:cubicBezTo>
                <a:cubicBezTo>
                  <a:pt x="175" y="27"/>
                  <a:pt x="176" y="28"/>
                  <a:pt x="177" y="29"/>
                </a:cubicBezTo>
                <a:close/>
                <a:moveTo>
                  <a:pt x="120" y="236"/>
                </a:moveTo>
                <a:cubicBezTo>
                  <a:pt x="121" y="237"/>
                  <a:pt x="121" y="237"/>
                  <a:pt x="121" y="238"/>
                </a:cubicBezTo>
                <a:cubicBezTo>
                  <a:pt x="122" y="238"/>
                  <a:pt x="122" y="238"/>
                  <a:pt x="123" y="238"/>
                </a:cubicBezTo>
                <a:cubicBezTo>
                  <a:pt x="124" y="238"/>
                  <a:pt x="124" y="238"/>
                  <a:pt x="124" y="237"/>
                </a:cubicBezTo>
                <a:cubicBezTo>
                  <a:pt x="123" y="236"/>
                  <a:pt x="122" y="236"/>
                  <a:pt x="120" y="236"/>
                </a:cubicBezTo>
                <a:close/>
                <a:moveTo>
                  <a:pt x="191" y="227"/>
                </a:moveTo>
                <a:cubicBezTo>
                  <a:pt x="191" y="227"/>
                  <a:pt x="191" y="227"/>
                  <a:pt x="191" y="227"/>
                </a:cubicBezTo>
                <a:cubicBezTo>
                  <a:pt x="190" y="227"/>
                  <a:pt x="189" y="228"/>
                  <a:pt x="188" y="229"/>
                </a:cubicBezTo>
                <a:cubicBezTo>
                  <a:pt x="187" y="229"/>
                  <a:pt x="187" y="230"/>
                  <a:pt x="187" y="230"/>
                </a:cubicBezTo>
                <a:cubicBezTo>
                  <a:pt x="187" y="230"/>
                  <a:pt x="188" y="230"/>
                  <a:pt x="189" y="230"/>
                </a:cubicBezTo>
                <a:cubicBezTo>
                  <a:pt x="189" y="230"/>
                  <a:pt x="189" y="230"/>
                  <a:pt x="189" y="230"/>
                </a:cubicBezTo>
                <a:cubicBezTo>
                  <a:pt x="190" y="229"/>
                  <a:pt x="191" y="228"/>
                  <a:pt x="191" y="227"/>
                </a:cubicBezTo>
                <a:close/>
                <a:moveTo>
                  <a:pt x="233" y="94"/>
                </a:moveTo>
                <a:cubicBezTo>
                  <a:pt x="234" y="94"/>
                  <a:pt x="234" y="93"/>
                  <a:pt x="234" y="92"/>
                </a:cubicBezTo>
                <a:cubicBezTo>
                  <a:pt x="234" y="91"/>
                  <a:pt x="233" y="90"/>
                  <a:pt x="232" y="88"/>
                </a:cubicBezTo>
                <a:cubicBezTo>
                  <a:pt x="232" y="88"/>
                  <a:pt x="232" y="88"/>
                  <a:pt x="232" y="87"/>
                </a:cubicBezTo>
                <a:cubicBezTo>
                  <a:pt x="232" y="87"/>
                  <a:pt x="232" y="87"/>
                  <a:pt x="232" y="87"/>
                </a:cubicBezTo>
                <a:cubicBezTo>
                  <a:pt x="232" y="90"/>
                  <a:pt x="233" y="92"/>
                  <a:pt x="233" y="94"/>
                </a:cubicBezTo>
                <a:close/>
                <a:moveTo>
                  <a:pt x="20" y="118"/>
                </a:moveTo>
                <a:cubicBezTo>
                  <a:pt x="21" y="118"/>
                  <a:pt x="21" y="117"/>
                  <a:pt x="21" y="117"/>
                </a:cubicBezTo>
                <a:cubicBezTo>
                  <a:pt x="20" y="116"/>
                  <a:pt x="20" y="115"/>
                  <a:pt x="21" y="115"/>
                </a:cubicBezTo>
                <a:cubicBezTo>
                  <a:pt x="21" y="114"/>
                  <a:pt x="21" y="113"/>
                  <a:pt x="22" y="111"/>
                </a:cubicBezTo>
                <a:cubicBezTo>
                  <a:pt x="22" y="110"/>
                  <a:pt x="22" y="109"/>
                  <a:pt x="22" y="108"/>
                </a:cubicBezTo>
                <a:cubicBezTo>
                  <a:pt x="22" y="108"/>
                  <a:pt x="22" y="108"/>
                  <a:pt x="22" y="108"/>
                </a:cubicBezTo>
                <a:cubicBezTo>
                  <a:pt x="21" y="111"/>
                  <a:pt x="21" y="114"/>
                  <a:pt x="20" y="116"/>
                </a:cubicBezTo>
                <a:cubicBezTo>
                  <a:pt x="20" y="117"/>
                  <a:pt x="20" y="118"/>
                  <a:pt x="20" y="118"/>
                </a:cubicBezTo>
                <a:close/>
                <a:moveTo>
                  <a:pt x="29" y="185"/>
                </a:moveTo>
                <a:cubicBezTo>
                  <a:pt x="29" y="186"/>
                  <a:pt x="28" y="186"/>
                  <a:pt x="28" y="186"/>
                </a:cubicBezTo>
                <a:cubicBezTo>
                  <a:pt x="29" y="188"/>
                  <a:pt x="29" y="189"/>
                  <a:pt x="30" y="190"/>
                </a:cubicBezTo>
                <a:cubicBezTo>
                  <a:pt x="31" y="189"/>
                  <a:pt x="31" y="189"/>
                  <a:pt x="31" y="188"/>
                </a:cubicBezTo>
                <a:cubicBezTo>
                  <a:pt x="30" y="187"/>
                  <a:pt x="30" y="186"/>
                  <a:pt x="29" y="185"/>
                </a:cubicBezTo>
                <a:close/>
                <a:moveTo>
                  <a:pt x="164" y="13"/>
                </a:moveTo>
                <a:cubicBezTo>
                  <a:pt x="166" y="14"/>
                  <a:pt x="167" y="14"/>
                  <a:pt x="169" y="15"/>
                </a:cubicBezTo>
                <a:cubicBezTo>
                  <a:pt x="169" y="15"/>
                  <a:pt x="169" y="15"/>
                  <a:pt x="169" y="15"/>
                </a:cubicBezTo>
                <a:cubicBezTo>
                  <a:pt x="169" y="15"/>
                  <a:pt x="168" y="14"/>
                  <a:pt x="168" y="14"/>
                </a:cubicBezTo>
                <a:cubicBezTo>
                  <a:pt x="167" y="14"/>
                  <a:pt x="167" y="13"/>
                  <a:pt x="166" y="12"/>
                </a:cubicBezTo>
                <a:cubicBezTo>
                  <a:pt x="165" y="12"/>
                  <a:pt x="165" y="12"/>
                  <a:pt x="164" y="13"/>
                </a:cubicBezTo>
                <a:close/>
                <a:moveTo>
                  <a:pt x="23" y="170"/>
                </a:moveTo>
                <a:cubicBezTo>
                  <a:pt x="23" y="170"/>
                  <a:pt x="22" y="171"/>
                  <a:pt x="22" y="171"/>
                </a:cubicBezTo>
                <a:cubicBezTo>
                  <a:pt x="22" y="172"/>
                  <a:pt x="23" y="173"/>
                  <a:pt x="23" y="174"/>
                </a:cubicBezTo>
                <a:cubicBezTo>
                  <a:pt x="25" y="172"/>
                  <a:pt x="24" y="171"/>
                  <a:pt x="23" y="170"/>
                </a:cubicBezTo>
                <a:close/>
                <a:moveTo>
                  <a:pt x="36" y="173"/>
                </a:moveTo>
                <a:cubicBezTo>
                  <a:pt x="36" y="173"/>
                  <a:pt x="37" y="172"/>
                  <a:pt x="37" y="172"/>
                </a:cubicBezTo>
                <a:cubicBezTo>
                  <a:pt x="37" y="171"/>
                  <a:pt x="37" y="171"/>
                  <a:pt x="37" y="171"/>
                </a:cubicBezTo>
                <a:cubicBezTo>
                  <a:pt x="37" y="170"/>
                  <a:pt x="36" y="170"/>
                  <a:pt x="35" y="170"/>
                </a:cubicBezTo>
                <a:cubicBezTo>
                  <a:pt x="35" y="171"/>
                  <a:pt x="35" y="171"/>
                  <a:pt x="35" y="172"/>
                </a:cubicBezTo>
                <a:cubicBezTo>
                  <a:pt x="35" y="172"/>
                  <a:pt x="36" y="173"/>
                  <a:pt x="36" y="173"/>
                </a:cubicBezTo>
                <a:close/>
                <a:moveTo>
                  <a:pt x="16" y="110"/>
                </a:moveTo>
                <a:cubicBezTo>
                  <a:pt x="16" y="108"/>
                  <a:pt x="16" y="107"/>
                  <a:pt x="17" y="105"/>
                </a:cubicBezTo>
                <a:cubicBezTo>
                  <a:pt x="16" y="105"/>
                  <a:pt x="16" y="105"/>
                  <a:pt x="15" y="106"/>
                </a:cubicBezTo>
                <a:cubicBezTo>
                  <a:pt x="15" y="107"/>
                  <a:pt x="15" y="108"/>
                  <a:pt x="16" y="110"/>
                </a:cubicBezTo>
                <a:close/>
                <a:moveTo>
                  <a:pt x="141" y="5"/>
                </a:moveTo>
                <a:cubicBezTo>
                  <a:pt x="141" y="5"/>
                  <a:pt x="141" y="5"/>
                  <a:pt x="141" y="5"/>
                </a:cubicBezTo>
                <a:cubicBezTo>
                  <a:pt x="140" y="4"/>
                  <a:pt x="139" y="4"/>
                  <a:pt x="137" y="4"/>
                </a:cubicBezTo>
                <a:cubicBezTo>
                  <a:pt x="135" y="4"/>
                  <a:pt x="134" y="4"/>
                  <a:pt x="132" y="4"/>
                </a:cubicBezTo>
                <a:cubicBezTo>
                  <a:pt x="131" y="4"/>
                  <a:pt x="130" y="4"/>
                  <a:pt x="129" y="5"/>
                </a:cubicBezTo>
                <a:cubicBezTo>
                  <a:pt x="130" y="5"/>
                  <a:pt x="130" y="5"/>
                  <a:pt x="130" y="5"/>
                </a:cubicBezTo>
                <a:cubicBezTo>
                  <a:pt x="131" y="4"/>
                  <a:pt x="131" y="4"/>
                  <a:pt x="132" y="4"/>
                </a:cubicBezTo>
                <a:cubicBezTo>
                  <a:pt x="133" y="4"/>
                  <a:pt x="134" y="4"/>
                  <a:pt x="134" y="4"/>
                </a:cubicBezTo>
                <a:cubicBezTo>
                  <a:pt x="137" y="5"/>
                  <a:pt x="139" y="5"/>
                  <a:pt x="141" y="5"/>
                </a:cubicBezTo>
                <a:close/>
                <a:moveTo>
                  <a:pt x="40" y="206"/>
                </a:moveTo>
                <a:cubicBezTo>
                  <a:pt x="38" y="204"/>
                  <a:pt x="37" y="203"/>
                  <a:pt x="35" y="201"/>
                </a:cubicBezTo>
                <a:cubicBezTo>
                  <a:pt x="35" y="201"/>
                  <a:pt x="35" y="201"/>
                  <a:pt x="35" y="201"/>
                </a:cubicBezTo>
                <a:cubicBezTo>
                  <a:pt x="36" y="202"/>
                  <a:pt x="36" y="202"/>
                  <a:pt x="37" y="203"/>
                </a:cubicBezTo>
                <a:cubicBezTo>
                  <a:pt x="37" y="205"/>
                  <a:pt x="38" y="206"/>
                  <a:pt x="40" y="206"/>
                </a:cubicBezTo>
                <a:close/>
                <a:moveTo>
                  <a:pt x="194" y="26"/>
                </a:moveTo>
                <a:cubicBezTo>
                  <a:pt x="194" y="25"/>
                  <a:pt x="194" y="24"/>
                  <a:pt x="193" y="24"/>
                </a:cubicBezTo>
                <a:cubicBezTo>
                  <a:pt x="192" y="23"/>
                  <a:pt x="190" y="22"/>
                  <a:pt x="189" y="22"/>
                </a:cubicBezTo>
                <a:cubicBezTo>
                  <a:pt x="189" y="22"/>
                  <a:pt x="189" y="22"/>
                  <a:pt x="189" y="22"/>
                </a:cubicBezTo>
                <a:cubicBezTo>
                  <a:pt x="191" y="23"/>
                  <a:pt x="192" y="25"/>
                  <a:pt x="194" y="26"/>
                </a:cubicBezTo>
                <a:close/>
                <a:moveTo>
                  <a:pt x="238" y="71"/>
                </a:moveTo>
                <a:cubicBezTo>
                  <a:pt x="237" y="69"/>
                  <a:pt x="236" y="68"/>
                  <a:pt x="235" y="67"/>
                </a:cubicBezTo>
                <a:cubicBezTo>
                  <a:pt x="236" y="68"/>
                  <a:pt x="236" y="70"/>
                  <a:pt x="237" y="71"/>
                </a:cubicBezTo>
                <a:cubicBezTo>
                  <a:pt x="237" y="72"/>
                  <a:pt x="237" y="72"/>
                  <a:pt x="238" y="71"/>
                </a:cubicBezTo>
                <a:close/>
                <a:moveTo>
                  <a:pt x="82" y="55"/>
                </a:moveTo>
                <a:cubicBezTo>
                  <a:pt x="82" y="55"/>
                  <a:pt x="82" y="55"/>
                  <a:pt x="82" y="55"/>
                </a:cubicBezTo>
                <a:cubicBezTo>
                  <a:pt x="82" y="54"/>
                  <a:pt x="82" y="54"/>
                  <a:pt x="83" y="54"/>
                </a:cubicBezTo>
                <a:cubicBezTo>
                  <a:pt x="83" y="53"/>
                  <a:pt x="83" y="53"/>
                  <a:pt x="83" y="52"/>
                </a:cubicBezTo>
                <a:cubicBezTo>
                  <a:pt x="83" y="52"/>
                  <a:pt x="83" y="51"/>
                  <a:pt x="82" y="51"/>
                </a:cubicBezTo>
                <a:cubicBezTo>
                  <a:pt x="82" y="51"/>
                  <a:pt x="81" y="52"/>
                  <a:pt x="81" y="52"/>
                </a:cubicBezTo>
                <a:cubicBezTo>
                  <a:pt x="81" y="53"/>
                  <a:pt x="82" y="54"/>
                  <a:pt x="82" y="55"/>
                </a:cubicBezTo>
                <a:close/>
                <a:moveTo>
                  <a:pt x="181" y="27"/>
                </a:moveTo>
                <a:cubicBezTo>
                  <a:pt x="181" y="28"/>
                  <a:pt x="181" y="28"/>
                  <a:pt x="181" y="28"/>
                </a:cubicBezTo>
                <a:cubicBezTo>
                  <a:pt x="182" y="29"/>
                  <a:pt x="183" y="30"/>
                  <a:pt x="184" y="31"/>
                </a:cubicBezTo>
                <a:cubicBezTo>
                  <a:pt x="184" y="31"/>
                  <a:pt x="184" y="30"/>
                  <a:pt x="185" y="30"/>
                </a:cubicBezTo>
                <a:cubicBezTo>
                  <a:pt x="184" y="29"/>
                  <a:pt x="182" y="28"/>
                  <a:pt x="181" y="27"/>
                </a:cubicBezTo>
                <a:close/>
                <a:moveTo>
                  <a:pt x="241" y="193"/>
                </a:moveTo>
                <a:cubicBezTo>
                  <a:pt x="243" y="191"/>
                  <a:pt x="246" y="185"/>
                  <a:pt x="246" y="184"/>
                </a:cubicBezTo>
                <a:cubicBezTo>
                  <a:pt x="244" y="187"/>
                  <a:pt x="243" y="190"/>
                  <a:pt x="241" y="193"/>
                </a:cubicBezTo>
                <a:close/>
                <a:moveTo>
                  <a:pt x="29" y="62"/>
                </a:moveTo>
                <a:cubicBezTo>
                  <a:pt x="28" y="63"/>
                  <a:pt x="26" y="67"/>
                  <a:pt x="26" y="68"/>
                </a:cubicBezTo>
                <a:cubicBezTo>
                  <a:pt x="27" y="67"/>
                  <a:pt x="27" y="67"/>
                  <a:pt x="28" y="66"/>
                </a:cubicBezTo>
                <a:cubicBezTo>
                  <a:pt x="28" y="66"/>
                  <a:pt x="28" y="66"/>
                  <a:pt x="28" y="65"/>
                </a:cubicBezTo>
                <a:cubicBezTo>
                  <a:pt x="28" y="64"/>
                  <a:pt x="28" y="63"/>
                  <a:pt x="29" y="62"/>
                </a:cubicBezTo>
                <a:close/>
                <a:moveTo>
                  <a:pt x="188" y="224"/>
                </a:moveTo>
                <a:cubicBezTo>
                  <a:pt x="188" y="224"/>
                  <a:pt x="189" y="224"/>
                  <a:pt x="189" y="223"/>
                </a:cubicBezTo>
                <a:cubicBezTo>
                  <a:pt x="190" y="222"/>
                  <a:pt x="192" y="221"/>
                  <a:pt x="193" y="220"/>
                </a:cubicBezTo>
                <a:cubicBezTo>
                  <a:pt x="194" y="220"/>
                  <a:pt x="194" y="219"/>
                  <a:pt x="194" y="218"/>
                </a:cubicBezTo>
                <a:cubicBezTo>
                  <a:pt x="194" y="219"/>
                  <a:pt x="193" y="220"/>
                  <a:pt x="192" y="220"/>
                </a:cubicBezTo>
                <a:cubicBezTo>
                  <a:pt x="192" y="221"/>
                  <a:pt x="191" y="222"/>
                  <a:pt x="190" y="222"/>
                </a:cubicBezTo>
                <a:cubicBezTo>
                  <a:pt x="189" y="222"/>
                  <a:pt x="188" y="223"/>
                  <a:pt x="188" y="224"/>
                </a:cubicBezTo>
                <a:close/>
                <a:moveTo>
                  <a:pt x="185" y="210"/>
                </a:moveTo>
                <a:cubicBezTo>
                  <a:pt x="185" y="210"/>
                  <a:pt x="184" y="210"/>
                  <a:pt x="184" y="211"/>
                </a:cubicBezTo>
                <a:cubicBezTo>
                  <a:pt x="183" y="211"/>
                  <a:pt x="183" y="212"/>
                  <a:pt x="182" y="213"/>
                </a:cubicBezTo>
                <a:cubicBezTo>
                  <a:pt x="182" y="213"/>
                  <a:pt x="182" y="213"/>
                  <a:pt x="182" y="213"/>
                </a:cubicBezTo>
                <a:cubicBezTo>
                  <a:pt x="184" y="213"/>
                  <a:pt x="185" y="212"/>
                  <a:pt x="185" y="210"/>
                </a:cubicBezTo>
                <a:close/>
                <a:moveTo>
                  <a:pt x="9" y="85"/>
                </a:moveTo>
                <a:cubicBezTo>
                  <a:pt x="8" y="88"/>
                  <a:pt x="7" y="90"/>
                  <a:pt x="6" y="93"/>
                </a:cubicBezTo>
                <a:cubicBezTo>
                  <a:pt x="7" y="93"/>
                  <a:pt x="7" y="93"/>
                  <a:pt x="7" y="92"/>
                </a:cubicBezTo>
                <a:cubicBezTo>
                  <a:pt x="8" y="91"/>
                  <a:pt x="8" y="89"/>
                  <a:pt x="8" y="88"/>
                </a:cubicBezTo>
                <a:cubicBezTo>
                  <a:pt x="8" y="87"/>
                  <a:pt x="9" y="86"/>
                  <a:pt x="9" y="85"/>
                </a:cubicBezTo>
                <a:close/>
                <a:moveTo>
                  <a:pt x="171" y="26"/>
                </a:moveTo>
                <a:cubicBezTo>
                  <a:pt x="171" y="26"/>
                  <a:pt x="171" y="26"/>
                  <a:pt x="171" y="26"/>
                </a:cubicBezTo>
                <a:cubicBezTo>
                  <a:pt x="172" y="28"/>
                  <a:pt x="172" y="29"/>
                  <a:pt x="173" y="31"/>
                </a:cubicBezTo>
                <a:cubicBezTo>
                  <a:pt x="173" y="30"/>
                  <a:pt x="173" y="29"/>
                  <a:pt x="173" y="29"/>
                </a:cubicBezTo>
                <a:cubicBezTo>
                  <a:pt x="173" y="29"/>
                  <a:pt x="173" y="28"/>
                  <a:pt x="173" y="28"/>
                </a:cubicBezTo>
                <a:cubicBezTo>
                  <a:pt x="173" y="28"/>
                  <a:pt x="172" y="27"/>
                  <a:pt x="171" y="26"/>
                </a:cubicBezTo>
                <a:close/>
                <a:moveTo>
                  <a:pt x="126" y="228"/>
                </a:moveTo>
                <a:cubicBezTo>
                  <a:pt x="125" y="228"/>
                  <a:pt x="125" y="229"/>
                  <a:pt x="125" y="229"/>
                </a:cubicBezTo>
                <a:cubicBezTo>
                  <a:pt x="125" y="230"/>
                  <a:pt x="126" y="231"/>
                  <a:pt x="126" y="232"/>
                </a:cubicBezTo>
                <a:cubicBezTo>
                  <a:pt x="127" y="230"/>
                  <a:pt x="127" y="230"/>
                  <a:pt x="126" y="228"/>
                </a:cubicBezTo>
                <a:close/>
                <a:moveTo>
                  <a:pt x="249" y="105"/>
                </a:moveTo>
                <a:cubicBezTo>
                  <a:pt x="248" y="105"/>
                  <a:pt x="248" y="105"/>
                  <a:pt x="247" y="105"/>
                </a:cubicBezTo>
                <a:cubicBezTo>
                  <a:pt x="248" y="107"/>
                  <a:pt x="248" y="109"/>
                  <a:pt x="249" y="110"/>
                </a:cubicBezTo>
                <a:cubicBezTo>
                  <a:pt x="249" y="108"/>
                  <a:pt x="249" y="107"/>
                  <a:pt x="249" y="105"/>
                </a:cubicBezTo>
                <a:close/>
                <a:moveTo>
                  <a:pt x="107" y="228"/>
                </a:moveTo>
                <a:cubicBezTo>
                  <a:pt x="106" y="227"/>
                  <a:pt x="106" y="227"/>
                  <a:pt x="105" y="226"/>
                </a:cubicBezTo>
                <a:cubicBezTo>
                  <a:pt x="105" y="226"/>
                  <a:pt x="105" y="227"/>
                  <a:pt x="104" y="227"/>
                </a:cubicBezTo>
                <a:cubicBezTo>
                  <a:pt x="105" y="228"/>
                  <a:pt x="105" y="228"/>
                  <a:pt x="106" y="229"/>
                </a:cubicBezTo>
                <a:cubicBezTo>
                  <a:pt x="106" y="229"/>
                  <a:pt x="107" y="228"/>
                  <a:pt x="107" y="228"/>
                </a:cubicBezTo>
                <a:close/>
                <a:moveTo>
                  <a:pt x="204" y="28"/>
                </a:moveTo>
                <a:cubicBezTo>
                  <a:pt x="204" y="28"/>
                  <a:pt x="204" y="28"/>
                  <a:pt x="204" y="28"/>
                </a:cubicBezTo>
                <a:cubicBezTo>
                  <a:pt x="204" y="28"/>
                  <a:pt x="204" y="28"/>
                  <a:pt x="204" y="28"/>
                </a:cubicBezTo>
                <a:cubicBezTo>
                  <a:pt x="205" y="29"/>
                  <a:pt x="205" y="29"/>
                  <a:pt x="206" y="30"/>
                </a:cubicBezTo>
                <a:cubicBezTo>
                  <a:pt x="207" y="31"/>
                  <a:pt x="209" y="32"/>
                  <a:pt x="210" y="34"/>
                </a:cubicBezTo>
                <a:cubicBezTo>
                  <a:pt x="210" y="34"/>
                  <a:pt x="210" y="34"/>
                  <a:pt x="210" y="34"/>
                </a:cubicBezTo>
                <a:cubicBezTo>
                  <a:pt x="210" y="34"/>
                  <a:pt x="210" y="34"/>
                  <a:pt x="211" y="34"/>
                </a:cubicBezTo>
                <a:cubicBezTo>
                  <a:pt x="208" y="32"/>
                  <a:pt x="206" y="30"/>
                  <a:pt x="204" y="28"/>
                </a:cubicBezTo>
                <a:close/>
                <a:moveTo>
                  <a:pt x="28" y="155"/>
                </a:moveTo>
                <a:cubicBezTo>
                  <a:pt x="28" y="155"/>
                  <a:pt x="28" y="155"/>
                  <a:pt x="28" y="155"/>
                </a:cubicBezTo>
                <a:cubicBezTo>
                  <a:pt x="27" y="155"/>
                  <a:pt x="27" y="156"/>
                  <a:pt x="27" y="157"/>
                </a:cubicBezTo>
                <a:cubicBezTo>
                  <a:pt x="27" y="157"/>
                  <a:pt x="27" y="157"/>
                  <a:pt x="27" y="157"/>
                </a:cubicBezTo>
                <a:cubicBezTo>
                  <a:pt x="27" y="158"/>
                  <a:pt x="27" y="159"/>
                  <a:pt x="28" y="159"/>
                </a:cubicBezTo>
                <a:cubicBezTo>
                  <a:pt x="28" y="159"/>
                  <a:pt x="28" y="159"/>
                  <a:pt x="28" y="159"/>
                </a:cubicBezTo>
                <a:cubicBezTo>
                  <a:pt x="28" y="158"/>
                  <a:pt x="28" y="156"/>
                  <a:pt x="28" y="155"/>
                </a:cubicBezTo>
                <a:close/>
                <a:moveTo>
                  <a:pt x="189" y="189"/>
                </a:moveTo>
                <a:cubicBezTo>
                  <a:pt x="189" y="188"/>
                  <a:pt x="188" y="188"/>
                  <a:pt x="188" y="187"/>
                </a:cubicBezTo>
                <a:cubicBezTo>
                  <a:pt x="188" y="188"/>
                  <a:pt x="187" y="188"/>
                  <a:pt x="187" y="188"/>
                </a:cubicBezTo>
                <a:cubicBezTo>
                  <a:pt x="187" y="189"/>
                  <a:pt x="188" y="190"/>
                  <a:pt x="188" y="191"/>
                </a:cubicBezTo>
                <a:cubicBezTo>
                  <a:pt x="188" y="191"/>
                  <a:pt x="188" y="191"/>
                  <a:pt x="188" y="191"/>
                </a:cubicBezTo>
                <a:cubicBezTo>
                  <a:pt x="189" y="190"/>
                  <a:pt x="189" y="190"/>
                  <a:pt x="189" y="189"/>
                </a:cubicBezTo>
                <a:close/>
                <a:moveTo>
                  <a:pt x="220" y="210"/>
                </a:moveTo>
                <a:cubicBezTo>
                  <a:pt x="219" y="211"/>
                  <a:pt x="217" y="213"/>
                  <a:pt x="216" y="215"/>
                </a:cubicBezTo>
                <a:cubicBezTo>
                  <a:pt x="217" y="214"/>
                  <a:pt x="218" y="213"/>
                  <a:pt x="219" y="212"/>
                </a:cubicBezTo>
                <a:cubicBezTo>
                  <a:pt x="220" y="211"/>
                  <a:pt x="220" y="210"/>
                  <a:pt x="220" y="210"/>
                </a:cubicBezTo>
                <a:close/>
                <a:moveTo>
                  <a:pt x="170" y="22"/>
                </a:moveTo>
                <a:cubicBezTo>
                  <a:pt x="171" y="23"/>
                  <a:pt x="173" y="25"/>
                  <a:pt x="173" y="25"/>
                </a:cubicBezTo>
                <a:cubicBezTo>
                  <a:pt x="173" y="24"/>
                  <a:pt x="173" y="24"/>
                  <a:pt x="173" y="23"/>
                </a:cubicBezTo>
                <a:cubicBezTo>
                  <a:pt x="173" y="23"/>
                  <a:pt x="173" y="23"/>
                  <a:pt x="173" y="23"/>
                </a:cubicBezTo>
                <a:cubicBezTo>
                  <a:pt x="172" y="23"/>
                  <a:pt x="171" y="22"/>
                  <a:pt x="170" y="22"/>
                </a:cubicBezTo>
                <a:close/>
                <a:moveTo>
                  <a:pt x="200" y="214"/>
                </a:moveTo>
                <a:cubicBezTo>
                  <a:pt x="200" y="214"/>
                  <a:pt x="200" y="214"/>
                  <a:pt x="200" y="214"/>
                </a:cubicBezTo>
                <a:cubicBezTo>
                  <a:pt x="199" y="214"/>
                  <a:pt x="198" y="215"/>
                  <a:pt x="197" y="215"/>
                </a:cubicBezTo>
                <a:cubicBezTo>
                  <a:pt x="196" y="216"/>
                  <a:pt x="196" y="216"/>
                  <a:pt x="197" y="218"/>
                </a:cubicBezTo>
                <a:cubicBezTo>
                  <a:pt x="198" y="216"/>
                  <a:pt x="199" y="215"/>
                  <a:pt x="200" y="214"/>
                </a:cubicBezTo>
                <a:close/>
                <a:moveTo>
                  <a:pt x="226" y="83"/>
                </a:moveTo>
                <a:cubicBezTo>
                  <a:pt x="227" y="85"/>
                  <a:pt x="227" y="87"/>
                  <a:pt x="228" y="88"/>
                </a:cubicBezTo>
                <a:cubicBezTo>
                  <a:pt x="228" y="88"/>
                  <a:pt x="228" y="88"/>
                  <a:pt x="228" y="88"/>
                </a:cubicBezTo>
                <a:cubicBezTo>
                  <a:pt x="228" y="86"/>
                  <a:pt x="227" y="84"/>
                  <a:pt x="226" y="83"/>
                </a:cubicBezTo>
                <a:close/>
                <a:moveTo>
                  <a:pt x="93" y="239"/>
                </a:moveTo>
                <a:cubicBezTo>
                  <a:pt x="93" y="239"/>
                  <a:pt x="93" y="239"/>
                  <a:pt x="93" y="239"/>
                </a:cubicBezTo>
                <a:cubicBezTo>
                  <a:pt x="94" y="240"/>
                  <a:pt x="96" y="241"/>
                  <a:pt x="97" y="241"/>
                </a:cubicBezTo>
                <a:cubicBezTo>
                  <a:pt x="97" y="241"/>
                  <a:pt x="97" y="240"/>
                  <a:pt x="96" y="240"/>
                </a:cubicBezTo>
                <a:cubicBezTo>
                  <a:pt x="96" y="240"/>
                  <a:pt x="96" y="239"/>
                  <a:pt x="96" y="239"/>
                </a:cubicBezTo>
                <a:cubicBezTo>
                  <a:pt x="95" y="239"/>
                  <a:pt x="94" y="239"/>
                  <a:pt x="93" y="239"/>
                </a:cubicBezTo>
                <a:close/>
                <a:moveTo>
                  <a:pt x="167" y="23"/>
                </a:moveTo>
                <a:cubicBezTo>
                  <a:pt x="168" y="22"/>
                  <a:pt x="166" y="20"/>
                  <a:pt x="164" y="21"/>
                </a:cubicBezTo>
                <a:cubicBezTo>
                  <a:pt x="164" y="21"/>
                  <a:pt x="164" y="22"/>
                  <a:pt x="164" y="22"/>
                </a:cubicBezTo>
                <a:cubicBezTo>
                  <a:pt x="164" y="22"/>
                  <a:pt x="165" y="22"/>
                  <a:pt x="165" y="22"/>
                </a:cubicBezTo>
                <a:cubicBezTo>
                  <a:pt x="166" y="21"/>
                  <a:pt x="167" y="22"/>
                  <a:pt x="167" y="23"/>
                </a:cubicBezTo>
                <a:close/>
                <a:moveTo>
                  <a:pt x="44" y="51"/>
                </a:moveTo>
                <a:cubicBezTo>
                  <a:pt x="44" y="52"/>
                  <a:pt x="43" y="53"/>
                  <a:pt x="43" y="54"/>
                </a:cubicBezTo>
                <a:cubicBezTo>
                  <a:pt x="44" y="54"/>
                  <a:pt x="44" y="54"/>
                  <a:pt x="45" y="53"/>
                </a:cubicBezTo>
                <a:cubicBezTo>
                  <a:pt x="45" y="52"/>
                  <a:pt x="45" y="52"/>
                  <a:pt x="44" y="51"/>
                </a:cubicBezTo>
                <a:close/>
                <a:moveTo>
                  <a:pt x="60" y="228"/>
                </a:moveTo>
                <a:cubicBezTo>
                  <a:pt x="61" y="229"/>
                  <a:pt x="63" y="230"/>
                  <a:pt x="65" y="231"/>
                </a:cubicBezTo>
                <a:cubicBezTo>
                  <a:pt x="63" y="229"/>
                  <a:pt x="62" y="228"/>
                  <a:pt x="60" y="227"/>
                </a:cubicBezTo>
                <a:cubicBezTo>
                  <a:pt x="60" y="228"/>
                  <a:pt x="60" y="228"/>
                  <a:pt x="60" y="228"/>
                </a:cubicBezTo>
                <a:close/>
                <a:moveTo>
                  <a:pt x="36" y="156"/>
                </a:moveTo>
                <a:cubicBezTo>
                  <a:pt x="35" y="157"/>
                  <a:pt x="34" y="159"/>
                  <a:pt x="34" y="160"/>
                </a:cubicBezTo>
                <a:cubicBezTo>
                  <a:pt x="34" y="160"/>
                  <a:pt x="34" y="160"/>
                  <a:pt x="34" y="160"/>
                </a:cubicBezTo>
                <a:cubicBezTo>
                  <a:pt x="35" y="159"/>
                  <a:pt x="35" y="158"/>
                  <a:pt x="36" y="157"/>
                </a:cubicBezTo>
                <a:cubicBezTo>
                  <a:pt x="37" y="156"/>
                  <a:pt x="36" y="156"/>
                  <a:pt x="36" y="156"/>
                </a:cubicBezTo>
                <a:close/>
                <a:moveTo>
                  <a:pt x="34" y="174"/>
                </a:moveTo>
                <a:cubicBezTo>
                  <a:pt x="33" y="175"/>
                  <a:pt x="33" y="175"/>
                  <a:pt x="33" y="177"/>
                </a:cubicBezTo>
                <a:cubicBezTo>
                  <a:pt x="34" y="176"/>
                  <a:pt x="34" y="175"/>
                  <a:pt x="35" y="175"/>
                </a:cubicBezTo>
                <a:cubicBezTo>
                  <a:pt x="34" y="174"/>
                  <a:pt x="34" y="174"/>
                  <a:pt x="34" y="174"/>
                </a:cubicBezTo>
                <a:close/>
                <a:moveTo>
                  <a:pt x="117" y="13"/>
                </a:moveTo>
                <a:cubicBezTo>
                  <a:pt x="115" y="12"/>
                  <a:pt x="115" y="13"/>
                  <a:pt x="115" y="14"/>
                </a:cubicBezTo>
                <a:cubicBezTo>
                  <a:pt x="116" y="14"/>
                  <a:pt x="116" y="14"/>
                  <a:pt x="117" y="14"/>
                </a:cubicBezTo>
                <a:cubicBezTo>
                  <a:pt x="117" y="13"/>
                  <a:pt x="117" y="13"/>
                  <a:pt x="117" y="13"/>
                </a:cubicBezTo>
                <a:close/>
                <a:moveTo>
                  <a:pt x="107" y="231"/>
                </a:moveTo>
                <a:cubicBezTo>
                  <a:pt x="108" y="232"/>
                  <a:pt x="109" y="233"/>
                  <a:pt x="110" y="232"/>
                </a:cubicBezTo>
                <a:cubicBezTo>
                  <a:pt x="109" y="231"/>
                  <a:pt x="109" y="231"/>
                  <a:pt x="108" y="230"/>
                </a:cubicBezTo>
                <a:cubicBezTo>
                  <a:pt x="108" y="230"/>
                  <a:pt x="108" y="230"/>
                  <a:pt x="107" y="231"/>
                </a:cubicBezTo>
                <a:close/>
                <a:moveTo>
                  <a:pt x="55" y="36"/>
                </a:moveTo>
                <a:cubicBezTo>
                  <a:pt x="54" y="37"/>
                  <a:pt x="54" y="38"/>
                  <a:pt x="52" y="38"/>
                </a:cubicBezTo>
                <a:cubicBezTo>
                  <a:pt x="52" y="39"/>
                  <a:pt x="52" y="39"/>
                  <a:pt x="52" y="40"/>
                </a:cubicBezTo>
                <a:cubicBezTo>
                  <a:pt x="53" y="39"/>
                  <a:pt x="54" y="38"/>
                  <a:pt x="55" y="37"/>
                </a:cubicBezTo>
                <a:cubicBezTo>
                  <a:pt x="55" y="37"/>
                  <a:pt x="55" y="37"/>
                  <a:pt x="55" y="36"/>
                </a:cubicBezTo>
                <a:close/>
                <a:moveTo>
                  <a:pt x="99" y="11"/>
                </a:moveTo>
                <a:cubicBezTo>
                  <a:pt x="97" y="11"/>
                  <a:pt x="93" y="12"/>
                  <a:pt x="93" y="13"/>
                </a:cubicBezTo>
                <a:cubicBezTo>
                  <a:pt x="96" y="12"/>
                  <a:pt x="97" y="12"/>
                  <a:pt x="99" y="11"/>
                </a:cubicBezTo>
                <a:close/>
                <a:moveTo>
                  <a:pt x="21" y="196"/>
                </a:moveTo>
                <a:cubicBezTo>
                  <a:pt x="20" y="193"/>
                  <a:pt x="18" y="190"/>
                  <a:pt x="16" y="187"/>
                </a:cubicBezTo>
                <a:cubicBezTo>
                  <a:pt x="18" y="191"/>
                  <a:pt x="19" y="194"/>
                  <a:pt x="21" y="196"/>
                </a:cubicBezTo>
                <a:close/>
                <a:moveTo>
                  <a:pt x="36" y="125"/>
                </a:moveTo>
                <a:cubicBezTo>
                  <a:pt x="36" y="125"/>
                  <a:pt x="36" y="125"/>
                  <a:pt x="36" y="125"/>
                </a:cubicBezTo>
                <a:cubicBezTo>
                  <a:pt x="35" y="126"/>
                  <a:pt x="35" y="127"/>
                  <a:pt x="34" y="128"/>
                </a:cubicBezTo>
                <a:cubicBezTo>
                  <a:pt x="34" y="128"/>
                  <a:pt x="34" y="129"/>
                  <a:pt x="34" y="130"/>
                </a:cubicBezTo>
                <a:cubicBezTo>
                  <a:pt x="35" y="128"/>
                  <a:pt x="36" y="127"/>
                  <a:pt x="36" y="125"/>
                </a:cubicBezTo>
                <a:close/>
                <a:moveTo>
                  <a:pt x="41" y="138"/>
                </a:moveTo>
                <a:cubicBezTo>
                  <a:pt x="42" y="137"/>
                  <a:pt x="43" y="135"/>
                  <a:pt x="42" y="134"/>
                </a:cubicBezTo>
                <a:cubicBezTo>
                  <a:pt x="42" y="135"/>
                  <a:pt x="41" y="136"/>
                  <a:pt x="41" y="137"/>
                </a:cubicBezTo>
                <a:cubicBezTo>
                  <a:pt x="41" y="137"/>
                  <a:pt x="41" y="137"/>
                  <a:pt x="41" y="138"/>
                </a:cubicBezTo>
                <a:close/>
                <a:moveTo>
                  <a:pt x="204" y="39"/>
                </a:moveTo>
                <a:cubicBezTo>
                  <a:pt x="203" y="38"/>
                  <a:pt x="203" y="36"/>
                  <a:pt x="201" y="36"/>
                </a:cubicBezTo>
                <a:cubicBezTo>
                  <a:pt x="201" y="36"/>
                  <a:pt x="201" y="36"/>
                  <a:pt x="201" y="36"/>
                </a:cubicBezTo>
                <a:cubicBezTo>
                  <a:pt x="202" y="37"/>
                  <a:pt x="203" y="38"/>
                  <a:pt x="204" y="39"/>
                </a:cubicBezTo>
                <a:close/>
                <a:moveTo>
                  <a:pt x="23" y="152"/>
                </a:moveTo>
                <a:cubicBezTo>
                  <a:pt x="23" y="153"/>
                  <a:pt x="24" y="157"/>
                  <a:pt x="24" y="157"/>
                </a:cubicBezTo>
                <a:cubicBezTo>
                  <a:pt x="24" y="157"/>
                  <a:pt x="24" y="157"/>
                  <a:pt x="24" y="156"/>
                </a:cubicBezTo>
                <a:cubicBezTo>
                  <a:pt x="24" y="155"/>
                  <a:pt x="23" y="153"/>
                  <a:pt x="23" y="152"/>
                </a:cubicBezTo>
                <a:close/>
                <a:moveTo>
                  <a:pt x="18" y="153"/>
                </a:moveTo>
                <a:cubicBezTo>
                  <a:pt x="18" y="154"/>
                  <a:pt x="19" y="156"/>
                  <a:pt x="19" y="158"/>
                </a:cubicBezTo>
                <a:cubicBezTo>
                  <a:pt x="20" y="156"/>
                  <a:pt x="19" y="154"/>
                  <a:pt x="18" y="153"/>
                </a:cubicBezTo>
                <a:close/>
                <a:moveTo>
                  <a:pt x="36" y="177"/>
                </a:moveTo>
                <a:cubicBezTo>
                  <a:pt x="35" y="177"/>
                  <a:pt x="35" y="178"/>
                  <a:pt x="34" y="179"/>
                </a:cubicBezTo>
                <a:cubicBezTo>
                  <a:pt x="35" y="179"/>
                  <a:pt x="35" y="179"/>
                  <a:pt x="35" y="180"/>
                </a:cubicBezTo>
                <a:cubicBezTo>
                  <a:pt x="36" y="179"/>
                  <a:pt x="36" y="178"/>
                  <a:pt x="36" y="177"/>
                </a:cubicBezTo>
                <a:cubicBezTo>
                  <a:pt x="37" y="177"/>
                  <a:pt x="36" y="177"/>
                  <a:pt x="36" y="177"/>
                </a:cubicBezTo>
                <a:close/>
                <a:moveTo>
                  <a:pt x="159" y="238"/>
                </a:moveTo>
                <a:cubicBezTo>
                  <a:pt x="159" y="238"/>
                  <a:pt x="159" y="238"/>
                  <a:pt x="159" y="238"/>
                </a:cubicBezTo>
                <a:cubicBezTo>
                  <a:pt x="161" y="238"/>
                  <a:pt x="163" y="238"/>
                  <a:pt x="164" y="237"/>
                </a:cubicBezTo>
                <a:cubicBezTo>
                  <a:pt x="163" y="237"/>
                  <a:pt x="161" y="237"/>
                  <a:pt x="160" y="237"/>
                </a:cubicBezTo>
                <a:cubicBezTo>
                  <a:pt x="160" y="237"/>
                  <a:pt x="159" y="237"/>
                  <a:pt x="159" y="238"/>
                </a:cubicBezTo>
                <a:close/>
                <a:moveTo>
                  <a:pt x="76" y="40"/>
                </a:moveTo>
                <a:cubicBezTo>
                  <a:pt x="76" y="40"/>
                  <a:pt x="76" y="40"/>
                  <a:pt x="76" y="40"/>
                </a:cubicBezTo>
                <a:cubicBezTo>
                  <a:pt x="76" y="41"/>
                  <a:pt x="75" y="42"/>
                  <a:pt x="75" y="43"/>
                </a:cubicBezTo>
                <a:cubicBezTo>
                  <a:pt x="75" y="42"/>
                  <a:pt x="76" y="42"/>
                  <a:pt x="76" y="42"/>
                </a:cubicBezTo>
                <a:cubicBezTo>
                  <a:pt x="77" y="42"/>
                  <a:pt x="77" y="42"/>
                  <a:pt x="77" y="42"/>
                </a:cubicBezTo>
                <a:cubicBezTo>
                  <a:pt x="77" y="41"/>
                  <a:pt x="76" y="41"/>
                  <a:pt x="76" y="40"/>
                </a:cubicBezTo>
                <a:close/>
                <a:moveTo>
                  <a:pt x="66" y="43"/>
                </a:moveTo>
                <a:cubicBezTo>
                  <a:pt x="66" y="43"/>
                  <a:pt x="66" y="43"/>
                  <a:pt x="66" y="43"/>
                </a:cubicBezTo>
                <a:cubicBezTo>
                  <a:pt x="67" y="43"/>
                  <a:pt x="68" y="44"/>
                  <a:pt x="69" y="43"/>
                </a:cubicBezTo>
                <a:cubicBezTo>
                  <a:pt x="68" y="43"/>
                  <a:pt x="68" y="42"/>
                  <a:pt x="67" y="42"/>
                </a:cubicBezTo>
                <a:cubicBezTo>
                  <a:pt x="67" y="42"/>
                  <a:pt x="66" y="43"/>
                  <a:pt x="66" y="43"/>
                </a:cubicBezTo>
                <a:close/>
                <a:moveTo>
                  <a:pt x="177" y="239"/>
                </a:moveTo>
                <a:cubicBezTo>
                  <a:pt x="178" y="238"/>
                  <a:pt x="179" y="237"/>
                  <a:pt x="179" y="236"/>
                </a:cubicBezTo>
                <a:cubicBezTo>
                  <a:pt x="179" y="236"/>
                  <a:pt x="178" y="236"/>
                  <a:pt x="178" y="237"/>
                </a:cubicBezTo>
                <a:cubicBezTo>
                  <a:pt x="177" y="237"/>
                  <a:pt x="177" y="238"/>
                  <a:pt x="177" y="239"/>
                </a:cubicBezTo>
                <a:close/>
                <a:moveTo>
                  <a:pt x="223" y="90"/>
                </a:moveTo>
                <a:cubicBezTo>
                  <a:pt x="223" y="90"/>
                  <a:pt x="223" y="90"/>
                  <a:pt x="223" y="90"/>
                </a:cubicBezTo>
                <a:cubicBezTo>
                  <a:pt x="223" y="91"/>
                  <a:pt x="224" y="92"/>
                  <a:pt x="224" y="93"/>
                </a:cubicBezTo>
                <a:cubicBezTo>
                  <a:pt x="225" y="92"/>
                  <a:pt x="225" y="92"/>
                  <a:pt x="225" y="92"/>
                </a:cubicBezTo>
                <a:cubicBezTo>
                  <a:pt x="225" y="91"/>
                  <a:pt x="224" y="90"/>
                  <a:pt x="223" y="90"/>
                </a:cubicBezTo>
                <a:close/>
                <a:moveTo>
                  <a:pt x="154" y="19"/>
                </a:moveTo>
                <a:cubicBezTo>
                  <a:pt x="155" y="20"/>
                  <a:pt x="155" y="20"/>
                  <a:pt x="155" y="21"/>
                </a:cubicBezTo>
                <a:cubicBezTo>
                  <a:pt x="156" y="21"/>
                  <a:pt x="157" y="20"/>
                  <a:pt x="157" y="20"/>
                </a:cubicBezTo>
                <a:cubicBezTo>
                  <a:pt x="157" y="20"/>
                  <a:pt x="157" y="20"/>
                  <a:pt x="157" y="20"/>
                </a:cubicBezTo>
                <a:cubicBezTo>
                  <a:pt x="156" y="20"/>
                  <a:pt x="155" y="19"/>
                  <a:pt x="154" y="19"/>
                </a:cubicBezTo>
                <a:close/>
                <a:moveTo>
                  <a:pt x="174" y="220"/>
                </a:moveTo>
                <a:cubicBezTo>
                  <a:pt x="174" y="220"/>
                  <a:pt x="174" y="219"/>
                  <a:pt x="174" y="219"/>
                </a:cubicBezTo>
                <a:cubicBezTo>
                  <a:pt x="173" y="220"/>
                  <a:pt x="172" y="220"/>
                  <a:pt x="171" y="220"/>
                </a:cubicBezTo>
                <a:cubicBezTo>
                  <a:pt x="171" y="220"/>
                  <a:pt x="171" y="220"/>
                  <a:pt x="172" y="220"/>
                </a:cubicBezTo>
                <a:cubicBezTo>
                  <a:pt x="172" y="220"/>
                  <a:pt x="173" y="221"/>
                  <a:pt x="174" y="221"/>
                </a:cubicBezTo>
                <a:cubicBezTo>
                  <a:pt x="174" y="221"/>
                  <a:pt x="174" y="220"/>
                  <a:pt x="174" y="220"/>
                </a:cubicBezTo>
                <a:close/>
                <a:moveTo>
                  <a:pt x="112" y="13"/>
                </a:moveTo>
                <a:cubicBezTo>
                  <a:pt x="111" y="13"/>
                  <a:pt x="111" y="14"/>
                  <a:pt x="110" y="14"/>
                </a:cubicBezTo>
                <a:cubicBezTo>
                  <a:pt x="111" y="14"/>
                  <a:pt x="111" y="14"/>
                  <a:pt x="112" y="14"/>
                </a:cubicBezTo>
                <a:cubicBezTo>
                  <a:pt x="112" y="14"/>
                  <a:pt x="113" y="14"/>
                  <a:pt x="112" y="13"/>
                </a:cubicBezTo>
                <a:close/>
                <a:moveTo>
                  <a:pt x="207" y="215"/>
                </a:moveTo>
                <a:cubicBezTo>
                  <a:pt x="207" y="215"/>
                  <a:pt x="207" y="215"/>
                  <a:pt x="207" y="215"/>
                </a:cubicBezTo>
                <a:cubicBezTo>
                  <a:pt x="208" y="215"/>
                  <a:pt x="209" y="214"/>
                  <a:pt x="210" y="213"/>
                </a:cubicBezTo>
                <a:cubicBezTo>
                  <a:pt x="210" y="213"/>
                  <a:pt x="210" y="212"/>
                  <a:pt x="210" y="212"/>
                </a:cubicBezTo>
                <a:cubicBezTo>
                  <a:pt x="210" y="212"/>
                  <a:pt x="210" y="212"/>
                  <a:pt x="210" y="212"/>
                </a:cubicBezTo>
                <a:cubicBezTo>
                  <a:pt x="209" y="213"/>
                  <a:pt x="208" y="214"/>
                  <a:pt x="207" y="215"/>
                </a:cubicBezTo>
                <a:close/>
                <a:moveTo>
                  <a:pt x="162" y="14"/>
                </a:moveTo>
                <a:cubicBezTo>
                  <a:pt x="162" y="14"/>
                  <a:pt x="162" y="14"/>
                  <a:pt x="162" y="15"/>
                </a:cubicBezTo>
                <a:cubicBezTo>
                  <a:pt x="163" y="16"/>
                  <a:pt x="165" y="16"/>
                  <a:pt x="167" y="17"/>
                </a:cubicBezTo>
                <a:cubicBezTo>
                  <a:pt x="167" y="17"/>
                  <a:pt x="167" y="17"/>
                  <a:pt x="167" y="17"/>
                </a:cubicBezTo>
                <a:cubicBezTo>
                  <a:pt x="165" y="16"/>
                  <a:pt x="164" y="15"/>
                  <a:pt x="162" y="14"/>
                </a:cubicBezTo>
                <a:close/>
                <a:moveTo>
                  <a:pt x="36" y="133"/>
                </a:moveTo>
                <a:cubicBezTo>
                  <a:pt x="36" y="133"/>
                  <a:pt x="36" y="133"/>
                  <a:pt x="36" y="133"/>
                </a:cubicBezTo>
                <a:cubicBezTo>
                  <a:pt x="36" y="132"/>
                  <a:pt x="37" y="131"/>
                  <a:pt x="37" y="130"/>
                </a:cubicBezTo>
                <a:cubicBezTo>
                  <a:pt x="38" y="129"/>
                  <a:pt x="38" y="129"/>
                  <a:pt x="37" y="128"/>
                </a:cubicBezTo>
                <a:cubicBezTo>
                  <a:pt x="37" y="130"/>
                  <a:pt x="36" y="131"/>
                  <a:pt x="36" y="133"/>
                </a:cubicBezTo>
                <a:close/>
                <a:moveTo>
                  <a:pt x="151" y="245"/>
                </a:moveTo>
                <a:cubicBezTo>
                  <a:pt x="152" y="245"/>
                  <a:pt x="154" y="245"/>
                  <a:pt x="155" y="244"/>
                </a:cubicBezTo>
                <a:cubicBezTo>
                  <a:pt x="153" y="244"/>
                  <a:pt x="152" y="244"/>
                  <a:pt x="151" y="245"/>
                </a:cubicBezTo>
                <a:close/>
                <a:moveTo>
                  <a:pt x="78" y="48"/>
                </a:moveTo>
                <a:cubicBezTo>
                  <a:pt x="77" y="49"/>
                  <a:pt x="76" y="49"/>
                  <a:pt x="76" y="50"/>
                </a:cubicBezTo>
                <a:cubicBezTo>
                  <a:pt x="77" y="51"/>
                  <a:pt x="77" y="50"/>
                  <a:pt x="78" y="49"/>
                </a:cubicBezTo>
                <a:cubicBezTo>
                  <a:pt x="78" y="49"/>
                  <a:pt x="78" y="49"/>
                  <a:pt x="78" y="48"/>
                </a:cubicBezTo>
                <a:close/>
                <a:moveTo>
                  <a:pt x="121" y="230"/>
                </a:moveTo>
                <a:cubicBezTo>
                  <a:pt x="120" y="230"/>
                  <a:pt x="119" y="230"/>
                  <a:pt x="119" y="231"/>
                </a:cubicBezTo>
                <a:cubicBezTo>
                  <a:pt x="119" y="231"/>
                  <a:pt x="119" y="231"/>
                  <a:pt x="120" y="232"/>
                </a:cubicBezTo>
                <a:cubicBezTo>
                  <a:pt x="120" y="231"/>
                  <a:pt x="121" y="231"/>
                  <a:pt x="121" y="230"/>
                </a:cubicBezTo>
                <a:close/>
                <a:moveTo>
                  <a:pt x="35" y="44"/>
                </a:moveTo>
                <a:cubicBezTo>
                  <a:pt x="34" y="46"/>
                  <a:pt x="33" y="47"/>
                  <a:pt x="32" y="48"/>
                </a:cubicBezTo>
                <a:cubicBezTo>
                  <a:pt x="34" y="47"/>
                  <a:pt x="35" y="46"/>
                  <a:pt x="35" y="44"/>
                </a:cubicBezTo>
                <a:close/>
                <a:moveTo>
                  <a:pt x="48" y="56"/>
                </a:moveTo>
                <a:cubicBezTo>
                  <a:pt x="48" y="55"/>
                  <a:pt x="49" y="54"/>
                  <a:pt x="49" y="53"/>
                </a:cubicBezTo>
                <a:cubicBezTo>
                  <a:pt x="48" y="54"/>
                  <a:pt x="47" y="55"/>
                  <a:pt x="48" y="56"/>
                </a:cubicBezTo>
                <a:close/>
                <a:moveTo>
                  <a:pt x="31" y="132"/>
                </a:moveTo>
                <a:cubicBezTo>
                  <a:pt x="31" y="132"/>
                  <a:pt x="31" y="132"/>
                  <a:pt x="31" y="132"/>
                </a:cubicBezTo>
                <a:cubicBezTo>
                  <a:pt x="31" y="132"/>
                  <a:pt x="31" y="133"/>
                  <a:pt x="31" y="133"/>
                </a:cubicBezTo>
                <a:cubicBezTo>
                  <a:pt x="31" y="134"/>
                  <a:pt x="31" y="135"/>
                  <a:pt x="32" y="135"/>
                </a:cubicBezTo>
                <a:cubicBezTo>
                  <a:pt x="32" y="134"/>
                  <a:pt x="31" y="133"/>
                  <a:pt x="31" y="132"/>
                </a:cubicBezTo>
                <a:close/>
                <a:moveTo>
                  <a:pt x="30" y="164"/>
                </a:moveTo>
                <a:cubicBezTo>
                  <a:pt x="29" y="165"/>
                  <a:pt x="30" y="166"/>
                  <a:pt x="31" y="167"/>
                </a:cubicBezTo>
                <a:cubicBezTo>
                  <a:pt x="31" y="166"/>
                  <a:pt x="31" y="166"/>
                  <a:pt x="31" y="166"/>
                </a:cubicBezTo>
                <a:cubicBezTo>
                  <a:pt x="31" y="166"/>
                  <a:pt x="31" y="165"/>
                  <a:pt x="30" y="164"/>
                </a:cubicBezTo>
                <a:close/>
                <a:moveTo>
                  <a:pt x="239" y="96"/>
                </a:moveTo>
                <a:cubicBezTo>
                  <a:pt x="239" y="96"/>
                  <a:pt x="239" y="96"/>
                  <a:pt x="239" y="96"/>
                </a:cubicBezTo>
                <a:cubicBezTo>
                  <a:pt x="239" y="98"/>
                  <a:pt x="239" y="100"/>
                  <a:pt x="241" y="101"/>
                </a:cubicBezTo>
                <a:cubicBezTo>
                  <a:pt x="240" y="99"/>
                  <a:pt x="239" y="98"/>
                  <a:pt x="239" y="96"/>
                </a:cubicBezTo>
                <a:close/>
                <a:moveTo>
                  <a:pt x="20" y="146"/>
                </a:moveTo>
                <a:cubicBezTo>
                  <a:pt x="21" y="144"/>
                  <a:pt x="20" y="143"/>
                  <a:pt x="19" y="142"/>
                </a:cubicBezTo>
                <a:cubicBezTo>
                  <a:pt x="19" y="143"/>
                  <a:pt x="20" y="145"/>
                  <a:pt x="20" y="146"/>
                </a:cubicBezTo>
                <a:close/>
                <a:moveTo>
                  <a:pt x="50" y="216"/>
                </a:moveTo>
                <a:cubicBezTo>
                  <a:pt x="50" y="216"/>
                  <a:pt x="50" y="217"/>
                  <a:pt x="49" y="217"/>
                </a:cubicBezTo>
                <a:cubicBezTo>
                  <a:pt x="51" y="218"/>
                  <a:pt x="52" y="219"/>
                  <a:pt x="54" y="220"/>
                </a:cubicBezTo>
                <a:cubicBezTo>
                  <a:pt x="54" y="220"/>
                  <a:pt x="54" y="219"/>
                  <a:pt x="53" y="219"/>
                </a:cubicBezTo>
                <a:cubicBezTo>
                  <a:pt x="52" y="218"/>
                  <a:pt x="51" y="217"/>
                  <a:pt x="50" y="216"/>
                </a:cubicBezTo>
                <a:close/>
                <a:moveTo>
                  <a:pt x="102" y="17"/>
                </a:moveTo>
                <a:cubicBezTo>
                  <a:pt x="100" y="17"/>
                  <a:pt x="99" y="18"/>
                  <a:pt x="98" y="19"/>
                </a:cubicBezTo>
                <a:cubicBezTo>
                  <a:pt x="99" y="19"/>
                  <a:pt x="99" y="19"/>
                  <a:pt x="99" y="19"/>
                </a:cubicBezTo>
                <a:cubicBezTo>
                  <a:pt x="100" y="18"/>
                  <a:pt x="101" y="18"/>
                  <a:pt x="102" y="17"/>
                </a:cubicBezTo>
                <a:close/>
                <a:moveTo>
                  <a:pt x="133" y="238"/>
                </a:moveTo>
                <a:cubicBezTo>
                  <a:pt x="134" y="238"/>
                  <a:pt x="135" y="238"/>
                  <a:pt x="136" y="238"/>
                </a:cubicBezTo>
                <a:cubicBezTo>
                  <a:pt x="136" y="238"/>
                  <a:pt x="135" y="237"/>
                  <a:pt x="134" y="237"/>
                </a:cubicBezTo>
                <a:cubicBezTo>
                  <a:pt x="134" y="237"/>
                  <a:pt x="133" y="237"/>
                  <a:pt x="133" y="238"/>
                </a:cubicBezTo>
                <a:close/>
                <a:moveTo>
                  <a:pt x="59" y="32"/>
                </a:moveTo>
                <a:cubicBezTo>
                  <a:pt x="59" y="33"/>
                  <a:pt x="58" y="34"/>
                  <a:pt x="57" y="35"/>
                </a:cubicBezTo>
                <a:cubicBezTo>
                  <a:pt x="58" y="35"/>
                  <a:pt x="59" y="34"/>
                  <a:pt x="59" y="32"/>
                </a:cubicBezTo>
                <a:close/>
                <a:moveTo>
                  <a:pt x="116" y="219"/>
                </a:moveTo>
                <a:cubicBezTo>
                  <a:pt x="115" y="218"/>
                  <a:pt x="115" y="218"/>
                  <a:pt x="114" y="217"/>
                </a:cubicBezTo>
                <a:cubicBezTo>
                  <a:pt x="114" y="218"/>
                  <a:pt x="114" y="218"/>
                  <a:pt x="114" y="219"/>
                </a:cubicBezTo>
                <a:cubicBezTo>
                  <a:pt x="115" y="219"/>
                  <a:pt x="115" y="219"/>
                  <a:pt x="116" y="219"/>
                </a:cubicBezTo>
                <a:close/>
                <a:moveTo>
                  <a:pt x="220" y="49"/>
                </a:moveTo>
                <a:cubicBezTo>
                  <a:pt x="219" y="48"/>
                  <a:pt x="218" y="47"/>
                  <a:pt x="218" y="46"/>
                </a:cubicBezTo>
                <a:cubicBezTo>
                  <a:pt x="218" y="46"/>
                  <a:pt x="217" y="46"/>
                  <a:pt x="217" y="46"/>
                </a:cubicBezTo>
                <a:cubicBezTo>
                  <a:pt x="218" y="47"/>
                  <a:pt x="219" y="48"/>
                  <a:pt x="220" y="49"/>
                </a:cubicBezTo>
                <a:close/>
                <a:moveTo>
                  <a:pt x="229" y="95"/>
                </a:moveTo>
                <a:cubicBezTo>
                  <a:pt x="228" y="97"/>
                  <a:pt x="229" y="99"/>
                  <a:pt x="229" y="100"/>
                </a:cubicBezTo>
                <a:cubicBezTo>
                  <a:pt x="229" y="98"/>
                  <a:pt x="229" y="97"/>
                  <a:pt x="229" y="95"/>
                </a:cubicBezTo>
                <a:close/>
                <a:moveTo>
                  <a:pt x="169" y="219"/>
                </a:moveTo>
                <a:cubicBezTo>
                  <a:pt x="170" y="219"/>
                  <a:pt x="171" y="218"/>
                  <a:pt x="171" y="218"/>
                </a:cubicBezTo>
                <a:cubicBezTo>
                  <a:pt x="171" y="218"/>
                  <a:pt x="171" y="217"/>
                  <a:pt x="170" y="217"/>
                </a:cubicBezTo>
                <a:cubicBezTo>
                  <a:pt x="170" y="218"/>
                  <a:pt x="169" y="218"/>
                  <a:pt x="169" y="219"/>
                </a:cubicBezTo>
                <a:close/>
                <a:moveTo>
                  <a:pt x="186" y="23"/>
                </a:moveTo>
                <a:cubicBezTo>
                  <a:pt x="186" y="23"/>
                  <a:pt x="187" y="24"/>
                  <a:pt x="187" y="24"/>
                </a:cubicBezTo>
                <a:cubicBezTo>
                  <a:pt x="188" y="24"/>
                  <a:pt x="188" y="24"/>
                  <a:pt x="189" y="24"/>
                </a:cubicBezTo>
                <a:cubicBezTo>
                  <a:pt x="189" y="24"/>
                  <a:pt x="189" y="24"/>
                  <a:pt x="189" y="24"/>
                </a:cubicBezTo>
                <a:cubicBezTo>
                  <a:pt x="188" y="24"/>
                  <a:pt x="187" y="23"/>
                  <a:pt x="186" y="23"/>
                </a:cubicBezTo>
                <a:close/>
                <a:moveTo>
                  <a:pt x="184" y="22"/>
                </a:moveTo>
                <a:cubicBezTo>
                  <a:pt x="184" y="21"/>
                  <a:pt x="183" y="21"/>
                  <a:pt x="182" y="20"/>
                </a:cubicBezTo>
                <a:cubicBezTo>
                  <a:pt x="182" y="20"/>
                  <a:pt x="182" y="20"/>
                  <a:pt x="181" y="20"/>
                </a:cubicBezTo>
                <a:cubicBezTo>
                  <a:pt x="182" y="21"/>
                  <a:pt x="183" y="21"/>
                  <a:pt x="184" y="22"/>
                </a:cubicBezTo>
                <a:close/>
                <a:moveTo>
                  <a:pt x="183" y="185"/>
                </a:moveTo>
                <a:cubicBezTo>
                  <a:pt x="183" y="185"/>
                  <a:pt x="182" y="186"/>
                  <a:pt x="182" y="186"/>
                </a:cubicBezTo>
                <a:cubicBezTo>
                  <a:pt x="182" y="186"/>
                  <a:pt x="182" y="187"/>
                  <a:pt x="183" y="187"/>
                </a:cubicBezTo>
                <a:cubicBezTo>
                  <a:pt x="183" y="187"/>
                  <a:pt x="183" y="187"/>
                  <a:pt x="183" y="187"/>
                </a:cubicBezTo>
                <a:cubicBezTo>
                  <a:pt x="183" y="187"/>
                  <a:pt x="183" y="187"/>
                  <a:pt x="183" y="187"/>
                </a:cubicBezTo>
                <a:cubicBezTo>
                  <a:pt x="183" y="186"/>
                  <a:pt x="183" y="186"/>
                  <a:pt x="183" y="185"/>
                </a:cubicBezTo>
                <a:close/>
                <a:moveTo>
                  <a:pt x="186" y="32"/>
                </a:moveTo>
                <a:cubicBezTo>
                  <a:pt x="186" y="33"/>
                  <a:pt x="185" y="33"/>
                  <a:pt x="186" y="33"/>
                </a:cubicBezTo>
                <a:cubicBezTo>
                  <a:pt x="186" y="33"/>
                  <a:pt x="186" y="33"/>
                  <a:pt x="186" y="34"/>
                </a:cubicBezTo>
                <a:cubicBezTo>
                  <a:pt x="186" y="35"/>
                  <a:pt x="187" y="35"/>
                  <a:pt x="188" y="36"/>
                </a:cubicBezTo>
                <a:cubicBezTo>
                  <a:pt x="188" y="36"/>
                  <a:pt x="188" y="36"/>
                  <a:pt x="188" y="36"/>
                </a:cubicBezTo>
                <a:cubicBezTo>
                  <a:pt x="187" y="35"/>
                  <a:pt x="187" y="34"/>
                  <a:pt x="186" y="32"/>
                </a:cubicBezTo>
                <a:close/>
                <a:moveTo>
                  <a:pt x="211" y="183"/>
                </a:moveTo>
                <a:cubicBezTo>
                  <a:pt x="210" y="183"/>
                  <a:pt x="210" y="183"/>
                  <a:pt x="210" y="182"/>
                </a:cubicBezTo>
                <a:cubicBezTo>
                  <a:pt x="210" y="182"/>
                  <a:pt x="210" y="182"/>
                  <a:pt x="210" y="182"/>
                </a:cubicBezTo>
                <a:cubicBezTo>
                  <a:pt x="210" y="183"/>
                  <a:pt x="210" y="184"/>
                  <a:pt x="210" y="185"/>
                </a:cubicBezTo>
                <a:cubicBezTo>
                  <a:pt x="210" y="185"/>
                  <a:pt x="210" y="185"/>
                  <a:pt x="210" y="185"/>
                </a:cubicBezTo>
                <a:cubicBezTo>
                  <a:pt x="210" y="185"/>
                  <a:pt x="210" y="184"/>
                  <a:pt x="211" y="183"/>
                </a:cubicBezTo>
                <a:close/>
                <a:moveTo>
                  <a:pt x="169" y="27"/>
                </a:moveTo>
                <a:cubicBezTo>
                  <a:pt x="169" y="26"/>
                  <a:pt x="169" y="26"/>
                  <a:pt x="168" y="25"/>
                </a:cubicBezTo>
                <a:cubicBezTo>
                  <a:pt x="168" y="26"/>
                  <a:pt x="168" y="26"/>
                  <a:pt x="167" y="27"/>
                </a:cubicBezTo>
                <a:cubicBezTo>
                  <a:pt x="168" y="27"/>
                  <a:pt x="168" y="27"/>
                  <a:pt x="169" y="27"/>
                </a:cubicBezTo>
                <a:close/>
                <a:moveTo>
                  <a:pt x="103" y="223"/>
                </a:moveTo>
                <a:cubicBezTo>
                  <a:pt x="103" y="224"/>
                  <a:pt x="103" y="225"/>
                  <a:pt x="103" y="225"/>
                </a:cubicBezTo>
                <a:cubicBezTo>
                  <a:pt x="103" y="225"/>
                  <a:pt x="103" y="225"/>
                  <a:pt x="103" y="225"/>
                </a:cubicBezTo>
                <a:cubicBezTo>
                  <a:pt x="103" y="225"/>
                  <a:pt x="104" y="225"/>
                  <a:pt x="104" y="224"/>
                </a:cubicBezTo>
                <a:cubicBezTo>
                  <a:pt x="104" y="224"/>
                  <a:pt x="104" y="223"/>
                  <a:pt x="103" y="223"/>
                </a:cubicBezTo>
                <a:close/>
                <a:moveTo>
                  <a:pt x="118" y="223"/>
                </a:moveTo>
                <a:cubicBezTo>
                  <a:pt x="118" y="223"/>
                  <a:pt x="117" y="223"/>
                  <a:pt x="117" y="223"/>
                </a:cubicBezTo>
                <a:cubicBezTo>
                  <a:pt x="117" y="223"/>
                  <a:pt x="117" y="224"/>
                  <a:pt x="118" y="225"/>
                </a:cubicBezTo>
                <a:cubicBezTo>
                  <a:pt x="118" y="224"/>
                  <a:pt x="118" y="223"/>
                  <a:pt x="118" y="223"/>
                </a:cubicBezTo>
                <a:close/>
                <a:moveTo>
                  <a:pt x="201" y="222"/>
                </a:moveTo>
                <a:cubicBezTo>
                  <a:pt x="200" y="223"/>
                  <a:pt x="200" y="224"/>
                  <a:pt x="199" y="225"/>
                </a:cubicBezTo>
                <a:cubicBezTo>
                  <a:pt x="200" y="224"/>
                  <a:pt x="200" y="224"/>
                  <a:pt x="201" y="224"/>
                </a:cubicBezTo>
                <a:cubicBezTo>
                  <a:pt x="201" y="224"/>
                  <a:pt x="201" y="223"/>
                  <a:pt x="201" y="222"/>
                </a:cubicBezTo>
                <a:close/>
                <a:moveTo>
                  <a:pt x="21" y="73"/>
                </a:moveTo>
                <a:cubicBezTo>
                  <a:pt x="21" y="73"/>
                  <a:pt x="21" y="73"/>
                  <a:pt x="21" y="73"/>
                </a:cubicBezTo>
                <a:cubicBezTo>
                  <a:pt x="22" y="72"/>
                  <a:pt x="22" y="71"/>
                  <a:pt x="22" y="70"/>
                </a:cubicBezTo>
                <a:cubicBezTo>
                  <a:pt x="22" y="71"/>
                  <a:pt x="21" y="72"/>
                  <a:pt x="21" y="73"/>
                </a:cubicBezTo>
                <a:close/>
                <a:moveTo>
                  <a:pt x="68" y="39"/>
                </a:moveTo>
                <a:cubicBezTo>
                  <a:pt x="68" y="39"/>
                  <a:pt x="68" y="39"/>
                  <a:pt x="68" y="39"/>
                </a:cubicBezTo>
                <a:cubicBezTo>
                  <a:pt x="69" y="38"/>
                  <a:pt x="69" y="38"/>
                  <a:pt x="69" y="36"/>
                </a:cubicBezTo>
                <a:cubicBezTo>
                  <a:pt x="68" y="37"/>
                  <a:pt x="68" y="38"/>
                  <a:pt x="68" y="39"/>
                </a:cubicBezTo>
                <a:close/>
                <a:moveTo>
                  <a:pt x="199" y="227"/>
                </a:moveTo>
                <a:cubicBezTo>
                  <a:pt x="201" y="227"/>
                  <a:pt x="201" y="227"/>
                  <a:pt x="201" y="226"/>
                </a:cubicBezTo>
                <a:cubicBezTo>
                  <a:pt x="200" y="227"/>
                  <a:pt x="200" y="227"/>
                  <a:pt x="199" y="227"/>
                </a:cubicBezTo>
                <a:close/>
                <a:moveTo>
                  <a:pt x="26" y="118"/>
                </a:moveTo>
                <a:cubicBezTo>
                  <a:pt x="26" y="118"/>
                  <a:pt x="27" y="118"/>
                  <a:pt x="27" y="118"/>
                </a:cubicBezTo>
                <a:cubicBezTo>
                  <a:pt x="27" y="117"/>
                  <a:pt x="27" y="117"/>
                  <a:pt x="28" y="116"/>
                </a:cubicBezTo>
                <a:cubicBezTo>
                  <a:pt x="28" y="116"/>
                  <a:pt x="28" y="115"/>
                  <a:pt x="27" y="114"/>
                </a:cubicBezTo>
                <a:cubicBezTo>
                  <a:pt x="27" y="116"/>
                  <a:pt x="27" y="117"/>
                  <a:pt x="26" y="118"/>
                </a:cubicBezTo>
                <a:close/>
                <a:moveTo>
                  <a:pt x="199" y="208"/>
                </a:moveTo>
                <a:cubicBezTo>
                  <a:pt x="199" y="208"/>
                  <a:pt x="199" y="207"/>
                  <a:pt x="198" y="207"/>
                </a:cubicBezTo>
                <a:cubicBezTo>
                  <a:pt x="198" y="207"/>
                  <a:pt x="198" y="207"/>
                  <a:pt x="198" y="208"/>
                </a:cubicBezTo>
                <a:cubicBezTo>
                  <a:pt x="198" y="208"/>
                  <a:pt x="198" y="208"/>
                  <a:pt x="199" y="209"/>
                </a:cubicBezTo>
                <a:cubicBezTo>
                  <a:pt x="199" y="208"/>
                  <a:pt x="199" y="208"/>
                  <a:pt x="199" y="208"/>
                </a:cubicBezTo>
                <a:close/>
                <a:moveTo>
                  <a:pt x="63" y="53"/>
                </a:moveTo>
                <a:cubicBezTo>
                  <a:pt x="63" y="53"/>
                  <a:pt x="63" y="53"/>
                  <a:pt x="63" y="53"/>
                </a:cubicBezTo>
                <a:cubicBezTo>
                  <a:pt x="64" y="52"/>
                  <a:pt x="65" y="51"/>
                  <a:pt x="65" y="50"/>
                </a:cubicBezTo>
                <a:cubicBezTo>
                  <a:pt x="64" y="51"/>
                  <a:pt x="63" y="52"/>
                  <a:pt x="63" y="53"/>
                </a:cubicBezTo>
                <a:close/>
                <a:moveTo>
                  <a:pt x="111" y="228"/>
                </a:moveTo>
                <a:cubicBezTo>
                  <a:pt x="111" y="228"/>
                  <a:pt x="110" y="228"/>
                  <a:pt x="110" y="229"/>
                </a:cubicBezTo>
                <a:cubicBezTo>
                  <a:pt x="110" y="229"/>
                  <a:pt x="111" y="229"/>
                  <a:pt x="111" y="230"/>
                </a:cubicBezTo>
                <a:cubicBezTo>
                  <a:pt x="111" y="230"/>
                  <a:pt x="111" y="230"/>
                  <a:pt x="111" y="230"/>
                </a:cubicBezTo>
                <a:cubicBezTo>
                  <a:pt x="111" y="229"/>
                  <a:pt x="111" y="229"/>
                  <a:pt x="111" y="228"/>
                </a:cubicBezTo>
                <a:close/>
                <a:moveTo>
                  <a:pt x="188" y="200"/>
                </a:moveTo>
                <a:cubicBezTo>
                  <a:pt x="188" y="201"/>
                  <a:pt x="187" y="201"/>
                  <a:pt x="187" y="201"/>
                </a:cubicBezTo>
                <a:cubicBezTo>
                  <a:pt x="187" y="201"/>
                  <a:pt x="187" y="202"/>
                  <a:pt x="187" y="202"/>
                </a:cubicBezTo>
                <a:cubicBezTo>
                  <a:pt x="187" y="202"/>
                  <a:pt x="188" y="202"/>
                  <a:pt x="188" y="201"/>
                </a:cubicBezTo>
                <a:cubicBezTo>
                  <a:pt x="188" y="201"/>
                  <a:pt x="188" y="201"/>
                  <a:pt x="188" y="200"/>
                </a:cubicBezTo>
                <a:close/>
                <a:moveTo>
                  <a:pt x="29" y="131"/>
                </a:moveTo>
                <a:cubicBezTo>
                  <a:pt x="28" y="132"/>
                  <a:pt x="28" y="133"/>
                  <a:pt x="29" y="134"/>
                </a:cubicBezTo>
                <a:cubicBezTo>
                  <a:pt x="29" y="133"/>
                  <a:pt x="29" y="132"/>
                  <a:pt x="29" y="131"/>
                </a:cubicBezTo>
                <a:close/>
                <a:moveTo>
                  <a:pt x="214" y="182"/>
                </a:moveTo>
                <a:cubicBezTo>
                  <a:pt x="213" y="183"/>
                  <a:pt x="213" y="183"/>
                  <a:pt x="214" y="184"/>
                </a:cubicBezTo>
                <a:cubicBezTo>
                  <a:pt x="214" y="183"/>
                  <a:pt x="215" y="183"/>
                  <a:pt x="214" y="182"/>
                </a:cubicBezTo>
                <a:close/>
                <a:moveTo>
                  <a:pt x="162" y="11"/>
                </a:moveTo>
                <a:cubicBezTo>
                  <a:pt x="162" y="11"/>
                  <a:pt x="162" y="11"/>
                  <a:pt x="162" y="11"/>
                </a:cubicBezTo>
                <a:cubicBezTo>
                  <a:pt x="160" y="11"/>
                  <a:pt x="159" y="11"/>
                  <a:pt x="158" y="10"/>
                </a:cubicBezTo>
                <a:cubicBezTo>
                  <a:pt x="159" y="11"/>
                  <a:pt x="160" y="11"/>
                  <a:pt x="161" y="12"/>
                </a:cubicBezTo>
                <a:cubicBezTo>
                  <a:pt x="161" y="12"/>
                  <a:pt x="161" y="12"/>
                  <a:pt x="162" y="11"/>
                </a:cubicBezTo>
                <a:close/>
                <a:moveTo>
                  <a:pt x="106" y="11"/>
                </a:moveTo>
                <a:cubicBezTo>
                  <a:pt x="107" y="11"/>
                  <a:pt x="107" y="12"/>
                  <a:pt x="107" y="12"/>
                </a:cubicBezTo>
                <a:cubicBezTo>
                  <a:pt x="108" y="12"/>
                  <a:pt x="108" y="12"/>
                  <a:pt x="108" y="10"/>
                </a:cubicBezTo>
                <a:cubicBezTo>
                  <a:pt x="107" y="11"/>
                  <a:pt x="107" y="11"/>
                  <a:pt x="106" y="11"/>
                </a:cubicBezTo>
                <a:close/>
                <a:moveTo>
                  <a:pt x="22" y="166"/>
                </a:moveTo>
                <a:cubicBezTo>
                  <a:pt x="22" y="167"/>
                  <a:pt x="21" y="168"/>
                  <a:pt x="21" y="169"/>
                </a:cubicBezTo>
                <a:cubicBezTo>
                  <a:pt x="21" y="169"/>
                  <a:pt x="21" y="169"/>
                  <a:pt x="21" y="169"/>
                </a:cubicBezTo>
                <a:cubicBezTo>
                  <a:pt x="21" y="168"/>
                  <a:pt x="23" y="168"/>
                  <a:pt x="22" y="166"/>
                </a:cubicBezTo>
                <a:close/>
                <a:moveTo>
                  <a:pt x="195" y="184"/>
                </a:moveTo>
                <a:cubicBezTo>
                  <a:pt x="195" y="184"/>
                  <a:pt x="195" y="185"/>
                  <a:pt x="195" y="185"/>
                </a:cubicBezTo>
                <a:cubicBezTo>
                  <a:pt x="195" y="185"/>
                  <a:pt x="194" y="185"/>
                  <a:pt x="194" y="186"/>
                </a:cubicBezTo>
                <a:cubicBezTo>
                  <a:pt x="195" y="186"/>
                  <a:pt x="195" y="186"/>
                  <a:pt x="196" y="185"/>
                </a:cubicBezTo>
                <a:cubicBezTo>
                  <a:pt x="196" y="185"/>
                  <a:pt x="195" y="185"/>
                  <a:pt x="195" y="184"/>
                </a:cubicBezTo>
                <a:close/>
                <a:moveTo>
                  <a:pt x="26" y="162"/>
                </a:moveTo>
                <a:cubicBezTo>
                  <a:pt x="26" y="161"/>
                  <a:pt x="26" y="160"/>
                  <a:pt x="25" y="160"/>
                </a:cubicBezTo>
                <a:cubicBezTo>
                  <a:pt x="25" y="160"/>
                  <a:pt x="25" y="161"/>
                  <a:pt x="25" y="161"/>
                </a:cubicBezTo>
                <a:cubicBezTo>
                  <a:pt x="25" y="162"/>
                  <a:pt x="25" y="162"/>
                  <a:pt x="26" y="162"/>
                </a:cubicBezTo>
                <a:close/>
                <a:moveTo>
                  <a:pt x="50" y="212"/>
                </a:moveTo>
                <a:cubicBezTo>
                  <a:pt x="51" y="213"/>
                  <a:pt x="52" y="214"/>
                  <a:pt x="52" y="214"/>
                </a:cubicBezTo>
                <a:cubicBezTo>
                  <a:pt x="52" y="214"/>
                  <a:pt x="52" y="214"/>
                  <a:pt x="52" y="213"/>
                </a:cubicBezTo>
                <a:cubicBezTo>
                  <a:pt x="52" y="213"/>
                  <a:pt x="51" y="212"/>
                  <a:pt x="50" y="212"/>
                </a:cubicBezTo>
                <a:close/>
                <a:moveTo>
                  <a:pt x="93" y="228"/>
                </a:moveTo>
                <a:cubicBezTo>
                  <a:pt x="93" y="229"/>
                  <a:pt x="93" y="230"/>
                  <a:pt x="93" y="230"/>
                </a:cubicBezTo>
                <a:cubicBezTo>
                  <a:pt x="94" y="230"/>
                  <a:pt x="94" y="230"/>
                  <a:pt x="94" y="229"/>
                </a:cubicBezTo>
                <a:cubicBezTo>
                  <a:pt x="94" y="229"/>
                  <a:pt x="93" y="229"/>
                  <a:pt x="93" y="228"/>
                </a:cubicBezTo>
                <a:close/>
                <a:moveTo>
                  <a:pt x="181" y="200"/>
                </a:moveTo>
                <a:cubicBezTo>
                  <a:pt x="182" y="199"/>
                  <a:pt x="182" y="199"/>
                  <a:pt x="182" y="198"/>
                </a:cubicBezTo>
                <a:cubicBezTo>
                  <a:pt x="182" y="198"/>
                  <a:pt x="181" y="199"/>
                  <a:pt x="181" y="199"/>
                </a:cubicBezTo>
                <a:cubicBezTo>
                  <a:pt x="181" y="199"/>
                  <a:pt x="181" y="199"/>
                  <a:pt x="181" y="200"/>
                </a:cubicBezTo>
                <a:close/>
                <a:moveTo>
                  <a:pt x="135" y="249"/>
                </a:moveTo>
                <a:cubicBezTo>
                  <a:pt x="134" y="249"/>
                  <a:pt x="133" y="249"/>
                  <a:pt x="132" y="249"/>
                </a:cubicBezTo>
                <a:cubicBezTo>
                  <a:pt x="131" y="249"/>
                  <a:pt x="132" y="249"/>
                  <a:pt x="132" y="249"/>
                </a:cubicBezTo>
                <a:cubicBezTo>
                  <a:pt x="133" y="249"/>
                  <a:pt x="134" y="249"/>
                  <a:pt x="135" y="249"/>
                </a:cubicBezTo>
                <a:close/>
                <a:moveTo>
                  <a:pt x="105" y="20"/>
                </a:moveTo>
                <a:cubicBezTo>
                  <a:pt x="103" y="20"/>
                  <a:pt x="102" y="21"/>
                  <a:pt x="101" y="21"/>
                </a:cubicBezTo>
                <a:cubicBezTo>
                  <a:pt x="103" y="21"/>
                  <a:pt x="104" y="21"/>
                  <a:pt x="105" y="20"/>
                </a:cubicBezTo>
                <a:close/>
                <a:moveTo>
                  <a:pt x="200" y="194"/>
                </a:moveTo>
                <a:cubicBezTo>
                  <a:pt x="200" y="194"/>
                  <a:pt x="200" y="194"/>
                  <a:pt x="201" y="193"/>
                </a:cubicBezTo>
                <a:cubicBezTo>
                  <a:pt x="201" y="193"/>
                  <a:pt x="200" y="193"/>
                  <a:pt x="200" y="192"/>
                </a:cubicBezTo>
                <a:cubicBezTo>
                  <a:pt x="199" y="193"/>
                  <a:pt x="199" y="193"/>
                  <a:pt x="200" y="194"/>
                </a:cubicBezTo>
                <a:close/>
                <a:moveTo>
                  <a:pt x="150" y="19"/>
                </a:moveTo>
                <a:cubicBezTo>
                  <a:pt x="150" y="20"/>
                  <a:pt x="150" y="20"/>
                  <a:pt x="150" y="21"/>
                </a:cubicBezTo>
                <a:cubicBezTo>
                  <a:pt x="151" y="20"/>
                  <a:pt x="151" y="20"/>
                  <a:pt x="152" y="19"/>
                </a:cubicBezTo>
                <a:cubicBezTo>
                  <a:pt x="151" y="19"/>
                  <a:pt x="151" y="19"/>
                  <a:pt x="150" y="19"/>
                </a:cubicBezTo>
                <a:close/>
                <a:moveTo>
                  <a:pt x="32" y="190"/>
                </a:moveTo>
                <a:cubicBezTo>
                  <a:pt x="32" y="191"/>
                  <a:pt x="31" y="192"/>
                  <a:pt x="32" y="192"/>
                </a:cubicBezTo>
                <a:cubicBezTo>
                  <a:pt x="32" y="192"/>
                  <a:pt x="33" y="192"/>
                  <a:pt x="33" y="191"/>
                </a:cubicBezTo>
                <a:cubicBezTo>
                  <a:pt x="33" y="191"/>
                  <a:pt x="33" y="191"/>
                  <a:pt x="32" y="190"/>
                </a:cubicBezTo>
                <a:close/>
                <a:moveTo>
                  <a:pt x="185" y="223"/>
                </a:moveTo>
                <a:cubicBezTo>
                  <a:pt x="184" y="224"/>
                  <a:pt x="183" y="225"/>
                  <a:pt x="182" y="225"/>
                </a:cubicBezTo>
                <a:cubicBezTo>
                  <a:pt x="184" y="225"/>
                  <a:pt x="184" y="224"/>
                  <a:pt x="185" y="223"/>
                </a:cubicBezTo>
                <a:close/>
                <a:moveTo>
                  <a:pt x="104" y="230"/>
                </a:moveTo>
                <a:cubicBezTo>
                  <a:pt x="103" y="230"/>
                  <a:pt x="103" y="230"/>
                  <a:pt x="103" y="229"/>
                </a:cubicBezTo>
                <a:cubicBezTo>
                  <a:pt x="103" y="230"/>
                  <a:pt x="102" y="230"/>
                  <a:pt x="102" y="231"/>
                </a:cubicBezTo>
                <a:cubicBezTo>
                  <a:pt x="103" y="231"/>
                  <a:pt x="103" y="231"/>
                  <a:pt x="104" y="230"/>
                </a:cubicBezTo>
                <a:close/>
                <a:moveTo>
                  <a:pt x="236" y="101"/>
                </a:moveTo>
                <a:cubicBezTo>
                  <a:pt x="237" y="100"/>
                  <a:pt x="237" y="99"/>
                  <a:pt x="236" y="99"/>
                </a:cubicBezTo>
                <a:cubicBezTo>
                  <a:pt x="236" y="99"/>
                  <a:pt x="236" y="100"/>
                  <a:pt x="236" y="101"/>
                </a:cubicBezTo>
                <a:close/>
                <a:moveTo>
                  <a:pt x="235" y="49"/>
                </a:moveTo>
                <a:cubicBezTo>
                  <a:pt x="235" y="48"/>
                  <a:pt x="234" y="47"/>
                  <a:pt x="233" y="47"/>
                </a:cubicBezTo>
                <a:cubicBezTo>
                  <a:pt x="234" y="48"/>
                  <a:pt x="235" y="48"/>
                  <a:pt x="235" y="49"/>
                </a:cubicBezTo>
                <a:close/>
                <a:moveTo>
                  <a:pt x="138" y="242"/>
                </a:moveTo>
                <a:cubicBezTo>
                  <a:pt x="138" y="242"/>
                  <a:pt x="138" y="242"/>
                  <a:pt x="138" y="242"/>
                </a:cubicBezTo>
                <a:cubicBezTo>
                  <a:pt x="138" y="243"/>
                  <a:pt x="139" y="243"/>
                  <a:pt x="140" y="243"/>
                </a:cubicBezTo>
                <a:cubicBezTo>
                  <a:pt x="140" y="243"/>
                  <a:pt x="140" y="243"/>
                  <a:pt x="140" y="242"/>
                </a:cubicBezTo>
                <a:cubicBezTo>
                  <a:pt x="139" y="242"/>
                  <a:pt x="138" y="242"/>
                  <a:pt x="138" y="242"/>
                </a:cubicBezTo>
                <a:close/>
                <a:moveTo>
                  <a:pt x="159" y="27"/>
                </a:moveTo>
                <a:cubicBezTo>
                  <a:pt x="159" y="28"/>
                  <a:pt x="160" y="28"/>
                  <a:pt x="160" y="28"/>
                </a:cubicBezTo>
                <a:cubicBezTo>
                  <a:pt x="160" y="28"/>
                  <a:pt x="160" y="28"/>
                  <a:pt x="161" y="27"/>
                </a:cubicBezTo>
                <a:cubicBezTo>
                  <a:pt x="160" y="27"/>
                  <a:pt x="159" y="27"/>
                  <a:pt x="159" y="27"/>
                </a:cubicBezTo>
                <a:close/>
                <a:moveTo>
                  <a:pt x="101" y="14"/>
                </a:moveTo>
                <a:cubicBezTo>
                  <a:pt x="100" y="14"/>
                  <a:pt x="100" y="14"/>
                  <a:pt x="99" y="15"/>
                </a:cubicBezTo>
                <a:cubicBezTo>
                  <a:pt x="100" y="15"/>
                  <a:pt x="101" y="15"/>
                  <a:pt x="101" y="14"/>
                </a:cubicBezTo>
                <a:close/>
                <a:moveTo>
                  <a:pt x="166" y="229"/>
                </a:moveTo>
                <a:cubicBezTo>
                  <a:pt x="166" y="229"/>
                  <a:pt x="167" y="229"/>
                  <a:pt x="167" y="228"/>
                </a:cubicBezTo>
                <a:cubicBezTo>
                  <a:pt x="166" y="227"/>
                  <a:pt x="166" y="228"/>
                  <a:pt x="166" y="229"/>
                </a:cubicBezTo>
                <a:close/>
                <a:moveTo>
                  <a:pt x="98" y="229"/>
                </a:moveTo>
                <a:cubicBezTo>
                  <a:pt x="99" y="228"/>
                  <a:pt x="99" y="227"/>
                  <a:pt x="99" y="226"/>
                </a:cubicBezTo>
                <a:cubicBezTo>
                  <a:pt x="99" y="227"/>
                  <a:pt x="99" y="228"/>
                  <a:pt x="98" y="229"/>
                </a:cubicBezTo>
                <a:close/>
                <a:moveTo>
                  <a:pt x="166" y="40"/>
                </a:moveTo>
                <a:cubicBezTo>
                  <a:pt x="165" y="41"/>
                  <a:pt x="165" y="41"/>
                  <a:pt x="165" y="42"/>
                </a:cubicBezTo>
                <a:cubicBezTo>
                  <a:pt x="165" y="41"/>
                  <a:pt x="166" y="41"/>
                  <a:pt x="166" y="40"/>
                </a:cubicBezTo>
                <a:close/>
                <a:moveTo>
                  <a:pt x="224" y="83"/>
                </a:moveTo>
                <a:cubicBezTo>
                  <a:pt x="224" y="82"/>
                  <a:pt x="224" y="81"/>
                  <a:pt x="224" y="80"/>
                </a:cubicBezTo>
                <a:cubicBezTo>
                  <a:pt x="223" y="81"/>
                  <a:pt x="224" y="82"/>
                  <a:pt x="224" y="83"/>
                </a:cubicBezTo>
                <a:close/>
                <a:moveTo>
                  <a:pt x="72" y="44"/>
                </a:moveTo>
                <a:cubicBezTo>
                  <a:pt x="73" y="43"/>
                  <a:pt x="73" y="42"/>
                  <a:pt x="73" y="41"/>
                </a:cubicBezTo>
                <a:cubicBezTo>
                  <a:pt x="72" y="42"/>
                  <a:pt x="72" y="43"/>
                  <a:pt x="72" y="44"/>
                </a:cubicBezTo>
                <a:close/>
                <a:moveTo>
                  <a:pt x="95" y="231"/>
                </a:moveTo>
                <a:cubicBezTo>
                  <a:pt x="95" y="231"/>
                  <a:pt x="95" y="231"/>
                  <a:pt x="95" y="232"/>
                </a:cubicBezTo>
                <a:cubicBezTo>
                  <a:pt x="96" y="232"/>
                  <a:pt x="96" y="232"/>
                  <a:pt x="96" y="231"/>
                </a:cubicBezTo>
                <a:cubicBezTo>
                  <a:pt x="96" y="231"/>
                  <a:pt x="96" y="231"/>
                  <a:pt x="95" y="231"/>
                </a:cubicBezTo>
                <a:close/>
                <a:moveTo>
                  <a:pt x="75" y="35"/>
                </a:moveTo>
                <a:cubicBezTo>
                  <a:pt x="74" y="35"/>
                  <a:pt x="74" y="36"/>
                  <a:pt x="74" y="37"/>
                </a:cubicBezTo>
                <a:cubicBezTo>
                  <a:pt x="74" y="36"/>
                  <a:pt x="75" y="36"/>
                  <a:pt x="75" y="35"/>
                </a:cubicBezTo>
                <a:close/>
                <a:moveTo>
                  <a:pt x="106" y="221"/>
                </a:moveTo>
                <a:cubicBezTo>
                  <a:pt x="106" y="221"/>
                  <a:pt x="106" y="221"/>
                  <a:pt x="105" y="221"/>
                </a:cubicBezTo>
                <a:cubicBezTo>
                  <a:pt x="105" y="221"/>
                  <a:pt x="105" y="222"/>
                  <a:pt x="106" y="222"/>
                </a:cubicBezTo>
                <a:cubicBezTo>
                  <a:pt x="106" y="222"/>
                  <a:pt x="106" y="222"/>
                  <a:pt x="106" y="221"/>
                </a:cubicBezTo>
                <a:close/>
                <a:moveTo>
                  <a:pt x="164" y="228"/>
                </a:moveTo>
                <a:cubicBezTo>
                  <a:pt x="164" y="228"/>
                  <a:pt x="163" y="227"/>
                  <a:pt x="163" y="227"/>
                </a:cubicBezTo>
                <a:cubicBezTo>
                  <a:pt x="163" y="228"/>
                  <a:pt x="162" y="229"/>
                  <a:pt x="162" y="229"/>
                </a:cubicBezTo>
                <a:cubicBezTo>
                  <a:pt x="163" y="229"/>
                  <a:pt x="163" y="228"/>
                  <a:pt x="164" y="228"/>
                </a:cubicBezTo>
                <a:close/>
                <a:moveTo>
                  <a:pt x="210" y="191"/>
                </a:moveTo>
                <a:cubicBezTo>
                  <a:pt x="210" y="190"/>
                  <a:pt x="210" y="189"/>
                  <a:pt x="210" y="189"/>
                </a:cubicBezTo>
                <a:cubicBezTo>
                  <a:pt x="210" y="189"/>
                  <a:pt x="209" y="190"/>
                  <a:pt x="210" y="191"/>
                </a:cubicBezTo>
                <a:close/>
                <a:moveTo>
                  <a:pt x="46" y="202"/>
                </a:moveTo>
                <a:cubicBezTo>
                  <a:pt x="46" y="202"/>
                  <a:pt x="47" y="203"/>
                  <a:pt x="47" y="203"/>
                </a:cubicBezTo>
                <a:cubicBezTo>
                  <a:pt x="47" y="202"/>
                  <a:pt x="47" y="202"/>
                  <a:pt x="46" y="202"/>
                </a:cubicBezTo>
                <a:close/>
                <a:moveTo>
                  <a:pt x="183" y="238"/>
                </a:moveTo>
                <a:cubicBezTo>
                  <a:pt x="182" y="238"/>
                  <a:pt x="182" y="238"/>
                  <a:pt x="181" y="238"/>
                </a:cubicBezTo>
                <a:cubicBezTo>
                  <a:pt x="181" y="239"/>
                  <a:pt x="182" y="239"/>
                  <a:pt x="182" y="239"/>
                </a:cubicBezTo>
                <a:cubicBezTo>
                  <a:pt x="182" y="239"/>
                  <a:pt x="183" y="238"/>
                  <a:pt x="183" y="238"/>
                </a:cubicBezTo>
                <a:cubicBezTo>
                  <a:pt x="183" y="238"/>
                  <a:pt x="183" y="238"/>
                  <a:pt x="183" y="238"/>
                </a:cubicBezTo>
                <a:close/>
                <a:moveTo>
                  <a:pt x="55" y="43"/>
                </a:moveTo>
                <a:cubicBezTo>
                  <a:pt x="56" y="42"/>
                  <a:pt x="56" y="42"/>
                  <a:pt x="56" y="41"/>
                </a:cubicBezTo>
                <a:cubicBezTo>
                  <a:pt x="56" y="42"/>
                  <a:pt x="55" y="42"/>
                  <a:pt x="55" y="43"/>
                </a:cubicBezTo>
                <a:close/>
                <a:moveTo>
                  <a:pt x="160" y="244"/>
                </a:moveTo>
                <a:cubicBezTo>
                  <a:pt x="161" y="244"/>
                  <a:pt x="161" y="244"/>
                  <a:pt x="162" y="244"/>
                </a:cubicBezTo>
                <a:cubicBezTo>
                  <a:pt x="162" y="244"/>
                  <a:pt x="161" y="244"/>
                  <a:pt x="160" y="244"/>
                </a:cubicBezTo>
                <a:close/>
                <a:moveTo>
                  <a:pt x="221" y="194"/>
                </a:moveTo>
                <a:cubicBezTo>
                  <a:pt x="221" y="193"/>
                  <a:pt x="221" y="193"/>
                  <a:pt x="222" y="192"/>
                </a:cubicBezTo>
                <a:cubicBezTo>
                  <a:pt x="221" y="193"/>
                  <a:pt x="220" y="193"/>
                  <a:pt x="221" y="194"/>
                </a:cubicBezTo>
                <a:close/>
                <a:moveTo>
                  <a:pt x="149" y="239"/>
                </a:moveTo>
                <a:cubicBezTo>
                  <a:pt x="149" y="239"/>
                  <a:pt x="149" y="239"/>
                  <a:pt x="149" y="239"/>
                </a:cubicBezTo>
                <a:cubicBezTo>
                  <a:pt x="148" y="239"/>
                  <a:pt x="147" y="239"/>
                  <a:pt x="146" y="239"/>
                </a:cubicBezTo>
                <a:cubicBezTo>
                  <a:pt x="146" y="240"/>
                  <a:pt x="146" y="240"/>
                  <a:pt x="146" y="240"/>
                </a:cubicBezTo>
                <a:cubicBezTo>
                  <a:pt x="147" y="240"/>
                  <a:pt x="148" y="239"/>
                  <a:pt x="149" y="239"/>
                </a:cubicBezTo>
                <a:close/>
                <a:moveTo>
                  <a:pt x="103" y="214"/>
                </a:moveTo>
                <a:cubicBezTo>
                  <a:pt x="103" y="215"/>
                  <a:pt x="103" y="215"/>
                  <a:pt x="103" y="215"/>
                </a:cubicBezTo>
                <a:cubicBezTo>
                  <a:pt x="103" y="215"/>
                  <a:pt x="104" y="216"/>
                  <a:pt x="104" y="215"/>
                </a:cubicBezTo>
                <a:cubicBezTo>
                  <a:pt x="104" y="215"/>
                  <a:pt x="103" y="214"/>
                  <a:pt x="103" y="214"/>
                </a:cubicBezTo>
                <a:close/>
                <a:moveTo>
                  <a:pt x="229" y="42"/>
                </a:moveTo>
                <a:cubicBezTo>
                  <a:pt x="230" y="43"/>
                  <a:pt x="230" y="43"/>
                  <a:pt x="231" y="44"/>
                </a:cubicBezTo>
                <a:cubicBezTo>
                  <a:pt x="230" y="43"/>
                  <a:pt x="230" y="42"/>
                  <a:pt x="229" y="42"/>
                </a:cubicBezTo>
                <a:close/>
                <a:moveTo>
                  <a:pt x="222" y="183"/>
                </a:moveTo>
                <a:cubicBezTo>
                  <a:pt x="222" y="183"/>
                  <a:pt x="222" y="183"/>
                  <a:pt x="222" y="183"/>
                </a:cubicBezTo>
                <a:cubicBezTo>
                  <a:pt x="223" y="183"/>
                  <a:pt x="223" y="183"/>
                  <a:pt x="223" y="182"/>
                </a:cubicBezTo>
                <a:cubicBezTo>
                  <a:pt x="223" y="182"/>
                  <a:pt x="222" y="183"/>
                  <a:pt x="222" y="183"/>
                </a:cubicBezTo>
                <a:close/>
                <a:moveTo>
                  <a:pt x="181" y="210"/>
                </a:moveTo>
                <a:cubicBezTo>
                  <a:pt x="180" y="210"/>
                  <a:pt x="180" y="210"/>
                  <a:pt x="180" y="211"/>
                </a:cubicBezTo>
                <a:cubicBezTo>
                  <a:pt x="180" y="211"/>
                  <a:pt x="181" y="211"/>
                  <a:pt x="181" y="210"/>
                </a:cubicBezTo>
                <a:close/>
                <a:moveTo>
                  <a:pt x="235" y="181"/>
                </a:moveTo>
                <a:cubicBezTo>
                  <a:pt x="235" y="181"/>
                  <a:pt x="235" y="181"/>
                  <a:pt x="234" y="181"/>
                </a:cubicBezTo>
                <a:cubicBezTo>
                  <a:pt x="234" y="181"/>
                  <a:pt x="234" y="181"/>
                  <a:pt x="234" y="182"/>
                </a:cubicBezTo>
                <a:cubicBezTo>
                  <a:pt x="234" y="182"/>
                  <a:pt x="234" y="182"/>
                  <a:pt x="234" y="182"/>
                </a:cubicBezTo>
                <a:cubicBezTo>
                  <a:pt x="235" y="182"/>
                  <a:pt x="235" y="181"/>
                  <a:pt x="235" y="181"/>
                </a:cubicBezTo>
                <a:close/>
                <a:moveTo>
                  <a:pt x="184" y="35"/>
                </a:moveTo>
                <a:cubicBezTo>
                  <a:pt x="184" y="36"/>
                  <a:pt x="184" y="36"/>
                  <a:pt x="184" y="36"/>
                </a:cubicBezTo>
                <a:cubicBezTo>
                  <a:pt x="184" y="36"/>
                  <a:pt x="185" y="36"/>
                  <a:pt x="185" y="36"/>
                </a:cubicBezTo>
                <a:cubicBezTo>
                  <a:pt x="185" y="36"/>
                  <a:pt x="185" y="36"/>
                  <a:pt x="184" y="35"/>
                </a:cubicBezTo>
                <a:close/>
                <a:moveTo>
                  <a:pt x="19" y="81"/>
                </a:moveTo>
                <a:cubicBezTo>
                  <a:pt x="19" y="81"/>
                  <a:pt x="19" y="81"/>
                  <a:pt x="19" y="81"/>
                </a:cubicBezTo>
                <a:cubicBezTo>
                  <a:pt x="19" y="80"/>
                  <a:pt x="19" y="79"/>
                  <a:pt x="20" y="79"/>
                </a:cubicBezTo>
                <a:cubicBezTo>
                  <a:pt x="20" y="79"/>
                  <a:pt x="19" y="79"/>
                  <a:pt x="19" y="79"/>
                </a:cubicBezTo>
                <a:cubicBezTo>
                  <a:pt x="19" y="79"/>
                  <a:pt x="19" y="80"/>
                  <a:pt x="19" y="81"/>
                </a:cubicBezTo>
                <a:close/>
                <a:moveTo>
                  <a:pt x="148" y="19"/>
                </a:moveTo>
                <a:cubicBezTo>
                  <a:pt x="148" y="19"/>
                  <a:pt x="147" y="19"/>
                  <a:pt x="147" y="19"/>
                </a:cubicBezTo>
                <a:cubicBezTo>
                  <a:pt x="147" y="19"/>
                  <a:pt x="147" y="19"/>
                  <a:pt x="147" y="19"/>
                </a:cubicBezTo>
                <a:cubicBezTo>
                  <a:pt x="147" y="20"/>
                  <a:pt x="148" y="20"/>
                  <a:pt x="148" y="20"/>
                </a:cubicBezTo>
                <a:cubicBezTo>
                  <a:pt x="148" y="20"/>
                  <a:pt x="148" y="19"/>
                  <a:pt x="148" y="19"/>
                </a:cubicBezTo>
                <a:close/>
                <a:moveTo>
                  <a:pt x="96" y="224"/>
                </a:moveTo>
                <a:cubicBezTo>
                  <a:pt x="95" y="225"/>
                  <a:pt x="95" y="225"/>
                  <a:pt x="95" y="225"/>
                </a:cubicBezTo>
                <a:cubicBezTo>
                  <a:pt x="95" y="225"/>
                  <a:pt x="95" y="225"/>
                  <a:pt x="95" y="226"/>
                </a:cubicBezTo>
                <a:cubicBezTo>
                  <a:pt x="95" y="225"/>
                  <a:pt x="96" y="225"/>
                  <a:pt x="96" y="224"/>
                </a:cubicBezTo>
                <a:close/>
                <a:moveTo>
                  <a:pt x="123" y="231"/>
                </a:moveTo>
                <a:cubicBezTo>
                  <a:pt x="123" y="232"/>
                  <a:pt x="123" y="232"/>
                  <a:pt x="122" y="232"/>
                </a:cubicBezTo>
                <a:cubicBezTo>
                  <a:pt x="123" y="232"/>
                  <a:pt x="123" y="232"/>
                  <a:pt x="124" y="232"/>
                </a:cubicBezTo>
                <a:cubicBezTo>
                  <a:pt x="123" y="232"/>
                  <a:pt x="123" y="232"/>
                  <a:pt x="123" y="231"/>
                </a:cubicBezTo>
                <a:close/>
                <a:moveTo>
                  <a:pt x="192" y="232"/>
                </a:moveTo>
                <a:cubicBezTo>
                  <a:pt x="192" y="233"/>
                  <a:pt x="191" y="233"/>
                  <a:pt x="190" y="233"/>
                </a:cubicBezTo>
                <a:cubicBezTo>
                  <a:pt x="191" y="233"/>
                  <a:pt x="192" y="233"/>
                  <a:pt x="192" y="232"/>
                </a:cubicBezTo>
                <a:close/>
                <a:moveTo>
                  <a:pt x="39" y="202"/>
                </a:moveTo>
                <a:cubicBezTo>
                  <a:pt x="39" y="202"/>
                  <a:pt x="39" y="201"/>
                  <a:pt x="38" y="201"/>
                </a:cubicBezTo>
                <a:cubicBezTo>
                  <a:pt x="39" y="202"/>
                  <a:pt x="39" y="202"/>
                  <a:pt x="39" y="202"/>
                </a:cubicBezTo>
                <a:close/>
                <a:moveTo>
                  <a:pt x="92" y="236"/>
                </a:moveTo>
                <a:cubicBezTo>
                  <a:pt x="92" y="236"/>
                  <a:pt x="93" y="236"/>
                  <a:pt x="93" y="236"/>
                </a:cubicBezTo>
                <a:cubicBezTo>
                  <a:pt x="93" y="235"/>
                  <a:pt x="93" y="235"/>
                  <a:pt x="92" y="236"/>
                </a:cubicBezTo>
                <a:close/>
                <a:moveTo>
                  <a:pt x="244" y="124"/>
                </a:moveTo>
                <a:cubicBezTo>
                  <a:pt x="244" y="124"/>
                  <a:pt x="244" y="123"/>
                  <a:pt x="244" y="123"/>
                </a:cubicBezTo>
                <a:cubicBezTo>
                  <a:pt x="244" y="123"/>
                  <a:pt x="244" y="123"/>
                  <a:pt x="244" y="124"/>
                </a:cubicBezTo>
                <a:close/>
                <a:moveTo>
                  <a:pt x="33" y="165"/>
                </a:moveTo>
                <a:cubicBezTo>
                  <a:pt x="33" y="165"/>
                  <a:pt x="33" y="164"/>
                  <a:pt x="33" y="164"/>
                </a:cubicBezTo>
                <a:cubicBezTo>
                  <a:pt x="33" y="164"/>
                  <a:pt x="33" y="164"/>
                  <a:pt x="33" y="164"/>
                </a:cubicBezTo>
                <a:cubicBezTo>
                  <a:pt x="33" y="164"/>
                  <a:pt x="33" y="164"/>
                  <a:pt x="33" y="164"/>
                </a:cubicBezTo>
                <a:cubicBezTo>
                  <a:pt x="33" y="164"/>
                  <a:pt x="33" y="164"/>
                  <a:pt x="33" y="164"/>
                </a:cubicBezTo>
                <a:cubicBezTo>
                  <a:pt x="33" y="164"/>
                  <a:pt x="33" y="165"/>
                  <a:pt x="33" y="165"/>
                </a:cubicBezTo>
                <a:close/>
                <a:moveTo>
                  <a:pt x="223" y="86"/>
                </a:moveTo>
                <a:cubicBezTo>
                  <a:pt x="222" y="87"/>
                  <a:pt x="222" y="87"/>
                  <a:pt x="223" y="87"/>
                </a:cubicBezTo>
                <a:cubicBezTo>
                  <a:pt x="223" y="87"/>
                  <a:pt x="223" y="86"/>
                  <a:pt x="223" y="86"/>
                </a:cubicBezTo>
                <a:close/>
                <a:moveTo>
                  <a:pt x="38" y="152"/>
                </a:moveTo>
                <a:cubicBezTo>
                  <a:pt x="38" y="153"/>
                  <a:pt x="38" y="153"/>
                  <a:pt x="38" y="153"/>
                </a:cubicBezTo>
                <a:cubicBezTo>
                  <a:pt x="39" y="153"/>
                  <a:pt x="39" y="153"/>
                  <a:pt x="38" y="152"/>
                </a:cubicBezTo>
                <a:close/>
                <a:moveTo>
                  <a:pt x="24" y="149"/>
                </a:moveTo>
                <a:cubicBezTo>
                  <a:pt x="24" y="150"/>
                  <a:pt x="24" y="150"/>
                  <a:pt x="25" y="151"/>
                </a:cubicBezTo>
                <a:cubicBezTo>
                  <a:pt x="25" y="150"/>
                  <a:pt x="25" y="150"/>
                  <a:pt x="24" y="149"/>
                </a:cubicBezTo>
                <a:close/>
                <a:moveTo>
                  <a:pt x="27" y="111"/>
                </a:moveTo>
                <a:cubicBezTo>
                  <a:pt x="26" y="112"/>
                  <a:pt x="26" y="112"/>
                  <a:pt x="26" y="112"/>
                </a:cubicBezTo>
                <a:cubicBezTo>
                  <a:pt x="26" y="112"/>
                  <a:pt x="27" y="112"/>
                  <a:pt x="27" y="112"/>
                </a:cubicBezTo>
                <a:cubicBezTo>
                  <a:pt x="27" y="112"/>
                  <a:pt x="27" y="112"/>
                  <a:pt x="27" y="111"/>
                </a:cubicBezTo>
                <a:close/>
                <a:moveTo>
                  <a:pt x="29" y="170"/>
                </a:moveTo>
                <a:cubicBezTo>
                  <a:pt x="29" y="169"/>
                  <a:pt x="28" y="169"/>
                  <a:pt x="28" y="168"/>
                </a:cubicBezTo>
                <a:cubicBezTo>
                  <a:pt x="28" y="169"/>
                  <a:pt x="28" y="169"/>
                  <a:pt x="29" y="170"/>
                </a:cubicBezTo>
                <a:close/>
                <a:moveTo>
                  <a:pt x="60" y="51"/>
                </a:moveTo>
                <a:cubicBezTo>
                  <a:pt x="60" y="52"/>
                  <a:pt x="60" y="52"/>
                  <a:pt x="59" y="53"/>
                </a:cubicBezTo>
                <a:cubicBezTo>
                  <a:pt x="59" y="53"/>
                  <a:pt x="60" y="53"/>
                  <a:pt x="60" y="53"/>
                </a:cubicBezTo>
                <a:cubicBezTo>
                  <a:pt x="60" y="52"/>
                  <a:pt x="60" y="52"/>
                  <a:pt x="60" y="51"/>
                </a:cubicBezTo>
                <a:close/>
                <a:moveTo>
                  <a:pt x="191" y="18"/>
                </a:moveTo>
                <a:cubicBezTo>
                  <a:pt x="191" y="18"/>
                  <a:pt x="191" y="18"/>
                  <a:pt x="191" y="18"/>
                </a:cubicBezTo>
                <a:cubicBezTo>
                  <a:pt x="190" y="18"/>
                  <a:pt x="190" y="17"/>
                  <a:pt x="189" y="17"/>
                </a:cubicBezTo>
                <a:cubicBezTo>
                  <a:pt x="189" y="17"/>
                  <a:pt x="189" y="17"/>
                  <a:pt x="189" y="17"/>
                </a:cubicBezTo>
                <a:cubicBezTo>
                  <a:pt x="189" y="18"/>
                  <a:pt x="190" y="18"/>
                  <a:pt x="191" y="18"/>
                </a:cubicBezTo>
                <a:close/>
                <a:moveTo>
                  <a:pt x="63" y="42"/>
                </a:moveTo>
                <a:cubicBezTo>
                  <a:pt x="64" y="41"/>
                  <a:pt x="64" y="41"/>
                  <a:pt x="64" y="40"/>
                </a:cubicBezTo>
                <a:cubicBezTo>
                  <a:pt x="63" y="41"/>
                  <a:pt x="63" y="41"/>
                  <a:pt x="63" y="41"/>
                </a:cubicBezTo>
                <a:cubicBezTo>
                  <a:pt x="63" y="41"/>
                  <a:pt x="63" y="42"/>
                  <a:pt x="63" y="42"/>
                </a:cubicBezTo>
                <a:close/>
                <a:moveTo>
                  <a:pt x="178" y="220"/>
                </a:moveTo>
                <a:cubicBezTo>
                  <a:pt x="178" y="220"/>
                  <a:pt x="179" y="219"/>
                  <a:pt x="179" y="219"/>
                </a:cubicBezTo>
                <a:cubicBezTo>
                  <a:pt x="178" y="219"/>
                  <a:pt x="178" y="219"/>
                  <a:pt x="178" y="220"/>
                </a:cubicBezTo>
                <a:close/>
                <a:moveTo>
                  <a:pt x="73" y="33"/>
                </a:moveTo>
                <a:cubicBezTo>
                  <a:pt x="72" y="34"/>
                  <a:pt x="72" y="34"/>
                  <a:pt x="73" y="34"/>
                </a:cubicBezTo>
                <a:cubicBezTo>
                  <a:pt x="73" y="34"/>
                  <a:pt x="73" y="34"/>
                  <a:pt x="73" y="33"/>
                </a:cubicBezTo>
                <a:close/>
                <a:moveTo>
                  <a:pt x="56" y="221"/>
                </a:moveTo>
                <a:cubicBezTo>
                  <a:pt x="56" y="222"/>
                  <a:pt x="56" y="222"/>
                  <a:pt x="57" y="222"/>
                </a:cubicBezTo>
                <a:cubicBezTo>
                  <a:pt x="57" y="222"/>
                  <a:pt x="56" y="221"/>
                  <a:pt x="56" y="221"/>
                </a:cubicBezTo>
                <a:close/>
                <a:moveTo>
                  <a:pt x="35" y="56"/>
                </a:moveTo>
                <a:cubicBezTo>
                  <a:pt x="35" y="56"/>
                  <a:pt x="35" y="55"/>
                  <a:pt x="35" y="55"/>
                </a:cubicBezTo>
                <a:cubicBezTo>
                  <a:pt x="34" y="55"/>
                  <a:pt x="34" y="55"/>
                  <a:pt x="34" y="55"/>
                </a:cubicBezTo>
                <a:cubicBezTo>
                  <a:pt x="34" y="56"/>
                  <a:pt x="34" y="56"/>
                  <a:pt x="35" y="56"/>
                </a:cubicBezTo>
                <a:close/>
                <a:moveTo>
                  <a:pt x="188" y="213"/>
                </a:moveTo>
                <a:cubicBezTo>
                  <a:pt x="188" y="213"/>
                  <a:pt x="188" y="213"/>
                  <a:pt x="188" y="213"/>
                </a:cubicBezTo>
                <a:cubicBezTo>
                  <a:pt x="188" y="213"/>
                  <a:pt x="188" y="214"/>
                  <a:pt x="187" y="214"/>
                </a:cubicBezTo>
                <a:cubicBezTo>
                  <a:pt x="188" y="214"/>
                  <a:pt x="188" y="214"/>
                  <a:pt x="188" y="213"/>
                </a:cubicBezTo>
                <a:close/>
                <a:moveTo>
                  <a:pt x="92" y="244"/>
                </a:moveTo>
                <a:cubicBezTo>
                  <a:pt x="92" y="244"/>
                  <a:pt x="92" y="244"/>
                  <a:pt x="92" y="244"/>
                </a:cubicBezTo>
                <a:cubicBezTo>
                  <a:pt x="93" y="245"/>
                  <a:pt x="93" y="245"/>
                  <a:pt x="94" y="245"/>
                </a:cubicBezTo>
                <a:cubicBezTo>
                  <a:pt x="93" y="244"/>
                  <a:pt x="93" y="244"/>
                  <a:pt x="92" y="244"/>
                </a:cubicBezTo>
                <a:close/>
                <a:moveTo>
                  <a:pt x="236" y="184"/>
                </a:moveTo>
                <a:cubicBezTo>
                  <a:pt x="236" y="184"/>
                  <a:pt x="236" y="184"/>
                  <a:pt x="236" y="185"/>
                </a:cubicBezTo>
                <a:cubicBezTo>
                  <a:pt x="236" y="184"/>
                  <a:pt x="237" y="184"/>
                  <a:pt x="237" y="183"/>
                </a:cubicBezTo>
                <a:cubicBezTo>
                  <a:pt x="237" y="183"/>
                  <a:pt x="237" y="183"/>
                  <a:pt x="236" y="183"/>
                </a:cubicBezTo>
                <a:cubicBezTo>
                  <a:pt x="236" y="184"/>
                  <a:pt x="236" y="184"/>
                  <a:pt x="236" y="184"/>
                </a:cubicBezTo>
                <a:close/>
                <a:moveTo>
                  <a:pt x="201" y="195"/>
                </a:moveTo>
                <a:cubicBezTo>
                  <a:pt x="201" y="196"/>
                  <a:pt x="201" y="196"/>
                  <a:pt x="202" y="197"/>
                </a:cubicBezTo>
                <a:cubicBezTo>
                  <a:pt x="202" y="196"/>
                  <a:pt x="201" y="196"/>
                  <a:pt x="201" y="195"/>
                </a:cubicBezTo>
                <a:close/>
                <a:moveTo>
                  <a:pt x="30" y="123"/>
                </a:moveTo>
                <a:cubicBezTo>
                  <a:pt x="30" y="123"/>
                  <a:pt x="30" y="124"/>
                  <a:pt x="29" y="124"/>
                </a:cubicBezTo>
                <a:cubicBezTo>
                  <a:pt x="30" y="124"/>
                  <a:pt x="30" y="124"/>
                  <a:pt x="30" y="123"/>
                </a:cubicBezTo>
                <a:close/>
                <a:moveTo>
                  <a:pt x="39" y="180"/>
                </a:moveTo>
                <a:cubicBezTo>
                  <a:pt x="39" y="180"/>
                  <a:pt x="39" y="180"/>
                  <a:pt x="39" y="180"/>
                </a:cubicBezTo>
                <a:cubicBezTo>
                  <a:pt x="38" y="180"/>
                  <a:pt x="38" y="180"/>
                  <a:pt x="38" y="181"/>
                </a:cubicBezTo>
                <a:cubicBezTo>
                  <a:pt x="38" y="181"/>
                  <a:pt x="38" y="181"/>
                  <a:pt x="38" y="181"/>
                </a:cubicBezTo>
                <a:cubicBezTo>
                  <a:pt x="38" y="180"/>
                  <a:pt x="39" y="180"/>
                  <a:pt x="39" y="180"/>
                </a:cubicBezTo>
                <a:close/>
                <a:moveTo>
                  <a:pt x="159" y="32"/>
                </a:moveTo>
                <a:cubicBezTo>
                  <a:pt x="160" y="32"/>
                  <a:pt x="160" y="33"/>
                  <a:pt x="160" y="32"/>
                </a:cubicBezTo>
                <a:cubicBezTo>
                  <a:pt x="160" y="32"/>
                  <a:pt x="160" y="32"/>
                  <a:pt x="159" y="32"/>
                </a:cubicBezTo>
                <a:close/>
                <a:moveTo>
                  <a:pt x="20" y="122"/>
                </a:moveTo>
                <a:cubicBezTo>
                  <a:pt x="20" y="122"/>
                  <a:pt x="20" y="122"/>
                  <a:pt x="19" y="122"/>
                </a:cubicBezTo>
                <a:cubicBezTo>
                  <a:pt x="19" y="122"/>
                  <a:pt x="19" y="122"/>
                  <a:pt x="19" y="123"/>
                </a:cubicBezTo>
                <a:cubicBezTo>
                  <a:pt x="19" y="123"/>
                  <a:pt x="19" y="123"/>
                  <a:pt x="19" y="123"/>
                </a:cubicBezTo>
                <a:cubicBezTo>
                  <a:pt x="20" y="122"/>
                  <a:pt x="20" y="122"/>
                  <a:pt x="20" y="122"/>
                </a:cubicBezTo>
                <a:close/>
                <a:moveTo>
                  <a:pt x="26" y="71"/>
                </a:moveTo>
                <a:cubicBezTo>
                  <a:pt x="26" y="71"/>
                  <a:pt x="26" y="71"/>
                  <a:pt x="26" y="71"/>
                </a:cubicBezTo>
                <a:cubicBezTo>
                  <a:pt x="26" y="71"/>
                  <a:pt x="26" y="72"/>
                  <a:pt x="25" y="72"/>
                </a:cubicBezTo>
                <a:cubicBezTo>
                  <a:pt x="25" y="72"/>
                  <a:pt x="25" y="72"/>
                  <a:pt x="25" y="72"/>
                </a:cubicBezTo>
                <a:cubicBezTo>
                  <a:pt x="26" y="72"/>
                  <a:pt x="26" y="72"/>
                  <a:pt x="26" y="71"/>
                </a:cubicBezTo>
                <a:close/>
                <a:moveTo>
                  <a:pt x="39" y="144"/>
                </a:moveTo>
                <a:cubicBezTo>
                  <a:pt x="40" y="144"/>
                  <a:pt x="40" y="144"/>
                  <a:pt x="39" y="143"/>
                </a:cubicBezTo>
                <a:cubicBezTo>
                  <a:pt x="39" y="144"/>
                  <a:pt x="39" y="144"/>
                  <a:pt x="39" y="144"/>
                </a:cubicBezTo>
                <a:close/>
                <a:moveTo>
                  <a:pt x="186" y="199"/>
                </a:moveTo>
                <a:cubicBezTo>
                  <a:pt x="187" y="198"/>
                  <a:pt x="187" y="198"/>
                  <a:pt x="187" y="198"/>
                </a:cubicBezTo>
                <a:cubicBezTo>
                  <a:pt x="187" y="198"/>
                  <a:pt x="187" y="198"/>
                  <a:pt x="186" y="199"/>
                </a:cubicBezTo>
                <a:close/>
                <a:moveTo>
                  <a:pt x="56" y="217"/>
                </a:moveTo>
                <a:cubicBezTo>
                  <a:pt x="56" y="216"/>
                  <a:pt x="56" y="216"/>
                  <a:pt x="55" y="216"/>
                </a:cubicBezTo>
                <a:cubicBezTo>
                  <a:pt x="55" y="216"/>
                  <a:pt x="55" y="217"/>
                  <a:pt x="56" y="217"/>
                </a:cubicBezTo>
                <a:close/>
                <a:moveTo>
                  <a:pt x="237" y="196"/>
                </a:moveTo>
                <a:cubicBezTo>
                  <a:pt x="237" y="196"/>
                  <a:pt x="237" y="196"/>
                  <a:pt x="237" y="196"/>
                </a:cubicBezTo>
                <a:cubicBezTo>
                  <a:pt x="236" y="196"/>
                  <a:pt x="236" y="196"/>
                  <a:pt x="236" y="197"/>
                </a:cubicBezTo>
                <a:cubicBezTo>
                  <a:pt x="236" y="197"/>
                  <a:pt x="236" y="197"/>
                  <a:pt x="236" y="197"/>
                </a:cubicBezTo>
                <a:cubicBezTo>
                  <a:pt x="236" y="196"/>
                  <a:pt x="237" y="196"/>
                  <a:pt x="237" y="196"/>
                </a:cubicBezTo>
                <a:close/>
                <a:moveTo>
                  <a:pt x="116" y="231"/>
                </a:moveTo>
                <a:cubicBezTo>
                  <a:pt x="116" y="230"/>
                  <a:pt x="116" y="230"/>
                  <a:pt x="116" y="230"/>
                </a:cubicBezTo>
                <a:cubicBezTo>
                  <a:pt x="116" y="230"/>
                  <a:pt x="116" y="230"/>
                  <a:pt x="116" y="231"/>
                </a:cubicBezTo>
                <a:close/>
                <a:moveTo>
                  <a:pt x="34" y="214"/>
                </a:moveTo>
                <a:cubicBezTo>
                  <a:pt x="34" y="214"/>
                  <a:pt x="34" y="214"/>
                  <a:pt x="34" y="214"/>
                </a:cubicBezTo>
                <a:cubicBezTo>
                  <a:pt x="34" y="215"/>
                  <a:pt x="35" y="215"/>
                  <a:pt x="35" y="215"/>
                </a:cubicBezTo>
                <a:cubicBezTo>
                  <a:pt x="35" y="215"/>
                  <a:pt x="35" y="215"/>
                  <a:pt x="35" y="215"/>
                </a:cubicBezTo>
                <a:cubicBezTo>
                  <a:pt x="35" y="215"/>
                  <a:pt x="34" y="215"/>
                  <a:pt x="34" y="214"/>
                </a:cubicBezTo>
                <a:close/>
                <a:moveTo>
                  <a:pt x="197" y="196"/>
                </a:moveTo>
                <a:cubicBezTo>
                  <a:pt x="197" y="196"/>
                  <a:pt x="197" y="196"/>
                  <a:pt x="197" y="196"/>
                </a:cubicBezTo>
                <a:cubicBezTo>
                  <a:pt x="198" y="196"/>
                  <a:pt x="198" y="196"/>
                  <a:pt x="198" y="195"/>
                </a:cubicBezTo>
                <a:cubicBezTo>
                  <a:pt x="198" y="195"/>
                  <a:pt x="197" y="196"/>
                  <a:pt x="197" y="196"/>
                </a:cubicBezTo>
                <a:close/>
                <a:moveTo>
                  <a:pt x="25" y="169"/>
                </a:moveTo>
                <a:cubicBezTo>
                  <a:pt x="25" y="169"/>
                  <a:pt x="25" y="169"/>
                  <a:pt x="25" y="169"/>
                </a:cubicBezTo>
                <a:cubicBezTo>
                  <a:pt x="25" y="168"/>
                  <a:pt x="25" y="168"/>
                  <a:pt x="25" y="168"/>
                </a:cubicBezTo>
                <a:cubicBezTo>
                  <a:pt x="25" y="168"/>
                  <a:pt x="25" y="168"/>
                  <a:pt x="25" y="168"/>
                </a:cubicBezTo>
                <a:cubicBezTo>
                  <a:pt x="25" y="168"/>
                  <a:pt x="25" y="169"/>
                  <a:pt x="25" y="169"/>
                </a:cubicBezTo>
                <a:close/>
                <a:moveTo>
                  <a:pt x="212" y="186"/>
                </a:moveTo>
                <a:cubicBezTo>
                  <a:pt x="211" y="186"/>
                  <a:pt x="211" y="186"/>
                  <a:pt x="212" y="187"/>
                </a:cubicBezTo>
                <a:cubicBezTo>
                  <a:pt x="212" y="187"/>
                  <a:pt x="212" y="187"/>
                  <a:pt x="212" y="187"/>
                </a:cubicBezTo>
                <a:cubicBezTo>
                  <a:pt x="212" y="186"/>
                  <a:pt x="212" y="186"/>
                  <a:pt x="212" y="186"/>
                </a:cubicBezTo>
                <a:close/>
                <a:moveTo>
                  <a:pt x="242" y="75"/>
                </a:moveTo>
                <a:cubicBezTo>
                  <a:pt x="242" y="75"/>
                  <a:pt x="241" y="75"/>
                  <a:pt x="241" y="75"/>
                </a:cubicBezTo>
                <a:cubicBezTo>
                  <a:pt x="242" y="75"/>
                  <a:pt x="242" y="76"/>
                  <a:pt x="242" y="76"/>
                </a:cubicBezTo>
                <a:cubicBezTo>
                  <a:pt x="242" y="76"/>
                  <a:pt x="242" y="76"/>
                  <a:pt x="242" y="76"/>
                </a:cubicBezTo>
                <a:cubicBezTo>
                  <a:pt x="242" y="76"/>
                  <a:pt x="242" y="75"/>
                  <a:pt x="242" y="75"/>
                </a:cubicBezTo>
                <a:close/>
                <a:moveTo>
                  <a:pt x="120" y="225"/>
                </a:moveTo>
                <a:cubicBezTo>
                  <a:pt x="120" y="226"/>
                  <a:pt x="120" y="226"/>
                  <a:pt x="120" y="226"/>
                </a:cubicBezTo>
                <a:cubicBezTo>
                  <a:pt x="120" y="226"/>
                  <a:pt x="120" y="226"/>
                  <a:pt x="120" y="225"/>
                </a:cubicBezTo>
                <a:close/>
                <a:moveTo>
                  <a:pt x="236" y="179"/>
                </a:moveTo>
                <a:cubicBezTo>
                  <a:pt x="236" y="178"/>
                  <a:pt x="236" y="178"/>
                  <a:pt x="236" y="178"/>
                </a:cubicBezTo>
                <a:cubicBezTo>
                  <a:pt x="236" y="178"/>
                  <a:pt x="235" y="178"/>
                  <a:pt x="236" y="179"/>
                </a:cubicBezTo>
                <a:close/>
                <a:moveTo>
                  <a:pt x="255" y="131"/>
                </a:moveTo>
                <a:cubicBezTo>
                  <a:pt x="254" y="131"/>
                  <a:pt x="254" y="131"/>
                  <a:pt x="254" y="131"/>
                </a:cubicBezTo>
                <a:cubicBezTo>
                  <a:pt x="254" y="131"/>
                  <a:pt x="254" y="131"/>
                  <a:pt x="254" y="131"/>
                </a:cubicBezTo>
                <a:cubicBezTo>
                  <a:pt x="254" y="131"/>
                  <a:pt x="254" y="131"/>
                  <a:pt x="255" y="131"/>
                </a:cubicBezTo>
                <a:cubicBezTo>
                  <a:pt x="255" y="131"/>
                  <a:pt x="255" y="131"/>
                  <a:pt x="255" y="131"/>
                </a:cubicBezTo>
                <a:close/>
                <a:moveTo>
                  <a:pt x="186" y="37"/>
                </a:moveTo>
                <a:cubicBezTo>
                  <a:pt x="186" y="38"/>
                  <a:pt x="186" y="38"/>
                  <a:pt x="186" y="38"/>
                </a:cubicBezTo>
                <a:cubicBezTo>
                  <a:pt x="186" y="38"/>
                  <a:pt x="186" y="38"/>
                  <a:pt x="186" y="37"/>
                </a:cubicBezTo>
                <a:close/>
                <a:moveTo>
                  <a:pt x="244" y="132"/>
                </a:moveTo>
                <a:cubicBezTo>
                  <a:pt x="244" y="132"/>
                  <a:pt x="244" y="132"/>
                  <a:pt x="244" y="132"/>
                </a:cubicBezTo>
                <a:cubicBezTo>
                  <a:pt x="244" y="132"/>
                  <a:pt x="244" y="133"/>
                  <a:pt x="244" y="133"/>
                </a:cubicBezTo>
                <a:cubicBezTo>
                  <a:pt x="244" y="133"/>
                  <a:pt x="244" y="133"/>
                  <a:pt x="244" y="133"/>
                </a:cubicBezTo>
                <a:cubicBezTo>
                  <a:pt x="244" y="133"/>
                  <a:pt x="244" y="132"/>
                  <a:pt x="244" y="132"/>
                </a:cubicBezTo>
                <a:close/>
                <a:moveTo>
                  <a:pt x="45" y="131"/>
                </a:moveTo>
                <a:cubicBezTo>
                  <a:pt x="45" y="131"/>
                  <a:pt x="45" y="131"/>
                  <a:pt x="45" y="131"/>
                </a:cubicBezTo>
                <a:cubicBezTo>
                  <a:pt x="45" y="132"/>
                  <a:pt x="45" y="132"/>
                  <a:pt x="45" y="132"/>
                </a:cubicBezTo>
                <a:cubicBezTo>
                  <a:pt x="45" y="132"/>
                  <a:pt x="45" y="132"/>
                  <a:pt x="45" y="132"/>
                </a:cubicBezTo>
                <a:cubicBezTo>
                  <a:pt x="45" y="132"/>
                  <a:pt x="45" y="132"/>
                  <a:pt x="45" y="131"/>
                </a:cubicBezTo>
                <a:close/>
                <a:moveTo>
                  <a:pt x="220" y="195"/>
                </a:moveTo>
                <a:cubicBezTo>
                  <a:pt x="220" y="195"/>
                  <a:pt x="220" y="195"/>
                  <a:pt x="220" y="195"/>
                </a:cubicBezTo>
                <a:cubicBezTo>
                  <a:pt x="220" y="195"/>
                  <a:pt x="220" y="195"/>
                  <a:pt x="220" y="196"/>
                </a:cubicBezTo>
                <a:cubicBezTo>
                  <a:pt x="220" y="195"/>
                  <a:pt x="220" y="195"/>
                  <a:pt x="220" y="195"/>
                </a:cubicBezTo>
                <a:close/>
                <a:moveTo>
                  <a:pt x="33" y="169"/>
                </a:moveTo>
                <a:cubicBezTo>
                  <a:pt x="33" y="169"/>
                  <a:pt x="33" y="170"/>
                  <a:pt x="33" y="169"/>
                </a:cubicBezTo>
                <a:cubicBezTo>
                  <a:pt x="33" y="169"/>
                  <a:pt x="33" y="169"/>
                  <a:pt x="33" y="169"/>
                </a:cubicBezTo>
                <a:close/>
                <a:moveTo>
                  <a:pt x="197" y="33"/>
                </a:moveTo>
                <a:cubicBezTo>
                  <a:pt x="198" y="34"/>
                  <a:pt x="198" y="34"/>
                  <a:pt x="198" y="34"/>
                </a:cubicBezTo>
                <a:cubicBezTo>
                  <a:pt x="198" y="34"/>
                  <a:pt x="198" y="34"/>
                  <a:pt x="197" y="33"/>
                </a:cubicBezTo>
                <a:close/>
                <a:moveTo>
                  <a:pt x="33" y="213"/>
                </a:moveTo>
                <a:cubicBezTo>
                  <a:pt x="33" y="213"/>
                  <a:pt x="33" y="213"/>
                  <a:pt x="33" y="213"/>
                </a:cubicBezTo>
                <a:cubicBezTo>
                  <a:pt x="33" y="213"/>
                  <a:pt x="33" y="213"/>
                  <a:pt x="33" y="213"/>
                </a:cubicBezTo>
                <a:cubicBezTo>
                  <a:pt x="33" y="213"/>
                  <a:pt x="33" y="213"/>
                  <a:pt x="33" y="213"/>
                </a:cubicBezTo>
                <a:cubicBezTo>
                  <a:pt x="33" y="213"/>
                  <a:pt x="33" y="213"/>
                  <a:pt x="33" y="213"/>
                </a:cubicBezTo>
                <a:close/>
                <a:moveTo>
                  <a:pt x="194" y="29"/>
                </a:moveTo>
                <a:cubicBezTo>
                  <a:pt x="194" y="29"/>
                  <a:pt x="194" y="28"/>
                  <a:pt x="194" y="28"/>
                </a:cubicBezTo>
                <a:cubicBezTo>
                  <a:pt x="194" y="28"/>
                  <a:pt x="194" y="28"/>
                  <a:pt x="194" y="28"/>
                </a:cubicBezTo>
                <a:cubicBezTo>
                  <a:pt x="194" y="28"/>
                  <a:pt x="193" y="28"/>
                  <a:pt x="193" y="28"/>
                </a:cubicBezTo>
                <a:cubicBezTo>
                  <a:pt x="194" y="28"/>
                  <a:pt x="194" y="28"/>
                  <a:pt x="194" y="29"/>
                </a:cubicBezTo>
                <a:close/>
                <a:moveTo>
                  <a:pt x="182" y="202"/>
                </a:moveTo>
                <a:cubicBezTo>
                  <a:pt x="182" y="202"/>
                  <a:pt x="182" y="202"/>
                  <a:pt x="182" y="202"/>
                </a:cubicBezTo>
                <a:cubicBezTo>
                  <a:pt x="182" y="202"/>
                  <a:pt x="182" y="202"/>
                  <a:pt x="182" y="201"/>
                </a:cubicBezTo>
                <a:cubicBezTo>
                  <a:pt x="182" y="201"/>
                  <a:pt x="182" y="201"/>
                  <a:pt x="182" y="201"/>
                </a:cubicBezTo>
                <a:cubicBezTo>
                  <a:pt x="182" y="202"/>
                  <a:pt x="182" y="202"/>
                  <a:pt x="182" y="202"/>
                </a:cubicBezTo>
                <a:close/>
                <a:moveTo>
                  <a:pt x="235" y="82"/>
                </a:moveTo>
                <a:cubicBezTo>
                  <a:pt x="235" y="82"/>
                  <a:pt x="234" y="82"/>
                  <a:pt x="234" y="82"/>
                </a:cubicBezTo>
                <a:cubicBezTo>
                  <a:pt x="234" y="83"/>
                  <a:pt x="235" y="83"/>
                  <a:pt x="235" y="83"/>
                </a:cubicBezTo>
                <a:cubicBezTo>
                  <a:pt x="235" y="83"/>
                  <a:pt x="235" y="83"/>
                  <a:pt x="235" y="83"/>
                </a:cubicBezTo>
                <a:cubicBezTo>
                  <a:pt x="235" y="83"/>
                  <a:pt x="235" y="83"/>
                  <a:pt x="235" y="82"/>
                </a:cubicBezTo>
                <a:close/>
                <a:moveTo>
                  <a:pt x="166" y="25"/>
                </a:moveTo>
                <a:cubicBezTo>
                  <a:pt x="166" y="24"/>
                  <a:pt x="166" y="24"/>
                  <a:pt x="166" y="24"/>
                </a:cubicBezTo>
                <a:cubicBezTo>
                  <a:pt x="166" y="25"/>
                  <a:pt x="166" y="25"/>
                  <a:pt x="166" y="25"/>
                </a:cubicBezTo>
                <a:cubicBezTo>
                  <a:pt x="166" y="25"/>
                  <a:pt x="166" y="25"/>
                  <a:pt x="166" y="25"/>
                </a:cubicBezTo>
                <a:cubicBezTo>
                  <a:pt x="166" y="25"/>
                  <a:pt x="166" y="25"/>
                  <a:pt x="166" y="25"/>
                </a:cubicBezTo>
                <a:close/>
                <a:moveTo>
                  <a:pt x="41" y="33"/>
                </a:moveTo>
                <a:cubicBezTo>
                  <a:pt x="41" y="33"/>
                  <a:pt x="42" y="33"/>
                  <a:pt x="42" y="34"/>
                </a:cubicBezTo>
                <a:cubicBezTo>
                  <a:pt x="42" y="33"/>
                  <a:pt x="42" y="33"/>
                  <a:pt x="42" y="33"/>
                </a:cubicBezTo>
                <a:cubicBezTo>
                  <a:pt x="42" y="33"/>
                  <a:pt x="42" y="33"/>
                  <a:pt x="42" y="33"/>
                </a:cubicBezTo>
                <a:cubicBezTo>
                  <a:pt x="42" y="33"/>
                  <a:pt x="42" y="33"/>
                  <a:pt x="41" y="33"/>
                </a:cubicBezTo>
                <a:close/>
                <a:moveTo>
                  <a:pt x="225" y="96"/>
                </a:moveTo>
                <a:cubicBezTo>
                  <a:pt x="225" y="96"/>
                  <a:pt x="225" y="95"/>
                  <a:pt x="225" y="95"/>
                </a:cubicBezTo>
                <a:cubicBezTo>
                  <a:pt x="225" y="95"/>
                  <a:pt x="225" y="95"/>
                  <a:pt x="225" y="95"/>
                </a:cubicBezTo>
                <a:cubicBezTo>
                  <a:pt x="225" y="95"/>
                  <a:pt x="225" y="95"/>
                  <a:pt x="225" y="95"/>
                </a:cubicBezTo>
                <a:cubicBezTo>
                  <a:pt x="225" y="95"/>
                  <a:pt x="225" y="95"/>
                  <a:pt x="225" y="96"/>
                </a:cubicBezTo>
                <a:close/>
                <a:moveTo>
                  <a:pt x="205" y="193"/>
                </a:moveTo>
                <a:cubicBezTo>
                  <a:pt x="205" y="193"/>
                  <a:pt x="205" y="193"/>
                  <a:pt x="205" y="193"/>
                </a:cubicBezTo>
                <a:cubicBezTo>
                  <a:pt x="205" y="193"/>
                  <a:pt x="205" y="193"/>
                  <a:pt x="205" y="193"/>
                </a:cubicBezTo>
                <a:cubicBezTo>
                  <a:pt x="205" y="193"/>
                  <a:pt x="205" y="193"/>
                  <a:pt x="205" y="193"/>
                </a:cubicBezTo>
                <a:close/>
                <a:moveTo>
                  <a:pt x="26" y="176"/>
                </a:moveTo>
                <a:cubicBezTo>
                  <a:pt x="26" y="176"/>
                  <a:pt x="26" y="176"/>
                  <a:pt x="26" y="176"/>
                </a:cubicBezTo>
                <a:cubicBezTo>
                  <a:pt x="26" y="177"/>
                  <a:pt x="26" y="177"/>
                  <a:pt x="26" y="177"/>
                </a:cubicBezTo>
                <a:cubicBezTo>
                  <a:pt x="26" y="177"/>
                  <a:pt x="26" y="177"/>
                  <a:pt x="26" y="177"/>
                </a:cubicBezTo>
                <a:cubicBezTo>
                  <a:pt x="26" y="177"/>
                  <a:pt x="26" y="176"/>
                  <a:pt x="26" y="176"/>
                </a:cubicBezTo>
                <a:close/>
                <a:moveTo>
                  <a:pt x="228" y="42"/>
                </a:moveTo>
                <a:cubicBezTo>
                  <a:pt x="229" y="42"/>
                  <a:pt x="229" y="42"/>
                  <a:pt x="229" y="42"/>
                </a:cubicBezTo>
                <a:cubicBezTo>
                  <a:pt x="228" y="42"/>
                  <a:pt x="228" y="42"/>
                  <a:pt x="228" y="42"/>
                </a:cubicBezTo>
                <a:cubicBezTo>
                  <a:pt x="228" y="42"/>
                  <a:pt x="228" y="42"/>
                  <a:pt x="228" y="42"/>
                </a:cubicBezTo>
                <a:cubicBezTo>
                  <a:pt x="228" y="42"/>
                  <a:pt x="228" y="42"/>
                  <a:pt x="228" y="42"/>
                </a:cubicBezTo>
                <a:close/>
                <a:moveTo>
                  <a:pt x="32" y="172"/>
                </a:moveTo>
                <a:cubicBezTo>
                  <a:pt x="32" y="172"/>
                  <a:pt x="32" y="172"/>
                  <a:pt x="32" y="172"/>
                </a:cubicBezTo>
                <a:cubicBezTo>
                  <a:pt x="32" y="172"/>
                  <a:pt x="32" y="172"/>
                  <a:pt x="32" y="171"/>
                </a:cubicBezTo>
                <a:cubicBezTo>
                  <a:pt x="32" y="172"/>
                  <a:pt x="32" y="172"/>
                  <a:pt x="32" y="172"/>
                </a:cubicBezTo>
                <a:cubicBezTo>
                  <a:pt x="32" y="172"/>
                  <a:pt x="32" y="172"/>
                  <a:pt x="32" y="172"/>
                </a:cubicBezTo>
                <a:close/>
                <a:moveTo>
                  <a:pt x="216" y="225"/>
                </a:moveTo>
                <a:cubicBezTo>
                  <a:pt x="216" y="225"/>
                  <a:pt x="216" y="225"/>
                  <a:pt x="216" y="225"/>
                </a:cubicBezTo>
                <a:cubicBezTo>
                  <a:pt x="216" y="225"/>
                  <a:pt x="217" y="225"/>
                  <a:pt x="217" y="225"/>
                </a:cubicBezTo>
                <a:cubicBezTo>
                  <a:pt x="217" y="225"/>
                  <a:pt x="217" y="225"/>
                  <a:pt x="217" y="224"/>
                </a:cubicBezTo>
                <a:cubicBezTo>
                  <a:pt x="216" y="225"/>
                  <a:pt x="216" y="225"/>
                  <a:pt x="216" y="225"/>
                </a:cubicBezTo>
                <a:close/>
                <a:moveTo>
                  <a:pt x="45" y="37"/>
                </a:moveTo>
                <a:cubicBezTo>
                  <a:pt x="45" y="37"/>
                  <a:pt x="45" y="37"/>
                  <a:pt x="45" y="37"/>
                </a:cubicBezTo>
                <a:cubicBezTo>
                  <a:pt x="45" y="37"/>
                  <a:pt x="45" y="37"/>
                  <a:pt x="46" y="37"/>
                </a:cubicBezTo>
                <a:cubicBezTo>
                  <a:pt x="46" y="37"/>
                  <a:pt x="45" y="37"/>
                  <a:pt x="45" y="37"/>
                </a:cubicBezTo>
                <a:cubicBezTo>
                  <a:pt x="45" y="37"/>
                  <a:pt x="45" y="37"/>
                  <a:pt x="45" y="37"/>
                </a:cubicBezTo>
                <a:close/>
                <a:moveTo>
                  <a:pt x="69" y="40"/>
                </a:moveTo>
                <a:cubicBezTo>
                  <a:pt x="69" y="40"/>
                  <a:pt x="69" y="40"/>
                  <a:pt x="69" y="40"/>
                </a:cubicBezTo>
                <a:cubicBezTo>
                  <a:pt x="69" y="40"/>
                  <a:pt x="69" y="40"/>
                  <a:pt x="69" y="40"/>
                </a:cubicBezTo>
                <a:close/>
                <a:moveTo>
                  <a:pt x="32" y="212"/>
                </a:moveTo>
                <a:cubicBezTo>
                  <a:pt x="32" y="212"/>
                  <a:pt x="32" y="212"/>
                  <a:pt x="32" y="212"/>
                </a:cubicBezTo>
                <a:cubicBezTo>
                  <a:pt x="32" y="212"/>
                  <a:pt x="32" y="212"/>
                  <a:pt x="32" y="211"/>
                </a:cubicBezTo>
                <a:cubicBezTo>
                  <a:pt x="32" y="211"/>
                  <a:pt x="32" y="212"/>
                  <a:pt x="32" y="212"/>
                </a:cubicBezTo>
                <a:cubicBezTo>
                  <a:pt x="32" y="212"/>
                  <a:pt x="32" y="212"/>
                  <a:pt x="32" y="21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1" name="Freeform 211"/>
          <p:cNvSpPr>
            <a:spLocks noEditPoints="1"/>
          </p:cNvSpPr>
          <p:nvPr/>
        </p:nvSpPr>
        <p:spPr bwMode="auto">
          <a:xfrm>
            <a:off x="2426862" y="2446554"/>
            <a:ext cx="205673" cy="217099"/>
          </a:xfrm>
          <a:custGeom>
            <a:gdLst>
              <a:gd fmla="*/ 78 w 79" name="T0"/>
              <a:gd fmla="*/ 48 h 84" name="T1"/>
              <a:gd fmla="*/ 78 w 79" name="T2"/>
              <a:gd fmla="*/ 50 h 84" name="T3"/>
              <a:gd fmla="*/ 73 w 79" name="T4"/>
              <a:gd fmla="*/ 76 h 84" name="T5"/>
              <a:gd fmla="*/ 61 w 79" name="T6"/>
              <a:gd fmla="*/ 79 h 84" name="T7"/>
              <a:gd fmla="*/ 59 w 79" name="T8"/>
              <a:gd fmla="*/ 76 h 84" name="T9"/>
              <a:gd fmla="*/ 3 w 79" name="T10"/>
              <a:gd fmla="*/ 64 h 84" name="T11"/>
              <a:gd fmla="*/ 1 w 79" name="T12"/>
              <a:gd fmla="*/ 55 h 84" name="T13"/>
              <a:gd fmla="*/ 33 w 79" name="T14"/>
              <a:gd fmla="*/ 2 h 84" name="T15"/>
              <a:gd fmla="*/ 60 w 79" name="T16"/>
              <a:gd fmla="*/ 19 h 84" name="T17"/>
              <a:gd fmla="*/ 68 w 79" name="T18"/>
              <a:gd fmla="*/ 12 h 84" name="T19"/>
              <a:gd fmla="*/ 61 w 79" name="T20"/>
              <a:gd fmla="*/ 26 h 84" name="T21"/>
              <a:gd fmla="*/ 25 w 79" name="T22"/>
              <a:gd fmla="*/ 27 h 84" name="T23"/>
              <a:gd fmla="*/ 30 w 79" name="T24"/>
              <a:gd fmla="*/ 57 h 84" name="T25"/>
              <a:gd fmla="*/ 36 w 79" name="T26"/>
              <a:gd fmla="*/ 61 h 84" name="T27"/>
              <a:gd fmla="*/ 62 w 79" name="T28"/>
              <a:gd fmla="*/ 40 h 84" name="T29"/>
              <a:gd fmla="*/ 62 w 79" name="T30"/>
              <a:gd fmla="*/ 30 h 84" name="T31"/>
              <a:gd fmla="*/ 11 w 79" name="T32"/>
              <a:gd fmla="*/ 43 h 84" name="T33"/>
              <a:gd fmla="*/ 11 w 79" name="T34"/>
              <a:gd fmla="*/ 43 h 84" name="T35"/>
              <a:gd fmla="*/ 20 w 79" name="T36"/>
              <a:gd fmla="*/ 18 h 84" name="T37"/>
              <a:gd fmla="*/ 65 w 79" name="T38"/>
              <a:gd fmla="*/ 48 h 84" name="T39"/>
              <a:gd fmla="*/ 15 w 79" name="T40"/>
              <a:gd fmla="*/ 23 h 84" name="T41"/>
              <a:gd fmla="*/ 13 w 79" name="T42"/>
              <a:gd fmla="*/ 35 h 84" name="T43"/>
              <a:gd fmla="*/ 40 w 79" name="T44"/>
              <a:gd fmla="*/ 10 h 84" name="T45"/>
              <a:gd fmla="*/ 68 w 79" name="T46"/>
              <a:gd fmla="*/ 36 h 84" name="T47"/>
              <a:gd fmla="*/ 30 w 79" name="T48"/>
              <a:gd fmla="*/ 72 h 84" name="T49"/>
              <a:gd fmla="*/ 56 w 79" name="T50"/>
              <a:gd fmla="*/ 67 h 84" name="T51"/>
              <a:gd fmla="*/ 66 w 79" name="T52"/>
              <a:gd fmla="*/ 17 h 84" name="T53"/>
              <a:gd fmla="*/ 26 w 79" name="T54"/>
              <a:gd fmla="*/ 65 h 84" name="T55"/>
              <a:gd fmla="*/ 13 w 79" name="T56"/>
              <a:gd fmla="*/ 23 h 84" name="T57"/>
              <a:gd fmla="*/ 72 w 79" name="T58"/>
              <a:gd fmla="*/ 44 h 84" name="T59"/>
              <a:gd fmla="*/ 21 w 79" name="T60"/>
              <a:gd fmla="*/ 16 h 84" name="T61"/>
              <a:gd fmla="*/ 6 w 79" name="T62"/>
              <a:gd fmla="*/ 32 h 84" name="T63"/>
              <a:gd fmla="*/ 33 w 79" name="T64"/>
              <a:gd fmla="*/ 66 h 84" name="T65"/>
              <a:gd fmla="*/ 73 w 79" name="T66"/>
              <a:gd fmla="*/ 54 h 84" name="T67"/>
              <a:gd fmla="*/ 36 w 79" name="T68"/>
              <a:gd fmla="*/ 72 h 84" name="T69"/>
              <a:gd fmla="*/ 20 w 79" name="T70"/>
              <a:gd fmla="*/ 61 h 84" name="T71"/>
              <a:gd fmla="*/ 69 w 79" name="T72"/>
              <a:gd fmla="*/ 74 h 84" name="T73"/>
              <a:gd fmla="*/ 37 w 79" name="T74"/>
              <a:gd fmla="*/ 74 h 84" name="T75"/>
              <a:gd fmla="*/ 23 w 79" name="T76"/>
              <a:gd fmla="*/ 54 h 84" name="T77"/>
              <a:gd fmla="*/ 21 w 79" name="T78"/>
              <a:gd fmla="*/ 31 h 84" name="T79"/>
              <a:gd fmla="*/ 54 w 79" name="T80"/>
              <a:gd fmla="*/ 77 h 84" name="T81"/>
              <a:gd fmla="*/ 55 w 79" name="T82"/>
              <a:gd fmla="*/ 73 h 84" name="T83"/>
              <a:gd fmla="*/ 58 w 79" name="T84"/>
              <a:gd fmla="*/ 57 h 84" name="T85"/>
              <a:gd fmla="*/ 69 w 79" name="T86"/>
              <a:gd fmla="*/ 67 h 84" name="T87"/>
              <a:gd fmla="*/ 37 w 79" name="T88"/>
              <a:gd fmla="*/ 12 h 84" name="T89"/>
              <a:gd fmla="*/ 23 w 79" name="T90"/>
              <a:gd fmla="*/ 21 h 84" name="T91"/>
              <a:gd fmla="*/ 70 w 79" name="T92"/>
              <a:gd fmla="*/ 76 h 84" name="T93"/>
              <a:gd fmla="*/ 51 w 79" name="T94"/>
              <a:gd fmla="*/ 11 h 84" name="T95"/>
              <a:gd fmla="*/ 47 w 79" name="T96"/>
              <a:gd fmla="*/ 5 h 84" name="T97"/>
              <a:gd fmla="*/ 32 w 79" name="T98"/>
              <a:gd fmla="*/ 18 h 84" name="T99"/>
              <a:gd fmla="*/ 4 w 79" name="T100"/>
              <a:gd fmla="*/ 39 h 84" name="T101"/>
              <a:gd fmla="*/ 13 w 79" name="T102"/>
              <a:gd fmla="*/ 53 h 84" name="T103"/>
              <a:gd fmla="*/ 17 w 79" name="T104"/>
              <a:gd fmla="*/ 50 h 84" name="T105"/>
              <a:gd fmla="*/ 4 w 79" name="T106"/>
              <a:gd fmla="*/ 50 h 84" name="T107"/>
              <a:gd fmla="*/ 44 w 79" name="T108"/>
              <a:gd fmla="*/ 8 h 84" name="T109"/>
              <a:gd fmla="*/ 74 w 79" name="T110"/>
              <a:gd fmla="*/ 26 h 84" name="T111"/>
              <a:gd fmla="*/ 38 w 79" name="T112"/>
              <a:gd fmla="*/ 68 h 84" name="T113"/>
              <a:gd fmla="*/ 51 w 79" name="T114"/>
              <a:gd fmla="*/ 15 h 84" name="T115"/>
              <a:gd fmla="*/ 69 w 79" name="T116"/>
              <a:gd fmla="*/ 63 h 84" name="T117"/>
              <a:gd fmla="*/ 73 w 79" name="T118"/>
              <a:gd fmla="*/ 21 h 84" name="T119"/>
              <a:gd fmla="*/ 4 w 79" name="T120"/>
              <a:gd fmla="*/ 34 h 84" name="T121"/>
              <a:gd fmla="*/ 19 w 79" name="T122"/>
              <a:gd fmla="*/ 57 h 84" name="T123"/>
              <a:gd fmla="*/ 66 w 79" name="T124"/>
              <a:gd fmla="*/ 20 h 8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4" w="79">
                <a:moveTo>
                  <a:pt x="78" y="18"/>
                </a:moveTo>
                <a:cubicBezTo>
                  <a:pt x="78" y="20"/>
                  <a:pt x="78" y="23"/>
                  <a:pt x="78" y="25"/>
                </a:cubicBezTo>
                <a:cubicBezTo>
                  <a:pt x="79" y="28"/>
                  <a:pt x="78" y="30"/>
                  <a:pt x="78" y="33"/>
                </a:cubicBezTo>
                <a:cubicBezTo>
                  <a:pt x="79" y="35"/>
                  <a:pt x="78" y="38"/>
                  <a:pt x="78" y="41"/>
                </a:cubicBezTo>
                <a:cubicBezTo>
                  <a:pt x="78" y="43"/>
                  <a:pt x="78" y="46"/>
                  <a:pt x="78" y="48"/>
                </a:cubicBezTo>
                <a:cubicBezTo>
                  <a:pt x="78" y="48"/>
                  <a:pt x="78" y="48"/>
                  <a:pt x="78" y="48"/>
                </a:cubicBezTo>
                <a:cubicBezTo>
                  <a:pt x="78" y="48"/>
                  <a:pt x="77" y="47"/>
                  <a:pt x="77" y="47"/>
                </a:cubicBezTo>
                <a:cubicBezTo>
                  <a:pt x="77" y="47"/>
                  <a:pt x="77" y="47"/>
                  <a:pt x="77" y="47"/>
                </a:cubicBezTo>
                <a:cubicBezTo>
                  <a:pt x="75" y="47"/>
                  <a:pt x="75" y="47"/>
                  <a:pt x="75" y="49"/>
                </a:cubicBezTo>
                <a:cubicBezTo>
                  <a:pt x="76" y="49"/>
                  <a:pt x="76" y="49"/>
                  <a:pt x="76" y="49"/>
                </a:cubicBezTo>
                <a:cubicBezTo>
                  <a:pt x="76" y="49"/>
                  <a:pt x="77" y="49"/>
                  <a:pt x="78" y="50"/>
                </a:cubicBezTo>
                <a:cubicBezTo>
                  <a:pt x="78" y="50"/>
                  <a:pt x="78" y="50"/>
                  <a:pt x="78" y="50"/>
                </a:cubicBezTo>
                <a:cubicBezTo>
                  <a:pt x="78" y="52"/>
                  <a:pt x="78" y="53"/>
                  <a:pt x="78" y="54"/>
                </a:cubicBezTo>
                <a:cubicBezTo>
                  <a:pt x="78" y="55"/>
                  <a:pt x="78" y="55"/>
                  <a:pt x="78" y="55"/>
                </a:cubicBezTo>
                <a:cubicBezTo>
                  <a:pt x="78" y="60"/>
                  <a:pt x="78" y="65"/>
                  <a:pt x="78" y="70"/>
                </a:cubicBezTo>
                <a:cubicBezTo>
                  <a:pt x="78" y="71"/>
                  <a:pt x="77" y="71"/>
                  <a:pt x="77" y="72"/>
                </a:cubicBezTo>
                <a:cubicBezTo>
                  <a:pt x="76" y="73"/>
                  <a:pt x="75" y="74"/>
                  <a:pt x="74" y="75"/>
                </a:cubicBezTo>
                <a:cubicBezTo>
                  <a:pt x="73" y="75"/>
                  <a:pt x="73" y="76"/>
                  <a:pt x="73" y="76"/>
                </a:cubicBezTo>
                <a:cubicBezTo>
                  <a:pt x="72" y="77"/>
                  <a:pt x="72" y="78"/>
                  <a:pt x="71" y="78"/>
                </a:cubicBezTo>
                <a:cubicBezTo>
                  <a:pt x="70" y="78"/>
                  <a:pt x="70" y="79"/>
                  <a:pt x="69" y="80"/>
                </a:cubicBezTo>
                <a:cubicBezTo>
                  <a:pt x="68" y="81"/>
                  <a:pt x="67" y="82"/>
                  <a:pt x="66" y="83"/>
                </a:cubicBezTo>
                <a:cubicBezTo>
                  <a:pt x="66" y="84"/>
                  <a:pt x="65" y="84"/>
                  <a:pt x="64" y="84"/>
                </a:cubicBezTo>
                <a:cubicBezTo>
                  <a:pt x="63" y="83"/>
                  <a:pt x="61" y="83"/>
                  <a:pt x="60" y="83"/>
                </a:cubicBezTo>
                <a:cubicBezTo>
                  <a:pt x="61" y="82"/>
                  <a:pt x="61" y="81"/>
                  <a:pt x="61" y="79"/>
                </a:cubicBezTo>
                <a:cubicBezTo>
                  <a:pt x="61" y="79"/>
                  <a:pt x="62" y="79"/>
                  <a:pt x="62" y="79"/>
                </a:cubicBezTo>
                <a:cubicBezTo>
                  <a:pt x="62" y="78"/>
                  <a:pt x="62" y="78"/>
                  <a:pt x="61" y="78"/>
                </a:cubicBezTo>
                <a:cubicBezTo>
                  <a:pt x="61" y="79"/>
                  <a:pt x="60" y="81"/>
                  <a:pt x="60" y="83"/>
                </a:cubicBezTo>
                <a:cubicBezTo>
                  <a:pt x="59" y="83"/>
                  <a:pt x="58" y="82"/>
                  <a:pt x="58" y="82"/>
                </a:cubicBezTo>
                <a:cubicBezTo>
                  <a:pt x="58" y="80"/>
                  <a:pt x="59" y="78"/>
                  <a:pt x="60" y="76"/>
                </a:cubicBezTo>
                <a:cubicBezTo>
                  <a:pt x="60" y="76"/>
                  <a:pt x="59" y="76"/>
                  <a:pt x="59" y="76"/>
                </a:cubicBezTo>
                <a:cubicBezTo>
                  <a:pt x="58" y="78"/>
                  <a:pt x="57" y="80"/>
                  <a:pt x="56" y="82"/>
                </a:cubicBezTo>
                <a:cubicBezTo>
                  <a:pt x="56" y="82"/>
                  <a:pt x="56" y="82"/>
                  <a:pt x="56" y="82"/>
                </a:cubicBezTo>
                <a:cubicBezTo>
                  <a:pt x="51" y="80"/>
                  <a:pt x="46" y="79"/>
                  <a:pt x="41" y="77"/>
                </a:cubicBezTo>
                <a:cubicBezTo>
                  <a:pt x="35" y="75"/>
                  <a:pt x="28" y="73"/>
                  <a:pt x="21" y="71"/>
                </a:cubicBezTo>
                <a:cubicBezTo>
                  <a:pt x="17" y="70"/>
                  <a:pt x="13" y="68"/>
                  <a:pt x="10" y="67"/>
                </a:cubicBezTo>
                <a:cubicBezTo>
                  <a:pt x="7" y="66"/>
                  <a:pt x="5" y="65"/>
                  <a:pt x="3" y="64"/>
                </a:cubicBezTo>
                <a:cubicBezTo>
                  <a:pt x="3" y="64"/>
                  <a:pt x="2" y="63"/>
                  <a:pt x="2" y="63"/>
                </a:cubicBezTo>
                <a:cubicBezTo>
                  <a:pt x="2" y="61"/>
                  <a:pt x="2" y="59"/>
                  <a:pt x="1" y="57"/>
                </a:cubicBezTo>
                <a:cubicBezTo>
                  <a:pt x="2" y="57"/>
                  <a:pt x="2" y="57"/>
                  <a:pt x="2" y="57"/>
                </a:cubicBezTo>
                <a:cubicBezTo>
                  <a:pt x="2" y="56"/>
                  <a:pt x="2" y="55"/>
                  <a:pt x="2" y="55"/>
                </a:cubicBezTo>
                <a:cubicBezTo>
                  <a:pt x="1" y="55"/>
                  <a:pt x="1" y="55"/>
                  <a:pt x="1" y="55"/>
                </a:cubicBezTo>
                <a:cubicBezTo>
                  <a:pt x="1" y="55"/>
                  <a:pt x="1" y="55"/>
                  <a:pt x="1" y="55"/>
                </a:cubicBezTo>
                <a:cubicBezTo>
                  <a:pt x="0" y="49"/>
                  <a:pt x="0" y="43"/>
                  <a:pt x="0" y="37"/>
                </a:cubicBezTo>
                <a:cubicBezTo>
                  <a:pt x="0" y="35"/>
                  <a:pt x="0" y="32"/>
                  <a:pt x="0" y="30"/>
                </a:cubicBezTo>
                <a:cubicBezTo>
                  <a:pt x="0" y="30"/>
                  <a:pt x="0" y="29"/>
                  <a:pt x="1" y="29"/>
                </a:cubicBezTo>
                <a:cubicBezTo>
                  <a:pt x="10" y="18"/>
                  <a:pt x="21" y="9"/>
                  <a:pt x="32" y="1"/>
                </a:cubicBezTo>
                <a:cubicBezTo>
                  <a:pt x="33" y="0"/>
                  <a:pt x="33" y="0"/>
                  <a:pt x="34" y="0"/>
                </a:cubicBezTo>
                <a:cubicBezTo>
                  <a:pt x="34" y="1"/>
                  <a:pt x="33" y="2"/>
                  <a:pt x="33" y="2"/>
                </a:cubicBezTo>
                <a:cubicBezTo>
                  <a:pt x="34" y="2"/>
                  <a:pt x="35" y="2"/>
                  <a:pt x="36" y="2"/>
                </a:cubicBezTo>
                <a:cubicBezTo>
                  <a:pt x="35" y="2"/>
                  <a:pt x="35" y="1"/>
                  <a:pt x="35" y="1"/>
                </a:cubicBezTo>
                <a:cubicBezTo>
                  <a:pt x="44" y="4"/>
                  <a:pt x="54" y="6"/>
                  <a:pt x="63" y="10"/>
                </a:cubicBezTo>
                <a:cubicBezTo>
                  <a:pt x="63" y="12"/>
                  <a:pt x="63" y="13"/>
                  <a:pt x="61" y="12"/>
                </a:cubicBezTo>
                <a:cubicBezTo>
                  <a:pt x="61" y="14"/>
                  <a:pt x="60" y="15"/>
                  <a:pt x="60" y="17"/>
                </a:cubicBezTo>
                <a:cubicBezTo>
                  <a:pt x="59" y="17"/>
                  <a:pt x="60" y="18"/>
                  <a:pt x="60" y="19"/>
                </a:cubicBezTo>
                <a:cubicBezTo>
                  <a:pt x="60" y="18"/>
                  <a:pt x="60" y="18"/>
                  <a:pt x="60" y="18"/>
                </a:cubicBezTo>
                <a:cubicBezTo>
                  <a:pt x="62" y="16"/>
                  <a:pt x="63" y="14"/>
                  <a:pt x="64" y="13"/>
                </a:cubicBezTo>
                <a:cubicBezTo>
                  <a:pt x="64" y="12"/>
                  <a:pt x="65" y="12"/>
                  <a:pt x="64" y="11"/>
                </a:cubicBezTo>
                <a:cubicBezTo>
                  <a:pt x="65" y="11"/>
                  <a:pt x="66" y="11"/>
                  <a:pt x="67" y="12"/>
                </a:cubicBezTo>
                <a:cubicBezTo>
                  <a:pt x="67" y="12"/>
                  <a:pt x="67" y="13"/>
                  <a:pt x="68" y="14"/>
                </a:cubicBezTo>
                <a:cubicBezTo>
                  <a:pt x="68" y="13"/>
                  <a:pt x="68" y="13"/>
                  <a:pt x="68" y="12"/>
                </a:cubicBezTo>
                <a:cubicBezTo>
                  <a:pt x="69" y="13"/>
                  <a:pt x="70" y="13"/>
                  <a:pt x="70" y="13"/>
                </a:cubicBezTo>
                <a:cubicBezTo>
                  <a:pt x="71" y="13"/>
                  <a:pt x="73" y="14"/>
                  <a:pt x="74" y="14"/>
                </a:cubicBezTo>
                <a:cubicBezTo>
                  <a:pt x="75" y="15"/>
                  <a:pt x="75" y="15"/>
                  <a:pt x="75" y="16"/>
                </a:cubicBezTo>
                <a:cubicBezTo>
                  <a:pt x="75" y="17"/>
                  <a:pt x="75" y="17"/>
                  <a:pt x="76" y="18"/>
                </a:cubicBezTo>
                <a:cubicBezTo>
                  <a:pt x="76" y="18"/>
                  <a:pt x="77" y="18"/>
                  <a:pt x="78" y="18"/>
                </a:cubicBezTo>
                <a:close/>
                <a:moveTo>
                  <a:pt x="61" y="26"/>
                </a:moveTo>
                <a:cubicBezTo>
                  <a:pt x="60" y="25"/>
                  <a:pt x="60" y="24"/>
                  <a:pt x="59" y="23"/>
                </a:cubicBezTo>
                <a:cubicBezTo>
                  <a:pt x="57" y="21"/>
                  <a:pt x="54" y="19"/>
                  <a:pt x="51" y="18"/>
                </a:cubicBezTo>
                <a:cubicBezTo>
                  <a:pt x="47" y="17"/>
                  <a:pt x="44" y="16"/>
                  <a:pt x="40" y="18"/>
                </a:cubicBezTo>
                <a:cubicBezTo>
                  <a:pt x="40" y="18"/>
                  <a:pt x="39" y="18"/>
                  <a:pt x="39" y="18"/>
                </a:cubicBezTo>
                <a:cubicBezTo>
                  <a:pt x="35" y="18"/>
                  <a:pt x="32" y="19"/>
                  <a:pt x="29" y="21"/>
                </a:cubicBezTo>
                <a:cubicBezTo>
                  <a:pt x="28" y="23"/>
                  <a:pt x="26" y="25"/>
                  <a:pt x="25" y="27"/>
                </a:cubicBezTo>
                <a:cubicBezTo>
                  <a:pt x="24" y="27"/>
                  <a:pt x="24" y="27"/>
                  <a:pt x="24" y="28"/>
                </a:cubicBezTo>
                <a:cubicBezTo>
                  <a:pt x="23" y="28"/>
                  <a:pt x="23" y="29"/>
                  <a:pt x="23" y="29"/>
                </a:cubicBezTo>
                <a:cubicBezTo>
                  <a:pt x="22" y="31"/>
                  <a:pt x="21" y="32"/>
                  <a:pt x="21" y="34"/>
                </a:cubicBezTo>
                <a:cubicBezTo>
                  <a:pt x="19" y="39"/>
                  <a:pt x="20" y="43"/>
                  <a:pt x="22" y="47"/>
                </a:cubicBezTo>
                <a:cubicBezTo>
                  <a:pt x="22" y="48"/>
                  <a:pt x="23" y="48"/>
                  <a:pt x="23" y="48"/>
                </a:cubicBezTo>
                <a:cubicBezTo>
                  <a:pt x="24" y="52"/>
                  <a:pt x="27" y="55"/>
                  <a:pt x="30" y="57"/>
                </a:cubicBezTo>
                <a:cubicBezTo>
                  <a:pt x="31" y="58"/>
                  <a:pt x="31" y="58"/>
                  <a:pt x="31" y="58"/>
                </a:cubicBezTo>
                <a:cubicBezTo>
                  <a:pt x="31" y="59"/>
                  <a:pt x="31" y="59"/>
                  <a:pt x="31" y="60"/>
                </a:cubicBezTo>
                <a:cubicBezTo>
                  <a:pt x="31" y="60"/>
                  <a:pt x="32" y="59"/>
                  <a:pt x="32" y="59"/>
                </a:cubicBezTo>
                <a:cubicBezTo>
                  <a:pt x="33" y="59"/>
                  <a:pt x="33" y="59"/>
                  <a:pt x="34" y="60"/>
                </a:cubicBezTo>
                <a:cubicBezTo>
                  <a:pt x="35" y="61"/>
                  <a:pt x="35" y="62"/>
                  <a:pt x="35" y="64"/>
                </a:cubicBezTo>
                <a:cubicBezTo>
                  <a:pt x="36" y="63"/>
                  <a:pt x="36" y="62"/>
                  <a:pt x="36" y="61"/>
                </a:cubicBezTo>
                <a:cubicBezTo>
                  <a:pt x="35" y="61"/>
                  <a:pt x="35" y="60"/>
                  <a:pt x="35" y="60"/>
                </a:cubicBezTo>
                <a:cubicBezTo>
                  <a:pt x="36" y="60"/>
                  <a:pt x="36" y="60"/>
                  <a:pt x="36" y="60"/>
                </a:cubicBezTo>
                <a:cubicBezTo>
                  <a:pt x="40" y="61"/>
                  <a:pt x="43" y="62"/>
                  <a:pt x="47" y="61"/>
                </a:cubicBezTo>
                <a:cubicBezTo>
                  <a:pt x="54" y="60"/>
                  <a:pt x="59" y="55"/>
                  <a:pt x="62" y="48"/>
                </a:cubicBezTo>
                <a:cubicBezTo>
                  <a:pt x="62" y="46"/>
                  <a:pt x="63" y="43"/>
                  <a:pt x="62" y="41"/>
                </a:cubicBezTo>
                <a:cubicBezTo>
                  <a:pt x="62" y="41"/>
                  <a:pt x="62" y="40"/>
                  <a:pt x="62" y="40"/>
                </a:cubicBezTo>
                <a:cubicBezTo>
                  <a:pt x="63" y="40"/>
                  <a:pt x="63" y="40"/>
                  <a:pt x="63" y="40"/>
                </a:cubicBezTo>
                <a:cubicBezTo>
                  <a:pt x="63" y="40"/>
                  <a:pt x="63" y="41"/>
                  <a:pt x="63" y="41"/>
                </a:cubicBezTo>
                <a:cubicBezTo>
                  <a:pt x="64" y="41"/>
                  <a:pt x="64" y="40"/>
                  <a:pt x="64" y="40"/>
                </a:cubicBezTo>
                <a:cubicBezTo>
                  <a:pt x="64" y="39"/>
                  <a:pt x="63" y="39"/>
                  <a:pt x="63" y="38"/>
                </a:cubicBezTo>
                <a:cubicBezTo>
                  <a:pt x="63" y="38"/>
                  <a:pt x="63" y="38"/>
                  <a:pt x="62" y="39"/>
                </a:cubicBezTo>
                <a:cubicBezTo>
                  <a:pt x="62" y="36"/>
                  <a:pt x="63" y="33"/>
                  <a:pt x="62" y="30"/>
                </a:cubicBezTo>
                <a:cubicBezTo>
                  <a:pt x="63" y="30"/>
                  <a:pt x="63" y="30"/>
                  <a:pt x="64" y="30"/>
                </a:cubicBezTo>
                <a:cubicBezTo>
                  <a:pt x="64" y="30"/>
                  <a:pt x="64" y="29"/>
                  <a:pt x="65" y="29"/>
                </a:cubicBezTo>
                <a:cubicBezTo>
                  <a:pt x="65" y="28"/>
                  <a:pt x="65" y="27"/>
                  <a:pt x="66" y="25"/>
                </a:cubicBezTo>
                <a:cubicBezTo>
                  <a:pt x="65" y="25"/>
                  <a:pt x="64" y="24"/>
                  <a:pt x="63" y="24"/>
                </a:cubicBezTo>
                <a:cubicBezTo>
                  <a:pt x="62" y="24"/>
                  <a:pt x="62" y="25"/>
                  <a:pt x="61" y="26"/>
                </a:cubicBezTo>
                <a:close/>
                <a:moveTo>
                  <a:pt x="11" y="43"/>
                </a:moveTo>
                <a:cubicBezTo>
                  <a:pt x="11" y="43"/>
                  <a:pt x="12" y="43"/>
                  <a:pt x="12" y="42"/>
                </a:cubicBezTo>
                <a:cubicBezTo>
                  <a:pt x="13" y="42"/>
                  <a:pt x="13" y="41"/>
                  <a:pt x="13" y="40"/>
                </a:cubicBezTo>
                <a:cubicBezTo>
                  <a:pt x="12" y="39"/>
                  <a:pt x="11" y="38"/>
                  <a:pt x="10" y="37"/>
                </a:cubicBezTo>
                <a:cubicBezTo>
                  <a:pt x="10" y="37"/>
                  <a:pt x="10" y="37"/>
                  <a:pt x="9" y="37"/>
                </a:cubicBezTo>
                <a:cubicBezTo>
                  <a:pt x="9" y="38"/>
                  <a:pt x="9" y="39"/>
                  <a:pt x="8" y="40"/>
                </a:cubicBezTo>
                <a:cubicBezTo>
                  <a:pt x="10" y="40"/>
                  <a:pt x="11" y="41"/>
                  <a:pt x="11" y="43"/>
                </a:cubicBezTo>
                <a:close/>
                <a:moveTo>
                  <a:pt x="20" y="18"/>
                </a:moveTo>
                <a:cubicBezTo>
                  <a:pt x="19" y="19"/>
                  <a:pt x="18" y="20"/>
                  <a:pt x="17" y="21"/>
                </a:cubicBezTo>
                <a:cubicBezTo>
                  <a:pt x="17" y="21"/>
                  <a:pt x="17" y="21"/>
                  <a:pt x="17" y="21"/>
                </a:cubicBezTo>
                <a:cubicBezTo>
                  <a:pt x="18" y="23"/>
                  <a:pt x="18" y="24"/>
                  <a:pt x="18" y="26"/>
                </a:cubicBezTo>
                <a:cubicBezTo>
                  <a:pt x="18" y="26"/>
                  <a:pt x="18" y="26"/>
                  <a:pt x="18" y="27"/>
                </a:cubicBezTo>
                <a:cubicBezTo>
                  <a:pt x="19" y="25"/>
                  <a:pt x="20" y="20"/>
                  <a:pt x="20" y="18"/>
                </a:cubicBezTo>
                <a:close/>
                <a:moveTo>
                  <a:pt x="66" y="49"/>
                </a:moveTo>
                <a:cubicBezTo>
                  <a:pt x="67" y="49"/>
                  <a:pt x="67" y="48"/>
                  <a:pt x="68" y="48"/>
                </a:cubicBezTo>
                <a:cubicBezTo>
                  <a:pt x="69" y="47"/>
                  <a:pt x="69" y="46"/>
                  <a:pt x="69" y="46"/>
                </a:cubicBezTo>
                <a:cubicBezTo>
                  <a:pt x="69" y="45"/>
                  <a:pt x="68" y="45"/>
                  <a:pt x="68" y="44"/>
                </a:cubicBezTo>
                <a:cubicBezTo>
                  <a:pt x="67" y="45"/>
                  <a:pt x="66" y="46"/>
                  <a:pt x="66" y="47"/>
                </a:cubicBezTo>
                <a:cubicBezTo>
                  <a:pt x="65" y="47"/>
                  <a:pt x="65" y="47"/>
                  <a:pt x="65" y="48"/>
                </a:cubicBezTo>
                <a:cubicBezTo>
                  <a:pt x="65" y="48"/>
                  <a:pt x="65" y="49"/>
                  <a:pt x="66" y="49"/>
                </a:cubicBezTo>
                <a:close/>
                <a:moveTo>
                  <a:pt x="15" y="23"/>
                </a:moveTo>
                <a:cubicBezTo>
                  <a:pt x="15" y="24"/>
                  <a:pt x="14" y="25"/>
                  <a:pt x="14" y="25"/>
                </a:cubicBezTo>
                <a:cubicBezTo>
                  <a:pt x="14" y="25"/>
                  <a:pt x="14" y="25"/>
                  <a:pt x="14" y="26"/>
                </a:cubicBezTo>
                <a:cubicBezTo>
                  <a:pt x="15" y="28"/>
                  <a:pt x="15" y="30"/>
                  <a:pt x="16" y="32"/>
                </a:cubicBezTo>
                <a:cubicBezTo>
                  <a:pt x="17" y="31"/>
                  <a:pt x="16" y="28"/>
                  <a:pt x="15" y="23"/>
                </a:cubicBezTo>
                <a:close/>
                <a:moveTo>
                  <a:pt x="14" y="37"/>
                </a:moveTo>
                <a:cubicBezTo>
                  <a:pt x="15" y="37"/>
                  <a:pt x="15" y="36"/>
                  <a:pt x="14" y="36"/>
                </a:cubicBezTo>
                <a:cubicBezTo>
                  <a:pt x="14" y="33"/>
                  <a:pt x="13" y="31"/>
                  <a:pt x="12" y="28"/>
                </a:cubicBezTo>
                <a:cubicBezTo>
                  <a:pt x="12" y="28"/>
                  <a:pt x="12" y="28"/>
                  <a:pt x="12" y="28"/>
                </a:cubicBezTo>
                <a:cubicBezTo>
                  <a:pt x="12" y="29"/>
                  <a:pt x="11" y="30"/>
                  <a:pt x="12" y="30"/>
                </a:cubicBezTo>
                <a:cubicBezTo>
                  <a:pt x="12" y="32"/>
                  <a:pt x="13" y="33"/>
                  <a:pt x="13" y="35"/>
                </a:cubicBezTo>
                <a:cubicBezTo>
                  <a:pt x="13" y="35"/>
                  <a:pt x="13" y="35"/>
                  <a:pt x="13" y="35"/>
                </a:cubicBezTo>
                <a:cubicBezTo>
                  <a:pt x="13" y="36"/>
                  <a:pt x="14" y="36"/>
                  <a:pt x="14" y="37"/>
                </a:cubicBezTo>
                <a:close/>
                <a:moveTo>
                  <a:pt x="39" y="16"/>
                </a:moveTo>
                <a:cubicBezTo>
                  <a:pt x="40" y="15"/>
                  <a:pt x="41" y="14"/>
                  <a:pt x="41" y="13"/>
                </a:cubicBezTo>
                <a:cubicBezTo>
                  <a:pt x="41" y="12"/>
                  <a:pt x="41" y="12"/>
                  <a:pt x="41" y="12"/>
                </a:cubicBezTo>
                <a:cubicBezTo>
                  <a:pt x="41" y="11"/>
                  <a:pt x="41" y="11"/>
                  <a:pt x="40" y="10"/>
                </a:cubicBezTo>
                <a:cubicBezTo>
                  <a:pt x="40" y="10"/>
                  <a:pt x="40" y="11"/>
                  <a:pt x="40" y="11"/>
                </a:cubicBezTo>
                <a:cubicBezTo>
                  <a:pt x="39" y="12"/>
                  <a:pt x="39" y="13"/>
                  <a:pt x="38" y="14"/>
                </a:cubicBezTo>
                <a:cubicBezTo>
                  <a:pt x="38" y="15"/>
                  <a:pt x="39" y="15"/>
                  <a:pt x="39" y="16"/>
                </a:cubicBezTo>
                <a:close/>
                <a:moveTo>
                  <a:pt x="64" y="36"/>
                </a:moveTo>
                <a:cubicBezTo>
                  <a:pt x="65" y="37"/>
                  <a:pt x="65" y="38"/>
                  <a:pt x="66" y="38"/>
                </a:cubicBezTo>
                <a:cubicBezTo>
                  <a:pt x="67" y="38"/>
                  <a:pt x="67" y="37"/>
                  <a:pt x="68" y="36"/>
                </a:cubicBezTo>
                <a:cubicBezTo>
                  <a:pt x="67" y="35"/>
                  <a:pt x="66" y="35"/>
                  <a:pt x="65" y="34"/>
                </a:cubicBezTo>
                <a:cubicBezTo>
                  <a:pt x="65" y="35"/>
                  <a:pt x="64" y="36"/>
                  <a:pt x="64" y="36"/>
                </a:cubicBezTo>
                <a:close/>
                <a:moveTo>
                  <a:pt x="31" y="70"/>
                </a:moveTo>
                <a:cubicBezTo>
                  <a:pt x="31" y="69"/>
                  <a:pt x="30" y="68"/>
                  <a:pt x="30" y="67"/>
                </a:cubicBezTo>
                <a:cubicBezTo>
                  <a:pt x="29" y="68"/>
                  <a:pt x="29" y="69"/>
                  <a:pt x="29" y="71"/>
                </a:cubicBezTo>
                <a:cubicBezTo>
                  <a:pt x="29" y="71"/>
                  <a:pt x="30" y="71"/>
                  <a:pt x="30" y="72"/>
                </a:cubicBezTo>
                <a:cubicBezTo>
                  <a:pt x="31" y="71"/>
                  <a:pt x="31" y="71"/>
                  <a:pt x="31" y="70"/>
                </a:cubicBezTo>
                <a:close/>
                <a:moveTo>
                  <a:pt x="57" y="69"/>
                </a:moveTo>
                <a:cubicBezTo>
                  <a:pt x="58" y="69"/>
                  <a:pt x="58" y="69"/>
                  <a:pt x="58" y="68"/>
                </a:cubicBezTo>
                <a:cubicBezTo>
                  <a:pt x="58" y="68"/>
                  <a:pt x="58" y="67"/>
                  <a:pt x="57" y="66"/>
                </a:cubicBezTo>
                <a:cubicBezTo>
                  <a:pt x="57" y="66"/>
                  <a:pt x="57" y="65"/>
                  <a:pt x="56" y="64"/>
                </a:cubicBezTo>
                <a:cubicBezTo>
                  <a:pt x="56" y="65"/>
                  <a:pt x="56" y="66"/>
                  <a:pt x="56" y="67"/>
                </a:cubicBezTo>
                <a:cubicBezTo>
                  <a:pt x="56" y="67"/>
                  <a:pt x="56" y="67"/>
                  <a:pt x="56" y="67"/>
                </a:cubicBezTo>
                <a:cubicBezTo>
                  <a:pt x="56" y="68"/>
                  <a:pt x="57" y="69"/>
                  <a:pt x="57" y="69"/>
                </a:cubicBezTo>
                <a:close/>
                <a:moveTo>
                  <a:pt x="65" y="15"/>
                </a:moveTo>
                <a:cubicBezTo>
                  <a:pt x="65" y="15"/>
                  <a:pt x="64" y="16"/>
                  <a:pt x="63" y="17"/>
                </a:cubicBezTo>
                <a:cubicBezTo>
                  <a:pt x="64" y="18"/>
                  <a:pt x="64" y="19"/>
                  <a:pt x="64" y="19"/>
                </a:cubicBezTo>
                <a:cubicBezTo>
                  <a:pt x="65" y="19"/>
                  <a:pt x="65" y="18"/>
                  <a:pt x="66" y="17"/>
                </a:cubicBezTo>
                <a:cubicBezTo>
                  <a:pt x="66" y="17"/>
                  <a:pt x="66" y="17"/>
                  <a:pt x="66" y="17"/>
                </a:cubicBezTo>
                <a:cubicBezTo>
                  <a:pt x="66" y="16"/>
                  <a:pt x="65" y="15"/>
                  <a:pt x="65" y="15"/>
                </a:cubicBezTo>
                <a:close/>
                <a:moveTo>
                  <a:pt x="26" y="65"/>
                </a:moveTo>
                <a:cubicBezTo>
                  <a:pt x="26" y="64"/>
                  <a:pt x="26" y="63"/>
                  <a:pt x="27" y="62"/>
                </a:cubicBezTo>
                <a:cubicBezTo>
                  <a:pt x="27" y="61"/>
                  <a:pt x="27" y="60"/>
                  <a:pt x="26" y="60"/>
                </a:cubicBezTo>
                <a:cubicBezTo>
                  <a:pt x="25" y="61"/>
                  <a:pt x="25" y="62"/>
                  <a:pt x="26" y="65"/>
                </a:cubicBezTo>
                <a:close/>
                <a:moveTo>
                  <a:pt x="13" y="23"/>
                </a:moveTo>
                <a:cubicBezTo>
                  <a:pt x="13" y="23"/>
                  <a:pt x="13" y="23"/>
                  <a:pt x="13" y="23"/>
                </a:cubicBezTo>
                <a:cubicBezTo>
                  <a:pt x="14" y="22"/>
                  <a:pt x="14" y="21"/>
                  <a:pt x="15" y="21"/>
                </a:cubicBezTo>
                <a:cubicBezTo>
                  <a:pt x="15" y="20"/>
                  <a:pt x="15" y="19"/>
                  <a:pt x="14" y="18"/>
                </a:cubicBezTo>
                <a:cubicBezTo>
                  <a:pt x="14" y="19"/>
                  <a:pt x="13" y="19"/>
                  <a:pt x="13" y="20"/>
                </a:cubicBezTo>
                <a:cubicBezTo>
                  <a:pt x="13" y="21"/>
                  <a:pt x="13" y="22"/>
                  <a:pt x="13" y="23"/>
                </a:cubicBezTo>
                <a:close/>
                <a:moveTo>
                  <a:pt x="68" y="30"/>
                </a:moveTo>
                <a:cubicBezTo>
                  <a:pt x="67" y="31"/>
                  <a:pt x="67" y="31"/>
                  <a:pt x="66" y="32"/>
                </a:cubicBezTo>
                <a:cubicBezTo>
                  <a:pt x="67" y="33"/>
                  <a:pt x="68" y="33"/>
                  <a:pt x="69" y="34"/>
                </a:cubicBezTo>
                <a:cubicBezTo>
                  <a:pt x="68" y="32"/>
                  <a:pt x="68" y="31"/>
                  <a:pt x="68" y="30"/>
                </a:cubicBezTo>
                <a:close/>
                <a:moveTo>
                  <a:pt x="73" y="41"/>
                </a:moveTo>
                <a:cubicBezTo>
                  <a:pt x="73" y="42"/>
                  <a:pt x="72" y="43"/>
                  <a:pt x="72" y="44"/>
                </a:cubicBezTo>
                <a:cubicBezTo>
                  <a:pt x="72" y="44"/>
                  <a:pt x="72" y="45"/>
                  <a:pt x="72" y="45"/>
                </a:cubicBezTo>
                <a:cubicBezTo>
                  <a:pt x="71" y="46"/>
                  <a:pt x="72" y="46"/>
                  <a:pt x="72" y="46"/>
                </a:cubicBezTo>
                <a:cubicBezTo>
                  <a:pt x="73" y="45"/>
                  <a:pt x="74" y="43"/>
                  <a:pt x="73" y="41"/>
                </a:cubicBezTo>
                <a:close/>
                <a:moveTo>
                  <a:pt x="23" y="14"/>
                </a:moveTo>
                <a:cubicBezTo>
                  <a:pt x="22" y="14"/>
                  <a:pt x="22" y="15"/>
                  <a:pt x="21" y="15"/>
                </a:cubicBezTo>
                <a:cubicBezTo>
                  <a:pt x="21" y="15"/>
                  <a:pt x="21" y="16"/>
                  <a:pt x="21" y="16"/>
                </a:cubicBezTo>
                <a:cubicBezTo>
                  <a:pt x="21" y="16"/>
                  <a:pt x="22" y="17"/>
                  <a:pt x="22" y="18"/>
                </a:cubicBezTo>
                <a:cubicBezTo>
                  <a:pt x="22" y="17"/>
                  <a:pt x="23" y="16"/>
                  <a:pt x="23" y="15"/>
                </a:cubicBezTo>
                <a:cubicBezTo>
                  <a:pt x="23" y="15"/>
                  <a:pt x="23" y="14"/>
                  <a:pt x="23" y="14"/>
                </a:cubicBezTo>
                <a:close/>
                <a:moveTo>
                  <a:pt x="6" y="32"/>
                </a:moveTo>
                <a:cubicBezTo>
                  <a:pt x="6" y="31"/>
                  <a:pt x="6" y="29"/>
                  <a:pt x="5" y="27"/>
                </a:cubicBezTo>
                <a:cubicBezTo>
                  <a:pt x="4" y="29"/>
                  <a:pt x="5" y="31"/>
                  <a:pt x="6" y="32"/>
                </a:cubicBezTo>
                <a:close/>
                <a:moveTo>
                  <a:pt x="55" y="14"/>
                </a:moveTo>
                <a:cubicBezTo>
                  <a:pt x="54" y="15"/>
                  <a:pt x="54" y="16"/>
                  <a:pt x="54" y="18"/>
                </a:cubicBezTo>
                <a:cubicBezTo>
                  <a:pt x="54" y="17"/>
                  <a:pt x="55" y="16"/>
                  <a:pt x="56" y="14"/>
                </a:cubicBezTo>
                <a:cubicBezTo>
                  <a:pt x="56" y="14"/>
                  <a:pt x="55" y="14"/>
                  <a:pt x="55" y="14"/>
                </a:cubicBezTo>
                <a:close/>
                <a:moveTo>
                  <a:pt x="32" y="68"/>
                </a:moveTo>
                <a:cubicBezTo>
                  <a:pt x="33" y="67"/>
                  <a:pt x="34" y="66"/>
                  <a:pt x="33" y="66"/>
                </a:cubicBezTo>
                <a:cubicBezTo>
                  <a:pt x="32" y="66"/>
                  <a:pt x="32" y="66"/>
                  <a:pt x="31" y="66"/>
                </a:cubicBezTo>
                <a:cubicBezTo>
                  <a:pt x="32" y="66"/>
                  <a:pt x="32" y="67"/>
                  <a:pt x="32" y="68"/>
                </a:cubicBezTo>
                <a:close/>
                <a:moveTo>
                  <a:pt x="74" y="53"/>
                </a:moveTo>
                <a:cubicBezTo>
                  <a:pt x="74" y="53"/>
                  <a:pt x="74" y="52"/>
                  <a:pt x="74" y="52"/>
                </a:cubicBezTo>
                <a:cubicBezTo>
                  <a:pt x="73" y="51"/>
                  <a:pt x="73" y="52"/>
                  <a:pt x="73" y="52"/>
                </a:cubicBezTo>
                <a:cubicBezTo>
                  <a:pt x="72" y="52"/>
                  <a:pt x="72" y="53"/>
                  <a:pt x="73" y="54"/>
                </a:cubicBezTo>
                <a:cubicBezTo>
                  <a:pt x="73" y="54"/>
                  <a:pt x="74" y="53"/>
                  <a:pt x="74" y="53"/>
                </a:cubicBezTo>
                <a:close/>
                <a:moveTo>
                  <a:pt x="10" y="25"/>
                </a:moveTo>
                <a:cubicBezTo>
                  <a:pt x="10" y="24"/>
                  <a:pt x="11" y="23"/>
                  <a:pt x="10" y="22"/>
                </a:cubicBezTo>
                <a:cubicBezTo>
                  <a:pt x="9" y="23"/>
                  <a:pt x="9" y="24"/>
                  <a:pt x="10" y="25"/>
                </a:cubicBezTo>
                <a:close/>
                <a:moveTo>
                  <a:pt x="36" y="69"/>
                </a:moveTo>
                <a:cubicBezTo>
                  <a:pt x="36" y="70"/>
                  <a:pt x="36" y="71"/>
                  <a:pt x="36" y="72"/>
                </a:cubicBezTo>
                <a:cubicBezTo>
                  <a:pt x="37" y="72"/>
                  <a:pt x="37" y="72"/>
                  <a:pt x="38" y="71"/>
                </a:cubicBezTo>
                <a:cubicBezTo>
                  <a:pt x="37" y="70"/>
                  <a:pt x="37" y="70"/>
                  <a:pt x="36" y="69"/>
                </a:cubicBezTo>
                <a:close/>
                <a:moveTo>
                  <a:pt x="20" y="61"/>
                </a:moveTo>
                <a:cubicBezTo>
                  <a:pt x="19" y="61"/>
                  <a:pt x="18" y="62"/>
                  <a:pt x="18" y="63"/>
                </a:cubicBezTo>
                <a:cubicBezTo>
                  <a:pt x="18" y="63"/>
                  <a:pt x="18" y="63"/>
                  <a:pt x="18" y="64"/>
                </a:cubicBezTo>
                <a:cubicBezTo>
                  <a:pt x="19" y="63"/>
                  <a:pt x="20" y="62"/>
                  <a:pt x="20" y="61"/>
                </a:cubicBezTo>
                <a:close/>
                <a:moveTo>
                  <a:pt x="29" y="12"/>
                </a:moveTo>
                <a:cubicBezTo>
                  <a:pt x="28" y="13"/>
                  <a:pt x="27" y="14"/>
                  <a:pt x="28" y="15"/>
                </a:cubicBezTo>
                <a:cubicBezTo>
                  <a:pt x="28" y="14"/>
                  <a:pt x="29" y="13"/>
                  <a:pt x="29" y="12"/>
                </a:cubicBezTo>
                <a:cubicBezTo>
                  <a:pt x="29" y="12"/>
                  <a:pt x="29" y="12"/>
                  <a:pt x="29" y="12"/>
                </a:cubicBezTo>
                <a:close/>
                <a:moveTo>
                  <a:pt x="68" y="73"/>
                </a:moveTo>
                <a:cubicBezTo>
                  <a:pt x="68" y="73"/>
                  <a:pt x="68" y="73"/>
                  <a:pt x="69" y="74"/>
                </a:cubicBezTo>
                <a:cubicBezTo>
                  <a:pt x="69" y="73"/>
                  <a:pt x="70" y="72"/>
                  <a:pt x="70" y="71"/>
                </a:cubicBezTo>
                <a:cubicBezTo>
                  <a:pt x="71" y="70"/>
                  <a:pt x="71" y="70"/>
                  <a:pt x="70" y="69"/>
                </a:cubicBezTo>
                <a:cubicBezTo>
                  <a:pt x="70" y="71"/>
                  <a:pt x="69" y="72"/>
                  <a:pt x="68" y="73"/>
                </a:cubicBezTo>
                <a:close/>
                <a:moveTo>
                  <a:pt x="40" y="73"/>
                </a:moveTo>
                <a:cubicBezTo>
                  <a:pt x="39" y="73"/>
                  <a:pt x="39" y="73"/>
                  <a:pt x="39" y="73"/>
                </a:cubicBezTo>
                <a:cubicBezTo>
                  <a:pt x="38" y="73"/>
                  <a:pt x="38" y="74"/>
                  <a:pt x="37" y="74"/>
                </a:cubicBezTo>
                <a:cubicBezTo>
                  <a:pt x="36" y="74"/>
                  <a:pt x="37" y="75"/>
                  <a:pt x="37" y="75"/>
                </a:cubicBezTo>
                <a:cubicBezTo>
                  <a:pt x="38" y="75"/>
                  <a:pt x="39" y="74"/>
                  <a:pt x="40" y="73"/>
                </a:cubicBezTo>
                <a:close/>
                <a:moveTo>
                  <a:pt x="24" y="53"/>
                </a:moveTo>
                <a:cubicBezTo>
                  <a:pt x="24" y="53"/>
                  <a:pt x="24" y="52"/>
                  <a:pt x="23" y="52"/>
                </a:cubicBezTo>
                <a:cubicBezTo>
                  <a:pt x="23" y="52"/>
                  <a:pt x="23" y="52"/>
                  <a:pt x="23" y="52"/>
                </a:cubicBezTo>
                <a:cubicBezTo>
                  <a:pt x="22" y="52"/>
                  <a:pt x="22" y="53"/>
                  <a:pt x="23" y="54"/>
                </a:cubicBezTo>
                <a:cubicBezTo>
                  <a:pt x="23" y="54"/>
                  <a:pt x="23" y="54"/>
                  <a:pt x="23" y="54"/>
                </a:cubicBezTo>
                <a:cubicBezTo>
                  <a:pt x="23" y="53"/>
                  <a:pt x="24" y="53"/>
                  <a:pt x="24" y="53"/>
                </a:cubicBezTo>
                <a:close/>
                <a:moveTo>
                  <a:pt x="21" y="31"/>
                </a:moveTo>
                <a:cubicBezTo>
                  <a:pt x="20" y="32"/>
                  <a:pt x="19" y="34"/>
                  <a:pt x="19" y="35"/>
                </a:cubicBezTo>
                <a:cubicBezTo>
                  <a:pt x="20" y="34"/>
                  <a:pt x="20" y="33"/>
                  <a:pt x="21" y="33"/>
                </a:cubicBezTo>
                <a:cubicBezTo>
                  <a:pt x="21" y="32"/>
                  <a:pt x="21" y="32"/>
                  <a:pt x="21" y="31"/>
                </a:cubicBezTo>
                <a:close/>
                <a:moveTo>
                  <a:pt x="30" y="16"/>
                </a:moveTo>
                <a:cubicBezTo>
                  <a:pt x="29" y="17"/>
                  <a:pt x="29" y="17"/>
                  <a:pt x="29" y="18"/>
                </a:cubicBezTo>
                <a:cubicBezTo>
                  <a:pt x="29" y="18"/>
                  <a:pt x="30" y="19"/>
                  <a:pt x="30" y="20"/>
                </a:cubicBezTo>
                <a:cubicBezTo>
                  <a:pt x="30" y="20"/>
                  <a:pt x="30" y="20"/>
                  <a:pt x="30" y="20"/>
                </a:cubicBezTo>
                <a:cubicBezTo>
                  <a:pt x="30" y="18"/>
                  <a:pt x="30" y="17"/>
                  <a:pt x="30" y="16"/>
                </a:cubicBezTo>
                <a:close/>
                <a:moveTo>
                  <a:pt x="54" y="77"/>
                </a:moveTo>
                <a:cubicBezTo>
                  <a:pt x="56" y="76"/>
                  <a:pt x="57" y="74"/>
                  <a:pt x="57" y="73"/>
                </a:cubicBezTo>
                <a:cubicBezTo>
                  <a:pt x="56" y="74"/>
                  <a:pt x="54" y="76"/>
                  <a:pt x="54" y="77"/>
                </a:cubicBezTo>
                <a:close/>
                <a:moveTo>
                  <a:pt x="55" y="70"/>
                </a:moveTo>
                <a:cubicBezTo>
                  <a:pt x="55" y="70"/>
                  <a:pt x="55" y="70"/>
                  <a:pt x="55" y="70"/>
                </a:cubicBezTo>
                <a:cubicBezTo>
                  <a:pt x="55" y="71"/>
                  <a:pt x="55" y="72"/>
                  <a:pt x="54" y="73"/>
                </a:cubicBezTo>
                <a:cubicBezTo>
                  <a:pt x="55" y="73"/>
                  <a:pt x="55" y="73"/>
                  <a:pt x="55" y="73"/>
                </a:cubicBezTo>
                <a:cubicBezTo>
                  <a:pt x="55" y="72"/>
                  <a:pt x="56" y="72"/>
                  <a:pt x="56" y="71"/>
                </a:cubicBezTo>
                <a:cubicBezTo>
                  <a:pt x="56" y="71"/>
                  <a:pt x="55" y="70"/>
                  <a:pt x="55" y="70"/>
                </a:cubicBezTo>
                <a:close/>
                <a:moveTo>
                  <a:pt x="13" y="51"/>
                </a:moveTo>
                <a:cubicBezTo>
                  <a:pt x="15" y="50"/>
                  <a:pt x="15" y="50"/>
                  <a:pt x="15" y="48"/>
                </a:cubicBezTo>
                <a:cubicBezTo>
                  <a:pt x="14" y="49"/>
                  <a:pt x="13" y="50"/>
                  <a:pt x="13" y="51"/>
                </a:cubicBezTo>
                <a:close/>
                <a:moveTo>
                  <a:pt x="58" y="57"/>
                </a:moveTo>
                <a:cubicBezTo>
                  <a:pt x="58" y="58"/>
                  <a:pt x="58" y="60"/>
                  <a:pt x="59" y="60"/>
                </a:cubicBezTo>
                <a:cubicBezTo>
                  <a:pt x="59" y="59"/>
                  <a:pt x="59" y="58"/>
                  <a:pt x="58" y="57"/>
                </a:cubicBezTo>
                <a:close/>
                <a:moveTo>
                  <a:pt x="68" y="65"/>
                </a:moveTo>
                <a:cubicBezTo>
                  <a:pt x="68" y="66"/>
                  <a:pt x="68" y="66"/>
                  <a:pt x="68" y="66"/>
                </a:cubicBezTo>
                <a:cubicBezTo>
                  <a:pt x="68" y="67"/>
                  <a:pt x="68" y="68"/>
                  <a:pt x="68" y="69"/>
                </a:cubicBezTo>
                <a:cubicBezTo>
                  <a:pt x="68" y="68"/>
                  <a:pt x="69" y="68"/>
                  <a:pt x="69" y="67"/>
                </a:cubicBezTo>
                <a:cubicBezTo>
                  <a:pt x="68" y="66"/>
                  <a:pt x="68" y="66"/>
                  <a:pt x="68" y="65"/>
                </a:cubicBezTo>
                <a:close/>
                <a:moveTo>
                  <a:pt x="26" y="21"/>
                </a:moveTo>
                <a:cubicBezTo>
                  <a:pt x="26" y="22"/>
                  <a:pt x="25" y="22"/>
                  <a:pt x="26" y="23"/>
                </a:cubicBezTo>
                <a:cubicBezTo>
                  <a:pt x="26" y="23"/>
                  <a:pt x="26" y="23"/>
                  <a:pt x="27" y="23"/>
                </a:cubicBezTo>
                <a:cubicBezTo>
                  <a:pt x="27" y="22"/>
                  <a:pt x="27" y="22"/>
                  <a:pt x="26" y="21"/>
                </a:cubicBezTo>
                <a:close/>
                <a:moveTo>
                  <a:pt x="37" y="12"/>
                </a:moveTo>
                <a:cubicBezTo>
                  <a:pt x="37" y="11"/>
                  <a:pt x="38" y="10"/>
                  <a:pt x="38" y="9"/>
                </a:cubicBezTo>
                <a:cubicBezTo>
                  <a:pt x="38" y="10"/>
                  <a:pt x="37" y="10"/>
                  <a:pt x="37" y="11"/>
                </a:cubicBezTo>
                <a:cubicBezTo>
                  <a:pt x="36" y="11"/>
                  <a:pt x="36" y="11"/>
                  <a:pt x="37" y="12"/>
                </a:cubicBezTo>
                <a:close/>
                <a:moveTo>
                  <a:pt x="23" y="21"/>
                </a:moveTo>
                <a:cubicBezTo>
                  <a:pt x="22" y="23"/>
                  <a:pt x="22" y="24"/>
                  <a:pt x="22" y="25"/>
                </a:cubicBezTo>
                <a:cubicBezTo>
                  <a:pt x="22" y="24"/>
                  <a:pt x="23" y="23"/>
                  <a:pt x="23" y="21"/>
                </a:cubicBezTo>
                <a:close/>
                <a:moveTo>
                  <a:pt x="78" y="60"/>
                </a:moveTo>
                <a:cubicBezTo>
                  <a:pt x="77" y="59"/>
                  <a:pt x="77" y="59"/>
                  <a:pt x="76" y="59"/>
                </a:cubicBezTo>
                <a:cubicBezTo>
                  <a:pt x="77" y="60"/>
                  <a:pt x="77" y="60"/>
                  <a:pt x="77" y="61"/>
                </a:cubicBezTo>
                <a:cubicBezTo>
                  <a:pt x="77" y="60"/>
                  <a:pt x="78" y="60"/>
                  <a:pt x="78" y="60"/>
                </a:cubicBezTo>
                <a:close/>
                <a:moveTo>
                  <a:pt x="69" y="76"/>
                </a:moveTo>
                <a:cubicBezTo>
                  <a:pt x="70" y="76"/>
                  <a:pt x="70" y="76"/>
                  <a:pt x="70" y="76"/>
                </a:cubicBezTo>
                <a:cubicBezTo>
                  <a:pt x="70" y="75"/>
                  <a:pt x="71" y="75"/>
                  <a:pt x="71" y="74"/>
                </a:cubicBezTo>
                <a:cubicBezTo>
                  <a:pt x="71" y="75"/>
                  <a:pt x="70" y="75"/>
                  <a:pt x="69" y="76"/>
                </a:cubicBezTo>
                <a:close/>
                <a:moveTo>
                  <a:pt x="7" y="37"/>
                </a:moveTo>
                <a:cubicBezTo>
                  <a:pt x="7" y="36"/>
                  <a:pt x="8" y="35"/>
                  <a:pt x="8" y="34"/>
                </a:cubicBezTo>
                <a:cubicBezTo>
                  <a:pt x="7" y="35"/>
                  <a:pt x="7" y="36"/>
                  <a:pt x="7" y="37"/>
                </a:cubicBezTo>
                <a:close/>
                <a:moveTo>
                  <a:pt x="51" y="11"/>
                </a:moveTo>
                <a:cubicBezTo>
                  <a:pt x="51" y="11"/>
                  <a:pt x="51" y="11"/>
                  <a:pt x="51" y="11"/>
                </a:cubicBezTo>
                <a:cubicBezTo>
                  <a:pt x="51" y="11"/>
                  <a:pt x="51" y="11"/>
                  <a:pt x="52" y="10"/>
                </a:cubicBezTo>
                <a:cubicBezTo>
                  <a:pt x="52" y="10"/>
                  <a:pt x="52" y="10"/>
                  <a:pt x="51" y="9"/>
                </a:cubicBezTo>
                <a:cubicBezTo>
                  <a:pt x="51" y="10"/>
                  <a:pt x="51" y="10"/>
                  <a:pt x="51" y="11"/>
                </a:cubicBezTo>
                <a:close/>
                <a:moveTo>
                  <a:pt x="48" y="5"/>
                </a:moveTo>
                <a:cubicBezTo>
                  <a:pt x="48" y="5"/>
                  <a:pt x="48" y="5"/>
                  <a:pt x="47" y="5"/>
                </a:cubicBezTo>
                <a:cubicBezTo>
                  <a:pt x="48" y="5"/>
                  <a:pt x="48" y="6"/>
                  <a:pt x="48" y="6"/>
                </a:cubicBezTo>
                <a:cubicBezTo>
                  <a:pt x="48" y="6"/>
                  <a:pt x="48" y="6"/>
                  <a:pt x="49" y="6"/>
                </a:cubicBezTo>
                <a:cubicBezTo>
                  <a:pt x="49" y="6"/>
                  <a:pt x="49" y="6"/>
                  <a:pt x="49" y="6"/>
                </a:cubicBezTo>
                <a:cubicBezTo>
                  <a:pt x="48" y="6"/>
                  <a:pt x="48" y="5"/>
                  <a:pt x="48" y="5"/>
                </a:cubicBezTo>
                <a:close/>
                <a:moveTo>
                  <a:pt x="32" y="16"/>
                </a:moveTo>
                <a:cubicBezTo>
                  <a:pt x="32" y="17"/>
                  <a:pt x="32" y="18"/>
                  <a:pt x="32" y="18"/>
                </a:cubicBezTo>
                <a:cubicBezTo>
                  <a:pt x="33" y="18"/>
                  <a:pt x="32" y="17"/>
                  <a:pt x="32" y="16"/>
                </a:cubicBezTo>
                <a:close/>
                <a:moveTo>
                  <a:pt x="76" y="56"/>
                </a:moveTo>
                <a:cubicBezTo>
                  <a:pt x="76" y="56"/>
                  <a:pt x="75" y="57"/>
                  <a:pt x="75" y="57"/>
                </a:cubicBezTo>
                <a:cubicBezTo>
                  <a:pt x="76" y="57"/>
                  <a:pt x="76" y="57"/>
                  <a:pt x="77" y="57"/>
                </a:cubicBezTo>
                <a:cubicBezTo>
                  <a:pt x="76" y="57"/>
                  <a:pt x="76" y="56"/>
                  <a:pt x="76" y="56"/>
                </a:cubicBezTo>
                <a:close/>
                <a:moveTo>
                  <a:pt x="4" y="39"/>
                </a:moveTo>
                <a:cubicBezTo>
                  <a:pt x="3" y="40"/>
                  <a:pt x="3" y="40"/>
                  <a:pt x="4" y="41"/>
                </a:cubicBezTo>
                <a:cubicBezTo>
                  <a:pt x="4" y="40"/>
                  <a:pt x="4" y="39"/>
                  <a:pt x="4" y="39"/>
                </a:cubicBezTo>
                <a:close/>
                <a:moveTo>
                  <a:pt x="13" y="59"/>
                </a:moveTo>
                <a:cubicBezTo>
                  <a:pt x="13" y="58"/>
                  <a:pt x="12" y="57"/>
                  <a:pt x="12" y="56"/>
                </a:cubicBezTo>
                <a:cubicBezTo>
                  <a:pt x="12" y="58"/>
                  <a:pt x="12" y="59"/>
                  <a:pt x="13" y="59"/>
                </a:cubicBezTo>
                <a:close/>
                <a:moveTo>
                  <a:pt x="13" y="53"/>
                </a:moveTo>
                <a:cubicBezTo>
                  <a:pt x="14" y="54"/>
                  <a:pt x="14" y="54"/>
                  <a:pt x="14" y="55"/>
                </a:cubicBezTo>
                <a:cubicBezTo>
                  <a:pt x="14" y="54"/>
                  <a:pt x="14" y="54"/>
                  <a:pt x="14" y="53"/>
                </a:cubicBezTo>
                <a:cubicBezTo>
                  <a:pt x="14" y="53"/>
                  <a:pt x="14" y="53"/>
                  <a:pt x="13" y="53"/>
                </a:cubicBezTo>
                <a:close/>
                <a:moveTo>
                  <a:pt x="17" y="50"/>
                </a:moveTo>
                <a:cubicBezTo>
                  <a:pt x="17" y="51"/>
                  <a:pt x="17" y="51"/>
                  <a:pt x="17" y="52"/>
                </a:cubicBezTo>
                <a:cubicBezTo>
                  <a:pt x="17" y="52"/>
                  <a:pt x="18" y="51"/>
                  <a:pt x="17" y="50"/>
                </a:cubicBezTo>
                <a:close/>
                <a:moveTo>
                  <a:pt x="51" y="70"/>
                </a:moveTo>
                <a:cubicBezTo>
                  <a:pt x="51" y="69"/>
                  <a:pt x="51" y="69"/>
                  <a:pt x="50" y="68"/>
                </a:cubicBezTo>
                <a:cubicBezTo>
                  <a:pt x="50" y="68"/>
                  <a:pt x="50" y="69"/>
                  <a:pt x="51" y="70"/>
                </a:cubicBezTo>
                <a:close/>
                <a:moveTo>
                  <a:pt x="4" y="50"/>
                </a:moveTo>
                <a:cubicBezTo>
                  <a:pt x="4" y="51"/>
                  <a:pt x="4" y="51"/>
                  <a:pt x="4" y="52"/>
                </a:cubicBezTo>
                <a:cubicBezTo>
                  <a:pt x="5" y="51"/>
                  <a:pt x="5" y="51"/>
                  <a:pt x="4" y="50"/>
                </a:cubicBezTo>
                <a:close/>
                <a:moveTo>
                  <a:pt x="64" y="70"/>
                </a:moveTo>
                <a:cubicBezTo>
                  <a:pt x="64" y="70"/>
                  <a:pt x="64" y="70"/>
                  <a:pt x="64" y="70"/>
                </a:cubicBezTo>
                <a:cubicBezTo>
                  <a:pt x="64" y="71"/>
                  <a:pt x="64" y="72"/>
                  <a:pt x="65" y="72"/>
                </a:cubicBezTo>
                <a:cubicBezTo>
                  <a:pt x="64" y="72"/>
                  <a:pt x="64" y="71"/>
                  <a:pt x="64" y="70"/>
                </a:cubicBezTo>
                <a:close/>
                <a:moveTo>
                  <a:pt x="45" y="11"/>
                </a:moveTo>
                <a:cubicBezTo>
                  <a:pt x="45" y="10"/>
                  <a:pt x="45" y="9"/>
                  <a:pt x="44" y="8"/>
                </a:cubicBezTo>
                <a:cubicBezTo>
                  <a:pt x="44" y="9"/>
                  <a:pt x="45" y="10"/>
                  <a:pt x="45" y="11"/>
                </a:cubicBezTo>
                <a:close/>
                <a:moveTo>
                  <a:pt x="74" y="26"/>
                </a:moveTo>
                <a:cubicBezTo>
                  <a:pt x="74" y="26"/>
                  <a:pt x="74" y="26"/>
                  <a:pt x="74" y="26"/>
                </a:cubicBezTo>
                <a:cubicBezTo>
                  <a:pt x="74" y="25"/>
                  <a:pt x="74" y="25"/>
                  <a:pt x="74" y="24"/>
                </a:cubicBezTo>
                <a:cubicBezTo>
                  <a:pt x="74" y="24"/>
                  <a:pt x="74" y="24"/>
                  <a:pt x="74" y="24"/>
                </a:cubicBezTo>
                <a:cubicBezTo>
                  <a:pt x="74" y="25"/>
                  <a:pt x="74" y="25"/>
                  <a:pt x="74" y="26"/>
                </a:cubicBezTo>
                <a:close/>
                <a:moveTo>
                  <a:pt x="1" y="33"/>
                </a:moveTo>
                <a:cubicBezTo>
                  <a:pt x="1" y="33"/>
                  <a:pt x="1" y="33"/>
                  <a:pt x="1" y="33"/>
                </a:cubicBezTo>
                <a:cubicBezTo>
                  <a:pt x="1" y="34"/>
                  <a:pt x="1" y="34"/>
                  <a:pt x="2" y="34"/>
                </a:cubicBezTo>
                <a:cubicBezTo>
                  <a:pt x="2" y="34"/>
                  <a:pt x="2" y="33"/>
                  <a:pt x="1" y="33"/>
                </a:cubicBezTo>
                <a:close/>
                <a:moveTo>
                  <a:pt x="37" y="66"/>
                </a:moveTo>
                <a:cubicBezTo>
                  <a:pt x="37" y="67"/>
                  <a:pt x="37" y="67"/>
                  <a:pt x="38" y="68"/>
                </a:cubicBezTo>
                <a:cubicBezTo>
                  <a:pt x="38" y="67"/>
                  <a:pt x="37" y="67"/>
                  <a:pt x="37" y="66"/>
                </a:cubicBezTo>
                <a:close/>
                <a:moveTo>
                  <a:pt x="70" y="42"/>
                </a:moveTo>
                <a:cubicBezTo>
                  <a:pt x="69" y="42"/>
                  <a:pt x="69" y="42"/>
                  <a:pt x="70" y="43"/>
                </a:cubicBezTo>
                <a:cubicBezTo>
                  <a:pt x="70" y="43"/>
                  <a:pt x="70" y="42"/>
                  <a:pt x="70" y="42"/>
                </a:cubicBezTo>
                <a:close/>
                <a:moveTo>
                  <a:pt x="51" y="14"/>
                </a:moveTo>
                <a:cubicBezTo>
                  <a:pt x="50" y="15"/>
                  <a:pt x="50" y="15"/>
                  <a:pt x="51" y="15"/>
                </a:cubicBezTo>
                <a:cubicBezTo>
                  <a:pt x="51" y="15"/>
                  <a:pt x="51" y="14"/>
                  <a:pt x="51" y="14"/>
                </a:cubicBezTo>
                <a:close/>
                <a:moveTo>
                  <a:pt x="76" y="52"/>
                </a:moveTo>
                <a:cubicBezTo>
                  <a:pt x="77" y="52"/>
                  <a:pt x="77" y="52"/>
                  <a:pt x="77" y="52"/>
                </a:cubicBezTo>
                <a:cubicBezTo>
                  <a:pt x="77" y="52"/>
                  <a:pt x="76" y="52"/>
                  <a:pt x="76" y="52"/>
                </a:cubicBezTo>
                <a:close/>
                <a:moveTo>
                  <a:pt x="68" y="62"/>
                </a:moveTo>
                <a:cubicBezTo>
                  <a:pt x="68" y="62"/>
                  <a:pt x="68" y="62"/>
                  <a:pt x="69" y="63"/>
                </a:cubicBezTo>
                <a:cubicBezTo>
                  <a:pt x="68" y="62"/>
                  <a:pt x="68" y="62"/>
                  <a:pt x="68" y="62"/>
                </a:cubicBezTo>
                <a:close/>
                <a:moveTo>
                  <a:pt x="73" y="21"/>
                </a:moveTo>
                <a:cubicBezTo>
                  <a:pt x="73" y="21"/>
                  <a:pt x="73" y="21"/>
                  <a:pt x="73" y="21"/>
                </a:cubicBezTo>
                <a:cubicBezTo>
                  <a:pt x="73" y="21"/>
                  <a:pt x="73" y="22"/>
                  <a:pt x="73" y="22"/>
                </a:cubicBezTo>
                <a:cubicBezTo>
                  <a:pt x="73" y="22"/>
                  <a:pt x="73" y="22"/>
                  <a:pt x="73" y="22"/>
                </a:cubicBezTo>
                <a:cubicBezTo>
                  <a:pt x="73" y="22"/>
                  <a:pt x="73" y="21"/>
                  <a:pt x="73" y="21"/>
                </a:cubicBezTo>
                <a:close/>
                <a:moveTo>
                  <a:pt x="4" y="34"/>
                </a:moveTo>
                <a:cubicBezTo>
                  <a:pt x="4" y="34"/>
                  <a:pt x="4" y="34"/>
                  <a:pt x="4" y="34"/>
                </a:cubicBezTo>
                <a:cubicBezTo>
                  <a:pt x="4" y="34"/>
                  <a:pt x="4" y="34"/>
                  <a:pt x="4" y="35"/>
                </a:cubicBezTo>
                <a:cubicBezTo>
                  <a:pt x="4" y="35"/>
                  <a:pt x="4" y="35"/>
                  <a:pt x="4" y="35"/>
                </a:cubicBezTo>
                <a:cubicBezTo>
                  <a:pt x="4" y="35"/>
                  <a:pt x="4" y="35"/>
                  <a:pt x="4" y="35"/>
                </a:cubicBezTo>
                <a:cubicBezTo>
                  <a:pt x="4" y="35"/>
                  <a:pt x="4" y="34"/>
                  <a:pt x="4" y="34"/>
                </a:cubicBezTo>
                <a:close/>
                <a:moveTo>
                  <a:pt x="54" y="62"/>
                </a:moveTo>
                <a:cubicBezTo>
                  <a:pt x="55" y="62"/>
                  <a:pt x="55" y="62"/>
                  <a:pt x="55" y="62"/>
                </a:cubicBezTo>
                <a:cubicBezTo>
                  <a:pt x="54" y="62"/>
                  <a:pt x="54" y="62"/>
                  <a:pt x="54" y="62"/>
                </a:cubicBezTo>
                <a:close/>
                <a:moveTo>
                  <a:pt x="19" y="57"/>
                </a:moveTo>
                <a:cubicBezTo>
                  <a:pt x="19" y="57"/>
                  <a:pt x="19" y="57"/>
                  <a:pt x="19" y="57"/>
                </a:cubicBezTo>
                <a:cubicBezTo>
                  <a:pt x="19" y="57"/>
                  <a:pt x="19" y="57"/>
                  <a:pt x="19" y="57"/>
                </a:cubicBezTo>
                <a:cubicBezTo>
                  <a:pt x="19" y="57"/>
                  <a:pt x="19" y="57"/>
                  <a:pt x="19" y="57"/>
                </a:cubicBezTo>
                <a:cubicBezTo>
                  <a:pt x="19" y="57"/>
                  <a:pt x="19" y="57"/>
                  <a:pt x="19" y="57"/>
                </a:cubicBezTo>
                <a:close/>
                <a:moveTo>
                  <a:pt x="66" y="21"/>
                </a:moveTo>
                <a:cubicBezTo>
                  <a:pt x="66" y="21"/>
                  <a:pt x="66" y="21"/>
                  <a:pt x="66" y="21"/>
                </a:cubicBezTo>
                <a:cubicBezTo>
                  <a:pt x="66" y="21"/>
                  <a:pt x="66" y="21"/>
                  <a:pt x="67" y="20"/>
                </a:cubicBezTo>
                <a:cubicBezTo>
                  <a:pt x="67" y="20"/>
                  <a:pt x="66" y="20"/>
                  <a:pt x="66" y="20"/>
                </a:cubicBezTo>
                <a:cubicBezTo>
                  <a:pt x="66" y="20"/>
                  <a:pt x="66" y="20"/>
                  <a:pt x="66" y="2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2" name="Freeform 212"/>
          <p:cNvSpPr>
            <a:spLocks noEditPoints="1"/>
          </p:cNvSpPr>
          <p:nvPr/>
        </p:nvSpPr>
        <p:spPr bwMode="auto">
          <a:xfrm>
            <a:off x="2261181" y="2422273"/>
            <a:ext cx="155682" cy="151398"/>
          </a:xfrm>
          <a:custGeom>
            <a:gdLst>
              <a:gd fmla="*/ 43 w 60" name="T0"/>
              <a:gd fmla="*/ 43 h 58" name="T1"/>
              <a:gd fmla="*/ 34 w 60" name="T2"/>
              <a:gd fmla="*/ 55 h 58" name="T3"/>
              <a:gd fmla="*/ 33 w 60" name="T4"/>
              <a:gd fmla="*/ 56 h 58" name="T5"/>
              <a:gd fmla="*/ 29 w 60" name="T6"/>
              <a:gd fmla="*/ 54 h 58" name="T7"/>
              <a:gd fmla="*/ 14 w 60" name="T8"/>
              <a:gd fmla="*/ 45 h 58" name="T9"/>
              <a:gd fmla="*/ 6 w 60" name="T10"/>
              <a:gd fmla="*/ 38 h 58" name="T11"/>
              <a:gd fmla="*/ 1 w 60" name="T12"/>
              <a:gd fmla="*/ 21 h 58" name="T13"/>
              <a:gd fmla="*/ 4 w 60" name="T14"/>
              <a:gd fmla="*/ 15 h 58" name="T15"/>
              <a:gd fmla="*/ 14 w 60" name="T16"/>
              <a:gd fmla="*/ 7 h 58" name="T17"/>
              <a:gd fmla="*/ 28 w 60" name="T18"/>
              <a:gd fmla="*/ 0 h 58" name="T19"/>
              <a:gd fmla="*/ 41 w 60" name="T20"/>
              <a:gd fmla="*/ 0 h 58" name="T21"/>
              <a:gd fmla="*/ 57 w 60" name="T22"/>
              <a:gd fmla="*/ 4 h 58" name="T23"/>
              <a:gd fmla="*/ 59 w 60" name="T24"/>
              <a:gd fmla="*/ 16 h 58" name="T25"/>
              <a:gd fmla="*/ 55 w 60" name="T26"/>
              <a:gd fmla="*/ 25 h 58" name="T27"/>
              <a:gd fmla="*/ 54 w 60" name="T28"/>
              <a:gd fmla="*/ 28 h 58" name="T29"/>
              <a:gd fmla="*/ 51 w 60" name="T30"/>
              <a:gd fmla="*/ 34 h 58" name="T31"/>
              <a:gd fmla="*/ 44 w 60" name="T32"/>
              <a:gd fmla="*/ 28 h 58" name="T33"/>
              <a:gd fmla="*/ 47 w 60" name="T34"/>
              <a:gd fmla="*/ 19 h 58" name="T35"/>
              <a:gd fmla="*/ 46 w 60" name="T36"/>
              <a:gd fmla="*/ 8 h 58" name="T37"/>
              <a:gd fmla="*/ 46 w 60" name="T38"/>
              <a:gd fmla="*/ 14 h 58" name="T39"/>
              <a:gd fmla="*/ 33 w 60" name="T40"/>
              <a:gd fmla="*/ 13 h 58" name="T41"/>
              <a:gd fmla="*/ 31 w 60" name="T42"/>
              <a:gd fmla="*/ 20 h 58" name="T43"/>
              <a:gd fmla="*/ 37 w 60" name="T44"/>
              <a:gd fmla="*/ 27 h 58" name="T45"/>
              <a:gd fmla="*/ 46 w 60" name="T46"/>
              <a:gd fmla="*/ 17 h 58" name="T47"/>
              <a:gd fmla="*/ 31 w 60" name="T48"/>
              <a:gd fmla="*/ 43 h 58" name="T49"/>
              <a:gd fmla="*/ 32 w 60" name="T50"/>
              <a:gd fmla="*/ 40 h 58" name="T51"/>
              <a:gd fmla="*/ 33 w 60" name="T52"/>
              <a:gd fmla="*/ 5 h 58" name="T53"/>
              <a:gd fmla="*/ 33 w 60" name="T54"/>
              <a:gd fmla="*/ 5 h 58" name="T55"/>
              <a:gd fmla="*/ 35 w 60" name="T56"/>
              <a:gd fmla="*/ 42 h 58" name="T57"/>
              <a:gd fmla="*/ 43 w 60" name="T58"/>
              <a:gd fmla="*/ 5 h 58" name="T59"/>
              <a:gd fmla="*/ 27 w 60" name="T60"/>
              <a:gd fmla="*/ 22 h 58" name="T61"/>
              <a:gd fmla="*/ 10 w 60" name="T62"/>
              <a:gd fmla="*/ 24 h 58" name="T63"/>
              <a:gd fmla="*/ 11 w 60" name="T64"/>
              <a:gd fmla="*/ 36 h 58" name="T65"/>
              <a:gd fmla="*/ 11 w 60" name="T66"/>
              <a:gd fmla="*/ 37 h 58" name="T67"/>
              <a:gd fmla="*/ 15 w 60" name="T68"/>
              <a:gd fmla="*/ 30 h 58" name="T69"/>
              <a:gd fmla="*/ 8 w 60" name="T70"/>
              <a:gd fmla="*/ 32 h 58" name="T71"/>
              <a:gd fmla="*/ 6 w 60" name="T72"/>
              <a:gd fmla="*/ 26 h 58" name="T73"/>
              <a:gd fmla="*/ 15 w 60" name="T74"/>
              <a:gd fmla="*/ 43 h 58" name="T75"/>
              <a:gd fmla="*/ 15 w 60" name="T76"/>
              <a:gd fmla="*/ 39 h 58" name="T77"/>
              <a:gd fmla="*/ 19 w 60" name="T78"/>
              <a:gd fmla="*/ 45 h 58" name="T79"/>
              <a:gd fmla="*/ 24 w 60" name="T80"/>
              <a:gd fmla="*/ 43 h 58" name="T81"/>
              <a:gd fmla="*/ 47 w 60" name="T82"/>
              <a:gd fmla="*/ 5 h 58" name="T83"/>
              <a:gd fmla="*/ 23 w 60" name="T84"/>
              <a:gd fmla="*/ 40 h 58" name="T85"/>
              <a:gd fmla="*/ 23 w 60" name="T86"/>
              <a:gd fmla="*/ 40 h 58" name="T87"/>
              <a:gd fmla="*/ 40 w 60" name="T88"/>
              <a:gd fmla="*/ 32 h 58" name="T89"/>
              <a:gd fmla="*/ 55 w 60" name="T90"/>
              <a:gd fmla="*/ 6 h 58" name="T91"/>
              <a:gd fmla="*/ 46 w 60" name="T92"/>
              <a:gd fmla="*/ 36 h 58" name="T93"/>
              <a:gd fmla="*/ 19 w 60" name="T94"/>
              <a:gd fmla="*/ 38 h 58" name="T95"/>
              <a:gd fmla="*/ 30 w 60" name="T96"/>
              <a:gd fmla="*/ 10 h 58" name="T97"/>
              <a:gd fmla="*/ 53 w 60" name="T98"/>
              <a:gd fmla="*/ 21 h 58" name="T99"/>
              <a:gd fmla="*/ 37 w 60" name="T100"/>
              <a:gd fmla="*/ 15 h 58" name="T101"/>
              <a:gd fmla="*/ 22 w 60" name="T102"/>
              <a:gd fmla="*/ 34 h 58" name="T103"/>
              <a:gd fmla="*/ 49 w 60" name="T104"/>
              <a:gd fmla="*/ 9 h 58" name="T105"/>
              <a:gd fmla="*/ 25 w 60" name="T106"/>
              <a:gd fmla="*/ 19 h 58" name="T107"/>
              <a:gd fmla="*/ 25 w 60" name="T108"/>
              <a:gd fmla="*/ 19 h 58" name="T109"/>
              <a:gd fmla="*/ 39 w 60" name="T110"/>
              <a:gd fmla="*/ 28 h 58" name="T111"/>
              <a:gd fmla="*/ 23 w 60" name="T112"/>
              <a:gd fmla="*/ 29 h 58" name="T113"/>
              <a:gd fmla="*/ 27 w 60" name="T114"/>
              <a:gd fmla="*/ 50 h 5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57" w="60">
                <a:moveTo>
                  <a:pt x="45" y="40"/>
                </a:moveTo>
                <a:cubicBezTo>
                  <a:pt x="45" y="40"/>
                  <a:pt x="45" y="40"/>
                  <a:pt x="45" y="39"/>
                </a:cubicBezTo>
                <a:cubicBezTo>
                  <a:pt x="44" y="39"/>
                  <a:pt x="44" y="40"/>
                  <a:pt x="44" y="41"/>
                </a:cubicBezTo>
                <a:cubicBezTo>
                  <a:pt x="44" y="42"/>
                  <a:pt x="43" y="42"/>
                  <a:pt x="43" y="43"/>
                </a:cubicBezTo>
                <a:cubicBezTo>
                  <a:pt x="41" y="45"/>
                  <a:pt x="40" y="47"/>
                  <a:pt x="38" y="50"/>
                </a:cubicBezTo>
                <a:cubicBezTo>
                  <a:pt x="38" y="50"/>
                  <a:pt x="38" y="50"/>
                  <a:pt x="37" y="50"/>
                </a:cubicBezTo>
                <a:cubicBezTo>
                  <a:pt x="37" y="51"/>
                  <a:pt x="37" y="51"/>
                  <a:pt x="37" y="52"/>
                </a:cubicBezTo>
                <a:cubicBezTo>
                  <a:pt x="36" y="53"/>
                  <a:pt x="35" y="54"/>
                  <a:pt x="34" y="55"/>
                </a:cubicBezTo>
                <a:cubicBezTo>
                  <a:pt x="33" y="54"/>
                  <a:pt x="32" y="53"/>
                  <a:pt x="32" y="51"/>
                </a:cubicBezTo>
                <a:cubicBezTo>
                  <a:pt x="31" y="52"/>
                  <a:pt x="31" y="52"/>
                  <a:pt x="32" y="52"/>
                </a:cubicBezTo>
                <a:cubicBezTo>
                  <a:pt x="32" y="53"/>
                  <a:pt x="33" y="54"/>
                  <a:pt x="33" y="55"/>
                </a:cubicBezTo>
                <a:cubicBezTo>
                  <a:pt x="34" y="56"/>
                  <a:pt x="34" y="56"/>
                  <a:pt x="33" y="56"/>
                </a:cubicBezTo>
                <a:cubicBezTo>
                  <a:pt x="33" y="57"/>
                  <a:pt x="33" y="57"/>
                  <a:pt x="33" y="58"/>
                </a:cubicBezTo>
                <a:cubicBezTo>
                  <a:pt x="31" y="57"/>
                  <a:pt x="30" y="57"/>
                  <a:pt x="29" y="56"/>
                </a:cubicBezTo>
                <a:cubicBezTo>
                  <a:pt x="29" y="56"/>
                  <a:pt x="29" y="56"/>
                  <a:pt x="29" y="55"/>
                </a:cubicBezTo>
                <a:cubicBezTo>
                  <a:pt x="29" y="55"/>
                  <a:pt x="29" y="55"/>
                  <a:pt x="29" y="54"/>
                </a:cubicBezTo>
                <a:cubicBezTo>
                  <a:pt x="29" y="54"/>
                  <a:pt x="28" y="55"/>
                  <a:pt x="28" y="55"/>
                </a:cubicBezTo>
                <a:cubicBezTo>
                  <a:pt x="27" y="54"/>
                  <a:pt x="26" y="54"/>
                  <a:pt x="24" y="53"/>
                </a:cubicBezTo>
                <a:cubicBezTo>
                  <a:pt x="22" y="51"/>
                  <a:pt x="19" y="49"/>
                  <a:pt x="16" y="47"/>
                </a:cubicBezTo>
                <a:cubicBezTo>
                  <a:pt x="16" y="46"/>
                  <a:pt x="15" y="46"/>
                  <a:pt x="14" y="45"/>
                </a:cubicBezTo>
                <a:cubicBezTo>
                  <a:pt x="14" y="45"/>
                  <a:pt x="13" y="45"/>
                  <a:pt x="13" y="44"/>
                </a:cubicBezTo>
                <a:cubicBezTo>
                  <a:pt x="11" y="42"/>
                  <a:pt x="9" y="41"/>
                  <a:pt x="7" y="39"/>
                </a:cubicBezTo>
                <a:cubicBezTo>
                  <a:pt x="7" y="38"/>
                  <a:pt x="7" y="38"/>
                  <a:pt x="7" y="38"/>
                </a:cubicBezTo>
                <a:cubicBezTo>
                  <a:pt x="6" y="38"/>
                  <a:pt x="6" y="38"/>
                  <a:pt x="6" y="38"/>
                </a:cubicBezTo>
                <a:cubicBezTo>
                  <a:pt x="5" y="36"/>
                  <a:pt x="4" y="35"/>
                  <a:pt x="3" y="34"/>
                </a:cubicBezTo>
                <a:cubicBezTo>
                  <a:pt x="2" y="32"/>
                  <a:pt x="2" y="31"/>
                  <a:pt x="1" y="30"/>
                </a:cubicBezTo>
                <a:cubicBezTo>
                  <a:pt x="0" y="28"/>
                  <a:pt x="0" y="26"/>
                  <a:pt x="0" y="24"/>
                </a:cubicBezTo>
                <a:cubicBezTo>
                  <a:pt x="0" y="23"/>
                  <a:pt x="1" y="22"/>
                  <a:pt x="1" y="21"/>
                </a:cubicBezTo>
                <a:cubicBezTo>
                  <a:pt x="2" y="21"/>
                  <a:pt x="2" y="22"/>
                  <a:pt x="2" y="23"/>
                </a:cubicBezTo>
                <a:cubicBezTo>
                  <a:pt x="2" y="23"/>
                  <a:pt x="2" y="22"/>
                  <a:pt x="3" y="22"/>
                </a:cubicBezTo>
                <a:cubicBezTo>
                  <a:pt x="3" y="20"/>
                  <a:pt x="3" y="18"/>
                  <a:pt x="4" y="16"/>
                </a:cubicBezTo>
                <a:cubicBezTo>
                  <a:pt x="4" y="16"/>
                  <a:pt x="4" y="15"/>
                  <a:pt x="4" y="15"/>
                </a:cubicBezTo>
                <a:cubicBezTo>
                  <a:pt x="7" y="11"/>
                  <a:pt x="10" y="8"/>
                  <a:pt x="14" y="6"/>
                </a:cubicBezTo>
                <a:cubicBezTo>
                  <a:pt x="14" y="6"/>
                  <a:pt x="14" y="6"/>
                  <a:pt x="14" y="6"/>
                </a:cubicBezTo>
                <a:cubicBezTo>
                  <a:pt x="14" y="6"/>
                  <a:pt x="14" y="6"/>
                  <a:pt x="14" y="7"/>
                </a:cubicBezTo>
                <a:cubicBezTo>
                  <a:pt x="14" y="7"/>
                  <a:pt x="14" y="7"/>
                  <a:pt x="14" y="7"/>
                </a:cubicBezTo>
                <a:cubicBezTo>
                  <a:pt x="15" y="7"/>
                  <a:pt x="15" y="6"/>
                  <a:pt x="16" y="5"/>
                </a:cubicBezTo>
                <a:cubicBezTo>
                  <a:pt x="16" y="4"/>
                  <a:pt x="17" y="4"/>
                  <a:pt x="17" y="4"/>
                </a:cubicBezTo>
                <a:cubicBezTo>
                  <a:pt x="19" y="3"/>
                  <a:pt x="21" y="2"/>
                  <a:pt x="23" y="1"/>
                </a:cubicBezTo>
                <a:cubicBezTo>
                  <a:pt x="25" y="0"/>
                  <a:pt x="26" y="0"/>
                  <a:pt x="28" y="0"/>
                </a:cubicBezTo>
                <a:cubicBezTo>
                  <a:pt x="31" y="0"/>
                  <a:pt x="35" y="0"/>
                  <a:pt x="39" y="0"/>
                </a:cubicBezTo>
                <a:cubicBezTo>
                  <a:pt x="39" y="0"/>
                  <a:pt x="40" y="0"/>
                  <a:pt x="40" y="0"/>
                </a:cubicBezTo>
                <a:cubicBezTo>
                  <a:pt x="40" y="1"/>
                  <a:pt x="40" y="2"/>
                  <a:pt x="40" y="2"/>
                </a:cubicBezTo>
                <a:cubicBezTo>
                  <a:pt x="40" y="2"/>
                  <a:pt x="40" y="1"/>
                  <a:pt x="41" y="0"/>
                </a:cubicBezTo>
                <a:cubicBezTo>
                  <a:pt x="41" y="0"/>
                  <a:pt x="41" y="0"/>
                  <a:pt x="42" y="0"/>
                </a:cubicBezTo>
                <a:cubicBezTo>
                  <a:pt x="46" y="0"/>
                  <a:pt x="50" y="1"/>
                  <a:pt x="55" y="1"/>
                </a:cubicBezTo>
                <a:cubicBezTo>
                  <a:pt x="55" y="1"/>
                  <a:pt x="56" y="2"/>
                  <a:pt x="56" y="2"/>
                </a:cubicBezTo>
                <a:cubicBezTo>
                  <a:pt x="56" y="3"/>
                  <a:pt x="57" y="4"/>
                  <a:pt x="57" y="4"/>
                </a:cubicBezTo>
                <a:cubicBezTo>
                  <a:pt x="58" y="4"/>
                  <a:pt x="58" y="3"/>
                  <a:pt x="58" y="2"/>
                </a:cubicBezTo>
                <a:cubicBezTo>
                  <a:pt x="59" y="2"/>
                  <a:pt x="59" y="2"/>
                  <a:pt x="60" y="2"/>
                </a:cubicBezTo>
                <a:cubicBezTo>
                  <a:pt x="60" y="3"/>
                  <a:pt x="60" y="4"/>
                  <a:pt x="60" y="5"/>
                </a:cubicBezTo>
                <a:cubicBezTo>
                  <a:pt x="59" y="8"/>
                  <a:pt x="59" y="12"/>
                  <a:pt x="59" y="16"/>
                </a:cubicBezTo>
                <a:cubicBezTo>
                  <a:pt x="58" y="19"/>
                  <a:pt x="58" y="22"/>
                  <a:pt x="58" y="25"/>
                </a:cubicBezTo>
                <a:cubicBezTo>
                  <a:pt x="58" y="26"/>
                  <a:pt x="58" y="26"/>
                  <a:pt x="57" y="26"/>
                </a:cubicBezTo>
                <a:cubicBezTo>
                  <a:pt x="57" y="27"/>
                  <a:pt x="56" y="28"/>
                  <a:pt x="55" y="29"/>
                </a:cubicBezTo>
                <a:cubicBezTo>
                  <a:pt x="55" y="27"/>
                  <a:pt x="55" y="26"/>
                  <a:pt x="55" y="25"/>
                </a:cubicBezTo>
                <a:cubicBezTo>
                  <a:pt x="55" y="24"/>
                  <a:pt x="55" y="24"/>
                  <a:pt x="55" y="24"/>
                </a:cubicBezTo>
                <a:cubicBezTo>
                  <a:pt x="55" y="25"/>
                  <a:pt x="54" y="26"/>
                  <a:pt x="54" y="27"/>
                </a:cubicBezTo>
                <a:cubicBezTo>
                  <a:pt x="54" y="27"/>
                  <a:pt x="54" y="27"/>
                  <a:pt x="54" y="27"/>
                </a:cubicBezTo>
                <a:cubicBezTo>
                  <a:pt x="54" y="27"/>
                  <a:pt x="54" y="28"/>
                  <a:pt x="54" y="28"/>
                </a:cubicBezTo>
                <a:cubicBezTo>
                  <a:pt x="55" y="30"/>
                  <a:pt x="55" y="30"/>
                  <a:pt x="53" y="31"/>
                </a:cubicBezTo>
                <a:cubicBezTo>
                  <a:pt x="53" y="31"/>
                  <a:pt x="53" y="30"/>
                  <a:pt x="52" y="30"/>
                </a:cubicBezTo>
                <a:cubicBezTo>
                  <a:pt x="52" y="31"/>
                  <a:pt x="51" y="32"/>
                  <a:pt x="51" y="33"/>
                </a:cubicBezTo>
                <a:cubicBezTo>
                  <a:pt x="51" y="33"/>
                  <a:pt x="51" y="34"/>
                  <a:pt x="51" y="34"/>
                </a:cubicBezTo>
                <a:cubicBezTo>
                  <a:pt x="49" y="36"/>
                  <a:pt x="47" y="38"/>
                  <a:pt x="45" y="40"/>
                </a:cubicBezTo>
                <a:cubicBezTo>
                  <a:pt x="45" y="40"/>
                  <a:pt x="45" y="40"/>
                  <a:pt x="45" y="40"/>
                </a:cubicBezTo>
                <a:cubicBezTo>
                  <a:pt x="45" y="40"/>
                  <a:pt x="45" y="40"/>
                  <a:pt x="45" y="40"/>
                </a:cubicBezTo>
                <a:close/>
                <a:moveTo>
                  <a:pt x="44" y="28"/>
                </a:moveTo>
                <a:cubicBezTo>
                  <a:pt x="44" y="28"/>
                  <a:pt x="44" y="28"/>
                  <a:pt x="44" y="28"/>
                </a:cubicBezTo>
                <a:cubicBezTo>
                  <a:pt x="45" y="26"/>
                  <a:pt x="47" y="23"/>
                  <a:pt x="48" y="21"/>
                </a:cubicBezTo>
                <a:cubicBezTo>
                  <a:pt x="48" y="20"/>
                  <a:pt x="48" y="19"/>
                  <a:pt x="48" y="18"/>
                </a:cubicBezTo>
                <a:cubicBezTo>
                  <a:pt x="48" y="19"/>
                  <a:pt x="48" y="19"/>
                  <a:pt x="47" y="19"/>
                </a:cubicBezTo>
                <a:cubicBezTo>
                  <a:pt x="46" y="21"/>
                  <a:pt x="45" y="23"/>
                  <a:pt x="44" y="25"/>
                </a:cubicBezTo>
                <a:cubicBezTo>
                  <a:pt x="43" y="26"/>
                  <a:pt x="43" y="27"/>
                  <a:pt x="44" y="28"/>
                </a:cubicBezTo>
                <a:cubicBezTo>
                  <a:pt x="44" y="28"/>
                  <a:pt x="44" y="28"/>
                  <a:pt x="44" y="28"/>
                </a:cubicBezTo>
                <a:close/>
                <a:moveTo>
                  <a:pt x="46" y="8"/>
                </a:moveTo>
                <a:cubicBezTo>
                  <a:pt x="45" y="11"/>
                  <a:pt x="44" y="14"/>
                  <a:pt x="43" y="17"/>
                </a:cubicBezTo>
                <a:cubicBezTo>
                  <a:pt x="43" y="17"/>
                  <a:pt x="43" y="17"/>
                  <a:pt x="43" y="17"/>
                </a:cubicBezTo>
                <a:cubicBezTo>
                  <a:pt x="44" y="16"/>
                  <a:pt x="45" y="16"/>
                  <a:pt x="46" y="15"/>
                </a:cubicBezTo>
                <a:cubicBezTo>
                  <a:pt x="46" y="15"/>
                  <a:pt x="46" y="14"/>
                  <a:pt x="46" y="14"/>
                </a:cubicBezTo>
                <a:cubicBezTo>
                  <a:pt x="46" y="13"/>
                  <a:pt x="46" y="11"/>
                  <a:pt x="46" y="10"/>
                </a:cubicBezTo>
                <a:cubicBezTo>
                  <a:pt x="46" y="9"/>
                  <a:pt x="46" y="9"/>
                  <a:pt x="46" y="8"/>
                </a:cubicBezTo>
                <a:close/>
                <a:moveTo>
                  <a:pt x="34" y="15"/>
                </a:moveTo>
                <a:cubicBezTo>
                  <a:pt x="34" y="14"/>
                  <a:pt x="34" y="14"/>
                  <a:pt x="33" y="13"/>
                </a:cubicBezTo>
                <a:cubicBezTo>
                  <a:pt x="33" y="13"/>
                  <a:pt x="33" y="14"/>
                  <a:pt x="32" y="14"/>
                </a:cubicBezTo>
                <a:cubicBezTo>
                  <a:pt x="32" y="14"/>
                  <a:pt x="31" y="14"/>
                  <a:pt x="31" y="15"/>
                </a:cubicBezTo>
                <a:cubicBezTo>
                  <a:pt x="31" y="16"/>
                  <a:pt x="31" y="17"/>
                  <a:pt x="31" y="18"/>
                </a:cubicBezTo>
                <a:cubicBezTo>
                  <a:pt x="31" y="19"/>
                  <a:pt x="31" y="19"/>
                  <a:pt x="31" y="20"/>
                </a:cubicBezTo>
                <a:cubicBezTo>
                  <a:pt x="32" y="18"/>
                  <a:pt x="33" y="17"/>
                  <a:pt x="34" y="15"/>
                </a:cubicBezTo>
                <a:close/>
                <a:moveTo>
                  <a:pt x="34" y="30"/>
                </a:moveTo>
                <a:cubicBezTo>
                  <a:pt x="35" y="29"/>
                  <a:pt x="36" y="28"/>
                  <a:pt x="36" y="27"/>
                </a:cubicBezTo>
                <a:cubicBezTo>
                  <a:pt x="37" y="27"/>
                  <a:pt x="37" y="27"/>
                  <a:pt x="37" y="27"/>
                </a:cubicBezTo>
                <a:cubicBezTo>
                  <a:pt x="37" y="26"/>
                  <a:pt x="37" y="26"/>
                  <a:pt x="36" y="25"/>
                </a:cubicBezTo>
                <a:cubicBezTo>
                  <a:pt x="33" y="26"/>
                  <a:pt x="33" y="28"/>
                  <a:pt x="34" y="30"/>
                </a:cubicBezTo>
                <a:close/>
                <a:moveTo>
                  <a:pt x="42" y="24"/>
                </a:moveTo>
                <a:cubicBezTo>
                  <a:pt x="42" y="23"/>
                  <a:pt x="46" y="18"/>
                  <a:pt x="46" y="17"/>
                </a:cubicBezTo>
                <a:cubicBezTo>
                  <a:pt x="44" y="19"/>
                  <a:pt x="43" y="20"/>
                  <a:pt x="42" y="21"/>
                </a:cubicBezTo>
                <a:cubicBezTo>
                  <a:pt x="42" y="21"/>
                  <a:pt x="41" y="21"/>
                  <a:pt x="41" y="22"/>
                </a:cubicBezTo>
                <a:cubicBezTo>
                  <a:pt x="41" y="22"/>
                  <a:pt x="42" y="23"/>
                  <a:pt x="42" y="24"/>
                </a:cubicBezTo>
                <a:close/>
                <a:moveTo>
                  <a:pt x="31" y="43"/>
                </a:moveTo>
                <a:cubicBezTo>
                  <a:pt x="32" y="43"/>
                  <a:pt x="32" y="43"/>
                  <a:pt x="32" y="43"/>
                </a:cubicBezTo>
                <a:cubicBezTo>
                  <a:pt x="32" y="41"/>
                  <a:pt x="33" y="40"/>
                  <a:pt x="34" y="39"/>
                </a:cubicBezTo>
                <a:cubicBezTo>
                  <a:pt x="34" y="38"/>
                  <a:pt x="34" y="38"/>
                  <a:pt x="33" y="37"/>
                </a:cubicBezTo>
                <a:cubicBezTo>
                  <a:pt x="33" y="38"/>
                  <a:pt x="32" y="39"/>
                  <a:pt x="32" y="40"/>
                </a:cubicBezTo>
                <a:cubicBezTo>
                  <a:pt x="31" y="40"/>
                  <a:pt x="31" y="41"/>
                  <a:pt x="31" y="41"/>
                </a:cubicBezTo>
                <a:cubicBezTo>
                  <a:pt x="31" y="41"/>
                  <a:pt x="31" y="42"/>
                  <a:pt x="31" y="43"/>
                </a:cubicBezTo>
                <a:close/>
                <a:moveTo>
                  <a:pt x="33" y="5"/>
                </a:moveTo>
                <a:cubicBezTo>
                  <a:pt x="33" y="5"/>
                  <a:pt x="33" y="5"/>
                  <a:pt x="33" y="5"/>
                </a:cubicBezTo>
                <a:cubicBezTo>
                  <a:pt x="34" y="5"/>
                  <a:pt x="34" y="4"/>
                  <a:pt x="35" y="3"/>
                </a:cubicBezTo>
                <a:cubicBezTo>
                  <a:pt x="35" y="2"/>
                  <a:pt x="35" y="1"/>
                  <a:pt x="35" y="0"/>
                </a:cubicBezTo>
                <a:cubicBezTo>
                  <a:pt x="35" y="0"/>
                  <a:pt x="34" y="0"/>
                  <a:pt x="34" y="0"/>
                </a:cubicBezTo>
                <a:cubicBezTo>
                  <a:pt x="34" y="2"/>
                  <a:pt x="33" y="4"/>
                  <a:pt x="33" y="5"/>
                </a:cubicBezTo>
                <a:close/>
                <a:moveTo>
                  <a:pt x="33" y="44"/>
                </a:moveTo>
                <a:cubicBezTo>
                  <a:pt x="34" y="44"/>
                  <a:pt x="34" y="45"/>
                  <a:pt x="35" y="46"/>
                </a:cubicBezTo>
                <a:cubicBezTo>
                  <a:pt x="35" y="45"/>
                  <a:pt x="36" y="45"/>
                  <a:pt x="36" y="44"/>
                </a:cubicBezTo>
                <a:cubicBezTo>
                  <a:pt x="35" y="43"/>
                  <a:pt x="35" y="43"/>
                  <a:pt x="35" y="42"/>
                </a:cubicBezTo>
                <a:cubicBezTo>
                  <a:pt x="35" y="42"/>
                  <a:pt x="35" y="42"/>
                  <a:pt x="35" y="42"/>
                </a:cubicBezTo>
                <a:cubicBezTo>
                  <a:pt x="34" y="42"/>
                  <a:pt x="34" y="43"/>
                  <a:pt x="33" y="44"/>
                </a:cubicBezTo>
                <a:close/>
                <a:moveTo>
                  <a:pt x="41" y="11"/>
                </a:moveTo>
                <a:cubicBezTo>
                  <a:pt x="42" y="10"/>
                  <a:pt x="43" y="6"/>
                  <a:pt x="43" y="5"/>
                </a:cubicBezTo>
                <a:cubicBezTo>
                  <a:pt x="43" y="6"/>
                  <a:pt x="42" y="7"/>
                  <a:pt x="42" y="7"/>
                </a:cubicBezTo>
                <a:cubicBezTo>
                  <a:pt x="42" y="9"/>
                  <a:pt x="42" y="10"/>
                  <a:pt x="41" y="11"/>
                </a:cubicBezTo>
                <a:close/>
                <a:moveTo>
                  <a:pt x="27" y="29"/>
                </a:moveTo>
                <a:cubicBezTo>
                  <a:pt x="28" y="28"/>
                  <a:pt x="28" y="24"/>
                  <a:pt x="27" y="22"/>
                </a:cubicBezTo>
                <a:cubicBezTo>
                  <a:pt x="27" y="24"/>
                  <a:pt x="27" y="26"/>
                  <a:pt x="27" y="29"/>
                </a:cubicBezTo>
                <a:close/>
                <a:moveTo>
                  <a:pt x="9" y="26"/>
                </a:moveTo>
                <a:cubicBezTo>
                  <a:pt x="9" y="26"/>
                  <a:pt x="9" y="26"/>
                  <a:pt x="9" y="26"/>
                </a:cubicBezTo>
                <a:cubicBezTo>
                  <a:pt x="9" y="26"/>
                  <a:pt x="10" y="25"/>
                  <a:pt x="10" y="24"/>
                </a:cubicBezTo>
                <a:cubicBezTo>
                  <a:pt x="11" y="23"/>
                  <a:pt x="11" y="23"/>
                  <a:pt x="10" y="22"/>
                </a:cubicBezTo>
                <a:cubicBezTo>
                  <a:pt x="9" y="23"/>
                  <a:pt x="9" y="25"/>
                  <a:pt x="9" y="26"/>
                </a:cubicBezTo>
                <a:close/>
                <a:moveTo>
                  <a:pt x="11" y="35"/>
                </a:moveTo>
                <a:cubicBezTo>
                  <a:pt x="11" y="36"/>
                  <a:pt x="11" y="36"/>
                  <a:pt x="11" y="36"/>
                </a:cubicBezTo>
                <a:cubicBezTo>
                  <a:pt x="10" y="36"/>
                  <a:pt x="10" y="36"/>
                  <a:pt x="10" y="37"/>
                </a:cubicBezTo>
                <a:cubicBezTo>
                  <a:pt x="9" y="38"/>
                  <a:pt x="9" y="38"/>
                  <a:pt x="10" y="39"/>
                </a:cubicBezTo>
                <a:cubicBezTo>
                  <a:pt x="10" y="39"/>
                  <a:pt x="10" y="39"/>
                  <a:pt x="10" y="39"/>
                </a:cubicBezTo>
                <a:cubicBezTo>
                  <a:pt x="11" y="38"/>
                  <a:pt x="11" y="37"/>
                  <a:pt x="11" y="37"/>
                </a:cubicBezTo>
                <a:cubicBezTo>
                  <a:pt x="11" y="36"/>
                  <a:pt x="11" y="36"/>
                  <a:pt x="11" y="35"/>
                </a:cubicBezTo>
                <a:close/>
                <a:moveTo>
                  <a:pt x="16" y="26"/>
                </a:moveTo>
                <a:cubicBezTo>
                  <a:pt x="15" y="27"/>
                  <a:pt x="15" y="28"/>
                  <a:pt x="15" y="28"/>
                </a:cubicBezTo>
                <a:cubicBezTo>
                  <a:pt x="15" y="29"/>
                  <a:pt x="14" y="30"/>
                  <a:pt x="15" y="30"/>
                </a:cubicBezTo>
                <a:cubicBezTo>
                  <a:pt x="16" y="29"/>
                  <a:pt x="16" y="29"/>
                  <a:pt x="16" y="26"/>
                </a:cubicBezTo>
                <a:close/>
                <a:moveTo>
                  <a:pt x="11" y="27"/>
                </a:moveTo>
                <a:cubicBezTo>
                  <a:pt x="11" y="27"/>
                  <a:pt x="11" y="27"/>
                  <a:pt x="11" y="27"/>
                </a:cubicBezTo>
                <a:cubicBezTo>
                  <a:pt x="10" y="29"/>
                  <a:pt x="9" y="30"/>
                  <a:pt x="8" y="32"/>
                </a:cubicBezTo>
                <a:cubicBezTo>
                  <a:pt x="9" y="31"/>
                  <a:pt x="10" y="30"/>
                  <a:pt x="11" y="29"/>
                </a:cubicBezTo>
                <a:cubicBezTo>
                  <a:pt x="11" y="28"/>
                  <a:pt x="11" y="28"/>
                  <a:pt x="11" y="27"/>
                </a:cubicBezTo>
                <a:close/>
                <a:moveTo>
                  <a:pt x="7" y="25"/>
                </a:moveTo>
                <a:cubicBezTo>
                  <a:pt x="6" y="25"/>
                  <a:pt x="6" y="26"/>
                  <a:pt x="6" y="26"/>
                </a:cubicBezTo>
                <a:cubicBezTo>
                  <a:pt x="6" y="27"/>
                  <a:pt x="6" y="28"/>
                  <a:pt x="6" y="30"/>
                </a:cubicBezTo>
                <a:cubicBezTo>
                  <a:pt x="6" y="30"/>
                  <a:pt x="6" y="30"/>
                  <a:pt x="6" y="30"/>
                </a:cubicBezTo>
                <a:cubicBezTo>
                  <a:pt x="6" y="28"/>
                  <a:pt x="6" y="27"/>
                  <a:pt x="7" y="25"/>
                </a:cubicBezTo>
                <a:close/>
                <a:moveTo>
                  <a:pt x="15" y="43"/>
                </a:moveTo>
                <a:cubicBezTo>
                  <a:pt x="15" y="43"/>
                  <a:pt x="16" y="44"/>
                  <a:pt x="16" y="44"/>
                </a:cubicBezTo>
                <a:cubicBezTo>
                  <a:pt x="16" y="43"/>
                  <a:pt x="16" y="42"/>
                  <a:pt x="16" y="41"/>
                </a:cubicBezTo>
                <a:cubicBezTo>
                  <a:pt x="15" y="42"/>
                  <a:pt x="15" y="42"/>
                  <a:pt x="15" y="43"/>
                </a:cubicBezTo>
                <a:close/>
                <a:moveTo>
                  <a:pt x="15" y="39"/>
                </a:moveTo>
                <a:cubicBezTo>
                  <a:pt x="13" y="39"/>
                  <a:pt x="13" y="39"/>
                  <a:pt x="13" y="41"/>
                </a:cubicBezTo>
                <a:cubicBezTo>
                  <a:pt x="14" y="40"/>
                  <a:pt x="14" y="39"/>
                  <a:pt x="15" y="39"/>
                </a:cubicBezTo>
                <a:close/>
                <a:moveTo>
                  <a:pt x="20" y="42"/>
                </a:moveTo>
                <a:cubicBezTo>
                  <a:pt x="19" y="43"/>
                  <a:pt x="20" y="44"/>
                  <a:pt x="19" y="45"/>
                </a:cubicBezTo>
                <a:cubicBezTo>
                  <a:pt x="20" y="45"/>
                  <a:pt x="20" y="45"/>
                  <a:pt x="20" y="45"/>
                </a:cubicBezTo>
                <a:cubicBezTo>
                  <a:pt x="20" y="44"/>
                  <a:pt x="20" y="43"/>
                  <a:pt x="20" y="42"/>
                </a:cubicBezTo>
                <a:close/>
                <a:moveTo>
                  <a:pt x="23" y="45"/>
                </a:moveTo>
                <a:cubicBezTo>
                  <a:pt x="24" y="45"/>
                  <a:pt x="24" y="44"/>
                  <a:pt x="24" y="43"/>
                </a:cubicBezTo>
                <a:cubicBezTo>
                  <a:pt x="23" y="44"/>
                  <a:pt x="23" y="44"/>
                  <a:pt x="23" y="45"/>
                </a:cubicBezTo>
                <a:close/>
                <a:moveTo>
                  <a:pt x="47" y="5"/>
                </a:moveTo>
                <a:cubicBezTo>
                  <a:pt x="48" y="4"/>
                  <a:pt x="48" y="4"/>
                  <a:pt x="47" y="3"/>
                </a:cubicBezTo>
                <a:cubicBezTo>
                  <a:pt x="47" y="4"/>
                  <a:pt x="47" y="4"/>
                  <a:pt x="47" y="5"/>
                </a:cubicBezTo>
                <a:close/>
                <a:moveTo>
                  <a:pt x="36" y="35"/>
                </a:moveTo>
                <a:cubicBezTo>
                  <a:pt x="36" y="34"/>
                  <a:pt x="37" y="34"/>
                  <a:pt x="36" y="33"/>
                </a:cubicBezTo>
                <a:cubicBezTo>
                  <a:pt x="35" y="34"/>
                  <a:pt x="35" y="34"/>
                  <a:pt x="36" y="35"/>
                </a:cubicBezTo>
                <a:close/>
                <a:moveTo>
                  <a:pt x="23" y="40"/>
                </a:moveTo>
                <a:cubicBezTo>
                  <a:pt x="23" y="39"/>
                  <a:pt x="23" y="39"/>
                  <a:pt x="22" y="39"/>
                </a:cubicBezTo>
                <a:cubicBezTo>
                  <a:pt x="22" y="40"/>
                  <a:pt x="22" y="40"/>
                  <a:pt x="22" y="41"/>
                </a:cubicBezTo>
                <a:cubicBezTo>
                  <a:pt x="22" y="41"/>
                  <a:pt x="22" y="41"/>
                  <a:pt x="22" y="41"/>
                </a:cubicBezTo>
                <a:cubicBezTo>
                  <a:pt x="23" y="40"/>
                  <a:pt x="23" y="40"/>
                  <a:pt x="23" y="40"/>
                </a:cubicBezTo>
                <a:close/>
                <a:moveTo>
                  <a:pt x="27" y="48"/>
                </a:moveTo>
                <a:cubicBezTo>
                  <a:pt x="28" y="48"/>
                  <a:pt x="28" y="47"/>
                  <a:pt x="28" y="47"/>
                </a:cubicBezTo>
                <a:cubicBezTo>
                  <a:pt x="27" y="47"/>
                  <a:pt x="27" y="48"/>
                  <a:pt x="27" y="48"/>
                </a:cubicBezTo>
                <a:close/>
                <a:moveTo>
                  <a:pt x="40" y="32"/>
                </a:moveTo>
                <a:cubicBezTo>
                  <a:pt x="40" y="32"/>
                  <a:pt x="40" y="32"/>
                  <a:pt x="40" y="32"/>
                </a:cubicBezTo>
                <a:cubicBezTo>
                  <a:pt x="40" y="33"/>
                  <a:pt x="40" y="33"/>
                  <a:pt x="40" y="34"/>
                </a:cubicBezTo>
                <a:cubicBezTo>
                  <a:pt x="40" y="34"/>
                  <a:pt x="40" y="33"/>
                  <a:pt x="40" y="32"/>
                </a:cubicBezTo>
                <a:close/>
                <a:moveTo>
                  <a:pt x="55" y="6"/>
                </a:moveTo>
                <a:cubicBezTo>
                  <a:pt x="55" y="6"/>
                  <a:pt x="55" y="6"/>
                  <a:pt x="55" y="5"/>
                </a:cubicBezTo>
                <a:cubicBezTo>
                  <a:pt x="55" y="5"/>
                  <a:pt x="54" y="6"/>
                  <a:pt x="55" y="6"/>
                </a:cubicBezTo>
                <a:close/>
                <a:moveTo>
                  <a:pt x="46" y="37"/>
                </a:moveTo>
                <a:cubicBezTo>
                  <a:pt x="46" y="37"/>
                  <a:pt x="46" y="36"/>
                  <a:pt x="46" y="36"/>
                </a:cubicBezTo>
                <a:cubicBezTo>
                  <a:pt x="46" y="36"/>
                  <a:pt x="45" y="37"/>
                  <a:pt x="45" y="37"/>
                </a:cubicBezTo>
                <a:cubicBezTo>
                  <a:pt x="46" y="37"/>
                  <a:pt x="46" y="37"/>
                  <a:pt x="46" y="37"/>
                </a:cubicBezTo>
                <a:close/>
                <a:moveTo>
                  <a:pt x="19" y="38"/>
                </a:moveTo>
                <a:cubicBezTo>
                  <a:pt x="19" y="38"/>
                  <a:pt x="19" y="38"/>
                  <a:pt x="19" y="38"/>
                </a:cubicBezTo>
                <a:cubicBezTo>
                  <a:pt x="19" y="39"/>
                  <a:pt x="19" y="39"/>
                  <a:pt x="19" y="40"/>
                </a:cubicBezTo>
                <a:cubicBezTo>
                  <a:pt x="20" y="39"/>
                  <a:pt x="19" y="39"/>
                  <a:pt x="19" y="38"/>
                </a:cubicBezTo>
                <a:close/>
                <a:moveTo>
                  <a:pt x="30" y="9"/>
                </a:moveTo>
                <a:cubicBezTo>
                  <a:pt x="30" y="9"/>
                  <a:pt x="30" y="10"/>
                  <a:pt x="30" y="10"/>
                </a:cubicBezTo>
                <a:cubicBezTo>
                  <a:pt x="30" y="10"/>
                  <a:pt x="30" y="9"/>
                  <a:pt x="30" y="9"/>
                </a:cubicBezTo>
                <a:close/>
                <a:moveTo>
                  <a:pt x="53" y="21"/>
                </a:moveTo>
                <a:cubicBezTo>
                  <a:pt x="53" y="20"/>
                  <a:pt x="53" y="20"/>
                  <a:pt x="53" y="20"/>
                </a:cubicBezTo>
                <a:cubicBezTo>
                  <a:pt x="53" y="20"/>
                  <a:pt x="53" y="20"/>
                  <a:pt x="53" y="21"/>
                </a:cubicBezTo>
                <a:close/>
                <a:moveTo>
                  <a:pt x="37" y="15"/>
                </a:moveTo>
                <a:cubicBezTo>
                  <a:pt x="37" y="15"/>
                  <a:pt x="37" y="15"/>
                  <a:pt x="37" y="15"/>
                </a:cubicBezTo>
                <a:cubicBezTo>
                  <a:pt x="37" y="15"/>
                  <a:pt x="37" y="15"/>
                  <a:pt x="37" y="15"/>
                </a:cubicBezTo>
                <a:cubicBezTo>
                  <a:pt x="37" y="15"/>
                  <a:pt x="37" y="15"/>
                  <a:pt x="37" y="15"/>
                </a:cubicBezTo>
                <a:cubicBezTo>
                  <a:pt x="37" y="15"/>
                  <a:pt x="37" y="15"/>
                  <a:pt x="37" y="15"/>
                </a:cubicBezTo>
                <a:close/>
                <a:moveTo>
                  <a:pt x="23" y="34"/>
                </a:moveTo>
                <a:cubicBezTo>
                  <a:pt x="23" y="34"/>
                  <a:pt x="23" y="34"/>
                  <a:pt x="23" y="34"/>
                </a:cubicBezTo>
                <a:cubicBezTo>
                  <a:pt x="22" y="34"/>
                  <a:pt x="22" y="34"/>
                  <a:pt x="22" y="34"/>
                </a:cubicBezTo>
                <a:cubicBezTo>
                  <a:pt x="22" y="35"/>
                  <a:pt x="22" y="35"/>
                  <a:pt x="23" y="35"/>
                </a:cubicBezTo>
                <a:cubicBezTo>
                  <a:pt x="23" y="35"/>
                  <a:pt x="23" y="35"/>
                  <a:pt x="23" y="34"/>
                </a:cubicBezTo>
                <a:close/>
                <a:moveTo>
                  <a:pt x="48" y="9"/>
                </a:moveTo>
                <a:cubicBezTo>
                  <a:pt x="48" y="9"/>
                  <a:pt x="48" y="9"/>
                  <a:pt x="49" y="9"/>
                </a:cubicBezTo>
                <a:cubicBezTo>
                  <a:pt x="49" y="9"/>
                  <a:pt x="49" y="9"/>
                  <a:pt x="49" y="9"/>
                </a:cubicBezTo>
                <a:cubicBezTo>
                  <a:pt x="48" y="9"/>
                  <a:pt x="48" y="9"/>
                  <a:pt x="48" y="9"/>
                </a:cubicBezTo>
                <a:cubicBezTo>
                  <a:pt x="48" y="9"/>
                  <a:pt x="48" y="9"/>
                  <a:pt x="48" y="9"/>
                </a:cubicBezTo>
                <a:close/>
                <a:moveTo>
                  <a:pt x="25" y="19"/>
                </a:moveTo>
                <a:cubicBezTo>
                  <a:pt x="25" y="19"/>
                  <a:pt x="25" y="19"/>
                  <a:pt x="25" y="19"/>
                </a:cubicBezTo>
                <a:cubicBezTo>
                  <a:pt x="25" y="19"/>
                  <a:pt x="25" y="19"/>
                  <a:pt x="25" y="18"/>
                </a:cubicBezTo>
                <a:cubicBezTo>
                  <a:pt x="25" y="18"/>
                  <a:pt x="25" y="18"/>
                  <a:pt x="25" y="18"/>
                </a:cubicBezTo>
                <a:cubicBezTo>
                  <a:pt x="25" y="18"/>
                  <a:pt x="25" y="19"/>
                  <a:pt x="25" y="19"/>
                </a:cubicBezTo>
                <a:close/>
                <a:moveTo>
                  <a:pt x="39" y="29"/>
                </a:moveTo>
                <a:cubicBezTo>
                  <a:pt x="39" y="29"/>
                  <a:pt x="39" y="29"/>
                  <a:pt x="39" y="29"/>
                </a:cubicBezTo>
                <a:cubicBezTo>
                  <a:pt x="39" y="29"/>
                  <a:pt x="39" y="28"/>
                  <a:pt x="39" y="28"/>
                </a:cubicBezTo>
                <a:cubicBezTo>
                  <a:pt x="39" y="28"/>
                  <a:pt x="39" y="28"/>
                  <a:pt x="39" y="28"/>
                </a:cubicBezTo>
                <a:cubicBezTo>
                  <a:pt x="39" y="28"/>
                  <a:pt x="39" y="29"/>
                  <a:pt x="39" y="29"/>
                </a:cubicBezTo>
                <a:close/>
                <a:moveTo>
                  <a:pt x="23" y="30"/>
                </a:moveTo>
                <a:cubicBezTo>
                  <a:pt x="23" y="30"/>
                  <a:pt x="23" y="30"/>
                  <a:pt x="23" y="30"/>
                </a:cubicBezTo>
                <a:cubicBezTo>
                  <a:pt x="23" y="30"/>
                  <a:pt x="23" y="29"/>
                  <a:pt x="23" y="29"/>
                </a:cubicBezTo>
                <a:cubicBezTo>
                  <a:pt x="23" y="29"/>
                  <a:pt x="23" y="29"/>
                  <a:pt x="23" y="29"/>
                </a:cubicBezTo>
                <a:cubicBezTo>
                  <a:pt x="23" y="29"/>
                  <a:pt x="23" y="30"/>
                  <a:pt x="23" y="30"/>
                </a:cubicBezTo>
                <a:close/>
                <a:moveTo>
                  <a:pt x="28" y="50"/>
                </a:moveTo>
                <a:cubicBezTo>
                  <a:pt x="28" y="50"/>
                  <a:pt x="28" y="50"/>
                  <a:pt x="27" y="50"/>
                </a:cubicBezTo>
                <a:cubicBezTo>
                  <a:pt x="28" y="51"/>
                  <a:pt x="28" y="51"/>
                  <a:pt x="28" y="51"/>
                </a:cubicBezTo>
                <a:cubicBezTo>
                  <a:pt x="28" y="51"/>
                  <a:pt x="28" y="51"/>
                  <a:pt x="28" y="51"/>
                </a:cubicBezTo>
                <a:cubicBezTo>
                  <a:pt x="28" y="51"/>
                  <a:pt x="28" y="51"/>
                  <a:pt x="28" y="5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3" name="Freeform 213"/>
          <p:cNvSpPr>
            <a:spLocks noEditPoints="1"/>
          </p:cNvSpPr>
          <p:nvPr/>
        </p:nvSpPr>
        <p:spPr bwMode="auto">
          <a:xfrm>
            <a:off x="2322598" y="2609378"/>
            <a:ext cx="135686" cy="167109"/>
          </a:xfrm>
          <a:custGeom>
            <a:gdLst>
              <a:gd fmla="*/ 33 w 52" name="T0"/>
              <a:gd fmla="*/ 12 h 64" name="T1"/>
              <a:gd fmla="*/ 37 w 52" name="T2"/>
              <a:gd fmla="*/ 16 h 64" name="T3"/>
              <a:gd fmla="*/ 47 w 52" name="T4"/>
              <a:gd fmla="*/ 48 h 64" name="T5"/>
              <a:gd fmla="*/ 52 w 52" name="T6"/>
              <a:gd fmla="*/ 60 h 64" name="T7"/>
              <a:gd fmla="*/ 30 w 52" name="T8"/>
              <a:gd fmla="*/ 53 h 64" name="T9"/>
              <a:gd fmla="*/ 25 w 52" name="T10"/>
              <a:gd fmla="*/ 54 h 64" name="T11"/>
              <a:gd fmla="*/ 14 w 52" name="T12"/>
              <a:gd fmla="*/ 63 h 64" name="T13"/>
              <a:gd fmla="*/ 0 w 52" name="T14"/>
              <a:gd fmla="*/ 46 h 64" name="T15"/>
              <a:gd fmla="*/ 15 w 52" name="T16"/>
              <a:gd fmla="*/ 0 h 64" name="T17"/>
              <a:gd fmla="*/ 26 w 52" name="T18"/>
              <a:gd fmla="*/ 48 h 64" name="T19"/>
              <a:gd fmla="*/ 27 w 52" name="T20"/>
              <a:gd fmla="*/ 42 h 64" name="T21"/>
              <a:gd fmla="*/ 22 w 52" name="T22"/>
              <a:gd fmla="*/ 34 h 64" name="T23"/>
              <a:gd fmla="*/ 21 w 52" name="T24"/>
              <a:gd fmla="*/ 22 h 64" name="T25"/>
              <a:gd fmla="*/ 26 w 52" name="T26"/>
              <a:gd fmla="*/ 27 h 64" name="T27"/>
              <a:gd fmla="*/ 6 w 52" name="T28"/>
              <a:gd fmla="*/ 29 h 64" name="T29"/>
              <a:gd fmla="*/ 7 w 52" name="T30"/>
              <a:gd fmla="*/ 27 h 64" name="T31"/>
              <a:gd fmla="*/ 7 w 52" name="T32"/>
              <a:gd fmla="*/ 37 h 64" name="T33"/>
              <a:gd fmla="*/ 7 w 52" name="T34"/>
              <a:gd fmla="*/ 53 h 64" name="T35"/>
              <a:gd fmla="*/ 8 w 52" name="T36"/>
              <a:gd fmla="*/ 58 h 64" name="T37"/>
              <a:gd fmla="*/ 19 w 52" name="T38"/>
              <a:gd fmla="*/ 18 h 64" name="T39"/>
              <a:gd fmla="*/ 19 w 52" name="T40"/>
              <a:gd fmla="*/ 13 h 64" name="T41"/>
              <a:gd fmla="*/ 12 w 52" name="T42"/>
              <a:gd fmla="*/ 22 h 64" name="T43"/>
              <a:gd fmla="*/ 12 w 52" name="T44"/>
              <a:gd fmla="*/ 22 h 64" name="T45"/>
              <a:gd fmla="*/ 9 w 52" name="T46"/>
              <a:gd fmla="*/ 17 h 64" name="T47"/>
              <a:gd fmla="*/ 15 w 52" name="T48"/>
              <a:gd fmla="*/ 9 h 64" name="T49"/>
              <a:gd fmla="*/ 16 w 52" name="T50"/>
              <a:gd fmla="*/ 4 h 64" name="T51"/>
              <a:gd fmla="*/ 16 w 52" name="T52"/>
              <a:gd fmla="*/ 24 h 64" name="T53"/>
              <a:gd fmla="*/ 19 w 52" name="T54"/>
              <a:gd fmla="*/ 28 h 64" name="T55"/>
              <a:gd fmla="*/ 19 w 52" name="T56"/>
              <a:gd fmla="*/ 29 h 64" name="T57"/>
              <a:gd fmla="*/ 14 w 52" name="T58"/>
              <a:gd fmla="*/ 54 h 64" name="T59"/>
              <a:gd fmla="*/ 3 w 52" name="T60"/>
              <a:gd fmla="*/ 40 h 64" name="T61"/>
              <a:gd fmla="*/ 4 w 52" name="T62"/>
              <a:gd fmla="*/ 43 h 64" name="T63"/>
              <a:gd fmla="*/ 45 w 52" name="T64"/>
              <a:gd fmla="*/ 46 h 64" name="T65"/>
              <a:gd fmla="*/ 38 w 52" name="T66"/>
              <a:gd fmla="*/ 26 h 64" name="T67"/>
              <a:gd fmla="*/ 48 w 52" name="T68"/>
              <a:gd fmla="*/ 52 h 64" name="T69"/>
              <a:gd fmla="*/ 37 w 52" name="T70"/>
              <a:gd fmla="*/ 18 h 64" name="T71"/>
              <a:gd fmla="*/ 43 w 52" name="T72"/>
              <a:gd fmla="*/ 55 h 64" name="T73"/>
              <a:gd fmla="*/ 10 w 52" name="T74"/>
              <a:gd fmla="*/ 41 h 64" name="T75"/>
              <a:gd fmla="*/ 10 w 52" name="T76"/>
              <a:gd fmla="*/ 41 h 64" name="T77"/>
              <a:gd fmla="*/ 30 w 52" name="T78"/>
              <a:gd fmla="*/ 49 h 64" name="T79"/>
              <a:gd fmla="*/ 12 w 52" name="T80"/>
              <a:gd fmla="*/ 46 h 64" name="T81"/>
              <a:gd fmla="*/ 46 w 52" name="T82"/>
              <a:gd fmla="*/ 61 h 64" name="T83"/>
              <a:gd fmla="*/ 7 w 52" name="T84"/>
              <a:gd fmla="*/ 23 h 64" name="T85"/>
              <a:gd fmla="*/ 11 w 52" name="T86"/>
              <a:gd fmla="*/ 8 h 64" name="T87"/>
              <a:gd fmla="*/ 40 w 52" name="T88"/>
              <a:gd fmla="*/ 41 h 64" name="T89"/>
              <a:gd fmla="*/ 9 w 52" name="T90"/>
              <a:gd fmla="*/ 27 h 64" name="T91"/>
              <a:gd fmla="*/ 42 w 52" name="T92"/>
              <a:gd fmla="*/ 40 h 64" name="T93"/>
              <a:gd fmla="*/ 31 w 52" name="T94"/>
              <a:gd fmla="*/ 35 h 64" name="T95"/>
              <a:gd fmla="*/ 27 w 52" name="T96"/>
              <a:gd fmla="*/ 14 h 64" name="T97"/>
              <a:gd fmla="*/ 12 w 52" name="T98"/>
              <a:gd fmla="*/ 49 h 64" name="T99"/>
              <a:gd fmla="*/ 22 w 52" name="T100"/>
              <a:gd fmla="*/ 47 h 64" name="T101"/>
              <a:gd fmla="*/ 36 w 52" name="T102"/>
              <a:gd fmla="*/ 32 h 64" name="T103"/>
              <a:gd fmla="*/ 38 w 52" name="T104"/>
              <a:gd fmla="*/ 38 h 64"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64" w="52">
                <a:moveTo>
                  <a:pt x="15" y="0"/>
                </a:moveTo>
                <a:cubicBezTo>
                  <a:pt x="21" y="3"/>
                  <a:pt x="27" y="5"/>
                  <a:pt x="32" y="9"/>
                </a:cubicBezTo>
                <a:cubicBezTo>
                  <a:pt x="32" y="10"/>
                  <a:pt x="31" y="10"/>
                  <a:pt x="31" y="11"/>
                </a:cubicBezTo>
                <a:cubicBezTo>
                  <a:pt x="31" y="11"/>
                  <a:pt x="32" y="12"/>
                  <a:pt x="33" y="12"/>
                </a:cubicBezTo>
                <a:cubicBezTo>
                  <a:pt x="33" y="11"/>
                  <a:pt x="34" y="11"/>
                  <a:pt x="34" y="10"/>
                </a:cubicBezTo>
                <a:cubicBezTo>
                  <a:pt x="35" y="10"/>
                  <a:pt x="36" y="11"/>
                  <a:pt x="37" y="11"/>
                </a:cubicBezTo>
                <a:cubicBezTo>
                  <a:pt x="36" y="12"/>
                  <a:pt x="36" y="13"/>
                  <a:pt x="35" y="14"/>
                </a:cubicBezTo>
                <a:cubicBezTo>
                  <a:pt x="36" y="15"/>
                  <a:pt x="37" y="15"/>
                  <a:pt x="37" y="16"/>
                </a:cubicBezTo>
                <a:cubicBezTo>
                  <a:pt x="38" y="16"/>
                  <a:pt x="38" y="17"/>
                  <a:pt x="38" y="17"/>
                </a:cubicBezTo>
                <a:cubicBezTo>
                  <a:pt x="39" y="20"/>
                  <a:pt x="40" y="23"/>
                  <a:pt x="40" y="27"/>
                </a:cubicBezTo>
                <a:cubicBezTo>
                  <a:pt x="42" y="33"/>
                  <a:pt x="44" y="39"/>
                  <a:pt x="47" y="45"/>
                </a:cubicBezTo>
                <a:cubicBezTo>
                  <a:pt x="47" y="46"/>
                  <a:pt x="47" y="47"/>
                  <a:pt x="47" y="48"/>
                </a:cubicBezTo>
                <a:cubicBezTo>
                  <a:pt x="48" y="50"/>
                  <a:pt x="48" y="50"/>
                  <a:pt x="49" y="50"/>
                </a:cubicBezTo>
                <a:cubicBezTo>
                  <a:pt x="50" y="52"/>
                  <a:pt x="51" y="54"/>
                  <a:pt x="52" y="56"/>
                </a:cubicBezTo>
                <a:cubicBezTo>
                  <a:pt x="51" y="56"/>
                  <a:pt x="51" y="57"/>
                  <a:pt x="50" y="58"/>
                </a:cubicBezTo>
                <a:cubicBezTo>
                  <a:pt x="51" y="58"/>
                  <a:pt x="51" y="59"/>
                  <a:pt x="52" y="60"/>
                </a:cubicBezTo>
                <a:cubicBezTo>
                  <a:pt x="49" y="62"/>
                  <a:pt x="46" y="63"/>
                  <a:pt x="42" y="64"/>
                </a:cubicBezTo>
                <a:cubicBezTo>
                  <a:pt x="40" y="61"/>
                  <a:pt x="38" y="57"/>
                  <a:pt x="35" y="54"/>
                </a:cubicBezTo>
                <a:cubicBezTo>
                  <a:pt x="35" y="54"/>
                  <a:pt x="34" y="54"/>
                  <a:pt x="34" y="54"/>
                </a:cubicBezTo>
                <a:cubicBezTo>
                  <a:pt x="33" y="54"/>
                  <a:pt x="32" y="53"/>
                  <a:pt x="30" y="53"/>
                </a:cubicBezTo>
                <a:cubicBezTo>
                  <a:pt x="30" y="52"/>
                  <a:pt x="30" y="52"/>
                  <a:pt x="30" y="51"/>
                </a:cubicBezTo>
                <a:cubicBezTo>
                  <a:pt x="29" y="52"/>
                  <a:pt x="29" y="52"/>
                  <a:pt x="29" y="53"/>
                </a:cubicBezTo>
                <a:cubicBezTo>
                  <a:pt x="28" y="53"/>
                  <a:pt x="27" y="53"/>
                  <a:pt x="25" y="54"/>
                </a:cubicBezTo>
                <a:cubicBezTo>
                  <a:pt x="25" y="54"/>
                  <a:pt x="25" y="54"/>
                  <a:pt x="25" y="54"/>
                </a:cubicBezTo>
                <a:cubicBezTo>
                  <a:pt x="24" y="53"/>
                  <a:pt x="23" y="54"/>
                  <a:pt x="22" y="55"/>
                </a:cubicBezTo>
                <a:cubicBezTo>
                  <a:pt x="19" y="57"/>
                  <a:pt x="16" y="59"/>
                  <a:pt x="15" y="62"/>
                </a:cubicBezTo>
                <a:cubicBezTo>
                  <a:pt x="15" y="63"/>
                  <a:pt x="14" y="63"/>
                  <a:pt x="14" y="63"/>
                </a:cubicBezTo>
                <a:cubicBezTo>
                  <a:pt x="14" y="63"/>
                  <a:pt x="14" y="63"/>
                  <a:pt x="14" y="63"/>
                </a:cubicBezTo>
                <a:cubicBezTo>
                  <a:pt x="12" y="63"/>
                  <a:pt x="9" y="62"/>
                  <a:pt x="7" y="60"/>
                </a:cubicBezTo>
                <a:cubicBezTo>
                  <a:pt x="5" y="59"/>
                  <a:pt x="4" y="58"/>
                  <a:pt x="3" y="56"/>
                </a:cubicBezTo>
                <a:cubicBezTo>
                  <a:pt x="2" y="53"/>
                  <a:pt x="1" y="51"/>
                  <a:pt x="0" y="48"/>
                </a:cubicBezTo>
                <a:cubicBezTo>
                  <a:pt x="0" y="47"/>
                  <a:pt x="0" y="46"/>
                  <a:pt x="0" y="46"/>
                </a:cubicBezTo>
                <a:cubicBezTo>
                  <a:pt x="0" y="39"/>
                  <a:pt x="1" y="32"/>
                  <a:pt x="4" y="26"/>
                </a:cubicBezTo>
                <a:cubicBezTo>
                  <a:pt x="5" y="23"/>
                  <a:pt x="5" y="20"/>
                  <a:pt x="6" y="17"/>
                </a:cubicBezTo>
                <a:cubicBezTo>
                  <a:pt x="8" y="12"/>
                  <a:pt x="10" y="8"/>
                  <a:pt x="13" y="4"/>
                </a:cubicBezTo>
                <a:cubicBezTo>
                  <a:pt x="13" y="3"/>
                  <a:pt x="14" y="1"/>
                  <a:pt x="15" y="0"/>
                </a:cubicBezTo>
                <a:close/>
                <a:moveTo>
                  <a:pt x="24" y="37"/>
                </a:moveTo>
                <a:cubicBezTo>
                  <a:pt x="23" y="38"/>
                  <a:pt x="23" y="40"/>
                  <a:pt x="22" y="41"/>
                </a:cubicBezTo>
                <a:cubicBezTo>
                  <a:pt x="22" y="42"/>
                  <a:pt x="22" y="42"/>
                  <a:pt x="23" y="43"/>
                </a:cubicBezTo>
                <a:cubicBezTo>
                  <a:pt x="24" y="44"/>
                  <a:pt x="25" y="46"/>
                  <a:pt x="26" y="48"/>
                </a:cubicBezTo>
                <a:cubicBezTo>
                  <a:pt x="26" y="48"/>
                  <a:pt x="26" y="49"/>
                  <a:pt x="26" y="49"/>
                </a:cubicBezTo>
                <a:cubicBezTo>
                  <a:pt x="27" y="48"/>
                  <a:pt x="27" y="46"/>
                  <a:pt x="28" y="45"/>
                </a:cubicBezTo>
                <a:cubicBezTo>
                  <a:pt x="28" y="45"/>
                  <a:pt x="28" y="44"/>
                  <a:pt x="28" y="44"/>
                </a:cubicBezTo>
                <a:cubicBezTo>
                  <a:pt x="27" y="43"/>
                  <a:pt x="27" y="42"/>
                  <a:pt x="27" y="42"/>
                </a:cubicBezTo>
                <a:cubicBezTo>
                  <a:pt x="26" y="40"/>
                  <a:pt x="25" y="39"/>
                  <a:pt x="24" y="37"/>
                </a:cubicBezTo>
                <a:close/>
                <a:moveTo>
                  <a:pt x="19" y="36"/>
                </a:moveTo>
                <a:cubicBezTo>
                  <a:pt x="20" y="37"/>
                  <a:pt x="20" y="38"/>
                  <a:pt x="21" y="39"/>
                </a:cubicBezTo>
                <a:cubicBezTo>
                  <a:pt x="21" y="38"/>
                  <a:pt x="22" y="36"/>
                  <a:pt x="22" y="34"/>
                </a:cubicBezTo>
                <a:cubicBezTo>
                  <a:pt x="22" y="34"/>
                  <a:pt x="22" y="34"/>
                  <a:pt x="22" y="34"/>
                </a:cubicBezTo>
                <a:cubicBezTo>
                  <a:pt x="22" y="34"/>
                  <a:pt x="22" y="33"/>
                  <a:pt x="21" y="33"/>
                </a:cubicBezTo>
                <a:cubicBezTo>
                  <a:pt x="21" y="34"/>
                  <a:pt x="20" y="35"/>
                  <a:pt x="19" y="36"/>
                </a:cubicBezTo>
                <a:close/>
                <a:moveTo>
                  <a:pt x="21" y="22"/>
                </a:moveTo>
                <a:cubicBezTo>
                  <a:pt x="22" y="22"/>
                  <a:pt x="23" y="22"/>
                  <a:pt x="23" y="23"/>
                </a:cubicBezTo>
                <a:cubicBezTo>
                  <a:pt x="24" y="24"/>
                  <a:pt x="25" y="25"/>
                  <a:pt x="25" y="26"/>
                </a:cubicBezTo>
                <a:cubicBezTo>
                  <a:pt x="25" y="26"/>
                  <a:pt x="26" y="26"/>
                  <a:pt x="26" y="27"/>
                </a:cubicBezTo>
                <a:cubicBezTo>
                  <a:pt x="26" y="27"/>
                  <a:pt x="26" y="27"/>
                  <a:pt x="26" y="27"/>
                </a:cubicBezTo>
                <a:cubicBezTo>
                  <a:pt x="25" y="24"/>
                  <a:pt x="23" y="21"/>
                  <a:pt x="22" y="18"/>
                </a:cubicBezTo>
                <a:cubicBezTo>
                  <a:pt x="22" y="19"/>
                  <a:pt x="21" y="20"/>
                  <a:pt x="21" y="20"/>
                </a:cubicBezTo>
                <a:cubicBezTo>
                  <a:pt x="21" y="21"/>
                  <a:pt x="21" y="22"/>
                  <a:pt x="21" y="22"/>
                </a:cubicBezTo>
                <a:close/>
                <a:moveTo>
                  <a:pt x="6" y="29"/>
                </a:moveTo>
                <a:cubicBezTo>
                  <a:pt x="7" y="31"/>
                  <a:pt x="8" y="32"/>
                  <a:pt x="9" y="34"/>
                </a:cubicBezTo>
                <a:cubicBezTo>
                  <a:pt x="10" y="33"/>
                  <a:pt x="10" y="33"/>
                  <a:pt x="9" y="32"/>
                </a:cubicBezTo>
                <a:cubicBezTo>
                  <a:pt x="9" y="31"/>
                  <a:pt x="8" y="29"/>
                  <a:pt x="7" y="28"/>
                </a:cubicBezTo>
                <a:cubicBezTo>
                  <a:pt x="7" y="28"/>
                  <a:pt x="7" y="28"/>
                  <a:pt x="7" y="27"/>
                </a:cubicBezTo>
                <a:cubicBezTo>
                  <a:pt x="6" y="28"/>
                  <a:pt x="6" y="29"/>
                  <a:pt x="6" y="29"/>
                </a:cubicBezTo>
                <a:close/>
                <a:moveTo>
                  <a:pt x="5" y="32"/>
                </a:moveTo>
                <a:cubicBezTo>
                  <a:pt x="4" y="32"/>
                  <a:pt x="4" y="33"/>
                  <a:pt x="5" y="33"/>
                </a:cubicBezTo>
                <a:cubicBezTo>
                  <a:pt x="5" y="35"/>
                  <a:pt x="6" y="36"/>
                  <a:pt x="7" y="37"/>
                </a:cubicBezTo>
                <a:cubicBezTo>
                  <a:pt x="7" y="38"/>
                  <a:pt x="7" y="38"/>
                  <a:pt x="7" y="38"/>
                </a:cubicBezTo>
                <a:cubicBezTo>
                  <a:pt x="8" y="37"/>
                  <a:pt x="8" y="37"/>
                  <a:pt x="8" y="36"/>
                </a:cubicBezTo>
                <a:cubicBezTo>
                  <a:pt x="7" y="35"/>
                  <a:pt x="6" y="33"/>
                  <a:pt x="5" y="32"/>
                </a:cubicBezTo>
                <a:close/>
                <a:moveTo>
                  <a:pt x="7" y="53"/>
                </a:moveTo>
                <a:cubicBezTo>
                  <a:pt x="7" y="53"/>
                  <a:pt x="7" y="54"/>
                  <a:pt x="7" y="54"/>
                </a:cubicBezTo>
                <a:cubicBezTo>
                  <a:pt x="6" y="54"/>
                  <a:pt x="6" y="54"/>
                  <a:pt x="6" y="55"/>
                </a:cubicBezTo>
                <a:cubicBezTo>
                  <a:pt x="7" y="56"/>
                  <a:pt x="7" y="57"/>
                  <a:pt x="8" y="58"/>
                </a:cubicBezTo>
                <a:cubicBezTo>
                  <a:pt x="8" y="58"/>
                  <a:pt x="8" y="58"/>
                  <a:pt x="8" y="58"/>
                </a:cubicBezTo>
                <a:cubicBezTo>
                  <a:pt x="8" y="57"/>
                  <a:pt x="9" y="57"/>
                  <a:pt x="9" y="56"/>
                </a:cubicBezTo>
                <a:cubicBezTo>
                  <a:pt x="9" y="55"/>
                  <a:pt x="9" y="55"/>
                  <a:pt x="9" y="55"/>
                </a:cubicBezTo>
                <a:cubicBezTo>
                  <a:pt x="8" y="54"/>
                  <a:pt x="8" y="54"/>
                  <a:pt x="7" y="53"/>
                </a:cubicBezTo>
                <a:close/>
                <a:moveTo>
                  <a:pt x="19" y="18"/>
                </a:moveTo>
                <a:cubicBezTo>
                  <a:pt x="20" y="17"/>
                  <a:pt x="20" y="17"/>
                  <a:pt x="20" y="16"/>
                </a:cubicBezTo>
                <a:cubicBezTo>
                  <a:pt x="20" y="16"/>
                  <a:pt x="20" y="15"/>
                  <a:pt x="20" y="15"/>
                </a:cubicBezTo>
                <a:cubicBezTo>
                  <a:pt x="20" y="14"/>
                  <a:pt x="20" y="13"/>
                  <a:pt x="19" y="12"/>
                </a:cubicBezTo>
                <a:cubicBezTo>
                  <a:pt x="19" y="13"/>
                  <a:pt x="19" y="13"/>
                  <a:pt x="19" y="13"/>
                </a:cubicBezTo>
                <a:cubicBezTo>
                  <a:pt x="19" y="14"/>
                  <a:pt x="19" y="15"/>
                  <a:pt x="18" y="16"/>
                </a:cubicBezTo>
                <a:cubicBezTo>
                  <a:pt x="18" y="16"/>
                  <a:pt x="18" y="16"/>
                  <a:pt x="18" y="16"/>
                </a:cubicBezTo>
                <a:cubicBezTo>
                  <a:pt x="19" y="17"/>
                  <a:pt x="19" y="18"/>
                  <a:pt x="19" y="18"/>
                </a:cubicBezTo>
                <a:close/>
                <a:moveTo>
                  <a:pt x="12" y="22"/>
                </a:moveTo>
                <a:cubicBezTo>
                  <a:pt x="12" y="23"/>
                  <a:pt x="12" y="24"/>
                  <a:pt x="13" y="25"/>
                </a:cubicBezTo>
                <a:cubicBezTo>
                  <a:pt x="13" y="24"/>
                  <a:pt x="14" y="23"/>
                  <a:pt x="14" y="22"/>
                </a:cubicBezTo>
                <a:cubicBezTo>
                  <a:pt x="14" y="21"/>
                  <a:pt x="14" y="21"/>
                  <a:pt x="13" y="20"/>
                </a:cubicBezTo>
                <a:cubicBezTo>
                  <a:pt x="13" y="21"/>
                  <a:pt x="12" y="22"/>
                  <a:pt x="12" y="22"/>
                </a:cubicBezTo>
                <a:close/>
                <a:moveTo>
                  <a:pt x="9" y="19"/>
                </a:moveTo>
                <a:cubicBezTo>
                  <a:pt x="10" y="18"/>
                  <a:pt x="10" y="17"/>
                  <a:pt x="11" y="17"/>
                </a:cubicBezTo>
                <a:cubicBezTo>
                  <a:pt x="10" y="16"/>
                  <a:pt x="10" y="15"/>
                  <a:pt x="9" y="14"/>
                </a:cubicBezTo>
                <a:cubicBezTo>
                  <a:pt x="8" y="15"/>
                  <a:pt x="8" y="16"/>
                  <a:pt x="9" y="17"/>
                </a:cubicBezTo>
                <a:cubicBezTo>
                  <a:pt x="9" y="18"/>
                  <a:pt x="9" y="18"/>
                  <a:pt x="9" y="19"/>
                </a:cubicBezTo>
                <a:close/>
                <a:moveTo>
                  <a:pt x="16" y="4"/>
                </a:moveTo>
                <a:cubicBezTo>
                  <a:pt x="15" y="5"/>
                  <a:pt x="15" y="5"/>
                  <a:pt x="15" y="5"/>
                </a:cubicBezTo>
                <a:cubicBezTo>
                  <a:pt x="15" y="7"/>
                  <a:pt x="15" y="8"/>
                  <a:pt x="15" y="9"/>
                </a:cubicBezTo>
                <a:cubicBezTo>
                  <a:pt x="15" y="9"/>
                  <a:pt x="16" y="9"/>
                  <a:pt x="16" y="10"/>
                </a:cubicBezTo>
                <a:cubicBezTo>
                  <a:pt x="16" y="9"/>
                  <a:pt x="17" y="8"/>
                  <a:pt x="17" y="8"/>
                </a:cubicBezTo>
                <a:cubicBezTo>
                  <a:pt x="17" y="7"/>
                  <a:pt x="17" y="7"/>
                  <a:pt x="17" y="7"/>
                </a:cubicBezTo>
                <a:cubicBezTo>
                  <a:pt x="17" y="6"/>
                  <a:pt x="16" y="5"/>
                  <a:pt x="16" y="4"/>
                </a:cubicBezTo>
                <a:close/>
                <a:moveTo>
                  <a:pt x="15" y="28"/>
                </a:moveTo>
                <a:cubicBezTo>
                  <a:pt x="16" y="27"/>
                  <a:pt x="16" y="26"/>
                  <a:pt x="17" y="24"/>
                </a:cubicBezTo>
                <a:cubicBezTo>
                  <a:pt x="17" y="24"/>
                  <a:pt x="16" y="24"/>
                  <a:pt x="16" y="23"/>
                </a:cubicBezTo>
                <a:cubicBezTo>
                  <a:pt x="16" y="23"/>
                  <a:pt x="16" y="24"/>
                  <a:pt x="16" y="24"/>
                </a:cubicBezTo>
                <a:cubicBezTo>
                  <a:pt x="15" y="25"/>
                  <a:pt x="15" y="26"/>
                  <a:pt x="14" y="27"/>
                </a:cubicBezTo>
                <a:cubicBezTo>
                  <a:pt x="14" y="27"/>
                  <a:pt x="14" y="28"/>
                  <a:pt x="15" y="28"/>
                </a:cubicBezTo>
                <a:close/>
                <a:moveTo>
                  <a:pt x="19" y="28"/>
                </a:moveTo>
                <a:cubicBezTo>
                  <a:pt x="19" y="28"/>
                  <a:pt x="19" y="28"/>
                  <a:pt x="19" y="28"/>
                </a:cubicBezTo>
                <a:cubicBezTo>
                  <a:pt x="18" y="30"/>
                  <a:pt x="18" y="32"/>
                  <a:pt x="18" y="34"/>
                </a:cubicBezTo>
                <a:cubicBezTo>
                  <a:pt x="18" y="34"/>
                  <a:pt x="18" y="34"/>
                  <a:pt x="18" y="34"/>
                </a:cubicBezTo>
                <a:cubicBezTo>
                  <a:pt x="19" y="33"/>
                  <a:pt x="20" y="32"/>
                  <a:pt x="20" y="31"/>
                </a:cubicBezTo>
                <a:cubicBezTo>
                  <a:pt x="20" y="30"/>
                  <a:pt x="20" y="29"/>
                  <a:pt x="19" y="29"/>
                </a:cubicBezTo>
                <a:cubicBezTo>
                  <a:pt x="19" y="29"/>
                  <a:pt x="19" y="28"/>
                  <a:pt x="19" y="28"/>
                </a:cubicBezTo>
                <a:close/>
                <a:moveTo>
                  <a:pt x="15" y="57"/>
                </a:moveTo>
                <a:cubicBezTo>
                  <a:pt x="16" y="55"/>
                  <a:pt x="16" y="54"/>
                  <a:pt x="14" y="53"/>
                </a:cubicBezTo>
                <a:cubicBezTo>
                  <a:pt x="14" y="53"/>
                  <a:pt x="14" y="54"/>
                  <a:pt x="14" y="54"/>
                </a:cubicBezTo>
                <a:cubicBezTo>
                  <a:pt x="14" y="54"/>
                  <a:pt x="14" y="55"/>
                  <a:pt x="14" y="55"/>
                </a:cubicBezTo>
                <a:cubicBezTo>
                  <a:pt x="14" y="56"/>
                  <a:pt x="15" y="56"/>
                  <a:pt x="15" y="57"/>
                </a:cubicBezTo>
                <a:close/>
                <a:moveTo>
                  <a:pt x="3" y="40"/>
                </a:moveTo>
                <a:cubicBezTo>
                  <a:pt x="3" y="40"/>
                  <a:pt x="3" y="40"/>
                  <a:pt x="3" y="40"/>
                </a:cubicBezTo>
                <a:cubicBezTo>
                  <a:pt x="3" y="41"/>
                  <a:pt x="3" y="41"/>
                  <a:pt x="2" y="42"/>
                </a:cubicBezTo>
                <a:cubicBezTo>
                  <a:pt x="2" y="42"/>
                  <a:pt x="2" y="42"/>
                  <a:pt x="3" y="43"/>
                </a:cubicBezTo>
                <a:cubicBezTo>
                  <a:pt x="3" y="43"/>
                  <a:pt x="3" y="44"/>
                  <a:pt x="4" y="44"/>
                </a:cubicBezTo>
                <a:cubicBezTo>
                  <a:pt x="4" y="44"/>
                  <a:pt x="5" y="44"/>
                  <a:pt x="4" y="43"/>
                </a:cubicBezTo>
                <a:cubicBezTo>
                  <a:pt x="4" y="42"/>
                  <a:pt x="3" y="41"/>
                  <a:pt x="3" y="40"/>
                </a:cubicBezTo>
                <a:close/>
                <a:moveTo>
                  <a:pt x="45" y="42"/>
                </a:moveTo>
                <a:cubicBezTo>
                  <a:pt x="44" y="43"/>
                  <a:pt x="44" y="43"/>
                  <a:pt x="44" y="44"/>
                </a:cubicBezTo>
                <a:cubicBezTo>
                  <a:pt x="44" y="45"/>
                  <a:pt x="45" y="46"/>
                  <a:pt x="45" y="46"/>
                </a:cubicBezTo>
                <a:cubicBezTo>
                  <a:pt x="45" y="46"/>
                  <a:pt x="45" y="46"/>
                  <a:pt x="45" y="46"/>
                </a:cubicBezTo>
                <a:cubicBezTo>
                  <a:pt x="45" y="45"/>
                  <a:pt x="45" y="44"/>
                  <a:pt x="45" y="42"/>
                </a:cubicBezTo>
                <a:close/>
                <a:moveTo>
                  <a:pt x="40" y="29"/>
                </a:moveTo>
                <a:cubicBezTo>
                  <a:pt x="40" y="28"/>
                  <a:pt x="39" y="27"/>
                  <a:pt x="38" y="26"/>
                </a:cubicBezTo>
                <a:cubicBezTo>
                  <a:pt x="38" y="27"/>
                  <a:pt x="39" y="28"/>
                  <a:pt x="39" y="29"/>
                </a:cubicBezTo>
                <a:cubicBezTo>
                  <a:pt x="39" y="29"/>
                  <a:pt x="40" y="29"/>
                  <a:pt x="40" y="29"/>
                </a:cubicBezTo>
                <a:close/>
                <a:moveTo>
                  <a:pt x="50" y="54"/>
                </a:moveTo>
                <a:cubicBezTo>
                  <a:pt x="49" y="53"/>
                  <a:pt x="49" y="53"/>
                  <a:pt x="48" y="52"/>
                </a:cubicBezTo>
                <a:cubicBezTo>
                  <a:pt x="48" y="53"/>
                  <a:pt x="48" y="54"/>
                  <a:pt x="49" y="54"/>
                </a:cubicBezTo>
                <a:cubicBezTo>
                  <a:pt x="49" y="54"/>
                  <a:pt x="50" y="54"/>
                  <a:pt x="50" y="54"/>
                </a:cubicBezTo>
                <a:close/>
                <a:moveTo>
                  <a:pt x="36" y="18"/>
                </a:moveTo>
                <a:cubicBezTo>
                  <a:pt x="37" y="18"/>
                  <a:pt x="37" y="18"/>
                  <a:pt x="37" y="18"/>
                </a:cubicBezTo>
                <a:cubicBezTo>
                  <a:pt x="36" y="17"/>
                  <a:pt x="35" y="17"/>
                  <a:pt x="34" y="16"/>
                </a:cubicBezTo>
                <a:cubicBezTo>
                  <a:pt x="34" y="16"/>
                  <a:pt x="34" y="16"/>
                  <a:pt x="34" y="16"/>
                </a:cubicBezTo>
                <a:cubicBezTo>
                  <a:pt x="35" y="17"/>
                  <a:pt x="36" y="18"/>
                  <a:pt x="36" y="18"/>
                </a:cubicBezTo>
                <a:close/>
                <a:moveTo>
                  <a:pt x="43" y="55"/>
                </a:moveTo>
                <a:cubicBezTo>
                  <a:pt x="42" y="56"/>
                  <a:pt x="43" y="57"/>
                  <a:pt x="44" y="57"/>
                </a:cubicBezTo>
                <a:cubicBezTo>
                  <a:pt x="44" y="56"/>
                  <a:pt x="43" y="55"/>
                  <a:pt x="43" y="55"/>
                </a:cubicBezTo>
                <a:close/>
                <a:moveTo>
                  <a:pt x="10" y="41"/>
                </a:moveTo>
                <a:cubicBezTo>
                  <a:pt x="10" y="41"/>
                  <a:pt x="10" y="41"/>
                  <a:pt x="10" y="41"/>
                </a:cubicBezTo>
                <a:cubicBezTo>
                  <a:pt x="10" y="41"/>
                  <a:pt x="10" y="41"/>
                  <a:pt x="10" y="42"/>
                </a:cubicBezTo>
                <a:cubicBezTo>
                  <a:pt x="10" y="42"/>
                  <a:pt x="10" y="43"/>
                  <a:pt x="10" y="43"/>
                </a:cubicBezTo>
                <a:cubicBezTo>
                  <a:pt x="10" y="43"/>
                  <a:pt x="10" y="43"/>
                  <a:pt x="10" y="43"/>
                </a:cubicBezTo>
                <a:cubicBezTo>
                  <a:pt x="10" y="42"/>
                  <a:pt x="10" y="42"/>
                  <a:pt x="10" y="41"/>
                </a:cubicBezTo>
                <a:close/>
                <a:moveTo>
                  <a:pt x="30" y="49"/>
                </a:moveTo>
                <a:cubicBezTo>
                  <a:pt x="29" y="48"/>
                  <a:pt x="29" y="48"/>
                  <a:pt x="29" y="47"/>
                </a:cubicBezTo>
                <a:cubicBezTo>
                  <a:pt x="29" y="48"/>
                  <a:pt x="28" y="49"/>
                  <a:pt x="28" y="50"/>
                </a:cubicBezTo>
                <a:cubicBezTo>
                  <a:pt x="29" y="49"/>
                  <a:pt x="29" y="49"/>
                  <a:pt x="30" y="49"/>
                </a:cubicBezTo>
                <a:close/>
                <a:moveTo>
                  <a:pt x="12" y="15"/>
                </a:moveTo>
                <a:cubicBezTo>
                  <a:pt x="12" y="14"/>
                  <a:pt x="11" y="12"/>
                  <a:pt x="10" y="12"/>
                </a:cubicBezTo>
                <a:cubicBezTo>
                  <a:pt x="10" y="13"/>
                  <a:pt x="11" y="14"/>
                  <a:pt x="12" y="15"/>
                </a:cubicBezTo>
                <a:close/>
                <a:moveTo>
                  <a:pt x="12" y="46"/>
                </a:moveTo>
                <a:cubicBezTo>
                  <a:pt x="13" y="47"/>
                  <a:pt x="13" y="47"/>
                  <a:pt x="13" y="47"/>
                </a:cubicBezTo>
                <a:cubicBezTo>
                  <a:pt x="13" y="46"/>
                  <a:pt x="13" y="46"/>
                  <a:pt x="13" y="46"/>
                </a:cubicBezTo>
                <a:cubicBezTo>
                  <a:pt x="13" y="46"/>
                  <a:pt x="12" y="46"/>
                  <a:pt x="12" y="46"/>
                </a:cubicBezTo>
                <a:close/>
                <a:moveTo>
                  <a:pt x="46" y="61"/>
                </a:moveTo>
                <a:cubicBezTo>
                  <a:pt x="46" y="61"/>
                  <a:pt x="46" y="60"/>
                  <a:pt x="46" y="60"/>
                </a:cubicBezTo>
                <a:cubicBezTo>
                  <a:pt x="45" y="60"/>
                  <a:pt x="45" y="60"/>
                  <a:pt x="45" y="61"/>
                </a:cubicBezTo>
                <a:cubicBezTo>
                  <a:pt x="45" y="61"/>
                  <a:pt x="45" y="62"/>
                  <a:pt x="46" y="61"/>
                </a:cubicBezTo>
                <a:close/>
                <a:moveTo>
                  <a:pt x="7" y="23"/>
                </a:moveTo>
                <a:cubicBezTo>
                  <a:pt x="7" y="22"/>
                  <a:pt x="7" y="22"/>
                  <a:pt x="7" y="21"/>
                </a:cubicBezTo>
                <a:cubicBezTo>
                  <a:pt x="6" y="22"/>
                  <a:pt x="7" y="22"/>
                  <a:pt x="7" y="23"/>
                </a:cubicBezTo>
                <a:close/>
                <a:moveTo>
                  <a:pt x="12" y="10"/>
                </a:moveTo>
                <a:cubicBezTo>
                  <a:pt x="12" y="10"/>
                  <a:pt x="12" y="9"/>
                  <a:pt x="11" y="8"/>
                </a:cubicBezTo>
                <a:cubicBezTo>
                  <a:pt x="11" y="10"/>
                  <a:pt x="11" y="10"/>
                  <a:pt x="12" y="10"/>
                </a:cubicBezTo>
                <a:close/>
                <a:moveTo>
                  <a:pt x="40" y="41"/>
                </a:moveTo>
                <a:cubicBezTo>
                  <a:pt x="39" y="43"/>
                  <a:pt x="39" y="43"/>
                  <a:pt x="40" y="43"/>
                </a:cubicBezTo>
                <a:cubicBezTo>
                  <a:pt x="40" y="43"/>
                  <a:pt x="40" y="42"/>
                  <a:pt x="40" y="41"/>
                </a:cubicBezTo>
                <a:close/>
                <a:moveTo>
                  <a:pt x="9" y="27"/>
                </a:moveTo>
                <a:cubicBezTo>
                  <a:pt x="9" y="26"/>
                  <a:pt x="9" y="26"/>
                  <a:pt x="8" y="25"/>
                </a:cubicBezTo>
                <a:cubicBezTo>
                  <a:pt x="8" y="25"/>
                  <a:pt x="8" y="25"/>
                  <a:pt x="8" y="25"/>
                </a:cubicBezTo>
                <a:cubicBezTo>
                  <a:pt x="8" y="26"/>
                  <a:pt x="9" y="27"/>
                  <a:pt x="9" y="27"/>
                </a:cubicBezTo>
                <a:close/>
                <a:moveTo>
                  <a:pt x="43" y="41"/>
                </a:moveTo>
                <a:cubicBezTo>
                  <a:pt x="43" y="41"/>
                  <a:pt x="43" y="41"/>
                  <a:pt x="43" y="40"/>
                </a:cubicBezTo>
                <a:cubicBezTo>
                  <a:pt x="43" y="40"/>
                  <a:pt x="42" y="40"/>
                  <a:pt x="42" y="40"/>
                </a:cubicBezTo>
                <a:cubicBezTo>
                  <a:pt x="42" y="40"/>
                  <a:pt x="42" y="40"/>
                  <a:pt x="42" y="40"/>
                </a:cubicBezTo>
                <a:cubicBezTo>
                  <a:pt x="42" y="40"/>
                  <a:pt x="42" y="41"/>
                  <a:pt x="43" y="41"/>
                </a:cubicBezTo>
                <a:close/>
                <a:moveTo>
                  <a:pt x="30" y="33"/>
                </a:moveTo>
                <a:cubicBezTo>
                  <a:pt x="30" y="33"/>
                  <a:pt x="30" y="33"/>
                  <a:pt x="30" y="33"/>
                </a:cubicBezTo>
                <a:cubicBezTo>
                  <a:pt x="30" y="34"/>
                  <a:pt x="31" y="34"/>
                  <a:pt x="31" y="35"/>
                </a:cubicBezTo>
                <a:cubicBezTo>
                  <a:pt x="31" y="34"/>
                  <a:pt x="31" y="33"/>
                  <a:pt x="30" y="33"/>
                </a:cubicBezTo>
                <a:close/>
                <a:moveTo>
                  <a:pt x="27" y="16"/>
                </a:moveTo>
                <a:cubicBezTo>
                  <a:pt x="28" y="16"/>
                  <a:pt x="28" y="16"/>
                  <a:pt x="28" y="16"/>
                </a:cubicBezTo>
                <a:cubicBezTo>
                  <a:pt x="28" y="15"/>
                  <a:pt x="28" y="15"/>
                  <a:pt x="27" y="14"/>
                </a:cubicBezTo>
                <a:cubicBezTo>
                  <a:pt x="27" y="15"/>
                  <a:pt x="27" y="15"/>
                  <a:pt x="27" y="16"/>
                </a:cubicBezTo>
                <a:close/>
                <a:moveTo>
                  <a:pt x="12" y="49"/>
                </a:moveTo>
                <a:cubicBezTo>
                  <a:pt x="12" y="50"/>
                  <a:pt x="12" y="50"/>
                  <a:pt x="12" y="51"/>
                </a:cubicBezTo>
                <a:cubicBezTo>
                  <a:pt x="12" y="50"/>
                  <a:pt x="13" y="50"/>
                  <a:pt x="12" y="49"/>
                </a:cubicBezTo>
                <a:close/>
                <a:moveTo>
                  <a:pt x="23" y="48"/>
                </a:moveTo>
                <a:cubicBezTo>
                  <a:pt x="23" y="48"/>
                  <a:pt x="23" y="48"/>
                  <a:pt x="23" y="48"/>
                </a:cubicBezTo>
                <a:cubicBezTo>
                  <a:pt x="23" y="48"/>
                  <a:pt x="23" y="47"/>
                  <a:pt x="22" y="47"/>
                </a:cubicBezTo>
                <a:cubicBezTo>
                  <a:pt x="22" y="47"/>
                  <a:pt x="22" y="47"/>
                  <a:pt x="22" y="47"/>
                </a:cubicBezTo>
                <a:cubicBezTo>
                  <a:pt x="22" y="47"/>
                  <a:pt x="23" y="48"/>
                  <a:pt x="23" y="48"/>
                </a:cubicBezTo>
                <a:close/>
                <a:moveTo>
                  <a:pt x="36" y="33"/>
                </a:moveTo>
                <a:cubicBezTo>
                  <a:pt x="37" y="33"/>
                  <a:pt x="37" y="33"/>
                  <a:pt x="37" y="33"/>
                </a:cubicBezTo>
                <a:cubicBezTo>
                  <a:pt x="37" y="33"/>
                  <a:pt x="36" y="32"/>
                  <a:pt x="36" y="32"/>
                </a:cubicBezTo>
                <a:cubicBezTo>
                  <a:pt x="36" y="32"/>
                  <a:pt x="36" y="32"/>
                  <a:pt x="36" y="32"/>
                </a:cubicBezTo>
                <a:cubicBezTo>
                  <a:pt x="36" y="33"/>
                  <a:pt x="36" y="33"/>
                  <a:pt x="36" y="33"/>
                </a:cubicBezTo>
                <a:close/>
                <a:moveTo>
                  <a:pt x="38" y="37"/>
                </a:moveTo>
                <a:cubicBezTo>
                  <a:pt x="38" y="37"/>
                  <a:pt x="38" y="38"/>
                  <a:pt x="38" y="38"/>
                </a:cubicBezTo>
                <a:cubicBezTo>
                  <a:pt x="38" y="37"/>
                  <a:pt x="38" y="37"/>
                  <a:pt x="38" y="3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4" name="Freeform 214"/>
          <p:cNvSpPr>
            <a:spLocks noEditPoints="1"/>
          </p:cNvSpPr>
          <p:nvPr/>
        </p:nvSpPr>
        <p:spPr bwMode="auto">
          <a:xfrm>
            <a:off x="2665386" y="2539392"/>
            <a:ext cx="135686" cy="148541"/>
          </a:xfrm>
          <a:custGeom>
            <a:gdLst>
              <a:gd fmla="*/ 25 w 52" name="T0"/>
              <a:gd fmla="*/ 56 h 57" name="T1"/>
              <a:gd fmla="*/ 12 w 52" name="T2"/>
              <a:gd fmla="*/ 52 h 57" name="T3"/>
              <a:gd fmla="*/ 8 w 52" name="T4"/>
              <a:gd fmla="*/ 56 h 57" name="T5"/>
              <a:gd fmla="*/ 0 w 52" name="T6"/>
              <a:gd fmla="*/ 37 h 57" name="T7"/>
              <a:gd fmla="*/ 7 w 52" name="T8"/>
              <a:gd fmla="*/ 27 h 57" name="T9"/>
              <a:gd fmla="*/ 26 w 52" name="T10"/>
              <a:gd fmla="*/ 1 h 57" name="T11"/>
              <a:gd fmla="*/ 25 w 52" name="T12"/>
              <a:gd fmla="*/ 8 h 57" name="T13"/>
              <a:gd fmla="*/ 27 w 52" name="T14"/>
              <a:gd fmla="*/ 2 h 57" name="T15"/>
              <a:gd fmla="*/ 30 w 52" name="T16"/>
              <a:gd fmla="*/ 5 h 57" name="T17"/>
              <a:gd fmla="*/ 33 w 52" name="T18"/>
              <a:gd fmla="*/ 22 h 57" name="T19"/>
              <a:gd fmla="*/ 35 w 52" name="T20"/>
              <a:gd fmla="*/ 23 h 57" name="T21"/>
              <a:gd fmla="*/ 44 w 52" name="T22"/>
              <a:gd fmla="*/ 27 h 57" name="T23"/>
              <a:gd fmla="*/ 51 w 52" name="T24"/>
              <a:gd fmla="*/ 29 h 57" name="T25"/>
              <a:gd fmla="*/ 38 w 52" name="T26"/>
              <a:gd fmla="*/ 53 h 57" name="T27"/>
              <a:gd fmla="*/ 37 w 52" name="T28"/>
              <a:gd fmla="*/ 52 h 57" name="T29"/>
              <a:gd fmla="*/ 26 w 52" name="T30"/>
              <a:gd fmla="*/ 57 h 57" name="T31"/>
              <a:gd fmla="*/ 24 w 52" name="T32"/>
              <a:gd fmla="*/ 36 h 57" name="T33"/>
              <a:gd fmla="*/ 21 w 52" name="T34"/>
              <a:gd fmla="*/ 44 h 57" name="T35"/>
              <a:gd fmla="*/ 24 w 52" name="T36"/>
              <a:gd fmla="*/ 40 h 57" name="T37"/>
              <a:gd fmla="*/ 24 w 52" name="T38"/>
              <a:gd fmla="*/ 36 h 57" name="T39"/>
              <a:gd fmla="*/ 10 w 52" name="T40"/>
              <a:gd fmla="*/ 39 h 57" name="T41"/>
              <a:gd fmla="*/ 9 w 52" name="T42"/>
              <a:gd fmla="*/ 43 h 57" name="T43"/>
              <a:gd fmla="*/ 20 w 52" name="T44"/>
              <a:gd fmla="*/ 22 h 57" name="T45"/>
              <a:gd fmla="*/ 20 w 52" name="T46"/>
              <a:gd fmla="*/ 27 h 57" name="T47"/>
              <a:gd fmla="*/ 49 w 52" name="T48"/>
              <a:gd fmla="*/ 36 h 57" name="T49"/>
              <a:gd fmla="*/ 51 w 52" name="T50"/>
              <a:gd fmla="*/ 36 h 57" name="T51"/>
              <a:gd fmla="*/ 27 w 52" name="T52"/>
              <a:gd fmla="*/ 18 h 57" name="T53"/>
              <a:gd fmla="*/ 23 w 52" name="T54"/>
              <a:gd fmla="*/ 54 h 57" name="T55"/>
              <a:gd fmla="*/ 22 w 52" name="T56"/>
              <a:gd fmla="*/ 31 h 57" name="T57"/>
              <a:gd fmla="*/ 7 w 52" name="T58"/>
              <a:gd fmla="*/ 55 h 57" name="T59"/>
              <a:gd fmla="*/ 7 w 52" name="T60"/>
              <a:gd fmla="*/ 55 h 57" name="T61"/>
              <a:gd fmla="*/ 16 w 52" name="T62"/>
              <a:gd fmla="*/ 39 h 57" name="T63"/>
              <a:gd fmla="*/ 28 w 52" name="T64"/>
              <a:gd fmla="*/ 37 h 57" name="T65"/>
              <a:gd fmla="*/ 23 w 52" name="T66"/>
              <a:gd fmla="*/ 11 h 57" name="T67"/>
              <a:gd fmla="*/ 6 w 52" name="T68"/>
              <a:gd fmla="*/ 42 h 57" name="T69"/>
              <a:gd fmla="*/ 35 w 52" name="T70"/>
              <a:gd fmla="*/ 25 h 57" name="T71"/>
              <a:gd fmla="*/ 32 w 52" name="T72"/>
              <a:gd fmla="*/ 32 h 57" name="T73"/>
              <a:gd fmla="*/ 24 w 52" name="T74"/>
              <a:gd fmla="*/ 13 h 57" name="T75"/>
              <a:gd fmla="*/ 24 w 52" name="T76"/>
              <a:gd fmla="*/ 13 h 57" name="T77"/>
              <a:gd fmla="*/ 24 w 52" name="T78"/>
              <a:gd fmla="*/ 22 h 57" name="T79"/>
              <a:gd fmla="*/ 13 w 52" name="T80"/>
              <a:gd fmla="*/ 28 h 57" name="T81"/>
              <a:gd fmla="*/ 32 w 52" name="T82"/>
              <a:gd fmla="*/ 52 h 57" name="T83"/>
              <a:gd fmla="*/ 14 w 52" name="T84"/>
              <a:gd fmla="*/ 42 h 57" name="T85"/>
              <a:gd fmla="*/ 14 w 52" name="T86"/>
              <a:gd fmla="*/ 42 h 57" name="T87"/>
              <a:gd fmla="*/ 29 w 52" name="T88"/>
              <a:gd fmla="*/ 8 h 57" name="T89"/>
              <a:gd fmla="*/ 6 w 52" name="T90"/>
              <a:gd fmla="*/ 49 h 57" name="T91"/>
              <a:gd fmla="*/ 47 w 52" name="T92"/>
              <a:gd fmla="*/ 31 h 57" name="T93"/>
              <a:gd fmla="*/ 18 w 52" name="T94"/>
              <a:gd fmla="*/ 29 h 57" name="T95"/>
              <a:gd fmla="*/ 26 w 52" name="T96"/>
              <a:gd fmla="*/ 11 h 57" name="T97"/>
              <a:gd fmla="*/ 22 w 52" name="T98"/>
              <a:gd fmla="*/ 56 h 57" name="T99"/>
              <a:gd fmla="*/ 34 w 52" name="T100"/>
              <a:gd fmla="*/ 51 h 57"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57" w="52">
                <a:moveTo>
                  <a:pt x="27" y="49"/>
                </a:moveTo>
                <a:cubicBezTo>
                  <a:pt x="26" y="51"/>
                  <a:pt x="26" y="52"/>
                  <a:pt x="25" y="53"/>
                </a:cubicBezTo>
                <a:cubicBezTo>
                  <a:pt x="25" y="53"/>
                  <a:pt x="25" y="54"/>
                  <a:pt x="25" y="55"/>
                </a:cubicBezTo>
                <a:cubicBezTo>
                  <a:pt x="24" y="55"/>
                  <a:pt x="24" y="56"/>
                  <a:pt x="25" y="56"/>
                </a:cubicBezTo>
                <a:cubicBezTo>
                  <a:pt x="25" y="56"/>
                  <a:pt x="25" y="56"/>
                  <a:pt x="25" y="57"/>
                </a:cubicBezTo>
                <a:cubicBezTo>
                  <a:pt x="20" y="57"/>
                  <a:pt x="15" y="57"/>
                  <a:pt x="10" y="56"/>
                </a:cubicBezTo>
                <a:cubicBezTo>
                  <a:pt x="11" y="55"/>
                  <a:pt x="11" y="55"/>
                  <a:pt x="11" y="54"/>
                </a:cubicBezTo>
                <a:cubicBezTo>
                  <a:pt x="12" y="53"/>
                  <a:pt x="12" y="52"/>
                  <a:pt x="12" y="52"/>
                </a:cubicBezTo>
                <a:cubicBezTo>
                  <a:pt x="12" y="52"/>
                  <a:pt x="12" y="52"/>
                  <a:pt x="12" y="52"/>
                </a:cubicBezTo>
                <a:cubicBezTo>
                  <a:pt x="12" y="52"/>
                  <a:pt x="12" y="52"/>
                  <a:pt x="11" y="52"/>
                </a:cubicBezTo>
                <a:cubicBezTo>
                  <a:pt x="11" y="53"/>
                  <a:pt x="10" y="54"/>
                  <a:pt x="9" y="55"/>
                </a:cubicBezTo>
                <a:cubicBezTo>
                  <a:pt x="9" y="56"/>
                  <a:pt x="9" y="56"/>
                  <a:pt x="8" y="56"/>
                </a:cubicBezTo>
                <a:cubicBezTo>
                  <a:pt x="6" y="55"/>
                  <a:pt x="3" y="55"/>
                  <a:pt x="1" y="54"/>
                </a:cubicBezTo>
                <a:cubicBezTo>
                  <a:pt x="1" y="54"/>
                  <a:pt x="1" y="54"/>
                  <a:pt x="0" y="54"/>
                </a:cubicBezTo>
                <a:cubicBezTo>
                  <a:pt x="0" y="54"/>
                  <a:pt x="0" y="54"/>
                  <a:pt x="0" y="53"/>
                </a:cubicBezTo>
                <a:cubicBezTo>
                  <a:pt x="0" y="48"/>
                  <a:pt x="0" y="42"/>
                  <a:pt x="0" y="37"/>
                </a:cubicBezTo>
                <a:cubicBezTo>
                  <a:pt x="0" y="36"/>
                  <a:pt x="0" y="36"/>
                  <a:pt x="1" y="36"/>
                </a:cubicBezTo>
                <a:cubicBezTo>
                  <a:pt x="2" y="34"/>
                  <a:pt x="4" y="32"/>
                  <a:pt x="5" y="30"/>
                </a:cubicBezTo>
                <a:cubicBezTo>
                  <a:pt x="5" y="30"/>
                  <a:pt x="5" y="30"/>
                  <a:pt x="6" y="30"/>
                </a:cubicBezTo>
                <a:cubicBezTo>
                  <a:pt x="6" y="29"/>
                  <a:pt x="7" y="28"/>
                  <a:pt x="7" y="27"/>
                </a:cubicBezTo>
                <a:cubicBezTo>
                  <a:pt x="8" y="27"/>
                  <a:pt x="8" y="27"/>
                  <a:pt x="8" y="26"/>
                </a:cubicBezTo>
                <a:cubicBezTo>
                  <a:pt x="14" y="19"/>
                  <a:pt x="19" y="11"/>
                  <a:pt x="23" y="3"/>
                </a:cubicBezTo>
                <a:cubicBezTo>
                  <a:pt x="24" y="2"/>
                  <a:pt x="24" y="1"/>
                  <a:pt x="25" y="0"/>
                </a:cubicBezTo>
                <a:cubicBezTo>
                  <a:pt x="25" y="0"/>
                  <a:pt x="26" y="1"/>
                  <a:pt x="26" y="1"/>
                </a:cubicBezTo>
                <a:cubicBezTo>
                  <a:pt x="26" y="1"/>
                  <a:pt x="26" y="1"/>
                  <a:pt x="26" y="1"/>
                </a:cubicBezTo>
                <a:cubicBezTo>
                  <a:pt x="25" y="2"/>
                  <a:pt x="24" y="4"/>
                  <a:pt x="24" y="5"/>
                </a:cubicBezTo>
                <a:cubicBezTo>
                  <a:pt x="24" y="5"/>
                  <a:pt x="24" y="6"/>
                  <a:pt x="24" y="6"/>
                </a:cubicBezTo>
                <a:cubicBezTo>
                  <a:pt x="24" y="7"/>
                  <a:pt x="24" y="7"/>
                  <a:pt x="25" y="8"/>
                </a:cubicBezTo>
                <a:cubicBezTo>
                  <a:pt x="25" y="8"/>
                  <a:pt x="26" y="8"/>
                  <a:pt x="26" y="8"/>
                </a:cubicBezTo>
                <a:cubicBezTo>
                  <a:pt x="27" y="7"/>
                  <a:pt x="27" y="7"/>
                  <a:pt x="28" y="6"/>
                </a:cubicBezTo>
                <a:cubicBezTo>
                  <a:pt x="28" y="6"/>
                  <a:pt x="28" y="6"/>
                  <a:pt x="28" y="5"/>
                </a:cubicBezTo>
                <a:cubicBezTo>
                  <a:pt x="28" y="4"/>
                  <a:pt x="27" y="3"/>
                  <a:pt x="27" y="2"/>
                </a:cubicBezTo>
                <a:cubicBezTo>
                  <a:pt x="27" y="2"/>
                  <a:pt x="27" y="2"/>
                  <a:pt x="27" y="1"/>
                </a:cubicBezTo>
                <a:cubicBezTo>
                  <a:pt x="28" y="2"/>
                  <a:pt x="29" y="3"/>
                  <a:pt x="30" y="4"/>
                </a:cubicBezTo>
                <a:cubicBezTo>
                  <a:pt x="30" y="4"/>
                  <a:pt x="30" y="4"/>
                  <a:pt x="30" y="4"/>
                </a:cubicBezTo>
                <a:cubicBezTo>
                  <a:pt x="30" y="4"/>
                  <a:pt x="30" y="4"/>
                  <a:pt x="30" y="5"/>
                </a:cubicBezTo>
                <a:cubicBezTo>
                  <a:pt x="29" y="7"/>
                  <a:pt x="29" y="9"/>
                  <a:pt x="29" y="12"/>
                </a:cubicBezTo>
                <a:cubicBezTo>
                  <a:pt x="29" y="14"/>
                  <a:pt x="29" y="16"/>
                  <a:pt x="30" y="17"/>
                </a:cubicBezTo>
                <a:cubicBezTo>
                  <a:pt x="31" y="19"/>
                  <a:pt x="32" y="20"/>
                  <a:pt x="33" y="22"/>
                </a:cubicBezTo>
                <a:cubicBezTo>
                  <a:pt x="33" y="22"/>
                  <a:pt x="33" y="22"/>
                  <a:pt x="33" y="22"/>
                </a:cubicBezTo>
                <a:cubicBezTo>
                  <a:pt x="32" y="22"/>
                  <a:pt x="32" y="22"/>
                  <a:pt x="31" y="24"/>
                </a:cubicBezTo>
                <a:cubicBezTo>
                  <a:pt x="31" y="24"/>
                  <a:pt x="31" y="25"/>
                  <a:pt x="31" y="26"/>
                </a:cubicBezTo>
                <a:cubicBezTo>
                  <a:pt x="32" y="25"/>
                  <a:pt x="33" y="24"/>
                  <a:pt x="33" y="22"/>
                </a:cubicBezTo>
                <a:cubicBezTo>
                  <a:pt x="34" y="22"/>
                  <a:pt x="35" y="23"/>
                  <a:pt x="35" y="23"/>
                </a:cubicBezTo>
                <a:cubicBezTo>
                  <a:pt x="36" y="24"/>
                  <a:pt x="37" y="24"/>
                  <a:pt x="37" y="25"/>
                </a:cubicBezTo>
                <a:cubicBezTo>
                  <a:pt x="37" y="25"/>
                  <a:pt x="37" y="26"/>
                  <a:pt x="37" y="27"/>
                </a:cubicBezTo>
                <a:cubicBezTo>
                  <a:pt x="38" y="27"/>
                  <a:pt x="39" y="26"/>
                  <a:pt x="39" y="25"/>
                </a:cubicBezTo>
                <a:cubicBezTo>
                  <a:pt x="40" y="26"/>
                  <a:pt x="42" y="27"/>
                  <a:pt x="44" y="27"/>
                </a:cubicBezTo>
                <a:cubicBezTo>
                  <a:pt x="45" y="27"/>
                  <a:pt x="47" y="26"/>
                  <a:pt x="49" y="26"/>
                </a:cubicBezTo>
                <a:cubicBezTo>
                  <a:pt x="49" y="27"/>
                  <a:pt x="50" y="28"/>
                  <a:pt x="50" y="29"/>
                </a:cubicBezTo>
                <a:cubicBezTo>
                  <a:pt x="51" y="29"/>
                  <a:pt x="51" y="29"/>
                  <a:pt x="51" y="29"/>
                </a:cubicBezTo>
                <a:cubicBezTo>
                  <a:pt x="51" y="29"/>
                  <a:pt x="51" y="29"/>
                  <a:pt x="51" y="29"/>
                </a:cubicBezTo>
                <a:cubicBezTo>
                  <a:pt x="52" y="32"/>
                  <a:pt x="52" y="35"/>
                  <a:pt x="52" y="38"/>
                </a:cubicBezTo>
                <a:cubicBezTo>
                  <a:pt x="52" y="41"/>
                  <a:pt x="50" y="43"/>
                  <a:pt x="48" y="46"/>
                </a:cubicBezTo>
                <a:cubicBezTo>
                  <a:pt x="46" y="49"/>
                  <a:pt x="42" y="51"/>
                  <a:pt x="39" y="53"/>
                </a:cubicBezTo>
                <a:cubicBezTo>
                  <a:pt x="39" y="53"/>
                  <a:pt x="39" y="53"/>
                  <a:pt x="38" y="53"/>
                </a:cubicBezTo>
                <a:cubicBezTo>
                  <a:pt x="39" y="53"/>
                  <a:pt x="39" y="52"/>
                  <a:pt x="39" y="51"/>
                </a:cubicBezTo>
                <a:cubicBezTo>
                  <a:pt x="39" y="50"/>
                  <a:pt x="39" y="49"/>
                  <a:pt x="39" y="48"/>
                </a:cubicBezTo>
                <a:cubicBezTo>
                  <a:pt x="38" y="48"/>
                  <a:pt x="37" y="49"/>
                  <a:pt x="37" y="50"/>
                </a:cubicBezTo>
                <a:cubicBezTo>
                  <a:pt x="37" y="51"/>
                  <a:pt x="37" y="51"/>
                  <a:pt x="37" y="52"/>
                </a:cubicBezTo>
                <a:cubicBezTo>
                  <a:pt x="37" y="52"/>
                  <a:pt x="38" y="53"/>
                  <a:pt x="38" y="54"/>
                </a:cubicBezTo>
                <a:cubicBezTo>
                  <a:pt x="37" y="54"/>
                  <a:pt x="37" y="55"/>
                  <a:pt x="36" y="55"/>
                </a:cubicBezTo>
                <a:cubicBezTo>
                  <a:pt x="34" y="55"/>
                  <a:pt x="33" y="56"/>
                  <a:pt x="31" y="57"/>
                </a:cubicBezTo>
                <a:cubicBezTo>
                  <a:pt x="29" y="57"/>
                  <a:pt x="28" y="57"/>
                  <a:pt x="26" y="57"/>
                </a:cubicBezTo>
                <a:cubicBezTo>
                  <a:pt x="26" y="57"/>
                  <a:pt x="26" y="57"/>
                  <a:pt x="26" y="56"/>
                </a:cubicBezTo>
                <a:cubicBezTo>
                  <a:pt x="27" y="55"/>
                  <a:pt x="27" y="53"/>
                  <a:pt x="27" y="52"/>
                </a:cubicBezTo>
                <a:cubicBezTo>
                  <a:pt x="28" y="51"/>
                  <a:pt x="27" y="51"/>
                  <a:pt x="27" y="49"/>
                </a:cubicBezTo>
                <a:close/>
                <a:moveTo>
                  <a:pt x="24" y="36"/>
                </a:moveTo>
                <a:cubicBezTo>
                  <a:pt x="23" y="37"/>
                  <a:pt x="22" y="39"/>
                  <a:pt x="22" y="41"/>
                </a:cubicBezTo>
                <a:cubicBezTo>
                  <a:pt x="22" y="41"/>
                  <a:pt x="22" y="41"/>
                  <a:pt x="22" y="42"/>
                </a:cubicBezTo>
                <a:cubicBezTo>
                  <a:pt x="23" y="43"/>
                  <a:pt x="23" y="43"/>
                  <a:pt x="22" y="44"/>
                </a:cubicBezTo>
                <a:cubicBezTo>
                  <a:pt x="22" y="44"/>
                  <a:pt x="21" y="44"/>
                  <a:pt x="21" y="44"/>
                </a:cubicBezTo>
                <a:cubicBezTo>
                  <a:pt x="21" y="45"/>
                  <a:pt x="21" y="46"/>
                  <a:pt x="21" y="47"/>
                </a:cubicBezTo>
                <a:cubicBezTo>
                  <a:pt x="21" y="47"/>
                  <a:pt x="21" y="47"/>
                  <a:pt x="21" y="47"/>
                </a:cubicBezTo>
                <a:cubicBezTo>
                  <a:pt x="22" y="45"/>
                  <a:pt x="23" y="43"/>
                  <a:pt x="24" y="42"/>
                </a:cubicBezTo>
                <a:cubicBezTo>
                  <a:pt x="24" y="41"/>
                  <a:pt x="24" y="41"/>
                  <a:pt x="24" y="40"/>
                </a:cubicBezTo>
                <a:cubicBezTo>
                  <a:pt x="24" y="39"/>
                  <a:pt x="24" y="39"/>
                  <a:pt x="25" y="39"/>
                </a:cubicBezTo>
                <a:cubicBezTo>
                  <a:pt x="25" y="39"/>
                  <a:pt x="25" y="38"/>
                  <a:pt x="25" y="38"/>
                </a:cubicBezTo>
                <a:cubicBezTo>
                  <a:pt x="26" y="38"/>
                  <a:pt x="26" y="37"/>
                  <a:pt x="26" y="36"/>
                </a:cubicBezTo>
                <a:cubicBezTo>
                  <a:pt x="26" y="36"/>
                  <a:pt x="25" y="36"/>
                  <a:pt x="24" y="36"/>
                </a:cubicBezTo>
                <a:close/>
                <a:moveTo>
                  <a:pt x="12" y="32"/>
                </a:moveTo>
                <a:cubicBezTo>
                  <a:pt x="12" y="32"/>
                  <a:pt x="12" y="32"/>
                  <a:pt x="12" y="32"/>
                </a:cubicBezTo>
                <a:cubicBezTo>
                  <a:pt x="11" y="34"/>
                  <a:pt x="10" y="36"/>
                  <a:pt x="10" y="38"/>
                </a:cubicBezTo>
                <a:cubicBezTo>
                  <a:pt x="9" y="38"/>
                  <a:pt x="10" y="39"/>
                  <a:pt x="10" y="39"/>
                </a:cubicBezTo>
                <a:cubicBezTo>
                  <a:pt x="10" y="39"/>
                  <a:pt x="10" y="40"/>
                  <a:pt x="9" y="40"/>
                </a:cubicBezTo>
                <a:cubicBezTo>
                  <a:pt x="9" y="40"/>
                  <a:pt x="9" y="41"/>
                  <a:pt x="8" y="42"/>
                </a:cubicBezTo>
                <a:cubicBezTo>
                  <a:pt x="8" y="42"/>
                  <a:pt x="8" y="43"/>
                  <a:pt x="8" y="43"/>
                </a:cubicBezTo>
                <a:cubicBezTo>
                  <a:pt x="8" y="43"/>
                  <a:pt x="8" y="43"/>
                  <a:pt x="9" y="43"/>
                </a:cubicBezTo>
                <a:cubicBezTo>
                  <a:pt x="9" y="42"/>
                  <a:pt x="10" y="42"/>
                  <a:pt x="10" y="41"/>
                </a:cubicBezTo>
                <a:cubicBezTo>
                  <a:pt x="11" y="39"/>
                  <a:pt x="12" y="37"/>
                  <a:pt x="12" y="35"/>
                </a:cubicBezTo>
                <a:cubicBezTo>
                  <a:pt x="13" y="34"/>
                  <a:pt x="13" y="33"/>
                  <a:pt x="12" y="32"/>
                </a:cubicBezTo>
                <a:close/>
                <a:moveTo>
                  <a:pt x="20" y="22"/>
                </a:moveTo>
                <a:cubicBezTo>
                  <a:pt x="19" y="22"/>
                  <a:pt x="19" y="23"/>
                  <a:pt x="19" y="24"/>
                </a:cubicBezTo>
                <a:cubicBezTo>
                  <a:pt x="19" y="24"/>
                  <a:pt x="19" y="25"/>
                  <a:pt x="19" y="26"/>
                </a:cubicBezTo>
                <a:cubicBezTo>
                  <a:pt x="19" y="26"/>
                  <a:pt x="19" y="26"/>
                  <a:pt x="19" y="26"/>
                </a:cubicBezTo>
                <a:cubicBezTo>
                  <a:pt x="19" y="27"/>
                  <a:pt x="19" y="27"/>
                  <a:pt x="20" y="27"/>
                </a:cubicBezTo>
                <a:cubicBezTo>
                  <a:pt x="20" y="26"/>
                  <a:pt x="21" y="25"/>
                  <a:pt x="22" y="25"/>
                </a:cubicBezTo>
                <a:cubicBezTo>
                  <a:pt x="21" y="24"/>
                  <a:pt x="21" y="23"/>
                  <a:pt x="20" y="22"/>
                </a:cubicBezTo>
                <a:close/>
                <a:moveTo>
                  <a:pt x="50" y="33"/>
                </a:moveTo>
                <a:cubicBezTo>
                  <a:pt x="50" y="35"/>
                  <a:pt x="49" y="35"/>
                  <a:pt x="49" y="36"/>
                </a:cubicBezTo>
                <a:cubicBezTo>
                  <a:pt x="49" y="38"/>
                  <a:pt x="49" y="39"/>
                  <a:pt x="49" y="40"/>
                </a:cubicBezTo>
                <a:cubicBezTo>
                  <a:pt x="49" y="40"/>
                  <a:pt x="49" y="40"/>
                  <a:pt x="49" y="41"/>
                </a:cubicBezTo>
                <a:cubicBezTo>
                  <a:pt x="50" y="40"/>
                  <a:pt x="51" y="39"/>
                  <a:pt x="51" y="37"/>
                </a:cubicBezTo>
                <a:cubicBezTo>
                  <a:pt x="51" y="37"/>
                  <a:pt x="51" y="36"/>
                  <a:pt x="51" y="36"/>
                </a:cubicBezTo>
                <a:cubicBezTo>
                  <a:pt x="51" y="35"/>
                  <a:pt x="51" y="34"/>
                  <a:pt x="50" y="33"/>
                </a:cubicBezTo>
                <a:close/>
                <a:moveTo>
                  <a:pt x="23" y="18"/>
                </a:moveTo>
                <a:cubicBezTo>
                  <a:pt x="24" y="19"/>
                  <a:pt x="25" y="20"/>
                  <a:pt x="25" y="21"/>
                </a:cubicBezTo>
                <a:cubicBezTo>
                  <a:pt x="26" y="20"/>
                  <a:pt x="27" y="19"/>
                  <a:pt x="27" y="18"/>
                </a:cubicBezTo>
                <a:cubicBezTo>
                  <a:pt x="26" y="17"/>
                  <a:pt x="26" y="17"/>
                  <a:pt x="25" y="16"/>
                </a:cubicBezTo>
                <a:cubicBezTo>
                  <a:pt x="25" y="16"/>
                  <a:pt x="24" y="17"/>
                  <a:pt x="23" y="18"/>
                </a:cubicBezTo>
                <a:close/>
                <a:moveTo>
                  <a:pt x="21" y="52"/>
                </a:moveTo>
                <a:cubicBezTo>
                  <a:pt x="22" y="53"/>
                  <a:pt x="22" y="53"/>
                  <a:pt x="23" y="54"/>
                </a:cubicBezTo>
                <a:cubicBezTo>
                  <a:pt x="24" y="51"/>
                  <a:pt x="25" y="49"/>
                  <a:pt x="25" y="47"/>
                </a:cubicBezTo>
                <a:cubicBezTo>
                  <a:pt x="24" y="49"/>
                  <a:pt x="23" y="50"/>
                  <a:pt x="21" y="52"/>
                </a:cubicBezTo>
                <a:close/>
                <a:moveTo>
                  <a:pt x="22" y="31"/>
                </a:moveTo>
                <a:cubicBezTo>
                  <a:pt x="22" y="31"/>
                  <a:pt x="22" y="31"/>
                  <a:pt x="22" y="31"/>
                </a:cubicBezTo>
                <a:cubicBezTo>
                  <a:pt x="21" y="34"/>
                  <a:pt x="20" y="36"/>
                  <a:pt x="19" y="39"/>
                </a:cubicBezTo>
                <a:cubicBezTo>
                  <a:pt x="19" y="38"/>
                  <a:pt x="20" y="38"/>
                  <a:pt x="20" y="37"/>
                </a:cubicBezTo>
                <a:cubicBezTo>
                  <a:pt x="21" y="35"/>
                  <a:pt x="21" y="33"/>
                  <a:pt x="22" y="31"/>
                </a:cubicBezTo>
                <a:close/>
                <a:moveTo>
                  <a:pt x="7" y="55"/>
                </a:moveTo>
                <a:cubicBezTo>
                  <a:pt x="8" y="54"/>
                  <a:pt x="10" y="51"/>
                  <a:pt x="10" y="50"/>
                </a:cubicBezTo>
                <a:cubicBezTo>
                  <a:pt x="9" y="51"/>
                  <a:pt x="9" y="51"/>
                  <a:pt x="8" y="52"/>
                </a:cubicBezTo>
                <a:cubicBezTo>
                  <a:pt x="7" y="52"/>
                  <a:pt x="7" y="53"/>
                  <a:pt x="6" y="54"/>
                </a:cubicBezTo>
                <a:cubicBezTo>
                  <a:pt x="6" y="54"/>
                  <a:pt x="6" y="55"/>
                  <a:pt x="7" y="55"/>
                </a:cubicBezTo>
                <a:close/>
                <a:moveTo>
                  <a:pt x="16" y="39"/>
                </a:moveTo>
                <a:cubicBezTo>
                  <a:pt x="17" y="38"/>
                  <a:pt x="17" y="36"/>
                  <a:pt x="18" y="35"/>
                </a:cubicBezTo>
                <a:cubicBezTo>
                  <a:pt x="18" y="35"/>
                  <a:pt x="18" y="35"/>
                  <a:pt x="17" y="35"/>
                </a:cubicBezTo>
                <a:cubicBezTo>
                  <a:pt x="17" y="36"/>
                  <a:pt x="15" y="37"/>
                  <a:pt x="16" y="39"/>
                </a:cubicBezTo>
                <a:close/>
                <a:moveTo>
                  <a:pt x="28" y="41"/>
                </a:moveTo>
                <a:cubicBezTo>
                  <a:pt x="28" y="41"/>
                  <a:pt x="29" y="41"/>
                  <a:pt x="29" y="41"/>
                </a:cubicBezTo>
                <a:cubicBezTo>
                  <a:pt x="29" y="40"/>
                  <a:pt x="29" y="39"/>
                  <a:pt x="28" y="37"/>
                </a:cubicBezTo>
                <a:cubicBezTo>
                  <a:pt x="28" y="37"/>
                  <a:pt x="28" y="37"/>
                  <a:pt x="28" y="37"/>
                </a:cubicBezTo>
                <a:cubicBezTo>
                  <a:pt x="28" y="38"/>
                  <a:pt x="27" y="39"/>
                  <a:pt x="27" y="40"/>
                </a:cubicBezTo>
                <a:cubicBezTo>
                  <a:pt x="28" y="40"/>
                  <a:pt x="28" y="41"/>
                  <a:pt x="28" y="41"/>
                </a:cubicBezTo>
                <a:close/>
                <a:moveTo>
                  <a:pt x="20" y="15"/>
                </a:moveTo>
                <a:cubicBezTo>
                  <a:pt x="21" y="13"/>
                  <a:pt x="22" y="12"/>
                  <a:pt x="23" y="11"/>
                </a:cubicBezTo>
                <a:cubicBezTo>
                  <a:pt x="21" y="12"/>
                  <a:pt x="20" y="13"/>
                  <a:pt x="20" y="15"/>
                </a:cubicBezTo>
                <a:close/>
                <a:moveTo>
                  <a:pt x="5" y="43"/>
                </a:moveTo>
                <a:cubicBezTo>
                  <a:pt x="5" y="43"/>
                  <a:pt x="5" y="43"/>
                  <a:pt x="5" y="43"/>
                </a:cubicBezTo>
                <a:cubicBezTo>
                  <a:pt x="5" y="43"/>
                  <a:pt x="6" y="42"/>
                  <a:pt x="6" y="42"/>
                </a:cubicBezTo>
                <a:cubicBezTo>
                  <a:pt x="6" y="41"/>
                  <a:pt x="6" y="40"/>
                  <a:pt x="7" y="39"/>
                </a:cubicBezTo>
                <a:cubicBezTo>
                  <a:pt x="7" y="39"/>
                  <a:pt x="7" y="38"/>
                  <a:pt x="6" y="38"/>
                </a:cubicBezTo>
                <a:cubicBezTo>
                  <a:pt x="6" y="40"/>
                  <a:pt x="5" y="41"/>
                  <a:pt x="5" y="43"/>
                </a:cubicBezTo>
                <a:close/>
                <a:moveTo>
                  <a:pt x="35" y="25"/>
                </a:moveTo>
                <a:cubicBezTo>
                  <a:pt x="35" y="27"/>
                  <a:pt x="34" y="30"/>
                  <a:pt x="35" y="31"/>
                </a:cubicBezTo>
                <a:cubicBezTo>
                  <a:pt x="35" y="29"/>
                  <a:pt x="35" y="27"/>
                  <a:pt x="35" y="25"/>
                </a:cubicBezTo>
                <a:close/>
                <a:moveTo>
                  <a:pt x="32" y="34"/>
                </a:moveTo>
                <a:cubicBezTo>
                  <a:pt x="32" y="33"/>
                  <a:pt x="32" y="33"/>
                  <a:pt x="32" y="32"/>
                </a:cubicBezTo>
                <a:cubicBezTo>
                  <a:pt x="32" y="31"/>
                  <a:pt x="32" y="31"/>
                  <a:pt x="31" y="30"/>
                </a:cubicBezTo>
                <a:cubicBezTo>
                  <a:pt x="31" y="32"/>
                  <a:pt x="31" y="33"/>
                  <a:pt x="32" y="34"/>
                </a:cubicBezTo>
                <a:close/>
                <a:moveTo>
                  <a:pt x="24" y="13"/>
                </a:moveTo>
                <a:cubicBezTo>
                  <a:pt x="24" y="13"/>
                  <a:pt x="24" y="13"/>
                  <a:pt x="24" y="13"/>
                </a:cubicBezTo>
                <a:cubicBezTo>
                  <a:pt x="23" y="14"/>
                  <a:pt x="22" y="15"/>
                  <a:pt x="22" y="16"/>
                </a:cubicBezTo>
                <a:cubicBezTo>
                  <a:pt x="22" y="16"/>
                  <a:pt x="22" y="16"/>
                  <a:pt x="22" y="16"/>
                </a:cubicBezTo>
                <a:cubicBezTo>
                  <a:pt x="23" y="15"/>
                  <a:pt x="23" y="15"/>
                  <a:pt x="24" y="14"/>
                </a:cubicBezTo>
                <a:cubicBezTo>
                  <a:pt x="24" y="14"/>
                  <a:pt x="24" y="13"/>
                  <a:pt x="24" y="13"/>
                </a:cubicBezTo>
                <a:close/>
                <a:moveTo>
                  <a:pt x="22" y="20"/>
                </a:moveTo>
                <a:cubicBezTo>
                  <a:pt x="22" y="20"/>
                  <a:pt x="22" y="20"/>
                  <a:pt x="22" y="20"/>
                </a:cubicBezTo>
                <a:cubicBezTo>
                  <a:pt x="22" y="21"/>
                  <a:pt x="23" y="22"/>
                  <a:pt x="23" y="23"/>
                </a:cubicBezTo>
                <a:cubicBezTo>
                  <a:pt x="23" y="23"/>
                  <a:pt x="24" y="23"/>
                  <a:pt x="24" y="22"/>
                </a:cubicBezTo>
                <a:cubicBezTo>
                  <a:pt x="23" y="21"/>
                  <a:pt x="23" y="21"/>
                  <a:pt x="22" y="20"/>
                </a:cubicBezTo>
                <a:close/>
                <a:moveTo>
                  <a:pt x="13" y="28"/>
                </a:moveTo>
                <a:cubicBezTo>
                  <a:pt x="13" y="30"/>
                  <a:pt x="13" y="30"/>
                  <a:pt x="14" y="31"/>
                </a:cubicBezTo>
                <a:cubicBezTo>
                  <a:pt x="14" y="30"/>
                  <a:pt x="14" y="29"/>
                  <a:pt x="13" y="28"/>
                </a:cubicBezTo>
                <a:close/>
                <a:moveTo>
                  <a:pt x="32" y="52"/>
                </a:moveTo>
                <a:cubicBezTo>
                  <a:pt x="32" y="53"/>
                  <a:pt x="32" y="53"/>
                  <a:pt x="32" y="54"/>
                </a:cubicBezTo>
                <a:cubicBezTo>
                  <a:pt x="33" y="54"/>
                  <a:pt x="33" y="53"/>
                  <a:pt x="33" y="53"/>
                </a:cubicBezTo>
                <a:cubicBezTo>
                  <a:pt x="33" y="53"/>
                  <a:pt x="33" y="52"/>
                  <a:pt x="32" y="52"/>
                </a:cubicBezTo>
                <a:close/>
                <a:moveTo>
                  <a:pt x="29" y="25"/>
                </a:moveTo>
                <a:cubicBezTo>
                  <a:pt x="29" y="25"/>
                  <a:pt x="28" y="26"/>
                  <a:pt x="28" y="26"/>
                </a:cubicBezTo>
                <a:cubicBezTo>
                  <a:pt x="29" y="26"/>
                  <a:pt x="29" y="26"/>
                  <a:pt x="29" y="25"/>
                </a:cubicBezTo>
                <a:close/>
                <a:moveTo>
                  <a:pt x="14" y="42"/>
                </a:moveTo>
                <a:cubicBezTo>
                  <a:pt x="14" y="42"/>
                  <a:pt x="14" y="41"/>
                  <a:pt x="14" y="41"/>
                </a:cubicBezTo>
                <a:cubicBezTo>
                  <a:pt x="14" y="41"/>
                  <a:pt x="14" y="41"/>
                  <a:pt x="14" y="41"/>
                </a:cubicBezTo>
                <a:cubicBezTo>
                  <a:pt x="14" y="41"/>
                  <a:pt x="14" y="41"/>
                  <a:pt x="13" y="42"/>
                </a:cubicBezTo>
                <a:cubicBezTo>
                  <a:pt x="14" y="42"/>
                  <a:pt x="14" y="42"/>
                  <a:pt x="14" y="42"/>
                </a:cubicBezTo>
                <a:close/>
                <a:moveTo>
                  <a:pt x="29" y="8"/>
                </a:moveTo>
                <a:cubicBezTo>
                  <a:pt x="28" y="9"/>
                  <a:pt x="28" y="9"/>
                  <a:pt x="28" y="9"/>
                </a:cubicBezTo>
                <a:cubicBezTo>
                  <a:pt x="28" y="9"/>
                  <a:pt x="28" y="9"/>
                  <a:pt x="28" y="10"/>
                </a:cubicBezTo>
                <a:cubicBezTo>
                  <a:pt x="29" y="9"/>
                  <a:pt x="29" y="9"/>
                  <a:pt x="29" y="8"/>
                </a:cubicBezTo>
                <a:close/>
                <a:moveTo>
                  <a:pt x="42" y="37"/>
                </a:moveTo>
                <a:cubicBezTo>
                  <a:pt x="42" y="37"/>
                  <a:pt x="42" y="38"/>
                  <a:pt x="42" y="38"/>
                </a:cubicBezTo>
                <a:cubicBezTo>
                  <a:pt x="42" y="38"/>
                  <a:pt x="42" y="38"/>
                  <a:pt x="42" y="37"/>
                </a:cubicBezTo>
                <a:close/>
                <a:moveTo>
                  <a:pt x="6" y="49"/>
                </a:moveTo>
                <a:cubicBezTo>
                  <a:pt x="6" y="49"/>
                  <a:pt x="6" y="49"/>
                  <a:pt x="6" y="49"/>
                </a:cubicBezTo>
                <a:cubicBezTo>
                  <a:pt x="5" y="49"/>
                  <a:pt x="5" y="50"/>
                  <a:pt x="5" y="50"/>
                </a:cubicBezTo>
                <a:cubicBezTo>
                  <a:pt x="6" y="50"/>
                  <a:pt x="6" y="49"/>
                  <a:pt x="6" y="49"/>
                </a:cubicBezTo>
                <a:close/>
                <a:moveTo>
                  <a:pt x="47" y="31"/>
                </a:moveTo>
                <a:cubicBezTo>
                  <a:pt x="47" y="31"/>
                  <a:pt x="47" y="31"/>
                  <a:pt x="47" y="31"/>
                </a:cubicBezTo>
                <a:cubicBezTo>
                  <a:pt x="46" y="32"/>
                  <a:pt x="46" y="32"/>
                  <a:pt x="46" y="33"/>
                </a:cubicBezTo>
                <a:cubicBezTo>
                  <a:pt x="47" y="32"/>
                  <a:pt x="47" y="32"/>
                  <a:pt x="47" y="31"/>
                </a:cubicBezTo>
                <a:close/>
                <a:moveTo>
                  <a:pt x="18" y="29"/>
                </a:moveTo>
                <a:cubicBezTo>
                  <a:pt x="18" y="29"/>
                  <a:pt x="18" y="30"/>
                  <a:pt x="18" y="30"/>
                </a:cubicBezTo>
                <a:cubicBezTo>
                  <a:pt x="18" y="29"/>
                  <a:pt x="18" y="29"/>
                  <a:pt x="18" y="29"/>
                </a:cubicBezTo>
                <a:close/>
                <a:moveTo>
                  <a:pt x="26" y="12"/>
                </a:moveTo>
                <a:cubicBezTo>
                  <a:pt x="26" y="11"/>
                  <a:pt x="27" y="11"/>
                  <a:pt x="26" y="11"/>
                </a:cubicBezTo>
                <a:cubicBezTo>
                  <a:pt x="26" y="11"/>
                  <a:pt x="26" y="11"/>
                  <a:pt x="26" y="11"/>
                </a:cubicBezTo>
                <a:cubicBezTo>
                  <a:pt x="26" y="11"/>
                  <a:pt x="26" y="11"/>
                  <a:pt x="26" y="12"/>
                </a:cubicBezTo>
                <a:close/>
                <a:moveTo>
                  <a:pt x="21" y="55"/>
                </a:moveTo>
                <a:cubicBezTo>
                  <a:pt x="21" y="56"/>
                  <a:pt x="21" y="56"/>
                  <a:pt x="22" y="56"/>
                </a:cubicBezTo>
                <a:cubicBezTo>
                  <a:pt x="22" y="56"/>
                  <a:pt x="21" y="55"/>
                  <a:pt x="21" y="55"/>
                </a:cubicBezTo>
                <a:close/>
                <a:moveTo>
                  <a:pt x="34" y="50"/>
                </a:moveTo>
                <a:cubicBezTo>
                  <a:pt x="34" y="50"/>
                  <a:pt x="34" y="50"/>
                  <a:pt x="34" y="50"/>
                </a:cubicBezTo>
                <a:cubicBezTo>
                  <a:pt x="34" y="50"/>
                  <a:pt x="34" y="50"/>
                  <a:pt x="34" y="51"/>
                </a:cubicBezTo>
                <a:cubicBezTo>
                  <a:pt x="34" y="51"/>
                  <a:pt x="34" y="51"/>
                  <a:pt x="34" y="51"/>
                </a:cubicBezTo>
                <a:cubicBezTo>
                  <a:pt x="34" y="51"/>
                  <a:pt x="34" y="51"/>
                  <a:pt x="34" y="5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5" name="Freeform 215"/>
          <p:cNvSpPr>
            <a:spLocks noEditPoints="1"/>
          </p:cNvSpPr>
          <p:nvPr/>
        </p:nvSpPr>
        <p:spPr bwMode="auto">
          <a:xfrm>
            <a:off x="2626821" y="2367998"/>
            <a:ext cx="114263" cy="139972"/>
          </a:xfrm>
          <a:custGeom>
            <a:gdLst>
              <a:gd fmla="*/ 11 w 44" name="T0"/>
              <a:gd fmla="*/ 2 h 54" name="T1"/>
              <a:gd fmla="*/ 34 w 44" name="T2"/>
              <a:gd fmla="*/ 6 h 54" name="T3"/>
              <a:gd fmla="*/ 38 w 44" name="T4"/>
              <a:gd fmla="*/ 12 h 54" name="T5"/>
              <a:gd fmla="*/ 44 w 44" name="T6"/>
              <a:gd fmla="*/ 24 h 54" name="T7"/>
              <a:gd fmla="*/ 43 w 44" name="T8"/>
              <a:gd fmla="*/ 28 h 54" name="T9"/>
              <a:gd fmla="*/ 40 w 44" name="T10"/>
              <a:gd fmla="*/ 46 h 54" name="T11"/>
              <a:gd fmla="*/ 36 w 44" name="T12"/>
              <a:gd fmla="*/ 54 h 54" name="T13"/>
              <a:gd fmla="*/ 13 w 44" name="T14"/>
              <a:gd fmla="*/ 40 h 54" name="T15"/>
              <a:gd fmla="*/ 9 w 44" name="T16"/>
              <a:gd fmla="*/ 23 h 54" name="T17"/>
              <a:gd fmla="*/ 7 w 44" name="T18"/>
              <a:gd fmla="*/ 19 h 54" name="T19"/>
              <a:gd fmla="*/ 2 w 44" name="T20"/>
              <a:gd fmla="*/ 10 h 54" name="T21"/>
              <a:gd fmla="*/ 6 w 44" name="T22"/>
              <a:gd fmla="*/ 3 h 54" name="T23"/>
              <a:gd fmla="*/ 35 w 44" name="T24"/>
              <a:gd fmla="*/ 35 h 54" name="T25"/>
              <a:gd fmla="*/ 37 w 44" name="T26"/>
              <a:gd fmla="*/ 40 h 54" name="T27"/>
              <a:gd fmla="*/ 34 w 44" name="T28"/>
              <a:gd fmla="*/ 23 h 54" name="T29"/>
              <a:gd fmla="*/ 37 w 44" name="T30"/>
              <a:gd fmla="*/ 23 h 54" name="T31"/>
              <a:gd fmla="*/ 23 w 44" name="T32"/>
              <a:gd fmla="*/ 24 h 54" name="T33"/>
              <a:gd fmla="*/ 20 w 44" name="T34"/>
              <a:gd fmla="*/ 25 h 54" name="T35"/>
              <a:gd fmla="*/ 30 w 44" name="T36"/>
              <a:gd fmla="*/ 15 h 54" name="T37"/>
              <a:gd fmla="*/ 26 w 44" name="T38"/>
              <a:gd fmla="*/ 41 h 54" name="T39"/>
              <a:gd fmla="*/ 26 w 44" name="T40"/>
              <a:gd fmla="*/ 40 h 54" name="T41"/>
              <a:gd fmla="*/ 18 w 44" name="T42"/>
              <a:gd fmla="*/ 18 h 54" name="T43"/>
              <a:gd fmla="*/ 19 w 44" name="T44"/>
              <a:gd fmla="*/ 6 h 54" name="T45"/>
              <a:gd fmla="*/ 30 w 44" name="T46"/>
              <a:gd fmla="*/ 9 h 54" name="T47"/>
              <a:gd fmla="*/ 11 w 44" name="T48"/>
              <a:gd fmla="*/ 20 h 54" name="T49"/>
              <a:gd fmla="*/ 34 w 44" name="T50"/>
              <a:gd fmla="*/ 30 h 54" name="T51"/>
              <a:gd fmla="*/ 34 w 44" name="T52"/>
              <a:gd fmla="*/ 14 h 54" name="T53"/>
              <a:gd fmla="*/ 34 w 44" name="T54"/>
              <a:gd fmla="*/ 14 h 54" name="T55"/>
              <a:gd fmla="*/ 5 w 44" name="T56"/>
              <a:gd fmla="*/ 9 h 54" name="T57"/>
              <a:gd fmla="*/ 29 w 44" name="T58"/>
              <a:gd fmla="*/ 25 h 54" name="T59"/>
              <a:gd fmla="*/ 10 w 44" name="T60"/>
              <a:gd fmla="*/ 17 h 54" name="T61"/>
              <a:gd fmla="*/ 28 w 44" name="T62"/>
              <a:gd fmla="*/ 14 h 54" name="T63"/>
              <a:gd fmla="*/ 26 w 44" name="T64"/>
              <a:gd fmla="*/ 4 h 54" name="T65"/>
              <a:gd fmla="*/ 26 w 44" name="T66"/>
              <a:gd fmla="*/ 4 h 54" name="T67"/>
              <a:gd fmla="*/ 16 w 44" name="T68"/>
              <a:gd fmla="*/ 7 h 54" name="T69"/>
              <a:gd fmla="*/ 26 w 44" name="T70"/>
              <a:gd fmla="*/ 20 h 54" name="T71"/>
              <a:gd fmla="*/ 17 w 44" name="T72"/>
              <a:gd fmla="*/ 16 h 54" name="T73"/>
              <a:gd fmla="*/ 43 w 44" name="T74"/>
              <a:gd fmla="*/ 37 h 54" name="T75"/>
              <a:gd fmla="*/ 35 w 44" name="T76"/>
              <a:gd fmla="*/ 48 h 54" name="T77"/>
              <a:gd fmla="*/ 16 w 44" name="T78"/>
              <a:gd fmla="*/ 23 h 54" name="T79"/>
              <a:gd fmla="*/ 13 w 44" name="T80"/>
              <a:gd fmla="*/ 3 h 54" name="T81"/>
              <a:gd fmla="*/ 6 w 44" name="T82"/>
              <a:gd fmla="*/ 6 h 54" name="T83"/>
              <a:gd fmla="*/ 28 w 44" name="T84"/>
              <a:gd fmla="*/ 21 h 54" name="T85"/>
              <a:gd fmla="*/ 29 w 44" name="T86"/>
              <a:gd fmla="*/ 32 h 54" name="T87"/>
              <a:gd fmla="*/ 28 w 44" name="T88"/>
              <a:gd fmla="*/ 37 h 54" name="T89"/>
              <a:gd fmla="*/ 10 w 44" name="T90"/>
              <a:gd fmla="*/ 7 h 54" name="T91"/>
              <a:gd fmla="*/ 16 w 44" name="T92"/>
              <a:gd fmla="*/ 31 h 54" name="T93"/>
              <a:gd fmla="*/ 13 w 44" name="T94"/>
              <a:gd fmla="*/ 13 h 54" name="T95"/>
              <a:gd fmla="*/ 9 w 44" name="T96"/>
              <a:gd fmla="*/ 3 h 54" name="T97"/>
              <a:gd fmla="*/ 26 w 44" name="T98"/>
              <a:gd fmla="*/ 44 h 54" name="T99"/>
              <a:gd fmla="*/ 12 w 44" name="T100"/>
              <a:gd fmla="*/ 28 h 54" name="T101"/>
              <a:gd fmla="*/ 39 w 44" name="T102"/>
              <a:gd fmla="*/ 15 h 54"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54" w="44">
                <a:moveTo>
                  <a:pt x="9" y="0"/>
                </a:moveTo>
                <a:cubicBezTo>
                  <a:pt x="9" y="0"/>
                  <a:pt x="10" y="0"/>
                  <a:pt x="10" y="0"/>
                </a:cubicBezTo>
                <a:cubicBezTo>
                  <a:pt x="10" y="0"/>
                  <a:pt x="10" y="1"/>
                  <a:pt x="10" y="1"/>
                </a:cubicBezTo>
                <a:cubicBezTo>
                  <a:pt x="10" y="1"/>
                  <a:pt x="10" y="1"/>
                  <a:pt x="11" y="2"/>
                </a:cubicBezTo>
                <a:cubicBezTo>
                  <a:pt x="11" y="1"/>
                  <a:pt x="11" y="1"/>
                  <a:pt x="12" y="0"/>
                </a:cubicBezTo>
                <a:cubicBezTo>
                  <a:pt x="13" y="0"/>
                  <a:pt x="14" y="0"/>
                  <a:pt x="15" y="0"/>
                </a:cubicBezTo>
                <a:cubicBezTo>
                  <a:pt x="19" y="1"/>
                  <a:pt x="24" y="1"/>
                  <a:pt x="28" y="3"/>
                </a:cubicBezTo>
                <a:cubicBezTo>
                  <a:pt x="30" y="4"/>
                  <a:pt x="32" y="5"/>
                  <a:pt x="34" y="6"/>
                </a:cubicBezTo>
                <a:cubicBezTo>
                  <a:pt x="34" y="7"/>
                  <a:pt x="34" y="7"/>
                  <a:pt x="34" y="7"/>
                </a:cubicBezTo>
                <a:cubicBezTo>
                  <a:pt x="33" y="7"/>
                  <a:pt x="34" y="8"/>
                  <a:pt x="34" y="8"/>
                </a:cubicBezTo>
                <a:cubicBezTo>
                  <a:pt x="35" y="9"/>
                  <a:pt x="36" y="11"/>
                  <a:pt x="37" y="13"/>
                </a:cubicBezTo>
                <a:cubicBezTo>
                  <a:pt x="37" y="12"/>
                  <a:pt x="38" y="12"/>
                  <a:pt x="38" y="12"/>
                </a:cubicBezTo>
                <a:cubicBezTo>
                  <a:pt x="38" y="11"/>
                  <a:pt x="37" y="10"/>
                  <a:pt x="36" y="9"/>
                </a:cubicBezTo>
                <a:cubicBezTo>
                  <a:pt x="38" y="10"/>
                  <a:pt x="39" y="12"/>
                  <a:pt x="40" y="13"/>
                </a:cubicBezTo>
                <a:cubicBezTo>
                  <a:pt x="42" y="15"/>
                  <a:pt x="43" y="17"/>
                  <a:pt x="43" y="20"/>
                </a:cubicBezTo>
                <a:cubicBezTo>
                  <a:pt x="44" y="21"/>
                  <a:pt x="44" y="22"/>
                  <a:pt x="44" y="24"/>
                </a:cubicBezTo>
                <a:cubicBezTo>
                  <a:pt x="43" y="23"/>
                  <a:pt x="43" y="23"/>
                  <a:pt x="43" y="23"/>
                </a:cubicBezTo>
                <a:cubicBezTo>
                  <a:pt x="42" y="23"/>
                  <a:pt x="42" y="23"/>
                  <a:pt x="42" y="24"/>
                </a:cubicBezTo>
                <a:cubicBezTo>
                  <a:pt x="43" y="25"/>
                  <a:pt x="43" y="26"/>
                  <a:pt x="43" y="27"/>
                </a:cubicBezTo>
                <a:cubicBezTo>
                  <a:pt x="43" y="28"/>
                  <a:pt x="43" y="28"/>
                  <a:pt x="43" y="28"/>
                </a:cubicBezTo>
                <a:cubicBezTo>
                  <a:pt x="44" y="29"/>
                  <a:pt x="44" y="30"/>
                  <a:pt x="44" y="30"/>
                </a:cubicBezTo>
                <a:cubicBezTo>
                  <a:pt x="44" y="33"/>
                  <a:pt x="43" y="35"/>
                  <a:pt x="43" y="38"/>
                </a:cubicBezTo>
                <a:cubicBezTo>
                  <a:pt x="43" y="41"/>
                  <a:pt x="41" y="44"/>
                  <a:pt x="40" y="47"/>
                </a:cubicBezTo>
                <a:cubicBezTo>
                  <a:pt x="40" y="46"/>
                  <a:pt x="40" y="46"/>
                  <a:pt x="40" y="46"/>
                </a:cubicBezTo>
                <a:cubicBezTo>
                  <a:pt x="39" y="46"/>
                  <a:pt x="39" y="47"/>
                  <a:pt x="39" y="47"/>
                </a:cubicBezTo>
                <a:cubicBezTo>
                  <a:pt x="40" y="47"/>
                  <a:pt x="40" y="47"/>
                  <a:pt x="40" y="48"/>
                </a:cubicBezTo>
                <a:cubicBezTo>
                  <a:pt x="39" y="50"/>
                  <a:pt x="38" y="52"/>
                  <a:pt x="37" y="54"/>
                </a:cubicBezTo>
                <a:cubicBezTo>
                  <a:pt x="37" y="54"/>
                  <a:pt x="36" y="54"/>
                  <a:pt x="36" y="54"/>
                </a:cubicBezTo>
                <a:cubicBezTo>
                  <a:pt x="36" y="54"/>
                  <a:pt x="36" y="54"/>
                  <a:pt x="36" y="54"/>
                </a:cubicBezTo>
                <a:cubicBezTo>
                  <a:pt x="30" y="49"/>
                  <a:pt x="23" y="46"/>
                  <a:pt x="17" y="43"/>
                </a:cubicBezTo>
                <a:cubicBezTo>
                  <a:pt x="16" y="42"/>
                  <a:pt x="15" y="41"/>
                  <a:pt x="14" y="41"/>
                </a:cubicBezTo>
                <a:cubicBezTo>
                  <a:pt x="13" y="41"/>
                  <a:pt x="13" y="41"/>
                  <a:pt x="13" y="40"/>
                </a:cubicBezTo>
                <a:cubicBezTo>
                  <a:pt x="12" y="35"/>
                  <a:pt x="10" y="31"/>
                  <a:pt x="8" y="26"/>
                </a:cubicBezTo>
                <a:cubicBezTo>
                  <a:pt x="8" y="26"/>
                  <a:pt x="8" y="25"/>
                  <a:pt x="8" y="25"/>
                </a:cubicBezTo>
                <a:cubicBezTo>
                  <a:pt x="8" y="25"/>
                  <a:pt x="9" y="24"/>
                  <a:pt x="9" y="23"/>
                </a:cubicBezTo>
                <a:cubicBezTo>
                  <a:pt x="9" y="23"/>
                  <a:pt x="9" y="23"/>
                  <a:pt x="9" y="23"/>
                </a:cubicBezTo>
                <a:cubicBezTo>
                  <a:pt x="8" y="23"/>
                  <a:pt x="8" y="24"/>
                  <a:pt x="7" y="24"/>
                </a:cubicBezTo>
                <a:cubicBezTo>
                  <a:pt x="7" y="23"/>
                  <a:pt x="7" y="22"/>
                  <a:pt x="6" y="21"/>
                </a:cubicBezTo>
                <a:cubicBezTo>
                  <a:pt x="6" y="21"/>
                  <a:pt x="7" y="21"/>
                  <a:pt x="7" y="20"/>
                </a:cubicBezTo>
                <a:cubicBezTo>
                  <a:pt x="7" y="20"/>
                  <a:pt x="7" y="20"/>
                  <a:pt x="7" y="19"/>
                </a:cubicBezTo>
                <a:cubicBezTo>
                  <a:pt x="7" y="20"/>
                  <a:pt x="7" y="20"/>
                  <a:pt x="6" y="21"/>
                </a:cubicBezTo>
                <a:cubicBezTo>
                  <a:pt x="5" y="19"/>
                  <a:pt x="5" y="16"/>
                  <a:pt x="4" y="14"/>
                </a:cubicBezTo>
                <a:cubicBezTo>
                  <a:pt x="4" y="14"/>
                  <a:pt x="4" y="14"/>
                  <a:pt x="4" y="14"/>
                </a:cubicBezTo>
                <a:cubicBezTo>
                  <a:pt x="4" y="12"/>
                  <a:pt x="3" y="11"/>
                  <a:pt x="2" y="10"/>
                </a:cubicBezTo>
                <a:cubicBezTo>
                  <a:pt x="2" y="10"/>
                  <a:pt x="2" y="10"/>
                  <a:pt x="2" y="9"/>
                </a:cubicBezTo>
                <a:cubicBezTo>
                  <a:pt x="1" y="8"/>
                  <a:pt x="0" y="7"/>
                  <a:pt x="0" y="5"/>
                </a:cubicBezTo>
                <a:cubicBezTo>
                  <a:pt x="0" y="5"/>
                  <a:pt x="0" y="5"/>
                  <a:pt x="1" y="5"/>
                </a:cubicBezTo>
                <a:cubicBezTo>
                  <a:pt x="2" y="4"/>
                  <a:pt x="4" y="4"/>
                  <a:pt x="6" y="3"/>
                </a:cubicBezTo>
                <a:cubicBezTo>
                  <a:pt x="8" y="2"/>
                  <a:pt x="8" y="2"/>
                  <a:pt x="9" y="0"/>
                </a:cubicBezTo>
                <a:close/>
                <a:moveTo>
                  <a:pt x="37" y="37"/>
                </a:moveTo>
                <a:cubicBezTo>
                  <a:pt x="36" y="37"/>
                  <a:pt x="36" y="37"/>
                  <a:pt x="36" y="37"/>
                </a:cubicBezTo>
                <a:cubicBezTo>
                  <a:pt x="35" y="36"/>
                  <a:pt x="35" y="36"/>
                  <a:pt x="35" y="35"/>
                </a:cubicBezTo>
                <a:cubicBezTo>
                  <a:pt x="35" y="35"/>
                  <a:pt x="34" y="36"/>
                  <a:pt x="34" y="37"/>
                </a:cubicBezTo>
                <a:cubicBezTo>
                  <a:pt x="34" y="37"/>
                  <a:pt x="34" y="38"/>
                  <a:pt x="34" y="39"/>
                </a:cubicBezTo>
                <a:cubicBezTo>
                  <a:pt x="34" y="40"/>
                  <a:pt x="35" y="41"/>
                  <a:pt x="35" y="42"/>
                </a:cubicBezTo>
                <a:cubicBezTo>
                  <a:pt x="36" y="41"/>
                  <a:pt x="37" y="41"/>
                  <a:pt x="37" y="40"/>
                </a:cubicBezTo>
                <a:cubicBezTo>
                  <a:pt x="37" y="39"/>
                  <a:pt x="37" y="39"/>
                  <a:pt x="37" y="38"/>
                </a:cubicBezTo>
                <a:cubicBezTo>
                  <a:pt x="37" y="38"/>
                  <a:pt x="37" y="38"/>
                  <a:pt x="37" y="37"/>
                </a:cubicBezTo>
                <a:close/>
                <a:moveTo>
                  <a:pt x="36" y="21"/>
                </a:moveTo>
                <a:cubicBezTo>
                  <a:pt x="35" y="22"/>
                  <a:pt x="35" y="23"/>
                  <a:pt x="34" y="23"/>
                </a:cubicBezTo>
                <a:cubicBezTo>
                  <a:pt x="34" y="24"/>
                  <a:pt x="34" y="24"/>
                  <a:pt x="34" y="25"/>
                </a:cubicBezTo>
                <a:cubicBezTo>
                  <a:pt x="35" y="24"/>
                  <a:pt x="35" y="24"/>
                  <a:pt x="37" y="25"/>
                </a:cubicBezTo>
                <a:cubicBezTo>
                  <a:pt x="37" y="25"/>
                  <a:pt x="37" y="24"/>
                  <a:pt x="37" y="23"/>
                </a:cubicBezTo>
                <a:cubicBezTo>
                  <a:pt x="37" y="23"/>
                  <a:pt x="37" y="23"/>
                  <a:pt x="37" y="23"/>
                </a:cubicBezTo>
                <a:cubicBezTo>
                  <a:pt x="37" y="22"/>
                  <a:pt x="36" y="22"/>
                  <a:pt x="36" y="21"/>
                </a:cubicBezTo>
                <a:close/>
                <a:moveTo>
                  <a:pt x="23" y="18"/>
                </a:moveTo>
                <a:cubicBezTo>
                  <a:pt x="22" y="19"/>
                  <a:pt x="22" y="19"/>
                  <a:pt x="21" y="20"/>
                </a:cubicBezTo>
                <a:cubicBezTo>
                  <a:pt x="22" y="21"/>
                  <a:pt x="23" y="23"/>
                  <a:pt x="23" y="24"/>
                </a:cubicBezTo>
                <a:cubicBezTo>
                  <a:pt x="23" y="24"/>
                  <a:pt x="24" y="24"/>
                  <a:pt x="24" y="24"/>
                </a:cubicBezTo>
                <a:cubicBezTo>
                  <a:pt x="24" y="22"/>
                  <a:pt x="23" y="20"/>
                  <a:pt x="23" y="18"/>
                </a:cubicBezTo>
                <a:close/>
                <a:moveTo>
                  <a:pt x="20" y="22"/>
                </a:moveTo>
                <a:cubicBezTo>
                  <a:pt x="19" y="24"/>
                  <a:pt x="19" y="24"/>
                  <a:pt x="20" y="25"/>
                </a:cubicBezTo>
                <a:cubicBezTo>
                  <a:pt x="20" y="25"/>
                  <a:pt x="21" y="25"/>
                  <a:pt x="21" y="25"/>
                </a:cubicBezTo>
                <a:cubicBezTo>
                  <a:pt x="21" y="24"/>
                  <a:pt x="20" y="23"/>
                  <a:pt x="20" y="22"/>
                </a:cubicBezTo>
                <a:close/>
                <a:moveTo>
                  <a:pt x="32" y="17"/>
                </a:moveTo>
                <a:cubicBezTo>
                  <a:pt x="32" y="16"/>
                  <a:pt x="31" y="15"/>
                  <a:pt x="30" y="15"/>
                </a:cubicBezTo>
                <a:cubicBezTo>
                  <a:pt x="30" y="16"/>
                  <a:pt x="30" y="16"/>
                  <a:pt x="31" y="17"/>
                </a:cubicBezTo>
                <a:cubicBezTo>
                  <a:pt x="31" y="17"/>
                  <a:pt x="31" y="17"/>
                  <a:pt x="32" y="18"/>
                </a:cubicBezTo>
                <a:cubicBezTo>
                  <a:pt x="32" y="17"/>
                  <a:pt x="32" y="17"/>
                  <a:pt x="32" y="17"/>
                </a:cubicBezTo>
                <a:close/>
                <a:moveTo>
                  <a:pt x="26" y="41"/>
                </a:moveTo>
                <a:cubicBezTo>
                  <a:pt x="26" y="41"/>
                  <a:pt x="26" y="41"/>
                  <a:pt x="26" y="41"/>
                </a:cubicBezTo>
                <a:cubicBezTo>
                  <a:pt x="26" y="40"/>
                  <a:pt x="26" y="38"/>
                  <a:pt x="25" y="37"/>
                </a:cubicBezTo>
                <a:cubicBezTo>
                  <a:pt x="25" y="37"/>
                  <a:pt x="25" y="38"/>
                  <a:pt x="25" y="38"/>
                </a:cubicBezTo>
                <a:cubicBezTo>
                  <a:pt x="25" y="39"/>
                  <a:pt x="25" y="40"/>
                  <a:pt x="26" y="40"/>
                </a:cubicBezTo>
                <a:cubicBezTo>
                  <a:pt x="26" y="41"/>
                  <a:pt x="26" y="41"/>
                  <a:pt x="26" y="41"/>
                </a:cubicBezTo>
                <a:close/>
                <a:moveTo>
                  <a:pt x="18" y="18"/>
                </a:moveTo>
                <a:cubicBezTo>
                  <a:pt x="17" y="19"/>
                  <a:pt x="17" y="20"/>
                  <a:pt x="18" y="21"/>
                </a:cubicBezTo>
                <a:cubicBezTo>
                  <a:pt x="18" y="20"/>
                  <a:pt x="19" y="19"/>
                  <a:pt x="18" y="18"/>
                </a:cubicBezTo>
                <a:close/>
                <a:moveTo>
                  <a:pt x="20" y="5"/>
                </a:moveTo>
                <a:cubicBezTo>
                  <a:pt x="20" y="5"/>
                  <a:pt x="19" y="4"/>
                  <a:pt x="19" y="4"/>
                </a:cubicBezTo>
                <a:cubicBezTo>
                  <a:pt x="19" y="5"/>
                  <a:pt x="18" y="5"/>
                  <a:pt x="18" y="5"/>
                </a:cubicBezTo>
                <a:cubicBezTo>
                  <a:pt x="18" y="6"/>
                  <a:pt x="19" y="6"/>
                  <a:pt x="19" y="6"/>
                </a:cubicBezTo>
                <a:cubicBezTo>
                  <a:pt x="19" y="6"/>
                  <a:pt x="20" y="5"/>
                  <a:pt x="20" y="5"/>
                </a:cubicBezTo>
                <a:close/>
                <a:moveTo>
                  <a:pt x="30" y="6"/>
                </a:moveTo>
                <a:cubicBezTo>
                  <a:pt x="30" y="6"/>
                  <a:pt x="30" y="7"/>
                  <a:pt x="30" y="7"/>
                </a:cubicBezTo>
                <a:cubicBezTo>
                  <a:pt x="30" y="7"/>
                  <a:pt x="30" y="9"/>
                  <a:pt x="30" y="9"/>
                </a:cubicBezTo>
                <a:cubicBezTo>
                  <a:pt x="31" y="8"/>
                  <a:pt x="31" y="8"/>
                  <a:pt x="30" y="6"/>
                </a:cubicBezTo>
                <a:close/>
                <a:moveTo>
                  <a:pt x="11" y="22"/>
                </a:moveTo>
                <a:cubicBezTo>
                  <a:pt x="11" y="22"/>
                  <a:pt x="12" y="21"/>
                  <a:pt x="12" y="21"/>
                </a:cubicBezTo>
                <a:cubicBezTo>
                  <a:pt x="12" y="21"/>
                  <a:pt x="11" y="20"/>
                  <a:pt x="11" y="20"/>
                </a:cubicBezTo>
                <a:cubicBezTo>
                  <a:pt x="11" y="20"/>
                  <a:pt x="11" y="20"/>
                  <a:pt x="10" y="21"/>
                </a:cubicBezTo>
                <a:cubicBezTo>
                  <a:pt x="10" y="21"/>
                  <a:pt x="11" y="21"/>
                  <a:pt x="11" y="22"/>
                </a:cubicBezTo>
                <a:close/>
                <a:moveTo>
                  <a:pt x="34" y="30"/>
                </a:moveTo>
                <a:cubicBezTo>
                  <a:pt x="34" y="30"/>
                  <a:pt x="34" y="30"/>
                  <a:pt x="34" y="30"/>
                </a:cubicBezTo>
                <a:cubicBezTo>
                  <a:pt x="34" y="31"/>
                  <a:pt x="34" y="32"/>
                  <a:pt x="34" y="33"/>
                </a:cubicBezTo>
                <a:cubicBezTo>
                  <a:pt x="35" y="32"/>
                  <a:pt x="35" y="32"/>
                  <a:pt x="35" y="32"/>
                </a:cubicBezTo>
                <a:cubicBezTo>
                  <a:pt x="35" y="31"/>
                  <a:pt x="35" y="30"/>
                  <a:pt x="34" y="30"/>
                </a:cubicBezTo>
                <a:close/>
                <a:moveTo>
                  <a:pt x="34" y="14"/>
                </a:moveTo>
                <a:cubicBezTo>
                  <a:pt x="34" y="14"/>
                  <a:pt x="34" y="14"/>
                  <a:pt x="34" y="14"/>
                </a:cubicBezTo>
                <a:cubicBezTo>
                  <a:pt x="34" y="13"/>
                  <a:pt x="33" y="12"/>
                  <a:pt x="32" y="10"/>
                </a:cubicBezTo>
                <a:cubicBezTo>
                  <a:pt x="32" y="11"/>
                  <a:pt x="32" y="11"/>
                  <a:pt x="32" y="11"/>
                </a:cubicBezTo>
                <a:cubicBezTo>
                  <a:pt x="33" y="12"/>
                  <a:pt x="34" y="13"/>
                  <a:pt x="34" y="14"/>
                </a:cubicBezTo>
                <a:close/>
                <a:moveTo>
                  <a:pt x="4" y="9"/>
                </a:moveTo>
                <a:cubicBezTo>
                  <a:pt x="5" y="10"/>
                  <a:pt x="5" y="10"/>
                  <a:pt x="5" y="11"/>
                </a:cubicBezTo>
                <a:cubicBezTo>
                  <a:pt x="6" y="11"/>
                  <a:pt x="6" y="10"/>
                  <a:pt x="6" y="10"/>
                </a:cubicBezTo>
                <a:cubicBezTo>
                  <a:pt x="6" y="10"/>
                  <a:pt x="5" y="9"/>
                  <a:pt x="5" y="9"/>
                </a:cubicBezTo>
                <a:cubicBezTo>
                  <a:pt x="5" y="9"/>
                  <a:pt x="5" y="9"/>
                  <a:pt x="4" y="9"/>
                </a:cubicBezTo>
                <a:close/>
                <a:moveTo>
                  <a:pt x="29" y="27"/>
                </a:moveTo>
                <a:cubicBezTo>
                  <a:pt x="30" y="26"/>
                  <a:pt x="30" y="25"/>
                  <a:pt x="30" y="24"/>
                </a:cubicBezTo>
                <a:cubicBezTo>
                  <a:pt x="29" y="24"/>
                  <a:pt x="29" y="25"/>
                  <a:pt x="29" y="25"/>
                </a:cubicBezTo>
                <a:cubicBezTo>
                  <a:pt x="29" y="26"/>
                  <a:pt x="29" y="26"/>
                  <a:pt x="29" y="27"/>
                </a:cubicBezTo>
                <a:close/>
                <a:moveTo>
                  <a:pt x="9" y="18"/>
                </a:moveTo>
                <a:cubicBezTo>
                  <a:pt x="10" y="18"/>
                  <a:pt x="10" y="18"/>
                  <a:pt x="10" y="18"/>
                </a:cubicBezTo>
                <a:cubicBezTo>
                  <a:pt x="10" y="17"/>
                  <a:pt x="10" y="17"/>
                  <a:pt x="10" y="17"/>
                </a:cubicBezTo>
                <a:cubicBezTo>
                  <a:pt x="10" y="17"/>
                  <a:pt x="10" y="17"/>
                  <a:pt x="9" y="17"/>
                </a:cubicBezTo>
                <a:cubicBezTo>
                  <a:pt x="9" y="17"/>
                  <a:pt x="8" y="18"/>
                  <a:pt x="9" y="18"/>
                </a:cubicBezTo>
                <a:close/>
                <a:moveTo>
                  <a:pt x="27" y="13"/>
                </a:moveTo>
                <a:cubicBezTo>
                  <a:pt x="28" y="13"/>
                  <a:pt x="28" y="14"/>
                  <a:pt x="28" y="14"/>
                </a:cubicBezTo>
                <a:cubicBezTo>
                  <a:pt x="29" y="14"/>
                  <a:pt x="29" y="13"/>
                  <a:pt x="29" y="13"/>
                </a:cubicBezTo>
                <a:cubicBezTo>
                  <a:pt x="28" y="13"/>
                  <a:pt x="28" y="12"/>
                  <a:pt x="28" y="12"/>
                </a:cubicBezTo>
                <a:cubicBezTo>
                  <a:pt x="28" y="12"/>
                  <a:pt x="27" y="13"/>
                  <a:pt x="27" y="13"/>
                </a:cubicBezTo>
                <a:close/>
                <a:moveTo>
                  <a:pt x="26" y="4"/>
                </a:moveTo>
                <a:cubicBezTo>
                  <a:pt x="26" y="5"/>
                  <a:pt x="26" y="5"/>
                  <a:pt x="26" y="5"/>
                </a:cubicBezTo>
                <a:cubicBezTo>
                  <a:pt x="27" y="5"/>
                  <a:pt x="27" y="6"/>
                  <a:pt x="28" y="6"/>
                </a:cubicBezTo>
                <a:cubicBezTo>
                  <a:pt x="28" y="6"/>
                  <a:pt x="28" y="5"/>
                  <a:pt x="28" y="5"/>
                </a:cubicBezTo>
                <a:cubicBezTo>
                  <a:pt x="27" y="5"/>
                  <a:pt x="27" y="5"/>
                  <a:pt x="26" y="4"/>
                </a:cubicBezTo>
                <a:close/>
                <a:moveTo>
                  <a:pt x="18" y="8"/>
                </a:moveTo>
                <a:cubicBezTo>
                  <a:pt x="17" y="8"/>
                  <a:pt x="17" y="8"/>
                  <a:pt x="17" y="7"/>
                </a:cubicBezTo>
                <a:cubicBezTo>
                  <a:pt x="16" y="7"/>
                  <a:pt x="16" y="7"/>
                  <a:pt x="16" y="7"/>
                </a:cubicBezTo>
                <a:cubicBezTo>
                  <a:pt x="16" y="7"/>
                  <a:pt x="16" y="7"/>
                  <a:pt x="16" y="7"/>
                </a:cubicBezTo>
                <a:cubicBezTo>
                  <a:pt x="17" y="8"/>
                  <a:pt x="17" y="8"/>
                  <a:pt x="18" y="8"/>
                </a:cubicBezTo>
                <a:close/>
                <a:moveTo>
                  <a:pt x="26" y="18"/>
                </a:moveTo>
                <a:cubicBezTo>
                  <a:pt x="25" y="18"/>
                  <a:pt x="25" y="18"/>
                  <a:pt x="25" y="18"/>
                </a:cubicBezTo>
                <a:cubicBezTo>
                  <a:pt x="25" y="19"/>
                  <a:pt x="25" y="19"/>
                  <a:pt x="26" y="20"/>
                </a:cubicBezTo>
                <a:cubicBezTo>
                  <a:pt x="26" y="20"/>
                  <a:pt x="26" y="20"/>
                  <a:pt x="26" y="20"/>
                </a:cubicBezTo>
                <a:cubicBezTo>
                  <a:pt x="26" y="20"/>
                  <a:pt x="26" y="19"/>
                  <a:pt x="26" y="19"/>
                </a:cubicBezTo>
                <a:cubicBezTo>
                  <a:pt x="26" y="18"/>
                  <a:pt x="26" y="18"/>
                  <a:pt x="26" y="18"/>
                </a:cubicBezTo>
                <a:close/>
                <a:moveTo>
                  <a:pt x="17" y="16"/>
                </a:moveTo>
                <a:cubicBezTo>
                  <a:pt x="17" y="16"/>
                  <a:pt x="17" y="16"/>
                  <a:pt x="17" y="15"/>
                </a:cubicBezTo>
                <a:cubicBezTo>
                  <a:pt x="16" y="16"/>
                  <a:pt x="16" y="16"/>
                  <a:pt x="17" y="17"/>
                </a:cubicBezTo>
                <a:cubicBezTo>
                  <a:pt x="17" y="17"/>
                  <a:pt x="17" y="16"/>
                  <a:pt x="17" y="16"/>
                </a:cubicBezTo>
                <a:close/>
                <a:moveTo>
                  <a:pt x="43" y="37"/>
                </a:moveTo>
                <a:cubicBezTo>
                  <a:pt x="43" y="37"/>
                  <a:pt x="42" y="36"/>
                  <a:pt x="42" y="35"/>
                </a:cubicBezTo>
                <a:cubicBezTo>
                  <a:pt x="42" y="36"/>
                  <a:pt x="42" y="37"/>
                  <a:pt x="43" y="37"/>
                </a:cubicBezTo>
                <a:close/>
                <a:moveTo>
                  <a:pt x="34" y="50"/>
                </a:moveTo>
                <a:cubicBezTo>
                  <a:pt x="35" y="49"/>
                  <a:pt x="35" y="49"/>
                  <a:pt x="35" y="48"/>
                </a:cubicBezTo>
                <a:cubicBezTo>
                  <a:pt x="34" y="48"/>
                  <a:pt x="34" y="49"/>
                  <a:pt x="34" y="50"/>
                </a:cubicBezTo>
                <a:close/>
                <a:moveTo>
                  <a:pt x="16" y="23"/>
                </a:moveTo>
                <a:cubicBezTo>
                  <a:pt x="16" y="23"/>
                  <a:pt x="15" y="22"/>
                  <a:pt x="15" y="21"/>
                </a:cubicBezTo>
                <a:cubicBezTo>
                  <a:pt x="15" y="22"/>
                  <a:pt x="15" y="22"/>
                  <a:pt x="16" y="23"/>
                </a:cubicBezTo>
                <a:close/>
                <a:moveTo>
                  <a:pt x="13" y="3"/>
                </a:moveTo>
                <a:cubicBezTo>
                  <a:pt x="14" y="4"/>
                  <a:pt x="14" y="3"/>
                  <a:pt x="15" y="3"/>
                </a:cubicBezTo>
                <a:cubicBezTo>
                  <a:pt x="15" y="2"/>
                  <a:pt x="15" y="2"/>
                  <a:pt x="15" y="2"/>
                </a:cubicBezTo>
                <a:cubicBezTo>
                  <a:pt x="15" y="2"/>
                  <a:pt x="14" y="3"/>
                  <a:pt x="13" y="3"/>
                </a:cubicBezTo>
                <a:close/>
                <a:moveTo>
                  <a:pt x="7" y="5"/>
                </a:moveTo>
                <a:cubicBezTo>
                  <a:pt x="6" y="5"/>
                  <a:pt x="6" y="5"/>
                  <a:pt x="5" y="5"/>
                </a:cubicBezTo>
                <a:cubicBezTo>
                  <a:pt x="5" y="5"/>
                  <a:pt x="5" y="5"/>
                  <a:pt x="5" y="5"/>
                </a:cubicBezTo>
                <a:cubicBezTo>
                  <a:pt x="5" y="5"/>
                  <a:pt x="6" y="5"/>
                  <a:pt x="6" y="6"/>
                </a:cubicBezTo>
                <a:cubicBezTo>
                  <a:pt x="6" y="6"/>
                  <a:pt x="6" y="5"/>
                  <a:pt x="7" y="5"/>
                </a:cubicBezTo>
                <a:close/>
                <a:moveTo>
                  <a:pt x="27" y="22"/>
                </a:moveTo>
                <a:cubicBezTo>
                  <a:pt x="27" y="22"/>
                  <a:pt x="27" y="22"/>
                  <a:pt x="27" y="22"/>
                </a:cubicBezTo>
                <a:cubicBezTo>
                  <a:pt x="28" y="22"/>
                  <a:pt x="28" y="21"/>
                  <a:pt x="28" y="21"/>
                </a:cubicBezTo>
                <a:cubicBezTo>
                  <a:pt x="28" y="21"/>
                  <a:pt x="28" y="21"/>
                  <a:pt x="28" y="20"/>
                </a:cubicBezTo>
                <a:cubicBezTo>
                  <a:pt x="28" y="21"/>
                  <a:pt x="27" y="21"/>
                  <a:pt x="27" y="22"/>
                </a:cubicBezTo>
                <a:close/>
                <a:moveTo>
                  <a:pt x="29" y="31"/>
                </a:moveTo>
                <a:cubicBezTo>
                  <a:pt x="28" y="31"/>
                  <a:pt x="28" y="31"/>
                  <a:pt x="29" y="32"/>
                </a:cubicBezTo>
                <a:cubicBezTo>
                  <a:pt x="29" y="31"/>
                  <a:pt x="29" y="31"/>
                  <a:pt x="29" y="31"/>
                </a:cubicBezTo>
                <a:close/>
                <a:moveTo>
                  <a:pt x="28" y="37"/>
                </a:moveTo>
                <a:cubicBezTo>
                  <a:pt x="28" y="37"/>
                  <a:pt x="28" y="37"/>
                  <a:pt x="28" y="37"/>
                </a:cubicBezTo>
                <a:cubicBezTo>
                  <a:pt x="28" y="37"/>
                  <a:pt x="29" y="37"/>
                  <a:pt x="28" y="37"/>
                </a:cubicBezTo>
                <a:close/>
                <a:moveTo>
                  <a:pt x="10" y="8"/>
                </a:moveTo>
                <a:cubicBezTo>
                  <a:pt x="10" y="8"/>
                  <a:pt x="10" y="8"/>
                  <a:pt x="10" y="8"/>
                </a:cubicBezTo>
                <a:cubicBezTo>
                  <a:pt x="10" y="8"/>
                  <a:pt x="10" y="8"/>
                  <a:pt x="10" y="8"/>
                </a:cubicBezTo>
                <a:cubicBezTo>
                  <a:pt x="10" y="8"/>
                  <a:pt x="10" y="7"/>
                  <a:pt x="10" y="7"/>
                </a:cubicBezTo>
                <a:cubicBezTo>
                  <a:pt x="10" y="8"/>
                  <a:pt x="10" y="8"/>
                  <a:pt x="10" y="8"/>
                </a:cubicBezTo>
                <a:close/>
                <a:moveTo>
                  <a:pt x="17" y="30"/>
                </a:moveTo>
                <a:cubicBezTo>
                  <a:pt x="16" y="30"/>
                  <a:pt x="16" y="30"/>
                  <a:pt x="16" y="30"/>
                </a:cubicBezTo>
                <a:cubicBezTo>
                  <a:pt x="16" y="30"/>
                  <a:pt x="16" y="30"/>
                  <a:pt x="16" y="31"/>
                </a:cubicBezTo>
                <a:cubicBezTo>
                  <a:pt x="16" y="31"/>
                  <a:pt x="16" y="31"/>
                  <a:pt x="17" y="30"/>
                </a:cubicBezTo>
                <a:close/>
                <a:moveTo>
                  <a:pt x="13" y="13"/>
                </a:moveTo>
                <a:cubicBezTo>
                  <a:pt x="13" y="13"/>
                  <a:pt x="13" y="13"/>
                  <a:pt x="13" y="13"/>
                </a:cubicBezTo>
                <a:cubicBezTo>
                  <a:pt x="13" y="13"/>
                  <a:pt x="13" y="13"/>
                  <a:pt x="13" y="13"/>
                </a:cubicBezTo>
                <a:cubicBezTo>
                  <a:pt x="13" y="13"/>
                  <a:pt x="13" y="13"/>
                  <a:pt x="13" y="13"/>
                </a:cubicBezTo>
                <a:cubicBezTo>
                  <a:pt x="13" y="13"/>
                  <a:pt x="13" y="13"/>
                  <a:pt x="13" y="13"/>
                </a:cubicBezTo>
                <a:close/>
                <a:moveTo>
                  <a:pt x="9" y="3"/>
                </a:moveTo>
                <a:cubicBezTo>
                  <a:pt x="9" y="3"/>
                  <a:pt x="9" y="3"/>
                  <a:pt x="9" y="3"/>
                </a:cubicBezTo>
                <a:cubicBezTo>
                  <a:pt x="9" y="3"/>
                  <a:pt x="9" y="3"/>
                  <a:pt x="9" y="3"/>
                </a:cubicBezTo>
                <a:cubicBezTo>
                  <a:pt x="9" y="3"/>
                  <a:pt x="9" y="3"/>
                  <a:pt x="9" y="3"/>
                </a:cubicBezTo>
                <a:cubicBezTo>
                  <a:pt x="9" y="3"/>
                  <a:pt x="9" y="3"/>
                  <a:pt x="9" y="3"/>
                </a:cubicBezTo>
                <a:close/>
                <a:moveTo>
                  <a:pt x="26" y="44"/>
                </a:moveTo>
                <a:cubicBezTo>
                  <a:pt x="27" y="44"/>
                  <a:pt x="27" y="44"/>
                  <a:pt x="27" y="44"/>
                </a:cubicBezTo>
                <a:cubicBezTo>
                  <a:pt x="27" y="44"/>
                  <a:pt x="27" y="44"/>
                  <a:pt x="26" y="44"/>
                </a:cubicBezTo>
                <a:close/>
                <a:moveTo>
                  <a:pt x="12" y="28"/>
                </a:moveTo>
                <a:cubicBezTo>
                  <a:pt x="12" y="28"/>
                  <a:pt x="12" y="28"/>
                  <a:pt x="12" y="28"/>
                </a:cubicBezTo>
                <a:cubicBezTo>
                  <a:pt x="12" y="28"/>
                  <a:pt x="12" y="28"/>
                  <a:pt x="12" y="28"/>
                </a:cubicBezTo>
                <a:cubicBezTo>
                  <a:pt x="12" y="28"/>
                  <a:pt x="12" y="28"/>
                  <a:pt x="12" y="28"/>
                </a:cubicBezTo>
                <a:cubicBezTo>
                  <a:pt x="12" y="28"/>
                  <a:pt x="12" y="28"/>
                  <a:pt x="12" y="28"/>
                </a:cubicBezTo>
                <a:close/>
                <a:moveTo>
                  <a:pt x="39" y="15"/>
                </a:moveTo>
                <a:cubicBezTo>
                  <a:pt x="39" y="15"/>
                  <a:pt x="39" y="14"/>
                  <a:pt x="39" y="14"/>
                </a:cubicBezTo>
                <a:cubicBezTo>
                  <a:pt x="38" y="14"/>
                  <a:pt x="38" y="14"/>
                  <a:pt x="39" y="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6" name="Freeform 216"/>
          <p:cNvSpPr>
            <a:spLocks noEditPoints="1"/>
          </p:cNvSpPr>
          <p:nvPr/>
        </p:nvSpPr>
        <p:spPr bwMode="auto">
          <a:xfrm>
            <a:off x="2439717" y="2295156"/>
            <a:ext cx="151398" cy="119976"/>
          </a:xfrm>
          <a:custGeom>
            <a:gdLst>
              <a:gd fmla="*/ 50 w 58" name="T0"/>
              <a:gd fmla="*/ 16 h 46" name="T1"/>
              <a:gd fmla="*/ 39 w 58" name="T2"/>
              <a:gd fmla="*/ 35 h 46" name="T3"/>
              <a:gd fmla="*/ 19 w 58" name="T4"/>
              <a:gd fmla="*/ 45 h 46" name="T5"/>
              <a:gd fmla="*/ 1 w 58" name="T6"/>
              <a:gd fmla="*/ 40 h 46" name="T7"/>
              <a:gd fmla="*/ 4 w 58" name="T8"/>
              <a:gd fmla="*/ 32 h 46" name="T9"/>
              <a:gd fmla="*/ 6 w 58" name="T10"/>
              <a:gd fmla="*/ 33 h 46" name="T11"/>
              <a:gd fmla="*/ 10 w 58" name="T12"/>
              <a:gd fmla="*/ 32 h 46" name="T13"/>
              <a:gd fmla="*/ 15 w 58" name="T14"/>
              <a:gd fmla="*/ 22 h 46" name="T15"/>
              <a:gd fmla="*/ 15 w 58" name="T16"/>
              <a:gd fmla="*/ 8 h 46" name="T17"/>
              <a:gd fmla="*/ 25 w 58" name="T18"/>
              <a:gd fmla="*/ 1 h 46" name="T19"/>
              <a:gd fmla="*/ 49 w 58" name="T20"/>
              <a:gd fmla="*/ 14 h 46" name="T21"/>
              <a:gd fmla="*/ 30 w 58" name="T22"/>
              <a:gd fmla="*/ 30 h 46" name="T23"/>
              <a:gd fmla="*/ 32 w 58" name="T24"/>
              <a:gd fmla="*/ 26 h 46" name="T25"/>
              <a:gd fmla="*/ 42 w 58" name="T26"/>
              <a:gd fmla="*/ 25 h 46" name="T27"/>
              <a:gd fmla="*/ 40 w 58" name="T28"/>
              <a:gd fmla="*/ 23 h 46" name="T29"/>
              <a:gd fmla="*/ 18 w 58" name="T30"/>
              <a:gd fmla="*/ 11 h 46" name="T31"/>
              <a:gd fmla="*/ 21 w 58" name="T32"/>
              <a:gd fmla="*/ 12 h 46" name="T33"/>
              <a:gd fmla="*/ 18 w 58" name="T34"/>
              <a:gd fmla="*/ 11 h 46" name="T35"/>
              <a:gd fmla="*/ 43 w 58" name="T36"/>
              <a:gd fmla="*/ 12 h 46" name="T37"/>
              <a:gd fmla="*/ 42 w 58" name="T38"/>
              <a:gd fmla="*/ 12 h 46" name="T39"/>
              <a:gd fmla="*/ 28 w 58" name="T40"/>
              <a:gd fmla="*/ 23 h 46" name="T41"/>
              <a:gd fmla="*/ 45 w 58" name="T42"/>
              <a:gd fmla="*/ 31 h 46" name="T43"/>
              <a:gd fmla="*/ 44 w 58" name="T44"/>
              <a:gd fmla="*/ 29 h 46" name="T45"/>
              <a:gd fmla="*/ 29 w 58" name="T46"/>
              <a:gd fmla="*/ 12 h 46" name="T47"/>
              <a:gd fmla="*/ 30 w 58" name="T48"/>
              <a:gd fmla="*/ 13 h 46" name="T49"/>
              <a:gd fmla="*/ 29 w 58" name="T50"/>
              <a:gd fmla="*/ 12 h 46" name="T51"/>
              <a:gd fmla="*/ 36 w 58" name="T52"/>
              <a:gd fmla="*/ 9 h 46" name="T53"/>
              <a:gd fmla="*/ 37 w 58" name="T54"/>
              <a:gd fmla="*/ 8 h 46" name="T55"/>
              <a:gd fmla="*/ 48 w 58" name="T56"/>
              <a:gd fmla="*/ 22 h 46" name="T57"/>
              <a:gd fmla="*/ 47 w 58" name="T58"/>
              <a:gd fmla="*/ 24 h 46" name="T59"/>
              <a:gd fmla="*/ 25 w 58" name="T60"/>
              <a:gd fmla="*/ 3 h 46" name="T61"/>
              <a:gd fmla="*/ 21 w 58" name="T62"/>
              <a:gd fmla="*/ 16 h 46" name="T63"/>
              <a:gd fmla="*/ 32 w 58" name="T64"/>
              <a:gd fmla="*/ 6 h 46" name="T65"/>
              <a:gd fmla="*/ 32 w 58" name="T66"/>
              <a:gd fmla="*/ 6 h 46" name="T67"/>
              <a:gd fmla="*/ 11 w 58" name="T68"/>
              <a:gd fmla="*/ 38 h 46" name="T69"/>
              <a:gd fmla="*/ 25 w 58" name="T70"/>
              <a:gd fmla="*/ 23 h 46" name="T71"/>
              <a:gd fmla="*/ 34 w 58" name="T72"/>
              <a:gd fmla="*/ 22 h 46" name="T73"/>
              <a:gd fmla="*/ 34 w 58" name="T74"/>
              <a:gd fmla="*/ 22 h 46" name="T75"/>
              <a:gd fmla="*/ 6 w 58" name="T76"/>
              <a:gd fmla="*/ 40 h 46" name="T77"/>
              <a:gd fmla="*/ 16 w 58" name="T78"/>
              <a:gd fmla="*/ 33 h 46" name="T79"/>
              <a:gd fmla="*/ 8 w 58" name="T80"/>
              <a:gd fmla="*/ 39 h 46" name="T81"/>
              <a:gd fmla="*/ 56 w 58" name="T82"/>
              <a:gd fmla="*/ 27 h 46" name="T83"/>
              <a:gd fmla="*/ 42 w 58" name="T84"/>
              <a:gd fmla="*/ 21 h 46" name="T85"/>
              <a:gd fmla="*/ 25 w 58" name="T86"/>
              <a:gd fmla="*/ 12 h 46" name="T87"/>
              <a:gd fmla="*/ 17 w 58" name="T88"/>
              <a:gd fmla="*/ 9 h 46" name="T89"/>
              <a:gd fmla="*/ 40 w 58" name="T90"/>
              <a:gd fmla="*/ 30 h 46" name="T91"/>
              <a:gd fmla="*/ 27 w 58" name="T92"/>
              <a:gd fmla="*/ 16 h 46" name="T93"/>
              <a:gd fmla="*/ 28 w 58" name="T94"/>
              <a:gd fmla="*/ 17 h 46" name="T95"/>
              <a:gd fmla="*/ 51 w 58" name="T96"/>
              <a:gd fmla="*/ 23 h 46" name="T97"/>
              <a:gd fmla="*/ 50 w 58" name="T98"/>
              <a:gd fmla="*/ 23 h 46" name="T99"/>
              <a:gd fmla="*/ 13 w 58" name="T100"/>
              <a:gd fmla="*/ 42 h 46" name="T101"/>
              <a:gd fmla="*/ 30 w 58" name="T102"/>
              <a:gd fmla="*/ 16 h 46" name="T103"/>
              <a:gd fmla="*/ 37 w 58" name="T104"/>
              <a:gd fmla="*/ 15 h 46" name="T105"/>
              <a:gd fmla="*/ 19 w 58" name="T106"/>
              <a:gd fmla="*/ 41 h 46" name="T107"/>
              <a:gd fmla="*/ 26 w 58" name="T108"/>
              <a:gd fmla="*/ 6 h 46" name="T109"/>
              <a:gd fmla="*/ 4 w 58" name="T110"/>
              <a:gd fmla="*/ 35 h 46" name="T111"/>
              <a:gd fmla="*/ 4 w 58" name="T112"/>
              <a:gd fmla="*/ 34 h 46" name="T113"/>
              <a:gd fmla="*/ 46 w 58" name="T114"/>
              <a:gd fmla="*/ 14 h 46" name="T115"/>
              <a:gd fmla="*/ 22 w 58" name="T116"/>
              <a:gd fmla="*/ 5 h 46" name="T117"/>
              <a:gd fmla="*/ 22 w 58" name="T118"/>
              <a:gd fmla="*/ 6 h 46" name="T119"/>
              <a:gd fmla="*/ 27 w 58" name="T120"/>
              <a:gd fmla="*/ 19 h 46"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46" w="57">
                <a:moveTo>
                  <a:pt x="49" y="14"/>
                </a:moveTo>
                <a:cubicBezTo>
                  <a:pt x="48" y="14"/>
                  <a:pt x="48" y="15"/>
                  <a:pt x="48" y="15"/>
                </a:cubicBezTo>
                <a:cubicBezTo>
                  <a:pt x="49" y="15"/>
                  <a:pt x="49" y="15"/>
                  <a:pt x="50" y="16"/>
                </a:cubicBezTo>
                <a:cubicBezTo>
                  <a:pt x="53" y="19"/>
                  <a:pt x="56" y="22"/>
                  <a:pt x="58" y="25"/>
                </a:cubicBezTo>
                <a:cubicBezTo>
                  <a:pt x="58" y="26"/>
                  <a:pt x="58" y="26"/>
                  <a:pt x="58" y="26"/>
                </a:cubicBezTo>
                <a:cubicBezTo>
                  <a:pt x="52" y="29"/>
                  <a:pt x="45" y="32"/>
                  <a:pt x="39" y="35"/>
                </a:cubicBezTo>
                <a:cubicBezTo>
                  <a:pt x="34" y="39"/>
                  <a:pt x="28" y="42"/>
                  <a:pt x="22" y="46"/>
                </a:cubicBezTo>
                <a:cubicBezTo>
                  <a:pt x="21" y="46"/>
                  <a:pt x="21" y="45"/>
                  <a:pt x="20" y="44"/>
                </a:cubicBezTo>
                <a:cubicBezTo>
                  <a:pt x="20" y="44"/>
                  <a:pt x="20" y="44"/>
                  <a:pt x="19" y="45"/>
                </a:cubicBezTo>
                <a:cubicBezTo>
                  <a:pt x="20" y="45"/>
                  <a:pt x="20" y="45"/>
                  <a:pt x="20" y="46"/>
                </a:cubicBezTo>
                <a:cubicBezTo>
                  <a:pt x="13" y="44"/>
                  <a:pt x="7" y="43"/>
                  <a:pt x="0" y="42"/>
                </a:cubicBezTo>
                <a:cubicBezTo>
                  <a:pt x="0" y="41"/>
                  <a:pt x="1" y="41"/>
                  <a:pt x="1" y="40"/>
                </a:cubicBezTo>
                <a:cubicBezTo>
                  <a:pt x="1" y="39"/>
                  <a:pt x="1" y="38"/>
                  <a:pt x="2" y="36"/>
                </a:cubicBezTo>
                <a:cubicBezTo>
                  <a:pt x="2" y="35"/>
                  <a:pt x="2" y="34"/>
                  <a:pt x="3" y="33"/>
                </a:cubicBezTo>
                <a:cubicBezTo>
                  <a:pt x="3" y="32"/>
                  <a:pt x="3" y="32"/>
                  <a:pt x="4" y="32"/>
                </a:cubicBezTo>
                <a:cubicBezTo>
                  <a:pt x="5" y="31"/>
                  <a:pt x="6" y="31"/>
                  <a:pt x="8" y="31"/>
                </a:cubicBezTo>
                <a:cubicBezTo>
                  <a:pt x="8" y="31"/>
                  <a:pt x="7" y="31"/>
                  <a:pt x="7" y="31"/>
                </a:cubicBezTo>
                <a:cubicBezTo>
                  <a:pt x="6" y="32"/>
                  <a:pt x="6" y="33"/>
                  <a:pt x="6" y="33"/>
                </a:cubicBezTo>
                <a:cubicBezTo>
                  <a:pt x="6" y="34"/>
                  <a:pt x="7" y="34"/>
                  <a:pt x="7" y="35"/>
                </a:cubicBezTo>
                <a:cubicBezTo>
                  <a:pt x="8" y="34"/>
                  <a:pt x="9" y="33"/>
                  <a:pt x="10" y="32"/>
                </a:cubicBezTo>
                <a:cubicBezTo>
                  <a:pt x="10" y="32"/>
                  <a:pt x="10" y="32"/>
                  <a:pt x="10" y="32"/>
                </a:cubicBezTo>
                <a:cubicBezTo>
                  <a:pt x="10" y="31"/>
                  <a:pt x="9" y="31"/>
                  <a:pt x="9" y="30"/>
                </a:cubicBezTo>
                <a:cubicBezTo>
                  <a:pt x="9" y="30"/>
                  <a:pt x="10" y="30"/>
                  <a:pt x="10" y="29"/>
                </a:cubicBezTo>
                <a:cubicBezTo>
                  <a:pt x="13" y="28"/>
                  <a:pt x="15" y="25"/>
                  <a:pt x="15" y="22"/>
                </a:cubicBezTo>
                <a:cubicBezTo>
                  <a:pt x="16" y="21"/>
                  <a:pt x="16" y="21"/>
                  <a:pt x="16" y="20"/>
                </a:cubicBezTo>
                <a:cubicBezTo>
                  <a:pt x="18" y="16"/>
                  <a:pt x="18" y="13"/>
                  <a:pt x="15" y="9"/>
                </a:cubicBezTo>
                <a:cubicBezTo>
                  <a:pt x="15" y="9"/>
                  <a:pt x="15" y="9"/>
                  <a:pt x="15" y="8"/>
                </a:cubicBezTo>
                <a:cubicBezTo>
                  <a:pt x="15" y="8"/>
                  <a:pt x="15" y="8"/>
                  <a:pt x="15" y="8"/>
                </a:cubicBezTo>
                <a:cubicBezTo>
                  <a:pt x="17" y="5"/>
                  <a:pt x="20" y="3"/>
                  <a:pt x="22" y="1"/>
                </a:cubicBezTo>
                <a:cubicBezTo>
                  <a:pt x="23" y="1"/>
                  <a:pt x="24" y="0"/>
                  <a:pt x="25" y="1"/>
                </a:cubicBezTo>
                <a:cubicBezTo>
                  <a:pt x="30" y="1"/>
                  <a:pt x="34" y="3"/>
                  <a:pt x="38" y="5"/>
                </a:cubicBezTo>
                <a:cubicBezTo>
                  <a:pt x="42" y="7"/>
                  <a:pt x="45" y="11"/>
                  <a:pt x="48" y="14"/>
                </a:cubicBezTo>
                <a:cubicBezTo>
                  <a:pt x="48" y="14"/>
                  <a:pt x="48" y="14"/>
                  <a:pt x="49" y="14"/>
                </a:cubicBezTo>
                <a:close/>
                <a:moveTo>
                  <a:pt x="31" y="24"/>
                </a:moveTo>
                <a:cubicBezTo>
                  <a:pt x="30" y="25"/>
                  <a:pt x="30" y="26"/>
                  <a:pt x="29" y="27"/>
                </a:cubicBezTo>
                <a:cubicBezTo>
                  <a:pt x="29" y="28"/>
                  <a:pt x="29" y="29"/>
                  <a:pt x="30" y="30"/>
                </a:cubicBezTo>
                <a:cubicBezTo>
                  <a:pt x="30" y="30"/>
                  <a:pt x="30" y="30"/>
                  <a:pt x="31" y="30"/>
                </a:cubicBezTo>
                <a:cubicBezTo>
                  <a:pt x="31" y="30"/>
                  <a:pt x="31" y="29"/>
                  <a:pt x="31" y="29"/>
                </a:cubicBezTo>
                <a:cubicBezTo>
                  <a:pt x="31" y="28"/>
                  <a:pt x="32" y="27"/>
                  <a:pt x="32" y="26"/>
                </a:cubicBezTo>
                <a:cubicBezTo>
                  <a:pt x="32" y="25"/>
                  <a:pt x="32" y="25"/>
                  <a:pt x="31" y="24"/>
                </a:cubicBezTo>
                <a:close/>
                <a:moveTo>
                  <a:pt x="38" y="27"/>
                </a:moveTo>
                <a:cubicBezTo>
                  <a:pt x="40" y="26"/>
                  <a:pt x="41" y="26"/>
                  <a:pt x="42" y="25"/>
                </a:cubicBezTo>
                <a:cubicBezTo>
                  <a:pt x="43" y="25"/>
                  <a:pt x="43" y="24"/>
                  <a:pt x="42" y="24"/>
                </a:cubicBezTo>
                <a:cubicBezTo>
                  <a:pt x="42" y="23"/>
                  <a:pt x="42" y="23"/>
                  <a:pt x="41" y="22"/>
                </a:cubicBezTo>
                <a:cubicBezTo>
                  <a:pt x="41" y="23"/>
                  <a:pt x="41" y="23"/>
                  <a:pt x="40" y="23"/>
                </a:cubicBezTo>
                <a:cubicBezTo>
                  <a:pt x="40" y="24"/>
                  <a:pt x="40" y="24"/>
                  <a:pt x="40" y="24"/>
                </a:cubicBezTo>
                <a:cubicBezTo>
                  <a:pt x="39" y="25"/>
                  <a:pt x="39" y="26"/>
                  <a:pt x="38" y="27"/>
                </a:cubicBezTo>
                <a:close/>
                <a:moveTo>
                  <a:pt x="18" y="11"/>
                </a:moveTo>
                <a:cubicBezTo>
                  <a:pt x="19" y="11"/>
                  <a:pt x="19" y="12"/>
                  <a:pt x="20" y="12"/>
                </a:cubicBezTo>
                <a:cubicBezTo>
                  <a:pt x="20" y="12"/>
                  <a:pt x="20" y="12"/>
                  <a:pt x="20" y="12"/>
                </a:cubicBezTo>
                <a:cubicBezTo>
                  <a:pt x="20" y="12"/>
                  <a:pt x="21" y="12"/>
                  <a:pt x="21" y="12"/>
                </a:cubicBezTo>
                <a:cubicBezTo>
                  <a:pt x="21" y="11"/>
                  <a:pt x="21" y="11"/>
                  <a:pt x="21" y="10"/>
                </a:cubicBezTo>
                <a:cubicBezTo>
                  <a:pt x="21" y="10"/>
                  <a:pt x="21" y="9"/>
                  <a:pt x="21" y="9"/>
                </a:cubicBezTo>
                <a:cubicBezTo>
                  <a:pt x="19" y="9"/>
                  <a:pt x="19" y="9"/>
                  <a:pt x="18" y="11"/>
                </a:cubicBezTo>
                <a:close/>
                <a:moveTo>
                  <a:pt x="42" y="12"/>
                </a:moveTo>
                <a:cubicBezTo>
                  <a:pt x="42" y="13"/>
                  <a:pt x="43" y="13"/>
                  <a:pt x="43" y="13"/>
                </a:cubicBezTo>
                <a:cubicBezTo>
                  <a:pt x="43" y="13"/>
                  <a:pt x="43" y="12"/>
                  <a:pt x="43" y="12"/>
                </a:cubicBezTo>
                <a:cubicBezTo>
                  <a:pt x="43" y="11"/>
                  <a:pt x="43" y="10"/>
                  <a:pt x="43" y="9"/>
                </a:cubicBezTo>
                <a:cubicBezTo>
                  <a:pt x="43" y="9"/>
                  <a:pt x="42" y="9"/>
                  <a:pt x="42" y="9"/>
                </a:cubicBezTo>
                <a:cubicBezTo>
                  <a:pt x="42" y="10"/>
                  <a:pt x="42" y="11"/>
                  <a:pt x="42" y="12"/>
                </a:cubicBezTo>
                <a:close/>
                <a:moveTo>
                  <a:pt x="29" y="20"/>
                </a:moveTo>
                <a:cubicBezTo>
                  <a:pt x="28" y="20"/>
                  <a:pt x="28" y="21"/>
                  <a:pt x="27" y="22"/>
                </a:cubicBezTo>
                <a:cubicBezTo>
                  <a:pt x="27" y="22"/>
                  <a:pt x="27" y="23"/>
                  <a:pt x="28" y="23"/>
                </a:cubicBezTo>
                <a:cubicBezTo>
                  <a:pt x="28" y="23"/>
                  <a:pt x="28" y="23"/>
                  <a:pt x="29" y="22"/>
                </a:cubicBezTo>
                <a:cubicBezTo>
                  <a:pt x="30" y="21"/>
                  <a:pt x="30" y="21"/>
                  <a:pt x="29" y="20"/>
                </a:cubicBezTo>
                <a:close/>
                <a:moveTo>
                  <a:pt x="45" y="31"/>
                </a:moveTo>
                <a:cubicBezTo>
                  <a:pt x="46" y="31"/>
                  <a:pt x="46" y="30"/>
                  <a:pt x="46" y="29"/>
                </a:cubicBezTo>
                <a:cubicBezTo>
                  <a:pt x="46" y="28"/>
                  <a:pt x="46" y="28"/>
                  <a:pt x="45" y="28"/>
                </a:cubicBezTo>
                <a:cubicBezTo>
                  <a:pt x="45" y="28"/>
                  <a:pt x="44" y="29"/>
                  <a:pt x="44" y="29"/>
                </a:cubicBezTo>
                <a:cubicBezTo>
                  <a:pt x="44" y="30"/>
                  <a:pt x="44" y="30"/>
                  <a:pt x="44" y="30"/>
                </a:cubicBezTo>
                <a:cubicBezTo>
                  <a:pt x="44" y="31"/>
                  <a:pt x="45" y="31"/>
                  <a:pt x="45" y="31"/>
                </a:cubicBezTo>
                <a:close/>
                <a:moveTo>
                  <a:pt x="29" y="12"/>
                </a:moveTo>
                <a:cubicBezTo>
                  <a:pt x="29" y="12"/>
                  <a:pt x="29" y="12"/>
                  <a:pt x="29" y="12"/>
                </a:cubicBezTo>
                <a:cubicBezTo>
                  <a:pt x="28" y="13"/>
                  <a:pt x="28" y="13"/>
                  <a:pt x="29" y="13"/>
                </a:cubicBezTo>
                <a:cubicBezTo>
                  <a:pt x="30" y="13"/>
                  <a:pt x="30" y="13"/>
                  <a:pt x="30" y="13"/>
                </a:cubicBezTo>
                <a:cubicBezTo>
                  <a:pt x="31" y="14"/>
                  <a:pt x="31" y="14"/>
                  <a:pt x="32" y="14"/>
                </a:cubicBezTo>
                <a:cubicBezTo>
                  <a:pt x="32" y="14"/>
                  <a:pt x="32" y="14"/>
                  <a:pt x="32" y="14"/>
                </a:cubicBezTo>
                <a:cubicBezTo>
                  <a:pt x="31" y="13"/>
                  <a:pt x="30" y="12"/>
                  <a:pt x="29" y="12"/>
                </a:cubicBezTo>
                <a:close/>
                <a:moveTo>
                  <a:pt x="36" y="7"/>
                </a:moveTo>
                <a:cubicBezTo>
                  <a:pt x="36" y="7"/>
                  <a:pt x="36" y="7"/>
                  <a:pt x="36" y="7"/>
                </a:cubicBezTo>
                <a:cubicBezTo>
                  <a:pt x="36" y="8"/>
                  <a:pt x="36" y="9"/>
                  <a:pt x="36" y="9"/>
                </a:cubicBezTo>
                <a:cubicBezTo>
                  <a:pt x="36" y="10"/>
                  <a:pt x="36" y="10"/>
                  <a:pt x="38" y="11"/>
                </a:cubicBezTo>
                <a:cubicBezTo>
                  <a:pt x="38" y="10"/>
                  <a:pt x="38" y="10"/>
                  <a:pt x="38" y="10"/>
                </a:cubicBezTo>
                <a:cubicBezTo>
                  <a:pt x="37" y="9"/>
                  <a:pt x="37" y="8"/>
                  <a:pt x="37" y="8"/>
                </a:cubicBezTo>
                <a:cubicBezTo>
                  <a:pt x="37" y="7"/>
                  <a:pt x="36" y="7"/>
                  <a:pt x="36" y="7"/>
                </a:cubicBezTo>
                <a:close/>
                <a:moveTo>
                  <a:pt x="47" y="24"/>
                </a:moveTo>
                <a:cubicBezTo>
                  <a:pt x="47" y="23"/>
                  <a:pt x="47" y="23"/>
                  <a:pt x="48" y="22"/>
                </a:cubicBezTo>
                <a:cubicBezTo>
                  <a:pt x="47" y="22"/>
                  <a:pt x="47" y="22"/>
                  <a:pt x="46" y="22"/>
                </a:cubicBezTo>
                <a:cubicBezTo>
                  <a:pt x="46" y="23"/>
                  <a:pt x="46" y="24"/>
                  <a:pt x="46" y="24"/>
                </a:cubicBezTo>
                <a:cubicBezTo>
                  <a:pt x="46" y="24"/>
                  <a:pt x="47" y="24"/>
                  <a:pt x="47" y="24"/>
                </a:cubicBezTo>
                <a:close/>
                <a:moveTo>
                  <a:pt x="28" y="4"/>
                </a:moveTo>
                <a:cubicBezTo>
                  <a:pt x="28" y="3"/>
                  <a:pt x="29" y="3"/>
                  <a:pt x="29" y="2"/>
                </a:cubicBezTo>
                <a:cubicBezTo>
                  <a:pt x="28" y="2"/>
                  <a:pt x="26" y="3"/>
                  <a:pt x="25" y="3"/>
                </a:cubicBezTo>
                <a:cubicBezTo>
                  <a:pt x="26" y="3"/>
                  <a:pt x="27" y="4"/>
                  <a:pt x="28" y="4"/>
                </a:cubicBezTo>
                <a:close/>
                <a:moveTo>
                  <a:pt x="19" y="15"/>
                </a:moveTo>
                <a:cubicBezTo>
                  <a:pt x="20" y="16"/>
                  <a:pt x="20" y="16"/>
                  <a:pt x="21" y="16"/>
                </a:cubicBezTo>
                <a:cubicBezTo>
                  <a:pt x="21" y="15"/>
                  <a:pt x="21" y="15"/>
                  <a:pt x="21" y="15"/>
                </a:cubicBezTo>
                <a:cubicBezTo>
                  <a:pt x="20" y="15"/>
                  <a:pt x="20" y="15"/>
                  <a:pt x="19" y="15"/>
                </a:cubicBezTo>
                <a:close/>
                <a:moveTo>
                  <a:pt x="32" y="6"/>
                </a:moveTo>
                <a:cubicBezTo>
                  <a:pt x="31" y="7"/>
                  <a:pt x="31" y="7"/>
                  <a:pt x="30" y="8"/>
                </a:cubicBezTo>
                <a:cubicBezTo>
                  <a:pt x="31" y="8"/>
                  <a:pt x="31" y="8"/>
                  <a:pt x="32" y="8"/>
                </a:cubicBezTo>
                <a:cubicBezTo>
                  <a:pt x="32" y="8"/>
                  <a:pt x="32" y="7"/>
                  <a:pt x="32" y="6"/>
                </a:cubicBezTo>
                <a:close/>
                <a:moveTo>
                  <a:pt x="10" y="39"/>
                </a:moveTo>
                <a:cubicBezTo>
                  <a:pt x="11" y="39"/>
                  <a:pt x="11" y="39"/>
                  <a:pt x="11" y="39"/>
                </a:cubicBezTo>
                <a:cubicBezTo>
                  <a:pt x="11" y="39"/>
                  <a:pt x="11" y="39"/>
                  <a:pt x="11" y="38"/>
                </a:cubicBezTo>
                <a:cubicBezTo>
                  <a:pt x="12" y="37"/>
                  <a:pt x="12" y="37"/>
                  <a:pt x="11" y="36"/>
                </a:cubicBezTo>
                <a:cubicBezTo>
                  <a:pt x="11" y="37"/>
                  <a:pt x="11" y="38"/>
                  <a:pt x="10" y="39"/>
                </a:cubicBezTo>
                <a:close/>
                <a:moveTo>
                  <a:pt x="25" y="23"/>
                </a:moveTo>
                <a:cubicBezTo>
                  <a:pt x="25" y="24"/>
                  <a:pt x="25" y="24"/>
                  <a:pt x="25" y="25"/>
                </a:cubicBezTo>
                <a:cubicBezTo>
                  <a:pt x="26" y="24"/>
                  <a:pt x="26" y="24"/>
                  <a:pt x="25" y="23"/>
                </a:cubicBezTo>
                <a:close/>
                <a:moveTo>
                  <a:pt x="34" y="22"/>
                </a:moveTo>
                <a:cubicBezTo>
                  <a:pt x="34" y="23"/>
                  <a:pt x="33" y="23"/>
                  <a:pt x="33" y="23"/>
                </a:cubicBezTo>
                <a:cubicBezTo>
                  <a:pt x="33" y="24"/>
                  <a:pt x="34" y="24"/>
                  <a:pt x="34" y="24"/>
                </a:cubicBezTo>
                <a:cubicBezTo>
                  <a:pt x="34" y="23"/>
                  <a:pt x="34" y="23"/>
                  <a:pt x="34" y="22"/>
                </a:cubicBezTo>
                <a:close/>
                <a:moveTo>
                  <a:pt x="6" y="40"/>
                </a:moveTo>
                <a:cubicBezTo>
                  <a:pt x="5" y="41"/>
                  <a:pt x="5" y="41"/>
                  <a:pt x="6" y="42"/>
                </a:cubicBezTo>
                <a:cubicBezTo>
                  <a:pt x="6" y="41"/>
                  <a:pt x="6" y="41"/>
                  <a:pt x="6" y="40"/>
                </a:cubicBezTo>
                <a:close/>
                <a:moveTo>
                  <a:pt x="16" y="33"/>
                </a:moveTo>
                <a:cubicBezTo>
                  <a:pt x="16" y="32"/>
                  <a:pt x="16" y="32"/>
                  <a:pt x="16" y="31"/>
                </a:cubicBezTo>
                <a:cubicBezTo>
                  <a:pt x="15" y="32"/>
                  <a:pt x="15" y="32"/>
                  <a:pt x="16" y="33"/>
                </a:cubicBezTo>
                <a:close/>
                <a:moveTo>
                  <a:pt x="8" y="39"/>
                </a:moveTo>
                <a:cubicBezTo>
                  <a:pt x="8" y="39"/>
                  <a:pt x="8" y="38"/>
                  <a:pt x="8" y="38"/>
                </a:cubicBezTo>
                <a:cubicBezTo>
                  <a:pt x="8" y="39"/>
                  <a:pt x="8" y="39"/>
                  <a:pt x="8" y="39"/>
                </a:cubicBezTo>
                <a:close/>
                <a:moveTo>
                  <a:pt x="56" y="27"/>
                </a:moveTo>
                <a:cubicBezTo>
                  <a:pt x="57" y="27"/>
                  <a:pt x="57" y="26"/>
                  <a:pt x="57" y="26"/>
                </a:cubicBezTo>
                <a:cubicBezTo>
                  <a:pt x="57" y="26"/>
                  <a:pt x="57" y="26"/>
                  <a:pt x="56" y="27"/>
                </a:cubicBezTo>
                <a:close/>
                <a:moveTo>
                  <a:pt x="42" y="21"/>
                </a:moveTo>
                <a:cubicBezTo>
                  <a:pt x="43" y="22"/>
                  <a:pt x="43" y="22"/>
                  <a:pt x="43" y="22"/>
                </a:cubicBezTo>
                <a:cubicBezTo>
                  <a:pt x="43" y="21"/>
                  <a:pt x="43" y="21"/>
                  <a:pt x="42" y="21"/>
                </a:cubicBezTo>
                <a:close/>
                <a:moveTo>
                  <a:pt x="25" y="12"/>
                </a:moveTo>
                <a:cubicBezTo>
                  <a:pt x="25" y="11"/>
                  <a:pt x="25" y="11"/>
                  <a:pt x="24" y="10"/>
                </a:cubicBezTo>
                <a:cubicBezTo>
                  <a:pt x="24" y="11"/>
                  <a:pt x="25" y="11"/>
                  <a:pt x="25" y="12"/>
                </a:cubicBezTo>
                <a:close/>
                <a:moveTo>
                  <a:pt x="16" y="8"/>
                </a:moveTo>
                <a:cubicBezTo>
                  <a:pt x="16" y="9"/>
                  <a:pt x="16" y="9"/>
                  <a:pt x="16" y="10"/>
                </a:cubicBezTo>
                <a:cubicBezTo>
                  <a:pt x="17" y="9"/>
                  <a:pt x="17" y="9"/>
                  <a:pt x="17" y="9"/>
                </a:cubicBezTo>
                <a:cubicBezTo>
                  <a:pt x="17" y="9"/>
                  <a:pt x="17" y="9"/>
                  <a:pt x="17" y="8"/>
                </a:cubicBezTo>
                <a:cubicBezTo>
                  <a:pt x="17" y="8"/>
                  <a:pt x="16" y="8"/>
                  <a:pt x="16" y="8"/>
                </a:cubicBezTo>
                <a:close/>
                <a:moveTo>
                  <a:pt x="40" y="30"/>
                </a:moveTo>
                <a:cubicBezTo>
                  <a:pt x="39" y="31"/>
                  <a:pt x="39" y="31"/>
                  <a:pt x="38" y="31"/>
                </a:cubicBezTo>
                <a:cubicBezTo>
                  <a:pt x="39" y="31"/>
                  <a:pt x="40" y="31"/>
                  <a:pt x="40" y="30"/>
                </a:cubicBezTo>
                <a:close/>
                <a:moveTo>
                  <a:pt x="27" y="16"/>
                </a:moveTo>
                <a:cubicBezTo>
                  <a:pt x="27" y="16"/>
                  <a:pt x="27" y="16"/>
                  <a:pt x="27" y="16"/>
                </a:cubicBezTo>
                <a:cubicBezTo>
                  <a:pt x="27" y="16"/>
                  <a:pt x="27" y="16"/>
                  <a:pt x="27" y="17"/>
                </a:cubicBezTo>
                <a:cubicBezTo>
                  <a:pt x="27" y="17"/>
                  <a:pt x="27" y="17"/>
                  <a:pt x="28" y="17"/>
                </a:cubicBezTo>
                <a:cubicBezTo>
                  <a:pt x="28" y="16"/>
                  <a:pt x="28" y="16"/>
                  <a:pt x="27" y="16"/>
                </a:cubicBezTo>
                <a:cubicBezTo>
                  <a:pt x="27" y="16"/>
                  <a:pt x="27" y="16"/>
                  <a:pt x="27" y="16"/>
                </a:cubicBezTo>
                <a:close/>
                <a:moveTo>
                  <a:pt x="51" y="23"/>
                </a:moveTo>
                <a:cubicBezTo>
                  <a:pt x="50" y="23"/>
                  <a:pt x="50" y="23"/>
                  <a:pt x="50" y="23"/>
                </a:cubicBezTo>
                <a:cubicBezTo>
                  <a:pt x="50" y="23"/>
                  <a:pt x="50" y="23"/>
                  <a:pt x="50" y="23"/>
                </a:cubicBezTo>
                <a:cubicBezTo>
                  <a:pt x="50" y="23"/>
                  <a:pt x="50" y="23"/>
                  <a:pt x="50" y="23"/>
                </a:cubicBezTo>
                <a:cubicBezTo>
                  <a:pt x="50" y="23"/>
                  <a:pt x="50" y="23"/>
                  <a:pt x="51" y="23"/>
                </a:cubicBezTo>
                <a:close/>
                <a:moveTo>
                  <a:pt x="13" y="43"/>
                </a:moveTo>
                <a:cubicBezTo>
                  <a:pt x="14" y="43"/>
                  <a:pt x="14" y="43"/>
                  <a:pt x="13" y="42"/>
                </a:cubicBezTo>
                <a:cubicBezTo>
                  <a:pt x="13" y="42"/>
                  <a:pt x="13" y="43"/>
                  <a:pt x="13" y="43"/>
                </a:cubicBezTo>
                <a:close/>
                <a:moveTo>
                  <a:pt x="30" y="16"/>
                </a:moveTo>
                <a:cubicBezTo>
                  <a:pt x="30" y="16"/>
                  <a:pt x="30" y="16"/>
                  <a:pt x="30" y="16"/>
                </a:cubicBezTo>
                <a:cubicBezTo>
                  <a:pt x="30" y="16"/>
                  <a:pt x="30" y="16"/>
                  <a:pt x="31" y="16"/>
                </a:cubicBezTo>
                <a:cubicBezTo>
                  <a:pt x="30" y="16"/>
                  <a:pt x="30" y="16"/>
                  <a:pt x="30" y="16"/>
                </a:cubicBezTo>
                <a:close/>
                <a:moveTo>
                  <a:pt x="37" y="15"/>
                </a:moveTo>
                <a:cubicBezTo>
                  <a:pt x="37" y="14"/>
                  <a:pt x="37" y="14"/>
                  <a:pt x="37" y="14"/>
                </a:cubicBezTo>
                <a:cubicBezTo>
                  <a:pt x="37" y="14"/>
                  <a:pt x="37" y="15"/>
                  <a:pt x="37" y="15"/>
                </a:cubicBezTo>
                <a:close/>
                <a:moveTo>
                  <a:pt x="19" y="41"/>
                </a:moveTo>
                <a:cubicBezTo>
                  <a:pt x="19" y="41"/>
                  <a:pt x="18" y="41"/>
                  <a:pt x="18" y="40"/>
                </a:cubicBezTo>
                <a:cubicBezTo>
                  <a:pt x="18" y="41"/>
                  <a:pt x="18" y="41"/>
                  <a:pt x="19" y="41"/>
                </a:cubicBezTo>
                <a:close/>
                <a:moveTo>
                  <a:pt x="26" y="6"/>
                </a:moveTo>
                <a:cubicBezTo>
                  <a:pt x="27" y="6"/>
                  <a:pt x="27" y="6"/>
                  <a:pt x="27" y="6"/>
                </a:cubicBezTo>
                <a:cubicBezTo>
                  <a:pt x="27" y="6"/>
                  <a:pt x="27" y="6"/>
                  <a:pt x="26" y="6"/>
                </a:cubicBezTo>
                <a:close/>
                <a:moveTo>
                  <a:pt x="4" y="35"/>
                </a:moveTo>
                <a:cubicBezTo>
                  <a:pt x="4" y="35"/>
                  <a:pt x="4" y="35"/>
                  <a:pt x="4" y="35"/>
                </a:cubicBezTo>
                <a:cubicBezTo>
                  <a:pt x="4" y="34"/>
                  <a:pt x="4" y="34"/>
                  <a:pt x="4" y="34"/>
                </a:cubicBezTo>
                <a:cubicBezTo>
                  <a:pt x="4" y="34"/>
                  <a:pt x="4" y="34"/>
                  <a:pt x="4" y="34"/>
                </a:cubicBezTo>
                <a:cubicBezTo>
                  <a:pt x="4" y="34"/>
                  <a:pt x="4" y="34"/>
                  <a:pt x="4" y="35"/>
                </a:cubicBezTo>
                <a:close/>
                <a:moveTo>
                  <a:pt x="46" y="12"/>
                </a:moveTo>
                <a:cubicBezTo>
                  <a:pt x="45" y="13"/>
                  <a:pt x="45" y="13"/>
                  <a:pt x="46" y="14"/>
                </a:cubicBezTo>
                <a:cubicBezTo>
                  <a:pt x="46" y="13"/>
                  <a:pt x="46" y="13"/>
                  <a:pt x="46" y="12"/>
                </a:cubicBezTo>
                <a:close/>
                <a:moveTo>
                  <a:pt x="22" y="6"/>
                </a:moveTo>
                <a:cubicBezTo>
                  <a:pt x="22" y="6"/>
                  <a:pt x="22" y="6"/>
                  <a:pt x="22" y="5"/>
                </a:cubicBezTo>
                <a:cubicBezTo>
                  <a:pt x="21" y="5"/>
                  <a:pt x="21" y="5"/>
                  <a:pt x="21" y="5"/>
                </a:cubicBezTo>
                <a:cubicBezTo>
                  <a:pt x="21" y="5"/>
                  <a:pt x="21" y="5"/>
                  <a:pt x="21" y="6"/>
                </a:cubicBezTo>
                <a:cubicBezTo>
                  <a:pt x="21" y="6"/>
                  <a:pt x="21" y="6"/>
                  <a:pt x="22" y="6"/>
                </a:cubicBezTo>
                <a:close/>
                <a:moveTo>
                  <a:pt x="26" y="19"/>
                </a:moveTo>
                <a:cubicBezTo>
                  <a:pt x="26" y="19"/>
                  <a:pt x="26" y="19"/>
                  <a:pt x="27" y="19"/>
                </a:cubicBezTo>
                <a:cubicBezTo>
                  <a:pt x="27" y="19"/>
                  <a:pt x="27" y="19"/>
                  <a:pt x="27" y="19"/>
                </a:cubicBezTo>
                <a:cubicBezTo>
                  <a:pt x="27" y="19"/>
                  <a:pt x="27" y="19"/>
                  <a:pt x="26"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7" name="Freeform 217"/>
          <p:cNvSpPr>
            <a:spLocks noEditPoints="1"/>
          </p:cNvSpPr>
          <p:nvPr/>
        </p:nvSpPr>
        <p:spPr bwMode="auto">
          <a:xfrm>
            <a:off x="2493992" y="2706501"/>
            <a:ext cx="127117" cy="114263"/>
          </a:xfrm>
          <a:custGeom>
            <a:gdLst>
              <a:gd fmla="*/ 33 w 49" name="T0"/>
              <a:gd fmla="*/ 39 h 44" name="T1"/>
              <a:gd fmla="*/ 29 w 49" name="T2"/>
              <a:gd fmla="*/ 41 h 44" name="T3"/>
              <a:gd fmla="*/ 32 w 49" name="T4"/>
              <a:gd fmla="*/ 41 h 44" name="T5"/>
              <a:gd fmla="*/ 24 w 49" name="T6"/>
              <a:gd fmla="*/ 42 h 44" name="T7"/>
              <a:gd fmla="*/ 22 w 49" name="T8"/>
              <a:gd fmla="*/ 42 h 44" name="T9"/>
              <a:gd fmla="*/ 13 w 49" name="T10"/>
              <a:gd fmla="*/ 34 h 44" name="T11"/>
              <a:gd fmla="*/ 13 w 49" name="T12"/>
              <a:gd fmla="*/ 36 h 44" name="T13"/>
              <a:gd fmla="*/ 10 w 49" name="T14"/>
              <a:gd fmla="*/ 35 h 44" name="T15"/>
              <a:gd fmla="*/ 8 w 49" name="T16"/>
              <a:gd fmla="*/ 33 h 44" name="T17"/>
              <a:gd fmla="*/ 0 w 49" name="T18"/>
              <a:gd fmla="*/ 27 h 44" name="T19"/>
              <a:gd fmla="*/ 18 w 49" name="T20"/>
              <a:gd fmla="*/ 16 h 44" name="T21"/>
              <a:gd fmla="*/ 20 w 49" name="T22"/>
              <a:gd fmla="*/ 15 h 44" name="T23"/>
              <a:gd fmla="*/ 23 w 49" name="T24"/>
              <a:gd fmla="*/ 13 h 44" name="T25"/>
              <a:gd fmla="*/ 32 w 49" name="T26"/>
              <a:gd fmla="*/ 6 h 44" name="T27"/>
              <a:gd fmla="*/ 38 w 49" name="T28"/>
              <a:gd fmla="*/ 1 h 44" name="T29"/>
              <a:gd fmla="*/ 48 w 49" name="T30"/>
              <a:gd fmla="*/ 2 h 44" name="T31"/>
              <a:gd fmla="*/ 48 w 49" name="T32"/>
              <a:gd fmla="*/ 5 h 44" name="T33"/>
              <a:gd fmla="*/ 35 w 49" name="T34"/>
              <a:gd fmla="*/ 39 h 44" name="T35"/>
              <a:gd fmla="*/ 34 w 49" name="T36"/>
              <a:gd fmla="*/ 39 h 44" name="T37"/>
              <a:gd fmla="*/ 31 w 49" name="T38"/>
              <a:gd fmla="*/ 20 h 44" name="T39"/>
              <a:gd fmla="*/ 31 w 49" name="T40"/>
              <a:gd fmla="*/ 23 h 44" name="T41"/>
              <a:gd fmla="*/ 33 w 49" name="T42"/>
              <a:gd fmla="*/ 14 h 44" name="T43"/>
              <a:gd fmla="*/ 35 w 49" name="T44"/>
              <a:gd fmla="*/ 14 h 44" name="T45"/>
              <a:gd fmla="*/ 31 w 49" name="T46"/>
              <a:gd fmla="*/ 15 h 44" name="T47"/>
              <a:gd fmla="*/ 33 w 49" name="T48"/>
              <a:gd fmla="*/ 18 h 44" name="T49"/>
              <a:gd fmla="*/ 22 w 49" name="T50"/>
              <a:gd fmla="*/ 34 h 44" name="T51"/>
              <a:gd fmla="*/ 24 w 49" name="T52"/>
              <a:gd fmla="*/ 35 h 44" name="T53"/>
              <a:gd fmla="*/ 23 w 49" name="T54"/>
              <a:gd fmla="*/ 34 h 44" name="T55"/>
              <a:gd fmla="*/ 26 w 49" name="T56"/>
              <a:gd fmla="*/ 23 h 44" name="T57"/>
              <a:gd fmla="*/ 27 w 49" name="T58"/>
              <a:gd fmla="*/ 21 h 44" name="T59"/>
              <a:gd fmla="*/ 25 w 49" name="T60"/>
              <a:gd fmla="*/ 21 h 44" name="T61"/>
              <a:gd fmla="*/ 38 w 49" name="T62"/>
              <a:gd fmla="*/ 22 h 44" name="T63"/>
              <a:gd fmla="*/ 38 w 49" name="T64"/>
              <a:gd fmla="*/ 20 h 44" name="T65"/>
              <a:gd fmla="*/ 29 w 49" name="T66"/>
              <a:gd fmla="*/ 38 h 44" name="T67"/>
              <a:gd fmla="*/ 31 w 49" name="T68"/>
              <a:gd fmla="*/ 38 h 44" name="T69"/>
              <a:gd fmla="*/ 29 w 49" name="T70"/>
              <a:gd fmla="*/ 38 h 44" name="T71"/>
              <a:gd fmla="*/ 10 w 49" name="T72"/>
              <a:gd fmla="*/ 32 h 44" name="T73"/>
              <a:gd fmla="*/ 12 w 49" name="T74"/>
              <a:gd fmla="*/ 32 h 44" name="T75"/>
              <a:gd fmla="*/ 24 w 49" name="T76"/>
              <a:gd fmla="*/ 27 h 44" name="T77"/>
              <a:gd fmla="*/ 24 w 49" name="T78"/>
              <a:gd fmla="*/ 29 h 44" name="T79"/>
              <a:gd fmla="*/ 30 w 49" name="T80"/>
              <a:gd fmla="*/ 29 h 44" name="T81"/>
              <a:gd fmla="*/ 29 w 49" name="T82"/>
              <a:gd fmla="*/ 28 h 44" name="T83"/>
              <a:gd fmla="*/ 27 w 49" name="T84"/>
              <a:gd fmla="*/ 16 h 44" name="T85"/>
              <a:gd fmla="*/ 26 w 49" name="T86"/>
              <a:gd fmla="*/ 17 h 44" name="T87"/>
              <a:gd fmla="*/ 18 w 49" name="T88"/>
              <a:gd fmla="*/ 36 h 44" name="T89"/>
              <a:gd fmla="*/ 18 w 49" name="T90"/>
              <a:gd fmla="*/ 34 h 44" name="T91"/>
              <a:gd fmla="*/ 18 w 49" name="T92"/>
              <a:gd fmla="*/ 36 h 44" name="T93"/>
              <a:gd fmla="*/ 18 w 49" name="T94"/>
              <a:gd fmla="*/ 29 h 44" name="T95"/>
              <a:gd fmla="*/ 41 w 49" name="T96"/>
              <a:gd fmla="*/ 26 h 44" name="T97"/>
              <a:gd fmla="*/ 41 w 49" name="T98"/>
              <a:gd fmla="*/ 24 h 44" name="T99"/>
              <a:gd fmla="*/ 47 w 49" name="T100"/>
              <a:gd fmla="*/ 3 h 44" name="T101"/>
              <a:gd fmla="*/ 46 w 49" name="T102"/>
              <a:gd fmla="*/ 5 h 44" name="T103"/>
              <a:gd fmla="*/ 47 w 49" name="T104"/>
              <a:gd fmla="*/ 3 h 44" name="T105"/>
              <a:gd fmla="*/ 18 w 49" name="T106"/>
              <a:gd fmla="*/ 26 h 44" name="T107"/>
              <a:gd fmla="*/ 19 w 49" name="T108"/>
              <a:gd fmla="*/ 27 h 44" name="T109"/>
              <a:gd fmla="*/ 18 w 49" name="T110"/>
              <a:gd fmla="*/ 26 h 44" name="T111"/>
              <a:gd fmla="*/ 42 w 49" name="T112"/>
              <a:gd fmla="*/ 3 h 44" name="T113"/>
              <a:gd fmla="*/ 18 w 49" name="T114"/>
              <a:gd fmla="*/ 21 h 44" name="T115"/>
              <a:gd fmla="*/ 18 w 49" name="T116"/>
              <a:gd fmla="*/ 21 h 44" name="T117"/>
              <a:gd fmla="*/ 36 w 49" name="T118"/>
              <a:gd fmla="*/ 25 h 44"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4" w="49">
                <a:moveTo>
                  <a:pt x="34" y="39"/>
                </a:moveTo>
                <a:cubicBezTo>
                  <a:pt x="34" y="39"/>
                  <a:pt x="33" y="39"/>
                  <a:pt x="33" y="39"/>
                </a:cubicBezTo>
                <a:cubicBezTo>
                  <a:pt x="32" y="40"/>
                  <a:pt x="31" y="40"/>
                  <a:pt x="30" y="41"/>
                </a:cubicBezTo>
                <a:cubicBezTo>
                  <a:pt x="29" y="41"/>
                  <a:pt x="29" y="41"/>
                  <a:pt x="29" y="41"/>
                </a:cubicBezTo>
                <a:cubicBezTo>
                  <a:pt x="30" y="42"/>
                  <a:pt x="30" y="41"/>
                  <a:pt x="31" y="41"/>
                </a:cubicBezTo>
                <a:cubicBezTo>
                  <a:pt x="31" y="41"/>
                  <a:pt x="32" y="41"/>
                  <a:pt x="32" y="41"/>
                </a:cubicBezTo>
                <a:cubicBezTo>
                  <a:pt x="31" y="42"/>
                  <a:pt x="29" y="43"/>
                  <a:pt x="27" y="43"/>
                </a:cubicBezTo>
                <a:cubicBezTo>
                  <a:pt x="26" y="44"/>
                  <a:pt x="25" y="43"/>
                  <a:pt x="24" y="42"/>
                </a:cubicBezTo>
                <a:cubicBezTo>
                  <a:pt x="24" y="42"/>
                  <a:pt x="24" y="42"/>
                  <a:pt x="24" y="42"/>
                </a:cubicBezTo>
                <a:cubicBezTo>
                  <a:pt x="23" y="42"/>
                  <a:pt x="23" y="42"/>
                  <a:pt x="22" y="42"/>
                </a:cubicBezTo>
                <a:cubicBezTo>
                  <a:pt x="19" y="40"/>
                  <a:pt x="16" y="39"/>
                  <a:pt x="13" y="37"/>
                </a:cubicBezTo>
                <a:cubicBezTo>
                  <a:pt x="13" y="36"/>
                  <a:pt x="14" y="35"/>
                  <a:pt x="13" y="34"/>
                </a:cubicBezTo>
                <a:cubicBezTo>
                  <a:pt x="13" y="35"/>
                  <a:pt x="13" y="35"/>
                  <a:pt x="12" y="35"/>
                </a:cubicBezTo>
                <a:cubicBezTo>
                  <a:pt x="12" y="36"/>
                  <a:pt x="13" y="36"/>
                  <a:pt x="13" y="36"/>
                </a:cubicBezTo>
                <a:cubicBezTo>
                  <a:pt x="13" y="36"/>
                  <a:pt x="13" y="37"/>
                  <a:pt x="13" y="37"/>
                </a:cubicBezTo>
                <a:cubicBezTo>
                  <a:pt x="12" y="36"/>
                  <a:pt x="11" y="36"/>
                  <a:pt x="10" y="35"/>
                </a:cubicBezTo>
                <a:cubicBezTo>
                  <a:pt x="10" y="35"/>
                  <a:pt x="10" y="35"/>
                  <a:pt x="10" y="35"/>
                </a:cubicBezTo>
                <a:cubicBezTo>
                  <a:pt x="9" y="35"/>
                  <a:pt x="8" y="34"/>
                  <a:pt x="8" y="33"/>
                </a:cubicBezTo>
                <a:cubicBezTo>
                  <a:pt x="8" y="33"/>
                  <a:pt x="8" y="33"/>
                  <a:pt x="8" y="34"/>
                </a:cubicBezTo>
                <a:cubicBezTo>
                  <a:pt x="5" y="32"/>
                  <a:pt x="3" y="30"/>
                  <a:pt x="0" y="27"/>
                </a:cubicBezTo>
                <a:cubicBezTo>
                  <a:pt x="1" y="27"/>
                  <a:pt x="1" y="27"/>
                  <a:pt x="1" y="27"/>
                </a:cubicBezTo>
                <a:cubicBezTo>
                  <a:pt x="7" y="23"/>
                  <a:pt x="12" y="20"/>
                  <a:pt x="18" y="16"/>
                </a:cubicBezTo>
                <a:cubicBezTo>
                  <a:pt x="18" y="16"/>
                  <a:pt x="19" y="16"/>
                  <a:pt x="19" y="16"/>
                </a:cubicBezTo>
                <a:cubicBezTo>
                  <a:pt x="19" y="16"/>
                  <a:pt x="19" y="15"/>
                  <a:pt x="20" y="15"/>
                </a:cubicBezTo>
                <a:cubicBezTo>
                  <a:pt x="21" y="14"/>
                  <a:pt x="21" y="14"/>
                  <a:pt x="22" y="14"/>
                </a:cubicBezTo>
                <a:cubicBezTo>
                  <a:pt x="22" y="13"/>
                  <a:pt x="23" y="13"/>
                  <a:pt x="23" y="13"/>
                </a:cubicBezTo>
                <a:cubicBezTo>
                  <a:pt x="24" y="12"/>
                  <a:pt x="24" y="12"/>
                  <a:pt x="25" y="12"/>
                </a:cubicBezTo>
                <a:cubicBezTo>
                  <a:pt x="27" y="10"/>
                  <a:pt x="29" y="8"/>
                  <a:pt x="32" y="6"/>
                </a:cubicBezTo>
                <a:cubicBezTo>
                  <a:pt x="33" y="5"/>
                  <a:pt x="34" y="4"/>
                  <a:pt x="35" y="3"/>
                </a:cubicBezTo>
                <a:cubicBezTo>
                  <a:pt x="36" y="3"/>
                  <a:pt x="37" y="2"/>
                  <a:pt x="38" y="1"/>
                </a:cubicBezTo>
                <a:cubicBezTo>
                  <a:pt x="39" y="0"/>
                  <a:pt x="39" y="0"/>
                  <a:pt x="40" y="0"/>
                </a:cubicBezTo>
                <a:cubicBezTo>
                  <a:pt x="43" y="1"/>
                  <a:pt x="45" y="2"/>
                  <a:pt x="48" y="2"/>
                </a:cubicBezTo>
                <a:cubicBezTo>
                  <a:pt x="48" y="2"/>
                  <a:pt x="49" y="2"/>
                  <a:pt x="49" y="2"/>
                </a:cubicBezTo>
                <a:cubicBezTo>
                  <a:pt x="49" y="3"/>
                  <a:pt x="49" y="4"/>
                  <a:pt x="48" y="5"/>
                </a:cubicBezTo>
                <a:cubicBezTo>
                  <a:pt x="47" y="15"/>
                  <a:pt x="44" y="24"/>
                  <a:pt x="39" y="33"/>
                </a:cubicBezTo>
                <a:cubicBezTo>
                  <a:pt x="38" y="35"/>
                  <a:pt x="36" y="37"/>
                  <a:pt x="35" y="39"/>
                </a:cubicBezTo>
                <a:cubicBezTo>
                  <a:pt x="35" y="39"/>
                  <a:pt x="34" y="39"/>
                  <a:pt x="34" y="40"/>
                </a:cubicBezTo>
                <a:cubicBezTo>
                  <a:pt x="34" y="40"/>
                  <a:pt x="34" y="39"/>
                  <a:pt x="34" y="39"/>
                </a:cubicBezTo>
                <a:close/>
                <a:moveTo>
                  <a:pt x="33" y="20"/>
                </a:moveTo>
                <a:cubicBezTo>
                  <a:pt x="33" y="20"/>
                  <a:pt x="32" y="20"/>
                  <a:pt x="31" y="20"/>
                </a:cubicBezTo>
                <a:cubicBezTo>
                  <a:pt x="31" y="20"/>
                  <a:pt x="30" y="20"/>
                  <a:pt x="31" y="21"/>
                </a:cubicBezTo>
                <a:cubicBezTo>
                  <a:pt x="31" y="22"/>
                  <a:pt x="31" y="22"/>
                  <a:pt x="31" y="23"/>
                </a:cubicBezTo>
                <a:cubicBezTo>
                  <a:pt x="32" y="22"/>
                  <a:pt x="33" y="21"/>
                  <a:pt x="33" y="20"/>
                </a:cubicBezTo>
                <a:close/>
                <a:moveTo>
                  <a:pt x="33" y="14"/>
                </a:moveTo>
                <a:cubicBezTo>
                  <a:pt x="34" y="15"/>
                  <a:pt x="34" y="16"/>
                  <a:pt x="35" y="17"/>
                </a:cubicBezTo>
                <a:cubicBezTo>
                  <a:pt x="36" y="15"/>
                  <a:pt x="36" y="15"/>
                  <a:pt x="35" y="14"/>
                </a:cubicBezTo>
                <a:cubicBezTo>
                  <a:pt x="35" y="14"/>
                  <a:pt x="34" y="14"/>
                  <a:pt x="33" y="14"/>
                </a:cubicBezTo>
                <a:close/>
                <a:moveTo>
                  <a:pt x="31" y="15"/>
                </a:moveTo>
                <a:cubicBezTo>
                  <a:pt x="30" y="16"/>
                  <a:pt x="31" y="17"/>
                  <a:pt x="31" y="18"/>
                </a:cubicBezTo>
                <a:cubicBezTo>
                  <a:pt x="31" y="18"/>
                  <a:pt x="32" y="18"/>
                  <a:pt x="33" y="18"/>
                </a:cubicBezTo>
                <a:cubicBezTo>
                  <a:pt x="32" y="17"/>
                  <a:pt x="32" y="16"/>
                  <a:pt x="31" y="15"/>
                </a:cubicBezTo>
                <a:close/>
                <a:moveTo>
                  <a:pt x="22" y="34"/>
                </a:moveTo>
                <a:cubicBezTo>
                  <a:pt x="22" y="34"/>
                  <a:pt x="22" y="35"/>
                  <a:pt x="22" y="35"/>
                </a:cubicBezTo>
                <a:cubicBezTo>
                  <a:pt x="23" y="35"/>
                  <a:pt x="23" y="35"/>
                  <a:pt x="24" y="35"/>
                </a:cubicBezTo>
                <a:cubicBezTo>
                  <a:pt x="24" y="35"/>
                  <a:pt x="24" y="35"/>
                  <a:pt x="24" y="34"/>
                </a:cubicBezTo>
                <a:cubicBezTo>
                  <a:pt x="24" y="34"/>
                  <a:pt x="24" y="34"/>
                  <a:pt x="23" y="34"/>
                </a:cubicBezTo>
                <a:cubicBezTo>
                  <a:pt x="23" y="34"/>
                  <a:pt x="22" y="34"/>
                  <a:pt x="22" y="34"/>
                </a:cubicBezTo>
                <a:close/>
                <a:moveTo>
                  <a:pt x="26" y="23"/>
                </a:moveTo>
                <a:cubicBezTo>
                  <a:pt x="26" y="23"/>
                  <a:pt x="27" y="23"/>
                  <a:pt x="27" y="23"/>
                </a:cubicBezTo>
                <a:cubicBezTo>
                  <a:pt x="27" y="23"/>
                  <a:pt x="27" y="22"/>
                  <a:pt x="27" y="21"/>
                </a:cubicBezTo>
                <a:cubicBezTo>
                  <a:pt x="27" y="21"/>
                  <a:pt x="27" y="20"/>
                  <a:pt x="26" y="20"/>
                </a:cubicBezTo>
                <a:cubicBezTo>
                  <a:pt x="26" y="20"/>
                  <a:pt x="26" y="21"/>
                  <a:pt x="25" y="21"/>
                </a:cubicBezTo>
                <a:cubicBezTo>
                  <a:pt x="26" y="22"/>
                  <a:pt x="26" y="23"/>
                  <a:pt x="26" y="23"/>
                </a:cubicBezTo>
                <a:close/>
                <a:moveTo>
                  <a:pt x="38" y="22"/>
                </a:moveTo>
                <a:cubicBezTo>
                  <a:pt x="39" y="21"/>
                  <a:pt x="39" y="20"/>
                  <a:pt x="39" y="19"/>
                </a:cubicBezTo>
                <a:cubicBezTo>
                  <a:pt x="39" y="19"/>
                  <a:pt x="39" y="19"/>
                  <a:pt x="38" y="20"/>
                </a:cubicBezTo>
                <a:cubicBezTo>
                  <a:pt x="38" y="20"/>
                  <a:pt x="38" y="21"/>
                  <a:pt x="38" y="22"/>
                </a:cubicBezTo>
                <a:close/>
                <a:moveTo>
                  <a:pt x="29" y="38"/>
                </a:moveTo>
                <a:cubicBezTo>
                  <a:pt x="29" y="38"/>
                  <a:pt x="29" y="38"/>
                  <a:pt x="29" y="39"/>
                </a:cubicBezTo>
                <a:cubicBezTo>
                  <a:pt x="30" y="39"/>
                  <a:pt x="30" y="38"/>
                  <a:pt x="31" y="38"/>
                </a:cubicBezTo>
                <a:cubicBezTo>
                  <a:pt x="31" y="38"/>
                  <a:pt x="31" y="38"/>
                  <a:pt x="31" y="38"/>
                </a:cubicBezTo>
                <a:cubicBezTo>
                  <a:pt x="31" y="38"/>
                  <a:pt x="30" y="38"/>
                  <a:pt x="29" y="38"/>
                </a:cubicBezTo>
                <a:close/>
                <a:moveTo>
                  <a:pt x="12" y="32"/>
                </a:moveTo>
                <a:cubicBezTo>
                  <a:pt x="12" y="32"/>
                  <a:pt x="11" y="32"/>
                  <a:pt x="10" y="32"/>
                </a:cubicBezTo>
                <a:cubicBezTo>
                  <a:pt x="11" y="33"/>
                  <a:pt x="11" y="33"/>
                  <a:pt x="11" y="34"/>
                </a:cubicBezTo>
                <a:cubicBezTo>
                  <a:pt x="11" y="33"/>
                  <a:pt x="12" y="33"/>
                  <a:pt x="12" y="32"/>
                </a:cubicBezTo>
                <a:close/>
                <a:moveTo>
                  <a:pt x="25" y="28"/>
                </a:moveTo>
                <a:cubicBezTo>
                  <a:pt x="25" y="28"/>
                  <a:pt x="24" y="28"/>
                  <a:pt x="24" y="27"/>
                </a:cubicBezTo>
                <a:cubicBezTo>
                  <a:pt x="23" y="27"/>
                  <a:pt x="23" y="27"/>
                  <a:pt x="23" y="27"/>
                </a:cubicBezTo>
                <a:cubicBezTo>
                  <a:pt x="24" y="28"/>
                  <a:pt x="24" y="28"/>
                  <a:pt x="24" y="29"/>
                </a:cubicBezTo>
                <a:cubicBezTo>
                  <a:pt x="24" y="29"/>
                  <a:pt x="25" y="29"/>
                  <a:pt x="25" y="28"/>
                </a:cubicBezTo>
                <a:close/>
                <a:moveTo>
                  <a:pt x="30" y="29"/>
                </a:moveTo>
                <a:cubicBezTo>
                  <a:pt x="30" y="29"/>
                  <a:pt x="30" y="28"/>
                  <a:pt x="31" y="28"/>
                </a:cubicBezTo>
                <a:cubicBezTo>
                  <a:pt x="30" y="28"/>
                  <a:pt x="30" y="28"/>
                  <a:pt x="29" y="28"/>
                </a:cubicBezTo>
                <a:cubicBezTo>
                  <a:pt x="30" y="28"/>
                  <a:pt x="30" y="29"/>
                  <a:pt x="30" y="29"/>
                </a:cubicBezTo>
                <a:close/>
                <a:moveTo>
                  <a:pt x="27" y="16"/>
                </a:moveTo>
                <a:cubicBezTo>
                  <a:pt x="26" y="16"/>
                  <a:pt x="26" y="16"/>
                  <a:pt x="25" y="16"/>
                </a:cubicBezTo>
                <a:cubicBezTo>
                  <a:pt x="26" y="17"/>
                  <a:pt x="26" y="17"/>
                  <a:pt x="26" y="17"/>
                </a:cubicBezTo>
                <a:cubicBezTo>
                  <a:pt x="27" y="17"/>
                  <a:pt x="27" y="16"/>
                  <a:pt x="27" y="16"/>
                </a:cubicBezTo>
                <a:close/>
                <a:moveTo>
                  <a:pt x="18" y="36"/>
                </a:moveTo>
                <a:cubicBezTo>
                  <a:pt x="18" y="36"/>
                  <a:pt x="18" y="36"/>
                  <a:pt x="18" y="36"/>
                </a:cubicBezTo>
                <a:cubicBezTo>
                  <a:pt x="18" y="35"/>
                  <a:pt x="18" y="34"/>
                  <a:pt x="18" y="34"/>
                </a:cubicBezTo>
                <a:cubicBezTo>
                  <a:pt x="19" y="33"/>
                  <a:pt x="18" y="33"/>
                  <a:pt x="18" y="33"/>
                </a:cubicBezTo>
                <a:cubicBezTo>
                  <a:pt x="18" y="34"/>
                  <a:pt x="19" y="35"/>
                  <a:pt x="18" y="36"/>
                </a:cubicBezTo>
                <a:close/>
                <a:moveTo>
                  <a:pt x="19" y="31"/>
                </a:moveTo>
                <a:cubicBezTo>
                  <a:pt x="19" y="30"/>
                  <a:pt x="19" y="29"/>
                  <a:pt x="18" y="29"/>
                </a:cubicBezTo>
                <a:cubicBezTo>
                  <a:pt x="18" y="29"/>
                  <a:pt x="18" y="30"/>
                  <a:pt x="19" y="31"/>
                </a:cubicBezTo>
                <a:close/>
                <a:moveTo>
                  <a:pt x="41" y="26"/>
                </a:moveTo>
                <a:cubicBezTo>
                  <a:pt x="41" y="25"/>
                  <a:pt x="42" y="25"/>
                  <a:pt x="42" y="25"/>
                </a:cubicBezTo>
                <a:cubicBezTo>
                  <a:pt x="42" y="25"/>
                  <a:pt x="42" y="24"/>
                  <a:pt x="41" y="24"/>
                </a:cubicBezTo>
                <a:cubicBezTo>
                  <a:pt x="41" y="24"/>
                  <a:pt x="41" y="25"/>
                  <a:pt x="41" y="26"/>
                </a:cubicBezTo>
                <a:close/>
                <a:moveTo>
                  <a:pt x="47" y="3"/>
                </a:moveTo>
                <a:cubicBezTo>
                  <a:pt x="47" y="3"/>
                  <a:pt x="47" y="3"/>
                  <a:pt x="47" y="3"/>
                </a:cubicBezTo>
                <a:cubicBezTo>
                  <a:pt x="46" y="3"/>
                  <a:pt x="46" y="4"/>
                  <a:pt x="46" y="5"/>
                </a:cubicBezTo>
                <a:cubicBezTo>
                  <a:pt x="46" y="5"/>
                  <a:pt x="47" y="5"/>
                  <a:pt x="47" y="5"/>
                </a:cubicBezTo>
                <a:cubicBezTo>
                  <a:pt x="47" y="4"/>
                  <a:pt x="47" y="4"/>
                  <a:pt x="47" y="3"/>
                </a:cubicBezTo>
                <a:close/>
                <a:moveTo>
                  <a:pt x="18" y="26"/>
                </a:moveTo>
                <a:cubicBezTo>
                  <a:pt x="18" y="26"/>
                  <a:pt x="18" y="26"/>
                  <a:pt x="18" y="26"/>
                </a:cubicBezTo>
                <a:cubicBezTo>
                  <a:pt x="18" y="26"/>
                  <a:pt x="19" y="27"/>
                  <a:pt x="19" y="27"/>
                </a:cubicBezTo>
                <a:cubicBezTo>
                  <a:pt x="19" y="27"/>
                  <a:pt x="19" y="27"/>
                  <a:pt x="19" y="27"/>
                </a:cubicBezTo>
                <a:cubicBezTo>
                  <a:pt x="19" y="27"/>
                  <a:pt x="19" y="26"/>
                  <a:pt x="19" y="26"/>
                </a:cubicBezTo>
                <a:cubicBezTo>
                  <a:pt x="19" y="26"/>
                  <a:pt x="19" y="26"/>
                  <a:pt x="18" y="26"/>
                </a:cubicBezTo>
                <a:close/>
                <a:moveTo>
                  <a:pt x="43" y="3"/>
                </a:moveTo>
                <a:cubicBezTo>
                  <a:pt x="43" y="3"/>
                  <a:pt x="42" y="3"/>
                  <a:pt x="42" y="3"/>
                </a:cubicBezTo>
                <a:cubicBezTo>
                  <a:pt x="43" y="4"/>
                  <a:pt x="43" y="4"/>
                  <a:pt x="43" y="3"/>
                </a:cubicBezTo>
                <a:close/>
                <a:moveTo>
                  <a:pt x="18" y="21"/>
                </a:moveTo>
                <a:cubicBezTo>
                  <a:pt x="18" y="20"/>
                  <a:pt x="18" y="20"/>
                  <a:pt x="18" y="20"/>
                </a:cubicBezTo>
                <a:cubicBezTo>
                  <a:pt x="18" y="20"/>
                  <a:pt x="17" y="21"/>
                  <a:pt x="18" y="21"/>
                </a:cubicBezTo>
                <a:close/>
                <a:moveTo>
                  <a:pt x="35" y="26"/>
                </a:moveTo>
                <a:cubicBezTo>
                  <a:pt x="36" y="26"/>
                  <a:pt x="36" y="25"/>
                  <a:pt x="36" y="25"/>
                </a:cubicBezTo>
                <a:cubicBezTo>
                  <a:pt x="36" y="25"/>
                  <a:pt x="36" y="25"/>
                  <a:pt x="35" y="2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8" name="Freeform 218"/>
          <p:cNvSpPr>
            <a:spLocks noEditPoints="1"/>
          </p:cNvSpPr>
          <p:nvPr/>
        </p:nvSpPr>
        <p:spPr bwMode="auto">
          <a:xfrm>
            <a:off x="2442574" y="2650798"/>
            <a:ext cx="119976" cy="104265"/>
          </a:xfrm>
          <a:custGeom>
            <a:gdLst>
              <a:gd fmla="*/ 42 w 46" name="T0"/>
              <a:gd fmla="*/ 23 h 40" name="T1"/>
              <a:gd fmla="*/ 40 w 46" name="T2"/>
              <a:gd fmla="*/ 21 h 40" name="T3"/>
              <a:gd fmla="*/ 40 w 46" name="T4"/>
              <a:gd fmla="*/ 24 h 40" name="T5"/>
              <a:gd fmla="*/ 38 w 46" name="T6"/>
              <a:gd fmla="*/ 25 h 40" name="T7"/>
              <a:gd fmla="*/ 33 w 46" name="T8"/>
              <a:gd fmla="*/ 30 h 40" name="T9"/>
              <a:gd fmla="*/ 31 w 46" name="T10"/>
              <a:gd fmla="*/ 29 h 40" name="T11"/>
              <a:gd fmla="*/ 14 w 46" name="T12"/>
              <a:gd fmla="*/ 40 h 40" name="T13"/>
              <a:gd fmla="*/ 8 w 46" name="T14"/>
              <a:gd fmla="*/ 26 h 40" name="T15"/>
              <a:gd fmla="*/ 0 w 46" name="T16"/>
              <a:gd fmla="*/ 0 h 40" name="T17"/>
              <a:gd fmla="*/ 6 w 46" name="T18"/>
              <a:gd fmla="*/ 6 h 40" name="T19"/>
              <a:gd fmla="*/ 8 w 46" name="T20"/>
              <a:gd fmla="*/ 4 h 40" name="T21"/>
              <a:gd fmla="*/ 24 w 46" name="T22"/>
              <a:gd fmla="*/ 12 h 40" name="T23"/>
              <a:gd fmla="*/ 31 w 46" name="T24"/>
              <a:gd fmla="*/ 14 h 40" name="T25"/>
              <a:gd fmla="*/ 31 w 46" name="T26"/>
              <a:gd fmla="*/ 16 h 40" name="T27"/>
              <a:gd fmla="*/ 34 w 46" name="T28"/>
              <a:gd fmla="*/ 15 h 40" name="T29"/>
              <a:gd fmla="*/ 34 w 46" name="T30"/>
              <a:gd fmla="*/ 16 h 40" name="T31"/>
              <a:gd fmla="*/ 37 w 46" name="T32"/>
              <a:gd fmla="*/ 18 h 40" name="T33"/>
              <a:gd fmla="*/ 46 w 46" name="T34"/>
              <a:gd fmla="*/ 19 h 40" name="T35"/>
              <a:gd fmla="*/ 17 w 46" name="T36"/>
              <a:gd fmla="*/ 14 h 40" name="T37"/>
              <a:gd fmla="*/ 19 w 46" name="T38"/>
              <a:gd fmla="*/ 16 h 40" name="T39"/>
              <a:gd fmla="*/ 33 w 46" name="T40"/>
              <a:gd fmla="*/ 23 h 40" name="T41"/>
              <a:gd fmla="*/ 36 w 46" name="T42"/>
              <a:gd fmla="*/ 24 h 40" name="T43"/>
              <a:gd fmla="*/ 4 w 46" name="T44"/>
              <a:gd fmla="*/ 10 h 40" name="T45"/>
              <a:gd fmla="*/ 4 w 46" name="T46"/>
              <a:gd fmla="*/ 10 h 40" name="T47"/>
              <a:gd fmla="*/ 26 w 46" name="T48"/>
              <a:gd fmla="*/ 25 h 40" name="T49"/>
              <a:gd fmla="*/ 27 w 46" name="T50"/>
              <a:gd fmla="*/ 26 h 40" name="T51"/>
              <a:gd fmla="*/ 15 w 46" name="T52"/>
              <a:gd fmla="*/ 24 h 40" name="T53"/>
              <a:gd fmla="*/ 15 w 46" name="T54"/>
              <a:gd fmla="*/ 24 h 40" name="T55"/>
              <a:gd fmla="*/ 9 w 46" name="T56"/>
              <a:gd fmla="*/ 12 h 40" name="T57"/>
              <a:gd fmla="*/ 25 w 46" name="T58"/>
              <a:gd fmla="*/ 28 h 40" name="T59"/>
              <a:gd fmla="*/ 24 w 46" name="T60"/>
              <a:gd fmla="*/ 26 h 40" name="T61"/>
              <a:gd fmla="*/ 25 w 46" name="T62"/>
              <a:gd fmla="*/ 28 h 40" name="T63"/>
              <a:gd fmla="*/ 32 w 46" name="T64"/>
              <a:gd fmla="*/ 27 h 40" name="T65"/>
              <a:gd fmla="*/ 31 w 46" name="T66"/>
              <a:gd fmla="*/ 26 h 40" name="T67"/>
              <a:gd fmla="*/ 19 w 46" name="T68"/>
              <a:gd fmla="*/ 11 h 40" name="T69"/>
              <a:gd fmla="*/ 21 w 46" name="T70"/>
              <a:gd fmla="*/ 14 h 40" name="T71"/>
              <a:gd fmla="*/ 19 w 46" name="T72"/>
              <a:gd fmla="*/ 11 h 40" name="T73"/>
              <a:gd fmla="*/ 8 w 46" name="T74"/>
              <a:gd fmla="*/ 9 h 40" name="T75"/>
              <a:gd fmla="*/ 8 w 46" name="T76"/>
              <a:gd fmla="*/ 7 h 40" name="T77"/>
              <a:gd fmla="*/ 12 w 46" name="T78"/>
              <a:gd fmla="*/ 16 h 40" name="T79"/>
              <a:gd fmla="*/ 12 w 46" name="T80"/>
              <a:gd fmla="*/ 15 h 40" name="T81"/>
              <a:gd fmla="*/ 12 w 46" name="T82"/>
              <a:gd fmla="*/ 16 h 40" name="T83"/>
              <a:gd fmla="*/ 17 w 46" name="T84"/>
              <a:gd fmla="*/ 35 h 40" name="T85"/>
              <a:gd fmla="*/ 16 w 46" name="T86"/>
              <a:gd fmla="*/ 30 h 40" name="T87"/>
              <a:gd fmla="*/ 16 w 46" name="T88"/>
              <a:gd fmla="*/ 30 h 40" name="T89"/>
              <a:gd fmla="*/ 14 w 46" name="T90"/>
              <a:gd fmla="*/ 10 h 40" name="T91"/>
              <a:gd fmla="*/ 14 w 46" name="T92"/>
              <a:gd fmla="*/ 11 h 40"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40" w="46">
                <a:moveTo>
                  <a:pt x="46" y="19"/>
                </a:moveTo>
                <a:cubicBezTo>
                  <a:pt x="45" y="20"/>
                  <a:pt x="43" y="22"/>
                  <a:pt x="42" y="23"/>
                </a:cubicBezTo>
                <a:cubicBezTo>
                  <a:pt x="41" y="23"/>
                  <a:pt x="41" y="22"/>
                  <a:pt x="40" y="22"/>
                </a:cubicBezTo>
                <a:cubicBezTo>
                  <a:pt x="40" y="22"/>
                  <a:pt x="40" y="21"/>
                  <a:pt x="40" y="21"/>
                </a:cubicBezTo>
                <a:cubicBezTo>
                  <a:pt x="38" y="21"/>
                  <a:pt x="36" y="21"/>
                  <a:pt x="35" y="21"/>
                </a:cubicBezTo>
                <a:cubicBezTo>
                  <a:pt x="36" y="22"/>
                  <a:pt x="38" y="23"/>
                  <a:pt x="40" y="24"/>
                </a:cubicBezTo>
                <a:cubicBezTo>
                  <a:pt x="40" y="25"/>
                  <a:pt x="39" y="25"/>
                  <a:pt x="39" y="26"/>
                </a:cubicBezTo>
                <a:cubicBezTo>
                  <a:pt x="38" y="26"/>
                  <a:pt x="38" y="26"/>
                  <a:pt x="38" y="25"/>
                </a:cubicBezTo>
                <a:cubicBezTo>
                  <a:pt x="37" y="26"/>
                  <a:pt x="37" y="26"/>
                  <a:pt x="38" y="27"/>
                </a:cubicBezTo>
                <a:cubicBezTo>
                  <a:pt x="36" y="28"/>
                  <a:pt x="35" y="29"/>
                  <a:pt x="33" y="30"/>
                </a:cubicBezTo>
                <a:cubicBezTo>
                  <a:pt x="33" y="30"/>
                  <a:pt x="33" y="30"/>
                  <a:pt x="32" y="29"/>
                </a:cubicBezTo>
                <a:cubicBezTo>
                  <a:pt x="32" y="29"/>
                  <a:pt x="31" y="29"/>
                  <a:pt x="31" y="29"/>
                </a:cubicBezTo>
                <a:cubicBezTo>
                  <a:pt x="31" y="30"/>
                  <a:pt x="31" y="31"/>
                  <a:pt x="31" y="31"/>
                </a:cubicBezTo>
                <a:cubicBezTo>
                  <a:pt x="25" y="35"/>
                  <a:pt x="20" y="38"/>
                  <a:pt x="14" y="40"/>
                </a:cubicBezTo>
                <a:cubicBezTo>
                  <a:pt x="14" y="40"/>
                  <a:pt x="14" y="40"/>
                  <a:pt x="14" y="39"/>
                </a:cubicBezTo>
                <a:cubicBezTo>
                  <a:pt x="11" y="35"/>
                  <a:pt x="9" y="30"/>
                  <a:pt x="8" y="26"/>
                </a:cubicBezTo>
                <a:cubicBezTo>
                  <a:pt x="5" y="19"/>
                  <a:pt x="3" y="12"/>
                  <a:pt x="1" y="4"/>
                </a:cubicBezTo>
                <a:cubicBezTo>
                  <a:pt x="0" y="3"/>
                  <a:pt x="0" y="2"/>
                  <a:pt x="0" y="0"/>
                </a:cubicBezTo>
                <a:cubicBezTo>
                  <a:pt x="2" y="2"/>
                  <a:pt x="4" y="3"/>
                  <a:pt x="6" y="4"/>
                </a:cubicBezTo>
                <a:cubicBezTo>
                  <a:pt x="6" y="4"/>
                  <a:pt x="6" y="5"/>
                  <a:pt x="6" y="6"/>
                </a:cubicBezTo>
                <a:cubicBezTo>
                  <a:pt x="7" y="5"/>
                  <a:pt x="7" y="5"/>
                  <a:pt x="7" y="4"/>
                </a:cubicBezTo>
                <a:cubicBezTo>
                  <a:pt x="7" y="4"/>
                  <a:pt x="7" y="4"/>
                  <a:pt x="8" y="4"/>
                </a:cubicBezTo>
                <a:cubicBezTo>
                  <a:pt x="12" y="7"/>
                  <a:pt x="17" y="8"/>
                  <a:pt x="22" y="10"/>
                </a:cubicBezTo>
                <a:cubicBezTo>
                  <a:pt x="22" y="11"/>
                  <a:pt x="23" y="11"/>
                  <a:pt x="24" y="12"/>
                </a:cubicBezTo>
                <a:cubicBezTo>
                  <a:pt x="24" y="12"/>
                  <a:pt x="24" y="12"/>
                  <a:pt x="25" y="12"/>
                </a:cubicBezTo>
                <a:cubicBezTo>
                  <a:pt x="27" y="12"/>
                  <a:pt x="29" y="13"/>
                  <a:pt x="31" y="14"/>
                </a:cubicBezTo>
                <a:cubicBezTo>
                  <a:pt x="31" y="14"/>
                  <a:pt x="31" y="14"/>
                  <a:pt x="31" y="15"/>
                </a:cubicBezTo>
                <a:cubicBezTo>
                  <a:pt x="31" y="15"/>
                  <a:pt x="31" y="15"/>
                  <a:pt x="31" y="16"/>
                </a:cubicBezTo>
                <a:cubicBezTo>
                  <a:pt x="31" y="16"/>
                  <a:pt x="32" y="16"/>
                  <a:pt x="32" y="16"/>
                </a:cubicBezTo>
                <a:cubicBezTo>
                  <a:pt x="32" y="15"/>
                  <a:pt x="32" y="15"/>
                  <a:pt x="34" y="15"/>
                </a:cubicBezTo>
                <a:cubicBezTo>
                  <a:pt x="34" y="15"/>
                  <a:pt x="34" y="15"/>
                  <a:pt x="35" y="15"/>
                </a:cubicBezTo>
                <a:cubicBezTo>
                  <a:pt x="35" y="16"/>
                  <a:pt x="34" y="16"/>
                  <a:pt x="34" y="16"/>
                </a:cubicBezTo>
                <a:cubicBezTo>
                  <a:pt x="34" y="17"/>
                  <a:pt x="34" y="17"/>
                  <a:pt x="34" y="18"/>
                </a:cubicBezTo>
                <a:cubicBezTo>
                  <a:pt x="35" y="18"/>
                  <a:pt x="36" y="18"/>
                  <a:pt x="37" y="18"/>
                </a:cubicBezTo>
                <a:cubicBezTo>
                  <a:pt x="37" y="17"/>
                  <a:pt x="36" y="17"/>
                  <a:pt x="36" y="16"/>
                </a:cubicBezTo>
                <a:cubicBezTo>
                  <a:pt x="40" y="17"/>
                  <a:pt x="43" y="18"/>
                  <a:pt x="46" y="19"/>
                </a:cubicBezTo>
                <a:close/>
                <a:moveTo>
                  <a:pt x="19" y="16"/>
                </a:moveTo>
                <a:cubicBezTo>
                  <a:pt x="18" y="15"/>
                  <a:pt x="18" y="14"/>
                  <a:pt x="17" y="14"/>
                </a:cubicBezTo>
                <a:cubicBezTo>
                  <a:pt x="16" y="14"/>
                  <a:pt x="16" y="15"/>
                  <a:pt x="16" y="16"/>
                </a:cubicBezTo>
                <a:cubicBezTo>
                  <a:pt x="17" y="16"/>
                  <a:pt x="18" y="16"/>
                  <a:pt x="19" y="16"/>
                </a:cubicBezTo>
                <a:close/>
                <a:moveTo>
                  <a:pt x="33" y="23"/>
                </a:moveTo>
                <a:cubicBezTo>
                  <a:pt x="33" y="23"/>
                  <a:pt x="33" y="23"/>
                  <a:pt x="33" y="23"/>
                </a:cubicBezTo>
                <a:cubicBezTo>
                  <a:pt x="34" y="24"/>
                  <a:pt x="34" y="25"/>
                  <a:pt x="35" y="27"/>
                </a:cubicBezTo>
                <a:cubicBezTo>
                  <a:pt x="35" y="26"/>
                  <a:pt x="35" y="25"/>
                  <a:pt x="36" y="24"/>
                </a:cubicBezTo>
                <a:cubicBezTo>
                  <a:pt x="35" y="24"/>
                  <a:pt x="34" y="23"/>
                  <a:pt x="33" y="23"/>
                </a:cubicBezTo>
                <a:close/>
                <a:moveTo>
                  <a:pt x="4" y="10"/>
                </a:moveTo>
                <a:cubicBezTo>
                  <a:pt x="3" y="11"/>
                  <a:pt x="3" y="12"/>
                  <a:pt x="4" y="12"/>
                </a:cubicBezTo>
                <a:cubicBezTo>
                  <a:pt x="4" y="11"/>
                  <a:pt x="5" y="10"/>
                  <a:pt x="4" y="10"/>
                </a:cubicBezTo>
                <a:close/>
                <a:moveTo>
                  <a:pt x="26" y="24"/>
                </a:moveTo>
                <a:cubicBezTo>
                  <a:pt x="26" y="24"/>
                  <a:pt x="26" y="24"/>
                  <a:pt x="26" y="25"/>
                </a:cubicBezTo>
                <a:cubicBezTo>
                  <a:pt x="26" y="25"/>
                  <a:pt x="27" y="26"/>
                  <a:pt x="27" y="27"/>
                </a:cubicBezTo>
                <a:cubicBezTo>
                  <a:pt x="27" y="27"/>
                  <a:pt x="27" y="26"/>
                  <a:pt x="27" y="26"/>
                </a:cubicBezTo>
                <a:cubicBezTo>
                  <a:pt x="27" y="25"/>
                  <a:pt x="26" y="25"/>
                  <a:pt x="26" y="24"/>
                </a:cubicBezTo>
                <a:close/>
                <a:moveTo>
                  <a:pt x="15" y="24"/>
                </a:moveTo>
                <a:cubicBezTo>
                  <a:pt x="15" y="23"/>
                  <a:pt x="14" y="22"/>
                  <a:pt x="14" y="22"/>
                </a:cubicBezTo>
                <a:cubicBezTo>
                  <a:pt x="13" y="23"/>
                  <a:pt x="14" y="23"/>
                  <a:pt x="15" y="24"/>
                </a:cubicBezTo>
                <a:close/>
                <a:moveTo>
                  <a:pt x="10" y="10"/>
                </a:moveTo>
                <a:cubicBezTo>
                  <a:pt x="9" y="12"/>
                  <a:pt x="9" y="12"/>
                  <a:pt x="9" y="12"/>
                </a:cubicBezTo>
                <a:cubicBezTo>
                  <a:pt x="10" y="11"/>
                  <a:pt x="10" y="11"/>
                  <a:pt x="10" y="10"/>
                </a:cubicBezTo>
                <a:close/>
                <a:moveTo>
                  <a:pt x="25" y="28"/>
                </a:moveTo>
                <a:cubicBezTo>
                  <a:pt x="25" y="27"/>
                  <a:pt x="25" y="27"/>
                  <a:pt x="24" y="26"/>
                </a:cubicBezTo>
                <a:cubicBezTo>
                  <a:pt x="24" y="26"/>
                  <a:pt x="24" y="26"/>
                  <a:pt x="24" y="26"/>
                </a:cubicBezTo>
                <a:cubicBezTo>
                  <a:pt x="24" y="27"/>
                  <a:pt x="24" y="28"/>
                  <a:pt x="24" y="28"/>
                </a:cubicBezTo>
                <a:cubicBezTo>
                  <a:pt x="25" y="28"/>
                  <a:pt x="25" y="28"/>
                  <a:pt x="25" y="28"/>
                </a:cubicBezTo>
                <a:close/>
                <a:moveTo>
                  <a:pt x="30" y="27"/>
                </a:moveTo>
                <a:cubicBezTo>
                  <a:pt x="31" y="27"/>
                  <a:pt x="31" y="27"/>
                  <a:pt x="32" y="27"/>
                </a:cubicBezTo>
                <a:cubicBezTo>
                  <a:pt x="32" y="27"/>
                  <a:pt x="31" y="27"/>
                  <a:pt x="31" y="27"/>
                </a:cubicBezTo>
                <a:cubicBezTo>
                  <a:pt x="31" y="26"/>
                  <a:pt x="31" y="26"/>
                  <a:pt x="31" y="26"/>
                </a:cubicBezTo>
                <a:cubicBezTo>
                  <a:pt x="30" y="27"/>
                  <a:pt x="30" y="27"/>
                  <a:pt x="30" y="27"/>
                </a:cubicBezTo>
                <a:close/>
                <a:moveTo>
                  <a:pt x="19" y="11"/>
                </a:moveTo>
                <a:cubicBezTo>
                  <a:pt x="19" y="12"/>
                  <a:pt x="19" y="12"/>
                  <a:pt x="19" y="12"/>
                </a:cubicBezTo>
                <a:cubicBezTo>
                  <a:pt x="20" y="12"/>
                  <a:pt x="20" y="13"/>
                  <a:pt x="21" y="14"/>
                </a:cubicBezTo>
                <a:cubicBezTo>
                  <a:pt x="21" y="14"/>
                  <a:pt x="21" y="14"/>
                  <a:pt x="21" y="14"/>
                </a:cubicBezTo>
                <a:cubicBezTo>
                  <a:pt x="21" y="13"/>
                  <a:pt x="20" y="12"/>
                  <a:pt x="19" y="11"/>
                </a:cubicBezTo>
                <a:close/>
                <a:moveTo>
                  <a:pt x="7" y="9"/>
                </a:moveTo>
                <a:cubicBezTo>
                  <a:pt x="8" y="9"/>
                  <a:pt x="8" y="9"/>
                  <a:pt x="8" y="9"/>
                </a:cubicBezTo>
                <a:cubicBezTo>
                  <a:pt x="8" y="9"/>
                  <a:pt x="8" y="9"/>
                  <a:pt x="8" y="9"/>
                </a:cubicBezTo>
                <a:cubicBezTo>
                  <a:pt x="9" y="8"/>
                  <a:pt x="9" y="8"/>
                  <a:pt x="8" y="7"/>
                </a:cubicBezTo>
                <a:cubicBezTo>
                  <a:pt x="8" y="8"/>
                  <a:pt x="8" y="8"/>
                  <a:pt x="7" y="9"/>
                </a:cubicBezTo>
                <a:close/>
                <a:moveTo>
                  <a:pt x="12" y="16"/>
                </a:moveTo>
                <a:cubicBezTo>
                  <a:pt x="13" y="16"/>
                  <a:pt x="13" y="16"/>
                  <a:pt x="13" y="16"/>
                </a:cubicBezTo>
                <a:cubicBezTo>
                  <a:pt x="13" y="15"/>
                  <a:pt x="12" y="15"/>
                  <a:pt x="12" y="15"/>
                </a:cubicBezTo>
                <a:cubicBezTo>
                  <a:pt x="12" y="15"/>
                  <a:pt x="12" y="15"/>
                  <a:pt x="11" y="15"/>
                </a:cubicBezTo>
                <a:cubicBezTo>
                  <a:pt x="12" y="16"/>
                  <a:pt x="12" y="16"/>
                  <a:pt x="12" y="16"/>
                </a:cubicBezTo>
                <a:close/>
                <a:moveTo>
                  <a:pt x="18" y="36"/>
                </a:moveTo>
                <a:cubicBezTo>
                  <a:pt x="18" y="35"/>
                  <a:pt x="18" y="35"/>
                  <a:pt x="17" y="35"/>
                </a:cubicBezTo>
                <a:cubicBezTo>
                  <a:pt x="17" y="36"/>
                  <a:pt x="18" y="36"/>
                  <a:pt x="18" y="36"/>
                </a:cubicBezTo>
                <a:close/>
                <a:moveTo>
                  <a:pt x="16" y="30"/>
                </a:moveTo>
                <a:cubicBezTo>
                  <a:pt x="16" y="29"/>
                  <a:pt x="16" y="29"/>
                  <a:pt x="16" y="29"/>
                </a:cubicBezTo>
                <a:cubicBezTo>
                  <a:pt x="16" y="29"/>
                  <a:pt x="16" y="30"/>
                  <a:pt x="16" y="30"/>
                </a:cubicBezTo>
                <a:close/>
                <a:moveTo>
                  <a:pt x="14" y="10"/>
                </a:moveTo>
                <a:cubicBezTo>
                  <a:pt x="14" y="10"/>
                  <a:pt x="14" y="10"/>
                  <a:pt x="14" y="10"/>
                </a:cubicBezTo>
                <a:cubicBezTo>
                  <a:pt x="14" y="10"/>
                  <a:pt x="14" y="11"/>
                  <a:pt x="14" y="11"/>
                </a:cubicBezTo>
                <a:cubicBezTo>
                  <a:pt x="14" y="11"/>
                  <a:pt x="14" y="11"/>
                  <a:pt x="14" y="11"/>
                </a:cubicBezTo>
                <a:cubicBezTo>
                  <a:pt x="14" y="10"/>
                  <a:pt x="14" y="10"/>
                  <a:pt x="14" y="1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19" name="Freeform 219"/>
          <p:cNvSpPr>
            <a:spLocks noEditPoints="1"/>
          </p:cNvSpPr>
          <p:nvPr/>
        </p:nvSpPr>
        <p:spPr bwMode="auto">
          <a:xfrm>
            <a:off x="2538268" y="2392279"/>
            <a:ext cx="82840" cy="64273"/>
          </a:xfrm>
          <a:custGeom>
            <a:gdLst>
              <a:gd fmla="*/ 24 w 32" name="T0"/>
              <a:gd fmla="*/ 15 h 25" name="T1"/>
              <a:gd fmla="*/ 28 w 32" name="T2"/>
              <a:gd fmla="*/ 11 h 25" name="T3"/>
              <a:gd fmla="*/ 32 w 32" name="T4"/>
              <a:gd fmla="*/ 25 h 25" name="T5"/>
              <a:gd fmla="*/ 19 w 32" name="T6"/>
              <a:gd fmla="*/ 20 h 25" name="T7"/>
              <a:gd fmla="*/ 18 w 32" name="T8"/>
              <a:gd fmla="*/ 17 h 25" name="T9"/>
              <a:gd fmla="*/ 16 w 32" name="T10"/>
              <a:gd fmla="*/ 18 h 25" name="T11"/>
              <a:gd fmla="*/ 12 w 32" name="T12"/>
              <a:gd fmla="*/ 18 h 25" name="T13"/>
              <a:gd fmla="*/ 9 w 32" name="T14"/>
              <a:gd fmla="*/ 17 h 25" name="T15"/>
              <a:gd fmla="*/ 2 w 32" name="T16"/>
              <a:gd fmla="*/ 15 h 25" name="T17"/>
              <a:gd fmla="*/ 0 w 32" name="T18"/>
              <a:gd fmla="*/ 14 h 25" name="T19"/>
              <a:gd fmla="*/ 7 w 32" name="T20"/>
              <a:gd fmla="*/ 10 h 25" name="T21"/>
              <a:gd fmla="*/ 7 w 32" name="T22"/>
              <a:gd fmla="*/ 11 h 25" name="T23"/>
              <a:gd fmla="*/ 8 w 32" name="T24"/>
              <a:gd fmla="*/ 10 h 25" name="T25"/>
              <a:gd fmla="*/ 9 w 32" name="T26"/>
              <a:gd fmla="*/ 9 h 25" name="T27"/>
              <a:gd fmla="*/ 15 w 32" name="T28"/>
              <a:gd fmla="*/ 6 h 25" name="T29"/>
              <a:gd fmla="*/ 16 w 32" name="T30"/>
              <a:gd fmla="*/ 8 h 25" name="T31"/>
              <a:gd fmla="*/ 17 w 32" name="T32"/>
              <a:gd fmla="*/ 7 h 25" name="T33"/>
              <a:gd fmla="*/ 17 w 32" name="T34"/>
              <a:gd fmla="*/ 5 h 25" name="T35"/>
              <a:gd fmla="*/ 25 w 32" name="T36"/>
              <a:gd fmla="*/ 0 h 25" name="T37"/>
              <a:gd fmla="*/ 27 w 32" name="T38"/>
              <a:gd fmla="*/ 8 h 25" name="T39"/>
              <a:gd fmla="*/ 28 w 32" name="T40"/>
              <a:gd fmla="*/ 10 h 25" name="T41"/>
              <a:gd fmla="*/ 26 w 32" name="T42"/>
              <a:gd fmla="*/ 8 h 25" name="T43"/>
              <a:gd fmla="*/ 25 w 32" name="T44"/>
              <a:gd fmla="*/ 10 h 25" name="T45"/>
              <a:gd fmla="*/ 24 w 32" name="T46"/>
              <a:gd fmla="*/ 13 h 25" name="T47"/>
              <a:gd fmla="*/ 24 w 32" name="T48"/>
              <a:gd fmla="*/ 15 h 25" name="T49"/>
              <a:gd fmla="*/ 13 w 32" name="T50"/>
              <a:gd fmla="*/ 10 h 25" name="T51"/>
              <a:gd fmla="*/ 13 w 32" name="T52"/>
              <a:gd fmla="*/ 10 h 25" name="T53"/>
              <a:gd fmla="*/ 13 w 32" name="T54"/>
              <a:gd fmla="*/ 12 h 25" name="T55"/>
              <a:gd fmla="*/ 14 w 32" name="T56"/>
              <a:gd fmla="*/ 11 h 25" name="T57"/>
              <a:gd fmla="*/ 13 w 32" name="T58"/>
              <a:gd fmla="*/ 10 h 25" name="T59"/>
              <a:gd fmla="*/ 25 w 32" name="T60"/>
              <a:gd fmla="*/ 19 h 25" name="T61"/>
              <a:gd fmla="*/ 26 w 32" name="T62"/>
              <a:gd fmla="*/ 22 h 25" name="T63"/>
              <a:gd fmla="*/ 25 w 32" name="T64"/>
              <a:gd fmla="*/ 19 h 25" name="T65"/>
              <a:gd fmla="*/ 9 w 32" name="T66"/>
              <a:gd fmla="*/ 15 h 25" name="T67"/>
              <a:gd fmla="*/ 9 w 32" name="T68"/>
              <a:gd fmla="*/ 12 h 25" name="T69"/>
              <a:gd fmla="*/ 8 w 32" name="T70"/>
              <a:gd fmla="*/ 13 h 25" name="T71"/>
              <a:gd fmla="*/ 9 w 32" name="T72"/>
              <a:gd fmla="*/ 15 h 25"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5" w="32">
                <a:moveTo>
                  <a:pt x="24" y="15"/>
                </a:moveTo>
                <a:cubicBezTo>
                  <a:pt x="26" y="14"/>
                  <a:pt x="27" y="13"/>
                  <a:pt x="28" y="11"/>
                </a:cubicBezTo>
                <a:cubicBezTo>
                  <a:pt x="29" y="12"/>
                  <a:pt x="32" y="23"/>
                  <a:pt x="32" y="25"/>
                </a:cubicBezTo>
                <a:cubicBezTo>
                  <a:pt x="27" y="23"/>
                  <a:pt x="23" y="22"/>
                  <a:pt x="19" y="20"/>
                </a:cubicBezTo>
                <a:cubicBezTo>
                  <a:pt x="18" y="19"/>
                  <a:pt x="17" y="19"/>
                  <a:pt x="18" y="17"/>
                </a:cubicBezTo>
                <a:cubicBezTo>
                  <a:pt x="17" y="17"/>
                  <a:pt x="16" y="17"/>
                  <a:pt x="16" y="18"/>
                </a:cubicBezTo>
                <a:cubicBezTo>
                  <a:pt x="14" y="18"/>
                  <a:pt x="13" y="18"/>
                  <a:pt x="12" y="18"/>
                </a:cubicBezTo>
                <a:cubicBezTo>
                  <a:pt x="11" y="17"/>
                  <a:pt x="10" y="17"/>
                  <a:pt x="9" y="17"/>
                </a:cubicBezTo>
                <a:cubicBezTo>
                  <a:pt x="6" y="16"/>
                  <a:pt x="4" y="15"/>
                  <a:pt x="2" y="15"/>
                </a:cubicBezTo>
                <a:cubicBezTo>
                  <a:pt x="1" y="15"/>
                  <a:pt x="1" y="15"/>
                  <a:pt x="0" y="14"/>
                </a:cubicBezTo>
                <a:cubicBezTo>
                  <a:pt x="3" y="13"/>
                  <a:pt x="5" y="12"/>
                  <a:pt x="7" y="10"/>
                </a:cubicBezTo>
                <a:cubicBezTo>
                  <a:pt x="7" y="10"/>
                  <a:pt x="7" y="11"/>
                  <a:pt x="7" y="11"/>
                </a:cubicBezTo>
                <a:cubicBezTo>
                  <a:pt x="8" y="11"/>
                  <a:pt x="8" y="11"/>
                  <a:pt x="8" y="10"/>
                </a:cubicBezTo>
                <a:cubicBezTo>
                  <a:pt x="8" y="10"/>
                  <a:pt x="9" y="9"/>
                  <a:pt x="9" y="9"/>
                </a:cubicBezTo>
                <a:cubicBezTo>
                  <a:pt x="11" y="8"/>
                  <a:pt x="13" y="7"/>
                  <a:pt x="15" y="6"/>
                </a:cubicBezTo>
                <a:cubicBezTo>
                  <a:pt x="15" y="6"/>
                  <a:pt x="16" y="7"/>
                  <a:pt x="16" y="8"/>
                </a:cubicBezTo>
                <a:cubicBezTo>
                  <a:pt x="16" y="7"/>
                  <a:pt x="17" y="7"/>
                  <a:pt x="17" y="7"/>
                </a:cubicBezTo>
                <a:cubicBezTo>
                  <a:pt x="17" y="6"/>
                  <a:pt x="17" y="6"/>
                  <a:pt x="17" y="5"/>
                </a:cubicBezTo>
                <a:cubicBezTo>
                  <a:pt x="19" y="3"/>
                  <a:pt x="22" y="2"/>
                  <a:pt x="25" y="0"/>
                </a:cubicBezTo>
                <a:cubicBezTo>
                  <a:pt x="26" y="3"/>
                  <a:pt x="27" y="6"/>
                  <a:pt x="27" y="8"/>
                </a:cubicBezTo>
                <a:cubicBezTo>
                  <a:pt x="28" y="9"/>
                  <a:pt x="28" y="9"/>
                  <a:pt x="28" y="10"/>
                </a:cubicBezTo>
                <a:cubicBezTo>
                  <a:pt x="27" y="9"/>
                  <a:pt x="27" y="9"/>
                  <a:pt x="26" y="8"/>
                </a:cubicBezTo>
                <a:cubicBezTo>
                  <a:pt x="26" y="9"/>
                  <a:pt x="26" y="9"/>
                  <a:pt x="25" y="10"/>
                </a:cubicBezTo>
                <a:cubicBezTo>
                  <a:pt x="25" y="11"/>
                  <a:pt x="25" y="12"/>
                  <a:pt x="24" y="13"/>
                </a:cubicBezTo>
                <a:cubicBezTo>
                  <a:pt x="24" y="14"/>
                  <a:pt x="24" y="15"/>
                  <a:pt x="24" y="15"/>
                </a:cubicBezTo>
                <a:close/>
                <a:moveTo>
                  <a:pt x="13" y="10"/>
                </a:moveTo>
                <a:cubicBezTo>
                  <a:pt x="13" y="10"/>
                  <a:pt x="13" y="10"/>
                  <a:pt x="13" y="10"/>
                </a:cubicBezTo>
                <a:cubicBezTo>
                  <a:pt x="13" y="11"/>
                  <a:pt x="13" y="11"/>
                  <a:pt x="13" y="12"/>
                </a:cubicBezTo>
                <a:cubicBezTo>
                  <a:pt x="14" y="11"/>
                  <a:pt x="14" y="11"/>
                  <a:pt x="14" y="11"/>
                </a:cubicBezTo>
                <a:cubicBezTo>
                  <a:pt x="14" y="10"/>
                  <a:pt x="13" y="10"/>
                  <a:pt x="13" y="10"/>
                </a:cubicBezTo>
                <a:close/>
                <a:moveTo>
                  <a:pt x="25" y="19"/>
                </a:moveTo>
                <a:cubicBezTo>
                  <a:pt x="25" y="20"/>
                  <a:pt x="25" y="21"/>
                  <a:pt x="26" y="22"/>
                </a:cubicBezTo>
                <a:cubicBezTo>
                  <a:pt x="26" y="21"/>
                  <a:pt x="26" y="20"/>
                  <a:pt x="25" y="19"/>
                </a:cubicBezTo>
                <a:close/>
                <a:moveTo>
                  <a:pt x="9" y="15"/>
                </a:moveTo>
                <a:cubicBezTo>
                  <a:pt x="9" y="14"/>
                  <a:pt x="9" y="13"/>
                  <a:pt x="9" y="12"/>
                </a:cubicBezTo>
                <a:cubicBezTo>
                  <a:pt x="9" y="13"/>
                  <a:pt x="9" y="13"/>
                  <a:pt x="8" y="13"/>
                </a:cubicBezTo>
                <a:cubicBezTo>
                  <a:pt x="9" y="14"/>
                  <a:pt x="9" y="14"/>
                  <a:pt x="9" y="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0" name="Freeform 220"/>
          <p:cNvSpPr>
            <a:spLocks noEditPoints="1"/>
          </p:cNvSpPr>
          <p:nvPr/>
        </p:nvSpPr>
        <p:spPr bwMode="auto">
          <a:xfrm>
            <a:off x="2663957" y="2500829"/>
            <a:ext cx="45705" cy="82840"/>
          </a:xfrm>
          <a:custGeom>
            <a:gdLst>
              <a:gd fmla="*/ 0 w 18" name="T0"/>
              <a:gd fmla="*/ 0 h 32" name="T1"/>
              <a:gd fmla="*/ 3 w 18" name="T2"/>
              <a:gd fmla="*/ 2 h 32" name="T3"/>
              <a:gd fmla="*/ 3 w 18" name="T4"/>
              <a:gd fmla="*/ 2 h 32" name="T5"/>
              <a:gd fmla="*/ 4 w 18" name="T6"/>
              <a:gd fmla="*/ 2 h 32" name="T7"/>
              <a:gd fmla="*/ 18 w 18" name="T8"/>
              <a:gd fmla="*/ 9 h 32" name="T9"/>
              <a:gd fmla="*/ 18 w 18" name="T10"/>
              <a:gd fmla="*/ 10 h 32" name="T11"/>
              <a:gd fmla="*/ 6 w 18" name="T12"/>
              <a:gd fmla="*/ 27 h 32" name="T13"/>
              <a:gd fmla="*/ 5 w 18" name="T14"/>
              <a:gd fmla="*/ 26 h 32" name="T15"/>
              <a:gd fmla="*/ 4 w 18" name="T16"/>
              <a:gd fmla="*/ 26 h 32" name="T17"/>
              <a:gd fmla="*/ 3 w 18" name="T18"/>
              <a:gd fmla="*/ 29 h 32" name="T19"/>
              <a:gd fmla="*/ 2 w 18" name="T20"/>
              <a:gd fmla="*/ 31 h 32" name="T21"/>
              <a:gd fmla="*/ 1 w 18" name="T22"/>
              <a:gd fmla="*/ 32 h 32" name="T23"/>
              <a:gd fmla="*/ 1 w 18" name="T24"/>
              <a:gd fmla="*/ 32 h 32" name="T25"/>
              <a:gd fmla="*/ 0 w 18" name="T26"/>
              <a:gd fmla="*/ 16 h 32" name="T27"/>
              <a:gd fmla="*/ 0 w 18" name="T28"/>
              <a:gd fmla="*/ 1 h 32" name="T29"/>
              <a:gd fmla="*/ 0 w 18" name="T30"/>
              <a:gd fmla="*/ 0 h 32" name="T31"/>
              <a:gd fmla="*/ 1 w 18" name="T32"/>
              <a:gd fmla="*/ 9 h 32" name="T33"/>
              <a:gd fmla="*/ 2 w 18" name="T34"/>
              <a:gd fmla="*/ 13 h 32" name="T35"/>
              <a:gd fmla="*/ 5 w 18" name="T36"/>
              <a:gd fmla="*/ 9 h 32" name="T37"/>
              <a:gd fmla="*/ 5 w 18" name="T38"/>
              <a:gd fmla="*/ 9 h 32" name="T39"/>
              <a:gd fmla="*/ 4 w 18" name="T40"/>
              <a:gd fmla="*/ 7 h 32" name="T41"/>
              <a:gd fmla="*/ 1 w 18" name="T42"/>
              <a:gd fmla="*/ 9 h 32" name="T43"/>
              <a:gd fmla="*/ 9 w 18" name="T44"/>
              <a:gd fmla="*/ 15 h 32" name="T45"/>
              <a:gd fmla="*/ 6 w 18" name="T46"/>
              <a:gd fmla="*/ 21 h 32" name="T47"/>
              <a:gd fmla="*/ 6 w 18" name="T48"/>
              <a:gd fmla="*/ 22 h 32" name="T49"/>
              <a:gd fmla="*/ 9 w 18" name="T50"/>
              <a:gd fmla="*/ 17 h 32" name="T51"/>
              <a:gd fmla="*/ 9 w 18" name="T52"/>
              <a:gd fmla="*/ 16 h 32" name="T53"/>
              <a:gd fmla="*/ 9 w 18" name="T54"/>
              <a:gd fmla="*/ 15 h 32" name="T55"/>
              <a:gd fmla="*/ 6 w 18" name="T56"/>
              <a:gd fmla="*/ 7 h 32" name="T57"/>
              <a:gd fmla="*/ 7 w 18" name="T58"/>
              <a:gd fmla="*/ 6 h 32" name="T59"/>
              <a:gd fmla="*/ 6 w 18" name="T60"/>
              <a:gd fmla="*/ 5 h 32" name="T61"/>
              <a:gd fmla="*/ 5 w 18" name="T62"/>
              <a:gd fmla="*/ 5 h 32" name="T63"/>
              <a:gd fmla="*/ 6 w 18" name="T64"/>
              <a:gd fmla="*/ 7 h 32" name="T65"/>
              <a:gd fmla="*/ 10 w 18" name="T66"/>
              <a:gd fmla="*/ 12 h 32" name="T67"/>
              <a:gd fmla="*/ 11 w 18" name="T68"/>
              <a:gd fmla="*/ 14 h 32" name="T69"/>
              <a:gd fmla="*/ 10 w 18" name="T70"/>
              <a:gd fmla="*/ 12 h 32" name="T71"/>
              <a:gd fmla="*/ 4 w 18" name="T72"/>
              <a:gd fmla="*/ 18 h 32" name="T73"/>
              <a:gd fmla="*/ 5 w 18" name="T74"/>
              <a:gd fmla="*/ 18 h 32" name="T75"/>
              <a:gd fmla="*/ 5 w 18" name="T76"/>
              <a:gd fmla="*/ 17 h 32" name="T77"/>
              <a:gd fmla="*/ 5 w 18" name="T78"/>
              <a:gd fmla="*/ 17 h 32" name="T79"/>
              <a:gd fmla="*/ 4 w 18" name="T80"/>
              <a:gd fmla="*/ 18 h 32" name="T81"/>
              <a:gd fmla="*/ 2 w 18" name="T82"/>
              <a:gd fmla="*/ 4 h 32" name="T83"/>
              <a:gd fmla="*/ 2 w 18" name="T84"/>
              <a:gd fmla="*/ 5 h 32" name="T85"/>
              <a:gd fmla="*/ 2 w 18" name="T86"/>
              <a:gd fmla="*/ 4 h 32"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32" w="18">
                <a:moveTo>
                  <a:pt x="0" y="0"/>
                </a:moveTo>
                <a:cubicBezTo>
                  <a:pt x="1" y="1"/>
                  <a:pt x="2" y="1"/>
                  <a:pt x="3" y="2"/>
                </a:cubicBezTo>
                <a:cubicBezTo>
                  <a:pt x="3" y="2"/>
                  <a:pt x="3" y="2"/>
                  <a:pt x="3" y="2"/>
                </a:cubicBezTo>
                <a:cubicBezTo>
                  <a:pt x="4" y="2"/>
                  <a:pt x="4" y="2"/>
                  <a:pt x="4" y="2"/>
                </a:cubicBezTo>
                <a:cubicBezTo>
                  <a:pt x="9" y="5"/>
                  <a:pt x="14" y="7"/>
                  <a:pt x="18" y="9"/>
                </a:cubicBezTo>
                <a:cubicBezTo>
                  <a:pt x="18" y="9"/>
                  <a:pt x="18" y="10"/>
                  <a:pt x="18" y="10"/>
                </a:cubicBezTo>
                <a:cubicBezTo>
                  <a:pt x="18" y="11"/>
                  <a:pt x="7" y="25"/>
                  <a:pt x="6" y="27"/>
                </a:cubicBezTo>
                <a:cubicBezTo>
                  <a:pt x="5" y="26"/>
                  <a:pt x="5" y="26"/>
                  <a:pt x="5" y="26"/>
                </a:cubicBezTo>
                <a:cubicBezTo>
                  <a:pt x="5" y="26"/>
                  <a:pt x="4" y="26"/>
                  <a:pt x="4" y="26"/>
                </a:cubicBezTo>
                <a:cubicBezTo>
                  <a:pt x="4" y="27"/>
                  <a:pt x="3" y="28"/>
                  <a:pt x="3" y="29"/>
                </a:cubicBezTo>
                <a:cubicBezTo>
                  <a:pt x="3" y="30"/>
                  <a:pt x="3" y="30"/>
                  <a:pt x="2" y="31"/>
                </a:cubicBezTo>
                <a:cubicBezTo>
                  <a:pt x="2" y="31"/>
                  <a:pt x="2" y="32"/>
                  <a:pt x="1" y="32"/>
                </a:cubicBezTo>
                <a:cubicBezTo>
                  <a:pt x="1" y="32"/>
                  <a:pt x="1" y="32"/>
                  <a:pt x="1" y="32"/>
                </a:cubicBezTo>
                <a:cubicBezTo>
                  <a:pt x="1" y="26"/>
                  <a:pt x="1" y="21"/>
                  <a:pt x="0" y="16"/>
                </a:cubicBezTo>
                <a:cubicBezTo>
                  <a:pt x="0" y="11"/>
                  <a:pt x="0" y="6"/>
                  <a:pt x="0" y="1"/>
                </a:cubicBezTo>
                <a:cubicBezTo>
                  <a:pt x="0" y="1"/>
                  <a:pt x="0" y="1"/>
                  <a:pt x="0" y="0"/>
                </a:cubicBezTo>
                <a:close/>
                <a:moveTo>
                  <a:pt x="1" y="9"/>
                </a:moveTo>
                <a:cubicBezTo>
                  <a:pt x="1" y="11"/>
                  <a:pt x="2" y="12"/>
                  <a:pt x="2" y="13"/>
                </a:cubicBezTo>
                <a:cubicBezTo>
                  <a:pt x="3" y="12"/>
                  <a:pt x="4" y="10"/>
                  <a:pt x="5" y="9"/>
                </a:cubicBezTo>
                <a:cubicBezTo>
                  <a:pt x="5" y="9"/>
                  <a:pt x="5" y="9"/>
                  <a:pt x="5" y="9"/>
                </a:cubicBezTo>
                <a:cubicBezTo>
                  <a:pt x="4" y="8"/>
                  <a:pt x="4" y="7"/>
                  <a:pt x="4" y="7"/>
                </a:cubicBezTo>
                <a:cubicBezTo>
                  <a:pt x="3" y="8"/>
                  <a:pt x="2" y="8"/>
                  <a:pt x="1" y="9"/>
                </a:cubicBezTo>
                <a:close/>
                <a:moveTo>
                  <a:pt x="9" y="15"/>
                </a:moveTo>
                <a:cubicBezTo>
                  <a:pt x="8" y="17"/>
                  <a:pt x="7" y="19"/>
                  <a:pt x="6" y="21"/>
                </a:cubicBezTo>
                <a:cubicBezTo>
                  <a:pt x="5" y="21"/>
                  <a:pt x="6" y="21"/>
                  <a:pt x="6" y="22"/>
                </a:cubicBezTo>
                <a:cubicBezTo>
                  <a:pt x="7" y="20"/>
                  <a:pt x="8" y="19"/>
                  <a:pt x="9" y="17"/>
                </a:cubicBezTo>
                <a:cubicBezTo>
                  <a:pt x="9" y="17"/>
                  <a:pt x="9" y="17"/>
                  <a:pt x="9" y="16"/>
                </a:cubicBezTo>
                <a:cubicBezTo>
                  <a:pt x="9" y="16"/>
                  <a:pt x="9" y="16"/>
                  <a:pt x="9" y="15"/>
                </a:cubicBezTo>
                <a:close/>
                <a:moveTo>
                  <a:pt x="6" y="7"/>
                </a:moveTo>
                <a:cubicBezTo>
                  <a:pt x="6" y="6"/>
                  <a:pt x="6" y="6"/>
                  <a:pt x="7" y="6"/>
                </a:cubicBezTo>
                <a:cubicBezTo>
                  <a:pt x="6" y="5"/>
                  <a:pt x="6" y="5"/>
                  <a:pt x="6" y="5"/>
                </a:cubicBezTo>
                <a:cubicBezTo>
                  <a:pt x="6" y="5"/>
                  <a:pt x="5" y="5"/>
                  <a:pt x="5" y="5"/>
                </a:cubicBezTo>
                <a:cubicBezTo>
                  <a:pt x="5" y="6"/>
                  <a:pt x="6" y="6"/>
                  <a:pt x="6" y="7"/>
                </a:cubicBezTo>
                <a:close/>
                <a:moveTo>
                  <a:pt x="10" y="12"/>
                </a:moveTo>
                <a:cubicBezTo>
                  <a:pt x="10" y="13"/>
                  <a:pt x="10" y="14"/>
                  <a:pt x="11" y="14"/>
                </a:cubicBezTo>
                <a:cubicBezTo>
                  <a:pt x="11" y="13"/>
                  <a:pt x="11" y="13"/>
                  <a:pt x="10" y="12"/>
                </a:cubicBezTo>
                <a:close/>
                <a:moveTo>
                  <a:pt x="4" y="18"/>
                </a:moveTo>
                <a:cubicBezTo>
                  <a:pt x="4" y="18"/>
                  <a:pt x="4" y="18"/>
                  <a:pt x="5" y="18"/>
                </a:cubicBezTo>
                <a:cubicBezTo>
                  <a:pt x="5" y="18"/>
                  <a:pt x="5" y="18"/>
                  <a:pt x="5" y="17"/>
                </a:cubicBezTo>
                <a:cubicBezTo>
                  <a:pt x="5" y="17"/>
                  <a:pt x="5" y="17"/>
                  <a:pt x="5" y="17"/>
                </a:cubicBezTo>
                <a:cubicBezTo>
                  <a:pt x="5" y="17"/>
                  <a:pt x="5" y="18"/>
                  <a:pt x="4" y="18"/>
                </a:cubicBezTo>
                <a:close/>
                <a:moveTo>
                  <a:pt x="2" y="4"/>
                </a:moveTo>
                <a:cubicBezTo>
                  <a:pt x="2" y="5"/>
                  <a:pt x="2" y="5"/>
                  <a:pt x="2" y="5"/>
                </a:cubicBezTo>
                <a:cubicBezTo>
                  <a:pt x="2" y="5"/>
                  <a:pt x="2" y="5"/>
                  <a:pt x="2"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1" name="Freeform 221"/>
          <p:cNvSpPr>
            <a:spLocks noEditPoints="1"/>
          </p:cNvSpPr>
          <p:nvPr/>
        </p:nvSpPr>
        <p:spPr bwMode="auto">
          <a:xfrm>
            <a:off x="2375444" y="2542248"/>
            <a:ext cx="38563" cy="62844"/>
          </a:xfrm>
          <a:custGeom>
            <a:gdLst>
              <a:gd fmla="*/ 15 w 15" name="T0"/>
              <a:gd fmla="*/ 24 h 24" name="T1"/>
              <a:gd fmla="*/ 0 w 15" name="T2"/>
              <a:gd fmla="*/ 18 h 24" name="T3"/>
              <a:gd fmla="*/ 0 w 15" name="T4"/>
              <a:gd fmla="*/ 17 h 24" name="T5"/>
              <a:gd fmla="*/ 6 w 15" name="T6"/>
              <a:gd fmla="*/ 10 h 24" name="T7"/>
              <a:gd fmla="*/ 7 w 15" name="T8"/>
              <a:gd fmla="*/ 9 h 24" name="T9"/>
              <a:gd fmla="*/ 8 w 15" name="T10"/>
              <a:gd fmla="*/ 8 h 24" name="T11"/>
              <a:gd fmla="*/ 8 w 15" name="T12"/>
              <a:gd fmla="*/ 7 h 24" name="T13"/>
              <a:gd fmla="*/ 8 w 15" name="T14"/>
              <a:gd fmla="*/ 6 h 24" name="T15"/>
              <a:gd fmla="*/ 13 w 15" name="T16"/>
              <a:gd fmla="*/ 0 h 24" name="T17"/>
              <a:gd fmla="*/ 14 w 15" name="T18"/>
              <a:gd fmla="*/ 0 h 24" name="T19"/>
              <a:gd fmla="*/ 14 w 15" name="T20"/>
              <a:gd fmla="*/ 1 h 24" name="T21"/>
              <a:gd fmla="*/ 14 w 15" name="T22"/>
              <a:gd fmla="*/ 9 h 24" name="T23"/>
              <a:gd fmla="*/ 13 w 15" name="T24"/>
              <a:gd fmla="*/ 10 h 24" name="T25"/>
              <a:gd fmla="*/ 13 w 15" name="T26"/>
              <a:gd fmla="*/ 12 h 24" name="T27"/>
              <a:gd fmla="*/ 14 w 15" name="T28"/>
              <a:gd fmla="*/ 12 h 24" name="T29"/>
              <a:gd fmla="*/ 15 w 15" name="T30"/>
              <a:gd fmla="*/ 24 h 24" name="T31"/>
              <a:gd fmla="*/ 10 w 15" name="T32"/>
              <a:gd fmla="*/ 20 h 24" name="T33"/>
              <a:gd fmla="*/ 10 w 15" name="T34"/>
              <a:gd fmla="*/ 19 h 24" name="T35"/>
              <a:gd fmla="*/ 10 w 15" name="T36"/>
              <a:gd fmla="*/ 19 h 24" name="T37"/>
              <a:gd fmla="*/ 10 w 15" name="T38"/>
              <a:gd fmla="*/ 20 h 24"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24" w="15">
                <a:moveTo>
                  <a:pt x="15" y="24"/>
                </a:moveTo>
                <a:cubicBezTo>
                  <a:pt x="10" y="22"/>
                  <a:pt x="5" y="20"/>
                  <a:pt x="0" y="18"/>
                </a:cubicBezTo>
                <a:cubicBezTo>
                  <a:pt x="0" y="18"/>
                  <a:pt x="0" y="18"/>
                  <a:pt x="0" y="17"/>
                </a:cubicBezTo>
                <a:cubicBezTo>
                  <a:pt x="2" y="15"/>
                  <a:pt x="4" y="12"/>
                  <a:pt x="6" y="10"/>
                </a:cubicBezTo>
                <a:cubicBezTo>
                  <a:pt x="6" y="9"/>
                  <a:pt x="6" y="9"/>
                  <a:pt x="7" y="9"/>
                </a:cubicBezTo>
                <a:cubicBezTo>
                  <a:pt x="7" y="9"/>
                  <a:pt x="7" y="9"/>
                  <a:pt x="8" y="8"/>
                </a:cubicBezTo>
                <a:cubicBezTo>
                  <a:pt x="8" y="8"/>
                  <a:pt x="8" y="8"/>
                  <a:pt x="8" y="7"/>
                </a:cubicBezTo>
                <a:cubicBezTo>
                  <a:pt x="8" y="7"/>
                  <a:pt x="8" y="7"/>
                  <a:pt x="8" y="6"/>
                </a:cubicBezTo>
                <a:cubicBezTo>
                  <a:pt x="10" y="4"/>
                  <a:pt x="12" y="2"/>
                  <a:pt x="13" y="0"/>
                </a:cubicBezTo>
                <a:cubicBezTo>
                  <a:pt x="13" y="0"/>
                  <a:pt x="13" y="0"/>
                  <a:pt x="14" y="0"/>
                </a:cubicBezTo>
                <a:cubicBezTo>
                  <a:pt x="14" y="0"/>
                  <a:pt x="14" y="1"/>
                  <a:pt x="14" y="1"/>
                </a:cubicBezTo>
                <a:cubicBezTo>
                  <a:pt x="14" y="4"/>
                  <a:pt x="14" y="6"/>
                  <a:pt x="14" y="9"/>
                </a:cubicBezTo>
                <a:cubicBezTo>
                  <a:pt x="14" y="10"/>
                  <a:pt x="14" y="10"/>
                  <a:pt x="13" y="10"/>
                </a:cubicBezTo>
                <a:cubicBezTo>
                  <a:pt x="13" y="11"/>
                  <a:pt x="13" y="11"/>
                  <a:pt x="13" y="12"/>
                </a:cubicBezTo>
                <a:cubicBezTo>
                  <a:pt x="13" y="12"/>
                  <a:pt x="14" y="12"/>
                  <a:pt x="14" y="12"/>
                </a:cubicBezTo>
                <a:cubicBezTo>
                  <a:pt x="14" y="16"/>
                  <a:pt x="15" y="20"/>
                  <a:pt x="15" y="24"/>
                </a:cubicBezTo>
                <a:close/>
                <a:moveTo>
                  <a:pt x="10" y="20"/>
                </a:moveTo>
                <a:cubicBezTo>
                  <a:pt x="10" y="19"/>
                  <a:pt x="10" y="19"/>
                  <a:pt x="10" y="19"/>
                </a:cubicBezTo>
                <a:cubicBezTo>
                  <a:pt x="10" y="19"/>
                  <a:pt x="10" y="19"/>
                  <a:pt x="10" y="19"/>
                </a:cubicBezTo>
                <a:cubicBezTo>
                  <a:pt x="10" y="19"/>
                  <a:pt x="10" y="19"/>
                  <a:pt x="10" y="2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2" name="Freeform 222"/>
          <p:cNvSpPr>
            <a:spLocks noEditPoints="1"/>
          </p:cNvSpPr>
          <p:nvPr/>
        </p:nvSpPr>
        <p:spPr bwMode="auto">
          <a:xfrm>
            <a:off x="2598256" y="2713642"/>
            <a:ext cx="47133" cy="98552"/>
          </a:xfrm>
          <a:custGeom>
            <a:gdLst>
              <a:gd fmla="*/ 13 w 18" name="T0"/>
              <a:gd fmla="*/ 0 h 38" name="T1"/>
              <a:gd fmla="*/ 18 w 18" name="T2"/>
              <a:gd fmla="*/ 1 h 38" name="T3"/>
              <a:gd fmla="*/ 6 w 18" name="T4"/>
              <a:gd fmla="*/ 35 h 38" name="T5"/>
              <a:gd fmla="*/ 4 w 18" name="T6"/>
              <a:gd fmla="*/ 35 h 38" name="T7"/>
              <a:gd fmla="*/ 3 w 18" name="T8"/>
              <a:gd fmla="*/ 36 h 38" name="T9"/>
              <a:gd fmla="*/ 0 w 18" name="T10"/>
              <a:gd fmla="*/ 37 h 38" name="T11"/>
              <a:gd fmla="*/ 2 w 18" name="T12"/>
              <a:gd fmla="*/ 33 h 38" name="T13"/>
              <a:gd fmla="*/ 4 w 18" name="T14"/>
              <a:gd fmla="*/ 29 h 38" name="T15"/>
              <a:gd fmla="*/ 5 w 18" name="T16"/>
              <a:gd fmla="*/ 30 h 38" name="T17"/>
              <a:gd fmla="*/ 5 w 18" name="T18"/>
              <a:gd fmla="*/ 29 h 38" name="T19"/>
              <a:gd fmla="*/ 5 w 18" name="T20"/>
              <a:gd fmla="*/ 28 h 38" name="T21"/>
              <a:gd fmla="*/ 6 w 18" name="T22"/>
              <a:gd fmla="*/ 26 h 38" name="T23"/>
              <a:gd fmla="*/ 6 w 18" name="T24"/>
              <a:gd fmla="*/ 27 h 38" name="T25"/>
              <a:gd fmla="*/ 7 w 18" name="T26"/>
              <a:gd fmla="*/ 26 h 38" name="T27"/>
              <a:gd fmla="*/ 7 w 18" name="T28"/>
              <a:gd fmla="*/ 24 h 38" name="T29"/>
              <a:gd fmla="*/ 11 w 18" name="T30"/>
              <a:gd fmla="*/ 12 h 38" name="T31"/>
              <a:gd fmla="*/ 12 w 18" name="T32"/>
              <a:gd fmla="*/ 8 h 38" name="T33"/>
              <a:gd fmla="*/ 12 w 18" name="T34"/>
              <a:gd fmla="*/ 7 h 38" name="T35"/>
              <a:gd fmla="*/ 13 w 18" name="T36"/>
              <a:gd fmla="*/ 10 h 38" name="T37"/>
              <a:gd fmla="*/ 14 w 18" name="T38"/>
              <a:gd fmla="*/ 9 h 38" name="T39"/>
              <a:gd fmla="*/ 13 w 18" name="T40"/>
              <a:gd fmla="*/ 7 h 38" name="T41"/>
              <a:gd fmla="*/ 12 w 18" name="T42"/>
              <a:gd fmla="*/ 6 h 38" name="T43"/>
              <a:gd fmla="*/ 13 w 18" name="T44"/>
              <a:gd fmla="*/ 1 h 38" name="T45"/>
              <a:gd fmla="*/ 13 w 18" name="T46"/>
              <a:gd fmla="*/ 0 h 38" name="T47"/>
              <a:gd fmla="*/ 14 w 18" name="T48"/>
              <a:gd fmla="*/ 5 h 38" name="T49"/>
              <a:gd fmla="*/ 15 w 18" name="T50"/>
              <a:gd fmla="*/ 7 h 38" name="T51"/>
              <a:gd fmla="*/ 16 w 18" name="T52"/>
              <a:gd fmla="*/ 4 h 38" name="T53"/>
              <a:gd fmla="*/ 14 w 18" name="T54"/>
              <a:gd fmla="*/ 5 h 38" name="T55"/>
              <a:gd fmla="*/ 12 w 18" name="T56"/>
              <a:gd fmla="*/ 19 h 38" name="T57"/>
              <a:gd fmla="*/ 12 w 18" name="T58"/>
              <a:gd fmla="*/ 19 h 38" name="T59"/>
              <a:gd fmla="*/ 14 w 18" name="T60"/>
              <a:gd fmla="*/ 17 h 38" name="T61"/>
              <a:gd fmla="*/ 14 w 18" name="T62"/>
              <a:gd fmla="*/ 16 h 38" name="T63"/>
              <a:gd fmla="*/ 12 w 18" name="T64"/>
              <a:gd fmla="*/ 19 h 3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8" w="18">
                <a:moveTo>
                  <a:pt x="13" y="0"/>
                </a:moveTo>
                <a:cubicBezTo>
                  <a:pt x="15" y="1"/>
                  <a:pt x="16" y="1"/>
                  <a:pt x="18" y="1"/>
                </a:cubicBezTo>
                <a:cubicBezTo>
                  <a:pt x="17" y="13"/>
                  <a:pt x="13" y="24"/>
                  <a:pt x="6" y="35"/>
                </a:cubicBezTo>
                <a:cubicBezTo>
                  <a:pt x="5" y="34"/>
                  <a:pt x="4" y="35"/>
                  <a:pt x="4" y="35"/>
                </a:cubicBezTo>
                <a:cubicBezTo>
                  <a:pt x="4" y="36"/>
                  <a:pt x="4" y="36"/>
                  <a:pt x="3" y="36"/>
                </a:cubicBezTo>
                <a:cubicBezTo>
                  <a:pt x="1" y="38"/>
                  <a:pt x="1" y="38"/>
                  <a:pt x="0" y="37"/>
                </a:cubicBezTo>
                <a:cubicBezTo>
                  <a:pt x="1" y="36"/>
                  <a:pt x="1" y="34"/>
                  <a:pt x="2" y="33"/>
                </a:cubicBezTo>
                <a:cubicBezTo>
                  <a:pt x="3" y="32"/>
                  <a:pt x="4" y="30"/>
                  <a:pt x="4" y="29"/>
                </a:cubicBezTo>
                <a:cubicBezTo>
                  <a:pt x="5" y="29"/>
                  <a:pt x="5" y="30"/>
                  <a:pt x="5" y="30"/>
                </a:cubicBezTo>
                <a:cubicBezTo>
                  <a:pt x="5" y="30"/>
                  <a:pt x="5" y="29"/>
                  <a:pt x="5" y="29"/>
                </a:cubicBezTo>
                <a:cubicBezTo>
                  <a:pt x="5" y="29"/>
                  <a:pt x="5" y="28"/>
                  <a:pt x="5" y="28"/>
                </a:cubicBezTo>
                <a:cubicBezTo>
                  <a:pt x="5" y="27"/>
                  <a:pt x="6" y="27"/>
                  <a:pt x="6" y="26"/>
                </a:cubicBezTo>
                <a:cubicBezTo>
                  <a:pt x="6" y="26"/>
                  <a:pt x="6" y="26"/>
                  <a:pt x="6" y="27"/>
                </a:cubicBezTo>
                <a:cubicBezTo>
                  <a:pt x="6" y="26"/>
                  <a:pt x="7" y="26"/>
                  <a:pt x="7" y="26"/>
                </a:cubicBezTo>
                <a:cubicBezTo>
                  <a:pt x="6" y="25"/>
                  <a:pt x="6" y="25"/>
                  <a:pt x="7" y="24"/>
                </a:cubicBezTo>
                <a:cubicBezTo>
                  <a:pt x="8" y="20"/>
                  <a:pt x="10" y="16"/>
                  <a:pt x="11" y="12"/>
                </a:cubicBezTo>
                <a:cubicBezTo>
                  <a:pt x="12" y="10"/>
                  <a:pt x="12" y="9"/>
                  <a:pt x="12" y="8"/>
                </a:cubicBezTo>
                <a:cubicBezTo>
                  <a:pt x="12" y="8"/>
                  <a:pt x="12" y="8"/>
                  <a:pt x="12" y="7"/>
                </a:cubicBezTo>
                <a:cubicBezTo>
                  <a:pt x="12" y="8"/>
                  <a:pt x="13" y="9"/>
                  <a:pt x="13" y="10"/>
                </a:cubicBezTo>
                <a:cubicBezTo>
                  <a:pt x="13" y="10"/>
                  <a:pt x="14" y="9"/>
                  <a:pt x="14" y="9"/>
                </a:cubicBezTo>
                <a:cubicBezTo>
                  <a:pt x="14" y="8"/>
                  <a:pt x="13" y="7"/>
                  <a:pt x="13" y="7"/>
                </a:cubicBezTo>
                <a:cubicBezTo>
                  <a:pt x="13" y="6"/>
                  <a:pt x="12" y="6"/>
                  <a:pt x="12" y="6"/>
                </a:cubicBezTo>
                <a:cubicBezTo>
                  <a:pt x="13" y="4"/>
                  <a:pt x="13" y="2"/>
                  <a:pt x="13" y="1"/>
                </a:cubicBezTo>
                <a:cubicBezTo>
                  <a:pt x="13" y="1"/>
                  <a:pt x="13" y="1"/>
                  <a:pt x="13" y="0"/>
                </a:cubicBezTo>
                <a:close/>
                <a:moveTo>
                  <a:pt x="14" y="5"/>
                </a:moveTo>
                <a:cubicBezTo>
                  <a:pt x="14" y="5"/>
                  <a:pt x="15" y="6"/>
                  <a:pt x="15" y="7"/>
                </a:cubicBezTo>
                <a:cubicBezTo>
                  <a:pt x="16" y="6"/>
                  <a:pt x="16" y="5"/>
                  <a:pt x="16" y="4"/>
                </a:cubicBezTo>
                <a:cubicBezTo>
                  <a:pt x="15" y="4"/>
                  <a:pt x="15" y="5"/>
                  <a:pt x="14" y="5"/>
                </a:cubicBezTo>
                <a:close/>
                <a:moveTo>
                  <a:pt x="12" y="19"/>
                </a:moveTo>
                <a:cubicBezTo>
                  <a:pt x="12" y="19"/>
                  <a:pt x="12" y="19"/>
                  <a:pt x="12" y="19"/>
                </a:cubicBezTo>
                <a:cubicBezTo>
                  <a:pt x="13" y="18"/>
                  <a:pt x="14" y="18"/>
                  <a:pt x="14" y="17"/>
                </a:cubicBezTo>
                <a:cubicBezTo>
                  <a:pt x="14" y="17"/>
                  <a:pt x="14" y="16"/>
                  <a:pt x="14" y="16"/>
                </a:cubicBezTo>
                <a:cubicBezTo>
                  <a:pt x="13" y="17"/>
                  <a:pt x="13" y="18"/>
                  <a:pt x="12"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3" name="Freeform 223"/>
          <p:cNvSpPr/>
          <p:nvPr/>
        </p:nvSpPr>
        <p:spPr bwMode="auto">
          <a:xfrm>
            <a:off x="2639676" y="2492259"/>
            <a:ext cx="12854" cy="122832"/>
          </a:xfrm>
          <a:custGeom>
            <a:gdLst>
              <a:gd fmla="*/ 0 w 5" name="T0"/>
              <a:gd fmla="*/ 0 h 47" name="T1"/>
              <a:gd fmla="*/ 1 w 5" name="T2"/>
              <a:gd fmla="*/ 0 h 47" name="T3"/>
              <a:gd fmla="*/ 3 w 5" name="T4"/>
              <a:gd fmla="*/ 7 h 47" name="T5"/>
              <a:gd fmla="*/ 4 w 5" name="T6"/>
              <a:gd fmla="*/ 17 h 47" name="T7"/>
              <a:gd fmla="*/ 4 w 5" name="T8"/>
              <a:gd fmla="*/ 25 h 47" name="T9"/>
              <a:gd fmla="*/ 3 w 5" name="T10"/>
              <a:gd fmla="*/ 37 h 47" name="T11"/>
              <a:gd fmla="*/ 3 w 5" name="T12"/>
              <a:gd fmla="*/ 43 h 47" name="T13"/>
              <a:gd fmla="*/ 2 w 5" name="T14"/>
              <a:gd fmla="*/ 45 h 47" name="T15"/>
              <a:gd fmla="*/ 1 w 5" name="T16"/>
              <a:gd fmla="*/ 47 h 47" name="T17"/>
              <a:gd fmla="*/ 1 w 5" name="T18"/>
              <a:gd fmla="*/ 43 h 47" name="T19"/>
              <a:gd fmla="*/ 1 w 5" name="T20"/>
              <a:gd fmla="*/ 43 h 47" name="T21"/>
              <a:gd fmla="*/ 1 w 5" name="T22"/>
              <a:gd fmla="*/ 43 h 47" name="T23"/>
              <a:gd fmla="*/ 1 w 5" name="T24"/>
              <a:gd fmla="*/ 42 h 47" name="T25"/>
              <a:gd fmla="*/ 1 w 5" name="T26"/>
              <a:gd fmla="*/ 34 h 47" name="T27"/>
              <a:gd fmla="*/ 1 w 5" name="T28"/>
              <a:gd fmla="*/ 33 h 47" name="T29"/>
              <a:gd fmla="*/ 1 w 5" name="T30"/>
              <a:gd fmla="*/ 32 h 47" name="T31"/>
              <a:gd fmla="*/ 1 w 5" name="T32"/>
              <a:gd fmla="*/ 30 h 47" name="T33"/>
              <a:gd fmla="*/ 1 w 5" name="T34"/>
              <a:gd fmla="*/ 15 h 47" name="T35"/>
              <a:gd fmla="*/ 0 w 5" name="T36"/>
              <a:gd fmla="*/ 0 h 47" name="T37"/>
              <a:gd fmla="*/ 0 w 5" name="T38"/>
              <a:gd fmla="*/ 0 h 4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7" w="5">
                <a:moveTo>
                  <a:pt x="0" y="0"/>
                </a:moveTo>
                <a:cubicBezTo>
                  <a:pt x="1" y="0"/>
                  <a:pt x="1" y="0"/>
                  <a:pt x="1" y="0"/>
                </a:cubicBezTo>
                <a:cubicBezTo>
                  <a:pt x="2" y="3"/>
                  <a:pt x="2" y="5"/>
                  <a:pt x="3" y="7"/>
                </a:cubicBezTo>
                <a:cubicBezTo>
                  <a:pt x="3" y="10"/>
                  <a:pt x="4" y="14"/>
                  <a:pt x="4" y="17"/>
                </a:cubicBezTo>
                <a:cubicBezTo>
                  <a:pt x="5" y="20"/>
                  <a:pt x="4" y="22"/>
                  <a:pt x="4" y="25"/>
                </a:cubicBezTo>
                <a:cubicBezTo>
                  <a:pt x="4" y="29"/>
                  <a:pt x="4" y="33"/>
                  <a:pt x="3" y="37"/>
                </a:cubicBezTo>
                <a:cubicBezTo>
                  <a:pt x="3" y="39"/>
                  <a:pt x="3" y="41"/>
                  <a:pt x="3" y="43"/>
                </a:cubicBezTo>
                <a:cubicBezTo>
                  <a:pt x="3" y="44"/>
                  <a:pt x="3" y="44"/>
                  <a:pt x="2" y="45"/>
                </a:cubicBezTo>
                <a:cubicBezTo>
                  <a:pt x="2" y="45"/>
                  <a:pt x="1" y="46"/>
                  <a:pt x="1" y="47"/>
                </a:cubicBezTo>
                <a:cubicBezTo>
                  <a:pt x="1" y="46"/>
                  <a:pt x="1" y="45"/>
                  <a:pt x="1" y="43"/>
                </a:cubicBezTo>
                <a:cubicBezTo>
                  <a:pt x="1" y="43"/>
                  <a:pt x="1" y="43"/>
                  <a:pt x="1" y="43"/>
                </a:cubicBezTo>
                <a:cubicBezTo>
                  <a:pt x="1" y="43"/>
                  <a:pt x="1" y="43"/>
                  <a:pt x="1" y="43"/>
                </a:cubicBezTo>
                <a:cubicBezTo>
                  <a:pt x="1" y="43"/>
                  <a:pt x="1" y="42"/>
                  <a:pt x="1" y="42"/>
                </a:cubicBezTo>
                <a:cubicBezTo>
                  <a:pt x="1" y="39"/>
                  <a:pt x="1" y="37"/>
                  <a:pt x="1" y="34"/>
                </a:cubicBezTo>
                <a:cubicBezTo>
                  <a:pt x="1" y="34"/>
                  <a:pt x="1" y="34"/>
                  <a:pt x="1" y="33"/>
                </a:cubicBezTo>
                <a:cubicBezTo>
                  <a:pt x="1" y="33"/>
                  <a:pt x="1" y="32"/>
                  <a:pt x="1" y="32"/>
                </a:cubicBezTo>
                <a:cubicBezTo>
                  <a:pt x="1" y="31"/>
                  <a:pt x="1" y="31"/>
                  <a:pt x="1" y="30"/>
                </a:cubicBezTo>
                <a:cubicBezTo>
                  <a:pt x="1" y="25"/>
                  <a:pt x="1" y="20"/>
                  <a:pt x="1" y="15"/>
                </a:cubicBezTo>
                <a:cubicBezTo>
                  <a:pt x="1" y="10"/>
                  <a:pt x="1" y="5"/>
                  <a:pt x="0" y="0"/>
                </a:cubicBezTo>
                <a:cubicBezTo>
                  <a:pt x="0" y="0"/>
                  <a:pt x="0" y="0"/>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4" name="Freeform 224"/>
          <p:cNvSpPr/>
          <p:nvPr/>
        </p:nvSpPr>
        <p:spPr bwMode="auto">
          <a:xfrm>
            <a:off x="2429719" y="2430842"/>
            <a:ext cx="31422" cy="38564"/>
          </a:xfrm>
          <a:custGeom>
            <a:gdLst>
              <a:gd fmla="*/ 0 w 12" name="T0"/>
              <a:gd fmla="*/ 15 h 15" name="T1"/>
              <a:gd fmla="*/ 0 w 12" name="T2"/>
              <a:gd fmla="*/ 15 h 15" name="T3"/>
              <a:gd fmla="*/ 0 w 12" name="T4"/>
              <a:gd fmla="*/ 14 h 15" name="T5"/>
              <a:gd fmla="*/ 1 w 12" name="T6"/>
              <a:gd fmla="*/ 14 h 15" name="T7"/>
              <a:gd fmla="*/ 1 w 12" name="T8"/>
              <a:gd fmla="*/ 14 h 15" name="T9"/>
              <a:gd fmla="*/ 1 w 12" name="T10"/>
              <a:gd fmla="*/ 9 h 15" name="T11"/>
              <a:gd fmla="*/ 2 w 12" name="T12"/>
              <a:gd fmla="*/ 3 h 15" name="T13"/>
              <a:gd fmla="*/ 2 w 12" name="T14"/>
              <a:gd fmla="*/ 2 h 15" name="T15"/>
              <a:gd fmla="*/ 3 w 12" name="T16"/>
              <a:gd fmla="*/ 3 h 15" name="T17"/>
              <a:gd fmla="*/ 2 w 12" name="T18"/>
              <a:gd fmla="*/ 0 h 15" name="T19"/>
              <a:gd fmla="*/ 3 w 12" name="T20"/>
              <a:gd fmla="*/ 0 h 15" name="T21"/>
              <a:gd fmla="*/ 3 w 12" name="T22"/>
              <a:gd fmla="*/ 0 h 15" name="T23"/>
              <a:gd fmla="*/ 5 w 12" name="T24"/>
              <a:gd fmla="*/ 2 h 15" name="T25"/>
              <a:gd fmla="*/ 5 w 12" name="T26"/>
              <a:gd fmla="*/ 1 h 15" name="T27"/>
              <a:gd fmla="*/ 12 w 12" name="T28"/>
              <a:gd fmla="*/ 2 h 15" name="T29"/>
              <a:gd fmla="*/ 12 w 12" name="T30"/>
              <a:gd fmla="*/ 4 h 15" name="T31"/>
              <a:gd fmla="*/ 11 w 12" name="T32"/>
              <a:gd fmla="*/ 6 h 15" name="T33"/>
              <a:gd fmla="*/ 1 w 12" name="T34"/>
              <a:gd fmla="*/ 15 h 15" name="T35"/>
              <a:gd fmla="*/ 0 w 12" name="T36"/>
              <a:gd fmla="*/ 15 h 15"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5" w="12">
                <a:moveTo>
                  <a:pt x="0" y="15"/>
                </a:moveTo>
                <a:cubicBezTo>
                  <a:pt x="0" y="15"/>
                  <a:pt x="0" y="15"/>
                  <a:pt x="0" y="15"/>
                </a:cubicBezTo>
                <a:cubicBezTo>
                  <a:pt x="0" y="15"/>
                  <a:pt x="0" y="14"/>
                  <a:pt x="0" y="14"/>
                </a:cubicBezTo>
                <a:cubicBezTo>
                  <a:pt x="1" y="14"/>
                  <a:pt x="1" y="14"/>
                  <a:pt x="1" y="14"/>
                </a:cubicBezTo>
                <a:cubicBezTo>
                  <a:pt x="1" y="14"/>
                  <a:pt x="1" y="14"/>
                  <a:pt x="1" y="14"/>
                </a:cubicBezTo>
                <a:cubicBezTo>
                  <a:pt x="0" y="12"/>
                  <a:pt x="1" y="11"/>
                  <a:pt x="1" y="9"/>
                </a:cubicBezTo>
                <a:cubicBezTo>
                  <a:pt x="1" y="7"/>
                  <a:pt x="1" y="5"/>
                  <a:pt x="2" y="3"/>
                </a:cubicBezTo>
                <a:cubicBezTo>
                  <a:pt x="2" y="3"/>
                  <a:pt x="2" y="3"/>
                  <a:pt x="2" y="2"/>
                </a:cubicBezTo>
                <a:cubicBezTo>
                  <a:pt x="2" y="3"/>
                  <a:pt x="2" y="3"/>
                  <a:pt x="3" y="3"/>
                </a:cubicBezTo>
                <a:cubicBezTo>
                  <a:pt x="3" y="2"/>
                  <a:pt x="3" y="1"/>
                  <a:pt x="2" y="0"/>
                </a:cubicBezTo>
                <a:cubicBezTo>
                  <a:pt x="2" y="0"/>
                  <a:pt x="2" y="0"/>
                  <a:pt x="3" y="0"/>
                </a:cubicBezTo>
                <a:cubicBezTo>
                  <a:pt x="3" y="0"/>
                  <a:pt x="3" y="0"/>
                  <a:pt x="3" y="0"/>
                </a:cubicBezTo>
                <a:cubicBezTo>
                  <a:pt x="4" y="0"/>
                  <a:pt x="5" y="1"/>
                  <a:pt x="5" y="2"/>
                </a:cubicBezTo>
                <a:cubicBezTo>
                  <a:pt x="6" y="2"/>
                  <a:pt x="5" y="1"/>
                  <a:pt x="5" y="1"/>
                </a:cubicBezTo>
                <a:cubicBezTo>
                  <a:pt x="8" y="1"/>
                  <a:pt x="10" y="1"/>
                  <a:pt x="12" y="2"/>
                </a:cubicBezTo>
                <a:cubicBezTo>
                  <a:pt x="11" y="3"/>
                  <a:pt x="12" y="4"/>
                  <a:pt x="12" y="4"/>
                </a:cubicBezTo>
                <a:cubicBezTo>
                  <a:pt x="12" y="5"/>
                  <a:pt x="12" y="5"/>
                  <a:pt x="11" y="6"/>
                </a:cubicBezTo>
                <a:cubicBezTo>
                  <a:pt x="8" y="9"/>
                  <a:pt x="4" y="12"/>
                  <a:pt x="1" y="15"/>
                </a:cubicBezTo>
                <a:cubicBezTo>
                  <a:pt x="1" y="15"/>
                  <a:pt x="1" y="15"/>
                  <a:pt x="0" y="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5" name="Freeform 225"/>
          <p:cNvSpPr/>
          <p:nvPr/>
        </p:nvSpPr>
        <p:spPr bwMode="auto">
          <a:xfrm>
            <a:off x="2543981" y="2386566"/>
            <a:ext cx="35707" cy="25709"/>
          </a:xfrm>
          <a:custGeom>
            <a:gdLst>
              <a:gd fmla="*/ 13 w 14" name="T0"/>
              <a:gd fmla="*/ 0 h 10" name="T1"/>
              <a:gd fmla="*/ 13 w 14" name="T2"/>
              <a:gd fmla="*/ 1 h 10" name="T3"/>
              <a:gd fmla="*/ 14 w 14" name="T4"/>
              <a:gd fmla="*/ 2 h 10" name="T5"/>
              <a:gd fmla="*/ 13 w 14" name="T6"/>
              <a:gd fmla="*/ 3 h 10" name="T7"/>
              <a:gd fmla="*/ 12 w 14" name="T8"/>
              <a:gd fmla="*/ 2 h 10" name="T9"/>
              <a:gd fmla="*/ 10 w 14" name="T10"/>
              <a:gd fmla="*/ 4 h 10" name="T11"/>
              <a:gd fmla="*/ 10 w 14" name="T12"/>
              <a:gd fmla="*/ 4 h 10" name="T13"/>
              <a:gd fmla="*/ 1 w 14" name="T14"/>
              <a:gd fmla="*/ 10 h 10" name="T15"/>
              <a:gd fmla="*/ 0 w 14" name="T16"/>
              <a:gd fmla="*/ 10 h 10" name="T17"/>
              <a:gd fmla="*/ 0 w 14" name="T18"/>
              <a:gd fmla="*/ 9 h 10" name="T19"/>
              <a:gd fmla="*/ 13 w 14" name="T20"/>
              <a:gd fmla="*/ 0 h 1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 w="14">
                <a:moveTo>
                  <a:pt x="13" y="0"/>
                </a:moveTo>
                <a:cubicBezTo>
                  <a:pt x="13" y="1"/>
                  <a:pt x="13" y="1"/>
                  <a:pt x="13" y="1"/>
                </a:cubicBezTo>
                <a:cubicBezTo>
                  <a:pt x="13" y="1"/>
                  <a:pt x="14" y="2"/>
                  <a:pt x="14" y="2"/>
                </a:cubicBezTo>
                <a:cubicBezTo>
                  <a:pt x="13" y="2"/>
                  <a:pt x="13" y="2"/>
                  <a:pt x="13" y="3"/>
                </a:cubicBezTo>
                <a:cubicBezTo>
                  <a:pt x="12" y="2"/>
                  <a:pt x="12" y="2"/>
                  <a:pt x="12" y="2"/>
                </a:cubicBezTo>
                <a:cubicBezTo>
                  <a:pt x="11" y="2"/>
                  <a:pt x="11" y="3"/>
                  <a:pt x="10" y="4"/>
                </a:cubicBezTo>
                <a:cubicBezTo>
                  <a:pt x="10" y="4"/>
                  <a:pt x="10" y="4"/>
                  <a:pt x="10" y="4"/>
                </a:cubicBezTo>
                <a:cubicBezTo>
                  <a:pt x="7" y="6"/>
                  <a:pt x="4" y="8"/>
                  <a:pt x="1" y="10"/>
                </a:cubicBezTo>
                <a:cubicBezTo>
                  <a:pt x="0" y="10"/>
                  <a:pt x="0" y="10"/>
                  <a:pt x="0" y="10"/>
                </a:cubicBezTo>
                <a:cubicBezTo>
                  <a:pt x="0" y="9"/>
                  <a:pt x="0" y="9"/>
                  <a:pt x="0" y="9"/>
                </a:cubicBezTo>
                <a:cubicBezTo>
                  <a:pt x="4" y="6"/>
                  <a:pt x="8" y="3"/>
                  <a:pt x="13"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6" name="Freeform 226"/>
          <p:cNvSpPr/>
          <p:nvPr/>
        </p:nvSpPr>
        <p:spPr bwMode="auto">
          <a:xfrm>
            <a:off x="2692522" y="2360857"/>
            <a:ext cx="41420" cy="25709"/>
          </a:xfrm>
          <a:custGeom>
            <a:gdLst>
              <a:gd fmla="*/ 14 w 16" name="T0"/>
              <a:gd fmla="*/ 5 h 10" name="T1"/>
              <a:gd fmla="*/ 15 w 16" name="T2"/>
              <a:gd fmla="*/ 8 h 10" name="T3"/>
              <a:gd fmla="*/ 16 w 16" name="T4"/>
              <a:gd fmla="*/ 9 h 10" name="T5"/>
              <a:gd fmla="*/ 16 w 16" name="T6"/>
              <a:gd fmla="*/ 10 h 10" name="T7"/>
              <a:gd fmla="*/ 13 w 16" name="T8"/>
              <a:gd fmla="*/ 7 h 10" name="T9"/>
              <a:gd fmla="*/ 13 w 16" name="T10"/>
              <a:gd fmla="*/ 7 h 10" name="T11"/>
              <a:gd fmla="*/ 12 w 16" name="T12"/>
              <a:gd fmla="*/ 6 h 10" name="T13"/>
              <a:gd fmla="*/ 11 w 16" name="T14"/>
              <a:gd fmla="*/ 5 h 10" name="T15"/>
              <a:gd fmla="*/ 9 w 16" name="T16"/>
              <a:gd fmla="*/ 3 h 10" name="T17"/>
              <a:gd fmla="*/ 8 w 16" name="T18"/>
              <a:gd fmla="*/ 3 h 10" name="T19"/>
              <a:gd fmla="*/ 7 w 16" name="T20"/>
              <a:gd fmla="*/ 2 h 10" name="T21"/>
              <a:gd fmla="*/ 5 w 16" name="T22"/>
              <a:gd fmla="*/ 2 h 10" name="T23"/>
              <a:gd fmla="*/ 1 w 16" name="T24"/>
              <a:gd fmla="*/ 1 h 10" name="T25"/>
              <a:gd fmla="*/ 0 w 16" name="T26"/>
              <a:gd fmla="*/ 0 h 10" name="T27"/>
              <a:gd fmla="*/ 14 w 16" name="T28"/>
              <a:gd fmla="*/ 5 h 1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0" w="16">
                <a:moveTo>
                  <a:pt x="14" y="5"/>
                </a:moveTo>
                <a:cubicBezTo>
                  <a:pt x="14" y="6"/>
                  <a:pt x="14" y="7"/>
                  <a:pt x="15" y="8"/>
                </a:cubicBezTo>
                <a:cubicBezTo>
                  <a:pt x="16" y="8"/>
                  <a:pt x="16" y="9"/>
                  <a:pt x="16" y="9"/>
                </a:cubicBezTo>
                <a:cubicBezTo>
                  <a:pt x="16" y="9"/>
                  <a:pt x="16" y="9"/>
                  <a:pt x="16" y="10"/>
                </a:cubicBezTo>
                <a:cubicBezTo>
                  <a:pt x="15" y="9"/>
                  <a:pt x="14" y="8"/>
                  <a:pt x="13" y="7"/>
                </a:cubicBezTo>
                <a:cubicBezTo>
                  <a:pt x="13" y="7"/>
                  <a:pt x="13" y="7"/>
                  <a:pt x="13" y="7"/>
                </a:cubicBezTo>
                <a:cubicBezTo>
                  <a:pt x="13" y="6"/>
                  <a:pt x="13" y="6"/>
                  <a:pt x="12" y="6"/>
                </a:cubicBezTo>
                <a:cubicBezTo>
                  <a:pt x="12" y="5"/>
                  <a:pt x="11" y="5"/>
                  <a:pt x="11" y="5"/>
                </a:cubicBezTo>
                <a:cubicBezTo>
                  <a:pt x="10" y="5"/>
                  <a:pt x="9" y="4"/>
                  <a:pt x="9" y="3"/>
                </a:cubicBezTo>
                <a:cubicBezTo>
                  <a:pt x="8" y="4"/>
                  <a:pt x="8" y="3"/>
                  <a:pt x="8" y="3"/>
                </a:cubicBezTo>
                <a:cubicBezTo>
                  <a:pt x="7" y="3"/>
                  <a:pt x="7" y="3"/>
                  <a:pt x="7" y="2"/>
                </a:cubicBezTo>
                <a:cubicBezTo>
                  <a:pt x="6" y="2"/>
                  <a:pt x="6" y="2"/>
                  <a:pt x="5" y="2"/>
                </a:cubicBezTo>
                <a:cubicBezTo>
                  <a:pt x="4" y="2"/>
                  <a:pt x="3" y="1"/>
                  <a:pt x="1" y="1"/>
                </a:cubicBezTo>
                <a:cubicBezTo>
                  <a:pt x="1" y="0"/>
                  <a:pt x="1" y="0"/>
                  <a:pt x="0" y="0"/>
                </a:cubicBezTo>
                <a:cubicBezTo>
                  <a:pt x="4" y="0"/>
                  <a:pt x="10" y="2"/>
                  <a:pt x="14"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7" name="Freeform 227"/>
          <p:cNvSpPr/>
          <p:nvPr/>
        </p:nvSpPr>
        <p:spPr bwMode="auto">
          <a:xfrm>
            <a:off x="2636820" y="2656511"/>
            <a:ext cx="11426" cy="21425"/>
          </a:xfrm>
          <a:custGeom>
            <a:gdLst>
              <a:gd fmla="*/ 0 w 4" name="T0"/>
              <a:gd fmla="*/ 7 h 8" name="T1"/>
              <a:gd fmla="*/ 0 w 4" name="T2"/>
              <a:gd fmla="*/ 4 h 8" name="T3"/>
              <a:gd fmla="*/ 0 w 4" name="T4"/>
              <a:gd fmla="*/ 3 h 8" name="T5"/>
              <a:gd fmla="*/ 4 w 4" name="T6"/>
              <a:gd fmla="*/ 0 h 8" name="T7"/>
              <a:gd fmla="*/ 4 w 4" name="T8"/>
              <a:gd fmla="*/ 8 h 8" name="T9"/>
              <a:gd fmla="*/ 0 w 4" name="T10"/>
              <a:gd fmla="*/ 7 h 8" name="T11"/>
            </a:gdLst>
            <a:cxnLst>
              <a:cxn ang="0">
                <a:pos x="T0" y="T1"/>
              </a:cxn>
              <a:cxn ang="0">
                <a:pos x="T2" y="T3"/>
              </a:cxn>
              <a:cxn ang="0">
                <a:pos x="T4" y="T5"/>
              </a:cxn>
              <a:cxn ang="0">
                <a:pos x="T6" y="T7"/>
              </a:cxn>
              <a:cxn ang="0">
                <a:pos x="T8" y="T9"/>
              </a:cxn>
              <a:cxn ang="0">
                <a:pos x="T10" y="T11"/>
              </a:cxn>
            </a:cxnLst>
            <a:rect b="b" l="0" r="r" t="0"/>
            <a:pathLst>
              <a:path h="8" w="4">
                <a:moveTo>
                  <a:pt x="0" y="7"/>
                </a:moveTo>
                <a:cubicBezTo>
                  <a:pt x="0" y="6"/>
                  <a:pt x="0" y="5"/>
                  <a:pt x="0" y="4"/>
                </a:cubicBezTo>
                <a:cubicBezTo>
                  <a:pt x="0" y="4"/>
                  <a:pt x="0" y="3"/>
                  <a:pt x="0" y="3"/>
                </a:cubicBezTo>
                <a:cubicBezTo>
                  <a:pt x="2" y="2"/>
                  <a:pt x="3" y="1"/>
                  <a:pt x="4" y="0"/>
                </a:cubicBezTo>
                <a:cubicBezTo>
                  <a:pt x="4" y="0"/>
                  <a:pt x="4" y="6"/>
                  <a:pt x="4" y="8"/>
                </a:cubicBezTo>
                <a:cubicBezTo>
                  <a:pt x="3" y="7"/>
                  <a:pt x="1" y="7"/>
                  <a:pt x="0"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8" name="Freeform 228"/>
          <p:cNvSpPr/>
          <p:nvPr/>
        </p:nvSpPr>
        <p:spPr bwMode="auto">
          <a:xfrm>
            <a:off x="2686809" y="2703644"/>
            <a:ext cx="19996" cy="2857"/>
          </a:xfrm>
          <a:custGeom>
            <a:gdLst>
              <a:gd fmla="*/ 8 w 8" name="T0"/>
              <a:gd fmla="*/ 0 h 1" name="T1"/>
              <a:gd fmla="*/ 8 w 8" name="T2"/>
              <a:gd fmla="*/ 1 h 1" name="T3"/>
              <a:gd fmla="*/ 8 w 8" name="T4"/>
              <a:gd fmla="*/ 1 h 1" name="T5"/>
              <a:gd fmla="*/ 7 w 8" name="T6"/>
              <a:gd fmla="*/ 1 h 1" name="T7"/>
              <a:gd fmla="*/ 2 w 8" name="T8"/>
              <a:gd fmla="*/ 1 h 1" name="T9"/>
              <a:gd fmla="*/ 1 w 8" name="T10"/>
              <a:gd fmla="*/ 1 h 1" name="T11"/>
              <a:gd fmla="*/ 0 w 8" name="T12"/>
              <a:gd fmla="*/ 0 h 1" name="T13"/>
              <a:gd fmla="*/ 8 w 8" name="T14"/>
              <a:gd fmla="*/ 0 h 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 w="8">
                <a:moveTo>
                  <a:pt x="8" y="0"/>
                </a:moveTo>
                <a:cubicBezTo>
                  <a:pt x="8" y="0"/>
                  <a:pt x="8" y="0"/>
                  <a:pt x="8" y="1"/>
                </a:cubicBezTo>
                <a:cubicBezTo>
                  <a:pt x="8" y="1"/>
                  <a:pt x="8" y="1"/>
                  <a:pt x="8" y="1"/>
                </a:cubicBezTo>
                <a:cubicBezTo>
                  <a:pt x="8" y="1"/>
                  <a:pt x="8" y="1"/>
                  <a:pt x="7" y="1"/>
                </a:cubicBezTo>
                <a:cubicBezTo>
                  <a:pt x="6" y="1"/>
                  <a:pt x="4" y="1"/>
                  <a:pt x="2" y="1"/>
                </a:cubicBezTo>
                <a:cubicBezTo>
                  <a:pt x="1" y="1"/>
                  <a:pt x="1" y="1"/>
                  <a:pt x="1" y="1"/>
                </a:cubicBezTo>
                <a:cubicBezTo>
                  <a:pt x="1" y="0"/>
                  <a:pt x="0" y="0"/>
                  <a:pt x="0" y="0"/>
                </a:cubicBezTo>
                <a:cubicBezTo>
                  <a:pt x="3" y="0"/>
                  <a:pt x="5" y="0"/>
                  <a:pt x="8"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9" name="Freeform 229"/>
          <p:cNvSpPr/>
          <p:nvPr/>
        </p:nvSpPr>
        <p:spPr bwMode="auto">
          <a:xfrm>
            <a:off x="2579689" y="2377996"/>
            <a:ext cx="21424" cy="14283"/>
          </a:xfrm>
          <a:custGeom>
            <a:gdLst>
              <a:gd fmla="*/ 8 w 8" name="T0"/>
              <a:gd fmla="*/ 1 h 5" name="T1"/>
              <a:gd fmla="*/ 3 w 8" name="T2"/>
              <a:gd fmla="*/ 3 h 5" name="T3"/>
              <a:gd fmla="*/ 2 w 8" name="T4"/>
              <a:gd fmla="*/ 3 h 5" name="T5"/>
              <a:gd fmla="*/ 0 w 8" name="T6"/>
              <a:gd fmla="*/ 5 h 5" name="T7"/>
              <a:gd fmla="*/ 0 w 8" name="T8"/>
              <a:gd fmla="*/ 3 h 5" name="T9"/>
              <a:gd fmla="*/ 7 w 8" name="T10"/>
              <a:gd fmla="*/ 0 h 5" name="T11"/>
              <a:gd fmla="*/ 8 w 8" name="T12"/>
              <a:gd fmla="*/ 1 h 5" name="T13"/>
            </a:gdLst>
            <a:cxnLst>
              <a:cxn ang="0">
                <a:pos x="T0" y="T1"/>
              </a:cxn>
              <a:cxn ang="0">
                <a:pos x="T2" y="T3"/>
              </a:cxn>
              <a:cxn ang="0">
                <a:pos x="T4" y="T5"/>
              </a:cxn>
              <a:cxn ang="0">
                <a:pos x="T6" y="T7"/>
              </a:cxn>
              <a:cxn ang="0">
                <a:pos x="T8" y="T9"/>
              </a:cxn>
              <a:cxn ang="0">
                <a:pos x="T10" y="T11"/>
              </a:cxn>
              <a:cxn ang="0">
                <a:pos x="T12" y="T13"/>
              </a:cxn>
            </a:cxnLst>
            <a:rect b="b" l="0" r="r" t="0"/>
            <a:pathLst>
              <a:path h="5" w="8">
                <a:moveTo>
                  <a:pt x="8" y="1"/>
                </a:moveTo>
                <a:cubicBezTo>
                  <a:pt x="6" y="2"/>
                  <a:pt x="5" y="2"/>
                  <a:pt x="3" y="3"/>
                </a:cubicBezTo>
                <a:cubicBezTo>
                  <a:pt x="3" y="3"/>
                  <a:pt x="3" y="3"/>
                  <a:pt x="2" y="3"/>
                </a:cubicBezTo>
                <a:cubicBezTo>
                  <a:pt x="2" y="4"/>
                  <a:pt x="1" y="4"/>
                  <a:pt x="0" y="5"/>
                </a:cubicBezTo>
                <a:cubicBezTo>
                  <a:pt x="0" y="4"/>
                  <a:pt x="0" y="4"/>
                  <a:pt x="0" y="3"/>
                </a:cubicBezTo>
                <a:cubicBezTo>
                  <a:pt x="2" y="2"/>
                  <a:pt x="5" y="1"/>
                  <a:pt x="7" y="0"/>
                </a:cubicBezTo>
                <a:cubicBezTo>
                  <a:pt x="7" y="0"/>
                  <a:pt x="8" y="1"/>
                  <a:pt x="8"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0" name="Freeform 230"/>
          <p:cNvSpPr/>
          <p:nvPr/>
        </p:nvSpPr>
        <p:spPr bwMode="auto">
          <a:xfrm>
            <a:off x="2533984" y="2677935"/>
            <a:ext cx="41420" cy="12855"/>
          </a:xfrm>
          <a:custGeom>
            <a:gdLst>
              <a:gd fmla="*/ 0 w 16" name="T0"/>
              <a:gd fmla="*/ 0 h 5" name="T1"/>
              <a:gd fmla="*/ 16 w 16" name="T2"/>
              <a:gd fmla="*/ 4 h 5" name="T3"/>
              <a:gd fmla="*/ 14 w 16" name="T4"/>
              <a:gd fmla="*/ 4 h 5" name="T5"/>
              <a:gd fmla="*/ 6 w 16" name="T6"/>
              <a:gd fmla="*/ 2 h 5" name="T7"/>
              <a:gd fmla="*/ 2 w 16" name="T8"/>
              <a:gd fmla="*/ 1 h 5" name="T9"/>
              <a:gd fmla="*/ 0 w 16" name="T10"/>
              <a:gd fmla="*/ 0 h 5" name="T11"/>
            </a:gdLst>
            <a:cxnLst>
              <a:cxn ang="0">
                <a:pos x="T0" y="T1"/>
              </a:cxn>
              <a:cxn ang="0">
                <a:pos x="T2" y="T3"/>
              </a:cxn>
              <a:cxn ang="0">
                <a:pos x="T4" y="T5"/>
              </a:cxn>
              <a:cxn ang="0">
                <a:pos x="T6" y="T7"/>
              </a:cxn>
              <a:cxn ang="0">
                <a:pos x="T8" y="T9"/>
              </a:cxn>
              <a:cxn ang="0">
                <a:pos x="T10" y="T11"/>
              </a:cxn>
            </a:cxnLst>
            <a:rect b="b" l="0" r="r" t="0"/>
            <a:pathLst>
              <a:path h="5" w="16">
                <a:moveTo>
                  <a:pt x="0" y="0"/>
                </a:moveTo>
                <a:cubicBezTo>
                  <a:pt x="5" y="1"/>
                  <a:pt x="10" y="3"/>
                  <a:pt x="16" y="4"/>
                </a:cubicBezTo>
                <a:cubicBezTo>
                  <a:pt x="15" y="5"/>
                  <a:pt x="15" y="5"/>
                  <a:pt x="14" y="4"/>
                </a:cubicBezTo>
                <a:cubicBezTo>
                  <a:pt x="12" y="4"/>
                  <a:pt x="9" y="3"/>
                  <a:pt x="6" y="2"/>
                </a:cubicBezTo>
                <a:cubicBezTo>
                  <a:pt x="4" y="2"/>
                  <a:pt x="3" y="2"/>
                  <a:pt x="2" y="1"/>
                </a:cubicBezTo>
                <a:cubicBezTo>
                  <a:pt x="1" y="1"/>
                  <a:pt x="0" y="1"/>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1" name="Freeform 231"/>
          <p:cNvSpPr/>
          <p:nvPr/>
        </p:nvSpPr>
        <p:spPr bwMode="auto">
          <a:xfrm>
            <a:off x="2665386" y="2703644"/>
            <a:ext cx="21424" cy="2857"/>
          </a:xfrm>
          <a:custGeom>
            <a:gdLst>
              <a:gd fmla="*/ 0 w 8" name="T0"/>
              <a:gd fmla="*/ 1 h 1" name="T1"/>
              <a:gd fmla="*/ 0 w 8" name="T2"/>
              <a:gd fmla="*/ 0 h 1" name="T3"/>
              <a:gd fmla="*/ 8 w 8" name="T4"/>
              <a:gd fmla="*/ 0 h 1" name="T5"/>
              <a:gd fmla="*/ 7 w 8" name="T6"/>
              <a:gd fmla="*/ 1 h 1" name="T7"/>
              <a:gd fmla="*/ 0 w 8" name="T8"/>
              <a:gd fmla="*/ 1 h 1" name="T9"/>
            </a:gdLst>
            <a:cxnLst>
              <a:cxn ang="0">
                <a:pos x="T0" y="T1"/>
              </a:cxn>
              <a:cxn ang="0">
                <a:pos x="T2" y="T3"/>
              </a:cxn>
              <a:cxn ang="0">
                <a:pos x="T4" y="T5"/>
              </a:cxn>
              <a:cxn ang="0">
                <a:pos x="T6" y="T7"/>
              </a:cxn>
              <a:cxn ang="0">
                <a:pos x="T8" y="T9"/>
              </a:cxn>
            </a:cxnLst>
            <a:rect b="b" l="0" r="r" t="0"/>
            <a:pathLst>
              <a:path h="1" w="8">
                <a:moveTo>
                  <a:pt x="0" y="1"/>
                </a:moveTo>
                <a:cubicBezTo>
                  <a:pt x="0" y="1"/>
                  <a:pt x="0" y="0"/>
                  <a:pt x="0" y="0"/>
                </a:cubicBezTo>
                <a:cubicBezTo>
                  <a:pt x="3" y="0"/>
                  <a:pt x="5" y="0"/>
                  <a:pt x="8" y="0"/>
                </a:cubicBezTo>
                <a:cubicBezTo>
                  <a:pt x="7" y="0"/>
                  <a:pt x="7" y="1"/>
                  <a:pt x="7" y="1"/>
                </a:cubicBezTo>
                <a:cubicBezTo>
                  <a:pt x="5" y="1"/>
                  <a:pt x="2" y="1"/>
                  <a:pt x="0"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2" name="Freeform 232"/>
          <p:cNvSpPr/>
          <p:nvPr/>
        </p:nvSpPr>
        <p:spPr bwMode="auto">
          <a:xfrm>
            <a:off x="2553980" y="2833618"/>
            <a:ext cx="28566" cy="4285"/>
          </a:xfrm>
          <a:custGeom>
            <a:gdLst>
              <a:gd fmla="*/ 0 w 11" name="T0"/>
              <a:gd fmla="*/ 0 h 2" name="T1"/>
              <a:gd fmla="*/ 3 w 11" name="T2"/>
              <a:gd fmla="*/ 0 h 2" name="T3"/>
              <a:gd fmla="*/ 4 w 11" name="T4"/>
              <a:gd fmla="*/ 0 h 2" name="T5"/>
              <a:gd fmla="*/ 11 w 11" name="T6"/>
              <a:gd fmla="*/ 1 h 2" name="T7"/>
              <a:gd fmla="*/ 11 w 11" name="T8"/>
              <a:gd fmla="*/ 1 h 2" name="T9"/>
              <a:gd fmla="*/ 0 w 11" name="T10"/>
              <a:gd fmla="*/ 0 h 2" name="T11"/>
            </a:gdLst>
            <a:cxnLst>
              <a:cxn ang="0">
                <a:pos x="T0" y="T1"/>
              </a:cxn>
              <a:cxn ang="0">
                <a:pos x="T2" y="T3"/>
              </a:cxn>
              <a:cxn ang="0">
                <a:pos x="T4" y="T5"/>
              </a:cxn>
              <a:cxn ang="0">
                <a:pos x="T6" y="T7"/>
              </a:cxn>
              <a:cxn ang="0">
                <a:pos x="T8" y="T9"/>
              </a:cxn>
              <a:cxn ang="0">
                <a:pos x="T10" y="T11"/>
              </a:cxn>
            </a:cxnLst>
            <a:rect b="b" l="0" r="r" t="0"/>
            <a:pathLst>
              <a:path h="2" w="11">
                <a:moveTo>
                  <a:pt x="0" y="0"/>
                </a:moveTo>
                <a:cubicBezTo>
                  <a:pt x="1" y="0"/>
                  <a:pt x="2" y="0"/>
                  <a:pt x="3" y="0"/>
                </a:cubicBezTo>
                <a:cubicBezTo>
                  <a:pt x="3" y="0"/>
                  <a:pt x="4" y="0"/>
                  <a:pt x="4" y="0"/>
                </a:cubicBezTo>
                <a:cubicBezTo>
                  <a:pt x="6" y="0"/>
                  <a:pt x="8" y="0"/>
                  <a:pt x="11" y="1"/>
                </a:cubicBezTo>
                <a:cubicBezTo>
                  <a:pt x="11" y="1"/>
                  <a:pt x="11" y="1"/>
                  <a:pt x="11" y="1"/>
                </a:cubicBezTo>
                <a:cubicBezTo>
                  <a:pt x="7" y="2"/>
                  <a:pt x="4" y="1"/>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3" name="Freeform 233"/>
          <p:cNvSpPr/>
          <p:nvPr/>
        </p:nvSpPr>
        <p:spPr bwMode="auto">
          <a:xfrm>
            <a:off x="2436860" y="2783628"/>
            <a:ext cx="15711" cy="9998"/>
          </a:xfrm>
          <a:custGeom>
            <a:gdLst>
              <a:gd fmla="*/ 1 w 6" name="T0"/>
              <a:gd fmla="*/ 4 h 4" name="T1"/>
              <a:gd fmla="*/ 0 w 6" name="T2"/>
              <a:gd fmla="*/ 2 h 4" name="T3"/>
              <a:gd fmla="*/ 2 w 6" name="T4"/>
              <a:gd fmla="*/ 1 h 4" name="T5"/>
              <a:gd fmla="*/ 4 w 6" name="T6"/>
              <a:gd fmla="*/ 0 h 4" name="T7"/>
              <a:gd fmla="*/ 6 w 6" name="T8"/>
              <a:gd fmla="*/ 1 h 4" name="T9"/>
              <a:gd fmla="*/ 1 w 6" name="T10"/>
              <a:gd fmla="*/ 4 h 4" name="T11"/>
            </a:gdLst>
            <a:cxnLst>
              <a:cxn ang="0">
                <a:pos x="T0" y="T1"/>
              </a:cxn>
              <a:cxn ang="0">
                <a:pos x="T2" y="T3"/>
              </a:cxn>
              <a:cxn ang="0">
                <a:pos x="T4" y="T5"/>
              </a:cxn>
              <a:cxn ang="0">
                <a:pos x="T6" y="T7"/>
              </a:cxn>
              <a:cxn ang="0">
                <a:pos x="T8" y="T9"/>
              </a:cxn>
              <a:cxn ang="0">
                <a:pos x="T10" y="T11"/>
              </a:cxn>
            </a:cxnLst>
            <a:rect b="b" l="0" r="r" t="0"/>
            <a:pathLst>
              <a:path h="4" w="6">
                <a:moveTo>
                  <a:pt x="1" y="4"/>
                </a:moveTo>
                <a:cubicBezTo>
                  <a:pt x="0" y="3"/>
                  <a:pt x="0" y="2"/>
                  <a:pt x="0" y="2"/>
                </a:cubicBezTo>
                <a:cubicBezTo>
                  <a:pt x="1" y="1"/>
                  <a:pt x="1" y="1"/>
                  <a:pt x="2" y="1"/>
                </a:cubicBezTo>
                <a:cubicBezTo>
                  <a:pt x="3" y="1"/>
                  <a:pt x="4" y="1"/>
                  <a:pt x="4" y="0"/>
                </a:cubicBezTo>
                <a:cubicBezTo>
                  <a:pt x="5" y="0"/>
                  <a:pt x="6" y="0"/>
                  <a:pt x="6" y="1"/>
                </a:cubicBezTo>
                <a:cubicBezTo>
                  <a:pt x="4" y="2"/>
                  <a:pt x="2" y="3"/>
                  <a:pt x="1"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4" name="Freeform 234"/>
          <p:cNvSpPr/>
          <p:nvPr/>
        </p:nvSpPr>
        <p:spPr bwMode="auto">
          <a:xfrm>
            <a:off x="2509702" y="2669366"/>
            <a:ext cx="21424" cy="8570"/>
          </a:xfrm>
          <a:custGeom>
            <a:gdLst>
              <a:gd fmla="*/ 0 w 8" name="T0"/>
              <a:gd fmla="*/ 0 h 3" name="T1"/>
              <a:gd fmla="*/ 1 w 8" name="T2"/>
              <a:gd fmla="*/ 0 h 3" name="T3"/>
              <a:gd fmla="*/ 8 w 8" name="T4"/>
              <a:gd fmla="*/ 2 h 3" name="T5"/>
              <a:gd fmla="*/ 8 w 8" name="T6"/>
              <a:gd fmla="*/ 3 h 3" name="T7"/>
              <a:gd fmla="*/ 0 w 8" name="T8"/>
              <a:gd fmla="*/ 0 h 3" name="T9"/>
              <a:gd fmla="*/ 0 w 8" name="T10"/>
              <a:gd fmla="*/ 0 h 3" name="T11"/>
            </a:gdLst>
            <a:cxnLst>
              <a:cxn ang="0">
                <a:pos x="T0" y="T1"/>
              </a:cxn>
              <a:cxn ang="0">
                <a:pos x="T2" y="T3"/>
              </a:cxn>
              <a:cxn ang="0">
                <a:pos x="T4" y="T5"/>
              </a:cxn>
              <a:cxn ang="0">
                <a:pos x="T6" y="T7"/>
              </a:cxn>
              <a:cxn ang="0">
                <a:pos x="T8" y="T9"/>
              </a:cxn>
              <a:cxn ang="0">
                <a:pos x="T10" y="T11"/>
              </a:cxn>
            </a:cxnLst>
            <a:rect b="b" l="0" r="r" t="0"/>
            <a:pathLst>
              <a:path h="3" w="8">
                <a:moveTo>
                  <a:pt x="0" y="0"/>
                </a:moveTo>
                <a:cubicBezTo>
                  <a:pt x="1" y="0"/>
                  <a:pt x="1" y="0"/>
                  <a:pt x="1" y="0"/>
                </a:cubicBezTo>
                <a:cubicBezTo>
                  <a:pt x="3" y="1"/>
                  <a:pt x="5" y="2"/>
                  <a:pt x="8" y="2"/>
                </a:cubicBezTo>
                <a:cubicBezTo>
                  <a:pt x="8" y="2"/>
                  <a:pt x="8" y="3"/>
                  <a:pt x="8" y="3"/>
                </a:cubicBezTo>
                <a:cubicBezTo>
                  <a:pt x="6" y="3"/>
                  <a:pt x="3" y="1"/>
                  <a:pt x="0" y="0"/>
                </a:cubicBezTo>
                <a:cubicBezTo>
                  <a:pt x="0" y="0"/>
                  <a:pt x="0" y="0"/>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5" name="Freeform 235"/>
          <p:cNvSpPr/>
          <p:nvPr/>
        </p:nvSpPr>
        <p:spPr bwMode="auto">
          <a:xfrm>
            <a:off x="2635391" y="2700788"/>
            <a:ext cx="9998" cy="2857"/>
          </a:xfrm>
          <a:custGeom>
            <a:gdLst>
              <a:gd fmla="*/ 4 w 4" name="T0"/>
              <a:gd fmla="*/ 0 h 1" name="T1"/>
              <a:gd fmla="*/ 4 w 4" name="T2"/>
              <a:gd fmla="*/ 1 h 1" name="T3"/>
              <a:gd fmla="*/ 0 w 4" name="T4"/>
              <a:gd fmla="*/ 1 h 1" name="T5"/>
              <a:gd fmla="*/ 0 w 4" name="T6"/>
              <a:gd fmla="*/ 0 h 1" name="T7"/>
              <a:gd fmla="*/ 0 w 4" name="T8"/>
              <a:gd fmla="*/ 0 h 1" name="T9"/>
              <a:gd fmla="*/ 4 w 4" name="T10"/>
              <a:gd fmla="*/ 0 h 1" name="T11"/>
            </a:gdLst>
            <a:cxnLst>
              <a:cxn ang="0">
                <a:pos x="T0" y="T1"/>
              </a:cxn>
              <a:cxn ang="0">
                <a:pos x="T2" y="T3"/>
              </a:cxn>
              <a:cxn ang="0">
                <a:pos x="T4" y="T5"/>
              </a:cxn>
              <a:cxn ang="0">
                <a:pos x="T6" y="T7"/>
              </a:cxn>
              <a:cxn ang="0">
                <a:pos x="T8" y="T9"/>
              </a:cxn>
              <a:cxn ang="0">
                <a:pos x="T10" y="T11"/>
              </a:cxn>
            </a:cxnLst>
            <a:rect b="b" l="0" r="r" t="0"/>
            <a:pathLst>
              <a:path h="1" w="4">
                <a:moveTo>
                  <a:pt x="4" y="0"/>
                </a:moveTo>
                <a:cubicBezTo>
                  <a:pt x="4" y="1"/>
                  <a:pt x="4" y="1"/>
                  <a:pt x="4" y="1"/>
                </a:cubicBezTo>
                <a:cubicBezTo>
                  <a:pt x="3" y="1"/>
                  <a:pt x="1" y="1"/>
                  <a:pt x="0" y="1"/>
                </a:cubicBezTo>
                <a:cubicBezTo>
                  <a:pt x="0" y="0"/>
                  <a:pt x="0" y="0"/>
                  <a:pt x="0" y="0"/>
                </a:cubicBezTo>
                <a:cubicBezTo>
                  <a:pt x="0" y="0"/>
                  <a:pt x="0" y="0"/>
                  <a:pt x="0" y="0"/>
                </a:cubicBezTo>
                <a:cubicBezTo>
                  <a:pt x="1" y="0"/>
                  <a:pt x="3" y="0"/>
                  <a:pt x="4"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6" name="Freeform 236"/>
          <p:cNvSpPr/>
          <p:nvPr/>
        </p:nvSpPr>
        <p:spPr bwMode="auto">
          <a:xfrm>
            <a:off x="2715375" y="2700788"/>
            <a:ext cx="18567" cy="5713"/>
          </a:xfrm>
          <a:custGeom>
            <a:gdLst>
              <a:gd fmla="*/ 7 w 7" name="T0"/>
              <a:gd fmla="*/ 0 h 2" name="T1"/>
              <a:gd fmla="*/ 0 w 7" name="T2"/>
              <a:gd fmla="*/ 2 h 2" name="T3"/>
              <a:gd fmla="*/ 0 w 7" name="T4"/>
              <a:gd fmla="*/ 1 h 2" name="T5"/>
              <a:gd fmla="*/ 7 w 7" name="T6"/>
              <a:gd fmla="*/ 0 h 2" name="T7"/>
            </a:gdLst>
            <a:cxnLst>
              <a:cxn ang="0">
                <a:pos x="T0" y="T1"/>
              </a:cxn>
              <a:cxn ang="0">
                <a:pos x="T2" y="T3"/>
              </a:cxn>
              <a:cxn ang="0">
                <a:pos x="T4" y="T5"/>
              </a:cxn>
              <a:cxn ang="0">
                <a:pos x="T6" y="T7"/>
              </a:cxn>
            </a:cxnLst>
            <a:rect b="b" l="0" r="r" t="0"/>
            <a:pathLst>
              <a:path h="2" w="7">
                <a:moveTo>
                  <a:pt x="7" y="0"/>
                </a:moveTo>
                <a:cubicBezTo>
                  <a:pt x="5" y="1"/>
                  <a:pt x="3" y="2"/>
                  <a:pt x="0" y="2"/>
                </a:cubicBezTo>
                <a:cubicBezTo>
                  <a:pt x="0" y="2"/>
                  <a:pt x="0" y="1"/>
                  <a:pt x="0" y="1"/>
                </a:cubicBezTo>
                <a:cubicBezTo>
                  <a:pt x="3" y="1"/>
                  <a:pt x="5" y="1"/>
                  <a:pt x="7"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7" name="Freeform 237"/>
          <p:cNvSpPr/>
          <p:nvPr/>
        </p:nvSpPr>
        <p:spPr bwMode="auto">
          <a:xfrm>
            <a:off x="2315456" y="2649370"/>
            <a:ext cx="7141" cy="25709"/>
          </a:xfrm>
          <a:custGeom>
            <a:gdLst>
              <a:gd fmla="*/ 3 w 3" name="T0"/>
              <a:gd fmla="*/ 0 h 10" name="T1"/>
              <a:gd fmla="*/ 0 w 3" name="T2"/>
              <a:gd fmla="*/ 10 h 10" name="T3"/>
              <a:gd fmla="*/ 3 w 3" name="T4"/>
              <a:gd fmla="*/ 0 h 10" name="T5"/>
            </a:gdLst>
            <a:cxnLst>
              <a:cxn ang="0">
                <a:pos x="T0" y="T1"/>
              </a:cxn>
              <a:cxn ang="0">
                <a:pos x="T2" y="T3"/>
              </a:cxn>
              <a:cxn ang="0">
                <a:pos x="T4" y="T5"/>
              </a:cxn>
            </a:cxnLst>
            <a:rect b="b" l="0" r="r" t="0"/>
            <a:pathLst>
              <a:path h="10" w="3">
                <a:moveTo>
                  <a:pt x="3" y="0"/>
                </a:moveTo>
                <a:cubicBezTo>
                  <a:pt x="2" y="3"/>
                  <a:pt x="1" y="7"/>
                  <a:pt x="0" y="10"/>
                </a:cubicBezTo>
                <a:cubicBezTo>
                  <a:pt x="0" y="7"/>
                  <a:pt x="1" y="3"/>
                  <a:pt x="3"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8" name="Freeform 238"/>
          <p:cNvSpPr/>
          <p:nvPr/>
        </p:nvSpPr>
        <p:spPr bwMode="auto">
          <a:xfrm>
            <a:off x="2322598" y="2622232"/>
            <a:ext cx="11426" cy="21425"/>
          </a:xfrm>
          <a:custGeom>
            <a:gdLst>
              <a:gd fmla="*/ 4 w 4" name="T0"/>
              <a:gd fmla="*/ 0 h 8" name="T1"/>
              <a:gd fmla="*/ 1 w 4" name="T2"/>
              <a:gd fmla="*/ 8 h 8" name="T3"/>
              <a:gd fmla="*/ 0 w 4" name="T4"/>
              <a:gd fmla="*/ 8 h 8" name="T5"/>
              <a:gd fmla="*/ 0 w 4" name="T6"/>
              <a:gd fmla="*/ 8 h 8" name="T7"/>
              <a:gd fmla="*/ 4 w 4" name="T8"/>
              <a:gd fmla="*/ 0 h 8" name="T9"/>
              <a:gd fmla="*/ 4 w 4" name="T10"/>
              <a:gd fmla="*/ 0 h 8" name="T11"/>
              <a:gd fmla="*/ 4 w 4"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4">
                <a:moveTo>
                  <a:pt x="4" y="0"/>
                </a:moveTo>
                <a:cubicBezTo>
                  <a:pt x="3" y="3"/>
                  <a:pt x="2" y="6"/>
                  <a:pt x="1" y="8"/>
                </a:cubicBezTo>
                <a:cubicBezTo>
                  <a:pt x="0" y="8"/>
                  <a:pt x="0" y="8"/>
                  <a:pt x="0" y="8"/>
                </a:cubicBezTo>
                <a:cubicBezTo>
                  <a:pt x="0" y="8"/>
                  <a:pt x="0" y="8"/>
                  <a:pt x="0" y="8"/>
                </a:cubicBezTo>
                <a:cubicBezTo>
                  <a:pt x="1" y="5"/>
                  <a:pt x="3" y="2"/>
                  <a:pt x="4" y="0"/>
                </a:cubicBezTo>
                <a:cubicBezTo>
                  <a:pt x="4" y="0"/>
                  <a:pt x="4" y="0"/>
                  <a:pt x="4" y="0"/>
                </a:cubicBezTo>
                <a:cubicBezTo>
                  <a:pt x="4" y="0"/>
                  <a:pt x="4" y="0"/>
                  <a:pt x="4"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9" name="Freeform 239"/>
          <p:cNvSpPr/>
          <p:nvPr/>
        </p:nvSpPr>
        <p:spPr bwMode="auto">
          <a:xfrm>
            <a:off x="2735371" y="2389423"/>
            <a:ext cx="8570" cy="12855"/>
          </a:xfrm>
          <a:custGeom>
            <a:gdLst>
              <a:gd fmla="*/ 3 w 3" name="T0"/>
              <a:gd fmla="*/ 5 h 5" name="T1"/>
              <a:gd fmla="*/ 0 w 3" name="T2"/>
              <a:gd fmla="*/ 0 h 5" name="T3"/>
              <a:gd fmla="*/ 1 w 3" name="T4"/>
              <a:gd fmla="*/ 0 h 5" name="T5"/>
              <a:gd fmla="*/ 3 w 3" name="T6"/>
              <a:gd fmla="*/ 5 h 5" name="T7"/>
            </a:gdLst>
            <a:cxnLst>
              <a:cxn ang="0">
                <a:pos x="T0" y="T1"/>
              </a:cxn>
              <a:cxn ang="0">
                <a:pos x="T2" y="T3"/>
              </a:cxn>
              <a:cxn ang="0">
                <a:pos x="T4" y="T5"/>
              </a:cxn>
              <a:cxn ang="0">
                <a:pos x="T6" y="T7"/>
              </a:cxn>
            </a:cxnLst>
            <a:rect b="b" l="0" r="r" t="0"/>
            <a:pathLst>
              <a:path h="5" w="3">
                <a:moveTo>
                  <a:pt x="3" y="5"/>
                </a:moveTo>
                <a:cubicBezTo>
                  <a:pt x="2" y="3"/>
                  <a:pt x="1" y="2"/>
                  <a:pt x="0" y="0"/>
                </a:cubicBezTo>
                <a:cubicBezTo>
                  <a:pt x="1" y="0"/>
                  <a:pt x="1" y="0"/>
                  <a:pt x="1" y="0"/>
                </a:cubicBezTo>
                <a:cubicBezTo>
                  <a:pt x="2" y="1"/>
                  <a:pt x="3" y="3"/>
                  <a:pt x="3"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0" name="Freeform 240"/>
          <p:cNvSpPr/>
          <p:nvPr/>
        </p:nvSpPr>
        <p:spPr bwMode="auto">
          <a:xfrm>
            <a:off x="2522557" y="2417988"/>
            <a:ext cx="8570" cy="7142"/>
          </a:xfrm>
          <a:custGeom>
            <a:gdLst>
              <a:gd fmla="*/ 0 w 3" name="T0"/>
              <a:gd fmla="*/ 2 h 3" name="T1"/>
              <a:gd fmla="*/ 3 w 3" name="T2"/>
              <a:gd fmla="*/ 0 h 3" name="T3"/>
              <a:gd fmla="*/ 1 w 3" name="T4"/>
              <a:gd fmla="*/ 2 h 3" name="T5"/>
              <a:gd fmla="*/ 0 w 3" name="T6"/>
              <a:gd fmla="*/ 2 h 3" name="T7"/>
            </a:gdLst>
            <a:cxnLst>
              <a:cxn ang="0">
                <a:pos x="T0" y="T1"/>
              </a:cxn>
              <a:cxn ang="0">
                <a:pos x="T2" y="T3"/>
              </a:cxn>
              <a:cxn ang="0">
                <a:pos x="T4" y="T5"/>
              </a:cxn>
              <a:cxn ang="0">
                <a:pos x="T6" y="T7"/>
              </a:cxn>
            </a:cxnLst>
            <a:rect b="b" l="0" r="r" t="0"/>
            <a:pathLst>
              <a:path h="3" w="3">
                <a:moveTo>
                  <a:pt x="0" y="2"/>
                </a:moveTo>
                <a:cubicBezTo>
                  <a:pt x="1" y="1"/>
                  <a:pt x="2" y="1"/>
                  <a:pt x="3" y="0"/>
                </a:cubicBezTo>
                <a:cubicBezTo>
                  <a:pt x="3" y="1"/>
                  <a:pt x="2" y="2"/>
                  <a:pt x="1" y="2"/>
                </a:cubicBezTo>
                <a:cubicBezTo>
                  <a:pt x="1" y="3"/>
                  <a:pt x="0" y="3"/>
                  <a:pt x="0"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1" name="Freeform 241"/>
          <p:cNvSpPr/>
          <p:nvPr/>
        </p:nvSpPr>
        <p:spPr bwMode="auto">
          <a:xfrm>
            <a:off x="2369731" y="2545105"/>
            <a:ext cx="9998" cy="15712"/>
          </a:xfrm>
          <a:custGeom>
            <a:gdLst>
              <a:gd fmla="*/ 0 w 4" name="T0"/>
              <a:gd fmla="*/ 6 h 6" name="T1"/>
              <a:gd fmla="*/ 4 w 4" name="T2"/>
              <a:gd fmla="*/ 0 h 6" name="T3"/>
              <a:gd fmla="*/ 4 w 4" name="T4"/>
              <a:gd fmla="*/ 0 h 6" name="T5"/>
              <a:gd fmla="*/ 0 w 4" name="T6"/>
              <a:gd fmla="*/ 6 h 6" name="T7"/>
              <a:gd fmla="*/ 0 w 4" name="T8"/>
              <a:gd fmla="*/ 6 h 6" name="T9"/>
            </a:gdLst>
            <a:cxnLst>
              <a:cxn ang="0">
                <a:pos x="T0" y="T1"/>
              </a:cxn>
              <a:cxn ang="0">
                <a:pos x="T2" y="T3"/>
              </a:cxn>
              <a:cxn ang="0">
                <a:pos x="T4" y="T5"/>
              </a:cxn>
              <a:cxn ang="0">
                <a:pos x="T6" y="T7"/>
              </a:cxn>
              <a:cxn ang="0">
                <a:pos x="T8" y="T9"/>
              </a:cxn>
            </a:cxnLst>
            <a:rect b="b" l="0" r="r" t="0"/>
            <a:pathLst>
              <a:path h="6" w="4">
                <a:moveTo>
                  <a:pt x="0" y="6"/>
                </a:moveTo>
                <a:cubicBezTo>
                  <a:pt x="0" y="5"/>
                  <a:pt x="3" y="1"/>
                  <a:pt x="4" y="0"/>
                </a:cubicBezTo>
                <a:cubicBezTo>
                  <a:pt x="4" y="0"/>
                  <a:pt x="4" y="0"/>
                  <a:pt x="4" y="0"/>
                </a:cubicBezTo>
                <a:cubicBezTo>
                  <a:pt x="3" y="2"/>
                  <a:pt x="1" y="4"/>
                  <a:pt x="0" y="6"/>
                </a:cubicBezTo>
                <a:cubicBezTo>
                  <a:pt x="0" y="6"/>
                  <a:pt x="0" y="6"/>
                  <a:pt x="0"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2" name="Freeform 242"/>
          <p:cNvSpPr/>
          <p:nvPr/>
        </p:nvSpPr>
        <p:spPr bwMode="auto">
          <a:xfrm>
            <a:off x="2608254" y="2695075"/>
            <a:ext cx="12854" cy="5713"/>
          </a:xfrm>
          <a:custGeom>
            <a:gdLst>
              <a:gd fmla="*/ 5 w 5" name="T0"/>
              <a:gd fmla="*/ 2 h 2" name="T1"/>
              <a:gd fmla="*/ 0 w 5" name="T2"/>
              <a:gd fmla="*/ 0 h 2" name="T3"/>
              <a:gd fmla="*/ 0 w 5" name="T4"/>
              <a:gd fmla="*/ 0 h 2" name="T5"/>
              <a:gd fmla="*/ 1 w 5" name="T6"/>
              <a:gd fmla="*/ 0 h 2" name="T7"/>
              <a:gd fmla="*/ 5 w 5" name="T8"/>
              <a:gd fmla="*/ 1 h 2" name="T9"/>
              <a:gd fmla="*/ 5 w 5" name="T10"/>
              <a:gd fmla="*/ 2 h 2" name="T11"/>
            </a:gdLst>
            <a:cxnLst>
              <a:cxn ang="0">
                <a:pos x="T0" y="T1"/>
              </a:cxn>
              <a:cxn ang="0">
                <a:pos x="T2" y="T3"/>
              </a:cxn>
              <a:cxn ang="0">
                <a:pos x="T4" y="T5"/>
              </a:cxn>
              <a:cxn ang="0">
                <a:pos x="T6" y="T7"/>
              </a:cxn>
              <a:cxn ang="0">
                <a:pos x="T8" y="T9"/>
              </a:cxn>
              <a:cxn ang="0">
                <a:pos x="T10" y="T11"/>
              </a:cxn>
            </a:cxnLst>
            <a:rect b="b" l="0" r="r" t="0"/>
            <a:pathLst>
              <a:path h="2" w="5">
                <a:moveTo>
                  <a:pt x="5" y="2"/>
                </a:moveTo>
                <a:cubicBezTo>
                  <a:pt x="3" y="1"/>
                  <a:pt x="1" y="1"/>
                  <a:pt x="0" y="0"/>
                </a:cubicBezTo>
                <a:cubicBezTo>
                  <a:pt x="0" y="0"/>
                  <a:pt x="0" y="0"/>
                  <a:pt x="0" y="0"/>
                </a:cubicBezTo>
                <a:cubicBezTo>
                  <a:pt x="0" y="0"/>
                  <a:pt x="1" y="0"/>
                  <a:pt x="1" y="0"/>
                </a:cubicBezTo>
                <a:cubicBezTo>
                  <a:pt x="2" y="1"/>
                  <a:pt x="4" y="1"/>
                  <a:pt x="5" y="1"/>
                </a:cubicBezTo>
                <a:cubicBezTo>
                  <a:pt x="5" y="1"/>
                  <a:pt x="5" y="1"/>
                  <a:pt x="5"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3" name="Freeform 243"/>
          <p:cNvSpPr/>
          <p:nvPr/>
        </p:nvSpPr>
        <p:spPr bwMode="auto">
          <a:xfrm>
            <a:off x="2356877" y="2560816"/>
            <a:ext cx="9998" cy="17139"/>
          </a:xfrm>
          <a:custGeom>
            <a:gdLst>
              <a:gd fmla="*/ 4 w 4" name="T0"/>
              <a:gd fmla="*/ 0 h 7" name="T1"/>
              <a:gd fmla="*/ 0 w 4" name="T2"/>
              <a:gd fmla="*/ 7 h 7" name="T3"/>
              <a:gd fmla="*/ 0 w 4" name="T4"/>
              <a:gd fmla="*/ 7 h 7" name="T5"/>
              <a:gd fmla="*/ 4 w 4" name="T6"/>
              <a:gd fmla="*/ 0 h 7" name="T7"/>
              <a:gd fmla="*/ 4 w 4" name="T8"/>
              <a:gd fmla="*/ 0 h 7" name="T9"/>
            </a:gdLst>
            <a:cxnLst>
              <a:cxn ang="0">
                <a:pos x="T0" y="T1"/>
              </a:cxn>
              <a:cxn ang="0">
                <a:pos x="T2" y="T3"/>
              </a:cxn>
              <a:cxn ang="0">
                <a:pos x="T4" y="T5"/>
              </a:cxn>
              <a:cxn ang="0">
                <a:pos x="T6" y="T7"/>
              </a:cxn>
              <a:cxn ang="0">
                <a:pos x="T8" y="T9"/>
              </a:cxn>
            </a:cxnLst>
            <a:rect b="b" l="0" r="r" t="0"/>
            <a:pathLst>
              <a:path h="7" w="4">
                <a:moveTo>
                  <a:pt x="4" y="0"/>
                </a:moveTo>
                <a:cubicBezTo>
                  <a:pt x="3" y="3"/>
                  <a:pt x="1" y="5"/>
                  <a:pt x="0" y="7"/>
                </a:cubicBezTo>
                <a:cubicBezTo>
                  <a:pt x="0" y="7"/>
                  <a:pt x="0" y="7"/>
                  <a:pt x="0" y="7"/>
                </a:cubicBezTo>
                <a:cubicBezTo>
                  <a:pt x="1" y="5"/>
                  <a:pt x="3" y="2"/>
                  <a:pt x="4" y="0"/>
                </a:cubicBezTo>
                <a:cubicBezTo>
                  <a:pt x="4" y="0"/>
                  <a:pt x="4" y="0"/>
                  <a:pt x="4"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4" name="Freeform 244"/>
          <p:cNvSpPr/>
          <p:nvPr/>
        </p:nvSpPr>
        <p:spPr bwMode="auto">
          <a:xfrm>
            <a:off x="2344022" y="2783628"/>
            <a:ext cx="5713" cy="5713"/>
          </a:xfrm>
          <a:custGeom>
            <a:gdLst>
              <a:gd fmla="*/ 0 w 2" name="T0"/>
              <a:gd fmla="*/ 0 h 2" name="T1"/>
              <a:gd fmla="*/ 2 w 2" name="T2"/>
              <a:gd fmla="*/ 1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1" y="1"/>
                  <a:pt x="1" y="1"/>
                  <a:pt x="2" y="1"/>
                </a:cubicBezTo>
                <a:cubicBezTo>
                  <a:pt x="2" y="2"/>
                  <a:pt x="2" y="2"/>
                  <a:pt x="2" y="2"/>
                </a:cubicBezTo>
                <a:cubicBezTo>
                  <a:pt x="0" y="2"/>
                  <a:pt x="0" y="1"/>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5" name="Freeform 245"/>
          <p:cNvSpPr/>
          <p:nvPr/>
        </p:nvSpPr>
        <p:spPr bwMode="auto">
          <a:xfrm>
            <a:off x="2379729" y="2529394"/>
            <a:ext cx="12854" cy="15712"/>
          </a:xfrm>
          <a:custGeom>
            <a:gdLst>
              <a:gd fmla="*/ 0 w 5" name="T0"/>
              <a:gd fmla="*/ 6 h 6" name="T1"/>
              <a:gd fmla="*/ 5 w 5" name="T2"/>
              <a:gd fmla="*/ 0 h 6" name="T3"/>
              <a:gd fmla="*/ 0 w 5" name="T4"/>
              <a:gd fmla="*/ 6 h 6" name="T5"/>
            </a:gdLst>
            <a:cxnLst>
              <a:cxn ang="0">
                <a:pos x="T0" y="T1"/>
              </a:cxn>
              <a:cxn ang="0">
                <a:pos x="T2" y="T3"/>
              </a:cxn>
              <a:cxn ang="0">
                <a:pos x="T4" y="T5"/>
              </a:cxn>
            </a:cxnLst>
            <a:rect b="b" l="0" r="r" t="0"/>
            <a:pathLst>
              <a:path h="6" w="5">
                <a:moveTo>
                  <a:pt x="0" y="6"/>
                </a:moveTo>
                <a:cubicBezTo>
                  <a:pt x="0" y="5"/>
                  <a:pt x="3" y="2"/>
                  <a:pt x="5" y="0"/>
                </a:cubicBezTo>
                <a:cubicBezTo>
                  <a:pt x="3" y="2"/>
                  <a:pt x="2" y="4"/>
                  <a:pt x="0"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6" name="Freeform 246"/>
          <p:cNvSpPr/>
          <p:nvPr/>
        </p:nvSpPr>
        <p:spPr bwMode="auto">
          <a:xfrm>
            <a:off x="2455428" y="2777915"/>
            <a:ext cx="9998" cy="5713"/>
          </a:xfrm>
          <a:custGeom>
            <a:gdLst>
              <a:gd fmla="*/ 4 w 4" name="T0"/>
              <a:gd fmla="*/ 1 h 2" name="T1"/>
              <a:gd fmla="*/ 1 w 4" name="T2"/>
              <a:gd fmla="*/ 2 h 2" name="T3"/>
              <a:gd fmla="*/ 0 w 4" name="T4"/>
              <a:gd fmla="*/ 2 h 2" name="T5"/>
              <a:gd fmla="*/ 4 w 4" name="T6"/>
              <a:gd fmla="*/ 0 h 2" name="T7"/>
              <a:gd fmla="*/ 4 w 4" name="T8"/>
              <a:gd fmla="*/ 1 h 2" name="T9"/>
            </a:gdLst>
            <a:cxnLst>
              <a:cxn ang="0">
                <a:pos x="T0" y="T1"/>
              </a:cxn>
              <a:cxn ang="0">
                <a:pos x="T2" y="T3"/>
              </a:cxn>
              <a:cxn ang="0">
                <a:pos x="T4" y="T5"/>
              </a:cxn>
              <a:cxn ang="0">
                <a:pos x="T6" y="T7"/>
              </a:cxn>
              <a:cxn ang="0">
                <a:pos x="T8" y="T9"/>
              </a:cxn>
            </a:cxnLst>
            <a:rect b="b" l="0" r="r" t="0"/>
            <a:pathLst>
              <a:path h="2" w="4">
                <a:moveTo>
                  <a:pt x="4" y="1"/>
                </a:moveTo>
                <a:cubicBezTo>
                  <a:pt x="3" y="1"/>
                  <a:pt x="2" y="2"/>
                  <a:pt x="1" y="2"/>
                </a:cubicBezTo>
                <a:cubicBezTo>
                  <a:pt x="1" y="2"/>
                  <a:pt x="1" y="2"/>
                  <a:pt x="0" y="2"/>
                </a:cubicBezTo>
                <a:cubicBezTo>
                  <a:pt x="2" y="1"/>
                  <a:pt x="3" y="1"/>
                  <a:pt x="4" y="0"/>
                </a:cubicBezTo>
                <a:cubicBezTo>
                  <a:pt x="4" y="0"/>
                  <a:pt x="4" y="1"/>
                  <a:pt x="4"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7" name="Freeform 247"/>
          <p:cNvSpPr/>
          <p:nvPr/>
        </p:nvSpPr>
        <p:spPr bwMode="auto">
          <a:xfrm>
            <a:off x="2623965" y="2485117"/>
            <a:ext cx="2857" cy="5713"/>
          </a:xfrm>
          <a:custGeom>
            <a:gdLst>
              <a:gd fmla="*/ 1 w 1" name="T0"/>
              <a:gd fmla="*/ 2 h 2" name="T1"/>
              <a:gd fmla="*/ 1 w 1" name="T2"/>
              <a:gd fmla="*/ 0 h 2" name="T3"/>
              <a:gd fmla="*/ 1 w 1" name="T4"/>
              <a:gd fmla="*/ 2 h 2" name="T5"/>
            </a:gdLst>
            <a:cxnLst>
              <a:cxn ang="0">
                <a:pos x="T0" y="T1"/>
              </a:cxn>
              <a:cxn ang="0">
                <a:pos x="T2" y="T3"/>
              </a:cxn>
              <a:cxn ang="0">
                <a:pos x="T4" y="T5"/>
              </a:cxn>
            </a:cxnLst>
            <a:rect b="b" l="0" r="r" t="0"/>
            <a:pathLst>
              <a:path h="2" w="1">
                <a:moveTo>
                  <a:pt x="1" y="2"/>
                </a:moveTo>
                <a:cubicBezTo>
                  <a:pt x="1" y="1"/>
                  <a:pt x="0" y="1"/>
                  <a:pt x="1" y="0"/>
                </a:cubicBezTo>
                <a:cubicBezTo>
                  <a:pt x="1" y="1"/>
                  <a:pt x="1" y="1"/>
                  <a:pt x="1"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8" name="Freeform 248"/>
          <p:cNvSpPr/>
          <p:nvPr/>
        </p:nvSpPr>
        <p:spPr bwMode="auto">
          <a:xfrm>
            <a:off x="2499705" y="2666509"/>
            <a:ext cx="7141" cy="2857"/>
          </a:xfrm>
          <a:custGeom>
            <a:gdLst>
              <a:gd fmla="*/ 3 w 3" name="T0"/>
              <a:gd fmla="*/ 1 h 1" name="T1"/>
              <a:gd fmla="*/ 0 w 3" name="T2"/>
              <a:gd fmla="*/ 0 h 1" name="T3"/>
              <a:gd fmla="*/ 3 w 3" name="T4"/>
              <a:gd fmla="*/ 1 h 1" name="T5"/>
            </a:gdLst>
            <a:cxnLst>
              <a:cxn ang="0">
                <a:pos x="T0" y="T1"/>
              </a:cxn>
              <a:cxn ang="0">
                <a:pos x="T2" y="T3"/>
              </a:cxn>
              <a:cxn ang="0">
                <a:pos x="T4" y="T5"/>
              </a:cxn>
            </a:cxnLst>
            <a:rect b="b" l="0" r="r" t="0"/>
            <a:pathLst>
              <a:path h="1" w="3">
                <a:moveTo>
                  <a:pt x="3" y="1"/>
                </a:moveTo>
                <a:cubicBezTo>
                  <a:pt x="2" y="1"/>
                  <a:pt x="1" y="0"/>
                  <a:pt x="0" y="0"/>
                </a:cubicBezTo>
                <a:cubicBezTo>
                  <a:pt x="1" y="0"/>
                  <a:pt x="2" y="0"/>
                  <a:pt x="3"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9" name="Freeform 249"/>
          <p:cNvSpPr/>
          <p:nvPr/>
        </p:nvSpPr>
        <p:spPr bwMode="auto">
          <a:xfrm>
            <a:off x="2592543" y="2812194"/>
            <a:ext cx="2857" cy="2857"/>
          </a:xfrm>
          <a:custGeom>
            <a:gdLst>
              <a:gd fmla="*/ 1 w 1" name="T0"/>
              <a:gd fmla="*/ 0 h 1" name="T1"/>
              <a:gd fmla="*/ 1 w 1" name="T2"/>
              <a:gd fmla="*/ 1 h 1" name="T3"/>
              <a:gd fmla="*/ 0 w 1" name="T4"/>
              <a:gd fmla="*/ 1 h 1" name="T5"/>
              <a:gd fmla="*/ 0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1" y="0"/>
                  <a:pt x="1" y="1"/>
                </a:cubicBezTo>
                <a:cubicBezTo>
                  <a:pt x="1" y="1"/>
                  <a:pt x="0" y="1"/>
                  <a:pt x="0" y="1"/>
                </a:cubicBezTo>
                <a:cubicBezTo>
                  <a:pt x="0" y="1"/>
                  <a:pt x="0" y="1"/>
                  <a:pt x="0" y="1"/>
                </a:cubicBezTo>
                <a:cubicBezTo>
                  <a:pt x="0" y="1"/>
                  <a:pt x="1" y="0"/>
                  <a:pt x="1"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50" name="Freeform 250"/>
          <p:cNvSpPr/>
          <p:nvPr/>
        </p:nvSpPr>
        <p:spPr bwMode="auto">
          <a:xfrm>
            <a:off x="2465426" y="2435128"/>
            <a:ext cx="2857" cy="2857"/>
          </a:xfrm>
          <a:custGeom>
            <a:gdLst>
              <a:gd fmla="*/ 1 w 1" name="T0"/>
              <a:gd fmla="*/ 0 h 1" name="T1"/>
              <a:gd fmla="*/ 0 w 1" name="T2"/>
              <a:gd fmla="*/ 1 h 1" name="T3"/>
              <a:gd fmla="*/ 0 w 1" name="T4"/>
              <a:gd fmla="*/ 0 h 1" name="T5"/>
              <a:gd fmla="*/ 1 w 1" name="T6"/>
              <a:gd fmla="*/ 0 h 1" name="T7"/>
            </a:gdLst>
            <a:cxnLst>
              <a:cxn ang="0">
                <a:pos x="T0" y="T1"/>
              </a:cxn>
              <a:cxn ang="0">
                <a:pos x="T2" y="T3"/>
              </a:cxn>
              <a:cxn ang="0">
                <a:pos x="T4" y="T5"/>
              </a:cxn>
              <a:cxn ang="0">
                <a:pos x="T6" y="T7"/>
              </a:cxn>
            </a:cxnLst>
            <a:rect b="b" l="0" r="r" t="0"/>
            <a:pathLst>
              <a:path h="1" w="1">
                <a:moveTo>
                  <a:pt x="1" y="0"/>
                </a:moveTo>
                <a:cubicBezTo>
                  <a:pt x="1" y="1"/>
                  <a:pt x="1" y="1"/>
                  <a:pt x="0" y="1"/>
                </a:cubicBezTo>
                <a:cubicBezTo>
                  <a:pt x="0" y="1"/>
                  <a:pt x="0" y="1"/>
                  <a:pt x="0" y="0"/>
                </a:cubicBezTo>
                <a:cubicBezTo>
                  <a:pt x="0" y="0"/>
                  <a:pt x="1" y="0"/>
                  <a:pt x="1"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51" name="Freeform 251"/>
          <p:cNvSpPr/>
          <p:nvPr/>
        </p:nvSpPr>
        <p:spPr bwMode="auto">
          <a:xfrm>
            <a:off x="2338309" y="2780772"/>
            <a:ext cx="2857" cy="2857"/>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1" y="1"/>
                  <a:pt x="1" y="1"/>
                  <a:pt x="1" y="1"/>
                </a:cubicBezTo>
                <a:cubicBezTo>
                  <a:pt x="1" y="1"/>
                  <a:pt x="1" y="1"/>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52" name="Freeform 252"/>
          <p:cNvSpPr/>
          <p:nvPr/>
        </p:nvSpPr>
        <p:spPr bwMode="auto">
          <a:xfrm>
            <a:off x="2392583" y="2526538"/>
            <a:ext cx="2857" cy="0"/>
          </a:xfrm>
          <a:custGeom>
            <a:gdLst>
              <a:gd fmla="*/ 0 w 1" name="T0"/>
              <a:gd fmla="*/ 1 w 1" name="T1"/>
              <a:gd fmla="*/ 1 w 1" name="T2"/>
              <a:gd fmla="*/ 0 w 1" name="T3"/>
              <a:gd fmla="*/ 0 w 1" name="T4"/>
            </a:gdLst>
            <a:cxnLst>
              <a:cxn ang="0">
                <a:pos x="T0" y="0"/>
              </a:cxn>
              <a:cxn ang="0">
                <a:pos x="T1" y="0"/>
              </a:cxn>
              <a:cxn ang="0">
                <a:pos x="T2" y="0"/>
              </a:cxn>
              <a:cxn ang="0">
                <a:pos x="T3" y="0"/>
              </a:cxn>
              <a:cxn ang="0">
                <a:pos x="T4" y="0"/>
              </a:cxn>
            </a:cxnLst>
            <a:rect b="b" l="0" r="r" t="0"/>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53" name="Freeform 253"/>
          <p:cNvSpPr>
            <a:spLocks noEditPoints="1"/>
          </p:cNvSpPr>
          <p:nvPr/>
        </p:nvSpPr>
        <p:spPr bwMode="auto">
          <a:xfrm>
            <a:off x="5403401" y="688339"/>
            <a:ext cx="431341" cy="705571"/>
          </a:xfrm>
          <a:custGeom>
            <a:gdLst>
              <a:gd fmla="*/ 112 w 166" name="T0"/>
              <a:gd fmla="*/ 78 h 272" name="T1"/>
              <a:gd fmla="*/ 51 w 166" name="T2"/>
              <a:gd fmla="*/ 22 h 272" name="T3"/>
              <a:gd fmla="*/ 23 w 166" name="T4"/>
              <a:gd fmla="*/ 108 h 272" name="T5"/>
              <a:gd fmla="*/ 71 w 166" name="T6"/>
              <a:gd fmla="*/ 93 h 272" name="T7"/>
              <a:gd fmla="*/ 57 w 166" name="T8"/>
              <a:gd fmla="*/ 73 h 272" name="T9"/>
              <a:gd fmla="*/ 139 w 166" name="T10"/>
              <a:gd fmla="*/ 112 h 272" name="T11"/>
              <a:gd fmla="*/ 24 w 166" name="T12"/>
              <a:gd fmla="*/ 162 h 272" name="T13"/>
              <a:gd fmla="*/ 42 w 166" name="T14"/>
              <a:gd fmla="*/ 210 h 272" name="T15"/>
              <a:gd fmla="*/ 46 w 166" name="T16"/>
              <a:gd fmla="*/ 265 h 272" name="T17"/>
              <a:gd fmla="*/ 76 w 166" name="T18"/>
              <a:gd fmla="*/ 60 h 272" name="T19"/>
              <a:gd fmla="*/ 44 w 166" name="T20"/>
              <a:gd fmla="*/ 236 h 272" name="T21"/>
              <a:gd fmla="*/ 138 w 166" name="T22"/>
              <a:gd fmla="*/ 186 h 272" name="T23"/>
              <a:gd fmla="*/ 119 w 166" name="T24"/>
              <a:gd fmla="*/ 162 h 272" name="T25"/>
              <a:gd fmla="*/ 122 w 166" name="T26"/>
              <a:gd fmla="*/ 176 h 272" name="T27"/>
              <a:gd fmla="*/ 68 w 166" name="T28"/>
              <a:gd fmla="*/ 230 h 272" name="T29"/>
              <a:gd fmla="*/ 45 w 166" name="T30"/>
              <a:gd fmla="*/ 144 h 272" name="T31"/>
              <a:gd fmla="*/ 87 w 166" name="T32"/>
              <a:gd fmla="*/ 206 h 272" name="T33"/>
              <a:gd fmla="*/ 77 w 166" name="T34"/>
              <a:gd fmla="*/ 209 h 272" name="T35"/>
              <a:gd fmla="*/ 98 w 166" name="T36"/>
              <a:gd fmla="*/ 265 h 272" name="T37"/>
              <a:gd fmla="*/ 76 w 166" name="T38"/>
              <a:gd fmla="*/ 192 h 272" name="T39"/>
              <a:gd fmla="*/ 151 w 166" name="T40"/>
              <a:gd fmla="*/ 247 h 272" name="T41"/>
              <a:gd fmla="*/ 77 w 166" name="T42"/>
              <a:gd fmla="*/ 135 h 272" name="T43"/>
              <a:gd fmla="*/ 120 w 166" name="T44"/>
              <a:gd fmla="*/ 136 h 272" name="T45"/>
              <a:gd fmla="*/ 56 w 166" name="T46"/>
              <a:gd fmla="*/ 95 h 272" name="T47"/>
              <a:gd fmla="*/ 19 w 166" name="T48"/>
              <a:gd fmla="*/ 228 h 272" name="T49"/>
              <a:gd fmla="*/ 86 w 166" name="T50"/>
              <a:gd fmla="*/ 230 h 272" name="T51"/>
              <a:gd fmla="*/ 113 w 166" name="T52"/>
              <a:gd fmla="*/ 108 h 272" name="T53"/>
              <a:gd fmla="*/ 76 w 166" name="T54"/>
              <a:gd fmla="*/ 187 h 272" name="T55"/>
              <a:gd fmla="*/ 76 w 166" name="T56"/>
              <a:gd fmla="*/ 221 h 272" name="T57"/>
              <a:gd fmla="*/ 145 w 166" name="T58"/>
              <a:gd fmla="*/ 183 h 272" name="T59"/>
              <a:gd fmla="*/ 87 w 166" name="T60"/>
              <a:gd fmla="*/ 239 h 272" name="T61"/>
              <a:gd fmla="*/ 160 w 166" name="T62"/>
              <a:gd fmla="*/ 200 h 272" name="T63"/>
              <a:gd fmla="*/ 109 w 166" name="T64"/>
              <a:gd fmla="*/ 131 h 272" name="T65"/>
              <a:gd fmla="*/ 14 w 166" name="T66"/>
              <a:gd fmla="*/ 160 h 272" name="T67"/>
              <a:gd fmla="*/ 60 w 166" name="T68"/>
              <a:gd fmla="*/ 247 h 272" name="T69"/>
              <a:gd fmla="*/ 150 w 166" name="T70"/>
              <a:gd fmla="*/ 88 h 272" name="T71"/>
              <a:gd fmla="*/ 86 w 166" name="T72"/>
              <a:gd fmla="*/ 171 h 272" name="T73"/>
              <a:gd fmla="*/ 89 w 166" name="T74"/>
              <a:gd fmla="*/ 232 h 272" name="T75"/>
              <a:gd fmla="*/ 23 w 166" name="T76"/>
              <a:gd fmla="*/ 207 h 272" name="T77"/>
              <a:gd fmla="*/ 105 w 166" name="T78"/>
              <a:gd fmla="*/ 199 h 272" name="T79"/>
              <a:gd fmla="*/ 23 w 166" name="T80"/>
              <a:gd fmla="*/ 191 h 272" name="T81"/>
              <a:gd fmla="*/ 76 w 166" name="T82"/>
              <a:gd fmla="*/ 97 h 272" name="T83"/>
              <a:gd fmla="*/ 115 w 166" name="T84"/>
              <a:gd fmla="*/ 123 h 272" name="T85"/>
              <a:gd fmla="*/ 30 w 166" name="T86"/>
              <a:gd fmla="*/ 202 h 272" name="T87"/>
              <a:gd fmla="*/ 116 w 166" name="T88"/>
              <a:gd fmla="*/ 258 h 272" name="T89"/>
              <a:gd fmla="*/ 152 w 166" name="T90"/>
              <a:gd fmla="*/ 102 h 272" name="T91"/>
              <a:gd fmla="*/ 99 w 166" name="T92"/>
              <a:gd fmla="*/ 176 h 272" name="T93"/>
              <a:gd fmla="*/ 116 w 166" name="T94"/>
              <a:gd fmla="*/ 130 h 272" name="T95"/>
              <a:gd fmla="*/ 125 w 166" name="T96"/>
              <a:gd fmla="*/ 122 h 272" name="T97"/>
              <a:gd fmla="*/ 92 w 166" name="T98"/>
              <a:gd fmla="*/ 156 h 272" name="T99"/>
              <a:gd fmla="*/ 99 w 166" name="T100"/>
              <a:gd fmla="*/ 154 h 272" name="T101"/>
              <a:gd fmla="*/ 148 w 166" name="T102"/>
              <a:gd fmla="*/ 138 h 272" name="T103"/>
              <a:gd fmla="*/ 130 w 166" name="T104"/>
              <a:gd fmla="*/ 128 h 272" name="T105"/>
              <a:gd fmla="*/ 128 w 166" name="T106"/>
              <a:gd fmla="*/ 128 h 272" name="T107"/>
              <a:gd fmla="*/ 92 w 166" name="T108"/>
              <a:gd fmla="*/ 237 h 272" name="T109"/>
              <a:gd fmla="*/ 10 w 166" name="T110"/>
              <a:gd fmla="*/ 142 h 272" name="T111"/>
              <a:gd fmla="*/ 129 w 166" name="T112"/>
              <a:gd fmla="*/ 171 h 272" name="T113"/>
              <a:gd fmla="*/ 112 w 166" name="T114"/>
              <a:gd fmla="*/ 236 h 272" name="T115"/>
              <a:gd fmla="*/ 122 w 166" name="T116"/>
              <a:gd fmla="*/ 104 h 272" name="T117"/>
              <a:gd fmla="*/ 23 w 166" name="T118"/>
              <a:gd fmla="*/ 236 h 272" name="T119"/>
              <a:gd fmla="*/ 18 w 166" name="T120"/>
              <a:gd fmla="*/ 180 h 272" name="T121"/>
              <a:gd fmla="*/ 97 w 166" name="T122"/>
              <a:gd fmla="*/ 92 h 272" name="T123"/>
              <a:gd fmla="*/ 127 w 166" name="T124"/>
              <a:gd fmla="*/ 153 h 27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72" w="166">
                <a:moveTo>
                  <a:pt x="15" y="242"/>
                </a:moveTo>
                <a:cubicBezTo>
                  <a:pt x="16" y="241"/>
                  <a:pt x="17" y="240"/>
                  <a:pt x="17" y="238"/>
                </a:cubicBezTo>
                <a:cubicBezTo>
                  <a:pt x="17" y="238"/>
                  <a:pt x="17" y="238"/>
                  <a:pt x="17" y="238"/>
                </a:cubicBezTo>
                <a:cubicBezTo>
                  <a:pt x="16" y="237"/>
                  <a:pt x="16" y="236"/>
                  <a:pt x="15" y="235"/>
                </a:cubicBezTo>
                <a:cubicBezTo>
                  <a:pt x="12" y="232"/>
                  <a:pt x="10" y="228"/>
                  <a:pt x="8" y="224"/>
                </a:cubicBezTo>
                <a:cubicBezTo>
                  <a:pt x="7" y="223"/>
                  <a:pt x="6" y="221"/>
                  <a:pt x="5" y="219"/>
                </a:cubicBezTo>
                <a:cubicBezTo>
                  <a:pt x="4" y="216"/>
                  <a:pt x="3" y="213"/>
                  <a:pt x="2" y="210"/>
                </a:cubicBezTo>
                <a:cubicBezTo>
                  <a:pt x="2" y="208"/>
                  <a:pt x="1" y="206"/>
                  <a:pt x="1" y="204"/>
                </a:cubicBezTo>
                <a:cubicBezTo>
                  <a:pt x="1" y="201"/>
                  <a:pt x="0" y="197"/>
                  <a:pt x="0" y="193"/>
                </a:cubicBezTo>
                <a:cubicBezTo>
                  <a:pt x="0" y="190"/>
                  <a:pt x="0" y="187"/>
                  <a:pt x="0" y="183"/>
                </a:cubicBezTo>
                <a:cubicBezTo>
                  <a:pt x="0" y="179"/>
                  <a:pt x="1" y="174"/>
                  <a:pt x="1" y="169"/>
                </a:cubicBezTo>
                <a:cubicBezTo>
                  <a:pt x="1" y="168"/>
                  <a:pt x="1" y="166"/>
                  <a:pt x="1" y="165"/>
                </a:cubicBezTo>
                <a:cubicBezTo>
                  <a:pt x="1" y="164"/>
                  <a:pt x="1" y="163"/>
                  <a:pt x="2" y="162"/>
                </a:cubicBezTo>
                <a:cubicBezTo>
                  <a:pt x="2" y="161"/>
                  <a:pt x="2" y="160"/>
                  <a:pt x="2" y="160"/>
                </a:cubicBezTo>
                <a:cubicBezTo>
                  <a:pt x="3" y="158"/>
                  <a:pt x="3" y="157"/>
                  <a:pt x="4" y="155"/>
                </a:cubicBezTo>
                <a:cubicBezTo>
                  <a:pt x="4" y="154"/>
                  <a:pt x="5" y="153"/>
                  <a:pt x="5" y="152"/>
                </a:cubicBezTo>
                <a:cubicBezTo>
                  <a:pt x="6" y="150"/>
                  <a:pt x="6" y="147"/>
                  <a:pt x="7" y="144"/>
                </a:cubicBezTo>
                <a:cubicBezTo>
                  <a:pt x="7" y="142"/>
                  <a:pt x="7" y="139"/>
                  <a:pt x="7" y="136"/>
                </a:cubicBezTo>
                <a:cubicBezTo>
                  <a:pt x="7" y="133"/>
                  <a:pt x="7" y="130"/>
                  <a:pt x="6" y="127"/>
                </a:cubicBezTo>
                <a:cubicBezTo>
                  <a:pt x="6" y="124"/>
                  <a:pt x="6" y="121"/>
                  <a:pt x="5" y="119"/>
                </a:cubicBezTo>
                <a:cubicBezTo>
                  <a:pt x="5" y="118"/>
                  <a:pt x="5" y="118"/>
                  <a:pt x="5" y="117"/>
                </a:cubicBezTo>
                <a:cubicBezTo>
                  <a:pt x="5" y="114"/>
                  <a:pt x="5" y="110"/>
                  <a:pt x="6" y="107"/>
                </a:cubicBezTo>
                <a:cubicBezTo>
                  <a:pt x="6" y="103"/>
                  <a:pt x="6" y="99"/>
                  <a:pt x="7" y="96"/>
                </a:cubicBezTo>
                <a:cubicBezTo>
                  <a:pt x="8" y="95"/>
                  <a:pt x="8" y="94"/>
                  <a:pt x="7" y="93"/>
                </a:cubicBezTo>
                <a:cubicBezTo>
                  <a:pt x="7" y="93"/>
                  <a:pt x="8" y="92"/>
                  <a:pt x="8" y="91"/>
                </a:cubicBezTo>
                <a:cubicBezTo>
                  <a:pt x="9" y="90"/>
                  <a:pt x="10" y="89"/>
                  <a:pt x="11" y="88"/>
                </a:cubicBezTo>
                <a:cubicBezTo>
                  <a:pt x="11" y="87"/>
                  <a:pt x="12" y="87"/>
                  <a:pt x="13" y="86"/>
                </a:cubicBezTo>
                <a:cubicBezTo>
                  <a:pt x="16" y="83"/>
                  <a:pt x="20" y="82"/>
                  <a:pt x="24" y="81"/>
                </a:cubicBezTo>
                <a:cubicBezTo>
                  <a:pt x="26" y="81"/>
                  <a:pt x="28" y="81"/>
                  <a:pt x="31" y="81"/>
                </a:cubicBezTo>
                <a:cubicBezTo>
                  <a:pt x="33" y="81"/>
                  <a:pt x="36" y="80"/>
                  <a:pt x="38" y="80"/>
                </a:cubicBezTo>
                <a:cubicBezTo>
                  <a:pt x="38" y="80"/>
                  <a:pt x="38" y="80"/>
                  <a:pt x="39" y="80"/>
                </a:cubicBezTo>
                <a:cubicBezTo>
                  <a:pt x="38" y="79"/>
                  <a:pt x="38" y="78"/>
                  <a:pt x="38" y="78"/>
                </a:cubicBezTo>
                <a:cubicBezTo>
                  <a:pt x="37" y="76"/>
                  <a:pt x="37" y="73"/>
                  <a:pt x="36" y="71"/>
                </a:cubicBezTo>
                <a:cubicBezTo>
                  <a:pt x="36" y="71"/>
                  <a:pt x="36" y="70"/>
                  <a:pt x="36" y="70"/>
                </a:cubicBezTo>
                <a:cubicBezTo>
                  <a:pt x="36" y="61"/>
                  <a:pt x="36" y="53"/>
                  <a:pt x="36" y="44"/>
                </a:cubicBezTo>
                <a:cubicBezTo>
                  <a:pt x="36" y="41"/>
                  <a:pt x="36" y="38"/>
                  <a:pt x="36" y="35"/>
                </a:cubicBezTo>
                <a:cubicBezTo>
                  <a:pt x="36" y="35"/>
                  <a:pt x="36" y="34"/>
                  <a:pt x="35" y="34"/>
                </a:cubicBezTo>
                <a:cubicBezTo>
                  <a:pt x="34" y="31"/>
                  <a:pt x="33" y="29"/>
                  <a:pt x="31" y="28"/>
                </a:cubicBezTo>
                <a:cubicBezTo>
                  <a:pt x="30" y="26"/>
                  <a:pt x="29" y="25"/>
                  <a:pt x="28" y="23"/>
                </a:cubicBezTo>
                <a:cubicBezTo>
                  <a:pt x="27" y="23"/>
                  <a:pt x="27" y="23"/>
                  <a:pt x="27" y="22"/>
                </a:cubicBezTo>
                <a:cubicBezTo>
                  <a:pt x="26" y="22"/>
                  <a:pt x="26" y="21"/>
                  <a:pt x="25" y="20"/>
                </a:cubicBezTo>
                <a:cubicBezTo>
                  <a:pt x="25" y="20"/>
                  <a:pt x="25" y="20"/>
                  <a:pt x="25" y="20"/>
                </a:cubicBezTo>
                <a:cubicBezTo>
                  <a:pt x="23" y="19"/>
                  <a:pt x="23" y="18"/>
                  <a:pt x="23" y="17"/>
                </a:cubicBezTo>
                <a:cubicBezTo>
                  <a:pt x="23" y="15"/>
                  <a:pt x="24" y="13"/>
                  <a:pt x="26" y="12"/>
                </a:cubicBezTo>
                <a:cubicBezTo>
                  <a:pt x="26" y="12"/>
                  <a:pt x="26" y="12"/>
                  <a:pt x="26" y="11"/>
                </a:cubicBezTo>
                <a:cubicBezTo>
                  <a:pt x="27" y="9"/>
                  <a:pt x="29" y="7"/>
                  <a:pt x="31" y="6"/>
                </a:cubicBezTo>
                <a:cubicBezTo>
                  <a:pt x="31" y="5"/>
                  <a:pt x="32" y="5"/>
                  <a:pt x="32" y="5"/>
                </a:cubicBezTo>
                <a:cubicBezTo>
                  <a:pt x="32" y="5"/>
                  <a:pt x="33" y="4"/>
                  <a:pt x="33" y="4"/>
                </a:cubicBezTo>
                <a:cubicBezTo>
                  <a:pt x="33" y="4"/>
                  <a:pt x="34" y="4"/>
                  <a:pt x="34" y="4"/>
                </a:cubicBezTo>
                <a:cubicBezTo>
                  <a:pt x="37" y="2"/>
                  <a:pt x="39" y="1"/>
                  <a:pt x="42" y="1"/>
                </a:cubicBezTo>
                <a:cubicBezTo>
                  <a:pt x="43" y="1"/>
                  <a:pt x="43" y="1"/>
                  <a:pt x="44" y="1"/>
                </a:cubicBezTo>
                <a:cubicBezTo>
                  <a:pt x="46" y="0"/>
                  <a:pt x="47" y="0"/>
                  <a:pt x="49" y="0"/>
                </a:cubicBezTo>
                <a:cubicBezTo>
                  <a:pt x="50" y="0"/>
                  <a:pt x="52" y="0"/>
                  <a:pt x="53" y="0"/>
                </a:cubicBezTo>
                <a:cubicBezTo>
                  <a:pt x="54" y="0"/>
                  <a:pt x="56" y="0"/>
                  <a:pt x="57" y="1"/>
                </a:cubicBezTo>
                <a:cubicBezTo>
                  <a:pt x="58" y="1"/>
                  <a:pt x="59" y="1"/>
                  <a:pt x="60" y="2"/>
                </a:cubicBezTo>
                <a:cubicBezTo>
                  <a:pt x="60" y="3"/>
                  <a:pt x="61" y="4"/>
                  <a:pt x="61" y="4"/>
                </a:cubicBezTo>
                <a:cubicBezTo>
                  <a:pt x="61" y="5"/>
                  <a:pt x="61" y="5"/>
                  <a:pt x="61" y="5"/>
                </a:cubicBezTo>
                <a:cubicBezTo>
                  <a:pt x="61" y="6"/>
                  <a:pt x="61" y="6"/>
                  <a:pt x="61" y="7"/>
                </a:cubicBezTo>
                <a:cubicBezTo>
                  <a:pt x="60" y="7"/>
                  <a:pt x="60" y="8"/>
                  <a:pt x="60" y="9"/>
                </a:cubicBezTo>
                <a:cubicBezTo>
                  <a:pt x="59" y="9"/>
                  <a:pt x="59" y="10"/>
                  <a:pt x="59" y="11"/>
                </a:cubicBezTo>
                <a:cubicBezTo>
                  <a:pt x="59" y="13"/>
                  <a:pt x="59" y="15"/>
                  <a:pt x="59" y="17"/>
                </a:cubicBezTo>
                <a:cubicBezTo>
                  <a:pt x="60" y="18"/>
                  <a:pt x="60" y="20"/>
                  <a:pt x="61" y="21"/>
                </a:cubicBezTo>
                <a:cubicBezTo>
                  <a:pt x="62" y="23"/>
                  <a:pt x="62" y="26"/>
                  <a:pt x="63" y="28"/>
                </a:cubicBezTo>
                <a:cubicBezTo>
                  <a:pt x="64" y="29"/>
                  <a:pt x="64" y="29"/>
                  <a:pt x="65" y="30"/>
                </a:cubicBezTo>
                <a:cubicBezTo>
                  <a:pt x="67" y="33"/>
                  <a:pt x="69" y="36"/>
                  <a:pt x="71" y="39"/>
                </a:cubicBezTo>
                <a:cubicBezTo>
                  <a:pt x="73" y="41"/>
                  <a:pt x="75" y="44"/>
                  <a:pt x="77" y="46"/>
                </a:cubicBezTo>
                <a:cubicBezTo>
                  <a:pt x="78" y="47"/>
                  <a:pt x="78" y="48"/>
                  <a:pt x="79" y="48"/>
                </a:cubicBezTo>
                <a:cubicBezTo>
                  <a:pt x="81" y="52"/>
                  <a:pt x="83" y="57"/>
                  <a:pt x="85" y="61"/>
                </a:cubicBezTo>
                <a:cubicBezTo>
                  <a:pt x="86" y="62"/>
                  <a:pt x="86" y="63"/>
                  <a:pt x="87" y="64"/>
                </a:cubicBezTo>
                <a:cubicBezTo>
                  <a:pt x="88" y="67"/>
                  <a:pt x="89" y="71"/>
                  <a:pt x="90" y="74"/>
                </a:cubicBezTo>
                <a:cubicBezTo>
                  <a:pt x="90" y="75"/>
                  <a:pt x="91" y="75"/>
                  <a:pt x="91" y="76"/>
                </a:cubicBezTo>
                <a:cubicBezTo>
                  <a:pt x="91" y="77"/>
                  <a:pt x="91" y="77"/>
                  <a:pt x="92" y="77"/>
                </a:cubicBezTo>
                <a:cubicBezTo>
                  <a:pt x="92" y="77"/>
                  <a:pt x="92" y="77"/>
                  <a:pt x="93" y="77"/>
                </a:cubicBezTo>
                <a:cubicBezTo>
                  <a:pt x="93" y="77"/>
                  <a:pt x="94" y="77"/>
                  <a:pt x="94" y="77"/>
                </a:cubicBezTo>
                <a:cubicBezTo>
                  <a:pt x="96" y="77"/>
                  <a:pt x="98" y="77"/>
                  <a:pt x="100" y="77"/>
                </a:cubicBezTo>
                <a:cubicBezTo>
                  <a:pt x="104" y="78"/>
                  <a:pt x="108" y="78"/>
                  <a:pt x="112" y="78"/>
                </a:cubicBezTo>
                <a:cubicBezTo>
                  <a:pt x="115" y="78"/>
                  <a:pt x="119" y="78"/>
                  <a:pt x="122" y="79"/>
                </a:cubicBezTo>
                <a:cubicBezTo>
                  <a:pt x="125" y="79"/>
                  <a:pt x="127" y="79"/>
                  <a:pt x="130" y="80"/>
                </a:cubicBezTo>
                <a:cubicBezTo>
                  <a:pt x="132" y="81"/>
                  <a:pt x="134" y="81"/>
                  <a:pt x="136" y="81"/>
                </a:cubicBezTo>
                <a:cubicBezTo>
                  <a:pt x="138" y="81"/>
                  <a:pt x="140" y="82"/>
                  <a:pt x="142" y="82"/>
                </a:cubicBezTo>
                <a:cubicBezTo>
                  <a:pt x="143" y="82"/>
                  <a:pt x="143" y="82"/>
                  <a:pt x="144" y="82"/>
                </a:cubicBezTo>
                <a:cubicBezTo>
                  <a:pt x="144" y="82"/>
                  <a:pt x="144" y="83"/>
                  <a:pt x="145" y="82"/>
                </a:cubicBezTo>
                <a:cubicBezTo>
                  <a:pt x="145" y="82"/>
                  <a:pt x="146" y="82"/>
                  <a:pt x="146" y="83"/>
                </a:cubicBezTo>
                <a:cubicBezTo>
                  <a:pt x="148" y="84"/>
                  <a:pt x="149" y="85"/>
                  <a:pt x="151" y="86"/>
                </a:cubicBezTo>
                <a:cubicBezTo>
                  <a:pt x="151" y="86"/>
                  <a:pt x="152" y="87"/>
                  <a:pt x="153" y="87"/>
                </a:cubicBezTo>
                <a:cubicBezTo>
                  <a:pt x="154" y="88"/>
                  <a:pt x="155" y="88"/>
                  <a:pt x="155" y="89"/>
                </a:cubicBezTo>
                <a:cubicBezTo>
                  <a:pt x="156" y="89"/>
                  <a:pt x="156" y="90"/>
                  <a:pt x="156" y="90"/>
                </a:cubicBezTo>
                <a:cubicBezTo>
                  <a:pt x="158" y="91"/>
                  <a:pt x="159" y="93"/>
                  <a:pt x="159" y="95"/>
                </a:cubicBezTo>
                <a:cubicBezTo>
                  <a:pt x="159" y="97"/>
                  <a:pt x="159" y="98"/>
                  <a:pt x="159" y="100"/>
                </a:cubicBezTo>
                <a:cubicBezTo>
                  <a:pt x="159" y="101"/>
                  <a:pt x="159" y="102"/>
                  <a:pt x="159" y="103"/>
                </a:cubicBezTo>
                <a:cubicBezTo>
                  <a:pt x="159" y="104"/>
                  <a:pt x="159" y="106"/>
                  <a:pt x="159" y="108"/>
                </a:cubicBezTo>
                <a:cubicBezTo>
                  <a:pt x="159" y="109"/>
                  <a:pt x="159" y="111"/>
                  <a:pt x="159" y="113"/>
                </a:cubicBezTo>
                <a:cubicBezTo>
                  <a:pt x="159" y="116"/>
                  <a:pt x="159" y="119"/>
                  <a:pt x="158" y="121"/>
                </a:cubicBezTo>
                <a:cubicBezTo>
                  <a:pt x="158" y="124"/>
                  <a:pt x="157" y="127"/>
                  <a:pt x="157" y="130"/>
                </a:cubicBezTo>
                <a:cubicBezTo>
                  <a:pt x="157" y="134"/>
                  <a:pt x="156" y="137"/>
                  <a:pt x="157" y="141"/>
                </a:cubicBezTo>
                <a:cubicBezTo>
                  <a:pt x="157" y="141"/>
                  <a:pt x="157" y="142"/>
                  <a:pt x="157" y="142"/>
                </a:cubicBezTo>
                <a:cubicBezTo>
                  <a:pt x="157" y="144"/>
                  <a:pt x="158" y="146"/>
                  <a:pt x="159" y="148"/>
                </a:cubicBezTo>
                <a:cubicBezTo>
                  <a:pt x="160" y="151"/>
                  <a:pt x="161" y="155"/>
                  <a:pt x="163" y="158"/>
                </a:cubicBezTo>
                <a:cubicBezTo>
                  <a:pt x="164" y="160"/>
                  <a:pt x="165" y="162"/>
                  <a:pt x="165" y="164"/>
                </a:cubicBezTo>
                <a:cubicBezTo>
                  <a:pt x="166" y="166"/>
                  <a:pt x="166" y="169"/>
                  <a:pt x="166" y="172"/>
                </a:cubicBezTo>
                <a:cubicBezTo>
                  <a:pt x="166" y="176"/>
                  <a:pt x="166" y="180"/>
                  <a:pt x="166" y="184"/>
                </a:cubicBezTo>
                <a:cubicBezTo>
                  <a:pt x="166" y="186"/>
                  <a:pt x="166" y="188"/>
                  <a:pt x="166" y="190"/>
                </a:cubicBezTo>
                <a:cubicBezTo>
                  <a:pt x="165" y="192"/>
                  <a:pt x="165" y="194"/>
                  <a:pt x="165" y="196"/>
                </a:cubicBezTo>
                <a:cubicBezTo>
                  <a:pt x="164" y="202"/>
                  <a:pt x="163" y="207"/>
                  <a:pt x="161" y="213"/>
                </a:cubicBezTo>
                <a:cubicBezTo>
                  <a:pt x="160" y="216"/>
                  <a:pt x="159" y="219"/>
                  <a:pt x="158" y="222"/>
                </a:cubicBezTo>
                <a:cubicBezTo>
                  <a:pt x="158" y="224"/>
                  <a:pt x="157" y="226"/>
                  <a:pt x="156" y="228"/>
                </a:cubicBezTo>
                <a:cubicBezTo>
                  <a:pt x="156" y="228"/>
                  <a:pt x="156" y="228"/>
                  <a:pt x="156" y="228"/>
                </a:cubicBezTo>
                <a:cubicBezTo>
                  <a:pt x="156" y="230"/>
                  <a:pt x="156" y="231"/>
                  <a:pt x="156" y="232"/>
                </a:cubicBezTo>
                <a:cubicBezTo>
                  <a:pt x="156" y="232"/>
                  <a:pt x="156" y="233"/>
                  <a:pt x="156" y="233"/>
                </a:cubicBezTo>
                <a:cubicBezTo>
                  <a:pt x="157" y="233"/>
                  <a:pt x="157" y="234"/>
                  <a:pt x="157" y="234"/>
                </a:cubicBezTo>
                <a:cubicBezTo>
                  <a:pt x="157" y="235"/>
                  <a:pt x="157" y="235"/>
                  <a:pt x="157" y="235"/>
                </a:cubicBezTo>
                <a:cubicBezTo>
                  <a:pt x="158" y="237"/>
                  <a:pt x="159" y="239"/>
                  <a:pt x="159" y="240"/>
                </a:cubicBezTo>
                <a:cubicBezTo>
                  <a:pt x="160" y="242"/>
                  <a:pt x="160" y="243"/>
                  <a:pt x="160" y="244"/>
                </a:cubicBezTo>
                <a:cubicBezTo>
                  <a:pt x="161" y="247"/>
                  <a:pt x="160" y="250"/>
                  <a:pt x="159" y="253"/>
                </a:cubicBezTo>
                <a:cubicBezTo>
                  <a:pt x="159" y="254"/>
                  <a:pt x="158" y="255"/>
                  <a:pt x="157" y="256"/>
                </a:cubicBezTo>
                <a:cubicBezTo>
                  <a:pt x="155" y="258"/>
                  <a:pt x="153" y="260"/>
                  <a:pt x="150" y="261"/>
                </a:cubicBezTo>
                <a:cubicBezTo>
                  <a:pt x="145" y="263"/>
                  <a:pt x="141" y="265"/>
                  <a:pt x="136" y="266"/>
                </a:cubicBezTo>
                <a:cubicBezTo>
                  <a:pt x="132" y="267"/>
                  <a:pt x="129" y="268"/>
                  <a:pt x="125" y="268"/>
                </a:cubicBezTo>
                <a:cubicBezTo>
                  <a:pt x="123" y="269"/>
                  <a:pt x="121" y="269"/>
                  <a:pt x="119" y="269"/>
                </a:cubicBezTo>
                <a:cubicBezTo>
                  <a:pt x="117" y="269"/>
                  <a:pt x="116" y="270"/>
                  <a:pt x="114" y="270"/>
                </a:cubicBezTo>
                <a:cubicBezTo>
                  <a:pt x="111" y="270"/>
                  <a:pt x="109" y="270"/>
                  <a:pt x="106" y="271"/>
                </a:cubicBezTo>
                <a:cubicBezTo>
                  <a:pt x="103" y="271"/>
                  <a:pt x="99" y="271"/>
                  <a:pt x="95" y="272"/>
                </a:cubicBezTo>
                <a:cubicBezTo>
                  <a:pt x="95" y="272"/>
                  <a:pt x="94" y="272"/>
                  <a:pt x="93" y="272"/>
                </a:cubicBezTo>
                <a:cubicBezTo>
                  <a:pt x="85" y="272"/>
                  <a:pt x="77" y="272"/>
                  <a:pt x="70" y="272"/>
                </a:cubicBezTo>
                <a:cubicBezTo>
                  <a:pt x="65" y="272"/>
                  <a:pt x="61" y="271"/>
                  <a:pt x="57" y="271"/>
                </a:cubicBezTo>
                <a:cubicBezTo>
                  <a:pt x="55" y="270"/>
                  <a:pt x="53" y="270"/>
                  <a:pt x="50" y="270"/>
                </a:cubicBezTo>
                <a:cubicBezTo>
                  <a:pt x="46" y="270"/>
                  <a:pt x="42" y="269"/>
                  <a:pt x="38" y="268"/>
                </a:cubicBezTo>
                <a:cubicBezTo>
                  <a:pt x="33" y="267"/>
                  <a:pt x="28" y="265"/>
                  <a:pt x="23" y="262"/>
                </a:cubicBezTo>
                <a:cubicBezTo>
                  <a:pt x="21" y="261"/>
                  <a:pt x="20" y="260"/>
                  <a:pt x="18" y="259"/>
                </a:cubicBezTo>
                <a:cubicBezTo>
                  <a:pt x="17" y="258"/>
                  <a:pt x="16" y="257"/>
                  <a:pt x="16" y="257"/>
                </a:cubicBezTo>
                <a:cubicBezTo>
                  <a:pt x="15" y="257"/>
                  <a:pt x="15" y="256"/>
                  <a:pt x="15" y="256"/>
                </a:cubicBezTo>
                <a:cubicBezTo>
                  <a:pt x="14" y="256"/>
                  <a:pt x="14" y="256"/>
                  <a:pt x="14" y="255"/>
                </a:cubicBezTo>
                <a:cubicBezTo>
                  <a:pt x="14" y="255"/>
                  <a:pt x="14" y="254"/>
                  <a:pt x="15" y="254"/>
                </a:cubicBezTo>
                <a:cubicBezTo>
                  <a:pt x="16" y="253"/>
                  <a:pt x="16" y="253"/>
                  <a:pt x="15" y="253"/>
                </a:cubicBezTo>
                <a:cubicBezTo>
                  <a:pt x="14" y="251"/>
                  <a:pt x="14" y="249"/>
                  <a:pt x="14" y="246"/>
                </a:cubicBezTo>
                <a:cubicBezTo>
                  <a:pt x="15" y="246"/>
                  <a:pt x="14" y="245"/>
                  <a:pt x="14" y="245"/>
                </a:cubicBezTo>
                <a:cubicBezTo>
                  <a:pt x="14" y="245"/>
                  <a:pt x="14" y="244"/>
                  <a:pt x="13" y="244"/>
                </a:cubicBezTo>
                <a:cubicBezTo>
                  <a:pt x="13" y="244"/>
                  <a:pt x="13" y="243"/>
                  <a:pt x="13" y="242"/>
                </a:cubicBezTo>
                <a:cubicBezTo>
                  <a:pt x="14" y="242"/>
                  <a:pt x="14" y="242"/>
                  <a:pt x="15" y="242"/>
                </a:cubicBezTo>
                <a:cubicBezTo>
                  <a:pt x="15" y="242"/>
                  <a:pt x="15" y="242"/>
                  <a:pt x="15" y="242"/>
                </a:cubicBezTo>
                <a:close/>
                <a:moveTo>
                  <a:pt x="14" y="115"/>
                </a:moveTo>
                <a:cubicBezTo>
                  <a:pt x="15" y="115"/>
                  <a:pt x="15" y="115"/>
                  <a:pt x="15" y="115"/>
                </a:cubicBezTo>
                <a:cubicBezTo>
                  <a:pt x="15" y="115"/>
                  <a:pt x="15" y="115"/>
                  <a:pt x="15" y="115"/>
                </a:cubicBezTo>
                <a:cubicBezTo>
                  <a:pt x="15" y="115"/>
                  <a:pt x="15" y="115"/>
                  <a:pt x="14" y="115"/>
                </a:cubicBezTo>
                <a:cubicBezTo>
                  <a:pt x="14" y="115"/>
                  <a:pt x="14" y="115"/>
                  <a:pt x="14" y="114"/>
                </a:cubicBezTo>
                <a:cubicBezTo>
                  <a:pt x="14" y="114"/>
                  <a:pt x="14" y="115"/>
                  <a:pt x="14" y="115"/>
                </a:cubicBezTo>
                <a:cubicBezTo>
                  <a:pt x="14" y="115"/>
                  <a:pt x="14" y="115"/>
                  <a:pt x="14" y="115"/>
                </a:cubicBezTo>
                <a:close/>
                <a:moveTo>
                  <a:pt x="53" y="17"/>
                </a:moveTo>
                <a:cubicBezTo>
                  <a:pt x="53" y="17"/>
                  <a:pt x="53" y="18"/>
                  <a:pt x="52" y="18"/>
                </a:cubicBezTo>
                <a:cubicBezTo>
                  <a:pt x="52" y="19"/>
                  <a:pt x="52" y="19"/>
                  <a:pt x="51" y="19"/>
                </a:cubicBezTo>
                <a:cubicBezTo>
                  <a:pt x="50" y="20"/>
                  <a:pt x="50" y="21"/>
                  <a:pt x="51" y="22"/>
                </a:cubicBezTo>
                <a:cubicBezTo>
                  <a:pt x="51" y="22"/>
                  <a:pt x="51" y="22"/>
                  <a:pt x="51" y="22"/>
                </a:cubicBezTo>
                <a:cubicBezTo>
                  <a:pt x="52" y="22"/>
                  <a:pt x="52" y="22"/>
                  <a:pt x="52" y="21"/>
                </a:cubicBezTo>
                <a:cubicBezTo>
                  <a:pt x="52" y="20"/>
                  <a:pt x="53" y="20"/>
                  <a:pt x="53" y="19"/>
                </a:cubicBezTo>
                <a:cubicBezTo>
                  <a:pt x="53" y="18"/>
                  <a:pt x="53" y="18"/>
                  <a:pt x="53" y="17"/>
                </a:cubicBezTo>
                <a:cubicBezTo>
                  <a:pt x="54" y="17"/>
                  <a:pt x="54" y="16"/>
                  <a:pt x="55" y="16"/>
                </a:cubicBezTo>
                <a:cubicBezTo>
                  <a:pt x="55" y="16"/>
                  <a:pt x="55" y="15"/>
                  <a:pt x="55" y="15"/>
                </a:cubicBezTo>
                <a:cubicBezTo>
                  <a:pt x="54" y="15"/>
                  <a:pt x="54" y="16"/>
                  <a:pt x="53" y="17"/>
                </a:cubicBezTo>
                <a:close/>
                <a:moveTo>
                  <a:pt x="154" y="197"/>
                </a:moveTo>
                <a:cubicBezTo>
                  <a:pt x="154" y="196"/>
                  <a:pt x="155" y="196"/>
                  <a:pt x="156" y="195"/>
                </a:cubicBezTo>
                <a:cubicBezTo>
                  <a:pt x="156" y="195"/>
                  <a:pt x="156" y="195"/>
                  <a:pt x="157" y="194"/>
                </a:cubicBezTo>
                <a:cubicBezTo>
                  <a:pt x="157" y="193"/>
                  <a:pt x="157" y="192"/>
                  <a:pt x="156" y="192"/>
                </a:cubicBezTo>
                <a:cubicBezTo>
                  <a:pt x="155" y="191"/>
                  <a:pt x="154" y="191"/>
                  <a:pt x="154" y="192"/>
                </a:cubicBezTo>
                <a:cubicBezTo>
                  <a:pt x="153" y="193"/>
                  <a:pt x="153" y="193"/>
                  <a:pt x="152" y="193"/>
                </a:cubicBezTo>
                <a:cubicBezTo>
                  <a:pt x="149" y="196"/>
                  <a:pt x="144" y="198"/>
                  <a:pt x="140" y="198"/>
                </a:cubicBezTo>
                <a:cubicBezTo>
                  <a:pt x="138" y="198"/>
                  <a:pt x="137" y="198"/>
                  <a:pt x="135" y="198"/>
                </a:cubicBezTo>
                <a:cubicBezTo>
                  <a:pt x="135" y="198"/>
                  <a:pt x="135" y="198"/>
                  <a:pt x="134" y="198"/>
                </a:cubicBezTo>
                <a:cubicBezTo>
                  <a:pt x="135" y="197"/>
                  <a:pt x="135" y="197"/>
                  <a:pt x="134" y="196"/>
                </a:cubicBezTo>
                <a:cubicBezTo>
                  <a:pt x="134" y="196"/>
                  <a:pt x="134" y="197"/>
                  <a:pt x="133" y="197"/>
                </a:cubicBezTo>
                <a:cubicBezTo>
                  <a:pt x="133" y="197"/>
                  <a:pt x="134" y="198"/>
                  <a:pt x="134" y="198"/>
                </a:cubicBezTo>
                <a:cubicBezTo>
                  <a:pt x="134" y="198"/>
                  <a:pt x="134" y="198"/>
                  <a:pt x="134" y="198"/>
                </a:cubicBezTo>
                <a:cubicBezTo>
                  <a:pt x="132" y="198"/>
                  <a:pt x="130" y="198"/>
                  <a:pt x="128" y="198"/>
                </a:cubicBezTo>
                <a:cubicBezTo>
                  <a:pt x="128" y="197"/>
                  <a:pt x="128" y="197"/>
                  <a:pt x="128" y="196"/>
                </a:cubicBezTo>
                <a:cubicBezTo>
                  <a:pt x="127" y="195"/>
                  <a:pt x="127" y="195"/>
                  <a:pt x="128" y="194"/>
                </a:cubicBezTo>
                <a:cubicBezTo>
                  <a:pt x="128" y="194"/>
                  <a:pt x="129" y="194"/>
                  <a:pt x="129" y="194"/>
                </a:cubicBezTo>
                <a:cubicBezTo>
                  <a:pt x="129" y="193"/>
                  <a:pt x="129" y="193"/>
                  <a:pt x="128" y="193"/>
                </a:cubicBezTo>
                <a:cubicBezTo>
                  <a:pt x="128" y="193"/>
                  <a:pt x="127" y="193"/>
                  <a:pt x="127" y="193"/>
                </a:cubicBezTo>
                <a:cubicBezTo>
                  <a:pt x="125" y="193"/>
                  <a:pt x="125" y="193"/>
                  <a:pt x="124" y="194"/>
                </a:cubicBezTo>
                <a:cubicBezTo>
                  <a:pt x="124" y="195"/>
                  <a:pt x="124" y="195"/>
                  <a:pt x="124" y="195"/>
                </a:cubicBezTo>
                <a:cubicBezTo>
                  <a:pt x="124" y="196"/>
                  <a:pt x="124" y="196"/>
                  <a:pt x="125" y="197"/>
                </a:cubicBezTo>
                <a:cubicBezTo>
                  <a:pt x="124" y="197"/>
                  <a:pt x="124" y="197"/>
                  <a:pt x="124" y="197"/>
                </a:cubicBezTo>
                <a:cubicBezTo>
                  <a:pt x="123" y="197"/>
                  <a:pt x="122" y="197"/>
                  <a:pt x="122" y="198"/>
                </a:cubicBezTo>
                <a:cubicBezTo>
                  <a:pt x="122" y="199"/>
                  <a:pt x="122" y="199"/>
                  <a:pt x="123" y="200"/>
                </a:cubicBezTo>
                <a:cubicBezTo>
                  <a:pt x="123" y="200"/>
                  <a:pt x="123" y="200"/>
                  <a:pt x="124" y="200"/>
                </a:cubicBezTo>
                <a:cubicBezTo>
                  <a:pt x="125" y="201"/>
                  <a:pt x="127" y="201"/>
                  <a:pt x="128" y="201"/>
                </a:cubicBezTo>
                <a:cubicBezTo>
                  <a:pt x="131" y="202"/>
                  <a:pt x="134" y="202"/>
                  <a:pt x="137" y="202"/>
                </a:cubicBezTo>
                <a:cubicBezTo>
                  <a:pt x="137" y="202"/>
                  <a:pt x="137" y="202"/>
                  <a:pt x="138" y="202"/>
                </a:cubicBezTo>
                <a:cubicBezTo>
                  <a:pt x="138" y="202"/>
                  <a:pt x="138" y="203"/>
                  <a:pt x="138" y="203"/>
                </a:cubicBezTo>
                <a:cubicBezTo>
                  <a:pt x="138" y="203"/>
                  <a:pt x="138" y="202"/>
                  <a:pt x="138" y="202"/>
                </a:cubicBezTo>
                <a:cubicBezTo>
                  <a:pt x="138" y="202"/>
                  <a:pt x="139" y="202"/>
                  <a:pt x="139" y="202"/>
                </a:cubicBezTo>
                <a:cubicBezTo>
                  <a:pt x="139" y="203"/>
                  <a:pt x="138" y="203"/>
                  <a:pt x="138" y="204"/>
                </a:cubicBezTo>
                <a:cubicBezTo>
                  <a:pt x="138" y="204"/>
                  <a:pt x="139" y="204"/>
                  <a:pt x="139" y="204"/>
                </a:cubicBezTo>
                <a:cubicBezTo>
                  <a:pt x="139" y="203"/>
                  <a:pt x="140" y="203"/>
                  <a:pt x="140" y="202"/>
                </a:cubicBezTo>
                <a:cubicBezTo>
                  <a:pt x="140" y="202"/>
                  <a:pt x="141" y="202"/>
                  <a:pt x="141" y="202"/>
                </a:cubicBezTo>
                <a:cubicBezTo>
                  <a:pt x="146" y="201"/>
                  <a:pt x="150" y="200"/>
                  <a:pt x="153" y="197"/>
                </a:cubicBezTo>
                <a:cubicBezTo>
                  <a:pt x="154" y="197"/>
                  <a:pt x="154" y="197"/>
                  <a:pt x="154" y="197"/>
                </a:cubicBezTo>
                <a:cubicBezTo>
                  <a:pt x="154" y="197"/>
                  <a:pt x="154" y="197"/>
                  <a:pt x="154" y="197"/>
                </a:cubicBezTo>
                <a:cubicBezTo>
                  <a:pt x="154" y="198"/>
                  <a:pt x="154" y="198"/>
                  <a:pt x="154" y="198"/>
                </a:cubicBezTo>
                <a:cubicBezTo>
                  <a:pt x="153" y="200"/>
                  <a:pt x="152" y="202"/>
                  <a:pt x="151" y="204"/>
                </a:cubicBezTo>
                <a:cubicBezTo>
                  <a:pt x="151" y="204"/>
                  <a:pt x="151" y="204"/>
                  <a:pt x="151" y="204"/>
                </a:cubicBezTo>
                <a:cubicBezTo>
                  <a:pt x="151" y="204"/>
                  <a:pt x="151" y="204"/>
                  <a:pt x="151" y="204"/>
                </a:cubicBezTo>
                <a:cubicBezTo>
                  <a:pt x="152" y="202"/>
                  <a:pt x="153" y="200"/>
                  <a:pt x="154" y="198"/>
                </a:cubicBezTo>
                <a:cubicBezTo>
                  <a:pt x="154" y="198"/>
                  <a:pt x="154" y="198"/>
                  <a:pt x="154" y="197"/>
                </a:cubicBezTo>
                <a:close/>
                <a:moveTo>
                  <a:pt x="81" y="113"/>
                </a:moveTo>
                <a:cubicBezTo>
                  <a:pt x="80" y="113"/>
                  <a:pt x="67" y="113"/>
                  <a:pt x="66" y="113"/>
                </a:cubicBezTo>
                <a:cubicBezTo>
                  <a:pt x="67" y="114"/>
                  <a:pt x="67" y="115"/>
                  <a:pt x="67" y="116"/>
                </a:cubicBezTo>
                <a:cubicBezTo>
                  <a:pt x="67" y="117"/>
                  <a:pt x="67" y="116"/>
                  <a:pt x="67" y="116"/>
                </a:cubicBezTo>
                <a:cubicBezTo>
                  <a:pt x="66" y="115"/>
                  <a:pt x="66" y="114"/>
                  <a:pt x="66" y="113"/>
                </a:cubicBezTo>
                <a:cubicBezTo>
                  <a:pt x="65" y="113"/>
                  <a:pt x="65" y="113"/>
                  <a:pt x="64" y="113"/>
                </a:cubicBezTo>
                <a:cubicBezTo>
                  <a:pt x="62" y="113"/>
                  <a:pt x="59" y="113"/>
                  <a:pt x="56" y="112"/>
                </a:cubicBezTo>
                <a:cubicBezTo>
                  <a:pt x="52" y="112"/>
                  <a:pt x="49" y="112"/>
                  <a:pt x="46" y="111"/>
                </a:cubicBezTo>
                <a:cubicBezTo>
                  <a:pt x="45" y="111"/>
                  <a:pt x="45" y="111"/>
                  <a:pt x="45" y="111"/>
                </a:cubicBezTo>
                <a:cubicBezTo>
                  <a:pt x="45" y="113"/>
                  <a:pt x="45" y="114"/>
                  <a:pt x="45" y="116"/>
                </a:cubicBezTo>
                <a:cubicBezTo>
                  <a:pt x="45" y="116"/>
                  <a:pt x="45" y="116"/>
                  <a:pt x="45" y="116"/>
                </a:cubicBezTo>
                <a:cubicBezTo>
                  <a:pt x="44" y="114"/>
                  <a:pt x="44" y="113"/>
                  <a:pt x="44" y="111"/>
                </a:cubicBezTo>
                <a:cubicBezTo>
                  <a:pt x="42" y="110"/>
                  <a:pt x="40" y="110"/>
                  <a:pt x="37" y="109"/>
                </a:cubicBezTo>
                <a:cubicBezTo>
                  <a:pt x="37" y="111"/>
                  <a:pt x="37" y="113"/>
                  <a:pt x="37" y="115"/>
                </a:cubicBezTo>
                <a:cubicBezTo>
                  <a:pt x="37" y="115"/>
                  <a:pt x="37" y="115"/>
                  <a:pt x="37" y="114"/>
                </a:cubicBezTo>
                <a:cubicBezTo>
                  <a:pt x="37" y="113"/>
                  <a:pt x="36" y="112"/>
                  <a:pt x="36" y="110"/>
                </a:cubicBezTo>
                <a:cubicBezTo>
                  <a:pt x="36" y="110"/>
                  <a:pt x="36" y="110"/>
                  <a:pt x="36" y="109"/>
                </a:cubicBezTo>
                <a:cubicBezTo>
                  <a:pt x="34" y="109"/>
                  <a:pt x="32" y="108"/>
                  <a:pt x="30" y="108"/>
                </a:cubicBezTo>
                <a:cubicBezTo>
                  <a:pt x="30" y="109"/>
                  <a:pt x="30" y="109"/>
                  <a:pt x="30" y="110"/>
                </a:cubicBezTo>
                <a:cubicBezTo>
                  <a:pt x="30" y="111"/>
                  <a:pt x="30" y="112"/>
                  <a:pt x="30" y="113"/>
                </a:cubicBezTo>
                <a:cubicBezTo>
                  <a:pt x="29" y="112"/>
                  <a:pt x="29" y="112"/>
                  <a:pt x="29" y="112"/>
                </a:cubicBezTo>
                <a:cubicBezTo>
                  <a:pt x="29" y="111"/>
                  <a:pt x="29" y="111"/>
                  <a:pt x="29" y="110"/>
                </a:cubicBezTo>
                <a:cubicBezTo>
                  <a:pt x="29" y="109"/>
                  <a:pt x="29" y="108"/>
                  <a:pt x="29" y="107"/>
                </a:cubicBezTo>
                <a:cubicBezTo>
                  <a:pt x="27" y="107"/>
                  <a:pt x="25" y="106"/>
                  <a:pt x="23" y="106"/>
                </a:cubicBezTo>
                <a:cubicBezTo>
                  <a:pt x="23" y="107"/>
                  <a:pt x="23" y="108"/>
                  <a:pt x="23" y="108"/>
                </a:cubicBezTo>
                <a:cubicBezTo>
                  <a:pt x="22" y="108"/>
                  <a:pt x="22" y="108"/>
                  <a:pt x="22" y="107"/>
                </a:cubicBezTo>
                <a:cubicBezTo>
                  <a:pt x="22" y="107"/>
                  <a:pt x="22" y="106"/>
                  <a:pt x="22" y="106"/>
                </a:cubicBezTo>
                <a:cubicBezTo>
                  <a:pt x="22" y="105"/>
                  <a:pt x="22" y="105"/>
                  <a:pt x="22" y="105"/>
                </a:cubicBezTo>
                <a:cubicBezTo>
                  <a:pt x="20" y="104"/>
                  <a:pt x="19" y="103"/>
                  <a:pt x="20" y="101"/>
                </a:cubicBezTo>
                <a:cubicBezTo>
                  <a:pt x="20" y="100"/>
                  <a:pt x="20" y="99"/>
                  <a:pt x="20" y="98"/>
                </a:cubicBezTo>
                <a:cubicBezTo>
                  <a:pt x="21" y="97"/>
                  <a:pt x="21" y="97"/>
                  <a:pt x="21" y="96"/>
                </a:cubicBezTo>
                <a:cubicBezTo>
                  <a:pt x="22" y="96"/>
                  <a:pt x="22" y="96"/>
                  <a:pt x="22" y="95"/>
                </a:cubicBezTo>
                <a:cubicBezTo>
                  <a:pt x="22" y="92"/>
                  <a:pt x="22" y="90"/>
                  <a:pt x="22" y="87"/>
                </a:cubicBezTo>
                <a:cubicBezTo>
                  <a:pt x="22" y="86"/>
                  <a:pt x="22" y="86"/>
                  <a:pt x="22" y="85"/>
                </a:cubicBezTo>
                <a:cubicBezTo>
                  <a:pt x="21" y="86"/>
                  <a:pt x="19" y="87"/>
                  <a:pt x="18" y="87"/>
                </a:cubicBezTo>
                <a:cubicBezTo>
                  <a:pt x="18" y="88"/>
                  <a:pt x="18" y="88"/>
                  <a:pt x="18" y="88"/>
                </a:cubicBezTo>
                <a:cubicBezTo>
                  <a:pt x="18" y="89"/>
                  <a:pt x="18" y="90"/>
                  <a:pt x="18" y="91"/>
                </a:cubicBezTo>
                <a:cubicBezTo>
                  <a:pt x="18" y="94"/>
                  <a:pt x="18" y="98"/>
                  <a:pt x="18" y="101"/>
                </a:cubicBezTo>
                <a:cubicBezTo>
                  <a:pt x="18" y="101"/>
                  <a:pt x="18" y="101"/>
                  <a:pt x="18" y="101"/>
                </a:cubicBezTo>
                <a:cubicBezTo>
                  <a:pt x="17" y="101"/>
                  <a:pt x="17" y="100"/>
                  <a:pt x="17" y="99"/>
                </a:cubicBezTo>
                <a:cubicBezTo>
                  <a:pt x="18" y="99"/>
                  <a:pt x="17" y="98"/>
                  <a:pt x="17" y="98"/>
                </a:cubicBezTo>
                <a:cubicBezTo>
                  <a:pt x="17" y="97"/>
                  <a:pt x="16" y="97"/>
                  <a:pt x="16" y="97"/>
                </a:cubicBezTo>
                <a:cubicBezTo>
                  <a:pt x="16" y="95"/>
                  <a:pt x="16" y="92"/>
                  <a:pt x="16" y="89"/>
                </a:cubicBezTo>
                <a:cubicBezTo>
                  <a:pt x="15" y="90"/>
                  <a:pt x="15" y="90"/>
                  <a:pt x="15" y="90"/>
                </a:cubicBezTo>
                <a:cubicBezTo>
                  <a:pt x="14" y="91"/>
                  <a:pt x="14" y="91"/>
                  <a:pt x="15" y="91"/>
                </a:cubicBezTo>
                <a:cubicBezTo>
                  <a:pt x="15" y="93"/>
                  <a:pt x="15" y="95"/>
                  <a:pt x="16" y="96"/>
                </a:cubicBezTo>
                <a:cubicBezTo>
                  <a:pt x="16" y="97"/>
                  <a:pt x="16" y="97"/>
                  <a:pt x="16" y="97"/>
                </a:cubicBezTo>
                <a:cubicBezTo>
                  <a:pt x="15" y="97"/>
                  <a:pt x="15" y="97"/>
                  <a:pt x="15" y="97"/>
                </a:cubicBezTo>
                <a:cubicBezTo>
                  <a:pt x="15" y="97"/>
                  <a:pt x="15" y="97"/>
                  <a:pt x="15" y="96"/>
                </a:cubicBezTo>
                <a:cubicBezTo>
                  <a:pt x="15" y="96"/>
                  <a:pt x="15" y="95"/>
                  <a:pt x="15" y="95"/>
                </a:cubicBezTo>
                <a:cubicBezTo>
                  <a:pt x="14" y="95"/>
                  <a:pt x="14" y="94"/>
                  <a:pt x="14" y="94"/>
                </a:cubicBezTo>
                <a:cubicBezTo>
                  <a:pt x="15" y="93"/>
                  <a:pt x="14" y="93"/>
                  <a:pt x="14" y="92"/>
                </a:cubicBezTo>
                <a:cubicBezTo>
                  <a:pt x="13" y="92"/>
                  <a:pt x="13" y="92"/>
                  <a:pt x="13" y="93"/>
                </a:cubicBezTo>
                <a:cubicBezTo>
                  <a:pt x="13" y="94"/>
                  <a:pt x="12" y="95"/>
                  <a:pt x="12" y="96"/>
                </a:cubicBezTo>
                <a:cubicBezTo>
                  <a:pt x="11" y="97"/>
                  <a:pt x="11" y="98"/>
                  <a:pt x="11" y="99"/>
                </a:cubicBezTo>
                <a:cubicBezTo>
                  <a:pt x="10" y="101"/>
                  <a:pt x="11" y="103"/>
                  <a:pt x="11" y="105"/>
                </a:cubicBezTo>
                <a:cubicBezTo>
                  <a:pt x="11" y="106"/>
                  <a:pt x="12" y="107"/>
                  <a:pt x="13" y="108"/>
                </a:cubicBezTo>
                <a:cubicBezTo>
                  <a:pt x="13" y="109"/>
                  <a:pt x="14" y="110"/>
                  <a:pt x="15" y="111"/>
                </a:cubicBezTo>
                <a:cubicBezTo>
                  <a:pt x="17" y="112"/>
                  <a:pt x="19" y="114"/>
                  <a:pt x="21" y="115"/>
                </a:cubicBezTo>
                <a:cubicBezTo>
                  <a:pt x="23" y="116"/>
                  <a:pt x="25" y="117"/>
                  <a:pt x="27" y="118"/>
                </a:cubicBezTo>
                <a:cubicBezTo>
                  <a:pt x="27" y="119"/>
                  <a:pt x="28" y="119"/>
                  <a:pt x="29" y="119"/>
                </a:cubicBezTo>
                <a:cubicBezTo>
                  <a:pt x="29" y="119"/>
                  <a:pt x="29" y="119"/>
                  <a:pt x="29" y="119"/>
                </a:cubicBezTo>
                <a:cubicBezTo>
                  <a:pt x="29" y="119"/>
                  <a:pt x="29" y="119"/>
                  <a:pt x="30" y="119"/>
                </a:cubicBezTo>
                <a:cubicBezTo>
                  <a:pt x="30" y="119"/>
                  <a:pt x="31" y="119"/>
                  <a:pt x="31" y="120"/>
                </a:cubicBezTo>
                <a:cubicBezTo>
                  <a:pt x="31" y="120"/>
                  <a:pt x="31" y="120"/>
                  <a:pt x="31" y="120"/>
                </a:cubicBezTo>
                <a:cubicBezTo>
                  <a:pt x="33" y="120"/>
                  <a:pt x="35" y="121"/>
                  <a:pt x="37" y="121"/>
                </a:cubicBezTo>
                <a:cubicBezTo>
                  <a:pt x="37" y="121"/>
                  <a:pt x="37" y="121"/>
                  <a:pt x="37" y="121"/>
                </a:cubicBezTo>
                <a:cubicBezTo>
                  <a:pt x="37" y="121"/>
                  <a:pt x="37" y="121"/>
                  <a:pt x="38" y="121"/>
                </a:cubicBezTo>
                <a:cubicBezTo>
                  <a:pt x="38" y="121"/>
                  <a:pt x="38" y="122"/>
                  <a:pt x="39" y="122"/>
                </a:cubicBezTo>
                <a:cubicBezTo>
                  <a:pt x="39" y="122"/>
                  <a:pt x="40" y="122"/>
                  <a:pt x="41" y="122"/>
                </a:cubicBezTo>
                <a:cubicBezTo>
                  <a:pt x="43" y="122"/>
                  <a:pt x="45" y="123"/>
                  <a:pt x="47" y="123"/>
                </a:cubicBezTo>
                <a:cubicBezTo>
                  <a:pt x="48" y="123"/>
                  <a:pt x="49" y="123"/>
                  <a:pt x="49" y="123"/>
                </a:cubicBezTo>
                <a:cubicBezTo>
                  <a:pt x="49" y="124"/>
                  <a:pt x="49" y="124"/>
                  <a:pt x="50" y="124"/>
                </a:cubicBezTo>
                <a:cubicBezTo>
                  <a:pt x="51" y="124"/>
                  <a:pt x="52" y="124"/>
                  <a:pt x="53" y="124"/>
                </a:cubicBezTo>
                <a:cubicBezTo>
                  <a:pt x="57" y="124"/>
                  <a:pt x="60" y="124"/>
                  <a:pt x="64" y="124"/>
                </a:cubicBezTo>
                <a:cubicBezTo>
                  <a:pt x="64" y="124"/>
                  <a:pt x="65" y="124"/>
                  <a:pt x="66" y="124"/>
                </a:cubicBezTo>
                <a:cubicBezTo>
                  <a:pt x="67" y="124"/>
                  <a:pt x="67" y="124"/>
                  <a:pt x="67" y="124"/>
                </a:cubicBezTo>
                <a:cubicBezTo>
                  <a:pt x="68" y="123"/>
                  <a:pt x="68" y="123"/>
                  <a:pt x="68" y="123"/>
                </a:cubicBezTo>
                <a:cubicBezTo>
                  <a:pt x="70" y="123"/>
                  <a:pt x="72" y="123"/>
                  <a:pt x="74" y="123"/>
                </a:cubicBezTo>
                <a:cubicBezTo>
                  <a:pt x="83" y="123"/>
                  <a:pt x="91" y="123"/>
                  <a:pt x="100" y="122"/>
                </a:cubicBezTo>
                <a:cubicBezTo>
                  <a:pt x="99" y="119"/>
                  <a:pt x="99" y="116"/>
                  <a:pt x="98" y="112"/>
                </a:cubicBezTo>
                <a:cubicBezTo>
                  <a:pt x="93" y="113"/>
                  <a:pt x="87" y="113"/>
                  <a:pt x="82" y="113"/>
                </a:cubicBezTo>
                <a:cubicBezTo>
                  <a:pt x="82" y="114"/>
                  <a:pt x="82" y="115"/>
                  <a:pt x="82" y="116"/>
                </a:cubicBezTo>
                <a:cubicBezTo>
                  <a:pt x="82" y="116"/>
                  <a:pt x="82" y="116"/>
                  <a:pt x="82" y="116"/>
                </a:cubicBezTo>
                <a:cubicBezTo>
                  <a:pt x="82" y="115"/>
                  <a:pt x="82" y="115"/>
                  <a:pt x="82" y="115"/>
                </a:cubicBezTo>
                <a:cubicBezTo>
                  <a:pt x="81" y="114"/>
                  <a:pt x="81" y="114"/>
                  <a:pt x="81" y="113"/>
                </a:cubicBezTo>
                <a:close/>
                <a:moveTo>
                  <a:pt x="66" y="103"/>
                </a:moveTo>
                <a:cubicBezTo>
                  <a:pt x="66" y="103"/>
                  <a:pt x="66" y="102"/>
                  <a:pt x="66" y="102"/>
                </a:cubicBezTo>
                <a:cubicBezTo>
                  <a:pt x="66" y="101"/>
                  <a:pt x="66" y="99"/>
                  <a:pt x="66" y="98"/>
                </a:cubicBezTo>
                <a:cubicBezTo>
                  <a:pt x="66" y="96"/>
                  <a:pt x="65" y="95"/>
                  <a:pt x="65" y="94"/>
                </a:cubicBezTo>
                <a:cubicBezTo>
                  <a:pt x="65" y="93"/>
                  <a:pt x="66" y="93"/>
                  <a:pt x="66" y="93"/>
                </a:cubicBezTo>
                <a:cubicBezTo>
                  <a:pt x="66" y="93"/>
                  <a:pt x="67" y="93"/>
                  <a:pt x="67" y="93"/>
                </a:cubicBezTo>
                <a:cubicBezTo>
                  <a:pt x="67" y="93"/>
                  <a:pt x="67" y="94"/>
                  <a:pt x="67" y="94"/>
                </a:cubicBezTo>
                <a:cubicBezTo>
                  <a:pt x="68" y="95"/>
                  <a:pt x="68" y="96"/>
                  <a:pt x="69" y="98"/>
                </a:cubicBezTo>
                <a:cubicBezTo>
                  <a:pt x="70" y="100"/>
                  <a:pt x="70" y="102"/>
                  <a:pt x="71" y="104"/>
                </a:cubicBezTo>
                <a:cubicBezTo>
                  <a:pt x="71" y="104"/>
                  <a:pt x="71" y="104"/>
                  <a:pt x="71" y="104"/>
                </a:cubicBezTo>
                <a:cubicBezTo>
                  <a:pt x="71" y="104"/>
                  <a:pt x="71" y="104"/>
                  <a:pt x="71" y="104"/>
                </a:cubicBezTo>
                <a:cubicBezTo>
                  <a:pt x="71" y="101"/>
                  <a:pt x="71" y="99"/>
                  <a:pt x="71" y="96"/>
                </a:cubicBezTo>
                <a:cubicBezTo>
                  <a:pt x="71" y="96"/>
                  <a:pt x="71" y="95"/>
                  <a:pt x="71" y="95"/>
                </a:cubicBezTo>
                <a:cubicBezTo>
                  <a:pt x="71" y="95"/>
                  <a:pt x="71" y="94"/>
                  <a:pt x="71" y="94"/>
                </a:cubicBezTo>
                <a:cubicBezTo>
                  <a:pt x="71" y="94"/>
                  <a:pt x="71" y="93"/>
                  <a:pt x="71" y="93"/>
                </a:cubicBezTo>
                <a:cubicBezTo>
                  <a:pt x="70" y="93"/>
                  <a:pt x="70" y="92"/>
                  <a:pt x="69" y="92"/>
                </a:cubicBezTo>
                <a:cubicBezTo>
                  <a:pt x="69" y="90"/>
                  <a:pt x="68" y="89"/>
                  <a:pt x="68" y="88"/>
                </a:cubicBezTo>
                <a:cubicBezTo>
                  <a:pt x="68" y="88"/>
                  <a:pt x="68" y="88"/>
                  <a:pt x="67" y="88"/>
                </a:cubicBezTo>
                <a:cubicBezTo>
                  <a:pt x="66" y="88"/>
                  <a:pt x="65" y="87"/>
                  <a:pt x="66" y="86"/>
                </a:cubicBezTo>
                <a:cubicBezTo>
                  <a:pt x="66" y="85"/>
                  <a:pt x="66" y="85"/>
                  <a:pt x="66" y="85"/>
                </a:cubicBezTo>
                <a:cubicBezTo>
                  <a:pt x="66" y="84"/>
                  <a:pt x="67" y="84"/>
                  <a:pt x="66" y="84"/>
                </a:cubicBezTo>
                <a:cubicBezTo>
                  <a:pt x="66" y="83"/>
                  <a:pt x="66" y="82"/>
                  <a:pt x="65" y="81"/>
                </a:cubicBezTo>
                <a:cubicBezTo>
                  <a:pt x="65" y="81"/>
                  <a:pt x="65" y="81"/>
                  <a:pt x="65" y="81"/>
                </a:cubicBezTo>
                <a:cubicBezTo>
                  <a:pt x="63" y="81"/>
                  <a:pt x="63" y="80"/>
                  <a:pt x="63" y="79"/>
                </a:cubicBezTo>
                <a:cubicBezTo>
                  <a:pt x="63" y="78"/>
                  <a:pt x="64" y="78"/>
                  <a:pt x="64" y="77"/>
                </a:cubicBezTo>
                <a:cubicBezTo>
                  <a:pt x="64" y="77"/>
                  <a:pt x="64" y="77"/>
                  <a:pt x="64" y="76"/>
                </a:cubicBezTo>
                <a:cubicBezTo>
                  <a:pt x="63" y="74"/>
                  <a:pt x="62" y="73"/>
                  <a:pt x="62" y="71"/>
                </a:cubicBezTo>
                <a:cubicBezTo>
                  <a:pt x="60" y="68"/>
                  <a:pt x="59" y="65"/>
                  <a:pt x="58" y="61"/>
                </a:cubicBezTo>
                <a:cubicBezTo>
                  <a:pt x="57" y="59"/>
                  <a:pt x="56" y="56"/>
                  <a:pt x="55" y="53"/>
                </a:cubicBezTo>
                <a:cubicBezTo>
                  <a:pt x="55" y="52"/>
                  <a:pt x="55" y="52"/>
                  <a:pt x="55" y="52"/>
                </a:cubicBezTo>
                <a:cubicBezTo>
                  <a:pt x="54" y="51"/>
                  <a:pt x="54" y="51"/>
                  <a:pt x="54" y="50"/>
                </a:cubicBezTo>
                <a:cubicBezTo>
                  <a:pt x="54" y="50"/>
                  <a:pt x="54" y="50"/>
                  <a:pt x="54" y="49"/>
                </a:cubicBezTo>
                <a:cubicBezTo>
                  <a:pt x="54" y="49"/>
                  <a:pt x="54" y="49"/>
                  <a:pt x="54" y="48"/>
                </a:cubicBezTo>
                <a:cubicBezTo>
                  <a:pt x="53" y="47"/>
                  <a:pt x="53" y="47"/>
                  <a:pt x="52" y="46"/>
                </a:cubicBezTo>
                <a:cubicBezTo>
                  <a:pt x="51" y="46"/>
                  <a:pt x="51" y="45"/>
                  <a:pt x="51" y="44"/>
                </a:cubicBezTo>
                <a:cubicBezTo>
                  <a:pt x="52" y="44"/>
                  <a:pt x="52" y="43"/>
                  <a:pt x="52" y="43"/>
                </a:cubicBezTo>
                <a:cubicBezTo>
                  <a:pt x="51" y="43"/>
                  <a:pt x="51" y="42"/>
                  <a:pt x="51" y="42"/>
                </a:cubicBezTo>
                <a:cubicBezTo>
                  <a:pt x="51" y="42"/>
                  <a:pt x="50" y="42"/>
                  <a:pt x="50" y="42"/>
                </a:cubicBezTo>
                <a:cubicBezTo>
                  <a:pt x="49" y="42"/>
                  <a:pt x="48" y="42"/>
                  <a:pt x="47" y="42"/>
                </a:cubicBezTo>
                <a:cubicBezTo>
                  <a:pt x="45" y="42"/>
                  <a:pt x="45" y="41"/>
                  <a:pt x="46" y="40"/>
                </a:cubicBezTo>
                <a:cubicBezTo>
                  <a:pt x="46" y="39"/>
                  <a:pt x="46" y="39"/>
                  <a:pt x="47" y="39"/>
                </a:cubicBezTo>
                <a:cubicBezTo>
                  <a:pt x="46" y="39"/>
                  <a:pt x="45" y="39"/>
                  <a:pt x="44" y="39"/>
                </a:cubicBezTo>
                <a:cubicBezTo>
                  <a:pt x="43" y="39"/>
                  <a:pt x="43" y="39"/>
                  <a:pt x="43" y="38"/>
                </a:cubicBezTo>
                <a:cubicBezTo>
                  <a:pt x="42" y="37"/>
                  <a:pt x="43" y="37"/>
                  <a:pt x="43" y="37"/>
                </a:cubicBezTo>
                <a:cubicBezTo>
                  <a:pt x="45" y="36"/>
                  <a:pt x="46" y="35"/>
                  <a:pt x="47" y="34"/>
                </a:cubicBezTo>
                <a:cubicBezTo>
                  <a:pt x="48" y="34"/>
                  <a:pt x="48" y="34"/>
                  <a:pt x="48" y="34"/>
                </a:cubicBezTo>
                <a:cubicBezTo>
                  <a:pt x="48" y="34"/>
                  <a:pt x="48" y="33"/>
                  <a:pt x="48" y="33"/>
                </a:cubicBezTo>
                <a:cubicBezTo>
                  <a:pt x="48" y="33"/>
                  <a:pt x="48" y="33"/>
                  <a:pt x="48" y="32"/>
                </a:cubicBezTo>
                <a:cubicBezTo>
                  <a:pt x="47" y="31"/>
                  <a:pt x="47" y="31"/>
                  <a:pt x="47" y="31"/>
                </a:cubicBezTo>
                <a:cubicBezTo>
                  <a:pt x="45" y="31"/>
                  <a:pt x="44" y="31"/>
                  <a:pt x="43" y="31"/>
                </a:cubicBezTo>
                <a:cubicBezTo>
                  <a:pt x="42" y="31"/>
                  <a:pt x="41" y="31"/>
                  <a:pt x="40" y="31"/>
                </a:cubicBezTo>
                <a:cubicBezTo>
                  <a:pt x="40" y="31"/>
                  <a:pt x="40" y="31"/>
                  <a:pt x="40" y="32"/>
                </a:cubicBezTo>
                <a:cubicBezTo>
                  <a:pt x="39" y="32"/>
                  <a:pt x="40" y="33"/>
                  <a:pt x="40" y="33"/>
                </a:cubicBezTo>
                <a:cubicBezTo>
                  <a:pt x="40" y="34"/>
                  <a:pt x="40" y="36"/>
                  <a:pt x="40" y="37"/>
                </a:cubicBezTo>
                <a:cubicBezTo>
                  <a:pt x="40" y="40"/>
                  <a:pt x="40" y="43"/>
                  <a:pt x="40" y="46"/>
                </a:cubicBezTo>
                <a:cubicBezTo>
                  <a:pt x="40" y="46"/>
                  <a:pt x="40" y="47"/>
                  <a:pt x="40" y="47"/>
                </a:cubicBezTo>
                <a:cubicBezTo>
                  <a:pt x="40" y="48"/>
                  <a:pt x="40" y="49"/>
                  <a:pt x="40" y="50"/>
                </a:cubicBezTo>
                <a:cubicBezTo>
                  <a:pt x="40" y="50"/>
                  <a:pt x="41" y="50"/>
                  <a:pt x="41" y="50"/>
                </a:cubicBezTo>
                <a:cubicBezTo>
                  <a:pt x="42" y="50"/>
                  <a:pt x="43" y="50"/>
                  <a:pt x="43" y="51"/>
                </a:cubicBezTo>
                <a:cubicBezTo>
                  <a:pt x="43" y="52"/>
                  <a:pt x="43" y="52"/>
                  <a:pt x="43" y="52"/>
                </a:cubicBezTo>
                <a:cubicBezTo>
                  <a:pt x="42" y="53"/>
                  <a:pt x="43" y="53"/>
                  <a:pt x="43" y="54"/>
                </a:cubicBezTo>
                <a:cubicBezTo>
                  <a:pt x="43" y="55"/>
                  <a:pt x="43" y="55"/>
                  <a:pt x="43" y="56"/>
                </a:cubicBezTo>
                <a:cubicBezTo>
                  <a:pt x="44" y="56"/>
                  <a:pt x="44" y="56"/>
                  <a:pt x="45" y="57"/>
                </a:cubicBezTo>
                <a:cubicBezTo>
                  <a:pt x="46" y="57"/>
                  <a:pt x="48" y="57"/>
                  <a:pt x="49" y="58"/>
                </a:cubicBezTo>
                <a:cubicBezTo>
                  <a:pt x="50" y="58"/>
                  <a:pt x="51" y="59"/>
                  <a:pt x="51" y="59"/>
                </a:cubicBezTo>
                <a:cubicBezTo>
                  <a:pt x="52" y="61"/>
                  <a:pt x="51" y="62"/>
                  <a:pt x="50" y="62"/>
                </a:cubicBezTo>
                <a:cubicBezTo>
                  <a:pt x="49" y="62"/>
                  <a:pt x="49" y="62"/>
                  <a:pt x="49" y="62"/>
                </a:cubicBezTo>
                <a:cubicBezTo>
                  <a:pt x="47" y="62"/>
                  <a:pt x="46" y="61"/>
                  <a:pt x="45" y="60"/>
                </a:cubicBezTo>
                <a:cubicBezTo>
                  <a:pt x="45" y="60"/>
                  <a:pt x="44" y="59"/>
                  <a:pt x="44" y="58"/>
                </a:cubicBezTo>
                <a:cubicBezTo>
                  <a:pt x="43" y="58"/>
                  <a:pt x="43" y="58"/>
                  <a:pt x="43" y="58"/>
                </a:cubicBezTo>
                <a:cubicBezTo>
                  <a:pt x="42" y="58"/>
                  <a:pt x="42" y="58"/>
                  <a:pt x="41" y="59"/>
                </a:cubicBezTo>
                <a:cubicBezTo>
                  <a:pt x="41" y="59"/>
                  <a:pt x="41" y="59"/>
                  <a:pt x="41" y="60"/>
                </a:cubicBezTo>
                <a:cubicBezTo>
                  <a:pt x="42" y="61"/>
                  <a:pt x="42" y="61"/>
                  <a:pt x="43" y="62"/>
                </a:cubicBezTo>
                <a:cubicBezTo>
                  <a:pt x="43" y="62"/>
                  <a:pt x="44" y="63"/>
                  <a:pt x="45" y="63"/>
                </a:cubicBezTo>
                <a:cubicBezTo>
                  <a:pt x="45" y="63"/>
                  <a:pt x="46" y="63"/>
                  <a:pt x="46" y="63"/>
                </a:cubicBezTo>
                <a:cubicBezTo>
                  <a:pt x="48" y="63"/>
                  <a:pt x="50" y="63"/>
                  <a:pt x="51" y="64"/>
                </a:cubicBezTo>
                <a:cubicBezTo>
                  <a:pt x="52" y="64"/>
                  <a:pt x="52" y="64"/>
                  <a:pt x="52" y="64"/>
                </a:cubicBezTo>
                <a:cubicBezTo>
                  <a:pt x="53" y="65"/>
                  <a:pt x="53" y="65"/>
                  <a:pt x="53" y="66"/>
                </a:cubicBezTo>
                <a:cubicBezTo>
                  <a:pt x="53" y="66"/>
                  <a:pt x="53" y="66"/>
                  <a:pt x="52" y="67"/>
                </a:cubicBezTo>
                <a:cubicBezTo>
                  <a:pt x="52" y="67"/>
                  <a:pt x="52" y="67"/>
                  <a:pt x="52" y="67"/>
                </a:cubicBezTo>
                <a:cubicBezTo>
                  <a:pt x="51" y="67"/>
                  <a:pt x="51" y="67"/>
                  <a:pt x="50" y="67"/>
                </a:cubicBezTo>
                <a:cubicBezTo>
                  <a:pt x="49" y="66"/>
                  <a:pt x="47" y="66"/>
                  <a:pt x="46" y="65"/>
                </a:cubicBezTo>
                <a:cubicBezTo>
                  <a:pt x="46" y="65"/>
                  <a:pt x="45" y="65"/>
                  <a:pt x="45" y="65"/>
                </a:cubicBezTo>
                <a:cubicBezTo>
                  <a:pt x="45" y="66"/>
                  <a:pt x="45" y="66"/>
                  <a:pt x="45" y="66"/>
                </a:cubicBezTo>
                <a:cubicBezTo>
                  <a:pt x="45" y="67"/>
                  <a:pt x="46" y="68"/>
                  <a:pt x="46" y="68"/>
                </a:cubicBezTo>
                <a:cubicBezTo>
                  <a:pt x="47" y="69"/>
                  <a:pt x="49" y="70"/>
                  <a:pt x="50" y="70"/>
                </a:cubicBezTo>
                <a:cubicBezTo>
                  <a:pt x="50" y="70"/>
                  <a:pt x="51" y="70"/>
                  <a:pt x="51" y="70"/>
                </a:cubicBezTo>
                <a:cubicBezTo>
                  <a:pt x="52" y="70"/>
                  <a:pt x="53" y="70"/>
                  <a:pt x="54" y="70"/>
                </a:cubicBezTo>
                <a:cubicBezTo>
                  <a:pt x="55" y="70"/>
                  <a:pt x="56" y="70"/>
                  <a:pt x="57" y="71"/>
                </a:cubicBezTo>
                <a:cubicBezTo>
                  <a:pt x="57" y="71"/>
                  <a:pt x="58" y="71"/>
                  <a:pt x="58" y="72"/>
                </a:cubicBezTo>
                <a:cubicBezTo>
                  <a:pt x="58" y="73"/>
                  <a:pt x="57" y="73"/>
                  <a:pt x="57" y="73"/>
                </a:cubicBezTo>
                <a:cubicBezTo>
                  <a:pt x="56" y="73"/>
                  <a:pt x="56" y="73"/>
                  <a:pt x="55" y="73"/>
                </a:cubicBezTo>
                <a:cubicBezTo>
                  <a:pt x="54" y="73"/>
                  <a:pt x="53" y="73"/>
                  <a:pt x="52" y="72"/>
                </a:cubicBezTo>
                <a:cubicBezTo>
                  <a:pt x="51" y="72"/>
                  <a:pt x="50" y="72"/>
                  <a:pt x="48" y="73"/>
                </a:cubicBezTo>
                <a:cubicBezTo>
                  <a:pt x="48" y="73"/>
                  <a:pt x="48" y="73"/>
                  <a:pt x="47" y="73"/>
                </a:cubicBezTo>
                <a:cubicBezTo>
                  <a:pt x="47" y="74"/>
                  <a:pt x="46" y="74"/>
                  <a:pt x="46" y="74"/>
                </a:cubicBezTo>
                <a:cubicBezTo>
                  <a:pt x="46" y="75"/>
                  <a:pt x="46" y="75"/>
                  <a:pt x="46" y="76"/>
                </a:cubicBezTo>
                <a:cubicBezTo>
                  <a:pt x="47" y="76"/>
                  <a:pt x="47" y="76"/>
                  <a:pt x="47" y="76"/>
                </a:cubicBezTo>
                <a:cubicBezTo>
                  <a:pt x="48" y="77"/>
                  <a:pt x="49" y="77"/>
                  <a:pt x="50" y="77"/>
                </a:cubicBezTo>
                <a:cubicBezTo>
                  <a:pt x="50" y="78"/>
                  <a:pt x="51" y="78"/>
                  <a:pt x="51" y="77"/>
                </a:cubicBezTo>
                <a:cubicBezTo>
                  <a:pt x="54" y="77"/>
                  <a:pt x="56" y="77"/>
                  <a:pt x="58" y="77"/>
                </a:cubicBezTo>
                <a:cubicBezTo>
                  <a:pt x="58" y="77"/>
                  <a:pt x="58" y="78"/>
                  <a:pt x="59" y="78"/>
                </a:cubicBezTo>
                <a:cubicBezTo>
                  <a:pt x="59" y="78"/>
                  <a:pt x="59" y="79"/>
                  <a:pt x="59" y="79"/>
                </a:cubicBezTo>
                <a:cubicBezTo>
                  <a:pt x="58" y="80"/>
                  <a:pt x="58" y="80"/>
                  <a:pt x="58" y="80"/>
                </a:cubicBezTo>
                <a:cubicBezTo>
                  <a:pt x="57" y="80"/>
                  <a:pt x="56" y="80"/>
                  <a:pt x="56" y="80"/>
                </a:cubicBezTo>
                <a:cubicBezTo>
                  <a:pt x="54" y="80"/>
                  <a:pt x="53" y="80"/>
                  <a:pt x="52" y="80"/>
                </a:cubicBezTo>
                <a:cubicBezTo>
                  <a:pt x="51" y="79"/>
                  <a:pt x="51" y="79"/>
                  <a:pt x="51" y="79"/>
                </a:cubicBezTo>
                <a:cubicBezTo>
                  <a:pt x="50" y="80"/>
                  <a:pt x="49" y="80"/>
                  <a:pt x="48" y="81"/>
                </a:cubicBezTo>
                <a:cubicBezTo>
                  <a:pt x="47" y="81"/>
                  <a:pt x="47" y="82"/>
                  <a:pt x="48" y="82"/>
                </a:cubicBezTo>
                <a:cubicBezTo>
                  <a:pt x="48" y="83"/>
                  <a:pt x="49" y="84"/>
                  <a:pt x="49" y="85"/>
                </a:cubicBezTo>
                <a:cubicBezTo>
                  <a:pt x="49" y="85"/>
                  <a:pt x="49" y="85"/>
                  <a:pt x="50" y="85"/>
                </a:cubicBezTo>
                <a:cubicBezTo>
                  <a:pt x="51" y="86"/>
                  <a:pt x="52" y="86"/>
                  <a:pt x="53" y="86"/>
                </a:cubicBezTo>
                <a:cubicBezTo>
                  <a:pt x="54" y="87"/>
                  <a:pt x="56" y="87"/>
                  <a:pt x="57" y="87"/>
                </a:cubicBezTo>
                <a:cubicBezTo>
                  <a:pt x="58" y="87"/>
                  <a:pt x="58" y="88"/>
                  <a:pt x="59" y="88"/>
                </a:cubicBezTo>
                <a:cubicBezTo>
                  <a:pt x="59" y="88"/>
                  <a:pt x="59" y="88"/>
                  <a:pt x="59" y="88"/>
                </a:cubicBezTo>
                <a:cubicBezTo>
                  <a:pt x="60" y="88"/>
                  <a:pt x="61" y="88"/>
                  <a:pt x="61" y="89"/>
                </a:cubicBezTo>
                <a:cubicBezTo>
                  <a:pt x="62" y="90"/>
                  <a:pt x="62" y="91"/>
                  <a:pt x="62" y="92"/>
                </a:cubicBezTo>
                <a:cubicBezTo>
                  <a:pt x="62" y="93"/>
                  <a:pt x="62" y="93"/>
                  <a:pt x="62" y="94"/>
                </a:cubicBezTo>
                <a:cubicBezTo>
                  <a:pt x="62" y="94"/>
                  <a:pt x="63" y="94"/>
                  <a:pt x="63" y="94"/>
                </a:cubicBezTo>
                <a:cubicBezTo>
                  <a:pt x="64" y="94"/>
                  <a:pt x="64" y="95"/>
                  <a:pt x="64" y="95"/>
                </a:cubicBezTo>
                <a:cubicBezTo>
                  <a:pt x="64" y="96"/>
                  <a:pt x="64" y="97"/>
                  <a:pt x="63" y="97"/>
                </a:cubicBezTo>
                <a:cubicBezTo>
                  <a:pt x="63" y="97"/>
                  <a:pt x="63" y="97"/>
                  <a:pt x="63" y="98"/>
                </a:cubicBezTo>
                <a:cubicBezTo>
                  <a:pt x="63" y="99"/>
                  <a:pt x="63" y="101"/>
                  <a:pt x="64" y="102"/>
                </a:cubicBezTo>
                <a:cubicBezTo>
                  <a:pt x="65" y="102"/>
                  <a:pt x="65" y="102"/>
                  <a:pt x="66" y="103"/>
                </a:cubicBezTo>
                <a:close/>
                <a:moveTo>
                  <a:pt x="117" y="120"/>
                </a:moveTo>
                <a:cubicBezTo>
                  <a:pt x="117" y="120"/>
                  <a:pt x="117" y="120"/>
                  <a:pt x="117" y="120"/>
                </a:cubicBezTo>
                <a:cubicBezTo>
                  <a:pt x="119" y="120"/>
                  <a:pt x="120" y="120"/>
                  <a:pt x="122" y="119"/>
                </a:cubicBezTo>
                <a:cubicBezTo>
                  <a:pt x="126" y="118"/>
                  <a:pt x="131" y="117"/>
                  <a:pt x="135" y="115"/>
                </a:cubicBezTo>
                <a:cubicBezTo>
                  <a:pt x="136" y="115"/>
                  <a:pt x="137" y="114"/>
                  <a:pt x="138" y="113"/>
                </a:cubicBezTo>
                <a:cubicBezTo>
                  <a:pt x="140" y="112"/>
                  <a:pt x="142" y="110"/>
                  <a:pt x="144" y="109"/>
                </a:cubicBezTo>
                <a:cubicBezTo>
                  <a:pt x="145" y="108"/>
                  <a:pt x="145" y="108"/>
                  <a:pt x="145" y="108"/>
                </a:cubicBezTo>
                <a:cubicBezTo>
                  <a:pt x="146" y="107"/>
                  <a:pt x="146" y="107"/>
                  <a:pt x="145" y="107"/>
                </a:cubicBezTo>
                <a:cubicBezTo>
                  <a:pt x="145" y="106"/>
                  <a:pt x="145" y="105"/>
                  <a:pt x="145" y="104"/>
                </a:cubicBezTo>
                <a:cubicBezTo>
                  <a:pt x="143" y="98"/>
                  <a:pt x="142" y="93"/>
                  <a:pt x="140" y="88"/>
                </a:cubicBezTo>
                <a:cubicBezTo>
                  <a:pt x="140" y="87"/>
                  <a:pt x="140" y="87"/>
                  <a:pt x="139" y="86"/>
                </a:cubicBezTo>
                <a:cubicBezTo>
                  <a:pt x="139" y="86"/>
                  <a:pt x="139" y="86"/>
                  <a:pt x="139" y="86"/>
                </a:cubicBezTo>
                <a:cubicBezTo>
                  <a:pt x="139" y="86"/>
                  <a:pt x="139" y="85"/>
                  <a:pt x="138" y="85"/>
                </a:cubicBezTo>
                <a:cubicBezTo>
                  <a:pt x="137" y="85"/>
                  <a:pt x="135" y="84"/>
                  <a:pt x="133" y="84"/>
                </a:cubicBezTo>
                <a:cubicBezTo>
                  <a:pt x="127" y="82"/>
                  <a:pt x="121" y="81"/>
                  <a:pt x="115" y="81"/>
                </a:cubicBezTo>
                <a:cubicBezTo>
                  <a:pt x="113" y="81"/>
                  <a:pt x="110" y="81"/>
                  <a:pt x="108" y="81"/>
                </a:cubicBezTo>
                <a:cubicBezTo>
                  <a:pt x="105" y="81"/>
                  <a:pt x="102" y="81"/>
                  <a:pt x="100" y="81"/>
                </a:cubicBezTo>
                <a:cubicBezTo>
                  <a:pt x="99" y="81"/>
                  <a:pt x="99" y="81"/>
                  <a:pt x="99" y="81"/>
                </a:cubicBezTo>
                <a:cubicBezTo>
                  <a:pt x="98" y="81"/>
                  <a:pt x="98" y="81"/>
                  <a:pt x="98" y="81"/>
                </a:cubicBezTo>
                <a:cubicBezTo>
                  <a:pt x="97" y="81"/>
                  <a:pt x="95" y="81"/>
                  <a:pt x="94" y="81"/>
                </a:cubicBezTo>
                <a:cubicBezTo>
                  <a:pt x="94" y="81"/>
                  <a:pt x="93" y="81"/>
                  <a:pt x="93" y="81"/>
                </a:cubicBezTo>
                <a:cubicBezTo>
                  <a:pt x="93" y="81"/>
                  <a:pt x="93" y="81"/>
                  <a:pt x="93" y="82"/>
                </a:cubicBezTo>
                <a:cubicBezTo>
                  <a:pt x="93" y="83"/>
                  <a:pt x="94" y="85"/>
                  <a:pt x="94" y="86"/>
                </a:cubicBezTo>
                <a:cubicBezTo>
                  <a:pt x="94" y="86"/>
                  <a:pt x="94" y="86"/>
                  <a:pt x="94" y="87"/>
                </a:cubicBezTo>
                <a:cubicBezTo>
                  <a:pt x="94" y="87"/>
                  <a:pt x="95" y="87"/>
                  <a:pt x="95" y="87"/>
                </a:cubicBezTo>
                <a:cubicBezTo>
                  <a:pt x="96" y="87"/>
                  <a:pt x="96" y="87"/>
                  <a:pt x="97" y="87"/>
                </a:cubicBezTo>
                <a:cubicBezTo>
                  <a:pt x="104" y="87"/>
                  <a:pt x="110" y="87"/>
                  <a:pt x="117" y="87"/>
                </a:cubicBezTo>
                <a:cubicBezTo>
                  <a:pt x="118" y="87"/>
                  <a:pt x="119" y="87"/>
                  <a:pt x="120" y="87"/>
                </a:cubicBezTo>
                <a:cubicBezTo>
                  <a:pt x="122" y="87"/>
                  <a:pt x="124" y="88"/>
                  <a:pt x="126" y="88"/>
                </a:cubicBezTo>
                <a:cubicBezTo>
                  <a:pt x="129" y="89"/>
                  <a:pt x="131" y="89"/>
                  <a:pt x="132" y="91"/>
                </a:cubicBezTo>
                <a:cubicBezTo>
                  <a:pt x="132" y="91"/>
                  <a:pt x="133" y="91"/>
                  <a:pt x="133" y="91"/>
                </a:cubicBezTo>
                <a:cubicBezTo>
                  <a:pt x="132" y="90"/>
                  <a:pt x="132" y="90"/>
                  <a:pt x="132" y="89"/>
                </a:cubicBezTo>
                <a:cubicBezTo>
                  <a:pt x="132" y="89"/>
                  <a:pt x="132" y="88"/>
                  <a:pt x="132" y="88"/>
                </a:cubicBezTo>
                <a:cubicBezTo>
                  <a:pt x="132" y="88"/>
                  <a:pt x="133" y="88"/>
                  <a:pt x="133" y="88"/>
                </a:cubicBezTo>
                <a:cubicBezTo>
                  <a:pt x="134" y="88"/>
                  <a:pt x="134" y="88"/>
                  <a:pt x="134" y="89"/>
                </a:cubicBezTo>
                <a:cubicBezTo>
                  <a:pt x="134" y="89"/>
                  <a:pt x="134" y="90"/>
                  <a:pt x="134" y="91"/>
                </a:cubicBezTo>
                <a:cubicBezTo>
                  <a:pt x="134" y="92"/>
                  <a:pt x="134" y="92"/>
                  <a:pt x="134" y="93"/>
                </a:cubicBezTo>
                <a:cubicBezTo>
                  <a:pt x="135" y="94"/>
                  <a:pt x="135" y="95"/>
                  <a:pt x="136" y="95"/>
                </a:cubicBezTo>
                <a:cubicBezTo>
                  <a:pt x="136" y="97"/>
                  <a:pt x="136" y="98"/>
                  <a:pt x="136" y="100"/>
                </a:cubicBezTo>
                <a:cubicBezTo>
                  <a:pt x="136" y="100"/>
                  <a:pt x="136" y="101"/>
                  <a:pt x="136" y="101"/>
                </a:cubicBezTo>
                <a:cubicBezTo>
                  <a:pt x="137" y="104"/>
                  <a:pt x="138" y="108"/>
                  <a:pt x="139" y="111"/>
                </a:cubicBezTo>
                <a:cubicBezTo>
                  <a:pt x="140" y="111"/>
                  <a:pt x="140" y="111"/>
                  <a:pt x="140" y="111"/>
                </a:cubicBezTo>
                <a:cubicBezTo>
                  <a:pt x="140" y="112"/>
                  <a:pt x="139" y="112"/>
                  <a:pt x="139" y="112"/>
                </a:cubicBezTo>
                <a:cubicBezTo>
                  <a:pt x="139" y="113"/>
                  <a:pt x="138" y="112"/>
                  <a:pt x="138" y="112"/>
                </a:cubicBezTo>
                <a:cubicBezTo>
                  <a:pt x="138" y="112"/>
                  <a:pt x="138" y="112"/>
                  <a:pt x="138" y="111"/>
                </a:cubicBezTo>
                <a:cubicBezTo>
                  <a:pt x="137" y="110"/>
                  <a:pt x="137" y="109"/>
                  <a:pt x="137" y="108"/>
                </a:cubicBezTo>
                <a:cubicBezTo>
                  <a:pt x="137" y="106"/>
                  <a:pt x="136" y="104"/>
                  <a:pt x="136" y="102"/>
                </a:cubicBezTo>
                <a:cubicBezTo>
                  <a:pt x="136" y="102"/>
                  <a:pt x="135" y="102"/>
                  <a:pt x="135" y="102"/>
                </a:cubicBezTo>
                <a:cubicBezTo>
                  <a:pt x="134" y="104"/>
                  <a:pt x="133" y="106"/>
                  <a:pt x="131" y="107"/>
                </a:cubicBezTo>
                <a:cubicBezTo>
                  <a:pt x="130" y="107"/>
                  <a:pt x="129" y="107"/>
                  <a:pt x="129" y="108"/>
                </a:cubicBezTo>
                <a:cubicBezTo>
                  <a:pt x="129" y="108"/>
                  <a:pt x="129" y="108"/>
                  <a:pt x="129" y="108"/>
                </a:cubicBezTo>
                <a:cubicBezTo>
                  <a:pt x="129" y="110"/>
                  <a:pt x="130" y="112"/>
                  <a:pt x="130" y="114"/>
                </a:cubicBezTo>
                <a:cubicBezTo>
                  <a:pt x="131" y="115"/>
                  <a:pt x="130" y="116"/>
                  <a:pt x="130" y="116"/>
                </a:cubicBezTo>
                <a:cubicBezTo>
                  <a:pt x="129" y="116"/>
                  <a:pt x="129" y="115"/>
                  <a:pt x="129" y="115"/>
                </a:cubicBezTo>
                <a:cubicBezTo>
                  <a:pt x="129" y="113"/>
                  <a:pt x="129" y="112"/>
                  <a:pt x="129" y="111"/>
                </a:cubicBezTo>
                <a:cubicBezTo>
                  <a:pt x="128" y="110"/>
                  <a:pt x="128" y="109"/>
                  <a:pt x="128" y="108"/>
                </a:cubicBezTo>
                <a:cubicBezTo>
                  <a:pt x="126" y="109"/>
                  <a:pt x="124" y="110"/>
                  <a:pt x="122" y="111"/>
                </a:cubicBezTo>
                <a:cubicBezTo>
                  <a:pt x="119" y="111"/>
                  <a:pt x="117" y="112"/>
                  <a:pt x="115" y="112"/>
                </a:cubicBezTo>
                <a:cubicBezTo>
                  <a:pt x="115" y="115"/>
                  <a:pt x="116" y="118"/>
                  <a:pt x="117" y="120"/>
                </a:cubicBezTo>
                <a:close/>
                <a:moveTo>
                  <a:pt x="27" y="164"/>
                </a:moveTo>
                <a:cubicBezTo>
                  <a:pt x="28" y="164"/>
                  <a:pt x="28" y="164"/>
                  <a:pt x="28" y="165"/>
                </a:cubicBezTo>
                <a:cubicBezTo>
                  <a:pt x="29" y="165"/>
                  <a:pt x="30" y="166"/>
                  <a:pt x="32" y="166"/>
                </a:cubicBezTo>
                <a:cubicBezTo>
                  <a:pt x="36" y="167"/>
                  <a:pt x="41" y="168"/>
                  <a:pt x="46" y="168"/>
                </a:cubicBezTo>
                <a:cubicBezTo>
                  <a:pt x="47" y="168"/>
                  <a:pt x="47" y="168"/>
                  <a:pt x="48" y="168"/>
                </a:cubicBezTo>
                <a:cubicBezTo>
                  <a:pt x="51" y="167"/>
                  <a:pt x="54" y="167"/>
                  <a:pt x="57" y="166"/>
                </a:cubicBezTo>
                <a:cubicBezTo>
                  <a:pt x="57" y="166"/>
                  <a:pt x="58" y="166"/>
                  <a:pt x="59" y="166"/>
                </a:cubicBezTo>
                <a:cubicBezTo>
                  <a:pt x="58" y="165"/>
                  <a:pt x="58" y="164"/>
                  <a:pt x="59" y="162"/>
                </a:cubicBezTo>
                <a:cubicBezTo>
                  <a:pt x="59" y="162"/>
                  <a:pt x="59" y="162"/>
                  <a:pt x="60" y="162"/>
                </a:cubicBezTo>
                <a:cubicBezTo>
                  <a:pt x="61" y="160"/>
                  <a:pt x="62" y="158"/>
                  <a:pt x="63" y="157"/>
                </a:cubicBezTo>
                <a:cubicBezTo>
                  <a:pt x="64" y="157"/>
                  <a:pt x="64" y="156"/>
                  <a:pt x="64" y="156"/>
                </a:cubicBezTo>
                <a:cubicBezTo>
                  <a:pt x="64" y="156"/>
                  <a:pt x="64" y="156"/>
                  <a:pt x="63" y="156"/>
                </a:cubicBezTo>
                <a:cubicBezTo>
                  <a:pt x="62" y="156"/>
                  <a:pt x="60" y="156"/>
                  <a:pt x="59" y="156"/>
                </a:cubicBezTo>
                <a:cubicBezTo>
                  <a:pt x="58" y="156"/>
                  <a:pt x="58" y="156"/>
                  <a:pt x="58" y="156"/>
                </a:cubicBezTo>
                <a:cubicBezTo>
                  <a:pt x="56" y="157"/>
                  <a:pt x="55" y="158"/>
                  <a:pt x="53" y="159"/>
                </a:cubicBezTo>
                <a:cubicBezTo>
                  <a:pt x="51" y="161"/>
                  <a:pt x="48" y="163"/>
                  <a:pt x="46" y="166"/>
                </a:cubicBezTo>
                <a:cubicBezTo>
                  <a:pt x="46" y="166"/>
                  <a:pt x="46" y="166"/>
                  <a:pt x="46" y="166"/>
                </a:cubicBezTo>
                <a:cubicBezTo>
                  <a:pt x="45" y="167"/>
                  <a:pt x="44" y="166"/>
                  <a:pt x="44" y="166"/>
                </a:cubicBezTo>
                <a:cubicBezTo>
                  <a:pt x="44" y="165"/>
                  <a:pt x="44" y="165"/>
                  <a:pt x="45" y="164"/>
                </a:cubicBezTo>
                <a:cubicBezTo>
                  <a:pt x="45" y="164"/>
                  <a:pt x="46" y="163"/>
                  <a:pt x="47" y="163"/>
                </a:cubicBezTo>
                <a:cubicBezTo>
                  <a:pt x="50" y="160"/>
                  <a:pt x="53" y="158"/>
                  <a:pt x="56" y="156"/>
                </a:cubicBezTo>
                <a:cubicBezTo>
                  <a:pt x="56" y="156"/>
                  <a:pt x="56" y="156"/>
                  <a:pt x="56" y="156"/>
                </a:cubicBezTo>
                <a:cubicBezTo>
                  <a:pt x="56" y="156"/>
                  <a:pt x="56" y="156"/>
                  <a:pt x="56" y="155"/>
                </a:cubicBezTo>
                <a:cubicBezTo>
                  <a:pt x="52" y="155"/>
                  <a:pt x="48" y="155"/>
                  <a:pt x="44" y="154"/>
                </a:cubicBezTo>
                <a:cubicBezTo>
                  <a:pt x="44" y="155"/>
                  <a:pt x="44" y="155"/>
                  <a:pt x="44" y="155"/>
                </a:cubicBezTo>
                <a:cubicBezTo>
                  <a:pt x="45" y="156"/>
                  <a:pt x="44" y="157"/>
                  <a:pt x="43" y="157"/>
                </a:cubicBezTo>
                <a:cubicBezTo>
                  <a:pt x="43" y="157"/>
                  <a:pt x="42" y="157"/>
                  <a:pt x="42" y="157"/>
                </a:cubicBezTo>
                <a:cubicBezTo>
                  <a:pt x="40" y="157"/>
                  <a:pt x="40" y="155"/>
                  <a:pt x="40" y="154"/>
                </a:cubicBezTo>
                <a:cubicBezTo>
                  <a:pt x="40" y="154"/>
                  <a:pt x="40" y="154"/>
                  <a:pt x="40" y="154"/>
                </a:cubicBezTo>
                <a:cubicBezTo>
                  <a:pt x="39" y="154"/>
                  <a:pt x="38" y="154"/>
                  <a:pt x="37" y="153"/>
                </a:cubicBezTo>
                <a:cubicBezTo>
                  <a:pt x="35" y="153"/>
                  <a:pt x="33" y="153"/>
                  <a:pt x="31" y="152"/>
                </a:cubicBezTo>
                <a:cubicBezTo>
                  <a:pt x="30" y="152"/>
                  <a:pt x="29" y="152"/>
                  <a:pt x="29" y="151"/>
                </a:cubicBezTo>
                <a:cubicBezTo>
                  <a:pt x="28" y="150"/>
                  <a:pt x="27" y="149"/>
                  <a:pt x="28" y="148"/>
                </a:cubicBezTo>
                <a:cubicBezTo>
                  <a:pt x="29" y="148"/>
                  <a:pt x="30" y="147"/>
                  <a:pt x="31" y="147"/>
                </a:cubicBezTo>
                <a:cubicBezTo>
                  <a:pt x="31" y="147"/>
                  <a:pt x="31" y="147"/>
                  <a:pt x="31" y="146"/>
                </a:cubicBezTo>
                <a:cubicBezTo>
                  <a:pt x="31" y="146"/>
                  <a:pt x="31" y="146"/>
                  <a:pt x="31" y="146"/>
                </a:cubicBezTo>
                <a:cubicBezTo>
                  <a:pt x="28" y="146"/>
                  <a:pt x="25" y="144"/>
                  <a:pt x="22" y="143"/>
                </a:cubicBezTo>
                <a:cubicBezTo>
                  <a:pt x="20" y="144"/>
                  <a:pt x="19" y="146"/>
                  <a:pt x="18" y="147"/>
                </a:cubicBezTo>
                <a:cubicBezTo>
                  <a:pt x="19" y="149"/>
                  <a:pt x="21" y="150"/>
                  <a:pt x="22" y="152"/>
                </a:cubicBezTo>
                <a:cubicBezTo>
                  <a:pt x="23" y="151"/>
                  <a:pt x="23" y="151"/>
                  <a:pt x="24" y="150"/>
                </a:cubicBezTo>
                <a:cubicBezTo>
                  <a:pt x="24" y="150"/>
                  <a:pt x="24" y="150"/>
                  <a:pt x="25" y="150"/>
                </a:cubicBezTo>
                <a:cubicBezTo>
                  <a:pt x="25" y="150"/>
                  <a:pt x="25" y="150"/>
                  <a:pt x="26" y="150"/>
                </a:cubicBezTo>
                <a:cubicBezTo>
                  <a:pt x="26" y="150"/>
                  <a:pt x="26" y="151"/>
                  <a:pt x="26" y="151"/>
                </a:cubicBezTo>
                <a:cubicBezTo>
                  <a:pt x="26" y="151"/>
                  <a:pt x="26" y="152"/>
                  <a:pt x="25" y="152"/>
                </a:cubicBezTo>
                <a:cubicBezTo>
                  <a:pt x="25" y="152"/>
                  <a:pt x="25" y="153"/>
                  <a:pt x="25" y="153"/>
                </a:cubicBezTo>
                <a:cubicBezTo>
                  <a:pt x="26" y="154"/>
                  <a:pt x="27" y="154"/>
                  <a:pt x="27" y="154"/>
                </a:cubicBezTo>
                <a:cubicBezTo>
                  <a:pt x="28" y="154"/>
                  <a:pt x="29" y="154"/>
                  <a:pt x="30" y="154"/>
                </a:cubicBezTo>
                <a:cubicBezTo>
                  <a:pt x="32" y="155"/>
                  <a:pt x="34" y="155"/>
                  <a:pt x="36" y="156"/>
                </a:cubicBezTo>
                <a:cubicBezTo>
                  <a:pt x="37" y="156"/>
                  <a:pt x="37" y="157"/>
                  <a:pt x="37" y="157"/>
                </a:cubicBezTo>
                <a:cubicBezTo>
                  <a:pt x="38" y="157"/>
                  <a:pt x="38" y="158"/>
                  <a:pt x="38" y="158"/>
                </a:cubicBezTo>
                <a:cubicBezTo>
                  <a:pt x="38" y="159"/>
                  <a:pt x="37" y="159"/>
                  <a:pt x="37" y="159"/>
                </a:cubicBezTo>
                <a:cubicBezTo>
                  <a:pt x="36" y="159"/>
                  <a:pt x="36" y="159"/>
                  <a:pt x="35" y="159"/>
                </a:cubicBezTo>
                <a:cubicBezTo>
                  <a:pt x="33" y="158"/>
                  <a:pt x="30" y="158"/>
                  <a:pt x="28" y="157"/>
                </a:cubicBezTo>
                <a:cubicBezTo>
                  <a:pt x="27" y="156"/>
                  <a:pt x="26" y="156"/>
                  <a:pt x="25" y="156"/>
                </a:cubicBezTo>
                <a:cubicBezTo>
                  <a:pt x="24" y="156"/>
                  <a:pt x="24" y="156"/>
                  <a:pt x="24" y="157"/>
                </a:cubicBezTo>
                <a:cubicBezTo>
                  <a:pt x="23" y="157"/>
                  <a:pt x="22" y="157"/>
                  <a:pt x="21" y="158"/>
                </a:cubicBezTo>
                <a:cubicBezTo>
                  <a:pt x="21" y="159"/>
                  <a:pt x="21" y="160"/>
                  <a:pt x="21" y="160"/>
                </a:cubicBezTo>
                <a:cubicBezTo>
                  <a:pt x="21" y="162"/>
                  <a:pt x="22" y="163"/>
                  <a:pt x="23" y="164"/>
                </a:cubicBezTo>
                <a:cubicBezTo>
                  <a:pt x="24" y="164"/>
                  <a:pt x="24" y="164"/>
                  <a:pt x="24" y="164"/>
                </a:cubicBezTo>
                <a:cubicBezTo>
                  <a:pt x="24" y="163"/>
                  <a:pt x="24" y="163"/>
                  <a:pt x="24" y="162"/>
                </a:cubicBezTo>
                <a:cubicBezTo>
                  <a:pt x="24" y="162"/>
                  <a:pt x="25" y="161"/>
                  <a:pt x="25" y="161"/>
                </a:cubicBezTo>
                <a:cubicBezTo>
                  <a:pt x="26" y="160"/>
                  <a:pt x="28" y="161"/>
                  <a:pt x="28" y="163"/>
                </a:cubicBezTo>
                <a:cubicBezTo>
                  <a:pt x="27" y="163"/>
                  <a:pt x="27" y="164"/>
                  <a:pt x="27" y="164"/>
                </a:cubicBezTo>
                <a:close/>
                <a:moveTo>
                  <a:pt x="33" y="182"/>
                </a:moveTo>
                <a:cubicBezTo>
                  <a:pt x="34" y="182"/>
                  <a:pt x="34" y="182"/>
                  <a:pt x="34" y="183"/>
                </a:cubicBezTo>
                <a:cubicBezTo>
                  <a:pt x="36" y="184"/>
                  <a:pt x="38" y="185"/>
                  <a:pt x="40" y="185"/>
                </a:cubicBezTo>
                <a:cubicBezTo>
                  <a:pt x="43" y="186"/>
                  <a:pt x="47" y="187"/>
                  <a:pt x="50" y="188"/>
                </a:cubicBezTo>
                <a:cubicBezTo>
                  <a:pt x="52" y="188"/>
                  <a:pt x="54" y="188"/>
                  <a:pt x="55" y="188"/>
                </a:cubicBezTo>
                <a:cubicBezTo>
                  <a:pt x="56" y="188"/>
                  <a:pt x="56" y="188"/>
                  <a:pt x="57" y="187"/>
                </a:cubicBezTo>
                <a:cubicBezTo>
                  <a:pt x="58" y="186"/>
                  <a:pt x="60" y="184"/>
                  <a:pt x="61" y="183"/>
                </a:cubicBezTo>
                <a:cubicBezTo>
                  <a:pt x="63" y="182"/>
                  <a:pt x="64" y="181"/>
                  <a:pt x="65" y="179"/>
                </a:cubicBezTo>
                <a:cubicBezTo>
                  <a:pt x="65" y="179"/>
                  <a:pt x="65" y="179"/>
                  <a:pt x="65" y="179"/>
                </a:cubicBezTo>
                <a:cubicBezTo>
                  <a:pt x="67" y="177"/>
                  <a:pt x="69" y="174"/>
                  <a:pt x="71" y="172"/>
                </a:cubicBezTo>
                <a:cubicBezTo>
                  <a:pt x="71" y="172"/>
                  <a:pt x="71" y="171"/>
                  <a:pt x="71" y="171"/>
                </a:cubicBezTo>
                <a:cubicBezTo>
                  <a:pt x="71" y="171"/>
                  <a:pt x="71" y="171"/>
                  <a:pt x="71" y="171"/>
                </a:cubicBezTo>
                <a:cubicBezTo>
                  <a:pt x="67" y="171"/>
                  <a:pt x="63" y="171"/>
                  <a:pt x="59" y="171"/>
                </a:cubicBezTo>
                <a:cubicBezTo>
                  <a:pt x="58" y="171"/>
                  <a:pt x="58" y="171"/>
                  <a:pt x="58" y="171"/>
                </a:cubicBezTo>
                <a:cubicBezTo>
                  <a:pt x="56" y="173"/>
                  <a:pt x="53" y="175"/>
                  <a:pt x="52" y="177"/>
                </a:cubicBezTo>
                <a:cubicBezTo>
                  <a:pt x="51" y="177"/>
                  <a:pt x="51" y="178"/>
                  <a:pt x="50" y="177"/>
                </a:cubicBezTo>
                <a:cubicBezTo>
                  <a:pt x="50" y="177"/>
                  <a:pt x="49" y="176"/>
                  <a:pt x="50" y="175"/>
                </a:cubicBezTo>
                <a:cubicBezTo>
                  <a:pt x="50" y="175"/>
                  <a:pt x="51" y="175"/>
                  <a:pt x="51" y="174"/>
                </a:cubicBezTo>
                <a:cubicBezTo>
                  <a:pt x="52" y="173"/>
                  <a:pt x="54" y="172"/>
                  <a:pt x="55" y="171"/>
                </a:cubicBezTo>
                <a:cubicBezTo>
                  <a:pt x="55" y="171"/>
                  <a:pt x="55" y="171"/>
                  <a:pt x="56" y="171"/>
                </a:cubicBezTo>
                <a:cubicBezTo>
                  <a:pt x="55" y="171"/>
                  <a:pt x="55" y="170"/>
                  <a:pt x="55" y="170"/>
                </a:cubicBezTo>
                <a:cubicBezTo>
                  <a:pt x="52" y="170"/>
                  <a:pt x="50" y="170"/>
                  <a:pt x="48" y="170"/>
                </a:cubicBezTo>
                <a:cubicBezTo>
                  <a:pt x="47" y="170"/>
                  <a:pt x="47" y="170"/>
                  <a:pt x="47" y="170"/>
                </a:cubicBezTo>
                <a:cubicBezTo>
                  <a:pt x="45" y="171"/>
                  <a:pt x="43" y="171"/>
                  <a:pt x="41" y="172"/>
                </a:cubicBezTo>
                <a:cubicBezTo>
                  <a:pt x="41" y="172"/>
                  <a:pt x="41" y="172"/>
                  <a:pt x="40" y="172"/>
                </a:cubicBezTo>
                <a:cubicBezTo>
                  <a:pt x="41" y="172"/>
                  <a:pt x="41" y="172"/>
                  <a:pt x="42" y="172"/>
                </a:cubicBezTo>
                <a:cubicBezTo>
                  <a:pt x="43" y="173"/>
                  <a:pt x="44" y="173"/>
                  <a:pt x="45" y="173"/>
                </a:cubicBezTo>
                <a:cubicBezTo>
                  <a:pt x="45" y="173"/>
                  <a:pt x="46" y="173"/>
                  <a:pt x="46" y="173"/>
                </a:cubicBezTo>
                <a:cubicBezTo>
                  <a:pt x="46" y="174"/>
                  <a:pt x="46" y="174"/>
                  <a:pt x="46" y="174"/>
                </a:cubicBezTo>
                <a:cubicBezTo>
                  <a:pt x="46" y="175"/>
                  <a:pt x="46" y="175"/>
                  <a:pt x="46" y="175"/>
                </a:cubicBezTo>
                <a:cubicBezTo>
                  <a:pt x="45" y="175"/>
                  <a:pt x="45" y="175"/>
                  <a:pt x="45" y="175"/>
                </a:cubicBezTo>
                <a:cubicBezTo>
                  <a:pt x="44" y="175"/>
                  <a:pt x="44" y="175"/>
                  <a:pt x="43" y="175"/>
                </a:cubicBezTo>
                <a:cubicBezTo>
                  <a:pt x="42" y="175"/>
                  <a:pt x="40" y="174"/>
                  <a:pt x="38" y="174"/>
                </a:cubicBezTo>
                <a:cubicBezTo>
                  <a:pt x="37" y="174"/>
                  <a:pt x="37" y="174"/>
                  <a:pt x="36" y="174"/>
                </a:cubicBezTo>
                <a:cubicBezTo>
                  <a:pt x="37" y="177"/>
                  <a:pt x="36" y="180"/>
                  <a:pt x="33" y="182"/>
                </a:cubicBezTo>
                <a:close/>
                <a:moveTo>
                  <a:pt x="36" y="195"/>
                </a:moveTo>
                <a:cubicBezTo>
                  <a:pt x="36" y="195"/>
                  <a:pt x="36" y="195"/>
                  <a:pt x="37" y="195"/>
                </a:cubicBezTo>
                <a:cubicBezTo>
                  <a:pt x="38" y="196"/>
                  <a:pt x="39" y="197"/>
                  <a:pt x="41" y="198"/>
                </a:cubicBezTo>
                <a:cubicBezTo>
                  <a:pt x="42" y="198"/>
                  <a:pt x="42" y="199"/>
                  <a:pt x="41" y="200"/>
                </a:cubicBezTo>
                <a:cubicBezTo>
                  <a:pt x="41" y="201"/>
                  <a:pt x="40" y="201"/>
                  <a:pt x="39" y="201"/>
                </a:cubicBezTo>
                <a:cubicBezTo>
                  <a:pt x="37" y="199"/>
                  <a:pt x="35" y="198"/>
                  <a:pt x="33" y="197"/>
                </a:cubicBezTo>
                <a:cubicBezTo>
                  <a:pt x="33" y="197"/>
                  <a:pt x="33" y="197"/>
                  <a:pt x="33" y="197"/>
                </a:cubicBezTo>
                <a:cubicBezTo>
                  <a:pt x="32" y="197"/>
                  <a:pt x="32" y="197"/>
                  <a:pt x="32" y="197"/>
                </a:cubicBezTo>
                <a:cubicBezTo>
                  <a:pt x="32" y="197"/>
                  <a:pt x="32" y="197"/>
                  <a:pt x="32" y="197"/>
                </a:cubicBezTo>
                <a:cubicBezTo>
                  <a:pt x="31" y="198"/>
                  <a:pt x="31" y="198"/>
                  <a:pt x="31" y="198"/>
                </a:cubicBezTo>
                <a:cubicBezTo>
                  <a:pt x="32" y="199"/>
                  <a:pt x="33" y="200"/>
                  <a:pt x="35" y="200"/>
                </a:cubicBezTo>
                <a:cubicBezTo>
                  <a:pt x="36" y="200"/>
                  <a:pt x="37" y="201"/>
                  <a:pt x="38" y="201"/>
                </a:cubicBezTo>
                <a:cubicBezTo>
                  <a:pt x="38" y="201"/>
                  <a:pt x="39" y="201"/>
                  <a:pt x="39" y="202"/>
                </a:cubicBezTo>
                <a:cubicBezTo>
                  <a:pt x="39" y="202"/>
                  <a:pt x="39" y="202"/>
                  <a:pt x="40" y="202"/>
                </a:cubicBezTo>
                <a:cubicBezTo>
                  <a:pt x="42" y="203"/>
                  <a:pt x="44" y="204"/>
                  <a:pt x="47" y="204"/>
                </a:cubicBezTo>
                <a:cubicBezTo>
                  <a:pt x="50" y="205"/>
                  <a:pt x="53" y="205"/>
                  <a:pt x="57" y="206"/>
                </a:cubicBezTo>
                <a:cubicBezTo>
                  <a:pt x="57" y="206"/>
                  <a:pt x="57" y="206"/>
                  <a:pt x="58" y="205"/>
                </a:cubicBezTo>
                <a:cubicBezTo>
                  <a:pt x="61" y="202"/>
                  <a:pt x="64" y="200"/>
                  <a:pt x="67" y="197"/>
                </a:cubicBezTo>
                <a:cubicBezTo>
                  <a:pt x="67" y="197"/>
                  <a:pt x="67" y="196"/>
                  <a:pt x="68" y="196"/>
                </a:cubicBezTo>
                <a:cubicBezTo>
                  <a:pt x="69" y="195"/>
                  <a:pt x="70" y="193"/>
                  <a:pt x="71" y="192"/>
                </a:cubicBezTo>
                <a:cubicBezTo>
                  <a:pt x="71" y="191"/>
                  <a:pt x="71" y="191"/>
                  <a:pt x="71" y="191"/>
                </a:cubicBezTo>
                <a:cubicBezTo>
                  <a:pt x="71" y="191"/>
                  <a:pt x="71" y="191"/>
                  <a:pt x="71" y="191"/>
                </a:cubicBezTo>
                <a:cubicBezTo>
                  <a:pt x="68" y="191"/>
                  <a:pt x="65" y="191"/>
                  <a:pt x="62" y="191"/>
                </a:cubicBezTo>
                <a:cubicBezTo>
                  <a:pt x="62" y="191"/>
                  <a:pt x="61" y="191"/>
                  <a:pt x="61" y="191"/>
                </a:cubicBezTo>
                <a:cubicBezTo>
                  <a:pt x="60" y="191"/>
                  <a:pt x="59" y="192"/>
                  <a:pt x="59" y="192"/>
                </a:cubicBezTo>
                <a:cubicBezTo>
                  <a:pt x="56" y="194"/>
                  <a:pt x="54" y="195"/>
                  <a:pt x="52" y="196"/>
                </a:cubicBezTo>
                <a:cubicBezTo>
                  <a:pt x="51" y="196"/>
                  <a:pt x="51" y="197"/>
                  <a:pt x="50" y="197"/>
                </a:cubicBezTo>
                <a:cubicBezTo>
                  <a:pt x="50" y="197"/>
                  <a:pt x="49" y="197"/>
                  <a:pt x="49" y="197"/>
                </a:cubicBezTo>
                <a:cubicBezTo>
                  <a:pt x="48" y="196"/>
                  <a:pt x="48" y="196"/>
                  <a:pt x="49" y="195"/>
                </a:cubicBezTo>
                <a:cubicBezTo>
                  <a:pt x="49" y="195"/>
                  <a:pt x="50" y="194"/>
                  <a:pt x="50" y="193"/>
                </a:cubicBezTo>
                <a:cubicBezTo>
                  <a:pt x="51" y="192"/>
                  <a:pt x="52" y="191"/>
                  <a:pt x="53" y="190"/>
                </a:cubicBezTo>
                <a:cubicBezTo>
                  <a:pt x="53" y="190"/>
                  <a:pt x="53" y="190"/>
                  <a:pt x="54" y="190"/>
                </a:cubicBezTo>
                <a:cubicBezTo>
                  <a:pt x="47" y="191"/>
                  <a:pt x="42" y="192"/>
                  <a:pt x="36" y="195"/>
                </a:cubicBezTo>
                <a:close/>
                <a:moveTo>
                  <a:pt x="25" y="210"/>
                </a:moveTo>
                <a:cubicBezTo>
                  <a:pt x="26" y="211"/>
                  <a:pt x="26" y="211"/>
                  <a:pt x="27" y="210"/>
                </a:cubicBezTo>
                <a:cubicBezTo>
                  <a:pt x="29" y="210"/>
                  <a:pt x="31" y="209"/>
                  <a:pt x="34" y="209"/>
                </a:cubicBezTo>
                <a:cubicBezTo>
                  <a:pt x="35" y="209"/>
                  <a:pt x="37" y="209"/>
                  <a:pt x="39" y="209"/>
                </a:cubicBezTo>
                <a:cubicBezTo>
                  <a:pt x="40" y="210"/>
                  <a:pt x="41" y="210"/>
                  <a:pt x="42" y="210"/>
                </a:cubicBezTo>
                <a:cubicBezTo>
                  <a:pt x="42" y="210"/>
                  <a:pt x="43" y="210"/>
                  <a:pt x="43" y="210"/>
                </a:cubicBezTo>
                <a:cubicBezTo>
                  <a:pt x="44" y="211"/>
                  <a:pt x="44" y="212"/>
                  <a:pt x="43" y="212"/>
                </a:cubicBezTo>
                <a:cubicBezTo>
                  <a:pt x="43" y="212"/>
                  <a:pt x="43" y="212"/>
                  <a:pt x="42" y="212"/>
                </a:cubicBezTo>
                <a:cubicBezTo>
                  <a:pt x="40" y="213"/>
                  <a:pt x="37" y="213"/>
                  <a:pt x="34" y="213"/>
                </a:cubicBezTo>
                <a:cubicBezTo>
                  <a:pt x="32" y="213"/>
                  <a:pt x="30" y="213"/>
                  <a:pt x="28" y="212"/>
                </a:cubicBezTo>
                <a:cubicBezTo>
                  <a:pt x="27" y="212"/>
                  <a:pt x="26" y="212"/>
                  <a:pt x="26" y="213"/>
                </a:cubicBezTo>
                <a:cubicBezTo>
                  <a:pt x="25" y="213"/>
                  <a:pt x="24" y="214"/>
                  <a:pt x="23" y="215"/>
                </a:cubicBezTo>
                <a:cubicBezTo>
                  <a:pt x="23" y="216"/>
                  <a:pt x="23" y="217"/>
                  <a:pt x="22" y="218"/>
                </a:cubicBezTo>
                <a:cubicBezTo>
                  <a:pt x="23" y="219"/>
                  <a:pt x="25" y="220"/>
                  <a:pt x="27" y="220"/>
                </a:cubicBezTo>
                <a:cubicBezTo>
                  <a:pt x="27" y="220"/>
                  <a:pt x="28" y="220"/>
                  <a:pt x="28" y="219"/>
                </a:cubicBezTo>
                <a:cubicBezTo>
                  <a:pt x="29" y="219"/>
                  <a:pt x="29" y="218"/>
                  <a:pt x="30" y="218"/>
                </a:cubicBezTo>
                <a:cubicBezTo>
                  <a:pt x="30" y="218"/>
                  <a:pt x="31" y="218"/>
                  <a:pt x="31" y="218"/>
                </a:cubicBezTo>
                <a:cubicBezTo>
                  <a:pt x="32" y="218"/>
                  <a:pt x="32" y="219"/>
                  <a:pt x="32" y="220"/>
                </a:cubicBezTo>
                <a:cubicBezTo>
                  <a:pt x="32" y="220"/>
                  <a:pt x="31" y="221"/>
                  <a:pt x="31" y="221"/>
                </a:cubicBezTo>
                <a:cubicBezTo>
                  <a:pt x="31" y="221"/>
                  <a:pt x="31" y="222"/>
                  <a:pt x="31" y="222"/>
                </a:cubicBezTo>
                <a:cubicBezTo>
                  <a:pt x="32" y="222"/>
                  <a:pt x="32" y="222"/>
                  <a:pt x="33" y="222"/>
                </a:cubicBezTo>
                <a:cubicBezTo>
                  <a:pt x="33" y="221"/>
                  <a:pt x="34" y="221"/>
                  <a:pt x="35" y="220"/>
                </a:cubicBezTo>
                <a:cubicBezTo>
                  <a:pt x="36" y="220"/>
                  <a:pt x="36" y="220"/>
                  <a:pt x="36" y="220"/>
                </a:cubicBezTo>
                <a:cubicBezTo>
                  <a:pt x="39" y="218"/>
                  <a:pt x="42" y="217"/>
                  <a:pt x="45" y="216"/>
                </a:cubicBezTo>
                <a:cubicBezTo>
                  <a:pt x="51" y="213"/>
                  <a:pt x="58" y="211"/>
                  <a:pt x="65" y="209"/>
                </a:cubicBezTo>
                <a:cubicBezTo>
                  <a:pt x="66" y="209"/>
                  <a:pt x="66" y="208"/>
                  <a:pt x="66" y="208"/>
                </a:cubicBezTo>
                <a:cubicBezTo>
                  <a:pt x="65" y="208"/>
                  <a:pt x="64" y="208"/>
                  <a:pt x="63" y="208"/>
                </a:cubicBezTo>
                <a:cubicBezTo>
                  <a:pt x="63" y="208"/>
                  <a:pt x="62" y="208"/>
                  <a:pt x="61" y="209"/>
                </a:cubicBezTo>
                <a:cubicBezTo>
                  <a:pt x="60" y="209"/>
                  <a:pt x="59" y="210"/>
                  <a:pt x="58" y="210"/>
                </a:cubicBezTo>
                <a:cubicBezTo>
                  <a:pt x="58" y="210"/>
                  <a:pt x="57" y="210"/>
                  <a:pt x="57" y="210"/>
                </a:cubicBezTo>
                <a:cubicBezTo>
                  <a:pt x="56" y="211"/>
                  <a:pt x="56" y="211"/>
                  <a:pt x="56" y="210"/>
                </a:cubicBezTo>
                <a:cubicBezTo>
                  <a:pt x="55" y="210"/>
                  <a:pt x="55" y="209"/>
                  <a:pt x="55" y="209"/>
                </a:cubicBezTo>
                <a:cubicBezTo>
                  <a:pt x="56" y="208"/>
                  <a:pt x="56" y="208"/>
                  <a:pt x="56" y="208"/>
                </a:cubicBezTo>
                <a:cubicBezTo>
                  <a:pt x="56" y="208"/>
                  <a:pt x="56" y="208"/>
                  <a:pt x="56" y="207"/>
                </a:cubicBezTo>
                <a:cubicBezTo>
                  <a:pt x="55" y="207"/>
                  <a:pt x="54" y="207"/>
                  <a:pt x="53" y="207"/>
                </a:cubicBezTo>
                <a:cubicBezTo>
                  <a:pt x="48" y="206"/>
                  <a:pt x="44" y="205"/>
                  <a:pt x="39" y="204"/>
                </a:cubicBezTo>
                <a:cubicBezTo>
                  <a:pt x="39" y="204"/>
                  <a:pt x="38" y="204"/>
                  <a:pt x="38" y="204"/>
                </a:cubicBezTo>
                <a:cubicBezTo>
                  <a:pt x="38" y="204"/>
                  <a:pt x="37" y="204"/>
                  <a:pt x="37" y="204"/>
                </a:cubicBezTo>
                <a:cubicBezTo>
                  <a:pt x="35" y="205"/>
                  <a:pt x="34" y="205"/>
                  <a:pt x="33" y="204"/>
                </a:cubicBezTo>
                <a:cubicBezTo>
                  <a:pt x="31" y="204"/>
                  <a:pt x="30" y="204"/>
                  <a:pt x="29" y="203"/>
                </a:cubicBezTo>
                <a:cubicBezTo>
                  <a:pt x="27" y="202"/>
                  <a:pt x="26" y="202"/>
                  <a:pt x="25" y="203"/>
                </a:cubicBezTo>
                <a:cubicBezTo>
                  <a:pt x="25" y="203"/>
                  <a:pt x="25" y="203"/>
                  <a:pt x="24" y="203"/>
                </a:cubicBezTo>
                <a:cubicBezTo>
                  <a:pt x="24" y="204"/>
                  <a:pt x="24" y="204"/>
                  <a:pt x="24" y="204"/>
                </a:cubicBezTo>
                <a:cubicBezTo>
                  <a:pt x="24" y="204"/>
                  <a:pt x="24" y="204"/>
                  <a:pt x="24" y="204"/>
                </a:cubicBezTo>
                <a:cubicBezTo>
                  <a:pt x="25" y="204"/>
                  <a:pt x="25" y="203"/>
                  <a:pt x="26" y="203"/>
                </a:cubicBezTo>
                <a:cubicBezTo>
                  <a:pt x="26" y="203"/>
                  <a:pt x="27" y="203"/>
                  <a:pt x="27" y="204"/>
                </a:cubicBezTo>
                <a:cubicBezTo>
                  <a:pt x="27" y="205"/>
                  <a:pt x="27" y="205"/>
                  <a:pt x="27" y="206"/>
                </a:cubicBezTo>
                <a:cubicBezTo>
                  <a:pt x="27" y="207"/>
                  <a:pt x="26" y="208"/>
                  <a:pt x="26" y="209"/>
                </a:cubicBezTo>
                <a:cubicBezTo>
                  <a:pt x="26" y="209"/>
                  <a:pt x="26" y="210"/>
                  <a:pt x="25" y="210"/>
                </a:cubicBezTo>
                <a:close/>
                <a:moveTo>
                  <a:pt x="77" y="257"/>
                </a:moveTo>
                <a:cubicBezTo>
                  <a:pt x="76" y="257"/>
                  <a:pt x="76" y="257"/>
                  <a:pt x="75" y="257"/>
                </a:cubicBezTo>
                <a:cubicBezTo>
                  <a:pt x="72" y="257"/>
                  <a:pt x="70" y="257"/>
                  <a:pt x="67" y="256"/>
                </a:cubicBezTo>
                <a:cubicBezTo>
                  <a:pt x="61" y="256"/>
                  <a:pt x="56" y="256"/>
                  <a:pt x="50" y="255"/>
                </a:cubicBezTo>
                <a:cubicBezTo>
                  <a:pt x="47" y="254"/>
                  <a:pt x="43" y="253"/>
                  <a:pt x="40" y="251"/>
                </a:cubicBezTo>
                <a:cubicBezTo>
                  <a:pt x="40" y="251"/>
                  <a:pt x="39" y="251"/>
                  <a:pt x="38" y="251"/>
                </a:cubicBezTo>
                <a:cubicBezTo>
                  <a:pt x="38" y="252"/>
                  <a:pt x="38" y="252"/>
                  <a:pt x="37" y="252"/>
                </a:cubicBezTo>
                <a:cubicBezTo>
                  <a:pt x="37" y="251"/>
                  <a:pt x="37" y="251"/>
                  <a:pt x="36" y="252"/>
                </a:cubicBezTo>
                <a:cubicBezTo>
                  <a:pt x="37" y="252"/>
                  <a:pt x="37" y="252"/>
                  <a:pt x="37" y="253"/>
                </a:cubicBezTo>
                <a:cubicBezTo>
                  <a:pt x="37" y="253"/>
                  <a:pt x="37" y="253"/>
                  <a:pt x="38" y="252"/>
                </a:cubicBezTo>
                <a:cubicBezTo>
                  <a:pt x="38" y="253"/>
                  <a:pt x="38" y="254"/>
                  <a:pt x="38" y="254"/>
                </a:cubicBezTo>
                <a:cubicBezTo>
                  <a:pt x="37" y="255"/>
                  <a:pt x="36" y="256"/>
                  <a:pt x="35" y="257"/>
                </a:cubicBezTo>
                <a:cubicBezTo>
                  <a:pt x="36" y="257"/>
                  <a:pt x="37" y="257"/>
                  <a:pt x="37" y="258"/>
                </a:cubicBezTo>
                <a:cubicBezTo>
                  <a:pt x="38" y="257"/>
                  <a:pt x="39" y="256"/>
                  <a:pt x="39" y="255"/>
                </a:cubicBezTo>
                <a:cubicBezTo>
                  <a:pt x="40" y="255"/>
                  <a:pt x="40" y="255"/>
                  <a:pt x="41" y="256"/>
                </a:cubicBezTo>
                <a:cubicBezTo>
                  <a:pt x="40" y="257"/>
                  <a:pt x="39" y="259"/>
                  <a:pt x="38" y="260"/>
                </a:cubicBezTo>
                <a:cubicBezTo>
                  <a:pt x="39" y="260"/>
                  <a:pt x="39" y="260"/>
                  <a:pt x="39" y="260"/>
                </a:cubicBezTo>
                <a:cubicBezTo>
                  <a:pt x="40" y="259"/>
                  <a:pt x="41" y="258"/>
                  <a:pt x="43" y="256"/>
                </a:cubicBezTo>
                <a:cubicBezTo>
                  <a:pt x="43" y="257"/>
                  <a:pt x="44" y="257"/>
                  <a:pt x="44" y="257"/>
                </a:cubicBezTo>
                <a:cubicBezTo>
                  <a:pt x="43" y="258"/>
                  <a:pt x="42" y="260"/>
                  <a:pt x="40" y="261"/>
                </a:cubicBezTo>
                <a:cubicBezTo>
                  <a:pt x="41" y="261"/>
                  <a:pt x="41" y="261"/>
                  <a:pt x="41" y="261"/>
                </a:cubicBezTo>
                <a:cubicBezTo>
                  <a:pt x="42" y="261"/>
                  <a:pt x="43" y="261"/>
                  <a:pt x="44" y="261"/>
                </a:cubicBezTo>
                <a:cubicBezTo>
                  <a:pt x="45" y="260"/>
                  <a:pt x="45" y="259"/>
                  <a:pt x="46" y="258"/>
                </a:cubicBezTo>
                <a:cubicBezTo>
                  <a:pt x="46" y="258"/>
                  <a:pt x="47" y="258"/>
                  <a:pt x="47" y="258"/>
                </a:cubicBezTo>
                <a:cubicBezTo>
                  <a:pt x="47" y="259"/>
                  <a:pt x="46" y="260"/>
                  <a:pt x="46" y="261"/>
                </a:cubicBezTo>
                <a:cubicBezTo>
                  <a:pt x="46" y="262"/>
                  <a:pt x="45" y="262"/>
                  <a:pt x="45" y="263"/>
                </a:cubicBezTo>
                <a:cubicBezTo>
                  <a:pt x="45" y="263"/>
                  <a:pt x="46" y="262"/>
                  <a:pt x="47" y="261"/>
                </a:cubicBezTo>
                <a:cubicBezTo>
                  <a:pt x="48" y="261"/>
                  <a:pt x="48" y="260"/>
                  <a:pt x="49" y="259"/>
                </a:cubicBezTo>
                <a:cubicBezTo>
                  <a:pt x="49" y="259"/>
                  <a:pt x="50" y="258"/>
                  <a:pt x="50" y="259"/>
                </a:cubicBezTo>
                <a:cubicBezTo>
                  <a:pt x="50" y="259"/>
                  <a:pt x="51" y="259"/>
                  <a:pt x="51" y="259"/>
                </a:cubicBezTo>
                <a:cubicBezTo>
                  <a:pt x="50" y="260"/>
                  <a:pt x="50" y="261"/>
                  <a:pt x="49" y="262"/>
                </a:cubicBezTo>
                <a:cubicBezTo>
                  <a:pt x="48" y="263"/>
                  <a:pt x="47" y="264"/>
                  <a:pt x="46" y="265"/>
                </a:cubicBezTo>
                <a:cubicBezTo>
                  <a:pt x="47" y="265"/>
                  <a:pt x="48" y="266"/>
                  <a:pt x="50" y="266"/>
                </a:cubicBezTo>
                <a:cubicBezTo>
                  <a:pt x="51" y="264"/>
                  <a:pt x="52" y="261"/>
                  <a:pt x="53" y="259"/>
                </a:cubicBezTo>
                <a:cubicBezTo>
                  <a:pt x="53" y="259"/>
                  <a:pt x="54" y="259"/>
                  <a:pt x="54" y="259"/>
                </a:cubicBezTo>
                <a:cubicBezTo>
                  <a:pt x="54" y="260"/>
                  <a:pt x="54" y="260"/>
                  <a:pt x="54" y="260"/>
                </a:cubicBezTo>
                <a:cubicBezTo>
                  <a:pt x="53" y="262"/>
                  <a:pt x="53" y="264"/>
                  <a:pt x="52" y="265"/>
                </a:cubicBezTo>
                <a:cubicBezTo>
                  <a:pt x="52" y="265"/>
                  <a:pt x="52" y="266"/>
                  <a:pt x="52" y="266"/>
                </a:cubicBezTo>
                <a:cubicBezTo>
                  <a:pt x="52" y="266"/>
                  <a:pt x="52" y="265"/>
                  <a:pt x="53" y="265"/>
                </a:cubicBezTo>
                <a:cubicBezTo>
                  <a:pt x="54" y="263"/>
                  <a:pt x="56" y="262"/>
                  <a:pt x="57" y="260"/>
                </a:cubicBezTo>
                <a:cubicBezTo>
                  <a:pt x="58" y="260"/>
                  <a:pt x="58" y="260"/>
                  <a:pt x="58" y="260"/>
                </a:cubicBezTo>
                <a:cubicBezTo>
                  <a:pt x="59" y="260"/>
                  <a:pt x="59" y="260"/>
                  <a:pt x="60" y="260"/>
                </a:cubicBezTo>
                <a:cubicBezTo>
                  <a:pt x="59" y="261"/>
                  <a:pt x="59" y="261"/>
                  <a:pt x="58" y="262"/>
                </a:cubicBezTo>
                <a:cubicBezTo>
                  <a:pt x="58" y="262"/>
                  <a:pt x="57" y="263"/>
                  <a:pt x="57" y="263"/>
                </a:cubicBezTo>
                <a:cubicBezTo>
                  <a:pt x="56" y="264"/>
                  <a:pt x="56" y="264"/>
                  <a:pt x="55" y="265"/>
                </a:cubicBezTo>
                <a:cubicBezTo>
                  <a:pt x="55" y="265"/>
                  <a:pt x="54" y="266"/>
                  <a:pt x="54" y="266"/>
                </a:cubicBezTo>
                <a:cubicBezTo>
                  <a:pt x="56" y="267"/>
                  <a:pt x="58" y="267"/>
                  <a:pt x="60" y="267"/>
                </a:cubicBezTo>
                <a:cubicBezTo>
                  <a:pt x="60" y="266"/>
                  <a:pt x="60" y="265"/>
                  <a:pt x="60" y="264"/>
                </a:cubicBezTo>
                <a:cubicBezTo>
                  <a:pt x="61" y="263"/>
                  <a:pt x="61" y="262"/>
                  <a:pt x="62" y="261"/>
                </a:cubicBezTo>
                <a:cubicBezTo>
                  <a:pt x="62" y="260"/>
                  <a:pt x="62" y="260"/>
                  <a:pt x="62" y="260"/>
                </a:cubicBezTo>
                <a:cubicBezTo>
                  <a:pt x="63" y="260"/>
                  <a:pt x="63" y="260"/>
                  <a:pt x="64" y="260"/>
                </a:cubicBezTo>
                <a:cubicBezTo>
                  <a:pt x="63" y="262"/>
                  <a:pt x="62" y="263"/>
                  <a:pt x="62" y="265"/>
                </a:cubicBezTo>
                <a:cubicBezTo>
                  <a:pt x="63" y="264"/>
                  <a:pt x="64" y="264"/>
                  <a:pt x="65" y="263"/>
                </a:cubicBezTo>
                <a:cubicBezTo>
                  <a:pt x="66" y="262"/>
                  <a:pt x="67" y="261"/>
                  <a:pt x="68" y="261"/>
                </a:cubicBezTo>
                <a:cubicBezTo>
                  <a:pt x="68" y="260"/>
                  <a:pt x="68" y="260"/>
                  <a:pt x="68" y="260"/>
                </a:cubicBezTo>
                <a:cubicBezTo>
                  <a:pt x="69" y="260"/>
                  <a:pt x="70" y="260"/>
                  <a:pt x="70" y="260"/>
                </a:cubicBezTo>
                <a:cubicBezTo>
                  <a:pt x="70" y="260"/>
                  <a:pt x="70" y="260"/>
                  <a:pt x="70" y="260"/>
                </a:cubicBezTo>
                <a:cubicBezTo>
                  <a:pt x="70" y="261"/>
                  <a:pt x="69" y="261"/>
                  <a:pt x="69" y="262"/>
                </a:cubicBezTo>
                <a:cubicBezTo>
                  <a:pt x="68" y="262"/>
                  <a:pt x="68" y="263"/>
                  <a:pt x="67" y="263"/>
                </a:cubicBezTo>
                <a:cubicBezTo>
                  <a:pt x="67" y="263"/>
                  <a:pt x="67" y="264"/>
                  <a:pt x="66" y="264"/>
                </a:cubicBezTo>
                <a:cubicBezTo>
                  <a:pt x="66" y="265"/>
                  <a:pt x="65" y="265"/>
                  <a:pt x="65" y="266"/>
                </a:cubicBezTo>
                <a:cubicBezTo>
                  <a:pt x="64" y="266"/>
                  <a:pt x="63" y="266"/>
                  <a:pt x="63" y="267"/>
                </a:cubicBezTo>
                <a:cubicBezTo>
                  <a:pt x="66" y="267"/>
                  <a:pt x="68" y="267"/>
                  <a:pt x="71" y="267"/>
                </a:cubicBezTo>
                <a:cubicBezTo>
                  <a:pt x="71" y="265"/>
                  <a:pt x="72" y="262"/>
                  <a:pt x="72" y="260"/>
                </a:cubicBezTo>
                <a:cubicBezTo>
                  <a:pt x="73" y="260"/>
                  <a:pt x="74" y="260"/>
                  <a:pt x="74" y="260"/>
                </a:cubicBezTo>
                <a:cubicBezTo>
                  <a:pt x="74" y="262"/>
                  <a:pt x="73" y="264"/>
                  <a:pt x="73" y="265"/>
                </a:cubicBezTo>
                <a:cubicBezTo>
                  <a:pt x="73" y="265"/>
                  <a:pt x="73" y="266"/>
                  <a:pt x="73" y="266"/>
                </a:cubicBezTo>
                <a:cubicBezTo>
                  <a:pt x="73" y="265"/>
                  <a:pt x="73" y="265"/>
                  <a:pt x="74" y="265"/>
                </a:cubicBezTo>
                <a:cubicBezTo>
                  <a:pt x="75" y="264"/>
                  <a:pt x="76" y="263"/>
                  <a:pt x="77" y="261"/>
                </a:cubicBezTo>
                <a:cubicBezTo>
                  <a:pt x="78" y="261"/>
                  <a:pt x="78" y="260"/>
                  <a:pt x="79" y="260"/>
                </a:cubicBezTo>
                <a:cubicBezTo>
                  <a:pt x="79" y="260"/>
                  <a:pt x="80" y="260"/>
                  <a:pt x="80" y="260"/>
                </a:cubicBezTo>
                <a:cubicBezTo>
                  <a:pt x="81" y="260"/>
                  <a:pt x="82" y="258"/>
                  <a:pt x="81" y="257"/>
                </a:cubicBezTo>
                <a:cubicBezTo>
                  <a:pt x="81" y="257"/>
                  <a:pt x="80" y="257"/>
                  <a:pt x="80" y="257"/>
                </a:cubicBezTo>
                <a:cubicBezTo>
                  <a:pt x="81" y="257"/>
                  <a:pt x="81" y="257"/>
                  <a:pt x="82" y="256"/>
                </a:cubicBezTo>
                <a:cubicBezTo>
                  <a:pt x="80" y="256"/>
                  <a:pt x="77" y="256"/>
                  <a:pt x="75" y="256"/>
                </a:cubicBezTo>
                <a:cubicBezTo>
                  <a:pt x="75" y="257"/>
                  <a:pt x="76" y="256"/>
                  <a:pt x="77" y="257"/>
                </a:cubicBezTo>
                <a:close/>
                <a:moveTo>
                  <a:pt x="88" y="91"/>
                </a:moveTo>
                <a:cubicBezTo>
                  <a:pt x="88" y="91"/>
                  <a:pt x="88" y="91"/>
                  <a:pt x="88" y="91"/>
                </a:cubicBezTo>
                <a:cubicBezTo>
                  <a:pt x="86" y="91"/>
                  <a:pt x="86" y="90"/>
                  <a:pt x="86" y="89"/>
                </a:cubicBezTo>
                <a:cubicBezTo>
                  <a:pt x="86" y="89"/>
                  <a:pt x="86" y="89"/>
                  <a:pt x="86" y="88"/>
                </a:cubicBezTo>
                <a:cubicBezTo>
                  <a:pt x="86" y="87"/>
                  <a:pt x="86" y="85"/>
                  <a:pt x="86" y="83"/>
                </a:cubicBezTo>
                <a:cubicBezTo>
                  <a:pt x="86" y="81"/>
                  <a:pt x="85" y="78"/>
                  <a:pt x="84" y="75"/>
                </a:cubicBezTo>
                <a:cubicBezTo>
                  <a:pt x="84" y="73"/>
                  <a:pt x="84" y="71"/>
                  <a:pt x="83" y="69"/>
                </a:cubicBezTo>
                <a:cubicBezTo>
                  <a:pt x="82" y="69"/>
                  <a:pt x="82" y="68"/>
                  <a:pt x="82" y="68"/>
                </a:cubicBezTo>
                <a:cubicBezTo>
                  <a:pt x="82" y="68"/>
                  <a:pt x="82" y="67"/>
                  <a:pt x="82" y="67"/>
                </a:cubicBezTo>
                <a:cubicBezTo>
                  <a:pt x="82" y="67"/>
                  <a:pt x="82" y="67"/>
                  <a:pt x="82" y="66"/>
                </a:cubicBezTo>
                <a:cubicBezTo>
                  <a:pt x="81" y="64"/>
                  <a:pt x="81" y="62"/>
                  <a:pt x="80" y="60"/>
                </a:cubicBezTo>
                <a:cubicBezTo>
                  <a:pt x="80" y="59"/>
                  <a:pt x="80" y="59"/>
                  <a:pt x="79" y="59"/>
                </a:cubicBezTo>
                <a:cubicBezTo>
                  <a:pt x="79" y="59"/>
                  <a:pt x="79" y="58"/>
                  <a:pt x="79" y="58"/>
                </a:cubicBezTo>
                <a:cubicBezTo>
                  <a:pt x="79" y="57"/>
                  <a:pt x="79" y="57"/>
                  <a:pt x="79" y="56"/>
                </a:cubicBezTo>
                <a:cubicBezTo>
                  <a:pt x="77" y="54"/>
                  <a:pt x="76" y="53"/>
                  <a:pt x="75" y="51"/>
                </a:cubicBezTo>
                <a:cubicBezTo>
                  <a:pt x="75" y="51"/>
                  <a:pt x="75" y="51"/>
                  <a:pt x="75" y="51"/>
                </a:cubicBezTo>
                <a:cubicBezTo>
                  <a:pt x="74" y="52"/>
                  <a:pt x="73" y="52"/>
                  <a:pt x="72" y="53"/>
                </a:cubicBezTo>
                <a:cubicBezTo>
                  <a:pt x="70" y="55"/>
                  <a:pt x="68" y="57"/>
                  <a:pt x="66" y="59"/>
                </a:cubicBezTo>
                <a:cubicBezTo>
                  <a:pt x="65" y="59"/>
                  <a:pt x="65" y="60"/>
                  <a:pt x="65" y="60"/>
                </a:cubicBezTo>
                <a:cubicBezTo>
                  <a:pt x="65" y="60"/>
                  <a:pt x="65" y="60"/>
                  <a:pt x="65" y="60"/>
                </a:cubicBezTo>
                <a:cubicBezTo>
                  <a:pt x="68" y="58"/>
                  <a:pt x="70" y="57"/>
                  <a:pt x="72" y="56"/>
                </a:cubicBezTo>
                <a:cubicBezTo>
                  <a:pt x="73" y="56"/>
                  <a:pt x="73" y="55"/>
                  <a:pt x="73" y="55"/>
                </a:cubicBezTo>
                <a:cubicBezTo>
                  <a:pt x="73" y="55"/>
                  <a:pt x="74" y="55"/>
                  <a:pt x="74" y="55"/>
                </a:cubicBezTo>
                <a:cubicBezTo>
                  <a:pt x="74" y="56"/>
                  <a:pt x="74" y="56"/>
                  <a:pt x="74" y="56"/>
                </a:cubicBezTo>
                <a:cubicBezTo>
                  <a:pt x="74" y="57"/>
                  <a:pt x="74" y="57"/>
                  <a:pt x="74" y="57"/>
                </a:cubicBezTo>
                <a:cubicBezTo>
                  <a:pt x="73" y="58"/>
                  <a:pt x="73" y="58"/>
                  <a:pt x="72" y="59"/>
                </a:cubicBezTo>
                <a:cubicBezTo>
                  <a:pt x="73" y="59"/>
                  <a:pt x="73" y="59"/>
                  <a:pt x="73" y="59"/>
                </a:cubicBezTo>
                <a:cubicBezTo>
                  <a:pt x="74" y="58"/>
                  <a:pt x="75" y="58"/>
                  <a:pt x="75" y="58"/>
                </a:cubicBezTo>
                <a:cubicBezTo>
                  <a:pt x="76" y="58"/>
                  <a:pt x="76" y="57"/>
                  <a:pt x="77" y="57"/>
                </a:cubicBezTo>
                <a:cubicBezTo>
                  <a:pt x="77" y="57"/>
                  <a:pt x="77" y="57"/>
                  <a:pt x="78" y="58"/>
                </a:cubicBezTo>
                <a:cubicBezTo>
                  <a:pt x="78" y="58"/>
                  <a:pt x="78" y="59"/>
                  <a:pt x="77" y="59"/>
                </a:cubicBezTo>
                <a:cubicBezTo>
                  <a:pt x="77" y="59"/>
                  <a:pt x="77" y="60"/>
                  <a:pt x="76" y="60"/>
                </a:cubicBezTo>
                <a:cubicBezTo>
                  <a:pt x="75" y="62"/>
                  <a:pt x="73" y="63"/>
                  <a:pt x="72" y="65"/>
                </a:cubicBezTo>
                <a:cubicBezTo>
                  <a:pt x="72" y="65"/>
                  <a:pt x="72" y="65"/>
                  <a:pt x="71" y="65"/>
                </a:cubicBezTo>
                <a:cubicBezTo>
                  <a:pt x="72" y="65"/>
                  <a:pt x="72" y="65"/>
                  <a:pt x="72" y="65"/>
                </a:cubicBezTo>
                <a:cubicBezTo>
                  <a:pt x="72" y="65"/>
                  <a:pt x="73" y="65"/>
                  <a:pt x="73" y="65"/>
                </a:cubicBezTo>
                <a:cubicBezTo>
                  <a:pt x="73" y="65"/>
                  <a:pt x="74" y="65"/>
                  <a:pt x="74" y="65"/>
                </a:cubicBezTo>
                <a:cubicBezTo>
                  <a:pt x="74" y="65"/>
                  <a:pt x="74" y="66"/>
                  <a:pt x="74" y="66"/>
                </a:cubicBezTo>
                <a:cubicBezTo>
                  <a:pt x="74" y="67"/>
                  <a:pt x="74" y="67"/>
                  <a:pt x="74" y="67"/>
                </a:cubicBezTo>
                <a:cubicBezTo>
                  <a:pt x="73" y="68"/>
                  <a:pt x="73" y="68"/>
                  <a:pt x="73" y="68"/>
                </a:cubicBezTo>
                <a:cubicBezTo>
                  <a:pt x="74" y="68"/>
                  <a:pt x="74" y="68"/>
                  <a:pt x="75" y="67"/>
                </a:cubicBezTo>
                <a:cubicBezTo>
                  <a:pt x="75" y="67"/>
                  <a:pt x="76" y="67"/>
                  <a:pt x="76" y="67"/>
                </a:cubicBezTo>
                <a:cubicBezTo>
                  <a:pt x="77" y="67"/>
                  <a:pt x="77" y="67"/>
                  <a:pt x="77" y="67"/>
                </a:cubicBezTo>
                <a:cubicBezTo>
                  <a:pt x="78" y="68"/>
                  <a:pt x="78" y="68"/>
                  <a:pt x="77" y="69"/>
                </a:cubicBezTo>
                <a:cubicBezTo>
                  <a:pt x="77" y="69"/>
                  <a:pt x="77" y="69"/>
                  <a:pt x="77" y="69"/>
                </a:cubicBezTo>
                <a:cubicBezTo>
                  <a:pt x="76" y="70"/>
                  <a:pt x="76" y="70"/>
                  <a:pt x="75" y="71"/>
                </a:cubicBezTo>
                <a:cubicBezTo>
                  <a:pt x="74" y="72"/>
                  <a:pt x="72" y="74"/>
                  <a:pt x="71" y="75"/>
                </a:cubicBezTo>
                <a:cubicBezTo>
                  <a:pt x="71" y="75"/>
                  <a:pt x="71" y="76"/>
                  <a:pt x="71" y="76"/>
                </a:cubicBezTo>
                <a:cubicBezTo>
                  <a:pt x="71" y="76"/>
                  <a:pt x="71" y="76"/>
                  <a:pt x="71" y="75"/>
                </a:cubicBezTo>
                <a:cubicBezTo>
                  <a:pt x="73" y="74"/>
                  <a:pt x="75" y="73"/>
                  <a:pt x="76" y="72"/>
                </a:cubicBezTo>
                <a:cubicBezTo>
                  <a:pt x="77" y="72"/>
                  <a:pt x="77" y="71"/>
                  <a:pt x="78" y="71"/>
                </a:cubicBezTo>
                <a:cubicBezTo>
                  <a:pt x="78" y="71"/>
                  <a:pt x="79" y="71"/>
                  <a:pt x="79" y="71"/>
                </a:cubicBezTo>
                <a:cubicBezTo>
                  <a:pt x="79" y="72"/>
                  <a:pt x="79" y="72"/>
                  <a:pt x="79" y="72"/>
                </a:cubicBezTo>
                <a:cubicBezTo>
                  <a:pt x="79" y="73"/>
                  <a:pt x="78" y="73"/>
                  <a:pt x="78" y="73"/>
                </a:cubicBezTo>
                <a:cubicBezTo>
                  <a:pt x="77" y="74"/>
                  <a:pt x="77" y="75"/>
                  <a:pt x="76" y="75"/>
                </a:cubicBezTo>
                <a:cubicBezTo>
                  <a:pt x="77" y="75"/>
                  <a:pt x="77" y="75"/>
                  <a:pt x="77" y="75"/>
                </a:cubicBezTo>
                <a:cubicBezTo>
                  <a:pt x="78" y="75"/>
                  <a:pt x="78" y="75"/>
                  <a:pt x="79" y="74"/>
                </a:cubicBezTo>
                <a:cubicBezTo>
                  <a:pt x="80" y="74"/>
                  <a:pt x="81" y="75"/>
                  <a:pt x="81" y="77"/>
                </a:cubicBezTo>
                <a:cubicBezTo>
                  <a:pt x="81" y="77"/>
                  <a:pt x="81" y="78"/>
                  <a:pt x="81" y="78"/>
                </a:cubicBezTo>
                <a:cubicBezTo>
                  <a:pt x="81" y="78"/>
                  <a:pt x="81" y="79"/>
                  <a:pt x="80" y="79"/>
                </a:cubicBezTo>
                <a:cubicBezTo>
                  <a:pt x="81" y="79"/>
                  <a:pt x="81" y="79"/>
                  <a:pt x="81" y="79"/>
                </a:cubicBezTo>
                <a:cubicBezTo>
                  <a:pt x="81" y="79"/>
                  <a:pt x="82" y="78"/>
                  <a:pt x="82" y="78"/>
                </a:cubicBezTo>
                <a:cubicBezTo>
                  <a:pt x="82" y="78"/>
                  <a:pt x="83" y="78"/>
                  <a:pt x="83" y="79"/>
                </a:cubicBezTo>
                <a:cubicBezTo>
                  <a:pt x="83" y="79"/>
                  <a:pt x="83" y="79"/>
                  <a:pt x="83" y="80"/>
                </a:cubicBezTo>
                <a:cubicBezTo>
                  <a:pt x="83" y="80"/>
                  <a:pt x="83" y="80"/>
                  <a:pt x="83" y="80"/>
                </a:cubicBezTo>
                <a:cubicBezTo>
                  <a:pt x="82" y="81"/>
                  <a:pt x="81" y="83"/>
                  <a:pt x="80" y="84"/>
                </a:cubicBezTo>
                <a:cubicBezTo>
                  <a:pt x="78" y="86"/>
                  <a:pt x="76" y="89"/>
                  <a:pt x="74" y="92"/>
                </a:cubicBezTo>
                <a:cubicBezTo>
                  <a:pt x="73" y="92"/>
                  <a:pt x="73" y="93"/>
                  <a:pt x="73" y="93"/>
                </a:cubicBezTo>
                <a:cubicBezTo>
                  <a:pt x="73" y="93"/>
                  <a:pt x="73" y="94"/>
                  <a:pt x="73" y="94"/>
                </a:cubicBezTo>
                <a:cubicBezTo>
                  <a:pt x="74" y="94"/>
                  <a:pt x="74" y="94"/>
                  <a:pt x="74" y="93"/>
                </a:cubicBezTo>
                <a:cubicBezTo>
                  <a:pt x="74" y="93"/>
                  <a:pt x="75" y="92"/>
                  <a:pt x="75" y="92"/>
                </a:cubicBezTo>
                <a:cubicBezTo>
                  <a:pt x="76" y="92"/>
                  <a:pt x="76" y="93"/>
                  <a:pt x="76" y="92"/>
                </a:cubicBezTo>
                <a:cubicBezTo>
                  <a:pt x="77" y="92"/>
                  <a:pt x="77" y="92"/>
                  <a:pt x="78" y="91"/>
                </a:cubicBezTo>
                <a:cubicBezTo>
                  <a:pt x="77" y="91"/>
                  <a:pt x="77" y="90"/>
                  <a:pt x="77" y="89"/>
                </a:cubicBezTo>
                <a:cubicBezTo>
                  <a:pt x="78" y="89"/>
                  <a:pt x="78" y="88"/>
                  <a:pt x="79" y="88"/>
                </a:cubicBezTo>
                <a:cubicBezTo>
                  <a:pt x="80" y="88"/>
                  <a:pt x="80" y="89"/>
                  <a:pt x="81" y="90"/>
                </a:cubicBezTo>
                <a:cubicBezTo>
                  <a:pt x="81" y="90"/>
                  <a:pt x="81" y="89"/>
                  <a:pt x="82" y="89"/>
                </a:cubicBezTo>
                <a:cubicBezTo>
                  <a:pt x="82" y="89"/>
                  <a:pt x="83" y="89"/>
                  <a:pt x="83" y="88"/>
                </a:cubicBezTo>
                <a:cubicBezTo>
                  <a:pt x="84" y="88"/>
                  <a:pt x="84" y="88"/>
                  <a:pt x="85" y="88"/>
                </a:cubicBezTo>
                <a:cubicBezTo>
                  <a:pt x="85" y="89"/>
                  <a:pt x="85" y="89"/>
                  <a:pt x="85" y="90"/>
                </a:cubicBezTo>
                <a:cubicBezTo>
                  <a:pt x="84" y="90"/>
                  <a:pt x="84" y="90"/>
                  <a:pt x="84" y="90"/>
                </a:cubicBezTo>
                <a:cubicBezTo>
                  <a:pt x="83" y="91"/>
                  <a:pt x="83" y="92"/>
                  <a:pt x="82" y="93"/>
                </a:cubicBezTo>
                <a:cubicBezTo>
                  <a:pt x="82" y="93"/>
                  <a:pt x="82" y="94"/>
                  <a:pt x="83" y="95"/>
                </a:cubicBezTo>
                <a:cubicBezTo>
                  <a:pt x="83" y="95"/>
                  <a:pt x="83" y="96"/>
                  <a:pt x="83" y="96"/>
                </a:cubicBezTo>
                <a:cubicBezTo>
                  <a:pt x="83" y="96"/>
                  <a:pt x="83" y="97"/>
                  <a:pt x="83" y="97"/>
                </a:cubicBezTo>
                <a:cubicBezTo>
                  <a:pt x="83" y="97"/>
                  <a:pt x="83" y="96"/>
                  <a:pt x="84" y="96"/>
                </a:cubicBezTo>
                <a:cubicBezTo>
                  <a:pt x="85" y="96"/>
                  <a:pt x="86" y="95"/>
                  <a:pt x="87" y="94"/>
                </a:cubicBezTo>
                <a:cubicBezTo>
                  <a:pt x="87" y="94"/>
                  <a:pt x="88" y="93"/>
                  <a:pt x="89" y="94"/>
                </a:cubicBezTo>
                <a:cubicBezTo>
                  <a:pt x="88" y="93"/>
                  <a:pt x="88" y="92"/>
                  <a:pt x="88" y="91"/>
                </a:cubicBezTo>
                <a:close/>
                <a:moveTo>
                  <a:pt x="56" y="227"/>
                </a:moveTo>
                <a:cubicBezTo>
                  <a:pt x="57" y="225"/>
                  <a:pt x="57" y="224"/>
                  <a:pt x="58" y="223"/>
                </a:cubicBezTo>
                <a:cubicBezTo>
                  <a:pt x="60" y="221"/>
                  <a:pt x="62" y="219"/>
                  <a:pt x="64" y="217"/>
                </a:cubicBezTo>
                <a:cubicBezTo>
                  <a:pt x="67" y="215"/>
                  <a:pt x="69" y="212"/>
                  <a:pt x="72" y="210"/>
                </a:cubicBezTo>
                <a:cubicBezTo>
                  <a:pt x="72" y="209"/>
                  <a:pt x="72" y="209"/>
                  <a:pt x="72" y="209"/>
                </a:cubicBezTo>
                <a:cubicBezTo>
                  <a:pt x="71" y="209"/>
                  <a:pt x="70" y="209"/>
                  <a:pt x="69" y="209"/>
                </a:cubicBezTo>
                <a:cubicBezTo>
                  <a:pt x="61" y="211"/>
                  <a:pt x="53" y="214"/>
                  <a:pt x="46" y="217"/>
                </a:cubicBezTo>
                <a:cubicBezTo>
                  <a:pt x="43" y="218"/>
                  <a:pt x="40" y="219"/>
                  <a:pt x="37" y="221"/>
                </a:cubicBezTo>
                <a:cubicBezTo>
                  <a:pt x="37" y="221"/>
                  <a:pt x="36" y="222"/>
                  <a:pt x="36" y="222"/>
                </a:cubicBezTo>
                <a:cubicBezTo>
                  <a:pt x="37" y="222"/>
                  <a:pt x="37" y="222"/>
                  <a:pt x="38" y="222"/>
                </a:cubicBezTo>
                <a:cubicBezTo>
                  <a:pt x="40" y="222"/>
                  <a:pt x="43" y="222"/>
                  <a:pt x="45" y="223"/>
                </a:cubicBezTo>
                <a:cubicBezTo>
                  <a:pt x="46" y="223"/>
                  <a:pt x="46" y="223"/>
                  <a:pt x="47" y="224"/>
                </a:cubicBezTo>
                <a:cubicBezTo>
                  <a:pt x="47" y="224"/>
                  <a:pt x="47" y="225"/>
                  <a:pt x="47" y="225"/>
                </a:cubicBezTo>
                <a:cubicBezTo>
                  <a:pt x="47" y="225"/>
                  <a:pt x="47" y="226"/>
                  <a:pt x="46" y="226"/>
                </a:cubicBezTo>
                <a:cubicBezTo>
                  <a:pt x="50" y="226"/>
                  <a:pt x="53" y="226"/>
                  <a:pt x="56" y="227"/>
                </a:cubicBezTo>
                <a:close/>
                <a:moveTo>
                  <a:pt x="38" y="235"/>
                </a:moveTo>
                <a:cubicBezTo>
                  <a:pt x="39" y="234"/>
                  <a:pt x="39" y="234"/>
                  <a:pt x="41" y="234"/>
                </a:cubicBezTo>
                <a:cubicBezTo>
                  <a:pt x="41" y="235"/>
                  <a:pt x="42" y="235"/>
                  <a:pt x="43" y="236"/>
                </a:cubicBezTo>
                <a:cubicBezTo>
                  <a:pt x="43" y="236"/>
                  <a:pt x="44" y="236"/>
                  <a:pt x="44" y="236"/>
                </a:cubicBezTo>
                <a:cubicBezTo>
                  <a:pt x="45" y="236"/>
                  <a:pt x="45" y="236"/>
                  <a:pt x="45" y="236"/>
                </a:cubicBezTo>
                <a:cubicBezTo>
                  <a:pt x="47" y="235"/>
                  <a:pt x="49" y="234"/>
                  <a:pt x="51" y="233"/>
                </a:cubicBezTo>
                <a:cubicBezTo>
                  <a:pt x="54" y="231"/>
                  <a:pt x="58" y="230"/>
                  <a:pt x="62" y="229"/>
                </a:cubicBezTo>
                <a:cubicBezTo>
                  <a:pt x="62" y="229"/>
                  <a:pt x="62" y="229"/>
                  <a:pt x="62" y="229"/>
                </a:cubicBezTo>
                <a:cubicBezTo>
                  <a:pt x="62" y="229"/>
                  <a:pt x="62" y="229"/>
                  <a:pt x="62" y="229"/>
                </a:cubicBezTo>
                <a:cubicBezTo>
                  <a:pt x="61" y="229"/>
                  <a:pt x="60" y="229"/>
                  <a:pt x="60" y="229"/>
                </a:cubicBezTo>
                <a:cubicBezTo>
                  <a:pt x="59" y="230"/>
                  <a:pt x="58" y="230"/>
                  <a:pt x="58" y="230"/>
                </a:cubicBezTo>
                <a:cubicBezTo>
                  <a:pt x="56" y="230"/>
                  <a:pt x="55" y="230"/>
                  <a:pt x="55" y="228"/>
                </a:cubicBezTo>
                <a:cubicBezTo>
                  <a:pt x="55" y="228"/>
                  <a:pt x="55" y="228"/>
                  <a:pt x="54" y="228"/>
                </a:cubicBezTo>
                <a:cubicBezTo>
                  <a:pt x="52" y="228"/>
                  <a:pt x="51" y="228"/>
                  <a:pt x="49" y="228"/>
                </a:cubicBezTo>
                <a:cubicBezTo>
                  <a:pt x="45" y="227"/>
                  <a:pt x="42" y="227"/>
                  <a:pt x="39" y="226"/>
                </a:cubicBezTo>
                <a:cubicBezTo>
                  <a:pt x="37" y="226"/>
                  <a:pt x="35" y="226"/>
                  <a:pt x="33" y="224"/>
                </a:cubicBezTo>
                <a:cubicBezTo>
                  <a:pt x="33" y="224"/>
                  <a:pt x="33" y="224"/>
                  <a:pt x="33" y="224"/>
                </a:cubicBezTo>
                <a:cubicBezTo>
                  <a:pt x="32" y="225"/>
                  <a:pt x="31" y="225"/>
                  <a:pt x="30" y="226"/>
                </a:cubicBezTo>
                <a:cubicBezTo>
                  <a:pt x="29" y="227"/>
                  <a:pt x="29" y="228"/>
                  <a:pt x="30" y="230"/>
                </a:cubicBezTo>
                <a:cubicBezTo>
                  <a:pt x="31" y="230"/>
                  <a:pt x="31" y="231"/>
                  <a:pt x="32" y="231"/>
                </a:cubicBezTo>
                <a:cubicBezTo>
                  <a:pt x="32" y="232"/>
                  <a:pt x="33" y="232"/>
                  <a:pt x="34" y="233"/>
                </a:cubicBezTo>
                <a:cubicBezTo>
                  <a:pt x="34" y="233"/>
                  <a:pt x="35" y="233"/>
                  <a:pt x="35" y="233"/>
                </a:cubicBezTo>
                <a:cubicBezTo>
                  <a:pt x="36" y="232"/>
                  <a:pt x="37" y="233"/>
                  <a:pt x="38" y="234"/>
                </a:cubicBezTo>
                <a:cubicBezTo>
                  <a:pt x="38" y="234"/>
                  <a:pt x="38" y="234"/>
                  <a:pt x="38" y="235"/>
                </a:cubicBezTo>
                <a:close/>
                <a:moveTo>
                  <a:pt x="118" y="154"/>
                </a:moveTo>
                <a:cubicBezTo>
                  <a:pt x="118" y="154"/>
                  <a:pt x="118" y="154"/>
                  <a:pt x="118" y="154"/>
                </a:cubicBezTo>
                <a:cubicBezTo>
                  <a:pt x="118" y="153"/>
                  <a:pt x="119" y="152"/>
                  <a:pt x="119" y="153"/>
                </a:cubicBezTo>
                <a:cubicBezTo>
                  <a:pt x="120" y="153"/>
                  <a:pt x="120" y="153"/>
                  <a:pt x="120" y="153"/>
                </a:cubicBezTo>
                <a:cubicBezTo>
                  <a:pt x="121" y="153"/>
                  <a:pt x="122" y="153"/>
                  <a:pt x="122" y="152"/>
                </a:cubicBezTo>
                <a:cubicBezTo>
                  <a:pt x="123" y="151"/>
                  <a:pt x="123" y="151"/>
                  <a:pt x="124" y="151"/>
                </a:cubicBezTo>
                <a:cubicBezTo>
                  <a:pt x="124" y="151"/>
                  <a:pt x="125" y="151"/>
                  <a:pt x="125" y="151"/>
                </a:cubicBezTo>
                <a:cubicBezTo>
                  <a:pt x="125" y="151"/>
                  <a:pt x="125" y="151"/>
                  <a:pt x="125" y="151"/>
                </a:cubicBezTo>
                <a:cubicBezTo>
                  <a:pt x="125" y="151"/>
                  <a:pt x="125" y="151"/>
                  <a:pt x="125" y="152"/>
                </a:cubicBezTo>
                <a:cubicBezTo>
                  <a:pt x="125" y="152"/>
                  <a:pt x="126" y="152"/>
                  <a:pt x="126" y="151"/>
                </a:cubicBezTo>
                <a:cubicBezTo>
                  <a:pt x="126" y="151"/>
                  <a:pt x="126" y="151"/>
                  <a:pt x="127" y="151"/>
                </a:cubicBezTo>
                <a:cubicBezTo>
                  <a:pt x="129" y="151"/>
                  <a:pt x="132" y="151"/>
                  <a:pt x="134" y="150"/>
                </a:cubicBezTo>
                <a:cubicBezTo>
                  <a:pt x="139" y="149"/>
                  <a:pt x="143" y="148"/>
                  <a:pt x="147" y="146"/>
                </a:cubicBezTo>
                <a:cubicBezTo>
                  <a:pt x="148" y="146"/>
                  <a:pt x="148" y="146"/>
                  <a:pt x="148" y="146"/>
                </a:cubicBezTo>
                <a:cubicBezTo>
                  <a:pt x="149" y="146"/>
                  <a:pt x="149" y="147"/>
                  <a:pt x="149" y="148"/>
                </a:cubicBezTo>
                <a:cubicBezTo>
                  <a:pt x="149" y="148"/>
                  <a:pt x="150" y="147"/>
                  <a:pt x="150" y="147"/>
                </a:cubicBezTo>
                <a:cubicBezTo>
                  <a:pt x="150" y="147"/>
                  <a:pt x="150" y="146"/>
                  <a:pt x="150" y="146"/>
                </a:cubicBezTo>
                <a:cubicBezTo>
                  <a:pt x="150" y="145"/>
                  <a:pt x="150" y="145"/>
                  <a:pt x="150" y="145"/>
                </a:cubicBezTo>
                <a:cubicBezTo>
                  <a:pt x="151" y="144"/>
                  <a:pt x="151" y="144"/>
                  <a:pt x="152" y="143"/>
                </a:cubicBezTo>
                <a:cubicBezTo>
                  <a:pt x="152" y="143"/>
                  <a:pt x="153" y="143"/>
                  <a:pt x="153" y="142"/>
                </a:cubicBezTo>
                <a:cubicBezTo>
                  <a:pt x="154" y="141"/>
                  <a:pt x="154" y="140"/>
                  <a:pt x="152" y="140"/>
                </a:cubicBezTo>
                <a:cubicBezTo>
                  <a:pt x="152" y="139"/>
                  <a:pt x="151" y="139"/>
                  <a:pt x="150" y="140"/>
                </a:cubicBezTo>
                <a:cubicBezTo>
                  <a:pt x="150" y="140"/>
                  <a:pt x="149" y="141"/>
                  <a:pt x="149" y="141"/>
                </a:cubicBezTo>
                <a:cubicBezTo>
                  <a:pt x="148" y="141"/>
                  <a:pt x="147" y="142"/>
                  <a:pt x="146" y="143"/>
                </a:cubicBezTo>
                <a:cubicBezTo>
                  <a:pt x="139" y="146"/>
                  <a:pt x="132" y="147"/>
                  <a:pt x="125" y="147"/>
                </a:cubicBezTo>
                <a:cubicBezTo>
                  <a:pt x="123" y="147"/>
                  <a:pt x="120" y="147"/>
                  <a:pt x="117" y="147"/>
                </a:cubicBezTo>
                <a:cubicBezTo>
                  <a:pt x="116" y="147"/>
                  <a:pt x="115" y="147"/>
                  <a:pt x="115" y="148"/>
                </a:cubicBezTo>
                <a:cubicBezTo>
                  <a:pt x="115" y="149"/>
                  <a:pt x="116" y="150"/>
                  <a:pt x="117" y="150"/>
                </a:cubicBezTo>
                <a:cubicBezTo>
                  <a:pt x="117" y="151"/>
                  <a:pt x="117" y="151"/>
                  <a:pt x="118" y="151"/>
                </a:cubicBezTo>
                <a:cubicBezTo>
                  <a:pt x="118" y="151"/>
                  <a:pt x="119" y="151"/>
                  <a:pt x="120" y="151"/>
                </a:cubicBezTo>
                <a:cubicBezTo>
                  <a:pt x="118" y="152"/>
                  <a:pt x="115" y="153"/>
                  <a:pt x="112" y="154"/>
                </a:cubicBezTo>
                <a:cubicBezTo>
                  <a:pt x="112" y="155"/>
                  <a:pt x="112" y="155"/>
                  <a:pt x="112" y="155"/>
                </a:cubicBezTo>
                <a:cubicBezTo>
                  <a:pt x="114" y="156"/>
                  <a:pt x="116" y="155"/>
                  <a:pt x="118" y="154"/>
                </a:cubicBezTo>
                <a:close/>
                <a:moveTo>
                  <a:pt x="153" y="187"/>
                </a:moveTo>
                <a:cubicBezTo>
                  <a:pt x="153" y="186"/>
                  <a:pt x="153" y="186"/>
                  <a:pt x="153" y="186"/>
                </a:cubicBezTo>
                <a:cubicBezTo>
                  <a:pt x="154" y="184"/>
                  <a:pt x="154" y="183"/>
                  <a:pt x="155" y="181"/>
                </a:cubicBezTo>
                <a:cubicBezTo>
                  <a:pt x="155" y="180"/>
                  <a:pt x="154" y="179"/>
                  <a:pt x="153" y="179"/>
                </a:cubicBezTo>
                <a:cubicBezTo>
                  <a:pt x="153" y="179"/>
                  <a:pt x="153" y="179"/>
                  <a:pt x="153" y="179"/>
                </a:cubicBezTo>
                <a:cubicBezTo>
                  <a:pt x="153" y="178"/>
                  <a:pt x="153" y="178"/>
                  <a:pt x="154" y="177"/>
                </a:cubicBezTo>
                <a:cubicBezTo>
                  <a:pt x="154" y="177"/>
                  <a:pt x="154" y="177"/>
                  <a:pt x="154" y="176"/>
                </a:cubicBezTo>
                <a:cubicBezTo>
                  <a:pt x="154" y="175"/>
                  <a:pt x="154" y="174"/>
                  <a:pt x="154" y="172"/>
                </a:cubicBezTo>
                <a:cubicBezTo>
                  <a:pt x="154" y="172"/>
                  <a:pt x="154" y="172"/>
                  <a:pt x="154" y="172"/>
                </a:cubicBezTo>
                <a:cubicBezTo>
                  <a:pt x="152" y="172"/>
                  <a:pt x="151" y="173"/>
                  <a:pt x="149" y="173"/>
                </a:cubicBezTo>
                <a:cubicBezTo>
                  <a:pt x="149" y="174"/>
                  <a:pt x="150" y="174"/>
                  <a:pt x="150" y="174"/>
                </a:cubicBezTo>
                <a:cubicBezTo>
                  <a:pt x="150" y="174"/>
                  <a:pt x="151" y="174"/>
                  <a:pt x="151" y="174"/>
                </a:cubicBezTo>
                <a:cubicBezTo>
                  <a:pt x="151" y="173"/>
                  <a:pt x="152" y="173"/>
                  <a:pt x="152" y="173"/>
                </a:cubicBezTo>
                <a:cubicBezTo>
                  <a:pt x="153" y="173"/>
                  <a:pt x="154" y="174"/>
                  <a:pt x="154" y="175"/>
                </a:cubicBezTo>
                <a:cubicBezTo>
                  <a:pt x="154" y="175"/>
                  <a:pt x="153" y="175"/>
                  <a:pt x="153" y="176"/>
                </a:cubicBezTo>
                <a:cubicBezTo>
                  <a:pt x="153" y="177"/>
                  <a:pt x="152" y="177"/>
                  <a:pt x="151" y="178"/>
                </a:cubicBezTo>
                <a:cubicBezTo>
                  <a:pt x="151" y="178"/>
                  <a:pt x="151" y="179"/>
                  <a:pt x="151" y="179"/>
                </a:cubicBezTo>
                <a:cubicBezTo>
                  <a:pt x="151" y="180"/>
                  <a:pt x="151" y="180"/>
                  <a:pt x="150" y="181"/>
                </a:cubicBezTo>
                <a:cubicBezTo>
                  <a:pt x="150" y="181"/>
                  <a:pt x="150" y="180"/>
                  <a:pt x="150" y="180"/>
                </a:cubicBezTo>
                <a:cubicBezTo>
                  <a:pt x="149" y="181"/>
                  <a:pt x="148" y="182"/>
                  <a:pt x="147" y="183"/>
                </a:cubicBezTo>
                <a:cubicBezTo>
                  <a:pt x="147" y="183"/>
                  <a:pt x="147" y="183"/>
                  <a:pt x="147" y="183"/>
                </a:cubicBezTo>
                <a:cubicBezTo>
                  <a:pt x="147" y="183"/>
                  <a:pt x="147" y="183"/>
                  <a:pt x="147" y="183"/>
                </a:cubicBezTo>
                <a:cubicBezTo>
                  <a:pt x="144" y="185"/>
                  <a:pt x="141" y="186"/>
                  <a:pt x="138" y="186"/>
                </a:cubicBezTo>
                <a:cubicBezTo>
                  <a:pt x="137" y="186"/>
                  <a:pt x="137" y="185"/>
                  <a:pt x="137" y="184"/>
                </a:cubicBezTo>
                <a:cubicBezTo>
                  <a:pt x="136" y="184"/>
                  <a:pt x="136" y="184"/>
                  <a:pt x="135" y="186"/>
                </a:cubicBezTo>
                <a:cubicBezTo>
                  <a:pt x="136" y="186"/>
                  <a:pt x="136" y="186"/>
                  <a:pt x="136" y="186"/>
                </a:cubicBezTo>
                <a:cubicBezTo>
                  <a:pt x="136" y="186"/>
                  <a:pt x="135" y="186"/>
                  <a:pt x="135" y="186"/>
                </a:cubicBezTo>
                <a:cubicBezTo>
                  <a:pt x="134" y="186"/>
                  <a:pt x="132" y="186"/>
                  <a:pt x="131" y="186"/>
                </a:cubicBezTo>
                <a:cubicBezTo>
                  <a:pt x="130" y="186"/>
                  <a:pt x="129" y="186"/>
                  <a:pt x="128" y="186"/>
                </a:cubicBezTo>
                <a:cubicBezTo>
                  <a:pt x="127" y="186"/>
                  <a:pt x="126" y="185"/>
                  <a:pt x="124" y="185"/>
                </a:cubicBezTo>
                <a:cubicBezTo>
                  <a:pt x="124" y="185"/>
                  <a:pt x="124" y="185"/>
                  <a:pt x="124" y="185"/>
                </a:cubicBezTo>
                <a:cubicBezTo>
                  <a:pt x="123" y="185"/>
                  <a:pt x="123" y="185"/>
                  <a:pt x="122" y="185"/>
                </a:cubicBezTo>
                <a:cubicBezTo>
                  <a:pt x="122" y="184"/>
                  <a:pt x="123" y="184"/>
                  <a:pt x="123" y="184"/>
                </a:cubicBezTo>
                <a:cubicBezTo>
                  <a:pt x="122" y="184"/>
                  <a:pt x="122" y="183"/>
                  <a:pt x="121" y="183"/>
                </a:cubicBezTo>
                <a:cubicBezTo>
                  <a:pt x="121" y="183"/>
                  <a:pt x="121" y="184"/>
                  <a:pt x="121" y="184"/>
                </a:cubicBezTo>
                <a:cubicBezTo>
                  <a:pt x="120" y="184"/>
                  <a:pt x="120" y="185"/>
                  <a:pt x="120" y="185"/>
                </a:cubicBezTo>
                <a:cubicBezTo>
                  <a:pt x="120" y="185"/>
                  <a:pt x="121" y="185"/>
                  <a:pt x="121" y="185"/>
                </a:cubicBezTo>
                <a:cubicBezTo>
                  <a:pt x="121" y="185"/>
                  <a:pt x="121" y="185"/>
                  <a:pt x="121" y="185"/>
                </a:cubicBezTo>
                <a:cubicBezTo>
                  <a:pt x="120" y="186"/>
                  <a:pt x="120" y="188"/>
                  <a:pt x="122" y="188"/>
                </a:cubicBezTo>
                <a:cubicBezTo>
                  <a:pt x="122" y="188"/>
                  <a:pt x="122" y="188"/>
                  <a:pt x="122" y="188"/>
                </a:cubicBezTo>
                <a:cubicBezTo>
                  <a:pt x="124" y="189"/>
                  <a:pt x="127" y="190"/>
                  <a:pt x="129" y="190"/>
                </a:cubicBezTo>
                <a:cubicBezTo>
                  <a:pt x="129" y="190"/>
                  <a:pt x="130" y="190"/>
                  <a:pt x="130" y="190"/>
                </a:cubicBezTo>
                <a:cubicBezTo>
                  <a:pt x="130" y="190"/>
                  <a:pt x="131" y="191"/>
                  <a:pt x="131" y="191"/>
                </a:cubicBezTo>
                <a:cubicBezTo>
                  <a:pt x="131" y="191"/>
                  <a:pt x="131" y="191"/>
                  <a:pt x="131" y="191"/>
                </a:cubicBezTo>
                <a:cubicBezTo>
                  <a:pt x="131" y="191"/>
                  <a:pt x="131" y="190"/>
                  <a:pt x="131" y="190"/>
                </a:cubicBezTo>
                <a:cubicBezTo>
                  <a:pt x="134" y="190"/>
                  <a:pt x="137" y="190"/>
                  <a:pt x="140" y="190"/>
                </a:cubicBezTo>
                <a:cubicBezTo>
                  <a:pt x="140" y="190"/>
                  <a:pt x="140" y="190"/>
                  <a:pt x="141" y="191"/>
                </a:cubicBezTo>
                <a:cubicBezTo>
                  <a:pt x="141" y="191"/>
                  <a:pt x="141" y="190"/>
                  <a:pt x="142" y="190"/>
                </a:cubicBezTo>
                <a:cubicBezTo>
                  <a:pt x="142" y="189"/>
                  <a:pt x="142" y="189"/>
                  <a:pt x="143" y="189"/>
                </a:cubicBezTo>
                <a:cubicBezTo>
                  <a:pt x="145" y="188"/>
                  <a:pt x="147" y="188"/>
                  <a:pt x="149" y="187"/>
                </a:cubicBezTo>
                <a:cubicBezTo>
                  <a:pt x="149" y="186"/>
                  <a:pt x="149" y="186"/>
                  <a:pt x="150" y="186"/>
                </a:cubicBezTo>
                <a:cubicBezTo>
                  <a:pt x="149" y="187"/>
                  <a:pt x="149" y="187"/>
                  <a:pt x="149" y="187"/>
                </a:cubicBezTo>
                <a:cubicBezTo>
                  <a:pt x="149" y="188"/>
                  <a:pt x="148" y="188"/>
                  <a:pt x="149" y="188"/>
                </a:cubicBezTo>
                <a:cubicBezTo>
                  <a:pt x="149" y="188"/>
                  <a:pt x="149" y="188"/>
                  <a:pt x="150" y="188"/>
                </a:cubicBezTo>
                <a:cubicBezTo>
                  <a:pt x="150" y="187"/>
                  <a:pt x="150" y="187"/>
                  <a:pt x="151" y="187"/>
                </a:cubicBezTo>
                <a:cubicBezTo>
                  <a:pt x="151" y="187"/>
                  <a:pt x="151" y="186"/>
                  <a:pt x="151" y="186"/>
                </a:cubicBezTo>
                <a:cubicBezTo>
                  <a:pt x="151" y="186"/>
                  <a:pt x="151" y="186"/>
                  <a:pt x="151" y="185"/>
                </a:cubicBezTo>
                <a:cubicBezTo>
                  <a:pt x="151" y="185"/>
                  <a:pt x="152" y="185"/>
                  <a:pt x="152" y="184"/>
                </a:cubicBezTo>
                <a:cubicBezTo>
                  <a:pt x="152" y="185"/>
                  <a:pt x="152" y="186"/>
                  <a:pt x="153" y="187"/>
                </a:cubicBezTo>
                <a:close/>
                <a:moveTo>
                  <a:pt x="124" y="166"/>
                </a:moveTo>
                <a:cubicBezTo>
                  <a:pt x="124" y="166"/>
                  <a:pt x="124" y="166"/>
                  <a:pt x="124" y="166"/>
                </a:cubicBezTo>
                <a:cubicBezTo>
                  <a:pt x="124" y="165"/>
                  <a:pt x="124" y="165"/>
                  <a:pt x="124" y="165"/>
                </a:cubicBezTo>
                <a:cubicBezTo>
                  <a:pt x="124" y="164"/>
                  <a:pt x="125" y="164"/>
                  <a:pt x="125" y="164"/>
                </a:cubicBezTo>
                <a:cubicBezTo>
                  <a:pt x="127" y="164"/>
                  <a:pt x="128" y="164"/>
                  <a:pt x="129" y="164"/>
                </a:cubicBezTo>
                <a:cubicBezTo>
                  <a:pt x="131" y="164"/>
                  <a:pt x="132" y="164"/>
                  <a:pt x="133" y="164"/>
                </a:cubicBezTo>
                <a:cubicBezTo>
                  <a:pt x="135" y="164"/>
                  <a:pt x="138" y="163"/>
                  <a:pt x="140" y="162"/>
                </a:cubicBezTo>
                <a:cubicBezTo>
                  <a:pt x="140" y="162"/>
                  <a:pt x="140" y="162"/>
                  <a:pt x="141" y="163"/>
                </a:cubicBezTo>
                <a:cubicBezTo>
                  <a:pt x="141" y="162"/>
                  <a:pt x="141" y="162"/>
                  <a:pt x="141" y="162"/>
                </a:cubicBezTo>
                <a:cubicBezTo>
                  <a:pt x="142" y="162"/>
                  <a:pt x="142" y="162"/>
                  <a:pt x="142" y="161"/>
                </a:cubicBezTo>
                <a:cubicBezTo>
                  <a:pt x="145" y="160"/>
                  <a:pt x="148" y="159"/>
                  <a:pt x="150" y="157"/>
                </a:cubicBezTo>
                <a:cubicBezTo>
                  <a:pt x="150" y="157"/>
                  <a:pt x="151" y="157"/>
                  <a:pt x="151" y="157"/>
                </a:cubicBezTo>
                <a:cubicBezTo>
                  <a:pt x="151" y="157"/>
                  <a:pt x="152" y="158"/>
                  <a:pt x="152" y="159"/>
                </a:cubicBezTo>
                <a:cubicBezTo>
                  <a:pt x="153" y="159"/>
                  <a:pt x="153" y="159"/>
                  <a:pt x="153" y="159"/>
                </a:cubicBezTo>
                <a:cubicBezTo>
                  <a:pt x="153" y="158"/>
                  <a:pt x="153" y="158"/>
                  <a:pt x="153" y="158"/>
                </a:cubicBezTo>
                <a:cubicBezTo>
                  <a:pt x="153" y="157"/>
                  <a:pt x="153" y="156"/>
                  <a:pt x="153" y="155"/>
                </a:cubicBezTo>
                <a:cubicBezTo>
                  <a:pt x="152" y="155"/>
                  <a:pt x="152" y="155"/>
                  <a:pt x="152" y="156"/>
                </a:cubicBezTo>
                <a:cubicBezTo>
                  <a:pt x="152" y="155"/>
                  <a:pt x="152" y="155"/>
                  <a:pt x="152" y="155"/>
                </a:cubicBezTo>
                <a:cubicBezTo>
                  <a:pt x="152" y="155"/>
                  <a:pt x="152" y="155"/>
                  <a:pt x="152" y="155"/>
                </a:cubicBezTo>
                <a:cubicBezTo>
                  <a:pt x="153" y="154"/>
                  <a:pt x="153" y="154"/>
                  <a:pt x="154" y="153"/>
                </a:cubicBezTo>
                <a:cubicBezTo>
                  <a:pt x="155" y="152"/>
                  <a:pt x="154" y="150"/>
                  <a:pt x="152" y="150"/>
                </a:cubicBezTo>
                <a:cubicBezTo>
                  <a:pt x="152" y="150"/>
                  <a:pt x="152" y="150"/>
                  <a:pt x="151" y="150"/>
                </a:cubicBezTo>
                <a:cubicBezTo>
                  <a:pt x="151" y="149"/>
                  <a:pt x="151" y="149"/>
                  <a:pt x="151" y="148"/>
                </a:cubicBezTo>
                <a:cubicBezTo>
                  <a:pt x="150" y="149"/>
                  <a:pt x="150" y="150"/>
                  <a:pt x="149" y="151"/>
                </a:cubicBezTo>
                <a:cubicBezTo>
                  <a:pt x="149" y="151"/>
                  <a:pt x="149" y="151"/>
                  <a:pt x="149" y="152"/>
                </a:cubicBezTo>
                <a:cubicBezTo>
                  <a:pt x="150" y="152"/>
                  <a:pt x="150" y="152"/>
                  <a:pt x="149" y="153"/>
                </a:cubicBezTo>
                <a:cubicBezTo>
                  <a:pt x="148" y="154"/>
                  <a:pt x="146" y="156"/>
                  <a:pt x="143" y="157"/>
                </a:cubicBezTo>
                <a:cubicBezTo>
                  <a:pt x="143" y="157"/>
                  <a:pt x="143" y="157"/>
                  <a:pt x="143" y="157"/>
                </a:cubicBezTo>
                <a:cubicBezTo>
                  <a:pt x="143" y="157"/>
                  <a:pt x="144" y="156"/>
                  <a:pt x="144" y="156"/>
                </a:cubicBezTo>
                <a:cubicBezTo>
                  <a:pt x="144" y="156"/>
                  <a:pt x="144" y="156"/>
                  <a:pt x="144" y="156"/>
                </a:cubicBezTo>
                <a:cubicBezTo>
                  <a:pt x="144" y="155"/>
                  <a:pt x="144" y="155"/>
                  <a:pt x="145" y="154"/>
                </a:cubicBezTo>
                <a:cubicBezTo>
                  <a:pt x="143" y="155"/>
                  <a:pt x="142" y="155"/>
                  <a:pt x="140" y="156"/>
                </a:cubicBezTo>
                <a:cubicBezTo>
                  <a:pt x="139" y="156"/>
                  <a:pt x="139" y="157"/>
                  <a:pt x="140" y="158"/>
                </a:cubicBezTo>
                <a:cubicBezTo>
                  <a:pt x="140" y="158"/>
                  <a:pt x="140" y="158"/>
                  <a:pt x="140" y="158"/>
                </a:cubicBezTo>
                <a:cubicBezTo>
                  <a:pt x="140" y="158"/>
                  <a:pt x="140" y="158"/>
                  <a:pt x="140" y="158"/>
                </a:cubicBezTo>
                <a:cubicBezTo>
                  <a:pt x="140" y="158"/>
                  <a:pt x="140" y="158"/>
                  <a:pt x="140" y="158"/>
                </a:cubicBezTo>
                <a:cubicBezTo>
                  <a:pt x="140" y="158"/>
                  <a:pt x="140" y="158"/>
                  <a:pt x="140" y="158"/>
                </a:cubicBezTo>
                <a:cubicBezTo>
                  <a:pt x="137" y="160"/>
                  <a:pt x="134" y="160"/>
                  <a:pt x="130" y="160"/>
                </a:cubicBezTo>
                <a:cubicBezTo>
                  <a:pt x="127" y="160"/>
                  <a:pt x="125" y="160"/>
                  <a:pt x="122" y="160"/>
                </a:cubicBezTo>
                <a:cubicBezTo>
                  <a:pt x="121" y="160"/>
                  <a:pt x="120" y="160"/>
                  <a:pt x="119" y="162"/>
                </a:cubicBezTo>
                <a:cubicBezTo>
                  <a:pt x="119" y="163"/>
                  <a:pt x="120" y="163"/>
                  <a:pt x="121" y="164"/>
                </a:cubicBezTo>
                <a:cubicBezTo>
                  <a:pt x="122" y="164"/>
                  <a:pt x="122" y="164"/>
                  <a:pt x="123" y="164"/>
                </a:cubicBezTo>
                <a:cubicBezTo>
                  <a:pt x="123" y="164"/>
                  <a:pt x="124" y="164"/>
                  <a:pt x="124" y="164"/>
                </a:cubicBezTo>
                <a:cubicBezTo>
                  <a:pt x="124" y="164"/>
                  <a:pt x="124" y="164"/>
                  <a:pt x="124" y="164"/>
                </a:cubicBezTo>
                <a:cubicBezTo>
                  <a:pt x="124" y="164"/>
                  <a:pt x="123" y="165"/>
                  <a:pt x="123" y="165"/>
                </a:cubicBezTo>
                <a:cubicBezTo>
                  <a:pt x="123" y="165"/>
                  <a:pt x="123" y="166"/>
                  <a:pt x="124" y="166"/>
                </a:cubicBezTo>
                <a:close/>
                <a:moveTo>
                  <a:pt x="32" y="12"/>
                </a:moveTo>
                <a:cubicBezTo>
                  <a:pt x="32" y="12"/>
                  <a:pt x="32" y="12"/>
                  <a:pt x="32" y="12"/>
                </a:cubicBezTo>
                <a:cubicBezTo>
                  <a:pt x="34" y="11"/>
                  <a:pt x="35" y="11"/>
                  <a:pt x="36" y="10"/>
                </a:cubicBezTo>
                <a:cubicBezTo>
                  <a:pt x="39" y="9"/>
                  <a:pt x="41" y="8"/>
                  <a:pt x="43" y="7"/>
                </a:cubicBezTo>
                <a:cubicBezTo>
                  <a:pt x="43" y="7"/>
                  <a:pt x="43" y="7"/>
                  <a:pt x="43" y="7"/>
                </a:cubicBezTo>
                <a:cubicBezTo>
                  <a:pt x="44" y="7"/>
                  <a:pt x="45" y="7"/>
                  <a:pt x="45" y="8"/>
                </a:cubicBezTo>
                <a:cubicBezTo>
                  <a:pt x="45" y="9"/>
                  <a:pt x="44" y="10"/>
                  <a:pt x="43" y="10"/>
                </a:cubicBezTo>
                <a:cubicBezTo>
                  <a:pt x="42" y="10"/>
                  <a:pt x="41" y="10"/>
                  <a:pt x="39" y="11"/>
                </a:cubicBezTo>
                <a:cubicBezTo>
                  <a:pt x="38" y="11"/>
                  <a:pt x="36" y="12"/>
                  <a:pt x="35" y="12"/>
                </a:cubicBezTo>
                <a:cubicBezTo>
                  <a:pt x="33" y="13"/>
                  <a:pt x="31" y="14"/>
                  <a:pt x="30" y="15"/>
                </a:cubicBezTo>
                <a:cubicBezTo>
                  <a:pt x="29" y="16"/>
                  <a:pt x="29" y="17"/>
                  <a:pt x="28" y="17"/>
                </a:cubicBezTo>
                <a:cubicBezTo>
                  <a:pt x="29" y="18"/>
                  <a:pt x="29" y="18"/>
                  <a:pt x="30" y="18"/>
                </a:cubicBezTo>
                <a:cubicBezTo>
                  <a:pt x="31" y="18"/>
                  <a:pt x="33" y="18"/>
                  <a:pt x="35" y="18"/>
                </a:cubicBezTo>
                <a:cubicBezTo>
                  <a:pt x="37" y="18"/>
                  <a:pt x="39" y="17"/>
                  <a:pt x="42" y="16"/>
                </a:cubicBezTo>
                <a:cubicBezTo>
                  <a:pt x="42" y="16"/>
                  <a:pt x="42" y="16"/>
                  <a:pt x="42" y="16"/>
                </a:cubicBezTo>
                <a:cubicBezTo>
                  <a:pt x="42" y="15"/>
                  <a:pt x="41" y="15"/>
                  <a:pt x="41" y="14"/>
                </a:cubicBezTo>
                <a:cubicBezTo>
                  <a:pt x="41" y="14"/>
                  <a:pt x="41" y="14"/>
                  <a:pt x="41" y="13"/>
                </a:cubicBezTo>
                <a:cubicBezTo>
                  <a:pt x="41" y="13"/>
                  <a:pt x="42" y="12"/>
                  <a:pt x="43" y="12"/>
                </a:cubicBezTo>
                <a:cubicBezTo>
                  <a:pt x="43" y="12"/>
                  <a:pt x="44" y="13"/>
                  <a:pt x="44" y="13"/>
                </a:cubicBezTo>
                <a:cubicBezTo>
                  <a:pt x="45" y="14"/>
                  <a:pt x="45" y="14"/>
                  <a:pt x="44" y="15"/>
                </a:cubicBezTo>
                <a:cubicBezTo>
                  <a:pt x="44" y="15"/>
                  <a:pt x="44" y="15"/>
                  <a:pt x="44" y="15"/>
                </a:cubicBezTo>
                <a:cubicBezTo>
                  <a:pt x="44" y="15"/>
                  <a:pt x="45" y="15"/>
                  <a:pt x="45" y="15"/>
                </a:cubicBezTo>
                <a:cubicBezTo>
                  <a:pt x="46" y="14"/>
                  <a:pt x="48" y="13"/>
                  <a:pt x="50" y="12"/>
                </a:cubicBezTo>
                <a:cubicBezTo>
                  <a:pt x="52" y="10"/>
                  <a:pt x="54" y="8"/>
                  <a:pt x="55" y="6"/>
                </a:cubicBezTo>
                <a:cubicBezTo>
                  <a:pt x="56" y="6"/>
                  <a:pt x="56" y="5"/>
                  <a:pt x="55" y="5"/>
                </a:cubicBezTo>
                <a:cubicBezTo>
                  <a:pt x="55" y="5"/>
                  <a:pt x="55" y="5"/>
                  <a:pt x="54" y="5"/>
                </a:cubicBezTo>
                <a:cubicBezTo>
                  <a:pt x="54" y="5"/>
                  <a:pt x="54" y="5"/>
                  <a:pt x="54" y="5"/>
                </a:cubicBezTo>
                <a:cubicBezTo>
                  <a:pt x="54" y="6"/>
                  <a:pt x="53" y="6"/>
                  <a:pt x="53" y="6"/>
                </a:cubicBezTo>
                <a:cubicBezTo>
                  <a:pt x="52" y="6"/>
                  <a:pt x="52" y="6"/>
                  <a:pt x="52" y="6"/>
                </a:cubicBezTo>
                <a:cubicBezTo>
                  <a:pt x="51" y="5"/>
                  <a:pt x="51" y="5"/>
                  <a:pt x="50" y="6"/>
                </a:cubicBezTo>
                <a:cubicBezTo>
                  <a:pt x="50" y="6"/>
                  <a:pt x="50" y="6"/>
                  <a:pt x="50" y="6"/>
                </a:cubicBezTo>
                <a:cubicBezTo>
                  <a:pt x="49" y="5"/>
                  <a:pt x="48" y="5"/>
                  <a:pt x="47" y="5"/>
                </a:cubicBezTo>
                <a:cubicBezTo>
                  <a:pt x="46" y="5"/>
                  <a:pt x="44" y="5"/>
                  <a:pt x="42" y="5"/>
                </a:cubicBezTo>
                <a:cubicBezTo>
                  <a:pt x="40" y="6"/>
                  <a:pt x="39" y="6"/>
                  <a:pt x="37" y="7"/>
                </a:cubicBezTo>
                <a:cubicBezTo>
                  <a:pt x="37" y="7"/>
                  <a:pt x="37" y="8"/>
                  <a:pt x="37" y="8"/>
                </a:cubicBezTo>
                <a:cubicBezTo>
                  <a:pt x="36" y="8"/>
                  <a:pt x="36" y="8"/>
                  <a:pt x="35" y="8"/>
                </a:cubicBezTo>
                <a:cubicBezTo>
                  <a:pt x="35" y="8"/>
                  <a:pt x="35" y="8"/>
                  <a:pt x="35" y="8"/>
                </a:cubicBezTo>
                <a:cubicBezTo>
                  <a:pt x="34" y="9"/>
                  <a:pt x="33" y="10"/>
                  <a:pt x="32" y="12"/>
                </a:cubicBezTo>
                <a:cubicBezTo>
                  <a:pt x="32" y="12"/>
                  <a:pt x="32" y="12"/>
                  <a:pt x="32" y="12"/>
                </a:cubicBezTo>
                <a:close/>
                <a:moveTo>
                  <a:pt x="147" y="174"/>
                </a:moveTo>
                <a:cubicBezTo>
                  <a:pt x="147" y="174"/>
                  <a:pt x="147" y="174"/>
                  <a:pt x="147" y="174"/>
                </a:cubicBezTo>
                <a:cubicBezTo>
                  <a:pt x="147" y="173"/>
                  <a:pt x="147" y="173"/>
                  <a:pt x="147" y="173"/>
                </a:cubicBezTo>
                <a:cubicBezTo>
                  <a:pt x="148" y="173"/>
                  <a:pt x="149" y="172"/>
                  <a:pt x="150" y="171"/>
                </a:cubicBezTo>
                <a:cubicBezTo>
                  <a:pt x="151" y="171"/>
                  <a:pt x="151" y="171"/>
                  <a:pt x="151" y="171"/>
                </a:cubicBezTo>
                <a:cubicBezTo>
                  <a:pt x="152" y="171"/>
                  <a:pt x="153" y="170"/>
                  <a:pt x="154" y="170"/>
                </a:cubicBezTo>
                <a:cubicBezTo>
                  <a:pt x="154" y="169"/>
                  <a:pt x="154" y="165"/>
                  <a:pt x="154" y="164"/>
                </a:cubicBezTo>
                <a:cubicBezTo>
                  <a:pt x="153" y="165"/>
                  <a:pt x="152" y="166"/>
                  <a:pt x="152" y="167"/>
                </a:cubicBezTo>
                <a:cubicBezTo>
                  <a:pt x="150" y="166"/>
                  <a:pt x="150" y="167"/>
                  <a:pt x="149" y="168"/>
                </a:cubicBezTo>
                <a:cubicBezTo>
                  <a:pt x="149" y="168"/>
                  <a:pt x="148" y="168"/>
                  <a:pt x="148" y="169"/>
                </a:cubicBezTo>
                <a:cubicBezTo>
                  <a:pt x="147" y="169"/>
                  <a:pt x="146" y="170"/>
                  <a:pt x="145" y="170"/>
                </a:cubicBezTo>
                <a:cubicBezTo>
                  <a:pt x="145" y="170"/>
                  <a:pt x="145" y="170"/>
                  <a:pt x="144" y="171"/>
                </a:cubicBezTo>
                <a:cubicBezTo>
                  <a:pt x="144" y="170"/>
                  <a:pt x="144" y="170"/>
                  <a:pt x="145" y="169"/>
                </a:cubicBezTo>
                <a:cubicBezTo>
                  <a:pt x="145" y="169"/>
                  <a:pt x="145" y="169"/>
                  <a:pt x="145" y="168"/>
                </a:cubicBezTo>
                <a:cubicBezTo>
                  <a:pt x="145" y="168"/>
                  <a:pt x="144" y="168"/>
                  <a:pt x="144" y="169"/>
                </a:cubicBezTo>
                <a:cubicBezTo>
                  <a:pt x="143" y="169"/>
                  <a:pt x="143" y="169"/>
                  <a:pt x="143" y="169"/>
                </a:cubicBezTo>
                <a:cubicBezTo>
                  <a:pt x="143" y="170"/>
                  <a:pt x="143" y="171"/>
                  <a:pt x="142" y="171"/>
                </a:cubicBezTo>
                <a:cubicBezTo>
                  <a:pt x="142" y="171"/>
                  <a:pt x="142" y="171"/>
                  <a:pt x="142" y="171"/>
                </a:cubicBezTo>
                <a:cubicBezTo>
                  <a:pt x="142" y="172"/>
                  <a:pt x="141" y="172"/>
                  <a:pt x="141" y="172"/>
                </a:cubicBezTo>
                <a:cubicBezTo>
                  <a:pt x="140" y="172"/>
                  <a:pt x="140" y="172"/>
                  <a:pt x="140" y="172"/>
                </a:cubicBezTo>
                <a:cubicBezTo>
                  <a:pt x="138" y="173"/>
                  <a:pt x="137" y="173"/>
                  <a:pt x="135" y="173"/>
                </a:cubicBezTo>
                <a:cubicBezTo>
                  <a:pt x="135" y="173"/>
                  <a:pt x="135" y="172"/>
                  <a:pt x="135" y="172"/>
                </a:cubicBezTo>
                <a:cubicBezTo>
                  <a:pt x="134" y="172"/>
                  <a:pt x="134" y="173"/>
                  <a:pt x="133" y="173"/>
                </a:cubicBezTo>
                <a:cubicBezTo>
                  <a:pt x="133" y="173"/>
                  <a:pt x="132" y="173"/>
                  <a:pt x="132" y="173"/>
                </a:cubicBezTo>
                <a:cubicBezTo>
                  <a:pt x="130" y="173"/>
                  <a:pt x="127" y="173"/>
                  <a:pt x="125" y="173"/>
                </a:cubicBezTo>
                <a:cubicBezTo>
                  <a:pt x="123" y="173"/>
                  <a:pt x="121" y="173"/>
                  <a:pt x="119" y="172"/>
                </a:cubicBezTo>
                <a:cubicBezTo>
                  <a:pt x="119" y="172"/>
                  <a:pt x="118" y="172"/>
                  <a:pt x="118" y="173"/>
                </a:cubicBezTo>
                <a:cubicBezTo>
                  <a:pt x="117" y="174"/>
                  <a:pt x="117" y="174"/>
                  <a:pt x="116" y="174"/>
                </a:cubicBezTo>
                <a:cubicBezTo>
                  <a:pt x="117" y="174"/>
                  <a:pt x="117" y="174"/>
                  <a:pt x="117" y="174"/>
                </a:cubicBezTo>
                <a:cubicBezTo>
                  <a:pt x="117" y="176"/>
                  <a:pt x="118" y="176"/>
                  <a:pt x="120" y="176"/>
                </a:cubicBezTo>
                <a:cubicBezTo>
                  <a:pt x="120" y="176"/>
                  <a:pt x="121" y="176"/>
                  <a:pt x="122" y="176"/>
                </a:cubicBezTo>
                <a:cubicBezTo>
                  <a:pt x="124" y="176"/>
                  <a:pt x="125" y="177"/>
                  <a:pt x="127" y="177"/>
                </a:cubicBezTo>
                <a:cubicBezTo>
                  <a:pt x="129" y="177"/>
                  <a:pt x="132" y="177"/>
                  <a:pt x="134" y="177"/>
                </a:cubicBezTo>
                <a:cubicBezTo>
                  <a:pt x="135" y="177"/>
                  <a:pt x="135" y="177"/>
                  <a:pt x="136" y="177"/>
                </a:cubicBezTo>
                <a:cubicBezTo>
                  <a:pt x="136" y="178"/>
                  <a:pt x="136" y="178"/>
                  <a:pt x="136" y="178"/>
                </a:cubicBezTo>
                <a:cubicBezTo>
                  <a:pt x="136" y="177"/>
                  <a:pt x="136" y="177"/>
                  <a:pt x="136" y="177"/>
                </a:cubicBezTo>
                <a:cubicBezTo>
                  <a:pt x="137" y="177"/>
                  <a:pt x="137" y="176"/>
                  <a:pt x="138" y="176"/>
                </a:cubicBezTo>
                <a:cubicBezTo>
                  <a:pt x="138" y="177"/>
                  <a:pt x="138" y="177"/>
                  <a:pt x="138" y="177"/>
                </a:cubicBezTo>
                <a:cubicBezTo>
                  <a:pt x="138" y="177"/>
                  <a:pt x="138" y="177"/>
                  <a:pt x="139" y="177"/>
                </a:cubicBezTo>
                <a:cubicBezTo>
                  <a:pt x="139" y="176"/>
                  <a:pt x="139" y="176"/>
                  <a:pt x="140" y="176"/>
                </a:cubicBezTo>
                <a:cubicBezTo>
                  <a:pt x="142" y="175"/>
                  <a:pt x="144" y="175"/>
                  <a:pt x="146" y="174"/>
                </a:cubicBezTo>
                <a:cubicBezTo>
                  <a:pt x="146" y="174"/>
                  <a:pt x="146" y="174"/>
                  <a:pt x="146" y="174"/>
                </a:cubicBezTo>
                <a:cubicBezTo>
                  <a:pt x="146" y="174"/>
                  <a:pt x="146" y="174"/>
                  <a:pt x="146" y="174"/>
                </a:cubicBezTo>
                <a:cubicBezTo>
                  <a:pt x="145" y="175"/>
                  <a:pt x="144" y="176"/>
                  <a:pt x="142" y="178"/>
                </a:cubicBezTo>
                <a:cubicBezTo>
                  <a:pt x="142" y="178"/>
                  <a:pt x="142" y="178"/>
                  <a:pt x="143" y="178"/>
                </a:cubicBezTo>
                <a:cubicBezTo>
                  <a:pt x="145" y="177"/>
                  <a:pt x="146" y="176"/>
                  <a:pt x="148" y="175"/>
                </a:cubicBezTo>
                <a:cubicBezTo>
                  <a:pt x="148" y="174"/>
                  <a:pt x="148" y="174"/>
                  <a:pt x="148" y="174"/>
                </a:cubicBezTo>
                <a:cubicBezTo>
                  <a:pt x="148" y="174"/>
                  <a:pt x="147" y="174"/>
                  <a:pt x="147" y="174"/>
                </a:cubicBezTo>
                <a:close/>
                <a:moveTo>
                  <a:pt x="69" y="125"/>
                </a:moveTo>
                <a:cubicBezTo>
                  <a:pt x="69" y="125"/>
                  <a:pt x="69" y="125"/>
                  <a:pt x="69" y="125"/>
                </a:cubicBezTo>
                <a:cubicBezTo>
                  <a:pt x="68" y="125"/>
                  <a:pt x="67" y="125"/>
                  <a:pt x="65" y="125"/>
                </a:cubicBezTo>
                <a:cubicBezTo>
                  <a:pt x="63" y="125"/>
                  <a:pt x="61" y="125"/>
                  <a:pt x="58" y="125"/>
                </a:cubicBezTo>
                <a:cubicBezTo>
                  <a:pt x="58" y="125"/>
                  <a:pt x="58" y="125"/>
                  <a:pt x="57" y="125"/>
                </a:cubicBezTo>
                <a:cubicBezTo>
                  <a:pt x="57" y="126"/>
                  <a:pt x="56" y="126"/>
                  <a:pt x="56" y="125"/>
                </a:cubicBezTo>
                <a:cubicBezTo>
                  <a:pt x="56" y="125"/>
                  <a:pt x="56" y="125"/>
                  <a:pt x="55" y="125"/>
                </a:cubicBezTo>
                <a:cubicBezTo>
                  <a:pt x="54" y="125"/>
                  <a:pt x="52" y="125"/>
                  <a:pt x="50" y="125"/>
                </a:cubicBezTo>
                <a:cubicBezTo>
                  <a:pt x="49" y="125"/>
                  <a:pt x="49" y="125"/>
                  <a:pt x="49" y="125"/>
                </a:cubicBezTo>
                <a:cubicBezTo>
                  <a:pt x="49" y="126"/>
                  <a:pt x="48" y="126"/>
                  <a:pt x="47" y="126"/>
                </a:cubicBezTo>
                <a:cubicBezTo>
                  <a:pt x="46" y="126"/>
                  <a:pt x="45" y="126"/>
                  <a:pt x="44" y="126"/>
                </a:cubicBezTo>
                <a:cubicBezTo>
                  <a:pt x="42" y="125"/>
                  <a:pt x="40" y="125"/>
                  <a:pt x="38" y="124"/>
                </a:cubicBezTo>
                <a:cubicBezTo>
                  <a:pt x="38" y="124"/>
                  <a:pt x="37" y="124"/>
                  <a:pt x="36" y="124"/>
                </a:cubicBezTo>
                <a:cubicBezTo>
                  <a:pt x="38" y="127"/>
                  <a:pt x="38" y="127"/>
                  <a:pt x="37" y="129"/>
                </a:cubicBezTo>
                <a:cubicBezTo>
                  <a:pt x="39" y="129"/>
                  <a:pt x="40" y="130"/>
                  <a:pt x="42" y="131"/>
                </a:cubicBezTo>
                <a:cubicBezTo>
                  <a:pt x="42" y="131"/>
                  <a:pt x="42" y="131"/>
                  <a:pt x="42" y="131"/>
                </a:cubicBezTo>
                <a:cubicBezTo>
                  <a:pt x="44" y="130"/>
                  <a:pt x="46" y="130"/>
                  <a:pt x="48" y="130"/>
                </a:cubicBezTo>
                <a:cubicBezTo>
                  <a:pt x="51" y="130"/>
                  <a:pt x="55" y="129"/>
                  <a:pt x="58" y="130"/>
                </a:cubicBezTo>
                <a:cubicBezTo>
                  <a:pt x="59" y="130"/>
                  <a:pt x="59" y="130"/>
                  <a:pt x="60" y="130"/>
                </a:cubicBezTo>
                <a:cubicBezTo>
                  <a:pt x="60" y="130"/>
                  <a:pt x="60" y="129"/>
                  <a:pt x="60" y="129"/>
                </a:cubicBezTo>
                <a:cubicBezTo>
                  <a:pt x="61" y="128"/>
                  <a:pt x="61" y="128"/>
                  <a:pt x="62" y="128"/>
                </a:cubicBezTo>
                <a:cubicBezTo>
                  <a:pt x="62" y="128"/>
                  <a:pt x="63" y="128"/>
                  <a:pt x="63" y="128"/>
                </a:cubicBezTo>
                <a:cubicBezTo>
                  <a:pt x="63" y="129"/>
                  <a:pt x="64" y="129"/>
                  <a:pt x="64" y="129"/>
                </a:cubicBezTo>
                <a:cubicBezTo>
                  <a:pt x="67" y="130"/>
                  <a:pt x="69" y="130"/>
                  <a:pt x="71" y="130"/>
                </a:cubicBezTo>
                <a:cubicBezTo>
                  <a:pt x="75" y="130"/>
                  <a:pt x="78" y="129"/>
                  <a:pt x="81" y="129"/>
                </a:cubicBezTo>
                <a:cubicBezTo>
                  <a:pt x="81" y="129"/>
                  <a:pt x="82" y="129"/>
                  <a:pt x="83" y="129"/>
                </a:cubicBezTo>
                <a:cubicBezTo>
                  <a:pt x="82" y="129"/>
                  <a:pt x="82" y="128"/>
                  <a:pt x="81" y="128"/>
                </a:cubicBezTo>
                <a:cubicBezTo>
                  <a:pt x="79" y="128"/>
                  <a:pt x="77" y="128"/>
                  <a:pt x="75" y="128"/>
                </a:cubicBezTo>
                <a:cubicBezTo>
                  <a:pt x="72" y="128"/>
                  <a:pt x="70" y="128"/>
                  <a:pt x="67" y="128"/>
                </a:cubicBezTo>
                <a:cubicBezTo>
                  <a:pt x="67" y="128"/>
                  <a:pt x="67" y="128"/>
                  <a:pt x="66" y="128"/>
                </a:cubicBezTo>
                <a:cubicBezTo>
                  <a:pt x="66" y="127"/>
                  <a:pt x="66" y="127"/>
                  <a:pt x="66" y="126"/>
                </a:cubicBezTo>
                <a:cubicBezTo>
                  <a:pt x="66" y="126"/>
                  <a:pt x="67" y="126"/>
                  <a:pt x="67" y="126"/>
                </a:cubicBezTo>
                <a:cubicBezTo>
                  <a:pt x="68" y="126"/>
                  <a:pt x="68" y="126"/>
                  <a:pt x="69" y="125"/>
                </a:cubicBezTo>
                <a:close/>
                <a:moveTo>
                  <a:pt x="62" y="231"/>
                </a:moveTo>
                <a:cubicBezTo>
                  <a:pt x="60" y="231"/>
                  <a:pt x="59" y="232"/>
                  <a:pt x="57" y="232"/>
                </a:cubicBezTo>
                <a:cubicBezTo>
                  <a:pt x="55" y="233"/>
                  <a:pt x="52" y="234"/>
                  <a:pt x="50" y="235"/>
                </a:cubicBezTo>
                <a:cubicBezTo>
                  <a:pt x="50" y="235"/>
                  <a:pt x="49" y="235"/>
                  <a:pt x="49" y="235"/>
                </a:cubicBezTo>
                <a:cubicBezTo>
                  <a:pt x="50" y="236"/>
                  <a:pt x="52" y="236"/>
                  <a:pt x="53" y="236"/>
                </a:cubicBezTo>
                <a:cubicBezTo>
                  <a:pt x="53" y="236"/>
                  <a:pt x="54" y="236"/>
                  <a:pt x="54" y="236"/>
                </a:cubicBezTo>
                <a:cubicBezTo>
                  <a:pt x="55" y="237"/>
                  <a:pt x="55" y="237"/>
                  <a:pt x="55" y="238"/>
                </a:cubicBezTo>
                <a:cubicBezTo>
                  <a:pt x="55" y="238"/>
                  <a:pt x="55" y="238"/>
                  <a:pt x="54" y="239"/>
                </a:cubicBezTo>
                <a:cubicBezTo>
                  <a:pt x="54" y="239"/>
                  <a:pt x="53" y="239"/>
                  <a:pt x="53" y="239"/>
                </a:cubicBezTo>
                <a:cubicBezTo>
                  <a:pt x="52" y="239"/>
                  <a:pt x="50" y="239"/>
                  <a:pt x="49" y="239"/>
                </a:cubicBezTo>
                <a:cubicBezTo>
                  <a:pt x="48" y="239"/>
                  <a:pt x="47" y="239"/>
                  <a:pt x="46" y="239"/>
                </a:cubicBezTo>
                <a:cubicBezTo>
                  <a:pt x="46" y="239"/>
                  <a:pt x="46" y="239"/>
                  <a:pt x="47" y="239"/>
                </a:cubicBezTo>
                <a:cubicBezTo>
                  <a:pt x="48" y="240"/>
                  <a:pt x="49" y="241"/>
                  <a:pt x="50" y="241"/>
                </a:cubicBezTo>
                <a:cubicBezTo>
                  <a:pt x="53" y="242"/>
                  <a:pt x="55" y="242"/>
                  <a:pt x="57" y="243"/>
                </a:cubicBezTo>
                <a:cubicBezTo>
                  <a:pt x="58" y="243"/>
                  <a:pt x="58" y="243"/>
                  <a:pt x="59" y="243"/>
                </a:cubicBezTo>
                <a:cubicBezTo>
                  <a:pt x="59" y="243"/>
                  <a:pt x="59" y="243"/>
                  <a:pt x="59" y="242"/>
                </a:cubicBezTo>
                <a:cubicBezTo>
                  <a:pt x="58" y="241"/>
                  <a:pt x="57" y="239"/>
                  <a:pt x="57" y="238"/>
                </a:cubicBezTo>
                <a:cubicBezTo>
                  <a:pt x="57" y="237"/>
                  <a:pt x="56" y="237"/>
                  <a:pt x="56" y="237"/>
                </a:cubicBezTo>
                <a:cubicBezTo>
                  <a:pt x="56" y="235"/>
                  <a:pt x="57" y="235"/>
                  <a:pt x="58" y="235"/>
                </a:cubicBezTo>
                <a:cubicBezTo>
                  <a:pt x="59" y="235"/>
                  <a:pt x="59" y="236"/>
                  <a:pt x="60" y="236"/>
                </a:cubicBezTo>
                <a:cubicBezTo>
                  <a:pt x="61" y="237"/>
                  <a:pt x="63" y="238"/>
                  <a:pt x="64" y="240"/>
                </a:cubicBezTo>
                <a:cubicBezTo>
                  <a:pt x="64" y="240"/>
                  <a:pt x="65" y="240"/>
                  <a:pt x="65" y="240"/>
                </a:cubicBezTo>
                <a:cubicBezTo>
                  <a:pt x="65" y="240"/>
                  <a:pt x="65" y="240"/>
                  <a:pt x="65" y="240"/>
                </a:cubicBezTo>
                <a:cubicBezTo>
                  <a:pt x="67" y="238"/>
                  <a:pt x="68" y="237"/>
                  <a:pt x="69" y="236"/>
                </a:cubicBezTo>
                <a:cubicBezTo>
                  <a:pt x="70" y="235"/>
                  <a:pt x="70" y="234"/>
                  <a:pt x="70" y="234"/>
                </a:cubicBezTo>
                <a:cubicBezTo>
                  <a:pt x="68" y="233"/>
                  <a:pt x="68" y="232"/>
                  <a:pt x="68" y="230"/>
                </a:cubicBezTo>
                <a:cubicBezTo>
                  <a:pt x="67" y="230"/>
                  <a:pt x="66" y="230"/>
                  <a:pt x="66" y="230"/>
                </a:cubicBezTo>
                <a:cubicBezTo>
                  <a:pt x="66" y="230"/>
                  <a:pt x="65" y="230"/>
                  <a:pt x="65" y="231"/>
                </a:cubicBezTo>
                <a:cubicBezTo>
                  <a:pt x="65" y="231"/>
                  <a:pt x="65" y="231"/>
                  <a:pt x="65" y="231"/>
                </a:cubicBezTo>
                <a:cubicBezTo>
                  <a:pt x="64" y="232"/>
                  <a:pt x="63" y="232"/>
                  <a:pt x="62" y="231"/>
                </a:cubicBezTo>
                <a:cubicBezTo>
                  <a:pt x="62" y="231"/>
                  <a:pt x="62" y="231"/>
                  <a:pt x="62" y="231"/>
                </a:cubicBezTo>
                <a:close/>
                <a:moveTo>
                  <a:pt x="114" y="112"/>
                </a:moveTo>
                <a:cubicBezTo>
                  <a:pt x="114" y="112"/>
                  <a:pt x="114" y="112"/>
                  <a:pt x="114" y="112"/>
                </a:cubicBezTo>
                <a:cubicBezTo>
                  <a:pt x="111" y="113"/>
                  <a:pt x="109" y="113"/>
                  <a:pt x="107" y="114"/>
                </a:cubicBezTo>
                <a:cubicBezTo>
                  <a:pt x="106" y="114"/>
                  <a:pt x="105" y="113"/>
                  <a:pt x="105" y="112"/>
                </a:cubicBezTo>
                <a:cubicBezTo>
                  <a:pt x="105" y="112"/>
                  <a:pt x="105" y="112"/>
                  <a:pt x="105" y="112"/>
                </a:cubicBezTo>
                <a:cubicBezTo>
                  <a:pt x="103" y="112"/>
                  <a:pt x="101" y="112"/>
                  <a:pt x="99" y="112"/>
                </a:cubicBezTo>
                <a:cubicBezTo>
                  <a:pt x="99" y="113"/>
                  <a:pt x="99" y="114"/>
                  <a:pt x="99" y="114"/>
                </a:cubicBezTo>
                <a:cubicBezTo>
                  <a:pt x="99" y="117"/>
                  <a:pt x="100" y="119"/>
                  <a:pt x="101" y="120"/>
                </a:cubicBezTo>
                <a:cubicBezTo>
                  <a:pt x="101" y="121"/>
                  <a:pt x="101" y="121"/>
                  <a:pt x="101" y="122"/>
                </a:cubicBezTo>
                <a:cubicBezTo>
                  <a:pt x="103" y="122"/>
                  <a:pt x="104" y="122"/>
                  <a:pt x="105" y="122"/>
                </a:cubicBezTo>
                <a:cubicBezTo>
                  <a:pt x="106" y="122"/>
                  <a:pt x="106" y="121"/>
                  <a:pt x="106" y="121"/>
                </a:cubicBezTo>
                <a:cubicBezTo>
                  <a:pt x="106" y="121"/>
                  <a:pt x="107" y="121"/>
                  <a:pt x="108" y="121"/>
                </a:cubicBezTo>
                <a:cubicBezTo>
                  <a:pt x="108" y="121"/>
                  <a:pt x="108" y="121"/>
                  <a:pt x="108" y="121"/>
                </a:cubicBezTo>
                <a:cubicBezTo>
                  <a:pt x="110" y="121"/>
                  <a:pt x="112" y="121"/>
                  <a:pt x="114" y="121"/>
                </a:cubicBezTo>
                <a:cubicBezTo>
                  <a:pt x="114" y="121"/>
                  <a:pt x="115" y="121"/>
                  <a:pt x="115" y="121"/>
                </a:cubicBezTo>
                <a:cubicBezTo>
                  <a:pt x="115" y="118"/>
                  <a:pt x="115" y="115"/>
                  <a:pt x="114" y="112"/>
                </a:cubicBezTo>
                <a:close/>
                <a:moveTo>
                  <a:pt x="124" y="209"/>
                </a:moveTo>
                <a:cubicBezTo>
                  <a:pt x="122" y="211"/>
                  <a:pt x="120" y="212"/>
                  <a:pt x="119" y="213"/>
                </a:cubicBezTo>
                <a:cubicBezTo>
                  <a:pt x="120" y="213"/>
                  <a:pt x="122" y="212"/>
                  <a:pt x="123" y="212"/>
                </a:cubicBezTo>
                <a:cubicBezTo>
                  <a:pt x="122" y="213"/>
                  <a:pt x="123" y="214"/>
                  <a:pt x="124" y="215"/>
                </a:cubicBezTo>
                <a:cubicBezTo>
                  <a:pt x="125" y="216"/>
                  <a:pt x="127" y="216"/>
                  <a:pt x="128" y="216"/>
                </a:cubicBezTo>
                <a:cubicBezTo>
                  <a:pt x="131" y="216"/>
                  <a:pt x="134" y="216"/>
                  <a:pt x="137" y="215"/>
                </a:cubicBezTo>
                <a:cubicBezTo>
                  <a:pt x="137" y="215"/>
                  <a:pt x="138" y="215"/>
                  <a:pt x="138" y="216"/>
                </a:cubicBezTo>
                <a:cubicBezTo>
                  <a:pt x="138" y="215"/>
                  <a:pt x="138" y="215"/>
                  <a:pt x="139" y="215"/>
                </a:cubicBezTo>
                <a:cubicBezTo>
                  <a:pt x="141" y="215"/>
                  <a:pt x="143" y="214"/>
                  <a:pt x="145" y="213"/>
                </a:cubicBezTo>
                <a:cubicBezTo>
                  <a:pt x="147" y="213"/>
                  <a:pt x="148" y="212"/>
                  <a:pt x="150" y="211"/>
                </a:cubicBezTo>
                <a:cubicBezTo>
                  <a:pt x="151" y="211"/>
                  <a:pt x="151" y="210"/>
                  <a:pt x="152" y="210"/>
                </a:cubicBezTo>
                <a:cubicBezTo>
                  <a:pt x="153" y="209"/>
                  <a:pt x="153" y="208"/>
                  <a:pt x="152" y="207"/>
                </a:cubicBezTo>
                <a:cubicBezTo>
                  <a:pt x="152" y="207"/>
                  <a:pt x="151" y="206"/>
                  <a:pt x="150" y="207"/>
                </a:cubicBezTo>
                <a:cubicBezTo>
                  <a:pt x="150" y="207"/>
                  <a:pt x="149" y="207"/>
                  <a:pt x="149" y="207"/>
                </a:cubicBezTo>
                <a:cubicBezTo>
                  <a:pt x="149" y="208"/>
                  <a:pt x="148" y="208"/>
                  <a:pt x="148" y="208"/>
                </a:cubicBezTo>
                <a:cubicBezTo>
                  <a:pt x="147" y="209"/>
                  <a:pt x="147" y="209"/>
                  <a:pt x="146" y="209"/>
                </a:cubicBezTo>
                <a:cubicBezTo>
                  <a:pt x="142" y="211"/>
                  <a:pt x="138" y="212"/>
                  <a:pt x="133" y="212"/>
                </a:cubicBezTo>
                <a:cubicBezTo>
                  <a:pt x="132" y="212"/>
                  <a:pt x="132" y="212"/>
                  <a:pt x="131" y="212"/>
                </a:cubicBezTo>
                <a:cubicBezTo>
                  <a:pt x="131" y="212"/>
                  <a:pt x="131" y="211"/>
                  <a:pt x="131" y="210"/>
                </a:cubicBezTo>
                <a:cubicBezTo>
                  <a:pt x="130" y="211"/>
                  <a:pt x="130" y="211"/>
                  <a:pt x="130" y="211"/>
                </a:cubicBezTo>
                <a:cubicBezTo>
                  <a:pt x="130" y="211"/>
                  <a:pt x="130" y="212"/>
                  <a:pt x="130" y="212"/>
                </a:cubicBezTo>
                <a:cubicBezTo>
                  <a:pt x="129" y="212"/>
                  <a:pt x="129" y="212"/>
                  <a:pt x="129" y="212"/>
                </a:cubicBezTo>
                <a:cubicBezTo>
                  <a:pt x="128" y="212"/>
                  <a:pt x="127" y="212"/>
                  <a:pt x="127" y="212"/>
                </a:cubicBezTo>
                <a:cubicBezTo>
                  <a:pt x="126" y="212"/>
                  <a:pt x="125" y="211"/>
                  <a:pt x="124" y="211"/>
                </a:cubicBezTo>
                <a:cubicBezTo>
                  <a:pt x="124" y="211"/>
                  <a:pt x="124" y="210"/>
                  <a:pt x="124" y="209"/>
                </a:cubicBezTo>
                <a:close/>
                <a:moveTo>
                  <a:pt x="56" y="135"/>
                </a:moveTo>
                <a:cubicBezTo>
                  <a:pt x="56" y="135"/>
                  <a:pt x="56" y="135"/>
                  <a:pt x="56" y="135"/>
                </a:cubicBezTo>
                <a:cubicBezTo>
                  <a:pt x="56" y="135"/>
                  <a:pt x="56" y="135"/>
                  <a:pt x="55" y="135"/>
                </a:cubicBezTo>
                <a:cubicBezTo>
                  <a:pt x="50" y="135"/>
                  <a:pt x="46" y="134"/>
                  <a:pt x="41" y="133"/>
                </a:cubicBezTo>
                <a:cubicBezTo>
                  <a:pt x="41" y="133"/>
                  <a:pt x="40" y="133"/>
                  <a:pt x="40" y="133"/>
                </a:cubicBezTo>
                <a:cubicBezTo>
                  <a:pt x="39" y="133"/>
                  <a:pt x="37" y="133"/>
                  <a:pt x="36" y="134"/>
                </a:cubicBezTo>
                <a:cubicBezTo>
                  <a:pt x="36" y="134"/>
                  <a:pt x="35" y="134"/>
                  <a:pt x="35" y="134"/>
                </a:cubicBezTo>
                <a:cubicBezTo>
                  <a:pt x="35" y="134"/>
                  <a:pt x="35" y="134"/>
                  <a:pt x="34" y="134"/>
                </a:cubicBezTo>
                <a:cubicBezTo>
                  <a:pt x="34" y="134"/>
                  <a:pt x="34" y="134"/>
                  <a:pt x="33" y="134"/>
                </a:cubicBezTo>
                <a:cubicBezTo>
                  <a:pt x="32" y="135"/>
                  <a:pt x="31" y="135"/>
                  <a:pt x="30" y="135"/>
                </a:cubicBezTo>
                <a:cubicBezTo>
                  <a:pt x="29" y="135"/>
                  <a:pt x="29" y="136"/>
                  <a:pt x="29" y="136"/>
                </a:cubicBezTo>
                <a:cubicBezTo>
                  <a:pt x="29" y="136"/>
                  <a:pt x="30" y="136"/>
                  <a:pt x="30" y="136"/>
                </a:cubicBezTo>
                <a:cubicBezTo>
                  <a:pt x="32" y="137"/>
                  <a:pt x="34" y="138"/>
                  <a:pt x="36" y="138"/>
                </a:cubicBezTo>
                <a:cubicBezTo>
                  <a:pt x="40" y="139"/>
                  <a:pt x="45" y="139"/>
                  <a:pt x="49" y="140"/>
                </a:cubicBezTo>
                <a:cubicBezTo>
                  <a:pt x="50" y="140"/>
                  <a:pt x="50" y="139"/>
                  <a:pt x="51" y="139"/>
                </a:cubicBezTo>
                <a:cubicBezTo>
                  <a:pt x="52" y="138"/>
                  <a:pt x="54" y="137"/>
                  <a:pt x="56" y="136"/>
                </a:cubicBezTo>
                <a:cubicBezTo>
                  <a:pt x="56" y="136"/>
                  <a:pt x="56" y="136"/>
                  <a:pt x="56" y="135"/>
                </a:cubicBezTo>
                <a:close/>
                <a:moveTo>
                  <a:pt x="29" y="150"/>
                </a:moveTo>
                <a:cubicBezTo>
                  <a:pt x="30" y="150"/>
                  <a:pt x="30" y="150"/>
                  <a:pt x="30" y="150"/>
                </a:cubicBezTo>
                <a:cubicBezTo>
                  <a:pt x="31" y="150"/>
                  <a:pt x="32" y="151"/>
                  <a:pt x="33" y="151"/>
                </a:cubicBezTo>
                <a:cubicBezTo>
                  <a:pt x="36" y="151"/>
                  <a:pt x="39" y="152"/>
                  <a:pt x="41" y="152"/>
                </a:cubicBezTo>
                <a:cubicBezTo>
                  <a:pt x="42" y="152"/>
                  <a:pt x="42" y="152"/>
                  <a:pt x="42" y="152"/>
                </a:cubicBezTo>
                <a:cubicBezTo>
                  <a:pt x="47" y="148"/>
                  <a:pt x="52" y="145"/>
                  <a:pt x="57" y="142"/>
                </a:cubicBezTo>
                <a:cubicBezTo>
                  <a:pt x="57" y="142"/>
                  <a:pt x="57" y="142"/>
                  <a:pt x="57" y="142"/>
                </a:cubicBezTo>
                <a:cubicBezTo>
                  <a:pt x="57" y="142"/>
                  <a:pt x="57" y="142"/>
                  <a:pt x="57" y="142"/>
                </a:cubicBezTo>
                <a:cubicBezTo>
                  <a:pt x="57" y="142"/>
                  <a:pt x="56" y="142"/>
                  <a:pt x="56" y="141"/>
                </a:cubicBezTo>
                <a:cubicBezTo>
                  <a:pt x="55" y="141"/>
                  <a:pt x="54" y="142"/>
                  <a:pt x="53" y="142"/>
                </a:cubicBezTo>
                <a:cubicBezTo>
                  <a:pt x="52" y="143"/>
                  <a:pt x="51" y="143"/>
                  <a:pt x="49" y="144"/>
                </a:cubicBezTo>
                <a:cubicBezTo>
                  <a:pt x="48" y="144"/>
                  <a:pt x="47" y="145"/>
                  <a:pt x="46" y="145"/>
                </a:cubicBezTo>
                <a:cubicBezTo>
                  <a:pt x="45" y="145"/>
                  <a:pt x="45" y="145"/>
                  <a:pt x="45" y="144"/>
                </a:cubicBezTo>
                <a:cubicBezTo>
                  <a:pt x="45" y="144"/>
                  <a:pt x="45" y="144"/>
                  <a:pt x="44" y="143"/>
                </a:cubicBezTo>
                <a:cubicBezTo>
                  <a:pt x="43" y="144"/>
                  <a:pt x="42" y="144"/>
                  <a:pt x="40" y="145"/>
                </a:cubicBezTo>
                <a:cubicBezTo>
                  <a:pt x="40" y="145"/>
                  <a:pt x="40" y="145"/>
                  <a:pt x="40" y="145"/>
                </a:cubicBezTo>
                <a:cubicBezTo>
                  <a:pt x="41" y="146"/>
                  <a:pt x="40" y="147"/>
                  <a:pt x="39" y="147"/>
                </a:cubicBezTo>
                <a:cubicBezTo>
                  <a:pt x="39" y="147"/>
                  <a:pt x="38" y="147"/>
                  <a:pt x="38" y="147"/>
                </a:cubicBezTo>
                <a:cubicBezTo>
                  <a:pt x="37" y="147"/>
                  <a:pt x="36" y="147"/>
                  <a:pt x="35" y="147"/>
                </a:cubicBezTo>
                <a:cubicBezTo>
                  <a:pt x="35" y="147"/>
                  <a:pt x="34" y="147"/>
                  <a:pt x="34" y="147"/>
                </a:cubicBezTo>
                <a:cubicBezTo>
                  <a:pt x="33" y="148"/>
                  <a:pt x="32" y="148"/>
                  <a:pt x="30" y="149"/>
                </a:cubicBezTo>
                <a:cubicBezTo>
                  <a:pt x="30" y="149"/>
                  <a:pt x="30" y="149"/>
                  <a:pt x="29" y="150"/>
                </a:cubicBezTo>
                <a:close/>
                <a:moveTo>
                  <a:pt x="29" y="134"/>
                </a:moveTo>
                <a:cubicBezTo>
                  <a:pt x="29" y="133"/>
                  <a:pt x="29" y="133"/>
                  <a:pt x="29" y="133"/>
                </a:cubicBezTo>
                <a:cubicBezTo>
                  <a:pt x="27" y="133"/>
                  <a:pt x="26" y="133"/>
                  <a:pt x="24" y="133"/>
                </a:cubicBezTo>
                <a:cubicBezTo>
                  <a:pt x="23" y="133"/>
                  <a:pt x="21" y="133"/>
                  <a:pt x="20" y="133"/>
                </a:cubicBezTo>
                <a:cubicBezTo>
                  <a:pt x="18" y="133"/>
                  <a:pt x="19" y="133"/>
                  <a:pt x="18" y="134"/>
                </a:cubicBezTo>
                <a:cubicBezTo>
                  <a:pt x="17" y="135"/>
                  <a:pt x="16" y="136"/>
                  <a:pt x="16" y="137"/>
                </a:cubicBezTo>
                <a:cubicBezTo>
                  <a:pt x="16" y="137"/>
                  <a:pt x="17" y="138"/>
                  <a:pt x="17" y="138"/>
                </a:cubicBezTo>
                <a:cubicBezTo>
                  <a:pt x="18" y="138"/>
                  <a:pt x="18" y="138"/>
                  <a:pt x="18" y="138"/>
                </a:cubicBezTo>
                <a:cubicBezTo>
                  <a:pt x="18" y="139"/>
                  <a:pt x="19" y="139"/>
                  <a:pt x="20" y="140"/>
                </a:cubicBezTo>
                <a:cubicBezTo>
                  <a:pt x="21" y="139"/>
                  <a:pt x="21" y="138"/>
                  <a:pt x="22" y="138"/>
                </a:cubicBezTo>
                <a:cubicBezTo>
                  <a:pt x="22" y="138"/>
                  <a:pt x="23" y="137"/>
                  <a:pt x="23" y="137"/>
                </a:cubicBezTo>
                <a:cubicBezTo>
                  <a:pt x="24" y="137"/>
                  <a:pt x="24" y="138"/>
                  <a:pt x="24" y="138"/>
                </a:cubicBezTo>
                <a:cubicBezTo>
                  <a:pt x="24" y="139"/>
                  <a:pt x="24" y="139"/>
                  <a:pt x="24" y="139"/>
                </a:cubicBezTo>
                <a:cubicBezTo>
                  <a:pt x="24" y="140"/>
                  <a:pt x="24" y="140"/>
                  <a:pt x="23" y="140"/>
                </a:cubicBezTo>
                <a:cubicBezTo>
                  <a:pt x="24" y="140"/>
                  <a:pt x="24" y="140"/>
                  <a:pt x="24" y="140"/>
                </a:cubicBezTo>
                <a:cubicBezTo>
                  <a:pt x="26" y="140"/>
                  <a:pt x="28" y="141"/>
                  <a:pt x="31" y="141"/>
                </a:cubicBezTo>
                <a:cubicBezTo>
                  <a:pt x="33" y="141"/>
                  <a:pt x="36" y="142"/>
                  <a:pt x="38" y="143"/>
                </a:cubicBezTo>
                <a:cubicBezTo>
                  <a:pt x="39" y="144"/>
                  <a:pt x="39" y="143"/>
                  <a:pt x="39" y="143"/>
                </a:cubicBezTo>
                <a:cubicBezTo>
                  <a:pt x="42" y="143"/>
                  <a:pt x="44" y="142"/>
                  <a:pt x="46" y="141"/>
                </a:cubicBezTo>
                <a:cubicBezTo>
                  <a:pt x="46" y="141"/>
                  <a:pt x="46" y="141"/>
                  <a:pt x="47" y="141"/>
                </a:cubicBezTo>
                <a:cubicBezTo>
                  <a:pt x="46" y="141"/>
                  <a:pt x="46" y="141"/>
                  <a:pt x="46" y="141"/>
                </a:cubicBezTo>
                <a:cubicBezTo>
                  <a:pt x="42" y="141"/>
                  <a:pt x="39" y="140"/>
                  <a:pt x="36" y="140"/>
                </a:cubicBezTo>
                <a:cubicBezTo>
                  <a:pt x="34" y="140"/>
                  <a:pt x="32" y="139"/>
                  <a:pt x="29" y="138"/>
                </a:cubicBezTo>
                <a:cubicBezTo>
                  <a:pt x="29" y="138"/>
                  <a:pt x="28" y="137"/>
                  <a:pt x="28" y="137"/>
                </a:cubicBezTo>
                <a:cubicBezTo>
                  <a:pt x="27" y="136"/>
                  <a:pt x="27" y="135"/>
                  <a:pt x="28" y="134"/>
                </a:cubicBezTo>
                <a:cubicBezTo>
                  <a:pt x="28" y="134"/>
                  <a:pt x="28" y="134"/>
                  <a:pt x="28" y="134"/>
                </a:cubicBezTo>
                <a:cubicBezTo>
                  <a:pt x="29" y="134"/>
                  <a:pt x="29" y="134"/>
                  <a:pt x="29" y="134"/>
                </a:cubicBezTo>
                <a:close/>
                <a:moveTo>
                  <a:pt x="123" y="227"/>
                </a:moveTo>
                <a:cubicBezTo>
                  <a:pt x="124" y="228"/>
                  <a:pt x="124" y="228"/>
                  <a:pt x="125" y="228"/>
                </a:cubicBezTo>
                <a:cubicBezTo>
                  <a:pt x="125" y="228"/>
                  <a:pt x="126" y="228"/>
                  <a:pt x="126" y="229"/>
                </a:cubicBezTo>
                <a:cubicBezTo>
                  <a:pt x="131" y="229"/>
                  <a:pt x="135" y="229"/>
                  <a:pt x="140" y="229"/>
                </a:cubicBezTo>
                <a:cubicBezTo>
                  <a:pt x="142" y="229"/>
                  <a:pt x="145" y="228"/>
                  <a:pt x="147" y="226"/>
                </a:cubicBezTo>
                <a:cubicBezTo>
                  <a:pt x="148" y="226"/>
                  <a:pt x="148" y="225"/>
                  <a:pt x="148" y="224"/>
                </a:cubicBezTo>
                <a:cubicBezTo>
                  <a:pt x="148" y="223"/>
                  <a:pt x="146" y="223"/>
                  <a:pt x="146" y="223"/>
                </a:cubicBezTo>
                <a:cubicBezTo>
                  <a:pt x="145" y="223"/>
                  <a:pt x="145" y="224"/>
                  <a:pt x="144" y="224"/>
                </a:cubicBezTo>
                <a:cubicBezTo>
                  <a:pt x="142" y="225"/>
                  <a:pt x="140" y="225"/>
                  <a:pt x="138" y="225"/>
                </a:cubicBezTo>
                <a:cubicBezTo>
                  <a:pt x="134" y="225"/>
                  <a:pt x="129" y="225"/>
                  <a:pt x="125" y="224"/>
                </a:cubicBezTo>
                <a:cubicBezTo>
                  <a:pt x="124" y="224"/>
                  <a:pt x="123" y="225"/>
                  <a:pt x="123" y="226"/>
                </a:cubicBezTo>
                <a:cubicBezTo>
                  <a:pt x="123" y="226"/>
                  <a:pt x="123" y="226"/>
                  <a:pt x="123" y="227"/>
                </a:cubicBezTo>
                <a:cubicBezTo>
                  <a:pt x="121" y="227"/>
                  <a:pt x="119" y="227"/>
                  <a:pt x="119" y="229"/>
                </a:cubicBezTo>
                <a:cubicBezTo>
                  <a:pt x="120" y="229"/>
                  <a:pt x="122" y="229"/>
                  <a:pt x="123" y="229"/>
                </a:cubicBezTo>
                <a:cubicBezTo>
                  <a:pt x="123" y="228"/>
                  <a:pt x="123" y="228"/>
                  <a:pt x="123" y="227"/>
                </a:cubicBezTo>
                <a:close/>
                <a:moveTo>
                  <a:pt x="45" y="153"/>
                </a:moveTo>
                <a:cubicBezTo>
                  <a:pt x="45" y="153"/>
                  <a:pt x="45" y="153"/>
                  <a:pt x="45" y="153"/>
                </a:cubicBezTo>
                <a:cubicBezTo>
                  <a:pt x="50" y="153"/>
                  <a:pt x="54" y="154"/>
                  <a:pt x="58" y="154"/>
                </a:cubicBezTo>
                <a:cubicBezTo>
                  <a:pt x="59" y="154"/>
                  <a:pt x="59" y="154"/>
                  <a:pt x="59" y="154"/>
                </a:cubicBezTo>
                <a:cubicBezTo>
                  <a:pt x="61" y="152"/>
                  <a:pt x="63" y="151"/>
                  <a:pt x="65" y="150"/>
                </a:cubicBezTo>
                <a:cubicBezTo>
                  <a:pt x="65" y="150"/>
                  <a:pt x="65" y="150"/>
                  <a:pt x="65" y="150"/>
                </a:cubicBezTo>
                <a:cubicBezTo>
                  <a:pt x="65" y="150"/>
                  <a:pt x="65" y="150"/>
                  <a:pt x="65" y="150"/>
                </a:cubicBezTo>
                <a:cubicBezTo>
                  <a:pt x="63" y="150"/>
                  <a:pt x="62" y="150"/>
                  <a:pt x="61" y="151"/>
                </a:cubicBezTo>
                <a:cubicBezTo>
                  <a:pt x="60" y="151"/>
                  <a:pt x="60" y="151"/>
                  <a:pt x="59" y="151"/>
                </a:cubicBezTo>
                <a:cubicBezTo>
                  <a:pt x="58" y="150"/>
                  <a:pt x="57" y="149"/>
                  <a:pt x="58" y="148"/>
                </a:cubicBezTo>
                <a:cubicBezTo>
                  <a:pt x="58" y="148"/>
                  <a:pt x="58" y="147"/>
                  <a:pt x="59" y="147"/>
                </a:cubicBezTo>
                <a:cubicBezTo>
                  <a:pt x="60" y="145"/>
                  <a:pt x="61" y="144"/>
                  <a:pt x="62" y="142"/>
                </a:cubicBezTo>
                <a:cubicBezTo>
                  <a:pt x="62" y="142"/>
                  <a:pt x="63" y="142"/>
                  <a:pt x="63" y="142"/>
                </a:cubicBezTo>
                <a:cubicBezTo>
                  <a:pt x="62" y="142"/>
                  <a:pt x="62" y="142"/>
                  <a:pt x="61" y="142"/>
                </a:cubicBezTo>
                <a:cubicBezTo>
                  <a:pt x="61" y="142"/>
                  <a:pt x="60" y="142"/>
                  <a:pt x="60" y="142"/>
                </a:cubicBezTo>
                <a:cubicBezTo>
                  <a:pt x="59" y="143"/>
                  <a:pt x="57" y="143"/>
                  <a:pt x="56" y="144"/>
                </a:cubicBezTo>
                <a:cubicBezTo>
                  <a:pt x="53" y="147"/>
                  <a:pt x="49" y="149"/>
                  <a:pt x="46" y="152"/>
                </a:cubicBezTo>
                <a:cubicBezTo>
                  <a:pt x="46" y="152"/>
                  <a:pt x="46" y="152"/>
                  <a:pt x="45" y="153"/>
                </a:cubicBezTo>
                <a:close/>
                <a:moveTo>
                  <a:pt x="102" y="201"/>
                </a:moveTo>
                <a:cubicBezTo>
                  <a:pt x="101" y="201"/>
                  <a:pt x="100" y="201"/>
                  <a:pt x="99" y="201"/>
                </a:cubicBezTo>
                <a:cubicBezTo>
                  <a:pt x="99" y="201"/>
                  <a:pt x="98" y="202"/>
                  <a:pt x="98" y="202"/>
                </a:cubicBezTo>
                <a:cubicBezTo>
                  <a:pt x="94" y="203"/>
                  <a:pt x="91" y="205"/>
                  <a:pt x="87" y="206"/>
                </a:cubicBezTo>
                <a:cubicBezTo>
                  <a:pt x="87" y="206"/>
                  <a:pt x="87" y="206"/>
                  <a:pt x="87" y="206"/>
                </a:cubicBezTo>
                <a:cubicBezTo>
                  <a:pt x="87" y="206"/>
                  <a:pt x="87" y="206"/>
                  <a:pt x="87" y="206"/>
                </a:cubicBezTo>
                <a:cubicBezTo>
                  <a:pt x="87" y="206"/>
                  <a:pt x="87" y="206"/>
                  <a:pt x="87" y="206"/>
                </a:cubicBezTo>
                <a:cubicBezTo>
                  <a:pt x="88" y="207"/>
                  <a:pt x="88" y="207"/>
                  <a:pt x="88" y="207"/>
                </a:cubicBezTo>
                <a:cubicBezTo>
                  <a:pt x="88" y="208"/>
                  <a:pt x="87" y="208"/>
                  <a:pt x="87" y="208"/>
                </a:cubicBezTo>
                <a:cubicBezTo>
                  <a:pt x="87" y="208"/>
                  <a:pt x="86" y="208"/>
                  <a:pt x="86" y="208"/>
                </a:cubicBezTo>
                <a:cubicBezTo>
                  <a:pt x="85" y="208"/>
                  <a:pt x="85" y="208"/>
                  <a:pt x="84" y="208"/>
                </a:cubicBezTo>
                <a:cubicBezTo>
                  <a:pt x="83" y="211"/>
                  <a:pt x="82" y="213"/>
                  <a:pt x="81" y="216"/>
                </a:cubicBezTo>
                <a:cubicBezTo>
                  <a:pt x="81" y="216"/>
                  <a:pt x="82" y="215"/>
                  <a:pt x="82" y="215"/>
                </a:cubicBezTo>
                <a:cubicBezTo>
                  <a:pt x="84" y="214"/>
                  <a:pt x="87" y="212"/>
                  <a:pt x="90" y="211"/>
                </a:cubicBezTo>
                <a:cubicBezTo>
                  <a:pt x="90" y="211"/>
                  <a:pt x="91" y="211"/>
                  <a:pt x="91" y="210"/>
                </a:cubicBezTo>
                <a:cubicBezTo>
                  <a:pt x="91" y="209"/>
                  <a:pt x="92" y="208"/>
                  <a:pt x="91" y="207"/>
                </a:cubicBezTo>
                <a:cubicBezTo>
                  <a:pt x="91" y="207"/>
                  <a:pt x="91" y="207"/>
                  <a:pt x="91" y="207"/>
                </a:cubicBezTo>
                <a:cubicBezTo>
                  <a:pt x="92" y="206"/>
                  <a:pt x="93" y="206"/>
                  <a:pt x="93" y="207"/>
                </a:cubicBezTo>
                <a:cubicBezTo>
                  <a:pt x="93" y="207"/>
                  <a:pt x="94" y="207"/>
                  <a:pt x="93" y="207"/>
                </a:cubicBezTo>
                <a:cubicBezTo>
                  <a:pt x="93" y="208"/>
                  <a:pt x="93" y="208"/>
                  <a:pt x="93" y="209"/>
                </a:cubicBezTo>
                <a:cubicBezTo>
                  <a:pt x="96" y="206"/>
                  <a:pt x="100" y="204"/>
                  <a:pt x="103" y="202"/>
                </a:cubicBezTo>
                <a:cubicBezTo>
                  <a:pt x="103" y="202"/>
                  <a:pt x="102" y="201"/>
                  <a:pt x="102" y="201"/>
                </a:cubicBezTo>
                <a:close/>
                <a:moveTo>
                  <a:pt x="78" y="173"/>
                </a:moveTo>
                <a:cubicBezTo>
                  <a:pt x="77" y="173"/>
                  <a:pt x="77" y="173"/>
                  <a:pt x="77" y="173"/>
                </a:cubicBezTo>
                <a:cubicBezTo>
                  <a:pt x="73" y="176"/>
                  <a:pt x="69" y="179"/>
                  <a:pt x="65" y="182"/>
                </a:cubicBezTo>
                <a:cubicBezTo>
                  <a:pt x="65" y="183"/>
                  <a:pt x="64" y="184"/>
                  <a:pt x="64" y="185"/>
                </a:cubicBezTo>
                <a:cubicBezTo>
                  <a:pt x="64" y="185"/>
                  <a:pt x="64" y="185"/>
                  <a:pt x="64" y="185"/>
                </a:cubicBezTo>
                <a:cubicBezTo>
                  <a:pt x="64" y="185"/>
                  <a:pt x="64" y="185"/>
                  <a:pt x="65" y="185"/>
                </a:cubicBezTo>
                <a:cubicBezTo>
                  <a:pt x="66" y="185"/>
                  <a:pt x="67" y="185"/>
                  <a:pt x="68" y="184"/>
                </a:cubicBezTo>
                <a:cubicBezTo>
                  <a:pt x="74" y="181"/>
                  <a:pt x="80" y="178"/>
                  <a:pt x="87" y="175"/>
                </a:cubicBezTo>
                <a:cubicBezTo>
                  <a:pt x="87" y="174"/>
                  <a:pt x="87" y="174"/>
                  <a:pt x="87" y="174"/>
                </a:cubicBezTo>
                <a:cubicBezTo>
                  <a:pt x="87" y="174"/>
                  <a:pt x="87" y="174"/>
                  <a:pt x="86" y="174"/>
                </a:cubicBezTo>
                <a:cubicBezTo>
                  <a:pt x="84" y="175"/>
                  <a:pt x="81" y="176"/>
                  <a:pt x="78" y="176"/>
                </a:cubicBezTo>
                <a:cubicBezTo>
                  <a:pt x="77" y="177"/>
                  <a:pt x="77" y="177"/>
                  <a:pt x="76" y="177"/>
                </a:cubicBezTo>
                <a:cubicBezTo>
                  <a:pt x="76" y="177"/>
                  <a:pt x="76" y="176"/>
                  <a:pt x="75" y="176"/>
                </a:cubicBezTo>
                <a:cubicBezTo>
                  <a:pt x="75" y="175"/>
                  <a:pt x="76" y="175"/>
                  <a:pt x="76" y="175"/>
                </a:cubicBezTo>
                <a:cubicBezTo>
                  <a:pt x="76" y="175"/>
                  <a:pt x="77" y="174"/>
                  <a:pt x="77" y="174"/>
                </a:cubicBezTo>
                <a:cubicBezTo>
                  <a:pt x="77" y="174"/>
                  <a:pt x="78" y="174"/>
                  <a:pt x="78" y="174"/>
                </a:cubicBezTo>
                <a:cubicBezTo>
                  <a:pt x="78" y="173"/>
                  <a:pt x="78" y="173"/>
                  <a:pt x="78" y="173"/>
                </a:cubicBezTo>
                <a:close/>
                <a:moveTo>
                  <a:pt x="27" y="184"/>
                </a:moveTo>
                <a:cubicBezTo>
                  <a:pt x="28" y="185"/>
                  <a:pt x="30" y="186"/>
                  <a:pt x="32" y="187"/>
                </a:cubicBezTo>
                <a:cubicBezTo>
                  <a:pt x="32" y="187"/>
                  <a:pt x="32" y="187"/>
                  <a:pt x="33" y="187"/>
                </a:cubicBezTo>
                <a:cubicBezTo>
                  <a:pt x="35" y="186"/>
                  <a:pt x="37" y="187"/>
                  <a:pt x="38" y="187"/>
                </a:cubicBezTo>
                <a:cubicBezTo>
                  <a:pt x="39" y="188"/>
                  <a:pt x="40" y="188"/>
                  <a:pt x="40" y="188"/>
                </a:cubicBezTo>
                <a:cubicBezTo>
                  <a:pt x="41" y="189"/>
                  <a:pt x="40" y="190"/>
                  <a:pt x="40" y="190"/>
                </a:cubicBezTo>
                <a:cubicBezTo>
                  <a:pt x="39" y="190"/>
                  <a:pt x="39" y="190"/>
                  <a:pt x="39" y="190"/>
                </a:cubicBezTo>
                <a:cubicBezTo>
                  <a:pt x="38" y="190"/>
                  <a:pt x="38" y="190"/>
                  <a:pt x="37" y="190"/>
                </a:cubicBezTo>
                <a:cubicBezTo>
                  <a:pt x="35" y="190"/>
                  <a:pt x="34" y="189"/>
                  <a:pt x="32" y="189"/>
                </a:cubicBezTo>
                <a:cubicBezTo>
                  <a:pt x="32" y="189"/>
                  <a:pt x="32" y="189"/>
                  <a:pt x="32" y="189"/>
                </a:cubicBezTo>
                <a:cubicBezTo>
                  <a:pt x="31" y="189"/>
                  <a:pt x="30" y="189"/>
                  <a:pt x="29" y="190"/>
                </a:cubicBezTo>
                <a:cubicBezTo>
                  <a:pt x="29" y="190"/>
                  <a:pt x="29" y="190"/>
                  <a:pt x="30" y="191"/>
                </a:cubicBezTo>
                <a:cubicBezTo>
                  <a:pt x="31" y="192"/>
                  <a:pt x="32" y="193"/>
                  <a:pt x="33" y="193"/>
                </a:cubicBezTo>
                <a:cubicBezTo>
                  <a:pt x="34" y="194"/>
                  <a:pt x="34" y="194"/>
                  <a:pt x="35" y="194"/>
                </a:cubicBezTo>
                <a:cubicBezTo>
                  <a:pt x="39" y="192"/>
                  <a:pt x="43" y="190"/>
                  <a:pt x="47" y="189"/>
                </a:cubicBezTo>
                <a:cubicBezTo>
                  <a:pt x="48" y="189"/>
                  <a:pt x="48" y="189"/>
                  <a:pt x="48" y="189"/>
                </a:cubicBezTo>
                <a:cubicBezTo>
                  <a:pt x="48" y="189"/>
                  <a:pt x="48" y="189"/>
                  <a:pt x="48" y="189"/>
                </a:cubicBezTo>
                <a:cubicBezTo>
                  <a:pt x="45" y="188"/>
                  <a:pt x="43" y="188"/>
                  <a:pt x="41" y="187"/>
                </a:cubicBezTo>
                <a:cubicBezTo>
                  <a:pt x="38" y="187"/>
                  <a:pt x="35" y="185"/>
                  <a:pt x="32" y="183"/>
                </a:cubicBezTo>
                <a:cubicBezTo>
                  <a:pt x="32" y="183"/>
                  <a:pt x="32" y="183"/>
                  <a:pt x="31" y="183"/>
                </a:cubicBezTo>
                <a:cubicBezTo>
                  <a:pt x="30" y="183"/>
                  <a:pt x="30" y="183"/>
                  <a:pt x="29" y="183"/>
                </a:cubicBezTo>
                <a:cubicBezTo>
                  <a:pt x="28" y="183"/>
                  <a:pt x="28" y="183"/>
                  <a:pt x="27" y="182"/>
                </a:cubicBezTo>
                <a:cubicBezTo>
                  <a:pt x="27" y="183"/>
                  <a:pt x="27" y="184"/>
                  <a:pt x="27" y="184"/>
                </a:cubicBezTo>
                <a:close/>
                <a:moveTo>
                  <a:pt x="68" y="155"/>
                </a:moveTo>
                <a:cubicBezTo>
                  <a:pt x="68" y="155"/>
                  <a:pt x="68" y="155"/>
                  <a:pt x="68" y="155"/>
                </a:cubicBezTo>
                <a:cubicBezTo>
                  <a:pt x="71" y="155"/>
                  <a:pt x="74" y="155"/>
                  <a:pt x="77" y="155"/>
                </a:cubicBezTo>
                <a:cubicBezTo>
                  <a:pt x="77" y="155"/>
                  <a:pt x="78" y="155"/>
                  <a:pt x="78" y="155"/>
                </a:cubicBezTo>
                <a:cubicBezTo>
                  <a:pt x="80" y="154"/>
                  <a:pt x="82" y="153"/>
                  <a:pt x="84" y="151"/>
                </a:cubicBezTo>
                <a:cubicBezTo>
                  <a:pt x="84" y="151"/>
                  <a:pt x="84" y="151"/>
                  <a:pt x="84" y="151"/>
                </a:cubicBezTo>
                <a:cubicBezTo>
                  <a:pt x="84" y="151"/>
                  <a:pt x="83" y="150"/>
                  <a:pt x="83" y="150"/>
                </a:cubicBezTo>
                <a:cubicBezTo>
                  <a:pt x="83" y="149"/>
                  <a:pt x="83" y="149"/>
                  <a:pt x="83" y="149"/>
                </a:cubicBezTo>
                <a:cubicBezTo>
                  <a:pt x="82" y="148"/>
                  <a:pt x="82" y="148"/>
                  <a:pt x="81" y="148"/>
                </a:cubicBezTo>
                <a:cubicBezTo>
                  <a:pt x="81" y="148"/>
                  <a:pt x="80" y="148"/>
                  <a:pt x="79" y="148"/>
                </a:cubicBezTo>
                <a:cubicBezTo>
                  <a:pt x="77" y="149"/>
                  <a:pt x="75" y="149"/>
                  <a:pt x="73" y="150"/>
                </a:cubicBezTo>
                <a:cubicBezTo>
                  <a:pt x="72" y="150"/>
                  <a:pt x="72" y="150"/>
                  <a:pt x="72" y="150"/>
                </a:cubicBezTo>
                <a:cubicBezTo>
                  <a:pt x="71" y="151"/>
                  <a:pt x="69" y="153"/>
                  <a:pt x="68" y="155"/>
                </a:cubicBezTo>
                <a:close/>
                <a:moveTo>
                  <a:pt x="69" y="223"/>
                </a:moveTo>
                <a:cubicBezTo>
                  <a:pt x="69" y="223"/>
                  <a:pt x="69" y="222"/>
                  <a:pt x="69" y="222"/>
                </a:cubicBezTo>
                <a:cubicBezTo>
                  <a:pt x="71" y="222"/>
                  <a:pt x="72" y="221"/>
                  <a:pt x="74" y="220"/>
                </a:cubicBezTo>
                <a:cubicBezTo>
                  <a:pt x="74" y="220"/>
                  <a:pt x="74" y="220"/>
                  <a:pt x="74" y="219"/>
                </a:cubicBezTo>
                <a:cubicBezTo>
                  <a:pt x="77" y="216"/>
                  <a:pt x="79" y="213"/>
                  <a:pt x="81" y="209"/>
                </a:cubicBezTo>
                <a:cubicBezTo>
                  <a:pt x="82" y="209"/>
                  <a:pt x="82" y="209"/>
                  <a:pt x="82" y="209"/>
                </a:cubicBezTo>
                <a:cubicBezTo>
                  <a:pt x="81" y="209"/>
                  <a:pt x="80" y="209"/>
                  <a:pt x="80" y="209"/>
                </a:cubicBezTo>
                <a:cubicBezTo>
                  <a:pt x="79" y="209"/>
                  <a:pt x="78" y="209"/>
                  <a:pt x="77" y="209"/>
                </a:cubicBezTo>
                <a:cubicBezTo>
                  <a:pt x="77" y="209"/>
                  <a:pt x="76" y="209"/>
                  <a:pt x="76" y="209"/>
                </a:cubicBezTo>
                <a:cubicBezTo>
                  <a:pt x="75" y="209"/>
                  <a:pt x="74" y="210"/>
                  <a:pt x="74" y="210"/>
                </a:cubicBezTo>
                <a:cubicBezTo>
                  <a:pt x="73" y="210"/>
                  <a:pt x="73" y="211"/>
                  <a:pt x="73" y="212"/>
                </a:cubicBezTo>
                <a:cubicBezTo>
                  <a:pt x="72" y="213"/>
                  <a:pt x="72" y="215"/>
                  <a:pt x="71" y="217"/>
                </a:cubicBezTo>
                <a:cubicBezTo>
                  <a:pt x="70" y="219"/>
                  <a:pt x="69" y="220"/>
                  <a:pt x="69" y="222"/>
                </a:cubicBezTo>
                <a:cubicBezTo>
                  <a:pt x="69" y="222"/>
                  <a:pt x="69" y="222"/>
                  <a:pt x="69" y="223"/>
                </a:cubicBezTo>
                <a:close/>
                <a:moveTo>
                  <a:pt x="3" y="186"/>
                </a:moveTo>
                <a:cubicBezTo>
                  <a:pt x="3" y="186"/>
                  <a:pt x="3" y="186"/>
                  <a:pt x="3" y="186"/>
                </a:cubicBezTo>
                <a:cubicBezTo>
                  <a:pt x="3" y="186"/>
                  <a:pt x="3" y="187"/>
                  <a:pt x="3" y="187"/>
                </a:cubicBezTo>
                <a:cubicBezTo>
                  <a:pt x="3" y="191"/>
                  <a:pt x="3" y="195"/>
                  <a:pt x="3" y="199"/>
                </a:cubicBezTo>
                <a:cubicBezTo>
                  <a:pt x="3" y="201"/>
                  <a:pt x="4" y="203"/>
                  <a:pt x="4" y="206"/>
                </a:cubicBezTo>
                <a:cubicBezTo>
                  <a:pt x="4" y="208"/>
                  <a:pt x="5" y="211"/>
                  <a:pt x="6" y="213"/>
                </a:cubicBezTo>
                <a:cubicBezTo>
                  <a:pt x="8" y="217"/>
                  <a:pt x="10" y="221"/>
                  <a:pt x="12" y="225"/>
                </a:cubicBezTo>
                <a:cubicBezTo>
                  <a:pt x="12" y="226"/>
                  <a:pt x="12" y="226"/>
                  <a:pt x="13" y="226"/>
                </a:cubicBezTo>
                <a:cubicBezTo>
                  <a:pt x="12" y="225"/>
                  <a:pt x="12" y="224"/>
                  <a:pt x="12" y="223"/>
                </a:cubicBezTo>
                <a:cubicBezTo>
                  <a:pt x="12" y="223"/>
                  <a:pt x="11" y="222"/>
                  <a:pt x="11" y="222"/>
                </a:cubicBezTo>
                <a:cubicBezTo>
                  <a:pt x="11" y="222"/>
                  <a:pt x="11" y="221"/>
                  <a:pt x="11" y="221"/>
                </a:cubicBezTo>
                <a:cubicBezTo>
                  <a:pt x="11" y="220"/>
                  <a:pt x="11" y="220"/>
                  <a:pt x="10" y="219"/>
                </a:cubicBezTo>
                <a:cubicBezTo>
                  <a:pt x="10" y="219"/>
                  <a:pt x="10" y="218"/>
                  <a:pt x="10" y="218"/>
                </a:cubicBezTo>
                <a:cubicBezTo>
                  <a:pt x="9" y="215"/>
                  <a:pt x="9" y="213"/>
                  <a:pt x="8" y="211"/>
                </a:cubicBezTo>
                <a:cubicBezTo>
                  <a:pt x="7" y="208"/>
                  <a:pt x="7" y="205"/>
                  <a:pt x="6" y="203"/>
                </a:cubicBezTo>
                <a:cubicBezTo>
                  <a:pt x="5" y="200"/>
                  <a:pt x="4" y="197"/>
                  <a:pt x="4" y="194"/>
                </a:cubicBezTo>
                <a:cubicBezTo>
                  <a:pt x="4" y="193"/>
                  <a:pt x="4" y="193"/>
                  <a:pt x="4" y="192"/>
                </a:cubicBezTo>
                <a:cubicBezTo>
                  <a:pt x="3" y="192"/>
                  <a:pt x="3" y="191"/>
                  <a:pt x="3" y="191"/>
                </a:cubicBezTo>
                <a:cubicBezTo>
                  <a:pt x="3" y="191"/>
                  <a:pt x="4" y="191"/>
                  <a:pt x="4" y="190"/>
                </a:cubicBezTo>
                <a:cubicBezTo>
                  <a:pt x="4" y="189"/>
                  <a:pt x="4" y="187"/>
                  <a:pt x="3" y="186"/>
                </a:cubicBezTo>
                <a:close/>
                <a:moveTo>
                  <a:pt x="146" y="130"/>
                </a:moveTo>
                <a:cubicBezTo>
                  <a:pt x="146" y="130"/>
                  <a:pt x="146" y="130"/>
                  <a:pt x="146" y="130"/>
                </a:cubicBezTo>
                <a:cubicBezTo>
                  <a:pt x="146" y="130"/>
                  <a:pt x="146" y="130"/>
                  <a:pt x="146" y="131"/>
                </a:cubicBezTo>
                <a:cubicBezTo>
                  <a:pt x="147" y="131"/>
                  <a:pt x="147" y="131"/>
                  <a:pt x="147" y="132"/>
                </a:cubicBezTo>
                <a:cubicBezTo>
                  <a:pt x="147" y="132"/>
                  <a:pt x="147" y="132"/>
                  <a:pt x="147" y="132"/>
                </a:cubicBezTo>
                <a:cubicBezTo>
                  <a:pt x="146" y="133"/>
                  <a:pt x="145" y="133"/>
                  <a:pt x="144" y="134"/>
                </a:cubicBezTo>
                <a:cubicBezTo>
                  <a:pt x="144" y="134"/>
                  <a:pt x="143" y="134"/>
                  <a:pt x="143" y="134"/>
                </a:cubicBezTo>
                <a:cubicBezTo>
                  <a:pt x="142" y="134"/>
                  <a:pt x="142" y="135"/>
                  <a:pt x="141" y="135"/>
                </a:cubicBezTo>
                <a:cubicBezTo>
                  <a:pt x="139" y="136"/>
                  <a:pt x="138" y="137"/>
                  <a:pt x="136" y="138"/>
                </a:cubicBezTo>
                <a:cubicBezTo>
                  <a:pt x="131" y="139"/>
                  <a:pt x="126" y="140"/>
                  <a:pt x="121" y="140"/>
                </a:cubicBezTo>
                <a:cubicBezTo>
                  <a:pt x="118" y="139"/>
                  <a:pt x="115" y="139"/>
                  <a:pt x="112" y="139"/>
                </a:cubicBezTo>
                <a:cubicBezTo>
                  <a:pt x="112" y="138"/>
                  <a:pt x="111" y="138"/>
                  <a:pt x="111" y="139"/>
                </a:cubicBezTo>
                <a:cubicBezTo>
                  <a:pt x="111" y="139"/>
                  <a:pt x="111" y="139"/>
                  <a:pt x="112" y="140"/>
                </a:cubicBezTo>
                <a:cubicBezTo>
                  <a:pt x="113" y="140"/>
                  <a:pt x="114" y="140"/>
                  <a:pt x="115" y="140"/>
                </a:cubicBezTo>
                <a:cubicBezTo>
                  <a:pt x="115" y="141"/>
                  <a:pt x="115" y="141"/>
                  <a:pt x="115" y="141"/>
                </a:cubicBezTo>
                <a:cubicBezTo>
                  <a:pt x="115" y="141"/>
                  <a:pt x="115" y="141"/>
                  <a:pt x="115" y="141"/>
                </a:cubicBezTo>
                <a:cubicBezTo>
                  <a:pt x="115" y="142"/>
                  <a:pt x="116" y="142"/>
                  <a:pt x="117" y="142"/>
                </a:cubicBezTo>
                <a:cubicBezTo>
                  <a:pt x="117" y="141"/>
                  <a:pt x="118" y="141"/>
                  <a:pt x="118" y="141"/>
                </a:cubicBezTo>
                <a:cubicBezTo>
                  <a:pt x="122" y="141"/>
                  <a:pt x="126" y="141"/>
                  <a:pt x="130" y="140"/>
                </a:cubicBezTo>
                <a:cubicBezTo>
                  <a:pt x="130" y="140"/>
                  <a:pt x="130" y="141"/>
                  <a:pt x="130" y="141"/>
                </a:cubicBezTo>
                <a:cubicBezTo>
                  <a:pt x="130" y="141"/>
                  <a:pt x="130" y="141"/>
                  <a:pt x="130" y="141"/>
                </a:cubicBezTo>
                <a:cubicBezTo>
                  <a:pt x="131" y="141"/>
                  <a:pt x="131" y="141"/>
                  <a:pt x="132" y="141"/>
                </a:cubicBezTo>
                <a:cubicBezTo>
                  <a:pt x="132" y="141"/>
                  <a:pt x="132" y="140"/>
                  <a:pt x="132" y="140"/>
                </a:cubicBezTo>
                <a:cubicBezTo>
                  <a:pt x="132" y="140"/>
                  <a:pt x="132" y="140"/>
                  <a:pt x="132" y="140"/>
                </a:cubicBezTo>
                <a:cubicBezTo>
                  <a:pt x="134" y="140"/>
                  <a:pt x="135" y="139"/>
                  <a:pt x="136" y="139"/>
                </a:cubicBezTo>
                <a:cubicBezTo>
                  <a:pt x="140" y="138"/>
                  <a:pt x="144" y="136"/>
                  <a:pt x="148" y="134"/>
                </a:cubicBezTo>
                <a:cubicBezTo>
                  <a:pt x="148" y="134"/>
                  <a:pt x="149" y="133"/>
                  <a:pt x="150" y="133"/>
                </a:cubicBezTo>
                <a:cubicBezTo>
                  <a:pt x="150" y="133"/>
                  <a:pt x="150" y="133"/>
                  <a:pt x="150" y="133"/>
                </a:cubicBezTo>
                <a:cubicBezTo>
                  <a:pt x="150" y="132"/>
                  <a:pt x="150" y="132"/>
                  <a:pt x="150" y="132"/>
                </a:cubicBezTo>
                <a:cubicBezTo>
                  <a:pt x="149" y="132"/>
                  <a:pt x="149" y="132"/>
                  <a:pt x="149" y="132"/>
                </a:cubicBezTo>
                <a:cubicBezTo>
                  <a:pt x="148" y="132"/>
                  <a:pt x="148" y="132"/>
                  <a:pt x="148" y="132"/>
                </a:cubicBezTo>
                <a:cubicBezTo>
                  <a:pt x="147" y="131"/>
                  <a:pt x="147" y="130"/>
                  <a:pt x="146" y="130"/>
                </a:cubicBezTo>
                <a:close/>
                <a:moveTo>
                  <a:pt x="103" y="262"/>
                </a:moveTo>
                <a:cubicBezTo>
                  <a:pt x="102" y="262"/>
                  <a:pt x="102" y="262"/>
                  <a:pt x="101" y="262"/>
                </a:cubicBezTo>
                <a:cubicBezTo>
                  <a:pt x="100" y="261"/>
                  <a:pt x="100" y="261"/>
                  <a:pt x="99" y="262"/>
                </a:cubicBezTo>
                <a:cubicBezTo>
                  <a:pt x="98" y="263"/>
                  <a:pt x="97" y="265"/>
                  <a:pt x="96" y="266"/>
                </a:cubicBezTo>
                <a:cubicBezTo>
                  <a:pt x="95" y="266"/>
                  <a:pt x="95" y="267"/>
                  <a:pt x="94" y="267"/>
                </a:cubicBezTo>
                <a:cubicBezTo>
                  <a:pt x="94" y="267"/>
                  <a:pt x="93" y="267"/>
                  <a:pt x="93" y="267"/>
                </a:cubicBezTo>
                <a:cubicBezTo>
                  <a:pt x="92" y="266"/>
                  <a:pt x="92" y="266"/>
                  <a:pt x="93" y="265"/>
                </a:cubicBezTo>
                <a:cubicBezTo>
                  <a:pt x="93" y="265"/>
                  <a:pt x="93" y="264"/>
                  <a:pt x="93" y="263"/>
                </a:cubicBezTo>
                <a:cubicBezTo>
                  <a:pt x="94" y="262"/>
                  <a:pt x="95" y="260"/>
                  <a:pt x="95" y="259"/>
                </a:cubicBezTo>
                <a:cubicBezTo>
                  <a:pt x="95" y="259"/>
                  <a:pt x="95" y="258"/>
                  <a:pt x="95" y="258"/>
                </a:cubicBezTo>
                <a:cubicBezTo>
                  <a:pt x="94" y="258"/>
                  <a:pt x="94" y="258"/>
                  <a:pt x="93" y="259"/>
                </a:cubicBezTo>
                <a:cubicBezTo>
                  <a:pt x="90" y="262"/>
                  <a:pt x="87" y="264"/>
                  <a:pt x="84" y="267"/>
                </a:cubicBezTo>
                <a:cubicBezTo>
                  <a:pt x="84" y="267"/>
                  <a:pt x="84" y="267"/>
                  <a:pt x="84" y="267"/>
                </a:cubicBezTo>
                <a:cubicBezTo>
                  <a:pt x="90" y="267"/>
                  <a:pt x="96" y="268"/>
                  <a:pt x="101" y="268"/>
                </a:cubicBezTo>
                <a:cubicBezTo>
                  <a:pt x="101" y="267"/>
                  <a:pt x="101" y="267"/>
                  <a:pt x="101" y="267"/>
                </a:cubicBezTo>
                <a:cubicBezTo>
                  <a:pt x="101" y="266"/>
                  <a:pt x="101" y="266"/>
                  <a:pt x="101" y="266"/>
                </a:cubicBezTo>
                <a:cubicBezTo>
                  <a:pt x="101" y="266"/>
                  <a:pt x="101" y="266"/>
                  <a:pt x="100" y="266"/>
                </a:cubicBezTo>
                <a:cubicBezTo>
                  <a:pt x="99" y="266"/>
                  <a:pt x="99" y="266"/>
                  <a:pt x="98" y="265"/>
                </a:cubicBezTo>
                <a:cubicBezTo>
                  <a:pt x="98" y="264"/>
                  <a:pt x="99" y="264"/>
                  <a:pt x="99" y="263"/>
                </a:cubicBezTo>
                <a:cubicBezTo>
                  <a:pt x="100" y="263"/>
                  <a:pt x="100" y="263"/>
                  <a:pt x="101" y="263"/>
                </a:cubicBezTo>
                <a:cubicBezTo>
                  <a:pt x="101" y="264"/>
                  <a:pt x="102" y="264"/>
                  <a:pt x="102" y="264"/>
                </a:cubicBezTo>
                <a:cubicBezTo>
                  <a:pt x="102" y="263"/>
                  <a:pt x="103" y="262"/>
                  <a:pt x="103" y="262"/>
                </a:cubicBezTo>
                <a:close/>
                <a:moveTo>
                  <a:pt x="74" y="49"/>
                </a:moveTo>
                <a:cubicBezTo>
                  <a:pt x="74" y="49"/>
                  <a:pt x="74" y="49"/>
                  <a:pt x="74" y="49"/>
                </a:cubicBezTo>
                <a:cubicBezTo>
                  <a:pt x="72" y="47"/>
                  <a:pt x="70" y="44"/>
                  <a:pt x="68" y="42"/>
                </a:cubicBezTo>
                <a:cubicBezTo>
                  <a:pt x="67" y="41"/>
                  <a:pt x="66" y="40"/>
                  <a:pt x="65" y="38"/>
                </a:cubicBezTo>
                <a:cubicBezTo>
                  <a:pt x="65" y="38"/>
                  <a:pt x="65" y="38"/>
                  <a:pt x="65" y="38"/>
                </a:cubicBezTo>
                <a:cubicBezTo>
                  <a:pt x="64" y="38"/>
                  <a:pt x="64" y="38"/>
                  <a:pt x="64" y="38"/>
                </a:cubicBezTo>
                <a:cubicBezTo>
                  <a:pt x="65" y="39"/>
                  <a:pt x="64" y="40"/>
                  <a:pt x="64" y="40"/>
                </a:cubicBezTo>
                <a:cubicBezTo>
                  <a:pt x="63" y="41"/>
                  <a:pt x="62" y="42"/>
                  <a:pt x="61" y="44"/>
                </a:cubicBezTo>
                <a:cubicBezTo>
                  <a:pt x="61" y="44"/>
                  <a:pt x="61" y="44"/>
                  <a:pt x="60" y="44"/>
                </a:cubicBezTo>
                <a:cubicBezTo>
                  <a:pt x="61" y="44"/>
                  <a:pt x="61" y="44"/>
                  <a:pt x="61" y="44"/>
                </a:cubicBezTo>
                <a:cubicBezTo>
                  <a:pt x="63" y="44"/>
                  <a:pt x="65" y="43"/>
                  <a:pt x="67" y="43"/>
                </a:cubicBezTo>
                <a:cubicBezTo>
                  <a:pt x="68" y="43"/>
                  <a:pt x="68" y="43"/>
                  <a:pt x="68" y="43"/>
                </a:cubicBezTo>
                <a:cubicBezTo>
                  <a:pt x="68" y="43"/>
                  <a:pt x="69" y="43"/>
                  <a:pt x="69" y="43"/>
                </a:cubicBezTo>
                <a:cubicBezTo>
                  <a:pt x="69" y="44"/>
                  <a:pt x="69" y="44"/>
                  <a:pt x="69" y="44"/>
                </a:cubicBezTo>
                <a:cubicBezTo>
                  <a:pt x="69" y="44"/>
                  <a:pt x="68" y="45"/>
                  <a:pt x="68" y="45"/>
                </a:cubicBezTo>
                <a:cubicBezTo>
                  <a:pt x="67" y="45"/>
                  <a:pt x="67" y="46"/>
                  <a:pt x="66" y="46"/>
                </a:cubicBezTo>
                <a:cubicBezTo>
                  <a:pt x="66" y="46"/>
                  <a:pt x="66" y="47"/>
                  <a:pt x="65" y="47"/>
                </a:cubicBezTo>
                <a:cubicBezTo>
                  <a:pt x="65" y="47"/>
                  <a:pt x="65" y="48"/>
                  <a:pt x="65" y="48"/>
                </a:cubicBezTo>
                <a:cubicBezTo>
                  <a:pt x="64" y="49"/>
                  <a:pt x="64" y="50"/>
                  <a:pt x="63" y="51"/>
                </a:cubicBezTo>
                <a:cubicBezTo>
                  <a:pt x="63" y="51"/>
                  <a:pt x="63" y="51"/>
                  <a:pt x="63" y="51"/>
                </a:cubicBezTo>
                <a:cubicBezTo>
                  <a:pt x="64" y="51"/>
                  <a:pt x="71" y="50"/>
                  <a:pt x="74" y="49"/>
                </a:cubicBezTo>
                <a:close/>
                <a:moveTo>
                  <a:pt x="18" y="123"/>
                </a:moveTo>
                <a:cubicBezTo>
                  <a:pt x="19" y="124"/>
                  <a:pt x="20" y="125"/>
                  <a:pt x="22" y="125"/>
                </a:cubicBezTo>
                <a:cubicBezTo>
                  <a:pt x="22" y="126"/>
                  <a:pt x="22" y="126"/>
                  <a:pt x="23" y="126"/>
                </a:cubicBezTo>
                <a:cubicBezTo>
                  <a:pt x="23" y="126"/>
                  <a:pt x="23" y="126"/>
                  <a:pt x="24" y="126"/>
                </a:cubicBezTo>
                <a:cubicBezTo>
                  <a:pt x="24" y="127"/>
                  <a:pt x="24" y="127"/>
                  <a:pt x="25" y="127"/>
                </a:cubicBezTo>
                <a:cubicBezTo>
                  <a:pt x="27" y="128"/>
                  <a:pt x="30" y="128"/>
                  <a:pt x="33" y="129"/>
                </a:cubicBezTo>
                <a:cubicBezTo>
                  <a:pt x="33" y="129"/>
                  <a:pt x="34" y="129"/>
                  <a:pt x="34" y="128"/>
                </a:cubicBezTo>
                <a:cubicBezTo>
                  <a:pt x="34" y="128"/>
                  <a:pt x="35" y="128"/>
                  <a:pt x="36" y="128"/>
                </a:cubicBezTo>
                <a:cubicBezTo>
                  <a:pt x="36" y="128"/>
                  <a:pt x="36" y="128"/>
                  <a:pt x="36" y="128"/>
                </a:cubicBezTo>
                <a:cubicBezTo>
                  <a:pt x="36" y="127"/>
                  <a:pt x="36" y="127"/>
                  <a:pt x="36" y="127"/>
                </a:cubicBezTo>
                <a:cubicBezTo>
                  <a:pt x="35" y="126"/>
                  <a:pt x="35" y="126"/>
                  <a:pt x="35" y="125"/>
                </a:cubicBezTo>
                <a:cubicBezTo>
                  <a:pt x="34" y="125"/>
                  <a:pt x="33" y="125"/>
                  <a:pt x="33" y="124"/>
                </a:cubicBezTo>
                <a:cubicBezTo>
                  <a:pt x="32" y="124"/>
                  <a:pt x="32" y="124"/>
                  <a:pt x="31" y="124"/>
                </a:cubicBezTo>
                <a:cubicBezTo>
                  <a:pt x="31" y="124"/>
                  <a:pt x="31" y="124"/>
                  <a:pt x="30" y="124"/>
                </a:cubicBezTo>
                <a:cubicBezTo>
                  <a:pt x="30" y="125"/>
                  <a:pt x="29" y="125"/>
                  <a:pt x="28" y="124"/>
                </a:cubicBezTo>
                <a:cubicBezTo>
                  <a:pt x="25" y="124"/>
                  <a:pt x="22" y="123"/>
                  <a:pt x="20" y="121"/>
                </a:cubicBezTo>
                <a:cubicBezTo>
                  <a:pt x="19" y="121"/>
                  <a:pt x="19" y="120"/>
                  <a:pt x="18" y="120"/>
                </a:cubicBezTo>
                <a:cubicBezTo>
                  <a:pt x="18" y="121"/>
                  <a:pt x="18" y="122"/>
                  <a:pt x="18" y="123"/>
                </a:cubicBezTo>
                <a:close/>
                <a:moveTo>
                  <a:pt x="18" y="224"/>
                </a:moveTo>
                <a:cubicBezTo>
                  <a:pt x="19" y="222"/>
                  <a:pt x="19" y="220"/>
                  <a:pt x="20" y="218"/>
                </a:cubicBezTo>
                <a:cubicBezTo>
                  <a:pt x="20" y="218"/>
                  <a:pt x="20" y="217"/>
                  <a:pt x="20" y="217"/>
                </a:cubicBezTo>
                <a:cubicBezTo>
                  <a:pt x="20" y="216"/>
                  <a:pt x="20" y="215"/>
                  <a:pt x="21" y="214"/>
                </a:cubicBezTo>
                <a:cubicBezTo>
                  <a:pt x="21" y="214"/>
                  <a:pt x="22" y="213"/>
                  <a:pt x="22" y="213"/>
                </a:cubicBezTo>
                <a:cubicBezTo>
                  <a:pt x="23" y="212"/>
                  <a:pt x="23" y="212"/>
                  <a:pt x="23" y="212"/>
                </a:cubicBezTo>
                <a:cubicBezTo>
                  <a:pt x="22" y="211"/>
                  <a:pt x="21" y="210"/>
                  <a:pt x="19" y="210"/>
                </a:cubicBezTo>
                <a:cubicBezTo>
                  <a:pt x="17" y="211"/>
                  <a:pt x="16" y="212"/>
                  <a:pt x="13" y="213"/>
                </a:cubicBezTo>
                <a:cubicBezTo>
                  <a:pt x="13" y="213"/>
                  <a:pt x="13" y="213"/>
                  <a:pt x="13" y="213"/>
                </a:cubicBezTo>
                <a:cubicBezTo>
                  <a:pt x="14" y="215"/>
                  <a:pt x="15" y="217"/>
                  <a:pt x="16" y="219"/>
                </a:cubicBezTo>
                <a:cubicBezTo>
                  <a:pt x="16" y="219"/>
                  <a:pt x="16" y="219"/>
                  <a:pt x="16" y="219"/>
                </a:cubicBezTo>
                <a:cubicBezTo>
                  <a:pt x="16" y="220"/>
                  <a:pt x="17" y="221"/>
                  <a:pt x="17" y="222"/>
                </a:cubicBezTo>
                <a:cubicBezTo>
                  <a:pt x="18" y="223"/>
                  <a:pt x="18" y="223"/>
                  <a:pt x="18" y="224"/>
                </a:cubicBezTo>
                <a:close/>
                <a:moveTo>
                  <a:pt x="92" y="139"/>
                </a:moveTo>
                <a:cubicBezTo>
                  <a:pt x="91" y="139"/>
                  <a:pt x="91" y="139"/>
                  <a:pt x="91" y="139"/>
                </a:cubicBezTo>
                <a:cubicBezTo>
                  <a:pt x="90" y="139"/>
                  <a:pt x="89" y="139"/>
                  <a:pt x="88" y="139"/>
                </a:cubicBezTo>
                <a:cubicBezTo>
                  <a:pt x="87" y="139"/>
                  <a:pt x="87" y="139"/>
                  <a:pt x="86" y="138"/>
                </a:cubicBezTo>
                <a:cubicBezTo>
                  <a:pt x="85" y="139"/>
                  <a:pt x="83" y="140"/>
                  <a:pt x="82" y="141"/>
                </a:cubicBezTo>
                <a:cubicBezTo>
                  <a:pt x="82" y="141"/>
                  <a:pt x="82" y="141"/>
                  <a:pt x="82" y="141"/>
                </a:cubicBezTo>
                <a:cubicBezTo>
                  <a:pt x="81" y="142"/>
                  <a:pt x="81" y="142"/>
                  <a:pt x="81" y="142"/>
                </a:cubicBezTo>
                <a:cubicBezTo>
                  <a:pt x="80" y="142"/>
                  <a:pt x="80" y="142"/>
                  <a:pt x="80" y="142"/>
                </a:cubicBezTo>
                <a:cubicBezTo>
                  <a:pt x="79" y="142"/>
                  <a:pt x="79" y="142"/>
                  <a:pt x="78" y="143"/>
                </a:cubicBezTo>
                <a:cubicBezTo>
                  <a:pt x="78" y="143"/>
                  <a:pt x="78" y="144"/>
                  <a:pt x="78" y="144"/>
                </a:cubicBezTo>
                <a:cubicBezTo>
                  <a:pt x="78" y="145"/>
                  <a:pt x="79" y="146"/>
                  <a:pt x="80" y="146"/>
                </a:cubicBezTo>
                <a:cubicBezTo>
                  <a:pt x="80" y="146"/>
                  <a:pt x="81" y="146"/>
                  <a:pt x="81" y="146"/>
                </a:cubicBezTo>
                <a:cubicBezTo>
                  <a:pt x="82" y="146"/>
                  <a:pt x="82" y="146"/>
                  <a:pt x="83" y="146"/>
                </a:cubicBezTo>
                <a:cubicBezTo>
                  <a:pt x="85" y="145"/>
                  <a:pt x="87" y="144"/>
                  <a:pt x="89" y="144"/>
                </a:cubicBezTo>
                <a:cubicBezTo>
                  <a:pt x="89" y="144"/>
                  <a:pt x="90" y="143"/>
                  <a:pt x="90" y="143"/>
                </a:cubicBezTo>
                <a:cubicBezTo>
                  <a:pt x="90" y="142"/>
                  <a:pt x="90" y="142"/>
                  <a:pt x="91" y="142"/>
                </a:cubicBezTo>
                <a:cubicBezTo>
                  <a:pt x="91" y="141"/>
                  <a:pt x="91" y="140"/>
                  <a:pt x="92" y="139"/>
                </a:cubicBezTo>
                <a:close/>
                <a:moveTo>
                  <a:pt x="79" y="191"/>
                </a:moveTo>
                <a:cubicBezTo>
                  <a:pt x="79" y="191"/>
                  <a:pt x="78" y="191"/>
                  <a:pt x="77" y="191"/>
                </a:cubicBezTo>
                <a:cubicBezTo>
                  <a:pt x="77" y="191"/>
                  <a:pt x="76" y="191"/>
                  <a:pt x="76" y="192"/>
                </a:cubicBezTo>
                <a:cubicBezTo>
                  <a:pt x="74" y="193"/>
                  <a:pt x="72" y="195"/>
                  <a:pt x="70" y="197"/>
                </a:cubicBezTo>
                <a:cubicBezTo>
                  <a:pt x="69" y="197"/>
                  <a:pt x="68" y="198"/>
                  <a:pt x="68" y="199"/>
                </a:cubicBezTo>
                <a:cubicBezTo>
                  <a:pt x="67" y="200"/>
                  <a:pt x="67" y="201"/>
                  <a:pt x="66" y="203"/>
                </a:cubicBezTo>
                <a:cubicBezTo>
                  <a:pt x="66" y="203"/>
                  <a:pt x="66" y="203"/>
                  <a:pt x="66" y="204"/>
                </a:cubicBezTo>
                <a:cubicBezTo>
                  <a:pt x="66" y="203"/>
                  <a:pt x="67" y="203"/>
                  <a:pt x="67" y="203"/>
                </a:cubicBezTo>
                <a:cubicBezTo>
                  <a:pt x="70" y="201"/>
                  <a:pt x="73" y="199"/>
                  <a:pt x="77" y="197"/>
                </a:cubicBezTo>
                <a:cubicBezTo>
                  <a:pt x="77" y="197"/>
                  <a:pt x="77" y="197"/>
                  <a:pt x="77" y="196"/>
                </a:cubicBezTo>
                <a:cubicBezTo>
                  <a:pt x="78" y="195"/>
                  <a:pt x="78" y="194"/>
                  <a:pt x="79" y="192"/>
                </a:cubicBezTo>
                <a:cubicBezTo>
                  <a:pt x="79" y="192"/>
                  <a:pt x="79" y="192"/>
                  <a:pt x="79" y="191"/>
                </a:cubicBezTo>
                <a:close/>
                <a:moveTo>
                  <a:pt x="39" y="83"/>
                </a:moveTo>
                <a:cubicBezTo>
                  <a:pt x="37" y="83"/>
                  <a:pt x="35" y="83"/>
                  <a:pt x="33" y="83"/>
                </a:cubicBezTo>
                <a:cubicBezTo>
                  <a:pt x="33" y="83"/>
                  <a:pt x="32" y="83"/>
                  <a:pt x="32" y="83"/>
                </a:cubicBezTo>
                <a:cubicBezTo>
                  <a:pt x="32" y="84"/>
                  <a:pt x="32" y="84"/>
                  <a:pt x="32" y="85"/>
                </a:cubicBezTo>
                <a:cubicBezTo>
                  <a:pt x="32" y="86"/>
                  <a:pt x="32" y="88"/>
                  <a:pt x="32" y="90"/>
                </a:cubicBezTo>
                <a:cubicBezTo>
                  <a:pt x="32" y="90"/>
                  <a:pt x="32" y="90"/>
                  <a:pt x="32" y="90"/>
                </a:cubicBezTo>
                <a:cubicBezTo>
                  <a:pt x="34" y="89"/>
                  <a:pt x="35" y="89"/>
                  <a:pt x="37" y="89"/>
                </a:cubicBezTo>
                <a:cubicBezTo>
                  <a:pt x="38" y="89"/>
                  <a:pt x="40" y="89"/>
                  <a:pt x="42" y="89"/>
                </a:cubicBezTo>
                <a:cubicBezTo>
                  <a:pt x="41" y="87"/>
                  <a:pt x="40" y="85"/>
                  <a:pt x="39" y="83"/>
                </a:cubicBezTo>
                <a:close/>
                <a:moveTo>
                  <a:pt x="21" y="174"/>
                </a:moveTo>
                <a:cubicBezTo>
                  <a:pt x="21" y="175"/>
                  <a:pt x="21" y="176"/>
                  <a:pt x="21" y="177"/>
                </a:cubicBezTo>
                <a:cubicBezTo>
                  <a:pt x="21" y="177"/>
                  <a:pt x="21" y="177"/>
                  <a:pt x="21" y="177"/>
                </a:cubicBezTo>
                <a:cubicBezTo>
                  <a:pt x="22" y="178"/>
                  <a:pt x="23" y="179"/>
                  <a:pt x="24" y="179"/>
                </a:cubicBezTo>
                <a:cubicBezTo>
                  <a:pt x="24" y="180"/>
                  <a:pt x="25" y="180"/>
                  <a:pt x="25" y="180"/>
                </a:cubicBezTo>
                <a:cubicBezTo>
                  <a:pt x="27" y="176"/>
                  <a:pt x="30" y="174"/>
                  <a:pt x="33" y="173"/>
                </a:cubicBezTo>
                <a:cubicBezTo>
                  <a:pt x="33" y="172"/>
                  <a:pt x="32" y="172"/>
                  <a:pt x="32" y="172"/>
                </a:cubicBezTo>
                <a:cubicBezTo>
                  <a:pt x="31" y="171"/>
                  <a:pt x="30" y="171"/>
                  <a:pt x="29" y="170"/>
                </a:cubicBezTo>
                <a:cubicBezTo>
                  <a:pt x="28" y="170"/>
                  <a:pt x="27" y="170"/>
                  <a:pt x="27" y="170"/>
                </a:cubicBezTo>
                <a:cubicBezTo>
                  <a:pt x="25" y="170"/>
                  <a:pt x="24" y="171"/>
                  <a:pt x="23" y="172"/>
                </a:cubicBezTo>
                <a:cubicBezTo>
                  <a:pt x="24" y="172"/>
                  <a:pt x="24" y="172"/>
                  <a:pt x="24" y="173"/>
                </a:cubicBezTo>
                <a:cubicBezTo>
                  <a:pt x="24" y="173"/>
                  <a:pt x="25" y="173"/>
                  <a:pt x="25" y="173"/>
                </a:cubicBezTo>
                <a:cubicBezTo>
                  <a:pt x="25" y="173"/>
                  <a:pt x="25" y="174"/>
                  <a:pt x="25" y="174"/>
                </a:cubicBezTo>
                <a:cubicBezTo>
                  <a:pt x="25" y="175"/>
                  <a:pt x="25" y="175"/>
                  <a:pt x="24" y="175"/>
                </a:cubicBezTo>
                <a:cubicBezTo>
                  <a:pt x="24" y="175"/>
                  <a:pt x="24" y="175"/>
                  <a:pt x="23" y="175"/>
                </a:cubicBezTo>
                <a:cubicBezTo>
                  <a:pt x="23" y="174"/>
                  <a:pt x="22" y="174"/>
                  <a:pt x="21" y="174"/>
                </a:cubicBezTo>
                <a:close/>
                <a:moveTo>
                  <a:pt x="78" y="233"/>
                </a:moveTo>
                <a:cubicBezTo>
                  <a:pt x="78" y="233"/>
                  <a:pt x="78" y="233"/>
                  <a:pt x="78" y="232"/>
                </a:cubicBezTo>
                <a:cubicBezTo>
                  <a:pt x="78" y="232"/>
                  <a:pt x="78" y="233"/>
                  <a:pt x="78" y="233"/>
                </a:cubicBezTo>
                <a:cubicBezTo>
                  <a:pt x="76" y="233"/>
                  <a:pt x="75" y="233"/>
                  <a:pt x="73" y="234"/>
                </a:cubicBezTo>
                <a:cubicBezTo>
                  <a:pt x="73" y="234"/>
                  <a:pt x="73" y="234"/>
                  <a:pt x="73" y="234"/>
                </a:cubicBezTo>
                <a:cubicBezTo>
                  <a:pt x="71" y="236"/>
                  <a:pt x="69" y="239"/>
                  <a:pt x="67" y="241"/>
                </a:cubicBezTo>
                <a:cubicBezTo>
                  <a:pt x="66" y="241"/>
                  <a:pt x="66" y="241"/>
                  <a:pt x="66" y="242"/>
                </a:cubicBezTo>
                <a:cubicBezTo>
                  <a:pt x="67" y="242"/>
                  <a:pt x="68" y="243"/>
                  <a:pt x="69" y="244"/>
                </a:cubicBezTo>
                <a:cubicBezTo>
                  <a:pt x="70" y="243"/>
                  <a:pt x="70" y="243"/>
                  <a:pt x="71" y="242"/>
                </a:cubicBezTo>
                <a:cubicBezTo>
                  <a:pt x="73" y="242"/>
                  <a:pt x="74" y="241"/>
                  <a:pt x="75" y="239"/>
                </a:cubicBezTo>
                <a:cubicBezTo>
                  <a:pt x="75" y="239"/>
                  <a:pt x="75" y="239"/>
                  <a:pt x="75" y="239"/>
                </a:cubicBezTo>
                <a:cubicBezTo>
                  <a:pt x="75" y="238"/>
                  <a:pt x="75" y="238"/>
                  <a:pt x="75" y="237"/>
                </a:cubicBezTo>
                <a:cubicBezTo>
                  <a:pt x="75" y="237"/>
                  <a:pt x="75" y="237"/>
                  <a:pt x="75" y="237"/>
                </a:cubicBezTo>
                <a:cubicBezTo>
                  <a:pt x="75" y="236"/>
                  <a:pt x="75" y="235"/>
                  <a:pt x="77" y="236"/>
                </a:cubicBezTo>
                <a:cubicBezTo>
                  <a:pt x="77" y="236"/>
                  <a:pt x="77" y="236"/>
                  <a:pt x="77" y="236"/>
                </a:cubicBezTo>
                <a:cubicBezTo>
                  <a:pt x="77" y="235"/>
                  <a:pt x="78" y="234"/>
                  <a:pt x="78" y="233"/>
                </a:cubicBezTo>
                <a:close/>
                <a:moveTo>
                  <a:pt x="73" y="157"/>
                </a:moveTo>
                <a:cubicBezTo>
                  <a:pt x="73" y="157"/>
                  <a:pt x="73" y="157"/>
                  <a:pt x="72" y="157"/>
                </a:cubicBezTo>
                <a:cubicBezTo>
                  <a:pt x="70" y="157"/>
                  <a:pt x="69" y="156"/>
                  <a:pt x="67" y="156"/>
                </a:cubicBezTo>
                <a:cubicBezTo>
                  <a:pt x="66" y="156"/>
                  <a:pt x="66" y="157"/>
                  <a:pt x="66" y="157"/>
                </a:cubicBezTo>
                <a:cubicBezTo>
                  <a:pt x="64" y="159"/>
                  <a:pt x="62" y="161"/>
                  <a:pt x="61" y="163"/>
                </a:cubicBezTo>
                <a:cubicBezTo>
                  <a:pt x="61" y="163"/>
                  <a:pt x="60" y="164"/>
                  <a:pt x="60" y="164"/>
                </a:cubicBezTo>
                <a:cubicBezTo>
                  <a:pt x="60" y="165"/>
                  <a:pt x="60" y="165"/>
                  <a:pt x="61" y="165"/>
                </a:cubicBezTo>
                <a:cubicBezTo>
                  <a:pt x="62" y="165"/>
                  <a:pt x="63" y="165"/>
                  <a:pt x="64" y="165"/>
                </a:cubicBezTo>
                <a:cubicBezTo>
                  <a:pt x="66" y="163"/>
                  <a:pt x="69" y="161"/>
                  <a:pt x="72" y="159"/>
                </a:cubicBezTo>
                <a:cubicBezTo>
                  <a:pt x="72" y="159"/>
                  <a:pt x="72" y="159"/>
                  <a:pt x="72" y="159"/>
                </a:cubicBezTo>
                <a:cubicBezTo>
                  <a:pt x="72" y="158"/>
                  <a:pt x="72" y="158"/>
                  <a:pt x="73" y="157"/>
                </a:cubicBezTo>
                <a:close/>
                <a:moveTo>
                  <a:pt x="100" y="212"/>
                </a:moveTo>
                <a:cubicBezTo>
                  <a:pt x="99" y="212"/>
                  <a:pt x="98" y="212"/>
                  <a:pt x="97" y="212"/>
                </a:cubicBezTo>
                <a:cubicBezTo>
                  <a:pt x="97" y="212"/>
                  <a:pt x="96" y="212"/>
                  <a:pt x="96" y="213"/>
                </a:cubicBezTo>
                <a:cubicBezTo>
                  <a:pt x="93" y="215"/>
                  <a:pt x="91" y="217"/>
                  <a:pt x="88" y="219"/>
                </a:cubicBezTo>
                <a:cubicBezTo>
                  <a:pt x="88" y="220"/>
                  <a:pt x="88" y="220"/>
                  <a:pt x="88" y="220"/>
                </a:cubicBezTo>
                <a:cubicBezTo>
                  <a:pt x="88" y="220"/>
                  <a:pt x="88" y="220"/>
                  <a:pt x="88" y="220"/>
                </a:cubicBezTo>
                <a:cubicBezTo>
                  <a:pt x="88" y="220"/>
                  <a:pt x="89" y="220"/>
                  <a:pt x="89" y="220"/>
                </a:cubicBezTo>
                <a:cubicBezTo>
                  <a:pt x="92" y="220"/>
                  <a:pt x="95" y="220"/>
                  <a:pt x="98" y="219"/>
                </a:cubicBezTo>
                <a:cubicBezTo>
                  <a:pt x="98" y="219"/>
                  <a:pt x="98" y="219"/>
                  <a:pt x="98" y="218"/>
                </a:cubicBezTo>
                <a:cubicBezTo>
                  <a:pt x="98" y="218"/>
                  <a:pt x="99" y="218"/>
                  <a:pt x="99" y="217"/>
                </a:cubicBezTo>
                <a:cubicBezTo>
                  <a:pt x="99" y="217"/>
                  <a:pt x="100" y="217"/>
                  <a:pt x="100" y="217"/>
                </a:cubicBezTo>
                <a:cubicBezTo>
                  <a:pt x="99" y="215"/>
                  <a:pt x="99" y="214"/>
                  <a:pt x="100" y="212"/>
                </a:cubicBezTo>
                <a:close/>
                <a:moveTo>
                  <a:pt x="150" y="250"/>
                </a:moveTo>
                <a:cubicBezTo>
                  <a:pt x="150" y="250"/>
                  <a:pt x="150" y="250"/>
                  <a:pt x="150" y="250"/>
                </a:cubicBezTo>
                <a:cubicBezTo>
                  <a:pt x="150" y="249"/>
                  <a:pt x="151" y="248"/>
                  <a:pt x="151" y="247"/>
                </a:cubicBezTo>
                <a:cubicBezTo>
                  <a:pt x="152" y="246"/>
                  <a:pt x="152" y="245"/>
                  <a:pt x="153" y="244"/>
                </a:cubicBezTo>
                <a:cubicBezTo>
                  <a:pt x="153" y="243"/>
                  <a:pt x="154" y="243"/>
                  <a:pt x="154" y="243"/>
                </a:cubicBezTo>
                <a:cubicBezTo>
                  <a:pt x="154" y="242"/>
                  <a:pt x="155" y="242"/>
                  <a:pt x="156" y="243"/>
                </a:cubicBezTo>
                <a:cubicBezTo>
                  <a:pt x="156" y="243"/>
                  <a:pt x="156" y="244"/>
                  <a:pt x="156" y="244"/>
                </a:cubicBezTo>
                <a:cubicBezTo>
                  <a:pt x="157" y="245"/>
                  <a:pt x="157" y="245"/>
                  <a:pt x="157" y="245"/>
                </a:cubicBezTo>
                <a:cubicBezTo>
                  <a:pt x="157" y="245"/>
                  <a:pt x="157" y="245"/>
                  <a:pt x="157" y="245"/>
                </a:cubicBezTo>
                <a:cubicBezTo>
                  <a:pt x="157" y="244"/>
                  <a:pt x="157" y="244"/>
                  <a:pt x="157" y="244"/>
                </a:cubicBezTo>
                <a:cubicBezTo>
                  <a:pt x="156" y="242"/>
                  <a:pt x="155" y="240"/>
                  <a:pt x="154" y="238"/>
                </a:cubicBezTo>
                <a:cubicBezTo>
                  <a:pt x="154" y="237"/>
                  <a:pt x="153" y="237"/>
                  <a:pt x="152" y="236"/>
                </a:cubicBezTo>
                <a:cubicBezTo>
                  <a:pt x="152" y="237"/>
                  <a:pt x="152" y="237"/>
                  <a:pt x="152" y="237"/>
                </a:cubicBezTo>
                <a:cubicBezTo>
                  <a:pt x="152" y="237"/>
                  <a:pt x="152" y="237"/>
                  <a:pt x="151" y="238"/>
                </a:cubicBezTo>
                <a:cubicBezTo>
                  <a:pt x="151" y="238"/>
                  <a:pt x="151" y="238"/>
                  <a:pt x="151" y="238"/>
                </a:cubicBezTo>
                <a:cubicBezTo>
                  <a:pt x="151" y="239"/>
                  <a:pt x="151" y="240"/>
                  <a:pt x="150" y="240"/>
                </a:cubicBezTo>
                <a:cubicBezTo>
                  <a:pt x="149" y="241"/>
                  <a:pt x="147" y="241"/>
                  <a:pt x="145" y="242"/>
                </a:cubicBezTo>
                <a:cubicBezTo>
                  <a:pt x="145" y="242"/>
                  <a:pt x="145" y="243"/>
                  <a:pt x="145" y="243"/>
                </a:cubicBezTo>
                <a:cubicBezTo>
                  <a:pt x="146" y="243"/>
                  <a:pt x="147" y="244"/>
                  <a:pt x="148" y="244"/>
                </a:cubicBezTo>
                <a:cubicBezTo>
                  <a:pt x="149" y="244"/>
                  <a:pt x="149" y="244"/>
                  <a:pt x="149" y="244"/>
                </a:cubicBezTo>
                <a:cubicBezTo>
                  <a:pt x="149" y="244"/>
                  <a:pt x="149" y="245"/>
                  <a:pt x="149" y="245"/>
                </a:cubicBezTo>
                <a:cubicBezTo>
                  <a:pt x="150" y="246"/>
                  <a:pt x="150" y="247"/>
                  <a:pt x="150" y="248"/>
                </a:cubicBezTo>
                <a:cubicBezTo>
                  <a:pt x="150" y="248"/>
                  <a:pt x="150" y="249"/>
                  <a:pt x="150" y="250"/>
                </a:cubicBezTo>
                <a:close/>
                <a:moveTo>
                  <a:pt x="59" y="149"/>
                </a:moveTo>
                <a:cubicBezTo>
                  <a:pt x="60" y="149"/>
                  <a:pt x="60" y="149"/>
                  <a:pt x="61" y="149"/>
                </a:cubicBezTo>
                <a:cubicBezTo>
                  <a:pt x="61" y="149"/>
                  <a:pt x="62" y="149"/>
                  <a:pt x="63" y="148"/>
                </a:cubicBezTo>
                <a:cubicBezTo>
                  <a:pt x="65" y="148"/>
                  <a:pt x="68" y="147"/>
                  <a:pt x="70" y="146"/>
                </a:cubicBezTo>
                <a:cubicBezTo>
                  <a:pt x="70" y="146"/>
                  <a:pt x="70" y="145"/>
                  <a:pt x="71" y="145"/>
                </a:cubicBezTo>
                <a:cubicBezTo>
                  <a:pt x="72" y="144"/>
                  <a:pt x="73" y="143"/>
                  <a:pt x="74" y="142"/>
                </a:cubicBezTo>
                <a:cubicBezTo>
                  <a:pt x="74" y="142"/>
                  <a:pt x="74" y="142"/>
                  <a:pt x="74" y="142"/>
                </a:cubicBezTo>
                <a:cubicBezTo>
                  <a:pt x="74" y="142"/>
                  <a:pt x="74" y="142"/>
                  <a:pt x="74" y="142"/>
                </a:cubicBezTo>
                <a:cubicBezTo>
                  <a:pt x="71" y="142"/>
                  <a:pt x="68" y="142"/>
                  <a:pt x="66" y="142"/>
                </a:cubicBezTo>
                <a:cubicBezTo>
                  <a:pt x="65" y="142"/>
                  <a:pt x="65" y="142"/>
                  <a:pt x="65" y="142"/>
                </a:cubicBezTo>
                <a:cubicBezTo>
                  <a:pt x="63" y="144"/>
                  <a:pt x="61" y="146"/>
                  <a:pt x="60" y="148"/>
                </a:cubicBezTo>
                <a:cubicBezTo>
                  <a:pt x="60" y="148"/>
                  <a:pt x="60" y="149"/>
                  <a:pt x="59" y="149"/>
                </a:cubicBezTo>
                <a:close/>
                <a:moveTo>
                  <a:pt x="71" y="213"/>
                </a:moveTo>
                <a:cubicBezTo>
                  <a:pt x="71" y="213"/>
                  <a:pt x="71" y="213"/>
                  <a:pt x="71" y="213"/>
                </a:cubicBezTo>
                <a:cubicBezTo>
                  <a:pt x="71" y="213"/>
                  <a:pt x="70" y="213"/>
                  <a:pt x="70" y="213"/>
                </a:cubicBezTo>
                <a:cubicBezTo>
                  <a:pt x="67" y="217"/>
                  <a:pt x="64" y="220"/>
                  <a:pt x="61" y="223"/>
                </a:cubicBezTo>
                <a:cubicBezTo>
                  <a:pt x="60" y="224"/>
                  <a:pt x="59" y="225"/>
                  <a:pt x="58" y="226"/>
                </a:cubicBezTo>
                <a:cubicBezTo>
                  <a:pt x="58" y="226"/>
                  <a:pt x="58" y="227"/>
                  <a:pt x="58" y="227"/>
                </a:cubicBezTo>
                <a:cubicBezTo>
                  <a:pt x="58" y="227"/>
                  <a:pt x="59" y="227"/>
                  <a:pt x="59" y="227"/>
                </a:cubicBezTo>
                <a:cubicBezTo>
                  <a:pt x="60" y="227"/>
                  <a:pt x="61" y="227"/>
                  <a:pt x="61" y="227"/>
                </a:cubicBezTo>
                <a:cubicBezTo>
                  <a:pt x="63" y="226"/>
                  <a:pt x="64" y="225"/>
                  <a:pt x="65" y="225"/>
                </a:cubicBezTo>
                <a:cubicBezTo>
                  <a:pt x="65" y="224"/>
                  <a:pt x="66" y="224"/>
                  <a:pt x="66" y="224"/>
                </a:cubicBezTo>
                <a:cubicBezTo>
                  <a:pt x="68" y="221"/>
                  <a:pt x="69" y="217"/>
                  <a:pt x="71" y="214"/>
                </a:cubicBezTo>
                <a:cubicBezTo>
                  <a:pt x="71" y="213"/>
                  <a:pt x="71" y="213"/>
                  <a:pt x="71" y="213"/>
                </a:cubicBezTo>
                <a:close/>
                <a:moveTo>
                  <a:pt x="147" y="105"/>
                </a:moveTo>
                <a:cubicBezTo>
                  <a:pt x="147" y="105"/>
                  <a:pt x="147" y="105"/>
                  <a:pt x="147" y="105"/>
                </a:cubicBezTo>
                <a:cubicBezTo>
                  <a:pt x="147" y="105"/>
                  <a:pt x="147" y="104"/>
                  <a:pt x="147" y="104"/>
                </a:cubicBezTo>
                <a:cubicBezTo>
                  <a:pt x="147" y="102"/>
                  <a:pt x="147" y="99"/>
                  <a:pt x="148" y="97"/>
                </a:cubicBezTo>
                <a:cubicBezTo>
                  <a:pt x="148" y="96"/>
                  <a:pt x="148" y="95"/>
                  <a:pt x="148" y="95"/>
                </a:cubicBezTo>
                <a:cubicBezTo>
                  <a:pt x="149" y="95"/>
                  <a:pt x="149" y="95"/>
                  <a:pt x="149" y="94"/>
                </a:cubicBezTo>
                <a:cubicBezTo>
                  <a:pt x="149" y="93"/>
                  <a:pt x="144" y="88"/>
                  <a:pt x="142" y="88"/>
                </a:cubicBezTo>
                <a:cubicBezTo>
                  <a:pt x="142" y="88"/>
                  <a:pt x="142" y="88"/>
                  <a:pt x="142" y="88"/>
                </a:cubicBezTo>
                <a:cubicBezTo>
                  <a:pt x="143" y="90"/>
                  <a:pt x="143" y="92"/>
                  <a:pt x="144" y="94"/>
                </a:cubicBezTo>
                <a:cubicBezTo>
                  <a:pt x="144" y="97"/>
                  <a:pt x="145" y="99"/>
                  <a:pt x="146" y="102"/>
                </a:cubicBezTo>
                <a:cubicBezTo>
                  <a:pt x="146" y="103"/>
                  <a:pt x="146" y="104"/>
                  <a:pt x="147" y="105"/>
                </a:cubicBezTo>
                <a:close/>
                <a:moveTo>
                  <a:pt x="17" y="190"/>
                </a:moveTo>
                <a:cubicBezTo>
                  <a:pt x="17" y="190"/>
                  <a:pt x="17" y="190"/>
                  <a:pt x="17" y="190"/>
                </a:cubicBezTo>
                <a:cubicBezTo>
                  <a:pt x="15" y="192"/>
                  <a:pt x="13" y="193"/>
                  <a:pt x="11" y="195"/>
                </a:cubicBezTo>
                <a:cubicBezTo>
                  <a:pt x="11" y="195"/>
                  <a:pt x="11" y="195"/>
                  <a:pt x="11" y="196"/>
                </a:cubicBezTo>
                <a:cubicBezTo>
                  <a:pt x="11" y="197"/>
                  <a:pt x="11" y="198"/>
                  <a:pt x="11" y="199"/>
                </a:cubicBezTo>
                <a:cubicBezTo>
                  <a:pt x="11" y="199"/>
                  <a:pt x="12" y="200"/>
                  <a:pt x="12" y="200"/>
                </a:cubicBezTo>
                <a:cubicBezTo>
                  <a:pt x="13" y="200"/>
                  <a:pt x="14" y="201"/>
                  <a:pt x="15" y="202"/>
                </a:cubicBezTo>
                <a:cubicBezTo>
                  <a:pt x="15" y="201"/>
                  <a:pt x="16" y="201"/>
                  <a:pt x="16" y="200"/>
                </a:cubicBezTo>
                <a:cubicBezTo>
                  <a:pt x="16" y="199"/>
                  <a:pt x="15" y="198"/>
                  <a:pt x="15" y="198"/>
                </a:cubicBezTo>
                <a:cubicBezTo>
                  <a:pt x="15" y="196"/>
                  <a:pt x="16" y="194"/>
                  <a:pt x="18" y="194"/>
                </a:cubicBezTo>
                <a:cubicBezTo>
                  <a:pt x="18" y="194"/>
                  <a:pt x="19" y="194"/>
                  <a:pt x="19" y="194"/>
                </a:cubicBezTo>
                <a:cubicBezTo>
                  <a:pt x="19" y="194"/>
                  <a:pt x="19" y="194"/>
                  <a:pt x="19" y="194"/>
                </a:cubicBezTo>
                <a:cubicBezTo>
                  <a:pt x="20" y="193"/>
                  <a:pt x="20" y="193"/>
                  <a:pt x="20" y="192"/>
                </a:cubicBezTo>
                <a:cubicBezTo>
                  <a:pt x="19" y="191"/>
                  <a:pt x="18" y="191"/>
                  <a:pt x="17" y="190"/>
                </a:cubicBezTo>
                <a:close/>
                <a:moveTo>
                  <a:pt x="87" y="132"/>
                </a:moveTo>
                <a:cubicBezTo>
                  <a:pt x="87" y="132"/>
                  <a:pt x="87" y="132"/>
                  <a:pt x="87" y="132"/>
                </a:cubicBezTo>
                <a:cubicBezTo>
                  <a:pt x="86" y="132"/>
                  <a:pt x="86" y="132"/>
                  <a:pt x="85" y="132"/>
                </a:cubicBezTo>
                <a:cubicBezTo>
                  <a:pt x="84" y="132"/>
                  <a:pt x="82" y="133"/>
                  <a:pt x="81" y="133"/>
                </a:cubicBezTo>
                <a:cubicBezTo>
                  <a:pt x="80" y="134"/>
                  <a:pt x="79" y="134"/>
                  <a:pt x="78" y="134"/>
                </a:cubicBezTo>
                <a:cubicBezTo>
                  <a:pt x="78" y="134"/>
                  <a:pt x="78" y="134"/>
                  <a:pt x="78" y="135"/>
                </a:cubicBezTo>
                <a:cubicBezTo>
                  <a:pt x="78" y="135"/>
                  <a:pt x="77" y="135"/>
                  <a:pt x="77" y="135"/>
                </a:cubicBezTo>
                <a:cubicBezTo>
                  <a:pt x="76" y="135"/>
                  <a:pt x="76" y="135"/>
                  <a:pt x="75" y="136"/>
                </a:cubicBezTo>
                <a:cubicBezTo>
                  <a:pt x="74" y="136"/>
                  <a:pt x="74" y="136"/>
                  <a:pt x="73" y="136"/>
                </a:cubicBezTo>
                <a:cubicBezTo>
                  <a:pt x="72" y="137"/>
                  <a:pt x="71" y="138"/>
                  <a:pt x="70" y="138"/>
                </a:cubicBezTo>
                <a:cubicBezTo>
                  <a:pt x="70" y="138"/>
                  <a:pt x="69" y="139"/>
                  <a:pt x="69" y="139"/>
                </a:cubicBezTo>
                <a:cubicBezTo>
                  <a:pt x="69" y="139"/>
                  <a:pt x="70" y="139"/>
                  <a:pt x="70" y="139"/>
                </a:cubicBezTo>
                <a:cubicBezTo>
                  <a:pt x="72" y="139"/>
                  <a:pt x="74" y="139"/>
                  <a:pt x="77" y="139"/>
                </a:cubicBezTo>
                <a:cubicBezTo>
                  <a:pt x="77" y="139"/>
                  <a:pt x="78" y="139"/>
                  <a:pt x="78" y="139"/>
                </a:cubicBezTo>
                <a:cubicBezTo>
                  <a:pt x="81" y="137"/>
                  <a:pt x="83" y="135"/>
                  <a:pt x="86" y="133"/>
                </a:cubicBezTo>
                <a:cubicBezTo>
                  <a:pt x="86" y="132"/>
                  <a:pt x="87" y="132"/>
                  <a:pt x="87" y="132"/>
                </a:cubicBezTo>
                <a:close/>
                <a:moveTo>
                  <a:pt x="70" y="133"/>
                </a:moveTo>
                <a:cubicBezTo>
                  <a:pt x="64" y="131"/>
                  <a:pt x="52" y="131"/>
                  <a:pt x="46" y="132"/>
                </a:cubicBezTo>
                <a:cubicBezTo>
                  <a:pt x="46" y="132"/>
                  <a:pt x="46" y="132"/>
                  <a:pt x="46" y="132"/>
                </a:cubicBezTo>
                <a:cubicBezTo>
                  <a:pt x="48" y="132"/>
                  <a:pt x="50" y="133"/>
                  <a:pt x="52" y="133"/>
                </a:cubicBezTo>
                <a:cubicBezTo>
                  <a:pt x="57" y="134"/>
                  <a:pt x="61" y="134"/>
                  <a:pt x="66" y="134"/>
                </a:cubicBezTo>
                <a:cubicBezTo>
                  <a:pt x="66" y="134"/>
                  <a:pt x="67" y="134"/>
                  <a:pt x="67" y="134"/>
                </a:cubicBezTo>
                <a:cubicBezTo>
                  <a:pt x="68" y="134"/>
                  <a:pt x="69" y="133"/>
                  <a:pt x="70" y="133"/>
                </a:cubicBezTo>
                <a:close/>
                <a:moveTo>
                  <a:pt x="31" y="90"/>
                </a:moveTo>
                <a:cubicBezTo>
                  <a:pt x="31" y="90"/>
                  <a:pt x="31" y="90"/>
                  <a:pt x="31" y="90"/>
                </a:cubicBezTo>
                <a:cubicBezTo>
                  <a:pt x="31" y="88"/>
                  <a:pt x="31" y="86"/>
                  <a:pt x="31" y="84"/>
                </a:cubicBezTo>
                <a:cubicBezTo>
                  <a:pt x="31" y="84"/>
                  <a:pt x="31" y="83"/>
                  <a:pt x="31" y="83"/>
                </a:cubicBezTo>
                <a:cubicBezTo>
                  <a:pt x="31" y="83"/>
                  <a:pt x="31" y="83"/>
                  <a:pt x="30" y="83"/>
                </a:cubicBezTo>
                <a:cubicBezTo>
                  <a:pt x="29" y="83"/>
                  <a:pt x="28" y="83"/>
                  <a:pt x="27" y="83"/>
                </a:cubicBezTo>
                <a:cubicBezTo>
                  <a:pt x="27" y="84"/>
                  <a:pt x="27" y="85"/>
                  <a:pt x="26" y="85"/>
                </a:cubicBezTo>
                <a:cubicBezTo>
                  <a:pt x="26" y="88"/>
                  <a:pt x="27" y="90"/>
                  <a:pt x="27" y="93"/>
                </a:cubicBezTo>
                <a:cubicBezTo>
                  <a:pt x="29" y="92"/>
                  <a:pt x="30" y="91"/>
                  <a:pt x="31" y="90"/>
                </a:cubicBezTo>
                <a:close/>
                <a:moveTo>
                  <a:pt x="40" y="29"/>
                </a:moveTo>
                <a:cubicBezTo>
                  <a:pt x="40" y="29"/>
                  <a:pt x="40" y="28"/>
                  <a:pt x="40" y="28"/>
                </a:cubicBezTo>
                <a:cubicBezTo>
                  <a:pt x="40" y="27"/>
                  <a:pt x="40" y="26"/>
                  <a:pt x="41" y="26"/>
                </a:cubicBezTo>
                <a:cubicBezTo>
                  <a:pt x="43" y="26"/>
                  <a:pt x="44" y="25"/>
                  <a:pt x="45" y="25"/>
                </a:cubicBezTo>
                <a:cubicBezTo>
                  <a:pt x="45" y="25"/>
                  <a:pt x="45" y="24"/>
                  <a:pt x="45" y="24"/>
                </a:cubicBezTo>
                <a:cubicBezTo>
                  <a:pt x="44" y="23"/>
                  <a:pt x="44" y="23"/>
                  <a:pt x="44" y="22"/>
                </a:cubicBezTo>
                <a:cubicBezTo>
                  <a:pt x="44" y="22"/>
                  <a:pt x="44" y="22"/>
                  <a:pt x="44" y="22"/>
                </a:cubicBezTo>
                <a:cubicBezTo>
                  <a:pt x="42" y="22"/>
                  <a:pt x="41" y="22"/>
                  <a:pt x="39" y="23"/>
                </a:cubicBezTo>
                <a:cubicBezTo>
                  <a:pt x="37" y="23"/>
                  <a:pt x="36" y="23"/>
                  <a:pt x="34" y="23"/>
                </a:cubicBezTo>
                <a:cubicBezTo>
                  <a:pt x="36" y="25"/>
                  <a:pt x="37" y="27"/>
                  <a:pt x="38" y="29"/>
                </a:cubicBezTo>
                <a:cubicBezTo>
                  <a:pt x="38" y="29"/>
                  <a:pt x="39" y="29"/>
                  <a:pt x="40" y="29"/>
                </a:cubicBezTo>
                <a:cubicBezTo>
                  <a:pt x="40" y="29"/>
                  <a:pt x="40" y="29"/>
                  <a:pt x="40" y="29"/>
                </a:cubicBezTo>
                <a:close/>
                <a:moveTo>
                  <a:pt x="75" y="227"/>
                </a:moveTo>
                <a:cubicBezTo>
                  <a:pt x="76" y="227"/>
                  <a:pt x="76" y="227"/>
                  <a:pt x="77" y="227"/>
                </a:cubicBezTo>
                <a:cubicBezTo>
                  <a:pt x="77" y="227"/>
                  <a:pt x="78" y="227"/>
                  <a:pt x="78" y="227"/>
                </a:cubicBezTo>
                <a:cubicBezTo>
                  <a:pt x="80" y="225"/>
                  <a:pt x="82" y="223"/>
                  <a:pt x="84" y="221"/>
                </a:cubicBezTo>
                <a:cubicBezTo>
                  <a:pt x="84" y="221"/>
                  <a:pt x="84" y="221"/>
                  <a:pt x="84" y="221"/>
                </a:cubicBezTo>
                <a:cubicBezTo>
                  <a:pt x="84" y="221"/>
                  <a:pt x="84" y="221"/>
                  <a:pt x="84" y="220"/>
                </a:cubicBezTo>
                <a:cubicBezTo>
                  <a:pt x="83" y="220"/>
                  <a:pt x="83" y="219"/>
                  <a:pt x="83" y="218"/>
                </a:cubicBezTo>
                <a:cubicBezTo>
                  <a:pt x="84" y="217"/>
                  <a:pt x="84" y="217"/>
                  <a:pt x="84" y="216"/>
                </a:cubicBezTo>
                <a:cubicBezTo>
                  <a:pt x="84" y="216"/>
                  <a:pt x="85" y="216"/>
                  <a:pt x="85" y="216"/>
                </a:cubicBezTo>
                <a:cubicBezTo>
                  <a:pt x="84" y="216"/>
                  <a:pt x="84" y="216"/>
                  <a:pt x="84" y="216"/>
                </a:cubicBezTo>
                <a:cubicBezTo>
                  <a:pt x="83" y="217"/>
                  <a:pt x="82" y="217"/>
                  <a:pt x="80" y="218"/>
                </a:cubicBezTo>
                <a:cubicBezTo>
                  <a:pt x="80" y="218"/>
                  <a:pt x="80" y="219"/>
                  <a:pt x="79" y="219"/>
                </a:cubicBezTo>
                <a:cubicBezTo>
                  <a:pt x="78" y="221"/>
                  <a:pt x="77" y="224"/>
                  <a:pt x="76" y="226"/>
                </a:cubicBezTo>
                <a:cubicBezTo>
                  <a:pt x="76" y="227"/>
                  <a:pt x="76" y="227"/>
                  <a:pt x="75" y="227"/>
                </a:cubicBezTo>
                <a:close/>
                <a:moveTo>
                  <a:pt x="120" y="136"/>
                </a:moveTo>
                <a:cubicBezTo>
                  <a:pt x="121" y="136"/>
                  <a:pt x="123" y="135"/>
                  <a:pt x="124" y="135"/>
                </a:cubicBezTo>
                <a:cubicBezTo>
                  <a:pt x="128" y="135"/>
                  <a:pt x="131" y="134"/>
                  <a:pt x="135" y="132"/>
                </a:cubicBezTo>
                <a:cubicBezTo>
                  <a:pt x="139" y="130"/>
                  <a:pt x="143" y="128"/>
                  <a:pt x="148" y="126"/>
                </a:cubicBezTo>
                <a:cubicBezTo>
                  <a:pt x="148" y="126"/>
                  <a:pt x="148" y="125"/>
                  <a:pt x="148" y="125"/>
                </a:cubicBezTo>
                <a:cubicBezTo>
                  <a:pt x="149" y="125"/>
                  <a:pt x="149" y="125"/>
                  <a:pt x="149" y="125"/>
                </a:cubicBezTo>
                <a:cubicBezTo>
                  <a:pt x="149" y="125"/>
                  <a:pt x="149" y="124"/>
                  <a:pt x="149" y="124"/>
                </a:cubicBezTo>
                <a:cubicBezTo>
                  <a:pt x="149" y="124"/>
                  <a:pt x="148" y="124"/>
                  <a:pt x="148" y="124"/>
                </a:cubicBezTo>
                <a:cubicBezTo>
                  <a:pt x="147" y="125"/>
                  <a:pt x="147" y="125"/>
                  <a:pt x="146" y="125"/>
                </a:cubicBezTo>
                <a:cubicBezTo>
                  <a:pt x="144" y="126"/>
                  <a:pt x="143" y="127"/>
                  <a:pt x="142" y="127"/>
                </a:cubicBezTo>
                <a:cubicBezTo>
                  <a:pt x="138" y="129"/>
                  <a:pt x="134" y="131"/>
                  <a:pt x="130" y="133"/>
                </a:cubicBezTo>
                <a:cubicBezTo>
                  <a:pt x="130" y="133"/>
                  <a:pt x="129" y="133"/>
                  <a:pt x="129" y="133"/>
                </a:cubicBezTo>
                <a:cubicBezTo>
                  <a:pt x="128" y="133"/>
                  <a:pt x="126" y="133"/>
                  <a:pt x="125" y="133"/>
                </a:cubicBezTo>
                <a:cubicBezTo>
                  <a:pt x="125" y="133"/>
                  <a:pt x="125" y="133"/>
                  <a:pt x="125" y="133"/>
                </a:cubicBezTo>
                <a:cubicBezTo>
                  <a:pt x="125" y="133"/>
                  <a:pt x="125" y="134"/>
                  <a:pt x="125" y="134"/>
                </a:cubicBezTo>
                <a:cubicBezTo>
                  <a:pt x="125" y="134"/>
                  <a:pt x="124" y="134"/>
                  <a:pt x="123" y="134"/>
                </a:cubicBezTo>
                <a:cubicBezTo>
                  <a:pt x="123" y="134"/>
                  <a:pt x="123" y="134"/>
                  <a:pt x="122" y="134"/>
                </a:cubicBezTo>
                <a:cubicBezTo>
                  <a:pt x="122" y="134"/>
                  <a:pt x="122" y="134"/>
                  <a:pt x="121" y="134"/>
                </a:cubicBezTo>
                <a:cubicBezTo>
                  <a:pt x="120" y="134"/>
                  <a:pt x="119" y="134"/>
                  <a:pt x="118" y="134"/>
                </a:cubicBezTo>
                <a:cubicBezTo>
                  <a:pt x="118" y="134"/>
                  <a:pt x="118" y="134"/>
                  <a:pt x="117" y="134"/>
                </a:cubicBezTo>
                <a:cubicBezTo>
                  <a:pt x="117" y="134"/>
                  <a:pt x="117" y="134"/>
                  <a:pt x="117" y="134"/>
                </a:cubicBezTo>
                <a:cubicBezTo>
                  <a:pt x="117" y="134"/>
                  <a:pt x="116" y="135"/>
                  <a:pt x="117" y="135"/>
                </a:cubicBezTo>
                <a:cubicBezTo>
                  <a:pt x="117" y="135"/>
                  <a:pt x="117" y="135"/>
                  <a:pt x="117" y="135"/>
                </a:cubicBezTo>
                <a:cubicBezTo>
                  <a:pt x="118" y="135"/>
                  <a:pt x="118" y="135"/>
                  <a:pt x="119" y="135"/>
                </a:cubicBezTo>
                <a:cubicBezTo>
                  <a:pt x="119" y="135"/>
                  <a:pt x="120" y="135"/>
                  <a:pt x="120" y="136"/>
                </a:cubicBezTo>
                <a:close/>
                <a:moveTo>
                  <a:pt x="116" y="89"/>
                </a:moveTo>
                <a:cubicBezTo>
                  <a:pt x="116" y="89"/>
                  <a:pt x="116" y="89"/>
                  <a:pt x="116" y="89"/>
                </a:cubicBezTo>
                <a:cubicBezTo>
                  <a:pt x="118" y="89"/>
                  <a:pt x="120" y="90"/>
                  <a:pt x="122" y="90"/>
                </a:cubicBezTo>
                <a:cubicBezTo>
                  <a:pt x="124" y="90"/>
                  <a:pt x="127" y="91"/>
                  <a:pt x="129" y="92"/>
                </a:cubicBezTo>
                <a:cubicBezTo>
                  <a:pt x="130" y="93"/>
                  <a:pt x="130" y="93"/>
                  <a:pt x="131" y="94"/>
                </a:cubicBezTo>
                <a:cubicBezTo>
                  <a:pt x="133" y="96"/>
                  <a:pt x="134" y="100"/>
                  <a:pt x="132" y="102"/>
                </a:cubicBezTo>
                <a:cubicBezTo>
                  <a:pt x="131" y="103"/>
                  <a:pt x="130" y="103"/>
                  <a:pt x="129" y="104"/>
                </a:cubicBezTo>
                <a:cubicBezTo>
                  <a:pt x="128" y="105"/>
                  <a:pt x="128" y="105"/>
                  <a:pt x="128" y="105"/>
                </a:cubicBezTo>
                <a:cubicBezTo>
                  <a:pt x="128" y="106"/>
                  <a:pt x="128" y="106"/>
                  <a:pt x="128" y="106"/>
                </a:cubicBezTo>
                <a:cubicBezTo>
                  <a:pt x="130" y="105"/>
                  <a:pt x="131" y="105"/>
                  <a:pt x="132" y="104"/>
                </a:cubicBezTo>
                <a:cubicBezTo>
                  <a:pt x="132" y="103"/>
                  <a:pt x="133" y="103"/>
                  <a:pt x="134" y="102"/>
                </a:cubicBezTo>
                <a:cubicBezTo>
                  <a:pt x="134" y="101"/>
                  <a:pt x="135" y="100"/>
                  <a:pt x="134" y="99"/>
                </a:cubicBezTo>
                <a:cubicBezTo>
                  <a:pt x="134" y="99"/>
                  <a:pt x="134" y="98"/>
                  <a:pt x="134" y="98"/>
                </a:cubicBezTo>
                <a:cubicBezTo>
                  <a:pt x="134" y="97"/>
                  <a:pt x="134" y="95"/>
                  <a:pt x="133" y="94"/>
                </a:cubicBezTo>
                <a:cubicBezTo>
                  <a:pt x="132" y="92"/>
                  <a:pt x="131" y="91"/>
                  <a:pt x="129" y="91"/>
                </a:cubicBezTo>
                <a:cubicBezTo>
                  <a:pt x="127" y="90"/>
                  <a:pt x="126" y="90"/>
                  <a:pt x="125" y="90"/>
                </a:cubicBezTo>
                <a:cubicBezTo>
                  <a:pt x="122" y="89"/>
                  <a:pt x="119" y="89"/>
                  <a:pt x="116" y="89"/>
                </a:cubicBezTo>
                <a:close/>
                <a:moveTo>
                  <a:pt x="77" y="77"/>
                </a:moveTo>
                <a:cubicBezTo>
                  <a:pt x="76" y="77"/>
                  <a:pt x="75" y="78"/>
                  <a:pt x="74" y="78"/>
                </a:cubicBezTo>
                <a:cubicBezTo>
                  <a:pt x="73" y="78"/>
                  <a:pt x="73" y="79"/>
                  <a:pt x="73" y="79"/>
                </a:cubicBezTo>
                <a:cubicBezTo>
                  <a:pt x="72" y="80"/>
                  <a:pt x="70" y="82"/>
                  <a:pt x="69" y="84"/>
                </a:cubicBezTo>
                <a:cubicBezTo>
                  <a:pt x="69" y="84"/>
                  <a:pt x="69" y="84"/>
                  <a:pt x="69" y="84"/>
                </a:cubicBezTo>
                <a:cubicBezTo>
                  <a:pt x="69" y="85"/>
                  <a:pt x="69" y="85"/>
                  <a:pt x="69" y="85"/>
                </a:cubicBezTo>
                <a:cubicBezTo>
                  <a:pt x="69" y="85"/>
                  <a:pt x="69" y="86"/>
                  <a:pt x="70" y="86"/>
                </a:cubicBezTo>
                <a:cubicBezTo>
                  <a:pt x="71" y="85"/>
                  <a:pt x="78" y="81"/>
                  <a:pt x="79" y="80"/>
                </a:cubicBezTo>
                <a:cubicBezTo>
                  <a:pt x="77" y="80"/>
                  <a:pt x="77" y="79"/>
                  <a:pt x="77" y="77"/>
                </a:cubicBezTo>
                <a:close/>
                <a:moveTo>
                  <a:pt x="129" y="237"/>
                </a:moveTo>
                <a:cubicBezTo>
                  <a:pt x="129" y="237"/>
                  <a:pt x="129" y="237"/>
                  <a:pt x="129" y="237"/>
                </a:cubicBezTo>
                <a:cubicBezTo>
                  <a:pt x="130" y="238"/>
                  <a:pt x="130" y="238"/>
                  <a:pt x="131" y="238"/>
                </a:cubicBezTo>
                <a:cubicBezTo>
                  <a:pt x="133" y="238"/>
                  <a:pt x="135" y="238"/>
                  <a:pt x="137" y="237"/>
                </a:cubicBezTo>
                <a:cubicBezTo>
                  <a:pt x="138" y="236"/>
                  <a:pt x="139" y="236"/>
                  <a:pt x="138" y="234"/>
                </a:cubicBezTo>
                <a:cubicBezTo>
                  <a:pt x="138" y="234"/>
                  <a:pt x="138" y="234"/>
                  <a:pt x="138" y="234"/>
                </a:cubicBezTo>
                <a:cubicBezTo>
                  <a:pt x="138" y="234"/>
                  <a:pt x="138" y="233"/>
                  <a:pt x="139" y="233"/>
                </a:cubicBezTo>
                <a:cubicBezTo>
                  <a:pt x="138" y="233"/>
                  <a:pt x="138" y="233"/>
                  <a:pt x="138" y="233"/>
                </a:cubicBezTo>
                <a:cubicBezTo>
                  <a:pt x="138" y="233"/>
                  <a:pt x="137" y="233"/>
                  <a:pt x="137" y="233"/>
                </a:cubicBezTo>
                <a:cubicBezTo>
                  <a:pt x="137" y="233"/>
                  <a:pt x="136" y="233"/>
                  <a:pt x="136" y="233"/>
                </a:cubicBezTo>
                <a:cubicBezTo>
                  <a:pt x="136" y="234"/>
                  <a:pt x="136" y="234"/>
                  <a:pt x="135" y="234"/>
                </a:cubicBezTo>
                <a:cubicBezTo>
                  <a:pt x="135" y="234"/>
                  <a:pt x="134" y="234"/>
                  <a:pt x="134" y="234"/>
                </a:cubicBezTo>
                <a:cubicBezTo>
                  <a:pt x="133" y="234"/>
                  <a:pt x="133" y="234"/>
                  <a:pt x="133" y="234"/>
                </a:cubicBezTo>
                <a:cubicBezTo>
                  <a:pt x="132" y="234"/>
                  <a:pt x="132" y="234"/>
                  <a:pt x="131" y="234"/>
                </a:cubicBezTo>
                <a:cubicBezTo>
                  <a:pt x="131" y="234"/>
                  <a:pt x="131" y="234"/>
                  <a:pt x="131" y="234"/>
                </a:cubicBezTo>
                <a:cubicBezTo>
                  <a:pt x="130" y="234"/>
                  <a:pt x="129" y="234"/>
                  <a:pt x="129" y="234"/>
                </a:cubicBezTo>
                <a:cubicBezTo>
                  <a:pt x="128" y="235"/>
                  <a:pt x="128" y="236"/>
                  <a:pt x="128" y="236"/>
                </a:cubicBezTo>
                <a:cubicBezTo>
                  <a:pt x="129" y="237"/>
                  <a:pt x="129" y="237"/>
                  <a:pt x="129" y="237"/>
                </a:cubicBezTo>
                <a:close/>
                <a:moveTo>
                  <a:pt x="31" y="195"/>
                </a:moveTo>
                <a:cubicBezTo>
                  <a:pt x="29" y="194"/>
                  <a:pt x="28" y="193"/>
                  <a:pt x="27" y="191"/>
                </a:cubicBezTo>
                <a:cubicBezTo>
                  <a:pt x="26" y="192"/>
                  <a:pt x="25" y="193"/>
                  <a:pt x="25" y="193"/>
                </a:cubicBezTo>
                <a:cubicBezTo>
                  <a:pt x="25" y="193"/>
                  <a:pt x="25" y="194"/>
                  <a:pt x="25" y="194"/>
                </a:cubicBezTo>
                <a:cubicBezTo>
                  <a:pt x="26" y="195"/>
                  <a:pt x="26" y="195"/>
                  <a:pt x="25" y="196"/>
                </a:cubicBezTo>
                <a:cubicBezTo>
                  <a:pt x="24" y="196"/>
                  <a:pt x="24" y="196"/>
                  <a:pt x="24" y="196"/>
                </a:cubicBezTo>
                <a:cubicBezTo>
                  <a:pt x="24" y="196"/>
                  <a:pt x="24" y="197"/>
                  <a:pt x="24" y="197"/>
                </a:cubicBezTo>
                <a:cubicBezTo>
                  <a:pt x="25" y="198"/>
                  <a:pt x="25" y="199"/>
                  <a:pt x="26" y="200"/>
                </a:cubicBezTo>
                <a:cubicBezTo>
                  <a:pt x="27" y="200"/>
                  <a:pt x="28" y="200"/>
                  <a:pt x="28" y="200"/>
                </a:cubicBezTo>
                <a:cubicBezTo>
                  <a:pt x="29" y="200"/>
                  <a:pt x="29" y="200"/>
                  <a:pt x="30" y="200"/>
                </a:cubicBezTo>
                <a:cubicBezTo>
                  <a:pt x="30" y="200"/>
                  <a:pt x="30" y="200"/>
                  <a:pt x="30" y="200"/>
                </a:cubicBezTo>
                <a:cubicBezTo>
                  <a:pt x="29" y="198"/>
                  <a:pt x="29" y="197"/>
                  <a:pt x="31" y="195"/>
                </a:cubicBezTo>
                <a:close/>
                <a:moveTo>
                  <a:pt x="53" y="35"/>
                </a:moveTo>
                <a:cubicBezTo>
                  <a:pt x="53" y="35"/>
                  <a:pt x="53" y="35"/>
                  <a:pt x="53" y="35"/>
                </a:cubicBezTo>
                <a:cubicBezTo>
                  <a:pt x="55" y="34"/>
                  <a:pt x="56" y="34"/>
                  <a:pt x="58" y="33"/>
                </a:cubicBezTo>
                <a:cubicBezTo>
                  <a:pt x="58" y="33"/>
                  <a:pt x="58" y="33"/>
                  <a:pt x="58" y="33"/>
                </a:cubicBezTo>
                <a:cubicBezTo>
                  <a:pt x="59" y="33"/>
                  <a:pt x="59" y="34"/>
                  <a:pt x="60" y="34"/>
                </a:cubicBezTo>
                <a:cubicBezTo>
                  <a:pt x="60" y="34"/>
                  <a:pt x="60" y="34"/>
                  <a:pt x="60" y="35"/>
                </a:cubicBezTo>
                <a:cubicBezTo>
                  <a:pt x="60" y="35"/>
                  <a:pt x="60" y="35"/>
                  <a:pt x="60" y="36"/>
                </a:cubicBezTo>
                <a:cubicBezTo>
                  <a:pt x="59" y="36"/>
                  <a:pt x="59" y="37"/>
                  <a:pt x="58" y="38"/>
                </a:cubicBezTo>
                <a:cubicBezTo>
                  <a:pt x="58" y="38"/>
                  <a:pt x="58" y="38"/>
                  <a:pt x="58" y="38"/>
                </a:cubicBezTo>
                <a:cubicBezTo>
                  <a:pt x="60" y="38"/>
                  <a:pt x="62" y="37"/>
                  <a:pt x="64" y="37"/>
                </a:cubicBezTo>
                <a:cubicBezTo>
                  <a:pt x="62" y="34"/>
                  <a:pt x="61" y="32"/>
                  <a:pt x="60" y="29"/>
                </a:cubicBezTo>
                <a:cubicBezTo>
                  <a:pt x="60" y="30"/>
                  <a:pt x="59" y="30"/>
                  <a:pt x="58" y="30"/>
                </a:cubicBezTo>
                <a:cubicBezTo>
                  <a:pt x="58" y="30"/>
                  <a:pt x="57" y="30"/>
                  <a:pt x="57" y="31"/>
                </a:cubicBezTo>
                <a:cubicBezTo>
                  <a:pt x="57" y="32"/>
                  <a:pt x="56" y="32"/>
                  <a:pt x="55" y="32"/>
                </a:cubicBezTo>
                <a:cubicBezTo>
                  <a:pt x="55" y="32"/>
                  <a:pt x="55" y="32"/>
                  <a:pt x="55" y="32"/>
                </a:cubicBezTo>
                <a:cubicBezTo>
                  <a:pt x="54" y="33"/>
                  <a:pt x="53" y="34"/>
                  <a:pt x="53" y="35"/>
                </a:cubicBezTo>
                <a:close/>
                <a:moveTo>
                  <a:pt x="62" y="103"/>
                </a:moveTo>
                <a:cubicBezTo>
                  <a:pt x="62" y="101"/>
                  <a:pt x="61" y="99"/>
                  <a:pt x="61" y="97"/>
                </a:cubicBezTo>
                <a:cubicBezTo>
                  <a:pt x="60" y="97"/>
                  <a:pt x="60" y="97"/>
                  <a:pt x="60" y="97"/>
                </a:cubicBezTo>
                <a:cubicBezTo>
                  <a:pt x="58" y="96"/>
                  <a:pt x="57" y="96"/>
                  <a:pt x="56" y="95"/>
                </a:cubicBezTo>
                <a:cubicBezTo>
                  <a:pt x="55" y="95"/>
                  <a:pt x="55" y="95"/>
                  <a:pt x="55" y="95"/>
                </a:cubicBezTo>
                <a:cubicBezTo>
                  <a:pt x="56" y="98"/>
                  <a:pt x="57" y="101"/>
                  <a:pt x="59" y="104"/>
                </a:cubicBezTo>
                <a:cubicBezTo>
                  <a:pt x="59" y="105"/>
                  <a:pt x="59" y="105"/>
                  <a:pt x="59" y="105"/>
                </a:cubicBezTo>
                <a:cubicBezTo>
                  <a:pt x="60" y="104"/>
                  <a:pt x="61" y="103"/>
                  <a:pt x="62" y="103"/>
                </a:cubicBezTo>
                <a:close/>
                <a:moveTo>
                  <a:pt x="87" y="196"/>
                </a:moveTo>
                <a:cubicBezTo>
                  <a:pt x="87" y="196"/>
                  <a:pt x="87" y="196"/>
                  <a:pt x="87" y="195"/>
                </a:cubicBezTo>
                <a:cubicBezTo>
                  <a:pt x="87" y="196"/>
                  <a:pt x="87" y="196"/>
                  <a:pt x="87" y="196"/>
                </a:cubicBezTo>
                <a:cubicBezTo>
                  <a:pt x="86" y="196"/>
                  <a:pt x="85" y="196"/>
                  <a:pt x="85" y="196"/>
                </a:cubicBezTo>
                <a:cubicBezTo>
                  <a:pt x="84" y="196"/>
                  <a:pt x="83" y="197"/>
                  <a:pt x="82" y="196"/>
                </a:cubicBezTo>
                <a:cubicBezTo>
                  <a:pt x="82" y="196"/>
                  <a:pt x="81" y="196"/>
                  <a:pt x="81" y="197"/>
                </a:cubicBezTo>
                <a:cubicBezTo>
                  <a:pt x="80" y="197"/>
                  <a:pt x="79" y="198"/>
                  <a:pt x="79" y="198"/>
                </a:cubicBezTo>
                <a:cubicBezTo>
                  <a:pt x="78" y="198"/>
                  <a:pt x="78" y="199"/>
                  <a:pt x="78" y="199"/>
                </a:cubicBezTo>
                <a:cubicBezTo>
                  <a:pt x="77" y="201"/>
                  <a:pt x="77" y="202"/>
                  <a:pt x="76" y="204"/>
                </a:cubicBezTo>
                <a:cubicBezTo>
                  <a:pt x="76" y="204"/>
                  <a:pt x="76" y="204"/>
                  <a:pt x="76" y="204"/>
                </a:cubicBezTo>
                <a:cubicBezTo>
                  <a:pt x="77" y="204"/>
                  <a:pt x="78" y="204"/>
                  <a:pt x="79" y="203"/>
                </a:cubicBezTo>
                <a:cubicBezTo>
                  <a:pt x="80" y="203"/>
                  <a:pt x="81" y="202"/>
                  <a:pt x="81" y="202"/>
                </a:cubicBezTo>
                <a:cubicBezTo>
                  <a:pt x="81" y="201"/>
                  <a:pt x="81" y="201"/>
                  <a:pt x="81" y="201"/>
                </a:cubicBezTo>
                <a:cubicBezTo>
                  <a:pt x="81" y="201"/>
                  <a:pt x="81" y="200"/>
                  <a:pt x="82" y="200"/>
                </a:cubicBezTo>
                <a:cubicBezTo>
                  <a:pt x="83" y="199"/>
                  <a:pt x="85" y="197"/>
                  <a:pt x="86" y="196"/>
                </a:cubicBezTo>
                <a:cubicBezTo>
                  <a:pt x="87" y="196"/>
                  <a:pt x="87" y="196"/>
                  <a:pt x="87" y="196"/>
                </a:cubicBezTo>
                <a:close/>
                <a:moveTo>
                  <a:pt x="74" y="267"/>
                </a:moveTo>
                <a:cubicBezTo>
                  <a:pt x="76" y="267"/>
                  <a:pt x="79" y="267"/>
                  <a:pt x="81" y="267"/>
                </a:cubicBezTo>
                <a:cubicBezTo>
                  <a:pt x="81" y="266"/>
                  <a:pt x="81" y="266"/>
                  <a:pt x="81" y="265"/>
                </a:cubicBezTo>
                <a:cubicBezTo>
                  <a:pt x="82" y="263"/>
                  <a:pt x="83" y="261"/>
                  <a:pt x="83" y="259"/>
                </a:cubicBezTo>
                <a:cubicBezTo>
                  <a:pt x="83" y="259"/>
                  <a:pt x="83" y="259"/>
                  <a:pt x="84" y="259"/>
                </a:cubicBezTo>
                <a:cubicBezTo>
                  <a:pt x="83" y="258"/>
                  <a:pt x="82" y="258"/>
                  <a:pt x="82" y="259"/>
                </a:cubicBezTo>
                <a:cubicBezTo>
                  <a:pt x="79" y="262"/>
                  <a:pt x="77" y="264"/>
                  <a:pt x="74" y="267"/>
                </a:cubicBezTo>
                <a:cubicBezTo>
                  <a:pt x="74" y="267"/>
                  <a:pt x="74" y="267"/>
                  <a:pt x="74" y="267"/>
                </a:cubicBezTo>
                <a:close/>
                <a:moveTo>
                  <a:pt x="17" y="149"/>
                </a:moveTo>
                <a:cubicBezTo>
                  <a:pt x="16" y="150"/>
                  <a:pt x="16" y="151"/>
                  <a:pt x="15" y="152"/>
                </a:cubicBezTo>
                <a:cubicBezTo>
                  <a:pt x="15" y="152"/>
                  <a:pt x="16" y="153"/>
                  <a:pt x="16" y="153"/>
                </a:cubicBezTo>
                <a:cubicBezTo>
                  <a:pt x="16" y="154"/>
                  <a:pt x="16" y="154"/>
                  <a:pt x="16" y="155"/>
                </a:cubicBezTo>
                <a:cubicBezTo>
                  <a:pt x="16" y="155"/>
                  <a:pt x="15" y="155"/>
                  <a:pt x="15" y="155"/>
                </a:cubicBezTo>
                <a:cubicBezTo>
                  <a:pt x="14" y="156"/>
                  <a:pt x="14" y="155"/>
                  <a:pt x="13" y="155"/>
                </a:cubicBezTo>
                <a:cubicBezTo>
                  <a:pt x="12" y="157"/>
                  <a:pt x="11" y="159"/>
                  <a:pt x="10" y="160"/>
                </a:cubicBezTo>
                <a:cubicBezTo>
                  <a:pt x="9" y="161"/>
                  <a:pt x="9" y="161"/>
                  <a:pt x="9" y="161"/>
                </a:cubicBezTo>
                <a:cubicBezTo>
                  <a:pt x="9" y="161"/>
                  <a:pt x="10" y="161"/>
                  <a:pt x="10" y="161"/>
                </a:cubicBezTo>
                <a:cubicBezTo>
                  <a:pt x="10" y="161"/>
                  <a:pt x="10" y="161"/>
                  <a:pt x="10" y="161"/>
                </a:cubicBezTo>
                <a:cubicBezTo>
                  <a:pt x="12" y="159"/>
                  <a:pt x="15" y="158"/>
                  <a:pt x="17" y="156"/>
                </a:cubicBezTo>
                <a:cubicBezTo>
                  <a:pt x="17" y="155"/>
                  <a:pt x="18" y="154"/>
                  <a:pt x="19" y="153"/>
                </a:cubicBezTo>
                <a:cubicBezTo>
                  <a:pt x="19" y="153"/>
                  <a:pt x="19" y="152"/>
                  <a:pt x="20" y="153"/>
                </a:cubicBezTo>
                <a:cubicBezTo>
                  <a:pt x="20" y="153"/>
                  <a:pt x="20" y="153"/>
                  <a:pt x="21" y="153"/>
                </a:cubicBezTo>
                <a:cubicBezTo>
                  <a:pt x="19" y="151"/>
                  <a:pt x="18" y="150"/>
                  <a:pt x="17" y="149"/>
                </a:cubicBezTo>
                <a:close/>
                <a:moveTo>
                  <a:pt x="12" y="176"/>
                </a:moveTo>
                <a:cubicBezTo>
                  <a:pt x="11" y="176"/>
                  <a:pt x="11" y="176"/>
                  <a:pt x="10" y="176"/>
                </a:cubicBezTo>
                <a:cubicBezTo>
                  <a:pt x="10" y="176"/>
                  <a:pt x="10" y="175"/>
                  <a:pt x="10" y="174"/>
                </a:cubicBezTo>
                <a:cubicBezTo>
                  <a:pt x="9" y="175"/>
                  <a:pt x="9" y="176"/>
                  <a:pt x="9" y="176"/>
                </a:cubicBezTo>
                <a:cubicBezTo>
                  <a:pt x="9" y="179"/>
                  <a:pt x="9" y="183"/>
                  <a:pt x="10" y="186"/>
                </a:cubicBezTo>
                <a:cubicBezTo>
                  <a:pt x="10" y="186"/>
                  <a:pt x="10" y="186"/>
                  <a:pt x="10" y="186"/>
                </a:cubicBezTo>
                <a:cubicBezTo>
                  <a:pt x="10" y="186"/>
                  <a:pt x="11" y="186"/>
                  <a:pt x="11" y="186"/>
                </a:cubicBezTo>
                <a:cubicBezTo>
                  <a:pt x="12" y="186"/>
                  <a:pt x="12" y="186"/>
                  <a:pt x="12" y="185"/>
                </a:cubicBezTo>
                <a:cubicBezTo>
                  <a:pt x="12" y="185"/>
                  <a:pt x="11" y="184"/>
                  <a:pt x="11" y="184"/>
                </a:cubicBezTo>
                <a:cubicBezTo>
                  <a:pt x="11" y="183"/>
                  <a:pt x="11" y="183"/>
                  <a:pt x="10" y="182"/>
                </a:cubicBezTo>
                <a:cubicBezTo>
                  <a:pt x="10" y="181"/>
                  <a:pt x="11" y="180"/>
                  <a:pt x="12" y="180"/>
                </a:cubicBezTo>
                <a:cubicBezTo>
                  <a:pt x="12" y="180"/>
                  <a:pt x="13" y="180"/>
                  <a:pt x="13" y="180"/>
                </a:cubicBezTo>
                <a:cubicBezTo>
                  <a:pt x="14" y="180"/>
                  <a:pt x="15" y="180"/>
                  <a:pt x="15" y="180"/>
                </a:cubicBezTo>
                <a:cubicBezTo>
                  <a:pt x="15" y="180"/>
                  <a:pt x="16" y="179"/>
                  <a:pt x="16" y="179"/>
                </a:cubicBezTo>
                <a:cubicBezTo>
                  <a:pt x="15" y="178"/>
                  <a:pt x="13" y="177"/>
                  <a:pt x="12" y="176"/>
                </a:cubicBezTo>
                <a:close/>
                <a:moveTo>
                  <a:pt x="26" y="167"/>
                </a:moveTo>
                <a:cubicBezTo>
                  <a:pt x="27" y="167"/>
                  <a:pt x="28" y="168"/>
                  <a:pt x="29" y="169"/>
                </a:cubicBezTo>
                <a:cubicBezTo>
                  <a:pt x="31" y="169"/>
                  <a:pt x="32" y="169"/>
                  <a:pt x="33" y="170"/>
                </a:cubicBezTo>
                <a:cubicBezTo>
                  <a:pt x="33" y="171"/>
                  <a:pt x="33" y="171"/>
                  <a:pt x="34" y="171"/>
                </a:cubicBezTo>
                <a:cubicBezTo>
                  <a:pt x="35" y="171"/>
                  <a:pt x="35" y="171"/>
                  <a:pt x="36" y="172"/>
                </a:cubicBezTo>
                <a:cubicBezTo>
                  <a:pt x="36" y="172"/>
                  <a:pt x="37" y="172"/>
                  <a:pt x="37" y="172"/>
                </a:cubicBezTo>
                <a:cubicBezTo>
                  <a:pt x="39" y="171"/>
                  <a:pt x="40" y="170"/>
                  <a:pt x="42" y="170"/>
                </a:cubicBezTo>
                <a:cubicBezTo>
                  <a:pt x="42" y="170"/>
                  <a:pt x="42" y="170"/>
                  <a:pt x="43" y="169"/>
                </a:cubicBezTo>
                <a:cubicBezTo>
                  <a:pt x="37" y="169"/>
                  <a:pt x="32" y="168"/>
                  <a:pt x="27" y="166"/>
                </a:cubicBezTo>
                <a:cubicBezTo>
                  <a:pt x="26" y="166"/>
                  <a:pt x="26" y="166"/>
                  <a:pt x="26" y="166"/>
                </a:cubicBezTo>
                <a:cubicBezTo>
                  <a:pt x="26" y="166"/>
                  <a:pt x="26" y="167"/>
                  <a:pt x="26" y="167"/>
                </a:cubicBezTo>
                <a:close/>
                <a:moveTo>
                  <a:pt x="19" y="228"/>
                </a:moveTo>
                <a:cubicBezTo>
                  <a:pt x="20" y="229"/>
                  <a:pt x="21" y="232"/>
                  <a:pt x="21" y="233"/>
                </a:cubicBezTo>
                <a:cubicBezTo>
                  <a:pt x="21" y="233"/>
                  <a:pt x="21" y="233"/>
                  <a:pt x="22" y="233"/>
                </a:cubicBezTo>
                <a:cubicBezTo>
                  <a:pt x="22" y="233"/>
                  <a:pt x="23" y="234"/>
                  <a:pt x="24" y="235"/>
                </a:cubicBezTo>
                <a:cubicBezTo>
                  <a:pt x="25" y="233"/>
                  <a:pt x="25" y="232"/>
                  <a:pt x="26" y="230"/>
                </a:cubicBezTo>
                <a:cubicBezTo>
                  <a:pt x="25" y="229"/>
                  <a:pt x="23" y="227"/>
                  <a:pt x="22" y="226"/>
                </a:cubicBezTo>
                <a:cubicBezTo>
                  <a:pt x="21" y="227"/>
                  <a:pt x="20" y="227"/>
                  <a:pt x="19" y="228"/>
                </a:cubicBezTo>
                <a:close/>
                <a:moveTo>
                  <a:pt x="41" y="62"/>
                </a:moveTo>
                <a:cubicBezTo>
                  <a:pt x="41" y="63"/>
                  <a:pt x="41" y="63"/>
                  <a:pt x="41" y="63"/>
                </a:cubicBezTo>
                <a:cubicBezTo>
                  <a:pt x="41" y="66"/>
                  <a:pt x="42" y="70"/>
                  <a:pt x="43" y="73"/>
                </a:cubicBezTo>
                <a:cubicBezTo>
                  <a:pt x="43" y="74"/>
                  <a:pt x="44" y="74"/>
                  <a:pt x="44" y="75"/>
                </a:cubicBezTo>
                <a:cubicBezTo>
                  <a:pt x="44" y="73"/>
                  <a:pt x="46" y="72"/>
                  <a:pt x="48" y="71"/>
                </a:cubicBezTo>
                <a:cubicBezTo>
                  <a:pt x="48" y="71"/>
                  <a:pt x="47" y="71"/>
                  <a:pt x="47" y="71"/>
                </a:cubicBezTo>
                <a:cubicBezTo>
                  <a:pt x="46" y="70"/>
                  <a:pt x="45" y="69"/>
                  <a:pt x="44" y="68"/>
                </a:cubicBezTo>
                <a:cubicBezTo>
                  <a:pt x="43" y="67"/>
                  <a:pt x="43" y="66"/>
                  <a:pt x="44" y="64"/>
                </a:cubicBezTo>
                <a:cubicBezTo>
                  <a:pt x="43" y="64"/>
                  <a:pt x="42" y="63"/>
                  <a:pt x="41" y="62"/>
                </a:cubicBezTo>
                <a:close/>
                <a:moveTo>
                  <a:pt x="97" y="192"/>
                </a:moveTo>
                <a:cubicBezTo>
                  <a:pt x="97" y="192"/>
                  <a:pt x="97" y="192"/>
                  <a:pt x="97" y="192"/>
                </a:cubicBezTo>
                <a:cubicBezTo>
                  <a:pt x="97" y="192"/>
                  <a:pt x="97" y="192"/>
                  <a:pt x="97" y="192"/>
                </a:cubicBezTo>
                <a:cubicBezTo>
                  <a:pt x="95" y="193"/>
                  <a:pt x="93" y="195"/>
                  <a:pt x="90" y="196"/>
                </a:cubicBezTo>
                <a:cubicBezTo>
                  <a:pt x="89" y="197"/>
                  <a:pt x="88" y="198"/>
                  <a:pt x="88" y="200"/>
                </a:cubicBezTo>
                <a:cubicBezTo>
                  <a:pt x="88" y="200"/>
                  <a:pt x="88" y="200"/>
                  <a:pt x="88" y="200"/>
                </a:cubicBezTo>
                <a:cubicBezTo>
                  <a:pt x="88" y="201"/>
                  <a:pt x="87" y="201"/>
                  <a:pt x="87" y="201"/>
                </a:cubicBezTo>
                <a:cubicBezTo>
                  <a:pt x="89" y="201"/>
                  <a:pt x="90" y="200"/>
                  <a:pt x="92" y="199"/>
                </a:cubicBezTo>
                <a:cubicBezTo>
                  <a:pt x="92" y="199"/>
                  <a:pt x="92" y="199"/>
                  <a:pt x="92" y="199"/>
                </a:cubicBezTo>
                <a:cubicBezTo>
                  <a:pt x="92" y="198"/>
                  <a:pt x="92" y="198"/>
                  <a:pt x="93" y="198"/>
                </a:cubicBezTo>
                <a:cubicBezTo>
                  <a:pt x="93" y="197"/>
                  <a:pt x="94" y="197"/>
                  <a:pt x="94" y="197"/>
                </a:cubicBezTo>
                <a:cubicBezTo>
                  <a:pt x="95" y="197"/>
                  <a:pt x="96" y="197"/>
                  <a:pt x="97" y="196"/>
                </a:cubicBezTo>
                <a:cubicBezTo>
                  <a:pt x="96" y="195"/>
                  <a:pt x="97" y="193"/>
                  <a:pt x="97" y="192"/>
                </a:cubicBezTo>
                <a:close/>
                <a:moveTo>
                  <a:pt x="98" y="171"/>
                </a:moveTo>
                <a:cubicBezTo>
                  <a:pt x="94" y="173"/>
                  <a:pt x="89" y="175"/>
                  <a:pt x="85" y="177"/>
                </a:cubicBezTo>
                <a:cubicBezTo>
                  <a:pt x="86" y="178"/>
                  <a:pt x="85" y="178"/>
                  <a:pt x="85" y="179"/>
                </a:cubicBezTo>
                <a:cubicBezTo>
                  <a:pt x="85" y="179"/>
                  <a:pt x="85" y="180"/>
                  <a:pt x="85" y="180"/>
                </a:cubicBezTo>
                <a:cubicBezTo>
                  <a:pt x="85" y="180"/>
                  <a:pt x="85" y="180"/>
                  <a:pt x="85" y="180"/>
                </a:cubicBezTo>
                <a:cubicBezTo>
                  <a:pt x="89" y="178"/>
                  <a:pt x="93" y="176"/>
                  <a:pt x="96" y="174"/>
                </a:cubicBezTo>
                <a:cubicBezTo>
                  <a:pt x="96" y="174"/>
                  <a:pt x="97" y="174"/>
                  <a:pt x="97" y="174"/>
                </a:cubicBezTo>
                <a:cubicBezTo>
                  <a:pt x="97" y="173"/>
                  <a:pt x="98" y="172"/>
                  <a:pt x="98" y="171"/>
                </a:cubicBezTo>
                <a:close/>
                <a:moveTo>
                  <a:pt x="96" y="106"/>
                </a:moveTo>
                <a:cubicBezTo>
                  <a:pt x="96" y="105"/>
                  <a:pt x="95" y="104"/>
                  <a:pt x="95" y="104"/>
                </a:cubicBezTo>
                <a:cubicBezTo>
                  <a:pt x="95" y="102"/>
                  <a:pt x="95" y="101"/>
                  <a:pt x="94" y="100"/>
                </a:cubicBezTo>
                <a:cubicBezTo>
                  <a:pt x="93" y="97"/>
                  <a:pt x="92" y="95"/>
                  <a:pt x="91" y="93"/>
                </a:cubicBezTo>
                <a:cubicBezTo>
                  <a:pt x="91" y="92"/>
                  <a:pt x="91" y="92"/>
                  <a:pt x="91" y="92"/>
                </a:cubicBezTo>
                <a:cubicBezTo>
                  <a:pt x="90" y="92"/>
                  <a:pt x="90" y="92"/>
                  <a:pt x="90" y="93"/>
                </a:cubicBezTo>
                <a:cubicBezTo>
                  <a:pt x="91" y="96"/>
                  <a:pt x="91" y="98"/>
                  <a:pt x="91" y="101"/>
                </a:cubicBezTo>
                <a:cubicBezTo>
                  <a:pt x="91" y="102"/>
                  <a:pt x="91" y="102"/>
                  <a:pt x="92" y="102"/>
                </a:cubicBezTo>
                <a:cubicBezTo>
                  <a:pt x="92" y="103"/>
                  <a:pt x="93" y="104"/>
                  <a:pt x="93" y="105"/>
                </a:cubicBezTo>
                <a:cubicBezTo>
                  <a:pt x="94" y="105"/>
                  <a:pt x="95" y="105"/>
                  <a:pt x="96" y="106"/>
                </a:cubicBezTo>
                <a:close/>
                <a:moveTo>
                  <a:pt x="103" y="222"/>
                </a:moveTo>
                <a:cubicBezTo>
                  <a:pt x="102" y="222"/>
                  <a:pt x="102" y="222"/>
                  <a:pt x="101" y="223"/>
                </a:cubicBezTo>
                <a:cubicBezTo>
                  <a:pt x="100" y="223"/>
                  <a:pt x="99" y="225"/>
                  <a:pt x="98" y="226"/>
                </a:cubicBezTo>
                <a:cubicBezTo>
                  <a:pt x="98" y="226"/>
                  <a:pt x="98" y="226"/>
                  <a:pt x="98" y="227"/>
                </a:cubicBezTo>
                <a:cubicBezTo>
                  <a:pt x="98" y="227"/>
                  <a:pt x="98" y="227"/>
                  <a:pt x="98" y="227"/>
                </a:cubicBezTo>
                <a:cubicBezTo>
                  <a:pt x="98" y="227"/>
                  <a:pt x="98" y="227"/>
                  <a:pt x="98" y="227"/>
                </a:cubicBezTo>
                <a:cubicBezTo>
                  <a:pt x="99" y="227"/>
                  <a:pt x="101" y="228"/>
                  <a:pt x="103" y="228"/>
                </a:cubicBezTo>
                <a:cubicBezTo>
                  <a:pt x="103" y="228"/>
                  <a:pt x="103" y="227"/>
                  <a:pt x="103" y="227"/>
                </a:cubicBezTo>
                <a:cubicBezTo>
                  <a:pt x="104" y="226"/>
                  <a:pt x="105" y="225"/>
                  <a:pt x="106" y="224"/>
                </a:cubicBezTo>
                <a:cubicBezTo>
                  <a:pt x="106" y="224"/>
                  <a:pt x="106" y="223"/>
                  <a:pt x="106" y="223"/>
                </a:cubicBezTo>
                <a:cubicBezTo>
                  <a:pt x="105" y="223"/>
                  <a:pt x="104" y="222"/>
                  <a:pt x="103" y="222"/>
                </a:cubicBezTo>
                <a:close/>
                <a:moveTo>
                  <a:pt x="97" y="186"/>
                </a:moveTo>
                <a:cubicBezTo>
                  <a:pt x="97" y="186"/>
                  <a:pt x="97" y="186"/>
                  <a:pt x="97" y="186"/>
                </a:cubicBezTo>
                <a:cubicBezTo>
                  <a:pt x="96" y="186"/>
                  <a:pt x="95" y="186"/>
                  <a:pt x="93" y="186"/>
                </a:cubicBezTo>
                <a:cubicBezTo>
                  <a:pt x="93" y="185"/>
                  <a:pt x="92" y="186"/>
                  <a:pt x="91" y="186"/>
                </a:cubicBezTo>
                <a:cubicBezTo>
                  <a:pt x="90" y="187"/>
                  <a:pt x="89" y="188"/>
                  <a:pt x="88" y="189"/>
                </a:cubicBezTo>
                <a:cubicBezTo>
                  <a:pt x="87" y="189"/>
                  <a:pt x="87" y="189"/>
                  <a:pt x="87" y="189"/>
                </a:cubicBezTo>
                <a:cubicBezTo>
                  <a:pt x="87" y="190"/>
                  <a:pt x="87" y="190"/>
                  <a:pt x="86" y="190"/>
                </a:cubicBezTo>
                <a:cubicBezTo>
                  <a:pt x="86" y="191"/>
                  <a:pt x="86" y="191"/>
                  <a:pt x="85" y="191"/>
                </a:cubicBezTo>
                <a:cubicBezTo>
                  <a:pt x="85" y="192"/>
                  <a:pt x="84" y="192"/>
                  <a:pt x="83" y="193"/>
                </a:cubicBezTo>
                <a:cubicBezTo>
                  <a:pt x="83" y="193"/>
                  <a:pt x="83" y="193"/>
                  <a:pt x="83" y="194"/>
                </a:cubicBezTo>
                <a:cubicBezTo>
                  <a:pt x="88" y="191"/>
                  <a:pt x="92" y="189"/>
                  <a:pt x="97" y="186"/>
                </a:cubicBezTo>
                <a:close/>
                <a:moveTo>
                  <a:pt x="60" y="169"/>
                </a:moveTo>
                <a:cubicBezTo>
                  <a:pt x="60" y="169"/>
                  <a:pt x="60" y="169"/>
                  <a:pt x="60" y="169"/>
                </a:cubicBezTo>
                <a:cubicBezTo>
                  <a:pt x="61" y="169"/>
                  <a:pt x="61" y="169"/>
                  <a:pt x="61" y="169"/>
                </a:cubicBezTo>
                <a:cubicBezTo>
                  <a:pt x="65" y="169"/>
                  <a:pt x="68" y="169"/>
                  <a:pt x="71" y="169"/>
                </a:cubicBezTo>
                <a:cubicBezTo>
                  <a:pt x="72" y="169"/>
                  <a:pt x="72" y="170"/>
                  <a:pt x="73" y="169"/>
                </a:cubicBezTo>
                <a:cubicBezTo>
                  <a:pt x="73" y="169"/>
                  <a:pt x="74" y="169"/>
                  <a:pt x="74" y="168"/>
                </a:cubicBezTo>
                <a:cubicBezTo>
                  <a:pt x="74" y="168"/>
                  <a:pt x="75" y="168"/>
                  <a:pt x="75" y="167"/>
                </a:cubicBezTo>
                <a:cubicBezTo>
                  <a:pt x="75" y="167"/>
                  <a:pt x="75" y="167"/>
                  <a:pt x="75" y="167"/>
                </a:cubicBezTo>
                <a:cubicBezTo>
                  <a:pt x="71" y="167"/>
                  <a:pt x="66" y="167"/>
                  <a:pt x="62" y="167"/>
                </a:cubicBezTo>
                <a:cubicBezTo>
                  <a:pt x="62" y="167"/>
                  <a:pt x="62" y="167"/>
                  <a:pt x="62" y="168"/>
                </a:cubicBezTo>
                <a:cubicBezTo>
                  <a:pt x="61" y="168"/>
                  <a:pt x="61" y="168"/>
                  <a:pt x="60" y="169"/>
                </a:cubicBezTo>
                <a:close/>
                <a:moveTo>
                  <a:pt x="88" y="228"/>
                </a:moveTo>
                <a:cubicBezTo>
                  <a:pt x="89" y="229"/>
                  <a:pt x="88" y="230"/>
                  <a:pt x="87" y="230"/>
                </a:cubicBezTo>
                <a:cubicBezTo>
                  <a:pt x="87" y="230"/>
                  <a:pt x="86" y="230"/>
                  <a:pt x="86" y="230"/>
                </a:cubicBezTo>
                <a:cubicBezTo>
                  <a:pt x="85" y="230"/>
                  <a:pt x="84" y="230"/>
                  <a:pt x="83" y="230"/>
                </a:cubicBezTo>
                <a:cubicBezTo>
                  <a:pt x="83" y="230"/>
                  <a:pt x="82" y="230"/>
                  <a:pt x="82" y="231"/>
                </a:cubicBezTo>
                <a:cubicBezTo>
                  <a:pt x="81" y="233"/>
                  <a:pt x="80" y="235"/>
                  <a:pt x="79" y="238"/>
                </a:cubicBezTo>
                <a:cubicBezTo>
                  <a:pt x="79" y="238"/>
                  <a:pt x="79" y="238"/>
                  <a:pt x="78" y="238"/>
                </a:cubicBezTo>
                <a:cubicBezTo>
                  <a:pt x="80" y="238"/>
                  <a:pt x="80" y="237"/>
                  <a:pt x="81" y="237"/>
                </a:cubicBezTo>
                <a:cubicBezTo>
                  <a:pt x="81" y="236"/>
                  <a:pt x="81" y="236"/>
                  <a:pt x="81" y="236"/>
                </a:cubicBezTo>
                <a:cubicBezTo>
                  <a:pt x="81" y="235"/>
                  <a:pt x="81" y="234"/>
                  <a:pt x="83" y="233"/>
                </a:cubicBezTo>
                <a:cubicBezTo>
                  <a:pt x="83" y="233"/>
                  <a:pt x="83" y="233"/>
                  <a:pt x="84" y="234"/>
                </a:cubicBezTo>
                <a:cubicBezTo>
                  <a:pt x="84" y="234"/>
                  <a:pt x="84" y="234"/>
                  <a:pt x="84" y="234"/>
                </a:cubicBezTo>
                <a:cubicBezTo>
                  <a:pt x="85" y="234"/>
                  <a:pt x="85" y="233"/>
                  <a:pt x="86" y="233"/>
                </a:cubicBezTo>
                <a:cubicBezTo>
                  <a:pt x="86" y="232"/>
                  <a:pt x="87" y="232"/>
                  <a:pt x="87" y="231"/>
                </a:cubicBezTo>
                <a:cubicBezTo>
                  <a:pt x="88" y="231"/>
                  <a:pt x="88" y="230"/>
                  <a:pt x="89" y="230"/>
                </a:cubicBezTo>
                <a:cubicBezTo>
                  <a:pt x="89" y="229"/>
                  <a:pt x="90" y="229"/>
                  <a:pt x="91" y="228"/>
                </a:cubicBezTo>
                <a:cubicBezTo>
                  <a:pt x="90" y="228"/>
                  <a:pt x="89" y="228"/>
                  <a:pt x="88" y="228"/>
                </a:cubicBezTo>
                <a:close/>
                <a:moveTo>
                  <a:pt x="74" y="161"/>
                </a:moveTo>
                <a:cubicBezTo>
                  <a:pt x="74" y="161"/>
                  <a:pt x="74" y="161"/>
                  <a:pt x="74" y="161"/>
                </a:cubicBezTo>
                <a:cubicBezTo>
                  <a:pt x="74" y="161"/>
                  <a:pt x="74" y="161"/>
                  <a:pt x="74" y="161"/>
                </a:cubicBezTo>
                <a:cubicBezTo>
                  <a:pt x="76" y="161"/>
                  <a:pt x="77" y="160"/>
                  <a:pt x="79" y="160"/>
                </a:cubicBezTo>
                <a:cubicBezTo>
                  <a:pt x="79" y="160"/>
                  <a:pt x="80" y="160"/>
                  <a:pt x="80" y="160"/>
                </a:cubicBezTo>
                <a:cubicBezTo>
                  <a:pt x="81" y="160"/>
                  <a:pt x="81" y="160"/>
                  <a:pt x="82" y="161"/>
                </a:cubicBezTo>
                <a:cubicBezTo>
                  <a:pt x="82" y="161"/>
                  <a:pt x="82" y="161"/>
                  <a:pt x="82" y="162"/>
                </a:cubicBezTo>
                <a:cubicBezTo>
                  <a:pt x="85" y="161"/>
                  <a:pt x="88" y="160"/>
                  <a:pt x="91" y="159"/>
                </a:cubicBezTo>
                <a:cubicBezTo>
                  <a:pt x="91" y="158"/>
                  <a:pt x="91" y="158"/>
                  <a:pt x="91" y="158"/>
                </a:cubicBezTo>
                <a:cubicBezTo>
                  <a:pt x="90" y="158"/>
                  <a:pt x="89" y="158"/>
                  <a:pt x="89" y="158"/>
                </a:cubicBezTo>
                <a:cubicBezTo>
                  <a:pt x="87" y="158"/>
                  <a:pt x="87" y="159"/>
                  <a:pt x="86" y="159"/>
                </a:cubicBezTo>
                <a:cubicBezTo>
                  <a:pt x="85" y="159"/>
                  <a:pt x="84" y="160"/>
                  <a:pt x="84" y="160"/>
                </a:cubicBezTo>
                <a:cubicBezTo>
                  <a:pt x="83" y="160"/>
                  <a:pt x="83" y="160"/>
                  <a:pt x="83" y="159"/>
                </a:cubicBezTo>
                <a:cubicBezTo>
                  <a:pt x="83" y="159"/>
                  <a:pt x="83" y="159"/>
                  <a:pt x="83" y="159"/>
                </a:cubicBezTo>
                <a:cubicBezTo>
                  <a:pt x="84" y="159"/>
                  <a:pt x="84" y="159"/>
                  <a:pt x="84" y="159"/>
                </a:cubicBezTo>
                <a:cubicBezTo>
                  <a:pt x="84" y="158"/>
                  <a:pt x="83" y="158"/>
                  <a:pt x="83" y="157"/>
                </a:cubicBezTo>
                <a:cubicBezTo>
                  <a:pt x="82" y="157"/>
                  <a:pt x="81" y="157"/>
                  <a:pt x="79" y="157"/>
                </a:cubicBezTo>
                <a:cubicBezTo>
                  <a:pt x="79" y="157"/>
                  <a:pt x="79" y="157"/>
                  <a:pt x="79" y="158"/>
                </a:cubicBezTo>
                <a:cubicBezTo>
                  <a:pt x="77" y="159"/>
                  <a:pt x="76" y="160"/>
                  <a:pt x="74" y="161"/>
                </a:cubicBezTo>
                <a:cubicBezTo>
                  <a:pt x="74" y="161"/>
                  <a:pt x="74" y="161"/>
                  <a:pt x="74" y="161"/>
                </a:cubicBezTo>
                <a:close/>
                <a:moveTo>
                  <a:pt x="93" y="160"/>
                </a:moveTo>
                <a:cubicBezTo>
                  <a:pt x="93" y="160"/>
                  <a:pt x="93" y="160"/>
                  <a:pt x="93" y="160"/>
                </a:cubicBezTo>
                <a:cubicBezTo>
                  <a:pt x="92" y="160"/>
                  <a:pt x="92" y="160"/>
                  <a:pt x="92" y="160"/>
                </a:cubicBezTo>
                <a:cubicBezTo>
                  <a:pt x="88" y="161"/>
                  <a:pt x="84" y="162"/>
                  <a:pt x="81" y="164"/>
                </a:cubicBezTo>
                <a:cubicBezTo>
                  <a:pt x="80" y="164"/>
                  <a:pt x="80" y="164"/>
                  <a:pt x="80" y="164"/>
                </a:cubicBezTo>
                <a:cubicBezTo>
                  <a:pt x="80" y="164"/>
                  <a:pt x="79" y="165"/>
                  <a:pt x="79" y="166"/>
                </a:cubicBezTo>
                <a:cubicBezTo>
                  <a:pt x="79" y="166"/>
                  <a:pt x="79" y="166"/>
                  <a:pt x="79" y="166"/>
                </a:cubicBezTo>
                <a:cubicBezTo>
                  <a:pt x="80" y="166"/>
                  <a:pt x="82" y="166"/>
                  <a:pt x="83" y="166"/>
                </a:cubicBezTo>
                <a:cubicBezTo>
                  <a:pt x="83" y="166"/>
                  <a:pt x="84" y="166"/>
                  <a:pt x="84" y="166"/>
                </a:cubicBezTo>
                <a:cubicBezTo>
                  <a:pt x="86" y="164"/>
                  <a:pt x="88" y="163"/>
                  <a:pt x="90" y="162"/>
                </a:cubicBezTo>
                <a:cubicBezTo>
                  <a:pt x="91" y="161"/>
                  <a:pt x="92" y="161"/>
                  <a:pt x="93" y="160"/>
                </a:cubicBezTo>
                <a:close/>
                <a:moveTo>
                  <a:pt x="22" y="166"/>
                </a:moveTo>
                <a:cubicBezTo>
                  <a:pt x="21" y="164"/>
                  <a:pt x="20" y="163"/>
                  <a:pt x="19" y="161"/>
                </a:cubicBezTo>
                <a:cubicBezTo>
                  <a:pt x="18" y="163"/>
                  <a:pt x="17" y="165"/>
                  <a:pt x="15" y="167"/>
                </a:cubicBezTo>
                <a:cubicBezTo>
                  <a:pt x="16" y="168"/>
                  <a:pt x="17" y="168"/>
                  <a:pt x="18" y="169"/>
                </a:cubicBezTo>
                <a:cubicBezTo>
                  <a:pt x="20" y="168"/>
                  <a:pt x="21" y="167"/>
                  <a:pt x="22" y="166"/>
                </a:cubicBezTo>
                <a:close/>
                <a:moveTo>
                  <a:pt x="16" y="182"/>
                </a:moveTo>
                <a:cubicBezTo>
                  <a:pt x="15" y="183"/>
                  <a:pt x="15" y="184"/>
                  <a:pt x="14" y="185"/>
                </a:cubicBezTo>
                <a:cubicBezTo>
                  <a:pt x="15" y="186"/>
                  <a:pt x="16" y="187"/>
                  <a:pt x="17" y="188"/>
                </a:cubicBezTo>
                <a:cubicBezTo>
                  <a:pt x="19" y="186"/>
                  <a:pt x="20" y="185"/>
                  <a:pt x="22" y="183"/>
                </a:cubicBezTo>
                <a:cubicBezTo>
                  <a:pt x="20" y="183"/>
                  <a:pt x="18" y="182"/>
                  <a:pt x="16" y="182"/>
                </a:cubicBezTo>
                <a:close/>
                <a:moveTo>
                  <a:pt x="39" y="69"/>
                </a:moveTo>
                <a:cubicBezTo>
                  <a:pt x="39" y="69"/>
                  <a:pt x="39" y="69"/>
                  <a:pt x="39" y="69"/>
                </a:cubicBezTo>
                <a:cubicBezTo>
                  <a:pt x="39" y="70"/>
                  <a:pt x="39" y="72"/>
                  <a:pt x="39" y="74"/>
                </a:cubicBezTo>
                <a:cubicBezTo>
                  <a:pt x="39" y="75"/>
                  <a:pt x="40" y="76"/>
                  <a:pt x="40" y="77"/>
                </a:cubicBezTo>
                <a:cubicBezTo>
                  <a:pt x="40" y="78"/>
                  <a:pt x="40" y="79"/>
                  <a:pt x="41" y="80"/>
                </a:cubicBezTo>
                <a:cubicBezTo>
                  <a:pt x="41" y="80"/>
                  <a:pt x="42" y="80"/>
                  <a:pt x="42" y="81"/>
                </a:cubicBezTo>
                <a:cubicBezTo>
                  <a:pt x="42" y="81"/>
                  <a:pt x="43" y="81"/>
                  <a:pt x="43" y="81"/>
                </a:cubicBezTo>
                <a:cubicBezTo>
                  <a:pt x="43" y="81"/>
                  <a:pt x="44" y="81"/>
                  <a:pt x="44" y="81"/>
                </a:cubicBezTo>
                <a:cubicBezTo>
                  <a:pt x="43" y="77"/>
                  <a:pt x="41" y="73"/>
                  <a:pt x="39" y="69"/>
                </a:cubicBezTo>
                <a:close/>
                <a:moveTo>
                  <a:pt x="102" y="229"/>
                </a:moveTo>
                <a:cubicBezTo>
                  <a:pt x="102" y="229"/>
                  <a:pt x="102" y="229"/>
                  <a:pt x="102" y="229"/>
                </a:cubicBezTo>
                <a:cubicBezTo>
                  <a:pt x="100" y="229"/>
                  <a:pt x="98" y="229"/>
                  <a:pt x="97" y="229"/>
                </a:cubicBezTo>
                <a:cubicBezTo>
                  <a:pt x="96" y="229"/>
                  <a:pt x="96" y="229"/>
                  <a:pt x="96" y="229"/>
                </a:cubicBezTo>
                <a:cubicBezTo>
                  <a:pt x="95" y="231"/>
                  <a:pt x="94" y="233"/>
                  <a:pt x="93" y="234"/>
                </a:cubicBezTo>
                <a:cubicBezTo>
                  <a:pt x="93" y="234"/>
                  <a:pt x="93" y="235"/>
                  <a:pt x="93" y="235"/>
                </a:cubicBezTo>
                <a:cubicBezTo>
                  <a:pt x="94" y="235"/>
                  <a:pt x="94" y="235"/>
                  <a:pt x="95" y="234"/>
                </a:cubicBezTo>
                <a:cubicBezTo>
                  <a:pt x="97" y="234"/>
                  <a:pt x="98" y="233"/>
                  <a:pt x="100" y="232"/>
                </a:cubicBezTo>
                <a:cubicBezTo>
                  <a:pt x="101" y="231"/>
                  <a:pt x="101" y="230"/>
                  <a:pt x="102" y="230"/>
                </a:cubicBezTo>
                <a:cubicBezTo>
                  <a:pt x="102" y="230"/>
                  <a:pt x="102" y="229"/>
                  <a:pt x="102" y="229"/>
                </a:cubicBezTo>
                <a:close/>
                <a:moveTo>
                  <a:pt x="98" y="111"/>
                </a:moveTo>
                <a:cubicBezTo>
                  <a:pt x="103" y="110"/>
                  <a:pt x="108" y="110"/>
                  <a:pt x="113" y="108"/>
                </a:cubicBezTo>
                <a:cubicBezTo>
                  <a:pt x="113" y="108"/>
                  <a:pt x="113" y="108"/>
                  <a:pt x="113" y="108"/>
                </a:cubicBezTo>
                <a:cubicBezTo>
                  <a:pt x="113" y="107"/>
                  <a:pt x="113" y="107"/>
                  <a:pt x="112" y="107"/>
                </a:cubicBezTo>
                <a:cubicBezTo>
                  <a:pt x="111" y="107"/>
                  <a:pt x="110" y="108"/>
                  <a:pt x="110" y="108"/>
                </a:cubicBezTo>
                <a:cubicBezTo>
                  <a:pt x="108" y="108"/>
                  <a:pt x="107" y="108"/>
                  <a:pt x="105" y="108"/>
                </a:cubicBezTo>
                <a:cubicBezTo>
                  <a:pt x="103" y="108"/>
                  <a:pt x="101" y="109"/>
                  <a:pt x="98" y="109"/>
                </a:cubicBezTo>
                <a:cubicBezTo>
                  <a:pt x="98" y="109"/>
                  <a:pt x="98" y="109"/>
                  <a:pt x="98" y="109"/>
                </a:cubicBezTo>
                <a:cubicBezTo>
                  <a:pt x="98" y="110"/>
                  <a:pt x="98" y="110"/>
                  <a:pt x="98" y="111"/>
                </a:cubicBezTo>
                <a:close/>
                <a:moveTo>
                  <a:pt x="83" y="266"/>
                </a:moveTo>
                <a:cubicBezTo>
                  <a:pt x="84" y="266"/>
                  <a:pt x="84" y="265"/>
                  <a:pt x="85" y="265"/>
                </a:cubicBezTo>
                <a:cubicBezTo>
                  <a:pt x="87" y="263"/>
                  <a:pt x="89" y="261"/>
                  <a:pt x="91" y="259"/>
                </a:cubicBezTo>
                <a:cubicBezTo>
                  <a:pt x="91" y="259"/>
                  <a:pt x="91" y="259"/>
                  <a:pt x="91" y="258"/>
                </a:cubicBezTo>
                <a:cubicBezTo>
                  <a:pt x="89" y="258"/>
                  <a:pt x="87" y="258"/>
                  <a:pt x="85" y="258"/>
                </a:cubicBezTo>
                <a:cubicBezTo>
                  <a:pt x="84" y="261"/>
                  <a:pt x="83" y="263"/>
                  <a:pt x="83" y="266"/>
                </a:cubicBezTo>
                <a:close/>
                <a:moveTo>
                  <a:pt x="116" y="206"/>
                </a:moveTo>
                <a:cubicBezTo>
                  <a:pt x="115" y="206"/>
                  <a:pt x="114" y="206"/>
                  <a:pt x="113" y="206"/>
                </a:cubicBezTo>
                <a:cubicBezTo>
                  <a:pt x="113" y="205"/>
                  <a:pt x="112" y="206"/>
                  <a:pt x="111" y="206"/>
                </a:cubicBezTo>
                <a:cubicBezTo>
                  <a:pt x="111" y="207"/>
                  <a:pt x="110" y="207"/>
                  <a:pt x="109" y="208"/>
                </a:cubicBezTo>
                <a:cubicBezTo>
                  <a:pt x="107" y="209"/>
                  <a:pt x="106" y="209"/>
                  <a:pt x="104" y="210"/>
                </a:cubicBezTo>
                <a:cubicBezTo>
                  <a:pt x="104" y="210"/>
                  <a:pt x="104" y="210"/>
                  <a:pt x="104" y="210"/>
                </a:cubicBezTo>
                <a:cubicBezTo>
                  <a:pt x="104" y="210"/>
                  <a:pt x="104" y="211"/>
                  <a:pt x="104" y="211"/>
                </a:cubicBezTo>
                <a:cubicBezTo>
                  <a:pt x="106" y="211"/>
                  <a:pt x="108" y="211"/>
                  <a:pt x="110" y="211"/>
                </a:cubicBezTo>
                <a:cubicBezTo>
                  <a:pt x="110" y="211"/>
                  <a:pt x="110" y="211"/>
                  <a:pt x="110" y="211"/>
                </a:cubicBezTo>
                <a:cubicBezTo>
                  <a:pt x="109" y="210"/>
                  <a:pt x="110" y="209"/>
                  <a:pt x="110" y="209"/>
                </a:cubicBezTo>
                <a:cubicBezTo>
                  <a:pt x="111" y="209"/>
                  <a:pt x="111" y="209"/>
                  <a:pt x="111" y="208"/>
                </a:cubicBezTo>
                <a:cubicBezTo>
                  <a:pt x="113" y="208"/>
                  <a:pt x="114" y="208"/>
                  <a:pt x="115" y="208"/>
                </a:cubicBezTo>
                <a:cubicBezTo>
                  <a:pt x="115" y="208"/>
                  <a:pt x="116" y="207"/>
                  <a:pt x="116" y="206"/>
                </a:cubicBezTo>
                <a:close/>
                <a:moveTo>
                  <a:pt x="22" y="203"/>
                </a:moveTo>
                <a:cubicBezTo>
                  <a:pt x="23" y="202"/>
                  <a:pt x="24" y="202"/>
                  <a:pt x="25" y="201"/>
                </a:cubicBezTo>
                <a:cubicBezTo>
                  <a:pt x="24" y="200"/>
                  <a:pt x="22" y="198"/>
                  <a:pt x="22" y="196"/>
                </a:cubicBezTo>
                <a:cubicBezTo>
                  <a:pt x="22" y="196"/>
                  <a:pt x="22" y="196"/>
                  <a:pt x="22" y="196"/>
                </a:cubicBezTo>
                <a:cubicBezTo>
                  <a:pt x="20" y="196"/>
                  <a:pt x="20" y="195"/>
                  <a:pt x="20" y="197"/>
                </a:cubicBezTo>
                <a:cubicBezTo>
                  <a:pt x="19" y="197"/>
                  <a:pt x="19" y="198"/>
                  <a:pt x="18" y="199"/>
                </a:cubicBezTo>
                <a:cubicBezTo>
                  <a:pt x="19" y="199"/>
                  <a:pt x="19" y="200"/>
                  <a:pt x="20" y="200"/>
                </a:cubicBezTo>
                <a:cubicBezTo>
                  <a:pt x="20" y="200"/>
                  <a:pt x="21" y="201"/>
                  <a:pt x="21" y="201"/>
                </a:cubicBezTo>
                <a:cubicBezTo>
                  <a:pt x="22" y="202"/>
                  <a:pt x="22" y="202"/>
                  <a:pt x="22" y="203"/>
                </a:cubicBezTo>
                <a:close/>
                <a:moveTo>
                  <a:pt x="74" y="60"/>
                </a:moveTo>
                <a:cubicBezTo>
                  <a:pt x="74" y="60"/>
                  <a:pt x="74" y="60"/>
                  <a:pt x="73" y="60"/>
                </a:cubicBezTo>
                <a:cubicBezTo>
                  <a:pt x="73" y="60"/>
                  <a:pt x="72" y="61"/>
                  <a:pt x="71" y="61"/>
                </a:cubicBezTo>
                <a:cubicBezTo>
                  <a:pt x="70" y="61"/>
                  <a:pt x="69" y="62"/>
                  <a:pt x="68" y="63"/>
                </a:cubicBezTo>
                <a:cubicBezTo>
                  <a:pt x="67" y="65"/>
                  <a:pt x="66" y="66"/>
                  <a:pt x="64" y="68"/>
                </a:cubicBezTo>
                <a:cubicBezTo>
                  <a:pt x="64" y="69"/>
                  <a:pt x="64" y="69"/>
                  <a:pt x="64" y="69"/>
                </a:cubicBezTo>
                <a:cubicBezTo>
                  <a:pt x="64" y="69"/>
                  <a:pt x="67" y="68"/>
                  <a:pt x="67" y="68"/>
                </a:cubicBezTo>
                <a:cubicBezTo>
                  <a:pt x="67" y="68"/>
                  <a:pt x="67" y="68"/>
                  <a:pt x="67" y="67"/>
                </a:cubicBezTo>
                <a:cubicBezTo>
                  <a:pt x="69" y="65"/>
                  <a:pt x="71" y="63"/>
                  <a:pt x="73" y="61"/>
                </a:cubicBezTo>
                <a:cubicBezTo>
                  <a:pt x="74" y="61"/>
                  <a:pt x="74" y="60"/>
                  <a:pt x="74" y="60"/>
                </a:cubicBezTo>
                <a:close/>
                <a:moveTo>
                  <a:pt x="109" y="241"/>
                </a:moveTo>
                <a:cubicBezTo>
                  <a:pt x="108" y="240"/>
                  <a:pt x="107" y="240"/>
                  <a:pt x="105" y="240"/>
                </a:cubicBezTo>
                <a:cubicBezTo>
                  <a:pt x="105" y="239"/>
                  <a:pt x="105" y="239"/>
                  <a:pt x="105" y="240"/>
                </a:cubicBezTo>
                <a:cubicBezTo>
                  <a:pt x="104" y="241"/>
                  <a:pt x="103" y="242"/>
                  <a:pt x="103" y="243"/>
                </a:cubicBezTo>
                <a:cubicBezTo>
                  <a:pt x="103" y="244"/>
                  <a:pt x="103" y="245"/>
                  <a:pt x="104" y="246"/>
                </a:cubicBezTo>
                <a:cubicBezTo>
                  <a:pt x="104" y="246"/>
                  <a:pt x="105" y="246"/>
                  <a:pt x="105" y="246"/>
                </a:cubicBezTo>
                <a:cubicBezTo>
                  <a:pt x="106" y="245"/>
                  <a:pt x="106" y="244"/>
                  <a:pt x="107" y="243"/>
                </a:cubicBezTo>
                <a:cubicBezTo>
                  <a:pt x="107" y="243"/>
                  <a:pt x="107" y="243"/>
                  <a:pt x="107" y="243"/>
                </a:cubicBezTo>
                <a:cubicBezTo>
                  <a:pt x="107" y="242"/>
                  <a:pt x="108" y="242"/>
                  <a:pt x="109" y="241"/>
                </a:cubicBezTo>
                <a:cubicBezTo>
                  <a:pt x="109" y="241"/>
                  <a:pt x="109" y="241"/>
                  <a:pt x="109" y="241"/>
                </a:cubicBezTo>
                <a:close/>
                <a:moveTo>
                  <a:pt x="52" y="247"/>
                </a:moveTo>
                <a:cubicBezTo>
                  <a:pt x="52" y="247"/>
                  <a:pt x="52" y="247"/>
                  <a:pt x="52" y="246"/>
                </a:cubicBezTo>
                <a:cubicBezTo>
                  <a:pt x="52" y="246"/>
                  <a:pt x="52" y="246"/>
                  <a:pt x="51" y="245"/>
                </a:cubicBezTo>
                <a:cubicBezTo>
                  <a:pt x="50" y="245"/>
                  <a:pt x="49" y="244"/>
                  <a:pt x="49" y="243"/>
                </a:cubicBezTo>
                <a:cubicBezTo>
                  <a:pt x="48" y="242"/>
                  <a:pt x="47" y="241"/>
                  <a:pt x="46" y="241"/>
                </a:cubicBezTo>
                <a:cubicBezTo>
                  <a:pt x="45" y="240"/>
                  <a:pt x="45" y="240"/>
                  <a:pt x="45" y="240"/>
                </a:cubicBezTo>
                <a:cubicBezTo>
                  <a:pt x="44" y="239"/>
                  <a:pt x="44" y="239"/>
                  <a:pt x="44" y="239"/>
                </a:cubicBezTo>
                <a:cubicBezTo>
                  <a:pt x="43" y="239"/>
                  <a:pt x="43" y="239"/>
                  <a:pt x="43" y="239"/>
                </a:cubicBezTo>
                <a:cubicBezTo>
                  <a:pt x="44" y="240"/>
                  <a:pt x="44" y="242"/>
                  <a:pt x="45" y="243"/>
                </a:cubicBezTo>
                <a:cubicBezTo>
                  <a:pt x="46" y="243"/>
                  <a:pt x="46" y="244"/>
                  <a:pt x="47" y="245"/>
                </a:cubicBezTo>
                <a:cubicBezTo>
                  <a:pt x="47" y="245"/>
                  <a:pt x="47" y="246"/>
                  <a:pt x="47" y="246"/>
                </a:cubicBezTo>
                <a:cubicBezTo>
                  <a:pt x="49" y="246"/>
                  <a:pt x="50" y="247"/>
                  <a:pt x="52" y="247"/>
                </a:cubicBezTo>
                <a:close/>
                <a:moveTo>
                  <a:pt x="60" y="154"/>
                </a:moveTo>
                <a:cubicBezTo>
                  <a:pt x="61" y="154"/>
                  <a:pt x="61" y="154"/>
                  <a:pt x="61" y="154"/>
                </a:cubicBezTo>
                <a:cubicBezTo>
                  <a:pt x="62" y="154"/>
                  <a:pt x="64" y="154"/>
                  <a:pt x="65" y="155"/>
                </a:cubicBezTo>
                <a:cubicBezTo>
                  <a:pt x="65" y="155"/>
                  <a:pt x="66" y="154"/>
                  <a:pt x="66" y="154"/>
                </a:cubicBezTo>
                <a:cubicBezTo>
                  <a:pt x="67" y="153"/>
                  <a:pt x="69" y="151"/>
                  <a:pt x="70" y="150"/>
                </a:cubicBezTo>
                <a:cubicBezTo>
                  <a:pt x="70" y="150"/>
                  <a:pt x="70" y="150"/>
                  <a:pt x="70" y="150"/>
                </a:cubicBezTo>
                <a:cubicBezTo>
                  <a:pt x="70" y="149"/>
                  <a:pt x="69" y="149"/>
                  <a:pt x="69" y="149"/>
                </a:cubicBezTo>
                <a:cubicBezTo>
                  <a:pt x="66" y="150"/>
                  <a:pt x="63" y="152"/>
                  <a:pt x="60" y="154"/>
                </a:cubicBezTo>
                <a:close/>
                <a:moveTo>
                  <a:pt x="76" y="187"/>
                </a:moveTo>
                <a:cubicBezTo>
                  <a:pt x="77" y="187"/>
                  <a:pt x="77" y="187"/>
                  <a:pt x="77" y="187"/>
                </a:cubicBezTo>
                <a:cubicBezTo>
                  <a:pt x="77" y="186"/>
                  <a:pt x="78" y="185"/>
                  <a:pt x="78" y="185"/>
                </a:cubicBezTo>
                <a:cubicBezTo>
                  <a:pt x="79" y="184"/>
                  <a:pt x="81" y="183"/>
                  <a:pt x="82" y="182"/>
                </a:cubicBezTo>
                <a:cubicBezTo>
                  <a:pt x="82" y="182"/>
                  <a:pt x="82" y="182"/>
                  <a:pt x="82" y="182"/>
                </a:cubicBezTo>
                <a:cubicBezTo>
                  <a:pt x="83" y="181"/>
                  <a:pt x="83" y="180"/>
                  <a:pt x="83" y="179"/>
                </a:cubicBezTo>
                <a:cubicBezTo>
                  <a:pt x="82" y="179"/>
                  <a:pt x="76" y="182"/>
                  <a:pt x="75" y="183"/>
                </a:cubicBezTo>
                <a:cubicBezTo>
                  <a:pt x="75" y="183"/>
                  <a:pt x="76" y="183"/>
                  <a:pt x="76" y="183"/>
                </a:cubicBezTo>
                <a:cubicBezTo>
                  <a:pt x="77" y="183"/>
                  <a:pt x="78" y="183"/>
                  <a:pt x="77" y="184"/>
                </a:cubicBezTo>
                <a:cubicBezTo>
                  <a:pt x="77" y="185"/>
                  <a:pt x="77" y="185"/>
                  <a:pt x="77" y="186"/>
                </a:cubicBezTo>
                <a:cubicBezTo>
                  <a:pt x="77" y="186"/>
                  <a:pt x="76" y="186"/>
                  <a:pt x="76" y="187"/>
                </a:cubicBezTo>
                <a:close/>
                <a:moveTo>
                  <a:pt x="86" y="228"/>
                </a:moveTo>
                <a:cubicBezTo>
                  <a:pt x="86" y="228"/>
                  <a:pt x="86" y="228"/>
                  <a:pt x="86" y="228"/>
                </a:cubicBezTo>
                <a:cubicBezTo>
                  <a:pt x="86" y="227"/>
                  <a:pt x="86" y="227"/>
                  <a:pt x="86" y="227"/>
                </a:cubicBezTo>
                <a:cubicBezTo>
                  <a:pt x="85" y="227"/>
                  <a:pt x="85" y="226"/>
                  <a:pt x="86" y="226"/>
                </a:cubicBezTo>
                <a:cubicBezTo>
                  <a:pt x="86" y="225"/>
                  <a:pt x="87" y="225"/>
                  <a:pt x="87" y="225"/>
                </a:cubicBezTo>
                <a:cubicBezTo>
                  <a:pt x="88" y="225"/>
                  <a:pt x="88" y="224"/>
                  <a:pt x="89" y="224"/>
                </a:cubicBezTo>
                <a:cubicBezTo>
                  <a:pt x="92" y="223"/>
                  <a:pt x="94" y="222"/>
                  <a:pt x="96" y="222"/>
                </a:cubicBezTo>
                <a:cubicBezTo>
                  <a:pt x="97" y="221"/>
                  <a:pt x="97" y="221"/>
                  <a:pt x="97" y="221"/>
                </a:cubicBezTo>
                <a:cubicBezTo>
                  <a:pt x="94" y="221"/>
                  <a:pt x="90" y="222"/>
                  <a:pt x="87" y="222"/>
                </a:cubicBezTo>
                <a:cubicBezTo>
                  <a:pt x="86" y="224"/>
                  <a:pt x="85" y="226"/>
                  <a:pt x="84" y="227"/>
                </a:cubicBezTo>
                <a:cubicBezTo>
                  <a:pt x="85" y="228"/>
                  <a:pt x="85" y="228"/>
                  <a:pt x="86" y="228"/>
                </a:cubicBezTo>
                <a:close/>
                <a:moveTo>
                  <a:pt x="81" y="111"/>
                </a:moveTo>
                <a:cubicBezTo>
                  <a:pt x="82" y="111"/>
                  <a:pt x="82" y="111"/>
                  <a:pt x="82" y="111"/>
                </a:cubicBezTo>
                <a:cubicBezTo>
                  <a:pt x="84" y="111"/>
                  <a:pt x="86" y="111"/>
                  <a:pt x="88" y="111"/>
                </a:cubicBezTo>
                <a:cubicBezTo>
                  <a:pt x="91" y="111"/>
                  <a:pt x="93" y="111"/>
                  <a:pt x="96" y="111"/>
                </a:cubicBezTo>
                <a:cubicBezTo>
                  <a:pt x="96" y="111"/>
                  <a:pt x="97" y="111"/>
                  <a:pt x="97" y="111"/>
                </a:cubicBezTo>
                <a:cubicBezTo>
                  <a:pt x="97" y="111"/>
                  <a:pt x="97" y="111"/>
                  <a:pt x="97" y="111"/>
                </a:cubicBezTo>
                <a:cubicBezTo>
                  <a:pt x="97" y="110"/>
                  <a:pt x="97" y="110"/>
                  <a:pt x="97" y="110"/>
                </a:cubicBezTo>
                <a:cubicBezTo>
                  <a:pt x="96" y="110"/>
                  <a:pt x="96" y="109"/>
                  <a:pt x="96" y="109"/>
                </a:cubicBezTo>
                <a:cubicBezTo>
                  <a:pt x="91" y="110"/>
                  <a:pt x="86" y="110"/>
                  <a:pt x="81" y="111"/>
                </a:cubicBezTo>
                <a:close/>
                <a:moveTo>
                  <a:pt x="24" y="85"/>
                </a:moveTo>
                <a:cubicBezTo>
                  <a:pt x="23" y="86"/>
                  <a:pt x="23" y="86"/>
                  <a:pt x="23" y="87"/>
                </a:cubicBezTo>
                <a:cubicBezTo>
                  <a:pt x="23" y="89"/>
                  <a:pt x="23" y="92"/>
                  <a:pt x="23" y="94"/>
                </a:cubicBezTo>
                <a:cubicBezTo>
                  <a:pt x="23" y="94"/>
                  <a:pt x="23" y="95"/>
                  <a:pt x="23" y="95"/>
                </a:cubicBezTo>
                <a:cubicBezTo>
                  <a:pt x="24" y="94"/>
                  <a:pt x="25" y="94"/>
                  <a:pt x="26" y="93"/>
                </a:cubicBezTo>
                <a:cubicBezTo>
                  <a:pt x="26" y="93"/>
                  <a:pt x="26" y="93"/>
                  <a:pt x="26" y="92"/>
                </a:cubicBezTo>
                <a:cubicBezTo>
                  <a:pt x="26" y="90"/>
                  <a:pt x="25" y="88"/>
                  <a:pt x="25" y="86"/>
                </a:cubicBezTo>
                <a:cubicBezTo>
                  <a:pt x="25" y="85"/>
                  <a:pt x="25" y="85"/>
                  <a:pt x="24" y="85"/>
                </a:cubicBezTo>
                <a:close/>
                <a:moveTo>
                  <a:pt x="110" y="201"/>
                </a:moveTo>
                <a:cubicBezTo>
                  <a:pt x="110" y="201"/>
                  <a:pt x="110" y="201"/>
                  <a:pt x="110" y="201"/>
                </a:cubicBezTo>
                <a:cubicBezTo>
                  <a:pt x="111" y="202"/>
                  <a:pt x="111" y="202"/>
                  <a:pt x="111" y="202"/>
                </a:cubicBezTo>
                <a:cubicBezTo>
                  <a:pt x="112" y="202"/>
                  <a:pt x="113" y="203"/>
                  <a:pt x="114" y="203"/>
                </a:cubicBezTo>
                <a:cubicBezTo>
                  <a:pt x="115" y="203"/>
                  <a:pt x="116" y="203"/>
                  <a:pt x="117" y="202"/>
                </a:cubicBezTo>
                <a:cubicBezTo>
                  <a:pt x="118" y="202"/>
                  <a:pt x="119" y="201"/>
                  <a:pt x="119" y="200"/>
                </a:cubicBezTo>
                <a:cubicBezTo>
                  <a:pt x="119" y="200"/>
                  <a:pt x="118" y="199"/>
                  <a:pt x="118" y="199"/>
                </a:cubicBezTo>
                <a:cubicBezTo>
                  <a:pt x="117" y="199"/>
                  <a:pt x="117" y="199"/>
                  <a:pt x="116" y="199"/>
                </a:cubicBezTo>
                <a:cubicBezTo>
                  <a:pt x="115" y="200"/>
                  <a:pt x="113" y="201"/>
                  <a:pt x="112" y="201"/>
                </a:cubicBezTo>
                <a:cubicBezTo>
                  <a:pt x="111" y="201"/>
                  <a:pt x="111" y="201"/>
                  <a:pt x="110" y="201"/>
                </a:cubicBezTo>
                <a:close/>
                <a:moveTo>
                  <a:pt x="73" y="107"/>
                </a:moveTo>
                <a:cubicBezTo>
                  <a:pt x="72" y="108"/>
                  <a:pt x="72" y="108"/>
                  <a:pt x="71" y="107"/>
                </a:cubicBezTo>
                <a:cubicBezTo>
                  <a:pt x="71" y="107"/>
                  <a:pt x="70" y="107"/>
                  <a:pt x="70" y="107"/>
                </a:cubicBezTo>
                <a:cubicBezTo>
                  <a:pt x="69" y="107"/>
                  <a:pt x="68" y="107"/>
                  <a:pt x="67" y="107"/>
                </a:cubicBezTo>
                <a:cubicBezTo>
                  <a:pt x="67" y="107"/>
                  <a:pt x="67" y="108"/>
                  <a:pt x="67" y="108"/>
                </a:cubicBezTo>
                <a:cubicBezTo>
                  <a:pt x="67" y="108"/>
                  <a:pt x="68" y="108"/>
                  <a:pt x="68" y="108"/>
                </a:cubicBezTo>
                <a:cubicBezTo>
                  <a:pt x="69" y="108"/>
                  <a:pt x="69" y="109"/>
                  <a:pt x="70" y="109"/>
                </a:cubicBezTo>
                <a:cubicBezTo>
                  <a:pt x="70" y="109"/>
                  <a:pt x="70" y="109"/>
                  <a:pt x="70" y="109"/>
                </a:cubicBezTo>
                <a:cubicBezTo>
                  <a:pt x="72" y="109"/>
                  <a:pt x="74" y="109"/>
                  <a:pt x="76" y="109"/>
                </a:cubicBezTo>
                <a:cubicBezTo>
                  <a:pt x="77" y="109"/>
                  <a:pt x="77" y="109"/>
                  <a:pt x="78" y="109"/>
                </a:cubicBezTo>
                <a:cubicBezTo>
                  <a:pt x="78" y="109"/>
                  <a:pt x="78" y="109"/>
                  <a:pt x="78" y="109"/>
                </a:cubicBezTo>
                <a:cubicBezTo>
                  <a:pt x="77" y="109"/>
                  <a:pt x="77" y="108"/>
                  <a:pt x="76" y="107"/>
                </a:cubicBezTo>
                <a:cubicBezTo>
                  <a:pt x="75" y="107"/>
                  <a:pt x="74" y="107"/>
                  <a:pt x="73" y="107"/>
                </a:cubicBezTo>
                <a:close/>
                <a:moveTo>
                  <a:pt x="73" y="90"/>
                </a:moveTo>
                <a:cubicBezTo>
                  <a:pt x="75" y="88"/>
                  <a:pt x="77" y="85"/>
                  <a:pt x="79" y="82"/>
                </a:cubicBezTo>
                <a:cubicBezTo>
                  <a:pt x="76" y="84"/>
                  <a:pt x="73" y="86"/>
                  <a:pt x="70" y="87"/>
                </a:cubicBezTo>
                <a:cubicBezTo>
                  <a:pt x="71" y="88"/>
                  <a:pt x="72" y="89"/>
                  <a:pt x="73" y="90"/>
                </a:cubicBezTo>
                <a:close/>
                <a:moveTo>
                  <a:pt x="76" y="200"/>
                </a:moveTo>
                <a:cubicBezTo>
                  <a:pt x="76" y="200"/>
                  <a:pt x="76" y="200"/>
                  <a:pt x="76" y="200"/>
                </a:cubicBezTo>
                <a:cubicBezTo>
                  <a:pt x="73" y="201"/>
                  <a:pt x="70" y="203"/>
                  <a:pt x="67" y="205"/>
                </a:cubicBezTo>
                <a:cubicBezTo>
                  <a:pt x="68" y="205"/>
                  <a:pt x="68" y="205"/>
                  <a:pt x="68" y="205"/>
                </a:cubicBezTo>
                <a:cubicBezTo>
                  <a:pt x="68" y="205"/>
                  <a:pt x="68" y="205"/>
                  <a:pt x="69" y="205"/>
                </a:cubicBezTo>
                <a:cubicBezTo>
                  <a:pt x="70" y="205"/>
                  <a:pt x="72" y="205"/>
                  <a:pt x="74" y="205"/>
                </a:cubicBezTo>
                <a:cubicBezTo>
                  <a:pt x="74" y="205"/>
                  <a:pt x="74" y="205"/>
                  <a:pt x="74" y="204"/>
                </a:cubicBezTo>
                <a:cubicBezTo>
                  <a:pt x="75" y="203"/>
                  <a:pt x="75" y="201"/>
                  <a:pt x="76" y="200"/>
                </a:cubicBezTo>
                <a:close/>
                <a:moveTo>
                  <a:pt x="78" y="220"/>
                </a:moveTo>
                <a:cubicBezTo>
                  <a:pt x="78" y="220"/>
                  <a:pt x="78" y="220"/>
                  <a:pt x="78" y="220"/>
                </a:cubicBezTo>
                <a:cubicBezTo>
                  <a:pt x="77" y="220"/>
                  <a:pt x="76" y="220"/>
                  <a:pt x="76" y="221"/>
                </a:cubicBezTo>
                <a:cubicBezTo>
                  <a:pt x="75" y="221"/>
                  <a:pt x="75" y="221"/>
                  <a:pt x="75" y="222"/>
                </a:cubicBezTo>
                <a:cubicBezTo>
                  <a:pt x="73" y="223"/>
                  <a:pt x="72" y="225"/>
                  <a:pt x="71" y="227"/>
                </a:cubicBezTo>
                <a:cubicBezTo>
                  <a:pt x="71" y="227"/>
                  <a:pt x="71" y="227"/>
                  <a:pt x="71" y="228"/>
                </a:cubicBezTo>
                <a:cubicBezTo>
                  <a:pt x="72" y="228"/>
                  <a:pt x="73" y="227"/>
                  <a:pt x="74" y="227"/>
                </a:cubicBezTo>
                <a:cubicBezTo>
                  <a:pt x="75" y="225"/>
                  <a:pt x="76" y="222"/>
                  <a:pt x="78" y="220"/>
                </a:cubicBezTo>
                <a:close/>
                <a:moveTo>
                  <a:pt x="129" y="263"/>
                </a:moveTo>
                <a:cubicBezTo>
                  <a:pt x="129" y="262"/>
                  <a:pt x="129" y="262"/>
                  <a:pt x="129" y="262"/>
                </a:cubicBezTo>
                <a:cubicBezTo>
                  <a:pt x="129" y="262"/>
                  <a:pt x="128" y="262"/>
                  <a:pt x="128" y="262"/>
                </a:cubicBezTo>
                <a:cubicBezTo>
                  <a:pt x="127" y="262"/>
                  <a:pt x="126" y="262"/>
                  <a:pt x="125" y="263"/>
                </a:cubicBezTo>
                <a:cubicBezTo>
                  <a:pt x="125" y="263"/>
                  <a:pt x="124" y="263"/>
                  <a:pt x="124" y="263"/>
                </a:cubicBezTo>
                <a:cubicBezTo>
                  <a:pt x="123" y="263"/>
                  <a:pt x="123" y="263"/>
                  <a:pt x="123" y="263"/>
                </a:cubicBezTo>
                <a:cubicBezTo>
                  <a:pt x="121" y="263"/>
                  <a:pt x="120" y="263"/>
                  <a:pt x="118" y="263"/>
                </a:cubicBezTo>
                <a:cubicBezTo>
                  <a:pt x="117" y="264"/>
                  <a:pt x="116" y="264"/>
                  <a:pt x="116" y="265"/>
                </a:cubicBezTo>
                <a:cubicBezTo>
                  <a:pt x="116" y="265"/>
                  <a:pt x="116" y="265"/>
                  <a:pt x="116" y="265"/>
                </a:cubicBezTo>
                <a:cubicBezTo>
                  <a:pt x="118" y="265"/>
                  <a:pt x="120" y="265"/>
                  <a:pt x="122" y="265"/>
                </a:cubicBezTo>
                <a:cubicBezTo>
                  <a:pt x="124" y="264"/>
                  <a:pt x="126" y="264"/>
                  <a:pt x="128" y="263"/>
                </a:cubicBezTo>
                <a:cubicBezTo>
                  <a:pt x="128" y="263"/>
                  <a:pt x="129" y="263"/>
                  <a:pt x="129" y="263"/>
                </a:cubicBezTo>
                <a:close/>
                <a:moveTo>
                  <a:pt x="98" y="152"/>
                </a:moveTo>
                <a:cubicBezTo>
                  <a:pt x="98" y="152"/>
                  <a:pt x="98" y="152"/>
                  <a:pt x="98" y="152"/>
                </a:cubicBezTo>
                <a:cubicBezTo>
                  <a:pt x="97" y="152"/>
                  <a:pt x="95" y="152"/>
                  <a:pt x="94" y="152"/>
                </a:cubicBezTo>
                <a:cubicBezTo>
                  <a:pt x="94" y="152"/>
                  <a:pt x="93" y="153"/>
                  <a:pt x="92" y="153"/>
                </a:cubicBezTo>
                <a:cubicBezTo>
                  <a:pt x="92" y="153"/>
                  <a:pt x="91" y="153"/>
                  <a:pt x="91" y="153"/>
                </a:cubicBezTo>
                <a:cubicBezTo>
                  <a:pt x="90" y="153"/>
                  <a:pt x="89" y="153"/>
                  <a:pt x="87" y="153"/>
                </a:cubicBezTo>
                <a:cubicBezTo>
                  <a:pt x="87" y="153"/>
                  <a:pt x="87" y="154"/>
                  <a:pt x="87" y="154"/>
                </a:cubicBezTo>
                <a:cubicBezTo>
                  <a:pt x="88" y="154"/>
                  <a:pt x="89" y="154"/>
                  <a:pt x="90" y="154"/>
                </a:cubicBezTo>
                <a:cubicBezTo>
                  <a:pt x="92" y="154"/>
                  <a:pt x="93" y="155"/>
                  <a:pt x="95" y="155"/>
                </a:cubicBezTo>
                <a:cubicBezTo>
                  <a:pt x="95" y="155"/>
                  <a:pt x="96" y="155"/>
                  <a:pt x="96" y="154"/>
                </a:cubicBezTo>
                <a:cubicBezTo>
                  <a:pt x="97" y="154"/>
                  <a:pt x="97" y="153"/>
                  <a:pt x="98" y="152"/>
                </a:cubicBezTo>
                <a:close/>
                <a:moveTo>
                  <a:pt x="16" y="140"/>
                </a:moveTo>
                <a:cubicBezTo>
                  <a:pt x="15" y="140"/>
                  <a:pt x="14" y="140"/>
                  <a:pt x="13" y="140"/>
                </a:cubicBezTo>
                <a:cubicBezTo>
                  <a:pt x="13" y="140"/>
                  <a:pt x="13" y="140"/>
                  <a:pt x="13" y="141"/>
                </a:cubicBezTo>
                <a:cubicBezTo>
                  <a:pt x="12" y="142"/>
                  <a:pt x="11" y="143"/>
                  <a:pt x="10" y="145"/>
                </a:cubicBezTo>
                <a:cubicBezTo>
                  <a:pt x="10" y="145"/>
                  <a:pt x="10" y="146"/>
                  <a:pt x="10" y="147"/>
                </a:cubicBezTo>
                <a:cubicBezTo>
                  <a:pt x="11" y="146"/>
                  <a:pt x="12" y="145"/>
                  <a:pt x="13" y="145"/>
                </a:cubicBezTo>
                <a:cubicBezTo>
                  <a:pt x="13" y="145"/>
                  <a:pt x="13" y="145"/>
                  <a:pt x="13" y="144"/>
                </a:cubicBezTo>
                <a:cubicBezTo>
                  <a:pt x="14" y="143"/>
                  <a:pt x="15" y="142"/>
                  <a:pt x="16" y="140"/>
                </a:cubicBezTo>
                <a:cubicBezTo>
                  <a:pt x="16" y="140"/>
                  <a:pt x="16" y="140"/>
                  <a:pt x="16" y="140"/>
                </a:cubicBezTo>
                <a:close/>
                <a:moveTo>
                  <a:pt x="154" y="245"/>
                </a:moveTo>
                <a:cubicBezTo>
                  <a:pt x="153" y="248"/>
                  <a:pt x="151" y="251"/>
                  <a:pt x="150" y="254"/>
                </a:cubicBezTo>
                <a:cubicBezTo>
                  <a:pt x="150" y="254"/>
                  <a:pt x="151" y="254"/>
                  <a:pt x="151" y="254"/>
                </a:cubicBezTo>
                <a:cubicBezTo>
                  <a:pt x="152" y="253"/>
                  <a:pt x="153" y="252"/>
                  <a:pt x="154" y="251"/>
                </a:cubicBezTo>
                <a:cubicBezTo>
                  <a:pt x="154" y="251"/>
                  <a:pt x="154" y="251"/>
                  <a:pt x="154" y="250"/>
                </a:cubicBezTo>
                <a:cubicBezTo>
                  <a:pt x="155" y="249"/>
                  <a:pt x="154" y="247"/>
                  <a:pt x="154" y="245"/>
                </a:cubicBezTo>
                <a:close/>
                <a:moveTo>
                  <a:pt x="13" y="168"/>
                </a:moveTo>
                <a:cubicBezTo>
                  <a:pt x="11" y="167"/>
                  <a:pt x="10" y="166"/>
                  <a:pt x="8" y="165"/>
                </a:cubicBezTo>
                <a:cubicBezTo>
                  <a:pt x="8" y="167"/>
                  <a:pt x="8" y="169"/>
                  <a:pt x="8" y="171"/>
                </a:cubicBezTo>
                <a:cubicBezTo>
                  <a:pt x="10" y="170"/>
                  <a:pt x="12" y="169"/>
                  <a:pt x="13" y="168"/>
                </a:cubicBezTo>
                <a:close/>
                <a:moveTo>
                  <a:pt x="55" y="90"/>
                </a:moveTo>
                <a:cubicBezTo>
                  <a:pt x="55" y="90"/>
                  <a:pt x="55" y="90"/>
                  <a:pt x="55" y="90"/>
                </a:cubicBezTo>
                <a:cubicBezTo>
                  <a:pt x="55" y="91"/>
                  <a:pt x="55" y="92"/>
                  <a:pt x="55" y="92"/>
                </a:cubicBezTo>
                <a:cubicBezTo>
                  <a:pt x="55" y="93"/>
                  <a:pt x="55" y="93"/>
                  <a:pt x="55" y="93"/>
                </a:cubicBezTo>
                <a:cubicBezTo>
                  <a:pt x="56" y="93"/>
                  <a:pt x="57" y="93"/>
                  <a:pt x="57" y="94"/>
                </a:cubicBezTo>
                <a:cubicBezTo>
                  <a:pt x="58" y="94"/>
                  <a:pt x="59" y="94"/>
                  <a:pt x="60" y="94"/>
                </a:cubicBezTo>
                <a:cubicBezTo>
                  <a:pt x="59" y="93"/>
                  <a:pt x="59" y="93"/>
                  <a:pt x="59" y="93"/>
                </a:cubicBezTo>
                <a:cubicBezTo>
                  <a:pt x="59" y="92"/>
                  <a:pt x="59" y="91"/>
                  <a:pt x="58" y="90"/>
                </a:cubicBezTo>
                <a:cubicBezTo>
                  <a:pt x="58" y="90"/>
                  <a:pt x="58" y="90"/>
                  <a:pt x="58" y="90"/>
                </a:cubicBezTo>
                <a:cubicBezTo>
                  <a:pt x="58" y="90"/>
                  <a:pt x="58" y="89"/>
                  <a:pt x="58" y="89"/>
                </a:cubicBezTo>
                <a:cubicBezTo>
                  <a:pt x="57" y="89"/>
                  <a:pt x="56" y="89"/>
                  <a:pt x="55" y="90"/>
                </a:cubicBezTo>
                <a:close/>
                <a:moveTo>
                  <a:pt x="25" y="222"/>
                </a:moveTo>
                <a:cubicBezTo>
                  <a:pt x="24" y="221"/>
                  <a:pt x="23" y="220"/>
                  <a:pt x="21" y="219"/>
                </a:cubicBezTo>
                <a:cubicBezTo>
                  <a:pt x="21" y="221"/>
                  <a:pt x="20" y="223"/>
                  <a:pt x="19" y="226"/>
                </a:cubicBezTo>
                <a:cubicBezTo>
                  <a:pt x="21" y="225"/>
                  <a:pt x="23" y="223"/>
                  <a:pt x="25" y="222"/>
                </a:cubicBezTo>
                <a:close/>
                <a:moveTo>
                  <a:pt x="72" y="269"/>
                </a:moveTo>
                <a:cubicBezTo>
                  <a:pt x="72" y="269"/>
                  <a:pt x="72" y="269"/>
                  <a:pt x="72" y="269"/>
                </a:cubicBezTo>
                <a:cubicBezTo>
                  <a:pt x="81" y="270"/>
                  <a:pt x="90" y="270"/>
                  <a:pt x="99" y="269"/>
                </a:cubicBezTo>
                <a:cubicBezTo>
                  <a:pt x="90" y="269"/>
                  <a:pt x="81" y="269"/>
                  <a:pt x="72" y="269"/>
                </a:cubicBezTo>
                <a:close/>
                <a:moveTo>
                  <a:pt x="25" y="142"/>
                </a:moveTo>
                <a:cubicBezTo>
                  <a:pt x="25" y="142"/>
                  <a:pt x="25" y="142"/>
                  <a:pt x="24" y="142"/>
                </a:cubicBezTo>
                <a:cubicBezTo>
                  <a:pt x="25" y="142"/>
                  <a:pt x="25" y="142"/>
                  <a:pt x="25" y="142"/>
                </a:cubicBezTo>
                <a:cubicBezTo>
                  <a:pt x="28" y="144"/>
                  <a:pt x="31" y="145"/>
                  <a:pt x="34" y="145"/>
                </a:cubicBezTo>
                <a:cubicBezTo>
                  <a:pt x="34" y="145"/>
                  <a:pt x="34" y="145"/>
                  <a:pt x="34" y="145"/>
                </a:cubicBezTo>
                <a:cubicBezTo>
                  <a:pt x="35" y="145"/>
                  <a:pt x="36" y="145"/>
                  <a:pt x="36" y="144"/>
                </a:cubicBezTo>
                <a:cubicBezTo>
                  <a:pt x="33" y="143"/>
                  <a:pt x="29" y="142"/>
                  <a:pt x="25" y="142"/>
                </a:cubicBezTo>
                <a:close/>
                <a:moveTo>
                  <a:pt x="144" y="179"/>
                </a:moveTo>
                <a:cubicBezTo>
                  <a:pt x="144" y="180"/>
                  <a:pt x="144" y="180"/>
                  <a:pt x="144" y="181"/>
                </a:cubicBezTo>
                <a:cubicBezTo>
                  <a:pt x="144" y="182"/>
                  <a:pt x="144" y="182"/>
                  <a:pt x="145" y="183"/>
                </a:cubicBezTo>
                <a:cubicBezTo>
                  <a:pt x="145" y="182"/>
                  <a:pt x="145" y="182"/>
                  <a:pt x="145" y="182"/>
                </a:cubicBezTo>
                <a:cubicBezTo>
                  <a:pt x="146" y="181"/>
                  <a:pt x="147" y="180"/>
                  <a:pt x="149" y="179"/>
                </a:cubicBezTo>
                <a:cubicBezTo>
                  <a:pt x="149" y="178"/>
                  <a:pt x="149" y="177"/>
                  <a:pt x="149" y="177"/>
                </a:cubicBezTo>
                <a:cubicBezTo>
                  <a:pt x="149" y="177"/>
                  <a:pt x="149" y="177"/>
                  <a:pt x="149" y="176"/>
                </a:cubicBezTo>
                <a:cubicBezTo>
                  <a:pt x="147" y="177"/>
                  <a:pt x="145" y="178"/>
                  <a:pt x="144" y="179"/>
                </a:cubicBezTo>
                <a:close/>
                <a:moveTo>
                  <a:pt x="66" y="63"/>
                </a:moveTo>
                <a:cubicBezTo>
                  <a:pt x="65" y="63"/>
                  <a:pt x="65" y="63"/>
                  <a:pt x="64" y="63"/>
                </a:cubicBezTo>
                <a:cubicBezTo>
                  <a:pt x="63" y="63"/>
                  <a:pt x="63" y="63"/>
                  <a:pt x="63" y="63"/>
                </a:cubicBezTo>
                <a:cubicBezTo>
                  <a:pt x="62" y="63"/>
                  <a:pt x="62" y="63"/>
                  <a:pt x="61" y="64"/>
                </a:cubicBezTo>
                <a:cubicBezTo>
                  <a:pt x="61" y="64"/>
                  <a:pt x="61" y="64"/>
                  <a:pt x="61" y="64"/>
                </a:cubicBezTo>
                <a:cubicBezTo>
                  <a:pt x="61" y="65"/>
                  <a:pt x="62" y="67"/>
                  <a:pt x="62" y="68"/>
                </a:cubicBezTo>
                <a:cubicBezTo>
                  <a:pt x="64" y="66"/>
                  <a:pt x="65" y="64"/>
                  <a:pt x="66" y="63"/>
                </a:cubicBezTo>
                <a:close/>
                <a:moveTo>
                  <a:pt x="58" y="237"/>
                </a:moveTo>
                <a:cubicBezTo>
                  <a:pt x="58" y="238"/>
                  <a:pt x="59" y="238"/>
                  <a:pt x="59" y="238"/>
                </a:cubicBezTo>
                <a:cubicBezTo>
                  <a:pt x="59" y="240"/>
                  <a:pt x="60" y="241"/>
                  <a:pt x="61" y="243"/>
                </a:cubicBezTo>
                <a:cubicBezTo>
                  <a:pt x="61" y="244"/>
                  <a:pt x="61" y="244"/>
                  <a:pt x="62" y="244"/>
                </a:cubicBezTo>
                <a:cubicBezTo>
                  <a:pt x="62" y="244"/>
                  <a:pt x="62" y="244"/>
                  <a:pt x="62" y="244"/>
                </a:cubicBezTo>
                <a:cubicBezTo>
                  <a:pt x="63" y="243"/>
                  <a:pt x="63" y="242"/>
                  <a:pt x="64" y="242"/>
                </a:cubicBezTo>
                <a:cubicBezTo>
                  <a:pt x="62" y="240"/>
                  <a:pt x="60" y="239"/>
                  <a:pt x="58" y="237"/>
                </a:cubicBezTo>
                <a:close/>
                <a:moveTo>
                  <a:pt x="148" y="248"/>
                </a:moveTo>
                <a:cubicBezTo>
                  <a:pt x="147" y="248"/>
                  <a:pt x="147" y="249"/>
                  <a:pt x="146" y="249"/>
                </a:cubicBezTo>
                <a:cubicBezTo>
                  <a:pt x="146" y="250"/>
                  <a:pt x="145" y="250"/>
                  <a:pt x="145" y="250"/>
                </a:cubicBezTo>
                <a:cubicBezTo>
                  <a:pt x="144" y="252"/>
                  <a:pt x="144" y="253"/>
                  <a:pt x="143" y="254"/>
                </a:cubicBezTo>
                <a:cubicBezTo>
                  <a:pt x="143" y="254"/>
                  <a:pt x="143" y="255"/>
                  <a:pt x="143" y="255"/>
                </a:cubicBezTo>
                <a:cubicBezTo>
                  <a:pt x="144" y="254"/>
                  <a:pt x="144" y="254"/>
                  <a:pt x="145" y="253"/>
                </a:cubicBezTo>
                <a:cubicBezTo>
                  <a:pt x="145" y="252"/>
                  <a:pt x="146" y="252"/>
                  <a:pt x="147" y="253"/>
                </a:cubicBezTo>
                <a:cubicBezTo>
                  <a:pt x="147" y="253"/>
                  <a:pt x="148" y="253"/>
                  <a:pt x="148" y="253"/>
                </a:cubicBezTo>
                <a:cubicBezTo>
                  <a:pt x="148" y="252"/>
                  <a:pt x="148" y="250"/>
                  <a:pt x="148" y="248"/>
                </a:cubicBezTo>
                <a:close/>
                <a:moveTo>
                  <a:pt x="27" y="231"/>
                </a:moveTo>
                <a:cubicBezTo>
                  <a:pt x="27" y="233"/>
                  <a:pt x="26" y="234"/>
                  <a:pt x="26" y="236"/>
                </a:cubicBezTo>
                <a:cubicBezTo>
                  <a:pt x="26" y="236"/>
                  <a:pt x="27" y="237"/>
                  <a:pt x="28" y="237"/>
                </a:cubicBezTo>
                <a:cubicBezTo>
                  <a:pt x="29" y="237"/>
                  <a:pt x="30" y="236"/>
                  <a:pt x="31" y="236"/>
                </a:cubicBezTo>
                <a:cubicBezTo>
                  <a:pt x="30" y="234"/>
                  <a:pt x="28" y="233"/>
                  <a:pt x="27" y="231"/>
                </a:cubicBezTo>
                <a:close/>
                <a:moveTo>
                  <a:pt x="116" y="134"/>
                </a:moveTo>
                <a:cubicBezTo>
                  <a:pt x="114" y="134"/>
                  <a:pt x="112" y="135"/>
                  <a:pt x="110" y="135"/>
                </a:cubicBezTo>
                <a:cubicBezTo>
                  <a:pt x="110" y="136"/>
                  <a:pt x="109" y="137"/>
                  <a:pt x="109" y="137"/>
                </a:cubicBezTo>
                <a:cubicBezTo>
                  <a:pt x="111" y="138"/>
                  <a:pt x="112" y="138"/>
                  <a:pt x="114" y="137"/>
                </a:cubicBezTo>
                <a:cubicBezTo>
                  <a:pt x="114" y="136"/>
                  <a:pt x="114" y="136"/>
                  <a:pt x="115" y="136"/>
                </a:cubicBezTo>
                <a:cubicBezTo>
                  <a:pt x="115" y="136"/>
                  <a:pt x="115" y="136"/>
                  <a:pt x="115" y="136"/>
                </a:cubicBezTo>
                <a:cubicBezTo>
                  <a:pt x="115" y="135"/>
                  <a:pt x="115" y="135"/>
                  <a:pt x="116" y="134"/>
                </a:cubicBezTo>
                <a:close/>
                <a:moveTo>
                  <a:pt x="108" y="98"/>
                </a:moveTo>
                <a:cubicBezTo>
                  <a:pt x="107" y="98"/>
                  <a:pt x="106" y="98"/>
                  <a:pt x="105" y="97"/>
                </a:cubicBezTo>
                <a:cubicBezTo>
                  <a:pt x="104" y="97"/>
                  <a:pt x="104" y="98"/>
                  <a:pt x="103" y="98"/>
                </a:cubicBezTo>
                <a:cubicBezTo>
                  <a:pt x="103" y="98"/>
                  <a:pt x="103" y="98"/>
                  <a:pt x="103" y="98"/>
                </a:cubicBezTo>
                <a:cubicBezTo>
                  <a:pt x="103" y="99"/>
                  <a:pt x="104" y="100"/>
                  <a:pt x="104" y="101"/>
                </a:cubicBezTo>
                <a:cubicBezTo>
                  <a:pt x="106" y="101"/>
                  <a:pt x="108" y="100"/>
                  <a:pt x="109" y="100"/>
                </a:cubicBezTo>
                <a:cubicBezTo>
                  <a:pt x="109" y="99"/>
                  <a:pt x="109" y="99"/>
                  <a:pt x="108" y="98"/>
                </a:cubicBezTo>
                <a:close/>
                <a:moveTo>
                  <a:pt x="74" y="70"/>
                </a:moveTo>
                <a:cubicBezTo>
                  <a:pt x="74" y="70"/>
                  <a:pt x="74" y="70"/>
                  <a:pt x="74" y="70"/>
                </a:cubicBezTo>
                <a:cubicBezTo>
                  <a:pt x="73" y="70"/>
                  <a:pt x="72" y="70"/>
                  <a:pt x="71" y="70"/>
                </a:cubicBezTo>
                <a:cubicBezTo>
                  <a:pt x="71" y="70"/>
                  <a:pt x="71" y="71"/>
                  <a:pt x="71" y="71"/>
                </a:cubicBezTo>
                <a:cubicBezTo>
                  <a:pt x="69" y="73"/>
                  <a:pt x="68" y="75"/>
                  <a:pt x="66" y="77"/>
                </a:cubicBezTo>
                <a:cubicBezTo>
                  <a:pt x="66" y="77"/>
                  <a:pt x="66" y="77"/>
                  <a:pt x="66" y="77"/>
                </a:cubicBezTo>
                <a:cubicBezTo>
                  <a:pt x="66" y="78"/>
                  <a:pt x="66" y="78"/>
                  <a:pt x="66" y="78"/>
                </a:cubicBezTo>
                <a:cubicBezTo>
                  <a:pt x="67" y="78"/>
                  <a:pt x="67" y="78"/>
                  <a:pt x="67" y="78"/>
                </a:cubicBezTo>
                <a:cubicBezTo>
                  <a:pt x="68" y="77"/>
                  <a:pt x="68" y="77"/>
                  <a:pt x="68" y="76"/>
                </a:cubicBezTo>
                <a:cubicBezTo>
                  <a:pt x="68" y="76"/>
                  <a:pt x="69" y="75"/>
                  <a:pt x="69" y="75"/>
                </a:cubicBezTo>
                <a:cubicBezTo>
                  <a:pt x="71" y="73"/>
                  <a:pt x="72" y="72"/>
                  <a:pt x="73" y="70"/>
                </a:cubicBezTo>
                <a:cubicBezTo>
                  <a:pt x="74" y="70"/>
                  <a:pt x="74" y="70"/>
                  <a:pt x="74" y="70"/>
                </a:cubicBezTo>
                <a:close/>
                <a:moveTo>
                  <a:pt x="111" y="244"/>
                </a:moveTo>
                <a:cubicBezTo>
                  <a:pt x="111" y="244"/>
                  <a:pt x="111" y="245"/>
                  <a:pt x="111" y="246"/>
                </a:cubicBezTo>
                <a:cubicBezTo>
                  <a:pt x="112" y="246"/>
                  <a:pt x="113" y="246"/>
                  <a:pt x="114" y="245"/>
                </a:cubicBezTo>
                <a:cubicBezTo>
                  <a:pt x="115" y="244"/>
                  <a:pt x="115" y="245"/>
                  <a:pt x="116" y="245"/>
                </a:cubicBezTo>
                <a:cubicBezTo>
                  <a:pt x="116" y="245"/>
                  <a:pt x="116" y="245"/>
                  <a:pt x="117" y="245"/>
                </a:cubicBezTo>
                <a:cubicBezTo>
                  <a:pt x="117" y="245"/>
                  <a:pt x="118" y="245"/>
                  <a:pt x="118" y="245"/>
                </a:cubicBezTo>
                <a:cubicBezTo>
                  <a:pt x="117" y="244"/>
                  <a:pt x="117" y="243"/>
                  <a:pt x="116" y="243"/>
                </a:cubicBezTo>
                <a:cubicBezTo>
                  <a:pt x="116" y="243"/>
                  <a:pt x="115" y="243"/>
                  <a:pt x="115" y="243"/>
                </a:cubicBezTo>
                <a:cubicBezTo>
                  <a:pt x="115" y="243"/>
                  <a:pt x="114" y="243"/>
                  <a:pt x="113" y="243"/>
                </a:cubicBezTo>
                <a:cubicBezTo>
                  <a:pt x="113" y="243"/>
                  <a:pt x="112" y="243"/>
                  <a:pt x="111" y="244"/>
                </a:cubicBezTo>
                <a:close/>
                <a:moveTo>
                  <a:pt x="102" y="212"/>
                </a:moveTo>
                <a:cubicBezTo>
                  <a:pt x="101" y="214"/>
                  <a:pt x="101" y="215"/>
                  <a:pt x="102" y="216"/>
                </a:cubicBezTo>
                <a:cubicBezTo>
                  <a:pt x="104" y="215"/>
                  <a:pt x="106" y="214"/>
                  <a:pt x="108" y="213"/>
                </a:cubicBezTo>
                <a:cubicBezTo>
                  <a:pt x="108" y="213"/>
                  <a:pt x="108" y="213"/>
                  <a:pt x="108" y="212"/>
                </a:cubicBezTo>
                <a:cubicBezTo>
                  <a:pt x="106" y="212"/>
                  <a:pt x="104" y="212"/>
                  <a:pt x="102" y="212"/>
                </a:cubicBezTo>
                <a:close/>
                <a:moveTo>
                  <a:pt x="88" y="239"/>
                </a:moveTo>
                <a:cubicBezTo>
                  <a:pt x="87" y="239"/>
                  <a:pt x="87" y="239"/>
                  <a:pt x="87" y="239"/>
                </a:cubicBezTo>
                <a:cubicBezTo>
                  <a:pt x="86" y="239"/>
                  <a:pt x="86" y="239"/>
                  <a:pt x="86" y="240"/>
                </a:cubicBezTo>
                <a:cubicBezTo>
                  <a:pt x="85" y="241"/>
                  <a:pt x="84" y="242"/>
                  <a:pt x="83" y="243"/>
                </a:cubicBezTo>
                <a:cubicBezTo>
                  <a:pt x="82" y="243"/>
                  <a:pt x="82" y="243"/>
                  <a:pt x="82" y="243"/>
                </a:cubicBezTo>
                <a:cubicBezTo>
                  <a:pt x="83" y="244"/>
                  <a:pt x="83" y="244"/>
                  <a:pt x="83" y="244"/>
                </a:cubicBezTo>
                <a:cubicBezTo>
                  <a:pt x="83" y="245"/>
                  <a:pt x="84" y="245"/>
                  <a:pt x="84" y="245"/>
                </a:cubicBezTo>
                <a:cubicBezTo>
                  <a:pt x="85" y="243"/>
                  <a:pt x="87" y="241"/>
                  <a:pt x="88" y="239"/>
                </a:cubicBezTo>
                <a:close/>
                <a:moveTo>
                  <a:pt x="62" y="245"/>
                </a:moveTo>
                <a:cubicBezTo>
                  <a:pt x="62" y="246"/>
                  <a:pt x="62" y="246"/>
                  <a:pt x="62" y="246"/>
                </a:cubicBezTo>
                <a:cubicBezTo>
                  <a:pt x="62" y="246"/>
                  <a:pt x="62" y="246"/>
                  <a:pt x="62" y="246"/>
                </a:cubicBezTo>
                <a:cubicBezTo>
                  <a:pt x="62" y="247"/>
                  <a:pt x="62" y="248"/>
                  <a:pt x="63" y="248"/>
                </a:cubicBezTo>
                <a:cubicBezTo>
                  <a:pt x="65" y="248"/>
                  <a:pt x="66" y="249"/>
                  <a:pt x="67" y="248"/>
                </a:cubicBezTo>
                <a:cubicBezTo>
                  <a:pt x="68" y="248"/>
                  <a:pt x="70" y="248"/>
                  <a:pt x="71" y="248"/>
                </a:cubicBezTo>
                <a:cubicBezTo>
                  <a:pt x="71" y="248"/>
                  <a:pt x="72" y="248"/>
                  <a:pt x="72" y="248"/>
                </a:cubicBezTo>
                <a:cubicBezTo>
                  <a:pt x="71" y="248"/>
                  <a:pt x="70" y="247"/>
                  <a:pt x="69" y="247"/>
                </a:cubicBezTo>
                <a:cubicBezTo>
                  <a:pt x="68" y="246"/>
                  <a:pt x="67" y="246"/>
                  <a:pt x="66" y="247"/>
                </a:cubicBezTo>
                <a:cubicBezTo>
                  <a:pt x="65" y="247"/>
                  <a:pt x="65" y="247"/>
                  <a:pt x="64" y="247"/>
                </a:cubicBezTo>
                <a:cubicBezTo>
                  <a:pt x="63" y="247"/>
                  <a:pt x="63" y="247"/>
                  <a:pt x="62" y="246"/>
                </a:cubicBezTo>
                <a:cubicBezTo>
                  <a:pt x="62" y="246"/>
                  <a:pt x="62" y="246"/>
                  <a:pt x="62" y="245"/>
                </a:cubicBezTo>
                <a:close/>
                <a:moveTo>
                  <a:pt x="101" y="189"/>
                </a:moveTo>
                <a:cubicBezTo>
                  <a:pt x="101" y="189"/>
                  <a:pt x="101" y="189"/>
                  <a:pt x="101" y="189"/>
                </a:cubicBezTo>
                <a:cubicBezTo>
                  <a:pt x="101" y="189"/>
                  <a:pt x="100" y="190"/>
                  <a:pt x="100" y="190"/>
                </a:cubicBezTo>
                <a:cubicBezTo>
                  <a:pt x="100" y="190"/>
                  <a:pt x="100" y="190"/>
                  <a:pt x="99" y="190"/>
                </a:cubicBezTo>
                <a:cubicBezTo>
                  <a:pt x="99" y="191"/>
                  <a:pt x="99" y="192"/>
                  <a:pt x="98" y="193"/>
                </a:cubicBezTo>
                <a:cubicBezTo>
                  <a:pt x="98" y="194"/>
                  <a:pt x="98" y="194"/>
                  <a:pt x="98" y="195"/>
                </a:cubicBezTo>
                <a:cubicBezTo>
                  <a:pt x="101" y="194"/>
                  <a:pt x="103" y="193"/>
                  <a:pt x="105" y="192"/>
                </a:cubicBezTo>
                <a:cubicBezTo>
                  <a:pt x="104" y="192"/>
                  <a:pt x="104" y="192"/>
                  <a:pt x="104" y="192"/>
                </a:cubicBezTo>
                <a:cubicBezTo>
                  <a:pt x="103" y="192"/>
                  <a:pt x="102" y="192"/>
                  <a:pt x="102" y="192"/>
                </a:cubicBezTo>
                <a:cubicBezTo>
                  <a:pt x="101" y="192"/>
                  <a:pt x="100" y="191"/>
                  <a:pt x="101" y="190"/>
                </a:cubicBezTo>
                <a:cubicBezTo>
                  <a:pt x="101" y="190"/>
                  <a:pt x="101" y="190"/>
                  <a:pt x="101" y="189"/>
                </a:cubicBezTo>
                <a:close/>
                <a:moveTo>
                  <a:pt x="27" y="228"/>
                </a:moveTo>
                <a:cubicBezTo>
                  <a:pt x="27" y="226"/>
                  <a:pt x="28" y="225"/>
                  <a:pt x="29" y="223"/>
                </a:cubicBezTo>
                <a:cubicBezTo>
                  <a:pt x="28" y="223"/>
                  <a:pt x="28" y="223"/>
                  <a:pt x="27" y="223"/>
                </a:cubicBezTo>
                <a:cubicBezTo>
                  <a:pt x="27" y="222"/>
                  <a:pt x="27" y="223"/>
                  <a:pt x="26" y="223"/>
                </a:cubicBezTo>
                <a:cubicBezTo>
                  <a:pt x="26" y="223"/>
                  <a:pt x="25" y="224"/>
                  <a:pt x="25" y="224"/>
                </a:cubicBezTo>
                <a:cubicBezTo>
                  <a:pt x="24" y="224"/>
                  <a:pt x="24" y="225"/>
                  <a:pt x="24" y="225"/>
                </a:cubicBezTo>
                <a:cubicBezTo>
                  <a:pt x="25" y="226"/>
                  <a:pt x="26" y="227"/>
                  <a:pt x="27" y="228"/>
                </a:cubicBezTo>
                <a:close/>
                <a:moveTo>
                  <a:pt x="63" y="254"/>
                </a:moveTo>
                <a:cubicBezTo>
                  <a:pt x="58" y="254"/>
                  <a:pt x="54" y="253"/>
                  <a:pt x="49" y="252"/>
                </a:cubicBezTo>
                <a:cubicBezTo>
                  <a:pt x="49" y="253"/>
                  <a:pt x="49" y="253"/>
                  <a:pt x="49" y="253"/>
                </a:cubicBezTo>
                <a:cubicBezTo>
                  <a:pt x="51" y="254"/>
                  <a:pt x="52" y="254"/>
                  <a:pt x="53" y="254"/>
                </a:cubicBezTo>
                <a:cubicBezTo>
                  <a:pt x="53" y="254"/>
                  <a:pt x="54" y="254"/>
                  <a:pt x="54" y="254"/>
                </a:cubicBezTo>
                <a:cubicBezTo>
                  <a:pt x="55" y="254"/>
                  <a:pt x="55" y="254"/>
                  <a:pt x="56" y="254"/>
                </a:cubicBezTo>
                <a:cubicBezTo>
                  <a:pt x="56" y="254"/>
                  <a:pt x="56" y="255"/>
                  <a:pt x="56" y="255"/>
                </a:cubicBezTo>
                <a:cubicBezTo>
                  <a:pt x="58" y="255"/>
                  <a:pt x="60" y="255"/>
                  <a:pt x="61" y="255"/>
                </a:cubicBezTo>
                <a:cubicBezTo>
                  <a:pt x="62" y="255"/>
                  <a:pt x="62" y="255"/>
                  <a:pt x="63" y="254"/>
                </a:cubicBezTo>
                <a:close/>
                <a:moveTo>
                  <a:pt x="52" y="99"/>
                </a:moveTo>
                <a:cubicBezTo>
                  <a:pt x="52" y="99"/>
                  <a:pt x="52" y="98"/>
                  <a:pt x="52" y="98"/>
                </a:cubicBezTo>
                <a:cubicBezTo>
                  <a:pt x="51" y="96"/>
                  <a:pt x="50" y="94"/>
                  <a:pt x="49" y="92"/>
                </a:cubicBezTo>
                <a:cubicBezTo>
                  <a:pt x="49" y="92"/>
                  <a:pt x="49" y="91"/>
                  <a:pt x="48" y="91"/>
                </a:cubicBezTo>
                <a:cubicBezTo>
                  <a:pt x="48" y="91"/>
                  <a:pt x="47" y="91"/>
                  <a:pt x="47" y="91"/>
                </a:cubicBezTo>
                <a:cubicBezTo>
                  <a:pt x="47" y="92"/>
                  <a:pt x="47" y="92"/>
                  <a:pt x="47" y="92"/>
                </a:cubicBezTo>
                <a:cubicBezTo>
                  <a:pt x="48" y="94"/>
                  <a:pt x="48" y="95"/>
                  <a:pt x="49" y="96"/>
                </a:cubicBezTo>
                <a:cubicBezTo>
                  <a:pt x="49" y="96"/>
                  <a:pt x="49" y="96"/>
                  <a:pt x="49" y="96"/>
                </a:cubicBezTo>
                <a:cubicBezTo>
                  <a:pt x="50" y="97"/>
                  <a:pt x="51" y="98"/>
                  <a:pt x="51" y="99"/>
                </a:cubicBezTo>
                <a:cubicBezTo>
                  <a:pt x="52" y="99"/>
                  <a:pt x="52" y="99"/>
                  <a:pt x="52" y="99"/>
                </a:cubicBezTo>
                <a:cubicBezTo>
                  <a:pt x="52" y="99"/>
                  <a:pt x="52" y="99"/>
                  <a:pt x="52" y="99"/>
                </a:cubicBezTo>
                <a:close/>
                <a:moveTo>
                  <a:pt x="52" y="94"/>
                </a:moveTo>
                <a:cubicBezTo>
                  <a:pt x="52" y="94"/>
                  <a:pt x="52" y="94"/>
                  <a:pt x="52" y="94"/>
                </a:cubicBezTo>
                <a:cubicBezTo>
                  <a:pt x="54" y="97"/>
                  <a:pt x="55" y="100"/>
                  <a:pt x="56" y="103"/>
                </a:cubicBezTo>
                <a:cubicBezTo>
                  <a:pt x="56" y="104"/>
                  <a:pt x="56" y="104"/>
                  <a:pt x="56" y="104"/>
                </a:cubicBezTo>
                <a:cubicBezTo>
                  <a:pt x="57" y="104"/>
                  <a:pt x="57" y="105"/>
                  <a:pt x="58" y="105"/>
                </a:cubicBezTo>
                <a:cubicBezTo>
                  <a:pt x="58" y="105"/>
                  <a:pt x="58" y="105"/>
                  <a:pt x="58" y="105"/>
                </a:cubicBezTo>
                <a:cubicBezTo>
                  <a:pt x="56" y="101"/>
                  <a:pt x="55" y="98"/>
                  <a:pt x="54" y="95"/>
                </a:cubicBezTo>
                <a:cubicBezTo>
                  <a:pt x="54" y="94"/>
                  <a:pt x="53" y="94"/>
                  <a:pt x="52" y="94"/>
                </a:cubicBezTo>
                <a:cubicBezTo>
                  <a:pt x="52" y="94"/>
                  <a:pt x="52" y="94"/>
                  <a:pt x="52" y="94"/>
                </a:cubicBezTo>
                <a:close/>
                <a:moveTo>
                  <a:pt x="123" y="97"/>
                </a:moveTo>
                <a:cubicBezTo>
                  <a:pt x="123" y="97"/>
                  <a:pt x="123" y="97"/>
                  <a:pt x="123" y="98"/>
                </a:cubicBezTo>
                <a:cubicBezTo>
                  <a:pt x="123" y="98"/>
                  <a:pt x="123" y="99"/>
                  <a:pt x="123" y="99"/>
                </a:cubicBezTo>
                <a:cubicBezTo>
                  <a:pt x="125" y="99"/>
                  <a:pt x="125" y="100"/>
                  <a:pt x="124" y="101"/>
                </a:cubicBezTo>
                <a:cubicBezTo>
                  <a:pt x="124" y="101"/>
                  <a:pt x="124" y="102"/>
                  <a:pt x="124" y="102"/>
                </a:cubicBezTo>
                <a:cubicBezTo>
                  <a:pt x="125" y="102"/>
                  <a:pt x="126" y="101"/>
                  <a:pt x="126" y="101"/>
                </a:cubicBezTo>
                <a:cubicBezTo>
                  <a:pt x="127" y="101"/>
                  <a:pt x="127" y="100"/>
                  <a:pt x="127" y="100"/>
                </a:cubicBezTo>
                <a:cubicBezTo>
                  <a:pt x="127" y="99"/>
                  <a:pt x="127" y="98"/>
                  <a:pt x="126" y="98"/>
                </a:cubicBezTo>
                <a:cubicBezTo>
                  <a:pt x="126" y="97"/>
                  <a:pt x="126" y="96"/>
                  <a:pt x="125" y="96"/>
                </a:cubicBezTo>
                <a:cubicBezTo>
                  <a:pt x="125" y="97"/>
                  <a:pt x="124" y="97"/>
                  <a:pt x="123" y="97"/>
                </a:cubicBezTo>
                <a:close/>
                <a:moveTo>
                  <a:pt x="160" y="200"/>
                </a:moveTo>
                <a:cubicBezTo>
                  <a:pt x="160" y="200"/>
                  <a:pt x="160" y="200"/>
                  <a:pt x="160" y="200"/>
                </a:cubicBezTo>
                <a:cubicBezTo>
                  <a:pt x="161" y="200"/>
                  <a:pt x="161" y="199"/>
                  <a:pt x="161" y="199"/>
                </a:cubicBezTo>
                <a:cubicBezTo>
                  <a:pt x="161" y="198"/>
                  <a:pt x="162" y="196"/>
                  <a:pt x="163" y="195"/>
                </a:cubicBezTo>
                <a:cubicBezTo>
                  <a:pt x="163" y="194"/>
                  <a:pt x="163" y="194"/>
                  <a:pt x="163" y="193"/>
                </a:cubicBezTo>
                <a:cubicBezTo>
                  <a:pt x="163" y="190"/>
                  <a:pt x="163" y="187"/>
                  <a:pt x="163" y="184"/>
                </a:cubicBezTo>
                <a:cubicBezTo>
                  <a:pt x="163" y="184"/>
                  <a:pt x="163" y="184"/>
                  <a:pt x="163" y="183"/>
                </a:cubicBezTo>
                <a:cubicBezTo>
                  <a:pt x="163" y="185"/>
                  <a:pt x="163" y="186"/>
                  <a:pt x="163" y="187"/>
                </a:cubicBezTo>
                <a:cubicBezTo>
                  <a:pt x="163" y="190"/>
                  <a:pt x="162" y="193"/>
                  <a:pt x="161" y="195"/>
                </a:cubicBezTo>
                <a:cubicBezTo>
                  <a:pt x="161" y="196"/>
                  <a:pt x="161" y="196"/>
                  <a:pt x="161" y="197"/>
                </a:cubicBezTo>
                <a:cubicBezTo>
                  <a:pt x="161" y="197"/>
                  <a:pt x="161" y="197"/>
                  <a:pt x="161" y="198"/>
                </a:cubicBezTo>
                <a:cubicBezTo>
                  <a:pt x="160" y="198"/>
                  <a:pt x="160" y="199"/>
                  <a:pt x="160" y="200"/>
                </a:cubicBezTo>
                <a:close/>
                <a:moveTo>
                  <a:pt x="24" y="184"/>
                </a:moveTo>
                <a:cubicBezTo>
                  <a:pt x="22" y="186"/>
                  <a:pt x="20" y="187"/>
                  <a:pt x="19" y="189"/>
                </a:cubicBezTo>
                <a:cubicBezTo>
                  <a:pt x="19" y="189"/>
                  <a:pt x="19" y="189"/>
                  <a:pt x="20" y="190"/>
                </a:cubicBezTo>
                <a:cubicBezTo>
                  <a:pt x="20" y="190"/>
                  <a:pt x="21" y="190"/>
                  <a:pt x="21" y="191"/>
                </a:cubicBezTo>
                <a:cubicBezTo>
                  <a:pt x="22" y="189"/>
                  <a:pt x="23" y="188"/>
                  <a:pt x="23" y="187"/>
                </a:cubicBezTo>
                <a:cubicBezTo>
                  <a:pt x="24" y="186"/>
                  <a:pt x="24" y="185"/>
                  <a:pt x="24" y="184"/>
                </a:cubicBezTo>
                <a:close/>
                <a:moveTo>
                  <a:pt x="97" y="223"/>
                </a:moveTo>
                <a:cubicBezTo>
                  <a:pt x="96" y="223"/>
                  <a:pt x="89" y="226"/>
                  <a:pt x="88" y="226"/>
                </a:cubicBezTo>
                <a:cubicBezTo>
                  <a:pt x="89" y="227"/>
                  <a:pt x="91" y="227"/>
                  <a:pt x="92" y="227"/>
                </a:cubicBezTo>
                <a:cubicBezTo>
                  <a:pt x="93" y="227"/>
                  <a:pt x="93" y="227"/>
                  <a:pt x="93" y="227"/>
                </a:cubicBezTo>
                <a:cubicBezTo>
                  <a:pt x="94" y="226"/>
                  <a:pt x="95" y="225"/>
                  <a:pt x="97" y="224"/>
                </a:cubicBezTo>
                <a:cubicBezTo>
                  <a:pt x="97" y="224"/>
                  <a:pt x="97" y="224"/>
                  <a:pt x="97" y="223"/>
                </a:cubicBezTo>
                <a:close/>
                <a:moveTo>
                  <a:pt x="56" y="50"/>
                </a:moveTo>
                <a:cubicBezTo>
                  <a:pt x="58" y="50"/>
                  <a:pt x="63" y="47"/>
                  <a:pt x="64" y="45"/>
                </a:cubicBezTo>
                <a:cubicBezTo>
                  <a:pt x="62" y="46"/>
                  <a:pt x="61" y="46"/>
                  <a:pt x="59" y="46"/>
                </a:cubicBezTo>
                <a:cubicBezTo>
                  <a:pt x="59" y="46"/>
                  <a:pt x="59" y="47"/>
                  <a:pt x="58" y="47"/>
                </a:cubicBezTo>
                <a:cubicBezTo>
                  <a:pt x="58" y="48"/>
                  <a:pt x="57" y="49"/>
                  <a:pt x="56" y="50"/>
                </a:cubicBezTo>
                <a:cubicBezTo>
                  <a:pt x="56" y="50"/>
                  <a:pt x="56" y="50"/>
                  <a:pt x="56" y="50"/>
                </a:cubicBezTo>
                <a:close/>
                <a:moveTo>
                  <a:pt x="94" y="245"/>
                </a:moveTo>
                <a:cubicBezTo>
                  <a:pt x="95" y="245"/>
                  <a:pt x="96" y="245"/>
                  <a:pt x="97" y="244"/>
                </a:cubicBezTo>
                <a:cubicBezTo>
                  <a:pt x="97" y="244"/>
                  <a:pt x="97" y="243"/>
                  <a:pt x="98" y="243"/>
                </a:cubicBezTo>
                <a:cubicBezTo>
                  <a:pt x="97" y="242"/>
                  <a:pt x="96" y="241"/>
                  <a:pt x="94" y="240"/>
                </a:cubicBezTo>
                <a:cubicBezTo>
                  <a:pt x="94" y="240"/>
                  <a:pt x="94" y="240"/>
                  <a:pt x="94" y="241"/>
                </a:cubicBezTo>
                <a:cubicBezTo>
                  <a:pt x="94" y="242"/>
                  <a:pt x="94" y="244"/>
                  <a:pt x="94" y="245"/>
                </a:cubicBezTo>
                <a:close/>
                <a:moveTo>
                  <a:pt x="103" y="130"/>
                </a:moveTo>
                <a:cubicBezTo>
                  <a:pt x="103" y="130"/>
                  <a:pt x="103" y="130"/>
                  <a:pt x="103" y="130"/>
                </a:cubicBezTo>
                <a:cubicBezTo>
                  <a:pt x="101" y="130"/>
                  <a:pt x="100" y="130"/>
                  <a:pt x="98" y="130"/>
                </a:cubicBezTo>
                <a:cubicBezTo>
                  <a:pt x="98" y="130"/>
                  <a:pt x="98" y="131"/>
                  <a:pt x="98" y="131"/>
                </a:cubicBezTo>
                <a:cubicBezTo>
                  <a:pt x="98" y="131"/>
                  <a:pt x="97" y="132"/>
                  <a:pt x="97" y="132"/>
                </a:cubicBezTo>
                <a:cubicBezTo>
                  <a:pt x="99" y="133"/>
                  <a:pt x="100" y="133"/>
                  <a:pt x="102" y="132"/>
                </a:cubicBezTo>
                <a:cubicBezTo>
                  <a:pt x="102" y="132"/>
                  <a:pt x="102" y="132"/>
                  <a:pt x="102" y="132"/>
                </a:cubicBezTo>
                <a:cubicBezTo>
                  <a:pt x="103" y="131"/>
                  <a:pt x="103" y="131"/>
                  <a:pt x="103" y="130"/>
                </a:cubicBezTo>
                <a:close/>
                <a:moveTo>
                  <a:pt x="16" y="125"/>
                </a:moveTo>
                <a:cubicBezTo>
                  <a:pt x="15" y="126"/>
                  <a:pt x="14" y="127"/>
                  <a:pt x="14" y="128"/>
                </a:cubicBezTo>
                <a:cubicBezTo>
                  <a:pt x="15" y="128"/>
                  <a:pt x="15" y="128"/>
                  <a:pt x="16" y="128"/>
                </a:cubicBezTo>
                <a:cubicBezTo>
                  <a:pt x="16" y="128"/>
                  <a:pt x="17" y="128"/>
                  <a:pt x="17" y="128"/>
                </a:cubicBezTo>
                <a:cubicBezTo>
                  <a:pt x="17" y="128"/>
                  <a:pt x="17" y="129"/>
                  <a:pt x="18" y="129"/>
                </a:cubicBezTo>
                <a:cubicBezTo>
                  <a:pt x="19" y="129"/>
                  <a:pt x="20" y="128"/>
                  <a:pt x="21" y="127"/>
                </a:cubicBezTo>
                <a:cubicBezTo>
                  <a:pt x="19" y="126"/>
                  <a:pt x="17" y="126"/>
                  <a:pt x="16" y="125"/>
                </a:cubicBezTo>
                <a:close/>
                <a:moveTo>
                  <a:pt x="105" y="164"/>
                </a:moveTo>
                <a:cubicBezTo>
                  <a:pt x="105" y="164"/>
                  <a:pt x="105" y="164"/>
                  <a:pt x="105" y="164"/>
                </a:cubicBezTo>
                <a:cubicBezTo>
                  <a:pt x="103" y="164"/>
                  <a:pt x="101" y="164"/>
                  <a:pt x="100" y="163"/>
                </a:cubicBezTo>
                <a:cubicBezTo>
                  <a:pt x="100" y="163"/>
                  <a:pt x="99" y="163"/>
                  <a:pt x="99" y="164"/>
                </a:cubicBezTo>
                <a:cubicBezTo>
                  <a:pt x="97" y="164"/>
                  <a:pt x="96" y="165"/>
                  <a:pt x="94" y="166"/>
                </a:cubicBezTo>
                <a:cubicBezTo>
                  <a:pt x="94" y="166"/>
                  <a:pt x="94" y="166"/>
                  <a:pt x="94" y="167"/>
                </a:cubicBezTo>
                <a:cubicBezTo>
                  <a:pt x="94" y="167"/>
                  <a:pt x="94" y="167"/>
                  <a:pt x="94" y="167"/>
                </a:cubicBezTo>
                <a:cubicBezTo>
                  <a:pt x="95" y="167"/>
                  <a:pt x="97" y="166"/>
                  <a:pt x="98" y="166"/>
                </a:cubicBezTo>
                <a:cubicBezTo>
                  <a:pt x="98" y="166"/>
                  <a:pt x="98" y="166"/>
                  <a:pt x="98" y="166"/>
                </a:cubicBezTo>
                <a:cubicBezTo>
                  <a:pt x="98" y="165"/>
                  <a:pt x="99" y="164"/>
                  <a:pt x="99" y="164"/>
                </a:cubicBezTo>
                <a:cubicBezTo>
                  <a:pt x="100" y="164"/>
                  <a:pt x="101" y="164"/>
                  <a:pt x="101" y="165"/>
                </a:cubicBezTo>
                <a:cubicBezTo>
                  <a:pt x="102" y="166"/>
                  <a:pt x="103" y="165"/>
                  <a:pt x="104" y="165"/>
                </a:cubicBezTo>
                <a:cubicBezTo>
                  <a:pt x="104" y="165"/>
                  <a:pt x="104" y="164"/>
                  <a:pt x="105" y="164"/>
                </a:cubicBezTo>
                <a:close/>
                <a:moveTo>
                  <a:pt x="114" y="225"/>
                </a:moveTo>
                <a:cubicBezTo>
                  <a:pt x="114" y="225"/>
                  <a:pt x="114" y="225"/>
                  <a:pt x="114" y="225"/>
                </a:cubicBezTo>
                <a:cubicBezTo>
                  <a:pt x="115" y="225"/>
                  <a:pt x="116" y="225"/>
                  <a:pt x="117" y="225"/>
                </a:cubicBezTo>
                <a:cubicBezTo>
                  <a:pt x="117" y="225"/>
                  <a:pt x="117" y="225"/>
                  <a:pt x="117" y="225"/>
                </a:cubicBezTo>
                <a:cubicBezTo>
                  <a:pt x="118" y="225"/>
                  <a:pt x="119" y="224"/>
                  <a:pt x="120" y="224"/>
                </a:cubicBezTo>
                <a:cubicBezTo>
                  <a:pt x="120" y="223"/>
                  <a:pt x="120" y="223"/>
                  <a:pt x="120" y="223"/>
                </a:cubicBezTo>
                <a:cubicBezTo>
                  <a:pt x="121" y="223"/>
                  <a:pt x="121" y="222"/>
                  <a:pt x="121" y="222"/>
                </a:cubicBezTo>
                <a:cubicBezTo>
                  <a:pt x="121" y="221"/>
                  <a:pt x="121" y="221"/>
                  <a:pt x="120" y="221"/>
                </a:cubicBezTo>
                <a:cubicBezTo>
                  <a:pt x="118" y="222"/>
                  <a:pt x="116" y="223"/>
                  <a:pt x="114" y="224"/>
                </a:cubicBezTo>
                <a:cubicBezTo>
                  <a:pt x="114" y="225"/>
                  <a:pt x="114" y="225"/>
                  <a:pt x="114" y="225"/>
                </a:cubicBezTo>
                <a:close/>
                <a:moveTo>
                  <a:pt x="104" y="132"/>
                </a:moveTo>
                <a:cubicBezTo>
                  <a:pt x="104" y="132"/>
                  <a:pt x="104" y="132"/>
                  <a:pt x="105" y="132"/>
                </a:cubicBezTo>
                <a:cubicBezTo>
                  <a:pt x="106" y="132"/>
                  <a:pt x="108" y="132"/>
                  <a:pt x="109" y="131"/>
                </a:cubicBezTo>
                <a:cubicBezTo>
                  <a:pt x="110" y="131"/>
                  <a:pt x="110" y="131"/>
                  <a:pt x="110" y="131"/>
                </a:cubicBezTo>
                <a:cubicBezTo>
                  <a:pt x="110" y="131"/>
                  <a:pt x="110" y="130"/>
                  <a:pt x="111" y="129"/>
                </a:cubicBezTo>
                <a:cubicBezTo>
                  <a:pt x="110" y="129"/>
                  <a:pt x="109" y="129"/>
                  <a:pt x="109" y="129"/>
                </a:cubicBezTo>
                <a:cubicBezTo>
                  <a:pt x="108" y="129"/>
                  <a:pt x="107" y="129"/>
                  <a:pt x="106" y="130"/>
                </a:cubicBezTo>
                <a:cubicBezTo>
                  <a:pt x="105" y="130"/>
                  <a:pt x="105" y="130"/>
                  <a:pt x="105" y="130"/>
                </a:cubicBezTo>
                <a:cubicBezTo>
                  <a:pt x="105" y="131"/>
                  <a:pt x="104" y="131"/>
                  <a:pt x="104" y="132"/>
                </a:cubicBezTo>
                <a:close/>
                <a:moveTo>
                  <a:pt x="128" y="102"/>
                </a:moveTo>
                <a:cubicBezTo>
                  <a:pt x="129" y="101"/>
                  <a:pt x="130" y="101"/>
                  <a:pt x="130" y="100"/>
                </a:cubicBezTo>
                <a:cubicBezTo>
                  <a:pt x="131" y="99"/>
                  <a:pt x="131" y="98"/>
                  <a:pt x="131" y="98"/>
                </a:cubicBezTo>
                <a:cubicBezTo>
                  <a:pt x="130" y="97"/>
                  <a:pt x="130" y="96"/>
                  <a:pt x="129" y="96"/>
                </a:cubicBezTo>
                <a:cubicBezTo>
                  <a:pt x="129" y="95"/>
                  <a:pt x="128" y="95"/>
                  <a:pt x="127" y="94"/>
                </a:cubicBezTo>
                <a:cubicBezTo>
                  <a:pt x="127" y="94"/>
                  <a:pt x="126" y="94"/>
                  <a:pt x="126" y="94"/>
                </a:cubicBezTo>
                <a:cubicBezTo>
                  <a:pt x="126" y="94"/>
                  <a:pt x="126" y="94"/>
                  <a:pt x="126" y="94"/>
                </a:cubicBezTo>
                <a:cubicBezTo>
                  <a:pt x="127" y="95"/>
                  <a:pt x="128" y="96"/>
                  <a:pt x="128" y="97"/>
                </a:cubicBezTo>
                <a:cubicBezTo>
                  <a:pt x="129" y="99"/>
                  <a:pt x="129" y="100"/>
                  <a:pt x="128" y="102"/>
                </a:cubicBezTo>
                <a:cubicBezTo>
                  <a:pt x="128" y="102"/>
                  <a:pt x="128" y="102"/>
                  <a:pt x="128" y="102"/>
                </a:cubicBezTo>
                <a:close/>
                <a:moveTo>
                  <a:pt x="15" y="145"/>
                </a:moveTo>
                <a:cubicBezTo>
                  <a:pt x="15" y="145"/>
                  <a:pt x="14" y="146"/>
                  <a:pt x="14" y="146"/>
                </a:cubicBezTo>
                <a:cubicBezTo>
                  <a:pt x="13" y="147"/>
                  <a:pt x="13" y="148"/>
                  <a:pt x="12" y="149"/>
                </a:cubicBezTo>
                <a:cubicBezTo>
                  <a:pt x="12" y="150"/>
                  <a:pt x="12" y="151"/>
                  <a:pt x="13" y="151"/>
                </a:cubicBezTo>
                <a:cubicBezTo>
                  <a:pt x="13" y="151"/>
                  <a:pt x="14" y="151"/>
                  <a:pt x="14" y="151"/>
                </a:cubicBezTo>
                <a:cubicBezTo>
                  <a:pt x="14" y="150"/>
                  <a:pt x="15" y="149"/>
                  <a:pt x="16" y="148"/>
                </a:cubicBezTo>
                <a:cubicBezTo>
                  <a:pt x="16" y="147"/>
                  <a:pt x="16" y="147"/>
                  <a:pt x="16" y="147"/>
                </a:cubicBezTo>
                <a:cubicBezTo>
                  <a:pt x="16" y="146"/>
                  <a:pt x="16" y="146"/>
                  <a:pt x="15" y="145"/>
                </a:cubicBezTo>
                <a:close/>
                <a:moveTo>
                  <a:pt x="15" y="165"/>
                </a:moveTo>
                <a:cubicBezTo>
                  <a:pt x="17" y="162"/>
                  <a:pt x="19" y="159"/>
                  <a:pt x="21" y="156"/>
                </a:cubicBezTo>
                <a:cubicBezTo>
                  <a:pt x="17" y="157"/>
                  <a:pt x="15" y="161"/>
                  <a:pt x="15" y="165"/>
                </a:cubicBezTo>
                <a:close/>
                <a:moveTo>
                  <a:pt x="88" y="246"/>
                </a:moveTo>
                <a:cubicBezTo>
                  <a:pt x="88" y="246"/>
                  <a:pt x="88" y="247"/>
                  <a:pt x="89" y="247"/>
                </a:cubicBezTo>
                <a:cubicBezTo>
                  <a:pt x="90" y="247"/>
                  <a:pt x="91" y="247"/>
                  <a:pt x="92" y="246"/>
                </a:cubicBezTo>
                <a:cubicBezTo>
                  <a:pt x="92" y="245"/>
                  <a:pt x="92" y="243"/>
                  <a:pt x="92" y="242"/>
                </a:cubicBezTo>
                <a:cubicBezTo>
                  <a:pt x="92" y="242"/>
                  <a:pt x="92" y="242"/>
                  <a:pt x="92" y="242"/>
                </a:cubicBezTo>
                <a:cubicBezTo>
                  <a:pt x="91" y="243"/>
                  <a:pt x="89" y="245"/>
                  <a:pt x="88" y="246"/>
                </a:cubicBezTo>
                <a:close/>
                <a:moveTo>
                  <a:pt x="20" y="131"/>
                </a:moveTo>
                <a:cubicBezTo>
                  <a:pt x="23" y="131"/>
                  <a:pt x="25" y="132"/>
                  <a:pt x="28" y="132"/>
                </a:cubicBezTo>
                <a:cubicBezTo>
                  <a:pt x="28" y="132"/>
                  <a:pt x="28" y="132"/>
                  <a:pt x="28" y="132"/>
                </a:cubicBezTo>
                <a:cubicBezTo>
                  <a:pt x="26" y="131"/>
                  <a:pt x="24" y="130"/>
                  <a:pt x="22" y="129"/>
                </a:cubicBezTo>
                <a:cubicBezTo>
                  <a:pt x="22" y="129"/>
                  <a:pt x="21" y="130"/>
                  <a:pt x="20" y="131"/>
                </a:cubicBezTo>
                <a:close/>
                <a:moveTo>
                  <a:pt x="89" y="182"/>
                </a:moveTo>
                <a:cubicBezTo>
                  <a:pt x="89" y="182"/>
                  <a:pt x="89" y="182"/>
                  <a:pt x="89" y="182"/>
                </a:cubicBezTo>
                <a:cubicBezTo>
                  <a:pt x="91" y="181"/>
                  <a:pt x="92" y="181"/>
                  <a:pt x="94" y="181"/>
                </a:cubicBezTo>
                <a:cubicBezTo>
                  <a:pt x="95" y="181"/>
                  <a:pt x="96" y="180"/>
                  <a:pt x="96" y="179"/>
                </a:cubicBezTo>
                <a:cubicBezTo>
                  <a:pt x="96" y="179"/>
                  <a:pt x="96" y="178"/>
                  <a:pt x="96" y="177"/>
                </a:cubicBezTo>
                <a:cubicBezTo>
                  <a:pt x="94" y="179"/>
                  <a:pt x="91" y="180"/>
                  <a:pt x="89" y="182"/>
                </a:cubicBezTo>
                <a:close/>
                <a:moveTo>
                  <a:pt x="99" y="210"/>
                </a:moveTo>
                <a:cubicBezTo>
                  <a:pt x="99" y="210"/>
                  <a:pt x="99" y="210"/>
                  <a:pt x="99" y="210"/>
                </a:cubicBezTo>
                <a:cubicBezTo>
                  <a:pt x="100" y="210"/>
                  <a:pt x="100" y="210"/>
                  <a:pt x="101" y="210"/>
                </a:cubicBezTo>
                <a:cubicBezTo>
                  <a:pt x="101" y="210"/>
                  <a:pt x="101" y="209"/>
                  <a:pt x="101" y="209"/>
                </a:cubicBezTo>
                <a:cubicBezTo>
                  <a:pt x="102" y="208"/>
                  <a:pt x="102" y="207"/>
                  <a:pt x="103" y="206"/>
                </a:cubicBezTo>
                <a:cubicBezTo>
                  <a:pt x="102" y="206"/>
                  <a:pt x="102" y="206"/>
                  <a:pt x="102" y="205"/>
                </a:cubicBezTo>
                <a:cubicBezTo>
                  <a:pt x="101" y="205"/>
                  <a:pt x="100" y="206"/>
                  <a:pt x="98" y="207"/>
                </a:cubicBezTo>
                <a:cubicBezTo>
                  <a:pt x="100" y="207"/>
                  <a:pt x="100" y="208"/>
                  <a:pt x="99" y="209"/>
                </a:cubicBezTo>
                <a:cubicBezTo>
                  <a:pt x="99" y="209"/>
                  <a:pt x="99" y="210"/>
                  <a:pt x="99" y="210"/>
                </a:cubicBezTo>
                <a:close/>
                <a:moveTo>
                  <a:pt x="8" y="159"/>
                </a:moveTo>
                <a:cubicBezTo>
                  <a:pt x="8" y="159"/>
                  <a:pt x="8" y="159"/>
                  <a:pt x="8" y="159"/>
                </a:cubicBezTo>
                <a:cubicBezTo>
                  <a:pt x="9" y="157"/>
                  <a:pt x="11" y="155"/>
                  <a:pt x="12" y="154"/>
                </a:cubicBezTo>
                <a:cubicBezTo>
                  <a:pt x="11" y="153"/>
                  <a:pt x="11" y="153"/>
                  <a:pt x="10" y="152"/>
                </a:cubicBezTo>
                <a:cubicBezTo>
                  <a:pt x="10" y="152"/>
                  <a:pt x="9" y="153"/>
                  <a:pt x="9" y="153"/>
                </a:cubicBezTo>
                <a:cubicBezTo>
                  <a:pt x="9" y="155"/>
                  <a:pt x="8" y="156"/>
                  <a:pt x="8" y="158"/>
                </a:cubicBezTo>
                <a:cubicBezTo>
                  <a:pt x="8" y="158"/>
                  <a:pt x="8" y="159"/>
                  <a:pt x="8" y="159"/>
                </a:cubicBezTo>
                <a:close/>
                <a:moveTo>
                  <a:pt x="8" y="187"/>
                </a:moveTo>
                <a:cubicBezTo>
                  <a:pt x="8" y="184"/>
                  <a:pt x="8" y="182"/>
                  <a:pt x="7" y="179"/>
                </a:cubicBezTo>
                <a:cubicBezTo>
                  <a:pt x="7" y="180"/>
                  <a:pt x="6" y="181"/>
                  <a:pt x="6" y="181"/>
                </a:cubicBezTo>
                <a:cubicBezTo>
                  <a:pt x="6" y="183"/>
                  <a:pt x="6" y="184"/>
                  <a:pt x="6" y="186"/>
                </a:cubicBezTo>
                <a:cubicBezTo>
                  <a:pt x="6" y="187"/>
                  <a:pt x="6" y="187"/>
                  <a:pt x="7" y="188"/>
                </a:cubicBezTo>
                <a:cubicBezTo>
                  <a:pt x="7" y="188"/>
                  <a:pt x="8" y="187"/>
                  <a:pt x="8" y="187"/>
                </a:cubicBezTo>
                <a:close/>
                <a:moveTo>
                  <a:pt x="66" y="70"/>
                </a:moveTo>
                <a:cubicBezTo>
                  <a:pt x="66" y="70"/>
                  <a:pt x="65" y="71"/>
                  <a:pt x="64" y="71"/>
                </a:cubicBezTo>
                <a:cubicBezTo>
                  <a:pt x="64" y="71"/>
                  <a:pt x="64" y="71"/>
                  <a:pt x="64" y="71"/>
                </a:cubicBezTo>
                <a:cubicBezTo>
                  <a:pt x="64" y="73"/>
                  <a:pt x="65" y="74"/>
                  <a:pt x="65" y="75"/>
                </a:cubicBezTo>
                <a:cubicBezTo>
                  <a:pt x="66" y="74"/>
                  <a:pt x="67" y="72"/>
                  <a:pt x="68" y="71"/>
                </a:cubicBezTo>
                <a:cubicBezTo>
                  <a:pt x="68" y="71"/>
                  <a:pt x="67" y="70"/>
                  <a:pt x="66" y="70"/>
                </a:cubicBezTo>
                <a:close/>
                <a:moveTo>
                  <a:pt x="8" y="163"/>
                </a:moveTo>
                <a:cubicBezTo>
                  <a:pt x="8" y="163"/>
                  <a:pt x="12" y="165"/>
                  <a:pt x="13" y="165"/>
                </a:cubicBezTo>
                <a:cubicBezTo>
                  <a:pt x="13" y="165"/>
                  <a:pt x="13" y="164"/>
                  <a:pt x="13" y="163"/>
                </a:cubicBezTo>
                <a:cubicBezTo>
                  <a:pt x="13" y="162"/>
                  <a:pt x="14" y="161"/>
                  <a:pt x="14" y="160"/>
                </a:cubicBezTo>
                <a:cubicBezTo>
                  <a:pt x="14" y="161"/>
                  <a:pt x="13" y="161"/>
                  <a:pt x="13" y="161"/>
                </a:cubicBezTo>
                <a:cubicBezTo>
                  <a:pt x="12" y="161"/>
                  <a:pt x="11" y="162"/>
                  <a:pt x="11" y="162"/>
                </a:cubicBezTo>
                <a:cubicBezTo>
                  <a:pt x="10" y="163"/>
                  <a:pt x="9" y="163"/>
                  <a:pt x="8" y="163"/>
                </a:cubicBezTo>
                <a:close/>
                <a:moveTo>
                  <a:pt x="122" y="236"/>
                </a:moveTo>
                <a:cubicBezTo>
                  <a:pt x="122" y="236"/>
                  <a:pt x="122" y="236"/>
                  <a:pt x="122" y="236"/>
                </a:cubicBezTo>
                <a:cubicBezTo>
                  <a:pt x="122" y="236"/>
                  <a:pt x="121" y="236"/>
                  <a:pt x="121" y="236"/>
                </a:cubicBezTo>
                <a:cubicBezTo>
                  <a:pt x="121" y="235"/>
                  <a:pt x="120" y="236"/>
                  <a:pt x="120" y="236"/>
                </a:cubicBezTo>
                <a:cubicBezTo>
                  <a:pt x="120" y="237"/>
                  <a:pt x="119" y="237"/>
                  <a:pt x="119" y="238"/>
                </a:cubicBezTo>
                <a:cubicBezTo>
                  <a:pt x="118" y="238"/>
                  <a:pt x="117" y="239"/>
                  <a:pt x="116" y="239"/>
                </a:cubicBezTo>
                <a:cubicBezTo>
                  <a:pt x="116" y="239"/>
                  <a:pt x="116" y="240"/>
                  <a:pt x="115" y="240"/>
                </a:cubicBezTo>
                <a:cubicBezTo>
                  <a:pt x="116" y="240"/>
                  <a:pt x="116" y="240"/>
                  <a:pt x="116" y="240"/>
                </a:cubicBezTo>
                <a:cubicBezTo>
                  <a:pt x="116" y="240"/>
                  <a:pt x="116" y="240"/>
                  <a:pt x="116" y="240"/>
                </a:cubicBezTo>
                <a:cubicBezTo>
                  <a:pt x="117" y="240"/>
                  <a:pt x="119" y="240"/>
                  <a:pt x="120" y="240"/>
                </a:cubicBezTo>
                <a:cubicBezTo>
                  <a:pt x="121" y="240"/>
                  <a:pt x="121" y="240"/>
                  <a:pt x="121" y="239"/>
                </a:cubicBezTo>
                <a:cubicBezTo>
                  <a:pt x="121" y="239"/>
                  <a:pt x="121" y="239"/>
                  <a:pt x="121" y="239"/>
                </a:cubicBezTo>
                <a:cubicBezTo>
                  <a:pt x="120" y="239"/>
                  <a:pt x="120" y="239"/>
                  <a:pt x="120" y="239"/>
                </a:cubicBezTo>
                <a:cubicBezTo>
                  <a:pt x="120" y="238"/>
                  <a:pt x="120" y="238"/>
                  <a:pt x="120" y="238"/>
                </a:cubicBezTo>
                <a:cubicBezTo>
                  <a:pt x="120" y="237"/>
                  <a:pt x="120" y="237"/>
                  <a:pt x="121" y="237"/>
                </a:cubicBezTo>
                <a:cubicBezTo>
                  <a:pt x="121" y="237"/>
                  <a:pt x="122" y="236"/>
                  <a:pt x="122" y="236"/>
                </a:cubicBezTo>
                <a:close/>
                <a:moveTo>
                  <a:pt x="104" y="137"/>
                </a:moveTo>
                <a:cubicBezTo>
                  <a:pt x="105" y="137"/>
                  <a:pt x="106" y="137"/>
                  <a:pt x="107" y="137"/>
                </a:cubicBezTo>
                <a:cubicBezTo>
                  <a:pt x="107" y="137"/>
                  <a:pt x="107" y="137"/>
                  <a:pt x="107" y="137"/>
                </a:cubicBezTo>
                <a:cubicBezTo>
                  <a:pt x="108" y="136"/>
                  <a:pt x="108" y="136"/>
                  <a:pt x="108" y="135"/>
                </a:cubicBezTo>
                <a:cubicBezTo>
                  <a:pt x="107" y="135"/>
                  <a:pt x="105" y="135"/>
                  <a:pt x="103" y="135"/>
                </a:cubicBezTo>
                <a:cubicBezTo>
                  <a:pt x="103" y="135"/>
                  <a:pt x="103" y="135"/>
                  <a:pt x="103" y="135"/>
                </a:cubicBezTo>
                <a:cubicBezTo>
                  <a:pt x="103" y="136"/>
                  <a:pt x="103" y="136"/>
                  <a:pt x="103" y="136"/>
                </a:cubicBezTo>
                <a:cubicBezTo>
                  <a:pt x="103" y="136"/>
                  <a:pt x="104" y="137"/>
                  <a:pt x="104" y="137"/>
                </a:cubicBezTo>
                <a:close/>
                <a:moveTo>
                  <a:pt x="65" y="204"/>
                </a:moveTo>
                <a:cubicBezTo>
                  <a:pt x="64" y="203"/>
                  <a:pt x="65" y="202"/>
                  <a:pt x="65" y="201"/>
                </a:cubicBezTo>
                <a:cubicBezTo>
                  <a:pt x="64" y="202"/>
                  <a:pt x="60" y="205"/>
                  <a:pt x="60" y="206"/>
                </a:cubicBezTo>
                <a:cubicBezTo>
                  <a:pt x="60" y="206"/>
                  <a:pt x="61" y="206"/>
                  <a:pt x="61" y="206"/>
                </a:cubicBezTo>
                <a:cubicBezTo>
                  <a:pt x="62" y="206"/>
                  <a:pt x="62" y="206"/>
                  <a:pt x="62" y="206"/>
                </a:cubicBezTo>
                <a:cubicBezTo>
                  <a:pt x="63" y="206"/>
                  <a:pt x="64" y="205"/>
                  <a:pt x="65" y="204"/>
                </a:cubicBezTo>
                <a:close/>
                <a:moveTo>
                  <a:pt x="147" y="160"/>
                </a:moveTo>
                <a:cubicBezTo>
                  <a:pt x="146" y="161"/>
                  <a:pt x="145" y="162"/>
                  <a:pt x="144" y="163"/>
                </a:cubicBezTo>
                <a:cubicBezTo>
                  <a:pt x="145" y="163"/>
                  <a:pt x="145" y="164"/>
                  <a:pt x="146" y="165"/>
                </a:cubicBezTo>
                <a:cubicBezTo>
                  <a:pt x="147" y="165"/>
                  <a:pt x="147" y="164"/>
                  <a:pt x="148" y="164"/>
                </a:cubicBezTo>
                <a:cubicBezTo>
                  <a:pt x="148" y="162"/>
                  <a:pt x="148" y="161"/>
                  <a:pt x="147" y="160"/>
                </a:cubicBezTo>
                <a:close/>
                <a:moveTo>
                  <a:pt x="15" y="130"/>
                </a:moveTo>
                <a:cubicBezTo>
                  <a:pt x="15" y="130"/>
                  <a:pt x="15" y="130"/>
                  <a:pt x="15" y="130"/>
                </a:cubicBezTo>
                <a:cubicBezTo>
                  <a:pt x="15" y="130"/>
                  <a:pt x="14" y="130"/>
                  <a:pt x="13" y="130"/>
                </a:cubicBezTo>
                <a:cubicBezTo>
                  <a:pt x="13" y="130"/>
                  <a:pt x="13" y="130"/>
                  <a:pt x="12" y="130"/>
                </a:cubicBezTo>
                <a:cubicBezTo>
                  <a:pt x="12" y="131"/>
                  <a:pt x="11" y="133"/>
                  <a:pt x="10" y="134"/>
                </a:cubicBezTo>
                <a:cubicBezTo>
                  <a:pt x="10" y="134"/>
                  <a:pt x="10" y="134"/>
                  <a:pt x="10" y="135"/>
                </a:cubicBezTo>
                <a:cubicBezTo>
                  <a:pt x="10" y="135"/>
                  <a:pt x="10" y="135"/>
                  <a:pt x="10" y="135"/>
                </a:cubicBezTo>
                <a:cubicBezTo>
                  <a:pt x="10" y="135"/>
                  <a:pt x="11" y="135"/>
                  <a:pt x="11" y="135"/>
                </a:cubicBezTo>
                <a:cubicBezTo>
                  <a:pt x="13" y="133"/>
                  <a:pt x="14" y="131"/>
                  <a:pt x="15" y="130"/>
                </a:cubicBezTo>
                <a:close/>
                <a:moveTo>
                  <a:pt x="68" y="37"/>
                </a:moveTo>
                <a:cubicBezTo>
                  <a:pt x="68" y="37"/>
                  <a:pt x="68" y="37"/>
                  <a:pt x="68" y="37"/>
                </a:cubicBezTo>
                <a:cubicBezTo>
                  <a:pt x="68" y="38"/>
                  <a:pt x="68" y="38"/>
                  <a:pt x="68" y="38"/>
                </a:cubicBezTo>
                <a:cubicBezTo>
                  <a:pt x="69" y="39"/>
                  <a:pt x="69" y="40"/>
                  <a:pt x="70" y="41"/>
                </a:cubicBezTo>
                <a:cubicBezTo>
                  <a:pt x="71" y="43"/>
                  <a:pt x="73" y="45"/>
                  <a:pt x="74" y="47"/>
                </a:cubicBezTo>
                <a:cubicBezTo>
                  <a:pt x="76" y="49"/>
                  <a:pt x="78" y="51"/>
                  <a:pt x="79" y="53"/>
                </a:cubicBezTo>
                <a:cubicBezTo>
                  <a:pt x="80" y="54"/>
                  <a:pt x="80" y="55"/>
                  <a:pt x="80" y="56"/>
                </a:cubicBezTo>
                <a:cubicBezTo>
                  <a:pt x="80" y="56"/>
                  <a:pt x="81" y="56"/>
                  <a:pt x="81" y="56"/>
                </a:cubicBezTo>
                <a:cubicBezTo>
                  <a:pt x="81" y="55"/>
                  <a:pt x="80" y="54"/>
                  <a:pt x="80" y="53"/>
                </a:cubicBezTo>
                <a:cubicBezTo>
                  <a:pt x="78" y="51"/>
                  <a:pt x="76" y="48"/>
                  <a:pt x="74" y="45"/>
                </a:cubicBezTo>
                <a:cubicBezTo>
                  <a:pt x="73" y="44"/>
                  <a:pt x="72" y="42"/>
                  <a:pt x="71" y="41"/>
                </a:cubicBezTo>
                <a:cubicBezTo>
                  <a:pt x="70" y="40"/>
                  <a:pt x="69" y="38"/>
                  <a:pt x="68" y="37"/>
                </a:cubicBezTo>
                <a:close/>
                <a:moveTo>
                  <a:pt x="47" y="88"/>
                </a:moveTo>
                <a:cubicBezTo>
                  <a:pt x="47" y="88"/>
                  <a:pt x="47" y="88"/>
                  <a:pt x="47" y="88"/>
                </a:cubicBezTo>
                <a:cubicBezTo>
                  <a:pt x="47" y="86"/>
                  <a:pt x="46" y="85"/>
                  <a:pt x="45" y="83"/>
                </a:cubicBezTo>
                <a:cubicBezTo>
                  <a:pt x="45" y="83"/>
                  <a:pt x="45" y="83"/>
                  <a:pt x="45" y="83"/>
                </a:cubicBezTo>
                <a:cubicBezTo>
                  <a:pt x="44" y="83"/>
                  <a:pt x="44" y="83"/>
                  <a:pt x="44" y="83"/>
                </a:cubicBezTo>
                <a:cubicBezTo>
                  <a:pt x="44" y="84"/>
                  <a:pt x="45" y="88"/>
                  <a:pt x="46" y="89"/>
                </a:cubicBezTo>
                <a:cubicBezTo>
                  <a:pt x="46" y="89"/>
                  <a:pt x="47" y="89"/>
                  <a:pt x="47" y="89"/>
                </a:cubicBezTo>
                <a:cubicBezTo>
                  <a:pt x="47" y="89"/>
                  <a:pt x="47" y="89"/>
                  <a:pt x="47" y="88"/>
                </a:cubicBezTo>
                <a:close/>
                <a:moveTo>
                  <a:pt x="34" y="175"/>
                </a:moveTo>
                <a:cubicBezTo>
                  <a:pt x="33" y="176"/>
                  <a:pt x="32" y="177"/>
                  <a:pt x="32" y="177"/>
                </a:cubicBezTo>
                <a:cubicBezTo>
                  <a:pt x="31" y="179"/>
                  <a:pt x="31" y="180"/>
                  <a:pt x="32" y="181"/>
                </a:cubicBezTo>
                <a:cubicBezTo>
                  <a:pt x="34" y="180"/>
                  <a:pt x="35" y="177"/>
                  <a:pt x="34" y="175"/>
                </a:cubicBezTo>
                <a:close/>
                <a:moveTo>
                  <a:pt x="52" y="243"/>
                </a:moveTo>
                <a:cubicBezTo>
                  <a:pt x="52" y="243"/>
                  <a:pt x="52" y="243"/>
                  <a:pt x="52" y="243"/>
                </a:cubicBezTo>
                <a:cubicBezTo>
                  <a:pt x="52" y="244"/>
                  <a:pt x="53" y="245"/>
                  <a:pt x="54" y="245"/>
                </a:cubicBezTo>
                <a:cubicBezTo>
                  <a:pt x="54" y="245"/>
                  <a:pt x="54" y="245"/>
                  <a:pt x="54" y="245"/>
                </a:cubicBezTo>
                <a:cubicBezTo>
                  <a:pt x="56" y="246"/>
                  <a:pt x="58" y="246"/>
                  <a:pt x="60" y="247"/>
                </a:cubicBezTo>
                <a:cubicBezTo>
                  <a:pt x="60" y="247"/>
                  <a:pt x="60" y="247"/>
                  <a:pt x="60" y="247"/>
                </a:cubicBezTo>
                <a:cubicBezTo>
                  <a:pt x="60" y="246"/>
                  <a:pt x="60" y="246"/>
                  <a:pt x="60" y="246"/>
                </a:cubicBezTo>
                <a:cubicBezTo>
                  <a:pt x="60" y="245"/>
                  <a:pt x="60" y="245"/>
                  <a:pt x="59" y="245"/>
                </a:cubicBezTo>
                <a:cubicBezTo>
                  <a:pt x="57" y="245"/>
                  <a:pt x="55" y="244"/>
                  <a:pt x="53" y="244"/>
                </a:cubicBezTo>
                <a:cubicBezTo>
                  <a:pt x="53" y="244"/>
                  <a:pt x="52" y="243"/>
                  <a:pt x="52" y="243"/>
                </a:cubicBezTo>
                <a:close/>
                <a:moveTo>
                  <a:pt x="77" y="101"/>
                </a:moveTo>
                <a:cubicBezTo>
                  <a:pt x="78" y="100"/>
                  <a:pt x="80" y="99"/>
                  <a:pt x="81" y="98"/>
                </a:cubicBezTo>
                <a:cubicBezTo>
                  <a:pt x="81" y="98"/>
                  <a:pt x="80" y="97"/>
                  <a:pt x="80" y="97"/>
                </a:cubicBezTo>
                <a:cubicBezTo>
                  <a:pt x="80" y="96"/>
                  <a:pt x="80" y="96"/>
                  <a:pt x="80" y="95"/>
                </a:cubicBezTo>
                <a:cubicBezTo>
                  <a:pt x="79" y="97"/>
                  <a:pt x="78" y="98"/>
                  <a:pt x="77" y="99"/>
                </a:cubicBezTo>
                <a:cubicBezTo>
                  <a:pt x="77" y="99"/>
                  <a:pt x="77" y="99"/>
                  <a:pt x="77" y="99"/>
                </a:cubicBezTo>
                <a:cubicBezTo>
                  <a:pt x="77" y="100"/>
                  <a:pt x="77" y="100"/>
                  <a:pt x="77" y="101"/>
                </a:cubicBezTo>
                <a:close/>
                <a:moveTo>
                  <a:pt x="15" y="207"/>
                </a:moveTo>
                <a:cubicBezTo>
                  <a:pt x="14" y="208"/>
                  <a:pt x="14" y="209"/>
                  <a:pt x="14" y="211"/>
                </a:cubicBezTo>
                <a:cubicBezTo>
                  <a:pt x="16" y="210"/>
                  <a:pt x="17" y="209"/>
                  <a:pt x="18" y="208"/>
                </a:cubicBezTo>
                <a:cubicBezTo>
                  <a:pt x="18" y="208"/>
                  <a:pt x="18" y="208"/>
                  <a:pt x="18" y="208"/>
                </a:cubicBezTo>
                <a:cubicBezTo>
                  <a:pt x="18" y="207"/>
                  <a:pt x="18" y="207"/>
                  <a:pt x="18" y="207"/>
                </a:cubicBezTo>
                <a:cubicBezTo>
                  <a:pt x="17" y="207"/>
                  <a:pt x="16" y="207"/>
                  <a:pt x="15" y="207"/>
                </a:cubicBezTo>
                <a:close/>
                <a:moveTo>
                  <a:pt x="18" y="115"/>
                </a:moveTo>
                <a:cubicBezTo>
                  <a:pt x="16" y="113"/>
                  <a:pt x="13" y="112"/>
                  <a:pt x="11" y="110"/>
                </a:cubicBezTo>
                <a:cubicBezTo>
                  <a:pt x="11" y="110"/>
                  <a:pt x="11" y="110"/>
                  <a:pt x="10" y="110"/>
                </a:cubicBezTo>
                <a:cubicBezTo>
                  <a:pt x="12" y="113"/>
                  <a:pt x="15" y="114"/>
                  <a:pt x="18" y="115"/>
                </a:cubicBezTo>
                <a:close/>
                <a:moveTo>
                  <a:pt x="92" y="239"/>
                </a:moveTo>
                <a:cubicBezTo>
                  <a:pt x="92" y="239"/>
                  <a:pt x="91" y="239"/>
                  <a:pt x="91" y="239"/>
                </a:cubicBezTo>
                <a:cubicBezTo>
                  <a:pt x="90" y="239"/>
                  <a:pt x="90" y="239"/>
                  <a:pt x="90" y="240"/>
                </a:cubicBezTo>
                <a:cubicBezTo>
                  <a:pt x="89" y="241"/>
                  <a:pt x="87" y="243"/>
                  <a:pt x="86" y="245"/>
                </a:cubicBezTo>
                <a:cubicBezTo>
                  <a:pt x="86" y="245"/>
                  <a:pt x="86" y="246"/>
                  <a:pt x="86" y="246"/>
                </a:cubicBezTo>
                <a:cubicBezTo>
                  <a:pt x="86" y="246"/>
                  <a:pt x="86" y="246"/>
                  <a:pt x="86" y="246"/>
                </a:cubicBezTo>
                <a:cubicBezTo>
                  <a:pt x="88" y="244"/>
                  <a:pt x="90" y="242"/>
                  <a:pt x="92" y="240"/>
                </a:cubicBezTo>
                <a:cubicBezTo>
                  <a:pt x="92" y="240"/>
                  <a:pt x="92" y="239"/>
                  <a:pt x="92" y="239"/>
                </a:cubicBezTo>
                <a:close/>
                <a:moveTo>
                  <a:pt x="133" y="253"/>
                </a:moveTo>
                <a:cubicBezTo>
                  <a:pt x="134" y="254"/>
                  <a:pt x="133" y="255"/>
                  <a:pt x="132" y="255"/>
                </a:cubicBezTo>
                <a:cubicBezTo>
                  <a:pt x="132" y="255"/>
                  <a:pt x="132" y="255"/>
                  <a:pt x="132" y="255"/>
                </a:cubicBezTo>
                <a:cubicBezTo>
                  <a:pt x="131" y="255"/>
                  <a:pt x="131" y="255"/>
                  <a:pt x="131" y="256"/>
                </a:cubicBezTo>
                <a:cubicBezTo>
                  <a:pt x="131" y="256"/>
                  <a:pt x="130" y="257"/>
                  <a:pt x="130" y="257"/>
                </a:cubicBezTo>
                <a:cubicBezTo>
                  <a:pt x="130" y="257"/>
                  <a:pt x="130" y="257"/>
                  <a:pt x="130" y="258"/>
                </a:cubicBezTo>
                <a:cubicBezTo>
                  <a:pt x="130" y="258"/>
                  <a:pt x="131" y="258"/>
                  <a:pt x="131" y="258"/>
                </a:cubicBezTo>
                <a:cubicBezTo>
                  <a:pt x="132" y="257"/>
                  <a:pt x="133" y="257"/>
                  <a:pt x="133" y="257"/>
                </a:cubicBezTo>
                <a:cubicBezTo>
                  <a:pt x="133" y="257"/>
                  <a:pt x="134" y="257"/>
                  <a:pt x="134" y="256"/>
                </a:cubicBezTo>
                <a:cubicBezTo>
                  <a:pt x="134" y="255"/>
                  <a:pt x="134" y="254"/>
                  <a:pt x="135" y="253"/>
                </a:cubicBezTo>
                <a:cubicBezTo>
                  <a:pt x="134" y="253"/>
                  <a:pt x="134" y="253"/>
                  <a:pt x="133" y="253"/>
                </a:cubicBezTo>
                <a:close/>
                <a:moveTo>
                  <a:pt x="82" y="101"/>
                </a:moveTo>
                <a:cubicBezTo>
                  <a:pt x="81" y="102"/>
                  <a:pt x="80" y="103"/>
                  <a:pt x="79" y="104"/>
                </a:cubicBezTo>
                <a:cubicBezTo>
                  <a:pt x="78" y="104"/>
                  <a:pt x="78" y="104"/>
                  <a:pt x="79" y="105"/>
                </a:cubicBezTo>
                <a:cubicBezTo>
                  <a:pt x="80" y="105"/>
                  <a:pt x="82" y="105"/>
                  <a:pt x="83" y="104"/>
                </a:cubicBezTo>
                <a:cubicBezTo>
                  <a:pt x="83" y="103"/>
                  <a:pt x="82" y="102"/>
                  <a:pt x="82" y="101"/>
                </a:cubicBezTo>
                <a:close/>
                <a:moveTo>
                  <a:pt x="72" y="223"/>
                </a:moveTo>
                <a:cubicBezTo>
                  <a:pt x="72" y="223"/>
                  <a:pt x="72" y="223"/>
                  <a:pt x="71" y="223"/>
                </a:cubicBezTo>
                <a:cubicBezTo>
                  <a:pt x="70" y="224"/>
                  <a:pt x="69" y="224"/>
                  <a:pt x="68" y="225"/>
                </a:cubicBezTo>
                <a:cubicBezTo>
                  <a:pt x="68" y="225"/>
                  <a:pt x="68" y="225"/>
                  <a:pt x="68" y="225"/>
                </a:cubicBezTo>
                <a:cubicBezTo>
                  <a:pt x="67" y="226"/>
                  <a:pt x="67" y="227"/>
                  <a:pt x="67" y="228"/>
                </a:cubicBezTo>
                <a:cubicBezTo>
                  <a:pt x="67" y="228"/>
                  <a:pt x="68" y="228"/>
                  <a:pt x="69" y="228"/>
                </a:cubicBezTo>
                <a:cubicBezTo>
                  <a:pt x="69" y="228"/>
                  <a:pt x="69" y="228"/>
                  <a:pt x="69" y="227"/>
                </a:cubicBezTo>
                <a:cubicBezTo>
                  <a:pt x="70" y="226"/>
                  <a:pt x="71" y="225"/>
                  <a:pt x="72" y="223"/>
                </a:cubicBezTo>
                <a:close/>
                <a:moveTo>
                  <a:pt x="142" y="149"/>
                </a:moveTo>
                <a:cubicBezTo>
                  <a:pt x="141" y="149"/>
                  <a:pt x="140" y="150"/>
                  <a:pt x="139" y="150"/>
                </a:cubicBezTo>
                <a:cubicBezTo>
                  <a:pt x="138" y="150"/>
                  <a:pt x="138" y="150"/>
                  <a:pt x="138" y="152"/>
                </a:cubicBezTo>
                <a:cubicBezTo>
                  <a:pt x="138" y="152"/>
                  <a:pt x="138" y="152"/>
                  <a:pt x="138" y="152"/>
                </a:cubicBezTo>
                <a:cubicBezTo>
                  <a:pt x="139" y="151"/>
                  <a:pt x="141" y="151"/>
                  <a:pt x="142" y="151"/>
                </a:cubicBezTo>
                <a:cubicBezTo>
                  <a:pt x="143" y="150"/>
                  <a:pt x="143" y="149"/>
                  <a:pt x="144" y="148"/>
                </a:cubicBezTo>
                <a:cubicBezTo>
                  <a:pt x="144" y="148"/>
                  <a:pt x="144" y="148"/>
                  <a:pt x="144" y="148"/>
                </a:cubicBezTo>
                <a:cubicBezTo>
                  <a:pt x="143" y="148"/>
                  <a:pt x="143" y="149"/>
                  <a:pt x="143" y="149"/>
                </a:cubicBezTo>
                <a:cubicBezTo>
                  <a:pt x="142" y="149"/>
                  <a:pt x="143" y="149"/>
                  <a:pt x="142" y="149"/>
                </a:cubicBezTo>
                <a:cubicBezTo>
                  <a:pt x="142" y="150"/>
                  <a:pt x="142" y="150"/>
                  <a:pt x="142" y="150"/>
                </a:cubicBezTo>
                <a:cubicBezTo>
                  <a:pt x="142" y="150"/>
                  <a:pt x="142" y="150"/>
                  <a:pt x="142" y="150"/>
                </a:cubicBezTo>
                <a:cubicBezTo>
                  <a:pt x="142" y="149"/>
                  <a:pt x="142" y="149"/>
                  <a:pt x="142" y="149"/>
                </a:cubicBezTo>
                <a:close/>
                <a:moveTo>
                  <a:pt x="104" y="145"/>
                </a:moveTo>
                <a:cubicBezTo>
                  <a:pt x="104" y="145"/>
                  <a:pt x="104" y="145"/>
                  <a:pt x="104" y="145"/>
                </a:cubicBezTo>
                <a:cubicBezTo>
                  <a:pt x="102" y="145"/>
                  <a:pt x="100" y="147"/>
                  <a:pt x="98" y="148"/>
                </a:cubicBezTo>
                <a:cubicBezTo>
                  <a:pt x="98" y="148"/>
                  <a:pt x="98" y="149"/>
                  <a:pt x="98" y="149"/>
                </a:cubicBezTo>
                <a:cubicBezTo>
                  <a:pt x="99" y="149"/>
                  <a:pt x="100" y="148"/>
                  <a:pt x="101" y="148"/>
                </a:cubicBezTo>
                <a:cubicBezTo>
                  <a:pt x="102" y="148"/>
                  <a:pt x="103" y="147"/>
                  <a:pt x="103" y="146"/>
                </a:cubicBezTo>
                <a:cubicBezTo>
                  <a:pt x="103" y="146"/>
                  <a:pt x="104" y="145"/>
                  <a:pt x="104" y="145"/>
                </a:cubicBezTo>
                <a:close/>
                <a:moveTo>
                  <a:pt x="150" y="87"/>
                </a:moveTo>
                <a:cubicBezTo>
                  <a:pt x="150" y="87"/>
                  <a:pt x="150" y="87"/>
                  <a:pt x="150" y="87"/>
                </a:cubicBezTo>
                <a:cubicBezTo>
                  <a:pt x="150" y="88"/>
                  <a:pt x="150" y="88"/>
                  <a:pt x="150" y="88"/>
                </a:cubicBezTo>
                <a:cubicBezTo>
                  <a:pt x="151" y="89"/>
                  <a:pt x="152" y="91"/>
                  <a:pt x="153" y="92"/>
                </a:cubicBezTo>
                <a:cubicBezTo>
                  <a:pt x="153" y="92"/>
                  <a:pt x="153" y="92"/>
                  <a:pt x="154" y="92"/>
                </a:cubicBezTo>
                <a:cubicBezTo>
                  <a:pt x="155" y="93"/>
                  <a:pt x="155" y="93"/>
                  <a:pt x="155" y="94"/>
                </a:cubicBezTo>
                <a:cubicBezTo>
                  <a:pt x="155" y="95"/>
                  <a:pt x="155" y="96"/>
                  <a:pt x="155" y="97"/>
                </a:cubicBezTo>
                <a:cubicBezTo>
                  <a:pt x="156" y="97"/>
                  <a:pt x="156" y="97"/>
                  <a:pt x="156" y="97"/>
                </a:cubicBezTo>
                <a:cubicBezTo>
                  <a:pt x="156" y="95"/>
                  <a:pt x="155" y="93"/>
                  <a:pt x="155" y="91"/>
                </a:cubicBezTo>
                <a:cubicBezTo>
                  <a:pt x="154" y="91"/>
                  <a:pt x="154" y="90"/>
                  <a:pt x="154" y="90"/>
                </a:cubicBezTo>
                <a:cubicBezTo>
                  <a:pt x="153" y="90"/>
                  <a:pt x="152" y="89"/>
                  <a:pt x="151" y="88"/>
                </a:cubicBezTo>
                <a:cubicBezTo>
                  <a:pt x="151" y="88"/>
                  <a:pt x="150" y="88"/>
                  <a:pt x="150" y="87"/>
                </a:cubicBezTo>
                <a:close/>
                <a:moveTo>
                  <a:pt x="65" y="53"/>
                </a:moveTo>
                <a:cubicBezTo>
                  <a:pt x="64" y="53"/>
                  <a:pt x="62" y="53"/>
                  <a:pt x="61" y="53"/>
                </a:cubicBezTo>
                <a:cubicBezTo>
                  <a:pt x="60" y="54"/>
                  <a:pt x="59" y="55"/>
                  <a:pt x="58" y="56"/>
                </a:cubicBezTo>
                <a:cubicBezTo>
                  <a:pt x="60" y="56"/>
                  <a:pt x="63" y="54"/>
                  <a:pt x="65" y="53"/>
                </a:cubicBezTo>
                <a:close/>
                <a:moveTo>
                  <a:pt x="30" y="181"/>
                </a:moveTo>
                <a:cubicBezTo>
                  <a:pt x="30" y="181"/>
                  <a:pt x="30" y="181"/>
                  <a:pt x="30" y="181"/>
                </a:cubicBezTo>
                <a:cubicBezTo>
                  <a:pt x="30" y="180"/>
                  <a:pt x="29" y="179"/>
                  <a:pt x="30" y="179"/>
                </a:cubicBezTo>
                <a:cubicBezTo>
                  <a:pt x="30" y="178"/>
                  <a:pt x="30" y="177"/>
                  <a:pt x="31" y="176"/>
                </a:cubicBezTo>
                <a:cubicBezTo>
                  <a:pt x="29" y="177"/>
                  <a:pt x="28" y="178"/>
                  <a:pt x="27" y="179"/>
                </a:cubicBezTo>
                <a:cubicBezTo>
                  <a:pt x="27" y="180"/>
                  <a:pt x="27" y="180"/>
                  <a:pt x="28" y="181"/>
                </a:cubicBezTo>
                <a:cubicBezTo>
                  <a:pt x="28" y="181"/>
                  <a:pt x="28" y="181"/>
                  <a:pt x="28" y="181"/>
                </a:cubicBezTo>
                <a:cubicBezTo>
                  <a:pt x="29" y="181"/>
                  <a:pt x="29" y="181"/>
                  <a:pt x="30" y="181"/>
                </a:cubicBezTo>
                <a:close/>
                <a:moveTo>
                  <a:pt x="107" y="235"/>
                </a:moveTo>
                <a:cubicBezTo>
                  <a:pt x="109" y="234"/>
                  <a:pt x="111" y="234"/>
                  <a:pt x="113" y="233"/>
                </a:cubicBezTo>
                <a:cubicBezTo>
                  <a:pt x="113" y="233"/>
                  <a:pt x="113" y="233"/>
                  <a:pt x="113" y="232"/>
                </a:cubicBezTo>
                <a:cubicBezTo>
                  <a:pt x="112" y="232"/>
                  <a:pt x="105" y="234"/>
                  <a:pt x="104" y="235"/>
                </a:cubicBezTo>
                <a:cubicBezTo>
                  <a:pt x="105" y="235"/>
                  <a:pt x="105" y="235"/>
                  <a:pt x="105" y="235"/>
                </a:cubicBezTo>
                <a:cubicBezTo>
                  <a:pt x="106" y="235"/>
                  <a:pt x="107" y="235"/>
                  <a:pt x="107" y="235"/>
                </a:cubicBezTo>
                <a:close/>
                <a:moveTo>
                  <a:pt x="81" y="242"/>
                </a:moveTo>
                <a:cubicBezTo>
                  <a:pt x="82" y="241"/>
                  <a:pt x="83" y="240"/>
                  <a:pt x="84" y="239"/>
                </a:cubicBezTo>
                <a:cubicBezTo>
                  <a:pt x="84" y="238"/>
                  <a:pt x="84" y="238"/>
                  <a:pt x="83" y="238"/>
                </a:cubicBezTo>
                <a:cubicBezTo>
                  <a:pt x="82" y="238"/>
                  <a:pt x="81" y="239"/>
                  <a:pt x="80" y="240"/>
                </a:cubicBezTo>
                <a:cubicBezTo>
                  <a:pt x="80" y="240"/>
                  <a:pt x="81" y="241"/>
                  <a:pt x="81" y="242"/>
                </a:cubicBezTo>
                <a:close/>
                <a:moveTo>
                  <a:pt x="96" y="162"/>
                </a:moveTo>
                <a:cubicBezTo>
                  <a:pt x="93" y="163"/>
                  <a:pt x="91" y="165"/>
                  <a:pt x="88" y="167"/>
                </a:cubicBezTo>
                <a:cubicBezTo>
                  <a:pt x="89" y="167"/>
                  <a:pt x="89" y="167"/>
                  <a:pt x="90" y="167"/>
                </a:cubicBezTo>
                <a:cubicBezTo>
                  <a:pt x="92" y="165"/>
                  <a:pt x="94" y="164"/>
                  <a:pt x="97" y="162"/>
                </a:cubicBezTo>
                <a:cubicBezTo>
                  <a:pt x="97" y="162"/>
                  <a:pt x="97" y="162"/>
                  <a:pt x="97" y="162"/>
                </a:cubicBezTo>
                <a:cubicBezTo>
                  <a:pt x="97" y="162"/>
                  <a:pt x="97" y="162"/>
                  <a:pt x="96" y="162"/>
                </a:cubicBezTo>
                <a:close/>
                <a:moveTo>
                  <a:pt x="113" y="185"/>
                </a:moveTo>
                <a:cubicBezTo>
                  <a:pt x="112" y="185"/>
                  <a:pt x="111" y="185"/>
                  <a:pt x="111" y="185"/>
                </a:cubicBezTo>
                <a:cubicBezTo>
                  <a:pt x="110" y="185"/>
                  <a:pt x="109" y="186"/>
                  <a:pt x="108" y="187"/>
                </a:cubicBezTo>
                <a:cubicBezTo>
                  <a:pt x="109" y="187"/>
                  <a:pt x="111" y="187"/>
                  <a:pt x="112" y="188"/>
                </a:cubicBezTo>
                <a:cubicBezTo>
                  <a:pt x="113" y="187"/>
                  <a:pt x="113" y="186"/>
                  <a:pt x="113" y="185"/>
                </a:cubicBezTo>
                <a:close/>
                <a:moveTo>
                  <a:pt x="69" y="176"/>
                </a:moveTo>
                <a:cubicBezTo>
                  <a:pt x="69" y="176"/>
                  <a:pt x="69" y="176"/>
                  <a:pt x="69" y="177"/>
                </a:cubicBezTo>
                <a:cubicBezTo>
                  <a:pt x="72" y="175"/>
                  <a:pt x="74" y="173"/>
                  <a:pt x="76" y="171"/>
                </a:cubicBezTo>
                <a:cubicBezTo>
                  <a:pt x="76" y="171"/>
                  <a:pt x="75" y="171"/>
                  <a:pt x="74" y="171"/>
                </a:cubicBezTo>
                <a:cubicBezTo>
                  <a:pt x="74" y="171"/>
                  <a:pt x="74" y="171"/>
                  <a:pt x="73" y="171"/>
                </a:cubicBezTo>
                <a:cubicBezTo>
                  <a:pt x="72" y="173"/>
                  <a:pt x="71" y="175"/>
                  <a:pt x="69" y="176"/>
                </a:cubicBezTo>
                <a:close/>
                <a:moveTo>
                  <a:pt x="87" y="194"/>
                </a:moveTo>
                <a:cubicBezTo>
                  <a:pt x="87" y="193"/>
                  <a:pt x="88" y="193"/>
                  <a:pt x="89" y="193"/>
                </a:cubicBezTo>
                <a:cubicBezTo>
                  <a:pt x="91" y="192"/>
                  <a:pt x="94" y="191"/>
                  <a:pt x="96" y="190"/>
                </a:cubicBezTo>
                <a:cubicBezTo>
                  <a:pt x="97" y="189"/>
                  <a:pt x="98" y="189"/>
                  <a:pt x="98" y="188"/>
                </a:cubicBezTo>
                <a:cubicBezTo>
                  <a:pt x="97" y="188"/>
                  <a:pt x="88" y="193"/>
                  <a:pt x="87" y="194"/>
                </a:cubicBezTo>
                <a:close/>
                <a:moveTo>
                  <a:pt x="86" y="220"/>
                </a:moveTo>
                <a:cubicBezTo>
                  <a:pt x="87" y="219"/>
                  <a:pt x="87" y="218"/>
                  <a:pt x="88" y="217"/>
                </a:cubicBezTo>
                <a:cubicBezTo>
                  <a:pt x="88" y="216"/>
                  <a:pt x="89" y="215"/>
                  <a:pt x="89" y="214"/>
                </a:cubicBezTo>
                <a:cubicBezTo>
                  <a:pt x="89" y="214"/>
                  <a:pt x="89" y="214"/>
                  <a:pt x="89" y="214"/>
                </a:cubicBezTo>
                <a:cubicBezTo>
                  <a:pt x="89" y="214"/>
                  <a:pt x="88" y="215"/>
                  <a:pt x="88" y="215"/>
                </a:cubicBezTo>
                <a:cubicBezTo>
                  <a:pt x="87" y="216"/>
                  <a:pt x="86" y="217"/>
                  <a:pt x="86" y="217"/>
                </a:cubicBezTo>
                <a:cubicBezTo>
                  <a:pt x="85" y="218"/>
                  <a:pt x="85" y="218"/>
                  <a:pt x="85" y="218"/>
                </a:cubicBezTo>
                <a:cubicBezTo>
                  <a:pt x="85" y="219"/>
                  <a:pt x="85" y="219"/>
                  <a:pt x="86" y="220"/>
                </a:cubicBezTo>
                <a:close/>
                <a:moveTo>
                  <a:pt x="81" y="168"/>
                </a:moveTo>
                <a:cubicBezTo>
                  <a:pt x="81" y="168"/>
                  <a:pt x="81" y="168"/>
                  <a:pt x="81" y="168"/>
                </a:cubicBezTo>
                <a:cubicBezTo>
                  <a:pt x="80" y="168"/>
                  <a:pt x="79" y="167"/>
                  <a:pt x="78" y="167"/>
                </a:cubicBezTo>
                <a:cubicBezTo>
                  <a:pt x="77" y="167"/>
                  <a:pt x="77" y="167"/>
                  <a:pt x="76" y="168"/>
                </a:cubicBezTo>
                <a:cubicBezTo>
                  <a:pt x="76" y="168"/>
                  <a:pt x="76" y="169"/>
                  <a:pt x="76" y="169"/>
                </a:cubicBezTo>
                <a:cubicBezTo>
                  <a:pt x="76" y="169"/>
                  <a:pt x="76" y="169"/>
                  <a:pt x="75" y="169"/>
                </a:cubicBezTo>
                <a:cubicBezTo>
                  <a:pt x="77" y="169"/>
                  <a:pt x="78" y="169"/>
                  <a:pt x="79" y="169"/>
                </a:cubicBezTo>
                <a:cubicBezTo>
                  <a:pt x="79" y="169"/>
                  <a:pt x="79" y="169"/>
                  <a:pt x="79" y="169"/>
                </a:cubicBezTo>
                <a:cubicBezTo>
                  <a:pt x="80" y="169"/>
                  <a:pt x="81" y="168"/>
                  <a:pt x="81" y="168"/>
                </a:cubicBezTo>
                <a:close/>
                <a:moveTo>
                  <a:pt x="84" y="172"/>
                </a:moveTo>
                <a:cubicBezTo>
                  <a:pt x="87" y="172"/>
                  <a:pt x="89" y="171"/>
                  <a:pt x="92" y="170"/>
                </a:cubicBezTo>
                <a:cubicBezTo>
                  <a:pt x="91" y="170"/>
                  <a:pt x="90" y="170"/>
                  <a:pt x="89" y="169"/>
                </a:cubicBezTo>
                <a:cubicBezTo>
                  <a:pt x="89" y="169"/>
                  <a:pt x="89" y="169"/>
                  <a:pt x="89" y="169"/>
                </a:cubicBezTo>
                <a:cubicBezTo>
                  <a:pt x="88" y="170"/>
                  <a:pt x="87" y="170"/>
                  <a:pt x="86" y="171"/>
                </a:cubicBezTo>
                <a:cubicBezTo>
                  <a:pt x="85" y="171"/>
                  <a:pt x="85" y="171"/>
                  <a:pt x="85" y="172"/>
                </a:cubicBezTo>
                <a:cubicBezTo>
                  <a:pt x="84" y="172"/>
                  <a:pt x="84" y="172"/>
                  <a:pt x="84" y="172"/>
                </a:cubicBezTo>
                <a:close/>
                <a:moveTo>
                  <a:pt x="85" y="103"/>
                </a:moveTo>
                <a:cubicBezTo>
                  <a:pt x="85" y="103"/>
                  <a:pt x="85" y="103"/>
                  <a:pt x="86" y="103"/>
                </a:cubicBezTo>
                <a:cubicBezTo>
                  <a:pt x="86" y="101"/>
                  <a:pt x="86" y="100"/>
                  <a:pt x="86" y="98"/>
                </a:cubicBezTo>
                <a:cubicBezTo>
                  <a:pt x="86" y="98"/>
                  <a:pt x="86" y="98"/>
                  <a:pt x="86" y="97"/>
                </a:cubicBezTo>
                <a:cubicBezTo>
                  <a:pt x="85" y="98"/>
                  <a:pt x="84" y="99"/>
                  <a:pt x="83" y="100"/>
                </a:cubicBezTo>
                <a:cubicBezTo>
                  <a:pt x="84" y="101"/>
                  <a:pt x="84" y="102"/>
                  <a:pt x="85" y="103"/>
                </a:cubicBezTo>
                <a:close/>
                <a:moveTo>
                  <a:pt x="127" y="105"/>
                </a:moveTo>
                <a:cubicBezTo>
                  <a:pt x="125" y="106"/>
                  <a:pt x="122" y="107"/>
                  <a:pt x="120" y="108"/>
                </a:cubicBezTo>
                <a:cubicBezTo>
                  <a:pt x="122" y="108"/>
                  <a:pt x="126" y="107"/>
                  <a:pt x="128" y="106"/>
                </a:cubicBezTo>
                <a:cubicBezTo>
                  <a:pt x="128" y="106"/>
                  <a:pt x="128" y="105"/>
                  <a:pt x="127" y="105"/>
                </a:cubicBezTo>
                <a:close/>
                <a:moveTo>
                  <a:pt x="13" y="117"/>
                </a:moveTo>
                <a:cubicBezTo>
                  <a:pt x="12" y="116"/>
                  <a:pt x="11" y="116"/>
                  <a:pt x="10" y="115"/>
                </a:cubicBezTo>
                <a:cubicBezTo>
                  <a:pt x="10" y="116"/>
                  <a:pt x="10" y="117"/>
                  <a:pt x="10" y="118"/>
                </a:cubicBezTo>
                <a:cubicBezTo>
                  <a:pt x="10" y="118"/>
                  <a:pt x="11" y="118"/>
                  <a:pt x="12" y="118"/>
                </a:cubicBezTo>
                <a:cubicBezTo>
                  <a:pt x="12" y="118"/>
                  <a:pt x="13" y="118"/>
                  <a:pt x="13" y="118"/>
                </a:cubicBezTo>
                <a:cubicBezTo>
                  <a:pt x="13" y="118"/>
                  <a:pt x="13" y="118"/>
                  <a:pt x="13" y="117"/>
                </a:cubicBezTo>
                <a:close/>
                <a:moveTo>
                  <a:pt x="24" y="249"/>
                </a:moveTo>
                <a:cubicBezTo>
                  <a:pt x="23" y="250"/>
                  <a:pt x="22" y="250"/>
                  <a:pt x="21" y="251"/>
                </a:cubicBezTo>
                <a:cubicBezTo>
                  <a:pt x="22" y="252"/>
                  <a:pt x="23" y="252"/>
                  <a:pt x="24" y="253"/>
                </a:cubicBezTo>
                <a:cubicBezTo>
                  <a:pt x="24" y="253"/>
                  <a:pt x="24" y="252"/>
                  <a:pt x="24" y="252"/>
                </a:cubicBezTo>
                <a:cubicBezTo>
                  <a:pt x="25" y="251"/>
                  <a:pt x="25" y="251"/>
                  <a:pt x="25" y="250"/>
                </a:cubicBezTo>
                <a:cubicBezTo>
                  <a:pt x="25" y="250"/>
                  <a:pt x="24" y="250"/>
                  <a:pt x="24" y="249"/>
                </a:cubicBezTo>
                <a:close/>
                <a:moveTo>
                  <a:pt x="29" y="258"/>
                </a:moveTo>
                <a:cubicBezTo>
                  <a:pt x="29" y="258"/>
                  <a:pt x="29" y="257"/>
                  <a:pt x="29" y="257"/>
                </a:cubicBezTo>
                <a:cubicBezTo>
                  <a:pt x="28" y="257"/>
                  <a:pt x="27" y="256"/>
                  <a:pt x="26" y="256"/>
                </a:cubicBezTo>
                <a:cubicBezTo>
                  <a:pt x="25" y="256"/>
                  <a:pt x="25" y="256"/>
                  <a:pt x="24" y="256"/>
                </a:cubicBezTo>
                <a:cubicBezTo>
                  <a:pt x="24" y="255"/>
                  <a:pt x="24" y="255"/>
                  <a:pt x="24" y="255"/>
                </a:cubicBezTo>
                <a:cubicBezTo>
                  <a:pt x="23" y="254"/>
                  <a:pt x="22" y="254"/>
                  <a:pt x="22" y="253"/>
                </a:cubicBezTo>
                <a:cubicBezTo>
                  <a:pt x="22" y="254"/>
                  <a:pt x="22" y="254"/>
                  <a:pt x="23" y="255"/>
                </a:cubicBezTo>
                <a:cubicBezTo>
                  <a:pt x="24" y="257"/>
                  <a:pt x="27" y="258"/>
                  <a:pt x="29" y="259"/>
                </a:cubicBezTo>
                <a:cubicBezTo>
                  <a:pt x="29" y="258"/>
                  <a:pt x="29" y="258"/>
                  <a:pt x="29" y="258"/>
                </a:cubicBezTo>
                <a:close/>
                <a:moveTo>
                  <a:pt x="50" y="100"/>
                </a:moveTo>
                <a:cubicBezTo>
                  <a:pt x="50" y="100"/>
                  <a:pt x="50" y="100"/>
                  <a:pt x="50" y="100"/>
                </a:cubicBezTo>
                <a:cubicBezTo>
                  <a:pt x="50" y="101"/>
                  <a:pt x="50" y="102"/>
                  <a:pt x="50" y="103"/>
                </a:cubicBezTo>
                <a:cubicBezTo>
                  <a:pt x="50" y="103"/>
                  <a:pt x="51" y="103"/>
                  <a:pt x="51" y="103"/>
                </a:cubicBezTo>
                <a:cubicBezTo>
                  <a:pt x="52" y="105"/>
                  <a:pt x="53" y="106"/>
                  <a:pt x="54" y="107"/>
                </a:cubicBezTo>
                <a:cubicBezTo>
                  <a:pt x="55" y="108"/>
                  <a:pt x="55" y="108"/>
                  <a:pt x="55" y="109"/>
                </a:cubicBezTo>
                <a:cubicBezTo>
                  <a:pt x="55" y="109"/>
                  <a:pt x="55" y="109"/>
                  <a:pt x="55" y="109"/>
                </a:cubicBezTo>
                <a:cubicBezTo>
                  <a:pt x="55" y="109"/>
                  <a:pt x="55" y="109"/>
                  <a:pt x="56" y="109"/>
                </a:cubicBezTo>
                <a:cubicBezTo>
                  <a:pt x="55" y="109"/>
                  <a:pt x="55" y="108"/>
                  <a:pt x="55" y="108"/>
                </a:cubicBezTo>
                <a:cubicBezTo>
                  <a:pt x="54" y="106"/>
                  <a:pt x="52" y="104"/>
                  <a:pt x="51" y="102"/>
                </a:cubicBezTo>
                <a:cubicBezTo>
                  <a:pt x="51" y="101"/>
                  <a:pt x="50" y="101"/>
                  <a:pt x="50" y="100"/>
                </a:cubicBezTo>
                <a:close/>
                <a:moveTo>
                  <a:pt x="86" y="68"/>
                </a:moveTo>
                <a:cubicBezTo>
                  <a:pt x="86" y="68"/>
                  <a:pt x="85" y="68"/>
                  <a:pt x="85" y="68"/>
                </a:cubicBezTo>
                <a:cubicBezTo>
                  <a:pt x="85" y="68"/>
                  <a:pt x="86" y="68"/>
                  <a:pt x="86" y="68"/>
                </a:cubicBezTo>
                <a:cubicBezTo>
                  <a:pt x="86" y="70"/>
                  <a:pt x="87" y="72"/>
                  <a:pt x="87" y="74"/>
                </a:cubicBezTo>
                <a:cubicBezTo>
                  <a:pt x="88" y="76"/>
                  <a:pt x="88" y="77"/>
                  <a:pt x="88" y="79"/>
                </a:cubicBezTo>
                <a:cubicBezTo>
                  <a:pt x="88" y="79"/>
                  <a:pt x="88" y="79"/>
                  <a:pt x="88" y="79"/>
                </a:cubicBezTo>
                <a:cubicBezTo>
                  <a:pt x="89" y="79"/>
                  <a:pt x="89" y="79"/>
                  <a:pt x="89" y="79"/>
                </a:cubicBezTo>
                <a:cubicBezTo>
                  <a:pt x="89" y="78"/>
                  <a:pt x="89" y="78"/>
                  <a:pt x="89" y="78"/>
                </a:cubicBezTo>
                <a:cubicBezTo>
                  <a:pt x="89" y="78"/>
                  <a:pt x="89" y="77"/>
                  <a:pt x="89" y="77"/>
                </a:cubicBezTo>
                <a:cubicBezTo>
                  <a:pt x="88" y="75"/>
                  <a:pt x="88" y="73"/>
                  <a:pt x="87" y="71"/>
                </a:cubicBezTo>
                <a:cubicBezTo>
                  <a:pt x="87" y="70"/>
                  <a:pt x="86" y="69"/>
                  <a:pt x="86" y="68"/>
                </a:cubicBezTo>
                <a:close/>
                <a:moveTo>
                  <a:pt x="57" y="12"/>
                </a:moveTo>
                <a:cubicBezTo>
                  <a:pt x="57" y="13"/>
                  <a:pt x="57" y="13"/>
                  <a:pt x="57" y="13"/>
                </a:cubicBezTo>
                <a:cubicBezTo>
                  <a:pt x="57" y="15"/>
                  <a:pt x="57" y="16"/>
                  <a:pt x="57" y="17"/>
                </a:cubicBezTo>
                <a:cubicBezTo>
                  <a:pt x="57" y="18"/>
                  <a:pt x="57" y="19"/>
                  <a:pt x="57" y="20"/>
                </a:cubicBezTo>
                <a:cubicBezTo>
                  <a:pt x="57" y="20"/>
                  <a:pt x="57" y="20"/>
                  <a:pt x="58" y="20"/>
                </a:cubicBezTo>
                <a:cubicBezTo>
                  <a:pt x="58" y="21"/>
                  <a:pt x="59" y="21"/>
                  <a:pt x="59" y="22"/>
                </a:cubicBezTo>
                <a:cubicBezTo>
                  <a:pt x="58" y="20"/>
                  <a:pt x="58" y="19"/>
                  <a:pt x="58" y="17"/>
                </a:cubicBezTo>
                <a:cubicBezTo>
                  <a:pt x="58" y="16"/>
                  <a:pt x="58" y="14"/>
                  <a:pt x="57" y="12"/>
                </a:cubicBezTo>
                <a:close/>
                <a:moveTo>
                  <a:pt x="157" y="120"/>
                </a:moveTo>
                <a:cubicBezTo>
                  <a:pt x="155" y="125"/>
                  <a:pt x="154" y="129"/>
                  <a:pt x="155" y="134"/>
                </a:cubicBezTo>
                <a:cubicBezTo>
                  <a:pt x="155" y="129"/>
                  <a:pt x="156" y="125"/>
                  <a:pt x="157" y="120"/>
                </a:cubicBezTo>
                <a:close/>
                <a:moveTo>
                  <a:pt x="77" y="246"/>
                </a:moveTo>
                <a:cubicBezTo>
                  <a:pt x="77" y="245"/>
                  <a:pt x="77" y="244"/>
                  <a:pt x="76" y="243"/>
                </a:cubicBezTo>
                <a:cubicBezTo>
                  <a:pt x="76" y="243"/>
                  <a:pt x="75" y="243"/>
                  <a:pt x="75" y="243"/>
                </a:cubicBezTo>
                <a:cubicBezTo>
                  <a:pt x="74" y="244"/>
                  <a:pt x="74" y="244"/>
                  <a:pt x="73" y="245"/>
                </a:cubicBezTo>
                <a:cubicBezTo>
                  <a:pt x="75" y="245"/>
                  <a:pt x="76" y="245"/>
                  <a:pt x="77" y="246"/>
                </a:cubicBezTo>
                <a:close/>
                <a:moveTo>
                  <a:pt x="93" y="232"/>
                </a:moveTo>
                <a:cubicBezTo>
                  <a:pt x="93" y="231"/>
                  <a:pt x="93" y="231"/>
                  <a:pt x="94" y="230"/>
                </a:cubicBezTo>
                <a:cubicBezTo>
                  <a:pt x="94" y="230"/>
                  <a:pt x="94" y="229"/>
                  <a:pt x="95" y="229"/>
                </a:cubicBezTo>
                <a:cubicBezTo>
                  <a:pt x="94" y="229"/>
                  <a:pt x="93" y="229"/>
                  <a:pt x="92" y="229"/>
                </a:cubicBezTo>
                <a:cubicBezTo>
                  <a:pt x="91" y="230"/>
                  <a:pt x="90" y="231"/>
                  <a:pt x="89" y="232"/>
                </a:cubicBezTo>
                <a:cubicBezTo>
                  <a:pt x="89" y="232"/>
                  <a:pt x="89" y="232"/>
                  <a:pt x="89" y="232"/>
                </a:cubicBezTo>
                <a:cubicBezTo>
                  <a:pt x="90" y="232"/>
                  <a:pt x="90" y="232"/>
                  <a:pt x="91" y="231"/>
                </a:cubicBezTo>
                <a:cubicBezTo>
                  <a:pt x="91" y="231"/>
                  <a:pt x="92" y="231"/>
                  <a:pt x="93" y="232"/>
                </a:cubicBezTo>
                <a:close/>
                <a:moveTo>
                  <a:pt x="18" y="202"/>
                </a:moveTo>
                <a:cubicBezTo>
                  <a:pt x="16" y="203"/>
                  <a:pt x="15" y="205"/>
                  <a:pt x="15" y="205"/>
                </a:cubicBezTo>
                <a:cubicBezTo>
                  <a:pt x="17" y="206"/>
                  <a:pt x="18" y="205"/>
                  <a:pt x="19" y="204"/>
                </a:cubicBezTo>
                <a:cubicBezTo>
                  <a:pt x="19" y="203"/>
                  <a:pt x="18" y="203"/>
                  <a:pt x="18" y="202"/>
                </a:cubicBezTo>
                <a:close/>
                <a:moveTo>
                  <a:pt x="29" y="105"/>
                </a:moveTo>
                <a:cubicBezTo>
                  <a:pt x="29" y="104"/>
                  <a:pt x="29" y="104"/>
                  <a:pt x="29" y="104"/>
                </a:cubicBezTo>
                <a:cubicBezTo>
                  <a:pt x="29" y="103"/>
                  <a:pt x="29" y="103"/>
                  <a:pt x="28" y="103"/>
                </a:cubicBezTo>
                <a:cubicBezTo>
                  <a:pt x="28" y="102"/>
                  <a:pt x="28" y="102"/>
                  <a:pt x="28" y="102"/>
                </a:cubicBezTo>
                <a:cubicBezTo>
                  <a:pt x="28" y="102"/>
                  <a:pt x="28" y="101"/>
                  <a:pt x="28" y="101"/>
                </a:cubicBezTo>
                <a:cubicBezTo>
                  <a:pt x="27" y="102"/>
                  <a:pt x="26" y="102"/>
                  <a:pt x="25" y="102"/>
                </a:cubicBezTo>
                <a:cubicBezTo>
                  <a:pt x="25" y="103"/>
                  <a:pt x="27" y="104"/>
                  <a:pt x="29" y="105"/>
                </a:cubicBezTo>
                <a:close/>
                <a:moveTo>
                  <a:pt x="28" y="130"/>
                </a:moveTo>
                <a:cubicBezTo>
                  <a:pt x="28" y="130"/>
                  <a:pt x="28" y="130"/>
                  <a:pt x="28" y="130"/>
                </a:cubicBezTo>
                <a:cubicBezTo>
                  <a:pt x="30" y="130"/>
                  <a:pt x="31" y="131"/>
                  <a:pt x="32" y="132"/>
                </a:cubicBezTo>
                <a:cubicBezTo>
                  <a:pt x="33" y="132"/>
                  <a:pt x="35" y="132"/>
                  <a:pt x="36" y="132"/>
                </a:cubicBezTo>
                <a:cubicBezTo>
                  <a:pt x="36" y="132"/>
                  <a:pt x="36" y="132"/>
                  <a:pt x="36" y="132"/>
                </a:cubicBezTo>
                <a:cubicBezTo>
                  <a:pt x="36" y="131"/>
                  <a:pt x="35" y="131"/>
                  <a:pt x="35" y="131"/>
                </a:cubicBezTo>
                <a:cubicBezTo>
                  <a:pt x="34" y="131"/>
                  <a:pt x="34" y="131"/>
                  <a:pt x="34" y="131"/>
                </a:cubicBezTo>
                <a:cubicBezTo>
                  <a:pt x="34" y="130"/>
                  <a:pt x="33" y="130"/>
                  <a:pt x="33" y="130"/>
                </a:cubicBezTo>
                <a:cubicBezTo>
                  <a:pt x="33" y="130"/>
                  <a:pt x="32" y="130"/>
                  <a:pt x="32" y="130"/>
                </a:cubicBezTo>
                <a:cubicBezTo>
                  <a:pt x="31" y="130"/>
                  <a:pt x="30" y="130"/>
                  <a:pt x="28" y="130"/>
                </a:cubicBezTo>
                <a:close/>
                <a:moveTo>
                  <a:pt x="60" y="61"/>
                </a:moveTo>
                <a:cubicBezTo>
                  <a:pt x="61" y="59"/>
                  <a:pt x="62" y="57"/>
                  <a:pt x="64" y="56"/>
                </a:cubicBezTo>
                <a:cubicBezTo>
                  <a:pt x="62" y="57"/>
                  <a:pt x="61" y="58"/>
                  <a:pt x="59" y="58"/>
                </a:cubicBezTo>
                <a:cubicBezTo>
                  <a:pt x="59" y="59"/>
                  <a:pt x="59" y="60"/>
                  <a:pt x="60" y="61"/>
                </a:cubicBezTo>
                <a:close/>
                <a:moveTo>
                  <a:pt x="117" y="102"/>
                </a:moveTo>
                <a:cubicBezTo>
                  <a:pt x="118" y="102"/>
                  <a:pt x="119" y="102"/>
                  <a:pt x="120" y="102"/>
                </a:cubicBezTo>
                <a:cubicBezTo>
                  <a:pt x="120" y="102"/>
                  <a:pt x="120" y="102"/>
                  <a:pt x="121" y="102"/>
                </a:cubicBezTo>
                <a:cubicBezTo>
                  <a:pt x="121" y="102"/>
                  <a:pt x="121" y="101"/>
                  <a:pt x="121" y="101"/>
                </a:cubicBezTo>
                <a:cubicBezTo>
                  <a:pt x="121" y="100"/>
                  <a:pt x="120" y="100"/>
                  <a:pt x="119" y="100"/>
                </a:cubicBezTo>
                <a:cubicBezTo>
                  <a:pt x="118" y="100"/>
                  <a:pt x="117" y="101"/>
                  <a:pt x="117" y="102"/>
                </a:cubicBezTo>
                <a:close/>
                <a:moveTo>
                  <a:pt x="52" y="194"/>
                </a:moveTo>
                <a:cubicBezTo>
                  <a:pt x="53" y="194"/>
                  <a:pt x="58" y="191"/>
                  <a:pt x="58" y="190"/>
                </a:cubicBezTo>
                <a:cubicBezTo>
                  <a:pt x="58" y="190"/>
                  <a:pt x="57" y="190"/>
                  <a:pt x="56" y="190"/>
                </a:cubicBezTo>
                <a:cubicBezTo>
                  <a:pt x="56" y="190"/>
                  <a:pt x="56" y="190"/>
                  <a:pt x="56" y="190"/>
                </a:cubicBezTo>
                <a:cubicBezTo>
                  <a:pt x="54" y="192"/>
                  <a:pt x="53" y="193"/>
                  <a:pt x="52" y="194"/>
                </a:cubicBezTo>
                <a:close/>
                <a:moveTo>
                  <a:pt x="96" y="239"/>
                </a:moveTo>
                <a:cubicBezTo>
                  <a:pt x="96" y="239"/>
                  <a:pt x="97" y="240"/>
                  <a:pt x="97" y="240"/>
                </a:cubicBezTo>
                <a:cubicBezTo>
                  <a:pt x="98" y="239"/>
                  <a:pt x="100" y="239"/>
                  <a:pt x="101" y="237"/>
                </a:cubicBezTo>
                <a:cubicBezTo>
                  <a:pt x="100" y="237"/>
                  <a:pt x="100" y="237"/>
                  <a:pt x="100" y="237"/>
                </a:cubicBezTo>
                <a:cubicBezTo>
                  <a:pt x="99" y="237"/>
                  <a:pt x="98" y="238"/>
                  <a:pt x="97" y="238"/>
                </a:cubicBezTo>
                <a:cubicBezTo>
                  <a:pt x="96" y="238"/>
                  <a:pt x="96" y="238"/>
                  <a:pt x="96" y="239"/>
                </a:cubicBezTo>
                <a:close/>
                <a:moveTo>
                  <a:pt x="91" y="87"/>
                </a:moveTo>
                <a:cubicBezTo>
                  <a:pt x="91" y="85"/>
                  <a:pt x="91" y="84"/>
                  <a:pt x="90" y="82"/>
                </a:cubicBezTo>
                <a:cubicBezTo>
                  <a:pt x="90" y="82"/>
                  <a:pt x="90" y="82"/>
                  <a:pt x="90" y="82"/>
                </a:cubicBezTo>
                <a:cubicBezTo>
                  <a:pt x="90" y="82"/>
                  <a:pt x="89" y="82"/>
                  <a:pt x="89" y="81"/>
                </a:cubicBezTo>
                <a:cubicBezTo>
                  <a:pt x="89" y="83"/>
                  <a:pt x="90" y="85"/>
                  <a:pt x="90" y="87"/>
                </a:cubicBezTo>
                <a:cubicBezTo>
                  <a:pt x="90" y="87"/>
                  <a:pt x="91" y="86"/>
                  <a:pt x="91" y="87"/>
                </a:cubicBezTo>
                <a:close/>
                <a:moveTo>
                  <a:pt x="75" y="185"/>
                </a:moveTo>
                <a:cubicBezTo>
                  <a:pt x="75" y="185"/>
                  <a:pt x="75" y="185"/>
                  <a:pt x="75" y="184"/>
                </a:cubicBezTo>
                <a:cubicBezTo>
                  <a:pt x="73" y="185"/>
                  <a:pt x="71" y="186"/>
                  <a:pt x="68" y="187"/>
                </a:cubicBezTo>
                <a:cubicBezTo>
                  <a:pt x="69" y="187"/>
                  <a:pt x="69" y="187"/>
                  <a:pt x="69" y="187"/>
                </a:cubicBezTo>
                <a:cubicBezTo>
                  <a:pt x="70" y="187"/>
                  <a:pt x="72" y="187"/>
                  <a:pt x="74" y="187"/>
                </a:cubicBezTo>
                <a:cubicBezTo>
                  <a:pt x="74" y="187"/>
                  <a:pt x="74" y="187"/>
                  <a:pt x="74" y="186"/>
                </a:cubicBezTo>
                <a:cubicBezTo>
                  <a:pt x="75" y="186"/>
                  <a:pt x="75" y="185"/>
                  <a:pt x="75" y="185"/>
                </a:cubicBezTo>
                <a:close/>
                <a:moveTo>
                  <a:pt x="74" y="145"/>
                </a:moveTo>
                <a:cubicBezTo>
                  <a:pt x="75" y="146"/>
                  <a:pt x="74" y="147"/>
                  <a:pt x="74" y="148"/>
                </a:cubicBezTo>
                <a:cubicBezTo>
                  <a:pt x="74" y="148"/>
                  <a:pt x="74" y="148"/>
                  <a:pt x="74" y="148"/>
                </a:cubicBezTo>
                <a:cubicBezTo>
                  <a:pt x="75" y="148"/>
                  <a:pt x="77" y="147"/>
                  <a:pt x="78" y="147"/>
                </a:cubicBezTo>
                <a:cubicBezTo>
                  <a:pt x="77" y="146"/>
                  <a:pt x="77" y="146"/>
                  <a:pt x="77" y="146"/>
                </a:cubicBezTo>
                <a:cubicBezTo>
                  <a:pt x="76" y="145"/>
                  <a:pt x="76" y="145"/>
                  <a:pt x="76" y="144"/>
                </a:cubicBezTo>
                <a:cubicBezTo>
                  <a:pt x="75" y="144"/>
                  <a:pt x="75" y="145"/>
                  <a:pt x="74" y="145"/>
                </a:cubicBezTo>
                <a:close/>
                <a:moveTo>
                  <a:pt x="52" y="40"/>
                </a:moveTo>
                <a:cubicBezTo>
                  <a:pt x="53" y="40"/>
                  <a:pt x="53" y="40"/>
                  <a:pt x="54" y="40"/>
                </a:cubicBezTo>
                <a:cubicBezTo>
                  <a:pt x="54" y="39"/>
                  <a:pt x="55" y="39"/>
                  <a:pt x="55" y="39"/>
                </a:cubicBezTo>
                <a:cubicBezTo>
                  <a:pt x="55" y="38"/>
                  <a:pt x="56" y="38"/>
                  <a:pt x="56" y="37"/>
                </a:cubicBezTo>
                <a:cubicBezTo>
                  <a:pt x="56" y="37"/>
                  <a:pt x="56" y="37"/>
                  <a:pt x="57" y="37"/>
                </a:cubicBezTo>
                <a:cubicBezTo>
                  <a:pt x="55" y="37"/>
                  <a:pt x="53" y="38"/>
                  <a:pt x="51" y="38"/>
                </a:cubicBezTo>
                <a:cubicBezTo>
                  <a:pt x="52" y="38"/>
                  <a:pt x="52" y="38"/>
                  <a:pt x="52" y="38"/>
                </a:cubicBezTo>
                <a:cubicBezTo>
                  <a:pt x="52" y="39"/>
                  <a:pt x="52" y="39"/>
                  <a:pt x="52" y="40"/>
                </a:cubicBezTo>
                <a:close/>
                <a:moveTo>
                  <a:pt x="24" y="210"/>
                </a:moveTo>
                <a:cubicBezTo>
                  <a:pt x="24" y="209"/>
                  <a:pt x="25" y="207"/>
                  <a:pt x="25" y="207"/>
                </a:cubicBezTo>
                <a:cubicBezTo>
                  <a:pt x="24" y="207"/>
                  <a:pt x="24" y="208"/>
                  <a:pt x="23" y="207"/>
                </a:cubicBezTo>
                <a:cubicBezTo>
                  <a:pt x="23" y="207"/>
                  <a:pt x="23" y="207"/>
                  <a:pt x="22" y="207"/>
                </a:cubicBezTo>
                <a:cubicBezTo>
                  <a:pt x="22" y="208"/>
                  <a:pt x="21" y="208"/>
                  <a:pt x="21" y="209"/>
                </a:cubicBezTo>
                <a:cubicBezTo>
                  <a:pt x="22" y="209"/>
                  <a:pt x="23" y="210"/>
                  <a:pt x="24" y="210"/>
                </a:cubicBezTo>
                <a:close/>
                <a:moveTo>
                  <a:pt x="113" y="267"/>
                </a:moveTo>
                <a:cubicBezTo>
                  <a:pt x="113" y="267"/>
                  <a:pt x="113" y="266"/>
                  <a:pt x="113" y="266"/>
                </a:cubicBezTo>
                <a:cubicBezTo>
                  <a:pt x="112" y="266"/>
                  <a:pt x="112" y="266"/>
                  <a:pt x="112" y="266"/>
                </a:cubicBezTo>
                <a:cubicBezTo>
                  <a:pt x="110" y="266"/>
                  <a:pt x="108" y="266"/>
                  <a:pt x="106" y="265"/>
                </a:cubicBezTo>
                <a:cubicBezTo>
                  <a:pt x="105" y="265"/>
                  <a:pt x="104" y="265"/>
                  <a:pt x="103" y="266"/>
                </a:cubicBezTo>
                <a:cubicBezTo>
                  <a:pt x="106" y="267"/>
                  <a:pt x="110" y="267"/>
                  <a:pt x="113" y="267"/>
                </a:cubicBezTo>
                <a:close/>
                <a:moveTo>
                  <a:pt x="44" y="102"/>
                </a:moveTo>
                <a:cubicBezTo>
                  <a:pt x="43" y="103"/>
                  <a:pt x="41" y="105"/>
                  <a:pt x="40" y="106"/>
                </a:cubicBezTo>
                <a:cubicBezTo>
                  <a:pt x="42" y="106"/>
                  <a:pt x="43" y="105"/>
                  <a:pt x="45" y="104"/>
                </a:cubicBezTo>
                <a:cubicBezTo>
                  <a:pt x="44" y="103"/>
                  <a:pt x="44" y="103"/>
                  <a:pt x="44" y="102"/>
                </a:cubicBezTo>
                <a:close/>
                <a:moveTo>
                  <a:pt x="105" y="218"/>
                </a:moveTo>
                <a:cubicBezTo>
                  <a:pt x="106" y="218"/>
                  <a:pt x="107" y="217"/>
                  <a:pt x="107" y="217"/>
                </a:cubicBezTo>
                <a:cubicBezTo>
                  <a:pt x="108" y="216"/>
                  <a:pt x="109" y="216"/>
                  <a:pt x="109" y="215"/>
                </a:cubicBezTo>
                <a:cubicBezTo>
                  <a:pt x="108" y="215"/>
                  <a:pt x="109" y="215"/>
                  <a:pt x="109" y="215"/>
                </a:cubicBezTo>
                <a:cubicBezTo>
                  <a:pt x="109" y="214"/>
                  <a:pt x="110" y="214"/>
                  <a:pt x="110" y="214"/>
                </a:cubicBezTo>
                <a:cubicBezTo>
                  <a:pt x="110" y="214"/>
                  <a:pt x="111" y="213"/>
                  <a:pt x="111" y="213"/>
                </a:cubicBezTo>
                <a:cubicBezTo>
                  <a:pt x="111" y="213"/>
                  <a:pt x="111" y="213"/>
                  <a:pt x="111" y="213"/>
                </a:cubicBezTo>
                <a:cubicBezTo>
                  <a:pt x="110" y="213"/>
                  <a:pt x="109" y="214"/>
                  <a:pt x="109" y="214"/>
                </a:cubicBezTo>
                <a:cubicBezTo>
                  <a:pt x="107" y="215"/>
                  <a:pt x="105" y="217"/>
                  <a:pt x="104" y="218"/>
                </a:cubicBezTo>
                <a:cubicBezTo>
                  <a:pt x="104" y="218"/>
                  <a:pt x="104" y="218"/>
                  <a:pt x="103" y="218"/>
                </a:cubicBezTo>
                <a:cubicBezTo>
                  <a:pt x="104" y="218"/>
                  <a:pt x="105" y="218"/>
                  <a:pt x="105" y="218"/>
                </a:cubicBezTo>
                <a:close/>
                <a:moveTo>
                  <a:pt x="128" y="243"/>
                </a:moveTo>
                <a:cubicBezTo>
                  <a:pt x="127" y="243"/>
                  <a:pt x="127" y="243"/>
                  <a:pt x="127" y="243"/>
                </a:cubicBezTo>
                <a:cubicBezTo>
                  <a:pt x="126" y="242"/>
                  <a:pt x="126" y="241"/>
                  <a:pt x="126" y="241"/>
                </a:cubicBezTo>
                <a:cubicBezTo>
                  <a:pt x="126" y="241"/>
                  <a:pt x="125" y="241"/>
                  <a:pt x="124" y="241"/>
                </a:cubicBezTo>
                <a:cubicBezTo>
                  <a:pt x="124" y="242"/>
                  <a:pt x="124" y="243"/>
                  <a:pt x="124" y="244"/>
                </a:cubicBezTo>
                <a:cubicBezTo>
                  <a:pt x="125" y="244"/>
                  <a:pt x="127" y="243"/>
                  <a:pt x="128" y="243"/>
                </a:cubicBezTo>
                <a:close/>
                <a:moveTo>
                  <a:pt x="15" y="174"/>
                </a:moveTo>
                <a:cubicBezTo>
                  <a:pt x="15" y="174"/>
                  <a:pt x="14" y="174"/>
                  <a:pt x="13" y="175"/>
                </a:cubicBezTo>
                <a:cubicBezTo>
                  <a:pt x="15" y="176"/>
                  <a:pt x="16" y="177"/>
                  <a:pt x="17" y="177"/>
                </a:cubicBezTo>
                <a:cubicBezTo>
                  <a:pt x="17" y="177"/>
                  <a:pt x="17" y="177"/>
                  <a:pt x="17" y="177"/>
                </a:cubicBezTo>
                <a:cubicBezTo>
                  <a:pt x="17" y="176"/>
                  <a:pt x="16" y="175"/>
                  <a:pt x="15" y="174"/>
                </a:cubicBezTo>
                <a:close/>
                <a:moveTo>
                  <a:pt x="163" y="163"/>
                </a:moveTo>
                <a:cubicBezTo>
                  <a:pt x="162" y="160"/>
                  <a:pt x="161" y="157"/>
                  <a:pt x="159" y="154"/>
                </a:cubicBezTo>
                <a:cubicBezTo>
                  <a:pt x="159" y="154"/>
                  <a:pt x="159" y="154"/>
                  <a:pt x="159" y="154"/>
                </a:cubicBezTo>
                <a:cubicBezTo>
                  <a:pt x="160" y="157"/>
                  <a:pt x="161" y="160"/>
                  <a:pt x="162" y="163"/>
                </a:cubicBezTo>
                <a:cubicBezTo>
                  <a:pt x="162" y="163"/>
                  <a:pt x="163" y="163"/>
                  <a:pt x="163" y="163"/>
                </a:cubicBezTo>
                <a:close/>
                <a:moveTo>
                  <a:pt x="82" y="227"/>
                </a:moveTo>
                <a:cubicBezTo>
                  <a:pt x="83" y="226"/>
                  <a:pt x="84" y="224"/>
                  <a:pt x="85" y="223"/>
                </a:cubicBezTo>
                <a:cubicBezTo>
                  <a:pt x="85" y="223"/>
                  <a:pt x="85" y="223"/>
                  <a:pt x="85" y="223"/>
                </a:cubicBezTo>
                <a:cubicBezTo>
                  <a:pt x="83" y="224"/>
                  <a:pt x="82" y="226"/>
                  <a:pt x="80" y="227"/>
                </a:cubicBezTo>
                <a:cubicBezTo>
                  <a:pt x="80" y="227"/>
                  <a:pt x="80" y="227"/>
                  <a:pt x="80" y="227"/>
                </a:cubicBezTo>
                <a:cubicBezTo>
                  <a:pt x="81" y="227"/>
                  <a:pt x="82" y="227"/>
                  <a:pt x="82" y="227"/>
                </a:cubicBezTo>
                <a:close/>
                <a:moveTo>
                  <a:pt x="101" y="135"/>
                </a:moveTo>
                <a:cubicBezTo>
                  <a:pt x="100" y="135"/>
                  <a:pt x="100" y="136"/>
                  <a:pt x="99" y="136"/>
                </a:cubicBezTo>
                <a:cubicBezTo>
                  <a:pt x="98" y="136"/>
                  <a:pt x="98" y="136"/>
                  <a:pt x="97" y="136"/>
                </a:cubicBezTo>
                <a:cubicBezTo>
                  <a:pt x="97" y="136"/>
                  <a:pt x="96" y="136"/>
                  <a:pt x="95" y="136"/>
                </a:cubicBezTo>
                <a:cubicBezTo>
                  <a:pt x="97" y="137"/>
                  <a:pt x="99" y="137"/>
                  <a:pt x="100" y="137"/>
                </a:cubicBezTo>
                <a:cubicBezTo>
                  <a:pt x="100" y="137"/>
                  <a:pt x="101" y="136"/>
                  <a:pt x="101" y="135"/>
                </a:cubicBezTo>
                <a:close/>
                <a:moveTo>
                  <a:pt x="136" y="196"/>
                </a:moveTo>
                <a:cubicBezTo>
                  <a:pt x="136" y="196"/>
                  <a:pt x="136" y="196"/>
                  <a:pt x="136" y="196"/>
                </a:cubicBezTo>
                <a:cubicBezTo>
                  <a:pt x="137" y="195"/>
                  <a:pt x="137" y="195"/>
                  <a:pt x="138" y="194"/>
                </a:cubicBezTo>
                <a:cubicBezTo>
                  <a:pt x="139" y="193"/>
                  <a:pt x="139" y="193"/>
                  <a:pt x="138" y="192"/>
                </a:cubicBezTo>
                <a:cubicBezTo>
                  <a:pt x="138" y="192"/>
                  <a:pt x="138" y="192"/>
                  <a:pt x="138" y="192"/>
                </a:cubicBezTo>
                <a:cubicBezTo>
                  <a:pt x="137" y="193"/>
                  <a:pt x="136" y="193"/>
                  <a:pt x="136" y="194"/>
                </a:cubicBezTo>
                <a:cubicBezTo>
                  <a:pt x="136" y="195"/>
                  <a:pt x="136" y="195"/>
                  <a:pt x="136" y="196"/>
                </a:cubicBezTo>
                <a:close/>
                <a:moveTo>
                  <a:pt x="132" y="261"/>
                </a:moveTo>
                <a:cubicBezTo>
                  <a:pt x="132" y="261"/>
                  <a:pt x="132" y="261"/>
                  <a:pt x="132" y="261"/>
                </a:cubicBezTo>
                <a:cubicBezTo>
                  <a:pt x="135" y="261"/>
                  <a:pt x="142" y="259"/>
                  <a:pt x="144" y="257"/>
                </a:cubicBezTo>
                <a:cubicBezTo>
                  <a:pt x="143" y="257"/>
                  <a:pt x="142" y="258"/>
                  <a:pt x="141" y="258"/>
                </a:cubicBezTo>
                <a:cubicBezTo>
                  <a:pt x="139" y="259"/>
                  <a:pt x="136" y="261"/>
                  <a:pt x="133" y="261"/>
                </a:cubicBezTo>
                <a:cubicBezTo>
                  <a:pt x="133" y="261"/>
                  <a:pt x="132" y="261"/>
                  <a:pt x="132" y="261"/>
                </a:cubicBezTo>
                <a:close/>
                <a:moveTo>
                  <a:pt x="98" y="126"/>
                </a:moveTo>
                <a:cubicBezTo>
                  <a:pt x="98" y="125"/>
                  <a:pt x="98" y="125"/>
                  <a:pt x="98" y="124"/>
                </a:cubicBezTo>
                <a:cubicBezTo>
                  <a:pt x="97" y="124"/>
                  <a:pt x="95" y="124"/>
                  <a:pt x="93" y="125"/>
                </a:cubicBezTo>
                <a:cubicBezTo>
                  <a:pt x="94" y="125"/>
                  <a:pt x="94" y="126"/>
                  <a:pt x="94" y="126"/>
                </a:cubicBezTo>
                <a:cubicBezTo>
                  <a:pt x="95" y="126"/>
                  <a:pt x="96" y="126"/>
                  <a:pt x="98" y="126"/>
                </a:cubicBezTo>
                <a:close/>
                <a:moveTo>
                  <a:pt x="114" y="108"/>
                </a:moveTo>
                <a:cubicBezTo>
                  <a:pt x="116" y="108"/>
                  <a:pt x="118" y="107"/>
                  <a:pt x="120" y="106"/>
                </a:cubicBezTo>
                <a:cubicBezTo>
                  <a:pt x="118" y="106"/>
                  <a:pt x="116" y="106"/>
                  <a:pt x="113" y="107"/>
                </a:cubicBezTo>
                <a:cubicBezTo>
                  <a:pt x="114" y="107"/>
                  <a:pt x="114" y="108"/>
                  <a:pt x="114" y="108"/>
                </a:cubicBezTo>
                <a:close/>
                <a:moveTo>
                  <a:pt x="109" y="196"/>
                </a:moveTo>
                <a:cubicBezTo>
                  <a:pt x="107" y="197"/>
                  <a:pt x="106" y="197"/>
                  <a:pt x="105" y="199"/>
                </a:cubicBezTo>
                <a:cubicBezTo>
                  <a:pt x="106" y="199"/>
                  <a:pt x="107" y="198"/>
                  <a:pt x="107" y="198"/>
                </a:cubicBezTo>
                <a:cubicBezTo>
                  <a:pt x="108" y="198"/>
                  <a:pt x="108" y="198"/>
                  <a:pt x="108" y="198"/>
                </a:cubicBezTo>
                <a:cubicBezTo>
                  <a:pt x="109" y="198"/>
                  <a:pt x="109" y="197"/>
                  <a:pt x="110" y="196"/>
                </a:cubicBezTo>
                <a:cubicBezTo>
                  <a:pt x="109" y="196"/>
                  <a:pt x="109" y="196"/>
                  <a:pt x="109" y="196"/>
                </a:cubicBezTo>
                <a:close/>
                <a:moveTo>
                  <a:pt x="13" y="188"/>
                </a:moveTo>
                <a:cubicBezTo>
                  <a:pt x="12" y="189"/>
                  <a:pt x="11" y="191"/>
                  <a:pt x="11" y="191"/>
                </a:cubicBezTo>
                <a:cubicBezTo>
                  <a:pt x="12" y="191"/>
                  <a:pt x="13" y="190"/>
                  <a:pt x="14" y="189"/>
                </a:cubicBezTo>
                <a:cubicBezTo>
                  <a:pt x="14" y="189"/>
                  <a:pt x="14" y="188"/>
                  <a:pt x="13" y="188"/>
                </a:cubicBezTo>
                <a:cubicBezTo>
                  <a:pt x="13" y="188"/>
                  <a:pt x="13" y="188"/>
                  <a:pt x="13" y="188"/>
                </a:cubicBezTo>
                <a:close/>
                <a:moveTo>
                  <a:pt x="30" y="105"/>
                </a:moveTo>
                <a:cubicBezTo>
                  <a:pt x="32" y="106"/>
                  <a:pt x="34" y="107"/>
                  <a:pt x="36" y="107"/>
                </a:cubicBezTo>
                <a:cubicBezTo>
                  <a:pt x="35" y="107"/>
                  <a:pt x="35" y="106"/>
                  <a:pt x="34" y="106"/>
                </a:cubicBezTo>
                <a:cubicBezTo>
                  <a:pt x="34" y="106"/>
                  <a:pt x="34" y="106"/>
                  <a:pt x="34" y="106"/>
                </a:cubicBezTo>
                <a:cubicBezTo>
                  <a:pt x="33" y="105"/>
                  <a:pt x="32" y="105"/>
                  <a:pt x="32" y="105"/>
                </a:cubicBezTo>
                <a:cubicBezTo>
                  <a:pt x="32" y="105"/>
                  <a:pt x="32" y="105"/>
                  <a:pt x="31" y="105"/>
                </a:cubicBezTo>
                <a:cubicBezTo>
                  <a:pt x="31" y="105"/>
                  <a:pt x="30" y="105"/>
                  <a:pt x="30" y="104"/>
                </a:cubicBezTo>
                <a:cubicBezTo>
                  <a:pt x="30" y="104"/>
                  <a:pt x="30" y="105"/>
                  <a:pt x="30" y="105"/>
                </a:cubicBezTo>
                <a:cubicBezTo>
                  <a:pt x="30" y="105"/>
                  <a:pt x="30" y="105"/>
                  <a:pt x="30" y="105"/>
                </a:cubicBezTo>
                <a:close/>
                <a:moveTo>
                  <a:pt x="118" y="218"/>
                </a:moveTo>
                <a:cubicBezTo>
                  <a:pt x="116" y="219"/>
                  <a:pt x="115" y="220"/>
                  <a:pt x="113" y="221"/>
                </a:cubicBezTo>
                <a:cubicBezTo>
                  <a:pt x="113" y="221"/>
                  <a:pt x="113" y="221"/>
                  <a:pt x="113" y="221"/>
                </a:cubicBezTo>
                <a:cubicBezTo>
                  <a:pt x="113" y="221"/>
                  <a:pt x="113" y="221"/>
                  <a:pt x="113" y="221"/>
                </a:cubicBezTo>
                <a:cubicBezTo>
                  <a:pt x="115" y="221"/>
                  <a:pt x="117" y="220"/>
                  <a:pt x="118" y="218"/>
                </a:cubicBezTo>
                <a:close/>
                <a:moveTo>
                  <a:pt x="73" y="189"/>
                </a:moveTo>
                <a:cubicBezTo>
                  <a:pt x="73" y="188"/>
                  <a:pt x="73" y="188"/>
                  <a:pt x="73" y="188"/>
                </a:cubicBezTo>
                <a:cubicBezTo>
                  <a:pt x="70" y="188"/>
                  <a:pt x="68" y="188"/>
                  <a:pt x="65" y="189"/>
                </a:cubicBezTo>
                <a:cubicBezTo>
                  <a:pt x="65" y="189"/>
                  <a:pt x="65" y="189"/>
                  <a:pt x="64" y="189"/>
                </a:cubicBezTo>
                <a:cubicBezTo>
                  <a:pt x="65" y="189"/>
                  <a:pt x="65" y="189"/>
                  <a:pt x="65" y="189"/>
                </a:cubicBezTo>
                <a:cubicBezTo>
                  <a:pt x="67" y="189"/>
                  <a:pt x="70" y="189"/>
                  <a:pt x="72" y="189"/>
                </a:cubicBezTo>
                <a:cubicBezTo>
                  <a:pt x="72" y="189"/>
                  <a:pt x="73" y="189"/>
                  <a:pt x="73" y="189"/>
                </a:cubicBezTo>
                <a:close/>
                <a:moveTo>
                  <a:pt x="70" y="230"/>
                </a:moveTo>
                <a:cubicBezTo>
                  <a:pt x="70" y="230"/>
                  <a:pt x="70" y="230"/>
                  <a:pt x="69" y="230"/>
                </a:cubicBezTo>
                <a:cubicBezTo>
                  <a:pt x="69" y="231"/>
                  <a:pt x="70" y="232"/>
                  <a:pt x="70" y="232"/>
                </a:cubicBezTo>
                <a:cubicBezTo>
                  <a:pt x="71" y="232"/>
                  <a:pt x="71" y="232"/>
                  <a:pt x="71" y="232"/>
                </a:cubicBezTo>
                <a:cubicBezTo>
                  <a:pt x="72" y="231"/>
                  <a:pt x="72" y="231"/>
                  <a:pt x="72" y="230"/>
                </a:cubicBezTo>
                <a:cubicBezTo>
                  <a:pt x="72" y="230"/>
                  <a:pt x="72" y="230"/>
                  <a:pt x="73" y="230"/>
                </a:cubicBezTo>
                <a:cubicBezTo>
                  <a:pt x="72" y="230"/>
                  <a:pt x="71" y="230"/>
                  <a:pt x="70" y="230"/>
                </a:cubicBezTo>
                <a:close/>
                <a:moveTo>
                  <a:pt x="139" y="83"/>
                </a:moveTo>
                <a:cubicBezTo>
                  <a:pt x="139" y="84"/>
                  <a:pt x="140" y="84"/>
                  <a:pt x="140" y="84"/>
                </a:cubicBezTo>
                <a:cubicBezTo>
                  <a:pt x="141" y="84"/>
                  <a:pt x="141" y="84"/>
                  <a:pt x="142" y="84"/>
                </a:cubicBezTo>
                <a:cubicBezTo>
                  <a:pt x="142" y="85"/>
                  <a:pt x="143" y="85"/>
                  <a:pt x="143" y="86"/>
                </a:cubicBezTo>
                <a:cubicBezTo>
                  <a:pt x="144" y="86"/>
                  <a:pt x="144" y="86"/>
                  <a:pt x="145" y="86"/>
                </a:cubicBezTo>
                <a:cubicBezTo>
                  <a:pt x="145" y="86"/>
                  <a:pt x="145" y="86"/>
                  <a:pt x="146" y="87"/>
                </a:cubicBezTo>
                <a:cubicBezTo>
                  <a:pt x="146" y="86"/>
                  <a:pt x="146" y="86"/>
                  <a:pt x="146" y="86"/>
                </a:cubicBezTo>
                <a:cubicBezTo>
                  <a:pt x="146" y="86"/>
                  <a:pt x="146" y="86"/>
                  <a:pt x="145" y="86"/>
                </a:cubicBezTo>
                <a:cubicBezTo>
                  <a:pt x="145" y="86"/>
                  <a:pt x="144" y="85"/>
                  <a:pt x="144" y="84"/>
                </a:cubicBezTo>
                <a:cubicBezTo>
                  <a:pt x="144" y="84"/>
                  <a:pt x="143" y="84"/>
                  <a:pt x="143" y="84"/>
                </a:cubicBezTo>
                <a:cubicBezTo>
                  <a:pt x="142" y="84"/>
                  <a:pt x="140" y="83"/>
                  <a:pt x="139" y="83"/>
                </a:cubicBezTo>
                <a:close/>
                <a:moveTo>
                  <a:pt x="102" y="162"/>
                </a:moveTo>
                <a:cubicBezTo>
                  <a:pt x="104" y="162"/>
                  <a:pt x="105" y="162"/>
                  <a:pt x="107" y="162"/>
                </a:cubicBezTo>
                <a:cubicBezTo>
                  <a:pt x="107" y="161"/>
                  <a:pt x="106" y="161"/>
                  <a:pt x="106" y="160"/>
                </a:cubicBezTo>
                <a:cubicBezTo>
                  <a:pt x="105" y="160"/>
                  <a:pt x="103" y="161"/>
                  <a:pt x="102" y="162"/>
                </a:cubicBezTo>
                <a:close/>
                <a:moveTo>
                  <a:pt x="23" y="258"/>
                </a:moveTo>
                <a:cubicBezTo>
                  <a:pt x="23" y="258"/>
                  <a:pt x="23" y="258"/>
                  <a:pt x="23" y="257"/>
                </a:cubicBezTo>
                <a:cubicBezTo>
                  <a:pt x="21" y="256"/>
                  <a:pt x="20" y="255"/>
                  <a:pt x="19" y="253"/>
                </a:cubicBezTo>
                <a:cubicBezTo>
                  <a:pt x="19" y="253"/>
                  <a:pt x="18" y="253"/>
                  <a:pt x="18" y="253"/>
                </a:cubicBezTo>
                <a:cubicBezTo>
                  <a:pt x="18" y="253"/>
                  <a:pt x="18" y="254"/>
                  <a:pt x="18" y="254"/>
                </a:cubicBezTo>
                <a:cubicBezTo>
                  <a:pt x="19" y="256"/>
                  <a:pt x="21" y="257"/>
                  <a:pt x="23" y="258"/>
                </a:cubicBezTo>
                <a:close/>
                <a:moveTo>
                  <a:pt x="109" y="150"/>
                </a:moveTo>
                <a:cubicBezTo>
                  <a:pt x="108" y="150"/>
                  <a:pt x="107" y="150"/>
                  <a:pt x="107" y="150"/>
                </a:cubicBezTo>
                <a:cubicBezTo>
                  <a:pt x="106" y="150"/>
                  <a:pt x="105" y="150"/>
                  <a:pt x="104" y="151"/>
                </a:cubicBezTo>
                <a:cubicBezTo>
                  <a:pt x="104" y="151"/>
                  <a:pt x="104" y="151"/>
                  <a:pt x="104" y="151"/>
                </a:cubicBezTo>
                <a:cubicBezTo>
                  <a:pt x="105" y="151"/>
                  <a:pt x="106" y="151"/>
                  <a:pt x="107" y="152"/>
                </a:cubicBezTo>
                <a:cubicBezTo>
                  <a:pt x="107" y="151"/>
                  <a:pt x="108" y="151"/>
                  <a:pt x="109" y="151"/>
                </a:cubicBezTo>
                <a:cubicBezTo>
                  <a:pt x="109" y="150"/>
                  <a:pt x="109" y="150"/>
                  <a:pt x="109" y="150"/>
                </a:cubicBezTo>
                <a:close/>
                <a:moveTo>
                  <a:pt x="60" y="42"/>
                </a:moveTo>
                <a:cubicBezTo>
                  <a:pt x="60" y="42"/>
                  <a:pt x="60" y="42"/>
                  <a:pt x="60" y="42"/>
                </a:cubicBezTo>
                <a:cubicBezTo>
                  <a:pt x="58" y="43"/>
                  <a:pt x="56" y="44"/>
                  <a:pt x="54" y="45"/>
                </a:cubicBezTo>
                <a:cubicBezTo>
                  <a:pt x="54" y="45"/>
                  <a:pt x="55" y="45"/>
                  <a:pt x="55" y="45"/>
                </a:cubicBezTo>
                <a:cubicBezTo>
                  <a:pt x="56" y="45"/>
                  <a:pt x="57" y="45"/>
                  <a:pt x="58" y="45"/>
                </a:cubicBezTo>
                <a:cubicBezTo>
                  <a:pt x="58" y="45"/>
                  <a:pt x="58" y="45"/>
                  <a:pt x="58" y="45"/>
                </a:cubicBezTo>
                <a:cubicBezTo>
                  <a:pt x="59" y="44"/>
                  <a:pt x="59" y="43"/>
                  <a:pt x="60" y="42"/>
                </a:cubicBezTo>
                <a:close/>
                <a:moveTo>
                  <a:pt x="23" y="192"/>
                </a:moveTo>
                <a:cubicBezTo>
                  <a:pt x="24" y="191"/>
                  <a:pt x="25" y="191"/>
                  <a:pt x="26" y="190"/>
                </a:cubicBezTo>
                <a:cubicBezTo>
                  <a:pt x="25" y="189"/>
                  <a:pt x="25" y="189"/>
                  <a:pt x="25" y="188"/>
                </a:cubicBezTo>
                <a:cubicBezTo>
                  <a:pt x="24" y="189"/>
                  <a:pt x="23" y="190"/>
                  <a:pt x="23" y="191"/>
                </a:cubicBezTo>
                <a:cubicBezTo>
                  <a:pt x="23" y="192"/>
                  <a:pt x="23" y="192"/>
                  <a:pt x="23" y="192"/>
                </a:cubicBezTo>
                <a:close/>
                <a:moveTo>
                  <a:pt x="135" y="257"/>
                </a:moveTo>
                <a:cubicBezTo>
                  <a:pt x="135" y="258"/>
                  <a:pt x="135" y="259"/>
                  <a:pt x="135" y="259"/>
                </a:cubicBezTo>
                <a:cubicBezTo>
                  <a:pt x="137" y="259"/>
                  <a:pt x="139" y="258"/>
                  <a:pt x="139" y="258"/>
                </a:cubicBezTo>
                <a:cubicBezTo>
                  <a:pt x="138" y="258"/>
                  <a:pt x="137" y="258"/>
                  <a:pt x="136" y="256"/>
                </a:cubicBezTo>
                <a:cubicBezTo>
                  <a:pt x="136" y="257"/>
                  <a:pt x="135" y="257"/>
                  <a:pt x="135" y="257"/>
                </a:cubicBezTo>
                <a:close/>
                <a:moveTo>
                  <a:pt x="96" y="131"/>
                </a:moveTo>
                <a:cubicBezTo>
                  <a:pt x="95" y="131"/>
                  <a:pt x="93" y="131"/>
                  <a:pt x="92" y="131"/>
                </a:cubicBezTo>
                <a:cubicBezTo>
                  <a:pt x="91" y="131"/>
                  <a:pt x="90" y="132"/>
                  <a:pt x="90" y="132"/>
                </a:cubicBezTo>
                <a:cubicBezTo>
                  <a:pt x="89" y="133"/>
                  <a:pt x="88" y="133"/>
                  <a:pt x="87" y="134"/>
                </a:cubicBezTo>
                <a:cubicBezTo>
                  <a:pt x="87" y="134"/>
                  <a:pt x="87" y="134"/>
                  <a:pt x="87" y="134"/>
                </a:cubicBezTo>
                <a:cubicBezTo>
                  <a:pt x="89" y="133"/>
                  <a:pt x="90" y="133"/>
                  <a:pt x="92" y="132"/>
                </a:cubicBezTo>
                <a:cubicBezTo>
                  <a:pt x="92" y="132"/>
                  <a:pt x="93" y="131"/>
                  <a:pt x="93" y="131"/>
                </a:cubicBezTo>
                <a:cubicBezTo>
                  <a:pt x="94" y="131"/>
                  <a:pt x="94" y="131"/>
                  <a:pt x="95" y="132"/>
                </a:cubicBezTo>
                <a:cubicBezTo>
                  <a:pt x="95" y="132"/>
                  <a:pt x="95" y="132"/>
                  <a:pt x="95" y="132"/>
                </a:cubicBezTo>
                <a:cubicBezTo>
                  <a:pt x="96" y="132"/>
                  <a:pt x="96" y="131"/>
                  <a:pt x="96" y="131"/>
                </a:cubicBezTo>
                <a:close/>
                <a:moveTo>
                  <a:pt x="120" y="255"/>
                </a:moveTo>
                <a:cubicBezTo>
                  <a:pt x="121" y="255"/>
                  <a:pt x="121" y="255"/>
                  <a:pt x="122" y="255"/>
                </a:cubicBezTo>
                <a:cubicBezTo>
                  <a:pt x="123" y="255"/>
                  <a:pt x="124" y="254"/>
                  <a:pt x="125" y="253"/>
                </a:cubicBezTo>
                <a:cubicBezTo>
                  <a:pt x="124" y="253"/>
                  <a:pt x="122" y="253"/>
                  <a:pt x="121" y="254"/>
                </a:cubicBezTo>
                <a:cubicBezTo>
                  <a:pt x="120" y="254"/>
                  <a:pt x="120" y="254"/>
                  <a:pt x="120" y="255"/>
                </a:cubicBezTo>
                <a:close/>
                <a:moveTo>
                  <a:pt x="17" y="227"/>
                </a:moveTo>
                <a:cubicBezTo>
                  <a:pt x="17" y="226"/>
                  <a:pt x="15" y="221"/>
                  <a:pt x="14" y="220"/>
                </a:cubicBezTo>
                <a:cubicBezTo>
                  <a:pt x="15" y="222"/>
                  <a:pt x="15" y="224"/>
                  <a:pt x="16" y="225"/>
                </a:cubicBezTo>
                <a:cubicBezTo>
                  <a:pt x="16" y="226"/>
                  <a:pt x="17" y="227"/>
                  <a:pt x="17" y="227"/>
                </a:cubicBezTo>
                <a:close/>
                <a:moveTo>
                  <a:pt x="93" y="130"/>
                </a:moveTo>
                <a:cubicBezTo>
                  <a:pt x="93" y="130"/>
                  <a:pt x="93" y="130"/>
                  <a:pt x="93" y="130"/>
                </a:cubicBezTo>
                <a:cubicBezTo>
                  <a:pt x="94" y="130"/>
                  <a:pt x="95" y="130"/>
                  <a:pt x="96" y="130"/>
                </a:cubicBezTo>
                <a:cubicBezTo>
                  <a:pt x="97" y="129"/>
                  <a:pt x="97" y="128"/>
                  <a:pt x="97" y="127"/>
                </a:cubicBezTo>
                <a:cubicBezTo>
                  <a:pt x="96" y="127"/>
                  <a:pt x="96" y="127"/>
                  <a:pt x="95" y="128"/>
                </a:cubicBezTo>
                <a:cubicBezTo>
                  <a:pt x="95" y="128"/>
                  <a:pt x="94" y="129"/>
                  <a:pt x="94" y="129"/>
                </a:cubicBezTo>
                <a:cubicBezTo>
                  <a:pt x="94" y="129"/>
                  <a:pt x="93" y="130"/>
                  <a:pt x="93" y="130"/>
                </a:cubicBezTo>
                <a:close/>
                <a:moveTo>
                  <a:pt x="144" y="165"/>
                </a:moveTo>
                <a:cubicBezTo>
                  <a:pt x="143" y="164"/>
                  <a:pt x="142" y="165"/>
                  <a:pt x="141" y="165"/>
                </a:cubicBezTo>
                <a:cubicBezTo>
                  <a:pt x="141" y="165"/>
                  <a:pt x="141" y="165"/>
                  <a:pt x="141" y="165"/>
                </a:cubicBezTo>
                <a:cubicBezTo>
                  <a:pt x="141" y="166"/>
                  <a:pt x="141" y="166"/>
                  <a:pt x="141" y="167"/>
                </a:cubicBezTo>
                <a:cubicBezTo>
                  <a:pt x="143" y="167"/>
                  <a:pt x="143" y="166"/>
                  <a:pt x="144" y="165"/>
                </a:cubicBezTo>
                <a:close/>
                <a:moveTo>
                  <a:pt x="19" y="240"/>
                </a:moveTo>
                <a:cubicBezTo>
                  <a:pt x="19" y="240"/>
                  <a:pt x="19" y="240"/>
                  <a:pt x="19" y="240"/>
                </a:cubicBezTo>
                <a:cubicBezTo>
                  <a:pt x="18" y="241"/>
                  <a:pt x="18" y="241"/>
                  <a:pt x="18" y="241"/>
                </a:cubicBezTo>
                <a:cubicBezTo>
                  <a:pt x="18" y="242"/>
                  <a:pt x="18" y="244"/>
                  <a:pt x="18" y="245"/>
                </a:cubicBezTo>
                <a:cubicBezTo>
                  <a:pt x="18" y="245"/>
                  <a:pt x="18" y="245"/>
                  <a:pt x="18" y="245"/>
                </a:cubicBezTo>
                <a:cubicBezTo>
                  <a:pt x="19" y="244"/>
                  <a:pt x="20" y="244"/>
                  <a:pt x="20" y="243"/>
                </a:cubicBezTo>
                <a:cubicBezTo>
                  <a:pt x="20" y="243"/>
                  <a:pt x="20" y="242"/>
                  <a:pt x="20" y="242"/>
                </a:cubicBezTo>
                <a:cubicBezTo>
                  <a:pt x="20" y="242"/>
                  <a:pt x="19" y="241"/>
                  <a:pt x="19" y="240"/>
                </a:cubicBezTo>
                <a:close/>
                <a:moveTo>
                  <a:pt x="84" y="186"/>
                </a:moveTo>
                <a:cubicBezTo>
                  <a:pt x="84" y="186"/>
                  <a:pt x="84" y="186"/>
                  <a:pt x="84" y="186"/>
                </a:cubicBezTo>
                <a:cubicBezTo>
                  <a:pt x="85" y="186"/>
                  <a:pt x="87" y="185"/>
                  <a:pt x="89" y="185"/>
                </a:cubicBezTo>
                <a:cubicBezTo>
                  <a:pt x="88" y="184"/>
                  <a:pt x="88" y="184"/>
                  <a:pt x="88" y="184"/>
                </a:cubicBezTo>
                <a:cubicBezTo>
                  <a:pt x="88" y="184"/>
                  <a:pt x="87" y="184"/>
                  <a:pt x="87" y="183"/>
                </a:cubicBezTo>
                <a:cubicBezTo>
                  <a:pt x="86" y="184"/>
                  <a:pt x="85" y="185"/>
                  <a:pt x="84" y="186"/>
                </a:cubicBezTo>
                <a:close/>
                <a:moveTo>
                  <a:pt x="30" y="240"/>
                </a:moveTo>
                <a:cubicBezTo>
                  <a:pt x="31" y="242"/>
                  <a:pt x="33" y="243"/>
                  <a:pt x="35" y="244"/>
                </a:cubicBezTo>
                <a:cubicBezTo>
                  <a:pt x="35" y="244"/>
                  <a:pt x="35" y="244"/>
                  <a:pt x="35" y="244"/>
                </a:cubicBezTo>
                <a:cubicBezTo>
                  <a:pt x="35" y="244"/>
                  <a:pt x="35" y="244"/>
                  <a:pt x="35" y="244"/>
                </a:cubicBezTo>
                <a:cubicBezTo>
                  <a:pt x="34" y="242"/>
                  <a:pt x="32" y="241"/>
                  <a:pt x="30" y="240"/>
                </a:cubicBezTo>
                <a:close/>
                <a:moveTo>
                  <a:pt x="13" y="135"/>
                </a:moveTo>
                <a:cubicBezTo>
                  <a:pt x="12" y="136"/>
                  <a:pt x="11" y="137"/>
                  <a:pt x="10" y="139"/>
                </a:cubicBezTo>
                <a:cubicBezTo>
                  <a:pt x="11" y="139"/>
                  <a:pt x="12" y="139"/>
                  <a:pt x="12" y="139"/>
                </a:cubicBezTo>
                <a:cubicBezTo>
                  <a:pt x="12" y="139"/>
                  <a:pt x="12" y="138"/>
                  <a:pt x="12" y="138"/>
                </a:cubicBezTo>
                <a:cubicBezTo>
                  <a:pt x="13" y="138"/>
                  <a:pt x="13" y="137"/>
                  <a:pt x="13" y="137"/>
                </a:cubicBezTo>
                <a:cubicBezTo>
                  <a:pt x="13" y="136"/>
                  <a:pt x="13" y="136"/>
                  <a:pt x="13" y="135"/>
                </a:cubicBezTo>
                <a:close/>
                <a:moveTo>
                  <a:pt x="43" y="263"/>
                </a:moveTo>
                <a:cubicBezTo>
                  <a:pt x="42" y="263"/>
                  <a:pt x="41" y="263"/>
                  <a:pt x="40" y="262"/>
                </a:cubicBezTo>
                <a:cubicBezTo>
                  <a:pt x="39" y="262"/>
                  <a:pt x="39" y="262"/>
                  <a:pt x="38" y="263"/>
                </a:cubicBezTo>
                <a:cubicBezTo>
                  <a:pt x="39" y="263"/>
                  <a:pt x="41" y="264"/>
                  <a:pt x="43" y="264"/>
                </a:cubicBezTo>
                <a:cubicBezTo>
                  <a:pt x="43" y="264"/>
                  <a:pt x="43" y="264"/>
                  <a:pt x="43" y="263"/>
                </a:cubicBezTo>
                <a:close/>
                <a:moveTo>
                  <a:pt x="21" y="171"/>
                </a:moveTo>
                <a:cubicBezTo>
                  <a:pt x="22" y="169"/>
                  <a:pt x="23" y="168"/>
                  <a:pt x="24" y="167"/>
                </a:cubicBezTo>
                <a:cubicBezTo>
                  <a:pt x="24" y="167"/>
                  <a:pt x="24" y="167"/>
                  <a:pt x="23" y="167"/>
                </a:cubicBezTo>
                <a:cubicBezTo>
                  <a:pt x="23" y="167"/>
                  <a:pt x="20" y="170"/>
                  <a:pt x="20" y="170"/>
                </a:cubicBezTo>
                <a:cubicBezTo>
                  <a:pt x="20" y="170"/>
                  <a:pt x="21" y="170"/>
                  <a:pt x="21" y="171"/>
                </a:cubicBezTo>
                <a:close/>
                <a:moveTo>
                  <a:pt x="79" y="93"/>
                </a:moveTo>
                <a:cubicBezTo>
                  <a:pt x="78" y="93"/>
                  <a:pt x="77" y="94"/>
                  <a:pt x="77" y="94"/>
                </a:cubicBezTo>
                <a:cubicBezTo>
                  <a:pt x="76" y="94"/>
                  <a:pt x="76" y="95"/>
                  <a:pt x="76" y="96"/>
                </a:cubicBezTo>
                <a:cubicBezTo>
                  <a:pt x="76" y="96"/>
                  <a:pt x="76" y="96"/>
                  <a:pt x="76" y="97"/>
                </a:cubicBezTo>
                <a:cubicBezTo>
                  <a:pt x="76" y="97"/>
                  <a:pt x="76" y="97"/>
                  <a:pt x="76" y="97"/>
                </a:cubicBezTo>
                <a:cubicBezTo>
                  <a:pt x="77" y="96"/>
                  <a:pt x="78" y="95"/>
                  <a:pt x="79" y="94"/>
                </a:cubicBezTo>
                <a:cubicBezTo>
                  <a:pt x="79" y="94"/>
                  <a:pt x="79" y="93"/>
                  <a:pt x="79" y="93"/>
                </a:cubicBezTo>
                <a:close/>
                <a:moveTo>
                  <a:pt x="135" y="205"/>
                </a:moveTo>
                <a:cubicBezTo>
                  <a:pt x="135" y="205"/>
                  <a:pt x="134" y="204"/>
                  <a:pt x="133" y="204"/>
                </a:cubicBezTo>
                <a:cubicBezTo>
                  <a:pt x="132" y="204"/>
                  <a:pt x="133" y="206"/>
                  <a:pt x="132" y="207"/>
                </a:cubicBezTo>
                <a:cubicBezTo>
                  <a:pt x="133" y="207"/>
                  <a:pt x="133" y="206"/>
                  <a:pt x="134" y="206"/>
                </a:cubicBezTo>
                <a:cubicBezTo>
                  <a:pt x="135" y="206"/>
                  <a:pt x="135" y="206"/>
                  <a:pt x="135" y="205"/>
                </a:cubicBezTo>
                <a:close/>
                <a:moveTo>
                  <a:pt x="109" y="224"/>
                </a:moveTo>
                <a:cubicBezTo>
                  <a:pt x="108" y="224"/>
                  <a:pt x="108" y="224"/>
                  <a:pt x="108" y="224"/>
                </a:cubicBezTo>
                <a:cubicBezTo>
                  <a:pt x="108" y="224"/>
                  <a:pt x="107" y="225"/>
                  <a:pt x="107" y="225"/>
                </a:cubicBezTo>
                <a:cubicBezTo>
                  <a:pt x="107" y="225"/>
                  <a:pt x="107" y="226"/>
                  <a:pt x="107" y="226"/>
                </a:cubicBezTo>
                <a:cubicBezTo>
                  <a:pt x="106" y="226"/>
                  <a:pt x="106" y="226"/>
                  <a:pt x="106" y="227"/>
                </a:cubicBezTo>
                <a:cubicBezTo>
                  <a:pt x="106" y="227"/>
                  <a:pt x="105" y="227"/>
                  <a:pt x="105" y="228"/>
                </a:cubicBezTo>
                <a:cubicBezTo>
                  <a:pt x="107" y="227"/>
                  <a:pt x="108" y="226"/>
                  <a:pt x="109" y="225"/>
                </a:cubicBezTo>
                <a:cubicBezTo>
                  <a:pt x="109" y="225"/>
                  <a:pt x="109" y="224"/>
                  <a:pt x="109" y="224"/>
                </a:cubicBezTo>
                <a:close/>
                <a:moveTo>
                  <a:pt x="40" y="239"/>
                </a:moveTo>
                <a:cubicBezTo>
                  <a:pt x="40" y="238"/>
                  <a:pt x="39" y="238"/>
                  <a:pt x="39" y="237"/>
                </a:cubicBezTo>
                <a:cubicBezTo>
                  <a:pt x="39" y="237"/>
                  <a:pt x="38" y="236"/>
                  <a:pt x="38" y="237"/>
                </a:cubicBezTo>
                <a:cubicBezTo>
                  <a:pt x="38" y="237"/>
                  <a:pt x="38" y="238"/>
                  <a:pt x="38" y="239"/>
                </a:cubicBezTo>
                <a:cubicBezTo>
                  <a:pt x="38" y="239"/>
                  <a:pt x="38" y="240"/>
                  <a:pt x="39" y="240"/>
                </a:cubicBezTo>
                <a:cubicBezTo>
                  <a:pt x="39" y="240"/>
                  <a:pt x="40" y="239"/>
                  <a:pt x="40" y="239"/>
                </a:cubicBezTo>
                <a:close/>
                <a:moveTo>
                  <a:pt x="60" y="109"/>
                </a:moveTo>
                <a:cubicBezTo>
                  <a:pt x="59" y="109"/>
                  <a:pt x="59" y="108"/>
                  <a:pt x="59" y="107"/>
                </a:cubicBezTo>
                <a:cubicBezTo>
                  <a:pt x="59" y="107"/>
                  <a:pt x="59" y="107"/>
                  <a:pt x="58" y="107"/>
                </a:cubicBezTo>
                <a:cubicBezTo>
                  <a:pt x="58" y="107"/>
                  <a:pt x="57" y="106"/>
                  <a:pt x="57" y="106"/>
                </a:cubicBezTo>
                <a:cubicBezTo>
                  <a:pt x="57" y="108"/>
                  <a:pt x="58" y="108"/>
                  <a:pt x="58" y="109"/>
                </a:cubicBezTo>
                <a:cubicBezTo>
                  <a:pt x="59" y="109"/>
                  <a:pt x="59" y="109"/>
                  <a:pt x="60" y="109"/>
                </a:cubicBezTo>
                <a:close/>
                <a:moveTo>
                  <a:pt x="37" y="103"/>
                </a:moveTo>
                <a:cubicBezTo>
                  <a:pt x="37" y="103"/>
                  <a:pt x="37" y="103"/>
                  <a:pt x="37" y="103"/>
                </a:cubicBezTo>
                <a:cubicBezTo>
                  <a:pt x="39" y="102"/>
                  <a:pt x="41" y="101"/>
                  <a:pt x="43" y="99"/>
                </a:cubicBezTo>
                <a:cubicBezTo>
                  <a:pt x="42" y="99"/>
                  <a:pt x="42" y="99"/>
                  <a:pt x="42" y="98"/>
                </a:cubicBezTo>
                <a:cubicBezTo>
                  <a:pt x="42" y="99"/>
                  <a:pt x="42" y="99"/>
                  <a:pt x="42" y="99"/>
                </a:cubicBezTo>
                <a:cubicBezTo>
                  <a:pt x="40" y="100"/>
                  <a:pt x="39" y="102"/>
                  <a:pt x="37" y="103"/>
                </a:cubicBezTo>
                <a:close/>
                <a:moveTo>
                  <a:pt x="101" y="246"/>
                </a:moveTo>
                <a:cubicBezTo>
                  <a:pt x="101" y="246"/>
                  <a:pt x="101" y="246"/>
                  <a:pt x="101" y="246"/>
                </a:cubicBezTo>
                <a:cubicBezTo>
                  <a:pt x="101" y="245"/>
                  <a:pt x="100" y="245"/>
                  <a:pt x="99" y="244"/>
                </a:cubicBezTo>
                <a:cubicBezTo>
                  <a:pt x="98" y="245"/>
                  <a:pt x="98" y="246"/>
                  <a:pt x="98" y="247"/>
                </a:cubicBezTo>
                <a:cubicBezTo>
                  <a:pt x="99" y="247"/>
                  <a:pt x="100" y="246"/>
                  <a:pt x="101" y="246"/>
                </a:cubicBezTo>
                <a:close/>
                <a:moveTo>
                  <a:pt x="110" y="204"/>
                </a:moveTo>
                <a:cubicBezTo>
                  <a:pt x="110" y="204"/>
                  <a:pt x="109" y="203"/>
                  <a:pt x="109" y="203"/>
                </a:cubicBezTo>
                <a:cubicBezTo>
                  <a:pt x="109" y="202"/>
                  <a:pt x="108" y="202"/>
                  <a:pt x="108" y="203"/>
                </a:cubicBezTo>
                <a:cubicBezTo>
                  <a:pt x="107" y="203"/>
                  <a:pt x="107" y="204"/>
                  <a:pt x="106" y="205"/>
                </a:cubicBezTo>
                <a:cubicBezTo>
                  <a:pt x="106" y="205"/>
                  <a:pt x="106" y="205"/>
                  <a:pt x="106" y="205"/>
                </a:cubicBezTo>
                <a:cubicBezTo>
                  <a:pt x="108" y="205"/>
                  <a:pt x="109" y="204"/>
                  <a:pt x="110" y="204"/>
                </a:cubicBezTo>
                <a:close/>
                <a:moveTo>
                  <a:pt x="67" y="80"/>
                </a:moveTo>
                <a:cubicBezTo>
                  <a:pt x="67" y="81"/>
                  <a:pt x="68" y="82"/>
                  <a:pt x="68" y="82"/>
                </a:cubicBezTo>
                <a:cubicBezTo>
                  <a:pt x="69" y="81"/>
                  <a:pt x="70" y="80"/>
                  <a:pt x="70" y="79"/>
                </a:cubicBezTo>
                <a:cubicBezTo>
                  <a:pt x="70" y="79"/>
                  <a:pt x="70" y="79"/>
                  <a:pt x="69" y="79"/>
                </a:cubicBezTo>
                <a:cubicBezTo>
                  <a:pt x="68" y="79"/>
                  <a:pt x="68" y="80"/>
                  <a:pt x="67" y="80"/>
                </a:cubicBezTo>
                <a:close/>
                <a:moveTo>
                  <a:pt x="19" y="249"/>
                </a:moveTo>
                <a:cubicBezTo>
                  <a:pt x="20" y="248"/>
                  <a:pt x="21" y="247"/>
                  <a:pt x="22" y="247"/>
                </a:cubicBezTo>
                <a:cubicBezTo>
                  <a:pt x="22" y="246"/>
                  <a:pt x="22" y="246"/>
                  <a:pt x="22" y="246"/>
                </a:cubicBezTo>
                <a:cubicBezTo>
                  <a:pt x="22" y="246"/>
                  <a:pt x="22" y="246"/>
                  <a:pt x="22" y="246"/>
                </a:cubicBezTo>
                <a:cubicBezTo>
                  <a:pt x="20" y="247"/>
                  <a:pt x="19" y="247"/>
                  <a:pt x="19" y="249"/>
                </a:cubicBezTo>
                <a:cubicBezTo>
                  <a:pt x="19" y="249"/>
                  <a:pt x="19" y="249"/>
                  <a:pt x="19" y="249"/>
                </a:cubicBezTo>
                <a:close/>
                <a:moveTo>
                  <a:pt x="58" y="54"/>
                </a:moveTo>
                <a:cubicBezTo>
                  <a:pt x="58" y="53"/>
                  <a:pt x="59" y="53"/>
                  <a:pt x="60" y="52"/>
                </a:cubicBezTo>
                <a:cubicBezTo>
                  <a:pt x="59" y="51"/>
                  <a:pt x="59" y="51"/>
                  <a:pt x="59" y="51"/>
                </a:cubicBezTo>
                <a:cubicBezTo>
                  <a:pt x="58" y="51"/>
                  <a:pt x="58" y="52"/>
                  <a:pt x="57" y="52"/>
                </a:cubicBezTo>
                <a:cubicBezTo>
                  <a:pt x="57" y="53"/>
                  <a:pt x="57" y="54"/>
                  <a:pt x="58" y="54"/>
                </a:cubicBezTo>
                <a:close/>
                <a:moveTo>
                  <a:pt x="79" y="196"/>
                </a:moveTo>
                <a:cubicBezTo>
                  <a:pt x="80" y="195"/>
                  <a:pt x="80" y="195"/>
                  <a:pt x="81" y="194"/>
                </a:cubicBezTo>
                <a:cubicBezTo>
                  <a:pt x="81" y="194"/>
                  <a:pt x="81" y="193"/>
                  <a:pt x="81" y="193"/>
                </a:cubicBezTo>
                <a:cubicBezTo>
                  <a:pt x="82" y="192"/>
                  <a:pt x="82" y="192"/>
                  <a:pt x="82" y="191"/>
                </a:cubicBezTo>
                <a:cubicBezTo>
                  <a:pt x="83" y="191"/>
                  <a:pt x="83" y="191"/>
                  <a:pt x="83" y="191"/>
                </a:cubicBezTo>
                <a:cubicBezTo>
                  <a:pt x="82" y="191"/>
                  <a:pt x="82" y="191"/>
                  <a:pt x="81" y="191"/>
                </a:cubicBezTo>
                <a:cubicBezTo>
                  <a:pt x="80" y="193"/>
                  <a:pt x="80" y="194"/>
                  <a:pt x="79" y="196"/>
                </a:cubicBezTo>
                <a:close/>
                <a:moveTo>
                  <a:pt x="115" y="124"/>
                </a:moveTo>
                <a:cubicBezTo>
                  <a:pt x="116" y="124"/>
                  <a:pt x="116" y="124"/>
                  <a:pt x="116" y="124"/>
                </a:cubicBezTo>
                <a:cubicBezTo>
                  <a:pt x="117" y="123"/>
                  <a:pt x="117" y="123"/>
                  <a:pt x="118" y="124"/>
                </a:cubicBezTo>
                <a:cubicBezTo>
                  <a:pt x="119" y="124"/>
                  <a:pt x="120" y="124"/>
                  <a:pt x="120" y="122"/>
                </a:cubicBezTo>
                <a:cubicBezTo>
                  <a:pt x="120" y="122"/>
                  <a:pt x="120" y="122"/>
                  <a:pt x="120" y="122"/>
                </a:cubicBezTo>
                <a:cubicBezTo>
                  <a:pt x="119" y="122"/>
                  <a:pt x="119" y="122"/>
                  <a:pt x="119" y="122"/>
                </a:cubicBezTo>
                <a:cubicBezTo>
                  <a:pt x="118" y="122"/>
                  <a:pt x="117" y="123"/>
                  <a:pt x="116" y="123"/>
                </a:cubicBezTo>
                <a:cubicBezTo>
                  <a:pt x="116" y="123"/>
                  <a:pt x="115" y="123"/>
                  <a:pt x="115" y="123"/>
                </a:cubicBezTo>
                <a:cubicBezTo>
                  <a:pt x="115" y="123"/>
                  <a:pt x="115" y="124"/>
                  <a:pt x="115" y="124"/>
                </a:cubicBezTo>
                <a:close/>
                <a:moveTo>
                  <a:pt x="97" y="260"/>
                </a:moveTo>
                <a:cubicBezTo>
                  <a:pt x="96" y="261"/>
                  <a:pt x="95" y="263"/>
                  <a:pt x="95" y="264"/>
                </a:cubicBezTo>
                <a:cubicBezTo>
                  <a:pt x="96" y="263"/>
                  <a:pt x="98" y="261"/>
                  <a:pt x="98" y="261"/>
                </a:cubicBezTo>
                <a:cubicBezTo>
                  <a:pt x="98" y="260"/>
                  <a:pt x="97" y="260"/>
                  <a:pt x="97" y="260"/>
                </a:cubicBezTo>
                <a:close/>
                <a:moveTo>
                  <a:pt x="26" y="255"/>
                </a:moveTo>
                <a:cubicBezTo>
                  <a:pt x="28" y="256"/>
                  <a:pt x="29" y="256"/>
                  <a:pt x="30" y="256"/>
                </a:cubicBezTo>
                <a:cubicBezTo>
                  <a:pt x="30" y="256"/>
                  <a:pt x="30" y="256"/>
                  <a:pt x="30" y="255"/>
                </a:cubicBezTo>
                <a:cubicBezTo>
                  <a:pt x="29" y="255"/>
                  <a:pt x="29" y="254"/>
                  <a:pt x="28" y="254"/>
                </a:cubicBezTo>
                <a:cubicBezTo>
                  <a:pt x="28" y="254"/>
                  <a:pt x="27" y="254"/>
                  <a:pt x="26" y="255"/>
                </a:cubicBezTo>
                <a:close/>
                <a:moveTo>
                  <a:pt x="64" y="187"/>
                </a:moveTo>
                <a:cubicBezTo>
                  <a:pt x="63" y="186"/>
                  <a:pt x="62" y="186"/>
                  <a:pt x="62" y="185"/>
                </a:cubicBezTo>
                <a:cubicBezTo>
                  <a:pt x="61" y="186"/>
                  <a:pt x="60" y="186"/>
                  <a:pt x="59" y="187"/>
                </a:cubicBezTo>
                <a:cubicBezTo>
                  <a:pt x="59" y="187"/>
                  <a:pt x="59" y="187"/>
                  <a:pt x="59" y="187"/>
                </a:cubicBezTo>
                <a:cubicBezTo>
                  <a:pt x="61" y="187"/>
                  <a:pt x="62" y="187"/>
                  <a:pt x="64" y="187"/>
                </a:cubicBezTo>
                <a:close/>
                <a:moveTo>
                  <a:pt x="76" y="231"/>
                </a:moveTo>
                <a:cubicBezTo>
                  <a:pt x="76" y="231"/>
                  <a:pt x="77" y="231"/>
                  <a:pt x="77" y="231"/>
                </a:cubicBezTo>
                <a:cubicBezTo>
                  <a:pt x="78" y="231"/>
                  <a:pt x="79" y="230"/>
                  <a:pt x="80" y="232"/>
                </a:cubicBezTo>
                <a:cubicBezTo>
                  <a:pt x="80" y="231"/>
                  <a:pt x="81" y="231"/>
                  <a:pt x="81" y="230"/>
                </a:cubicBezTo>
                <a:cubicBezTo>
                  <a:pt x="80" y="230"/>
                  <a:pt x="79" y="230"/>
                  <a:pt x="77" y="230"/>
                </a:cubicBezTo>
                <a:cubicBezTo>
                  <a:pt x="77" y="230"/>
                  <a:pt x="77" y="230"/>
                  <a:pt x="77" y="230"/>
                </a:cubicBezTo>
                <a:cubicBezTo>
                  <a:pt x="77" y="230"/>
                  <a:pt x="76" y="231"/>
                  <a:pt x="76" y="231"/>
                </a:cubicBezTo>
                <a:close/>
                <a:moveTo>
                  <a:pt x="102" y="153"/>
                </a:moveTo>
                <a:cubicBezTo>
                  <a:pt x="102" y="153"/>
                  <a:pt x="102" y="153"/>
                  <a:pt x="102" y="153"/>
                </a:cubicBezTo>
                <a:cubicBezTo>
                  <a:pt x="102" y="153"/>
                  <a:pt x="102" y="153"/>
                  <a:pt x="101" y="153"/>
                </a:cubicBezTo>
                <a:cubicBezTo>
                  <a:pt x="101" y="153"/>
                  <a:pt x="100" y="154"/>
                  <a:pt x="99" y="154"/>
                </a:cubicBezTo>
                <a:cubicBezTo>
                  <a:pt x="98" y="154"/>
                  <a:pt x="98" y="155"/>
                  <a:pt x="98" y="155"/>
                </a:cubicBezTo>
                <a:cubicBezTo>
                  <a:pt x="98" y="155"/>
                  <a:pt x="99" y="156"/>
                  <a:pt x="99" y="155"/>
                </a:cubicBezTo>
                <a:cubicBezTo>
                  <a:pt x="100" y="155"/>
                  <a:pt x="101" y="154"/>
                  <a:pt x="102" y="153"/>
                </a:cubicBezTo>
                <a:close/>
                <a:moveTo>
                  <a:pt x="151" y="190"/>
                </a:moveTo>
                <a:cubicBezTo>
                  <a:pt x="151" y="190"/>
                  <a:pt x="151" y="190"/>
                  <a:pt x="150" y="190"/>
                </a:cubicBezTo>
                <a:cubicBezTo>
                  <a:pt x="150" y="192"/>
                  <a:pt x="149" y="193"/>
                  <a:pt x="148" y="195"/>
                </a:cubicBezTo>
                <a:cubicBezTo>
                  <a:pt x="148" y="195"/>
                  <a:pt x="148" y="195"/>
                  <a:pt x="148" y="196"/>
                </a:cubicBezTo>
                <a:cubicBezTo>
                  <a:pt x="148" y="196"/>
                  <a:pt x="148" y="196"/>
                  <a:pt x="148" y="196"/>
                </a:cubicBezTo>
                <a:cubicBezTo>
                  <a:pt x="149" y="195"/>
                  <a:pt x="150" y="194"/>
                  <a:pt x="150" y="193"/>
                </a:cubicBezTo>
                <a:cubicBezTo>
                  <a:pt x="150" y="193"/>
                  <a:pt x="150" y="192"/>
                  <a:pt x="150" y="192"/>
                </a:cubicBezTo>
                <a:cubicBezTo>
                  <a:pt x="151" y="192"/>
                  <a:pt x="151" y="191"/>
                  <a:pt x="151" y="190"/>
                </a:cubicBezTo>
                <a:close/>
                <a:moveTo>
                  <a:pt x="113" y="263"/>
                </a:moveTo>
                <a:cubicBezTo>
                  <a:pt x="113" y="263"/>
                  <a:pt x="113" y="263"/>
                  <a:pt x="113" y="263"/>
                </a:cubicBezTo>
                <a:cubicBezTo>
                  <a:pt x="112" y="263"/>
                  <a:pt x="112" y="262"/>
                  <a:pt x="112" y="262"/>
                </a:cubicBezTo>
                <a:cubicBezTo>
                  <a:pt x="111" y="262"/>
                  <a:pt x="110" y="262"/>
                  <a:pt x="108" y="262"/>
                </a:cubicBezTo>
                <a:cubicBezTo>
                  <a:pt x="108" y="262"/>
                  <a:pt x="107" y="262"/>
                  <a:pt x="107" y="263"/>
                </a:cubicBezTo>
                <a:cubicBezTo>
                  <a:pt x="107" y="263"/>
                  <a:pt x="107" y="264"/>
                  <a:pt x="108" y="263"/>
                </a:cubicBezTo>
                <a:cubicBezTo>
                  <a:pt x="109" y="263"/>
                  <a:pt x="111" y="263"/>
                  <a:pt x="112" y="263"/>
                </a:cubicBezTo>
                <a:cubicBezTo>
                  <a:pt x="112" y="263"/>
                  <a:pt x="112" y="263"/>
                  <a:pt x="113" y="263"/>
                </a:cubicBezTo>
                <a:close/>
                <a:moveTo>
                  <a:pt x="68" y="99"/>
                </a:moveTo>
                <a:cubicBezTo>
                  <a:pt x="68" y="99"/>
                  <a:pt x="68" y="99"/>
                  <a:pt x="68" y="99"/>
                </a:cubicBezTo>
                <a:cubicBezTo>
                  <a:pt x="68" y="101"/>
                  <a:pt x="68" y="102"/>
                  <a:pt x="68" y="104"/>
                </a:cubicBezTo>
                <a:cubicBezTo>
                  <a:pt x="68" y="104"/>
                  <a:pt x="69" y="104"/>
                  <a:pt x="69" y="104"/>
                </a:cubicBezTo>
                <a:cubicBezTo>
                  <a:pt x="69" y="103"/>
                  <a:pt x="68" y="101"/>
                  <a:pt x="68" y="99"/>
                </a:cubicBezTo>
                <a:close/>
                <a:moveTo>
                  <a:pt x="115" y="197"/>
                </a:moveTo>
                <a:cubicBezTo>
                  <a:pt x="115" y="197"/>
                  <a:pt x="115" y="197"/>
                  <a:pt x="115" y="197"/>
                </a:cubicBezTo>
                <a:cubicBezTo>
                  <a:pt x="116" y="197"/>
                  <a:pt x="116" y="197"/>
                  <a:pt x="116" y="197"/>
                </a:cubicBezTo>
                <a:cubicBezTo>
                  <a:pt x="117" y="197"/>
                  <a:pt x="117" y="197"/>
                  <a:pt x="117" y="197"/>
                </a:cubicBezTo>
                <a:cubicBezTo>
                  <a:pt x="118" y="197"/>
                  <a:pt x="119" y="196"/>
                  <a:pt x="119" y="196"/>
                </a:cubicBezTo>
                <a:cubicBezTo>
                  <a:pt x="119" y="195"/>
                  <a:pt x="119" y="195"/>
                  <a:pt x="119" y="195"/>
                </a:cubicBezTo>
                <a:cubicBezTo>
                  <a:pt x="117" y="195"/>
                  <a:pt x="116" y="196"/>
                  <a:pt x="115" y="197"/>
                </a:cubicBezTo>
                <a:close/>
                <a:moveTo>
                  <a:pt x="129" y="223"/>
                </a:moveTo>
                <a:cubicBezTo>
                  <a:pt x="129" y="222"/>
                  <a:pt x="129" y="221"/>
                  <a:pt x="128" y="221"/>
                </a:cubicBezTo>
                <a:cubicBezTo>
                  <a:pt x="127" y="221"/>
                  <a:pt x="127" y="222"/>
                  <a:pt x="126" y="223"/>
                </a:cubicBezTo>
                <a:cubicBezTo>
                  <a:pt x="126" y="223"/>
                  <a:pt x="126" y="223"/>
                  <a:pt x="127" y="223"/>
                </a:cubicBezTo>
                <a:cubicBezTo>
                  <a:pt x="127" y="223"/>
                  <a:pt x="128" y="223"/>
                  <a:pt x="129" y="223"/>
                </a:cubicBezTo>
                <a:close/>
                <a:moveTo>
                  <a:pt x="59" y="168"/>
                </a:moveTo>
                <a:cubicBezTo>
                  <a:pt x="59" y="168"/>
                  <a:pt x="59" y="168"/>
                  <a:pt x="59" y="168"/>
                </a:cubicBezTo>
                <a:cubicBezTo>
                  <a:pt x="57" y="168"/>
                  <a:pt x="55" y="168"/>
                  <a:pt x="53" y="169"/>
                </a:cubicBezTo>
                <a:cubicBezTo>
                  <a:pt x="53" y="169"/>
                  <a:pt x="53" y="169"/>
                  <a:pt x="53" y="169"/>
                </a:cubicBezTo>
                <a:cubicBezTo>
                  <a:pt x="55" y="169"/>
                  <a:pt x="56" y="169"/>
                  <a:pt x="57" y="169"/>
                </a:cubicBezTo>
                <a:cubicBezTo>
                  <a:pt x="58" y="169"/>
                  <a:pt x="58" y="169"/>
                  <a:pt x="58" y="169"/>
                </a:cubicBezTo>
                <a:cubicBezTo>
                  <a:pt x="58" y="169"/>
                  <a:pt x="59" y="168"/>
                  <a:pt x="59" y="168"/>
                </a:cubicBezTo>
                <a:close/>
                <a:moveTo>
                  <a:pt x="100" y="125"/>
                </a:moveTo>
                <a:cubicBezTo>
                  <a:pt x="100" y="125"/>
                  <a:pt x="100" y="125"/>
                  <a:pt x="100" y="125"/>
                </a:cubicBezTo>
                <a:cubicBezTo>
                  <a:pt x="102" y="125"/>
                  <a:pt x="103" y="125"/>
                  <a:pt x="104" y="125"/>
                </a:cubicBezTo>
                <a:cubicBezTo>
                  <a:pt x="105" y="125"/>
                  <a:pt x="105" y="124"/>
                  <a:pt x="105" y="124"/>
                </a:cubicBezTo>
                <a:cubicBezTo>
                  <a:pt x="103" y="124"/>
                  <a:pt x="102" y="124"/>
                  <a:pt x="100" y="124"/>
                </a:cubicBezTo>
                <a:cubicBezTo>
                  <a:pt x="100" y="125"/>
                  <a:pt x="100" y="125"/>
                  <a:pt x="100" y="125"/>
                </a:cubicBezTo>
                <a:close/>
                <a:moveTo>
                  <a:pt x="30" y="202"/>
                </a:moveTo>
                <a:cubicBezTo>
                  <a:pt x="32" y="203"/>
                  <a:pt x="35" y="203"/>
                  <a:pt x="36" y="203"/>
                </a:cubicBezTo>
                <a:cubicBezTo>
                  <a:pt x="34" y="202"/>
                  <a:pt x="32" y="201"/>
                  <a:pt x="30" y="202"/>
                </a:cubicBezTo>
                <a:close/>
                <a:moveTo>
                  <a:pt x="65" y="255"/>
                </a:moveTo>
                <a:cubicBezTo>
                  <a:pt x="66" y="256"/>
                  <a:pt x="67" y="256"/>
                  <a:pt x="68" y="256"/>
                </a:cubicBezTo>
                <a:cubicBezTo>
                  <a:pt x="69" y="256"/>
                  <a:pt x="71" y="256"/>
                  <a:pt x="72" y="256"/>
                </a:cubicBezTo>
                <a:cubicBezTo>
                  <a:pt x="73" y="256"/>
                  <a:pt x="73" y="256"/>
                  <a:pt x="73" y="256"/>
                </a:cubicBezTo>
                <a:cubicBezTo>
                  <a:pt x="70" y="255"/>
                  <a:pt x="68" y="255"/>
                  <a:pt x="65" y="255"/>
                </a:cubicBezTo>
                <a:cubicBezTo>
                  <a:pt x="65" y="255"/>
                  <a:pt x="65" y="255"/>
                  <a:pt x="65" y="255"/>
                </a:cubicBezTo>
                <a:close/>
                <a:moveTo>
                  <a:pt x="47" y="252"/>
                </a:moveTo>
                <a:cubicBezTo>
                  <a:pt x="46" y="251"/>
                  <a:pt x="44" y="251"/>
                  <a:pt x="43" y="251"/>
                </a:cubicBezTo>
                <a:cubicBezTo>
                  <a:pt x="43" y="251"/>
                  <a:pt x="43" y="251"/>
                  <a:pt x="43" y="252"/>
                </a:cubicBezTo>
                <a:cubicBezTo>
                  <a:pt x="44" y="252"/>
                  <a:pt x="45" y="252"/>
                  <a:pt x="46" y="253"/>
                </a:cubicBezTo>
                <a:cubicBezTo>
                  <a:pt x="46" y="253"/>
                  <a:pt x="47" y="253"/>
                  <a:pt x="47" y="252"/>
                </a:cubicBezTo>
                <a:cubicBezTo>
                  <a:pt x="47" y="252"/>
                  <a:pt x="47" y="252"/>
                  <a:pt x="47" y="252"/>
                </a:cubicBezTo>
                <a:close/>
                <a:moveTo>
                  <a:pt x="34" y="236"/>
                </a:moveTo>
                <a:cubicBezTo>
                  <a:pt x="35" y="237"/>
                  <a:pt x="36" y="238"/>
                  <a:pt x="36" y="238"/>
                </a:cubicBezTo>
                <a:cubicBezTo>
                  <a:pt x="36" y="237"/>
                  <a:pt x="36" y="236"/>
                  <a:pt x="36" y="236"/>
                </a:cubicBezTo>
                <a:cubicBezTo>
                  <a:pt x="34" y="235"/>
                  <a:pt x="35" y="235"/>
                  <a:pt x="34" y="236"/>
                </a:cubicBezTo>
                <a:close/>
                <a:moveTo>
                  <a:pt x="71" y="52"/>
                </a:moveTo>
                <a:cubicBezTo>
                  <a:pt x="71" y="52"/>
                  <a:pt x="71" y="52"/>
                  <a:pt x="71" y="52"/>
                </a:cubicBezTo>
                <a:cubicBezTo>
                  <a:pt x="71" y="52"/>
                  <a:pt x="70" y="52"/>
                  <a:pt x="70" y="52"/>
                </a:cubicBezTo>
                <a:cubicBezTo>
                  <a:pt x="69" y="52"/>
                  <a:pt x="69" y="52"/>
                  <a:pt x="69" y="52"/>
                </a:cubicBezTo>
                <a:cubicBezTo>
                  <a:pt x="68" y="53"/>
                  <a:pt x="67" y="55"/>
                  <a:pt x="66" y="56"/>
                </a:cubicBezTo>
                <a:cubicBezTo>
                  <a:pt x="66" y="56"/>
                  <a:pt x="66" y="56"/>
                  <a:pt x="66" y="56"/>
                </a:cubicBezTo>
                <a:cubicBezTo>
                  <a:pt x="66" y="56"/>
                  <a:pt x="66" y="56"/>
                  <a:pt x="66" y="56"/>
                </a:cubicBezTo>
                <a:cubicBezTo>
                  <a:pt x="68" y="55"/>
                  <a:pt x="70" y="53"/>
                  <a:pt x="71" y="52"/>
                </a:cubicBezTo>
                <a:close/>
                <a:moveTo>
                  <a:pt x="92" y="212"/>
                </a:moveTo>
                <a:cubicBezTo>
                  <a:pt x="91" y="213"/>
                  <a:pt x="90" y="214"/>
                  <a:pt x="90" y="216"/>
                </a:cubicBezTo>
                <a:cubicBezTo>
                  <a:pt x="91" y="215"/>
                  <a:pt x="93" y="213"/>
                  <a:pt x="93" y="213"/>
                </a:cubicBezTo>
                <a:cubicBezTo>
                  <a:pt x="93" y="213"/>
                  <a:pt x="92" y="213"/>
                  <a:pt x="92" y="212"/>
                </a:cubicBezTo>
                <a:close/>
                <a:moveTo>
                  <a:pt x="30" y="260"/>
                </a:moveTo>
                <a:cubicBezTo>
                  <a:pt x="32" y="261"/>
                  <a:pt x="34" y="262"/>
                  <a:pt x="36" y="262"/>
                </a:cubicBezTo>
                <a:cubicBezTo>
                  <a:pt x="36" y="262"/>
                  <a:pt x="36" y="262"/>
                  <a:pt x="36" y="261"/>
                </a:cubicBezTo>
                <a:cubicBezTo>
                  <a:pt x="34" y="261"/>
                  <a:pt x="32" y="260"/>
                  <a:pt x="30" y="260"/>
                </a:cubicBezTo>
                <a:close/>
                <a:moveTo>
                  <a:pt x="60" y="139"/>
                </a:moveTo>
                <a:cubicBezTo>
                  <a:pt x="61" y="139"/>
                  <a:pt x="62" y="139"/>
                  <a:pt x="63" y="138"/>
                </a:cubicBezTo>
                <a:cubicBezTo>
                  <a:pt x="64" y="138"/>
                  <a:pt x="65" y="137"/>
                  <a:pt x="66" y="136"/>
                </a:cubicBezTo>
                <a:cubicBezTo>
                  <a:pt x="66" y="136"/>
                  <a:pt x="67" y="136"/>
                  <a:pt x="67" y="136"/>
                </a:cubicBezTo>
                <a:cubicBezTo>
                  <a:pt x="64" y="137"/>
                  <a:pt x="62" y="138"/>
                  <a:pt x="60" y="139"/>
                </a:cubicBezTo>
                <a:close/>
                <a:moveTo>
                  <a:pt x="142" y="181"/>
                </a:moveTo>
                <a:cubicBezTo>
                  <a:pt x="141" y="181"/>
                  <a:pt x="140" y="182"/>
                  <a:pt x="139" y="182"/>
                </a:cubicBezTo>
                <a:cubicBezTo>
                  <a:pt x="140" y="183"/>
                  <a:pt x="141" y="183"/>
                  <a:pt x="141" y="183"/>
                </a:cubicBezTo>
                <a:cubicBezTo>
                  <a:pt x="142" y="183"/>
                  <a:pt x="142" y="182"/>
                  <a:pt x="142" y="182"/>
                </a:cubicBezTo>
                <a:cubicBezTo>
                  <a:pt x="142" y="181"/>
                  <a:pt x="142" y="181"/>
                  <a:pt x="142" y="181"/>
                </a:cubicBezTo>
                <a:close/>
                <a:moveTo>
                  <a:pt x="108" y="192"/>
                </a:moveTo>
                <a:cubicBezTo>
                  <a:pt x="107" y="193"/>
                  <a:pt x="103" y="195"/>
                  <a:pt x="102" y="195"/>
                </a:cubicBezTo>
                <a:cubicBezTo>
                  <a:pt x="104" y="195"/>
                  <a:pt x="105" y="195"/>
                  <a:pt x="106" y="194"/>
                </a:cubicBezTo>
                <a:cubicBezTo>
                  <a:pt x="106" y="194"/>
                  <a:pt x="106" y="194"/>
                  <a:pt x="106" y="194"/>
                </a:cubicBezTo>
                <a:cubicBezTo>
                  <a:pt x="107" y="194"/>
                  <a:pt x="107" y="193"/>
                  <a:pt x="108" y="192"/>
                </a:cubicBezTo>
                <a:close/>
                <a:moveTo>
                  <a:pt x="142" y="235"/>
                </a:moveTo>
                <a:cubicBezTo>
                  <a:pt x="141" y="235"/>
                  <a:pt x="141" y="235"/>
                  <a:pt x="141" y="235"/>
                </a:cubicBezTo>
                <a:cubicBezTo>
                  <a:pt x="140" y="235"/>
                  <a:pt x="139" y="236"/>
                  <a:pt x="138" y="237"/>
                </a:cubicBezTo>
                <a:cubicBezTo>
                  <a:pt x="139" y="237"/>
                  <a:pt x="139" y="237"/>
                  <a:pt x="140" y="237"/>
                </a:cubicBezTo>
                <a:cubicBezTo>
                  <a:pt x="140" y="237"/>
                  <a:pt x="140" y="237"/>
                  <a:pt x="140" y="237"/>
                </a:cubicBezTo>
                <a:cubicBezTo>
                  <a:pt x="141" y="236"/>
                  <a:pt x="141" y="236"/>
                  <a:pt x="142" y="235"/>
                </a:cubicBezTo>
                <a:close/>
                <a:moveTo>
                  <a:pt x="28" y="249"/>
                </a:moveTo>
                <a:cubicBezTo>
                  <a:pt x="29" y="249"/>
                  <a:pt x="29" y="250"/>
                  <a:pt x="30" y="250"/>
                </a:cubicBezTo>
                <a:cubicBezTo>
                  <a:pt x="30" y="250"/>
                  <a:pt x="31" y="249"/>
                  <a:pt x="31" y="249"/>
                </a:cubicBezTo>
                <a:cubicBezTo>
                  <a:pt x="30" y="249"/>
                  <a:pt x="29" y="248"/>
                  <a:pt x="28" y="248"/>
                </a:cubicBezTo>
                <a:cubicBezTo>
                  <a:pt x="28" y="248"/>
                  <a:pt x="28" y="248"/>
                  <a:pt x="28" y="249"/>
                </a:cubicBezTo>
                <a:close/>
                <a:moveTo>
                  <a:pt x="97" y="90"/>
                </a:moveTo>
                <a:cubicBezTo>
                  <a:pt x="98" y="91"/>
                  <a:pt x="100" y="91"/>
                  <a:pt x="101" y="92"/>
                </a:cubicBezTo>
                <a:cubicBezTo>
                  <a:pt x="100" y="91"/>
                  <a:pt x="101" y="90"/>
                  <a:pt x="102" y="90"/>
                </a:cubicBezTo>
                <a:cubicBezTo>
                  <a:pt x="102" y="90"/>
                  <a:pt x="102" y="90"/>
                  <a:pt x="103" y="90"/>
                </a:cubicBezTo>
                <a:cubicBezTo>
                  <a:pt x="101" y="90"/>
                  <a:pt x="99" y="90"/>
                  <a:pt x="97" y="90"/>
                </a:cubicBezTo>
                <a:close/>
                <a:moveTo>
                  <a:pt x="108" y="207"/>
                </a:moveTo>
                <a:cubicBezTo>
                  <a:pt x="108" y="207"/>
                  <a:pt x="108" y="206"/>
                  <a:pt x="108" y="206"/>
                </a:cubicBezTo>
                <a:cubicBezTo>
                  <a:pt x="107" y="206"/>
                  <a:pt x="106" y="207"/>
                  <a:pt x="105" y="207"/>
                </a:cubicBezTo>
                <a:cubicBezTo>
                  <a:pt x="105" y="207"/>
                  <a:pt x="105" y="207"/>
                  <a:pt x="105" y="207"/>
                </a:cubicBezTo>
                <a:cubicBezTo>
                  <a:pt x="104" y="207"/>
                  <a:pt x="104" y="208"/>
                  <a:pt x="104" y="209"/>
                </a:cubicBezTo>
                <a:cubicBezTo>
                  <a:pt x="104" y="208"/>
                  <a:pt x="104" y="208"/>
                  <a:pt x="105" y="208"/>
                </a:cubicBezTo>
                <a:cubicBezTo>
                  <a:pt x="106" y="208"/>
                  <a:pt x="107" y="207"/>
                  <a:pt x="108" y="207"/>
                </a:cubicBezTo>
                <a:close/>
                <a:moveTo>
                  <a:pt x="116" y="259"/>
                </a:moveTo>
                <a:cubicBezTo>
                  <a:pt x="117" y="259"/>
                  <a:pt x="117" y="259"/>
                  <a:pt x="118" y="259"/>
                </a:cubicBezTo>
                <a:cubicBezTo>
                  <a:pt x="119" y="259"/>
                  <a:pt x="119" y="259"/>
                  <a:pt x="120" y="258"/>
                </a:cubicBezTo>
                <a:cubicBezTo>
                  <a:pt x="118" y="258"/>
                  <a:pt x="117" y="258"/>
                  <a:pt x="116" y="258"/>
                </a:cubicBezTo>
                <a:cubicBezTo>
                  <a:pt x="116" y="258"/>
                  <a:pt x="116" y="259"/>
                  <a:pt x="116" y="259"/>
                </a:cubicBezTo>
                <a:close/>
                <a:moveTo>
                  <a:pt x="140" y="253"/>
                </a:moveTo>
                <a:cubicBezTo>
                  <a:pt x="139" y="254"/>
                  <a:pt x="138" y="255"/>
                  <a:pt x="138" y="256"/>
                </a:cubicBezTo>
                <a:cubicBezTo>
                  <a:pt x="138" y="256"/>
                  <a:pt x="139" y="256"/>
                  <a:pt x="139" y="256"/>
                </a:cubicBezTo>
                <a:cubicBezTo>
                  <a:pt x="140" y="255"/>
                  <a:pt x="140" y="254"/>
                  <a:pt x="140" y="253"/>
                </a:cubicBezTo>
                <a:close/>
                <a:moveTo>
                  <a:pt x="142" y="195"/>
                </a:moveTo>
                <a:cubicBezTo>
                  <a:pt x="142" y="196"/>
                  <a:pt x="142" y="196"/>
                  <a:pt x="143" y="197"/>
                </a:cubicBezTo>
                <a:cubicBezTo>
                  <a:pt x="143" y="197"/>
                  <a:pt x="143" y="197"/>
                  <a:pt x="144" y="197"/>
                </a:cubicBezTo>
                <a:cubicBezTo>
                  <a:pt x="144" y="197"/>
                  <a:pt x="144" y="196"/>
                  <a:pt x="144" y="196"/>
                </a:cubicBezTo>
                <a:cubicBezTo>
                  <a:pt x="144" y="195"/>
                  <a:pt x="144" y="195"/>
                  <a:pt x="143" y="194"/>
                </a:cubicBezTo>
                <a:cubicBezTo>
                  <a:pt x="143" y="194"/>
                  <a:pt x="142" y="195"/>
                  <a:pt x="142" y="195"/>
                </a:cubicBezTo>
                <a:close/>
                <a:moveTo>
                  <a:pt x="146" y="246"/>
                </a:moveTo>
                <a:cubicBezTo>
                  <a:pt x="145" y="246"/>
                  <a:pt x="144" y="246"/>
                  <a:pt x="144" y="246"/>
                </a:cubicBezTo>
                <a:cubicBezTo>
                  <a:pt x="143" y="247"/>
                  <a:pt x="143" y="247"/>
                  <a:pt x="143" y="248"/>
                </a:cubicBezTo>
                <a:cubicBezTo>
                  <a:pt x="145" y="248"/>
                  <a:pt x="146" y="247"/>
                  <a:pt x="146" y="246"/>
                </a:cubicBezTo>
                <a:close/>
                <a:moveTo>
                  <a:pt x="39" y="211"/>
                </a:moveTo>
                <a:cubicBezTo>
                  <a:pt x="36" y="211"/>
                  <a:pt x="34" y="211"/>
                  <a:pt x="31" y="211"/>
                </a:cubicBezTo>
                <a:cubicBezTo>
                  <a:pt x="33" y="211"/>
                  <a:pt x="36" y="212"/>
                  <a:pt x="39" y="211"/>
                </a:cubicBezTo>
                <a:close/>
                <a:moveTo>
                  <a:pt x="119" y="157"/>
                </a:moveTo>
                <a:cubicBezTo>
                  <a:pt x="118" y="157"/>
                  <a:pt x="116" y="157"/>
                  <a:pt x="115" y="159"/>
                </a:cubicBezTo>
                <a:cubicBezTo>
                  <a:pt x="117" y="159"/>
                  <a:pt x="118" y="158"/>
                  <a:pt x="119" y="157"/>
                </a:cubicBezTo>
                <a:close/>
                <a:moveTo>
                  <a:pt x="84" y="106"/>
                </a:moveTo>
                <a:cubicBezTo>
                  <a:pt x="83" y="107"/>
                  <a:pt x="81" y="108"/>
                  <a:pt x="81" y="108"/>
                </a:cubicBezTo>
                <a:cubicBezTo>
                  <a:pt x="82" y="108"/>
                  <a:pt x="83" y="108"/>
                  <a:pt x="85" y="108"/>
                </a:cubicBezTo>
                <a:cubicBezTo>
                  <a:pt x="84" y="107"/>
                  <a:pt x="84" y="107"/>
                  <a:pt x="84" y="106"/>
                </a:cubicBezTo>
                <a:close/>
                <a:moveTo>
                  <a:pt x="112" y="104"/>
                </a:moveTo>
                <a:cubicBezTo>
                  <a:pt x="114" y="104"/>
                  <a:pt x="115" y="104"/>
                  <a:pt x="116" y="104"/>
                </a:cubicBezTo>
                <a:cubicBezTo>
                  <a:pt x="116" y="103"/>
                  <a:pt x="115" y="103"/>
                  <a:pt x="115" y="102"/>
                </a:cubicBezTo>
                <a:cubicBezTo>
                  <a:pt x="114" y="103"/>
                  <a:pt x="113" y="103"/>
                  <a:pt x="112" y="104"/>
                </a:cubicBezTo>
                <a:close/>
                <a:moveTo>
                  <a:pt x="67" y="164"/>
                </a:moveTo>
                <a:cubicBezTo>
                  <a:pt x="67" y="164"/>
                  <a:pt x="67" y="164"/>
                  <a:pt x="67" y="164"/>
                </a:cubicBezTo>
                <a:cubicBezTo>
                  <a:pt x="68" y="164"/>
                  <a:pt x="69" y="163"/>
                  <a:pt x="70" y="163"/>
                </a:cubicBezTo>
                <a:cubicBezTo>
                  <a:pt x="70" y="163"/>
                  <a:pt x="70" y="163"/>
                  <a:pt x="70" y="163"/>
                </a:cubicBezTo>
                <a:cubicBezTo>
                  <a:pt x="71" y="162"/>
                  <a:pt x="71" y="161"/>
                  <a:pt x="72" y="161"/>
                </a:cubicBezTo>
                <a:cubicBezTo>
                  <a:pt x="72" y="161"/>
                  <a:pt x="72" y="160"/>
                  <a:pt x="72" y="160"/>
                </a:cubicBezTo>
                <a:cubicBezTo>
                  <a:pt x="72" y="160"/>
                  <a:pt x="72" y="160"/>
                  <a:pt x="72" y="160"/>
                </a:cubicBezTo>
                <a:cubicBezTo>
                  <a:pt x="70" y="161"/>
                  <a:pt x="69" y="163"/>
                  <a:pt x="67" y="164"/>
                </a:cubicBezTo>
                <a:close/>
                <a:moveTo>
                  <a:pt x="109" y="258"/>
                </a:moveTo>
                <a:cubicBezTo>
                  <a:pt x="109" y="258"/>
                  <a:pt x="109" y="258"/>
                  <a:pt x="109" y="258"/>
                </a:cubicBezTo>
                <a:cubicBezTo>
                  <a:pt x="109" y="258"/>
                  <a:pt x="108" y="258"/>
                  <a:pt x="107" y="258"/>
                </a:cubicBezTo>
                <a:cubicBezTo>
                  <a:pt x="106" y="258"/>
                  <a:pt x="106" y="258"/>
                  <a:pt x="106" y="259"/>
                </a:cubicBezTo>
                <a:cubicBezTo>
                  <a:pt x="107" y="259"/>
                  <a:pt x="107" y="259"/>
                  <a:pt x="108" y="259"/>
                </a:cubicBezTo>
                <a:cubicBezTo>
                  <a:pt x="108" y="259"/>
                  <a:pt x="108" y="259"/>
                  <a:pt x="108" y="259"/>
                </a:cubicBezTo>
                <a:cubicBezTo>
                  <a:pt x="109" y="259"/>
                  <a:pt x="109" y="258"/>
                  <a:pt x="109" y="258"/>
                </a:cubicBezTo>
                <a:close/>
                <a:moveTo>
                  <a:pt x="73" y="163"/>
                </a:moveTo>
                <a:cubicBezTo>
                  <a:pt x="73" y="163"/>
                  <a:pt x="73" y="164"/>
                  <a:pt x="73" y="164"/>
                </a:cubicBezTo>
                <a:cubicBezTo>
                  <a:pt x="74" y="164"/>
                  <a:pt x="74" y="164"/>
                  <a:pt x="74" y="164"/>
                </a:cubicBezTo>
                <a:cubicBezTo>
                  <a:pt x="76" y="163"/>
                  <a:pt x="77" y="163"/>
                  <a:pt x="79" y="162"/>
                </a:cubicBezTo>
                <a:cubicBezTo>
                  <a:pt x="79" y="162"/>
                  <a:pt x="79" y="162"/>
                  <a:pt x="80" y="161"/>
                </a:cubicBezTo>
                <a:cubicBezTo>
                  <a:pt x="77" y="162"/>
                  <a:pt x="75" y="163"/>
                  <a:pt x="73" y="163"/>
                </a:cubicBezTo>
                <a:close/>
                <a:moveTo>
                  <a:pt x="36" y="249"/>
                </a:moveTo>
                <a:cubicBezTo>
                  <a:pt x="36" y="249"/>
                  <a:pt x="36" y="249"/>
                  <a:pt x="37" y="250"/>
                </a:cubicBezTo>
                <a:cubicBezTo>
                  <a:pt x="38" y="250"/>
                  <a:pt x="38" y="250"/>
                  <a:pt x="39" y="250"/>
                </a:cubicBezTo>
                <a:cubicBezTo>
                  <a:pt x="40" y="251"/>
                  <a:pt x="40" y="251"/>
                  <a:pt x="40" y="250"/>
                </a:cubicBezTo>
                <a:cubicBezTo>
                  <a:pt x="39" y="250"/>
                  <a:pt x="38" y="249"/>
                  <a:pt x="36" y="249"/>
                </a:cubicBezTo>
                <a:cubicBezTo>
                  <a:pt x="36" y="249"/>
                  <a:pt x="36" y="249"/>
                  <a:pt x="36" y="249"/>
                </a:cubicBezTo>
                <a:close/>
                <a:moveTo>
                  <a:pt x="45" y="77"/>
                </a:moveTo>
                <a:cubicBezTo>
                  <a:pt x="45" y="78"/>
                  <a:pt x="46" y="79"/>
                  <a:pt x="46" y="80"/>
                </a:cubicBezTo>
                <a:cubicBezTo>
                  <a:pt x="47" y="79"/>
                  <a:pt x="48" y="79"/>
                  <a:pt x="48" y="79"/>
                </a:cubicBezTo>
                <a:cubicBezTo>
                  <a:pt x="47" y="78"/>
                  <a:pt x="46" y="78"/>
                  <a:pt x="45" y="77"/>
                </a:cubicBezTo>
                <a:close/>
                <a:moveTo>
                  <a:pt x="26" y="186"/>
                </a:moveTo>
                <a:cubicBezTo>
                  <a:pt x="27" y="187"/>
                  <a:pt x="27" y="188"/>
                  <a:pt x="28" y="189"/>
                </a:cubicBezTo>
                <a:cubicBezTo>
                  <a:pt x="28" y="188"/>
                  <a:pt x="29" y="188"/>
                  <a:pt x="29" y="188"/>
                </a:cubicBezTo>
                <a:cubicBezTo>
                  <a:pt x="28" y="187"/>
                  <a:pt x="27" y="187"/>
                  <a:pt x="26" y="186"/>
                </a:cubicBezTo>
                <a:close/>
                <a:moveTo>
                  <a:pt x="80" y="243"/>
                </a:moveTo>
                <a:cubicBezTo>
                  <a:pt x="80" y="243"/>
                  <a:pt x="79" y="242"/>
                  <a:pt x="79" y="242"/>
                </a:cubicBezTo>
                <a:cubicBezTo>
                  <a:pt x="79" y="241"/>
                  <a:pt x="78" y="241"/>
                  <a:pt x="78" y="241"/>
                </a:cubicBezTo>
                <a:cubicBezTo>
                  <a:pt x="78" y="241"/>
                  <a:pt x="78" y="244"/>
                  <a:pt x="79" y="244"/>
                </a:cubicBezTo>
                <a:cubicBezTo>
                  <a:pt x="79" y="244"/>
                  <a:pt x="80" y="243"/>
                  <a:pt x="80" y="243"/>
                </a:cubicBezTo>
                <a:close/>
                <a:moveTo>
                  <a:pt x="20" y="142"/>
                </a:moveTo>
                <a:cubicBezTo>
                  <a:pt x="19" y="142"/>
                  <a:pt x="17" y="143"/>
                  <a:pt x="17" y="144"/>
                </a:cubicBezTo>
                <a:cubicBezTo>
                  <a:pt x="17" y="145"/>
                  <a:pt x="17" y="145"/>
                  <a:pt x="17" y="146"/>
                </a:cubicBezTo>
                <a:cubicBezTo>
                  <a:pt x="18" y="144"/>
                  <a:pt x="19" y="143"/>
                  <a:pt x="20" y="142"/>
                </a:cubicBezTo>
                <a:close/>
                <a:moveTo>
                  <a:pt x="152" y="98"/>
                </a:moveTo>
                <a:cubicBezTo>
                  <a:pt x="151" y="99"/>
                  <a:pt x="152" y="101"/>
                  <a:pt x="152" y="103"/>
                </a:cubicBezTo>
                <a:cubicBezTo>
                  <a:pt x="152" y="102"/>
                  <a:pt x="152" y="102"/>
                  <a:pt x="152" y="102"/>
                </a:cubicBezTo>
                <a:cubicBezTo>
                  <a:pt x="152" y="100"/>
                  <a:pt x="153" y="99"/>
                  <a:pt x="152" y="98"/>
                </a:cubicBezTo>
                <a:close/>
                <a:moveTo>
                  <a:pt x="97" y="200"/>
                </a:moveTo>
                <a:cubicBezTo>
                  <a:pt x="97" y="200"/>
                  <a:pt x="97" y="200"/>
                  <a:pt x="97" y="200"/>
                </a:cubicBezTo>
                <a:cubicBezTo>
                  <a:pt x="96" y="200"/>
                  <a:pt x="95" y="200"/>
                  <a:pt x="94" y="200"/>
                </a:cubicBezTo>
                <a:cubicBezTo>
                  <a:pt x="94" y="200"/>
                  <a:pt x="94" y="200"/>
                  <a:pt x="94" y="200"/>
                </a:cubicBezTo>
                <a:cubicBezTo>
                  <a:pt x="93" y="200"/>
                  <a:pt x="92" y="201"/>
                  <a:pt x="92" y="201"/>
                </a:cubicBezTo>
                <a:cubicBezTo>
                  <a:pt x="92" y="201"/>
                  <a:pt x="92" y="201"/>
                  <a:pt x="92" y="201"/>
                </a:cubicBezTo>
                <a:cubicBezTo>
                  <a:pt x="93" y="201"/>
                  <a:pt x="95" y="201"/>
                  <a:pt x="97" y="200"/>
                </a:cubicBezTo>
                <a:close/>
                <a:moveTo>
                  <a:pt x="147" y="222"/>
                </a:moveTo>
                <a:cubicBezTo>
                  <a:pt x="148" y="222"/>
                  <a:pt x="149" y="220"/>
                  <a:pt x="149" y="217"/>
                </a:cubicBezTo>
                <a:cubicBezTo>
                  <a:pt x="149" y="219"/>
                  <a:pt x="148" y="220"/>
                  <a:pt x="147" y="221"/>
                </a:cubicBezTo>
                <a:cubicBezTo>
                  <a:pt x="147" y="221"/>
                  <a:pt x="147" y="222"/>
                  <a:pt x="147" y="222"/>
                </a:cubicBezTo>
                <a:close/>
                <a:moveTo>
                  <a:pt x="113" y="237"/>
                </a:moveTo>
                <a:cubicBezTo>
                  <a:pt x="114" y="237"/>
                  <a:pt x="115" y="236"/>
                  <a:pt x="116" y="235"/>
                </a:cubicBezTo>
                <a:cubicBezTo>
                  <a:pt x="114" y="235"/>
                  <a:pt x="114" y="235"/>
                  <a:pt x="113" y="236"/>
                </a:cubicBezTo>
                <a:cubicBezTo>
                  <a:pt x="113" y="236"/>
                  <a:pt x="113" y="236"/>
                  <a:pt x="113" y="237"/>
                </a:cubicBezTo>
                <a:cubicBezTo>
                  <a:pt x="113" y="237"/>
                  <a:pt x="113" y="237"/>
                  <a:pt x="113" y="237"/>
                </a:cubicBezTo>
                <a:close/>
                <a:moveTo>
                  <a:pt x="100" y="168"/>
                </a:moveTo>
                <a:cubicBezTo>
                  <a:pt x="98" y="168"/>
                  <a:pt x="96" y="168"/>
                  <a:pt x="94" y="168"/>
                </a:cubicBezTo>
                <a:cubicBezTo>
                  <a:pt x="96" y="169"/>
                  <a:pt x="98" y="169"/>
                  <a:pt x="100" y="168"/>
                </a:cubicBezTo>
                <a:close/>
                <a:moveTo>
                  <a:pt x="78" y="217"/>
                </a:moveTo>
                <a:cubicBezTo>
                  <a:pt x="79" y="217"/>
                  <a:pt x="79" y="217"/>
                  <a:pt x="80" y="216"/>
                </a:cubicBezTo>
                <a:cubicBezTo>
                  <a:pt x="80" y="215"/>
                  <a:pt x="80" y="215"/>
                  <a:pt x="80" y="214"/>
                </a:cubicBezTo>
                <a:cubicBezTo>
                  <a:pt x="81" y="214"/>
                  <a:pt x="81" y="213"/>
                  <a:pt x="81" y="213"/>
                </a:cubicBezTo>
                <a:cubicBezTo>
                  <a:pt x="81" y="213"/>
                  <a:pt x="81" y="213"/>
                  <a:pt x="81" y="213"/>
                </a:cubicBezTo>
                <a:cubicBezTo>
                  <a:pt x="80" y="214"/>
                  <a:pt x="79" y="216"/>
                  <a:pt x="78" y="217"/>
                </a:cubicBezTo>
                <a:close/>
                <a:moveTo>
                  <a:pt x="108" y="124"/>
                </a:moveTo>
                <a:cubicBezTo>
                  <a:pt x="109" y="124"/>
                  <a:pt x="110" y="124"/>
                  <a:pt x="111" y="124"/>
                </a:cubicBezTo>
                <a:cubicBezTo>
                  <a:pt x="111" y="124"/>
                  <a:pt x="112" y="124"/>
                  <a:pt x="112" y="124"/>
                </a:cubicBezTo>
                <a:cubicBezTo>
                  <a:pt x="112" y="124"/>
                  <a:pt x="112" y="124"/>
                  <a:pt x="112" y="123"/>
                </a:cubicBezTo>
                <a:cubicBezTo>
                  <a:pt x="111" y="123"/>
                  <a:pt x="110" y="124"/>
                  <a:pt x="109" y="124"/>
                </a:cubicBezTo>
                <a:cubicBezTo>
                  <a:pt x="108" y="124"/>
                  <a:pt x="108" y="124"/>
                  <a:pt x="108" y="124"/>
                </a:cubicBezTo>
                <a:close/>
                <a:moveTo>
                  <a:pt x="76" y="105"/>
                </a:moveTo>
                <a:cubicBezTo>
                  <a:pt x="75" y="104"/>
                  <a:pt x="75" y="104"/>
                  <a:pt x="75" y="104"/>
                </a:cubicBezTo>
                <a:cubicBezTo>
                  <a:pt x="74" y="104"/>
                  <a:pt x="74" y="104"/>
                  <a:pt x="73" y="104"/>
                </a:cubicBezTo>
                <a:cubicBezTo>
                  <a:pt x="73" y="104"/>
                  <a:pt x="73" y="104"/>
                  <a:pt x="73" y="105"/>
                </a:cubicBezTo>
                <a:cubicBezTo>
                  <a:pt x="74" y="105"/>
                  <a:pt x="75" y="105"/>
                  <a:pt x="76" y="105"/>
                </a:cubicBezTo>
                <a:close/>
                <a:moveTo>
                  <a:pt x="43" y="18"/>
                </a:moveTo>
                <a:cubicBezTo>
                  <a:pt x="41" y="19"/>
                  <a:pt x="39" y="19"/>
                  <a:pt x="38" y="20"/>
                </a:cubicBezTo>
                <a:cubicBezTo>
                  <a:pt x="37" y="20"/>
                  <a:pt x="37" y="20"/>
                  <a:pt x="37" y="20"/>
                </a:cubicBezTo>
                <a:cubicBezTo>
                  <a:pt x="37" y="20"/>
                  <a:pt x="37" y="20"/>
                  <a:pt x="37" y="21"/>
                </a:cubicBezTo>
                <a:cubicBezTo>
                  <a:pt x="37" y="21"/>
                  <a:pt x="37" y="21"/>
                  <a:pt x="37" y="21"/>
                </a:cubicBezTo>
                <a:cubicBezTo>
                  <a:pt x="39" y="20"/>
                  <a:pt x="41" y="20"/>
                  <a:pt x="42" y="19"/>
                </a:cubicBezTo>
                <a:cubicBezTo>
                  <a:pt x="43" y="19"/>
                  <a:pt x="43" y="19"/>
                  <a:pt x="43" y="19"/>
                </a:cubicBezTo>
                <a:cubicBezTo>
                  <a:pt x="43" y="18"/>
                  <a:pt x="43" y="18"/>
                  <a:pt x="43" y="18"/>
                </a:cubicBezTo>
                <a:close/>
                <a:moveTo>
                  <a:pt x="10" y="198"/>
                </a:moveTo>
                <a:cubicBezTo>
                  <a:pt x="9" y="197"/>
                  <a:pt x="9" y="197"/>
                  <a:pt x="9" y="196"/>
                </a:cubicBezTo>
                <a:cubicBezTo>
                  <a:pt x="9" y="196"/>
                  <a:pt x="8" y="196"/>
                  <a:pt x="8" y="195"/>
                </a:cubicBezTo>
                <a:cubicBezTo>
                  <a:pt x="8" y="196"/>
                  <a:pt x="8" y="196"/>
                  <a:pt x="8" y="197"/>
                </a:cubicBezTo>
                <a:cubicBezTo>
                  <a:pt x="8" y="198"/>
                  <a:pt x="9" y="198"/>
                  <a:pt x="10" y="198"/>
                </a:cubicBezTo>
                <a:close/>
                <a:moveTo>
                  <a:pt x="84" y="202"/>
                </a:moveTo>
                <a:cubicBezTo>
                  <a:pt x="84" y="202"/>
                  <a:pt x="84" y="202"/>
                  <a:pt x="84" y="202"/>
                </a:cubicBezTo>
                <a:cubicBezTo>
                  <a:pt x="84" y="202"/>
                  <a:pt x="85" y="202"/>
                  <a:pt x="85" y="202"/>
                </a:cubicBezTo>
                <a:cubicBezTo>
                  <a:pt x="86" y="202"/>
                  <a:pt x="86" y="202"/>
                  <a:pt x="86" y="202"/>
                </a:cubicBezTo>
                <a:cubicBezTo>
                  <a:pt x="86" y="201"/>
                  <a:pt x="86" y="201"/>
                  <a:pt x="86" y="200"/>
                </a:cubicBezTo>
                <a:cubicBezTo>
                  <a:pt x="85" y="200"/>
                  <a:pt x="84" y="201"/>
                  <a:pt x="84" y="202"/>
                </a:cubicBezTo>
                <a:close/>
                <a:moveTo>
                  <a:pt x="102" y="184"/>
                </a:moveTo>
                <a:cubicBezTo>
                  <a:pt x="101" y="184"/>
                  <a:pt x="98" y="184"/>
                  <a:pt x="98" y="185"/>
                </a:cubicBezTo>
                <a:cubicBezTo>
                  <a:pt x="99" y="185"/>
                  <a:pt x="99" y="185"/>
                  <a:pt x="100" y="185"/>
                </a:cubicBezTo>
                <a:cubicBezTo>
                  <a:pt x="100" y="185"/>
                  <a:pt x="101" y="185"/>
                  <a:pt x="101" y="185"/>
                </a:cubicBezTo>
                <a:cubicBezTo>
                  <a:pt x="101" y="185"/>
                  <a:pt x="101" y="184"/>
                  <a:pt x="102" y="184"/>
                </a:cubicBezTo>
                <a:close/>
                <a:moveTo>
                  <a:pt x="50" y="60"/>
                </a:moveTo>
                <a:cubicBezTo>
                  <a:pt x="49" y="59"/>
                  <a:pt x="48" y="59"/>
                  <a:pt x="46" y="58"/>
                </a:cubicBezTo>
                <a:cubicBezTo>
                  <a:pt x="47" y="60"/>
                  <a:pt x="49" y="61"/>
                  <a:pt x="50" y="60"/>
                </a:cubicBezTo>
                <a:close/>
                <a:moveTo>
                  <a:pt x="104" y="232"/>
                </a:moveTo>
                <a:cubicBezTo>
                  <a:pt x="104" y="232"/>
                  <a:pt x="107" y="230"/>
                  <a:pt x="108" y="230"/>
                </a:cubicBezTo>
                <a:cubicBezTo>
                  <a:pt x="108" y="230"/>
                  <a:pt x="107" y="229"/>
                  <a:pt x="107" y="230"/>
                </a:cubicBezTo>
                <a:cubicBezTo>
                  <a:pt x="106" y="230"/>
                  <a:pt x="105" y="231"/>
                  <a:pt x="104" y="232"/>
                </a:cubicBezTo>
                <a:close/>
                <a:moveTo>
                  <a:pt x="99" y="107"/>
                </a:moveTo>
                <a:cubicBezTo>
                  <a:pt x="99" y="106"/>
                  <a:pt x="99" y="106"/>
                  <a:pt x="100" y="105"/>
                </a:cubicBezTo>
                <a:cubicBezTo>
                  <a:pt x="100" y="105"/>
                  <a:pt x="99" y="104"/>
                  <a:pt x="99" y="104"/>
                </a:cubicBezTo>
                <a:cubicBezTo>
                  <a:pt x="99" y="104"/>
                  <a:pt x="98" y="105"/>
                  <a:pt x="98" y="105"/>
                </a:cubicBezTo>
                <a:cubicBezTo>
                  <a:pt x="98" y="106"/>
                  <a:pt x="98" y="107"/>
                  <a:pt x="99" y="107"/>
                </a:cubicBezTo>
                <a:cubicBezTo>
                  <a:pt x="99" y="107"/>
                  <a:pt x="99" y="107"/>
                  <a:pt x="99" y="107"/>
                </a:cubicBezTo>
                <a:close/>
                <a:moveTo>
                  <a:pt x="98" y="178"/>
                </a:moveTo>
                <a:cubicBezTo>
                  <a:pt x="98" y="177"/>
                  <a:pt x="98" y="176"/>
                  <a:pt x="99" y="176"/>
                </a:cubicBezTo>
                <a:cubicBezTo>
                  <a:pt x="99" y="175"/>
                  <a:pt x="100" y="175"/>
                  <a:pt x="100" y="175"/>
                </a:cubicBezTo>
                <a:cubicBezTo>
                  <a:pt x="100" y="174"/>
                  <a:pt x="100" y="174"/>
                  <a:pt x="101" y="174"/>
                </a:cubicBezTo>
                <a:cubicBezTo>
                  <a:pt x="101" y="174"/>
                  <a:pt x="101" y="174"/>
                  <a:pt x="100" y="174"/>
                </a:cubicBezTo>
                <a:cubicBezTo>
                  <a:pt x="100" y="174"/>
                  <a:pt x="99" y="175"/>
                  <a:pt x="98" y="175"/>
                </a:cubicBezTo>
                <a:cubicBezTo>
                  <a:pt x="97" y="176"/>
                  <a:pt x="97" y="177"/>
                  <a:pt x="98" y="178"/>
                </a:cubicBezTo>
                <a:cubicBezTo>
                  <a:pt x="98" y="178"/>
                  <a:pt x="98" y="178"/>
                  <a:pt x="98" y="178"/>
                </a:cubicBezTo>
                <a:cubicBezTo>
                  <a:pt x="98" y="178"/>
                  <a:pt x="98" y="178"/>
                  <a:pt x="98" y="178"/>
                </a:cubicBezTo>
                <a:close/>
                <a:moveTo>
                  <a:pt x="41" y="240"/>
                </a:moveTo>
                <a:cubicBezTo>
                  <a:pt x="41" y="241"/>
                  <a:pt x="41" y="241"/>
                  <a:pt x="41" y="241"/>
                </a:cubicBezTo>
                <a:cubicBezTo>
                  <a:pt x="42" y="242"/>
                  <a:pt x="43" y="243"/>
                  <a:pt x="44" y="244"/>
                </a:cubicBezTo>
                <a:cubicBezTo>
                  <a:pt x="44" y="244"/>
                  <a:pt x="44" y="244"/>
                  <a:pt x="44" y="244"/>
                </a:cubicBezTo>
                <a:cubicBezTo>
                  <a:pt x="43" y="243"/>
                  <a:pt x="42" y="241"/>
                  <a:pt x="41" y="240"/>
                </a:cubicBezTo>
                <a:close/>
                <a:moveTo>
                  <a:pt x="47" y="41"/>
                </a:moveTo>
                <a:cubicBezTo>
                  <a:pt x="49" y="41"/>
                  <a:pt x="50" y="40"/>
                  <a:pt x="50" y="40"/>
                </a:cubicBezTo>
                <a:cubicBezTo>
                  <a:pt x="50" y="40"/>
                  <a:pt x="50" y="39"/>
                  <a:pt x="50" y="39"/>
                </a:cubicBezTo>
                <a:cubicBezTo>
                  <a:pt x="49" y="39"/>
                  <a:pt x="48" y="40"/>
                  <a:pt x="47" y="41"/>
                </a:cubicBezTo>
                <a:close/>
                <a:moveTo>
                  <a:pt x="122" y="219"/>
                </a:moveTo>
                <a:cubicBezTo>
                  <a:pt x="123" y="218"/>
                  <a:pt x="124" y="218"/>
                  <a:pt x="124" y="217"/>
                </a:cubicBezTo>
                <a:cubicBezTo>
                  <a:pt x="124" y="217"/>
                  <a:pt x="123" y="217"/>
                  <a:pt x="123" y="217"/>
                </a:cubicBezTo>
                <a:cubicBezTo>
                  <a:pt x="122" y="217"/>
                  <a:pt x="122" y="217"/>
                  <a:pt x="122" y="218"/>
                </a:cubicBezTo>
                <a:cubicBezTo>
                  <a:pt x="122" y="218"/>
                  <a:pt x="122" y="218"/>
                  <a:pt x="122" y="219"/>
                </a:cubicBezTo>
                <a:close/>
                <a:moveTo>
                  <a:pt x="113" y="177"/>
                </a:moveTo>
                <a:cubicBezTo>
                  <a:pt x="116" y="177"/>
                  <a:pt x="116" y="177"/>
                  <a:pt x="117" y="177"/>
                </a:cubicBezTo>
                <a:cubicBezTo>
                  <a:pt x="116" y="176"/>
                  <a:pt x="116" y="176"/>
                  <a:pt x="115" y="176"/>
                </a:cubicBezTo>
                <a:cubicBezTo>
                  <a:pt x="115" y="176"/>
                  <a:pt x="114" y="176"/>
                  <a:pt x="113" y="177"/>
                </a:cubicBezTo>
                <a:close/>
                <a:moveTo>
                  <a:pt x="46" y="37"/>
                </a:moveTo>
                <a:cubicBezTo>
                  <a:pt x="46" y="37"/>
                  <a:pt x="46" y="37"/>
                  <a:pt x="46" y="37"/>
                </a:cubicBezTo>
                <a:cubicBezTo>
                  <a:pt x="47" y="37"/>
                  <a:pt x="48" y="37"/>
                  <a:pt x="49" y="36"/>
                </a:cubicBezTo>
                <a:cubicBezTo>
                  <a:pt x="49" y="36"/>
                  <a:pt x="49" y="36"/>
                  <a:pt x="49" y="35"/>
                </a:cubicBezTo>
                <a:cubicBezTo>
                  <a:pt x="48" y="36"/>
                  <a:pt x="47" y="36"/>
                  <a:pt x="46" y="37"/>
                </a:cubicBezTo>
                <a:close/>
                <a:moveTo>
                  <a:pt x="40" y="54"/>
                </a:moveTo>
                <a:cubicBezTo>
                  <a:pt x="40" y="54"/>
                  <a:pt x="40" y="54"/>
                  <a:pt x="40" y="54"/>
                </a:cubicBezTo>
                <a:cubicBezTo>
                  <a:pt x="40" y="55"/>
                  <a:pt x="40" y="56"/>
                  <a:pt x="40" y="57"/>
                </a:cubicBezTo>
                <a:cubicBezTo>
                  <a:pt x="41" y="57"/>
                  <a:pt x="41" y="57"/>
                  <a:pt x="42" y="57"/>
                </a:cubicBezTo>
                <a:cubicBezTo>
                  <a:pt x="41" y="56"/>
                  <a:pt x="41" y="55"/>
                  <a:pt x="40" y="54"/>
                </a:cubicBezTo>
                <a:close/>
                <a:moveTo>
                  <a:pt x="14" y="182"/>
                </a:moveTo>
                <a:cubicBezTo>
                  <a:pt x="13" y="181"/>
                  <a:pt x="13" y="181"/>
                  <a:pt x="12" y="182"/>
                </a:cubicBezTo>
                <a:cubicBezTo>
                  <a:pt x="12" y="182"/>
                  <a:pt x="12" y="183"/>
                  <a:pt x="13" y="184"/>
                </a:cubicBezTo>
                <a:cubicBezTo>
                  <a:pt x="13" y="183"/>
                  <a:pt x="14" y="182"/>
                  <a:pt x="14" y="182"/>
                </a:cubicBezTo>
                <a:close/>
                <a:moveTo>
                  <a:pt x="106" y="221"/>
                </a:moveTo>
                <a:cubicBezTo>
                  <a:pt x="106" y="221"/>
                  <a:pt x="106" y="221"/>
                  <a:pt x="106" y="221"/>
                </a:cubicBezTo>
                <a:cubicBezTo>
                  <a:pt x="106" y="221"/>
                  <a:pt x="106" y="221"/>
                  <a:pt x="106" y="221"/>
                </a:cubicBezTo>
                <a:cubicBezTo>
                  <a:pt x="108" y="222"/>
                  <a:pt x="108" y="222"/>
                  <a:pt x="109" y="221"/>
                </a:cubicBezTo>
                <a:cubicBezTo>
                  <a:pt x="109" y="221"/>
                  <a:pt x="109" y="220"/>
                  <a:pt x="109" y="220"/>
                </a:cubicBezTo>
                <a:cubicBezTo>
                  <a:pt x="108" y="220"/>
                  <a:pt x="107" y="221"/>
                  <a:pt x="106" y="221"/>
                </a:cubicBezTo>
                <a:close/>
                <a:moveTo>
                  <a:pt x="151" y="113"/>
                </a:moveTo>
                <a:cubicBezTo>
                  <a:pt x="151" y="112"/>
                  <a:pt x="151" y="112"/>
                  <a:pt x="151" y="112"/>
                </a:cubicBezTo>
                <a:cubicBezTo>
                  <a:pt x="150" y="113"/>
                  <a:pt x="149" y="114"/>
                  <a:pt x="148" y="115"/>
                </a:cubicBezTo>
                <a:cubicBezTo>
                  <a:pt x="148" y="115"/>
                  <a:pt x="148" y="115"/>
                  <a:pt x="148" y="115"/>
                </a:cubicBezTo>
                <a:cubicBezTo>
                  <a:pt x="148" y="115"/>
                  <a:pt x="148" y="115"/>
                  <a:pt x="148" y="115"/>
                </a:cubicBezTo>
                <a:cubicBezTo>
                  <a:pt x="148" y="115"/>
                  <a:pt x="149" y="115"/>
                  <a:pt x="150" y="115"/>
                </a:cubicBezTo>
                <a:cubicBezTo>
                  <a:pt x="150" y="114"/>
                  <a:pt x="151" y="113"/>
                  <a:pt x="151" y="113"/>
                </a:cubicBezTo>
                <a:close/>
                <a:moveTo>
                  <a:pt x="136" y="167"/>
                </a:moveTo>
                <a:cubicBezTo>
                  <a:pt x="136" y="167"/>
                  <a:pt x="137" y="166"/>
                  <a:pt x="138" y="165"/>
                </a:cubicBezTo>
                <a:cubicBezTo>
                  <a:pt x="137" y="165"/>
                  <a:pt x="136" y="165"/>
                  <a:pt x="135" y="166"/>
                </a:cubicBezTo>
                <a:cubicBezTo>
                  <a:pt x="135" y="166"/>
                  <a:pt x="135" y="167"/>
                  <a:pt x="136" y="167"/>
                </a:cubicBezTo>
                <a:close/>
                <a:moveTo>
                  <a:pt x="20" y="173"/>
                </a:moveTo>
                <a:cubicBezTo>
                  <a:pt x="19" y="173"/>
                  <a:pt x="18" y="173"/>
                  <a:pt x="17" y="173"/>
                </a:cubicBezTo>
                <a:cubicBezTo>
                  <a:pt x="17" y="173"/>
                  <a:pt x="17" y="173"/>
                  <a:pt x="17" y="173"/>
                </a:cubicBezTo>
                <a:cubicBezTo>
                  <a:pt x="17" y="174"/>
                  <a:pt x="18" y="174"/>
                  <a:pt x="18" y="175"/>
                </a:cubicBezTo>
                <a:cubicBezTo>
                  <a:pt x="19" y="175"/>
                  <a:pt x="19" y="174"/>
                  <a:pt x="20" y="173"/>
                </a:cubicBezTo>
                <a:close/>
                <a:moveTo>
                  <a:pt x="83" y="205"/>
                </a:moveTo>
                <a:cubicBezTo>
                  <a:pt x="81" y="205"/>
                  <a:pt x="80" y="205"/>
                  <a:pt x="79" y="206"/>
                </a:cubicBezTo>
                <a:cubicBezTo>
                  <a:pt x="79" y="206"/>
                  <a:pt x="79" y="206"/>
                  <a:pt x="79" y="206"/>
                </a:cubicBezTo>
                <a:cubicBezTo>
                  <a:pt x="79" y="206"/>
                  <a:pt x="79" y="206"/>
                  <a:pt x="79" y="206"/>
                </a:cubicBezTo>
                <a:cubicBezTo>
                  <a:pt x="80" y="206"/>
                  <a:pt x="81" y="206"/>
                  <a:pt x="83" y="206"/>
                </a:cubicBezTo>
                <a:cubicBezTo>
                  <a:pt x="83" y="206"/>
                  <a:pt x="83" y="205"/>
                  <a:pt x="83" y="205"/>
                </a:cubicBezTo>
                <a:close/>
                <a:moveTo>
                  <a:pt x="154" y="257"/>
                </a:moveTo>
                <a:cubicBezTo>
                  <a:pt x="146" y="261"/>
                  <a:pt x="146" y="261"/>
                  <a:pt x="146" y="261"/>
                </a:cubicBezTo>
                <a:cubicBezTo>
                  <a:pt x="149" y="260"/>
                  <a:pt x="151" y="259"/>
                  <a:pt x="154" y="257"/>
                </a:cubicBezTo>
                <a:close/>
                <a:moveTo>
                  <a:pt x="126" y="144"/>
                </a:moveTo>
                <a:cubicBezTo>
                  <a:pt x="125" y="144"/>
                  <a:pt x="124" y="144"/>
                  <a:pt x="123" y="145"/>
                </a:cubicBezTo>
                <a:cubicBezTo>
                  <a:pt x="124" y="145"/>
                  <a:pt x="125" y="145"/>
                  <a:pt x="125" y="146"/>
                </a:cubicBezTo>
                <a:cubicBezTo>
                  <a:pt x="125" y="145"/>
                  <a:pt x="126" y="145"/>
                  <a:pt x="126" y="144"/>
                </a:cubicBezTo>
                <a:close/>
                <a:moveTo>
                  <a:pt x="114" y="129"/>
                </a:moveTo>
                <a:cubicBezTo>
                  <a:pt x="115" y="129"/>
                  <a:pt x="116" y="129"/>
                  <a:pt x="116" y="130"/>
                </a:cubicBezTo>
                <a:cubicBezTo>
                  <a:pt x="117" y="130"/>
                  <a:pt x="117" y="130"/>
                  <a:pt x="117" y="129"/>
                </a:cubicBezTo>
                <a:cubicBezTo>
                  <a:pt x="117" y="129"/>
                  <a:pt x="117" y="129"/>
                  <a:pt x="117" y="129"/>
                </a:cubicBezTo>
                <a:cubicBezTo>
                  <a:pt x="117" y="129"/>
                  <a:pt x="116" y="129"/>
                  <a:pt x="116" y="129"/>
                </a:cubicBezTo>
                <a:cubicBezTo>
                  <a:pt x="115" y="128"/>
                  <a:pt x="115" y="128"/>
                  <a:pt x="114" y="129"/>
                </a:cubicBezTo>
                <a:close/>
                <a:moveTo>
                  <a:pt x="58" y="25"/>
                </a:moveTo>
                <a:cubicBezTo>
                  <a:pt x="58" y="25"/>
                  <a:pt x="58" y="26"/>
                  <a:pt x="58" y="26"/>
                </a:cubicBezTo>
                <a:cubicBezTo>
                  <a:pt x="58" y="26"/>
                  <a:pt x="58" y="27"/>
                  <a:pt x="58" y="27"/>
                </a:cubicBezTo>
                <a:cubicBezTo>
                  <a:pt x="58" y="27"/>
                  <a:pt x="58" y="28"/>
                  <a:pt x="58" y="28"/>
                </a:cubicBezTo>
                <a:cubicBezTo>
                  <a:pt x="58" y="28"/>
                  <a:pt x="59" y="28"/>
                  <a:pt x="59" y="28"/>
                </a:cubicBezTo>
                <a:cubicBezTo>
                  <a:pt x="59" y="27"/>
                  <a:pt x="59" y="26"/>
                  <a:pt x="58" y="25"/>
                </a:cubicBezTo>
                <a:close/>
                <a:moveTo>
                  <a:pt x="131" y="145"/>
                </a:moveTo>
                <a:cubicBezTo>
                  <a:pt x="132" y="144"/>
                  <a:pt x="133" y="144"/>
                  <a:pt x="134" y="143"/>
                </a:cubicBezTo>
                <a:cubicBezTo>
                  <a:pt x="133" y="143"/>
                  <a:pt x="131" y="143"/>
                  <a:pt x="130" y="143"/>
                </a:cubicBezTo>
                <a:cubicBezTo>
                  <a:pt x="131" y="144"/>
                  <a:pt x="131" y="144"/>
                  <a:pt x="131" y="145"/>
                </a:cubicBezTo>
                <a:close/>
                <a:moveTo>
                  <a:pt x="101" y="182"/>
                </a:moveTo>
                <a:cubicBezTo>
                  <a:pt x="100" y="182"/>
                  <a:pt x="100" y="182"/>
                  <a:pt x="99" y="182"/>
                </a:cubicBezTo>
                <a:cubicBezTo>
                  <a:pt x="99" y="182"/>
                  <a:pt x="98" y="182"/>
                  <a:pt x="97" y="182"/>
                </a:cubicBezTo>
                <a:cubicBezTo>
                  <a:pt x="96" y="182"/>
                  <a:pt x="96" y="183"/>
                  <a:pt x="95" y="183"/>
                </a:cubicBezTo>
                <a:cubicBezTo>
                  <a:pt x="97" y="183"/>
                  <a:pt x="99" y="182"/>
                  <a:pt x="100" y="182"/>
                </a:cubicBezTo>
                <a:cubicBezTo>
                  <a:pt x="100" y="182"/>
                  <a:pt x="100" y="182"/>
                  <a:pt x="101" y="182"/>
                </a:cubicBezTo>
                <a:close/>
                <a:moveTo>
                  <a:pt x="103" y="190"/>
                </a:moveTo>
                <a:cubicBezTo>
                  <a:pt x="104" y="190"/>
                  <a:pt x="105" y="190"/>
                  <a:pt x="106" y="190"/>
                </a:cubicBezTo>
                <a:cubicBezTo>
                  <a:pt x="106" y="189"/>
                  <a:pt x="105" y="189"/>
                  <a:pt x="105" y="189"/>
                </a:cubicBezTo>
                <a:cubicBezTo>
                  <a:pt x="104" y="189"/>
                  <a:pt x="103" y="190"/>
                  <a:pt x="103" y="190"/>
                </a:cubicBezTo>
                <a:close/>
                <a:moveTo>
                  <a:pt x="118" y="172"/>
                </a:moveTo>
                <a:cubicBezTo>
                  <a:pt x="118" y="172"/>
                  <a:pt x="118" y="172"/>
                  <a:pt x="118" y="172"/>
                </a:cubicBezTo>
                <a:cubicBezTo>
                  <a:pt x="119" y="172"/>
                  <a:pt x="120" y="171"/>
                  <a:pt x="121" y="171"/>
                </a:cubicBezTo>
                <a:cubicBezTo>
                  <a:pt x="121" y="170"/>
                  <a:pt x="121" y="170"/>
                  <a:pt x="121" y="170"/>
                </a:cubicBezTo>
                <a:cubicBezTo>
                  <a:pt x="120" y="170"/>
                  <a:pt x="119" y="171"/>
                  <a:pt x="118" y="172"/>
                </a:cubicBezTo>
                <a:close/>
                <a:moveTo>
                  <a:pt x="115" y="249"/>
                </a:moveTo>
                <a:cubicBezTo>
                  <a:pt x="114" y="249"/>
                  <a:pt x="114" y="249"/>
                  <a:pt x="114" y="249"/>
                </a:cubicBezTo>
                <a:cubicBezTo>
                  <a:pt x="112" y="249"/>
                  <a:pt x="111" y="250"/>
                  <a:pt x="110" y="250"/>
                </a:cubicBezTo>
                <a:cubicBezTo>
                  <a:pt x="110" y="250"/>
                  <a:pt x="110" y="250"/>
                  <a:pt x="111" y="250"/>
                </a:cubicBezTo>
                <a:cubicBezTo>
                  <a:pt x="112" y="250"/>
                  <a:pt x="113" y="250"/>
                  <a:pt x="115" y="249"/>
                </a:cubicBezTo>
                <a:close/>
                <a:moveTo>
                  <a:pt x="106" y="184"/>
                </a:moveTo>
                <a:cubicBezTo>
                  <a:pt x="106" y="184"/>
                  <a:pt x="106" y="184"/>
                  <a:pt x="106" y="184"/>
                </a:cubicBezTo>
                <a:cubicBezTo>
                  <a:pt x="105" y="184"/>
                  <a:pt x="104" y="184"/>
                  <a:pt x="104" y="184"/>
                </a:cubicBezTo>
                <a:cubicBezTo>
                  <a:pt x="103" y="184"/>
                  <a:pt x="103" y="185"/>
                  <a:pt x="102" y="185"/>
                </a:cubicBezTo>
                <a:cubicBezTo>
                  <a:pt x="103" y="186"/>
                  <a:pt x="103" y="186"/>
                  <a:pt x="104" y="186"/>
                </a:cubicBezTo>
                <a:cubicBezTo>
                  <a:pt x="104" y="185"/>
                  <a:pt x="105" y="185"/>
                  <a:pt x="106" y="184"/>
                </a:cubicBezTo>
                <a:close/>
                <a:moveTo>
                  <a:pt x="67" y="245"/>
                </a:moveTo>
                <a:cubicBezTo>
                  <a:pt x="67" y="245"/>
                  <a:pt x="67" y="244"/>
                  <a:pt x="67" y="244"/>
                </a:cubicBezTo>
                <a:cubicBezTo>
                  <a:pt x="66" y="244"/>
                  <a:pt x="66" y="243"/>
                  <a:pt x="65" y="243"/>
                </a:cubicBezTo>
                <a:cubicBezTo>
                  <a:pt x="65" y="243"/>
                  <a:pt x="64" y="244"/>
                  <a:pt x="64" y="244"/>
                </a:cubicBezTo>
                <a:cubicBezTo>
                  <a:pt x="65" y="244"/>
                  <a:pt x="66" y="245"/>
                  <a:pt x="67" y="245"/>
                </a:cubicBezTo>
                <a:close/>
                <a:moveTo>
                  <a:pt x="146" y="229"/>
                </a:moveTo>
                <a:cubicBezTo>
                  <a:pt x="145" y="230"/>
                  <a:pt x="144" y="230"/>
                  <a:pt x="144" y="231"/>
                </a:cubicBezTo>
                <a:cubicBezTo>
                  <a:pt x="144" y="231"/>
                  <a:pt x="144" y="232"/>
                  <a:pt x="145" y="232"/>
                </a:cubicBezTo>
                <a:cubicBezTo>
                  <a:pt x="145" y="231"/>
                  <a:pt x="146" y="231"/>
                  <a:pt x="146" y="230"/>
                </a:cubicBezTo>
                <a:cubicBezTo>
                  <a:pt x="146" y="230"/>
                  <a:pt x="146" y="230"/>
                  <a:pt x="146" y="229"/>
                </a:cubicBezTo>
                <a:close/>
                <a:moveTo>
                  <a:pt x="19" y="231"/>
                </a:moveTo>
                <a:cubicBezTo>
                  <a:pt x="19" y="230"/>
                  <a:pt x="18" y="229"/>
                  <a:pt x="17" y="228"/>
                </a:cubicBezTo>
                <a:cubicBezTo>
                  <a:pt x="17" y="229"/>
                  <a:pt x="17" y="230"/>
                  <a:pt x="18" y="231"/>
                </a:cubicBezTo>
                <a:cubicBezTo>
                  <a:pt x="18" y="231"/>
                  <a:pt x="18" y="231"/>
                  <a:pt x="19" y="231"/>
                </a:cubicBezTo>
                <a:close/>
                <a:moveTo>
                  <a:pt x="34" y="94"/>
                </a:moveTo>
                <a:cubicBezTo>
                  <a:pt x="35" y="94"/>
                  <a:pt x="35" y="94"/>
                  <a:pt x="36" y="93"/>
                </a:cubicBezTo>
                <a:cubicBezTo>
                  <a:pt x="36" y="93"/>
                  <a:pt x="37" y="93"/>
                  <a:pt x="37" y="92"/>
                </a:cubicBezTo>
                <a:cubicBezTo>
                  <a:pt x="37" y="92"/>
                  <a:pt x="37" y="92"/>
                  <a:pt x="37" y="92"/>
                </a:cubicBezTo>
                <a:cubicBezTo>
                  <a:pt x="37" y="92"/>
                  <a:pt x="37" y="92"/>
                  <a:pt x="37" y="92"/>
                </a:cubicBezTo>
                <a:cubicBezTo>
                  <a:pt x="37" y="92"/>
                  <a:pt x="36" y="92"/>
                  <a:pt x="35" y="92"/>
                </a:cubicBezTo>
                <a:cubicBezTo>
                  <a:pt x="35" y="92"/>
                  <a:pt x="35" y="92"/>
                  <a:pt x="35" y="93"/>
                </a:cubicBezTo>
                <a:cubicBezTo>
                  <a:pt x="35" y="93"/>
                  <a:pt x="35" y="93"/>
                  <a:pt x="34" y="93"/>
                </a:cubicBezTo>
                <a:cubicBezTo>
                  <a:pt x="34" y="93"/>
                  <a:pt x="34" y="93"/>
                  <a:pt x="34" y="94"/>
                </a:cubicBezTo>
                <a:close/>
                <a:moveTo>
                  <a:pt x="50" y="109"/>
                </a:moveTo>
                <a:cubicBezTo>
                  <a:pt x="50" y="109"/>
                  <a:pt x="50" y="108"/>
                  <a:pt x="50" y="107"/>
                </a:cubicBezTo>
                <a:cubicBezTo>
                  <a:pt x="49" y="108"/>
                  <a:pt x="49" y="108"/>
                  <a:pt x="49" y="108"/>
                </a:cubicBezTo>
                <a:cubicBezTo>
                  <a:pt x="49" y="108"/>
                  <a:pt x="48" y="109"/>
                  <a:pt x="48" y="109"/>
                </a:cubicBezTo>
                <a:cubicBezTo>
                  <a:pt x="47" y="109"/>
                  <a:pt x="47" y="109"/>
                  <a:pt x="47" y="109"/>
                </a:cubicBezTo>
                <a:cubicBezTo>
                  <a:pt x="47" y="109"/>
                  <a:pt x="48" y="109"/>
                  <a:pt x="48" y="109"/>
                </a:cubicBezTo>
                <a:cubicBezTo>
                  <a:pt x="49" y="109"/>
                  <a:pt x="49" y="109"/>
                  <a:pt x="50" y="109"/>
                </a:cubicBezTo>
                <a:close/>
                <a:moveTo>
                  <a:pt x="108" y="154"/>
                </a:moveTo>
                <a:cubicBezTo>
                  <a:pt x="107" y="154"/>
                  <a:pt x="105" y="155"/>
                  <a:pt x="105" y="156"/>
                </a:cubicBezTo>
                <a:cubicBezTo>
                  <a:pt x="107" y="156"/>
                  <a:pt x="108" y="155"/>
                  <a:pt x="108" y="154"/>
                </a:cubicBezTo>
                <a:close/>
                <a:moveTo>
                  <a:pt x="123" y="121"/>
                </a:moveTo>
                <a:cubicBezTo>
                  <a:pt x="123" y="122"/>
                  <a:pt x="123" y="122"/>
                  <a:pt x="123" y="123"/>
                </a:cubicBezTo>
                <a:cubicBezTo>
                  <a:pt x="124" y="123"/>
                  <a:pt x="124" y="123"/>
                  <a:pt x="125" y="122"/>
                </a:cubicBezTo>
                <a:cubicBezTo>
                  <a:pt x="125" y="122"/>
                  <a:pt x="125" y="121"/>
                  <a:pt x="124" y="121"/>
                </a:cubicBezTo>
                <a:cubicBezTo>
                  <a:pt x="124" y="121"/>
                  <a:pt x="124" y="121"/>
                  <a:pt x="123" y="121"/>
                </a:cubicBezTo>
                <a:close/>
                <a:moveTo>
                  <a:pt x="133" y="156"/>
                </a:moveTo>
                <a:cubicBezTo>
                  <a:pt x="132" y="156"/>
                  <a:pt x="132" y="157"/>
                  <a:pt x="132" y="157"/>
                </a:cubicBezTo>
                <a:cubicBezTo>
                  <a:pt x="132" y="157"/>
                  <a:pt x="132" y="158"/>
                  <a:pt x="132" y="158"/>
                </a:cubicBezTo>
                <a:cubicBezTo>
                  <a:pt x="133" y="158"/>
                  <a:pt x="133" y="158"/>
                  <a:pt x="133" y="157"/>
                </a:cubicBezTo>
                <a:cubicBezTo>
                  <a:pt x="133" y="157"/>
                  <a:pt x="133" y="156"/>
                  <a:pt x="133" y="156"/>
                </a:cubicBezTo>
                <a:close/>
                <a:moveTo>
                  <a:pt x="115" y="167"/>
                </a:moveTo>
                <a:cubicBezTo>
                  <a:pt x="115" y="166"/>
                  <a:pt x="116" y="166"/>
                  <a:pt x="116" y="165"/>
                </a:cubicBezTo>
                <a:cubicBezTo>
                  <a:pt x="115" y="165"/>
                  <a:pt x="114" y="166"/>
                  <a:pt x="113" y="167"/>
                </a:cubicBezTo>
                <a:cubicBezTo>
                  <a:pt x="114" y="167"/>
                  <a:pt x="114" y="167"/>
                  <a:pt x="115" y="167"/>
                </a:cubicBezTo>
                <a:close/>
                <a:moveTo>
                  <a:pt x="108" y="147"/>
                </a:moveTo>
                <a:cubicBezTo>
                  <a:pt x="108" y="147"/>
                  <a:pt x="109" y="148"/>
                  <a:pt x="109" y="148"/>
                </a:cubicBezTo>
                <a:cubicBezTo>
                  <a:pt x="110" y="148"/>
                  <a:pt x="110" y="148"/>
                  <a:pt x="110" y="147"/>
                </a:cubicBezTo>
                <a:cubicBezTo>
                  <a:pt x="109" y="146"/>
                  <a:pt x="109" y="147"/>
                  <a:pt x="108" y="147"/>
                </a:cubicBezTo>
                <a:close/>
                <a:moveTo>
                  <a:pt x="110" y="126"/>
                </a:moveTo>
                <a:cubicBezTo>
                  <a:pt x="110" y="126"/>
                  <a:pt x="111" y="127"/>
                  <a:pt x="111" y="128"/>
                </a:cubicBezTo>
                <a:cubicBezTo>
                  <a:pt x="111" y="127"/>
                  <a:pt x="112" y="127"/>
                  <a:pt x="112" y="126"/>
                </a:cubicBezTo>
                <a:cubicBezTo>
                  <a:pt x="111" y="126"/>
                  <a:pt x="111" y="126"/>
                  <a:pt x="110" y="126"/>
                </a:cubicBezTo>
                <a:close/>
                <a:moveTo>
                  <a:pt x="40" y="103"/>
                </a:moveTo>
                <a:cubicBezTo>
                  <a:pt x="40" y="103"/>
                  <a:pt x="40" y="103"/>
                  <a:pt x="40" y="103"/>
                </a:cubicBezTo>
                <a:cubicBezTo>
                  <a:pt x="39" y="104"/>
                  <a:pt x="38" y="105"/>
                  <a:pt x="37" y="105"/>
                </a:cubicBezTo>
                <a:cubicBezTo>
                  <a:pt x="38" y="106"/>
                  <a:pt x="38" y="106"/>
                  <a:pt x="38" y="106"/>
                </a:cubicBezTo>
                <a:cubicBezTo>
                  <a:pt x="39" y="105"/>
                  <a:pt x="40" y="104"/>
                  <a:pt x="40" y="103"/>
                </a:cubicBezTo>
                <a:close/>
                <a:moveTo>
                  <a:pt x="68" y="106"/>
                </a:moveTo>
                <a:cubicBezTo>
                  <a:pt x="68" y="106"/>
                  <a:pt x="69" y="106"/>
                  <a:pt x="70" y="106"/>
                </a:cubicBezTo>
                <a:cubicBezTo>
                  <a:pt x="70" y="106"/>
                  <a:pt x="70" y="106"/>
                  <a:pt x="70" y="105"/>
                </a:cubicBezTo>
                <a:cubicBezTo>
                  <a:pt x="69" y="105"/>
                  <a:pt x="68" y="105"/>
                  <a:pt x="68" y="105"/>
                </a:cubicBezTo>
                <a:cubicBezTo>
                  <a:pt x="68" y="105"/>
                  <a:pt x="68" y="106"/>
                  <a:pt x="68" y="106"/>
                </a:cubicBezTo>
                <a:close/>
                <a:moveTo>
                  <a:pt x="138" y="115"/>
                </a:moveTo>
                <a:cubicBezTo>
                  <a:pt x="138" y="115"/>
                  <a:pt x="138" y="115"/>
                  <a:pt x="138" y="116"/>
                </a:cubicBezTo>
                <a:cubicBezTo>
                  <a:pt x="139" y="115"/>
                  <a:pt x="140" y="115"/>
                  <a:pt x="140" y="115"/>
                </a:cubicBezTo>
                <a:cubicBezTo>
                  <a:pt x="141" y="114"/>
                  <a:pt x="141" y="114"/>
                  <a:pt x="142" y="114"/>
                </a:cubicBezTo>
                <a:cubicBezTo>
                  <a:pt x="142" y="113"/>
                  <a:pt x="142" y="113"/>
                  <a:pt x="142" y="113"/>
                </a:cubicBezTo>
                <a:cubicBezTo>
                  <a:pt x="142" y="113"/>
                  <a:pt x="142" y="113"/>
                  <a:pt x="143" y="112"/>
                </a:cubicBezTo>
                <a:cubicBezTo>
                  <a:pt x="143" y="112"/>
                  <a:pt x="143" y="112"/>
                  <a:pt x="143" y="112"/>
                </a:cubicBezTo>
                <a:cubicBezTo>
                  <a:pt x="141" y="113"/>
                  <a:pt x="140" y="114"/>
                  <a:pt x="138" y="115"/>
                </a:cubicBezTo>
                <a:close/>
                <a:moveTo>
                  <a:pt x="88" y="104"/>
                </a:moveTo>
                <a:cubicBezTo>
                  <a:pt x="88" y="104"/>
                  <a:pt x="88" y="104"/>
                  <a:pt x="88" y="104"/>
                </a:cubicBezTo>
                <a:cubicBezTo>
                  <a:pt x="88" y="104"/>
                  <a:pt x="88" y="104"/>
                  <a:pt x="88" y="104"/>
                </a:cubicBezTo>
                <a:cubicBezTo>
                  <a:pt x="88" y="105"/>
                  <a:pt x="88" y="106"/>
                  <a:pt x="88" y="106"/>
                </a:cubicBezTo>
                <a:cubicBezTo>
                  <a:pt x="88" y="106"/>
                  <a:pt x="89" y="106"/>
                  <a:pt x="89" y="106"/>
                </a:cubicBezTo>
                <a:cubicBezTo>
                  <a:pt x="89" y="105"/>
                  <a:pt x="88" y="104"/>
                  <a:pt x="88" y="104"/>
                </a:cubicBezTo>
                <a:close/>
                <a:moveTo>
                  <a:pt x="141" y="208"/>
                </a:moveTo>
                <a:cubicBezTo>
                  <a:pt x="141" y="208"/>
                  <a:pt x="141" y="208"/>
                  <a:pt x="141" y="208"/>
                </a:cubicBezTo>
                <a:cubicBezTo>
                  <a:pt x="141" y="208"/>
                  <a:pt x="140" y="208"/>
                  <a:pt x="140" y="208"/>
                </a:cubicBezTo>
                <a:cubicBezTo>
                  <a:pt x="139" y="208"/>
                  <a:pt x="139" y="208"/>
                  <a:pt x="140" y="210"/>
                </a:cubicBezTo>
                <a:cubicBezTo>
                  <a:pt x="140" y="210"/>
                  <a:pt x="140" y="210"/>
                  <a:pt x="140" y="210"/>
                </a:cubicBezTo>
                <a:cubicBezTo>
                  <a:pt x="141" y="209"/>
                  <a:pt x="141" y="209"/>
                  <a:pt x="141" y="208"/>
                </a:cubicBezTo>
                <a:close/>
                <a:moveTo>
                  <a:pt x="30" y="239"/>
                </a:moveTo>
                <a:cubicBezTo>
                  <a:pt x="31" y="237"/>
                  <a:pt x="32" y="238"/>
                  <a:pt x="33" y="238"/>
                </a:cubicBezTo>
                <a:cubicBezTo>
                  <a:pt x="33" y="238"/>
                  <a:pt x="32" y="237"/>
                  <a:pt x="32" y="237"/>
                </a:cubicBezTo>
                <a:cubicBezTo>
                  <a:pt x="31" y="237"/>
                  <a:pt x="31" y="238"/>
                  <a:pt x="30" y="238"/>
                </a:cubicBezTo>
                <a:cubicBezTo>
                  <a:pt x="30" y="238"/>
                  <a:pt x="30" y="238"/>
                  <a:pt x="30" y="239"/>
                </a:cubicBezTo>
                <a:close/>
                <a:moveTo>
                  <a:pt x="100" y="198"/>
                </a:moveTo>
                <a:cubicBezTo>
                  <a:pt x="100" y="198"/>
                  <a:pt x="101" y="199"/>
                  <a:pt x="101" y="198"/>
                </a:cubicBezTo>
                <a:cubicBezTo>
                  <a:pt x="102" y="198"/>
                  <a:pt x="103" y="197"/>
                  <a:pt x="104" y="197"/>
                </a:cubicBezTo>
                <a:cubicBezTo>
                  <a:pt x="103" y="197"/>
                  <a:pt x="103" y="197"/>
                  <a:pt x="103" y="197"/>
                </a:cubicBezTo>
                <a:cubicBezTo>
                  <a:pt x="102" y="197"/>
                  <a:pt x="101" y="197"/>
                  <a:pt x="100" y="198"/>
                </a:cubicBezTo>
                <a:close/>
                <a:moveTo>
                  <a:pt x="147" y="169"/>
                </a:moveTo>
                <a:cubicBezTo>
                  <a:pt x="148" y="168"/>
                  <a:pt x="149" y="167"/>
                  <a:pt x="150" y="166"/>
                </a:cubicBezTo>
                <a:cubicBezTo>
                  <a:pt x="150" y="166"/>
                  <a:pt x="150" y="166"/>
                  <a:pt x="149" y="166"/>
                </a:cubicBezTo>
                <a:cubicBezTo>
                  <a:pt x="148" y="167"/>
                  <a:pt x="148" y="168"/>
                  <a:pt x="147" y="169"/>
                </a:cubicBezTo>
                <a:close/>
                <a:moveTo>
                  <a:pt x="31" y="23"/>
                </a:moveTo>
                <a:cubicBezTo>
                  <a:pt x="31" y="23"/>
                  <a:pt x="31" y="24"/>
                  <a:pt x="31" y="24"/>
                </a:cubicBezTo>
                <a:cubicBezTo>
                  <a:pt x="32" y="25"/>
                  <a:pt x="33" y="26"/>
                  <a:pt x="34" y="27"/>
                </a:cubicBezTo>
                <a:cubicBezTo>
                  <a:pt x="34" y="25"/>
                  <a:pt x="33" y="24"/>
                  <a:pt x="31" y="23"/>
                </a:cubicBezTo>
                <a:close/>
                <a:moveTo>
                  <a:pt x="113" y="127"/>
                </a:moveTo>
                <a:cubicBezTo>
                  <a:pt x="114" y="127"/>
                  <a:pt x="115" y="126"/>
                  <a:pt x="116" y="126"/>
                </a:cubicBezTo>
                <a:cubicBezTo>
                  <a:pt x="114" y="125"/>
                  <a:pt x="114" y="125"/>
                  <a:pt x="114" y="126"/>
                </a:cubicBezTo>
                <a:cubicBezTo>
                  <a:pt x="113" y="127"/>
                  <a:pt x="113" y="127"/>
                  <a:pt x="113" y="127"/>
                </a:cubicBezTo>
                <a:close/>
                <a:moveTo>
                  <a:pt x="82" y="184"/>
                </a:moveTo>
                <a:cubicBezTo>
                  <a:pt x="81" y="185"/>
                  <a:pt x="79" y="186"/>
                  <a:pt x="79" y="186"/>
                </a:cubicBezTo>
                <a:cubicBezTo>
                  <a:pt x="80" y="187"/>
                  <a:pt x="82" y="185"/>
                  <a:pt x="82" y="184"/>
                </a:cubicBezTo>
                <a:close/>
                <a:moveTo>
                  <a:pt x="87" y="156"/>
                </a:moveTo>
                <a:cubicBezTo>
                  <a:pt x="89" y="156"/>
                  <a:pt x="90" y="156"/>
                  <a:pt x="92" y="156"/>
                </a:cubicBezTo>
                <a:cubicBezTo>
                  <a:pt x="90" y="156"/>
                  <a:pt x="89" y="156"/>
                  <a:pt x="87" y="155"/>
                </a:cubicBezTo>
                <a:cubicBezTo>
                  <a:pt x="87" y="156"/>
                  <a:pt x="87" y="156"/>
                  <a:pt x="87" y="156"/>
                </a:cubicBezTo>
                <a:close/>
                <a:moveTo>
                  <a:pt x="13" y="120"/>
                </a:moveTo>
                <a:cubicBezTo>
                  <a:pt x="12" y="121"/>
                  <a:pt x="12" y="122"/>
                  <a:pt x="11" y="123"/>
                </a:cubicBezTo>
                <a:cubicBezTo>
                  <a:pt x="11" y="123"/>
                  <a:pt x="11" y="123"/>
                  <a:pt x="11" y="123"/>
                </a:cubicBezTo>
                <a:cubicBezTo>
                  <a:pt x="12" y="122"/>
                  <a:pt x="13" y="122"/>
                  <a:pt x="14" y="121"/>
                </a:cubicBezTo>
                <a:cubicBezTo>
                  <a:pt x="13" y="121"/>
                  <a:pt x="13" y="121"/>
                  <a:pt x="13" y="120"/>
                </a:cubicBezTo>
                <a:close/>
                <a:moveTo>
                  <a:pt x="14" y="172"/>
                </a:moveTo>
                <a:cubicBezTo>
                  <a:pt x="13" y="172"/>
                  <a:pt x="13" y="172"/>
                  <a:pt x="12" y="172"/>
                </a:cubicBezTo>
                <a:cubicBezTo>
                  <a:pt x="12" y="173"/>
                  <a:pt x="12" y="173"/>
                  <a:pt x="12" y="174"/>
                </a:cubicBezTo>
                <a:cubicBezTo>
                  <a:pt x="13" y="173"/>
                  <a:pt x="13" y="173"/>
                  <a:pt x="14" y="172"/>
                </a:cubicBezTo>
                <a:close/>
                <a:moveTo>
                  <a:pt x="29" y="98"/>
                </a:moveTo>
                <a:cubicBezTo>
                  <a:pt x="30" y="98"/>
                  <a:pt x="31" y="97"/>
                  <a:pt x="32" y="96"/>
                </a:cubicBezTo>
                <a:cubicBezTo>
                  <a:pt x="31" y="97"/>
                  <a:pt x="30" y="97"/>
                  <a:pt x="29" y="98"/>
                </a:cubicBezTo>
                <a:close/>
                <a:moveTo>
                  <a:pt x="117" y="215"/>
                </a:moveTo>
                <a:cubicBezTo>
                  <a:pt x="116" y="215"/>
                  <a:pt x="116" y="216"/>
                  <a:pt x="115" y="216"/>
                </a:cubicBezTo>
                <a:cubicBezTo>
                  <a:pt x="116" y="216"/>
                  <a:pt x="117" y="216"/>
                  <a:pt x="119" y="215"/>
                </a:cubicBezTo>
                <a:cubicBezTo>
                  <a:pt x="118" y="215"/>
                  <a:pt x="117" y="215"/>
                  <a:pt x="117" y="215"/>
                </a:cubicBezTo>
                <a:close/>
                <a:moveTo>
                  <a:pt x="120" y="242"/>
                </a:moveTo>
                <a:cubicBezTo>
                  <a:pt x="119" y="242"/>
                  <a:pt x="118" y="242"/>
                  <a:pt x="118" y="242"/>
                </a:cubicBezTo>
                <a:cubicBezTo>
                  <a:pt x="118" y="243"/>
                  <a:pt x="119" y="243"/>
                  <a:pt x="119" y="243"/>
                </a:cubicBezTo>
                <a:cubicBezTo>
                  <a:pt x="119" y="243"/>
                  <a:pt x="120" y="242"/>
                  <a:pt x="120" y="242"/>
                </a:cubicBezTo>
                <a:close/>
                <a:moveTo>
                  <a:pt x="64" y="107"/>
                </a:moveTo>
                <a:cubicBezTo>
                  <a:pt x="63" y="107"/>
                  <a:pt x="63" y="107"/>
                  <a:pt x="62" y="107"/>
                </a:cubicBezTo>
                <a:cubicBezTo>
                  <a:pt x="62" y="107"/>
                  <a:pt x="62" y="107"/>
                  <a:pt x="61" y="107"/>
                </a:cubicBezTo>
                <a:cubicBezTo>
                  <a:pt x="62" y="108"/>
                  <a:pt x="63" y="108"/>
                  <a:pt x="64" y="108"/>
                </a:cubicBezTo>
                <a:cubicBezTo>
                  <a:pt x="64" y="108"/>
                  <a:pt x="64" y="107"/>
                  <a:pt x="64" y="107"/>
                </a:cubicBezTo>
                <a:close/>
                <a:moveTo>
                  <a:pt x="127" y="257"/>
                </a:moveTo>
                <a:cubicBezTo>
                  <a:pt x="127" y="257"/>
                  <a:pt x="128" y="258"/>
                  <a:pt x="128" y="257"/>
                </a:cubicBezTo>
                <a:cubicBezTo>
                  <a:pt x="128" y="257"/>
                  <a:pt x="128" y="256"/>
                  <a:pt x="129" y="256"/>
                </a:cubicBezTo>
                <a:cubicBezTo>
                  <a:pt x="128" y="256"/>
                  <a:pt x="128" y="256"/>
                  <a:pt x="128" y="256"/>
                </a:cubicBezTo>
                <a:cubicBezTo>
                  <a:pt x="128" y="256"/>
                  <a:pt x="127" y="256"/>
                  <a:pt x="127" y="256"/>
                </a:cubicBezTo>
                <a:cubicBezTo>
                  <a:pt x="127" y="256"/>
                  <a:pt x="127" y="257"/>
                  <a:pt x="127" y="257"/>
                </a:cubicBezTo>
                <a:close/>
                <a:moveTo>
                  <a:pt x="135" y="242"/>
                </a:moveTo>
                <a:cubicBezTo>
                  <a:pt x="136" y="241"/>
                  <a:pt x="137" y="240"/>
                  <a:pt x="138" y="239"/>
                </a:cubicBezTo>
                <a:cubicBezTo>
                  <a:pt x="137" y="239"/>
                  <a:pt x="136" y="240"/>
                  <a:pt x="135" y="242"/>
                </a:cubicBezTo>
                <a:close/>
                <a:moveTo>
                  <a:pt x="74" y="247"/>
                </a:moveTo>
                <a:cubicBezTo>
                  <a:pt x="74" y="247"/>
                  <a:pt x="74" y="247"/>
                  <a:pt x="74" y="247"/>
                </a:cubicBezTo>
                <a:cubicBezTo>
                  <a:pt x="74" y="247"/>
                  <a:pt x="74" y="248"/>
                  <a:pt x="75" y="248"/>
                </a:cubicBezTo>
                <a:cubicBezTo>
                  <a:pt x="75" y="248"/>
                  <a:pt x="76" y="248"/>
                  <a:pt x="76" y="248"/>
                </a:cubicBezTo>
                <a:cubicBezTo>
                  <a:pt x="76" y="248"/>
                  <a:pt x="76" y="248"/>
                  <a:pt x="76" y="247"/>
                </a:cubicBezTo>
                <a:cubicBezTo>
                  <a:pt x="75" y="247"/>
                  <a:pt x="74" y="247"/>
                  <a:pt x="74" y="247"/>
                </a:cubicBezTo>
                <a:close/>
                <a:moveTo>
                  <a:pt x="132" y="193"/>
                </a:moveTo>
                <a:cubicBezTo>
                  <a:pt x="132" y="193"/>
                  <a:pt x="132" y="192"/>
                  <a:pt x="132" y="192"/>
                </a:cubicBezTo>
                <a:cubicBezTo>
                  <a:pt x="132" y="193"/>
                  <a:pt x="131" y="193"/>
                  <a:pt x="130" y="193"/>
                </a:cubicBezTo>
                <a:cubicBezTo>
                  <a:pt x="130" y="194"/>
                  <a:pt x="130" y="194"/>
                  <a:pt x="131" y="195"/>
                </a:cubicBezTo>
                <a:cubicBezTo>
                  <a:pt x="131" y="194"/>
                  <a:pt x="132" y="193"/>
                  <a:pt x="132" y="193"/>
                </a:cubicBezTo>
                <a:close/>
                <a:moveTo>
                  <a:pt x="77" y="189"/>
                </a:moveTo>
                <a:cubicBezTo>
                  <a:pt x="76" y="189"/>
                  <a:pt x="76" y="188"/>
                  <a:pt x="76" y="188"/>
                </a:cubicBezTo>
                <a:cubicBezTo>
                  <a:pt x="75" y="188"/>
                  <a:pt x="75" y="189"/>
                  <a:pt x="75" y="189"/>
                </a:cubicBezTo>
                <a:cubicBezTo>
                  <a:pt x="75" y="189"/>
                  <a:pt x="76" y="190"/>
                  <a:pt x="77" y="189"/>
                </a:cubicBezTo>
                <a:close/>
                <a:moveTo>
                  <a:pt x="135" y="128"/>
                </a:moveTo>
                <a:cubicBezTo>
                  <a:pt x="136" y="128"/>
                  <a:pt x="136" y="128"/>
                  <a:pt x="137" y="128"/>
                </a:cubicBezTo>
                <a:cubicBezTo>
                  <a:pt x="137" y="127"/>
                  <a:pt x="138" y="127"/>
                  <a:pt x="138" y="127"/>
                </a:cubicBezTo>
                <a:cubicBezTo>
                  <a:pt x="139" y="127"/>
                  <a:pt x="139" y="127"/>
                  <a:pt x="139" y="126"/>
                </a:cubicBezTo>
                <a:cubicBezTo>
                  <a:pt x="139" y="126"/>
                  <a:pt x="139" y="126"/>
                  <a:pt x="139" y="126"/>
                </a:cubicBezTo>
                <a:cubicBezTo>
                  <a:pt x="138" y="127"/>
                  <a:pt x="136" y="127"/>
                  <a:pt x="135" y="128"/>
                </a:cubicBezTo>
                <a:close/>
                <a:moveTo>
                  <a:pt x="88" y="96"/>
                </a:moveTo>
                <a:cubicBezTo>
                  <a:pt x="88" y="97"/>
                  <a:pt x="88" y="97"/>
                  <a:pt x="89" y="98"/>
                </a:cubicBezTo>
                <a:cubicBezTo>
                  <a:pt x="89" y="97"/>
                  <a:pt x="89" y="96"/>
                  <a:pt x="89" y="95"/>
                </a:cubicBezTo>
                <a:cubicBezTo>
                  <a:pt x="88" y="95"/>
                  <a:pt x="88" y="96"/>
                  <a:pt x="88" y="96"/>
                </a:cubicBezTo>
                <a:close/>
                <a:moveTo>
                  <a:pt x="112" y="226"/>
                </a:moveTo>
                <a:cubicBezTo>
                  <a:pt x="112" y="227"/>
                  <a:pt x="112" y="227"/>
                  <a:pt x="113" y="228"/>
                </a:cubicBezTo>
                <a:cubicBezTo>
                  <a:pt x="113" y="227"/>
                  <a:pt x="114" y="227"/>
                  <a:pt x="114" y="227"/>
                </a:cubicBezTo>
                <a:cubicBezTo>
                  <a:pt x="114" y="227"/>
                  <a:pt x="114" y="227"/>
                  <a:pt x="114" y="227"/>
                </a:cubicBezTo>
                <a:cubicBezTo>
                  <a:pt x="113" y="227"/>
                  <a:pt x="113" y="226"/>
                  <a:pt x="112" y="226"/>
                </a:cubicBezTo>
                <a:close/>
                <a:moveTo>
                  <a:pt x="7" y="173"/>
                </a:moveTo>
                <a:cubicBezTo>
                  <a:pt x="7" y="173"/>
                  <a:pt x="6" y="173"/>
                  <a:pt x="6" y="173"/>
                </a:cubicBezTo>
                <a:cubicBezTo>
                  <a:pt x="6" y="174"/>
                  <a:pt x="6" y="175"/>
                  <a:pt x="6" y="176"/>
                </a:cubicBezTo>
                <a:cubicBezTo>
                  <a:pt x="7" y="175"/>
                  <a:pt x="7" y="174"/>
                  <a:pt x="7" y="173"/>
                </a:cubicBezTo>
                <a:close/>
                <a:moveTo>
                  <a:pt x="50" y="33"/>
                </a:moveTo>
                <a:cubicBezTo>
                  <a:pt x="50" y="32"/>
                  <a:pt x="51" y="32"/>
                  <a:pt x="52" y="32"/>
                </a:cubicBezTo>
                <a:cubicBezTo>
                  <a:pt x="51" y="32"/>
                  <a:pt x="50" y="32"/>
                  <a:pt x="49" y="32"/>
                </a:cubicBezTo>
                <a:cubicBezTo>
                  <a:pt x="49" y="32"/>
                  <a:pt x="49" y="32"/>
                  <a:pt x="50" y="33"/>
                </a:cubicBezTo>
                <a:close/>
                <a:moveTo>
                  <a:pt x="99" y="153"/>
                </a:moveTo>
                <a:cubicBezTo>
                  <a:pt x="99" y="153"/>
                  <a:pt x="99" y="154"/>
                  <a:pt x="99" y="154"/>
                </a:cubicBezTo>
                <a:cubicBezTo>
                  <a:pt x="100" y="153"/>
                  <a:pt x="100" y="153"/>
                  <a:pt x="101" y="153"/>
                </a:cubicBezTo>
                <a:cubicBezTo>
                  <a:pt x="101" y="152"/>
                  <a:pt x="100" y="152"/>
                  <a:pt x="100" y="151"/>
                </a:cubicBezTo>
                <a:cubicBezTo>
                  <a:pt x="100" y="152"/>
                  <a:pt x="99" y="153"/>
                  <a:pt x="99" y="153"/>
                </a:cubicBezTo>
                <a:close/>
                <a:moveTo>
                  <a:pt x="61" y="106"/>
                </a:moveTo>
                <a:cubicBezTo>
                  <a:pt x="62" y="106"/>
                  <a:pt x="62" y="106"/>
                  <a:pt x="63" y="105"/>
                </a:cubicBezTo>
                <a:cubicBezTo>
                  <a:pt x="63" y="105"/>
                  <a:pt x="63" y="105"/>
                  <a:pt x="63" y="104"/>
                </a:cubicBezTo>
                <a:cubicBezTo>
                  <a:pt x="62" y="105"/>
                  <a:pt x="61" y="105"/>
                  <a:pt x="61" y="106"/>
                </a:cubicBezTo>
                <a:close/>
                <a:moveTo>
                  <a:pt x="156" y="185"/>
                </a:moveTo>
                <a:cubicBezTo>
                  <a:pt x="156" y="185"/>
                  <a:pt x="156" y="185"/>
                  <a:pt x="156" y="185"/>
                </a:cubicBezTo>
                <a:cubicBezTo>
                  <a:pt x="156" y="185"/>
                  <a:pt x="157" y="185"/>
                  <a:pt x="157" y="185"/>
                </a:cubicBezTo>
                <a:cubicBezTo>
                  <a:pt x="157" y="184"/>
                  <a:pt x="157" y="183"/>
                  <a:pt x="157" y="182"/>
                </a:cubicBezTo>
                <a:cubicBezTo>
                  <a:pt x="156" y="183"/>
                  <a:pt x="156" y="184"/>
                  <a:pt x="156" y="185"/>
                </a:cubicBezTo>
                <a:close/>
                <a:moveTo>
                  <a:pt x="124" y="126"/>
                </a:moveTo>
                <a:cubicBezTo>
                  <a:pt x="123" y="126"/>
                  <a:pt x="122" y="126"/>
                  <a:pt x="122" y="126"/>
                </a:cubicBezTo>
                <a:cubicBezTo>
                  <a:pt x="121" y="127"/>
                  <a:pt x="121" y="127"/>
                  <a:pt x="121" y="127"/>
                </a:cubicBezTo>
                <a:cubicBezTo>
                  <a:pt x="122" y="127"/>
                  <a:pt x="123" y="127"/>
                  <a:pt x="124" y="126"/>
                </a:cubicBezTo>
                <a:close/>
                <a:moveTo>
                  <a:pt x="81" y="244"/>
                </a:moveTo>
                <a:cubicBezTo>
                  <a:pt x="81" y="245"/>
                  <a:pt x="80" y="245"/>
                  <a:pt x="80" y="246"/>
                </a:cubicBezTo>
                <a:cubicBezTo>
                  <a:pt x="81" y="246"/>
                  <a:pt x="81" y="246"/>
                  <a:pt x="82" y="246"/>
                </a:cubicBezTo>
                <a:cubicBezTo>
                  <a:pt x="82" y="245"/>
                  <a:pt x="81" y="245"/>
                  <a:pt x="81" y="244"/>
                </a:cubicBezTo>
                <a:close/>
                <a:moveTo>
                  <a:pt x="135" y="217"/>
                </a:moveTo>
                <a:cubicBezTo>
                  <a:pt x="135" y="217"/>
                  <a:pt x="135" y="217"/>
                  <a:pt x="135" y="217"/>
                </a:cubicBezTo>
                <a:cubicBezTo>
                  <a:pt x="135" y="217"/>
                  <a:pt x="136" y="217"/>
                  <a:pt x="137" y="217"/>
                </a:cubicBezTo>
                <a:cubicBezTo>
                  <a:pt x="136" y="217"/>
                  <a:pt x="136" y="216"/>
                  <a:pt x="136" y="216"/>
                </a:cubicBezTo>
                <a:cubicBezTo>
                  <a:pt x="135" y="216"/>
                  <a:pt x="135" y="217"/>
                  <a:pt x="135" y="217"/>
                </a:cubicBezTo>
                <a:close/>
                <a:moveTo>
                  <a:pt x="63" y="136"/>
                </a:moveTo>
                <a:cubicBezTo>
                  <a:pt x="63" y="136"/>
                  <a:pt x="63" y="136"/>
                  <a:pt x="63" y="136"/>
                </a:cubicBezTo>
                <a:cubicBezTo>
                  <a:pt x="62" y="136"/>
                  <a:pt x="61" y="136"/>
                  <a:pt x="60" y="136"/>
                </a:cubicBezTo>
                <a:cubicBezTo>
                  <a:pt x="60" y="136"/>
                  <a:pt x="60" y="136"/>
                  <a:pt x="60" y="137"/>
                </a:cubicBezTo>
                <a:cubicBezTo>
                  <a:pt x="61" y="136"/>
                  <a:pt x="62" y="136"/>
                  <a:pt x="63" y="136"/>
                </a:cubicBezTo>
                <a:close/>
                <a:moveTo>
                  <a:pt x="49" y="15"/>
                </a:moveTo>
                <a:cubicBezTo>
                  <a:pt x="49" y="15"/>
                  <a:pt x="49" y="15"/>
                  <a:pt x="49" y="15"/>
                </a:cubicBezTo>
                <a:cubicBezTo>
                  <a:pt x="48" y="16"/>
                  <a:pt x="46" y="16"/>
                  <a:pt x="45" y="17"/>
                </a:cubicBezTo>
                <a:cubicBezTo>
                  <a:pt x="45" y="17"/>
                  <a:pt x="45" y="17"/>
                  <a:pt x="44" y="17"/>
                </a:cubicBezTo>
                <a:cubicBezTo>
                  <a:pt x="45" y="17"/>
                  <a:pt x="45" y="17"/>
                  <a:pt x="45" y="18"/>
                </a:cubicBezTo>
                <a:cubicBezTo>
                  <a:pt x="46" y="17"/>
                  <a:pt x="48" y="16"/>
                  <a:pt x="49" y="15"/>
                </a:cubicBezTo>
                <a:close/>
                <a:moveTo>
                  <a:pt x="8" y="205"/>
                </a:moveTo>
                <a:cubicBezTo>
                  <a:pt x="8" y="206"/>
                  <a:pt x="9" y="207"/>
                  <a:pt x="9" y="208"/>
                </a:cubicBezTo>
                <a:cubicBezTo>
                  <a:pt x="9" y="206"/>
                  <a:pt x="9" y="205"/>
                  <a:pt x="8" y="205"/>
                </a:cubicBezTo>
                <a:close/>
                <a:moveTo>
                  <a:pt x="77" y="165"/>
                </a:moveTo>
                <a:cubicBezTo>
                  <a:pt x="76" y="165"/>
                  <a:pt x="75" y="165"/>
                  <a:pt x="74" y="165"/>
                </a:cubicBezTo>
                <a:cubicBezTo>
                  <a:pt x="74" y="165"/>
                  <a:pt x="74" y="165"/>
                  <a:pt x="74" y="165"/>
                </a:cubicBezTo>
                <a:cubicBezTo>
                  <a:pt x="74" y="165"/>
                  <a:pt x="75" y="165"/>
                  <a:pt x="76" y="166"/>
                </a:cubicBezTo>
                <a:cubicBezTo>
                  <a:pt x="76" y="166"/>
                  <a:pt x="77" y="165"/>
                  <a:pt x="77" y="165"/>
                </a:cubicBezTo>
                <a:close/>
                <a:moveTo>
                  <a:pt x="94" y="139"/>
                </a:moveTo>
                <a:cubicBezTo>
                  <a:pt x="93" y="140"/>
                  <a:pt x="93" y="141"/>
                  <a:pt x="93" y="141"/>
                </a:cubicBezTo>
                <a:cubicBezTo>
                  <a:pt x="93" y="142"/>
                  <a:pt x="94" y="141"/>
                  <a:pt x="94" y="141"/>
                </a:cubicBezTo>
                <a:cubicBezTo>
                  <a:pt x="94" y="140"/>
                  <a:pt x="94" y="140"/>
                  <a:pt x="94" y="139"/>
                </a:cubicBezTo>
                <a:close/>
                <a:moveTo>
                  <a:pt x="102" y="96"/>
                </a:moveTo>
                <a:cubicBezTo>
                  <a:pt x="101" y="96"/>
                  <a:pt x="101" y="95"/>
                  <a:pt x="100" y="95"/>
                </a:cubicBezTo>
                <a:cubicBezTo>
                  <a:pt x="101" y="96"/>
                  <a:pt x="101" y="97"/>
                  <a:pt x="101" y="97"/>
                </a:cubicBezTo>
                <a:cubicBezTo>
                  <a:pt x="102" y="97"/>
                  <a:pt x="102" y="97"/>
                  <a:pt x="102" y="96"/>
                </a:cubicBezTo>
                <a:close/>
                <a:moveTo>
                  <a:pt x="15" y="169"/>
                </a:moveTo>
                <a:cubicBezTo>
                  <a:pt x="15" y="170"/>
                  <a:pt x="15" y="170"/>
                  <a:pt x="16" y="171"/>
                </a:cubicBezTo>
                <a:cubicBezTo>
                  <a:pt x="16" y="171"/>
                  <a:pt x="17" y="170"/>
                  <a:pt x="17" y="170"/>
                </a:cubicBezTo>
                <a:cubicBezTo>
                  <a:pt x="16" y="170"/>
                  <a:pt x="16" y="169"/>
                  <a:pt x="15" y="169"/>
                </a:cubicBezTo>
                <a:close/>
                <a:moveTo>
                  <a:pt x="17" y="197"/>
                </a:moveTo>
                <a:cubicBezTo>
                  <a:pt x="18" y="197"/>
                  <a:pt x="18" y="196"/>
                  <a:pt x="18" y="195"/>
                </a:cubicBezTo>
                <a:cubicBezTo>
                  <a:pt x="18" y="196"/>
                  <a:pt x="17" y="196"/>
                  <a:pt x="17" y="196"/>
                </a:cubicBezTo>
                <a:cubicBezTo>
                  <a:pt x="17" y="197"/>
                  <a:pt x="17" y="197"/>
                  <a:pt x="17" y="197"/>
                </a:cubicBezTo>
                <a:close/>
                <a:moveTo>
                  <a:pt x="114" y="151"/>
                </a:moveTo>
                <a:cubicBezTo>
                  <a:pt x="114" y="151"/>
                  <a:pt x="114" y="151"/>
                  <a:pt x="114" y="151"/>
                </a:cubicBezTo>
                <a:cubicBezTo>
                  <a:pt x="114" y="151"/>
                  <a:pt x="113" y="152"/>
                  <a:pt x="112" y="152"/>
                </a:cubicBezTo>
                <a:cubicBezTo>
                  <a:pt x="111" y="152"/>
                  <a:pt x="111" y="152"/>
                  <a:pt x="111" y="153"/>
                </a:cubicBezTo>
                <a:cubicBezTo>
                  <a:pt x="112" y="152"/>
                  <a:pt x="113" y="152"/>
                  <a:pt x="114" y="151"/>
                </a:cubicBezTo>
                <a:close/>
                <a:moveTo>
                  <a:pt x="160" y="161"/>
                </a:moveTo>
                <a:cubicBezTo>
                  <a:pt x="159" y="160"/>
                  <a:pt x="159" y="159"/>
                  <a:pt x="158" y="158"/>
                </a:cubicBezTo>
                <a:cubicBezTo>
                  <a:pt x="158" y="158"/>
                  <a:pt x="158" y="158"/>
                  <a:pt x="158" y="158"/>
                </a:cubicBezTo>
                <a:cubicBezTo>
                  <a:pt x="158" y="159"/>
                  <a:pt x="159" y="160"/>
                  <a:pt x="159" y="161"/>
                </a:cubicBezTo>
                <a:cubicBezTo>
                  <a:pt x="159" y="161"/>
                  <a:pt x="159" y="161"/>
                  <a:pt x="160" y="161"/>
                </a:cubicBezTo>
                <a:close/>
                <a:moveTo>
                  <a:pt x="101" y="244"/>
                </a:moveTo>
                <a:cubicBezTo>
                  <a:pt x="101" y="243"/>
                  <a:pt x="101" y="242"/>
                  <a:pt x="102" y="241"/>
                </a:cubicBezTo>
                <a:cubicBezTo>
                  <a:pt x="101" y="242"/>
                  <a:pt x="101" y="242"/>
                  <a:pt x="100" y="243"/>
                </a:cubicBezTo>
                <a:cubicBezTo>
                  <a:pt x="100" y="243"/>
                  <a:pt x="101" y="243"/>
                  <a:pt x="101" y="244"/>
                </a:cubicBezTo>
                <a:close/>
                <a:moveTo>
                  <a:pt x="149" y="138"/>
                </a:moveTo>
                <a:cubicBezTo>
                  <a:pt x="148" y="138"/>
                  <a:pt x="148" y="138"/>
                  <a:pt x="148" y="138"/>
                </a:cubicBezTo>
                <a:cubicBezTo>
                  <a:pt x="148" y="138"/>
                  <a:pt x="148" y="139"/>
                  <a:pt x="148" y="139"/>
                </a:cubicBezTo>
                <a:cubicBezTo>
                  <a:pt x="147" y="139"/>
                  <a:pt x="147" y="139"/>
                  <a:pt x="148" y="140"/>
                </a:cubicBezTo>
                <a:cubicBezTo>
                  <a:pt x="148" y="140"/>
                  <a:pt x="148" y="140"/>
                  <a:pt x="148" y="140"/>
                </a:cubicBezTo>
                <a:cubicBezTo>
                  <a:pt x="148" y="140"/>
                  <a:pt x="149" y="140"/>
                  <a:pt x="149" y="139"/>
                </a:cubicBezTo>
                <a:cubicBezTo>
                  <a:pt x="149" y="139"/>
                  <a:pt x="149" y="139"/>
                  <a:pt x="149" y="138"/>
                </a:cubicBezTo>
                <a:close/>
                <a:moveTo>
                  <a:pt x="7" y="114"/>
                </a:moveTo>
                <a:cubicBezTo>
                  <a:pt x="7" y="114"/>
                  <a:pt x="7" y="114"/>
                  <a:pt x="7" y="114"/>
                </a:cubicBezTo>
                <a:cubicBezTo>
                  <a:pt x="7" y="115"/>
                  <a:pt x="7" y="117"/>
                  <a:pt x="7" y="118"/>
                </a:cubicBezTo>
                <a:cubicBezTo>
                  <a:pt x="7" y="118"/>
                  <a:pt x="7" y="118"/>
                  <a:pt x="7" y="117"/>
                </a:cubicBezTo>
                <a:cubicBezTo>
                  <a:pt x="7" y="117"/>
                  <a:pt x="7" y="117"/>
                  <a:pt x="7" y="116"/>
                </a:cubicBezTo>
                <a:cubicBezTo>
                  <a:pt x="7" y="116"/>
                  <a:pt x="7" y="115"/>
                  <a:pt x="7" y="114"/>
                </a:cubicBezTo>
                <a:close/>
                <a:moveTo>
                  <a:pt x="33" y="258"/>
                </a:moveTo>
                <a:cubicBezTo>
                  <a:pt x="32" y="259"/>
                  <a:pt x="32" y="259"/>
                  <a:pt x="31" y="259"/>
                </a:cubicBezTo>
                <a:cubicBezTo>
                  <a:pt x="32" y="259"/>
                  <a:pt x="33" y="260"/>
                  <a:pt x="34" y="260"/>
                </a:cubicBezTo>
                <a:cubicBezTo>
                  <a:pt x="34" y="260"/>
                  <a:pt x="34" y="260"/>
                  <a:pt x="34" y="260"/>
                </a:cubicBezTo>
                <a:cubicBezTo>
                  <a:pt x="34" y="259"/>
                  <a:pt x="33" y="259"/>
                  <a:pt x="33" y="258"/>
                </a:cubicBezTo>
                <a:close/>
                <a:moveTo>
                  <a:pt x="110" y="231"/>
                </a:moveTo>
                <a:cubicBezTo>
                  <a:pt x="110" y="231"/>
                  <a:pt x="110" y="231"/>
                  <a:pt x="110" y="231"/>
                </a:cubicBezTo>
                <a:cubicBezTo>
                  <a:pt x="111" y="231"/>
                  <a:pt x="112" y="231"/>
                  <a:pt x="113" y="231"/>
                </a:cubicBezTo>
                <a:cubicBezTo>
                  <a:pt x="113" y="230"/>
                  <a:pt x="112" y="230"/>
                  <a:pt x="112" y="230"/>
                </a:cubicBezTo>
                <a:cubicBezTo>
                  <a:pt x="111" y="230"/>
                  <a:pt x="111" y="231"/>
                  <a:pt x="110" y="231"/>
                </a:cubicBezTo>
                <a:close/>
                <a:moveTo>
                  <a:pt x="87" y="181"/>
                </a:moveTo>
                <a:cubicBezTo>
                  <a:pt x="87" y="181"/>
                  <a:pt x="87" y="181"/>
                  <a:pt x="87" y="181"/>
                </a:cubicBezTo>
                <a:cubicBezTo>
                  <a:pt x="86" y="181"/>
                  <a:pt x="85" y="182"/>
                  <a:pt x="84" y="183"/>
                </a:cubicBezTo>
                <a:cubicBezTo>
                  <a:pt x="84" y="183"/>
                  <a:pt x="84" y="183"/>
                  <a:pt x="84" y="184"/>
                </a:cubicBezTo>
                <a:cubicBezTo>
                  <a:pt x="85" y="183"/>
                  <a:pt x="86" y="182"/>
                  <a:pt x="87" y="181"/>
                </a:cubicBezTo>
                <a:close/>
                <a:moveTo>
                  <a:pt x="12" y="91"/>
                </a:moveTo>
                <a:cubicBezTo>
                  <a:pt x="11" y="91"/>
                  <a:pt x="11" y="92"/>
                  <a:pt x="10" y="93"/>
                </a:cubicBezTo>
                <a:cubicBezTo>
                  <a:pt x="10" y="93"/>
                  <a:pt x="10" y="94"/>
                  <a:pt x="10" y="94"/>
                </a:cubicBezTo>
                <a:cubicBezTo>
                  <a:pt x="11" y="93"/>
                  <a:pt x="12" y="91"/>
                  <a:pt x="12" y="91"/>
                </a:cubicBezTo>
                <a:close/>
                <a:moveTo>
                  <a:pt x="148" y="107"/>
                </a:moveTo>
                <a:cubicBezTo>
                  <a:pt x="148" y="107"/>
                  <a:pt x="148" y="107"/>
                  <a:pt x="148" y="107"/>
                </a:cubicBezTo>
                <a:cubicBezTo>
                  <a:pt x="149" y="106"/>
                  <a:pt x="150" y="105"/>
                  <a:pt x="150" y="104"/>
                </a:cubicBezTo>
                <a:cubicBezTo>
                  <a:pt x="150" y="104"/>
                  <a:pt x="150" y="104"/>
                  <a:pt x="150" y="104"/>
                </a:cubicBezTo>
                <a:cubicBezTo>
                  <a:pt x="149" y="105"/>
                  <a:pt x="149" y="106"/>
                  <a:pt x="148" y="107"/>
                </a:cubicBezTo>
                <a:close/>
                <a:moveTo>
                  <a:pt x="126" y="256"/>
                </a:moveTo>
                <a:cubicBezTo>
                  <a:pt x="125" y="256"/>
                  <a:pt x="124" y="256"/>
                  <a:pt x="123" y="257"/>
                </a:cubicBezTo>
                <a:cubicBezTo>
                  <a:pt x="124" y="257"/>
                  <a:pt x="124" y="257"/>
                  <a:pt x="125" y="257"/>
                </a:cubicBezTo>
                <a:cubicBezTo>
                  <a:pt x="125" y="257"/>
                  <a:pt x="125" y="256"/>
                  <a:pt x="126" y="256"/>
                </a:cubicBezTo>
                <a:close/>
                <a:moveTo>
                  <a:pt x="156" y="174"/>
                </a:moveTo>
                <a:cubicBezTo>
                  <a:pt x="156" y="174"/>
                  <a:pt x="157" y="174"/>
                  <a:pt x="157" y="174"/>
                </a:cubicBezTo>
                <a:cubicBezTo>
                  <a:pt x="157" y="173"/>
                  <a:pt x="156" y="172"/>
                  <a:pt x="156" y="171"/>
                </a:cubicBezTo>
                <a:cubicBezTo>
                  <a:pt x="156" y="171"/>
                  <a:pt x="156" y="171"/>
                  <a:pt x="156" y="171"/>
                </a:cubicBezTo>
                <a:cubicBezTo>
                  <a:pt x="156" y="171"/>
                  <a:pt x="156" y="173"/>
                  <a:pt x="156" y="174"/>
                </a:cubicBezTo>
                <a:close/>
                <a:moveTo>
                  <a:pt x="157" y="97"/>
                </a:moveTo>
                <a:cubicBezTo>
                  <a:pt x="157" y="97"/>
                  <a:pt x="157" y="97"/>
                  <a:pt x="157" y="97"/>
                </a:cubicBezTo>
                <a:cubicBezTo>
                  <a:pt x="157" y="98"/>
                  <a:pt x="157" y="99"/>
                  <a:pt x="157" y="100"/>
                </a:cubicBezTo>
                <a:cubicBezTo>
                  <a:pt x="157" y="100"/>
                  <a:pt x="157" y="100"/>
                  <a:pt x="157" y="100"/>
                </a:cubicBezTo>
                <a:cubicBezTo>
                  <a:pt x="157" y="100"/>
                  <a:pt x="157" y="100"/>
                  <a:pt x="157" y="100"/>
                </a:cubicBezTo>
                <a:cubicBezTo>
                  <a:pt x="157" y="99"/>
                  <a:pt x="157" y="98"/>
                  <a:pt x="157" y="97"/>
                </a:cubicBezTo>
                <a:close/>
                <a:moveTo>
                  <a:pt x="34" y="104"/>
                </a:moveTo>
                <a:cubicBezTo>
                  <a:pt x="35" y="103"/>
                  <a:pt x="35" y="102"/>
                  <a:pt x="36" y="102"/>
                </a:cubicBezTo>
                <a:cubicBezTo>
                  <a:pt x="36" y="102"/>
                  <a:pt x="36" y="102"/>
                  <a:pt x="36" y="102"/>
                </a:cubicBezTo>
                <a:cubicBezTo>
                  <a:pt x="35" y="102"/>
                  <a:pt x="34" y="103"/>
                  <a:pt x="33" y="104"/>
                </a:cubicBezTo>
                <a:cubicBezTo>
                  <a:pt x="34" y="104"/>
                  <a:pt x="34" y="104"/>
                  <a:pt x="34" y="104"/>
                </a:cubicBezTo>
                <a:close/>
                <a:moveTo>
                  <a:pt x="11" y="128"/>
                </a:moveTo>
                <a:cubicBezTo>
                  <a:pt x="12" y="128"/>
                  <a:pt x="12" y="128"/>
                  <a:pt x="12" y="128"/>
                </a:cubicBezTo>
                <a:cubicBezTo>
                  <a:pt x="13" y="127"/>
                  <a:pt x="13" y="126"/>
                  <a:pt x="14" y="125"/>
                </a:cubicBezTo>
                <a:cubicBezTo>
                  <a:pt x="14" y="125"/>
                  <a:pt x="14" y="125"/>
                  <a:pt x="14" y="125"/>
                </a:cubicBezTo>
                <a:cubicBezTo>
                  <a:pt x="13" y="126"/>
                  <a:pt x="12" y="127"/>
                  <a:pt x="11" y="128"/>
                </a:cubicBezTo>
                <a:close/>
                <a:moveTo>
                  <a:pt x="71" y="148"/>
                </a:moveTo>
                <a:cubicBezTo>
                  <a:pt x="71" y="148"/>
                  <a:pt x="71" y="148"/>
                  <a:pt x="72" y="148"/>
                </a:cubicBezTo>
                <a:cubicBezTo>
                  <a:pt x="72" y="147"/>
                  <a:pt x="72" y="147"/>
                  <a:pt x="73" y="147"/>
                </a:cubicBezTo>
                <a:cubicBezTo>
                  <a:pt x="72" y="147"/>
                  <a:pt x="71" y="147"/>
                  <a:pt x="71" y="148"/>
                </a:cubicBezTo>
                <a:close/>
                <a:moveTo>
                  <a:pt x="107" y="164"/>
                </a:moveTo>
                <a:cubicBezTo>
                  <a:pt x="109" y="164"/>
                  <a:pt x="109" y="164"/>
                  <a:pt x="109" y="163"/>
                </a:cubicBezTo>
                <a:cubicBezTo>
                  <a:pt x="108" y="163"/>
                  <a:pt x="108" y="163"/>
                  <a:pt x="107" y="164"/>
                </a:cubicBezTo>
                <a:close/>
                <a:moveTo>
                  <a:pt x="120" y="168"/>
                </a:moveTo>
                <a:cubicBezTo>
                  <a:pt x="119" y="168"/>
                  <a:pt x="119" y="168"/>
                  <a:pt x="119" y="168"/>
                </a:cubicBezTo>
                <a:cubicBezTo>
                  <a:pt x="119" y="169"/>
                  <a:pt x="118" y="169"/>
                  <a:pt x="118" y="169"/>
                </a:cubicBezTo>
                <a:cubicBezTo>
                  <a:pt x="118" y="169"/>
                  <a:pt x="118" y="169"/>
                  <a:pt x="117" y="170"/>
                </a:cubicBezTo>
                <a:cubicBezTo>
                  <a:pt x="117" y="170"/>
                  <a:pt x="117" y="170"/>
                  <a:pt x="117" y="170"/>
                </a:cubicBezTo>
                <a:cubicBezTo>
                  <a:pt x="118" y="169"/>
                  <a:pt x="119" y="169"/>
                  <a:pt x="120" y="168"/>
                </a:cubicBezTo>
                <a:cubicBezTo>
                  <a:pt x="120" y="168"/>
                  <a:pt x="120" y="168"/>
                  <a:pt x="120" y="168"/>
                </a:cubicBezTo>
                <a:cubicBezTo>
                  <a:pt x="120" y="168"/>
                  <a:pt x="120" y="168"/>
                  <a:pt x="120" y="168"/>
                </a:cubicBezTo>
                <a:close/>
                <a:moveTo>
                  <a:pt x="130" y="128"/>
                </a:moveTo>
                <a:cubicBezTo>
                  <a:pt x="131" y="127"/>
                  <a:pt x="131" y="127"/>
                  <a:pt x="131" y="126"/>
                </a:cubicBezTo>
                <a:cubicBezTo>
                  <a:pt x="131" y="127"/>
                  <a:pt x="130" y="127"/>
                  <a:pt x="129" y="127"/>
                </a:cubicBezTo>
                <a:cubicBezTo>
                  <a:pt x="130" y="127"/>
                  <a:pt x="130" y="127"/>
                  <a:pt x="130" y="128"/>
                </a:cubicBezTo>
                <a:close/>
                <a:moveTo>
                  <a:pt x="34" y="97"/>
                </a:moveTo>
                <a:cubicBezTo>
                  <a:pt x="34" y="97"/>
                  <a:pt x="34" y="97"/>
                  <a:pt x="34" y="97"/>
                </a:cubicBezTo>
                <a:cubicBezTo>
                  <a:pt x="35" y="97"/>
                  <a:pt x="36" y="96"/>
                  <a:pt x="37" y="95"/>
                </a:cubicBezTo>
                <a:cubicBezTo>
                  <a:pt x="36" y="95"/>
                  <a:pt x="36" y="95"/>
                  <a:pt x="36" y="95"/>
                </a:cubicBezTo>
                <a:cubicBezTo>
                  <a:pt x="35" y="96"/>
                  <a:pt x="35" y="96"/>
                  <a:pt x="34" y="97"/>
                </a:cubicBezTo>
                <a:close/>
                <a:moveTo>
                  <a:pt x="55" y="269"/>
                </a:moveTo>
                <a:cubicBezTo>
                  <a:pt x="53" y="268"/>
                  <a:pt x="52" y="268"/>
                  <a:pt x="50" y="268"/>
                </a:cubicBezTo>
                <a:cubicBezTo>
                  <a:pt x="52" y="268"/>
                  <a:pt x="53" y="269"/>
                  <a:pt x="55" y="269"/>
                </a:cubicBezTo>
                <a:close/>
                <a:moveTo>
                  <a:pt x="122" y="142"/>
                </a:moveTo>
                <a:cubicBezTo>
                  <a:pt x="122" y="142"/>
                  <a:pt x="123" y="142"/>
                  <a:pt x="124" y="142"/>
                </a:cubicBezTo>
                <a:cubicBezTo>
                  <a:pt x="123" y="141"/>
                  <a:pt x="122" y="141"/>
                  <a:pt x="122" y="142"/>
                </a:cubicBezTo>
                <a:close/>
                <a:moveTo>
                  <a:pt x="154" y="189"/>
                </a:moveTo>
                <a:cubicBezTo>
                  <a:pt x="154" y="190"/>
                  <a:pt x="154" y="191"/>
                  <a:pt x="153" y="191"/>
                </a:cubicBezTo>
                <a:cubicBezTo>
                  <a:pt x="154" y="191"/>
                  <a:pt x="154" y="191"/>
                  <a:pt x="154" y="191"/>
                </a:cubicBezTo>
                <a:cubicBezTo>
                  <a:pt x="155" y="191"/>
                  <a:pt x="154" y="190"/>
                  <a:pt x="154" y="189"/>
                </a:cubicBezTo>
                <a:close/>
                <a:moveTo>
                  <a:pt x="146" y="123"/>
                </a:moveTo>
                <a:cubicBezTo>
                  <a:pt x="145" y="123"/>
                  <a:pt x="144" y="124"/>
                  <a:pt x="143" y="125"/>
                </a:cubicBezTo>
                <a:cubicBezTo>
                  <a:pt x="144" y="124"/>
                  <a:pt x="145" y="124"/>
                  <a:pt x="146" y="123"/>
                </a:cubicBezTo>
                <a:close/>
                <a:moveTo>
                  <a:pt x="128" y="248"/>
                </a:moveTo>
                <a:cubicBezTo>
                  <a:pt x="126" y="248"/>
                  <a:pt x="125" y="249"/>
                  <a:pt x="124" y="249"/>
                </a:cubicBezTo>
                <a:cubicBezTo>
                  <a:pt x="125" y="249"/>
                  <a:pt x="127" y="249"/>
                  <a:pt x="128" y="248"/>
                </a:cubicBezTo>
                <a:close/>
                <a:moveTo>
                  <a:pt x="112" y="131"/>
                </a:moveTo>
                <a:cubicBezTo>
                  <a:pt x="112" y="131"/>
                  <a:pt x="113" y="131"/>
                  <a:pt x="114" y="131"/>
                </a:cubicBezTo>
                <a:cubicBezTo>
                  <a:pt x="114" y="131"/>
                  <a:pt x="114" y="130"/>
                  <a:pt x="114" y="130"/>
                </a:cubicBezTo>
                <a:cubicBezTo>
                  <a:pt x="113" y="130"/>
                  <a:pt x="113" y="130"/>
                  <a:pt x="112" y="130"/>
                </a:cubicBezTo>
                <a:cubicBezTo>
                  <a:pt x="112" y="130"/>
                  <a:pt x="112" y="130"/>
                  <a:pt x="112" y="131"/>
                </a:cubicBezTo>
                <a:close/>
                <a:moveTo>
                  <a:pt x="73" y="101"/>
                </a:moveTo>
                <a:cubicBezTo>
                  <a:pt x="73" y="101"/>
                  <a:pt x="73" y="101"/>
                  <a:pt x="73" y="101"/>
                </a:cubicBezTo>
                <a:cubicBezTo>
                  <a:pt x="74" y="100"/>
                  <a:pt x="74" y="100"/>
                  <a:pt x="74" y="100"/>
                </a:cubicBezTo>
                <a:cubicBezTo>
                  <a:pt x="74" y="99"/>
                  <a:pt x="73" y="99"/>
                  <a:pt x="73" y="98"/>
                </a:cubicBezTo>
                <a:cubicBezTo>
                  <a:pt x="73" y="98"/>
                  <a:pt x="73" y="98"/>
                  <a:pt x="73" y="98"/>
                </a:cubicBezTo>
                <a:cubicBezTo>
                  <a:pt x="73" y="99"/>
                  <a:pt x="73" y="100"/>
                  <a:pt x="73" y="101"/>
                </a:cubicBezTo>
                <a:close/>
                <a:moveTo>
                  <a:pt x="32" y="252"/>
                </a:moveTo>
                <a:cubicBezTo>
                  <a:pt x="32" y="251"/>
                  <a:pt x="33" y="251"/>
                  <a:pt x="33" y="250"/>
                </a:cubicBezTo>
                <a:cubicBezTo>
                  <a:pt x="32" y="250"/>
                  <a:pt x="32" y="250"/>
                  <a:pt x="31" y="251"/>
                </a:cubicBezTo>
                <a:cubicBezTo>
                  <a:pt x="32" y="251"/>
                  <a:pt x="32" y="252"/>
                  <a:pt x="32" y="252"/>
                </a:cubicBezTo>
                <a:close/>
                <a:moveTo>
                  <a:pt x="144" y="233"/>
                </a:moveTo>
                <a:cubicBezTo>
                  <a:pt x="143" y="233"/>
                  <a:pt x="143" y="233"/>
                  <a:pt x="143" y="232"/>
                </a:cubicBezTo>
                <a:cubicBezTo>
                  <a:pt x="142" y="233"/>
                  <a:pt x="142" y="233"/>
                  <a:pt x="142" y="233"/>
                </a:cubicBezTo>
                <a:cubicBezTo>
                  <a:pt x="142" y="234"/>
                  <a:pt x="143" y="234"/>
                  <a:pt x="143" y="234"/>
                </a:cubicBezTo>
                <a:cubicBezTo>
                  <a:pt x="143" y="234"/>
                  <a:pt x="143" y="234"/>
                  <a:pt x="144" y="233"/>
                </a:cubicBezTo>
                <a:close/>
                <a:moveTo>
                  <a:pt x="88" y="149"/>
                </a:moveTo>
                <a:cubicBezTo>
                  <a:pt x="88" y="149"/>
                  <a:pt x="87" y="149"/>
                  <a:pt x="87" y="149"/>
                </a:cubicBezTo>
                <a:cubicBezTo>
                  <a:pt x="87" y="149"/>
                  <a:pt x="87" y="149"/>
                  <a:pt x="86" y="149"/>
                </a:cubicBezTo>
                <a:cubicBezTo>
                  <a:pt x="86" y="149"/>
                  <a:pt x="86" y="150"/>
                  <a:pt x="85" y="150"/>
                </a:cubicBezTo>
                <a:cubicBezTo>
                  <a:pt x="86" y="150"/>
                  <a:pt x="86" y="150"/>
                  <a:pt x="86" y="150"/>
                </a:cubicBezTo>
                <a:cubicBezTo>
                  <a:pt x="87" y="150"/>
                  <a:pt x="87" y="150"/>
                  <a:pt x="88" y="149"/>
                </a:cubicBezTo>
                <a:close/>
                <a:moveTo>
                  <a:pt x="112" y="199"/>
                </a:moveTo>
                <a:cubicBezTo>
                  <a:pt x="113" y="199"/>
                  <a:pt x="114" y="199"/>
                  <a:pt x="114" y="198"/>
                </a:cubicBezTo>
                <a:cubicBezTo>
                  <a:pt x="114" y="198"/>
                  <a:pt x="114" y="198"/>
                  <a:pt x="113" y="198"/>
                </a:cubicBezTo>
                <a:cubicBezTo>
                  <a:pt x="113" y="198"/>
                  <a:pt x="112" y="199"/>
                  <a:pt x="112" y="199"/>
                </a:cubicBezTo>
                <a:close/>
                <a:moveTo>
                  <a:pt x="34" y="253"/>
                </a:moveTo>
                <a:cubicBezTo>
                  <a:pt x="34" y="253"/>
                  <a:pt x="34" y="253"/>
                  <a:pt x="35" y="253"/>
                </a:cubicBezTo>
                <a:cubicBezTo>
                  <a:pt x="35" y="252"/>
                  <a:pt x="35" y="252"/>
                  <a:pt x="34" y="251"/>
                </a:cubicBezTo>
                <a:cubicBezTo>
                  <a:pt x="34" y="252"/>
                  <a:pt x="34" y="252"/>
                  <a:pt x="34" y="253"/>
                </a:cubicBezTo>
                <a:close/>
                <a:moveTo>
                  <a:pt x="124" y="168"/>
                </a:moveTo>
                <a:cubicBezTo>
                  <a:pt x="124" y="168"/>
                  <a:pt x="125" y="169"/>
                  <a:pt x="125" y="169"/>
                </a:cubicBezTo>
                <a:cubicBezTo>
                  <a:pt x="125" y="169"/>
                  <a:pt x="125" y="168"/>
                  <a:pt x="126" y="168"/>
                </a:cubicBezTo>
                <a:cubicBezTo>
                  <a:pt x="126" y="168"/>
                  <a:pt x="125" y="168"/>
                  <a:pt x="125" y="167"/>
                </a:cubicBezTo>
                <a:cubicBezTo>
                  <a:pt x="125" y="168"/>
                  <a:pt x="125" y="168"/>
                  <a:pt x="124" y="168"/>
                </a:cubicBezTo>
                <a:close/>
                <a:moveTo>
                  <a:pt x="74" y="95"/>
                </a:moveTo>
                <a:cubicBezTo>
                  <a:pt x="75" y="97"/>
                  <a:pt x="75" y="98"/>
                  <a:pt x="75" y="98"/>
                </a:cubicBezTo>
                <a:cubicBezTo>
                  <a:pt x="75" y="97"/>
                  <a:pt x="75" y="96"/>
                  <a:pt x="75" y="95"/>
                </a:cubicBezTo>
                <a:cubicBezTo>
                  <a:pt x="74" y="95"/>
                  <a:pt x="74" y="95"/>
                  <a:pt x="74" y="95"/>
                </a:cubicBezTo>
                <a:close/>
                <a:moveTo>
                  <a:pt x="71" y="68"/>
                </a:moveTo>
                <a:cubicBezTo>
                  <a:pt x="70" y="68"/>
                  <a:pt x="69" y="69"/>
                  <a:pt x="68" y="69"/>
                </a:cubicBezTo>
                <a:cubicBezTo>
                  <a:pt x="70" y="69"/>
                  <a:pt x="70" y="69"/>
                  <a:pt x="71" y="68"/>
                </a:cubicBezTo>
                <a:close/>
                <a:moveTo>
                  <a:pt x="50" y="30"/>
                </a:moveTo>
                <a:cubicBezTo>
                  <a:pt x="51" y="30"/>
                  <a:pt x="52" y="29"/>
                  <a:pt x="52" y="29"/>
                </a:cubicBezTo>
                <a:cubicBezTo>
                  <a:pt x="52" y="29"/>
                  <a:pt x="52" y="29"/>
                  <a:pt x="52" y="29"/>
                </a:cubicBezTo>
                <a:cubicBezTo>
                  <a:pt x="51" y="29"/>
                  <a:pt x="50" y="29"/>
                  <a:pt x="50" y="30"/>
                </a:cubicBezTo>
                <a:close/>
                <a:moveTo>
                  <a:pt x="126" y="129"/>
                </a:moveTo>
                <a:cubicBezTo>
                  <a:pt x="127" y="129"/>
                  <a:pt x="128" y="129"/>
                  <a:pt x="128" y="128"/>
                </a:cubicBezTo>
                <a:cubicBezTo>
                  <a:pt x="128" y="128"/>
                  <a:pt x="128" y="128"/>
                  <a:pt x="128" y="128"/>
                </a:cubicBezTo>
                <a:cubicBezTo>
                  <a:pt x="127" y="128"/>
                  <a:pt x="127" y="128"/>
                  <a:pt x="126" y="129"/>
                </a:cubicBezTo>
                <a:close/>
                <a:moveTo>
                  <a:pt x="85" y="187"/>
                </a:moveTo>
                <a:cubicBezTo>
                  <a:pt x="86" y="188"/>
                  <a:pt x="86" y="188"/>
                  <a:pt x="87" y="187"/>
                </a:cubicBezTo>
                <a:cubicBezTo>
                  <a:pt x="86" y="187"/>
                  <a:pt x="85" y="187"/>
                  <a:pt x="85" y="187"/>
                </a:cubicBezTo>
                <a:close/>
                <a:moveTo>
                  <a:pt x="40" y="96"/>
                </a:moveTo>
                <a:cubicBezTo>
                  <a:pt x="39" y="96"/>
                  <a:pt x="39" y="95"/>
                  <a:pt x="38" y="97"/>
                </a:cubicBezTo>
                <a:cubicBezTo>
                  <a:pt x="38" y="97"/>
                  <a:pt x="39" y="97"/>
                  <a:pt x="39" y="97"/>
                </a:cubicBezTo>
                <a:cubicBezTo>
                  <a:pt x="39" y="97"/>
                  <a:pt x="40" y="97"/>
                  <a:pt x="40" y="96"/>
                </a:cubicBezTo>
                <a:close/>
                <a:moveTo>
                  <a:pt x="51" y="89"/>
                </a:moveTo>
                <a:cubicBezTo>
                  <a:pt x="52" y="89"/>
                  <a:pt x="52" y="89"/>
                  <a:pt x="53" y="88"/>
                </a:cubicBezTo>
                <a:cubicBezTo>
                  <a:pt x="52" y="88"/>
                  <a:pt x="51" y="88"/>
                  <a:pt x="51" y="88"/>
                </a:cubicBezTo>
                <a:cubicBezTo>
                  <a:pt x="51" y="88"/>
                  <a:pt x="51" y="89"/>
                  <a:pt x="51" y="89"/>
                </a:cubicBezTo>
                <a:close/>
                <a:moveTo>
                  <a:pt x="69" y="165"/>
                </a:moveTo>
                <a:cubicBezTo>
                  <a:pt x="70" y="165"/>
                  <a:pt x="70" y="165"/>
                  <a:pt x="71" y="165"/>
                </a:cubicBezTo>
                <a:cubicBezTo>
                  <a:pt x="70" y="164"/>
                  <a:pt x="70" y="165"/>
                  <a:pt x="69" y="165"/>
                </a:cubicBezTo>
                <a:close/>
                <a:moveTo>
                  <a:pt x="8" y="191"/>
                </a:moveTo>
                <a:cubicBezTo>
                  <a:pt x="8" y="191"/>
                  <a:pt x="8" y="191"/>
                  <a:pt x="9" y="191"/>
                </a:cubicBezTo>
                <a:cubicBezTo>
                  <a:pt x="8" y="190"/>
                  <a:pt x="8" y="190"/>
                  <a:pt x="8" y="189"/>
                </a:cubicBezTo>
                <a:cubicBezTo>
                  <a:pt x="8" y="189"/>
                  <a:pt x="8" y="190"/>
                  <a:pt x="7" y="190"/>
                </a:cubicBezTo>
                <a:cubicBezTo>
                  <a:pt x="8" y="190"/>
                  <a:pt x="8" y="191"/>
                  <a:pt x="8" y="191"/>
                </a:cubicBezTo>
                <a:close/>
                <a:moveTo>
                  <a:pt x="105" y="251"/>
                </a:moveTo>
                <a:cubicBezTo>
                  <a:pt x="106" y="251"/>
                  <a:pt x="106" y="251"/>
                  <a:pt x="107" y="251"/>
                </a:cubicBezTo>
                <a:cubicBezTo>
                  <a:pt x="107" y="251"/>
                  <a:pt x="107" y="251"/>
                  <a:pt x="107" y="250"/>
                </a:cubicBezTo>
                <a:cubicBezTo>
                  <a:pt x="106" y="250"/>
                  <a:pt x="106" y="250"/>
                  <a:pt x="105" y="251"/>
                </a:cubicBezTo>
                <a:close/>
                <a:moveTo>
                  <a:pt x="65" y="206"/>
                </a:moveTo>
                <a:cubicBezTo>
                  <a:pt x="66" y="207"/>
                  <a:pt x="67" y="207"/>
                  <a:pt x="67" y="207"/>
                </a:cubicBezTo>
                <a:cubicBezTo>
                  <a:pt x="67" y="206"/>
                  <a:pt x="66" y="206"/>
                  <a:pt x="66" y="206"/>
                </a:cubicBezTo>
                <a:cubicBezTo>
                  <a:pt x="65" y="206"/>
                  <a:pt x="65" y="206"/>
                  <a:pt x="65" y="206"/>
                </a:cubicBezTo>
                <a:close/>
                <a:moveTo>
                  <a:pt x="31" y="233"/>
                </a:moveTo>
                <a:cubicBezTo>
                  <a:pt x="31" y="233"/>
                  <a:pt x="31" y="233"/>
                  <a:pt x="31" y="233"/>
                </a:cubicBezTo>
                <a:cubicBezTo>
                  <a:pt x="31" y="233"/>
                  <a:pt x="32" y="234"/>
                  <a:pt x="32" y="234"/>
                </a:cubicBezTo>
                <a:cubicBezTo>
                  <a:pt x="33" y="234"/>
                  <a:pt x="33" y="234"/>
                  <a:pt x="33" y="234"/>
                </a:cubicBezTo>
                <a:cubicBezTo>
                  <a:pt x="32" y="234"/>
                  <a:pt x="32" y="233"/>
                  <a:pt x="31" y="233"/>
                </a:cubicBezTo>
                <a:close/>
                <a:moveTo>
                  <a:pt x="55" y="19"/>
                </a:moveTo>
                <a:cubicBezTo>
                  <a:pt x="55" y="20"/>
                  <a:pt x="54" y="20"/>
                  <a:pt x="54" y="21"/>
                </a:cubicBezTo>
                <a:cubicBezTo>
                  <a:pt x="55" y="21"/>
                  <a:pt x="55" y="20"/>
                  <a:pt x="55" y="20"/>
                </a:cubicBezTo>
                <a:cubicBezTo>
                  <a:pt x="55" y="20"/>
                  <a:pt x="55" y="20"/>
                  <a:pt x="55" y="19"/>
                </a:cubicBezTo>
                <a:close/>
                <a:moveTo>
                  <a:pt x="83" y="171"/>
                </a:moveTo>
                <a:cubicBezTo>
                  <a:pt x="82" y="171"/>
                  <a:pt x="81" y="171"/>
                  <a:pt x="80" y="172"/>
                </a:cubicBezTo>
                <a:cubicBezTo>
                  <a:pt x="81" y="172"/>
                  <a:pt x="82" y="171"/>
                  <a:pt x="83" y="171"/>
                </a:cubicBezTo>
                <a:close/>
                <a:moveTo>
                  <a:pt x="72" y="244"/>
                </a:moveTo>
                <a:cubicBezTo>
                  <a:pt x="71" y="244"/>
                  <a:pt x="71" y="244"/>
                  <a:pt x="70" y="245"/>
                </a:cubicBezTo>
                <a:cubicBezTo>
                  <a:pt x="71" y="245"/>
                  <a:pt x="71" y="245"/>
                  <a:pt x="72" y="245"/>
                </a:cubicBezTo>
                <a:cubicBezTo>
                  <a:pt x="72" y="245"/>
                  <a:pt x="72" y="244"/>
                  <a:pt x="72" y="244"/>
                </a:cubicBezTo>
                <a:close/>
                <a:moveTo>
                  <a:pt x="79" y="248"/>
                </a:moveTo>
                <a:cubicBezTo>
                  <a:pt x="80" y="248"/>
                  <a:pt x="81" y="248"/>
                  <a:pt x="82" y="248"/>
                </a:cubicBezTo>
                <a:cubicBezTo>
                  <a:pt x="81" y="247"/>
                  <a:pt x="80" y="247"/>
                  <a:pt x="79" y="247"/>
                </a:cubicBezTo>
                <a:cubicBezTo>
                  <a:pt x="79" y="247"/>
                  <a:pt x="79" y="248"/>
                  <a:pt x="79" y="248"/>
                </a:cubicBezTo>
                <a:close/>
                <a:moveTo>
                  <a:pt x="138" y="249"/>
                </a:moveTo>
                <a:cubicBezTo>
                  <a:pt x="138" y="249"/>
                  <a:pt x="139" y="249"/>
                  <a:pt x="139" y="248"/>
                </a:cubicBezTo>
                <a:cubicBezTo>
                  <a:pt x="138" y="248"/>
                  <a:pt x="138" y="248"/>
                  <a:pt x="138" y="249"/>
                </a:cubicBezTo>
                <a:close/>
                <a:moveTo>
                  <a:pt x="120" y="202"/>
                </a:moveTo>
                <a:cubicBezTo>
                  <a:pt x="120" y="202"/>
                  <a:pt x="121" y="202"/>
                  <a:pt x="121" y="201"/>
                </a:cubicBezTo>
                <a:cubicBezTo>
                  <a:pt x="121" y="200"/>
                  <a:pt x="121" y="200"/>
                  <a:pt x="121" y="201"/>
                </a:cubicBezTo>
                <a:cubicBezTo>
                  <a:pt x="120" y="201"/>
                  <a:pt x="120" y="201"/>
                  <a:pt x="120" y="202"/>
                </a:cubicBezTo>
                <a:close/>
                <a:moveTo>
                  <a:pt x="26" y="252"/>
                </a:moveTo>
                <a:cubicBezTo>
                  <a:pt x="26" y="252"/>
                  <a:pt x="26" y="253"/>
                  <a:pt x="26" y="253"/>
                </a:cubicBezTo>
                <a:cubicBezTo>
                  <a:pt x="26" y="253"/>
                  <a:pt x="26" y="253"/>
                  <a:pt x="26" y="253"/>
                </a:cubicBezTo>
                <a:cubicBezTo>
                  <a:pt x="26" y="253"/>
                  <a:pt x="27" y="253"/>
                  <a:pt x="27" y="252"/>
                </a:cubicBezTo>
                <a:cubicBezTo>
                  <a:pt x="27" y="252"/>
                  <a:pt x="27" y="252"/>
                  <a:pt x="26" y="252"/>
                </a:cubicBezTo>
                <a:close/>
                <a:moveTo>
                  <a:pt x="43" y="224"/>
                </a:moveTo>
                <a:cubicBezTo>
                  <a:pt x="43" y="224"/>
                  <a:pt x="43" y="224"/>
                  <a:pt x="43" y="224"/>
                </a:cubicBezTo>
                <a:cubicBezTo>
                  <a:pt x="42" y="224"/>
                  <a:pt x="40" y="223"/>
                  <a:pt x="39" y="224"/>
                </a:cubicBezTo>
                <a:cubicBezTo>
                  <a:pt x="40" y="224"/>
                  <a:pt x="42" y="224"/>
                  <a:pt x="43" y="224"/>
                </a:cubicBezTo>
                <a:close/>
                <a:moveTo>
                  <a:pt x="112" y="264"/>
                </a:moveTo>
                <a:cubicBezTo>
                  <a:pt x="111" y="264"/>
                  <a:pt x="111" y="265"/>
                  <a:pt x="110" y="265"/>
                </a:cubicBezTo>
                <a:cubicBezTo>
                  <a:pt x="110" y="265"/>
                  <a:pt x="111" y="265"/>
                  <a:pt x="112" y="265"/>
                </a:cubicBezTo>
                <a:cubicBezTo>
                  <a:pt x="112" y="265"/>
                  <a:pt x="112" y="265"/>
                  <a:pt x="112" y="264"/>
                </a:cubicBezTo>
                <a:close/>
                <a:moveTo>
                  <a:pt x="148" y="127"/>
                </a:moveTo>
                <a:cubicBezTo>
                  <a:pt x="148" y="128"/>
                  <a:pt x="148" y="128"/>
                  <a:pt x="147" y="128"/>
                </a:cubicBezTo>
                <a:cubicBezTo>
                  <a:pt x="148" y="129"/>
                  <a:pt x="148" y="129"/>
                  <a:pt x="148" y="129"/>
                </a:cubicBezTo>
                <a:cubicBezTo>
                  <a:pt x="148" y="129"/>
                  <a:pt x="148" y="129"/>
                  <a:pt x="149" y="129"/>
                </a:cubicBezTo>
                <a:cubicBezTo>
                  <a:pt x="148" y="129"/>
                  <a:pt x="148" y="128"/>
                  <a:pt x="148" y="127"/>
                </a:cubicBezTo>
                <a:close/>
                <a:moveTo>
                  <a:pt x="94" y="236"/>
                </a:moveTo>
                <a:cubicBezTo>
                  <a:pt x="94" y="236"/>
                  <a:pt x="93" y="236"/>
                  <a:pt x="92" y="237"/>
                </a:cubicBezTo>
                <a:cubicBezTo>
                  <a:pt x="92" y="237"/>
                  <a:pt x="92" y="237"/>
                  <a:pt x="92" y="237"/>
                </a:cubicBezTo>
                <a:cubicBezTo>
                  <a:pt x="92" y="237"/>
                  <a:pt x="92" y="237"/>
                  <a:pt x="92" y="237"/>
                </a:cubicBezTo>
                <a:cubicBezTo>
                  <a:pt x="92" y="237"/>
                  <a:pt x="94" y="237"/>
                  <a:pt x="94" y="236"/>
                </a:cubicBezTo>
                <a:close/>
                <a:moveTo>
                  <a:pt x="75" y="111"/>
                </a:moveTo>
                <a:cubicBezTo>
                  <a:pt x="75" y="111"/>
                  <a:pt x="75" y="111"/>
                  <a:pt x="75" y="111"/>
                </a:cubicBezTo>
                <a:cubicBezTo>
                  <a:pt x="76" y="111"/>
                  <a:pt x="76" y="111"/>
                  <a:pt x="77" y="111"/>
                </a:cubicBezTo>
                <a:cubicBezTo>
                  <a:pt x="78" y="111"/>
                  <a:pt x="78" y="111"/>
                  <a:pt x="79" y="111"/>
                </a:cubicBezTo>
                <a:cubicBezTo>
                  <a:pt x="79" y="111"/>
                  <a:pt x="79" y="111"/>
                  <a:pt x="79" y="111"/>
                </a:cubicBezTo>
                <a:cubicBezTo>
                  <a:pt x="78" y="111"/>
                  <a:pt x="76" y="111"/>
                  <a:pt x="75" y="111"/>
                </a:cubicBezTo>
                <a:close/>
                <a:moveTo>
                  <a:pt x="86" y="257"/>
                </a:moveTo>
                <a:cubicBezTo>
                  <a:pt x="87" y="257"/>
                  <a:pt x="88" y="257"/>
                  <a:pt x="90" y="257"/>
                </a:cubicBezTo>
                <a:cubicBezTo>
                  <a:pt x="89" y="257"/>
                  <a:pt x="87" y="256"/>
                  <a:pt x="86" y="257"/>
                </a:cubicBezTo>
                <a:close/>
                <a:moveTo>
                  <a:pt x="104" y="106"/>
                </a:moveTo>
                <a:cubicBezTo>
                  <a:pt x="105" y="106"/>
                  <a:pt x="106" y="106"/>
                  <a:pt x="107" y="106"/>
                </a:cubicBezTo>
                <a:cubicBezTo>
                  <a:pt x="106" y="106"/>
                  <a:pt x="105" y="106"/>
                  <a:pt x="104" y="106"/>
                </a:cubicBezTo>
                <a:close/>
                <a:moveTo>
                  <a:pt x="29" y="222"/>
                </a:moveTo>
                <a:cubicBezTo>
                  <a:pt x="30" y="221"/>
                  <a:pt x="30" y="221"/>
                  <a:pt x="30" y="220"/>
                </a:cubicBezTo>
                <a:cubicBezTo>
                  <a:pt x="30" y="220"/>
                  <a:pt x="30" y="220"/>
                  <a:pt x="30" y="220"/>
                </a:cubicBezTo>
                <a:cubicBezTo>
                  <a:pt x="29" y="220"/>
                  <a:pt x="29" y="221"/>
                  <a:pt x="28" y="221"/>
                </a:cubicBezTo>
                <a:cubicBezTo>
                  <a:pt x="29" y="221"/>
                  <a:pt x="29" y="221"/>
                  <a:pt x="29" y="222"/>
                </a:cubicBezTo>
                <a:close/>
                <a:moveTo>
                  <a:pt x="90" y="147"/>
                </a:moveTo>
                <a:cubicBezTo>
                  <a:pt x="91" y="147"/>
                  <a:pt x="92" y="147"/>
                  <a:pt x="93" y="146"/>
                </a:cubicBezTo>
                <a:cubicBezTo>
                  <a:pt x="92" y="146"/>
                  <a:pt x="91" y="147"/>
                  <a:pt x="90" y="147"/>
                </a:cubicBezTo>
                <a:close/>
                <a:moveTo>
                  <a:pt x="149" y="122"/>
                </a:moveTo>
                <a:cubicBezTo>
                  <a:pt x="149" y="122"/>
                  <a:pt x="150" y="123"/>
                  <a:pt x="150" y="123"/>
                </a:cubicBezTo>
                <a:cubicBezTo>
                  <a:pt x="150" y="122"/>
                  <a:pt x="150" y="122"/>
                  <a:pt x="150" y="121"/>
                </a:cubicBezTo>
                <a:cubicBezTo>
                  <a:pt x="150" y="121"/>
                  <a:pt x="149" y="122"/>
                  <a:pt x="149" y="122"/>
                </a:cubicBezTo>
                <a:close/>
                <a:moveTo>
                  <a:pt x="51" y="34"/>
                </a:moveTo>
                <a:cubicBezTo>
                  <a:pt x="51" y="34"/>
                  <a:pt x="51" y="34"/>
                  <a:pt x="51" y="34"/>
                </a:cubicBezTo>
                <a:cubicBezTo>
                  <a:pt x="51" y="34"/>
                  <a:pt x="51" y="34"/>
                  <a:pt x="50" y="34"/>
                </a:cubicBezTo>
                <a:cubicBezTo>
                  <a:pt x="50" y="35"/>
                  <a:pt x="50" y="35"/>
                  <a:pt x="51" y="36"/>
                </a:cubicBezTo>
                <a:cubicBezTo>
                  <a:pt x="51" y="35"/>
                  <a:pt x="51" y="34"/>
                  <a:pt x="51" y="34"/>
                </a:cubicBezTo>
                <a:close/>
                <a:moveTo>
                  <a:pt x="47" y="96"/>
                </a:moveTo>
                <a:cubicBezTo>
                  <a:pt x="47" y="96"/>
                  <a:pt x="47" y="96"/>
                  <a:pt x="47" y="96"/>
                </a:cubicBezTo>
                <a:cubicBezTo>
                  <a:pt x="47" y="96"/>
                  <a:pt x="46" y="95"/>
                  <a:pt x="46" y="94"/>
                </a:cubicBezTo>
                <a:cubicBezTo>
                  <a:pt x="46" y="94"/>
                  <a:pt x="46" y="94"/>
                  <a:pt x="46" y="94"/>
                </a:cubicBezTo>
                <a:cubicBezTo>
                  <a:pt x="46" y="95"/>
                  <a:pt x="46" y="96"/>
                  <a:pt x="47" y="96"/>
                </a:cubicBezTo>
                <a:close/>
                <a:moveTo>
                  <a:pt x="142" y="247"/>
                </a:moveTo>
                <a:cubicBezTo>
                  <a:pt x="142" y="247"/>
                  <a:pt x="142" y="247"/>
                  <a:pt x="141" y="247"/>
                </a:cubicBezTo>
                <a:cubicBezTo>
                  <a:pt x="141" y="247"/>
                  <a:pt x="141" y="248"/>
                  <a:pt x="140" y="249"/>
                </a:cubicBezTo>
                <a:cubicBezTo>
                  <a:pt x="141" y="249"/>
                  <a:pt x="141" y="249"/>
                  <a:pt x="141" y="248"/>
                </a:cubicBezTo>
                <a:cubicBezTo>
                  <a:pt x="141" y="248"/>
                  <a:pt x="142" y="247"/>
                  <a:pt x="142" y="247"/>
                </a:cubicBezTo>
                <a:close/>
                <a:moveTo>
                  <a:pt x="23" y="98"/>
                </a:moveTo>
                <a:cubicBezTo>
                  <a:pt x="24" y="97"/>
                  <a:pt x="24" y="97"/>
                  <a:pt x="24" y="96"/>
                </a:cubicBezTo>
                <a:cubicBezTo>
                  <a:pt x="23" y="97"/>
                  <a:pt x="23" y="97"/>
                  <a:pt x="23" y="98"/>
                </a:cubicBezTo>
                <a:close/>
                <a:moveTo>
                  <a:pt x="11" y="120"/>
                </a:moveTo>
                <a:cubicBezTo>
                  <a:pt x="11" y="120"/>
                  <a:pt x="11" y="120"/>
                  <a:pt x="11" y="120"/>
                </a:cubicBezTo>
                <a:cubicBezTo>
                  <a:pt x="10" y="120"/>
                  <a:pt x="10" y="120"/>
                  <a:pt x="9" y="120"/>
                </a:cubicBezTo>
                <a:cubicBezTo>
                  <a:pt x="9" y="121"/>
                  <a:pt x="10" y="121"/>
                  <a:pt x="10" y="122"/>
                </a:cubicBezTo>
                <a:cubicBezTo>
                  <a:pt x="10" y="121"/>
                  <a:pt x="10" y="121"/>
                  <a:pt x="11" y="120"/>
                </a:cubicBezTo>
                <a:close/>
                <a:moveTo>
                  <a:pt x="140" y="231"/>
                </a:moveTo>
                <a:cubicBezTo>
                  <a:pt x="140" y="231"/>
                  <a:pt x="140" y="231"/>
                  <a:pt x="140" y="231"/>
                </a:cubicBezTo>
                <a:cubicBezTo>
                  <a:pt x="140" y="231"/>
                  <a:pt x="139" y="231"/>
                  <a:pt x="139" y="231"/>
                </a:cubicBezTo>
                <a:cubicBezTo>
                  <a:pt x="139" y="232"/>
                  <a:pt x="140" y="232"/>
                  <a:pt x="140" y="232"/>
                </a:cubicBezTo>
                <a:cubicBezTo>
                  <a:pt x="140" y="232"/>
                  <a:pt x="140" y="231"/>
                  <a:pt x="140" y="231"/>
                </a:cubicBezTo>
                <a:close/>
                <a:moveTo>
                  <a:pt x="89" y="203"/>
                </a:moveTo>
                <a:cubicBezTo>
                  <a:pt x="88" y="204"/>
                  <a:pt x="87" y="203"/>
                  <a:pt x="86" y="204"/>
                </a:cubicBezTo>
                <a:cubicBezTo>
                  <a:pt x="87" y="204"/>
                  <a:pt x="88" y="204"/>
                  <a:pt x="89" y="203"/>
                </a:cubicBezTo>
                <a:close/>
                <a:moveTo>
                  <a:pt x="21" y="194"/>
                </a:moveTo>
                <a:cubicBezTo>
                  <a:pt x="22" y="194"/>
                  <a:pt x="22" y="194"/>
                  <a:pt x="23" y="194"/>
                </a:cubicBezTo>
                <a:cubicBezTo>
                  <a:pt x="22" y="193"/>
                  <a:pt x="22" y="193"/>
                  <a:pt x="22" y="193"/>
                </a:cubicBezTo>
                <a:cubicBezTo>
                  <a:pt x="22" y="193"/>
                  <a:pt x="21" y="194"/>
                  <a:pt x="21" y="194"/>
                </a:cubicBezTo>
                <a:close/>
                <a:moveTo>
                  <a:pt x="11" y="125"/>
                </a:moveTo>
                <a:cubicBezTo>
                  <a:pt x="11" y="125"/>
                  <a:pt x="11" y="125"/>
                  <a:pt x="11" y="125"/>
                </a:cubicBezTo>
                <a:cubicBezTo>
                  <a:pt x="11" y="125"/>
                  <a:pt x="11" y="125"/>
                  <a:pt x="10" y="126"/>
                </a:cubicBezTo>
                <a:cubicBezTo>
                  <a:pt x="10" y="126"/>
                  <a:pt x="10" y="126"/>
                  <a:pt x="10" y="127"/>
                </a:cubicBezTo>
                <a:cubicBezTo>
                  <a:pt x="10" y="126"/>
                  <a:pt x="11" y="126"/>
                  <a:pt x="11" y="125"/>
                </a:cubicBezTo>
                <a:close/>
                <a:moveTo>
                  <a:pt x="104" y="93"/>
                </a:moveTo>
                <a:cubicBezTo>
                  <a:pt x="104" y="93"/>
                  <a:pt x="103" y="92"/>
                  <a:pt x="102" y="92"/>
                </a:cubicBezTo>
                <a:cubicBezTo>
                  <a:pt x="103" y="93"/>
                  <a:pt x="103" y="93"/>
                  <a:pt x="104" y="93"/>
                </a:cubicBezTo>
                <a:close/>
                <a:moveTo>
                  <a:pt x="136" y="155"/>
                </a:moveTo>
                <a:cubicBezTo>
                  <a:pt x="136" y="155"/>
                  <a:pt x="136" y="155"/>
                  <a:pt x="135" y="155"/>
                </a:cubicBezTo>
                <a:cubicBezTo>
                  <a:pt x="136" y="155"/>
                  <a:pt x="136" y="156"/>
                  <a:pt x="136" y="156"/>
                </a:cubicBezTo>
                <a:cubicBezTo>
                  <a:pt x="137" y="156"/>
                  <a:pt x="137" y="156"/>
                  <a:pt x="136" y="155"/>
                </a:cubicBezTo>
                <a:close/>
                <a:moveTo>
                  <a:pt x="10" y="142"/>
                </a:moveTo>
                <a:cubicBezTo>
                  <a:pt x="10" y="142"/>
                  <a:pt x="10" y="142"/>
                  <a:pt x="10" y="142"/>
                </a:cubicBezTo>
                <a:cubicBezTo>
                  <a:pt x="10" y="141"/>
                  <a:pt x="11" y="141"/>
                  <a:pt x="11" y="140"/>
                </a:cubicBezTo>
                <a:cubicBezTo>
                  <a:pt x="11" y="140"/>
                  <a:pt x="10" y="140"/>
                  <a:pt x="10" y="140"/>
                </a:cubicBezTo>
                <a:cubicBezTo>
                  <a:pt x="10" y="141"/>
                  <a:pt x="10" y="141"/>
                  <a:pt x="10" y="142"/>
                </a:cubicBezTo>
                <a:close/>
                <a:moveTo>
                  <a:pt x="159" y="208"/>
                </a:moveTo>
                <a:cubicBezTo>
                  <a:pt x="159" y="208"/>
                  <a:pt x="159" y="208"/>
                  <a:pt x="159" y="208"/>
                </a:cubicBezTo>
                <a:cubicBezTo>
                  <a:pt x="160" y="207"/>
                  <a:pt x="160" y="207"/>
                  <a:pt x="160" y="206"/>
                </a:cubicBezTo>
                <a:cubicBezTo>
                  <a:pt x="159" y="206"/>
                  <a:pt x="159" y="207"/>
                  <a:pt x="159" y="208"/>
                </a:cubicBezTo>
                <a:close/>
                <a:moveTo>
                  <a:pt x="103" y="158"/>
                </a:moveTo>
                <a:cubicBezTo>
                  <a:pt x="102" y="158"/>
                  <a:pt x="102" y="158"/>
                  <a:pt x="102" y="158"/>
                </a:cubicBezTo>
                <a:cubicBezTo>
                  <a:pt x="102" y="159"/>
                  <a:pt x="101" y="159"/>
                  <a:pt x="101" y="159"/>
                </a:cubicBezTo>
                <a:cubicBezTo>
                  <a:pt x="101" y="159"/>
                  <a:pt x="102" y="159"/>
                  <a:pt x="103" y="158"/>
                </a:cubicBezTo>
                <a:close/>
                <a:moveTo>
                  <a:pt x="20" y="118"/>
                </a:moveTo>
                <a:cubicBezTo>
                  <a:pt x="19" y="118"/>
                  <a:pt x="18" y="117"/>
                  <a:pt x="17" y="117"/>
                </a:cubicBezTo>
                <a:cubicBezTo>
                  <a:pt x="18" y="118"/>
                  <a:pt x="18" y="118"/>
                  <a:pt x="20" y="118"/>
                </a:cubicBezTo>
                <a:close/>
                <a:moveTo>
                  <a:pt x="124" y="259"/>
                </a:moveTo>
                <a:cubicBezTo>
                  <a:pt x="124" y="259"/>
                  <a:pt x="124" y="259"/>
                  <a:pt x="124" y="259"/>
                </a:cubicBezTo>
                <a:cubicBezTo>
                  <a:pt x="123" y="259"/>
                  <a:pt x="122" y="258"/>
                  <a:pt x="121" y="259"/>
                </a:cubicBezTo>
                <a:cubicBezTo>
                  <a:pt x="122" y="259"/>
                  <a:pt x="123" y="259"/>
                  <a:pt x="124" y="259"/>
                </a:cubicBezTo>
                <a:close/>
                <a:moveTo>
                  <a:pt x="121" y="168"/>
                </a:moveTo>
                <a:cubicBezTo>
                  <a:pt x="121" y="168"/>
                  <a:pt x="122" y="167"/>
                  <a:pt x="122" y="167"/>
                </a:cubicBezTo>
                <a:cubicBezTo>
                  <a:pt x="122" y="167"/>
                  <a:pt x="122" y="167"/>
                  <a:pt x="121" y="166"/>
                </a:cubicBezTo>
                <a:cubicBezTo>
                  <a:pt x="121" y="166"/>
                  <a:pt x="121" y="167"/>
                  <a:pt x="121" y="167"/>
                </a:cubicBezTo>
                <a:cubicBezTo>
                  <a:pt x="121" y="167"/>
                  <a:pt x="121" y="167"/>
                  <a:pt x="121" y="168"/>
                </a:cubicBezTo>
                <a:close/>
                <a:moveTo>
                  <a:pt x="33" y="102"/>
                </a:moveTo>
                <a:cubicBezTo>
                  <a:pt x="34" y="101"/>
                  <a:pt x="34" y="101"/>
                  <a:pt x="35" y="100"/>
                </a:cubicBezTo>
                <a:cubicBezTo>
                  <a:pt x="34" y="100"/>
                  <a:pt x="34" y="101"/>
                  <a:pt x="33" y="102"/>
                </a:cubicBezTo>
                <a:close/>
                <a:moveTo>
                  <a:pt x="75" y="131"/>
                </a:moveTo>
                <a:cubicBezTo>
                  <a:pt x="76" y="132"/>
                  <a:pt x="77" y="132"/>
                  <a:pt x="77" y="131"/>
                </a:cubicBezTo>
                <a:cubicBezTo>
                  <a:pt x="77" y="131"/>
                  <a:pt x="76" y="131"/>
                  <a:pt x="75" y="131"/>
                </a:cubicBezTo>
                <a:close/>
                <a:moveTo>
                  <a:pt x="16" y="248"/>
                </a:moveTo>
                <a:cubicBezTo>
                  <a:pt x="16" y="249"/>
                  <a:pt x="16" y="249"/>
                  <a:pt x="16" y="249"/>
                </a:cubicBezTo>
                <a:cubicBezTo>
                  <a:pt x="16" y="249"/>
                  <a:pt x="16" y="249"/>
                  <a:pt x="16" y="249"/>
                </a:cubicBezTo>
                <a:cubicBezTo>
                  <a:pt x="17" y="248"/>
                  <a:pt x="17" y="248"/>
                  <a:pt x="16" y="248"/>
                </a:cubicBezTo>
                <a:close/>
                <a:moveTo>
                  <a:pt x="114" y="258"/>
                </a:moveTo>
                <a:cubicBezTo>
                  <a:pt x="114" y="259"/>
                  <a:pt x="113" y="259"/>
                  <a:pt x="113" y="259"/>
                </a:cubicBezTo>
                <a:cubicBezTo>
                  <a:pt x="113" y="259"/>
                  <a:pt x="114" y="259"/>
                  <a:pt x="114" y="259"/>
                </a:cubicBezTo>
                <a:cubicBezTo>
                  <a:pt x="114" y="259"/>
                  <a:pt x="114" y="259"/>
                  <a:pt x="114" y="258"/>
                </a:cubicBezTo>
                <a:close/>
                <a:moveTo>
                  <a:pt x="150" y="160"/>
                </a:moveTo>
                <a:cubicBezTo>
                  <a:pt x="150" y="160"/>
                  <a:pt x="150" y="160"/>
                  <a:pt x="150" y="160"/>
                </a:cubicBezTo>
                <a:cubicBezTo>
                  <a:pt x="150" y="160"/>
                  <a:pt x="150" y="161"/>
                  <a:pt x="151" y="161"/>
                </a:cubicBezTo>
                <a:cubicBezTo>
                  <a:pt x="151" y="161"/>
                  <a:pt x="151" y="161"/>
                  <a:pt x="151" y="161"/>
                </a:cubicBezTo>
                <a:cubicBezTo>
                  <a:pt x="151" y="160"/>
                  <a:pt x="151" y="160"/>
                  <a:pt x="150" y="160"/>
                </a:cubicBezTo>
                <a:close/>
                <a:moveTo>
                  <a:pt x="97" y="210"/>
                </a:moveTo>
                <a:cubicBezTo>
                  <a:pt x="96" y="210"/>
                  <a:pt x="95" y="210"/>
                  <a:pt x="94" y="211"/>
                </a:cubicBezTo>
                <a:cubicBezTo>
                  <a:pt x="96" y="211"/>
                  <a:pt x="96" y="210"/>
                  <a:pt x="97" y="210"/>
                </a:cubicBezTo>
                <a:close/>
                <a:moveTo>
                  <a:pt x="101" y="170"/>
                </a:moveTo>
                <a:cubicBezTo>
                  <a:pt x="102" y="170"/>
                  <a:pt x="102" y="170"/>
                  <a:pt x="103" y="169"/>
                </a:cubicBezTo>
                <a:cubicBezTo>
                  <a:pt x="102" y="170"/>
                  <a:pt x="102" y="170"/>
                  <a:pt x="101" y="170"/>
                </a:cubicBezTo>
                <a:close/>
                <a:moveTo>
                  <a:pt x="126" y="191"/>
                </a:moveTo>
                <a:cubicBezTo>
                  <a:pt x="126" y="191"/>
                  <a:pt x="127" y="191"/>
                  <a:pt x="127" y="192"/>
                </a:cubicBezTo>
                <a:cubicBezTo>
                  <a:pt x="127" y="192"/>
                  <a:pt x="127" y="192"/>
                  <a:pt x="128" y="191"/>
                </a:cubicBezTo>
                <a:cubicBezTo>
                  <a:pt x="128" y="191"/>
                  <a:pt x="127" y="191"/>
                  <a:pt x="127" y="191"/>
                </a:cubicBezTo>
                <a:cubicBezTo>
                  <a:pt x="127" y="191"/>
                  <a:pt x="127" y="191"/>
                  <a:pt x="126" y="191"/>
                </a:cubicBezTo>
                <a:close/>
                <a:moveTo>
                  <a:pt x="153" y="121"/>
                </a:moveTo>
                <a:cubicBezTo>
                  <a:pt x="153" y="121"/>
                  <a:pt x="153" y="121"/>
                  <a:pt x="153" y="121"/>
                </a:cubicBezTo>
                <a:cubicBezTo>
                  <a:pt x="153" y="120"/>
                  <a:pt x="153" y="119"/>
                  <a:pt x="154" y="118"/>
                </a:cubicBezTo>
                <a:cubicBezTo>
                  <a:pt x="153" y="119"/>
                  <a:pt x="153" y="120"/>
                  <a:pt x="153" y="121"/>
                </a:cubicBezTo>
                <a:close/>
                <a:moveTo>
                  <a:pt x="7" y="192"/>
                </a:moveTo>
                <a:cubicBezTo>
                  <a:pt x="7" y="193"/>
                  <a:pt x="7" y="193"/>
                  <a:pt x="7" y="194"/>
                </a:cubicBezTo>
                <a:cubicBezTo>
                  <a:pt x="7" y="194"/>
                  <a:pt x="7" y="194"/>
                  <a:pt x="7" y="194"/>
                </a:cubicBezTo>
                <a:cubicBezTo>
                  <a:pt x="8" y="193"/>
                  <a:pt x="8" y="193"/>
                  <a:pt x="8" y="192"/>
                </a:cubicBezTo>
                <a:cubicBezTo>
                  <a:pt x="8" y="192"/>
                  <a:pt x="7" y="192"/>
                  <a:pt x="7" y="192"/>
                </a:cubicBezTo>
                <a:close/>
                <a:moveTo>
                  <a:pt x="141" y="250"/>
                </a:moveTo>
                <a:cubicBezTo>
                  <a:pt x="139" y="250"/>
                  <a:pt x="139" y="251"/>
                  <a:pt x="139" y="252"/>
                </a:cubicBezTo>
                <a:cubicBezTo>
                  <a:pt x="139" y="251"/>
                  <a:pt x="140" y="251"/>
                  <a:pt x="141" y="250"/>
                </a:cubicBezTo>
                <a:close/>
                <a:moveTo>
                  <a:pt x="151" y="175"/>
                </a:moveTo>
                <a:cubicBezTo>
                  <a:pt x="151" y="175"/>
                  <a:pt x="151" y="175"/>
                  <a:pt x="151" y="175"/>
                </a:cubicBezTo>
                <a:cubicBezTo>
                  <a:pt x="151" y="175"/>
                  <a:pt x="151" y="176"/>
                  <a:pt x="150" y="176"/>
                </a:cubicBezTo>
                <a:cubicBezTo>
                  <a:pt x="150" y="176"/>
                  <a:pt x="150" y="176"/>
                  <a:pt x="150" y="177"/>
                </a:cubicBezTo>
                <a:cubicBezTo>
                  <a:pt x="151" y="176"/>
                  <a:pt x="151" y="176"/>
                  <a:pt x="151" y="175"/>
                </a:cubicBezTo>
                <a:close/>
                <a:moveTo>
                  <a:pt x="109" y="236"/>
                </a:moveTo>
                <a:cubicBezTo>
                  <a:pt x="109" y="236"/>
                  <a:pt x="109" y="236"/>
                  <a:pt x="109" y="236"/>
                </a:cubicBezTo>
                <a:cubicBezTo>
                  <a:pt x="109" y="236"/>
                  <a:pt x="109" y="237"/>
                  <a:pt x="108" y="237"/>
                </a:cubicBezTo>
                <a:cubicBezTo>
                  <a:pt x="109" y="237"/>
                  <a:pt x="109" y="237"/>
                  <a:pt x="109" y="238"/>
                </a:cubicBezTo>
                <a:cubicBezTo>
                  <a:pt x="109" y="237"/>
                  <a:pt x="109" y="237"/>
                  <a:pt x="109" y="236"/>
                </a:cubicBezTo>
                <a:close/>
                <a:moveTo>
                  <a:pt x="129" y="171"/>
                </a:moveTo>
                <a:cubicBezTo>
                  <a:pt x="128" y="171"/>
                  <a:pt x="127" y="171"/>
                  <a:pt x="126" y="172"/>
                </a:cubicBezTo>
                <a:cubicBezTo>
                  <a:pt x="127" y="171"/>
                  <a:pt x="128" y="171"/>
                  <a:pt x="129" y="171"/>
                </a:cubicBezTo>
                <a:close/>
                <a:moveTo>
                  <a:pt x="119" y="189"/>
                </a:moveTo>
                <a:cubicBezTo>
                  <a:pt x="120" y="189"/>
                  <a:pt x="120" y="189"/>
                  <a:pt x="121" y="188"/>
                </a:cubicBezTo>
                <a:cubicBezTo>
                  <a:pt x="120" y="188"/>
                  <a:pt x="120" y="188"/>
                  <a:pt x="119" y="189"/>
                </a:cubicBezTo>
                <a:close/>
                <a:moveTo>
                  <a:pt x="88" y="238"/>
                </a:moveTo>
                <a:cubicBezTo>
                  <a:pt x="88" y="237"/>
                  <a:pt x="89" y="238"/>
                  <a:pt x="89" y="237"/>
                </a:cubicBezTo>
                <a:cubicBezTo>
                  <a:pt x="89" y="237"/>
                  <a:pt x="88" y="237"/>
                  <a:pt x="88" y="238"/>
                </a:cubicBezTo>
                <a:close/>
                <a:moveTo>
                  <a:pt x="23" y="104"/>
                </a:moveTo>
                <a:cubicBezTo>
                  <a:pt x="24" y="104"/>
                  <a:pt x="24" y="104"/>
                  <a:pt x="24" y="104"/>
                </a:cubicBezTo>
                <a:cubicBezTo>
                  <a:pt x="24" y="104"/>
                  <a:pt x="24" y="104"/>
                  <a:pt x="24" y="104"/>
                </a:cubicBezTo>
                <a:cubicBezTo>
                  <a:pt x="24" y="104"/>
                  <a:pt x="24" y="103"/>
                  <a:pt x="23" y="103"/>
                </a:cubicBezTo>
                <a:cubicBezTo>
                  <a:pt x="23" y="103"/>
                  <a:pt x="23" y="104"/>
                  <a:pt x="23" y="104"/>
                </a:cubicBezTo>
                <a:close/>
                <a:moveTo>
                  <a:pt x="157" y="238"/>
                </a:moveTo>
                <a:cubicBezTo>
                  <a:pt x="157" y="238"/>
                  <a:pt x="157" y="238"/>
                  <a:pt x="157" y="238"/>
                </a:cubicBezTo>
                <a:cubicBezTo>
                  <a:pt x="156" y="237"/>
                  <a:pt x="156" y="236"/>
                  <a:pt x="156" y="236"/>
                </a:cubicBezTo>
                <a:cubicBezTo>
                  <a:pt x="156" y="237"/>
                  <a:pt x="156" y="237"/>
                  <a:pt x="157" y="238"/>
                </a:cubicBezTo>
                <a:close/>
                <a:moveTo>
                  <a:pt x="97" y="139"/>
                </a:moveTo>
                <a:cubicBezTo>
                  <a:pt x="98" y="140"/>
                  <a:pt x="99" y="140"/>
                  <a:pt x="99" y="139"/>
                </a:cubicBezTo>
                <a:cubicBezTo>
                  <a:pt x="99" y="139"/>
                  <a:pt x="98" y="139"/>
                  <a:pt x="97" y="139"/>
                </a:cubicBezTo>
                <a:close/>
                <a:moveTo>
                  <a:pt x="6" y="160"/>
                </a:moveTo>
                <a:cubicBezTo>
                  <a:pt x="6" y="160"/>
                  <a:pt x="6" y="160"/>
                  <a:pt x="6" y="160"/>
                </a:cubicBezTo>
                <a:cubicBezTo>
                  <a:pt x="6" y="159"/>
                  <a:pt x="6" y="158"/>
                  <a:pt x="6" y="157"/>
                </a:cubicBezTo>
                <a:cubicBezTo>
                  <a:pt x="6" y="158"/>
                  <a:pt x="6" y="159"/>
                  <a:pt x="6" y="160"/>
                </a:cubicBezTo>
                <a:close/>
                <a:moveTo>
                  <a:pt x="105" y="217"/>
                </a:moveTo>
                <a:cubicBezTo>
                  <a:pt x="104" y="217"/>
                  <a:pt x="102" y="218"/>
                  <a:pt x="102" y="218"/>
                </a:cubicBezTo>
                <a:cubicBezTo>
                  <a:pt x="103" y="218"/>
                  <a:pt x="104" y="217"/>
                  <a:pt x="105" y="217"/>
                </a:cubicBezTo>
                <a:close/>
                <a:moveTo>
                  <a:pt x="108" y="160"/>
                </a:moveTo>
                <a:cubicBezTo>
                  <a:pt x="108" y="160"/>
                  <a:pt x="109" y="161"/>
                  <a:pt x="109" y="160"/>
                </a:cubicBezTo>
                <a:cubicBezTo>
                  <a:pt x="109" y="160"/>
                  <a:pt x="108" y="160"/>
                  <a:pt x="108" y="160"/>
                </a:cubicBezTo>
                <a:close/>
                <a:moveTo>
                  <a:pt x="98" y="161"/>
                </a:moveTo>
                <a:cubicBezTo>
                  <a:pt x="99" y="161"/>
                  <a:pt x="99" y="161"/>
                  <a:pt x="99" y="161"/>
                </a:cubicBezTo>
                <a:cubicBezTo>
                  <a:pt x="99" y="161"/>
                  <a:pt x="99" y="160"/>
                  <a:pt x="99" y="160"/>
                </a:cubicBezTo>
                <a:cubicBezTo>
                  <a:pt x="98" y="160"/>
                  <a:pt x="98" y="161"/>
                  <a:pt x="98" y="161"/>
                </a:cubicBezTo>
                <a:close/>
                <a:moveTo>
                  <a:pt x="11" y="129"/>
                </a:moveTo>
                <a:cubicBezTo>
                  <a:pt x="10" y="129"/>
                  <a:pt x="10" y="129"/>
                  <a:pt x="10" y="129"/>
                </a:cubicBezTo>
                <a:cubicBezTo>
                  <a:pt x="10" y="130"/>
                  <a:pt x="10" y="130"/>
                  <a:pt x="10" y="131"/>
                </a:cubicBezTo>
                <a:cubicBezTo>
                  <a:pt x="10" y="131"/>
                  <a:pt x="10" y="131"/>
                  <a:pt x="10" y="131"/>
                </a:cubicBezTo>
                <a:cubicBezTo>
                  <a:pt x="10" y="130"/>
                  <a:pt x="11" y="130"/>
                  <a:pt x="11" y="129"/>
                </a:cubicBezTo>
                <a:close/>
                <a:moveTo>
                  <a:pt x="106" y="177"/>
                </a:moveTo>
                <a:cubicBezTo>
                  <a:pt x="105" y="177"/>
                  <a:pt x="104" y="178"/>
                  <a:pt x="104" y="178"/>
                </a:cubicBezTo>
                <a:cubicBezTo>
                  <a:pt x="104" y="178"/>
                  <a:pt x="105" y="178"/>
                  <a:pt x="106" y="177"/>
                </a:cubicBezTo>
                <a:close/>
                <a:moveTo>
                  <a:pt x="159" y="177"/>
                </a:moveTo>
                <a:cubicBezTo>
                  <a:pt x="158" y="177"/>
                  <a:pt x="158" y="178"/>
                  <a:pt x="158" y="179"/>
                </a:cubicBezTo>
                <a:cubicBezTo>
                  <a:pt x="159" y="178"/>
                  <a:pt x="159" y="178"/>
                  <a:pt x="159" y="177"/>
                </a:cubicBezTo>
                <a:close/>
                <a:moveTo>
                  <a:pt x="74" y="191"/>
                </a:moveTo>
                <a:cubicBezTo>
                  <a:pt x="73" y="191"/>
                  <a:pt x="73" y="191"/>
                  <a:pt x="72" y="192"/>
                </a:cubicBezTo>
                <a:cubicBezTo>
                  <a:pt x="73" y="192"/>
                  <a:pt x="73" y="192"/>
                  <a:pt x="74" y="191"/>
                </a:cubicBezTo>
                <a:close/>
                <a:moveTo>
                  <a:pt x="128" y="209"/>
                </a:moveTo>
                <a:cubicBezTo>
                  <a:pt x="128" y="208"/>
                  <a:pt x="128" y="208"/>
                  <a:pt x="128" y="208"/>
                </a:cubicBezTo>
                <a:cubicBezTo>
                  <a:pt x="128" y="208"/>
                  <a:pt x="128" y="207"/>
                  <a:pt x="127" y="207"/>
                </a:cubicBezTo>
                <a:cubicBezTo>
                  <a:pt x="127" y="208"/>
                  <a:pt x="127" y="208"/>
                  <a:pt x="128" y="209"/>
                </a:cubicBezTo>
                <a:close/>
                <a:moveTo>
                  <a:pt x="11" y="212"/>
                </a:moveTo>
                <a:cubicBezTo>
                  <a:pt x="11" y="212"/>
                  <a:pt x="11" y="213"/>
                  <a:pt x="12" y="214"/>
                </a:cubicBezTo>
                <a:cubicBezTo>
                  <a:pt x="11" y="213"/>
                  <a:pt x="11" y="212"/>
                  <a:pt x="11" y="212"/>
                </a:cubicBezTo>
                <a:close/>
                <a:moveTo>
                  <a:pt x="79" y="189"/>
                </a:moveTo>
                <a:cubicBezTo>
                  <a:pt x="80" y="189"/>
                  <a:pt x="80" y="189"/>
                  <a:pt x="80" y="189"/>
                </a:cubicBezTo>
                <a:cubicBezTo>
                  <a:pt x="80" y="189"/>
                  <a:pt x="79" y="189"/>
                  <a:pt x="79" y="189"/>
                </a:cubicBezTo>
                <a:close/>
                <a:moveTo>
                  <a:pt x="73" y="106"/>
                </a:moveTo>
                <a:cubicBezTo>
                  <a:pt x="73" y="106"/>
                  <a:pt x="73" y="107"/>
                  <a:pt x="75" y="106"/>
                </a:cubicBezTo>
                <a:cubicBezTo>
                  <a:pt x="74" y="106"/>
                  <a:pt x="74" y="106"/>
                  <a:pt x="73" y="106"/>
                </a:cubicBezTo>
                <a:close/>
                <a:moveTo>
                  <a:pt x="119" y="198"/>
                </a:moveTo>
                <a:cubicBezTo>
                  <a:pt x="119" y="198"/>
                  <a:pt x="119" y="198"/>
                  <a:pt x="119" y="198"/>
                </a:cubicBezTo>
                <a:cubicBezTo>
                  <a:pt x="120" y="198"/>
                  <a:pt x="120" y="198"/>
                  <a:pt x="120" y="198"/>
                </a:cubicBezTo>
                <a:cubicBezTo>
                  <a:pt x="120" y="198"/>
                  <a:pt x="120" y="198"/>
                  <a:pt x="120" y="197"/>
                </a:cubicBezTo>
                <a:cubicBezTo>
                  <a:pt x="120" y="198"/>
                  <a:pt x="119" y="198"/>
                  <a:pt x="119" y="198"/>
                </a:cubicBezTo>
                <a:close/>
                <a:moveTo>
                  <a:pt x="55" y="47"/>
                </a:moveTo>
                <a:cubicBezTo>
                  <a:pt x="55" y="47"/>
                  <a:pt x="55" y="48"/>
                  <a:pt x="55" y="48"/>
                </a:cubicBezTo>
                <a:cubicBezTo>
                  <a:pt x="56" y="48"/>
                  <a:pt x="56" y="47"/>
                  <a:pt x="56" y="47"/>
                </a:cubicBezTo>
                <a:cubicBezTo>
                  <a:pt x="56" y="47"/>
                  <a:pt x="55" y="47"/>
                  <a:pt x="55" y="47"/>
                </a:cubicBezTo>
                <a:close/>
                <a:moveTo>
                  <a:pt x="91" y="129"/>
                </a:moveTo>
                <a:cubicBezTo>
                  <a:pt x="90" y="129"/>
                  <a:pt x="90" y="129"/>
                  <a:pt x="90" y="130"/>
                </a:cubicBezTo>
                <a:cubicBezTo>
                  <a:pt x="90" y="130"/>
                  <a:pt x="90" y="130"/>
                  <a:pt x="91" y="129"/>
                </a:cubicBezTo>
                <a:cubicBezTo>
                  <a:pt x="91" y="129"/>
                  <a:pt x="91" y="129"/>
                  <a:pt x="91" y="129"/>
                </a:cubicBezTo>
                <a:close/>
                <a:moveTo>
                  <a:pt x="111" y="236"/>
                </a:moveTo>
                <a:cubicBezTo>
                  <a:pt x="111" y="236"/>
                  <a:pt x="111" y="236"/>
                  <a:pt x="112" y="236"/>
                </a:cubicBezTo>
                <a:cubicBezTo>
                  <a:pt x="112" y="236"/>
                  <a:pt x="112" y="235"/>
                  <a:pt x="112" y="235"/>
                </a:cubicBezTo>
                <a:cubicBezTo>
                  <a:pt x="112" y="235"/>
                  <a:pt x="111" y="235"/>
                  <a:pt x="111" y="236"/>
                </a:cubicBezTo>
                <a:close/>
                <a:moveTo>
                  <a:pt x="128" y="254"/>
                </a:moveTo>
                <a:cubicBezTo>
                  <a:pt x="129" y="254"/>
                  <a:pt x="130" y="254"/>
                  <a:pt x="130" y="254"/>
                </a:cubicBezTo>
                <a:cubicBezTo>
                  <a:pt x="129" y="253"/>
                  <a:pt x="129" y="253"/>
                  <a:pt x="128" y="254"/>
                </a:cubicBezTo>
                <a:close/>
                <a:moveTo>
                  <a:pt x="135" y="180"/>
                </a:moveTo>
                <a:cubicBezTo>
                  <a:pt x="135" y="179"/>
                  <a:pt x="135" y="179"/>
                  <a:pt x="136" y="179"/>
                </a:cubicBezTo>
                <a:cubicBezTo>
                  <a:pt x="135" y="179"/>
                  <a:pt x="135" y="179"/>
                  <a:pt x="135" y="178"/>
                </a:cubicBezTo>
                <a:cubicBezTo>
                  <a:pt x="135" y="179"/>
                  <a:pt x="135" y="179"/>
                  <a:pt x="135" y="180"/>
                </a:cubicBezTo>
                <a:close/>
                <a:moveTo>
                  <a:pt x="111" y="228"/>
                </a:moveTo>
                <a:cubicBezTo>
                  <a:pt x="110" y="228"/>
                  <a:pt x="110" y="228"/>
                  <a:pt x="110" y="227"/>
                </a:cubicBezTo>
                <a:cubicBezTo>
                  <a:pt x="110" y="228"/>
                  <a:pt x="110" y="228"/>
                  <a:pt x="109" y="228"/>
                </a:cubicBezTo>
                <a:cubicBezTo>
                  <a:pt x="110" y="228"/>
                  <a:pt x="110" y="228"/>
                  <a:pt x="111" y="228"/>
                </a:cubicBezTo>
                <a:close/>
                <a:moveTo>
                  <a:pt x="156" y="169"/>
                </a:moveTo>
                <a:cubicBezTo>
                  <a:pt x="156" y="169"/>
                  <a:pt x="156" y="168"/>
                  <a:pt x="156" y="167"/>
                </a:cubicBezTo>
                <a:cubicBezTo>
                  <a:pt x="156" y="168"/>
                  <a:pt x="156" y="169"/>
                  <a:pt x="156" y="169"/>
                </a:cubicBezTo>
                <a:close/>
                <a:moveTo>
                  <a:pt x="96" y="94"/>
                </a:moveTo>
                <a:cubicBezTo>
                  <a:pt x="96" y="95"/>
                  <a:pt x="96" y="96"/>
                  <a:pt x="96" y="96"/>
                </a:cubicBezTo>
                <a:cubicBezTo>
                  <a:pt x="96" y="96"/>
                  <a:pt x="97" y="95"/>
                  <a:pt x="96" y="94"/>
                </a:cubicBezTo>
                <a:close/>
                <a:moveTo>
                  <a:pt x="134" y="135"/>
                </a:moveTo>
                <a:cubicBezTo>
                  <a:pt x="134" y="135"/>
                  <a:pt x="135" y="135"/>
                  <a:pt x="135" y="134"/>
                </a:cubicBezTo>
                <a:cubicBezTo>
                  <a:pt x="135" y="135"/>
                  <a:pt x="134" y="135"/>
                  <a:pt x="134" y="135"/>
                </a:cubicBezTo>
                <a:close/>
                <a:moveTo>
                  <a:pt x="66" y="107"/>
                </a:moveTo>
                <a:cubicBezTo>
                  <a:pt x="66" y="107"/>
                  <a:pt x="66" y="107"/>
                  <a:pt x="66" y="107"/>
                </a:cubicBezTo>
                <a:cubicBezTo>
                  <a:pt x="66" y="106"/>
                  <a:pt x="66" y="106"/>
                  <a:pt x="66" y="105"/>
                </a:cubicBezTo>
                <a:cubicBezTo>
                  <a:pt x="66" y="105"/>
                  <a:pt x="66" y="105"/>
                  <a:pt x="66" y="105"/>
                </a:cubicBezTo>
                <a:cubicBezTo>
                  <a:pt x="66" y="106"/>
                  <a:pt x="65" y="106"/>
                  <a:pt x="65" y="106"/>
                </a:cubicBezTo>
                <a:cubicBezTo>
                  <a:pt x="65" y="106"/>
                  <a:pt x="65" y="107"/>
                  <a:pt x="66" y="107"/>
                </a:cubicBezTo>
                <a:close/>
                <a:moveTo>
                  <a:pt x="62" y="61"/>
                </a:moveTo>
                <a:cubicBezTo>
                  <a:pt x="62" y="61"/>
                  <a:pt x="62" y="61"/>
                  <a:pt x="62" y="61"/>
                </a:cubicBezTo>
                <a:cubicBezTo>
                  <a:pt x="62" y="61"/>
                  <a:pt x="62" y="61"/>
                  <a:pt x="61" y="62"/>
                </a:cubicBezTo>
                <a:cubicBezTo>
                  <a:pt x="61" y="62"/>
                  <a:pt x="61" y="62"/>
                  <a:pt x="61" y="62"/>
                </a:cubicBezTo>
                <a:cubicBezTo>
                  <a:pt x="62" y="62"/>
                  <a:pt x="62" y="62"/>
                  <a:pt x="62" y="61"/>
                </a:cubicBezTo>
                <a:cubicBezTo>
                  <a:pt x="62" y="61"/>
                  <a:pt x="62" y="61"/>
                  <a:pt x="62" y="61"/>
                </a:cubicBezTo>
                <a:close/>
                <a:moveTo>
                  <a:pt x="134" y="202"/>
                </a:moveTo>
                <a:cubicBezTo>
                  <a:pt x="135" y="203"/>
                  <a:pt x="135" y="203"/>
                  <a:pt x="136" y="203"/>
                </a:cubicBezTo>
                <a:cubicBezTo>
                  <a:pt x="135" y="203"/>
                  <a:pt x="135" y="202"/>
                  <a:pt x="135" y="202"/>
                </a:cubicBezTo>
                <a:cubicBezTo>
                  <a:pt x="135" y="202"/>
                  <a:pt x="135" y="202"/>
                  <a:pt x="134" y="202"/>
                </a:cubicBezTo>
                <a:close/>
                <a:moveTo>
                  <a:pt x="47" y="30"/>
                </a:moveTo>
                <a:cubicBezTo>
                  <a:pt x="46" y="29"/>
                  <a:pt x="45" y="29"/>
                  <a:pt x="45" y="30"/>
                </a:cubicBezTo>
                <a:cubicBezTo>
                  <a:pt x="45" y="30"/>
                  <a:pt x="46" y="30"/>
                  <a:pt x="47" y="30"/>
                </a:cubicBezTo>
                <a:close/>
                <a:moveTo>
                  <a:pt x="132" y="170"/>
                </a:moveTo>
                <a:cubicBezTo>
                  <a:pt x="133" y="170"/>
                  <a:pt x="133" y="170"/>
                  <a:pt x="133" y="169"/>
                </a:cubicBezTo>
                <a:cubicBezTo>
                  <a:pt x="133" y="169"/>
                  <a:pt x="133" y="169"/>
                  <a:pt x="133" y="169"/>
                </a:cubicBezTo>
                <a:cubicBezTo>
                  <a:pt x="133" y="169"/>
                  <a:pt x="133" y="169"/>
                  <a:pt x="132" y="169"/>
                </a:cubicBezTo>
                <a:cubicBezTo>
                  <a:pt x="132" y="169"/>
                  <a:pt x="132" y="170"/>
                  <a:pt x="132" y="170"/>
                </a:cubicBezTo>
                <a:close/>
                <a:moveTo>
                  <a:pt x="108" y="177"/>
                </a:moveTo>
                <a:cubicBezTo>
                  <a:pt x="110" y="177"/>
                  <a:pt x="110" y="177"/>
                  <a:pt x="110" y="176"/>
                </a:cubicBezTo>
                <a:cubicBezTo>
                  <a:pt x="109" y="177"/>
                  <a:pt x="109" y="177"/>
                  <a:pt x="108" y="177"/>
                </a:cubicBezTo>
                <a:close/>
                <a:moveTo>
                  <a:pt x="109" y="189"/>
                </a:moveTo>
                <a:cubicBezTo>
                  <a:pt x="109" y="189"/>
                  <a:pt x="109" y="189"/>
                  <a:pt x="109" y="189"/>
                </a:cubicBezTo>
                <a:cubicBezTo>
                  <a:pt x="108" y="188"/>
                  <a:pt x="108" y="188"/>
                  <a:pt x="107" y="188"/>
                </a:cubicBezTo>
                <a:cubicBezTo>
                  <a:pt x="108" y="189"/>
                  <a:pt x="108" y="189"/>
                  <a:pt x="109" y="189"/>
                </a:cubicBezTo>
                <a:close/>
                <a:moveTo>
                  <a:pt x="59" y="208"/>
                </a:moveTo>
                <a:cubicBezTo>
                  <a:pt x="58" y="208"/>
                  <a:pt x="58" y="208"/>
                  <a:pt x="58" y="208"/>
                </a:cubicBezTo>
                <a:cubicBezTo>
                  <a:pt x="58" y="208"/>
                  <a:pt x="58" y="208"/>
                  <a:pt x="59" y="208"/>
                </a:cubicBezTo>
                <a:close/>
                <a:moveTo>
                  <a:pt x="47" y="103"/>
                </a:moveTo>
                <a:cubicBezTo>
                  <a:pt x="47" y="103"/>
                  <a:pt x="47" y="104"/>
                  <a:pt x="48" y="104"/>
                </a:cubicBezTo>
                <a:cubicBezTo>
                  <a:pt x="47" y="104"/>
                  <a:pt x="47" y="103"/>
                  <a:pt x="47" y="103"/>
                </a:cubicBezTo>
                <a:close/>
                <a:moveTo>
                  <a:pt x="103" y="258"/>
                </a:moveTo>
                <a:cubicBezTo>
                  <a:pt x="104" y="259"/>
                  <a:pt x="104" y="259"/>
                  <a:pt x="104" y="258"/>
                </a:cubicBezTo>
                <a:cubicBezTo>
                  <a:pt x="104" y="258"/>
                  <a:pt x="103" y="258"/>
                  <a:pt x="103" y="258"/>
                </a:cubicBezTo>
                <a:close/>
                <a:moveTo>
                  <a:pt x="40" y="95"/>
                </a:moveTo>
                <a:cubicBezTo>
                  <a:pt x="41" y="95"/>
                  <a:pt x="41" y="95"/>
                  <a:pt x="42" y="95"/>
                </a:cubicBezTo>
                <a:cubicBezTo>
                  <a:pt x="41" y="95"/>
                  <a:pt x="41" y="95"/>
                  <a:pt x="41" y="94"/>
                </a:cubicBezTo>
                <a:cubicBezTo>
                  <a:pt x="41" y="94"/>
                  <a:pt x="41" y="94"/>
                  <a:pt x="40" y="95"/>
                </a:cubicBezTo>
                <a:close/>
                <a:moveTo>
                  <a:pt x="100" y="129"/>
                </a:moveTo>
                <a:cubicBezTo>
                  <a:pt x="99" y="129"/>
                  <a:pt x="99" y="129"/>
                  <a:pt x="99" y="129"/>
                </a:cubicBezTo>
                <a:cubicBezTo>
                  <a:pt x="99" y="129"/>
                  <a:pt x="98" y="129"/>
                  <a:pt x="98" y="129"/>
                </a:cubicBezTo>
                <a:cubicBezTo>
                  <a:pt x="99" y="129"/>
                  <a:pt x="99" y="129"/>
                  <a:pt x="100" y="129"/>
                </a:cubicBezTo>
                <a:close/>
                <a:moveTo>
                  <a:pt x="131" y="220"/>
                </a:moveTo>
                <a:cubicBezTo>
                  <a:pt x="131" y="220"/>
                  <a:pt x="131" y="220"/>
                  <a:pt x="131" y="220"/>
                </a:cubicBezTo>
                <a:cubicBezTo>
                  <a:pt x="130" y="220"/>
                  <a:pt x="130" y="220"/>
                  <a:pt x="130" y="220"/>
                </a:cubicBezTo>
                <a:cubicBezTo>
                  <a:pt x="130" y="220"/>
                  <a:pt x="130" y="220"/>
                  <a:pt x="130" y="221"/>
                </a:cubicBezTo>
                <a:cubicBezTo>
                  <a:pt x="130" y="220"/>
                  <a:pt x="131" y="220"/>
                  <a:pt x="131" y="220"/>
                </a:cubicBezTo>
                <a:close/>
                <a:moveTo>
                  <a:pt x="122" y="104"/>
                </a:moveTo>
                <a:cubicBezTo>
                  <a:pt x="121" y="104"/>
                  <a:pt x="120" y="104"/>
                  <a:pt x="120" y="104"/>
                </a:cubicBezTo>
                <a:cubicBezTo>
                  <a:pt x="120" y="104"/>
                  <a:pt x="121" y="104"/>
                  <a:pt x="122" y="104"/>
                </a:cubicBezTo>
                <a:close/>
                <a:moveTo>
                  <a:pt x="73" y="207"/>
                </a:moveTo>
                <a:cubicBezTo>
                  <a:pt x="73" y="207"/>
                  <a:pt x="73" y="207"/>
                  <a:pt x="73" y="207"/>
                </a:cubicBezTo>
                <a:cubicBezTo>
                  <a:pt x="73" y="207"/>
                  <a:pt x="72" y="207"/>
                  <a:pt x="71" y="207"/>
                </a:cubicBezTo>
                <a:cubicBezTo>
                  <a:pt x="72" y="207"/>
                  <a:pt x="73" y="207"/>
                  <a:pt x="73" y="207"/>
                </a:cubicBezTo>
                <a:close/>
                <a:moveTo>
                  <a:pt x="147" y="218"/>
                </a:moveTo>
                <a:cubicBezTo>
                  <a:pt x="147" y="218"/>
                  <a:pt x="147" y="218"/>
                  <a:pt x="147" y="218"/>
                </a:cubicBezTo>
                <a:cubicBezTo>
                  <a:pt x="147" y="218"/>
                  <a:pt x="146" y="218"/>
                  <a:pt x="146" y="219"/>
                </a:cubicBezTo>
                <a:cubicBezTo>
                  <a:pt x="147" y="219"/>
                  <a:pt x="147" y="218"/>
                  <a:pt x="147" y="218"/>
                </a:cubicBezTo>
                <a:close/>
                <a:moveTo>
                  <a:pt x="12" y="205"/>
                </a:moveTo>
                <a:cubicBezTo>
                  <a:pt x="12" y="205"/>
                  <a:pt x="12" y="205"/>
                  <a:pt x="12" y="205"/>
                </a:cubicBezTo>
                <a:cubicBezTo>
                  <a:pt x="12" y="205"/>
                  <a:pt x="13" y="204"/>
                  <a:pt x="13" y="204"/>
                </a:cubicBezTo>
                <a:cubicBezTo>
                  <a:pt x="12" y="204"/>
                  <a:pt x="12" y="204"/>
                  <a:pt x="12" y="204"/>
                </a:cubicBezTo>
                <a:cubicBezTo>
                  <a:pt x="12" y="204"/>
                  <a:pt x="12" y="205"/>
                  <a:pt x="12" y="205"/>
                </a:cubicBezTo>
                <a:close/>
                <a:moveTo>
                  <a:pt x="134" y="141"/>
                </a:moveTo>
                <a:cubicBezTo>
                  <a:pt x="134" y="141"/>
                  <a:pt x="135" y="141"/>
                  <a:pt x="135" y="140"/>
                </a:cubicBezTo>
                <a:cubicBezTo>
                  <a:pt x="135" y="140"/>
                  <a:pt x="134" y="140"/>
                  <a:pt x="134" y="141"/>
                </a:cubicBezTo>
                <a:close/>
                <a:moveTo>
                  <a:pt x="120" y="165"/>
                </a:moveTo>
                <a:cubicBezTo>
                  <a:pt x="121" y="165"/>
                  <a:pt x="121" y="165"/>
                  <a:pt x="121" y="164"/>
                </a:cubicBezTo>
                <a:cubicBezTo>
                  <a:pt x="120" y="164"/>
                  <a:pt x="120" y="164"/>
                  <a:pt x="120" y="165"/>
                </a:cubicBezTo>
                <a:close/>
                <a:moveTo>
                  <a:pt x="7" y="200"/>
                </a:moveTo>
                <a:cubicBezTo>
                  <a:pt x="7" y="200"/>
                  <a:pt x="7" y="200"/>
                  <a:pt x="7" y="200"/>
                </a:cubicBezTo>
                <a:cubicBezTo>
                  <a:pt x="7" y="201"/>
                  <a:pt x="7" y="201"/>
                  <a:pt x="8" y="202"/>
                </a:cubicBezTo>
                <a:cubicBezTo>
                  <a:pt x="8" y="201"/>
                  <a:pt x="7" y="201"/>
                  <a:pt x="7" y="200"/>
                </a:cubicBezTo>
                <a:close/>
                <a:moveTo>
                  <a:pt x="25" y="169"/>
                </a:moveTo>
                <a:cubicBezTo>
                  <a:pt x="25" y="169"/>
                  <a:pt x="25" y="169"/>
                  <a:pt x="25" y="169"/>
                </a:cubicBezTo>
                <a:cubicBezTo>
                  <a:pt x="25" y="169"/>
                  <a:pt x="25" y="169"/>
                  <a:pt x="26" y="169"/>
                </a:cubicBezTo>
                <a:cubicBezTo>
                  <a:pt x="26" y="168"/>
                  <a:pt x="25" y="168"/>
                  <a:pt x="25" y="168"/>
                </a:cubicBezTo>
                <a:cubicBezTo>
                  <a:pt x="25" y="168"/>
                  <a:pt x="25" y="169"/>
                  <a:pt x="25" y="169"/>
                </a:cubicBezTo>
                <a:close/>
                <a:moveTo>
                  <a:pt x="19" y="179"/>
                </a:moveTo>
                <a:cubicBezTo>
                  <a:pt x="19" y="178"/>
                  <a:pt x="19" y="178"/>
                  <a:pt x="19" y="178"/>
                </a:cubicBezTo>
                <a:cubicBezTo>
                  <a:pt x="19" y="178"/>
                  <a:pt x="18" y="178"/>
                  <a:pt x="18" y="178"/>
                </a:cubicBezTo>
                <a:cubicBezTo>
                  <a:pt x="19" y="179"/>
                  <a:pt x="19" y="179"/>
                  <a:pt x="19" y="179"/>
                </a:cubicBezTo>
                <a:close/>
                <a:moveTo>
                  <a:pt x="115" y="232"/>
                </a:moveTo>
                <a:cubicBezTo>
                  <a:pt x="115" y="232"/>
                  <a:pt x="115" y="233"/>
                  <a:pt x="115" y="233"/>
                </a:cubicBezTo>
                <a:cubicBezTo>
                  <a:pt x="115" y="233"/>
                  <a:pt x="115" y="233"/>
                  <a:pt x="115" y="232"/>
                </a:cubicBezTo>
                <a:close/>
                <a:moveTo>
                  <a:pt x="128" y="158"/>
                </a:moveTo>
                <a:cubicBezTo>
                  <a:pt x="128" y="158"/>
                  <a:pt x="128" y="158"/>
                  <a:pt x="128" y="158"/>
                </a:cubicBezTo>
                <a:cubicBezTo>
                  <a:pt x="128" y="158"/>
                  <a:pt x="128" y="158"/>
                  <a:pt x="127" y="158"/>
                </a:cubicBezTo>
                <a:cubicBezTo>
                  <a:pt x="128" y="158"/>
                  <a:pt x="128" y="158"/>
                  <a:pt x="128" y="158"/>
                </a:cubicBezTo>
                <a:cubicBezTo>
                  <a:pt x="128" y="158"/>
                  <a:pt x="128" y="158"/>
                  <a:pt x="128" y="158"/>
                </a:cubicBezTo>
                <a:close/>
                <a:moveTo>
                  <a:pt x="86" y="169"/>
                </a:moveTo>
                <a:cubicBezTo>
                  <a:pt x="86" y="168"/>
                  <a:pt x="85" y="168"/>
                  <a:pt x="85" y="169"/>
                </a:cubicBezTo>
                <a:cubicBezTo>
                  <a:pt x="85" y="169"/>
                  <a:pt x="86" y="169"/>
                  <a:pt x="86" y="169"/>
                </a:cubicBezTo>
                <a:close/>
                <a:moveTo>
                  <a:pt x="129" y="243"/>
                </a:moveTo>
                <a:cubicBezTo>
                  <a:pt x="130" y="243"/>
                  <a:pt x="130" y="243"/>
                  <a:pt x="130" y="242"/>
                </a:cubicBezTo>
                <a:cubicBezTo>
                  <a:pt x="129" y="242"/>
                  <a:pt x="129" y="243"/>
                  <a:pt x="129" y="243"/>
                </a:cubicBezTo>
                <a:close/>
                <a:moveTo>
                  <a:pt x="16" y="134"/>
                </a:moveTo>
                <a:cubicBezTo>
                  <a:pt x="15" y="134"/>
                  <a:pt x="15" y="135"/>
                  <a:pt x="15" y="135"/>
                </a:cubicBezTo>
                <a:cubicBezTo>
                  <a:pt x="15" y="135"/>
                  <a:pt x="15" y="135"/>
                  <a:pt x="16" y="134"/>
                </a:cubicBezTo>
                <a:close/>
                <a:moveTo>
                  <a:pt x="129" y="146"/>
                </a:moveTo>
                <a:cubicBezTo>
                  <a:pt x="129" y="146"/>
                  <a:pt x="129" y="146"/>
                  <a:pt x="130" y="146"/>
                </a:cubicBezTo>
                <a:cubicBezTo>
                  <a:pt x="129" y="145"/>
                  <a:pt x="129" y="145"/>
                  <a:pt x="129" y="145"/>
                </a:cubicBezTo>
                <a:cubicBezTo>
                  <a:pt x="129" y="145"/>
                  <a:pt x="129" y="145"/>
                  <a:pt x="129" y="145"/>
                </a:cubicBezTo>
                <a:cubicBezTo>
                  <a:pt x="129" y="145"/>
                  <a:pt x="129" y="145"/>
                  <a:pt x="129" y="146"/>
                </a:cubicBezTo>
                <a:close/>
                <a:moveTo>
                  <a:pt x="152" y="164"/>
                </a:moveTo>
                <a:cubicBezTo>
                  <a:pt x="151" y="164"/>
                  <a:pt x="151" y="164"/>
                  <a:pt x="151" y="165"/>
                </a:cubicBezTo>
                <a:cubicBezTo>
                  <a:pt x="151" y="165"/>
                  <a:pt x="152" y="164"/>
                  <a:pt x="152" y="164"/>
                </a:cubicBezTo>
                <a:close/>
                <a:moveTo>
                  <a:pt x="42" y="245"/>
                </a:moveTo>
                <a:cubicBezTo>
                  <a:pt x="42" y="245"/>
                  <a:pt x="42" y="245"/>
                  <a:pt x="42" y="245"/>
                </a:cubicBezTo>
                <a:cubicBezTo>
                  <a:pt x="41" y="245"/>
                  <a:pt x="41" y="245"/>
                  <a:pt x="40" y="244"/>
                </a:cubicBezTo>
                <a:cubicBezTo>
                  <a:pt x="40" y="245"/>
                  <a:pt x="40" y="245"/>
                  <a:pt x="40" y="245"/>
                </a:cubicBezTo>
                <a:cubicBezTo>
                  <a:pt x="41" y="245"/>
                  <a:pt x="41" y="245"/>
                  <a:pt x="42" y="245"/>
                </a:cubicBezTo>
                <a:close/>
                <a:moveTo>
                  <a:pt x="89" y="136"/>
                </a:moveTo>
                <a:cubicBezTo>
                  <a:pt x="89" y="136"/>
                  <a:pt x="89" y="136"/>
                  <a:pt x="89" y="136"/>
                </a:cubicBezTo>
                <a:cubicBezTo>
                  <a:pt x="89" y="136"/>
                  <a:pt x="89" y="136"/>
                  <a:pt x="90" y="137"/>
                </a:cubicBezTo>
                <a:cubicBezTo>
                  <a:pt x="90" y="136"/>
                  <a:pt x="90" y="136"/>
                  <a:pt x="90" y="136"/>
                </a:cubicBezTo>
                <a:cubicBezTo>
                  <a:pt x="89" y="136"/>
                  <a:pt x="89" y="136"/>
                  <a:pt x="89" y="136"/>
                </a:cubicBezTo>
                <a:close/>
                <a:moveTo>
                  <a:pt x="82" y="189"/>
                </a:moveTo>
                <a:cubicBezTo>
                  <a:pt x="82" y="189"/>
                  <a:pt x="83" y="189"/>
                  <a:pt x="83" y="189"/>
                </a:cubicBezTo>
                <a:cubicBezTo>
                  <a:pt x="82" y="189"/>
                  <a:pt x="82" y="189"/>
                  <a:pt x="82" y="189"/>
                </a:cubicBezTo>
                <a:close/>
                <a:moveTo>
                  <a:pt x="113" y="181"/>
                </a:moveTo>
                <a:cubicBezTo>
                  <a:pt x="113" y="181"/>
                  <a:pt x="113" y="181"/>
                  <a:pt x="112" y="181"/>
                </a:cubicBezTo>
                <a:cubicBezTo>
                  <a:pt x="113" y="181"/>
                  <a:pt x="113" y="181"/>
                  <a:pt x="113" y="181"/>
                </a:cubicBezTo>
                <a:close/>
                <a:moveTo>
                  <a:pt x="23" y="236"/>
                </a:moveTo>
                <a:cubicBezTo>
                  <a:pt x="23" y="236"/>
                  <a:pt x="23" y="237"/>
                  <a:pt x="23" y="237"/>
                </a:cubicBezTo>
                <a:cubicBezTo>
                  <a:pt x="24" y="236"/>
                  <a:pt x="24" y="236"/>
                  <a:pt x="23" y="236"/>
                </a:cubicBezTo>
                <a:close/>
                <a:moveTo>
                  <a:pt x="92" y="249"/>
                </a:moveTo>
                <a:cubicBezTo>
                  <a:pt x="92" y="249"/>
                  <a:pt x="92" y="249"/>
                  <a:pt x="92" y="249"/>
                </a:cubicBezTo>
                <a:cubicBezTo>
                  <a:pt x="91" y="249"/>
                  <a:pt x="90" y="249"/>
                  <a:pt x="90" y="249"/>
                </a:cubicBezTo>
                <a:cubicBezTo>
                  <a:pt x="91" y="249"/>
                  <a:pt x="91" y="249"/>
                  <a:pt x="92" y="249"/>
                </a:cubicBezTo>
                <a:close/>
                <a:moveTo>
                  <a:pt x="140" y="131"/>
                </a:moveTo>
                <a:cubicBezTo>
                  <a:pt x="141" y="131"/>
                  <a:pt x="141" y="131"/>
                  <a:pt x="141" y="131"/>
                </a:cubicBezTo>
                <a:cubicBezTo>
                  <a:pt x="141" y="131"/>
                  <a:pt x="140" y="131"/>
                  <a:pt x="140" y="131"/>
                </a:cubicBezTo>
                <a:close/>
                <a:moveTo>
                  <a:pt x="96" y="90"/>
                </a:moveTo>
                <a:cubicBezTo>
                  <a:pt x="96" y="90"/>
                  <a:pt x="95" y="90"/>
                  <a:pt x="95" y="91"/>
                </a:cubicBezTo>
                <a:cubicBezTo>
                  <a:pt x="95" y="91"/>
                  <a:pt x="95" y="91"/>
                  <a:pt x="95" y="91"/>
                </a:cubicBezTo>
                <a:cubicBezTo>
                  <a:pt x="96" y="91"/>
                  <a:pt x="96" y="91"/>
                  <a:pt x="96" y="90"/>
                </a:cubicBezTo>
                <a:close/>
                <a:moveTo>
                  <a:pt x="104" y="263"/>
                </a:moveTo>
                <a:cubicBezTo>
                  <a:pt x="105" y="263"/>
                  <a:pt x="105" y="262"/>
                  <a:pt x="105" y="262"/>
                </a:cubicBezTo>
                <a:cubicBezTo>
                  <a:pt x="105" y="262"/>
                  <a:pt x="105" y="262"/>
                  <a:pt x="104" y="263"/>
                </a:cubicBezTo>
                <a:close/>
                <a:moveTo>
                  <a:pt x="156" y="178"/>
                </a:moveTo>
                <a:cubicBezTo>
                  <a:pt x="156" y="177"/>
                  <a:pt x="157" y="177"/>
                  <a:pt x="157" y="177"/>
                </a:cubicBezTo>
                <a:cubicBezTo>
                  <a:pt x="156" y="177"/>
                  <a:pt x="156" y="177"/>
                  <a:pt x="156" y="178"/>
                </a:cubicBezTo>
                <a:close/>
                <a:moveTo>
                  <a:pt x="107" y="94"/>
                </a:moveTo>
                <a:cubicBezTo>
                  <a:pt x="107" y="94"/>
                  <a:pt x="107" y="94"/>
                  <a:pt x="107" y="94"/>
                </a:cubicBezTo>
                <a:cubicBezTo>
                  <a:pt x="108" y="94"/>
                  <a:pt x="108" y="94"/>
                  <a:pt x="109" y="94"/>
                </a:cubicBezTo>
                <a:cubicBezTo>
                  <a:pt x="109" y="94"/>
                  <a:pt x="109" y="94"/>
                  <a:pt x="109" y="94"/>
                </a:cubicBezTo>
                <a:cubicBezTo>
                  <a:pt x="108" y="94"/>
                  <a:pt x="108" y="94"/>
                  <a:pt x="107" y="94"/>
                </a:cubicBezTo>
                <a:close/>
                <a:moveTo>
                  <a:pt x="37" y="107"/>
                </a:moveTo>
                <a:cubicBezTo>
                  <a:pt x="37" y="108"/>
                  <a:pt x="38" y="108"/>
                  <a:pt x="38" y="108"/>
                </a:cubicBezTo>
                <a:cubicBezTo>
                  <a:pt x="38" y="107"/>
                  <a:pt x="37" y="107"/>
                  <a:pt x="37" y="107"/>
                </a:cubicBezTo>
                <a:close/>
                <a:moveTo>
                  <a:pt x="112" y="210"/>
                </a:moveTo>
                <a:cubicBezTo>
                  <a:pt x="112" y="211"/>
                  <a:pt x="112" y="211"/>
                  <a:pt x="112" y="210"/>
                </a:cubicBezTo>
                <a:cubicBezTo>
                  <a:pt x="112" y="210"/>
                  <a:pt x="113" y="210"/>
                  <a:pt x="113" y="210"/>
                </a:cubicBezTo>
                <a:cubicBezTo>
                  <a:pt x="113" y="210"/>
                  <a:pt x="113" y="210"/>
                  <a:pt x="113" y="210"/>
                </a:cubicBezTo>
                <a:cubicBezTo>
                  <a:pt x="112" y="210"/>
                  <a:pt x="112" y="210"/>
                  <a:pt x="112" y="210"/>
                </a:cubicBezTo>
                <a:close/>
                <a:moveTo>
                  <a:pt x="30" y="253"/>
                </a:moveTo>
                <a:cubicBezTo>
                  <a:pt x="30" y="253"/>
                  <a:pt x="30" y="253"/>
                  <a:pt x="30" y="253"/>
                </a:cubicBezTo>
                <a:cubicBezTo>
                  <a:pt x="30" y="253"/>
                  <a:pt x="31" y="253"/>
                  <a:pt x="31" y="253"/>
                </a:cubicBezTo>
                <a:cubicBezTo>
                  <a:pt x="31" y="253"/>
                  <a:pt x="31" y="253"/>
                  <a:pt x="31" y="253"/>
                </a:cubicBezTo>
                <a:cubicBezTo>
                  <a:pt x="31" y="253"/>
                  <a:pt x="31" y="253"/>
                  <a:pt x="30" y="253"/>
                </a:cubicBezTo>
                <a:close/>
                <a:moveTo>
                  <a:pt x="139" y="185"/>
                </a:moveTo>
                <a:cubicBezTo>
                  <a:pt x="139" y="185"/>
                  <a:pt x="139" y="185"/>
                  <a:pt x="139" y="186"/>
                </a:cubicBezTo>
                <a:cubicBezTo>
                  <a:pt x="139" y="185"/>
                  <a:pt x="140" y="185"/>
                  <a:pt x="140" y="185"/>
                </a:cubicBezTo>
                <a:cubicBezTo>
                  <a:pt x="139" y="185"/>
                  <a:pt x="139" y="185"/>
                  <a:pt x="139" y="185"/>
                </a:cubicBezTo>
                <a:close/>
                <a:moveTo>
                  <a:pt x="108" y="245"/>
                </a:moveTo>
                <a:cubicBezTo>
                  <a:pt x="109" y="245"/>
                  <a:pt x="109" y="245"/>
                  <a:pt x="109" y="244"/>
                </a:cubicBezTo>
                <a:cubicBezTo>
                  <a:pt x="109" y="244"/>
                  <a:pt x="109" y="244"/>
                  <a:pt x="108" y="245"/>
                </a:cubicBezTo>
                <a:close/>
                <a:moveTo>
                  <a:pt x="7" y="170"/>
                </a:moveTo>
                <a:cubicBezTo>
                  <a:pt x="7" y="170"/>
                  <a:pt x="6" y="171"/>
                  <a:pt x="7" y="171"/>
                </a:cubicBezTo>
                <a:cubicBezTo>
                  <a:pt x="7" y="171"/>
                  <a:pt x="7" y="170"/>
                  <a:pt x="7" y="170"/>
                </a:cubicBezTo>
                <a:close/>
                <a:moveTo>
                  <a:pt x="136" y="137"/>
                </a:moveTo>
                <a:cubicBezTo>
                  <a:pt x="135" y="137"/>
                  <a:pt x="135" y="137"/>
                  <a:pt x="135" y="137"/>
                </a:cubicBezTo>
                <a:cubicBezTo>
                  <a:pt x="135" y="137"/>
                  <a:pt x="135" y="137"/>
                  <a:pt x="134" y="137"/>
                </a:cubicBezTo>
                <a:cubicBezTo>
                  <a:pt x="135" y="137"/>
                  <a:pt x="135" y="137"/>
                  <a:pt x="136" y="137"/>
                </a:cubicBezTo>
                <a:close/>
                <a:moveTo>
                  <a:pt x="106" y="166"/>
                </a:moveTo>
                <a:cubicBezTo>
                  <a:pt x="107" y="167"/>
                  <a:pt x="107" y="167"/>
                  <a:pt x="107" y="166"/>
                </a:cubicBezTo>
                <a:cubicBezTo>
                  <a:pt x="107" y="166"/>
                  <a:pt x="106" y="166"/>
                  <a:pt x="106" y="166"/>
                </a:cubicBezTo>
                <a:close/>
                <a:moveTo>
                  <a:pt x="109" y="174"/>
                </a:moveTo>
                <a:cubicBezTo>
                  <a:pt x="109" y="174"/>
                  <a:pt x="108" y="174"/>
                  <a:pt x="108" y="175"/>
                </a:cubicBezTo>
                <a:cubicBezTo>
                  <a:pt x="109" y="175"/>
                  <a:pt x="109" y="175"/>
                  <a:pt x="109" y="174"/>
                </a:cubicBezTo>
                <a:close/>
                <a:moveTo>
                  <a:pt x="160" y="169"/>
                </a:moveTo>
                <a:cubicBezTo>
                  <a:pt x="161" y="169"/>
                  <a:pt x="161" y="169"/>
                  <a:pt x="161" y="169"/>
                </a:cubicBezTo>
                <a:cubicBezTo>
                  <a:pt x="161" y="168"/>
                  <a:pt x="161" y="168"/>
                  <a:pt x="160" y="167"/>
                </a:cubicBezTo>
                <a:cubicBezTo>
                  <a:pt x="160" y="167"/>
                  <a:pt x="160" y="167"/>
                  <a:pt x="160" y="167"/>
                </a:cubicBezTo>
                <a:cubicBezTo>
                  <a:pt x="160" y="168"/>
                  <a:pt x="160" y="168"/>
                  <a:pt x="160" y="169"/>
                </a:cubicBezTo>
                <a:close/>
                <a:moveTo>
                  <a:pt x="19" y="172"/>
                </a:moveTo>
                <a:cubicBezTo>
                  <a:pt x="19" y="171"/>
                  <a:pt x="19" y="171"/>
                  <a:pt x="18" y="171"/>
                </a:cubicBezTo>
                <a:cubicBezTo>
                  <a:pt x="18" y="171"/>
                  <a:pt x="19" y="172"/>
                  <a:pt x="19" y="172"/>
                </a:cubicBezTo>
                <a:close/>
                <a:moveTo>
                  <a:pt x="101" y="172"/>
                </a:moveTo>
                <a:cubicBezTo>
                  <a:pt x="100" y="172"/>
                  <a:pt x="100" y="172"/>
                  <a:pt x="100" y="172"/>
                </a:cubicBezTo>
                <a:cubicBezTo>
                  <a:pt x="100" y="172"/>
                  <a:pt x="100" y="172"/>
                  <a:pt x="101" y="172"/>
                </a:cubicBezTo>
                <a:close/>
                <a:moveTo>
                  <a:pt x="56" y="24"/>
                </a:moveTo>
                <a:cubicBezTo>
                  <a:pt x="57" y="24"/>
                  <a:pt x="57" y="24"/>
                  <a:pt x="56" y="24"/>
                </a:cubicBezTo>
                <a:cubicBezTo>
                  <a:pt x="56" y="24"/>
                  <a:pt x="56" y="24"/>
                  <a:pt x="56" y="24"/>
                </a:cubicBezTo>
                <a:close/>
                <a:moveTo>
                  <a:pt x="110" y="195"/>
                </a:moveTo>
                <a:cubicBezTo>
                  <a:pt x="111" y="195"/>
                  <a:pt x="111" y="195"/>
                  <a:pt x="111" y="194"/>
                </a:cubicBezTo>
                <a:cubicBezTo>
                  <a:pt x="111" y="194"/>
                  <a:pt x="111" y="195"/>
                  <a:pt x="110" y="195"/>
                </a:cubicBezTo>
                <a:close/>
                <a:moveTo>
                  <a:pt x="17" y="180"/>
                </a:moveTo>
                <a:cubicBezTo>
                  <a:pt x="18" y="180"/>
                  <a:pt x="18" y="180"/>
                  <a:pt x="18" y="180"/>
                </a:cubicBezTo>
                <a:cubicBezTo>
                  <a:pt x="18" y="180"/>
                  <a:pt x="18" y="180"/>
                  <a:pt x="17" y="180"/>
                </a:cubicBezTo>
                <a:close/>
                <a:moveTo>
                  <a:pt x="24" y="240"/>
                </a:moveTo>
                <a:cubicBezTo>
                  <a:pt x="25" y="240"/>
                  <a:pt x="25" y="240"/>
                  <a:pt x="25" y="240"/>
                </a:cubicBezTo>
                <a:cubicBezTo>
                  <a:pt x="25" y="240"/>
                  <a:pt x="25" y="240"/>
                  <a:pt x="24" y="240"/>
                </a:cubicBezTo>
                <a:close/>
                <a:moveTo>
                  <a:pt x="74" y="132"/>
                </a:moveTo>
                <a:cubicBezTo>
                  <a:pt x="74" y="131"/>
                  <a:pt x="74" y="131"/>
                  <a:pt x="74" y="131"/>
                </a:cubicBezTo>
                <a:cubicBezTo>
                  <a:pt x="73" y="131"/>
                  <a:pt x="73" y="131"/>
                  <a:pt x="73" y="131"/>
                </a:cubicBezTo>
                <a:cubicBezTo>
                  <a:pt x="73" y="131"/>
                  <a:pt x="73" y="131"/>
                  <a:pt x="73" y="132"/>
                </a:cubicBezTo>
                <a:cubicBezTo>
                  <a:pt x="73" y="132"/>
                  <a:pt x="73" y="132"/>
                  <a:pt x="74" y="132"/>
                </a:cubicBezTo>
                <a:close/>
                <a:moveTo>
                  <a:pt x="122" y="169"/>
                </a:moveTo>
                <a:cubicBezTo>
                  <a:pt x="122" y="169"/>
                  <a:pt x="122" y="169"/>
                  <a:pt x="122" y="169"/>
                </a:cubicBezTo>
                <a:cubicBezTo>
                  <a:pt x="122" y="170"/>
                  <a:pt x="122" y="170"/>
                  <a:pt x="123" y="170"/>
                </a:cubicBezTo>
                <a:cubicBezTo>
                  <a:pt x="123" y="170"/>
                  <a:pt x="123" y="170"/>
                  <a:pt x="123" y="170"/>
                </a:cubicBezTo>
                <a:cubicBezTo>
                  <a:pt x="123" y="170"/>
                  <a:pt x="123" y="169"/>
                  <a:pt x="122" y="169"/>
                </a:cubicBezTo>
                <a:close/>
                <a:moveTo>
                  <a:pt x="66" y="139"/>
                </a:moveTo>
                <a:cubicBezTo>
                  <a:pt x="66" y="139"/>
                  <a:pt x="66" y="139"/>
                  <a:pt x="67" y="138"/>
                </a:cubicBezTo>
                <a:cubicBezTo>
                  <a:pt x="66" y="138"/>
                  <a:pt x="66" y="138"/>
                  <a:pt x="66" y="139"/>
                </a:cubicBezTo>
                <a:close/>
                <a:moveTo>
                  <a:pt x="151" y="235"/>
                </a:moveTo>
                <a:cubicBezTo>
                  <a:pt x="151" y="235"/>
                  <a:pt x="151" y="235"/>
                  <a:pt x="151" y="235"/>
                </a:cubicBezTo>
                <a:cubicBezTo>
                  <a:pt x="151" y="235"/>
                  <a:pt x="150" y="236"/>
                  <a:pt x="150" y="236"/>
                </a:cubicBezTo>
                <a:cubicBezTo>
                  <a:pt x="151" y="236"/>
                  <a:pt x="151" y="236"/>
                  <a:pt x="151" y="235"/>
                </a:cubicBezTo>
                <a:close/>
                <a:moveTo>
                  <a:pt x="137" y="261"/>
                </a:moveTo>
                <a:cubicBezTo>
                  <a:pt x="137" y="261"/>
                  <a:pt x="137" y="261"/>
                  <a:pt x="137" y="261"/>
                </a:cubicBezTo>
                <a:cubicBezTo>
                  <a:pt x="136" y="261"/>
                  <a:pt x="136" y="261"/>
                  <a:pt x="136" y="261"/>
                </a:cubicBezTo>
                <a:cubicBezTo>
                  <a:pt x="136" y="261"/>
                  <a:pt x="136" y="262"/>
                  <a:pt x="136" y="262"/>
                </a:cubicBezTo>
                <a:cubicBezTo>
                  <a:pt x="136" y="261"/>
                  <a:pt x="137" y="261"/>
                  <a:pt x="137" y="261"/>
                </a:cubicBezTo>
                <a:close/>
                <a:moveTo>
                  <a:pt x="75" y="206"/>
                </a:moveTo>
                <a:cubicBezTo>
                  <a:pt x="75" y="207"/>
                  <a:pt x="75" y="207"/>
                  <a:pt x="75" y="207"/>
                </a:cubicBezTo>
                <a:cubicBezTo>
                  <a:pt x="75" y="207"/>
                  <a:pt x="76" y="206"/>
                  <a:pt x="76" y="206"/>
                </a:cubicBezTo>
                <a:cubicBezTo>
                  <a:pt x="76" y="206"/>
                  <a:pt x="76" y="206"/>
                  <a:pt x="76" y="206"/>
                </a:cubicBezTo>
                <a:cubicBezTo>
                  <a:pt x="75" y="206"/>
                  <a:pt x="75" y="206"/>
                  <a:pt x="75" y="206"/>
                </a:cubicBezTo>
                <a:close/>
                <a:moveTo>
                  <a:pt x="22" y="103"/>
                </a:moveTo>
                <a:cubicBezTo>
                  <a:pt x="22" y="103"/>
                  <a:pt x="22" y="103"/>
                  <a:pt x="22" y="103"/>
                </a:cubicBezTo>
                <a:cubicBezTo>
                  <a:pt x="22" y="103"/>
                  <a:pt x="22" y="103"/>
                  <a:pt x="22" y="103"/>
                </a:cubicBezTo>
                <a:cubicBezTo>
                  <a:pt x="22" y="103"/>
                  <a:pt x="22" y="103"/>
                  <a:pt x="22" y="103"/>
                </a:cubicBezTo>
                <a:cubicBezTo>
                  <a:pt x="22" y="103"/>
                  <a:pt x="22" y="103"/>
                  <a:pt x="22" y="103"/>
                </a:cubicBezTo>
                <a:close/>
                <a:moveTo>
                  <a:pt x="29" y="19"/>
                </a:moveTo>
                <a:cubicBezTo>
                  <a:pt x="29" y="20"/>
                  <a:pt x="29" y="20"/>
                  <a:pt x="29" y="20"/>
                </a:cubicBezTo>
                <a:cubicBezTo>
                  <a:pt x="29" y="20"/>
                  <a:pt x="29" y="20"/>
                  <a:pt x="30" y="20"/>
                </a:cubicBezTo>
                <a:cubicBezTo>
                  <a:pt x="30" y="20"/>
                  <a:pt x="30" y="20"/>
                  <a:pt x="30" y="20"/>
                </a:cubicBezTo>
                <a:cubicBezTo>
                  <a:pt x="29" y="20"/>
                  <a:pt x="29" y="19"/>
                  <a:pt x="29" y="19"/>
                </a:cubicBezTo>
                <a:close/>
                <a:moveTo>
                  <a:pt x="15" y="189"/>
                </a:moveTo>
                <a:cubicBezTo>
                  <a:pt x="15" y="189"/>
                  <a:pt x="15" y="189"/>
                  <a:pt x="15" y="189"/>
                </a:cubicBezTo>
                <a:cubicBezTo>
                  <a:pt x="16" y="189"/>
                  <a:pt x="16" y="189"/>
                  <a:pt x="15" y="189"/>
                </a:cubicBezTo>
                <a:close/>
                <a:moveTo>
                  <a:pt x="25" y="206"/>
                </a:moveTo>
                <a:cubicBezTo>
                  <a:pt x="25" y="206"/>
                  <a:pt x="26" y="206"/>
                  <a:pt x="25" y="205"/>
                </a:cubicBezTo>
                <a:cubicBezTo>
                  <a:pt x="25" y="205"/>
                  <a:pt x="25" y="205"/>
                  <a:pt x="25" y="205"/>
                </a:cubicBezTo>
                <a:cubicBezTo>
                  <a:pt x="25" y="205"/>
                  <a:pt x="25" y="206"/>
                  <a:pt x="25" y="206"/>
                </a:cubicBezTo>
                <a:close/>
                <a:moveTo>
                  <a:pt x="115" y="189"/>
                </a:moveTo>
                <a:cubicBezTo>
                  <a:pt x="115" y="189"/>
                  <a:pt x="115" y="189"/>
                  <a:pt x="114" y="189"/>
                </a:cubicBezTo>
                <a:cubicBezTo>
                  <a:pt x="115" y="189"/>
                  <a:pt x="115" y="189"/>
                  <a:pt x="115" y="189"/>
                </a:cubicBezTo>
                <a:close/>
                <a:moveTo>
                  <a:pt x="17" y="245"/>
                </a:moveTo>
                <a:cubicBezTo>
                  <a:pt x="16" y="245"/>
                  <a:pt x="16" y="245"/>
                  <a:pt x="17" y="245"/>
                </a:cubicBezTo>
                <a:cubicBezTo>
                  <a:pt x="17" y="245"/>
                  <a:pt x="17" y="245"/>
                  <a:pt x="17" y="245"/>
                </a:cubicBezTo>
                <a:close/>
                <a:moveTo>
                  <a:pt x="88" y="125"/>
                </a:moveTo>
                <a:cubicBezTo>
                  <a:pt x="88" y="125"/>
                  <a:pt x="88" y="125"/>
                  <a:pt x="88" y="125"/>
                </a:cubicBezTo>
                <a:cubicBezTo>
                  <a:pt x="88" y="126"/>
                  <a:pt x="89" y="125"/>
                  <a:pt x="89" y="125"/>
                </a:cubicBezTo>
                <a:cubicBezTo>
                  <a:pt x="89" y="125"/>
                  <a:pt x="88" y="125"/>
                  <a:pt x="88" y="125"/>
                </a:cubicBezTo>
                <a:close/>
                <a:moveTo>
                  <a:pt x="22" y="154"/>
                </a:moveTo>
                <a:cubicBezTo>
                  <a:pt x="22" y="154"/>
                  <a:pt x="22" y="154"/>
                  <a:pt x="22" y="154"/>
                </a:cubicBezTo>
                <a:cubicBezTo>
                  <a:pt x="22" y="154"/>
                  <a:pt x="22" y="154"/>
                  <a:pt x="22" y="155"/>
                </a:cubicBezTo>
                <a:cubicBezTo>
                  <a:pt x="22" y="154"/>
                  <a:pt x="22" y="154"/>
                  <a:pt x="22" y="154"/>
                </a:cubicBezTo>
                <a:close/>
                <a:moveTo>
                  <a:pt x="131" y="166"/>
                </a:moveTo>
                <a:cubicBezTo>
                  <a:pt x="131" y="166"/>
                  <a:pt x="131" y="166"/>
                  <a:pt x="131" y="166"/>
                </a:cubicBezTo>
                <a:cubicBezTo>
                  <a:pt x="131" y="166"/>
                  <a:pt x="131" y="167"/>
                  <a:pt x="131" y="167"/>
                </a:cubicBezTo>
                <a:cubicBezTo>
                  <a:pt x="131" y="167"/>
                  <a:pt x="131" y="167"/>
                  <a:pt x="131" y="167"/>
                </a:cubicBezTo>
                <a:cubicBezTo>
                  <a:pt x="131" y="167"/>
                  <a:pt x="131" y="167"/>
                  <a:pt x="131" y="166"/>
                </a:cubicBezTo>
                <a:close/>
                <a:moveTo>
                  <a:pt x="144" y="237"/>
                </a:moveTo>
                <a:cubicBezTo>
                  <a:pt x="144" y="237"/>
                  <a:pt x="144" y="237"/>
                  <a:pt x="144" y="237"/>
                </a:cubicBezTo>
                <a:cubicBezTo>
                  <a:pt x="144" y="237"/>
                  <a:pt x="144" y="237"/>
                  <a:pt x="144" y="236"/>
                </a:cubicBezTo>
                <a:cubicBezTo>
                  <a:pt x="144" y="236"/>
                  <a:pt x="144" y="236"/>
                  <a:pt x="144" y="236"/>
                </a:cubicBezTo>
                <a:cubicBezTo>
                  <a:pt x="144" y="236"/>
                  <a:pt x="144" y="237"/>
                  <a:pt x="144" y="237"/>
                </a:cubicBezTo>
                <a:close/>
                <a:moveTo>
                  <a:pt x="97" y="92"/>
                </a:moveTo>
                <a:cubicBezTo>
                  <a:pt x="97" y="93"/>
                  <a:pt x="97" y="93"/>
                  <a:pt x="98" y="92"/>
                </a:cubicBezTo>
                <a:cubicBezTo>
                  <a:pt x="98" y="92"/>
                  <a:pt x="98" y="92"/>
                  <a:pt x="98" y="92"/>
                </a:cubicBezTo>
                <a:cubicBezTo>
                  <a:pt x="97" y="92"/>
                  <a:pt x="97" y="92"/>
                  <a:pt x="97" y="92"/>
                </a:cubicBezTo>
                <a:close/>
                <a:moveTo>
                  <a:pt x="85" y="67"/>
                </a:moveTo>
                <a:cubicBezTo>
                  <a:pt x="85" y="67"/>
                  <a:pt x="85" y="67"/>
                  <a:pt x="85" y="66"/>
                </a:cubicBezTo>
                <a:cubicBezTo>
                  <a:pt x="85" y="66"/>
                  <a:pt x="85" y="66"/>
                  <a:pt x="85" y="66"/>
                </a:cubicBezTo>
                <a:cubicBezTo>
                  <a:pt x="85" y="66"/>
                  <a:pt x="85" y="66"/>
                  <a:pt x="85" y="66"/>
                </a:cubicBezTo>
                <a:cubicBezTo>
                  <a:pt x="85" y="66"/>
                  <a:pt x="85" y="66"/>
                  <a:pt x="85" y="67"/>
                </a:cubicBezTo>
                <a:close/>
                <a:moveTo>
                  <a:pt x="133" y="262"/>
                </a:moveTo>
                <a:cubicBezTo>
                  <a:pt x="133" y="262"/>
                  <a:pt x="133" y="262"/>
                  <a:pt x="133" y="262"/>
                </a:cubicBezTo>
                <a:cubicBezTo>
                  <a:pt x="133" y="262"/>
                  <a:pt x="133" y="262"/>
                  <a:pt x="133" y="262"/>
                </a:cubicBezTo>
                <a:cubicBezTo>
                  <a:pt x="133" y="262"/>
                  <a:pt x="133" y="262"/>
                  <a:pt x="133" y="262"/>
                </a:cubicBezTo>
                <a:cubicBezTo>
                  <a:pt x="133" y="262"/>
                  <a:pt x="133" y="262"/>
                  <a:pt x="133" y="262"/>
                </a:cubicBezTo>
                <a:close/>
                <a:moveTo>
                  <a:pt x="144" y="204"/>
                </a:moveTo>
                <a:cubicBezTo>
                  <a:pt x="144" y="204"/>
                  <a:pt x="144" y="204"/>
                  <a:pt x="144" y="204"/>
                </a:cubicBezTo>
                <a:cubicBezTo>
                  <a:pt x="144" y="204"/>
                  <a:pt x="144" y="204"/>
                  <a:pt x="144" y="204"/>
                </a:cubicBezTo>
                <a:cubicBezTo>
                  <a:pt x="144" y="204"/>
                  <a:pt x="144" y="204"/>
                  <a:pt x="144" y="204"/>
                </a:cubicBezTo>
                <a:cubicBezTo>
                  <a:pt x="144" y="204"/>
                  <a:pt x="144" y="204"/>
                  <a:pt x="144" y="204"/>
                </a:cubicBezTo>
                <a:close/>
                <a:moveTo>
                  <a:pt x="103" y="103"/>
                </a:moveTo>
                <a:cubicBezTo>
                  <a:pt x="103" y="103"/>
                  <a:pt x="103" y="103"/>
                  <a:pt x="104" y="103"/>
                </a:cubicBezTo>
                <a:cubicBezTo>
                  <a:pt x="104" y="103"/>
                  <a:pt x="104" y="103"/>
                  <a:pt x="104" y="103"/>
                </a:cubicBezTo>
                <a:cubicBezTo>
                  <a:pt x="104" y="103"/>
                  <a:pt x="104" y="103"/>
                  <a:pt x="103" y="103"/>
                </a:cubicBezTo>
                <a:close/>
                <a:moveTo>
                  <a:pt x="142" y="252"/>
                </a:moveTo>
                <a:cubicBezTo>
                  <a:pt x="142" y="252"/>
                  <a:pt x="142" y="252"/>
                  <a:pt x="142" y="252"/>
                </a:cubicBezTo>
                <a:cubicBezTo>
                  <a:pt x="142" y="252"/>
                  <a:pt x="142" y="252"/>
                  <a:pt x="143" y="252"/>
                </a:cubicBezTo>
                <a:cubicBezTo>
                  <a:pt x="142" y="252"/>
                  <a:pt x="142" y="252"/>
                  <a:pt x="142" y="252"/>
                </a:cubicBezTo>
                <a:cubicBezTo>
                  <a:pt x="142" y="252"/>
                  <a:pt x="142" y="252"/>
                  <a:pt x="142" y="252"/>
                </a:cubicBezTo>
                <a:close/>
                <a:moveTo>
                  <a:pt x="95" y="247"/>
                </a:moveTo>
                <a:cubicBezTo>
                  <a:pt x="95" y="247"/>
                  <a:pt x="95" y="247"/>
                  <a:pt x="95" y="246"/>
                </a:cubicBezTo>
                <a:cubicBezTo>
                  <a:pt x="95" y="247"/>
                  <a:pt x="95" y="247"/>
                  <a:pt x="95" y="247"/>
                </a:cubicBezTo>
                <a:cubicBezTo>
                  <a:pt x="95" y="247"/>
                  <a:pt x="95" y="247"/>
                  <a:pt x="95" y="247"/>
                </a:cubicBezTo>
                <a:cubicBezTo>
                  <a:pt x="95" y="247"/>
                  <a:pt x="95" y="247"/>
                  <a:pt x="95" y="247"/>
                </a:cubicBezTo>
                <a:close/>
                <a:moveTo>
                  <a:pt x="75" y="230"/>
                </a:moveTo>
                <a:cubicBezTo>
                  <a:pt x="74" y="230"/>
                  <a:pt x="74" y="230"/>
                  <a:pt x="74" y="230"/>
                </a:cubicBezTo>
                <a:cubicBezTo>
                  <a:pt x="74" y="230"/>
                  <a:pt x="75" y="230"/>
                  <a:pt x="75" y="230"/>
                </a:cubicBezTo>
                <a:close/>
                <a:moveTo>
                  <a:pt x="92" y="183"/>
                </a:moveTo>
                <a:cubicBezTo>
                  <a:pt x="92" y="183"/>
                  <a:pt x="92" y="183"/>
                  <a:pt x="91" y="183"/>
                </a:cubicBezTo>
                <a:cubicBezTo>
                  <a:pt x="91" y="183"/>
                  <a:pt x="91" y="183"/>
                  <a:pt x="91" y="183"/>
                </a:cubicBezTo>
                <a:cubicBezTo>
                  <a:pt x="91" y="183"/>
                  <a:pt x="91" y="183"/>
                  <a:pt x="91" y="183"/>
                </a:cubicBezTo>
                <a:cubicBezTo>
                  <a:pt x="91" y="183"/>
                  <a:pt x="91" y="183"/>
                  <a:pt x="92" y="183"/>
                </a:cubicBezTo>
                <a:close/>
                <a:moveTo>
                  <a:pt x="121" y="179"/>
                </a:moveTo>
                <a:cubicBezTo>
                  <a:pt x="121" y="179"/>
                  <a:pt x="121" y="179"/>
                  <a:pt x="121" y="179"/>
                </a:cubicBezTo>
                <a:cubicBezTo>
                  <a:pt x="121" y="179"/>
                  <a:pt x="120" y="179"/>
                  <a:pt x="120" y="179"/>
                </a:cubicBezTo>
                <a:cubicBezTo>
                  <a:pt x="120" y="179"/>
                  <a:pt x="120" y="179"/>
                  <a:pt x="120" y="179"/>
                </a:cubicBezTo>
                <a:cubicBezTo>
                  <a:pt x="120" y="179"/>
                  <a:pt x="121" y="179"/>
                  <a:pt x="121" y="179"/>
                </a:cubicBezTo>
                <a:close/>
                <a:moveTo>
                  <a:pt x="101" y="180"/>
                </a:moveTo>
                <a:cubicBezTo>
                  <a:pt x="101" y="180"/>
                  <a:pt x="101" y="180"/>
                  <a:pt x="101" y="180"/>
                </a:cubicBezTo>
                <a:cubicBezTo>
                  <a:pt x="101" y="180"/>
                  <a:pt x="101" y="180"/>
                  <a:pt x="101" y="180"/>
                </a:cubicBezTo>
                <a:cubicBezTo>
                  <a:pt x="101" y="180"/>
                  <a:pt x="101" y="180"/>
                  <a:pt x="100" y="180"/>
                </a:cubicBezTo>
                <a:cubicBezTo>
                  <a:pt x="100" y="180"/>
                  <a:pt x="100" y="180"/>
                  <a:pt x="101" y="180"/>
                </a:cubicBezTo>
                <a:cubicBezTo>
                  <a:pt x="101" y="180"/>
                  <a:pt x="101" y="180"/>
                  <a:pt x="101" y="180"/>
                </a:cubicBezTo>
                <a:close/>
                <a:moveTo>
                  <a:pt x="118" y="167"/>
                </a:moveTo>
                <a:cubicBezTo>
                  <a:pt x="118" y="167"/>
                  <a:pt x="118" y="167"/>
                  <a:pt x="118" y="167"/>
                </a:cubicBezTo>
                <a:cubicBezTo>
                  <a:pt x="118" y="167"/>
                  <a:pt x="117" y="167"/>
                  <a:pt x="117" y="167"/>
                </a:cubicBezTo>
                <a:cubicBezTo>
                  <a:pt x="117" y="167"/>
                  <a:pt x="117" y="167"/>
                  <a:pt x="117" y="167"/>
                </a:cubicBezTo>
                <a:cubicBezTo>
                  <a:pt x="118" y="167"/>
                  <a:pt x="118" y="167"/>
                  <a:pt x="118" y="167"/>
                </a:cubicBezTo>
                <a:close/>
                <a:moveTo>
                  <a:pt x="17" y="141"/>
                </a:moveTo>
                <a:cubicBezTo>
                  <a:pt x="18" y="141"/>
                  <a:pt x="18" y="141"/>
                  <a:pt x="18" y="141"/>
                </a:cubicBezTo>
                <a:cubicBezTo>
                  <a:pt x="18" y="141"/>
                  <a:pt x="18" y="141"/>
                  <a:pt x="18" y="141"/>
                </a:cubicBezTo>
                <a:cubicBezTo>
                  <a:pt x="18" y="141"/>
                  <a:pt x="18" y="141"/>
                  <a:pt x="18" y="141"/>
                </a:cubicBezTo>
                <a:cubicBezTo>
                  <a:pt x="18" y="141"/>
                  <a:pt x="18" y="141"/>
                  <a:pt x="17" y="141"/>
                </a:cubicBezTo>
                <a:close/>
                <a:moveTo>
                  <a:pt x="76" y="143"/>
                </a:moveTo>
                <a:cubicBezTo>
                  <a:pt x="76" y="143"/>
                  <a:pt x="76" y="143"/>
                  <a:pt x="76" y="143"/>
                </a:cubicBezTo>
                <a:cubicBezTo>
                  <a:pt x="76" y="143"/>
                  <a:pt x="76" y="143"/>
                  <a:pt x="76" y="142"/>
                </a:cubicBezTo>
                <a:cubicBezTo>
                  <a:pt x="76" y="142"/>
                  <a:pt x="76" y="142"/>
                  <a:pt x="76" y="142"/>
                </a:cubicBezTo>
                <a:cubicBezTo>
                  <a:pt x="76" y="142"/>
                  <a:pt x="76" y="143"/>
                  <a:pt x="76" y="143"/>
                </a:cubicBezTo>
                <a:close/>
                <a:moveTo>
                  <a:pt x="14" y="170"/>
                </a:moveTo>
                <a:cubicBezTo>
                  <a:pt x="14" y="170"/>
                  <a:pt x="14" y="170"/>
                  <a:pt x="13" y="170"/>
                </a:cubicBezTo>
                <a:cubicBezTo>
                  <a:pt x="13" y="170"/>
                  <a:pt x="13" y="170"/>
                  <a:pt x="13" y="170"/>
                </a:cubicBezTo>
                <a:cubicBezTo>
                  <a:pt x="13" y="170"/>
                  <a:pt x="14" y="171"/>
                  <a:pt x="14" y="171"/>
                </a:cubicBezTo>
                <a:cubicBezTo>
                  <a:pt x="14" y="170"/>
                  <a:pt x="14" y="170"/>
                  <a:pt x="14" y="170"/>
                </a:cubicBezTo>
                <a:close/>
                <a:moveTo>
                  <a:pt x="140" y="245"/>
                </a:moveTo>
                <a:cubicBezTo>
                  <a:pt x="140" y="245"/>
                  <a:pt x="140" y="245"/>
                  <a:pt x="140" y="245"/>
                </a:cubicBezTo>
                <a:cubicBezTo>
                  <a:pt x="140" y="245"/>
                  <a:pt x="140" y="245"/>
                  <a:pt x="140" y="245"/>
                </a:cubicBezTo>
                <a:cubicBezTo>
                  <a:pt x="140" y="245"/>
                  <a:pt x="140" y="245"/>
                  <a:pt x="140" y="246"/>
                </a:cubicBezTo>
                <a:cubicBezTo>
                  <a:pt x="140" y="245"/>
                  <a:pt x="140" y="245"/>
                  <a:pt x="140" y="245"/>
                </a:cubicBezTo>
                <a:close/>
                <a:moveTo>
                  <a:pt x="127" y="153"/>
                </a:moveTo>
                <a:cubicBezTo>
                  <a:pt x="127" y="153"/>
                  <a:pt x="127" y="153"/>
                  <a:pt x="127" y="153"/>
                </a:cubicBezTo>
                <a:cubicBezTo>
                  <a:pt x="127" y="153"/>
                  <a:pt x="127" y="153"/>
                  <a:pt x="127" y="153"/>
                </a:cubicBezTo>
                <a:close/>
                <a:moveTo>
                  <a:pt x="27" y="247"/>
                </a:moveTo>
                <a:cubicBezTo>
                  <a:pt x="27" y="247"/>
                  <a:pt x="27" y="247"/>
                  <a:pt x="27" y="247"/>
                </a:cubicBezTo>
                <a:cubicBezTo>
                  <a:pt x="26" y="247"/>
                  <a:pt x="26" y="247"/>
                  <a:pt x="26" y="247"/>
                </a:cubicBezTo>
                <a:cubicBezTo>
                  <a:pt x="26" y="247"/>
                  <a:pt x="26" y="247"/>
                  <a:pt x="26" y="247"/>
                </a:cubicBezTo>
                <a:cubicBezTo>
                  <a:pt x="27" y="247"/>
                  <a:pt x="27" y="247"/>
                  <a:pt x="27" y="247"/>
                </a:cubicBezTo>
                <a:close/>
                <a:moveTo>
                  <a:pt x="12" y="219"/>
                </a:moveTo>
                <a:cubicBezTo>
                  <a:pt x="12" y="219"/>
                  <a:pt x="12" y="219"/>
                  <a:pt x="12" y="219"/>
                </a:cubicBezTo>
                <a:cubicBezTo>
                  <a:pt x="12" y="219"/>
                  <a:pt x="12" y="219"/>
                  <a:pt x="12" y="219"/>
                </a:cubicBezTo>
                <a:cubicBezTo>
                  <a:pt x="12" y="219"/>
                  <a:pt x="13" y="219"/>
                  <a:pt x="13" y="219"/>
                </a:cubicBezTo>
                <a:cubicBezTo>
                  <a:pt x="12" y="219"/>
                  <a:pt x="12" y="219"/>
                  <a:pt x="12" y="219"/>
                </a:cubicBezTo>
                <a:close/>
                <a:moveTo>
                  <a:pt x="48" y="106"/>
                </a:moveTo>
                <a:cubicBezTo>
                  <a:pt x="48" y="106"/>
                  <a:pt x="48" y="106"/>
                  <a:pt x="48" y="106"/>
                </a:cubicBezTo>
                <a:cubicBezTo>
                  <a:pt x="48" y="106"/>
                  <a:pt x="48" y="106"/>
                  <a:pt x="48" y="106"/>
                </a:cubicBezTo>
                <a:cubicBezTo>
                  <a:pt x="48" y="106"/>
                  <a:pt x="48" y="106"/>
                  <a:pt x="48" y="106"/>
                </a:cubicBezTo>
                <a:cubicBezTo>
                  <a:pt x="48" y="106"/>
                  <a:pt x="48" y="106"/>
                  <a:pt x="48" y="106"/>
                </a:cubicBezTo>
                <a:close/>
                <a:moveTo>
                  <a:pt x="164" y="171"/>
                </a:moveTo>
                <a:cubicBezTo>
                  <a:pt x="164" y="171"/>
                  <a:pt x="164" y="171"/>
                  <a:pt x="164" y="171"/>
                </a:cubicBezTo>
                <a:cubicBezTo>
                  <a:pt x="164" y="171"/>
                  <a:pt x="164" y="171"/>
                  <a:pt x="164" y="171"/>
                </a:cubicBezTo>
                <a:cubicBezTo>
                  <a:pt x="164" y="171"/>
                  <a:pt x="164" y="171"/>
                  <a:pt x="164" y="171"/>
                </a:cubicBezTo>
                <a:cubicBezTo>
                  <a:pt x="164" y="171"/>
                  <a:pt x="164" y="171"/>
                  <a:pt x="164" y="171"/>
                </a:cubicBezTo>
                <a:close/>
                <a:moveTo>
                  <a:pt x="112" y="241"/>
                </a:moveTo>
                <a:cubicBezTo>
                  <a:pt x="112" y="242"/>
                  <a:pt x="112" y="242"/>
                  <a:pt x="112" y="242"/>
                </a:cubicBezTo>
                <a:cubicBezTo>
                  <a:pt x="112" y="242"/>
                  <a:pt x="112" y="242"/>
                  <a:pt x="112" y="242"/>
                </a:cubicBezTo>
                <a:cubicBezTo>
                  <a:pt x="112" y="241"/>
                  <a:pt x="112" y="241"/>
                  <a:pt x="112" y="241"/>
                </a:cubicBezTo>
                <a:cubicBezTo>
                  <a:pt x="112" y="241"/>
                  <a:pt x="112" y="241"/>
                  <a:pt x="112" y="241"/>
                </a:cubicBezTo>
                <a:close/>
                <a:moveTo>
                  <a:pt x="41" y="237"/>
                </a:moveTo>
                <a:cubicBezTo>
                  <a:pt x="42" y="238"/>
                  <a:pt x="42" y="238"/>
                  <a:pt x="42" y="238"/>
                </a:cubicBezTo>
                <a:cubicBezTo>
                  <a:pt x="42" y="238"/>
                  <a:pt x="42" y="238"/>
                  <a:pt x="41" y="237"/>
                </a:cubicBezTo>
                <a:close/>
                <a:moveTo>
                  <a:pt x="61" y="26"/>
                </a:moveTo>
                <a:cubicBezTo>
                  <a:pt x="61" y="26"/>
                  <a:pt x="61" y="26"/>
                  <a:pt x="61" y="26"/>
                </a:cubicBezTo>
                <a:cubicBezTo>
                  <a:pt x="61" y="26"/>
                  <a:pt x="61" y="26"/>
                  <a:pt x="61" y="26"/>
                </a:cubicBezTo>
                <a:cubicBezTo>
                  <a:pt x="61" y="26"/>
                  <a:pt x="61" y="26"/>
                  <a:pt x="61" y="26"/>
                </a:cubicBezTo>
                <a:cubicBezTo>
                  <a:pt x="61" y="26"/>
                  <a:pt x="61" y="26"/>
                  <a:pt x="61" y="26"/>
                </a:cubicBezTo>
                <a:close/>
                <a:moveTo>
                  <a:pt x="38" y="146"/>
                </a:moveTo>
                <a:cubicBezTo>
                  <a:pt x="38" y="146"/>
                  <a:pt x="38" y="146"/>
                  <a:pt x="38" y="146"/>
                </a:cubicBezTo>
                <a:cubicBezTo>
                  <a:pt x="38" y="146"/>
                  <a:pt x="38" y="146"/>
                  <a:pt x="39" y="146"/>
                </a:cubicBezTo>
                <a:cubicBezTo>
                  <a:pt x="39" y="146"/>
                  <a:pt x="38" y="145"/>
                  <a:pt x="38" y="145"/>
                </a:cubicBezTo>
                <a:cubicBezTo>
                  <a:pt x="38" y="146"/>
                  <a:pt x="38" y="146"/>
                  <a:pt x="38" y="146"/>
                </a:cubicBezTo>
                <a:close/>
                <a:moveTo>
                  <a:pt x="141" y="140"/>
                </a:moveTo>
                <a:cubicBezTo>
                  <a:pt x="141" y="140"/>
                  <a:pt x="141" y="140"/>
                  <a:pt x="141" y="140"/>
                </a:cubicBezTo>
                <a:cubicBezTo>
                  <a:pt x="141" y="140"/>
                  <a:pt x="141" y="140"/>
                  <a:pt x="141" y="139"/>
                </a:cubicBezTo>
                <a:cubicBezTo>
                  <a:pt x="141" y="139"/>
                  <a:pt x="141" y="139"/>
                  <a:pt x="141" y="139"/>
                </a:cubicBezTo>
                <a:cubicBezTo>
                  <a:pt x="141" y="139"/>
                  <a:pt x="141" y="140"/>
                  <a:pt x="141" y="140"/>
                </a:cubicBezTo>
                <a:close/>
                <a:moveTo>
                  <a:pt x="127" y="254"/>
                </a:moveTo>
                <a:cubicBezTo>
                  <a:pt x="127" y="254"/>
                  <a:pt x="126" y="254"/>
                  <a:pt x="126" y="254"/>
                </a:cubicBezTo>
                <a:cubicBezTo>
                  <a:pt x="126" y="254"/>
                  <a:pt x="126" y="254"/>
                  <a:pt x="126" y="254"/>
                </a:cubicBezTo>
                <a:cubicBezTo>
                  <a:pt x="126" y="254"/>
                  <a:pt x="126" y="254"/>
                  <a:pt x="126" y="254"/>
                </a:cubicBezTo>
                <a:cubicBezTo>
                  <a:pt x="126" y="254"/>
                  <a:pt x="126" y="254"/>
                  <a:pt x="127" y="25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54" name="Freeform 254"/>
          <p:cNvSpPr/>
          <p:nvPr/>
        </p:nvSpPr>
        <p:spPr bwMode="auto">
          <a:xfrm>
            <a:off x="5533375" y="983994"/>
            <a:ext cx="12854" cy="7142"/>
          </a:xfrm>
          <a:custGeom>
            <a:gdLst>
              <a:gd fmla="*/ 5 w 5" name="T0"/>
              <a:gd fmla="*/ 3 h 3" name="T1"/>
              <a:gd fmla="*/ 4 w 5" name="T2"/>
              <a:gd fmla="*/ 3 h 3" name="T3"/>
              <a:gd fmla="*/ 3 w 5" name="T4"/>
              <a:gd fmla="*/ 1 h 3" name="T5"/>
              <a:gd fmla="*/ 3 w 5" name="T6"/>
              <a:gd fmla="*/ 1 h 3" name="T7"/>
              <a:gd fmla="*/ 2 w 5" name="T8"/>
              <a:gd fmla="*/ 1 h 3" name="T9"/>
              <a:gd fmla="*/ 1 w 5" name="T10"/>
              <a:gd fmla="*/ 2 h 3" name="T11"/>
              <a:gd fmla="*/ 0 w 5" name="T12"/>
              <a:gd fmla="*/ 1 h 3" name="T13"/>
              <a:gd fmla="*/ 1 w 5" name="T14"/>
              <a:gd fmla="*/ 0 h 3" name="T15"/>
              <a:gd fmla="*/ 2 w 5" name="T16"/>
              <a:gd fmla="*/ 0 h 3" name="T17"/>
              <a:gd fmla="*/ 4 w 5" name="T18"/>
              <a:gd fmla="*/ 0 h 3" name="T19"/>
              <a:gd fmla="*/ 5 w 5" name="T20"/>
              <a:gd fmla="*/ 3 h 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 w="5">
                <a:moveTo>
                  <a:pt x="5" y="3"/>
                </a:moveTo>
                <a:cubicBezTo>
                  <a:pt x="4" y="3"/>
                  <a:pt x="4" y="3"/>
                  <a:pt x="4" y="3"/>
                </a:cubicBezTo>
                <a:cubicBezTo>
                  <a:pt x="4" y="2"/>
                  <a:pt x="4" y="2"/>
                  <a:pt x="3" y="1"/>
                </a:cubicBezTo>
                <a:cubicBezTo>
                  <a:pt x="3" y="1"/>
                  <a:pt x="3" y="1"/>
                  <a:pt x="3" y="1"/>
                </a:cubicBezTo>
                <a:cubicBezTo>
                  <a:pt x="2" y="1"/>
                  <a:pt x="2" y="1"/>
                  <a:pt x="2" y="1"/>
                </a:cubicBezTo>
                <a:cubicBezTo>
                  <a:pt x="2" y="2"/>
                  <a:pt x="1" y="2"/>
                  <a:pt x="1" y="2"/>
                </a:cubicBezTo>
                <a:cubicBezTo>
                  <a:pt x="1" y="2"/>
                  <a:pt x="0" y="2"/>
                  <a:pt x="0" y="1"/>
                </a:cubicBezTo>
                <a:cubicBezTo>
                  <a:pt x="0" y="1"/>
                  <a:pt x="0" y="0"/>
                  <a:pt x="1" y="0"/>
                </a:cubicBezTo>
                <a:cubicBezTo>
                  <a:pt x="1" y="0"/>
                  <a:pt x="2" y="0"/>
                  <a:pt x="2" y="0"/>
                </a:cubicBezTo>
                <a:cubicBezTo>
                  <a:pt x="3" y="0"/>
                  <a:pt x="3" y="0"/>
                  <a:pt x="4" y="0"/>
                </a:cubicBezTo>
                <a:cubicBezTo>
                  <a:pt x="4" y="1"/>
                  <a:pt x="5" y="2"/>
                  <a:pt x="5"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55" name="Freeform 255"/>
          <p:cNvSpPr/>
          <p:nvPr/>
        </p:nvSpPr>
        <p:spPr bwMode="auto">
          <a:xfrm>
            <a:off x="5616215" y="999704"/>
            <a:ext cx="4284" cy="5713"/>
          </a:xfrm>
          <a:custGeom>
            <a:gdLst>
              <a:gd fmla="*/ 0 w 2" name="T0"/>
              <a:gd fmla="*/ 0 h 2" name="T1"/>
              <a:gd fmla="*/ 1 w 2" name="T2"/>
              <a:gd fmla="*/ 0 h 2" name="T3"/>
              <a:gd fmla="*/ 1 w 2" name="T4"/>
              <a:gd fmla="*/ 1 h 2" name="T5"/>
              <a:gd fmla="*/ 1 w 2" name="T6"/>
              <a:gd fmla="*/ 2 h 2" name="T7"/>
              <a:gd fmla="*/ 0 w 2" name="T8"/>
              <a:gd fmla="*/ 1 h 2" name="T9"/>
              <a:gd fmla="*/ 0 w 2" name="T10"/>
              <a:gd fmla="*/ 0 h 2" name="T11"/>
            </a:gdLst>
            <a:cxnLst>
              <a:cxn ang="0">
                <a:pos x="T0" y="T1"/>
              </a:cxn>
              <a:cxn ang="0">
                <a:pos x="T2" y="T3"/>
              </a:cxn>
              <a:cxn ang="0">
                <a:pos x="T4" y="T5"/>
              </a:cxn>
              <a:cxn ang="0">
                <a:pos x="T6" y="T7"/>
              </a:cxn>
              <a:cxn ang="0">
                <a:pos x="T8" y="T9"/>
              </a:cxn>
              <a:cxn ang="0">
                <a:pos x="T10" y="T11"/>
              </a:cxn>
            </a:cxnLst>
            <a:rect b="b" l="0" r="r" t="0"/>
            <a:pathLst>
              <a:path h="2" w="2">
                <a:moveTo>
                  <a:pt x="0" y="0"/>
                </a:moveTo>
                <a:cubicBezTo>
                  <a:pt x="1" y="0"/>
                  <a:pt x="1" y="0"/>
                  <a:pt x="1" y="0"/>
                </a:cubicBezTo>
                <a:cubicBezTo>
                  <a:pt x="1" y="0"/>
                  <a:pt x="1" y="1"/>
                  <a:pt x="1" y="1"/>
                </a:cubicBezTo>
                <a:cubicBezTo>
                  <a:pt x="2" y="2"/>
                  <a:pt x="1" y="2"/>
                  <a:pt x="1" y="2"/>
                </a:cubicBezTo>
                <a:cubicBezTo>
                  <a:pt x="1" y="2"/>
                  <a:pt x="0" y="2"/>
                  <a:pt x="0" y="1"/>
                </a:cubicBezTo>
                <a:cubicBezTo>
                  <a:pt x="0" y="1"/>
                  <a:pt x="0" y="0"/>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56" name="Freeform 256"/>
          <p:cNvSpPr/>
          <p:nvPr/>
        </p:nvSpPr>
        <p:spPr bwMode="auto">
          <a:xfrm>
            <a:off x="5577651" y="999704"/>
            <a:ext cx="4284" cy="5713"/>
          </a:xfrm>
          <a:custGeom>
            <a:gdLst>
              <a:gd fmla="*/ 0 w 2" name="T0"/>
              <a:gd fmla="*/ 0 h 2" name="T1"/>
              <a:gd fmla="*/ 1 w 2" name="T2"/>
              <a:gd fmla="*/ 0 h 2" name="T3"/>
              <a:gd fmla="*/ 2 w 2" name="T4"/>
              <a:gd fmla="*/ 1 h 2" name="T5"/>
              <a:gd fmla="*/ 1 w 2" name="T6"/>
              <a:gd fmla="*/ 1 h 2" name="T7"/>
              <a:gd fmla="*/ 1 w 2" name="T8"/>
              <a:gd fmla="*/ 1 h 2" name="T9"/>
              <a:gd fmla="*/ 0 w 2" name="T10"/>
              <a:gd fmla="*/ 0 h 2" name="T11"/>
            </a:gdLst>
            <a:cxnLst>
              <a:cxn ang="0">
                <a:pos x="T0" y="T1"/>
              </a:cxn>
              <a:cxn ang="0">
                <a:pos x="T2" y="T3"/>
              </a:cxn>
              <a:cxn ang="0">
                <a:pos x="T4" y="T5"/>
              </a:cxn>
              <a:cxn ang="0">
                <a:pos x="T6" y="T7"/>
              </a:cxn>
              <a:cxn ang="0">
                <a:pos x="T8" y="T9"/>
              </a:cxn>
              <a:cxn ang="0">
                <a:pos x="T10" y="T11"/>
              </a:cxn>
            </a:cxnLst>
            <a:rect b="b" l="0" r="r" t="0"/>
            <a:pathLst>
              <a:path h="2" w="2">
                <a:moveTo>
                  <a:pt x="0" y="0"/>
                </a:moveTo>
                <a:cubicBezTo>
                  <a:pt x="1" y="0"/>
                  <a:pt x="1" y="0"/>
                  <a:pt x="1" y="0"/>
                </a:cubicBezTo>
                <a:cubicBezTo>
                  <a:pt x="2" y="0"/>
                  <a:pt x="2" y="0"/>
                  <a:pt x="2" y="1"/>
                </a:cubicBezTo>
                <a:cubicBezTo>
                  <a:pt x="2" y="1"/>
                  <a:pt x="2" y="1"/>
                  <a:pt x="1" y="1"/>
                </a:cubicBezTo>
                <a:cubicBezTo>
                  <a:pt x="1" y="2"/>
                  <a:pt x="1" y="2"/>
                  <a:pt x="1" y="1"/>
                </a:cubicBezTo>
                <a:cubicBezTo>
                  <a:pt x="0" y="1"/>
                  <a:pt x="0" y="1"/>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57" name="Freeform 257"/>
          <p:cNvSpPr/>
          <p:nvPr/>
        </p:nvSpPr>
        <p:spPr bwMode="auto">
          <a:xfrm>
            <a:off x="5436251" y="965426"/>
            <a:ext cx="2857" cy="5713"/>
          </a:xfrm>
          <a:custGeom>
            <a:gdLst>
              <a:gd fmla="*/ 0 w 1" name="T0"/>
              <a:gd fmla="*/ 0 h 2" name="T1"/>
              <a:gd fmla="*/ 1 w 1" name="T2"/>
              <a:gd fmla="*/ 2 h 2" name="T3"/>
              <a:gd fmla="*/ 0 w 1" name="T4"/>
              <a:gd fmla="*/ 0 h 2" name="T5"/>
            </a:gdLst>
            <a:cxnLst>
              <a:cxn ang="0">
                <a:pos x="T0" y="T1"/>
              </a:cxn>
              <a:cxn ang="0">
                <a:pos x="T2" y="T3"/>
              </a:cxn>
              <a:cxn ang="0">
                <a:pos x="T4" y="T5"/>
              </a:cxn>
            </a:cxnLst>
            <a:rect b="b" l="0" r="r" t="0"/>
            <a:pathLst>
              <a:path h="2" w="1">
                <a:moveTo>
                  <a:pt x="0" y="0"/>
                </a:moveTo>
                <a:cubicBezTo>
                  <a:pt x="0" y="0"/>
                  <a:pt x="1" y="1"/>
                  <a:pt x="1" y="2"/>
                </a:cubicBezTo>
                <a:cubicBezTo>
                  <a:pt x="0" y="1"/>
                  <a:pt x="0" y="1"/>
                  <a:pt x="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58" name="Freeform 258"/>
          <p:cNvSpPr>
            <a:spLocks noEditPoints="1"/>
          </p:cNvSpPr>
          <p:nvPr/>
        </p:nvSpPr>
        <p:spPr bwMode="auto">
          <a:xfrm>
            <a:off x="3013886" y="4510420"/>
            <a:ext cx="568456" cy="732709"/>
          </a:xfrm>
          <a:custGeom>
            <a:gdLst>
              <a:gd fmla="*/ 29 w 219" name="T0"/>
              <a:gd fmla="*/ 204 h 282" name="T1"/>
              <a:gd fmla="*/ 61 w 219" name="T2"/>
              <a:gd fmla="*/ 50 h 282" name="T3"/>
              <a:gd fmla="*/ 1 w 219" name="T4"/>
              <a:gd fmla="*/ 127 h 282" name="T5"/>
              <a:gd fmla="*/ 100 w 219" name="T6"/>
              <a:gd fmla="*/ 4 h 282" name="T7"/>
              <a:gd fmla="*/ 178 w 219" name="T8"/>
              <a:gd fmla="*/ 67 h 282" name="T9"/>
              <a:gd fmla="*/ 153 w 219" name="T10"/>
              <a:gd fmla="*/ 181 h 282" name="T11"/>
              <a:gd fmla="*/ 114 w 219" name="T12"/>
              <a:gd fmla="*/ 66 h 282" name="T13"/>
              <a:gd fmla="*/ 165 w 219" name="T14"/>
              <a:gd fmla="*/ 199 h 282" name="T15"/>
              <a:gd fmla="*/ 41 w 219" name="T16"/>
              <a:gd fmla="*/ 73 h 282" name="T17"/>
              <a:gd fmla="*/ 187 w 219" name="T18"/>
              <a:gd fmla="*/ 97 h 282" name="T19"/>
              <a:gd fmla="*/ 139 w 219" name="T20"/>
              <a:gd fmla="*/ 250 h 282" name="T21"/>
              <a:gd fmla="*/ 29 w 219" name="T22"/>
              <a:gd fmla="*/ 124 h 282" name="T23"/>
              <a:gd fmla="*/ 59 w 219" name="T24"/>
              <a:gd fmla="*/ 135 h 282" name="T25"/>
              <a:gd fmla="*/ 72 w 219" name="T26"/>
              <a:gd fmla="*/ 273 h 282" name="T27"/>
              <a:gd fmla="*/ 215 w 219" name="T28"/>
              <a:gd fmla="*/ 178 h 282" name="T29"/>
              <a:gd fmla="*/ 55 w 219" name="T30"/>
              <a:gd fmla="*/ 230 h 282" name="T31"/>
              <a:gd fmla="*/ 117 w 219" name="T32"/>
              <a:gd fmla="*/ 251 h 282" name="T33"/>
              <a:gd fmla="*/ 139 w 219" name="T34"/>
              <a:gd fmla="*/ 238 h 282" name="T35"/>
              <a:gd fmla="*/ 208 w 219" name="T36"/>
              <a:gd fmla="*/ 162 h 282" name="T37"/>
              <a:gd fmla="*/ 89 w 219" name="T38"/>
              <a:gd fmla="*/ 206 h 282" name="T39"/>
              <a:gd fmla="*/ 85 w 219" name="T40"/>
              <a:gd fmla="*/ 198 h 282" name="T41"/>
              <a:gd fmla="*/ 25 w 219" name="T42"/>
              <a:gd fmla="*/ 52 h 282" name="T43"/>
              <a:gd fmla="*/ 102 w 219" name="T44"/>
              <a:gd fmla="*/ 246 h 282" name="T45"/>
              <a:gd fmla="*/ 130 w 219" name="T46"/>
              <a:gd fmla="*/ 196 h 282" name="T47"/>
              <a:gd fmla="*/ 44 w 219" name="T48"/>
              <a:gd fmla="*/ 226 h 282" name="T49"/>
              <a:gd fmla="*/ 112 w 219" name="T50"/>
              <a:gd fmla="*/ 238 h 282" name="T51"/>
              <a:gd fmla="*/ 152 w 219" name="T52"/>
              <a:gd fmla="*/ 227 h 282" name="T53"/>
              <a:gd fmla="*/ 163 w 219" name="T54"/>
              <a:gd fmla="*/ 234 h 282" name="T55"/>
              <a:gd fmla="*/ 171 w 219" name="T56"/>
              <a:gd fmla="*/ 221 h 282" name="T57"/>
              <a:gd fmla="*/ 128 w 219" name="T58"/>
              <a:gd fmla="*/ 247 h 282" name="T59"/>
              <a:gd fmla="*/ 105 w 219" name="T60"/>
              <a:gd fmla="*/ 73 h 282" name="T61"/>
              <a:gd fmla="*/ 142 w 219" name="T62"/>
              <a:gd fmla="*/ 244 h 282" name="T63"/>
              <a:gd fmla="*/ 165 w 219" name="T64"/>
              <a:gd fmla="*/ 238 h 282" name="T65"/>
              <a:gd fmla="*/ 176 w 219" name="T66"/>
              <a:gd fmla="*/ 192 h 282" name="T67"/>
              <a:gd fmla="*/ 78 w 219" name="T68"/>
              <a:gd fmla="*/ 249 h 282" name="T69"/>
              <a:gd fmla="*/ 195 w 219" name="T70"/>
              <a:gd fmla="*/ 191 h 282" name="T71"/>
              <a:gd fmla="*/ 130 w 219" name="T72"/>
              <a:gd fmla="*/ 200 h 282" name="T73"/>
              <a:gd fmla="*/ 90 w 219" name="T74"/>
              <a:gd fmla="*/ 235 h 282" name="T75"/>
              <a:gd fmla="*/ 117 w 219" name="T76"/>
              <a:gd fmla="*/ 81 h 282" name="T77"/>
              <a:gd fmla="*/ 26 w 219" name="T78"/>
              <a:gd fmla="*/ 25 h 282" name="T79"/>
              <a:gd fmla="*/ 99 w 219" name="T80"/>
              <a:gd fmla="*/ 204 h 282" name="T81"/>
              <a:gd fmla="*/ 28 w 219" name="T82"/>
              <a:gd fmla="*/ 142 h 282" name="T83"/>
              <a:gd fmla="*/ 113 w 219" name="T84"/>
              <a:gd fmla="*/ 151 h 282" name="T85"/>
              <a:gd fmla="*/ 106 w 219" name="T86"/>
              <a:gd fmla="*/ 66 h 282" name="T87"/>
              <a:gd fmla="*/ 104 w 219" name="T88"/>
              <a:gd fmla="*/ 11 h 282" name="T89"/>
              <a:gd fmla="*/ 107 w 219" name="T90"/>
              <a:gd fmla="*/ 132 h 282" name="T91"/>
              <a:gd fmla="*/ 95 w 219" name="T92"/>
              <a:gd fmla="*/ 210 h 282" name="T93"/>
              <a:gd fmla="*/ 40 w 219" name="T94"/>
              <a:gd fmla="*/ 40 h 282" name="T95"/>
              <a:gd fmla="*/ 114 w 219" name="T96"/>
              <a:gd fmla="*/ 206 h 282" name="T97"/>
              <a:gd fmla="*/ 115 w 219" name="T98"/>
              <a:gd fmla="*/ 85 h 282" name="T99"/>
              <a:gd fmla="*/ 113 w 219" name="T100"/>
              <a:gd fmla="*/ 155 h 282" name="T101"/>
              <a:gd fmla="*/ 137 w 219" name="T102"/>
              <a:gd fmla="*/ 225 h 282" name="T103"/>
              <a:gd fmla="*/ 120 w 219" name="T104"/>
              <a:gd fmla="*/ 82 h 282" name="T105"/>
              <a:gd fmla="*/ 28 w 219" name="T106"/>
              <a:gd fmla="*/ 45 h 282" name="T107"/>
              <a:gd fmla="*/ 21 w 219" name="T108"/>
              <a:gd fmla="*/ 143 h 282" name="T109"/>
              <a:gd fmla="*/ 86 w 219" name="T110"/>
              <a:gd fmla="*/ 231 h 282" name="T111"/>
              <a:gd fmla="*/ 113 w 219" name="T112"/>
              <a:gd fmla="*/ 132 h 282" name="T113"/>
              <a:gd fmla="*/ 110 w 219" name="T114"/>
              <a:gd fmla="*/ 111 h 282" name="T115"/>
              <a:gd fmla="*/ 127 w 219" name="T116"/>
              <a:gd fmla="*/ 198 h 282" name="T117"/>
              <a:gd fmla="*/ 193 w 219" name="T118"/>
              <a:gd fmla="*/ 190 h 282" name="T119"/>
              <a:gd fmla="*/ 197 w 219" name="T120"/>
              <a:gd fmla="*/ 189 h 282" name="T121"/>
              <a:gd fmla="*/ 118 w 219" name="T122"/>
              <a:gd fmla="*/ 9 h 282" name="T123"/>
              <a:gd fmla="*/ 115 w 219" name="T124"/>
              <a:gd fmla="*/ 195 h 28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82" w="219">
                <a:moveTo>
                  <a:pt x="180" y="272"/>
                </a:moveTo>
                <a:cubicBezTo>
                  <a:pt x="180" y="273"/>
                  <a:pt x="180" y="273"/>
                  <a:pt x="180" y="274"/>
                </a:cubicBezTo>
                <a:cubicBezTo>
                  <a:pt x="180" y="274"/>
                  <a:pt x="180" y="275"/>
                  <a:pt x="180" y="275"/>
                </a:cubicBezTo>
                <a:cubicBezTo>
                  <a:pt x="180" y="276"/>
                  <a:pt x="180" y="276"/>
                  <a:pt x="179" y="277"/>
                </a:cubicBezTo>
                <a:cubicBezTo>
                  <a:pt x="178" y="277"/>
                  <a:pt x="177" y="277"/>
                  <a:pt x="177" y="276"/>
                </a:cubicBezTo>
                <a:cubicBezTo>
                  <a:pt x="177" y="276"/>
                  <a:pt x="177" y="275"/>
                  <a:pt x="177" y="274"/>
                </a:cubicBezTo>
                <a:cubicBezTo>
                  <a:pt x="178" y="273"/>
                  <a:pt x="178" y="272"/>
                  <a:pt x="178" y="272"/>
                </a:cubicBezTo>
                <a:cubicBezTo>
                  <a:pt x="178" y="271"/>
                  <a:pt x="178" y="271"/>
                  <a:pt x="177" y="272"/>
                </a:cubicBezTo>
                <a:cubicBezTo>
                  <a:pt x="177" y="272"/>
                  <a:pt x="176" y="273"/>
                  <a:pt x="175" y="272"/>
                </a:cubicBezTo>
                <a:cubicBezTo>
                  <a:pt x="174" y="272"/>
                  <a:pt x="173" y="272"/>
                  <a:pt x="172" y="272"/>
                </a:cubicBezTo>
                <a:cubicBezTo>
                  <a:pt x="165" y="272"/>
                  <a:pt x="159" y="272"/>
                  <a:pt x="153" y="272"/>
                </a:cubicBezTo>
                <a:cubicBezTo>
                  <a:pt x="151" y="272"/>
                  <a:pt x="150" y="273"/>
                  <a:pt x="148" y="273"/>
                </a:cubicBezTo>
                <a:cubicBezTo>
                  <a:pt x="144" y="274"/>
                  <a:pt x="139" y="274"/>
                  <a:pt x="135" y="274"/>
                </a:cubicBezTo>
                <a:cubicBezTo>
                  <a:pt x="126" y="275"/>
                  <a:pt x="118" y="275"/>
                  <a:pt x="110" y="276"/>
                </a:cubicBezTo>
                <a:cubicBezTo>
                  <a:pt x="108" y="276"/>
                  <a:pt x="107" y="276"/>
                  <a:pt x="105" y="276"/>
                </a:cubicBezTo>
                <a:cubicBezTo>
                  <a:pt x="99" y="277"/>
                  <a:pt x="94" y="279"/>
                  <a:pt x="88" y="280"/>
                </a:cubicBezTo>
                <a:cubicBezTo>
                  <a:pt x="85" y="281"/>
                  <a:pt x="81" y="282"/>
                  <a:pt x="78" y="282"/>
                </a:cubicBezTo>
                <a:cubicBezTo>
                  <a:pt x="74" y="282"/>
                  <a:pt x="71" y="282"/>
                  <a:pt x="67" y="281"/>
                </a:cubicBezTo>
                <a:cubicBezTo>
                  <a:pt x="66" y="281"/>
                  <a:pt x="65" y="280"/>
                  <a:pt x="64" y="280"/>
                </a:cubicBezTo>
                <a:cubicBezTo>
                  <a:pt x="63" y="280"/>
                  <a:pt x="63" y="280"/>
                  <a:pt x="63" y="280"/>
                </a:cubicBezTo>
                <a:cubicBezTo>
                  <a:pt x="62" y="279"/>
                  <a:pt x="61" y="279"/>
                  <a:pt x="61" y="278"/>
                </a:cubicBezTo>
                <a:cubicBezTo>
                  <a:pt x="61" y="278"/>
                  <a:pt x="61" y="277"/>
                  <a:pt x="60" y="277"/>
                </a:cubicBezTo>
                <a:cubicBezTo>
                  <a:pt x="60" y="277"/>
                  <a:pt x="60" y="277"/>
                  <a:pt x="60" y="277"/>
                </a:cubicBezTo>
                <a:cubicBezTo>
                  <a:pt x="59" y="277"/>
                  <a:pt x="58" y="277"/>
                  <a:pt x="58" y="277"/>
                </a:cubicBezTo>
                <a:cubicBezTo>
                  <a:pt x="57" y="275"/>
                  <a:pt x="55" y="273"/>
                  <a:pt x="54" y="272"/>
                </a:cubicBezTo>
                <a:cubicBezTo>
                  <a:pt x="52" y="270"/>
                  <a:pt x="51" y="268"/>
                  <a:pt x="49" y="267"/>
                </a:cubicBezTo>
                <a:cubicBezTo>
                  <a:pt x="49" y="267"/>
                  <a:pt x="49" y="267"/>
                  <a:pt x="49" y="267"/>
                </a:cubicBezTo>
                <a:cubicBezTo>
                  <a:pt x="48" y="265"/>
                  <a:pt x="46" y="263"/>
                  <a:pt x="45" y="262"/>
                </a:cubicBezTo>
                <a:cubicBezTo>
                  <a:pt x="42" y="260"/>
                  <a:pt x="39" y="257"/>
                  <a:pt x="36" y="255"/>
                </a:cubicBezTo>
                <a:cubicBezTo>
                  <a:pt x="35" y="254"/>
                  <a:pt x="34" y="253"/>
                  <a:pt x="34" y="252"/>
                </a:cubicBezTo>
                <a:cubicBezTo>
                  <a:pt x="33" y="251"/>
                  <a:pt x="32" y="250"/>
                  <a:pt x="31" y="249"/>
                </a:cubicBezTo>
                <a:cubicBezTo>
                  <a:pt x="31" y="249"/>
                  <a:pt x="31" y="249"/>
                  <a:pt x="31" y="249"/>
                </a:cubicBezTo>
                <a:cubicBezTo>
                  <a:pt x="30" y="248"/>
                  <a:pt x="30" y="248"/>
                  <a:pt x="30" y="247"/>
                </a:cubicBezTo>
                <a:cubicBezTo>
                  <a:pt x="30" y="247"/>
                  <a:pt x="30" y="247"/>
                  <a:pt x="30" y="247"/>
                </a:cubicBezTo>
                <a:cubicBezTo>
                  <a:pt x="30" y="246"/>
                  <a:pt x="30" y="245"/>
                  <a:pt x="29" y="244"/>
                </a:cubicBezTo>
                <a:cubicBezTo>
                  <a:pt x="29" y="244"/>
                  <a:pt x="29" y="244"/>
                  <a:pt x="29" y="245"/>
                </a:cubicBezTo>
                <a:cubicBezTo>
                  <a:pt x="28" y="245"/>
                  <a:pt x="27" y="245"/>
                  <a:pt x="27" y="245"/>
                </a:cubicBezTo>
                <a:cubicBezTo>
                  <a:pt x="26" y="244"/>
                  <a:pt x="26" y="244"/>
                  <a:pt x="26" y="243"/>
                </a:cubicBezTo>
                <a:cubicBezTo>
                  <a:pt x="27" y="240"/>
                  <a:pt x="27" y="236"/>
                  <a:pt x="27" y="233"/>
                </a:cubicBezTo>
                <a:cubicBezTo>
                  <a:pt x="27" y="233"/>
                  <a:pt x="27" y="232"/>
                  <a:pt x="27" y="232"/>
                </a:cubicBezTo>
                <a:cubicBezTo>
                  <a:pt x="26" y="231"/>
                  <a:pt x="26" y="230"/>
                  <a:pt x="25" y="229"/>
                </a:cubicBezTo>
                <a:cubicBezTo>
                  <a:pt x="25" y="229"/>
                  <a:pt x="25" y="229"/>
                  <a:pt x="25" y="228"/>
                </a:cubicBezTo>
                <a:cubicBezTo>
                  <a:pt x="24" y="228"/>
                  <a:pt x="25" y="227"/>
                  <a:pt x="25" y="227"/>
                </a:cubicBezTo>
                <a:cubicBezTo>
                  <a:pt x="26" y="227"/>
                  <a:pt x="26" y="227"/>
                  <a:pt x="26" y="226"/>
                </a:cubicBezTo>
                <a:cubicBezTo>
                  <a:pt x="26" y="226"/>
                  <a:pt x="26" y="226"/>
                  <a:pt x="26" y="226"/>
                </a:cubicBezTo>
                <a:cubicBezTo>
                  <a:pt x="26" y="221"/>
                  <a:pt x="26" y="217"/>
                  <a:pt x="26" y="212"/>
                </a:cubicBezTo>
                <a:cubicBezTo>
                  <a:pt x="26" y="210"/>
                  <a:pt x="26" y="208"/>
                  <a:pt x="27" y="206"/>
                </a:cubicBezTo>
                <a:cubicBezTo>
                  <a:pt x="27" y="206"/>
                  <a:pt x="27" y="206"/>
                  <a:pt x="27" y="206"/>
                </a:cubicBezTo>
                <a:cubicBezTo>
                  <a:pt x="27" y="205"/>
                  <a:pt x="28" y="204"/>
                  <a:pt x="28" y="204"/>
                </a:cubicBezTo>
                <a:cubicBezTo>
                  <a:pt x="29" y="204"/>
                  <a:pt x="29" y="204"/>
                  <a:pt x="29" y="204"/>
                </a:cubicBezTo>
                <a:cubicBezTo>
                  <a:pt x="29" y="205"/>
                  <a:pt x="30" y="204"/>
                  <a:pt x="30" y="204"/>
                </a:cubicBezTo>
                <a:cubicBezTo>
                  <a:pt x="30" y="204"/>
                  <a:pt x="30" y="204"/>
                  <a:pt x="30" y="204"/>
                </a:cubicBezTo>
                <a:cubicBezTo>
                  <a:pt x="31" y="204"/>
                  <a:pt x="31" y="203"/>
                  <a:pt x="31" y="203"/>
                </a:cubicBezTo>
                <a:cubicBezTo>
                  <a:pt x="31" y="202"/>
                  <a:pt x="31" y="202"/>
                  <a:pt x="31" y="201"/>
                </a:cubicBezTo>
                <a:cubicBezTo>
                  <a:pt x="31" y="200"/>
                  <a:pt x="32" y="200"/>
                  <a:pt x="33" y="200"/>
                </a:cubicBezTo>
                <a:cubicBezTo>
                  <a:pt x="33" y="200"/>
                  <a:pt x="33" y="200"/>
                  <a:pt x="34" y="200"/>
                </a:cubicBezTo>
                <a:cubicBezTo>
                  <a:pt x="36" y="201"/>
                  <a:pt x="39" y="200"/>
                  <a:pt x="41" y="200"/>
                </a:cubicBezTo>
                <a:cubicBezTo>
                  <a:pt x="46" y="201"/>
                  <a:pt x="50" y="200"/>
                  <a:pt x="54" y="199"/>
                </a:cubicBezTo>
                <a:cubicBezTo>
                  <a:pt x="56" y="199"/>
                  <a:pt x="57" y="199"/>
                  <a:pt x="59" y="199"/>
                </a:cubicBezTo>
                <a:cubicBezTo>
                  <a:pt x="60" y="199"/>
                  <a:pt x="60" y="198"/>
                  <a:pt x="60" y="198"/>
                </a:cubicBezTo>
                <a:cubicBezTo>
                  <a:pt x="61" y="197"/>
                  <a:pt x="62" y="197"/>
                  <a:pt x="63" y="198"/>
                </a:cubicBezTo>
                <a:cubicBezTo>
                  <a:pt x="63" y="198"/>
                  <a:pt x="63" y="198"/>
                  <a:pt x="64" y="198"/>
                </a:cubicBezTo>
                <a:cubicBezTo>
                  <a:pt x="68" y="197"/>
                  <a:pt x="71" y="197"/>
                  <a:pt x="75" y="196"/>
                </a:cubicBezTo>
                <a:cubicBezTo>
                  <a:pt x="77" y="196"/>
                  <a:pt x="79" y="196"/>
                  <a:pt x="80" y="196"/>
                </a:cubicBezTo>
                <a:cubicBezTo>
                  <a:pt x="83" y="196"/>
                  <a:pt x="87" y="196"/>
                  <a:pt x="90" y="196"/>
                </a:cubicBezTo>
                <a:cubicBezTo>
                  <a:pt x="91" y="196"/>
                  <a:pt x="92" y="196"/>
                  <a:pt x="94" y="196"/>
                </a:cubicBezTo>
                <a:cubicBezTo>
                  <a:pt x="95" y="195"/>
                  <a:pt x="96" y="195"/>
                  <a:pt x="97" y="195"/>
                </a:cubicBezTo>
                <a:cubicBezTo>
                  <a:pt x="97" y="195"/>
                  <a:pt x="97" y="195"/>
                  <a:pt x="97" y="195"/>
                </a:cubicBezTo>
                <a:cubicBezTo>
                  <a:pt x="98" y="194"/>
                  <a:pt x="99" y="194"/>
                  <a:pt x="99" y="194"/>
                </a:cubicBezTo>
                <a:cubicBezTo>
                  <a:pt x="99" y="194"/>
                  <a:pt x="99" y="194"/>
                  <a:pt x="99" y="194"/>
                </a:cubicBezTo>
                <a:cubicBezTo>
                  <a:pt x="101" y="192"/>
                  <a:pt x="102" y="189"/>
                  <a:pt x="103" y="186"/>
                </a:cubicBezTo>
                <a:cubicBezTo>
                  <a:pt x="103" y="186"/>
                  <a:pt x="103" y="186"/>
                  <a:pt x="103" y="186"/>
                </a:cubicBezTo>
                <a:cubicBezTo>
                  <a:pt x="103" y="185"/>
                  <a:pt x="103" y="185"/>
                  <a:pt x="103" y="184"/>
                </a:cubicBezTo>
                <a:cubicBezTo>
                  <a:pt x="104" y="183"/>
                  <a:pt x="104" y="182"/>
                  <a:pt x="104" y="180"/>
                </a:cubicBezTo>
                <a:cubicBezTo>
                  <a:pt x="104" y="178"/>
                  <a:pt x="104" y="175"/>
                  <a:pt x="103" y="172"/>
                </a:cubicBezTo>
                <a:cubicBezTo>
                  <a:pt x="103" y="172"/>
                  <a:pt x="103" y="171"/>
                  <a:pt x="103" y="170"/>
                </a:cubicBezTo>
                <a:cubicBezTo>
                  <a:pt x="103" y="148"/>
                  <a:pt x="103" y="126"/>
                  <a:pt x="103" y="104"/>
                </a:cubicBezTo>
                <a:cubicBezTo>
                  <a:pt x="103" y="101"/>
                  <a:pt x="103" y="98"/>
                  <a:pt x="103" y="95"/>
                </a:cubicBezTo>
                <a:cubicBezTo>
                  <a:pt x="103" y="93"/>
                  <a:pt x="103" y="90"/>
                  <a:pt x="103" y="88"/>
                </a:cubicBezTo>
                <a:cubicBezTo>
                  <a:pt x="103" y="87"/>
                  <a:pt x="103" y="87"/>
                  <a:pt x="103" y="87"/>
                </a:cubicBezTo>
                <a:cubicBezTo>
                  <a:pt x="102" y="87"/>
                  <a:pt x="101" y="86"/>
                  <a:pt x="101" y="86"/>
                </a:cubicBezTo>
                <a:cubicBezTo>
                  <a:pt x="100" y="85"/>
                  <a:pt x="99" y="85"/>
                  <a:pt x="98" y="85"/>
                </a:cubicBezTo>
                <a:cubicBezTo>
                  <a:pt x="97" y="85"/>
                  <a:pt x="97" y="85"/>
                  <a:pt x="96" y="85"/>
                </a:cubicBezTo>
                <a:cubicBezTo>
                  <a:pt x="94" y="84"/>
                  <a:pt x="94" y="81"/>
                  <a:pt x="95" y="80"/>
                </a:cubicBezTo>
                <a:cubicBezTo>
                  <a:pt x="97" y="79"/>
                  <a:pt x="98" y="78"/>
                  <a:pt x="99" y="78"/>
                </a:cubicBezTo>
                <a:cubicBezTo>
                  <a:pt x="100" y="78"/>
                  <a:pt x="101" y="77"/>
                  <a:pt x="102" y="77"/>
                </a:cubicBezTo>
                <a:cubicBezTo>
                  <a:pt x="102" y="77"/>
                  <a:pt x="102" y="77"/>
                  <a:pt x="102" y="77"/>
                </a:cubicBezTo>
                <a:cubicBezTo>
                  <a:pt x="102" y="77"/>
                  <a:pt x="102" y="77"/>
                  <a:pt x="102" y="77"/>
                </a:cubicBezTo>
                <a:cubicBezTo>
                  <a:pt x="101" y="76"/>
                  <a:pt x="100" y="76"/>
                  <a:pt x="101" y="75"/>
                </a:cubicBezTo>
                <a:cubicBezTo>
                  <a:pt x="101" y="74"/>
                  <a:pt x="101" y="74"/>
                  <a:pt x="102" y="74"/>
                </a:cubicBezTo>
                <a:cubicBezTo>
                  <a:pt x="102" y="73"/>
                  <a:pt x="102" y="72"/>
                  <a:pt x="102" y="71"/>
                </a:cubicBezTo>
                <a:cubicBezTo>
                  <a:pt x="102" y="70"/>
                  <a:pt x="102" y="70"/>
                  <a:pt x="101" y="70"/>
                </a:cubicBezTo>
                <a:cubicBezTo>
                  <a:pt x="101" y="69"/>
                  <a:pt x="101" y="69"/>
                  <a:pt x="101" y="69"/>
                </a:cubicBezTo>
                <a:cubicBezTo>
                  <a:pt x="101" y="69"/>
                  <a:pt x="101" y="68"/>
                  <a:pt x="102" y="68"/>
                </a:cubicBezTo>
                <a:cubicBezTo>
                  <a:pt x="102" y="67"/>
                  <a:pt x="102" y="67"/>
                  <a:pt x="102" y="67"/>
                </a:cubicBezTo>
                <a:cubicBezTo>
                  <a:pt x="102" y="65"/>
                  <a:pt x="102" y="63"/>
                  <a:pt x="102" y="62"/>
                </a:cubicBezTo>
                <a:cubicBezTo>
                  <a:pt x="102" y="62"/>
                  <a:pt x="101" y="61"/>
                  <a:pt x="101" y="61"/>
                </a:cubicBezTo>
                <a:cubicBezTo>
                  <a:pt x="97" y="60"/>
                  <a:pt x="93" y="59"/>
                  <a:pt x="89" y="58"/>
                </a:cubicBezTo>
                <a:cubicBezTo>
                  <a:pt x="84" y="56"/>
                  <a:pt x="78" y="55"/>
                  <a:pt x="73" y="53"/>
                </a:cubicBezTo>
                <a:cubicBezTo>
                  <a:pt x="69" y="52"/>
                  <a:pt x="65" y="51"/>
                  <a:pt x="61" y="50"/>
                </a:cubicBezTo>
                <a:cubicBezTo>
                  <a:pt x="58" y="49"/>
                  <a:pt x="55" y="48"/>
                  <a:pt x="52" y="47"/>
                </a:cubicBezTo>
                <a:cubicBezTo>
                  <a:pt x="49" y="47"/>
                  <a:pt x="47" y="46"/>
                  <a:pt x="44" y="46"/>
                </a:cubicBezTo>
                <a:cubicBezTo>
                  <a:pt x="44" y="46"/>
                  <a:pt x="44" y="46"/>
                  <a:pt x="44" y="46"/>
                </a:cubicBezTo>
                <a:cubicBezTo>
                  <a:pt x="43" y="46"/>
                  <a:pt x="43" y="45"/>
                  <a:pt x="43" y="44"/>
                </a:cubicBezTo>
                <a:cubicBezTo>
                  <a:pt x="43" y="44"/>
                  <a:pt x="43" y="43"/>
                  <a:pt x="43" y="43"/>
                </a:cubicBezTo>
                <a:cubicBezTo>
                  <a:pt x="42" y="43"/>
                  <a:pt x="41" y="43"/>
                  <a:pt x="39" y="42"/>
                </a:cubicBezTo>
                <a:cubicBezTo>
                  <a:pt x="37" y="42"/>
                  <a:pt x="35" y="42"/>
                  <a:pt x="32" y="42"/>
                </a:cubicBezTo>
                <a:cubicBezTo>
                  <a:pt x="32" y="42"/>
                  <a:pt x="32" y="43"/>
                  <a:pt x="33" y="43"/>
                </a:cubicBezTo>
                <a:cubicBezTo>
                  <a:pt x="33" y="43"/>
                  <a:pt x="33" y="43"/>
                  <a:pt x="33" y="43"/>
                </a:cubicBezTo>
                <a:cubicBezTo>
                  <a:pt x="33" y="44"/>
                  <a:pt x="33" y="44"/>
                  <a:pt x="33" y="45"/>
                </a:cubicBezTo>
                <a:cubicBezTo>
                  <a:pt x="35" y="49"/>
                  <a:pt x="36" y="53"/>
                  <a:pt x="37" y="58"/>
                </a:cubicBezTo>
                <a:cubicBezTo>
                  <a:pt x="39" y="61"/>
                  <a:pt x="40" y="65"/>
                  <a:pt x="41" y="68"/>
                </a:cubicBezTo>
                <a:cubicBezTo>
                  <a:pt x="42" y="72"/>
                  <a:pt x="43" y="75"/>
                  <a:pt x="45" y="78"/>
                </a:cubicBezTo>
                <a:cubicBezTo>
                  <a:pt x="46" y="78"/>
                  <a:pt x="46" y="79"/>
                  <a:pt x="47" y="80"/>
                </a:cubicBezTo>
                <a:cubicBezTo>
                  <a:pt x="49" y="83"/>
                  <a:pt x="50" y="86"/>
                  <a:pt x="52" y="89"/>
                </a:cubicBezTo>
                <a:cubicBezTo>
                  <a:pt x="55" y="94"/>
                  <a:pt x="59" y="99"/>
                  <a:pt x="62" y="104"/>
                </a:cubicBezTo>
                <a:cubicBezTo>
                  <a:pt x="63" y="105"/>
                  <a:pt x="64" y="107"/>
                  <a:pt x="65" y="108"/>
                </a:cubicBezTo>
                <a:cubicBezTo>
                  <a:pt x="66" y="110"/>
                  <a:pt x="67" y="111"/>
                  <a:pt x="68" y="113"/>
                </a:cubicBezTo>
                <a:cubicBezTo>
                  <a:pt x="69" y="116"/>
                  <a:pt x="70" y="118"/>
                  <a:pt x="72" y="120"/>
                </a:cubicBezTo>
                <a:cubicBezTo>
                  <a:pt x="72" y="121"/>
                  <a:pt x="73" y="122"/>
                  <a:pt x="74" y="123"/>
                </a:cubicBezTo>
                <a:cubicBezTo>
                  <a:pt x="75" y="124"/>
                  <a:pt x="75" y="125"/>
                  <a:pt x="74" y="125"/>
                </a:cubicBezTo>
                <a:cubicBezTo>
                  <a:pt x="74" y="125"/>
                  <a:pt x="74" y="126"/>
                  <a:pt x="74" y="126"/>
                </a:cubicBezTo>
                <a:cubicBezTo>
                  <a:pt x="75" y="127"/>
                  <a:pt x="76" y="129"/>
                  <a:pt x="75" y="131"/>
                </a:cubicBezTo>
                <a:cubicBezTo>
                  <a:pt x="75" y="133"/>
                  <a:pt x="74" y="135"/>
                  <a:pt x="73" y="137"/>
                </a:cubicBezTo>
                <a:cubicBezTo>
                  <a:pt x="73" y="137"/>
                  <a:pt x="73" y="137"/>
                  <a:pt x="73" y="137"/>
                </a:cubicBezTo>
                <a:cubicBezTo>
                  <a:pt x="73" y="138"/>
                  <a:pt x="73" y="139"/>
                  <a:pt x="72" y="139"/>
                </a:cubicBezTo>
                <a:cubicBezTo>
                  <a:pt x="72" y="140"/>
                  <a:pt x="71" y="140"/>
                  <a:pt x="70" y="141"/>
                </a:cubicBezTo>
                <a:cubicBezTo>
                  <a:pt x="69" y="141"/>
                  <a:pt x="68" y="141"/>
                  <a:pt x="68" y="142"/>
                </a:cubicBezTo>
                <a:cubicBezTo>
                  <a:pt x="67" y="144"/>
                  <a:pt x="65" y="146"/>
                  <a:pt x="63" y="147"/>
                </a:cubicBezTo>
                <a:cubicBezTo>
                  <a:pt x="62" y="148"/>
                  <a:pt x="61" y="149"/>
                  <a:pt x="59" y="151"/>
                </a:cubicBezTo>
                <a:cubicBezTo>
                  <a:pt x="59" y="151"/>
                  <a:pt x="58" y="152"/>
                  <a:pt x="58" y="152"/>
                </a:cubicBezTo>
                <a:cubicBezTo>
                  <a:pt x="57" y="153"/>
                  <a:pt x="56" y="153"/>
                  <a:pt x="55" y="153"/>
                </a:cubicBezTo>
                <a:cubicBezTo>
                  <a:pt x="48" y="153"/>
                  <a:pt x="40" y="153"/>
                  <a:pt x="33" y="153"/>
                </a:cubicBezTo>
                <a:cubicBezTo>
                  <a:pt x="30" y="153"/>
                  <a:pt x="26" y="152"/>
                  <a:pt x="23" y="151"/>
                </a:cubicBezTo>
                <a:cubicBezTo>
                  <a:pt x="22" y="151"/>
                  <a:pt x="20" y="151"/>
                  <a:pt x="19" y="150"/>
                </a:cubicBezTo>
                <a:cubicBezTo>
                  <a:pt x="18" y="150"/>
                  <a:pt x="17" y="149"/>
                  <a:pt x="17" y="148"/>
                </a:cubicBezTo>
                <a:cubicBezTo>
                  <a:pt x="16" y="148"/>
                  <a:pt x="16" y="147"/>
                  <a:pt x="16" y="147"/>
                </a:cubicBezTo>
                <a:cubicBezTo>
                  <a:pt x="16" y="147"/>
                  <a:pt x="16" y="148"/>
                  <a:pt x="16" y="148"/>
                </a:cubicBezTo>
                <a:cubicBezTo>
                  <a:pt x="15" y="149"/>
                  <a:pt x="14" y="149"/>
                  <a:pt x="13" y="148"/>
                </a:cubicBezTo>
                <a:cubicBezTo>
                  <a:pt x="13" y="148"/>
                  <a:pt x="13" y="148"/>
                  <a:pt x="13" y="147"/>
                </a:cubicBezTo>
                <a:cubicBezTo>
                  <a:pt x="13" y="146"/>
                  <a:pt x="13" y="146"/>
                  <a:pt x="14" y="145"/>
                </a:cubicBezTo>
                <a:cubicBezTo>
                  <a:pt x="14" y="145"/>
                  <a:pt x="14" y="145"/>
                  <a:pt x="14" y="145"/>
                </a:cubicBezTo>
                <a:cubicBezTo>
                  <a:pt x="14" y="144"/>
                  <a:pt x="14" y="144"/>
                  <a:pt x="14" y="144"/>
                </a:cubicBezTo>
                <a:cubicBezTo>
                  <a:pt x="13" y="143"/>
                  <a:pt x="13" y="143"/>
                  <a:pt x="13" y="142"/>
                </a:cubicBezTo>
                <a:cubicBezTo>
                  <a:pt x="12" y="141"/>
                  <a:pt x="11" y="141"/>
                  <a:pt x="10" y="140"/>
                </a:cubicBezTo>
                <a:cubicBezTo>
                  <a:pt x="8" y="140"/>
                  <a:pt x="5" y="139"/>
                  <a:pt x="3" y="138"/>
                </a:cubicBezTo>
                <a:cubicBezTo>
                  <a:pt x="3" y="137"/>
                  <a:pt x="2" y="137"/>
                  <a:pt x="1" y="136"/>
                </a:cubicBezTo>
                <a:cubicBezTo>
                  <a:pt x="0" y="135"/>
                  <a:pt x="0" y="134"/>
                  <a:pt x="0" y="132"/>
                </a:cubicBezTo>
                <a:cubicBezTo>
                  <a:pt x="0" y="131"/>
                  <a:pt x="1" y="130"/>
                  <a:pt x="1" y="129"/>
                </a:cubicBezTo>
                <a:cubicBezTo>
                  <a:pt x="1" y="128"/>
                  <a:pt x="1" y="128"/>
                  <a:pt x="1" y="127"/>
                </a:cubicBezTo>
                <a:cubicBezTo>
                  <a:pt x="2" y="124"/>
                  <a:pt x="3" y="121"/>
                  <a:pt x="4" y="117"/>
                </a:cubicBezTo>
                <a:cubicBezTo>
                  <a:pt x="4" y="114"/>
                  <a:pt x="5" y="111"/>
                  <a:pt x="6" y="108"/>
                </a:cubicBezTo>
                <a:cubicBezTo>
                  <a:pt x="7" y="103"/>
                  <a:pt x="9" y="98"/>
                  <a:pt x="10" y="93"/>
                </a:cubicBezTo>
                <a:cubicBezTo>
                  <a:pt x="11" y="88"/>
                  <a:pt x="13" y="83"/>
                  <a:pt x="14" y="78"/>
                </a:cubicBezTo>
                <a:cubicBezTo>
                  <a:pt x="16" y="72"/>
                  <a:pt x="18" y="65"/>
                  <a:pt x="20" y="59"/>
                </a:cubicBezTo>
                <a:cubicBezTo>
                  <a:pt x="21" y="55"/>
                  <a:pt x="22" y="51"/>
                  <a:pt x="23" y="48"/>
                </a:cubicBezTo>
                <a:cubicBezTo>
                  <a:pt x="24" y="46"/>
                  <a:pt x="24" y="44"/>
                  <a:pt x="25" y="43"/>
                </a:cubicBezTo>
                <a:cubicBezTo>
                  <a:pt x="25" y="42"/>
                  <a:pt x="25" y="42"/>
                  <a:pt x="24" y="42"/>
                </a:cubicBezTo>
                <a:cubicBezTo>
                  <a:pt x="24" y="42"/>
                  <a:pt x="24" y="42"/>
                  <a:pt x="24" y="41"/>
                </a:cubicBezTo>
                <a:cubicBezTo>
                  <a:pt x="24" y="41"/>
                  <a:pt x="24" y="41"/>
                  <a:pt x="24" y="41"/>
                </a:cubicBezTo>
                <a:cubicBezTo>
                  <a:pt x="24" y="40"/>
                  <a:pt x="23" y="40"/>
                  <a:pt x="23" y="39"/>
                </a:cubicBezTo>
                <a:cubicBezTo>
                  <a:pt x="23" y="39"/>
                  <a:pt x="23" y="39"/>
                  <a:pt x="23" y="39"/>
                </a:cubicBezTo>
                <a:cubicBezTo>
                  <a:pt x="23" y="39"/>
                  <a:pt x="22" y="38"/>
                  <a:pt x="22" y="38"/>
                </a:cubicBezTo>
                <a:cubicBezTo>
                  <a:pt x="21" y="37"/>
                  <a:pt x="20" y="36"/>
                  <a:pt x="19" y="34"/>
                </a:cubicBezTo>
                <a:cubicBezTo>
                  <a:pt x="19" y="33"/>
                  <a:pt x="19" y="33"/>
                  <a:pt x="19" y="32"/>
                </a:cubicBezTo>
                <a:cubicBezTo>
                  <a:pt x="19" y="30"/>
                  <a:pt x="19" y="29"/>
                  <a:pt x="20" y="28"/>
                </a:cubicBezTo>
                <a:cubicBezTo>
                  <a:pt x="21" y="27"/>
                  <a:pt x="22" y="27"/>
                  <a:pt x="22" y="26"/>
                </a:cubicBezTo>
                <a:cubicBezTo>
                  <a:pt x="22" y="26"/>
                  <a:pt x="22" y="25"/>
                  <a:pt x="23" y="25"/>
                </a:cubicBezTo>
                <a:cubicBezTo>
                  <a:pt x="24" y="22"/>
                  <a:pt x="27" y="20"/>
                  <a:pt x="30" y="19"/>
                </a:cubicBezTo>
                <a:cubicBezTo>
                  <a:pt x="32" y="18"/>
                  <a:pt x="34" y="18"/>
                  <a:pt x="37" y="19"/>
                </a:cubicBezTo>
                <a:cubicBezTo>
                  <a:pt x="38" y="19"/>
                  <a:pt x="40" y="20"/>
                  <a:pt x="41" y="22"/>
                </a:cubicBezTo>
                <a:cubicBezTo>
                  <a:pt x="41" y="22"/>
                  <a:pt x="41" y="22"/>
                  <a:pt x="42" y="22"/>
                </a:cubicBezTo>
                <a:cubicBezTo>
                  <a:pt x="43" y="23"/>
                  <a:pt x="44" y="24"/>
                  <a:pt x="45" y="26"/>
                </a:cubicBezTo>
                <a:cubicBezTo>
                  <a:pt x="45" y="27"/>
                  <a:pt x="46" y="29"/>
                  <a:pt x="45" y="31"/>
                </a:cubicBezTo>
                <a:cubicBezTo>
                  <a:pt x="45" y="32"/>
                  <a:pt x="44" y="33"/>
                  <a:pt x="44" y="35"/>
                </a:cubicBezTo>
                <a:cubicBezTo>
                  <a:pt x="43" y="35"/>
                  <a:pt x="43" y="35"/>
                  <a:pt x="43" y="36"/>
                </a:cubicBezTo>
                <a:cubicBezTo>
                  <a:pt x="43" y="36"/>
                  <a:pt x="43" y="37"/>
                  <a:pt x="43" y="37"/>
                </a:cubicBezTo>
                <a:cubicBezTo>
                  <a:pt x="43" y="38"/>
                  <a:pt x="43" y="38"/>
                  <a:pt x="43" y="38"/>
                </a:cubicBezTo>
                <a:cubicBezTo>
                  <a:pt x="46" y="39"/>
                  <a:pt x="48" y="40"/>
                  <a:pt x="51" y="41"/>
                </a:cubicBezTo>
                <a:cubicBezTo>
                  <a:pt x="54" y="42"/>
                  <a:pt x="57" y="43"/>
                  <a:pt x="60" y="44"/>
                </a:cubicBezTo>
                <a:cubicBezTo>
                  <a:pt x="63" y="44"/>
                  <a:pt x="65" y="45"/>
                  <a:pt x="68" y="46"/>
                </a:cubicBezTo>
                <a:cubicBezTo>
                  <a:pt x="71" y="47"/>
                  <a:pt x="74" y="48"/>
                  <a:pt x="77" y="49"/>
                </a:cubicBezTo>
                <a:cubicBezTo>
                  <a:pt x="82" y="51"/>
                  <a:pt x="88" y="53"/>
                  <a:pt x="94" y="54"/>
                </a:cubicBezTo>
                <a:cubicBezTo>
                  <a:pt x="96" y="55"/>
                  <a:pt x="99" y="55"/>
                  <a:pt x="101" y="56"/>
                </a:cubicBezTo>
                <a:cubicBezTo>
                  <a:pt x="101" y="56"/>
                  <a:pt x="102" y="56"/>
                  <a:pt x="102" y="56"/>
                </a:cubicBezTo>
                <a:cubicBezTo>
                  <a:pt x="102" y="56"/>
                  <a:pt x="102" y="55"/>
                  <a:pt x="102" y="55"/>
                </a:cubicBezTo>
                <a:cubicBezTo>
                  <a:pt x="102" y="51"/>
                  <a:pt x="102" y="46"/>
                  <a:pt x="102" y="42"/>
                </a:cubicBezTo>
                <a:cubicBezTo>
                  <a:pt x="102" y="41"/>
                  <a:pt x="102" y="40"/>
                  <a:pt x="102" y="38"/>
                </a:cubicBezTo>
                <a:cubicBezTo>
                  <a:pt x="102" y="35"/>
                  <a:pt x="102" y="32"/>
                  <a:pt x="101" y="29"/>
                </a:cubicBezTo>
                <a:cubicBezTo>
                  <a:pt x="101" y="28"/>
                  <a:pt x="101" y="28"/>
                  <a:pt x="101" y="27"/>
                </a:cubicBezTo>
                <a:cubicBezTo>
                  <a:pt x="101" y="27"/>
                  <a:pt x="101" y="27"/>
                  <a:pt x="101" y="26"/>
                </a:cubicBezTo>
                <a:cubicBezTo>
                  <a:pt x="101" y="26"/>
                  <a:pt x="101" y="25"/>
                  <a:pt x="101" y="24"/>
                </a:cubicBezTo>
                <a:cubicBezTo>
                  <a:pt x="100" y="22"/>
                  <a:pt x="100" y="21"/>
                  <a:pt x="99" y="19"/>
                </a:cubicBezTo>
                <a:cubicBezTo>
                  <a:pt x="99" y="18"/>
                  <a:pt x="99" y="18"/>
                  <a:pt x="98" y="18"/>
                </a:cubicBezTo>
                <a:cubicBezTo>
                  <a:pt x="98" y="17"/>
                  <a:pt x="98" y="16"/>
                  <a:pt x="98" y="15"/>
                </a:cubicBezTo>
                <a:cubicBezTo>
                  <a:pt x="98" y="14"/>
                  <a:pt x="98" y="12"/>
                  <a:pt x="98" y="11"/>
                </a:cubicBezTo>
                <a:cubicBezTo>
                  <a:pt x="98" y="10"/>
                  <a:pt x="98" y="9"/>
                  <a:pt x="98" y="9"/>
                </a:cubicBezTo>
                <a:cubicBezTo>
                  <a:pt x="98" y="8"/>
                  <a:pt x="98" y="8"/>
                  <a:pt x="98" y="8"/>
                </a:cubicBezTo>
                <a:cubicBezTo>
                  <a:pt x="98" y="8"/>
                  <a:pt x="99" y="7"/>
                  <a:pt x="99" y="6"/>
                </a:cubicBezTo>
                <a:cubicBezTo>
                  <a:pt x="99" y="5"/>
                  <a:pt x="100" y="4"/>
                  <a:pt x="100" y="4"/>
                </a:cubicBezTo>
                <a:cubicBezTo>
                  <a:pt x="101" y="3"/>
                  <a:pt x="101" y="3"/>
                  <a:pt x="101" y="3"/>
                </a:cubicBezTo>
                <a:cubicBezTo>
                  <a:pt x="101" y="2"/>
                  <a:pt x="101" y="2"/>
                  <a:pt x="101" y="2"/>
                </a:cubicBezTo>
                <a:cubicBezTo>
                  <a:pt x="102" y="2"/>
                  <a:pt x="102" y="2"/>
                  <a:pt x="102" y="1"/>
                </a:cubicBezTo>
                <a:cubicBezTo>
                  <a:pt x="103" y="1"/>
                  <a:pt x="103" y="1"/>
                  <a:pt x="104" y="0"/>
                </a:cubicBezTo>
                <a:cubicBezTo>
                  <a:pt x="105" y="0"/>
                  <a:pt x="106" y="0"/>
                  <a:pt x="106" y="1"/>
                </a:cubicBezTo>
                <a:cubicBezTo>
                  <a:pt x="106" y="1"/>
                  <a:pt x="106" y="1"/>
                  <a:pt x="107" y="1"/>
                </a:cubicBezTo>
                <a:cubicBezTo>
                  <a:pt x="108" y="1"/>
                  <a:pt x="109" y="1"/>
                  <a:pt x="110" y="1"/>
                </a:cubicBezTo>
                <a:cubicBezTo>
                  <a:pt x="111" y="1"/>
                  <a:pt x="112" y="1"/>
                  <a:pt x="112" y="1"/>
                </a:cubicBezTo>
                <a:cubicBezTo>
                  <a:pt x="113" y="1"/>
                  <a:pt x="114" y="1"/>
                  <a:pt x="114" y="1"/>
                </a:cubicBezTo>
                <a:cubicBezTo>
                  <a:pt x="116" y="2"/>
                  <a:pt x="116" y="2"/>
                  <a:pt x="117" y="3"/>
                </a:cubicBezTo>
                <a:cubicBezTo>
                  <a:pt x="117" y="4"/>
                  <a:pt x="118" y="4"/>
                  <a:pt x="118" y="4"/>
                </a:cubicBezTo>
                <a:cubicBezTo>
                  <a:pt x="118" y="4"/>
                  <a:pt x="119" y="4"/>
                  <a:pt x="119" y="5"/>
                </a:cubicBezTo>
                <a:cubicBezTo>
                  <a:pt x="119" y="5"/>
                  <a:pt x="119" y="6"/>
                  <a:pt x="119" y="6"/>
                </a:cubicBezTo>
                <a:cubicBezTo>
                  <a:pt x="121" y="9"/>
                  <a:pt x="121" y="12"/>
                  <a:pt x="121" y="16"/>
                </a:cubicBezTo>
                <a:cubicBezTo>
                  <a:pt x="120" y="17"/>
                  <a:pt x="119" y="19"/>
                  <a:pt x="118" y="20"/>
                </a:cubicBezTo>
                <a:cubicBezTo>
                  <a:pt x="118" y="20"/>
                  <a:pt x="118" y="21"/>
                  <a:pt x="118" y="21"/>
                </a:cubicBezTo>
                <a:cubicBezTo>
                  <a:pt x="116" y="24"/>
                  <a:pt x="115" y="26"/>
                  <a:pt x="113" y="28"/>
                </a:cubicBezTo>
                <a:cubicBezTo>
                  <a:pt x="113" y="29"/>
                  <a:pt x="113" y="29"/>
                  <a:pt x="112" y="29"/>
                </a:cubicBezTo>
                <a:cubicBezTo>
                  <a:pt x="113" y="30"/>
                  <a:pt x="113" y="30"/>
                  <a:pt x="113" y="31"/>
                </a:cubicBezTo>
                <a:cubicBezTo>
                  <a:pt x="113" y="33"/>
                  <a:pt x="113" y="35"/>
                  <a:pt x="113" y="36"/>
                </a:cubicBezTo>
                <a:cubicBezTo>
                  <a:pt x="113" y="37"/>
                  <a:pt x="113" y="38"/>
                  <a:pt x="113" y="39"/>
                </a:cubicBezTo>
                <a:cubicBezTo>
                  <a:pt x="113" y="40"/>
                  <a:pt x="113" y="41"/>
                  <a:pt x="113" y="41"/>
                </a:cubicBezTo>
                <a:cubicBezTo>
                  <a:pt x="113" y="42"/>
                  <a:pt x="113" y="43"/>
                  <a:pt x="113" y="43"/>
                </a:cubicBezTo>
                <a:cubicBezTo>
                  <a:pt x="113" y="43"/>
                  <a:pt x="113" y="44"/>
                  <a:pt x="114" y="44"/>
                </a:cubicBezTo>
                <a:cubicBezTo>
                  <a:pt x="114" y="44"/>
                  <a:pt x="114" y="45"/>
                  <a:pt x="113" y="45"/>
                </a:cubicBezTo>
                <a:cubicBezTo>
                  <a:pt x="113" y="46"/>
                  <a:pt x="113" y="47"/>
                  <a:pt x="113" y="48"/>
                </a:cubicBezTo>
                <a:cubicBezTo>
                  <a:pt x="113" y="49"/>
                  <a:pt x="113" y="50"/>
                  <a:pt x="113" y="51"/>
                </a:cubicBezTo>
                <a:cubicBezTo>
                  <a:pt x="113" y="51"/>
                  <a:pt x="113" y="51"/>
                  <a:pt x="113" y="52"/>
                </a:cubicBezTo>
                <a:cubicBezTo>
                  <a:pt x="114" y="52"/>
                  <a:pt x="114" y="52"/>
                  <a:pt x="114" y="53"/>
                </a:cubicBezTo>
                <a:cubicBezTo>
                  <a:pt x="114" y="53"/>
                  <a:pt x="114" y="53"/>
                  <a:pt x="113" y="54"/>
                </a:cubicBezTo>
                <a:cubicBezTo>
                  <a:pt x="113" y="54"/>
                  <a:pt x="113" y="55"/>
                  <a:pt x="113" y="55"/>
                </a:cubicBezTo>
                <a:cubicBezTo>
                  <a:pt x="113" y="56"/>
                  <a:pt x="113" y="57"/>
                  <a:pt x="113" y="59"/>
                </a:cubicBezTo>
                <a:cubicBezTo>
                  <a:pt x="114" y="59"/>
                  <a:pt x="115" y="59"/>
                  <a:pt x="116" y="59"/>
                </a:cubicBezTo>
                <a:cubicBezTo>
                  <a:pt x="122" y="61"/>
                  <a:pt x="129" y="62"/>
                  <a:pt x="134" y="64"/>
                </a:cubicBezTo>
                <a:cubicBezTo>
                  <a:pt x="138" y="65"/>
                  <a:pt x="143" y="66"/>
                  <a:pt x="147" y="67"/>
                </a:cubicBezTo>
                <a:cubicBezTo>
                  <a:pt x="150" y="68"/>
                  <a:pt x="153" y="69"/>
                  <a:pt x="155" y="70"/>
                </a:cubicBezTo>
                <a:cubicBezTo>
                  <a:pt x="158" y="70"/>
                  <a:pt x="161" y="71"/>
                  <a:pt x="164" y="72"/>
                </a:cubicBezTo>
                <a:cubicBezTo>
                  <a:pt x="166" y="73"/>
                  <a:pt x="168" y="74"/>
                  <a:pt x="171" y="75"/>
                </a:cubicBezTo>
                <a:cubicBezTo>
                  <a:pt x="171" y="75"/>
                  <a:pt x="172" y="75"/>
                  <a:pt x="172" y="75"/>
                </a:cubicBezTo>
                <a:cubicBezTo>
                  <a:pt x="172" y="75"/>
                  <a:pt x="172" y="75"/>
                  <a:pt x="172" y="75"/>
                </a:cubicBezTo>
                <a:cubicBezTo>
                  <a:pt x="173" y="76"/>
                  <a:pt x="174" y="77"/>
                  <a:pt x="173" y="78"/>
                </a:cubicBezTo>
                <a:cubicBezTo>
                  <a:pt x="172" y="78"/>
                  <a:pt x="172" y="78"/>
                  <a:pt x="172" y="78"/>
                </a:cubicBezTo>
                <a:cubicBezTo>
                  <a:pt x="173" y="79"/>
                  <a:pt x="175" y="79"/>
                  <a:pt x="176" y="80"/>
                </a:cubicBezTo>
                <a:cubicBezTo>
                  <a:pt x="176" y="79"/>
                  <a:pt x="176" y="79"/>
                  <a:pt x="175" y="78"/>
                </a:cubicBezTo>
                <a:cubicBezTo>
                  <a:pt x="175" y="78"/>
                  <a:pt x="175" y="78"/>
                  <a:pt x="175" y="78"/>
                </a:cubicBezTo>
                <a:cubicBezTo>
                  <a:pt x="174" y="77"/>
                  <a:pt x="173" y="77"/>
                  <a:pt x="174" y="75"/>
                </a:cubicBezTo>
                <a:cubicBezTo>
                  <a:pt x="173" y="75"/>
                  <a:pt x="173" y="74"/>
                  <a:pt x="173" y="74"/>
                </a:cubicBezTo>
                <a:cubicBezTo>
                  <a:pt x="173" y="73"/>
                  <a:pt x="173" y="72"/>
                  <a:pt x="173" y="72"/>
                </a:cubicBezTo>
                <a:cubicBezTo>
                  <a:pt x="174" y="70"/>
                  <a:pt x="175" y="69"/>
                  <a:pt x="177" y="68"/>
                </a:cubicBezTo>
                <a:cubicBezTo>
                  <a:pt x="177" y="67"/>
                  <a:pt x="177" y="67"/>
                  <a:pt x="178" y="67"/>
                </a:cubicBezTo>
                <a:cubicBezTo>
                  <a:pt x="179" y="67"/>
                  <a:pt x="179" y="66"/>
                  <a:pt x="180" y="66"/>
                </a:cubicBezTo>
                <a:cubicBezTo>
                  <a:pt x="183" y="64"/>
                  <a:pt x="185" y="64"/>
                  <a:pt x="188" y="64"/>
                </a:cubicBezTo>
                <a:cubicBezTo>
                  <a:pt x="192" y="64"/>
                  <a:pt x="195" y="66"/>
                  <a:pt x="197" y="70"/>
                </a:cubicBezTo>
                <a:cubicBezTo>
                  <a:pt x="197" y="70"/>
                  <a:pt x="197" y="71"/>
                  <a:pt x="197" y="71"/>
                </a:cubicBezTo>
                <a:cubicBezTo>
                  <a:pt x="199" y="73"/>
                  <a:pt x="200" y="76"/>
                  <a:pt x="200" y="79"/>
                </a:cubicBezTo>
                <a:cubicBezTo>
                  <a:pt x="200" y="82"/>
                  <a:pt x="198" y="84"/>
                  <a:pt x="196" y="86"/>
                </a:cubicBezTo>
                <a:cubicBezTo>
                  <a:pt x="195" y="87"/>
                  <a:pt x="194" y="87"/>
                  <a:pt x="194" y="87"/>
                </a:cubicBezTo>
                <a:cubicBezTo>
                  <a:pt x="193" y="87"/>
                  <a:pt x="193" y="88"/>
                  <a:pt x="193" y="88"/>
                </a:cubicBezTo>
                <a:cubicBezTo>
                  <a:pt x="192" y="89"/>
                  <a:pt x="191" y="89"/>
                  <a:pt x="190" y="90"/>
                </a:cubicBezTo>
                <a:cubicBezTo>
                  <a:pt x="190" y="90"/>
                  <a:pt x="189" y="91"/>
                  <a:pt x="188" y="91"/>
                </a:cubicBezTo>
                <a:cubicBezTo>
                  <a:pt x="188" y="92"/>
                  <a:pt x="188" y="93"/>
                  <a:pt x="189" y="93"/>
                </a:cubicBezTo>
                <a:cubicBezTo>
                  <a:pt x="190" y="96"/>
                  <a:pt x="191" y="99"/>
                  <a:pt x="192" y="102"/>
                </a:cubicBezTo>
                <a:cubicBezTo>
                  <a:pt x="194" y="106"/>
                  <a:pt x="195" y="111"/>
                  <a:pt x="196" y="116"/>
                </a:cubicBezTo>
                <a:cubicBezTo>
                  <a:pt x="197" y="119"/>
                  <a:pt x="198" y="122"/>
                  <a:pt x="199" y="125"/>
                </a:cubicBezTo>
                <a:cubicBezTo>
                  <a:pt x="200" y="127"/>
                  <a:pt x="201" y="129"/>
                  <a:pt x="201" y="130"/>
                </a:cubicBezTo>
                <a:cubicBezTo>
                  <a:pt x="203" y="133"/>
                  <a:pt x="204" y="137"/>
                  <a:pt x="205" y="140"/>
                </a:cubicBezTo>
                <a:cubicBezTo>
                  <a:pt x="206" y="142"/>
                  <a:pt x="207" y="145"/>
                  <a:pt x="208" y="147"/>
                </a:cubicBezTo>
                <a:cubicBezTo>
                  <a:pt x="209" y="149"/>
                  <a:pt x="210" y="151"/>
                  <a:pt x="211" y="153"/>
                </a:cubicBezTo>
                <a:cubicBezTo>
                  <a:pt x="212" y="156"/>
                  <a:pt x="213" y="159"/>
                  <a:pt x="214" y="161"/>
                </a:cubicBezTo>
                <a:cubicBezTo>
                  <a:pt x="215" y="163"/>
                  <a:pt x="215" y="165"/>
                  <a:pt x="216" y="167"/>
                </a:cubicBezTo>
                <a:cubicBezTo>
                  <a:pt x="216" y="167"/>
                  <a:pt x="216" y="167"/>
                  <a:pt x="216" y="168"/>
                </a:cubicBezTo>
                <a:cubicBezTo>
                  <a:pt x="217" y="169"/>
                  <a:pt x="218" y="169"/>
                  <a:pt x="218" y="170"/>
                </a:cubicBezTo>
                <a:cubicBezTo>
                  <a:pt x="219" y="171"/>
                  <a:pt x="219" y="173"/>
                  <a:pt x="219" y="174"/>
                </a:cubicBezTo>
                <a:cubicBezTo>
                  <a:pt x="218" y="175"/>
                  <a:pt x="218" y="176"/>
                  <a:pt x="217" y="178"/>
                </a:cubicBezTo>
                <a:cubicBezTo>
                  <a:pt x="217" y="178"/>
                  <a:pt x="217" y="178"/>
                  <a:pt x="217" y="178"/>
                </a:cubicBezTo>
                <a:cubicBezTo>
                  <a:pt x="217" y="178"/>
                  <a:pt x="217" y="179"/>
                  <a:pt x="217" y="179"/>
                </a:cubicBezTo>
                <a:cubicBezTo>
                  <a:pt x="218" y="179"/>
                  <a:pt x="217" y="180"/>
                  <a:pt x="217" y="181"/>
                </a:cubicBezTo>
                <a:cubicBezTo>
                  <a:pt x="216" y="181"/>
                  <a:pt x="216" y="181"/>
                  <a:pt x="216" y="181"/>
                </a:cubicBezTo>
                <a:cubicBezTo>
                  <a:pt x="215" y="182"/>
                  <a:pt x="214" y="182"/>
                  <a:pt x="214" y="182"/>
                </a:cubicBezTo>
                <a:cubicBezTo>
                  <a:pt x="212" y="183"/>
                  <a:pt x="211" y="185"/>
                  <a:pt x="209" y="186"/>
                </a:cubicBezTo>
                <a:cubicBezTo>
                  <a:pt x="209" y="186"/>
                  <a:pt x="209" y="186"/>
                  <a:pt x="209" y="187"/>
                </a:cubicBezTo>
                <a:cubicBezTo>
                  <a:pt x="209" y="187"/>
                  <a:pt x="209" y="187"/>
                  <a:pt x="209" y="187"/>
                </a:cubicBezTo>
                <a:cubicBezTo>
                  <a:pt x="209" y="187"/>
                  <a:pt x="209" y="187"/>
                  <a:pt x="210" y="187"/>
                </a:cubicBezTo>
                <a:cubicBezTo>
                  <a:pt x="211" y="187"/>
                  <a:pt x="211" y="189"/>
                  <a:pt x="211" y="190"/>
                </a:cubicBezTo>
                <a:cubicBezTo>
                  <a:pt x="210" y="190"/>
                  <a:pt x="210" y="190"/>
                  <a:pt x="210" y="190"/>
                </a:cubicBezTo>
                <a:cubicBezTo>
                  <a:pt x="209" y="191"/>
                  <a:pt x="208" y="191"/>
                  <a:pt x="206" y="192"/>
                </a:cubicBezTo>
                <a:cubicBezTo>
                  <a:pt x="206" y="192"/>
                  <a:pt x="206" y="192"/>
                  <a:pt x="205" y="192"/>
                </a:cubicBezTo>
                <a:cubicBezTo>
                  <a:pt x="205" y="193"/>
                  <a:pt x="204" y="194"/>
                  <a:pt x="203" y="195"/>
                </a:cubicBezTo>
                <a:cubicBezTo>
                  <a:pt x="202" y="195"/>
                  <a:pt x="202" y="195"/>
                  <a:pt x="201" y="195"/>
                </a:cubicBezTo>
                <a:cubicBezTo>
                  <a:pt x="200" y="195"/>
                  <a:pt x="199" y="195"/>
                  <a:pt x="198" y="195"/>
                </a:cubicBezTo>
                <a:cubicBezTo>
                  <a:pt x="197" y="194"/>
                  <a:pt x="195" y="194"/>
                  <a:pt x="193" y="194"/>
                </a:cubicBezTo>
                <a:cubicBezTo>
                  <a:pt x="189" y="194"/>
                  <a:pt x="186" y="194"/>
                  <a:pt x="182" y="194"/>
                </a:cubicBezTo>
                <a:cubicBezTo>
                  <a:pt x="179" y="194"/>
                  <a:pt x="175" y="194"/>
                  <a:pt x="172" y="194"/>
                </a:cubicBezTo>
                <a:cubicBezTo>
                  <a:pt x="172" y="194"/>
                  <a:pt x="172" y="194"/>
                  <a:pt x="171" y="194"/>
                </a:cubicBezTo>
                <a:cubicBezTo>
                  <a:pt x="171" y="194"/>
                  <a:pt x="171" y="194"/>
                  <a:pt x="171" y="194"/>
                </a:cubicBezTo>
                <a:cubicBezTo>
                  <a:pt x="169" y="194"/>
                  <a:pt x="168" y="194"/>
                  <a:pt x="167" y="194"/>
                </a:cubicBezTo>
                <a:cubicBezTo>
                  <a:pt x="164" y="194"/>
                  <a:pt x="163" y="193"/>
                  <a:pt x="161" y="191"/>
                </a:cubicBezTo>
                <a:cubicBezTo>
                  <a:pt x="161" y="190"/>
                  <a:pt x="160" y="188"/>
                  <a:pt x="159" y="187"/>
                </a:cubicBezTo>
                <a:cubicBezTo>
                  <a:pt x="158" y="186"/>
                  <a:pt x="156" y="184"/>
                  <a:pt x="154" y="182"/>
                </a:cubicBezTo>
                <a:cubicBezTo>
                  <a:pt x="154" y="182"/>
                  <a:pt x="153" y="181"/>
                  <a:pt x="153" y="181"/>
                </a:cubicBezTo>
                <a:cubicBezTo>
                  <a:pt x="151" y="180"/>
                  <a:pt x="150" y="180"/>
                  <a:pt x="149" y="179"/>
                </a:cubicBezTo>
                <a:cubicBezTo>
                  <a:pt x="149" y="179"/>
                  <a:pt x="149" y="179"/>
                  <a:pt x="148" y="179"/>
                </a:cubicBezTo>
                <a:cubicBezTo>
                  <a:pt x="147" y="178"/>
                  <a:pt x="146" y="178"/>
                  <a:pt x="145" y="177"/>
                </a:cubicBezTo>
                <a:cubicBezTo>
                  <a:pt x="144" y="176"/>
                  <a:pt x="144" y="175"/>
                  <a:pt x="144" y="173"/>
                </a:cubicBezTo>
                <a:cubicBezTo>
                  <a:pt x="144" y="172"/>
                  <a:pt x="145" y="170"/>
                  <a:pt x="146" y="168"/>
                </a:cubicBezTo>
                <a:cubicBezTo>
                  <a:pt x="147" y="167"/>
                  <a:pt x="148" y="167"/>
                  <a:pt x="149" y="166"/>
                </a:cubicBezTo>
                <a:cubicBezTo>
                  <a:pt x="149" y="165"/>
                  <a:pt x="149" y="165"/>
                  <a:pt x="150" y="165"/>
                </a:cubicBezTo>
                <a:cubicBezTo>
                  <a:pt x="151" y="162"/>
                  <a:pt x="152" y="159"/>
                  <a:pt x="153" y="156"/>
                </a:cubicBezTo>
                <a:cubicBezTo>
                  <a:pt x="155" y="151"/>
                  <a:pt x="157" y="146"/>
                  <a:pt x="159" y="141"/>
                </a:cubicBezTo>
                <a:cubicBezTo>
                  <a:pt x="161" y="138"/>
                  <a:pt x="163" y="134"/>
                  <a:pt x="164" y="130"/>
                </a:cubicBezTo>
                <a:cubicBezTo>
                  <a:pt x="166" y="127"/>
                  <a:pt x="167" y="123"/>
                  <a:pt x="169" y="120"/>
                </a:cubicBezTo>
                <a:cubicBezTo>
                  <a:pt x="171" y="115"/>
                  <a:pt x="173" y="110"/>
                  <a:pt x="174" y="105"/>
                </a:cubicBezTo>
                <a:cubicBezTo>
                  <a:pt x="175" y="101"/>
                  <a:pt x="176" y="98"/>
                  <a:pt x="177" y="95"/>
                </a:cubicBezTo>
                <a:cubicBezTo>
                  <a:pt x="177" y="94"/>
                  <a:pt x="177" y="93"/>
                  <a:pt x="177" y="92"/>
                </a:cubicBezTo>
                <a:cubicBezTo>
                  <a:pt x="177" y="91"/>
                  <a:pt x="178" y="90"/>
                  <a:pt x="179" y="90"/>
                </a:cubicBezTo>
                <a:cubicBezTo>
                  <a:pt x="180" y="90"/>
                  <a:pt x="180" y="91"/>
                  <a:pt x="180" y="91"/>
                </a:cubicBezTo>
                <a:cubicBezTo>
                  <a:pt x="180" y="92"/>
                  <a:pt x="180" y="92"/>
                  <a:pt x="180" y="92"/>
                </a:cubicBezTo>
                <a:cubicBezTo>
                  <a:pt x="180" y="94"/>
                  <a:pt x="179" y="96"/>
                  <a:pt x="179" y="97"/>
                </a:cubicBezTo>
                <a:cubicBezTo>
                  <a:pt x="179" y="97"/>
                  <a:pt x="179" y="97"/>
                  <a:pt x="179" y="97"/>
                </a:cubicBezTo>
                <a:cubicBezTo>
                  <a:pt x="179" y="97"/>
                  <a:pt x="179" y="97"/>
                  <a:pt x="179" y="96"/>
                </a:cubicBezTo>
                <a:cubicBezTo>
                  <a:pt x="180" y="95"/>
                  <a:pt x="180" y="94"/>
                  <a:pt x="181" y="93"/>
                </a:cubicBezTo>
                <a:cubicBezTo>
                  <a:pt x="181" y="92"/>
                  <a:pt x="181" y="91"/>
                  <a:pt x="182" y="90"/>
                </a:cubicBezTo>
                <a:cubicBezTo>
                  <a:pt x="182" y="89"/>
                  <a:pt x="182" y="89"/>
                  <a:pt x="181" y="89"/>
                </a:cubicBezTo>
                <a:cubicBezTo>
                  <a:pt x="181" y="88"/>
                  <a:pt x="181" y="87"/>
                  <a:pt x="182" y="87"/>
                </a:cubicBezTo>
                <a:cubicBezTo>
                  <a:pt x="182" y="86"/>
                  <a:pt x="183" y="86"/>
                  <a:pt x="183" y="87"/>
                </a:cubicBezTo>
                <a:cubicBezTo>
                  <a:pt x="184" y="87"/>
                  <a:pt x="184" y="87"/>
                  <a:pt x="185" y="87"/>
                </a:cubicBezTo>
                <a:cubicBezTo>
                  <a:pt x="185" y="86"/>
                  <a:pt x="186" y="86"/>
                  <a:pt x="186" y="86"/>
                </a:cubicBezTo>
                <a:cubicBezTo>
                  <a:pt x="187" y="86"/>
                  <a:pt x="187" y="86"/>
                  <a:pt x="187" y="86"/>
                </a:cubicBezTo>
                <a:cubicBezTo>
                  <a:pt x="188" y="85"/>
                  <a:pt x="188" y="85"/>
                  <a:pt x="189" y="84"/>
                </a:cubicBezTo>
                <a:cubicBezTo>
                  <a:pt x="190" y="83"/>
                  <a:pt x="191" y="81"/>
                  <a:pt x="191" y="80"/>
                </a:cubicBezTo>
                <a:cubicBezTo>
                  <a:pt x="192" y="78"/>
                  <a:pt x="191" y="77"/>
                  <a:pt x="191" y="76"/>
                </a:cubicBezTo>
                <a:cubicBezTo>
                  <a:pt x="191" y="73"/>
                  <a:pt x="189" y="72"/>
                  <a:pt x="188" y="70"/>
                </a:cubicBezTo>
                <a:cubicBezTo>
                  <a:pt x="187" y="70"/>
                  <a:pt x="187" y="70"/>
                  <a:pt x="187" y="70"/>
                </a:cubicBezTo>
                <a:cubicBezTo>
                  <a:pt x="185" y="70"/>
                  <a:pt x="183" y="70"/>
                  <a:pt x="181" y="71"/>
                </a:cubicBezTo>
                <a:cubicBezTo>
                  <a:pt x="180" y="71"/>
                  <a:pt x="179" y="72"/>
                  <a:pt x="179" y="72"/>
                </a:cubicBezTo>
                <a:cubicBezTo>
                  <a:pt x="178" y="73"/>
                  <a:pt x="178" y="74"/>
                  <a:pt x="178" y="74"/>
                </a:cubicBezTo>
                <a:cubicBezTo>
                  <a:pt x="178" y="76"/>
                  <a:pt x="178" y="77"/>
                  <a:pt x="179" y="79"/>
                </a:cubicBezTo>
                <a:cubicBezTo>
                  <a:pt x="179" y="80"/>
                  <a:pt x="179" y="80"/>
                  <a:pt x="180" y="80"/>
                </a:cubicBezTo>
                <a:cubicBezTo>
                  <a:pt x="180" y="80"/>
                  <a:pt x="180" y="80"/>
                  <a:pt x="180" y="80"/>
                </a:cubicBezTo>
                <a:cubicBezTo>
                  <a:pt x="181" y="81"/>
                  <a:pt x="181" y="81"/>
                  <a:pt x="180" y="82"/>
                </a:cubicBezTo>
                <a:cubicBezTo>
                  <a:pt x="180" y="82"/>
                  <a:pt x="180" y="82"/>
                  <a:pt x="180" y="83"/>
                </a:cubicBezTo>
                <a:cubicBezTo>
                  <a:pt x="180" y="83"/>
                  <a:pt x="180" y="83"/>
                  <a:pt x="180" y="83"/>
                </a:cubicBezTo>
                <a:cubicBezTo>
                  <a:pt x="180" y="84"/>
                  <a:pt x="180" y="84"/>
                  <a:pt x="179" y="84"/>
                </a:cubicBezTo>
                <a:cubicBezTo>
                  <a:pt x="179" y="84"/>
                  <a:pt x="178" y="84"/>
                  <a:pt x="178" y="84"/>
                </a:cubicBezTo>
                <a:cubicBezTo>
                  <a:pt x="177" y="84"/>
                  <a:pt x="177" y="84"/>
                  <a:pt x="177" y="83"/>
                </a:cubicBezTo>
                <a:cubicBezTo>
                  <a:pt x="175" y="82"/>
                  <a:pt x="173" y="82"/>
                  <a:pt x="171" y="81"/>
                </a:cubicBezTo>
                <a:cubicBezTo>
                  <a:pt x="165" y="80"/>
                  <a:pt x="159" y="79"/>
                  <a:pt x="154" y="78"/>
                </a:cubicBezTo>
                <a:cubicBezTo>
                  <a:pt x="150" y="77"/>
                  <a:pt x="146" y="76"/>
                  <a:pt x="142" y="75"/>
                </a:cubicBezTo>
                <a:cubicBezTo>
                  <a:pt x="136" y="73"/>
                  <a:pt x="130" y="71"/>
                  <a:pt x="125" y="69"/>
                </a:cubicBezTo>
                <a:cubicBezTo>
                  <a:pt x="121" y="68"/>
                  <a:pt x="117" y="67"/>
                  <a:pt x="114" y="66"/>
                </a:cubicBezTo>
                <a:cubicBezTo>
                  <a:pt x="114" y="66"/>
                  <a:pt x="113" y="66"/>
                  <a:pt x="113" y="66"/>
                </a:cubicBezTo>
                <a:cubicBezTo>
                  <a:pt x="113" y="67"/>
                  <a:pt x="113" y="68"/>
                  <a:pt x="113" y="69"/>
                </a:cubicBezTo>
                <a:cubicBezTo>
                  <a:pt x="115" y="69"/>
                  <a:pt x="115" y="69"/>
                  <a:pt x="115" y="71"/>
                </a:cubicBezTo>
                <a:cubicBezTo>
                  <a:pt x="116" y="71"/>
                  <a:pt x="116" y="72"/>
                  <a:pt x="116" y="72"/>
                </a:cubicBezTo>
                <a:cubicBezTo>
                  <a:pt x="116" y="72"/>
                  <a:pt x="116" y="72"/>
                  <a:pt x="117" y="73"/>
                </a:cubicBezTo>
                <a:cubicBezTo>
                  <a:pt x="116" y="73"/>
                  <a:pt x="116" y="73"/>
                  <a:pt x="116" y="74"/>
                </a:cubicBezTo>
                <a:cubicBezTo>
                  <a:pt x="116" y="74"/>
                  <a:pt x="117" y="75"/>
                  <a:pt x="118" y="75"/>
                </a:cubicBezTo>
                <a:cubicBezTo>
                  <a:pt x="119" y="75"/>
                  <a:pt x="120" y="76"/>
                  <a:pt x="121" y="77"/>
                </a:cubicBezTo>
                <a:cubicBezTo>
                  <a:pt x="121" y="77"/>
                  <a:pt x="121" y="77"/>
                  <a:pt x="121" y="78"/>
                </a:cubicBezTo>
                <a:cubicBezTo>
                  <a:pt x="122" y="78"/>
                  <a:pt x="122" y="78"/>
                  <a:pt x="122" y="78"/>
                </a:cubicBezTo>
                <a:cubicBezTo>
                  <a:pt x="123" y="79"/>
                  <a:pt x="123" y="79"/>
                  <a:pt x="123" y="80"/>
                </a:cubicBezTo>
                <a:cubicBezTo>
                  <a:pt x="122" y="81"/>
                  <a:pt x="122" y="81"/>
                  <a:pt x="122" y="82"/>
                </a:cubicBezTo>
                <a:cubicBezTo>
                  <a:pt x="122" y="83"/>
                  <a:pt x="122" y="84"/>
                  <a:pt x="122" y="84"/>
                </a:cubicBezTo>
                <a:cubicBezTo>
                  <a:pt x="121" y="85"/>
                  <a:pt x="121" y="85"/>
                  <a:pt x="121" y="85"/>
                </a:cubicBezTo>
                <a:cubicBezTo>
                  <a:pt x="121" y="86"/>
                  <a:pt x="121" y="86"/>
                  <a:pt x="121" y="86"/>
                </a:cubicBezTo>
                <a:cubicBezTo>
                  <a:pt x="121" y="87"/>
                  <a:pt x="120" y="87"/>
                  <a:pt x="120" y="87"/>
                </a:cubicBezTo>
                <a:cubicBezTo>
                  <a:pt x="119" y="87"/>
                  <a:pt x="118" y="88"/>
                  <a:pt x="118" y="88"/>
                </a:cubicBezTo>
                <a:cubicBezTo>
                  <a:pt x="117" y="88"/>
                  <a:pt x="117" y="88"/>
                  <a:pt x="116" y="88"/>
                </a:cubicBezTo>
                <a:cubicBezTo>
                  <a:pt x="116" y="89"/>
                  <a:pt x="116" y="90"/>
                  <a:pt x="116" y="91"/>
                </a:cubicBezTo>
                <a:cubicBezTo>
                  <a:pt x="117" y="92"/>
                  <a:pt x="117" y="92"/>
                  <a:pt x="117" y="93"/>
                </a:cubicBezTo>
                <a:cubicBezTo>
                  <a:pt x="117" y="95"/>
                  <a:pt x="117" y="97"/>
                  <a:pt x="116" y="99"/>
                </a:cubicBezTo>
                <a:cubicBezTo>
                  <a:pt x="116" y="101"/>
                  <a:pt x="116" y="102"/>
                  <a:pt x="116" y="104"/>
                </a:cubicBezTo>
                <a:cubicBezTo>
                  <a:pt x="116" y="108"/>
                  <a:pt x="116" y="111"/>
                  <a:pt x="117" y="115"/>
                </a:cubicBezTo>
                <a:cubicBezTo>
                  <a:pt x="117" y="119"/>
                  <a:pt x="117" y="122"/>
                  <a:pt x="118" y="126"/>
                </a:cubicBezTo>
                <a:cubicBezTo>
                  <a:pt x="118" y="128"/>
                  <a:pt x="118" y="129"/>
                  <a:pt x="118" y="130"/>
                </a:cubicBezTo>
                <a:cubicBezTo>
                  <a:pt x="118" y="132"/>
                  <a:pt x="118" y="133"/>
                  <a:pt x="118" y="134"/>
                </a:cubicBezTo>
                <a:cubicBezTo>
                  <a:pt x="118" y="136"/>
                  <a:pt x="119" y="139"/>
                  <a:pt x="119" y="141"/>
                </a:cubicBezTo>
                <a:cubicBezTo>
                  <a:pt x="119" y="143"/>
                  <a:pt x="119" y="145"/>
                  <a:pt x="119" y="147"/>
                </a:cubicBezTo>
                <a:cubicBezTo>
                  <a:pt x="119" y="148"/>
                  <a:pt x="119" y="148"/>
                  <a:pt x="119" y="148"/>
                </a:cubicBezTo>
                <a:cubicBezTo>
                  <a:pt x="120" y="149"/>
                  <a:pt x="120" y="149"/>
                  <a:pt x="120" y="150"/>
                </a:cubicBezTo>
                <a:cubicBezTo>
                  <a:pt x="119" y="150"/>
                  <a:pt x="119" y="150"/>
                  <a:pt x="119" y="151"/>
                </a:cubicBezTo>
                <a:cubicBezTo>
                  <a:pt x="120" y="152"/>
                  <a:pt x="120" y="154"/>
                  <a:pt x="120" y="156"/>
                </a:cubicBezTo>
                <a:cubicBezTo>
                  <a:pt x="120" y="156"/>
                  <a:pt x="120" y="157"/>
                  <a:pt x="120" y="157"/>
                </a:cubicBezTo>
                <a:cubicBezTo>
                  <a:pt x="121" y="158"/>
                  <a:pt x="121" y="158"/>
                  <a:pt x="121" y="158"/>
                </a:cubicBezTo>
                <a:cubicBezTo>
                  <a:pt x="121" y="159"/>
                  <a:pt x="121" y="160"/>
                  <a:pt x="121" y="161"/>
                </a:cubicBezTo>
                <a:cubicBezTo>
                  <a:pt x="121" y="165"/>
                  <a:pt x="121" y="169"/>
                  <a:pt x="121" y="173"/>
                </a:cubicBezTo>
                <a:cubicBezTo>
                  <a:pt x="122" y="176"/>
                  <a:pt x="122" y="180"/>
                  <a:pt x="123" y="183"/>
                </a:cubicBezTo>
                <a:cubicBezTo>
                  <a:pt x="123" y="184"/>
                  <a:pt x="123" y="184"/>
                  <a:pt x="123" y="185"/>
                </a:cubicBezTo>
                <a:cubicBezTo>
                  <a:pt x="124" y="186"/>
                  <a:pt x="124" y="187"/>
                  <a:pt x="124" y="188"/>
                </a:cubicBezTo>
                <a:cubicBezTo>
                  <a:pt x="124" y="189"/>
                  <a:pt x="125" y="190"/>
                  <a:pt x="125" y="191"/>
                </a:cubicBezTo>
                <a:cubicBezTo>
                  <a:pt x="126" y="192"/>
                  <a:pt x="126" y="193"/>
                  <a:pt x="127" y="193"/>
                </a:cubicBezTo>
                <a:cubicBezTo>
                  <a:pt x="127" y="194"/>
                  <a:pt x="129" y="194"/>
                  <a:pt x="130" y="194"/>
                </a:cubicBezTo>
                <a:cubicBezTo>
                  <a:pt x="130" y="193"/>
                  <a:pt x="130" y="193"/>
                  <a:pt x="131" y="193"/>
                </a:cubicBezTo>
                <a:cubicBezTo>
                  <a:pt x="135" y="192"/>
                  <a:pt x="138" y="191"/>
                  <a:pt x="142" y="190"/>
                </a:cubicBezTo>
                <a:cubicBezTo>
                  <a:pt x="144" y="190"/>
                  <a:pt x="146" y="189"/>
                  <a:pt x="148" y="189"/>
                </a:cubicBezTo>
                <a:cubicBezTo>
                  <a:pt x="151" y="189"/>
                  <a:pt x="154" y="189"/>
                  <a:pt x="156" y="190"/>
                </a:cubicBezTo>
                <a:cubicBezTo>
                  <a:pt x="157" y="190"/>
                  <a:pt x="157" y="190"/>
                  <a:pt x="157" y="190"/>
                </a:cubicBezTo>
                <a:cubicBezTo>
                  <a:pt x="158" y="190"/>
                  <a:pt x="158" y="190"/>
                  <a:pt x="159" y="191"/>
                </a:cubicBezTo>
                <a:cubicBezTo>
                  <a:pt x="159" y="191"/>
                  <a:pt x="159" y="192"/>
                  <a:pt x="159" y="192"/>
                </a:cubicBezTo>
                <a:cubicBezTo>
                  <a:pt x="162" y="194"/>
                  <a:pt x="164" y="196"/>
                  <a:pt x="165" y="199"/>
                </a:cubicBezTo>
                <a:cubicBezTo>
                  <a:pt x="166" y="202"/>
                  <a:pt x="167" y="205"/>
                  <a:pt x="168" y="208"/>
                </a:cubicBezTo>
                <a:cubicBezTo>
                  <a:pt x="169" y="210"/>
                  <a:pt x="170" y="212"/>
                  <a:pt x="171" y="215"/>
                </a:cubicBezTo>
                <a:cubicBezTo>
                  <a:pt x="171" y="217"/>
                  <a:pt x="172" y="219"/>
                  <a:pt x="173" y="221"/>
                </a:cubicBezTo>
                <a:cubicBezTo>
                  <a:pt x="174" y="224"/>
                  <a:pt x="176" y="226"/>
                  <a:pt x="178" y="228"/>
                </a:cubicBezTo>
                <a:cubicBezTo>
                  <a:pt x="179" y="229"/>
                  <a:pt x="179" y="230"/>
                  <a:pt x="180" y="231"/>
                </a:cubicBezTo>
                <a:cubicBezTo>
                  <a:pt x="181" y="232"/>
                  <a:pt x="182" y="234"/>
                  <a:pt x="182" y="236"/>
                </a:cubicBezTo>
                <a:cubicBezTo>
                  <a:pt x="181" y="236"/>
                  <a:pt x="181" y="237"/>
                  <a:pt x="181" y="238"/>
                </a:cubicBezTo>
                <a:cubicBezTo>
                  <a:pt x="181" y="238"/>
                  <a:pt x="181" y="239"/>
                  <a:pt x="181" y="239"/>
                </a:cubicBezTo>
                <a:cubicBezTo>
                  <a:pt x="180" y="239"/>
                  <a:pt x="180" y="240"/>
                  <a:pt x="180" y="241"/>
                </a:cubicBezTo>
                <a:cubicBezTo>
                  <a:pt x="181" y="243"/>
                  <a:pt x="181" y="246"/>
                  <a:pt x="182" y="249"/>
                </a:cubicBezTo>
                <a:cubicBezTo>
                  <a:pt x="182" y="251"/>
                  <a:pt x="182" y="253"/>
                  <a:pt x="182" y="255"/>
                </a:cubicBezTo>
                <a:cubicBezTo>
                  <a:pt x="183" y="257"/>
                  <a:pt x="183" y="259"/>
                  <a:pt x="183" y="260"/>
                </a:cubicBezTo>
                <a:cubicBezTo>
                  <a:pt x="184" y="263"/>
                  <a:pt x="184" y="265"/>
                  <a:pt x="185" y="268"/>
                </a:cubicBezTo>
                <a:cubicBezTo>
                  <a:pt x="185" y="269"/>
                  <a:pt x="185" y="270"/>
                  <a:pt x="184" y="271"/>
                </a:cubicBezTo>
                <a:cubicBezTo>
                  <a:pt x="184" y="272"/>
                  <a:pt x="183" y="272"/>
                  <a:pt x="182" y="272"/>
                </a:cubicBezTo>
                <a:cubicBezTo>
                  <a:pt x="182" y="272"/>
                  <a:pt x="182" y="272"/>
                  <a:pt x="181" y="272"/>
                </a:cubicBezTo>
                <a:cubicBezTo>
                  <a:pt x="181" y="272"/>
                  <a:pt x="180" y="272"/>
                  <a:pt x="180" y="272"/>
                </a:cubicBezTo>
                <a:close/>
                <a:moveTo>
                  <a:pt x="106" y="227"/>
                </a:moveTo>
                <a:cubicBezTo>
                  <a:pt x="106" y="227"/>
                  <a:pt x="106" y="227"/>
                  <a:pt x="105" y="227"/>
                </a:cubicBezTo>
                <a:cubicBezTo>
                  <a:pt x="105" y="227"/>
                  <a:pt x="105" y="227"/>
                  <a:pt x="105" y="227"/>
                </a:cubicBezTo>
                <a:cubicBezTo>
                  <a:pt x="106" y="227"/>
                  <a:pt x="106" y="227"/>
                  <a:pt x="106" y="227"/>
                </a:cubicBezTo>
                <a:cubicBezTo>
                  <a:pt x="107" y="227"/>
                  <a:pt x="107" y="227"/>
                  <a:pt x="107" y="226"/>
                </a:cubicBezTo>
                <a:cubicBezTo>
                  <a:pt x="107" y="226"/>
                  <a:pt x="107" y="226"/>
                  <a:pt x="106" y="227"/>
                </a:cubicBezTo>
                <a:close/>
                <a:moveTo>
                  <a:pt x="60" y="251"/>
                </a:moveTo>
                <a:cubicBezTo>
                  <a:pt x="60" y="251"/>
                  <a:pt x="60" y="251"/>
                  <a:pt x="60" y="251"/>
                </a:cubicBezTo>
                <a:cubicBezTo>
                  <a:pt x="61" y="250"/>
                  <a:pt x="61" y="250"/>
                  <a:pt x="61" y="250"/>
                </a:cubicBezTo>
                <a:cubicBezTo>
                  <a:pt x="61" y="249"/>
                  <a:pt x="62" y="249"/>
                  <a:pt x="62" y="249"/>
                </a:cubicBezTo>
                <a:cubicBezTo>
                  <a:pt x="59" y="244"/>
                  <a:pt x="56" y="240"/>
                  <a:pt x="52" y="235"/>
                </a:cubicBezTo>
                <a:cubicBezTo>
                  <a:pt x="52" y="235"/>
                  <a:pt x="52" y="235"/>
                  <a:pt x="52" y="235"/>
                </a:cubicBezTo>
                <a:cubicBezTo>
                  <a:pt x="53" y="238"/>
                  <a:pt x="54" y="240"/>
                  <a:pt x="55" y="243"/>
                </a:cubicBezTo>
                <a:cubicBezTo>
                  <a:pt x="56" y="245"/>
                  <a:pt x="58" y="246"/>
                  <a:pt x="59" y="248"/>
                </a:cubicBezTo>
                <a:cubicBezTo>
                  <a:pt x="61" y="249"/>
                  <a:pt x="61" y="250"/>
                  <a:pt x="60" y="251"/>
                </a:cubicBezTo>
                <a:cubicBezTo>
                  <a:pt x="60" y="251"/>
                  <a:pt x="60" y="251"/>
                  <a:pt x="60" y="251"/>
                </a:cubicBezTo>
                <a:cubicBezTo>
                  <a:pt x="59" y="251"/>
                  <a:pt x="58" y="251"/>
                  <a:pt x="58" y="251"/>
                </a:cubicBezTo>
                <a:cubicBezTo>
                  <a:pt x="58" y="252"/>
                  <a:pt x="58" y="253"/>
                  <a:pt x="58" y="254"/>
                </a:cubicBezTo>
                <a:cubicBezTo>
                  <a:pt x="58" y="256"/>
                  <a:pt x="58" y="257"/>
                  <a:pt x="59" y="257"/>
                </a:cubicBezTo>
                <a:cubicBezTo>
                  <a:pt x="59" y="258"/>
                  <a:pt x="60" y="259"/>
                  <a:pt x="60" y="259"/>
                </a:cubicBezTo>
                <a:cubicBezTo>
                  <a:pt x="60" y="259"/>
                  <a:pt x="60" y="259"/>
                  <a:pt x="60" y="260"/>
                </a:cubicBezTo>
                <a:cubicBezTo>
                  <a:pt x="60" y="259"/>
                  <a:pt x="60" y="259"/>
                  <a:pt x="61" y="259"/>
                </a:cubicBezTo>
                <a:cubicBezTo>
                  <a:pt x="60" y="257"/>
                  <a:pt x="59" y="255"/>
                  <a:pt x="59" y="253"/>
                </a:cubicBezTo>
                <a:cubicBezTo>
                  <a:pt x="59" y="252"/>
                  <a:pt x="59" y="252"/>
                  <a:pt x="59" y="251"/>
                </a:cubicBezTo>
                <a:cubicBezTo>
                  <a:pt x="59" y="251"/>
                  <a:pt x="59" y="251"/>
                  <a:pt x="60" y="251"/>
                </a:cubicBezTo>
                <a:close/>
                <a:moveTo>
                  <a:pt x="67" y="120"/>
                </a:moveTo>
                <a:cubicBezTo>
                  <a:pt x="67" y="120"/>
                  <a:pt x="67" y="120"/>
                  <a:pt x="67" y="120"/>
                </a:cubicBezTo>
                <a:cubicBezTo>
                  <a:pt x="66" y="120"/>
                  <a:pt x="66" y="120"/>
                  <a:pt x="66" y="120"/>
                </a:cubicBezTo>
                <a:cubicBezTo>
                  <a:pt x="65" y="119"/>
                  <a:pt x="65" y="119"/>
                  <a:pt x="64" y="118"/>
                </a:cubicBezTo>
                <a:cubicBezTo>
                  <a:pt x="63" y="117"/>
                  <a:pt x="62" y="116"/>
                  <a:pt x="61" y="114"/>
                </a:cubicBezTo>
                <a:cubicBezTo>
                  <a:pt x="58" y="109"/>
                  <a:pt x="55" y="104"/>
                  <a:pt x="52" y="99"/>
                </a:cubicBezTo>
                <a:cubicBezTo>
                  <a:pt x="51" y="96"/>
                  <a:pt x="49" y="94"/>
                  <a:pt x="48" y="91"/>
                </a:cubicBezTo>
                <a:cubicBezTo>
                  <a:pt x="46" y="85"/>
                  <a:pt x="43" y="79"/>
                  <a:pt x="41" y="73"/>
                </a:cubicBezTo>
                <a:cubicBezTo>
                  <a:pt x="41" y="73"/>
                  <a:pt x="41" y="73"/>
                  <a:pt x="41" y="73"/>
                </a:cubicBezTo>
                <a:cubicBezTo>
                  <a:pt x="39" y="69"/>
                  <a:pt x="37" y="66"/>
                  <a:pt x="36" y="62"/>
                </a:cubicBezTo>
                <a:cubicBezTo>
                  <a:pt x="35" y="61"/>
                  <a:pt x="35" y="60"/>
                  <a:pt x="34" y="59"/>
                </a:cubicBezTo>
                <a:cubicBezTo>
                  <a:pt x="33" y="56"/>
                  <a:pt x="31" y="53"/>
                  <a:pt x="30" y="49"/>
                </a:cubicBezTo>
                <a:cubicBezTo>
                  <a:pt x="29" y="48"/>
                  <a:pt x="29" y="47"/>
                  <a:pt x="28" y="47"/>
                </a:cubicBezTo>
                <a:cubicBezTo>
                  <a:pt x="28" y="47"/>
                  <a:pt x="28" y="46"/>
                  <a:pt x="28" y="46"/>
                </a:cubicBezTo>
                <a:cubicBezTo>
                  <a:pt x="27" y="47"/>
                  <a:pt x="27" y="47"/>
                  <a:pt x="27" y="48"/>
                </a:cubicBezTo>
                <a:cubicBezTo>
                  <a:pt x="26" y="51"/>
                  <a:pt x="26" y="54"/>
                  <a:pt x="25" y="57"/>
                </a:cubicBezTo>
                <a:cubicBezTo>
                  <a:pt x="23" y="64"/>
                  <a:pt x="22" y="71"/>
                  <a:pt x="20" y="78"/>
                </a:cubicBezTo>
                <a:cubicBezTo>
                  <a:pt x="18" y="82"/>
                  <a:pt x="17" y="87"/>
                  <a:pt x="15" y="91"/>
                </a:cubicBezTo>
                <a:cubicBezTo>
                  <a:pt x="14" y="95"/>
                  <a:pt x="13" y="99"/>
                  <a:pt x="12" y="103"/>
                </a:cubicBezTo>
                <a:cubicBezTo>
                  <a:pt x="11" y="106"/>
                  <a:pt x="10" y="110"/>
                  <a:pt x="10" y="114"/>
                </a:cubicBezTo>
                <a:cubicBezTo>
                  <a:pt x="9" y="117"/>
                  <a:pt x="9" y="119"/>
                  <a:pt x="8" y="122"/>
                </a:cubicBezTo>
                <a:cubicBezTo>
                  <a:pt x="8" y="122"/>
                  <a:pt x="8" y="123"/>
                  <a:pt x="8" y="123"/>
                </a:cubicBezTo>
                <a:cubicBezTo>
                  <a:pt x="8" y="123"/>
                  <a:pt x="9" y="123"/>
                  <a:pt x="9" y="122"/>
                </a:cubicBezTo>
                <a:cubicBezTo>
                  <a:pt x="10" y="121"/>
                  <a:pt x="12" y="121"/>
                  <a:pt x="14" y="120"/>
                </a:cubicBezTo>
                <a:cubicBezTo>
                  <a:pt x="15" y="120"/>
                  <a:pt x="16" y="119"/>
                  <a:pt x="17" y="119"/>
                </a:cubicBezTo>
                <a:cubicBezTo>
                  <a:pt x="20" y="118"/>
                  <a:pt x="23" y="117"/>
                  <a:pt x="26" y="116"/>
                </a:cubicBezTo>
                <a:cubicBezTo>
                  <a:pt x="28" y="116"/>
                  <a:pt x="30" y="116"/>
                  <a:pt x="32" y="116"/>
                </a:cubicBezTo>
                <a:cubicBezTo>
                  <a:pt x="39" y="116"/>
                  <a:pt x="45" y="116"/>
                  <a:pt x="51" y="116"/>
                </a:cubicBezTo>
                <a:cubicBezTo>
                  <a:pt x="55" y="117"/>
                  <a:pt x="59" y="118"/>
                  <a:pt x="63" y="119"/>
                </a:cubicBezTo>
                <a:cubicBezTo>
                  <a:pt x="64" y="119"/>
                  <a:pt x="65" y="120"/>
                  <a:pt x="67" y="120"/>
                </a:cubicBezTo>
                <a:close/>
                <a:moveTo>
                  <a:pt x="185" y="90"/>
                </a:moveTo>
                <a:cubicBezTo>
                  <a:pt x="184" y="90"/>
                  <a:pt x="184" y="91"/>
                  <a:pt x="184" y="91"/>
                </a:cubicBezTo>
                <a:cubicBezTo>
                  <a:pt x="184" y="91"/>
                  <a:pt x="184" y="91"/>
                  <a:pt x="184" y="91"/>
                </a:cubicBezTo>
                <a:cubicBezTo>
                  <a:pt x="183" y="92"/>
                  <a:pt x="183" y="93"/>
                  <a:pt x="182" y="93"/>
                </a:cubicBezTo>
                <a:cubicBezTo>
                  <a:pt x="182" y="94"/>
                  <a:pt x="182" y="95"/>
                  <a:pt x="181" y="97"/>
                </a:cubicBezTo>
                <a:cubicBezTo>
                  <a:pt x="180" y="100"/>
                  <a:pt x="178" y="103"/>
                  <a:pt x="177" y="106"/>
                </a:cubicBezTo>
                <a:cubicBezTo>
                  <a:pt x="176" y="109"/>
                  <a:pt x="174" y="112"/>
                  <a:pt x="173" y="115"/>
                </a:cubicBezTo>
                <a:cubicBezTo>
                  <a:pt x="171" y="119"/>
                  <a:pt x="170" y="122"/>
                  <a:pt x="168" y="126"/>
                </a:cubicBezTo>
                <a:cubicBezTo>
                  <a:pt x="166" y="131"/>
                  <a:pt x="164" y="136"/>
                  <a:pt x="161" y="141"/>
                </a:cubicBezTo>
                <a:cubicBezTo>
                  <a:pt x="158" y="148"/>
                  <a:pt x="156" y="154"/>
                  <a:pt x="153" y="161"/>
                </a:cubicBezTo>
                <a:cubicBezTo>
                  <a:pt x="153" y="162"/>
                  <a:pt x="153" y="162"/>
                  <a:pt x="153" y="163"/>
                </a:cubicBezTo>
                <a:cubicBezTo>
                  <a:pt x="153" y="163"/>
                  <a:pt x="153" y="163"/>
                  <a:pt x="153" y="163"/>
                </a:cubicBezTo>
                <a:cubicBezTo>
                  <a:pt x="153" y="163"/>
                  <a:pt x="153" y="163"/>
                  <a:pt x="154" y="163"/>
                </a:cubicBezTo>
                <a:cubicBezTo>
                  <a:pt x="155" y="162"/>
                  <a:pt x="156" y="162"/>
                  <a:pt x="157" y="161"/>
                </a:cubicBezTo>
                <a:cubicBezTo>
                  <a:pt x="159" y="160"/>
                  <a:pt x="162" y="160"/>
                  <a:pt x="165" y="159"/>
                </a:cubicBezTo>
                <a:cubicBezTo>
                  <a:pt x="165" y="159"/>
                  <a:pt x="165" y="159"/>
                  <a:pt x="165" y="159"/>
                </a:cubicBezTo>
                <a:cubicBezTo>
                  <a:pt x="166" y="158"/>
                  <a:pt x="166" y="158"/>
                  <a:pt x="166" y="158"/>
                </a:cubicBezTo>
                <a:cubicBezTo>
                  <a:pt x="167" y="158"/>
                  <a:pt x="167" y="159"/>
                  <a:pt x="168" y="159"/>
                </a:cubicBezTo>
                <a:cubicBezTo>
                  <a:pt x="168" y="159"/>
                  <a:pt x="168" y="159"/>
                  <a:pt x="168" y="159"/>
                </a:cubicBezTo>
                <a:cubicBezTo>
                  <a:pt x="169" y="159"/>
                  <a:pt x="169" y="159"/>
                  <a:pt x="170" y="159"/>
                </a:cubicBezTo>
                <a:cubicBezTo>
                  <a:pt x="171" y="159"/>
                  <a:pt x="173" y="159"/>
                  <a:pt x="174" y="159"/>
                </a:cubicBezTo>
                <a:cubicBezTo>
                  <a:pt x="177" y="159"/>
                  <a:pt x="180" y="159"/>
                  <a:pt x="184" y="159"/>
                </a:cubicBezTo>
                <a:cubicBezTo>
                  <a:pt x="190" y="159"/>
                  <a:pt x="197" y="159"/>
                  <a:pt x="203" y="159"/>
                </a:cubicBezTo>
                <a:cubicBezTo>
                  <a:pt x="204" y="160"/>
                  <a:pt x="204" y="159"/>
                  <a:pt x="205" y="159"/>
                </a:cubicBezTo>
                <a:cubicBezTo>
                  <a:pt x="205" y="159"/>
                  <a:pt x="205" y="159"/>
                  <a:pt x="205" y="158"/>
                </a:cubicBezTo>
                <a:cubicBezTo>
                  <a:pt x="202" y="152"/>
                  <a:pt x="200" y="145"/>
                  <a:pt x="198" y="138"/>
                </a:cubicBezTo>
                <a:cubicBezTo>
                  <a:pt x="196" y="133"/>
                  <a:pt x="195" y="127"/>
                  <a:pt x="193" y="122"/>
                </a:cubicBezTo>
                <a:cubicBezTo>
                  <a:pt x="190" y="114"/>
                  <a:pt x="188" y="106"/>
                  <a:pt x="187" y="97"/>
                </a:cubicBezTo>
                <a:cubicBezTo>
                  <a:pt x="186" y="96"/>
                  <a:pt x="186" y="94"/>
                  <a:pt x="186" y="92"/>
                </a:cubicBezTo>
                <a:cubicBezTo>
                  <a:pt x="186" y="92"/>
                  <a:pt x="185" y="92"/>
                  <a:pt x="185" y="91"/>
                </a:cubicBezTo>
                <a:cubicBezTo>
                  <a:pt x="185" y="91"/>
                  <a:pt x="185" y="91"/>
                  <a:pt x="185" y="90"/>
                </a:cubicBezTo>
                <a:close/>
                <a:moveTo>
                  <a:pt x="152" y="258"/>
                </a:moveTo>
                <a:cubicBezTo>
                  <a:pt x="151" y="259"/>
                  <a:pt x="151" y="259"/>
                  <a:pt x="151" y="259"/>
                </a:cubicBezTo>
                <a:cubicBezTo>
                  <a:pt x="150" y="259"/>
                  <a:pt x="149" y="258"/>
                  <a:pt x="149" y="257"/>
                </a:cubicBezTo>
                <a:cubicBezTo>
                  <a:pt x="149" y="256"/>
                  <a:pt x="150" y="255"/>
                  <a:pt x="151" y="255"/>
                </a:cubicBezTo>
                <a:cubicBezTo>
                  <a:pt x="152" y="254"/>
                  <a:pt x="152" y="254"/>
                  <a:pt x="153" y="255"/>
                </a:cubicBezTo>
                <a:cubicBezTo>
                  <a:pt x="153" y="256"/>
                  <a:pt x="153" y="256"/>
                  <a:pt x="153" y="257"/>
                </a:cubicBezTo>
                <a:cubicBezTo>
                  <a:pt x="154" y="259"/>
                  <a:pt x="154" y="260"/>
                  <a:pt x="154" y="262"/>
                </a:cubicBezTo>
                <a:cubicBezTo>
                  <a:pt x="155" y="263"/>
                  <a:pt x="155" y="265"/>
                  <a:pt x="155" y="266"/>
                </a:cubicBezTo>
                <a:cubicBezTo>
                  <a:pt x="155" y="266"/>
                  <a:pt x="155" y="266"/>
                  <a:pt x="155" y="265"/>
                </a:cubicBezTo>
                <a:cubicBezTo>
                  <a:pt x="156" y="264"/>
                  <a:pt x="156" y="263"/>
                  <a:pt x="156" y="261"/>
                </a:cubicBezTo>
                <a:cubicBezTo>
                  <a:pt x="156" y="258"/>
                  <a:pt x="157" y="255"/>
                  <a:pt x="157" y="252"/>
                </a:cubicBezTo>
                <a:cubicBezTo>
                  <a:pt x="158" y="252"/>
                  <a:pt x="158" y="251"/>
                  <a:pt x="158" y="251"/>
                </a:cubicBezTo>
                <a:cubicBezTo>
                  <a:pt x="158" y="250"/>
                  <a:pt x="159" y="250"/>
                  <a:pt x="160" y="251"/>
                </a:cubicBezTo>
                <a:cubicBezTo>
                  <a:pt x="160" y="251"/>
                  <a:pt x="160" y="252"/>
                  <a:pt x="161" y="252"/>
                </a:cubicBezTo>
                <a:cubicBezTo>
                  <a:pt x="161" y="253"/>
                  <a:pt x="161" y="254"/>
                  <a:pt x="161" y="255"/>
                </a:cubicBezTo>
                <a:cubicBezTo>
                  <a:pt x="162" y="258"/>
                  <a:pt x="163" y="262"/>
                  <a:pt x="164" y="265"/>
                </a:cubicBezTo>
                <a:cubicBezTo>
                  <a:pt x="164" y="266"/>
                  <a:pt x="165" y="267"/>
                  <a:pt x="164" y="267"/>
                </a:cubicBezTo>
                <a:cubicBezTo>
                  <a:pt x="166" y="268"/>
                  <a:pt x="168" y="268"/>
                  <a:pt x="170" y="268"/>
                </a:cubicBezTo>
                <a:cubicBezTo>
                  <a:pt x="170" y="268"/>
                  <a:pt x="170" y="268"/>
                  <a:pt x="170" y="268"/>
                </a:cubicBezTo>
                <a:cubicBezTo>
                  <a:pt x="170" y="263"/>
                  <a:pt x="170" y="259"/>
                  <a:pt x="169" y="255"/>
                </a:cubicBezTo>
                <a:cubicBezTo>
                  <a:pt x="169" y="254"/>
                  <a:pt x="169" y="252"/>
                  <a:pt x="169" y="250"/>
                </a:cubicBezTo>
                <a:cubicBezTo>
                  <a:pt x="169" y="250"/>
                  <a:pt x="169" y="249"/>
                  <a:pt x="168" y="249"/>
                </a:cubicBezTo>
                <a:cubicBezTo>
                  <a:pt x="168" y="249"/>
                  <a:pt x="167" y="249"/>
                  <a:pt x="167" y="249"/>
                </a:cubicBezTo>
                <a:cubicBezTo>
                  <a:pt x="167" y="248"/>
                  <a:pt x="168" y="248"/>
                  <a:pt x="168" y="248"/>
                </a:cubicBezTo>
                <a:cubicBezTo>
                  <a:pt x="169" y="247"/>
                  <a:pt x="169" y="248"/>
                  <a:pt x="169" y="248"/>
                </a:cubicBezTo>
                <a:cubicBezTo>
                  <a:pt x="170" y="249"/>
                  <a:pt x="170" y="250"/>
                  <a:pt x="170" y="250"/>
                </a:cubicBezTo>
                <a:cubicBezTo>
                  <a:pt x="170" y="252"/>
                  <a:pt x="170" y="254"/>
                  <a:pt x="170" y="256"/>
                </a:cubicBezTo>
                <a:cubicBezTo>
                  <a:pt x="171" y="258"/>
                  <a:pt x="171" y="259"/>
                  <a:pt x="171" y="261"/>
                </a:cubicBezTo>
                <a:cubicBezTo>
                  <a:pt x="171" y="263"/>
                  <a:pt x="172" y="266"/>
                  <a:pt x="172" y="268"/>
                </a:cubicBezTo>
                <a:cubicBezTo>
                  <a:pt x="173" y="268"/>
                  <a:pt x="174" y="269"/>
                  <a:pt x="176" y="269"/>
                </a:cubicBezTo>
                <a:cubicBezTo>
                  <a:pt x="176" y="269"/>
                  <a:pt x="177" y="269"/>
                  <a:pt x="177" y="269"/>
                </a:cubicBezTo>
                <a:cubicBezTo>
                  <a:pt x="178" y="270"/>
                  <a:pt x="178" y="270"/>
                  <a:pt x="178" y="269"/>
                </a:cubicBezTo>
                <a:cubicBezTo>
                  <a:pt x="178" y="269"/>
                  <a:pt x="178" y="269"/>
                  <a:pt x="178" y="269"/>
                </a:cubicBezTo>
                <a:cubicBezTo>
                  <a:pt x="178" y="267"/>
                  <a:pt x="178" y="266"/>
                  <a:pt x="178" y="264"/>
                </a:cubicBezTo>
                <a:cubicBezTo>
                  <a:pt x="178" y="260"/>
                  <a:pt x="178" y="255"/>
                  <a:pt x="178" y="250"/>
                </a:cubicBezTo>
                <a:cubicBezTo>
                  <a:pt x="178" y="249"/>
                  <a:pt x="178" y="247"/>
                  <a:pt x="177" y="246"/>
                </a:cubicBezTo>
                <a:cubicBezTo>
                  <a:pt x="177" y="245"/>
                  <a:pt x="177" y="245"/>
                  <a:pt x="177" y="245"/>
                </a:cubicBezTo>
                <a:cubicBezTo>
                  <a:pt x="177" y="245"/>
                  <a:pt x="177" y="245"/>
                  <a:pt x="176" y="245"/>
                </a:cubicBezTo>
                <a:cubicBezTo>
                  <a:pt x="176" y="245"/>
                  <a:pt x="176" y="244"/>
                  <a:pt x="176" y="244"/>
                </a:cubicBezTo>
                <a:cubicBezTo>
                  <a:pt x="176" y="244"/>
                  <a:pt x="176" y="244"/>
                  <a:pt x="175" y="244"/>
                </a:cubicBezTo>
                <a:cubicBezTo>
                  <a:pt x="175" y="245"/>
                  <a:pt x="174" y="246"/>
                  <a:pt x="173" y="246"/>
                </a:cubicBezTo>
                <a:cubicBezTo>
                  <a:pt x="173" y="246"/>
                  <a:pt x="172" y="246"/>
                  <a:pt x="171" y="246"/>
                </a:cubicBezTo>
                <a:cubicBezTo>
                  <a:pt x="170" y="246"/>
                  <a:pt x="168" y="246"/>
                  <a:pt x="167" y="246"/>
                </a:cubicBezTo>
                <a:cubicBezTo>
                  <a:pt x="165" y="246"/>
                  <a:pt x="163" y="247"/>
                  <a:pt x="162" y="247"/>
                </a:cubicBezTo>
                <a:cubicBezTo>
                  <a:pt x="159" y="247"/>
                  <a:pt x="157" y="247"/>
                  <a:pt x="155" y="247"/>
                </a:cubicBezTo>
                <a:cubicBezTo>
                  <a:pt x="150" y="248"/>
                  <a:pt x="146" y="249"/>
                  <a:pt x="142" y="249"/>
                </a:cubicBezTo>
                <a:cubicBezTo>
                  <a:pt x="141" y="249"/>
                  <a:pt x="140" y="249"/>
                  <a:pt x="139" y="250"/>
                </a:cubicBezTo>
                <a:cubicBezTo>
                  <a:pt x="138" y="253"/>
                  <a:pt x="139" y="266"/>
                  <a:pt x="140" y="269"/>
                </a:cubicBezTo>
                <a:cubicBezTo>
                  <a:pt x="142" y="268"/>
                  <a:pt x="145" y="268"/>
                  <a:pt x="147" y="268"/>
                </a:cubicBezTo>
                <a:cubicBezTo>
                  <a:pt x="147" y="267"/>
                  <a:pt x="147" y="267"/>
                  <a:pt x="147" y="266"/>
                </a:cubicBezTo>
                <a:cubicBezTo>
                  <a:pt x="147" y="263"/>
                  <a:pt x="147" y="261"/>
                  <a:pt x="147" y="258"/>
                </a:cubicBezTo>
                <a:cubicBezTo>
                  <a:pt x="146" y="256"/>
                  <a:pt x="146" y="255"/>
                  <a:pt x="146" y="254"/>
                </a:cubicBezTo>
                <a:cubicBezTo>
                  <a:pt x="146" y="253"/>
                  <a:pt x="146" y="252"/>
                  <a:pt x="145" y="252"/>
                </a:cubicBezTo>
                <a:cubicBezTo>
                  <a:pt x="145" y="252"/>
                  <a:pt x="145" y="252"/>
                  <a:pt x="145" y="251"/>
                </a:cubicBezTo>
                <a:cubicBezTo>
                  <a:pt x="144" y="251"/>
                  <a:pt x="145" y="250"/>
                  <a:pt x="146" y="250"/>
                </a:cubicBezTo>
                <a:cubicBezTo>
                  <a:pt x="147" y="250"/>
                  <a:pt x="147" y="250"/>
                  <a:pt x="147" y="251"/>
                </a:cubicBezTo>
                <a:cubicBezTo>
                  <a:pt x="147" y="252"/>
                  <a:pt x="147" y="253"/>
                  <a:pt x="147" y="254"/>
                </a:cubicBezTo>
                <a:cubicBezTo>
                  <a:pt x="148" y="257"/>
                  <a:pt x="148" y="260"/>
                  <a:pt x="148" y="264"/>
                </a:cubicBezTo>
                <a:cubicBezTo>
                  <a:pt x="149" y="265"/>
                  <a:pt x="149" y="266"/>
                  <a:pt x="149" y="267"/>
                </a:cubicBezTo>
                <a:cubicBezTo>
                  <a:pt x="151" y="267"/>
                  <a:pt x="152" y="267"/>
                  <a:pt x="154" y="267"/>
                </a:cubicBezTo>
                <a:cubicBezTo>
                  <a:pt x="153" y="264"/>
                  <a:pt x="153" y="261"/>
                  <a:pt x="152" y="258"/>
                </a:cubicBezTo>
                <a:close/>
                <a:moveTo>
                  <a:pt x="67" y="122"/>
                </a:moveTo>
                <a:cubicBezTo>
                  <a:pt x="67" y="123"/>
                  <a:pt x="66" y="123"/>
                  <a:pt x="66" y="123"/>
                </a:cubicBezTo>
                <a:cubicBezTo>
                  <a:pt x="65" y="124"/>
                  <a:pt x="65" y="123"/>
                  <a:pt x="64" y="123"/>
                </a:cubicBezTo>
                <a:cubicBezTo>
                  <a:pt x="63" y="122"/>
                  <a:pt x="63" y="122"/>
                  <a:pt x="62" y="121"/>
                </a:cubicBezTo>
                <a:cubicBezTo>
                  <a:pt x="56" y="120"/>
                  <a:pt x="49" y="119"/>
                  <a:pt x="43" y="118"/>
                </a:cubicBezTo>
                <a:cubicBezTo>
                  <a:pt x="43" y="118"/>
                  <a:pt x="42" y="118"/>
                  <a:pt x="42" y="118"/>
                </a:cubicBezTo>
                <a:cubicBezTo>
                  <a:pt x="41" y="119"/>
                  <a:pt x="41" y="119"/>
                  <a:pt x="41" y="119"/>
                </a:cubicBezTo>
                <a:cubicBezTo>
                  <a:pt x="41" y="120"/>
                  <a:pt x="41" y="120"/>
                  <a:pt x="40" y="120"/>
                </a:cubicBezTo>
                <a:cubicBezTo>
                  <a:pt x="40" y="120"/>
                  <a:pt x="40" y="120"/>
                  <a:pt x="39" y="120"/>
                </a:cubicBezTo>
                <a:cubicBezTo>
                  <a:pt x="39" y="120"/>
                  <a:pt x="38" y="119"/>
                  <a:pt x="37" y="119"/>
                </a:cubicBezTo>
                <a:cubicBezTo>
                  <a:pt x="36" y="119"/>
                  <a:pt x="35" y="119"/>
                  <a:pt x="33" y="119"/>
                </a:cubicBezTo>
                <a:cubicBezTo>
                  <a:pt x="31" y="119"/>
                  <a:pt x="28" y="119"/>
                  <a:pt x="25" y="119"/>
                </a:cubicBezTo>
                <a:cubicBezTo>
                  <a:pt x="23" y="120"/>
                  <a:pt x="21" y="120"/>
                  <a:pt x="19" y="121"/>
                </a:cubicBezTo>
                <a:cubicBezTo>
                  <a:pt x="19" y="122"/>
                  <a:pt x="18" y="122"/>
                  <a:pt x="17" y="122"/>
                </a:cubicBezTo>
                <a:cubicBezTo>
                  <a:pt x="16" y="123"/>
                  <a:pt x="16" y="123"/>
                  <a:pt x="15" y="122"/>
                </a:cubicBezTo>
                <a:cubicBezTo>
                  <a:pt x="15" y="122"/>
                  <a:pt x="15" y="122"/>
                  <a:pt x="15" y="122"/>
                </a:cubicBezTo>
                <a:cubicBezTo>
                  <a:pt x="13" y="122"/>
                  <a:pt x="12" y="123"/>
                  <a:pt x="11" y="124"/>
                </a:cubicBezTo>
                <a:cubicBezTo>
                  <a:pt x="9" y="125"/>
                  <a:pt x="7" y="126"/>
                  <a:pt x="6" y="128"/>
                </a:cubicBezTo>
                <a:cubicBezTo>
                  <a:pt x="5" y="129"/>
                  <a:pt x="4" y="129"/>
                  <a:pt x="4" y="131"/>
                </a:cubicBezTo>
                <a:cubicBezTo>
                  <a:pt x="3" y="132"/>
                  <a:pt x="3" y="133"/>
                  <a:pt x="3" y="134"/>
                </a:cubicBezTo>
                <a:cubicBezTo>
                  <a:pt x="3" y="134"/>
                  <a:pt x="4" y="134"/>
                  <a:pt x="4" y="134"/>
                </a:cubicBezTo>
                <a:cubicBezTo>
                  <a:pt x="5" y="134"/>
                  <a:pt x="6" y="134"/>
                  <a:pt x="6" y="135"/>
                </a:cubicBezTo>
                <a:cubicBezTo>
                  <a:pt x="7" y="135"/>
                  <a:pt x="7" y="136"/>
                  <a:pt x="8" y="136"/>
                </a:cubicBezTo>
                <a:cubicBezTo>
                  <a:pt x="9" y="137"/>
                  <a:pt x="10" y="138"/>
                  <a:pt x="12" y="139"/>
                </a:cubicBezTo>
                <a:cubicBezTo>
                  <a:pt x="12" y="139"/>
                  <a:pt x="12" y="139"/>
                  <a:pt x="12" y="139"/>
                </a:cubicBezTo>
                <a:cubicBezTo>
                  <a:pt x="15" y="140"/>
                  <a:pt x="17" y="140"/>
                  <a:pt x="19" y="140"/>
                </a:cubicBezTo>
                <a:cubicBezTo>
                  <a:pt x="19" y="140"/>
                  <a:pt x="19" y="140"/>
                  <a:pt x="20" y="140"/>
                </a:cubicBezTo>
                <a:cubicBezTo>
                  <a:pt x="20" y="140"/>
                  <a:pt x="20" y="140"/>
                  <a:pt x="20" y="140"/>
                </a:cubicBezTo>
                <a:cubicBezTo>
                  <a:pt x="23" y="140"/>
                  <a:pt x="26" y="141"/>
                  <a:pt x="29" y="141"/>
                </a:cubicBezTo>
                <a:cubicBezTo>
                  <a:pt x="29" y="141"/>
                  <a:pt x="29" y="141"/>
                  <a:pt x="30" y="141"/>
                </a:cubicBezTo>
                <a:cubicBezTo>
                  <a:pt x="29" y="141"/>
                  <a:pt x="29" y="140"/>
                  <a:pt x="29" y="140"/>
                </a:cubicBezTo>
                <a:cubicBezTo>
                  <a:pt x="26" y="140"/>
                  <a:pt x="24" y="139"/>
                  <a:pt x="21" y="139"/>
                </a:cubicBezTo>
                <a:cubicBezTo>
                  <a:pt x="20" y="139"/>
                  <a:pt x="18" y="139"/>
                  <a:pt x="17" y="139"/>
                </a:cubicBezTo>
                <a:cubicBezTo>
                  <a:pt x="16" y="138"/>
                  <a:pt x="15" y="137"/>
                  <a:pt x="15" y="136"/>
                </a:cubicBezTo>
                <a:cubicBezTo>
                  <a:pt x="15" y="132"/>
                  <a:pt x="16" y="129"/>
                  <a:pt x="19" y="128"/>
                </a:cubicBezTo>
                <a:cubicBezTo>
                  <a:pt x="22" y="126"/>
                  <a:pt x="26" y="125"/>
                  <a:pt x="29" y="124"/>
                </a:cubicBezTo>
                <a:cubicBezTo>
                  <a:pt x="29" y="124"/>
                  <a:pt x="29" y="124"/>
                  <a:pt x="29" y="124"/>
                </a:cubicBezTo>
                <a:cubicBezTo>
                  <a:pt x="29" y="123"/>
                  <a:pt x="29" y="123"/>
                  <a:pt x="29" y="123"/>
                </a:cubicBezTo>
                <a:cubicBezTo>
                  <a:pt x="29" y="123"/>
                  <a:pt x="29" y="122"/>
                  <a:pt x="29" y="122"/>
                </a:cubicBezTo>
                <a:cubicBezTo>
                  <a:pt x="29" y="121"/>
                  <a:pt x="30" y="121"/>
                  <a:pt x="31" y="121"/>
                </a:cubicBezTo>
                <a:cubicBezTo>
                  <a:pt x="32" y="121"/>
                  <a:pt x="33" y="121"/>
                  <a:pt x="34" y="122"/>
                </a:cubicBezTo>
                <a:cubicBezTo>
                  <a:pt x="34" y="122"/>
                  <a:pt x="34" y="122"/>
                  <a:pt x="34" y="122"/>
                </a:cubicBezTo>
                <a:cubicBezTo>
                  <a:pt x="36" y="122"/>
                  <a:pt x="37" y="122"/>
                  <a:pt x="38" y="122"/>
                </a:cubicBezTo>
                <a:cubicBezTo>
                  <a:pt x="39" y="122"/>
                  <a:pt x="39" y="122"/>
                  <a:pt x="39" y="121"/>
                </a:cubicBezTo>
                <a:cubicBezTo>
                  <a:pt x="39" y="121"/>
                  <a:pt x="39" y="121"/>
                  <a:pt x="40" y="121"/>
                </a:cubicBezTo>
                <a:cubicBezTo>
                  <a:pt x="40" y="121"/>
                  <a:pt x="41" y="122"/>
                  <a:pt x="41" y="122"/>
                </a:cubicBezTo>
                <a:cubicBezTo>
                  <a:pt x="41" y="123"/>
                  <a:pt x="41" y="123"/>
                  <a:pt x="41" y="123"/>
                </a:cubicBezTo>
                <a:cubicBezTo>
                  <a:pt x="41" y="123"/>
                  <a:pt x="41" y="123"/>
                  <a:pt x="42" y="123"/>
                </a:cubicBezTo>
                <a:cubicBezTo>
                  <a:pt x="43" y="123"/>
                  <a:pt x="45" y="123"/>
                  <a:pt x="47" y="124"/>
                </a:cubicBezTo>
                <a:cubicBezTo>
                  <a:pt x="49" y="124"/>
                  <a:pt x="52" y="125"/>
                  <a:pt x="55" y="126"/>
                </a:cubicBezTo>
                <a:cubicBezTo>
                  <a:pt x="55" y="127"/>
                  <a:pt x="55" y="127"/>
                  <a:pt x="55" y="127"/>
                </a:cubicBezTo>
                <a:cubicBezTo>
                  <a:pt x="56" y="127"/>
                  <a:pt x="57" y="128"/>
                  <a:pt x="58" y="128"/>
                </a:cubicBezTo>
                <a:cubicBezTo>
                  <a:pt x="58" y="128"/>
                  <a:pt x="58" y="128"/>
                  <a:pt x="58" y="128"/>
                </a:cubicBezTo>
                <a:cubicBezTo>
                  <a:pt x="59" y="128"/>
                  <a:pt x="59" y="129"/>
                  <a:pt x="59" y="129"/>
                </a:cubicBezTo>
                <a:cubicBezTo>
                  <a:pt x="60" y="129"/>
                  <a:pt x="60" y="130"/>
                  <a:pt x="60" y="130"/>
                </a:cubicBezTo>
                <a:cubicBezTo>
                  <a:pt x="61" y="131"/>
                  <a:pt x="61" y="133"/>
                  <a:pt x="61" y="134"/>
                </a:cubicBezTo>
                <a:cubicBezTo>
                  <a:pt x="61" y="137"/>
                  <a:pt x="60" y="138"/>
                  <a:pt x="58" y="139"/>
                </a:cubicBezTo>
                <a:cubicBezTo>
                  <a:pt x="57" y="140"/>
                  <a:pt x="56" y="140"/>
                  <a:pt x="56" y="140"/>
                </a:cubicBezTo>
                <a:cubicBezTo>
                  <a:pt x="55" y="140"/>
                  <a:pt x="55" y="140"/>
                  <a:pt x="55" y="140"/>
                </a:cubicBezTo>
                <a:cubicBezTo>
                  <a:pt x="55" y="140"/>
                  <a:pt x="55" y="140"/>
                  <a:pt x="55" y="140"/>
                </a:cubicBezTo>
                <a:cubicBezTo>
                  <a:pt x="56" y="140"/>
                  <a:pt x="58" y="140"/>
                  <a:pt x="59" y="140"/>
                </a:cubicBezTo>
                <a:cubicBezTo>
                  <a:pt x="61" y="139"/>
                  <a:pt x="64" y="139"/>
                  <a:pt x="66" y="138"/>
                </a:cubicBezTo>
                <a:cubicBezTo>
                  <a:pt x="68" y="137"/>
                  <a:pt x="69" y="137"/>
                  <a:pt x="71" y="136"/>
                </a:cubicBezTo>
                <a:cubicBezTo>
                  <a:pt x="73" y="134"/>
                  <a:pt x="74" y="132"/>
                  <a:pt x="74" y="129"/>
                </a:cubicBezTo>
                <a:cubicBezTo>
                  <a:pt x="74" y="129"/>
                  <a:pt x="74" y="129"/>
                  <a:pt x="73" y="129"/>
                </a:cubicBezTo>
                <a:cubicBezTo>
                  <a:pt x="73" y="127"/>
                  <a:pt x="72" y="126"/>
                  <a:pt x="71" y="125"/>
                </a:cubicBezTo>
                <a:cubicBezTo>
                  <a:pt x="71" y="125"/>
                  <a:pt x="71" y="125"/>
                  <a:pt x="71" y="125"/>
                </a:cubicBezTo>
                <a:cubicBezTo>
                  <a:pt x="70" y="125"/>
                  <a:pt x="70" y="125"/>
                  <a:pt x="70" y="124"/>
                </a:cubicBezTo>
                <a:cubicBezTo>
                  <a:pt x="69" y="123"/>
                  <a:pt x="68" y="123"/>
                  <a:pt x="67" y="122"/>
                </a:cubicBezTo>
                <a:close/>
                <a:moveTo>
                  <a:pt x="53" y="128"/>
                </a:moveTo>
                <a:cubicBezTo>
                  <a:pt x="53" y="127"/>
                  <a:pt x="52" y="127"/>
                  <a:pt x="51" y="126"/>
                </a:cubicBezTo>
                <a:cubicBezTo>
                  <a:pt x="49" y="126"/>
                  <a:pt x="47" y="125"/>
                  <a:pt x="45" y="125"/>
                </a:cubicBezTo>
                <a:cubicBezTo>
                  <a:pt x="42" y="125"/>
                  <a:pt x="38" y="125"/>
                  <a:pt x="35" y="125"/>
                </a:cubicBezTo>
                <a:cubicBezTo>
                  <a:pt x="33" y="125"/>
                  <a:pt x="32" y="125"/>
                  <a:pt x="30" y="125"/>
                </a:cubicBezTo>
                <a:cubicBezTo>
                  <a:pt x="27" y="126"/>
                  <a:pt x="23" y="128"/>
                  <a:pt x="20" y="129"/>
                </a:cubicBezTo>
                <a:cubicBezTo>
                  <a:pt x="18" y="130"/>
                  <a:pt x="17" y="132"/>
                  <a:pt x="17" y="134"/>
                </a:cubicBezTo>
                <a:cubicBezTo>
                  <a:pt x="16" y="134"/>
                  <a:pt x="16" y="135"/>
                  <a:pt x="16" y="135"/>
                </a:cubicBezTo>
                <a:cubicBezTo>
                  <a:pt x="16" y="136"/>
                  <a:pt x="17" y="137"/>
                  <a:pt x="18" y="137"/>
                </a:cubicBezTo>
                <a:cubicBezTo>
                  <a:pt x="18" y="137"/>
                  <a:pt x="19" y="137"/>
                  <a:pt x="19" y="137"/>
                </a:cubicBezTo>
                <a:cubicBezTo>
                  <a:pt x="20" y="137"/>
                  <a:pt x="22" y="137"/>
                  <a:pt x="23" y="138"/>
                </a:cubicBezTo>
                <a:cubicBezTo>
                  <a:pt x="25" y="138"/>
                  <a:pt x="28" y="138"/>
                  <a:pt x="31" y="139"/>
                </a:cubicBezTo>
                <a:cubicBezTo>
                  <a:pt x="31" y="139"/>
                  <a:pt x="32" y="140"/>
                  <a:pt x="33" y="140"/>
                </a:cubicBezTo>
                <a:cubicBezTo>
                  <a:pt x="36" y="140"/>
                  <a:pt x="38" y="140"/>
                  <a:pt x="40" y="140"/>
                </a:cubicBezTo>
                <a:cubicBezTo>
                  <a:pt x="44" y="140"/>
                  <a:pt x="48" y="140"/>
                  <a:pt x="52" y="139"/>
                </a:cubicBezTo>
                <a:cubicBezTo>
                  <a:pt x="54" y="139"/>
                  <a:pt x="56" y="138"/>
                  <a:pt x="58" y="137"/>
                </a:cubicBezTo>
                <a:cubicBezTo>
                  <a:pt x="59" y="137"/>
                  <a:pt x="59" y="136"/>
                  <a:pt x="59" y="135"/>
                </a:cubicBezTo>
                <a:cubicBezTo>
                  <a:pt x="60" y="135"/>
                  <a:pt x="60" y="134"/>
                  <a:pt x="60" y="134"/>
                </a:cubicBezTo>
                <a:cubicBezTo>
                  <a:pt x="60" y="133"/>
                  <a:pt x="59" y="132"/>
                  <a:pt x="58" y="132"/>
                </a:cubicBezTo>
                <a:cubicBezTo>
                  <a:pt x="57" y="132"/>
                  <a:pt x="57" y="131"/>
                  <a:pt x="57" y="131"/>
                </a:cubicBezTo>
                <a:cubicBezTo>
                  <a:pt x="57" y="131"/>
                  <a:pt x="56" y="131"/>
                  <a:pt x="56" y="131"/>
                </a:cubicBezTo>
                <a:cubicBezTo>
                  <a:pt x="55" y="130"/>
                  <a:pt x="55" y="130"/>
                  <a:pt x="54" y="130"/>
                </a:cubicBezTo>
                <a:cubicBezTo>
                  <a:pt x="54" y="130"/>
                  <a:pt x="53" y="129"/>
                  <a:pt x="53" y="128"/>
                </a:cubicBezTo>
                <a:cubicBezTo>
                  <a:pt x="53" y="128"/>
                  <a:pt x="53" y="128"/>
                  <a:pt x="53" y="128"/>
                </a:cubicBezTo>
                <a:close/>
                <a:moveTo>
                  <a:pt x="66" y="254"/>
                </a:moveTo>
                <a:cubicBezTo>
                  <a:pt x="65" y="254"/>
                  <a:pt x="65" y="255"/>
                  <a:pt x="65" y="255"/>
                </a:cubicBezTo>
                <a:cubicBezTo>
                  <a:pt x="64" y="256"/>
                  <a:pt x="65" y="256"/>
                  <a:pt x="65" y="257"/>
                </a:cubicBezTo>
                <a:cubicBezTo>
                  <a:pt x="65" y="257"/>
                  <a:pt x="65" y="257"/>
                  <a:pt x="65" y="257"/>
                </a:cubicBezTo>
                <a:cubicBezTo>
                  <a:pt x="65" y="260"/>
                  <a:pt x="65" y="263"/>
                  <a:pt x="65" y="266"/>
                </a:cubicBezTo>
                <a:cubicBezTo>
                  <a:pt x="65" y="267"/>
                  <a:pt x="66" y="269"/>
                  <a:pt x="66" y="271"/>
                </a:cubicBezTo>
                <a:cubicBezTo>
                  <a:pt x="66" y="271"/>
                  <a:pt x="66" y="272"/>
                  <a:pt x="67" y="272"/>
                </a:cubicBezTo>
                <a:cubicBezTo>
                  <a:pt x="67" y="273"/>
                  <a:pt x="68" y="273"/>
                  <a:pt x="68" y="273"/>
                </a:cubicBezTo>
                <a:cubicBezTo>
                  <a:pt x="69" y="274"/>
                  <a:pt x="69" y="275"/>
                  <a:pt x="69" y="276"/>
                </a:cubicBezTo>
                <a:cubicBezTo>
                  <a:pt x="69" y="276"/>
                  <a:pt x="69" y="276"/>
                  <a:pt x="69" y="276"/>
                </a:cubicBezTo>
                <a:cubicBezTo>
                  <a:pt x="72" y="277"/>
                  <a:pt x="76" y="276"/>
                  <a:pt x="80" y="276"/>
                </a:cubicBezTo>
                <a:cubicBezTo>
                  <a:pt x="80" y="274"/>
                  <a:pt x="81" y="274"/>
                  <a:pt x="83" y="274"/>
                </a:cubicBezTo>
                <a:cubicBezTo>
                  <a:pt x="83" y="274"/>
                  <a:pt x="83" y="274"/>
                  <a:pt x="83" y="274"/>
                </a:cubicBezTo>
                <a:cubicBezTo>
                  <a:pt x="83" y="272"/>
                  <a:pt x="83" y="269"/>
                  <a:pt x="82" y="267"/>
                </a:cubicBezTo>
                <a:cubicBezTo>
                  <a:pt x="82" y="264"/>
                  <a:pt x="82" y="262"/>
                  <a:pt x="82" y="259"/>
                </a:cubicBezTo>
                <a:cubicBezTo>
                  <a:pt x="82" y="258"/>
                  <a:pt x="82" y="256"/>
                  <a:pt x="82" y="255"/>
                </a:cubicBezTo>
                <a:cubicBezTo>
                  <a:pt x="82" y="255"/>
                  <a:pt x="82" y="254"/>
                  <a:pt x="81" y="253"/>
                </a:cubicBezTo>
                <a:cubicBezTo>
                  <a:pt x="81" y="253"/>
                  <a:pt x="81" y="253"/>
                  <a:pt x="81" y="252"/>
                </a:cubicBezTo>
                <a:cubicBezTo>
                  <a:pt x="82" y="252"/>
                  <a:pt x="82" y="252"/>
                  <a:pt x="83" y="252"/>
                </a:cubicBezTo>
                <a:cubicBezTo>
                  <a:pt x="83" y="252"/>
                  <a:pt x="83" y="252"/>
                  <a:pt x="83" y="253"/>
                </a:cubicBezTo>
                <a:cubicBezTo>
                  <a:pt x="83" y="254"/>
                  <a:pt x="83" y="254"/>
                  <a:pt x="83" y="255"/>
                </a:cubicBezTo>
                <a:cubicBezTo>
                  <a:pt x="83" y="257"/>
                  <a:pt x="83" y="259"/>
                  <a:pt x="83" y="261"/>
                </a:cubicBezTo>
                <a:cubicBezTo>
                  <a:pt x="83" y="264"/>
                  <a:pt x="83" y="267"/>
                  <a:pt x="84" y="270"/>
                </a:cubicBezTo>
                <a:cubicBezTo>
                  <a:pt x="84" y="272"/>
                  <a:pt x="85" y="273"/>
                  <a:pt x="85" y="275"/>
                </a:cubicBezTo>
                <a:cubicBezTo>
                  <a:pt x="87" y="275"/>
                  <a:pt x="90" y="275"/>
                  <a:pt x="92" y="274"/>
                </a:cubicBezTo>
                <a:cubicBezTo>
                  <a:pt x="91" y="267"/>
                  <a:pt x="90" y="260"/>
                  <a:pt x="89" y="253"/>
                </a:cubicBezTo>
                <a:cubicBezTo>
                  <a:pt x="88" y="253"/>
                  <a:pt x="88" y="252"/>
                  <a:pt x="88" y="252"/>
                </a:cubicBezTo>
                <a:cubicBezTo>
                  <a:pt x="87" y="252"/>
                  <a:pt x="87" y="252"/>
                  <a:pt x="87" y="252"/>
                </a:cubicBezTo>
                <a:cubicBezTo>
                  <a:pt x="85" y="252"/>
                  <a:pt x="84" y="252"/>
                  <a:pt x="82" y="252"/>
                </a:cubicBezTo>
                <a:cubicBezTo>
                  <a:pt x="82" y="252"/>
                  <a:pt x="81" y="252"/>
                  <a:pt x="81" y="252"/>
                </a:cubicBezTo>
                <a:cubicBezTo>
                  <a:pt x="80" y="253"/>
                  <a:pt x="80" y="253"/>
                  <a:pt x="79" y="253"/>
                </a:cubicBezTo>
                <a:cubicBezTo>
                  <a:pt x="79" y="253"/>
                  <a:pt x="79" y="252"/>
                  <a:pt x="78" y="252"/>
                </a:cubicBezTo>
                <a:cubicBezTo>
                  <a:pt x="78" y="252"/>
                  <a:pt x="78" y="252"/>
                  <a:pt x="77" y="252"/>
                </a:cubicBezTo>
                <a:cubicBezTo>
                  <a:pt x="76" y="252"/>
                  <a:pt x="75" y="252"/>
                  <a:pt x="73" y="252"/>
                </a:cubicBezTo>
                <a:cubicBezTo>
                  <a:pt x="73" y="252"/>
                  <a:pt x="73" y="252"/>
                  <a:pt x="73" y="252"/>
                </a:cubicBezTo>
                <a:cubicBezTo>
                  <a:pt x="73" y="253"/>
                  <a:pt x="72" y="253"/>
                  <a:pt x="72" y="254"/>
                </a:cubicBezTo>
                <a:cubicBezTo>
                  <a:pt x="72" y="254"/>
                  <a:pt x="72" y="255"/>
                  <a:pt x="72" y="256"/>
                </a:cubicBezTo>
                <a:cubicBezTo>
                  <a:pt x="72" y="259"/>
                  <a:pt x="73" y="261"/>
                  <a:pt x="73" y="264"/>
                </a:cubicBezTo>
                <a:cubicBezTo>
                  <a:pt x="73" y="266"/>
                  <a:pt x="74" y="268"/>
                  <a:pt x="74" y="270"/>
                </a:cubicBezTo>
                <a:cubicBezTo>
                  <a:pt x="75" y="271"/>
                  <a:pt x="75" y="272"/>
                  <a:pt x="75" y="273"/>
                </a:cubicBezTo>
                <a:cubicBezTo>
                  <a:pt x="76" y="274"/>
                  <a:pt x="75" y="275"/>
                  <a:pt x="74" y="275"/>
                </a:cubicBezTo>
                <a:cubicBezTo>
                  <a:pt x="74" y="275"/>
                  <a:pt x="73" y="275"/>
                  <a:pt x="73" y="274"/>
                </a:cubicBezTo>
                <a:cubicBezTo>
                  <a:pt x="73" y="274"/>
                  <a:pt x="72" y="274"/>
                  <a:pt x="72" y="273"/>
                </a:cubicBezTo>
                <a:cubicBezTo>
                  <a:pt x="72" y="269"/>
                  <a:pt x="72" y="265"/>
                  <a:pt x="71" y="261"/>
                </a:cubicBezTo>
                <a:cubicBezTo>
                  <a:pt x="71" y="259"/>
                  <a:pt x="71" y="258"/>
                  <a:pt x="70" y="256"/>
                </a:cubicBezTo>
                <a:cubicBezTo>
                  <a:pt x="70" y="256"/>
                  <a:pt x="70" y="255"/>
                  <a:pt x="70" y="255"/>
                </a:cubicBezTo>
                <a:cubicBezTo>
                  <a:pt x="70" y="255"/>
                  <a:pt x="70" y="255"/>
                  <a:pt x="70" y="255"/>
                </a:cubicBezTo>
                <a:cubicBezTo>
                  <a:pt x="69" y="255"/>
                  <a:pt x="69" y="255"/>
                  <a:pt x="69" y="254"/>
                </a:cubicBezTo>
                <a:cubicBezTo>
                  <a:pt x="69" y="254"/>
                  <a:pt x="69" y="254"/>
                  <a:pt x="69" y="253"/>
                </a:cubicBezTo>
                <a:cubicBezTo>
                  <a:pt x="69" y="253"/>
                  <a:pt x="69" y="253"/>
                  <a:pt x="69" y="253"/>
                </a:cubicBezTo>
                <a:cubicBezTo>
                  <a:pt x="68" y="253"/>
                  <a:pt x="68" y="253"/>
                  <a:pt x="67" y="253"/>
                </a:cubicBezTo>
                <a:cubicBezTo>
                  <a:pt x="67" y="254"/>
                  <a:pt x="67" y="255"/>
                  <a:pt x="66" y="254"/>
                </a:cubicBezTo>
                <a:close/>
                <a:moveTo>
                  <a:pt x="217" y="172"/>
                </a:moveTo>
                <a:cubicBezTo>
                  <a:pt x="216" y="173"/>
                  <a:pt x="215" y="173"/>
                  <a:pt x="215" y="172"/>
                </a:cubicBezTo>
                <a:cubicBezTo>
                  <a:pt x="214" y="172"/>
                  <a:pt x="213" y="171"/>
                  <a:pt x="213" y="170"/>
                </a:cubicBezTo>
                <a:cubicBezTo>
                  <a:pt x="213" y="169"/>
                  <a:pt x="213" y="169"/>
                  <a:pt x="213" y="168"/>
                </a:cubicBezTo>
                <a:cubicBezTo>
                  <a:pt x="212" y="167"/>
                  <a:pt x="211" y="166"/>
                  <a:pt x="209" y="166"/>
                </a:cubicBezTo>
                <a:cubicBezTo>
                  <a:pt x="209" y="165"/>
                  <a:pt x="208" y="165"/>
                  <a:pt x="208" y="164"/>
                </a:cubicBezTo>
                <a:cubicBezTo>
                  <a:pt x="208" y="164"/>
                  <a:pt x="207" y="164"/>
                  <a:pt x="207" y="164"/>
                </a:cubicBezTo>
                <a:cubicBezTo>
                  <a:pt x="206" y="164"/>
                  <a:pt x="204" y="163"/>
                  <a:pt x="203" y="163"/>
                </a:cubicBezTo>
                <a:cubicBezTo>
                  <a:pt x="200" y="163"/>
                  <a:pt x="197" y="163"/>
                  <a:pt x="194" y="163"/>
                </a:cubicBezTo>
                <a:cubicBezTo>
                  <a:pt x="188" y="163"/>
                  <a:pt x="183" y="163"/>
                  <a:pt x="177" y="163"/>
                </a:cubicBezTo>
                <a:cubicBezTo>
                  <a:pt x="173" y="163"/>
                  <a:pt x="168" y="163"/>
                  <a:pt x="163" y="164"/>
                </a:cubicBezTo>
                <a:cubicBezTo>
                  <a:pt x="160" y="164"/>
                  <a:pt x="158" y="165"/>
                  <a:pt x="155" y="166"/>
                </a:cubicBezTo>
                <a:cubicBezTo>
                  <a:pt x="154" y="167"/>
                  <a:pt x="153" y="168"/>
                  <a:pt x="152" y="169"/>
                </a:cubicBezTo>
                <a:cubicBezTo>
                  <a:pt x="152" y="169"/>
                  <a:pt x="151" y="169"/>
                  <a:pt x="151" y="170"/>
                </a:cubicBezTo>
                <a:cubicBezTo>
                  <a:pt x="151" y="170"/>
                  <a:pt x="150" y="171"/>
                  <a:pt x="149" y="171"/>
                </a:cubicBezTo>
                <a:cubicBezTo>
                  <a:pt x="149" y="171"/>
                  <a:pt x="149" y="171"/>
                  <a:pt x="149" y="171"/>
                </a:cubicBezTo>
                <a:cubicBezTo>
                  <a:pt x="149" y="172"/>
                  <a:pt x="149" y="173"/>
                  <a:pt x="149" y="175"/>
                </a:cubicBezTo>
                <a:cubicBezTo>
                  <a:pt x="150" y="176"/>
                  <a:pt x="152" y="177"/>
                  <a:pt x="153" y="177"/>
                </a:cubicBezTo>
                <a:cubicBezTo>
                  <a:pt x="154" y="178"/>
                  <a:pt x="155" y="178"/>
                  <a:pt x="156" y="178"/>
                </a:cubicBezTo>
                <a:cubicBezTo>
                  <a:pt x="157" y="178"/>
                  <a:pt x="157" y="178"/>
                  <a:pt x="157" y="178"/>
                </a:cubicBezTo>
                <a:cubicBezTo>
                  <a:pt x="157" y="178"/>
                  <a:pt x="157" y="178"/>
                  <a:pt x="157" y="177"/>
                </a:cubicBezTo>
                <a:cubicBezTo>
                  <a:pt x="157" y="176"/>
                  <a:pt x="157" y="175"/>
                  <a:pt x="158" y="174"/>
                </a:cubicBezTo>
                <a:cubicBezTo>
                  <a:pt x="158" y="172"/>
                  <a:pt x="159" y="171"/>
                  <a:pt x="160" y="171"/>
                </a:cubicBezTo>
                <a:cubicBezTo>
                  <a:pt x="160" y="170"/>
                  <a:pt x="161" y="170"/>
                  <a:pt x="161" y="170"/>
                </a:cubicBezTo>
                <a:cubicBezTo>
                  <a:pt x="162" y="169"/>
                  <a:pt x="164" y="169"/>
                  <a:pt x="166" y="169"/>
                </a:cubicBezTo>
                <a:cubicBezTo>
                  <a:pt x="166" y="169"/>
                  <a:pt x="167" y="168"/>
                  <a:pt x="168" y="168"/>
                </a:cubicBezTo>
                <a:cubicBezTo>
                  <a:pt x="168" y="168"/>
                  <a:pt x="169" y="168"/>
                  <a:pt x="169" y="168"/>
                </a:cubicBezTo>
                <a:cubicBezTo>
                  <a:pt x="169" y="168"/>
                  <a:pt x="170" y="168"/>
                  <a:pt x="170" y="168"/>
                </a:cubicBezTo>
                <a:cubicBezTo>
                  <a:pt x="170" y="168"/>
                  <a:pt x="170" y="169"/>
                  <a:pt x="170" y="169"/>
                </a:cubicBezTo>
                <a:cubicBezTo>
                  <a:pt x="171" y="169"/>
                  <a:pt x="171" y="169"/>
                  <a:pt x="172" y="169"/>
                </a:cubicBezTo>
                <a:cubicBezTo>
                  <a:pt x="180" y="169"/>
                  <a:pt x="188" y="169"/>
                  <a:pt x="196" y="169"/>
                </a:cubicBezTo>
                <a:cubicBezTo>
                  <a:pt x="197" y="169"/>
                  <a:pt x="197" y="169"/>
                  <a:pt x="198" y="169"/>
                </a:cubicBezTo>
                <a:cubicBezTo>
                  <a:pt x="200" y="170"/>
                  <a:pt x="202" y="170"/>
                  <a:pt x="203" y="171"/>
                </a:cubicBezTo>
                <a:cubicBezTo>
                  <a:pt x="204" y="171"/>
                  <a:pt x="205" y="171"/>
                  <a:pt x="205" y="172"/>
                </a:cubicBezTo>
                <a:cubicBezTo>
                  <a:pt x="206" y="172"/>
                  <a:pt x="206" y="173"/>
                  <a:pt x="207" y="173"/>
                </a:cubicBezTo>
                <a:cubicBezTo>
                  <a:pt x="207" y="174"/>
                  <a:pt x="208" y="175"/>
                  <a:pt x="209" y="176"/>
                </a:cubicBezTo>
                <a:cubicBezTo>
                  <a:pt x="209" y="178"/>
                  <a:pt x="209" y="179"/>
                  <a:pt x="209" y="180"/>
                </a:cubicBezTo>
                <a:cubicBezTo>
                  <a:pt x="208" y="180"/>
                  <a:pt x="208" y="181"/>
                  <a:pt x="208" y="181"/>
                </a:cubicBezTo>
                <a:cubicBezTo>
                  <a:pt x="210" y="181"/>
                  <a:pt x="212" y="180"/>
                  <a:pt x="214" y="179"/>
                </a:cubicBezTo>
                <a:cubicBezTo>
                  <a:pt x="214" y="179"/>
                  <a:pt x="214" y="179"/>
                  <a:pt x="214" y="179"/>
                </a:cubicBezTo>
                <a:cubicBezTo>
                  <a:pt x="214" y="178"/>
                  <a:pt x="215" y="178"/>
                  <a:pt x="215" y="178"/>
                </a:cubicBezTo>
                <a:cubicBezTo>
                  <a:pt x="215" y="178"/>
                  <a:pt x="215" y="178"/>
                  <a:pt x="215" y="177"/>
                </a:cubicBezTo>
                <a:cubicBezTo>
                  <a:pt x="216" y="176"/>
                  <a:pt x="217" y="175"/>
                  <a:pt x="217" y="173"/>
                </a:cubicBezTo>
                <a:cubicBezTo>
                  <a:pt x="217" y="173"/>
                  <a:pt x="217" y="173"/>
                  <a:pt x="217" y="172"/>
                </a:cubicBezTo>
                <a:close/>
                <a:moveTo>
                  <a:pt x="203" y="182"/>
                </a:moveTo>
                <a:cubicBezTo>
                  <a:pt x="204" y="181"/>
                  <a:pt x="204" y="181"/>
                  <a:pt x="205" y="180"/>
                </a:cubicBezTo>
                <a:cubicBezTo>
                  <a:pt x="205" y="180"/>
                  <a:pt x="206" y="179"/>
                  <a:pt x="206" y="179"/>
                </a:cubicBezTo>
                <a:cubicBezTo>
                  <a:pt x="207" y="177"/>
                  <a:pt x="207" y="176"/>
                  <a:pt x="206" y="175"/>
                </a:cubicBezTo>
                <a:cubicBezTo>
                  <a:pt x="206" y="175"/>
                  <a:pt x="205" y="174"/>
                  <a:pt x="205" y="174"/>
                </a:cubicBezTo>
                <a:cubicBezTo>
                  <a:pt x="204" y="173"/>
                  <a:pt x="203" y="172"/>
                  <a:pt x="202" y="172"/>
                </a:cubicBezTo>
                <a:cubicBezTo>
                  <a:pt x="201" y="172"/>
                  <a:pt x="200" y="171"/>
                  <a:pt x="199" y="171"/>
                </a:cubicBezTo>
                <a:cubicBezTo>
                  <a:pt x="198" y="171"/>
                  <a:pt x="197" y="170"/>
                  <a:pt x="195" y="170"/>
                </a:cubicBezTo>
                <a:cubicBezTo>
                  <a:pt x="191" y="170"/>
                  <a:pt x="187" y="170"/>
                  <a:pt x="183" y="170"/>
                </a:cubicBezTo>
                <a:cubicBezTo>
                  <a:pt x="179" y="170"/>
                  <a:pt x="175" y="170"/>
                  <a:pt x="171" y="171"/>
                </a:cubicBezTo>
                <a:cubicBezTo>
                  <a:pt x="170" y="171"/>
                  <a:pt x="170" y="171"/>
                  <a:pt x="170" y="171"/>
                </a:cubicBezTo>
                <a:cubicBezTo>
                  <a:pt x="169" y="171"/>
                  <a:pt x="169" y="171"/>
                  <a:pt x="168" y="171"/>
                </a:cubicBezTo>
                <a:cubicBezTo>
                  <a:pt x="168" y="171"/>
                  <a:pt x="168" y="171"/>
                  <a:pt x="167" y="171"/>
                </a:cubicBezTo>
                <a:cubicBezTo>
                  <a:pt x="167" y="171"/>
                  <a:pt x="166" y="171"/>
                  <a:pt x="165" y="171"/>
                </a:cubicBezTo>
                <a:cubicBezTo>
                  <a:pt x="164" y="172"/>
                  <a:pt x="163" y="172"/>
                  <a:pt x="162" y="172"/>
                </a:cubicBezTo>
                <a:cubicBezTo>
                  <a:pt x="161" y="173"/>
                  <a:pt x="160" y="173"/>
                  <a:pt x="160" y="174"/>
                </a:cubicBezTo>
                <a:cubicBezTo>
                  <a:pt x="160" y="176"/>
                  <a:pt x="160" y="177"/>
                  <a:pt x="160" y="179"/>
                </a:cubicBezTo>
                <a:cubicBezTo>
                  <a:pt x="161" y="179"/>
                  <a:pt x="161" y="179"/>
                  <a:pt x="161" y="179"/>
                </a:cubicBezTo>
                <a:cubicBezTo>
                  <a:pt x="163" y="179"/>
                  <a:pt x="165" y="179"/>
                  <a:pt x="167" y="179"/>
                </a:cubicBezTo>
                <a:cubicBezTo>
                  <a:pt x="170" y="180"/>
                  <a:pt x="172" y="180"/>
                  <a:pt x="175" y="181"/>
                </a:cubicBezTo>
                <a:cubicBezTo>
                  <a:pt x="178" y="181"/>
                  <a:pt x="180" y="181"/>
                  <a:pt x="182" y="181"/>
                </a:cubicBezTo>
                <a:cubicBezTo>
                  <a:pt x="183" y="181"/>
                  <a:pt x="184" y="181"/>
                  <a:pt x="185" y="181"/>
                </a:cubicBezTo>
                <a:cubicBezTo>
                  <a:pt x="186" y="181"/>
                  <a:pt x="186" y="181"/>
                  <a:pt x="187" y="182"/>
                </a:cubicBezTo>
                <a:cubicBezTo>
                  <a:pt x="187" y="182"/>
                  <a:pt x="187" y="183"/>
                  <a:pt x="187" y="183"/>
                </a:cubicBezTo>
                <a:cubicBezTo>
                  <a:pt x="190" y="183"/>
                  <a:pt x="200" y="183"/>
                  <a:pt x="203" y="182"/>
                </a:cubicBezTo>
                <a:close/>
                <a:moveTo>
                  <a:pt x="62" y="203"/>
                </a:moveTo>
                <a:cubicBezTo>
                  <a:pt x="61" y="203"/>
                  <a:pt x="61" y="203"/>
                  <a:pt x="61" y="203"/>
                </a:cubicBezTo>
                <a:cubicBezTo>
                  <a:pt x="60" y="206"/>
                  <a:pt x="59" y="209"/>
                  <a:pt x="58" y="211"/>
                </a:cubicBezTo>
                <a:cubicBezTo>
                  <a:pt x="57" y="214"/>
                  <a:pt x="57" y="216"/>
                  <a:pt x="56" y="218"/>
                </a:cubicBezTo>
                <a:cubicBezTo>
                  <a:pt x="56" y="219"/>
                  <a:pt x="55" y="219"/>
                  <a:pt x="56" y="220"/>
                </a:cubicBezTo>
                <a:cubicBezTo>
                  <a:pt x="56" y="221"/>
                  <a:pt x="56" y="221"/>
                  <a:pt x="56" y="222"/>
                </a:cubicBezTo>
                <a:cubicBezTo>
                  <a:pt x="55" y="222"/>
                  <a:pt x="55" y="222"/>
                  <a:pt x="55" y="222"/>
                </a:cubicBezTo>
                <a:cubicBezTo>
                  <a:pt x="55" y="223"/>
                  <a:pt x="54" y="223"/>
                  <a:pt x="54" y="223"/>
                </a:cubicBezTo>
                <a:cubicBezTo>
                  <a:pt x="53" y="223"/>
                  <a:pt x="52" y="222"/>
                  <a:pt x="52" y="222"/>
                </a:cubicBezTo>
                <a:cubicBezTo>
                  <a:pt x="52" y="221"/>
                  <a:pt x="52" y="221"/>
                  <a:pt x="53" y="220"/>
                </a:cubicBezTo>
                <a:cubicBezTo>
                  <a:pt x="53" y="220"/>
                  <a:pt x="53" y="219"/>
                  <a:pt x="53" y="219"/>
                </a:cubicBezTo>
                <a:cubicBezTo>
                  <a:pt x="54" y="219"/>
                  <a:pt x="54" y="218"/>
                  <a:pt x="54" y="218"/>
                </a:cubicBezTo>
                <a:cubicBezTo>
                  <a:pt x="56" y="213"/>
                  <a:pt x="57" y="209"/>
                  <a:pt x="59" y="205"/>
                </a:cubicBezTo>
                <a:cubicBezTo>
                  <a:pt x="59" y="204"/>
                  <a:pt x="59" y="204"/>
                  <a:pt x="60" y="203"/>
                </a:cubicBezTo>
                <a:cubicBezTo>
                  <a:pt x="58" y="203"/>
                  <a:pt x="57" y="203"/>
                  <a:pt x="56" y="203"/>
                </a:cubicBezTo>
                <a:cubicBezTo>
                  <a:pt x="56" y="204"/>
                  <a:pt x="56" y="205"/>
                  <a:pt x="56" y="205"/>
                </a:cubicBezTo>
                <a:cubicBezTo>
                  <a:pt x="55" y="206"/>
                  <a:pt x="54" y="205"/>
                  <a:pt x="54" y="205"/>
                </a:cubicBezTo>
                <a:cubicBezTo>
                  <a:pt x="53" y="208"/>
                  <a:pt x="52" y="210"/>
                  <a:pt x="51" y="212"/>
                </a:cubicBezTo>
                <a:cubicBezTo>
                  <a:pt x="51" y="214"/>
                  <a:pt x="50" y="215"/>
                  <a:pt x="50" y="217"/>
                </a:cubicBezTo>
                <a:cubicBezTo>
                  <a:pt x="50" y="218"/>
                  <a:pt x="50" y="219"/>
                  <a:pt x="49" y="221"/>
                </a:cubicBezTo>
                <a:cubicBezTo>
                  <a:pt x="49" y="221"/>
                  <a:pt x="49" y="222"/>
                  <a:pt x="50" y="222"/>
                </a:cubicBezTo>
                <a:cubicBezTo>
                  <a:pt x="51" y="225"/>
                  <a:pt x="53" y="227"/>
                  <a:pt x="55" y="230"/>
                </a:cubicBezTo>
                <a:cubicBezTo>
                  <a:pt x="55" y="230"/>
                  <a:pt x="55" y="231"/>
                  <a:pt x="56" y="231"/>
                </a:cubicBezTo>
                <a:cubicBezTo>
                  <a:pt x="56" y="231"/>
                  <a:pt x="56" y="231"/>
                  <a:pt x="56" y="231"/>
                </a:cubicBezTo>
                <a:cubicBezTo>
                  <a:pt x="57" y="230"/>
                  <a:pt x="58" y="231"/>
                  <a:pt x="58" y="232"/>
                </a:cubicBezTo>
                <a:cubicBezTo>
                  <a:pt x="59" y="234"/>
                  <a:pt x="59" y="236"/>
                  <a:pt x="60" y="238"/>
                </a:cubicBezTo>
                <a:cubicBezTo>
                  <a:pt x="61" y="238"/>
                  <a:pt x="61" y="238"/>
                  <a:pt x="61" y="239"/>
                </a:cubicBezTo>
                <a:cubicBezTo>
                  <a:pt x="61" y="238"/>
                  <a:pt x="61" y="238"/>
                  <a:pt x="61" y="237"/>
                </a:cubicBezTo>
                <a:cubicBezTo>
                  <a:pt x="61" y="236"/>
                  <a:pt x="61" y="236"/>
                  <a:pt x="62" y="236"/>
                </a:cubicBezTo>
                <a:cubicBezTo>
                  <a:pt x="62" y="236"/>
                  <a:pt x="62" y="236"/>
                  <a:pt x="63" y="235"/>
                </a:cubicBezTo>
                <a:cubicBezTo>
                  <a:pt x="63" y="233"/>
                  <a:pt x="64" y="231"/>
                  <a:pt x="65" y="228"/>
                </a:cubicBezTo>
                <a:cubicBezTo>
                  <a:pt x="66" y="224"/>
                  <a:pt x="68" y="220"/>
                  <a:pt x="69" y="216"/>
                </a:cubicBezTo>
                <a:cubicBezTo>
                  <a:pt x="71" y="212"/>
                  <a:pt x="72" y="209"/>
                  <a:pt x="74" y="205"/>
                </a:cubicBezTo>
                <a:cubicBezTo>
                  <a:pt x="74" y="204"/>
                  <a:pt x="74" y="204"/>
                  <a:pt x="75" y="203"/>
                </a:cubicBezTo>
                <a:cubicBezTo>
                  <a:pt x="74" y="203"/>
                  <a:pt x="73" y="203"/>
                  <a:pt x="73" y="202"/>
                </a:cubicBezTo>
                <a:cubicBezTo>
                  <a:pt x="73" y="202"/>
                  <a:pt x="73" y="202"/>
                  <a:pt x="73" y="202"/>
                </a:cubicBezTo>
                <a:cubicBezTo>
                  <a:pt x="71" y="202"/>
                  <a:pt x="70" y="202"/>
                  <a:pt x="69" y="202"/>
                </a:cubicBezTo>
                <a:cubicBezTo>
                  <a:pt x="68" y="202"/>
                  <a:pt x="68" y="203"/>
                  <a:pt x="68" y="204"/>
                </a:cubicBezTo>
                <a:cubicBezTo>
                  <a:pt x="67" y="207"/>
                  <a:pt x="66" y="209"/>
                  <a:pt x="65" y="212"/>
                </a:cubicBezTo>
                <a:cubicBezTo>
                  <a:pt x="63" y="216"/>
                  <a:pt x="62" y="221"/>
                  <a:pt x="61" y="225"/>
                </a:cubicBezTo>
                <a:cubicBezTo>
                  <a:pt x="61" y="227"/>
                  <a:pt x="61" y="228"/>
                  <a:pt x="61" y="229"/>
                </a:cubicBezTo>
                <a:cubicBezTo>
                  <a:pt x="60" y="230"/>
                  <a:pt x="60" y="231"/>
                  <a:pt x="59" y="231"/>
                </a:cubicBezTo>
                <a:cubicBezTo>
                  <a:pt x="58" y="231"/>
                  <a:pt x="58" y="231"/>
                  <a:pt x="58" y="230"/>
                </a:cubicBezTo>
                <a:cubicBezTo>
                  <a:pt x="58" y="230"/>
                  <a:pt x="58" y="229"/>
                  <a:pt x="57" y="229"/>
                </a:cubicBezTo>
                <a:cubicBezTo>
                  <a:pt x="57" y="229"/>
                  <a:pt x="57" y="228"/>
                  <a:pt x="58" y="228"/>
                </a:cubicBezTo>
                <a:cubicBezTo>
                  <a:pt x="58" y="228"/>
                  <a:pt x="58" y="228"/>
                  <a:pt x="58" y="227"/>
                </a:cubicBezTo>
                <a:cubicBezTo>
                  <a:pt x="59" y="225"/>
                  <a:pt x="60" y="223"/>
                  <a:pt x="60" y="221"/>
                </a:cubicBezTo>
                <a:cubicBezTo>
                  <a:pt x="61" y="218"/>
                  <a:pt x="62" y="215"/>
                  <a:pt x="63" y="212"/>
                </a:cubicBezTo>
                <a:cubicBezTo>
                  <a:pt x="64" y="210"/>
                  <a:pt x="66" y="207"/>
                  <a:pt x="66" y="204"/>
                </a:cubicBezTo>
                <a:cubicBezTo>
                  <a:pt x="66" y="204"/>
                  <a:pt x="67" y="203"/>
                  <a:pt x="67" y="203"/>
                </a:cubicBezTo>
                <a:cubicBezTo>
                  <a:pt x="65" y="204"/>
                  <a:pt x="65" y="204"/>
                  <a:pt x="63" y="202"/>
                </a:cubicBezTo>
                <a:cubicBezTo>
                  <a:pt x="63" y="202"/>
                  <a:pt x="62" y="202"/>
                  <a:pt x="62" y="203"/>
                </a:cubicBezTo>
                <a:close/>
                <a:moveTo>
                  <a:pt x="110" y="273"/>
                </a:moveTo>
                <a:cubicBezTo>
                  <a:pt x="110" y="271"/>
                  <a:pt x="110" y="269"/>
                  <a:pt x="110" y="267"/>
                </a:cubicBezTo>
                <a:cubicBezTo>
                  <a:pt x="110" y="264"/>
                  <a:pt x="109" y="261"/>
                  <a:pt x="109" y="258"/>
                </a:cubicBezTo>
                <a:cubicBezTo>
                  <a:pt x="109" y="257"/>
                  <a:pt x="109" y="255"/>
                  <a:pt x="108" y="254"/>
                </a:cubicBezTo>
                <a:cubicBezTo>
                  <a:pt x="108" y="253"/>
                  <a:pt x="108" y="253"/>
                  <a:pt x="108" y="253"/>
                </a:cubicBezTo>
                <a:cubicBezTo>
                  <a:pt x="107" y="253"/>
                  <a:pt x="107" y="253"/>
                  <a:pt x="107" y="253"/>
                </a:cubicBezTo>
                <a:cubicBezTo>
                  <a:pt x="107" y="252"/>
                  <a:pt x="107" y="252"/>
                  <a:pt x="107" y="251"/>
                </a:cubicBezTo>
                <a:cubicBezTo>
                  <a:pt x="107" y="251"/>
                  <a:pt x="108" y="250"/>
                  <a:pt x="108" y="251"/>
                </a:cubicBezTo>
                <a:cubicBezTo>
                  <a:pt x="109" y="251"/>
                  <a:pt x="109" y="251"/>
                  <a:pt x="109" y="251"/>
                </a:cubicBezTo>
                <a:cubicBezTo>
                  <a:pt x="110" y="252"/>
                  <a:pt x="110" y="253"/>
                  <a:pt x="110" y="254"/>
                </a:cubicBezTo>
                <a:cubicBezTo>
                  <a:pt x="110" y="256"/>
                  <a:pt x="111" y="259"/>
                  <a:pt x="111" y="262"/>
                </a:cubicBezTo>
                <a:cubicBezTo>
                  <a:pt x="111" y="265"/>
                  <a:pt x="111" y="267"/>
                  <a:pt x="112" y="270"/>
                </a:cubicBezTo>
                <a:cubicBezTo>
                  <a:pt x="112" y="271"/>
                  <a:pt x="112" y="272"/>
                  <a:pt x="113" y="273"/>
                </a:cubicBezTo>
                <a:cubicBezTo>
                  <a:pt x="115" y="273"/>
                  <a:pt x="118" y="273"/>
                  <a:pt x="120" y="272"/>
                </a:cubicBezTo>
                <a:cubicBezTo>
                  <a:pt x="120" y="271"/>
                  <a:pt x="120" y="270"/>
                  <a:pt x="120" y="269"/>
                </a:cubicBezTo>
                <a:cubicBezTo>
                  <a:pt x="120" y="267"/>
                  <a:pt x="120" y="265"/>
                  <a:pt x="120" y="263"/>
                </a:cubicBezTo>
                <a:cubicBezTo>
                  <a:pt x="119" y="261"/>
                  <a:pt x="119" y="258"/>
                  <a:pt x="119" y="256"/>
                </a:cubicBezTo>
                <a:cubicBezTo>
                  <a:pt x="119" y="254"/>
                  <a:pt x="119" y="253"/>
                  <a:pt x="118" y="252"/>
                </a:cubicBezTo>
                <a:cubicBezTo>
                  <a:pt x="118" y="252"/>
                  <a:pt x="118" y="251"/>
                  <a:pt x="118" y="251"/>
                </a:cubicBezTo>
                <a:cubicBezTo>
                  <a:pt x="118" y="251"/>
                  <a:pt x="118" y="251"/>
                  <a:pt x="117" y="251"/>
                </a:cubicBezTo>
                <a:cubicBezTo>
                  <a:pt x="117" y="250"/>
                  <a:pt x="117" y="250"/>
                  <a:pt x="117" y="250"/>
                </a:cubicBezTo>
                <a:cubicBezTo>
                  <a:pt x="111" y="250"/>
                  <a:pt x="106" y="250"/>
                  <a:pt x="100" y="251"/>
                </a:cubicBezTo>
                <a:cubicBezTo>
                  <a:pt x="100" y="251"/>
                  <a:pt x="101" y="252"/>
                  <a:pt x="101" y="253"/>
                </a:cubicBezTo>
                <a:cubicBezTo>
                  <a:pt x="101" y="254"/>
                  <a:pt x="101" y="255"/>
                  <a:pt x="101" y="256"/>
                </a:cubicBezTo>
                <a:cubicBezTo>
                  <a:pt x="102" y="260"/>
                  <a:pt x="102" y="263"/>
                  <a:pt x="102" y="267"/>
                </a:cubicBezTo>
                <a:cubicBezTo>
                  <a:pt x="103" y="269"/>
                  <a:pt x="103" y="271"/>
                  <a:pt x="104" y="273"/>
                </a:cubicBezTo>
                <a:cubicBezTo>
                  <a:pt x="106" y="273"/>
                  <a:pt x="108" y="273"/>
                  <a:pt x="110" y="273"/>
                </a:cubicBezTo>
                <a:close/>
                <a:moveTo>
                  <a:pt x="69" y="246"/>
                </a:moveTo>
                <a:cubicBezTo>
                  <a:pt x="69" y="246"/>
                  <a:pt x="69" y="245"/>
                  <a:pt x="69" y="245"/>
                </a:cubicBezTo>
                <a:cubicBezTo>
                  <a:pt x="68" y="242"/>
                  <a:pt x="68" y="239"/>
                  <a:pt x="67" y="237"/>
                </a:cubicBezTo>
                <a:cubicBezTo>
                  <a:pt x="67" y="236"/>
                  <a:pt x="67" y="236"/>
                  <a:pt x="67" y="235"/>
                </a:cubicBezTo>
                <a:cubicBezTo>
                  <a:pt x="67" y="235"/>
                  <a:pt x="67" y="235"/>
                  <a:pt x="68" y="234"/>
                </a:cubicBezTo>
                <a:cubicBezTo>
                  <a:pt x="68" y="234"/>
                  <a:pt x="69" y="234"/>
                  <a:pt x="69" y="235"/>
                </a:cubicBezTo>
                <a:cubicBezTo>
                  <a:pt x="69" y="235"/>
                  <a:pt x="69" y="235"/>
                  <a:pt x="69" y="235"/>
                </a:cubicBezTo>
                <a:cubicBezTo>
                  <a:pt x="70" y="236"/>
                  <a:pt x="70" y="236"/>
                  <a:pt x="70" y="237"/>
                </a:cubicBezTo>
                <a:cubicBezTo>
                  <a:pt x="71" y="237"/>
                  <a:pt x="71" y="236"/>
                  <a:pt x="71" y="236"/>
                </a:cubicBezTo>
                <a:cubicBezTo>
                  <a:pt x="71" y="234"/>
                  <a:pt x="72" y="232"/>
                  <a:pt x="73" y="230"/>
                </a:cubicBezTo>
                <a:cubicBezTo>
                  <a:pt x="74" y="228"/>
                  <a:pt x="75" y="226"/>
                  <a:pt x="76" y="224"/>
                </a:cubicBezTo>
                <a:cubicBezTo>
                  <a:pt x="78" y="218"/>
                  <a:pt x="80" y="213"/>
                  <a:pt x="82" y="207"/>
                </a:cubicBezTo>
                <a:cubicBezTo>
                  <a:pt x="83" y="205"/>
                  <a:pt x="83" y="204"/>
                  <a:pt x="84" y="202"/>
                </a:cubicBezTo>
                <a:cubicBezTo>
                  <a:pt x="84" y="202"/>
                  <a:pt x="84" y="201"/>
                  <a:pt x="84" y="201"/>
                </a:cubicBezTo>
                <a:cubicBezTo>
                  <a:pt x="83" y="200"/>
                  <a:pt x="83" y="200"/>
                  <a:pt x="82" y="199"/>
                </a:cubicBezTo>
                <a:cubicBezTo>
                  <a:pt x="82" y="199"/>
                  <a:pt x="82" y="198"/>
                  <a:pt x="82" y="198"/>
                </a:cubicBezTo>
                <a:cubicBezTo>
                  <a:pt x="79" y="197"/>
                  <a:pt x="71" y="198"/>
                  <a:pt x="68" y="199"/>
                </a:cubicBezTo>
                <a:cubicBezTo>
                  <a:pt x="68" y="199"/>
                  <a:pt x="68" y="200"/>
                  <a:pt x="69" y="200"/>
                </a:cubicBezTo>
                <a:cubicBezTo>
                  <a:pt x="69" y="200"/>
                  <a:pt x="69" y="200"/>
                  <a:pt x="69" y="200"/>
                </a:cubicBezTo>
                <a:cubicBezTo>
                  <a:pt x="71" y="200"/>
                  <a:pt x="73" y="200"/>
                  <a:pt x="75" y="199"/>
                </a:cubicBezTo>
                <a:cubicBezTo>
                  <a:pt x="76" y="199"/>
                  <a:pt x="77" y="199"/>
                  <a:pt x="77" y="200"/>
                </a:cubicBezTo>
                <a:cubicBezTo>
                  <a:pt x="77" y="200"/>
                  <a:pt x="77" y="201"/>
                  <a:pt x="77" y="202"/>
                </a:cubicBezTo>
                <a:cubicBezTo>
                  <a:pt x="76" y="203"/>
                  <a:pt x="76" y="205"/>
                  <a:pt x="75" y="207"/>
                </a:cubicBezTo>
                <a:cubicBezTo>
                  <a:pt x="71" y="216"/>
                  <a:pt x="67" y="226"/>
                  <a:pt x="65" y="236"/>
                </a:cubicBezTo>
                <a:cubicBezTo>
                  <a:pt x="65" y="236"/>
                  <a:pt x="65" y="236"/>
                  <a:pt x="65" y="237"/>
                </a:cubicBezTo>
                <a:cubicBezTo>
                  <a:pt x="65" y="237"/>
                  <a:pt x="65" y="238"/>
                  <a:pt x="64" y="239"/>
                </a:cubicBezTo>
                <a:cubicBezTo>
                  <a:pt x="65" y="240"/>
                  <a:pt x="69" y="246"/>
                  <a:pt x="69" y="246"/>
                </a:cubicBezTo>
                <a:close/>
                <a:moveTo>
                  <a:pt x="138" y="220"/>
                </a:moveTo>
                <a:cubicBezTo>
                  <a:pt x="138" y="220"/>
                  <a:pt x="138" y="220"/>
                  <a:pt x="139" y="220"/>
                </a:cubicBezTo>
                <a:cubicBezTo>
                  <a:pt x="140" y="220"/>
                  <a:pt x="142" y="221"/>
                  <a:pt x="144" y="223"/>
                </a:cubicBezTo>
                <a:cubicBezTo>
                  <a:pt x="145" y="224"/>
                  <a:pt x="145" y="225"/>
                  <a:pt x="145" y="227"/>
                </a:cubicBezTo>
                <a:cubicBezTo>
                  <a:pt x="145" y="228"/>
                  <a:pt x="144" y="229"/>
                  <a:pt x="142" y="230"/>
                </a:cubicBezTo>
                <a:cubicBezTo>
                  <a:pt x="142" y="230"/>
                  <a:pt x="141" y="230"/>
                  <a:pt x="141" y="230"/>
                </a:cubicBezTo>
                <a:cubicBezTo>
                  <a:pt x="141" y="231"/>
                  <a:pt x="140" y="231"/>
                  <a:pt x="140" y="231"/>
                </a:cubicBezTo>
                <a:cubicBezTo>
                  <a:pt x="139" y="232"/>
                  <a:pt x="139" y="232"/>
                  <a:pt x="138" y="233"/>
                </a:cubicBezTo>
                <a:cubicBezTo>
                  <a:pt x="136" y="233"/>
                  <a:pt x="134" y="234"/>
                  <a:pt x="132" y="234"/>
                </a:cubicBezTo>
                <a:cubicBezTo>
                  <a:pt x="132" y="234"/>
                  <a:pt x="131" y="234"/>
                  <a:pt x="130" y="234"/>
                </a:cubicBezTo>
                <a:cubicBezTo>
                  <a:pt x="131" y="235"/>
                  <a:pt x="131" y="236"/>
                  <a:pt x="130" y="236"/>
                </a:cubicBezTo>
                <a:cubicBezTo>
                  <a:pt x="131" y="237"/>
                  <a:pt x="131" y="238"/>
                  <a:pt x="131" y="239"/>
                </a:cubicBezTo>
                <a:cubicBezTo>
                  <a:pt x="131" y="239"/>
                  <a:pt x="132" y="239"/>
                  <a:pt x="132" y="239"/>
                </a:cubicBezTo>
                <a:cubicBezTo>
                  <a:pt x="133" y="240"/>
                  <a:pt x="133" y="239"/>
                  <a:pt x="133" y="239"/>
                </a:cubicBezTo>
                <a:cubicBezTo>
                  <a:pt x="134" y="238"/>
                  <a:pt x="136" y="237"/>
                  <a:pt x="137" y="236"/>
                </a:cubicBezTo>
                <a:cubicBezTo>
                  <a:pt x="138" y="236"/>
                  <a:pt x="139" y="236"/>
                  <a:pt x="139" y="238"/>
                </a:cubicBezTo>
                <a:cubicBezTo>
                  <a:pt x="139" y="238"/>
                  <a:pt x="139" y="238"/>
                  <a:pt x="139" y="239"/>
                </a:cubicBezTo>
                <a:cubicBezTo>
                  <a:pt x="138" y="240"/>
                  <a:pt x="138" y="241"/>
                  <a:pt x="138" y="242"/>
                </a:cubicBezTo>
                <a:cubicBezTo>
                  <a:pt x="138" y="242"/>
                  <a:pt x="138" y="242"/>
                  <a:pt x="137" y="243"/>
                </a:cubicBezTo>
                <a:cubicBezTo>
                  <a:pt x="138" y="242"/>
                  <a:pt x="139" y="241"/>
                  <a:pt x="139" y="241"/>
                </a:cubicBezTo>
                <a:cubicBezTo>
                  <a:pt x="141" y="239"/>
                  <a:pt x="142" y="238"/>
                  <a:pt x="144" y="236"/>
                </a:cubicBezTo>
                <a:cubicBezTo>
                  <a:pt x="145" y="235"/>
                  <a:pt x="146" y="234"/>
                  <a:pt x="147" y="234"/>
                </a:cubicBezTo>
                <a:cubicBezTo>
                  <a:pt x="147" y="234"/>
                  <a:pt x="147" y="234"/>
                  <a:pt x="147" y="233"/>
                </a:cubicBezTo>
                <a:cubicBezTo>
                  <a:pt x="149" y="229"/>
                  <a:pt x="151" y="225"/>
                  <a:pt x="153" y="221"/>
                </a:cubicBezTo>
                <a:cubicBezTo>
                  <a:pt x="154" y="219"/>
                  <a:pt x="155" y="216"/>
                  <a:pt x="156" y="214"/>
                </a:cubicBezTo>
                <a:cubicBezTo>
                  <a:pt x="156" y="213"/>
                  <a:pt x="156" y="213"/>
                  <a:pt x="156" y="213"/>
                </a:cubicBezTo>
                <a:cubicBezTo>
                  <a:pt x="156" y="213"/>
                  <a:pt x="155" y="213"/>
                  <a:pt x="155" y="213"/>
                </a:cubicBezTo>
                <a:cubicBezTo>
                  <a:pt x="154" y="213"/>
                  <a:pt x="154" y="212"/>
                  <a:pt x="154" y="212"/>
                </a:cubicBezTo>
                <a:cubicBezTo>
                  <a:pt x="154" y="212"/>
                  <a:pt x="153" y="212"/>
                  <a:pt x="153" y="212"/>
                </a:cubicBezTo>
                <a:cubicBezTo>
                  <a:pt x="151" y="215"/>
                  <a:pt x="149" y="217"/>
                  <a:pt x="148" y="220"/>
                </a:cubicBezTo>
                <a:cubicBezTo>
                  <a:pt x="147" y="220"/>
                  <a:pt x="147" y="221"/>
                  <a:pt x="147" y="221"/>
                </a:cubicBezTo>
                <a:cubicBezTo>
                  <a:pt x="146" y="222"/>
                  <a:pt x="146" y="222"/>
                  <a:pt x="146" y="222"/>
                </a:cubicBezTo>
                <a:cubicBezTo>
                  <a:pt x="145" y="222"/>
                  <a:pt x="144" y="222"/>
                  <a:pt x="144" y="221"/>
                </a:cubicBezTo>
                <a:cubicBezTo>
                  <a:pt x="144" y="221"/>
                  <a:pt x="144" y="220"/>
                  <a:pt x="145" y="220"/>
                </a:cubicBezTo>
                <a:cubicBezTo>
                  <a:pt x="146" y="217"/>
                  <a:pt x="147" y="215"/>
                  <a:pt x="147" y="212"/>
                </a:cubicBezTo>
                <a:cubicBezTo>
                  <a:pt x="148" y="210"/>
                  <a:pt x="149" y="208"/>
                  <a:pt x="149" y="207"/>
                </a:cubicBezTo>
                <a:cubicBezTo>
                  <a:pt x="149" y="206"/>
                  <a:pt x="149" y="205"/>
                  <a:pt x="149" y="205"/>
                </a:cubicBezTo>
                <a:cubicBezTo>
                  <a:pt x="149" y="205"/>
                  <a:pt x="150" y="204"/>
                  <a:pt x="150" y="204"/>
                </a:cubicBezTo>
                <a:cubicBezTo>
                  <a:pt x="150" y="203"/>
                  <a:pt x="151" y="202"/>
                  <a:pt x="151" y="202"/>
                </a:cubicBezTo>
                <a:cubicBezTo>
                  <a:pt x="151" y="201"/>
                  <a:pt x="151" y="201"/>
                  <a:pt x="151" y="201"/>
                </a:cubicBezTo>
                <a:cubicBezTo>
                  <a:pt x="151" y="201"/>
                  <a:pt x="151" y="201"/>
                  <a:pt x="151" y="201"/>
                </a:cubicBezTo>
                <a:cubicBezTo>
                  <a:pt x="149" y="203"/>
                  <a:pt x="147" y="205"/>
                  <a:pt x="145" y="207"/>
                </a:cubicBezTo>
                <a:cubicBezTo>
                  <a:pt x="144" y="209"/>
                  <a:pt x="142" y="211"/>
                  <a:pt x="141" y="214"/>
                </a:cubicBezTo>
                <a:cubicBezTo>
                  <a:pt x="140" y="216"/>
                  <a:pt x="139" y="217"/>
                  <a:pt x="138" y="219"/>
                </a:cubicBezTo>
                <a:cubicBezTo>
                  <a:pt x="138" y="219"/>
                  <a:pt x="138" y="219"/>
                  <a:pt x="138" y="220"/>
                </a:cubicBezTo>
                <a:close/>
                <a:moveTo>
                  <a:pt x="90" y="251"/>
                </a:moveTo>
                <a:cubicBezTo>
                  <a:pt x="90" y="252"/>
                  <a:pt x="90" y="252"/>
                  <a:pt x="90" y="252"/>
                </a:cubicBezTo>
                <a:cubicBezTo>
                  <a:pt x="91" y="255"/>
                  <a:pt x="91" y="258"/>
                  <a:pt x="91" y="260"/>
                </a:cubicBezTo>
                <a:cubicBezTo>
                  <a:pt x="92" y="263"/>
                  <a:pt x="92" y="265"/>
                  <a:pt x="93" y="268"/>
                </a:cubicBezTo>
                <a:cubicBezTo>
                  <a:pt x="93" y="270"/>
                  <a:pt x="93" y="272"/>
                  <a:pt x="95" y="274"/>
                </a:cubicBezTo>
                <a:cubicBezTo>
                  <a:pt x="97" y="274"/>
                  <a:pt x="99" y="274"/>
                  <a:pt x="101" y="274"/>
                </a:cubicBezTo>
                <a:cubicBezTo>
                  <a:pt x="101" y="268"/>
                  <a:pt x="100" y="255"/>
                  <a:pt x="100" y="253"/>
                </a:cubicBezTo>
                <a:cubicBezTo>
                  <a:pt x="99" y="253"/>
                  <a:pt x="98" y="253"/>
                  <a:pt x="98" y="253"/>
                </a:cubicBezTo>
                <a:cubicBezTo>
                  <a:pt x="98" y="252"/>
                  <a:pt x="98" y="252"/>
                  <a:pt x="98" y="252"/>
                </a:cubicBezTo>
                <a:cubicBezTo>
                  <a:pt x="98" y="251"/>
                  <a:pt x="98" y="251"/>
                  <a:pt x="98" y="251"/>
                </a:cubicBezTo>
                <a:cubicBezTo>
                  <a:pt x="96" y="251"/>
                  <a:pt x="93" y="251"/>
                  <a:pt x="90" y="251"/>
                </a:cubicBezTo>
                <a:close/>
                <a:moveTo>
                  <a:pt x="189" y="98"/>
                </a:moveTo>
                <a:cubicBezTo>
                  <a:pt x="189" y="98"/>
                  <a:pt x="189" y="98"/>
                  <a:pt x="189" y="98"/>
                </a:cubicBezTo>
                <a:cubicBezTo>
                  <a:pt x="189" y="99"/>
                  <a:pt x="189" y="99"/>
                  <a:pt x="189" y="99"/>
                </a:cubicBezTo>
                <a:cubicBezTo>
                  <a:pt x="189" y="101"/>
                  <a:pt x="189" y="102"/>
                  <a:pt x="190" y="104"/>
                </a:cubicBezTo>
                <a:cubicBezTo>
                  <a:pt x="191" y="110"/>
                  <a:pt x="192" y="115"/>
                  <a:pt x="194" y="120"/>
                </a:cubicBezTo>
                <a:cubicBezTo>
                  <a:pt x="196" y="125"/>
                  <a:pt x="197" y="130"/>
                  <a:pt x="199" y="135"/>
                </a:cubicBezTo>
                <a:cubicBezTo>
                  <a:pt x="200" y="138"/>
                  <a:pt x="201" y="142"/>
                  <a:pt x="202" y="145"/>
                </a:cubicBezTo>
                <a:cubicBezTo>
                  <a:pt x="203" y="148"/>
                  <a:pt x="204" y="151"/>
                  <a:pt x="205" y="154"/>
                </a:cubicBezTo>
                <a:cubicBezTo>
                  <a:pt x="206" y="156"/>
                  <a:pt x="207" y="159"/>
                  <a:pt x="208" y="161"/>
                </a:cubicBezTo>
                <a:cubicBezTo>
                  <a:pt x="208" y="161"/>
                  <a:pt x="208" y="162"/>
                  <a:pt x="208" y="162"/>
                </a:cubicBezTo>
                <a:cubicBezTo>
                  <a:pt x="208" y="162"/>
                  <a:pt x="209" y="163"/>
                  <a:pt x="209" y="163"/>
                </a:cubicBezTo>
                <a:cubicBezTo>
                  <a:pt x="210" y="163"/>
                  <a:pt x="211" y="164"/>
                  <a:pt x="213" y="164"/>
                </a:cubicBezTo>
                <a:cubicBezTo>
                  <a:pt x="213" y="164"/>
                  <a:pt x="213" y="164"/>
                  <a:pt x="213" y="164"/>
                </a:cubicBezTo>
                <a:cubicBezTo>
                  <a:pt x="213" y="164"/>
                  <a:pt x="213" y="163"/>
                  <a:pt x="212" y="162"/>
                </a:cubicBezTo>
                <a:cubicBezTo>
                  <a:pt x="211" y="159"/>
                  <a:pt x="210" y="156"/>
                  <a:pt x="209" y="153"/>
                </a:cubicBezTo>
                <a:cubicBezTo>
                  <a:pt x="207" y="149"/>
                  <a:pt x="206" y="146"/>
                  <a:pt x="204" y="142"/>
                </a:cubicBezTo>
                <a:cubicBezTo>
                  <a:pt x="203" y="138"/>
                  <a:pt x="201" y="133"/>
                  <a:pt x="199" y="129"/>
                </a:cubicBezTo>
                <a:cubicBezTo>
                  <a:pt x="198" y="128"/>
                  <a:pt x="198" y="127"/>
                  <a:pt x="197" y="125"/>
                </a:cubicBezTo>
                <a:cubicBezTo>
                  <a:pt x="195" y="120"/>
                  <a:pt x="194" y="115"/>
                  <a:pt x="193" y="110"/>
                </a:cubicBezTo>
                <a:cubicBezTo>
                  <a:pt x="192" y="106"/>
                  <a:pt x="191" y="103"/>
                  <a:pt x="189" y="100"/>
                </a:cubicBezTo>
                <a:cubicBezTo>
                  <a:pt x="189" y="99"/>
                  <a:pt x="189" y="99"/>
                  <a:pt x="189" y="98"/>
                </a:cubicBezTo>
                <a:close/>
                <a:moveTo>
                  <a:pt x="120" y="250"/>
                </a:moveTo>
                <a:cubicBezTo>
                  <a:pt x="120" y="251"/>
                  <a:pt x="120" y="251"/>
                  <a:pt x="120" y="252"/>
                </a:cubicBezTo>
                <a:cubicBezTo>
                  <a:pt x="120" y="254"/>
                  <a:pt x="120" y="256"/>
                  <a:pt x="120" y="259"/>
                </a:cubicBezTo>
                <a:cubicBezTo>
                  <a:pt x="121" y="261"/>
                  <a:pt x="121" y="264"/>
                  <a:pt x="121" y="266"/>
                </a:cubicBezTo>
                <a:cubicBezTo>
                  <a:pt x="122" y="267"/>
                  <a:pt x="122" y="268"/>
                  <a:pt x="122" y="270"/>
                </a:cubicBezTo>
                <a:cubicBezTo>
                  <a:pt x="122" y="270"/>
                  <a:pt x="122" y="270"/>
                  <a:pt x="123" y="270"/>
                </a:cubicBezTo>
                <a:cubicBezTo>
                  <a:pt x="123" y="271"/>
                  <a:pt x="123" y="271"/>
                  <a:pt x="124" y="272"/>
                </a:cubicBezTo>
                <a:cubicBezTo>
                  <a:pt x="125" y="272"/>
                  <a:pt x="127" y="271"/>
                  <a:pt x="129" y="271"/>
                </a:cubicBezTo>
                <a:cubicBezTo>
                  <a:pt x="129" y="269"/>
                  <a:pt x="129" y="268"/>
                  <a:pt x="129" y="266"/>
                </a:cubicBezTo>
                <a:cubicBezTo>
                  <a:pt x="129" y="262"/>
                  <a:pt x="129" y="258"/>
                  <a:pt x="128" y="254"/>
                </a:cubicBezTo>
                <a:cubicBezTo>
                  <a:pt x="128" y="253"/>
                  <a:pt x="128" y="252"/>
                  <a:pt x="128" y="251"/>
                </a:cubicBezTo>
                <a:cubicBezTo>
                  <a:pt x="128" y="250"/>
                  <a:pt x="128" y="250"/>
                  <a:pt x="127" y="250"/>
                </a:cubicBezTo>
                <a:cubicBezTo>
                  <a:pt x="125" y="250"/>
                  <a:pt x="123" y="250"/>
                  <a:pt x="121" y="250"/>
                </a:cubicBezTo>
                <a:cubicBezTo>
                  <a:pt x="121" y="250"/>
                  <a:pt x="120" y="250"/>
                  <a:pt x="120" y="250"/>
                </a:cubicBezTo>
                <a:close/>
                <a:moveTo>
                  <a:pt x="130" y="250"/>
                </a:moveTo>
                <a:cubicBezTo>
                  <a:pt x="130" y="250"/>
                  <a:pt x="130" y="251"/>
                  <a:pt x="130" y="251"/>
                </a:cubicBezTo>
                <a:cubicBezTo>
                  <a:pt x="130" y="253"/>
                  <a:pt x="130" y="254"/>
                  <a:pt x="130" y="255"/>
                </a:cubicBezTo>
                <a:cubicBezTo>
                  <a:pt x="130" y="259"/>
                  <a:pt x="130" y="262"/>
                  <a:pt x="130" y="266"/>
                </a:cubicBezTo>
                <a:cubicBezTo>
                  <a:pt x="130" y="267"/>
                  <a:pt x="131" y="268"/>
                  <a:pt x="131" y="269"/>
                </a:cubicBezTo>
                <a:cubicBezTo>
                  <a:pt x="131" y="270"/>
                  <a:pt x="131" y="271"/>
                  <a:pt x="132" y="270"/>
                </a:cubicBezTo>
                <a:cubicBezTo>
                  <a:pt x="134" y="270"/>
                  <a:pt x="136" y="270"/>
                  <a:pt x="138" y="269"/>
                </a:cubicBezTo>
                <a:cubicBezTo>
                  <a:pt x="138" y="269"/>
                  <a:pt x="138" y="269"/>
                  <a:pt x="138" y="269"/>
                </a:cubicBezTo>
                <a:cubicBezTo>
                  <a:pt x="138" y="269"/>
                  <a:pt x="138" y="269"/>
                  <a:pt x="138" y="269"/>
                </a:cubicBezTo>
                <a:cubicBezTo>
                  <a:pt x="138" y="267"/>
                  <a:pt x="138" y="264"/>
                  <a:pt x="138" y="262"/>
                </a:cubicBezTo>
                <a:cubicBezTo>
                  <a:pt x="137" y="259"/>
                  <a:pt x="137" y="257"/>
                  <a:pt x="137" y="254"/>
                </a:cubicBezTo>
                <a:cubicBezTo>
                  <a:pt x="137" y="252"/>
                  <a:pt x="137" y="251"/>
                  <a:pt x="137" y="250"/>
                </a:cubicBezTo>
                <a:cubicBezTo>
                  <a:pt x="134" y="250"/>
                  <a:pt x="132" y="250"/>
                  <a:pt x="130" y="250"/>
                </a:cubicBezTo>
                <a:close/>
                <a:moveTo>
                  <a:pt x="90" y="205"/>
                </a:moveTo>
                <a:cubicBezTo>
                  <a:pt x="90" y="205"/>
                  <a:pt x="89" y="205"/>
                  <a:pt x="89" y="205"/>
                </a:cubicBezTo>
                <a:cubicBezTo>
                  <a:pt x="89" y="205"/>
                  <a:pt x="89" y="205"/>
                  <a:pt x="89" y="206"/>
                </a:cubicBezTo>
                <a:cubicBezTo>
                  <a:pt x="86" y="210"/>
                  <a:pt x="83" y="215"/>
                  <a:pt x="80" y="219"/>
                </a:cubicBezTo>
                <a:cubicBezTo>
                  <a:pt x="79" y="222"/>
                  <a:pt x="78" y="224"/>
                  <a:pt x="77" y="226"/>
                </a:cubicBezTo>
                <a:cubicBezTo>
                  <a:pt x="75" y="230"/>
                  <a:pt x="74" y="235"/>
                  <a:pt x="72" y="239"/>
                </a:cubicBezTo>
                <a:cubicBezTo>
                  <a:pt x="72" y="239"/>
                  <a:pt x="72" y="240"/>
                  <a:pt x="72" y="240"/>
                </a:cubicBezTo>
                <a:cubicBezTo>
                  <a:pt x="73" y="241"/>
                  <a:pt x="74" y="242"/>
                  <a:pt x="74" y="244"/>
                </a:cubicBezTo>
                <a:cubicBezTo>
                  <a:pt x="75" y="244"/>
                  <a:pt x="75" y="244"/>
                  <a:pt x="75" y="244"/>
                </a:cubicBezTo>
                <a:cubicBezTo>
                  <a:pt x="75" y="243"/>
                  <a:pt x="76" y="242"/>
                  <a:pt x="76" y="241"/>
                </a:cubicBezTo>
                <a:cubicBezTo>
                  <a:pt x="78" y="235"/>
                  <a:pt x="81" y="229"/>
                  <a:pt x="83" y="223"/>
                </a:cubicBezTo>
                <a:cubicBezTo>
                  <a:pt x="85" y="218"/>
                  <a:pt x="87" y="212"/>
                  <a:pt x="89" y="206"/>
                </a:cubicBezTo>
                <a:cubicBezTo>
                  <a:pt x="89" y="205"/>
                  <a:pt x="90" y="205"/>
                  <a:pt x="90" y="205"/>
                </a:cubicBezTo>
                <a:close/>
                <a:moveTo>
                  <a:pt x="37" y="37"/>
                </a:moveTo>
                <a:cubicBezTo>
                  <a:pt x="38" y="37"/>
                  <a:pt x="38" y="37"/>
                  <a:pt x="38" y="37"/>
                </a:cubicBezTo>
                <a:cubicBezTo>
                  <a:pt x="39" y="35"/>
                  <a:pt x="39" y="34"/>
                  <a:pt x="40" y="32"/>
                </a:cubicBezTo>
                <a:cubicBezTo>
                  <a:pt x="40" y="29"/>
                  <a:pt x="40" y="29"/>
                  <a:pt x="38" y="28"/>
                </a:cubicBezTo>
                <a:cubicBezTo>
                  <a:pt x="35" y="26"/>
                  <a:pt x="33" y="26"/>
                  <a:pt x="30" y="27"/>
                </a:cubicBezTo>
                <a:cubicBezTo>
                  <a:pt x="30" y="27"/>
                  <a:pt x="30" y="27"/>
                  <a:pt x="30" y="27"/>
                </a:cubicBezTo>
                <a:cubicBezTo>
                  <a:pt x="27" y="28"/>
                  <a:pt x="25" y="31"/>
                  <a:pt x="25" y="34"/>
                </a:cubicBezTo>
                <a:cubicBezTo>
                  <a:pt x="25" y="34"/>
                  <a:pt x="25" y="35"/>
                  <a:pt x="25" y="35"/>
                </a:cubicBezTo>
                <a:cubicBezTo>
                  <a:pt x="25" y="35"/>
                  <a:pt x="25" y="36"/>
                  <a:pt x="25" y="36"/>
                </a:cubicBezTo>
                <a:cubicBezTo>
                  <a:pt x="26" y="36"/>
                  <a:pt x="27" y="36"/>
                  <a:pt x="27" y="37"/>
                </a:cubicBezTo>
                <a:cubicBezTo>
                  <a:pt x="27" y="37"/>
                  <a:pt x="27" y="37"/>
                  <a:pt x="27" y="38"/>
                </a:cubicBezTo>
                <a:cubicBezTo>
                  <a:pt x="27" y="38"/>
                  <a:pt x="27" y="38"/>
                  <a:pt x="27" y="38"/>
                </a:cubicBezTo>
                <a:cubicBezTo>
                  <a:pt x="28" y="37"/>
                  <a:pt x="29" y="37"/>
                  <a:pt x="30" y="39"/>
                </a:cubicBezTo>
                <a:cubicBezTo>
                  <a:pt x="30" y="39"/>
                  <a:pt x="30" y="39"/>
                  <a:pt x="30" y="40"/>
                </a:cubicBezTo>
                <a:cubicBezTo>
                  <a:pt x="30" y="40"/>
                  <a:pt x="31" y="41"/>
                  <a:pt x="31" y="41"/>
                </a:cubicBezTo>
                <a:cubicBezTo>
                  <a:pt x="31" y="40"/>
                  <a:pt x="31" y="40"/>
                  <a:pt x="31" y="39"/>
                </a:cubicBezTo>
                <a:cubicBezTo>
                  <a:pt x="32" y="39"/>
                  <a:pt x="32" y="39"/>
                  <a:pt x="33" y="39"/>
                </a:cubicBezTo>
                <a:cubicBezTo>
                  <a:pt x="33" y="38"/>
                  <a:pt x="34" y="39"/>
                  <a:pt x="34" y="39"/>
                </a:cubicBezTo>
                <a:cubicBezTo>
                  <a:pt x="34" y="39"/>
                  <a:pt x="34" y="38"/>
                  <a:pt x="34" y="38"/>
                </a:cubicBezTo>
                <a:cubicBezTo>
                  <a:pt x="35" y="37"/>
                  <a:pt x="35" y="36"/>
                  <a:pt x="36" y="37"/>
                </a:cubicBezTo>
                <a:cubicBezTo>
                  <a:pt x="37" y="37"/>
                  <a:pt x="37" y="37"/>
                  <a:pt x="37" y="37"/>
                </a:cubicBezTo>
                <a:close/>
                <a:moveTo>
                  <a:pt x="30" y="207"/>
                </a:moveTo>
                <a:cubicBezTo>
                  <a:pt x="30" y="207"/>
                  <a:pt x="30" y="207"/>
                  <a:pt x="30" y="208"/>
                </a:cubicBezTo>
                <a:cubicBezTo>
                  <a:pt x="30" y="210"/>
                  <a:pt x="29" y="213"/>
                  <a:pt x="29" y="216"/>
                </a:cubicBezTo>
                <a:cubicBezTo>
                  <a:pt x="29" y="221"/>
                  <a:pt x="29" y="226"/>
                  <a:pt x="29" y="230"/>
                </a:cubicBezTo>
                <a:cubicBezTo>
                  <a:pt x="29" y="231"/>
                  <a:pt x="29" y="231"/>
                  <a:pt x="29" y="231"/>
                </a:cubicBezTo>
                <a:cubicBezTo>
                  <a:pt x="30" y="234"/>
                  <a:pt x="32" y="237"/>
                  <a:pt x="33" y="239"/>
                </a:cubicBezTo>
                <a:cubicBezTo>
                  <a:pt x="33" y="239"/>
                  <a:pt x="33" y="239"/>
                  <a:pt x="33" y="239"/>
                </a:cubicBezTo>
                <a:cubicBezTo>
                  <a:pt x="34" y="239"/>
                  <a:pt x="34" y="239"/>
                  <a:pt x="34" y="239"/>
                </a:cubicBezTo>
                <a:cubicBezTo>
                  <a:pt x="34" y="237"/>
                  <a:pt x="34" y="235"/>
                  <a:pt x="34" y="233"/>
                </a:cubicBezTo>
                <a:cubicBezTo>
                  <a:pt x="34" y="233"/>
                  <a:pt x="33" y="233"/>
                  <a:pt x="33" y="232"/>
                </a:cubicBezTo>
                <a:cubicBezTo>
                  <a:pt x="33" y="232"/>
                  <a:pt x="32" y="231"/>
                  <a:pt x="32" y="230"/>
                </a:cubicBezTo>
                <a:cubicBezTo>
                  <a:pt x="31" y="229"/>
                  <a:pt x="31" y="229"/>
                  <a:pt x="30" y="228"/>
                </a:cubicBezTo>
                <a:cubicBezTo>
                  <a:pt x="30" y="227"/>
                  <a:pt x="30" y="227"/>
                  <a:pt x="30" y="227"/>
                </a:cubicBezTo>
                <a:cubicBezTo>
                  <a:pt x="30" y="226"/>
                  <a:pt x="31" y="226"/>
                  <a:pt x="31" y="227"/>
                </a:cubicBezTo>
                <a:cubicBezTo>
                  <a:pt x="32" y="227"/>
                  <a:pt x="32" y="228"/>
                  <a:pt x="32" y="228"/>
                </a:cubicBezTo>
                <a:cubicBezTo>
                  <a:pt x="33" y="229"/>
                  <a:pt x="33" y="229"/>
                  <a:pt x="33" y="229"/>
                </a:cubicBezTo>
                <a:cubicBezTo>
                  <a:pt x="33" y="229"/>
                  <a:pt x="34" y="229"/>
                  <a:pt x="34" y="229"/>
                </a:cubicBezTo>
                <a:cubicBezTo>
                  <a:pt x="34" y="229"/>
                  <a:pt x="34" y="229"/>
                  <a:pt x="34" y="228"/>
                </a:cubicBezTo>
                <a:cubicBezTo>
                  <a:pt x="34" y="224"/>
                  <a:pt x="34" y="219"/>
                  <a:pt x="34" y="215"/>
                </a:cubicBezTo>
                <a:cubicBezTo>
                  <a:pt x="34" y="213"/>
                  <a:pt x="34" y="210"/>
                  <a:pt x="34" y="208"/>
                </a:cubicBezTo>
                <a:cubicBezTo>
                  <a:pt x="34" y="208"/>
                  <a:pt x="34" y="207"/>
                  <a:pt x="33" y="207"/>
                </a:cubicBezTo>
                <a:cubicBezTo>
                  <a:pt x="33" y="207"/>
                  <a:pt x="32" y="206"/>
                  <a:pt x="32" y="206"/>
                </a:cubicBezTo>
                <a:cubicBezTo>
                  <a:pt x="31" y="206"/>
                  <a:pt x="31" y="206"/>
                  <a:pt x="30" y="207"/>
                </a:cubicBezTo>
                <a:close/>
                <a:moveTo>
                  <a:pt x="95" y="197"/>
                </a:moveTo>
                <a:cubicBezTo>
                  <a:pt x="94" y="197"/>
                  <a:pt x="94" y="197"/>
                  <a:pt x="93" y="197"/>
                </a:cubicBezTo>
                <a:cubicBezTo>
                  <a:pt x="92" y="197"/>
                  <a:pt x="91" y="197"/>
                  <a:pt x="90" y="197"/>
                </a:cubicBezTo>
                <a:cubicBezTo>
                  <a:pt x="89" y="197"/>
                  <a:pt x="89" y="198"/>
                  <a:pt x="88" y="198"/>
                </a:cubicBezTo>
                <a:cubicBezTo>
                  <a:pt x="87" y="198"/>
                  <a:pt x="86" y="198"/>
                  <a:pt x="85" y="198"/>
                </a:cubicBezTo>
                <a:cubicBezTo>
                  <a:pt x="85" y="198"/>
                  <a:pt x="86" y="198"/>
                  <a:pt x="86" y="199"/>
                </a:cubicBezTo>
                <a:cubicBezTo>
                  <a:pt x="86" y="200"/>
                  <a:pt x="86" y="200"/>
                  <a:pt x="86" y="201"/>
                </a:cubicBezTo>
                <a:cubicBezTo>
                  <a:pt x="85" y="203"/>
                  <a:pt x="85" y="205"/>
                  <a:pt x="84" y="207"/>
                </a:cubicBezTo>
                <a:cubicBezTo>
                  <a:pt x="83" y="209"/>
                  <a:pt x="83" y="211"/>
                  <a:pt x="82" y="213"/>
                </a:cubicBezTo>
                <a:cubicBezTo>
                  <a:pt x="82" y="213"/>
                  <a:pt x="82" y="213"/>
                  <a:pt x="82" y="213"/>
                </a:cubicBezTo>
                <a:cubicBezTo>
                  <a:pt x="82" y="213"/>
                  <a:pt x="82" y="213"/>
                  <a:pt x="83" y="212"/>
                </a:cubicBezTo>
                <a:cubicBezTo>
                  <a:pt x="85" y="209"/>
                  <a:pt x="87" y="205"/>
                  <a:pt x="90" y="202"/>
                </a:cubicBezTo>
                <a:cubicBezTo>
                  <a:pt x="90" y="201"/>
                  <a:pt x="90" y="201"/>
                  <a:pt x="90" y="201"/>
                </a:cubicBezTo>
                <a:cubicBezTo>
                  <a:pt x="91" y="200"/>
                  <a:pt x="92" y="201"/>
                  <a:pt x="92" y="201"/>
                </a:cubicBezTo>
                <a:cubicBezTo>
                  <a:pt x="92" y="202"/>
                  <a:pt x="92" y="202"/>
                  <a:pt x="92" y="202"/>
                </a:cubicBezTo>
                <a:cubicBezTo>
                  <a:pt x="92" y="203"/>
                  <a:pt x="92" y="204"/>
                  <a:pt x="91" y="206"/>
                </a:cubicBezTo>
                <a:cubicBezTo>
                  <a:pt x="89" y="211"/>
                  <a:pt x="88" y="215"/>
                  <a:pt x="86" y="220"/>
                </a:cubicBezTo>
                <a:cubicBezTo>
                  <a:pt x="86" y="221"/>
                  <a:pt x="86" y="221"/>
                  <a:pt x="86" y="221"/>
                </a:cubicBezTo>
                <a:cubicBezTo>
                  <a:pt x="87" y="221"/>
                  <a:pt x="88" y="220"/>
                  <a:pt x="89" y="220"/>
                </a:cubicBezTo>
                <a:cubicBezTo>
                  <a:pt x="89" y="220"/>
                  <a:pt x="90" y="219"/>
                  <a:pt x="90" y="219"/>
                </a:cubicBezTo>
                <a:cubicBezTo>
                  <a:pt x="91" y="218"/>
                  <a:pt x="93" y="217"/>
                  <a:pt x="94" y="216"/>
                </a:cubicBezTo>
                <a:cubicBezTo>
                  <a:pt x="94" y="216"/>
                  <a:pt x="95" y="216"/>
                  <a:pt x="95" y="216"/>
                </a:cubicBezTo>
                <a:cubicBezTo>
                  <a:pt x="94" y="215"/>
                  <a:pt x="94" y="215"/>
                  <a:pt x="94" y="215"/>
                </a:cubicBezTo>
                <a:cubicBezTo>
                  <a:pt x="93" y="215"/>
                  <a:pt x="92" y="215"/>
                  <a:pt x="91" y="214"/>
                </a:cubicBezTo>
                <a:cubicBezTo>
                  <a:pt x="91" y="214"/>
                  <a:pt x="90" y="213"/>
                  <a:pt x="90" y="212"/>
                </a:cubicBezTo>
                <a:cubicBezTo>
                  <a:pt x="90" y="212"/>
                  <a:pt x="90" y="212"/>
                  <a:pt x="90" y="212"/>
                </a:cubicBezTo>
                <a:cubicBezTo>
                  <a:pt x="90" y="211"/>
                  <a:pt x="90" y="210"/>
                  <a:pt x="90" y="210"/>
                </a:cubicBezTo>
                <a:cubicBezTo>
                  <a:pt x="91" y="210"/>
                  <a:pt x="91" y="210"/>
                  <a:pt x="91" y="209"/>
                </a:cubicBezTo>
                <a:cubicBezTo>
                  <a:pt x="92" y="209"/>
                  <a:pt x="94" y="208"/>
                  <a:pt x="95" y="208"/>
                </a:cubicBezTo>
                <a:cubicBezTo>
                  <a:pt x="96" y="208"/>
                  <a:pt x="96" y="207"/>
                  <a:pt x="96" y="207"/>
                </a:cubicBezTo>
                <a:cubicBezTo>
                  <a:pt x="96" y="207"/>
                  <a:pt x="96" y="206"/>
                  <a:pt x="95" y="206"/>
                </a:cubicBezTo>
                <a:cubicBezTo>
                  <a:pt x="95" y="206"/>
                  <a:pt x="94" y="205"/>
                  <a:pt x="94" y="204"/>
                </a:cubicBezTo>
                <a:cubicBezTo>
                  <a:pt x="94" y="203"/>
                  <a:pt x="94" y="203"/>
                  <a:pt x="93" y="202"/>
                </a:cubicBezTo>
                <a:cubicBezTo>
                  <a:pt x="93" y="202"/>
                  <a:pt x="93" y="201"/>
                  <a:pt x="93" y="200"/>
                </a:cubicBezTo>
                <a:cubicBezTo>
                  <a:pt x="94" y="200"/>
                  <a:pt x="94" y="199"/>
                  <a:pt x="94" y="199"/>
                </a:cubicBezTo>
                <a:cubicBezTo>
                  <a:pt x="94" y="198"/>
                  <a:pt x="95" y="198"/>
                  <a:pt x="95" y="197"/>
                </a:cubicBezTo>
                <a:close/>
                <a:moveTo>
                  <a:pt x="113" y="64"/>
                </a:moveTo>
                <a:cubicBezTo>
                  <a:pt x="116" y="65"/>
                  <a:pt x="145" y="74"/>
                  <a:pt x="146" y="74"/>
                </a:cubicBezTo>
                <a:cubicBezTo>
                  <a:pt x="146" y="74"/>
                  <a:pt x="146" y="74"/>
                  <a:pt x="146" y="74"/>
                </a:cubicBezTo>
                <a:cubicBezTo>
                  <a:pt x="146" y="73"/>
                  <a:pt x="146" y="72"/>
                  <a:pt x="147" y="71"/>
                </a:cubicBezTo>
                <a:cubicBezTo>
                  <a:pt x="147" y="71"/>
                  <a:pt x="148" y="71"/>
                  <a:pt x="148" y="71"/>
                </a:cubicBezTo>
                <a:cubicBezTo>
                  <a:pt x="148" y="71"/>
                  <a:pt x="149" y="71"/>
                  <a:pt x="149" y="72"/>
                </a:cubicBezTo>
                <a:cubicBezTo>
                  <a:pt x="149" y="72"/>
                  <a:pt x="149" y="71"/>
                  <a:pt x="149" y="71"/>
                </a:cubicBezTo>
                <a:cubicBezTo>
                  <a:pt x="149" y="71"/>
                  <a:pt x="149" y="71"/>
                  <a:pt x="148" y="71"/>
                </a:cubicBezTo>
                <a:cubicBezTo>
                  <a:pt x="142" y="69"/>
                  <a:pt x="135" y="67"/>
                  <a:pt x="128" y="66"/>
                </a:cubicBezTo>
                <a:cubicBezTo>
                  <a:pt x="123" y="64"/>
                  <a:pt x="118" y="63"/>
                  <a:pt x="113" y="62"/>
                </a:cubicBezTo>
                <a:cubicBezTo>
                  <a:pt x="113" y="62"/>
                  <a:pt x="113" y="62"/>
                  <a:pt x="113" y="62"/>
                </a:cubicBezTo>
                <a:cubicBezTo>
                  <a:pt x="113" y="63"/>
                  <a:pt x="113" y="63"/>
                  <a:pt x="113" y="64"/>
                </a:cubicBezTo>
                <a:close/>
                <a:moveTo>
                  <a:pt x="5" y="125"/>
                </a:moveTo>
                <a:cubicBezTo>
                  <a:pt x="6" y="125"/>
                  <a:pt x="6" y="124"/>
                  <a:pt x="6" y="124"/>
                </a:cubicBezTo>
                <a:cubicBezTo>
                  <a:pt x="6" y="122"/>
                  <a:pt x="7" y="120"/>
                  <a:pt x="7" y="119"/>
                </a:cubicBezTo>
                <a:cubicBezTo>
                  <a:pt x="8" y="115"/>
                  <a:pt x="8" y="111"/>
                  <a:pt x="9" y="108"/>
                </a:cubicBezTo>
                <a:cubicBezTo>
                  <a:pt x="10" y="103"/>
                  <a:pt x="11" y="99"/>
                  <a:pt x="12" y="95"/>
                </a:cubicBezTo>
                <a:cubicBezTo>
                  <a:pt x="14" y="90"/>
                  <a:pt x="15" y="86"/>
                  <a:pt x="17" y="81"/>
                </a:cubicBezTo>
                <a:cubicBezTo>
                  <a:pt x="20" y="72"/>
                  <a:pt x="22" y="62"/>
                  <a:pt x="25" y="52"/>
                </a:cubicBezTo>
                <a:cubicBezTo>
                  <a:pt x="25" y="50"/>
                  <a:pt x="25" y="48"/>
                  <a:pt x="26" y="46"/>
                </a:cubicBezTo>
                <a:cubicBezTo>
                  <a:pt x="26" y="46"/>
                  <a:pt x="25" y="46"/>
                  <a:pt x="25" y="47"/>
                </a:cubicBezTo>
                <a:cubicBezTo>
                  <a:pt x="25" y="48"/>
                  <a:pt x="25" y="48"/>
                  <a:pt x="25" y="49"/>
                </a:cubicBezTo>
                <a:cubicBezTo>
                  <a:pt x="24" y="51"/>
                  <a:pt x="24" y="53"/>
                  <a:pt x="23" y="55"/>
                </a:cubicBezTo>
                <a:cubicBezTo>
                  <a:pt x="22" y="59"/>
                  <a:pt x="21" y="63"/>
                  <a:pt x="19" y="67"/>
                </a:cubicBezTo>
                <a:cubicBezTo>
                  <a:pt x="18" y="71"/>
                  <a:pt x="17" y="75"/>
                  <a:pt x="16" y="79"/>
                </a:cubicBezTo>
                <a:cubicBezTo>
                  <a:pt x="14" y="85"/>
                  <a:pt x="12" y="91"/>
                  <a:pt x="11" y="97"/>
                </a:cubicBezTo>
                <a:cubicBezTo>
                  <a:pt x="10" y="101"/>
                  <a:pt x="9" y="105"/>
                  <a:pt x="8" y="109"/>
                </a:cubicBezTo>
                <a:cubicBezTo>
                  <a:pt x="7" y="112"/>
                  <a:pt x="6" y="115"/>
                  <a:pt x="5" y="119"/>
                </a:cubicBezTo>
                <a:cubicBezTo>
                  <a:pt x="5" y="121"/>
                  <a:pt x="5" y="123"/>
                  <a:pt x="5" y="125"/>
                </a:cubicBezTo>
                <a:close/>
                <a:moveTo>
                  <a:pt x="160" y="223"/>
                </a:moveTo>
                <a:cubicBezTo>
                  <a:pt x="160" y="223"/>
                  <a:pt x="160" y="223"/>
                  <a:pt x="159" y="224"/>
                </a:cubicBezTo>
                <a:cubicBezTo>
                  <a:pt x="159" y="224"/>
                  <a:pt x="158" y="225"/>
                  <a:pt x="157" y="225"/>
                </a:cubicBezTo>
                <a:cubicBezTo>
                  <a:pt x="154" y="228"/>
                  <a:pt x="152" y="230"/>
                  <a:pt x="149" y="233"/>
                </a:cubicBezTo>
                <a:cubicBezTo>
                  <a:pt x="149" y="233"/>
                  <a:pt x="149" y="234"/>
                  <a:pt x="149" y="234"/>
                </a:cubicBezTo>
                <a:cubicBezTo>
                  <a:pt x="149" y="234"/>
                  <a:pt x="148" y="235"/>
                  <a:pt x="148" y="235"/>
                </a:cubicBezTo>
                <a:cubicBezTo>
                  <a:pt x="149" y="236"/>
                  <a:pt x="148" y="238"/>
                  <a:pt x="148" y="239"/>
                </a:cubicBezTo>
                <a:cubicBezTo>
                  <a:pt x="149" y="240"/>
                  <a:pt x="150" y="240"/>
                  <a:pt x="150" y="240"/>
                </a:cubicBezTo>
                <a:cubicBezTo>
                  <a:pt x="151" y="240"/>
                  <a:pt x="151" y="240"/>
                  <a:pt x="151" y="240"/>
                </a:cubicBezTo>
                <a:cubicBezTo>
                  <a:pt x="152" y="239"/>
                  <a:pt x="153" y="238"/>
                  <a:pt x="155" y="237"/>
                </a:cubicBezTo>
                <a:cubicBezTo>
                  <a:pt x="155" y="237"/>
                  <a:pt x="155" y="237"/>
                  <a:pt x="155" y="236"/>
                </a:cubicBezTo>
                <a:cubicBezTo>
                  <a:pt x="157" y="234"/>
                  <a:pt x="158" y="231"/>
                  <a:pt x="159" y="229"/>
                </a:cubicBezTo>
                <a:cubicBezTo>
                  <a:pt x="159" y="228"/>
                  <a:pt x="160" y="226"/>
                  <a:pt x="160" y="225"/>
                </a:cubicBezTo>
                <a:cubicBezTo>
                  <a:pt x="160" y="224"/>
                  <a:pt x="161" y="224"/>
                  <a:pt x="160" y="223"/>
                </a:cubicBezTo>
                <a:close/>
                <a:moveTo>
                  <a:pt x="70" y="122"/>
                </a:moveTo>
                <a:cubicBezTo>
                  <a:pt x="71" y="121"/>
                  <a:pt x="70" y="121"/>
                  <a:pt x="70" y="121"/>
                </a:cubicBezTo>
                <a:cubicBezTo>
                  <a:pt x="69" y="119"/>
                  <a:pt x="68" y="116"/>
                  <a:pt x="67" y="114"/>
                </a:cubicBezTo>
                <a:cubicBezTo>
                  <a:pt x="66" y="112"/>
                  <a:pt x="64" y="110"/>
                  <a:pt x="63" y="107"/>
                </a:cubicBezTo>
                <a:cubicBezTo>
                  <a:pt x="60" y="104"/>
                  <a:pt x="58" y="100"/>
                  <a:pt x="55" y="97"/>
                </a:cubicBezTo>
                <a:cubicBezTo>
                  <a:pt x="53" y="93"/>
                  <a:pt x="51" y="90"/>
                  <a:pt x="49" y="86"/>
                </a:cubicBezTo>
                <a:cubicBezTo>
                  <a:pt x="48" y="85"/>
                  <a:pt x="48" y="84"/>
                  <a:pt x="47" y="84"/>
                </a:cubicBezTo>
                <a:cubicBezTo>
                  <a:pt x="47" y="83"/>
                  <a:pt x="47" y="83"/>
                  <a:pt x="47" y="83"/>
                </a:cubicBezTo>
                <a:cubicBezTo>
                  <a:pt x="47" y="83"/>
                  <a:pt x="47" y="83"/>
                  <a:pt x="47" y="84"/>
                </a:cubicBezTo>
                <a:cubicBezTo>
                  <a:pt x="47" y="85"/>
                  <a:pt x="48" y="85"/>
                  <a:pt x="48" y="86"/>
                </a:cubicBezTo>
                <a:cubicBezTo>
                  <a:pt x="49" y="90"/>
                  <a:pt x="51" y="93"/>
                  <a:pt x="53" y="97"/>
                </a:cubicBezTo>
                <a:cubicBezTo>
                  <a:pt x="56" y="102"/>
                  <a:pt x="59" y="108"/>
                  <a:pt x="62" y="113"/>
                </a:cubicBezTo>
                <a:cubicBezTo>
                  <a:pt x="63" y="115"/>
                  <a:pt x="64" y="116"/>
                  <a:pt x="65" y="117"/>
                </a:cubicBezTo>
                <a:cubicBezTo>
                  <a:pt x="66" y="118"/>
                  <a:pt x="66" y="118"/>
                  <a:pt x="67" y="118"/>
                </a:cubicBezTo>
                <a:cubicBezTo>
                  <a:pt x="67" y="118"/>
                  <a:pt x="68" y="119"/>
                  <a:pt x="68" y="119"/>
                </a:cubicBezTo>
                <a:cubicBezTo>
                  <a:pt x="68" y="119"/>
                  <a:pt x="69" y="120"/>
                  <a:pt x="69" y="120"/>
                </a:cubicBezTo>
                <a:cubicBezTo>
                  <a:pt x="69" y="121"/>
                  <a:pt x="70" y="121"/>
                  <a:pt x="70" y="122"/>
                </a:cubicBezTo>
                <a:close/>
                <a:moveTo>
                  <a:pt x="104" y="236"/>
                </a:moveTo>
                <a:cubicBezTo>
                  <a:pt x="100" y="236"/>
                  <a:pt x="97" y="236"/>
                  <a:pt x="94" y="236"/>
                </a:cubicBezTo>
                <a:cubicBezTo>
                  <a:pt x="94" y="237"/>
                  <a:pt x="94" y="238"/>
                  <a:pt x="94" y="240"/>
                </a:cubicBezTo>
                <a:cubicBezTo>
                  <a:pt x="94" y="240"/>
                  <a:pt x="94" y="241"/>
                  <a:pt x="95" y="241"/>
                </a:cubicBezTo>
                <a:cubicBezTo>
                  <a:pt x="96" y="243"/>
                  <a:pt x="97" y="244"/>
                  <a:pt x="99" y="246"/>
                </a:cubicBezTo>
                <a:cubicBezTo>
                  <a:pt x="100" y="246"/>
                  <a:pt x="100" y="247"/>
                  <a:pt x="101" y="248"/>
                </a:cubicBezTo>
                <a:cubicBezTo>
                  <a:pt x="101" y="248"/>
                  <a:pt x="101" y="248"/>
                  <a:pt x="102" y="248"/>
                </a:cubicBezTo>
                <a:cubicBezTo>
                  <a:pt x="102" y="247"/>
                  <a:pt x="102" y="247"/>
                  <a:pt x="102" y="246"/>
                </a:cubicBezTo>
                <a:cubicBezTo>
                  <a:pt x="102" y="246"/>
                  <a:pt x="102" y="246"/>
                  <a:pt x="102" y="246"/>
                </a:cubicBezTo>
                <a:cubicBezTo>
                  <a:pt x="101" y="246"/>
                  <a:pt x="101" y="246"/>
                  <a:pt x="101" y="245"/>
                </a:cubicBezTo>
                <a:cubicBezTo>
                  <a:pt x="102" y="243"/>
                  <a:pt x="102" y="242"/>
                  <a:pt x="103" y="240"/>
                </a:cubicBezTo>
                <a:cubicBezTo>
                  <a:pt x="103" y="239"/>
                  <a:pt x="104" y="237"/>
                  <a:pt x="104" y="236"/>
                </a:cubicBezTo>
                <a:close/>
                <a:moveTo>
                  <a:pt x="104" y="248"/>
                </a:moveTo>
                <a:cubicBezTo>
                  <a:pt x="105" y="249"/>
                  <a:pt x="125" y="248"/>
                  <a:pt x="126" y="248"/>
                </a:cubicBezTo>
                <a:cubicBezTo>
                  <a:pt x="125" y="247"/>
                  <a:pt x="123" y="245"/>
                  <a:pt x="122" y="244"/>
                </a:cubicBezTo>
                <a:cubicBezTo>
                  <a:pt x="121" y="245"/>
                  <a:pt x="121" y="245"/>
                  <a:pt x="121" y="245"/>
                </a:cubicBezTo>
                <a:cubicBezTo>
                  <a:pt x="121" y="246"/>
                  <a:pt x="120" y="246"/>
                  <a:pt x="120" y="246"/>
                </a:cubicBezTo>
                <a:cubicBezTo>
                  <a:pt x="120" y="245"/>
                  <a:pt x="119" y="245"/>
                  <a:pt x="120" y="245"/>
                </a:cubicBezTo>
                <a:cubicBezTo>
                  <a:pt x="120" y="244"/>
                  <a:pt x="120" y="244"/>
                  <a:pt x="120" y="244"/>
                </a:cubicBezTo>
                <a:cubicBezTo>
                  <a:pt x="120" y="244"/>
                  <a:pt x="120" y="243"/>
                  <a:pt x="120" y="243"/>
                </a:cubicBezTo>
                <a:cubicBezTo>
                  <a:pt x="120" y="243"/>
                  <a:pt x="120" y="243"/>
                  <a:pt x="120" y="243"/>
                </a:cubicBezTo>
                <a:cubicBezTo>
                  <a:pt x="119" y="242"/>
                  <a:pt x="119" y="241"/>
                  <a:pt x="118" y="241"/>
                </a:cubicBezTo>
                <a:cubicBezTo>
                  <a:pt x="118" y="242"/>
                  <a:pt x="118" y="242"/>
                  <a:pt x="117" y="242"/>
                </a:cubicBezTo>
                <a:cubicBezTo>
                  <a:pt x="117" y="243"/>
                  <a:pt x="117" y="244"/>
                  <a:pt x="117" y="244"/>
                </a:cubicBezTo>
                <a:cubicBezTo>
                  <a:pt x="117" y="245"/>
                  <a:pt x="116" y="246"/>
                  <a:pt x="116" y="247"/>
                </a:cubicBezTo>
                <a:cubicBezTo>
                  <a:pt x="115" y="248"/>
                  <a:pt x="115" y="248"/>
                  <a:pt x="113" y="248"/>
                </a:cubicBezTo>
                <a:cubicBezTo>
                  <a:pt x="113" y="247"/>
                  <a:pt x="112" y="247"/>
                  <a:pt x="112" y="247"/>
                </a:cubicBezTo>
                <a:cubicBezTo>
                  <a:pt x="111" y="246"/>
                  <a:pt x="111" y="246"/>
                  <a:pt x="111" y="246"/>
                </a:cubicBezTo>
                <a:cubicBezTo>
                  <a:pt x="110" y="246"/>
                  <a:pt x="110" y="246"/>
                  <a:pt x="110" y="245"/>
                </a:cubicBezTo>
                <a:cubicBezTo>
                  <a:pt x="110" y="245"/>
                  <a:pt x="110" y="245"/>
                  <a:pt x="109" y="245"/>
                </a:cubicBezTo>
                <a:cubicBezTo>
                  <a:pt x="109" y="244"/>
                  <a:pt x="108" y="243"/>
                  <a:pt x="107" y="242"/>
                </a:cubicBezTo>
                <a:cubicBezTo>
                  <a:pt x="107" y="242"/>
                  <a:pt x="106" y="242"/>
                  <a:pt x="106" y="241"/>
                </a:cubicBezTo>
                <a:cubicBezTo>
                  <a:pt x="105" y="242"/>
                  <a:pt x="104" y="243"/>
                  <a:pt x="104" y="245"/>
                </a:cubicBezTo>
                <a:cubicBezTo>
                  <a:pt x="104" y="245"/>
                  <a:pt x="104" y="245"/>
                  <a:pt x="104" y="245"/>
                </a:cubicBezTo>
                <a:cubicBezTo>
                  <a:pt x="104" y="246"/>
                  <a:pt x="104" y="247"/>
                  <a:pt x="104" y="248"/>
                </a:cubicBezTo>
                <a:close/>
                <a:moveTo>
                  <a:pt x="145" y="199"/>
                </a:moveTo>
                <a:cubicBezTo>
                  <a:pt x="145" y="199"/>
                  <a:pt x="145" y="199"/>
                  <a:pt x="145" y="199"/>
                </a:cubicBezTo>
                <a:cubicBezTo>
                  <a:pt x="145" y="199"/>
                  <a:pt x="144" y="200"/>
                  <a:pt x="144" y="200"/>
                </a:cubicBezTo>
                <a:cubicBezTo>
                  <a:pt x="141" y="203"/>
                  <a:pt x="139" y="206"/>
                  <a:pt x="137" y="210"/>
                </a:cubicBezTo>
                <a:cubicBezTo>
                  <a:pt x="137" y="210"/>
                  <a:pt x="137" y="210"/>
                  <a:pt x="137" y="210"/>
                </a:cubicBezTo>
                <a:cubicBezTo>
                  <a:pt x="137" y="211"/>
                  <a:pt x="137" y="212"/>
                  <a:pt x="137" y="212"/>
                </a:cubicBezTo>
                <a:cubicBezTo>
                  <a:pt x="137" y="213"/>
                  <a:pt x="137" y="213"/>
                  <a:pt x="137" y="213"/>
                </a:cubicBezTo>
                <a:cubicBezTo>
                  <a:pt x="136" y="214"/>
                  <a:pt x="136" y="214"/>
                  <a:pt x="135" y="214"/>
                </a:cubicBezTo>
                <a:cubicBezTo>
                  <a:pt x="134" y="215"/>
                  <a:pt x="134" y="215"/>
                  <a:pt x="133" y="216"/>
                </a:cubicBezTo>
                <a:cubicBezTo>
                  <a:pt x="132" y="216"/>
                  <a:pt x="132" y="216"/>
                  <a:pt x="132" y="216"/>
                </a:cubicBezTo>
                <a:cubicBezTo>
                  <a:pt x="132" y="217"/>
                  <a:pt x="131" y="218"/>
                  <a:pt x="131" y="218"/>
                </a:cubicBezTo>
                <a:cubicBezTo>
                  <a:pt x="131" y="218"/>
                  <a:pt x="131" y="218"/>
                  <a:pt x="132" y="218"/>
                </a:cubicBezTo>
                <a:cubicBezTo>
                  <a:pt x="132" y="219"/>
                  <a:pt x="133" y="219"/>
                  <a:pt x="133" y="219"/>
                </a:cubicBezTo>
                <a:cubicBezTo>
                  <a:pt x="134" y="219"/>
                  <a:pt x="134" y="219"/>
                  <a:pt x="134" y="219"/>
                </a:cubicBezTo>
                <a:cubicBezTo>
                  <a:pt x="135" y="219"/>
                  <a:pt x="135" y="219"/>
                  <a:pt x="136" y="219"/>
                </a:cubicBezTo>
                <a:cubicBezTo>
                  <a:pt x="137" y="217"/>
                  <a:pt x="138" y="214"/>
                  <a:pt x="140" y="212"/>
                </a:cubicBezTo>
                <a:cubicBezTo>
                  <a:pt x="142" y="209"/>
                  <a:pt x="144" y="205"/>
                  <a:pt x="145" y="201"/>
                </a:cubicBezTo>
                <a:cubicBezTo>
                  <a:pt x="145" y="200"/>
                  <a:pt x="145" y="200"/>
                  <a:pt x="145" y="199"/>
                </a:cubicBezTo>
                <a:close/>
                <a:moveTo>
                  <a:pt x="150" y="193"/>
                </a:moveTo>
                <a:cubicBezTo>
                  <a:pt x="150" y="193"/>
                  <a:pt x="149" y="193"/>
                  <a:pt x="149" y="193"/>
                </a:cubicBezTo>
                <a:cubicBezTo>
                  <a:pt x="147" y="194"/>
                  <a:pt x="145" y="194"/>
                  <a:pt x="143" y="195"/>
                </a:cubicBezTo>
                <a:cubicBezTo>
                  <a:pt x="140" y="195"/>
                  <a:pt x="137" y="196"/>
                  <a:pt x="134" y="196"/>
                </a:cubicBezTo>
                <a:cubicBezTo>
                  <a:pt x="134" y="196"/>
                  <a:pt x="133" y="196"/>
                  <a:pt x="132" y="196"/>
                </a:cubicBezTo>
                <a:cubicBezTo>
                  <a:pt x="132" y="196"/>
                  <a:pt x="131" y="196"/>
                  <a:pt x="130" y="196"/>
                </a:cubicBezTo>
                <a:cubicBezTo>
                  <a:pt x="130" y="196"/>
                  <a:pt x="130" y="196"/>
                  <a:pt x="130" y="196"/>
                </a:cubicBezTo>
                <a:cubicBezTo>
                  <a:pt x="131" y="197"/>
                  <a:pt x="132" y="197"/>
                  <a:pt x="133" y="198"/>
                </a:cubicBezTo>
                <a:cubicBezTo>
                  <a:pt x="134" y="199"/>
                  <a:pt x="135" y="200"/>
                  <a:pt x="136" y="200"/>
                </a:cubicBezTo>
                <a:cubicBezTo>
                  <a:pt x="136" y="200"/>
                  <a:pt x="136" y="200"/>
                  <a:pt x="136" y="200"/>
                </a:cubicBezTo>
                <a:cubicBezTo>
                  <a:pt x="136" y="199"/>
                  <a:pt x="137" y="199"/>
                  <a:pt x="137" y="198"/>
                </a:cubicBezTo>
                <a:cubicBezTo>
                  <a:pt x="137" y="197"/>
                  <a:pt x="137" y="197"/>
                  <a:pt x="138" y="196"/>
                </a:cubicBezTo>
                <a:cubicBezTo>
                  <a:pt x="139" y="196"/>
                  <a:pt x="139" y="196"/>
                  <a:pt x="140" y="197"/>
                </a:cubicBezTo>
                <a:cubicBezTo>
                  <a:pt x="140" y="198"/>
                  <a:pt x="140" y="198"/>
                  <a:pt x="140" y="199"/>
                </a:cubicBezTo>
                <a:cubicBezTo>
                  <a:pt x="139" y="199"/>
                  <a:pt x="139" y="200"/>
                  <a:pt x="139" y="200"/>
                </a:cubicBezTo>
                <a:cubicBezTo>
                  <a:pt x="138" y="202"/>
                  <a:pt x="138" y="204"/>
                  <a:pt x="137" y="205"/>
                </a:cubicBezTo>
                <a:cubicBezTo>
                  <a:pt x="137" y="206"/>
                  <a:pt x="137" y="207"/>
                  <a:pt x="136" y="208"/>
                </a:cubicBezTo>
                <a:cubicBezTo>
                  <a:pt x="137" y="208"/>
                  <a:pt x="137" y="208"/>
                  <a:pt x="137" y="207"/>
                </a:cubicBezTo>
                <a:cubicBezTo>
                  <a:pt x="137" y="207"/>
                  <a:pt x="138" y="206"/>
                  <a:pt x="138" y="205"/>
                </a:cubicBezTo>
                <a:cubicBezTo>
                  <a:pt x="139" y="203"/>
                  <a:pt x="140" y="202"/>
                  <a:pt x="141" y="201"/>
                </a:cubicBezTo>
                <a:cubicBezTo>
                  <a:pt x="141" y="201"/>
                  <a:pt x="141" y="201"/>
                  <a:pt x="141" y="200"/>
                </a:cubicBezTo>
                <a:cubicBezTo>
                  <a:pt x="142" y="199"/>
                  <a:pt x="143" y="198"/>
                  <a:pt x="144" y="197"/>
                </a:cubicBezTo>
                <a:cubicBezTo>
                  <a:pt x="144" y="197"/>
                  <a:pt x="144" y="197"/>
                  <a:pt x="144" y="196"/>
                </a:cubicBezTo>
                <a:cubicBezTo>
                  <a:pt x="144" y="196"/>
                  <a:pt x="144" y="196"/>
                  <a:pt x="144" y="196"/>
                </a:cubicBezTo>
                <a:cubicBezTo>
                  <a:pt x="145" y="196"/>
                  <a:pt x="145" y="196"/>
                  <a:pt x="145" y="196"/>
                </a:cubicBezTo>
                <a:cubicBezTo>
                  <a:pt x="145" y="196"/>
                  <a:pt x="145" y="196"/>
                  <a:pt x="146" y="196"/>
                </a:cubicBezTo>
                <a:cubicBezTo>
                  <a:pt x="146" y="196"/>
                  <a:pt x="147" y="197"/>
                  <a:pt x="147" y="197"/>
                </a:cubicBezTo>
                <a:cubicBezTo>
                  <a:pt x="147" y="198"/>
                  <a:pt x="147" y="198"/>
                  <a:pt x="147" y="198"/>
                </a:cubicBezTo>
                <a:cubicBezTo>
                  <a:pt x="148" y="197"/>
                  <a:pt x="149" y="195"/>
                  <a:pt x="150" y="193"/>
                </a:cubicBezTo>
                <a:close/>
                <a:moveTo>
                  <a:pt x="111" y="12"/>
                </a:moveTo>
                <a:cubicBezTo>
                  <a:pt x="111" y="12"/>
                  <a:pt x="111" y="12"/>
                  <a:pt x="111" y="12"/>
                </a:cubicBezTo>
                <a:cubicBezTo>
                  <a:pt x="111" y="12"/>
                  <a:pt x="110" y="13"/>
                  <a:pt x="110" y="13"/>
                </a:cubicBezTo>
                <a:cubicBezTo>
                  <a:pt x="109" y="16"/>
                  <a:pt x="109" y="18"/>
                  <a:pt x="108" y="20"/>
                </a:cubicBezTo>
                <a:cubicBezTo>
                  <a:pt x="108" y="23"/>
                  <a:pt x="107" y="25"/>
                  <a:pt x="107" y="28"/>
                </a:cubicBezTo>
                <a:cubicBezTo>
                  <a:pt x="107" y="29"/>
                  <a:pt x="107" y="30"/>
                  <a:pt x="107" y="31"/>
                </a:cubicBezTo>
                <a:cubicBezTo>
                  <a:pt x="107" y="31"/>
                  <a:pt x="107" y="32"/>
                  <a:pt x="108" y="31"/>
                </a:cubicBezTo>
                <a:cubicBezTo>
                  <a:pt x="108" y="30"/>
                  <a:pt x="109" y="28"/>
                  <a:pt x="110" y="27"/>
                </a:cubicBezTo>
                <a:cubicBezTo>
                  <a:pt x="110" y="25"/>
                  <a:pt x="111" y="23"/>
                  <a:pt x="111" y="22"/>
                </a:cubicBezTo>
                <a:cubicBezTo>
                  <a:pt x="111" y="21"/>
                  <a:pt x="112" y="21"/>
                  <a:pt x="112" y="21"/>
                </a:cubicBezTo>
                <a:cubicBezTo>
                  <a:pt x="112" y="20"/>
                  <a:pt x="113" y="20"/>
                  <a:pt x="113" y="20"/>
                </a:cubicBezTo>
                <a:cubicBezTo>
                  <a:pt x="114" y="18"/>
                  <a:pt x="115" y="15"/>
                  <a:pt x="114" y="14"/>
                </a:cubicBezTo>
                <a:cubicBezTo>
                  <a:pt x="114" y="14"/>
                  <a:pt x="114" y="14"/>
                  <a:pt x="114" y="14"/>
                </a:cubicBezTo>
                <a:cubicBezTo>
                  <a:pt x="113" y="15"/>
                  <a:pt x="112" y="15"/>
                  <a:pt x="112" y="14"/>
                </a:cubicBezTo>
                <a:cubicBezTo>
                  <a:pt x="111" y="14"/>
                  <a:pt x="111" y="14"/>
                  <a:pt x="111" y="13"/>
                </a:cubicBezTo>
                <a:cubicBezTo>
                  <a:pt x="111" y="13"/>
                  <a:pt x="111" y="12"/>
                  <a:pt x="111" y="12"/>
                </a:cubicBezTo>
                <a:close/>
                <a:moveTo>
                  <a:pt x="57" y="255"/>
                </a:moveTo>
                <a:cubicBezTo>
                  <a:pt x="57" y="255"/>
                  <a:pt x="58" y="255"/>
                  <a:pt x="58" y="255"/>
                </a:cubicBezTo>
                <a:cubicBezTo>
                  <a:pt x="57" y="253"/>
                  <a:pt x="57" y="252"/>
                  <a:pt x="57" y="250"/>
                </a:cubicBezTo>
                <a:cubicBezTo>
                  <a:pt x="57" y="250"/>
                  <a:pt x="57" y="250"/>
                  <a:pt x="57" y="250"/>
                </a:cubicBezTo>
                <a:cubicBezTo>
                  <a:pt x="56" y="249"/>
                  <a:pt x="56" y="247"/>
                  <a:pt x="55" y="246"/>
                </a:cubicBezTo>
                <a:cubicBezTo>
                  <a:pt x="54" y="244"/>
                  <a:pt x="53" y="242"/>
                  <a:pt x="53" y="240"/>
                </a:cubicBezTo>
                <a:cubicBezTo>
                  <a:pt x="51" y="236"/>
                  <a:pt x="50" y="233"/>
                  <a:pt x="48" y="229"/>
                </a:cubicBezTo>
                <a:cubicBezTo>
                  <a:pt x="47" y="227"/>
                  <a:pt x="45" y="225"/>
                  <a:pt x="44" y="223"/>
                </a:cubicBezTo>
                <a:cubicBezTo>
                  <a:pt x="44" y="223"/>
                  <a:pt x="44" y="223"/>
                  <a:pt x="44" y="222"/>
                </a:cubicBezTo>
                <a:cubicBezTo>
                  <a:pt x="44" y="223"/>
                  <a:pt x="44" y="223"/>
                  <a:pt x="44" y="223"/>
                </a:cubicBezTo>
                <a:cubicBezTo>
                  <a:pt x="44" y="224"/>
                  <a:pt x="44" y="225"/>
                  <a:pt x="44" y="226"/>
                </a:cubicBezTo>
                <a:cubicBezTo>
                  <a:pt x="44" y="226"/>
                  <a:pt x="44" y="227"/>
                  <a:pt x="44" y="227"/>
                </a:cubicBezTo>
                <a:cubicBezTo>
                  <a:pt x="45" y="229"/>
                  <a:pt x="46" y="230"/>
                  <a:pt x="48" y="232"/>
                </a:cubicBezTo>
                <a:cubicBezTo>
                  <a:pt x="48" y="232"/>
                  <a:pt x="48" y="232"/>
                  <a:pt x="48" y="232"/>
                </a:cubicBezTo>
                <a:cubicBezTo>
                  <a:pt x="49" y="232"/>
                  <a:pt x="49" y="232"/>
                  <a:pt x="50" y="234"/>
                </a:cubicBezTo>
                <a:cubicBezTo>
                  <a:pt x="50" y="234"/>
                  <a:pt x="50" y="235"/>
                  <a:pt x="50" y="235"/>
                </a:cubicBezTo>
                <a:cubicBezTo>
                  <a:pt x="50" y="238"/>
                  <a:pt x="50" y="240"/>
                  <a:pt x="51" y="242"/>
                </a:cubicBezTo>
                <a:cubicBezTo>
                  <a:pt x="51" y="242"/>
                  <a:pt x="51" y="243"/>
                  <a:pt x="51" y="243"/>
                </a:cubicBezTo>
                <a:cubicBezTo>
                  <a:pt x="53" y="247"/>
                  <a:pt x="55" y="250"/>
                  <a:pt x="57" y="254"/>
                </a:cubicBezTo>
                <a:cubicBezTo>
                  <a:pt x="57" y="254"/>
                  <a:pt x="57" y="254"/>
                  <a:pt x="57" y="255"/>
                </a:cubicBezTo>
                <a:close/>
                <a:moveTo>
                  <a:pt x="47" y="219"/>
                </a:moveTo>
                <a:cubicBezTo>
                  <a:pt x="47" y="218"/>
                  <a:pt x="48" y="217"/>
                  <a:pt x="48" y="217"/>
                </a:cubicBezTo>
                <a:cubicBezTo>
                  <a:pt x="48" y="216"/>
                  <a:pt x="49" y="215"/>
                  <a:pt x="49" y="215"/>
                </a:cubicBezTo>
                <a:cubicBezTo>
                  <a:pt x="50" y="212"/>
                  <a:pt x="51" y="209"/>
                  <a:pt x="52" y="205"/>
                </a:cubicBezTo>
                <a:cubicBezTo>
                  <a:pt x="52" y="205"/>
                  <a:pt x="52" y="205"/>
                  <a:pt x="52" y="205"/>
                </a:cubicBezTo>
                <a:cubicBezTo>
                  <a:pt x="51" y="205"/>
                  <a:pt x="49" y="204"/>
                  <a:pt x="48" y="204"/>
                </a:cubicBezTo>
                <a:cubicBezTo>
                  <a:pt x="48" y="205"/>
                  <a:pt x="48" y="205"/>
                  <a:pt x="48" y="205"/>
                </a:cubicBezTo>
                <a:cubicBezTo>
                  <a:pt x="48" y="206"/>
                  <a:pt x="48" y="206"/>
                  <a:pt x="49" y="206"/>
                </a:cubicBezTo>
                <a:cubicBezTo>
                  <a:pt x="48" y="206"/>
                  <a:pt x="48" y="207"/>
                  <a:pt x="48" y="207"/>
                </a:cubicBezTo>
                <a:cubicBezTo>
                  <a:pt x="47" y="207"/>
                  <a:pt x="47" y="207"/>
                  <a:pt x="47" y="207"/>
                </a:cubicBezTo>
                <a:cubicBezTo>
                  <a:pt x="46" y="209"/>
                  <a:pt x="45" y="211"/>
                  <a:pt x="45" y="214"/>
                </a:cubicBezTo>
                <a:cubicBezTo>
                  <a:pt x="44" y="214"/>
                  <a:pt x="44" y="214"/>
                  <a:pt x="44" y="215"/>
                </a:cubicBezTo>
                <a:cubicBezTo>
                  <a:pt x="44" y="215"/>
                  <a:pt x="44" y="215"/>
                  <a:pt x="44" y="216"/>
                </a:cubicBezTo>
                <a:cubicBezTo>
                  <a:pt x="45" y="217"/>
                  <a:pt x="46" y="218"/>
                  <a:pt x="47" y="219"/>
                </a:cubicBezTo>
                <a:close/>
                <a:moveTo>
                  <a:pt x="148" y="216"/>
                </a:moveTo>
                <a:cubicBezTo>
                  <a:pt x="148" y="216"/>
                  <a:pt x="148" y="216"/>
                  <a:pt x="148" y="216"/>
                </a:cubicBezTo>
                <a:cubicBezTo>
                  <a:pt x="149" y="215"/>
                  <a:pt x="150" y="214"/>
                  <a:pt x="151" y="212"/>
                </a:cubicBezTo>
                <a:cubicBezTo>
                  <a:pt x="152" y="211"/>
                  <a:pt x="154" y="209"/>
                  <a:pt x="155" y="208"/>
                </a:cubicBezTo>
                <a:cubicBezTo>
                  <a:pt x="156" y="208"/>
                  <a:pt x="156" y="208"/>
                  <a:pt x="156" y="208"/>
                </a:cubicBezTo>
                <a:cubicBezTo>
                  <a:pt x="157" y="206"/>
                  <a:pt x="157" y="205"/>
                  <a:pt x="158" y="203"/>
                </a:cubicBezTo>
                <a:cubicBezTo>
                  <a:pt x="158" y="203"/>
                  <a:pt x="158" y="203"/>
                  <a:pt x="158" y="202"/>
                </a:cubicBezTo>
                <a:cubicBezTo>
                  <a:pt x="158" y="202"/>
                  <a:pt x="157" y="201"/>
                  <a:pt x="157" y="200"/>
                </a:cubicBezTo>
                <a:cubicBezTo>
                  <a:pt x="157" y="200"/>
                  <a:pt x="156" y="200"/>
                  <a:pt x="156" y="200"/>
                </a:cubicBezTo>
                <a:cubicBezTo>
                  <a:pt x="155" y="202"/>
                  <a:pt x="154" y="203"/>
                  <a:pt x="152" y="204"/>
                </a:cubicBezTo>
                <a:cubicBezTo>
                  <a:pt x="152" y="205"/>
                  <a:pt x="152" y="205"/>
                  <a:pt x="152" y="206"/>
                </a:cubicBezTo>
                <a:cubicBezTo>
                  <a:pt x="150" y="209"/>
                  <a:pt x="149" y="212"/>
                  <a:pt x="148" y="216"/>
                </a:cubicBezTo>
                <a:cubicBezTo>
                  <a:pt x="148" y="216"/>
                  <a:pt x="148" y="216"/>
                  <a:pt x="148" y="216"/>
                </a:cubicBezTo>
                <a:close/>
                <a:moveTo>
                  <a:pt x="38" y="222"/>
                </a:moveTo>
                <a:cubicBezTo>
                  <a:pt x="38" y="223"/>
                  <a:pt x="38" y="223"/>
                  <a:pt x="38" y="223"/>
                </a:cubicBezTo>
                <a:cubicBezTo>
                  <a:pt x="38" y="227"/>
                  <a:pt x="38" y="231"/>
                  <a:pt x="38" y="235"/>
                </a:cubicBezTo>
                <a:cubicBezTo>
                  <a:pt x="38" y="235"/>
                  <a:pt x="38" y="235"/>
                  <a:pt x="38" y="236"/>
                </a:cubicBezTo>
                <a:cubicBezTo>
                  <a:pt x="39" y="237"/>
                  <a:pt x="40" y="238"/>
                  <a:pt x="42" y="240"/>
                </a:cubicBezTo>
                <a:cubicBezTo>
                  <a:pt x="42" y="240"/>
                  <a:pt x="42" y="240"/>
                  <a:pt x="42" y="240"/>
                </a:cubicBezTo>
                <a:cubicBezTo>
                  <a:pt x="42" y="240"/>
                  <a:pt x="42" y="239"/>
                  <a:pt x="42" y="239"/>
                </a:cubicBezTo>
                <a:cubicBezTo>
                  <a:pt x="42" y="236"/>
                  <a:pt x="42" y="234"/>
                  <a:pt x="42" y="231"/>
                </a:cubicBezTo>
                <a:cubicBezTo>
                  <a:pt x="42" y="230"/>
                  <a:pt x="42" y="229"/>
                  <a:pt x="41" y="229"/>
                </a:cubicBezTo>
                <a:cubicBezTo>
                  <a:pt x="40" y="227"/>
                  <a:pt x="39" y="225"/>
                  <a:pt x="38" y="223"/>
                </a:cubicBezTo>
                <a:cubicBezTo>
                  <a:pt x="38" y="223"/>
                  <a:pt x="38" y="223"/>
                  <a:pt x="38" y="222"/>
                </a:cubicBezTo>
                <a:close/>
                <a:moveTo>
                  <a:pt x="127" y="235"/>
                </a:moveTo>
                <a:cubicBezTo>
                  <a:pt x="122" y="235"/>
                  <a:pt x="116" y="235"/>
                  <a:pt x="111" y="235"/>
                </a:cubicBezTo>
                <a:cubicBezTo>
                  <a:pt x="112" y="236"/>
                  <a:pt x="112" y="237"/>
                  <a:pt x="112" y="238"/>
                </a:cubicBezTo>
                <a:cubicBezTo>
                  <a:pt x="112" y="239"/>
                  <a:pt x="112" y="241"/>
                  <a:pt x="112" y="242"/>
                </a:cubicBezTo>
                <a:cubicBezTo>
                  <a:pt x="112" y="243"/>
                  <a:pt x="112" y="243"/>
                  <a:pt x="112" y="243"/>
                </a:cubicBezTo>
                <a:cubicBezTo>
                  <a:pt x="112" y="243"/>
                  <a:pt x="112" y="243"/>
                  <a:pt x="112" y="243"/>
                </a:cubicBezTo>
                <a:cubicBezTo>
                  <a:pt x="112" y="243"/>
                  <a:pt x="112" y="243"/>
                  <a:pt x="112" y="243"/>
                </a:cubicBezTo>
                <a:cubicBezTo>
                  <a:pt x="114" y="241"/>
                  <a:pt x="116" y="238"/>
                  <a:pt x="118" y="237"/>
                </a:cubicBezTo>
                <a:cubicBezTo>
                  <a:pt x="119" y="236"/>
                  <a:pt x="120" y="236"/>
                  <a:pt x="120" y="235"/>
                </a:cubicBezTo>
                <a:cubicBezTo>
                  <a:pt x="121" y="235"/>
                  <a:pt x="122" y="235"/>
                  <a:pt x="122" y="236"/>
                </a:cubicBezTo>
                <a:cubicBezTo>
                  <a:pt x="122" y="236"/>
                  <a:pt x="123" y="237"/>
                  <a:pt x="123" y="237"/>
                </a:cubicBezTo>
                <a:cubicBezTo>
                  <a:pt x="123" y="238"/>
                  <a:pt x="123" y="239"/>
                  <a:pt x="123" y="240"/>
                </a:cubicBezTo>
                <a:cubicBezTo>
                  <a:pt x="123" y="240"/>
                  <a:pt x="123" y="240"/>
                  <a:pt x="123" y="240"/>
                </a:cubicBezTo>
                <a:cubicBezTo>
                  <a:pt x="123" y="240"/>
                  <a:pt x="123" y="240"/>
                  <a:pt x="123" y="240"/>
                </a:cubicBezTo>
                <a:cubicBezTo>
                  <a:pt x="123" y="240"/>
                  <a:pt x="123" y="240"/>
                  <a:pt x="123" y="240"/>
                </a:cubicBezTo>
                <a:cubicBezTo>
                  <a:pt x="124" y="239"/>
                  <a:pt x="125" y="238"/>
                  <a:pt x="126" y="236"/>
                </a:cubicBezTo>
                <a:cubicBezTo>
                  <a:pt x="127" y="236"/>
                  <a:pt x="127" y="235"/>
                  <a:pt x="127" y="235"/>
                </a:cubicBezTo>
                <a:close/>
                <a:moveTo>
                  <a:pt x="96" y="276"/>
                </a:moveTo>
                <a:cubicBezTo>
                  <a:pt x="96" y="276"/>
                  <a:pt x="96" y="276"/>
                  <a:pt x="96" y="276"/>
                </a:cubicBezTo>
                <a:cubicBezTo>
                  <a:pt x="96" y="276"/>
                  <a:pt x="96" y="276"/>
                  <a:pt x="96" y="276"/>
                </a:cubicBezTo>
                <a:cubicBezTo>
                  <a:pt x="93" y="276"/>
                  <a:pt x="91" y="277"/>
                  <a:pt x="89" y="277"/>
                </a:cubicBezTo>
                <a:cubicBezTo>
                  <a:pt x="87" y="277"/>
                  <a:pt x="84" y="277"/>
                  <a:pt x="82" y="277"/>
                </a:cubicBezTo>
                <a:cubicBezTo>
                  <a:pt x="82" y="277"/>
                  <a:pt x="81" y="278"/>
                  <a:pt x="81" y="277"/>
                </a:cubicBezTo>
                <a:cubicBezTo>
                  <a:pt x="80" y="277"/>
                  <a:pt x="80" y="277"/>
                  <a:pt x="80" y="277"/>
                </a:cubicBezTo>
                <a:cubicBezTo>
                  <a:pt x="76" y="278"/>
                  <a:pt x="73" y="279"/>
                  <a:pt x="69" y="279"/>
                </a:cubicBezTo>
                <a:cubicBezTo>
                  <a:pt x="69" y="279"/>
                  <a:pt x="68" y="279"/>
                  <a:pt x="68" y="279"/>
                </a:cubicBezTo>
                <a:cubicBezTo>
                  <a:pt x="68" y="280"/>
                  <a:pt x="69" y="280"/>
                  <a:pt x="69" y="280"/>
                </a:cubicBezTo>
                <a:cubicBezTo>
                  <a:pt x="73" y="281"/>
                  <a:pt x="78" y="280"/>
                  <a:pt x="83" y="280"/>
                </a:cubicBezTo>
                <a:cubicBezTo>
                  <a:pt x="86" y="279"/>
                  <a:pt x="89" y="278"/>
                  <a:pt x="92" y="277"/>
                </a:cubicBezTo>
                <a:cubicBezTo>
                  <a:pt x="94" y="277"/>
                  <a:pt x="95" y="277"/>
                  <a:pt x="96" y="276"/>
                </a:cubicBezTo>
                <a:close/>
                <a:moveTo>
                  <a:pt x="192" y="188"/>
                </a:moveTo>
                <a:cubicBezTo>
                  <a:pt x="193" y="188"/>
                  <a:pt x="194" y="188"/>
                  <a:pt x="194" y="187"/>
                </a:cubicBezTo>
                <a:cubicBezTo>
                  <a:pt x="195" y="187"/>
                  <a:pt x="195" y="187"/>
                  <a:pt x="196" y="186"/>
                </a:cubicBezTo>
                <a:cubicBezTo>
                  <a:pt x="196" y="185"/>
                  <a:pt x="197" y="185"/>
                  <a:pt x="197" y="186"/>
                </a:cubicBezTo>
                <a:cubicBezTo>
                  <a:pt x="197" y="186"/>
                  <a:pt x="197" y="186"/>
                  <a:pt x="198" y="186"/>
                </a:cubicBezTo>
                <a:cubicBezTo>
                  <a:pt x="198" y="185"/>
                  <a:pt x="198" y="185"/>
                  <a:pt x="199" y="185"/>
                </a:cubicBezTo>
                <a:cubicBezTo>
                  <a:pt x="199" y="185"/>
                  <a:pt x="200" y="185"/>
                  <a:pt x="200" y="185"/>
                </a:cubicBezTo>
                <a:cubicBezTo>
                  <a:pt x="200" y="185"/>
                  <a:pt x="200" y="186"/>
                  <a:pt x="200" y="186"/>
                </a:cubicBezTo>
                <a:cubicBezTo>
                  <a:pt x="200" y="186"/>
                  <a:pt x="199" y="187"/>
                  <a:pt x="199" y="187"/>
                </a:cubicBezTo>
                <a:cubicBezTo>
                  <a:pt x="198" y="187"/>
                  <a:pt x="198" y="188"/>
                  <a:pt x="198" y="188"/>
                </a:cubicBezTo>
                <a:cubicBezTo>
                  <a:pt x="198" y="189"/>
                  <a:pt x="198" y="189"/>
                  <a:pt x="198" y="189"/>
                </a:cubicBezTo>
                <a:cubicBezTo>
                  <a:pt x="199" y="189"/>
                  <a:pt x="199" y="189"/>
                  <a:pt x="199" y="188"/>
                </a:cubicBezTo>
                <a:cubicBezTo>
                  <a:pt x="201" y="188"/>
                  <a:pt x="203" y="187"/>
                  <a:pt x="205" y="186"/>
                </a:cubicBezTo>
                <a:cubicBezTo>
                  <a:pt x="206" y="185"/>
                  <a:pt x="207" y="185"/>
                  <a:pt x="207" y="186"/>
                </a:cubicBezTo>
                <a:cubicBezTo>
                  <a:pt x="208" y="185"/>
                  <a:pt x="209" y="183"/>
                  <a:pt x="211" y="182"/>
                </a:cubicBezTo>
                <a:cubicBezTo>
                  <a:pt x="209" y="183"/>
                  <a:pt x="208" y="183"/>
                  <a:pt x="207" y="183"/>
                </a:cubicBezTo>
                <a:cubicBezTo>
                  <a:pt x="207" y="183"/>
                  <a:pt x="206" y="183"/>
                  <a:pt x="206" y="184"/>
                </a:cubicBezTo>
                <a:cubicBezTo>
                  <a:pt x="206" y="184"/>
                  <a:pt x="205" y="184"/>
                  <a:pt x="205" y="184"/>
                </a:cubicBezTo>
                <a:cubicBezTo>
                  <a:pt x="204" y="184"/>
                  <a:pt x="204" y="184"/>
                  <a:pt x="203" y="184"/>
                </a:cubicBezTo>
                <a:cubicBezTo>
                  <a:pt x="199" y="184"/>
                  <a:pt x="195" y="185"/>
                  <a:pt x="191" y="185"/>
                </a:cubicBezTo>
                <a:cubicBezTo>
                  <a:pt x="191" y="185"/>
                  <a:pt x="191" y="185"/>
                  <a:pt x="191" y="185"/>
                </a:cubicBezTo>
                <a:cubicBezTo>
                  <a:pt x="191" y="186"/>
                  <a:pt x="192" y="187"/>
                  <a:pt x="192" y="188"/>
                </a:cubicBezTo>
                <a:close/>
                <a:moveTo>
                  <a:pt x="152" y="227"/>
                </a:moveTo>
                <a:cubicBezTo>
                  <a:pt x="154" y="225"/>
                  <a:pt x="156" y="223"/>
                  <a:pt x="159" y="222"/>
                </a:cubicBezTo>
                <a:cubicBezTo>
                  <a:pt x="158" y="221"/>
                  <a:pt x="158" y="221"/>
                  <a:pt x="158" y="220"/>
                </a:cubicBezTo>
                <a:cubicBezTo>
                  <a:pt x="158" y="219"/>
                  <a:pt x="158" y="219"/>
                  <a:pt x="159" y="218"/>
                </a:cubicBezTo>
                <a:cubicBezTo>
                  <a:pt x="160" y="217"/>
                  <a:pt x="160" y="215"/>
                  <a:pt x="161" y="213"/>
                </a:cubicBezTo>
                <a:cubicBezTo>
                  <a:pt x="162" y="213"/>
                  <a:pt x="162" y="212"/>
                  <a:pt x="161" y="211"/>
                </a:cubicBezTo>
                <a:cubicBezTo>
                  <a:pt x="161" y="210"/>
                  <a:pt x="161" y="210"/>
                  <a:pt x="161" y="209"/>
                </a:cubicBezTo>
                <a:cubicBezTo>
                  <a:pt x="160" y="210"/>
                  <a:pt x="159" y="210"/>
                  <a:pt x="159" y="211"/>
                </a:cubicBezTo>
                <a:cubicBezTo>
                  <a:pt x="158" y="211"/>
                  <a:pt x="158" y="211"/>
                  <a:pt x="158" y="212"/>
                </a:cubicBezTo>
                <a:cubicBezTo>
                  <a:pt x="158" y="215"/>
                  <a:pt x="157" y="218"/>
                  <a:pt x="155" y="221"/>
                </a:cubicBezTo>
                <a:cubicBezTo>
                  <a:pt x="154" y="223"/>
                  <a:pt x="154" y="225"/>
                  <a:pt x="153" y="226"/>
                </a:cubicBezTo>
                <a:cubicBezTo>
                  <a:pt x="153" y="227"/>
                  <a:pt x="152" y="227"/>
                  <a:pt x="152" y="227"/>
                </a:cubicBezTo>
                <a:close/>
                <a:moveTo>
                  <a:pt x="43" y="213"/>
                </a:moveTo>
                <a:cubicBezTo>
                  <a:pt x="43" y="213"/>
                  <a:pt x="43" y="213"/>
                  <a:pt x="43" y="213"/>
                </a:cubicBezTo>
                <a:cubicBezTo>
                  <a:pt x="44" y="211"/>
                  <a:pt x="45" y="209"/>
                  <a:pt x="46" y="207"/>
                </a:cubicBezTo>
                <a:cubicBezTo>
                  <a:pt x="46" y="207"/>
                  <a:pt x="46" y="206"/>
                  <a:pt x="45" y="206"/>
                </a:cubicBezTo>
                <a:cubicBezTo>
                  <a:pt x="45" y="206"/>
                  <a:pt x="45" y="205"/>
                  <a:pt x="45" y="205"/>
                </a:cubicBezTo>
                <a:cubicBezTo>
                  <a:pt x="46" y="205"/>
                  <a:pt x="46" y="205"/>
                  <a:pt x="46" y="204"/>
                </a:cubicBezTo>
                <a:cubicBezTo>
                  <a:pt x="45" y="204"/>
                  <a:pt x="44" y="204"/>
                  <a:pt x="44" y="204"/>
                </a:cubicBezTo>
                <a:cubicBezTo>
                  <a:pt x="43" y="204"/>
                  <a:pt x="42" y="204"/>
                  <a:pt x="41" y="204"/>
                </a:cubicBezTo>
                <a:cubicBezTo>
                  <a:pt x="41" y="205"/>
                  <a:pt x="41" y="205"/>
                  <a:pt x="40" y="205"/>
                </a:cubicBezTo>
                <a:cubicBezTo>
                  <a:pt x="40" y="205"/>
                  <a:pt x="39" y="205"/>
                  <a:pt x="39" y="206"/>
                </a:cubicBezTo>
                <a:cubicBezTo>
                  <a:pt x="38" y="207"/>
                  <a:pt x="40" y="211"/>
                  <a:pt x="43" y="213"/>
                </a:cubicBezTo>
                <a:close/>
                <a:moveTo>
                  <a:pt x="52" y="259"/>
                </a:moveTo>
                <a:cubicBezTo>
                  <a:pt x="53" y="260"/>
                  <a:pt x="52" y="261"/>
                  <a:pt x="52" y="262"/>
                </a:cubicBezTo>
                <a:cubicBezTo>
                  <a:pt x="52" y="262"/>
                  <a:pt x="53" y="263"/>
                  <a:pt x="53" y="263"/>
                </a:cubicBezTo>
                <a:cubicBezTo>
                  <a:pt x="56" y="265"/>
                  <a:pt x="58" y="267"/>
                  <a:pt x="61" y="269"/>
                </a:cubicBezTo>
                <a:cubicBezTo>
                  <a:pt x="62" y="269"/>
                  <a:pt x="62" y="269"/>
                  <a:pt x="62" y="270"/>
                </a:cubicBezTo>
                <a:cubicBezTo>
                  <a:pt x="62" y="268"/>
                  <a:pt x="63" y="267"/>
                  <a:pt x="62" y="267"/>
                </a:cubicBezTo>
                <a:cubicBezTo>
                  <a:pt x="61" y="267"/>
                  <a:pt x="61" y="266"/>
                  <a:pt x="61" y="266"/>
                </a:cubicBezTo>
                <a:cubicBezTo>
                  <a:pt x="59" y="264"/>
                  <a:pt x="57" y="261"/>
                  <a:pt x="55" y="259"/>
                </a:cubicBezTo>
                <a:cubicBezTo>
                  <a:pt x="54" y="259"/>
                  <a:pt x="54" y="259"/>
                  <a:pt x="54" y="258"/>
                </a:cubicBezTo>
                <a:cubicBezTo>
                  <a:pt x="54" y="259"/>
                  <a:pt x="53" y="259"/>
                  <a:pt x="52" y="259"/>
                </a:cubicBezTo>
                <a:close/>
                <a:moveTo>
                  <a:pt x="168" y="232"/>
                </a:moveTo>
                <a:cubicBezTo>
                  <a:pt x="168" y="232"/>
                  <a:pt x="168" y="232"/>
                  <a:pt x="168" y="232"/>
                </a:cubicBezTo>
                <a:cubicBezTo>
                  <a:pt x="166" y="233"/>
                  <a:pt x="165" y="233"/>
                  <a:pt x="164" y="233"/>
                </a:cubicBezTo>
                <a:cubicBezTo>
                  <a:pt x="164" y="233"/>
                  <a:pt x="163" y="233"/>
                  <a:pt x="162" y="233"/>
                </a:cubicBezTo>
                <a:cubicBezTo>
                  <a:pt x="161" y="233"/>
                  <a:pt x="161" y="232"/>
                  <a:pt x="161" y="231"/>
                </a:cubicBezTo>
                <a:cubicBezTo>
                  <a:pt x="161" y="231"/>
                  <a:pt x="161" y="230"/>
                  <a:pt x="161" y="230"/>
                </a:cubicBezTo>
                <a:cubicBezTo>
                  <a:pt x="162" y="228"/>
                  <a:pt x="163" y="226"/>
                  <a:pt x="164" y="224"/>
                </a:cubicBezTo>
                <a:cubicBezTo>
                  <a:pt x="164" y="223"/>
                  <a:pt x="165" y="222"/>
                  <a:pt x="165" y="220"/>
                </a:cubicBezTo>
                <a:cubicBezTo>
                  <a:pt x="165" y="220"/>
                  <a:pt x="165" y="220"/>
                  <a:pt x="165" y="220"/>
                </a:cubicBezTo>
                <a:cubicBezTo>
                  <a:pt x="164" y="220"/>
                  <a:pt x="162" y="221"/>
                  <a:pt x="161" y="221"/>
                </a:cubicBezTo>
                <a:cubicBezTo>
                  <a:pt x="162" y="222"/>
                  <a:pt x="162" y="223"/>
                  <a:pt x="162" y="224"/>
                </a:cubicBezTo>
                <a:cubicBezTo>
                  <a:pt x="162" y="224"/>
                  <a:pt x="162" y="225"/>
                  <a:pt x="162" y="225"/>
                </a:cubicBezTo>
                <a:cubicBezTo>
                  <a:pt x="161" y="227"/>
                  <a:pt x="161" y="229"/>
                  <a:pt x="160" y="230"/>
                </a:cubicBezTo>
                <a:cubicBezTo>
                  <a:pt x="159" y="232"/>
                  <a:pt x="158" y="234"/>
                  <a:pt x="157" y="236"/>
                </a:cubicBezTo>
                <a:cubicBezTo>
                  <a:pt x="157" y="236"/>
                  <a:pt x="157" y="237"/>
                  <a:pt x="157" y="237"/>
                </a:cubicBezTo>
                <a:cubicBezTo>
                  <a:pt x="157" y="237"/>
                  <a:pt x="158" y="237"/>
                  <a:pt x="158" y="237"/>
                </a:cubicBezTo>
                <a:cubicBezTo>
                  <a:pt x="158" y="237"/>
                  <a:pt x="158" y="237"/>
                  <a:pt x="158" y="237"/>
                </a:cubicBezTo>
                <a:cubicBezTo>
                  <a:pt x="160" y="235"/>
                  <a:pt x="161" y="234"/>
                  <a:pt x="163" y="234"/>
                </a:cubicBezTo>
                <a:cubicBezTo>
                  <a:pt x="165" y="233"/>
                  <a:pt x="166" y="233"/>
                  <a:pt x="167" y="235"/>
                </a:cubicBezTo>
                <a:cubicBezTo>
                  <a:pt x="167" y="235"/>
                  <a:pt x="167" y="235"/>
                  <a:pt x="167" y="235"/>
                </a:cubicBezTo>
                <a:cubicBezTo>
                  <a:pt x="168" y="234"/>
                  <a:pt x="168" y="233"/>
                  <a:pt x="168" y="232"/>
                </a:cubicBezTo>
                <a:close/>
                <a:moveTo>
                  <a:pt x="166" y="222"/>
                </a:moveTo>
                <a:cubicBezTo>
                  <a:pt x="166" y="224"/>
                  <a:pt x="165" y="225"/>
                  <a:pt x="164" y="226"/>
                </a:cubicBezTo>
                <a:cubicBezTo>
                  <a:pt x="164" y="228"/>
                  <a:pt x="163" y="229"/>
                  <a:pt x="163" y="231"/>
                </a:cubicBezTo>
                <a:cubicBezTo>
                  <a:pt x="163" y="231"/>
                  <a:pt x="162" y="231"/>
                  <a:pt x="162" y="232"/>
                </a:cubicBezTo>
                <a:cubicBezTo>
                  <a:pt x="163" y="232"/>
                  <a:pt x="163" y="232"/>
                  <a:pt x="164" y="231"/>
                </a:cubicBezTo>
                <a:cubicBezTo>
                  <a:pt x="165" y="231"/>
                  <a:pt x="166" y="231"/>
                  <a:pt x="168" y="231"/>
                </a:cubicBezTo>
                <a:cubicBezTo>
                  <a:pt x="169" y="230"/>
                  <a:pt x="169" y="230"/>
                  <a:pt x="170" y="231"/>
                </a:cubicBezTo>
                <a:cubicBezTo>
                  <a:pt x="169" y="228"/>
                  <a:pt x="168" y="225"/>
                  <a:pt x="166" y="222"/>
                </a:cubicBezTo>
                <a:close/>
                <a:moveTo>
                  <a:pt x="161" y="267"/>
                </a:moveTo>
                <a:cubicBezTo>
                  <a:pt x="161" y="266"/>
                  <a:pt x="161" y="266"/>
                  <a:pt x="161" y="266"/>
                </a:cubicBezTo>
                <a:cubicBezTo>
                  <a:pt x="161" y="262"/>
                  <a:pt x="160" y="259"/>
                  <a:pt x="160" y="256"/>
                </a:cubicBezTo>
                <a:cubicBezTo>
                  <a:pt x="160" y="255"/>
                  <a:pt x="160" y="254"/>
                  <a:pt x="159" y="253"/>
                </a:cubicBezTo>
                <a:cubicBezTo>
                  <a:pt x="158" y="257"/>
                  <a:pt x="158" y="262"/>
                  <a:pt x="157" y="267"/>
                </a:cubicBezTo>
                <a:cubicBezTo>
                  <a:pt x="158" y="267"/>
                  <a:pt x="160" y="267"/>
                  <a:pt x="161" y="267"/>
                </a:cubicBezTo>
                <a:close/>
                <a:moveTo>
                  <a:pt x="89" y="248"/>
                </a:moveTo>
                <a:cubicBezTo>
                  <a:pt x="89" y="248"/>
                  <a:pt x="89" y="248"/>
                  <a:pt x="89" y="247"/>
                </a:cubicBezTo>
                <a:cubicBezTo>
                  <a:pt x="89" y="247"/>
                  <a:pt x="90" y="246"/>
                  <a:pt x="90" y="245"/>
                </a:cubicBezTo>
                <a:cubicBezTo>
                  <a:pt x="90" y="243"/>
                  <a:pt x="90" y="242"/>
                  <a:pt x="90" y="241"/>
                </a:cubicBezTo>
                <a:cubicBezTo>
                  <a:pt x="90" y="240"/>
                  <a:pt x="91" y="239"/>
                  <a:pt x="92" y="239"/>
                </a:cubicBezTo>
                <a:cubicBezTo>
                  <a:pt x="92" y="239"/>
                  <a:pt x="92" y="239"/>
                  <a:pt x="92" y="239"/>
                </a:cubicBezTo>
                <a:cubicBezTo>
                  <a:pt x="93" y="238"/>
                  <a:pt x="93" y="237"/>
                  <a:pt x="92" y="236"/>
                </a:cubicBezTo>
                <a:cubicBezTo>
                  <a:pt x="90" y="237"/>
                  <a:pt x="87" y="241"/>
                  <a:pt x="85" y="244"/>
                </a:cubicBezTo>
                <a:cubicBezTo>
                  <a:pt x="86" y="245"/>
                  <a:pt x="87" y="247"/>
                  <a:pt x="89" y="248"/>
                </a:cubicBezTo>
                <a:close/>
                <a:moveTo>
                  <a:pt x="158" y="243"/>
                </a:moveTo>
                <a:cubicBezTo>
                  <a:pt x="157" y="243"/>
                  <a:pt x="156" y="244"/>
                  <a:pt x="154" y="244"/>
                </a:cubicBezTo>
                <a:cubicBezTo>
                  <a:pt x="153" y="244"/>
                  <a:pt x="152" y="243"/>
                  <a:pt x="150" y="242"/>
                </a:cubicBezTo>
                <a:cubicBezTo>
                  <a:pt x="150" y="243"/>
                  <a:pt x="149" y="243"/>
                  <a:pt x="149" y="243"/>
                </a:cubicBezTo>
                <a:cubicBezTo>
                  <a:pt x="149" y="244"/>
                  <a:pt x="148" y="244"/>
                  <a:pt x="148" y="244"/>
                </a:cubicBezTo>
                <a:cubicBezTo>
                  <a:pt x="147" y="244"/>
                  <a:pt x="146" y="244"/>
                  <a:pt x="146" y="243"/>
                </a:cubicBezTo>
                <a:cubicBezTo>
                  <a:pt x="146" y="242"/>
                  <a:pt x="146" y="242"/>
                  <a:pt x="146" y="241"/>
                </a:cubicBezTo>
                <a:cubicBezTo>
                  <a:pt x="146" y="241"/>
                  <a:pt x="146" y="241"/>
                  <a:pt x="146" y="240"/>
                </a:cubicBezTo>
                <a:cubicBezTo>
                  <a:pt x="145" y="241"/>
                  <a:pt x="145" y="241"/>
                  <a:pt x="145" y="242"/>
                </a:cubicBezTo>
                <a:cubicBezTo>
                  <a:pt x="144" y="243"/>
                  <a:pt x="144" y="244"/>
                  <a:pt x="143" y="245"/>
                </a:cubicBezTo>
                <a:cubicBezTo>
                  <a:pt x="143" y="245"/>
                  <a:pt x="143" y="246"/>
                  <a:pt x="142" y="246"/>
                </a:cubicBezTo>
                <a:cubicBezTo>
                  <a:pt x="149" y="245"/>
                  <a:pt x="155" y="245"/>
                  <a:pt x="161" y="244"/>
                </a:cubicBezTo>
                <a:cubicBezTo>
                  <a:pt x="161" y="244"/>
                  <a:pt x="160" y="244"/>
                  <a:pt x="159" y="244"/>
                </a:cubicBezTo>
                <a:cubicBezTo>
                  <a:pt x="159" y="243"/>
                  <a:pt x="158" y="243"/>
                  <a:pt x="158" y="243"/>
                </a:cubicBezTo>
                <a:close/>
                <a:moveTo>
                  <a:pt x="177" y="236"/>
                </a:moveTo>
                <a:cubicBezTo>
                  <a:pt x="177" y="236"/>
                  <a:pt x="177" y="236"/>
                  <a:pt x="178" y="236"/>
                </a:cubicBezTo>
                <a:cubicBezTo>
                  <a:pt x="177" y="236"/>
                  <a:pt x="177" y="235"/>
                  <a:pt x="177" y="235"/>
                </a:cubicBezTo>
                <a:cubicBezTo>
                  <a:pt x="177" y="234"/>
                  <a:pt x="176" y="233"/>
                  <a:pt x="176" y="232"/>
                </a:cubicBezTo>
                <a:cubicBezTo>
                  <a:pt x="176" y="231"/>
                  <a:pt x="176" y="230"/>
                  <a:pt x="175" y="229"/>
                </a:cubicBezTo>
                <a:cubicBezTo>
                  <a:pt x="175" y="229"/>
                  <a:pt x="175" y="229"/>
                  <a:pt x="175" y="229"/>
                </a:cubicBezTo>
                <a:cubicBezTo>
                  <a:pt x="175" y="229"/>
                  <a:pt x="175" y="229"/>
                  <a:pt x="175" y="228"/>
                </a:cubicBezTo>
                <a:cubicBezTo>
                  <a:pt x="175" y="228"/>
                  <a:pt x="175" y="228"/>
                  <a:pt x="175" y="228"/>
                </a:cubicBezTo>
                <a:cubicBezTo>
                  <a:pt x="175" y="228"/>
                  <a:pt x="175" y="228"/>
                  <a:pt x="175" y="228"/>
                </a:cubicBezTo>
                <a:cubicBezTo>
                  <a:pt x="173" y="226"/>
                  <a:pt x="172" y="223"/>
                  <a:pt x="171" y="221"/>
                </a:cubicBezTo>
                <a:cubicBezTo>
                  <a:pt x="170" y="218"/>
                  <a:pt x="169" y="215"/>
                  <a:pt x="168" y="212"/>
                </a:cubicBezTo>
                <a:cubicBezTo>
                  <a:pt x="167" y="210"/>
                  <a:pt x="166" y="208"/>
                  <a:pt x="166" y="207"/>
                </a:cubicBezTo>
                <a:cubicBezTo>
                  <a:pt x="165" y="205"/>
                  <a:pt x="164" y="202"/>
                  <a:pt x="163" y="200"/>
                </a:cubicBezTo>
                <a:cubicBezTo>
                  <a:pt x="163" y="199"/>
                  <a:pt x="162" y="197"/>
                  <a:pt x="161" y="196"/>
                </a:cubicBezTo>
                <a:cubicBezTo>
                  <a:pt x="161" y="196"/>
                  <a:pt x="161" y="196"/>
                  <a:pt x="161" y="196"/>
                </a:cubicBezTo>
                <a:cubicBezTo>
                  <a:pt x="161" y="197"/>
                  <a:pt x="161" y="197"/>
                  <a:pt x="162" y="198"/>
                </a:cubicBezTo>
                <a:cubicBezTo>
                  <a:pt x="162" y="200"/>
                  <a:pt x="163" y="202"/>
                  <a:pt x="164" y="204"/>
                </a:cubicBezTo>
                <a:cubicBezTo>
                  <a:pt x="165" y="207"/>
                  <a:pt x="166" y="210"/>
                  <a:pt x="168" y="213"/>
                </a:cubicBezTo>
                <a:cubicBezTo>
                  <a:pt x="170" y="218"/>
                  <a:pt x="171" y="223"/>
                  <a:pt x="173" y="228"/>
                </a:cubicBezTo>
                <a:cubicBezTo>
                  <a:pt x="174" y="230"/>
                  <a:pt x="175" y="232"/>
                  <a:pt x="176" y="234"/>
                </a:cubicBezTo>
                <a:cubicBezTo>
                  <a:pt x="176" y="235"/>
                  <a:pt x="177" y="235"/>
                  <a:pt x="177" y="236"/>
                </a:cubicBezTo>
                <a:close/>
                <a:moveTo>
                  <a:pt x="41" y="28"/>
                </a:moveTo>
                <a:cubicBezTo>
                  <a:pt x="41" y="26"/>
                  <a:pt x="41" y="25"/>
                  <a:pt x="40" y="24"/>
                </a:cubicBezTo>
                <a:cubicBezTo>
                  <a:pt x="40" y="23"/>
                  <a:pt x="40" y="23"/>
                  <a:pt x="39" y="23"/>
                </a:cubicBezTo>
                <a:cubicBezTo>
                  <a:pt x="38" y="22"/>
                  <a:pt x="37" y="22"/>
                  <a:pt x="35" y="22"/>
                </a:cubicBezTo>
                <a:cubicBezTo>
                  <a:pt x="35" y="22"/>
                  <a:pt x="34" y="22"/>
                  <a:pt x="33" y="22"/>
                </a:cubicBezTo>
                <a:cubicBezTo>
                  <a:pt x="31" y="22"/>
                  <a:pt x="30" y="23"/>
                  <a:pt x="28" y="24"/>
                </a:cubicBezTo>
                <a:cubicBezTo>
                  <a:pt x="28" y="25"/>
                  <a:pt x="28" y="25"/>
                  <a:pt x="28" y="25"/>
                </a:cubicBezTo>
                <a:cubicBezTo>
                  <a:pt x="28" y="25"/>
                  <a:pt x="28" y="25"/>
                  <a:pt x="28" y="25"/>
                </a:cubicBezTo>
                <a:cubicBezTo>
                  <a:pt x="29" y="25"/>
                  <a:pt x="29" y="25"/>
                  <a:pt x="30" y="25"/>
                </a:cubicBezTo>
                <a:cubicBezTo>
                  <a:pt x="31" y="24"/>
                  <a:pt x="33" y="24"/>
                  <a:pt x="34" y="24"/>
                </a:cubicBezTo>
                <a:cubicBezTo>
                  <a:pt x="37" y="25"/>
                  <a:pt x="39" y="26"/>
                  <a:pt x="41" y="28"/>
                </a:cubicBezTo>
                <a:cubicBezTo>
                  <a:pt x="41" y="28"/>
                  <a:pt x="41" y="28"/>
                  <a:pt x="41" y="28"/>
                </a:cubicBezTo>
                <a:close/>
                <a:moveTo>
                  <a:pt x="102" y="58"/>
                </a:moveTo>
                <a:cubicBezTo>
                  <a:pt x="93" y="56"/>
                  <a:pt x="84" y="54"/>
                  <a:pt x="75" y="52"/>
                </a:cubicBezTo>
                <a:cubicBezTo>
                  <a:pt x="75" y="52"/>
                  <a:pt x="75" y="52"/>
                  <a:pt x="75" y="52"/>
                </a:cubicBezTo>
                <a:cubicBezTo>
                  <a:pt x="84" y="55"/>
                  <a:pt x="93" y="57"/>
                  <a:pt x="102" y="60"/>
                </a:cubicBezTo>
                <a:cubicBezTo>
                  <a:pt x="102" y="59"/>
                  <a:pt x="102" y="59"/>
                  <a:pt x="102" y="58"/>
                </a:cubicBezTo>
                <a:close/>
                <a:moveTo>
                  <a:pt x="83" y="240"/>
                </a:moveTo>
                <a:cubicBezTo>
                  <a:pt x="84" y="238"/>
                  <a:pt x="85" y="236"/>
                  <a:pt x="85" y="234"/>
                </a:cubicBezTo>
                <a:cubicBezTo>
                  <a:pt x="84" y="233"/>
                  <a:pt x="83" y="231"/>
                  <a:pt x="83" y="229"/>
                </a:cubicBezTo>
                <a:cubicBezTo>
                  <a:pt x="83" y="229"/>
                  <a:pt x="83" y="229"/>
                  <a:pt x="83" y="229"/>
                </a:cubicBezTo>
                <a:cubicBezTo>
                  <a:pt x="82" y="232"/>
                  <a:pt x="81" y="234"/>
                  <a:pt x="80" y="237"/>
                </a:cubicBezTo>
                <a:cubicBezTo>
                  <a:pt x="82" y="238"/>
                  <a:pt x="82" y="239"/>
                  <a:pt x="83" y="240"/>
                </a:cubicBezTo>
                <a:close/>
                <a:moveTo>
                  <a:pt x="60" y="263"/>
                </a:moveTo>
                <a:cubicBezTo>
                  <a:pt x="60" y="263"/>
                  <a:pt x="60" y="263"/>
                  <a:pt x="60" y="263"/>
                </a:cubicBezTo>
                <a:cubicBezTo>
                  <a:pt x="59" y="260"/>
                  <a:pt x="57" y="257"/>
                  <a:pt x="55" y="255"/>
                </a:cubicBezTo>
                <a:cubicBezTo>
                  <a:pt x="54" y="252"/>
                  <a:pt x="53" y="249"/>
                  <a:pt x="51" y="247"/>
                </a:cubicBezTo>
                <a:cubicBezTo>
                  <a:pt x="51" y="248"/>
                  <a:pt x="51" y="249"/>
                  <a:pt x="51" y="251"/>
                </a:cubicBezTo>
                <a:cubicBezTo>
                  <a:pt x="51" y="251"/>
                  <a:pt x="51" y="252"/>
                  <a:pt x="51" y="252"/>
                </a:cubicBezTo>
                <a:cubicBezTo>
                  <a:pt x="54" y="256"/>
                  <a:pt x="57" y="259"/>
                  <a:pt x="60" y="262"/>
                </a:cubicBezTo>
                <a:cubicBezTo>
                  <a:pt x="60" y="263"/>
                  <a:pt x="60" y="263"/>
                  <a:pt x="60" y="263"/>
                </a:cubicBezTo>
                <a:close/>
                <a:moveTo>
                  <a:pt x="129" y="248"/>
                </a:moveTo>
                <a:cubicBezTo>
                  <a:pt x="131" y="247"/>
                  <a:pt x="133" y="247"/>
                  <a:pt x="135" y="247"/>
                </a:cubicBezTo>
                <a:cubicBezTo>
                  <a:pt x="134" y="246"/>
                  <a:pt x="134" y="246"/>
                  <a:pt x="134" y="245"/>
                </a:cubicBezTo>
                <a:cubicBezTo>
                  <a:pt x="135" y="245"/>
                  <a:pt x="135" y="244"/>
                  <a:pt x="135" y="244"/>
                </a:cubicBezTo>
                <a:cubicBezTo>
                  <a:pt x="134" y="243"/>
                  <a:pt x="134" y="242"/>
                  <a:pt x="133" y="242"/>
                </a:cubicBezTo>
                <a:cubicBezTo>
                  <a:pt x="132" y="243"/>
                  <a:pt x="130" y="244"/>
                  <a:pt x="129" y="245"/>
                </a:cubicBezTo>
                <a:cubicBezTo>
                  <a:pt x="129" y="245"/>
                  <a:pt x="129" y="245"/>
                  <a:pt x="129" y="245"/>
                </a:cubicBezTo>
                <a:cubicBezTo>
                  <a:pt x="129" y="246"/>
                  <a:pt x="129" y="246"/>
                  <a:pt x="128" y="247"/>
                </a:cubicBezTo>
                <a:cubicBezTo>
                  <a:pt x="129" y="247"/>
                  <a:pt x="129" y="247"/>
                  <a:pt x="129" y="248"/>
                </a:cubicBezTo>
                <a:close/>
                <a:moveTo>
                  <a:pt x="168" y="79"/>
                </a:moveTo>
                <a:cubicBezTo>
                  <a:pt x="168" y="79"/>
                  <a:pt x="168" y="79"/>
                  <a:pt x="168" y="79"/>
                </a:cubicBezTo>
                <a:cubicBezTo>
                  <a:pt x="168" y="79"/>
                  <a:pt x="167" y="79"/>
                  <a:pt x="167" y="79"/>
                </a:cubicBezTo>
                <a:cubicBezTo>
                  <a:pt x="167" y="79"/>
                  <a:pt x="166" y="79"/>
                  <a:pt x="166" y="78"/>
                </a:cubicBezTo>
                <a:cubicBezTo>
                  <a:pt x="166" y="78"/>
                  <a:pt x="165" y="78"/>
                  <a:pt x="164" y="77"/>
                </a:cubicBezTo>
                <a:cubicBezTo>
                  <a:pt x="161" y="76"/>
                  <a:pt x="158" y="76"/>
                  <a:pt x="154" y="75"/>
                </a:cubicBezTo>
                <a:cubicBezTo>
                  <a:pt x="153" y="74"/>
                  <a:pt x="151" y="74"/>
                  <a:pt x="150" y="74"/>
                </a:cubicBezTo>
                <a:cubicBezTo>
                  <a:pt x="149" y="74"/>
                  <a:pt x="149" y="74"/>
                  <a:pt x="148" y="74"/>
                </a:cubicBezTo>
                <a:cubicBezTo>
                  <a:pt x="148" y="75"/>
                  <a:pt x="148" y="75"/>
                  <a:pt x="148" y="75"/>
                </a:cubicBezTo>
                <a:cubicBezTo>
                  <a:pt x="155" y="77"/>
                  <a:pt x="161" y="78"/>
                  <a:pt x="168" y="79"/>
                </a:cubicBezTo>
                <a:close/>
                <a:moveTo>
                  <a:pt x="47" y="223"/>
                </a:moveTo>
                <a:cubicBezTo>
                  <a:pt x="48" y="225"/>
                  <a:pt x="58" y="241"/>
                  <a:pt x="59" y="241"/>
                </a:cubicBezTo>
                <a:cubicBezTo>
                  <a:pt x="59" y="240"/>
                  <a:pt x="58" y="238"/>
                  <a:pt x="57" y="236"/>
                </a:cubicBezTo>
                <a:cubicBezTo>
                  <a:pt x="57" y="235"/>
                  <a:pt x="56" y="234"/>
                  <a:pt x="55" y="234"/>
                </a:cubicBezTo>
                <a:cubicBezTo>
                  <a:pt x="54" y="232"/>
                  <a:pt x="53" y="230"/>
                  <a:pt x="52" y="229"/>
                </a:cubicBezTo>
                <a:cubicBezTo>
                  <a:pt x="51" y="227"/>
                  <a:pt x="50" y="225"/>
                  <a:pt x="48" y="223"/>
                </a:cubicBezTo>
                <a:cubicBezTo>
                  <a:pt x="48" y="223"/>
                  <a:pt x="48" y="223"/>
                  <a:pt x="47" y="223"/>
                </a:cubicBezTo>
                <a:close/>
                <a:moveTo>
                  <a:pt x="70" y="249"/>
                </a:moveTo>
                <a:cubicBezTo>
                  <a:pt x="70" y="249"/>
                  <a:pt x="70" y="249"/>
                  <a:pt x="70" y="249"/>
                </a:cubicBezTo>
                <a:cubicBezTo>
                  <a:pt x="72" y="250"/>
                  <a:pt x="74" y="250"/>
                  <a:pt x="76" y="249"/>
                </a:cubicBezTo>
                <a:cubicBezTo>
                  <a:pt x="74" y="247"/>
                  <a:pt x="73" y="244"/>
                  <a:pt x="71" y="241"/>
                </a:cubicBezTo>
                <a:cubicBezTo>
                  <a:pt x="71" y="242"/>
                  <a:pt x="71" y="242"/>
                  <a:pt x="71" y="242"/>
                </a:cubicBezTo>
                <a:cubicBezTo>
                  <a:pt x="70" y="243"/>
                  <a:pt x="70" y="244"/>
                  <a:pt x="71" y="244"/>
                </a:cubicBezTo>
                <a:cubicBezTo>
                  <a:pt x="71" y="245"/>
                  <a:pt x="71" y="246"/>
                  <a:pt x="71" y="247"/>
                </a:cubicBezTo>
                <a:cubicBezTo>
                  <a:pt x="71" y="248"/>
                  <a:pt x="71" y="249"/>
                  <a:pt x="70" y="249"/>
                </a:cubicBezTo>
                <a:close/>
                <a:moveTo>
                  <a:pt x="42" y="251"/>
                </a:moveTo>
                <a:cubicBezTo>
                  <a:pt x="42" y="250"/>
                  <a:pt x="42" y="250"/>
                  <a:pt x="42" y="250"/>
                </a:cubicBezTo>
                <a:cubicBezTo>
                  <a:pt x="42" y="248"/>
                  <a:pt x="42" y="246"/>
                  <a:pt x="42" y="244"/>
                </a:cubicBezTo>
                <a:cubicBezTo>
                  <a:pt x="42" y="244"/>
                  <a:pt x="42" y="244"/>
                  <a:pt x="42" y="244"/>
                </a:cubicBezTo>
                <a:cubicBezTo>
                  <a:pt x="41" y="242"/>
                  <a:pt x="39" y="241"/>
                  <a:pt x="38" y="239"/>
                </a:cubicBezTo>
                <a:cubicBezTo>
                  <a:pt x="38" y="239"/>
                  <a:pt x="38" y="239"/>
                  <a:pt x="38" y="239"/>
                </a:cubicBezTo>
                <a:cubicBezTo>
                  <a:pt x="38" y="240"/>
                  <a:pt x="38" y="240"/>
                  <a:pt x="38" y="241"/>
                </a:cubicBezTo>
                <a:cubicBezTo>
                  <a:pt x="38" y="241"/>
                  <a:pt x="38" y="241"/>
                  <a:pt x="38" y="241"/>
                </a:cubicBezTo>
                <a:cubicBezTo>
                  <a:pt x="39" y="242"/>
                  <a:pt x="39" y="243"/>
                  <a:pt x="39" y="244"/>
                </a:cubicBezTo>
                <a:cubicBezTo>
                  <a:pt x="39" y="244"/>
                  <a:pt x="39" y="245"/>
                  <a:pt x="39" y="246"/>
                </a:cubicBezTo>
                <a:cubicBezTo>
                  <a:pt x="39" y="246"/>
                  <a:pt x="40" y="246"/>
                  <a:pt x="40" y="247"/>
                </a:cubicBezTo>
                <a:cubicBezTo>
                  <a:pt x="40" y="249"/>
                  <a:pt x="41" y="249"/>
                  <a:pt x="42" y="251"/>
                </a:cubicBezTo>
                <a:close/>
                <a:moveTo>
                  <a:pt x="179" y="250"/>
                </a:moveTo>
                <a:cubicBezTo>
                  <a:pt x="180" y="256"/>
                  <a:pt x="180" y="263"/>
                  <a:pt x="180" y="270"/>
                </a:cubicBezTo>
                <a:cubicBezTo>
                  <a:pt x="180" y="270"/>
                  <a:pt x="180" y="270"/>
                  <a:pt x="181" y="270"/>
                </a:cubicBezTo>
                <a:cubicBezTo>
                  <a:pt x="181" y="270"/>
                  <a:pt x="181" y="270"/>
                  <a:pt x="181" y="270"/>
                </a:cubicBezTo>
                <a:cubicBezTo>
                  <a:pt x="182" y="267"/>
                  <a:pt x="181" y="264"/>
                  <a:pt x="181" y="262"/>
                </a:cubicBezTo>
                <a:cubicBezTo>
                  <a:pt x="181" y="258"/>
                  <a:pt x="180" y="254"/>
                  <a:pt x="179" y="250"/>
                </a:cubicBezTo>
                <a:close/>
                <a:moveTo>
                  <a:pt x="110" y="65"/>
                </a:moveTo>
                <a:cubicBezTo>
                  <a:pt x="110" y="65"/>
                  <a:pt x="110" y="65"/>
                  <a:pt x="110" y="65"/>
                </a:cubicBezTo>
                <a:cubicBezTo>
                  <a:pt x="108" y="67"/>
                  <a:pt x="106" y="70"/>
                  <a:pt x="104" y="73"/>
                </a:cubicBezTo>
                <a:cubicBezTo>
                  <a:pt x="104" y="73"/>
                  <a:pt x="104" y="73"/>
                  <a:pt x="104" y="73"/>
                </a:cubicBezTo>
                <a:cubicBezTo>
                  <a:pt x="104" y="73"/>
                  <a:pt x="104" y="73"/>
                  <a:pt x="104" y="73"/>
                </a:cubicBezTo>
                <a:cubicBezTo>
                  <a:pt x="104" y="73"/>
                  <a:pt x="105" y="73"/>
                  <a:pt x="105" y="73"/>
                </a:cubicBezTo>
                <a:cubicBezTo>
                  <a:pt x="106" y="72"/>
                  <a:pt x="107" y="71"/>
                  <a:pt x="109" y="70"/>
                </a:cubicBezTo>
                <a:cubicBezTo>
                  <a:pt x="110" y="70"/>
                  <a:pt x="110" y="69"/>
                  <a:pt x="111" y="69"/>
                </a:cubicBezTo>
                <a:cubicBezTo>
                  <a:pt x="111" y="68"/>
                  <a:pt x="111" y="67"/>
                  <a:pt x="111" y="66"/>
                </a:cubicBezTo>
                <a:cubicBezTo>
                  <a:pt x="111" y="65"/>
                  <a:pt x="111" y="65"/>
                  <a:pt x="110" y="65"/>
                </a:cubicBezTo>
                <a:close/>
                <a:moveTo>
                  <a:pt x="46" y="249"/>
                </a:moveTo>
                <a:cubicBezTo>
                  <a:pt x="46" y="249"/>
                  <a:pt x="45" y="249"/>
                  <a:pt x="45" y="249"/>
                </a:cubicBezTo>
                <a:cubicBezTo>
                  <a:pt x="45" y="250"/>
                  <a:pt x="45" y="252"/>
                  <a:pt x="45" y="253"/>
                </a:cubicBezTo>
                <a:cubicBezTo>
                  <a:pt x="45" y="253"/>
                  <a:pt x="45" y="254"/>
                  <a:pt x="45" y="254"/>
                </a:cubicBezTo>
                <a:cubicBezTo>
                  <a:pt x="46" y="255"/>
                  <a:pt x="47" y="256"/>
                  <a:pt x="48" y="258"/>
                </a:cubicBezTo>
                <a:cubicBezTo>
                  <a:pt x="48" y="258"/>
                  <a:pt x="49" y="258"/>
                  <a:pt x="49" y="258"/>
                </a:cubicBezTo>
                <a:cubicBezTo>
                  <a:pt x="49" y="256"/>
                  <a:pt x="49" y="255"/>
                  <a:pt x="49" y="254"/>
                </a:cubicBezTo>
                <a:cubicBezTo>
                  <a:pt x="49" y="253"/>
                  <a:pt x="49" y="253"/>
                  <a:pt x="49" y="253"/>
                </a:cubicBezTo>
                <a:cubicBezTo>
                  <a:pt x="48" y="252"/>
                  <a:pt x="47" y="251"/>
                  <a:pt x="47" y="250"/>
                </a:cubicBezTo>
                <a:cubicBezTo>
                  <a:pt x="46" y="249"/>
                  <a:pt x="46" y="249"/>
                  <a:pt x="46" y="249"/>
                </a:cubicBezTo>
                <a:close/>
                <a:moveTo>
                  <a:pt x="165" y="210"/>
                </a:moveTo>
                <a:cubicBezTo>
                  <a:pt x="164" y="211"/>
                  <a:pt x="164" y="211"/>
                  <a:pt x="164" y="212"/>
                </a:cubicBezTo>
                <a:cubicBezTo>
                  <a:pt x="164" y="212"/>
                  <a:pt x="164" y="212"/>
                  <a:pt x="164" y="212"/>
                </a:cubicBezTo>
                <a:cubicBezTo>
                  <a:pt x="165" y="215"/>
                  <a:pt x="166" y="217"/>
                  <a:pt x="167" y="219"/>
                </a:cubicBezTo>
                <a:cubicBezTo>
                  <a:pt x="167" y="219"/>
                  <a:pt x="167" y="219"/>
                  <a:pt x="167" y="219"/>
                </a:cubicBezTo>
                <a:cubicBezTo>
                  <a:pt x="167" y="220"/>
                  <a:pt x="167" y="220"/>
                  <a:pt x="168" y="221"/>
                </a:cubicBezTo>
                <a:cubicBezTo>
                  <a:pt x="169" y="224"/>
                  <a:pt x="170" y="226"/>
                  <a:pt x="171" y="229"/>
                </a:cubicBezTo>
                <a:cubicBezTo>
                  <a:pt x="171" y="229"/>
                  <a:pt x="171" y="229"/>
                  <a:pt x="171" y="229"/>
                </a:cubicBezTo>
                <a:cubicBezTo>
                  <a:pt x="172" y="229"/>
                  <a:pt x="172" y="229"/>
                  <a:pt x="172" y="229"/>
                </a:cubicBezTo>
                <a:cubicBezTo>
                  <a:pt x="171" y="227"/>
                  <a:pt x="170" y="226"/>
                  <a:pt x="170" y="224"/>
                </a:cubicBezTo>
                <a:cubicBezTo>
                  <a:pt x="168" y="220"/>
                  <a:pt x="167" y="217"/>
                  <a:pt x="166" y="214"/>
                </a:cubicBezTo>
                <a:cubicBezTo>
                  <a:pt x="166" y="212"/>
                  <a:pt x="165" y="211"/>
                  <a:pt x="165" y="210"/>
                </a:cubicBezTo>
                <a:close/>
                <a:moveTo>
                  <a:pt x="94" y="243"/>
                </a:moveTo>
                <a:cubicBezTo>
                  <a:pt x="93" y="245"/>
                  <a:pt x="93" y="247"/>
                  <a:pt x="92" y="249"/>
                </a:cubicBezTo>
                <a:cubicBezTo>
                  <a:pt x="95" y="248"/>
                  <a:pt x="97" y="248"/>
                  <a:pt x="99" y="248"/>
                </a:cubicBezTo>
                <a:cubicBezTo>
                  <a:pt x="97" y="246"/>
                  <a:pt x="96" y="245"/>
                  <a:pt x="94" y="243"/>
                </a:cubicBezTo>
                <a:close/>
                <a:moveTo>
                  <a:pt x="82" y="249"/>
                </a:moveTo>
                <a:cubicBezTo>
                  <a:pt x="84" y="249"/>
                  <a:pt x="86" y="249"/>
                  <a:pt x="87" y="249"/>
                </a:cubicBezTo>
                <a:cubicBezTo>
                  <a:pt x="87" y="248"/>
                  <a:pt x="87" y="248"/>
                  <a:pt x="86" y="248"/>
                </a:cubicBezTo>
                <a:cubicBezTo>
                  <a:pt x="86" y="247"/>
                  <a:pt x="86" y="247"/>
                  <a:pt x="85" y="246"/>
                </a:cubicBezTo>
                <a:cubicBezTo>
                  <a:pt x="85" y="246"/>
                  <a:pt x="85" y="246"/>
                  <a:pt x="84" y="245"/>
                </a:cubicBezTo>
                <a:cubicBezTo>
                  <a:pt x="84" y="246"/>
                  <a:pt x="84" y="246"/>
                  <a:pt x="83" y="246"/>
                </a:cubicBezTo>
                <a:cubicBezTo>
                  <a:pt x="83" y="247"/>
                  <a:pt x="83" y="247"/>
                  <a:pt x="82" y="247"/>
                </a:cubicBezTo>
                <a:cubicBezTo>
                  <a:pt x="82" y="247"/>
                  <a:pt x="82" y="246"/>
                  <a:pt x="82" y="246"/>
                </a:cubicBezTo>
                <a:cubicBezTo>
                  <a:pt x="82" y="246"/>
                  <a:pt x="82" y="245"/>
                  <a:pt x="82" y="245"/>
                </a:cubicBezTo>
                <a:cubicBezTo>
                  <a:pt x="82" y="245"/>
                  <a:pt x="82" y="244"/>
                  <a:pt x="83" y="243"/>
                </a:cubicBezTo>
                <a:cubicBezTo>
                  <a:pt x="83" y="243"/>
                  <a:pt x="83" y="243"/>
                  <a:pt x="83" y="243"/>
                </a:cubicBezTo>
                <a:cubicBezTo>
                  <a:pt x="82" y="242"/>
                  <a:pt x="82" y="241"/>
                  <a:pt x="81" y="241"/>
                </a:cubicBezTo>
                <a:cubicBezTo>
                  <a:pt x="81" y="243"/>
                  <a:pt x="82" y="246"/>
                  <a:pt x="82" y="249"/>
                </a:cubicBezTo>
                <a:close/>
                <a:moveTo>
                  <a:pt x="147" y="236"/>
                </a:moveTo>
                <a:cubicBezTo>
                  <a:pt x="147" y="236"/>
                  <a:pt x="146" y="236"/>
                  <a:pt x="146" y="236"/>
                </a:cubicBezTo>
                <a:cubicBezTo>
                  <a:pt x="143" y="238"/>
                  <a:pt x="141" y="241"/>
                  <a:pt x="139" y="244"/>
                </a:cubicBezTo>
                <a:cubicBezTo>
                  <a:pt x="139" y="244"/>
                  <a:pt x="139" y="244"/>
                  <a:pt x="139" y="244"/>
                </a:cubicBezTo>
                <a:cubicBezTo>
                  <a:pt x="139" y="245"/>
                  <a:pt x="140" y="245"/>
                  <a:pt x="140" y="245"/>
                </a:cubicBezTo>
                <a:cubicBezTo>
                  <a:pt x="141" y="245"/>
                  <a:pt x="141" y="245"/>
                  <a:pt x="141" y="245"/>
                </a:cubicBezTo>
                <a:cubicBezTo>
                  <a:pt x="141" y="244"/>
                  <a:pt x="142" y="244"/>
                  <a:pt x="142" y="244"/>
                </a:cubicBezTo>
                <a:cubicBezTo>
                  <a:pt x="142" y="243"/>
                  <a:pt x="143" y="242"/>
                  <a:pt x="143" y="241"/>
                </a:cubicBezTo>
                <a:cubicBezTo>
                  <a:pt x="144" y="240"/>
                  <a:pt x="145" y="239"/>
                  <a:pt x="146" y="239"/>
                </a:cubicBezTo>
                <a:cubicBezTo>
                  <a:pt x="146" y="238"/>
                  <a:pt x="147" y="237"/>
                  <a:pt x="147" y="236"/>
                </a:cubicBezTo>
                <a:close/>
                <a:moveTo>
                  <a:pt x="171" y="183"/>
                </a:moveTo>
                <a:cubicBezTo>
                  <a:pt x="170" y="183"/>
                  <a:pt x="168" y="183"/>
                  <a:pt x="167" y="182"/>
                </a:cubicBezTo>
                <a:cubicBezTo>
                  <a:pt x="165" y="182"/>
                  <a:pt x="164" y="182"/>
                  <a:pt x="163" y="182"/>
                </a:cubicBezTo>
                <a:cubicBezTo>
                  <a:pt x="163" y="182"/>
                  <a:pt x="163" y="182"/>
                  <a:pt x="163" y="183"/>
                </a:cubicBezTo>
                <a:cubicBezTo>
                  <a:pt x="163" y="183"/>
                  <a:pt x="163" y="184"/>
                  <a:pt x="163" y="184"/>
                </a:cubicBezTo>
                <a:cubicBezTo>
                  <a:pt x="164" y="184"/>
                  <a:pt x="164" y="184"/>
                  <a:pt x="164" y="184"/>
                </a:cubicBezTo>
                <a:cubicBezTo>
                  <a:pt x="165" y="184"/>
                  <a:pt x="165" y="184"/>
                  <a:pt x="165" y="184"/>
                </a:cubicBezTo>
                <a:cubicBezTo>
                  <a:pt x="166" y="184"/>
                  <a:pt x="166" y="185"/>
                  <a:pt x="165" y="185"/>
                </a:cubicBezTo>
                <a:cubicBezTo>
                  <a:pt x="165" y="185"/>
                  <a:pt x="165" y="185"/>
                  <a:pt x="165" y="186"/>
                </a:cubicBezTo>
                <a:cubicBezTo>
                  <a:pt x="165" y="186"/>
                  <a:pt x="164" y="186"/>
                  <a:pt x="164" y="186"/>
                </a:cubicBezTo>
                <a:cubicBezTo>
                  <a:pt x="165" y="187"/>
                  <a:pt x="165" y="186"/>
                  <a:pt x="165" y="186"/>
                </a:cubicBezTo>
                <a:cubicBezTo>
                  <a:pt x="165" y="185"/>
                  <a:pt x="166" y="185"/>
                  <a:pt x="167" y="185"/>
                </a:cubicBezTo>
                <a:cubicBezTo>
                  <a:pt x="167" y="185"/>
                  <a:pt x="167" y="185"/>
                  <a:pt x="167" y="185"/>
                </a:cubicBezTo>
                <a:cubicBezTo>
                  <a:pt x="169" y="185"/>
                  <a:pt x="170" y="184"/>
                  <a:pt x="171" y="183"/>
                </a:cubicBezTo>
                <a:close/>
                <a:moveTo>
                  <a:pt x="110" y="11"/>
                </a:moveTo>
                <a:cubicBezTo>
                  <a:pt x="110" y="11"/>
                  <a:pt x="109" y="10"/>
                  <a:pt x="109" y="10"/>
                </a:cubicBezTo>
                <a:cubicBezTo>
                  <a:pt x="108" y="10"/>
                  <a:pt x="108" y="10"/>
                  <a:pt x="108" y="11"/>
                </a:cubicBezTo>
                <a:cubicBezTo>
                  <a:pt x="107" y="12"/>
                  <a:pt x="106" y="13"/>
                  <a:pt x="106" y="14"/>
                </a:cubicBezTo>
                <a:cubicBezTo>
                  <a:pt x="106" y="17"/>
                  <a:pt x="106" y="19"/>
                  <a:pt x="105" y="21"/>
                </a:cubicBezTo>
                <a:cubicBezTo>
                  <a:pt x="105" y="21"/>
                  <a:pt x="105" y="21"/>
                  <a:pt x="105" y="22"/>
                </a:cubicBezTo>
                <a:cubicBezTo>
                  <a:pt x="106" y="22"/>
                  <a:pt x="106" y="22"/>
                  <a:pt x="106" y="21"/>
                </a:cubicBezTo>
                <a:cubicBezTo>
                  <a:pt x="106" y="21"/>
                  <a:pt x="106" y="21"/>
                  <a:pt x="106" y="21"/>
                </a:cubicBezTo>
                <a:cubicBezTo>
                  <a:pt x="107" y="18"/>
                  <a:pt x="107" y="16"/>
                  <a:pt x="108" y="13"/>
                </a:cubicBezTo>
                <a:cubicBezTo>
                  <a:pt x="109" y="13"/>
                  <a:pt x="109" y="12"/>
                  <a:pt x="110" y="11"/>
                </a:cubicBezTo>
                <a:close/>
                <a:moveTo>
                  <a:pt x="49" y="249"/>
                </a:moveTo>
                <a:cubicBezTo>
                  <a:pt x="49" y="249"/>
                  <a:pt x="49" y="249"/>
                  <a:pt x="49" y="249"/>
                </a:cubicBezTo>
                <a:cubicBezTo>
                  <a:pt x="49" y="249"/>
                  <a:pt x="49" y="249"/>
                  <a:pt x="49" y="249"/>
                </a:cubicBezTo>
                <a:cubicBezTo>
                  <a:pt x="49" y="247"/>
                  <a:pt x="49" y="246"/>
                  <a:pt x="49" y="244"/>
                </a:cubicBezTo>
                <a:cubicBezTo>
                  <a:pt x="49" y="243"/>
                  <a:pt x="49" y="243"/>
                  <a:pt x="48" y="242"/>
                </a:cubicBezTo>
                <a:cubicBezTo>
                  <a:pt x="48" y="242"/>
                  <a:pt x="48" y="241"/>
                  <a:pt x="47" y="240"/>
                </a:cubicBezTo>
                <a:cubicBezTo>
                  <a:pt x="47" y="240"/>
                  <a:pt x="47" y="240"/>
                  <a:pt x="47" y="240"/>
                </a:cubicBezTo>
                <a:cubicBezTo>
                  <a:pt x="47" y="242"/>
                  <a:pt x="46" y="243"/>
                  <a:pt x="46" y="245"/>
                </a:cubicBezTo>
                <a:cubicBezTo>
                  <a:pt x="46" y="245"/>
                  <a:pt x="46" y="245"/>
                  <a:pt x="46" y="246"/>
                </a:cubicBezTo>
                <a:cubicBezTo>
                  <a:pt x="47" y="247"/>
                  <a:pt x="48" y="248"/>
                  <a:pt x="49" y="249"/>
                </a:cubicBezTo>
                <a:close/>
                <a:moveTo>
                  <a:pt x="104" y="46"/>
                </a:moveTo>
                <a:cubicBezTo>
                  <a:pt x="104" y="49"/>
                  <a:pt x="104" y="53"/>
                  <a:pt x="104" y="56"/>
                </a:cubicBezTo>
                <a:cubicBezTo>
                  <a:pt x="105" y="54"/>
                  <a:pt x="106" y="53"/>
                  <a:pt x="107" y="51"/>
                </a:cubicBezTo>
                <a:cubicBezTo>
                  <a:pt x="107" y="51"/>
                  <a:pt x="107" y="51"/>
                  <a:pt x="107" y="50"/>
                </a:cubicBezTo>
                <a:cubicBezTo>
                  <a:pt x="107" y="50"/>
                  <a:pt x="106" y="50"/>
                  <a:pt x="106" y="50"/>
                </a:cubicBezTo>
                <a:cubicBezTo>
                  <a:pt x="105" y="50"/>
                  <a:pt x="104" y="49"/>
                  <a:pt x="105" y="48"/>
                </a:cubicBezTo>
                <a:cubicBezTo>
                  <a:pt x="105" y="48"/>
                  <a:pt x="105" y="48"/>
                  <a:pt x="105" y="48"/>
                </a:cubicBezTo>
                <a:cubicBezTo>
                  <a:pt x="105" y="48"/>
                  <a:pt x="105" y="47"/>
                  <a:pt x="105" y="47"/>
                </a:cubicBezTo>
                <a:cubicBezTo>
                  <a:pt x="105" y="47"/>
                  <a:pt x="105" y="46"/>
                  <a:pt x="105" y="45"/>
                </a:cubicBezTo>
                <a:cubicBezTo>
                  <a:pt x="105" y="46"/>
                  <a:pt x="104" y="46"/>
                  <a:pt x="104" y="46"/>
                </a:cubicBezTo>
                <a:close/>
                <a:moveTo>
                  <a:pt x="159" y="239"/>
                </a:moveTo>
                <a:cubicBezTo>
                  <a:pt x="159" y="239"/>
                  <a:pt x="159" y="239"/>
                  <a:pt x="159" y="240"/>
                </a:cubicBezTo>
                <a:cubicBezTo>
                  <a:pt x="161" y="239"/>
                  <a:pt x="163" y="238"/>
                  <a:pt x="165" y="238"/>
                </a:cubicBezTo>
                <a:cubicBezTo>
                  <a:pt x="165" y="237"/>
                  <a:pt x="165" y="237"/>
                  <a:pt x="165" y="236"/>
                </a:cubicBezTo>
                <a:cubicBezTo>
                  <a:pt x="165" y="235"/>
                  <a:pt x="165" y="235"/>
                  <a:pt x="164" y="235"/>
                </a:cubicBezTo>
                <a:cubicBezTo>
                  <a:pt x="162" y="236"/>
                  <a:pt x="160" y="237"/>
                  <a:pt x="159" y="239"/>
                </a:cubicBezTo>
                <a:close/>
                <a:moveTo>
                  <a:pt x="95" y="221"/>
                </a:moveTo>
                <a:cubicBezTo>
                  <a:pt x="95" y="221"/>
                  <a:pt x="94" y="221"/>
                  <a:pt x="93" y="221"/>
                </a:cubicBezTo>
                <a:cubicBezTo>
                  <a:pt x="92" y="223"/>
                  <a:pt x="91" y="224"/>
                  <a:pt x="90" y="225"/>
                </a:cubicBezTo>
                <a:cubicBezTo>
                  <a:pt x="91" y="226"/>
                  <a:pt x="92" y="228"/>
                  <a:pt x="93" y="228"/>
                </a:cubicBezTo>
                <a:cubicBezTo>
                  <a:pt x="93" y="227"/>
                  <a:pt x="93" y="226"/>
                  <a:pt x="94" y="225"/>
                </a:cubicBezTo>
                <a:cubicBezTo>
                  <a:pt x="94" y="224"/>
                  <a:pt x="94" y="223"/>
                  <a:pt x="95" y="223"/>
                </a:cubicBezTo>
                <a:cubicBezTo>
                  <a:pt x="95" y="222"/>
                  <a:pt x="95" y="222"/>
                  <a:pt x="95" y="221"/>
                </a:cubicBezTo>
                <a:close/>
                <a:moveTo>
                  <a:pt x="173" y="183"/>
                </a:moveTo>
                <a:cubicBezTo>
                  <a:pt x="173" y="184"/>
                  <a:pt x="173" y="185"/>
                  <a:pt x="172" y="185"/>
                </a:cubicBezTo>
                <a:cubicBezTo>
                  <a:pt x="171" y="186"/>
                  <a:pt x="171" y="186"/>
                  <a:pt x="170" y="187"/>
                </a:cubicBezTo>
                <a:cubicBezTo>
                  <a:pt x="169" y="187"/>
                  <a:pt x="169" y="188"/>
                  <a:pt x="169" y="188"/>
                </a:cubicBezTo>
                <a:cubicBezTo>
                  <a:pt x="169" y="188"/>
                  <a:pt x="169" y="189"/>
                  <a:pt x="169" y="189"/>
                </a:cubicBezTo>
                <a:cubicBezTo>
                  <a:pt x="170" y="189"/>
                  <a:pt x="171" y="188"/>
                  <a:pt x="172" y="188"/>
                </a:cubicBezTo>
                <a:cubicBezTo>
                  <a:pt x="172" y="188"/>
                  <a:pt x="173" y="188"/>
                  <a:pt x="173" y="187"/>
                </a:cubicBezTo>
                <a:cubicBezTo>
                  <a:pt x="173" y="186"/>
                  <a:pt x="173" y="186"/>
                  <a:pt x="173" y="185"/>
                </a:cubicBezTo>
                <a:cubicBezTo>
                  <a:pt x="174" y="184"/>
                  <a:pt x="175" y="184"/>
                  <a:pt x="175" y="185"/>
                </a:cubicBezTo>
                <a:cubicBezTo>
                  <a:pt x="176" y="185"/>
                  <a:pt x="176" y="185"/>
                  <a:pt x="176" y="186"/>
                </a:cubicBezTo>
                <a:cubicBezTo>
                  <a:pt x="177" y="185"/>
                  <a:pt x="177" y="185"/>
                  <a:pt x="178" y="184"/>
                </a:cubicBezTo>
                <a:cubicBezTo>
                  <a:pt x="178" y="184"/>
                  <a:pt x="178" y="184"/>
                  <a:pt x="178" y="184"/>
                </a:cubicBezTo>
                <a:cubicBezTo>
                  <a:pt x="176" y="184"/>
                  <a:pt x="174" y="184"/>
                  <a:pt x="173" y="183"/>
                </a:cubicBezTo>
                <a:close/>
                <a:moveTo>
                  <a:pt x="24" y="148"/>
                </a:moveTo>
                <a:cubicBezTo>
                  <a:pt x="24" y="148"/>
                  <a:pt x="24" y="148"/>
                  <a:pt x="23" y="148"/>
                </a:cubicBezTo>
                <a:cubicBezTo>
                  <a:pt x="23" y="149"/>
                  <a:pt x="22" y="149"/>
                  <a:pt x="22" y="148"/>
                </a:cubicBezTo>
                <a:cubicBezTo>
                  <a:pt x="21" y="148"/>
                  <a:pt x="21" y="148"/>
                  <a:pt x="21" y="148"/>
                </a:cubicBezTo>
                <a:cubicBezTo>
                  <a:pt x="20" y="148"/>
                  <a:pt x="20" y="147"/>
                  <a:pt x="20" y="147"/>
                </a:cubicBezTo>
                <a:cubicBezTo>
                  <a:pt x="20" y="146"/>
                  <a:pt x="20" y="146"/>
                  <a:pt x="20" y="146"/>
                </a:cubicBezTo>
                <a:cubicBezTo>
                  <a:pt x="19" y="145"/>
                  <a:pt x="19" y="145"/>
                  <a:pt x="18" y="144"/>
                </a:cubicBezTo>
                <a:cubicBezTo>
                  <a:pt x="18" y="144"/>
                  <a:pt x="17" y="145"/>
                  <a:pt x="17" y="145"/>
                </a:cubicBezTo>
                <a:cubicBezTo>
                  <a:pt x="17" y="146"/>
                  <a:pt x="18" y="147"/>
                  <a:pt x="18" y="148"/>
                </a:cubicBezTo>
                <a:cubicBezTo>
                  <a:pt x="19" y="148"/>
                  <a:pt x="19" y="148"/>
                  <a:pt x="19" y="148"/>
                </a:cubicBezTo>
                <a:cubicBezTo>
                  <a:pt x="21" y="149"/>
                  <a:pt x="23" y="150"/>
                  <a:pt x="25" y="150"/>
                </a:cubicBezTo>
                <a:cubicBezTo>
                  <a:pt x="25" y="150"/>
                  <a:pt x="25" y="150"/>
                  <a:pt x="25" y="150"/>
                </a:cubicBezTo>
                <a:cubicBezTo>
                  <a:pt x="25" y="149"/>
                  <a:pt x="25" y="148"/>
                  <a:pt x="24" y="148"/>
                </a:cubicBezTo>
                <a:close/>
                <a:moveTo>
                  <a:pt x="40" y="216"/>
                </a:moveTo>
                <a:cubicBezTo>
                  <a:pt x="40" y="216"/>
                  <a:pt x="39" y="215"/>
                  <a:pt x="39" y="215"/>
                </a:cubicBezTo>
                <a:cubicBezTo>
                  <a:pt x="39" y="214"/>
                  <a:pt x="38" y="213"/>
                  <a:pt x="38" y="213"/>
                </a:cubicBezTo>
                <a:cubicBezTo>
                  <a:pt x="38" y="214"/>
                  <a:pt x="38" y="215"/>
                  <a:pt x="38" y="216"/>
                </a:cubicBezTo>
                <a:cubicBezTo>
                  <a:pt x="38" y="217"/>
                  <a:pt x="38" y="217"/>
                  <a:pt x="38" y="218"/>
                </a:cubicBezTo>
                <a:cubicBezTo>
                  <a:pt x="39" y="219"/>
                  <a:pt x="40" y="221"/>
                  <a:pt x="41" y="223"/>
                </a:cubicBezTo>
                <a:cubicBezTo>
                  <a:pt x="41" y="223"/>
                  <a:pt x="42" y="223"/>
                  <a:pt x="42" y="223"/>
                </a:cubicBezTo>
                <a:cubicBezTo>
                  <a:pt x="42" y="222"/>
                  <a:pt x="41" y="221"/>
                  <a:pt x="41" y="220"/>
                </a:cubicBezTo>
                <a:cubicBezTo>
                  <a:pt x="41" y="219"/>
                  <a:pt x="41" y="219"/>
                  <a:pt x="41" y="219"/>
                </a:cubicBezTo>
                <a:cubicBezTo>
                  <a:pt x="40" y="218"/>
                  <a:pt x="40" y="218"/>
                  <a:pt x="40" y="216"/>
                </a:cubicBezTo>
                <a:close/>
                <a:moveTo>
                  <a:pt x="185" y="189"/>
                </a:moveTo>
                <a:cubicBezTo>
                  <a:pt x="184" y="189"/>
                  <a:pt x="184" y="189"/>
                  <a:pt x="184" y="189"/>
                </a:cubicBezTo>
                <a:cubicBezTo>
                  <a:pt x="182" y="190"/>
                  <a:pt x="180" y="191"/>
                  <a:pt x="179" y="191"/>
                </a:cubicBezTo>
                <a:cubicBezTo>
                  <a:pt x="178" y="192"/>
                  <a:pt x="177" y="192"/>
                  <a:pt x="176" y="192"/>
                </a:cubicBezTo>
                <a:cubicBezTo>
                  <a:pt x="175" y="192"/>
                  <a:pt x="174" y="192"/>
                  <a:pt x="173" y="191"/>
                </a:cubicBezTo>
                <a:cubicBezTo>
                  <a:pt x="173" y="191"/>
                  <a:pt x="173" y="192"/>
                  <a:pt x="173" y="192"/>
                </a:cubicBezTo>
                <a:cubicBezTo>
                  <a:pt x="176" y="192"/>
                  <a:pt x="180" y="192"/>
                  <a:pt x="184" y="192"/>
                </a:cubicBezTo>
                <a:cubicBezTo>
                  <a:pt x="183" y="191"/>
                  <a:pt x="183" y="191"/>
                  <a:pt x="184" y="190"/>
                </a:cubicBezTo>
                <a:cubicBezTo>
                  <a:pt x="184" y="190"/>
                  <a:pt x="184" y="190"/>
                  <a:pt x="184" y="190"/>
                </a:cubicBezTo>
                <a:cubicBezTo>
                  <a:pt x="184" y="189"/>
                  <a:pt x="184" y="189"/>
                  <a:pt x="185" y="189"/>
                </a:cubicBezTo>
                <a:close/>
                <a:moveTo>
                  <a:pt x="110" y="210"/>
                </a:moveTo>
                <a:cubicBezTo>
                  <a:pt x="108" y="211"/>
                  <a:pt x="106" y="213"/>
                  <a:pt x="105" y="214"/>
                </a:cubicBezTo>
                <a:cubicBezTo>
                  <a:pt x="106" y="214"/>
                  <a:pt x="106" y="214"/>
                  <a:pt x="107" y="214"/>
                </a:cubicBezTo>
                <a:cubicBezTo>
                  <a:pt x="107" y="214"/>
                  <a:pt x="108" y="214"/>
                  <a:pt x="109" y="214"/>
                </a:cubicBezTo>
                <a:cubicBezTo>
                  <a:pt x="110" y="213"/>
                  <a:pt x="111" y="212"/>
                  <a:pt x="112" y="212"/>
                </a:cubicBezTo>
                <a:cubicBezTo>
                  <a:pt x="112" y="212"/>
                  <a:pt x="112" y="211"/>
                  <a:pt x="112" y="211"/>
                </a:cubicBezTo>
                <a:cubicBezTo>
                  <a:pt x="112" y="210"/>
                  <a:pt x="111" y="210"/>
                  <a:pt x="110" y="210"/>
                </a:cubicBezTo>
                <a:close/>
                <a:moveTo>
                  <a:pt x="176" y="229"/>
                </a:moveTo>
                <a:cubicBezTo>
                  <a:pt x="176" y="229"/>
                  <a:pt x="176" y="230"/>
                  <a:pt x="176" y="230"/>
                </a:cubicBezTo>
                <a:cubicBezTo>
                  <a:pt x="176" y="231"/>
                  <a:pt x="177" y="232"/>
                  <a:pt x="177" y="233"/>
                </a:cubicBezTo>
                <a:cubicBezTo>
                  <a:pt x="177" y="234"/>
                  <a:pt x="178" y="235"/>
                  <a:pt x="179" y="236"/>
                </a:cubicBezTo>
                <a:cubicBezTo>
                  <a:pt x="179" y="236"/>
                  <a:pt x="179" y="237"/>
                  <a:pt x="179" y="237"/>
                </a:cubicBezTo>
                <a:cubicBezTo>
                  <a:pt x="179" y="237"/>
                  <a:pt x="179" y="237"/>
                  <a:pt x="180" y="238"/>
                </a:cubicBezTo>
                <a:cubicBezTo>
                  <a:pt x="180" y="237"/>
                  <a:pt x="180" y="235"/>
                  <a:pt x="180" y="234"/>
                </a:cubicBezTo>
                <a:cubicBezTo>
                  <a:pt x="180" y="233"/>
                  <a:pt x="180" y="233"/>
                  <a:pt x="179" y="233"/>
                </a:cubicBezTo>
                <a:cubicBezTo>
                  <a:pt x="179" y="231"/>
                  <a:pt x="177" y="230"/>
                  <a:pt x="176" y="229"/>
                </a:cubicBezTo>
                <a:close/>
                <a:moveTo>
                  <a:pt x="38" y="148"/>
                </a:moveTo>
                <a:cubicBezTo>
                  <a:pt x="38" y="148"/>
                  <a:pt x="38" y="147"/>
                  <a:pt x="38" y="147"/>
                </a:cubicBezTo>
                <a:cubicBezTo>
                  <a:pt x="37" y="147"/>
                  <a:pt x="37" y="148"/>
                  <a:pt x="36" y="148"/>
                </a:cubicBezTo>
                <a:cubicBezTo>
                  <a:pt x="36" y="148"/>
                  <a:pt x="35" y="148"/>
                  <a:pt x="35" y="149"/>
                </a:cubicBezTo>
                <a:cubicBezTo>
                  <a:pt x="35" y="150"/>
                  <a:pt x="34" y="150"/>
                  <a:pt x="33" y="149"/>
                </a:cubicBezTo>
                <a:cubicBezTo>
                  <a:pt x="33" y="149"/>
                  <a:pt x="33" y="149"/>
                  <a:pt x="33" y="149"/>
                </a:cubicBezTo>
                <a:cubicBezTo>
                  <a:pt x="31" y="150"/>
                  <a:pt x="30" y="150"/>
                  <a:pt x="29" y="151"/>
                </a:cubicBezTo>
                <a:cubicBezTo>
                  <a:pt x="32" y="151"/>
                  <a:pt x="35" y="151"/>
                  <a:pt x="37" y="151"/>
                </a:cubicBezTo>
                <a:cubicBezTo>
                  <a:pt x="37" y="150"/>
                  <a:pt x="37" y="150"/>
                  <a:pt x="38" y="148"/>
                </a:cubicBezTo>
                <a:close/>
                <a:moveTo>
                  <a:pt x="204" y="161"/>
                </a:moveTo>
                <a:cubicBezTo>
                  <a:pt x="204" y="161"/>
                  <a:pt x="203" y="161"/>
                  <a:pt x="203" y="161"/>
                </a:cubicBezTo>
                <a:cubicBezTo>
                  <a:pt x="201" y="161"/>
                  <a:pt x="199" y="161"/>
                  <a:pt x="197" y="161"/>
                </a:cubicBezTo>
                <a:cubicBezTo>
                  <a:pt x="190" y="160"/>
                  <a:pt x="182" y="160"/>
                  <a:pt x="175" y="161"/>
                </a:cubicBezTo>
                <a:cubicBezTo>
                  <a:pt x="173" y="161"/>
                  <a:pt x="171" y="161"/>
                  <a:pt x="169" y="161"/>
                </a:cubicBezTo>
                <a:cubicBezTo>
                  <a:pt x="180" y="161"/>
                  <a:pt x="192" y="161"/>
                  <a:pt x="204" y="161"/>
                </a:cubicBezTo>
                <a:close/>
                <a:moveTo>
                  <a:pt x="35" y="217"/>
                </a:moveTo>
                <a:cubicBezTo>
                  <a:pt x="35" y="217"/>
                  <a:pt x="35" y="217"/>
                  <a:pt x="35" y="217"/>
                </a:cubicBezTo>
                <a:cubicBezTo>
                  <a:pt x="35" y="222"/>
                  <a:pt x="35" y="227"/>
                  <a:pt x="35" y="231"/>
                </a:cubicBezTo>
                <a:cubicBezTo>
                  <a:pt x="35" y="232"/>
                  <a:pt x="36" y="232"/>
                  <a:pt x="36" y="233"/>
                </a:cubicBezTo>
                <a:cubicBezTo>
                  <a:pt x="36" y="232"/>
                  <a:pt x="36" y="232"/>
                  <a:pt x="36" y="232"/>
                </a:cubicBezTo>
                <a:cubicBezTo>
                  <a:pt x="36" y="228"/>
                  <a:pt x="36" y="224"/>
                  <a:pt x="36" y="220"/>
                </a:cubicBezTo>
                <a:cubicBezTo>
                  <a:pt x="36" y="219"/>
                  <a:pt x="36" y="218"/>
                  <a:pt x="35" y="217"/>
                </a:cubicBezTo>
                <a:close/>
                <a:moveTo>
                  <a:pt x="79" y="242"/>
                </a:moveTo>
                <a:cubicBezTo>
                  <a:pt x="79" y="242"/>
                  <a:pt x="79" y="242"/>
                  <a:pt x="79" y="242"/>
                </a:cubicBezTo>
                <a:cubicBezTo>
                  <a:pt x="79" y="243"/>
                  <a:pt x="78" y="244"/>
                  <a:pt x="78" y="245"/>
                </a:cubicBezTo>
                <a:cubicBezTo>
                  <a:pt x="78" y="246"/>
                  <a:pt x="78" y="247"/>
                  <a:pt x="77" y="247"/>
                </a:cubicBezTo>
                <a:cubicBezTo>
                  <a:pt x="77" y="248"/>
                  <a:pt x="78" y="249"/>
                  <a:pt x="78" y="249"/>
                </a:cubicBezTo>
                <a:cubicBezTo>
                  <a:pt x="78" y="249"/>
                  <a:pt x="78" y="249"/>
                  <a:pt x="78" y="249"/>
                </a:cubicBezTo>
                <a:cubicBezTo>
                  <a:pt x="79" y="249"/>
                  <a:pt x="79" y="249"/>
                  <a:pt x="80" y="249"/>
                </a:cubicBezTo>
                <a:cubicBezTo>
                  <a:pt x="80" y="247"/>
                  <a:pt x="80" y="244"/>
                  <a:pt x="79" y="242"/>
                </a:cubicBezTo>
                <a:close/>
                <a:moveTo>
                  <a:pt x="30" y="237"/>
                </a:moveTo>
                <a:cubicBezTo>
                  <a:pt x="30" y="242"/>
                  <a:pt x="31" y="245"/>
                  <a:pt x="32" y="246"/>
                </a:cubicBezTo>
                <a:cubicBezTo>
                  <a:pt x="32" y="245"/>
                  <a:pt x="32" y="245"/>
                  <a:pt x="32" y="245"/>
                </a:cubicBezTo>
                <a:cubicBezTo>
                  <a:pt x="33" y="244"/>
                  <a:pt x="33" y="243"/>
                  <a:pt x="33" y="243"/>
                </a:cubicBezTo>
                <a:cubicBezTo>
                  <a:pt x="33" y="242"/>
                  <a:pt x="33" y="242"/>
                  <a:pt x="33" y="242"/>
                </a:cubicBezTo>
                <a:cubicBezTo>
                  <a:pt x="32" y="240"/>
                  <a:pt x="31" y="239"/>
                  <a:pt x="30" y="237"/>
                </a:cubicBezTo>
                <a:cubicBezTo>
                  <a:pt x="30" y="237"/>
                  <a:pt x="30" y="237"/>
                  <a:pt x="30" y="237"/>
                </a:cubicBezTo>
                <a:close/>
                <a:moveTo>
                  <a:pt x="123" y="200"/>
                </a:moveTo>
                <a:cubicBezTo>
                  <a:pt x="123" y="199"/>
                  <a:pt x="124" y="200"/>
                  <a:pt x="125" y="200"/>
                </a:cubicBezTo>
                <a:cubicBezTo>
                  <a:pt x="124" y="198"/>
                  <a:pt x="123" y="197"/>
                  <a:pt x="122" y="195"/>
                </a:cubicBezTo>
                <a:cubicBezTo>
                  <a:pt x="122" y="195"/>
                  <a:pt x="122" y="194"/>
                  <a:pt x="122" y="194"/>
                </a:cubicBezTo>
                <a:cubicBezTo>
                  <a:pt x="121" y="193"/>
                  <a:pt x="121" y="192"/>
                  <a:pt x="120" y="191"/>
                </a:cubicBezTo>
                <a:cubicBezTo>
                  <a:pt x="120" y="191"/>
                  <a:pt x="120" y="191"/>
                  <a:pt x="120" y="192"/>
                </a:cubicBezTo>
                <a:cubicBezTo>
                  <a:pt x="120" y="193"/>
                  <a:pt x="120" y="194"/>
                  <a:pt x="121" y="195"/>
                </a:cubicBezTo>
                <a:cubicBezTo>
                  <a:pt x="121" y="197"/>
                  <a:pt x="122" y="199"/>
                  <a:pt x="123" y="200"/>
                </a:cubicBezTo>
                <a:close/>
                <a:moveTo>
                  <a:pt x="44" y="234"/>
                </a:moveTo>
                <a:cubicBezTo>
                  <a:pt x="44" y="234"/>
                  <a:pt x="44" y="234"/>
                  <a:pt x="44" y="234"/>
                </a:cubicBezTo>
                <a:cubicBezTo>
                  <a:pt x="44" y="237"/>
                  <a:pt x="44" y="239"/>
                  <a:pt x="44" y="242"/>
                </a:cubicBezTo>
                <a:cubicBezTo>
                  <a:pt x="44" y="243"/>
                  <a:pt x="44" y="243"/>
                  <a:pt x="44" y="243"/>
                </a:cubicBezTo>
                <a:cubicBezTo>
                  <a:pt x="45" y="243"/>
                  <a:pt x="45" y="243"/>
                  <a:pt x="45" y="243"/>
                </a:cubicBezTo>
                <a:cubicBezTo>
                  <a:pt x="45" y="241"/>
                  <a:pt x="45" y="240"/>
                  <a:pt x="46" y="238"/>
                </a:cubicBezTo>
                <a:cubicBezTo>
                  <a:pt x="46" y="238"/>
                  <a:pt x="46" y="237"/>
                  <a:pt x="46" y="237"/>
                </a:cubicBezTo>
                <a:cubicBezTo>
                  <a:pt x="45" y="236"/>
                  <a:pt x="44" y="235"/>
                  <a:pt x="44" y="234"/>
                </a:cubicBezTo>
                <a:close/>
                <a:moveTo>
                  <a:pt x="117" y="222"/>
                </a:moveTo>
                <a:cubicBezTo>
                  <a:pt x="115" y="223"/>
                  <a:pt x="113" y="225"/>
                  <a:pt x="111" y="226"/>
                </a:cubicBezTo>
                <a:cubicBezTo>
                  <a:pt x="111" y="227"/>
                  <a:pt x="111" y="227"/>
                  <a:pt x="111" y="227"/>
                </a:cubicBezTo>
                <a:cubicBezTo>
                  <a:pt x="112" y="227"/>
                  <a:pt x="112" y="227"/>
                  <a:pt x="113" y="227"/>
                </a:cubicBezTo>
                <a:cubicBezTo>
                  <a:pt x="113" y="227"/>
                  <a:pt x="113" y="227"/>
                  <a:pt x="114" y="227"/>
                </a:cubicBezTo>
                <a:cubicBezTo>
                  <a:pt x="115" y="225"/>
                  <a:pt x="116" y="224"/>
                  <a:pt x="118" y="223"/>
                </a:cubicBezTo>
                <a:cubicBezTo>
                  <a:pt x="118" y="223"/>
                  <a:pt x="118" y="222"/>
                  <a:pt x="118" y="222"/>
                </a:cubicBezTo>
                <a:cubicBezTo>
                  <a:pt x="118" y="222"/>
                  <a:pt x="118" y="222"/>
                  <a:pt x="117" y="222"/>
                </a:cubicBezTo>
                <a:close/>
                <a:moveTo>
                  <a:pt x="36" y="58"/>
                </a:moveTo>
                <a:cubicBezTo>
                  <a:pt x="36" y="58"/>
                  <a:pt x="36" y="58"/>
                  <a:pt x="36" y="58"/>
                </a:cubicBezTo>
                <a:cubicBezTo>
                  <a:pt x="36" y="57"/>
                  <a:pt x="36" y="57"/>
                  <a:pt x="36" y="57"/>
                </a:cubicBezTo>
                <a:cubicBezTo>
                  <a:pt x="35" y="56"/>
                  <a:pt x="35" y="54"/>
                  <a:pt x="34" y="53"/>
                </a:cubicBezTo>
                <a:cubicBezTo>
                  <a:pt x="33" y="51"/>
                  <a:pt x="33" y="49"/>
                  <a:pt x="32" y="48"/>
                </a:cubicBezTo>
                <a:cubicBezTo>
                  <a:pt x="32" y="47"/>
                  <a:pt x="32" y="46"/>
                  <a:pt x="31" y="46"/>
                </a:cubicBezTo>
                <a:cubicBezTo>
                  <a:pt x="31" y="46"/>
                  <a:pt x="31" y="47"/>
                  <a:pt x="31" y="48"/>
                </a:cubicBezTo>
                <a:cubicBezTo>
                  <a:pt x="31" y="48"/>
                  <a:pt x="31" y="48"/>
                  <a:pt x="31" y="49"/>
                </a:cubicBezTo>
                <a:cubicBezTo>
                  <a:pt x="32" y="50"/>
                  <a:pt x="33" y="52"/>
                  <a:pt x="34" y="54"/>
                </a:cubicBezTo>
                <a:cubicBezTo>
                  <a:pt x="34" y="55"/>
                  <a:pt x="35" y="56"/>
                  <a:pt x="36" y="58"/>
                </a:cubicBezTo>
                <a:close/>
                <a:moveTo>
                  <a:pt x="187" y="192"/>
                </a:moveTo>
                <a:cubicBezTo>
                  <a:pt x="187" y="192"/>
                  <a:pt x="187" y="192"/>
                  <a:pt x="187" y="193"/>
                </a:cubicBezTo>
                <a:cubicBezTo>
                  <a:pt x="189" y="193"/>
                  <a:pt x="190" y="193"/>
                  <a:pt x="192" y="193"/>
                </a:cubicBezTo>
                <a:cubicBezTo>
                  <a:pt x="194" y="192"/>
                  <a:pt x="196" y="193"/>
                  <a:pt x="197" y="193"/>
                </a:cubicBezTo>
                <a:cubicBezTo>
                  <a:pt x="198" y="193"/>
                  <a:pt x="198" y="193"/>
                  <a:pt x="198" y="193"/>
                </a:cubicBezTo>
                <a:cubicBezTo>
                  <a:pt x="198" y="192"/>
                  <a:pt x="197" y="192"/>
                  <a:pt x="197" y="191"/>
                </a:cubicBezTo>
                <a:cubicBezTo>
                  <a:pt x="197" y="191"/>
                  <a:pt x="196" y="191"/>
                  <a:pt x="195" y="191"/>
                </a:cubicBezTo>
                <a:cubicBezTo>
                  <a:pt x="195" y="191"/>
                  <a:pt x="195" y="191"/>
                  <a:pt x="195" y="192"/>
                </a:cubicBezTo>
                <a:cubicBezTo>
                  <a:pt x="194" y="192"/>
                  <a:pt x="193" y="192"/>
                  <a:pt x="192" y="192"/>
                </a:cubicBezTo>
                <a:cubicBezTo>
                  <a:pt x="192" y="191"/>
                  <a:pt x="192" y="191"/>
                  <a:pt x="191" y="191"/>
                </a:cubicBezTo>
                <a:cubicBezTo>
                  <a:pt x="190" y="191"/>
                  <a:pt x="188" y="192"/>
                  <a:pt x="187" y="192"/>
                </a:cubicBezTo>
                <a:close/>
                <a:moveTo>
                  <a:pt x="109" y="110"/>
                </a:moveTo>
                <a:cubicBezTo>
                  <a:pt x="109" y="110"/>
                  <a:pt x="109" y="110"/>
                  <a:pt x="109" y="109"/>
                </a:cubicBezTo>
                <a:cubicBezTo>
                  <a:pt x="111" y="109"/>
                  <a:pt x="112" y="108"/>
                  <a:pt x="113" y="107"/>
                </a:cubicBezTo>
                <a:cubicBezTo>
                  <a:pt x="114" y="107"/>
                  <a:pt x="114" y="107"/>
                  <a:pt x="114" y="107"/>
                </a:cubicBezTo>
                <a:cubicBezTo>
                  <a:pt x="114" y="105"/>
                  <a:pt x="114" y="104"/>
                  <a:pt x="114" y="103"/>
                </a:cubicBezTo>
                <a:cubicBezTo>
                  <a:pt x="114" y="103"/>
                  <a:pt x="114" y="103"/>
                  <a:pt x="114" y="104"/>
                </a:cubicBezTo>
                <a:cubicBezTo>
                  <a:pt x="112" y="105"/>
                  <a:pt x="111" y="107"/>
                  <a:pt x="109" y="108"/>
                </a:cubicBezTo>
                <a:cubicBezTo>
                  <a:pt x="109" y="109"/>
                  <a:pt x="109" y="109"/>
                  <a:pt x="109" y="110"/>
                </a:cubicBezTo>
                <a:close/>
                <a:moveTo>
                  <a:pt x="164" y="218"/>
                </a:moveTo>
                <a:cubicBezTo>
                  <a:pt x="164" y="217"/>
                  <a:pt x="164" y="217"/>
                  <a:pt x="164" y="216"/>
                </a:cubicBezTo>
                <a:cubicBezTo>
                  <a:pt x="163" y="215"/>
                  <a:pt x="163" y="215"/>
                  <a:pt x="163" y="214"/>
                </a:cubicBezTo>
                <a:cubicBezTo>
                  <a:pt x="161" y="217"/>
                  <a:pt x="160" y="219"/>
                  <a:pt x="160" y="220"/>
                </a:cubicBezTo>
                <a:cubicBezTo>
                  <a:pt x="161" y="219"/>
                  <a:pt x="163" y="219"/>
                  <a:pt x="164" y="218"/>
                </a:cubicBezTo>
                <a:close/>
                <a:moveTo>
                  <a:pt x="138" y="231"/>
                </a:moveTo>
                <a:cubicBezTo>
                  <a:pt x="138" y="231"/>
                  <a:pt x="138" y="231"/>
                  <a:pt x="138" y="231"/>
                </a:cubicBezTo>
                <a:cubicBezTo>
                  <a:pt x="132" y="231"/>
                  <a:pt x="126" y="232"/>
                  <a:pt x="121" y="233"/>
                </a:cubicBezTo>
                <a:cubicBezTo>
                  <a:pt x="121" y="233"/>
                  <a:pt x="121" y="233"/>
                  <a:pt x="121" y="233"/>
                </a:cubicBezTo>
                <a:cubicBezTo>
                  <a:pt x="126" y="233"/>
                  <a:pt x="130" y="233"/>
                  <a:pt x="135" y="232"/>
                </a:cubicBezTo>
                <a:cubicBezTo>
                  <a:pt x="136" y="231"/>
                  <a:pt x="137" y="231"/>
                  <a:pt x="138" y="231"/>
                </a:cubicBezTo>
                <a:close/>
                <a:moveTo>
                  <a:pt x="47" y="146"/>
                </a:moveTo>
                <a:cubicBezTo>
                  <a:pt x="48" y="146"/>
                  <a:pt x="48" y="146"/>
                  <a:pt x="49" y="146"/>
                </a:cubicBezTo>
                <a:cubicBezTo>
                  <a:pt x="49" y="145"/>
                  <a:pt x="49" y="145"/>
                  <a:pt x="49" y="145"/>
                </a:cubicBezTo>
                <a:cubicBezTo>
                  <a:pt x="49" y="144"/>
                  <a:pt x="49" y="143"/>
                  <a:pt x="49" y="142"/>
                </a:cubicBezTo>
                <a:cubicBezTo>
                  <a:pt x="48" y="142"/>
                  <a:pt x="47" y="142"/>
                  <a:pt x="46" y="142"/>
                </a:cubicBezTo>
                <a:cubicBezTo>
                  <a:pt x="46" y="143"/>
                  <a:pt x="46" y="143"/>
                  <a:pt x="46" y="144"/>
                </a:cubicBezTo>
                <a:cubicBezTo>
                  <a:pt x="46" y="145"/>
                  <a:pt x="46" y="145"/>
                  <a:pt x="47" y="146"/>
                </a:cubicBezTo>
                <a:close/>
                <a:moveTo>
                  <a:pt x="172" y="238"/>
                </a:moveTo>
                <a:cubicBezTo>
                  <a:pt x="172" y="237"/>
                  <a:pt x="171" y="233"/>
                  <a:pt x="171" y="233"/>
                </a:cubicBezTo>
                <a:cubicBezTo>
                  <a:pt x="171" y="235"/>
                  <a:pt x="170" y="237"/>
                  <a:pt x="169" y="239"/>
                </a:cubicBezTo>
                <a:cubicBezTo>
                  <a:pt x="170" y="239"/>
                  <a:pt x="170" y="239"/>
                  <a:pt x="171" y="239"/>
                </a:cubicBezTo>
                <a:cubicBezTo>
                  <a:pt x="171" y="239"/>
                  <a:pt x="171" y="239"/>
                  <a:pt x="172" y="238"/>
                </a:cubicBezTo>
                <a:close/>
                <a:moveTo>
                  <a:pt x="110" y="237"/>
                </a:moveTo>
                <a:cubicBezTo>
                  <a:pt x="109" y="238"/>
                  <a:pt x="108" y="239"/>
                  <a:pt x="107" y="240"/>
                </a:cubicBezTo>
                <a:cubicBezTo>
                  <a:pt x="108" y="241"/>
                  <a:pt x="109" y="242"/>
                  <a:pt x="110" y="243"/>
                </a:cubicBezTo>
                <a:cubicBezTo>
                  <a:pt x="110" y="241"/>
                  <a:pt x="111" y="239"/>
                  <a:pt x="110" y="237"/>
                </a:cubicBezTo>
                <a:close/>
                <a:moveTo>
                  <a:pt x="134" y="213"/>
                </a:moveTo>
                <a:cubicBezTo>
                  <a:pt x="134" y="212"/>
                  <a:pt x="134" y="212"/>
                  <a:pt x="134" y="211"/>
                </a:cubicBezTo>
                <a:cubicBezTo>
                  <a:pt x="134" y="211"/>
                  <a:pt x="134" y="210"/>
                  <a:pt x="134" y="210"/>
                </a:cubicBezTo>
                <a:cubicBezTo>
                  <a:pt x="134" y="210"/>
                  <a:pt x="134" y="210"/>
                  <a:pt x="134" y="209"/>
                </a:cubicBezTo>
                <a:cubicBezTo>
                  <a:pt x="133" y="209"/>
                  <a:pt x="132" y="208"/>
                  <a:pt x="131" y="208"/>
                </a:cubicBezTo>
                <a:cubicBezTo>
                  <a:pt x="131" y="209"/>
                  <a:pt x="131" y="209"/>
                  <a:pt x="131" y="210"/>
                </a:cubicBezTo>
                <a:cubicBezTo>
                  <a:pt x="131" y="210"/>
                  <a:pt x="131" y="210"/>
                  <a:pt x="131" y="211"/>
                </a:cubicBezTo>
                <a:cubicBezTo>
                  <a:pt x="132" y="212"/>
                  <a:pt x="133" y="213"/>
                  <a:pt x="133" y="214"/>
                </a:cubicBezTo>
                <a:cubicBezTo>
                  <a:pt x="133" y="213"/>
                  <a:pt x="134" y="213"/>
                  <a:pt x="134" y="213"/>
                </a:cubicBezTo>
                <a:close/>
                <a:moveTo>
                  <a:pt x="131" y="199"/>
                </a:moveTo>
                <a:cubicBezTo>
                  <a:pt x="131" y="199"/>
                  <a:pt x="130" y="200"/>
                  <a:pt x="130" y="200"/>
                </a:cubicBezTo>
                <a:cubicBezTo>
                  <a:pt x="131" y="201"/>
                  <a:pt x="131" y="201"/>
                  <a:pt x="131" y="202"/>
                </a:cubicBezTo>
                <a:cubicBezTo>
                  <a:pt x="132" y="202"/>
                  <a:pt x="133" y="203"/>
                  <a:pt x="134" y="203"/>
                </a:cubicBezTo>
                <a:cubicBezTo>
                  <a:pt x="135" y="203"/>
                  <a:pt x="135" y="202"/>
                  <a:pt x="134" y="201"/>
                </a:cubicBezTo>
                <a:cubicBezTo>
                  <a:pt x="133" y="200"/>
                  <a:pt x="132" y="199"/>
                  <a:pt x="131" y="199"/>
                </a:cubicBezTo>
                <a:close/>
                <a:moveTo>
                  <a:pt x="167" y="244"/>
                </a:moveTo>
                <a:cubicBezTo>
                  <a:pt x="169" y="244"/>
                  <a:pt x="170" y="243"/>
                  <a:pt x="172" y="243"/>
                </a:cubicBezTo>
                <a:cubicBezTo>
                  <a:pt x="173" y="242"/>
                  <a:pt x="173" y="242"/>
                  <a:pt x="174" y="242"/>
                </a:cubicBezTo>
                <a:cubicBezTo>
                  <a:pt x="173" y="242"/>
                  <a:pt x="173" y="242"/>
                  <a:pt x="173" y="242"/>
                </a:cubicBezTo>
                <a:cubicBezTo>
                  <a:pt x="173" y="242"/>
                  <a:pt x="173" y="242"/>
                  <a:pt x="173" y="242"/>
                </a:cubicBezTo>
                <a:cubicBezTo>
                  <a:pt x="172" y="242"/>
                  <a:pt x="172" y="242"/>
                  <a:pt x="171" y="242"/>
                </a:cubicBezTo>
                <a:cubicBezTo>
                  <a:pt x="170" y="241"/>
                  <a:pt x="170" y="241"/>
                  <a:pt x="170" y="241"/>
                </a:cubicBezTo>
                <a:cubicBezTo>
                  <a:pt x="169" y="241"/>
                  <a:pt x="169" y="241"/>
                  <a:pt x="168" y="241"/>
                </a:cubicBezTo>
                <a:cubicBezTo>
                  <a:pt x="169" y="241"/>
                  <a:pt x="169" y="241"/>
                  <a:pt x="169" y="241"/>
                </a:cubicBezTo>
                <a:cubicBezTo>
                  <a:pt x="168" y="241"/>
                  <a:pt x="168" y="242"/>
                  <a:pt x="168" y="242"/>
                </a:cubicBezTo>
                <a:cubicBezTo>
                  <a:pt x="167" y="242"/>
                  <a:pt x="167" y="242"/>
                  <a:pt x="167" y="243"/>
                </a:cubicBezTo>
                <a:cubicBezTo>
                  <a:pt x="167" y="243"/>
                  <a:pt x="167" y="243"/>
                  <a:pt x="167" y="244"/>
                </a:cubicBezTo>
                <a:close/>
                <a:moveTo>
                  <a:pt x="108" y="156"/>
                </a:moveTo>
                <a:cubicBezTo>
                  <a:pt x="108" y="156"/>
                  <a:pt x="107" y="156"/>
                  <a:pt x="107" y="156"/>
                </a:cubicBezTo>
                <a:cubicBezTo>
                  <a:pt x="107" y="160"/>
                  <a:pt x="107" y="165"/>
                  <a:pt x="107" y="169"/>
                </a:cubicBezTo>
                <a:cubicBezTo>
                  <a:pt x="107" y="169"/>
                  <a:pt x="108" y="169"/>
                  <a:pt x="108" y="169"/>
                </a:cubicBezTo>
                <a:cubicBezTo>
                  <a:pt x="108" y="167"/>
                  <a:pt x="108" y="165"/>
                  <a:pt x="108" y="163"/>
                </a:cubicBezTo>
                <a:cubicBezTo>
                  <a:pt x="107" y="162"/>
                  <a:pt x="108" y="161"/>
                  <a:pt x="108" y="161"/>
                </a:cubicBezTo>
                <a:cubicBezTo>
                  <a:pt x="108" y="159"/>
                  <a:pt x="108" y="158"/>
                  <a:pt x="108" y="156"/>
                </a:cubicBezTo>
                <a:close/>
                <a:moveTo>
                  <a:pt x="124" y="219"/>
                </a:moveTo>
                <a:cubicBezTo>
                  <a:pt x="123" y="220"/>
                  <a:pt x="122" y="221"/>
                  <a:pt x="121" y="222"/>
                </a:cubicBezTo>
                <a:cubicBezTo>
                  <a:pt x="121" y="223"/>
                  <a:pt x="122" y="223"/>
                  <a:pt x="122" y="223"/>
                </a:cubicBezTo>
                <a:cubicBezTo>
                  <a:pt x="123" y="222"/>
                  <a:pt x="123" y="221"/>
                  <a:pt x="125" y="221"/>
                </a:cubicBezTo>
                <a:cubicBezTo>
                  <a:pt x="125" y="221"/>
                  <a:pt x="125" y="221"/>
                  <a:pt x="125" y="221"/>
                </a:cubicBezTo>
                <a:cubicBezTo>
                  <a:pt x="126" y="221"/>
                  <a:pt x="126" y="221"/>
                  <a:pt x="127" y="220"/>
                </a:cubicBezTo>
                <a:cubicBezTo>
                  <a:pt x="126" y="220"/>
                  <a:pt x="125" y="220"/>
                  <a:pt x="124" y="219"/>
                </a:cubicBezTo>
                <a:close/>
                <a:moveTo>
                  <a:pt x="115" y="171"/>
                </a:moveTo>
                <a:cubicBezTo>
                  <a:pt x="115" y="171"/>
                  <a:pt x="115" y="171"/>
                  <a:pt x="115" y="171"/>
                </a:cubicBezTo>
                <a:cubicBezTo>
                  <a:pt x="114" y="171"/>
                  <a:pt x="114" y="172"/>
                  <a:pt x="113" y="172"/>
                </a:cubicBezTo>
                <a:cubicBezTo>
                  <a:pt x="113" y="172"/>
                  <a:pt x="113" y="173"/>
                  <a:pt x="113" y="173"/>
                </a:cubicBezTo>
                <a:cubicBezTo>
                  <a:pt x="113" y="174"/>
                  <a:pt x="113" y="175"/>
                  <a:pt x="113" y="176"/>
                </a:cubicBezTo>
                <a:cubicBezTo>
                  <a:pt x="113" y="176"/>
                  <a:pt x="113" y="176"/>
                  <a:pt x="113" y="177"/>
                </a:cubicBezTo>
                <a:cubicBezTo>
                  <a:pt x="113" y="177"/>
                  <a:pt x="114" y="176"/>
                  <a:pt x="114" y="176"/>
                </a:cubicBezTo>
                <a:cubicBezTo>
                  <a:pt x="115" y="176"/>
                  <a:pt x="115" y="176"/>
                  <a:pt x="115" y="175"/>
                </a:cubicBezTo>
                <a:cubicBezTo>
                  <a:pt x="115" y="174"/>
                  <a:pt x="115" y="173"/>
                  <a:pt x="115" y="172"/>
                </a:cubicBezTo>
                <a:cubicBezTo>
                  <a:pt x="115" y="172"/>
                  <a:pt x="115" y="171"/>
                  <a:pt x="115" y="171"/>
                </a:cubicBezTo>
                <a:close/>
                <a:moveTo>
                  <a:pt x="163" y="206"/>
                </a:moveTo>
                <a:cubicBezTo>
                  <a:pt x="162" y="204"/>
                  <a:pt x="162" y="202"/>
                  <a:pt x="161" y="200"/>
                </a:cubicBezTo>
                <a:cubicBezTo>
                  <a:pt x="160" y="201"/>
                  <a:pt x="160" y="202"/>
                  <a:pt x="160" y="203"/>
                </a:cubicBezTo>
                <a:cubicBezTo>
                  <a:pt x="160" y="203"/>
                  <a:pt x="160" y="203"/>
                  <a:pt x="160" y="203"/>
                </a:cubicBezTo>
                <a:cubicBezTo>
                  <a:pt x="160" y="204"/>
                  <a:pt x="161" y="205"/>
                  <a:pt x="161" y="206"/>
                </a:cubicBezTo>
                <a:cubicBezTo>
                  <a:pt x="161" y="206"/>
                  <a:pt x="161" y="207"/>
                  <a:pt x="161" y="207"/>
                </a:cubicBezTo>
                <a:cubicBezTo>
                  <a:pt x="162" y="207"/>
                  <a:pt x="162" y="206"/>
                  <a:pt x="163" y="206"/>
                </a:cubicBezTo>
                <a:close/>
                <a:moveTo>
                  <a:pt x="87" y="235"/>
                </a:moveTo>
                <a:cubicBezTo>
                  <a:pt x="86" y="237"/>
                  <a:pt x="85" y="239"/>
                  <a:pt x="85" y="241"/>
                </a:cubicBezTo>
                <a:cubicBezTo>
                  <a:pt x="87" y="239"/>
                  <a:pt x="88" y="237"/>
                  <a:pt x="90" y="235"/>
                </a:cubicBezTo>
                <a:cubicBezTo>
                  <a:pt x="89" y="235"/>
                  <a:pt x="88" y="235"/>
                  <a:pt x="87" y="235"/>
                </a:cubicBezTo>
                <a:close/>
                <a:moveTo>
                  <a:pt x="62" y="274"/>
                </a:moveTo>
                <a:cubicBezTo>
                  <a:pt x="62" y="273"/>
                  <a:pt x="62" y="273"/>
                  <a:pt x="62" y="273"/>
                </a:cubicBezTo>
                <a:cubicBezTo>
                  <a:pt x="62" y="272"/>
                  <a:pt x="62" y="272"/>
                  <a:pt x="62" y="272"/>
                </a:cubicBezTo>
                <a:cubicBezTo>
                  <a:pt x="60" y="270"/>
                  <a:pt x="59" y="269"/>
                  <a:pt x="57" y="268"/>
                </a:cubicBezTo>
                <a:cubicBezTo>
                  <a:pt x="57" y="268"/>
                  <a:pt x="57" y="268"/>
                  <a:pt x="57" y="268"/>
                </a:cubicBezTo>
                <a:cubicBezTo>
                  <a:pt x="57" y="268"/>
                  <a:pt x="57" y="268"/>
                  <a:pt x="57" y="268"/>
                </a:cubicBezTo>
                <a:cubicBezTo>
                  <a:pt x="58" y="269"/>
                  <a:pt x="58" y="270"/>
                  <a:pt x="59" y="271"/>
                </a:cubicBezTo>
                <a:cubicBezTo>
                  <a:pt x="59" y="272"/>
                  <a:pt x="61" y="273"/>
                  <a:pt x="62" y="274"/>
                </a:cubicBezTo>
                <a:close/>
                <a:moveTo>
                  <a:pt x="126" y="239"/>
                </a:moveTo>
                <a:cubicBezTo>
                  <a:pt x="125" y="240"/>
                  <a:pt x="124" y="241"/>
                  <a:pt x="123" y="243"/>
                </a:cubicBezTo>
                <a:cubicBezTo>
                  <a:pt x="124" y="244"/>
                  <a:pt x="124" y="244"/>
                  <a:pt x="125" y="245"/>
                </a:cubicBezTo>
                <a:cubicBezTo>
                  <a:pt x="126" y="243"/>
                  <a:pt x="126" y="241"/>
                  <a:pt x="126" y="239"/>
                </a:cubicBezTo>
                <a:close/>
                <a:moveTo>
                  <a:pt x="123" y="217"/>
                </a:moveTo>
                <a:cubicBezTo>
                  <a:pt x="123" y="217"/>
                  <a:pt x="123" y="217"/>
                  <a:pt x="123" y="217"/>
                </a:cubicBezTo>
                <a:cubicBezTo>
                  <a:pt x="122" y="217"/>
                  <a:pt x="120" y="217"/>
                  <a:pt x="119" y="217"/>
                </a:cubicBezTo>
                <a:cubicBezTo>
                  <a:pt x="119" y="217"/>
                  <a:pt x="118" y="217"/>
                  <a:pt x="118" y="218"/>
                </a:cubicBezTo>
                <a:cubicBezTo>
                  <a:pt x="118" y="218"/>
                  <a:pt x="117" y="218"/>
                  <a:pt x="117" y="218"/>
                </a:cubicBezTo>
                <a:cubicBezTo>
                  <a:pt x="116" y="218"/>
                  <a:pt x="116" y="218"/>
                  <a:pt x="116" y="218"/>
                </a:cubicBezTo>
                <a:cubicBezTo>
                  <a:pt x="116" y="218"/>
                  <a:pt x="116" y="218"/>
                  <a:pt x="115" y="218"/>
                </a:cubicBezTo>
                <a:cubicBezTo>
                  <a:pt x="116" y="219"/>
                  <a:pt x="117" y="219"/>
                  <a:pt x="118" y="220"/>
                </a:cubicBezTo>
                <a:cubicBezTo>
                  <a:pt x="119" y="219"/>
                  <a:pt x="121" y="218"/>
                  <a:pt x="123" y="217"/>
                </a:cubicBezTo>
                <a:close/>
                <a:moveTo>
                  <a:pt x="114" y="97"/>
                </a:moveTo>
                <a:cubicBezTo>
                  <a:pt x="114" y="97"/>
                  <a:pt x="114" y="97"/>
                  <a:pt x="114" y="97"/>
                </a:cubicBezTo>
                <a:cubicBezTo>
                  <a:pt x="114" y="97"/>
                  <a:pt x="113" y="98"/>
                  <a:pt x="113" y="98"/>
                </a:cubicBezTo>
                <a:cubicBezTo>
                  <a:pt x="113" y="99"/>
                  <a:pt x="112" y="100"/>
                  <a:pt x="111" y="101"/>
                </a:cubicBezTo>
                <a:cubicBezTo>
                  <a:pt x="111" y="102"/>
                  <a:pt x="110" y="102"/>
                  <a:pt x="109" y="102"/>
                </a:cubicBezTo>
                <a:cubicBezTo>
                  <a:pt x="109" y="102"/>
                  <a:pt x="109" y="102"/>
                  <a:pt x="108" y="102"/>
                </a:cubicBezTo>
                <a:cubicBezTo>
                  <a:pt x="108" y="102"/>
                  <a:pt x="108" y="102"/>
                  <a:pt x="108" y="103"/>
                </a:cubicBezTo>
                <a:cubicBezTo>
                  <a:pt x="110" y="102"/>
                  <a:pt x="112" y="101"/>
                  <a:pt x="114" y="101"/>
                </a:cubicBezTo>
                <a:cubicBezTo>
                  <a:pt x="114" y="100"/>
                  <a:pt x="114" y="98"/>
                  <a:pt x="114" y="97"/>
                </a:cubicBezTo>
                <a:close/>
                <a:moveTo>
                  <a:pt x="119" y="215"/>
                </a:moveTo>
                <a:cubicBezTo>
                  <a:pt x="119" y="215"/>
                  <a:pt x="119" y="215"/>
                  <a:pt x="119" y="215"/>
                </a:cubicBezTo>
                <a:cubicBezTo>
                  <a:pt x="122" y="215"/>
                  <a:pt x="124" y="215"/>
                  <a:pt x="127" y="214"/>
                </a:cubicBezTo>
                <a:cubicBezTo>
                  <a:pt x="127" y="214"/>
                  <a:pt x="127" y="213"/>
                  <a:pt x="127" y="213"/>
                </a:cubicBezTo>
                <a:cubicBezTo>
                  <a:pt x="125" y="213"/>
                  <a:pt x="123" y="213"/>
                  <a:pt x="122" y="213"/>
                </a:cubicBezTo>
                <a:cubicBezTo>
                  <a:pt x="122" y="213"/>
                  <a:pt x="122" y="213"/>
                  <a:pt x="121" y="214"/>
                </a:cubicBezTo>
                <a:cubicBezTo>
                  <a:pt x="121" y="214"/>
                  <a:pt x="120" y="215"/>
                  <a:pt x="119" y="215"/>
                </a:cubicBezTo>
                <a:close/>
                <a:moveTo>
                  <a:pt x="195" y="81"/>
                </a:moveTo>
                <a:cubicBezTo>
                  <a:pt x="195" y="80"/>
                  <a:pt x="196" y="80"/>
                  <a:pt x="196" y="79"/>
                </a:cubicBezTo>
                <a:cubicBezTo>
                  <a:pt x="196" y="77"/>
                  <a:pt x="196" y="75"/>
                  <a:pt x="195" y="73"/>
                </a:cubicBezTo>
                <a:cubicBezTo>
                  <a:pt x="194" y="71"/>
                  <a:pt x="192" y="69"/>
                  <a:pt x="189" y="68"/>
                </a:cubicBezTo>
                <a:cubicBezTo>
                  <a:pt x="188" y="68"/>
                  <a:pt x="188" y="68"/>
                  <a:pt x="187" y="68"/>
                </a:cubicBezTo>
                <a:cubicBezTo>
                  <a:pt x="187" y="68"/>
                  <a:pt x="187" y="68"/>
                  <a:pt x="188" y="68"/>
                </a:cubicBezTo>
                <a:cubicBezTo>
                  <a:pt x="189" y="68"/>
                  <a:pt x="189" y="68"/>
                  <a:pt x="190" y="68"/>
                </a:cubicBezTo>
                <a:cubicBezTo>
                  <a:pt x="192" y="69"/>
                  <a:pt x="194" y="71"/>
                  <a:pt x="194" y="73"/>
                </a:cubicBezTo>
                <a:cubicBezTo>
                  <a:pt x="195" y="76"/>
                  <a:pt x="195" y="78"/>
                  <a:pt x="195" y="81"/>
                </a:cubicBezTo>
                <a:close/>
                <a:moveTo>
                  <a:pt x="119" y="77"/>
                </a:moveTo>
                <a:cubicBezTo>
                  <a:pt x="117" y="78"/>
                  <a:pt x="116" y="79"/>
                  <a:pt x="115" y="79"/>
                </a:cubicBezTo>
                <a:cubicBezTo>
                  <a:pt x="116" y="80"/>
                  <a:pt x="116" y="81"/>
                  <a:pt x="117" y="81"/>
                </a:cubicBezTo>
                <a:cubicBezTo>
                  <a:pt x="118" y="80"/>
                  <a:pt x="119" y="79"/>
                  <a:pt x="120" y="78"/>
                </a:cubicBezTo>
                <a:cubicBezTo>
                  <a:pt x="120" y="78"/>
                  <a:pt x="119" y="78"/>
                  <a:pt x="119" y="77"/>
                </a:cubicBezTo>
                <a:close/>
                <a:moveTo>
                  <a:pt x="166" y="269"/>
                </a:moveTo>
                <a:cubicBezTo>
                  <a:pt x="163" y="269"/>
                  <a:pt x="160" y="268"/>
                  <a:pt x="157" y="269"/>
                </a:cubicBezTo>
                <a:cubicBezTo>
                  <a:pt x="156" y="269"/>
                  <a:pt x="156" y="270"/>
                  <a:pt x="156" y="270"/>
                </a:cubicBezTo>
                <a:cubicBezTo>
                  <a:pt x="159" y="270"/>
                  <a:pt x="163" y="270"/>
                  <a:pt x="166" y="269"/>
                </a:cubicBezTo>
                <a:close/>
                <a:moveTo>
                  <a:pt x="113" y="122"/>
                </a:moveTo>
                <a:cubicBezTo>
                  <a:pt x="113" y="121"/>
                  <a:pt x="113" y="120"/>
                  <a:pt x="113" y="120"/>
                </a:cubicBezTo>
                <a:cubicBezTo>
                  <a:pt x="113" y="119"/>
                  <a:pt x="113" y="118"/>
                  <a:pt x="113" y="118"/>
                </a:cubicBezTo>
                <a:cubicBezTo>
                  <a:pt x="112" y="119"/>
                  <a:pt x="112" y="120"/>
                  <a:pt x="111" y="121"/>
                </a:cubicBezTo>
                <a:cubicBezTo>
                  <a:pt x="111" y="121"/>
                  <a:pt x="111" y="121"/>
                  <a:pt x="111" y="121"/>
                </a:cubicBezTo>
                <a:cubicBezTo>
                  <a:pt x="111" y="122"/>
                  <a:pt x="111" y="122"/>
                  <a:pt x="111" y="123"/>
                </a:cubicBezTo>
                <a:cubicBezTo>
                  <a:pt x="112" y="123"/>
                  <a:pt x="113" y="122"/>
                  <a:pt x="113" y="122"/>
                </a:cubicBezTo>
                <a:close/>
                <a:moveTo>
                  <a:pt x="120" y="231"/>
                </a:moveTo>
                <a:cubicBezTo>
                  <a:pt x="115" y="231"/>
                  <a:pt x="111" y="231"/>
                  <a:pt x="107" y="231"/>
                </a:cubicBezTo>
                <a:cubicBezTo>
                  <a:pt x="107" y="232"/>
                  <a:pt x="107" y="232"/>
                  <a:pt x="107" y="232"/>
                </a:cubicBezTo>
                <a:cubicBezTo>
                  <a:pt x="107" y="232"/>
                  <a:pt x="107" y="232"/>
                  <a:pt x="107" y="232"/>
                </a:cubicBezTo>
                <a:cubicBezTo>
                  <a:pt x="111" y="232"/>
                  <a:pt x="115" y="232"/>
                  <a:pt x="120" y="231"/>
                </a:cubicBezTo>
                <a:close/>
                <a:moveTo>
                  <a:pt x="105" y="240"/>
                </a:moveTo>
                <a:cubicBezTo>
                  <a:pt x="106" y="239"/>
                  <a:pt x="106" y="238"/>
                  <a:pt x="107" y="237"/>
                </a:cubicBezTo>
                <a:cubicBezTo>
                  <a:pt x="108" y="237"/>
                  <a:pt x="109" y="236"/>
                  <a:pt x="110" y="235"/>
                </a:cubicBezTo>
                <a:cubicBezTo>
                  <a:pt x="108" y="235"/>
                  <a:pt x="107" y="235"/>
                  <a:pt x="106" y="235"/>
                </a:cubicBezTo>
                <a:cubicBezTo>
                  <a:pt x="105" y="237"/>
                  <a:pt x="105" y="239"/>
                  <a:pt x="105" y="240"/>
                </a:cubicBezTo>
                <a:close/>
                <a:moveTo>
                  <a:pt x="113" y="169"/>
                </a:moveTo>
                <a:cubicBezTo>
                  <a:pt x="114" y="168"/>
                  <a:pt x="114" y="168"/>
                  <a:pt x="114" y="168"/>
                </a:cubicBezTo>
                <a:cubicBezTo>
                  <a:pt x="115" y="167"/>
                  <a:pt x="115" y="167"/>
                  <a:pt x="115" y="167"/>
                </a:cubicBezTo>
                <a:cubicBezTo>
                  <a:pt x="115" y="166"/>
                  <a:pt x="115" y="165"/>
                  <a:pt x="115" y="164"/>
                </a:cubicBezTo>
                <a:cubicBezTo>
                  <a:pt x="115" y="163"/>
                  <a:pt x="115" y="163"/>
                  <a:pt x="115" y="163"/>
                </a:cubicBezTo>
                <a:cubicBezTo>
                  <a:pt x="114" y="164"/>
                  <a:pt x="114" y="164"/>
                  <a:pt x="113" y="165"/>
                </a:cubicBezTo>
                <a:cubicBezTo>
                  <a:pt x="113" y="165"/>
                  <a:pt x="113" y="165"/>
                  <a:pt x="113" y="165"/>
                </a:cubicBezTo>
                <a:cubicBezTo>
                  <a:pt x="113" y="166"/>
                  <a:pt x="113" y="167"/>
                  <a:pt x="113" y="169"/>
                </a:cubicBezTo>
                <a:close/>
                <a:moveTo>
                  <a:pt x="63" y="142"/>
                </a:moveTo>
                <a:cubicBezTo>
                  <a:pt x="63" y="143"/>
                  <a:pt x="63" y="144"/>
                  <a:pt x="63" y="144"/>
                </a:cubicBezTo>
                <a:cubicBezTo>
                  <a:pt x="62" y="145"/>
                  <a:pt x="62" y="145"/>
                  <a:pt x="62" y="146"/>
                </a:cubicBezTo>
                <a:cubicBezTo>
                  <a:pt x="62" y="146"/>
                  <a:pt x="61" y="146"/>
                  <a:pt x="61" y="146"/>
                </a:cubicBezTo>
                <a:cubicBezTo>
                  <a:pt x="63" y="145"/>
                  <a:pt x="65" y="143"/>
                  <a:pt x="66" y="141"/>
                </a:cubicBezTo>
                <a:cubicBezTo>
                  <a:pt x="66" y="141"/>
                  <a:pt x="66" y="141"/>
                  <a:pt x="65" y="141"/>
                </a:cubicBezTo>
                <a:cubicBezTo>
                  <a:pt x="64" y="141"/>
                  <a:pt x="64" y="141"/>
                  <a:pt x="63" y="142"/>
                </a:cubicBezTo>
                <a:cubicBezTo>
                  <a:pt x="63" y="142"/>
                  <a:pt x="63" y="142"/>
                  <a:pt x="63" y="142"/>
                </a:cubicBezTo>
                <a:close/>
                <a:moveTo>
                  <a:pt x="150" y="191"/>
                </a:moveTo>
                <a:cubicBezTo>
                  <a:pt x="148" y="191"/>
                  <a:pt x="144" y="191"/>
                  <a:pt x="141" y="193"/>
                </a:cubicBezTo>
                <a:cubicBezTo>
                  <a:pt x="141" y="193"/>
                  <a:pt x="141" y="193"/>
                  <a:pt x="141" y="193"/>
                </a:cubicBezTo>
                <a:cubicBezTo>
                  <a:pt x="143" y="193"/>
                  <a:pt x="144" y="193"/>
                  <a:pt x="145" y="192"/>
                </a:cubicBezTo>
                <a:cubicBezTo>
                  <a:pt x="146" y="192"/>
                  <a:pt x="148" y="192"/>
                  <a:pt x="150" y="191"/>
                </a:cubicBezTo>
                <a:cubicBezTo>
                  <a:pt x="150" y="191"/>
                  <a:pt x="150" y="191"/>
                  <a:pt x="150" y="191"/>
                </a:cubicBezTo>
                <a:close/>
                <a:moveTo>
                  <a:pt x="34" y="20"/>
                </a:moveTo>
                <a:cubicBezTo>
                  <a:pt x="33" y="20"/>
                  <a:pt x="32" y="20"/>
                  <a:pt x="30" y="20"/>
                </a:cubicBezTo>
                <a:cubicBezTo>
                  <a:pt x="28" y="22"/>
                  <a:pt x="26" y="23"/>
                  <a:pt x="24" y="25"/>
                </a:cubicBezTo>
                <a:cubicBezTo>
                  <a:pt x="24" y="25"/>
                  <a:pt x="24" y="26"/>
                  <a:pt x="24" y="26"/>
                </a:cubicBezTo>
                <a:cubicBezTo>
                  <a:pt x="25" y="26"/>
                  <a:pt x="25" y="26"/>
                  <a:pt x="26" y="25"/>
                </a:cubicBezTo>
                <a:cubicBezTo>
                  <a:pt x="27" y="23"/>
                  <a:pt x="29" y="21"/>
                  <a:pt x="32" y="21"/>
                </a:cubicBezTo>
                <a:cubicBezTo>
                  <a:pt x="33" y="20"/>
                  <a:pt x="33" y="20"/>
                  <a:pt x="34" y="20"/>
                </a:cubicBezTo>
                <a:close/>
                <a:moveTo>
                  <a:pt x="101" y="201"/>
                </a:moveTo>
                <a:cubicBezTo>
                  <a:pt x="102" y="201"/>
                  <a:pt x="102" y="201"/>
                  <a:pt x="102" y="202"/>
                </a:cubicBezTo>
                <a:cubicBezTo>
                  <a:pt x="103" y="201"/>
                  <a:pt x="104" y="200"/>
                  <a:pt x="105" y="200"/>
                </a:cubicBezTo>
                <a:cubicBezTo>
                  <a:pt x="105" y="200"/>
                  <a:pt x="105" y="199"/>
                  <a:pt x="105" y="199"/>
                </a:cubicBezTo>
                <a:cubicBezTo>
                  <a:pt x="105" y="199"/>
                  <a:pt x="105" y="198"/>
                  <a:pt x="106" y="198"/>
                </a:cubicBezTo>
                <a:cubicBezTo>
                  <a:pt x="107" y="198"/>
                  <a:pt x="107" y="198"/>
                  <a:pt x="107" y="197"/>
                </a:cubicBezTo>
                <a:cubicBezTo>
                  <a:pt x="107" y="197"/>
                  <a:pt x="106" y="197"/>
                  <a:pt x="106" y="197"/>
                </a:cubicBezTo>
                <a:cubicBezTo>
                  <a:pt x="106" y="197"/>
                  <a:pt x="105" y="197"/>
                  <a:pt x="105" y="197"/>
                </a:cubicBezTo>
                <a:cubicBezTo>
                  <a:pt x="104" y="199"/>
                  <a:pt x="103" y="200"/>
                  <a:pt x="101" y="201"/>
                </a:cubicBezTo>
                <a:close/>
                <a:moveTo>
                  <a:pt x="124" y="226"/>
                </a:moveTo>
                <a:cubicBezTo>
                  <a:pt x="124" y="226"/>
                  <a:pt x="123" y="226"/>
                  <a:pt x="122" y="225"/>
                </a:cubicBezTo>
                <a:cubicBezTo>
                  <a:pt x="122" y="226"/>
                  <a:pt x="121" y="226"/>
                  <a:pt x="121" y="226"/>
                </a:cubicBezTo>
                <a:cubicBezTo>
                  <a:pt x="120" y="227"/>
                  <a:pt x="119" y="227"/>
                  <a:pt x="119" y="227"/>
                </a:cubicBezTo>
                <a:cubicBezTo>
                  <a:pt x="119" y="227"/>
                  <a:pt x="119" y="227"/>
                  <a:pt x="119" y="227"/>
                </a:cubicBezTo>
                <a:cubicBezTo>
                  <a:pt x="120" y="227"/>
                  <a:pt x="121" y="227"/>
                  <a:pt x="122" y="227"/>
                </a:cubicBezTo>
                <a:cubicBezTo>
                  <a:pt x="124" y="227"/>
                  <a:pt x="124" y="227"/>
                  <a:pt x="124" y="226"/>
                </a:cubicBezTo>
                <a:cubicBezTo>
                  <a:pt x="124" y="226"/>
                  <a:pt x="124" y="226"/>
                  <a:pt x="124" y="226"/>
                </a:cubicBezTo>
                <a:close/>
                <a:moveTo>
                  <a:pt x="113" y="89"/>
                </a:moveTo>
                <a:cubicBezTo>
                  <a:pt x="112" y="91"/>
                  <a:pt x="112" y="92"/>
                  <a:pt x="111" y="93"/>
                </a:cubicBezTo>
                <a:cubicBezTo>
                  <a:pt x="111" y="93"/>
                  <a:pt x="112" y="94"/>
                  <a:pt x="112" y="94"/>
                </a:cubicBezTo>
                <a:cubicBezTo>
                  <a:pt x="113" y="94"/>
                  <a:pt x="113" y="94"/>
                  <a:pt x="113" y="93"/>
                </a:cubicBezTo>
                <a:cubicBezTo>
                  <a:pt x="114" y="93"/>
                  <a:pt x="114" y="93"/>
                  <a:pt x="114" y="93"/>
                </a:cubicBezTo>
                <a:cubicBezTo>
                  <a:pt x="114" y="92"/>
                  <a:pt x="114" y="91"/>
                  <a:pt x="113" y="89"/>
                </a:cubicBezTo>
                <a:close/>
                <a:moveTo>
                  <a:pt x="113" y="110"/>
                </a:moveTo>
                <a:cubicBezTo>
                  <a:pt x="112" y="112"/>
                  <a:pt x="111" y="113"/>
                  <a:pt x="110" y="115"/>
                </a:cubicBezTo>
                <a:cubicBezTo>
                  <a:pt x="110" y="115"/>
                  <a:pt x="110" y="115"/>
                  <a:pt x="110" y="115"/>
                </a:cubicBezTo>
                <a:cubicBezTo>
                  <a:pt x="111" y="115"/>
                  <a:pt x="112" y="114"/>
                  <a:pt x="113" y="113"/>
                </a:cubicBezTo>
                <a:cubicBezTo>
                  <a:pt x="113" y="113"/>
                  <a:pt x="113" y="113"/>
                  <a:pt x="113" y="113"/>
                </a:cubicBezTo>
                <a:cubicBezTo>
                  <a:pt x="113" y="112"/>
                  <a:pt x="113" y="111"/>
                  <a:pt x="113" y="110"/>
                </a:cubicBezTo>
                <a:close/>
                <a:moveTo>
                  <a:pt x="154" y="269"/>
                </a:moveTo>
                <a:cubicBezTo>
                  <a:pt x="152" y="269"/>
                  <a:pt x="151" y="269"/>
                  <a:pt x="150" y="269"/>
                </a:cubicBezTo>
                <a:cubicBezTo>
                  <a:pt x="150" y="270"/>
                  <a:pt x="150" y="270"/>
                  <a:pt x="150" y="271"/>
                </a:cubicBezTo>
                <a:cubicBezTo>
                  <a:pt x="151" y="271"/>
                  <a:pt x="153" y="271"/>
                  <a:pt x="154" y="270"/>
                </a:cubicBezTo>
                <a:cubicBezTo>
                  <a:pt x="154" y="270"/>
                  <a:pt x="154" y="269"/>
                  <a:pt x="154" y="269"/>
                </a:cubicBezTo>
                <a:close/>
                <a:moveTo>
                  <a:pt x="46" y="149"/>
                </a:moveTo>
                <a:cubicBezTo>
                  <a:pt x="45" y="149"/>
                  <a:pt x="43" y="150"/>
                  <a:pt x="42" y="150"/>
                </a:cubicBezTo>
                <a:cubicBezTo>
                  <a:pt x="42" y="150"/>
                  <a:pt x="42" y="151"/>
                  <a:pt x="41" y="151"/>
                </a:cubicBezTo>
                <a:cubicBezTo>
                  <a:pt x="41" y="151"/>
                  <a:pt x="42" y="151"/>
                  <a:pt x="42" y="151"/>
                </a:cubicBezTo>
                <a:cubicBezTo>
                  <a:pt x="43" y="151"/>
                  <a:pt x="45" y="151"/>
                  <a:pt x="47" y="151"/>
                </a:cubicBezTo>
                <a:cubicBezTo>
                  <a:pt x="47" y="150"/>
                  <a:pt x="46" y="150"/>
                  <a:pt x="46" y="149"/>
                </a:cubicBezTo>
                <a:close/>
                <a:moveTo>
                  <a:pt x="100" y="206"/>
                </a:moveTo>
                <a:cubicBezTo>
                  <a:pt x="100" y="205"/>
                  <a:pt x="100" y="204"/>
                  <a:pt x="99" y="204"/>
                </a:cubicBezTo>
                <a:cubicBezTo>
                  <a:pt x="99" y="203"/>
                  <a:pt x="99" y="203"/>
                  <a:pt x="99" y="202"/>
                </a:cubicBezTo>
                <a:cubicBezTo>
                  <a:pt x="99" y="202"/>
                  <a:pt x="99" y="202"/>
                  <a:pt x="99" y="202"/>
                </a:cubicBezTo>
                <a:cubicBezTo>
                  <a:pt x="98" y="201"/>
                  <a:pt x="98" y="200"/>
                  <a:pt x="98" y="200"/>
                </a:cubicBezTo>
                <a:cubicBezTo>
                  <a:pt x="97" y="200"/>
                  <a:pt x="97" y="200"/>
                  <a:pt x="97" y="201"/>
                </a:cubicBezTo>
                <a:cubicBezTo>
                  <a:pt x="97" y="202"/>
                  <a:pt x="97" y="203"/>
                  <a:pt x="98" y="203"/>
                </a:cubicBezTo>
                <a:cubicBezTo>
                  <a:pt x="98" y="203"/>
                  <a:pt x="98" y="204"/>
                  <a:pt x="99" y="204"/>
                </a:cubicBezTo>
                <a:cubicBezTo>
                  <a:pt x="99" y="204"/>
                  <a:pt x="99" y="204"/>
                  <a:pt x="99" y="204"/>
                </a:cubicBezTo>
                <a:cubicBezTo>
                  <a:pt x="100" y="204"/>
                  <a:pt x="100" y="205"/>
                  <a:pt x="100" y="205"/>
                </a:cubicBezTo>
                <a:cubicBezTo>
                  <a:pt x="100" y="205"/>
                  <a:pt x="100" y="206"/>
                  <a:pt x="100" y="206"/>
                </a:cubicBezTo>
                <a:cubicBezTo>
                  <a:pt x="100" y="206"/>
                  <a:pt x="100" y="206"/>
                  <a:pt x="100" y="206"/>
                </a:cubicBezTo>
                <a:close/>
                <a:moveTo>
                  <a:pt x="182" y="185"/>
                </a:moveTo>
                <a:cubicBezTo>
                  <a:pt x="181" y="186"/>
                  <a:pt x="181" y="187"/>
                  <a:pt x="180" y="189"/>
                </a:cubicBezTo>
                <a:cubicBezTo>
                  <a:pt x="181" y="189"/>
                  <a:pt x="183" y="188"/>
                  <a:pt x="184" y="187"/>
                </a:cubicBezTo>
                <a:cubicBezTo>
                  <a:pt x="183" y="186"/>
                  <a:pt x="183" y="185"/>
                  <a:pt x="182" y="185"/>
                </a:cubicBezTo>
                <a:close/>
                <a:moveTo>
                  <a:pt x="203" y="192"/>
                </a:moveTo>
                <a:cubicBezTo>
                  <a:pt x="203" y="192"/>
                  <a:pt x="202" y="192"/>
                  <a:pt x="202" y="192"/>
                </a:cubicBezTo>
                <a:cubicBezTo>
                  <a:pt x="202" y="191"/>
                  <a:pt x="202" y="191"/>
                  <a:pt x="202" y="190"/>
                </a:cubicBezTo>
                <a:cubicBezTo>
                  <a:pt x="201" y="190"/>
                  <a:pt x="201" y="191"/>
                  <a:pt x="200" y="192"/>
                </a:cubicBezTo>
                <a:cubicBezTo>
                  <a:pt x="200" y="192"/>
                  <a:pt x="200" y="193"/>
                  <a:pt x="199" y="193"/>
                </a:cubicBezTo>
                <a:cubicBezTo>
                  <a:pt x="199" y="193"/>
                  <a:pt x="200" y="193"/>
                  <a:pt x="200" y="194"/>
                </a:cubicBezTo>
                <a:cubicBezTo>
                  <a:pt x="201" y="194"/>
                  <a:pt x="202" y="193"/>
                  <a:pt x="203" y="192"/>
                </a:cubicBezTo>
                <a:close/>
                <a:moveTo>
                  <a:pt x="113" y="126"/>
                </a:moveTo>
                <a:cubicBezTo>
                  <a:pt x="113" y="126"/>
                  <a:pt x="113" y="126"/>
                  <a:pt x="113" y="126"/>
                </a:cubicBezTo>
                <a:cubicBezTo>
                  <a:pt x="113" y="127"/>
                  <a:pt x="112" y="128"/>
                  <a:pt x="112" y="128"/>
                </a:cubicBezTo>
                <a:cubicBezTo>
                  <a:pt x="112" y="128"/>
                  <a:pt x="111" y="128"/>
                  <a:pt x="111" y="129"/>
                </a:cubicBezTo>
                <a:cubicBezTo>
                  <a:pt x="112" y="129"/>
                  <a:pt x="112" y="130"/>
                  <a:pt x="112" y="131"/>
                </a:cubicBezTo>
                <a:cubicBezTo>
                  <a:pt x="112" y="131"/>
                  <a:pt x="113" y="130"/>
                  <a:pt x="114" y="130"/>
                </a:cubicBezTo>
                <a:cubicBezTo>
                  <a:pt x="114" y="129"/>
                  <a:pt x="114" y="127"/>
                  <a:pt x="113" y="126"/>
                </a:cubicBezTo>
                <a:close/>
                <a:moveTo>
                  <a:pt x="54" y="147"/>
                </a:moveTo>
                <a:cubicBezTo>
                  <a:pt x="54" y="147"/>
                  <a:pt x="55" y="147"/>
                  <a:pt x="55" y="147"/>
                </a:cubicBezTo>
                <a:cubicBezTo>
                  <a:pt x="55" y="146"/>
                  <a:pt x="56" y="146"/>
                  <a:pt x="56" y="146"/>
                </a:cubicBezTo>
                <a:cubicBezTo>
                  <a:pt x="56" y="145"/>
                  <a:pt x="56" y="144"/>
                  <a:pt x="57" y="143"/>
                </a:cubicBezTo>
                <a:cubicBezTo>
                  <a:pt x="55" y="144"/>
                  <a:pt x="54" y="144"/>
                  <a:pt x="53" y="145"/>
                </a:cubicBezTo>
                <a:cubicBezTo>
                  <a:pt x="53" y="145"/>
                  <a:pt x="53" y="146"/>
                  <a:pt x="53" y="146"/>
                </a:cubicBezTo>
                <a:cubicBezTo>
                  <a:pt x="54" y="146"/>
                  <a:pt x="54" y="147"/>
                  <a:pt x="54" y="147"/>
                </a:cubicBezTo>
                <a:close/>
                <a:moveTo>
                  <a:pt x="118" y="239"/>
                </a:moveTo>
                <a:cubicBezTo>
                  <a:pt x="119" y="239"/>
                  <a:pt x="120" y="240"/>
                  <a:pt x="121" y="241"/>
                </a:cubicBezTo>
                <a:cubicBezTo>
                  <a:pt x="121" y="239"/>
                  <a:pt x="121" y="238"/>
                  <a:pt x="121" y="237"/>
                </a:cubicBezTo>
                <a:cubicBezTo>
                  <a:pt x="120" y="238"/>
                  <a:pt x="119" y="238"/>
                  <a:pt x="118" y="239"/>
                </a:cubicBezTo>
                <a:close/>
                <a:moveTo>
                  <a:pt x="118" y="148"/>
                </a:moveTo>
                <a:cubicBezTo>
                  <a:pt x="117" y="144"/>
                  <a:pt x="117" y="140"/>
                  <a:pt x="116" y="136"/>
                </a:cubicBezTo>
                <a:cubicBezTo>
                  <a:pt x="116" y="136"/>
                  <a:pt x="116" y="136"/>
                  <a:pt x="116" y="136"/>
                </a:cubicBezTo>
                <a:cubicBezTo>
                  <a:pt x="116" y="141"/>
                  <a:pt x="116" y="145"/>
                  <a:pt x="117" y="149"/>
                </a:cubicBezTo>
                <a:cubicBezTo>
                  <a:pt x="117" y="149"/>
                  <a:pt x="117" y="149"/>
                  <a:pt x="118" y="148"/>
                </a:cubicBezTo>
                <a:close/>
                <a:moveTo>
                  <a:pt x="113" y="186"/>
                </a:moveTo>
                <a:cubicBezTo>
                  <a:pt x="114" y="186"/>
                  <a:pt x="114" y="186"/>
                  <a:pt x="115" y="186"/>
                </a:cubicBezTo>
                <a:cubicBezTo>
                  <a:pt x="115" y="185"/>
                  <a:pt x="115" y="185"/>
                  <a:pt x="115" y="185"/>
                </a:cubicBezTo>
                <a:cubicBezTo>
                  <a:pt x="115" y="184"/>
                  <a:pt x="115" y="183"/>
                  <a:pt x="114" y="182"/>
                </a:cubicBezTo>
                <a:cubicBezTo>
                  <a:pt x="114" y="182"/>
                  <a:pt x="114" y="182"/>
                  <a:pt x="113" y="182"/>
                </a:cubicBezTo>
                <a:cubicBezTo>
                  <a:pt x="113" y="183"/>
                  <a:pt x="113" y="183"/>
                  <a:pt x="113" y="183"/>
                </a:cubicBezTo>
                <a:cubicBezTo>
                  <a:pt x="113" y="184"/>
                  <a:pt x="113" y="185"/>
                  <a:pt x="113" y="186"/>
                </a:cubicBezTo>
                <a:close/>
                <a:moveTo>
                  <a:pt x="24" y="144"/>
                </a:moveTo>
                <a:cubicBezTo>
                  <a:pt x="25" y="144"/>
                  <a:pt x="25" y="145"/>
                  <a:pt x="25" y="145"/>
                </a:cubicBezTo>
                <a:cubicBezTo>
                  <a:pt x="26" y="145"/>
                  <a:pt x="27" y="145"/>
                  <a:pt x="27" y="144"/>
                </a:cubicBezTo>
                <a:cubicBezTo>
                  <a:pt x="27" y="144"/>
                  <a:pt x="27" y="144"/>
                  <a:pt x="28" y="144"/>
                </a:cubicBezTo>
                <a:cubicBezTo>
                  <a:pt x="28" y="144"/>
                  <a:pt x="28" y="143"/>
                  <a:pt x="28" y="142"/>
                </a:cubicBezTo>
                <a:cubicBezTo>
                  <a:pt x="27" y="142"/>
                  <a:pt x="27" y="142"/>
                  <a:pt x="26" y="143"/>
                </a:cubicBezTo>
                <a:cubicBezTo>
                  <a:pt x="25" y="143"/>
                  <a:pt x="25" y="144"/>
                  <a:pt x="24" y="144"/>
                </a:cubicBezTo>
                <a:close/>
                <a:moveTo>
                  <a:pt x="147" y="269"/>
                </a:moveTo>
                <a:cubicBezTo>
                  <a:pt x="145" y="270"/>
                  <a:pt x="144" y="270"/>
                  <a:pt x="142" y="270"/>
                </a:cubicBezTo>
                <a:cubicBezTo>
                  <a:pt x="142" y="271"/>
                  <a:pt x="142" y="271"/>
                  <a:pt x="142" y="271"/>
                </a:cubicBezTo>
                <a:cubicBezTo>
                  <a:pt x="144" y="271"/>
                  <a:pt x="147" y="271"/>
                  <a:pt x="148" y="271"/>
                </a:cubicBezTo>
                <a:cubicBezTo>
                  <a:pt x="148" y="270"/>
                  <a:pt x="147" y="270"/>
                  <a:pt x="147" y="269"/>
                </a:cubicBezTo>
                <a:close/>
                <a:moveTo>
                  <a:pt x="147" y="170"/>
                </a:moveTo>
                <a:cubicBezTo>
                  <a:pt x="147" y="170"/>
                  <a:pt x="147" y="170"/>
                  <a:pt x="147" y="170"/>
                </a:cubicBezTo>
                <a:cubicBezTo>
                  <a:pt x="147" y="170"/>
                  <a:pt x="147" y="170"/>
                  <a:pt x="147" y="171"/>
                </a:cubicBezTo>
                <a:cubicBezTo>
                  <a:pt x="146" y="172"/>
                  <a:pt x="146" y="173"/>
                  <a:pt x="146" y="174"/>
                </a:cubicBezTo>
                <a:cubicBezTo>
                  <a:pt x="145" y="175"/>
                  <a:pt x="146" y="175"/>
                  <a:pt x="146" y="175"/>
                </a:cubicBezTo>
                <a:cubicBezTo>
                  <a:pt x="147" y="175"/>
                  <a:pt x="147" y="175"/>
                  <a:pt x="147" y="174"/>
                </a:cubicBezTo>
                <a:cubicBezTo>
                  <a:pt x="147" y="173"/>
                  <a:pt x="147" y="171"/>
                  <a:pt x="147" y="170"/>
                </a:cubicBezTo>
                <a:close/>
                <a:moveTo>
                  <a:pt x="65" y="249"/>
                </a:moveTo>
                <a:cubicBezTo>
                  <a:pt x="65" y="249"/>
                  <a:pt x="66" y="249"/>
                  <a:pt x="66" y="249"/>
                </a:cubicBezTo>
                <a:cubicBezTo>
                  <a:pt x="66" y="248"/>
                  <a:pt x="65" y="246"/>
                  <a:pt x="64" y="245"/>
                </a:cubicBezTo>
                <a:cubicBezTo>
                  <a:pt x="64" y="246"/>
                  <a:pt x="64" y="247"/>
                  <a:pt x="63" y="248"/>
                </a:cubicBezTo>
                <a:cubicBezTo>
                  <a:pt x="64" y="248"/>
                  <a:pt x="64" y="249"/>
                  <a:pt x="65" y="249"/>
                </a:cubicBezTo>
                <a:close/>
                <a:moveTo>
                  <a:pt x="107" y="140"/>
                </a:moveTo>
                <a:cubicBezTo>
                  <a:pt x="107" y="140"/>
                  <a:pt x="107" y="139"/>
                  <a:pt x="107" y="139"/>
                </a:cubicBezTo>
                <a:cubicBezTo>
                  <a:pt x="108" y="138"/>
                  <a:pt x="109" y="137"/>
                  <a:pt x="108" y="136"/>
                </a:cubicBezTo>
                <a:cubicBezTo>
                  <a:pt x="108" y="136"/>
                  <a:pt x="108" y="136"/>
                  <a:pt x="108" y="135"/>
                </a:cubicBezTo>
                <a:cubicBezTo>
                  <a:pt x="108" y="135"/>
                  <a:pt x="107" y="136"/>
                  <a:pt x="107" y="136"/>
                </a:cubicBezTo>
                <a:cubicBezTo>
                  <a:pt x="107" y="137"/>
                  <a:pt x="107" y="138"/>
                  <a:pt x="107" y="140"/>
                </a:cubicBezTo>
                <a:close/>
                <a:moveTo>
                  <a:pt x="62" y="141"/>
                </a:moveTo>
                <a:cubicBezTo>
                  <a:pt x="60" y="141"/>
                  <a:pt x="59" y="142"/>
                  <a:pt x="57" y="142"/>
                </a:cubicBezTo>
                <a:cubicBezTo>
                  <a:pt x="57" y="142"/>
                  <a:pt x="57" y="142"/>
                  <a:pt x="57" y="143"/>
                </a:cubicBezTo>
                <a:cubicBezTo>
                  <a:pt x="58" y="142"/>
                  <a:pt x="59" y="143"/>
                  <a:pt x="59" y="144"/>
                </a:cubicBezTo>
                <a:cubicBezTo>
                  <a:pt x="61" y="143"/>
                  <a:pt x="61" y="142"/>
                  <a:pt x="62" y="141"/>
                </a:cubicBezTo>
                <a:close/>
                <a:moveTo>
                  <a:pt x="43" y="32"/>
                </a:moveTo>
                <a:cubicBezTo>
                  <a:pt x="44" y="30"/>
                  <a:pt x="44" y="27"/>
                  <a:pt x="43" y="26"/>
                </a:cubicBezTo>
                <a:cubicBezTo>
                  <a:pt x="43" y="27"/>
                  <a:pt x="43" y="29"/>
                  <a:pt x="42" y="30"/>
                </a:cubicBezTo>
                <a:cubicBezTo>
                  <a:pt x="42" y="31"/>
                  <a:pt x="43" y="32"/>
                  <a:pt x="43" y="32"/>
                </a:cubicBezTo>
                <a:close/>
                <a:moveTo>
                  <a:pt x="44" y="145"/>
                </a:moveTo>
                <a:cubicBezTo>
                  <a:pt x="43" y="146"/>
                  <a:pt x="42" y="147"/>
                  <a:pt x="42" y="148"/>
                </a:cubicBezTo>
                <a:cubicBezTo>
                  <a:pt x="43" y="148"/>
                  <a:pt x="44" y="148"/>
                  <a:pt x="45" y="147"/>
                </a:cubicBezTo>
                <a:cubicBezTo>
                  <a:pt x="45" y="146"/>
                  <a:pt x="45" y="146"/>
                  <a:pt x="44" y="145"/>
                </a:cubicBezTo>
                <a:close/>
                <a:moveTo>
                  <a:pt x="116" y="242"/>
                </a:moveTo>
                <a:cubicBezTo>
                  <a:pt x="116" y="242"/>
                  <a:pt x="116" y="242"/>
                  <a:pt x="116" y="242"/>
                </a:cubicBezTo>
                <a:cubicBezTo>
                  <a:pt x="115" y="243"/>
                  <a:pt x="114" y="244"/>
                  <a:pt x="113" y="245"/>
                </a:cubicBezTo>
                <a:cubicBezTo>
                  <a:pt x="113" y="246"/>
                  <a:pt x="114" y="246"/>
                  <a:pt x="114" y="246"/>
                </a:cubicBezTo>
                <a:cubicBezTo>
                  <a:pt x="115" y="245"/>
                  <a:pt x="115" y="243"/>
                  <a:pt x="116" y="242"/>
                </a:cubicBezTo>
                <a:close/>
                <a:moveTo>
                  <a:pt x="113" y="151"/>
                </a:moveTo>
                <a:cubicBezTo>
                  <a:pt x="113" y="151"/>
                  <a:pt x="113" y="151"/>
                  <a:pt x="113" y="151"/>
                </a:cubicBezTo>
                <a:cubicBezTo>
                  <a:pt x="115" y="150"/>
                  <a:pt x="115" y="150"/>
                  <a:pt x="115" y="149"/>
                </a:cubicBezTo>
                <a:cubicBezTo>
                  <a:pt x="115" y="148"/>
                  <a:pt x="115" y="148"/>
                  <a:pt x="115" y="147"/>
                </a:cubicBezTo>
                <a:cubicBezTo>
                  <a:pt x="114" y="148"/>
                  <a:pt x="113" y="148"/>
                  <a:pt x="113" y="149"/>
                </a:cubicBezTo>
                <a:cubicBezTo>
                  <a:pt x="113" y="149"/>
                  <a:pt x="113" y="149"/>
                  <a:pt x="113" y="149"/>
                </a:cubicBezTo>
                <a:cubicBezTo>
                  <a:pt x="113" y="150"/>
                  <a:pt x="113" y="150"/>
                  <a:pt x="113" y="151"/>
                </a:cubicBezTo>
                <a:close/>
                <a:moveTo>
                  <a:pt x="35" y="242"/>
                </a:moveTo>
                <a:cubicBezTo>
                  <a:pt x="36" y="242"/>
                  <a:pt x="36" y="241"/>
                  <a:pt x="36" y="241"/>
                </a:cubicBezTo>
                <a:cubicBezTo>
                  <a:pt x="36" y="240"/>
                  <a:pt x="36" y="238"/>
                  <a:pt x="36" y="237"/>
                </a:cubicBezTo>
                <a:cubicBezTo>
                  <a:pt x="36" y="236"/>
                  <a:pt x="36" y="236"/>
                  <a:pt x="35" y="236"/>
                </a:cubicBezTo>
                <a:cubicBezTo>
                  <a:pt x="35" y="238"/>
                  <a:pt x="35" y="240"/>
                  <a:pt x="35" y="242"/>
                </a:cubicBezTo>
                <a:close/>
                <a:moveTo>
                  <a:pt x="112" y="136"/>
                </a:moveTo>
                <a:cubicBezTo>
                  <a:pt x="113" y="137"/>
                  <a:pt x="113" y="137"/>
                  <a:pt x="113" y="138"/>
                </a:cubicBezTo>
                <a:cubicBezTo>
                  <a:pt x="113" y="138"/>
                  <a:pt x="113" y="139"/>
                  <a:pt x="113" y="139"/>
                </a:cubicBezTo>
                <a:cubicBezTo>
                  <a:pt x="113" y="139"/>
                  <a:pt x="114" y="138"/>
                  <a:pt x="114" y="138"/>
                </a:cubicBezTo>
                <a:cubicBezTo>
                  <a:pt x="114" y="137"/>
                  <a:pt x="114" y="136"/>
                  <a:pt x="114" y="134"/>
                </a:cubicBezTo>
                <a:cubicBezTo>
                  <a:pt x="113" y="135"/>
                  <a:pt x="113" y="136"/>
                  <a:pt x="112" y="136"/>
                </a:cubicBezTo>
                <a:close/>
                <a:moveTo>
                  <a:pt x="104" y="78"/>
                </a:moveTo>
                <a:cubicBezTo>
                  <a:pt x="104" y="78"/>
                  <a:pt x="104" y="78"/>
                  <a:pt x="104" y="78"/>
                </a:cubicBezTo>
                <a:cubicBezTo>
                  <a:pt x="105" y="76"/>
                  <a:pt x="107" y="75"/>
                  <a:pt x="108" y="73"/>
                </a:cubicBezTo>
                <a:cubicBezTo>
                  <a:pt x="108" y="73"/>
                  <a:pt x="108" y="73"/>
                  <a:pt x="108" y="73"/>
                </a:cubicBezTo>
                <a:cubicBezTo>
                  <a:pt x="107" y="74"/>
                  <a:pt x="106" y="75"/>
                  <a:pt x="104" y="75"/>
                </a:cubicBezTo>
                <a:cubicBezTo>
                  <a:pt x="104" y="75"/>
                  <a:pt x="104" y="75"/>
                  <a:pt x="104" y="76"/>
                </a:cubicBezTo>
                <a:cubicBezTo>
                  <a:pt x="104" y="76"/>
                  <a:pt x="104" y="77"/>
                  <a:pt x="104" y="78"/>
                </a:cubicBezTo>
                <a:close/>
                <a:moveTo>
                  <a:pt x="185" y="187"/>
                </a:moveTo>
                <a:cubicBezTo>
                  <a:pt x="187" y="186"/>
                  <a:pt x="188" y="186"/>
                  <a:pt x="188" y="185"/>
                </a:cubicBezTo>
                <a:cubicBezTo>
                  <a:pt x="187" y="185"/>
                  <a:pt x="186" y="185"/>
                  <a:pt x="185" y="185"/>
                </a:cubicBezTo>
                <a:cubicBezTo>
                  <a:pt x="185" y="185"/>
                  <a:pt x="185" y="186"/>
                  <a:pt x="185" y="187"/>
                </a:cubicBezTo>
                <a:close/>
                <a:moveTo>
                  <a:pt x="120" y="208"/>
                </a:moveTo>
                <a:cubicBezTo>
                  <a:pt x="119" y="209"/>
                  <a:pt x="119" y="209"/>
                  <a:pt x="118" y="209"/>
                </a:cubicBezTo>
                <a:cubicBezTo>
                  <a:pt x="118" y="210"/>
                  <a:pt x="118" y="210"/>
                  <a:pt x="118" y="210"/>
                </a:cubicBezTo>
                <a:cubicBezTo>
                  <a:pt x="118" y="211"/>
                  <a:pt x="118" y="211"/>
                  <a:pt x="119" y="211"/>
                </a:cubicBezTo>
                <a:cubicBezTo>
                  <a:pt x="119" y="211"/>
                  <a:pt x="120" y="211"/>
                  <a:pt x="121" y="212"/>
                </a:cubicBezTo>
                <a:cubicBezTo>
                  <a:pt x="121" y="212"/>
                  <a:pt x="121" y="211"/>
                  <a:pt x="121" y="211"/>
                </a:cubicBezTo>
                <a:cubicBezTo>
                  <a:pt x="120" y="211"/>
                  <a:pt x="120" y="210"/>
                  <a:pt x="120" y="208"/>
                </a:cubicBezTo>
                <a:close/>
                <a:moveTo>
                  <a:pt x="14" y="141"/>
                </a:moveTo>
                <a:cubicBezTo>
                  <a:pt x="14" y="142"/>
                  <a:pt x="15" y="143"/>
                  <a:pt x="16" y="144"/>
                </a:cubicBezTo>
                <a:cubicBezTo>
                  <a:pt x="16" y="143"/>
                  <a:pt x="17" y="143"/>
                  <a:pt x="17" y="143"/>
                </a:cubicBezTo>
                <a:cubicBezTo>
                  <a:pt x="18" y="142"/>
                  <a:pt x="18" y="142"/>
                  <a:pt x="17" y="142"/>
                </a:cubicBezTo>
                <a:cubicBezTo>
                  <a:pt x="16" y="141"/>
                  <a:pt x="15" y="141"/>
                  <a:pt x="14" y="141"/>
                </a:cubicBezTo>
                <a:close/>
                <a:moveTo>
                  <a:pt x="105" y="230"/>
                </a:moveTo>
                <a:cubicBezTo>
                  <a:pt x="107" y="230"/>
                  <a:pt x="110" y="230"/>
                  <a:pt x="112" y="230"/>
                </a:cubicBezTo>
                <a:cubicBezTo>
                  <a:pt x="112" y="229"/>
                  <a:pt x="112" y="229"/>
                  <a:pt x="112" y="229"/>
                </a:cubicBezTo>
                <a:cubicBezTo>
                  <a:pt x="112" y="229"/>
                  <a:pt x="111" y="229"/>
                  <a:pt x="111" y="229"/>
                </a:cubicBezTo>
                <a:cubicBezTo>
                  <a:pt x="110" y="229"/>
                  <a:pt x="108" y="229"/>
                  <a:pt x="107" y="229"/>
                </a:cubicBezTo>
                <a:cubicBezTo>
                  <a:pt x="106" y="229"/>
                  <a:pt x="106" y="229"/>
                  <a:pt x="105" y="230"/>
                </a:cubicBezTo>
                <a:close/>
                <a:moveTo>
                  <a:pt x="42" y="142"/>
                </a:moveTo>
                <a:cubicBezTo>
                  <a:pt x="40" y="142"/>
                  <a:pt x="39" y="142"/>
                  <a:pt x="38" y="142"/>
                </a:cubicBezTo>
                <a:cubicBezTo>
                  <a:pt x="38" y="143"/>
                  <a:pt x="38" y="144"/>
                  <a:pt x="39" y="145"/>
                </a:cubicBezTo>
                <a:cubicBezTo>
                  <a:pt x="40" y="144"/>
                  <a:pt x="40" y="144"/>
                  <a:pt x="41" y="143"/>
                </a:cubicBezTo>
                <a:cubicBezTo>
                  <a:pt x="42" y="143"/>
                  <a:pt x="42" y="143"/>
                  <a:pt x="42" y="142"/>
                </a:cubicBezTo>
                <a:close/>
                <a:moveTo>
                  <a:pt x="105" y="69"/>
                </a:moveTo>
                <a:cubicBezTo>
                  <a:pt x="105" y="69"/>
                  <a:pt x="105" y="69"/>
                  <a:pt x="105" y="69"/>
                </a:cubicBezTo>
                <a:cubicBezTo>
                  <a:pt x="105" y="69"/>
                  <a:pt x="105" y="68"/>
                  <a:pt x="106" y="68"/>
                </a:cubicBezTo>
                <a:cubicBezTo>
                  <a:pt x="106" y="68"/>
                  <a:pt x="106" y="68"/>
                  <a:pt x="106" y="67"/>
                </a:cubicBezTo>
                <a:cubicBezTo>
                  <a:pt x="106" y="67"/>
                  <a:pt x="106" y="66"/>
                  <a:pt x="106" y="66"/>
                </a:cubicBezTo>
                <a:cubicBezTo>
                  <a:pt x="105" y="66"/>
                  <a:pt x="105" y="66"/>
                  <a:pt x="104" y="66"/>
                </a:cubicBezTo>
                <a:cubicBezTo>
                  <a:pt x="104" y="67"/>
                  <a:pt x="104" y="67"/>
                  <a:pt x="104" y="68"/>
                </a:cubicBezTo>
                <a:cubicBezTo>
                  <a:pt x="105" y="68"/>
                  <a:pt x="105" y="68"/>
                  <a:pt x="105" y="69"/>
                </a:cubicBezTo>
                <a:cubicBezTo>
                  <a:pt x="104" y="69"/>
                  <a:pt x="105" y="69"/>
                  <a:pt x="105" y="69"/>
                </a:cubicBezTo>
                <a:close/>
                <a:moveTo>
                  <a:pt x="111" y="222"/>
                </a:moveTo>
                <a:cubicBezTo>
                  <a:pt x="111" y="222"/>
                  <a:pt x="110" y="223"/>
                  <a:pt x="109" y="223"/>
                </a:cubicBezTo>
                <a:cubicBezTo>
                  <a:pt x="110" y="224"/>
                  <a:pt x="110" y="224"/>
                  <a:pt x="110" y="225"/>
                </a:cubicBezTo>
                <a:cubicBezTo>
                  <a:pt x="111" y="224"/>
                  <a:pt x="112" y="224"/>
                  <a:pt x="113" y="223"/>
                </a:cubicBezTo>
                <a:cubicBezTo>
                  <a:pt x="112" y="223"/>
                  <a:pt x="112" y="222"/>
                  <a:pt x="111" y="222"/>
                </a:cubicBezTo>
                <a:close/>
                <a:moveTo>
                  <a:pt x="53" y="150"/>
                </a:moveTo>
                <a:cubicBezTo>
                  <a:pt x="52" y="150"/>
                  <a:pt x="51" y="150"/>
                  <a:pt x="50" y="150"/>
                </a:cubicBezTo>
                <a:cubicBezTo>
                  <a:pt x="50" y="150"/>
                  <a:pt x="50" y="151"/>
                  <a:pt x="50" y="151"/>
                </a:cubicBezTo>
                <a:cubicBezTo>
                  <a:pt x="51" y="151"/>
                  <a:pt x="54" y="151"/>
                  <a:pt x="54" y="151"/>
                </a:cubicBezTo>
                <a:cubicBezTo>
                  <a:pt x="54" y="150"/>
                  <a:pt x="53" y="150"/>
                  <a:pt x="53" y="150"/>
                </a:cubicBezTo>
                <a:close/>
                <a:moveTo>
                  <a:pt x="137" y="238"/>
                </a:moveTo>
                <a:cubicBezTo>
                  <a:pt x="137" y="238"/>
                  <a:pt x="137" y="238"/>
                  <a:pt x="137" y="238"/>
                </a:cubicBezTo>
                <a:cubicBezTo>
                  <a:pt x="136" y="239"/>
                  <a:pt x="135" y="240"/>
                  <a:pt x="134" y="241"/>
                </a:cubicBezTo>
                <a:cubicBezTo>
                  <a:pt x="135" y="241"/>
                  <a:pt x="135" y="242"/>
                  <a:pt x="136" y="242"/>
                </a:cubicBezTo>
                <a:cubicBezTo>
                  <a:pt x="136" y="241"/>
                  <a:pt x="137" y="240"/>
                  <a:pt x="137" y="238"/>
                </a:cubicBezTo>
                <a:close/>
                <a:moveTo>
                  <a:pt x="115" y="188"/>
                </a:moveTo>
                <a:cubicBezTo>
                  <a:pt x="115" y="188"/>
                  <a:pt x="114" y="189"/>
                  <a:pt x="114" y="189"/>
                </a:cubicBezTo>
                <a:cubicBezTo>
                  <a:pt x="114" y="189"/>
                  <a:pt x="114" y="189"/>
                  <a:pt x="114" y="189"/>
                </a:cubicBezTo>
                <a:cubicBezTo>
                  <a:pt x="114" y="191"/>
                  <a:pt x="114" y="192"/>
                  <a:pt x="114" y="193"/>
                </a:cubicBezTo>
                <a:cubicBezTo>
                  <a:pt x="115" y="191"/>
                  <a:pt x="115" y="190"/>
                  <a:pt x="115" y="188"/>
                </a:cubicBezTo>
                <a:close/>
                <a:moveTo>
                  <a:pt x="160" y="208"/>
                </a:moveTo>
                <a:cubicBezTo>
                  <a:pt x="160" y="207"/>
                  <a:pt x="160" y="207"/>
                  <a:pt x="159" y="206"/>
                </a:cubicBezTo>
                <a:cubicBezTo>
                  <a:pt x="159" y="206"/>
                  <a:pt x="159" y="206"/>
                  <a:pt x="159" y="205"/>
                </a:cubicBezTo>
                <a:cubicBezTo>
                  <a:pt x="158" y="206"/>
                  <a:pt x="158" y="207"/>
                  <a:pt x="157" y="208"/>
                </a:cubicBezTo>
                <a:cubicBezTo>
                  <a:pt x="158" y="209"/>
                  <a:pt x="158" y="209"/>
                  <a:pt x="158" y="209"/>
                </a:cubicBezTo>
                <a:cubicBezTo>
                  <a:pt x="159" y="209"/>
                  <a:pt x="159" y="208"/>
                  <a:pt x="160" y="208"/>
                </a:cubicBezTo>
                <a:close/>
                <a:moveTo>
                  <a:pt x="190" y="187"/>
                </a:moveTo>
                <a:cubicBezTo>
                  <a:pt x="189" y="188"/>
                  <a:pt x="188" y="189"/>
                  <a:pt x="188" y="190"/>
                </a:cubicBezTo>
                <a:cubicBezTo>
                  <a:pt x="189" y="190"/>
                  <a:pt x="190" y="189"/>
                  <a:pt x="191" y="189"/>
                </a:cubicBezTo>
                <a:cubicBezTo>
                  <a:pt x="191" y="188"/>
                  <a:pt x="190" y="188"/>
                  <a:pt x="190" y="187"/>
                </a:cubicBezTo>
                <a:close/>
                <a:moveTo>
                  <a:pt x="118" y="152"/>
                </a:moveTo>
                <a:cubicBezTo>
                  <a:pt x="117" y="153"/>
                  <a:pt x="117" y="153"/>
                  <a:pt x="117" y="154"/>
                </a:cubicBezTo>
                <a:cubicBezTo>
                  <a:pt x="117" y="154"/>
                  <a:pt x="117" y="155"/>
                  <a:pt x="117" y="155"/>
                </a:cubicBezTo>
                <a:cubicBezTo>
                  <a:pt x="117" y="156"/>
                  <a:pt x="117" y="156"/>
                  <a:pt x="117" y="157"/>
                </a:cubicBezTo>
                <a:cubicBezTo>
                  <a:pt x="118" y="157"/>
                  <a:pt x="118" y="156"/>
                  <a:pt x="118" y="156"/>
                </a:cubicBezTo>
                <a:cubicBezTo>
                  <a:pt x="118" y="155"/>
                  <a:pt x="118" y="154"/>
                  <a:pt x="118" y="152"/>
                </a:cubicBezTo>
                <a:cubicBezTo>
                  <a:pt x="118" y="152"/>
                  <a:pt x="118" y="152"/>
                  <a:pt x="118" y="152"/>
                </a:cubicBezTo>
                <a:close/>
                <a:moveTo>
                  <a:pt x="109" y="179"/>
                </a:moveTo>
                <a:cubicBezTo>
                  <a:pt x="109" y="179"/>
                  <a:pt x="109" y="179"/>
                  <a:pt x="109" y="179"/>
                </a:cubicBezTo>
                <a:cubicBezTo>
                  <a:pt x="111" y="178"/>
                  <a:pt x="111" y="178"/>
                  <a:pt x="111" y="177"/>
                </a:cubicBezTo>
                <a:cubicBezTo>
                  <a:pt x="111" y="176"/>
                  <a:pt x="111" y="176"/>
                  <a:pt x="111" y="175"/>
                </a:cubicBezTo>
                <a:cubicBezTo>
                  <a:pt x="110" y="175"/>
                  <a:pt x="110" y="176"/>
                  <a:pt x="109" y="176"/>
                </a:cubicBezTo>
                <a:cubicBezTo>
                  <a:pt x="109" y="176"/>
                  <a:pt x="109" y="176"/>
                  <a:pt x="109" y="177"/>
                </a:cubicBezTo>
                <a:cubicBezTo>
                  <a:pt x="109" y="177"/>
                  <a:pt x="109" y="178"/>
                  <a:pt x="109" y="179"/>
                </a:cubicBezTo>
                <a:close/>
                <a:moveTo>
                  <a:pt x="104" y="11"/>
                </a:moveTo>
                <a:cubicBezTo>
                  <a:pt x="104" y="11"/>
                  <a:pt x="104" y="11"/>
                  <a:pt x="104" y="11"/>
                </a:cubicBezTo>
                <a:cubicBezTo>
                  <a:pt x="105" y="10"/>
                  <a:pt x="105" y="9"/>
                  <a:pt x="106" y="8"/>
                </a:cubicBezTo>
                <a:cubicBezTo>
                  <a:pt x="106" y="7"/>
                  <a:pt x="105" y="6"/>
                  <a:pt x="105" y="6"/>
                </a:cubicBezTo>
                <a:cubicBezTo>
                  <a:pt x="105" y="6"/>
                  <a:pt x="105" y="6"/>
                  <a:pt x="105" y="6"/>
                </a:cubicBezTo>
                <a:cubicBezTo>
                  <a:pt x="105" y="7"/>
                  <a:pt x="104" y="9"/>
                  <a:pt x="104" y="11"/>
                </a:cubicBezTo>
                <a:close/>
                <a:moveTo>
                  <a:pt x="111" y="7"/>
                </a:moveTo>
                <a:cubicBezTo>
                  <a:pt x="110" y="7"/>
                  <a:pt x="109" y="8"/>
                  <a:pt x="109" y="9"/>
                </a:cubicBezTo>
                <a:cubicBezTo>
                  <a:pt x="110" y="9"/>
                  <a:pt x="110" y="9"/>
                  <a:pt x="111" y="9"/>
                </a:cubicBezTo>
                <a:cubicBezTo>
                  <a:pt x="112" y="9"/>
                  <a:pt x="112" y="9"/>
                  <a:pt x="112" y="9"/>
                </a:cubicBezTo>
                <a:cubicBezTo>
                  <a:pt x="111" y="8"/>
                  <a:pt x="111" y="8"/>
                  <a:pt x="111" y="7"/>
                </a:cubicBezTo>
                <a:close/>
                <a:moveTo>
                  <a:pt x="109" y="184"/>
                </a:moveTo>
                <a:cubicBezTo>
                  <a:pt x="109" y="184"/>
                  <a:pt x="109" y="184"/>
                  <a:pt x="109" y="184"/>
                </a:cubicBezTo>
                <a:cubicBezTo>
                  <a:pt x="110" y="184"/>
                  <a:pt x="110" y="183"/>
                  <a:pt x="110" y="183"/>
                </a:cubicBezTo>
                <a:cubicBezTo>
                  <a:pt x="111" y="183"/>
                  <a:pt x="111" y="183"/>
                  <a:pt x="111" y="183"/>
                </a:cubicBezTo>
                <a:cubicBezTo>
                  <a:pt x="111" y="182"/>
                  <a:pt x="111" y="181"/>
                  <a:pt x="111" y="180"/>
                </a:cubicBezTo>
                <a:cubicBezTo>
                  <a:pt x="110" y="180"/>
                  <a:pt x="110" y="180"/>
                  <a:pt x="109" y="181"/>
                </a:cubicBezTo>
                <a:cubicBezTo>
                  <a:pt x="109" y="182"/>
                  <a:pt x="109" y="183"/>
                  <a:pt x="109" y="184"/>
                </a:cubicBezTo>
                <a:close/>
                <a:moveTo>
                  <a:pt x="124" y="230"/>
                </a:moveTo>
                <a:cubicBezTo>
                  <a:pt x="123" y="229"/>
                  <a:pt x="123" y="229"/>
                  <a:pt x="123" y="229"/>
                </a:cubicBezTo>
                <a:cubicBezTo>
                  <a:pt x="121" y="229"/>
                  <a:pt x="119" y="229"/>
                  <a:pt x="117" y="229"/>
                </a:cubicBezTo>
                <a:cubicBezTo>
                  <a:pt x="116" y="229"/>
                  <a:pt x="116" y="229"/>
                  <a:pt x="115" y="230"/>
                </a:cubicBezTo>
                <a:cubicBezTo>
                  <a:pt x="118" y="230"/>
                  <a:pt x="121" y="230"/>
                  <a:pt x="124" y="230"/>
                </a:cubicBezTo>
                <a:close/>
                <a:moveTo>
                  <a:pt x="154" y="193"/>
                </a:moveTo>
                <a:cubicBezTo>
                  <a:pt x="153" y="193"/>
                  <a:pt x="153" y="193"/>
                  <a:pt x="152" y="194"/>
                </a:cubicBezTo>
                <a:cubicBezTo>
                  <a:pt x="152" y="194"/>
                  <a:pt x="151" y="195"/>
                  <a:pt x="151" y="195"/>
                </a:cubicBezTo>
                <a:cubicBezTo>
                  <a:pt x="150" y="196"/>
                  <a:pt x="150" y="197"/>
                  <a:pt x="149" y="198"/>
                </a:cubicBezTo>
                <a:cubicBezTo>
                  <a:pt x="149" y="198"/>
                  <a:pt x="149" y="198"/>
                  <a:pt x="149" y="198"/>
                </a:cubicBezTo>
                <a:cubicBezTo>
                  <a:pt x="151" y="197"/>
                  <a:pt x="152" y="195"/>
                  <a:pt x="154" y="193"/>
                </a:cubicBezTo>
                <a:close/>
                <a:moveTo>
                  <a:pt x="108" y="150"/>
                </a:moveTo>
                <a:cubicBezTo>
                  <a:pt x="108" y="150"/>
                  <a:pt x="107" y="150"/>
                  <a:pt x="107" y="150"/>
                </a:cubicBezTo>
                <a:cubicBezTo>
                  <a:pt x="107" y="151"/>
                  <a:pt x="107" y="153"/>
                  <a:pt x="107" y="154"/>
                </a:cubicBezTo>
                <a:cubicBezTo>
                  <a:pt x="108" y="152"/>
                  <a:pt x="109" y="151"/>
                  <a:pt x="108" y="150"/>
                </a:cubicBezTo>
                <a:close/>
                <a:moveTo>
                  <a:pt x="115" y="158"/>
                </a:moveTo>
                <a:cubicBezTo>
                  <a:pt x="115" y="157"/>
                  <a:pt x="115" y="156"/>
                  <a:pt x="115" y="155"/>
                </a:cubicBezTo>
                <a:cubicBezTo>
                  <a:pt x="114" y="156"/>
                  <a:pt x="114" y="157"/>
                  <a:pt x="113" y="157"/>
                </a:cubicBezTo>
                <a:cubicBezTo>
                  <a:pt x="113" y="158"/>
                  <a:pt x="113" y="158"/>
                  <a:pt x="113" y="159"/>
                </a:cubicBezTo>
                <a:cubicBezTo>
                  <a:pt x="113" y="159"/>
                  <a:pt x="114" y="159"/>
                  <a:pt x="114" y="159"/>
                </a:cubicBezTo>
                <a:cubicBezTo>
                  <a:pt x="114" y="158"/>
                  <a:pt x="114" y="158"/>
                  <a:pt x="115" y="158"/>
                </a:cubicBezTo>
                <a:close/>
                <a:moveTo>
                  <a:pt x="93" y="234"/>
                </a:moveTo>
                <a:cubicBezTo>
                  <a:pt x="96" y="234"/>
                  <a:pt x="99" y="234"/>
                  <a:pt x="102" y="234"/>
                </a:cubicBezTo>
                <a:cubicBezTo>
                  <a:pt x="102" y="234"/>
                  <a:pt x="102" y="234"/>
                  <a:pt x="101" y="234"/>
                </a:cubicBezTo>
                <a:cubicBezTo>
                  <a:pt x="99" y="234"/>
                  <a:pt x="96" y="233"/>
                  <a:pt x="94" y="233"/>
                </a:cubicBezTo>
                <a:cubicBezTo>
                  <a:pt x="93" y="233"/>
                  <a:pt x="93" y="233"/>
                  <a:pt x="93" y="234"/>
                </a:cubicBezTo>
                <a:close/>
                <a:moveTo>
                  <a:pt x="178" y="189"/>
                </a:moveTo>
                <a:cubicBezTo>
                  <a:pt x="179" y="188"/>
                  <a:pt x="180" y="186"/>
                  <a:pt x="180" y="185"/>
                </a:cubicBezTo>
                <a:cubicBezTo>
                  <a:pt x="179" y="186"/>
                  <a:pt x="179" y="186"/>
                  <a:pt x="179" y="186"/>
                </a:cubicBezTo>
                <a:cubicBezTo>
                  <a:pt x="179" y="186"/>
                  <a:pt x="178" y="187"/>
                  <a:pt x="178" y="187"/>
                </a:cubicBezTo>
                <a:cubicBezTo>
                  <a:pt x="177" y="188"/>
                  <a:pt x="177" y="188"/>
                  <a:pt x="178" y="189"/>
                </a:cubicBezTo>
                <a:cubicBezTo>
                  <a:pt x="178" y="189"/>
                  <a:pt x="178" y="189"/>
                  <a:pt x="178" y="189"/>
                </a:cubicBezTo>
                <a:close/>
                <a:moveTo>
                  <a:pt x="107" y="127"/>
                </a:moveTo>
                <a:cubicBezTo>
                  <a:pt x="107" y="129"/>
                  <a:pt x="107" y="130"/>
                  <a:pt x="107" y="132"/>
                </a:cubicBezTo>
                <a:cubicBezTo>
                  <a:pt x="107" y="132"/>
                  <a:pt x="107" y="132"/>
                  <a:pt x="107" y="132"/>
                </a:cubicBezTo>
                <a:cubicBezTo>
                  <a:pt x="107" y="132"/>
                  <a:pt x="107" y="132"/>
                  <a:pt x="107" y="132"/>
                </a:cubicBezTo>
                <a:cubicBezTo>
                  <a:pt x="107" y="131"/>
                  <a:pt x="108" y="131"/>
                  <a:pt x="108" y="130"/>
                </a:cubicBezTo>
                <a:cubicBezTo>
                  <a:pt x="108" y="129"/>
                  <a:pt x="108" y="128"/>
                  <a:pt x="108" y="127"/>
                </a:cubicBezTo>
                <a:cubicBezTo>
                  <a:pt x="107" y="127"/>
                  <a:pt x="107" y="127"/>
                  <a:pt x="107" y="127"/>
                </a:cubicBezTo>
                <a:close/>
                <a:moveTo>
                  <a:pt x="106" y="208"/>
                </a:moveTo>
                <a:cubicBezTo>
                  <a:pt x="106" y="209"/>
                  <a:pt x="106" y="210"/>
                  <a:pt x="106" y="211"/>
                </a:cubicBezTo>
                <a:cubicBezTo>
                  <a:pt x="107" y="210"/>
                  <a:pt x="108" y="210"/>
                  <a:pt x="109" y="209"/>
                </a:cubicBezTo>
                <a:cubicBezTo>
                  <a:pt x="108" y="208"/>
                  <a:pt x="107" y="208"/>
                  <a:pt x="106" y="208"/>
                </a:cubicBezTo>
                <a:close/>
                <a:moveTo>
                  <a:pt x="96" y="81"/>
                </a:moveTo>
                <a:cubicBezTo>
                  <a:pt x="96" y="81"/>
                  <a:pt x="96" y="81"/>
                  <a:pt x="96" y="81"/>
                </a:cubicBezTo>
                <a:cubicBezTo>
                  <a:pt x="97" y="81"/>
                  <a:pt x="97" y="81"/>
                  <a:pt x="98" y="81"/>
                </a:cubicBezTo>
                <a:cubicBezTo>
                  <a:pt x="99" y="81"/>
                  <a:pt x="101" y="80"/>
                  <a:pt x="102" y="79"/>
                </a:cubicBezTo>
                <a:cubicBezTo>
                  <a:pt x="102" y="79"/>
                  <a:pt x="102" y="79"/>
                  <a:pt x="102" y="79"/>
                </a:cubicBezTo>
                <a:cubicBezTo>
                  <a:pt x="102" y="79"/>
                  <a:pt x="102" y="79"/>
                  <a:pt x="102" y="79"/>
                </a:cubicBezTo>
                <a:cubicBezTo>
                  <a:pt x="102" y="79"/>
                  <a:pt x="102" y="79"/>
                  <a:pt x="102" y="79"/>
                </a:cubicBezTo>
                <a:cubicBezTo>
                  <a:pt x="101" y="79"/>
                  <a:pt x="100" y="79"/>
                  <a:pt x="99" y="80"/>
                </a:cubicBezTo>
                <a:cubicBezTo>
                  <a:pt x="98" y="80"/>
                  <a:pt x="97" y="81"/>
                  <a:pt x="96" y="81"/>
                </a:cubicBezTo>
                <a:close/>
                <a:moveTo>
                  <a:pt x="112" y="71"/>
                </a:moveTo>
                <a:cubicBezTo>
                  <a:pt x="110" y="73"/>
                  <a:pt x="109" y="75"/>
                  <a:pt x="108" y="76"/>
                </a:cubicBezTo>
                <a:cubicBezTo>
                  <a:pt x="109" y="75"/>
                  <a:pt x="109" y="75"/>
                  <a:pt x="110" y="74"/>
                </a:cubicBezTo>
                <a:cubicBezTo>
                  <a:pt x="111" y="74"/>
                  <a:pt x="111" y="74"/>
                  <a:pt x="112" y="74"/>
                </a:cubicBezTo>
                <a:cubicBezTo>
                  <a:pt x="112" y="73"/>
                  <a:pt x="112" y="72"/>
                  <a:pt x="112" y="71"/>
                </a:cubicBezTo>
                <a:close/>
                <a:moveTo>
                  <a:pt x="160" y="186"/>
                </a:moveTo>
                <a:cubicBezTo>
                  <a:pt x="160" y="186"/>
                  <a:pt x="160" y="186"/>
                  <a:pt x="160" y="186"/>
                </a:cubicBezTo>
                <a:cubicBezTo>
                  <a:pt x="161" y="185"/>
                  <a:pt x="160" y="184"/>
                  <a:pt x="160" y="183"/>
                </a:cubicBezTo>
                <a:cubicBezTo>
                  <a:pt x="159" y="182"/>
                  <a:pt x="159" y="183"/>
                  <a:pt x="158" y="184"/>
                </a:cubicBezTo>
                <a:cubicBezTo>
                  <a:pt x="159" y="184"/>
                  <a:pt x="160" y="185"/>
                  <a:pt x="160" y="186"/>
                </a:cubicBezTo>
                <a:close/>
                <a:moveTo>
                  <a:pt x="175" y="239"/>
                </a:moveTo>
                <a:cubicBezTo>
                  <a:pt x="176" y="239"/>
                  <a:pt x="176" y="240"/>
                  <a:pt x="176" y="240"/>
                </a:cubicBezTo>
                <a:cubicBezTo>
                  <a:pt x="176" y="240"/>
                  <a:pt x="177" y="239"/>
                  <a:pt x="177" y="239"/>
                </a:cubicBezTo>
                <a:cubicBezTo>
                  <a:pt x="178" y="239"/>
                  <a:pt x="178" y="239"/>
                  <a:pt x="178" y="239"/>
                </a:cubicBezTo>
                <a:cubicBezTo>
                  <a:pt x="178" y="239"/>
                  <a:pt x="178" y="238"/>
                  <a:pt x="177" y="238"/>
                </a:cubicBezTo>
                <a:cubicBezTo>
                  <a:pt x="177" y="238"/>
                  <a:pt x="176" y="237"/>
                  <a:pt x="176" y="237"/>
                </a:cubicBezTo>
                <a:cubicBezTo>
                  <a:pt x="176" y="238"/>
                  <a:pt x="176" y="238"/>
                  <a:pt x="175" y="239"/>
                </a:cubicBezTo>
                <a:close/>
                <a:moveTo>
                  <a:pt x="114" y="222"/>
                </a:moveTo>
                <a:cubicBezTo>
                  <a:pt x="115" y="222"/>
                  <a:pt x="115" y="221"/>
                  <a:pt x="116" y="221"/>
                </a:cubicBezTo>
                <a:cubicBezTo>
                  <a:pt x="115" y="220"/>
                  <a:pt x="115" y="220"/>
                  <a:pt x="114" y="219"/>
                </a:cubicBezTo>
                <a:cubicBezTo>
                  <a:pt x="114" y="220"/>
                  <a:pt x="113" y="220"/>
                  <a:pt x="113" y="220"/>
                </a:cubicBezTo>
                <a:cubicBezTo>
                  <a:pt x="113" y="221"/>
                  <a:pt x="114" y="221"/>
                  <a:pt x="114" y="222"/>
                </a:cubicBezTo>
                <a:close/>
                <a:moveTo>
                  <a:pt x="33" y="147"/>
                </a:moveTo>
                <a:cubicBezTo>
                  <a:pt x="34" y="147"/>
                  <a:pt x="34" y="147"/>
                  <a:pt x="34" y="147"/>
                </a:cubicBezTo>
                <a:cubicBezTo>
                  <a:pt x="34" y="146"/>
                  <a:pt x="34" y="145"/>
                  <a:pt x="35" y="144"/>
                </a:cubicBezTo>
                <a:cubicBezTo>
                  <a:pt x="34" y="144"/>
                  <a:pt x="34" y="144"/>
                  <a:pt x="34" y="144"/>
                </a:cubicBezTo>
                <a:cubicBezTo>
                  <a:pt x="34" y="144"/>
                  <a:pt x="33" y="145"/>
                  <a:pt x="32" y="145"/>
                </a:cubicBezTo>
                <a:cubicBezTo>
                  <a:pt x="33" y="146"/>
                  <a:pt x="33" y="147"/>
                  <a:pt x="33" y="147"/>
                </a:cubicBezTo>
                <a:close/>
                <a:moveTo>
                  <a:pt x="94" y="212"/>
                </a:moveTo>
                <a:cubicBezTo>
                  <a:pt x="94" y="212"/>
                  <a:pt x="94" y="212"/>
                  <a:pt x="94" y="212"/>
                </a:cubicBezTo>
                <a:cubicBezTo>
                  <a:pt x="95" y="212"/>
                  <a:pt x="96" y="212"/>
                  <a:pt x="97" y="212"/>
                </a:cubicBezTo>
                <a:cubicBezTo>
                  <a:pt x="97" y="211"/>
                  <a:pt x="96" y="211"/>
                  <a:pt x="95" y="210"/>
                </a:cubicBezTo>
                <a:cubicBezTo>
                  <a:pt x="95" y="210"/>
                  <a:pt x="95" y="211"/>
                  <a:pt x="94" y="212"/>
                </a:cubicBezTo>
                <a:close/>
                <a:moveTo>
                  <a:pt x="109" y="189"/>
                </a:moveTo>
                <a:cubicBezTo>
                  <a:pt x="110" y="189"/>
                  <a:pt x="111" y="188"/>
                  <a:pt x="111" y="187"/>
                </a:cubicBezTo>
                <a:cubicBezTo>
                  <a:pt x="111" y="187"/>
                  <a:pt x="111" y="186"/>
                  <a:pt x="111" y="186"/>
                </a:cubicBezTo>
                <a:cubicBezTo>
                  <a:pt x="111" y="186"/>
                  <a:pt x="111" y="186"/>
                  <a:pt x="111" y="185"/>
                </a:cubicBezTo>
                <a:cubicBezTo>
                  <a:pt x="110" y="186"/>
                  <a:pt x="110" y="186"/>
                  <a:pt x="109" y="186"/>
                </a:cubicBezTo>
                <a:cubicBezTo>
                  <a:pt x="109" y="187"/>
                  <a:pt x="109" y="187"/>
                  <a:pt x="109" y="187"/>
                </a:cubicBezTo>
                <a:cubicBezTo>
                  <a:pt x="109" y="188"/>
                  <a:pt x="109" y="188"/>
                  <a:pt x="109" y="189"/>
                </a:cubicBezTo>
                <a:close/>
                <a:moveTo>
                  <a:pt x="112" y="144"/>
                </a:moveTo>
                <a:cubicBezTo>
                  <a:pt x="113" y="144"/>
                  <a:pt x="114" y="144"/>
                  <a:pt x="114" y="143"/>
                </a:cubicBezTo>
                <a:cubicBezTo>
                  <a:pt x="114" y="143"/>
                  <a:pt x="114" y="143"/>
                  <a:pt x="114" y="143"/>
                </a:cubicBezTo>
                <a:cubicBezTo>
                  <a:pt x="114" y="142"/>
                  <a:pt x="114" y="142"/>
                  <a:pt x="114" y="141"/>
                </a:cubicBezTo>
                <a:cubicBezTo>
                  <a:pt x="114" y="142"/>
                  <a:pt x="113" y="142"/>
                  <a:pt x="113" y="143"/>
                </a:cubicBezTo>
                <a:cubicBezTo>
                  <a:pt x="113" y="143"/>
                  <a:pt x="113" y="143"/>
                  <a:pt x="112" y="143"/>
                </a:cubicBezTo>
                <a:cubicBezTo>
                  <a:pt x="112" y="144"/>
                  <a:pt x="112" y="144"/>
                  <a:pt x="112" y="144"/>
                </a:cubicBezTo>
                <a:close/>
                <a:moveTo>
                  <a:pt x="119" y="223"/>
                </a:moveTo>
                <a:cubicBezTo>
                  <a:pt x="118" y="225"/>
                  <a:pt x="117" y="226"/>
                  <a:pt x="116" y="227"/>
                </a:cubicBezTo>
                <a:cubicBezTo>
                  <a:pt x="116" y="227"/>
                  <a:pt x="116" y="227"/>
                  <a:pt x="116" y="227"/>
                </a:cubicBezTo>
                <a:cubicBezTo>
                  <a:pt x="118" y="226"/>
                  <a:pt x="119" y="225"/>
                  <a:pt x="121" y="224"/>
                </a:cubicBezTo>
                <a:cubicBezTo>
                  <a:pt x="120" y="224"/>
                  <a:pt x="120" y="224"/>
                  <a:pt x="119" y="223"/>
                </a:cubicBezTo>
                <a:close/>
                <a:moveTo>
                  <a:pt x="37" y="251"/>
                </a:moveTo>
                <a:cubicBezTo>
                  <a:pt x="38" y="252"/>
                  <a:pt x="41" y="254"/>
                  <a:pt x="41" y="254"/>
                </a:cubicBezTo>
                <a:cubicBezTo>
                  <a:pt x="40" y="253"/>
                  <a:pt x="39" y="252"/>
                  <a:pt x="38" y="250"/>
                </a:cubicBezTo>
                <a:cubicBezTo>
                  <a:pt x="38" y="250"/>
                  <a:pt x="37" y="251"/>
                  <a:pt x="37" y="251"/>
                </a:cubicBezTo>
                <a:close/>
                <a:moveTo>
                  <a:pt x="115" y="216"/>
                </a:moveTo>
                <a:cubicBezTo>
                  <a:pt x="114" y="215"/>
                  <a:pt x="114" y="214"/>
                  <a:pt x="113" y="213"/>
                </a:cubicBezTo>
                <a:cubicBezTo>
                  <a:pt x="113" y="214"/>
                  <a:pt x="112" y="214"/>
                  <a:pt x="112" y="215"/>
                </a:cubicBezTo>
                <a:cubicBezTo>
                  <a:pt x="112" y="215"/>
                  <a:pt x="112" y="215"/>
                  <a:pt x="112" y="215"/>
                </a:cubicBezTo>
                <a:cubicBezTo>
                  <a:pt x="113" y="215"/>
                  <a:pt x="114" y="215"/>
                  <a:pt x="115" y="216"/>
                </a:cubicBezTo>
                <a:close/>
                <a:moveTo>
                  <a:pt x="35" y="209"/>
                </a:moveTo>
                <a:cubicBezTo>
                  <a:pt x="35" y="211"/>
                  <a:pt x="35" y="213"/>
                  <a:pt x="35" y="214"/>
                </a:cubicBezTo>
                <a:cubicBezTo>
                  <a:pt x="36" y="214"/>
                  <a:pt x="36" y="214"/>
                  <a:pt x="36" y="214"/>
                </a:cubicBezTo>
                <a:cubicBezTo>
                  <a:pt x="36" y="213"/>
                  <a:pt x="36" y="212"/>
                  <a:pt x="36" y="211"/>
                </a:cubicBezTo>
                <a:cubicBezTo>
                  <a:pt x="36" y="210"/>
                  <a:pt x="36" y="210"/>
                  <a:pt x="35" y="209"/>
                </a:cubicBezTo>
                <a:close/>
                <a:moveTo>
                  <a:pt x="33" y="247"/>
                </a:moveTo>
                <a:cubicBezTo>
                  <a:pt x="34" y="248"/>
                  <a:pt x="34" y="249"/>
                  <a:pt x="35" y="249"/>
                </a:cubicBezTo>
                <a:cubicBezTo>
                  <a:pt x="35" y="249"/>
                  <a:pt x="35" y="249"/>
                  <a:pt x="36" y="249"/>
                </a:cubicBezTo>
                <a:cubicBezTo>
                  <a:pt x="36" y="248"/>
                  <a:pt x="36" y="248"/>
                  <a:pt x="35" y="247"/>
                </a:cubicBezTo>
                <a:cubicBezTo>
                  <a:pt x="35" y="247"/>
                  <a:pt x="34" y="247"/>
                  <a:pt x="33" y="247"/>
                </a:cubicBezTo>
                <a:close/>
                <a:moveTo>
                  <a:pt x="154" y="240"/>
                </a:moveTo>
                <a:cubicBezTo>
                  <a:pt x="154" y="240"/>
                  <a:pt x="154" y="240"/>
                  <a:pt x="153" y="240"/>
                </a:cubicBezTo>
                <a:cubicBezTo>
                  <a:pt x="153" y="240"/>
                  <a:pt x="152" y="241"/>
                  <a:pt x="152" y="241"/>
                </a:cubicBezTo>
                <a:cubicBezTo>
                  <a:pt x="154" y="242"/>
                  <a:pt x="155" y="242"/>
                  <a:pt x="157" y="241"/>
                </a:cubicBezTo>
                <a:cubicBezTo>
                  <a:pt x="157" y="241"/>
                  <a:pt x="157" y="241"/>
                  <a:pt x="157" y="240"/>
                </a:cubicBezTo>
                <a:cubicBezTo>
                  <a:pt x="156" y="241"/>
                  <a:pt x="156" y="241"/>
                  <a:pt x="156" y="241"/>
                </a:cubicBezTo>
                <a:cubicBezTo>
                  <a:pt x="155" y="241"/>
                  <a:pt x="155" y="242"/>
                  <a:pt x="155" y="242"/>
                </a:cubicBezTo>
                <a:cubicBezTo>
                  <a:pt x="154" y="242"/>
                  <a:pt x="153" y="242"/>
                  <a:pt x="153" y="241"/>
                </a:cubicBezTo>
                <a:cubicBezTo>
                  <a:pt x="153" y="241"/>
                  <a:pt x="154" y="240"/>
                  <a:pt x="154" y="240"/>
                </a:cubicBezTo>
                <a:close/>
                <a:moveTo>
                  <a:pt x="42" y="41"/>
                </a:moveTo>
                <a:cubicBezTo>
                  <a:pt x="41" y="40"/>
                  <a:pt x="41" y="40"/>
                  <a:pt x="40" y="40"/>
                </a:cubicBezTo>
                <a:cubicBezTo>
                  <a:pt x="39" y="40"/>
                  <a:pt x="39" y="39"/>
                  <a:pt x="38" y="39"/>
                </a:cubicBezTo>
                <a:cubicBezTo>
                  <a:pt x="38" y="39"/>
                  <a:pt x="38" y="39"/>
                  <a:pt x="38" y="39"/>
                </a:cubicBezTo>
                <a:cubicBezTo>
                  <a:pt x="38" y="40"/>
                  <a:pt x="38" y="40"/>
                  <a:pt x="37" y="40"/>
                </a:cubicBezTo>
                <a:cubicBezTo>
                  <a:pt x="39" y="41"/>
                  <a:pt x="40" y="41"/>
                  <a:pt x="42" y="41"/>
                </a:cubicBezTo>
                <a:close/>
                <a:moveTo>
                  <a:pt x="174" y="237"/>
                </a:moveTo>
                <a:cubicBezTo>
                  <a:pt x="174" y="236"/>
                  <a:pt x="173" y="232"/>
                  <a:pt x="172" y="231"/>
                </a:cubicBezTo>
                <a:cubicBezTo>
                  <a:pt x="173" y="233"/>
                  <a:pt x="173" y="235"/>
                  <a:pt x="174" y="237"/>
                </a:cubicBezTo>
                <a:close/>
                <a:moveTo>
                  <a:pt x="190" y="71"/>
                </a:moveTo>
                <a:cubicBezTo>
                  <a:pt x="191" y="71"/>
                  <a:pt x="192" y="73"/>
                  <a:pt x="192" y="74"/>
                </a:cubicBezTo>
                <a:cubicBezTo>
                  <a:pt x="193" y="75"/>
                  <a:pt x="193" y="76"/>
                  <a:pt x="193" y="77"/>
                </a:cubicBezTo>
                <a:cubicBezTo>
                  <a:pt x="194" y="75"/>
                  <a:pt x="192" y="71"/>
                  <a:pt x="190" y="71"/>
                </a:cubicBezTo>
                <a:close/>
                <a:moveTo>
                  <a:pt x="115" y="212"/>
                </a:moveTo>
                <a:cubicBezTo>
                  <a:pt x="115" y="213"/>
                  <a:pt x="116" y="214"/>
                  <a:pt x="116" y="215"/>
                </a:cubicBezTo>
                <a:cubicBezTo>
                  <a:pt x="117" y="215"/>
                  <a:pt x="117" y="214"/>
                  <a:pt x="117" y="214"/>
                </a:cubicBezTo>
                <a:cubicBezTo>
                  <a:pt x="117" y="214"/>
                  <a:pt x="117" y="213"/>
                  <a:pt x="117" y="213"/>
                </a:cubicBezTo>
                <a:cubicBezTo>
                  <a:pt x="116" y="212"/>
                  <a:pt x="116" y="212"/>
                  <a:pt x="115" y="212"/>
                </a:cubicBezTo>
                <a:cubicBezTo>
                  <a:pt x="115" y="212"/>
                  <a:pt x="115" y="212"/>
                  <a:pt x="115" y="212"/>
                </a:cubicBezTo>
                <a:cubicBezTo>
                  <a:pt x="115" y="212"/>
                  <a:pt x="115" y="212"/>
                  <a:pt x="115" y="212"/>
                </a:cubicBezTo>
                <a:close/>
                <a:moveTo>
                  <a:pt x="177" y="71"/>
                </a:moveTo>
                <a:cubicBezTo>
                  <a:pt x="177" y="71"/>
                  <a:pt x="177" y="71"/>
                  <a:pt x="177" y="71"/>
                </a:cubicBezTo>
                <a:cubicBezTo>
                  <a:pt x="178" y="70"/>
                  <a:pt x="179" y="70"/>
                  <a:pt x="180" y="69"/>
                </a:cubicBezTo>
                <a:cubicBezTo>
                  <a:pt x="181" y="69"/>
                  <a:pt x="182" y="68"/>
                  <a:pt x="183" y="68"/>
                </a:cubicBezTo>
                <a:cubicBezTo>
                  <a:pt x="182" y="68"/>
                  <a:pt x="180" y="68"/>
                  <a:pt x="179" y="69"/>
                </a:cubicBezTo>
                <a:cubicBezTo>
                  <a:pt x="179" y="69"/>
                  <a:pt x="179" y="69"/>
                  <a:pt x="179" y="69"/>
                </a:cubicBezTo>
                <a:cubicBezTo>
                  <a:pt x="178" y="70"/>
                  <a:pt x="178" y="70"/>
                  <a:pt x="177" y="71"/>
                </a:cubicBezTo>
                <a:close/>
                <a:moveTo>
                  <a:pt x="60" y="200"/>
                </a:moveTo>
                <a:cubicBezTo>
                  <a:pt x="59" y="200"/>
                  <a:pt x="58" y="201"/>
                  <a:pt x="56" y="201"/>
                </a:cubicBezTo>
                <a:cubicBezTo>
                  <a:pt x="56" y="201"/>
                  <a:pt x="56" y="201"/>
                  <a:pt x="56" y="202"/>
                </a:cubicBezTo>
                <a:cubicBezTo>
                  <a:pt x="58" y="201"/>
                  <a:pt x="59" y="201"/>
                  <a:pt x="60" y="201"/>
                </a:cubicBezTo>
                <a:cubicBezTo>
                  <a:pt x="60" y="201"/>
                  <a:pt x="60" y="200"/>
                  <a:pt x="60" y="200"/>
                </a:cubicBezTo>
                <a:close/>
                <a:moveTo>
                  <a:pt x="106" y="60"/>
                </a:moveTo>
                <a:cubicBezTo>
                  <a:pt x="105" y="59"/>
                  <a:pt x="105" y="59"/>
                  <a:pt x="104" y="59"/>
                </a:cubicBezTo>
                <a:cubicBezTo>
                  <a:pt x="104" y="60"/>
                  <a:pt x="104" y="60"/>
                  <a:pt x="104" y="61"/>
                </a:cubicBezTo>
                <a:cubicBezTo>
                  <a:pt x="104" y="61"/>
                  <a:pt x="105" y="61"/>
                  <a:pt x="105" y="61"/>
                </a:cubicBezTo>
                <a:cubicBezTo>
                  <a:pt x="106" y="61"/>
                  <a:pt x="106" y="60"/>
                  <a:pt x="106" y="60"/>
                </a:cubicBezTo>
                <a:close/>
                <a:moveTo>
                  <a:pt x="106" y="221"/>
                </a:moveTo>
                <a:cubicBezTo>
                  <a:pt x="106" y="221"/>
                  <a:pt x="105" y="220"/>
                  <a:pt x="105" y="220"/>
                </a:cubicBezTo>
                <a:cubicBezTo>
                  <a:pt x="105" y="221"/>
                  <a:pt x="104" y="221"/>
                  <a:pt x="103" y="222"/>
                </a:cubicBezTo>
                <a:cubicBezTo>
                  <a:pt x="104" y="222"/>
                  <a:pt x="104" y="222"/>
                  <a:pt x="105" y="222"/>
                </a:cubicBezTo>
                <a:cubicBezTo>
                  <a:pt x="105" y="222"/>
                  <a:pt x="106" y="222"/>
                  <a:pt x="106" y="221"/>
                </a:cubicBezTo>
                <a:close/>
                <a:moveTo>
                  <a:pt x="124" y="206"/>
                </a:moveTo>
                <a:cubicBezTo>
                  <a:pt x="125" y="205"/>
                  <a:pt x="126" y="204"/>
                  <a:pt x="128" y="203"/>
                </a:cubicBezTo>
                <a:cubicBezTo>
                  <a:pt x="127" y="203"/>
                  <a:pt x="126" y="203"/>
                  <a:pt x="126" y="203"/>
                </a:cubicBezTo>
                <a:cubicBezTo>
                  <a:pt x="126" y="204"/>
                  <a:pt x="126" y="204"/>
                  <a:pt x="125" y="204"/>
                </a:cubicBezTo>
                <a:cubicBezTo>
                  <a:pt x="124" y="205"/>
                  <a:pt x="124" y="205"/>
                  <a:pt x="124" y="205"/>
                </a:cubicBezTo>
                <a:cubicBezTo>
                  <a:pt x="124" y="205"/>
                  <a:pt x="123" y="205"/>
                  <a:pt x="124" y="206"/>
                </a:cubicBezTo>
                <a:close/>
                <a:moveTo>
                  <a:pt x="114" y="206"/>
                </a:moveTo>
                <a:cubicBezTo>
                  <a:pt x="114" y="207"/>
                  <a:pt x="113" y="207"/>
                  <a:pt x="112" y="208"/>
                </a:cubicBezTo>
                <a:cubicBezTo>
                  <a:pt x="113" y="209"/>
                  <a:pt x="113" y="209"/>
                  <a:pt x="114" y="210"/>
                </a:cubicBezTo>
                <a:cubicBezTo>
                  <a:pt x="113" y="208"/>
                  <a:pt x="114" y="207"/>
                  <a:pt x="114" y="206"/>
                </a:cubicBezTo>
                <a:close/>
                <a:moveTo>
                  <a:pt x="31" y="146"/>
                </a:moveTo>
                <a:cubicBezTo>
                  <a:pt x="30" y="147"/>
                  <a:pt x="29" y="148"/>
                  <a:pt x="29" y="149"/>
                </a:cubicBezTo>
                <a:cubicBezTo>
                  <a:pt x="29" y="149"/>
                  <a:pt x="29" y="149"/>
                  <a:pt x="29" y="149"/>
                </a:cubicBezTo>
                <a:cubicBezTo>
                  <a:pt x="30" y="149"/>
                  <a:pt x="31" y="148"/>
                  <a:pt x="32" y="148"/>
                </a:cubicBezTo>
                <a:cubicBezTo>
                  <a:pt x="32" y="148"/>
                  <a:pt x="32" y="148"/>
                  <a:pt x="32" y="147"/>
                </a:cubicBezTo>
                <a:cubicBezTo>
                  <a:pt x="31" y="147"/>
                  <a:pt x="31" y="147"/>
                  <a:pt x="31" y="146"/>
                </a:cubicBezTo>
                <a:close/>
                <a:moveTo>
                  <a:pt x="53" y="44"/>
                </a:moveTo>
                <a:cubicBezTo>
                  <a:pt x="53" y="44"/>
                  <a:pt x="53" y="44"/>
                  <a:pt x="53" y="44"/>
                </a:cubicBezTo>
                <a:cubicBezTo>
                  <a:pt x="50" y="43"/>
                  <a:pt x="46" y="42"/>
                  <a:pt x="42" y="41"/>
                </a:cubicBezTo>
                <a:cubicBezTo>
                  <a:pt x="42" y="41"/>
                  <a:pt x="42" y="41"/>
                  <a:pt x="42" y="41"/>
                </a:cubicBezTo>
                <a:cubicBezTo>
                  <a:pt x="46" y="42"/>
                  <a:pt x="49" y="43"/>
                  <a:pt x="53" y="44"/>
                </a:cubicBezTo>
                <a:close/>
                <a:moveTo>
                  <a:pt x="107" y="92"/>
                </a:moveTo>
                <a:cubicBezTo>
                  <a:pt x="107" y="92"/>
                  <a:pt x="107" y="92"/>
                  <a:pt x="107" y="92"/>
                </a:cubicBezTo>
                <a:cubicBezTo>
                  <a:pt x="108" y="92"/>
                  <a:pt x="108" y="93"/>
                  <a:pt x="108" y="93"/>
                </a:cubicBezTo>
                <a:cubicBezTo>
                  <a:pt x="109" y="92"/>
                  <a:pt x="109" y="92"/>
                  <a:pt x="110" y="91"/>
                </a:cubicBezTo>
                <a:cubicBezTo>
                  <a:pt x="110" y="91"/>
                  <a:pt x="111" y="90"/>
                  <a:pt x="111" y="90"/>
                </a:cubicBezTo>
                <a:cubicBezTo>
                  <a:pt x="110" y="91"/>
                  <a:pt x="108" y="91"/>
                  <a:pt x="107" y="92"/>
                </a:cubicBezTo>
                <a:close/>
                <a:moveTo>
                  <a:pt x="109" y="144"/>
                </a:moveTo>
                <a:cubicBezTo>
                  <a:pt x="108" y="144"/>
                  <a:pt x="107" y="144"/>
                  <a:pt x="107" y="144"/>
                </a:cubicBezTo>
                <a:cubicBezTo>
                  <a:pt x="107" y="145"/>
                  <a:pt x="107" y="146"/>
                  <a:pt x="107" y="147"/>
                </a:cubicBezTo>
                <a:cubicBezTo>
                  <a:pt x="107" y="146"/>
                  <a:pt x="108" y="146"/>
                  <a:pt x="108" y="145"/>
                </a:cubicBezTo>
                <a:cubicBezTo>
                  <a:pt x="109" y="145"/>
                  <a:pt x="109" y="144"/>
                  <a:pt x="109" y="144"/>
                </a:cubicBezTo>
                <a:close/>
                <a:moveTo>
                  <a:pt x="107" y="90"/>
                </a:moveTo>
                <a:cubicBezTo>
                  <a:pt x="108" y="89"/>
                  <a:pt x="109" y="88"/>
                  <a:pt x="110" y="88"/>
                </a:cubicBezTo>
                <a:cubicBezTo>
                  <a:pt x="109" y="87"/>
                  <a:pt x="109" y="87"/>
                  <a:pt x="109" y="87"/>
                </a:cubicBezTo>
                <a:cubicBezTo>
                  <a:pt x="108" y="87"/>
                  <a:pt x="108" y="87"/>
                  <a:pt x="108" y="88"/>
                </a:cubicBezTo>
                <a:cubicBezTo>
                  <a:pt x="108" y="88"/>
                  <a:pt x="108" y="88"/>
                  <a:pt x="107" y="88"/>
                </a:cubicBezTo>
                <a:cubicBezTo>
                  <a:pt x="107" y="88"/>
                  <a:pt x="107" y="88"/>
                  <a:pt x="107" y="89"/>
                </a:cubicBezTo>
                <a:cubicBezTo>
                  <a:pt x="107" y="89"/>
                  <a:pt x="107" y="89"/>
                  <a:pt x="107" y="89"/>
                </a:cubicBezTo>
                <a:cubicBezTo>
                  <a:pt x="107" y="89"/>
                  <a:pt x="107" y="90"/>
                  <a:pt x="107" y="90"/>
                </a:cubicBezTo>
                <a:close/>
                <a:moveTo>
                  <a:pt x="112" y="78"/>
                </a:moveTo>
                <a:cubicBezTo>
                  <a:pt x="112" y="77"/>
                  <a:pt x="112" y="76"/>
                  <a:pt x="112" y="76"/>
                </a:cubicBezTo>
                <a:cubicBezTo>
                  <a:pt x="111" y="77"/>
                  <a:pt x="110" y="78"/>
                  <a:pt x="110" y="78"/>
                </a:cubicBezTo>
                <a:cubicBezTo>
                  <a:pt x="110" y="79"/>
                  <a:pt x="110" y="79"/>
                  <a:pt x="110" y="79"/>
                </a:cubicBezTo>
                <a:cubicBezTo>
                  <a:pt x="111" y="78"/>
                  <a:pt x="111" y="78"/>
                  <a:pt x="112" y="78"/>
                </a:cubicBezTo>
                <a:close/>
                <a:moveTo>
                  <a:pt x="136" y="205"/>
                </a:moveTo>
                <a:cubicBezTo>
                  <a:pt x="134" y="205"/>
                  <a:pt x="134" y="206"/>
                  <a:pt x="133" y="206"/>
                </a:cubicBezTo>
                <a:cubicBezTo>
                  <a:pt x="134" y="207"/>
                  <a:pt x="134" y="207"/>
                  <a:pt x="135" y="207"/>
                </a:cubicBezTo>
                <a:cubicBezTo>
                  <a:pt x="135" y="206"/>
                  <a:pt x="135" y="206"/>
                  <a:pt x="136" y="205"/>
                </a:cubicBezTo>
                <a:close/>
                <a:moveTo>
                  <a:pt x="109" y="219"/>
                </a:moveTo>
                <a:cubicBezTo>
                  <a:pt x="108" y="219"/>
                  <a:pt x="108" y="218"/>
                  <a:pt x="107" y="218"/>
                </a:cubicBezTo>
                <a:cubicBezTo>
                  <a:pt x="107" y="218"/>
                  <a:pt x="107" y="219"/>
                  <a:pt x="106" y="219"/>
                </a:cubicBezTo>
                <a:cubicBezTo>
                  <a:pt x="107" y="219"/>
                  <a:pt x="107" y="220"/>
                  <a:pt x="107" y="220"/>
                </a:cubicBezTo>
                <a:cubicBezTo>
                  <a:pt x="108" y="220"/>
                  <a:pt x="108" y="220"/>
                  <a:pt x="109" y="219"/>
                </a:cubicBezTo>
                <a:close/>
                <a:moveTo>
                  <a:pt x="135" y="224"/>
                </a:moveTo>
                <a:cubicBezTo>
                  <a:pt x="135" y="224"/>
                  <a:pt x="135" y="224"/>
                  <a:pt x="135" y="224"/>
                </a:cubicBezTo>
                <a:cubicBezTo>
                  <a:pt x="134" y="224"/>
                  <a:pt x="133" y="225"/>
                  <a:pt x="133" y="225"/>
                </a:cubicBezTo>
                <a:cubicBezTo>
                  <a:pt x="133" y="226"/>
                  <a:pt x="133" y="226"/>
                  <a:pt x="133" y="227"/>
                </a:cubicBezTo>
                <a:cubicBezTo>
                  <a:pt x="134" y="226"/>
                  <a:pt x="135" y="225"/>
                  <a:pt x="135" y="224"/>
                </a:cubicBezTo>
                <a:close/>
                <a:moveTo>
                  <a:pt x="115" y="85"/>
                </a:moveTo>
                <a:cubicBezTo>
                  <a:pt x="115" y="85"/>
                  <a:pt x="115" y="85"/>
                  <a:pt x="115" y="85"/>
                </a:cubicBezTo>
                <a:cubicBezTo>
                  <a:pt x="116" y="85"/>
                  <a:pt x="116" y="85"/>
                  <a:pt x="117" y="85"/>
                </a:cubicBezTo>
                <a:cubicBezTo>
                  <a:pt x="117" y="85"/>
                  <a:pt x="118" y="85"/>
                  <a:pt x="118" y="84"/>
                </a:cubicBezTo>
                <a:cubicBezTo>
                  <a:pt x="118" y="84"/>
                  <a:pt x="117" y="84"/>
                  <a:pt x="117" y="83"/>
                </a:cubicBezTo>
                <a:cubicBezTo>
                  <a:pt x="116" y="84"/>
                  <a:pt x="116" y="84"/>
                  <a:pt x="115" y="85"/>
                </a:cubicBezTo>
                <a:cubicBezTo>
                  <a:pt x="115" y="85"/>
                  <a:pt x="115" y="85"/>
                  <a:pt x="115" y="85"/>
                </a:cubicBezTo>
                <a:close/>
                <a:moveTo>
                  <a:pt x="50" y="263"/>
                </a:moveTo>
                <a:cubicBezTo>
                  <a:pt x="51" y="264"/>
                  <a:pt x="52" y="266"/>
                  <a:pt x="54" y="267"/>
                </a:cubicBezTo>
                <a:cubicBezTo>
                  <a:pt x="52" y="265"/>
                  <a:pt x="52" y="264"/>
                  <a:pt x="50" y="263"/>
                </a:cubicBezTo>
                <a:close/>
                <a:moveTo>
                  <a:pt x="57" y="149"/>
                </a:moveTo>
                <a:cubicBezTo>
                  <a:pt x="56" y="149"/>
                  <a:pt x="56" y="150"/>
                  <a:pt x="56" y="151"/>
                </a:cubicBezTo>
                <a:cubicBezTo>
                  <a:pt x="57" y="151"/>
                  <a:pt x="58" y="150"/>
                  <a:pt x="58" y="149"/>
                </a:cubicBezTo>
                <a:cubicBezTo>
                  <a:pt x="58" y="149"/>
                  <a:pt x="57" y="149"/>
                  <a:pt x="57" y="149"/>
                </a:cubicBezTo>
                <a:close/>
                <a:moveTo>
                  <a:pt x="105" y="202"/>
                </a:moveTo>
                <a:cubicBezTo>
                  <a:pt x="104" y="202"/>
                  <a:pt x="103" y="203"/>
                  <a:pt x="101" y="204"/>
                </a:cubicBezTo>
                <a:cubicBezTo>
                  <a:pt x="102" y="204"/>
                  <a:pt x="102" y="205"/>
                  <a:pt x="102" y="206"/>
                </a:cubicBezTo>
                <a:cubicBezTo>
                  <a:pt x="103" y="205"/>
                  <a:pt x="102" y="205"/>
                  <a:pt x="102" y="205"/>
                </a:cubicBezTo>
                <a:cubicBezTo>
                  <a:pt x="101" y="204"/>
                  <a:pt x="102" y="203"/>
                  <a:pt x="103" y="203"/>
                </a:cubicBezTo>
                <a:cubicBezTo>
                  <a:pt x="103" y="203"/>
                  <a:pt x="104" y="203"/>
                  <a:pt x="104" y="203"/>
                </a:cubicBezTo>
                <a:cubicBezTo>
                  <a:pt x="104" y="203"/>
                  <a:pt x="105" y="203"/>
                  <a:pt x="105" y="203"/>
                </a:cubicBezTo>
                <a:cubicBezTo>
                  <a:pt x="105" y="202"/>
                  <a:pt x="105" y="202"/>
                  <a:pt x="105" y="202"/>
                </a:cubicBezTo>
                <a:close/>
                <a:moveTo>
                  <a:pt x="129" y="206"/>
                </a:moveTo>
                <a:cubicBezTo>
                  <a:pt x="130" y="205"/>
                  <a:pt x="130" y="204"/>
                  <a:pt x="132" y="204"/>
                </a:cubicBezTo>
                <a:cubicBezTo>
                  <a:pt x="131" y="204"/>
                  <a:pt x="131" y="203"/>
                  <a:pt x="130" y="203"/>
                </a:cubicBezTo>
                <a:cubicBezTo>
                  <a:pt x="130" y="204"/>
                  <a:pt x="129" y="204"/>
                  <a:pt x="128" y="205"/>
                </a:cubicBezTo>
                <a:cubicBezTo>
                  <a:pt x="129" y="205"/>
                  <a:pt x="129" y="205"/>
                  <a:pt x="129" y="206"/>
                </a:cubicBezTo>
                <a:close/>
                <a:moveTo>
                  <a:pt x="159" y="195"/>
                </a:moveTo>
                <a:cubicBezTo>
                  <a:pt x="158" y="196"/>
                  <a:pt x="157" y="195"/>
                  <a:pt x="156" y="195"/>
                </a:cubicBezTo>
                <a:cubicBezTo>
                  <a:pt x="156" y="195"/>
                  <a:pt x="156" y="195"/>
                  <a:pt x="156" y="195"/>
                </a:cubicBezTo>
                <a:cubicBezTo>
                  <a:pt x="156" y="195"/>
                  <a:pt x="156" y="196"/>
                  <a:pt x="157" y="196"/>
                </a:cubicBezTo>
                <a:cubicBezTo>
                  <a:pt x="157" y="196"/>
                  <a:pt x="158" y="196"/>
                  <a:pt x="158" y="197"/>
                </a:cubicBezTo>
                <a:cubicBezTo>
                  <a:pt x="158" y="197"/>
                  <a:pt x="158" y="197"/>
                  <a:pt x="158" y="197"/>
                </a:cubicBezTo>
                <a:cubicBezTo>
                  <a:pt x="158" y="197"/>
                  <a:pt x="159" y="197"/>
                  <a:pt x="159" y="197"/>
                </a:cubicBezTo>
                <a:cubicBezTo>
                  <a:pt x="159" y="196"/>
                  <a:pt x="159" y="196"/>
                  <a:pt x="159" y="195"/>
                </a:cubicBezTo>
                <a:close/>
                <a:moveTo>
                  <a:pt x="103" y="231"/>
                </a:moveTo>
                <a:cubicBezTo>
                  <a:pt x="101" y="232"/>
                  <a:pt x="99" y="231"/>
                  <a:pt x="98" y="232"/>
                </a:cubicBezTo>
                <a:cubicBezTo>
                  <a:pt x="99" y="232"/>
                  <a:pt x="101" y="232"/>
                  <a:pt x="103" y="232"/>
                </a:cubicBezTo>
                <a:cubicBezTo>
                  <a:pt x="103" y="232"/>
                  <a:pt x="103" y="232"/>
                  <a:pt x="103" y="231"/>
                </a:cubicBezTo>
                <a:close/>
                <a:moveTo>
                  <a:pt x="66" y="245"/>
                </a:moveTo>
                <a:cubicBezTo>
                  <a:pt x="66" y="245"/>
                  <a:pt x="66" y="245"/>
                  <a:pt x="66" y="245"/>
                </a:cubicBezTo>
                <a:cubicBezTo>
                  <a:pt x="66" y="244"/>
                  <a:pt x="65" y="242"/>
                  <a:pt x="64" y="241"/>
                </a:cubicBezTo>
                <a:cubicBezTo>
                  <a:pt x="64" y="241"/>
                  <a:pt x="64" y="241"/>
                  <a:pt x="64" y="241"/>
                </a:cubicBezTo>
                <a:cubicBezTo>
                  <a:pt x="64" y="241"/>
                  <a:pt x="64" y="242"/>
                  <a:pt x="64" y="242"/>
                </a:cubicBezTo>
                <a:cubicBezTo>
                  <a:pt x="65" y="243"/>
                  <a:pt x="65" y="244"/>
                  <a:pt x="66" y="245"/>
                </a:cubicBezTo>
                <a:close/>
                <a:moveTo>
                  <a:pt x="113" y="155"/>
                </a:moveTo>
                <a:cubicBezTo>
                  <a:pt x="114" y="154"/>
                  <a:pt x="114" y="154"/>
                  <a:pt x="115" y="153"/>
                </a:cubicBezTo>
                <a:cubicBezTo>
                  <a:pt x="115" y="153"/>
                  <a:pt x="115" y="153"/>
                  <a:pt x="115" y="152"/>
                </a:cubicBezTo>
                <a:cubicBezTo>
                  <a:pt x="115" y="152"/>
                  <a:pt x="115" y="152"/>
                  <a:pt x="115" y="152"/>
                </a:cubicBezTo>
                <a:cubicBezTo>
                  <a:pt x="114" y="152"/>
                  <a:pt x="114" y="152"/>
                  <a:pt x="114" y="153"/>
                </a:cubicBezTo>
                <a:cubicBezTo>
                  <a:pt x="113" y="153"/>
                  <a:pt x="113" y="153"/>
                  <a:pt x="113" y="155"/>
                </a:cubicBezTo>
                <a:cubicBezTo>
                  <a:pt x="113" y="155"/>
                  <a:pt x="113" y="155"/>
                  <a:pt x="113" y="155"/>
                </a:cubicBezTo>
                <a:close/>
                <a:moveTo>
                  <a:pt x="107" y="119"/>
                </a:moveTo>
                <a:cubicBezTo>
                  <a:pt x="107" y="120"/>
                  <a:pt x="107" y="121"/>
                  <a:pt x="107" y="123"/>
                </a:cubicBezTo>
                <a:cubicBezTo>
                  <a:pt x="107" y="123"/>
                  <a:pt x="107" y="122"/>
                  <a:pt x="107" y="122"/>
                </a:cubicBezTo>
                <a:cubicBezTo>
                  <a:pt x="107" y="121"/>
                  <a:pt x="107" y="120"/>
                  <a:pt x="107" y="119"/>
                </a:cubicBezTo>
                <a:cubicBezTo>
                  <a:pt x="107" y="119"/>
                  <a:pt x="107" y="118"/>
                  <a:pt x="107" y="119"/>
                </a:cubicBezTo>
                <a:close/>
                <a:moveTo>
                  <a:pt x="109" y="106"/>
                </a:moveTo>
                <a:cubicBezTo>
                  <a:pt x="109" y="106"/>
                  <a:pt x="109" y="106"/>
                  <a:pt x="109" y="106"/>
                </a:cubicBezTo>
                <a:cubicBezTo>
                  <a:pt x="109" y="105"/>
                  <a:pt x="110" y="105"/>
                  <a:pt x="111" y="104"/>
                </a:cubicBezTo>
                <a:cubicBezTo>
                  <a:pt x="111" y="104"/>
                  <a:pt x="111" y="104"/>
                  <a:pt x="111" y="104"/>
                </a:cubicBezTo>
                <a:cubicBezTo>
                  <a:pt x="110" y="104"/>
                  <a:pt x="109" y="104"/>
                  <a:pt x="109" y="104"/>
                </a:cubicBezTo>
                <a:cubicBezTo>
                  <a:pt x="109" y="105"/>
                  <a:pt x="109" y="106"/>
                  <a:pt x="109" y="106"/>
                </a:cubicBezTo>
                <a:close/>
                <a:moveTo>
                  <a:pt x="24" y="28"/>
                </a:moveTo>
                <a:cubicBezTo>
                  <a:pt x="23" y="28"/>
                  <a:pt x="23" y="28"/>
                  <a:pt x="23" y="29"/>
                </a:cubicBezTo>
                <a:cubicBezTo>
                  <a:pt x="23" y="30"/>
                  <a:pt x="23" y="31"/>
                  <a:pt x="23" y="32"/>
                </a:cubicBezTo>
                <a:cubicBezTo>
                  <a:pt x="23" y="32"/>
                  <a:pt x="23" y="32"/>
                  <a:pt x="23" y="33"/>
                </a:cubicBezTo>
                <a:cubicBezTo>
                  <a:pt x="23" y="31"/>
                  <a:pt x="24" y="29"/>
                  <a:pt x="24" y="28"/>
                </a:cubicBezTo>
                <a:close/>
                <a:moveTo>
                  <a:pt x="166" y="192"/>
                </a:moveTo>
                <a:cubicBezTo>
                  <a:pt x="167" y="192"/>
                  <a:pt x="168" y="192"/>
                  <a:pt x="169" y="192"/>
                </a:cubicBezTo>
                <a:cubicBezTo>
                  <a:pt x="169" y="192"/>
                  <a:pt x="168" y="192"/>
                  <a:pt x="168" y="191"/>
                </a:cubicBezTo>
                <a:cubicBezTo>
                  <a:pt x="168" y="191"/>
                  <a:pt x="167" y="191"/>
                  <a:pt x="166" y="191"/>
                </a:cubicBezTo>
                <a:cubicBezTo>
                  <a:pt x="166" y="191"/>
                  <a:pt x="166" y="192"/>
                  <a:pt x="166" y="192"/>
                </a:cubicBezTo>
                <a:close/>
                <a:moveTo>
                  <a:pt x="186" y="66"/>
                </a:moveTo>
                <a:cubicBezTo>
                  <a:pt x="188" y="66"/>
                  <a:pt x="189" y="66"/>
                  <a:pt x="191" y="67"/>
                </a:cubicBezTo>
                <a:cubicBezTo>
                  <a:pt x="190" y="66"/>
                  <a:pt x="188" y="65"/>
                  <a:pt x="186" y="66"/>
                </a:cubicBezTo>
                <a:close/>
                <a:moveTo>
                  <a:pt x="113" y="180"/>
                </a:moveTo>
                <a:cubicBezTo>
                  <a:pt x="113" y="180"/>
                  <a:pt x="113" y="180"/>
                  <a:pt x="113" y="180"/>
                </a:cubicBezTo>
                <a:cubicBezTo>
                  <a:pt x="114" y="180"/>
                  <a:pt x="114" y="179"/>
                  <a:pt x="115" y="179"/>
                </a:cubicBezTo>
                <a:cubicBezTo>
                  <a:pt x="115" y="179"/>
                  <a:pt x="115" y="178"/>
                  <a:pt x="115" y="178"/>
                </a:cubicBezTo>
                <a:cubicBezTo>
                  <a:pt x="114" y="178"/>
                  <a:pt x="114" y="179"/>
                  <a:pt x="113" y="179"/>
                </a:cubicBezTo>
                <a:cubicBezTo>
                  <a:pt x="113" y="179"/>
                  <a:pt x="113" y="180"/>
                  <a:pt x="113" y="180"/>
                </a:cubicBezTo>
                <a:close/>
                <a:moveTo>
                  <a:pt x="138" y="221"/>
                </a:moveTo>
                <a:cubicBezTo>
                  <a:pt x="138" y="221"/>
                  <a:pt x="138" y="222"/>
                  <a:pt x="138" y="222"/>
                </a:cubicBezTo>
                <a:cubicBezTo>
                  <a:pt x="138" y="222"/>
                  <a:pt x="138" y="222"/>
                  <a:pt x="138" y="222"/>
                </a:cubicBezTo>
                <a:cubicBezTo>
                  <a:pt x="139" y="223"/>
                  <a:pt x="140" y="223"/>
                  <a:pt x="141" y="224"/>
                </a:cubicBezTo>
                <a:cubicBezTo>
                  <a:pt x="141" y="224"/>
                  <a:pt x="141" y="223"/>
                  <a:pt x="142" y="223"/>
                </a:cubicBezTo>
                <a:cubicBezTo>
                  <a:pt x="140" y="222"/>
                  <a:pt x="139" y="222"/>
                  <a:pt x="138" y="221"/>
                </a:cubicBezTo>
                <a:close/>
                <a:moveTo>
                  <a:pt x="66" y="199"/>
                </a:moveTo>
                <a:cubicBezTo>
                  <a:pt x="65" y="199"/>
                  <a:pt x="64" y="200"/>
                  <a:pt x="63" y="200"/>
                </a:cubicBezTo>
                <a:cubicBezTo>
                  <a:pt x="63" y="200"/>
                  <a:pt x="63" y="200"/>
                  <a:pt x="63" y="200"/>
                </a:cubicBezTo>
                <a:cubicBezTo>
                  <a:pt x="63" y="200"/>
                  <a:pt x="63" y="201"/>
                  <a:pt x="63" y="201"/>
                </a:cubicBezTo>
                <a:cubicBezTo>
                  <a:pt x="64" y="201"/>
                  <a:pt x="65" y="200"/>
                  <a:pt x="66" y="199"/>
                </a:cubicBezTo>
                <a:close/>
                <a:moveTo>
                  <a:pt x="139" y="247"/>
                </a:moveTo>
                <a:cubicBezTo>
                  <a:pt x="139" y="246"/>
                  <a:pt x="139" y="246"/>
                  <a:pt x="139" y="246"/>
                </a:cubicBezTo>
                <a:cubicBezTo>
                  <a:pt x="138" y="246"/>
                  <a:pt x="138" y="246"/>
                  <a:pt x="137" y="245"/>
                </a:cubicBezTo>
                <a:cubicBezTo>
                  <a:pt x="137" y="246"/>
                  <a:pt x="136" y="246"/>
                  <a:pt x="136" y="247"/>
                </a:cubicBezTo>
                <a:cubicBezTo>
                  <a:pt x="137" y="247"/>
                  <a:pt x="138" y="247"/>
                  <a:pt x="139" y="247"/>
                </a:cubicBezTo>
                <a:close/>
                <a:moveTo>
                  <a:pt x="135" y="227"/>
                </a:moveTo>
                <a:cubicBezTo>
                  <a:pt x="136" y="227"/>
                  <a:pt x="137" y="227"/>
                  <a:pt x="138" y="226"/>
                </a:cubicBezTo>
                <a:cubicBezTo>
                  <a:pt x="137" y="226"/>
                  <a:pt x="137" y="225"/>
                  <a:pt x="137" y="225"/>
                </a:cubicBezTo>
                <a:cubicBezTo>
                  <a:pt x="136" y="226"/>
                  <a:pt x="136" y="226"/>
                  <a:pt x="135" y="227"/>
                </a:cubicBezTo>
                <a:close/>
                <a:moveTo>
                  <a:pt x="164" y="240"/>
                </a:moveTo>
                <a:cubicBezTo>
                  <a:pt x="163" y="240"/>
                  <a:pt x="162" y="240"/>
                  <a:pt x="162" y="241"/>
                </a:cubicBezTo>
                <a:cubicBezTo>
                  <a:pt x="163" y="241"/>
                  <a:pt x="163" y="241"/>
                  <a:pt x="164" y="242"/>
                </a:cubicBezTo>
                <a:cubicBezTo>
                  <a:pt x="164" y="241"/>
                  <a:pt x="164" y="241"/>
                  <a:pt x="164" y="240"/>
                </a:cubicBezTo>
                <a:close/>
                <a:moveTo>
                  <a:pt x="125" y="209"/>
                </a:moveTo>
                <a:cubicBezTo>
                  <a:pt x="126" y="208"/>
                  <a:pt x="126" y="208"/>
                  <a:pt x="127" y="208"/>
                </a:cubicBezTo>
                <a:cubicBezTo>
                  <a:pt x="127" y="207"/>
                  <a:pt x="127" y="207"/>
                  <a:pt x="127" y="207"/>
                </a:cubicBezTo>
                <a:cubicBezTo>
                  <a:pt x="126" y="207"/>
                  <a:pt x="125" y="208"/>
                  <a:pt x="125" y="208"/>
                </a:cubicBezTo>
                <a:cubicBezTo>
                  <a:pt x="125" y="209"/>
                  <a:pt x="125" y="209"/>
                  <a:pt x="125" y="209"/>
                </a:cubicBezTo>
                <a:close/>
                <a:moveTo>
                  <a:pt x="105" y="160"/>
                </a:moveTo>
                <a:cubicBezTo>
                  <a:pt x="105" y="161"/>
                  <a:pt x="105" y="161"/>
                  <a:pt x="105" y="161"/>
                </a:cubicBezTo>
                <a:cubicBezTo>
                  <a:pt x="105" y="164"/>
                  <a:pt x="105" y="168"/>
                  <a:pt x="105" y="172"/>
                </a:cubicBezTo>
                <a:cubicBezTo>
                  <a:pt x="105" y="172"/>
                  <a:pt x="105" y="173"/>
                  <a:pt x="105" y="173"/>
                </a:cubicBezTo>
                <a:cubicBezTo>
                  <a:pt x="105" y="173"/>
                  <a:pt x="105" y="173"/>
                  <a:pt x="105" y="173"/>
                </a:cubicBezTo>
                <a:cubicBezTo>
                  <a:pt x="105" y="169"/>
                  <a:pt x="105" y="165"/>
                  <a:pt x="105" y="160"/>
                </a:cubicBezTo>
                <a:close/>
                <a:moveTo>
                  <a:pt x="120" y="182"/>
                </a:moveTo>
                <a:cubicBezTo>
                  <a:pt x="120" y="182"/>
                  <a:pt x="120" y="183"/>
                  <a:pt x="120" y="183"/>
                </a:cubicBezTo>
                <a:cubicBezTo>
                  <a:pt x="120" y="184"/>
                  <a:pt x="120" y="184"/>
                  <a:pt x="120" y="185"/>
                </a:cubicBezTo>
                <a:cubicBezTo>
                  <a:pt x="120" y="185"/>
                  <a:pt x="120" y="185"/>
                  <a:pt x="120" y="185"/>
                </a:cubicBezTo>
                <a:cubicBezTo>
                  <a:pt x="120" y="184"/>
                  <a:pt x="120" y="183"/>
                  <a:pt x="120" y="182"/>
                </a:cubicBezTo>
                <a:cubicBezTo>
                  <a:pt x="120" y="182"/>
                  <a:pt x="120" y="182"/>
                  <a:pt x="120" y="182"/>
                </a:cubicBezTo>
                <a:close/>
                <a:moveTo>
                  <a:pt x="114" y="4"/>
                </a:moveTo>
                <a:cubicBezTo>
                  <a:pt x="115" y="4"/>
                  <a:pt x="115" y="4"/>
                  <a:pt x="115" y="4"/>
                </a:cubicBezTo>
                <a:cubicBezTo>
                  <a:pt x="114" y="3"/>
                  <a:pt x="113" y="2"/>
                  <a:pt x="112" y="3"/>
                </a:cubicBezTo>
                <a:cubicBezTo>
                  <a:pt x="113" y="3"/>
                  <a:pt x="114" y="3"/>
                  <a:pt x="114" y="4"/>
                </a:cubicBezTo>
                <a:close/>
                <a:moveTo>
                  <a:pt x="110" y="166"/>
                </a:moveTo>
                <a:cubicBezTo>
                  <a:pt x="110" y="166"/>
                  <a:pt x="110" y="166"/>
                  <a:pt x="110" y="166"/>
                </a:cubicBezTo>
                <a:cubicBezTo>
                  <a:pt x="110" y="166"/>
                  <a:pt x="111" y="165"/>
                  <a:pt x="111" y="165"/>
                </a:cubicBezTo>
                <a:cubicBezTo>
                  <a:pt x="111" y="164"/>
                  <a:pt x="111" y="164"/>
                  <a:pt x="111" y="163"/>
                </a:cubicBezTo>
                <a:cubicBezTo>
                  <a:pt x="110" y="163"/>
                  <a:pt x="110" y="163"/>
                  <a:pt x="110" y="163"/>
                </a:cubicBezTo>
                <a:cubicBezTo>
                  <a:pt x="110" y="164"/>
                  <a:pt x="110" y="165"/>
                  <a:pt x="110" y="166"/>
                </a:cubicBezTo>
                <a:close/>
                <a:moveTo>
                  <a:pt x="118" y="168"/>
                </a:moveTo>
                <a:cubicBezTo>
                  <a:pt x="118" y="169"/>
                  <a:pt x="118" y="173"/>
                  <a:pt x="118" y="174"/>
                </a:cubicBezTo>
                <a:cubicBezTo>
                  <a:pt x="119" y="174"/>
                  <a:pt x="119" y="174"/>
                  <a:pt x="119" y="173"/>
                </a:cubicBezTo>
                <a:cubicBezTo>
                  <a:pt x="119" y="172"/>
                  <a:pt x="118" y="171"/>
                  <a:pt x="118" y="170"/>
                </a:cubicBezTo>
                <a:cubicBezTo>
                  <a:pt x="118" y="169"/>
                  <a:pt x="118" y="168"/>
                  <a:pt x="118" y="168"/>
                </a:cubicBezTo>
                <a:close/>
                <a:moveTo>
                  <a:pt x="108" y="97"/>
                </a:moveTo>
                <a:cubicBezTo>
                  <a:pt x="109" y="96"/>
                  <a:pt x="110" y="96"/>
                  <a:pt x="110" y="95"/>
                </a:cubicBezTo>
                <a:cubicBezTo>
                  <a:pt x="109" y="95"/>
                  <a:pt x="108" y="95"/>
                  <a:pt x="108" y="97"/>
                </a:cubicBezTo>
                <a:close/>
                <a:moveTo>
                  <a:pt x="110" y="195"/>
                </a:moveTo>
                <a:cubicBezTo>
                  <a:pt x="110" y="194"/>
                  <a:pt x="110" y="193"/>
                  <a:pt x="110" y="192"/>
                </a:cubicBezTo>
                <a:cubicBezTo>
                  <a:pt x="109" y="193"/>
                  <a:pt x="109" y="193"/>
                  <a:pt x="109" y="195"/>
                </a:cubicBezTo>
                <a:cubicBezTo>
                  <a:pt x="110" y="195"/>
                  <a:pt x="110" y="195"/>
                  <a:pt x="110" y="195"/>
                </a:cubicBezTo>
                <a:close/>
                <a:moveTo>
                  <a:pt x="111" y="168"/>
                </a:moveTo>
                <a:cubicBezTo>
                  <a:pt x="110" y="169"/>
                  <a:pt x="109" y="169"/>
                  <a:pt x="109" y="171"/>
                </a:cubicBezTo>
                <a:cubicBezTo>
                  <a:pt x="110" y="171"/>
                  <a:pt x="110" y="170"/>
                  <a:pt x="110" y="170"/>
                </a:cubicBezTo>
                <a:cubicBezTo>
                  <a:pt x="110" y="170"/>
                  <a:pt x="111" y="169"/>
                  <a:pt x="111" y="168"/>
                </a:cubicBezTo>
                <a:close/>
                <a:moveTo>
                  <a:pt x="119" y="83"/>
                </a:moveTo>
                <a:cubicBezTo>
                  <a:pt x="119" y="83"/>
                  <a:pt x="120" y="82"/>
                  <a:pt x="120" y="82"/>
                </a:cubicBezTo>
                <a:cubicBezTo>
                  <a:pt x="120" y="82"/>
                  <a:pt x="120" y="81"/>
                  <a:pt x="120" y="81"/>
                </a:cubicBezTo>
                <a:cubicBezTo>
                  <a:pt x="120" y="81"/>
                  <a:pt x="119" y="82"/>
                  <a:pt x="118" y="82"/>
                </a:cubicBezTo>
                <a:cubicBezTo>
                  <a:pt x="119" y="83"/>
                  <a:pt x="119" y="83"/>
                  <a:pt x="119" y="83"/>
                </a:cubicBezTo>
                <a:close/>
                <a:moveTo>
                  <a:pt x="107" y="7"/>
                </a:moveTo>
                <a:cubicBezTo>
                  <a:pt x="108" y="6"/>
                  <a:pt x="108" y="5"/>
                  <a:pt x="107" y="5"/>
                </a:cubicBezTo>
                <a:cubicBezTo>
                  <a:pt x="107" y="4"/>
                  <a:pt x="107" y="4"/>
                  <a:pt x="107" y="4"/>
                </a:cubicBezTo>
                <a:cubicBezTo>
                  <a:pt x="107" y="4"/>
                  <a:pt x="107" y="5"/>
                  <a:pt x="107" y="5"/>
                </a:cubicBezTo>
                <a:cubicBezTo>
                  <a:pt x="107" y="5"/>
                  <a:pt x="107" y="6"/>
                  <a:pt x="107" y="7"/>
                </a:cubicBezTo>
                <a:close/>
                <a:moveTo>
                  <a:pt x="101" y="211"/>
                </a:moveTo>
                <a:cubicBezTo>
                  <a:pt x="100" y="210"/>
                  <a:pt x="100" y="210"/>
                  <a:pt x="99" y="209"/>
                </a:cubicBezTo>
                <a:cubicBezTo>
                  <a:pt x="99" y="210"/>
                  <a:pt x="100" y="211"/>
                  <a:pt x="100" y="211"/>
                </a:cubicBezTo>
                <a:cubicBezTo>
                  <a:pt x="100" y="211"/>
                  <a:pt x="101" y="211"/>
                  <a:pt x="101" y="211"/>
                </a:cubicBezTo>
                <a:close/>
                <a:moveTo>
                  <a:pt x="110" y="118"/>
                </a:moveTo>
                <a:cubicBezTo>
                  <a:pt x="111" y="118"/>
                  <a:pt x="112" y="117"/>
                  <a:pt x="112" y="116"/>
                </a:cubicBezTo>
                <a:cubicBezTo>
                  <a:pt x="112" y="116"/>
                  <a:pt x="111" y="117"/>
                  <a:pt x="111" y="117"/>
                </a:cubicBezTo>
                <a:cubicBezTo>
                  <a:pt x="110" y="117"/>
                  <a:pt x="110" y="117"/>
                  <a:pt x="110" y="118"/>
                </a:cubicBezTo>
                <a:close/>
                <a:moveTo>
                  <a:pt x="154" y="196"/>
                </a:moveTo>
                <a:cubicBezTo>
                  <a:pt x="154" y="196"/>
                  <a:pt x="154" y="196"/>
                  <a:pt x="154" y="196"/>
                </a:cubicBezTo>
                <a:cubicBezTo>
                  <a:pt x="153" y="197"/>
                  <a:pt x="152" y="197"/>
                  <a:pt x="152" y="198"/>
                </a:cubicBezTo>
                <a:cubicBezTo>
                  <a:pt x="152" y="198"/>
                  <a:pt x="152" y="198"/>
                  <a:pt x="153" y="198"/>
                </a:cubicBezTo>
                <a:cubicBezTo>
                  <a:pt x="153" y="198"/>
                  <a:pt x="154" y="197"/>
                  <a:pt x="154" y="196"/>
                </a:cubicBezTo>
                <a:close/>
                <a:moveTo>
                  <a:pt x="48" y="202"/>
                </a:moveTo>
                <a:cubicBezTo>
                  <a:pt x="48" y="202"/>
                  <a:pt x="48" y="202"/>
                  <a:pt x="48" y="202"/>
                </a:cubicBezTo>
                <a:cubicBezTo>
                  <a:pt x="50" y="202"/>
                  <a:pt x="51" y="202"/>
                  <a:pt x="53" y="202"/>
                </a:cubicBezTo>
                <a:cubicBezTo>
                  <a:pt x="53" y="202"/>
                  <a:pt x="53" y="202"/>
                  <a:pt x="53" y="202"/>
                </a:cubicBezTo>
                <a:cubicBezTo>
                  <a:pt x="53" y="202"/>
                  <a:pt x="53" y="202"/>
                  <a:pt x="53" y="201"/>
                </a:cubicBezTo>
                <a:cubicBezTo>
                  <a:pt x="53" y="201"/>
                  <a:pt x="52" y="201"/>
                  <a:pt x="52" y="201"/>
                </a:cubicBezTo>
                <a:cubicBezTo>
                  <a:pt x="51" y="202"/>
                  <a:pt x="49" y="202"/>
                  <a:pt x="48" y="202"/>
                </a:cubicBezTo>
                <a:close/>
                <a:moveTo>
                  <a:pt x="37" y="145"/>
                </a:moveTo>
                <a:cubicBezTo>
                  <a:pt x="37" y="145"/>
                  <a:pt x="37" y="144"/>
                  <a:pt x="36" y="143"/>
                </a:cubicBezTo>
                <a:cubicBezTo>
                  <a:pt x="36" y="143"/>
                  <a:pt x="36" y="143"/>
                  <a:pt x="36" y="144"/>
                </a:cubicBezTo>
                <a:cubicBezTo>
                  <a:pt x="36" y="144"/>
                  <a:pt x="36" y="145"/>
                  <a:pt x="36" y="146"/>
                </a:cubicBezTo>
                <a:cubicBezTo>
                  <a:pt x="36" y="146"/>
                  <a:pt x="37" y="146"/>
                  <a:pt x="37" y="145"/>
                </a:cubicBezTo>
                <a:close/>
                <a:moveTo>
                  <a:pt x="98" y="230"/>
                </a:moveTo>
                <a:cubicBezTo>
                  <a:pt x="98" y="230"/>
                  <a:pt x="98" y="230"/>
                  <a:pt x="98" y="230"/>
                </a:cubicBezTo>
                <a:cubicBezTo>
                  <a:pt x="99" y="230"/>
                  <a:pt x="99" y="230"/>
                  <a:pt x="100" y="230"/>
                </a:cubicBezTo>
                <a:cubicBezTo>
                  <a:pt x="100" y="230"/>
                  <a:pt x="101" y="230"/>
                  <a:pt x="102" y="230"/>
                </a:cubicBezTo>
                <a:cubicBezTo>
                  <a:pt x="100" y="229"/>
                  <a:pt x="99" y="230"/>
                  <a:pt x="98" y="230"/>
                </a:cubicBezTo>
                <a:close/>
                <a:moveTo>
                  <a:pt x="126" y="229"/>
                </a:moveTo>
                <a:cubicBezTo>
                  <a:pt x="126" y="229"/>
                  <a:pt x="126" y="230"/>
                  <a:pt x="126" y="230"/>
                </a:cubicBezTo>
                <a:cubicBezTo>
                  <a:pt x="126" y="230"/>
                  <a:pt x="127" y="230"/>
                  <a:pt x="128" y="230"/>
                </a:cubicBezTo>
                <a:cubicBezTo>
                  <a:pt x="128" y="230"/>
                  <a:pt x="129" y="230"/>
                  <a:pt x="129" y="229"/>
                </a:cubicBezTo>
                <a:cubicBezTo>
                  <a:pt x="129" y="229"/>
                  <a:pt x="129" y="229"/>
                  <a:pt x="129" y="229"/>
                </a:cubicBezTo>
                <a:cubicBezTo>
                  <a:pt x="128" y="229"/>
                  <a:pt x="127" y="229"/>
                  <a:pt x="126" y="229"/>
                </a:cubicBezTo>
                <a:close/>
                <a:moveTo>
                  <a:pt x="171" y="192"/>
                </a:moveTo>
                <a:cubicBezTo>
                  <a:pt x="171" y="191"/>
                  <a:pt x="172" y="191"/>
                  <a:pt x="172" y="190"/>
                </a:cubicBezTo>
                <a:cubicBezTo>
                  <a:pt x="171" y="190"/>
                  <a:pt x="171" y="190"/>
                  <a:pt x="170" y="191"/>
                </a:cubicBezTo>
                <a:cubicBezTo>
                  <a:pt x="170" y="191"/>
                  <a:pt x="170" y="192"/>
                  <a:pt x="171" y="192"/>
                </a:cubicBezTo>
                <a:close/>
                <a:moveTo>
                  <a:pt x="28" y="45"/>
                </a:moveTo>
                <a:cubicBezTo>
                  <a:pt x="28" y="45"/>
                  <a:pt x="28" y="45"/>
                  <a:pt x="28" y="45"/>
                </a:cubicBezTo>
                <a:cubicBezTo>
                  <a:pt x="29" y="44"/>
                  <a:pt x="29" y="44"/>
                  <a:pt x="30" y="44"/>
                </a:cubicBezTo>
                <a:cubicBezTo>
                  <a:pt x="30" y="44"/>
                  <a:pt x="30" y="44"/>
                  <a:pt x="30" y="44"/>
                </a:cubicBezTo>
                <a:cubicBezTo>
                  <a:pt x="29" y="43"/>
                  <a:pt x="29" y="43"/>
                  <a:pt x="29" y="43"/>
                </a:cubicBezTo>
                <a:cubicBezTo>
                  <a:pt x="29" y="44"/>
                  <a:pt x="28" y="44"/>
                  <a:pt x="28" y="45"/>
                </a:cubicBezTo>
                <a:close/>
                <a:moveTo>
                  <a:pt x="52" y="142"/>
                </a:moveTo>
                <a:cubicBezTo>
                  <a:pt x="52" y="143"/>
                  <a:pt x="52" y="143"/>
                  <a:pt x="52" y="143"/>
                </a:cubicBezTo>
                <a:cubicBezTo>
                  <a:pt x="53" y="143"/>
                  <a:pt x="54" y="143"/>
                  <a:pt x="54" y="142"/>
                </a:cubicBezTo>
                <a:cubicBezTo>
                  <a:pt x="54" y="142"/>
                  <a:pt x="53" y="142"/>
                  <a:pt x="52" y="142"/>
                </a:cubicBezTo>
                <a:close/>
                <a:moveTo>
                  <a:pt x="155" y="180"/>
                </a:moveTo>
                <a:cubicBezTo>
                  <a:pt x="155" y="180"/>
                  <a:pt x="155" y="180"/>
                  <a:pt x="155" y="180"/>
                </a:cubicBezTo>
                <a:cubicBezTo>
                  <a:pt x="155" y="181"/>
                  <a:pt x="156" y="181"/>
                  <a:pt x="156" y="182"/>
                </a:cubicBezTo>
                <a:cubicBezTo>
                  <a:pt x="157" y="181"/>
                  <a:pt x="157" y="181"/>
                  <a:pt x="157" y="181"/>
                </a:cubicBezTo>
                <a:cubicBezTo>
                  <a:pt x="156" y="180"/>
                  <a:pt x="155" y="180"/>
                  <a:pt x="155" y="180"/>
                </a:cubicBezTo>
                <a:close/>
                <a:moveTo>
                  <a:pt x="154" y="200"/>
                </a:moveTo>
                <a:cubicBezTo>
                  <a:pt x="154" y="200"/>
                  <a:pt x="154" y="200"/>
                  <a:pt x="154" y="200"/>
                </a:cubicBezTo>
                <a:cubicBezTo>
                  <a:pt x="155" y="200"/>
                  <a:pt x="155" y="199"/>
                  <a:pt x="156" y="199"/>
                </a:cubicBezTo>
                <a:cubicBezTo>
                  <a:pt x="156" y="199"/>
                  <a:pt x="156" y="199"/>
                  <a:pt x="156" y="198"/>
                </a:cubicBezTo>
                <a:cubicBezTo>
                  <a:pt x="156" y="198"/>
                  <a:pt x="155" y="198"/>
                  <a:pt x="155" y="198"/>
                </a:cubicBezTo>
                <a:cubicBezTo>
                  <a:pt x="154" y="199"/>
                  <a:pt x="154" y="200"/>
                  <a:pt x="154" y="200"/>
                </a:cubicBezTo>
                <a:close/>
                <a:moveTo>
                  <a:pt x="112" y="207"/>
                </a:moveTo>
                <a:cubicBezTo>
                  <a:pt x="112" y="206"/>
                  <a:pt x="113" y="206"/>
                  <a:pt x="113" y="205"/>
                </a:cubicBezTo>
                <a:cubicBezTo>
                  <a:pt x="112" y="205"/>
                  <a:pt x="112" y="205"/>
                  <a:pt x="111" y="206"/>
                </a:cubicBezTo>
                <a:cubicBezTo>
                  <a:pt x="111" y="206"/>
                  <a:pt x="111" y="206"/>
                  <a:pt x="112" y="207"/>
                </a:cubicBezTo>
                <a:close/>
                <a:moveTo>
                  <a:pt x="102" y="198"/>
                </a:moveTo>
                <a:cubicBezTo>
                  <a:pt x="101" y="198"/>
                  <a:pt x="100" y="198"/>
                  <a:pt x="101" y="200"/>
                </a:cubicBezTo>
                <a:cubicBezTo>
                  <a:pt x="101" y="199"/>
                  <a:pt x="102" y="198"/>
                  <a:pt x="102" y="198"/>
                </a:cubicBezTo>
                <a:close/>
                <a:moveTo>
                  <a:pt x="119" y="177"/>
                </a:moveTo>
                <a:cubicBezTo>
                  <a:pt x="119" y="177"/>
                  <a:pt x="119" y="177"/>
                  <a:pt x="119" y="178"/>
                </a:cubicBezTo>
                <a:cubicBezTo>
                  <a:pt x="119" y="178"/>
                  <a:pt x="119" y="178"/>
                  <a:pt x="119" y="179"/>
                </a:cubicBezTo>
                <a:cubicBezTo>
                  <a:pt x="119" y="179"/>
                  <a:pt x="119" y="179"/>
                  <a:pt x="120" y="179"/>
                </a:cubicBezTo>
                <a:cubicBezTo>
                  <a:pt x="119" y="178"/>
                  <a:pt x="119" y="178"/>
                  <a:pt x="119" y="177"/>
                </a:cubicBezTo>
                <a:close/>
                <a:moveTo>
                  <a:pt x="27" y="149"/>
                </a:moveTo>
                <a:cubicBezTo>
                  <a:pt x="27" y="149"/>
                  <a:pt x="27" y="149"/>
                  <a:pt x="27" y="149"/>
                </a:cubicBezTo>
                <a:cubicBezTo>
                  <a:pt x="27" y="148"/>
                  <a:pt x="27" y="147"/>
                  <a:pt x="27" y="146"/>
                </a:cubicBezTo>
                <a:cubicBezTo>
                  <a:pt x="27" y="147"/>
                  <a:pt x="26" y="147"/>
                  <a:pt x="26" y="147"/>
                </a:cubicBezTo>
                <a:cubicBezTo>
                  <a:pt x="26" y="148"/>
                  <a:pt x="26" y="148"/>
                  <a:pt x="27" y="149"/>
                </a:cubicBezTo>
                <a:close/>
                <a:moveTo>
                  <a:pt x="128" y="215"/>
                </a:moveTo>
                <a:cubicBezTo>
                  <a:pt x="130" y="215"/>
                  <a:pt x="130" y="214"/>
                  <a:pt x="131" y="214"/>
                </a:cubicBezTo>
                <a:cubicBezTo>
                  <a:pt x="131" y="213"/>
                  <a:pt x="131" y="213"/>
                  <a:pt x="130" y="213"/>
                </a:cubicBezTo>
                <a:cubicBezTo>
                  <a:pt x="130" y="214"/>
                  <a:pt x="130" y="214"/>
                  <a:pt x="130" y="214"/>
                </a:cubicBezTo>
                <a:cubicBezTo>
                  <a:pt x="129" y="215"/>
                  <a:pt x="129" y="215"/>
                  <a:pt x="128" y="215"/>
                </a:cubicBezTo>
                <a:close/>
                <a:moveTo>
                  <a:pt x="129" y="221"/>
                </a:moveTo>
                <a:cubicBezTo>
                  <a:pt x="129" y="221"/>
                  <a:pt x="129" y="221"/>
                  <a:pt x="129" y="221"/>
                </a:cubicBezTo>
                <a:cubicBezTo>
                  <a:pt x="128" y="222"/>
                  <a:pt x="127" y="222"/>
                  <a:pt x="126" y="222"/>
                </a:cubicBezTo>
                <a:cubicBezTo>
                  <a:pt x="127" y="223"/>
                  <a:pt x="127" y="223"/>
                  <a:pt x="127" y="223"/>
                </a:cubicBezTo>
                <a:cubicBezTo>
                  <a:pt x="128" y="223"/>
                  <a:pt x="128" y="222"/>
                  <a:pt x="129" y="221"/>
                </a:cubicBezTo>
                <a:close/>
                <a:moveTo>
                  <a:pt x="24" y="142"/>
                </a:moveTo>
                <a:cubicBezTo>
                  <a:pt x="24" y="142"/>
                  <a:pt x="24" y="142"/>
                  <a:pt x="24" y="142"/>
                </a:cubicBezTo>
                <a:cubicBezTo>
                  <a:pt x="23" y="142"/>
                  <a:pt x="22" y="142"/>
                  <a:pt x="22" y="142"/>
                </a:cubicBezTo>
                <a:cubicBezTo>
                  <a:pt x="21" y="142"/>
                  <a:pt x="21" y="143"/>
                  <a:pt x="21" y="143"/>
                </a:cubicBezTo>
                <a:cubicBezTo>
                  <a:pt x="22" y="143"/>
                  <a:pt x="22" y="143"/>
                  <a:pt x="22" y="143"/>
                </a:cubicBezTo>
                <a:cubicBezTo>
                  <a:pt x="22" y="142"/>
                  <a:pt x="23" y="142"/>
                  <a:pt x="23" y="142"/>
                </a:cubicBezTo>
                <a:cubicBezTo>
                  <a:pt x="23" y="142"/>
                  <a:pt x="23" y="142"/>
                  <a:pt x="24" y="142"/>
                </a:cubicBezTo>
                <a:close/>
                <a:moveTo>
                  <a:pt x="102" y="13"/>
                </a:moveTo>
                <a:cubicBezTo>
                  <a:pt x="102" y="13"/>
                  <a:pt x="102" y="14"/>
                  <a:pt x="102" y="15"/>
                </a:cubicBezTo>
                <a:cubicBezTo>
                  <a:pt x="102" y="15"/>
                  <a:pt x="103" y="15"/>
                  <a:pt x="103" y="15"/>
                </a:cubicBezTo>
                <a:cubicBezTo>
                  <a:pt x="103" y="14"/>
                  <a:pt x="103" y="14"/>
                  <a:pt x="103" y="13"/>
                </a:cubicBezTo>
                <a:cubicBezTo>
                  <a:pt x="103" y="13"/>
                  <a:pt x="103" y="13"/>
                  <a:pt x="102" y="13"/>
                </a:cubicBezTo>
                <a:close/>
                <a:moveTo>
                  <a:pt x="130" y="225"/>
                </a:moveTo>
                <a:cubicBezTo>
                  <a:pt x="131" y="224"/>
                  <a:pt x="131" y="224"/>
                  <a:pt x="131" y="223"/>
                </a:cubicBezTo>
                <a:cubicBezTo>
                  <a:pt x="130" y="223"/>
                  <a:pt x="130" y="224"/>
                  <a:pt x="130" y="225"/>
                </a:cubicBezTo>
                <a:close/>
                <a:moveTo>
                  <a:pt x="111" y="155"/>
                </a:moveTo>
                <a:cubicBezTo>
                  <a:pt x="110" y="155"/>
                  <a:pt x="110" y="157"/>
                  <a:pt x="110" y="158"/>
                </a:cubicBezTo>
                <a:cubicBezTo>
                  <a:pt x="111" y="157"/>
                  <a:pt x="111" y="156"/>
                  <a:pt x="111" y="155"/>
                </a:cubicBezTo>
                <a:close/>
                <a:moveTo>
                  <a:pt x="114" y="10"/>
                </a:moveTo>
                <a:cubicBezTo>
                  <a:pt x="113" y="10"/>
                  <a:pt x="113" y="10"/>
                  <a:pt x="113" y="10"/>
                </a:cubicBezTo>
                <a:cubicBezTo>
                  <a:pt x="113" y="11"/>
                  <a:pt x="114" y="11"/>
                  <a:pt x="114" y="12"/>
                </a:cubicBezTo>
                <a:cubicBezTo>
                  <a:pt x="114" y="12"/>
                  <a:pt x="114" y="12"/>
                  <a:pt x="114" y="12"/>
                </a:cubicBezTo>
                <a:cubicBezTo>
                  <a:pt x="114" y="11"/>
                  <a:pt x="114" y="11"/>
                  <a:pt x="114" y="10"/>
                </a:cubicBezTo>
                <a:close/>
                <a:moveTo>
                  <a:pt x="165" y="188"/>
                </a:moveTo>
                <a:cubicBezTo>
                  <a:pt x="164" y="188"/>
                  <a:pt x="164" y="188"/>
                  <a:pt x="164" y="188"/>
                </a:cubicBezTo>
                <a:cubicBezTo>
                  <a:pt x="164" y="189"/>
                  <a:pt x="164" y="190"/>
                  <a:pt x="165" y="190"/>
                </a:cubicBezTo>
                <a:cubicBezTo>
                  <a:pt x="165" y="189"/>
                  <a:pt x="165" y="189"/>
                  <a:pt x="165" y="188"/>
                </a:cubicBezTo>
                <a:close/>
                <a:moveTo>
                  <a:pt x="109" y="60"/>
                </a:moveTo>
                <a:cubicBezTo>
                  <a:pt x="109" y="61"/>
                  <a:pt x="109" y="61"/>
                  <a:pt x="109" y="62"/>
                </a:cubicBezTo>
                <a:cubicBezTo>
                  <a:pt x="109" y="62"/>
                  <a:pt x="110" y="61"/>
                  <a:pt x="110" y="61"/>
                </a:cubicBezTo>
                <a:cubicBezTo>
                  <a:pt x="110" y="61"/>
                  <a:pt x="109" y="61"/>
                  <a:pt x="109" y="60"/>
                </a:cubicBezTo>
                <a:close/>
                <a:moveTo>
                  <a:pt x="61" y="241"/>
                </a:moveTo>
                <a:cubicBezTo>
                  <a:pt x="61" y="242"/>
                  <a:pt x="62" y="244"/>
                  <a:pt x="62" y="244"/>
                </a:cubicBezTo>
                <a:cubicBezTo>
                  <a:pt x="62" y="243"/>
                  <a:pt x="62" y="242"/>
                  <a:pt x="61" y="241"/>
                </a:cubicBezTo>
                <a:close/>
                <a:moveTo>
                  <a:pt x="44" y="218"/>
                </a:moveTo>
                <a:cubicBezTo>
                  <a:pt x="44" y="218"/>
                  <a:pt x="44" y="218"/>
                  <a:pt x="44" y="218"/>
                </a:cubicBezTo>
                <a:cubicBezTo>
                  <a:pt x="45" y="219"/>
                  <a:pt x="45" y="220"/>
                  <a:pt x="46" y="221"/>
                </a:cubicBezTo>
                <a:cubicBezTo>
                  <a:pt x="46" y="220"/>
                  <a:pt x="46" y="220"/>
                  <a:pt x="46" y="220"/>
                </a:cubicBezTo>
                <a:cubicBezTo>
                  <a:pt x="45" y="219"/>
                  <a:pt x="45" y="219"/>
                  <a:pt x="44" y="218"/>
                </a:cubicBezTo>
                <a:close/>
                <a:moveTo>
                  <a:pt x="118" y="207"/>
                </a:moveTo>
                <a:cubicBezTo>
                  <a:pt x="118" y="207"/>
                  <a:pt x="118" y="207"/>
                  <a:pt x="118" y="207"/>
                </a:cubicBezTo>
                <a:cubicBezTo>
                  <a:pt x="118" y="207"/>
                  <a:pt x="119" y="207"/>
                  <a:pt x="119" y="206"/>
                </a:cubicBezTo>
                <a:cubicBezTo>
                  <a:pt x="119" y="206"/>
                  <a:pt x="119" y="206"/>
                  <a:pt x="119" y="205"/>
                </a:cubicBezTo>
                <a:cubicBezTo>
                  <a:pt x="118" y="206"/>
                  <a:pt x="118" y="206"/>
                  <a:pt x="118" y="207"/>
                </a:cubicBezTo>
                <a:close/>
                <a:moveTo>
                  <a:pt x="111" y="58"/>
                </a:moveTo>
                <a:cubicBezTo>
                  <a:pt x="111" y="58"/>
                  <a:pt x="111" y="57"/>
                  <a:pt x="111" y="56"/>
                </a:cubicBezTo>
                <a:cubicBezTo>
                  <a:pt x="111" y="57"/>
                  <a:pt x="110" y="57"/>
                  <a:pt x="110" y="58"/>
                </a:cubicBezTo>
                <a:cubicBezTo>
                  <a:pt x="111" y="58"/>
                  <a:pt x="111" y="58"/>
                  <a:pt x="111" y="58"/>
                </a:cubicBezTo>
                <a:close/>
                <a:moveTo>
                  <a:pt x="104" y="210"/>
                </a:moveTo>
                <a:cubicBezTo>
                  <a:pt x="104" y="210"/>
                  <a:pt x="104" y="210"/>
                  <a:pt x="104" y="210"/>
                </a:cubicBezTo>
                <a:cubicBezTo>
                  <a:pt x="104" y="210"/>
                  <a:pt x="104" y="209"/>
                  <a:pt x="104" y="209"/>
                </a:cubicBezTo>
                <a:cubicBezTo>
                  <a:pt x="104" y="209"/>
                  <a:pt x="104" y="209"/>
                  <a:pt x="103" y="209"/>
                </a:cubicBezTo>
                <a:cubicBezTo>
                  <a:pt x="104" y="209"/>
                  <a:pt x="104" y="210"/>
                  <a:pt x="104" y="210"/>
                </a:cubicBezTo>
                <a:close/>
                <a:moveTo>
                  <a:pt x="86" y="231"/>
                </a:moveTo>
                <a:cubicBezTo>
                  <a:pt x="86" y="231"/>
                  <a:pt x="85" y="231"/>
                  <a:pt x="85" y="230"/>
                </a:cubicBezTo>
                <a:cubicBezTo>
                  <a:pt x="85" y="230"/>
                  <a:pt x="85" y="230"/>
                  <a:pt x="85" y="230"/>
                </a:cubicBezTo>
                <a:cubicBezTo>
                  <a:pt x="85" y="231"/>
                  <a:pt x="86" y="232"/>
                  <a:pt x="86" y="232"/>
                </a:cubicBezTo>
                <a:cubicBezTo>
                  <a:pt x="86" y="232"/>
                  <a:pt x="86" y="231"/>
                  <a:pt x="86" y="231"/>
                </a:cubicBezTo>
                <a:close/>
                <a:moveTo>
                  <a:pt x="113" y="200"/>
                </a:moveTo>
                <a:cubicBezTo>
                  <a:pt x="113" y="201"/>
                  <a:pt x="113" y="202"/>
                  <a:pt x="113" y="203"/>
                </a:cubicBezTo>
                <a:cubicBezTo>
                  <a:pt x="113" y="202"/>
                  <a:pt x="113" y="202"/>
                  <a:pt x="114" y="202"/>
                </a:cubicBezTo>
                <a:cubicBezTo>
                  <a:pt x="113" y="201"/>
                  <a:pt x="113" y="201"/>
                  <a:pt x="113" y="200"/>
                </a:cubicBezTo>
                <a:close/>
                <a:moveTo>
                  <a:pt x="103" y="193"/>
                </a:moveTo>
                <a:cubicBezTo>
                  <a:pt x="102" y="194"/>
                  <a:pt x="102" y="194"/>
                  <a:pt x="101" y="195"/>
                </a:cubicBezTo>
                <a:cubicBezTo>
                  <a:pt x="102" y="195"/>
                  <a:pt x="102" y="195"/>
                  <a:pt x="102" y="195"/>
                </a:cubicBezTo>
                <a:cubicBezTo>
                  <a:pt x="103" y="194"/>
                  <a:pt x="103" y="194"/>
                  <a:pt x="103" y="193"/>
                </a:cubicBezTo>
                <a:close/>
                <a:moveTo>
                  <a:pt x="106" y="56"/>
                </a:moveTo>
                <a:cubicBezTo>
                  <a:pt x="107" y="56"/>
                  <a:pt x="108" y="55"/>
                  <a:pt x="107" y="54"/>
                </a:cubicBezTo>
                <a:cubicBezTo>
                  <a:pt x="107" y="55"/>
                  <a:pt x="106" y="55"/>
                  <a:pt x="106" y="56"/>
                </a:cubicBezTo>
                <a:close/>
                <a:moveTo>
                  <a:pt x="98" y="217"/>
                </a:moveTo>
                <a:cubicBezTo>
                  <a:pt x="99" y="217"/>
                  <a:pt x="99" y="217"/>
                  <a:pt x="100" y="216"/>
                </a:cubicBezTo>
                <a:cubicBezTo>
                  <a:pt x="99" y="216"/>
                  <a:pt x="99" y="216"/>
                  <a:pt x="98" y="216"/>
                </a:cubicBezTo>
                <a:cubicBezTo>
                  <a:pt x="98" y="217"/>
                  <a:pt x="98" y="217"/>
                  <a:pt x="98" y="217"/>
                </a:cubicBezTo>
                <a:close/>
                <a:moveTo>
                  <a:pt x="104" y="89"/>
                </a:moveTo>
                <a:cubicBezTo>
                  <a:pt x="105" y="89"/>
                  <a:pt x="105" y="89"/>
                  <a:pt x="105" y="89"/>
                </a:cubicBezTo>
                <a:cubicBezTo>
                  <a:pt x="105" y="88"/>
                  <a:pt x="105" y="87"/>
                  <a:pt x="105" y="86"/>
                </a:cubicBezTo>
                <a:cubicBezTo>
                  <a:pt x="105" y="87"/>
                  <a:pt x="105" y="87"/>
                  <a:pt x="104" y="87"/>
                </a:cubicBezTo>
                <a:cubicBezTo>
                  <a:pt x="104" y="87"/>
                  <a:pt x="104" y="88"/>
                  <a:pt x="104" y="89"/>
                </a:cubicBezTo>
                <a:close/>
                <a:moveTo>
                  <a:pt x="112" y="5"/>
                </a:moveTo>
                <a:cubicBezTo>
                  <a:pt x="112" y="6"/>
                  <a:pt x="113" y="6"/>
                  <a:pt x="113" y="6"/>
                </a:cubicBezTo>
                <a:cubicBezTo>
                  <a:pt x="113" y="6"/>
                  <a:pt x="114" y="6"/>
                  <a:pt x="114" y="6"/>
                </a:cubicBezTo>
                <a:cubicBezTo>
                  <a:pt x="113" y="6"/>
                  <a:pt x="113" y="5"/>
                  <a:pt x="112" y="5"/>
                </a:cubicBezTo>
                <a:close/>
                <a:moveTo>
                  <a:pt x="110" y="203"/>
                </a:moveTo>
                <a:cubicBezTo>
                  <a:pt x="110" y="203"/>
                  <a:pt x="111" y="204"/>
                  <a:pt x="112" y="203"/>
                </a:cubicBezTo>
                <a:cubicBezTo>
                  <a:pt x="111" y="203"/>
                  <a:pt x="110" y="203"/>
                  <a:pt x="110" y="202"/>
                </a:cubicBezTo>
                <a:cubicBezTo>
                  <a:pt x="110" y="203"/>
                  <a:pt x="110" y="203"/>
                  <a:pt x="110" y="203"/>
                </a:cubicBezTo>
                <a:close/>
                <a:moveTo>
                  <a:pt x="162" y="208"/>
                </a:moveTo>
                <a:cubicBezTo>
                  <a:pt x="162" y="209"/>
                  <a:pt x="162" y="209"/>
                  <a:pt x="163" y="210"/>
                </a:cubicBezTo>
                <a:cubicBezTo>
                  <a:pt x="163" y="209"/>
                  <a:pt x="163" y="209"/>
                  <a:pt x="163" y="208"/>
                </a:cubicBezTo>
                <a:cubicBezTo>
                  <a:pt x="163" y="208"/>
                  <a:pt x="162" y="208"/>
                  <a:pt x="162" y="208"/>
                </a:cubicBezTo>
                <a:close/>
                <a:moveTo>
                  <a:pt x="158" y="199"/>
                </a:moveTo>
                <a:cubicBezTo>
                  <a:pt x="158" y="200"/>
                  <a:pt x="159" y="200"/>
                  <a:pt x="159" y="200"/>
                </a:cubicBezTo>
                <a:cubicBezTo>
                  <a:pt x="159" y="200"/>
                  <a:pt x="159" y="200"/>
                  <a:pt x="159" y="200"/>
                </a:cubicBezTo>
                <a:cubicBezTo>
                  <a:pt x="159" y="200"/>
                  <a:pt x="159" y="199"/>
                  <a:pt x="159" y="198"/>
                </a:cubicBezTo>
                <a:cubicBezTo>
                  <a:pt x="159" y="199"/>
                  <a:pt x="159" y="199"/>
                  <a:pt x="158" y="199"/>
                </a:cubicBezTo>
                <a:close/>
                <a:moveTo>
                  <a:pt x="127" y="244"/>
                </a:moveTo>
                <a:cubicBezTo>
                  <a:pt x="128" y="244"/>
                  <a:pt x="128" y="243"/>
                  <a:pt x="128" y="243"/>
                </a:cubicBezTo>
                <a:cubicBezTo>
                  <a:pt x="128" y="242"/>
                  <a:pt x="128" y="242"/>
                  <a:pt x="128" y="242"/>
                </a:cubicBezTo>
                <a:cubicBezTo>
                  <a:pt x="127" y="243"/>
                  <a:pt x="127" y="243"/>
                  <a:pt x="127" y="244"/>
                </a:cubicBezTo>
                <a:close/>
                <a:moveTo>
                  <a:pt x="113" y="132"/>
                </a:moveTo>
                <a:cubicBezTo>
                  <a:pt x="113" y="132"/>
                  <a:pt x="113" y="132"/>
                  <a:pt x="113" y="132"/>
                </a:cubicBezTo>
                <a:cubicBezTo>
                  <a:pt x="113" y="132"/>
                  <a:pt x="113" y="132"/>
                  <a:pt x="112" y="133"/>
                </a:cubicBezTo>
                <a:cubicBezTo>
                  <a:pt x="112" y="133"/>
                  <a:pt x="112" y="133"/>
                  <a:pt x="112" y="134"/>
                </a:cubicBezTo>
                <a:cubicBezTo>
                  <a:pt x="113" y="133"/>
                  <a:pt x="113" y="133"/>
                  <a:pt x="113" y="132"/>
                </a:cubicBezTo>
                <a:close/>
                <a:moveTo>
                  <a:pt x="113" y="124"/>
                </a:moveTo>
                <a:cubicBezTo>
                  <a:pt x="113" y="124"/>
                  <a:pt x="113" y="124"/>
                  <a:pt x="113" y="124"/>
                </a:cubicBezTo>
                <a:cubicBezTo>
                  <a:pt x="112" y="124"/>
                  <a:pt x="112" y="124"/>
                  <a:pt x="112" y="125"/>
                </a:cubicBezTo>
                <a:cubicBezTo>
                  <a:pt x="111" y="125"/>
                  <a:pt x="111" y="125"/>
                  <a:pt x="111" y="126"/>
                </a:cubicBezTo>
                <a:cubicBezTo>
                  <a:pt x="112" y="125"/>
                  <a:pt x="112" y="125"/>
                  <a:pt x="113" y="124"/>
                </a:cubicBezTo>
                <a:close/>
                <a:moveTo>
                  <a:pt x="23" y="35"/>
                </a:moveTo>
                <a:cubicBezTo>
                  <a:pt x="23" y="35"/>
                  <a:pt x="22" y="36"/>
                  <a:pt x="22" y="36"/>
                </a:cubicBezTo>
                <a:cubicBezTo>
                  <a:pt x="22" y="36"/>
                  <a:pt x="23" y="36"/>
                  <a:pt x="23" y="37"/>
                </a:cubicBezTo>
                <a:cubicBezTo>
                  <a:pt x="23" y="37"/>
                  <a:pt x="23" y="37"/>
                  <a:pt x="23" y="37"/>
                </a:cubicBezTo>
                <a:cubicBezTo>
                  <a:pt x="23" y="36"/>
                  <a:pt x="23" y="36"/>
                  <a:pt x="23" y="35"/>
                </a:cubicBezTo>
                <a:close/>
                <a:moveTo>
                  <a:pt x="6" y="137"/>
                </a:moveTo>
                <a:cubicBezTo>
                  <a:pt x="6" y="136"/>
                  <a:pt x="5" y="136"/>
                  <a:pt x="4" y="136"/>
                </a:cubicBezTo>
                <a:cubicBezTo>
                  <a:pt x="5" y="136"/>
                  <a:pt x="6" y="137"/>
                  <a:pt x="6" y="137"/>
                </a:cubicBezTo>
                <a:close/>
                <a:moveTo>
                  <a:pt x="49" y="147"/>
                </a:moveTo>
                <a:cubicBezTo>
                  <a:pt x="48" y="148"/>
                  <a:pt x="48" y="148"/>
                  <a:pt x="48" y="148"/>
                </a:cubicBezTo>
                <a:cubicBezTo>
                  <a:pt x="48" y="148"/>
                  <a:pt x="48" y="149"/>
                  <a:pt x="48" y="149"/>
                </a:cubicBezTo>
                <a:cubicBezTo>
                  <a:pt x="48" y="149"/>
                  <a:pt x="48" y="149"/>
                  <a:pt x="48" y="149"/>
                </a:cubicBezTo>
                <a:cubicBezTo>
                  <a:pt x="48" y="149"/>
                  <a:pt x="48" y="148"/>
                  <a:pt x="49" y="147"/>
                </a:cubicBezTo>
                <a:close/>
                <a:moveTo>
                  <a:pt x="52" y="147"/>
                </a:moveTo>
                <a:cubicBezTo>
                  <a:pt x="52" y="147"/>
                  <a:pt x="51" y="148"/>
                  <a:pt x="51" y="148"/>
                </a:cubicBezTo>
                <a:cubicBezTo>
                  <a:pt x="51" y="148"/>
                  <a:pt x="51" y="148"/>
                  <a:pt x="51" y="148"/>
                </a:cubicBezTo>
                <a:cubicBezTo>
                  <a:pt x="51" y="148"/>
                  <a:pt x="52" y="148"/>
                  <a:pt x="52" y="148"/>
                </a:cubicBezTo>
                <a:cubicBezTo>
                  <a:pt x="52" y="148"/>
                  <a:pt x="52" y="147"/>
                  <a:pt x="52" y="147"/>
                </a:cubicBezTo>
                <a:close/>
                <a:moveTo>
                  <a:pt x="116" y="76"/>
                </a:moveTo>
                <a:cubicBezTo>
                  <a:pt x="116" y="76"/>
                  <a:pt x="115" y="76"/>
                  <a:pt x="115" y="75"/>
                </a:cubicBezTo>
                <a:cubicBezTo>
                  <a:pt x="115" y="76"/>
                  <a:pt x="115" y="76"/>
                  <a:pt x="115" y="77"/>
                </a:cubicBezTo>
                <a:cubicBezTo>
                  <a:pt x="115" y="77"/>
                  <a:pt x="116" y="77"/>
                  <a:pt x="116" y="76"/>
                </a:cubicBezTo>
                <a:close/>
                <a:moveTo>
                  <a:pt x="33" y="202"/>
                </a:moveTo>
                <a:cubicBezTo>
                  <a:pt x="32" y="203"/>
                  <a:pt x="32" y="203"/>
                  <a:pt x="33" y="203"/>
                </a:cubicBezTo>
                <a:cubicBezTo>
                  <a:pt x="33" y="202"/>
                  <a:pt x="33" y="202"/>
                  <a:pt x="34" y="202"/>
                </a:cubicBezTo>
                <a:cubicBezTo>
                  <a:pt x="33" y="202"/>
                  <a:pt x="33" y="202"/>
                  <a:pt x="33" y="202"/>
                </a:cubicBezTo>
                <a:close/>
                <a:moveTo>
                  <a:pt x="117" y="196"/>
                </a:moveTo>
                <a:cubicBezTo>
                  <a:pt x="117" y="196"/>
                  <a:pt x="117" y="196"/>
                  <a:pt x="117" y="196"/>
                </a:cubicBezTo>
                <a:cubicBezTo>
                  <a:pt x="117" y="195"/>
                  <a:pt x="117" y="194"/>
                  <a:pt x="117" y="193"/>
                </a:cubicBezTo>
                <a:cubicBezTo>
                  <a:pt x="117" y="194"/>
                  <a:pt x="117" y="195"/>
                  <a:pt x="117" y="196"/>
                </a:cubicBezTo>
                <a:close/>
                <a:moveTo>
                  <a:pt x="110" y="37"/>
                </a:moveTo>
                <a:cubicBezTo>
                  <a:pt x="110" y="38"/>
                  <a:pt x="109" y="40"/>
                  <a:pt x="110" y="41"/>
                </a:cubicBezTo>
                <a:cubicBezTo>
                  <a:pt x="110" y="39"/>
                  <a:pt x="110" y="38"/>
                  <a:pt x="110" y="37"/>
                </a:cubicBezTo>
                <a:close/>
                <a:moveTo>
                  <a:pt x="121" y="202"/>
                </a:moveTo>
                <a:cubicBezTo>
                  <a:pt x="121" y="202"/>
                  <a:pt x="121" y="202"/>
                  <a:pt x="121" y="202"/>
                </a:cubicBezTo>
                <a:cubicBezTo>
                  <a:pt x="121" y="202"/>
                  <a:pt x="121" y="201"/>
                  <a:pt x="121" y="201"/>
                </a:cubicBezTo>
                <a:cubicBezTo>
                  <a:pt x="121" y="201"/>
                  <a:pt x="120" y="202"/>
                  <a:pt x="120" y="202"/>
                </a:cubicBezTo>
                <a:cubicBezTo>
                  <a:pt x="120" y="202"/>
                  <a:pt x="121" y="202"/>
                  <a:pt x="121" y="202"/>
                </a:cubicBezTo>
                <a:close/>
                <a:moveTo>
                  <a:pt x="47" y="259"/>
                </a:moveTo>
                <a:cubicBezTo>
                  <a:pt x="47" y="258"/>
                  <a:pt x="46" y="257"/>
                  <a:pt x="45" y="257"/>
                </a:cubicBezTo>
                <a:cubicBezTo>
                  <a:pt x="45" y="257"/>
                  <a:pt x="45" y="257"/>
                  <a:pt x="45" y="257"/>
                </a:cubicBezTo>
                <a:cubicBezTo>
                  <a:pt x="46" y="257"/>
                  <a:pt x="46" y="258"/>
                  <a:pt x="47" y="259"/>
                </a:cubicBezTo>
                <a:close/>
                <a:moveTo>
                  <a:pt x="109" y="112"/>
                </a:moveTo>
                <a:cubicBezTo>
                  <a:pt x="110" y="112"/>
                  <a:pt x="110" y="111"/>
                  <a:pt x="111" y="111"/>
                </a:cubicBezTo>
                <a:cubicBezTo>
                  <a:pt x="110" y="111"/>
                  <a:pt x="110" y="111"/>
                  <a:pt x="110" y="111"/>
                </a:cubicBezTo>
                <a:cubicBezTo>
                  <a:pt x="109" y="112"/>
                  <a:pt x="109" y="112"/>
                  <a:pt x="109" y="112"/>
                </a:cubicBezTo>
                <a:close/>
                <a:moveTo>
                  <a:pt x="128" y="226"/>
                </a:moveTo>
                <a:cubicBezTo>
                  <a:pt x="128" y="225"/>
                  <a:pt x="128" y="225"/>
                  <a:pt x="128" y="225"/>
                </a:cubicBezTo>
                <a:cubicBezTo>
                  <a:pt x="128" y="225"/>
                  <a:pt x="128" y="225"/>
                  <a:pt x="128" y="225"/>
                </a:cubicBezTo>
                <a:cubicBezTo>
                  <a:pt x="128" y="225"/>
                  <a:pt x="128" y="225"/>
                  <a:pt x="127" y="226"/>
                </a:cubicBezTo>
                <a:cubicBezTo>
                  <a:pt x="128" y="226"/>
                  <a:pt x="128" y="226"/>
                  <a:pt x="128" y="226"/>
                </a:cubicBezTo>
                <a:close/>
                <a:moveTo>
                  <a:pt x="113" y="81"/>
                </a:moveTo>
                <a:cubicBezTo>
                  <a:pt x="112" y="81"/>
                  <a:pt x="112" y="81"/>
                  <a:pt x="112" y="81"/>
                </a:cubicBezTo>
                <a:cubicBezTo>
                  <a:pt x="112" y="81"/>
                  <a:pt x="112" y="81"/>
                  <a:pt x="112" y="82"/>
                </a:cubicBezTo>
                <a:cubicBezTo>
                  <a:pt x="112" y="82"/>
                  <a:pt x="112" y="82"/>
                  <a:pt x="113" y="82"/>
                </a:cubicBezTo>
                <a:cubicBezTo>
                  <a:pt x="113" y="81"/>
                  <a:pt x="113" y="81"/>
                  <a:pt x="113" y="81"/>
                </a:cubicBezTo>
                <a:close/>
                <a:moveTo>
                  <a:pt x="117" y="198"/>
                </a:moveTo>
                <a:cubicBezTo>
                  <a:pt x="117" y="199"/>
                  <a:pt x="117" y="199"/>
                  <a:pt x="118" y="200"/>
                </a:cubicBezTo>
                <a:cubicBezTo>
                  <a:pt x="118" y="200"/>
                  <a:pt x="118" y="200"/>
                  <a:pt x="118" y="200"/>
                </a:cubicBezTo>
                <a:cubicBezTo>
                  <a:pt x="118" y="199"/>
                  <a:pt x="117" y="199"/>
                  <a:pt x="117" y="198"/>
                </a:cubicBezTo>
                <a:close/>
                <a:moveTo>
                  <a:pt x="115" y="18"/>
                </a:moveTo>
                <a:cubicBezTo>
                  <a:pt x="116" y="17"/>
                  <a:pt x="116" y="16"/>
                  <a:pt x="116" y="15"/>
                </a:cubicBezTo>
                <a:cubicBezTo>
                  <a:pt x="116" y="16"/>
                  <a:pt x="116" y="17"/>
                  <a:pt x="115" y="18"/>
                </a:cubicBezTo>
                <a:close/>
                <a:moveTo>
                  <a:pt x="111" y="218"/>
                </a:moveTo>
                <a:cubicBezTo>
                  <a:pt x="111" y="218"/>
                  <a:pt x="110" y="218"/>
                  <a:pt x="110" y="218"/>
                </a:cubicBezTo>
                <a:cubicBezTo>
                  <a:pt x="110" y="218"/>
                  <a:pt x="110" y="218"/>
                  <a:pt x="111" y="219"/>
                </a:cubicBezTo>
                <a:cubicBezTo>
                  <a:pt x="111" y="218"/>
                  <a:pt x="111" y="218"/>
                  <a:pt x="111" y="218"/>
                </a:cubicBezTo>
                <a:close/>
                <a:moveTo>
                  <a:pt x="134" y="221"/>
                </a:moveTo>
                <a:cubicBezTo>
                  <a:pt x="134" y="221"/>
                  <a:pt x="134" y="221"/>
                  <a:pt x="134" y="221"/>
                </a:cubicBezTo>
                <a:cubicBezTo>
                  <a:pt x="135" y="221"/>
                  <a:pt x="136" y="222"/>
                  <a:pt x="137" y="221"/>
                </a:cubicBezTo>
                <a:cubicBezTo>
                  <a:pt x="136" y="221"/>
                  <a:pt x="135" y="221"/>
                  <a:pt x="134" y="221"/>
                </a:cubicBezTo>
                <a:close/>
                <a:moveTo>
                  <a:pt x="148" y="241"/>
                </a:moveTo>
                <a:cubicBezTo>
                  <a:pt x="148" y="241"/>
                  <a:pt x="148" y="242"/>
                  <a:pt x="148" y="242"/>
                </a:cubicBezTo>
                <a:cubicBezTo>
                  <a:pt x="148" y="242"/>
                  <a:pt x="148" y="242"/>
                  <a:pt x="149" y="241"/>
                </a:cubicBezTo>
                <a:cubicBezTo>
                  <a:pt x="148" y="241"/>
                  <a:pt x="148" y="241"/>
                  <a:pt x="148" y="241"/>
                </a:cubicBezTo>
                <a:close/>
                <a:moveTo>
                  <a:pt x="198" y="79"/>
                </a:moveTo>
                <a:cubicBezTo>
                  <a:pt x="198" y="80"/>
                  <a:pt x="197" y="81"/>
                  <a:pt x="197" y="82"/>
                </a:cubicBezTo>
                <a:cubicBezTo>
                  <a:pt x="198" y="81"/>
                  <a:pt x="198" y="80"/>
                  <a:pt x="198" y="79"/>
                </a:cubicBezTo>
                <a:close/>
                <a:moveTo>
                  <a:pt x="63" y="251"/>
                </a:moveTo>
                <a:cubicBezTo>
                  <a:pt x="63" y="252"/>
                  <a:pt x="63" y="252"/>
                  <a:pt x="63" y="253"/>
                </a:cubicBezTo>
                <a:cubicBezTo>
                  <a:pt x="63" y="252"/>
                  <a:pt x="63" y="252"/>
                  <a:pt x="64" y="251"/>
                </a:cubicBezTo>
                <a:cubicBezTo>
                  <a:pt x="64" y="251"/>
                  <a:pt x="63" y="251"/>
                  <a:pt x="63" y="251"/>
                </a:cubicBezTo>
                <a:close/>
                <a:moveTo>
                  <a:pt x="126" y="212"/>
                </a:moveTo>
                <a:cubicBezTo>
                  <a:pt x="126" y="212"/>
                  <a:pt x="126" y="212"/>
                  <a:pt x="126" y="212"/>
                </a:cubicBezTo>
                <a:cubicBezTo>
                  <a:pt x="126" y="211"/>
                  <a:pt x="125" y="211"/>
                  <a:pt x="125" y="211"/>
                </a:cubicBezTo>
                <a:cubicBezTo>
                  <a:pt x="125" y="211"/>
                  <a:pt x="125" y="211"/>
                  <a:pt x="124" y="212"/>
                </a:cubicBezTo>
                <a:cubicBezTo>
                  <a:pt x="124" y="212"/>
                  <a:pt x="124" y="212"/>
                  <a:pt x="124" y="212"/>
                </a:cubicBezTo>
                <a:cubicBezTo>
                  <a:pt x="125" y="212"/>
                  <a:pt x="126" y="212"/>
                  <a:pt x="126" y="212"/>
                </a:cubicBezTo>
                <a:close/>
                <a:moveTo>
                  <a:pt x="103" y="223"/>
                </a:moveTo>
                <a:cubicBezTo>
                  <a:pt x="103" y="223"/>
                  <a:pt x="102" y="223"/>
                  <a:pt x="102" y="223"/>
                </a:cubicBezTo>
                <a:cubicBezTo>
                  <a:pt x="102" y="223"/>
                  <a:pt x="102" y="224"/>
                  <a:pt x="102" y="224"/>
                </a:cubicBezTo>
                <a:cubicBezTo>
                  <a:pt x="102" y="224"/>
                  <a:pt x="103" y="224"/>
                  <a:pt x="103" y="223"/>
                </a:cubicBezTo>
                <a:close/>
                <a:moveTo>
                  <a:pt x="127" y="198"/>
                </a:moveTo>
                <a:cubicBezTo>
                  <a:pt x="127" y="199"/>
                  <a:pt x="127" y="199"/>
                  <a:pt x="128" y="199"/>
                </a:cubicBezTo>
                <a:cubicBezTo>
                  <a:pt x="127" y="199"/>
                  <a:pt x="127" y="198"/>
                  <a:pt x="127" y="198"/>
                </a:cubicBezTo>
                <a:close/>
                <a:moveTo>
                  <a:pt x="107" y="181"/>
                </a:moveTo>
                <a:cubicBezTo>
                  <a:pt x="107" y="181"/>
                  <a:pt x="107" y="181"/>
                  <a:pt x="107" y="181"/>
                </a:cubicBezTo>
                <a:cubicBezTo>
                  <a:pt x="107" y="182"/>
                  <a:pt x="107" y="182"/>
                  <a:pt x="107" y="183"/>
                </a:cubicBezTo>
                <a:cubicBezTo>
                  <a:pt x="107" y="183"/>
                  <a:pt x="107" y="184"/>
                  <a:pt x="107" y="184"/>
                </a:cubicBezTo>
                <a:cubicBezTo>
                  <a:pt x="107" y="183"/>
                  <a:pt x="107" y="182"/>
                  <a:pt x="107" y="181"/>
                </a:cubicBezTo>
                <a:close/>
                <a:moveTo>
                  <a:pt x="138" y="224"/>
                </a:moveTo>
                <a:cubicBezTo>
                  <a:pt x="138" y="224"/>
                  <a:pt x="138" y="224"/>
                  <a:pt x="138" y="224"/>
                </a:cubicBezTo>
                <a:cubicBezTo>
                  <a:pt x="139" y="224"/>
                  <a:pt x="139" y="225"/>
                  <a:pt x="139" y="225"/>
                </a:cubicBezTo>
                <a:cubicBezTo>
                  <a:pt x="139" y="225"/>
                  <a:pt x="139" y="225"/>
                  <a:pt x="140" y="225"/>
                </a:cubicBezTo>
                <a:cubicBezTo>
                  <a:pt x="139" y="224"/>
                  <a:pt x="139" y="224"/>
                  <a:pt x="138" y="224"/>
                </a:cubicBezTo>
                <a:close/>
                <a:moveTo>
                  <a:pt x="178" y="98"/>
                </a:moveTo>
                <a:cubicBezTo>
                  <a:pt x="178" y="98"/>
                  <a:pt x="178" y="98"/>
                  <a:pt x="178" y="98"/>
                </a:cubicBezTo>
                <a:cubicBezTo>
                  <a:pt x="178" y="99"/>
                  <a:pt x="178" y="100"/>
                  <a:pt x="177" y="101"/>
                </a:cubicBezTo>
                <a:cubicBezTo>
                  <a:pt x="177" y="101"/>
                  <a:pt x="177" y="101"/>
                  <a:pt x="178" y="101"/>
                </a:cubicBezTo>
                <a:cubicBezTo>
                  <a:pt x="178" y="100"/>
                  <a:pt x="178" y="99"/>
                  <a:pt x="178" y="98"/>
                </a:cubicBezTo>
                <a:close/>
                <a:moveTo>
                  <a:pt x="146" y="202"/>
                </a:moveTo>
                <a:cubicBezTo>
                  <a:pt x="146" y="203"/>
                  <a:pt x="146" y="203"/>
                  <a:pt x="146" y="204"/>
                </a:cubicBezTo>
                <a:cubicBezTo>
                  <a:pt x="146" y="204"/>
                  <a:pt x="146" y="204"/>
                  <a:pt x="146" y="204"/>
                </a:cubicBezTo>
                <a:cubicBezTo>
                  <a:pt x="146" y="203"/>
                  <a:pt x="147" y="203"/>
                  <a:pt x="147" y="203"/>
                </a:cubicBezTo>
                <a:cubicBezTo>
                  <a:pt x="147" y="203"/>
                  <a:pt x="147" y="203"/>
                  <a:pt x="146" y="202"/>
                </a:cubicBezTo>
                <a:close/>
                <a:moveTo>
                  <a:pt x="126" y="225"/>
                </a:moveTo>
                <a:cubicBezTo>
                  <a:pt x="126" y="225"/>
                  <a:pt x="126" y="225"/>
                  <a:pt x="126" y="225"/>
                </a:cubicBezTo>
                <a:cubicBezTo>
                  <a:pt x="126" y="224"/>
                  <a:pt x="125" y="224"/>
                  <a:pt x="125" y="223"/>
                </a:cubicBezTo>
                <a:cubicBezTo>
                  <a:pt x="125" y="223"/>
                  <a:pt x="125" y="224"/>
                  <a:pt x="124" y="224"/>
                </a:cubicBezTo>
                <a:cubicBezTo>
                  <a:pt x="125" y="224"/>
                  <a:pt x="125" y="224"/>
                  <a:pt x="126" y="225"/>
                </a:cubicBezTo>
                <a:close/>
                <a:moveTo>
                  <a:pt x="64" y="273"/>
                </a:moveTo>
                <a:cubicBezTo>
                  <a:pt x="64" y="273"/>
                  <a:pt x="64" y="273"/>
                  <a:pt x="64" y="273"/>
                </a:cubicBezTo>
                <a:cubicBezTo>
                  <a:pt x="64" y="274"/>
                  <a:pt x="64" y="275"/>
                  <a:pt x="64" y="275"/>
                </a:cubicBezTo>
                <a:cubicBezTo>
                  <a:pt x="64" y="275"/>
                  <a:pt x="64" y="274"/>
                  <a:pt x="64" y="273"/>
                </a:cubicBezTo>
                <a:close/>
                <a:moveTo>
                  <a:pt x="108" y="142"/>
                </a:moveTo>
                <a:cubicBezTo>
                  <a:pt x="109" y="142"/>
                  <a:pt x="109" y="142"/>
                  <a:pt x="108" y="141"/>
                </a:cubicBezTo>
                <a:cubicBezTo>
                  <a:pt x="108" y="141"/>
                  <a:pt x="108" y="142"/>
                  <a:pt x="108" y="142"/>
                </a:cubicBezTo>
                <a:close/>
                <a:moveTo>
                  <a:pt x="109" y="174"/>
                </a:moveTo>
                <a:cubicBezTo>
                  <a:pt x="109" y="173"/>
                  <a:pt x="110" y="173"/>
                  <a:pt x="110" y="173"/>
                </a:cubicBezTo>
                <a:cubicBezTo>
                  <a:pt x="110" y="173"/>
                  <a:pt x="109" y="173"/>
                  <a:pt x="109" y="172"/>
                </a:cubicBezTo>
                <a:cubicBezTo>
                  <a:pt x="109" y="173"/>
                  <a:pt x="109" y="173"/>
                  <a:pt x="109" y="174"/>
                </a:cubicBezTo>
                <a:close/>
                <a:moveTo>
                  <a:pt x="41" y="145"/>
                </a:moveTo>
                <a:cubicBezTo>
                  <a:pt x="41" y="145"/>
                  <a:pt x="41" y="145"/>
                  <a:pt x="41" y="145"/>
                </a:cubicBezTo>
                <a:cubicBezTo>
                  <a:pt x="40" y="146"/>
                  <a:pt x="40" y="146"/>
                  <a:pt x="40" y="146"/>
                </a:cubicBezTo>
                <a:cubicBezTo>
                  <a:pt x="39" y="146"/>
                  <a:pt x="39" y="146"/>
                  <a:pt x="40" y="147"/>
                </a:cubicBezTo>
                <a:cubicBezTo>
                  <a:pt x="40" y="146"/>
                  <a:pt x="41" y="146"/>
                  <a:pt x="41" y="145"/>
                </a:cubicBezTo>
                <a:close/>
                <a:moveTo>
                  <a:pt x="110" y="134"/>
                </a:moveTo>
                <a:cubicBezTo>
                  <a:pt x="110" y="134"/>
                  <a:pt x="110" y="134"/>
                  <a:pt x="110" y="134"/>
                </a:cubicBezTo>
                <a:cubicBezTo>
                  <a:pt x="110" y="135"/>
                  <a:pt x="110" y="135"/>
                  <a:pt x="110" y="136"/>
                </a:cubicBezTo>
                <a:cubicBezTo>
                  <a:pt x="110" y="136"/>
                  <a:pt x="110" y="136"/>
                  <a:pt x="110" y="136"/>
                </a:cubicBezTo>
                <a:cubicBezTo>
                  <a:pt x="110" y="135"/>
                  <a:pt x="110" y="135"/>
                  <a:pt x="110" y="134"/>
                </a:cubicBezTo>
                <a:close/>
                <a:moveTo>
                  <a:pt x="102" y="7"/>
                </a:moveTo>
                <a:cubicBezTo>
                  <a:pt x="102" y="6"/>
                  <a:pt x="103" y="6"/>
                  <a:pt x="103" y="5"/>
                </a:cubicBezTo>
                <a:cubicBezTo>
                  <a:pt x="102" y="6"/>
                  <a:pt x="102" y="6"/>
                  <a:pt x="102" y="7"/>
                </a:cubicBezTo>
                <a:close/>
                <a:moveTo>
                  <a:pt x="193" y="190"/>
                </a:moveTo>
                <a:cubicBezTo>
                  <a:pt x="193" y="190"/>
                  <a:pt x="193" y="190"/>
                  <a:pt x="194" y="190"/>
                </a:cubicBezTo>
                <a:cubicBezTo>
                  <a:pt x="194" y="190"/>
                  <a:pt x="194" y="190"/>
                  <a:pt x="194" y="189"/>
                </a:cubicBezTo>
                <a:cubicBezTo>
                  <a:pt x="194" y="189"/>
                  <a:pt x="194" y="189"/>
                  <a:pt x="194" y="189"/>
                </a:cubicBezTo>
                <a:cubicBezTo>
                  <a:pt x="194" y="189"/>
                  <a:pt x="193" y="190"/>
                  <a:pt x="193" y="190"/>
                </a:cubicBezTo>
                <a:close/>
                <a:moveTo>
                  <a:pt x="137" y="271"/>
                </a:moveTo>
                <a:cubicBezTo>
                  <a:pt x="138" y="271"/>
                  <a:pt x="138" y="271"/>
                  <a:pt x="139" y="271"/>
                </a:cubicBezTo>
                <a:cubicBezTo>
                  <a:pt x="138" y="271"/>
                  <a:pt x="138" y="271"/>
                  <a:pt x="137" y="271"/>
                </a:cubicBezTo>
                <a:close/>
                <a:moveTo>
                  <a:pt x="115" y="83"/>
                </a:moveTo>
                <a:cubicBezTo>
                  <a:pt x="115" y="82"/>
                  <a:pt x="115" y="82"/>
                  <a:pt x="115" y="82"/>
                </a:cubicBezTo>
                <a:cubicBezTo>
                  <a:pt x="115" y="82"/>
                  <a:pt x="115" y="82"/>
                  <a:pt x="114" y="81"/>
                </a:cubicBezTo>
                <a:cubicBezTo>
                  <a:pt x="114" y="81"/>
                  <a:pt x="114" y="81"/>
                  <a:pt x="114" y="81"/>
                </a:cubicBezTo>
                <a:cubicBezTo>
                  <a:pt x="114" y="82"/>
                  <a:pt x="114" y="82"/>
                  <a:pt x="115" y="83"/>
                </a:cubicBezTo>
                <a:close/>
                <a:moveTo>
                  <a:pt x="176" y="190"/>
                </a:moveTo>
                <a:cubicBezTo>
                  <a:pt x="176" y="190"/>
                  <a:pt x="176" y="190"/>
                  <a:pt x="176" y="189"/>
                </a:cubicBezTo>
                <a:cubicBezTo>
                  <a:pt x="176" y="190"/>
                  <a:pt x="175" y="190"/>
                  <a:pt x="175" y="190"/>
                </a:cubicBezTo>
                <a:cubicBezTo>
                  <a:pt x="176" y="190"/>
                  <a:pt x="176" y="190"/>
                  <a:pt x="176" y="190"/>
                </a:cubicBezTo>
                <a:close/>
                <a:moveTo>
                  <a:pt x="48" y="238"/>
                </a:moveTo>
                <a:cubicBezTo>
                  <a:pt x="48" y="238"/>
                  <a:pt x="48" y="239"/>
                  <a:pt x="48" y="239"/>
                </a:cubicBezTo>
                <a:cubicBezTo>
                  <a:pt x="48" y="239"/>
                  <a:pt x="49" y="239"/>
                  <a:pt x="49" y="239"/>
                </a:cubicBezTo>
                <a:cubicBezTo>
                  <a:pt x="49" y="238"/>
                  <a:pt x="49" y="238"/>
                  <a:pt x="48" y="238"/>
                </a:cubicBezTo>
                <a:close/>
                <a:moveTo>
                  <a:pt x="110" y="131"/>
                </a:moveTo>
                <a:cubicBezTo>
                  <a:pt x="110" y="131"/>
                  <a:pt x="110" y="131"/>
                  <a:pt x="110" y="131"/>
                </a:cubicBezTo>
                <a:cubicBezTo>
                  <a:pt x="110" y="131"/>
                  <a:pt x="110" y="132"/>
                  <a:pt x="110" y="132"/>
                </a:cubicBezTo>
                <a:cubicBezTo>
                  <a:pt x="110" y="132"/>
                  <a:pt x="110" y="132"/>
                  <a:pt x="110" y="132"/>
                </a:cubicBezTo>
                <a:cubicBezTo>
                  <a:pt x="110" y="132"/>
                  <a:pt x="110" y="131"/>
                  <a:pt x="110" y="131"/>
                </a:cubicBezTo>
                <a:close/>
                <a:moveTo>
                  <a:pt x="170" y="77"/>
                </a:moveTo>
                <a:cubicBezTo>
                  <a:pt x="170" y="77"/>
                  <a:pt x="169" y="77"/>
                  <a:pt x="169" y="77"/>
                </a:cubicBezTo>
                <a:cubicBezTo>
                  <a:pt x="169" y="77"/>
                  <a:pt x="169" y="77"/>
                  <a:pt x="170" y="77"/>
                </a:cubicBezTo>
                <a:close/>
                <a:moveTo>
                  <a:pt x="111" y="152"/>
                </a:moveTo>
                <a:cubicBezTo>
                  <a:pt x="110" y="152"/>
                  <a:pt x="110" y="152"/>
                  <a:pt x="111" y="153"/>
                </a:cubicBezTo>
                <a:cubicBezTo>
                  <a:pt x="111" y="152"/>
                  <a:pt x="111" y="152"/>
                  <a:pt x="111" y="152"/>
                </a:cubicBezTo>
                <a:close/>
                <a:moveTo>
                  <a:pt x="110" y="208"/>
                </a:moveTo>
                <a:cubicBezTo>
                  <a:pt x="110" y="208"/>
                  <a:pt x="110" y="208"/>
                  <a:pt x="110" y="208"/>
                </a:cubicBezTo>
                <a:cubicBezTo>
                  <a:pt x="110" y="207"/>
                  <a:pt x="110" y="207"/>
                  <a:pt x="110" y="207"/>
                </a:cubicBezTo>
                <a:cubicBezTo>
                  <a:pt x="110" y="207"/>
                  <a:pt x="109" y="207"/>
                  <a:pt x="109" y="207"/>
                </a:cubicBezTo>
                <a:cubicBezTo>
                  <a:pt x="110" y="207"/>
                  <a:pt x="110" y="208"/>
                  <a:pt x="110" y="208"/>
                </a:cubicBezTo>
                <a:close/>
                <a:moveTo>
                  <a:pt x="104" y="206"/>
                </a:moveTo>
                <a:cubicBezTo>
                  <a:pt x="104" y="206"/>
                  <a:pt x="104" y="206"/>
                  <a:pt x="104" y="206"/>
                </a:cubicBezTo>
                <a:cubicBezTo>
                  <a:pt x="104" y="207"/>
                  <a:pt x="104" y="207"/>
                  <a:pt x="104" y="207"/>
                </a:cubicBezTo>
                <a:cubicBezTo>
                  <a:pt x="104" y="207"/>
                  <a:pt x="104" y="207"/>
                  <a:pt x="105" y="207"/>
                </a:cubicBezTo>
                <a:cubicBezTo>
                  <a:pt x="104" y="206"/>
                  <a:pt x="104" y="206"/>
                  <a:pt x="104" y="206"/>
                </a:cubicBezTo>
                <a:close/>
                <a:moveTo>
                  <a:pt x="131" y="227"/>
                </a:moveTo>
                <a:cubicBezTo>
                  <a:pt x="131" y="227"/>
                  <a:pt x="131" y="226"/>
                  <a:pt x="131" y="226"/>
                </a:cubicBezTo>
                <a:cubicBezTo>
                  <a:pt x="131" y="226"/>
                  <a:pt x="131" y="227"/>
                  <a:pt x="130" y="227"/>
                </a:cubicBezTo>
                <a:cubicBezTo>
                  <a:pt x="131" y="227"/>
                  <a:pt x="131" y="227"/>
                  <a:pt x="131" y="227"/>
                </a:cubicBezTo>
                <a:close/>
                <a:moveTo>
                  <a:pt x="86" y="228"/>
                </a:moveTo>
                <a:cubicBezTo>
                  <a:pt x="86" y="228"/>
                  <a:pt x="86" y="228"/>
                  <a:pt x="86" y="227"/>
                </a:cubicBezTo>
                <a:cubicBezTo>
                  <a:pt x="85" y="228"/>
                  <a:pt x="85" y="228"/>
                  <a:pt x="86" y="228"/>
                </a:cubicBezTo>
                <a:close/>
                <a:moveTo>
                  <a:pt x="197" y="190"/>
                </a:moveTo>
                <a:cubicBezTo>
                  <a:pt x="197" y="189"/>
                  <a:pt x="197" y="189"/>
                  <a:pt x="197" y="189"/>
                </a:cubicBezTo>
                <a:cubicBezTo>
                  <a:pt x="196" y="189"/>
                  <a:pt x="196" y="189"/>
                  <a:pt x="196" y="190"/>
                </a:cubicBezTo>
                <a:cubicBezTo>
                  <a:pt x="196" y="190"/>
                  <a:pt x="196" y="190"/>
                  <a:pt x="196" y="190"/>
                </a:cubicBezTo>
                <a:cubicBezTo>
                  <a:pt x="196" y="190"/>
                  <a:pt x="196" y="190"/>
                  <a:pt x="197" y="190"/>
                </a:cubicBezTo>
                <a:close/>
                <a:moveTo>
                  <a:pt x="109" y="128"/>
                </a:moveTo>
                <a:cubicBezTo>
                  <a:pt x="110" y="128"/>
                  <a:pt x="110" y="128"/>
                  <a:pt x="110" y="128"/>
                </a:cubicBezTo>
                <a:cubicBezTo>
                  <a:pt x="110" y="127"/>
                  <a:pt x="110" y="127"/>
                  <a:pt x="109" y="126"/>
                </a:cubicBezTo>
                <a:cubicBezTo>
                  <a:pt x="109" y="126"/>
                  <a:pt x="109" y="126"/>
                  <a:pt x="109" y="126"/>
                </a:cubicBezTo>
                <a:cubicBezTo>
                  <a:pt x="109" y="127"/>
                  <a:pt x="109" y="127"/>
                  <a:pt x="109" y="128"/>
                </a:cubicBezTo>
                <a:close/>
                <a:moveTo>
                  <a:pt x="30" y="142"/>
                </a:moveTo>
                <a:cubicBezTo>
                  <a:pt x="31" y="143"/>
                  <a:pt x="31" y="143"/>
                  <a:pt x="31" y="142"/>
                </a:cubicBezTo>
                <a:cubicBezTo>
                  <a:pt x="31" y="142"/>
                  <a:pt x="31" y="142"/>
                  <a:pt x="30" y="142"/>
                </a:cubicBezTo>
                <a:close/>
                <a:moveTo>
                  <a:pt x="141" y="227"/>
                </a:moveTo>
                <a:cubicBezTo>
                  <a:pt x="141" y="227"/>
                  <a:pt x="141" y="227"/>
                  <a:pt x="141" y="227"/>
                </a:cubicBezTo>
                <a:cubicBezTo>
                  <a:pt x="141" y="227"/>
                  <a:pt x="141" y="227"/>
                  <a:pt x="140" y="227"/>
                </a:cubicBezTo>
                <a:cubicBezTo>
                  <a:pt x="141" y="227"/>
                  <a:pt x="141" y="227"/>
                  <a:pt x="141" y="227"/>
                </a:cubicBezTo>
                <a:close/>
                <a:moveTo>
                  <a:pt x="102" y="209"/>
                </a:moveTo>
                <a:cubicBezTo>
                  <a:pt x="101" y="208"/>
                  <a:pt x="101" y="208"/>
                  <a:pt x="101" y="208"/>
                </a:cubicBezTo>
                <a:cubicBezTo>
                  <a:pt x="101" y="209"/>
                  <a:pt x="101" y="209"/>
                  <a:pt x="102" y="209"/>
                </a:cubicBezTo>
                <a:close/>
                <a:moveTo>
                  <a:pt x="113" y="161"/>
                </a:moveTo>
                <a:cubicBezTo>
                  <a:pt x="113" y="162"/>
                  <a:pt x="113" y="162"/>
                  <a:pt x="113" y="162"/>
                </a:cubicBezTo>
                <a:cubicBezTo>
                  <a:pt x="113" y="162"/>
                  <a:pt x="113" y="162"/>
                  <a:pt x="113" y="161"/>
                </a:cubicBezTo>
                <a:close/>
                <a:moveTo>
                  <a:pt x="102" y="217"/>
                </a:moveTo>
                <a:cubicBezTo>
                  <a:pt x="102" y="217"/>
                  <a:pt x="103" y="217"/>
                  <a:pt x="103" y="217"/>
                </a:cubicBezTo>
                <a:cubicBezTo>
                  <a:pt x="103" y="217"/>
                  <a:pt x="103" y="217"/>
                  <a:pt x="103" y="217"/>
                </a:cubicBezTo>
                <a:cubicBezTo>
                  <a:pt x="103" y="217"/>
                  <a:pt x="103" y="217"/>
                  <a:pt x="102" y="217"/>
                </a:cubicBezTo>
                <a:close/>
                <a:moveTo>
                  <a:pt x="106" y="64"/>
                </a:moveTo>
                <a:cubicBezTo>
                  <a:pt x="106" y="64"/>
                  <a:pt x="106" y="64"/>
                  <a:pt x="106" y="63"/>
                </a:cubicBezTo>
                <a:cubicBezTo>
                  <a:pt x="106" y="63"/>
                  <a:pt x="106" y="63"/>
                  <a:pt x="106" y="64"/>
                </a:cubicBezTo>
                <a:close/>
                <a:moveTo>
                  <a:pt x="95" y="228"/>
                </a:moveTo>
                <a:cubicBezTo>
                  <a:pt x="95" y="228"/>
                  <a:pt x="95" y="229"/>
                  <a:pt x="96" y="228"/>
                </a:cubicBezTo>
                <a:cubicBezTo>
                  <a:pt x="95" y="228"/>
                  <a:pt x="95" y="228"/>
                  <a:pt x="95" y="228"/>
                </a:cubicBezTo>
                <a:close/>
                <a:moveTo>
                  <a:pt x="106" y="223"/>
                </a:moveTo>
                <a:cubicBezTo>
                  <a:pt x="106" y="223"/>
                  <a:pt x="106" y="223"/>
                  <a:pt x="106" y="224"/>
                </a:cubicBezTo>
                <a:cubicBezTo>
                  <a:pt x="107" y="224"/>
                  <a:pt x="107" y="223"/>
                  <a:pt x="107" y="223"/>
                </a:cubicBezTo>
                <a:cubicBezTo>
                  <a:pt x="107" y="223"/>
                  <a:pt x="106" y="223"/>
                  <a:pt x="106" y="223"/>
                </a:cubicBezTo>
                <a:close/>
                <a:moveTo>
                  <a:pt x="104" y="62"/>
                </a:moveTo>
                <a:cubicBezTo>
                  <a:pt x="104" y="63"/>
                  <a:pt x="104" y="63"/>
                  <a:pt x="104" y="63"/>
                </a:cubicBezTo>
                <a:cubicBezTo>
                  <a:pt x="104" y="63"/>
                  <a:pt x="104" y="63"/>
                  <a:pt x="104" y="63"/>
                </a:cubicBezTo>
                <a:cubicBezTo>
                  <a:pt x="104" y="62"/>
                  <a:pt x="104" y="62"/>
                  <a:pt x="104" y="62"/>
                </a:cubicBezTo>
                <a:close/>
                <a:moveTo>
                  <a:pt x="30" y="145"/>
                </a:moveTo>
                <a:cubicBezTo>
                  <a:pt x="29" y="145"/>
                  <a:pt x="29" y="145"/>
                  <a:pt x="29" y="146"/>
                </a:cubicBezTo>
                <a:cubicBezTo>
                  <a:pt x="29" y="146"/>
                  <a:pt x="29" y="146"/>
                  <a:pt x="30" y="145"/>
                </a:cubicBezTo>
                <a:close/>
                <a:moveTo>
                  <a:pt x="116" y="8"/>
                </a:moveTo>
                <a:cubicBezTo>
                  <a:pt x="115" y="8"/>
                  <a:pt x="115" y="7"/>
                  <a:pt x="115" y="7"/>
                </a:cubicBezTo>
                <a:cubicBezTo>
                  <a:pt x="115" y="8"/>
                  <a:pt x="115" y="8"/>
                  <a:pt x="116" y="8"/>
                </a:cubicBezTo>
                <a:close/>
                <a:moveTo>
                  <a:pt x="41" y="149"/>
                </a:moveTo>
                <a:cubicBezTo>
                  <a:pt x="41" y="149"/>
                  <a:pt x="41" y="148"/>
                  <a:pt x="41" y="148"/>
                </a:cubicBezTo>
                <a:cubicBezTo>
                  <a:pt x="40" y="148"/>
                  <a:pt x="40" y="148"/>
                  <a:pt x="41" y="149"/>
                </a:cubicBezTo>
                <a:close/>
                <a:moveTo>
                  <a:pt x="118" y="8"/>
                </a:moveTo>
                <a:cubicBezTo>
                  <a:pt x="118" y="8"/>
                  <a:pt x="118" y="9"/>
                  <a:pt x="118" y="9"/>
                </a:cubicBezTo>
                <a:cubicBezTo>
                  <a:pt x="118" y="9"/>
                  <a:pt x="118" y="9"/>
                  <a:pt x="118" y="9"/>
                </a:cubicBezTo>
                <a:cubicBezTo>
                  <a:pt x="118" y="9"/>
                  <a:pt x="118" y="8"/>
                  <a:pt x="118" y="8"/>
                </a:cubicBezTo>
                <a:close/>
                <a:moveTo>
                  <a:pt x="117" y="162"/>
                </a:moveTo>
                <a:cubicBezTo>
                  <a:pt x="117" y="162"/>
                  <a:pt x="117" y="162"/>
                  <a:pt x="118" y="162"/>
                </a:cubicBezTo>
                <a:cubicBezTo>
                  <a:pt x="118" y="162"/>
                  <a:pt x="118" y="161"/>
                  <a:pt x="118" y="161"/>
                </a:cubicBezTo>
                <a:cubicBezTo>
                  <a:pt x="117" y="161"/>
                  <a:pt x="117" y="161"/>
                  <a:pt x="117" y="161"/>
                </a:cubicBezTo>
                <a:cubicBezTo>
                  <a:pt x="117" y="161"/>
                  <a:pt x="117" y="162"/>
                  <a:pt x="117" y="162"/>
                </a:cubicBezTo>
                <a:close/>
                <a:moveTo>
                  <a:pt x="183" y="269"/>
                </a:moveTo>
                <a:cubicBezTo>
                  <a:pt x="183" y="269"/>
                  <a:pt x="183" y="269"/>
                  <a:pt x="183" y="269"/>
                </a:cubicBezTo>
                <a:cubicBezTo>
                  <a:pt x="183" y="269"/>
                  <a:pt x="183" y="269"/>
                  <a:pt x="183" y="269"/>
                </a:cubicBezTo>
                <a:cubicBezTo>
                  <a:pt x="183" y="269"/>
                  <a:pt x="183" y="269"/>
                  <a:pt x="183" y="269"/>
                </a:cubicBezTo>
                <a:cubicBezTo>
                  <a:pt x="183" y="269"/>
                  <a:pt x="183" y="269"/>
                  <a:pt x="183" y="269"/>
                </a:cubicBezTo>
                <a:cubicBezTo>
                  <a:pt x="183" y="269"/>
                  <a:pt x="183" y="269"/>
                  <a:pt x="183" y="269"/>
                </a:cubicBezTo>
                <a:close/>
                <a:moveTo>
                  <a:pt x="110" y="161"/>
                </a:moveTo>
                <a:cubicBezTo>
                  <a:pt x="110" y="161"/>
                  <a:pt x="111" y="161"/>
                  <a:pt x="111" y="161"/>
                </a:cubicBezTo>
                <a:cubicBezTo>
                  <a:pt x="111" y="160"/>
                  <a:pt x="111" y="160"/>
                  <a:pt x="110" y="160"/>
                </a:cubicBezTo>
                <a:cubicBezTo>
                  <a:pt x="110" y="160"/>
                  <a:pt x="110" y="161"/>
                  <a:pt x="110" y="161"/>
                </a:cubicBezTo>
                <a:close/>
                <a:moveTo>
                  <a:pt x="132" y="229"/>
                </a:moveTo>
                <a:cubicBezTo>
                  <a:pt x="132" y="229"/>
                  <a:pt x="132" y="229"/>
                  <a:pt x="132" y="229"/>
                </a:cubicBezTo>
                <a:cubicBezTo>
                  <a:pt x="132" y="229"/>
                  <a:pt x="132" y="229"/>
                  <a:pt x="132" y="230"/>
                </a:cubicBezTo>
                <a:cubicBezTo>
                  <a:pt x="132" y="229"/>
                  <a:pt x="132" y="229"/>
                  <a:pt x="132" y="229"/>
                </a:cubicBezTo>
                <a:cubicBezTo>
                  <a:pt x="132" y="229"/>
                  <a:pt x="132" y="229"/>
                  <a:pt x="132" y="229"/>
                </a:cubicBezTo>
                <a:close/>
                <a:moveTo>
                  <a:pt x="118" y="164"/>
                </a:moveTo>
                <a:cubicBezTo>
                  <a:pt x="118" y="164"/>
                  <a:pt x="118" y="164"/>
                  <a:pt x="118" y="164"/>
                </a:cubicBezTo>
                <a:cubicBezTo>
                  <a:pt x="118" y="164"/>
                  <a:pt x="118" y="164"/>
                  <a:pt x="118" y="163"/>
                </a:cubicBezTo>
                <a:cubicBezTo>
                  <a:pt x="118" y="163"/>
                  <a:pt x="118" y="163"/>
                  <a:pt x="118" y="163"/>
                </a:cubicBezTo>
                <a:cubicBezTo>
                  <a:pt x="118" y="164"/>
                  <a:pt x="118" y="164"/>
                  <a:pt x="118" y="164"/>
                </a:cubicBezTo>
                <a:close/>
                <a:moveTo>
                  <a:pt x="96" y="223"/>
                </a:moveTo>
                <a:cubicBezTo>
                  <a:pt x="96" y="223"/>
                  <a:pt x="97" y="223"/>
                  <a:pt x="97" y="223"/>
                </a:cubicBezTo>
                <a:cubicBezTo>
                  <a:pt x="97" y="223"/>
                  <a:pt x="96" y="223"/>
                  <a:pt x="96" y="223"/>
                </a:cubicBezTo>
                <a:close/>
                <a:moveTo>
                  <a:pt x="29" y="206"/>
                </a:moveTo>
                <a:cubicBezTo>
                  <a:pt x="29" y="206"/>
                  <a:pt x="29" y="206"/>
                  <a:pt x="28" y="206"/>
                </a:cubicBezTo>
                <a:cubicBezTo>
                  <a:pt x="28" y="206"/>
                  <a:pt x="28" y="207"/>
                  <a:pt x="28" y="207"/>
                </a:cubicBezTo>
                <a:cubicBezTo>
                  <a:pt x="28" y="207"/>
                  <a:pt x="28" y="207"/>
                  <a:pt x="29" y="207"/>
                </a:cubicBezTo>
                <a:cubicBezTo>
                  <a:pt x="29" y="207"/>
                  <a:pt x="29" y="206"/>
                  <a:pt x="29" y="206"/>
                </a:cubicBezTo>
                <a:close/>
                <a:moveTo>
                  <a:pt x="107" y="85"/>
                </a:moveTo>
                <a:cubicBezTo>
                  <a:pt x="107" y="85"/>
                  <a:pt x="107" y="85"/>
                  <a:pt x="107" y="85"/>
                </a:cubicBezTo>
                <a:cubicBezTo>
                  <a:pt x="107" y="85"/>
                  <a:pt x="107" y="85"/>
                  <a:pt x="107" y="85"/>
                </a:cubicBezTo>
                <a:cubicBezTo>
                  <a:pt x="107" y="85"/>
                  <a:pt x="107" y="85"/>
                  <a:pt x="107" y="85"/>
                </a:cubicBezTo>
                <a:cubicBezTo>
                  <a:pt x="107" y="85"/>
                  <a:pt x="107" y="85"/>
                  <a:pt x="107" y="85"/>
                </a:cubicBezTo>
                <a:close/>
                <a:moveTo>
                  <a:pt x="44" y="246"/>
                </a:moveTo>
                <a:cubicBezTo>
                  <a:pt x="44" y="246"/>
                  <a:pt x="44" y="246"/>
                  <a:pt x="44" y="246"/>
                </a:cubicBezTo>
                <a:cubicBezTo>
                  <a:pt x="44" y="247"/>
                  <a:pt x="44" y="247"/>
                  <a:pt x="44" y="247"/>
                </a:cubicBezTo>
                <a:cubicBezTo>
                  <a:pt x="44" y="247"/>
                  <a:pt x="44" y="247"/>
                  <a:pt x="44" y="247"/>
                </a:cubicBezTo>
                <a:cubicBezTo>
                  <a:pt x="44" y="247"/>
                  <a:pt x="44" y="247"/>
                  <a:pt x="44" y="246"/>
                </a:cubicBezTo>
                <a:close/>
                <a:moveTo>
                  <a:pt x="115" y="195"/>
                </a:moveTo>
                <a:cubicBezTo>
                  <a:pt x="115" y="195"/>
                  <a:pt x="115" y="195"/>
                  <a:pt x="115" y="195"/>
                </a:cubicBezTo>
                <a:cubicBezTo>
                  <a:pt x="115" y="195"/>
                  <a:pt x="115" y="196"/>
                  <a:pt x="115" y="196"/>
                </a:cubicBezTo>
                <a:cubicBezTo>
                  <a:pt x="115" y="196"/>
                  <a:pt x="115" y="196"/>
                  <a:pt x="115" y="196"/>
                </a:cubicBezTo>
                <a:cubicBezTo>
                  <a:pt x="115" y="196"/>
                  <a:pt x="115" y="195"/>
                  <a:pt x="115" y="195"/>
                </a:cubicBezTo>
                <a:close/>
                <a:moveTo>
                  <a:pt x="103" y="227"/>
                </a:moveTo>
                <a:cubicBezTo>
                  <a:pt x="103" y="227"/>
                  <a:pt x="103" y="227"/>
                  <a:pt x="103" y="227"/>
                </a:cubicBezTo>
                <a:cubicBezTo>
                  <a:pt x="103" y="227"/>
                  <a:pt x="103" y="227"/>
                  <a:pt x="103" y="227"/>
                </a:cubicBezTo>
                <a:cubicBezTo>
                  <a:pt x="103" y="227"/>
                  <a:pt x="103" y="227"/>
                  <a:pt x="103" y="227"/>
                </a:cubicBezTo>
                <a:cubicBezTo>
                  <a:pt x="103" y="227"/>
                  <a:pt x="103" y="227"/>
                  <a:pt x="103" y="227"/>
                </a:cubicBezTo>
                <a:close/>
                <a:moveTo>
                  <a:pt x="120" y="221"/>
                </a:moveTo>
                <a:cubicBezTo>
                  <a:pt x="120" y="221"/>
                  <a:pt x="120" y="221"/>
                  <a:pt x="120" y="221"/>
                </a:cubicBezTo>
                <a:cubicBezTo>
                  <a:pt x="119" y="221"/>
                  <a:pt x="119" y="221"/>
                  <a:pt x="119" y="221"/>
                </a:cubicBezTo>
                <a:cubicBezTo>
                  <a:pt x="119" y="221"/>
                  <a:pt x="119" y="221"/>
                  <a:pt x="119" y="221"/>
                </a:cubicBezTo>
                <a:cubicBezTo>
                  <a:pt x="119" y="221"/>
                  <a:pt x="119" y="221"/>
                  <a:pt x="120" y="22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59" name="Freeform 259"/>
          <p:cNvSpPr>
            <a:spLocks noEditPoints="1"/>
          </p:cNvSpPr>
          <p:nvPr/>
        </p:nvSpPr>
        <p:spPr bwMode="auto">
          <a:xfrm>
            <a:off x="3820865" y="3754860"/>
            <a:ext cx="504183" cy="726996"/>
          </a:xfrm>
          <a:custGeom>
            <a:gdLst>
              <a:gd fmla="*/ 34 w 194" name="T0"/>
              <a:gd fmla="*/ 131 h 280" name="T1"/>
              <a:gd fmla="*/ 121 w 194" name="T2"/>
              <a:gd fmla="*/ 3 h 280" name="T3"/>
              <a:gd fmla="*/ 168 w 194" name="T4"/>
              <a:gd fmla="*/ 168 h 280" name="T5"/>
              <a:gd fmla="*/ 118 w 194" name="T6"/>
              <a:gd fmla="*/ 129 h 280" name="T7"/>
              <a:gd fmla="*/ 106 w 194" name="T8"/>
              <a:gd fmla="*/ 73 h 280" name="T9"/>
              <a:gd fmla="*/ 124 w 194" name="T10"/>
              <a:gd fmla="*/ 62 h 280" name="T11"/>
              <a:gd fmla="*/ 64 w 194" name="T12"/>
              <a:gd fmla="*/ 151 h 280" name="T13"/>
              <a:gd fmla="*/ 55 w 194" name="T14"/>
              <a:gd fmla="*/ 47 h 280" name="T15"/>
              <a:gd fmla="*/ 172 w 194" name="T16"/>
              <a:gd fmla="*/ 218 h 280" name="T17"/>
              <a:gd fmla="*/ 44 w 194" name="T18"/>
              <a:gd fmla="*/ 255 h 280" name="T19"/>
              <a:gd fmla="*/ 157 w 194" name="T20"/>
              <a:gd fmla="*/ 186 h 280" name="T21"/>
              <a:gd fmla="*/ 87 w 194" name="T22"/>
              <a:gd fmla="*/ 234 h 280" name="T23"/>
              <a:gd fmla="*/ 167 w 194" name="T24"/>
              <a:gd fmla="*/ 234 h 280" name="T25"/>
              <a:gd fmla="*/ 79 w 194" name="T26"/>
              <a:gd fmla="*/ 189 h 280" name="T27"/>
              <a:gd fmla="*/ 68 w 194" name="T28"/>
              <a:gd fmla="*/ 230 h 280" name="T29"/>
              <a:gd fmla="*/ 83 w 194" name="T30"/>
              <a:gd fmla="*/ 220 h 280" name="T31"/>
              <a:gd fmla="*/ 79 w 194" name="T32"/>
              <a:gd fmla="*/ 253 h 280" name="T33"/>
              <a:gd fmla="*/ 112 w 194" name="T34"/>
              <a:gd fmla="*/ 23 h 280" name="T35"/>
              <a:gd fmla="*/ 119 w 194" name="T36"/>
              <a:gd fmla="*/ 152 h 280" name="T37"/>
              <a:gd fmla="*/ 166 w 194" name="T38"/>
              <a:gd fmla="*/ 241 h 280" name="T39"/>
              <a:gd fmla="*/ 150 w 194" name="T40"/>
              <a:gd fmla="*/ 139 h 280" name="T41"/>
              <a:gd fmla="*/ 114 w 194" name="T42"/>
              <a:gd fmla="*/ 47 h 280" name="T43"/>
              <a:gd fmla="*/ 105 w 194" name="T44"/>
              <a:gd fmla="*/ 50 h 280" name="T45"/>
              <a:gd fmla="*/ 77 w 194" name="T46"/>
              <a:gd fmla="*/ 164 h 280" name="T47"/>
              <a:gd fmla="*/ 69 w 194" name="T48"/>
              <a:gd fmla="*/ 209 h 280" name="T49"/>
              <a:gd fmla="*/ 119 w 194" name="T50"/>
              <a:gd fmla="*/ 164 h 280" name="T51"/>
              <a:gd fmla="*/ 63 w 194" name="T52"/>
              <a:gd fmla="*/ 205 h 280" name="T53"/>
              <a:gd fmla="*/ 166 w 194" name="T54"/>
              <a:gd fmla="*/ 270 h 280" name="T55"/>
              <a:gd fmla="*/ 42 w 194" name="T56"/>
              <a:gd fmla="*/ 119 h 280" name="T57"/>
              <a:gd fmla="*/ 13 w 194" name="T58"/>
              <a:gd fmla="*/ 216 h 280" name="T59"/>
              <a:gd fmla="*/ 124 w 194" name="T60"/>
              <a:gd fmla="*/ 219 h 280" name="T61"/>
              <a:gd fmla="*/ 134 w 194" name="T62"/>
              <a:gd fmla="*/ 257 h 280" name="T63"/>
              <a:gd fmla="*/ 152 w 194" name="T64"/>
              <a:gd fmla="*/ 225 h 280" name="T65"/>
              <a:gd fmla="*/ 136 w 194" name="T66"/>
              <a:gd fmla="*/ 160 h 280" name="T67"/>
              <a:gd fmla="*/ 109 w 194" name="T68"/>
              <a:gd fmla="*/ 232 h 280" name="T69"/>
              <a:gd fmla="*/ 111 w 194" name="T70"/>
              <a:gd fmla="*/ 232 h 280" name="T71"/>
              <a:gd fmla="*/ 122 w 194" name="T72"/>
              <a:gd fmla="*/ 242 h 280" name="T73"/>
              <a:gd fmla="*/ 58 w 194" name="T74"/>
              <a:gd fmla="*/ 225 h 280" name="T75"/>
              <a:gd fmla="*/ 166 w 194" name="T76"/>
              <a:gd fmla="*/ 254 h 280" name="T77"/>
              <a:gd fmla="*/ 128 w 194" name="T78"/>
              <a:gd fmla="*/ 265 h 280" name="T79"/>
              <a:gd fmla="*/ 152 w 194" name="T80"/>
              <a:gd fmla="*/ 252 h 280" name="T81"/>
              <a:gd fmla="*/ 134 w 194" name="T82"/>
              <a:gd fmla="*/ 201 h 280" name="T83"/>
              <a:gd fmla="*/ 127 w 194" name="T84"/>
              <a:gd fmla="*/ 62 h 280" name="T85"/>
              <a:gd fmla="*/ 57 w 194" name="T86"/>
              <a:gd fmla="*/ 270 h 280" name="T87"/>
              <a:gd fmla="*/ 127 w 194" name="T88"/>
              <a:gd fmla="*/ 187 h 280" name="T89"/>
              <a:gd fmla="*/ 94 w 194" name="T90"/>
              <a:gd fmla="*/ 246 h 280" name="T91"/>
              <a:gd fmla="*/ 177 w 194" name="T92"/>
              <a:gd fmla="*/ 271 h 280" name="T93"/>
              <a:gd fmla="*/ 61 w 194" name="T94"/>
              <a:gd fmla="*/ 52 h 280" name="T95"/>
              <a:gd fmla="*/ 130 w 194" name="T96"/>
              <a:gd fmla="*/ 192 h 280" name="T97"/>
              <a:gd fmla="*/ 53 w 194" name="T98"/>
              <a:gd fmla="*/ 43 h 280" name="T99"/>
              <a:gd fmla="*/ 143 w 194" name="T100"/>
              <a:gd fmla="*/ 189 h 280" name="T101"/>
              <a:gd fmla="*/ 156 w 194" name="T102"/>
              <a:gd fmla="*/ 151 h 280" name="T103"/>
              <a:gd fmla="*/ 74 w 194" name="T104"/>
              <a:gd fmla="*/ 271 h 280" name="T105"/>
              <a:gd fmla="*/ 148 w 194" name="T106"/>
              <a:gd fmla="*/ 268 h 280" name="T107"/>
              <a:gd fmla="*/ 156 w 194" name="T108"/>
              <a:gd fmla="*/ 174 h 280" name="T109"/>
              <a:gd fmla="*/ 38 w 194" name="T110"/>
              <a:gd fmla="*/ 163 h 280" name="T111"/>
              <a:gd fmla="*/ 41 w 194" name="T112"/>
              <a:gd fmla="*/ 178 h 280" name="T113"/>
              <a:gd fmla="*/ 191 w 194" name="T114"/>
              <a:gd fmla="*/ 260 h 280" name="T115"/>
              <a:gd fmla="*/ 48 w 194" name="T116"/>
              <a:gd fmla="*/ 251 h 280" name="T117"/>
              <a:gd fmla="*/ 80 w 194" name="T118"/>
              <a:gd fmla="*/ 156 h 280" name="T119"/>
              <a:gd fmla="*/ 14 w 194" name="T120"/>
              <a:gd fmla="*/ 270 h 280" name="T121"/>
              <a:gd fmla="*/ 155 w 194" name="T122"/>
              <a:gd fmla="*/ 165 h 28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0" w="194">
                <a:moveTo>
                  <a:pt x="146" y="278"/>
                </a:moveTo>
                <a:cubicBezTo>
                  <a:pt x="146" y="279"/>
                  <a:pt x="145" y="279"/>
                  <a:pt x="144" y="279"/>
                </a:cubicBezTo>
                <a:cubicBezTo>
                  <a:pt x="142" y="279"/>
                  <a:pt x="140" y="278"/>
                  <a:pt x="137" y="278"/>
                </a:cubicBezTo>
                <a:cubicBezTo>
                  <a:pt x="134" y="278"/>
                  <a:pt x="130" y="277"/>
                  <a:pt x="126" y="278"/>
                </a:cubicBezTo>
                <a:cubicBezTo>
                  <a:pt x="118" y="278"/>
                  <a:pt x="111" y="278"/>
                  <a:pt x="103" y="278"/>
                </a:cubicBezTo>
                <a:cubicBezTo>
                  <a:pt x="98" y="278"/>
                  <a:pt x="92" y="278"/>
                  <a:pt x="86" y="278"/>
                </a:cubicBezTo>
                <a:cubicBezTo>
                  <a:pt x="78" y="278"/>
                  <a:pt x="70" y="278"/>
                  <a:pt x="62" y="278"/>
                </a:cubicBezTo>
                <a:cubicBezTo>
                  <a:pt x="61" y="278"/>
                  <a:pt x="61" y="278"/>
                  <a:pt x="60" y="279"/>
                </a:cubicBezTo>
                <a:cubicBezTo>
                  <a:pt x="60" y="279"/>
                  <a:pt x="59" y="279"/>
                  <a:pt x="59" y="279"/>
                </a:cubicBezTo>
                <a:cubicBezTo>
                  <a:pt x="58" y="278"/>
                  <a:pt x="58" y="278"/>
                  <a:pt x="58" y="278"/>
                </a:cubicBezTo>
                <a:cubicBezTo>
                  <a:pt x="56" y="278"/>
                  <a:pt x="55" y="278"/>
                  <a:pt x="53" y="278"/>
                </a:cubicBezTo>
                <a:cubicBezTo>
                  <a:pt x="53" y="279"/>
                  <a:pt x="52" y="280"/>
                  <a:pt x="51" y="280"/>
                </a:cubicBezTo>
                <a:cubicBezTo>
                  <a:pt x="50" y="280"/>
                  <a:pt x="50" y="279"/>
                  <a:pt x="49" y="278"/>
                </a:cubicBezTo>
                <a:cubicBezTo>
                  <a:pt x="49" y="278"/>
                  <a:pt x="48" y="278"/>
                  <a:pt x="47" y="278"/>
                </a:cubicBezTo>
                <a:cubicBezTo>
                  <a:pt x="47" y="278"/>
                  <a:pt x="47" y="279"/>
                  <a:pt x="47" y="279"/>
                </a:cubicBezTo>
                <a:cubicBezTo>
                  <a:pt x="46" y="280"/>
                  <a:pt x="45" y="279"/>
                  <a:pt x="44" y="279"/>
                </a:cubicBezTo>
                <a:cubicBezTo>
                  <a:pt x="44" y="278"/>
                  <a:pt x="43" y="278"/>
                  <a:pt x="43" y="278"/>
                </a:cubicBezTo>
                <a:cubicBezTo>
                  <a:pt x="41" y="278"/>
                  <a:pt x="38" y="278"/>
                  <a:pt x="36" y="277"/>
                </a:cubicBezTo>
                <a:cubicBezTo>
                  <a:pt x="32" y="277"/>
                  <a:pt x="28" y="276"/>
                  <a:pt x="25" y="276"/>
                </a:cubicBezTo>
                <a:cubicBezTo>
                  <a:pt x="21" y="275"/>
                  <a:pt x="18" y="274"/>
                  <a:pt x="15" y="272"/>
                </a:cubicBezTo>
                <a:cubicBezTo>
                  <a:pt x="14" y="272"/>
                  <a:pt x="13" y="271"/>
                  <a:pt x="12" y="271"/>
                </a:cubicBezTo>
                <a:cubicBezTo>
                  <a:pt x="11" y="271"/>
                  <a:pt x="9" y="270"/>
                  <a:pt x="7" y="269"/>
                </a:cubicBezTo>
                <a:cubicBezTo>
                  <a:pt x="6" y="269"/>
                  <a:pt x="6" y="269"/>
                  <a:pt x="5" y="269"/>
                </a:cubicBezTo>
                <a:cubicBezTo>
                  <a:pt x="4" y="268"/>
                  <a:pt x="3" y="267"/>
                  <a:pt x="3" y="266"/>
                </a:cubicBezTo>
                <a:cubicBezTo>
                  <a:pt x="2" y="266"/>
                  <a:pt x="2" y="265"/>
                  <a:pt x="2" y="265"/>
                </a:cubicBezTo>
                <a:cubicBezTo>
                  <a:pt x="1" y="264"/>
                  <a:pt x="0" y="262"/>
                  <a:pt x="0" y="260"/>
                </a:cubicBezTo>
                <a:cubicBezTo>
                  <a:pt x="0" y="259"/>
                  <a:pt x="1" y="258"/>
                  <a:pt x="1" y="257"/>
                </a:cubicBezTo>
                <a:cubicBezTo>
                  <a:pt x="1" y="256"/>
                  <a:pt x="1" y="256"/>
                  <a:pt x="1" y="255"/>
                </a:cubicBezTo>
                <a:cubicBezTo>
                  <a:pt x="1" y="251"/>
                  <a:pt x="1" y="248"/>
                  <a:pt x="2" y="244"/>
                </a:cubicBezTo>
                <a:cubicBezTo>
                  <a:pt x="3" y="242"/>
                  <a:pt x="4" y="239"/>
                  <a:pt x="4" y="236"/>
                </a:cubicBezTo>
                <a:cubicBezTo>
                  <a:pt x="5" y="235"/>
                  <a:pt x="5" y="234"/>
                  <a:pt x="5" y="233"/>
                </a:cubicBezTo>
                <a:cubicBezTo>
                  <a:pt x="6" y="230"/>
                  <a:pt x="7" y="227"/>
                  <a:pt x="8" y="224"/>
                </a:cubicBezTo>
                <a:cubicBezTo>
                  <a:pt x="9" y="220"/>
                  <a:pt x="10" y="215"/>
                  <a:pt x="11" y="211"/>
                </a:cubicBezTo>
                <a:cubicBezTo>
                  <a:pt x="12" y="207"/>
                  <a:pt x="14" y="203"/>
                  <a:pt x="15" y="199"/>
                </a:cubicBezTo>
                <a:cubicBezTo>
                  <a:pt x="16" y="194"/>
                  <a:pt x="17" y="189"/>
                  <a:pt x="19" y="184"/>
                </a:cubicBezTo>
                <a:cubicBezTo>
                  <a:pt x="20" y="177"/>
                  <a:pt x="22" y="171"/>
                  <a:pt x="23" y="165"/>
                </a:cubicBezTo>
                <a:cubicBezTo>
                  <a:pt x="25" y="160"/>
                  <a:pt x="26" y="156"/>
                  <a:pt x="28" y="151"/>
                </a:cubicBezTo>
                <a:cubicBezTo>
                  <a:pt x="28" y="149"/>
                  <a:pt x="29" y="147"/>
                  <a:pt x="30" y="144"/>
                </a:cubicBezTo>
                <a:cubicBezTo>
                  <a:pt x="30" y="142"/>
                  <a:pt x="31" y="140"/>
                  <a:pt x="32" y="138"/>
                </a:cubicBezTo>
                <a:cubicBezTo>
                  <a:pt x="33" y="136"/>
                  <a:pt x="34" y="133"/>
                  <a:pt x="34" y="131"/>
                </a:cubicBezTo>
                <a:cubicBezTo>
                  <a:pt x="35" y="127"/>
                  <a:pt x="36" y="124"/>
                  <a:pt x="36" y="121"/>
                </a:cubicBezTo>
                <a:cubicBezTo>
                  <a:pt x="37" y="118"/>
                  <a:pt x="38" y="115"/>
                  <a:pt x="39" y="112"/>
                </a:cubicBezTo>
                <a:cubicBezTo>
                  <a:pt x="39" y="111"/>
                  <a:pt x="40" y="109"/>
                  <a:pt x="40" y="107"/>
                </a:cubicBezTo>
                <a:cubicBezTo>
                  <a:pt x="41" y="102"/>
                  <a:pt x="42" y="98"/>
                  <a:pt x="44" y="94"/>
                </a:cubicBezTo>
                <a:cubicBezTo>
                  <a:pt x="44" y="92"/>
                  <a:pt x="44" y="91"/>
                  <a:pt x="45" y="90"/>
                </a:cubicBezTo>
                <a:cubicBezTo>
                  <a:pt x="45" y="88"/>
                  <a:pt x="46" y="86"/>
                  <a:pt x="46" y="84"/>
                </a:cubicBezTo>
                <a:cubicBezTo>
                  <a:pt x="47" y="84"/>
                  <a:pt x="47" y="84"/>
                  <a:pt x="47" y="83"/>
                </a:cubicBezTo>
                <a:cubicBezTo>
                  <a:pt x="46" y="83"/>
                  <a:pt x="46" y="83"/>
                  <a:pt x="47" y="82"/>
                </a:cubicBezTo>
                <a:cubicBezTo>
                  <a:pt x="47" y="81"/>
                  <a:pt x="47" y="80"/>
                  <a:pt x="47" y="79"/>
                </a:cubicBezTo>
                <a:cubicBezTo>
                  <a:pt x="47" y="77"/>
                  <a:pt x="47" y="75"/>
                  <a:pt x="47" y="73"/>
                </a:cubicBezTo>
                <a:cubicBezTo>
                  <a:pt x="47" y="70"/>
                  <a:pt x="48" y="67"/>
                  <a:pt x="48" y="65"/>
                </a:cubicBezTo>
                <a:cubicBezTo>
                  <a:pt x="48" y="62"/>
                  <a:pt x="48" y="59"/>
                  <a:pt x="49" y="57"/>
                </a:cubicBezTo>
                <a:cubicBezTo>
                  <a:pt x="49" y="54"/>
                  <a:pt x="49" y="52"/>
                  <a:pt x="50" y="50"/>
                </a:cubicBezTo>
                <a:cubicBezTo>
                  <a:pt x="50" y="49"/>
                  <a:pt x="50" y="49"/>
                  <a:pt x="50" y="48"/>
                </a:cubicBezTo>
                <a:cubicBezTo>
                  <a:pt x="50" y="47"/>
                  <a:pt x="50" y="46"/>
                  <a:pt x="50" y="45"/>
                </a:cubicBezTo>
                <a:cubicBezTo>
                  <a:pt x="50" y="45"/>
                  <a:pt x="50" y="45"/>
                  <a:pt x="50" y="45"/>
                </a:cubicBezTo>
                <a:cubicBezTo>
                  <a:pt x="50" y="43"/>
                  <a:pt x="50" y="42"/>
                  <a:pt x="50" y="40"/>
                </a:cubicBezTo>
                <a:cubicBezTo>
                  <a:pt x="51" y="38"/>
                  <a:pt x="53" y="36"/>
                  <a:pt x="55" y="35"/>
                </a:cubicBezTo>
                <a:cubicBezTo>
                  <a:pt x="58" y="32"/>
                  <a:pt x="62" y="31"/>
                  <a:pt x="67" y="30"/>
                </a:cubicBezTo>
                <a:cubicBezTo>
                  <a:pt x="70" y="29"/>
                  <a:pt x="74" y="29"/>
                  <a:pt x="77" y="29"/>
                </a:cubicBezTo>
                <a:cubicBezTo>
                  <a:pt x="78" y="29"/>
                  <a:pt x="78" y="29"/>
                  <a:pt x="79" y="29"/>
                </a:cubicBezTo>
                <a:cubicBezTo>
                  <a:pt x="83" y="29"/>
                  <a:pt x="87" y="28"/>
                  <a:pt x="91" y="28"/>
                </a:cubicBezTo>
                <a:cubicBezTo>
                  <a:pt x="94" y="28"/>
                  <a:pt x="96" y="28"/>
                  <a:pt x="99" y="28"/>
                </a:cubicBezTo>
                <a:cubicBezTo>
                  <a:pt x="100" y="28"/>
                  <a:pt x="100" y="28"/>
                  <a:pt x="100" y="28"/>
                </a:cubicBezTo>
                <a:cubicBezTo>
                  <a:pt x="100" y="28"/>
                  <a:pt x="100" y="27"/>
                  <a:pt x="100" y="27"/>
                </a:cubicBezTo>
                <a:cubicBezTo>
                  <a:pt x="101" y="25"/>
                  <a:pt x="101" y="23"/>
                  <a:pt x="102" y="21"/>
                </a:cubicBezTo>
                <a:cubicBezTo>
                  <a:pt x="102" y="18"/>
                  <a:pt x="103" y="15"/>
                  <a:pt x="104" y="11"/>
                </a:cubicBezTo>
                <a:cubicBezTo>
                  <a:pt x="104" y="10"/>
                  <a:pt x="105" y="8"/>
                  <a:pt x="105" y="6"/>
                </a:cubicBezTo>
                <a:cubicBezTo>
                  <a:pt x="105" y="6"/>
                  <a:pt x="105" y="5"/>
                  <a:pt x="106" y="5"/>
                </a:cubicBezTo>
                <a:cubicBezTo>
                  <a:pt x="106" y="5"/>
                  <a:pt x="106" y="5"/>
                  <a:pt x="106" y="4"/>
                </a:cubicBezTo>
                <a:cubicBezTo>
                  <a:pt x="106" y="4"/>
                  <a:pt x="106" y="3"/>
                  <a:pt x="106" y="3"/>
                </a:cubicBezTo>
                <a:cubicBezTo>
                  <a:pt x="107" y="2"/>
                  <a:pt x="107" y="1"/>
                  <a:pt x="108" y="1"/>
                </a:cubicBezTo>
                <a:cubicBezTo>
                  <a:pt x="108" y="0"/>
                  <a:pt x="110" y="0"/>
                  <a:pt x="110" y="1"/>
                </a:cubicBezTo>
                <a:cubicBezTo>
                  <a:pt x="111" y="1"/>
                  <a:pt x="111" y="1"/>
                  <a:pt x="111" y="1"/>
                </a:cubicBezTo>
                <a:cubicBezTo>
                  <a:pt x="111" y="1"/>
                  <a:pt x="111" y="2"/>
                  <a:pt x="112" y="1"/>
                </a:cubicBezTo>
                <a:cubicBezTo>
                  <a:pt x="112" y="1"/>
                  <a:pt x="113" y="0"/>
                  <a:pt x="114" y="1"/>
                </a:cubicBezTo>
                <a:cubicBezTo>
                  <a:pt x="114" y="1"/>
                  <a:pt x="115" y="1"/>
                  <a:pt x="116" y="1"/>
                </a:cubicBezTo>
                <a:cubicBezTo>
                  <a:pt x="116" y="1"/>
                  <a:pt x="117" y="1"/>
                  <a:pt x="117" y="1"/>
                </a:cubicBezTo>
                <a:cubicBezTo>
                  <a:pt x="118" y="1"/>
                  <a:pt x="119" y="1"/>
                  <a:pt x="119" y="1"/>
                </a:cubicBezTo>
                <a:cubicBezTo>
                  <a:pt x="120" y="1"/>
                  <a:pt x="121" y="2"/>
                  <a:pt x="121" y="3"/>
                </a:cubicBezTo>
                <a:cubicBezTo>
                  <a:pt x="120" y="7"/>
                  <a:pt x="118" y="10"/>
                  <a:pt x="118" y="14"/>
                </a:cubicBezTo>
                <a:cubicBezTo>
                  <a:pt x="117" y="16"/>
                  <a:pt x="116" y="19"/>
                  <a:pt x="115" y="21"/>
                </a:cubicBezTo>
                <a:cubicBezTo>
                  <a:pt x="115" y="24"/>
                  <a:pt x="114" y="27"/>
                  <a:pt x="113" y="30"/>
                </a:cubicBezTo>
                <a:cubicBezTo>
                  <a:pt x="113" y="30"/>
                  <a:pt x="113" y="30"/>
                  <a:pt x="113" y="30"/>
                </a:cubicBezTo>
                <a:cubicBezTo>
                  <a:pt x="113" y="31"/>
                  <a:pt x="113" y="31"/>
                  <a:pt x="114" y="31"/>
                </a:cubicBezTo>
                <a:cubicBezTo>
                  <a:pt x="116" y="31"/>
                  <a:pt x="118" y="32"/>
                  <a:pt x="120" y="34"/>
                </a:cubicBezTo>
                <a:cubicBezTo>
                  <a:pt x="121" y="35"/>
                  <a:pt x="122" y="35"/>
                  <a:pt x="123" y="35"/>
                </a:cubicBezTo>
                <a:cubicBezTo>
                  <a:pt x="123" y="36"/>
                  <a:pt x="123" y="36"/>
                  <a:pt x="124" y="36"/>
                </a:cubicBezTo>
                <a:cubicBezTo>
                  <a:pt x="124" y="36"/>
                  <a:pt x="124" y="37"/>
                  <a:pt x="125" y="37"/>
                </a:cubicBezTo>
                <a:cubicBezTo>
                  <a:pt x="125" y="37"/>
                  <a:pt x="125" y="37"/>
                  <a:pt x="125" y="37"/>
                </a:cubicBezTo>
                <a:cubicBezTo>
                  <a:pt x="126" y="37"/>
                  <a:pt x="127" y="37"/>
                  <a:pt x="127" y="38"/>
                </a:cubicBezTo>
                <a:cubicBezTo>
                  <a:pt x="127" y="39"/>
                  <a:pt x="127" y="39"/>
                  <a:pt x="127" y="39"/>
                </a:cubicBezTo>
                <a:cubicBezTo>
                  <a:pt x="127" y="40"/>
                  <a:pt x="127" y="41"/>
                  <a:pt x="127" y="42"/>
                </a:cubicBezTo>
                <a:cubicBezTo>
                  <a:pt x="127" y="43"/>
                  <a:pt x="127" y="44"/>
                  <a:pt x="127" y="45"/>
                </a:cubicBezTo>
                <a:cubicBezTo>
                  <a:pt x="128" y="47"/>
                  <a:pt x="128" y="49"/>
                  <a:pt x="129" y="50"/>
                </a:cubicBezTo>
                <a:cubicBezTo>
                  <a:pt x="130" y="53"/>
                  <a:pt x="131" y="56"/>
                  <a:pt x="131" y="59"/>
                </a:cubicBezTo>
                <a:cubicBezTo>
                  <a:pt x="132" y="61"/>
                  <a:pt x="132" y="64"/>
                  <a:pt x="133" y="67"/>
                </a:cubicBezTo>
                <a:cubicBezTo>
                  <a:pt x="133" y="69"/>
                  <a:pt x="134" y="71"/>
                  <a:pt x="134" y="73"/>
                </a:cubicBezTo>
                <a:cubicBezTo>
                  <a:pt x="134" y="73"/>
                  <a:pt x="134" y="74"/>
                  <a:pt x="135" y="74"/>
                </a:cubicBezTo>
                <a:cubicBezTo>
                  <a:pt x="136" y="75"/>
                  <a:pt x="136" y="76"/>
                  <a:pt x="135" y="77"/>
                </a:cubicBezTo>
                <a:cubicBezTo>
                  <a:pt x="135" y="77"/>
                  <a:pt x="135" y="77"/>
                  <a:pt x="135" y="77"/>
                </a:cubicBezTo>
                <a:cubicBezTo>
                  <a:pt x="135" y="78"/>
                  <a:pt x="135" y="78"/>
                  <a:pt x="135" y="78"/>
                </a:cubicBezTo>
                <a:cubicBezTo>
                  <a:pt x="136" y="78"/>
                  <a:pt x="136" y="78"/>
                  <a:pt x="136" y="78"/>
                </a:cubicBezTo>
                <a:cubicBezTo>
                  <a:pt x="136" y="78"/>
                  <a:pt x="136" y="79"/>
                  <a:pt x="136" y="79"/>
                </a:cubicBezTo>
                <a:cubicBezTo>
                  <a:pt x="137" y="80"/>
                  <a:pt x="137" y="81"/>
                  <a:pt x="137" y="82"/>
                </a:cubicBezTo>
                <a:cubicBezTo>
                  <a:pt x="137" y="82"/>
                  <a:pt x="137" y="82"/>
                  <a:pt x="137" y="83"/>
                </a:cubicBezTo>
                <a:cubicBezTo>
                  <a:pt x="138" y="84"/>
                  <a:pt x="139" y="85"/>
                  <a:pt x="140" y="86"/>
                </a:cubicBezTo>
                <a:cubicBezTo>
                  <a:pt x="140" y="87"/>
                  <a:pt x="141" y="88"/>
                  <a:pt x="140" y="89"/>
                </a:cubicBezTo>
                <a:cubicBezTo>
                  <a:pt x="140" y="89"/>
                  <a:pt x="140" y="89"/>
                  <a:pt x="140" y="89"/>
                </a:cubicBezTo>
                <a:cubicBezTo>
                  <a:pt x="142" y="92"/>
                  <a:pt x="142" y="95"/>
                  <a:pt x="143" y="99"/>
                </a:cubicBezTo>
                <a:cubicBezTo>
                  <a:pt x="144" y="100"/>
                  <a:pt x="144" y="101"/>
                  <a:pt x="145" y="102"/>
                </a:cubicBezTo>
                <a:cubicBezTo>
                  <a:pt x="146" y="107"/>
                  <a:pt x="148" y="111"/>
                  <a:pt x="149" y="115"/>
                </a:cubicBezTo>
                <a:cubicBezTo>
                  <a:pt x="150" y="117"/>
                  <a:pt x="151" y="120"/>
                  <a:pt x="153" y="122"/>
                </a:cubicBezTo>
                <a:cubicBezTo>
                  <a:pt x="154" y="124"/>
                  <a:pt x="155" y="127"/>
                  <a:pt x="156" y="129"/>
                </a:cubicBezTo>
                <a:cubicBezTo>
                  <a:pt x="158" y="136"/>
                  <a:pt x="161" y="142"/>
                  <a:pt x="163" y="149"/>
                </a:cubicBezTo>
                <a:cubicBezTo>
                  <a:pt x="163" y="151"/>
                  <a:pt x="164" y="152"/>
                  <a:pt x="164" y="154"/>
                </a:cubicBezTo>
                <a:cubicBezTo>
                  <a:pt x="164" y="155"/>
                  <a:pt x="165" y="156"/>
                  <a:pt x="165" y="157"/>
                </a:cubicBezTo>
                <a:cubicBezTo>
                  <a:pt x="166" y="156"/>
                  <a:pt x="167" y="157"/>
                  <a:pt x="167" y="157"/>
                </a:cubicBezTo>
                <a:cubicBezTo>
                  <a:pt x="169" y="159"/>
                  <a:pt x="170" y="161"/>
                  <a:pt x="170" y="164"/>
                </a:cubicBezTo>
                <a:cubicBezTo>
                  <a:pt x="170" y="165"/>
                  <a:pt x="169" y="167"/>
                  <a:pt x="168" y="168"/>
                </a:cubicBezTo>
                <a:cubicBezTo>
                  <a:pt x="168" y="168"/>
                  <a:pt x="168" y="169"/>
                  <a:pt x="168" y="169"/>
                </a:cubicBezTo>
                <a:cubicBezTo>
                  <a:pt x="169" y="173"/>
                  <a:pt x="170" y="178"/>
                  <a:pt x="171" y="182"/>
                </a:cubicBezTo>
                <a:cubicBezTo>
                  <a:pt x="174" y="188"/>
                  <a:pt x="176" y="194"/>
                  <a:pt x="178" y="201"/>
                </a:cubicBezTo>
                <a:cubicBezTo>
                  <a:pt x="179" y="204"/>
                  <a:pt x="181" y="208"/>
                  <a:pt x="182" y="211"/>
                </a:cubicBezTo>
                <a:cubicBezTo>
                  <a:pt x="183" y="215"/>
                  <a:pt x="185" y="219"/>
                  <a:pt x="186" y="223"/>
                </a:cubicBezTo>
                <a:cubicBezTo>
                  <a:pt x="186" y="225"/>
                  <a:pt x="187" y="226"/>
                  <a:pt x="188" y="228"/>
                </a:cubicBezTo>
                <a:cubicBezTo>
                  <a:pt x="189" y="231"/>
                  <a:pt x="191" y="235"/>
                  <a:pt x="191" y="239"/>
                </a:cubicBezTo>
                <a:cubicBezTo>
                  <a:pt x="192" y="241"/>
                  <a:pt x="192" y="243"/>
                  <a:pt x="192" y="246"/>
                </a:cubicBezTo>
                <a:cubicBezTo>
                  <a:pt x="192" y="246"/>
                  <a:pt x="192" y="247"/>
                  <a:pt x="192" y="248"/>
                </a:cubicBezTo>
                <a:cubicBezTo>
                  <a:pt x="194" y="252"/>
                  <a:pt x="194" y="255"/>
                  <a:pt x="194" y="259"/>
                </a:cubicBezTo>
                <a:cubicBezTo>
                  <a:pt x="194" y="261"/>
                  <a:pt x="193" y="263"/>
                  <a:pt x="192" y="264"/>
                </a:cubicBezTo>
                <a:cubicBezTo>
                  <a:pt x="192" y="264"/>
                  <a:pt x="192" y="264"/>
                  <a:pt x="192" y="265"/>
                </a:cubicBezTo>
                <a:cubicBezTo>
                  <a:pt x="192" y="269"/>
                  <a:pt x="189" y="272"/>
                  <a:pt x="186" y="272"/>
                </a:cubicBezTo>
                <a:cubicBezTo>
                  <a:pt x="184" y="272"/>
                  <a:pt x="183" y="272"/>
                  <a:pt x="181" y="273"/>
                </a:cubicBezTo>
                <a:cubicBezTo>
                  <a:pt x="179" y="273"/>
                  <a:pt x="176" y="273"/>
                  <a:pt x="173" y="274"/>
                </a:cubicBezTo>
                <a:cubicBezTo>
                  <a:pt x="173" y="274"/>
                  <a:pt x="173" y="274"/>
                  <a:pt x="173" y="274"/>
                </a:cubicBezTo>
                <a:cubicBezTo>
                  <a:pt x="172" y="275"/>
                  <a:pt x="171" y="275"/>
                  <a:pt x="171" y="274"/>
                </a:cubicBezTo>
                <a:cubicBezTo>
                  <a:pt x="171" y="274"/>
                  <a:pt x="170" y="274"/>
                  <a:pt x="170" y="274"/>
                </a:cubicBezTo>
                <a:cubicBezTo>
                  <a:pt x="165" y="275"/>
                  <a:pt x="161" y="276"/>
                  <a:pt x="157" y="277"/>
                </a:cubicBezTo>
                <a:cubicBezTo>
                  <a:pt x="154" y="277"/>
                  <a:pt x="151" y="277"/>
                  <a:pt x="148" y="278"/>
                </a:cubicBezTo>
                <a:cubicBezTo>
                  <a:pt x="147" y="278"/>
                  <a:pt x="147" y="278"/>
                  <a:pt x="146" y="278"/>
                </a:cubicBezTo>
                <a:close/>
                <a:moveTo>
                  <a:pt x="136" y="269"/>
                </a:moveTo>
                <a:cubicBezTo>
                  <a:pt x="137" y="269"/>
                  <a:pt x="137" y="269"/>
                  <a:pt x="138" y="269"/>
                </a:cubicBezTo>
                <a:cubicBezTo>
                  <a:pt x="137" y="269"/>
                  <a:pt x="137" y="269"/>
                  <a:pt x="136" y="269"/>
                </a:cubicBezTo>
                <a:cubicBezTo>
                  <a:pt x="136" y="269"/>
                  <a:pt x="136" y="269"/>
                  <a:pt x="135" y="269"/>
                </a:cubicBezTo>
                <a:cubicBezTo>
                  <a:pt x="135" y="270"/>
                  <a:pt x="135" y="270"/>
                  <a:pt x="135" y="270"/>
                </a:cubicBezTo>
                <a:cubicBezTo>
                  <a:pt x="136" y="270"/>
                  <a:pt x="136" y="269"/>
                  <a:pt x="136" y="269"/>
                </a:cubicBezTo>
                <a:close/>
                <a:moveTo>
                  <a:pt x="107" y="148"/>
                </a:moveTo>
                <a:cubicBezTo>
                  <a:pt x="108" y="148"/>
                  <a:pt x="109" y="148"/>
                  <a:pt x="111" y="148"/>
                </a:cubicBezTo>
                <a:cubicBezTo>
                  <a:pt x="111" y="148"/>
                  <a:pt x="111" y="148"/>
                  <a:pt x="111" y="148"/>
                </a:cubicBezTo>
                <a:cubicBezTo>
                  <a:pt x="111" y="147"/>
                  <a:pt x="112" y="147"/>
                  <a:pt x="112" y="147"/>
                </a:cubicBezTo>
                <a:cubicBezTo>
                  <a:pt x="113" y="147"/>
                  <a:pt x="113" y="147"/>
                  <a:pt x="114" y="147"/>
                </a:cubicBezTo>
                <a:cubicBezTo>
                  <a:pt x="117" y="147"/>
                  <a:pt x="120" y="146"/>
                  <a:pt x="123" y="146"/>
                </a:cubicBezTo>
                <a:cubicBezTo>
                  <a:pt x="126" y="145"/>
                  <a:pt x="129" y="144"/>
                  <a:pt x="132" y="144"/>
                </a:cubicBezTo>
                <a:cubicBezTo>
                  <a:pt x="136" y="143"/>
                  <a:pt x="140" y="142"/>
                  <a:pt x="144" y="140"/>
                </a:cubicBezTo>
                <a:cubicBezTo>
                  <a:pt x="145" y="140"/>
                  <a:pt x="146" y="139"/>
                  <a:pt x="147" y="139"/>
                </a:cubicBezTo>
                <a:cubicBezTo>
                  <a:pt x="145" y="133"/>
                  <a:pt x="143" y="127"/>
                  <a:pt x="141" y="122"/>
                </a:cubicBezTo>
                <a:cubicBezTo>
                  <a:pt x="140" y="122"/>
                  <a:pt x="139" y="122"/>
                  <a:pt x="138" y="123"/>
                </a:cubicBezTo>
                <a:cubicBezTo>
                  <a:pt x="136" y="124"/>
                  <a:pt x="133" y="125"/>
                  <a:pt x="130" y="126"/>
                </a:cubicBezTo>
                <a:cubicBezTo>
                  <a:pt x="126" y="127"/>
                  <a:pt x="122" y="128"/>
                  <a:pt x="118" y="129"/>
                </a:cubicBezTo>
                <a:cubicBezTo>
                  <a:pt x="115" y="129"/>
                  <a:pt x="112" y="130"/>
                  <a:pt x="109" y="130"/>
                </a:cubicBezTo>
                <a:cubicBezTo>
                  <a:pt x="109" y="130"/>
                  <a:pt x="109" y="130"/>
                  <a:pt x="109" y="130"/>
                </a:cubicBezTo>
                <a:cubicBezTo>
                  <a:pt x="108" y="131"/>
                  <a:pt x="108" y="130"/>
                  <a:pt x="108" y="130"/>
                </a:cubicBezTo>
                <a:cubicBezTo>
                  <a:pt x="108" y="129"/>
                  <a:pt x="108" y="128"/>
                  <a:pt x="109" y="128"/>
                </a:cubicBezTo>
                <a:cubicBezTo>
                  <a:pt x="109" y="128"/>
                  <a:pt x="109" y="128"/>
                  <a:pt x="109" y="128"/>
                </a:cubicBezTo>
                <a:cubicBezTo>
                  <a:pt x="110" y="128"/>
                  <a:pt x="111" y="128"/>
                  <a:pt x="112" y="128"/>
                </a:cubicBezTo>
                <a:cubicBezTo>
                  <a:pt x="114" y="128"/>
                  <a:pt x="117" y="128"/>
                  <a:pt x="119" y="127"/>
                </a:cubicBezTo>
                <a:cubicBezTo>
                  <a:pt x="125" y="126"/>
                  <a:pt x="131" y="124"/>
                  <a:pt x="137" y="122"/>
                </a:cubicBezTo>
                <a:cubicBezTo>
                  <a:pt x="138" y="122"/>
                  <a:pt x="140" y="121"/>
                  <a:pt x="141" y="120"/>
                </a:cubicBezTo>
                <a:cubicBezTo>
                  <a:pt x="141" y="119"/>
                  <a:pt x="140" y="119"/>
                  <a:pt x="140" y="118"/>
                </a:cubicBezTo>
                <a:cubicBezTo>
                  <a:pt x="139" y="119"/>
                  <a:pt x="138" y="119"/>
                  <a:pt x="137" y="119"/>
                </a:cubicBezTo>
                <a:cubicBezTo>
                  <a:pt x="133" y="120"/>
                  <a:pt x="128" y="121"/>
                  <a:pt x="124" y="121"/>
                </a:cubicBezTo>
                <a:cubicBezTo>
                  <a:pt x="122" y="122"/>
                  <a:pt x="120" y="122"/>
                  <a:pt x="117" y="122"/>
                </a:cubicBezTo>
                <a:cubicBezTo>
                  <a:pt x="114" y="123"/>
                  <a:pt x="112" y="123"/>
                  <a:pt x="109" y="124"/>
                </a:cubicBezTo>
                <a:cubicBezTo>
                  <a:pt x="108" y="124"/>
                  <a:pt x="107" y="123"/>
                  <a:pt x="107" y="123"/>
                </a:cubicBezTo>
                <a:cubicBezTo>
                  <a:pt x="107" y="122"/>
                  <a:pt x="108" y="121"/>
                  <a:pt x="108" y="121"/>
                </a:cubicBezTo>
                <a:cubicBezTo>
                  <a:pt x="109" y="121"/>
                  <a:pt x="109" y="121"/>
                  <a:pt x="110" y="121"/>
                </a:cubicBezTo>
                <a:cubicBezTo>
                  <a:pt x="113" y="121"/>
                  <a:pt x="115" y="121"/>
                  <a:pt x="118" y="121"/>
                </a:cubicBezTo>
                <a:cubicBezTo>
                  <a:pt x="123" y="120"/>
                  <a:pt x="129" y="119"/>
                  <a:pt x="134" y="118"/>
                </a:cubicBezTo>
                <a:cubicBezTo>
                  <a:pt x="135" y="118"/>
                  <a:pt x="137" y="118"/>
                  <a:pt x="138" y="117"/>
                </a:cubicBezTo>
                <a:cubicBezTo>
                  <a:pt x="138" y="117"/>
                  <a:pt x="139" y="117"/>
                  <a:pt x="139" y="117"/>
                </a:cubicBezTo>
                <a:cubicBezTo>
                  <a:pt x="139" y="116"/>
                  <a:pt x="139" y="116"/>
                  <a:pt x="140" y="116"/>
                </a:cubicBezTo>
                <a:cubicBezTo>
                  <a:pt x="140" y="116"/>
                  <a:pt x="140" y="116"/>
                  <a:pt x="140" y="115"/>
                </a:cubicBezTo>
                <a:cubicBezTo>
                  <a:pt x="139" y="112"/>
                  <a:pt x="138" y="109"/>
                  <a:pt x="138" y="105"/>
                </a:cubicBezTo>
                <a:cubicBezTo>
                  <a:pt x="136" y="99"/>
                  <a:pt x="135" y="93"/>
                  <a:pt x="133" y="86"/>
                </a:cubicBezTo>
                <a:cubicBezTo>
                  <a:pt x="133" y="85"/>
                  <a:pt x="133" y="83"/>
                  <a:pt x="132" y="82"/>
                </a:cubicBezTo>
                <a:cubicBezTo>
                  <a:pt x="132" y="82"/>
                  <a:pt x="132" y="82"/>
                  <a:pt x="132" y="81"/>
                </a:cubicBezTo>
                <a:cubicBezTo>
                  <a:pt x="132" y="81"/>
                  <a:pt x="131" y="80"/>
                  <a:pt x="131" y="79"/>
                </a:cubicBezTo>
                <a:cubicBezTo>
                  <a:pt x="131" y="79"/>
                  <a:pt x="131" y="78"/>
                  <a:pt x="130" y="78"/>
                </a:cubicBezTo>
                <a:cubicBezTo>
                  <a:pt x="129" y="77"/>
                  <a:pt x="128" y="77"/>
                  <a:pt x="127" y="76"/>
                </a:cubicBezTo>
                <a:cubicBezTo>
                  <a:pt x="126" y="75"/>
                  <a:pt x="125" y="73"/>
                  <a:pt x="125" y="71"/>
                </a:cubicBezTo>
                <a:cubicBezTo>
                  <a:pt x="125" y="70"/>
                  <a:pt x="125" y="70"/>
                  <a:pt x="125" y="69"/>
                </a:cubicBezTo>
                <a:cubicBezTo>
                  <a:pt x="125" y="69"/>
                  <a:pt x="124" y="69"/>
                  <a:pt x="124" y="69"/>
                </a:cubicBezTo>
                <a:cubicBezTo>
                  <a:pt x="123" y="69"/>
                  <a:pt x="121" y="70"/>
                  <a:pt x="119" y="71"/>
                </a:cubicBezTo>
                <a:cubicBezTo>
                  <a:pt x="117" y="71"/>
                  <a:pt x="115" y="72"/>
                  <a:pt x="113" y="73"/>
                </a:cubicBezTo>
                <a:cubicBezTo>
                  <a:pt x="110" y="74"/>
                  <a:pt x="107" y="75"/>
                  <a:pt x="104" y="76"/>
                </a:cubicBezTo>
                <a:cubicBezTo>
                  <a:pt x="104" y="76"/>
                  <a:pt x="104" y="76"/>
                  <a:pt x="104" y="76"/>
                </a:cubicBezTo>
                <a:cubicBezTo>
                  <a:pt x="103" y="76"/>
                  <a:pt x="102" y="76"/>
                  <a:pt x="102" y="75"/>
                </a:cubicBezTo>
                <a:cubicBezTo>
                  <a:pt x="102" y="74"/>
                  <a:pt x="103" y="74"/>
                  <a:pt x="103" y="74"/>
                </a:cubicBezTo>
                <a:cubicBezTo>
                  <a:pt x="104" y="74"/>
                  <a:pt x="105" y="74"/>
                  <a:pt x="106" y="73"/>
                </a:cubicBezTo>
                <a:cubicBezTo>
                  <a:pt x="108" y="73"/>
                  <a:pt x="109" y="73"/>
                  <a:pt x="111" y="72"/>
                </a:cubicBezTo>
                <a:cubicBezTo>
                  <a:pt x="115" y="71"/>
                  <a:pt x="118" y="70"/>
                  <a:pt x="122" y="69"/>
                </a:cubicBezTo>
                <a:cubicBezTo>
                  <a:pt x="123" y="68"/>
                  <a:pt x="123" y="68"/>
                  <a:pt x="124" y="68"/>
                </a:cubicBezTo>
                <a:cubicBezTo>
                  <a:pt x="124" y="67"/>
                  <a:pt x="124" y="67"/>
                  <a:pt x="125" y="67"/>
                </a:cubicBezTo>
                <a:cubicBezTo>
                  <a:pt x="125" y="67"/>
                  <a:pt x="125" y="67"/>
                  <a:pt x="125" y="66"/>
                </a:cubicBezTo>
                <a:cubicBezTo>
                  <a:pt x="125" y="63"/>
                  <a:pt x="125" y="60"/>
                  <a:pt x="125" y="56"/>
                </a:cubicBezTo>
                <a:cubicBezTo>
                  <a:pt x="125" y="56"/>
                  <a:pt x="125" y="55"/>
                  <a:pt x="125" y="55"/>
                </a:cubicBezTo>
                <a:cubicBezTo>
                  <a:pt x="124" y="53"/>
                  <a:pt x="124" y="52"/>
                  <a:pt x="123" y="50"/>
                </a:cubicBezTo>
                <a:cubicBezTo>
                  <a:pt x="123" y="49"/>
                  <a:pt x="122" y="47"/>
                  <a:pt x="122" y="46"/>
                </a:cubicBezTo>
                <a:cubicBezTo>
                  <a:pt x="122" y="46"/>
                  <a:pt x="122" y="46"/>
                  <a:pt x="121" y="46"/>
                </a:cubicBezTo>
                <a:cubicBezTo>
                  <a:pt x="120" y="46"/>
                  <a:pt x="120" y="47"/>
                  <a:pt x="118" y="48"/>
                </a:cubicBezTo>
                <a:cubicBezTo>
                  <a:pt x="117" y="49"/>
                  <a:pt x="115" y="49"/>
                  <a:pt x="113" y="50"/>
                </a:cubicBezTo>
                <a:cubicBezTo>
                  <a:pt x="112" y="51"/>
                  <a:pt x="110" y="52"/>
                  <a:pt x="108" y="53"/>
                </a:cubicBezTo>
                <a:cubicBezTo>
                  <a:pt x="108" y="53"/>
                  <a:pt x="107" y="53"/>
                  <a:pt x="107" y="53"/>
                </a:cubicBezTo>
                <a:cubicBezTo>
                  <a:pt x="107" y="55"/>
                  <a:pt x="106" y="57"/>
                  <a:pt x="106" y="59"/>
                </a:cubicBezTo>
                <a:cubicBezTo>
                  <a:pt x="106" y="59"/>
                  <a:pt x="106" y="60"/>
                  <a:pt x="106" y="60"/>
                </a:cubicBezTo>
                <a:cubicBezTo>
                  <a:pt x="107" y="59"/>
                  <a:pt x="108" y="59"/>
                  <a:pt x="109" y="58"/>
                </a:cubicBezTo>
                <a:cubicBezTo>
                  <a:pt x="109" y="57"/>
                  <a:pt x="110" y="57"/>
                  <a:pt x="110" y="57"/>
                </a:cubicBezTo>
                <a:cubicBezTo>
                  <a:pt x="110" y="58"/>
                  <a:pt x="111" y="58"/>
                  <a:pt x="111" y="59"/>
                </a:cubicBezTo>
                <a:cubicBezTo>
                  <a:pt x="111" y="59"/>
                  <a:pt x="110" y="59"/>
                  <a:pt x="110" y="59"/>
                </a:cubicBezTo>
                <a:cubicBezTo>
                  <a:pt x="109" y="59"/>
                  <a:pt x="108" y="59"/>
                  <a:pt x="108" y="60"/>
                </a:cubicBezTo>
                <a:cubicBezTo>
                  <a:pt x="107" y="60"/>
                  <a:pt x="107" y="61"/>
                  <a:pt x="106" y="61"/>
                </a:cubicBezTo>
                <a:cubicBezTo>
                  <a:pt x="105" y="61"/>
                  <a:pt x="105" y="62"/>
                  <a:pt x="105" y="62"/>
                </a:cubicBezTo>
                <a:cubicBezTo>
                  <a:pt x="106" y="62"/>
                  <a:pt x="107" y="62"/>
                  <a:pt x="108" y="61"/>
                </a:cubicBezTo>
                <a:cubicBezTo>
                  <a:pt x="111" y="60"/>
                  <a:pt x="114" y="59"/>
                  <a:pt x="117" y="58"/>
                </a:cubicBezTo>
                <a:cubicBezTo>
                  <a:pt x="117" y="57"/>
                  <a:pt x="118" y="57"/>
                  <a:pt x="118" y="56"/>
                </a:cubicBezTo>
                <a:cubicBezTo>
                  <a:pt x="118" y="56"/>
                  <a:pt x="118" y="56"/>
                  <a:pt x="119" y="56"/>
                </a:cubicBezTo>
                <a:cubicBezTo>
                  <a:pt x="119" y="56"/>
                  <a:pt x="120" y="57"/>
                  <a:pt x="120" y="57"/>
                </a:cubicBezTo>
                <a:cubicBezTo>
                  <a:pt x="120" y="58"/>
                  <a:pt x="120" y="58"/>
                  <a:pt x="120" y="59"/>
                </a:cubicBezTo>
                <a:cubicBezTo>
                  <a:pt x="120" y="59"/>
                  <a:pt x="119" y="59"/>
                  <a:pt x="119" y="59"/>
                </a:cubicBezTo>
                <a:cubicBezTo>
                  <a:pt x="118" y="59"/>
                  <a:pt x="118" y="59"/>
                  <a:pt x="117" y="59"/>
                </a:cubicBezTo>
                <a:cubicBezTo>
                  <a:pt x="113" y="61"/>
                  <a:pt x="109" y="62"/>
                  <a:pt x="105" y="65"/>
                </a:cubicBezTo>
                <a:cubicBezTo>
                  <a:pt x="105" y="65"/>
                  <a:pt x="104" y="65"/>
                  <a:pt x="104" y="66"/>
                </a:cubicBezTo>
                <a:cubicBezTo>
                  <a:pt x="104" y="66"/>
                  <a:pt x="104" y="67"/>
                  <a:pt x="103" y="68"/>
                </a:cubicBezTo>
                <a:cubicBezTo>
                  <a:pt x="104" y="68"/>
                  <a:pt x="105" y="68"/>
                  <a:pt x="105" y="67"/>
                </a:cubicBezTo>
                <a:cubicBezTo>
                  <a:pt x="107" y="67"/>
                  <a:pt x="108" y="67"/>
                  <a:pt x="110" y="66"/>
                </a:cubicBezTo>
                <a:cubicBezTo>
                  <a:pt x="113" y="65"/>
                  <a:pt x="116" y="63"/>
                  <a:pt x="119" y="62"/>
                </a:cubicBezTo>
                <a:cubicBezTo>
                  <a:pt x="120" y="62"/>
                  <a:pt x="121" y="61"/>
                  <a:pt x="122" y="60"/>
                </a:cubicBezTo>
                <a:cubicBezTo>
                  <a:pt x="122" y="60"/>
                  <a:pt x="122" y="60"/>
                  <a:pt x="123" y="60"/>
                </a:cubicBezTo>
                <a:cubicBezTo>
                  <a:pt x="124" y="60"/>
                  <a:pt x="124" y="61"/>
                  <a:pt x="124" y="62"/>
                </a:cubicBezTo>
                <a:cubicBezTo>
                  <a:pt x="124" y="62"/>
                  <a:pt x="124" y="62"/>
                  <a:pt x="123" y="63"/>
                </a:cubicBezTo>
                <a:cubicBezTo>
                  <a:pt x="122" y="63"/>
                  <a:pt x="121" y="63"/>
                  <a:pt x="120" y="64"/>
                </a:cubicBezTo>
                <a:cubicBezTo>
                  <a:pt x="116" y="65"/>
                  <a:pt x="113" y="66"/>
                  <a:pt x="110" y="68"/>
                </a:cubicBezTo>
                <a:cubicBezTo>
                  <a:pt x="108" y="69"/>
                  <a:pt x="106" y="69"/>
                  <a:pt x="105" y="70"/>
                </a:cubicBezTo>
                <a:cubicBezTo>
                  <a:pt x="104" y="71"/>
                  <a:pt x="103" y="71"/>
                  <a:pt x="103" y="71"/>
                </a:cubicBezTo>
                <a:cubicBezTo>
                  <a:pt x="102" y="74"/>
                  <a:pt x="102" y="76"/>
                  <a:pt x="101" y="79"/>
                </a:cubicBezTo>
                <a:cubicBezTo>
                  <a:pt x="102" y="79"/>
                  <a:pt x="103" y="79"/>
                  <a:pt x="104" y="79"/>
                </a:cubicBezTo>
                <a:cubicBezTo>
                  <a:pt x="105" y="79"/>
                  <a:pt x="107" y="79"/>
                  <a:pt x="108" y="79"/>
                </a:cubicBezTo>
                <a:cubicBezTo>
                  <a:pt x="110" y="78"/>
                  <a:pt x="112" y="78"/>
                  <a:pt x="115" y="77"/>
                </a:cubicBezTo>
                <a:cubicBezTo>
                  <a:pt x="117" y="77"/>
                  <a:pt x="119" y="77"/>
                  <a:pt x="121" y="75"/>
                </a:cubicBezTo>
                <a:cubicBezTo>
                  <a:pt x="122" y="75"/>
                  <a:pt x="122" y="75"/>
                  <a:pt x="123" y="76"/>
                </a:cubicBezTo>
                <a:cubicBezTo>
                  <a:pt x="123" y="76"/>
                  <a:pt x="123" y="77"/>
                  <a:pt x="122" y="77"/>
                </a:cubicBezTo>
                <a:cubicBezTo>
                  <a:pt x="122" y="77"/>
                  <a:pt x="122" y="78"/>
                  <a:pt x="122" y="77"/>
                </a:cubicBezTo>
                <a:cubicBezTo>
                  <a:pt x="121" y="77"/>
                  <a:pt x="120" y="77"/>
                  <a:pt x="119" y="78"/>
                </a:cubicBezTo>
                <a:cubicBezTo>
                  <a:pt x="116" y="78"/>
                  <a:pt x="113" y="79"/>
                  <a:pt x="111" y="79"/>
                </a:cubicBezTo>
                <a:cubicBezTo>
                  <a:pt x="109" y="80"/>
                  <a:pt x="108" y="80"/>
                  <a:pt x="107" y="80"/>
                </a:cubicBezTo>
                <a:cubicBezTo>
                  <a:pt x="105" y="80"/>
                  <a:pt x="104" y="81"/>
                  <a:pt x="102" y="81"/>
                </a:cubicBezTo>
                <a:cubicBezTo>
                  <a:pt x="102" y="82"/>
                  <a:pt x="101" y="82"/>
                  <a:pt x="101" y="81"/>
                </a:cubicBezTo>
                <a:cubicBezTo>
                  <a:pt x="101" y="81"/>
                  <a:pt x="101" y="81"/>
                  <a:pt x="101" y="81"/>
                </a:cubicBezTo>
                <a:cubicBezTo>
                  <a:pt x="100" y="82"/>
                  <a:pt x="100" y="83"/>
                  <a:pt x="100" y="84"/>
                </a:cubicBezTo>
                <a:cubicBezTo>
                  <a:pt x="99" y="86"/>
                  <a:pt x="99" y="89"/>
                  <a:pt x="98" y="92"/>
                </a:cubicBezTo>
                <a:cubicBezTo>
                  <a:pt x="97" y="94"/>
                  <a:pt x="97" y="97"/>
                  <a:pt x="96" y="99"/>
                </a:cubicBezTo>
                <a:cubicBezTo>
                  <a:pt x="95" y="106"/>
                  <a:pt x="93" y="112"/>
                  <a:pt x="92" y="118"/>
                </a:cubicBezTo>
                <a:cubicBezTo>
                  <a:pt x="90" y="125"/>
                  <a:pt x="88" y="131"/>
                  <a:pt x="87" y="138"/>
                </a:cubicBezTo>
                <a:cubicBezTo>
                  <a:pt x="85" y="141"/>
                  <a:pt x="84" y="145"/>
                  <a:pt x="83" y="149"/>
                </a:cubicBezTo>
                <a:cubicBezTo>
                  <a:pt x="83" y="150"/>
                  <a:pt x="83" y="150"/>
                  <a:pt x="83" y="150"/>
                </a:cubicBezTo>
                <a:cubicBezTo>
                  <a:pt x="87" y="150"/>
                  <a:pt x="91" y="149"/>
                  <a:pt x="95" y="149"/>
                </a:cubicBezTo>
                <a:cubicBezTo>
                  <a:pt x="95" y="149"/>
                  <a:pt x="95" y="148"/>
                  <a:pt x="95" y="148"/>
                </a:cubicBezTo>
                <a:cubicBezTo>
                  <a:pt x="95" y="148"/>
                  <a:pt x="95" y="147"/>
                  <a:pt x="95" y="147"/>
                </a:cubicBezTo>
                <a:cubicBezTo>
                  <a:pt x="96" y="146"/>
                  <a:pt x="98" y="147"/>
                  <a:pt x="98" y="148"/>
                </a:cubicBezTo>
                <a:cubicBezTo>
                  <a:pt x="98" y="148"/>
                  <a:pt x="98" y="149"/>
                  <a:pt x="98" y="149"/>
                </a:cubicBezTo>
                <a:cubicBezTo>
                  <a:pt x="99" y="149"/>
                  <a:pt x="101" y="149"/>
                  <a:pt x="102" y="149"/>
                </a:cubicBezTo>
                <a:cubicBezTo>
                  <a:pt x="103" y="149"/>
                  <a:pt x="103" y="149"/>
                  <a:pt x="104" y="147"/>
                </a:cubicBezTo>
                <a:cubicBezTo>
                  <a:pt x="104" y="147"/>
                  <a:pt x="104" y="147"/>
                  <a:pt x="105" y="146"/>
                </a:cubicBezTo>
                <a:cubicBezTo>
                  <a:pt x="106" y="146"/>
                  <a:pt x="107" y="147"/>
                  <a:pt x="107" y="148"/>
                </a:cubicBezTo>
                <a:cubicBezTo>
                  <a:pt x="107" y="148"/>
                  <a:pt x="107" y="148"/>
                  <a:pt x="107" y="148"/>
                </a:cubicBezTo>
                <a:close/>
                <a:moveTo>
                  <a:pt x="33" y="158"/>
                </a:moveTo>
                <a:cubicBezTo>
                  <a:pt x="34" y="158"/>
                  <a:pt x="35" y="157"/>
                  <a:pt x="36" y="157"/>
                </a:cubicBezTo>
                <a:cubicBezTo>
                  <a:pt x="40" y="155"/>
                  <a:pt x="44" y="155"/>
                  <a:pt x="48" y="154"/>
                </a:cubicBezTo>
                <a:cubicBezTo>
                  <a:pt x="53" y="153"/>
                  <a:pt x="59" y="152"/>
                  <a:pt x="64" y="151"/>
                </a:cubicBezTo>
                <a:cubicBezTo>
                  <a:pt x="65" y="151"/>
                  <a:pt x="65" y="151"/>
                  <a:pt x="65" y="151"/>
                </a:cubicBezTo>
                <a:cubicBezTo>
                  <a:pt x="65" y="150"/>
                  <a:pt x="66" y="149"/>
                  <a:pt x="66" y="148"/>
                </a:cubicBezTo>
                <a:cubicBezTo>
                  <a:pt x="68" y="143"/>
                  <a:pt x="70" y="139"/>
                  <a:pt x="71" y="134"/>
                </a:cubicBezTo>
                <a:cubicBezTo>
                  <a:pt x="72" y="129"/>
                  <a:pt x="74" y="124"/>
                  <a:pt x="75" y="119"/>
                </a:cubicBezTo>
                <a:cubicBezTo>
                  <a:pt x="76" y="115"/>
                  <a:pt x="77" y="111"/>
                  <a:pt x="79" y="107"/>
                </a:cubicBezTo>
                <a:cubicBezTo>
                  <a:pt x="79" y="106"/>
                  <a:pt x="79" y="105"/>
                  <a:pt x="80" y="104"/>
                </a:cubicBezTo>
                <a:cubicBezTo>
                  <a:pt x="81" y="98"/>
                  <a:pt x="83" y="92"/>
                  <a:pt x="85" y="86"/>
                </a:cubicBezTo>
                <a:cubicBezTo>
                  <a:pt x="87" y="79"/>
                  <a:pt x="88" y="73"/>
                  <a:pt x="90" y="67"/>
                </a:cubicBezTo>
                <a:cubicBezTo>
                  <a:pt x="90" y="67"/>
                  <a:pt x="90" y="66"/>
                  <a:pt x="90" y="66"/>
                </a:cubicBezTo>
                <a:cubicBezTo>
                  <a:pt x="89" y="66"/>
                  <a:pt x="89" y="65"/>
                  <a:pt x="89" y="64"/>
                </a:cubicBezTo>
                <a:cubicBezTo>
                  <a:pt x="90" y="61"/>
                  <a:pt x="91" y="58"/>
                  <a:pt x="92" y="55"/>
                </a:cubicBezTo>
                <a:cubicBezTo>
                  <a:pt x="92" y="55"/>
                  <a:pt x="92" y="55"/>
                  <a:pt x="92" y="55"/>
                </a:cubicBezTo>
                <a:cubicBezTo>
                  <a:pt x="92" y="55"/>
                  <a:pt x="92" y="55"/>
                  <a:pt x="92" y="55"/>
                </a:cubicBezTo>
                <a:cubicBezTo>
                  <a:pt x="92" y="55"/>
                  <a:pt x="92" y="55"/>
                  <a:pt x="92" y="55"/>
                </a:cubicBezTo>
                <a:cubicBezTo>
                  <a:pt x="90" y="55"/>
                  <a:pt x="88" y="55"/>
                  <a:pt x="86" y="55"/>
                </a:cubicBezTo>
                <a:cubicBezTo>
                  <a:pt x="83" y="56"/>
                  <a:pt x="80" y="56"/>
                  <a:pt x="77" y="56"/>
                </a:cubicBezTo>
                <a:cubicBezTo>
                  <a:pt x="75" y="56"/>
                  <a:pt x="72" y="56"/>
                  <a:pt x="69" y="56"/>
                </a:cubicBezTo>
                <a:cubicBezTo>
                  <a:pt x="65" y="56"/>
                  <a:pt x="62" y="55"/>
                  <a:pt x="58" y="53"/>
                </a:cubicBezTo>
                <a:cubicBezTo>
                  <a:pt x="57" y="52"/>
                  <a:pt x="56" y="52"/>
                  <a:pt x="55" y="51"/>
                </a:cubicBezTo>
                <a:cubicBezTo>
                  <a:pt x="54" y="52"/>
                  <a:pt x="54" y="52"/>
                  <a:pt x="54" y="52"/>
                </a:cubicBezTo>
                <a:cubicBezTo>
                  <a:pt x="53" y="55"/>
                  <a:pt x="53" y="59"/>
                  <a:pt x="53" y="62"/>
                </a:cubicBezTo>
                <a:cubicBezTo>
                  <a:pt x="53" y="64"/>
                  <a:pt x="53" y="65"/>
                  <a:pt x="53" y="66"/>
                </a:cubicBezTo>
                <a:cubicBezTo>
                  <a:pt x="54" y="68"/>
                  <a:pt x="54" y="69"/>
                  <a:pt x="55" y="71"/>
                </a:cubicBezTo>
                <a:cubicBezTo>
                  <a:pt x="56" y="72"/>
                  <a:pt x="56" y="73"/>
                  <a:pt x="56" y="73"/>
                </a:cubicBezTo>
                <a:cubicBezTo>
                  <a:pt x="56" y="75"/>
                  <a:pt x="56" y="76"/>
                  <a:pt x="56" y="78"/>
                </a:cubicBezTo>
                <a:cubicBezTo>
                  <a:pt x="55" y="81"/>
                  <a:pt x="55" y="85"/>
                  <a:pt x="54" y="88"/>
                </a:cubicBezTo>
                <a:cubicBezTo>
                  <a:pt x="53" y="92"/>
                  <a:pt x="52" y="95"/>
                  <a:pt x="52" y="99"/>
                </a:cubicBezTo>
                <a:cubicBezTo>
                  <a:pt x="50" y="103"/>
                  <a:pt x="49" y="108"/>
                  <a:pt x="48" y="112"/>
                </a:cubicBezTo>
                <a:cubicBezTo>
                  <a:pt x="45" y="120"/>
                  <a:pt x="43" y="128"/>
                  <a:pt x="41" y="135"/>
                </a:cubicBezTo>
                <a:cubicBezTo>
                  <a:pt x="38" y="142"/>
                  <a:pt x="36" y="150"/>
                  <a:pt x="33" y="157"/>
                </a:cubicBezTo>
                <a:cubicBezTo>
                  <a:pt x="33" y="157"/>
                  <a:pt x="33" y="158"/>
                  <a:pt x="33" y="158"/>
                </a:cubicBezTo>
                <a:close/>
                <a:moveTo>
                  <a:pt x="99" y="32"/>
                </a:moveTo>
                <a:cubicBezTo>
                  <a:pt x="99" y="32"/>
                  <a:pt x="98" y="32"/>
                  <a:pt x="98" y="32"/>
                </a:cubicBezTo>
                <a:cubicBezTo>
                  <a:pt x="92" y="32"/>
                  <a:pt x="86" y="32"/>
                  <a:pt x="81" y="33"/>
                </a:cubicBezTo>
                <a:cubicBezTo>
                  <a:pt x="78" y="33"/>
                  <a:pt x="75" y="33"/>
                  <a:pt x="72" y="33"/>
                </a:cubicBezTo>
                <a:cubicBezTo>
                  <a:pt x="69" y="34"/>
                  <a:pt x="65" y="35"/>
                  <a:pt x="62" y="36"/>
                </a:cubicBezTo>
                <a:cubicBezTo>
                  <a:pt x="61" y="36"/>
                  <a:pt x="61" y="37"/>
                  <a:pt x="60" y="37"/>
                </a:cubicBezTo>
                <a:cubicBezTo>
                  <a:pt x="59" y="38"/>
                  <a:pt x="57" y="40"/>
                  <a:pt x="56" y="41"/>
                </a:cubicBezTo>
                <a:cubicBezTo>
                  <a:pt x="55" y="43"/>
                  <a:pt x="55" y="44"/>
                  <a:pt x="55" y="46"/>
                </a:cubicBezTo>
                <a:cubicBezTo>
                  <a:pt x="55" y="47"/>
                  <a:pt x="55" y="47"/>
                  <a:pt x="55" y="47"/>
                </a:cubicBezTo>
                <a:cubicBezTo>
                  <a:pt x="57" y="48"/>
                  <a:pt x="58" y="49"/>
                  <a:pt x="60" y="49"/>
                </a:cubicBezTo>
                <a:cubicBezTo>
                  <a:pt x="61" y="49"/>
                  <a:pt x="63" y="50"/>
                  <a:pt x="64" y="50"/>
                </a:cubicBezTo>
                <a:cubicBezTo>
                  <a:pt x="69" y="51"/>
                  <a:pt x="74" y="52"/>
                  <a:pt x="79" y="52"/>
                </a:cubicBezTo>
                <a:cubicBezTo>
                  <a:pt x="83" y="52"/>
                  <a:pt x="87" y="52"/>
                  <a:pt x="91" y="52"/>
                </a:cubicBezTo>
                <a:cubicBezTo>
                  <a:pt x="92" y="52"/>
                  <a:pt x="93" y="52"/>
                  <a:pt x="94" y="52"/>
                </a:cubicBezTo>
                <a:cubicBezTo>
                  <a:pt x="94" y="50"/>
                  <a:pt x="99" y="35"/>
                  <a:pt x="99" y="32"/>
                </a:cubicBezTo>
                <a:close/>
                <a:moveTo>
                  <a:pt x="78" y="150"/>
                </a:moveTo>
                <a:cubicBezTo>
                  <a:pt x="79" y="150"/>
                  <a:pt x="79" y="150"/>
                  <a:pt x="79" y="149"/>
                </a:cubicBezTo>
                <a:cubicBezTo>
                  <a:pt x="79" y="148"/>
                  <a:pt x="79" y="147"/>
                  <a:pt x="80" y="145"/>
                </a:cubicBezTo>
                <a:cubicBezTo>
                  <a:pt x="81" y="142"/>
                  <a:pt x="82" y="139"/>
                  <a:pt x="83" y="136"/>
                </a:cubicBezTo>
                <a:cubicBezTo>
                  <a:pt x="84" y="132"/>
                  <a:pt x="85" y="128"/>
                  <a:pt x="86" y="123"/>
                </a:cubicBezTo>
                <a:cubicBezTo>
                  <a:pt x="87" y="119"/>
                  <a:pt x="88" y="114"/>
                  <a:pt x="89" y="109"/>
                </a:cubicBezTo>
                <a:cubicBezTo>
                  <a:pt x="90" y="105"/>
                  <a:pt x="91" y="101"/>
                  <a:pt x="92" y="97"/>
                </a:cubicBezTo>
                <a:cubicBezTo>
                  <a:pt x="94" y="91"/>
                  <a:pt x="95" y="86"/>
                  <a:pt x="96" y="80"/>
                </a:cubicBezTo>
                <a:cubicBezTo>
                  <a:pt x="97" y="77"/>
                  <a:pt x="100" y="65"/>
                  <a:pt x="101" y="62"/>
                </a:cubicBezTo>
                <a:cubicBezTo>
                  <a:pt x="102" y="60"/>
                  <a:pt x="102" y="58"/>
                  <a:pt x="103" y="56"/>
                </a:cubicBezTo>
                <a:cubicBezTo>
                  <a:pt x="103" y="55"/>
                  <a:pt x="103" y="55"/>
                  <a:pt x="104" y="54"/>
                </a:cubicBezTo>
                <a:cubicBezTo>
                  <a:pt x="101" y="54"/>
                  <a:pt x="99" y="54"/>
                  <a:pt x="97" y="55"/>
                </a:cubicBezTo>
                <a:cubicBezTo>
                  <a:pt x="97" y="55"/>
                  <a:pt x="97" y="55"/>
                  <a:pt x="97" y="55"/>
                </a:cubicBezTo>
                <a:cubicBezTo>
                  <a:pt x="96" y="58"/>
                  <a:pt x="95" y="60"/>
                  <a:pt x="94" y="63"/>
                </a:cubicBezTo>
                <a:cubicBezTo>
                  <a:pt x="94" y="65"/>
                  <a:pt x="93" y="67"/>
                  <a:pt x="93" y="69"/>
                </a:cubicBezTo>
                <a:cubicBezTo>
                  <a:pt x="92" y="73"/>
                  <a:pt x="91" y="78"/>
                  <a:pt x="90" y="83"/>
                </a:cubicBezTo>
                <a:cubicBezTo>
                  <a:pt x="88" y="90"/>
                  <a:pt x="86" y="97"/>
                  <a:pt x="84" y="105"/>
                </a:cubicBezTo>
                <a:cubicBezTo>
                  <a:pt x="83" y="106"/>
                  <a:pt x="83" y="108"/>
                  <a:pt x="83" y="109"/>
                </a:cubicBezTo>
                <a:cubicBezTo>
                  <a:pt x="81" y="115"/>
                  <a:pt x="80" y="121"/>
                  <a:pt x="78" y="126"/>
                </a:cubicBezTo>
                <a:cubicBezTo>
                  <a:pt x="78" y="127"/>
                  <a:pt x="77" y="128"/>
                  <a:pt x="77" y="129"/>
                </a:cubicBezTo>
                <a:cubicBezTo>
                  <a:pt x="75" y="136"/>
                  <a:pt x="73" y="143"/>
                  <a:pt x="71" y="149"/>
                </a:cubicBezTo>
                <a:cubicBezTo>
                  <a:pt x="71" y="150"/>
                  <a:pt x="71" y="150"/>
                  <a:pt x="71" y="151"/>
                </a:cubicBezTo>
                <a:cubicBezTo>
                  <a:pt x="73" y="150"/>
                  <a:pt x="76" y="150"/>
                  <a:pt x="78" y="150"/>
                </a:cubicBezTo>
                <a:close/>
                <a:moveTo>
                  <a:pt x="186" y="261"/>
                </a:moveTo>
                <a:cubicBezTo>
                  <a:pt x="187" y="261"/>
                  <a:pt x="188" y="260"/>
                  <a:pt x="188" y="260"/>
                </a:cubicBezTo>
                <a:cubicBezTo>
                  <a:pt x="189" y="259"/>
                  <a:pt x="189" y="259"/>
                  <a:pt x="189" y="258"/>
                </a:cubicBezTo>
                <a:cubicBezTo>
                  <a:pt x="188" y="257"/>
                  <a:pt x="188" y="255"/>
                  <a:pt x="187" y="253"/>
                </a:cubicBezTo>
                <a:cubicBezTo>
                  <a:pt x="187" y="253"/>
                  <a:pt x="187" y="253"/>
                  <a:pt x="187" y="252"/>
                </a:cubicBezTo>
                <a:cubicBezTo>
                  <a:pt x="187" y="252"/>
                  <a:pt x="186" y="252"/>
                  <a:pt x="186" y="251"/>
                </a:cubicBezTo>
                <a:cubicBezTo>
                  <a:pt x="186" y="251"/>
                  <a:pt x="186" y="250"/>
                  <a:pt x="186" y="250"/>
                </a:cubicBezTo>
                <a:cubicBezTo>
                  <a:pt x="185" y="247"/>
                  <a:pt x="184" y="244"/>
                  <a:pt x="183" y="241"/>
                </a:cubicBezTo>
                <a:cubicBezTo>
                  <a:pt x="183" y="240"/>
                  <a:pt x="183" y="239"/>
                  <a:pt x="182" y="238"/>
                </a:cubicBezTo>
                <a:cubicBezTo>
                  <a:pt x="181" y="236"/>
                  <a:pt x="180" y="233"/>
                  <a:pt x="178" y="231"/>
                </a:cubicBezTo>
                <a:cubicBezTo>
                  <a:pt x="176" y="227"/>
                  <a:pt x="174" y="222"/>
                  <a:pt x="172" y="218"/>
                </a:cubicBezTo>
                <a:cubicBezTo>
                  <a:pt x="171" y="216"/>
                  <a:pt x="169" y="213"/>
                  <a:pt x="168" y="210"/>
                </a:cubicBezTo>
                <a:cubicBezTo>
                  <a:pt x="167" y="207"/>
                  <a:pt x="165" y="204"/>
                  <a:pt x="164" y="201"/>
                </a:cubicBezTo>
                <a:cubicBezTo>
                  <a:pt x="164" y="201"/>
                  <a:pt x="164" y="201"/>
                  <a:pt x="163" y="201"/>
                </a:cubicBezTo>
                <a:cubicBezTo>
                  <a:pt x="161" y="201"/>
                  <a:pt x="159" y="201"/>
                  <a:pt x="157" y="201"/>
                </a:cubicBezTo>
                <a:cubicBezTo>
                  <a:pt x="157" y="202"/>
                  <a:pt x="158" y="205"/>
                  <a:pt x="159" y="205"/>
                </a:cubicBezTo>
                <a:cubicBezTo>
                  <a:pt x="159" y="205"/>
                  <a:pt x="159" y="205"/>
                  <a:pt x="159" y="205"/>
                </a:cubicBezTo>
                <a:cubicBezTo>
                  <a:pt x="160" y="204"/>
                  <a:pt x="161" y="204"/>
                  <a:pt x="161" y="204"/>
                </a:cubicBezTo>
                <a:cubicBezTo>
                  <a:pt x="162" y="205"/>
                  <a:pt x="162" y="205"/>
                  <a:pt x="162" y="206"/>
                </a:cubicBezTo>
                <a:cubicBezTo>
                  <a:pt x="162" y="207"/>
                  <a:pt x="161" y="207"/>
                  <a:pt x="161" y="207"/>
                </a:cubicBezTo>
                <a:cubicBezTo>
                  <a:pt x="160" y="207"/>
                  <a:pt x="160" y="207"/>
                  <a:pt x="160" y="208"/>
                </a:cubicBezTo>
                <a:cubicBezTo>
                  <a:pt x="161" y="209"/>
                  <a:pt x="162" y="211"/>
                  <a:pt x="162" y="213"/>
                </a:cubicBezTo>
                <a:cubicBezTo>
                  <a:pt x="163" y="213"/>
                  <a:pt x="163" y="213"/>
                  <a:pt x="163" y="213"/>
                </a:cubicBezTo>
                <a:cubicBezTo>
                  <a:pt x="164" y="213"/>
                  <a:pt x="165" y="215"/>
                  <a:pt x="164" y="216"/>
                </a:cubicBezTo>
                <a:cubicBezTo>
                  <a:pt x="164" y="216"/>
                  <a:pt x="164" y="216"/>
                  <a:pt x="164" y="216"/>
                </a:cubicBezTo>
                <a:cubicBezTo>
                  <a:pt x="165" y="217"/>
                  <a:pt x="165" y="218"/>
                  <a:pt x="166" y="219"/>
                </a:cubicBezTo>
                <a:cubicBezTo>
                  <a:pt x="166" y="219"/>
                  <a:pt x="167" y="219"/>
                  <a:pt x="167" y="218"/>
                </a:cubicBezTo>
                <a:cubicBezTo>
                  <a:pt x="168" y="218"/>
                  <a:pt x="169" y="218"/>
                  <a:pt x="169" y="219"/>
                </a:cubicBezTo>
                <a:cubicBezTo>
                  <a:pt x="170" y="219"/>
                  <a:pt x="170" y="220"/>
                  <a:pt x="170" y="220"/>
                </a:cubicBezTo>
                <a:cubicBezTo>
                  <a:pt x="169" y="221"/>
                  <a:pt x="169" y="221"/>
                  <a:pt x="168" y="221"/>
                </a:cubicBezTo>
                <a:cubicBezTo>
                  <a:pt x="168" y="221"/>
                  <a:pt x="168" y="222"/>
                  <a:pt x="167" y="222"/>
                </a:cubicBezTo>
                <a:cubicBezTo>
                  <a:pt x="167" y="222"/>
                  <a:pt x="167" y="222"/>
                  <a:pt x="167" y="222"/>
                </a:cubicBezTo>
                <a:cubicBezTo>
                  <a:pt x="168" y="224"/>
                  <a:pt x="169" y="226"/>
                  <a:pt x="171" y="228"/>
                </a:cubicBezTo>
                <a:cubicBezTo>
                  <a:pt x="172" y="231"/>
                  <a:pt x="174" y="234"/>
                  <a:pt x="176" y="238"/>
                </a:cubicBezTo>
                <a:cubicBezTo>
                  <a:pt x="177" y="240"/>
                  <a:pt x="178" y="242"/>
                  <a:pt x="179" y="244"/>
                </a:cubicBezTo>
                <a:cubicBezTo>
                  <a:pt x="180" y="247"/>
                  <a:pt x="181" y="249"/>
                  <a:pt x="182" y="252"/>
                </a:cubicBezTo>
                <a:cubicBezTo>
                  <a:pt x="183" y="254"/>
                  <a:pt x="184" y="257"/>
                  <a:pt x="185" y="259"/>
                </a:cubicBezTo>
                <a:cubicBezTo>
                  <a:pt x="186" y="260"/>
                  <a:pt x="186" y="260"/>
                  <a:pt x="186" y="261"/>
                </a:cubicBezTo>
                <a:close/>
                <a:moveTo>
                  <a:pt x="25" y="186"/>
                </a:moveTo>
                <a:cubicBezTo>
                  <a:pt x="25" y="186"/>
                  <a:pt x="25" y="186"/>
                  <a:pt x="25" y="186"/>
                </a:cubicBezTo>
                <a:cubicBezTo>
                  <a:pt x="24" y="188"/>
                  <a:pt x="24" y="189"/>
                  <a:pt x="24" y="190"/>
                </a:cubicBezTo>
                <a:cubicBezTo>
                  <a:pt x="24" y="190"/>
                  <a:pt x="24" y="190"/>
                  <a:pt x="24" y="190"/>
                </a:cubicBezTo>
                <a:cubicBezTo>
                  <a:pt x="24" y="191"/>
                  <a:pt x="24" y="191"/>
                  <a:pt x="24" y="191"/>
                </a:cubicBezTo>
                <a:cubicBezTo>
                  <a:pt x="24" y="192"/>
                  <a:pt x="24" y="192"/>
                  <a:pt x="24" y="192"/>
                </a:cubicBezTo>
                <a:cubicBezTo>
                  <a:pt x="24" y="194"/>
                  <a:pt x="24" y="195"/>
                  <a:pt x="24" y="196"/>
                </a:cubicBezTo>
                <a:cubicBezTo>
                  <a:pt x="26" y="201"/>
                  <a:pt x="27" y="205"/>
                  <a:pt x="28" y="209"/>
                </a:cubicBezTo>
                <a:cubicBezTo>
                  <a:pt x="30" y="214"/>
                  <a:pt x="32" y="219"/>
                  <a:pt x="33" y="224"/>
                </a:cubicBezTo>
                <a:cubicBezTo>
                  <a:pt x="34" y="227"/>
                  <a:pt x="35" y="231"/>
                  <a:pt x="36" y="234"/>
                </a:cubicBezTo>
                <a:cubicBezTo>
                  <a:pt x="38" y="241"/>
                  <a:pt x="41" y="248"/>
                  <a:pt x="44" y="255"/>
                </a:cubicBezTo>
                <a:cubicBezTo>
                  <a:pt x="44" y="255"/>
                  <a:pt x="44" y="255"/>
                  <a:pt x="44" y="255"/>
                </a:cubicBezTo>
                <a:cubicBezTo>
                  <a:pt x="44" y="255"/>
                  <a:pt x="44" y="255"/>
                  <a:pt x="44" y="255"/>
                </a:cubicBezTo>
                <a:cubicBezTo>
                  <a:pt x="45" y="252"/>
                  <a:pt x="45" y="249"/>
                  <a:pt x="47" y="247"/>
                </a:cubicBezTo>
                <a:cubicBezTo>
                  <a:pt x="47" y="247"/>
                  <a:pt x="47" y="246"/>
                  <a:pt x="47" y="246"/>
                </a:cubicBezTo>
                <a:cubicBezTo>
                  <a:pt x="46" y="245"/>
                  <a:pt x="45" y="243"/>
                  <a:pt x="45" y="242"/>
                </a:cubicBezTo>
                <a:cubicBezTo>
                  <a:pt x="43" y="237"/>
                  <a:pt x="41" y="232"/>
                  <a:pt x="39" y="227"/>
                </a:cubicBezTo>
                <a:cubicBezTo>
                  <a:pt x="37" y="222"/>
                  <a:pt x="35" y="217"/>
                  <a:pt x="33" y="212"/>
                </a:cubicBezTo>
                <a:cubicBezTo>
                  <a:pt x="32" y="208"/>
                  <a:pt x="31" y="205"/>
                  <a:pt x="30" y="201"/>
                </a:cubicBezTo>
                <a:cubicBezTo>
                  <a:pt x="28" y="197"/>
                  <a:pt x="27" y="192"/>
                  <a:pt x="25" y="188"/>
                </a:cubicBezTo>
                <a:cubicBezTo>
                  <a:pt x="25" y="187"/>
                  <a:pt x="25" y="187"/>
                  <a:pt x="25" y="186"/>
                </a:cubicBezTo>
                <a:close/>
                <a:moveTo>
                  <a:pt x="160" y="191"/>
                </a:moveTo>
                <a:cubicBezTo>
                  <a:pt x="160" y="190"/>
                  <a:pt x="161" y="190"/>
                  <a:pt x="161" y="190"/>
                </a:cubicBezTo>
                <a:cubicBezTo>
                  <a:pt x="161" y="190"/>
                  <a:pt x="162" y="190"/>
                  <a:pt x="163" y="190"/>
                </a:cubicBezTo>
                <a:cubicBezTo>
                  <a:pt x="163" y="190"/>
                  <a:pt x="163" y="191"/>
                  <a:pt x="163" y="192"/>
                </a:cubicBezTo>
                <a:cubicBezTo>
                  <a:pt x="163" y="192"/>
                  <a:pt x="163" y="193"/>
                  <a:pt x="162" y="193"/>
                </a:cubicBezTo>
                <a:cubicBezTo>
                  <a:pt x="162" y="193"/>
                  <a:pt x="162" y="193"/>
                  <a:pt x="161" y="193"/>
                </a:cubicBezTo>
                <a:cubicBezTo>
                  <a:pt x="161" y="193"/>
                  <a:pt x="161" y="193"/>
                  <a:pt x="161" y="194"/>
                </a:cubicBezTo>
                <a:cubicBezTo>
                  <a:pt x="163" y="197"/>
                  <a:pt x="165" y="201"/>
                  <a:pt x="167" y="204"/>
                </a:cubicBezTo>
                <a:cubicBezTo>
                  <a:pt x="168" y="206"/>
                  <a:pt x="169" y="209"/>
                  <a:pt x="170" y="211"/>
                </a:cubicBezTo>
                <a:cubicBezTo>
                  <a:pt x="172" y="215"/>
                  <a:pt x="174" y="218"/>
                  <a:pt x="175" y="222"/>
                </a:cubicBezTo>
                <a:cubicBezTo>
                  <a:pt x="177" y="225"/>
                  <a:pt x="179" y="229"/>
                  <a:pt x="181" y="232"/>
                </a:cubicBezTo>
                <a:cubicBezTo>
                  <a:pt x="181" y="232"/>
                  <a:pt x="181" y="232"/>
                  <a:pt x="181" y="232"/>
                </a:cubicBezTo>
                <a:cubicBezTo>
                  <a:pt x="181" y="232"/>
                  <a:pt x="181" y="232"/>
                  <a:pt x="181" y="231"/>
                </a:cubicBezTo>
                <a:cubicBezTo>
                  <a:pt x="181" y="228"/>
                  <a:pt x="180" y="225"/>
                  <a:pt x="180" y="222"/>
                </a:cubicBezTo>
                <a:cubicBezTo>
                  <a:pt x="180" y="222"/>
                  <a:pt x="180" y="222"/>
                  <a:pt x="180" y="222"/>
                </a:cubicBezTo>
                <a:cubicBezTo>
                  <a:pt x="179" y="220"/>
                  <a:pt x="178" y="219"/>
                  <a:pt x="178" y="217"/>
                </a:cubicBezTo>
                <a:cubicBezTo>
                  <a:pt x="177" y="215"/>
                  <a:pt x="176" y="212"/>
                  <a:pt x="174" y="209"/>
                </a:cubicBezTo>
                <a:cubicBezTo>
                  <a:pt x="173" y="207"/>
                  <a:pt x="173" y="205"/>
                  <a:pt x="171" y="202"/>
                </a:cubicBezTo>
                <a:cubicBezTo>
                  <a:pt x="170" y="200"/>
                  <a:pt x="169" y="197"/>
                  <a:pt x="168" y="194"/>
                </a:cubicBezTo>
                <a:cubicBezTo>
                  <a:pt x="167" y="191"/>
                  <a:pt x="166" y="188"/>
                  <a:pt x="165" y="186"/>
                </a:cubicBezTo>
                <a:cubicBezTo>
                  <a:pt x="164" y="182"/>
                  <a:pt x="162" y="179"/>
                  <a:pt x="161" y="175"/>
                </a:cubicBezTo>
                <a:cubicBezTo>
                  <a:pt x="161" y="175"/>
                  <a:pt x="160" y="175"/>
                  <a:pt x="160" y="175"/>
                </a:cubicBezTo>
                <a:cubicBezTo>
                  <a:pt x="160" y="175"/>
                  <a:pt x="160" y="175"/>
                  <a:pt x="160" y="175"/>
                </a:cubicBezTo>
                <a:cubicBezTo>
                  <a:pt x="160" y="176"/>
                  <a:pt x="160" y="176"/>
                  <a:pt x="159" y="176"/>
                </a:cubicBezTo>
                <a:cubicBezTo>
                  <a:pt x="158" y="176"/>
                  <a:pt x="157" y="177"/>
                  <a:pt x="156" y="177"/>
                </a:cubicBezTo>
                <a:cubicBezTo>
                  <a:pt x="155" y="177"/>
                  <a:pt x="155" y="178"/>
                  <a:pt x="154" y="178"/>
                </a:cubicBezTo>
                <a:cubicBezTo>
                  <a:pt x="154" y="178"/>
                  <a:pt x="154" y="178"/>
                  <a:pt x="155" y="178"/>
                </a:cubicBezTo>
                <a:cubicBezTo>
                  <a:pt x="155" y="178"/>
                  <a:pt x="156" y="179"/>
                  <a:pt x="156" y="180"/>
                </a:cubicBezTo>
                <a:cubicBezTo>
                  <a:pt x="156" y="181"/>
                  <a:pt x="156" y="183"/>
                  <a:pt x="157" y="184"/>
                </a:cubicBezTo>
                <a:cubicBezTo>
                  <a:pt x="158" y="184"/>
                  <a:pt x="158" y="184"/>
                  <a:pt x="158" y="184"/>
                </a:cubicBezTo>
                <a:cubicBezTo>
                  <a:pt x="158" y="184"/>
                  <a:pt x="158" y="185"/>
                  <a:pt x="158" y="185"/>
                </a:cubicBezTo>
                <a:cubicBezTo>
                  <a:pt x="158" y="185"/>
                  <a:pt x="158" y="185"/>
                  <a:pt x="157" y="186"/>
                </a:cubicBezTo>
                <a:cubicBezTo>
                  <a:pt x="158" y="187"/>
                  <a:pt x="159" y="189"/>
                  <a:pt x="160" y="191"/>
                </a:cubicBezTo>
                <a:close/>
                <a:moveTo>
                  <a:pt x="27" y="180"/>
                </a:moveTo>
                <a:cubicBezTo>
                  <a:pt x="26" y="181"/>
                  <a:pt x="26" y="181"/>
                  <a:pt x="26" y="182"/>
                </a:cubicBezTo>
                <a:cubicBezTo>
                  <a:pt x="26" y="183"/>
                  <a:pt x="26" y="184"/>
                  <a:pt x="26" y="185"/>
                </a:cubicBezTo>
                <a:cubicBezTo>
                  <a:pt x="26" y="185"/>
                  <a:pt x="26" y="185"/>
                  <a:pt x="27" y="186"/>
                </a:cubicBezTo>
                <a:cubicBezTo>
                  <a:pt x="27" y="187"/>
                  <a:pt x="27" y="188"/>
                  <a:pt x="27" y="189"/>
                </a:cubicBezTo>
                <a:cubicBezTo>
                  <a:pt x="28" y="192"/>
                  <a:pt x="30" y="196"/>
                  <a:pt x="31" y="199"/>
                </a:cubicBezTo>
                <a:cubicBezTo>
                  <a:pt x="32" y="203"/>
                  <a:pt x="34" y="206"/>
                  <a:pt x="35" y="210"/>
                </a:cubicBezTo>
                <a:cubicBezTo>
                  <a:pt x="36" y="214"/>
                  <a:pt x="37" y="218"/>
                  <a:pt x="39" y="222"/>
                </a:cubicBezTo>
                <a:cubicBezTo>
                  <a:pt x="40" y="226"/>
                  <a:pt x="42" y="229"/>
                  <a:pt x="43" y="233"/>
                </a:cubicBezTo>
                <a:cubicBezTo>
                  <a:pt x="44" y="236"/>
                  <a:pt x="46" y="240"/>
                  <a:pt x="47" y="243"/>
                </a:cubicBezTo>
                <a:cubicBezTo>
                  <a:pt x="47" y="243"/>
                  <a:pt x="47" y="244"/>
                  <a:pt x="48" y="244"/>
                </a:cubicBezTo>
                <a:cubicBezTo>
                  <a:pt x="48" y="242"/>
                  <a:pt x="49" y="240"/>
                  <a:pt x="50" y="237"/>
                </a:cubicBezTo>
                <a:cubicBezTo>
                  <a:pt x="50" y="237"/>
                  <a:pt x="50" y="237"/>
                  <a:pt x="50" y="236"/>
                </a:cubicBezTo>
                <a:cubicBezTo>
                  <a:pt x="49" y="235"/>
                  <a:pt x="49" y="234"/>
                  <a:pt x="48" y="233"/>
                </a:cubicBezTo>
                <a:cubicBezTo>
                  <a:pt x="47" y="230"/>
                  <a:pt x="47" y="227"/>
                  <a:pt x="45" y="224"/>
                </a:cubicBezTo>
                <a:cubicBezTo>
                  <a:pt x="42" y="215"/>
                  <a:pt x="38" y="207"/>
                  <a:pt x="35" y="199"/>
                </a:cubicBezTo>
                <a:cubicBezTo>
                  <a:pt x="32" y="193"/>
                  <a:pt x="29" y="187"/>
                  <a:pt x="27" y="180"/>
                </a:cubicBezTo>
                <a:cubicBezTo>
                  <a:pt x="27" y="180"/>
                  <a:pt x="27" y="180"/>
                  <a:pt x="27" y="180"/>
                </a:cubicBezTo>
                <a:close/>
                <a:moveTo>
                  <a:pt x="20" y="202"/>
                </a:moveTo>
                <a:cubicBezTo>
                  <a:pt x="20" y="202"/>
                  <a:pt x="20" y="202"/>
                  <a:pt x="20" y="202"/>
                </a:cubicBezTo>
                <a:cubicBezTo>
                  <a:pt x="21" y="203"/>
                  <a:pt x="21" y="203"/>
                  <a:pt x="21" y="204"/>
                </a:cubicBezTo>
                <a:cubicBezTo>
                  <a:pt x="21" y="204"/>
                  <a:pt x="21" y="204"/>
                  <a:pt x="21" y="205"/>
                </a:cubicBezTo>
                <a:cubicBezTo>
                  <a:pt x="22" y="206"/>
                  <a:pt x="23" y="208"/>
                  <a:pt x="23" y="210"/>
                </a:cubicBezTo>
                <a:cubicBezTo>
                  <a:pt x="24" y="211"/>
                  <a:pt x="25" y="213"/>
                  <a:pt x="26" y="215"/>
                </a:cubicBezTo>
                <a:cubicBezTo>
                  <a:pt x="27" y="219"/>
                  <a:pt x="28" y="222"/>
                  <a:pt x="29" y="225"/>
                </a:cubicBezTo>
                <a:cubicBezTo>
                  <a:pt x="31" y="230"/>
                  <a:pt x="32" y="235"/>
                  <a:pt x="34" y="240"/>
                </a:cubicBezTo>
                <a:cubicBezTo>
                  <a:pt x="35" y="245"/>
                  <a:pt x="36" y="249"/>
                  <a:pt x="37" y="253"/>
                </a:cubicBezTo>
                <a:cubicBezTo>
                  <a:pt x="38" y="258"/>
                  <a:pt x="40" y="263"/>
                  <a:pt x="42" y="267"/>
                </a:cubicBezTo>
                <a:cubicBezTo>
                  <a:pt x="42" y="267"/>
                  <a:pt x="42" y="267"/>
                  <a:pt x="42" y="268"/>
                </a:cubicBezTo>
                <a:cubicBezTo>
                  <a:pt x="44" y="268"/>
                  <a:pt x="45" y="268"/>
                  <a:pt x="47" y="268"/>
                </a:cubicBezTo>
                <a:cubicBezTo>
                  <a:pt x="47" y="267"/>
                  <a:pt x="47" y="266"/>
                  <a:pt x="46" y="265"/>
                </a:cubicBezTo>
                <a:cubicBezTo>
                  <a:pt x="44" y="260"/>
                  <a:pt x="42" y="255"/>
                  <a:pt x="40" y="250"/>
                </a:cubicBezTo>
                <a:cubicBezTo>
                  <a:pt x="38" y="245"/>
                  <a:pt x="36" y="239"/>
                  <a:pt x="34" y="233"/>
                </a:cubicBezTo>
                <a:cubicBezTo>
                  <a:pt x="33" y="229"/>
                  <a:pt x="32" y="225"/>
                  <a:pt x="30" y="220"/>
                </a:cubicBezTo>
                <a:cubicBezTo>
                  <a:pt x="28" y="214"/>
                  <a:pt x="26" y="209"/>
                  <a:pt x="25" y="203"/>
                </a:cubicBezTo>
                <a:cubicBezTo>
                  <a:pt x="24" y="201"/>
                  <a:pt x="23" y="198"/>
                  <a:pt x="23" y="196"/>
                </a:cubicBezTo>
                <a:cubicBezTo>
                  <a:pt x="22" y="196"/>
                  <a:pt x="22" y="195"/>
                  <a:pt x="22" y="195"/>
                </a:cubicBezTo>
                <a:cubicBezTo>
                  <a:pt x="21" y="198"/>
                  <a:pt x="20" y="200"/>
                  <a:pt x="20" y="202"/>
                </a:cubicBezTo>
                <a:close/>
                <a:moveTo>
                  <a:pt x="87" y="234"/>
                </a:moveTo>
                <a:cubicBezTo>
                  <a:pt x="87" y="234"/>
                  <a:pt x="87" y="234"/>
                  <a:pt x="87" y="234"/>
                </a:cubicBezTo>
                <a:cubicBezTo>
                  <a:pt x="86" y="231"/>
                  <a:pt x="85" y="229"/>
                  <a:pt x="84" y="226"/>
                </a:cubicBezTo>
                <a:cubicBezTo>
                  <a:pt x="82" y="222"/>
                  <a:pt x="80" y="217"/>
                  <a:pt x="78" y="212"/>
                </a:cubicBezTo>
                <a:cubicBezTo>
                  <a:pt x="77" y="209"/>
                  <a:pt x="75" y="206"/>
                  <a:pt x="74" y="203"/>
                </a:cubicBezTo>
                <a:cubicBezTo>
                  <a:pt x="74" y="203"/>
                  <a:pt x="74" y="203"/>
                  <a:pt x="74" y="203"/>
                </a:cubicBezTo>
                <a:cubicBezTo>
                  <a:pt x="74" y="203"/>
                  <a:pt x="74" y="203"/>
                  <a:pt x="74" y="203"/>
                </a:cubicBezTo>
                <a:cubicBezTo>
                  <a:pt x="73" y="205"/>
                  <a:pt x="73" y="206"/>
                  <a:pt x="73" y="208"/>
                </a:cubicBezTo>
                <a:cubicBezTo>
                  <a:pt x="72" y="209"/>
                  <a:pt x="72" y="211"/>
                  <a:pt x="71" y="213"/>
                </a:cubicBezTo>
                <a:cubicBezTo>
                  <a:pt x="71" y="214"/>
                  <a:pt x="71" y="214"/>
                  <a:pt x="71" y="215"/>
                </a:cubicBezTo>
                <a:cubicBezTo>
                  <a:pt x="74" y="220"/>
                  <a:pt x="76" y="226"/>
                  <a:pt x="78" y="231"/>
                </a:cubicBezTo>
                <a:cubicBezTo>
                  <a:pt x="80" y="235"/>
                  <a:pt x="82" y="240"/>
                  <a:pt x="84" y="244"/>
                </a:cubicBezTo>
                <a:cubicBezTo>
                  <a:pt x="84" y="244"/>
                  <a:pt x="84" y="244"/>
                  <a:pt x="84" y="244"/>
                </a:cubicBezTo>
                <a:cubicBezTo>
                  <a:pt x="86" y="243"/>
                  <a:pt x="88" y="242"/>
                  <a:pt x="90" y="241"/>
                </a:cubicBezTo>
                <a:cubicBezTo>
                  <a:pt x="89" y="240"/>
                  <a:pt x="89" y="238"/>
                  <a:pt x="88" y="237"/>
                </a:cubicBezTo>
                <a:cubicBezTo>
                  <a:pt x="88" y="237"/>
                  <a:pt x="87" y="237"/>
                  <a:pt x="87" y="238"/>
                </a:cubicBezTo>
                <a:cubicBezTo>
                  <a:pt x="87" y="238"/>
                  <a:pt x="86" y="238"/>
                  <a:pt x="86" y="239"/>
                </a:cubicBezTo>
                <a:cubicBezTo>
                  <a:pt x="85" y="239"/>
                  <a:pt x="84" y="239"/>
                  <a:pt x="84" y="239"/>
                </a:cubicBezTo>
                <a:cubicBezTo>
                  <a:pt x="83" y="238"/>
                  <a:pt x="83" y="238"/>
                  <a:pt x="83" y="237"/>
                </a:cubicBezTo>
                <a:cubicBezTo>
                  <a:pt x="83" y="237"/>
                  <a:pt x="84" y="236"/>
                  <a:pt x="84" y="236"/>
                </a:cubicBezTo>
                <a:cubicBezTo>
                  <a:pt x="85" y="236"/>
                  <a:pt x="86" y="235"/>
                  <a:pt x="87" y="234"/>
                </a:cubicBezTo>
                <a:close/>
                <a:moveTo>
                  <a:pt x="181" y="264"/>
                </a:moveTo>
                <a:cubicBezTo>
                  <a:pt x="182" y="263"/>
                  <a:pt x="183" y="263"/>
                  <a:pt x="185" y="262"/>
                </a:cubicBezTo>
                <a:cubicBezTo>
                  <a:pt x="184" y="261"/>
                  <a:pt x="184" y="260"/>
                  <a:pt x="184" y="260"/>
                </a:cubicBezTo>
                <a:cubicBezTo>
                  <a:pt x="183" y="258"/>
                  <a:pt x="182" y="256"/>
                  <a:pt x="181" y="254"/>
                </a:cubicBezTo>
                <a:cubicBezTo>
                  <a:pt x="181" y="253"/>
                  <a:pt x="180" y="251"/>
                  <a:pt x="179" y="250"/>
                </a:cubicBezTo>
                <a:cubicBezTo>
                  <a:pt x="178" y="246"/>
                  <a:pt x="176" y="242"/>
                  <a:pt x="174" y="238"/>
                </a:cubicBezTo>
                <a:cubicBezTo>
                  <a:pt x="173" y="235"/>
                  <a:pt x="171" y="232"/>
                  <a:pt x="169" y="229"/>
                </a:cubicBezTo>
                <a:cubicBezTo>
                  <a:pt x="168" y="227"/>
                  <a:pt x="167" y="226"/>
                  <a:pt x="166" y="224"/>
                </a:cubicBezTo>
                <a:cubicBezTo>
                  <a:pt x="166" y="223"/>
                  <a:pt x="166" y="223"/>
                  <a:pt x="165" y="222"/>
                </a:cubicBezTo>
                <a:cubicBezTo>
                  <a:pt x="163" y="222"/>
                  <a:pt x="161" y="223"/>
                  <a:pt x="159" y="223"/>
                </a:cubicBezTo>
                <a:cubicBezTo>
                  <a:pt x="160" y="225"/>
                  <a:pt x="161" y="227"/>
                  <a:pt x="162" y="229"/>
                </a:cubicBezTo>
                <a:cubicBezTo>
                  <a:pt x="163" y="229"/>
                  <a:pt x="164" y="229"/>
                  <a:pt x="165" y="229"/>
                </a:cubicBezTo>
                <a:cubicBezTo>
                  <a:pt x="165" y="228"/>
                  <a:pt x="166" y="228"/>
                  <a:pt x="166" y="228"/>
                </a:cubicBezTo>
                <a:cubicBezTo>
                  <a:pt x="167" y="228"/>
                  <a:pt x="168" y="228"/>
                  <a:pt x="168" y="229"/>
                </a:cubicBezTo>
                <a:cubicBezTo>
                  <a:pt x="168" y="229"/>
                  <a:pt x="168" y="230"/>
                  <a:pt x="168" y="231"/>
                </a:cubicBezTo>
                <a:cubicBezTo>
                  <a:pt x="168" y="231"/>
                  <a:pt x="167" y="231"/>
                  <a:pt x="167" y="231"/>
                </a:cubicBezTo>
                <a:cubicBezTo>
                  <a:pt x="166" y="231"/>
                  <a:pt x="165" y="231"/>
                  <a:pt x="164" y="231"/>
                </a:cubicBezTo>
                <a:cubicBezTo>
                  <a:pt x="164" y="231"/>
                  <a:pt x="163" y="231"/>
                  <a:pt x="163" y="231"/>
                </a:cubicBezTo>
                <a:cubicBezTo>
                  <a:pt x="164" y="233"/>
                  <a:pt x="165" y="234"/>
                  <a:pt x="165" y="235"/>
                </a:cubicBezTo>
                <a:cubicBezTo>
                  <a:pt x="166" y="235"/>
                  <a:pt x="167" y="235"/>
                  <a:pt x="167" y="234"/>
                </a:cubicBezTo>
                <a:cubicBezTo>
                  <a:pt x="168" y="234"/>
                  <a:pt x="168" y="234"/>
                  <a:pt x="169" y="234"/>
                </a:cubicBezTo>
                <a:cubicBezTo>
                  <a:pt x="169" y="235"/>
                  <a:pt x="170" y="235"/>
                  <a:pt x="170" y="236"/>
                </a:cubicBezTo>
                <a:cubicBezTo>
                  <a:pt x="170" y="236"/>
                  <a:pt x="169" y="237"/>
                  <a:pt x="169" y="237"/>
                </a:cubicBezTo>
                <a:cubicBezTo>
                  <a:pt x="168" y="237"/>
                  <a:pt x="167" y="237"/>
                  <a:pt x="166" y="238"/>
                </a:cubicBezTo>
                <a:cubicBezTo>
                  <a:pt x="167" y="238"/>
                  <a:pt x="167" y="238"/>
                  <a:pt x="167" y="239"/>
                </a:cubicBezTo>
                <a:cubicBezTo>
                  <a:pt x="169" y="242"/>
                  <a:pt x="171" y="245"/>
                  <a:pt x="173" y="248"/>
                </a:cubicBezTo>
                <a:cubicBezTo>
                  <a:pt x="173" y="250"/>
                  <a:pt x="174" y="251"/>
                  <a:pt x="175" y="253"/>
                </a:cubicBezTo>
                <a:cubicBezTo>
                  <a:pt x="176" y="255"/>
                  <a:pt x="177" y="258"/>
                  <a:pt x="179" y="260"/>
                </a:cubicBezTo>
                <a:cubicBezTo>
                  <a:pt x="179" y="262"/>
                  <a:pt x="180" y="263"/>
                  <a:pt x="181" y="264"/>
                </a:cubicBezTo>
                <a:close/>
                <a:moveTo>
                  <a:pt x="28" y="173"/>
                </a:moveTo>
                <a:cubicBezTo>
                  <a:pt x="28" y="173"/>
                  <a:pt x="28" y="173"/>
                  <a:pt x="28" y="173"/>
                </a:cubicBezTo>
                <a:cubicBezTo>
                  <a:pt x="28" y="174"/>
                  <a:pt x="28" y="175"/>
                  <a:pt x="27" y="176"/>
                </a:cubicBezTo>
                <a:cubicBezTo>
                  <a:pt x="27" y="176"/>
                  <a:pt x="27" y="177"/>
                  <a:pt x="28" y="178"/>
                </a:cubicBezTo>
                <a:cubicBezTo>
                  <a:pt x="29" y="182"/>
                  <a:pt x="31" y="187"/>
                  <a:pt x="33" y="191"/>
                </a:cubicBezTo>
                <a:cubicBezTo>
                  <a:pt x="37" y="199"/>
                  <a:pt x="40" y="207"/>
                  <a:pt x="44" y="215"/>
                </a:cubicBezTo>
                <a:cubicBezTo>
                  <a:pt x="46" y="220"/>
                  <a:pt x="47" y="224"/>
                  <a:pt x="49" y="228"/>
                </a:cubicBezTo>
                <a:cubicBezTo>
                  <a:pt x="49" y="228"/>
                  <a:pt x="49" y="228"/>
                  <a:pt x="50" y="229"/>
                </a:cubicBezTo>
                <a:cubicBezTo>
                  <a:pt x="51" y="229"/>
                  <a:pt x="51" y="229"/>
                  <a:pt x="52" y="230"/>
                </a:cubicBezTo>
                <a:cubicBezTo>
                  <a:pt x="52" y="228"/>
                  <a:pt x="53" y="227"/>
                  <a:pt x="53" y="226"/>
                </a:cubicBezTo>
                <a:cubicBezTo>
                  <a:pt x="53" y="226"/>
                  <a:pt x="53" y="226"/>
                  <a:pt x="53" y="225"/>
                </a:cubicBezTo>
                <a:cubicBezTo>
                  <a:pt x="52" y="224"/>
                  <a:pt x="52" y="223"/>
                  <a:pt x="51" y="222"/>
                </a:cubicBezTo>
                <a:cubicBezTo>
                  <a:pt x="49" y="218"/>
                  <a:pt x="48" y="214"/>
                  <a:pt x="46" y="210"/>
                </a:cubicBezTo>
                <a:cubicBezTo>
                  <a:pt x="45" y="207"/>
                  <a:pt x="44" y="204"/>
                  <a:pt x="42" y="202"/>
                </a:cubicBezTo>
                <a:cubicBezTo>
                  <a:pt x="42" y="200"/>
                  <a:pt x="41" y="199"/>
                  <a:pt x="41" y="197"/>
                </a:cubicBezTo>
                <a:cubicBezTo>
                  <a:pt x="39" y="195"/>
                  <a:pt x="38" y="192"/>
                  <a:pt x="36" y="189"/>
                </a:cubicBezTo>
                <a:cubicBezTo>
                  <a:pt x="36" y="188"/>
                  <a:pt x="35" y="187"/>
                  <a:pt x="34" y="186"/>
                </a:cubicBezTo>
                <a:cubicBezTo>
                  <a:pt x="34" y="184"/>
                  <a:pt x="33" y="183"/>
                  <a:pt x="33" y="182"/>
                </a:cubicBezTo>
                <a:cubicBezTo>
                  <a:pt x="31" y="179"/>
                  <a:pt x="30" y="176"/>
                  <a:pt x="29" y="173"/>
                </a:cubicBezTo>
                <a:cubicBezTo>
                  <a:pt x="29" y="173"/>
                  <a:pt x="28" y="173"/>
                  <a:pt x="28" y="173"/>
                </a:cubicBezTo>
                <a:close/>
                <a:moveTo>
                  <a:pt x="96" y="221"/>
                </a:moveTo>
                <a:cubicBezTo>
                  <a:pt x="96" y="220"/>
                  <a:pt x="95" y="218"/>
                  <a:pt x="95" y="217"/>
                </a:cubicBezTo>
                <a:cubicBezTo>
                  <a:pt x="94" y="215"/>
                  <a:pt x="93" y="213"/>
                  <a:pt x="92" y="211"/>
                </a:cubicBezTo>
                <a:cubicBezTo>
                  <a:pt x="91" y="208"/>
                  <a:pt x="89" y="204"/>
                  <a:pt x="88" y="201"/>
                </a:cubicBezTo>
                <a:cubicBezTo>
                  <a:pt x="87" y="198"/>
                  <a:pt x="86" y="196"/>
                  <a:pt x="85" y="193"/>
                </a:cubicBezTo>
                <a:cubicBezTo>
                  <a:pt x="84" y="191"/>
                  <a:pt x="84" y="189"/>
                  <a:pt x="83" y="188"/>
                </a:cubicBezTo>
                <a:cubicBezTo>
                  <a:pt x="83" y="187"/>
                  <a:pt x="83" y="187"/>
                  <a:pt x="83" y="186"/>
                </a:cubicBezTo>
                <a:cubicBezTo>
                  <a:pt x="83" y="186"/>
                  <a:pt x="83" y="186"/>
                  <a:pt x="82" y="186"/>
                </a:cubicBezTo>
                <a:cubicBezTo>
                  <a:pt x="81" y="186"/>
                  <a:pt x="80" y="185"/>
                  <a:pt x="79" y="185"/>
                </a:cubicBezTo>
                <a:cubicBezTo>
                  <a:pt x="79" y="186"/>
                  <a:pt x="79" y="186"/>
                  <a:pt x="79" y="186"/>
                </a:cubicBezTo>
                <a:cubicBezTo>
                  <a:pt x="79" y="187"/>
                  <a:pt x="79" y="188"/>
                  <a:pt x="79" y="189"/>
                </a:cubicBezTo>
                <a:cubicBezTo>
                  <a:pt x="79" y="190"/>
                  <a:pt x="79" y="190"/>
                  <a:pt x="78" y="191"/>
                </a:cubicBezTo>
                <a:cubicBezTo>
                  <a:pt x="79" y="194"/>
                  <a:pt x="90" y="221"/>
                  <a:pt x="92" y="224"/>
                </a:cubicBezTo>
                <a:cubicBezTo>
                  <a:pt x="92" y="223"/>
                  <a:pt x="93" y="223"/>
                  <a:pt x="94" y="223"/>
                </a:cubicBezTo>
                <a:cubicBezTo>
                  <a:pt x="94" y="222"/>
                  <a:pt x="95" y="222"/>
                  <a:pt x="96" y="221"/>
                </a:cubicBezTo>
                <a:close/>
                <a:moveTo>
                  <a:pt x="40" y="267"/>
                </a:moveTo>
                <a:cubicBezTo>
                  <a:pt x="40" y="267"/>
                  <a:pt x="40" y="267"/>
                  <a:pt x="40" y="266"/>
                </a:cubicBezTo>
                <a:cubicBezTo>
                  <a:pt x="37" y="260"/>
                  <a:pt x="35" y="254"/>
                  <a:pt x="34" y="247"/>
                </a:cubicBezTo>
                <a:cubicBezTo>
                  <a:pt x="33" y="243"/>
                  <a:pt x="32" y="238"/>
                  <a:pt x="30" y="233"/>
                </a:cubicBezTo>
                <a:cubicBezTo>
                  <a:pt x="28" y="228"/>
                  <a:pt x="26" y="223"/>
                  <a:pt x="25" y="218"/>
                </a:cubicBezTo>
                <a:cubicBezTo>
                  <a:pt x="23" y="214"/>
                  <a:pt x="22" y="210"/>
                  <a:pt x="20" y="207"/>
                </a:cubicBezTo>
                <a:cubicBezTo>
                  <a:pt x="19" y="206"/>
                  <a:pt x="19" y="206"/>
                  <a:pt x="19" y="206"/>
                </a:cubicBezTo>
                <a:cubicBezTo>
                  <a:pt x="18" y="208"/>
                  <a:pt x="17" y="209"/>
                  <a:pt x="17" y="211"/>
                </a:cubicBezTo>
                <a:cubicBezTo>
                  <a:pt x="18" y="211"/>
                  <a:pt x="18" y="211"/>
                  <a:pt x="18" y="211"/>
                </a:cubicBezTo>
                <a:cubicBezTo>
                  <a:pt x="19" y="211"/>
                  <a:pt x="20" y="212"/>
                  <a:pt x="20" y="212"/>
                </a:cubicBezTo>
                <a:cubicBezTo>
                  <a:pt x="20" y="215"/>
                  <a:pt x="21" y="217"/>
                  <a:pt x="22" y="220"/>
                </a:cubicBezTo>
                <a:cubicBezTo>
                  <a:pt x="24" y="225"/>
                  <a:pt x="26" y="231"/>
                  <a:pt x="27" y="237"/>
                </a:cubicBezTo>
                <a:cubicBezTo>
                  <a:pt x="28" y="241"/>
                  <a:pt x="30" y="246"/>
                  <a:pt x="31" y="250"/>
                </a:cubicBezTo>
                <a:cubicBezTo>
                  <a:pt x="32" y="254"/>
                  <a:pt x="33" y="258"/>
                  <a:pt x="35" y="262"/>
                </a:cubicBezTo>
                <a:cubicBezTo>
                  <a:pt x="35" y="264"/>
                  <a:pt x="36" y="266"/>
                  <a:pt x="36" y="267"/>
                </a:cubicBezTo>
                <a:cubicBezTo>
                  <a:pt x="38" y="267"/>
                  <a:pt x="39" y="267"/>
                  <a:pt x="40" y="267"/>
                </a:cubicBezTo>
                <a:close/>
                <a:moveTo>
                  <a:pt x="67" y="228"/>
                </a:moveTo>
                <a:cubicBezTo>
                  <a:pt x="67" y="228"/>
                  <a:pt x="67" y="228"/>
                  <a:pt x="67" y="228"/>
                </a:cubicBezTo>
                <a:cubicBezTo>
                  <a:pt x="66" y="230"/>
                  <a:pt x="66" y="232"/>
                  <a:pt x="65" y="234"/>
                </a:cubicBezTo>
                <a:cubicBezTo>
                  <a:pt x="65" y="235"/>
                  <a:pt x="65" y="236"/>
                  <a:pt x="65" y="236"/>
                </a:cubicBezTo>
                <a:cubicBezTo>
                  <a:pt x="65" y="237"/>
                  <a:pt x="65" y="237"/>
                  <a:pt x="65" y="237"/>
                </a:cubicBezTo>
                <a:cubicBezTo>
                  <a:pt x="66" y="239"/>
                  <a:pt x="67" y="242"/>
                  <a:pt x="68" y="244"/>
                </a:cubicBezTo>
                <a:cubicBezTo>
                  <a:pt x="69" y="246"/>
                  <a:pt x="71" y="249"/>
                  <a:pt x="72" y="252"/>
                </a:cubicBezTo>
                <a:cubicBezTo>
                  <a:pt x="72" y="253"/>
                  <a:pt x="73" y="254"/>
                  <a:pt x="74" y="255"/>
                </a:cubicBezTo>
                <a:cubicBezTo>
                  <a:pt x="75" y="257"/>
                  <a:pt x="76" y="259"/>
                  <a:pt x="77" y="261"/>
                </a:cubicBezTo>
                <a:cubicBezTo>
                  <a:pt x="77" y="263"/>
                  <a:pt x="78" y="265"/>
                  <a:pt x="80" y="267"/>
                </a:cubicBezTo>
                <a:cubicBezTo>
                  <a:pt x="80" y="268"/>
                  <a:pt x="81" y="269"/>
                  <a:pt x="81" y="270"/>
                </a:cubicBezTo>
                <a:cubicBezTo>
                  <a:pt x="81" y="270"/>
                  <a:pt x="82" y="270"/>
                  <a:pt x="82" y="270"/>
                </a:cubicBezTo>
                <a:cubicBezTo>
                  <a:pt x="83" y="270"/>
                  <a:pt x="84" y="270"/>
                  <a:pt x="86" y="271"/>
                </a:cubicBezTo>
                <a:cubicBezTo>
                  <a:pt x="86" y="271"/>
                  <a:pt x="86" y="271"/>
                  <a:pt x="86" y="271"/>
                </a:cubicBezTo>
                <a:cubicBezTo>
                  <a:pt x="86" y="270"/>
                  <a:pt x="85" y="269"/>
                  <a:pt x="85" y="268"/>
                </a:cubicBezTo>
                <a:cubicBezTo>
                  <a:pt x="84" y="266"/>
                  <a:pt x="83" y="264"/>
                  <a:pt x="82" y="263"/>
                </a:cubicBezTo>
                <a:cubicBezTo>
                  <a:pt x="81" y="260"/>
                  <a:pt x="79" y="257"/>
                  <a:pt x="78" y="255"/>
                </a:cubicBezTo>
                <a:cubicBezTo>
                  <a:pt x="77" y="251"/>
                  <a:pt x="75" y="248"/>
                  <a:pt x="74" y="244"/>
                </a:cubicBezTo>
                <a:cubicBezTo>
                  <a:pt x="73" y="243"/>
                  <a:pt x="73" y="241"/>
                  <a:pt x="72" y="240"/>
                </a:cubicBezTo>
                <a:cubicBezTo>
                  <a:pt x="71" y="236"/>
                  <a:pt x="69" y="233"/>
                  <a:pt x="68" y="230"/>
                </a:cubicBezTo>
                <a:cubicBezTo>
                  <a:pt x="68" y="229"/>
                  <a:pt x="67" y="229"/>
                  <a:pt x="67" y="228"/>
                </a:cubicBezTo>
                <a:close/>
                <a:moveTo>
                  <a:pt x="31" y="267"/>
                </a:moveTo>
                <a:cubicBezTo>
                  <a:pt x="30" y="266"/>
                  <a:pt x="30" y="265"/>
                  <a:pt x="30" y="264"/>
                </a:cubicBezTo>
                <a:cubicBezTo>
                  <a:pt x="29" y="261"/>
                  <a:pt x="28" y="258"/>
                  <a:pt x="27" y="255"/>
                </a:cubicBezTo>
                <a:cubicBezTo>
                  <a:pt x="26" y="253"/>
                  <a:pt x="26" y="252"/>
                  <a:pt x="26" y="251"/>
                </a:cubicBezTo>
                <a:cubicBezTo>
                  <a:pt x="25" y="247"/>
                  <a:pt x="23" y="244"/>
                  <a:pt x="22" y="240"/>
                </a:cubicBezTo>
                <a:cubicBezTo>
                  <a:pt x="20" y="235"/>
                  <a:pt x="18" y="229"/>
                  <a:pt x="16" y="223"/>
                </a:cubicBezTo>
                <a:cubicBezTo>
                  <a:pt x="16" y="223"/>
                  <a:pt x="15" y="222"/>
                  <a:pt x="15" y="221"/>
                </a:cubicBezTo>
                <a:cubicBezTo>
                  <a:pt x="15" y="222"/>
                  <a:pt x="14" y="223"/>
                  <a:pt x="15" y="223"/>
                </a:cubicBezTo>
                <a:cubicBezTo>
                  <a:pt x="15" y="224"/>
                  <a:pt x="15" y="224"/>
                  <a:pt x="14" y="225"/>
                </a:cubicBezTo>
                <a:cubicBezTo>
                  <a:pt x="14" y="225"/>
                  <a:pt x="14" y="225"/>
                  <a:pt x="14" y="226"/>
                </a:cubicBezTo>
                <a:cubicBezTo>
                  <a:pt x="14" y="227"/>
                  <a:pt x="14" y="229"/>
                  <a:pt x="15" y="230"/>
                </a:cubicBezTo>
                <a:cubicBezTo>
                  <a:pt x="16" y="235"/>
                  <a:pt x="17" y="239"/>
                  <a:pt x="18" y="244"/>
                </a:cubicBezTo>
                <a:cubicBezTo>
                  <a:pt x="20" y="250"/>
                  <a:pt x="22" y="255"/>
                  <a:pt x="24" y="261"/>
                </a:cubicBezTo>
                <a:cubicBezTo>
                  <a:pt x="25" y="263"/>
                  <a:pt x="25" y="264"/>
                  <a:pt x="26" y="266"/>
                </a:cubicBezTo>
                <a:cubicBezTo>
                  <a:pt x="26" y="266"/>
                  <a:pt x="26" y="267"/>
                  <a:pt x="26" y="267"/>
                </a:cubicBezTo>
                <a:cubicBezTo>
                  <a:pt x="28" y="267"/>
                  <a:pt x="29" y="267"/>
                  <a:pt x="31" y="267"/>
                </a:cubicBezTo>
                <a:close/>
                <a:moveTo>
                  <a:pt x="93" y="187"/>
                </a:moveTo>
                <a:cubicBezTo>
                  <a:pt x="96" y="196"/>
                  <a:pt x="99" y="205"/>
                  <a:pt x="103" y="213"/>
                </a:cubicBezTo>
                <a:cubicBezTo>
                  <a:pt x="105" y="212"/>
                  <a:pt x="107" y="211"/>
                  <a:pt x="110" y="210"/>
                </a:cubicBezTo>
                <a:cubicBezTo>
                  <a:pt x="109" y="209"/>
                  <a:pt x="109" y="208"/>
                  <a:pt x="108" y="207"/>
                </a:cubicBezTo>
                <a:cubicBezTo>
                  <a:pt x="108" y="207"/>
                  <a:pt x="107" y="207"/>
                  <a:pt x="107" y="206"/>
                </a:cubicBezTo>
                <a:cubicBezTo>
                  <a:pt x="107" y="206"/>
                  <a:pt x="107" y="205"/>
                  <a:pt x="107" y="205"/>
                </a:cubicBezTo>
                <a:cubicBezTo>
                  <a:pt x="107" y="204"/>
                  <a:pt x="106" y="203"/>
                  <a:pt x="106" y="202"/>
                </a:cubicBezTo>
                <a:cubicBezTo>
                  <a:pt x="104" y="198"/>
                  <a:pt x="103" y="194"/>
                  <a:pt x="101" y="189"/>
                </a:cubicBezTo>
                <a:cubicBezTo>
                  <a:pt x="101" y="189"/>
                  <a:pt x="100" y="188"/>
                  <a:pt x="100" y="187"/>
                </a:cubicBezTo>
                <a:cubicBezTo>
                  <a:pt x="98" y="187"/>
                  <a:pt x="95" y="187"/>
                  <a:pt x="93" y="187"/>
                </a:cubicBezTo>
                <a:close/>
                <a:moveTo>
                  <a:pt x="88" y="233"/>
                </a:moveTo>
                <a:cubicBezTo>
                  <a:pt x="90" y="233"/>
                  <a:pt x="92" y="232"/>
                  <a:pt x="93" y="231"/>
                </a:cubicBezTo>
                <a:cubicBezTo>
                  <a:pt x="93" y="231"/>
                  <a:pt x="93" y="231"/>
                  <a:pt x="93" y="231"/>
                </a:cubicBezTo>
                <a:cubicBezTo>
                  <a:pt x="92" y="227"/>
                  <a:pt x="90" y="224"/>
                  <a:pt x="89" y="221"/>
                </a:cubicBezTo>
                <a:cubicBezTo>
                  <a:pt x="88" y="219"/>
                  <a:pt x="87" y="218"/>
                  <a:pt x="87" y="217"/>
                </a:cubicBezTo>
                <a:cubicBezTo>
                  <a:pt x="85" y="214"/>
                  <a:pt x="84" y="211"/>
                  <a:pt x="83" y="208"/>
                </a:cubicBezTo>
                <a:cubicBezTo>
                  <a:pt x="81" y="203"/>
                  <a:pt x="79" y="199"/>
                  <a:pt x="77" y="194"/>
                </a:cubicBezTo>
                <a:cubicBezTo>
                  <a:pt x="77" y="194"/>
                  <a:pt x="77" y="194"/>
                  <a:pt x="77" y="193"/>
                </a:cubicBezTo>
                <a:cubicBezTo>
                  <a:pt x="77" y="194"/>
                  <a:pt x="77" y="194"/>
                  <a:pt x="77" y="194"/>
                </a:cubicBezTo>
                <a:cubicBezTo>
                  <a:pt x="76" y="196"/>
                  <a:pt x="75" y="197"/>
                  <a:pt x="75" y="199"/>
                </a:cubicBezTo>
                <a:cubicBezTo>
                  <a:pt x="75" y="200"/>
                  <a:pt x="75" y="200"/>
                  <a:pt x="75" y="201"/>
                </a:cubicBezTo>
                <a:cubicBezTo>
                  <a:pt x="77" y="204"/>
                  <a:pt x="78" y="208"/>
                  <a:pt x="79" y="211"/>
                </a:cubicBezTo>
                <a:cubicBezTo>
                  <a:pt x="80" y="214"/>
                  <a:pt x="82" y="217"/>
                  <a:pt x="83" y="220"/>
                </a:cubicBezTo>
                <a:cubicBezTo>
                  <a:pt x="84" y="223"/>
                  <a:pt x="86" y="227"/>
                  <a:pt x="87" y="231"/>
                </a:cubicBezTo>
                <a:cubicBezTo>
                  <a:pt x="88" y="232"/>
                  <a:pt x="88" y="233"/>
                  <a:pt x="88" y="233"/>
                </a:cubicBezTo>
                <a:close/>
                <a:moveTo>
                  <a:pt x="101" y="214"/>
                </a:moveTo>
                <a:cubicBezTo>
                  <a:pt x="101" y="213"/>
                  <a:pt x="101" y="213"/>
                  <a:pt x="101" y="212"/>
                </a:cubicBezTo>
                <a:cubicBezTo>
                  <a:pt x="100" y="210"/>
                  <a:pt x="99" y="208"/>
                  <a:pt x="98" y="206"/>
                </a:cubicBezTo>
                <a:cubicBezTo>
                  <a:pt x="98" y="205"/>
                  <a:pt x="97" y="204"/>
                  <a:pt x="97" y="203"/>
                </a:cubicBezTo>
                <a:cubicBezTo>
                  <a:pt x="97" y="202"/>
                  <a:pt x="96" y="201"/>
                  <a:pt x="96" y="201"/>
                </a:cubicBezTo>
                <a:cubicBezTo>
                  <a:pt x="95" y="198"/>
                  <a:pt x="94" y="195"/>
                  <a:pt x="93" y="192"/>
                </a:cubicBezTo>
                <a:cubicBezTo>
                  <a:pt x="92" y="190"/>
                  <a:pt x="92" y="189"/>
                  <a:pt x="91" y="187"/>
                </a:cubicBezTo>
                <a:cubicBezTo>
                  <a:pt x="91" y="187"/>
                  <a:pt x="91" y="186"/>
                  <a:pt x="90" y="186"/>
                </a:cubicBezTo>
                <a:cubicBezTo>
                  <a:pt x="89" y="186"/>
                  <a:pt x="87" y="186"/>
                  <a:pt x="86" y="186"/>
                </a:cubicBezTo>
                <a:cubicBezTo>
                  <a:pt x="86" y="186"/>
                  <a:pt x="85" y="186"/>
                  <a:pt x="85" y="186"/>
                </a:cubicBezTo>
                <a:cubicBezTo>
                  <a:pt x="85" y="186"/>
                  <a:pt x="85" y="187"/>
                  <a:pt x="85" y="187"/>
                </a:cubicBezTo>
                <a:cubicBezTo>
                  <a:pt x="85" y="189"/>
                  <a:pt x="86" y="191"/>
                  <a:pt x="86" y="192"/>
                </a:cubicBezTo>
                <a:cubicBezTo>
                  <a:pt x="88" y="196"/>
                  <a:pt x="89" y="200"/>
                  <a:pt x="91" y="203"/>
                </a:cubicBezTo>
                <a:cubicBezTo>
                  <a:pt x="92" y="207"/>
                  <a:pt x="94" y="211"/>
                  <a:pt x="96" y="215"/>
                </a:cubicBezTo>
                <a:cubicBezTo>
                  <a:pt x="96" y="215"/>
                  <a:pt x="96" y="216"/>
                  <a:pt x="96" y="216"/>
                </a:cubicBezTo>
                <a:cubicBezTo>
                  <a:pt x="98" y="215"/>
                  <a:pt x="100" y="215"/>
                  <a:pt x="101" y="214"/>
                </a:cubicBezTo>
                <a:close/>
                <a:moveTo>
                  <a:pt x="82" y="179"/>
                </a:moveTo>
                <a:cubicBezTo>
                  <a:pt x="82" y="179"/>
                  <a:pt x="82" y="179"/>
                  <a:pt x="82" y="179"/>
                </a:cubicBezTo>
                <a:cubicBezTo>
                  <a:pt x="83" y="179"/>
                  <a:pt x="85" y="179"/>
                  <a:pt x="86" y="179"/>
                </a:cubicBezTo>
                <a:cubicBezTo>
                  <a:pt x="87" y="179"/>
                  <a:pt x="87" y="179"/>
                  <a:pt x="87" y="179"/>
                </a:cubicBezTo>
                <a:cubicBezTo>
                  <a:pt x="89" y="176"/>
                  <a:pt x="91" y="173"/>
                  <a:pt x="94" y="170"/>
                </a:cubicBezTo>
                <a:cubicBezTo>
                  <a:pt x="97" y="166"/>
                  <a:pt x="101" y="162"/>
                  <a:pt x="105" y="158"/>
                </a:cubicBezTo>
                <a:cubicBezTo>
                  <a:pt x="106" y="156"/>
                  <a:pt x="108" y="155"/>
                  <a:pt x="109" y="153"/>
                </a:cubicBezTo>
                <a:cubicBezTo>
                  <a:pt x="109" y="153"/>
                  <a:pt x="110" y="153"/>
                  <a:pt x="110" y="152"/>
                </a:cubicBezTo>
                <a:cubicBezTo>
                  <a:pt x="109" y="152"/>
                  <a:pt x="109" y="152"/>
                  <a:pt x="109" y="152"/>
                </a:cubicBezTo>
                <a:cubicBezTo>
                  <a:pt x="107" y="152"/>
                  <a:pt x="105" y="153"/>
                  <a:pt x="104" y="153"/>
                </a:cubicBezTo>
                <a:cubicBezTo>
                  <a:pt x="103" y="153"/>
                  <a:pt x="103" y="153"/>
                  <a:pt x="102" y="153"/>
                </a:cubicBezTo>
                <a:cubicBezTo>
                  <a:pt x="101" y="154"/>
                  <a:pt x="100" y="155"/>
                  <a:pt x="100" y="156"/>
                </a:cubicBezTo>
                <a:cubicBezTo>
                  <a:pt x="95" y="161"/>
                  <a:pt x="91" y="165"/>
                  <a:pt x="87" y="170"/>
                </a:cubicBezTo>
                <a:cubicBezTo>
                  <a:pt x="85" y="172"/>
                  <a:pt x="84" y="174"/>
                  <a:pt x="83" y="177"/>
                </a:cubicBezTo>
                <a:cubicBezTo>
                  <a:pt x="83" y="178"/>
                  <a:pt x="83" y="178"/>
                  <a:pt x="82" y="179"/>
                </a:cubicBezTo>
                <a:close/>
                <a:moveTo>
                  <a:pt x="70" y="217"/>
                </a:moveTo>
                <a:cubicBezTo>
                  <a:pt x="70" y="217"/>
                  <a:pt x="70" y="218"/>
                  <a:pt x="70" y="218"/>
                </a:cubicBezTo>
                <a:cubicBezTo>
                  <a:pt x="70" y="220"/>
                  <a:pt x="69" y="223"/>
                  <a:pt x="68" y="225"/>
                </a:cubicBezTo>
                <a:cubicBezTo>
                  <a:pt x="68" y="225"/>
                  <a:pt x="68" y="226"/>
                  <a:pt x="68" y="226"/>
                </a:cubicBezTo>
                <a:cubicBezTo>
                  <a:pt x="70" y="232"/>
                  <a:pt x="73" y="237"/>
                  <a:pt x="75" y="242"/>
                </a:cubicBezTo>
                <a:cubicBezTo>
                  <a:pt x="76" y="246"/>
                  <a:pt x="77" y="249"/>
                  <a:pt x="79" y="252"/>
                </a:cubicBezTo>
                <a:cubicBezTo>
                  <a:pt x="79" y="252"/>
                  <a:pt x="79" y="252"/>
                  <a:pt x="79" y="253"/>
                </a:cubicBezTo>
                <a:cubicBezTo>
                  <a:pt x="79" y="252"/>
                  <a:pt x="80" y="252"/>
                  <a:pt x="81" y="251"/>
                </a:cubicBezTo>
                <a:cubicBezTo>
                  <a:pt x="82" y="251"/>
                  <a:pt x="83" y="251"/>
                  <a:pt x="84" y="250"/>
                </a:cubicBezTo>
                <a:cubicBezTo>
                  <a:pt x="84" y="250"/>
                  <a:pt x="84" y="250"/>
                  <a:pt x="84" y="250"/>
                </a:cubicBezTo>
                <a:cubicBezTo>
                  <a:pt x="84" y="249"/>
                  <a:pt x="84" y="249"/>
                  <a:pt x="84" y="249"/>
                </a:cubicBezTo>
                <a:cubicBezTo>
                  <a:pt x="84" y="248"/>
                  <a:pt x="84" y="248"/>
                  <a:pt x="83" y="248"/>
                </a:cubicBezTo>
                <a:cubicBezTo>
                  <a:pt x="82" y="247"/>
                  <a:pt x="82" y="247"/>
                  <a:pt x="82" y="246"/>
                </a:cubicBezTo>
                <a:cubicBezTo>
                  <a:pt x="82" y="245"/>
                  <a:pt x="82" y="245"/>
                  <a:pt x="82" y="245"/>
                </a:cubicBezTo>
                <a:cubicBezTo>
                  <a:pt x="80" y="241"/>
                  <a:pt x="79" y="237"/>
                  <a:pt x="77" y="233"/>
                </a:cubicBezTo>
                <a:cubicBezTo>
                  <a:pt x="75" y="228"/>
                  <a:pt x="73" y="223"/>
                  <a:pt x="71" y="218"/>
                </a:cubicBezTo>
                <a:cubicBezTo>
                  <a:pt x="71" y="218"/>
                  <a:pt x="71" y="217"/>
                  <a:pt x="70" y="217"/>
                </a:cubicBezTo>
                <a:close/>
                <a:moveTo>
                  <a:pt x="55" y="216"/>
                </a:moveTo>
                <a:cubicBezTo>
                  <a:pt x="55" y="216"/>
                  <a:pt x="55" y="216"/>
                  <a:pt x="55" y="216"/>
                </a:cubicBezTo>
                <a:cubicBezTo>
                  <a:pt x="55" y="216"/>
                  <a:pt x="55" y="216"/>
                  <a:pt x="56" y="215"/>
                </a:cubicBezTo>
                <a:cubicBezTo>
                  <a:pt x="56" y="213"/>
                  <a:pt x="57" y="210"/>
                  <a:pt x="58" y="208"/>
                </a:cubicBezTo>
                <a:cubicBezTo>
                  <a:pt x="58" y="207"/>
                  <a:pt x="58" y="206"/>
                  <a:pt x="58" y="206"/>
                </a:cubicBezTo>
                <a:cubicBezTo>
                  <a:pt x="56" y="203"/>
                  <a:pt x="55" y="201"/>
                  <a:pt x="54" y="199"/>
                </a:cubicBezTo>
                <a:cubicBezTo>
                  <a:pt x="53" y="196"/>
                  <a:pt x="52" y="193"/>
                  <a:pt x="51" y="190"/>
                </a:cubicBezTo>
                <a:cubicBezTo>
                  <a:pt x="50" y="189"/>
                  <a:pt x="49" y="187"/>
                  <a:pt x="49" y="185"/>
                </a:cubicBezTo>
                <a:cubicBezTo>
                  <a:pt x="48" y="184"/>
                  <a:pt x="48" y="183"/>
                  <a:pt x="48" y="183"/>
                </a:cubicBezTo>
                <a:cubicBezTo>
                  <a:pt x="48" y="182"/>
                  <a:pt x="47" y="182"/>
                  <a:pt x="47" y="182"/>
                </a:cubicBezTo>
                <a:cubicBezTo>
                  <a:pt x="45" y="182"/>
                  <a:pt x="43" y="181"/>
                  <a:pt x="42" y="180"/>
                </a:cubicBezTo>
                <a:cubicBezTo>
                  <a:pt x="42" y="180"/>
                  <a:pt x="41" y="180"/>
                  <a:pt x="41" y="180"/>
                </a:cubicBezTo>
                <a:cubicBezTo>
                  <a:pt x="41" y="182"/>
                  <a:pt x="42" y="183"/>
                  <a:pt x="42" y="184"/>
                </a:cubicBezTo>
                <a:cubicBezTo>
                  <a:pt x="43" y="185"/>
                  <a:pt x="44" y="187"/>
                  <a:pt x="45" y="189"/>
                </a:cubicBezTo>
                <a:cubicBezTo>
                  <a:pt x="46" y="192"/>
                  <a:pt x="47" y="195"/>
                  <a:pt x="49" y="199"/>
                </a:cubicBezTo>
                <a:cubicBezTo>
                  <a:pt x="50" y="203"/>
                  <a:pt x="52" y="207"/>
                  <a:pt x="53" y="211"/>
                </a:cubicBezTo>
                <a:cubicBezTo>
                  <a:pt x="54" y="213"/>
                  <a:pt x="54" y="215"/>
                  <a:pt x="55" y="216"/>
                </a:cubicBezTo>
                <a:close/>
                <a:moveTo>
                  <a:pt x="109" y="7"/>
                </a:moveTo>
                <a:cubicBezTo>
                  <a:pt x="109" y="7"/>
                  <a:pt x="109" y="7"/>
                  <a:pt x="109" y="7"/>
                </a:cubicBezTo>
                <a:cubicBezTo>
                  <a:pt x="108" y="9"/>
                  <a:pt x="108" y="11"/>
                  <a:pt x="107" y="12"/>
                </a:cubicBezTo>
                <a:cubicBezTo>
                  <a:pt x="107" y="14"/>
                  <a:pt x="107" y="16"/>
                  <a:pt x="106" y="18"/>
                </a:cubicBezTo>
                <a:cubicBezTo>
                  <a:pt x="105" y="22"/>
                  <a:pt x="104" y="26"/>
                  <a:pt x="103" y="31"/>
                </a:cubicBezTo>
                <a:cubicBezTo>
                  <a:pt x="103" y="31"/>
                  <a:pt x="103" y="31"/>
                  <a:pt x="103" y="31"/>
                </a:cubicBezTo>
                <a:cubicBezTo>
                  <a:pt x="104" y="31"/>
                  <a:pt x="105" y="31"/>
                  <a:pt x="106" y="31"/>
                </a:cubicBezTo>
                <a:cubicBezTo>
                  <a:pt x="108" y="31"/>
                  <a:pt x="109" y="31"/>
                  <a:pt x="110" y="32"/>
                </a:cubicBezTo>
                <a:cubicBezTo>
                  <a:pt x="111" y="30"/>
                  <a:pt x="111" y="28"/>
                  <a:pt x="112" y="27"/>
                </a:cubicBezTo>
                <a:cubicBezTo>
                  <a:pt x="112" y="26"/>
                  <a:pt x="112" y="26"/>
                  <a:pt x="112" y="26"/>
                </a:cubicBezTo>
                <a:cubicBezTo>
                  <a:pt x="112" y="26"/>
                  <a:pt x="112" y="25"/>
                  <a:pt x="112" y="25"/>
                </a:cubicBezTo>
                <a:cubicBezTo>
                  <a:pt x="111" y="25"/>
                  <a:pt x="111" y="25"/>
                  <a:pt x="112" y="24"/>
                </a:cubicBezTo>
                <a:cubicBezTo>
                  <a:pt x="112" y="24"/>
                  <a:pt x="112" y="23"/>
                  <a:pt x="112" y="23"/>
                </a:cubicBezTo>
                <a:cubicBezTo>
                  <a:pt x="112" y="21"/>
                  <a:pt x="113" y="19"/>
                  <a:pt x="113" y="17"/>
                </a:cubicBezTo>
                <a:cubicBezTo>
                  <a:pt x="114" y="14"/>
                  <a:pt x="114" y="12"/>
                  <a:pt x="115" y="10"/>
                </a:cubicBezTo>
                <a:cubicBezTo>
                  <a:pt x="115" y="9"/>
                  <a:pt x="115" y="9"/>
                  <a:pt x="115" y="8"/>
                </a:cubicBezTo>
                <a:cubicBezTo>
                  <a:pt x="113" y="8"/>
                  <a:pt x="111" y="8"/>
                  <a:pt x="109" y="7"/>
                </a:cubicBezTo>
                <a:close/>
                <a:moveTo>
                  <a:pt x="32" y="176"/>
                </a:moveTo>
                <a:cubicBezTo>
                  <a:pt x="32" y="176"/>
                  <a:pt x="32" y="176"/>
                  <a:pt x="32" y="176"/>
                </a:cubicBezTo>
                <a:cubicBezTo>
                  <a:pt x="32" y="176"/>
                  <a:pt x="32" y="177"/>
                  <a:pt x="32" y="177"/>
                </a:cubicBezTo>
                <a:cubicBezTo>
                  <a:pt x="34" y="180"/>
                  <a:pt x="35" y="183"/>
                  <a:pt x="36" y="185"/>
                </a:cubicBezTo>
                <a:cubicBezTo>
                  <a:pt x="36" y="186"/>
                  <a:pt x="36" y="186"/>
                  <a:pt x="37" y="187"/>
                </a:cubicBezTo>
                <a:cubicBezTo>
                  <a:pt x="38" y="189"/>
                  <a:pt x="39" y="191"/>
                  <a:pt x="40" y="193"/>
                </a:cubicBezTo>
                <a:cubicBezTo>
                  <a:pt x="42" y="196"/>
                  <a:pt x="43" y="199"/>
                  <a:pt x="44" y="202"/>
                </a:cubicBezTo>
                <a:cubicBezTo>
                  <a:pt x="46" y="205"/>
                  <a:pt x="47" y="208"/>
                  <a:pt x="48" y="211"/>
                </a:cubicBezTo>
                <a:cubicBezTo>
                  <a:pt x="50" y="215"/>
                  <a:pt x="52" y="218"/>
                  <a:pt x="53" y="222"/>
                </a:cubicBezTo>
                <a:cubicBezTo>
                  <a:pt x="53" y="222"/>
                  <a:pt x="53" y="222"/>
                  <a:pt x="54" y="223"/>
                </a:cubicBezTo>
                <a:cubicBezTo>
                  <a:pt x="54" y="222"/>
                  <a:pt x="54" y="220"/>
                  <a:pt x="54" y="219"/>
                </a:cubicBezTo>
                <a:cubicBezTo>
                  <a:pt x="54" y="219"/>
                  <a:pt x="54" y="219"/>
                  <a:pt x="54" y="219"/>
                </a:cubicBezTo>
                <a:cubicBezTo>
                  <a:pt x="53" y="216"/>
                  <a:pt x="52" y="213"/>
                  <a:pt x="51" y="210"/>
                </a:cubicBezTo>
                <a:cubicBezTo>
                  <a:pt x="51" y="209"/>
                  <a:pt x="50" y="208"/>
                  <a:pt x="50" y="207"/>
                </a:cubicBezTo>
                <a:cubicBezTo>
                  <a:pt x="48" y="203"/>
                  <a:pt x="47" y="198"/>
                  <a:pt x="45" y="194"/>
                </a:cubicBezTo>
                <a:cubicBezTo>
                  <a:pt x="44" y="192"/>
                  <a:pt x="44" y="190"/>
                  <a:pt x="43" y="189"/>
                </a:cubicBezTo>
                <a:cubicBezTo>
                  <a:pt x="41" y="186"/>
                  <a:pt x="40" y="183"/>
                  <a:pt x="39" y="180"/>
                </a:cubicBezTo>
                <a:cubicBezTo>
                  <a:pt x="39" y="180"/>
                  <a:pt x="39" y="179"/>
                  <a:pt x="38" y="179"/>
                </a:cubicBezTo>
                <a:cubicBezTo>
                  <a:pt x="36" y="178"/>
                  <a:pt x="34" y="177"/>
                  <a:pt x="32" y="176"/>
                </a:cubicBezTo>
                <a:cubicBezTo>
                  <a:pt x="32" y="176"/>
                  <a:pt x="32" y="176"/>
                  <a:pt x="32" y="176"/>
                </a:cubicBezTo>
                <a:close/>
                <a:moveTo>
                  <a:pt x="96" y="179"/>
                </a:moveTo>
                <a:cubicBezTo>
                  <a:pt x="96" y="179"/>
                  <a:pt x="96" y="178"/>
                  <a:pt x="97" y="178"/>
                </a:cubicBezTo>
                <a:cubicBezTo>
                  <a:pt x="97" y="176"/>
                  <a:pt x="98" y="175"/>
                  <a:pt x="99" y="174"/>
                </a:cubicBezTo>
                <a:cubicBezTo>
                  <a:pt x="100" y="171"/>
                  <a:pt x="102" y="169"/>
                  <a:pt x="105" y="167"/>
                </a:cubicBezTo>
                <a:cubicBezTo>
                  <a:pt x="107" y="164"/>
                  <a:pt x="110" y="162"/>
                  <a:pt x="113" y="159"/>
                </a:cubicBezTo>
                <a:cubicBezTo>
                  <a:pt x="113" y="159"/>
                  <a:pt x="113" y="159"/>
                  <a:pt x="113" y="158"/>
                </a:cubicBezTo>
                <a:cubicBezTo>
                  <a:pt x="113" y="158"/>
                  <a:pt x="113" y="158"/>
                  <a:pt x="113" y="158"/>
                </a:cubicBezTo>
                <a:cubicBezTo>
                  <a:pt x="113" y="158"/>
                  <a:pt x="113" y="158"/>
                  <a:pt x="112" y="159"/>
                </a:cubicBezTo>
                <a:cubicBezTo>
                  <a:pt x="112" y="159"/>
                  <a:pt x="111" y="159"/>
                  <a:pt x="110" y="159"/>
                </a:cubicBezTo>
                <a:cubicBezTo>
                  <a:pt x="110" y="160"/>
                  <a:pt x="109" y="159"/>
                  <a:pt x="109" y="158"/>
                </a:cubicBezTo>
                <a:cubicBezTo>
                  <a:pt x="108" y="158"/>
                  <a:pt x="109" y="157"/>
                  <a:pt x="110" y="157"/>
                </a:cubicBezTo>
                <a:cubicBezTo>
                  <a:pt x="110" y="157"/>
                  <a:pt x="110" y="157"/>
                  <a:pt x="110" y="157"/>
                </a:cubicBezTo>
                <a:cubicBezTo>
                  <a:pt x="112" y="156"/>
                  <a:pt x="113" y="156"/>
                  <a:pt x="115" y="156"/>
                </a:cubicBezTo>
                <a:cubicBezTo>
                  <a:pt x="117" y="155"/>
                  <a:pt x="117" y="155"/>
                  <a:pt x="118" y="154"/>
                </a:cubicBezTo>
                <a:cubicBezTo>
                  <a:pt x="119" y="153"/>
                  <a:pt x="119" y="153"/>
                  <a:pt x="119" y="153"/>
                </a:cubicBezTo>
                <a:cubicBezTo>
                  <a:pt x="119" y="153"/>
                  <a:pt x="119" y="152"/>
                  <a:pt x="119" y="152"/>
                </a:cubicBezTo>
                <a:cubicBezTo>
                  <a:pt x="117" y="152"/>
                  <a:pt x="115" y="152"/>
                  <a:pt x="113" y="152"/>
                </a:cubicBezTo>
                <a:cubicBezTo>
                  <a:pt x="113" y="152"/>
                  <a:pt x="112" y="153"/>
                  <a:pt x="112" y="153"/>
                </a:cubicBezTo>
                <a:cubicBezTo>
                  <a:pt x="112" y="153"/>
                  <a:pt x="111" y="154"/>
                  <a:pt x="110" y="154"/>
                </a:cubicBezTo>
                <a:cubicBezTo>
                  <a:pt x="109" y="156"/>
                  <a:pt x="108" y="157"/>
                  <a:pt x="107" y="158"/>
                </a:cubicBezTo>
                <a:cubicBezTo>
                  <a:pt x="103" y="162"/>
                  <a:pt x="100" y="166"/>
                  <a:pt x="97" y="169"/>
                </a:cubicBezTo>
                <a:cubicBezTo>
                  <a:pt x="94" y="172"/>
                  <a:pt x="92" y="175"/>
                  <a:pt x="91" y="178"/>
                </a:cubicBezTo>
                <a:cubicBezTo>
                  <a:pt x="91" y="179"/>
                  <a:pt x="90" y="179"/>
                  <a:pt x="90" y="179"/>
                </a:cubicBezTo>
                <a:cubicBezTo>
                  <a:pt x="92" y="179"/>
                  <a:pt x="94" y="179"/>
                  <a:pt x="96" y="179"/>
                </a:cubicBezTo>
                <a:close/>
                <a:moveTo>
                  <a:pt x="126" y="154"/>
                </a:moveTo>
                <a:cubicBezTo>
                  <a:pt x="126" y="154"/>
                  <a:pt x="126" y="154"/>
                  <a:pt x="126" y="154"/>
                </a:cubicBezTo>
                <a:cubicBezTo>
                  <a:pt x="123" y="155"/>
                  <a:pt x="121" y="155"/>
                  <a:pt x="118" y="156"/>
                </a:cubicBezTo>
                <a:cubicBezTo>
                  <a:pt x="118" y="157"/>
                  <a:pt x="118" y="157"/>
                  <a:pt x="118" y="157"/>
                </a:cubicBezTo>
                <a:cubicBezTo>
                  <a:pt x="115" y="159"/>
                  <a:pt x="112" y="162"/>
                  <a:pt x="109" y="165"/>
                </a:cubicBezTo>
                <a:cubicBezTo>
                  <a:pt x="107" y="167"/>
                  <a:pt x="105" y="169"/>
                  <a:pt x="103" y="171"/>
                </a:cubicBezTo>
                <a:cubicBezTo>
                  <a:pt x="101" y="173"/>
                  <a:pt x="100" y="175"/>
                  <a:pt x="100" y="177"/>
                </a:cubicBezTo>
                <a:cubicBezTo>
                  <a:pt x="100" y="177"/>
                  <a:pt x="100" y="177"/>
                  <a:pt x="100" y="178"/>
                </a:cubicBezTo>
                <a:cubicBezTo>
                  <a:pt x="100" y="179"/>
                  <a:pt x="100" y="179"/>
                  <a:pt x="101" y="179"/>
                </a:cubicBezTo>
                <a:cubicBezTo>
                  <a:pt x="102" y="179"/>
                  <a:pt x="103" y="179"/>
                  <a:pt x="105" y="179"/>
                </a:cubicBezTo>
                <a:cubicBezTo>
                  <a:pt x="105" y="179"/>
                  <a:pt x="105" y="179"/>
                  <a:pt x="105" y="179"/>
                </a:cubicBezTo>
                <a:cubicBezTo>
                  <a:pt x="104" y="178"/>
                  <a:pt x="104" y="177"/>
                  <a:pt x="105" y="176"/>
                </a:cubicBezTo>
                <a:cubicBezTo>
                  <a:pt x="105" y="176"/>
                  <a:pt x="106" y="176"/>
                  <a:pt x="106" y="176"/>
                </a:cubicBezTo>
                <a:cubicBezTo>
                  <a:pt x="109" y="173"/>
                  <a:pt x="112" y="169"/>
                  <a:pt x="114" y="166"/>
                </a:cubicBezTo>
                <a:cubicBezTo>
                  <a:pt x="115" y="166"/>
                  <a:pt x="115" y="166"/>
                  <a:pt x="115" y="166"/>
                </a:cubicBezTo>
                <a:cubicBezTo>
                  <a:pt x="114" y="166"/>
                  <a:pt x="114" y="166"/>
                  <a:pt x="114" y="166"/>
                </a:cubicBezTo>
                <a:cubicBezTo>
                  <a:pt x="114" y="165"/>
                  <a:pt x="113" y="165"/>
                  <a:pt x="113" y="164"/>
                </a:cubicBezTo>
                <a:cubicBezTo>
                  <a:pt x="113" y="164"/>
                  <a:pt x="114" y="163"/>
                  <a:pt x="114" y="163"/>
                </a:cubicBezTo>
                <a:cubicBezTo>
                  <a:pt x="114" y="163"/>
                  <a:pt x="115" y="163"/>
                  <a:pt x="115" y="163"/>
                </a:cubicBezTo>
                <a:cubicBezTo>
                  <a:pt x="116" y="163"/>
                  <a:pt x="117" y="163"/>
                  <a:pt x="117" y="163"/>
                </a:cubicBezTo>
                <a:cubicBezTo>
                  <a:pt x="118" y="163"/>
                  <a:pt x="118" y="162"/>
                  <a:pt x="118" y="162"/>
                </a:cubicBezTo>
                <a:cubicBezTo>
                  <a:pt x="121" y="160"/>
                  <a:pt x="123" y="157"/>
                  <a:pt x="125" y="155"/>
                </a:cubicBezTo>
                <a:cubicBezTo>
                  <a:pt x="126" y="155"/>
                  <a:pt x="126" y="154"/>
                  <a:pt x="126" y="154"/>
                </a:cubicBezTo>
                <a:close/>
                <a:moveTo>
                  <a:pt x="165" y="249"/>
                </a:moveTo>
                <a:cubicBezTo>
                  <a:pt x="165" y="249"/>
                  <a:pt x="165" y="249"/>
                  <a:pt x="165" y="249"/>
                </a:cubicBezTo>
                <a:cubicBezTo>
                  <a:pt x="167" y="252"/>
                  <a:pt x="169" y="255"/>
                  <a:pt x="170" y="258"/>
                </a:cubicBezTo>
                <a:cubicBezTo>
                  <a:pt x="171" y="260"/>
                  <a:pt x="172" y="262"/>
                  <a:pt x="174" y="265"/>
                </a:cubicBezTo>
                <a:cubicBezTo>
                  <a:pt x="174" y="265"/>
                  <a:pt x="175" y="266"/>
                  <a:pt x="175" y="267"/>
                </a:cubicBezTo>
                <a:cubicBezTo>
                  <a:pt x="176" y="266"/>
                  <a:pt x="178" y="266"/>
                  <a:pt x="179" y="265"/>
                </a:cubicBezTo>
                <a:cubicBezTo>
                  <a:pt x="177" y="262"/>
                  <a:pt x="176" y="259"/>
                  <a:pt x="175" y="257"/>
                </a:cubicBezTo>
                <a:cubicBezTo>
                  <a:pt x="174" y="254"/>
                  <a:pt x="172" y="251"/>
                  <a:pt x="170" y="248"/>
                </a:cubicBezTo>
                <a:cubicBezTo>
                  <a:pt x="169" y="246"/>
                  <a:pt x="168" y="243"/>
                  <a:pt x="166" y="241"/>
                </a:cubicBezTo>
                <a:cubicBezTo>
                  <a:pt x="166" y="240"/>
                  <a:pt x="165" y="239"/>
                  <a:pt x="164" y="238"/>
                </a:cubicBezTo>
                <a:cubicBezTo>
                  <a:pt x="164" y="238"/>
                  <a:pt x="163" y="238"/>
                  <a:pt x="162" y="238"/>
                </a:cubicBezTo>
                <a:cubicBezTo>
                  <a:pt x="161" y="239"/>
                  <a:pt x="161" y="239"/>
                  <a:pt x="160" y="239"/>
                </a:cubicBezTo>
                <a:cubicBezTo>
                  <a:pt x="160" y="240"/>
                  <a:pt x="163" y="246"/>
                  <a:pt x="164" y="247"/>
                </a:cubicBezTo>
                <a:cubicBezTo>
                  <a:pt x="164" y="247"/>
                  <a:pt x="164" y="246"/>
                  <a:pt x="165" y="246"/>
                </a:cubicBezTo>
                <a:cubicBezTo>
                  <a:pt x="165" y="246"/>
                  <a:pt x="166" y="246"/>
                  <a:pt x="166" y="246"/>
                </a:cubicBezTo>
                <a:cubicBezTo>
                  <a:pt x="167" y="247"/>
                  <a:pt x="167" y="247"/>
                  <a:pt x="167" y="248"/>
                </a:cubicBezTo>
                <a:cubicBezTo>
                  <a:pt x="167" y="248"/>
                  <a:pt x="166" y="249"/>
                  <a:pt x="166" y="249"/>
                </a:cubicBezTo>
                <a:cubicBezTo>
                  <a:pt x="165" y="249"/>
                  <a:pt x="165" y="249"/>
                  <a:pt x="165" y="249"/>
                </a:cubicBezTo>
                <a:close/>
                <a:moveTo>
                  <a:pt x="17" y="213"/>
                </a:moveTo>
                <a:cubicBezTo>
                  <a:pt x="17" y="213"/>
                  <a:pt x="17" y="213"/>
                  <a:pt x="17" y="213"/>
                </a:cubicBezTo>
                <a:cubicBezTo>
                  <a:pt x="17" y="214"/>
                  <a:pt x="16" y="215"/>
                  <a:pt x="16" y="215"/>
                </a:cubicBezTo>
                <a:cubicBezTo>
                  <a:pt x="16" y="216"/>
                  <a:pt x="16" y="217"/>
                  <a:pt x="16" y="218"/>
                </a:cubicBezTo>
                <a:cubicBezTo>
                  <a:pt x="17" y="221"/>
                  <a:pt x="18" y="224"/>
                  <a:pt x="19" y="226"/>
                </a:cubicBezTo>
                <a:cubicBezTo>
                  <a:pt x="21" y="232"/>
                  <a:pt x="23" y="237"/>
                  <a:pt x="25" y="243"/>
                </a:cubicBezTo>
                <a:cubicBezTo>
                  <a:pt x="26" y="246"/>
                  <a:pt x="27" y="249"/>
                  <a:pt x="28" y="252"/>
                </a:cubicBezTo>
                <a:cubicBezTo>
                  <a:pt x="29" y="257"/>
                  <a:pt x="31" y="261"/>
                  <a:pt x="32" y="266"/>
                </a:cubicBezTo>
                <a:cubicBezTo>
                  <a:pt x="32" y="266"/>
                  <a:pt x="32" y="267"/>
                  <a:pt x="33" y="267"/>
                </a:cubicBezTo>
                <a:cubicBezTo>
                  <a:pt x="33" y="267"/>
                  <a:pt x="34" y="267"/>
                  <a:pt x="34" y="267"/>
                </a:cubicBezTo>
                <a:cubicBezTo>
                  <a:pt x="34" y="267"/>
                  <a:pt x="34" y="266"/>
                  <a:pt x="34" y="266"/>
                </a:cubicBezTo>
                <a:cubicBezTo>
                  <a:pt x="33" y="264"/>
                  <a:pt x="33" y="262"/>
                  <a:pt x="32" y="260"/>
                </a:cubicBezTo>
                <a:cubicBezTo>
                  <a:pt x="30" y="254"/>
                  <a:pt x="28" y="247"/>
                  <a:pt x="27" y="241"/>
                </a:cubicBezTo>
                <a:cubicBezTo>
                  <a:pt x="25" y="236"/>
                  <a:pt x="24" y="230"/>
                  <a:pt x="22" y="225"/>
                </a:cubicBezTo>
                <a:cubicBezTo>
                  <a:pt x="21" y="221"/>
                  <a:pt x="19" y="217"/>
                  <a:pt x="17" y="214"/>
                </a:cubicBezTo>
                <a:cubicBezTo>
                  <a:pt x="17" y="214"/>
                  <a:pt x="17" y="214"/>
                  <a:pt x="17" y="213"/>
                </a:cubicBezTo>
                <a:close/>
                <a:moveTo>
                  <a:pt x="154" y="150"/>
                </a:moveTo>
                <a:cubicBezTo>
                  <a:pt x="154" y="150"/>
                  <a:pt x="154" y="150"/>
                  <a:pt x="154" y="150"/>
                </a:cubicBezTo>
                <a:cubicBezTo>
                  <a:pt x="154" y="150"/>
                  <a:pt x="154" y="150"/>
                  <a:pt x="154" y="150"/>
                </a:cubicBezTo>
                <a:cubicBezTo>
                  <a:pt x="153" y="148"/>
                  <a:pt x="153" y="146"/>
                  <a:pt x="152" y="144"/>
                </a:cubicBezTo>
                <a:cubicBezTo>
                  <a:pt x="150" y="135"/>
                  <a:pt x="148" y="126"/>
                  <a:pt x="145" y="117"/>
                </a:cubicBezTo>
                <a:cubicBezTo>
                  <a:pt x="144" y="113"/>
                  <a:pt x="143" y="110"/>
                  <a:pt x="142" y="106"/>
                </a:cubicBezTo>
                <a:cubicBezTo>
                  <a:pt x="141" y="105"/>
                  <a:pt x="141" y="105"/>
                  <a:pt x="141" y="104"/>
                </a:cubicBezTo>
                <a:cubicBezTo>
                  <a:pt x="139" y="100"/>
                  <a:pt x="138" y="97"/>
                  <a:pt x="137" y="93"/>
                </a:cubicBezTo>
                <a:cubicBezTo>
                  <a:pt x="137" y="93"/>
                  <a:pt x="137" y="93"/>
                  <a:pt x="136" y="93"/>
                </a:cubicBezTo>
                <a:cubicBezTo>
                  <a:pt x="137" y="94"/>
                  <a:pt x="137" y="96"/>
                  <a:pt x="138" y="98"/>
                </a:cubicBezTo>
                <a:cubicBezTo>
                  <a:pt x="138" y="102"/>
                  <a:pt x="139" y="105"/>
                  <a:pt x="140" y="109"/>
                </a:cubicBezTo>
                <a:cubicBezTo>
                  <a:pt x="141" y="115"/>
                  <a:pt x="142" y="121"/>
                  <a:pt x="145" y="126"/>
                </a:cubicBezTo>
                <a:cubicBezTo>
                  <a:pt x="146" y="130"/>
                  <a:pt x="147" y="133"/>
                  <a:pt x="149" y="137"/>
                </a:cubicBezTo>
                <a:cubicBezTo>
                  <a:pt x="149" y="137"/>
                  <a:pt x="149" y="138"/>
                  <a:pt x="149" y="138"/>
                </a:cubicBezTo>
                <a:cubicBezTo>
                  <a:pt x="150" y="138"/>
                  <a:pt x="150" y="139"/>
                  <a:pt x="150" y="139"/>
                </a:cubicBezTo>
                <a:cubicBezTo>
                  <a:pt x="150" y="140"/>
                  <a:pt x="150" y="140"/>
                  <a:pt x="150" y="140"/>
                </a:cubicBezTo>
                <a:cubicBezTo>
                  <a:pt x="151" y="144"/>
                  <a:pt x="152" y="147"/>
                  <a:pt x="154" y="150"/>
                </a:cubicBezTo>
                <a:cubicBezTo>
                  <a:pt x="154" y="150"/>
                  <a:pt x="154" y="150"/>
                  <a:pt x="154" y="150"/>
                </a:cubicBezTo>
                <a:close/>
                <a:moveTo>
                  <a:pt x="50" y="183"/>
                </a:moveTo>
                <a:cubicBezTo>
                  <a:pt x="50" y="183"/>
                  <a:pt x="50" y="184"/>
                  <a:pt x="50" y="184"/>
                </a:cubicBezTo>
                <a:cubicBezTo>
                  <a:pt x="51" y="186"/>
                  <a:pt x="52" y="188"/>
                  <a:pt x="52" y="190"/>
                </a:cubicBezTo>
                <a:cubicBezTo>
                  <a:pt x="53" y="191"/>
                  <a:pt x="53" y="192"/>
                  <a:pt x="54" y="193"/>
                </a:cubicBezTo>
                <a:cubicBezTo>
                  <a:pt x="55" y="197"/>
                  <a:pt x="57" y="200"/>
                  <a:pt x="58" y="203"/>
                </a:cubicBezTo>
                <a:cubicBezTo>
                  <a:pt x="58" y="204"/>
                  <a:pt x="59" y="204"/>
                  <a:pt x="59" y="204"/>
                </a:cubicBezTo>
                <a:cubicBezTo>
                  <a:pt x="60" y="201"/>
                  <a:pt x="61" y="198"/>
                  <a:pt x="61" y="195"/>
                </a:cubicBezTo>
                <a:cubicBezTo>
                  <a:pt x="61" y="194"/>
                  <a:pt x="61" y="194"/>
                  <a:pt x="61" y="194"/>
                </a:cubicBezTo>
                <a:cubicBezTo>
                  <a:pt x="60" y="192"/>
                  <a:pt x="59" y="189"/>
                  <a:pt x="58" y="187"/>
                </a:cubicBezTo>
                <a:cubicBezTo>
                  <a:pt x="58" y="186"/>
                  <a:pt x="57" y="185"/>
                  <a:pt x="57" y="184"/>
                </a:cubicBezTo>
                <a:cubicBezTo>
                  <a:pt x="57" y="184"/>
                  <a:pt x="56" y="184"/>
                  <a:pt x="56" y="184"/>
                </a:cubicBezTo>
                <a:cubicBezTo>
                  <a:pt x="54" y="183"/>
                  <a:pt x="53" y="183"/>
                  <a:pt x="51" y="183"/>
                </a:cubicBezTo>
                <a:cubicBezTo>
                  <a:pt x="51" y="183"/>
                  <a:pt x="50" y="183"/>
                  <a:pt x="50" y="183"/>
                </a:cubicBezTo>
                <a:close/>
                <a:moveTo>
                  <a:pt x="126" y="146"/>
                </a:moveTo>
                <a:cubicBezTo>
                  <a:pt x="126" y="147"/>
                  <a:pt x="126" y="147"/>
                  <a:pt x="127" y="148"/>
                </a:cubicBezTo>
                <a:cubicBezTo>
                  <a:pt x="127" y="148"/>
                  <a:pt x="127" y="148"/>
                  <a:pt x="127" y="148"/>
                </a:cubicBezTo>
                <a:cubicBezTo>
                  <a:pt x="128" y="148"/>
                  <a:pt x="130" y="148"/>
                  <a:pt x="131" y="148"/>
                </a:cubicBezTo>
                <a:cubicBezTo>
                  <a:pt x="134" y="148"/>
                  <a:pt x="137" y="148"/>
                  <a:pt x="140" y="149"/>
                </a:cubicBezTo>
                <a:cubicBezTo>
                  <a:pt x="140" y="149"/>
                  <a:pt x="140" y="149"/>
                  <a:pt x="141" y="149"/>
                </a:cubicBezTo>
                <a:cubicBezTo>
                  <a:pt x="142" y="148"/>
                  <a:pt x="143" y="148"/>
                  <a:pt x="145" y="147"/>
                </a:cubicBezTo>
                <a:cubicBezTo>
                  <a:pt x="145" y="147"/>
                  <a:pt x="145" y="146"/>
                  <a:pt x="146" y="146"/>
                </a:cubicBezTo>
                <a:cubicBezTo>
                  <a:pt x="146" y="145"/>
                  <a:pt x="147" y="145"/>
                  <a:pt x="147" y="145"/>
                </a:cubicBezTo>
                <a:cubicBezTo>
                  <a:pt x="148" y="146"/>
                  <a:pt x="148" y="146"/>
                  <a:pt x="148" y="147"/>
                </a:cubicBezTo>
                <a:cubicBezTo>
                  <a:pt x="148" y="147"/>
                  <a:pt x="148" y="148"/>
                  <a:pt x="147" y="148"/>
                </a:cubicBezTo>
                <a:cubicBezTo>
                  <a:pt x="146" y="148"/>
                  <a:pt x="145" y="149"/>
                  <a:pt x="144" y="149"/>
                </a:cubicBezTo>
                <a:cubicBezTo>
                  <a:pt x="145" y="149"/>
                  <a:pt x="145" y="149"/>
                  <a:pt x="146" y="149"/>
                </a:cubicBezTo>
                <a:cubicBezTo>
                  <a:pt x="147" y="149"/>
                  <a:pt x="147" y="149"/>
                  <a:pt x="148" y="149"/>
                </a:cubicBezTo>
                <a:cubicBezTo>
                  <a:pt x="148" y="150"/>
                  <a:pt x="149" y="150"/>
                  <a:pt x="149" y="150"/>
                </a:cubicBezTo>
                <a:cubicBezTo>
                  <a:pt x="150" y="150"/>
                  <a:pt x="151" y="150"/>
                  <a:pt x="151" y="150"/>
                </a:cubicBezTo>
                <a:cubicBezTo>
                  <a:pt x="151" y="150"/>
                  <a:pt x="152" y="150"/>
                  <a:pt x="152" y="151"/>
                </a:cubicBezTo>
                <a:cubicBezTo>
                  <a:pt x="150" y="147"/>
                  <a:pt x="149" y="144"/>
                  <a:pt x="148" y="140"/>
                </a:cubicBezTo>
                <a:cubicBezTo>
                  <a:pt x="147" y="141"/>
                  <a:pt x="146" y="141"/>
                  <a:pt x="145" y="141"/>
                </a:cubicBezTo>
                <a:cubicBezTo>
                  <a:pt x="141" y="143"/>
                  <a:pt x="136" y="144"/>
                  <a:pt x="132" y="145"/>
                </a:cubicBezTo>
                <a:cubicBezTo>
                  <a:pt x="130" y="145"/>
                  <a:pt x="128" y="146"/>
                  <a:pt x="126" y="146"/>
                </a:cubicBezTo>
                <a:close/>
                <a:moveTo>
                  <a:pt x="108" y="49"/>
                </a:moveTo>
                <a:cubicBezTo>
                  <a:pt x="109" y="48"/>
                  <a:pt x="109" y="48"/>
                  <a:pt x="109" y="48"/>
                </a:cubicBezTo>
                <a:cubicBezTo>
                  <a:pt x="111" y="48"/>
                  <a:pt x="112" y="47"/>
                  <a:pt x="114" y="47"/>
                </a:cubicBezTo>
                <a:cubicBezTo>
                  <a:pt x="115" y="46"/>
                  <a:pt x="116" y="46"/>
                  <a:pt x="117" y="45"/>
                </a:cubicBezTo>
                <a:cubicBezTo>
                  <a:pt x="117" y="45"/>
                  <a:pt x="118" y="45"/>
                  <a:pt x="118" y="44"/>
                </a:cubicBezTo>
                <a:cubicBezTo>
                  <a:pt x="119" y="43"/>
                  <a:pt x="120" y="41"/>
                  <a:pt x="120" y="40"/>
                </a:cubicBezTo>
                <a:cubicBezTo>
                  <a:pt x="120" y="38"/>
                  <a:pt x="119" y="36"/>
                  <a:pt x="118" y="35"/>
                </a:cubicBezTo>
                <a:cubicBezTo>
                  <a:pt x="116" y="34"/>
                  <a:pt x="114" y="33"/>
                  <a:pt x="112" y="33"/>
                </a:cubicBezTo>
                <a:cubicBezTo>
                  <a:pt x="112" y="33"/>
                  <a:pt x="112" y="33"/>
                  <a:pt x="112" y="33"/>
                </a:cubicBezTo>
                <a:cubicBezTo>
                  <a:pt x="111" y="38"/>
                  <a:pt x="110" y="43"/>
                  <a:pt x="108" y="49"/>
                </a:cubicBezTo>
                <a:close/>
                <a:moveTo>
                  <a:pt x="116" y="201"/>
                </a:moveTo>
                <a:cubicBezTo>
                  <a:pt x="115" y="200"/>
                  <a:pt x="115" y="200"/>
                  <a:pt x="115" y="199"/>
                </a:cubicBezTo>
                <a:cubicBezTo>
                  <a:pt x="114" y="199"/>
                  <a:pt x="113" y="199"/>
                  <a:pt x="112" y="199"/>
                </a:cubicBezTo>
                <a:cubicBezTo>
                  <a:pt x="112" y="199"/>
                  <a:pt x="111" y="199"/>
                  <a:pt x="111" y="198"/>
                </a:cubicBezTo>
                <a:cubicBezTo>
                  <a:pt x="111" y="197"/>
                  <a:pt x="111" y="197"/>
                  <a:pt x="112" y="197"/>
                </a:cubicBezTo>
                <a:cubicBezTo>
                  <a:pt x="112" y="197"/>
                  <a:pt x="113" y="196"/>
                  <a:pt x="113" y="196"/>
                </a:cubicBezTo>
                <a:cubicBezTo>
                  <a:pt x="113" y="195"/>
                  <a:pt x="112" y="194"/>
                  <a:pt x="112" y="193"/>
                </a:cubicBezTo>
                <a:cubicBezTo>
                  <a:pt x="111" y="191"/>
                  <a:pt x="110" y="190"/>
                  <a:pt x="109" y="188"/>
                </a:cubicBezTo>
                <a:cubicBezTo>
                  <a:pt x="109" y="188"/>
                  <a:pt x="109" y="188"/>
                  <a:pt x="109" y="188"/>
                </a:cubicBezTo>
                <a:cubicBezTo>
                  <a:pt x="107" y="188"/>
                  <a:pt x="105" y="188"/>
                  <a:pt x="103" y="188"/>
                </a:cubicBezTo>
                <a:cubicBezTo>
                  <a:pt x="103" y="188"/>
                  <a:pt x="102" y="188"/>
                  <a:pt x="102" y="188"/>
                </a:cubicBezTo>
                <a:cubicBezTo>
                  <a:pt x="102" y="188"/>
                  <a:pt x="102" y="188"/>
                  <a:pt x="102" y="188"/>
                </a:cubicBezTo>
                <a:cubicBezTo>
                  <a:pt x="103" y="190"/>
                  <a:pt x="104" y="191"/>
                  <a:pt x="104" y="193"/>
                </a:cubicBezTo>
                <a:cubicBezTo>
                  <a:pt x="106" y="196"/>
                  <a:pt x="107" y="199"/>
                  <a:pt x="108" y="203"/>
                </a:cubicBezTo>
                <a:cubicBezTo>
                  <a:pt x="108" y="203"/>
                  <a:pt x="109" y="204"/>
                  <a:pt x="109" y="204"/>
                </a:cubicBezTo>
                <a:cubicBezTo>
                  <a:pt x="111" y="203"/>
                  <a:pt x="113" y="202"/>
                  <a:pt x="116" y="201"/>
                </a:cubicBezTo>
                <a:close/>
                <a:moveTo>
                  <a:pt x="63" y="248"/>
                </a:moveTo>
                <a:cubicBezTo>
                  <a:pt x="63" y="248"/>
                  <a:pt x="63" y="248"/>
                  <a:pt x="62" y="248"/>
                </a:cubicBezTo>
                <a:cubicBezTo>
                  <a:pt x="62" y="251"/>
                  <a:pt x="62" y="253"/>
                  <a:pt x="61" y="256"/>
                </a:cubicBezTo>
                <a:cubicBezTo>
                  <a:pt x="61" y="256"/>
                  <a:pt x="61" y="256"/>
                  <a:pt x="62" y="256"/>
                </a:cubicBezTo>
                <a:cubicBezTo>
                  <a:pt x="62" y="258"/>
                  <a:pt x="63" y="260"/>
                  <a:pt x="64" y="261"/>
                </a:cubicBezTo>
                <a:cubicBezTo>
                  <a:pt x="64" y="264"/>
                  <a:pt x="65" y="266"/>
                  <a:pt x="67" y="268"/>
                </a:cubicBezTo>
                <a:cubicBezTo>
                  <a:pt x="67" y="269"/>
                  <a:pt x="67" y="269"/>
                  <a:pt x="68" y="269"/>
                </a:cubicBezTo>
                <a:cubicBezTo>
                  <a:pt x="70" y="269"/>
                  <a:pt x="72" y="269"/>
                  <a:pt x="74" y="269"/>
                </a:cubicBezTo>
                <a:cubicBezTo>
                  <a:pt x="74" y="269"/>
                  <a:pt x="74" y="269"/>
                  <a:pt x="74" y="269"/>
                </a:cubicBezTo>
                <a:cubicBezTo>
                  <a:pt x="74" y="269"/>
                  <a:pt x="74" y="268"/>
                  <a:pt x="73" y="267"/>
                </a:cubicBezTo>
                <a:cubicBezTo>
                  <a:pt x="73" y="266"/>
                  <a:pt x="72" y="265"/>
                  <a:pt x="71" y="263"/>
                </a:cubicBezTo>
                <a:cubicBezTo>
                  <a:pt x="70" y="261"/>
                  <a:pt x="68" y="258"/>
                  <a:pt x="67" y="256"/>
                </a:cubicBezTo>
                <a:cubicBezTo>
                  <a:pt x="66" y="254"/>
                  <a:pt x="64" y="251"/>
                  <a:pt x="63" y="249"/>
                </a:cubicBezTo>
                <a:cubicBezTo>
                  <a:pt x="63" y="249"/>
                  <a:pt x="63" y="248"/>
                  <a:pt x="63" y="248"/>
                </a:cubicBezTo>
                <a:close/>
                <a:moveTo>
                  <a:pt x="98" y="51"/>
                </a:moveTo>
                <a:cubicBezTo>
                  <a:pt x="98" y="51"/>
                  <a:pt x="98" y="51"/>
                  <a:pt x="98" y="51"/>
                </a:cubicBezTo>
                <a:cubicBezTo>
                  <a:pt x="100" y="51"/>
                  <a:pt x="102" y="50"/>
                  <a:pt x="105" y="50"/>
                </a:cubicBezTo>
                <a:cubicBezTo>
                  <a:pt x="105" y="50"/>
                  <a:pt x="105" y="49"/>
                  <a:pt x="105" y="49"/>
                </a:cubicBezTo>
                <a:cubicBezTo>
                  <a:pt x="105" y="48"/>
                  <a:pt x="106" y="48"/>
                  <a:pt x="106" y="47"/>
                </a:cubicBezTo>
                <a:cubicBezTo>
                  <a:pt x="107" y="43"/>
                  <a:pt x="107" y="40"/>
                  <a:pt x="108" y="37"/>
                </a:cubicBezTo>
                <a:cubicBezTo>
                  <a:pt x="108" y="36"/>
                  <a:pt x="108" y="36"/>
                  <a:pt x="109" y="35"/>
                </a:cubicBezTo>
                <a:cubicBezTo>
                  <a:pt x="107" y="35"/>
                  <a:pt x="106" y="35"/>
                  <a:pt x="105" y="35"/>
                </a:cubicBezTo>
                <a:cubicBezTo>
                  <a:pt x="105" y="35"/>
                  <a:pt x="104" y="35"/>
                  <a:pt x="104" y="35"/>
                </a:cubicBezTo>
                <a:cubicBezTo>
                  <a:pt x="104" y="36"/>
                  <a:pt x="104" y="36"/>
                  <a:pt x="103" y="36"/>
                </a:cubicBezTo>
                <a:cubicBezTo>
                  <a:pt x="103" y="36"/>
                  <a:pt x="103" y="36"/>
                  <a:pt x="103" y="36"/>
                </a:cubicBezTo>
                <a:cubicBezTo>
                  <a:pt x="102" y="36"/>
                  <a:pt x="102" y="35"/>
                  <a:pt x="102" y="35"/>
                </a:cubicBezTo>
                <a:cubicBezTo>
                  <a:pt x="100" y="40"/>
                  <a:pt x="99" y="46"/>
                  <a:pt x="98" y="51"/>
                </a:cubicBezTo>
                <a:close/>
                <a:moveTo>
                  <a:pt x="13" y="230"/>
                </a:moveTo>
                <a:cubicBezTo>
                  <a:pt x="13" y="230"/>
                  <a:pt x="13" y="230"/>
                  <a:pt x="13" y="230"/>
                </a:cubicBezTo>
                <a:cubicBezTo>
                  <a:pt x="13" y="231"/>
                  <a:pt x="13" y="231"/>
                  <a:pt x="12" y="231"/>
                </a:cubicBezTo>
                <a:cubicBezTo>
                  <a:pt x="12" y="232"/>
                  <a:pt x="12" y="233"/>
                  <a:pt x="12" y="234"/>
                </a:cubicBezTo>
                <a:cubicBezTo>
                  <a:pt x="12" y="234"/>
                  <a:pt x="12" y="234"/>
                  <a:pt x="12" y="234"/>
                </a:cubicBezTo>
                <a:cubicBezTo>
                  <a:pt x="12" y="235"/>
                  <a:pt x="12" y="235"/>
                  <a:pt x="12" y="236"/>
                </a:cubicBezTo>
                <a:cubicBezTo>
                  <a:pt x="12" y="237"/>
                  <a:pt x="12" y="238"/>
                  <a:pt x="12" y="239"/>
                </a:cubicBezTo>
                <a:cubicBezTo>
                  <a:pt x="13" y="241"/>
                  <a:pt x="13" y="243"/>
                  <a:pt x="14" y="244"/>
                </a:cubicBezTo>
                <a:cubicBezTo>
                  <a:pt x="15" y="249"/>
                  <a:pt x="17" y="254"/>
                  <a:pt x="18" y="259"/>
                </a:cubicBezTo>
                <a:cubicBezTo>
                  <a:pt x="19" y="261"/>
                  <a:pt x="20" y="263"/>
                  <a:pt x="21" y="265"/>
                </a:cubicBezTo>
                <a:cubicBezTo>
                  <a:pt x="21" y="266"/>
                  <a:pt x="21" y="266"/>
                  <a:pt x="21" y="266"/>
                </a:cubicBezTo>
                <a:cubicBezTo>
                  <a:pt x="22" y="266"/>
                  <a:pt x="23" y="266"/>
                  <a:pt x="24" y="266"/>
                </a:cubicBezTo>
                <a:cubicBezTo>
                  <a:pt x="24" y="266"/>
                  <a:pt x="24" y="266"/>
                  <a:pt x="24" y="266"/>
                </a:cubicBezTo>
                <a:cubicBezTo>
                  <a:pt x="23" y="263"/>
                  <a:pt x="22" y="261"/>
                  <a:pt x="21" y="259"/>
                </a:cubicBezTo>
                <a:cubicBezTo>
                  <a:pt x="20" y="255"/>
                  <a:pt x="19" y="252"/>
                  <a:pt x="18" y="248"/>
                </a:cubicBezTo>
                <a:cubicBezTo>
                  <a:pt x="16" y="243"/>
                  <a:pt x="15" y="238"/>
                  <a:pt x="14" y="234"/>
                </a:cubicBezTo>
                <a:cubicBezTo>
                  <a:pt x="13" y="232"/>
                  <a:pt x="13" y="231"/>
                  <a:pt x="13" y="230"/>
                </a:cubicBezTo>
                <a:close/>
                <a:moveTo>
                  <a:pt x="72" y="178"/>
                </a:moveTo>
                <a:cubicBezTo>
                  <a:pt x="72" y="177"/>
                  <a:pt x="72" y="176"/>
                  <a:pt x="73" y="175"/>
                </a:cubicBezTo>
                <a:cubicBezTo>
                  <a:pt x="73" y="175"/>
                  <a:pt x="74" y="174"/>
                  <a:pt x="74" y="174"/>
                </a:cubicBezTo>
                <a:cubicBezTo>
                  <a:pt x="77" y="171"/>
                  <a:pt x="79" y="168"/>
                  <a:pt x="82" y="165"/>
                </a:cubicBezTo>
                <a:cubicBezTo>
                  <a:pt x="85" y="161"/>
                  <a:pt x="89" y="157"/>
                  <a:pt x="92" y="153"/>
                </a:cubicBezTo>
                <a:cubicBezTo>
                  <a:pt x="92" y="153"/>
                  <a:pt x="92" y="153"/>
                  <a:pt x="92" y="153"/>
                </a:cubicBezTo>
                <a:cubicBezTo>
                  <a:pt x="91" y="153"/>
                  <a:pt x="91" y="153"/>
                  <a:pt x="90" y="153"/>
                </a:cubicBezTo>
                <a:cubicBezTo>
                  <a:pt x="88" y="154"/>
                  <a:pt x="87" y="155"/>
                  <a:pt x="86" y="156"/>
                </a:cubicBezTo>
                <a:cubicBezTo>
                  <a:pt x="84" y="157"/>
                  <a:pt x="83" y="159"/>
                  <a:pt x="81" y="161"/>
                </a:cubicBezTo>
                <a:cubicBezTo>
                  <a:pt x="80" y="161"/>
                  <a:pt x="80" y="162"/>
                  <a:pt x="80" y="163"/>
                </a:cubicBezTo>
                <a:cubicBezTo>
                  <a:pt x="80" y="163"/>
                  <a:pt x="80" y="163"/>
                  <a:pt x="80" y="163"/>
                </a:cubicBezTo>
                <a:cubicBezTo>
                  <a:pt x="79" y="164"/>
                  <a:pt x="79" y="164"/>
                  <a:pt x="78" y="164"/>
                </a:cubicBezTo>
                <a:cubicBezTo>
                  <a:pt x="78" y="164"/>
                  <a:pt x="78" y="164"/>
                  <a:pt x="77" y="164"/>
                </a:cubicBezTo>
                <a:cubicBezTo>
                  <a:pt x="78" y="165"/>
                  <a:pt x="78" y="166"/>
                  <a:pt x="77" y="166"/>
                </a:cubicBezTo>
                <a:cubicBezTo>
                  <a:pt x="77" y="167"/>
                  <a:pt x="76" y="167"/>
                  <a:pt x="76" y="166"/>
                </a:cubicBezTo>
                <a:cubicBezTo>
                  <a:pt x="76" y="167"/>
                  <a:pt x="76" y="167"/>
                  <a:pt x="76" y="167"/>
                </a:cubicBezTo>
                <a:cubicBezTo>
                  <a:pt x="74" y="169"/>
                  <a:pt x="72" y="171"/>
                  <a:pt x="71" y="173"/>
                </a:cubicBezTo>
                <a:cubicBezTo>
                  <a:pt x="71" y="174"/>
                  <a:pt x="70" y="174"/>
                  <a:pt x="70" y="175"/>
                </a:cubicBezTo>
                <a:cubicBezTo>
                  <a:pt x="70" y="175"/>
                  <a:pt x="70" y="175"/>
                  <a:pt x="70" y="175"/>
                </a:cubicBezTo>
                <a:cubicBezTo>
                  <a:pt x="70" y="175"/>
                  <a:pt x="70" y="176"/>
                  <a:pt x="70" y="176"/>
                </a:cubicBezTo>
                <a:cubicBezTo>
                  <a:pt x="70" y="176"/>
                  <a:pt x="70" y="177"/>
                  <a:pt x="69" y="177"/>
                </a:cubicBezTo>
                <a:cubicBezTo>
                  <a:pt x="69" y="177"/>
                  <a:pt x="69" y="177"/>
                  <a:pt x="69" y="178"/>
                </a:cubicBezTo>
                <a:cubicBezTo>
                  <a:pt x="70" y="178"/>
                  <a:pt x="71" y="178"/>
                  <a:pt x="72" y="178"/>
                </a:cubicBezTo>
                <a:close/>
                <a:moveTo>
                  <a:pt x="64" y="239"/>
                </a:moveTo>
                <a:cubicBezTo>
                  <a:pt x="64" y="240"/>
                  <a:pt x="64" y="240"/>
                  <a:pt x="64" y="240"/>
                </a:cubicBezTo>
                <a:cubicBezTo>
                  <a:pt x="64" y="241"/>
                  <a:pt x="63" y="242"/>
                  <a:pt x="63" y="243"/>
                </a:cubicBezTo>
                <a:cubicBezTo>
                  <a:pt x="63" y="244"/>
                  <a:pt x="63" y="245"/>
                  <a:pt x="63" y="246"/>
                </a:cubicBezTo>
                <a:cubicBezTo>
                  <a:pt x="64" y="246"/>
                  <a:pt x="64" y="246"/>
                  <a:pt x="64" y="247"/>
                </a:cubicBezTo>
                <a:cubicBezTo>
                  <a:pt x="66" y="250"/>
                  <a:pt x="67" y="253"/>
                  <a:pt x="69" y="256"/>
                </a:cubicBezTo>
                <a:cubicBezTo>
                  <a:pt x="71" y="260"/>
                  <a:pt x="74" y="265"/>
                  <a:pt x="76" y="269"/>
                </a:cubicBezTo>
                <a:cubicBezTo>
                  <a:pt x="76" y="269"/>
                  <a:pt x="76" y="270"/>
                  <a:pt x="76" y="270"/>
                </a:cubicBezTo>
                <a:cubicBezTo>
                  <a:pt x="77" y="270"/>
                  <a:pt x="78" y="270"/>
                  <a:pt x="79" y="270"/>
                </a:cubicBezTo>
                <a:cubicBezTo>
                  <a:pt x="79" y="270"/>
                  <a:pt x="79" y="270"/>
                  <a:pt x="79" y="270"/>
                </a:cubicBezTo>
                <a:cubicBezTo>
                  <a:pt x="79" y="270"/>
                  <a:pt x="79" y="269"/>
                  <a:pt x="79" y="269"/>
                </a:cubicBezTo>
                <a:cubicBezTo>
                  <a:pt x="77" y="267"/>
                  <a:pt x="76" y="264"/>
                  <a:pt x="75" y="261"/>
                </a:cubicBezTo>
                <a:cubicBezTo>
                  <a:pt x="74" y="260"/>
                  <a:pt x="73" y="259"/>
                  <a:pt x="73" y="257"/>
                </a:cubicBezTo>
                <a:cubicBezTo>
                  <a:pt x="72" y="255"/>
                  <a:pt x="71" y="253"/>
                  <a:pt x="70" y="251"/>
                </a:cubicBezTo>
                <a:cubicBezTo>
                  <a:pt x="69" y="250"/>
                  <a:pt x="69" y="249"/>
                  <a:pt x="69" y="248"/>
                </a:cubicBezTo>
                <a:cubicBezTo>
                  <a:pt x="67" y="246"/>
                  <a:pt x="66" y="243"/>
                  <a:pt x="64" y="240"/>
                </a:cubicBezTo>
                <a:cubicBezTo>
                  <a:pt x="64" y="240"/>
                  <a:pt x="64" y="240"/>
                  <a:pt x="64" y="239"/>
                </a:cubicBezTo>
                <a:close/>
                <a:moveTo>
                  <a:pt x="69" y="209"/>
                </a:moveTo>
                <a:cubicBezTo>
                  <a:pt x="70" y="209"/>
                  <a:pt x="70" y="209"/>
                  <a:pt x="70" y="209"/>
                </a:cubicBezTo>
                <a:cubicBezTo>
                  <a:pt x="70" y="207"/>
                  <a:pt x="71" y="204"/>
                  <a:pt x="72" y="202"/>
                </a:cubicBezTo>
                <a:cubicBezTo>
                  <a:pt x="73" y="199"/>
                  <a:pt x="73" y="200"/>
                  <a:pt x="72" y="197"/>
                </a:cubicBezTo>
                <a:cubicBezTo>
                  <a:pt x="70" y="194"/>
                  <a:pt x="69" y="191"/>
                  <a:pt x="68" y="188"/>
                </a:cubicBezTo>
                <a:cubicBezTo>
                  <a:pt x="68" y="187"/>
                  <a:pt x="67" y="187"/>
                  <a:pt x="67" y="187"/>
                </a:cubicBezTo>
                <a:cubicBezTo>
                  <a:pt x="67" y="187"/>
                  <a:pt x="67" y="188"/>
                  <a:pt x="67" y="188"/>
                </a:cubicBezTo>
                <a:cubicBezTo>
                  <a:pt x="67" y="190"/>
                  <a:pt x="66" y="192"/>
                  <a:pt x="66" y="194"/>
                </a:cubicBezTo>
                <a:cubicBezTo>
                  <a:pt x="66" y="195"/>
                  <a:pt x="65" y="196"/>
                  <a:pt x="65" y="197"/>
                </a:cubicBezTo>
                <a:cubicBezTo>
                  <a:pt x="65" y="197"/>
                  <a:pt x="65" y="198"/>
                  <a:pt x="65" y="198"/>
                </a:cubicBezTo>
                <a:cubicBezTo>
                  <a:pt x="65" y="199"/>
                  <a:pt x="66" y="200"/>
                  <a:pt x="66" y="201"/>
                </a:cubicBezTo>
                <a:cubicBezTo>
                  <a:pt x="67" y="203"/>
                  <a:pt x="68" y="206"/>
                  <a:pt x="69" y="209"/>
                </a:cubicBezTo>
                <a:cubicBezTo>
                  <a:pt x="69" y="209"/>
                  <a:pt x="69" y="209"/>
                  <a:pt x="69" y="209"/>
                </a:cubicBezTo>
                <a:close/>
                <a:moveTo>
                  <a:pt x="59" y="156"/>
                </a:moveTo>
                <a:cubicBezTo>
                  <a:pt x="59" y="156"/>
                  <a:pt x="59" y="156"/>
                  <a:pt x="58" y="157"/>
                </a:cubicBezTo>
                <a:cubicBezTo>
                  <a:pt x="58" y="157"/>
                  <a:pt x="58" y="157"/>
                  <a:pt x="58" y="157"/>
                </a:cubicBezTo>
                <a:cubicBezTo>
                  <a:pt x="57" y="157"/>
                  <a:pt x="56" y="157"/>
                  <a:pt x="55" y="158"/>
                </a:cubicBezTo>
                <a:cubicBezTo>
                  <a:pt x="50" y="163"/>
                  <a:pt x="47" y="168"/>
                  <a:pt x="44" y="174"/>
                </a:cubicBezTo>
                <a:cubicBezTo>
                  <a:pt x="44" y="174"/>
                  <a:pt x="44" y="175"/>
                  <a:pt x="44" y="175"/>
                </a:cubicBezTo>
                <a:cubicBezTo>
                  <a:pt x="45" y="175"/>
                  <a:pt x="46" y="175"/>
                  <a:pt x="46" y="175"/>
                </a:cubicBezTo>
                <a:cubicBezTo>
                  <a:pt x="47" y="175"/>
                  <a:pt x="47" y="174"/>
                  <a:pt x="48" y="173"/>
                </a:cubicBezTo>
                <a:cubicBezTo>
                  <a:pt x="49" y="172"/>
                  <a:pt x="51" y="170"/>
                  <a:pt x="52" y="168"/>
                </a:cubicBezTo>
                <a:cubicBezTo>
                  <a:pt x="55" y="164"/>
                  <a:pt x="58" y="160"/>
                  <a:pt x="61" y="156"/>
                </a:cubicBezTo>
                <a:cubicBezTo>
                  <a:pt x="61" y="156"/>
                  <a:pt x="61" y="156"/>
                  <a:pt x="62" y="155"/>
                </a:cubicBezTo>
                <a:cubicBezTo>
                  <a:pt x="61" y="156"/>
                  <a:pt x="60" y="156"/>
                  <a:pt x="59" y="156"/>
                </a:cubicBezTo>
                <a:close/>
                <a:moveTo>
                  <a:pt x="90" y="262"/>
                </a:moveTo>
                <a:cubicBezTo>
                  <a:pt x="89" y="260"/>
                  <a:pt x="89" y="258"/>
                  <a:pt x="87" y="256"/>
                </a:cubicBezTo>
                <a:cubicBezTo>
                  <a:pt x="86" y="257"/>
                  <a:pt x="85" y="258"/>
                  <a:pt x="84" y="259"/>
                </a:cubicBezTo>
                <a:cubicBezTo>
                  <a:pt x="83" y="259"/>
                  <a:pt x="83" y="259"/>
                  <a:pt x="82" y="259"/>
                </a:cubicBezTo>
                <a:cubicBezTo>
                  <a:pt x="82" y="260"/>
                  <a:pt x="83" y="260"/>
                  <a:pt x="83" y="261"/>
                </a:cubicBezTo>
                <a:cubicBezTo>
                  <a:pt x="84" y="262"/>
                  <a:pt x="84" y="263"/>
                  <a:pt x="85" y="265"/>
                </a:cubicBezTo>
                <a:cubicBezTo>
                  <a:pt x="86" y="266"/>
                  <a:pt x="87" y="268"/>
                  <a:pt x="88" y="270"/>
                </a:cubicBezTo>
                <a:cubicBezTo>
                  <a:pt x="88" y="271"/>
                  <a:pt x="89" y="271"/>
                  <a:pt x="89" y="271"/>
                </a:cubicBezTo>
                <a:cubicBezTo>
                  <a:pt x="91" y="271"/>
                  <a:pt x="93" y="271"/>
                  <a:pt x="94" y="272"/>
                </a:cubicBezTo>
                <a:cubicBezTo>
                  <a:pt x="95" y="272"/>
                  <a:pt x="95" y="272"/>
                  <a:pt x="95" y="272"/>
                </a:cubicBezTo>
                <a:cubicBezTo>
                  <a:pt x="94" y="269"/>
                  <a:pt x="93" y="267"/>
                  <a:pt x="91" y="264"/>
                </a:cubicBezTo>
                <a:cubicBezTo>
                  <a:pt x="91" y="265"/>
                  <a:pt x="91" y="265"/>
                  <a:pt x="90" y="265"/>
                </a:cubicBezTo>
                <a:cubicBezTo>
                  <a:pt x="90" y="265"/>
                  <a:pt x="90" y="265"/>
                  <a:pt x="89" y="265"/>
                </a:cubicBezTo>
                <a:cubicBezTo>
                  <a:pt x="89" y="264"/>
                  <a:pt x="89" y="264"/>
                  <a:pt x="89" y="264"/>
                </a:cubicBezTo>
                <a:cubicBezTo>
                  <a:pt x="88" y="263"/>
                  <a:pt x="89" y="262"/>
                  <a:pt x="90" y="262"/>
                </a:cubicBezTo>
                <a:close/>
                <a:moveTo>
                  <a:pt x="101" y="153"/>
                </a:moveTo>
                <a:cubicBezTo>
                  <a:pt x="100" y="153"/>
                  <a:pt x="100" y="153"/>
                  <a:pt x="100" y="153"/>
                </a:cubicBezTo>
                <a:cubicBezTo>
                  <a:pt x="98" y="153"/>
                  <a:pt x="97" y="153"/>
                  <a:pt x="95" y="153"/>
                </a:cubicBezTo>
                <a:cubicBezTo>
                  <a:pt x="95" y="153"/>
                  <a:pt x="94" y="153"/>
                  <a:pt x="94" y="153"/>
                </a:cubicBezTo>
                <a:cubicBezTo>
                  <a:pt x="91" y="157"/>
                  <a:pt x="89" y="160"/>
                  <a:pt x="86" y="163"/>
                </a:cubicBezTo>
                <a:cubicBezTo>
                  <a:pt x="85" y="164"/>
                  <a:pt x="85" y="164"/>
                  <a:pt x="84" y="165"/>
                </a:cubicBezTo>
                <a:cubicBezTo>
                  <a:pt x="85" y="166"/>
                  <a:pt x="85" y="166"/>
                  <a:pt x="85" y="167"/>
                </a:cubicBezTo>
                <a:cubicBezTo>
                  <a:pt x="84" y="168"/>
                  <a:pt x="84" y="170"/>
                  <a:pt x="84" y="171"/>
                </a:cubicBezTo>
                <a:cubicBezTo>
                  <a:pt x="89" y="165"/>
                  <a:pt x="95" y="159"/>
                  <a:pt x="101" y="153"/>
                </a:cubicBezTo>
                <a:close/>
                <a:moveTo>
                  <a:pt x="125" y="163"/>
                </a:moveTo>
                <a:cubicBezTo>
                  <a:pt x="125" y="163"/>
                  <a:pt x="125" y="163"/>
                  <a:pt x="125" y="163"/>
                </a:cubicBezTo>
                <a:cubicBezTo>
                  <a:pt x="125" y="163"/>
                  <a:pt x="125" y="163"/>
                  <a:pt x="125" y="163"/>
                </a:cubicBezTo>
                <a:cubicBezTo>
                  <a:pt x="123" y="163"/>
                  <a:pt x="121" y="164"/>
                  <a:pt x="119" y="164"/>
                </a:cubicBezTo>
                <a:cubicBezTo>
                  <a:pt x="118" y="165"/>
                  <a:pt x="118" y="165"/>
                  <a:pt x="118" y="165"/>
                </a:cubicBezTo>
                <a:cubicBezTo>
                  <a:pt x="117" y="166"/>
                  <a:pt x="116" y="167"/>
                  <a:pt x="115" y="168"/>
                </a:cubicBezTo>
                <a:cubicBezTo>
                  <a:pt x="112" y="171"/>
                  <a:pt x="110" y="174"/>
                  <a:pt x="108" y="177"/>
                </a:cubicBezTo>
                <a:cubicBezTo>
                  <a:pt x="108" y="178"/>
                  <a:pt x="108" y="178"/>
                  <a:pt x="108" y="178"/>
                </a:cubicBezTo>
                <a:cubicBezTo>
                  <a:pt x="108" y="178"/>
                  <a:pt x="108" y="178"/>
                  <a:pt x="109" y="179"/>
                </a:cubicBezTo>
                <a:cubicBezTo>
                  <a:pt x="109" y="179"/>
                  <a:pt x="109" y="179"/>
                  <a:pt x="110" y="179"/>
                </a:cubicBezTo>
                <a:cubicBezTo>
                  <a:pt x="110" y="179"/>
                  <a:pt x="110" y="179"/>
                  <a:pt x="111" y="179"/>
                </a:cubicBezTo>
                <a:cubicBezTo>
                  <a:pt x="111" y="178"/>
                  <a:pt x="112" y="178"/>
                  <a:pt x="113" y="178"/>
                </a:cubicBezTo>
                <a:cubicBezTo>
                  <a:pt x="112" y="177"/>
                  <a:pt x="113" y="177"/>
                  <a:pt x="113" y="176"/>
                </a:cubicBezTo>
                <a:cubicBezTo>
                  <a:pt x="114" y="176"/>
                  <a:pt x="114" y="176"/>
                  <a:pt x="114" y="176"/>
                </a:cubicBezTo>
                <a:cubicBezTo>
                  <a:pt x="114" y="176"/>
                  <a:pt x="115" y="176"/>
                  <a:pt x="115" y="176"/>
                </a:cubicBezTo>
                <a:cubicBezTo>
                  <a:pt x="115" y="175"/>
                  <a:pt x="116" y="174"/>
                  <a:pt x="117" y="173"/>
                </a:cubicBezTo>
                <a:cubicBezTo>
                  <a:pt x="117" y="173"/>
                  <a:pt x="117" y="173"/>
                  <a:pt x="117" y="173"/>
                </a:cubicBezTo>
                <a:cubicBezTo>
                  <a:pt x="116" y="173"/>
                  <a:pt x="116" y="172"/>
                  <a:pt x="116" y="171"/>
                </a:cubicBezTo>
                <a:cubicBezTo>
                  <a:pt x="116" y="171"/>
                  <a:pt x="116" y="170"/>
                  <a:pt x="117" y="170"/>
                </a:cubicBezTo>
                <a:cubicBezTo>
                  <a:pt x="118" y="170"/>
                  <a:pt x="118" y="170"/>
                  <a:pt x="119" y="170"/>
                </a:cubicBezTo>
                <a:cubicBezTo>
                  <a:pt x="119" y="170"/>
                  <a:pt x="119" y="169"/>
                  <a:pt x="120" y="169"/>
                </a:cubicBezTo>
                <a:cubicBezTo>
                  <a:pt x="121" y="167"/>
                  <a:pt x="123" y="166"/>
                  <a:pt x="124" y="164"/>
                </a:cubicBezTo>
                <a:cubicBezTo>
                  <a:pt x="125" y="164"/>
                  <a:pt x="125" y="163"/>
                  <a:pt x="125" y="163"/>
                </a:cubicBezTo>
                <a:close/>
                <a:moveTo>
                  <a:pt x="62" y="158"/>
                </a:moveTo>
                <a:cubicBezTo>
                  <a:pt x="62" y="158"/>
                  <a:pt x="62" y="158"/>
                  <a:pt x="62" y="158"/>
                </a:cubicBezTo>
                <a:cubicBezTo>
                  <a:pt x="61" y="158"/>
                  <a:pt x="61" y="158"/>
                  <a:pt x="61" y="159"/>
                </a:cubicBezTo>
                <a:cubicBezTo>
                  <a:pt x="59" y="162"/>
                  <a:pt x="56" y="165"/>
                  <a:pt x="53" y="169"/>
                </a:cubicBezTo>
                <a:cubicBezTo>
                  <a:pt x="52" y="171"/>
                  <a:pt x="51" y="173"/>
                  <a:pt x="50" y="175"/>
                </a:cubicBezTo>
                <a:cubicBezTo>
                  <a:pt x="50" y="175"/>
                  <a:pt x="50" y="176"/>
                  <a:pt x="50" y="176"/>
                </a:cubicBezTo>
                <a:cubicBezTo>
                  <a:pt x="51" y="176"/>
                  <a:pt x="52" y="176"/>
                  <a:pt x="54" y="176"/>
                </a:cubicBezTo>
                <a:cubicBezTo>
                  <a:pt x="56" y="173"/>
                  <a:pt x="59" y="169"/>
                  <a:pt x="61" y="166"/>
                </a:cubicBezTo>
                <a:cubicBezTo>
                  <a:pt x="61" y="166"/>
                  <a:pt x="61" y="165"/>
                  <a:pt x="61" y="165"/>
                </a:cubicBezTo>
                <a:cubicBezTo>
                  <a:pt x="61" y="164"/>
                  <a:pt x="61" y="164"/>
                  <a:pt x="62" y="163"/>
                </a:cubicBezTo>
                <a:cubicBezTo>
                  <a:pt x="62" y="163"/>
                  <a:pt x="62" y="162"/>
                  <a:pt x="62" y="162"/>
                </a:cubicBezTo>
                <a:cubicBezTo>
                  <a:pt x="62" y="162"/>
                  <a:pt x="62" y="162"/>
                  <a:pt x="62" y="162"/>
                </a:cubicBezTo>
                <a:cubicBezTo>
                  <a:pt x="61" y="161"/>
                  <a:pt x="61" y="160"/>
                  <a:pt x="61" y="159"/>
                </a:cubicBezTo>
                <a:cubicBezTo>
                  <a:pt x="61" y="159"/>
                  <a:pt x="62" y="158"/>
                  <a:pt x="62" y="158"/>
                </a:cubicBezTo>
                <a:close/>
                <a:moveTo>
                  <a:pt x="66" y="221"/>
                </a:moveTo>
                <a:cubicBezTo>
                  <a:pt x="67" y="218"/>
                  <a:pt x="68" y="215"/>
                  <a:pt x="69" y="213"/>
                </a:cubicBezTo>
                <a:cubicBezTo>
                  <a:pt x="69" y="212"/>
                  <a:pt x="69" y="212"/>
                  <a:pt x="68" y="212"/>
                </a:cubicBezTo>
                <a:cubicBezTo>
                  <a:pt x="67" y="208"/>
                  <a:pt x="66" y="205"/>
                  <a:pt x="65" y="202"/>
                </a:cubicBezTo>
                <a:cubicBezTo>
                  <a:pt x="64" y="201"/>
                  <a:pt x="64" y="201"/>
                  <a:pt x="64" y="201"/>
                </a:cubicBezTo>
                <a:cubicBezTo>
                  <a:pt x="64" y="201"/>
                  <a:pt x="64" y="202"/>
                  <a:pt x="64" y="202"/>
                </a:cubicBezTo>
                <a:cubicBezTo>
                  <a:pt x="64" y="203"/>
                  <a:pt x="63" y="204"/>
                  <a:pt x="63" y="205"/>
                </a:cubicBezTo>
                <a:cubicBezTo>
                  <a:pt x="63" y="207"/>
                  <a:pt x="62" y="208"/>
                  <a:pt x="62" y="210"/>
                </a:cubicBezTo>
                <a:cubicBezTo>
                  <a:pt x="61" y="211"/>
                  <a:pt x="62" y="211"/>
                  <a:pt x="62" y="211"/>
                </a:cubicBezTo>
                <a:cubicBezTo>
                  <a:pt x="63" y="214"/>
                  <a:pt x="64" y="217"/>
                  <a:pt x="66" y="220"/>
                </a:cubicBezTo>
                <a:cubicBezTo>
                  <a:pt x="66" y="220"/>
                  <a:pt x="66" y="221"/>
                  <a:pt x="66" y="221"/>
                </a:cubicBezTo>
                <a:close/>
                <a:moveTo>
                  <a:pt x="63" y="233"/>
                </a:moveTo>
                <a:cubicBezTo>
                  <a:pt x="63" y="232"/>
                  <a:pt x="63" y="232"/>
                  <a:pt x="63" y="232"/>
                </a:cubicBezTo>
                <a:cubicBezTo>
                  <a:pt x="64" y="230"/>
                  <a:pt x="64" y="227"/>
                  <a:pt x="65" y="224"/>
                </a:cubicBezTo>
                <a:cubicBezTo>
                  <a:pt x="65" y="224"/>
                  <a:pt x="65" y="223"/>
                  <a:pt x="65" y="223"/>
                </a:cubicBezTo>
                <a:cubicBezTo>
                  <a:pt x="64" y="220"/>
                  <a:pt x="62" y="217"/>
                  <a:pt x="61" y="214"/>
                </a:cubicBezTo>
                <a:cubicBezTo>
                  <a:pt x="61" y="214"/>
                  <a:pt x="61" y="214"/>
                  <a:pt x="61" y="214"/>
                </a:cubicBezTo>
                <a:cubicBezTo>
                  <a:pt x="61" y="214"/>
                  <a:pt x="61" y="214"/>
                  <a:pt x="60" y="214"/>
                </a:cubicBezTo>
                <a:cubicBezTo>
                  <a:pt x="60" y="217"/>
                  <a:pt x="59" y="219"/>
                  <a:pt x="58" y="222"/>
                </a:cubicBezTo>
                <a:cubicBezTo>
                  <a:pt x="58" y="222"/>
                  <a:pt x="58" y="223"/>
                  <a:pt x="58" y="223"/>
                </a:cubicBezTo>
                <a:cubicBezTo>
                  <a:pt x="59" y="224"/>
                  <a:pt x="59" y="224"/>
                  <a:pt x="59" y="225"/>
                </a:cubicBezTo>
                <a:cubicBezTo>
                  <a:pt x="60" y="228"/>
                  <a:pt x="62" y="230"/>
                  <a:pt x="63" y="233"/>
                </a:cubicBezTo>
                <a:close/>
                <a:moveTo>
                  <a:pt x="11" y="240"/>
                </a:moveTo>
                <a:cubicBezTo>
                  <a:pt x="11" y="240"/>
                  <a:pt x="11" y="240"/>
                  <a:pt x="11" y="240"/>
                </a:cubicBezTo>
                <a:cubicBezTo>
                  <a:pt x="10" y="241"/>
                  <a:pt x="10" y="242"/>
                  <a:pt x="10" y="242"/>
                </a:cubicBezTo>
                <a:cubicBezTo>
                  <a:pt x="10" y="245"/>
                  <a:pt x="10" y="247"/>
                  <a:pt x="11" y="249"/>
                </a:cubicBezTo>
                <a:cubicBezTo>
                  <a:pt x="11" y="252"/>
                  <a:pt x="12" y="255"/>
                  <a:pt x="13" y="258"/>
                </a:cubicBezTo>
                <a:cubicBezTo>
                  <a:pt x="14" y="260"/>
                  <a:pt x="14" y="262"/>
                  <a:pt x="15" y="264"/>
                </a:cubicBezTo>
                <a:cubicBezTo>
                  <a:pt x="15" y="265"/>
                  <a:pt x="16" y="265"/>
                  <a:pt x="17" y="265"/>
                </a:cubicBezTo>
                <a:cubicBezTo>
                  <a:pt x="17" y="265"/>
                  <a:pt x="18" y="266"/>
                  <a:pt x="19" y="266"/>
                </a:cubicBezTo>
                <a:cubicBezTo>
                  <a:pt x="17" y="261"/>
                  <a:pt x="16" y="257"/>
                  <a:pt x="15" y="253"/>
                </a:cubicBezTo>
                <a:cubicBezTo>
                  <a:pt x="13" y="248"/>
                  <a:pt x="12" y="244"/>
                  <a:pt x="11" y="240"/>
                </a:cubicBezTo>
                <a:close/>
                <a:moveTo>
                  <a:pt x="141" y="253"/>
                </a:moveTo>
                <a:cubicBezTo>
                  <a:pt x="140" y="251"/>
                  <a:pt x="138" y="248"/>
                  <a:pt x="137" y="246"/>
                </a:cubicBezTo>
                <a:cubicBezTo>
                  <a:pt x="134" y="246"/>
                  <a:pt x="132" y="247"/>
                  <a:pt x="129" y="248"/>
                </a:cubicBezTo>
                <a:cubicBezTo>
                  <a:pt x="131" y="251"/>
                  <a:pt x="132" y="253"/>
                  <a:pt x="133" y="255"/>
                </a:cubicBezTo>
                <a:cubicBezTo>
                  <a:pt x="136" y="255"/>
                  <a:pt x="138" y="254"/>
                  <a:pt x="141" y="253"/>
                </a:cubicBezTo>
                <a:close/>
                <a:moveTo>
                  <a:pt x="156" y="259"/>
                </a:moveTo>
                <a:cubicBezTo>
                  <a:pt x="157" y="260"/>
                  <a:pt x="158" y="262"/>
                  <a:pt x="158" y="263"/>
                </a:cubicBezTo>
                <a:cubicBezTo>
                  <a:pt x="159" y="263"/>
                  <a:pt x="159" y="263"/>
                  <a:pt x="160" y="263"/>
                </a:cubicBezTo>
                <a:cubicBezTo>
                  <a:pt x="160" y="262"/>
                  <a:pt x="161" y="262"/>
                  <a:pt x="161" y="263"/>
                </a:cubicBezTo>
                <a:cubicBezTo>
                  <a:pt x="162" y="263"/>
                  <a:pt x="162" y="264"/>
                  <a:pt x="162" y="265"/>
                </a:cubicBezTo>
                <a:cubicBezTo>
                  <a:pt x="162" y="265"/>
                  <a:pt x="161" y="266"/>
                  <a:pt x="160" y="266"/>
                </a:cubicBezTo>
                <a:cubicBezTo>
                  <a:pt x="160" y="266"/>
                  <a:pt x="160" y="266"/>
                  <a:pt x="160" y="266"/>
                </a:cubicBezTo>
                <a:cubicBezTo>
                  <a:pt x="161" y="267"/>
                  <a:pt x="161" y="269"/>
                  <a:pt x="162" y="270"/>
                </a:cubicBezTo>
                <a:cubicBezTo>
                  <a:pt x="162" y="270"/>
                  <a:pt x="162" y="270"/>
                  <a:pt x="163" y="270"/>
                </a:cubicBezTo>
                <a:cubicBezTo>
                  <a:pt x="164" y="270"/>
                  <a:pt x="165" y="270"/>
                  <a:pt x="166" y="270"/>
                </a:cubicBezTo>
                <a:cubicBezTo>
                  <a:pt x="167" y="270"/>
                  <a:pt x="168" y="269"/>
                  <a:pt x="169" y="269"/>
                </a:cubicBezTo>
                <a:cubicBezTo>
                  <a:pt x="166" y="265"/>
                  <a:pt x="164" y="261"/>
                  <a:pt x="161" y="258"/>
                </a:cubicBezTo>
                <a:cubicBezTo>
                  <a:pt x="159" y="258"/>
                  <a:pt x="158" y="258"/>
                  <a:pt x="156" y="259"/>
                </a:cubicBezTo>
                <a:close/>
                <a:moveTo>
                  <a:pt x="40" y="174"/>
                </a:moveTo>
                <a:cubicBezTo>
                  <a:pt x="41" y="174"/>
                  <a:pt x="41" y="174"/>
                  <a:pt x="41" y="174"/>
                </a:cubicBezTo>
                <a:cubicBezTo>
                  <a:pt x="41" y="173"/>
                  <a:pt x="42" y="172"/>
                  <a:pt x="42" y="172"/>
                </a:cubicBezTo>
                <a:cubicBezTo>
                  <a:pt x="43" y="171"/>
                  <a:pt x="44" y="170"/>
                  <a:pt x="45" y="169"/>
                </a:cubicBezTo>
                <a:cubicBezTo>
                  <a:pt x="46" y="167"/>
                  <a:pt x="47" y="166"/>
                  <a:pt x="47" y="165"/>
                </a:cubicBezTo>
                <a:cubicBezTo>
                  <a:pt x="49" y="162"/>
                  <a:pt x="51" y="159"/>
                  <a:pt x="54" y="157"/>
                </a:cubicBezTo>
                <a:cubicBezTo>
                  <a:pt x="54" y="157"/>
                  <a:pt x="54" y="157"/>
                  <a:pt x="54" y="157"/>
                </a:cubicBezTo>
                <a:cubicBezTo>
                  <a:pt x="53" y="157"/>
                  <a:pt x="52" y="157"/>
                  <a:pt x="51" y="157"/>
                </a:cubicBezTo>
                <a:cubicBezTo>
                  <a:pt x="50" y="157"/>
                  <a:pt x="49" y="158"/>
                  <a:pt x="49" y="158"/>
                </a:cubicBezTo>
                <a:cubicBezTo>
                  <a:pt x="47" y="161"/>
                  <a:pt x="44" y="164"/>
                  <a:pt x="42" y="167"/>
                </a:cubicBezTo>
                <a:cubicBezTo>
                  <a:pt x="41" y="169"/>
                  <a:pt x="40" y="170"/>
                  <a:pt x="39" y="172"/>
                </a:cubicBezTo>
                <a:cubicBezTo>
                  <a:pt x="39" y="173"/>
                  <a:pt x="39" y="173"/>
                  <a:pt x="39" y="174"/>
                </a:cubicBezTo>
                <a:cubicBezTo>
                  <a:pt x="39" y="174"/>
                  <a:pt x="40" y="174"/>
                  <a:pt x="40" y="174"/>
                </a:cubicBezTo>
                <a:close/>
                <a:moveTo>
                  <a:pt x="137" y="171"/>
                </a:moveTo>
                <a:cubicBezTo>
                  <a:pt x="137" y="171"/>
                  <a:pt x="137" y="171"/>
                  <a:pt x="137" y="171"/>
                </a:cubicBezTo>
                <a:cubicBezTo>
                  <a:pt x="140" y="171"/>
                  <a:pt x="143" y="170"/>
                  <a:pt x="145" y="169"/>
                </a:cubicBezTo>
                <a:cubicBezTo>
                  <a:pt x="145" y="169"/>
                  <a:pt x="145" y="168"/>
                  <a:pt x="145" y="168"/>
                </a:cubicBezTo>
                <a:cubicBezTo>
                  <a:pt x="146" y="167"/>
                  <a:pt x="146" y="167"/>
                  <a:pt x="147" y="167"/>
                </a:cubicBezTo>
                <a:cubicBezTo>
                  <a:pt x="147" y="167"/>
                  <a:pt x="148" y="167"/>
                  <a:pt x="148" y="168"/>
                </a:cubicBezTo>
                <a:cubicBezTo>
                  <a:pt x="149" y="168"/>
                  <a:pt x="149" y="168"/>
                  <a:pt x="149" y="167"/>
                </a:cubicBezTo>
                <a:cubicBezTo>
                  <a:pt x="151" y="166"/>
                  <a:pt x="153" y="164"/>
                  <a:pt x="154" y="161"/>
                </a:cubicBezTo>
                <a:cubicBezTo>
                  <a:pt x="154" y="161"/>
                  <a:pt x="154" y="161"/>
                  <a:pt x="155" y="161"/>
                </a:cubicBezTo>
                <a:cubicBezTo>
                  <a:pt x="154" y="161"/>
                  <a:pt x="154" y="161"/>
                  <a:pt x="154" y="161"/>
                </a:cubicBezTo>
                <a:cubicBezTo>
                  <a:pt x="150" y="162"/>
                  <a:pt x="147" y="163"/>
                  <a:pt x="144" y="164"/>
                </a:cubicBezTo>
                <a:cubicBezTo>
                  <a:pt x="143" y="164"/>
                  <a:pt x="143" y="165"/>
                  <a:pt x="143" y="165"/>
                </a:cubicBezTo>
                <a:cubicBezTo>
                  <a:pt x="141" y="166"/>
                  <a:pt x="140" y="168"/>
                  <a:pt x="138" y="169"/>
                </a:cubicBezTo>
                <a:cubicBezTo>
                  <a:pt x="138" y="170"/>
                  <a:pt x="138" y="171"/>
                  <a:pt x="137" y="171"/>
                </a:cubicBezTo>
                <a:close/>
                <a:moveTo>
                  <a:pt x="54" y="262"/>
                </a:moveTo>
                <a:cubicBezTo>
                  <a:pt x="55" y="264"/>
                  <a:pt x="56" y="266"/>
                  <a:pt x="57" y="268"/>
                </a:cubicBezTo>
                <a:cubicBezTo>
                  <a:pt x="59" y="268"/>
                  <a:pt x="62" y="269"/>
                  <a:pt x="65" y="269"/>
                </a:cubicBezTo>
                <a:cubicBezTo>
                  <a:pt x="63" y="266"/>
                  <a:pt x="62" y="263"/>
                  <a:pt x="61" y="260"/>
                </a:cubicBezTo>
                <a:cubicBezTo>
                  <a:pt x="60" y="260"/>
                  <a:pt x="59" y="261"/>
                  <a:pt x="58" y="261"/>
                </a:cubicBezTo>
                <a:cubicBezTo>
                  <a:pt x="57" y="262"/>
                  <a:pt x="56" y="262"/>
                  <a:pt x="54" y="262"/>
                </a:cubicBezTo>
                <a:close/>
                <a:moveTo>
                  <a:pt x="36" y="138"/>
                </a:moveTo>
                <a:cubicBezTo>
                  <a:pt x="36" y="138"/>
                  <a:pt x="36" y="139"/>
                  <a:pt x="36" y="139"/>
                </a:cubicBezTo>
                <a:cubicBezTo>
                  <a:pt x="36" y="138"/>
                  <a:pt x="36" y="137"/>
                  <a:pt x="37" y="136"/>
                </a:cubicBezTo>
                <a:cubicBezTo>
                  <a:pt x="38" y="131"/>
                  <a:pt x="40" y="125"/>
                  <a:pt x="42" y="119"/>
                </a:cubicBezTo>
                <a:cubicBezTo>
                  <a:pt x="43" y="115"/>
                  <a:pt x="45" y="111"/>
                  <a:pt x="46" y="106"/>
                </a:cubicBezTo>
                <a:cubicBezTo>
                  <a:pt x="48" y="102"/>
                  <a:pt x="49" y="98"/>
                  <a:pt x="50" y="93"/>
                </a:cubicBezTo>
                <a:cubicBezTo>
                  <a:pt x="51" y="90"/>
                  <a:pt x="52" y="87"/>
                  <a:pt x="53" y="84"/>
                </a:cubicBezTo>
                <a:cubicBezTo>
                  <a:pt x="53" y="84"/>
                  <a:pt x="53" y="84"/>
                  <a:pt x="53" y="83"/>
                </a:cubicBezTo>
                <a:cubicBezTo>
                  <a:pt x="52" y="84"/>
                  <a:pt x="51" y="84"/>
                  <a:pt x="50" y="84"/>
                </a:cubicBezTo>
                <a:cubicBezTo>
                  <a:pt x="50" y="84"/>
                  <a:pt x="50" y="84"/>
                  <a:pt x="50" y="84"/>
                </a:cubicBezTo>
                <a:cubicBezTo>
                  <a:pt x="50" y="88"/>
                  <a:pt x="50" y="92"/>
                  <a:pt x="49" y="95"/>
                </a:cubicBezTo>
                <a:cubicBezTo>
                  <a:pt x="49" y="97"/>
                  <a:pt x="48" y="99"/>
                  <a:pt x="48" y="101"/>
                </a:cubicBezTo>
                <a:cubicBezTo>
                  <a:pt x="46" y="105"/>
                  <a:pt x="44" y="110"/>
                  <a:pt x="43" y="115"/>
                </a:cubicBezTo>
                <a:cubicBezTo>
                  <a:pt x="41" y="119"/>
                  <a:pt x="39" y="124"/>
                  <a:pt x="38" y="128"/>
                </a:cubicBezTo>
                <a:cubicBezTo>
                  <a:pt x="37" y="129"/>
                  <a:pt x="37" y="129"/>
                  <a:pt x="37" y="129"/>
                </a:cubicBezTo>
                <a:cubicBezTo>
                  <a:pt x="37" y="132"/>
                  <a:pt x="36" y="134"/>
                  <a:pt x="36" y="137"/>
                </a:cubicBezTo>
                <a:cubicBezTo>
                  <a:pt x="36" y="137"/>
                  <a:pt x="36" y="138"/>
                  <a:pt x="36" y="138"/>
                </a:cubicBezTo>
                <a:close/>
                <a:moveTo>
                  <a:pt x="143" y="253"/>
                </a:moveTo>
                <a:cubicBezTo>
                  <a:pt x="145" y="252"/>
                  <a:pt x="147" y="252"/>
                  <a:pt x="149" y="251"/>
                </a:cubicBezTo>
                <a:cubicBezTo>
                  <a:pt x="148" y="248"/>
                  <a:pt x="146" y="246"/>
                  <a:pt x="144" y="243"/>
                </a:cubicBezTo>
                <a:cubicBezTo>
                  <a:pt x="142" y="244"/>
                  <a:pt x="141" y="244"/>
                  <a:pt x="139" y="245"/>
                </a:cubicBezTo>
                <a:cubicBezTo>
                  <a:pt x="140" y="248"/>
                  <a:pt x="141" y="250"/>
                  <a:pt x="143" y="253"/>
                </a:cubicBezTo>
                <a:close/>
                <a:moveTo>
                  <a:pt x="157" y="249"/>
                </a:moveTo>
                <a:cubicBezTo>
                  <a:pt x="159" y="249"/>
                  <a:pt x="160" y="248"/>
                  <a:pt x="162" y="247"/>
                </a:cubicBezTo>
                <a:cubicBezTo>
                  <a:pt x="161" y="245"/>
                  <a:pt x="159" y="242"/>
                  <a:pt x="158" y="239"/>
                </a:cubicBezTo>
                <a:cubicBezTo>
                  <a:pt x="156" y="240"/>
                  <a:pt x="154" y="240"/>
                  <a:pt x="152" y="241"/>
                </a:cubicBezTo>
                <a:cubicBezTo>
                  <a:pt x="153" y="244"/>
                  <a:pt x="155" y="246"/>
                  <a:pt x="157" y="249"/>
                </a:cubicBezTo>
                <a:close/>
                <a:moveTo>
                  <a:pt x="121" y="235"/>
                </a:moveTo>
                <a:cubicBezTo>
                  <a:pt x="124" y="234"/>
                  <a:pt x="127" y="233"/>
                  <a:pt x="130" y="231"/>
                </a:cubicBezTo>
                <a:cubicBezTo>
                  <a:pt x="129" y="230"/>
                  <a:pt x="128" y="228"/>
                  <a:pt x="127" y="226"/>
                </a:cubicBezTo>
                <a:cubicBezTo>
                  <a:pt x="124" y="227"/>
                  <a:pt x="121" y="228"/>
                  <a:pt x="119" y="229"/>
                </a:cubicBezTo>
                <a:cubicBezTo>
                  <a:pt x="120" y="231"/>
                  <a:pt x="120" y="233"/>
                  <a:pt x="121" y="235"/>
                </a:cubicBezTo>
                <a:close/>
                <a:moveTo>
                  <a:pt x="126" y="241"/>
                </a:moveTo>
                <a:cubicBezTo>
                  <a:pt x="127" y="243"/>
                  <a:pt x="128" y="245"/>
                  <a:pt x="129" y="247"/>
                </a:cubicBezTo>
                <a:cubicBezTo>
                  <a:pt x="131" y="246"/>
                  <a:pt x="134" y="245"/>
                  <a:pt x="136" y="244"/>
                </a:cubicBezTo>
                <a:cubicBezTo>
                  <a:pt x="135" y="242"/>
                  <a:pt x="134" y="240"/>
                  <a:pt x="133" y="238"/>
                </a:cubicBezTo>
                <a:cubicBezTo>
                  <a:pt x="131" y="239"/>
                  <a:pt x="129" y="240"/>
                  <a:pt x="126" y="241"/>
                </a:cubicBezTo>
                <a:close/>
                <a:moveTo>
                  <a:pt x="3" y="248"/>
                </a:moveTo>
                <a:cubicBezTo>
                  <a:pt x="3" y="248"/>
                  <a:pt x="3" y="248"/>
                  <a:pt x="3" y="248"/>
                </a:cubicBezTo>
                <a:cubicBezTo>
                  <a:pt x="3" y="248"/>
                  <a:pt x="3" y="248"/>
                  <a:pt x="3" y="248"/>
                </a:cubicBezTo>
                <a:cubicBezTo>
                  <a:pt x="6" y="241"/>
                  <a:pt x="8" y="235"/>
                  <a:pt x="9" y="228"/>
                </a:cubicBezTo>
                <a:cubicBezTo>
                  <a:pt x="10" y="225"/>
                  <a:pt x="11" y="221"/>
                  <a:pt x="12" y="218"/>
                </a:cubicBezTo>
                <a:cubicBezTo>
                  <a:pt x="12" y="217"/>
                  <a:pt x="12" y="217"/>
                  <a:pt x="12" y="216"/>
                </a:cubicBezTo>
                <a:cubicBezTo>
                  <a:pt x="13" y="216"/>
                  <a:pt x="13" y="216"/>
                  <a:pt x="13" y="216"/>
                </a:cubicBezTo>
                <a:cubicBezTo>
                  <a:pt x="13" y="215"/>
                  <a:pt x="13" y="215"/>
                  <a:pt x="13" y="214"/>
                </a:cubicBezTo>
                <a:cubicBezTo>
                  <a:pt x="14" y="211"/>
                  <a:pt x="15" y="208"/>
                  <a:pt x="16" y="205"/>
                </a:cubicBezTo>
                <a:cubicBezTo>
                  <a:pt x="17" y="200"/>
                  <a:pt x="18" y="195"/>
                  <a:pt x="19" y="190"/>
                </a:cubicBezTo>
                <a:cubicBezTo>
                  <a:pt x="19" y="189"/>
                  <a:pt x="19" y="189"/>
                  <a:pt x="19" y="188"/>
                </a:cubicBezTo>
                <a:cubicBezTo>
                  <a:pt x="19" y="189"/>
                  <a:pt x="19" y="189"/>
                  <a:pt x="19" y="189"/>
                </a:cubicBezTo>
                <a:cubicBezTo>
                  <a:pt x="18" y="194"/>
                  <a:pt x="17" y="198"/>
                  <a:pt x="15" y="203"/>
                </a:cubicBezTo>
                <a:cubicBezTo>
                  <a:pt x="14" y="208"/>
                  <a:pt x="12" y="214"/>
                  <a:pt x="11" y="220"/>
                </a:cubicBezTo>
                <a:cubicBezTo>
                  <a:pt x="10" y="223"/>
                  <a:pt x="9" y="225"/>
                  <a:pt x="8" y="228"/>
                </a:cubicBezTo>
                <a:cubicBezTo>
                  <a:pt x="8" y="231"/>
                  <a:pt x="7" y="234"/>
                  <a:pt x="6" y="237"/>
                </a:cubicBezTo>
                <a:cubicBezTo>
                  <a:pt x="5" y="240"/>
                  <a:pt x="4" y="242"/>
                  <a:pt x="4" y="245"/>
                </a:cubicBezTo>
                <a:cubicBezTo>
                  <a:pt x="3" y="246"/>
                  <a:pt x="3" y="247"/>
                  <a:pt x="3" y="248"/>
                </a:cubicBezTo>
                <a:close/>
                <a:moveTo>
                  <a:pt x="59" y="250"/>
                </a:moveTo>
                <a:cubicBezTo>
                  <a:pt x="59" y="250"/>
                  <a:pt x="59" y="250"/>
                  <a:pt x="59" y="249"/>
                </a:cubicBezTo>
                <a:cubicBezTo>
                  <a:pt x="60" y="248"/>
                  <a:pt x="60" y="246"/>
                  <a:pt x="60" y="244"/>
                </a:cubicBezTo>
                <a:cubicBezTo>
                  <a:pt x="60" y="243"/>
                  <a:pt x="60" y="243"/>
                  <a:pt x="60" y="243"/>
                </a:cubicBezTo>
                <a:cubicBezTo>
                  <a:pt x="59" y="239"/>
                  <a:pt x="57" y="236"/>
                  <a:pt x="56" y="233"/>
                </a:cubicBezTo>
                <a:cubicBezTo>
                  <a:pt x="56" y="233"/>
                  <a:pt x="56" y="233"/>
                  <a:pt x="56" y="232"/>
                </a:cubicBezTo>
                <a:cubicBezTo>
                  <a:pt x="56" y="233"/>
                  <a:pt x="56" y="233"/>
                  <a:pt x="56" y="233"/>
                </a:cubicBezTo>
                <a:cubicBezTo>
                  <a:pt x="55" y="235"/>
                  <a:pt x="55" y="236"/>
                  <a:pt x="54" y="238"/>
                </a:cubicBezTo>
                <a:cubicBezTo>
                  <a:pt x="54" y="239"/>
                  <a:pt x="54" y="239"/>
                  <a:pt x="54" y="239"/>
                </a:cubicBezTo>
                <a:cubicBezTo>
                  <a:pt x="55" y="240"/>
                  <a:pt x="55" y="242"/>
                  <a:pt x="56" y="243"/>
                </a:cubicBezTo>
                <a:cubicBezTo>
                  <a:pt x="57" y="245"/>
                  <a:pt x="58" y="248"/>
                  <a:pt x="59" y="250"/>
                </a:cubicBezTo>
                <a:cubicBezTo>
                  <a:pt x="59" y="250"/>
                  <a:pt x="59" y="250"/>
                  <a:pt x="59" y="250"/>
                </a:cubicBezTo>
                <a:close/>
                <a:moveTo>
                  <a:pt x="136" y="153"/>
                </a:moveTo>
                <a:cubicBezTo>
                  <a:pt x="136" y="153"/>
                  <a:pt x="135" y="153"/>
                  <a:pt x="135" y="153"/>
                </a:cubicBezTo>
                <a:cubicBezTo>
                  <a:pt x="134" y="153"/>
                  <a:pt x="133" y="152"/>
                  <a:pt x="131" y="153"/>
                </a:cubicBezTo>
                <a:cubicBezTo>
                  <a:pt x="131" y="153"/>
                  <a:pt x="130" y="153"/>
                  <a:pt x="129" y="153"/>
                </a:cubicBezTo>
                <a:cubicBezTo>
                  <a:pt x="129" y="153"/>
                  <a:pt x="129" y="153"/>
                  <a:pt x="129" y="154"/>
                </a:cubicBezTo>
                <a:cubicBezTo>
                  <a:pt x="126" y="156"/>
                  <a:pt x="124" y="159"/>
                  <a:pt x="121" y="161"/>
                </a:cubicBezTo>
                <a:cubicBezTo>
                  <a:pt x="121" y="162"/>
                  <a:pt x="121" y="162"/>
                  <a:pt x="121" y="162"/>
                </a:cubicBezTo>
                <a:cubicBezTo>
                  <a:pt x="121" y="162"/>
                  <a:pt x="121" y="162"/>
                  <a:pt x="121" y="162"/>
                </a:cubicBezTo>
                <a:cubicBezTo>
                  <a:pt x="123" y="162"/>
                  <a:pt x="125" y="161"/>
                  <a:pt x="127" y="161"/>
                </a:cubicBezTo>
                <a:cubicBezTo>
                  <a:pt x="127" y="161"/>
                  <a:pt x="127" y="161"/>
                  <a:pt x="128" y="160"/>
                </a:cubicBezTo>
                <a:cubicBezTo>
                  <a:pt x="129" y="159"/>
                  <a:pt x="131" y="157"/>
                  <a:pt x="133" y="155"/>
                </a:cubicBezTo>
                <a:cubicBezTo>
                  <a:pt x="134" y="154"/>
                  <a:pt x="135" y="154"/>
                  <a:pt x="136" y="153"/>
                </a:cubicBezTo>
                <a:close/>
                <a:moveTo>
                  <a:pt x="124" y="219"/>
                </a:moveTo>
                <a:cubicBezTo>
                  <a:pt x="121" y="220"/>
                  <a:pt x="119" y="221"/>
                  <a:pt x="116" y="222"/>
                </a:cubicBezTo>
                <a:cubicBezTo>
                  <a:pt x="117" y="224"/>
                  <a:pt x="117" y="226"/>
                  <a:pt x="118" y="228"/>
                </a:cubicBezTo>
                <a:cubicBezTo>
                  <a:pt x="121" y="227"/>
                  <a:pt x="124" y="225"/>
                  <a:pt x="126" y="224"/>
                </a:cubicBezTo>
                <a:cubicBezTo>
                  <a:pt x="125" y="223"/>
                  <a:pt x="124" y="221"/>
                  <a:pt x="124" y="219"/>
                </a:cubicBezTo>
                <a:close/>
                <a:moveTo>
                  <a:pt x="132" y="166"/>
                </a:moveTo>
                <a:cubicBezTo>
                  <a:pt x="132" y="166"/>
                  <a:pt x="132" y="166"/>
                  <a:pt x="132" y="166"/>
                </a:cubicBezTo>
                <a:cubicBezTo>
                  <a:pt x="135" y="165"/>
                  <a:pt x="139" y="164"/>
                  <a:pt x="142" y="163"/>
                </a:cubicBezTo>
                <a:cubicBezTo>
                  <a:pt x="142" y="163"/>
                  <a:pt x="142" y="163"/>
                  <a:pt x="143" y="163"/>
                </a:cubicBezTo>
                <a:cubicBezTo>
                  <a:pt x="145" y="161"/>
                  <a:pt x="147" y="159"/>
                  <a:pt x="149" y="157"/>
                </a:cubicBezTo>
                <a:cubicBezTo>
                  <a:pt x="149" y="157"/>
                  <a:pt x="149" y="157"/>
                  <a:pt x="149" y="156"/>
                </a:cubicBezTo>
                <a:cubicBezTo>
                  <a:pt x="148" y="157"/>
                  <a:pt x="148" y="157"/>
                  <a:pt x="147" y="157"/>
                </a:cubicBezTo>
                <a:cubicBezTo>
                  <a:pt x="145" y="158"/>
                  <a:pt x="142" y="158"/>
                  <a:pt x="140" y="159"/>
                </a:cubicBezTo>
                <a:cubicBezTo>
                  <a:pt x="140" y="159"/>
                  <a:pt x="140" y="159"/>
                  <a:pt x="139" y="159"/>
                </a:cubicBezTo>
                <a:cubicBezTo>
                  <a:pt x="137" y="162"/>
                  <a:pt x="135" y="164"/>
                  <a:pt x="132" y="166"/>
                </a:cubicBezTo>
                <a:cubicBezTo>
                  <a:pt x="132" y="166"/>
                  <a:pt x="132" y="166"/>
                  <a:pt x="132" y="166"/>
                </a:cubicBezTo>
                <a:close/>
                <a:moveTo>
                  <a:pt x="113" y="255"/>
                </a:moveTo>
                <a:cubicBezTo>
                  <a:pt x="114" y="257"/>
                  <a:pt x="115" y="259"/>
                  <a:pt x="116" y="261"/>
                </a:cubicBezTo>
                <a:cubicBezTo>
                  <a:pt x="118" y="260"/>
                  <a:pt x="120" y="259"/>
                  <a:pt x="123" y="259"/>
                </a:cubicBezTo>
                <a:cubicBezTo>
                  <a:pt x="122" y="256"/>
                  <a:pt x="120" y="254"/>
                  <a:pt x="119" y="252"/>
                </a:cubicBezTo>
                <a:cubicBezTo>
                  <a:pt x="117" y="253"/>
                  <a:pt x="115" y="254"/>
                  <a:pt x="113" y="255"/>
                </a:cubicBezTo>
                <a:close/>
                <a:moveTo>
                  <a:pt x="115" y="244"/>
                </a:moveTo>
                <a:cubicBezTo>
                  <a:pt x="113" y="245"/>
                  <a:pt x="111" y="246"/>
                  <a:pt x="109" y="247"/>
                </a:cubicBezTo>
                <a:cubicBezTo>
                  <a:pt x="110" y="249"/>
                  <a:pt x="111" y="251"/>
                  <a:pt x="112" y="253"/>
                </a:cubicBezTo>
                <a:cubicBezTo>
                  <a:pt x="114" y="253"/>
                  <a:pt x="117" y="252"/>
                  <a:pt x="119" y="251"/>
                </a:cubicBezTo>
                <a:cubicBezTo>
                  <a:pt x="117" y="249"/>
                  <a:pt x="116" y="247"/>
                  <a:pt x="115" y="244"/>
                </a:cubicBezTo>
                <a:close/>
                <a:moveTo>
                  <a:pt x="95" y="252"/>
                </a:moveTo>
                <a:cubicBezTo>
                  <a:pt x="93" y="254"/>
                  <a:pt x="91" y="255"/>
                  <a:pt x="89" y="256"/>
                </a:cubicBezTo>
                <a:cubicBezTo>
                  <a:pt x="90" y="258"/>
                  <a:pt x="91" y="259"/>
                  <a:pt x="92" y="261"/>
                </a:cubicBezTo>
                <a:cubicBezTo>
                  <a:pt x="94" y="260"/>
                  <a:pt x="96" y="259"/>
                  <a:pt x="99" y="259"/>
                </a:cubicBezTo>
                <a:cubicBezTo>
                  <a:pt x="98" y="256"/>
                  <a:pt x="97" y="255"/>
                  <a:pt x="95" y="252"/>
                </a:cubicBezTo>
                <a:close/>
                <a:moveTo>
                  <a:pt x="47" y="158"/>
                </a:moveTo>
                <a:cubicBezTo>
                  <a:pt x="47" y="158"/>
                  <a:pt x="47" y="158"/>
                  <a:pt x="47" y="158"/>
                </a:cubicBezTo>
                <a:cubicBezTo>
                  <a:pt x="45" y="158"/>
                  <a:pt x="44" y="159"/>
                  <a:pt x="43" y="159"/>
                </a:cubicBezTo>
                <a:cubicBezTo>
                  <a:pt x="43" y="159"/>
                  <a:pt x="42" y="159"/>
                  <a:pt x="42" y="159"/>
                </a:cubicBezTo>
                <a:cubicBezTo>
                  <a:pt x="42" y="160"/>
                  <a:pt x="41" y="161"/>
                  <a:pt x="40" y="162"/>
                </a:cubicBezTo>
                <a:cubicBezTo>
                  <a:pt x="39" y="164"/>
                  <a:pt x="37" y="166"/>
                  <a:pt x="36" y="169"/>
                </a:cubicBezTo>
                <a:cubicBezTo>
                  <a:pt x="35" y="170"/>
                  <a:pt x="35" y="171"/>
                  <a:pt x="35" y="172"/>
                </a:cubicBezTo>
                <a:cubicBezTo>
                  <a:pt x="35" y="172"/>
                  <a:pt x="36" y="172"/>
                  <a:pt x="36" y="173"/>
                </a:cubicBezTo>
                <a:cubicBezTo>
                  <a:pt x="40" y="168"/>
                  <a:pt x="43" y="163"/>
                  <a:pt x="47" y="158"/>
                </a:cubicBezTo>
                <a:close/>
                <a:moveTo>
                  <a:pt x="134" y="257"/>
                </a:moveTo>
                <a:cubicBezTo>
                  <a:pt x="135" y="258"/>
                  <a:pt x="136" y="260"/>
                  <a:pt x="136" y="262"/>
                </a:cubicBezTo>
                <a:cubicBezTo>
                  <a:pt x="139" y="261"/>
                  <a:pt x="142" y="260"/>
                  <a:pt x="145" y="260"/>
                </a:cubicBezTo>
                <a:cubicBezTo>
                  <a:pt x="144" y="258"/>
                  <a:pt x="143" y="256"/>
                  <a:pt x="142" y="254"/>
                </a:cubicBezTo>
                <a:cubicBezTo>
                  <a:pt x="139" y="255"/>
                  <a:pt x="137" y="256"/>
                  <a:pt x="134" y="257"/>
                </a:cubicBezTo>
                <a:close/>
                <a:moveTo>
                  <a:pt x="168" y="257"/>
                </a:moveTo>
                <a:cubicBezTo>
                  <a:pt x="166" y="257"/>
                  <a:pt x="164" y="257"/>
                  <a:pt x="163" y="257"/>
                </a:cubicBezTo>
                <a:cubicBezTo>
                  <a:pt x="165" y="261"/>
                  <a:pt x="168" y="265"/>
                  <a:pt x="170" y="268"/>
                </a:cubicBezTo>
                <a:cubicBezTo>
                  <a:pt x="171" y="268"/>
                  <a:pt x="172" y="268"/>
                  <a:pt x="173" y="267"/>
                </a:cubicBezTo>
                <a:cubicBezTo>
                  <a:pt x="171" y="264"/>
                  <a:pt x="169" y="260"/>
                  <a:pt x="168" y="257"/>
                </a:cubicBezTo>
                <a:close/>
                <a:moveTo>
                  <a:pt x="140" y="165"/>
                </a:moveTo>
                <a:cubicBezTo>
                  <a:pt x="140" y="165"/>
                  <a:pt x="140" y="165"/>
                  <a:pt x="140" y="165"/>
                </a:cubicBezTo>
                <a:cubicBezTo>
                  <a:pt x="137" y="166"/>
                  <a:pt x="133" y="167"/>
                  <a:pt x="130" y="168"/>
                </a:cubicBezTo>
                <a:cubicBezTo>
                  <a:pt x="130" y="168"/>
                  <a:pt x="130" y="169"/>
                  <a:pt x="130" y="169"/>
                </a:cubicBezTo>
                <a:cubicBezTo>
                  <a:pt x="128" y="170"/>
                  <a:pt x="127" y="172"/>
                  <a:pt x="126" y="174"/>
                </a:cubicBezTo>
                <a:cubicBezTo>
                  <a:pt x="126" y="174"/>
                  <a:pt x="126" y="174"/>
                  <a:pt x="126" y="175"/>
                </a:cubicBezTo>
                <a:cubicBezTo>
                  <a:pt x="126" y="174"/>
                  <a:pt x="126" y="174"/>
                  <a:pt x="127" y="174"/>
                </a:cubicBezTo>
                <a:cubicBezTo>
                  <a:pt x="127" y="173"/>
                  <a:pt x="129" y="172"/>
                  <a:pt x="130" y="173"/>
                </a:cubicBezTo>
                <a:cubicBezTo>
                  <a:pt x="130" y="173"/>
                  <a:pt x="130" y="173"/>
                  <a:pt x="130" y="173"/>
                </a:cubicBezTo>
                <a:cubicBezTo>
                  <a:pt x="131" y="173"/>
                  <a:pt x="132" y="173"/>
                  <a:pt x="133" y="172"/>
                </a:cubicBezTo>
                <a:cubicBezTo>
                  <a:pt x="134" y="172"/>
                  <a:pt x="134" y="172"/>
                  <a:pt x="134" y="172"/>
                </a:cubicBezTo>
                <a:cubicBezTo>
                  <a:pt x="136" y="170"/>
                  <a:pt x="138" y="168"/>
                  <a:pt x="140" y="166"/>
                </a:cubicBezTo>
                <a:cubicBezTo>
                  <a:pt x="140" y="166"/>
                  <a:pt x="140" y="166"/>
                  <a:pt x="140" y="165"/>
                </a:cubicBezTo>
                <a:close/>
                <a:moveTo>
                  <a:pt x="58" y="253"/>
                </a:moveTo>
                <a:cubicBezTo>
                  <a:pt x="56" y="249"/>
                  <a:pt x="55" y="245"/>
                  <a:pt x="53" y="241"/>
                </a:cubicBezTo>
                <a:cubicBezTo>
                  <a:pt x="53" y="243"/>
                  <a:pt x="52" y="244"/>
                  <a:pt x="52" y="245"/>
                </a:cubicBezTo>
                <a:cubicBezTo>
                  <a:pt x="51" y="247"/>
                  <a:pt x="51" y="248"/>
                  <a:pt x="50" y="250"/>
                </a:cubicBezTo>
                <a:cubicBezTo>
                  <a:pt x="50" y="250"/>
                  <a:pt x="50" y="251"/>
                  <a:pt x="50" y="251"/>
                </a:cubicBezTo>
                <a:cubicBezTo>
                  <a:pt x="50" y="251"/>
                  <a:pt x="51" y="252"/>
                  <a:pt x="51" y="253"/>
                </a:cubicBezTo>
                <a:cubicBezTo>
                  <a:pt x="51" y="252"/>
                  <a:pt x="51" y="252"/>
                  <a:pt x="51" y="252"/>
                </a:cubicBezTo>
                <a:cubicBezTo>
                  <a:pt x="53" y="252"/>
                  <a:pt x="55" y="252"/>
                  <a:pt x="56" y="253"/>
                </a:cubicBezTo>
                <a:cubicBezTo>
                  <a:pt x="57" y="253"/>
                  <a:pt x="57" y="253"/>
                  <a:pt x="58" y="253"/>
                </a:cubicBezTo>
                <a:close/>
                <a:moveTo>
                  <a:pt x="148" y="217"/>
                </a:moveTo>
                <a:cubicBezTo>
                  <a:pt x="147" y="215"/>
                  <a:pt x="146" y="214"/>
                  <a:pt x="146" y="212"/>
                </a:cubicBezTo>
                <a:cubicBezTo>
                  <a:pt x="143" y="212"/>
                  <a:pt x="141" y="213"/>
                  <a:pt x="139" y="214"/>
                </a:cubicBezTo>
                <a:cubicBezTo>
                  <a:pt x="140" y="216"/>
                  <a:pt x="140" y="217"/>
                  <a:pt x="141" y="219"/>
                </a:cubicBezTo>
                <a:cubicBezTo>
                  <a:pt x="143" y="219"/>
                  <a:pt x="146" y="218"/>
                  <a:pt x="148" y="217"/>
                </a:cubicBezTo>
                <a:close/>
                <a:moveTo>
                  <a:pt x="149" y="219"/>
                </a:moveTo>
                <a:cubicBezTo>
                  <a:pt x="146" y="219"/>
                  <a:pt x="144" y="220"/>
                  <a:pt x="142" y="221"/>
                </a:cubicBezTo>
                <a:cubicBezTo>
                  <a:pt x="143" y="223"/>
                  <a:pt x="143" y="224"/>
                  <a:pt x="144" y="226"/>
                </a:cubicBezTo>
                <a:cubicBezTo>
                  <a:pt x="147" y="225"/>
                  <a:pt x="149" y="225"/>
                  <a:pt x="151" y="224"/>
                </a:cubicBezTo>
                <a:cubicBezTo>
                  <a:pt x="150" y="222"/>
                  <a:pt x="150" y="221"/>
                  <a:pt x="149" y="219"/>
                </a:cubicBezTo>
                <a:close/>
                <a:moveTo>
                  <a:pt x="147" y="233"/>
                </a:moveTo>
                <a:cubicBezTo>
                  <a:pt x="150" y="232"/>
                  <a:pt x="152" y="232"/>
                  <a:pt x="154" y="231"/>
                </a:cubicBezTo>
                <a:cubicBezTo>
                  <a:pt x="154" y="229"/>
                  <a:pt x="153" y="227"/>
                  <a:pt x="152" y="225"/>
                </a:cubicBezTo>
                <a:cubicBezTo>
                  <a:pt x="150" y="226"/>
                  <a:pt x="147" y="227"/>
                  <a:pt x="145" y="228"/>
                </a:cubicBezTo>
                <a:cubicBezTo>
                  <a:pt x="146" y="229"/>
                  <a:pt x="147" y="231"/>
                  <a:pt x="147" y="233"/>
                </a:cubicBezTo>
                <a:close/>
                <a:moveTo>
                  <a:pt x="48" y="88"/>
                </a:moveTo>
                <a:cubicBezTo>
                  <a:pt x="48" y="88"/>
                  <a:pt x="48" y="88"/>
                  <a:pt x="48" y="88"/>
                </a:cubicBezTo>
                <a:cubicBezTo>
                  <a:pt x="48" y="88"/>
                  <a:pt x="48" y="89"/>
                  <a:pt x="48" y="89"/>
                </a:cubicBezTo>
                <a:cubicBezTo>
                  <a:pt x="47" y="90"/>
                  <a:pt x="47" y="91"/>
                  <a:pt x="46" y="93"/>
                </a:cubicBezTo>
                <a:cubicBezTo>
                  <a:pt x="45" y="96"/>
                  <a:pt x="44" y="99"/>
                  <a:pt x="44" y="102"/>
                </a:cubicBezTo>
                <a:cubicBezTo>
                  <a:pt x="43" y="104"/>
                  <a:pt x="43" y="106"/>
                  <a:pt x="42" y="108"/>
                </a:cubicBezTo>
                <a:cubicBezTo>
                  <a:pt x="41" y="111"/>
                  <a:pt x="40" y="114"/>
                  <a:pt x="39" y="117"/>
                </a:cubicBezTo>
                <a:cubicBezTo>
                  <a:pt x="39" y="118"/>
                  <a:pt x="39" y="118"/>
                  <a:pt x="39" y="118"/>
                </a:cubicBezTo>
                <a:cubicBezTo>
                  <a:pt x="40" y="118"/>
                  <a:pt x="40" y="118"/>
                  <a:pt x="40" y="118"/>
                </a:cubicBezTo>
                <a:cubicBezTo>
                  <a:pt x="41" y="115"/>
                  <a:pt x="42" y="112"/>
                  <a:pt x="43" y="109"/>
                </a:cubicBezTo>
                <a:cubicBezTo>
                  <a:pt x="44" y="105"/>
                  <a:pt x="46" y="101"/>
                  <a:pt x="47" y="97"/>
                </a:cubicBezTo>
                <a:cubicBezTo>
                  <a:pt x="47" y="94"/>
                  <a:pt x="48" y="92"/>
                  <a:pt x="48" y="89"/>
                </a:cubicBezTo>
                <a:cubicBezTo>
                  <a:pt x="48" y="89"/>
                  <a:pt x="48" y="88"/>
                  <a:pt x="48" y="88"/>
                </a:cubicBezTo>
                <a:close/>
                <a:moveTo>
                  <a:pt x="121" y="213"/>
                </a:moveTo>
                <a:cubicBezTo>
                  <a:pt x="118" y="214"/>
                  <a:pt x="116" y="215"/>
                  <a:pt x="114" y="216"/>
                </a:cubicBezTo>
                <a:cubicBezTo>
                  <a:pt x="114" y="218"/>
                  <a:pt x="115" y="219"/>
                  <a:pt x="115" y="221"/>
                </a:cubicBezTo>
                <a:cubicBezTo>
                  <a:pt x="118" y="220"/>
                  <a:pt x="120" y="219"/>
                  <a:pt x="123" y="218"/>
                </a:cubicBezTo>
                <a:cubicBezTo>
                  <a:pt x="122" y="216"/>
                  <a:pt x="122" y="214"/>
                  <a:pt x="121" y="213"/>
                </a:cubicBezTo>
                <a:close/>
                <a:moveTo>
                  <a:pt x="150" y="252"/>
                </a:moveTo>
                <a:cubicBezTo>
                  <a:pt x="148" y="253"/>
                  <a:pt x="146" y="253"/>
                  <a:pt x="143" y="254"/>
                </a:cubicBezTo>
                <a:cubicBezTo>
                  <a:pt x="144" y="256"/>
                  <a:pt x="145" y="257"/>
                  <a:pt x="146" y="259"/>
                </a:cubicBezTo>
                <a:cubicBezTo>
                  <a:pt x="149" y="259"/>
                  <a:pt x="151" y="258"/>
                  <a:pt x="153" y="258"/>
                </a:cubicBezTo>
                <a:cubicBezTo>
                  <a:pt x="152" y="256"/>
                  <a:pt x="151" y="254"/>
                  <a:pt x="150" y="252"/>
                </a:cubicBezTo>
                <a:close/>
                <a:moveTo>
                  <a:pt x="119" y="190"/>
                </a:moveTo>
                <a:cubicBezTo>
                  <a:pt x="117" y="191"/>
                  <a:pt x="116" y="191"/>
                  <a:pt x="116" y="190"/>
                </a:cubicBezTo>
                <a:cubicBezTo>
                  <a:pt x="116" y="189"/>
                  <a:pt x="116" y="188"/>
                  <a:pt x="117" y="188"/>
                </a:cubicBezTo>
                <a:cubicBezTo>
                  <a:pt x="117" y="187"/>
                  <a:pt x="117" y="187"/>
                  <a:pt x="116" y="187"/>
                </a:cubicBezTo>
                <a:cubicBezTo>
                  <a:pt x="115" y="187"/>
                  <a:pt x="114" y="187"/>
                  <a:pt x="112" y="188"/>
                </a:cubicBezTo>
                <a:cubicBezTo>
                  <a:pt x="112" y="188"/>
                  <a:pt x="112" y="188"/>
                  <a:pt x="111" y="188"/>
                </a:cubicBezTo>
                <a:cubicBezTo>
                  <a:pt x="113" y="190"/>
                  <a:pt x="114" y="193"/>
                  <a:pt x="115" y="196"/>
                </a:cubicBezTo>
                <a:cubicBezTo>
                  <a:pt x="117" y="195"/>
                  <a:pt x="118" y="195"/>
                  <a:pt x="120" y="194"/>
                </a:cubicBezTo>
                <a:cubicBezTo>
                  <a:pt x="120" y="193"/>
                  <a:pt x="119" y="191"/>
                  <a:pt x="119" y="190"/>
                </a:cubicBezTo>
                <a:close/>
                <a:moveTo>
                  <a:pt x="148" y="234"/>
                </a:moveTo>
                <a:cubicBezTo>
                  <a:pt x="149" y="236"/>
                  <a:pt x="150" y="238"/>
                  <a:pt x="151" y="240"/>
                </a:cubicBezTo>
                <a:cubicBezTo>
                  <a:pt x="153" y="239"/>
                  <a:pt x="155" y="239"/>
                  <a:pt x="157" y="238"/>
                </a:cubicBezTo>
                <a:cubicBezTo>
                  <a:pt x="157" y="236"/>
                  <a:pt x="156" y="234"/>
                  <a:pt x="155" y="232"/>
                </a:cubicBezTo>
                <a:cubicBezTo>
                  <a:pt x="153" y="233"/>
                  <a:pt x="150" y="234"/>
                  <a:pt x="148" y="234"/>
                </a:cubicBezTo>
                <a:close/>
                <a:moveTo>
                  <a:pt x="136" y="160"/>
                </a:moveTo>
                <a:cubicBezTo>
                  <a:pt x="136" y="160"/>
                  <a:pt x="136" y="160"/>
                  <a:pt x="136" y="160"/>
                </a:cubicBezTo>
                <a:cubicBezTo>
                  <a:pt x="134" y="161"/>
                  <a:pt x="131" y="161"/>
                  <a:pt x="129" y="162"/>
                </a:cubicBezTo>
                <a:cubicBezTo>
                  <a:pt x="129" y="162"/>
                  <a:pt x="128" y="162"/>
                  <a:pt x="128" y="162"/>
                </a:cubicBezTo>
                <a:cubicBezTo>
                  <a:pt x="126" y="164"/>
                  <a:pt x="124" y="166"/>
                  <a:pt x="122" y="169"/>
                </a:cubicBezTo>
                <a:cubicBezTo>
                  <a:pt x="122" y="169"/>
                  <a:pt x="122" y="169"/>
                  <a:pt x="122" y="169"/>
                </a:cubicBezTo>
                <a:cubicBezTo>
                  <a:pt x="124" y="169"/>
                  <a:pt x="126" y="168"/>
                  <a:pt x="128" y="168"/>
                </a:cubicBezTo>
                <a:cubicBezTo>
                  <a:pt x="129" y="167"/>
                  <a:pt x="129" y="167"/>
                  <a:pt x="129" y="167"/>
                </a:cubicBezTo>
                <a:cubicBezTo>
                  <a:pt x="131" y="165"/>
                  <a:pt x="133" y="163"/>
                  <a:pt x="136" y="161"/>
                </a:cubicBezTo>
                <a:cubicBezTo>
                  <a:pt x="136" y="160"/>
                  <a:pt x="136" y="160"/>
                  <a:pt x="136" y="160"/>
                </a:cubicBezTo>
                <a:close/>
                <a:moveTo>
                  <a:pt x="132" y="257"/>
                </a:moveTo>
                <a:cubicBezTo>
                  <a:pt x="132" y="257"/>
                  <a:pt x="131" y="257"/>
                  <a:pt x="131" y="258"/>
                </a:cubicBezTo>
                <a:cubicBezTo>
                  <a:pt x="130" y="258"/>
                  <a:pt x="130" y="258"/>
                  <a:pt x="130" y="258"/>
                </a:cubicBezTo>
                <a:cubicBezTo>
                  <a:pt x="129" y="258"/>
                  <a:pt x="129" y="258"/>
                  <a:pt x="128" y="258"/>
                </a:cubicBezTo>
                <a:cubicBezTo>
                  <a:pt x="127" y="259"/>
                  <a:pt x="126" y="259"/>
                  <a:pt x="125" y="259"/>
                </a:cubicBezTo>
                <a:cubicBezTo>
                  <a:pt x="126" y="261"/>
                  <a:pt x="127" y="262"/>
                  <a:pt x="128" y="264"/>
                </a:cubicBezTo>
                <a:cubicBezTo>
                  <a:pt x="130" y="263"/>
                  <a:pt x="132" y="263"/>
                  <a:pt x="135" y="262"/>
                </a:cubicBezTo>
                <a:cubicBezTo>
                  <a:pt x="134" y="260"/>
                  <a:pt x="133" y="259"/>
                  <a:pt x="132" y="257"/>
                </a:cubicBezTo>
                <a:close/>
                <a:moveTo>
                  <a:pt x="76" y="154"/>
                </a:moveTo>
                <a:cubicBezTo>
                  <a:pt x="75" y="154"/>
                  <a:pt x="74" y="154"/>
                  <a:pt x="73" y="154"/>
                </a:cubicBezTo>
                <a:cubicBezTo>
                  <a:pt x="72" y="154"/>
                  <a:pt x="72" y="154"/>
                  <a:pt x="72" y="155"/>
                </a:cubicBezTo>
                <a:cubicBezTo>
                  <a:pt x="70" y="156"/>
                  <a:pt x="69" y="157"/>
                  <a:pt x="69" y="158"/>
                </a:cubicBezTo>
                <a:cubicBezTo>
                  <a:pt x="68" y="159"/>
                  <a:pt x="67" y="160"/>
                  <a:pt x="67" y="161"/>
                </a:cubicBezTo>
                <a:cubicBezTo>
                  <a:pt x="67" y="161"/>
                  <a:pt x="67" y="162"/>
                  <a:pt x="67" y="162"/>
                </a:cubicBezTo>
                <a:cubicBezTo>
                  <a:pt x="66" y="162"/>
                  <a:pt x="66" y="162"/>
                  <a:pt x="66" y="163"/>
                </a:cubicBezTo>
                <a:cubicBezTo>
                  <a:pt x="66" y="163"/>
                  <a:pt x="66" y="164"/>
                  <a:pt x="65" y="164"/>
                </a:cubicBezTo>
                <a:cubicBezTo>
                  <a:pt x="65" y="164"/>
                  <a:pt x="65" y="164"/>
                  <a:pt x="65" y="165"/>
                </a:cubicBezTo>
                <a:cubicBezTo>
                  <a:pt x="66" y="165"/>
                  <a:pt x="66" y="165"/>
                  <a:pt x="67" y="165"/>
                </a:cubicBezTo>
                <a:cubicBezTo>
                  <a:pt x="67" y="165"/>
                  <a:pt x="68" y="165"/>
                  <a:pt x="68" y="164"/>
                </a:cubicBezTo>
                <a:cubicBezTo>
                  <a:pt x="71" y="161"/>
                  <a:pt x="73" y="158"/>
                  <a:pt x="76" y="155"/>
                </a:cubicBezTo>
                <a:cubicBezTo>
                  <a:pt x="76" y="155"/>
                  <a:pt x="76" y="154"/>
                  <a:pt x="76" y="154"/>
                </a:cubicBezTo>
                <a:close/>
                <a:moveTo>
                  <a:pt x="116" y="262"/>
                </a:moveTo>
                <a:cubicBezTo>
                  <a:pt x="117" y="264"/>
                  <a:pt x="118" y="265"/>
                  <a:pt x="119" y="267"/>
                </a:cubicBezTo>
                <a:cubicBezTo>
                  <a:pt x="121" y="266"/>
                  <a:pt x="124" y="265"/>
                  <a:pt x="126" y="265"/>
                </a:cubicBezTo>
                <a:cubicBezTo>
                  <a:pt x="125" y="263"/>
                  <a:pt x="124" y="261"/>
                  <a:pt x="123" y="260"/>
                </a:cubicBezTo>
                <a:cubicBezTo>
                  <a:pt x="121" y="260"/>
                  <a:pt x="119" y="261"/>
                  <a:pt x="116" y="262"/>
                </a:cubicBezTo>
                <a:close/>
                <a:moveTo>
                  <a:pt x="109" y="232"/>
                </a:moveTo>
                <a:cubicBezTo>
                  <a:pt x="109" y="231"/>
                  <a:pt x="107" y="227"/>
                  <a:pt x="107" y="226"/>
                </a:cubicBezTo>
                <a:cubicBezTo>
                  <a:pt x="105" y="227"/>
                  <a:pt x="103" y="228"/>
                  <a:pt x="101" y="229"/>
                </a:cubicBezTo>
                <a:cubicBezTo>
                  <a:pt x="102" y="231"/>
                  <a:pt x="103" y="233"/>
                  <a:pt x="104" y="235"/>
                </a:cubicBezTo>
                <a:cubicBezTo>
                  <a:pt x="106" y="234"/>
                  <a:pt x="107" y="233"/>
                  <a:pt x="109" y="232"/>
                </a:cubicBezTo>
                <a:close/>
                <a:moveTo>
                  <a:pt x="117" y="228"/>
                </a:moveTo>
                <a:cubicBezTo>
                  <a:pt x="116" y="226"/>
                  <a:pt x="115" y="224"/>
                  <a:pt x="114" y="223"/>
                </a:cubicBezTo>
                <a:cubicBezTo>
                  <a:pt x="112" y="224"/>
                  <a:pt x="110" y="224"/>
                  <a:pt x="108" y="225"/>
                </a:cubicBezTo>
                <a:cubicBezTo>
                  <a:pt x="109" y="227"/>
                  <a:pt x="110" y="229"/>
                  <a:pt x="111" y="231"/>
                </a:cubicBezTo>
                <a:cubicBezTo>
                  <a:pt x="113" y="230"/>
                  <a:pt x="115" y="229"/>
                  <a:pt x="117" y="228"/>
                </a:cubicBezTo>
                <a:close/>
                <a:moveTo>
                  <a:pt x="138" y="212"/>
                </a:moveTo>
                <a:cubicBezTo>
                  <a:pt x="141" y="212"/>
                  <a:pt x="143" y="211"/>
                  <a:pt x="145" y="210"/>
                </a:cubicBezTo>
                <a:cubicBezTo>
                  <a:pt x="144" y="208"/>
                  <a:pt x="143" y="207"/>
                  <a:pt x="142" y="205"/>
                </a:cubicBezTo>
                <a:cubicBezTo>
                  <a:pt x="140" y="206"/>
                  <a:pt x="138" y="206"/>
                  <a:pt x="136" y="207"/>
                </a:cubicBezTo>
                <a:cubicBezTo>
                  <a:pt x="137" y="209"/>
                  <a:pt x="138" y="211"/>
                  <a:pt x="138" y="212"/>
                </a:cubicBezTo>
                <a:close/>
                <a:moveTo>
                  <a:pt x="133" y="237"/>
                </a:moveTo>
                <a:cubicBezTo>
                  <a:pt x="132" y="236"/>
                  <a:pt x="131" y="234"/>
                  <a:pt x="130" y="233"/>
                </a:cubicBezTo>
                <a:cubicBezTo>
                  <a:pt x="127" y="234"/>
                  <a:pt x="125" y="235"/>
                  <a:pt x="122" y="236"/>
                </a:cubicBezTo>
                <a:cubicBezTo>
                  <a:pt x="122" y="237"/>
                  <a:pt x="122" y="237"/>
                  <a:pt x="122" y="238"/>
                </a:cubicBezTo>
                <a:cubicBezTo>
                  <a:pt x="122" y="238"/>
                  <a:pt x="122" y="238"/>
                  <a:pt x="123" y="239"/>
                </a:cubicBezTo>
                <a:cubicBezTo>
                  <a:pt x="123" y="238"/>
                  <a:pt x="124" y="238"/>
                  <a:pt x="124" y="238"/>
                </a:cubicBezTo>
                <a:cubicBezTo>
                  <a:pt x="125" y="238"/>
                  <a:pt x="126" y="239"/>
                  <a:pt x="126" y="239"/>
                </a:cubicBezTo>
                <a:cubicBezTo>
                  <a:pt x="128" y="238"/>
                  <a:pt x="130" y="238"/>
                  <a:pt x="133" y="237"/>
                </a:cubicBezTo>
                <a:close/>
                <a:moveTo>
                  <a:pt x="149" y="265"/>
                </a:moveTo>
                <a:cubicBezTo>
                  <a:pt x="151" y="264"/>
                  <a:pt x="154" y="264"/>
                  <a:pt x="157" y="263"/>
                </a:cubicBezTo>
                <a:cubicBezTo>
                  <a:pt x="156" y="262"/>
                  <a:pt x="155" y="260"/>
                  <a:pt x="154" y="259"/>
                </a:cubicBezTo>
                <a:cubicBezTo>
                  <a:pt x="152" y="259"/>
                  <a:pt x="149" y="260"/>
                  <a:pt x="147" y="260"/>
                </a:cubicBezTo>
                <a:cubicBezTo>
                  <a:pt x="147" y="262"/>
                  <a:pt x="148" y="263"/>
                  <a:pt x="149" y="265"/>
                </a:cubicBezTo>
                <a:close/>
                <a:moveTo>
                  <a:pt x="151" y="251"/>
                </a:moveTo>
                <a:cubicBezTo>
                  <a:pt x="152" y="250"/>
                  <a:pt x="154" y="250"/>
                  <a:pt x="155" y="250"/>
                </a:cubicBezTo>
                <a:cubicBezTo>
                  <a:pt x="153" y="247"/>
                  <a:pt x="152" y="244"/>
                  <a:pt x="150" y="241"/>
                </a:cubicBezTo>
                <a:cubicBezTo>
                  <a:pt x="149" y="242"/>
                  <a:pt x="147" y="242"/>
                  <a:pt x="146" y="243"/>
                </a:cubicBezTo>
                <a:cubicBezTo>
                  <a:pt x="148" y="245"/>
                  <a:pt x="149" y="248"/>
                  <a:pt x="151" y="251"/>
                </a:cubicBezTo>
                <a:close/>
                <a:moveTo>
                  <a:pt x="68" y="185"/>
                </a:moveTo>
                <a:cubicBezTo>
                  <a:pt x="70" y="189"/>
                  <a:pt x="71" y="192"/>
                  <a:pt x="73" y="196"/>
                </a:cubicBezTo>
                <a:cubicBezTo>
                  <a:pt x="73" y="196"/>
                  <a:pt x="73" y="195"/>
                  <a:pt x="73" y="195"/>
                </a:cubicBezTo>
                <a:cubicBezTo>
                  <a:pt x="73" y="194"/>
                  <a:pt x="74" y="192"/>
                  <a:pt x="74" y="191"/>
                </a:cubicBezTo>
                <a:cubicBezTo>
                  <a:pt x="74" y="190"/>
                  <a:pt x="74" y="189"/>
                  <a:pt x="75" y="188"/>
                </a:cubicBezTo>
                <a:cubicBezTo>
                  <a:pt x="75" y="187"/>
                  <a:pt x="75" y="186"/>
                  <a:pt x="74" y="185"/>
                </a:cubicBezTo>
                <a:cubicBezTo>
                  <a:pt x="74" y="185"/>
                  <a:pt x="74" y="185"/>
                  <a:pt x="74" y="185"/>
                </a:cubicBezTo>
                <a:cubicBezTo>
                  <a:pt x="73" y="185"/>
                  <a:pt x="72" y="185"/>
                  <a:pt x="72" y="185"/>
                </a:cubicBezTo>
                <a:cubicBezTo>
                  <a:pt x="70" y="185"/>
                  <a:pt x="69" y="185"/>
                  <a:pt x="68" y="185"/>
                </a:cubicBezTo>
                <a:close/>
                <a:moveTo>
                  <a:pt x="119" y="235"/>
                </a:moveTo>
                <a:cubicBezTo>
                  <a:pt x="119" y="233"/>
                  <a:pt x="118" y="232"/>
                  <a:pt x="117" y="230"/>
                </a:cubicBezTo>
                <a:cubicBezTo>
                  <a:pt x="115" y="231"/>
                  <a:pt x="113" y="231"/>
                  <a:pt x="111" y="232"/>
                </a:cubicBezTo>
                <a:cubicBezTo>
                  <a:pt x="112" y="234"/>
                  <a:pt x="113" y="236"/>
                  <a:pt x="114" y="238"/>
                </a:cubicBezTo>
                <a:cubicBezTo>
                  <a:pt x="116" y="237"/>
                  <a:pt x="118" y="236"/>
                  <a:pt x="119" y="235"/>
                </a:cubicBezTo>
                <a:close/>
                <a:moveTo>
                  <a:pt x="97" y="252"/>
                </a:moveTo>
                <a:cubicBezTo>
                  <a:pt x="98" y="254"/>
                  <a:pt x="99" y="256"/>
                  <a:pt x="101" y="258"/>
                </a:cubicBezTo>
                <a:cubicBezTo>
                  <a:pt x="102" y="257"/>
                  <a:pt x="103" y="257"/>
                  <a:pt x="105" y="256"/>
                </a:cubicBezTo>
                <a:cubicBezTo>
                  <a:pt x="104" y="254"/>
                  <a:pt x="103" y="252"/>
                  <a:pt x="102" y="249"/>
                </a:cubicBezTo>
                <a:cubicBezTo>
                  <a:pt x="100" y="250"/>
                  <a:pt x="99" y="251"/>
                  <a:pt x="97" y="252"/>
                </a:cubicBezTo>
                <a:close/>
                <a:moveTo>
                  <a:pt x="144" y="153"/>
                </a:moveTo>
                <a:cubicBezTo>
                  <a:pt x="144" y="153"/>
                  <a:pt x="144" y="153"/>
                  <a:pt x="144" y="153"/>
                </a:cubicBezTo>
                <a:cubicBezTo>
                  <a:pt x="142" y="153"/>
                  <a:pt x="141" y="153"/>
                  <a:pt x="140" y="153"/>
                </a:cubicBezTo>
                <a:cubicBezTo>
                  <a:pt x="140" y="153"/>
                  <a:pt x="140" y="153"/>
                  <a:pt x="140" y="153"/>
                </a:cubicBezTo>
                <a:cubicBezTo>
                  <a:pt x="139" y="153"/>
                  <a:pt x="138" y="154"/>
                  <a:pt x="138" y="154"/>
                </a:cubicBezTo>
                <a:cubicBezTo>
                  <a:pt x="135" y="156"/>
                  <a:pt x="133" y="158"/>
                  <a:pt x="131" y="160"/>
                </a:cubicBezTo>
                <a:cubicBezTo>
                  <a:pt x="131" y="160"/>
                  <a:pt x="131" y="160"/>
                  <a:pt x="130" y="160"/>
                </a:cubicBezTo>
                <a:cubicBezTo>
                  <a:pt x="133" y="159"/>
                  <a:pt x="135" y="159"/>
                  <a:pt x="138" y="158"/>
                </a:cubicBezTo>
                <a:cubicBezTo>
                  <a:pt x="138" y="158"/>
                  <a:pt x="139" y="158"/>
                  <a:pt x="139" y="158"/>
                </a:cubicBezTo>
                <a:cubicBezTo>
                  <a:pt x="140" y="156"/>
                  <a:pt x="142" y="155"/>
                  <a:pt x="143" y="154"/>
                </a:cubicBezTo>
                <a:cubicBezTo>
                  <a:pt x="143" y="153"/>
                  <a:pt x="143" y="153"/>
                  <a:pt x="144" y="153"/>
                </a:cubicBezTo>
                <a:close/>
                <a:moveTo>
                  <a:pt x="156" y="216"/>
                </a:moveTo>
                <a:cubicBezTo>
                  <a:pt x="158" y="215"/>
                  <a:pt x="159" y="215"/>
                  <a:pt x="161" y="214"/>
                </a:cubicBezTo>
                <a:cubicBezTo>
                  <a:pt x="160" y="212"/>
                  <a:pt x="159" y="210"/>
                  <a:pt x="158" y="208"/>
                </a:cubicBezTo>
                <a:cubicBezTo>
                  <a:pt x="156" y="208"/>
                  <a:pt x="155" y="209"/>
                  <a:pt x="153" y="209"/>
                </a:cubicBezTo>
                <a:cubicBezTo>
                  <a:pt x="154" y="211"/>
                  <a:pt x="155" y="213"/>
                  <a:pt x="156" y="216"/>
                </a:cubicBezTo>
                <a:close/>
                <a:moveTo>
                  <a:pt x="138" y="244"/>
                </a:moveTo>
                <a:cubicBezTo>
                  <a:pt x="140" y="243"/>
                  <a:pt x="142" y="242"/>
                  <a:pt x="144" y="242"/>
                </a:cubicBezTo>
                <a:cubicBezTo>
                  <a:pt x="143" y="240"/>
                  <a:pt x="141" y="238"/>
                  <a:pt x="140" y="236"/>
                </a:cubicBezTo>
                <a:cubicBezTo>
                  <a:pt x="139" y="237"/>
                  <a:pt x="137" y="237"/>
                  <a:pt x="135" y="238"/>
                </a:cubicBezTo>
                <a:cubicBezTo>
                  <a:pt x="136" y="240"/>
                  <a:pt x="137" y="242"/>
                  <a:pt x="138" y="244"/>
                </a:cubicBezTo>
                <a:close/>
                <a:moveTo>
                  <a:pt x="111" y="210"/>
                </a:moveTo>
                <a:cubicBezTo>
                  <a:pt x="114" y="209"/>
                  <a:pt x="116" y="208"/>
                  <a:pt x="119" y="207"/>
                </a:cubicBezTo>
                <a:cubicBezTo>
                  <a:pt x="118" y="205"/>
                  <a:pt x="117" y="204"/>
                  <a:pt x="116" y="202"/>
                </a:cubicBezTo>
                <a:cubicBezTo>
                  <a:pt x="114" y="203"/>
                  <a:pt x="113" y="204"/>
                  <a:pt x="111" y="205"/>
                </a:cubicBezTo>
                <a:cubicBezTo>
                  <a:pt x="111" y="205"/>
                  <a:pt x="111" y="205"/>
                  <a:pt x="111" y="206"/>
                </a:cubicBezTo>
                <a:cubicBezTo>
                  <a:pt x="110" y="206"/>
                  <a:pt x="110" y="206"/>
                  <a:pt x="110" y="207"/>
                </a:cubicBezTo>
                <a:cubicBezTo>
                  <a:pt x="110" y="208"/>
                  <a:pt x="111" y="209"/>
                  <a:pt x="111" y="210"/>
                </a:cubicBezTo>
                <a:close/>
                <a:moveTo>
                  <a:pt x="122" y="242"/>
                </a:moveTo>
                <a:cubicBezTo>
                  <a:pt x="120" y="243"/>
                  <a:pt x="118" y="243"/>
                  <a:pt x="117" y="244"/>
                </a:cubicBezTo>
                <a:cubicBezTo>
                  <a:pt x="118" y="246"/>
                  <a:pt x="119" y="248"/>
                  <a:pt x="120" y="250"/>
                </a:cubicBezTo>
                <a:cubicBezTo>
                  <a:pt x="122" y="250"/>
                  <a:pt x="123" y="249"/>
                  <a:pt x="124" y="249"/>
                </a:cubicBezTo>
                <a:cubicBezTo>
                  <a:pt x="124" y="246"/>
                  <a:pt x="123" y="244"/>
                  <a:pt x="122" y="242"/>
                </a:cubicBezTo>
                <a:close/>
                <a:moveTo>
                  <a:pt x="147" y="265"/>
                </a:moveTo>
                <a:cubicBezTo>
                  <a:pt x="146" y="264"/>
                  <a:pt x="146" y="262"/>
                  <a:pt x="145" y="261"/>
                </a:cubicBezTo>
                <a:cubicBezTo>
                  <a:pt x="142" y="262"/>
                  <a:pt x="140" y="262"/>
                  <a:pt x="137" y="263"/>
                </a:cubicBezTo>
                <a:cubicBezTo>
                  <a:pt x="138" y="264"/>
                  <a:pt x="138" y="265"/>
                  <a:pt x="139" y="267"/>
                </a:cubicBezTo>
                <a:cubicBezTo>
                  <a:pt x="142" y="266"/>
                  <a:pt x="144" y="266"/>
                  <a:pt x="147" y="265"/>
                </a:cubicBezTo>
                <a:close/>
                <a:moveTo>
                  <a:pt x="137" y="213"/>
                </a:moveTo>
                <a:cubicBezTo>
                  <a:pt x="136" y="211"/>
                  <a:pt x="135" y="209"/>
                  <a:pt x="135" y="207"/>
                </a:cubicBezTo>
                <a:cubicBezTo>
                  <a:pt x="133" y="208"/>
                  <a:pt x="131" y="209"/>
                  <a:pt x="129" y="210"/>
                </a:cubicBezTo>
                <a:cubicBezTo>
                  <a:pt x="130" y="211"/>
                  <a:pt x="130" y="213"/>
                  <a:pt x="131" y="215"/>
                </a:cubicBezTo>
                <a:cubicBezTo>
                  <a:pt x="133" y="214"/>
                  <a:pt x="135" y="213"/>
                  <a:pt x="137" y="213"/>
                </a:cubicBezTo>
                <a:close/>
                <a:moveTo>
                  <a:pt x="100" y="260"/>
                </a:moveTo>
                <a:cubicBezTo>
                  <a:pt x="97" y="262"/>
                  <a:pt x="95" y="263"/>
                  <a:pt x="93" y="264"/>
                </a:cubicBezTo>
                <a:cubicBezTo>
                  <a:pt x="94" y="265"/>
                  <a:pt x="94" y="267"/>
                  <a:pt x="95" y="268"/>
                </a:cubicBezTo>
                <a:cubicBezTo>
                  <a:pt x="95" y="268"/>
                  <a:pt x="95" y="268"/>
                  <a:pt x="95" y="268"/>
                </a:cubicBezTo>
                <a:cubicBezTo>
                  <a:pt x="95" y="268"/>
                  <a:pt x="95" y="268"/>
                  <a:pt x="95" y="268"/>
                </a:cubicBezTo>
                <a:cubicBezTo>
                  <a:pt x="95" y="267"/>
                  <a:pt x="96" y="267"/>
                  <a:pt x="97" y="267"/>
                </a:cubicBezTo>
                <a:cubicBezTo>
                  <a:pt x="98" y="266"/>
                  <a:pt x="99" y="266"/>
                  <a:pt x="100" y="266"/>
                </a:cubicBezTo>
                <a:cubicBezTo>
                  <a:pt x="100" y="265"/>
                  <a:pt x="101" y="265"/>
                  <a:pt x="102" y="265"/>
                </a:cubicBezTo>
                <a:cubicBezTo>
                  <a:pt x="101" y="263"/>
                  <a:pt x="100" y="262"/>
                  <a:pt x="100" y="260"/>
                </a:cubicBezTo>
                <a:close/>
                <a:moveTo>
                  <a:pt x="128" y="225"/>
                </a:moveTo>
                <a:cubicBezTo>
                  <a:pt x="129" y="227"/>
                  <a:pt x="130" y="229"/>
                  <a:pt x="131" y="231"/>
                </a:cubicBezTo>
                <a:cubicBezTo>
                  <a:pt x="133" y="230"/>
                  <a:pt x="135" y="230"/>
                  <a:pt x="136" y="229"/>
                </a:cubicBezTo>
                <a:cubicBezTo>
                  <a:pt x="136" y="227"/>
                  <a:pt x="135" y="225"/>
                  <a:pt x="134" y="223"/>
                </a:cubicBezTo>
                <a:cubicBezTo>
                  <a:pt x="132" y="224"/>
                  <a:pt x="130" y="225"/>
                  <a:pt x="128" y="225"/>
                </a:cubicBezTo>
                <a:close/>
                <a:moveTo>
                  <a:pt x="82" y="167"/>
                </a:moveTo>
                <a:cubicBezTo>
                  <a:pt x="81" y="168"/>
                  <a:pt x="80" y="169"/>
                  <a:pt x="80" y="170"/>
                </a:cubicBezTo>
                <a:cubicBezTo>
                  <a:pt x="78" y="172"/>
                  <a:pt x="77" y="174"/>
                  <a:pt x="76" y="176"/>
                </a:cubicBezTo>
                <a:cubicBezTo>
                  <a:pt x="75" y="176"/>
                  <a:pt x="75" y="176"/>
                  <a:pt x="75" y="177"/>
                </a:cubicBezTo>
                <a:cubicBezTo>
                  <a:pt x="75" y="177"/>
                  <a:pt x="75" y="178"/>
                  <a:pt x="75" y="178"/>
                </a:cubicBezTo>
                <a:cubicBezTo>
                  <a:pt x="76" y="178"/>
                  <a:pt x="78" y="178"/>
                  <a:pt x="79" y="179"/>
                </a:cubicBezTo>
                <a:cubicBezTo>
                  <a:pt x="79" y="178"/>
                  <a:pt x="79" y="178"/>
                  <a:pt x="79" y="178"/>
                </a:cubicBezTo>
                <a:cubicBezTo>
                  <a:pt x="80" y="175"/>
                  <a:pt x="81" y="173"/>
                  <a:pt x="82" y="170"/>
                </a:cubicBezTo>
                <a:cubicBezTo>
                  <a:pt x="82" y="170"/>
                  <a:pt x="82" y="169"/>
                  <a:pt x="82" y="169"/>
                </a:cubicBezTo>
                <a:cubicBezTo>
                  <a:pt x="82" y="168"/>
                  <a:pt x="82" y="168"/>
                  <a:pt x="82" y="167"/>
                </a:cubicBezTo>
                <a:close/>
                <a:moveTo>
                  <a:pt x="61" y="240"/>
                </a:moveTo>
                <a:cubicBezTo>
                  <a:pt x="61" y="240"/>
                  <a:pt x="61" y="240"/>
                  <a:pt x="61" y="240"/>
                </a:cubicBezTo>
                <a:cubicBezTo>
                  <a:pt x="61" y="240"/>
                  <a:pt x="61" y="240"/>
                  <a:pt x="61" y="240"/>
                </a:cubicBezTo>
                <a:cubicBezTo>
                  <a:pt x="61" y="239"/>
                  <a:pt x="62" y="237"/>
                  <a:pt x="62" y="236"/>
                </a:cubicBezTo>
                <a:cubicBezTo>
                  <a:pt x="62" y="236"/>
                  <a:pt x="62" y="235"/>
                  <a:pt x="62" y="235"/>
                </a:cubicBezTo>
                <a:cubicBezTo>
                  <a:pt x="60" y="232"/>
                  <a:pt x="59" y="229"/>
                  <a:pt x="58" y="225"/>
                </a:cubicBezTo>
                <a:cubicBezTo>
                  <a:pt x="58" y="225"/>
                  <a:pt x="57" y="225"/>
                  <a:pt x="57" y="225"/>
                </a:cubicBezTo>
                <a:cubicBezTo>
                  <a:pt x="57" y="226"/>
                  <a:pt x="57" y="228"/>
                  <a:pt x="56" y="229"/>
                </a:cubicBezTo>
                <a:cubicBezTo>
                  <a:pt x="56" y="229"/>
                  <a:pt x="56" y="230"/>
                  <a:pt x="57" y="230"/>
                </a:cubicBezTo>
                <a:cubicBezTo>
                  <a:pt x="58" y="233"/>
                  <a:pt x="59" y="235"/>
                  <a:pt x="60" y="238"/>
                </a:cubicBezTo>
                <a:cubicBezTo>
                  <a:pt x="60" y="239"/>
                  <a:pt x="61" y="239"/>
                  <a:pt x="61" y="240"/>
                </a:cubicBezTo>
                <a:close/>
                <a:moveTo>
                  <a:pt x="55" y="268"/>
                </a:moveTo>
                <a:cubicBezTo>
                  <a:pt x="54" y="266"/>
                  <a:pt x="53" y="264"/>
                  <a:pt x="53" y="263"/>
                </a:cubicBezTo>
                <a:cubicBezTo>
                  <a:pt x="52" y="262"/>
                  <a:pt x="52" y="262"/>
                  <a:pt x="52" y="262"/>
                </a:cubicBezTo>
                <a:cubicBezTo>
                  <a:pt x="51" y="262"/>
                  <a:pt x="50" y="262"/>
                  <a:pt x="49" y="262"/>
                </a:cubicBezTo>
                <a:cubicBezTo>
                  <a:pt x="48" y="261"/>
                  <a:pt x="48" y="261"/>
                  <a:pt x="47" y="261"/>
                </a:cubicBezTo>
                <a:cubicBezTo>
                  <a:pt x="47" y="261"/>
                  <a:pt x="47" y="261"/>
                  <a:pt x="46" y="261"/>
                </a:cubicBezTo>
                <a:cubicBezTo>
                  <a:pt x="47" y="263"/>
                  <a:pt x="48" y="266"/>
                  <a:pt x="49" y="268"/>
                </a:cubicBezTo>
                <a:cubicBezTo>
                  <a:pt x="51" y="268"/>
                  <a:pt x="53" y="268"/>
                  <a:pt x="55" y="268"/>
                </a:cubicBezTo>
                <a:close/>
                <a:moveTo>
                  <a:pt x="104" y="236"/>
                </a:moveTo>
                <a:cubicBezTo>
                  <a:pt x="105" y="237"/>
                  <a:pt x="106" y="240"/>
                  <a:pt x="106" y="241"/>
                </a:cubicBezTo>
                <a:cubicBezTo>
                  <a:pt x="108" y="240"/>
                  <a:pt x="110" y="239"/>
                  <a:pt x="112" y="238"/>
                </a:cubicBezTo>
                <a:cubicBezTo>
                  <a:pt x="111" y="237"/>
                  <a:pt x="111" y="235"/>
                  <a:pt x="110" y="233"/>
                </a:cubicBezTo>
                <a:cubicBezTo>
                  <a:pt x="108" y="234"/>
                  <a:pt x="106" y="235"/>
                  <a:pt x="104" y="236"/>
                </a:cubicBezTo>
                <a:close/>
                <a:moveTo>
                  <a:pt x="127" y="266"/>
                </a:moveTo>
                <a:cubicBezTo>
                  <a:pt x="124" y="267"/>
                  <a:pt x="122" y="267"/>
                  <a:pt x="119" y="268"/>
                </a:cubicBezTo>
                <a:cubicBezTo>
                  <a:pt x="120" y="269"/>
                  <a:pt x="121" y="271"/>
                  <a:pt x="122" y="272"/>
                </a:cubicBezTo>
                <a:cubicBezTo>
                  <a:pt x="124" y="271"/>
                  <a:pt x="126" y="270"/>
                  <a:pt x="129" y="270"/>
                </a:cubicBezTo>
                <a:cubicBezTo>
                  <a:pt x="128" y="268"/>
                  <a:pt x="127" y="267"/>
                  <a:pt x="127" y="266"/>
                </a:cubicBezTo>
                <a:close/>
                <a:moveTo>
                  <a:pt x="124" y="199"/>
                </a:moveTo>
                <a:cubicBezTo>
                  <a:pt x="125" y="201"/>
                  <a:pt x="125" y="202"/>
                  <a:pt x="126" y="204"/>
                </a:cubicBezTo>
                <a:cubicBezTo>
                  <a:pt x="128" y="203"/>
                  <a:pt x="130" y="202"/>
                  <a:pt x="132" y="202"/>
                </a:cubicBezTo>
                <a:cubicBezTo>
                  <a:pt x="132" y="200"/>
                  <a:pt x="131" y="199"/>
                  <a:pt x="130" y="197"/>
                </a:cubicBezTo>
                <a:cubicBezTo>
                  <a:pt x="128" y="198"/>
                  <a:pt x="126" y="198"/>
                  <a:pt x="124" y="199"/>
                </a:cubicBezTo>
                <a:close/>
                <a:moveTo>
                  <a:pt x="125" y="218"/>
                </a:moveTo>
                <a:cubicBezTo>
                  <a:pt x="126" y="220"/>
                  <a:pt x="127" y="222"/>
                  <a:pt x="128" y="224"/>
                </a:cubicBezTo>
                <a:cubicBezTo>
                  <a:pt x="130" y="223"/>
                  <a:pt x="131" y="223"/>
                  <a:pt x="133" y="222"/>
                </a:cubicBezTo>
                <a:cubicBezTo>
                  <a:pt x="132" y="220"/>
                  <a:pt x="131" y="218"/>
                  <a:pt x="130" y="217"/>
                </a:cubicBezTo>
                <a:cubicBezTo>
                  <a:pt x="129" y="217"/>
                  <a:pt x="127" y="218"/>
                  <a:pt x="125" y="218"/>
                </a:cubicBezTo>
                <a:close/>
                <a:moveTo>
                  <a:pt x="163" y="249"/>
                </a:moveTo>
                <a:cubicBezTo>
                  <a:pt x="161" y="249"/>
                  <a:pt x="160" y="250"/>
                  <a:pt x="158" y="250"/>
                </a:cubicBezTo>
                <a:cubicBezTo>
                  <a:pt x="158" y="251"/>
                  <a:pt x="159" y="252"/>
                  <a:pt x="159" y="253"/>
                </a:cubicBezTo>
                <a:cubicBezTo>
                  <a:pt x="160" y="254"/>
                  <a:pt x="161" y="255"/>
                  <a:pt x="161" y="255"/>
                </a:cubicBezTo>
                <a:cubicBezTo>
                  <a:pt x="162" y="256"/>
                  <a:pt x="162" y="256"/>
                  <a:pt x="162" y="256"/>
                </a:cubicBezTo>
                <a:cubicBezTo>
                  <a:pt x="163" y="256"/>
                  <a:pt x="163" y="255"/>
                  <a:pt x="164" y="255"/>
                </a:cubicBezTo>
                <a:cubicBezTo>
                  <a:pt x="165" y="255"/>
                  <a:pt x="166" y="255"/>
                  <a:pt x="166" y="254"/>
                </a:cubicBezTo>
                <a:cubicBezTo>
                  <a:pt x="165" y="252"/>
                  <a:pt x="164" y="251"/>
                  <a:pt x="163" y="249"/>
                </a:cubicBezTo>
                <a:close/>
                <a:moveTo>
                  <a:pt x="147" y="181"/>
                </a:moveTo>
                <a:cubicBezTo>
                  <a:pt x="148" y="183"/>
                  <a:pt x="149" y="184"/>
                  <a:pt x="150" y="186"/>
                </a:cubicBezTo>
                <a:cubicBezTo>
                  <a:pt x="152" y="186"/>
                  <a:pt x="153" y="185"/>
                  <a:pt x="155" y="185"/>
                </a:cubicBezTo>
                <a:cubicBezTo>
                  <a:pt x="154" y="183"/>
                  <a:pt x="153" y="182"/>
                  <a:pt x="153" y="181"/>
                </a:cubicBezTo>
                <a:cubicBezTo>
                  <a:pt x="152" y="180"/>
                  <a:pt x="152" y="180"/>
                  <a:pt x="152" y="179"/>
                </a:cubicBezTo>
                <a:cubicBezTo>
                  <a:pt x="152" y="179"/>
                  <a:pt x="152" y="179"/>
                  <a:pt x="152" y="179"/>
                </a:cubicBezTo>
                <a:cubicBezTo>
                  <a:pt x="151" y="179"/>
                  <a:pt x="149" y="180"/>
                  <a:pt x="147" y="181"/>
                </a:cubicBezTo>
                <a:close/>
                <a:moveTo>
                  <a:pt x="125" y="250"/>
                </a:moveTo>
                <a:cubicBezTo>
                  <a:pt x="124" y="250"/>
                  <a:pt x="122" y="251"/>
                  <a:pt x="121" y="252"/>
                </a:cubicBezTo>
                <a:cubicBezTo>
                  <a:pt x="122" y="254"/>
                  <a:pt x="123" y="256"/>
                  <a:pt x="124" y="258"/>
                </a:cubicBezTo>
                <a:cubicBezTo>
                  <a:pt x="126" y="258"/>
                  <a:pt x="127" y="257"/>
                  <a:pt x="128" y="257"/>
                </a:cubicBezTo>
                <a:cubicBezTo>
                  <a:pt x="127" y="255"/>
                  <a:pt x="127" y="254"/>
                  <a:pt x="126" y="252"/>
                </a:cubicBezTo>
                <a:cubicBezTo>
                  <a:pt x="126" y="251"/>
                  <a:pt x="126" y="251"/>
                  <a:pt x="125" y="250"/>
                </a:cubicBezTo>
                <a:close/>
                <a:moveTo>
                  <a:pt x="132" y="216"/>
                </a:moveTo>
                <a:cubicBezTo>
                  <a:pt x="133" y="218"/>
                  <a:pt x="134" y="220"/>
                  <a:pt x="135" y="221"/>
                </a:cubicBezTo>
                <a:cubicBezTo>
                  <a:pt x="136" y="221"/>
                  <a:pt x="138" y="220"/>
                  <a:pt x="139" y="220"/>
                </a:cubicBezTo>
                <a:cubicBezTo>
                  <a:pt x="139" y="218"/>
                  <a:pt x="138" y="216"/>
                  <a:pt x="137" y="214"/>
                </a:cubicBezTo>
                <a:cubicBezTo>
                  <a:pt x="136" y="215"/>
                  <a:pt x="134" y="215"/>
                  <a:pt x="132" y="216"/>
                </a:cubicBezTo>
                <a:close/>
                <a:moveTo>
                  <a:pt x="108" y="224"/>
                </a:moveTo>
                <a:cubicBezTo>
                  <a:pt x="110" y="223"/>
                  <a:pt x="112" y="222"/>
                  <a:pt x="114" y="221"/>
                </a:cubicBezTo>
                <a:cubicBezTo>
                  <a:pt x="113" y="220"/>
                  <a:pt x="113" y="218"/>
                  <a:pt x="112" y="217"/>
                </a:cubicBezTo>
                <a:cubicBezTo>
                  <a:pt x="110" y="218"/>
                  <a:pt x="108" y="219"/>
                  <a:pt x="106" y="220"/>
                </a:cubicBezTo>
                <a:cubicBezTo>
                  <a:pt x="106" y="221"/>
                  <a:pt x="107" y="223"/>
                  <a:pt x="108" y="224"/>
                </a:cubicBezTo>
                <a:close/>
                <a:moveTo>
                  <a:pt x="111" y="254"/>
                </a:moveTo>
                <a:cubicBezTo>
                  <a:pt x="110" y="252"/>
                  <a:pt x="109" y="249"/>
                  <a:pt x="107" y="247"/>
                </a:cubicBezTo>
                <a:cubicBezTo>
                  <a:pt x="106" y="248"/>
                  <a:pt x="105" y="248"/>
                  <a:pt x="104" y="249"/>
                </a:cubicBezTo>
                <a:cubicBezTo>
                  <a:pt x="105" y="251"/>
                  <a:pt x="106" y="253"/>
                  <a:pt x="107" y="256"/>
                </a:cubicBezTo>
                <a:cubicBezTo>
                  <a:pt x="108" y="255"/>
                  <a:pt x="109" y="255"/>
                  <a:pt x="111" y="254"/>
                </a:cubicBezTo>
                <a:close/>
                <a:moveTo>
                  <a:pt x="114" y="261"/>
                </a:moveTo>
                <a:cubicBezTo>
                  <a:pt x="113" y="259"/>
                  <a:pt x="112" y="257"/>
                  <a:pt x="111" y="255"/>
                </a:cubicBezTo>
                <a:cubicBezTo>
                  <a:pt x="110" y="256"/>
                  <a:pt x="108" y="256"/>
                  <a:pt x="107" y="257"/>
                </a:cubicBezTo>
                <a:cubicBezTo>
                  <a:pt x="108" y="259"/>
                  <a:pt x="109" y="261"/>
                  <a:pt x="109" y="263"/>
                </a:cubicBezTo>
                <a:cubicBezTo>
                  <a:pt x="111" y="262"/>
                  <a:pt x="112" y="262"/>
                  <a:pt x="114" y="261"/>
                </a:cubicBezTo>
                <a:close/>
                <a:moveTo>
                  <a:pt x="128" y="265"/>
                </a:moveTo>
                <a:cubicBezTo>
                  <a:pt x="129" y="267"/>
                  <a:pt x="130" y="268"/>
                  <a:pt x="131" y="269"/>
                </a:cubicBezTo>
                <a:cubicBezTo>
                  <a:pt x="133" y="268"/>
                  <a:pt x="135" y="268"/>
                  <a:pt x="137" y="267"/>
                </a:cubicBezTo>
                <a:cubicBezTo>
                  <a:pt x="137" y="266"/>
                  <a:pt x="137" y="266"/>
                  <a:pt x="136" y="265"/>
                </a:cubicBezTo>
                <a:cubicBezTo>
                  <a:pt x="136" y="265"/>
                  <a:pt x="136" y="264"/>
                  <a:pt x="135" y="263"/>
                </a:cubicBezTo>
                <a:cubicBezTo>
                  <a:pt x="133" y="264"/>
                  <a:pt x="131" y="265"/>
                  <a:pt x="128" y="265"/>
                </a:cubicBezTo>
                <a:close/>
                <a:moveTo>
                  <a:pt x="155" y="159"/>
                </a:moveTo>
                <a:cubicBezTo>
                  <a:pt x="155" y="157"/>
                  <a:pt x="154" y="156"/>
                  <a:pt x="154" y="155"/>
                </a:cubicBezTo>
                <a:cubicBezTo>
                  <a:pt x="153" y="155"/>
                  <a:pt x="152" y="156"/>
                  <a:pt x="151" y="156"/>
                </a:cubicBezTo>
                <a:cubicBezTo>
                  <a:pt x="149" y="158"/>
                  <a:pt x="148" y="160"/>
                  <a:pt x="146" y="162"/>
                </a:cubicBezTo>
                <a:cubicBezTo>
                  <a:pt x="146" y="162"/>
                  <a:pt x="146" y="162"/>
                  <a:pt x="145" y="162"/>
                </a:cubicBezTo>
                <a:cubicBezTo>
                  <a:pt x="148" y="162"/>
                  <a:pt x="154" y="160"/>
                  <a:pt x="155" y="159"/>
                </a:cubicBezTo>
                <a:close/>
                <a:moveTo>
                  <a:pt x="159" y="193"/>
                </a:moveTo>
                <a:cubicBezTo>
                  <a:pt x="158" y="194"/>
                  <a:pt x="156" y="195"/>
                  <a:pt x="154" y="195"/>
                </a:cubicBezTo>
                <a:cubicBezTo>
                  <a:pt x="155" y="197"/>
                  <a:pt x="156" y="198"/>
                  <a:pt x="156" y="200"/>
                </a:cubicBezTo>
                <a:cubicBezTo>
                  <a:pt x="156" y="200"/>
                  <a:pt x="157" y="200"/>
                  <a:pt x="157" y="200"/>
                </a:cubicBezTo>
                <a:cubicBezTo>
                  <a:pt x="158" y="199"/>
                  <a:pt x="160" y="199"/>
                  <a:pt x="161" y="198"/>
                </a:cubicBezTo>
                <a:cubicBezTo>
                  <a:pt x="161" y="198"/>
                  <a:pt x="161" y="198"/>
                  <a:pt x="161" y="198"/>
                </a:cubicBezTo>
                <a:cubicBezTo>
                  <a:pt x="162" y="198"/>
                  <a:pt x="162" y="198"/>
                  <a:pt x="162" y="197"/>
                </a:cubicBezTo>
                <a:cubicBezTo>
                  <a:pt x="161" y="196"/>
                  <a:pt x="160" y="195"/>
                  <a:pt x="159" y="193"/>
                </a:cubicBezTo>
                <a:close/>
                <a:moveTo>
                  <a:pt x="89" y="236"/>
                </a:moveTo>
                <a:cubicBezTo>
                  <a:pt x="90" y="238"/>
                  <a:pt x="91" y="239"/>
                  <a:pt x="92" y="241"/>
                </a:cubicBezTo>
                <a:cubicBezTo>
                  <a:pt x="93" y="240"/>
                  <a:pt x="95" y="239"/>
                  <a:pt x="97" y="238"/>
                </a:cubicBezTo>
                <a:cubicBezTo>
                  <a:pt x="96" y="236"/>
                  <a:pt x="95" y="235"/>
                  <a:pt x="94" y="233"/>
                </a:cubicBezTo>
                <a:cubicBezTo>
                  <a:pt x="93" y="234"/>
                  <a:pt x="91" y="235"/>
                  <a:pt x="89" y="236"/>
                </a:cubicBezTo>
                <a:close/>
                <a:moveTo>
                  <a:pt x="154" y="216"/>
                </a:moveTo>
                <a:cubicBezTo>
                  <a:pt x="153" y="214"/>
                  <a:pt x="152" y="212"/>
                  <a:pt x="152" y="210"/>
                </a:cubicBezTo>
                <a:cubicBezTo>
                  <a:pt x="150" y="210"/>
                  <a:pt x="149" y="211"/>
                  <a:pt x="147" y="211"/>
                </a:cubicBezTo>
                <a:cubicBezTo>
                  <a:pt x="148" y="213"/>
                  <a:pt x="149" y="215"/>
                  <a:pt x="150" y="217"/>
                </a:cubicBezTo>
                <a:cubicBezTo>
                  <a:pt x="151" y="217"/>
                  <a:pt x="153" y="216"/>
                  <a:pt x="154" y="216"/>
                </a:cubicBezTo>
                <a:close/>
                <a:moveTo>
                  <a:pt x="138" y="228"/>
                </a:moveTo>
                <a:cubicBezTo>
                  <a:pt x="140" y="228"/>
                  <a:pt x="141" y="227"/>
                  <a:pt x="143" y="227"/>
                </a:cubicBezTo>
                <a:cubicBezTo>
                  <a:pt x="142" y="225"/>
                  <a:pt x="141" y="223"/>
                  <a:pt x="140" y="221"/>
                </a:cubicBezTo>
                <a:cubicBezTo>
                  <a:pt x="138" y="222"/>
                  <a:pt x="137" y="222"/>
                  <a:pt x="135" y="223"/>
                </a:cubicBezTo>
                <a:cubicBezTo>
                  <a:pt x="136" y="225"/>
                  <a:pt x="137" y="227"/>
                  <a:pt x="138" y="228"/>
                </a:cubicBezTo>
                <a:close/>
                <a:moveTo>
                  <a:pt x="59" y="177"/>
                </a:moveTo>
                <a:cubicBezTo>
                  <a:pt x="59" y="176"/>
                  <a:pt x="59" y="176"/>
                  <a:pt x="59" y="175"/>
                </a:cubicBezTo>
                <a:cubicBezTo>
                  <a:pt x="61" y="174"/>
                  <a:pt x="62" y="172"/>
                  <a:pt x="64" y="170"/>
                </a:cubicBezTo>
                <a:cubicBezTo>
                  <a:pt x="64" y="170"/>
                  <a:pt x="65" y="169"/>
                  <a:pt x="65" y="168"/>
                </a:cubicBezTo>
                <a:cubicBezTo>
                  <a:pt x="65" y="168"/>
                  <a:pt x="64" y="168"/>
                  <a:pt x="64" y="168"/>
                </a:cubicBezTo>
                <a:cubicBezTo>
                  <a:pt x="63" y="167"/>
                  <a:pt x="63" y="167"/>
                  <a:pt x="63" y="166"/>
                </a:cubicBezTo>
                <a:cubicBezTo>
                  <a:pt x="60" y="169"/>
                  <a:pt x="57" y="175"/>
                  <a:pt x="57" y="177"/>
                </a:cubicBezTo>
                <a:cubicBezTo>
                  <a:pt x="58" y="177"/>
                  <a:pt x="58" y="177"/>
                  <a:pt x="59" y="177"/>
                </a:cubicBezTo>
                <a:close/>
                <a:moveTo>
                  <a:pt x="160" y="256"/>
                </a:moveTo>
                <a:cubicBezTo>
                  <a:pt x="159" y="254"/>
                  <a:pt x="157" y="253"/>
                  <a:pt x="156" y="251"/>
                </a:cubicBezTo>
                <a:cubicBezTo>
                  <a:pt x="155" y="251"/>
                  <a:pt x="153" y="251"/>
                  <a:pt x="152" y="252"/>
                </a:cubicBezTo>
                <a:cubicBezTo>
                  <a:pt x="153" y="254"/>
                  <a:pt x="154" y="255"/>
                  <a:pt x="155" y="257"/>
                </a:cubicBezTo>
                <a:cubicBezTo>
                  <a:pt x="157" y="257"/>
                  <a:pt x="158" y="257"/>
                  <a:pt x="160" y="256"/>
                </a:cubicBezTo>
                <a:close/>
                <a:moveTo>
                  <a:pt x="70" y="167"/>
                </a:moveTo>
                <a:cubicBezTo>
                  <a:pt x="69" y="166"/>
                  <a:pt x="68" y="167"/>
                  <a:pt x="68" y="167"/>
                </a:cubicBezTo>
                <a:cubicBezTo>
                  <a:pt x="68" y="168"/>
                  <a:pt x="67" y="168"/>
                  <a:pt x="67" y="168"/>
                </a:cubicBezTo>
                <a:cubicBezTo>
                  <a:pt x="66" y="170"/>
                  <a:pt x="65" y="171"/>
                  <a:pt x="65" y="172"/>
                </a:cubicBezTo>
                <a:cubicBezTo>
                  <a:pt x="64" y="173"/>
                  <a:pt x="63" y="175"/>
                  <a:pt x="63" y="176"/>
                </a:cubicBezTo>
                <a:cubicBezTo>
                  <a:pt x="62" y="176"/>
                  <a:pt x="62" y="177"/>
                  <a:pt x="62" y="177"/>
                </a:cubicBezTo>
                <a:cubicBezTo>
                  <a:pt x="63" y="177"/>
                  <a:pt x="64" y="177"/>
                  <a:pt x="65" y="177"/>
                </a:cubicBezTo>
                <a:cubicBezTo>
                  <a:pt x="66" y="178"/>
                  <a:pt x="66" y="177"/>
                  <a:pt x="66" y="176"/>
                </a:cubicBezTo>
                <a:cubicBezTo>
                  <a:pt x="66" y="176"/>
                  <a:pt x="66" y="176"/>
                  <a:pt x="65" y="175"/>
                </a:cubicBezTo>
                <a:cubicBezTo>
                  <a:pt x="65" y="174"/>
                  <a:pt x="66" y="173"/>
                  <a:pt x="67" y="173"/>
                </a:cubicBezTo>
                <a:cubicBezTo>
                  <a:pt x="67" y="173"/>
                  <a:pt x="67" y="173"/>
                  <a:pt x="68" y="173"/>
                </a:cubicBezTo>
                <a:cubicBezTo>
                  <a:pt x="68" y="172"/>
                  <a:pt x="68" y="171"/>
                  <a:pt x="69" y="170"/>
                </a:cubicBezTo>
                <a:cubicBezTo>
                  <a:pt x="69" y="170"/>
                  <a:pt x="69" y="170"/>
                  <a:pt x="69" y="170"/>
                </a:cubicBezTo>
                <a:cubicBezTo>
                  <a:pt x="69" y="169"/>
                  <a:pt x="69" y="169"/>
                  <a:pt x="69" y="169"/>
                </a:cubicBezTo>
                <a:cubicBezTo>
                  <a:pt x="70" y="168"/>
                  <a:pt x="70" y="167"/>
                  <a:pt x="70" y="167"/>
                </a:cubicBezTo>
                <a:close/>
                <a:moveTo>
                  <a:pt x="126" y="170"/>
                </a:moveTo>
                <a:cubicBezTo>
                  <a:pt x="126" y="170"/>
                  <a:pt x="126" y="170"/>
                  <a:pt x="126" y="170"/>
                </a:cubicBezTo>
                <a:cubicBezTo>
                  <a:pt x="126" y="170"/>
                  <a:pt x="126" y="170"/>
                  <a:pt x="126" y="170"/>
                </a:cubicBezTo>
                <a:cubicBezTo>
                  <a:pt x="124" y="170"/>
                  <a:pt x="122" y="171"/>
                  <a:pt x="120" y="172"/>
                </a:cubicBezTo>
                <a:cubicBezTo>
                  <a:pt x="120" y="172"/>
                  <a:pt x="119" y="172"/>
                  <a:pt x="119" y="173"/>
                </a:cubicBezTo>
                <a:cubicBezTo>
                  <a:pt x="118" y="174"/>
                  <a:pt x="118" y="175"/>
                  <a:pt x="117" y="177"/>
                </a:cubicBezTo>
                <a:cubicBezTo>
                  <a:pt x="117" y="177"/>
                  <a:pt x="117" y="177"/>
                  <a:pt x="117" y="177"/>
                </a:cubicBezTo>
                <a:cubicBezTo>
                  <a:pt x="119" y="177"/>
                  <a:pt x="120" y="176"/>
                  <a:pt x="122" y="176"/>
                </a:cubicBezTo>
                <a:cubicBezTo>
                  <a:pt x="122" y="176"/>
                  <a:pt x="122" y="176"/>
                  <a:pt x="122" y="175"/>
                </a:cubicBezTo>
                <a:cubicBezTo>
                  <a:pt x="123" y="174"/>
                  <a:pt x="124" y="173"/>
                  <a:pt x="124" y="172"/>
                </a:cubicBezTo>
                <a:cubicBezTo>
                  <a:pt x="125" y="171"/>
                  <a:pt x="126" y="170"/>
                  <a:pt x="126" y="170"/>
                </a:cubicBezTo>
                <a:close/>
                <a:moveTo>
                  <a:pt x="158" y="222"/>
                </a:moveTo>
                <a:cubicBezTo>
                  <a:pt x="160" y="221"/>
                  <a:pt x="162" y="221"/>
                  <a:pt x="164" y="220"/>
                </a:cubicBezTo>
                <a:cubicBezTo>
                  <a:pt x="164" y="219"/>
                  <a:pt x="163" y="218"/>
                  <a:pt x="163" y="217"/>
                </a:cubicBezTo>
                <a:cubicBezTo>
                  <a:pt x="162" y="217"/>
                  <a:pt x="162" y="217"/>
                  <a:pt x="162" y="217"/>
                </a:cubicBezTo>
                <a:cubicBezTo>
                  <a:pt x="161" y="217"/>
                  <a:pt x="160" y="217"/>
                  <a:pt x="159" y="217"/>
                </a:cubicBezTo>
                <a:cubicBezTo>
                  <a:pt x="158" y="217"/>
                  <a:pt x="157" y="217"/>
                  <a:pt x="156" y="217"/>
                </a:cubicBezTo>
                <a:cubicBezTo>
                  <a:pt x="157" y="219"/>
                  <a:pt x="158" y="220"/>
                  <a:pt x="158" y="222"/>
                </a:cubicBezTo>
                <a:close/>
                <a:moveTo>
                  <a:pt x="134" y="201"/>
                </a:moveTo>
                <a:cubicBezTo>
                  <a:pt x="136" y="200"/>
                  <a:pt x="137" y="200"/>
                  <a:pt x="139" y="199"/>
                </a:cubicBezTo>
                <a:cubicBezTo>
                  <a:pt x="138" y="198"/>
                  <a:pt x="138" y="196"/>
                  <a:pt x="137" y="195"/>
                </a:cubicBezTo>
                <a:cubicBezTo>
                  <a:pt x="135" y="195"/>
                  <a:pt x="134" y="196"/>
                  <a:pt x="132" y="197"/>
                </a:cubicBezTo>
                <a:cubicBezTo>
                  <a:pt x="132" y="198"/>
                  <a:pt x="133" y="200"/>
                  <a:pt x="134" y="201"/>
                </a:cubicBezTo>
                <a:close/>
                <a:moveTo>
                  <a:pt x="125" y="217"/>
                </a:moveTo>
                <a:cubicBezTo>
                  <a:pt x="126" y="216"/>
                  <a:pt x="128" y="216"/>
                  <a:pt x="130" y="215"/>
                </a:cubicBezTo>
                <a:cubicBezTo>
                  <a:pt x="129" y="214"/>
                  <a:pt x="128" y="212"/>
                  <a:pt x="127" y="210"/>
                </a:cubicBezTo>
                <a:cubicBezTo>
                  <a:pt x="126" y="211"/>
                  <a:pt x="124" y="211"/>
                  <a:pt x="123" y="212"/>
                </a:cubicBezTo>
                <a:cubicBezTo>
                  <a:pt x="123" y="214"/>
                  <a:pt x="124" y="215"/>
                  <a:pt x="125" y="217"/>
                </a:cubicBezTo>
                <a:close/>
                <a:moveTo>
                  <a:pt x="113" y="215"/>
                </a:moveTo>
                <a:cubicBezTo>
                  <a:pt x="116" y="213"/>
                  <a:pt x="118" y="212"/>
                  <a:pt x="120" y="211"/>
                </a:cubicBezTo>
                <a:cubicBezTo>
                  <a:pt x="120" y="210"/>
                  <a:pt x="120" y="209"/>
                  <a:pt x="119" y="208"/>
                </a:cubicBezTo>
                <a:cubicBezTo>
                  <a:pt x="117" y="209"/>
                  <a:pt x="114" y="210"/>
                  <a:pt x="112" y="211"/>
                </a:cubicBezTo>
                <a:cubicBezTo>
                  <a:pt x="112" y="212"/>
                  <a:pt x="113" y="213"/>
                  <a:pt x="113" y="215"/>
                </a:cubicBezTo>
                <a:close/>
                <a:moveTo>
                  <a:pt x="99" y="223"/>
                </a:moveTo>
                <a:cubicBezTo>
                  <a:pt x="99" y="224"/>
                  <a:pt x="100" y="226"/>
                  <a:pt x="100" y="227"/>
                </a:cubicBezTo>
                <a:cubicBezTo>
                  <a:pt x="100" y="227"/>
                  <a:pt x="100" y="227"/>
                  <a:pt x="100" y="227"/>
                </a:cubicBezTo>
                <a:cubicBezTo>
                  <a:pt x="102" y="227"/>
                  <a:pt x="106" y="225"/>
                  <a:pt x="106" y="224"/>
                </a:cubicBezTo>
                <a:cubicBezTo>
                  <a:pt x="105" y="223"/>
                  <a:pt x="105" y="222"/>
                  <a:pt x="104" y="220"/>
                </a:cubicBezTo>
                <a:cubicBezTo>
                  <a:pt x="102" y="221"/>
                  <a:pt x="101" y="222"/>
                  <a:pt x="99" y="223"/>
                </a:cubicBezTo>
                <a:close/>
                <a:moveTo>
                  <a:pt x="159" y="238"/>
                </a:moveTo>
                <a:cubicBezTo>
                  <a:pt x="161" y="237"/>
                  <a:pt x="162" y="237"/>
                  <a:pt x="164" y="236"/>
                </a:cubicBezTo>
                <a:cubicBezTo>
                  <a:pt x="163" y="234"/>
                  <a:pt x="162" y="233"/>
                  <a:pt x="161" y="231"/>
                </a:cubicBezTo>
                <a:cubicBezTo>
                  <a:pt x="160" y="232"/>
                  <a:pt x="158" y="232"/>
                  <a:pt x="157" y="232"/>
                </a:cubicBezTo>
                <a:cubicBezTo>
                  <a:pt x="157" y="232"/>
                  <a:pt x="157" y="232"/>
                  <a:pt x="157" y="232"/>
                </a:cubicBezTo>
                <a:cubicBezTo>
                  <a:pt x="157" y="234"/>
                  <a:pt x="158" y="236"/>
                  <a:pt x="159" y="238"/>
                </a:cubicBezTo>
                <a:close/>
                <a:moveTo>
                  <a:pt x="134" y="236"/>
                </a:moveTo>
                <a:cubicBezTo>
                  <a:pt x="136" y="236"/>
                  <a:pt x="138" y="235"/>
                  <a:pt x="139" y="235"/>
                </a:cubicBezTo>
                <a:cubicBezTo>
                  <a:pt x="139" y="233"/>
                  <a:pt x="138" y="232"/>
                  <a:pt x="137" y="230"/>
                </a:cubicBezTo>
                <a:cubicBezTo>
                  <a:pt x="135" y="231"/>
                  <a:pt x="134" y="232"/>
                  <a:pt x="132" y="232"/>
                </a:cubicBezTo>
                <a:cubicBezTo>
                  <a:pt x="133" y="234"/>
                  <a:pt x="134" y="235"/>
                  <a:pt x="134" y="236"/>
                </a:cubicBezTo>
                <a:close/>
                <a:moveTo>
                  <a:pt x="145" y="241"/>
                </a:moveTo>
                <a:cubicBezTo>
                  <a:pt x="147" y="241"/>
                  <a:pt x="148" y="241"/>
                  <a:pt x="149" y="240"/>
                </a:cubicBezTo>
                <a:cubicBezTo>
                  <a:pt x="148" y="238"/>
                  <a:pt x="147" y="236"/>
                  <a:pt x="146" y="235"/>
                </a:cubicBezTo>
                <a:cubicBezTo>
                  <a:pt x="145" y="235"/>
                  <a:pt x="143" y="235"/>
                  <a:pt x="142" y="236"/>
                </a:cubicBezTo>
                <a:cubicBezTo>
                  <a:pt x="143" y="238"/>
                  <a:pt x="144" y="239"/>
                  <a:pt x="145" y="241"/>
                </a:cubicBezTo>
                <a:close/>
                <a:moveTo>
                  <a:pt x="127" y="62"/>
                </a:moveTo>
                <a:cubicBezTo>
                  <a:pt x="127" y="62"/>
                  <a:pt x="127" y="62"/>
                  <a:pt x="127" y="62"/>
                </a:cubicBezTo>
                <a:cubicBezTo>
                  <a:pt x="127" y="62"/>
                  <a:pt x="127" y="62"/>
                  <a:pt x="127" y="62"/>
                </a:cubicBezTo>
                <a:cubicBezTo>
                  <a:pt x="127" y="65"/>
                  <a:pt x="127" y="68"/>
                  <a:pt x="127" y="72"/>
                </a:cubicBezTo>
                <a:cubicBezTo>
                  <a:pt x="127" y="72"/>
                  <a:pt x="127" y="73"/>
                  <a:pt x="127" y="73"/>
                </a:cubicBezTo>
                <a:cubicBezTo>
                  <a:pt x="128" y="74"/>
                  <a:pt x="129" y="75"/>
                  <a:pt x="129" y="75"/>
                </a:cubicBezTo>
                <a:cubicBezTo>
                  <a:pt x="130" y="75"/>
                  <a:pt x="130" y="74"/>
                  <a:pt x="130" y="74"/>
                </a:cubicBezTo>
                <a:cubicBezTo>
                  <a:pt x="129" y="70"/>
                  <a:pt x="128" y="66"/>
                  <a:pt x="127" y="62"/>
                </a:cubicBezTo>
                <a:close/>
                <a:moveTo>
                  <a:pt x="160" y="230"/>
                </a:moveTo>
                <a:cubicBezTo>
                  <a:pt x="159" y="228"/>
                  <a:pt x="158" y="226"/>
                  <a:pt x="157" y="224"/>
                </a:cubicBezTo>
                <a:cubicBezTo>
                  <a:pt x="156" y="224"/>
                  <a:pt x="155" y="224"/>
                  <a:pt x="154" y="225"/>
                </a:cubicBezTo>
                <a:cubicBezTo>
                  <a:pt x="154" y="227"/>
                  <a:pt x="155" y="229"/>
                  <a:pt x="156" y="231"/>
                </a:cubicBezTo>
                <a:cubicBezTo>
                  <a:pt x="157" y="230"/>
                  <a:pt x="159" y="230"/>
                  <a:pt x="160" y="230"/>
                </a:cubicBezTo>
                <a:close/>
                <a:moveTo>
                  <a:pt x="120" y="190"/>
                </a:moveTo>
                <a:cubicBezTo>
                  <a:pt x="121" y="191"/>
                  <a:pt x="121" y="192"/>
                  <a:pt x="122" y="193"/>
                </a:cubicBezTo>
                <a:cubicBezTo>
                  <a:pt x="124" y="193"/>
                  <a:pt x="126" y="192"/>
                  <a:pt x="128" y="192"/>
                </a:cubicBezTo>
                <a:cubicBezTo>
                  <a:pt x="127" y="190"/>
                  <a:pt x="126" y="189"/>
                  <a:pt x="125" y="187"/>
                </a:cubicBezTo>
                <a:cubicBezTo>
                  <a:pt x="124" y="188"/>
                  <a:pt x="122" y="189"/>
                  <a:pt x="120" y="190"/>
                </a:cubicBezTo>
                <a:close/>
                <a:moveTo>
                  <a:pt x="143" y="103"/>
                </a:moveTo>
                <a:cubicBezTo>
                  <a:pt x="143" y="103"/>
                  <a:pt x="143" y="103"/>
                  <a:pt x="143" y="103"/>
                </a:cubicBezTo>
                <a:cubicBezTo>
                  <a:pt x="143" y="104"/>
                  <a:pt x="143" y="104"/>
                  <a:pt x="143" y="105"/>
                </a:cubicBezTo>
                <a:cubicBezTo>
                  <a:pt x="145" y="109"/>
                  <a:pt x="146" y="113"/>
                  <a:pt x="148" y="117"/>
                </a:cubicBezTo>
                <a:cubicBezTo>
                  <a:pt x="149" y="119"/>
                  <a:pt x="150" y="122"/>
                  <a:pt x="151" y="125"/>
                </a:cubicBezTo>
                <a:cubicBezTo>
                  <a:pt x="154" y="132"/>
                  <a:pt x="157" y="139"/>
                  <a:pt x="160" y="146"/>
                </a:cubicBezTo>
                <a:cubicBezTo>
                  <a:pt x="160" y="147"/>
                  <a:pt x="160" y="148"/>
                  <a:pt x="161" y="149"/>
                </a:cubicBezTo>
                <a:cubicBezTo>
                  <a:pt x="161" y="149"/>
                  <a:pt x="161" y="149"/>
                  <a:pt x="161" y="149"/>
                </a:cubicBezTo>
                <a:cubicBezTo>
                  <a:pt x="161" y="148"/>
                  <a:pt x="161" y="148"/>
                  <a:pt x="160" y="148"/>
                </a:cubicBezTo>
                <a:cubicBezTo>
                  <a:pt x="159" y="142"/>
                  <a:pt x="156" y="136"/>
                  <a:pt x="154" y="130"/>
                </a:cubicBezTo>
                <a:cubicBezTo>
                  <a:pt x="153" y="128"/>
                  <a:pt x="152" y="125"/>
                  <a:pt x="151" y="123"/>
                </a:cubicBezTo>
                <a:cubicBezTo>
                  <a:pt x="150" y="121"/>
                  <a:pt x="149" y="119"/>
                  <a:pt x="148" y="117"/>
                </a:cubicBezTo>
                <a:cubicBezTo>
                  <a:pt x="147" y="113"/>
                  <a:pt x="145" y="109"/>
                  <a:pt x="144" y="104"/>
                </a:cubicBezTo>
                <a:cubicBezTo>
                  <a:pt x="143" y="104"/>
                  <a:pt x="143" y="104"/>
                  <a:pt x="143" y="103"/>
                </a:cubicBezTo>
                <a:close/>
                <a:moveTo>
                  <a:pt x="102" y="273"/>
                </a:moveTo>
                <a:cubicBezTo>
                  <a:pt x="102" y="272"/>
                  <a:pt x="102" y="272"/>
                  <a:pt x="102" y="272"/>
                </a:cubicBezTo>
                <a:cubicBezTo>
                  <a:pt x="102" y="271"/>
                  <a:pt x="102" y="270"/>
                  <a:pt x="103" y="270"/>
                </a:cubicBezTo>
                <a:cubicBezTo>
                  <a:pt x="103" y="270"/>
                  <a:pt x="104" y="270"/>
                  <a:pt x="104" y="270"/>
                </a:cubicBezTo>
                <a:cubicBezTo>
                  <a:pt x="103" y="269"/>
                  <a:pt x="103" y="268"/>
                  <a:pt x="103" y="267"/>
                </a:cubicBezTo>
                <a:cubicBezTo>
                  <a:pt x="101" y="268"/>
                  <a:pt x="99" y="268"/>
                  <a:pt x="98" y="269"/>
                </a:cubicBezTo>
                <a:cubicBezTo>
                  <a:pt x="97" y="269"/>
                  <a:pt x="96" y="270"/>
                  <a:pt x="96" y="269"/>
                </a:cubicBezTo>
                <a:cubicBezTo>
                  <a:pt x="96" y="270"/>
                  <a:pt x="96" y="270"/>
                  <a:pt x="96" y="271"/>
                </a:cubicBezTo>
                <a:cubicBezTo>
                  <a:pt x="97" y="271"/>
                  <a:pt x="97" y="272"/>
                  <a:pt x="97" y="272"/>
                </a:cubicBezTo>
                <a:cubicBezTo>
                  <a:pt x="98" y="272"/>
                  <a:pt x="98" y="272"/>
                  <a:pt x="99" y="272"/>
                </a:cubicBezTo>
                <a:cubicBezTo>
                  <a:pt x="100" y="272"/>
                  <a:pt x="101" y="273"/>
                  <a:pt x="102" y="273"/>
                </a:cubicBezTo>
                <a:close/>
                <a:moveTo>
                  <a:pt x="67" y="273"/>
                </a:moveTo>
                <a:cubicBezTo>
                  <a:pt x="67" y="273"/>
                  <a:pt x="66" y="272"/>
                  <a:pt x="66" y="271"/>
                </a:cubicBezTo>
                <a:cubicBezTo>
                  <a:pt x="66" y="270"/>
                  <a:pt x="66" y="270"/>
                  <a:pt x="65" y="270"/>
                </a:cubicBezTo>
                <a:cubicBezTo>
                  <a:pt x="63" y="270"/>
                  <a:pt x="60" y="270"/>
                  <a:pt x="58" y="270"/>
                </a:cubicBezTo>
                <a:cubicBezTo>
                  <a:pt x="58" y="270"/>
                  <a:pt x="58" y="270"/>
                  <a:pt x="57" y="270"/>
                </a:cubicBezTo>
                <a:cubicBezTo>
                  <a:pt x="58" y="271"/>
                  <a:pt x="58" y="272"/>
                  <a:pt x="58" y="273"/>
                </a:cubicBezTo>
                <a:cubicBezTo>
                  <a:pt x="59" y="273"/>
                  <a:pt x="59" y="273"/>
                  <a:pt x="59" y="273"/>
                </a:cubicBezTo>
                <a:cubicBezTo>
                  <a:pt x="61" y="273"/>
                  <a:pt x="62" y="273"/>
                  <a:pt x="64" y="273"/>
                </a:cubicBezTo>
                <a:cubicBezTo>
                  <a:pt x="65" y="273"/>
                  <a:pt x="66" y="273"/>
                  <a:pt x="67" y="273"/>
                </a:cubicBezTo>
                <a:close/>
                <a:moveTo>
                  <a:pt x="100" y="230"/>
                </a:moveTo>
                <a:cubicBezTo>
                  <a:pt x="98" y="231"/>
                  <a:pt x="97" y="231"/>
                  <a:pt x="96" y="232"/>
                </a:cubicBezTo>
                <a:cubicBezTo>
                  <a:pt x="97" y="234"/>
                  <a:pt x="97" y="235"/>
                  <a:pt x="98" y="237"/>
                </a:cubicBezTo>
                <a:cubicBezTo>
                  <a:pt x="99" y="237"/>
                  <a:pt x="101" y="236"/>
                  <a:pt x="102" y="235"/>
                </a:cubicBezTo>
                <a:cubicBezTo>
                  <a:pt x="101" y="233"/>
                  <a:pt x="100" y="232"/>
                  <a:pt x="100" y="230"/>
                </a:cubicBezTo>
                <a:close/>
                <a:moveTo>
                  <a:pt x="147" y="210"/>
                </a:moveTo>
                <a:cubicBezTo>
                  <a:pt x="148" y="209"/>
                  <a:pt x="149" y="209"/>
                  <a:pt x="151" y="208"/>
                </a:cubicBezTo>
                <a:cubicBezTo>
                  <a:pt x="150" y="207"/>
                  <a:pt x="149" y="205"/>
                  <a:pt x="149" y="203"/>
                </a:cubicBezTo>
                <a:cubicBezTo>
                  <a:pt x="147" y="204"/>
                  <a:pt x="145" y="204"/>
                  <a:pt x="144" y="205"/>
                </a:cubicBezTo>
                <a:cubicBezTo>
                  <a:pt x="145" y="206"/>
                  <a:pt x="146" y="208"/>
                  <a:pt x="147" y="210"/>
                </a:cubicBezTo>
                <a:close/>
                <a:moveTo>
                  <a:pt x="141" y="234"/>
                </a:moveTo>
                <a:cubicBezTo>
                  <a:pt x="143" y="234"/>
                  <a:pt x="144" y="234"/>
                  <a:pt x="146" y="233"/>
                </a:cubicBezTo>
                <a:cubicBezTo>
                  <a:pt x="145" y="232"/>
                  <a:pt x="144" y="230"/>
                  <a:pt x="143" y="228"/>
                </a:cubicBezTo>
                <a:cubicBezTo>
                  <a:pt x="142" y="229"/>
                  <a:pt x="140" y="229"/>
                  <a:pt x="139" y="230"/>
                </a:cubicBezTo>
                <a:cubicBezTo>
                  <a:pt x="140" y="231"/>
                  <a:pt x="140" y="233"/>
                  <a:pt x="141" y="234"/>
                </a:cubicBezTo>
                <a:close/>
                <a:moveTo>
                  <a:pt x="153" y="208"/>
                </a:moveTo>
                <a:cubicBezTo>
                  <a:pt x="154" y="207"/>
                  <a:pt x="156" y="207"/>
                  <a:pt x="157" y="206"/>
                </a:cubicBezTo>
                <a:cubicBezTo>
                  <a:pt x="156" y="204"/>
                  <a:pt x="156" y="203"/>
                  <a:pt x="155" y="202"/>
                </a:cubicBezTo>
                <a:cubicBezTo>
                  <a:pt x="154" y="202"/>
                  <a:pt x="152" y="202"/>
                  <a:pt x="150" y="203"/>
                </a:cubicBezTo>
                <a:cubicBezTo>
                  <a:pt x="151" y="205"/>
                  <a:pt x="152" y="206"/>
                  <a:pt x="153" y="208"/>
                </a:cubicBezTo>
                <a:close/>
                <a:moveTo>
                  <a:pt x="101" y="260"/>
                </a:moveTo>
                <a:cubicBezTo>
                  <a:pt x="102" y="261"/>
                  <a:pt x="103" y="263"/>
                  <a:pt x="103" y="265"/>
                </a:cubicBezTo>
                <a:cubicBezTo>
                  <a:pt x="105" y="264"/>
                  <a:pt x="106" y="264"/>
                  <a:pt x="108" y="263"/>
                </a:cubicBezTo>
                <a:cubicBezTo>
                  <a:pt x="107" y="261"/>
                  <a:pt x="106" y="260"/>
                  <a:pt x="105" y="258"/>
                </a:cubicBezTo>
                <a:cubicBezTo>
                  <a:pt x="104" y="259"/>
                  <a:pt x="103" y="259"/>
                  <a:pt x="101" y="260"/>
                </a:cubicBezTo>
                <a:close/>
                <a:moveTo>
                  <a:pt x="115" y="262"/>
                </a:moveTo>
                <a:cubicBezTo>
                  <a:pt x="113" y="263"/>
                  <a:pt x="111" y="264"/>
                  <a:pt x="110" y="264"/>
                </a:cubicBezTo>
                <a:cubicBezTo>
                  <a:pt x="111" y="266"/>
                  <a:pt x="111" y="267"/>
                  <a:pt x="112" y="268"/>
                </a:cubicBezTo>
                <a:cubicBezTo>
                  <a:pt x="113" y="268"/>
                  <a:pt x="114" y="268"/>
                  <a:pt x="115" y="268"/>
                </a:cubicBezTo>
                <a:cubicBezTo>
                  <a:pt x="115" y="268"/>
                  <a:pt x="116" y="267"/>
                  <a:pt x="117" y="267"/>
                </a:cubicBezTo>
                <a:cubicBezTo>
                  <a:pt x="116" y="266"/>
                  <a:pt x="115" y="264"/>
                  <a:pt x="115" y="262"/>
                </a:cubicBezTo>
                <a:close/>
                <a:moveTo>
                  <a:pt x="127" y="187"/>
                </a:moveTo>
                <a:cubicBezTo>
                  <a:pt x="128" y="188"/>
                  <a:pt x="129" y="190"/>
                  <a:pt x="129" y="191"/>
                </a:cubicBezTo>
                <a:cubicBezTo>
                  <a:pt x="131" y="190"/>
                  <a:pt x="132" y="190"/>
                  <a:pt x="134" y="189"/>
                </a:cubicBezTo>
                <a:cubicBezTo>
                  <a:pt x="133" y="188"/>
                  <a:pt x="133" y="186"/>
                  <a:pt x="132" y="185"/>
                </a:cubicBezTo>
                <a:cubicBezTo>
                  <a:pt x="130" y="185"/>
                  <a:pt x="129" y="186"/>
                  <a:pt x="127" y="187"/>
                </a:cubicBezTo>
                <a:close/>
                <a:moveTo>
                  <a:pt x="133" y="184"/>
                </a:moveTo>
                <a:cubicBezTo>
                  <a:pt x="134" y="186"/>
                  <a:pt x="135" y="187"/>
                  <a:pt x="136" y="189"/>
                </a:cubicBezTo>
                <a:cubicBezTo>
                  <a:pt x="137" y="188"/>
                  <a:pt x="139" y="188"/>
                  <a:pt x="141" y="187"/>
                </a:cubicBezTo>
                <a:cubicBezTo>
                  <a:pt x="140" y="186"/>
                  <a:pt x="139" y="184"/>
                  <a:pt x="139" y="183"/>
                </a:cubicBezTo>
                <a:cubicBezTo>
                  <a:pt x="137" y="183"/>
                  <a:pt x="135" y="184"/>
                  <a:pt x="133" y="184"/>
                </a:cubicBezTo>
                <a:close/>
                <a:moveTo>
                  <a:pt x="124" y="205"/>
                </a:moveTo>
                <a:cubicBezTo>
                  <a:pt x="124" y="203"/>
                  <a:pt x="123" y="201"/>
                  <a:pt x="122" y="200"/>
                </a:cubicBezTo>
                <a:cubicBezTo>
                  <a:pt x="121" y="201"/>
                  <a:pt x="119" y="201"/>
                  <a:pt x="118" y="202"/>
                </a:cubicBezTo>
                <a:cubicBezTo>
                  <a:pt x="119" y="203"/>
                  <a:pt x="119" y="205"/>
                  <a:pt x="120" y="206"/>
                </a:cubicBezTo>
                <a:cubicBezTo>
                  <a:pt x="122" y="206"/>
                  <a:pt x="123" y="205"/>
                  <a:pt x="124" y="205"/>
                </a:cubicBezTo>
                <a:close/>
                <a:moveTo>
                  <a:pt x="116" y="243"/>
                </a:moveTo>
                <a:cubicBezTo>
                  <a:pt x="118" y="242"/>
                  <a:pt x="120" y="241"/>
                  <a:pt x="121" y="241"/>
                </a:cubicBezTo>
                <a:cubicBezTo>
                  <a:pt x="121" y="240"/>
                  <a:pt x="120" y="237"/>
                  <a:pt x="120" y="237"/>
                </a:cubicBezTo>
                <a:cubicBezTo>
                  <a:pt x="118" y="238"/>
                  <a:pt x="116" y="238"/>
                  <a:pt x="114" y="239"/>
                </a:cubicBezTo>
                <a:cubicBezTo>
                  <a:pt x="115" y="240"/>
                  <a:pt x="115" y="241"/>
                  <a:pt x="116" y="243"/>
                </a:cubicBezTo>
                <a:close/>
                <a:moveTo>
                  <a:pt x="108" y="245"/>
                </a:moveTo>
                <a:cubicBezTo>
                  <a:pt x="110" y="245"/>
                  <a:pt x="112" y="244"/>
                  <a:pt x="114" y="243"/>
                </a:cubicBezTo>
                <a:cubicBezTo>
                  <a:pt x="114" y="242"/>
                  <a:pt x="113" y="241"/>
                  <a:pt x="113" y="240"/>
                </a:cubicBezTo>
                <a:cubicBezTo>
                  <a:pt x="111" y="241"/>
                  <a:pt x="109" y="241"/>
                  <a:pt x="107" y="242"/>
                </a:cubicBezTo>
                <a:cubicBezTo>
                  <a:pt x="107" y="243"/>
                  <a:pt x="108" y="244"/>
                  <a:pt x="108" y="245"/>
                </a:cubicBezTo>
                <a:close/>
                <a:moveTo>
                  <a:pt x="153" y="223"/>
                </a:moveTo>
                <a:cubicBezTo>
                  <a:pt x="154" y="223"/>
                  <a:pt x="155" y="223"/>
                  <a:pt x="157" y="222"/>
                </a:cubicBezTo>
                <a:cubicBezTo>
                  <a:pt x="156" y="221"/>
                  <a:pt x="155" y="219"/>
                  <a:pt x="155" y="217"/>
                </a:cubicBezTo>
                <a:cubicBezTo>
                  <a:pt x="153" y="218"/>
                  <a:pt x="152" y="218"/>
                  <a:pt x="150" y="218"/>
                </a:cubicBezTo>
                <a:cubicBezTo>
                  <a:pt x="151" y="220"/>
                  <a:pt x="152" y="222"/>
                  <a:pt x="153" y="223"/>
                </a:cubicBezTo>
                <a:close/>
                <a:moveTo>
                  <a:pt x="141" y="198"/>
                </a:moveTo>
                <a:cubicBezTo>
                  <a:pt x="142" y="198"/>
                  <a:pt x="144" y="197"/>
                  <a:pt x="146" y="197"/>
                </a:cubicBezTo>
                <a:cubicBezTo>
                  <a:pt x="145" y="195"/>
                  <a:pt x="144" y="194"/>
                  <a:pt x="144" y="193"/>
                </a:cubicBezTo>
                <a:cubicBezTo>
                  <a:pt x="142" y="193"/>
                  <a:pt x="140" y="194"/>
                  <a:pt x="139" y="194"/>
                </a:cubicBezTo>
                <a:cubicBezTo>
                  <a:pt x="139" y="196"/>
                  <a:pt x="140" y="197"/>
                  <a:pt x="141" y="198"/>
                </a:cubicBezTo>
                <a:close/>
                <a:moveTo>
                  <a:pt x="148" y="198"/>
                </a:moveTo>
                <a:cubicBezTo>
                  <a:pt x="149" y="199"/>
                  <a:pt x="149" y="200"/>
                  <a:pt x="150" y="202"/>
                </a:cubicBezTo>
                <a:cubicBezTo>
                  <a:pt x="151" y="201"/>
                  <a:pt x="153" y="201"/>
                  <a:pt x="155" y="200"/>
                </a:cubicBezTo>
                <a:cubicBezTo>
                  <a:pt x="154" y="199"/>
                  <a:pt x="153" y="197"/>
                  <a:pt x="152" y="196"/>
                </a:cubicBezTo>
                <a:cubicBezTo>
                  <a:pt x="151" y="196"/>
                  <a:pt x="149" y="197"/>
                  <a:pt x="148" y="198"/>
                </a:cubicBezTo>
                <a:close/>
                <a:moveTo>
                  <a:pt x="94" y="246"/>
                </a:moveTo>
                <a:cubicBezTo>
                  <a:pt x="95" y="245"/>
                  <a:pt x="99" y="244"/>
                  <a:pt x="99" y="243"/>
                </a:cubicBezTo>
                <a:cubicBezTo>
                  <a:pt x="99" y="242"/>
                  <a:pt x="98" y="241"/>
                  <a:pt x="98" y="240"/>
                </a:cubicBezTo>
                <a:cubicBezTo>
                  <a:pt x="96" y="241"/>
                  <a:pt x="94" y="242"/>
                  <a:pt x="93" y="243"/>
                </a:cubicBezTo>
                <a:cubicBezTo>
                  <a:pt x="93" y="244"/>
                  <a:pt x="94" y="245"/>
                  <a:pt x="94" y="246"/>
                </a:cubicBezTo>
                <a:close/>
                <a:moveTo>
                  <a:pt x="127" y="205"/>
                </a:moveTo>
                <a:cubicBezTo>
                  <a:pt x="127" y="206"/>
                  <a:pt x="128" y="207"/>
                  <a:pt x="128" y="208"/>
                </a:cubicBezTo>
                <a:cubicBezTo>
                  <a:pt x="130" y="208"/>
                  <a:pt x="132" y="207"/>
                  <a:pt x="134" y="206"/>
                </a:cubicBezTo>
                <a:cubicBezTo>
                  <a:pt x="134" y="205"/>
                  <a:pt x="133" y="204"/>
                  <a:pt x="133" y="203"/>
                </a:cubicBezTo>
                <a:cubicBezTo>
                  <a:pt x="131" y="204"/>
                  <a:pt x="129" y="205"/>
                  <a:pt x="127" y="205"/>
                </a:cubicBezTo>
                <a:close/>
                <a:moveTo>
                  <a:pt x="113" y="270"/>
                </a:moveTo>
                <a:cubicBezTo>
                  <a:pt x="113" y="271"/>
                  <a:pt x="114" y="272"/>
                  <a:pt x="115" y="273"/>
                </a:cubicBezTo>
                <a:cubicBezTo>
                  <a:pt x="115" y="273"/>
                  <a:pt x="115" y="273"/>
                  <a:pt x="116" y="273"/>
                </a:cubicBezTo>
                <a:cubicBezTo>
                  <a:pt x="117" y="273"/>
                  <a:pt x="117" y="273"/>
                  <a:pt x="118" y="273"/>
                </a:cubicBezTo>
                <a:cubicBezTo>
                  <a:pt x="119" y="273"/>
                  <a:pt x="119" y="273"/>
                  <a:pt x="120" y="273"/>
                </a:cubicBezTo>
                <a:cubicBezTo>
                  <a:pt x="119" y="271"/>
                  <a:pt x="118" y="270"/>
                  <a:pt x="118" y="268"/>
                </a:cubicBezTo>
                <a:cubicBezTo>
                  <a:pt x="116" y="269"/>
                  <a:pt x="114" y="269"/>
                  <a:pt x="113" y="270"/>
                </a:cubicBezTo>
                <a:close/>
                <a:moveTo>
                  <a:pt x="110" y="212"/>
                </a:moveTo>
                <a:cubicBezTo>
                  <a:pt x="108" y="213"/>
                  <a:pt x="106" y="214"/>
                  <a:pt x="104" y="215"/>
                </a:cubicBezTo>
                <a:cubicBezTo>
                  <a:pt x="104" y="216"/>
                  <a:pt x="105" y="217"/>
                  <a:pt x="105" y="218"/>
                </a:cubicBezTo>
                <a:cubicBezTo>
                  <a:pt x="107" y="217"/>
                  <a:pt x="109" y="216"/>
                  <a:pt x="111" y="215"/>
                </a:cubicBezTo>
                <a:cubicBezTo>
                  <a:pt x="111" y="214"/>
                  <a:pt x="111" y="213"/>
                  <a:pt x="110" y="212"/>
                </a:cubicBezTo>
                <a:close/>
                <a:moveTo>
                  <a:pt x="134" y="202"/>
                </a:moveTo>
                <a:cubicBezTo>
                  <a:pt x="135" y="204"/>
                  <a:pt x="135" y="205"/>
                  <a:pt x="136" y="206"/>
                </a:cubicBezTo>
                <a:cubicBezTo>
                  <a:pt x="138" y="205"/>
                  <a:pt x="140" y="204"/>
                  <a:pt x="142" y="204"/>
                </a:cubicBezTo>
                <a:cubicBezTo>
                  <a:pt x="141" y="203"/>
                  <a:pt x="141" y="202"/>
                  <a:pt x="140" y="200"/>
                </a:cubicBezTo>
                <a:cubicBezTo>
                  <a:pt x="138" y="201"/>
                  <a:pt x="136" y="202"/>
                  <a:pt x="134" y="202"/>
                </a:cubicBezTo>
                <a:close/>
                <a:moveTo>
                  <a:pt x="64" y="184"/>
                </a:moveTo>
                <a:cubicBezTo>
                  <a:pt x="62" y="184"/>
                  <a:pt x="60" y="184"/>
                  <a:pt x="58" y="184"/>
                </a:cubicBezTo>
                <a:cubicBezTo>
                  <a:pt x="60" y="187"/>
                  <a:pt x="61" y="189"/>
                  <a:pt x="62" y="192"/>
                </a:cubicBezTo>
                <a:cubicBezTo>
                  <a:pt x="63" y="189"/>
                  <a:pt x="63" y="187"/>
                  <a:pt x="64" y="184"/>
                </a:cubicBezTo>
                <a:close/>
                <a:moveTo>
                  <a:pt x="57" y="273"/>
                </a:moveTo>
                <a:cubicBezTo>
                  <a:pt x="56" y="272"/>
                  <a:pt x="56" y="271"/>
                  <a:pt x="55" y="270"/>
                </a:cubicBezTo>
                <a:cubicBezTo>
                  <a:pt x="54" y="270"/>
                  <a:pt x="52" y="270"/>
                  <a:pt x="50" y="270"/>
                </a:cubicBezTo>
                <a:cubicBezTo>
                  <a:pt x="50" y="271"/>
                  <a:pt x="51" y="272"/>
                  <a:pt x="51" y="273"/>
                </a:cubicBezTo>
                <a:cubicBezTo>
                  <a:pt x="52" y="274"/>
                  <a:pt x="53" y="274"/>
                  <a:pt x="55" y="274"/>
                </a:cubicBezTo>
                <a:cubicBezTo>
                  <a:pt x="55" y="274"/>
                  <a:pt x="55" y="274"/>
                  <a:pt x="55" y="274"/>
                </a:cubicBezTo>
                <a:cubicBezTo>
                  <a:pt x="56" y="273"/>
                  <a:pt x="56" y="273"/>
                  <a:pt x="57" y="273"/>
                </a:cubicBezTo>
                <a:close/>
                <a:moveTo>
                  <a:pt x="97" y="224"/>
                </a:moveTo>
                <a:cubicBezTo>
                  <a:pt x="96" y="224"/>
                  <a:pt x="96" y="225"/>
                  <a:pt x="95" y="225"/>
                </a:cubicBezTo>
                <a:cubicBezTo>
                  <a:pt x="94" y="226"/>
                  <a:pt x="94" y="226"/>
                  <a:pt x="93" y="226"/>
                </a:cubicBezTo>
                <a:cubicBezTo>
                  <a:pt x="93" y="227"/>
                  <a:pt x="94" y="229"/>
                  <a:pt x="95" y="230"/>
                </a:cubicBezTo>
                <a:cubicBezTo>
                  <a:pt x="96" y="229"/>
                  <a:pt x="98" y="229"/>
                  <a:pt x="99" y="228"/>
                </a:cubicBezTo>
                <a:cubicBezTo>
                  <a:pt x="98" y="227"/>
                  <a:pt x="98" y="225"/>
                  <a:pt x="97" y="224"/>
                </a:cubicBezTo>
                <a:close/>
                <a:moveTo>
                  <a:pt x="177" y="271"/>
                </a:moveTo>
                <a:cubicBezTo>
                  <a:pt x="178" y="271"/>
                  <a:pt x="178" y="271"/>
                  <a:pt x="178" y="271"/>
                </a:cubicBezTo>
                <a:cubicBezTo>
                  <a:pt x="180" y="271"/>
                  <a:pt x="181" y="271"/>
                  <a:pt x="182" y="271"/>
                </a:cubicBezTo>
                <a:cubicBezTo>
                  <a:pt x="184" y="271"/>
                  <a:pt x="185" y="270"/>
                  <a:pt x="186" y="270"/>
                </a:cubicBezTo>
                <a:cubicBezTo>
                  <a:pt x="187" y="270"/>
                  <a:pt x="187" y="270"/>
                  <a:pt x="188" y="269"/>
                </a:cubicBezTo>
                <a:cubicBezTo>
                  <a:pt x="187" y="269"/>
                  <a:pt x="187" y="268"/>
                  <a:pt x="186" y="267"/>
                </a:cubicBezTo>
                <a:cubicBezTo>
                  <a:pt x="186" y="267"/>
                  <a:pt x="185" y="268"/>
                  <a:pt x="184" y="268"/>
                </a:cubicBezTo>
                <a:cubicBezTo>
                  <a:pt x="184" y="268"/>
                  <a:pt x="184" y="268"/>
                  <a:pt x="183" y="268"/>
                </a:cubicBezTo>
                <a:cubicBezTo>
                  <a:pt x="183" y="269"/>
                  <a:pt x="182" y="270"/>
                  <a:pt x="181" y="269"/>
                </a:cubicBezTo>
                <a:cubicBezTo>
                  <a:pt x="181" y="269"/>
                  <a:pt x="181" y="269"/>
                  <a:pt x="180" y="269"/>
                </a:cubicBezTo>
                <a:cubicBezTo>
                  <a:pt x="180" y="269"/>
                  <a:pt x="179" y="270"/>
                  <a:pt x="178" y="270"/>
                </a:cubicBezTo>
                <a:cubicBezTo>
                  <a:pt x="178" y="270"/>
                  <a:pt x="178" y="271"/>
                  <a:pt x="177" y="271"/>
                </a:cubicBezTo>
                <a:close/>
                <a:moveTo>
                  <a:pt x="124" y="198"/>
                </a:moveTo>
                <a:cubicBezTo>
                  <a:pt x="126" y="197"/>
                  <a:pt x="128" y="196"/>
                  <a:pt x="129" y="196"/>
                </a:cubicBezTo>
                <a:cubicBezTo>
                  <a:pt x="129" y="195"/>
                  <a:pt x="129" y="194"/>
                  <a:pt x="128" y="193"/>
                </a:cubicBezTo>
                <a:cubicBezTo>
                  <a:pt x="126" y="193"/>
                  <a:pt x="124" y="194"/>
                  <a:pt x="122" y="195"/>
                </a:cubicBezTo>
                <a:cubicBezTo>
                  <a:pt x="123" y="196"/>
                  <a:pt x="123" y="197"/>
                  <a:pt x="124" y="198"/>
                </a:cubicBezTo>
                <a:close/>
                <a:moveTo>
                  <a:pt x="148" y="202"/>
                </a:moveTo>
                <a:cubicBezTo>
                  <a:pt x="147" y="201"/>
                  <a:pt x="147" y="199"/>
                  <a:pt x="146" y="198"/>
                </a:cubicBezTo>
                <a:cubicBezTo>
                  <a:pt x="145" y="199"/>
                  <a:pt x="143" y="199"/>
                  <a:pt x="142" y="200"/>
                </a:cubicBezTo>
                <a:cubicBezTo>
                  <a:pt x="142" y="201"/>
                  <a:pt x="143" y="202"/>
                  <a:pt x="143" y="203"/>
                </a:cubicBezTo>
                <a:cubicBezTo>
                  <a:pt x="145" y="203"/>
                  <a:pt x="146" y="202"/>
                  <a:pt x="148" y="202"/>
                </a:cubicBezTo>
                <a:close/>
                <a:moveTo>
                  <a:pt x="43" y="269"/>
                </a:moveTo>
                <a:cubicBezTo>
                  <a:pt x="43" y="270"/>
                  <a:pt x="43" y="270"/>
                  <a:pt x="43" y="270"/>
                </a:cubicBezTo>
                <a:cubicBezTo>
                  <a:pt x="43" y="271"/>
                  <a:pt x="44" y="272"/>
                  <a:pt x="44" y="273"/>
                </a:cubicBezTo>
                <a:cubicBezTo>
                  <a:pt x="44" y="273"/>
                  <a:pt x="45" y="273"/>
                  <a:pt x="45" y="273"/>
                </a:cubicBezTo>
                <a:cubicBezTo>
                  <a:pt x="46" y="273"/>
                  <a:pt x="48" y="273"/>
                  <a:pt x="49" y="273"/>
                </a:cubicBezTo>
                <a:cubicBezTo>
                  <a:pt x="49" y="273"/>
                  <a:pt x="49" y="273"/>
                  <a:pt x="49" y="273"/>
                </a:cubicBezTo>
                <a:cubicBezTo>
                  <a:pt x="49" y="272"/>
                  <a:pt x="48" y="271"/>
                  <a:pt x="48" y="270"/>
                </a:cubicBezTo>
                <a:cubicBezTo>
                  <a:pt x="46" y="269"/>
                  <a:pt x="44" y="269"/>
                  <a:pt x="43" y="269"/>
                </a:cubicBezTo>
                <a:close/>
                <a:moveTo>
                  <a:pt x="105" y="241"/>
                </a:moveTo>
                <a:cubicBezTo>
                  <a:pt x="104" y="240"/>
                  <a:pt x="103" y="238"/>
                  <a:pt x="103" y="237"/>
                </a:cubicBezTo>
                <a:cubicBezTo>
                  <a:pt x="101" y="238"/>
                  <a:pt x="100" y="238"/>
                  <a:pt x="99" y="239"/>
                </a:cubicBezTo>
                <a:cubicBezTo>
                  <a:pt x="100" y="240"/>
                  <a:pt x="100" y="242"/>
                  <a:pt x="101" y="243"/>
                </a:cubicBezTo>
                <a:cubicBezTo>
                  <a:pt x="102" y="242"/>
                  <a:pt x="103" y="242"/>
                  <a:pt x="105" y="241"/>
                </a:cubicBezTo>
                <a:close/>
                <a:moveTo>
                  <a:pt x="146" y="181"/>
                </a:moveTo>
                <a:cubicBezTo>
                  <a:pt x="144" y="182"/>
                  <a:pt x="142" y="182"/>
                  <a:pt x="140" y="183"/>
                </a:cubicBezTo>
                <a:cubicBezTo>
                  <a:pt x="141" y="184"/>
                  <a:pt x="142" y="185"/>
                  <a:pt x="142" y="186"/>
                </a:cubicBezTo>
                <a:cubicBezTo>
                  <a:pt x="144" y="185"/>
                  <a:pt x="145" y="185"/>
                  <a:pt x="147" y="184"/>
                </a:cubicBezTo>
                <a:cubicBezTo>
                  <a:pt x="147" y="183"/>
                  <a:pt x="146" y="182"/>
                  <a:pt x="146" y="181"/>
                </a:cubicBezTo>
                <a:close/>
                <a:moveTo>
                  <a:pt x="61" y="52"/>
                </a:moveTo>
                <a:cubicBezTo>
                  <a:pt x="61" y="52"/>
                  <a:pt x="61" y="52"/>
                  <a:pt x="61" y="52"/>
                </a:cubicBezTo>
                <a:cubicBezTo>
                  <a:pt x="62" y="53"/>
                  <a:pt x="63" y="53"/>
                  <a:pt x="64" y="53"/>
                </a:cubicBezTo>
                <a:cubicBezTo>
                  <a:pt x="69" y="55"/>
                  <a:pt x="74" y="55"/>
                  <a:pt x="79" y="55"/>
                </a:cubicBezTo>
                <a:cubicBezTo>
                  <a:pt x="79" y="55"/>
                  <a:pt x="80" y="55"/>
                  <a:pt x="80" y="54"/>
                </a:cubicBezTo>
                <a:cubicBezTo>
                  <a:pt x="78" y="54"/>
                  <a:pt x="62" y="52"/>
                  <a:pt x="61" y="52"/>
                </a:cubicBezTo>
                <a:close/>
                <a:moveTo>
                  <a:pt x="150" y="191"/>
                </a:moveTo>
                <a:cubicBezTo>
                  <a:pt x="148" y="192"/>
                  <a:pt x="147" y="192"/>
                  <a:pt x="145" y="192"/>
                </a:cubicBezTo>
                <a:cubicBezTo>
                  <a:pt x="146" y="194"/>
                  <a:pt x="147" y="195"/>
                  <a:pt x="147" y="196"/>
                </a:cubicBezTo>
                <a:cubicBezTo>
                  <a:pt x="148" y="196"/>
                  <a:pt x="149" y="195"/>
                  <a:pt x="150" y="195"/>
                </a:cubicBezTo>
                <a:cubicBezTo>
                  <a:pt x="151" y="195"/>
                  <a:pt x="151" y="195"/>
                  <a:pt x="152" y="195"/>
                </a:cubicBezTo>
                <a:cubicBezTo>
                  <a:pt x="151" y="193"/>
                  <a:pt x="151" y="192"/>
                  <a:pt x="150" y="191"/>
                </a:cubicBezTo>
                <a:close/>
                <a:moveTo>
                  <a:pt x="104" y="266"/>
                </a:moveTo>
                <a:cubicBezTo>
                  <a:pt x="105" y="267"/>
                  <a:pt x="105" y="268"/>
                  <a:pt x="106" y="270"/>
                </a:cubicBezTo>
                <a:cubicBezTo>
                  <a:pt x="107" y="269"/>
                  <a:pt x="109" y="269"/>
                  <a:pt x="110" y="269"/>
                </a:cubicBezTo>
                <a:cubicBezTo>
                  <a:pt x="110" y="267"/>
                  <a:pt x="109" y="266"/>
                  <a:pt x="108" y="265"/>
                </a:cubicBezTo>
                <a:cubicBezTo>
                  <a:pt x="107" y="265"/>
                  <a:pt x="106" y="266"/>
                  <a:pt x="104" y="266"/>
                </a:cubicBezTo>
                <a:close/>
                <a:moveTo>
                  <a:pt x="117" y="200"/>
                </a:moveTo>
                <a:cubicBezTo>
                  <a:pt x="119" y="200"/>
                  <a:pt x="120" y="199"/>
                  <a:pt x="122" y="198"/>
                </a:cubicBezTo>
                <a:cubicBezTo>
                  <a:pt x="122" y="197"/>
                  <a:pt x="121" y="196"/>
                  <a:pt x="121" y="195"/>
                </a:cubicBezTo>
                <a:cubicBezTo>
                  <a:pt x="119" y="196"/>
                  <a:pt x="117" y="197"/>
                  <a:pt x="116" y="197"/>
                </a:cubicBezTo>
                <a:cubicBezTo>
                  <a:pt x="116" y="198"/>
                  <a:pt x="117" y="199"/>
                  <a:pt x="117" y="200"/>
                </a:cubicBezTo>
                <a:close/>
                <a:moveTo>
                  <a:pt x="100" y="245"/>
                </a:moveTo>
                <a:cubicBezTo>
                  <a:pt x="98" y="246"/>
                  <a:pt x="97" y="247"/>
                  <a:pt x="95" y="248"/>
                </a:cubicBezTo>
                <a:cubicBezTo>
                  <a:pt x="95" y="248"/>
                  <a:pt x="96" y="249"/>
                  <a:pt x="96" y="250"/>
                </a:cubicBezTo>
                <a:cubicBezTo>
                  <a:pt x="98" y="249"/>
                  <a:pt x="100" y="249"/>
                  <a:pt x="101" y="248"/>
                </a:cubicBezTo>
                <a:cubicBezTo>
                  <a:pt x="101" y="247"/>
                  <a:pt x="101" y="246"/>
                  <a:pt x="100" y="245"/>
                </a:cubicBezTo>
                <a:close/>
                <a:moveTo>
                  <a:pt x="93" y="246"/>
                </a:moveTo>
                <a:cubicBezTo>
                  <a:pt x="92" y="246"/>
                  <a:pt x="92" y="245"/>
                  <a:pt x="91" y="244"/>
                </a:cubicBezTo>
                <a:cubicBezTo>
                  <a:pt x="91" y="244"/>
                  <a:pt x="91" y="244"/>
                  <a:pt x="91" y="244"/>
                </a:cubicBezTo>
                <a:cubicBezTo>
                  <a:pt x="90" y="244"/>
                  <a:pt x="86" y="247"/>
                  <a:pt x="85" y="247"/>
                </a:cubicBezTo>
                <a:cubicBezTo>
                  <a:pt x="86" y="248"/>
                  <a:pt x="86" y="248"/>
                  <a:pt x="86" y="249"/>
                </a:cubicBezTo>
                <a:cubicBezTo>
                  <a:pt x="88" y="248"/>
                  <a:pt x="90" y="247"/>
                  <a:pt x="93" y="246"/>
                </a:cubicBezTo>
                <a:close/>
                <a:moveTo>
                  <a:pt x="88" y="253"/>
                </a:moveTo>
                <a:cubicBezTo>
                  <a:pt x="90" y="253"/>
                  <a:pt x="92" y="252"/>
                  <a:pt x="95" y="251"/>
                </a:cubicBezTo>
                <a:cubicBezTo>
                  <a:pt x="94" y="250"/>
                  <a:pt x="94" y="249"/>
                  <a:pt x="93" y="248"/>
                </a:cubicBezTo>
                <a:cubicBezTo>
                  <a:pt x="91" y="249"/>
                  <a:pt x="89" y="250"/>
                  <a:pt x="87" y="251"/>
                </a:cubicBezTo>
                <a:cubicBezTo>
                  <a:pt x="87" y="252"/>
                  <a:pt x="88" y="253"/>
                  <a:pt x="88" y="253"/>
                </a:cubicBezTo>
                <a:close/>
                <a:moveTo>
                  <a:pt x="135" y="192"/>
                </a:moveTo>
                <a:cubicBezTo>
                  <a:pt x="135" y="192"/>
                  <a:pt x="134" y="191"/>
                  <a:pt x="134" y="191"/>
                </a:cubicBezTo>
                <a:cubicBezTo>
                  <a:pt x="133" y="191"/>
                  <a:pt x="131" y="192"/>
                  <a:pt x="130" y="192"/>
                </a:cubicBezTo>
                <a:cubicBezTo>
                  <a:pt x="130" y="193"/>
                  <a:pt x="131" y="194"/>
                  <a:pt x="131" y="195"/>
                </a:cubicBezTo>
                <a:cubicBezTo>
                  <a:pt x="133" y="195"/>
                  <a:pt x="135" y="194"/>
                  <a:pt x="136" y="194"/>
                </a:cubicBezTo>
                <a:cubicBezTo>
                  <a:pt x="136" y="193"/>
                  <a:pt x="136" y="192"/>
                  <a:pt x="135" y="192"/>
                </a:cubicBezTo>
                <a:close/>
                <a:moveTo>
                  <a:pt x="151" y="154"/>
                </a:moveTo>
                <a:cubicBezTo>
                  <a:pt x="151" y="154"/>
                  <a:pt x="151" y="154"/>
                  <a:pt x="151" y="154"/>
                </a:cubicBezTo>
                <a:cubicBezTo>
                  <a:pt x="150" y="154"/>
                  <a:pt x="149" y="153"/>
                  <a:pt x="148" y="153"/>
                </a:cubicBezTo>
                <a:cubicBezTo>
                  <a:pt x="146" y="153"/>
                  <a:pt x="147" y="152"/>
                  <a:pt x="145" y="154"/>
                </a:cubicBezTo>
                <a:cubicBezTo>
                  <a:pt x="144" y="155"/>
                  <a:pt x="143" y="156"/>
                  <a:pt x="142" y="157"/>
                </a:cubicBezTo>
                <a:cubicBezTo>
                  <a:pt x="145" y="156"/>
                  <a:pt x="148" y="156"/>
                  <a:pt x="151" y="154"/>
                </a:cubicBezTo>
                <a:close/>
                <a:moveTo>
                  <a:pt x="125" y="206"/>
                </a:moveTo>
                <a:cubicBezTo>
                  <a:pt x="124" y="207"/>
                  <a:pt x="122" y="207"/>
                  <a:pt x="121" y="208"/>
                </a:cubicBezTo>
                <a:cubicBezTo>
                  <a:pt x="121" y="209"/>
                  <a:pt x="122" y="210"/>
                  <a:pt x="122" y="211"/>
                </a:cubicBezTo>
                <a:cubicBezTo>
                  <a:pt x="124" y="210"/>
                  <a:pt x="125" y="210"/>
                  <a:pt x="126" y="209"/>
                </a:cubicBezTo>
                <a:cubicBezTo>
                  <a:pt x="126" y="208"/>
                  <a:pt x="126" y="207"/>
                  <a:pt x="125" y="206"/>
                </a:cubicBezTo>
                <a:close/>
                <a:moveTo>
                  <a:pt x="14" y="265"/>
                </a:moveTo>
                <a:cubicBezTo>
                  <a:pt x="12" y="261"/>
                  <a:pt x="11" y="257"/>
                  <a:pt x="10" y="253"/>
                </a:cubicBezTo>
                <a:cubicBezTo>
                  <a:pt x="10" y="256"/>
                  <a:pt x="10" y="258"/>
                  <a:pt x="10" y="261"/>
                </a:cubicBezTo>
                <a:cubicBezTo>
                  <a:pt x="10" y="261"/>
                  <a:pt x="10" y="262"/>
                  <a:pt x="11" y="263"/>
                </a:cubicBezTo>
                <a:cubicBezTo>
                  <a:pt x="11" y="263"/>
                  <a:pt x="11" y="264"/>
                  <a:pt x="11" y="264"/>
                </a:cubicBezTo>
                <a:cubicBezTo>
                  <a:pt x="12" y="264"/>
                  <a:pt x="13" y="264"/>
                  <a:pt x="14" y="265"/>
                </a:cubicBezTo>
                <a:close/>
                <a:moveTo>
                  <a:pt x="158" y="190"/>
                </a:moveTo>
                <a:cubicBezTo>
                  <a:pt x="156" y="190"/>
                  <a:pt x="154" y="191"/>
                  <a:pt x="152" y="191"/>
                </a:cubicBezTo>
                <a:cubicBezTo>
                  <a:pt x="152" y="192"/>
                  <a:pt x="153" y="193"/>
                  <a:pt x="153" y="194"/>
                </a:cubicBezTo>
                <a:cubicBezTo>
                  <a:pt x="155" y="193"/>
                  <a:pt x="157" y="192"/>
                  <a:pt x="158" y="191"/>
                </a:cubicBezTo>
                <a:cubicBezTo>
                  <a:pt x="158" y="191"/>
                  <a:pt x="158" y="190"/>
                  <a:pt x="158" y="190"/>
                </a:cubicBezTo>
                <a:close/>
                <a:moveTo>
                  <a:pt x="58" y="258"/>
                </a:moveTo>
                <a:cubicBezTo>
                  <a:pt x="58" y="257"/>
                  <a:pt x="58" y="257"/>
                  <a:pt x="59" y="256"/>
                </a:cubicBezTo>
                <a:cubicBezTo>
                  <a:pt x="56" y="256"/>
                  <a:pt x="54" y="256"/>
                  <a:pt x="52" y="256"/>
                </a:cubicBezTo>
                <a:cubicBezTo>
                  <a:pt x="52" y="257"/>
                  <a:pt x="53" y="258"/>
                  <a:pt x="53" y="258"/>
                </a:cubicBezTo>
                <a:cubicBezTo>
                  <a:pt x="53" y="258"/>
                  <a:pt x="54" y="258"/>
                  <a:pt x="54" y="258"/>
                </a:cubicBezTo>
                <a:cubicBezTo>
                  <a:pt x="55" y="258"/>
                  <a:pt x="55" y="258"/>
                  <a:pt x="56" y="258"/>
                </a:cubicBezTo>
                <a:cubicBezTo>
                  <a:pt x="56" y="257"/>
                  <a:pt x="57" y="257"/>
                  <a:pt x="58" y="258"/>
                </a:cubicBezTo>
                <a:cubicBezTo>
                  <a:pt x="58" y="258"/>
                  <a:pt x="58" y="258"/>
                  <a:pt x="58" y="258"/>
                </a:cubicBezTo>
                <a:close/>
                <a:moveTo>
                  <a:pt x="59" y="35"/>
                </a:moveTo>
                <a:cubicBezTo>
                  <a:pt x="57" y="35"/>
                  <a:pt x="55" y="37"/>
                  <a:pt x="54" y="39"/>
                </a:cubicBezTo>
                <a:cubicBezTo>
                  <a:pt x="54" y="39"/>
                  <a:pt x="54" y="39"/>
                  <a:pt x="54" y="40"/>
                </a:cubicBezTo>
                <a:cubicBezTo>
                  <a:pt x="54" y="40"/>
                  <a:pt x="54" y="41"/>
                  <a:pt x="54" y="41"/>
                </a:cubicBezTo>
                <a:cubicBezTo>
                  <a:pt x="53" y="41"/>
                  <a:pt x="53" y="42"/>
                  <a:pt x="53" y="42"/>
                </a:cubicBezTo>
                <a:cubicBezTo>
                  <a:pt x="53" y="42"/>
                  <a:pt x="53" y="43"/>
                  <a:pt x="53" y="43"/>
                </a:cubicBezTo>
                <a:cubicBezTo>
                  <a:pt x="53" y="43"/>
                  <a:pt x="53" y="43"/>
                  <a:pt x="53" y="43"/>
                </a:cubicBezTo>
                <a:cubicBezTo>
                  <a:pt x="55" y="40"/>
                  <a:pt x="57" y="38"/>
                  <a:pt x="59" y="35"/>
                </a:cubicBezTo>
                <a:cubicBezTo>
                  <a:pt x="59" y="35"/>
                  <a:pt x="59" y="35"/>
                  <a:pt x="59" y="35"/>
                </a:cubicBezTo>
                <a:close/>
                <a:moveTo>
                  <a:pt x="107" y="246"/>
                </a:moveTo>
                <a:cubicBezTo>
                  <a:pt x="106" y="245"/>
                  <a:pt x="106" y="244"/>
                  <a:pt x="105" y="243"/>
                </a:cubicBezTo>
                <a:cubicBezTo>
                  <a:pt x="104" y="243"/>
                  <a:pt x="103" y="244"/>
                  <a:pt x="102" y="244"/>
                </a:cubicBezTo>
                <a:cubicBezTo>
                  <a:pt x="102" y="245"/>
                  <a:pt x="103" y="246"/>
                  <a:pt x="103" y="247"/>
                </a:cubicBezTo>
                <a:cubicBezTo>
                  <a:pt x="104" y="247"/>
                  <a:pt x="105" y="246"/>
                  <a:pt x="107" y="246"/>
                </a:cubicBezTo>
                <a:close/>
                <a:moveTo>
                  <a:pt x="188" y="247"/>
                </a:moveTo>
                <a:cubicBezTo>
                  <a:pt x="188" y="245"/>
                  <a:pt x="184" y="232"/>
                  <a:pt x="183" y="231"/>
                </a:cubicBezTo>
                <a:cubicBezTo>
                  <a:pt x="183" y="233"/>
                  <a:pt x="184" y="235"/>
                  <a:pt x="184" y="236"/>
                </a:cubicBezTo>
                <a:cubicBezTo>
                  <a:pt x="184" y="237"/>
                  <a:pt x="185" y="239"/>
                  <a:pt x="185" y="240"/>
                </a:cubicBezTo>
                <a:cubicBezTo>
                  <a:pt x="186" y="242"/>
                  <a:pt x="187" y="244"/>
                  <a:pt x="188" y="246"/>
                </a:cubicBezTo>
                <a:cubicBezTo>
                  <a:pt x="188" y="246"/>
                  <a:pt x="188" y="246"/>
                  <a:pt x="188" y="247"/>
                </a:cubicBezTo>
                <a:close/>
                <a:moveTo>
                  <a:pt x="98" y="221"/>
                </a:moveTo>
                <a:cubicBezTo>
                  <a:pt x="100" y="220"/>
                  <a:pt x="102" y="219"/>
                  <a:pt x="103" y="218"/>
                </a:cubicBezTo>
                <a:cubicBezTo>
                  <a:pt x="103" y="218"/>
                  <a:pt x="103" y="217"/>
                  <a:pt x="102" y="216"/>
                </a:cubicBezTo>
                <a:cubicBezTo>
                  <a:pt x="101" y="217"/>
                  <a:pt x="99" y="218"/>
                  <a:pt x="97" y="219"/>
                </a:cubicBezTo>
                <a:cubicBezTo>
                  <a:pt x="98" y="220"/>
                  <a:pt x="98" y="220"/>
                  <a:pt x="98" y="221"/>
                </a:cubicBezTo>
                <a:close/>
                <a:moveTo>
                  <a:pt x="88" y="127"/>
                </a:moveTo>
                <a:cubicBezTo>
                  <a:pt x="88" y="127"/>
                  <a:pt x="88" y="127"/>
                  <a:pt x="88" y="127"/>
                </a:cubicBezTo>
                <a:cubicBezTo>
                  <a:pt x="87" y="128"/>
                  <a:pt x="87" y="128"/>
                  <a:pt x="87" y="129"/>
                </a:cubicBezTo>
                <a:cubicBezTo>
                  <a:pt x="86" y="131"/>
                  <a:pt x="86" y="133"/>
                  <a:pt x="85" y="134"/>
                </a:cubicBezTo>
                <a:cubicBezTo>
                  <a:pt x="85" y="136"/>
                  <a:pt x="84" y="137"/>
                  <a:pt x="84" y="138"/>
                </a:cubicBezTo>
                <a:cubicBezTo>
                  <a:pt x="83" y="141"/>
                  <a:pt x="82" y="144"/>
                  <a:pt x="82" y="146"/>
                </a:cubicBezTo>
                <a:cubicBezTo>
                  <a:pt x="81" y="147"/>
                  <a:pt x="81" y="148"/>
                  <a:pt x="81" y="149"/>
                </a:cubicBezTo>
                <a:cubicBezTo>
                  <a:pt x="81" y="149"/>
                  <a:pt x="81" y="149"/>
                  <a:pt x="82" y="149"/>
                </a:cubicBezTo>
                <a:cubicBezTo>
                  <a:pt x="84" y="142"/>
                  <a:pt x="86" y="134"/>
                  <a:pt x="88" y="127"/>
                </a:cubicBezTo>
                <a:close/>
                <a:moveTo>
                  <a:pt x="153" y="271"/>
                </a:moveTo>
                <a:cubicBezTo>
                  <a:pt x="153" y="271"/>
                  <a:pt x="153" y="271"/>
                  <a:pt x="153" y="271"/>
                </a:cubicBezTo>
                <a:cubicBezTo>
                  <a:pt x="156" y="271"/>
                  <a:pt x="158" y="271"/>
                  <a:pt x="160" y="270"/>
                </a:cubicBezTo>
                <a:cubicBezTo>
                  <a:pt x="160" y="270"/>
                  <a:pt x="160" y="269"/>
                  <a:pt x="160" y="269"/>
                </a:cubicBezTo>
                <a:cubicBezTo>
                  <a:pt x="159" y="268"/>
                  <a:pt x="159" y="268"/>
                  <a:pt x="159" y="267"/>
                </a:cubicBezTo>
                <a:cubicBezTo>
                  <a:pt x="158" y="267"/>
                  <a:pt x="158" y="266"/>
                  <a:pt x="158" y="266"/>
                </a:cubicBezTo>
                <a:cubicBezTo>
                  <a:pt x="158" y="267"/>
                  <a:pt x="158" y="268"/>
                  <a:pt x="157" y="268"/>
                </a:cubicBezTo>
                <a:cubicBezTo>
                  <a:pt x="156" y="269"/>
                  <a:pt x="155" y="270"/>
                  <a:pt x="154" y="270"/>
                </a:cubicBezTo>
                <a:cubicBezTo>
                  <a:pt x="154" y="271"/>
                  <a:pt x="154" y="271"/>
                  <a:pt x="153" y="271"/>
                </a:cubicBezTo>
                <a:close/>
                <a:moveTo>
                  <a:pt x="145" y="191"/>
                </a:moveTo>
                <a:cubicBezTo>
                  <a:pt x="146" y="191"/>
                  <a:pt x="148" y="190"/>
                  <a:pt x="149" y="190"/>
                </a:cubicBezTo>
                <a:cubicBezTo>
                  <a:pt x="149" y="189"/>
                  <a:pt x="149" y="188"/>
                  <a:pt x="148" y="187"/>
                </a:cubicBezTo>
                <a:cubicBezTo>
                  <a:pt x="147" y="188"/>
                  <a:pt x="145" y="188"/>
                  <a:pt x="143" y="189"/>
                </a:cubicBezTo>
                <a:cubicBezTo>
                  <a:pt x="144" y="190"/>
                  <a:pt x="144" y="190"/>
                  <a:pt x="145" y="191"/>
                </a:cubicBezTo>
                <a:close/>
                <a:moveTo>
                  <a:pt x="27" y="158"/>
                </a:moveTo>
                <a:cubicBezTo>
                  <a:pt x="26" y="160"/>
                  <a:pt x="20" y="184"/>
                  <a:pt x="20" y="186"/>
                </a:cubicBezTo>
                <a:cubicBezTo>
                  <a:pt x="22" y="176"/>
                  <a:pt x="26" y="167"/>
                  <a:pt x="27" y="158"/>
                </a:cubicBezTo>
                <a:close/>
                <a:moveTo>
                  <a:pt x="142" y="189"/>
                </a:moveTo>
                <a:cubicBezTo>
                  <a:pt x="140" y="190"/>
                  <a:pt x="139" y="190"/>
                  <a:pt x="137" y="191"/>
                </a:cubicBezTo>
                <a:cubicBezTo>
                  <a:pt x="137" y="192"/>
                  <a:pt x="138" y="192"/>
                  <a:pt x="138" y="193"/>
                </a:cubicBezTo>
                <a:cubicBezTo>
                  <a:pt x="140" y="192"/>
                  <a:pt x="141" y="192"/>
                  <a:pt x="143" y="192"/>
                </a:cubicBezTo>
                <a:cubicBezTo>
                  <a:pt x="143" y="191"/>
                  <a:pt x="142" y="190"/>
                  <a:pt x="142" y="189"/>
                </a:cubicBezTo>
                <a:close/>
                <a:moveTo>
                  <a:pt x="87" y="254"/>
                </a:moveTo>
                <a:cubicBezTo>
                  <a:pt x="86" y="253"/>
                  <a:pt x="86" y="253"/>
                  <a:pt x="86" y="252"/>
                </a:cubicBezTo>
                <a:cubicBezTo>
                  <a:pt x="84" y="253"/>
                  <a:pt x="83" y="253"/>
                  <a:pt x="82" y="254"/>
                </a:cubicBezTo>
                <a:cubicBezTo>
                  <a:pt x="82" y="254"/>
                  <a:pt x="82" y="254"/>
                  <a:pt x="81" y="255"/>
                </a:cubicBezTo>
                <a:cubicBezTo>
                  <a:pt x="81" y="255"/>
                  <a:pt x="80" y="255"/>
                  <a:pt x="80" y="255"/>
                </a:cubicBezTo>
                <a:cubicBezTo>
                  <a:pt x="80" y="255"/>
                  <a:pt x="81" y="256"/>
                  <a:pt x="81" y="257"/>
                </a:cubicBezTo>
                <a:cubicBezTo>
                  <a:pt x="83" y="256"/>
                  <a:pt x="85" y="255"/>
                  <a:pt x="87" y="254"/>
                </a:cubicBezTo>
                <a:close/>
                <a:moveTo>
                  <a:pt x="150" y="187"/>
                </a:moveTo>
                <a:cubicBezTo>
                  <a:pt x="150" y="188"/>
                  <a:pt x="151" y="189"/>
                  <a:pt x="151" y="189"/>
                </a:cubicBezTo>
                <a:cubicBezTo>
                  <a:pt x="152" y="189"/>
                  <a:pt x="152" y="189"/>
                  <a:pt x="153" y="189"/>
                </a:cubicBezTo>
                <a:cubicBezTo>
                  <a:pt x="154" y="188"/>
                  <a:pt x="155" y="188"/>
                  <a:pt x="156" y="187"/>
                </a:cubicBezTo>
                <a:cubicBezTo>
                  <a:pt x="156" y="186"/>
                  <a:pt x="156" y="186"/>
                  <a:pt x="155" y="186"/>
                </a:cubicBezTo>
                <a:cubicBezTo>
                  <a:pt x="154" y="186"/>
                  <a:pt x="152" y="187"/>
                  <a:pt x="150" y="187"/>
                </a:cubicBezTo>
                <a:close/>
                <a:moveTo>
                  <a:pt x="42" y="273"/>
                </a:moveTo>
                <a:cubicBezTo>
                  <a:pt x="42" y="272"/>
                  <a:pt x="41" y="271"/>
                  <a:pt x="41" y="270"/>
                </a:cubicBezTo>
                <a:cubicBezTo>
                  <a:pt x="41" y="269"/>
                  <a:pt x="40" y="269"/>
                  <a:pt x="40" y="269"/>
                </a:cubicBezTo>
                <a:cubicBezTo>
                  <a:pt x="40" y="269"/>
                  <a:pt x="39" y="269"/>
                  <a:pt x="38" y="269"/>
                </a:cubicBezTo>
                <a:cubicBezTo>
                  <a:pt x="38" y="269"/>
                  <a:pt x="38" y="269"/>
                  <a:pt x="37" y="269"/>
                </a:cubicBezTo>
                <a:cubicBezTo>
                  <a:pt x="38" y="270"/>
                  <a:pt x="38" y="271"/>
                  <a:pt x="39" y="272"/>
                </a:cubicBezTo>
                <a:cubicBezTo>
                  <a:pt x="39" y="272"/>
                  <a:pt x="39" y="273"/>
                  <a:pt x="39" y="273"/>
                </a:cubicBezTo>
                <a:cubicBezTo>
                  <a:pt x="40" y="273"/>
                  <a:pt x="41" y="273"/>
                  <a:pt x="42" y="273"/>
                </a:cubicBezTo>
                <a:close/>
                <a:moveTo>
                  <a:pt x="76" y="157"/>
                </a:moveTo>
                <a:cubicBezTo>
                  <a:pt x="76" y="157"/>
                  <a:pt x="76" y="157"/>
                  <a:pt x="76" y="157"/>
                </a:cubicBezTo>
                <a:cubicBezTo>
                  <a:pt x="74" y="159"/>
                  <a:pt x="73" y="161"/>
                  <a:pt x="71" y="163"/>
                </a:cubicBezTo>
                <a:cubicBezTo>
                  <a:pt x="72" y="163"/>
                  <a:pt x="72" y="163"/>
                  <a:pt x="73" y="164"/>
                </a:cubicBezTo>
                <a:cubicBezTo>
                  <a:pt x="73" y="164"/>
                  <a:pt x="73" y="163"/>
                  <a:pt x="73" y="163"/>
                </a:cubicBezTo>
                <a:cubicBezTo>
                  <a:pt x="74" y="163"/>
                  <a:pt x="74" y="162"/>
                  <a:pt x="75" y="161"/>
                </a:cubicBezTo>
                <a:cubicBezTo>
                  <a:pt x="75" y="160"/>
                  <a:pt x="76" y="158"/>
                  <a:pt x="76" y="157"/>
                </a:cubicBezTo>
                <a:close/>
                <a:moveTo>
                  <a:pt x="158" y="153"/>
                </a:moveTo>
                <a:cubicBezTo>
                  <a:pt x="156" y="148"/>
                  <a:pt x="154" y="143"/>
                  <a:pt x="152" y="138"/>
                </a:cubicBezTo>
                <a:cubicBezTo>
                  <a:pt x="154" y="142"/>
                  <a:pt x="155" y="147"/>
                  <a:pt x="156" y="151"/>
                </a:cubicBezTo>
                <a:cubicBezTo>
                  <a:pt x="156" y="151"/>
                  <a:pt x="156" y="152"/>
                  <a:pt x="156" y="152"/>
                </a:cubicBezTo>
                <a:cubicBezTo>
                  <a:pt x="156" y="152"/>
                  <a:pt x="157" y="152"/>
                  <a:pt x="157" y="152"/>
                </a:cubicBezTo>
                <a:cubicBezTo>
                  <a:pt x="157" y="153"/>
                  <a:pt x="157" y="153"/>
                  <a:pt x="158" y="153"/>
                </a:cubicBezTo>
                <a:close/>
                <a:moveTo>
                  <a:pt x="107" y="272"/>
                </a:moveTo>
                <a:cubicBezTo>
                  <a:pt x="107" y="272"/>
                  <a:pt x="107" y="272"/>
                  <a:pt x="108" y="273"/>
                </a:cubicBezTo>
                <a:cubicBezTo>
                  <a:pt x="108" y="273"/>
                  <a:pt x="108" y="273"/>
                  <a:pt x="109" y="273"/>
                </a:cubicBezTo>
                <a:cubicBezTo>
                  <a:pt x="109" y="273"/>
                  <a:pt x="110" y="273"/>
                  <a:pt x="110" y="273"/>
                </a:cubicBezTo>
                <a:cubicBezTo>
                  <a:pt x="111" y="273"/>
                  <a:pt x="111" y="273"/>
                  <a:pt x="112" y="273"/>
                </a:cubicBezTo>
                <a:cubicBezTo>
                  <a:pt x="112" y="272"/>
                  <a:pt x="112" y="271"/>
                  <a:pt x="111" y="270"/>
                </a:cubicBezTo>
                <a:cubicBezTo>
                  <a:pt x="110" y="271"/>
                  <a:pt x="108" y="271"/>
                  <a:pt x="107" y="272"/>
                </a:cubicBezTo>
                <a:close/>
                <a:moveTo>
                  <a:pt x="116" y="5"/>
                </a:moveTo>
                <a:cubicBezTo>
                  <a:pt x="115" y="4"/>
                  <a:pt x="112" y="4"/>
                  <a:pt x="110" y="4"/>
                </a:cubicBezTo>
                <a:cubicBezTo>
                  <a:pt x="110" y="4"/>
                  <a:pt x="110" y="5"/>
                  <a:pt x="110" y="5"/>
                </a:cubicBezTo>
                <a:cubicBezTo>
                  <a:pt x="112" y="6"/>
                  <a:pt x="114" y="6"/>
                  <a:pt x="116" y="6"/>
                </a:cubicBezTo>
                <a:cubicBezTo>
                  <a:pt x="116" y="6"/>
                  <a:pt x="116" y="5"/>
                  <a:pt x="116" y="5"/>
                </a:cubicBezTo>
                <a:close/>
                <a:moveTo>
                  <a:pt x="32" y="271"/>
                </a:moveTo>
                <a:cubicBezTo>
                  <a:pt x="32" y="270"/>
                  <a:pt x="32" y="270"/>
                  <a:pt x="31" y="269"/>
                </a:cubicBezTo>
                <a:cubicBezTo>
                  <a:pt x="30" y="269"/>
                  <a:pt x="29" y="269"/>
                  <a:pt x="28" y="268"/>
                </a:cubicBezTo>
                <a:cubicBezTo>
                  <a:pt x="28" y="268"/>
                  <a:pt x="27" y="268"/>
                  <a:pt x="27" y="268"/>
                </a:cubicBezTo>
                <a:cubicBezTo>
                  <a:pt x="27" y="269"/>
                  <a:pt x="28" y="270"/>
                  <a:pt x="28" y="270"/>
                </a:cubicBezTo>
                <a:cubicBezTo>
                  <a:pt x="28" y="271"/>
                  <a:pt x="28" y="271"/>
                  <a:pt x="28" y="271"/>
                </a:cubicBezTo>
                <a:cubicBezTo>
                  <a:pt x="29" y="271"/>
                  <a:pt x="31" y="271"/>
                  <a:pt x="32" y="271"/>
                </a:cubicBezTo>
                <a:close/>
                <a:moveTo>
                  <a:pt x="54" y="77"/>
                </a:moveTo>
                <a:cubicBezTo>
                  <a:pt x="54" y="75"/>
                  <a:pt x="54" y="74"/>
                  <a:pt x="54" y="73"/>
                </a:cubicBezTo>
                <a:cubicBezTo>
                  <a:pt x="54" y="73"/>
                  <a:pt x="54" y="72"/>
                  <a:pt x="54" y="72"/>
                </a:cubicBezTo>
                <a:cubicBezTo>
                  <a:pt x="54" y="71"/>
                  <a:pt x="53" y="71"/>
                  <a:pt x="53" y="70"/>
                </a:cubicBezTo>
                <a:cubicBezTo>
                  <a:pt x="52" y="71"/>
                  <a:pt x="52" y="76"/>
                  <a:pt x="53" y="76"/>
                </a:cubicBezTo>
                <a:cubicBezTo>
                  <a:pt x="53" y="76"/>
                  <a:pt x="54" y="76"/>
                  <a:pt x="54" y="77"/>
                </a:cubicBezTo>
                <a:close/>
                <a:moveTo>
                  <a:pt x="37" y="165"/>
                </a:moveTo>
                <a:cubicBezTo>
                  <a:pt x="36" y="165"/>
                  <a:pt x="35" y="165"/>
                  <a:pt x="34" y="165"/>
                </a:cubicBezTo>
                <a:cubicBezTo>
                  <a:pt x="33" y="166"/>
                  <a:pt x="33" y="166"/>
                  <a:pt x="33" y="167"/>
                </a:cubicBezTo>
                <a:cubicBezTo>
                  <a:pt x="33" y="168"/>
                  <a:pt x="33" y="168"/>
                  <a:pt x="32" y="169"/>
                </a:cubicBezTo>
                <a:cubicBezTo>
                  <a:pt x="32" y="169"/>
                  <a:pt x="33" y="170"/>
                  <a:pt x="33" y="170"/>
                </a:cubicBezTo>
                <a:cubicBezTo>
                  <a:pt x="34" y="168"/>
                  <a:pt x="36" y="167"/>
                  <a:pt x="37" y="165"/>
                </a:cubicBezTo>
                <a:close/>
                <a:moveTo>
                  <a:pt x="68" y="271"/>
                </a:moveTo>
                <a:cubicBezTo>
                  <a:pt x="68" y="271"/>
                  <a:pt x="68" y="272"/>
                  <a:pt x="69" y="272"/>
                </a:cubicBezTo>
                <a:cubicBezTo>
                  <a:pt x="69" y="272"/>
                  <a:pt x="70" y="272"/>
                  <a:pt x="71" y="272"/>
                </a:cubicBezTo>
                <a:cubicBezTo>
                  <a:pt x="72" y="272"/>
                  <a:pt x="73" y="272"/>
                  <a:pt x="75" y="272"/>
                </a:cubicBezTo>
                <a:cubicBezTo>
                  <a:pt x="75" y="272"/>
                  <a:pt x="75" y="272"/>
                  <a:pt x="75" y="272"/>
                </a:cubicBezTo>
                <a:cubicBezTo>
                  <a:pt x="75" y="271"/>
                  <a:pt x="75" y="271"/>
                  <a:pt x="74" y="271"/>
                </a:cubicBezTo>
                <a:cubicBezTo>
                  <a:pt x="73" y="271"/>
                  <a:pt x="72" y="271"/>
                  <a:pt x="71" y="271"/>
                </a:cubicBezTo>
                <a:cubicBezTo>
                  <a:pt x="70" y="271"/>
                  <a:pt x="69" y="271"/>
                  <a:pt x="68" y="271"/>
                </a:cubicBezTo>
                <a:close/>
                <a:moveTo>
                  <a:pt x="81" y="158"/>
                </a:moveTo>
                <a:cubicBezTo>
                  <a:pt x="82" y="158"/>
                  <a:pt x="86" y="154"/>
                  <a:pt x="86" y="153"/>
                </a:cubicBezTo>
                <a:cubicBezTo>
                  <a:pt x="85" y="153"/>
                  <a:pt x="84" y="153"/>
                  <a:pt x="82" y="153"/>
                </a:cubicBezTo>
                <a:cubicBezTo>
                  <a:pt x="82" y="155"/>
                  <a:pt x="81" y="156"/>
                  <a:pt x="81" y="158"/>
                </a:cubicBezTo>
                <a:close/>
                <a:moveTo>
                  <a:pt x="167" y="159"/>
                </a:moveTo>
                <a:cubicBezTo>
                  <a:pt x="167" y="159"/>
                  <a:pt x="167" y="160"/>
                  <a:pt x="167" y="160"/>
                </a:cubicBezTo>
                <a:cubicBezTo>
                  <a:pt x="167" y="161"/>
                  <a:pt x="167" y="161"/>
                  <a:pt x="166" y="162"/>
                </a:cubicBezTo>
                <a:cubicBezTo>
                  <a:pt x="166" y="163"/>
                  <a:pt x="167" y="165"/>
                  <a:pt x="167" y="166"/>
                </a:cubicBezTo>
                <a:cubicBezTo>
                  <a:pt x="169" y="164"/>
                  <a:pt x="169" y="160"/>
                  <a:pt x="167" y="159"/>
                </a:cubicBezTo>
                <a:close/>
                <a:moveTo>
                  <a:pt x="169" y="184"/>
                </a:moveTo>
                <a:cubicBezTo>
                  <a:pt x="169" y="184"/>
                  <a:pt x="169" y="184"/>
                  <a:pt x="169" y="184"/>
                </a:cubicBezTo>
                <a:cubicBezTo>
                  <a:pt x="168" y="179"/>
                  <a:pt x="167" y="175"/>
                  <a:pt x="165" y="171"/>
                </a:cubicBezTo>
                <a:cubicBezTo>
                  <a:pt x="164" y="171"/>
                  <a:pt x="164" y="172"/>
                  <a:pt x="164" y="172"/>
                </a:cubicBezTo>
                <a:cubicBezTo>
                  <a:pt x="166" y="176"/>
                  <a:pt x="167" y="180"/>
                  <a:pt x="169" y="184"/>
                </a:cubicBezTo>
                <a:close/>
                <a:moveTo>
                  <a:pt x="8" y="255"/>
                </a:moveTo>
                <a:cubicBezTo>
                  <a:pt x="8" y="254"/>
                  <a:pt x="8" y="253"/>
                  <a:pt x="8" y="252"/>
                </a:cubicBezTo>
                <a:cubicBezTo>
                  <a:pt x="8" y="252"/>
                  <a:pt x="8" y="251"/>
                  <a:pt x="8" y="250"/>
                </a:cubicBezTo>
                <a:cubicBezTo>
                  <a:pt x="8" y="249"/>
                  <a:pt x="8" y="248"/>
                  <a:pt x="8" y="247"/>
                </a:cubicBezTo>
                <a:cubicBezTo>
                  <a:pt x="8" y="247"/>
                  <a:pt x="8" y="246"/>
                  <a:pt x="8" y="245"/>
                </a:cubicBezTo>
                <a:cubicBezTo>
                  <a:pt x="8" y="246"/>
                  <a:pt x="7" y="247"/>
                  <a:pt x="7" y="248"/>
                </a:cubicBezTo>
                <a:cubicBezTo>
                  <a:pt x="7" y="248"/>
                  <a:pt x="7" y="248"/>
                  <a:pt x="7" y="248"/>
                </a:cubicBezTo>
                <a:cubicBezTo>
                  <a:pt x="7" y="249"/>
                  <a:pt x="6" y="249"/>
                  <a:pt x="7" y="250"/>
                </a:cubicBezTo>
                <a:cubicBezTo>
                  <a:pt x="7" y="252"/>
                  <a:pt x="7" y="253"/>
                  <a:pt x="8" y="255"/>
                </a:cubicBezTo>
                <a:close/>
                <a:moveTo>
                  <a:pt x="33" y="142"/>
                </a:moveTo>
                <a:cubicBezTo>
                  <a:pt x="32" y="145"/>
                  <a:pt x="29" y="158"/>
                  <a:pt x="29" y="159"/>
                </a:cubicBezTo>
                <a:cubicBezTo>
                  <a:pt x="31" y="153"/>
                  <a:pt x="32" y="148"/>
                  <a:pt x="33" y="142"/>
                </a:cubicBezTo>
                <a:close/>
                <a:moveTo>
                  <a:pt x="154" y="137"/>
                </a:moveTo>
                <a:cubicBezTo>
                  <a:pt x="155" y="140"/>
                  <a:pt x="160" y="154"/>
                  <a:pt x="161" y="155"/>
                </a:cubicBezTo>
                <a:cubicBezTo>
                  <a:pt x="159" y="149"/>
                  <a:pt x="157" y="143"/>
                  <a:pt x="154" y="137"/>
                </a:cubicBezTo>
                <a:close/>
                <a:moveTo>
                  <a:pt x="148" y="268"/>
                </a:moveTo>
                <a:cubicBezTo>
                  <a:pt x="147" y="268"/>
                  <a:pt x="141" y="270"/>
                  <a:pt x="140" y="270"/>
                </a:cubicBezTo>
                <a:cubicBezTo>
                  <a:pt x="140" y="270"/>
                  <a:pt x="140" y="270"/>
                  <a:pt x="140" y="270"/>
                </a:cubicBezTo>
                <a:cubicBezTo>
                  <a:pt x="141" y="271"/>
                  <a:pt x="141" y="271"/>
                  <a:pt x="141" y="271"/>
                </a:cubicBezTo>
                <a:cubicBezTo>
                  <a:pt x="141" y="271"/>
                  <a:pt x="141" y="271"/>
                  <a:pt x="141" y="271"/>
                </a:cubicBezTo>
                <a:cubicBezTo>
                  <a:pt x="142" y="270"/>
                  <a:pt x="142" y="270"/>
                  <a:pt x="143" y="270"/>
                </a:cubicBezTo>
                <a:cubicBezTo>
                  <a:pt x="144" y="270"/>
                  <a:pt x="145" y="270"/>
                  <a:pt x="146" y="270"/>
                </a:cubicBezTo>
                <a:cubicBezTo>
                  <a:pt x="147" y="269"/>
                  <a:pt x="148" y="269"/>
                  <a:pt x="149" y="269"/>
                </a:cubicBezTo>
                <a:cubicBezTo>
                  <a:pt x="149" y="269"/>
                  <a:pt x="149" y="269"/>
                  <a:pt x="148" y="268"/>
                </a:cubicBezTo>
                <a:close/>
                <a:moveTo>
                  <a:pt x="69" y="150"/>
                </a:moveTo>
                <a:cubicBezTo>
                  <a:pt x="70" y="146"/>
                  <a:pt x="71" y="143"/>
                  <a:pt x="71" y="139"/>
                </a:cubicBezTo>
                <a:cubicBezTo>
                  <a:pt x="71" y="139"/>
                  <a:pt x="71" y="139"/>
                  <a:pt x="71" y="139"/>
                </a:cubicBezTo>
                <a:cubicBezTo>
                  <a:pt x="70" y="142"/>
                  <a:pt x="69" y="146"/>
                  <a:pt x="68" y="149"/>
                </a:cubicBezTo>
                <a:cubicBezTo>
                  <a:pt x="68" y="149"/>
                  <a:pt x="68" y="149"/>
                  <a:pt x="69" y="150"/>
                </a:cubicBezTo>
                <a:close/>
                <a:moveTo>
                  <a:pt x="128" y="177"/>
                </a:moveTo>
                <a:cubicBezTo>
                  <a:pt x="128" y="177"/>
                  <a:pt x="128" y="176"/>
                  <a:pt x="128" y="176"/>
                </a:cubicBezTo>
                <a:cubicBezTo>
                  <a:pt x="127" y="176"/>
                  <a:pt x="126" y="176"/>
                  <a:pt x="126" y="176"/>
                </a:cubicBezTo>
                <a:cubicBezTo>
                  <a:pt x="126" y="177"/>
                  <a:pt x="125" y="177"/>
                  <a:pt x="125" y="177"/>
                </a:cubicBezTo>
                <a:cubicBezTo>
                  <a:pt x="125" y="177"/>
                  <a:pt x="125" y="178"/>
                  <a:pt x="124" y="178"/>
                </a:cubicBezTo>
                <a:cubicBezTo>
                  <a:pt x="123" y="178"/>
                  <a:pt x="124" y="178"/>
                  <a:pt x="124" y="178"/>
                </a:cubicBezTo>
                <a:cubicBezTo>
                  <a:pt x="125" y="178"/>
                  <a:pt x="127" y="178"/>
                  <a:pt x="128" y="177"/>
                </a:cubicBezTo>
                <a:close/>
                <a:moveTo>
                  <a:pt x="167" y="184"/>
                </a:moveTo>
                <a:cubicBezTo>
                  <a:pt x="168" y="188"/>
                  <a:pt x="169" y="191"/>
                  <a:pt x="171" y="194"/>
                </a:cubicBezTo>
                <a:cubicBezTo>
                  <a:pt x="171" y="193"/>
                  <a:pt x="168" y="186"/>
                  <a:pt x="167" y="184"/>
                </a:cubicBezTo>
                <a:close/>
                <a:moveTo>
                  <a:pt x="158" y="167"/>
                </a:moveTo>
                <a:cubicBezTo>
                  <a:pt x="158" y="167"/>
                  <a:pt x="157" y="167"/>
                  <a:pt x="157" y="166"/>
                </a:cubicBezTo>
                <a:cubicBezTo>
                  <a:pt x="156" y="167"/>
                  <a:pt x="154" y="168"/>
                  <a:pt x="152" y="168"/>
                </a:cubicBezTo>
                <a:cubicBezTo>
                  <a:pt x="153" y="169"/>
                  <a:pt x="153" y="169"/>
                  <a:pt x="153" y="169"/>
                </a:cubicBezTo>
                <a:cubicBezTo>
                  <a:pt x="154" y="169"/>
                  <a:pt x="155" y="169"/>
                  <a:pt x="156" y="168"/>
                </a:cubicBezTo>
                <a:cubicBezTo>
                  <a:pt x="156" y="168"/>
                  <a:pt x="156" y="168"/>
                  <a:pt x="156" y="168"/>
                </a:cubicBezTo>
                <a:cubicBezTo>
                  <a:pt x="157" y="168"/>
                  <a:pt x="157" y="167"/>
                  <a:pt x="158" y="167"/>
                </a:cubicBezTo>
                <a:close/>
                <a:moveTo>
                  <a:pt x="131" y="255"/>
                </a:moveTo>
                <a:cubicBezTo>
                  <a:pt x="130" y="253"/>
                  <a:pt x="129" y="251"/>
                  <a:pt x="128" y="249"/>
                </a:cubicBezTo>
                <a:cubicBezTo>
                  <a:pt x="127" y="249"/>
                  <a:pt x="127" y="249"/>
                  <a:pt x="127" y="249"/>
                </a:cubicBezTo>
                <a:cubicBezTo>
                  <a:pt x="128" y="251"/>
                  <a:pt x="129" y="253"/>
                  <a:pt x="131" y="255"/>
                </a:cubicBezTo>
                <a:close/>
                <a:moveTo>
                  <a:pt x="127" y="248"/>
                </a:moveTo>
                <a:cubicBezTo>
                  <a:pt x="126" y="246"/>
                  <a:pt x="125" y="244"/>
                  <a:pt x="124" y="242"/>
                </a:cubicBezTo>
                <a:cubicBezTo>
                  <a:pt x="124" y="244"/>
                  <a:pt x="125" y="246"/>
                  <a:pt x="126" y="248"/>
                </a:cubicBezTo>
                <a:cubicBezTo>
                  <a:pt x="126" y="248"/>
                  <a:pt x="127" y="248"/>
                  <a:pt x="127" y="248"/>
                </a:cubicBezTo>
                <a:close/>
                <a:moveTo>
                  <a:pt x="22" y="268"/>
                </a:moveTo>
                <a:cubicBezTo>
                  <a:pt x="22" y="268"/>
                  <a:pt x="22" y="269"/>
                  <a:pt x="22" y="269"/>
                </a:cubicBezTo>
                <a:cubicBezTo>
                  <a:pt x="22" y="269"/>
                  <a:pt x="22" y="269"/>
                  <a:pt x="23" y="270"/>
                </a:cubicBezTo>
                <a:cubicBezTo>
                  <a:pt x="23" y="270"/>
                  <a:pt x="24" y="270"/>
                  <a:pt x="25" y="270"/>
                </a:cubicBezTo>
                <a:cubicBezTo>
                  <a:pt x="25" y="269"/>
                  <a:pt x="25" y="269"/>
                  <a:pt x="25" y="268"/>
                </a:cubicBezTo>
                <a:cubicBezTo>
                  <a:pt x="24" y="268"/>
                  <a:pt x="23" y="268"/>
                  <a:pt x="22" y="268"/>
                </a:cubicBezTo>
                <a:close/>
                <a:moveTo>
                  <a:pt x="160" y="173"/>
                </a:moveTo>
                <a:cubicBezTo>
                  <a:pt x="160" y="173"/>
                  <a:pt x="160" y="172"/>
                  <a:pt x="159" y="172"/>
                </a:cubicBezTo>
                <a:cubicBezTo>
                  <a:pt x="158" y="173"/>
                  <a:pt x="157" y="173"/>
                  <a:pt x="156" y="174"/>
                </a:cubicBezTo>
                <a:cubicBezTo>
                  <a:pt x="156" y="174"/>
                  <a:pt x="156" y="174"/>
                  <a:pt x="156" y="174"/>
                </a:cubicBezTo>
                <a:cubicBezTo>
                  <a:pt x="155" y="174"/>
                  <a:pt x="155" y="175"/>
                  <a:pt x="155" y="175"/>
                </a:cubicBezTo>
                <a:cubicBezTo>
                  <a:pt x="157" y="174"/>
                  <a:pt x="158" y="174"/>
                  <a:pt x="160" y="173"/>
                </a:cubicBezTo>
                <a:close/>
                <a:moveTo>
                  <a:pt x="52" y="238"/>
                </a:moveTo>
                <a:cubicBezTo>
                  <a:pt x="52" y="238"/>
                  <a:pt x="52" y="238"/>
                  <a:pt x="52" y="238"/>
                </a:cubicBezTo>
                <a:cubicBezTo>
                  <a:pt x="52" y="239"/>
                  <a:pt x="52" y="239"/>
                  <a:pt x="52" y="239"/>
                </a:cubicBezTo>
                <a:cubicBezTo>
                  <a:pt x="51" y="242"/>
                  <a:pt x="50" y="244"/>
                  <a:pt x="49" y="247"/>
                </a:cubicBezTo>
                <a:cubicBezTo>
                  <a:pt x="49" y="247"/>
                  <a:pt x="49" y="247"/>
                  <a:pt x="49" y="248"/>
                </a:cubicBezTo>
                <a:cubicBezTo>
                  <a:pt x="49" y="247"/>
                  <a:pt x="49" y="247"/>
                  <a:pt x="49" y="247"/>
                </a:cubicBezTo>
                <a:cubicBezTo>
                  <a:pt x="50" y="245"/>
                  <a:pt x="51" y="244"/>
                  <a:pt x="51" y="242"/>
                </a:cubicBezTo>
                <a:cubicBezTo>
                  <a:pt x="51" y="241"/>
                  <a:pt x="52" y="240"/>
                  <a:pt x="52" y="239"/>
                </a:cubicBezTo>
                <a:cubicBezTo>
                  <a:pt x="52" y="239"/>
                  <a:pt x="52" y="239"/>
                  <a:pt x="52" y="238"/>
                </a:cubicBezTo>
                <a:close/>
                <a:moveTo>
                  <a:pt x="72" y="136"/>
                </a:moveTo>
                <a:cubicBezTo>
                  <a:pt x="74" y="133"/>
                  <a:pt x="76" y="127"/>
                  <a:pt x="76" y="125"/>
                </a:cubicBezTo>
                <a:cubicBezTo>
                  <a:pt x="75" y="129"/>
                  <a:pt x="73" y="133"/>
                  <a:pt x="72" y="136"/>
                </a:cubicBezTo>
                <a:close/>
                <a:moveTo>
                  <a:pt x="126" y="153"/>
                </a:moveTo>
                <a:cubicBezTo>
                  <a:pt x="126" y="153"/>
                  <a:pt x="126" y="153"/>
                  <a:pt x="126" y="152"/>
                </a:cubicBezTo>
                <a:cubicBezTo>
                  <a:pt x="125" y="152"/>
                  <a:pt x="123" y="152"/>
                  <a:pt x="122" y="152"/>
                </a:cubicBezTo>
                <a:cubicBezTo>
                  <a:pt x="122" y="152"/>
                  <a:pt x="122" y="153"/>
                  <a:pt x="122" y="153"/>
                </a:cubicBezTo>
                <a:cubicBezTo>
                  <a:pt x="121" y="153"/>
                  <a:pt x="121" y="154"/>
                  <a:pt x="120" y="154"/>
                </a:cubicBezTo>
                <a:cubicBezTo>
                  <a:pt x="120" y="154"/>
                  <a:pt x="120" y="154"/>
                  <a:pt x="120" y="154"/>
                </a:cubicBezTo>
                <a:cubicBezTo>
                  <a:pt x="122" y="154"/>
                  <a:pt x="124" y="153"/>
                  <a:pt x="126" y="153"/>
                </a:cubicBezTo>
                <a:close/>
                <a:moveTo>
                  <a:pt x="164" y="274"/>
                </a:moveTo>
                <a:cubicBezTo>
                  <a:pt x="166" y="273"/>
                  <a:pt x="168" y="273"/>
                  <a:pt x="170" y="273"/>
                </a:cubicBezTo>
                <a:cubicBezTo>
                  <a:pt x="170" y="272"/>
                  <a:pt x="170" y="272"/>
                  <a:pt x="169" y="272"/>
                </a:cubicBezTo>
                <a:cubicBezTo>
                  <a:pt x="168" y="272"/>
                  <a:pt x="166" y="273"/>
                  <a:pt x="165" y="273"/>
                </a:cubicBezTo>
                <a:cubicBezTo>
                  <a:pt x="164" y="273"/>
                  <a:pt x="164" y="273"/>
                  <a:pt x="164" y="274"/>
                </a:cubicBezTo>
                <a:close/>
                <a:moveTo>
                  <a:pt x="158" y="157"/>
                </a:moveTo>
                <a:cubicBezTo>
                  <a:pt x="158" y="158"/>
                  <a:pt x="159" y="160"/>
                  <a:pt x="160" y="161"/>
                </a:cubicBezTo>
                <a:cubicBezTo>
                  <a:pt x="160" y="160"/>
                  <a:pt x="160" y="159"/>
                  <a:pt x="160" y="158"/>
                </a:cubicBezTo>
                <a:cubicBezTo>
                  <a:pt x="160" y="158"/>
                  <a:pt x="160" y="158"/>
                  <a:pt x="160" y="157"/>
                </a:cubicBezTo>
                <a:cubicBezTo>
                  <a:pt x="159" y="157"/>
                  <a:pt x="159" y="157"/>
                  <a:pt x="158" y="157"/>
                </a:cubicBezTo>
                <a:close/>
                <a:moveTo>
                  <a:pt x="138" y="174"/>
                </a:moveTo>
                <a:cubicBezTo>
                  <a:pt x="139" y="174"/>
                  <a:pt x="140" y="173"/>
                  <a:pt x="141" y="173"/>
                </a:cubicBezTo>
                <a:cubicBezTo>
                  <a:pt x="141" y="173"/>
                  <a:pt x="141" y="172"/>
                  <a:pt x="141" y="172"/>
                </a:cubicBezTo>
                <a:cubicBezTo>
                  <a:pt x="140" y="172"/>
                  <a:pt x="139" y="173"/>
                  <a:pt x="138" y="173"/>
                </a:cubicBezTo>
                <a:cubicBezTo>
                  <a:pt x="138" y="173"/>
                  <a:pt x="138" y="174"/>
                  <a:pt x="138" y="174"/>
                </a:cubicBezTo>
                <a:close/>
                <a:moveTo>
                  <a:pt x="38" y="163"/>
                </a:moveTo>
                <a:cubicBezTo>
                  <a:pt x="38" y="162"/>
                  <a:pt x="39" y="161"/>
                  <a:pt x="40" y="160"/>
                </a:cubicBezTo>
                <a:cubicBezTo>
                  <a:pt x="39" y="160"/>
                  <a:pt x="37" y="161"/>
                  <a:pt x="37" y="161"/>
                </a:cubicBezTo>
                <a:cubicBezTo>
                  <a:pt x="37" y="162"/>
                  <a:pt x="37" y="162"/>
                  <a:pt x="38" y="163"/>
                </a:cubicBezTo>
                <a:close/>
                <a:moveTo>
                  <a:pt x="30" y="274"/>
                </a:moveTo>
                <a:cubicBezTo>
                  <a:pt x="31" y="274"/>
                  <a:pt x="32" y="274"/>
                  <a:pt x="33" y="275"/>
                </a:cubicBezTo>
                <a:cubicBezTo>
                  <a:pt x="33" y="274"/>
                  <a:pt x="32" y="274"/>
                  <a:pt x="32" y="273"/>
                </a:cubicBezTo>
                <a:cubicBezTo>
                  <a:pt x="31" y="273"/>
                  <a:pt x="31" y="273"/>
                  <a:pt x="30" y="273"/>
                </a:cubicBezTo>
                <a:cubicBezTo>
                  <a:pt x="30" y="273"/>
                  <a:pt x="30" y="274"/>
                  <a:pt x="30" y="274"/>
                </a:cubicBezTo>
                <a:close/>
                <a:moveTo>
                  <a:pt x="161" y="162"/>
                </a:moveTo>
                <a:cubicBezTo>
                  <a:pt x="161" y="162"/>
                  <a:pt x="161" y="163"/>
                  <a:pt x="161" y="163"/>
                </a:cubicBezTo>
                <a:cubicBezTo>
                  <a:pt x="161" y="163"/>
                  <a:pt x="161" y="164"/>
                  <a:pt x="161" y="164"/>
                </a:cubicBezTo>
                <a:cubicBezTo>
                  <a:pt x="161" y="164"/>
                  <a:pt x="161" y="165"/>
                  <a:pt x="162" y="166"/>
                </a:cubicBezTo>
                <a:cubicBezTo>
                  <a:pt x="162" y="165"/>
                  <a:pt x="163" y="164"/>
                  <a:pt x="162" y="164"/>
                </a:cubicBezTo>
                <a:cubicBezTo>
                  <a:pt x="162" y="163"/>
                  <a:pt x="162" y="163"/>
                  <a:pt x="161" y="162"/>
                </a:cubicBezTo>
                <a:close/>
                <a:moveTo>
                  <a:pt x="42" y="275"/>
                </a:moveTo>
                <a:cubicBezTo>
                  <a:pt x="42" y="275"/>
                  <a:pt x="41" y="275"/>
                  <a:pt x="40" y="274"/>
                </a:cubicBezTo>
                <a:cubicBezTo>
                  <a:pt x="39" y="274"/>
                  <a:pt x="39" y="275"/>
                  <a:pt x="38" y="275"/>
                </a:cubicBezTo>
                <a:cubicBezTo>
                  <a:pt x="40" y="275"/>
                  <a:pt x="41" y="275"/>
                  <a:pt x="43" y="275"/>
                </a:cubicBezTo>
                <a:cubicBezTo>
                  <a:pt x="43" y="275"/>
                  <a:pt x="43" y="275"/>
                  <a:pt x="42" y="275"/>
                </a:cubicBezTo>
                <a:close/>
                <a:moveTo>
                  <a:pt x="21" y="272"/>
                </a:moveTo>
                <a:cubicBezTo>
                  <a:pt x="21" y="271"/>
                  <a:pt x="21" y="271"/>
                  <a:pt x="20" y="271"/>
                </a:cubicBezTo>
                <a:cubicBezTo>
                  <a:pt x="20" y="271"/>
                  <a:pt x="19" y="271"/>
                  <a:pt x="19" y="270"/>
                </a:cubicBezTo>
                <a:cubicBezTo>
                  <a:pt x="18" y="270"/>
                  <a:pt x="18" y="270"/>
                  <a:pt x="18" y="271"/>
                </a:cubicBezTo>
                <a:cubicBezTo>
                  <a:pt x="19" y="271"/>
                  <a:pt x="20" y="272"/>
                  <a:pt x="21" y="272"/>
                </a:cubicBezTo>
                <a:cubicBezTo>
                  <a:pt x="21" y="272"/>
                  <a:pt x="21" y="272"/>
                  <a:pt x="21" y="272"/>
                </a:cubicBezTo>
                <a:close/>
                <a:moveTo>
                  <a:pt x="51" y="258"/>
                </a:moveTo>
                <a:cubicBezTo>
                  <a:pt x="51" y="258"/>
                  <a:pt x="51" y="257"/>
                  <a:pt x="50" y="257"/>
                </a:cubicBezTo>
                <a:cubicBezTo>
                  <a:pt x="50" y="257"/>
                  <a:pt x="50" y="257"/>
                  <a:pt x="50" y="256"/>
                </a:cubicBezTo>
                <a:cubicBezTo>
                  <a:pt x="49" y="257"/>
                  <a:pt x="49" y="257"/>
                  <a:pt x="49" y="258"/>
                </a:cubicBezTo>
                <a:cubicBezTo>
                  <a:pt x="50" y="258"/>
                  <a:pt x="50" y="258"/>
                  <a:pt x="51" y="258"/>
                </a:cubicBezTo>
                <a:close/>
                <a:moveTo>
                  <a:pt x="7" y="266"/>
                </a:moveTo>
                <a:cubicBezTo>
                  <a:pt x="8" y="266"/>
                  <a:pt x="9" y="266"/>
                  <a:pt x="10" y="267"/>
                </a:cubicBezTo>
                <a:cubicBezTo>
                  <a:pt x="10" y="265"/>
                  <a:pt x="10" y="265"/>
                  <a:pt x="8" y="265"/>
                </a:cubicBezTo>
                <a:cubicBezTo>
                  <a:pt x="8" y="265"/>
                  <a:pt x="8" y="265"/>
                  <a:pt x="7" y="266"/>
                </a:cubicBezTo>
                <a:close/>
                <a:moveTo>
                  <a:pt x="130" y="177"/>
                </a:moveTo>
                <a:cubicBezTo>
                  <a:pt x="131" y="177"/>
                  <a:pt x="131" y="177"/>
                  <a:pt x="132" y="176"/>
                </a:cubicBezTo>
                <a:cubicBezTo>
                  <a:pt x="132" y="176"/>
                  <a:pt x="132" y="175"/>
                  <a:pt x="132" y="175"/>
                </a:cubicBezTo>
                <a:cubicBezTo>
                  <a:pt x="131" y="175"/>
                  <a:pt x="130" y="175"/>
                  <a:pt x="130" y="175"/>
                </a:cubicBezTo>
                <a:cubicBezTo>
                  <a:pt x="130" y="176"/>
                  <a:pt x="130" y="176"/>
                  <a:pt x="130" y="177"/>
                </a:cubicBezTo>
                <a:close/>
                <a:moveTo>
                  <a:pt x="41" y="178"/>
                </a:moveTo>
                <a:cubicBezTo>
                  <a:pt x="41" y="179"/>
                  <a:pt x="44" y="180"/>
                  <a:pt x="47" y="180"/>
                </a:cubicBezTo>
                <a:cubicBezTo>
                  <a:pt x="47" y="180"/>
                  <a:pt x="47" y="180"/>
                  <a:pt x="47" y="180"/>
                </a:cubicBezTo>
                <a:cubicBezTo>
                  <a:pt x="45" y="179"/>
                  <a:pt x="43" y="179"/>
                  <a:pt x="41" y="178"/>
                </a:cubicBezTo>
                <a:cubicBezTo>
                  <a:pt x="41" y="178"/>
                  <a:pt x="41" y="178"/>
                  <a:pt x="41" y="178"/>
                </a:cubicBezTo>
                <a:close/>
                <a:moveTo>
                  <a:pt x="73" y="167"/>
                </a:moveTo>
                <a:cubicBezTo>
                  <a:pt x="73" y="167"/>
                  <a:pt x="72" y="167"/>
                  <a:pt x="71" y="167"/>
                </a:cubicBezTo>
                <a:cubicBezTo>
                  <a:pt x="71" y="167"/>
                  <a:pt x="71" y="168"/>
                  <a:pt x="71" y="168"/>
                </a:cubicBezTo>
                <a:cubicBezTo>
                  <a:pt x="71" y="168"/>
                  <a:pt x="72" y="169"/>
                  <a:pt x="72" y="169"/>
                </a:cubicBezTo>
                <a:cubicBezTo>
                  <a:pt x="72" y="168"/>
                  <a:pt x="73" y="168"/>
                  <a:pt x="73" y="167"/>
                </a:cubicBezTo>
                <a:cubicBezTo>
                  <a:pt x="73" y="167"/>
                  <a:pt x="73" y="167"/>
                  <a:pt x="73" y="167"/>
                </a:cubicBezTo>
                <a:close/>
                <a:moveTo>
                  <a:pt x="17" y="267"/>
                </a:moveTo>
                <a:cubicBezTo>
                  <a:pt x="18" y="268"/>
                  <a:pt x="19" y="269"/>
                  <a:pt x="20" y="269"/>
                </a:cubicBezTo>
                <a:cubicBezTo>
                  <a:pt x="20" y="268"/>
                  <a:pt x="20" y="268"/>
                  <a:pt x="20" y="268"/>
                </a:cubicBezTo>
                <a:cubicBezTo>
                  <a:pt x="20" y="268"/>
                  <a:pt x="19" y="268"/>
                  <a:pt x="19" y="267"/>
                </a:cubicBezTo>
                <a:cubicBezTo>
                  <a:pt x="19" y="267"/>
                  <a:pt x="18" y="267"/>
                  <a:pt x="17" y="267"/>
                </a:cubicBezTo>
                <a:close/>
                <a:moveTo>
                  <a:pt x="77" y="271"/>
                </a:moveTo>
                <a:cubicBezTo>
                  <a:pt x="77" y="272"/>
                  <a:pt x="77" y="272"/>
                  <a:pt x="78" y="272"/>
                </a:cubicBezTo>
                <a:cubicBezTo>
                  <a:pt x="79" y="272"/>
                  <a:pt x="80" y="272"/>
                  <a:pt x="81" y="272"/>
                </a:cubicBezTo>
                <a:cubicBezTo>
                  <a:pt x="81" y="272"/>
                  <a:pt x="80" y="272"/>
                  <a:pt x="80" y="272"/>
                </a:cubicBezTo>
                <a:cubicBezTo>
                  <a:pt x="79" y="272"/>
                  <a:pt x="78" y="272"/>
                  <a:pt x="77" y="271"/>
                </a:cubicBezTo>
                <a:close/>
                <a:moveTo>
                  <a:pt x="66" y="155"/>
                </a:moveTo>
                <a:cubicBezTo>
                  <a:pt x="66" y="156"/>
                  <a:pt x="65" y="157"/>
                  <a:pt x="65" y="158"/>
                </a:cubicBezTo>
                <a:cubicBezTo>
                  <a:pt x="66" y="157"/>
                  <a:pt x="67" y="156"/>
                  <a:pt x="67" y="155"/>
                </a:cubicBezTo>
                <a:cubicBezTo>
                  <a:pt x="67" y="155"/>
                  <a:pt x="66" y="155"/>
                  <a:pt x="66" y="155"/>
                </a:cubicBezTo>
                <a:close/>
                <a:moveTo>
                  <a:pt x="148" y="171"/>
                </a:moveTo>
                <a:cubicBezTo>
                  <a:pt x="148" y="171"/>
                  <a:pt x="148" y="171"/>
                  <a:pt x="148" y="171"/>
                </a:cubicBezTo>
                <a:cubicBezTo>
                  <a:pt x="149" y="171"/>
                  <a:pt x="150" y="171"/>
                  <a:pt x="151" y="170"/>
                </a:cubicBezTo>
                <a:cubicBezTo>
                  <a:pt x="151" y="170"/>
                  <a:pt x="151" y="169"/>
                  <a:pt x="151" y="169"/>
                </a:cubicBezTo>
                <a:cubicBezTo>
                  <a:pt x="151" y="169"/>
                  <a:pt x="150" y="169"/>
                  <a:pt x="150" y="170"/>
                </a:cubicBezTo>
                <a:cubicBezTo>
                  <a:pt x="149" y="170"/>
                  <a:pt x="149" y="171"/>
                  <a:pt x="148" y="171"/>
                </a:cubicBezTo>
                <a:close/>
                <a:moveTo>
                  <a:pt x="151" y="269"/>
                </a:moveTo>
                <a:cubicBezTo>
                  <a:pt x="152" y="268"/>
                  <a:pt x="154" y="268"/>
                  <a:pt x="154" y="267"/>
                </a:cubicBezTo>
                <a:cubicBezTo>
                  <a:pt x="153" y="267"/>
                  <a:pt x="152" y="267"/>
                  <a:pt x="150" y="268"/>
                </a:cubicBezTo>
                <a:cubicBezTo>
                  <a:pt x="151" y="268"/>
                  <a:pt x="151" y="268"/>
                  <a:pt x="151" y="269"/>
                </a:cubicBezTo>
                <a:close/>
                <a:moveTo>
                  <a:pt x="34" y="269"/>
                </a:moveTo>
                <a:cubicBezTo>
                  <a:pt x="34" y="270"/>
                  <a:pt x="35" y="272"/>
                  <a:pt x="35" y="272"/>
                </a:cubicBezTo>
                <a:cubicBezTo>
                  <a:pt x="35" y="271"/>
                  <a:pt x="35" y="270"/>
                  <a:pt x="35" y="269"/>
                </a:cubicBezTo>
                <a:cubicBezTo>
                  <a:pt x="34" y="269"/>
                  <a:pt x="34" y="269"/>
                  <a:pt x="34" y="269"/>
                </a:cubicBezTo>
                <a:close/>
                <a:moveTo>
                  <a:pt x="50" y="75"/>
                </a:moveTo>
                <a:cubicBezTo>
                  <a:pt x="50" y="77"/>
                  <a:pt x="50" y="79"/>
                  <a:pt x="50" y="80"/>
                </a:cubicBezTo>
                <a:cubicBezTo>
                  <a:pt x="51" y="78"/>
                  <a:pt x="51" y="77"/>
                  <a:pt x="50" y="75"/>
                </a:cubicBezTo>
                <a:close/>
                <a:moveTo>
                  <a:pt x="192" y="259"/>
                </a:moveTo>
                <a:cubicBezTo>
                  <a:pt x="192" y="260"/>
                  <a:pt x="191" y="260"/>
                  <a:pt x="191" y="260"/>
                </a:cubicBezTo>
                <a:cubicBezTo>
                  <a:pt x="191" y="261"/>
                  <a:pt x="191" y="261"/>
                  <a:pt x="191" y="262"/>
                </a:cubicBezTo>
                <a:cubicBezTo>
                  <a:pt x="192" y="261"/>
                  <a:pt x="192" y="260"/>
                  <a:pt x="192" y="259"/>
                </a:cubicBezTo>
                <a:close/>
                <a:moveTo>
                  <a:pt x="87" y="273"/>
                </a:moveTo>
                <a:cubicBezTo>
                  <a:pt x="87" y="273"/>
                  <a:pt x="87" y="273"/>
                  <a:pt x="87" y="273"/>
                </a:cubicBezTo>
                <a:cubicBezTo>
                  <a:pt x="86" y="272"/>
                  <a:pt x="84" y="272"/>
                  <a:pt x="83" y="272"/>
                </a:cubicBezTo>
                <a:cubicBezTo>
                  <a:pt x="83" y="272"/>
                  <a:pt x="83" y="273"/>
                  <a:pt x="83" y="273"/>
                </a:cubicBezTo>
                <a:cubicBezTo>
                  <a:pt x="85" y="273"/>
                  <a:pt x="86" y="273"/>
                  <a:pt x="87" y="273"/>
                </a:cubicBezTo>
                <a:close/>
                <a:moveTo>
                  <a:pt x="174" y="271"/>
                </a:moveTo>
                <a:cubicBezTo>
                  <a:pt x="174" y="271"/>
                  <a:pt x="173" y="271"/>
                  <a:pt x="173" y="271"/>
                </a:cubicBezTo>
                <a:cubicBezTo>
                  <a:pt x="173" y="272"/>
                  <a:pt x="173" y="272"/>
                  <a:pt x="173" y="272"/>
                </a:cubicBezTo>
                <a:cubicBezTo>
                  <a:pt x="174" y="272"/>
                  <a:pt x="174" y="272"/>
                  <a:pt x="175" y="272"/>
                </a:cubicBezTo>
                <a:cubicBezTo>
                  <a:pt x="175" y="271"/>
                  <a:pt x="175" y="271"/>
                  <a:pt x="174" y="271"/>
                </a:cubicBezTo>
                <a:close/>
                <a:moveTo>
                  <a:pt x="53" y="78"/>
                </a:moveTo>
                <a:cubicBezTo>
                  <a:pt x="53" y="78"/>
                  <a:pt x="53" y="78"/>
                  <a:pt x="52" y="78"/>
                </a:cubicBezTo>
                <a:cubicBezTo>
                  <a:pt x="53" y="79"/>
                  <a:pt x="53" y="80"/>
                  <a:pt x="53" y="81"/>
                </a:cubicBezTo>
                <a:cubicBezTo>
                  <a:pt x="53" y="81"/>
                  <a:pt x="53" y="81"/>
                  <a:pt x="53" y="81"/>
                </a:cubicBezTo>
                <a:cubicBezTo>
                  <a:pt x="53" y="80"/>
                  <a:pt x="53" y="79"/>
                  <a:pt x="53" y="78"/>
                </a:cubicBezTo>
                <a:close/>
                <a:moveTo>
                  <a:pt x="50" y="181"/>
                </a:moveTo>
                <a:cubicBezTo>
                  <a:pt x="51" y="181"/>
                  <a:pt x="54" y="181"/>
                  <a:pt x="55" y="181"/>
                </a:cubicBezTo>
                <a:cubicBezTo>
                  <a:pt x="54" y="181"/>
                  <a:pt x="51" y="180"/>
                  <a:pt x="50" y="181"/>
                </a:cubicBezTo>
                <a:close/>
                <a:moveTo>
                  <a:pt x="184" y="225"/>
                </a:moveTo>
                <a:cubicBezTo>
                  <a:pt x="184" y="226"/>
                  <a:pt x="185" y="229"/>
                  <a:pt x="186" y="230"/>
                </a:cubicBezTo>
                <a:cubicBezTo>
                  <a:pt x="185" y="228"/>
                  <a:pt x="185" y="226"/>
                  <a:pt x="184" y="225"/>
                </a:cubicBezTo>
                <a:close/>
                <a:moveTo>
                  <a:pt x="12" y="266"/>
                </a:moveTo>
                <a:cubicBezTo>
                  <a:pt x="13" y="267"/>
                  <a:pt x="13" y="268"/>
                  <a:pt x="15" y="268"/>
                </a:cubicBezTo>
                <a:cubicBezTo>
                  <a:pt x="14" y="267"/>
                  <a:pt x="14" y="267"/>
                  <a:pt x="14" y="266"/>
                </a:cubicBezTo>
                <a:cubicBezTo>
                  <a:pt x="13" y="266"/>
                  <a:pt x="13" y="266"/>
                  <a:pt x="12" y="266"/>
                </a:cubicBezTo>
                <a:close/>
                <a:moveTo>
                  <a:pt x="24" y="272"/>
                </a:moveTo>
                <a:cubicBezTo>
                  <a:pt x="24" y="272"/>
                  <a:pt x="24" y="272"/>
                  <a:pt x="25" y="272"/>
                </a:cubicBezTo>
                <a:cubicBezTo>
                  <a:pt x="25" y="273"/>
                  <a:pt x="25" y="273"/>
                  <a:pt x="25" y="273"/>
                </a:cubicBezTo>
                <a:cubicBezTo>
                  <a:pt x="25" y="273"/>
                  <a:pt x="26" y="273"/>
                  <a:pt x="26" y="273"/>
                </a:cubicBezTo>
                <a:cubicBezTo>
                  <a:pt x="26" y="272"/>
                  <a:pt x="26" y="272"/>
                  <a:pt x="24" y="272"/>
                </a:cubicBezTo>
                <a:close/>
                <a:moveTo>
                  <a:pt x="46" y="275"/>
                </a:moveTo>
                <a:cubicBezTo>
                  <a:pt x="46" y="275"/>
                  <a:pt x="46" y="275"/>
                  <a:pt x="46" y="275"/>
                </a:cubicBezTo>
                <a:cubicBezTo>
                  <a:pt x="47" y="275"/>
                  <a:pt x="48" y="275"/>
                  <a:pt x="49" y="275"/>
                </a:cubicBezTo>
                <a:cubicBezTo>
                  <a:pt x="49" y="275"/>
                  <a:pt x="49" y="275"/>
                  <a:pt x="50" y="275"/>
                </a:cubicBezTo>
                <a:cubicBezTo>
                  <a:pt x="49" y="275"/>
                  <a:pt x="49" y="275"/>
                  <a:pt x="49" y="275"/>
                </a:cubicBezTo>
                <a:cubicBezTo>
                  <a:pt x="48" y="275"/>
                  <a:pt x="47" y="275"/>
                  <a:pt x="46" y="275"/>
                </a:cubicBezTo>
                <a:close/>
                <a:moveTo>
                  <a:pt x="47" y="254"/>
                </a:moveTo>
                <a:cubicBezTo>
                  <a:pt x="48" y="253"/>
                  <a:pt x="48" y="252"/>
                  <a:pt x="48" y="251"/>
                </a:cubicBezTo>
                <a:cubicBezTo>
                  <a:pt x="48" y="250"/>
                  <a:pt x="48" y="250"/>
                  <a:pt x="48" y="250"/>
                </a:cubicBezTo>
                <a:cubicBezTo>
                  <a:pt x="48" y="251"/>
                  <a:pt x="47" y="253"/>
                  <a:pt x="47" y="254"/>
                </a:cubicBezTo>
                <a:close/>
                <a:moveTo>
                  <a:pt x="120" y="179"/>
                </a:moveTo>
                <a:cubicBezTo>
                  <a:pt x="120" y="179"/>
                  <a:pt x="120" y="178"/>
                  <a:pt x="120" y="178"/>
                </a:cubicBezTo>
                <a:cubicBezTo>
                  <a:pt x="119" y="178"/>
                  <a:pt x="118" y="179"/>
                  <a:pt x="117" y="179"/>
                </a:cubicBezTo>
                <a:cubicBezTo>
                  <a:pt x="117" y="179"/>
                  <a:pt x="117" y="179"/>
                  <a:pt x="117" y="179"/>
                </a:cubicBezTo>
                <a:cubicBezTo>
                  <a:pt x="118" y="179"/>
                  <a:pt x="119" y="179"/>
                  <a:pt x="120" y="179"/>
                </a:cubicBezTo>
                <a:close/>
                <a:moveTo>
                  <a:pt x="139" y="271"/>
                </a:moveTo>
                <a:cubicBezTo>
                  <a:pt x="139" y="271"/>
                  <a:pt x="139" y="271"/>
                  <a:pt x="138" y="271"/>
                </a:cubicBezTo>
                <a:cubicBezTo>
                  <a:pt x="137" y="271"/>
                  <a:pt x="137" y="271"/>
                  <a:pt x="136" y="271"/>
                </a:cubicBezTo>
                <a:cubicBezTo>
                  <a:pt x="136" y="271"/>
                  <a:pt x="136" y="271"/>
                  <a:pt x="136" y="271"/>
                </a:cubicBezTo>
                <a:cubicBezTo>
                  <a:pt x="137" y="271"/>
                  <a:pt x="138" y="271"/>
                  <a:pt x="139" y="271"/>
                </a:cubicBezTo>
                <a:close/>
                <a:moveTo>
                  <a:pt x="122" y="187"/>
                </a:moveTo>
                <a:cubicBezTo>
                  <a:pt x="122" y="187"/>
                  <a:pt x="122" y="186"/>
                  <a:pt x="122" y="186"/>
                </a:cubicBezTo>
                <a:cubicBezTo>
                  <a:pt x="121" y="187"/>
                  <a:pt x="120" y="187"/>
                  <a:pt x="119" y="187"/>
                </a:cubicBezTo>
                <a:cubicBezTo>
                  <a:pt x="119" y="187"/>
                  <a:pt x="119" y="187"/>
                  <a:pt x="119" y="187"/>
                </a:cubicBezTo>
                <a:cubicBezTo>
                  <a:pt x="120" y="187"/>
                  <a:pt x="121" y="187"/>
                  <a:pt x="122" y="187"/>
                </a:cubicBezTo>
                <a:close/>
                <a:moveTo>
                  <a:pt x="75" y="165"/>
                </a:moveTo>
                <a:cubicBezTo>
                  <a:pt x="75" y="165"/>
                  <a:pt x="75" y="165"/>
                  <a:pt x="75" y="165"/>
                </a:cubicBezTo>
                <a:cubicBezTo>
                  <a:pt x="75" y="164"/>
                  <a:pt x="76" y="164"/>
                  <a:pt x="76" y="163"/>
                </a:cubicBezTo>
                <a:cubicBezTo>
                  <a:pt x="76" y="163"/>
                  <a:pt x="76" y="163"/>
                  <a:pt x="76" y="162"/>
                </a:cubicBezTo>
                <a:cubicBezTo>
                  <a:pt x="76" y="163"/>
                  <a:pt x="75" y="164"/>
                  <a:pt x="75" y="165"/>
                </a:cubicBezTo>
                <a:close/>
                <a:moveTo>
                  <a:pt x="125" y="44"/>
                </a:moveTo>
                <a:cubicBezTo>
                  <a:pt x="125" y="43"/>
                  <a:pt x="125" y="42"/>
                  <a:pt x="125" y="41"/>
                </a:cubicBezTo>
                <a:cubicBezTo>
                  <a:pt x="124" y="43"/>
                  <a:pt x="124" y="43"/>
                  <a:pt x="125" y="44"/>
                </a:cubicBezTo>
                <a:close/>
                <a:moveTo>
                  <a:pt x="121" y="148"/>
                </a:moveTo>
                <a:cubicBezTo>
                  <a:pt x="121" y="148"/>
                  <a:pt x="121" y="148"/>
                  <a:pt x="121" y="148"/>
                </a:cubicBezTo>
                <a:cubicBezTo>
                  <a:pt x="121" y="148"/>
                  <a:pt x="122" y="148"/>
                  <a:pt x="123" y="148"/>
                </a:cubicBezTo>
                <a:cubicBezTo>
                  <a:pt x="123" y="147"/>
                  <a:pt x="123" y="147"/>
                  <a:pt x="123" y="147"/>
                </a:cubicBezTo>
                <a:cubicBezTo>
                  <a:pt x="122" y="147"/>
                  <a:pt x="121" y="147"/>
                  <a:pt x="121" y="148"/>
                </a:cubicBezTo>
                <a:close/>
                <a:moveTo>
                  <a:pt x="190" y="255"/>
                </a:moveTo>
                <a:cubicBezTo>
                  <a:pt x="190" y="255"/>
                  <a:pt x="190" y="255"/>
                  <a:pt x="190" y="255"/>
                </a:cubicBezTo>
                <a:cubicBezTo>
                  <a:pt x="190" y="254"/>
                  <a:pt x="190" y="253"/>
                  <a:pt x="190" y="253"/>
                </a:cubicBezTo>
                <a:cubicBezTo>
                  <a:pt x="190" y="253"/>
                  <a:pt x="189" y="253"/>
                  <a:pt x="189" y="252"/>
                </a:cubicBezTo>
                <a:cubicBezTo>
                  <a:pt x="189" y="253"/>
                  <a:pt x="189" y="253"/>
                  <a:pt x="189" y="253"/>
                </a:cubicBezTo>
                <a:cubicBezTo>
                  <a:pt x="189" y="254"/>
                  <a:pt x="189" y="254"/>
                  <a:pt x="190" y="255"/>
                </a:cubicBezTo>
                <a:close/>
                <a:moveTo>
                  <a:pt x="7" y="257"/>
                </a:moveTo>
                <a:cubicBezTo>
                  <a:pt x="6" y="258"/>
                  <a:pt x="7" y="259"/>
                  <a:pt x="8" y="260"/>
                </a:cubicBezTo>
                <a:cubicBezTo>
                  <a:pt x="7" y="259"/>
                  <a:pt x="7" y="258"/>
                  <a:pt x="7" y="257"/>
                </a:cubicBezTo>
                <a:close/>
                <a:moveTo>
                  <a:pt x="80" y="156"/>
                </a:moveTo>
                <a:cubicBezTo>
                  <a:pt x="80" y="155"/>
                  <a:pt x="80" y="154"/>
                  <a:pt x="80" y="153"/>
                </a:cubicBezTo>
                <a:cubicBezTo>
                  <a:pt x="80" y="154"/>
                  <a:pt x="80" y="154"/>
                  <a:pt x="80" y="154"/>
                </a:cubicBezTo>
                <a:cubicBezTo>
                  <a:pt x="80" y="154"/>
                  <a:pt x="80" y="155"/>
                  <a:pt x="80" y="156"/>
                </a:cubicBezTo>
                <a:close/>
                <a:moveTo>
                  <a:pt x="164" y="168"/>
                </a:moveTo>
                <a:cubicBezTo>
                  <a:pt x="163" y="169"/>
                  <a:pt x="163" y="169"/>
                  <a:pt x="163" y="170"/>
                </a:cubicBezTo>
                <a:cubicBezTo>
                  <a:pt x="164" y="169"/>
                  <a:pt x="164" y="169"/>
                  <a:pt x="164" y="168"/>
                </a:cubicBezTo>
                <a:close/>
                <a:moveTo>
                  <a:pt x="46" y="255"/>
                </a:moveTo>
                <a:cubicBezTo>
                  <a:pt x="46" y="256"/>
                  <a:pt x="46" y="256"/>
                  <a:pt x="46" y="257"/>
                </a:cubicBezTo>
                <a:cubicBezTo>
                  <a:pt x="46" y="257"/>
                  <a:pt x="46" y="257"/>
                  <a:pt x="46" y="257"/>
                </a:cubicBezTo>
                <a:cubicBezTo>
                  <a:pt x="46" y="257"/>
                  <a:pt x="47" y="256"/>
                  <a:pt x="47" y="256"/>
                </a:cubicBezTo>
                <a:cubicBezTo>
                  <a:pt x="47" y="255"/>
                  <a:pt x="46" y="255"/>
                  <a:pt x="46" y="255"/>
                </a:cubicBezTo>
                <a:close/>
                <a:moveTo>
                  <a:pt x="155" y="163"/>
                </a:moveTo>
                <a:cubicBezTo>
                  <a:pt x="155" y="163"/>
                  <a:pt x="155" y="163"/>
                  <a:pt x="155" y="162"/>
                </a:cubicBezTo>
                <a:cubicBezTo>
                  <a:pt x="154" y="163"/>
                  <a:pt x="153" y="164"/>
                  <a:pt x="153" y="165"/>
                </a:cubicBezTo>
                <a:cubicBezTo>
                  <a:pt x="153" y="165"/>
                  <a:pt x="153" y="165"/>
                  <a:pt x="153" y="165"/>
                </a:cubicBezTo>
                <a:cubicBezTo>
                  <a:pt x="154" y="164"/>
                  <a:pt x="154" y="163"/>
                  <a:pt x="155" y="163"/>
                </a:cubicBezTo>
                <a:close/>
                <a:moveTo>
                  <a:pt x="143" y="188"/>
                </a:moveTo>
                <a:cubicBezTo>
                  <a:pt x="144" y="188"/>
                  <a:pt x="145" y="188"/>
                  <a:pt x="146" y="187"/>
                </a:cubicBezTo>
                <a:cubicBezTo>
                  <a:pt x="145" y="187"/>
                  <a:pt x="144" y="188"/>
                  <a:pt x="143" y="188"/>
                </a:cubicBezTo>
                <a:close/>
                <a:moveTo>
                  <a:pt x="157" y="162"/>
                </a:moveTo>
                <a:cubicBezTo>
                  <a:pt x="157" y="163"/>
                  <a:pt x="156" y="163"/>
                  <a:pt x="156" y="164"/>
                </a:cubicBezTo>
                <a:cubicBezTo>
                  <a:pt x="157" y="163"/>
                  <a:pt x="157" y="163"/>
                  <a:pt x="157" y="163"/>
                </a:cubicBezTo>
                <a:cubicBezTo>
                  <a:pt x="157" y="163"/>
                  <a:pt x="157" y="163"/>
                  <a:pt x="157" y="162"/>
                </a:cubicBezTo>
                <a:close/>
                <a:moveTo>
                  <a:pt x="159" y="274"/>
                </a:moveTo>
                <a:cubicBezTo>
                  <a:pt x="159" y="274"/>
                  <a:pt x="160" y="274"/>
                  <a:pt x="161" y="274"/>
                </a:cubicBezTo>
                <a:cubicBezTo>
                  <a:pt x="161" y="274"/>
                  <a:pt x="161" y="274"/>
                  <a:pt x="161" y="274"/>
                </a:cubicBezTo>
                <a:cubicBezTo>
                  <a:pt x="161" y="274"/>
                  <a:pt x="161" y="274"/>
                  <a:pt x="159" y="274"/>
                </a:cubicBezTo>
                <a:close/>
                <a:moveTo>
                  <a:pt x="105" y="273"/>
                </a:moveTo>
                <a:cubicBezTo>
                  <a:pt x="105" y="273"/>
                  <a:pt x="105" y="272"/>
                  <a:pt x="105" y="272"/>
                </a:cubicBezTo>
                <a:cubicBezTo>
                  <a:pt x="104" y="272"/>
                  <a:pt x="104" y="273"/>
                  <a:pt x="104" y="273"/>
                </a:cubicBezTo>
                <a:cubicBezTo>
                  <a:pt x="104" y="273"/>
                  <a:pt x="105" y="273"/>
                  <a:pt x="105" y="273"/>
                </a:cubicBezTo>
                <a:close/>
                <a:moveTo>
                  <a:pt x="39" y="135"/>
                </a:moveTo>
                <a:cubicBezTo>
                  <a:pt x="39" y="135"/>
                  <a:pt x="39" y="136"/>
                  <a:pt x="39" y="136"/>
                </a:cubicBezTo>
                <a:cubicBezTo>
                  <a:pt x="39" y="135"/>
                  <a:pt x="39" y="134"/>
                  <a:pt x="39" y="133"/>
                </a:cubicBezTo>
                <a:cubicBezTo>
                  <a:pt x="39" y="133"/>
                  <a:pt x="39" y="133"/>
                  <a:pt x="39" y="133"/>
                </a:cubicBezTo>
                <a:cubicBezTo>
                  <a:pt x="39" y="134"/>
                  <a:pt x="39" y="135"/>
                  <a:pt x="39" y="135"/>
                </a:cubicBezTo>
                <a:close/>
                <a:moveTo>
                  <a:pt x="14" y="270"/>
                </a:moveTo>
                <a:cubicBezTo>
                  <a:pt x="14" y="270"/>
                  <a:pt x="14" y="270"/>
                  <a:pt x="14" y="270"/>
                </a:cubicBezTo>
                <a:cubicBezTo>
                  <a:pt x="14" y="270"/>
                  <a:pt x="15" y="270"/>
                  <a:pt x="15" y="270"/>
                </a:cubicBezTo>
                <a:cubicBezTo>
                  <a:pt x="15" y="269"/>
                  <a:pt x="15" y="269"/>
                  <a:pt x="14" y="270"/>
                </a:cubicBezTo>
                <a:close/>
                <a:moveTo>
                  <a:pt x="96" y="92"/>
                </a:moveTo>
                <a:cubicBezTo>
                  <a:pt x="96" y="92"/>
                  <a:pt x="95" y="92"/>
                  <a:pt x="95" y="92"/>
                </a:cubicBezTo>
                <a:cubicBezTo>
                  <a:pt x="95" y="93"/>
                  <a:pt x="95" y="93"/>
                  <a:pt x="95" y="94"/>
                </a:cubicBezTo>
                <a:cubicBezTo>
                  <a:pt x="95" y="94"/>
                  <a:pt x="95" y="94"/>
                  <a:pt x="95" y="94"/>
                </a:cubicBezTo>
                <a:cubicBezTo>
                  <a:pt x="95" y="93"/>
                  <a:pt x="95" y="93"/>
                  <a:pt x="96" y="92"/>
                </a:cubicBezTo>
                <a:close/>
                <a:moveTo>
                  <a:pt x="189" y="266"/>
                </a:moveTo>
                <a:cubicBezTo>
                  <a:pt x="190" y="266"/>
                  <a:pt x="190" y="266"/>
                  <a:pt x="190" y="266"/>
                </a:cubicBezTo>
                <a:cubicBezTo>
                  <a:pt x="190" y="266"/>
                  <a:pt x="190" y="266"/>
                  <a:pt x="190" y="266"/>
                </a:cubicBezTo>
                <a:cubicBezTo>
                  <a:pt x="190" y="266"/>
                  <a:pt x="190" y="266"/>
                  <a:pt x="190" y="265"/>
                </a:cubicBezTo>
                <a:cubicBezTo>
                  <a:pt x="190" y="266"/>
                  <a:pt x="190" y="266"/>
                  <a:pt x="189" y="266"/>
                </a:cubicBezTo>
                <a:close/>
                <a:moveTo>
                  <a:pt x="32" y="164"/>
                </a:moveTo>
                <a:cubicBezTo>
                  <a:pt x="32" y="164"/>
                  <a:pt x="32" y="164"/>
                  <a:pt x="33" y="163"/>
                </a:cubicBezTo>
                <a:cubicBezTo>
                  <a:pt x="33" y="163"/>
                  <a:pt x="33" y="163"/>
                  <a:pt x="32" y="163"/>
                </a:cubicBezTo>
                <a:cubicBezTo>
                  <a:pt x="32" y="163"/>
                  <a:pt x="32" y="163"/>
                  <a:pt x="32" y="163"/>
                </a:cubicBezTo>
                <a:cubicBezTo>
                  <a:pt x="32" y="164"/>
                  <a:pt x="32" y="164"/>
                  <a:pt x="32" y="164"/>
                </a:cubicBezTo>
                <a:close/>
                <a:moveTo>
                  <a:pt x="129" y="59"/>
                </a:moveTo>
                <a:cubicBezTo>
                  <a:pt x="129" y="59"/>
                  <a:pt x="129" y="59"/>
                  <a:pt x="129" y="59"/>
                </a:cubicBezTo>
                <a:cubicBezTo>
                  <a:pt x="129" y="59"/>
                  <a:pt x="129" y="58"/>
                  <a:pt x="129" y="58"/>
                </a:cubicBezTo>
                <a:cubicBezTo>
                  <a:pt x="129" y="58"/>
                  <a:pt x="129" y="58"/>
                  <a:pt x="129" y="58"/>
                </a:cubicBezTo>
                <a:cubicBezTo>
                  <a:pt x="129" y="58"/>
                  <a:pt x="129" y="59"/>
                  <a:pt x="129" y="59"/>
                </a:cubicBezTo>
                <a:close/>
                <a:moveTo>
                  <a:pt x="90" y="117"/>
                </a:moveTo>
                <a:cubicBezTo>
                  <a:pt x="90" y="117"/>
                  <a:pt x="90" y="117"/>
                  <a:pt x="90" y="117"/>
                </a:cubicBezTo>
                <a:cubicBezTo>
                  <a:pt x="90" y="118"/>
                  <a:pt x="90" y="118"/>
                  <a:pt x="90" y="118"/>
                </a:cubicBezTo>
                <a:cubicBezTo>
                  <a:pt x="90" y="118"/>
                  <a:pt x="90" y="118"/>
                  <a:pt x="90" y="118"/>
                </a:cubicBezTo>
                <a:cubicBezTo>
                  <a:pt x="90" y="118"/>
                  <a:pt x="90" y="118"/>
                  <a:pt x="90" y="117"/>
                </a:cubicBezTo>
                <a:close/>
                <a:moveTo>
                  <a:pt x="141" y="268"/>
                </a:moveTo>
                <a:cubicBezTo>
                  <a:pt x="141" y="268"/>
                  <a:pt x="141" y="268"/>
                  <a:pt x="141" y="268"/>
                </a:cubicBezTo>
                <a:cubicBezTo>
                  <a:pt x="141" y="268"/>
                  <a:pt x="140" y="268"/>
                  <a:pt x="140" y="268"/>
                </a:cubicBezTo>
                <a:cubicBezTo>
                  <a:pt x="140" y="268"/>
                  <a:pt x="140" y="268"/>
                  <a:pt x="140" y="268"/>
                </a:cubicBezTo>
                <a:cubicBezTo>
                  <a:pt x="140" y="268"/>
                  <a:pt x="141" y="268"/>
                  <a:pt x="141" y="268"/>
                </a:cubicBezTo>
                <a:close/>
                <a:moveTo>
                  <a:pt x="52" y="275"/>
                </a:moveTo>
                <a:cubicBezTo>
                  <a:pt x="52" y="275"/>
                  <a:pt x="52" y="275"/>
                  <a:pt x="52" y="275"/>
                </a:cubicBezTo>
                <a:cubicBezTo>
                  <a:pt x="53" y="275"/>
                  <a:pt x="53" y="275"/>
                  <a:pt x="54" y="275"/>
                </a:cubicBezTo>
                <a:cubicBezTo>
                  <a:pt x="54" y="275"/>
                  <a:pt x="54" y="275"/>
                  <a:pt x="54" y="275"/>
                </a:cubicBezTo>
                <a:cubicBezTo>
                  <a:pt x="53" y="275"/>
                  <a:pt x="53" y="275"/>
                  <a:pt x="52" y="275"/>
                </a:cubicBezTo>
                <a:close/>
                <a:moveTo>
                  <a:pt x="127" y="49"/>
                </a:moveTo>
                <a:cubicBezTo>
                  <a:pt x="127" y="49"/>
                  <a:pt x="127" y="49"/>
                  <a:pt x="127" y="50"/>
                </a:cubicBezTo>
                <a:cubicBezTo>
                  <a:pt x="127" y="49"/>
                  <a:pt x="127" y="49"/>
                  <a:pt x="127" y="49"/>
                </a:cubicBezTo>
                <a:close/>
                <a:moveTo>
                  <a:pt x="155" y="165"/>
                </a:moveTo>
                <a:cubicBezTo>
                  <a:pt x="155" y="165"/>
                  <a:pt x="156" y="165"/>
                  <a:pt x="155" y="165"/>
                </a:cubicBezTo>
                <a:cubicBezTo>
                  <a:pt x="155" y="165"/>
                  <a:pt x="155" y="165"/>
                  <a:pt x="155" y="165"/>
                </a:cubicBezTo>
                <a:close/>
                <a:moveTo>
                  <a:pt x="142" y="175"/>
                </a:moveTo>
                <a:cubicBezTo>
                  <a:pt x="142" y="175"/>
                  <a:pt x="142" y="175"/>
                  <a:pt x="142" y="174"/>
                </a:cubicBezTo>
                <a:cubicBezTo>
                  <a:pt x="142" y="174"/>
                  <a:pt x="142" y="175"/>
                  <a:pt x="142" y="175"/>
                </a:cubicBezTo>
                <a:close/>
                <a:moveTo>
                  <a:pt x="190" y="263"/>
                </a:moveTo>
                <a:cubicBezTo>
                  <a:pt x="190" y="263"/>
                  <a:pt x="190" y="263"/>
                  <a:pt x="189" y="264"/>
                </a:cubicBezTo>
                <a:cubicBezTo>
                  <a:pt x="190" y="263"/>
                  <a:pt x="190" y="263"/>
                  <a:pt x="190" y="263"/>
                </a:cubicBezTo>
                <a:close/>
                <a:moveTo>
                  <a:pt x="72" y="137"/>
                </a:move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7"/>
                </a:cubicBezTo>
                <a:close/>
                <a:moveTo>
                  <a:pt x="145" y="174"/>
                </a:moveTo>
                <a:cubicBezTo>
                  <a:pt x="145" y="174"/>
                  <a:pt x="145" y="173"/>
                  <a:pt x="145" y="173"/>
                </a:cubicBezTo>
                <a:cubicBezTo>
                  <a:pt x="145" y="173"/>
                  <a:pt x="144" y="174"/>
                  <a:pt x="144" y="174"/>
                </a:cubicBezTo>
                <a:cubicBezTo>
                  <a:pt x="144" y="174"/>
                  <a:pt x="144" y="174"/>
                  <a:pt x="144" y="174"/>
                </a:cubicBezTo>
                <a:cubicBezTo>
                  <a:pt x="144" y="174"/>
                  <a:pt x="145" y="174"/>
                  <a:pt x="145" y="174"/>
                </a:cubicBezTo>
                <a:close/>
                <a:moveTo>
                  <a:pt x="144" y="171"/>
                </a:moveTo>
                <a:cubicBezTo>
                  <a:pt x="144" y="171"/>
                  <a:pt x="144" y="171"/>
                  <a:pt x="144" y="171"/>
                </a:cubicBezTo>
                <a:cubicBezTo>
                  <a:pt x="144" y="171"/>
                  <a:pt x="144" y="171"/>
                  <a:pt x="145" y="171"/>
                </a:cubicBezTo>
                <a:cubicBezTo>
                  <a:pt x="145" y="171"/>
                  <a:pt x="145" y="171"/>
                  <a:pt x="145" y="171"/>
                </a:cubicBezTo>
                <a:cubicBezTo>
                  <a:pt x="144" y="171"/>
                  <a:pt x="144" y="171"/>
                  <a:pt x="144" y="171"/>
                </a:cubicBezTo>
                <a:close/>
                <a:moveTo>
                  <a:pt x="31" y="165"/>
                </a:moveTo>
                <a:cubicBezTo>
                  <a:pt x="31" y="165"/>
                  <a:pt x="31" y="165"/>
                  <a:pt x="31" y="165"/>
                </a:cubicBezTo>
                <a:cubicBezTo>
                  <a:pt x="31" y="165"/>
                  <a:pt x="31" y="165"/>
                  <a:pt x="31" y="166"/>
                </a:cubicBezTo>
                <a:cubicBezTo>
                  <a:pt x="31" y="166"/>
                  <a:pt x="31" y="166"/>
                  <a:pt x="31" y="166"/>
                </a:cubicBezTo>
                <a:cubicBezTo>
                  <a:pt x="31" y="165"/>
                  <a:pt x="31" y="165"/>
                  <a:pt x="31" y="165"/>
                </a:cubicBezTo>
                <a:close/>
                <a:moveTo>
                  <a:pt x="38" y="138"/>
                </a:moveTo>
                <a:cubicBezTo>
                  <a:pt x="38" y="138"/>
                  <a:pt x="38" y="138"/>
                  <a:pt x="38" y="138"/>
                </a:cubicBezTo>
                <a:cubicBezTo>
                  <a:pt x="38" y="138"/>
                  <a:pt x="38" y="138"/>
                  <a:pt x="38" y="138"/>
                </a:cubicBezTo>
                <a:cubicBezTo>
                  <a:pt x="38" y="138"/>
                  <a:pt x="38" y="138"/>
                  <a:pt x="38" y="138"/>
                </a:cubicBezTo>
                <a:cubicBezTo>
                  <a:pt x="38" y="138"/>
                  <a:pt x="38" y="138"/>
                  <a:pt x="38" y="13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60" name="Freeform 260"/>
          <p:cNvSpPr/>
          <p:nvPr/>
        </p:nvSpPr>
        <p:spPr bwMode="auto">
          <a:xfrm>
            <a:off x="4083669" y="3999095"/>
            <a:ext cx="85697" cy="22853"/>
          </a:xfrm>
          <a:custGeom>
            <a:gdLst>
              <a:gd fmla="*/ 33 w 33" name="T0"/>
              <a:gd fmla="*/ 1 h 9" name="T1"/>
              <a:gd fmla="*/ 32 w 33" name="T2"/>
              <a:gd fmla="*/ 2 h 9" name="T3"/>
              <a:gd fmla="*/ 22 w 33" name="T4"/>
              <a:gd fmla="*/ 4 h 9" name="T5"/>
              <a:gd fmla="*/ 10 w 33" name="T6"/>
              <a:gd fmla="*/ 7 h 9" name="T7"/>
              <a:gd fmla="*/ 3 w 33" name="T8"/>
              <a:gd fmla="*/ 9 h 9" name="T9"/>
              <a:gd fmla="*/ 1 w 33" name="T10"/>
              <a:gd fmla="*/ 9 h 9" name="T11"/>
              <a:gd fmla="*/ 1 w 33" name="T12"/>
              <a:gd fmla="*/ 7 h 9" name="T13"/>
              <a:gd fmla="*/ 2 w 33" name="T14"/>
              <a:gd fmla="*/ 6 h 9" name="T15"/>
              <a:gd fmla="*/ 8 w 33" name="T16"/>
              <a:gd fmla="*/ 6 h 9" name="T17"/>
              <a:gd fmla="*/ 13 w 33" name="T18"/>
              <a:gd fmla="*/ 5 h 9" name="T19"/>
              <a:gd fmla="*/ 26 w 33" name="T20"/>
              <a:gd fmla="*/ 2 h 9" name="T21"/>
              <a:gd fmla="*/ 30 w 33" name="T22"/>
              <a:gd fmla="*/ 1 h 9" name="T23"/>
              <a:gd fmla="*/ 31 w 33" name="T24"/>
              <a:gd fmla="*/ 0 h 9" name="T25"/>
              <a:gd fmla="*/ 33 w 33" name="T26"/>
              <a:gd fmla="*/ 0 h 9" name="T27"/>
              <a:gd fmla="*/ 33 w 33" name="T28"/>
              <a:gd fmla="*/ 1 h 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 w="33">
                <a:moveTo>
                  <a:pt x="33" y="1"/>
                </a:moveTo>
                <a:cubicBezTo>
                  <a:pt x="33" y="2"/>
                  <a:pt x="33" y="2"/>
                  <a:pt x="32" y="2"/>
                </a:cubicBezTo>
                <a:cubicBezTo>
                  <a:pt x="29" y="3"/>
                  <a:pt x="26" y="4"/>
                  <a:pt x="22" y="4"/>
                </a:cubicBezTo>
                <a:cubicBezTo>
                  <a:pt x="18" y="5"/>
                  <a:pt x="14" y="6"/>
                  <a:pt x="10" y="7"/>
                </a:cubicBezTo>
                <a:cubicBezTo>
                  <a:pt x="7" y="8"/>
                  <a:pt x="5" y="8"/>
                  <a:pt x="3" y="9"/>
                </a:cubicBezTo>
                <a:cubicBezTo>
                  <a:pt x="2" y="9"/>
                  <a:pt x="1" y="9"/>
                  <a:pt x="1" y="9"/>
                </a:cubicBezTo>
                <a:cubicBezTo>
                  <a:pt x="1" y="8"/>
                  <a:pt x="0" y="8"/>
                  <a:pt x="1" y="7"/>
                </a:cubicBezTo>
                <a:cubicBezTo>
                  <a:pt x="1" y="7"/>
                  <a:pt x="1" y="6"/>
                  <a:pt x="2" y="6"/>
                </a:cubicBezTo>
                <a:cubicBezTo>
                  <a:pt x="4" y="6"/>
                  <a:pt x="6" y="6"/>
                  <a:pt x="8" y="6"/>
                </a:cubicBezTo>
                <a:cubicBezTo>
                  <a:pt x="10" y="6"/>
                  <a:pt x="11" y="5"/>
                  <a:pt x="13" y="5"/>
                </a:cubicBezTo>
                <a:cubicBezTo>
                  <a:pt x="17" y="4"/>
                  <a:pt x="22" y="3"/>
                  <a:pt x="26" y="2"/>
                </a:cubicBezTo>
                <a:cubicBezTo>
                  <a:pt x="27" y="2"/>
                  <a:pt x="29" y="1"/>
                  <a:pt x="30" y="1"/>
                </a:cubicBezTo>
                <a:cubicBezTo>
                  <a:pt x="30" y="1"/>
                  <a:pt x="31" y="0"/>
                  <a:pt x="31" y="0"/>
                </a:cubicBezTo>
                <a:cubicBezTo>
                  <a:pt x="32" y="0"/>
                  <a:pt x="32" y="0"/>
                  <a:pt x="33" y="0"/>
                </a:cubicBezTo>
                <a:cubicBezTo>
                  <a:pt x="33" y="0"/>
                  <a:pt x="33" y="1"/>
                  <a:pt x="33"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61" name="Freeform 261"/>
          <p:cNvSpPr/>
          <p:nvPr/>
        </p:nvSpPr>
        <p:spPr bwMode="auto">
          <a:xfrm>
            <a:off x="4093667" y="4034803"/>
            <a:ext cx="85697" cy="21425"/>
          </a:xfrm>
          <a:custGeom>
            <a:gdLst>
              <a:gd fmla="*/ 29 w 33" name="T0"/>
              <a:gd fmla="*/ 3 h 8" name="T1"/>
              <a:gd fmla="*/ 24 w 33" name="T2"/>
              <a:gd fmla="*/ 4 h 8" name="T3"/>
              <a:gd fmla="*/ 9 w 33" name="T4"/>
              <a:gd fmla="*/ 6 h 8" name="T5"/>
              <a:gd fmla="*/ 2 w 33" name="T6"/>
              <a:gd fmla="*/ 8 h 8" name="T7"/>
              <a:gd fmla="*/ 1 w 33" name="T8"/>
              <a:gd fmla="*/ 8 h 8" name="T9"/>
              <a:gd fmla="*/ 0 w 33" name="T10"/>
              <a:gd fmla="*/ 7 h 8" name="T11"/>
              <a:gd fmla="*/ 1 w 33" name="T12"/>
              <a:gd fmla="*/ 5 h 8" name="T13"/>
              <a:gd fmla="*/ 2 w 33" name="T14"/>
              <a:gd fmla="*/ 5 h 8" name="T15"/>
              <a:gd fmla="*/ 13 w 33" name="T16"/>
              <a:gd fmla="*/ 4 h 8" name="T17"/>
              <a:gd fmla="*/ 26 w 33" name="T18"/>
              <a:gd fmla="*/ 2 h 8" name="T19"/>
              <a:gd fmla="*/ 30 w 33" name="T20"/>
              <a:gd fmla="*/ 1 h 8" name="T21"/>
              <a:gd fmla="*/ 31 w 33" name="T22"/>
              <a:gd fmla="*/ 0 h 8" name="T23"/>
              <a:gd fmla="*/ 33 w 33" name="T24"/>
              <a:gd fmla="*/ 1 h 8" name="T25"/>
              <a:gd fmla="*/ 32 w 33" name="T26"/>
              <a:gd fmla="*/ 3 h 8" name="T27"/>
              <a:gd fmla="*/ 29 w 33" name="T28"/>
              <a:gd fmla="*/ 3 h 8" name="T29"/>
              <a:gd fmla="*/ 29 w 33" name="T30"/>
              <a:gd fmla="*/ 3 h 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 w="33">
                <a:moveTo>
                  <a:pt x="29" y="3"/>
                </a:moveTo>
                <a:cubicBezTo>
                  <a:pt x="28" y="3"/>
                  <a:pt x="26" y="3"/>
                  <a:pt x="24" y="4"/>
                </a:cubicBezTo>
                <a:cubicBezTo>
                  <a:pt x="19" y="4"/>
                  <a:pt x="14" y="5"/>
                  <a:pt x="9" y="6"/>
                </a:cubicBezTo>
                <a:cubicBezTo>
                  <a:pt x="6" y="6"/>
                  <a:pt x="4" y="7"/>
                  <a:pt x="2" y="8"/>
                </a:cubicBezTo>
                <a:cubicBezTo>
                  <a:pt x="2" y="8"/>
                  <a:pt x="2" y="8"/>
                  <a:pt x="1" y="8"/>
                </a:cubicBezTo>
                <a:cubicBezTo>
                  <a:pt x="1" y="8"/>
                  <a:pt x="0" y="7"/>
                  <a:pt x="0" y="7"/>
                </a:cubicBezTo>
                <a:cubicBezTo>
                  <a:pt x="0" y="6"/>
                  <a:pt x="0" y="5"/>
                  <a:pt x="1" y="5"/>
                </a:cubicBezTo>
                <a:cubicBezTo>
                  <a:pt x="1" y="5"/>
                  <a:pt x="1" y="5"/>
                  <a:pt x="2" y="5"/>
                </a:cubicBezTo>
                <a:cubicBezTo>
                  <a:pt x="5" y="5"/>
                  <a:pt x="9" y="5"/>
                  <a:pt x="13" y="4"/>
                </a:cubicBezTo>
                <a:cubicBezTo>
                  <a:pt x="17" y="3"/>
                  <a:pt x="22" y="3"/>
                  <a:pt x="26" y="2"/>
                </a:cubicBezTo>
                <a:cubicBezTo>
                  <a:pt x="27" y="2"/>
                  <a:pt x="29" y="2"/>
                  <a:pt x="30" y="1"/>
                </a:cubicBezTo>
                <a:cubicBezTo>
                  <a:pt x="31" y="1"/>
                  <a:pt x="31" y="1"/>
                  <a:pt x="31" y="0"/>
                </a:cubicBezTo>
                <a:cubicBezTo>
                  <a:pt x="32" y="0"/>
                  <a:pt x="33" y="0"/>
                  <a:pt x="33" y="1"/>
                </a:cubicBezTo>
                <a:cubicBezTo>
                  <a:pt x="33" y="2"/>
                  <a:pt x="33" y="3"/>
                  <a:pt x="32" y="3"/>
                </a:cubicBezTo>
                <a:cubicBezTo>
                  <a:pt x="31" y="3"/>
                  <a:pt x="30" y="3"/>
                  <a:pt x="29" y="3"/>
                </a:cubicBezTo>
                <a:cubicBezTo>
                  <a:pt x="29" y="3"/>
                  <a:pt x="29" y="3"/>
                  <a:pt x="29"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62" name="Freeform 262"/>
          <p:cNvSpPr/>
          <p:nvPr/>
        </p:nvSpPr>
        <p:spPr bwMode="auto">
          <a:xfrm>
            <a:off x="4106521" y="4103360"/>
            <a:ext cx="94267" cy="28566"/>
          </a:xfrm>
          <a:custGeom>
            <a:gdLst>
              <a:gd fmla="*/ 1 w 36" name="T0"/>
              <a:gd fmla="*/ 11 h 11" name="T1"/>
              <a:gd fmla="*/ 0 w 36" name="T2"/>
              <a:gd fmla="*/ 10 h 11" name="T3"/>
              <a:gd fmla="*/ 1 w 36" name="T4"/>
              <a:gd fmla="*/ 9 h 11" name="T5"/>
              <a:gd fmla="*/ 2 w 36" name="T6"/>
              <a:gd fmla="*/ 9 h 11" name="T7"/>
              <a:gd fmla="*/ 22 w 36" name="T8"/>
              <a:gd fmla="*/ 4 h 11" name="T9"/>
              <a:gd fmla="*/ 31 w 36" name="T10"/>
              <a:gd fmla="*/ 2 h 11" name="T11"/>
              <a:gd fmla="*/ 33 w 36" name="T12"/>
              <a:gd fmla="*/ 1 h 11" name="T13"/>
              <a:gd fmla="*/ 34 w 36" name="T14"/>
              <a:gd fmla="*/ 0 h 11" name="T15"/>
              <a:gd fmla="*/ 35 w 36" name="T16"/>
              <a:gd fmla="*/ 0 h 11" name="T17"/>
              <a:gd fmla="*/ 36 w 36" name="T18"/>
              <a:gd fmla="*/ 1 h 11" name="T19"/>
              <a:gd fmla="*/ 35 w 36" name="T20"/>
              <a:gd fmla="*/ 2 h 11" name="T21"/>
              <a:gd fmla="*/ 33 w 36" name="T22"/>
              <a:gd fmla="*/ 2 h 11" name="T23"/>
              <a:gd fmla="*/ 28 w 36" name="T24"/>
              <a:gd fmla="*/ 3 h 11" name="T25"/>
              <a:gd fmla="*/ 12 w 36" name="T26"/>
              <a:gd fmla="*/ 9 h 11" name="T27"/>
              <a:gd fmla="*/ 2 w 36" name="T28"/>
              <a:gd fmla="*/ 11 h 11" name="T29"/>
              <a:gd fmla="*/ 1 w 36" name="T30"/>
              <a:gd fmla="*/ 11 h 1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1" w="36">
                <a:moveTo>
                  <a:pt x="1" y="11"/>
                </a:moveTo>
                <a:cubicBezTo>
                  <a:pt x="1" y="11"/>
                  <a:pt x="0" y="11"/>
                  <a:pt x="0" y="10"/>
                </a:cubicBezTo>
                <a:cubicBezTo>
                  <a:pt x="0" y="10"/>
                  <a:pt x="0" y="9"/>
                  <a:pt x="1" y="9"/>
                </a:cubicBezTo>
                <a:cubicBezTo>
                  <a:pt x="1" y="9"/>
                  <a:pt x="2" y="9"/>
                  <a:pt x="2" y="9"/>
                </a:cubicBezTo>
                <a:cubicBezTo>
                  <a:pt x="9" y="8"/>
                  <a:pt x="16" y="6"/>
                  <a:pt x="22" y="4"/>
                </a:cubicBezTo>
                <a:cubicBezTo>
                  <a:pt x="25" y="3"/>
                  <a:pt x="28" y="2"/>
                  <a:pt x="31" y="2"/>
                </a:cubicBezTo>
                <a:cubicBezTo>
                  <a:pt x="32" y="1"/>
                  <a:pt x="32" y="1"/>
                  <a:pt x="33" y="1"/>
                </a:cubicBezTo>
                <a:cubicBezTo>
                  <a:pt x="33" y="1"/>
                  <a:pt x="33" y="0"/>
                  <a:pt x="34" y="0"/>
                </a:cubicBezTo>
                <a:cubicBezTo>
                  <a:pt x="34" y="0"/>
                  <a:pt x="34" y="0"/>
                  <a:pt x="35" y="0"/>
                </a:cubicBezTo>
                <a:cubicBezTo>
                  <a:pt x="35" y="0"/>
                  <a:pt x="36" y="0"/>
                  <a:pt x="36" y="1"/>
                </a:cubicBezTo>
                <a:cubicBezTo>
                  <a:pt x="36" y="1"/>
                  <a:pt x="35" y="2"/>
                  <a:pt x="35" y="2"/>
                </a:cubicBezTo>
                <a:cubicBezTo>
                  <a:pt x="34" y="2"/>
                  <a:pt x="33" y="2"/>
                  <a:pt x="33" y="2"/>
                </a:cubicBezTo>
                <a:cubicBezTo>
                  <a:pt x="31" y="3"/>
                  <a:pt x="30" y="3"/>
                  <a:pt x="28" y="3"/>
                </a:cubicBezTo>
                <a:cubicBezTo>
                  <a:pt x="23" y="5"/>
                  <a:pt x="17" y="7"/>
                  <a:pt x="12" y="9"/>
                </a:cubicBezTo>
                <a:cubicBezTo>
                  <a:pt x="8" y="9"/>
                  <a:pt x="5" y="10"/>
                  <a:pt x="2" y="11"/>
                </a:cubicBezTo>
                <a:cubicBezTo>
                  <a:pt x="2" y="11"/>
                  <a:pt x="1" y="11"/>
                  <a:pt x="1"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63" name="Freeform 263"/>
          <p:cNvSpPr/>
          <p:nvPr/>
        </p:nvSpPr>
        <p:spPr bwMode="auto">
          <a:xfrm>
            <a:off x="4096523" y="4087649"/>
            <a:ext cx="91410" cy="22853"/>
          </a:xfrm>
          <a:custGeom>
            <a:gdLst>
              <a:gd fmla="*/ 2 w 35" name="T0"/>
              <a:gd fmla="*/ 9 h 9" name="T1"/>
              <a:gd fmla="*/ 0 w 35" name="T2"/>
              <a:gd fmla="*/ 8 h 9" name="T3"/>
              <a:gd fmla="*/ 1 w 35" name="T4"/>
              <a:gd fmla="*/ 6 h 9" name="T5"/>
              <a:gd fmla="*/ 2 w 35" name="T6"/>
              <a:gd fmla="*/ 6 h 9" name="T7"/>
              <a:gd fmla="*/ 18 w 35" name="T8"/>
              <a:gd fmla="*/ 3 h 9" name="T9"/>
              <a:gd fmla="*/ 29 w 35" name="T10"/>
              <a:gd fmla="*/ 1 h 9" name="T11"/>
              <a:gd fmla="*/ 33 w 35" name="T12"/>
              <a:gd fmla="*/ 0 h 9" name="T13"/>
              <a:gd fmla="*/ 34 w 35" name="T14"/>
              <a:gd fmla="*/ 0 h 9" name="T15"/>
              <a:gd fmla="*/ 34 w 35" name="T16"/>
              <a:gd fmla="*/ 1 h 9" name="T17"/>
              <a:gd fmla="*/ 34 w 35" name="T18"/>
              <a:gd fmla="*/ 2 h 9" name="T19"/>
              <a:gd fmla="*/ 33 w 35" name="T20"/>
              <a:gd fmla="*/ 2 h 9" name="T21"/>
              <a:gd fmla="*/ 24 w 35" name="T22"/>
              <a:gd fmla="*/ 3 h 9" name="T23"/>
              <a:gd fmla="*/ 10 w 35" name="T24"/>
              <a:gd fmla="*/ 6 h 9" name="T25"/>
              <a:gd fmla="*/ 2 w 35" name="T26"/>
              <a:gd fmla="*/ 8 h 9" name="T27"/>
              <a:gd fmla="*/ 2 w 35" name="T28"/>
              <a:gd fmla="*/ 9 h 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 w="35">
                <a:moveTo>
                  <a:pt x="2" y="9"/>
                </a:moveTo>
                <a:cubicBezTo>
                  <a:pt x="1" y="9"/>
                  <a:pt x="0" y="8"/>
                  <a:pt x="0" y="8"/>
                </a:cubicBezTo>
                <a:cubicBezTo>
                  <a:pt x="0" y="7"/>
                  <a:pt x="1" y="7"/>
                  <a:pt x="1" y="6"/>
                </a:cubicBezTo>
                <a:cubicBezTo>
                  <a:pt x="1" y="6"/>
                  <a:pt x="1" y="6"/>
                  <a:pt x="2" y="6"/>
                </a:cubicBezTo>
                <a:cubicBezTo>
                  <a:pt x="7" y="6"/>
                  <a:pt x="12" y="5"/>
                  <a:pt x="18" y="3"/>
                </a:cubicBezTo>
                <a:cubicBezTo>
                  <a:pt x="21" y="3"/>
                  <a:pt x="25" y="2"/>
                  <a:pt x="29" y="1"/>
                </a:cubicBezTo>
                <a:cubicBezTo>
                  <a:pt x="30" y="1"/>
                  <a:pt x="32" y="1"/>
                  <a:pt x="33" y="0"/>
                </a:cubicBezTo>
                <a:cubicBezTo>
                  <a:pt x="33" y="0"/>
                  <a:pt x="34" y="0"/>
                  <a:pt x="34" y="0"/>
                </a:cubicBezTo>
                <a:cubicBezTo>
                  <a:pt x="34" y="0"/>
                  <a:pt x="35" y="1"/>
                  <a:pt x="34" y="1"/>
                </a:cubicBezTo>
                <a:cubicBezTo>
                  <a:pt x="34" y="2"/>
                  <a:pt x="34" y="2"/>
                  <a:pt x="34" y="2"/>
                </a:cubicBezTo>
                <a:cubicBezTo>
                  <a:pt x="33" y="2"/>
                  <a:pt x="33" y="2"/>
                  <a:pt x="33" y="2"/>
                </a:cubicBezTo>
                <a:cubicBezTo>
                  <a:pt x="30" y="2"/>
                  <a:pt x="27" y="3"/>
                  <a:pt x="24" y="3"/>
                </a:cubicBezTo>
                <a:cubicBezTo>
                  <a:pt x="19" y="4"/>
                  <a:pt x="14" y="5"/>
                  <a:pt x="10" y="6"/>
                </a:cubicBezTo>
                <a:cubicBezTo>
                  <a:pt x="7" y="7"/>
                  <a:pt x="5" y="8"/>
                  <a:pt x="2" y="8"/>
                </a:cubicBezTo>
                <a:cubicBezTo>
                  <a:pt x="2" y="8"/>
                  <a:pt x="2" y="9"/>
                  <a:pt x="2"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64" name="Freeform 264"/>
          <p:cNvSpPr/>
          <p:nvPr/>
        </p:nvSpPr>
        <p:spPr bwMode="auto">
          <a:xfrm>
            <a:off x="4089382" y="4020520"/>
            <a:ext cx="77127" cy="19996"/>
          </a:xfrm>
          <a:custGeom>
            <a:gdLst>
              <a:gd fmla="*/ 27 w 30" name="T0"/>
              <a:gd fmla="*/ 2 h 8" name="T1"/>
              <a:gd fmla="*/ 23 w 30" name="T2"/>
              <a:gd fmla="*/ 3 h 8" name="T3"/>
              <a:gd fmla="*/ 9 w 30" name="T4"/>
              <a:gd fmla="*/ 5 h 8" name="T5"/>
              <a:gd fmla="*/ 2 w 30" name="T6"/>
              <a:gd fmla="*/ 7 h 8" name="T7"/>
              <a:gd fmla="*/ 1 w 30" name="T8"/>
              <a:gd fmla="*/ 8 h 8" name="T9"/>
              <a:gd fmla="*/ 0 w 30" name="T10"/>
              <a:gd fmla="*/ 7 h 8" name="T11"/>
              <a:gd fmla="*/ 1 w 30" name="T12"/>
              <a:gd fmla="*/ 5 h 8" name="T13"/>
              <a:gd fmla="*/ 1 w 30" name="T14"/>
              <a:gd fmla="*/ 5 h 8" name="T15"/>
              <a:gd fmla="*/ 11 w 30" name="T16"/>
              <a:gd fmla="*/ 4 h 8" name="T17"/>
              <a:gd fmla="*/ 25 w 30" name="T18"/>
              <a:gd fmla="*/ 1 h 8" name="T19"/>
              <a:gd fmla="*/ 27 w 30" name="T20"/>
              <a:gd fmla="*/ 1 h 8" name="T21"/>
              <a:gd fmla="*/ 28 w 30" name="T22"/>
              <a:gd fmla="*/ 0 h 8" name="T23"/>
              <a:gd fmla="*/ 30 w 30" name="T24"/>
              <a:gd fmla="*/ 0 h 8" name="T25"/>
              <a:gd fmla="*/ 30 w 30" name="T26"/>
              <a:gd fmla="*/ 1 h 8" name="T27"/>
              <a:gd fmla="*/ 29 w 30" name="T28"/>
              <a:gd fmla="*/ 2 h 8" name="T29"/>
              <a:gd fmla="*/ 27 w 30" name="T30"/>
              <a:gd fmla="*/ 2 h 8" name="T31"/>
              <a:gd fmla="*/ 27 w 30" name="T32"/>
              <a:gd fmla="*/ 2 h 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 w="30">
                <a:moveTo>
                  <a:pt x="27" y="2"/>
                </a:moveTo>
                <a:cubicBezTo>
                  <a:pt x="26" y="3"/>
                  <a:pt x="25" y="3"/>
                  <a:pt x="23" y="3"/>
                </a:cubicBezTo>
                <a:cubicBezTo>
                  <a:pt x="19" y="4"/>
                  <a:pt x="14" y="5"/>
                  <a:pt x="9" y="5"/>
                </a:cubicBezTo>
                <a:cubicBezTo>
                  <a:pt x="7" y="6"/>
                  <a:pt x="4" y="7"/>
                  <a:pt x="2" y="7"/>
                </a:cubicBezTo>
                <a:cubicBezTo>
                  <a:pt x="2" y="7"/>
                  <a:pt x="2" y="8"/>
                  <a:pt x="1" y="8"/>
                </a:cubicBezTo>
                <a:cubicBezTo>
                  <a:pt x="1" y="8"/>
                  <a:pt x="0" y="7"/>
                  <a:pt x="0" y="7"/>
                </a:cubicBezTo>
                <a:cubicBezTo>
                  <a:pt x="0" y="6"/>
                  <a:pt x="0" y="5"/>
                  <a:pt x="1" y="5"/>
                </a:cubicBezTo>
                <a:cubicBezTo>
                  <a:pt x="1" y="5"/>
                  <a:pt x="1" y="5"/>
                  <a:pt x="1" y="5"/>
                </a:cubicBezTo>
                <a:cubicBezTo>
                  <a:pt x="5" y="5"/>
                  <a:pt x="8" y="4"/>
                  <a:pt x="11" y="4"/>
                </a:cubicBezTo>
                <a:cubicBezTo>
                  <a:pt x="16" y="3"/>
                  <a:pt x="21" y="2"/>
                  <a:pt x="25" y="1"/>
                </a:cubicBezTo>
                <a:cubicBezTo>
                  <a:pt x="26" y="1"/>
                  <a:pt x="27" y="1"/>
                  <a:pt x="27" y="1"/>
                </a:cubicBezTo>
                <a:cubicBezTo>
                  <a:pt x="28" y="1"/>
                  <a:pt x="28" y="0"/>
                  <a:pt x="28" y="0"/>
                </a:cubicBezTo>
                <a:cubicBezTo>
                  <a:pt x="29" y="0"/>
                  <a:pt x="29" y="0"/>
                  <a:pt x="30" y="0"/>
                </a:cubicBezTo>
                <a:cubicBezTo>
                  <a:pt x="30" y="0"/>
                  <a:pt x="30" y="1"/>
                  <a:pt x="30" y="1"/>
                </a:cubicBezTo>
                <a:cubicBezTo>
                  <a:pt x="30" y="2"/>
                  <a:pt x="30" y="2"/>
                  <a:pt x="29" y="2"/>
                </a:cubicBezTo>
                <a:cubicBezTo>
                  <a:pt x="29" y="2"/>
                  <a:pt x="28" y="2"/>
                  <a:pt x="27" y="2"/>
                </a:cubicBezTo>
                <a:cubicBezTo>
                  <a:pt x="27" y="2"/>
                  <a:pt x="27" y="2"/>
                  <a:pt x="27"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65" name="Freeform 265"/>
          <p:cNvSpPr/>
          <p:nvPr/>
        </p:nvSpPr>
        <p:spPr bwMode="auto">
          <a:xfrm>
            <a:off x="4086525" y="3976243"/>
            <a:ext cx="69985" cy="22853"/>
          </a:xfrm>
          <a:custGeom>
            <a:gdLst>
              <a:gd fmla="*/ 2 w 27" name="T0"/>
              <a:gd fmla="*/ 9 h 9" name="T1"/>
              <a:gd fmla="*/ 0 w 27" name="T2"/>
              <a:gd fmla="*/ 8 h 9" name="T3"/>
              <a:gd fmla="*/ 1 w 27" name="T4"/>
              <a:gd fmla="*/ 7 h 9" name="T5"/>
              <a:gd fmla="*/ 2 w 27" name="T6"/>
              <a:gd fmla="*/ 7 h 9" name="T7"/>
              <a:gd fmla="*/ 20 w 27" name="T8"/>
              <a:gd fmla="*/ 3 h 9" name="T9"/>
              <a:gd fmla="*/ 26 w 27" name="T10"/>
              <a:gd fmla="*/ 1 h 9" name="T11"/>
              <a:gd fmla="*/ 26 w 27" name="T12"/>
              <a:gd fmla="*/ 0 h 9" name="T13"/>
              <a:gd fmla="*/ 27 w 27" name="T14"/>
              <a:gd fmla="*/ 2 h 9" name="T15"/>
              <a:gd fmla="*/ 26 w 27" name="T16"/>
              <a:gd fmla="*/ 3 h 9" name="T17"/>
              <a:gd fmla="*/ 23 w 27" name="T18"/>
              <a:gd fmla="*/ 4 h 9" name="T19"/>
              <a:gd fmla="*/ 9 w 27" name="T20"/>
              <a:gd fmla="*/ 8 h 9" name="T21"/>
              <a:gd fmla="*/ 2 w 27" name="T22"/>
              <a:gd fmla="*/ 9 h 9" name="T23"/>
              <a:gd fmla="*/ 2 w 27" name="T24"/>
              <a:gd fmla="*/ 9 h 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 w="27">
                <a:moveTo>
                  <a:pt x="2" y="9"/>
                </a:moveTo>
                <a:cubicBezTo>
                  <a:pt x="1" y="9"/>
                  <a:pt x="0" y="9"/>
                  <a:pt x="0" y="8"/>
                </a:cubicBezTo>
                <a:cubicBezTo>
                  <a:pt x="0" y="8"/>
                  <a:pt x="1" y="7"/>
                  <a:pt x="1" y="7"/>
                </a:cubicBezTo>
                <a:cubicBezTo>
                  <a:pt x="2" y="7"/>
                  <a:pt x="2" y="7"/>
                  <a:pt x="2" y="7"/>
                </a:cubicBezTo>
                <a:cubicBezTo>
                  <a:pt x="8" y="7"/>
                  <a:pt x="14" y="5"/>
                  <a:pt x="20" y="3"/>
                </a:cubicBezTo>
                <a:cubicBezTo>
                  <a:pt x="22" y="3"/>
                  <a:pt x="24" y="2"/>
                  <a:pt x="26" y="1"/>
                </a:cubicBezTo>
                <a:cubicBezTo>
                  <a:pt x="26" y="0"/>
                  <a:pt x="26" y="0"/>
                  <a:pt x="26" y="0"/>
                </a:cubicBezTo>
                <a:cubicBezTo>
                  <a:pt x="27" y="0"/>
                  <a:pt x="27" y="1"/>
                  <a:pt x="27" y="2"/>
                </a:cubicBezTo>
                <a:cubicBezTo>
                  <a:pt x="27" y="2"/>
                  <a:pt x="27" y="3"/>
                  <a:pt x="26" y="3"/>
                </a:cubicBezTo>
                <a:cubicBezTo>
                  <a:pt x="25" y="3"/>
                  <a:pt x="24" y="3"/>
                  <a:pt x="23" y="4"/>
                </a:cubicBezTo>
                <a:cubicBezTo>
                  <a:pt x="18" y="5"/>
                  <a:pt x="14" y="6"/>
                  <a:pt x="9" y="8"/>
                </a:cubicBezTo>
                <a:cubicBezTo>
                  <a:pt x="7" y="8"/>
                  <a:pt x="4" y="9"/>
                  <a:pt x="2" y="9"/>
                </a:cubicBezTo>
                <a:cubicBezTo>
                  <a:pt x="2" y="9"/>
                  <a:pt x="2" y="9"/>
                  <a:pt x="2"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66" name="Freeform 266"/>
          <p:cNvSpPr/>
          <p:nvPr/>
        </p:nvSpPr>
        <p:spPr bwMode="auto">
          <a:xfrm>
            <a:off x="4083669" y="3967673"/>
            <a:ext cx="57131" cy="15712"/>
          </a:xfrm>
          <a:custGeom>
            <a:gdLst>
              <a:gd fmla="*/ 22 w 22" name="T0"/>
              <a:gd fmla="*/ 1 h 6" name="T1"/>
              <a:gd fmla="*/ 21 w 22" name="T2"/>
              <a:gd fmla="*/ 2 h 6" name="T3"/>
              <a:gd fmla="*/ 18 w 22" name="T4"/>
              <a:gd fmla="*/ 3 h 6" name="T5"/>
              <a:gd fmla="*/ 7 w 22" name="T6"/>
              <a:gd fmla="*/ 5 h 6" name="T7"/>
              <a:gd fmla="*/ 2 w 22" name="T8"/>
              <a:gd fmla="*/ 6 h 6" name="T9"/>
              <a:gd fmla="*/ 2 w 22" name="T10"/>
              <a:gd fmla="*/ 6 h 6" name="T11"/>
              <a:gd fmla="*/ 1 w 22" name="T12"/>
              <a:gd fmla="*/ 5 h 6" name="T13"/>
              <a:gd fmla="*/ 1 w 22" name="T14"/>
              <a:gd fmla="*/ 4 h 6" name="T15"/>
              <a:gd fmla="*/ 2 w 22" name="T16"/>
              <a:gd fmla="*/ 4 h 6" name="T17"/>
              <a:gd fmla="*/ 18 w 22" name="T18"/>
              <a:gd fmla="*/ 2 h 6" name="T19"/>
              <a:gd fmla="*/ 21 w 22" name="T20"/>
              <a:gd fmla="*/ 0 h 6" name="T21"/>
              <a:gd fmla="*/ 22 w 22" name="T22"/>
              <a:gd fmla="*/ 1 h 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 w="22">
                <a:moveTo>
                  <a:pt x="22" y="1"/>
                </a:moveTo>
                <a:cubicBezTo>
                  <a:pt x="22" y="2"/>
                  <a:pt x="22" y="2"/>
                  <a:pt x="21" y="2"/>
                </a:cubicBezTo>
                <a:cubicBezTo>
                  <a:pt x="20" y="2"/>
                  <a:pt x="19" y="2"/>
                  <a:pt x="18" y="3"/>
                </a:cubicBezTo>
                <a:cubicBezTo>
                  <a:pt x="15" y="4"/>
                  <a:pt x="11" y="4"/>
                  <a:pt x="7" y="5"/>
                </a:cubicBezTo>
                <a:cubicBezTo>
                  <a:pt x="6" y="5"/>
                  <a:pt x="4" y="6"/>
                  <a:pt x="2" y="6"/>
                </a:cubicBezTo>
                <a:cubicBezTo>
                  <a:pt x="2" y="6"/>
                  <a:pt x="2" y="6"/>
                  <a:pt x="2" y="6"/>
                </a:cubicBezTo>
                <a:cubicBezTo>
                  <a:pt x="1" y="6"/>
                  <a:pt x="1" y="6"/>
                  <a:pt x="1" y="5"/>
                </a:cubicBezTo>
                <a:cubicBezTo>
                  <a:pt x="0" y="5"/>
                  <a:pt x="1" y="4"/>
                  <a:pt x="1" y="4"/>
                </a:cubicBezTo>
                <a:cubicBezTo>
                  <a:pt x="2" y="4"/>
                  <a:pt x="2" y="4"/>
                  <a:pt x="2" y="4"/>
                </a:cubicBezTo>
                <a:cubicBezTo>
                  <a:pt x="8" y="4"/>
                  <a:pt x="13" y="3"/>
                  <a:pt x="18" y="2"/>
                </a:cubicBezTo>
                <a:cubicBezTo>
                  <a:pt x="19" y="1"/>
                  <a:pt x="20" y="1"/>
                  <a:pt x="21" y="0"/>
                </a:cubicBezTo>
                <a:cubicBezTo>
                  <a:pt x="22" y="0"/>
                  <a:pt x="22" y="1"/>
                  <a:pt x="22"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67" name="Freeform 267"/>
          <p:cNvSpPr/>
          <p:nvPr/>
        </p:nvSpPr>
        <p:spPr bwMode="auto">
          <a:xfrm>
            <a:off x="3969406" y="3964816"/>
            <a:ext cx="41420" cy="12855"/>
          </a:xfrm>
          <a:custGeom>
            <a:gdLst>
              <a:gd fmla="*/ 3 w 16" name="T0"/>
              <a:gd fmla="*/ 0 h 5" name="T1"/>
              <a:gd fmla="*/ 3 w 16" name="T2"/>
              <a:gd fmla="*/ 1 h 5" name="T3"/>
              <a:gd fmla="*/ 4 w 16" name="T4"/>
              <a:gd fmla="*/ 2 h 5" name="T5"/>
              <a:gd fmla="*/ 10 w 16" name="T6"/>
              <a:gd fmla="*/ 2 h 5" name="T7"/>
              <a:gd fmla="*/ 14 w 16" name="T8"/>
              <a:gd fmla="*/ 2 h 5" name="T9"/>
              <a:gd fmla="*/ 15 w 16" name="T10"/>
              <a:gd fmla="*/ 2 h 5" name="T11"/>
              <a:gd fmla="*/ 16 w 16" name="T12"/>
              <a:gd fmla="*/ 4 h 5" name="T13"/>
              <a:gd fmla="*/ 15 w 16" name="T14"/>
              <a:gd fmla="*/ 5 h 5" name="T15"/>
              <a:gd fmla="*/ 14 w 16" name="T16"/>
              <a:gd fmla="*/ 5 h 5" name="T17"/>
              <a:gd fmla="*/ 13 w 16" name="T18"/>
              <a:gd fmla="*/ 4 h 5" name="T19"/>
              <a:gd fmla="*/ 8 w 16" name="T20"/>
              <a:gd fmla="*/ 4 h 5" name="T21"/>
              <a:gd fmla="*/ 5 w 16" name="T22"/>
              <a:gd fmla="*/ 3 h 5" name="T23"/>
              <a:gd fmla="*/ 2 w 16" name="T24"/>
              <a:gd fmla="*/ 3 h 5" name="T25"/>
              <a:gd fmla="*/ 1 w 16" name="T26"/>
              <a:gd fmla="*/ 3 h 5" name="T27"/>
              <a:gd fmla="*/ 0 w 16" name="T28"/>
              <a:gd fmla="*/ 1 h 5" name="T29"/>
              <a:gd fmla="*/ 2 w 16" name="T30"/>
              <a:gd fmla="*/ 0 h 5" name="T31"/>
              <a:gd fmla="*/ 3 w 16" name="T32"/>
              <a:gd fmla="*/ 0 h 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5" w="16">
                <a:moveTo>
                  <a:pt x="3" y="0"/>
                </a:moveTo>
                <a:cubicBezTo>
                  <a:pt x="3" y="0"/>
                  <a:pt x="3" y="0"/>
                  <a:pt x="3" y="1"/>
                </a:cubicBezTo>
                <a:cubicBezTo>
                  <a:pt x="3" y="1"/>
                  <a:pt x="3" y="1"/>
                  <a:pt x="4" y="2"/>
                </a:cubicBezTo>
                <a:cubicBezTo>
                  <a:pt x="6" y="2"/>
                  <a:pt x="8" y="2"/>
                  <a:pt x="10" y="2"/>
                </a:cubicBezTo>
                <a:cubicBezTo>
                  <a:pt x="11" y="2"/>
                  <a:pt x="12" y="2"/>
                  <a:pt x="14" y="2"/>
                </a:cubicBezTo>
                <a:cubicBezTo>
                  <a:pt x="14" y="2"/>
                  <a:pt x="15" y="2"/>
                  <a:pt x="15" y="2"/>
                </a:cubicBezTo>
                <a:cubicBezTo>
                  <a:pt x="16" y="2"/>
                  <a:pt x="16" y="3"/>
                  <a:pt x="16" y="4"/>
                </a:cubicBezTo>
                <a:cubicBezTo>
                  <a:pt x="16" y="4"/>
                  <a:pt x="15" y="5"/>
                  <a:pt x="15" y="5"/>
                </a:cubicBezTo>
                <a:cubicBezTo>
                  <a:pt x="14" y="5"/>
                  <a:pt x="14" y="5"/>
                  <a:pt x="14" y="5"/>
                </a:cubicBezTo>
                <a:cubicBezTo>
                  <a:pt x="13" y="5"/>
                  <a:pt x="13" y="5"/>
                  <a:pt x="13" y="4"/>
                </a:cubicBezTo>
                <a:cubicBezTo>
                  <a:pt x="11" y="4"/>
                  <a:pt x="10" y="4"/>
                  <a:pt x="8" y="4"/>
                </a:cubicBezTo>
                <a:cubicBezTo>
                  <a:pt x="7" y="3"/>
                  <a:pt x="6" y="3"/>
                  <a:pt x="5" y="3"/>
                </a:cubicBezTo>
                <a:cubicBezTo>
                  <a:pt x="4" y="3"/>
                  <a:pt x="3" y="3"/>
                  <a:pt x="2" y="3"/>
                </a:cubicBezTo>
                <a:cubicBezTo>
                  <a:pt x="1" y="3"/>
                  <a:pt x="1" y="3"/>
                  <a:pt x="1" y="3"/>
                </a:cubicBezTo>
                <a:cubicBezTo>
                  <a:pt x="0" y="2"/>
                  <a:pt x="0" y="2"/>
                  <a:pt x="0" y="1"/>
                </a:cubicBezTo>
                <a:cubicBezTo>
                  <a:pt x="1" y="1"/>
                  <a:pt x="1" y="0"/>
                  <a:pt x="2" y="0"/>
                </a:cubicBezTo>
                <a:cubicBezTo>
                  <a:pt x="2" y="0"/>
                  <a:pt x="2" y="0"/>
                  <a:pt x="3"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68" name="Freeform 268"/>
          <p:cNvSpPr/>
          <p:nvPr/>
        </p:nvSpPr>
        <p:spPr bwMode="auto">
          <a:xfrm>
            <a:off x="3985118" y="3960532"/>
            <a:ext cx="34279" cy="7142"/>
          </a:xfrm>
          <a:custGeom>
            <a:gdLst>
              <a:gd fmla="*/ 12 w 13" name="T0"/>
              <a:gd fmla="*/ 3 h 3" name="T1"/>
              <a:gd fmla="*/ 11 w 13" name="T2"/>
              <a:gd fmla="*/ 3 h 3" name="T3"/>
              <a:gd fmla="*/ 4 w 13" name="T4"/>
              <a:gd fmla="*/ 2 h 3" name="T5"/>
              <a:gd fmla="*/ 2 w 13" name="T6"/>
              <a:gd fmla="*/ 3 h 3" name="T7"/>
              <a:gd fmla="*/ 1 w 13" name="T8"/>
              <a:gd fmla="*/ 3 h 3" name="T9"/>
              <a:gd fmla="*/ 0 w 13" name="T10"/>
              <a:gd fmla="*/ 2 h 3" name="T11"/>
              <a:gd fmla="*/ 1 w 13" name="T12"/>
              <a:gd fmla="*/ 1 h 3" name="T13"/>
              <a:gd fmla="*/ 2 w 13" name="T14"/>
              <a:gd fmla="*/ 1 h 3" name="T15"/>
              <a:gd fmla="*/ 3 w 13" name="T16"/>
              <a:gd fmla="*/ 1 h 3" name="T17"/>
              <a:gd fmla="*/ 8 w 13" name="T18"/>
              <a:gd fmla="*/ 1 h 3" name="T19"/>
              <a:gd fmla="*/ 11 w 13" name="T20"/>
              <a:gd fmla="*/ 1 h 3" name="T21"/>
              <a:gd fmla="*/ 13 w 13" name="T22"/>
              <a:gd fmla="*/ 1 h 3" name="T23"/>
              <a:gd fmla="*/ 12 w 13" name="T24"/>
              <a:gd fmla="*/ 3 h 3" name="T25"/>
              <a:gd fmla="*/ 12 w 13" name="T26"/>
              <a:gd fmla="*/ 3 h 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 w="13">
                <a:moveTo>
                  <a:pt x="12" y="3"/>
                </a:moveTo>
                <a:cubicBezTo>
                  <a:pt x="11" y="3"/>
                  <a:pt x="11" y="3"/>
                  <a:pt x="11" y="3"/>
                </a:cubicBezTo>
                <a:cubicBezTo>
                  <a:pt x="9" y="2"/>
                  <a:pt x="7" y="2"/>
                  <a:pt x="4" y="2"/>
                </a:cubicBezTo>
                <a:cubicBezTo>
                  <a:pt x="3" y="2"/>
                  <a:pt x="2" y="2"/>
                  <a:pt x="2" y="3"/>
                </a:cubicBezTo>
                <a:cubicBezTo>
                  <a:pt x="1" y="3"/>
                  <a:pt x="1" y="3"/>
                  <a:pt x="1" y="3"/>
                </a:cubicBezTo>
                <a:cubicBezTo>
                  <a:pt x="1" y="2"/>
                  <a:pt x="0" y="2"/>
                  <a:pt x="0" y="2"/>
                </a:cubicBezTo>
                <a:cubicBezTo>
                  <a:pt x="1" y="1"/>
                  <a:pt x="1" y="1"/>
                  <a:pt x="1" y="1"/>
                </a:cubicBezTo>
                <a:cubicBezTo>
                  <a:pt x="1" y="1"/>
                  <a:pt x="2" y="0"/>
                  <a:pt x="2" y="1"/>
                </a:cubicBezTo>
                <a:cubicBezTo>
                  <a:pt x="2" y="1"/>
                  <a:pt x="3" y="1"/>
                  <a:pt x="3" y="1"/>
                </a:cubicBezTo>
                <a:cubicBezTo>
                  <a:pt x="5" y="1"/>
                  <a:pt x="7" y="1"/>
                  <a:pt x="8" y="1"/>
                </a:cubicBezTo>
                <a:cubicBezTo>
                  <a:pt x="9" y="1"/>
                  <a:pt x="10" y="1"/>
                  <a:pt x="11" y="1"/>
                </a:cubicBezTo>
                <a:cubicBezTo>
                  <a:pt x="12" y="1"/>
                  <a:pt x="12" y="1"/>
                  <a:pt x="13" y="1"/>
                </a:cubicBezTo>
                <a:cubicBezTo>
                  <a:pt x="13" y="2"/>
                  <a:pt x="13" y="3"/>
                  <a:pt x="12" y="3"/>
                </a:cubicBezTo>
                <a:cubicBezTo>
                  <a:pt x="12" y="3"/>
                  <a:pt x="12" y="3"/>
                  <a:pt x="12"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69" name="Freeform 269"/>
          <p:cNvSpPr>
            <a:spLocks noEditPoints="1"/>
          </p:cNvSpPr>
          <p:nvPr/>
        </p:nvSpPr>
        <p:spPr bwMode="auto">
          <a:xfrm>
            <a:off x="3220987" y="2212316"/>
            <a:ext cx="179963" cy="736993"/>
          </a:xfrm>
          <a:custGeom>
            <a:gdLst>
              <a:gd fmla="*/ 6 w 69" name="T0"/>
              <a:gd fmla="*/ 8 h 284" name="T1"/>
              <a:gd fmla="*/ 43 w 69" name="T2"/>
              <a:gd fmla="*/ 16 h 284" name="T3"/>
              <a:gd fmla="*/ 58 w 69" name="T4"/>
              <a:gd fmla="*/ 1 h 284" name="T5"/>
              <a:gd fmla="*/ 38 w 69" name="T6"/>
              <a:gd fmla="*/ 49 h 284" name="T7"/>
              <a:gd fmla="*/ 51 w 69" name="T8"/>
              <a:gd fmla="*/ 114 h 284" name="T9"/>
              <a:gd fmla="*/ 53 w 69" name="T10"/>
              <a:gd fmla="*/ 202 h 284" name="T11"/>
              <a:gd fmla="*/ 42 w 69" name="T12"/>
              <a:gd fmla="*/ 251 h 284" name="T13"/>
              <a:gd fmla="*/ 60 w 69" name="T14"/>
              <a:gd fmla="*/ 282 h 284" name="T15"/>
              <a:gd fmla="*/ 12 w 69" name="T16"/>
              <a:gd fmla="*/ 278 h 284" name="T17"/>
              <a:gd fmla="*/ 7 w 69" name="T18"/>
              <a:gd fmla="*/ 205 h 284" name="T19"/>
              <a:gd fmla="*/ 9 w 69" name="T20"/>
              <a:gd fmla="*/ 120 h 284" name="T21"/>
              <a:gd fmla="*/ 37 w 69" name="T22"/>
              <a:gd fmla="*/ 186 h 284" name="T23"/>
              <a:gd fmla="*/ 21 w 69" name="T24"/>
              <a:gd fmla="*/ 174 h 284" name="T25"/>
              <a:gd fmla="*/ 51 w 69" name="T26"/>
              <a:gd fmla="*/ 143 h 284" name="T27"/>
              <a:gd fmla="*/ 12 w 69" name="T28"/>
              <a:gd fmla="*/ 73 h 284" name="T29"/>
              <a:gd fmla="*/ 26 w 69" name="T30"/>
              <a:gd fmla="*/ 242 h 284" name="T31"/>
              <a:gd fmla="*/ 35 w 69" name="T32"/>
              <a:gd fmla="*/ 155 h 284" name="T33"/>
              <a:gd fmla="*/ 35 w 69" name="T34"/>
              <a:gd fmla="*/ 156 h 284" name="T35"/>
              <a:gd fmla="*/ 26 w 69" name="T36"/>
              <a:gd fmla="*/ 85 h 284" name="T37"/>
              <a:gd fmla="*/ 13 w 69" name="T38"/>
              <a:gd fmla="*/ 125 h 284" name="T39"/>
              <a:gd fmla="*/ 44 w 69" name="T40"/>
              <a:gd fmla="*/ 206 h 284" name="T41"/>
              <a:gd fmla="*/ 31 w 69" name="T42"/>
              <a:gd fmla="*/ 18 h 284" name="T43"/>
              <a:gd fmla="*/ 19 w 69" name="T44"/>
              <a:gd fmla="*/ 115 h 284" name="T45"/>
              <a:gd fmla="*/ 38 w 69" name="T46"/>
              <a:gd fmla="*/ 174 h 284" name="T47"/>
              <a:gd fmla="*/ 28 w 69" name="T48"/>
              <a:gd fmla="*/ 182 h 284" name="T49"/>
              <a:gd fmla="*/ 6 w 69" name="T50"/>
              <a:gd fmla="*/ 147 h 284" name="T51"/>
              <a:gd fmla="*/ 10 w 69" name="T52"/>
              <a:gd fmla="*/ 77 h 284" name="T53"/>
              <a:gd fmla="*/ 36 w 69" name="T54"/>
              <a:gd fmla="*/ 27 h 284" name="T55"/>
              <a:gd fmla="*/ 26 w 69" name="T56"/>
              <a:gd fmla="*/ 44 h 284" name="T57"/>
              <a:gd fmla="*/ 16 w 69" name="T58"/>
              <a:gd fmla="*/ 247 h 284" name="T59"/>
              <a:gd fmla="*/ 33 w 69" name="T60"/>
              <a:gd fmla="*/ 250 h 284" name="T61"/>
              <a:gd fmla="*/ 16 w 69" name="T62"/>
              <a:gd fmla="*/ 244 h 284" name="T63"/>
              <a:gd fmla="*/ 53 w 69" name="T64"/>
              <a:gd fmla="*/ 216 h 284" name="T65"/>
              <a:gd fmla="*/ 37 w 69" name="T66"/>
              <a:gd fmla="*/ 252 h 284" name="T67"/>
              <a:gd fmla="*/ 53 w 69" name="T68"/>
              <a:gd fmla="*/ 228 h 284" name="T69"/>
              <a:gd fmla="*/ 49 w 69" name="T70"/>
              <a:gd fmla="*/ 140 h 284" name="T71"/>
              <a:gd fmla="*/ 46 w 69" name="T72"/>
              <a:gd fmla="*/ 201 h 284" name="T73"/>
              <a:gd fmla="*/ 13 w 69" name="T74"/>
              <a:gd fmla="*/ 206 h 284" name="T75"/>
              <a:gd fmla="*/ 22 w 69" name="T76"/>
              <a:gd fmla="*/ 196 h 284" name="T77"/>
              <a:gd fmla="*/ 16 w 69" name="T78"/>
              <a:gd fmla="*/ 176 h 284" name="T79"/>
              <a:gd fmla="*/ 45 w 69" name="T80"/>
              <a:gd fmla="*/ 19 h 284" name="T81"/>
              <a:gd fmla="*/ 14 w 69" name="T82"/>
              <a:gd fmla="*/ 156 h 284" name="T83"/>
              <a:gd fmla="*/ 40 w 69" name="T84"/>
              <a:gd fmla="*/ 109 h 284" name="T85"/>
              <a:gd fmla="*/ 45 w 69" name="T86"/>
              <a:gd fmla="*/ 76 h 284" name="T87"/>
              <a:gd fmla="*/ 42 w 69" name="T88"/>
              <a:gd fmla="*/ 63 h 284" name="T89"/>
              <a:gd fmla="*/ 12 w 69" name="T90"/>
              <a:gd fmla="*/ 117 h 284" name="T91"/>
              <a:gd fmla="*/ 49 w 69" name="T92"/>
              <a:gd fmla="*/ 233 h 284" name="T93"/>
              <a:gd fmla="*/ 31 w 69" name="T94"/>
              <a:gd fmla="*/ 190 h 284" name="T95"/>
              <a:gd fmla="*/ 43 w 69" name="T96"/>
              <a:gd fmla="*/ 109 h 284" name="T97"/>
              <a:gd fmla="*/ 5 w 69" name="T98"/>
              <a:gd fmla="*/ 218 h 284" name="T99"/>
              <a:gd fmla="*/ 48 w 69" name="T100"/>
              <a:gd fmla="*/ 168 h 284" name="T101"/>
              <a:gd fmla="*/ 9 w 69" name="T102"/>
              <a:gd fmla="*/ 129 h 284" name="T103"/>
              <a:gd fmla="*/ 25 w 69" name="T104"/>
              <a:gd fmla="*/ 101 h 284" name="T105"/>
              <a:gd fmla="*/ 54 w 69" name="T106"/>
              <a:gd fmla="*/ 127 h 284" name="T107"/>
              <a:gd fmla="*/ 29 w 69" name="T108"/>
              <a:gd fmla="*/ 190 h 284" name="T109"/>
              <a:gd fmla="*/ 39 w 69" name="T110"/>
              <a:gd fmla="*/ 55 h 284" name="T111"/>
              <a:gd fmla="*/ 37 w 69" name="T112"/>
              <a:gd fmla="*/ 255 h 284" name="T113"/>
              <a:gd fmla="*/ 15 w 69" name="T114"/>
              <a:gd fmla="*/ 48 h 284" name="T115"/>
              <a:gd fmla="*/ 42 w 69" name="T116"/>
              <a:gd fmla="*/ 59 h 284" name="T117"/>
              <a:gd fmla="*/ 56 w 69" name="T118"/>
              <a:gd fmla="*/ 156 h 284" name="T119"/>
              <a:gd fmla="*/ 5 w 69" name="T120"/>
              <a:gd fmla="*/ 231 h 284" name="T121"/>
              <a:gd fmla="*/ 51 w 69" name="T122"/>
              <a:gd fmla="*/ 20 h 28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4" w="69">
                <a:moveTo>
                  <a:pt x="22" y="102"/>
                </a:moveTo>
                <a:cubicBezTo>
                  <a:pt x="22" y="101"/>
                  <a:pt x="21" y="101"/>
                  <a:pt x="21" y="100"/>
                </a:cubicBezTo>
                <a:cubicBezTo>
                  <a:pt x="19" y="98"/>
                  <a:pt x="17" y="97"/>
                  <a:pt x="15" y="95"/>
                </a:cubicBezTo>
                <a:cubicBezTo>
                  <a:pt x="14" y="94"/>
                  <a:pt x="14" y="94"/>
                  <a:pt x="13" y="93"/>
                </a:cubicBezTo>
                <a:cubicBezTo>
                  <a:pt x="12" y="91"/>
                  <a:pt x="10" y="89"/>
                  <a:pt x="9" y="88"/>
                </a:cubicBezTo>
                <a:cubicBezTo>
                  <a:pt x="8" y="85"/>
                  <a:pt x="6" y="83"/>
                  <a:pt x="5" y="80"/>
                </a:cubicBezTo>
                <a:cubicBezTo>
                  <a:pt x="5" y="78"/>
                  <a:pt x="4" y="75"/>
                  <a:pt x="3" y="73"/>
                </a:cubicBezTo>
                <a:cubicBezTo>
                  <a:pt x="3" y="71"/>
                  <a:pt x="3" y="70"/>
                  <a:pt x="3" y="69"/>
                </a:cubicBezTo>
                <a:cubicBezTo>
                  <a:pt x="3" y="66"/>
                  <a:pt x="3" y="64"/>
                  <a:pt x="3" y="62"/>
                </a:cubicBezTo>
                <a:cubicBezTo>
                  <a:pt x="4" y="59"/>
                  <a:pt x="5" y="56"/>
                  <a:pt x="6" y="54"/>
                </a:cubicBezTo>
                <a:cubicBezTo>
                  <a:pt x="8" y="51"/>
                  <a:pt x="9" y="49"/>
                  <a:pt x="11" y="47"/>
                </a:cubicBezTo>
                <a:cubicBezTo>
                  <a:pt x="13" y="45"/>
                  <a:pt x="15" y="43"/>
                  <a:pt x="17" y="41"/>
                </a:cubicBezTo>
                <a:cubicBezTo>
                  <a:pt x="18" y="39"/>
                  <a:pt x="20" y="39"/>
                  <a:pt x="21" y="38"/>
                </a:cubicBezTo>
                <a:cubicBezTo>
                  <a:pt x="21" y="37"/>
                  <a:pt x="21" y="37"/>
                  <a:pt x="22" y="37"/>
                </a:cubicBezTo>
                <a:cubicBezTo>
                  <a:pt x="21" y="37"/>
                  <a:pt x="21" y="37"/>
                  <a:pt x="21" y="37"/>
                </a:cubicBezTo>
                <a:cubicBezTo>
                  <a:pt x="18" y="33"/>
                  <a:pt x="15" y="29"/>
                  <a:pt x="12" y="25"/>
                </a:cubicBezTo>
                <a:cubicBezTo>
                  <a:pt x="11" y="23"/>
                  <a:pt x="10" y="22"/>
                  <a:pt x="9" y="20"/>
                </a:cubicBezTo>
                <a:cubicBezTo>
                  <a:pt x="7" y="16"/>
                  <a:pt x="6" y="12"/>
                  <a:pt x="6" y="8"/>
                </a:cubicBezTo>
                <a:cubicBezTo>
                  <a:pt x="6" y="7"/>
                  <a:pt x="6" y="6"/>
                  <a:pt x="6" y="5"/>
                </a:cubicBezTo>
                <a:cubicBezTo>
                  <a:pt x="6" y="5"/>
                  <a:pt x="6" y="5"/>
                  <a:pt x="6" y="4"/>
                </a:cubicBezTo>
                <a:cubicBezTo>
                  <a:pt x="5" y="4"/>
                  <a:pt x="5" y="4"/>
                  <a:pt x="6" y="3"/>
                </a:cubicBezTo>
                <a:cubicBezTo>
                  <a:pt x="6" y="3"/>
                  <a:pt x="6" y="3"/>
                  <a:pt x="6" y="2"/>
                </a:cubicBezTo>
                <a:cubicBezTo>
                  <a:pt x="6" y="1"/>
                  <a:pt x="7" y="0"/>
                  <a:pt x="8" y="1"/>
                </a:cubicBezTo>
                <a:cubicBezTo>
                  <a:pt x="9" y="1"/>
                  <a:pt x="9" y="2"/>
                  <a:pt x="9" y="2"/>
                </a:cubicBezTo>
                <a:cubicBezTo>
                  <a:pt x="9" y="3"/>
                  <a:pt x="9" y="3"/>
                  <a:pt x="10" y="3"/>
                </a:cubicBezTo>
                <a:cubicBezTo>
                  <a:pt x="10" y="4"/>
                  <a:pt x="11" y="4"/>
                  <a:pt x="10" y="5"/>
                </a:cubicBezTo>
                <a:cubicBezTo>
                  <a:pt x="10" y="5"/>
                  <a:pt x="10" y="5"/>
                  <a:pt x="10" y="6"/>
                </a:cubicBezTo>
                <a:cubicBezTo>
                  <a:pt x="11" y="5"/>
                  <a:pt x="12" y="5"/>
                  <a:pt x="13" y="7"/>
                </a:cubicBezTo>
                <a:cubicBezTo>
                  <a:pt x="13" y="7"/>
                  <a:pt x="12" y="8"/>
                  <a:pt x="12" y="8"/>
                </a:cubicBezTo>
                <a:cubicBezTo>
                  <a:pt x="12" y="9"/>
                  <a:pt x="12" y="9"/>
                  <a:pt x="12" y="10"/>
                </a:cubicBezTo>
                <a:cubicBezTo>
                  <a:pt x="12" y="9"/>
                  <a:pt x="13" y="9"/>
                  <a:pt x="13" y="9"/>
                </a:cubicBezTo>
                <a:cubicBezTo>
                  <a:pt x="13" y="9"/>
                  <a:pt x="13" y="9"/>
                  <a:pt x="14" y="10"/>
                </a:cubicBezTo>
                <a:cubicBezTo>
                  <a:pt x="14" y="10"/>
                  <a:pt x="15" y="10"/>
                  <a:pt x="15" y="10"/>
                </a:cubicBezTo>
                <a:cubicBezTo>
                  <a:pt x="18" y="10"/>
                  <a:pt x="20" y="11"/>
                  <a:pt x="23" y="12"/>
                </a:cubicBezTo>
                <a:cubicBezTo>
                  <a:pt x="26" y="13"/>
                  <a:pt x="29" y="14"/>
                  <a:pt x="32" y="15"/>
                </a:cubicBezTo>
                <a:cubicBezTo>
                  <a:pt x="36" y="15"/>
                  <a:pt x="39" y="16"/>
                  <a:pt x="43" y="16"/>
                </a:cubicBezTo>
                <a:cubicBezTo>
                  <a:pt x="45" y="16"/>
                  <a:pt x="46" y="16"/>
                  <a:pt x="48" y="16"/>
                </a:cubicBezTo>
                <a:cubicBezTo>
                  <a:pt x="48" y="16"/>
                  <a:pt x="48" y="16"/>
                  <a:pt x="49" y="15"/>
                </a:cubicBezTo>
                <a:cubicBezTo>
                  <a:pt x="49" y="15"/>
                  <a:pt x="49" y="14"/>
                  <a:pt x="50" y="14"/>
                </a:cubicBezTo>
                <a:cubicBezTo>
                  <a:pt x="50" y="13"/>
                  <a:pt x="51" y="12"/>
                  <a:pt x="51" y="11"/>
                </a:cubicBezTo>
                <a:cubicBezTo>
                  <a:pt x="51" y="11"/>
                  <a:pt x="51" y="11"/>
                  <a:pt x="51" y="11"/>
                </a:cubicBezTo>
                <a:cubicBezTo>
                  <a:pt x="51" y="10"/>
                  <a:pt x="50" y="9"/>
                  <a:pt x="49" y="8"/>
                </a:cubicBezTo>
                <a:cubicBezTo>
                  <a:pt x="49" y="8"/>
                  <a:pt x="50" y="7"/>
                  <a:pt x="50" y="7"/>
                </a:cubicBezTo>
                <a:cubicBezTo>
                  <a:pt x="51" y="6"/>
                  <a:pt x="51" y="6"/>
                  <a:pt x="52" y="7"/>
                </a:cubicBezTo>
                <a:cubicBezTo>
                  <a:pt x="53" y="7"/>
                  <a:pt x="53" y="7"/>
                  <a:pt x="52" y="8"/>
                </a:cubicBezTo>
                <a:cubicBezTo>
                  <a:pt x="52" y="8"/>
                  <a:pt x="52" y="9"/>
                  <a:pt x="52" y="9"/>
                </a:cubicBezTo>
                <a:cubicBezTo>
                  <a:pt x="53" y="8"/>
                  <a:pt x="53" y="7"/>
                  <a:pt x="52" y="6"/>
                </a:cubicBezTo>
                <a:cubicBezTo>
                  <a:pt x="52" y="5"/>
                  <a:pt x="52" y="5"/>
                  <a:pt x="52" y="4"/>
                </a:cubicBezTo>
                <a:cubicBezTo>
                  <a:pt x="53" y="4"/>
                  <a:pt x="53" y="3"/>
                  <a:pt x="53" y="3"/>
                </a:cubicBezTo>
                <a:cubicBezTo>
                  <a:pt x="53" y="2"/>
                  <a:pt x="54" y="2"/>
                  <a:pt x="55" y="2"/>
                </a:cubicBezTo>
                <a:cubicBezTo>
                  <a:pt x="55" y="2"/>
                  <a:pt x="55" y="2"/>
                  <a:pt x="55" y="2"/>
                </a:cubicBezTo>
                <a:cubicBezTo>
                  <a:pt x="55" y="1"/>
                  <a:pt x="55" y="1"/>
                  <a:pt x="55" y="1"/>
                </a:cubicBezTo>
                <a:cubicBezTo>
                  <a:pt x="55" y="0"/>
                  <a:pt x="56" y="0"/>
                  <a:pt x="56" y="0"/>
                </a:cubicBezTo>
                <a:cubicBezTo>
                  <a:pt x="57" y="0"/>
                  <a:pt x="57" y="0"/>
                  <a:pt x="58" y="1"/>
                </a:cubicBezTo>
                <a:cubicBezTo>
                  <a:pt x="58" y="1"/>
                  <a:pt x="58" y="2"/>
                  <a:pt x="58" y="3"/>
                </a:cubicBezTo>
                <a:cubicBezTo>
                  <a:pt x="58" y="3"/>
                  <a:pt x="57" y="3"/>
                  <a:pt x="57" y="3"/>
                </a:cubicBezTo>
                <a:cubicBezTo>
                  <a:pt x="57" y="3"/>
                  <a:pt x="57" y="3"/>
                  <a:pt x="57" y="4"/>
                </a:cubicBezTo>
                <a:cubicBezTo>
                  <a:pt x="57" y="4"/>
                  <a:pt x="56" y="5"/>
                  <a:pt x="56" y="6"/>
                </a:cubicBezTo>
                <a:cubicBezTo>
                  <a:pt x="56" y="8"/>
                  <a:pt x="56" y="10"/>
                  <a:pt x="55" y="13"/>
                </a:cubicBezTo>
                <a:cubicBezTo>
                  <a:pt x="55" y="13"/>
                  <a:pt x="55" y="13"/>
                  <a:pt x="55" y="13"/>
                </a:cubicBezTo>
                <a:cubicBezTo>
                  <a:pt x="55" y="13"/>
                  <a:pt x="56" y="14"/>
                  <a:pt x="56" y="14"/>
                </a:cubicBezTo>
                <a:cubicBezTo>
                  <a:pt x="56" y="15"/>
                  <a:pt x="56" y="15"/>
                  <a:pt x="55" y="15"/>
                </a:cubicBezTo>
                <a:cubicBezTo>
                  <a:pt x="55" y="16"/>
                  <a:pt x="54" y="16"/>
                  <a:pt x="54" y="17"/>
                </a:cubicBezTo>
                <a:cubicBezTo>
                  <a:pt x="53" y="20"/>
                  <a:pt x="51" y="22"/>
                  <a:pt x="48" y="24"/>
                </a:cubicBezTo>
                <a:cubicBezTo>
                  <a:pt x="46" y="26"/>
                  <a:pt x="44" y="28"/>
                  <a:pt x="41" y="30"/>
                </a:cubicBezTo>
                <a:cubicBezTo>
                  <a:pt x="40" y="31"/>
                  <a:pt x="39" y="32"/>
                  <a:pt x="37" y="33"/>
                </a:cubicBezTo>
                <a:cubicBezTo>
                  <a:pt x="36" y="33"/>
                  <a:pt x="34" y="35"/>
                  <a:pt x="32" y="36"/>
                </a:cubicBezTo>
                <a:cubicBezTo>
                  <a:pt x="32" y="36"/>
                  <a:pt x="31" y="37"/>
                  <a:pt x="30" y="37"/>
                </a:cubicBezTo>
                <a:cubicBezTo>
                  <a:pt x="30" y="37"/>
                  <a:pt x="31" y="38"/>
                  <a:pt x="31" y="38"/>
                </a:cubicBezTo>
                <a:cubicBezTo>
                  <a:pt x="32" y="39"/>
                  <a:pt x="33" y="40"/>
                  <a:pt x="34" y="42"/>
                </a:cubicBezTo>
                <a:cubicBezTo>
                  <a:pt x="35" y="44"/>
                  <a:pt x="37" y="46"/>
                  <a:pt x="38" y="48"/>
                </a:cubicBezTo>
                <a:cubicBezTo>
                  <a:pt x="38" y="48"/>
                  <a:pt x="38" y="49"/>
                  <a:pt x="38" y="49"/>
                </a:cubicBezTo>
                <a:cubicBezTo>
                  <a:pt x="39" y="49"/>
                  <a:pt x="39" y="49"/>
                  <a:pt x="39" y="49"/>
                </a:cubicBezTo>
                <a:cubicBezTo>
                  <a:pt x="40" y="50"/>
                  <a:pt x="41" y="50"/>
                  <a:pt x="40" y="51"/>
                </a:cubicBezTo>
                <a:cubicBezTo>
                  <a:pt x="40" y="52"/>
                  <a:pt x="40" y="52"/>
                  <a:pt x="41" y="52"/>
                </a:cubicBezTo>
                <a:cubicBezTo>
                  <a:pt x="41" y="54"/>
                  <a:pt x="42" y="55"/>
                  <a:pt x="43" y="56"/>
                </a:cubicBezTo>
                <a:cubicBezTo>
                  <a:pt x="45" y="59"/>
                  <a:pt x="46" y="62"/>
                  <a:pt x="47" y="65"/>
                </a:cubicBezTo>
                <a:cubicBezTo>
                  <a:pt x="47" y="66"/>
                  <a:pt x="47" y="68"/>
                  <a:pt x="47" y="69"/>
                </a:cubicBezTo>
                <a:cubicBezTo>
                  <a:pt x="47" y="70"/>
                  <a:pt x="48" y="72"/>
                  <a:pt x="48" y="73"/>
                </a:cubicBezTo>
                <a:cubicBezTo>
                  <a:pt x="48" y="75"/>
                  <a:pt x="48" y="78"/>
                  <a:pt x="48" y="80"/>
                </a:cubicBezTo>
                <a:cubicBezTo>
                  <a:pt x="48" y="83"/>
                  <a:pt x="47" y="85"/>
                  <a:pt x="46" y="88"/>
                </a:cubicBezTo>
                <a:cubicBezTo>
                  <a:pt x="45" y="89"/>
                  <a:pt x="44" y="90"/>
                  <a:pt x="43" y="91"/>
                </a:cubicBezTo>
                <a:cubicBezTo>
                  <a:pt x="42" y="92"/>
                  <a:pt x="41" y="94"/>
                  <a:pt x="39" y="95"/>
                </a:cubicBezTo>
                <a:cubicBezTo>
                  <a:pt x="39" y="95"/>
                  <a:pt x="39" y="96"/>
                  <a:pt x="39" y="96"/>
                </a:cubicBezTo>
                <a:cubicBezTo>
                  <a:pt x="38" y="97"/>
                  <a:pt x="37" y="98"/>
                  <a:pt x="36" y="99"/>
                </a:cubicBezTo>
                <a:cubicBezTo>
                  <a:pt x="36" y="99"/>
                  <a:pt x="36" y="99"/>
                  <a:pt x="36" y="100"/>
                </a:cubicBezTo>
                <a:cubicBezTo>
                  <a:pt x="36" y="100"/>
                  <a:pt x="36" y="100"/>
                  <a:pt x="37" y="100"/>
                </a:cubicBezTo>
                <a:cubicBezTo>
                  <a:pt x="39" y="102"/>
                  <a:pt x="42" y="104"/>
                  <a:pt x="44" y="107"/>
                </a:cubicBezTo>
                <a:cubicBezTo>
                  <a:pt x="45" y="107"/>
                  <a:pt x="45" y="108"/>
                  <a:pt x="46" y="109"/>
                </a:cubicBezTo>
                <a:cubicBezTo>
                  <a:pt x="47" y="111"/>
                  <a:pt x="49" y="112"/>
                  <a:pt x="51" y="114"/>
                </a:cubicBezTo>
                <a:cubicBezTo>
                  <a:pt x="53" y="116"/>
                  <a:pt x="55" y="120"/>
                  <a:pt x="56" y="123"/>
                </a:cubicBezTo>
                <a:cubicBezTo>
                  <a:pt x="57" y="125"/>
                  <a:pt x="58" y="127"/>
                  <a:pt x="58" y="128"/>
                </a:cubicBezTo>
                <a:cubicBezTo>
                  <a:pt x="58" y="129"/>
                  <a:pt x="58" y="130"/>
                  <a:pt x="58" y="131"/>
                </a:cubicBezTo>
                <a:cubicBezTo>
                  <a:pt x="58" y="132"/>
                  <a:pt x="59" y="133"/>
                  <a:pt x="59" y="134"/>
                </a:cubicBezTo>
                <a:cubicBezTo>
                  <a:pt x="60" y="137"/>
                  <a:pt x="60" y="139"/>
                  <a:pt x="60" y="142"/>
                </a:cubicBezTo>
                <a:cubicBezTo>
                  <a:pt x="60" y="144"/>
                  <a:pt x="60" y="147"/>
                  <a:pt x="60" y="149"/>
                </a:cubicBezTo>
                <a:cubicBezTo>
                  <a:pt x="60" y="153"/>
                  <a:pt x="59" y="156"/>
                  <a:pt x="58" y="160"/>
                </a:cubicBezTo>
                <a:cubicBezTo>
                  <a:pt x="57" y="162"/>
                  <a:pt x="56" y="164"/>
                  <a:pt x="55" y="167"/>
                </a:cubicBezTo>
                <a:cubicBezTo>
                  <a:pt x="53" y="169"/>
                  <a:pt x="51" y="171"/>
                  <a:pt x="50" y="173"/>
                </a:cubicBezTo>
                <a:cubicBezTo>
                  <a:pt x="47" y="177"/>
                  <a:pt x="44" y="180"/>
                  <a:pt x="41" y="182"/>
                </a:cubicBezTo>
                <a:cubicBezTo>
                  <a:pt x="40" y="183"/>
                  <a:pt x="40" y="184"/>
                  <a:pt x="39" y="184"/>
                </a:cubicBezTo>
                <a:cubicBezTo>
                  <a:pt x="39" y="184"/>
                  <a:pt x="39" y="185"/>
                  <a:pt x="39" y="185"/>
                </a:cubicBezTo>
                <a:cubicBezTo>
                  <a:pt x="40" y="185"/>
                  <a:pt x="41" y="186"/>
                  <a:pt x="42" y="187"/>
                </a:cubicBezTo>
                <a:cubicBezTo>
                  <a:pt x="44" y="189"/>
                  <a:pt x="47" y="192"/>
                  <a:pt x="49" y="195"/>
                </a:cubicBezTo>
                <a:cubicBezTo>
                  <a:pt x="50" y="196"/>
                  <a:pt x="51" y="197"/>
                  <a:pt x="51" y="198"/>
                </a:cubicBezTo>
                <a:cubicBezTo>
                  <a:pt x="51" y="198"/>
                  <a:pt x="52" y="198"/>
                  <a:pt x="52" y="199"/>
                </a:cubicBezTo>
                <a:cubicBezTo>
                  <a:pt x="53" y="199"/>
                  <a:pt x="53" y="200"/>
                  <a:pt x="53" y="201"/>
                </a:cubicBezTo>
                <a:cubicBezTo>
                  <a:pt x="53" y="201"/>
                  <a:pt x="53" y="201"/>
                  <a:pt x="53" y="202"/>
                </a:cubicBezTo>
                <a:cubicBezTo>
                  <a:pt x="54" y="203"/>
                  <a:pt x="54" y="204"/>
                  <a:pt x="55" y="205"/>
                </a:cubicBezTo>
                <a:cubicBezTo>
                  <a:pt x="55" y="205"/>
                  <a:pt x="55" y="206"/>
                  <a:pt x="55" y="206"/>
                </a:cubicBezTo>
                <a:cubicBezTo>
                  <a:pt x="55" y="207"/>
                  <a:pt x="55" y="207"/>
                  <a:pt x="56" y="207"/>
                </a:cubicBezTo>
                <a:cubicBezTo>
                  <a:pt x="56" y="208"/>
                  <a:pt x="56" y="209"/>
                  <a:pt x="56" y="209"/>
                </a:cubicBezTo>
                <a:cubicBezTo>
                  <a:pt x="56" y="210"/>
                  <a:pt x="56" y="210"/>
                  <a:pt x="56" y="210"/>
                </a:cubicBezTo>
                <a:cubicBezTo>
                  <a:pt x="56" y="212"/>
                  <a:pt x="56" y="213"/>
                  <a:pt x="56" y="215"/>
                </a:cubicBezTo>
                <a:cubicBezTo>
                  <a:pt x="56" y="215"/>
                  <a:pt x="56" y="216"/>
                  <a:pt x="56" y="216"/>
                </a:cubicBezTo>
                <a:cubicBezTo>
                  <a:pt x="56" y="216"/>
                  <a:pt x="56" y="216"/>
                  <a:pt x="57" y="216"/>
                </a:cubicBezTo>
                <a:cubicBezTo>
                  <a:pt x="57" y="215"/>
                  <a:pt x="58" y="215"/>
                  <a:pt x="58" y="216"/>
                </a:cubicBezTo>
                <a:cubicBezTo>
                  <a:pt x="59" y="216"/>
                  <a:pt x="59" y="217"/>
                  <a:pt x="59" y="218"/>
                </a:cubicBezTo>
                <a:cubicBezTo>
                  <a:pt x="59" y="218"/>
                  <a:pt x="58" y="219"/>
                  <a:pt x="58" y="219"/>
                </a:cubicBezTo>
                <a:cubicBezTo>
                  <a:pt x="57" y="219"/>
                  <a:pt x="57" y="219"/>
                  <a:pt x="56" y="219"/>
                </a:cubicBezTo>
                <a:cubicBezTo>
                  <a:pt x="56" y="219"/>
                  <a:pt x="56" y="219"/>
                  <a:pt x="56" y="219"/>
                </a:cubicBezTo>
                <a:cubicBezTo>
                  <a:pt x="57" y="221"/>
                  <a:pt x="57" y="224"/>
                  <a:pt x="57" y="226"/>
                </a:cubicBezTo>
                <a:cubicBezTo>
                  <a:pt x="57" y="229"/>
                  <a:pt x="57" y="232"/>
                  <a:pt x="56" y="234"/>
                </a:cubicBezTo>
                <a:cubicBezTo>
                  <a:pt x="56" y="236"/>
                  <a:pt x="55" y="238"/>
                  <a:pt x="53" y="240"/>
                </a:cubicBezTo>
                <a:cubicBezTo>
                  <a:pt x="52" y="243"/>
                  <a:pt x="49" y="245"/>
                  <a:pt x="47" y="247"/>
                </a:cubicBezTo>
                <a:cubicBezTo>
                  <a:pt x="45" y="248"/>
                  <a:pt x="44" y="250"/>
                  <a:pt x="42" y="251"/>
                </a:cubicBezTo>
                <a:cubicBezTo>
                  <a:pt x="41" y="252"/>
                  <a:pt x="40" y="252"/>
                  <a:pt x="40" y="253"/>
                </a:cubicBezTo>
                <a:cubicBezTo>
                  <a:pt x="39" y="253"/>
                  <a:pt x="39" y="253"/>
                  <a:pt x="39" y="254"/>
                </a:cubicBezTo>
                <a:cubicBezTo>
                  <a:pt x="39" y="254"/>
                  <a:pt x="39" y="254"/>
                  <a:pt x="39" y="254"/>
                </a:cubicBezTo>
                <a:cubicBezTo>
                  <a:pt x="43" y="256"/>
                  <a:pt x="47" y="259"/>
                  <a:pt x="51" y="261"/>
                </a:cubicBezTo>
                <a:cubicBezTo>
                  <a:pt x="52" y="262"/>
                  <a:pt x="54" y="264"/>
                  <a:pt x="55" y="265"/>
                </a:cubicBezTo>
                <a:cubicBezTo>
                  <a:pt x="56" y="266"/>
                  <a:pt x="57" y="267"/>
                  <a:pt x="59" y="267"/>
                </a:cubicBezTo>
                <a:cubicBezTo>
                  <a:pt x="61" y="269"/>
                  <a:pt x="62" y="270"/>
                  <a:pt x="64" y="272"/>
                </a:cubicBezTo>
                <a:cubicBezTo>
                  <a:pt x="64" y="273"/>
                  <a:pt x="64" y="273"/>
                  <a:pt x="64" y="274"/>
                </a:cubicBezTo>
                <a:cubicBezTo>
                  <a:pt x="64" y="274"/>
                  <a:pt x="64" y="274"/>
                  <a:pt x="64" y="274"/>
                </a:cubicBezTo>
                <a:cubicBezTo>
                  <a:pt x="65" y="276"/>
                  <a:pt x="67" y="278"/>
                  <a:pt x="68" y="279"/>
                </a:cubicBezTo>
                <a:cubicBezTo>
                  <a:pt x="68" y="280"/>
                  <a:pt x="68" y="281"/>
                  <a:pt x="69" y="281"/>
                </a:cubicBezTo>
                <a:cubicBezTo>
                  <a:pt x="69" y="282"/>
                  <a:pt x="69" y="283"/>
                  <a:pt x="68" y="283"/>
                </a:cubicBezTo>
                <a:cubicBezTo>
                  <a:pt x="68" y="284"/>
                  <a:pt x="67" y="284"/>
                  <a:pt x="66" y="283"/>
                </a:cubicBezTo>
                <a:cubicBezTo>
                  <a:pt x="66" y="283"/>
                  <a:pt x="66" y="283"/>
                  <a:pt x="66" y="282"/>
                </a:cubicBezTo>
                <a:cubicBezTo>
                  <a:pt x="64" y="283"/>
                  <a:pt x="64" y="283"/>
                  <a:pt x="63" y="282"/>
                </a:cubicBezTo>
                <a:cubicBezTo>
                  <a:pt x="63" y="281"/>
                  <a:pt x="62" y="281"/>
                  <a:pt x="62" y="281"/>
                </a:cubicBezTo>
                <a:cubicBezTo>
                  <a:pt x="62" y="281"/>
                  <a:pt x="61" y="282"/>
                  <a:pt x="61" y="282"/>
                </a:cubicBezTo>
                <a:cubicBezTo>
                  <a:pt x="61" y="282"/>
                  <a:pt x="60" y="283"/>
                  <a:pt x="60" y="282"/>
                </a:cubicBezTo>
                <a:cubicBezTo>
                  <a:pt x="59" y="282"/>
                  <a:pt x="59" y="282"/>
                  <a:pt x="58" y="281"/>
                </a:cubicBezTo>
                <a:cubicBezTo>
                  <a:pt x="58" y="281"/>
                  <a:pt x="58" y="281"/>
                  <a:pt x="58" y="281"/>
                </a:cubicBezTo>
                <a:cubicBezTo>
                  <a:pt x="58" y="279"/>
                  <a:pt x="57" y="277"/>
                  <a:pt x="56" y="276"/>
                </a:cubicBezTo>
                <a:cubicBezTo>
                  <a:pt x="54" y="274"/>
                  <a:pt x="52" y="272"/>
                  <a:pt x="49" y="270"/>
                </a:cubicBezTo>
                <a:cubicBezTo>
                  <a:pt x="49" y="270"/>
                  <a:pt x="49" y="270"/>
                  <a:pt x="48" y="270"/>
                </a:cubicBezTo>
                <a:cubicBezTo>
                  <a:pt x="44" y="270"/>
                  <a:pt x="40" y="271"/>
                  <a:pt x="36" y="271"/>
                </a:cubicBezTo>
                <a:cubicBezTo>
                  <a:pt x="32" y="271"/>
                  <a:pt x="28" y="272"/>
                  <a:pt x="24" y="272"/>
                </a:cubicBezTo>
                <a:cubicBezTo>
                  <a:pt x="23" y="272"/>
                  <a:pt x="21" y="272"/>
                  <a:pt x="20" y="273"/>
                </a:cubicBezTo>
                <a:cubicBezTo>
                  <a:pt x="20" y="273"/>
                  <a:pt x="20" y="273"/>
                  <a:pt x="20" y="273"/>
                </a:cubicBezTo>
                <a:cubicBezTo>
                  <a:pt x="19" y="274"/>
                  <a:pt x="18" y="274"/>
                  <a:pt x="18" y="274"/>
                </a:cubicBezTo>
                <a:cubicBezTo>
                  <a:pt x="17" y="275"/>
                  <a:pt x="17" y="276"/>
                  <a:pt x="18" y="277"/>
                </a:cubicBezTo>
                <a:cubicBezTo>
                  <a:pt x="18" y="278"/>
                  <a:pt x="17" y="279"/>
                  <a:pt x="16" y="279"/>
                </a:cubicBezTo>
                <a:cubicBezTo>
                  <a:pt x="16" y="280"/>
                  <a:pt x="16" y="280"/>
                  <a:pt x="16" y="280"/>
                </a:cubicBezTo>
                <a:cubicBezTo>
                  <a:pt x="16" y="281"/>
                  <a:pt x="16" y="281"/>
                  <a:pt x="15" y="281"/>
                </a:cubicBezTo>
                <a:cubicBezTo>
                  <a:pt x="14" y="282"/>
                  <a:pt x="14" y="281"/>
                  <a:pt x="13" y="281"/>
                </a:cubicBezTo>
                <a:cubicBezTo>
                  <a:pt x="13" y="280"/>
                  <a:pt x="13" y="280"/>
                  <a:pt x="13" y="279"/>
                </a:cubicBezTo>
                <a:cubicBezTo>
                  <a:pt x="13" y="279"/>
                  <a:pt x="13" y="279"/>
                  <a:pt x="13" y="279"/>
                </a:cubicBezTo>
                <a:cubicBezTo>
                  <a:pt x="13" y="279"/>
                  <a:pt x="13" y="279"/>
                  <a:pt x="12" y="278"/>
                </a:cubicBezTo>
                <a:cubicBezTo>
                  <a:pt x="12" y="279"/>
                  <a:pt x="11" y="279"/>
                  <a:pt x="10" y="278"/>
                </a:cubicBezTo>
                <a:cubicBezTo>
                  <a:pt x="10" y="279"/>
                  <a:pt x="10" y="279"/>
                  <a:pt x="10" y="279"/>
                </a:cubicBezTo>
                <a:cubicBezTo>
                  <a:pt x="10" y="280"/>
                  <a:pt x="9" y="280"/>
                  <a:pt x="8" y="280"/>
                </a:cubicBezTo>
                <a:cubicBezTo>
                  <a:pt x="8" y="280"/>
                  <a:pt x="7" y="280"/>
                  <a:pt x="7" y="279"/>
                </a:cubicBezTo>
                <a:cubicBezTo>
                  <a:pt x="7" y="279"/>
                  <a:pt x="7" y="278"/>
                  <a:pt x="7" y="277"/>
                </a:cubicBezTo>
                <a:cubicBezTo>
                  <a:pt x="8" y="277"/>
                  <a:pt x="8" y="276"/>
                  <a:pt x="9" y="275"/>
                </a:cubicBezTo>
                <a:cubicBezTo>
                  <a:pt x="10" y="274"/>
                  <a:pt x="11" y="273"/>
                  <a:pt x="12" y="271"/>
                </a:cubicBezTo>
                <a:cubicBezTo>
                  <a:pt x="14" y="268"/>
                  <a:pt x="16" y="266"/>
                  <a:pt x="19" y="264"/>
                </a:cubicBezTo>
                <a:cubicBezTo>
                  <a:pt x="20" y="263"/>
                  <a:pt x="21" y="262"/>
                  <a:pt x="22" y="261"/>
                </a:cubicBezTo>
                <a:cubicBezTo>
                  <a:pt x="23" y="259"/>
                  <a:pt x="24" y="258"/>
                  <a:pt x="26" y="257"/>
                </a:cubicBezTo>
                <a:cubicBezTo>
                  <a:pt x="26" y="256"/>
                  <a:pt x="25" y="256"/>
                  <a:pt x="25" y="256"/>
                </a:cubicBezTo>
                <a:cubicBezTo>
                  <a:pt x="24" y="255"/>
                  <a:pt x="22" y="255"/>
                  <a:pt x="21" y="254"/>
                </a:cubicBezTo>
                <a:cubicBezTo>
                  <a:pt x="16" y="252"/>
                  <a:pt x="12" y="248"/>
                  <a:pt x="8" y="244"/>
                </a:cubicBezTo>
                <a:cubicBezTo>
                  <a:pt x="7" y="243"/>
                  <a:pt x="6" y="242"/>
                  <a:pt x="6" y="240"/>
                </a:cubicBezTo>
                <a:cubicBezTo>
                  <a:pt x="4" y="239"/>
                  <a:pt x="3" y="237"/>
                  <a:pt x="2" y="235"/>
                </a:cubicBezTo>
                <a:cubicBezTo>
                  <a:pt x="1" y="232"/>
                  <a:pt x="0" y="229"/>
                  <a:pt x="0" y="225"/>
                </a:cubicBezTo>
                <a:cubicBezTo>
                  <a:pt x="0" y="223"/>
                  <a:pt x="0" y="221"/>
                  <a:pt x="1" y="219"/>
                </a:cubicBezTo>
                <a:cubicBezTo>
                  <a:pt x="2" y="214"/>
                  <a:pt x="4" y="210"/>
                  <a:pt x="7" y="205"/>
                </a:cubicBezTo>
                <a:cubicBezTo>
                  <a:pt x="8" y="204"/>
                  <a:pt x="9" y="202"/>
                  <a:pt x="10" y="201"/>
                </a:cubicBezTo>
                <a:cubicBezTo>
                  <a:pt x="10" y="201"/>
                  <a:pt x="10" y="201"/>
                  <a:pt x="10" y="200"/>
                </a:cubicBezTo>
                <a:cubicBezTo>
                  <a:pt x="12" y="198"/>
                  <a:pt x="13" y="196"/>
                  <a:pt x="15" y="194"/>
                </a:cubicBezTo>
                <a:cubicBezTo>
                  <a:pt x="15" y="194"/>
                  <a:pt x="16" y="193"/>
                  <a:pt x="17" y="192"/>
                </a:cubicBezTo>
                <a:cubicBezTo>
                  <a:pt x="19" y="190"/>
                  <a:pt x="21" y="188"/>
                  <a:pt x="23" y="187"/>
                </a:cubicBezTo>
                <a:cubicBezTo>
                  <a:pt x="23" y="187"/>
                  <a:pt x="23" y="186"/>
                  <a:pt x="23" y="186"/>
                </a:cubicBezTo>
                <a:cubicBezTo>
                  <a:pt x="23" y="186"/>
                  <a:pt x="23" y="186"/>
                  <a:pt x="23" y="186"/>
                </a:cubicBezTo>
                <a:cubicBezTo>
                  <a:pt x="23" y="186"/>
                  <a:pt x="23" y="186"/>
                  <a:pt x="23" y="186"/>
                </a:cubicBezTo>
                <a:cubicBezTo>
                  <a:pt x="21" y="184"/>
                  <a:pt x="19" y="182"/>
                  <a:pt x="17" y="180"/>
                </a:cubicBezTo>
                <a:cubicBezTo>
                  <a:pt x="15" y="178"/>
                  <a:pt x="13" y="175"/>
                  <a:pt x="12" y="172"/>
                </a:cubicBezTo>
                <a:cubicBezTo>
                  <a:pt x="10" y="169"/>
                  <a:pt x="8" y="167"/>
                  <a:pt x="7" y="164"/>
                </a:cubicBezTo>
                <a:cubicBezTo>
                  <a:pt x="6" y="162"/>
                  <a:pt x="6" y="160"/>
                  <a:pt x="5" y="157"/>
                </a:cubicBezTo>
                <a:cubicBezTo>
                  <a:pt x="5" y="155"/>
                  <a:pt x="4" y="152"/>
                  <a:pt x="4" y="149"/>
                </a:cubicBezTo>
                <a:cubicBezTo>
                  <a:pt x="4" y="147"/>
                  <a:pt x="4" y="145"/>
                  <a:pt x="4" y="143"/>
                </a:cubicBezTo>
                <a:cubicBezTo>
                  <a:pt x="4" y="138"/>
                  <a:pt x="5" y="133"/>
                  <a:pt x="6" y="128"/>
                </a:cubicBezTo>
                <a:cubicBezTo>
                  <a:pt x="7" y="126"/>
                  <a:pt x="7" y="124"/>
                  <a:pt x="8" y="122"/>
                </a:cubicBezTo>
                <a:cubicBezTo>
                  <a:pt x="8" y="122"/>
                  <a:pt x="8" y="121"/>
                  <a:pt x="8" y="121"/>
                </a:cubicBezTo>
                <a:cubicBezTo>
                  <a:pt x="8" y="121"/>
                  <a:pt x="8" y="120"/>
                  <a:pt x="9" y="120"/>
                </a:cubicBezTo>
                <a:cubicBezTo>
                  <a:pt x="9" y="120"/>
                  <a:pt x="9" y="119"/>
                  <a:pt x="9" y="119"/>
                </a:cubicBezTo>
                <a:cubicBezTo>
                  <a:pt x="10" y="118"/>
                  <a:pt x="11" y="117"/>
                  <a:pt x="11" y="115"/>
                </a:cubicBezTo>
                <a:cubicBezTo>
                  <a:pt x="12" y="114"/>
                  <a:pt x="14" y="112"/>
                  <a:pt x="15" y="110"/>
                </a:cubicBezTo>
                <a:cubicBezTo>
                  <a:pt x="17" y="107"/>
                  <a:pt x="19" y="105"/>
                  <a:pt x="22" y="102"/>
                </a:cubicBezTo>
                <a:cubicBezTo>
                  <a:pt x="22" y="102"/>
                  <a:pt x="22" y="102"/>
                  <a:pt x="22" y="102"/>
                </a:cubicBezTo>
                <a:cubicBezTo>
                  <a:pt x="22" y="102"/>
                  <a:pt x="22" y="102"/>
                  <a:pt x="22" y="102"/>
                </a:cubicBezTo>
                <a:close/>
                <a:moveTo>
                  <a:pt x="35" y="179"/>
                </a:moveTo>
                <a:cubicBezTo>
                  <a:pt x="36" y="179"/>
                  <a:pt x="36" y="179"/>
                  <a:pt x="36" y="179"/>
                </a:cubicBezTo>
                <a:cubicBezTo>
                  <a:pt x="36" y="179"/>
                  <a:pt x="36" y="179"/>
                  <a:pt x="36" y="179"/>
                </a:cubicBezTo>
                <a:cubicBezTo>
                  <a:pt x="35" y="179"/>
                  <a:pt x="35" y="179"/>
                  <a:pt x="35" y="179"/>
                </a:cubicBezTo>
                <a:cubicBezTo>
                  <a:pt x="35" y="179"/>
                  <a:pt x="35" y="179"/>
                  <a:pt x="35" y="179"/>
                </a:cubicBezTo>
                <a:cubicBezTo>
                  <a:pt x="35" y="180"/>
                  <a:pt x="35" y="180"/>
                  <a:pt x="35" y="180"/>
                </a:cubicBezTo>
                <a:cubicBezTo>
                  <a:pt x="35" y="179"/>
                  <a:pt x="35" y="179"/>
                  <a:pt x="35" y="179"/>
                </a:cubicBezTo>
                <a:close/>
                <a:moveTo>
                  <a:pt x="38" y="187"/>
                </a:moveTo>
                <a:cubicBezTo>
                  <a:pt x="38" y="187"/>
                  <a:pt x="38" y="187"/>
                  <a:pt x="38" y="188"/>
                </a:cubicBezTo>
                <a:cubicBezTo>
                  <a:pt x="38" y="187"/>
                  <a:pt x="38" y="187"/>
                  <a:pt x="38" y="187"/>
                </a:cubicBezTo>
                <a:cubicBezTo>
                  <a:pt x="38" y="187"/>
                  <a:pt x="38" y="187"/>
                  <a:pt x="38" y="187"/>
                </a:cubicBezTo>
                <a:cubicBezTo>
                  <a:pt x="37" y="187"/>
                  <a:pt x="37" y="186"/>
                  <a:pt x="37" y="186"/>
                </a:cubicBezTo>
                <a:cubicBezTo>
                  <a:pt x="37" y="186"/>
                  <a:pt x="37" y="186"/>
                  <a:pt x="36" y="186"/>
                </a:cubicBezTo>
                <a:cubicBezTo>
                  <a:pt x="37" y="187"/>
                  <a:pt x="37" y="187"/>
                  <a:pt x="38" y="187"/>
                </a:cubicBezTo>
                <a:close/>
                <a:moveTo>
                  <a:pt x="32" y="120"/>
                </a:moveTo>
                <a:cubicBezTo>
                  <a:pt x="33" y="120"/>
                  <a:pt x="33" y="120"/>
                  <a:pt x="33" y="120"/>
                </a:cubicBezTo>
                <a:cubicBezTo>
                  <a:pt x="37" y="120"/>
                  <a:pt x="40" y="120"/>
                  <a:pt x="44" y="119"/>
                </a:cubicBezTo>
                <a:cubicBezTo>
                  <a:pt x="44" y="119"/>
                  <a:pt x="44" y="119"/>
                  <a:pt x="44" y="119"/>
                </a:cubicBezTo>
                <a:cubicBezTo>
                  <a:pt x="44" y="119"/>
                  <a:pt x="44" y="119"/>
                  <a:pt x="44" y="119"/>
                </a:cubicBezTo>
                <a:cubicBezTo>
                  <a:pt x="40" y="120"/>
                  <a:pt x="36" y="120"/>
                  <a:pt x="33" y="120"/>
                </a:cubicBezTo>
                <a:cubicBezTo>
                  <a:pt x="33" y="120"/>
                  <a:pt x="33" y="120"/>
                  <a:pt x="32" y="120"/>
                </a:cubicBezTo>
                <a:cubicBezTo>
                  <a:pt x="32" y="120"/>
                  <a:pt x="31" y="120"/>
                  <a:pt x="31" y="120"/>
                </a:cubicBezTo>
                <a:cubicBezTo>
                  <a:pt x="31" y="120"/>
                  <a:pt x="31" y="120"/>
                  <a:pt x="31" y="120"/>
                </a:cubicBezTo>
                <a:cubicBezTo>
                  <a:pt x="31" y="120"/>
                  <a:pt x="32" y="120"/>
                  <a:pt x="32" y="120"/>
                </a:cubicBezTo>
                <a:close/>
                <a:moveTo>
                  <a:pt x="25" y="178"/>
                </a:moveTo>
                <a:cubicBezTo>
                  <a:pt x="25" y="178"/>
                  <a:pt x="26" y="178"/>
                  <a:pt x="26" y="178"/>
                </a:cubicBezTo>
                <a:cubicBezTo>
                  <a:pt x="26" y="178"/>
                  <a:pt x="26" y="178"/>
                  <a:pt x="26" y="178"/>
                </a:cubicBezTo>
                <a:cubicBezTo>
                  <a:pt x="26" y="178"/>
                  <a:pt x="25" y="178"/>
                  <a:pt x="25" y="178"/>
                </a:cubicBezTo>
                <a:cubicBezTo>
                  <a:pt x="25" y="178"/>
                  <a:pt x="25" y="178"/>
                  <a:pt x="25" y="177"/>
                </a:cubicBezTo>
                <a:cubicBezTo>
                  <a:pt x="24" y="176"/>
                  <a:pt x="22" y="175"/>
                  <a:pt x="21" y="174"/>
                </a:cubicBezTo>
                <a:cubicBezTo>
                  <a:pt x="20" y="172"/>
                  <a:pt x="19" y="171"/>
                  <a:pt x="18" y="170"/>
                </a:cubicBezTo>
                <a:cubicBezTo>
                  <a:pt x="17" y="169"/>
                  <a:pt x="17" y="169"/>
                  <a:pt x="17" y="169"/>
                </a:cubicBezTo>
                <a:cubicBezTo>
                  <a:pt x="16" y="169"/>
                  <a:pt x="16" y="169"/>
                  <a:pt x="16" y="169"/>
                </a:cubicBezTo>
                <a:cubicBezTo>
                  <a:pt x="16" y="169"/>
                  <a:pt x="16" y="169"/>
                  <a:pt x="15" y="169"/>
                </a:cubicBezTo>
                <a:cubicBezTo>
                  <a:pt x="15" y="168"/>
                  <a:pt x="15" y="168"/>
                  <a:pt x="15" y="168"/>
                </a:cubicBezTo>
                <a:cubicBezTo>
                  <a:pt x="15" y="169"/>
                  <a:pt x="15" y="169"/>
                  <a:pt x="15" y="169"/>
                </a:cubicBezTo>
                <a:cubicBezTo>
                  <a:pt x="16" y="170"/>
                  <a:pt x="17" y="171"/>
                  <a:pt x="18" y="172"/>
                </a:cubicBezTo>
                <a:cubicBezTo>
                  <a:pt x="20" y="174"/>
                  <a:pt x="22" y="176"/>
                  <a:pt x="25" y="178"/>
                </a:cubicBezTo>
                <a:cubicBezTo>
                  <a:pt x="25" y="178"/>
                  <a:pt x="25" y="178"/>
                  <a:pt x="25" y="178"/>
                </a:cubicBezTo>
                <a:close/>
                <a:moveTo>
                  <a:pt x="11" y="154"/>
                </a:moveTo>
                <a:cubicBezTo>
                  <a:pt x="12" y="154"/>
                  <a:pt x="13" y="154"/>
                  <a:pt x="14" y="154"/>
                </a:cubicBezTo>
                <a:cubicBezTo>
                  <a:pt x="15" y="154"/>
                  <a:pt x="17" y="154"/>
                  <a:pt x="19" y="154"/>
                </a:cubicBezTo>
                <a:cubicBezTo>
                  <a:pt x="23" y="153"/>
                  <a:pt x="27" y="153"/>
                  <a:pt x="31" y="153"/>
                </a:cubicBezTo>
                <a:cubicBezTo>
                  <a:pt x="35" y="153"/>
                  <a:pt x="40" y="153"/>
                  <a:pt x="44" y="153"/>
                </a:cubicBezTo>
                <a:cubicBezTo>
                  <a:pt x="47" y="153"/>
                  <a:pt x="50" y="152"/>
                  <a:pt x="53" y="152"/>
                </a:cubicBezTo>
                <a:cubicBezTo>
                  <a:pt x="53" y="152"/>
                  <a:pt x="54" y="152"/>
                  <a:pt x="54" y="152"/>
                </a:cubicBezTo>
                <a:cubicBezTo>
                  <a:pt x="54" y="151"/>
                  <a:pt x="54" y="143"/>
                  <a:pt x="54" y="142"/>
                </a:cubicBezTo>
                <a:cubicBezTo>
                  <a:pt x="53" y="142"/>
                  <a:pt x="52" y="143"/>
                  <a:pt x="51" y="143"/>
                </a:cubicBezTo>
                <a:cubicBezTo>
                  <a:pt x="47" y="143"/>
                  <a:pt x="43" y="143"/>
                  <a:pt x="39" y="143"/>
                </a:cubicBezTo>
                <a:cubicBezTo>
                  <a:pt x="34" y="144"/>
                  <a:pt x="30" y="144"/>
                  <a:pt x="25" y="144"/>
                </a:cubicBezTo>
                <a:cubicBezTo>
                  <a:pt x="21" y="145"/>
                  <a:pt x="17" y="145"/>
                  <a:pt x="13" y="145"/>
                </a:cubicBezTo>
                <a:cubicBezTo>
                  <a:pt x="12" y="145"/>
                  <a:pt x="11" y="145"/>
                  <a:pt x="10" y="145"/>
                </a:cubicBezTo>
                <a:cubicBezTo>
                  <a:pt x="10" y="145"/>
                  <a:pt x="10" y="145"/>
                  <a:pt x="10" y="145"/>
                </a:cubicBezTo>
                <a:cubicBezTo>
                  <a:pt x="9" y="148"/>
                  <a:pt x="10" y="151"/>
                  <a:pt x="11" y="154"/>
                </a:cubicBezTo>
                <a:close/>
                <a:moveTo>
                  <a:pt x="41" y="74"/>
                </a:moveTo>
                <a:cubicBezTo>
                  <a:pt x="41" y="73"/>
                  <a:pt x="41" y="73"/>
                  <a:pt x="40" y="72"/>
                </a:cubicBezTo>
                <a:cubicBezTo>
                  <a:pt x="40" y="69"/>
                  <a:pt x="39" y="66"/>
                  <a:pt x="37" y="63"/>
                </a:cubicBezTo>
                <a:cubicBezTo>
                  <a:pt x="37" y="63"/>
                  <a:pt x="37" y="63"/>
                  <a:pt x="37" y="63"/>
                </a:cubicBezTo>
                <a:cubicBezTo>
                  <a:pt x="35" y="63"/>
                  <a:pt x="34" y="63"/>
                  <a:pt x="32" y="63"/>
                </a:cubicBezTo>
                <a:cubicBezTo>
                  <a:pt x="28" y="63"/>
                  <a:pt x="23" y="63"/>
                  <a:pt x="18" y="62"/>
                </a:cubicBezTo>
                <a:cubicBezTo>
                  <a:pt x="16" y="62"/>
                  <a:pt x="14" y="62"/>
                  <a:pt x="11" y="62"/>
                </a:cubicBezTo>
                <a:cubicBezTo>
                  <a:pt x="11" y="62"/>
                  <a:pt x="11" y="62"/>
                  <a:pt x="11" y="62"/>
                </a:cubicBezTo>
                <a:cubicBezTo>
                  <a:pt x="11" y="62"/>
                  <a:pt x="11" y="63"/>
                  <a:pt x="11" y="63"/>
                </a:cubicBezTo>
                <a:cubicBezTo>
                  <a:pt x="11" y="64"/>
                  <a:pt x="11" y="66"/>
                  <a:pt x="11" y="67"/>
                </a:cubicBezTo>
                <a:cubicBezTo>
                  <a:pt x="10" y="69"/>
                  <a:pt x="11" y="70"/>
                  <a:pt x="11" y="72"/>
                </a:cubicBezTo>
                <a:cubicBezTo>
                  <a:pt x="12" y="73"/>
                  <a:pt x="12" y="73"/>
                  <a:pt x="12" y="73"/>
                </a:cubicBezTo>
                <a:cubicBezTo>
                  <a:pt x="14" y="73"/>
                  <a:pt x="15" y="73"/>
                  <a:pt x="16" y="73"/>
                </a:cubicBezTo>
                <a:cubicBezTo>
                  <a:pt x="18" y="74"/>
                  <a:pt x="21" y="74"/>
                  <a:pt x="23" y="74"/>
                </a:cubicBezTo>
                <a:cubicBezTo>
                  <a:pt x="28" y="74"/>
                  <a:pt x="32" y="74"/>
                  <a:pt x="37" y="74"/>
                </a:cubicBezTo>
                <a:cubicBezTo>
                  <a:pt x="38" y="74"/>
                  <a:pt x="39" y="74"/>
                  <a:pt x="41" y="74"/>
                </a:cubicBezTo>
                <a:close/>
                <a:moveTo>
                  <a:pt x="47" y="233"/>
                </a:moveTo>
                <a:cubicBezTo>
                  <a:pt x="47" y="233"/>
                  <a:pt x="47" y="233"/>
                  <a:pt x="47" y="233"/>
                </a:cubicBezTo>
                <a:cubicBezTo>
                  <a:pt x="44" y="233"/>
                  <a:pt x="42" y="233"/>
                  <a:pt x="40" y="232"/>
                </a:cubicBezTo>
                <a:cubicBezTo>
                  <a:pt x="36" y="232"/>
                  <a:pt x="33" y="232"/>
                  <a:pt x="30" y="232"/>
                </a:cubicBezTo>
                <a:cubicBezTo>
                  <a:pt x="25" y="232"/>
                  <a:pt x="20" y="232"/>
                  <a:pt x="15" y="232"/>
                </a:cubicBezTo>
                <a:cubicBezTo>
                  <a:pt x="14" y="232"/>
                  <a:pt x="13" y="232"/>
                  <a:pt x="11" y="232"/>
                </a:cubicBezTo>
                <a:cubicBezTo>
                  <a:pt x="11" y="232"/>
                  <a:pt x="11" y="232"/>
                  <a:pt x="11" y="232"/>
                </a:cubicBezTo>
                <a:cubicBezTo>
                  <a:pt x="10" y="232"/>
                  <a:pt x="10" y="233"/>
                  <a:pt x="9" y="233"/>
                </a:cubicBezTo>
                <a:cubicBezTo>
                  <a:pt x="10" y="235"/>
                  <a:pt x="11" y="236"/>
                  <a:pt x="12" y="238"/>
                </a:cubicBezTo>
                <a:cubicBezTo>
                  <a:pt x="12" y="238"/>
                  <a:pt x="12" y="238"/>
                  <a:pt x="12" y="239"/>
                </a:cubicBezTo>
                <a:cubicBezTo>
                  <a:pt x="14" y="240"/>
                  <a:pt x="16" y="241"/>
                  <a:pt x="17" y="242"/>
                </a:cubicBezTo>
                <a:cubicBezTo>
                  <a:pt x="17" y="242"/>
                  <a:pt x="18" y="242"/>
                  <a:pt x="18" y="242"/>
                </a:cubicBezTo>
                <a:cubicBezTo>
                  <a:pt x="20" y="242"/>
                  <a:pt x="23" y="242"/>
                  <a:pt x="25" y="242"/>
                </a:cubicBezTo>
                <a:cubicBezTo>
                  <a:pt x="25" y="242"/>
                  <a:pt x="26" y="242"/>
                  <a:pt x="26" y="242"/>
                </a:cubicBezTo>
                <a:cubicBezTo>
                  <a:pt x="27" y="242"/>
                  <a:pt x="29" y="242"/>
                  <a:pt x="30" y="241"/>
                </a:cubicBezTo>
                <a:cubicBezTo>
                  <a:pt x="34" y="241"/>
                  <a:pt x="37" y="241"/>
                  <a:pt x="40" y="241"/>
                </a:cubicBezTo>
                <a:cubicBezTo>
                  <a:pt x="42" y="241"/>
                  <a:pt x="43" y="241"/>
                  <a:pt x="44" y="241"/>
                </a:cubicBezTo>
                <a:cubicBezTo>
                  <a:pt x="46" y="239"/>
                  <a:pt x="47" y="236"/>
                  <a:pt x="47" y="233"/>
                </a:cubicBezTo>
                <a:close/>
                <a:moveTo>
                  <a:pt x="52" y="130"/>
                </a:moveTo>
                <a:cubicBezTo>
                  <a:pt x="52" y="130"/>
                  <a:pt x="52" y="130"/>
                  <a:pt x="51" y="130"/>
                </a:cubicBezTo>
                <a:cubicBezTo>
                  <a:pt x="45" y="131"/>
                  <a:pt x="39" y="131"/>
                  <a:pt x="33" y="132"/>
                </a:cubicBezTo>
                <a:cubicBezTo>
                  <a:pt x="30" y="132"/>
                  <a:pt x="28" y="133"/>
                  <a:pt x="25" y="133"/>
                </a:cubicBezTo>
                <a:cubicBezTo>
                  <a:pt x="20" y="134"/>
                  <a:pt x="16" y="134"/>
                  <a:pt x="11" y="134"/>
                </a:cubicBezTo>
                <a:cubicBezTo>
                  <a:pt x="11" y="134"/>
                  <a:pt x="11" y="134"/>
                  <a:pt x="10" y="135"/>
                </a:cubicBezTo>
                <a:cubicBezTo>
                  <a:pt x="10" y="137"/>
                  <a:pt x="10" y="140"/>
                  <a:pt x="10" y="142"/>
                </a:cubicBezTo>
                <a:cubicBezTo>
                  <a:pt x="10" y="142"/>
                  <a:pt x="11" y="142"/>
                  <a:pt x="11" y="142"/>
                </a:cubicBezTo>
                <a:cubicBezTo>
                  <a:pt x="14" y="142"/>
                  <a:pt x="16" y="141"/>
                  <a:pt x="19" y="141"/>
                </a:cubicBezTo>
                <a:cubicBezTo>
                  <a:pt x="25" y="139"/>
                  <a:pt x="31" y="139"/>
                  <a:pt x="37" y="139"/>
                </a:cubicBezTo>
                <a:cubicBezTo>
                  <a:pt x="42" y="139"/>
                  <a:pt x="47" y="139"/>
                  <a:pt x="53" y="139"/>
                </a:cubicBezTo>
                <a:cubicBezTo>
                  <a:pt x="53" y="139"/>
                  <a:pt x="53" y="139"/>
                  <a:pt x="53" y="139"/>
                </a:cubicBezTo>
                <a:cubicBezTo>
                  <a:pt x="53" y="136"/>
                  <a:pt x="53" y="133"/>
                  <a:pt x="52" y="130"/>
                </a:cubicBezTo>
                <a:close/>
                <a:moveTo>
                  <a:pt x="35" y="155"/>
                </a:moveTo>
                <a:cubicBezTo>
                  <a:pt x="35" y="155"/>
                  <a:pt x="35" y="155"/>
                  <a:pt x="35" y="155"/>
                </a:cubicBezTo>
                <a:cubicBezTo>
                  <a:pt x="30" y="156"/>
                  <a:pt x="26" y="157"/>
                  <a:pt x="21" y="157"/>
                </a:cubicBezTo>
                <a:cubicBezTo>
                  <a:pt x="19" y="158"/>
                  <a:pt x="17" y="158"/>
                  <a:pt x="15" y="158"/>
                </a:cubicBezTo>
                <a:cubicBezTo>
                  <a:pt x="15" y="158"/>
                  <a:pt x="15" y="158"/>
                  <a:pt x="15" y="158"/>
                </a:cubicBezTo>
                <a:cubicBezTo>
                  <a:pt x="15" y="159"/>
                  <a:pt x="14" y="159"/>
                  <a:pt x="14" y="160"/>
                </a:cubicBezTo>
                <a:cubicBezTo>
                  <a:pt x="15" y="162"/>
                  <a:pt x="16" y="164"/>
                  <a:pt x="17" y="166"/>
                </a:cubicBezTo>
                <a:cubicBezTo>
                  <a:pt x="19" y="166"/>
                  <a:pt x="20" y="166"/>
                  <a:pt x="22" y="166"/>
                </a:cubicBezTo>
                <a:cubicBezTo>
                  <a:pt x="26" y="165"/>
                  <a:pt x="30" y="165"/>
                  <a:pt x="34" y="165"/>
                </a:cubicBezTo>
                <a:cubicBezTo>
                  <a:pt x="36" y="165"/>
                  <a:pt x="38" y="165"/>
                  <a:pt x="40" y="165"/>
                </a:cubicBezTo>
                <a:cubicBezTo>
                  <a:pt x="42" y="165"/>
                  <a:pt x="44" y="165"/>
                  <a:pt x="46" y="164"/>
                </a:cubicBezTo>
                <a:cubicBezTo>
                  <a:pt x="47" y="164"/>
                  <a:pt x="47" y="164"/>
                  <a:pt x="48" y="164"/>
                </a:cubicBezTo>
                <a:cubicBezTo>
                  <a:pt x="49" y="161"/>
                  <a:pt x="51" y="159"/>
                  <a:pt x="52" y="156"/>
                </a:cubicBezTo>
                <a:cubicBezTo>
                  <a:pt x="52" y="156"/>
                  <a:pt x="52" y="156"/>
                  <a:pt x="52" y="156"/>
                </a:cubicBezTo>
                <a:cubicBezTo>
                  <a:pt x="52" y="156"/>
                  <a:pt x="52" y="156"/>
                  <a:pt x="52" y="156"/>
                </a:cubicBezTo>
                <a:cubicBezTo>
                  <a:pt x="49" y="156"/>
                  <a:pt x="46" y="156"/>
                  <a:pt x="43" y="156"/>
                </a:cubicBezTo>
                <a:cubicBezTo>
                  <a:pt x="41" y="156"/>
                  <a:pt x="40" y="157"/>
                  <a:pt x="38" y="157"/>
                </a:cubicBezTo>
                <a:cubicBezTo>
                  <a:pt x="38" y="157"/>
                  <a:pt x="37" y="157"/>
                  <a:pt x="37" y="157"/>
                </a:cubicBezTo>
                <a:cubicBezTo>
                  <a:pt x="36" y="157"/>
                  <a:pt x="35" y="157"/>
                  <a:pt x="35" y="156"/>
                </a:cubicBezTo>
                <a:cubicBezTo>
                  <a:pt x="35" y="156"/>
                  <a:pt x="35" y="156"/>
                  <a:pt x="35" y="155"/>
                </a:cubicBezTo>
                <a:close/>
                <a:moveTo>
                  <a:pt x="48" y="228"/>
                </a:moveTo>
                <a:cubicBezTo>
                  <a:pt x="48" y="227"/>
                  <a:pt x="48" y="222"/>
                  <a:pt x="48" y="221"/>
                </a:cubicBezTo>
                <a:cubicBezTo>
                  <a:pt x="35" y="221"/>
                  <a:pt x="22" y="221"/>
                  <a:pt x="9" y="221"/>
                </a:cubicBezTo>
                <a:cubicBezTo>
                  <a:pt x="8" y="222"/>
                  <a:pt x="8" y="228"/>
                  <a:pt x="8" y="229"/>
                </a:cubicBezTo>
                <a:cubicBezTo>
                  <a:pt x="21" y="227"/>
                  <a:pt x="34" y="227"/>
                  <a:pt x="48" y="228"/>
                </a:cubicBezTo>
                <a:close/>
                <a:moveTo>
                  <a:pt x="10" y="217"/>
                </a:moveTo>
                <a:cubicBezTo>
                  <a:pt x="22" y="216"/>
                  <a:pt x="35" y="217"/>
                  <a:pt x="47" y="217"/>
                </a:cubicBezTo>
                <a:cubicBezTo>
                  <a:pt x="47" y="214"/>
                  <a:pt x="46" y="212"/>
                  <a:pt x="46" y="209"/>
                </a:cubicBezTo>
                <a:cubicBezTo>
                  <a:pt x="35" y="209"/>
                  <a:pt x="24" y="210"/>
                  <a:pt x="13" y="209"/>
                </a:cubicBezTo>
                <a:cubicBezTo>
                  <a:pt x="11" y="211"/>
                  <a:pt x="10" y="215"/>
                  <a:pt x="10" y="217"/>
                </a:cubicBezTo>
                <a:close/>
                <a:moveTo>
                  <a:pt x="13" y="76"/>
                </a:moveTo>
                <a:cubicBezTo>
                  <a:pt x="13" y="76"/>
                  <a:pt x="13" y="77"/>
                  <a:pt x="13" y="77"/>
                </a:cubicBezTo>
                <a:cubicBezTo>
                  <a:pt x="14" y="78"/>
                  <a:pt x="14" y="79"/>
                  <a:pt x="15" y="80"/>
                </a:cubicBezTo>
                <a:cubicBezTo>
                  <a:pt x="15" y="81"/>
                  <a:pt x="16" y="82"/>
                  <a:pt x="16" y="83"/>
                </a:cubicBezTo>
                <a:cubicBezTo>
                  <a:pt x="17" y="83"/>
                  <a:pt x="18" y="84"/>
                  <a:pt x="19" y="85"/>
                </a:cubicBezTo>
                <a:cubicBezTo>
                  <a:pt x="19" y="86"/>
                  <a:pt x="19" y="86"/>
                  <a:pt x="20" y="86"/>
                </a:cubicBezTo>
                <a:cubicBezTo>
                  <a:pt x="22" y="86"/>
                  <a:pt x="24" y="86"/>
                  <a:pt x="26" y="85"/>
                </a:cubicBezTo>
                <a:cubicBezTo>
                  <a:pt x="29" y="85"/>
                  <a:pt x="31" y="85"/>
                  <a:pt x="34" y="85"/>
                </a:cubicBezTo>
                <a:cubicBezTo>
                  <a:pt x="35" y="85"/>
                  <a:pt x="35" y="85"/>
                  <a:pt x="36" y="85"/>
                </a:cubicBezTo>
                <a:cubicBezTo>
                  <a:pt x="38" y="83"/>
                  <a:pt x="39" y="80"/>
                  <a:pt x="40" y="76"/>
                </a:cubicBezTo>
                <a:cubicBezTo>
                  <a:pt x="31" y="76"/>
                  <a:pt x="22" y="76"/>
                  <a:pt x="13" y="76"/>
                </a:cubicBezTo>
                <a:close/>
                <a:moveTo>
                  <a:pt x="11" y="129"/>
                </a:moveTo>
                <a:cubicBezTo>
                  <a:pt x="12" y="129"/>
                  <a:pt x="13" y="129"/>
                  <a:pt x="14" y="129"/>
                </a:cubicBezTo>
                <a:cubicBezTo>
                  <a:pt x="16" y="129"/>
                  <a:pt x="19" y="129"/>
                  <a:pt x="22" y="129"/>
                </a:cubicBezTo>
                <a:cubicBezTo>
                  <a:pt x="25" y="128"/>
                  <a:pt x="29" y="128"/>
                  <a:pt x="33" y="128"/>
                </a:cubicBezTo>
                <a:cubicBezTo>
                  <a:pt x="35" y="128"/>
                  <a:pt x="37" y="128"/>
                  <a:pt x="40" y="128"/>
                </a:cubicBezTo>
                <a:cubicBezTo>
                  <a:pt x="43" y="127"/>
                  <a:pt x="46" y="127"/>
                  <a:pt x="49" y="127"/>
                </a:cubicBezTo>
                <a:cubicBezTo>
                  <a:pt x="50" y="127"/>
                  <a:pt x="50" y="127"/>
                  <a:pt x="50" y="127"/>
                </a:cubicBezTo>
                <a:cubicBezTo>
                  <a:pt x="50" y="127"/>
                  <a:pt x="50" y="126"/>
                  <a:pt x="50" y="126"/>
                </a:cubicBezTo>
                <a:cubicBezTo>
                  <a:pt x="49" y="125"/>
                  <a:pt x="48" y="124"/>
                  <a:pt x="47" y="122"/>
                </a:cubicBezTo>
                <a:cubicBezTo>
                  <a:pt x="46" y="122"/>
                  <a:pt x="46" y="122"/>
                  <a:pt x="46" y="122"/>
                </a:cubicBezTo>
                <a:cubicBezTo>
                  <a:pt x="42" y="122"/>
                  <a:pt x="38" y="122"/>
                  <a:pt x="34" y="122"/>
                </a:cubicBezTo>
                <a:cubicBezTo>
                  <a:pt x="29" y="122"/>
                  <a:pt x="24" y="123"/>
                  <a:pt x="19" y="124"/>
                </a:cubicBezTo>
                <a:cubicBezTo>
                  <a:pt x="17" y="124"/>
                  <a:pt x="16" y="124"/>
                  <a:pt x="14" y="124"/>
                </a:cubicBezTo>
                <a:cubicBezTo>
                  <a:pt x="14" y="124"/>
                  <a:pt x="13" y="124"/>
                  <a:pt x="13" y="125"/>
                </a:cubicBezTo>
                <a:cubicBezTo>
                  <a:pt x="13" y="126"/>
                  <a:pt x="12" y="128"/>
                  <a:pt x="11" y="129"/>
                </a:cubicBezTo>
                <a:close/>
                <a:moveTo>
                  <a:pt x="36" y="61"/>
                </a:moveTo>
                <a:cubicBezTo>
                  <a:pt x="36" y="60"/>
                  <a:pt x="36" y="60"/>
                  <a:pt x="36" y="60"/>
                </a:cubicBezTo>
                <a:cubicBezTo>
                  <a:pt x="35" y="58"/>
                  <a:pt x="33" y="56"/>
                  <a:pt x="32" y="54"/>
                </a:cubicBezTo>
                <a:cubicBezTo>
                  <a:pt x="32" y="53"/>
                  <a:pt x="32" y="53"/>
                  <a:pt x="31" y="53"/>
                </a:cubicBezTo>
                <a:cubicBezTo>
                  <a:pt x="27" y="53"/>
                  <a:pt x="23" y="53"/>
                  <a:pt x="19" y="52"/>
                </a:cubicBezTo>
                <a:cubicBezTo>
                  <a:pt x="18" y="52"/>
                  <a:pt x="16" y="51"/>
                  <a:pt x="15" y="51"/>
                </a:cubicBezTo>
                <a:cubicBezTo>
                  <a:pt x="14" y="54"/>
                  <a:pt x="12" y="56"/>
                  <a:pt x="11" y="59"/>
                </a:cubicBezTo>
                <a:cubicBezTo>
                  <a:pt x="12" y="59"/>
                  <a:pt x="12" y="59"/>
                  <a:pt x="12" y="59"/>
                </a:cubicBezTo>
                <a:cubicBezTo>
                  <a:pt x="12" y="59"/>
                  <a:pt x="12" y="59"/>
                  <a:pt x="12" y="59"/>
                </a:cubicBezTo>
                <a:cubicBezTo>
                  <a:pt x="16" y="59"/>
                  <a:pt x="20" y="59"/>
                  <a:pt x="23" y="59"/>
                </a:cubicBezTo>
                <a:cubicBezTo>
                  <a:pt x="26" y="60"/>
                  <a:pt x="29" y="60"/>
                  <a:pt x="32" y="60"/>
                </a:cubicBezTo>
                <a:cubicBezTo>
                  <a:pt x="33" y="61"/>
                  <a:pt x="35" y="61"/>
                  <a:pt x="36" y="61"/>
                </a:cubicBezTo>
                <a:close/>
                <a:moveTo>
                  <a:pt x="15" y="206"/>
                </a:moveTo>
                <a:cubicBezTo>
                  <a:pt x="15" y="206"/>
                  <a:pt x="15" y="206"/>
                  <a:pt x="16" y="206"/>
                </a:cubicBezTo>
                <a:cubicBezTo>
                  <a:pt x="22" y="206"/>
                  <a:pt x="29" y="206"/>
                  <a:pt x="36" y="206"/>
                </a:cubicBezTo>
                <a:cubicBezTo>
                  <a:pt x="38" y="206"/>
                  <a:pt x="41" y="206"/>
                  <a:pt x="43" y="206"/>
                </a:cubicBezTo>
                <a:cubicBezTo>
                  <a:pt x="44" y="206"/>
                  <a:pt x="44" y="206"/>
                  <a:pt x="44" y="206"/>
                </a:cubicBezTo>
                <a:cubicBezTo>
                  <a:pt x="44" y="206"/>
                  <a:pt x="44" y="206"/>
                  <a:pt x="44" y="206"/>
                </a:cubicBezTo>
                <a:cubicBezTo>
                  <a:pt x="43" y="204"/>
                  <a:pt x="42" y="203"/>
                  <a:pt x="41" y="202"/>
                </a:cubicBezTo>
                <a:cubicBezTo>
                  <a:pt x="41" y="201"/>
                  <a:pt x="41" y="201"/>
                  <a:pt x="40" y="201"/>
                </a:cubicBezTo>
                <a:cubicBezTo>
                  <a:pt x="33" y="201"/>
                  <a:pt x="26" y="201"/>
                  <a:pt x="20" y="201"/>
                </a:cubicBezTo>
                <a:cubicBezTo>
                  <a:pt x="19" y="201"/>
                  <a:pt x="19" y="201"/>
                  <a:pt x="19" y="201"/>
                </a:cubicBezTo>
                <a:cubicBezTo>
                  <a:pt x="17" y="203"/>
                  <a:pt x="16" y="204"/>
                  <a:pt x="15" y="206"/>
                </a:cubicBezTo>
                <a:cubicBezTo>
                  <a:pt x="15" y="206"/>
                  <a:pt x="15" y="206"/>
                  <a:pt x="15" y="206"/>
                </a:cubicBezTo>
                <a:close/>
                <a:moveTo>
                  <a:pt x="15" y="18"/>
                </a:moveTo>
                <a:cubicBezTo>
                  <a:pt x="16" y="18"/>
                  <a:pt x="16" y="18"/>
                  <a:pt x="16" y="18"/>
                </a:cubicBezTo>
                <a:cubicBezTo>
                  <a:pt x="17" y="18"/>
                  <a:pt x="17" y="18"/>
                  <a:pt x="17" y="18"/>
                </a:cubicBezTo>
                <a:cubicBezTo>
                  <a:pt x="18" y="19"/>
                  <a:pt x="19" y="19"/>
                  <a:pt x="19" y="20"/>
                </a:cubicBezTo>
                <a:cubicBezTo>
                  <a:pt x="23" y="20"/>
                  <a:pt x="27" y="21"/>
                  <a:pt x="30" y="22"/>
                </a:cubicBezTo>
                <a:cubicBezTo>
                  <a:pt x="33" y="23"/>
                  <a:pt x="37" y="23"/>
                  <a:pt x="40" y="25"/>
                </a:cubicBezTo>
                <a:cubicBezTo>
                  <a:pt x="40" y="25"/>
                  <a:pt x="40" y="25"/>
                  <a:pt x="40" y="24"/>
                </a:cubicBezTo>
                <a:cubicBezTo>
                  <a:pt x="41" y="23"/>
                  <a:pt x="42" y="23"/>
                  <a:pt x="43" y="22"/>
                </a:cubicBezTo>
                <a:cubicBezTo>
                  <a:pt x="43" y="21"/>
                  <a:pt x="44" y="21"/>
                  <a:pt x="44" y="21"/>
                </a:cubicBezTo>
                <a:cubicBezTo>
                  <a:pt x="43" y="21"/>
                  <a:pt x="41" y="20"/>
                  <a:pt x="40" y="20"/>
                </a:cubicBezTo>
                <a:cubicBezTo>
                  <a:pt x="37" y="19"/>
                  <a:pt x="34" y="18"/>
                  <a:pt x="31" y="18"/>
                </a:cubicBezTo>
                <a:cubicBezTo>
                  <a:pt x="29" y="17"/>
                  <a:pt x="27" y="16"/>
                  <a:pt x="25" y="16"/>
                </a:cubicBezTo>
                <a:cubicBezTo>
                  <a:pt x="23" y="15"/>
                  <a:pt x="20" y="15"/>
                  <a:pt x="18" y="14"/>
                </a:cubicBezTo>
                <a:cubicBezTo>
                  <a:pt x="16" y="14"/>
                  <a:pt x="15" y="13"/>
                  <a:pt x="13" y="13"/>
                </a:cubicBezTo>
                <a:cubicBezTo>
                  <a:pt x="13" y="13"/>
                  <a:pt x="13" y="13"/>
                  <a:pt x="13" y="13"/>
                </a:cubicBezTo>
                <a:cubicBezTo>
                  <a:pt x="13" y="15"/>
                  <a:pt x="14" y="17"/>
                  <a:pt x="15" y="18"/>
                </a:cubicBezTo>
                <a:close/>
                <a:moveTo>
                  <a:pt x="16" y="120"/>
                </a:moveTo>
                <a:cubicBezTo>
                  <a:pt x="16" y="120"/>
                  <a:pt x="16" y="120"/>
                  <a:pt x="16" y="120"/>
                </a:cubicBezTo>
                <a:cubicBezTo>
                  <a:pt x="20" y="120"/>
                  <a:pt x="23" y="120"/>
                  <a:pt x="26" y="119"/>
                </a:cubicBezTo>
                <a:cubicBezTo>
                  <a:pt x="28" y="119"/>
                  <a:pt x="30" y="119"/>
                  <a:pt x="33" y="118"/>
                </a:cubicBezTo>
                <a:cubicBezTo>
                  <a:pt x="36" y="118"/>
                  <a:pt x="39" y="118"/>
                  <a:pt x="42" y="118"/>
                </a:cubicBezTo>
                <a:cubicBezTo>
                  <a:pt x="42" y="118"/>
                  <a:pt x="42" y="118"/>
                  <a:pt x="42" y="118"/>
                </a:cubicBezTo>
                <a:cubicBezTo>
                  <a:pt x="42" y="117"/>
                  <a:pt x="42" y="117"/>
                  <a:pt x="42" y="117"/>
                </a:cubicBezTo>
                <a:cubicBezTo>
                  <a:pt x="41" y="116"/>
                  <a:pt x="39" y="115"/>
                  <a:pt x="38" y="113"/>
                </a:cubicBezTo>
                <a:cubicBezTo>
                  <a:pt x="38" y="113"/>
                  <a:pt x="37" y="113"/>
                  <a:pt x="37" y="113"/>
                </a:cubicBezTo>
                <a:cubicBezTo>
                  <a:pt x="34" y="113"/>
                  <a:pt x="31" y="113"/>
                  <a:pt x="28" y="113"/>
                </a:cubicBezTo>
                <a:cubicBezTo>
                  <a:pt x="27" y="113"/>
                  <a:pt x="26" y="113"/>
                  <a:pt x="25" y="114"/>
                </a:cubicBezTo>
                <a:cubicBezTo>
                  <a:pt x="23" y="114"/>
                  <a:pt x="22" y="114"/>
                  <a:pt x="20" y="114"/>
                </a:cubicBezTo>
                <a:cubicBezTo>
                  <a:pt x="20" y="114"/>
                  <a:pt x="19" y="115"/>
                  <a:pt x="19" y="115"/>
                </a:cubicBezTo>
                <a:cubicBezTo>
                  <a:pt x="19" y="115"/>
                  <a:pt x="19" y="115"/>
                  <a:pt x="19" y="115"/>
                </a:cubicBezTo>
                <a:cubicBezTo>
                  <a:pt x="18" y="116"/>
                  <a:pt x="18" y="116"/>
                  <a:pt x="18" y="117"/>
                </a:cubicBezTo>
                <a:cubicBezTo>
                  <a:pt x="17" y="118"/>
                  <a:pt x="16" y="119"/>
                  <a:pt x="16" y="120"/>
                </a:cubicBezTo>
                <a:cubicBezTo>
                  <a:pt x="16" y="120"/>
                  <a:pt x="16" y="120"/>
                  <a:pt x="16" y="120"/>
                </a:cubicBezTo>
                <a:close/>
                <a:moveTo>
                  <a:pt x="44" y="168"/>
                </a:moveTo>
                <a:cubicBezTo>
                  <a:pt x="44" y="168"/>
                  <a:pt x="44" y="168"/>
                  <a:pt x="43" y="168"/>
                </a:cubicBezTo>
                <a:cubicBezTo>
                  <a:pt x="42" y="168"/>
                  <a:pt x="41" y="168"/>
                  <a:pt x="40" y="168"/>
                </a:cubicBezTo>
                <a:cubicBezTo>
                  <a:pt x="37" y="168"/>
                  <a:pt x="33" y="168"/>
                  <a:pt x="30" y="168"/>
                </a:cubicBezTo>
                <a:cubicBezTo>
                  <a:pt x="27" y="169"/>
                  <a:pt x="24" y="169"/>
                  <a:pt x="20" y="169"/>
                </a:cubicBezTo>
                <a:cubicBezTo>
                  <a:pt x="20" y="169"/>
                  <a:pt x="20" y="169"/>
                  <a:pt x="20" y="169"/>
                </a:cubicBezTo>
                <a:cubicBezTo>
                  <a:pt x="20" y="169"/>
                  <a:pt x="20" y="169"/>
                  <a:pt x="20" y="170"/>
                </a:cubicBezTo>
                <a:cubicBezTo>
                  <a:pt x="21" y="171"/>
                  <a:pt x="23" y="172"/>
                  <a:pt x="24" y="173"/>
                </a:cubicBezTo>
                <a:cubicBezTo>
                  <a:pt x="24" y="173"/>
                  <a:pt x="25" y="173"/>
                  <a:pt x="25" y="173"/>
                </a:cubicBezTo>
                <a:cubicBezTo>
                  <a:pt x="26" y="174"/>
                  <a:pt x="26" y="174"/>
                  <a:pt x="26" y="174"/>
                </a:cubicBezTo>
                <a:cubicBezTo>
                  <a:pt x="26" y="175"/>
                  <a:pt x="27" y="175"/>
                  <a:pt x="27" y="175"/>
                </a:cubicBezTo>
                <a:cubicBezTo>
                  <a:pt x="29" y="175"/>
                  <a:pt x="30" y="175"/>
                  <a:pt x="32" y="175"/>
                </a:cubicBezTo>
                <a:cubicBezTo>
                  <a:pt x="33" y="175"/>
                  <a:pt x="35" y="175"/>
                  <a:pt x="37" y="174"/>
                </a:cubicBezTo>
                <a:cubicBezTo>
                  <a:pt x="38" y="174"/>
                  <a:pt x="38" y="174"/>
                  <a:pt x="38" y="174"/>
                </a:cubicBezTo>
                <a:cubicBezTo>
                  <a:pt x="40" y="172"/>
                  <a:pt x="41" y="171"/>
                  <a:pt x="43" y="169"/>
                </a:cubicBezTo>
                <a:cubicBezTo>
                  <a:pt x="43" y="169"/>
                  <a:pt x="44" y="168"/>
                  <a:pt x="44" y="168"/>
                </a:cubicBezTo>
                <a:close/>
                <a:moveTo>
                  <a:pt x="41" y="265"/>
                </a:moveTo>
                <a:cubicBezTo>
                  <a:pt x="40" y="265"/>
                  <a:pt x="40" y="265"/>
                  <a:pt x="39" y="265"/>
                </a:cubicBezTo>
                <a:cubicBezTo>
                  <a:pt x="37" y="265"/>
                  <a:pt x="36" y="265"/>
                  <a:pt x="34" y="265"/>
                </a:cubicBezTo>
                <a:cubicBezTo>
                  <a:pt x="32" y="265"/>
                  <a:pt x="29" y="265"/>
                  <a:pt x="27" y="264"/>
                </a:cubicBezTo>
                <a:cubicBezTo>
                  <a:pt x="27" y="265"/>
                  <a:pt x="27" y="265"/>
                  <a:pt x="27" y="265"/>
                </a:cubicBezTo>
                <a:cubicBezTo>
                  <a:pt x="26" y="265"/>
                  <a:pt x="26" y="265"/>
                  <a:pt x="25" y="265"/>
                </a:cubicBezTo>
                <a:cubicBezTo>
                  <a:pt x="25" y="265"/>
                  <a:pt x="25" y="265"/>
                  <a:pt x="25" y="265"/>
                </a:cubicBezTo>
                <a:cubicBezTo>
                  <a:pt x="24" y="266"/>
                  <a:pt x="23" y="267"/>
                  <a:pt x="22" y="268"/>
                </a:cubicBezTo>
                <a:cubicBezTo>
                  <a:pt x="22" y="268"/>
                  <a:pt x="22" y="268"/>
                  <a:pt x="22" y="268"/>
                </a:cubicBezTo>
                <a:cubicBezTo>
                  <a:pt x="23" y="268"/>
                  <a:pt x="25" y="268"/>
                  <a:pt x="26" y="268"/>
                </a:cubicBezTo>
                <a:cubicBezTo>
                  <a:pt x="32" y="268"/>
                  <a:pt x="39" y="268"/>
                  <a:pt x="45" y="268"/>
                </a:cubicBezTo>
                <a:cubicBezTo>
                  <a:pt x="45" y="268"/>
                  <a:pt x="45" y="268"/>
                  <a:pt x="46" y="268"/>
                </a:cubicBezTo>
                <a:cubicBezTo>
                  <a:pt x="46" y="268"/>
                  <a:pt x="46" y="268"/>
                  <a:pt x="46" y="268"/>
                </a:cubicBezTo>
                <a:cubicBezTo>
                  <a:pt x="44" y="267"/>
                  <a:pt x="42" y="266"/>
                  <a:pt x="41" y="265"/>
                </a:cubicBezTo>
                <a:close/>
                <a:moveTo>
                  <a:pt x="28" y="182"/>
                </a:moveTo>
                <a:cubicBezTo>
                  <a:pt x="28" y="182"/>
                  <a:pt x="28" y="182"/>
                  <a:pt x="28" y="182"/>
                </a:cubicBezTo>
                <a:cubicBezTo>
                  <a:pt x="28" y="182"/>
                  <a:pt x="28" y="182"/>
                  <a:pt x="28" y="182"/>
                </a:cubicBezTo>
                <a:cubicBezTo>
                  <a:pt x="24" y="179"/>
                  <a:pt x="21" y="177"/>
                  <a:pt x="17" y="174"/>
                </a:cubicBezTo>
                <a:cubicBezTo>
                  <a:pt x="16" y="173"/>
                  <a:pt x="15" y="172"/>
                  <a:pt x="14" y="170"/>
                </a:cubicBezTo>
                <a:cubicBezTo>
                  <a:pt x="13" y="168"/>
                  <a:pt x="11" y="165"/>
                  <a:pt x="10" y="162"/>
                </a:cubicBezTo>
                <a:cubicBezTo>
                  <a:pt x="9" y="159"/>
                  <a:pt x="8" y="155"/>
                  <a:pt x="8" y="152"/>
                </a:cubicBezTo>
                <a:cubicBezTo>
                  <a:pt x="8" y="150"/>
                  <a:pt x="8" y="147"/>
                  <a:pt x="8" y="145"/>
                </a:cubicBezTo>
                <a:cubicBezTo>
                  <a:pt x="8" y="145"/>
                  <a:pt x="8" y="145"/>
                  <a:pt x="8" y="145"/>
                </a:cubicBezTo>
                <a:cubicBezTo>
                  <a:pt x="7" y="144"/>
                  <a:pt x="6" y="144"/>
                  <a:pt x="6" y="143"/>
                </a:cubicBezTo>
                <a:cubicBezTo>
                  <a:pt x="6" y="142"/>
                  <a:pt x="7" y="142"/>
                  <a:pt x="8" y="141"/>
                </a:cubicBezTo>
                <a:cubicBezTo>
                  <a:pt x="8" y="139"/>
                  <a:pt x="8" y="137"/>
                  <a:pt x="8" y="134"/>
                </a:cubicBezTo>
                <a:cubicBezTo>
                  <a:pt x="8" y="134"/>
                  <a:pt x="8" y="134"/>
                  <a:pt x="8" y="133"/>
                </a:cubicBezTo>
                <a:cubicBezTo>
                  <a:pt x="8" y="133"/>
                  <a:pt x="8" y="133"/>
                  <a:pt x="8" y="133"/>
                </a:cubicBezTo>
                <a:cubicBezTo>
                  <a:pt x="9" y="133"/>
                  <a:pt x="9" y="132"/>
                  <a:pt x="9" y="132"/>
                </a:cubicBezTo>
                <a:cubicBezTo>
                  <a:pt x="9" y="132"/>
                  <a:pt x="9" y="132"/>
                  <a:pt x="9" y="132"/>
                </a:cubicBezTo>
                <a:cubicBezTo>
                  <a:pt x="9" y="132"/>
                  <a:pt x="9" y="132"/>
                  <a:pt x="8" y="132"/>
                </a:cubicBezTo>
                <a:cubicBezTo>
                  <a:pt x="8" y="132"/>
                  <a:pt x="8" y="132"/>
                  <a:pt x="8" y="132"/>
                </a:cubicBezTo>
                <a:cubicBezTo>
                  <a:pt x="7" y="134"/>
                  <a:pt x="7" y="136"/>
                  <a:pt x="6" y="139"/>
                </a:cubicBezTo>
                <a:cubicBezTo>
                  <a:pt x="6" y="141"/>
                  <a:pt x="6" y="144"/>
                  <a:pt x="6" y="147"/>
                </a:cubicBezTo>
                <a:cubicBezTo>
                  <a:pt x="6" y="151"/>
                  <a:pt x="6" y="155"/>
                  <a:pt x="7" y="159"/>
                </a:cubicBezTo>
                <a:cubicBezTo>
                  <a:pt x="8" y="161"/>
                  <a:pt x="9" y="163"/>
                  <a:pt x="10" y="165"/>
                </a:cubicBezTo>
                <a:cubicBezTo>
                  <a:pt x="11" y="167"/>
                  <a:pt x="12" y="168"/>
                  <a:pt x="13" y="170"/>
                </a:cubicBezTo>
                <a:cubicBezTo>
                  <a:pt x="14" y="172"/>
                  <a:pt x="16" y="173"/>
                  <a:pt x="17" y="174"/>
                </a:cubicBezTo>
                <a:cubicBezTo>
                  <a:pt x="18" y="175"/>
                  <a:pt x="19" y="176"/>
                  <a:pt x="20" y="177"/>
                </a:cubicBezTo>
                <a:cubicBezTo>
                  <a:pt x="22" y="179"/>
                  <a:pt x="25" y="181"/>
                  <a:pt x="28" y="182"/>
                </a:cubicBezTo>
                <a:cubicBezTo>
                  <a:pt x="28" y="182"/>
                  <a:pt x="28" y="182"/>
                  <a:pt x="28" y="182"/>
                </a:cubicBezTo>
                <a:close/>
                <a:moveTo>
                  <a:pt x="8" y="56"/>
                </a:moveTo>
                <a:cubicBezTo>
                  <a:pt x="8" y="56"/>
                  <a:pt x="8" y="56"/>
                  <a:pt x="8" y="56"/>
                </a:cubicBezTo>
                <a:cubicBezTo>
                  <a:pt x="7" y="57"/>
                  <a:pt x="7" y="58"/>
                  <a:pt x="7" y="59"/>
                </a:cubicBezTo>
                <a:cubicBezTo>
                  <a:pt x="6" y="63"/>
                  <a:pt x="6" y="66"/>
                  <a:pt x="6" y="70"/>
                </a:cubicBezTo>
                <a:cubicBezTo>
                  <a:pt x="6" y="73"/>
                  <a:pt x="7" y="76"/>
                  <a:pt x="8" y="79"/>
                </a:cubicBezTo>
                <a:cubicBezTo>
                  <a:pt x="9" y="82"/>
                  <a:pt x="11" y="84"/>
                  <a:pt x="13" y="87"/>
                </a:cubicBezTo>
                <a:cubicBezTo>
                  <a:pt x="13" y="87"/>
                  <a:pt x="13" y="87"/>
                  <a:pt x="13" y="87"/>
                </a:cubicBezTo>
                <a:cubicBezTo>
                  <a:pt x="13" y="86"/>
                  <a:pt x="13" y="85"/>
                  <a:pt x="14" y="85"/>
                </a:cubicBezTo>
                <a:cubicBezTo>
                  <a:pt x="14" y="85"/>
                  <a:pt x="14" y="84"/>
                  <a:pt x="14" y="84"/>
                </a:cubicBezTo>
                <a:cubicBezTo>
                  <a:pt x="13" y="83"/>
                  <a:pt x="13" y="82"/>
                  <a:pt x="12" y="81"/>
                </a:cubicBezTo>
                <a:cubicBezTo>
                  <a:pt x="11" y="79"/>
                  <a:pt x="11" y="78"/>
                  <a:pt x="10" y="77"/>
                </a:cubicBezTo>
                <a:cubicBezTo>
                  <a:pt x="10" y="76"/>
                  <a:pt x="10" y="76"/>
                  <a:pt x="9" y="76"/>
                </a:cubicBezTo>
                <a:cubicBezTo>
                  <a:pt x="8" y="75"/>
                  <a:pt x="8" y="74"/>
                  <a:pt x="8" y="73"/>
                </a:cubicBezTo>
                <a:cubicBezTo>
                  <a:pt x="9" y="73"/>
                  <a:pt x="9" y="73"/>
                  <a:pt x="9" y="72"/>
                </a:cubicBezTo>
                <a:cubicBezTo>
                  <a:pt x="8" y="70"/>
                  <a:pt x="8" y="69"/>
                  <a:pt x="7" y="67"/>
                </a:cubicBezTo>
                <a:cubicBezTo>
                  <a:pt x="7" y="64"/>
                  <a:pt x="7" y="61"/>
                  <a:pt x="8" y="59"/>
                </a:cubicBezTo>
                <a:cubicBezTo>
                  <a:pt x="8" y="58"/>
                  <a:pt x="8" y="57"/>
                  <a:pt x="8" y="56"/>
                </a:cubicBezTo>
                <a:close/>
                <a:moveTo>
                  <a:pt x="20" y="26"/>
                </a:moveTo>
                <a:cubicBezTo>
                  <a:pt x="21" y="26"/>
                  <a:pt x="21" y="26"/>
                  <a:pt x="21" y="26"/>
                </a:cubicBezTo>
                <a:cubicBezTo>
                  <a:pt x="22" y="26"/>
                  <a:pt x="22" y="26"/>
                  <a:pt x="22" y="26"/>
                </a:cubicBezTo>
                <a:cubicBezTo>
                  <a:pt x="23" y="27"/>
                  <a:pt x="24" y="27"/>
                  <a:pt x="25" y="27"/>
                </a:cubicBezTo>
                <a:cubicBezTo>
                  <a:pt x="26" y="27"/>
                  <a:pt x="27" y="27"/>
                  <a:pt x="28" y="27"/>
                </a:cubicBezTo>
                <a:cubicBezTo>
                  <a:pt x="29" y="27"/>
                  <a:pt x="30" y="28"/>
                  <a:pt x="30" y="28"/>
                </a:cubicBezTo>
                <a:cubicBezTo>
                  <a:pt x="30" y="29"/>
                  <a:pt x="30" y="29"/>
                  <a:pt x="30" y="29"/>
                </a:cubicBezTo>
                <a:cubicBezTo>
                  <a:pt x="31" y="29"/>
                  <a:pt x="32" y="29"/>
                  <a:pt x="33" y="30"/>
                </a:cubicBezTo>
                <a:cubicBezTo>
                  <a:pt x="33" y="30"/>
                  <a:pt x="33" y="30"/>
                  <a:pt x="34" y="29"/>
                </a:cubicBezTo>
                <a:cubicBezTo>
                  <a:pt x="35" y="29"/>
                  <a:pt x="36" y="28"/>
                  <a:pt x="37" y="27"/>
                </a:cubicBezTo>
                <a:cubicBezTo>
                  <a:pt x="37" y="27"/>
                  <a:pt x="37" y="27"/>
                  <a:pt x="37" y="27"/>
                </a:cubicBezTo>
                <a:cubicBezTo>
                  <a:pt x="37" y="27"/>
                  <a:pt x="36" y="27"/>
                  <a:pt x="36" y="27"/>
                </a:cubicBezTo>
                <a:cubicBezTo>
                  <a:pt x="36" y="27"/>
                  <a:pt x="35" y="27"/>
                  <a:pt x="35" y="27"/>
                </a:cubicBezTo>
                <a:cubicBezTo>
                  <a:pt x="34" y="26"/>
                  <a:pt x="33" y="26"/>
                  <a:pt x="32" y="26"/>
                </a:cubicBezTo>
                <a:cubicBezTo>
                  <a:pt x="28" y="25"/>
                  <a:pt x="25" y="24"/>
                  <a:pt x="22" y="23"/>
                </a:cubicBezTo>
                <a:cubicBezTo>
                  <a:pt x="20" y="23"/>
                  <a:pt x="19" y="22"/>
                  <a:pt x="17" y="22"/>
                </a:cubicBezTo>
                <a:cubicBezTo>
                  <a:pt x="17" y="22"/>
                  <a:pt x="17" y="22"/>
                  <a:pt x="17" y="22"/>
                </a:cubicBezTo>
                <a:cubicBezTo>
                  <a:pt x="18" y="23"/>
                  <a:pt x="19" y="25"/>
                  <a:pt x="20" y="26"/>
                </a:cubicBezTo>
                <a:close/>
                <a:moveTo>
                  <a:pt x="37" y="198"/>
                </a:moveTo>
                <a:cubicBezTo>
                  <a:pt x="37" y="198"/>
                  <a:pt x="37" y="197"/>
                  <a:pt x="37" y="197"/>
                </a:cubicBezTo>
                <a:cubicBezTo>
                  <a:pt x="35" y="196"/>
                  <a:pt x="34" y="194"/>
                  <a:pt x="32" y="193"/>
                </a:cubicBezTo>
                <a:cubicBezTo>
                  <a:pt x="32" y="193"/>
                  <a:pt x="31" y="193"/>
                  <a:pt x="31" y="193"/>
                </a:cubicBezTo>
                <a:cubicBezTo>
                  <a:pt x="30" y="193"/>
                  <a:pt x="29" y="193"/>
                  <a:pt x="28" y="193"/>
                </a:cubicBezTo>
                <a:cubicBezTo>
                  <a:pt x="28" y="193"/>
                  <a:pt x="28" y="194"/>
                  <a:pt x="27" y="194"/>
                </a:cubicBezTo>
                <a:cubicBezTo>
                  <a:pt x="26" y="195"/>
                  <a:pt x="24" y="197"/>
                  <a:pt x="22" y="198"/>
                </a:cubicBezTo>
                <a:cubicBezTo>
                  <a:pt x="22" y="198"/>
                  <a:pt x="22" y="198"/>
                  <a:pt x="22" y="198"/>
                </a:cubicBezTo>
                <a:cubicBezTo>
                  <a:pt x="27" y="198"/>
                  <a:pt x="32" y="198"/>
                  <a:pt x="37" y="198"/>
                </a:cubicBezTo>
                <a:close/>
                <a:moveTo>
                  <a:pt x="29" y="49"/>
                </a:moveTo>
                <a:cubicBezTo>
                  <a:pt x="29" y="49"/>
                  <a:pt x="29" y="49"/>
                  <a:pt x="29" y="49"/>
                </a:cubicBezTo>
                <a:cubicBezTo>
                  <a:pt x="28" y="47"/>
                  <a:pt x="27" y="45"/>
                  <a:pt x="26" y="44"/>
                </a:cubicBezTo>
                <a:cubicBezTo>
                  <a:pt x="26" y="43"/>
                  <a:pt x="26" y="43"/>
                  <a:pt x="25" y="43"/>
                </a:cubicBezTo>
                <a:cubicBezTo>
                  <a:pt x="25" y="43"/>
                  <a:pt x="24" y="43"/>
                  <a:pt x="23" y="43"/>
                </a:cubicBezTo>
                <a:cubicBezTo>
                  <a:pt x="23" y="43"/>
                  <a:pt x="22" y="43"/>
                  <a:pt x="21" y="43"/>
                </a:cubicBezTo>
                <a:cubicBezTo>
                  <a:pt x="20" y="45"/>
                  <a:pt x="18" y="46"/>
                  <a:pt x="16" y="49"/>
                </a:cubicBezTo>
                <a:cubicBezTo>
                  <a:pt x="21" y="48"/>
                  <a:pt x="25" y="49"/>
                  <a:pt x="29" y="49"/>
                </a:cubicBezTo>
                <a:close/>
                <a:moveTo>
                  <a:pt x="2" y="221"/>
                </a:moveTo>
                <a:cubicBezTo>
                  <a:pt x="2" y="221"/>
                  <a:pt x="2" y="221"/>
                  <a:pt x="2" y="221"/>
                </a:cubicBezTo>
                <a:cubicBezTo>
                  <a:pt x="2" y="221"/>
                  <a:pt x="2" y="221"/>
                  <a:pt x="2" y="221"/>
                </a:cubicBezTo>
                <a:cubicBezTo>
                  <a:pt x="2" y="222"/>
                  <a:pt x="2" y="223"/>
                  <a:pt x="2" y="225"/>
                </a:cubicBezTo>
                <a:cubicBezTo>
                  <a:pt x="1" y="228"/>
                  <a:pt x="2" y="232"/>
                  <a:pt x="4" y="235"/>
                </a:cubicBezTo>
                <a:cubicBezTo>
                  <a:pt x="5" y="236"/>
                  <a:pt x="6" y="238"/>
                  <a:pt x="7" y="239"/>
                </a:cubicBezTo>
                <a:cubicBezTo>
                  <a:pt x="8" y="241"/>
                  <a:pt x="9" y="242"/>
                  <a:pt x="10" y="244"/>
                </a:cubicBezTo>
                <a:cubicBezTo>
                  <a:pt x="13" y="247"/>
                  <a:pt x="17" y="250"/>
                  <a:pt x="21" y="252"/>
                </a:cubicBezTo>
                <a:cubicBezTo>
                  <a:pt x="23" y="253"/>
                  <a:pt x="25" y="254"/>
                  <a:pt x="27" y="255"/>
                </a:cubicBezTo>
                <a:cubicBezTo>
                  <a:pt x="27" y="255"/>
                  <a:pt x="27" y="255"/>
                  <a:pt x="27" y="255"/>
                </a:cubicBezTo>
                <a:cubicBezTo>
                  <a:pt x="27" y="255"/>
                  <a:pt x="27" y="255"/>
                  <a:pt x="27" y="255"/>
                </a:cubicBezTo>
                <a:cubicBezTo>
                  <a:pt x="27" y="255"/>
                  <a:pt x="26" y="254"/>
                  <a:pt x="25" y="254"/>
                </a:cubicBezTo>
                <a:cubicBezTo>
                  <a:pt x="22" y="252"/>
                  <a:pt x="19" y="250"/>
                  <a:pt x="16" y="247"/>
                </a:cubicBezTo>
                <a:cubicBezTo>
                  <a:pt x="16" y="247"/>
                  <a:pt x="16" y="247"/>
                  <a:pt x="15" y="247"/>
                </a:cubicBezTo>
                <a:cubicBezTo>
                  <a:pt x="15" y="246"/>
                  <a:pt x="14" y="246"/>
                  <a:pt x="13" y="245"/>
                </a:cubicBezTo>
                <a:cubicBezTo>
                  <a:pt x="10" y="243"/>
                  <a:pt x="7" y="240"/>
                  <a:pt x="7" y="236"/>
                </a:cubicBezTo>
                <a:cubicBezTo>
                  <a:pt x="7" y="236"/>
                  <a:pt x="6" y="235"/>
                  <a:pt x="6" y="235"/>
                </a:cubicBezTo>
                <a:cubicBezTo>
                  <a:pt x="4" y="233"/>
                  <a:pt x="3" y="230"/>
                  <a:pt x="2" y="227"/>
                </a:cubicBezTo>
                <a:cubicBezTo>
                  <a:pt x="2" y="227"/>
                  <a:pt x="2" y="227"/>
                  <a:pt x="2" y="226"/>
                </a:cubicBezTo>
                <a:cubicBezTo>
                  <a:pt x="2" y="225"/>
                  <a:pt x="2" y="223"/>
                  <a:pt x="2" y="222"/>
                </a:cubicBezTo>
                <a:cubicBezTo>
                  <a:pt x="2" y="221"/>
                  <a:pt x="2" y="221"/>
                  <a:pt x="2" y="221"/>
                </a:cubicBezTo>
                <a:close/>
                <a:moveTo>
                  <a:pt x="21" y="87"/>
                </a:moveTo>
                <a:cubicBezTo>
                  <a:pt x="21" y="87"/>
                  <a:pt x="21" y="88"/>
                  <a:pt x="21" y="88"/>
                </a:cubicBezTo>
                <a:cubicBezTo>
                  <a:pt x="23" y="89"/>
                  <a:pt x="24" y="91"/>
                  <a:pt x="26" y="92"/>
                </a:cubicBezTo>
                <a:cubicBezTo>
                  <a:pt x="26" y="92"/>
                  <a:pt x="27" y="92"/>
                  <a:pt x="27" y="92"/>
                </a:cubicBezTo>
                <a:cubicBezTo>
                  <a:pt x="28" y="92"/>
                  <a:pt x="30" y="92"/>
                  <a:pt x="31" y="92"/>
                </a:cubicBezTo>
                <a:cubicBezTo>
                  <a:pt x="31" y="92"/>
                  <a:pt x="31" y="92"/>
                  <a:pt x="32" y="92"/>
                </a:cubicBezTo>
                <a:cubicBezTo>
                  <a:pt x="32" y="91"/>
                  <a:pt x="33" y="90"/>
                  <a:pt x="34" y="88"/>
                </a:cubicBezTo>
                <a:cubicBezTo>
                  <a:pt x="30" y="88"/>
                  <a:pt x="26" y="88"/>
                  <a:pt x="21" y="87"/>
                </a:cubicBezTo>
                <a:close/>
                <a:moveTo>
                  <a:pt x="25" y="246"/>
                </a:moveTo>
                <a:cubicBezTo>
                  <a:pt x="28" y="247"/>
                  <a:pt x="31" y="249"/>
                  <a:pt x="33" y="250"/>
                </a:cubicBezTo>
                <a:cubicBezTo>
                  <a:pt x="35" y="249"/>
                  <a:pt x="37" y="248"/>
                  <a:pt x="39" y="246"/>
                </a:cubicBezTo>
                <a:cubicBezTo>
                  <a:pt x="40" y="246"/>
                  <a:pt x="40" y="246"/>
                  <a:pt x="40" y="245"/>
                </a:cubicBezTo>
                <a:cubicBezTo>
                  <a:pt x="38" y="245"/>
                  <a:pt x="35" y="246"/>
                  <a:pt x="33" y="246"/>
                </a:cubicBezTo>
                <a:cubicBezTo>
                  <a:pt x="30" y="246"/>
                  <a:pt x="28" y="246"/>
                  <a:pt x="25" y="246"/>
                </a:cubicBezTo>
                <a:close/>
                <a:moveTo>
                  <a:pt x="22" y="112"/>
                </a:moveTo>
                <a:cubicBezTo>
                  <a:pt x="24" y="112"/>
                  <a:pt x="25" y="112"/>
                  <a:pt x="26" y="112"/>
                </a:cubicBezTo>
                <a:cubicBezTo>
                  <a:pt x="29" y="111"/>
                  <a:pt x="32" y="111"/>
                  <a:pt x="35" y="111"/>
                </a:cubicBezTo>
                <a:cubicBezTo>
                  <a:pt x="35" y="111"/>
                  <a:pt x="35" y="111"/>
                  <a:pt x="35" y="111"/>
                </a:cubicBezTo>
                <a:cubicBezTo>
                  <a:pt x="33" y="109"/>
                  <a:pt x="31" y="108"/>
                  <a:pt x="29" y="106"/>
                </a:cubicBezTo>
                <a:cubicBezTo>
                  <a:pt x="27" y="108"/>
                  <a:pt x="24" y="110"/>
                  <a:pt x="22" y="112"/>
                </a:cubicBezTo>
                <a:close/>
                <a:moveTo>
                  <a:pt x="32" y="251"/>
                </a:moveTo>
                <a:cubicBezTo>
                  <a:pt x="31" y="251"/>
                  <a:pt x="30" y="250"/>
                  <a:pt x="29" y="250"/>
                </a:cubicBezTo>
                <a:cubicBezTo>
                  <a:pt x="28" y="249"/>
                  <a:pt x="27" y="248"/>
                  <a:pt x="25" y="248"/>
                </a:cubicBezTo>
                <a:cubicBezTo>
                  <a:pt x="24" y="247"/>
                  <a:pt x="23" y="246"/>
                  <a:pt x="22" y="246"/>
                </a:cubicBezTo>
                <a:cubicBezTo>
                  <a:pt x="21" y="245"/>
                  <a:pt x="20" y="245"/>
                  <a:pt x="19" y="245"/>
                </a:cubicBezTo>
                <a:cubicBezTo>
                  <a:pt x="19" y="245"/>
                  <a:pt x="19" y="245"/>
                  <a:pt x="18" y="244"/>
                </a:cubicBezTo>
                <a:cubicBezTo>
                  <a:pt x="18" y="244"/>
                  <a:pt x="17" y="243"/>
                  <a:pt x="16" y="243"/>
                </a:cubicBezTo>
                <a:cubicBezTo>
                  <a:pt x="16" y="244"/>
                  <a:pt x="16" y="244"/>
                  <a:pt x="16" y="244"/>
                </a:cubicBezTo>
                <a:cubicBezTo>
                  <a:pt x="17" y="245"/>
                  <a:pt x="19" y="246"/>
                  <a:pt x="20" y="247"/>
                </a:cubicBezTo>
                <a:cubicBezTo>
                  <a:pt x="21" y="247"/>
                  <a:pt x="21" y="248"/>
                  <a:pt x="21" y="248"/>
                </a:cubicBezTo>
                <a:cubicBezTo>
                  <a:pt x="23" y="249"/>
                  <a:pt x="24" y="249"/>
                  <a:pt x="26" y="250"/>
                </a:cubicBezTo>
                <a:cubicBezTo>
                  <a:pt x="28" y="251"/>
                  <a:pt x="29" y="252"/>
                  <a:pt x="31" y="252"/>
                </a:cubicBezTo>
                <a:cubicBezTo>
                  <a:pt x="31" y="252"/>
                  <a:pt x="32" y="252"/>
                  <a:pt x="32" y="251"/>
                </a:cubicBezTo>
                <a:close/>
                <a:moveTo>
                  <a:pt x="54" y="268"/>
                </a:moveTo>
                <a:cubicBezTo>
                  <a:pt x="54" y="268"/>
                  <a:pt x="54" y="268"/>
                  <a:pt x="54" y="268"/>
                </a:cubicBezTo>
                <a:cubicBezTo>
                  <a:pt x="53" y="267"/>
                  <a:pt x="52" y="266"/>
                  <a:pt x="51" y="265"/>
                </a:cubicBezTo>
                <a:cubicBezTo>
                  <a:pt x="50" y="264"/>
                  <a:pt x="48" y="264"/>
                  <a:pt x="47" y="263"/>
                </a:cubicBezTo>
                <a:cubicBezTo>
                  <a:pt x="43" y="261"/>
                  <a:pt x="39" y="259"/>
                  <a:pt x="35" y="257"/>
                </a:cubicBezTo>
                <a:cubicBezTo>
                  <a:pt x="34" y="257"/>
                  <a:pt x="34" y="257"/>
                  <a:pt x="34" y="257"/>
                </a:cubicBezTo>
                <a:cubicBezTo>
                  <a:pt x="34" y="258"/>
                  <a:pt x="35" y="258"/>
                  <a:pt x="35" y="258"/>
                </a:cubicBezTo>
                <a:cubicBezTo>
                  <a:pt x="38" y="259"/>
                  <a:pt x="40" y="261"/>
                  <a:pt x="42" y="262"/>
                </a:cubicBezTo>
                <a:cubicBezTo>
                  <a:pt x="43" y="262"/>
                  <a:pt x="43" y="262"/>
                  <a:pt x="44" y="263"/>
                </a:cubicBezTo>
                <a:cubicBezTo>
                  <a:pt x="46" y="264"/>
                  <a:pt x="48" y="266"/>
                  <a:pt x="51" y="268"/>
                </a:cubicBezTo>
                <a:cubicBezTo>
                  <a:pt x="51" y="268"/>
                  <a:pt x="51" y="268"/>
                  <a:pt x="51" y="268"/>
                </a:cubicBezTo>
                <a:cubicBezTo>
                  <a:pt x="52" y="268"/>
                  <a:pt x="53" y="268"/>
                  <a:pt x="54" y="268"/>
                </a:cubicBezTo>
                <a:close/>
                <a:moveTo>
                  <a:pt x="53" y="216"/>
                </a:moveTo>
                <a:cubicBezTo>
                  <a:pt x="53" y="215"/>
                  <a:pt x="52" y="211"/>
                  <a:pt x="52" y="210"/>
                </a:cubicBezTo>
                <a:cubicBezTo>
                  <a:pt x="50" y="210"/>
                  <a:pt x="49" y="210"/>
                  <a:pt x="47" y="210"/>
                </a:cubicBezTo>
                <a:cubicBezTo>
                  <a:pt x="48" y="212"/>
                  <a:pt x="48" y="214"/>
                  <a:pt x="49" y="216"/>
                </a:cubicBezTo>
                <a:cubicBezTo>
                  <a:pt x="50" y="216"/>
                  <a:pt x="51" y="216"/>
                  <a:pt x="53" y="216"/>
                </a:cubicBezTo>
                <a:close/>
                <a:moveTo>
                  <a:pt x="37" y="252"/>
                </a:moveTo>
                <a:cubicBezTo>
                  <a:pt x="37" y="253"/>
                  <a:pt x="37" y="253"/>
                  <a:pt x="38" y="252"/>
                </a:cubicBezTo>
                <a:cubicBezTo>
                  <a:pt x="39" y="251"/>
                  <a:pt x="40" y="250"/>
                  <a:pt x="42" y="249"/>
                </a:cubicBezTo>
                <a:cubicBezTo>
                  <a:pt x="44" y="248"/>
                  <a:pt x="46" y="246"/>
                  <a:pt x="47" y="244"/>
                </a:cubicBezTo>
                <a:cubicBezTo>
                  <a:pt x="50" y="242"/>
                  <a:pt x="53" y="239"/>
                  <a:pt x="54" y="235"/>
                </a:cubicBezTo>
                <a:cubicBezTo>
                  <a:pt x="55" y="234"/>
                  <a:pt x="55" y="232"/>
                  <a:pt x="55" y="230"/>
                </a:cubicBezTo>
                <a:cubicBezTo>
                  <a:pt x="55" y="230"/>
                  <a:pt x="55" y="230"/>
                  <a:pt x="55" y="230"/>
                </a:cubicBezTo>
                <a:cubicBezTo>
                  <a:pt x="55" y="231"/>
                  <a:pt x="55" y="231"/>
                  <a:pt x="55" y="231"/>
                </a:cubicBezTo>
                <a:cubicBezTo>
                  <a:pt x="54" y="233"/>
                  <a:pt x="53" y="234"/>
                  <a:pt x="52" y="236"/>
                </a:cubicBezTo>
                <a:cubicBezTo>
                  <a:pt x="51" y="237"/>
                  <a:pt x="50" y="239"/>
                  <a:pt x="49" y="240"/>
                </a:cubicBezTo>
                <a:cubicBezTo>
                  <a:pt x="49" y="241"/>
                  <a:pt x="49" y="241"/>
                  <a:pt x="48" y="242"/>
                </a:cubicBezTo>
                <a:cubicBezTo>
                  <a:pt x="48" y="243"/>
                  <a:pt x="48" y="243"/>
                  <a:pt x="47" y="244"/>
                </a:cubicBezTo>
                <a:cubicBezTo>
                  <a:pt x="44" y="247"/>
                  <a:pt x="41" y="250"/>
                  <a:pt x="37" y="252"/>
                </a:cubicBezTo>
                <a:cubicBezTo>
                  <a:pt x="37" y="252"/>
                  <a:pt x="37" y="252"/>
                  <a:pt x="37" y="252"/>
                </a:cubicBezTo>
                <a:close/>
                <a:moveTo>
                  <a:pt x="25" y="99"/>
                </a:moveTo>
                <a:cubicBezTo>
                  <a:pt x="25" y="99"/>
                  <a:pt x="25" y="99"/>
                  <a:pt x="24" y="99"/>
                </a:cubicBezTo>
                <a:cubicBezTo>
                  <a:pt x="23" y="97"/>
                  <a:pt x="21" y="96"/>
                  <a:pt x="19" y="95"/>
                </a:cubicBezTo>
                <a:cubicBezTo>
                  <a:pt x="18" y="93"/>
                  <a:pt x="16" y="92"/>
                  <a:pt x="14" y="90"/>
                </a:cubicBezTo>
                <a:cubicBezTo>
                  <a:pt x="13" y="89"/>
                  <a:pt x="11" y="87"/>
                  <a:pt x="10" y="85"/>
                </a:cubicBezTo>
                <a:cubicBezTo>
                  <a:pt x="9" y="85"/>
                  <a:pt x="9" y="84"/>
                  <a:pt x="9" y="84"/>
                </a:cubicBezTo>
                <a:cubicBezTo>
                  <a:pt x="9" y="84"/>
                  <a:pt x="9" y="84"/>
                  <a:pt x="9" y="84"/>
                </a:cubicBezTo>
                <a:cubicBezTo>
                  <a:pt x="9" y="85"/>
                  <a:pt x="10" y="86"/>
                  <a:pt x="10" y="87"/>
                </a:cubicBezTo>
                <a:cubicBezTo>
                  <a:pt x="12" y="89"/>
                  <a:pt x="13" y="91"/>
                  <a:pt x="15" y="93"/>
                </a:cubicBezTo>
                <a:cubicBezTo>
                  <a:pt x="15" y="93"/>
                  <a:pt x="16" y="94"/>
                  <a:pt x="17" y="94"/>
                </a:cubicBezTo>
                <a:cubicBezTo>
                  <a:pt x="19" y="96"/>
                  <a:pt x="21" y="98"/>
                  <a:pt x="23" y="100"/>
                </a:cubicBezTo>
                <a:cubicBezTo>
                  <a:pt x="23" y="100"/>
                  <a:pt x="23" y="100"/>
                  <a:pt x="24" y="100"/>
                </a:cubicBezTo>
                <a:cubicBezTo>
                  <a:pt x="24" y="100"/>
                  <a:pt x="24" y="100"/>
                  <a:pt x="25" y="99"/>
                </a:cubicBezTo>
                <a:close/>
                <a:moveTo>
                  <a:pt x="53" y="228"/>
                </a:moveTo>
                <a:cubicBezTo>
                  <a:pt x="53" y="226"/>
                  <a:pt x="53" y="223"/>
                  <a:pt x="53" y="221"/>
                </a:cubicBezTo>
                <a:cubicBezTo>
                  <a:pt x="52" y="221"/>
                  <a:pt x="50" y="221"/>
                  <a:pt x="49" y="221"/>
                </a:cubicBezTo>
                <a:cubicBezTo>
                  <a:pt x="49" y="223"/>
                  <a:pt x="49" y="226"/>
                  <a:pt x="49" y="228"/>
                </a:cubicBezTo>
                <a:cubicBezTo>
                  <a:pt x="50" y="228"/>
                  <a:pt x="51" y="228"/>
                  <a:pt x="53" y="228"/>
                </a:cubicBezTo>
                <a:close/>
                <a:moveTo>
                  <a:pt x="38" y="183"/>
                </a:moveTo>
                <a:cubicBezTo>
                  <a:pt x="44" y="179"/>
                  <a:pt x="48" y="173"/>
                  <a:pt x="52" y="167"/>
                </a:cubicBezTo>
                <a:cubicBezTo>
                  <a:pt x="52" y="167"/>
                  <a:pt x="52" y="167"/>
                  <a:pt x="51" y="167"/>
                </a:cubicBezTo>
                <a:cubicBezTo>
                  <a:pt x="49" y="170"/>
                  <a:pt x="48" y="172"/>
                  <a:pt x="46" y="174"/>
                </a:cubicBezTo>
                <a:cubicBezTo>
                  <a:pt x="46" y="175"/>
                  <a:pt x="46" y="176"/>
                  <a:pt x="45" y="176"/>
                </a:cubicBezTo>
                <a:cubicBezTo>
                  <a:pt x="44" y="176"/>
                  <a:pt x="44" y="176"/>
                  <a:pt x="44" y="176"/>
                </a:cubicBezTo>
                <a:cubicBezTo>
                  <a:pt x="44" y="176"/>
                  <a:pt x="43" y="176"/>
                  <a:pt x="43" y="176"/>
                </a:cubicBezTo>
                <a:cubicBezTo>
                  <a:pt x="43" y="176"/>
                  <a:pt x="43" y="177"/>
                  <a:pt x="43" y="177"/>
                </a:cubicBezTo>
                <a:cubicBezTo>
                  <a:pt x="43" y="178"/>
                  <a:pt x="42" y="178"/>
                  <a:pt x="41" y="178"/>
                </a:cubicBezTo>
                <a:cubicBezTo>
                  <a:pt x="41" y="178"/>
                  <a:pt x="41" y="178"/>
                  <a:pt x="40" y="179"/>
                </a:cubicBezTo>
                <a:cubicBezTo>
                  <a:pt x="39" y="180"/>
                  <a:pt x="38" y="181"/>
                  <a:pt x="37" y="182"/>
                </a:cubicBezTo>
                <a:cubicBezTo>
                  <a:pt x="37" y="182"/>
                  <a:pt x="37" y="182"/>
                  <a:pt x="36" y="182"/>
                </a:cubicBezTo>
                <a:cubicBezTo>
                  <a:pt x="37" y="182"/>
                  <a:pt x="37" y="183"/>
                  <a:pt x="37" y="183"/>
                </a:cubicBezTo>
                <a:cubicBezTo>
                  <a:pt x="37" y="183"/>
                  <a:pt x="37" y="183"/>
                  <a:pt x="38" y="183"/>
                </a:cubicBezTo>
                <a:close/>
                <a:moveTo>
                  <a:pt x="20" y="142"/>
                </a:moveTo>
                <a:cubicBezTo>
                  <a:pt x="20" y="142"/>
                  <a:pt x="20" y="142"/>
                  <a:pt x="20" y="142"/>
                </a:cubicBezTo>
                <a:cubicBezTo>
                  <a:pt x="30" y="142"/>
                  <a:pt x="40" y="141"/>
                  <a:pt x="49" y="140"/>
                </a:cubicBezTo>
                <a:cubicBezTo>
                  <a:pt x="49" y="140"/>
                  <a:pt x="49" y="140"/>
                  <a:pt x="49" y="140"/>
                </a:cubicBezTo>
                <a:cubicBezTo>
                  <a:pt x="46" y="140"/>
                  <a:pt x="43" y="140"/>
                  <a:pt x="41" y="140"/>
                </a:cubicBezTo>
                <a:cubicBezTo>
                  <a:pt x="35" y="140"/>
                  <a:pt x="29" y="140"/>
                  <a:pt x="23" y="142"/>
                </a:cubicBezTo>
                <a:cubicBezTo>
                  <a:pt x="22" y="142"/>
                  <a:pt x="21" y="142"/>
                  <a:pt x="20" y="142"/>
                </a:cubicBezTo>
                <a:close/>
                <a:moveTo>
                  <a:pt x="34" y="193"/>
                </a:moveTo>
                <a:cubicBezTo>
                  <a:pt x="34" y="193"/>
                  <a:pt x="34" y="193"/>
                  <a:pt x="34" y="193"/>
                </a:cubicBezTo>
                <a:cubicBezTo>
                  <a:pt x="36" y="194"/>
                  <a:pt x="38" y="196"/>
                  <a:pt x="39" y="197"/>
                </a:cubicBezTo>
                <a:cubicBezTo>
                  <a:pt x="39" y="197"/>
                  <a:pt x="40" y="197"/>
                  <a:pt x="40" y="197"/>
                </a:cubicBezTo>
                <a:cubicBezTo>
                  <a:pt x="41" y="197"/>
                  <a:pt x="42" y="197"/>
                  <a:pt x="43" y="197"/>
                </a:cubicBezTo>
                <a:cubicBezTo>
                  <a:pt x="43" y="197"/>
                  <a:pt x="43" y="197"/>
                  <a:pt x="43" y="197"/>
                </a:cubicBezTo>
                <a:cubicBezTo>
                  <a:pt x="42" y="196"/>
                  <a:pt x="40" y="194"/>
                  <a:pt x="39" y="193"/>
                </a:cubicBezTo>
                <a:cubicBezTo>
                  <a:pt x="39" y="193"/>
                  <a:pt x="38" y="192"/>
                  <a:pt x="38" y="192"/>
                </a:cubicBezTo>
                <a:cubicBezTo>
                  <a:pt x="37" y="192"/>
                  <a:pt x="36" y="192"/>
                  <a:pt x="35" y="193"/>
                </a:cubicBezTo>
                <a:cubicBezTo>
                  <a:pt x="35" y="193"/>
                  <a:pt x="34" y="193"/>
                  <a:pt x="34" y="193"/>
                </a:cubicBezTo>
                <a:close/>
                <a:moveTo>
                  <a:pt x="46" y="206"/>
                </a:moveTo>
                <a:cubicBezTo>
                  <a:pt x="47" y="206"/>
                  <a:pt x="50" y="206"/>
                  <a:pt x="50" y="206"/>
                </a:cubicBezTo>
                <a:cubicBezTo>
                  <a:pt x="50" y="206"/>
                  <a:pt x="50" y="205"/>
                  <a:pt x="50" y="205"/>
                </a:cubicBezTo>
                <a:cubicBezTo>
                  <a:pt x="49" y="204"/>
                  <a:pt x="48" y="203"/>
                  <a:pt x="47" y="202"/>
                </a:cubicBezTo>
                <a:cubicBezTo>
                  <a:pt x="47" y="202"/>
                  <a:pt x="47" y="201"/>
                  <a:pt x="46" y="201"/>
                </a:cubicBezTo>
                <a:cubicBezTo>
                  <a:pt x="45" y="201"/>
                  <a:pt x="44" y="201"/>
                  <a:pt x="43" y="201"/>
                </a:cubicBezTo>
                <a:cubicBezTo>
                  <a:pt x="43" y="201"/>
                  <a:pt x="43" y="201"/>
                  <a:pt x="43" y="201"/>
                </a:cubicBezTo>
                <a:cubicBezTo>
                  <a:pt x="44" y="203"/>
                  <a:pt x="45" y="205"/>
                  <a:pt x="46" y="206"/>
                </a:cubicBezTo>
                <a:close/>
                <a:moveTo>
                  <a:pt x="31" y="31"/>
                </a:moveTo>
                <a:cubicBezTo>
                  <a:pt x="31" y="31"/>
                  <a:pt x="31" y="31"/>
                  <a:pt x="31" y="31"/>
                </a:cubicBezTo>
                <a:cubicBezTo>
                  <a:pt x="30" y="31"/>
                  <a:pt x="29" y="31"/>
                  <a:pt x="28" y="30"/>
                </a:cubicBezTo>
                <a:cubicBezTo>
                  <a:pt x="27" y="30"/>
                  <a:pt x="25" y="30"/>
                  <a:pt x="24" y="29"/>
                </a:cubicBezTo>
                <a:cubicBezTo>
                  <a:pt x="24" y="29"/>
                  <a:pt x="24" y="29"/>
                  <a:pt x="24" y="29"/>
                </a:cubicBezTo>
                <a:cubicBezTo>
                  <a:pt x="23" y="28"/>
                  <a:pt x="23" y="29"/>
                  <a:pt x="22" y="29"/>
                </a:cubicBezTo>
                <a:cubicBezTo>
                  <a:pt x="23" y="31"/>
                  <a:pt x="25" y="32"/>
                  <a:pt x="27" y="34"/>
                </a:cubicBezTo>
                <a:cubicBezTo>
                  <a:pt x="28" y="33"/>
                  <a:pt x="30" y="32"/>
                  <a:pt x="31" y="31"/>
                </a:cubicBezTo>
                <a:close/>
                <a:moveTo>
                  <a:pt x="17" y="201"/>
                </a:moveTo>
                <a:cubicBezTo>
                  <a:pt x="16" y="201"/>
                  <a:pt x="15" y="201"/>
                  <a:pt x="14" y="201"/>
                </a:cubicBezTo>
                <a:cubicBezTo>
                  <a:pt x="14" y="201"/>
                  <a:pt x="14" y="201"/>
                  <a:pt x="13" y="201"/>
                </a:cubicBezTo>
                <a:cubicBezTo>
                  <a:pt x="12" y="203"/>
                  <a:pt x="11" y="204"/>
                  <a:pt x="10" y="205"/>
                </a:cubicBezTo>
                <a:cubicBezTo>
                  <a:pt x="10" y="206"/>
                  <a:pt x="10" y="206"/>
                  <a:pt x="10" y="206"/>
                </a:cubicBezTo>
                <a:cubicBezTo>
                  <a:pt x="11" y="206"/>
                  <a:pt x="12" y="207"/>
                  <a:pt x="12" y="206"/>
                </a:cubicBezTo>
                <a:cubicBezTo>
                  <a:pt x="13" y="206"/>
                  <a:pt x="13" y="206"/>
                  <a:pt x="13" y="206"/>
                </a:cubicBezTo>
                <a:cubicBezTo>
                  <a:pt x="14" y="205"/>
                  <a:pt x="15" y="203"/>
                  <a:pt x="16" y="202"/>
                </a:cubicBezTo>
                <a:cubicBezTo>
                  <a:pt x="17" y="201"/>
                  <a:pt x="17" y="201"/>
                  <a:pt x="17" y="201"/>
                </a:cubicBezTo>
                <a:close/>
                <a:moveTo>
                  <a:pt x="61" y="275"/>
                </a:moveTo>
                <a:cubicBezTo>
                  <a:pt x="60" y="272"/>
                  <a:pt x="59" y="270"/>
                  <a:pt x="56" y="269"/>
                </a:cubicBezTo>
                <a:cubicBezTo>
                  <a:pt x="56" y="269"/>
                  <a:pt x="55" y="270"/>
                  <a:pt x="55" y="270"/>
                </a:cubicBezTo>
                <a:cubicBezTo>
                  <a:pt x="54" y="270"/>
                  <a:pt x="54" y="270"/>
                  <a:pt x="53" y="270"/>
                </a:cubicBezTo>
                <a:cubicBezTo>
                  <a:pt x="55" y="272"/>
                  <a:pt x="58" y="274"/>
                  <a:pt x="61" y="275"/>
                </a:cubicBezTo>
                <a:close/>
                <a:moveTo>
                  <a:pt x="24" y="103"/>
                </a:moveTo>
                <a:cubicBezTo>
                  <a:pt x="21" y="105"/>
                  <a:pt x="18" y="108"/>
                  <a:pt x="16" y="112"/>
                </a:cubicBezTo>
                <a:cubicBezTo>
                  <a:pt x="16" y="112"/>
                  <a:pt x="17" y="112"/>
                  <a:pt x="17" y="112"/>
                </a:cubicBezTo>
                <a:cubicBezTo>
                  <a:pt x="20" y="109"/>
                  <a:pt x="22" y="106"/>
                  <a:pt x="25" y="103"/>
                </a:cubicBezTo>
                <a:cubicBezTo>
                  <a:pt x="25" y="103"/>
                  <a:pt x="25" y="103"/>
                  <a:pt x="25" y="103"/>
                </a:cubicBezTo>
                <a:cubicBezTo>
                  <a:pt x="24" y="103"/>
                  <a:pt x="24" y="103"/>
                  <a:pt x="24" y="103"/>
                </a:cubicBezTo>
                <a:close/>
                <a:moveTo>
                  <a:pt x="22" y="193"/>
                </a:moveTo>
                <a:cubicBezTo>
                  <a:pt x="21" y="194"/>
                  <a:pt x="17" y="197"/>
                  <a:pt x="17" y="198"/>
                </a:cubicBezTo>
                <a:cubicBezTo>
                  <a:pt x="17" y="199"/>
                  <a:pt x="18" y="198"/>
                  <a:pt x="19" y="198"/>
                </a:cubicBezTo>
                <a:cubicBezTo>
                  <a:pt x="19" y="198"/>
                  <a:pt x="19" y="198"/>
                  <a:pt x="20" y="198"/>
                </a:cubicBezTo>
                <a:cubicBezTo>
                  <a:pt x="20" y="197"/>
                  <a:pt x="21" y="197"/>
                  <a:pt x="22" y="196"/>
                </a:cubicBezTo>
                <a:cubicBezTo>
                  <a:pt x="23" y="195"/>
                  <a:pt x="24" y="195"/>
                  <a:pt x="24" y="194"/>
                </a:cubicBezTo>
                <a:cubicBezTo>
                  <a:pt x="24" y="194"/>
                  <a:pt x="25" y="194"/>
                  <a:pt x="25" y="194"/>
                </a:cubicBezTo>
                <a:cubicBezTo>
                  <a:pt x="24" y="194"/>
                  <a:pt x="23" y="194"/>
                  <a:pt x="22" y="193"/>
                </a:cubicBezTo>
                <a:close/>
                <a:moveTo>
                  <a:pt x="33" y="92"/>
                </a:moveTo>
                <a:cubicBezTo>
                  <a:pt x="34" y="92"/>
                  <a:pt x="35" y="92"/>
                  <a:pt x="36" y="92"/>
                </a:cubicBezTo>
                <a:cubicBezTo>
                  <a:pt x="36" y="92"/>
                  <a:pt x="36" y="92"/>
                  <a:pt x="36" y="92"/>
                </a:cubicBezTo>
                <a:cubicBezTo>
                  <a:pt x="38" y="91"/>
                  <a:pt x="39" y="89"/>
                  <a:pt x="39" y="88"/>
                </a:cubicBezTo>
                <a:cubicBezTo>
                  <a:pt x="40" y="88"/>
                  <a:pt x="40" y="87"/>
                  <a:pt x="40" y="87"/>
                </a:cubicBezTo>
                <a:cubicBezTo>
                  <a:pt x="39" y="87"/>
                  <a:pt x="38" y="87"/>
                  <a:pt x="37" y="87"/>
                </a:cubicBezTo>
                <a:cubicBezTo>
                  <a:pt x="37" y="87"/>
                  <a:pt x="37" y="87"/>
                  <a:pt x="36" y="88"/>
                </a:cubicBezTo>
                <a:cubicBezTo>
                  <a:pt x="35" y="89"/>
                  <a:pt x="34" y="90"/>
                  <a:pt x="34" y="92"/>
                </a:cubicBezTo>
                <a:cubicBezTo>
                  <a:pt x="34" y="92"/>
                  <a:pt x="34" y="92"/>
                  <a:pt x="33" y="92"/>
                </a:cubicBezTo>
                <a:close/>
                <a:moveTo>
                  <a:pt x="16" y="176"/>
                </a:moveTo>
                <a:cubicBezTo>
                  <a:pt x="17" y="177"/>
                  <a:pt x="24" y="184"/>
                  <a:pt x="25" y="185"/>
                </a:cubicBezTo>
                <a:cubicBezTo>
                  <a:pt x="25" y="185"/>
                  <a:pt x="26" y="184"/>
                  <a:pt x="27" y="184"/>
                </a:cubicBezTo>
                <a:cubicBezTo>
                  <a:pt x="26" y="183"/>
                  <a:pt x="26" y="183"/>
                  <a:pt x="25" y="183"/>
                </a:cubicBezTo>
                <a:cubicBezTo>
                  <a:pt x="23" y="181"/>
                  <a:pt x="20" y="180"/>
                  <a:pt x="18" y="177"/>
                </a:cubicBezTo>
                <a:cubicBezTo>
                  <a:pt x="17" y="177"/>
                  <a:pt x="17" y="176"/>
                  <a:pt x="16" y="176"/>
                </a:cubicBezTo>
                <a:close/>
                <a:moveTo>
                  <a:pt x="8" y="8"/>
                </a:moveTo>
                <a:cubicBezTo>
                  <a:pt x="8" y="10"/>
                  <a:pt x="8" y="11"/>
                  <a:pt x="8" y="13"/>
                </a:cubicBezTo>
                <a:cubicBezTo>
                  <a:pt x="9" y="16"/>
                  <a:pt x="10" y="18"/>
                  <a:pt x="12" y="21"/>
                </a:cubicBezTo>
                <a:cubicBezTo>
                  <a:pt x="12" y="21"/>
                  <a:pt x="12" y="21"/>
                  <a:pt x="13" y="22"/>
                </a:cubicBezTo>
                <a:cubicBezTo>
                  <a:pt x="13" y="22"/>
                  <a:pt x="13" y="23"/>
                  <a:pt x="13" y="23"/>
                </a:cubicBezTo>
                <a:cubicBezTo>
                  <a:pt x="12" y="18"/>
                  <a:pt x="9" y="13"/>
                  <a:pt x="8" y="8"/>
                </a:cubicBezTo>
                <a:close/>
                <a:moveTo>
                  <a:pt x="7" y="218"/>
                </a:moveTo>
                <a:cubicBezTo>
                  <a:pt x="8" y="218"/>
                  <a:pt x="8" y="218"/>
                  <a:pt x="8" y="217"/>
                </a:cubicBezTo>
                <a:cubicBezTo>
                  <a:pt x="9" y="215"/>
                  <a:pt x="9" y="212"/>
                  <a:pt x="11" y="210"/>
                </a:cubicBezTo>
                <a:cubicBezTo>
                  <a:pt x="11" y="210"/>
                  <a:pt x="11" y="209"/>
                  <a:pt x="11" y="209"/>
                </a:cubicBezTo>
                <a:cubicBezTo>
                  <a:pt x="10" y="209"/>
                  <a:pt x="10" y="209"/>
                  <a:pt x="9" y="209"/>
                </a:cubicBezTo>
                <a:cubicBezTo>
                  <a:pt x="9" y="208"/>
                  <a:pt x="9" y="209"/>
                  <a:pt x="9" y="209"/>
                </a:cubicBezTo>
                <a:cubicBezTo>
                  <a:pt x="8" y="211"/>
                  <a:pt x="8" y="212"/>
                  <a:pt x="8" y="214"/>
                </a:cubicBezTo>
                <a:cubicBezTo>
                  <a:pt x="7" y="215"/>
                  <a:pt x="7" y="216"/>
                  <a:pt x="7" y="218"/>
                </a:cubicBezTo>
                <a:close/>
                <a:moveTo>
                  <a:pt x="35" y="17"/>
                </a:moveTo>
                <a:cubicBezTo>
                  <a:pt x="36" y="17"/>
                  <a:pt x="36" y="17"/>
                  <a:pt x="36" y="17"/>
                </a:cubicBezTo>
                <a:cubicBezTo>
                  <a:pt x="37" y="18"/>
                  <a:pt x="38" y="18"/>
                  <a:pt x="39" y="18"/>
                </a:cubicBezTo>
                <a:cubicBezTo>
                  <a:pt x="41" y="19"/>
                  <a:pt x="43" y="19"/>
                  <a:pt x="45" y="19"/>
                </a:cubicBezTo>
                <a:cubicBezTo>
                  <a:pt x="45" y="19"/>
                  <a:pt x="46" y="19"/>
                  <a:pt x="46" y="19"/>
                </a:cubicBezTo>
                <a:cubicBezTo>
                  <a:pt x="46" y="19"/>
                  <a:pt x="47" y="18"/>
                  <a:pt x="47" y="18"/>
                </a:cubicBezTo>
                <a:cubicBezTo>
                  <a:pt x="43" y="17"/>
                  <a:pt x="39" y="17"/>
                  <a:pt x="35" y="17"/>
                </a:cubicBezTo>
                <a:close/>
                <a:moveTo>
                  <a:pt x="26" y="98"/>
                </a:moveTo>
                <a:cubicBezTo>
                  <a:pt x="25" y="97"/>
                  <a:pt x="24" y="96"/>
                  <a:pt x="23" y="95"/>
                </a:cubicBezTo>
                <a:cubicBezTo>
                  <a:pt x="22" y="94"/>
                  <a:pt x="22" y="94"/>
                  <a:pt x="22" y="94"/>
                </a:cubicBezTo>
                <a:cubicBezTo>
                  <a:pt x="21" y="94"/>
                  <a:pt x="21" y="93"/>
                  <a:pt x="21" y="93"/>
                </a:cubicBezTo>
                <a:cubicBezTo>
                  <a:pt x="19" y="92"/>
                  <a:pt x="18" y="90"/>
                  <a:pt x="17" y="88"/>
                </a:cubicBezTo>
                <a:cubicBezTo>
                  <a:pt x="16" y="87"/>
                  <a:pt x="16" y="87"/>
                  <a:pt x="15" y="88"/>
                </a:cubicBezTo>
                <a:cubicBezTo>
                  <a:pt x="15" y="88"/>
                  <a:pt x="15" y="88"/>
                  <a:pt x="14" y="88"/>
                </a:cubicBezTo>
                <a:cubicBezTo>
                  <a:pt x="15" y="89"/>
                  <a:pt x="16" y="90"/>
                  <a:pt x="17" y="91"/>
                </a:cubicBezTo>
                <a:cubicBezTo>
                  <a:pt x="20" y="93"/>
                  <a:pt x="23" y="95"/>
                  <a:pt x="25" y="98"/>
                </a:cubicBezTo>
                <a:cubicBezTo>
                  <a:pt x="26" y="98"/>
                  <a:pt x="26" y="98"/>
                  <a:pt x="26" y="98"/>
                </a:cubicBezTo>
                <a:cubicBezTo>
                  <a:pt x="26" y="98"/>
                  <a:pt x="26" y="98"/>
                  <a:pt x="26" y="98"/>
                </a:cubicBezTo>
                <a:close/>
                <a:moveTo>
                  <a:pt x="28" y="155"/>
                </a:moveTo>
                <a:cubicBezTo>
                  <a:pt x="27" y="155"/>
                  <a:pt x="13" y="155"/>
                  <a:pt x="12" y="156"/>
                </a:cubicBezTo>
                <a:cubicBezTo>
                  <a:pt x="12" y="156"/>
                  <a:pt x="12" y="156"/>
                  <a:pt x="12" y="156"/>
                </a:cubicBezTo>
                <a:cubicBezTo>
                  <a:pt x="13" y="156"/>
                  <a:pt x="13" y="156"/>
                  <a:pt x="14" y="156"/>
                </a:cubicBezTo>
                <a:cubicBezTo>
                  <a:pt x="14" y="157"/>
                  <a:pt x="14" y="157"/>
                  <a:pt x="15" y="157"/>
                </a:cubicBezTo>
                <a:cubicBezTo>
                  <a:pt x="17" y="156"/>
                  <a:pt x="20" y="156"/>
                  <a:pt x="22" y="156"/>
                </a:cubicBezTo>
                <a:cubicBezTo>
                  <a:pt x="24" y="155"/>
                  <a:pt x="26" y="155"/>
                  <a:pt x="28" y="155"/>
                </a:cubicBezTo>
                <a:close/>
                <a:moveTo>
                  <a:pt x="30" y="105"/>
                </a:moveTo>
                <a:cubicBezTo>
                  <a:pt x="31" y="106"/>
                  <a:pt x="31" y="106"/>
                  <a:pt x="32" y="107"/>
                </a:cubicBezTo>
                <a:cubicBezTo>
                  <a:pt x="34" y="108"/>
                  <a:pt x="36" y="109"/>
                  <a:pt x="38" y="111"/>
                </a:cubicBezTo>
                <a:cubicBezTo>
                  <a:pt x="38" y="111"/>
                  <a:pt x="39" y="111"/>
                  <a:pt x="39" y="111"/>
                </a:cubicBezTo>
                <a:cubicBezTo>
                  <a:pt x="37" y="109"/>
                  <a:pt x="34" y="106"/>
                  <a:pt x="31" y="104"/>
                </a:cubicBezTo>
                <a:cubicBezTo>
                  <a:pt x="31" y="104"/>
                  <a:pt x="30" y="105"/>
                  <a:pt x="30" y="105"/>
                </a:cubicBezTo>
                <a:close/>
                <a:moveTo>
                  <a:pt x="48" y="117"/>
                </a:moveTo>
                <a:cubicBezTo>
                  <a:pt x="47" y="117"/>
                  <a:pt x="47" y="116"/>
                  <a:pt x="47" y="116"/>
                </a:cubicBezTo>
                <a:cubicBezTo>
                  <a:pt x="45" y="114"/>
                  <a:pt x="43" y="112"/>
                  <a:pt x="41" y="110"/>
                </a:cubicBezTo>
                <a:cubicBezTo>
                  <a:pt x="41" y="110"/>
                  <a:pt x="40" y="109"/>
                  <a:pt x="40" y="108"/>
                </a:cubicBezTo>
                <a:cubicBezTo>
                  <a:pt x="38" y="107"/>
                  <a:pt x="37" y="106"/>
                  <a:pt x="35" y="104"/>
                </a:cubicBezTo>
                <a:cubicBezTo>
                  <a:pt x="35" y="104"/>
                  <a:pt x="34" y="103"/>
                  <a:pt x="33" y="103"/>
                </a:cubicBezTo>
                <a:cubicBezTo>
                  <a:pt x="33" y="103"/>
                  <a:pt x="33" y="103"/>
                  <a:pt x="32" y="103"/>
                </a:cubicBezTo>
                <a:cubicBezTo>
                  <a:pt x="33" y="103"/>
                  <a:pt x="33" y="103"/>
                  <a:pt x="33" y="103"/>
                </a:cubicBezTo>
                <a:cubicBezTo>
                  <a:pt x="35" y="105"/>
                  <a:pt x="38" y="107"/>
                  <a:pt x="40" y="109"/>
                </a:cubicBezTo>
                <a:cubicBezTo>
                  <a:pt x="42" y="111"/>
                  <a:pt x="44" y="113"/>
                  <a:pt x="45" y="115"/>
                </a:cubicBezTo>
                <a:cubicBezTo>
                  <a:pt x="46" y="116"/>
                  <a:pt x="47" y="116"/>
                  <a:pt x="47" y="117"/>
                </a:cubicBezTo>
                <a:cubicBezTo>
                  <a:pt x="47" y="117"/>
                  <a:pt x="47" y="117"/>
                  <a:pt x="48" y="117"/>
                </a:cubicBezTo>
                <a:close/>
                <a:moveTo>
                  <a:pt x="38" y="155"/>
                </a:moveTo>
                <a:cubicBezTo>
                  <a:pt x="38" y="155"/>
                  <a:pt x="38" y="155"/>
                  <a:pt x="38" y="155"/>
                </a:cubicBezTo>
                <a:cubicBezTo>
                  <a:pt x="39" y="155"/>
                  <a:pt x="39" y="155"/>
                  <a:pt x="40" y="155"/>
                </a:cubicBezTo>
                <a:cubicBezTo>
                  <a:pt x="41" y="155"/>
                  <a:pt x="43" y="155"/>
                  <a:pt x="44" y="155"/>
                </a:cubicBezTo>
                <a:cubicBezTo>
                  <a:pt x="47" y="155"/>
                  <a:pt x="49" y="155"/>
                  <a:pt x="52" y="155"/>
                </a:cubicBezTo>
                <a:cubicBezTo>
                  <a:pt x="53" y="155"/>
                  <a:pt x="53" y="155"/>
                  <a:pt x="53" y="154"/>
                </a:cubicBezTo>
                <a:cubicBezTo>
                  <a:pt x="52" y="154"/>
                  <a:pt x="40" y="155"/>
                  <a:pt x="38" y="155"/>
                </a:cubicBezTo>
                <a:close/>
                <a:moveTo>
                  <a:pt x="45" y="79"/>
                </a:moveTo>
                <a:cubicBezTo>
                  <a:pt x="45" y="79"/>
                  <a:pt x="45" y="79"/>
                  <a:pt x="45" y="79"/>
                </a:cubicBezTo>
                <a:cubicBezTo>
                  <a:pt x="45" y="79"/>
                  <a:pt x="46" y="78"/>
                  <a:pt x="46" y="77"/>
                </a:cubicBezTo>
                <a:cubicBezTo>
                  <a:pt x="46" y="75"/>
                  <a:pt x="46" y="73"/>
                  <a:pt x="46" y="71"/>
                </a:cubicBezTo>
                <a:cubicBezTo>
                  <a:pt x="46" y="69"/>
                  <a:pt x="45" y="67"/>
                  <a:pt x="44" y="65"/>
                </a:cubicBezTo>
                <a:cubicBezTo>
                  <a:pt x="44" y="65"/>
                  <a:pt x="44" y="65"/>
                  <a:pt x="44" y="65"/>
                </a:cubicBezTo>
                <a:cubicBezTo>
                  <a:pt x="44" y="68"/>
                  <a:pt x="45" y="71"/>
                  <a:pt x="45" y="75"/>
                </a:cubicBezTo>
                <a:cubicBezTo>
                  <a:pt x="46" y="75"/>
                  <a:pt x="46" y="76"/>
                  <a:pt x="45" y="76"/>
                </a:cubicBezTo>
                <a:cubicBezTo>
                  <a:pt x="45" y="76"/>
                  <a:pt x="45" y="77"/>
                  <a:pt x="45" y="77"/>
                </a:cubicBezTo>
                <a:cubicBezTo>
                  <a:pt x="45" y="78"/>
                  <a:pt x="45" y="78"/>
                  <a:pt x="45" y="79"/>
                </a:cubicBezTo>
                <a:close/>
                <a:moveTo>
                  <a:pt x="31" y="260"/>
                </a:moveTo>
                <a:cubicBezTo>
                  <a:pt x="30" y="261"/>
                  <a:pt x="28" y="262"/>
                  <a:pt x="27" y="262"/>
                </a:cubicBezTo>
                <a:cubicBezTo>
                  <a:pt x="27" y="262"/>
                  <a:pt x="27" y="263"/>
                  <a:pt x="27" y="263"/>
                </a:cubicBezTo>
                <a:cubicBezTo>
                  <a:pt x="30" y="262"/>
                  <a:pt x="32" y="262"/>
                  <a:pt x="35" y="262"/>
                </a:cubicBezTo>
                <a:cubicBezTo>
                  <a:pt x="35" y="262"/>
                  <a:pt x="35" y="262"/>
                  <a:pt x="35" y="262"/>
                </a:cubicBezTo>
                <a:cubicBezTo>
                  <a:pt x="34" y="261"/>
                  <a:pt x="32" y="260"/>
                  <a:pt x="31" y="260"/>
                </a:cubicBezTo>
                <a:close/>
                <a:moveTo>
                  <a:pt x="41" y="78"/>
                </a:moveTo>
                <a:cubicBezTo>
                  <a:pt x="41" y="79"/>
                  <a:pt x="40" y="81"/>
                  <a:pt x="40" y="82"/>
                </a:cubicBezTo>
                <a:cubicBezTo>
                  <a:pt x="39" y="83"/>
                  <a:pt x="39" y="84"/>
                  <a:pt x="38" y="86"/>
                </a:cubicBezTo>
                <a:cubicBezTo>
                  <a:pt x="39" y="86"/>
                  <a:pt x="40" y="86"/>
                  <a:pt x="40" y="86"/>
                </a:cubicBezTo>
                <a:cubicBezTo>
                  <a:pt x="41" y="83"/>
                  <a:pt x="42" y="81"/>
                  <a:pt x="41" y="78"/>
                </a:cubicBezTo>
                <a:close/>
                <a:moveTo>
                  <a:pt x="43" y="74"/>
                </a:moveTo>
                <a:cubicBezTo>
                  <a:pt x="43" y="74"/>
                  <a:pt x="43" y="74"/>
                  <a:pt x="43" y="73"/>
                </a:cubicBezTo>
                <a:cubicBezTo>
                  <a:pt x="43" y="73"/>
                  <a:pt x="43" y="73"/>
                  <a:pt x="43" y="72"/>
                </a:cubicBezTo>
                <a:cubicBezTo>
                  <a:pt x="43" y="70"/>
                  <a:pt x="43" y="68"/>
                  <a:pt x="42" y="66"/>
                </a:cubicBezTo>
                <a:cubicBezTo>
                  <a:pt x="42" y="65"/>
                  <a:pt x="42" y="64"/>
                  <a:pt x="42" y="63"/>
                </a:cubicBezTo>
                <a:cubicBezTo>
                  <a:pt x="41" y="63"/>
                  <a:pt x="41" y="63"/>
                  <a:pt x="41" y="63"/>
                </a:cubicBezTo>
                <a:cubicBezTo>
                  <a:pt x="41" y="63"/>
                  <a:pt x="41" y="64"/>
                  <a:pt x="41" y="64"/>
                </a:cubicBezTo>
                <a:cubicBezTo>
                  <a:pt x="42" y="67"/>
                  <a:pt x="42" y="69"/>
                  <a:pt x="42" y="72"/>
                </a:cubicBezTo>
                <a:cubicBezTo>
                  <a:pt x="42" y="72"/>
                  <a:pt x="42" y="73"/>
                  <a:pt x="43" y="74"/>
                </a:cubicBezTo>
                <a:close/>
                <a:moveTo>
                  <a:pt x="34" y="53"/>
                </a:moveTo>
                <a:cubicBezTo>
                  <a:pt x="34" y="53"/>
                  <a:pt x="34" y="54"/>
                  <a:pt x="34" y="54"/>
                </a:cubicBezTo>
                <a:cubicBezTo>
                  <a:pt x="35" y="55"/>
                  <a:pt x="35" y="56"/>
                  <a:pt x="36" y="57"/>
                </a:cubicBezTo>
                <a:cubicBezTo>
                  <a:pt x="37" y="58"/>
                  <a:pt x="37" y="59"/>
                  <a:pt x="38" y="60"/>
                </a:cubicBezTo>
                <a:cubicBezTo>
                  <a:pt x="38" y="60"/>
                  <a:pt x="38" y="61"/>
                  <a:pt x="38" y="60"/>
                </a:cubicBezTo>
                <a:cubicBezTo>
                  <a:pt x="38" y="60"/>
                  <a:pt x="38" y="60"/>
                  <a:pt x="38" y="60"/>
                </a:cubicBezTo>
                <a:cubicBezTo>
                  <a:pt x="38" y="58"/>
                  <a:pt x="37" y="56"/>
                  <a:pt x="36" y="54"/>
                </a:cubicBezTo>
                <a:cubicBezTo>
                  <a:pt x="35" y="53"/>
                  <a:pt x="35" y="53"/>
                  <a:pt x="34" y="53"/>
                </a:cubicBezTo>
                <a:cubicBezTo>
                  <a:pt x="34" y="53"/>
                  <a:pt x="34" y="53"/>
                  <a:pt x="34" y="53"/>
                </a:cubicBezTo>
                <a:close/>
                <a:moveTo>
                  <a:pt x="11" y="120"/>
                </a:moveTo>
                <a:cubicBezTo>
                  <a:pt x="13" y="118"/>
                  <a:pt x="14" y="116"/>
                  <a:pt x="15" y="114"/>
                </a:cubicBezTo>
                <a:cubicBezTo>
                  <a:pt x="15" y="114"/>
                  <a:pt x="15" y="113"/>
                  <a:pt x="15" y="113"/>
                </a:cubicBezTo>
                <a:cubicBezTo>
                  <a:pt x="15" y="113"/>
                  <a:pt x="15" y="113"/>
                  <a:pt x="14" y="113"/>
                </a:cubicBezTo>
                <a:cubicBezTo>
                  <a:pt x="14" y="115"/>
                  <a:pt x="13" y="116"/>
                  <a:pt x="12" y="117"/>
                </a:cubicBezTo>
                <a:cubicBezTo>
                  <a:pt x="12" y="118"/>
                  <a:pt x="11" y="119"/>
                  <a:pt x="11" y="120"/>
                </a:cubicBezTo>
                <a:cubicBezTo>
                  <a:pt x="11" y="120"/>
                  <a:pt x="11" y="120"/>
                  <a:pt x="11" y="120"/>
                </a:cubicBezTo>
                <a:cubicBezTo>
                  <a:pt x="11" y="120"/>
                  <a:pt x="11" y="120"/>
                  <a:pt x="11" y="120"/>
                </a:cubicBezTo>
                <a:close/>
                <a:moveTo>
                  <a:pt x="4" y="221"/>
                </a:moveTo>
                <a:cubicBezTo>
                  <a:pt x="3" y="223"/>
                  <a:pt x="4" y="228"/>
                  <a:pt x="5" y="229"/>
                </a:cubicBezTo>
                <a:cubicBezTo>
                  <a:pt x="5" y="229"/>
                  <a:pt x="5" y="229"/>
                  <a:pt x="5" y="229"/>
                </a:cubicBezTo>
                <a:cubicBezTo>
                  <a:pt x="5" y="226"/>
                  <a:pt x="5" y="224"/>
                  <a:pt x="5" y="222"/>
                </a:cubicBezTo>
                <a:cubicBezTo>
                  <a:pt x="5" y="221"/>
                  <a:pt x="5" y="221"/>
                  <a:pt x="5" y="221"/>
                </a:cubicBezTo>
                <a:cubicBezTo>
                  <a:pt x="4" y="221"/>
                  <a:pt x="4" y="221"/>
                  <a:pt x="4" y="221"/>
                </a:cubicBezTo>
                <a:close/>
                <a:moveTo>
                  <a:pt x="49" y="233"/>
                </a:moveTo>
                <a:cubicBezTo>
                  <a:pt x="49" y="234"/>
                  <a:pt x="48" y="236"/>
                  <a:pt x="48" y="237"/>
                </a:cubicBezTo>
                <a:cubicBezTo>
                  <a:pt x="48" y="237"/>
                  <a:pt x="48" y="237"/>
                  <a:pt x="49" y="236"/>
                </a:cubicBezTo>
                <a:cubicBezTo>
                  <a:pt x="49" y="235"/>
                  <a:pt x="50" y="234"/>
                  <a:pt x="51" y="233"/>
                </a:cubicBezTo>
                <a:cubicBezTo>
                  <a:pt x="51" y="232"/>
                  <a:pt x="51" y="231"/>
                  <a:pt x="52" y="231"/>
                </a:cubicBezTo>
                <a:cubicBezTo>
                  <a:pt x="52" y="230"/>
                  <a:pt x="52" y="230"/>
                  <a:pt x="52" y="230"/>
                </a:cubicBezTo>
                <a:cubicBezTo>
                  <a:pt x="51" y="230"/>
                  <a:pt x="50" y="230"/>
                  <a:pt x="49" y="230"/>
                </a:cubicBezTo>
                <a:cubicBezTo>
                  <a:pt x="50" y="230"/>
                  <a:pt x="51" y="231"/>
                  <a:pt x="51" y="232"/>
                </a:cubicBezTo>
                <a:cubicBezTo>
                  <a:pt x="50" y="233"/>
                  <a:pt x="50" y="233"/>
                  <a:pt x="49" y="233"/>
                </a:cubicBezTo>
                <a:close/>
                <a:moveTo>
                  <a:pt x="40" y="113"/>
                </a:moveTo>
                <a:cubicBezTo>
                  <a:pt x="40" y="113"/>
                  <a:pt x="40" y="113"/>
                  <a:pt x="40" y="113"/>
                </a:cubicBezTo>
                <a:cubicBezTo>
                  <a:pt x="41" y="114"/>
                  <a:pt x="43" y="116"/>
                  <a:pt x="44" y="117"/>
                </a:cubicBezTo>
                <a:cubicBezTo>
                  <a:pt x="45" y="118"/>
                  <a:pt x="45" y="118"/>
                  <a:pt x="45" y="117"/>
                </a:cubicBezTo>
                <a:cubicBezTo>
                  <a:pt x="44" y="116"/>
                  <a:pt x="43" y="114"/>
                  <a:pt x="41" y="113"/>
                </a:cubicBezTo>
                <a:cubicBezTo>
                  <a:pt x="41" y="113"/>
                  <a:pt x="40" y="113"/>
                  <a:pt x="40" y="113"/>
                </a:cubicBezTo>
                <a:close/>
                <a:moveTo>
                  <a:pt x="11" y="132"/>
                </a:moveTo>
                <a:cubicBezTo>
                  <a:pt x="15" y="131"/>
                  <a:pt x="19" y="131"/>
                  <a:pt x="22" y="130"/>
                </a:cubicBezTo>
                <a:cubicBezTo>
                  <a:pt x="22" y="130"/>
                  <a:pt x="22" y="130"/>
                  <a:pt x="21" y="130"/>
                </a:cubicBezTo>
                <a:cubicBezTo>
                  <a:pt x="18" y="130"/>
                  <a:pt x="15" y="131"/>
                  <a:pt x="12" y="131"/>
                </a:cubicBezTo>
                <a:cubicBezTo>
                  <a:pt x="11" y="131"/>
                  <a:pt x="11" y="131"/>
                  <a:pt x="11" y="132"/>
                </a:cubicBezTo>
                <a:close/>
                <a:moveTo>
                  <a:pt x="48" y="230"/>
                </a:moveTo>
                <a:cubicBezTo>
                  <a:pt x="41" y="230"/>
                  <a:pt x="35" y="230"/>
                  <a:pt x="29" y="230"/>
                </a:cubicBezTo>
                <a:cubicBezTo>
                  <a:pt x="32" y="231"/>
                  <a:pt x="47" y="230"/>
                  <a:pt x="48" y="230"/>
                </a:cubicBezTo>
                <a:close/>
                <a:moveTo>
                  <a:pt x="37" y="191"/>
                </a:moveTo>
                <a:cubicBezTo>
                  <a:pt x="35" y="190"/>
                  <a:pt x="35" y="189"/>
                  <a:pt x="34" y="189"/>
                </a:cubicBezTo>
                <a:cubicBezTo>
                  <a:pt x="33" y="189"/>
                  <a:pt x="33" y="189"/>
                  <a:pt x="32" y="190"/>
                </a:cubicBezTo>
                <a:cubicBezTo>
                  <a:pt x="32" y="190"/>
                  <a:pt x="32" y="190"/>
                  <a:pt x="31" y="190"/>
                </a:cubicBezTo>
                <a:cubicBezTo>
                  <a:pt x="32" y="191"/>
                  <a:pt x="35" y="191"/>
                  <a:pt x="37" y="191"/>
                </a:cubicBezTo>
                <a:close/>
                <a:moveTo>
                  <a:pt x="28" y="258"/>
                </a:moveTo>
                <a:cubicBezTo>
                  <a:pt x="26" y="261"/>
                  <a:pt x="23" y="264"/>
                  <a:pt x="20" y="267"/>
                </a:cubicBezTo>
                <a:cubicBezTo>
                  <a:pt x="20" y="267"/>
                  <a:pt x="20" y="267"/>
                  <a:pt x="20" y="267"/>
                </a:cubicBezTo>
                <a:cubicBezTo>
                  <a:pt x="20" y="267"/>
                  <a:pt x="20" y="267"/>
                  <a:pt x="20" y="267"/>
                </a:cubicBezTo>
                <a:cubicBezTo>
                  <a:pt x="21" y="266"/>
                  <a:pt x="23" y="264"/>
                  <a:pt x="24" y="263"/>
                </a:cubicBezTo>
                <a:cubicBezTo>
                  <a:pt x="26" y="262"/>
                  <a:pt x="28" y="260"/>
                  <a:pt x="29" y="259"/>
                </a:cubicBezTo>
                <a:cubicBezTo>
                  <a:pt x="29" y="259"/>
                  <a:pt x="29" y="258"/>
                  <a:pt x="28" y="258"/>
                </a:cubicBezTo>
                <a:close/>
                <a:moveTo>
                  <a:pt x="34" y="98"/>
                </a:moveTo>
                <a:cubicBezTo>
                  <a:pt x="37" y="96"/>
                  <a:pt x="38" y="94"/>
                  <a:pt x="39" y="93"/>
                </a:cubicBezTo>
                <a:cubicBezTo>
                  <a:pt x="37" y="94"/>
                  <a:pt x="35" y="96"/>
                  <a:pt x="34" y="98"/>
                </a:cubicBezTo>
                <a:cubicBezTo>
                  <a:pt x="34" y="98"/>
                  <a:pt x="34" y="98"/>
                  <a:pt x="34" y="98"/>
                </a:cubicBezTo>
                <a:close/>
                <a:moveTo>
                  <a:pt x="51" y="119"/>
                </a:moveTo>
                <a:cubicBezTo>
                  <a:pt x="51" y="118"/>
                  <a:pt x="51" y="118"/>
                  <a:pt x="51" y="118"/>
                </a:cubicBezTo>
                <a:cubicBezTo>
                  <a:pt x="51" y="118"/>
                  <a:pt x="51" y="118"/>
                  <a:pt x="50" y="118"/>
                </a:cubicBezTo>
                <a:cubicBezTo>
                  <a:pt x="49" y="116"/>
                  <a:pt x="48" y="115"/>
                  <a:pt x="47" y="113"/>
                </a:cubicBezTo>
                <a:cubicBezTo>
                  <a:pt x="47" y="113"/>
                  <a:pt x="47" y="112"/>
                  <a:pt x="46" y="112"/>
                </a:cubicBezTo>
                <a:cubicBezTo>
                  <a:pt x="45" y="111"/>
                  <a:pt x="44" y="110"/>
                  <a:pt x="43" y="109"/>
                </a:cubicBezTo>
                <a:cubicBezTo>
                  <a:pt x="43" y="109"/>
                  <a:pt x="42" y="109"/>
                  <a:pt x="42" y="109"/>
                </a:cubicBezTo>
                <a:cubicBezTo>
                  <a:pt x="46" y="111"/>
                  <a:pt x="48" y="115"/>
                  <a:pt x="51" y="119"/>
                </a:cubicBezTo>
                <a:close/>
                <a:moveTo>
                  <a:pt x="31" y="95"/>
                </a:moveTo>
                <a:cubicBezTo>
                  <a:pt x="31" y="96"/>
                  <a:pt x="32" y="96"/>
                  <a:pt x="32" y="96"/>
                </a:cubicBezTo>
                <a:cubicBezTo>
                  <a:pt x="32" y="96"/>
                  <a:pt x="33" y="96"/>
                  <a:pt x="33" y="95"/>
                </a:cubicBezTo>
                <a:cubicBezTo>
                  <a:pt x="34" y="95"/>
                  <a:pt x="34" y="94"/>
                  <a:pt x="34" y="94"/>
                </a:cubicBezTo>
                <a:cubicBezTo>
                  <a:pt x="33" y="94"/>
                  <a:pt x="33" y="94"/>
                  <a:pt x="32" y="94"/>
                </a:cubicBezTo>
                <a:cubicBezTo>
                  <a:pt x="32" y="94"/>
                  <a:pt x="32" y="94"/>
                  <a:pt x="32" y="94"/>
                </a:cubicBezTo>
                <a:cubicBezTo>
                  <a:pt x="31" y="95"/>
                  <a:pt x="31" y="95"/>
                  <a:pt x="31" y="95"/>
                </a:cubicBezTo>
                <a:close/>
                <a:moveTo>
                  <a:pt x="15" y="167"/>
                </a:moveTo>
                <a:cubicBezTo>
                  <a:pt x="13" y="165"/>
                  <a:pt x="12" y="162"/>
                  <a:pt x="11" y="160"/>
                </a:cubicBezTo>
                <a:cubicBezTo>
                  <a:pt x="12" y="163"/>
                  <a:pt x="13" y="165"/>
                  <a:pt x="14" y="167"/>
                </a:cubicBezTo>
                <a:cubicBezTo>
                  <a:pt x="15" y="167"/>
                  <a:pt x="15" y="167"/>
                  <a:pt x="15" y="167"/>
                </a:cubicBezTo>
                <a:close/>
                <a:moveTo>
                  <a:pt x="56" y="139"/>
                </a:moveTo>
                <a:cubicBezTo>
                  <a:pt x="56" y="138"/>
                  <a:pt x="56" y="130"/>
                  <a:pt x="55" y="130"/>
                </a:cubicBezTo>
                <a:cubicBezTo>
                  <a:pt x="55" y="130"/>
                  <a:pt x="55" y="130"/>
                  <a:pt x="55" y="130"/>
                </a:cubicBezTo>
                <a:cubicBezTo>
                  <a:pt x="55" y="133"/>
                  <a:pt x="56" y="136"/>
                  <a:pt x="56" y="139"/>
                </a:cubicBezTo>
                <a:close/>
                <a:moveTo>
                  <a:pt x="5" y="218"/>
                </a:moveTo>
                <a:cubicBezTo>
                  <a:pt x="5" y="216"/>
                  <a:pt x="6" y="214"/>
                  <a:pt x="6" y="211"/>
                </a:cubicBezTo>
                <a:cubicBezTo>
                  <a:pt x="5" y="213"/>
                  <a:pt x="4" y="217"/>
                  <a:pt x="4" y="218"/>
                </a:cubicBezTo>
                <a:cubicBezTo>
                  <a:pt x="5" y="218"/>
                  <a:pt x="5" y="218"/>
                  <a:pt x="5" y="218"/>
                </a:cubicBezTo>
                <a:close/>
                <a:moveTo>
                  <a:pt x="32" y="188"/>
                </a:moveTo>
                <a:cubicBezTo>
                  <a:pt x="32" y="187"/>
                  <a:pt x="31" y="187"/>
                  <a:pt x="31" y="187"/>
                </a:cubicBezTo>
                <a:cubicBezTo>
                  <a:pt x="30" y="187"/>
                  <a:pt x="30" y="188"/>
                  <a:pt x="29" y="189"/>
                </a:cubicBezTo>
                <a:cubicBezTo>
                  <a:pt x="29" y="189"/>
                  <a:pt x="30" y="189"/>
                  <a:pt x="30" y="189"/>
                </a:cubicBezTo>
                <a:cubicBezTo>
                  <a:pt x="31" y="189"/>
                  <a:pt x="31" y="188"/>
                  <a:pt x="32" y="188"/>
                </a:cubicBezTo>
                <a:close/>
                <a:moveTo>
                  <a:pt x="12" y="230"/>
                </a:moveTo>
                <a:cubicBezTo>
                  <a:pt x="13" y="230"/>
                  <a:pt x="20" y="230"/>
                  <a:pt x="23" y="229"/>
                </a:cubicBezTo>
                <a:cubicBezTo>
                  <a:pt x="22" y="229"/>
                  <a:pt x="13" y="230"/>
                  <a:pt x="12" y="230"/>
                </a:cubicBezTo>
                <a:close/>
                <a:moveTo>
                  <a:pt x="48" y="168"/>
                </a:moveTo>
                <a:cubicBezTo>
                  <a:pt x="47" y="168"/>
                  <a:pt x="47" y="168"/>
                  <a:pt x="47" y="168"/>
                </a:cubicBezTo>
                <a:cubicBezTo>
                  <a:pt x="46" y="170"/>
                  <a:pt x="44" y="172"/>
                  <a:pt x="42" y="174"/>
                </a:cubicBezTo>
                <a:cubicBezTo>
                  <a:pt x="42" y="174"/>
                  <a:pt x="42" y="174"/>
                  <a:pt x="43" y="174"/>
                </a:cubicBezTo>
                <a:cubicBezTo>
                  <a:pt x="43" y="174"/>
                  <a:pt x="43" y="173"/>
                  <a:pt x="44" y="173"/>
                </a:cubicBezTo>
                <a:cubicBezTo>
                  <a:pt x="45" y="172"/>
                  <a:pt x="46" y="170"/>
                  <a:pt x="47" y="168"/>
                </a:cubicBezTo>
                <a:cubicBezTo>
                  <a:pt x="47" y="168"/>
                  <a:pt x="47" y="168"/>
                  <a:pt x="48" y="168"/>
                </a:cubicBezTo>
                <a:close/>
                <a:moveTo>
                  <a:pt x="53" y="206"/>
                </a:moveTo>
                <a:cubicBezTo>
                  <a:pt x="53" y="206"/>
                  <a:pt x="53" y="206"/>
                  <a:pt x="53" y="206"/>
                </a:cubicBezTo>
                <a:cubicBezTo>
                  <a:pt x="53" y="204"/>
                  <a:pt x="52" y="203"/>
                  <a:pt x="52" y="202"/>
                </a:cubicBezTo>
                <a:cubicBezTo>
                  <a:pt x="51" y="202"/>
                  <a:pt x="51" y="202"/>
                  <a:pt x="51" y="202"/>
                </a:cubicBezTo>
                <a:cubicBezTo>
                  <a:pt x="51" y="202"/>
                  <a:pt x="51" y="203"/>
                  <a:pt x="51" y="203"/>
                </a:cubicBezTo>
                <a:cubicBezTo>
                  <a:pt x="52" y="204"/>
                  <a:pt x="52" y="205"/>
                  <a:pt x="52" y="206"/>
                </a:cubicBezTo>
                <a:cubicBezTo>
                  <a:pt x="52" y="206"/>
                  <a:pt x="53" y="206"/>
                  <a:pt x="53" y="206"/>
                </a:cubicBezTo>
                <a:close/>
                <a:moveTo>
                  <a:pt x="43" y="88"/>
                </a:moveTo>
                <a:cubicBezTo>
                  <a:pt x="43" y="89"/>
                  <a:pt x="43" y="89"/>
                  <a:pt x="43" y="89"/>
                </a:cubicBezTo>
                <a:cubicBezTo>
                  <a:pt x="43" y="89"/>
                  <a:pt x="43" y="88"/>
                  <a:pt x="43" y="88"/>
                </a:cubicBezTo>
                <a:cubicBezTo>
                  <a:pt x="44" y="88"/>
                  <a:pt x="44" y="87"/>
                  <a:pt x="45" y="86"/>
                </a:cubicBezTo>
                <a:cubicBezTo>
                  <a:pt x="45" y="85"/>
                  <a:pt x="46" y="84"/>
                  <a:pt x="46" y="83"/>
                </a:cubicBezTo>
                <a:cubicBezTo>
                  <a:pt x="46" y="82"/>
                  <a:pt x="46" y="82"/>
                  <a:pt x="46" y="82"/>
                </a:cubicBezTo>
                <a:cubicBezTo>
                  <a:pt x="46" y="84"/>
                  <a:pt x="44" y="86"/>
                  <a:pt x="43" y="87"/>
                </a:cubicBezTo>
                <a:cubicBezTo>
                  <a:pt x="43" y="88"/>
                  <a:pt x="43" y="88"/>
                  <a:pt x="43" y="88"/>
                </a:cubicBezTo>
                <a:close/>
                <a:moveTo>
                  <a:pt x="9" y="129"/>
                </a:moveTo>
                <a:cubicBezTo>
                  <a:pt x="10" y="127"/>
                  <a:pt x="11" y="125"/>
                  <a:pt x="11" y="124"/>
                </a:cubicBezTo>
                <a:cubicBezTo>
                  <a:pt x="10" y="125"/>
                  <a:pt x="9" y="127"/>
                  <a:pt x="9" y="129"/>
                </a:cubicBezTo>
                <a:cubicBezTo>
                  <a:pt x="9" y="129"/>
                  <a:pt x="9" y="129"/>
                  <a:pt x="9" y="129"/>
                </a:cubicBezTo>
                <a:close/>
                <a:moveTo>
                  <a:pt x="28" y="270"/>
                </a:moveTo>
                <a:cubicBezTo>
                  <a:pt x="28" y="270"/>
                  <a:pt x="28" y="270"/>
                  <a:pt x="28" y="270"/>
                </a:cubicBezTo>
                <a:cubicBezTo>
                  <a:pt x="26" y="270"/>
                  <a:pt x="25" y="270"/>
                  <a:pt x="24" y="270"/>
                </a:cubicBezTo>
                <a:cubicBezTo>
                  <a:pt x="22" y="270"/>
                  <a:pt x="21" y="270"/>
                  <a:pt x="20" y="270"/>
                </a:cubicBezTo>
                <a:cubicBezTo>
                  <a:pt x="20" y="270"/>
                  <a:pt x="20" y="270"/>
                  <a:pt x="20" y="271"/>
                </a:cubicBezTo>
                <a:cubicBezTo>
                  <a:pt x="22" y="270"/>
                  <a:pt x="25" y="270"/>
                  <a:pt x="28" y="270"/>
                </a:cubicBezTo>
                <a:close/>
                <a:moveTo>
                  <a:pt x="55" y="163"/>
                </a:moveTo>
                <a:cubicBezTo>
                  <a:pt x="56" y="161"/>
                  <a:pt x="58" y="157"/>
                  <a:pt x="58" y="156"/>
                </a:cubicBezTo>
                <a:cubicBezTo>
                  <a:pt x="57" y="156"/>
                  <a:pt x="57" y="156"/>
                  <a:pt x="57" y="156"/>
                </a:cubicBezTo>
                <a:cubicBezTo>
                  <a:pt x="57" y="158"/>
                  <a:pt x="56" y="160"/>
                  <a:pt x="55" y="162"/>
                </a:cubicBezTo>
                <a:cubicBezTo>
                  <a:pt x="55" y="162"/>
                  <a:pt x="55" y="162"/>
                  <a:pt x="55" y="163"/>
                </a:cubicBezTo>
                <a:cubicBezTo>
                  <a:pt x="55" y="163"/>
                  <a:pt x="55" y="163"/>
                  <a:pt x="55" y="163"/>
                </a:cubicBezTo>
                <a:close/>
                <a:moveTo>
                  <a:pt x="25" y="101"/>
                </a:moveTo>
                <a:cubicBezTo>
                  <a:pt x="25" y="102"/>
                  <a:pt x="26" y="102"/>
                  <a:pt x="26" y="102"/>
                </a:cubicBezTo>
                <a:cubicBezTo>
                  <a:pt x="26" y="102"/>
                  <a:pt x="27" y="101"/>
                  <a:pt x="27" y="101"/>
                </a:cubicBezTo>
                <a:cubicBezTo>
                  <a:pt x="27" y="101"/>
                  <a:pt x="26" y="100"/>
                  <a:pt x="26" y="100"/>
                </a:cubicBezTo>
                <a:cubicBezTo>
                  <a:pt x="26" y="101"/>
                  <a:pt x="25" y="101"/>
                  <a:pt x="25" y="101"/>
                </a:cubicBezTo>
                <a:close/>
                <a:moveTo>
                  <a:pt x="31" y="178"/>
                </a:moveTo>
                <a:cubicBezTo>
                  <a:pt x="31" y="178"/>
                  <a:pt x="31" y="178"/>
                  <a:pt x="31" y="178"/>
                </a:cubicBezTo>
                <a:cubicBezTo>
                  <a:pt x="31" y="178"/>
                  <a:pt x="32" y="179"/>
                  <a:pt x="32" y="179"/>
                </a:cubicBezTo>
                <a:cubicBezTo>
                  <a:pt x="33" y="179"/>
                  <a:pt x="33" y="179"/>
                  <a:pt x="34" y="178"/>
                </a:cubicBezTo>
                <a:cubicBezTo>
                  <a:pt x="33" y="178"/>
                  <a:pt x="32" y="178"/>
                  <a:pt x="31" y="178"/>
                </a:cubicBezTo>
                <a:close/>
                <a:moveTo>
                  <a:pt x="43" y="77"/>
                </a:moveTo>
                <a:cubicBezTo>
                  <a:pt x="43" y="77"/>
                  <a:pt x="43" y="77"/>
                  <a:pt x="43" y="77"/>
                </a:cubicBezTo>
                <a:cubicBezTo>
                  <a:pt x="43" y="79"/>
                  <a:pt x="43" y="82"/>
                  <a:pt x="43" y="84"/>
                </a:cubicBezTo>
                <a:cubicBezTo>
                  <a:pt x="43" y="84"/>
                  <a:pt x="43" y="84"/>
                  <a:pt x="43" y="84"/>
                </a:cubicBezTo>
                <a:cubicBezTo>
                  <a:pt x="44" y="82"/>
                  <a:pt x="44" y="80"/>
                  <a:pt x="43" y="77"/>
                </a:cubicBezTo>
                <a:cubicBezTo>
                  <a:pt x="43" y="77"/>
                  <a:pt x="43" y="77"/>
                  <a:pt x="43" y="77"/>
                </a:cubicBezTo>
                <a:close/>
                <a:moveTo>
                  <a:pt x="30" y="46"/>
                </a:moveTo>
                <a:cubicBezTo>
                  <a:pt x="30" y="46"/>
                  <a:pt x="30" y="46"/>
                  <a:pt x="29" y="46"/>
                </a:cubicBezTo>
                <a:cubicBezTo>
                  <a:pt x="30" y="46"/>
                  <a:pt x="30" y="47"/>
                  <a:pt x="30" y="47"/>
                </a:cubicBezTo>
                <a:cubicBezTo>
                  <a:pt x="30" y="47"/>
                  <a:pt x="31" y="48"/>
                  <a:pt x="31" y="49"/>
                </a:cubicBezTo>
                <a:cubicBezTo>
                  <a:pt x="32" y="50"/>
                  <a:pt x="32" y="50"/>
                  <a:pt x="32" y="49"/>
                </a:cubicBezTo>
                <a:cubicBezTo>
                  <a:pt x="31" y="48"/>
                  <a:pt x="31" y="47"/>
                  <a:pt x="30" y="46"/>
                </a:cubicBezTo>
                <a:close/>
                <a:moveTo>
                  <a:pt x="54" y="127"/>
                </a:moveTo>
                <a:cubicBezTo>
                  <a:pt x="54" y="126"/>
                  <a:pt x="52" y="123"/>
                  <a:pt x="51" y="122"/>
                </a:cubicBezTo>
                <a:cubicBezTo>
                  <a:pt x="51" y="122"/>
                  <a:pt x="51" y="122"/>
                  <a:pt x="51" y="121"/>
                </a:cubicBezTo>
                <a:cubicBezTo>
                  <a:pt x="51" y="122"/>
                  <a:pt x="54" y="127"/>
                  <a:pt x="54" y="127"/>
                </a:cubicBezTo>
                <a:close/>
                <a:moveTo>
                  <a:pt x="34" y="33"/>
                </a:moveTo>
                <a:cubicBezTo>
                  <a:pt x="32" y="33"/>
                  <a:pt x="29" y="35"/>
                  <a:pt x="29" y="36"/>
                </a:cubicBezTo>
                <a:cubicBezTo>
                  <a:pt x="31" y="35"/>
                  <a:pt x="32" y="34"/>
                  <a:pt x="34" y="33"/>
                </a:cubicBezTo>
                <a:close/>
                <a:moveTo>
                  <a:pt x="41" y="199"/>
                </a:moveTo>
                <a:cubicBezTo>
                  <a:pt x="41" y="199"/>
                  <a:pt x="41" y="199"/>
                  <a:pt x="41" y="199"/>
                </a:cubicBezTo>
                <a:cubicBezTo>
                  <a:pt x="43" y="199"/>
                  <a:pt x="44" y="199"/>
                  <a:pt x="45" y="199"/>
                </a:cubicBezTo>
                <a:cubicBezTo>
                  <a:pt x="45" y="199"/>
                  <a:pt x="45" y="199"/>
                  <a:pt x="45" y="199"/>
                </a:cubicBezTo>
                <a:cubicBezTo>
                  <a:pt x="43" y="199"/>
                  <a:pt x="42" y="199"/>
                  <a:pt x="41" y="199"/>
                </a:cubicBezTo>
                <a:close/>
                <a:moveTo>
                  <a:pt x="41" y="263"/>
                </a:moveTo>
                <a:cubicBezTo>
                  <a:pt x="42" y="264"/>
                  <a:pt x="45" y="266"/>
                  <a:pt x="46" y="266"/>
                </a:cubicBezTo>
                <a:cubicBezTo>
                  <a:pt x="45" y="265"/>
                  <a:pt x="43" y="264"/>
                  <a:pt x="42" y="264"/>
                </a:cubicBezTo>
                <a:cubicBezTo>
                  <a:pt x="42" y="264"/>
                  <a:pt x="42" y="264"/>
                  <a:pt x="41" y="263"/>
                </a:cubicBezTo>
                <a:close/>
                <a:moveTo>
                  <a:pt x="27" y="190"/>
                </a:moveTo>
                <a:cubicBezTo>
                  <a:pt x="27" y="190"/>
                  <a:pt x="26" y="190"/>
                  <a:pt x="26" y="191"/>
                </a:cubicBezTo>
                <a:cubicBezTo>
                  <a:pt x="27" y="191"/>
                  <a:pt x="28" y="191"/>
                  <a:pt x="29" y="190"/>
                </a:cubicBezTo>
                <a:cubicBezTo>
                  <a:pt x="28" y="190"/>
                  <a:pt x="28" y="190"/>
                  <a:pt x="27" y="190"/>
                </a:cubicBezTo>
                <a:close/>
                <a:moveTo>
                  <a:pt x="28" y="51"/>
                </a:moveTo>
                <a:cubicBezTo>
                  <a:pt x="26" y="51"/>
                  <a:pt x="24" y="51"/>
                  <a:pt x="22" y="51"/>
                </a:cubicBezTo>
                <a:cubicBezTo>
                  <a:pt x="24" y="51"/>
                  <a:pt x="26" y="51"/>
                  <a:pt x="28" y="51"/>
                </a:cubicBezTo>
                <a:close/>
                <a:moveTo>
                  <a:pt x="36" y="49"/>
                </a:moveTo>
                <a:cubicBezTo>
                  <a:pt x="35" y="48"/>
                  <a:pt x="34" y="48"/>
                  <a:pt x="33" y="47"/>
                </a:cubicBezTo>
                <a:cubicBezTo>
                  <a:pt x="34" y="48"/>
                  <a:pt x="34" y="48"/>
                  <a:pt x="35" y="49"/>
                </a:cubicBezTo>
                <a:cubicBezTo>
                  <a:pt x="35" y="50"/>
                  <a:pt x="35" y="50"/>
                  <a:pt x="36" y="49"/>
                </a:cubicBezTo>
                <a:close/>
                <a:moveTo>
                  <a:pt x="41" y="60"/>
                </a:moveTo>
                <a:cubicBezTo>
                  <a:pt x="41" y="60"/>
                  <a:pt x="41" y="60"/>
                  <a:pt x="41" y="60"/>
                </a:cubicBezTo>
                <a:cubicBezTo>
                  <a:pt x="41" y="60"/>
                  <a:pt x="40" y="59"/>
                  <a:pt x="39" y="58"/>
                </a:cubicBezTo>
                <a:cubicBezTo>
                  <a:pt x="40" y="59"/>
                  <a:pt x="40" y="60"/>
                  <a:pt x="40" y="60"/>
                </a:cubicBezTo>
                <a:cubicBezTo>
                  <a:pt x="40" y="60"/>
                  <a:pt x="41" y="60"/>
                  <a:pt x="41" y="60"/>
                </a:cubicBezTo>
                <a:close/>
                <a:moveTo>
                  <a:pt x="39" y="55"/>
                </a:moveTo>
                <a:cubicBezTo>
                  <a:pt x="39" y="55"/>
                  <a:pt x="39" y="55"/>
                  <a:pt x="39" y="55"/>
                </a:cubicBezTo>
                <a:cubicBezTo>
                  <a:pt x="39" y="54"/>
                  <a:pt x="39" y="54"/>
                  <a:pt x="38" y="53"/>
                </a:cubicBezTo>
                <a:cubicBezTo>
                  <a:pt x="38" y="53"/>
                  <a:pt x="38" y="53"/>
                  <a:pt x="38" y="53"/>
                </a:cubicBezTo>
                <a:cubicBezTo>
                  <a:pt x="38" y="54"/>
                  <a:pt x="39" y="54"/>
                  <a:pt x="39" y="55"/>
                </a:cubicBezTo>
                <a:close/>
                <a:moveTo>
                  <a:pt x="32" y="259"/>
                </a:moveTo>
                <a:cubicBezTo>
                  <a:pt x="33" y="259"/>
                  <a:pt x="34" y="260"/>
                  <a:pt x="36" y="260"/>
                </a:cubicBezTo>
                <a:cubicBezTo>
                  <a:pt x="34" y="259"/>
                  <a:pt x="33" y="259"/>
                  <a:pt x="32" y="259"/>
                </a:cubicBezTo>
                <a:close/>
                <a:moveTo>
                  <a:pt x="21" y="32"/>
                </a:moveTo>
                <a:cubicBezTo>
                  <a:pt x="21" y="33"/>
                  <a:pt x="22" y="34"/>
                  <a:pt x="23" y="35"/>
                </a:cubicBezTo>
                <a:cubicBezTo>
                  <a:pt x="22" y="34"/>
                  <a:pt x="21" y="33"/>
                  <a:pt x="21" y="32"/>
                </a:cubicBezTo>
                <a:close/>
                <a:moveTo>
                  <a:pt x="28" y="98"/>
                </a:moveTo>
                <a:cubicBezTo>
                  <a:pt x="27" y="99"/>
                  <a:pt x="27" y="99"/>
                  <a:pt x="27" y="99"/>
                </a:cubicBezTo>
                <a:cubicBezTo>
                  <a:pt x="28" y="99"/>
                  <a:pt x="28" y="100"/>
                  <a:pt x="28" y="100"/>
                </a:cubicBezTo>
                <a:cubicBezTo>
                  <a:pt x="28" y="100"/>
                  <a:pt x="29" y="100"/>
                  <a:pt x="29" y="99"/>
                </a:cubicBezTo>
                <a:cubicBezTo>
                  <a:pt x="28" y="99"/>
                  <a:pt x="28" y="99"/>
                  <a:pt x="28" y="98"/>
                </a:cubicBezTo>
                <a:close/>
                <a:moveTo>
                  <a:pt x="53" y="218"/>
                </a:moveTo>
                <a:cubicBezTo>
                  <a:pt x="52" y="218"/>
                  <a:pt x="51" y="218"/>
                  <a:pt x="49" y="218"/>
                </a:cubicBezTo>
                <a:cubicBezTo>
                  <a:pt x="51" y="218"/>
                  <a:pt x="52" y="218"/>
                  <a:pt x="53" y="218"/>
                </a:cubicBezTo>
                <a:close/>
                <a:moveTo>
                  <a:pt x="39" y="256"/>
                </a:moveTo>
                <a:cubicBezTo>
                  <a:pt x="39" y="256"/>
                  <a:pt x="39" y="256"/>
                  <a:pt x="39" y="256"/>
                </a:cubicBezTo>
                <a:cubicBezTo>
                  <a:pt x="39" y="255"/>
                  <a:pt x="38" y="255"/>
                  <a:pt x="38" y="255"/>
                </a:cubicBezTo>
                <a:cubicBezTo>
                  <a:pt x="37" y="255"/>
                  <a:pt x="37" y="255"/>
                  <a:pt x="37" y="255"/>
                </a:cubicBezTo>
                <a:cubicBezTo>
                  <a:pt x="38" y="255"/>
                  <a:pt x="39" y="256"/>
                  <a:pt x="39" y="256"/>
                </a:cubicBezTo>
                <a:close/>
                <a:moveTo>
                  <a:pt x="34" y="254"/>
                </a:moveTo>
                <a:cubicBezTo>
                  <a:pt x="35" y="254"/>
                  <a:pt x="35" y="254"/>
                  <a:pt x="36" y="254"/>
                </a:cubicBezTo>
                <a:cubicBezTo>
                  <a:pt x="35" y="253"/>
                  <a:pt x="35" y="253"/>
                  <a:pt x="34" y="254"/>
                </a:cubicBezTo>
                <a:close/>
                <a:moveTo>
                  <a:pt x="30" y="40"/>
                </a:moveTo>
                <a:cubicBezTo>
                  <a:pt x="30" y="39"/>
                  <a:pt x="29" y="38"/>
                  <a:pt x="29" y="38"/>
                </a:cubicBezTo>
                <a:cubicBezTo>
                  <a:pt x="29" y="39"/>
                  <a:pt x="30" y="40"/>
                  <a:pt x="30" y="40"/>
                </a:cubicBezTo>
                <a:close/>
                <a:moveTo>
                  <a:pt x="46" y="195"/>
                </a:moveTo>
                <a:cubicBezTo>
                  <a:pt x="46" y="195"/>
                  <a:pt x="46" y="195"/>
                  <a:pt x="46" y="195"/>
                </a:cubicBezTo>
                <a:cubicBezTo>
                  <a:pt x="47" y="196"/>
                  <a:pt x="47" y="196"/>
                  <a:pt x="47" y="196"/>
                </a:cubicBezTo>
                <a:cubicBezTo>
                  <a:pt x="47" y="197"/>
                  <a:pt x="47" y="197"/>
                  <a:pt x="48" y="197"/>
                </a:cubicBezTo>
                <a:cubicBezTo>
                  <a:pt x="47" y="196"/>
                  <a:pt x="47" y="196"/>
                  <a:pt x="46" y="195"/>
                </a:cubicBezTo>
                <a:close/>
                <a:moveTo>
                  <a:pt x="54" y="160"/>
                </a:moveTo>
                <a:cubicBezTo>
                  <a:pt x="54" y="160"/>
                  <a:pt x="55" y="159"/>
                  <a:pt x="55" y="158"/>
                </a:cubicBezTo>
                <a:cubicBezTo>
                  <a:pt x="55" y="159"/>
                  <a:pt x="54" y="160"/>
                  <a:pt x="54" y="160"/>
                </a:cubicBezTo>
                <a:close/>
                <a:moveTo>
                  <a:pt x="15" y="48"/>
                </a:moveTo>
                <a:cubicBezTo>
                  <a:pt x="15" y="47"/>
                  <a:pt x="16" y="47"/>
                  <a:pt x="16" y="46"/>
                </a:cubicBezTo>
                <a:cubicBezTo>
                  <a:pt x="15" y="47"/>
                  <a:pt x="15" y="47"/>
                  <a:pt x="15" y="48"/>
                </a:cubicBezTo>
                <a:close/>
                <a:moveTo>
                  <a:pt x="25" y="35"/>
                </a:moveTo>
                <a:cubicBezTo>
                  <a:pt x="25" y="34"/>
                  <a:pt x="24" y="34"/>
                  <a:pt x="24" y="33"/>
                </a:cubicBezTo>
                <a:cubicBezTo>
                  <a:pt x="24" y="34"/>
                  <a:pt x="25" y="34"/>
                  <a:pt x="25" y="35"/>
                </a:cubicBezTo>
                <a:close/>
                <a:moveTo>
                  <a:pt x="39" y="199"/>
                </a:moveTo>
                <a:cubicBezTo>
                  <a:pt x="39" y="199"/>
                  <a:pt x="39" y="199"/>
                  <a:pt x="39" y="199"/>
                </a:cubicBezTo>
                <a:cubicBezTo>
                  <a:pt x="38" y="199"/>
                  <a:pt x="37" y="199"/>
                  <a:pt x="37" y="199"/>
                </a:cubicBezTo>
                <a:cubicBezTo>
                  <a:pt x="37" y="199"/>
                  <a:pt x="38" y="199"/>
                  <a:pt x="39" y="199"/>
                </a:cubicBezTo>
                <a:close/>
                <a:moveTo>
                  <a:pt x="37" y="261"/>
                </a:moveTo>
                <a:cubicBezTo>
                  <a:pt x="38" y="262"/>
                  <a:pt x="38" y="262"/>
                  <a:pt x="39" y="262"/>
                </a:cubicBezTo>
                <a:cubicBezTo>
                  <a:pt x="38" y="261"/>
                  <a:pt x="37" y="261"/>
                  <a:pt x="37" y="261"/>
                </a:cubicBezTo>
                <a:close/>
                <a:moveTo>
                  <a:pt x="63" y="278"/>
                </a:moveTo>
                <a:cubicBezTo>
                  <a:pt x="63" y="278"/>
                  <a:pt x="63" y="278"/>
                  <a:pt x="63" y="278"/>
                </a:cubicBezTo>
                <a:cubicBezTo>
                  <a:pt x="63" y="278"/>
                  <a:pt x="63" y="277"/>
                  <a:pt x="63" y="277"/>
                </a:cubicBezTo>
                <a:cubicBezTo>
                  <a:pt x="63" y="277"/>
                  <a:pt x="63" y="277"/>
                  <a:pt x="62" y="277"/>
                </a:cubicBezTo>
                <a:cubicBezTo>
                  <a:pt x="63" y="277"/>
                  <a:pt x="63" y="278"/>
                  <a:pt x="63" y="278"/>
                </a:cubicBezTo>
                <a:close/>
                <a:moveTo>
                  <a:pt x="43" y="60"/>
                </a:moveTo>
                <a:cubicBezTo>
                  <a:pt x="43" y="60"/>
                  <a:pt x="43" y="60"/>
                  <a:pt x="43" y="60"/>
                </a:cubicBezTo>
                <a:cubicBezTo>
                  <a:pt x="43" y="60"/>
                  <a:pt x="43" y="59"/>
                  <a:pt x="42" y="59"/>
                </a:cubicBezTo>
                <a:cubicBezTo>
                  <a:pt x="42" y="59"/>
                  <a:pt x="42" y="59"/>
                  <a:pt x="42" y="59"/>
                </a:cubicBezTo>
                <a:cubicBezTo>
                  <a:pt x="42" y="59"/>
                  <a:pt x="43" y="60"/>
                  <a:pt x="43" y="60"/>
                </a:cubicBezTo>
                <a:close/>
                <a:moveTo>
                  <a:pt x="30" y="101"/>
                </a:moveTo>
                <a:cubicBezTo>
                  <a:pt x="30" y="101"/>
                  <a:pt x="31" y="101"/>
                  <a:pt x="31" y="101"/>
                </a:cubicBezTo>
                <a:cubicBezTo>
                  <a:pt x="30" y="100"/>
                  <a:pt x="30" y="101"/>
                  <a:pt x="30" y="101"/>
                </a:cubicBezTo>
                <a:close/>
                <a:moveTo>
                  <a:pt x="33" y="186"/>
                </a:moveTo>
                <a:cubicBezTo>
                  <a:pt x="33" y="186"/>
                  <a:pt x="33" y="186"/>
                  <a:pt x="34" y="186"/>
                </a:cubicBezTo>
                <a:cubicBezTo>
                  <a:pt x="33" y="186"/>
                  <a:pt x="33" y="186"/>
                  <a:pt x="33" y="186"/>
                </a:cubicBezTo>
                <a:close/>
                <a:moveTo>
                  <a:pt x="56" y="144"/>
                </a:moveTo>
                <a:cubicBezTo>
                  <a:pt x="56" y="143"/>
                  <a:pt x="56" y="143"/>
                  <a:pt x="56" y="142"/>
                </a:cubicBezTo>
                <a:cubicBezTo>
                  <a:pt x="56" y="142"/>
                  <a:pt x="56" y="142"/>
                  <a:pt x="56" y="142"/>
                </a:cubicBezTo>
                <a:cubicBezTo>
                  <a:pt x="56" y="143"/>
                  <a:pt x="56" y="143"/>
                  <a:pt x="56" y="144"/>
                </a:cubicBezTo>
                <a:close/>
                <a:moveTo>
                  <a:pt x="32" y="256"/>
                </a:moveTo>
                <a:cubicBezTo>
                  <a:pt x="32" y="256"/>
                  <a:pt x="32" y="256"/>
                  <a:pt x="33" y="256"/>
                </a:cubicBezTo>
                <a:cubicBezTo>
                  <a:pt x="32" y="256"/>
                  <a:pt x="32" y="256"/>
                  <a:pt x="32" y="256"/>
                </a:cubicBezTo>
                <a:close/>
                <a:moveTo>
                  <a:pt x="55" y="157"/>
                </a:moveTo>
                <a:cubicBezTo>
                  <a:pt x="55" y="157"/>
                  <a:pt x="55" y="157"/>
                  <a:pt x="55" y="157"/>
                </a:cubicBezTo>
                <a:cubicBezTo>
                  <a:pt x="55" y="157"/>
                  <a:pt x="56" y="156"/>
                  <a:pt x="56" y="156"/>
                </a:cubicBezTo>
                <a:cubicBezTo>
                  <a:pt x="56" y="156"/>
                  <a:pt x="56" y="156"/>
                  <a:pt x="56" y="156"/>
                </a:cubicBezTo>
                <a:cubicBezTo>
                  <a:pt x="55" y="156"/>
                  <a:pt x="55" y="157"/>
                  <a:pt x="55" y="157"/>
                </a:cubicBezTo>
                <a:close/>
                <a:moveTo>
                  <a:pt x="31" y="258"/>
                </a:moveTo>
                <a:cubicBezTo>
                  <a:pt x="30" y="257"/>
                  <a:pt x="30" y="257"/>
                  <a:pt x="30" y="257"/>
                </a:cubicBezTo>
                <a:cubicBezTo>
                  <a:pt x="30" y="257"/>
                  <a:pt x="30" y="258"/>
                  <a:pt x="31" y="258"/>
                </a:cubicBezTo>
                <a:close/>
                <a:moveTo>
                  <a:pt x="49" y="122"/>
                </a:moveTo>
                <a:cubicBezTo>
                  <a:pt x="49" y="122"/>
                  <a:pt x="49" y="122"/>
                  <a:pt x="48" y="122"/>
                </a:cubicBezTo>
                <a:cubicBezTo>
                  <a:pt x="49" y="122"/>
                  <a:pt x="49" y="122"/>
                  <a:pt x="49" y="122"/>
                </a:cubicBezTo>
                <a:cubicBezTo>
                  <a:pt x="49" y="122"/>
                  <a:pt x="49" y="122"/>
                  <a:pt x="49" y="122"/>
                </a:cubicBezTo>
                <a:cubicBezTo>
                  <a:pt x="49" y="122"/>
                  <a:pt x="49" y="122"/>
                  <a:pt x="49" y="122"/>
                </a:cubicBezTo>
                <a:close/>
                <a:moveTo>
                  <a:pt x="39" y="63"/>
                </a:moveTo>
                <a:cubicBezTo>
                  <a:pt x="39" y="63"/>
                  <a:pt x="39" y="63"/>
                  <a:pt x="39" y="63"/>
                </a:cubicBezTo>
                <a:cubicBezTo>
                  <a:pt x="39" y="63"/>
                  <a:pt x="39" y="63"/>
                  <a:pt x="39" y="64"/>
                </a:cubicBezTo>
                <a:cubicBezTo>
                  <a:pt x="39" y="64"/>
                  <a:pt x="39" y="64"/>
                  <a:pt x="39" y="64"/>
                </a:cubicBezTo>
                <a:cubicBezTo>
                  <a:pt x="39" y="63"/>
                  <a:pt x="39" y="63"/>
                  <a:pt x="39" y="63"/>
                </a:cubicBezTo>
                <a:close/>
                <a:moveTo>
                  <a:pt x="6" y="231"/>
                </a:moveTo>
                <a:cubicBezTo>
                  <a:pt x="5" y="231"/>
                  <a:pt x="5" y="231"/>
                  <a:pt x="5" y="231"/>
                </a:cubicBezTo>
                <a:cubicBezTo>
                  <a:pt x="5" y="231"/>
                  <a:pt x="5" y="231"/>
                  <a:pt x="5" y="231"/>
                </a:cubicBezTo>
                <a:cubicBezTo>
                  <a:pt x="6" y="231"/>
                  <a:pt x="6" y="231"/>
                  <a:pt x="6" y="231"/>
                </a:cubicBezTo>
                <a:cubicBezTo>
                  <a:pt x="6" y="231"/>
                  <a:pt x="6" y="231"/>
                  <a:pt x="6" y="231"/>
                </a:cubicBezTo>
                <a:cubicBezTo>
                  <a:pt x="6" y="231"/>
                  <a:pt x="6" y="231"/>
                  <a:pt x="6" y="231"/>
                </a:cubicBezTo>
                <a:close/>
                <a:moveTo>
                  <a:pt x="49" y="199"/>
                </a:moveTo>
                <a:cubicBezTo>
                  <a:pt x="49" y="199"/>
                  <a:pt x="49" y="199"/>
                  <a:pt x="49" y="199"/>
                </a:cubicBezTo>
                <a:cubicBezTo>
                  <a:pt x="49" y="199"/>
                  <a:pt x="49" y="199"/>
                  <a:pt x="49" y="199"/>
                </a:cubicBezTo>
                <a:cubicBezTo>
                  <a:pt x="49" y="199"/>
                  <a:pt x="49" y="199"/>
                  <a:pt x="49" y="199"/>
                </a:cubicBezTo>
                <a:cubicBezTo>
                  <a:pt x="49" y="199"/>
                  <a:pt x="49" y="199"/>
                  <a:pt x="49" y="199"/>
                </a:cubicBezTo>
                <a:close/>
                <a:moveTo>
                  <a:pt x="34" y="184"/>
                </a:moveTo>
                <a:cubicBezTo>
                  <a:pt x="34" y="184"/>
                  <a:pt x="34" y="184"/>
                  <a:pt x="34" y="184"/>
                </a:cubicBezTo>
                <a:cubicBezTo>
                  <a:pt x="34" y="185"/>
                  <a:pt x="35" y="185"/>
                  <a:pt x="35" y="185"/>
                </a:cubicBezTo>
                <a:cubicBezTo>
                  <a:pt x="35" y="185"/>
                  <a:pt x="35" y="185"/>
                  <a:pt x="35" y="185"/>
                </a:cubicBezTo>
                <a:cubicBezTo>
                  <a:pt x="35" y="185"/>
                  <a:pt x="35" y="184"/>
                  <a:pt x="34" y="184"/>
                </a:cubicBezTo>
                <a:close/>
                <a:moveTo>
                  <a:pt x="51" y="20"/>
                </a:moveTo>
                <a:cubicBezTo>
                  <a:pt x="51" y="20"/>
                  <a:pt x="51" y="20"/>
                  <a:pt x="51" y="20"/>
                </a:cubicBezTo>
                <a:cubicBezTo>
                  <a:pt x="50" y="20"/>
                  <a:pt x="50" y="20"/>
                  <a:pt x="50" y="20"/>
                </a:cubicBezTo>
                <a:cubicBezTo>
                  <a:pt x="50" y="20"/>
                  <a:pt x="50" y="20"/>
                  <a:pt x="50" y="20"/>
                </a:cubicBezTo>
                <a:cubicBezTo>
                  <a:pt x="50" y="20"/>
                  <a:pt x="51" y="20"/>
                  <a:pt x="51" y="20"/>
                </a:cubicBezTo>
                <a:close/>
                <a:moveTo>
                  <a:pt x="46" y="195"/>
                </a:moveTo>
                <a:cubicBezTo>
                  <a:pt x="46" y="195"/>
                  <a:pt x="46" y="195"/>
                  <a:pt x="46" y="195"/>
                </a:cubicBezTo>
                <a:cubicBezTo>
                  <a:pt x="46" y="195"/>
                  <a:pt x="46" y="195"/>
                  <a:pt x="46" y="195"/>
                </a:cubicBezTo>
                <a:cubicBezTo>
                  <a:pt x="46" y="195"/>
                  <a:pt x="46" y="195"/>
                  <a:pt x="46" y="195"/>
                </a:cubicBezTo>
                <a:cubicBezTo>
                  <a:pt x="46" y="195"/>
                  <a:pt x="46" y="195"/>
                  <a:pt x="46" y="195"/>
                </a:cubicBezTo>
                <a:close/>
                <a:moveTo>
                  <a:pt x="50" y="123"/>
                </a:moveTo>
                <a:cubicBezTo>
                  <a:pt x="50" y="123"/>
                  <a:pt x="50" y="123"/>
                  <a:pt x="50" y="123"/>
                </a:cubicBezTo>
                <a:cubicBezTo>
                  <a:pt x="50" y="123"/>
                  <a:pt x="50" y="123"/>
                  <a:pt x="50" y="123"/>
                </a:cubicBezTo>
                <a:cubicBezTo>
                  <a:pt x="50" y="123"/>
                  <a:pt x="50" y="123"/>
                  <a:pt x="50" y="124"/>
                </a:cubicBezTo>
                <a:cubicBezTo>
                  <a:pt x="50" y="123"/>
                  <a:pt x="50" y="123"/>
                  <a:pt x="50" y="123"/>
                </a:cubicBezTo>
                <a:cubicBezTo>
                  <a:pt x="50" y="123"/>
                  <a:pt x="50" y="123"/>
                  <a:pt x="50" y="12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70" name="Freeform 270"/>
          <p:cNvSpPr>
            <a:spLocks noEditPoints="1"/>
          </p:cNvSpPr>
          <p:nvPr/>
        </p:nvSpPr>
        <p:spPr bwMode="auto">
          <a:xfrm>
            <a:off x="3083872" y="698338"/>
            <a:ext cx="437054" cy="695573"/>
          </a:xfrm>
          <a:custGeom>
            <a:gdLst>
              <a:gd fmla="*/ 20 w 168" name="T0"/>
              <a:gd fmla="*/ 51 h 268" name="T1"/>
              <a:gd fmla="*/ 143 w 168" name="T2"/>
              <a:gd fmla="*/ 96 h 268" name="T3"/>
              <a:gd fmla="*/ 116 w 168" name="T4"/>
              <a:gd fmla="*/ 245 h 268" name="T5"/>
              <a:gd fmla="*/ 142 w 168" name="T6"/>
              <a:gd fmla="*/ 118 h 268" name="T7"/>
              <a:gd fmla="*/ 150 w 168" name="T8"/>
              <a:gd fmla="*/ 168 h 268" name="T9"/>
              <a:gd fmla="*/ 147 w 168" name="T10"/>
              <a:gd fmla="*/ 218 h 268" name="T11"/>
              <a:gd fmla="*/ 156 w 168" name="T12"/>
              <a:gd fmla="*/ 139 h 268" name="T13"/>
              <a:gd fmla="*/ 117 w 168" name="T14"/>
              <a:gd fmla="*/ 93 h 268" name="T15"/>
              <a:gd fmla="*/ 96 w 168" name="T16"/>
              <a:gd fmla="*/ 91 h 268" name="T17"/>
              <a:gd fmla="*/ 6 w 168" name="T18"/>
              <a:gd fmla="*/ 163 h 268" name="T19"/>
              <a:gd fmla="*/ 86 w 168" name="T20"/>
              <a:gd fmla="*/ 249 h 268" name="T21"/>
              <a:gd fmla="*/ 124 w 168" name="T22"/>
              <a:gd fmla="*/ 107 h 268" name="T23"/>
              <a:gd fmla="*/ 41 w 168" name="T24"/>
              <a:gd fmla="*/ 169 h 268" name="T25"/>
              <a:gd fmla="*/ 104 w 168" name="T26"/>
              <a:gd fmla="*/ 35 h 268" name="T27"/>
              <a:gd fmla="*/ 96 w 168" name="T28"/>
              <a:gd fmla="*/ 16 h 268" name="T29"/>
              <a:gd fmla="*/ 35 w 168" name="T30"/>
              <a:gd fmla="*/ 30 h 268" name="T31"/>
              <a:gd fmla="*/ 90 w 168" name="T32"/>
              <a:gd fmla="*/ 42 h 268" name="T33"/>
              <a:gd fmla="*/ 127 w 168" name="T34"/>
              <a:gd fmla="*/ 39 h 268" name="T35"/>
              <a:gd fmla="*/ 27 w 168" name="T36"/>
              <a:gd fmla="*/ 258 h 268" name="T37"/>
              <a:gd fmla="*/ 119 w 168" name="T38"/>
              <a:gd fmla="*/ 40 h 268" name="T39"/>
              <a:gd fmla="*/ 81 w 168" name="T40"/>
              <a:gd fmla="*/ 6 h 268" name="T41"/>
              <a:gd fmla="*/ 54 w 168" name="T42"/>
              <a:gd fmla="*/ 264 h 268" name="T43"/>
              <a:gd fmla="*/ 117 w 168" name="T44"/>
              <a:gd fmla="*/ 57 h 268" name="T45"/>
              <a:gd fmla="*/ 130 w 168" name="T46"/>
              <a:gd fmla="*/ 48 h 268" name="T47"/>
              <a:gd fmla="*/ 135 w 168" name="T48"/>
              <a:gd fmla="*/ 29 h 268" name="T49"/>
              <a:gd fmla="*/ 41 w 168" name="T50"/>
              <a:gd fmla="*/ 218 h 268" name="T51"/>
              <a:gd fmla="*/ 104 w 168" name="T52"/>
              <a:gd fmla="*/ 66 h 268" name="T53"/>
              <a:gd fmla="*/ 149 w 168" name="T54"/>
              <a:gd fmla="*/ 170 h 268" name="T55"/>
              <a:gd fmla="*/ 48 w 168" name="T56"/>
              <a:gd fmla="*/ 213 h 268" name="T57"/>
              <a:gd fmla="*/ 52 w 168" name="T58"/>
              <a:gd fmla="*/ 234 h 268" name="T59"/>
              <a:gd fmla="*/ 124 w 168" name="T60"/>
              <a:gd fmla="*/ 124 h 268" name="T61"/>
              <a:gd fmla="*/ 109 w 168" name="T62"/>
              <a:gd fmla="*/ 137 h 268" name="T63"/>
              <a:gd fmla="*/ 94 w 168" name="T64"/>
              <a:gd fmla="*/ 232 h 268" name="T65"/>
              <a:gd fmla="*/ 140 w 168" name="T66"/>
              <a:gd fmla="*/ 229 h 268" name="T67"/>
              <a:gd fmla="*/ 114 w 168" name="T68"/>
              <a:gd fmla="*/ 66 h 268" name="T69"/>
              <a:gd fmla="*/ 29 w 168" name="T70"/>
              <a:gd fmla="*/ 197 h 268" name="T71"/>
              <a:gd fmla="*/ 60 w 168" name="T72"/>
              <a:gd fmla="*/ 158 h 268" name="T73"/>
              <a:gd fmla="*/ 118 w 168" name="T74"/>
              <a:gd fmla="*/ 196 h 268" name="T75"/>
              <a:gd fmla="*/ 131 w 168" name="T76"/>
              <a:gd fmla="*/ 244 h 268" name="T77"/>
              <a:gd fmla="*/ 32 w 168" name="T78"/>
              <a:gd fmla="*/ 91 h 268" name="T79"/>
              <a:gd fmla="*/ 48 w 168" name="T80"/>
              <a:gd fmla="*/ 74 h 268" name="T81"/>
              <a:gd fmla="*/ 56 w 168" name="T82"/>
              <a:gd fmla="*/ 9 h 268" name="T83"/>
              <a:gd fmla="*/ 49 w 168" name="T84"/>
              <a:gd fmla="*/ 218 h 268" name="T85"/>
              <a:gd fmla="*/ 49 w 168" name="T86"/>
              <a:gd fmla="*/ 138 h 268" name="T87"/>
              <a:gd fmla="*/ 122 w 168" name="T88"/>
              <a:gd fmla="*/ 146 h 268" name="T89"/>
              <a:gd fmla="*/ 98 w 168" name="T90"/>
              <a:gd fmla="*/ 79 h 268" name="T91"/>
              <a:gd fmla="*/ 136 w 168" name="T92"/>
              <a:gd fmla="*/ 230 h 268" name="T93"/>
              <a:gd fmla="*/ 110 w 168" name="T94"/>
              <a:gd fmla="*/ 201 h 268" name="T95"/>
              <a:gd fmla="*/ 53 w 168" name="T96"/>
              <a:gd fmla="*/ 216 h 268" name="T97"/>
              <a:gd fmla="*/ 118 w 168" name="T98"/>
              <a:gd fmla="*/ 144 h 268" name="T99"/>
              <a:gd fmla="*/ 123 w 168" name="T100"/>
              <a:gd fmla="*/ 193 h 268" name="T101"/>
              <a:gd fmla="*/ 109 w 168" name="T102"/>
              <a:gd fmla="*/ 85 h 268" name="T103"/>
              <a:gd fmla="*/ 122 w 168" name="T104"/>
              <a:gd fmla="*/ 223 h 268" name="T105"/>
              <a:gd fmla="*/ 109 w 168" name="T106"/>
              <a:gd fmla="*/ 157 h 268" name="T107"/>
              <a:gd fmla="*/ 33 w 168" name="T108"/>
              <a:gd fmla="*/ 163 h 268" name="T109"/>
              <a:gd fmla="*/ 69 w 168" name="T110"/>
              <a:gd fmla="*/ 201 h 268" name="T111"/>
              <a:gd fmla="*/ 51 w 168" name="T112"/>
              <a:gd fmla="*/ 214 h 268" name="T113"/>
              <a:gd fmla="*/ 123 w 168" name="T114"/>
              <a:gd fmla="*/ 216 h 268" name="T115"/>
              <a:gd fmla="*/ 41 w 168" name="T116"/>
              <a:gd fmla="*/ 207 h 268" name="T117"/>
              <a:gd fmla="*/ 121 w 168" name="T118"/>
              <a:gd fmla="*/ 142 h 268" name="T119"/>
              <a:gd fmla="*/ 139 w 168" name="T120"/>
              <a:gd fmla="*/ 168 h 268" name="T121"/>
              <a:gd fmla="*/ 99 w 168" name="T122"/>
              <a:gd fmla="*/ 95 h 268" name="T123"/>
              <a:gd fmla="*/ 71 w 168" name="T124"/>
              <a:gd fmla="*/ 231 h 26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68" w="168">
                <a:moveTo>
                  <a:pt x="109" y="266"/>
                </a:moveTo>
                <a:cubicBezTo>
                  <a:pt x="109" y="266"/>
                  <a:pt x="109" y="266"/>
                  <a:pt x="109" y="266"/>
                </a:cubicBezTo>
                <a:cubicBezTo>
                  <a:pt x="109" y="267"/>
                  <a:pt x="109" y="268"/>
                  <a:pt x="108" y="268"/>
                </a:cubicBezTo>
                <a:cubicBezTo>
                  <a:pt x="107" y="268"/>
                  <a:pt x="106" y="268"/>
                  <a:pt x="105" y="268"/>
                </a:cubicBezTo>
                <a:cubicBezTo>
                  <a:pt x="103" y="268"/>
                  <a:pt x="100" y="268"/>
                  <a:pt x="97" y="267"/>
                </a:cubicBezTo>
                <a:cubicBezTo>
                  <a:pt x="97" y="267"/>
                  <a:pt x="97" y="267"/>
                  <a:pt x="96" y="267"/>
                </a:cubicBezTo>
                <a:cubicBezTo>
                  <a:pt x="92" y="267"/>
                  <a:pt x="88" y="267"/>
                  <a:pt x="84" y="267"/>
                </a:cubicBezTo>
                <a:cubicBezTo>
                  <a:pt x="82" y="267"/>
                  <a:pt x="80" y="267"/>
                  <a:pt x="78" y="267"/>
                </a:cubicBezTo>
                <a:cubicBezTo>
                  <a:pt x="76" y="266"/>
                  <a:pt x="74" y="266"/>
                  <a:pt x="71" y="266"/>
                </a:cubicBezTo>
                <a:cubicBezTo>
                  <a:pt x="67" y="266"/>
                  <a:pt x="62" y="266"/>
                  <a:pt x="58" y="266"/>
                </a:cubicBezTo>
                <a:cubicBezTo>
                  <a:pt x="55" y="266"/>
                  <a:pt x="53" y="266"/>
                  <a:pt x="50" y="265"/>
                </a:cubicBezTo>
                <a:cubicBezTo>
                  <a:pt x="44" y="264"/>
                  <a:pt x="38" y="263"/>
                  <a:pt x="33" y="262"/>
                </a:cubicBezTo>
                <a:cubicBezTo>
                  <a:pt x="30" y="262"/>
                  <a:pt x="28" y="261"/>
                  <a:pt x="26" y="260"/>
                </a:cubicBezTo>
                <a:cubicBezTo>
                  <a:pt x="24" y="259"/>
                  <a:pt x="23" y="259"/>
                  <a:pt x="22" y="258"/>
                </a:cubicBezTo>
                <a:cubicBezTo>
                  <a:pt x="19" y="256"/>
                  <a:pt x="16" y="255"/>
                  <a:pt x="14" y="253"/>
                </a:cubicBezTo>
                <a:cubicBezTo>
                  <a:pt x="12" y="252"/>
                  <a:pt x="10" y="250"/>
                  <a:pt x="9" y="249"/>
                </a:cubicBezTo>
                <a:cubicBezTo>
                  <a:pt x="8" y="247"/>
                  <a:pt x="7" y="245"/>
                  <a:pt x="6" y="243"/>
                </a:cubicBezTo>
                <a:cubicBezTo>
                  <a:pt x="5" y="243"/>
                  <a:pt x="5" y="242"/>
                  <a:pt x="5" y="241"/>
                </a:cubicBezTo>
                <a:cubicBezTo>
                  <a:pt x="4" y="239"/>
                  <a:pt x="3" y="237"/>
                  <a:pt x="3" y="236"/>
                </a:cubicBezTo>
                <a:cubicBezTo>
                  <a:pt x="3" y="234"/>
                  <a:pt x="2" y="233"/>
                  <a:pt x="2" y="232"/>
                </a:cubicBezTo>
                <a:cubicBezTo>
                  <a:pt x="2" y="230"/>
                  <a:pt x="2" y="227"/>
                  <a:pt x="2" y="225"/>
                </a:cubicBezTo>
                <a:cubicBezTo>
                  <a:pt x="1" y="223"/>
                  <a:pt x="1" y="220"/>
                  <a:pt x="1" y="218"/>
                </a:cubicBezTo>
                <a:cubicBezTo>
                  <a:pt x="1" y="212"/>
                  <a:pt x="1" y="205"/>
                  <a:pt x="1" y="199"/>
                </a:cubicBezTo>
                <a:cubicBezTo>
                  <a:pt x="1" y="192"/>
                  <a:pt x="1" y="186"/>
                  <a:pt x="1" y="179"/>
                </a:cubicBezTo>
                <a:cubicBezTo>
                  <a:pt x="1" y="175"/>
                  <a:pt x="0" y="171"/>
                  <a:pt x="0" y="168"/>
                </a:cubicBezTo>
                <a:cubicBezTo>
                  <a:pt x="0" y="161"/>
                  <a:pt x="0" y="155"/>
                  <a:pt x="0" y="148"/>
                </a:cubicBezTo>
                <a:cubicBezTo>
                  <a:pt x="0" y="145"/>
                  <a:pt x="1" y="142"/>
                  <a:pt x="1" y="139"/>
                </a:cubicBezTo>
                <a:cubicBezTo>
                  <a:pt x="1" y="136"/>
                  <a:pt x="1" y="134"/>
                  <a:pt x="2" y="132"/>
                </a:cubicBezTo>
                <a:cubicBezTo>
                  <a:pt x="3" y="128"/>
                  <a:pt x="3" y="125"/>
                  <a:pt x="4" y="122"/>
                </a:cubicBezTo>
                <a:cubicBezTo>
                  <a:pt x="5" y="119"/>
                  <a:pt x="7" y="116"/>
                  <a:pt x="8" y="113"/>
                </a:cubicBezTo>
                <a:cubicBezTo>
                  <a:pt x="9" y="111"/>
                  <a:pt x="10" y="110"/>
                  <a:pt x="11" y="108"/>
                </a:cubicBezTo>
                <a:cubicBezTo>
                  <a:pt x="12" y="106"/>
                  <a:pt x="14" y="104"/>
                  <a:pt x="16" y="103"/>
                </a:cubicBezTo>
                <a:cubicBezTo>
                  <a:pt x="18" y="101"/>
                  <a:pt x="19" y="99"/>
                  <a:pt x="21" y="97"/>
                </a:cubicBezTo>
                <a:cubicBezTo>
                  <a:pt x="23" y="95"/>
                  <a:pt x="26" y="93"/>
                  <a:pt x="28" y="91"/>
                </a:cubicBezTo>
                <a:cubicBezTo>
                  <a:pt x="29" y="91"/>
                  <a:pt x="29" y="91"/>
                  <a:pt x="29" y="90"/>
                </a:cubicBezTo>
                <a:cubicBezTo>
                  <a:pt x="29" y="90"/>
                  <a:pt x="29" y="90"/>
                  <a:pt x="29" y="89"/>
                </a:cubicBezTo>
                <a:cubicBezTo>
                  <a:pt x="31" y="88"/>
                  <a:pt x="32" y="87"/>
                  <a:pt x="34" y="86"/>
                </a:cubicBezTo>
                <a:cubicBezTo>
                  <a:pt x="36" y="84"/>
                  <a:pt x="37" y="83"/>
                  <a:pt x="39" y="81"/>
                </a:cubicBezTo>
                <a:cubicBezTo>
                  <a:pt x="40" y="80"/>
                  <a:pt x="40" y="78"/>
                  <a:pt x="41" y="77"/>
                </a:cubicBezTo>
                <a:cubicBezTo>
                  <a:pt x="42" y="77"/>
                  <a:pt x="42" y="76"/>
                  <a:pt x="42" y="75"/>
                </a:cubicBezTo>
                <a:cubicBezTo>
                  <a:pt x="43" y="74"/>
                  <a:pt x="44" y="72"/>
                  <a:pt x="44" y="71"/>
                </a:cubicBezTo>
                <a:cubicBezTo>
                  <a:pt x="43" y="68"/>
                  <a:pt x="44" y="65"/>
                  <a:pt x="44" y="63"/>
                </a:cubicBezTo>
                <a:cubicBezTo>
                  <a:pt x="42" y="62"/>
                  <a:pt x="40" y="61"/>
                  <a:pt x="38" y="60"/>
                </a:cubicBezTo>
                <a:cubicBezTo>
                  <a:pt x="37" y="61"/>
                  <a:pt x="36" y="61"/>
                  <a:pt x="36" y="60"/>
                </a:cubicBezTo>
                <a:cubicBezTo>
                  <a:pt x="34" y="60"/>
                  <a:pt x="33" y="59"/>
                  <a:pt x="33" y="58"/>
                </a:cubicBezTo>
                <a:cubicBezTo>
                  <a:pt x="32" y="58"/>
                  <a:pt x="32" y="58"/>
                  <a:pt x="31" y="57"/>
                </a:cubicBezTo>
                <a:cubicBezTo>
                  <a:pt x="28" y="57"/>
                  <a:pt x="25" y="55"/>
                  <a:pt x="23" y="54"/>
                </a:cubicBezTo>
                <a:cubicBezTo>
                  <a:pt x="22" y="53"/>
                  <a:pt x="21" y="52"/>
                  <a:pt x="20" y="51"/>
                </a:cubicBezTo>
                <a:cubicBezTo>
                  <a:pt x="20" y="51"/>
                  <a:pt x="20" y="51"/>
                  <a:pt x="20" y="51"/>
                </a:cubicBezTo>
                <a:cubicBezTo>
                  <a:pt x="19" y="50"/>
                  <a:pt x="18" y="48"/>
                  <a:pt x="18" y="47"/>
                </a:cubicBezTo>
                <a:cubicBezTo>
                  <a:pt x="18" y="46"/>
                  <a:pt x="18" y="44"/>
                  <a:pt x="17" y="43"/>
                </a:cubicBezTo>
                <a:cubicBezTo>
                  <a:pt x="17" y="38"/>
                  <a:pt x="17" y="33"/>
                  <a:pt x="17" y="28"/>
                </a:cubicBezTo>
                <a:cubicBezTo>
                  <a:pt x="17" y="27"/>
                  <a:pt x="17" y="26"/>
                  <a:pt x="17" y="25"/>
                </a:cubicBezTo>
                <a:cubicBezTo>
                  <a:pt x="17" y="25"/>
                  <a:pt x="17" y="24"/>
                  <a:pt x="18" y="24"/>
                </a:cubicBezTo>
                <a:cubicBezTo>
                  <a:pt x="19" y="22"/>
                  <a:pt x="19" y="20"/>
                  <a:pt x="19" y="18"/>
                </a:cubicBezTo>
                <a:cubicBezTo>
                  <a:pt x="19" y="17"/>
                  <a:pt x="20" y="17"/>
                  <a:pt x="21" y="17"/>
                </a:cubicBezTo>
                <a:cubicBezTo>
                  <a:pt x="22" y="17"/>
                  <a:pt x="22" y="17"/>
                  <a:pt x="23" y="16"/>
                </a:cubicBezTo>
                <a:cubicBezTo>
                  <a:pt x="24" y="15"/>
                  <a:pt x="26" y="14"/>
                  <a:pt x="28" y="13"/>
                </a:cubicBezTo>
                <a:cubicBezTo>
                  <a:pt x="29" y="12"/>
                  <a:pt x="31" y="11"/>
                  <a:pt x="33" y="10"/>
                </a:cubicBezTo>
                <a:cubicBezTo>
                  <a:pt x="35" y="9"/>
                  <a:pt x="37" y="8"/>
                  <a:pt x="39" y="7"/>
                </a:cubicBezTo>
                <a:cubicBezTo>
                  <a:pt x="44" y="5"/>
                  <a:pt x="48" y="4"/>
                  <a:pt x="53" y="3"/>
                </a:cubicBezTo>
                <a:cubicBezTo>
                  <a:pt x="56" y="2"/>
                  <a:pt x="59" y="2"/>
                  <a:pt x="62" y="1"/>
                </a:cubicBezTo>
                <a:cubicBezTo>
                  <a:pt x="66" y="0"/>
                  <a:pt x="71" y="0"/>
                  <a:pt x="75" y="0"/>
                </a:cubicBezTo>
                <a:cubicBezTo>
                  <a:pt x="81" y="0"/>
                  <a:pt x="87" y="0"/>
                  <a:pt x="93" y="0"/>
                </a:cubicBezTo>
                <a:cubicBezTo>
                  <a:pt x="98" y="0"/>
                  <a:pt x="104" y="1"/>
                  <a:pt x="110" y="2"/>
                </a:cubicBezTo>
                <a:cubicBezTo>
                  <a:pt x="113" y="2"/>
                  <a:pt x="117" y="3"/>
                  <a:pt x="121" y="4"/>
                </a:cubicBezTo>
                <a:cubicBezTo>
                  <a:pt x="122" y="5"/>
                  <a:pt x="124" y="5"/>
                  <a:pt x="126" y="6"/>
                </a:cubicBezTo>
                <a:cubicBezTo>
                  <a:pt x="128" y="6"/>
                  <a:pt x="129" y="7"/>
                  <a:pt x="131" y="7"/>
                </a:cubicBezTo>
                <a:cubicBezTo>
                  <a:pt x="132" y="8"/>
                  <a:pt x="134" y="8"/>
                  <a:pt x="135" y="9"/>
                </a:cubicBezTo>
                <a:cubicBezTo>
                  <a:pt x="136" y="9"/>
                  <a:pt x="137" y="10"/>
                  <a:pt x="139" y="10"/>
                </a:cubicBezTo>
                <a:cubicBezTo>
                  <a:pt x="140" y="11"/>
                  <a:pt x="140" y="11"/>
                  <a:pt x="141" y="12"/>
                </a:cubicBezTo>
                <a:cubicBezTo>
                  <a:pt x="142" y="12"/>
                  <a:pt x="143" y="13"/>
                  <a:pt x="144" y="14"/>
                </a:cubicBezTo>
                <a:cubicBezTo>
                  <a:pt x="144" y="14"/>
                  <a:pt x="144" y="15"/>
                  <a:pt x="145" y="15"/>
                </a:cubicBezTo>
                <a:cubicBezTo>
                  <a:pt x="145" y="15"/>
                  <a:pt x="146" y="16"/>
                  <a:pt x="146" y="16"/>
                </a:cubicBezTo>
                <a:cubicBezTo>
                  <a:pt x="146" y="16"/>
                  <a:pt x="147" y="16"/>
                  <a:pt x="147" y="17"/>
                </a:cubicBezTo>
                <a:cubicBezTo>
                  <a:pt x="147" y="18"/>
                  <a:pt x="147" y="18"/>
                  <a:pt x="147" y="19"/>
                </a:cubicBezTo>
                <a:cubicBezTo>
                  <a:pt x="147" y="21"/>
                  <a:pt x="148" y="23"/>
                  <a:pt x="148" y="25"/>
                </a:cubicBezTo>
                <a:cubicBezTo>
                  <a:pt x="147" y="28"/>
                  <a:pt x="147" y="30"/>
                  <a:pt x="147" y="33"/>
                </a:cubicBezTo>
                <a:cubicBezTo>
                  <a:pt x="147" y="37"/>
                  <a:pt x="146" y="40"/>
                  <a:pt x="145" y="43"/>
                </a:cubicBezTo>
                <a:cubicBezTo>
                  <a:pt x="144" y="44"/>
                  <a:pt x="144" y="45"/>
                  <a:pt x="144" y="46"/>
                </a:cubicBezTo>
                <a:cubicBezTo>
                  <a:pt x="144" y="46"/>
                  <a:pt x="144" y="46"/>
                  <a:pt x="144" y="47"/>
                </a:cubicBezTo>
                <a:cubicBezTo>
                  <a:pt x="143" y="48"/>
                  <a:pt x="143" y="49"/>
                  <a:pt x="142" y="49"/>
                </a:cubicBezTo>
                <a:cubicBezTo>
                  <a:pt x="142" y="50"/>
                  <a:pt x="141" y="51"/>
                  <a:pt x="140" y="51"/>
                </a:cubicBezTo>
                <a:cubicBezTo>
                  <a:pt x="139" y="52"/>
                  <a:pt x="139" y="53"/>
                  <a:pt x="138" y="53"/>
                </a:cubicBezTo>
                <a:cubicBezTo>
                  <a:pt x="135" y="55"/>
                  <a:pt x="133" y="57"/>
                  <a:pt x="130" y="58"/>
                </a:cubicBezTo>
                <a:cubicBezTo>
                  <a:pt x="130" y="58"/>
                  <a:pt x="130" y="58"/>
                  <a:pt x="130" y="58"/>
                </a:cubicBezTo>
                <a:cubicBezTo>
                  <a:pt x="130" y="59"/>
                  <a:pt x="130" y="59"/>
                  <a:pt x="130" y="59"/>
                </a:cubicBezTo>
                <a:cubicBezTo>
                  <a:pt x="130" y="60"/>
                  <a:pt x="129" y="61"/>
                  <a:pt x="128" y="61"/>
                </a:cubicBezTo>
                <a:cubicBezTo>
                  <a:pt x="127" y="61"/>
                  <a:pt x="125" y="62"/>
                  <a:pt x="123" y="62"/>
                </a:cubicBezTo>
                <a:cubicBezTo>
                  <a:pt x="123" y="62"/>
                  <a:pt x="122" y="62"/>
                  <a:pt x="122" y="62"/>
                </a:cubicBezTo>
                <a:cubicBezTo>
                  <a:pt x="122" y="62"/>
                  <a:pt x="122" y="63"/>
                  <a:pt x="122" y="63"/>
                </a:cubicBezTo>
                <a:cubicBezTo>
                  <a:pt x="122" y="64"/>
                  <a:pt x="122" y="66"/>
                  <a:pt x="122" y="67"/>
                </a:cubicBezTo>
                <a:cubicBezTo>
                  <a:pt x="122" y="69"/>
                  <a:pt x="122" y="72"/>
                  <a:pt x="123" y="74"/>
                </a:cubicBezTo>
                <a:cubicBezTo>
                  <a:pt x="123" y="75"/>
                  <a:pt x="124" y="76"/>
                  <a:pt x="124" y="77"/>
                </a:cubicBezTo>
                <a:cubicBezTo>
                  <a:pt x="126" y="81"/>
                  <a:pt x="128" y="83"/>
                  <a:pt x="130" y="85"/>
                </a:cubicBezTo>
                <a:cubicBezTo>
                  <a:pt x="131" y="86"/>
                  <a:pt x="132" y="87"/>
                  <a:pt x="133" y="88"/>
                </a:cubicBezTo>
                <a:cubicBezTo>
                  <a:pt x="134" y="89"/>
                  <a:pt x="136" y="90"/>
                  <a:pt x="137" y="91"/>
                </a:cubicBezTo>
                <a:cubicBezTo>
                  <a:pt x="139" y="92"/>
                  <a:pt x="141" y="94"/>
                  <a:pt x="143" y="96"/>
                </a:cubicBezTo>
                <a:cubicBezTo>
                  <a:pt x="143" y="96"/>
                  <a:pt x="144" y="97"/>
                  <a:pt x="144" y="97"/>
                </a:cubicBezTo>
                <a:cubicBezTo>
                  <a:pt x="146" y="99"/>
                  <a:pt x="148" y="101"/>
                  <a:pt x="149" y="103"/>
                </a:cubicBezTo>
                <a:cubicBezTo>
                  <a:pt x="150" y="105"/>
                  <a:pt x="152" y="107"/>
                  <a:pt x="153" y="109"/>
                </a:cubicBezTo>
                <a:cubicBezTo>
                  <a:pt x="157" y="115"/>
                  <a:pt x="160" y="122"/>
                  <a:pt x="162" y="129"/>
                </a:cubicBezTo>
                <a:cubicBezTo>
                  <a:pt x="163" y="132"/>
                  <a:pt x="163" y="136"/>
                  <a:pt x="164" y="140"/>
                </a:cubicBezTo>
                <a:cubicBezTo>
                  <a:pt x="165" y="143"/>
                  <a:pt x="165" y="147"/>
                  <a:pt x="165" y="150"/>
                </a:cubicBezTo>
                <a:cubicBezTo>
                  <a:pt x="165" y="153"/>
                  <a:pt x="165" y="156"/>
                  <a:pt x="166" y="159"/>
                </a:cubicBezTo>
                <a:cubicBezTo>
                  <a:pt x="166" y="162"/>
                  <a:pt x="166" y="165"/>
                  <a:pt x="166" y="167"/>
                </a:cubicBezTo>
                <a:cubicBezTo>
                  <a:pt x="167" y="168"/>
                  <a:pt x="167" y="169"/>
                  <a:pt x="167" y="170"/>
                </a:cubicBezTo>
                <a:cubicBezTo>
                  <a:pt x="167" y="172"/>
                  <a:pt x="167" y="174"/>
                  <a:pt x="167" y="175"/>
                </a:cubicBezTo>
                <a:cubicBezTo>
                  <a:pt x="167" y="178"/>
                  <a:pt x="167" y="181"/>
                  <a:pt x="167" y="183"/>
                </a:cubicBezTo>
                <a:cubicBezTo>
                  <a:pt x="168" y="186"/>
                  <a:pt x="167" y="190"/>
                  <a:pt x="167" y="193"/>
                </a:cubicBezTo>
                <a:cubicBezTo>
                  <a:pt x="167" y="195"/>
                  <a:pt x="167" y="198"/>
                  <a:pt x="167" y="201"/>
                </a:cubicBezTo>
                <a:cubicBezTo>
                  <a:pt x="167" y="203"/>
                  <a:pt x="166" y="205"/>
                  <a:pt x="166" y="208"/>
                </a:cubicBezTo>
                <a:cubicBezTo>
                  <a:pt x="166" y="209"/>
                  <a:pt x="166" y="211"/>
                  <a:pt x="166" y="212"/>
                </a:cubicBezTo>
                <a:cubicBezTo>
                  <a:pt x="166" y="215"/>
                  <a:pt x="166" y="217"/>
                  <a:pt x="166" y="220"/>
                </a:cubicBezTo>
                <a:cubicBezTo>
                  <a:pt x="166" y="221"/>
                  <a:pt x="165" y="222"/>
                  <a:pt x="165" y="223"/>
                </a:cubicBezTo>
                <a:cubicBezTo>
                  <a:pt x="165" y="225"/>
                  <a:pt x="165" y="227"/>
                  <a:pt x="164" y="228"/>
                </a:cubicBezTo>
                <a:cubicBezTo>
                  <a:pt x="163" y="232"/>
                  <a:pt x="162" y="235"/>
                  <a:pt x="162" y="238"/>
                </a:cubicBezTo>
                <a:cubicBezTo>
                  <a:pt x="161" y="240"/>
                  <a:pt x="161" y="241"/>
                  <a:pt x="160" y="242"/>
                </a:cubicBezTo>
                <a:cubicBezTo>
                  <a:pt x="160" y="243"/>
                  <a:pt x="160" y="243"/>
                  <a:pt x="159" y="244"/>
                </a:cubicBezTo>
                <a:cubicBezTo>
                  <a:pt x="159" y="244"/>
                  <a:pt x="159" y="244"/>
                  <a:pt x="159" y="244"/>
                </a:cubicBezTo>
                <a:cubicBezTo>
                  <a:pt x="158" y="245"/>
                  <a:pt x="158" y="246"/>
                  <a:pt x="157" y="247"/>
                </a:cubicBezTo>
                <a:cubicBezTo>
                  <a:pt x="156" y="248"/>
                  <a:pt x="155" y="250"/>
                  <a:pt x="154" y="251"/>
                </a:cubicBezTo>
                <a:cubicBezTo>
                  <a:pt x="153" y="252"/>
                  <a:pt x="152" y="253"/>
                  <a:pt x="151" y="254"/>
                </a:cubicBezTo>
                <a:cubicBezTo>
                  <a:pt x="149" y="255"/>
                  <a:pt x="148" y="255"/>
                  <a:pt x="147" y="256"/>
                </a:cubicBezTo>
                <a:cubicBezTo>
                  <a:pt x="145" y="258"/>
                  <a:pt x="143" y="259"/>
                  <a:pt x="140" y="260"/>
                </a:cubicBezTo>
                <a:cubicBezTo>
                  <a:pt x="136" y="262"/>
                  <a:pt x="132" y="263"/>
                  <a:pt x="128" y="263"/>
                </a:cubicBezTo>
                <a:cubicBezTo>
                  <a:pt x="125" y="264"/>
                  <a:pt x="122" y="264"/>
                  <a:pt x="119" y="264"/>
                </a:cubicBezTo>
                <a:cubicBezTo>
                  <a:pt x="117" y="264"/>
                  <a:pt x="116" y="265"/>
                  <a:pt x="114" y="265"/>
                </a:cubicBezTo>
                <a:cubicBezTo>
                  <a:pt x="112" y="265"/>
                  <a:pt x="111" y="265"/>
                  <a:pt x="110" y="265"/>
                </a:cubicBezTo>
                <a:cubicBezTo>
                  <a:pt x="109" y="265"/>
                  <a:pt x="109" y="265"/>
                  <a:pt x="109" y="266"/>
                </a:cubicBezTo>
                <a:close/>
                <a:moveTo>
                  <a:pt x="128" y="129"/>
                </a:moveTo>
                <a:cubicBezTo>
                  <a:pt x="128" y="129"/>
                  <a:pt x="128" y="129"/>
                  <a:pt x="128" y="129"/>
                </a:cubicBezTo>
                <a:cubicBezTo>
                  <a:pt x="128" y="129"/>
                  <a:pt x="127" y="129"/>
                  <a:pt x="127" y="129"/>
                </a:cubicBezTo>
                <a:cubicBezTo>
                  <a:pt x="127" y="129"/>
                  <a:pt x="127" y="129"/>
                  <a:pt x="128" y="129"/>
                </a:cubicBezTo>
                <a:cubicBezTo>
                  <a:pt x="128" y="130"/>
                  <a:pt x="128" y="130"/>
                  <a:pt x="127" y="130"/>
                </a:cubicBezTo>
                <a:cubicBezTo>
                  <a:pt x="128" y="131"/>
                  <a:pt x="128" y="131"/>
                  <a:pt x="129" y="132"/>
                </a:cubicBezTo>
                <a:cubicBezTo>
                  <a:pt x="129" y="132"/>
                  <a:pt x="129" y="132"/>
                  <a:pt x="129" y="132"/>
                </a:cubicBezTo>
                <a:cubicBezTo>
                  <a:pt x="128" y="131"/>
                  <a:pt x="128" y="130"/>
                  <a:pt x="128" y="129"/>
                </a:cubicBezTo>
                <a:cubicBezTo>
                  <a:pt x="128" y="129"/>
                  <a:pt x="128" y="129"/>
                  <a:pt x="128" y="129"/>
                </a:cubicBezTo>
                <a:close/>
                <a:moveTo>
                  <a:pt x="116" y="245"/>
                </a:moveTo>
                <a:cubicBezTo>
                  <a:pt x="118" y="244"/>
                  <a:pt x="119" y="244"/>
                  <a:pt x="121" y="243"/>
                </a:cubicBezTo>
                <a:cubicBezTo>
                  <a:pt x="121" y="243"/>
                  <a:pt x="121" y="243"/>
                  <a:pt x="121" y="243"/>
                </a:cubicBezTo>
                <a:cubicBezTo>
                  <a:pt x="120" y="243"/>
                  <a:pt x="120" y="243"/>
                  <a:pt x="120" y="243"/>
                </a:cubicBezTo>
                <a:cubicBezTo>
                  <a:pt x="119" y="244"/>
                  <a:pt x="118" y="244"/>
                  <a:pt x="117" y="244"/>
                </a:cubicBezTo>
                <a:cubicBezTo>
                  <a:pt x="117" y="244"/>
                  <a:pt x="117" y="245"/>
                  <a:pt x="117" y="245"/>
                </a:cubicBezTo>
                <a:cubicBezTo>
                  <a:pt x="116" y="245"/>
                  <a:pt x="116" y="245"/>
                  <a:pt x="116" y="245"/>
                </a:cubicBezTo>
                <a:cubicBezTo>
                  <a:pt x="116" y="245"/>
                  <a:pt x="116" y="245"/>
                  <a:pt x="116" y="245"/>
                </a:cubicBezTo>
                <a:cubicBezTo>
                  <a:pt x="116" y="245"/>
                  <a:pt x="116" y="245"/>
                  <a:pt x="116" y="245"/>
                </a:cubicBezTo>
                <a:close/>
                <a:moveTo>
                  <a:pt x="112" y="143"/>
                </a:moveTo>
                <a:cubicBezTo>
                  <a:pt x="113" y="142"/>
                  <a:pt x="113" y="142"/>
                  <a:pt x="114" y="143"/>
                </a:cubicBezTo>
                <a:cubicBezTo>
                  <a:pt x="114" y="142"/>
                  <a:pt x="115" y="142"/>
                  <a:pt x="116" y="141"/>
                </a:cubicBezTo>
                <a:cubicBezTo>
                  <a:pt x="116" y="141"/>
                  <a:pt x="116" y="140"/>
                  <a:pt x="116" y="140"/>
                </a:cubicBezTo>
                <a:cubicBezTo>
                  <a:pt x="115" y="140"/>
                  <a:pt x="114" y="140"/>
                  <a:pt x="113" y="141"/>
                </a:cubicBezTo>
                <a:cubicBezTo>
                  <a:pt x="113" y="141"/>
                  <a:pt x="113" y="142"/>
                  <a:pt x="112" y="142"/>
                </a:cubicBezTo>
                <a:cubicBezTo>
                  <a:pt x="112" y="143"/>
                  <a:pt x="112" y="143"/>
                  <a:pt x="112" y="143"/>
                </a:cubicBezTo>
                <a:cubicBezTo>
                  <a:pt x="112" y="143"/>
                  <a:pt x="112" y="143"/>
                  <a:pt x="112" y="143"/>
                </a:cubicBezTo>
                <a:cubicBezTo>
                  <a:pt x="111" y="144"/>
                  <a:pt x="110" y="145"/>
                  <a:pt x="110" y="146"/>
                </a:cubicBezTo>
                <a:cubicBezTo>
                  <a:pt x="110" y="146"/>
                  <a:pt x="110" y="146"/>
                  <a:pt x="110" y="146"/>
                </a:cubicBezTo>
                <a:cubicBezTo>
                  <a:pt x="111" y="145"/>
                  <a:pt x="111" y="145"/>
                  <a:pt x="112" y="143"/>
                </a:cubicBezTo>
                <a:cubicBezTo>
                  <a:pt x="112" y="143"/>
                  <a:pt x="112" y="143"/>
                  <a:pt x="112" y="143"/>
                </a:cubicBezTo>
                <a:close/>
                <a:moveTo>
                  <a:pt x="156" y="245"/>
                </a:moveTo>
                <a:cubicBezTo>
                  <a:pt x="156" y="245"/>
                  <a:pt x="156" y="246"/>
                  <a:pt x="156" y="246"/>
                </a:cubicBezTo>
                <a:cubicBezTo>
                  <a:pt x="154" y="248"/>
                  <a:pt x="151" y="250"/>
                  <a:pt x="149" y="251"/>
                </a:cubicBezTo>
                <a:cubicBezTo>
                  <a:pt x="149" y="251"/>
                  <a:pt x="148" y="251"/>
                  <a:pt x="148" y="252"/>
                </a:cubicBezTo>
                <a:cubicBezTo>
                  <a:pt x="145" y="254"/>
                  <a:pt x="141" y="256"/>
                  <a:pt x="136" y="257"/>
                </a:cubicBezTo>
                <a:cubicBezTo>
                  <a:pt x="136" y="257"/>
                  <a:pt x="135" y="257"/>
                  <a:pt x="135" y="257"/>
                </a:cubicBezTo>
                <a:cubicBezTo>
                  <a:pt x="133" y="258"/>
                  <a:pt x="131" y="259"/>
                  <a:pt x="129" y="260"/>
                </a:cubicBezTo>
                <a:cubicBezTo>
                  <a:pt x="126" y="261"/>
                  <a:pt x="122" y="262"/>
                  <a:pt x="118" y="262"/>
                </a:cubicBezTo>
                <a:cubicBezTo>
                  <a:pt x="118" y="262"/>
                  <a:pt x="118" y="263"/>
                  <a:pt x="118" y="263"/>
                </a:cubicBezTo>
                <a:cubicBezTo>
                  <a:pt x="118" y="263"/>
                  <a:pt x="119" y="263"/>
                  <a:pt x="119" y="263"/>
                </a:cubicBezTo>
                <a:cubicBezTo>
                  <a:pt x="120" y="263"/>
                  <a:pt x="121" y="263"/>
                  <a:pt x="123" y="262"/>
                </a:cubicBezTo>
                <a:cubicBezTo>
                  <a:pt x="128" y="262"/>
                  <a:pt x="134" y="261"/>
                  <a:pt x="139" y="259"/>
                </a:cubicBezTo>
                <a:cubicBezTo>
                  <a:pt x="142" y="258"/>
                  <a:pt x="144" y="257"/>
                  <a:pt x="146" y="255"/>
                </a:cubicBezTo>
                <a:cubicBezTo>
                  <a:pt x="147" y="254"/>
                  <a:pt x="149" y="253"/>
                  <a:pt x="150" y="252"/>
                </a:cubicBezTo>
                <a:cubicBezTo>
                  <a:pt x="151" y="252"/>
                  <a:pt x="152" y="251"/>
                  <a:pt x="152" y="250"/>
                </a:cubicBezTo>
                <a:cubicBezTo>
                  <a:pt x="154" y="249"/>
                  <a:pt x="155" y="247"/>
                  <a:pt x="156" y="246"/>
                </a:cubicBezTo>
                <a:cubicBezTo>
                  <a:pt x="156" y="246"/>
                  <a:pt x="156" y="245"/>
                  <a:pt x="156" y="245"/>
                </a:cubicBezTo>
                <a:cubicBezTo>
                  <a:pt x="156" y="245"/>
                  <a:pt x="157" y="245"/>
                  <a:pt x="157" y="245"/>
                </a:cubicBezTo>
                <a:cubicBezTo>
                  <a:pt x="157" y="245"/>
                  <a:pt x="157" y="245"/>
                  <a:pt x="157" y="245"/>
                </a:cubicBezTo>
                <a:cubicBezTo>
                  <a:pt x="156" y="245"/>
                  <a:pt x="156" y="245"/>
                  <a:pt x="156" y="245"/>
                </a:cubicBezTo>
                <a:close/>
                <a:moveTo>
                  <a:pt x="116" y="115"/>
                </a:moveTo>
                <a:cubicBezTo>
                  <a:pt x="116" y="115"/>
                  <a:pt x="116" y="115"/>
                  <a:pt x="116" y="115"/>
                </a:cubicBezTo>
                <a:cubicBezTo>
                  <a:pt x="117" y="115"/>
                  <a:pt x="117" y="115"/>
                  <a:pt x="117" y="115"/>
                </a:cubicBezTo>
                <a:cubicBezTo>
                  <a:pt x="121" y="113"/>
                  <a:pt x="125" y="111"/>
                  <a:pt x="130" y="109"/>
                </a:cubicBezTo>
                <a:cubicBezTo>
                  <a:pt x="131" y="109"/>
                  <a:pt x="132" y="108"/>
                  <a:pt x="133" y="108"/>
                </a:cubicBezTo>
                <a:cubicBezTo>
                  <a:pt x="133" y="108"/>
                  <a:pt x="133" y="108"/>
                  <a:pt x="134" y="108"/>
                </a:cubicBezTo>
                <a:cubicBezTo>
                  <a:pt x="134" y="108"/>
                  <a:pt x="135" y="108"/>
                  <a:pt x="134" y="109"/>
                </a:cubicBezTo>
                <a:cubicBezTo>
                  <a:pt x="134" y="109"/>
                  <a:pt x="134" y="110"/>
                  <a:pt x="134" y="110"/>
                </a:cubicBezTo>
                <a:cubicBezTo>
                  <a:pt x="133" y="111"/>
                  <a:pt x="132" y="111"/>
                  <a:pt x="131" y="112"/>
                </a:cubicBezTo>
                <a:cubicBezTo>
                  <a:pt x="130" y="114"/>
                  <a:pt x="128" y="115"/>
                  <a:pt x="126" y="117"/>
                </a:cubicBezTo>
                <a:cubicBezTo>
                  <a:pt x="125" y="117"/>
                  <a:pt x="125" y="117"/>
                  <a:pt x="125" y="117"/>
                </a:cubicBezTo>
                <a:cubicBezTo>
                  <a:pt x="128" y="118"/>
                  <a:pt x="131" y="121"/>
                  <a:pt x="134" y="123"/>
                </a:cubicBezTo>
                <a:cubicBezTo>
                  <a:pt x="135" y="122"/>
                  <a:pt x="136" y="121"/>
                  <a:pt x="138" y="120"/>
                </a:cubicBezTo>
                <a:cubicBezTo>
                  <a:pt x="139" y="119"/>
                  <a:pt x="139" y="119"/>
                  <a:pt x="140" y="118"/>
                </a:cubicBezTo>
                <a:cubicBezTo>
                  <a:pt x="140" y="117"/>
                  <a:pt x="140" y="117"/>
                  <a:pt x="141" y="117"/>
                </a:cubicBezTo>
                <a:cubicBezTo>
                  <a:pt x="141" y="117"/>
                  <a:pt x="142" y="118"/>
                  <a:pt x="142" y="118"/>
                </a:cubicBezTo>
                <a:cubicBezTo>
                  <a:pt x="142" y="119"/>
                  <a:pt x="142" y="119"/>
                  <a:pt x="141" y="119"/>
                </a:cubicBezTo>
                <a:cubicBezTo>
                  <a:pt x="139" y="120"/>
                  <a:pt x="137" y="122"/>
                  <a:pt x="135" y="123"/>
                </a:cubicBezTo>
                <a:cubicBezTo>
                  <a:pt x="135" y="123"/>
                  <a:pt x="135" y="123"/>
                  <a:pt x="135" y="123"/>
                </a:cubicBezTo>
                <a:cubicBezTo>
                  <a:pt x="136" y="126"/>
                  <a:pt x="137" y="128"/>
                  <a:pt x="138" y="131"/>
                </a:cubicBezTo>
                <a:cubicBezTo>
                  <a:pt x="138" y="131"/>
                  <a:pt x="138" y="131"/>
                  <a:pt x="138" y="131"/>
                </a:cubicBezTo>
                <a:cubicBezTo>
                  <a:pt x="140" y="130"/>
                  <a:pt x="142" y="128"/>
                  <a:pt x="143" y="127"/>
                </a:cubicBezTo>
                <a:cubicBezTo>
                  <a:pt x="144" y="127"/>
                  <a:pt x="144" y="126"/>
                  <a:pt x="145" y="126"/>
                </a:cubicBezTo>
                <a:cubicBezTo>
                  <a:pt x="146" y="125"/>
                  <a:pt x="147" y="125"/>
                  <a:pt x="148" y="126"/>
                </a:cubicBezTo>
                <a:cubicBezTo>
                  <a:pt x="148" y="127"/>
                  <a:pt x="148" y="128"/>
                  <a:pt x="147" y="128"/>
                </a:cubicBezTo>
                <a:cubicBezTo>
                  <a:pt x="147" y="128"/>
                  <a:pt x="146" y="128"/>
                  <a:pt x="146" y="128"/>
                </a:cubicBezTo>
                <a:cubicBezTo>
                  <a:pt x="143" y="130"/>
                  <a:pt x="141" y="131"/>
                  <a:pt x="139" y="133"/>
                </a:cubicBezTo>
                <a:cubicBezTo>
                  <a:pt x="138" y="133"/>
                  <a:pt x="138" y="133"/>
                  <a:pt x="138" y="133"/>
                </a:cubicBezTo>
                <a:cubicBezTo>
                  <a:pt x="138" y="135"/>
                  <a:pt x="139" y="136"/>
                  <a:pt x="139" y="138"/>
                </a:cubicBezTo>
                <a:cubicBezTo>
                  <a:pt x="139" y="138"/>
                  <a:pt x="139" y="138"/>
                  <a:pt x="140" y="137"/>
                </a:cubicBezTo>
                <a:cubicBezTo>
                  <a:pt x="142" y="137"/>
                  <a:pt x="144" y="137"/>
                  <a:pt x="146" y="136"/>
                </a:cubicBezTo>
                <a:cubicBezTo>
                  <a:pt x="146" y="136"/>
                  <a:pt x="146" y="136"/>
                  <a:pt x="147" y="136"/>
                </a:cubicBezTo>
                <a:cubicBezTo>
                  <a:pt x="148" y="136"/>
                  <a:pt x="148" y="137"/>
                  <a:pt x="148" y="138"/>
                </a:cubicBezTo>
                <a:cubicBezTo>
                  <a:pt x="148" y="138"/>
                  <a:pt x="147" y="138"/>
                  <a:pt x="147" y="138"/>
                </a:cubicBezTo>
                <a:cubicBezTo>
                  <a:pt x="147" y="139"/>
                  <a:pt x="146" y="139"/>
                  <a:pt x="145" y="140"/>
                </a:cubicBezTo>
                <a:cubicBezTo>
                  <a:pt x="144" y="141"/>
                  <a:pt x="142" y="143"/>
                  <a:pt x="140" y="144"/>
                </a:cubicBezTo>
                <a:cubicBezTo>
                  <a:pt x="140" y="144"/>
                  <a:pt x="140" y="145"/>
                  <a:pt x="140" y="145"/>
                </a:cubicBezTo>
                <a:cubicBezTo>
                  <a:pt x="140" y="147"/>
                  <a:pt x="140" y="150"/>
                  <a:pt x="140" y="152"/>
                </a:cubicBezTo>
                <a:cubicBezTo>
                  <a:pt x="140" y="152"/>
                  <a:pt x="141" y="153"/>
                  <a:pt x="141" y="153"/>
                </a:cubicBezTo>
                <a:cubicBezTo>
                  <a:pt x="141" y="152"/>
                  <a:pt x="142" y="152"/>
                  <a:pt x="143" y="151"/>
                </a:cubicBezTo>
                <a:cubicBezTo>
                  <a:pt x="144" y="150"/>
                  <a:pt x="145" y="149"/>
                  <a:pt x="147" y="148"/>
                </a:cubicBezTo>
                <a:cubicBezTo>
                  <a:pt x="147" y="148"/>
                  <a:pt x="148" y="148"/>
                  <a:pt x="147" y="147"/>
                </a:cubicBezTo>
                <a:cubicBezTo>
                  <a:pt x="147" y="147"/>
                  <a:pt x="147" y="147"/>
                  <a:pt x="147" y="146"/>
                </a:cubicBezTo>
                <a:cubicBezTo>
                  <a:pt x="148" y="146"/>
                  <a:pt x="148" y="145"/>
                  <a:pt x="149" y="145"/>
                </a:cubicBezTo>
                <a:cubicBezTo>
                  <a:pt x="149" y="145"/>
                  <a:pt x="150" y="145"/>
                  <a:pt x="150" y="145"/>
                </a:cubicBezTo>
                <a:cubicBezTo>
                  <a:pt x="151" y="146"/>
                  <a:pt x="151" y="147"/>
                  <a:pt x="151" y="148"/>
                </a:cubicBezTo>
                <a:cubicBezTo>
                  <a:pt x="150" y="148"/>
                  <a:pt x="150" y="148"/>
                  <a:pt x="150" y="148"/>
                </a:cubicBezTo>
                <a:cubicBezTo>
                  <a:pt x="149" y="149"/>
                  <a:pt x="148" y="149"/>
                  <a:pt x="148" y="150"/>
                </a:cubicBezTo>
                <a:cubicBezTo>
                  <a:pt x="146" y="151"/>
                  <a:pt x="144" y="152"/>
                  <a:pt x="142" y="154"/>
                </a:cubicBezTo>
                <a:cubicBezTo>
                  <a:pt x="142" y="154"/>
                  <a:pt x="141" y="154"/>
                  <a:pt x="141" y="155"/>
                </a:cubicBezTo>
                <a:cubicBezTo>
                  <a:pt x="141" y="155"/>
                  <a:pt x="141" y="155"/>
                  <a:pt x="141" y="155"/>
                </a:cubicBezTo>
                <a:cubicBezTo>
                  <a:pt x="141" y="156"/>
                  <a:pt x="141" y="157"/>
                  <a:pt x="141" y="158"/>
                </a:cubicBezTo>
                <a:cubicBezTo>
                  <a:pt x="141" y="158"/>
                  <a:pt x="141" y="158"/>
                  <a:pt x="142" y="158"/>
                </a:cubicBezTo>
                <a:cubicBezTo>
                  <a:pt x="144" y="158"/>
                  <a:pt x="147" y="157"/>
                  <a:pt x="150" y="156"/>
                </a:cubicBezTo>
                <a:cubicBezTo>
                  <a:pt x="150" y="156"/>
                  <a:pt x="151" y="156"/>
                  <a:pt x="151" y="156"/>
                </a:cubicBezTo>
                <a:cubicBezTo>
                  <a:pt x="151" y="156"/>
                  <a:pt x="152" y="156"/>
                  <a:pt x="152" y="156"/>
                </a:cubicBezTo>
                <a:cubicBezTo>
                  <a:pt x="152" y="157"/>
                  <a:pt x="152" y="157"/>
                  <a:pt x="152" y="157"/>
                </a:cubicBezTo>
                <a:cubicBezTo>
                  <a:pt x="152" y="158"/>
                  <a:pt x="151" y="158"/>
                  <a:pt x="151" y="158"/>
                </a:cubicBezTo>
                <a:cubicBezTo>
                  <a:pt x="150" y="159"/>
                  <a:pt x="149" y="160"/>
                  <a:pt x="148" y="161"/>
                </a:cubicBezTo>
                <a:cubicBezTo>
                  <a:pt x="146" y="162"/>
                  <a:pt x="144" y="164"/>
                  <a:pt x="142" y="165"/>
                </a:cubicBezTo>
                <a:cubicBezTo>
                  <a:pt x="142" y="165"/>
                  <a:pt x="142" y="165"/>
                  <a:pt x="142" y="166"/>
                </a:cubicBezTo>
                <a:cubicBezTo>
                  <a:pt x="142" y="167"/>
                  <a:pt x="142" y="168"/>
                  <a:pt x="142" y="169"/>
                </a:cubicBezTo>
                <a:cubicBezTo>
                  <a:pt x="142" y="169"/>
                  <a:pt x="142" y="169"/>
                  <a:pt x="142" y="169"/>
                </a:cubicBezTo>
                <a:cubicBezTo>
                  <a:pt x="144" y="169"/>
                  <a:pt x="147" y="168"/>
                  <a:pt x="149" y="168"/>
                </a:cubicBezTo>
                <a:cubicBezTo>
                  <a:pt x="149" y="168"/>
                  <a:pt x="150" y="168"/>
                  <a:pt x="150" y="168"/>
                </a:cubicBezTo>
                <a:cubicBezTo>
                  <a:pt x="151" y="168"/>
                  <a:pt x="152" y="169"/>
                  <a:pt x="151" y="170"/>
                </a:cubicBezTo>
                <a:cubicBezTo>
                  <a:pt x="151" y="171"/>
                  <a:pt x="150" y="171"/>
                  <a:pt x="150" y="172"/>
                </a:cubicBezTo>
                <a:cubicBezTo>
                  <a:pt x="149" y="173"/>
                  <a:pt x="148" y="174"/>
                  <a:pt x="146" y="175"/>
                </a:cubicBezTo>
                <a:cubicBezTo>
                  <a:pt x="145" y="176"/>
                  <a:pt x="144" y="176"/>
                  <a:pt x="142" y="177"/>
                </a:cubicBezTo>
                <a:cubicBezTo>
                  <a:pt x="142" y="178"/>
                  <a:pt x="142" y="178"/>
                  <a:pt x="142" y="178"/>
                </a:cubicBezTo>
                <a:cubicBezTo>
                  <a:pt x="142" y="179"/>
                  <a:pt x="142" y="180"/>
                  <a:pt x="142" y="180"/>
                </a:cubicBezTo>
                <a:cubicBezTo>
                  <a:pt x="142" y="181"/>
                  <a:pt x="142" y="181"/>
                  <a:pt x="142" y="182"/>
                </a:cubicBezTo>
                <a:cubicBezTo>
                  <a:pt x="142" y="182"/>
                  <a:pt x="143" y="182"/>
                  <a:pt x="143" y="182"/>
                </a:cubicBezTo>
                <a:cubicBezTo>
                  <a:pt x="145" y="181"/>
                  <a:pt x="146" y="181"/>
                  <a:pt x="148" y="180"/>
                </a:cubicBezTo>
                <a:cubicBezTo>
                  <a:pt x="148" y="180"/>
                  <a:pt x="149" y="180"/>
                  <a:pt x="149" y="180"/>
                </a:cubicBezTo>
                <a:cubicBezTo>
                  <a:pt x="150" y="180"/>
                  <a:pt x="150" y="180"/>
                  <a:pt x="150" y="181"/>
                </a:cubicBezTo>
                <a:cubicBezTo>
                  <a:pt x="151" y="181"/>
                  <a:pt x="150" y="182"/>
                  <a:pt x="150" y="182"/>
                </a:cubicBezTo>
                <a:cubicBezTo>
                  <a:pt x="150" y="182"/>
                  <a:pt x="150" y="183"/>
                  <a:pt x="149" y="183"/>
                </a:cubicBezTo>
                <a:cubicBezTo>
                  <a:pt x="148" y="184"/>
                  <a:pt x="147" y="185"/>
                  <a:pt x="146" y="185"/>
                </a:cubicBezTo>
                <a:cubicBezTo>
                  <a:pt x="145" y="186"/>
                  <a:pt x="144" y="187"/>
                  <a:pt x="142" y="188"/>
                </a:cubicBezTo>
                <a:cubicBezTo>
                  <a:pt x="142" y="188"/>
                  <a:pt x="142" y="189"/>
                  <a:pt x="142" y="189"/>
                </a:cubicBezTo>
                <a:cubicBezTo>
                  <a:pt x="142" y="190"/>
                  <a:pt x="142" y="191"/>
                  <a:pt x="142" y="192"/>
                </a:cubicBezTo>
                <a:cubicBezTo>
                  <a:pt x="142" y="192"/>
                  <a:pt x="142" y="193"/>
                  <a:pt x="142" y="193"/>
                </a:cubicBezTo>
                <a:cubicBezTo>
                  <a:pt x="142" y="193"/>
                  <a:pt x="143" y="193"/>
                  <a:pt x="143" y="193"/>
                </a:cubicBezTo>
                <a:cubicBezTo>
                  <a:pt x="144" y="192"/>
                  <a:pt x="146" y="192"/>
                  <a:pt x="148" y="191"/>
                </a:cubicBezTo>
                <a:cubicBezTo>
                  <a:pt x="148" y="191"/>
                  <a:pt x="149" y="191"/>
                  <a:pt x="149" y="191"/>
                </a:cubicBezTo>
                <a:cubicBezTo>
                  <a:pt x="150" y="191"/>
                  <a:pt x="150" y="192"/>
                  <a:pt x="150" y="193"/>
                </a:cubicBezTo>
                <a:cubicBezTo>
                  <a:pt x="149" y="193"/>
                  <a:pt x="149" y="193"/>
                  <a:pt x="149" y="194"/>
                </a:cubicBezTo>
                <a:cubicBezTo>
                  <a:pt x="148" y="194"/>
                  <a:pt x="147" y="195"/>
                  <a:pt x="147" y="195"/>
                </a:cubicBezTo>
                <a:cubicBezTo>
                  <a:pt x="145" y="196"/>
                  <a:pt x="144" y="197"/>
                  <a:pt x="142" y="198"/>
                </a:cubicBezTo>
                <a:cubicBezTo>
                  <a:pt x="142" y="198"/>
                  <a:pt x="142" y="198"/>
                  <a:pt x="142" y="199"/>
                </a:cubicBezTo>
                <a:cubicBezTo>
                  <a:pt x="142" y="199"/>
                  <a:pt x="142" y="200"/>
                  <a:pt x="142" y="201"/>
                </a:cubicBezTo>
                <a:cubicBezTo>
                  <a:pt x="142" y="201"/>
                  <a:pt x="143" y="201"/>
                  <a:pt x="143" y="201"/>
                </a:cubicBezTo>
                <a:cubicBezTo>
                  <a:pt x="144" y="200"/>
                  <a:pt x="146" y="199"/>
                  <a:pt x="148" y="199"/>
                </a:cubicBezTo>
                <a:cubicBezTo>
                  <a:pt x="148" y="199"/>
                  <a:pt x="149" y="199"/>
                  <a:pt x="149" y="199"/>
                </a:cubicBezTo>
                <a:cubicBezTo>
                  <a:pt x="150" y="199"/>
                  <a:pt x="151" y="199"/>
                  <a:pt x="150" y="200"/>
                </a:cubicBezTo>
                <a:cubicBezTo>
                  <a:pt x="150" y="201"/>
                  <a:pt x="150" y="201"/>
                  <a:pt x="150" y="201"/>
                </a:cubicBezTo>
                <a:cubicBezTo>
                  <a:pt x="149" y="201"/>
                  <a:pt x="149" y="202"/>
                  <a:pt x="148" y="202"/>
                </a:cubicBezTo>
                <a:cubicBezTo>
                  <a:pt x="146" y="204"/>
                  <a:pt x="145" y="205"/>
                  <a:pt x="143" y="206"/>
                </a:cubicBezTo>
                <a:cubicBezTo>
                  <a:pt x="142" y="206"/>
                  <a:pt x="142" y="207"/>
                  <a:pt x="142" y="208"/>
                </a:cubicBezTo>
                <a:cubicBezTo>
                  <a:pt x="142" y="208"/>
                  <a:pt x="142" y="209"/>
                  <a:pt x="142" y="210"/>
                </a:cubicBezTo>
                <a:cubicBezTo>
                  <a:pt x="142" y="210"/>
                  <a:pt x="143" y="210"/>
                  <a:pt x="143" y="209"/>
                </a:cubicBezTo>
                <a:cubicBezTo>
                  <a:pt x="144" y="209"/>
                  <a:pt x="146" y="209"/>
                  <a:pt x="147" y="208"/>
                </a:cubicBezTo>
                <a:cubicBezTo>
                  <a:pt x="148" y="208"/>
                  <a:pt x="149" y="208"/>
                  <a:pt x="149" y="208"/>
                </a:cubicBezTo>
                <a:cubicBezTo>
                  <a:pt x="150" y="208"/>
                  <a:pt x="150" y="209"/>
                  <a:pt x="150" y="210"/>
                </a:cubicBezTo>
                <a:cubicBezTo>
                  <a:pt x="150" y="210"/>
                  <a:pt x="150" y="210"/>
                  <a:pt x="149" y="211"/>
                </a:cubicBezTo>
                <a:cubicBezTo>
                  <a:pt x="148" y="212"/>
                  <a:pt x="148" y="212"/>
                  <a:pt x="147" y="213"/>
                </a:cubicBezTo>
                <a:cubicBezTo>
                  <a:pt x="145" y="214"/>
                  <a:pt x="144" y="215"/>
                  <a:pt x="142" y="216"/>
                </a:cubicBezTo>
                <a:cubicBezTo>
                  <a:pt x="141" y="216"/>
                  <a:pt x="141" y="216"/>
                  <a:pt x="141" y="217"/>
                </a:cubicBezTo>
                <a:cubicBezTo>
                  <a:pt x="141" y="218"/>
                  <a:pt x="140" y="219"/>
                  <a:pt x="140" y="220"/>
                </a:cubicBezTo>
                <a:cubicBezTo>
                  <a:pt x="140" y="220"/>
                  <a:pt x="140" y="220"/>
                  <a:pt x="140" y="220"/>
                </a:cubicBezTo>
                <a:cubicBezTo>
                  <a:pt x="140" y="220"/>
                  <a:pt x="140" y="220"/>
                  <a:pt x="140" y="220"/>
                </a:cubicBezTo>
                <a:cubicBezTo>
                  <a:pt x="141" y="220"/>
                  <a:pt x="142" y="219"/>
                  <a:pt x="143" y="219"/>
                </a:cubicBezTo>
                <a:cubicBezTo>
                  <a:pt x="144" y="219"/>
                  <a:pt x="146" y="219"/>
                  <a:pt x="147" y="218"/>
                </a:cubicBezTo>
                <a:cubicBezTo>
                  <a:pt x="147" y="218"/>
                  <a:pt x="148" y="218"/>
                  <a:pt x="149" y="219"/>
                </a:cubicBezTo>
                <a:cubicBezTo>
                  <a:pt x="149" y="220"/>
                  <a:pt x="149" y="220"/>
                  <a:pt x="148" y="221"/>
                </a:cubicBezTo>
                <a:cubicBezTo>
                  <a:pt x="147" y="221"/>
                  <a:pt x="147" y="222"/>
                  <a:pt x="146" y="222"/>
                </a:cubicBezTo>
                <a:cubicBezTo>
                  <a:pt x="146" y="223"/>
                  <a:pt x="146" y="223"/>
                  <a:pt x="146" y="223"/>
                </a:cubicBezTo>
                <a:cubicBezTo>
                  <a:pt x="146" y="225"/>
                  <a:pt x="145" y="226"/>
                  <a:pt x="145" y="227"/>
                </a:cubicBezTo>
                <a:cubicBezTo>
                  <a:pt x="145" y="228"/>
                  <a:pt x="145" y="229"/>
                  <a:pt x="145" y="229"/>
                </a:cubicBezTo>
                <a:cubicBezTo>
                  <a:pt x="145" y="232"/>
                  <a:pt x="145" y="234"/>
                  <a:pt x="144" y="236"/>
                </a:cubicBezTo>
                <a:cubicBezTo>
                  <a:pt x="144" y="236"/>
                  <a:pt x="144" y="236"/>
                  <a:pt x="144" y="237"/>
                </a:cubicBezTo>
                <a:cubicBezTo>
                  <a:pt x="144" y="237"/>
                  <a:pt x="144" y="237"/>
                  <a:pt x="145" y="237"/>
                </a:cubicBezTo>
                <a:cubicBezTo>
                  <a:pt x="145" y="237"/>
                  <a:pt x="145" y="237"/>
                  <a:pt x="146" y="237"/>
                </a:cubicBezTo>
                <a:cubicBezTo>
                  <a:pt x="146" y="238"/>
                  <a:pt x="146" y="238"/>
                  <a:pt x="145" y="238"/>
                </a:cubicBezTo>
                <a:cubicBezTo>
                  <a:pt x="145" y="239"/>
                  <a:pt x="145" y="239"/>
                  <a:pt x="144" y="239"/>
                </a:cubicBezTo>
                <a:cubicBezTo>
                  <a:pt x="144" y="239"/>
                  <a:pt x="144" y="240"/>
                  <a:pt x="144" y="240"/>
                </a:cubicBezTo>
                <a:cubicBezTo>
                  <a:pt x="143" y="244"/>
                  <a:pt x="142" y="248"/>
                  <a:pt x="140" y="251"/>
                </a:cubicBezTo>
                <a:cubicBezTo>
                  <a:pt x="140" y="251"/>
                  <a:pt x="140" y="251"/>
                  <a:pt x="140" y="252"/>
                </a:cubicBezTo>
                <a:cubicBezTo>
                  <a:pt x="142" y="249"/>
                  <a:pt x="144" y="246"/>
                  <a:pt x="145" y="242"/>
                </a:cubicBezTo>
                <a:cubicBezTo>
                  <a:pt x="146" y="239"/>
                  <a:pt x="147" y="236"/>
                  <a:pt x="149" y="233"/>
                </a:cubicBezTo>
                <a:cubicBezTo>
                  <a:pt x="150" y="228"/>
                  <a:pt x="151" y="223"/>
                  <a:pt x="151" y="218"/>
                </a:cubicBezTo>
                <a:cubicBezTo>
                  <a:pt x="151" y="215"/>
                  <a:pt x="151" y="212"/>
                  <a:pt x="151" y="209"/>
                </a:cubicBezTo>
                <a:cubicBezTo>
                  <a:pt x="151" y="206"/>
                  <a:pt x="151" y="203"/>
                  <a:pt x="151" y="200"/>
                </a:cubicBezTo>
                <a:cubicBezTo>
                  <a:pt x="151" y="199"/>
                  <a:pt x="151" y="197"/>
                  <a:pt x="151" y="196"/>
                </a:cubicBezTo>
                <a:cubicBezTo>
                  <a:pt x="150" y="195"/>
                  <a:pt x="151" y="194"/>
                  <a:pt x="152" y="194"/>
                </a:cubicBezTo>
                <a:cubicBezTo>
                  <a:pt x="153" y="194"/>
                  <a:pt x="153" y="194"/>
                  <a:pt x="154" y="195"/>
                </a:cubicBezTo>
                <a:cubicBezTo>
                  <a:pt x="154" y="195"/>
                  <a:pt x="154" y="195"/>
                  <a:pt x="154" y="196"/>
                </a:cubicBezTo>
                <a:cubicBezTo>
                  <a:pt x="153" y="198"/>
                  <a:pt x="153" y="201"/>
                  <a:pt x="153" y="204"/>
                </a:cubicBezTo>
                <a:cubicBezTo>
                  <a:pt x="153" y="208"/>
                  <a:pt x="153" y="212"/>
                  <a:pt x="153" y="216"/>
                </a:cubicBezTo>
                <a:cubicBezTo>
                  <a:pt x="153" y="219"/>
                  <a:pt x="153" y="223"/>
                  <a:pt x="152" y="226"/>
                </a:cubicBezTo>
                <a:cubicBezTo>
                  <a:pt x="151" y="231"/>
                  <a:pt x="149" y="235"/>
                  <a:pt x="148" y="240"/>
                </a:cubicBezTo>
                <a:cubicBezTo>
                  <a:pt x="146" y="244"/>
                  <a:pt x="145" y="248"/>
                  <a:pt x="142" y="252"/>
                </a:cubicBezTo>
                <a:cubicBezTo>
                  <a:pt x="142" y="252"/>
                  <a:pt x="142" y="252"/>
                  <a:pt x="142" y="252"/>
                </a:cubicBezTo>
                <a:cubicBezTo>
                  <a:pt x="143" y="252"/>
                  <a:pt x="143" y="251"/>
                  <a:pt x="144" y="251"/>
                </a:cubicBezTo>
                <a:cubicBezTo>
                  <a:pt x="144" y="251"/>
                  <a:pt x="145" y="250"/>
                  <a:pt x="145" y="250"/>
                </a:cubicBezTo>
                <a:cubicBezTo>
                  <a:pt x="147" y="248"/>
                  <a:pt x="148" y="247"/>
                  <a:pt x="150" y="245"/>
                </a:cubicBezTo>
                <a:cubicBezTo>
                  <a:pt x="150" y="244"/>
                  <a:pt x="151" y="243"/>
                  <a:pt x="152" y="242"/>
                </a:cubicBezTo>
                <a:cubicBezTo>
                  <a:pt x="154" y="240"/>
                  <a:pt x="155" y="237"/>
                  <a:pt x="156" y="234"/>
                </a:cubicBezTo>
                <a:cubicBezTo>
                  <a:pt x="157" y="233"/>
                  <a:pt x="157" y="232"/>
                  <a:pt x="158" y="231"/>
                </a:cubicBezTo>
                <a:cubicBezTo>
                  <a:pt x="157" y="230"/>
                  <a:pt x="157" y="229"/>
                  <a:pt x="157" y="228"/>
                </a:cubicBezTo>
                <a:cubicBezTo>
                  <a:pt x="158" y="227"/>
                  <a:pt x="158" y="226"/>
                  <a:pt x="159" y="226"/>
                </a:cubicBezTo>
                <a:cubicBezTo>
                  <a:pt x="159" y="225"/>
                  <a:pt x="159" y="225"/>
                  <a:pt x="159" y="224"/>
                </a:cubicBezTo>
                <a:cubicBezTo>
                  <a:pt x="160" y="221"/>
                  <a:pt x="160" y="217"/>
                  <a:pt x="160" y="214"/>
                </a:cubicBezTo>
                <a:cubicBezTo>
                  <a:pt x="159" y="211"/>
                  <a:pt x="159" y="208"/>
                  <a:pt x="159" y="206"/>
                </a:cubicBezTo>
                <a:cubicBezTo>
                  <a:pt x="159" y="205"/>
                  <a:pt x="159" y="203"/>
                  <a:pt x="159" y="202"/>
                </a:cubicBezTo>
                <a:cubicBezTo>
                  <a:pt x="159" y="198"/>
                  <a:pt x="159" y="195"/>
                  <a:pt x="159" y="191"/>
                </a:cubicBezTo>
                <a:cubicBezTo>
                  <a:pt x="159" y="186"/>
                  <a:pt x="159" y="180"/>
                  <a:pt x="159" y="175"/>
                </a:cubicBezTo>
                <a:cubicBezTo>
                  <a:pt x="159" y="171"/>
                  <a:pt x="158" y="167"/>
                  <a:pt x="158" y="163"/>
                </a:cubicBezTo>
                <a:cubicBezTo>
                  <a:pt x="158" y="162"/>
                  <a:pt x="158" y="161"/>
                  <a:pt x="158" y="161"/>
                </a:cubicBezTo>
                <a:cubicBezTo>
                  <a:pt x="158" y="157"/>
                  <a:pt x="158" y="154"/>
                  <a:pt x="158" y="151"/>
                </a:cubicBezTo>
                <a:cubicBezTo>
                  <a:pt x="158" y="149"/>
                  <a:pt x="157" y="146"/>
                  <a:pt x="157" y="144"/>
                </a:cubicBezTo>
                <a:cubicBezTo>
                  <a:pt x="157" y="142"/>
                  <a:pt x="156" y="141"/>
                  <a:pt x="156" y="139"/>
                </a:cubicBezTo>
                <a:cubicBezTo>
                  <a:pt x="156" y="138"/>
                  <a:pt x="156" y="136"/>
                  <a:pt x="155" y="135"/>
                </a:cubicBezTo>
                <a:cubicBezTo>
                  <a:pt x="154" y="132"/>
                  <a:pt x="154" y="129"/>
                  <a:pt x="153" y="126"/>
                </a:cubicBezTo>
                <a:cubicBezTo>
                  <a:pt x="153" y="126"/>
                  <a:pt x="153" y="125"/>
                  <a:pt x="153" y="125"/>
                </a:cubicBezTo>
                <a:cubicBezTo>
                  <a:pt x="153" y="124"/>
                  <a:pt x="152" y="122"/>
                  <a:pt x="152" y="121"/>
                </a:cubicBezTo>
                <a:cubicBezTo>
                  <a:pt x="151" y="119"/>
                  <a:pt x="151" y="117"/>
                  <a:pt x="151" y="115"/>
                </a:cubicBezTo>
                <a:cubicBezTo>
                  <a:pt x="150" y="114"/>
                  <a:pt x="150" y="113"/>
                  <a:pt x="149" y="111"/>
                </a:cubicBezTo>
                <a:cubicBezTo>
                  <a:pt x="149" y="111"/>
                  <a:pt x="149" y="110"/>
                  <a:pt x="148" y="109"/>
                </a:cubicBezTo>
                <a:cubicBezTo>
                  <a:pt x="148" y="107"/>
                  <a:pt x="147" y="106"/>
                  <a:pt x="146" y="105"/>
                </a:cubicBezTo>
                <a:cubicBezTo>
                  <a:pt x="146" y="105"/>
                  <a:pt x="146" y="105"/>
                  <a:pt x="145" y="105"/>
                </a:cubicBezTo>
                <a:cubicBezTo>
                  <a:pt x="144" y="103"/>
                  <a:pt x="142" y="102"/>
                  <a:pt x="141" y="100"/>
                </a:cubicBezTo>
                <a:cubicBezTo>
                  <a:pt x="140" y="99"/>
                  <a:pt x="138" y="98"/>
                  <a:pt x="137" y="97"/>
                </a:cubicBezTo>
                <a:cubicBezTo>
                  <a:pt x="136" y="95"/>
                  <a:pt x="135" y="94"/>
                  <a:pt x="133" y="93"/>
                </a:cubicBezTo>
                <a:cubicBezTo>
                  <a:pt x="132" y="92"/>
                  <a:pt x="131" y="91"/>
                  <a:pt x="130" y="90"/>
                </a:cubicBezTo>
                <a:cubicBezTo>
                  <a:pt x="129" y="89"/>
                  <a:pt x="128" y="88"/>
                  <a:pt x="127" y="88"/>
                </a:cubicBezTo>
                <a:cubicBezTo>
                  <a:pt x="125" y="86"/>
                  <a:pt x="123" y="85"/>
                  <a:pt x="122" y="83"/>
                </a:cubicBezTo>
                <a:cubicBezTo>
                  <a:pt x="120" y="82"/>
                  <a:pt x="119" y="81"/>
                  <a:pt x="117" y="80"/>
                </a:cubicBezTo>
                <a:cubicBezTo>
                  <a:pt x="117" y="79"/>
                  <a:pt x="117" y="78"/>
                  <a:pt x="116" y="78"/>
                </a:cubicBezTo>
                <a:cubicBezTo>
                  <a:pt x="115" y="77"/>
                  <a:pt x="115" y="76"/>
                  <a:pt x="114" y="75"/>
                </a:cubicBezTo>
                <a:cubicBezTo>
                  <a:pt x="113" y="73"/>
                  <a:pt x="113" y="72"/>
                  <a:pt x="113" y="70"/>
                </a:cubicBezTo>
                <a:cubicBezTo>
                  <a:pt x="113" y="68"/>
                  <a:pt x="113" y="66"/>
                  <a:pt x="113" y="64"/>
                </a:cubicBezTo>
                <a:cubicBezTo>
                  <a:pt x="113" y="63"/>
                  <a:pt x="113" y="63"/>
                  <a:pt x="113" y="63"/>
                </a:cubicBezTo>
                <a:cubicBezTo>
                  <a:pt x="112" y="63"/>
                  <a:pt x="112" y="63"/>
                  <a:pt x="112" y="63"/>
                </a:cubicBezTo>
                <a:cubicBezTo>
                  <a:pt x="111" y="63"/>
                  <a:pt x="111" y="64"/>
                  <a:pt x="111" y="65"/>
                </a:cubicBezTo>
                <a:cubicBezTo>
                  <a:pt x="111" y="65"/>
                  <a:pt x="111" y="66"/>
                  <a:pt x="111" y="66"/>
                </a:cubicBezTo>
                <a:cubicBezTo>
                  <a:pt x="112" y="67"/>
                  <a:pt x="111" y="67"/>
                  <a:pt x="111" y="67"/>
                </a:cubicBezTo>
                <a:cubicBezTo>
                  <a:pt x="111" y="67"/>
                  <a:pt x="111" y="68"/>
                  <a:pt x="111" y="68"/>
                </a:cubicBezTo>
                <a:cubicBezTo>
                  <a:pt x="111" y="69"/>
                  <a:pt x="111" y="70"/>
                  <a:pt x="112" y="71"/>
                </a:cubicBezTo>
                <a:cubicBezTo>
                  <a:pt x="113" y="76"/>
                  <a:pt x="115" y="81"/>
                  <a:pt x="117" y="85"/>
                </a:cubicBezTo>
                <a:cubicBezTo>
                  <a:pt x="117" y="85"/>
                  <a:pt x="117" y="86"/>
                  <a:pt x="117" y="86"/>
                </a:cubicBezTo>
                <a:cubicBezTo>
                  <a:pt x="118" y="88"/>
                  <a:pt x="120" y="89"/>
                  <a:pt x="121" y="91"/>
                </a:cubicBezTo>
                <a:cubicBezTo>
                  <a:pt x="121" y="91"/>
                  <a:pt x="122" y="92"/>
                  <a:pt x="122" y="92"/>
                </a:cubicBezTo>
                <a:cubicBezTo>
                  <a:pt x="124" y="94"/>
                  <a:pt x="126" y="95"/>
                  <a:pt x="128" y="96"/>
                </a:cubicBezTo>
                <a:cubicBezTo>
                  <a:pt x="128" y="96"/>
                  <a:pt x="128" y="96"/>
                  <a:pt x="129" y="97"/>
                </a:cubicBezTo>
                <a:cubicBezTo>
                  <a:pt x="129" y="97"/>
                  <a:pt x="129" y="98"/>
                  <a:pt x="128" y="99"/>
                </a:cubicBezTo>
                <a:cubicBezTo>
                  <a:pt x="127" y="99"/>
                  <a:pt x="127" y="99"/>
                  <a:pt x="126" y="99"/>
                </a:cubicBezTo>
                <a:cubicBezTo>
                  <a:pt x="126" y="98"/>
                  <a:pt x="125" y="98"/>
                  <a:pt x="125" y="97"/>
                </a:cubicBezTo>
                <a:cubicBezTo>
                  <a:pt x="124" y="97"/>
                  <a:pt x="123" y="96"/>
                  <a:pt x="122" y="95"/>
                </a:cubicBezTo>
                <a:cubicBezTo>
                  <a:pt x="121" y="93"/>
                  <a:pt x="119" y="92"/>
                  <a:pt x="118" y="90"/>
                </a:cubicBezTo>
                <a:cubicBezTo>
                  <a:pt x="117" y="89"/>
                  <a:pt x="116" y="87"/>
                  <a:pt x="115" y="86"/>
                </a:cubicBezTo>
                <a:cubicBezTo>
                  <a:pt x="114" y="83"/>
                  <a:pt x="113" y="81"/>
                  <a:pt x="112" y="78"/>
                </a:cubicBezTo>
                <a:cubicBezTo>
                  <a:pt x="111" y="76"/>
                  <a:pt x="111" y="75"/>
                  <a:pt x="111" y="74"/>
                </a:cubicBezTo>
                <a:cubicBezTo>
                  <a:pt x="110" y="72"/>
                  <a:pt x="110" y="70"/>
                  <a:pt x="109" y="68"/>
                </a:cubicBezTo>
                <a:cubicBezTo>
                  <a:pt x="109" y="68"/>
                  <a:pt x="109" y="68"/>
                  <a:pt x="109" y="68"/>
                </a:cubicBezTo>
                <a:cubicBezTo>
                  <a:pt x="109" y="68"/>
                  <a:pt x="109" y="68"/>
                  <a:pt x="109" y="68"/>
                </a:cubicBezTo>
                <a:cubicBezTo>
                  <a:pt x="109" y="68"/>
                  <a:pt x="109" y="68"/>
                  <a:pt x="109" y="69"/>
                </a:cubicBezTo>
                <a:cubicBezTo>
                  <a:pt x="109" y="71"/>
                  <a:pt x="110" y="73"/>
                  <a:pt x="110" y="75"/>
                </a:cubicBezTo>
                <a:cubicBezTo>
                  <a:pt x="111" y="80"/>
                  <a:pt x="112" y="84"/>
                  <a:pt x="114" y="88"/>
                </a:cubicBezTo>
                <a:cubicBezTo>
                  <a:pt x="114" y="88"/>
                  <a:pt x="114" y="88"/>
                  <a:pt x="114" y="89"/>
                </a:cubicBezTo>
                <a:cubicBezTo>
                  <a:pt x="115" y="90"/>
                  <a:pt x="116" y="91"/>
                  <a:pt x="117" y="93"/>
                </a:cubicBezTo>
                <a:cubicBezTo>
                  <a:pt x="118" y="94"/>
                  <a:pt x="119" y="94"/>
                  <a:pt x="119" y="95"/>
                </a:cubicBezTo>
                <a:cubicBezTo>
                  <a:pt x="120" y="96"/>
                  <a:pt x="120" y="96"/>
                  <a:pt x="120" y="96"/>
                </a:cubicBezTo>
                <a:cubicBezTo>
                  <a:pt x="120" y="97"/>
                  <a:pt x="120" y="97"/>
                  <a:pt x="120" y="98"/>
                </a:cubicBezTo>
                <a:cubicBezTo>
                  <a:pt x="119" y="98"/>
                  <a:pt x="119" y="98"/>
                  <a:pt x="119" y="97"/>
                </a:cubicBezTo>
                <a:cubicBezTo>
                  <a:pt x="118" y="97"/>
                  <a:pt x="118" y="97"/>
                  <a:pt x="118" y="96"/>
                </a:cubicBezTo>
                <a:cubicBezTo>
                  <a:pt x="117" y="95"/>
                  <a:pt x="117" y="95"/>
                  <a:pt x="116" y="94"/>
                </a:cubicBezTo>
                <a:cubicBezTo>
                  <a:pt x="116" y="93"/>
                  <a:pt x="115" y="93"/>
                  <a:pt x="115" y="93"/>
                </a:cubicBezTo>
                <a:cubicBezTo>
                  <a:pt x="114" y="94"/>
                  <a:pt x="114" y="93"/>
                  <a:pt x="113" y="93"/>
                </a:cubicBezTo>
                <a:cubicBezTo>
                  <a:pt x="113" y="94"/>
                  <a:pt x="113" y="95"/>
                  <a:pt x="112" y="96"/>
                </a:cubicBezTo>
                <a:cubicBezTo>
                  <a:pt x="112" y="96"/>
                  <a:pt x="111" y="96"/>
                  <a:pt x="112" y="97"/>
                </a:cubicBezTo>
                <a:cubicBezTo>
                  <a:pt x="112" y="97"/>
                  <a:pt x="111" y="98"/>
                  <a:pt x="111" y="98"/>
                </a:cubicBezTo>
                <a:cubicBezTo>
                  <a:pt x="110" y="98"/>
                  <a:pt x="110" y="98"/>
                  <a:pt x="110" y="98"/>
                </a:cubicBezTo>
                <a:cubicBezTo>
                  <a:pt x="109" y="100"/>
                  <a:pt x="107" y="102"/>
                  <a:pt x="106" y="104"/>
                </a:cubicBezTo>
                <a:cubicBezTo>
                  <a:pt x="105" y="104"/>
                  <a:pt x="105" y="104"/>
                  <a:pt x="106" y="105"/>
                </a:cubicBezTo>
                <a:cubicBezTo>
                  <a:pt x="106" y="105"/>
                  <a:pt x="106" y="106"/>
                  <a:pt x="105" y="106"/>
                </a:cubicBezTo>
                <a:cubicBezTo>
                  <a:pt x="105" y="107"/>
                  <a:pt x="104" y="107"/>
                  <a:pt x="103" y="107"/>
                </a:cubicBezTo>
                <a:cubicBezTo>
                  <a:pt x="102" y="106"/>
                  <a:pt x="102" y="105"/>
                  <a:pt x="102" y="104"/>
                </a:cubicBezTo>
                <a:cubicBezTo>
                  <a:pt x="102" y="103"/>
                  <a:pt x="103" y="103"/>
                  <a:pt x="103" y="102"/>
                </a:cubicBezTo>
                <a:cubicBezTo>
                  <a:pt x="105" y="101"/>
                  <a:pt x="107" y="99"/>
                  <a:pt x="108" y="97"/>
                </a:cubicBezTo>
                <a:cubicBezTo>
                  <a:pt x="109" y="97"/>
                  <a:pt x="109" y="97"/>
                  <a:pt x="109" y="97"/>
                </a:cubicBezTo>
                <a:cubicBezTo>
                  <a:pt x="108" y="96"/>
                  <a:pt x="108" y="96"/>
                  <a:pt x="107" y="95"/>
                </a:cubicBezTo>
                <a:cubicBezTo>
                  <a:pt x="107" y="95"/>
                  <a:pt x="107" y="95"/>
                  <a:pt x="106" y="95"/>
                </a:cubicBezTo>
                <a:cubicBezTo>
                  <a:pt x="105" y="95"/>
                  <a:pt x="104" y="96"/>
                  <a:pt x="103" y="96"/>
                </a:cubicBezTo>
                <a:cubicBezTo>
                  <a:pt x="102" y="96"/>
                  <a:pt x="101" y="97"/>
                  <a:pt x="99" y="97"/>
                </a:cubicBezTo>
                <a:cubicBezTo>
                  <a:pt x="99" y="97"/>
                  <a:pt x="98" y="97"/>
                  <a:pt x="98" y="97"/>
                </a:cubicBezTo>
                <a:cubicBezTo>
                  <a:pt x="97" y="97"/>
                  <a:pt x="97" y="96"/>
                  <a:pt x="97" y="95"/>
                </a:cubicBezTo>
                <a:cubicBezTo>
                  <a:pt x="97" y="95"/>
                  <a:pt x="97" y="95"/>
                  <a:pt x="98" y="94"/>
                </a:cubicBezTo>
                <a:cubicBezTo>
                  <a:pt x="98" y="94"/>
                  <a:pt x="98" y="94"/>
                  <a:pt x="98" y="94"/>
                </a:cubicBezTo>
                <a:cubicBezTo>
                  <a:pt x="98" y="93"/>
                  <a:pt x="97" y="93"/>
                  <a:pt x="97" y="92"/>
                </a:cubicBezTo>
                <a:cubicBezTo>
                  <a:pt x="97" y="92"/>
                  <a:pt x="97" y="92"/>
                  <a:pt x="96" y="92"/>
                </a:cubicBezTo>
                <a:cubicBezTo>
                  <a:pt x="96" y="93"/>
                  <a:pt x="95" y="93"/>
                  <a:pt x="94" y="93"/>
                </a:cubicBezTo>
                <a:cubicBezTo>
                  <a:pt x="91" y="93"/>
                  <a:pt x="89" y="93"/>
                  <a:pt x="87" y="94"/>
                </a:cubicBezTo>
                <a:cubicBezTo>
                  <a:pt x="86" y="94"/>
                  <a:pt x="85" y="94"/>
                  <a:pt x="85" y="94"/>
                </a:cubicBezTo>
                <a:cubicBezTo>
                  <a:pt x="84" y="94"/>
                  <a:pt x="84" y="94"/>
                  <a:pt x="84" y="94"/>
                </a:cubicBezTo>
                <a:cubicBezTo>
                  <a:pt x="84" y="94"/>
                  <a:pt x="84" y="93"/>
                  <a:pt x="84" y="93"/>
                </a:cubicBezTo>
                <a:cubicBezTo>
                  <a:pt x="84" y="93"/>
                  <a:pt x="84" y="93"/>
                  <a:pt x="84" y="93"/>
                </a:cubicBezTo>
                <a:cubicBezTo>
                  <a:pt x="85" y="93"/>
                  <a:pt x="86" y="93"/>
                  <a:pt x="87" y="93"/>
                </a:cubicBezTo>
                <a:cubicBezTo>
                  <a:pt x="88" y="93"/>
                  <a:pt x="89" y="93"/>
                  <a:pt x="90" y="93"/>
                </a:cubicBezTo>
                <a:cubicBezTo>
                  <a:pt x="90" y="93"/>
                  <a:pt x="90" y="92"/>
                  <a:pt x="90" y="92"/>
                </a:cubicBezTo>
                <a:cubicBezTo>
                  <a:pt x="90" y="92"/>
                  <a:pt x="90" y="92"/>
                  <a:pt x="90" y="92"/>
                </a:cubicBezTo>
                <a:cubicBezTo>
                  <a:pt x="85" y="92"/>
                  <a:pt x="80" y="92"/>
                  <a:pt x="75" y="92"/>
                </a:cubicBezTo>
                <a:cubicBezTo>
                  <a:pt x="75" y="92"/>
                  <a:pt x="74" y="92"/>
                  <a:pt x="74" y="92"/>
                </a:cubicBezTo>
                <a:cubicBezTo>
                  <a:pt x="73" y="92"/>
                  <a:pt x="73" y="91"/>
                  <a:pt x="73" y="90"/>
                </a:cubicBezTo>
                <a:cubicBezTo>
                  <a:pt x="73" y="90"/>
                  <a:pt x="73" y="89"/>
                  <a:pt x="74" y="89"/>
                </a:cubicBezTo>
                <a:cubicBezTo>
                  <a:pt x="74" y="89"/>
                  <a:pt x="75" y="89"/>
                  <a:pt x="75" y="89"/>
                </a:cubicBezTo>
                <a:cubicBezTo>
                  <a:pt x="76" y="89"/>
                  <a:pt x="76" y="89"/>
                  <a:pt x="76" y="89"/>
                </a:cubicBezTo>
                <a:cubicBezTo>
                  <a:pt x="77" y="90"/>
                  <a:pt x="78" y="90"/>
                  <a:pt x="80" y="90"/>
                </a:cubicBezTo>
                <a:cubicBezTo>
                  <a:pt x="85" y="91"/>
                  <a:pt x="90" y="91"/>
                  <a:pt x="95" y="91"/>
                </a:cubicBezTo>
                <a:cubicBezTo>
                  <a:pt x="95" y="91"/>
                  <a:pt x="96" y="91"/>
                  <a:pt x="96" y="91"/>
                </a:cubicBezTo>
                <a:cubicBezTo>
                  <a:pt x="95" y="90"/>
                  <a:pt x="95" y="89"/>
                  <a:pt x="94" y="89"/>
                </a:cubicBezTo>
                <a:cubicBezTo>
                  <a:pt x="94" y="89"/>
                  <a:pt x="93" y="89"/>
                  <a:pt x="92" y="89"/>
                </a:cubicBezTo>
                <a:cubicBezTo>
                  <a:pt x="91" y="90"/>
                  <a:pt x="91" y="90"/>
                  <a:pt x="90" y="90"/>
                </a:cubicBezTo>
                <a:cubicBezTo>
                  <a:pt x="90" y="90"/>
                  <a:pt x="90" y="90"/>
                  <a:pt x="89" y="89"/>
                </a:cubicBezTo>
                <a:cubicBezTo>
                  <a:pt x="89" y="89"/>
                  <a:pt x="89" y="88"/>
                  <a:pt x="90" y="88"/>
                </a:cubicBezTo>
                <a:cubicBezTo>
                  <a:pt x="90" y="88"/>
                  <a:pt x="90" y="87"/>
                  <a:pt x="90" y="87"/>
                </a:cubicBezTo>
                <a:cubicBezTo>
                  <a:pt x="90" y="87"/>
                  <a:pt x="91" y="86"/>
                  <a:pt x="92" y="86"/>
                </a:cubicBezTo>
                <a:cubicBezTo>
                  <a:pt x="92" y="86"/>
                  <a:pt x="92" y="86"/>
                  <a:pt x="92" y="85"/>
                </a:cubicBezTo>
                <a:cubicBezTo>
                  <a:pt x="92" y="85"/>
                  <a:pt x="91" y="85"/>
                  <a:pt x="91" y="85"/>
                </a:cubicBezTo>
                <a:cubicBezTo>
                  <a:pt x="89" y="86"/>
                  <a:pt x="87" y="86"/>
                  <a:pt x="85" y="86"/>
                </a:cubicBezTo>
                <a:cubicBezTo>
                  <a:pt x="78" y="86"/>
                  <a:pt x="70" y="87"/>
                  <a:pt x="63" y="86"/>
                </a:cubicBezTo>
                <a:cubicBezTo>
                  <a:pt x="61" y="86"/>
                  <a:pt x="58" y="86"/>
                  <a:pt x="55" y="85"/>
                </a:cubicBezTo>
                <a:cubicBezTo>
                  <a:pt x="55" y="85"/>
                  <a:pt x="54" y="85"/>
                  <a:pt x="54" y="84"/>
                </a:cubicBezTo>
                <a:cubicBezTo>
                  <a:pt x="54" y="84"/>
                  <a:pt x="53" y="84"/>
                  <a:pt x="54" y="83"/>
                </a:cubicBezTo>
                <a:cubicBezTo>
                  <a:pt x="54" y="83"/>
                  <a:pt x="54" y="83"/>
                  <a:pt x="55" y="83"/>
                </a:cubicBezTo>
                <a:cubicBezTo>
                  <a:pt x="55" y="83"/>
                  <a:pt x="55" y="83"/>
                  <a:pt x="55" y="83"/>
                </a:cubicBezTo>
                <a:cubicBezTo>
                  <a:pt x="59" y="84"/>
                  <a:pt x="63" y="84"/>
                  <a:pt x="67" y="85"/>
                </a:cubicBezTo>
                <a:cubicBezTo>
                  <a:pt x="72" y="85"/>
                  <a:pt x="77" y="85"/>
                  <a:pt x="82" y="84"/>
                </a:cubicBezTo>
                <a:cubicBezTo>
                  <a:pt x="85" y="84"/>
                  <a:pt x="87" y="83"/>
                  <a:pt x="89" y="82"/>
                </a:cubicBezTo>
                <a:cubicBezTo>
                  <a:pt x="89" y="82"/>
                  <a:pt x="89" y="82"/>
                  <a:pt x="89" y="81"/>
                </a:cubicBezTo>
                <a:cubicBezTo>
                  <a:pt x="89" y="81"/>
                  <a:pt x="89" y="80"/>
                  <a:pt x="90" y="80"/>
                </a:cubicBezTo>
                <a:cubicBezTo>
                  <a:pt x="90" y="80"/>
                  <a:pt x="90" y="79"/>
                  <a:pt x="90" y="79"/>
                </a:cubicBezTo>
                <a:cubicBezTo>
                  <a:pt x="90" y="79"/>
                  <a:pt x="90" y="78"/>
                  <a:pt x="90" y="78"/>
                </a:cubicBezTo>
                <a:cubicBezTo>
                  <a:pt x="90" y="77"/>
                  <a:pt x="90" y="76"/>
                  <a:pt x="90" y="75"/>
                </a:cubicBezTo>
                <a:cubicBezTo>
                  <a:pt x="90" y="72"/>
                  <a:pt x="90" y="70"/>
                  <a:pt x="90" y="67"/>
                </a:cubicBezTo>
                <a:cubicBezTo>
                  <a:pt x="90" y="67"/>
                  <a:pt x="90" y="67"/>
                  <a:pt x="90" y="67"/>
                </a:cubicBezTo>
                <a:cubicBezTo>
                  <a:pt x="88" y="67"/>
                  <a:pt x="87" y="67"/>
                  <a:pt x="86" y="67"/>
                </a:cubicBezTo>
                <a:cubicBezTo>
                  <a:pt x="82" y="67"/>
                  <a:pt x="78" y="67"/>
                  <a:pt x="73" y="67"/>
                </a:cubicBezTo>
                <a:cubicBezTo>
                  <a:pt x="70" y="66"/>
                  <a:pt x="66" y="66"/>
                  <a:pt x="62" y="66"/>
                </a:cubicBezTo>
                <a:cubicBezTo>
                  <a:pt x="59" y="66"/>
                  <a:pt x="56" y="66"/>
                  <a:pt x="54" y="65"/>
                </a:cubicBezTo>
                <a:cubicBezTo>
                  <a:pt x="53" y="65"/>
                  <a:pt x="53" y="65"/>
                  <a:pt x="52" y="65"/>
                </a:cubicBezTo>
                <a:cubicBezTo>
                  <a:pt x="52" y="66"/>
                  <a:pt x="52" y="66"/>
                  <a:pt x="52" y="67"/>
                </a:cubicBezTo>
                <a:cubicBezTo>
                  <a:pt x="51" y="67"/>
                  <a:pt x="51" y="67"/>
                  <a:pt x="51" y="68"/>
                </a:cubicBezTo>
                <a:cubicBezTo>
                  <a:pt x="51" y="69"/>
                  <a:pt x="51" y="70"/>
                  <a:pt x="52" y="71"/>
                </a:cubicBezTo>
                <a:cubicBezTo>
                  <a:pt x="52" y="72"/>
                  <a:pt x="52" y="72"/>
                  <a:pt x="52" y="72"/>
                </a:cubicBezTo>
                <a:cubicBezTo>
                  <a:pt x="52" y="73"/>
                  <a:pt x="52" y="73"/>
                  <a:pt x="52" y="73"/>
                </a:cubicBezTo>
                <a:cubicBezTo>
                  <a:pt x="52" y="75"/>
                  <a:pt x="51" y="77"/>
                  <a:pt x="49" y="79"/>
                </a:cubicBezTo>
                <a:cubicBezTo>
                  <a:pt x="49" y="80"/>
                  <a:pt x="48" y="80"/>
                  <a:pt x="48" y="81"/>
                </a:cubicBezTo>
                <a:cubicBezTo>
                  <a:pt x="47" y="83"/>
                  <a:pt x="46" y="84"/>
                  <a:pt x="46" y="85"/>
                </a:cubicBezTo>
                <a:cubicBezTo>
                  <a:pt x="43" y="88"/>
                  <a:pt x="41" y="91"/>
                  <a:pt x="37" y="92"/>
                </a:cubicBezTo>
                <a:cubicBezTo>
                  <a:pt x="36" y="93"/>
                  <a:pt x="35" y="94"/>
                  <a:pt x="33" y="95"/>
                </a:cubicBezTo>
                <a:cubicBezTo>
                  <a:pt x="31" y="97"/>
                  <a:pt x="28" y="98"/>
                  <a:pt x="25" y="100"/>
                </a:cubicBezTo>
                <a:cubicBezTo>
                  <a:pt x="20" y="102"/>
                  <a:pt x="17" y="106"/>
                  <a:pt x="14" y="110"/>
                </a:cubicBezTo>
                <a:cubicBezTo>
                  <a:pt x="13" y="111"/>
                  <a:pt x="12" y="112"/>
                  <a:pt x="12" y="113"/>
                </a:cubicBezTo>
                <a:cubicBezTo>
                  <a:pt x="11" y="116"/>
                  <a:pt x="10" y="118"/>
                  <a:pt x="9" y="121"/>
                </a:cubicBezTo>
                <a:cubicBezTo>
                  <a:pt x="9" y="124"/>
                  <a:pt x="9" y="127"/>
                  <a:pt x="8" y="130"/>
                </a:cubicBezTo>
                <a:cubicBezTo>
                  <a:pt x="8" y="133"/>
                  <a:pt x="8" y="135"/>
                  <a:pt x="8" y="138"/>
                </a:cubicBezTo>
                <a:cubicBezTo>
                  <a:pt x="7" y="141"/>
                  <a:pt x="7" y="143"/>
                  <a:pt x="7" y="146"/>
                </a:cubicBezTo>
                <a:cubicBezTo>
                  <a:pt x="6" y="152"/>
                  <a:pt x="6" y="157"/>
                  <a:pt x="6" y="163"/>
                </a:cubicBezTo>
                <a:cubicBezTo>
                  <a:pt x="6" y="169"/>
                  <a:pt x="6" y="175"/>
                  <a:pt x="6" y="180"/>
                </a:cubicBezTo>
                <a:cubicBezTo>
                  <a:pt x="6" y="190"/>
                  <a:pt x="7" y="199"/>
                  <a:pt x="7" y="209"/>
                </a:cubicBezTo>
                <a:cubicBezTo>
                  <a:pt x="7" y="212"/>
                  <a:pt x="7" y="216"/>
                  <a:pt x="8" y="219"/>
                </a:cubicBezTo>
                <a:cubicBezTo>
                  <a:pt x="8" y="222"/>
                  <a:pt x="9" y="226"/>
                  <a:pt x="11" y="229"/>
                </a:cubicBezTo>
                <a:cubicBezTo>
                  <a:pt x="12" y="233"/>
                  <a:pt x="13" y="237"/>
                  <a:pt x="14" y="240"/>
                </a:cubicBezTo>
                <a:cubicBezTo>
                  <a:pt x="16" y="244"/>
                  <a:pt x="18" y="247"/>
                  <a:pt x="21" y="250"/>
                </a:cubicBezTo>
                <a:cubicBezTo>
                  <a:pt x="23" y="253"/>
                  <a:pt x="26" y="255"/>
                  <a:pt x="29" y="256"/>
                </a:cubicBezTo>
                <a:cubicBezTo>
                  <a:pt x="31" y="256"/>
                  <a:pt x="32" y="257"/>
                  <a:pt x="33" y="257"/>
                </a:cubicBezTo>
                <a:cubicBezTo>
                  <a:pt x="38" y="259"/>
                  <a:pt x="43" y="259"/>
                  <a:pt x="48" y="260"/>
                </a:cubicBezTo>
                <a:cubicBezTo>
                  <a:pt x="52" y="260"/>
                  <a:pt x="56" y="261"/>
                  <a:pt x="59" y="261"/>
                </a:cubicBezTo>
                <a:cubicBezTo>
                  <a:pt x="62" y="261"/>
                  <a:pt x="65" y="261"/>
                  <a:pt x="68" y="261"/>
                </a:cubicBezTo>
                <a:cubicBezTo>
                  <a:pt x="78" y="261"/>
                  <a:pt x="88" y="261"/>
                  <a:pt x="98" y="261"/>
                </a:cubicBezTo>
                <a:cubicBezTo>
                  <a:pt x="100" y="261"/>
                  <a:pt x="102" y="260"/>
                  <a:pt x="105" y="260"/>
                </a:cubicBezTo>
                <a:cubicBezTo>
                  <a:pt x="106" y="260"/>
                  <a:pt x="107" y="260"/>
                  <a:pt x="108" y="260"/>
                </a:cubicBezTo>
                <a:cubicBezTo>
                  <a:pt x="107" y="260"/>
                  <a:pt x="107" y="260"/>
                  <a:pt x="107" y="260"/>
                </a:cubicBezTo>
                <a:cubicBezTo>
                  <a:pt x="106" y="259"/>
                  <a:pt x="106" y="258"/>
                  <a:pt x="107" y="257"/>
                </a:cubicBezTo>
                <a:cubicBezTo>
                  <a:pt x="107" y="257"/>
                  <a:pt x="108" y="256"/>
                  <a:pt x="108" y="256"/>
                </a:cubicBezTo>
                <a:cubicBezTo>
                  <a:pt x="109" y="255"/>
                  <a:pt x="109" y="255"/>
                  <a:pt x="110" y="254"/>
                </a:cubicBezTo>
                <a:cubicBezTo>
                  <a:pt x="110" y="254"/>
                  <a:pt x="110" y="254"/>
                  <a:pt x="109" y="254"/>
                </a:cubicBezTo>
                <a:cubicBezTo>
                  <a:pt x="109" y="254"/>
                  <a:pt x="109" y="254"/>
                  <a:pt x="109" y="254"/>
                </a:cubicBezTo>
                <a:cubicBezTo>
                  <a:pt x="106" y="255"/>
                  <a:pt x="103" y="256"/>
                  <a:pt x="100" y="257"/>
                </a:cubicBezTo>
                <a:cubicBezTo>
                  <a:pt x="98" y="257"/>
                  <a:pt x="97" y="257"/>
                  <a:pt x="95" y="257"/>
                </a:cubicBezTo>
                <a:cubicBezTo>
                  <a:pt x="94" y="257"/>
                  <a:pt x="93" y="257"/>
                  <a:pt x="93" y="256"/>
                </a:cubicBezTo>
                <a:cubicBezTo>
                  <a:pt x="93" y="256"/>
                  <a:pt x="93" y="256"/>
                  <a:pt x="93" y="256"/>
                </a:cubicBezTo>
                <a:cubicBezTo>
                  <a:pt x="90" y="257"/>
                  <a:pt x="88" y="258"/>
                  <a:pt x="86" y="259"/>
                </a:cubicBezTo>
                <a:cubicBezTo>
                  <a:pt x="86" y="259"/>
                  <a:pt x="85" y="259"/>
                  <a:pt x="85" y="259"/>
                </a:cubicBezTo>
                <a:cubicBezTo>
                  <a:pt x="85" y="259"/>
                  <a:pt x="84" y="259"/>
                  <a:pt x="83" y="259"/>
                </a:cubicBezTo>
                <a:cubicBezTo>
                  <a:pt x="83" y="258"/>
                  <a:pt x="83" y="258"/>
                  <a:pt x="83" y="257"/>
                </a:cubicBezTo>
                <a:cubicBezTo>
                  <a:pt x="83" y="256"/>
                  <a:pt x="83" y="256"/>
                  <a:pt x="84" y="256"/>
                </a:cubicBezTo>
                <a:cubicBezTo>
                  <a:pt x="85" y="256"/>
                  <a:pt x="87" y="256"/>
                  <a:pt x="88" y="255"/>
                </a:cubicBezTo>
                <a:cubicBezTo>
                  <a:pt x="93" y="254"/>
                  <a:pt x="98" y="251"/>
                  <a:pt x="103" y="249"/>
                </a:cubicBezTo>
                <a:cubicBezTo>
                  <a:pt x="105" y="248"/>
                  <a:pt x="107" y="247"/>
                  <a:pt x="109" y="246"/>
                </a:cubicBezTo>
                <a:cubicBezTo>
                  <a:pt x="113" y="244"/>
                  <a:pt x="116" y="243"/>
                  <a:pt x="119" y="241"/>
                </a:cubicBezTo>
                <a:cubicBezTo>
                  <a:pt x="120" y="241"/>
                  <a:pt x="120" y="240"/>
                  <a:pt x="121" y="240"/>
                </a:cubicBezTo>
                <a:cubicBezTo>
                  <a:pt x="121" y="239"/>
                  <a:pt x="120" y="238"/>
                  <a:pt x="120" y="237"/>
                </a:cubicBezTo>
                <a:cubicBezTo>
                  <a:pt x="120" y="237"/>
                  <a:pt x="119" y="238"/>
                  <a:pt x="119" y="238"/>
                </a:cubicBezTo>
                <a:cubicBezTo>
                  <a:pt x="119" y="238"/>
                  <a:pt x="119" y="239"/>
                  <a:pt x="119" y="239"/>
                </a:cubicBezTo>
                <a:cubicBezTo>
                  <a:pt x="119" y="239"/>
                  <a:pt x="118" y="240"/>
                  <a:pt x="118" y="240"/>
                </a:cubicBezTo>
                <a:cubicBezTo>
                  <a:pt x="117" y="240"/>
                  <a:pt x="117" y="240"/>
                  <a:pt x="117" y="240"/>
                </a:cubicBezTo>
                <a:cubicBezTo>
                  <a:pt x="116" y="240"/>
                  <a:pt x="116" y="240"/>
                  <a:pt x="115" y="240"/>
                </a:cubicBezTo>
                <a:cubicBezTo>
                  <a:pt x="114" y="241"/>
                  <a:pt x="114" y="241"/>
                  <a:pt x="113" y="241"/>
                </a:cubicBezTo>
                <a:cubicBezTo>
                  <a:pt x="110" y="242"/>
                  <a:pt x="107" y="244"/>
                  <a:pt x="105" y="245"/>
                </a:cubicBezTo>
                <a:cubicBezTo>
                  <a:pt x="101" y="246"/>
                  <a:pt x="97" y="248"/>
                  <a:pt x="93" y="249"/>
                </a:cubicBezTo>
                <a:cubicBezTo>
                  <a:pt x="88" y="250"/>
                  <a:pt x="83" y="251"/>
                  <a:pt x="79" y="252"/>
                </a:cubicBezTo>
                <a:cubicBezTo>
                  <a:pt x="78" y="252"/>
                  <a:pt x="78" y="252"/>
                  <a:pt x="78" y="252"/>
                </a:cubicBezTo>
                <a:cubicBezTo>
                  <a:pt x="77" y="252"/>
                  <a:pt x="77" y="251"/>
                  <a:pt x="77" y="250"/>
                </a:cubicBezTo>
                <a:cubicBezTo>
                  <a:pt x="77" y="249"/>
                  <a:pt x="78" y="249"/>
                  <a:pt x="79" y="249"/>
                </a:cubicBezTo>
                <a:cubicBezTo>
                  <a:pt x="79" y="249"/>
                  <a:pt x="79" y="249"/>
                  <a:pt x="79" y="249"/>
                </a:cubicBezTo>
                <a:cubicBezTo>
                  <a:pt x="82" y="249"/>
                  <a:pt x="84" y="249"/>
                  <a:pt x="86" y="249"/>
                </a:cubicBezTo>
                <a:cubicBezTo>
                  <a:pt x="89" y="248"/>
                  <a:pt x="92" y="247"/>
                  <a:pt x="95" y="247"/>
                </a:cubicBezTo>
                <a:cubicBezTo>
                  <a:pt x="99" y="245"/>
                  <a:pt x="103" y="244"/>
                  <a:pt x="107" y="242"/>
                </a:cubicBezTo>
                <a:cubicBezTo>
                  <a:pt x="107" y="242"/>
                  <a:pt x="108" y="242"/>
                  <a:pt x="108" y="242"/>
                </a:cubicBezTo>
                <a:cubicBezTo>
                  <a:pt x="108" y="241"/>
                  <a:pt x="108" y="241"/>
                  <a:pt x="109" y="240"/>
                </a:cubicBezTo>
                <a:cubicBezTo>
                  <a:pt x="112" y="239"/>
                  <a:pt x="115" y="237"/>
                  <a:pt x="118" y="235"/>
                </a:cubicBezTo>
                <a:cubicBezTo>
                  <a:pt x="119" y="235"/>
                  <a:pt x="119" y="235"/>
                  <a:pt x="120" y="235"/>
                </a:cubicBezTo>
                <a:cubicBezTo>
                  <a:pt x="120" y="234"/>
                  <a:pt x="120" y="234"/>
                  <a:pt x="120" y="234"/>
                </a:cubicBezTo>
                <a:cubicBezTo>
                  <a:pt x="120" y="233"/>
                  <a:pt x="120" y="233"/>
                  <a:pt x="120" y="232"/>
                </a:cubicBezTo>
                <a:cubicBezTo>
                  <a:pt x="120" y="232"/>
                  <a:pt x="119" y="232"/>
                  <a:pt x="119" y="232"/>
                </a:cubicBezTo>
                <a:cubicBezTo>
                  <a:pt x="117" y="233"/>
                  <a:pt x="114" y="233"/>
                  <a:pt x="112" y="234"/>
                </a:cubicBezTo>
                <a:cubicBezTo>
                  <a:pt x="108" y="235"/>
                  <a:pt x="105" y="235"/>
                  <a:pt x="102" y="236"/>
                </a:cubicBezTo>
                <a:cubicBezTo>
                  <a:pt x="98" y="236"/>
                  <a:pt x="94" y="237"/>
                  <a:pt x="90" y="237"/>
                </a:cubicBezTo>
                <a:cubicBezTo>
                  <a:pt x="88" y="237"/>
                  <a:pt x="85" y="237"/>
                  <a:pt x="82" y="237"/>
                </a:cubicBezTo>
                <a:cubicBezTo>
                  <a:pt x="78" y="237"/>
                  <a:pt x="74" y="237"/>
                  <a:pt x="70" y="237"/>
                </a:cubicBezTo>
                <a:cubicBezTo>
                  <a:pt x="67" y="237"/>
                  <a:pt x="65" y="237"/>
                  <a:pt x="62" y="237"/>
                </a:cubicBezTo>
                <a:cubicBezTo>
                  <a:pt x="57" y="237"/>
                  <a:pt x="52" y="238"/>
                  <a:pt x="47" y="238"/>
                </a:cubicBezTo>
                <a:cubicBezTo>
                  <a:pt x="46" y="238"/>
                  <a:pt x="44" y="237"/>
                  <a:pt x="43" y="236"/>
                </a:cubicBezTo>
                <a:cubicBezTo>
                  <a:pt x="41" y="235"/>
                  <a:pt x="40" y="234"/>
                  <a:pt x="39" y="233"/>
                </a:cubicBezTo>
                <a:cubicBezTo>
                  <a:pt x="36" y="231"/>
                  <a:pt x="34" y="228"/>
                  <a:pt x="32" y="225"/>
                </a:cubicBezTo>
                <a:cubicBezTo>
                  <a:pt x="32" y="224"/>
                  <a:pt x="32" y="224"/>
                  <a:pt x="32" y="223"/>
                </a:cubicBezTo>
                <a:cubicBezTo>
                  <a:pt x="30" y="219"/>
                  <a:pt x="29" y="215"/>
                  <a:pt x="29" y="211"/>
                </a:cubicBezTo>
                <a:cubicBezTo>
                  <a:pt x="28" y="208"/>
                  <a:pt x="28" y="204"/>
                  <a:pt x="28" y="200"/>
                </a:cubicBezTo>
                <a:cubicBezTo>
                  <a:pt x="27" y="196"/>
                  <a:pt x="27" y="192"/>
                  <a:pt x="27" y="188"/>
                </a:cubicBezTo>
                <a:cubicBezTo>
                  <a:pt x="27" y="185"/>
                  <a:pt x="27" y="181"/>
                  <a:pt x="27" y="177"/>
                </a:cubicBezTo>
                <a:cubicBezTo>
                  <a:pt x="27" y="175"/>
                  <a:pt x="27" y="172"/>
                  <a:pt x="27" y="170"/>
                </a:cubicBezTo>
                <a:cubicBezTo>
                  <a:pt x="26" y="165"/>
                  <a:pt x="26" y="159"/>
                  <a:pt x="26" y="154"/>
                </a:cubicBezTo>
                <a:cubicBezTo>
                  <a:pt x="26" y="153"/>
                  <a:pt x="26" y="152"/>
                  <a:pt x="26" y="152"/>
                </a:cubicBezTo>
                <a:cubicBezTo>
                  <a:pt x="25" y="149"/>
                  <a:pt x="25" y="146"/>
                  <a:pt x="25" y="143"/>
                </a:cubicBezTo>
                <a:cubicBezTo>
                  <a:pt x="25" y="142"/>
                  <a:pt x="25" y="142"/>
                  <a:pt x="25" y="141"/>
                </a:cubicBezTo>
                <a:cubicBezTo>
                  <a:pt x="26" y="138"/>
                  <a:pt x="26" y="135"/>
                  <a:pt x="27" y="132"/>
                </a:cubicBezTo>
                <a:cubicBezTo>
                  <a:pt x="28" y="130"/>
                  <a:pt x="29" y="128"/>
                  <a:pt x="30" y="127"/>
                </a:cubicBezTo>
                <a:cubicBezTo>
                  <a:pt x="32" y="125"/>
                  <a:pt x="34" y="123"/>
                  <a:pt x="36" y="122"/>
                </a:cubicBezTo>
                <a:cubicBezTo>
                  <a:pt x="38" y="121"/>
                  <a:pt x="40" y="121"/>
                  <a:pt x="41" y="121"/>
                </a:cubicBezTo>
                <a:cubicBezTo>
                  <a:pt x="43" y="120"/>
                  <a:pt x="44" y="120"/>
                  <a:pt x="45" y="119"/>
                </a:cubicBezTo>
                <a:cubicBezTo>
                  <a:pt x="45" y="118"/>
                  <a:pt x="46" y="118"/>
                  <a:pt x="47" y="118"/>
                </a:cubicBezTo>
                <a:cubicBezTo>
                  <a:pt x="47" y="119"/>
                  <a:pt x="47" y="119"/>
                  <a:pt x="48" y="119"/>
                </a:cubicBezTo>
                <a:cubicBezTo>
                  <a:pt x="48" y="119"/>
                  <a:pt x="49" y="118"/>
                  <a:pt x="49" y="118"/>
                </a:cubicBezTo>
                <a:cubicBezTo>
                  <a:pt x="50" y="118"/>
                  <a:pt x="50" y="119"/>
                  <a:pt x="51" y="119"/>
                </a:cubicBezTo>
                <a:cubicBezTo>
                  <a:pt x="52" y="120"/>
                  <a:pt x="54" y="119"/>
                  <a:pt x="56" y="119"/>
                </a:cubicBezTo>
                <a:cubicBezTo>
                  <a:pt x="60" y="119"/>
                  <a:pt x="64" y="118"/>
                  <a:pt x="68" y="118"/>
                </a:cubicBezTo>
                <a:cubicBezTo>
                  <a:pt x="70" y="118"/>
                  <a:pt x="71" y="117"/>
                  <a:pt x="73" y="117"/>
                </a:cubicBezTo>
                <a:cubicBezTo>
                  <a:pt x="76" y="117"/>
                  <a:pt x="79" y="117"/>
                  <a:pt x="82" y="116"/>
                </a:cubicBezTo>
                <a:cubicBezTo>
                  <a:pt x="87" y="116"/>
                  <a:pt x="91" y="116"/>
                  <a:pt x="95" y="116"/>
                </a:cubicBezTo>
                <a:cubicBezTo>
                  <a:pt x="97" y="116"/>
                  <a:pt x="99" y="116"/>
                  <a:pt x="101" y="116"/>
                </a:cubicBezTo>
                <a:cubicBezTo>
                  <a:pt x="105" y="116"/>
                  <a:pt x="109" y="115"/>
                  <a:pt x="113" y="115"/>
                </a:cubicBezTo>
                <a:cubicBezTo>
                  <a:pt x="114" y="115"/>
                  <a:pt x="114" y="115"/>
                  <a:pt x="114" y="115"/>
                </a:cubicBezTo>
                <a:cubicBezTo>
                  <a:pt x="117" y="113"/>
                  <a:pt x="120" y="111"/>
                  <a:pt x="122" y="109"/>
                </a:cubicBezTo>
                <a:cubicBezTo>
                  <a:pt x="123" y="109"/>
                  <a:pt x="123" y="108"/>
                  <a:pt x="124" y="108"/>
                </a:cubicBezTo>
                <a:cubicBezTo>
                  <a:pt x="124" y="107"/>
                  <a:pt x="124" y="107"/>
                  <a:pt x="124" y="107"/>
                </a:cubicBezTo>
                <a:cubicBezTo>
                  <a:pt x="125" y="106"/>
                  <a:pt x="125" y="105"/>
                  <a:pt x="126" y="105"/>
                </a:cubicBezTo>
                <a:cubicBezTo>
                  <a:pt x="126" y="104"/>
                  <a:pt x="127" y="104"/>
                  <a:pt x="127" y="103"/>
                </a:cubicBezTo>
                <a:cubicBezTo>
                  <a:pt x="127" y="103"/>
                  <a:pt x="127" y="103"/>
                  <a:pt x="127" y="103"/>
                </a:cubicBezTo>
                <a:cubicBezTo>
                  <a:pt x="126" y="105"/>
                  <a:pt x="125" y="106"/>
                  <a:pt x="125" y="107"/>
                </a:cubicBezTo>
                <a:cubicBezTo>
                  <a:pt x="126" y="106"/>
                  <a:pt x="128" y="105"/>
                  <a:pt x="129" y="104"/>
                </a:cubicBezTo>
                <a:cubicBezTo>
                  <a:pt x="130" y="104"/>
                  <a:pt x="130" y="104"/>
                  <a:pt x="130" y="103"/>
                </a:cubicBezTo>
                <a:cubicBezTo>
                  <a:pt x="131" y="103"/>
                  <a:pt x="132" y="104"/>
                  <a:pt x="132" y="105"/>
                </a:cubicBezTo>
                <a:cubicBezTo>
                  <a:pt x="132" y="106"/>
                  <a:pt x="131" y="107"/>
                  <a:pt x="130" y="107"/>
                </a:cubicBezTo>
                <a:cubicBezTo>
                  <a:pt x="130" y="107"/>
                  <a:pt x="130" y="107"/>
                  <a:pt x="129" y="107"/>
                </a:cubicBezTo>
                <a:cubicBezTo>
                  <a:pt x="128" y="108"/>
                  <a:pt x="126" y="108"/>
                  <a:pt x="125" y="109"/>
                </a:cubicBezTo>
                <a:cubicBezTo>
                  <a:pt x="122" y="111"/>
                  <a:pt x="119" y="113"/>
                  <a:pt x="116" y="115"/>
                </a:cubicBezTo>
                <a:cubicBezTo>
                  <a:pt x="116" y="115"/>
                  <a:pt x="116" y="115"/>
                  <a:pt x="116" y="115"/>
                </a:cubicBezTo>
                <a:close/>
                <a:moveTo>
                  <a:pt x="129" y="163"/>
                </a:moveTo>
                <a:cubicBezTo>
                  <a:pt x="129" y="163"/>
                  <a:pt x="129" y="163"/>
                  <a:pt x="128" y="163"/>
                </a:cubicBezTo>
                <a:cubicBezTo>
                  <a:pt x="126" y="163"/>
                  <a:pt x="124" y="163"/>
                  <a:pt x="122" y="163"/>
                </a:cubicBezTo>
                <a:cubicBezTo>
                  <a:pt x="118" y="163"/>
                  <a:pt x="114" y="163"/>
                  <a:pt x="110" y="163"/>
                </a:cubicBezTo>
                <a:cubicBezTo>
                  <a:pt x="109" y="163"/>
                  <a:pt x="107" y="163"/>
                  <a:pt x="105" y="163"/>
                </a:cubicBezTo>
                <a:cubicBezTo>
                  <a:pt x="104" y="163"/>
                  <a:pt x="104" y="163"/>
                  <a:pt x="103" y="162"/>
                </a:cubicBezTo>
                <a:cubicBezTo>
                  <a:pt x="103" y="161"/>
                  <a:pt x="103" y="160"/>
                  <a:pt x="103" y="160"/>
                </a:cubicBezTo>
                <a:cubicBezTo>
                  <a:pt x="103" y="158"/>
                  <a:pt x="103" y="156"/>
                  <a:pt x="103" y="155"/>
                </a:cubicBezTo>
                <a:cubicBezTo>
                  <a:pt x="103" y="154"/>
                  <a:pt x="103" y="153"/>
                  <a:pt x="103" y="152"/>
                </a:cubicBezTo>
                <a:cubicBezTo>
                  <a:pt x="102" y="150"/>
                  <a:pt x="102" y="148"/>
                  <a:pt x="102" y="146"/>
                </a:cubicBezTo>
                <a:cubicBezTo>
                  <a:pt x="102" y="143"/>
                  <a:pt x="102" y="140"/>
                  <a:pt x="102" y="137"/>
                </a:cubicBezTo>
                <a:cubicBezTo>
                  <a:pt x="102" y="134"/>
                  <a:pt x="102" y="131"/>
                  <a:pt x="102" y="128"/>
                </a:cubicBezTo>
                <a:cubicBezTo>
                  <a:pt x="102" y="127"/>
                  <a:pt x="102" y="126"/>
                  <a:pt x="102" y="124"/>
                </a:cubicBezTo>
                <a:cubicBezTo>
                  <a:pt x="102" y="124"/>
                  <a:pt x="102" y="124"/>
                  <a:pt x="102" y="123"/>
                </a:cubicBezTo>
                <a:cubicBezTo>
                  <a:pt x="101" y="123"/>
                  <a:pt x="100" y="123"/>
                  <a:pt x="99" y="123"/>
                </a:cubicBezTo>
                <a:cubicBezTo>
                  <a:pt x="99" y="123"/>
                  <a:pt x="99" y="123"/>
                  <a:pt x="98" y="123"/>
                </a:cubicBezTo>
                <a:cubicBezTo>
                  <a:pt x="98" y="123"/>
                  <a:pt x="98" y="123"/>
                  <a:pt x="97" y="123"/>
                </a:cubicBezTo>
                <a:cubicBezTo>
                  <a:pt x="95" y="123"/>
                  <a:pt x="92" y="123"/>
                  <a:pt x="90" y="124"/>
                </a:cubicBezTo>
                <a:cubicBezTo>
                  <a:pt x="88" y="124"/>
                  <a:pt x="86" y="124"/>
                  <a:pt x="84" y="125"/>
                </a:cubicBezTo>
                <a:cubicBezTo>
                  <a:pt x="82" y="125"/>
                  <a:pt x="80" y="125"/>
                  <a:pt x="77" y="125"/>
                </a:cubicBezTo>
                <a:cubicBezTo>
                  <a:pt x="75" y="125"/>
                  <a:pt x="72" y="125"/>
                  <a:pt x="70" y="125"/>
                </a:cubicBezTo>
                <a:cubicBezTo>
                  <a:pt x="70" y="125"/>
                  <a:pt x="69" y="125"/>
                  <a:pt x="69" y="125"/>
                </a:cubicBezTo>
                <a:cubicBezTo>
                  <a:pt x="69" y="126"/>
                  <a:pt x="69" y="126"/>
                  <a:pt x="69" y="126"/>
                </a:cubicBezTo>
                <a:cubicBezTo>
                  <a:pt x="68" y="126"/>
                  <a:pt x="68" y="127"/>
                  <a:pt x="68" y="128"/>
                </a:cubicBezTo>
                <a:cubicBezTo>
                  <a:pt x="68" y="131"/>
                  <a:pt x="68" y="134"/>
                  <a:pt x="68" y="138"/>
                </a:cubicBezTo>
                <a:cubicBezTo>
                  <a:pt x="68" y="138"/>
                  <a:pt x="68" y="139"/>
                  <a:pt x="68" y="140"/>
                </a:cubicBezTo>
                <a:cubicBezTo>
                  <a:pt x="69" y="143"/>
                  <a:pt x="69" y="145"/>
                  <a:pt x="69" y="147"/>
                </a:cubicBezTo>
                <a:cubicBezTo>
                  <a:pt x="69" y="149"/>
                  <a:pt x="69" y="151"/>
                  <a:pt x="69" y="152"/>
                </a:cubicBezTo>
                <a:cubicBezTo>
                  <a:pt x="70" y="155"/>
                  <a:pt x="70" y="157"/>
                  <a:pt x="70" y="160"/>
                </a:cubicBezTo>
                <a:cubicBezTo>
                  <a:pt x="70" y="160"/>
                  <a:pt x="70" y="161"/>
                  <a:pt x="70" y="161"/>
                </a:cubicBezTo>
                <a:cubicBezTo>
                  <a:pt x="70" y="162"/>
                  <a:pt x="70" y="163"/>
                  <a:pt x="70" y="164"/>
                </a:cubicBezTo>
                <a:cubicBezTo>
                  <a:pt x="70" y="164"/>
                  <a:pt x="70" y="165"/>
                  <a:pt x="70" y="165"/>
                </a:cubicBezTo>
                <a:cubicBezTo>
                  <a:pt x="70" y="166"/>
                  <a:pt x="70" y="166"/>
                  <a:pt x="69" y="167"/>
                </a:cubicBezTo>
                <a:cubicBezTo>
                  <a:pt x="69" y="167"/>
                  <a:pt x="68" y="167"/>
                  <a:pt x="68" y="167"/>
                </a:cubicBezTo>
                <a:cubicBezTo>
                  <a:pt x="67" y="167"/>
                  <a:pt x="65" y="168"/>
                  <a:pt x="64" y="168"/>
                </a:cubicBezTo>
                <a:cubicBezTo>
                  <a:pt x="59" y="169"/>
                  <a:pt x="54" y="169"/>
                  <a:pt x="50" y="169"/>
                </a:cubicBezTo>
                <a:cubicBezTo>
                  <a:pt x="47" y="169"/>
                  <a:pt x="44" y="169"/>
                  <a:pt x="41" y="169"/>
                </a:cubicBezTo>
                <a:cubicBezTo>
                  <a:pt x="41" y="169"/>
                  <a:pt x="40" y="169"/>
                  <a:pt x="40" y="169"/>
                </a:cubicBezTo>
                <a:cubicBezTo>
                  <a:pt x="39" y="169"/>
                  <a:pt x="39" y="169"/>
                  <a:pt x="39" y="170"/>
                </a:cubicBezTo>
                <a:cubicBezTo>
                  <a:pt x="39" y="170"/>
                  <a:pt x="38" y="171"/>
                  <a:pt x="38" y="172"/>
                </a:cubicBezTo>
                <a:cubicBezTo>
                  <a:pt x="38" y="174"/>
                  <a:pt x="38" y="176"/>
                  <a:pt x="38" y="178"/>
                </a:cubicBezTo>
                <a:cubicBezTo>
                  <a:pt x="38" y="179"/>
                  <a:pt x="38" y="181"/>
                  <a:pt x="39" y="182"/>
                </a:cubicBezTo>
                <a:cubicBezTo>
                  <a:pt x="39" y="183"/>
                  <a:pt x="39" y="183"/>
                  <a:pt x="39" y="184"/>
                </a:cubicBezTo>
                <a:cubicBezTo>
                  <a:pt x="39" y="185"/>
                  <a:pt x="39" y="186"/>
                  <a:pt x="39" y="187"/>
                </a:cubicBezTo>
                <a:cubicBezTo>
                  <a:pt x="39" y="190"/>
                  <a:pt x="40" y="192"/>
                  <a:pt x="40" y="195"/>
                </a:cubicBezTo>
                <a:cubicBezTo>
                  <a:pt x="40" y="195"/>
                  <a:pt x="40" y="196"/>
                  <a:pt x="41" y="196"/>
                </a:cubicBezTo>
                <a:cubicBezTo>
                  <a:pt x="42" y="196"/>
                  <a:pt x="42" y="197"/>
                  <a:pt x="43" y="197"/>
                </a:cubicBezTo>
                <a:cubicBezTo>
                  <a:pt x="49" y="197"/>
                  <a:pt x="54" y="197"/>
                  <a:pt x="60" y="196"/>
                </a:cubicBezTo>
                <a:cubicBezTo>
                  <a:pt x="63" y="195"/>
                  <a:pt x="66" y="195"/>
                  <a:pt x="69" y="194"/>
                </a:cubicBezTo>
                <a:cubicBezTo>
                  <a:pt x="70" y="194"/>
                  <a:pt x="71" y="194"/>
                  <a:pt x="72" y="194"/>
                </a:cubicBezTo>
                <a:cubicBezTo>
                  <a:pt x="72" y="194"/>
                  <a:pt x="73" y="194"/>
                  <a:pt x="73" y="194"/>
                </a:cubicBezTo>
                <a:cubicBezTo>
                  <a:pt x="73" y="195"/>
                  <a:pt x="74" y="196"/>
                  <a:pt x="74" y="197"/>
                </a:cubicBezTo>
                <a:cubicBezTo>
                  <a:pt x="74" y="199"/>
                  <a:pt x="74" y="201"/>
                  <a:pt x="75" y="202"/>
                </a:cubicBezTo>
                <a:cubicBezTo>
                  <a:pt x="75" y="203"/>
                  <a:pt x="75" y="204"/>
                  <a:pt x="75" y="204"/>
                </a:cubicBezTo>
                <a:cubicBezTo>
                  <a:pt x="75" y="205"/>
                  <a:pt x="75" y="207"/>
                  <a:pt x="75" y="208"/>
                </a:cubicBezTo>
                <a:cubicBezTo>
                  <a:pt x="76" y="210"/>
                  <a:pt x="76" y="212"/>
                  <a:pt x="76" y="214"/>
                </a:cubicBezTo>
                <a:cubicBezTo>
                  <a:pt x="77" y="216"/>
                  <a:pt x="77" y="218"/>
                  <a:pt x="78" y="220"/>
                </a:cubicBezTo>
                <a:cubicBezTo>
                  <a:pt x="78" y="220"/>
                  <a:pt x="78" y="221"/>
                  <a:pt x="78" y="222"/>
                </a:cubicBezTo>
                <a:cubicBezTo>
                  <a:pt x="88" y="221"/>
                  <a:pt x="98" y="220"/>
                  <a:pt x="108" y="219"/>
                </a:cubicBezTo>
                <a:cubicBezTo>
                  <a:pt x="108" y="219"/>
                  <a:pt x="108" y="218"/>
                  <a:pt x="108" y="218"/>
                </a:cubicBezTo>
                <a:cubicBezTo>
                  <a:pt x="107" y="213"/>
                  <a:pt x="106" y="208"/>
                  <a:pt x="106" y="203"/>
                </a:cubicBezTo>
                <a:cubicBezTo>
                  <a:pt x="106" y="200"/>
                  <a:pt x="106" y="198"/>
                  <a:pt x="104" y="196"/>
                </a:cubicBezTo>
                <a:cubicBezTo>
                  <a:pt x="104" y="195"/>
                  <a:pt x="104" y="194"/>
                  <a:pt x="104" y="194"/>
                </a:cubicBezTo>
                <a:cubicBezTo>
                  <a:pt x="103" y="193"/>
                  <a:pt x="103" y="192"/>
                  <a:pt x="103" y="191"/>
                </a:cubicBezTo>
                <a:cubicBezTo>
                  <a:pt x="103" y="190"/>
                  <a:pt x="104" y="189"/>
                  <a:pt x="105" y="189"/>
                </a:cubicBezTo>
                <a:cubicBezTo>
                  <a:pt x="105" y="189"/>
                  <a:pt x="105" y="189"/>
                  <a:pt x="106" y="189"/>
                </a:cubicBezTo>
                <a:cubicBezTo>
                  <a:pt x="107" y="189"/>
                  <a:pt x="108" y="189"/>
                  <a:pt x="109" y="189"/>
                </a:cubicBezTo>
                <a:cubicBezTo>
                  <a:pt x="111" y="188"/>
                  <a:pt x="112" y="188"/>
                  <a:pt x="114" y="188"/>
                </a:cubicBezTo>
                <a:cubicBezTo>
                  <a:pt x="116" y="188"/>
                  <a:pt x="118" y="188"/>
                  <a:pt x="119" y="188"/>
                </a:cubicBezTo>
                <a:cubicBezTo>
                  <a:pt x="121" y="187"/>
                  <a:pt x="123" y="187"/>
                  <a:pt x="125" y="187"/>
                </a:cubicBezTo>
                <a:cubicBezTo>
                  <a:pt x="127" y="187"/>
                  <a:pt x="129" y="187"/>
                  <a:pt x="131" y="186"/>
                </a:cubicBezTo>
                <a:cubicBezTo>
                  <a:pt x="130" y="185"/>
                  <a:pt x="131" y="185"/>
                  <a:pt x="131" y="184"/>
                </a:cubicBezTo>
                <a:cubicBezTo>
                  <a:pt x="131" y="184"/>
                  <a:pt x="131" y="184"/>
                  <a:pt x="131" y="183"/>
                </a:cubicBezTo>
                <a:cubicBezTo>
                  <a:pt x="131" y="183"/>
                  <a:pt x="131" y="182"/>
                  <a:pt x="131" y="182"/>
                </a:cubicBezTo>
                <a:cubicBezTo>
                  <a:pt x="131" y="180"/>
                  <a:pt x="130" y="178"/>
                  <a:pt x="130" y="176"/>
                </a:cubicBezTo>
                <a:cubicBezTo>
                  <a:pt x="130" y="175"/>
                  <a:pt x="130" y="175"/>
                  <a:pt x="130" y="174"/>
                </a:cubicBezTo>
                <a:cubicBezTo>
                  <a:pt x="130" y="173"/>
                  <a:pt x="130" y="172"/>
                  <a:pt x="130" y="171"/>
                </a:cubicBezTo>
                <a:cubicBezTo>
                  <a:pt x="129" y="169"/>
                  <a:pt x="129" y="167"/>
                  <a:pt x="129" y="166"/>
                </a:cubicBezTo>
                <a:cubicBezTo>
                  <a:pt x="129" y="165"/>
                  <a:pt x="129" y="164"/>
                  <a:pt x="129" y="163"/>
                </a:cubicBezTo>
                <a:close/>
                <a:moveTo>
                  <a:pt x="35" y="37"/>
                </a:moveTo>
                <a:cubicBezTo>
                  <a:pt x="35" y="36"/>
                  <a:pt x="36" y="36"/>
                  <a:pt x="36" y="36"/>
                </a:cubicBezTo>
                <a:cubicBezTo>
                  <a:pt x="36" y="35"/>
                  <a:pt x="37" y="35"/>
                  <a:pt x="38" y="35"/>
                </a:cubicBezTo>
                <a:cubicBezTo>
                  <a:pt x="38" y="35"/>
                  <a:pt x="39" y="35"/>
                  <a:pt x="39" y="35"/>
                </a:cubicBezTo>
                <a:cubicBezTo>
                  <a:pt x="41" y="36"/>
                  <a:pt x="44" y="37"/>
                  <a:pt x="46" y="37"/>
                </a:cubicBezTo>
                <a:cubicBezTo>
                  <a:pt x="58" y="37"/>
                  <a:pt x="71" y="37"/>
                  <a:pt x="83" y="37"/>
                </a:cubicBezTo>
                <a:cubicBezTo>
                  <a:pt x="90" y="37"/>
                  <a:pt x="97" y="36"/>
                  <a:pt x="104" y="35"/>
                </a:cubicBezTo>
                <a:cubicBezTo>
                  <a:pt x="108" y="34"/>
                  <a:pt x="113" y="33"/>
                  <a:pt x="117" y="32"/>
                </a:cubicBezTo>
                <a:cubicBezTo>
                  <a:pt x="121" y="31"/>
                  <a:pt x="125" y="29"/>
                  <a:pt x="128" y="27"/>
                </a:cubicBezTo>
                <a:cubicBezTo>
                  <a:pt x="129" y="27"/>
                  <a:pt x="130" y="26"/>
                  <a:pt x="130" y="26"/>
                </a:cubicBezTo>
                <a:cubicBezTo>
                  <a:pt x="132" y="25"/>
                  <a:pt x="133" y="23"/>
                  <a:pt x="134" y="21"/>
                </a:cubicBezTo>
                <a:cubicBezTo>
                  <a:pt x="135" y="19"/>
                  <a:pt x="134" y="18"/>
                  <a:pt x="133" y="17"/>
                </a:cubicBezTo>
                <a:cubicBezTo>
                  <a:pt x="133" y="16"/>
                  <a:pt x="132" y="16"/>
                  <a:pt x="132" y="16"/>
                </a:cubicBezTo>
                <a:cubicBezTo>
                  <a:pt x="130" y="14"/>
                  <a:pt x="128" y="13"/>
                  <a:pt x="125" y="12"/>
                </a:cubicBezTo>
                <a:cubicBezTo>
                  <a:pt x="122" y="11"/>
                  <a:pt x="118" y="10"/>
                  <a:pt x="114" y="10"/>
                </a:cubicBezTo>
                <a:cubicBezTo>
                  <a:pt x="107" y="10"/>
                  <a:pt x="101" y="9"/>
                  <a:pt x="95" y="9"/>
                </a:cubicBezTo>
                <a:cubicBezTo>
                  <a:pt x="94" y="9"/>
                  <a:pt x="94" y="9"/>
                  <a:pt x="94" y="9"/>
                </a:cubicBezTo>
                <a:cubicBezTo>
                  <a:pt x="94" y="9"/>
                  <a:pt x="94" y="9"/>
                  <a:pt x="94" y="9"/>
                </a:cubicBezTo>
                <a:cubicBezTo>
                  <a:pt x="95" y="10"/>
                  <a:pt x="94" y="11"/>
                  <a:pt x="94" y="11"/>
                </a:cubicBezTo>
                <a:cubicBezTo>
                  <a:pt x="93" y="12"/>
                  <a:pt x="93" y="12"/>
                  <a:pt x="93" y="12"/>
                </a:cubicBezTo>
                <a:cubicBezTo>
                  <a:pt x="91" y="13"/>
                  <a:pt x="89" y="14"/>
                  <a:pt x="87" y="15"/>
                </a:cubicBezTo>
                <a:cubicBezTo>
                  <a:pt x="84" y="18"/>
                  <a:pt x="81" y="20"/>
                  <a:pt x="78" y="22"/>
                </a:cubicBezTo>
                <a:cubicBezTo>
                  <a:pt x="77" y="23"/>
                  <a:pt x="76" y="24"/>
                  <a:pt x="75" y="25"/>
                </a:cubicBezTo>
                <a:cubicBezTo>
                  <a:pt x="75" y="25"/>
                  <a:pt x="75" y="25"/>
                  <a:pt x="75" y="26"/>
                </a:cubicBezTo>
                <a:cubicBezTo>
                  <a:pt x="75" y="26"/>
                  <a:pt x="75" y="26"/>
                  <a:pt x="75" y="25"/>
                </a:cubicBezTo>
                <a:cubicBezTo>
                  <a:pt x="77" y="25"/>
                  <a:pt x="78" y="24"/>
                  <a:pt x="79" y="23"/>
                </a:cubicBezTo>
                <a:cubicBezTo>
                  <a:pt x="83" y="21"/>
                  <a:pt x="87" y="19"/>
                  <a:pt x="90" y="17"/>
                </a:cubicBezTo>
                <a:cubicBezTo>
                  <a:pt x="93" y="15"/>
                  <a:pt x="96" y="14"/>
                  <a:pt x="99" y="13"/>
                </a:cubicBezTo>
                <a:cubicBezTo>
                  <a:pt x="99" y="12"/>
                  <a:pt x="100" y="12"/>
                  <a:pt x="100" y="12"/>
                </a:cubicBezTo>
                <a:cubicBezTo>
                  <a:pt x="100" y="12"/>
                  <a:pt x="101" y="12"/>
                  <a:pt x="101" y="13"/>
                </a:cubicBezTo>
                <a:cubicBezTo>
                  <a:pt x="101" y="13"/>
                  <a:pt x="101" y="13"/>
                  <a:pt x="101" y="14"/>
                </a:cubicBezTo>
                <a:cubicBezTo>
                  <a:pt x="101" y="14"/>
                  <a:pt x="101" y="14"/>
                  <a:pt x="100" y="15"/>
                </a:cubicBezTo>
                <a:cubicBezTo>
                  <a:pt x="100" y="15"/>
                  <a:pt x="99" y="16"/>
                  <a:pt x="98" y="17"/>
                </a:cubicBezTo>
                <a:cubicBezTo>
                  <a:pt x="96" y="18"/>
                  <a:pt x="95" y="19"/>
                  <a:pt x="93" y="20"/>
                </a:cubicBezTo>
                <a:cubicBezTo>
                  <a:pt x="93" y="21"/>
                  <a:pt x="93" y="21"/>
                  <a:pt x="92" y="21"/>
                </a:cubicBezTo>
                <a:cubicBezTo>
                  <a:pt x="92" y="21"/>
                  <a:pt x="93" y="21"/>
                  <a:pt x="93" y="21"/>
                </a:cubicBezTo>
                <a:cubicBezTo>
                  <a:pt x="95" y="20"/>
                  <a:pt x="98" y="19"/>
                  <a:pt x="101" y="18"/>
                </a:cubicBezTo>
                <a:cubicBezTo>
                  <a:pt x="102" y="18"/>
                  <a:pt x="102" y="18"/>
                  <a:pt x="103" y="18"/>
                </a:cubicBezTo>
                <a:cubicBezTo>
                  <a:pt x="104" y="18"/>
                  <a:pt x="104" y="18"/>
                  <a:pt x="105" y="19"/>
                </a:cubicBezTo>
                <a:cubicBezTo>
                  <a:pt x="105" y="20"/>
                  <a:pt x="104" y="20"/>
                  <a:pt x="104" y="21"/>
                </a:cubicBezTo>
                <a:cubicBezTo>
                  <a:pt x="104" y="22"/>
                  <a:pt x="104" y="23"/>
                  <a:pt x="103" y="23"/>
                </a:cubicBezTo>
                <a:cubicBezTo>
                  <a:pt x="102" y="24"/>
                  <a:pt x="102" y="24"/>
                  <a:pt x="101" y="24"/>
                </a:cubicBezTo>
                <a:cubicBezTo>
                  <a:pt x="100" y="24"/>
                  <a:pt x="99" y="22"/>
                  <a:pt x="100" y="21"/>
                </a:cubicBezTo>
                <a:cubicBezTo>
                  <a:pt x="101" y="21"/>
                  <a:pt x="101" y="21"/>
                  <a:pt x="101" y="20"/>
                </a:cubicBezTo>
                <a:cubicBezTo>
                  <a:pt x="101" y="20"/>
                  <a:pt x="101" y="20"/>
                  <a:pt x="101" y="20"/>
                </a:cubicBezTo>
                <a:cubicBezTo>
                  <a:pt x="99" y="20"/>
                  <a:pt x="98" y="21"/>
                  <a:pt x="97" y="21"/>
                </a:cubicBezTo>
                <a:cubicBezTo>
                  <a:pt x="96" y="22"/>
                  <a:pt x="94" y="22"/>
                  <a:pt x="92" y="23"/>
                </a:cubicBezTo>
                <a:cubicBezTo>
                  <a:pt x="91" y="23"/>
                  <a:pt x="90" y="24"/>
                  <a:pt x="89" y="24"/>
                </a:cubicBezTo>
                <a:cubicBezTo>
                  <a:pt x="89" y="24"/>
                  <a:pt x="89" y="24"/>
                  <a:pt x="88" y="24"/>
                </a:cubicBezTo>
                <a:cubicBezTo>
                  <a:pt x="88" y="24"/>
                  <a:pt x="88" y="24"/>
                  <a:pt x="87" y="24"/>
                </a:cubicBezTo>
                <a:cubicBezTo>
                  <a:pt x="87" y="24"/>
                  <a:pt x="87" y="23"/>
                  <a:pt x="88" y="23"/>
                </a:cubicBezTo>
                <a:cubicBezTo>
                  <a:pt x="88" y="23"/>
                  <a:pt x="88" y="22"/>
                  <a:pt x="88" y="22"/>
                </a:cubicBezTo>
                <a:cubicBezTo>
                  <a:pt x="88" y="22"/>
                  <a:pt x="89" y="22"/>
                  <a:pt x="89" y="21"/>
                </a:cubicBezTo>
                <a:cubicBezTo>
                  <a:pt x="91" y="20"/>
                  <a:pt x="94" y="18"/>
                  <a:pt x="96" y="16"/>
                </a:cubicBezTo>
                <a:cubicBezTo>
                  <a:pt x="96" y="16"/>
                  <a:pt x="97" y="16"/>
                  <a:pt x="97" y="16"/>
                </a:cubicBezTo>
                <a:cubicBezTo>
                  <a:pt x="97" y="16"/>
                  <a:pt x="97" y="16"/>
                  <a:pt x="96" y="16"/>
                </a:cubicBezTo>
                <a:cubicBezTo>
                  <a:pt x="94" y="17"/>
                  <a:pt x="92" y="18"/>
                  <a:pt x="90" y="19"/>
                </a:cubicBezTo>
                <a:cubicBezTo>
                  <a:pt x="86" y="21"/>
                  <a:pt x="83" y="23"/>
                  <a:pt x="79" y="25"/>
                </a:cubicBezTo>
                <a:cubicBezTo>
                  <a:pt x="78" y="26"/>
                  <a:pt x="76" y="27"/>
                  <a:pt x="75" y="27"/>
                </a:cubicBezTo>
                <a:cubicBezTo>
                  <a:pt x="74" y="28"/>
                  <a:pt x="74" y="28"/>
                  <a:pt x="73" y="28"/>
                </a:cubicBezTo>
                <a:cubicBezTo>
                  <a:pt x="72" y="28"/>
                  <a:pt x="72" y="27"/>
                  <a:pt x="72" y="26"/>
                </a:cubicBezTo>
                <a:cubicBezTo>
                  <a:pt x="72" y="26"/>
                  <a:pt x="73" y="25"/>
                  <a:pt x="73" y="25"/>
                </a:cubicBezTo>
                <a:cubicBezTo>
                  <a:pt x="74" y="23"/>
                  <a:pt x="76" y="22"/>
                  <a:pt x="78" y="21"/>
                </a:cubicBezTo>
                <a:cubicBezTo>
                  <a:pt x="81" y="18"/>
                  <a:pt x="84" y="16"/>
                  <a:pt x="87" y="14"/>
                </a:cubicBezTo>
                <a:cubicBezTo>
                  <a:pt x="87" y="14"/>
                  <a:pt x="87" y="13"/>
                  <a:pt x="88" y="13"/>
                </a:cubicBezTo>
                <a:cubicBezTo>
                  <a:pt x="87" y="13"/>
                  <a:pt x="87" y="12"/>
                  <a:pt x="86" y="12"/>
                </a:cubicBezTo>
                <a:cubicBezTo>
                  <a:pt x="85" y="12"/>
                  <a:pt x="84" y="12"/>
                  <a:pt x="83" y="12"/>
                </a:cubicBezTo>
                <a:cubicBezTo>
                  <a:pt x="82" y="12"/>
                  <a:pt x="81" y="12"/>
                  <a:pt x="80" y="13"/>
                </a:cubicBezTo>
                <a:cubicBezTo>
                  <a:pt x="75" y="16"/>
                  <a:pt x="70" y="19"/>
                  <a:pt x="66" y="23"/>
                </a:cubicBezTo>
                <a:cubicBezTo>
                  <a:pt x="65" y="23"/>
                  <a:pt x="65" y="23"/>
                  <a:pt x="65" y="23"/>
                </a:cubicBezTo>
                <a:cubicBezTo>
                  <a:pt x="65" y="23"/>
                  <a:pt x="65" y="24"/>
                  <a:pt x="65" y="24"/>
                </a:cubicBezTo>
                <a:cubicBezTo>
                  <a:pt x="65" y="24"/>
                  <a:pt x="66" y="23"/>
                  <a:pt x="66" y="23"/>
                </a:cubicBezTo>
                <a:cubicBezTo>
                  <a:pt x="67" y="23"/>
                  <a:pt x="68" y="24"/>
                  <a:pt x="68" y="25"/>
                </a:cubicBezTo>
                <a:cubicBezTo>
                  <a:pt x="68" y="26"/>
                  <a:pt x="67" y="26"/>
                  <a:pt x="67" y="27"/>
                </a:cubicBezTo>
                <a:cubicBezTo>
                  <a:pt x="65" y="27"/>
                  <a:pt x="63" y="28"/>
                  <a:pt x="62" y="29"/>
                </a:cubicBezTo>
                <a:cubicBezTo>
                  <a:pt x="61" y="30"/>
                  <a:pt x="60" y="30"/>
                  <a:pt x="59" y="30"/>
                </a:cubicBezTo>
                <a:cubicBezTo>
                  <a:pt x="59" y="30"/>
                  <a:pt x="58" y="31"/>
                  <a:pt x="58" y="31"/>
                </a:cubicBezTo>
                <a:cubicBezTo>
                  <a:pt x="57" y="31"/>
                  <a:pt x="57" y="30"/>
                  <a:pt x="57" y="30"/>
                </a:cubicBezTo>
                <a:cubicBezTo>
                  <a:pt x="56" y="29"/>
                  <a:pt x="57" y="29"/>
                  <a:pt x="57" y="28"/>
                </a:cubicBezTo>
                <a:cubicBezTo>
                  <a:pt x="58" y="27"/>
                  <a:pt x="59" y="27"/>
                  <a:pt x="60" y="26"/>
                </a:cubicBezTo>
                <a:cubicBezTo>
                  <a:pt x="62" y="24"/>
                  <a:pt x="63" y="23"/>
                  <a:pt x="65" y="21"/>
                </a:cubicBezTo>
                <a:cubicBezTo>
                  <a:pt x="69" y="18"/>
                  <a:pt x="73" y="15"/>
                  <a:pt x="77" y="12"/>
                </a:cubicBezTo>
                <a:cubicBezTo>
                  <a:pt x="78" y="12"/>
                  <a:pt x="78" y="12"/>
                  <a:pt x="78" y="12"/>
                </a:cubicBezTo>
                <a:cubicBezTo>
                  <a:pt x="78" y="12"/>
                  <a:pt x="77" y="12"/>
                  <a:pt x="77" y="12"/>
                </a:cubicBezTo>
                <a:cubicBezTo>
                  <a:pt x="76" y="12"/>
                  <a:pt x="75" y="12"/>
                  <a:pt x="74" y="11"/>
                </a:cubicBezTo>
                <a:cubicBezTo>
                  <a:pt x="73" y="11"/>
                  <a:pt x="71" y="11"/>
                  <a:pt x="70" y="11"/>
                </a:cubicBezTo>
                <a:cubicBezTo>
                  <a:pt x="70" y="11"/>
                  <a:pt x="69" y="11"/>
                  <a:pt x="69" y="11"/>
                </a:cubicBezTo>
                <a:cubicBezTo>
                  <a:pt x="68" y="12"/>
                  <a:pt x="67" y="13"/>
                  <a:pt x="65" y="14"/>
                </a:cubicBezTo>
                <a:cubicBezTo>
                  <a:pt x="59" y="17"/>
                  <a:pt x="54" y="21"/>
                  <a:pt x="49" y="26"/>
                </a:cubicBezTo>
                <a:cubicBezTo>
                  <a:pt x="48" y="27"/>
                  <a:pt x="47" y="27"/>
                  <a:pt x="47" y="28"/>
                </a:cubicBezTo>
                <a:cubicBezTo>
                  <a:pt x="47" y="28"/>
                  <a:pt x="47" y="28"/>
                  <a:pt x="46" y="28"/>
                </a:cubicBezTo>
                <a:cubicBezTo>
                  <a:pt x="47" y="29"/>
                  <a:pt x="47" y="29"/>
                  <a:pt x="47" y="29"/>
                </a:cubicBezTo>
                <a:cubicBezTo>
                  <a:pt x="48" y="30"/>
                  <a:pt x="48" y="31"/>
                  <a:pt x="47" y="31"/>
                </a:cubicBezTo>
                <a:cubicBezTo>
                  <a:pt x="46" y="32"/>
                  <a:pt x="45" y="32"/>
                  <a:pt x="44" y="32"/>
                </a:cubicBezTo>
                <a:cubicBezTo>
                  <a:pt x="43" y="32"/>
                  <a:pt x="42" y="30"/>
                  <a:pt x="43" y="29"/>
                </a:cubicBezTo>
                <a:cubicBezTo>
                  <a:pt x="43" y="29"/>
                  <a:pt x="43" y="29"/>
                  <a:pt x="43" y="28"/>
                </a:cubicBezTo>
                <a:cubicBezTo>
                  <a:pt x="45" y="27"/>
                  <a:pt x="46" y="26"/>
                  <a:pt x="47" y="25"/>
                </a:cubicBezTo>
                <a:cubicBezTo>
                  <a:pt x="51" y="22"/>
                  <a:pt x="55" y="19"/>
                  <a:pt x="59" y="16"/>
                </a:cubicBezTo>
                <a:cubicBezTo>
                  <a:pt x="61" y="14"/>
                  <a:pt x="63" y="13"/>
                  <a:pt x="66" y="12"/>
                </a:cubicBezTo>
                <a:cubicBezTo>
                  <a:pt x="66" y="11"/>
                  <a:pt x="66" y="11"/>
                  <a:pt x="66" y="11"/>
                </a:cubicBezTo>
                <a:cubicBezTo>
                  <a:pt x="66" y="11"/>
                  <a:pt x="66" y="11"/>
                  <a:pt x="65" y="11"/>
                </a:cubicBezTo>
                <a:cubicBezTo>
                  <a:pt x="64" y="11"/>
                  <a:pt x="62" y="11"/>
                  <a:pt x="61" y="11"/>
                </a:cubicBezTo>
                <a:cubicBezTo>
                  <a:pt x="60" y="11"/>
                  <a:pt x="59" y="11"/>
                  <a:pt x="59" y="11"/>
                </a:cubicBezTo>
                <a:cubicBezTo>
                  <a:pt x="53" y="15"/>
                  <a:pt x="48" y="19"/>
                  <a:pt x="42" y="23"/>
                </a:cubicBezTo>
                <a:cubicBezTo>
                  <a:pt x="40" y="25"/>
                  <a:pt x="37" y="27"/>
                  <a:pt x="35" y="30"/>
                </a:cubicBezTo>
                <a:cubicBezTo>
                  <a:pt x="34" y="31"/>
                  <a:pt x="34" y="31"/>
                  <a:pt x="34" y="31"/>
                </a:cubicBezTo>
                <a:cubicBezTo>
                  <a:pt x="34" y="32"/>
                  <a:pt x="34" y="33"/>
                  <a:pt x="33" y="33"/>
                </a:cubicBezTo>
                <a:cubicBezTo>
                  <a:pt x="32" y="33"/>
                  <a:pt x="31" y="32"/>
                  <a:pt x="31" y="32"/>
                </a:cubicBezTo>
                <a:cubicBezTo>
                  <a:pt x="31" y="31"/>
                  <a:pt x="31" y="31"/>
                  <a:pt x="31" y="30"/>
                </a:cubicBezTo>
                <a:cubicBezTo>
                  <a:pt x="32" y="30"/>
                  <a:pt x="32" y="29"/>
                  <a:pt x="32" y="29"/>
                </a:cubicBezTo>
                <a:cubicBezTo>
                  <a:pt x="35" y="27"/>
                  <a:pt x="38" y="25"/>
                  <a:pt x="40" y="23"/>
                </a:cubicBezTo>
                <a:cubicBezTo>
                  <a:pt x="41" y="22"/>
                  <a:pt x="41" y="22"/>
                  <a:pt x="42" y="21"/>
                </a:cubicBezTo>
                <a:cubicBezTo>
                  <a:pt x="46" y="18"/>
                  <a:pt x="51" y="15"/>
                  <a:pt x="56" y="12"/>
                </a:cubicBezTo>
                <a:cubicBezTo>
                  <a:pt x="56" y="11"/>
                  <a:pt x="56" y="11"/>
                  <a:pt x="56" y="11"/>
                </a:cubicBezTo>
                <a:cubicBezTo>
                  <a:pt x="56" y="11"/>
                  <a:pt x="56" y="11"/>
                  <a:pt x="56" y="11"/>
                </a:cubicBezTo>
                <a:cubicBezTo>
                  <a:pt x="54" y="11"/>
                  <a:pt x="51" y="11"/>
                  <a:pt x="49" y="11"/>
                </a:cubicBezTo>
                <a:cubicBezTo>
                  <a:pt x="49" y="12"/>
                  <a:pt x="48" y="12"/>
                  <a:pt x="48" y="12"/>
                </a:cubicBezTo>
                <a:cubicBezTo>
                  <a:pt x="47" y="12"/>
                  <a:pt x="46" y="13"/>
                  <a:pt x="46" y="13"/>
                </a:cubicBezTo>
                <a:cubicBezTo>
                  <a:pt x="41" y="16"/>
                  <a:pt x="36" y="20"/>
                  <a:pt x="32" y="24"/>
                </a:cubicBezTo>
                <a:cubicBezTo>
                  <a:pt x="31" y="25"/>
                  <a:pt x="30" y="26"/>
                  <a:pt x="29" y="27"/>
                </a:cubicBezTo>
                <a:cubicBezTo>
                  <a:pt x="29" y="27"/>
                  <a:pt x="29" y="28"/>
                  <a:pt x="29" y="28"/>
                </a:cubicBezTo>
                <a:cubicBezTo>
                  <a:pt x="29" y="29"/>
                  <a:pt x="29" y="29"/>
                  <a:pt x="29" y="30"/>
                </a:cubicBezTo>
                <a:cubicBezTo>
                  <a:pt x="28" y="30"/>
                  <a:pt x="28" y="30"/>
                  <a:pt x="27" y="30"/>
                </a:cubicBezTo>
                <a:cubicBezTo>
                  <a:pt x="26" y="30"/>
                  <a:pt x="25" y="29"/>
                  <a:pt x="26" y="28"/>
                </a:cubicBezTo>
                <a:cubicBezTo>
                  <a:pt x="26" y="27"/>
                  <a:pt x="27" y="27"/>
                  <a:pt x="27" y="26"/>
                </a:cubicBezTo>
                <a:cubicBezTo>
                  <a:pt x="28" y="25"/>
                  <a:pt x="29" y="25"/>
                  <a:pt x="30" y="24"/>
                </a:cubicBezTo>
                <a:cubicBezTo>
                  <a:pt x="34" y="20"/>
                  <a:pt x="39" y="16"/>
                  <a:pt x="43" y="13"/>
                </a:cubicBezTo>
                <a:cubicBezTo>
                  <a:pt x="44" y="13"/>
                  <a:pt x="44" y="13"/>
                  <a:pt x="44" y="12"/>
                </a:cubicBezTo>
                <a:cubicBezTo>
                  <a:pt x="44" y="12"/>
                  <a:pt x="43" y="12"/>
                  <a:pt x="43" y="13"/>
                </a:cubicBezTo>
                <a:cubicBezTo>
                  <a:pt x="42" y="13"/>
                  <a:pt x="41" y="13"/>
                  <a:pt x="39" y="13"/>
                </a:cubicBezTo>
                <a:cubicBezTo>
                  <a:pt x="39" y="14"/>
                  <a:pt x="38" y="14"/>
                  <a:pt x="38" y="14"/>
                </a:cubicBezTo>
                <a:cubicBezTo>
                  <a:pt x="36" y="16"/>
                  <a:pt x="34" y="17"/>
                  <a:pt x="31" y="19"/>
                </a:cubicBezTo>
                <a:cubicBezTo>
                  <a:pt x="30" y="20"/>
                  <a:pt x="29" y="21"/>
                  <a:pt x="28" y="22"/>
                </a:cubicBezTo>
                <a:cubicBezTo>
                  <a:pt x="28" y="23"/>
                  <a:pt x="27" y="23"/>
                  <a:pt x="27" y="24"/>
                </a:cubicBezTo>
                <a:cubicBezTo>
                  <a:pt x="27" y="24"/>
                  <a:pt x="27" y="24"/>
                  <a:pt x="26" y="24"/>
                </a:cubicBezTo>
                <a:cubicBezTo>
                  <a:pt x="26" y="25"/>
                  <a:pt x="25" y="25"/>
                  <a:pt x="25" y="24"/>
                </a:cubicBezTo>
                <a:cubicBezTo>
                  <a:pt x="24" y="24"/>
                  <a:pt x="24" y="23"/>
                  <a:pt x="25" y="23"/>
                </a:cubicBezTo>
                <a:cubicBezTo>
                  <a:pt x="25" y="22"/>
                  <a:pt x="25" y="22"/>
                  <a:pt x="26" y="21"/>
                </a:cubicBezTo>
                <a:cubicBezTo>
                  <a:pt x="28" y="19"/>
                  <a:pt x="31" y="18"/>
                  <a:pt x="33" y="16"/>
                </a:cubicBezTo>
                <a:cubicBezTo>
                  <a:pt x="34" y="15"/>
                  <a:pt x="34" y="15"/>
                  <a:pt x="34" y="15"/>
                </a:cubicBezTo>
                <a:cubicBezTo>
                  <a:pt x="34" y="15"/>
                  <a:pt x="34" y="15"/>
                  <a:pt x="34" y="15"/>
                </a:cubicBezTo>
                <a:cubicBezTo>
                  <a:pt x="32" y="16"/>
                  <a:pt x="31" y="16"/>
                  <a:pt x="29" y="17"/>
                </a:cubicBezTo>
                <a:cubicBezTo>
                  <a:pt x="29" y="17"/>
                  <a:pt x="29" y="17"/>
                  <a:pt x="29" y="17"/>
                </a:cubicBezTo>
                <a:cubicBezTo>
                  <a:pt x="28" y="18"/>
                  <a:pt x="27" y="19"/>
                  <a:pt x="26" y="20"/>
                </a:cubicBezTo>
                <a:cubicBezTo>
                  <a:pt x="26" y="20"/>
                  <a:pt x="26" y="21"/>
                  <a:pt x="25" y="21"/>
                </a:cubicBezTo>
                <a:cubicBezTo>
                  <a:pt x="25" y="21"/>
                  <a:pt x="24" y="21"/>
                  <a:pt x="24" y="21"/>
                </a:cubicBezTo>
                <a:cubicBezTo>
                  <a:pt x="24" y="22"/>
                  <a:pt x="23" y="22"/>
                  <a:pt x="23" y="22"/>
                </a:cubicBezTo>
                <a:cubicBezTo>
                  <a:pt x="22" y="24"/>
                  <a:pt x="22" y="27"/>
                  <a:pt x="22" y="29"/>
                </a:cubicBezTo>
                <a:cubicBezTo>
                  <a:pt x="23" y="29"/>
                  <a:pt x="23" y="30"/>
                  <a:pt x="23" y="32"/>
                </a:cubicBezTo>
                <a:cubicBezTo>
                  <a:pt x="24" y="32"/>
                  <a:pt x="24" y="32"/>
                  <a:pt x="25" y="33"/>
                </a:cubicBezTo>
                <a:cubicBezTo>
                  <a:pt x="28" y="34"/>
                  <a:pt x="31" y="35"/>
                  <a:pt x="33" y="36"/>
                </a:cubicBezTo>
                <a:cubicBezTo>
                  <a:pt x="34" y="36"/>
                  <a:pt x="35" y="36"/>
                  <a:pt x="35" y="37"/>
                </a:cubicBezTo>
                <a:close/>
                <a:moveTo>
                  <a:pt x="91" y="42"/>
                </a:moveTo>
                <a:cubicBezTo>
                  <a:pt x="91" y="42"/>
                  <a:pt x="91" y="42"/>
                  <a:pt x="90" y="42"/>
                </a:cubicBezTo>
                <a:cubicBezTo>
                  <a:pt x="82" y="42"/>
                  <a:pt x="74" y="42"/>
                  <a:pt x="66" y="42"/>
                </a:cubicBezTo>
                <a:cubicBezTo>
                  <a:pt x="61" y="42"/>
                  <a:pt x="57" y="41"/>
                  <a:pt x="53" y="41"/>
                </a:cubicBezTo>
                <a:cubicBezTo>
                  <a:pt x="49" y="41"/>
                  <a:pt x="46" y="41"/>
                  <a:pt x="42" y="40"/>
                </a:cubicBezTo>
                <a:cubicBezTo>
                  <a:pt x="39" y="39"/>
                  <a:pt x="37" y="39"/>
                  <a:pt x="34" y="38"/>
                </a:cubicBezTo>
                <a:cubicBezTo>
                  <a:pt x="30" y="38"/>
                  <a:pt x="26" y="37"/>
                  <a:pt x="23" y="35"/>
                </a:cubicBezTo>
                <a:cubicBezTo>
                  <a:pt x="22" y="35"/>
                  <a:pt x="22" y="35"/>
                  <a:pt x="22" y="35"/>
                </a:cubicBezTo>
                <a:cubicBezTo>
                  <a:pt x="22" y="37"/>
                  <a:pt x="22" y="39"/>
                  <a:pt x="22" y="41"/>
                </a:cubicBezTo>
                <a:cubicBezTo>
                  <a:pt x="23" y="41"/>
                  <a:pt x="23" y="42"/>
                  <a:pt x="23" y="42"/>
                </a:cubicBezTo>
                <a:cubicBezTo>
                  <a:pt x="23" y="43"/>
                  <a:pt x="23" y="43"/>
                  <a:pt x="23" y="43"/>
                </a:cubicBezTo>
                <a:cubicBezTo>
                  <a:pt x="24" y="45"/>
                  <a:pt x="24" y="47"/>
                  <a:pt x="25" y="49"/>
                </a:cubicBezTo>
                <a:cubicBezTo>
                  <a:pt x="26" y="49"/>
                  <a:pt x="26" y="50"/>
                  <a:pt x="26" y="50"/>
                </a:cubicBezTo>
                <a:cubicBezTo>
                  <a:pt x="28" y="52"/>
                  <a:pt x="30" y="53"/>
                  <a:pt x="32" y="54"/>
                </a:cubicBezTo>
                <a:cubicBezTo>
                  <a:pt x="32" y="55"/>
                  <a:pt x="33" y="55"/>
                  <a:pt x="33" y="55"/>
                </a:cubicBezTo>
                <a:cubicBezTo>
                  <a:pt x="35" y="56"/>
                  <a:pt x="37" y="56"/>
                  <a:pt x="39" y="57"/>
                </a:cubicBezTo>
                <a:cubicBezTo>
                  <a:pt x="42" y="58"/>
                  <a:pt x="45" y="59"/>
                  <a:pt x="47" y="59"/>
                </a:cubicBezTo>
                <a:cubicBezTo>
                  <a:pt x="48" y="60"/>
                  <a:pt x="48" y="60"/>
                  <a:pt x="49" y="59"/>
                </a:cubicBezTo>
                <a:cubicBezTo>
                  <a:pt x="49" y="59"/>
                  <a:pt x="50" y="59"/>
                  <a:pt x="51" y="60"/>
                </a:cubicBezTo>
                <a:cubicBezTo>
                  <a:pt x="51" y="60"/>
                  <a:pt x="51" y="61"/>
                  <a:pt x="52" y="61"/>
                </a:cubicBezTo>
                <a:cubicBezTo>
                  <a:pt x="52" y="61"/>
                  <a:pt x="53" y="61"/>
                  <a:pt x="53" y="61"/>
                </a:cubicBezTo>
                <a:cubicBezTo>
                  <a:pt x="55" y="61"/>
                  <a:pt x="57" y="61"/>
                  <a:pt x="58" y="61"/>
                </a:cubicBezTo>
                <a:cubicBezTo>
                  <a:pt x="61" y="62"/>
                  <a:pt x="64" y="62"/>
                  <a:pt x="67" y="62"/>
                </a:cubicBezTo>
                <a:cubicBezTo>
                  <a:pt x="74" y="62"/>
                  <a:pt x="80" y="62"/>
                  <a:pt x="86" y="62"/>
                </a:cubicBezTo>
                <a:cubicBezTo>
                  <a:pt x="88" y="62"/>
                  <a:pt x="90" y="62"/>
                  <a:pt x="92" y="62"/>
                </a:cubicBezTo>
                <a:cubicBezTo>
                  <a:pt x="93" y="62"/>
                  <a:pt x="93" y="62"/>
                  <a:pt x="93" y="62"/>
                </a:cubicBezTo>
                <a:cubicBezTo>
                  <a:pt x="93" y="61"/>
                  <a:pt x="93" y="61"/>
                  <a:pt x="93" y="60"/>
                </a:cubicBezTo>
                <a:cubicBezTo>
                  <a:pt x="93" y="60"/>
                  <a:pt x="93" y="60"/>
                  <a:pt x="93" y="59"/>
                </a:cubicBezTo>
                <a:cubicBezTo>
                  <a:pt x="94" y="59"/>
                  <a:pt x="94" y="59"/>
                  <a:pt x="94" y="59"/>
                </a:cubicBezTo>
                <a:cubicBezTo>
                  <a:pt x="94" y="59"/>
                  <a:pt x="94" y="59"/>
                  <a:pt x="94" y="58"/>
                </a:cubicBezTo>
                <a:cubicBezTo>
                  <a:pt x="94" y="55"/>
                  <a:pt x="93" y="52"/>
                  <a:pt x="92" y="49"/>
                </a:cubicBezTo>
                <a:cubicBezTo>
                  <a:pt x="92" y="47"/>
                  <a:pt x="92" y="45"/>
                  <a:pt x="91" y="43"/>
                </a:cubicBezTo>
                <a:cubicBezTo>
                  <a:pt x="91" y="43"/>
                  <a:pt x="91" y="42"/>
                  <a:pt x="91" y="42"/>
                </a:cubicBezTo>
                <a:close/>
                <a:moveTo>
                  <a:pt x="135" y="33"/>
                </a:moveTo>
                <a:cubicBezTo>
                  <a:pt x="136" y="34"/>
                  <a:pt x="136" y="34"/>
                  <a:pt x="136" y="35"/>
                </a:cubicBezTo>
                <a:cubicBezTo>
                  <a:pt x="136" y="38"/>
                  <a:pt x="137" y="40"/>
                  <a:pt x="137" y="42"/>
                </a:cubicBezTo>
                <a:cubicBezTo>
                  <a:pt x="137" y="44"/>
                  <a:pt x="137" y="45"/>
                  <a:pt x="138" y="46"/>
                </a:cubicBezTo>
                <a:cubicBezTo>
                  <a:pt x="138" y="47"/>
                  <a:pt x="137" y="48"/>
                  <a:pt x="136" y="48"/>
                </a:cubicBezTo>
                <a:cubicBezTo>
                  <a:pt x="135" y="48"/>
                  <a:pt x="134" y="48"/>
                  <a:pt x="134" y="47"/>
                </a:cubicBezTo>
                <a:cubicBezTo>
                  <a:pt x="134" y="46"/>
                  <a:pt x="134" y="46"/>
                  <a:pt x="134" y="45"/>
                </a:cubicBezTo>
                <a:cubicBezTo>
                  <a:pt x="134" y="43"/>
                  <a:pt x="134" y="41"/>
                  <a:pt x="134" y="38"/>
                </a:cubicBezTo>
                <a:cubicBezTo>
                  <a:pt x="134" y="38"/>
                  <a:pt x="134" y="38"/>
                  <a:pt x="134" y="38"/>
                </a:cubicBezTo>
                <a:cubicBezTo>
                  <a:pt x="134" y="38"/>
                  <a:pt x="134" y="38"/>
                  <a:pt x="134" y="39"/>
                </a:cubicBezTo>
                <a:cubicBezTo>
                  <a:pt x="133" y="42"/>
                  <a:pt x="132" y="45"/>
                  <a:pt x="131" y="49"/>
                </a:cubicBezTo>
                <a:cubicBezTo>
                  <a:pt x="131" y="49"/>
                  <a:pt x="131" y="50"/>
                  <a:pt x="131" y="51"/>
                </a:cubicBezTo>
                <a:cubicBezTo>
                  <a:pt x="130" y="51"/>
                  <a:pt x="130" y="51"/>
                  <a:pt x="130" y="51"/>
                </a:cubicBezTo>
                <a:cubicBezTo>
                  <a:pt x="129" y="51"/>
                  <a:pt x="129" y="51"/>
                  <a:pt x="129" y="51"/>
                </a:cubicBezTo>
                <a:cubicBezTo>
                  <a:pt x="129" y="50"/>
                  <a:pt x="128" y="50"/>
                  <a:pt x="128" y="50"/>
                </a:cubicBezTo>
                <a:cubicBezTo>
                  <a:pt x="128" y="49"/>
                  <a:pt x="128" y="48"/>
                  <a:pt x="128" y="47"/>
                </a:cubicBezTo>
                <a:cubicBezTo>
                  <a:pt x="128" y="44"/>
                  <a:pt x="127" y="42"/>
                  <a:pt x="127" y="40"/>
                </a:cubicBezTo>
                <a:cubicBezTo>
                  <a:pt x="127" y="40"/>
                  <a:pt x="127" y="39"/>
                  <a:pt x="127" y="39"/>
                </a:cubicBezTo>
                <a:cubicBezTo>
                  <a:pt x="127" y="39"/>
                  <a:pt x="127" y="39"/>
                  <a:pt x="127" y="39"/>
                </a:cubicBezTo>
                <a:cubicBezTo>
                  <a:pt x="125" y="45"/>
                  <a:pt x="124" y="51"/>
                  <a:pt x="122" y="56"/>
                </a:cubicBezTo>
                <a:cubicBezTo>
                  <a:pt x="123" y="56"/>
                  <a:pt x="123" y="57"/>
                  <a:pt x="124" y="56"/>
                </a:cubicBezTo>
                <a:cubicBezTo>
                  <a:pt x="126" y="55"/>
                  <a:pt x="129" y="55"/>
                  <a:pt x="131" y="53"/>
                </a:cubicBezTo>
                <a:cubicBezTo>
                  <a:pt x="133" y="52"/>
                  <a:pt x="135" y="51"/>
                  <a:pt x="136" y="49"/>
                </a:cubicBezTo>
                <a:cubicBezTo>
                  <a:pt x="137" y="48"/>
                  <a:pt x="138" y="47"/>
                  <a:pt x="139" y="46"/>
                </a:cubicBezTo>
                <a:cubicBezTo>
                  <a:pt x="140" y="45"/>
                  <a:pt x="141" y="43"/>
                  <a:pt x="141" y="41"/>
                </a:cubicBezTo>
                <a:cubicBezTo>
                  <a:pt x="142" y="39"/>
                  <a:pt x="142" y="37"/>
                  <a:pt x="143" y="35"/>
                </a:cubicBezTo>
                <a:cubicBezTo>
                  <a:pt x="143" y="33"/>
                  <a:pt x="143" y="31"/>
                  <a:pt x="143" y="29"/>
                </a:cubicBezTo>
                <a:cubicBezTo>
                  <a:pt x="144" y="28"/>
                  <a:pt x="144" y="26"/>
                  <a:pt x="144" y="25"/>
                </a:cubicBezTo>
                <a:cubicBezTo>
                  <a:pt x="144" y="25"/>
                  <a:pt x="144" y="24"/>
                  <a:pt x="144" y="24"/>
                </a:cubicBezTo>
                <a:cubicBezTo>
                  <a:pt x="143" y="24"/>
                  <a:pt x="143" y="25"/>
                  <a:pt x="143" y="25"/>
                </a:cubicBezTo>
                <a:cubicBezTo>
                  <a:pt x="143" y="26"/>
                  <a:pt x="142" y="27"/>
                  <a:pt x="141" y="28"/>
                </a:cubicBezTo>
                <a:cubicBezTo>
                  <a:pt x="140" y="30"/>
                  <a:pt x="138" y="31"/>
                  <a:pt x="136" y="32"/>
                </a:cubicBezTo>
                <a:cubicBezTo>
                  <a:pt x="136" y="32"/>
                  <a:pt x="135" y="32"/>
                  <a:pt x="135" y="33"/>
                </a:cubicBezTo>
                <a:close/>
                <a:moveTo>
                  <a:pt x="51" y="39"/>
                </a:moveTo>
                <a:cubicBezTo>
                  <a:pt x="51" y="39"/>
                  <a:pt x="51" y="39"/>
                  <a:pt x="51" y="39"/>
                </a:cubicBezTo>
                <a:cubicBezTo>
                  <a:pt x="53" y="39"/>
                  <a:pt x="56" y="39"/>
                  <a:pt x="58" y="39"/>
                </a:cubicBezTo>
                <a:cubicBezTo>
                  <a:pt x="61" y="39"/>
                  <a:pt x="64" y="40"/>
                  <a:pt x="67" y="40"/>
                </a:cubicBezTo>
                <a:cubicBezTo>
                  <a:pt x="75" y="40"/>
                  <a:pt x="83" y="40"/>
                  <a:pt x="90" y="40"/>
                </a:cubicBezTo>
                <a:cubicBezTo>
                  <a:pt x="91" y="40"/>
                  <a:pt x="91" y="40"/>
                  <a:pt x="91" y="39"/>
                </a:cubicBezTo>
                <a:cubicBezTo>
                  <a:pt x="92" y="39"/>
                  <a:pt x="92" y="39"/>
                  <a:pt x="93" y="39"/>
                </a:cubicBezTo>
                <a:cubicBezTo>
                  <a:pt x="93" y="39"/>
                  <a:pt x="93" y="40"/>
                  <a:pt x="94" y="40"/>
                </a:cubicBezTo>
                <a:cubicBezTo>
                  <a:pt x="96" y="39"/>
                  <a:pt x="99" y="39"/>
                  <a:pt x="101" y="39"/>
                </a:cubicBezTo>
                <a:cubicBezTo>
                  <a:pt x="105" y="38"/>
                  <a:pt x="108" y="38"/>
                  <a:pt x="112" y="37"/>
                </a:cubicBezTo>
                <a:cubicBezTo>
                  <a:pt x="116" y="36"/>
                  <a:pt x="120" y="35"/>
                  <a:pt x="123" y="33"/>
                </a:cubicBezTo>
                <a:cubicBezTo>
                  <a:pt x="127" y="32"/>
                  <a:pt x="129" y="30"/>
                  <a:pt x="132" y="29"/>
                </a:cubicBezTo>
                <a:cubicBezTo>
                  <a:pt x="133" y="28"/>
                  <a:pt x="135" y="27"/>
                  <a:pt x="135" y="26"/>
                </a:cubicBezTo>
                <a:cubicBezTo>
                  <a:pt x="136" y="25"/>
                  <a:pt x="137" y="24"/>
                  <a:pt x="138" y="23"/>
                </a:cubicBezTo>
                <a:cubicBezTo>
                  <a:pt x="139" y="23"/>
                  <a:pt x="139" y="22"/>
                  <a:pt x="139" y="22"/>
                </a:cubicBezTo>
                <a:cubicBezTo>
                  <a:pt x="139" y="21"/>
                  <a:pt x="140" y="21"/>
                  <a:pt x="140" y="21"/>
                </a:cubicBezTo>
                <a:cubicBezTo>
                  <a:pt x="141" y="21"/>
                  <a:pt x="141" y="20"/>
                  <a:pt x="141" y="20"/>
                </a:cubicBezTo>
                <a:cubicBezTo>
                  <a:pt x="141" y="20"/>
                  <a:pt x="141" y="20"/>
                  <a:pt x="141" y="20"/>
                </a:cubicBezTo>
                <a:cubicBezTo>
                  <a:pt x="142" y="19"/>
                  <a:pt x="141" y="19"/>
                  <a:pt x="141" y="18"/>
                </a:cubicBezTo>
                <a:cubicBezTo>
                  <a:pt x="140" y="17"/>
                  <a:pt x="139" y="16"/>
                  <a:pt x="137" y="16"/>
                </a:cubicBezTo>
                <a:cubicBezTo>
                  <a:pt x="136" y="15"/>
                  <a:pt x="134" y="14"/>
                  <a:pt x="132" y="14"/>
                </a:cubicBezTo>
                <a:cubicBezTo>
                  <a:pt x="132" y="14"/>
                  <a:pt x="132" y="14"/>
                  <a:pt x="132" y="14"/>
                </a:cubicBezTo>
                <a:cubicBezTo>
                  <a:pt x="132" y="14"/>
                  <a:pt x="133" y="14"/>
                  <a:pt x="133" y="14"/>
                </a:cubicBezTo>
                <a:cubicBezTo>
                  <a:pt x="134" y="15"/>
                  <a:pt x="134" y="16"/>
                  <a:pt x="135" y="16"/>
                </a:cubicBezTo>
                <a:cubicBezTo>
                  <a:pt x="136" y="18"/>
                  <a:pt x="136" y="19"/>
                  <a:pt x="136" y="21"/>
                </a:cubicBezTo>
                <a:cubicBezTo>
                  <a:pt x="135" y="22"/>
                  <a:pt x="135" y="24"/>
                  <a:pt x="134" y="25"/>
                </a:cubicBezTo>
                <a:cubicBezTo>
                  <a:pt x="133" y="26"/>
                  <a:pt x="131" y="27"/>
                  <a:pt x="130" y="28"/>
                </a:cubicBezTo>
                <a:cubicBezTo>
                  <a:pt x="127" y="30"/>
                  <a:pt x="124" y="32"/>
                  <a:pt x="120" y="33"/>
                </a:cubicBezTo>
                <a:cubicBezTo>
                  <a:pt x="114" y="35"/>
                  <a:pt x="108" y="36"/>
                  <a:pt x="101" y="37"/>
                </a:cubicBezTo>
                <a:cubicBezTo>
                  <a:pt x="95" y="38"/>
                  <a:pt x="89" y="39"/>
                  <a:pt x="83" y="39"/>
                </a:cubicBezTo>
                <a:cubicBezTo>
                  <a:pt x="74" y="39"/>
                  <a:pt x="65" y="39"/>
                  <a:pt x="56" y="39"/>
                </a:cubicBezTo>
                <a:cubicBezTo>
                  <a:pt x="54" y="39"/>
                  <a:pt x="53" y="39"/>
                  <a:pt x="51" y="39"/>
                </a:cubicBezTo>
                <a:close/>
                <a:moveTo>
                  <a:pt x="27" y="259"/>
                </a:moveTo>
                <a:cubicBezTo>
                  <a:pt x="27" y="259"/>
                  <a:pt x="27" y="259"/>
                  <a:pt x="27" y="258"/>
                </a:cubicBezTo>
                <a:cubicBezTo>
                  <a:pt x="26" y="258"/>
                  <a:pt x="26" y="258"/>
                  <a:pt x="26" y="258"/>
                </a:cubicBezTo>
                <a:cubicBezTo>
                  <a:pt x="23" y="256"/>
                  <a:pt x="21" y="255"/>
                  <a:pt x="19" y="252"/>
                </a:cubicBezTo>
                <a:cubicBezTo>
                  <a:pt x="18" y="252"/>
                  <a:pt x="17" y="251"/>
                  <a:pt x="16" y="250"/>
                </a:cubicBezTo>
                <a:cubicBezTo>
                  <a:pt x="14" y="248"/>
                  <a:pt x="13" y="246"/>
                  <a:pt x="12" y="244"/>
                </a:cubicBezTo>
                <a:cubicBezTo>
                  <a:pt x="12" y="244"/>
                  <a:pt x="12" y="243"/>
                  <a:pt x="12" y="243"/>
                </a:cubicBezTo>
                <a:cubicBezTo>
                  <a:pt x="11" y="243"/>
                  <a:pt x="11" y="243"/>
                  <a:pt x="11" y="243"/>
                </a:cubicBezTo>
                <a:cubicBezTo>
                  <a:pt x="10" y="242"/>
                  <a:pt x="10" y="242"/>
                  <a:pt x="10" y="242"/>
                </a:cubicBezTo>
                <a:cubicBezTo>
                  <a:pt x="9" y="240"/>
                  <a:pt x="8" y="238"/>
                  <a:pt x="8" y="237"/>
                </a:cubicBezTo>
                <a:cubicBezTo>
                  <a:pt x="8" y="236"/>
                  <a:pt x="7" y="235"/>
                  <a:pt x="7" y="234"/>
                </a:cubicBezTo>
                <a:cubicBezTo>
                  <a:pt x="6" y="232"/>
                  <a:pt x="6" y="230"/>
                  <a:pt x="5" y="228"/>
                </a:cubicBezTo>
                <a:cubicBezTo>
                  <a:pt x="4" y="223"/>
                  <a:pt x="4" y="219"/>
                  <a:pt x="4" y="214"/>
                </a:cubicBezTo>
                <a:cubicBezTo>
                  <a:pt x="3" y="210"/>
                  <a:pt x="3" y="207"/>
                  <a:pt x="3" y="203"/>
                </a:cubicBezTo>
                <a:cubicBezTo>
                  <a:pt x="3" y="195"/>
                  <a:pt x="3" y="188"/>
                  <a:pt x="3" y="181"/>
                </a:cubicBezTo>
                <a:cubicBezTo>
                  <a:pt x="3" y="177"/>
                  <a:pt x="3" y="173"/>
                  <a:pt x="3" y="169"/>
                </a:cubicBezTo>
                <a:cubicBezTo>
                  <a:pt x="3" y="165"/>
                  <a:pt x="3" y="161"/>
                  <a:pt x="3" y="157"/>
                </a:cubicBezTo>
                <a:cubicBezTo>
                  <a:pt x="3" y="155"/>
                  <a:pt x="3" y="153"/>
                  <a:pt x="3" y="151"/>
                </a:cubicBezTo>
                <a:cubicBezTo>
                  <a:pt x="3" y="146"/>
                  <a:pt x="3" y="141"/>
                  <a:pt x="3" y="137"/>
                </a:cubicBezTo>
                <a:cubicBezTo>
                  <a:pt x="3" y="136"/>
                  <a:pt x="3" y="136"/>
                  <a:pt x="3" y="136"/>
                </a:cubicBezTo>
                <a:cubicBezTo>
                  <a:pt x="3" y="137"/>
                  <a:pt x="3" y="137"/>
                  <a:pt x="3" y="138"/>
                </a:cubicBezTo>
                <a:cubicBezTo>
                  <a:pt x="2" y="142"/>
                  <a:pt x="2" y="146"/>
                  <a:pt x="2" y="149"/>
                </a:cubicBezTo>
                <a:cubicBezTo>
                  <a:pt x="2" y="157"/>
                  <a:pt x="2" y="165"/>
                  <a:pt x="2" y="173"/>
                </a:cubicBezTo>
                <a:cubicBezTo>
                  <a:pt x="2" y="175"/>
                  <a:pt x="2" y="177"/>
                  <a:pt x="2" y="179"/>
                </a:cubicBezTo>
                <a:cubicBezTo>
                  <a:pt x="2" y="184"/>
                  <a:pt x="3" y="190"/>
                  <a:pt x="3" y="195"/>
                </a:cubicBezTo>
                <a:cubicBezTo>
                  <a:pt x="3" y="203"/>
                  <a:pt x="3" y="210"/>
                  <a:pt x="3" y="217"/>
                </a:cubicBezTo>
                <a:cubicBezTo>
                  <a:pt x="3" y="220"/>
                  <a:pt x="3" y="222"/>
                  <a:pt x="3" y="225"/>
                </a:cubicBezTo>
                <a:cubicBezTo>
                  <a:pt x="3" y="227"/>
                  <a:pt x="4" y="230"/>
                  <a:pt x="4" y="233"/>
                </a:cubicBezTo>
                <a:cubicBezTo>
                  <a:pt x="4" y="233"/>
                  <a:pt x="4" y="234"/>
                  <a:pt x="4" y="235"/>
                </a:cubicBezTo>
                <a:cubicBezTo>
                  <a:pt x="5" y="237"/>
                  <a:pt x="5" y="239"/>
                  <a:pt x="6" y="240"/>
                </a:cubicBezTo>
                <a:cubicBezTo>
                  <a:pt x="6" y="241"/>
                  <a:pt x="7" y="242"/>
                  <a:pt x="7" y="243"/>
                </a:cubicBezTo>
                <a:cubicBezTo>
                  <a:pt x="8" y="244"/>
                  <a:pt x="9" y="246"/>
                  <a:pt x="10" y="248"/>
                </a:cubicBezTo>
                <a:cubicBezTo>
                  <a:pt x="11" y="249"/>
                  <a:pt x="13" y="251"/>
                  <a:pt x="15" y="252"/>
                </a:cubicBezTo>
                <a:cubicBezTo>
                  <a:pt x="17" y="253"/>
                  <a:pt x="20" y="255"/>
                  <a:pt x="23" y="257"/>
                </a:cubicBezTo>
                <a:cubicBezTo>
                  <a:pt x="24" y="257"/>
                  <a:pt x="25" y="258"/>
                  <a:pt x="26" y="258"/>
                </a:cubicBezTo>
                <a:cubicBezTo>
                  <a:pt x="26" y="258"/>
                  <a:pt x="27" y="259"/>
                  <a:pt x="27" y="259"/>
                </a:cubicBezTo>
                <a:close/>
                <a:moveTo>
                  <a:pt x="121" y="54"/>
                </a:moveTo>
                <a:cubicBezTo>
                  <a:pt x="121" y="54"/>
                  <a:pt x="121" y="54"/>
                  <a:pt x="121" y="54"/>
                </a:cubicBezTo>
                <a:cubicBezTo>
                  <a:pt x="121" y="54"/>
                  <a:pt x="121" y="53"/>
                  <a:pt x="122" y="53"/>
                </a:cubicBezTo>
                <a:cubicBezTo>
                  <a:pt x="122" y="50"/>
                  <a:pt x="123" y="46"/>
                  <a:pt x="124" y="42"/>
                </a:cubicBezTo>
                <a:cubicBezTo>
                  <a:pt x="125" y="40"/>
                  <a:pt x="125" y="38"/>
                  <a:pt x="126" y="36"/>
                </a:cubicBezTo>
                <a:cubicBezTo>
                  <a:pt x="121" y="38"/>
                  <a:pt x="115" y="40"/>
                  <a:pt x="109" y="41"/>
                </a:cubicBezTo>
                <a:cubicBezTo>
                  <a:pt x="109" y="41"/>
                  <a:pt x="109" y="41"/>
                  <a:pt x="109" y="41"/>
                </a:cubicBezTo>
                <a:cubicBezTo>
                  <a:pt x="110" y="45"/>
                  <a:pt x="110" y="48"/>
                  <a:pt x="111" y="51"/>
                </a:cubicBezTo>
                <a:cubicBezTo>
                  <a:pt x="111" y="53"/>
                  <a:pt x="111" y="55"/>
                  <a:pt x="112" y="57"/>
                </a:cubicBezTo>
                <a:cubicBezTo>
                  <a:pt x="112" y="57"/>
                  <a:pt x="112" y="57"/>
                  <a:pt x="112" y="58"/>
                </a:cubicBezTo>
                <a:cubicBezTo>
                  <a:pt x="112" y="56"/>
                  <a:pt x="113" y="55"/>
                  <a:pt x="113" y="54"/>
                </a:cubicBezTo>
                <a:cubicBezTo>
                  <a:pt x="114" y="50"/>
                  <a:pt x="115" y="46"/>
                  <a:pt x="117" y="42"/>
                </a:cubicBezTo>
                <a:cubicBezTo>
                  <a:pt x="117" y="41"/>
                  <a:pt x="117" y="40"/>
                  <a:pt x="117" y="40"/>
                </a:cubicBezTo>
                <a:cubicBezTo>
                  <a:pt x="118" y="39"/>
                  <a:pt x="118" y="39"/>
                  <a:pt x="118" y="39"/>
                </a:cubicBezTo>
                <a:cubicBezTo>
                  <a:pt x="119" y="39"/>
                  <a:pt x="119" y="39"/>
                  <a:pt x="119" y="40"/>
                </a:cubicBezTo>
                <a:cubicBezTo>
                  <a:pt x="119" y="40"/>
                  <a:pt x="119" y="40"/>
                  <a:pt x="119" y="40"/>
                </a:cubicBezTo>
                <a:cubicBezTo>
                  <a:pt x="120" y="41"/>
                  <a:pt x="120" y="42"/>
                  <a:pt x="120" y="43"/>
                </a:cubicBezTo>
                <a:cubicBezTo>
                  <a:pt x="120" y="46"/>
                  <a:pt x="120" y="49"/>
                  <a:pt x="121" y="52"/>
                </a:cubicBezTo>
                <a:cubicBezTo>
                  <a:pt x="121" y="53"/>
                  <a:pt x="121" y="53"/>
                  <a:pt x="121" y="54"/>
                </a:cubicBezTo>
                <a:close/>
                <a:moveTo>
                  <a:pt x="50" y="6"/>
                </a:moveTo>
                <a:cubicBezTo>
                  <a:pt x="50" y="6"/>
                  <a:pt x="50" y="6"/>
                  <a:pt x="50" y="6"/>
                </a:cubicBezTo>
                <a:cubicBezTo>
                  <a:pt x="51" y="6"/>
                  <a:pt x="53" y="5"/>
                  <a:pt x="54" y="5"/>
                </a:cubicBezTo>
                <a:cubicBezTo>
                  <a:pt x="59" y="4"/>
                  <a:pt x="63" y="3"/>
                  <a:pt x="68" y="3"/>
                </a:cubicBezTo>
                <a:cubicBezTo>
                  <a:pt x="70" y="3"/>
                  <a:pt x="72" y="3"/>
                  <a:pt x="74" y="3"/>
                </a:cubicBezTo>
                <a:cubicBezTo>
                  <a:pt x="77" y="3"/>
                  <a:pt x="80" y="3"/>
                  <a:pt x="82" y="3"/>
                </a:cubicBezTo>
                <a:cubicBezTo>
                  <a:pt x="87" y="3"/>
                  <a:pt x="92" y="3"/>
                  <a:pt x="97" y="3"/>
                </a:cubicBezTo>
                <a:cubicBezTo>
                  <a:pt x="102" y="4"/>
                  <a:pt x="107" y="5"/>
                  <a:pt x="112" y="6"/>
                </a:cubicBezTo>
                <a:cubicBezTo>
                  <a:pt x="117" y="7"/>
                  <a:pt x="121" y="8"/>
                  <a:pt x="126" y="9"/>
                </a:cubicBezTo>
                <a:cubicBezTo>
                  <a:pt x="130" y="10"/>
                  <a:pt x="134" y="11"/>
                  <a:pt x="138" y="12"/>
                </a:cubicBezTo>
                <a:cubicBezTo>
                  <a:pt x="138" y="12"/>
                  <a:pt x="138" y="12"/>
                  <a:pt x="138" y="12"/>
                </a:cubicBezTo>
                <a:cubicBezTo>
                  <a:pt x="137" y="12"/>
                  <a:pt x="136" y="11"/>
                  <a:pt x="136" y="11"/>
                </a:cubicBezTo>
                <a:cubicBezTo>
                  <a:pt x="135" y="11"/>
                  <a:pt x="134" y="10"/>
                  <a:pt x="133" y="10"/>
                </a:cubicBezTo>
                <a:cubicBezTo>
                  <a:pt x="129" y="9"/>
                  <a:pt x="125" y="7"/>
                  <a:pt x="120" y="6"/>
                </a:cubicBezTo>
                <a:cubicBezTo>
                  <a:pt x="112" y="4"/>
                  <a:pt x="104" y="2"/>
                  <a:pt x="95" y="2"/>
                </a:cubicBezTo>
                <a:cubicBezTo>
                  <a:pt x="88" y="2"/>
                  <a:pt x="82" y="2"/>
                  <a:pt x="75" y="2"/>
                </a:cubicBezTo>
                <a:cubicBezTo>
                  <a:pt x="70" y="2"/>
                  <a:pt x="66" y="2"/>
                  <a:pt x="61" y="3"/>
                </a:cubicBezTo>
                <a:cubicBezTo>
                  <a:pt x="58" y="3"/>
                  <a:pt x="54" y="4"/>
                  <a:pt x="50" y="5"/>
                </a:cubicBezTo>
                <a:cubicBezTo>
                  <a:pt x="50" y="5"/>
                  <a:pt x="50" y="6"/>
                  <a:pt x="50" y="6"/>
                </a:cubicBezTo>
                <a:close/>
                <a:moveTo>
                  <a:pt x="95" y="255"/>
                </a:moveTo>
                <a:cubicBezTo>
                  <a:pt x="96" y="255"/>
                  <a:pt x="96" y="255"/>
                  <a:pt x="96" y="255"/>
                </a:cubicBezTo>
                <a:cubicBezTo>
                  <a:pt x="96" y="255"/>
                  <a:pt x="96" y="255"/>
                  <a:pt x="97" y="255"/>
                </a:cubicBezTo>
                <a:cubicBezTo>
                  <a:pt x="99" y="255"/>
                  <a:pt x="101" y="255"/>
                  <a:pt x="104" y="254"/>
                </a:cubicBezTo>
                <a:cubicBezTo>
                  <a:pt x="107" y="253"/>
                  <a:pt x="111" y="252"/>
                  <a:pt x="115" y="251"/>
                </a:cubicBezTo>
                <a:cubicBezTo>
                  <a:pt x="115" y="251"/>
                  <a:pt x="115" y="251"/>
                  <a:pt x="115" y="251"/>
                </a:cubicBezTo>
                <a:cubicBezTo>
                  <a:pt x="116" y="251"/>
                  <a:pt x="117" y="250"/>
                  <a:pt x="117" y="250"/>
                </a:cubicBezTo>
                <a:cubicBezTo>
                  <a:pt x="119" y="250"/>
                  <a:pt x="120" y="249"/>
                  <a:pt x="121" y="249"/>
                </a:cubicBezTo>
                <a:cubicBezTo>
                  <a:pt x="121" y="247"/>
                  <a:pt x="121" y="246"/>
                  <a:pt x="121" y="245"/>
                </a:cubicBezTo>
                <a:cubicBezTo>
                  <a:pt x="120" y="245"/>
                  <a:pt x="120" y="245"/>
                  <a:pt x="120" y="245"/>
                </a:cubicBezTo>
                <a:cubicBezTo>
                  <a:pt x="119" y="246"/>
                  <a:pt x="118" y="246"/>
                  <a:pt x="116" y="247"/>
                </a:cubicBezTo>
                <a:cubicBezTo>
                  <a:pt x="114" y="248"/>
                  <a:pt x="111" y="248"/>
                  <a:pt x="108" y="249"/>
                </a:cubicBezTo>
                <a:cubicBezTo>
                  <a:pt x="108" y="250"/>
                  <a:pt x="107" y="250"/>
                  <a:pt x="107" y="249"/>
                </a:cubicBezTo>
                <a:cubicBezTo>
                  <a:pt x="103" y="251"/>
                  <a:pt x="99" y="253"/>
                  <a:pt x="95" y="255"/>
                </a:cubicBezTo>
                <a:close/>
                <a:moveTo>
                  <a:pt x="62" y="5"/>
                </a:moveTo>
                <a:cubicBezTo>
                  <a:pt x="62" y="5"/>
                  <a:pt x="62" y="5"/>
                  <a:pt x="62" y="5"/>
                </a:cubicBezTo>
                <a:cubicBezTo>
                  <a:pt x="63" y="5"/>
                  <a:pt x="64" y="5"/>
                  <a:pt x="64" y="5"/>
                </a:cubicBezTo>
                <a:cubicBezTo>
                  <a:pt x="65" y="5"/>
                  <a:pt x="65" y="5"/>
                  <a:pt x="65" y="5"/>
                </a:cubicBezTo>
                <a:cubicBezTo>
                  <a:pt x="66" y="5"/>
                  <a:pt x="66" y="5"/>
                  <a:pt x="67" y="5"/>
                </a:cubicBezTo>
                <a:cubicBezTo>
                  <a:pt x="67" y="5"/>
                  <a:pt x="67" y="6"/>
                  <a:pt x="68" y="6"/>
                </a:cubicBezTo>
                <a:cubicBezTo>
                  <a:pt x="70" y="6"/>
                  <a:pt x="71" y="6"/>
                  <a:pt x="73" y="6"/>
                </a:cubicBezTo>
                <a:cubicBezTo>
                  <a:pt x="74" y="6"/>
                  <a:pt x="74" y="6"/>
                  <a:pt x="74" y="5"/>
                </a:cubicBezTo>
                <a:cubicBezTo>
                  <a:pt x="74" y="5"/>
                  <a:pt x="75" y="5"/>
                  <a:pt x="75" y="5"/>
                </a:cubicBezTo>
                <a:cubicBezTo>
                  <a:pt x="76" y="5"/>
                  <a:pt x="76" y="5"/>
                  <a:pt x="76" y="5"/>
                </a:cubicBezTo>
                <a:cubicBezTo>
                  <a:pt x="77" y="6"/>
                  <a:pt x="77" y="6"/>
                  <a:pt x="77" y="6"/>
                </a:cubicBezTo>
                <a:cubicBezTo>
                  <a:pt x="78" y="6"/>
                  <a:pt x="80" y="6"/>
                  <a:pt x="81" y="6"/>
                </a:cubicBezTo>
                <a:cubicBezTo>
                  <a:pt x="87" y="6"/>
                  <a:pt x="94" y="6"/>
                  <a:pt x="100" y="7"/>
                </a:cubicBezTo>
                <a:cubicBezTo>
                  <a:pt x="104" y="7"/>
                  <a:pt x="107" y="8"/>
                  <a:pt x="111" y="8"/>
                </a:cubicBezTo>
                <a:cubicBezTo>
                  <a:pt x="113" y="8"/>
                  <a:pt x="115" y="9"/>
                  <a:pt x="118" y="9"/>
                </a:cubicBezTo>
                <a:cubicBezTo>
                  <a:pt x="118" y="9"/>
                  <a:pt x="118" y="9"/>
                  <a:pt x="119" y="9"/>
                </a:cubicBezTo>
                <a:cubicBezTo>
                  <a:pt x="119" y="9"/>
                  <a:pt x="118" y="9"/>
                  <a:pt x="118" y="9"/>
                </a:cubicBezTo>
                <a:cubicBezTo>
                  <a:pt x="109" y="6"/>
                  <a:pt x="100" y="5"/>
                  <a:pt x="90" y="4"/>
                </a:cubicBezTo>
                <a:cubicBezTo>
                  <a:pt x="82" y="4"/>
                  <a:pt x="75" y="4"/>
                  <a:pt x="67" y="5"/>
                </a:cubicBezTo>
                <a:cubicBezTo>
                  <a:pt x="66" y="5"/>
                  <a:pt x="64" y="5"/>
                  <a:pt x="62" y="5"/>
                </a:cubicBezTo>
                <a:close/>
                <a:moveTo>
                  <a:pt x="161" y="203"/>
                </a:moveTo>
                <a:cubicBezTo>
                  <a:pt x="161" y="203"/>
                  <a:pt x="161" y="203"/>
                  <a:pt x="161" y="203"/>
                </a:cubicBezTo>
                <a:cubicBezTo>
                  <a:pt x="161" y="202"/>
                  <a:pt x="161" y="200"/>
                  <a:pt x="161" y="199"/>
                </a:cubicBezTo>
                <a:cubicBezTo>
                  <a:pt x="161" y="196"/>
                  <a:pt x="161" y="192"/>
                  <a:pt x="161" y="189"/>
                </a:cubicBezTo>
                <a:cubicBezTo>
                  <a:pt x="161" y="184"/>
                  <a:pt x="161" y="179"/>
                  <a:pt x="161" y="174"/>
                </a:cubicBezTo>
                <a:cubicBezTo>
                  <a:pt x="161" y="171"/>
                  <a:pt x="160" y="167"/>
                  <a:pt x="160" y="164"/>
                </a:cubicBezTo>
                <a:cubicBezTo>
                  <a:pt x="160" y="160"/>
                  <a:pt x="160" y="157"/>
                  <a:pt x="160" y="153"/>
                </a:cubicBezTo>
                <a:cubicBezTo>
                  <a:pt x="160" y="151"/>
                  <a:pt x="160" y="149"/>
                  <a:pt x="160" y="148"/>
                </a:cubicBezTo>
                <a:cubicBezTo>
                  <a:pt x="159" y="145"/>
                  <a:pt x="159" y="142"/>
                  <a:pt x="159" y="140"/>
                </a:cubicBezTo>
                <a:cubicBezTo>
                  <a:pt x="159" y="138"/>
                  <a:pt x="159" y="136"/>
                  <a:pt x="158" y="134"/>
                </a:cubicBezTo>
                <a:cubicBezTo>
                  <a:pt x="158" y="130"/>
                  <a:pt x="156" y="126"/>
                  <a:pt x="155" y="121"/>
                </a:cubicBezTo>
                <a:cubicBezTo>
                  <a:pt x="154" y="119"/>
                  <a:pt x="153" y="116"/>
                  <a:pt x="152" y="113"/>
                </a:cubicBezTo>
                <a:cubicBezTo>
                  <a:pt x="152" y="113"/>
                  <a:pt x="152" y="113"/>
                  <a:pt x="152" y="113"/>
                </a:cubicBezTo>
                <a:cubicBezTo>
                  <a:pt x="152" y="113"/>
                  <a:pt x="152" y="114"/>
                  <a:pt x="152" y="115"/>
                </a:cubicBezTo>
                <a:cubicBezTo>
                  <a:pt x="153" y="117"/>
                  <a:pt x="153" y="119"/>
                  <a:pt x="154" y="121"/>
                </a:cubicBezTo>
                <a:cubicBezTo>
                  <a:pt x="154" y="122"/>
                  <a:pt x="154" y="123"/>
                  <a:pt x="154" y="124"/>
                </a:cubicBezTo>
                <a:cubicBezTo>
                  <a:pt x="155" y="126"/>
                  <a:pt x="155" y="129"/>
                  <a:pt x="156" y="131"/>
                </a:cubicBezTo>
                <a:cubicBezTo>
                  <a:pt x="156" y="132"/>
                  <a:pt x="157" y="134"/>
                  <a:pt x="157" y="135"/>
                </a:cubicBezTo>
                <a:cubicBezTo>
                  <a:pt x="157" y="138"/>
                  <a:pt x="158" y="141"/>
                  <a:pt x="158" y="143"/>
                </a:cubicBezTo>
                <a:cubicBezTo>
                  <a:pt x="159" y="146"/>
                  <a:pt x="159" y="148"/>
                  <a:pt x="159" y="150"/>
                </a:cubicBezTo>
                <a:cubicBezTo>
                  <a:pt x="159" y="153"/>
                  <a:pt x="159" y="156"/>
                  <a:pt x="160" y="160"/>
                </a:cubicBezTo>
                <a:cubicBezTo>
                  <a:pt x="160" y="164"/>
                  <a:pt x="160" y="168"/>
                  <a:pt x="160" y="173"/>
                </a:cubicBezTo>
                <a:cubicBezTo>
                  <a:pt x="160" y="182"/>
                  <a:pt x="160" y="191"/>
                  <a:pt x="161" y="200"/>
                </a:cubicBezTo>
                <a:cubicBezTo>
                  <a:pt x="161" y="201"/>
                  <a:pt x="161" y="202"/>
                  <a:pt x="161" y="203"/>
                </a:cubicBezTo>
                <a:close/>
                <a:moveTo>
                  <a:pt x="109" y="60"/>
                </a:moveTo>
                <a:cubicBezTo>
                  <a:pt x="110" y="60"/>
                  <a:pt x="110" y="60"/>
                  <a:pt x="110" y="59"/>
                </a:cubicBezTo>
                <a:cubicBezTo>
                  <a:pt x="110" y="59"/>
                  <a:pt x="110" y="58"/>
                  <a:pt x="110" y="58"/>
                </a:cubicBezTo>
                <a:cubicBezTo>
                  <a:pt x="110" y="58"/>
                  <a:pt x="110" y="58"/>
                  <a:pt x="110" y="57"/>
                </a:cubicBezTo>
                <a:cubicBezTo>
                  <a:pt x="110" y="54"/>
                  <a:pt x="109" y="51"/>
                  <a:pt x="108" y="47"/>
                </a:cubicBezTo>
                <a:cubicBezTo>
                  <a:pt x="108" y="46"/>
                  <a:pt x="108" y="44"/>
                  <a:pt x="108" y="42"/>
                </a:cubicBezTo>
                <a:cubicBezTo>
                  <a:pt x="107" y="42"/>
                  <a:pt x="107" y="42"/>
                  <a:pt x="107" y="41"/>
                </a:cubicBezTo>
                <a:cubicBezTo>
                  <a:pt x="107" y="42"/>
                  <a:pt x="103" y="58"/>
                  <a:pt x="103" y="59"/>
                </a:cubicBezTo>
                <a:cubicBezTo>
                  <a:pt x="104" y="58"/>
                  <a:pt x="104" y="58"/>
                  <a:pt x="105" y="59"/>
                </a:cubicBezTo>
                <a:cubicBezTo>
                  <a:pt x="105" y="59"/>
                  <a:pt x="105" y="60"/>
                  <a:pt x="106" y="60"/>
                </a:cubicBezTo>
                <a:cubicBezTo>
                  <a:pt x="106" y="60"/>
                  <a:pt x="106" y="60"/>
                  <a:pt x="107" y="60"/>
                </a:cubicBezTo>
                <a:cubicBezTo>
                  <a:pt x="107" y="59"/>
                  <a:pt x="106" y="59"/>
                  <a:pt x="106" y="59"/>
                </a:cubicBezTo>
                <a:cubicBezTo>
                  <a:pt x="106" y="59"/>
                  <a:pt x="106" y="58"/>
                  <a:pt x="107" y="58"/>
                </a:cubicBezTo>
                <a:cubicBezTo>
                  <a:pt x="107" y="57"/>
                  <a:pt x="109" y="57"/>
                  <a:pt x="109" y="58"/>
                </a:cubicBezTo>
                <a:cubicBezTo>
                  <a:pt x="109" y="59"/>
                  <a:pt x="109" y="59"/>
                  <a:pt x="109" y="59"/>
                </a:cubicBezTo>
                <a:cubicBezTo>
                  <a:pt x="109" y="59"/>
                  <a:pt x="109" y="59"/>
                  <a:pt x="109" y="60"/>
                </a:cubicBezTo>
                <a:close/>
                <a:moveTo>
                  <a:pt x="54" y="264"/>
                </a:moveTo>
                <a:cubicBezTo>
                  <a:pt x="55" y="264"/>
                  <a:pt x="56" y="264"/>
                  <a:pt x="57" y="264"/>
                </a:cubicBezTo>
                <a:cubicBezTo>
                  <a:pt x="60" y="264"/>
                  <a:pt x="63" y="265"/>
                  <a:pt x="66" y="265"/>
                </a:cubicBezTo>
                <a:cubicBezTo>
                  <a:pt x="71" y="265"/>
                  <a:pt x="76" y="265"/>
                  <a:pt x="80" y="265"/>
                </a:cubicBezTo>
                <a:cubicBezTo>
                  <a:pt x="84" y="266"/>
                  <a:pt x="88" y="266"/>
                  <a:pt x="92" y="266"/>
                </a:cubicBezTo>
                <a:cubicBezTo>
                  <a:pt x="96" y="266"/>
                  <a:pt x="101" y="266"/>
                  <a:pt x="105" y="265"/>
                </a:cubicBezTo>
                <a:cubicBezTo>
                  <a:pt x="105" y="265"/>
                  <a:pt x="106" y="265"/>
                  <a:pt x="106" y="265"/>
                </a:cubicBezTo>
                <a:cubicBezTo>
                  <a:pt x="106" y="265"/>
                  <a:pt x="106" y="264"/>
                  <a:pt x="106" y="264"/>
                </a:cubicBezTo>
                <a:cubicBezTo>
                  <a:pt x="89" y="264"/>
                  <a:pt x="72" y="264"/>
                  <a:pt x="54" y="264"/>
                </a:cubicBezTo>
                <a:close/>
                <a:moveTo>
                  <a:pt x="102" y="61"/>
                </a:moveTo>
                <a:cubicBezTo>
                  <a:pt x="101" y="60"/>
                  <a:pt x="101" y="60"/>
                  <a:pt x="101" y="59"/>
                </a:cubicBezTo>
                <a:cubicBezTo>
                  <a:pt x="101" y="58"/>
                  <a:pt x="101" y="56"/>
                  <a:pt x="100" y="55"/>
                </a:cubicBezTo>
                <a:cubicBezTo>
                  <a:pt x="100" y="52"/>
                  <a:pt x="99" y="49"/>
                  <a:pt x="99" y="46"/>
                </a:cubicBezTo>
                <a:cubicBezTo>
                  <a:pt x="99" y="46"/>
                  <a:pt x="99" y="45"/>
                  <a:pt x="99" y="45"/>
                </a:cubicBezTo>
                <a:cubicBezTo>
                  <a:pt x="98" y="45"/>
                  <a:pt x="98" y="45"/>
                  <a:pt x="98" y="45"/>
                </a:cubicBezTo>
                <a:cubicBezTo>
                  <a:pt x="98" y="46"/>
                  <a:pt x="98" y="48"/>
                  <a:pt x="97" y="49"/>
                </a:cubicBezTo>
                <a:cubicBezTo>
                  <a:pt x="97" y="52"/>
                  <a:pt x="96" y="55"/>
                  <a:pt x="96" y="58"/>
                </a:cubicBezTo>
                <a:cubicBezTo>
                  <a:pt x="96" y="59"/>
                  <a:pt x="96" y="60"/>
                  <a:pt x="96" y="60"/>
                </a:cubicBezTo>
                <a:cubicBezTo>
                  <a:pt x="96" y="61"/>
                  <a:pt x="95" y="61"/>
                  <a:pt x="95" y="61"/>
                </a:cubicBezTo>
                <a:cubicBezTo>
                  <a:pt x="95" y="61"/>
                  <a:pt x="95" y="61"/>
                  <a:pt x="95" y="62"/>
                </a:cubicBezTo>
                <a:cubicBezTo>
                  <a:pt x="97" y="62"/>
                  <a:pt x="99" y="61"/>
                  <a:pt x="102" y="61"/>
                </a:cubicBezTo>
                <a:close/>
                <a:moveTo>
                  <a:pt x="109" y="257"/>
                </a:moveTo>
                <a:cubicBezTo>
                  <a:pt x="110" y="257"/>
                  <a:pt x="110" y="257"/>
                  <a:pt x="110" y="257"/>
                </a:cubicBezTo>
                <a:cubicBezTo>
                  <a:pt x="110" y="257"/>
                  <a:pt x="111" y="257"/>
                  <a:pt x="111" y="256"/>
                </a:cubicBezTo>
                <a:cubicBezTo>
                  <a:pt x="112" y="256"/>
                  <a:pt x="113" y="256"/>
                  <a:pt x="113" y="256"/>
                </a:cubicBezTo>
                <a:cubicBezTo>
                  <a:pt x="114" y="255"/>
                  <a:pt x="115" y="255"/>
                  <a:pt x="115" y="256"/>
                </a:cubicBezTo>
                <a:cubicBezTo>
                  <a:pt x="116" y="257"/>
                  <a:pt x="116" y="258"/>
                  <a:pt x="115" y="258"/>
                </a:cubicBezTo>
                <a:cubicBezTo>
                  <a:pt x="115" y="258"/>
                  <a:pt x="115" y="259"/>
                  <a:pt x="115" y="259"/>
                </a:cubicBezTo>
                <a:cubicBezTo>
                  <a:pt x="117" y="258"/>
                  <a:pt x="119" y="258"/>
                  <a:pt x="120" y="258"/>
                </a:cubicBezTo>
                <a:cubicBezTo>
                  <a:pt x="120" y="258"/>
                  <a:pt x="120" y="258"/>
                  <a:pt x="120" y="258"/>
                </a:cubicBezTo>
                <a:cubicBezTo>
                  <a:pt x="120" y="258"/>
                  <a:pt x="120" y="258"/>
                  <a:pt x="120" y="257"/>
                </a:cubicBezTo>
                <a:cubicBezTo>
                  <a:pt x="119" y="257"/>
                  <a:pt x="119" y="256"/>
                  <a:pt x="120" y="255"/>
                </a:cubicBezTo>
                <a:cubicBezTo>
                  <a:pt x="120" y="255"/>
                  <a:pt x="121" y="255"/>
                  <a:pt x="121" y="255"/>
                </a:cubicBezTo>
                <a:cubicBezTo>
                  <a:pt x="122" y="254"/>
                  <a:pt x="124" y="253"/>
                  <a:pt x="125" y="252"/>
                </a:cubicBezTo>
                <a:cubicBezTo>
                  <a:pt x="125" y="252"/>
                  <a:pt x="126" y="252"/>
                  <a:pt x="126" y="252"/>
                </a:cubicBezTo>
                <a:cubicBezTo>
                  <a:pt x="126" y="251"/>
                  <a:pt x="126" y="251"/>
                  <a:pt x="126" y="250"/>
                </a:cubicBezTo>
                <a:cubicBezTo>
                  <a:pt x="125" y="250"/>
                  <a:pt x="125" y="250"/>
                  <a:pt x="125" y="251"/>
                </a:cubicBezTo>
                <a:cubicBezTo>
                  <a:pt x="124" y="251"/>
                  <a:pt x="122" y="251"/>
                  <a:pt x="121" y="252"/>
                </a:cubicBezTo>
                <a:cubicBezTo>
                  <a:pt x="119" y="252"/>
                  <a:pt x="116" y="253"/>
                  <a:pt x="114" y="254"/>
                </a:cubicBezTo>
                <a:cubicBezTo>
                  <a:pt x="113" y="254"/>
                  <a:pt x="112" y="255"/>
                  <a:pt x="111" y="256"/>
                </a:cubicBezTo>
                <a:cubicBezTo>
                  <a:pt x="111" y="256"/>
                  <a:pt x="110" y="256"/>
                  <a:pt x="110" y="256"/>
                </a:cubicBezTo>
                <a:cubicBezTo>
                  <a:pt x="110" y="256"/>
                  <a:pt x="110" y="257"/>
                  <a:pt x="109" y="257"/>
                </a:cubicBezTo>
                <a:close/>
                <a:moveTo>
                  <a:pt x="121" y="57"/>
                </a:moveTo>
                <a:cubicBezTo>
                  <a:pt x="120" y="56"/>
                  <a:pt x="120" y="55"/>
                  <a:pt x="119" y="54"/>
                </a:cubicBezTo>
                <a:cubicBezTo>
                  <a:pt x="119" y="52"/>
                  <a:pt x="119" y="51"/>
                  <a:pt x="119" y="50"/>
                </a:cubicBezTo>
                <a:cubicBezTo>
                  <a:pt x="119" y="47"/>
                  <a:pt x="118" y="45"/>
                  <a:pt x="118" y="43"/>
                </a:cubicBezTo>
                <a:cubicBezTo>
                  <a:pt x="118" y="43"/>
                  <a:pt x="118" y="43"/>
                  <a:pt x="118" y="43"/>
                </a:cubicBezTo>
                <a:cubicBezTo>
                  <a:pt x="117" y="47"/>
                  <a:pt x="115" y="52"/>
                  <a:pt x="114" y="57"/>
                </a:cubicBezTo>
                <a:cubicBezTo>
                  <a:pt x="115" y="57"/>
                  <a:pt x="116" y="57"/>
                  <a:pt x="116" y="59"/>
                </a:cubicBezTo>
                <a:cubicBezTo>
                  <a:pt x="116" y="58"/>
                  <a:pt x="117" y="58"/>
                  <a:pt x="117" y="57"/>
                </a:cubicBezTo>
                <a:cubicBezTo>
                  <a:pt x="117" y="57"/>
                  <a:pt x="118" y="57"/>
                  <a:pt x="119" y="57"/>
                </a:cubicBezTo>
                <a:cubicBezTo>
                  <a:pt x="119" y="57"/>
                  <a:pt x="120" y="57"/>
                  <a:pt x="121" y="57"/>
                </a:cubicBezTo>
                <a:close/>
                <a:moveTo>
                  <a:pt x="131" y="251"/>
                </a:moveTo>
                <a:cubicBezTo>
                  <a:pt x="129" y="252"/>
                  <a:pt x="127" y="253"/>
                  <a:pt x="125" y="254"/>
                </a:cubicBezTo>
                <a:cubicBezTo>
                  <a:pt x="124" y="254"/>
                  <a:pt x="124" y="255"/>
                  <a:pt x="123" y="255"/>
                </a:cubicBezTo>
                <a:cubicBezTo>
                  <a:pt x="123" y="255"/>
                  <a:pt x="123" y="256"/>
                  <a:pt x="122" y="256"/>
                </a:cubicBezTo>
                <a:cubicBezTo>
                  <a:pt x="123" y="256"/>
                  <a:pt x="124" y="256"/>
                  <a:pt x="124" y="256"/>
                </a:cubicBezTo>
                <a:cubicBezTo>
                  <a:pt x="126" y="255"/>
                  <a:pt x="128" y="255"/>
                  <a:pt x="130" y="254"/>
                </a:cubicBezTo>
                <a:cubicBezTo>
                  <a:pt x="130" y="254"/>
                  <a:pt x="131" y="253"/>
                  <a:pt x="132" y="253"/>
                </a:cubicBezTo>
                <a:cubicBezTo>
                  <a:pt x="133" y="253"/>
                  <a:pt x="134" y="253"/>
                  <a:pt x="134" y="254"/>
                </a:cubicBezTo>
                <a:cubicBezTo>
                  <a:pt x="134" y="254"/>
                  <a:pt x="134" y="255"/>
                  <a:pt x="134" y="255"/>
                </a:cubicBezTo>
                <a:cubicBezTo>
                  <a:pt x="135" y="255"/>
                  <a:pt x="137" y="254"/>
                  <a:pt x="137" y="254"/>
                </a:cubicBezTo>
                <a:cubicBezTo>
                  <a:pt x="137" y="254"/>
                  <a:pt x="137" y="254"/>
                  <a:pt x="137" y="253"/>
                </a:cubicBezTo>
                <a:cubicBezTo>
                  <a:pt x="136" y="253"/>
                  <a:pt x="136" y="252"/>
                  <a:pt x="137" y="251"/>
                </a:cubicBezTo>
                <a:cubicBezTo>
                  <a:pt x="137" y="251"/>
                  <a:pt x="137" y="251"/>
                  <a:pt x="138" y="250"/>
                </a:cubicBezTo>
                <a:cubicBezTo>
                  <a:pt x="138" y="250"/>
                  <a:pt x="138" y="249"/>
                  <a:pt x="138" y="248"/>
                </a:cubicBezTo>
                <a:cubicBezTo>
                  <a:pt x="138" y="248"/>
                  <a:pt x="138" y="248"/>
                  <a:pt x="138" y="248"/>
                </a:cubicBezTo>
                <a:cubicBezTo>
                  <a:pt x="136" y="249"/>
                  <a:pt x="135" y="249"/>
                  <a:pt x="134" y="250"/>
                </a:cubicBezTo>
                <a:cubicBezTo>
                  <a:pt x="133" y="250"/>
                  <a:pt x="132" y="250"/>
                  <a:pt x="132" y="251"/>
                </a:cubicBezTo>
                <a:cubicBezTo>
                  <a:pt x="132" y="252"/>
                  <a:pt x="132" y="252"/>
                  <a:pt x="132" y="252"/>
                </a:cubicBezTo>
                <a:cubicBezTo>
                  <a:pt x="131" y="252"/>
                  <a:pt x="131" y="252"/>
                  <a:pt x="131" y="251"/>
                </a:cubicBezTo>
                <a:cubicBezTo>
                  <a:pt x="131" y="251"/>
                  <a:pt x="131" y="251"/>
                  <a:pt x="131" y="251"/>
                </a:cubicBezTo>
                <a:close/>
                <a:moveTo>
                  <a:pt x="31" y="214"/>
                </a:moveTo>
                <a:cubicBezTo>
                  <a:pt x="31" y="214"/>
                  <a:pt x="31" y="214"/>
                  <a:pt x="31" y="214"/>
                </a:cubicBezTo>
                <a:cubicBezTo>
                  <a:pt x="31" y="216"/>
                  <a:pt x="32" y="218"/>
                  <a:pt x="32" y="220"/>
                </a:cubicBezTo>
                <a:cubicBezTo>
                  <a:pt x="33" y="223"/>
                  <a:pt x="34" y="225"/>
                  <a:pt x="36" y="228"/>
                </a:cubicBezTo>
                <a:cubicBezTo>
                  <a:pt x="36" y="228"/>
                  <a:pt x="36" y="228"/>
                  <a:pt x="36" y="228"/>
                </a:cubicBezTo>
                <a:cubicBezTo>
                  <a:pt x="38" y="231"/>
                  <a:pt x="41" y="233"/>
                  <a:pt x="44" y="235"/>
                </a:cubicBezTo>
                <a:cubicBezTo>
                  <a:pt x="45" y="236"/>
                  <a:pt x="46" y="236"/>
                  <a:pt x="47" y="236"/>
                </a:cubicBezTo>
                <a:cubicBezTo>
                  <a:pt x="48" y="236"/>
                  <a:pt x="49" y="236"/>
                  <a:pt x="51" y="236"/>
                </a:cubicBezTo>
                <a:cubicBezTo>
                  <a:pt x="51" y="236"/>
                  <a:pt x="51" y="236"/>
                  <a:pt x="51" y="236"/>
                </a:cubicBezTo>
                <a:cubicBezTo>
                  <a:pt x="51" y="236"/>
                  <a:pt x="51" y="236"/>
                  <a:pt x="51" y="236"/>
                </a:cubicBezTo>
                <a:cubicBezTo>
                  <a:pt x="48" y="235"/>
                  <a:pt x="45" y="234"/>
                  <a:pt x="43" y="232"/>
                </a:cubicBezTo>
                <a:cubicBezTo>
                  <a:pt x="41" y="231"/>
                  <a:pt x="39" y="229"/>
                  <a:pt x="38" y="228"/>
                </a:cubicBezTo>
                <a:cubicBezTo>
                  <a:pt x="37" y="228"/>
                  <a:pt x="37" y="227"/>
                  <a:pt x="36" y="226"/>
                </a:cubicBezTo>
                <a:cubicBezTo>
                  <a:pt x="35" y="224"/>
                  <a:pt x="34" y="223"/>
                  <a:pt x="33" y="221"/>
                </a:cubicBezTo>
                <a:cubicBezTo>
                  <a:pt x="33" y="220"/>
                  <a:pt x="33" y="219"/>
                  <a:pt x="32" y="218"/>
                </a:cubicBezTo>
                <a:cubicBezTo>
                  <a:pt x="32" y="217"/>
                  <a:pt x="31" y="215"/>
                  <a:pt x="31" y="214"/>
                </a:cubicBezTo>
                <a:close/>
                <a:moveTo>
                  <a:pt x="100" y="42"/>
                </a:moveTo>
                <a:cubicBezTo>
                  <a:pt x="100" y="44"/>
                  <a:pt x="101" y="46"/>
                  <a:pt x="101" y="49"/>
                </a:cubicBezTo>
                <a:cubicBezTo>
                  <a:pt x="101" y="51"/>
                  <a:pt x="101" y="53"/>
                  <a:pt x="102" y="55"/>
                </a:cubicBezTo>
                <a:cubicBezTo>
                  <a:pt x="103" y="50"/>
                  <a:pt x="104" y="46"/>
                  <a:pt x="105" y="42"/>
                </a:cubicBezTo>
                <a:cubicBezTo>
                  <a:pt x="103" y="42"/>
                  <a:pt x="101" y="42"/>
                  <a:pt x="100" y="42"/>
                </a:cubicBezTo>
                <a:close/>
                <a:moveTo>
                  <a:pt x="127" y="36"/>
                </a:moveTo>
                <a:cubicBezTo>
                  <a:pt x="128" y="36"/>
                  <a:pt x="128" y="37"/>
                  <a:pt x="128" y="38"/>
                </a:cubicBezTo>
                <a:cubicBezTo>
                  <a:pt x="129" y="38"/>
                  <a:pt x="129" y="39"/>
                  <a:pt x="129" y="39"/>
                </a:cubicBezTo>
                <a:cubicBezTo>
                  <a:pt x="129" y="42"/>
                  <a:pt x="129" y="44"/>
                  <a:pt x="129" y="46"/>
                </a:cubicBezTo>
                <a:cubicBezTo>
                  <a:pt x="129" y="47"/>
                  <a:pt x="130" y="47"/>
                  <a:pt x="130" y="48"/>
                </a:cubicBezTo>
                <a:cubicBezTo>
                  <a:pt x="130" y="48"/>
                  <a:pt x="130" y="48"/>
                  <a:pt x="130" y="48"/>
                </a:cubicBezTo>
                <a:cubicBezTo>
                  <a:pt x="131" y="43"/>
                  <a:pt x="132" y="38"/>
                  <a:pt x="133" y="34"/>
                </a:cubicBezTo>
                <a:cubicBezTo>
                  <a:pt x="131" y="34"/>
                  <a:pt x="129" y="35"/>
                  <a:pt x="127" y="36"/>
                </a:cubicBezTo>
                <a:close/>
                <a:moveTo>
                  <a:pt x="91" y="78"/>
                </a:moveTo>
                <a:cubicBezTo>
                  <a:pt x="92" y="77"/>
                  <a:pt x="93" y="76"/>
                  <a:pt x="93" y="76"/>
                </a:cubicBezTo>
                <a:cubicBezTo>
                  <a:pt x="94" y="75"/>
                  <a:pt x="94" y="75"/>
                  <a:pt x="94" y="74"/>
                </a:cubicBezTo>
                <a:cubicBezTo>
                  <a:pt x="94" y="72"/>
                  <a:pt x="94" y="69"/>
                  <a:pt x="93" y="67"/>
                </a:cubicBezTo>
                <a:cubicBezTo>
                  <a:pt x="93" y="66"/>
                  <a:pt x="93" y="66"/>
                  <a:pt x="93" y="66"/>
                </a:cubicBezTo>
                <a:cubicBezTo>
                  <a:pt x="92" y="66"/>
                  <a:pt x="92" y="66"/>
                  <a:pt x="91" y="67"/>
                </a:cubicBezTo>
                <a:cubicBezTo>
                  <a:pt x="90" y="70"/>
                  <a:pt x="90" y="74"/>
                  <a:pt x="91" y="78"/>
                </a:cubicBezTo>
                <a:close/>
                <a:moveTo>
                  <a:pt x="43" y="148"/>
                </a:moveTo>
                <a:cubicBezTo>
                  <a:pt x="43" y="148"/>
                  <a:pt x="43" y="148"/>
                  <a:pt x="43" y="149"/>
                </a:cubicBezTo>
                <a:cubicBezTo>
                  <a:pt x="42" y="149"/>
                  <a:pt x="42" y="150"/>
                  <a:pt x="42" y="150"/>
                </a:cubicBezTo>
                <a:cubicBezTo>
                  <a:pt x="42" y="150"/>
                  <a:pt x="42" y="151"/>
                  <a:pt x="41" y="151"/>
                </a:cubicBezTo>
                <a:cubicBezTo>
                  <a:pt x="41" y="151"/>
                  <a:pt x="41" y="152"/>
                  <a:pt x="40" y="152"/>
                </a:cubicBezTo>
                <a:cubicBezTo>
                  <a:pt x="40" y="152"/>
                  <a:pt x="40" y="152"/>
                  <a:pt x="40" y="152"/>
                </a:cubicBezTo>
                <a:cubicBezTo>
                  <a:pt x="37" y="155"/>
                  <a:pt x="35" y="157"/>
                  <a:pt x="33" y="159"/>
                </a:cubicBezTo>
                <a:cubicBezTo>
                  <a:pt x="33" y="159"/>
                  <a:pt x="33" y="160"/>
                  <a:pt x="33" y="160"/>
                </a:cubicBezTo>
                <a:cubicBezTo>
                  <a:pt x="35" y="159"/>
                  <a:pt x="38" y="157"/>
                  <a:pt x="40" y="155"/>
                </a:cubicBezTo>
                <a:cubicBezTo>
                  <a:pt x="40" y="155"/>
                  <a:pt x="39" y="155"/>
                  <a:pt x="39" y="155"/>
                </a:cubicBezTo>
                <a:cubicBezTo>
                  <a:pt x="39" y="155"/>
                  <a:pt x="38" y="155"/>
                  <a:pt x="38" y="154"/>
                </a:cubicBezTo>
                <a:cubicBezTo>
                  <a:pt x="38" y="154"/>
                  <a:pt x="39" y="154"/>
                  <a:pt x="39" y="154"/>
                </a:cubicBezTo>
                <a:cubicBezTo>
                  <a:pt x="39" y="153"/>
                  <a:pt x="40" y="153"/>
                  <a:pt x="40" y="153"/>
                </a:cubicBezTo>
                <a:cubicBezTo>
                  <a:pt x="41" y="153"/>
                  <a:pt x="42" y="153"/>
                  <a:pt x="43" y="153"/>
                </a:cubicBezTo>
                <a:cubicBezTo>
                  <a:pt x="44" y="153"/>
                  <a:pt x="44" y="153"/>
                  <a:pt x="44" y="152"/>
                </a:cubicBezTo>
                <a:cubicBezTo>
                  <a:pt x="44" y="151"/>
                  <a:pt x="44" y="151"/>
                  <a:pt x="45" y="150"/>
                </a:cubicBezTo>
                <a:cubicBezTo>
                  <a:pt x="45" y="149"/>
                  <a:pt x="45" y="149"/>
                  <a:pt x="45" y="148"/>
                </a:cubicBezTo>
                <a:cubicBezTo>
                  <a:pt x="44" y="148"/>
                  <a:pt x="44" y="148"/>
                  <a:pt x="43" y="148"/>
                </a:cubicBezTo>
                <a:close/>
                <a:moveTo>
                  <a:pt x="88" y="120"/>
                </a:moveTo>
                <a:cubicBezTo>
                  <a:pt x="88" y="120"/>
                  <a:pt x="88" y="120"/>
                  <a:pt x="88" y="120"/>
                </a:cubicBezTo>
                <a:cubicBezTo>
                  <a:pt x="87" y="121"/>
                  <a:pt x="85" y="122"/>
                  <a:pt x="84" y="122"/>
                </a:cubicBezTo>
                <a:cubicBezTo>
                  <a:pt x="83" y="123"/>
                  <a:pt x="83" y="123"/>
                  <a:pt x="82" y="123"/>
                </a:cubicBezTo>
                <a:cubicBezTo>
                  <a:pt x="81" y="123"/>
                  <a:pt x="80" y="122"/>
                  <a:pt x="80" y="121"/>
                </a:cubicBezTo>
                <a:cubicBezTo>
                  <a:pt x="80" y="120"/>
                  <a:pt x="80" y="120"/>
                  <a:pt x="81" y="120"/>
                </a:cubicBezTo>
                <a:cubicBezTo>
                  <a:pt x="80" y="120"/>
                  <a:pt x="80" y="120"/>
                  <a:pt x="80" y="120"/>
                </a:cubicBezTo>
                <a:cubicBezTo>
                  <a:pt x="79" y="121"/>
                  <a:pt x="78" y="121"/>
                  <a:pt x="77" y="122"/>
                </a:cubicBezTo>
                <a:cubicBezTo>
                  <a:pt x="76" y="122"/>
                  <a:pt x="76" y="122"/>
                  <a:pt x="76" y="122"/>
                </a:cubicBezTo>
                <a:cubicBezTo>
                  <a:pt x="75" y="122"/>
                  <a:pt x="74" y="122"/>
                  <a:pt x="74" y="121"/>
                </a:cubicBezTo>
                <a:cubicBezTo>
                  <a:pt x="74" y="121"/>
                  <a:pt x="74" y="121"/>
                  <a:pt x="74" y="121"/>
                </a:cubicBezTo>
                <a:cubicBezTo>
                  <a:pt x="72" y="122"/>
                  <a:pt x="71" y="123"/>
                  <a:pt x="70" y="124"/>
                </a:cubicBezTo>
                <a:cubicBezTo>
                  <a:pt x="70" y="124"/>
                  <a:pt x="70" y="124"/>
                  <a:pt x="70" y="124"/>
                </a:cubicBezTo>
                <a:cubicBezTo>
                  <a:pt x="73" y="124"/>
                  <a:pt x="76" y="124"/>
                  <a:pt x="80" y="124"/>
                </a:cubicBezTo>
                <a:cubicBezTo>
                  <a:pt x="80" y="124"/>
                  <a:pt x="80" y="124"/>
                  <a:pt x="81" y="124"/>
                </a:cubicBezTo>
                <a:cubicBezTo>
                  <a:pt x="83" y="123"/>
                  <a:pt x="85" y="123"/>
                  <a:pt x="88" y="122"/>
                </a:cubicBezTo>
                <a:cubicBezTo>
                  <a:pt x="88" y="121"/>
                  <a:pt x="88" y="121"/>
                  <a:pt x="88" y="120"/>
                </a:cubicBezTo>
                <a:close/>
                <a:moveTo>
                  <a:pt x="142" y="24"/>
                </a:moveTo>
                <a:cubicBezTo>
                  <a:pt x="142" y="24"/>
                  <a:pt x="142" y="24"/>
                  <a:pt x="142" y="24"/>
                </a:cubicBezTo>
                <a:cubicBezTo>
                  <a:pt x="142" y="24"/>
                  <a:pt x="141" y="24"/>
                  <a:pt x="141" y="24"/>
                </a:cubicBezTo>
                <a:cubicBezTo>
                  <a:pt x="140" y="25"/>
                  <a:pt x="139" y="27"/>
                  <a:pt x="137" y="27"/>
                </a:cubicBezTo>
                <a:cubicBezTo>
                  <a:pt x="136" y="28"/>
                  <a:pt x="136" y="28"/>
                  <a:pt x="135" y="29"/>
                </a:cubicBezTo>
                <a:cubicBezTo>
                  <a:pt x="134" y="29"/>
                  <a:pt x="133" y="30"/>
                  <a:pt x="132" y="31"/>
                </a:cubicBezTo>
                <a:cubicBezTo>
                  <a:pt x="129" y="32"/>
                  <a:pt x="126" y="34"/>
                  <a:pt x="123" y="35"/>
                </a:cubicBezTo>
                <a:cubicBezTo>
                  <a:pt x="123" y="35"/>
                  <a:pt x="123" y="35"/>
                  <a:pt x="123" y="35"/>
                </a:cubicBezTo>
                <a:cubicBezTo>
                  <a:pt x="123" y="36"/>
                  <a:pt x="123" y="35"/>
                  <a:pt x="123" y="35"/>
                </a:cubicBezTo>
                <a:cubicBezTo>
                  <a:pt x="125" y="35"/>
                  <a:pt x="128" y="34"/>
                  <a:pt x="130" y="33"/>
                </a:cubicBezTo>
                <a:cubicBezTo>
                  <a:pt x="132" y="32"/>
                  <a:pt x="134" y="32"/>
                  <a:pt x="136" y="30"/>
                </a:cubicBezTo>
                <a:cubicBezTo>
                  <a:pt x="137" y="29"/>
                  <a:pt x="139" y="28"/>
                  <a:pt x="140" y="27"/>
                </a:cubicBezTo>
                <a:cubicBezTo>
                  <a:pt x="141" y="26"/>
                  <a:pt x="141" y="25"/>
                  <a:pt x="142" y="24"/>
                </a:cubicBezTo>
                <a:close/>
                <a:moveTo>
                  <a:pt x="30" y="138"/>
                </a:moveTo>
                <a:cubicBezTo>
                  <a:pt x="30" y="138"/>
                  <a:pt x="30" y="138"/>
                  <a:pt x="29" y="138"/>
                </a:cubicBezTo>
                <a:cubicBezTo>
                  <a:pt x="29" y="138"/>
                  <a:pt x="29" y="139"/>
                  <a:pt x="29" y="139"/>
                </a:cubicBezTo>
                <a:cubicBezTo>
                  <a:pt x="29" y="140"/>
                  <a:pt x="29" y="142"/>
                  <a:pt x="29" y="144"/>
                </a:cubicBezTo>
                <a:cubicBezTo>
                  <a:pt x="29" y="148"/>
                  <a:pt x="28" y="152"/>
                  <a:pt x="28" y="156"/>
                </a:cubicBezTo>
                <a:cubicBezTo>
                  <a:pt x="28" y="158"/>
                  <a:pt x="28" y="159"/>
                  <a:pt x="29" y="161"/>
                </a:cubicBezTo>
                <a:cubicBezTo>
                  <a:pt x="29" y="164"/>
                  <a:pt x="30" y="168"/>
                  <a:pt x="30" y="172"/>
                </a:cubicBezTo>
                <a:cubicBezTo>
                  <a:pt x="30" y="172"/>
                  <a:pt x="30" y="172"/>
                  <a:pt x="30" y="172"/>
                </a:cubicBezTo>
                <a:cubicBezTo>
                  <a:pt x="30" y="170"/>
                  <a:pt x="30" y="168"/>
                  <a:pt x="30" y="166"/>
                </a:cubicBezTo>
                <a:cubicBezTo>
                  <a:pt x="30" y="165"/>
                  <a:pt x="30" y="164"/>
                  <a:pt x="30" y="163"/>
                </a:cubicBezTo>
                <a:cubicBezTo>
                  <a:pt x="30" y="160"/>
                  <a:pt x="30" y="158"/>
                  <a:pt x="30" y="156"/>
                </a:cubicBezTo>
                <a:cubicBezTo>
                  <a:pt x="30" y="155"/>
                  <a:pt x="30" y="155"/>
                  <a:pt x="29" y="155"/>
                </a:cubicBezTo>
                <a:cubicBezTo>
                  <a:pt x="29" y="155"/>
                  <a:pt x="29" y="154"/>
                  <a:pt x="29" y="153"/>
                </a:cubicBezTo>
                <a:cubicBezTo>
                  <a:pt x="29" y="153"/>
                  <a:pt x="29" y="153"/>
                  <a:pt x="29" y="153"/>
                </a:cubicBezTo>
                <a:cubicBezTo>
                  <a:pt x="29" y="152"/>
                  <a:pt x="29" y="152"/>
                  <a:pt x="29" y="151"/>
                </a:cubicBezTo>
                <a:cubicBezTo>
                  <a:pt x="29" y="149"/>
                  <a:pt x="29" y="148"/>
                  <a:pt x="29" y="146"/>
                </a:cubicBezTo>
                <a:cubicBezTo>
                  <a:pt x="29" y="144"/>
                  <a:pt x="29" y="141"/>
                  <a:pt x="30" y="139"/>
                </a:cubicBezTo>
                <a:cubicBezTo>
                  <a:pt x="30" y="139"/>
                  <a:pt x="30" y="139"/>
                  <a:pt x="30" y="138"/>
                </a:cubicBezTo>
                <a:close/>
                <a:moveTo>
                  <a:pt x="95" y="53"/>
                </a:moveTo>
                <a:cubicBezTo>
                  <a:pt x="95" y="53"/>
                  <a:pt x="95" y="53"/>
                  <a:pt x="95" y="53"/>
                </a:cubicBezTo>
                <a:cubicBezTo>
                  <a:pt x="95" y="51"/>
                  <a:pt x="96" y="50"/>
                  <a:pt x="96" y="48"/>
                </a:cubicBezTo>
                <a:cubicBezTo>
                  <a:pt x="96" y="46"/>
                  <a:pt x="97" y="44"/>
                  <a:pt x="97" y="42"/>
                </a:cubicBezTo>
                <a:cubicBezTo>
                  <a:pt x="96" y="42"/>
                  <a:pt x="94" y="42"/>
                  <a:pt x="93" y="42"/>
                </a:cubicBezTo>
                <a:cubicBezTo>
                  <a:pt x="93" y="43"/>
                  <a:pt x="93" y="43"/>
                  <a:pt x="93" y="43"/>
                </a:cubicBezTo>
                <a:cubicBezTo>
                  <a:pt x="93" y="45"/>
                  <a:pt x="94" y="47"/>
                  <a:pt x="94" y="49"/>
                </a:cubicBezTo>
                <a:cubicBezTo>
                  <a:pt x="95" y="51"/>
                  <a:pt x="95" y="52"/>
                  <a:pt x="95" y="53"/>
                </a:cubicBezTo>
                <a:close/>
                <a:moveTo>
                  <a:pt x="39" y="198"/>
                </a:moveTo>
                <a:cubicBezTo>
                  <a:pt x="38" y="197"/>
                  <a:pt x="38" y="197"/>
                  <a:pt x="37" y="196"/>
                </a:cubicBezTo>
                <a:cubicBezTo>
                  <a:pt x="37" y="196"/>
                  <a:pt x="37" y="195"/>
                  <a:pt x="36" y="195"/>
                </a:cubicBezTo>
                <a:cubicBezTo>
                  <a:pt x="36" y="196"/>
                  <a:pt x="35" y="199"/>
                  <a:pt x="36" y="201"/>
                </a:cubicBezTo>
                <a:cubicBezTo>
                  <a:pt x="37" y="201"/>
                  <a:pt x="37" y="202"/>
                  <a:pt x="37" y="203"/>
                </a:cubicBezTo>
                <a:cubicBezTo>
                  <a:pt x="40" y="202"/>
                  <a:pt x="42" y="202"/>
                  <a:pt x="45" y="201"/>
                </a:cubicBezTo>
                <a:cubicBezTo>
                  <a:pt x="43" y="201"/>
                  <a:pt x="41" y="200"/>
                  <a:pt x="39" y="200"/>
                </a:cubicBezTo>
                <a:cubicBezTo>
                  <a:pt x="39" y="200"/>
                  <a:pt x="38" y="200"/>
                  <a:pt x="37" y="199"/>
                </a:cubicBezTo>
                <a:cubicBezTo>
                  <a:pt x="37" y="199"/>
                  <a:pt x="36" y="199"/>
                  <a:pt x="36" y="198"/>
                </a:cubicBezTo>
                <a:cubicBezTo>
                  <a:pt x="36" y="198"/>
                  <a:pt x="37" y="198"/>
                  <a:pt x="37" y="198"/>
                </a:cubicBezTo>
                <a:cubicBezTo>
                  <a:pt x="38" y="198"/>
                  <a:pt x="38" y="198"/>
                  <a:pt x="39" y="198"/>
                </a:cubicBezTo>
                <a:close/>
                <a:moveTo>
                  <a:pt x="44" y="223"/>
                </a:moveTo>
                <a:cubicBezTo>
                  <a:pt x="43" y="222"/>
                  <a:pt x="43" y="221"/>
                  <a:pt x="42" y="221"/>
                </a:cubicBezTo>
                <a:cubicBezTo>
                  <a:pt x="42" y="220"/>
                  <a:pt x="42" y="220"/>
                  <a:pt x="41" y="220"/>
                </a:cubicBezTo>
                <a:cubicBezTo>
                  <a:pt x="41" y="219"/>
                  <a:pt x="40" y="219"/>
                  <a:pt x="41" y="218"/>
                </a:cubicBezTo>
                <a:cubicBezTo>
                  <a:pt x="41" y="218"/>
                  <a:pt x="41" y="218"/>
                  <a:pt x="41" y="218"/>
                </a:cubicBezTo>
                <a:cubicBezTo>
                  <a:pt x="40" y="217"/>
                  <a:pt x="40" y="217"/>
                  <a:pt x="40" y="217"/>
                </a:cubicBezTo>
                <a:cubicBezTo>
                  <a:pt x="40" y="216"/>
                  <a:pt x="39" y="216"/>
                  <a:pt x="39" y="216"/>
                </a:cubicBezTo>
                <a:cubicBezTo>
                  <a:pt x="39" y="215"/>
                  <a:pt x="38" y="214"/>
                  <a:pt x="37" y="213"/>
                </a:cubicBezTo>
                <a:cubicBezTo>
                  <a:pt x="37" y="213"/>
                  <a:pt x="37" y="213"/>
                  <a:pt x="37" y="213"/>
                </a:cubicBezTo>
                <a:cubicBezTo>
                  <a:pt x="37" y="214"/>
                  <a:pt x="36" y="215"/>
                  <a:pt x="37" y="216"/>
                </a:cubicBezTo>
                <a:cubicBezTo>
                  <a:pt x="37" y="216"/>
                  <a:pt x="37" y="217"/>
                  <a:pt x="37" y="217"/>
                </a:cubicBezTo>
                <a:cubicBezTo>
                  <a:pt x="38" y="219"/>
                  <a:pt x="40" y="221"/>
                  <a:pt x="42" y="223"/>
                </a:cubicBezTo>
                <a:cubicBezTo>
                  <a:pt x="42" y="224"/>
                  <a:pt x="43" y="224"/>
                  <a:pt x="43" y="224"/>
                </a:cubicBezTo>
                <a:cubicBezTo>
                  <a:pt x="43" y="224"/>
                  <a:pt x="43" y="223"/>
                  <a:pt x="44" y="223"/>
                </a:cubicBezTo>
                <a:close/>
                <a:moveTo>
                  <a:pt x="38" y="221"/>
                </a:moveTo>
                <a:cubicBezTo>
                  <a:pt x="38" y="222"/>
                  <a:pt x="38" y="223"/>
                  <a:pt x="39" y="224"/>
                </a:cubicBezTo>
                <a:cubicBezTo>
                  <a:pt x="40" y="227"/>
                  <a:pt x="43" y="229"/>
                  <a:pt x="46" y="230"/>
                </a:cubicBezTo>
                <a:cubicBezTo>
                  <a:pt x="47" y="231"/>
                  <a:pt x="49" y="231"/>
                  <a:pt x="51" y="231"/>
                </a:cubicBezTo>
                <a:cubicBezTo>
                  <a:pt x="51" y="232"/>
                  <a:pt x="52" y="232"/>
                  <a:pt x="53" y="232"/>
                </a:cubicBezTo>
                <a:cubicBezTo>
                  <a:pt x="52" y="231"/>
                  <a:pt x="52" y="231"/>
                  <a:pt x="52" y="231"/>
                </a:cubicBezTo>
                <a:cubicBezTo>
                  <a:pt x="52" y="231"/>
                  <a:pt x="52" y="230"/>
                  <a:pt x="52" y="231"/>
                </a:cubicBezTo>
                <a:cubicBezTo>
                  <a:pt x="51" y="231"/>
                  <a:pt x="51" y="230"/>
                  <a:pt x="50" y="231"/>
                </a:cubicBezTo>
                <a:cubicBezTo>
                  <a:pt x="50" y="231"/>
                  <a:pt x="50" y="231"/>
                  <a:pt x="49" y="231"/>
                </a:cubicBezTo>
                <a:cubicBezTo>
                  <a:pt x="49" y="231"/>
                  <a:pt x="48" y="231"/>
                  <a:pt x="48" y="231"/>
                </a:cubicBezTo>
                <a:cubicBezTo>
                  <a:pt x="47" y="231"/>
                  <a:pt x="47" y="230"/>
                  <a:pt x="47" y="229"/>
                </a:cubicBezTo>
                <a:cubicBezTo>
                  <a:pt x="47" y="229"/>
                  <a:pt x="47" y="229"/>
                  <a:pt x="47" y="229"/>
                </a:cubicBezTo>
                <a:cubicBezTo>
                  <a:pt x="44" y="227"/>
                  <a:pt x="40" y="224"/>
                  <a:pt x="38" y="221"/>
                </a:cubicBezTo>
                <a:close/>
                <a:moveTo>
                  <a:pt x="32" y="153"/>
                </a:moveTo>
                <a:cubicBezTo>
                  <a:pt x="33" y="152"/>
                  <a:pt x="33" y="152"/>
                  <a:pt x="33" y="152"/>
                </a:cubicBezTo>
                <a:cubicBezTo>
                  <a:pt x="35" y="151"/>
                  <a:pt x="37" y="150"/>
                  <a:pt x="38" y="149"/>
                </a:cubicBezTo>
                <a:cubicBezTo>
                  <a:pt x="39" y="149"/>
                  <a:pt x="39" y="148"/>
                  <a:pt x="39" y="147"/>
                </a:cubicBezTo>
                <a:cubicBezTo>
                  <a:pt x="39" y="147"/>
                  <a:pt x="39" y="147"/>
                  <a:pt x="39" y="146"/>
                </a:cubicBezTo>
                <a:cubicBezTo>
                  <a:pt x="40" y="146"/>
                  <a:pt x="40" y="145"/>
                  <a:pt x="40" y="144"/>
                </a:cubicBezTo>
                <a:cubicBezTo>
                  <a:pt x="40" y="143"/>
                  <a:pt x="40" y="142"/>
                  <a:pt x="40" y="142"/>
                </a:cubicBezTo>
                <a:cubicBezTo>
                  <a:pt x="40" y="142"/>
                  <a:pt x="40" y="142"/>
                  <a:pt x="40" y="142"/>
                </a:cubicBezTo>
                <a:cubicBezTo>
                  <a:pt x="40" y="143"/>
                  <a:pt x="39" y="144"/>
                  <a:pt x="39" y="145"/>
                </a:cubicBezTo>
                <a:cubicBezTo>
                  <a:pt x="38" y="146"/>
                  <a:pt x="38" y="147"/>
                  <a:pt x="38" y="147"/>
                </a:cubicBezTo>
                <a:cubicBezTo>
                  <a:pt x="37" y="148"/>
                  <a:pt x="37" y="148"/>
                  <a:pt x="36" y="148"/>
                </a:cubicBezTo>
                <a:cubicBezTo>
                  <a:pt x="36" y="148"/>
                  <a:pt x="36" y="148"/>
                  <a:pt x="36" y="147"/>
                </a:cubicBezTo>
                <a:cubicBezTo>
                  <a:pt x="35" y="147"/>
                  <a:pt x="35" y="147"/>
                  <a:pt x="35" y="146"/>
                </a:cubicBezTo>
                <a:cubicBezTo>
                  <a:pt x="35" y="146"/>
                  <a:pt x="35" y="146"/>
                  <a:pt x="35" y="146"/>
                </a:cubicBezTo>
                <a:cubicBezTo>
                  <a:pt x="34" y="147"/>
                  <a:pt x="34" y="149"/>
                  <a:pt x="33" y="150"/>
                </a:cubicBezTo>
                <a:cubicBezTo>
                  <a:pt x="33" y="150"/>
                  <a:pt x="33" y="150"/>
                  <a:pt x="33" y="150"/>
                </a:cubicBezTo>
                <a:cubicBezTo>
                  <a:pt x="33" y="151"/>
                  <a:pt x="33" y="152"/>
                  <a:pt x="32" y="153"/>
                </a:cubicBezTo>
                <a:close/>
                <a:moveTo>
                  <a:pt x="52" y="222"/>
                </a:moveTo>
                <a:cubicBezTo>
                  <a:pt x="53" y="223"/>
                  <a:pt x="54" y="223"/>
                  <a:pt x="55" y="223"/>
                </a:cubicBezTo>
                <a:cubicBezTo>
                  <a:pt x="56" y="223"/>
                  <a:pt x="56" y="223"/>
                  <a:pt x="56" y="223"/>
                </a:cubicBezTo>
                <a:cubicBezTo>
                  <a:pt x="59" y="223"/>
                  <a:pt x="61" y="223"/>
                  <a:pt x="64" y="222"/>
                </a:cubicBezTo>
                <a:cubicBezTo>
                  <a:pt x="64" y="222"/>
                  <a:pt x="64" y="222"/>
                  <a:pt x="64" y="222"/>
                </a:cubicBezTo>
                <a:cubicBezTo>
                  <a:pt x="64" y="221"/>
                  <a:pt x="64" y="220"/>
                  <a:pt x="65" y="219"/>
                </a:cubicBezTo>
                <a:cubicBezTo>
                  <a:pt x="63" y="219"/>
                  <a:pt x="54" y="222"/>
                  <a:pt x="52" y="222"/>
                </a:cubicBezTo>
                <a:close/>
                <a:moveTo>
                  <a:pt x="104" y="64"/>
                </a:moveTo>
                <a:cubicBezTo>
                  <a:pt x="104" y="65"/>
                  <a:pt x="104" y="65"/>
                  <a:pt x="104" y="66"/>
                </a:cubicBezTo>
                <a:cubicBezTo>
                  <a:pt x="105" y="66"/>
                  <a:pt x="105" y="67"/>
                  <a:pt x="105" y="68"/>
                </a:cubicBezTo>
                <a:cubicBezTo>
                  <a:pt x="105" y="69"/>
                  <a:pt x="105" y="69"/>
                  <a:pt x="104" y="69"/>
                </a:cubicBezTo>
                <a:cubicBezTo>
                  <a:pt x="104" y="70"/>
                  <a:pt x="104" y="71"/>
                  <a:pt x="104" y="72"/>
                </a:cubicBezTo>
                <a:cubicBezTo>
                  <a:pt x="105" y="72"/>
                  <a:pt x="105" y="72"/>
                  <a:pt x="105" y="73"/>
                </a:cubicBezTo>
                <a:cubicBezTo>
                  <a:pt x="106" y="73"/>
                  <a:pt x="107" y="74"/>
                  <a:pt x="106" y="75"/>
                </a:cubicBezTo>
                <a:cubicBezTo>
                  <a:pt x="106" y="76"/>
                  <a:pt x="106" y="76"/>
                  <a:pt x="106" y="77"/>
                </a:cubicBezTo>
                <a:cubicBezTo>
                  <a:pt x="106" y="78"/>
                  <a:pt x="106" y="78"/>
                  <a:pt x="107" y="79"/>
                </a:cubicBezTo>
                <a:cubicBezTo>
                  <a:pt x="107" y="79"/>
                  <a:pt x="107" y="79"/>
                  <a:pt x="107" y="79"/>
                </a:cubicBezTo>
                <a:cubicBezTo>
                  <a:pt x="107" y="78"/>
                  <a:pt x="107" y="78"/>
                  <a:pt x="107" y="77"/>
                </a:cubicBezTo>
                <a:cubicBezTo>
                  <a:pt x="107" y="75"/>
                  <a:pt x="107" y="73"/>
                  <a:pt x="107" y="71"/>
                </a:cubicBezTo>
                <a:cubicBezTo>
                  <a:pt x="107" y="69"/>
                  <a:pt x="106" y="67"/>
                  <a:pt x="106" y="64"/>
                </a:cubicBezTo>
                <a:cubicBezTo>
                  <a:pt x="106" y="64"/>
                  <a:pt x="106" y="64"/>
                  <a:pt x="106" y="63"/>
                </a:cubicBezTo>
                <a:cubicBezTo>
                  <a:pt x="106" y="64"/>
                  <a:pt x="105" y="64"/>
                  <a:pt x="104" y="64"/>
                </a:cubicBezTo>
                <a:close/>
                <a:moveTo>
                  <a:pt x="43" y="131"/>
                </a:moveTo>
                <a:cubicBezTo>
                  <a:pt x="43" y="130"/>
                  <a:pt x="43" y="130"/>
                  <a:pt x="43" y="129"/>
                </a:cubicBezTo>
                <a:cubicBezTo>
                  <a:pt x="44" y="129"/>
                  <a:pt x="44" y="128"/>
                  <a:pt x="45" y="127"/>
                </a:cubicBezTo>
                <a:cubicBezTo>
                  <a:pt x="45" y="127"/>
                  <a:pt x="45" y="127"/>
                  <a:pt x="46" y="127"/>
                </a:cubicBezTo>
                <a:cubicBezTo>
                  <a:pt x="45" y="126"/>
                  <a:pt x="45" y="126"/>
                  <a:pt x="45" y="126"/>
                </a:cubicBezTo>
                <a:cubicBezTo>
                  <a:pt x="45" y="127"/>
                  <a:pt x="44" y="127"/>
                  <a:pt x="44" y="127"/>
                </a:cubicBezTo>
                <a:cubicBezTo>
                  <a:pt x="43" y="127"/>
                  <a:pt x="43" y="127"/>
                  <a:pt x="43" y="128"/>
                </a:cubicBezTo>
                <a:cubicBezTo>
                  <a:pt x="41" y="130"/>
                  <a:pt x="39" y="133"/>
                  <a:pt x="38" y="136"/>
                </a:cubicBezTo>
                <a:cubicBezTo>
                  <a:pt x="38" y="137"/>
                  <a:pt x="38" y="139"/>
                  <a:pt x="38" y="140"/>
                </a:cubicBezTo>
                <a:cubicBezTo>
                  <a:pt x="39" y="138"/>
                  <a:pt x="40" y="137"/>
                  <a:pt x="41" y="136"/>
                </a:cubicBezTo>
                <a:cubicBezTo>
                  <a:pt x="40" y="136"/>
                  <a:pt x="40" y="136"/>
                  <a:pt x="40" y="136"/>
                </a:cubicBezTo>
                <a:cubicBezTo>
                  <a:pt x="39" y="135"/>
                  <a:pt x="39" y="134"/>
                  <a:pt x="41" y="133"/>
                </a:cubicBezTo>
                <a:cubicBezTo>
                  <a:pt x="41" y="133"/>
                  <a:pt x="41" y="133"/>
                  <a:pt x="41" y="133"/>
                </a:cubicBezTo>
                <a:cubicBezTo>
                  <a:pt x="42" y="133"/>
                  <a:pt x="43" y="132"/>
                  <a:pt x="43" y="131"/>
                </a:cubicBezTo>
                <a:close/>
                <a:moveTo>
                  <a:pt x="98" y="65"/>
                </a:moveTo>
                <a:cubicBezTo>
                  <a:pt x="97" y="67"/>
                  <a:pt x="98" y="70"/>
                  <a:pt x="98" y="71"/>
                </a:cubicBezTo>
                <a:cubicBezTo>
                  <a:pt x="98" y="71"/>
                  <a:pt x="98" y="71"/>
                  <a:pt x="99" y="71"/>
                </a:cubicBezTo>
                <a:cubicBezTo>
                  <a:pt x="100" y="70"/>
                  <a:pt x="101" y="68"/>
                  <a:pt x="103" y="67"/>
                </a:cubicBezTo>
                <a:cubicBezTo>
                  <a:pt x="103" y="67"/>
                  <a:pt x="103" y="66"/>
                  <a:pt x="103" y="66"/>
                </a:cubicBezTo>
                <a:cubicBezTo>
                  <a:pt x="103" y="66"/>
                  <a:pt x="103" y="65"/>
                  <a:pt x="103" y="64"/>
                </a:cubicBezTo>
                <a:cubicBezTo>
                  <a:pt x="101" y="65"/>
                  <a:pt x="99" y="65"/>
                  <a:pt x="98" y="65"/>
                </a:cubicBezTo>
                <a:close/>
                <a:moveTo>
                  <a:pt x="164" y="214"/>
                </a:moveTo>
                <a:cubicBezTo>
                  <a:pt x="164" y="214"/>
                  <a:pt x="164" y="214"/>
                  <a:pt x="165" y="214"/>
                </a:cubicBezTo>
                <a:cubicBezTo>
                  <a:pt x="165" y="214"/>
                  <a:pt x="165" y="213"/>
                  <a:pt x="165" y="213"/>
                </a:cubicBezTo>
                <a:cubicBezTo>
                  <a:pt x="165" y="211"/>
                  <a:pt x="165" y="208"/>
                  <a:pt x="165" y="206"/>
                </a:cubicBezTo>
                <a:cubicBezTo>
                  <a:pt x="165" y="202"/>
                  <a:pt x="165" y="199"/>
                  <a:pt x="165" y="195"/>
                </a:cubicBezTo>
                <a:cubicBezTo>
                  <a:pt x="165" y="194"/>
                  <a:pt x="165" y="193"/>
                  <a:pt x="166" y="193"/>
                </a:cubicBezTo>
                <a:cubicBezTo>
                  <a:pt x="166" y="188"/>
                  <a:pt x="166" y="184"/>
                  <a:pt x="166" y="180"/>
                </a:cubicBezTo>
                <a:cubicBezTo>
                  <a:pt x="166" y="179"/>
                  <a:pt x="166" y="179"/>
                  <a:pt x="166" y="179"/>
                </a:cubicBezTo>
                <a:cubicBezTo>
                  <a:pt x="165" y="191"/>
                  <a:pt x="164" y="203"/>
                  <a:pt x="164" y="214"/>
                </a:cubicBezTo>
                <a:close/>
                <a:moveTo>
                  <a:pt x="142" y="176"/>
                </a:moveTo>
                <a:cubicBezTo>
                  <a:pt x="142" y="176"/>
                  <a:pt x="142" y="175"/>
                  <a:pt x="143" y="175"/>
                </a:cubicBezTo>
                <a:cubicBezTo>
                  <a:pt x="143" y="175"/>
                  <a:pt x="144" y="174"/>
                  <a:pt x="145" y="173"/>
                </a:cubicBezTo>
                <a:cubicBezTo>
                  <a:pt x="146" y="173"/>
                  <a:pt x="148" y="172"/>
                  <a:pt x="149" y="171"/>
                </a:cubicBezTo>
                <a:cubicBezTo>
                  <a:pt x="149" y="170"/>
                  <a:pt x="149" y="170"/>
                  <a:pt x="150" y="170"/>
                </a:cubicBezTo>
                <a:cubicBezTo>
                  <a:pt x="150" y="170"/>
                  <a:pt x="150" y="170"/>
                  <a:pt x="149" y="170"/>
                </a:cubicBezTo>
                <a:cubicBezTo>
                  <a:pt x="147" y="170"/>
                  <a:pt x="144" y="170"/>
                  <a:pt x="142" y="171"/>
                </a:cubicBezTo>
                <a:cubicBezTo>
                  <a:pt x="142" y="172"/>
                  <a:pt x="142" y="174"/>
                  <a:pt x="142" y="176"/>
                </a:cubicBezTo>
                <a:close/>
                <a:moveTo>
                  <a:pt x="103" y="75"/>
                </a:moveTo>
                <a:cubicBezTo>
                  <a:pt x="103" y="73"/>
                  <a:pt x="103" y="71"/>
                  <a:pt x="103" y="70"/>
                </a:cubicBezTo>
                <a:cubicBezTo>
                  <a:pt x="102" y="70"/>
                  <a:pt x="102" y="70"/>
                  <a:pt x="102" y="70"/>
                </a:cubicBezTo>
                <a:cubicBezTo>
                  <a:pt x="101" y="71"/>
                  <a:pt x="100" y="71"/>
                  <a:pt x="99" y="72"/>
                </a:cubicBezTo>
                <a:cubicBezTo>
                  <a:pt x="99" y="73"/>
                  <a:pt x="98" y="73"/>
                  <a:pt x="99" y="74"/>
                </a:cubicBezTo>
                <a:cubicBezTo>
                  <a:pt x="99" y="75"/>
                  <a:pt x="99" y="76"/>
                  <a:pt x="99" y="77"/>
                </a:cubicBezTo>
                <a:cubicBezTo>
                  <a:pt x="100" y="76"/>
                  <a:pt x="101" y="76"/>
                  <a:pt x="103" y="75"/>
                </a:cubicBezTo>
                <a:close/>
                <a:moveTo>
                  <a:pt x="70" y="230"/>
                </a:moveTo>
                <a:cubicBezTo>
                  <a:pt x="69" y="230"/>
                  <a:pt x="69" y="229"/>
                  <a:pt x="69" y="229"/>
                </a:cubicBezTo>
                <a:cubicBezTo>
                  <a:pt x="68" y="230"/>
                  <a:pt x="67" y="230"/>
                  <a:pt x="65" y="230"/>
                </a:cubicBezTo>
                <a:cubicBezTo>
                  <a:pt x="64" y="230"/>
                  <a:pt x="62" y="230"/>
                  <a:pt x="60" y="231"/>
                </a:cubicBezTo>
                <a:cubicBezTo>
                  <a:pt x="60" y="231"/>
                  <a:pt x="59" y="231"/>
                  <a:pt x="59" y="231"/>
                </a:cubicBezTo>
                <a:cubicBezTo>
                  <a:pt x="59" y="231"/>
                  <a:pt x="59" y="231"/>
                  <a:pt x="59" y="232"/>
                </a:cubicBezTo>
                <a:cubicBezTo>
                  <a:pt x="62" y="232"/>
                  <a:pt x="65" y="232"/>
                  <a:pt x="68" y="232"/>
                </a:cubicBezTo>
                <a:cubicBezTo>
                  <a:pt x="68" y="231"/>
                  <a:pt x="68" y="231"/>
                  <a:pt x="70" y="230"/>
                </a:cubicBezTo>
                <a:close/>
                <a:moveTo>
                  <a:pt x="61" y="226"/>
                </a:moveTo>
                <a:cubicBezTo>
                  <a:pt x="60" y="226"/>
                  <a:pt x="60" y="226"/>
                  <a:pt x="60" y="226"/>
                </a:cubicBezTo>
                <a:cubicBezTo>
                  <a:pt x="58" y="225"/>
                  <a:pt x="56" y="225"/>
                  <a:pt x="54" y="225"/>
                </a:cubicBezTo>
                <a:cubicBezTo>
                  <a:pt x="54" y="225"/>
                  <a:pt x="54" y="225"/>
                  <a:pt x="53" y="225"/>
                </a:cubicBezTo>
                <a:cubicBezTo>
                  <a:pt x="52" y="225"/>
                  <a:pt x="51" y="225"/>
                  <a:pt x="49" y="225"/>
                </a:cubicBezTo>
                <a:cubicBezTo>
                  <a:pt x="49" y="225"/>
                  <a:pt x="49" y="225"/>
                  <a:pt x="49" y="225"/>
                </a:cubicBezTo>
                <a:cubicBezTo>
                  <a:pt x="49" y="226"/>
                  <a:pt x="50" y="227"/>
                  <a:pt x="51" y="228"/>
                </a:cubicBezTo>
                <a:cubicBezTo>
                  <a:pt x="52" y="228"/>
                  <a:pt x="53" y="228"/>
                  <a:pt x="54" y="227"/>
                </a:cubicBezTo>
                <a:cubicBezTo>
                  <a:pt x="54" y="227"/>
                  <a:pt x="54" y="227"/>
                  <a:pt x="54" y="227"/>
                </a:cubicBezTo>
                <a:cubicBezTo>
                  <a:pt x="54" y="226"/>
                  <a:pt x="55" y="225"/>
                  <a:pt x="56" y="226"/>
                </a:cubicBezTo>
                <a:cubicBezTo>
                  <a:pt x="56" y="226"/>
                  <a:pt x="56" y="226"/>
                  <a:pt x="57" y="226"/>
                </a:cubicBezTo>
                <a:cubicBezTo>
                  <a:pt x="57" y="226"/>
                  <a:pt x="58" y="226"/>
                  <a:pt x="58" y="226"/>
                </a:cubicBezTo>
                <a:cubicBezTo>
                  <a:pt x="59" y="226"/>
                  <a:pt x="60" y="226"/>
                  <a:pt x="61" y="226"/>
                </a:cubicBezTo>
                <a:close/>
                <a:moveTo>
                  <a:pt x="119" y="116"/>
                </a:moveTo>
                <a:cubicBezTo>
                  <a:pt x="120" y="116"/>
                  <a:pt x="120" y="116"/>
                  <a:pt x="120" y="116"/>
                </a:cubicBezTo>
                <a:cubicBezTo>
                  <a:pt x="121" y="116"/>
                  <a:pt x="122" y="116"/>
                  <a:pt x="122" y="117"/>
                </a:cubicBezTo>
                <a:cubicBezTo>
                  <a:pt x="123" y="117"/>
                  <a:pt x="123" y="117"/>
                  <a:pt x="123" y="116"/>
                </a:cubicBezTo>
                <a:cubicBezTo>
                  <a:pt x="126" y="114"/>
                  <a:pt x="128" y="112"/>
                  <a:pt x="131" y="110"/>
                </a:cubicBezTo>
                <a:cubicBezTo>
                  <a:pt x="131" y="110"/>
                  <a:pt x="131" y="110"/>
                  <a:pt x="131" y="110"/>
                </a:cubicBezTo>
                <a:cubicBezTo>
                  <a:pt x="127" y="112"/>
                  <a:pt x="123" y="114"/>
                  <a:pt x="119" y="116"/>
                </a:cubicBezTo>
                <a:close/>
                <a:moveTo>
                  <a:pt x="137" y="238"/>
                </a:moveTo>
                <a:cubicBezTo>
                  <a:pt x="137" y="237"/>
                  <a:pt x="138" y="235"/>
                  <a:pt x="137" y="233"/>
                </a:cubicBezTo>
                <a:cubicBezTo>
                  <a:pt x="137" y="234"/>
                  <a:pt x="136" y="234"/>
                  <a:pt x="135" y="235"/>
                </a:cubicBezTo>
                <a:cubicBezTo>
                  <a:pt x="134" y="235"/>
                  <a:pt x="134" y="235"/>
                  <a:pt x="134" y="235"/>
                </a:cubicBezTo>
                <a:cubicBezTo>
                  <a:pt x="134" y="237"/>
                  <a:pt x="134" y="238"/>
                  <a:pt x="133" y="239"/>
                </a:cubicBezTo>
                <a:cubicBezTo>
                  <a:pt x="133" y="239"/>
                  <a:pt x="133" y="239"/>
                  <a:pt x="133" y="240"/>
                </a:cubicBezTo>
                <a:cubicBezTo>
                  <a:pt x="135" y="239"/>
                  <a:pt x="136" y="239"/>
                  <a:pt x="137" y="238"/>
                </a:cubicBezTo>
                <a:close/>
                <a:moveTo>
                  <a:pt x="44" y="217"/>
                </a:moveTo>
                <a:cubicBezTo>
                  <a:pt x="44" y="216"/>
                  <a:pt x="45" y="216"/>
                  <a:pt x="45" y="216"/>
                </a:cubicBezTo>
                <a:cubicBezTo>
                  <a:pt x="46" y="216"/>
                  <a:pt x="47" y="215"/>
                  <a:pt x="48" y="215"/>
                </a:cubicBezTo>
                <a:cubicBezTo>
                  <a:pt x="49" y="215"/>
                  <a:pt x="49" y="215"/>
                  <a:pt x="49" y="214"/>
                </a:cubicBezTo>
                <a:cubicBezTo>
                  <a:pt x="49" y="214"/>
                  <a:pt x="48" y="213"/>
                  <a:pt x="48" y="213"/>
                </a:cubicBezTo>
                <a:cubicBezTo>
                  <a:pt x="46" y="213"/>
                  <a:pt x="45" y="213"/>
                  <a:pt x="43" y="213"/>
                </a:cubicBezTo>
                <a:cubicBezTo>
                  <a:pt x="43" y="214"/>
                  <a:pt x="44" y="215"/>
                  <a:pt x="44" y="217"/>
                </a:cubicBezTo>
                <a:close/>
                <a:moveTo>
                  <a:pt x="57" y="124"/>
                </a:moveTo>
                <a:cubicBezTo>
                  <a:pt x="57" y="124"/>
                  <a:pt x="57" y="124"/>
                  <a:pt x="57" y="124"/>
                </a:cubicBezTo>
                <a:cubicBezTo>
                  <a:pt x="56" y="124"/>
                  <a:pt x="54" y="124"/>
                  <a:pt x="52" y="125"/>
                </a:cubicBezTo>
                <a:cubicBezTo>
                  <a:pt x="52" y="125"/>
                  <a:pt x="52" y="125"/>
                  <a:pt x="52" y="125"/>
                </a:cubicBezTo>
                <a:cubicBezTo>
                  <a:pt x="51" y="126"/>
                  <a:pt x="51" y="127"/>
                  <a:pt x="50" y="128"/>
                </a:cubicBezTo>
                <a:cubicBezTo>
                  <a:pt x="50" y="129"/>
                  <a:pt x="50" y="129"/>
                  <a:pt x="50" y="129"/>
                </a:cubicBezTo>
                <a:cubicBezTo>
                  <a:pt x="52" y="128"/>
                  <a:pt x="53" y="128"/>
                  <a:pt x="55" y="127"/>
                </a:cubicBezTo>
                <a:cubicBezTo>
                  <a:pt x="55" y="127"/>
                  <a:pt x="55" y="127"/>
                  <a:pt x="55" y="127"/>
                </a:cubicBezTo>
                <a:cubicBezTo>
                  <a:pt x="56" y="126"/>
                  <a:pt x="56" y="125"/>
                  <a:pt x="57" y="124"/>
                </a:cubicBezTo>
                <a:close/>
                <a:moveTo>
                  <a:pt x="77" y="233"/>
                </a:moveTo>
                <a:cubicBezTo>
                  <a:pt x="75" y="233"/>
                  <a:pt x="73" y="233"/>
                  <a:pt x="70" y="233"/>
                </a:cubicBezTo>
                <a:cubicBezTo>
                  <a:pt x="70" y="233"/>
                  <a:pt x="70" y="234"/>
                  <a:pt x="70" y="234"/>
                </a:cubicBezTo>
                <a:cubicBezTo>
                  <a:pt x="70" y="234"/>
                  <a:pt x="70" y="235"/>
                  <a:pt x="69" y="235"/>
                </a:cubicBezTo>
                <a:cubicBezTo>
                  <a:pt x="72" y="235"/>
                  <a:pt x="74" y="235"/>
                  <a:pt x="77" y="235"/>
                </a:cubicBezTo>
                <a:cubicBezTo>
                  <a:pt x="77" y="234"/>
                  <a:pt x="77" y="233"/>
                  <a:pt x="77" y="233"/>
                </a:cubicBezTo>
                <a:close/>
                <a:moveTo>
                  <a:pt x="60" y="129"/>
                </a:moveTo>
                <a:cubicBezTo>
                  <a:pt x="60" y="129"/>
                  <a:pt x="60" y="129"/>
                  <a:pt x="60" y="129"/>
                </a:cubicBezTo>
                <a:cubicBezTo>
                  <a:pt x="59" y="130"/>
                  <a:pt x="58" y="131"/>
                  <a:pt x="57" y="133"/>
                </a:cubicBezTo>
                <a:cubicBezTo>
                  <a:pt x="57" y="133"/>
                  <a:pt x="56" y="133"/>
                  <a:pt x="56" y="134"/>
                </a:cubicBezTo>
                <a:cubicBezTo>
                  <a:pt x="56" y="135"/>
                  <a:pt x="55" y="136"/>
                  <a:pt x="55" y="137"/>
                </a:cubicBezTo>
                <a:cubicBezTo>
                  <a:pt x="55" y="138"/>
                  <a:pt x="55" y="139"/>
                  <a:pt x="54" y="141"/>
                </a:cubicBezTo>
                <a:cubicBezTo>
                  <a:pt x="55" y="140"/>
                  <a:pt x="55" y="140"/>
                  <a:pt x="55" y="140"/>
                </a:cubicBezTo>
                <a:cubicBezTo>
                  <a:pt x="56" y="139"/>
                  <a:pt x="57" y="137"/>
                  <a:pt x="58" y="136"/>
                </a:cubicBezTo>
                <a:cubicBezTo>
                  <a:pt x="58" y="135"/>
                  <a:pt x="58" y="135"/>
                  <a:pt x="58" y="134"/>
                </a:cubicBezTo>
                <a:cubicBezTo>
                  <a:pt x="58" y="134"/>
                  <a:pt x="58" y="133"/>
                  <a:pt x="58" y="132"/>
                </a:cubicBezTo>
                <a:cubicBezTo>
                  <a:pt x="58" y="131"/>
                  <a:pt x="58" y="131"/>
                  <a:pt x="58" y="131"/>
                </a:cubicBezTo>
                <a:cubicBezTo>
                  <a:pt x="59" y="131"/>
                  <a:pt x="59" y="130"/>
                  <a:pt x="60" y="131"/>
                </a:cubicBezTo>
                <a:cubicBezTo>
                  <a:pt x="60" y="131"/>
                  <a:pt x="61" y="131"/>
                  <a:pt x="61" y="131"/>
                </a:cubicBezTo>
                <a:cubicBezTo>
                  <a:pt x="61" y="130"/>
                  <a:pt x="61" y="129"/>
                  <a:pt x="60" y="129"/>
                </a:cubicBezTo>
                <a:close/>
                <a:moveTo>
                  <a:pt x="82" y="9"/>
                </a:moveTo>
                <a:cubicBezTo>
                  <a:pt x="82" y="9"/>
                  <a:pt x="82" y="9"/>
                  <a:pt x="82" y="9"/>
                </a:cubicBezTo>
                <a:cubicBezTo>
                  <a:pt x="82" y="9"/>
                  <a:pt x="82" y="9"/>
                  <a:pt x="82" y="9"/>
                </a:cubicBezTo>
                <a:cubicBezTo>
                  <a:pt x="80" y="8"/>
                  <a:pt x="77" y="8"/>
                  <a:pt x="75" y="8"/>
                </a:cubicBezTo>
                <a:cubicBezTo>
                  <a:pt x="74" y="8"/>
                  <a:pt x="73" y="9"/>
                  <a:pt x="72" y="10"/>
                </a:cubicBezTo>
                <a:cubicBezTo>
                  <a:pt x="73" y="10"/>
                  <a:pt x="73" y="10"/>
                  <a:pt x="74" y="10"/>
                </a:cubicBezTo>
                <a:cubicBezTo>
                  <a:pt x="76" y="10"/>
                  <a:pt x="78" y="10"/>
                  <a:pt x="80" y="10"/>
                </a:cubicBezTo>
                <a:cubicBezTo>
                  <a:pt x="80" y="10"/>
                  <a:pt x="80" y="10"/>
                  <a:pt x="81" y="10"/>
                </a:cubicBezTo>
                <a:cubicBezTo>
                  <a:pt x="81" y="10"/>
                  <a:pt x="82" y="9"/>
                  <a:pt x="82" y="9"/>
                </a:cubicBezTo>
                <a:close/>
                <a:moveTo>
                  <a:pt x="65" y="235"/>
                </a:moveTo>
                <a:cubicBezTo>
                  <a:pt x="65" y="235"/>
                  <a:pt x="65" y="235"/>
                  <a:pt x="65" y="235"/>
                </a:cubicBezTo>
                <a:cubicBezTo>
                  <a:pt x="64" y="235"/>
                  <a:pt x="63" y="235"/>
                  <a:pt x="62" y="235"/>
                </a:cubicBezTo>
                <a:cubicBezTo>
                  <a:pt x="60" y="235"/>
                  <a:pt x="58" y="234"/>
                  <a:pt x="55" y="233"/>
                </a:cubicBezTo>
                <a:cubicBezTo>
                  <a:pt x="55" y="233"/>
                  <a:pt x="55" y="233"/>
                  <a:pt x="55" y="233"/>
                </a:cubicBezTo>
                <a:cubicBezTo>
                  <a:pt x="53" y="233"/>
                  <a:pt x="51" y="233"/>
                  <a:pt x="49" y="233"/>
                </a:cubicBezTo>
                <a:cubicBezTo>
                  <a:pt x="48" y="233"/>
                  <a:pt x="47" y="232"/>
                  <a:pt x="46" y="232"/>
                </a:cubicBezTo>
                <a:cubicBezTo>
                  <a:pt x="46" y="232"/>
                  <a:pt x="47" y="232"/>
                  <a:pt x="47" y="232"/>
                </a:cubicBezTo>
                <a:cubicBezTo>
                  <a:pt x="48" y="233"/>
                  <a:pt x="50" y="234"/>
                  <a:pt x="52" y="234"/>
                </a:cubicBezTo>
                <a:cubicBezTo>
                  <a:pt x="55" y="235"/>
                  <a:pt x="58" y="235"/>
                  <a:pt x="61" y="235"/>
                </a:cubicBezTo>
                <a:cubicBezTo>
                  <a:pt x="62" y="235"/>
                  <a:pt x="63" y="235"/>
                  <a:pt x="65" y="235"/>
                </a:cubicBezTo>
                <a:close/>
                <a:moveTo>
                  <a:pt x="149" y="158"/>
                </a:moveTo>
                <a:cubicBezTo>
                  <a:pt x="149" y="158"/>
                  <a:pt x="149" y="158"/>
                  <a:pt x="149" y="158"/>
                </a:cubicBezTo>
                <a:cubicBezTo>
                  <a:pt x="146" y="159"/>
                  <a:pt x="144" y="159"/>
                  <a:pt x="141" y="160"/>
                </a:cubicBezTo>
                <a:cubicBezTo>
                  <a:pt x="141" y="161"/>
                  <a:pt x="141" y="162"/>
                  <a:pt x="141" y="163"/>
                </a:cubicBezTo>
                <a:cubicBezTo>
                  <a:pt x="141" y="163"/>
                  <a:pt x="141" y="163"/>
                  <a:pt x="142" y="163"/>
                </a:cubicBezTo>
                <a:cubicBezTo>
                  <a:pt x="144" y="162"/>
                  <a:pt x="146" y="160"/>
                  <a:pt x="149" y="158"/>
                </a:cubicBezTo>
                <a:close/>
                <a:moveTo>
                  <a:pt x="46" y="204"/>
                </a:moveTo>
                <a:cubicBezTo>
                  <a:pt x="47" y="205"/>
                  <a:pt x="53" y="205"/>
                  <a:pt x="56" y="204"/>
                </a:cubicBezTo>
                <a:cubicBezTo>
                  <a:pt x="56" y="204"/>
                  <a:pt x="56" y="203"/>
                  <a:pt x="56" y="203"/>
                </a:cubicBezTo>
                <a:cubicBezTo>
                  <a:pt x="56" y="202"/>
                  <a:pt x="55" y="202"/>
                  <a:pt x="54" y="202"/>
                </a:cubicBezTo>
                <a:cubicBezTo>
                  <a:pt x="52" y="203"/>
                  <a:pt x="49" y="203"/>
                  <a:pt x="47" y="204"/>
                </a:cubicBezTo>
                <a:cubicBezTo>
                  <a:pt x="46" y="204"/>
                  <a:pt x="46" y="204"/>
                  <a:pt x="46" y="204"/>
                </a:cubicBezTo>
                <a:close/>
                <a:moveTo>
                  <a:pt x="32" y="170"/>
                </a:moveTo>
                <a:cubicBezTo>
                  <a:pt x="32" y="171"/>
                  <a:pt x="32" y="171"/>
                  <a:pt x="32" y="171"/>
                </a:cubicBezTo>
                <a:cubicBezTo>
                  <a:pt x="32" y="173"/>
                  <a:pt x="32" y="174"/>
                  <a:pt x="32" y="176"/>
                </a:cubicBezTo>
                <a:cubicBezTo>
                  <a:pt x="32" y="176"/>
                  <a:pt x="32" y="177"/>
                  <a:pt x="32" y="177"/>
                </a:cubicBezTo>
                <a:cubicBezTo>
                  <a:pt x="32" y="177"/>
                  <a:pt x="32" y="178"/>
                  <a:pt x="32" y="178"/>
                </a:cubicBezTo>
                <a:cubicBezTo>
                  <a:pt x="32" y="179"/>
                  <a:pt x="32" y="180"/>
                  <a:pt x="32" y="181"/>
                </a:cubicBezTo>
                <a:cubicBezTo>
                  <a:pt x="32" y="185"/>
                  <a:pt x="33" y="189"/>
                  <a:pt x="33" y="193"/>
                </a:cubicBezTo>
                <a:cubicBezTo>
                  <a:pt x="33" y="195"/>
                  <a:pt x="33" y="197"/>
                  <a:pt x="34" y="199"/>
                </a:cubicBezTo>
                <a:cubicBezTo>
                  <a:pt x="34" y="197"/>
                  <a:pt x="32" y="172"/>
                  <a:pt x="32" y="170"/>
                </a:cubicBezTo>
                <a:close/>
                <a:moveTo>
                  <a:pt x="95" y="66"/>
                </a:moveTo>
                <a:cubicBezTo>
                  <a:pt x="95" y="69"/>
                  <a:pt x="95" y="71"/>
                  <a:pt x="95" y="74"/>
                </a:cubicBezTo>
                <a:cubicBezTo>
                  <a:pt x="96" y="73"/>
                  <a:pt x="96" y="73"/>
                  <a:pt x="97" y="72"/>
                </a:cubicBezTo>
                <a:cubicBezTo>
                  <a:pt x="97" y="72"/>
                  <a:pt x="97" y="72"/>
                  <a:pt x="97" y="71"/>
                </a:cubicBezTo>
                <a:cubicBezTo>
                  <a:pt x="97" y="70"/>
                  <a:pt x="97" y="69"/>
                  <a:pt x="96" y="68"/>
                </a:cubicBezTo>
                <a:cubicBezTo>
                  <a:pt x="96" y="67"/>
                  <a:pt x="96" y="66"/>
                  <a:pt x="96" y="66"/>
                </a:cubicBezTo>
                <a:cubicBezTo>
                  <a:pt x="96" y="66"/>
                  <a:pt x="95" y="66"/>
                  <a:pt x="95" y="66"/>
                </a:cubicBezTo>
                <a:close/>
                <a:moveTo>
                  <a:pt x="45" y="137"/>
                </a:moveTo>
                <a:cubicBezTo>
                  <a:pt x="44" y="137"/>
                  <a:pt x="44" y="137"/>
                  <a:pt x="43" y="137"/>
                </a:cubicBezTo>
                <a:cubicBezTo>
                  <a:pt x="43" y="138"/>
                  <a:pt x="43" y="139"/>
                  <a:pt x="43" y="139"/>
                </a:cubicBezTo>
                <a:cubicBezTo>
                  <a:pt x="42" y="140"/>
                  <a:pt x="42" y="141"/>
                  <a:pt x="42" y="142"/>
                </a:cubicBezTo>
                <a:cubicBezTo>
                  <a:pt x="42" y="143"/>
                  <a:pt x="42" y="144"/>
                  <a:pt x="41" y="145"/>
                </a:cubicBezTo>
                <a:cubicBezTo>
                  <a:pt x="42" y="145"/>
                  <a:pt x="42" y="145"/>
                  <a:pt x="42" y="145"/>
                </a:cubicBezTo>
                <a:cubicBezTo>
                  <a:pt x="43" y="144"/>
                  <a:pt x="43" y="144"/>
                  <a:pt x="43" y="143"/>
                </a:cubicBezTo>
                <a:cubicBezTo>
                  <a:pt x="44" y="142"/>
                  <a:pt x="44" y="141"/>
                  <a:pt x="44" y="140"/>
                </a:cubicBezTo>
                <a:cubicBezTo>
                  <a:pt x="44" y="139"/>
                  <a:pt x="45" y="138"/>
                  <a:pt x="45" y="137"/>
                </a:cubicBezTo>
                <a:close/>
                <a:moveTo>
                  <a:pt x="127" y="127"/>
                </a:moveTo>
                <a:cubicBezTo>
                  <a:pt x="127" y="127"/>
                  <a:pt x="127" y="127"/>
                  <a:pt x="127" y="126"/>
                </a:cubicBezTo>
                <a:cubicBezTo>
                  <a:pt x="126" y="126"/>
                  <a:pt x="127" y="125"/>
                  <a:pt x="127" y="125"/>
                </a:cubicBezTo>
                <a:cubicBezTo>
                  <a:pt x="127" y="125"/>
                  <a:pt x="127" y="125"/>
                  <a:pt x="126" y="124"/>
                </a:cubicBezTo>
                <a:cubicBezTo>
                  <a:pt x="126" y="124"/>
                  <a:pt x="125" y="124"/>
                  <a:pt x="125" y="124"/>
                </a:cubicBezTo>
                <a:cubicBezTo>
                  <a:pt x="124" y="124"/>
                  <a:pt x="123" y="124"/>
                  <a:pt x="122" y="124"/>
                </a:cubicBezTo>
                <a:cubicBezTo>
                  <a:pt x="122" y="124"/>
                  <a:pt x="122" y="124"/>
                  <a:pt x="122" y="124"/>
                </a:cubicBezTo>
                <a:cubicBezTo>
                  <a:pt x="122" y="124"/>
                  <a:pt x="122" y="124"/>
                  <a:pt x="122" y="125"/>
                </a:cubicBezTo>
                <a:cubicBezTo>
                  <a:pt x="123" y="125"/>
                  <a:pt x="123" y="125"/>
                  <a:pt x="123" y="125"/>
                </a:cubicBezTo>
                <a:cubicBezTo>
                  <a:pt x="123" y="125"/>
                  <a:pt x="124" y="124"/>
                  <a:pt x="124" y="124"/>
                </a:cubicBezTo>
                <a:cubicBezTo>
                  <a:pt x="124" y="124"/>
                  <a:pt x="125" y="125"/>
                  <a:pt x="125" y="125"/>
                </a:cubicBezTo>
                <a:cubicBezTo>
                  <a:pt x="125" y="125"/>
                  <a:pt x="125" y="126"/>
                  <a:pt x="124" y="126"/>
                </a:cubicBezTo>
                <a:cubicBezTo>
                  <a:pt x="124" y="126"/>
                  <a:pt x="124" y="126"/>
                  <a:pt x="124" y="126"/>
                </a:cubicBezTo>
                <a:cubicBezTo>
                  <a:pt x="124" y="126"/>
                  <a:pt x="123" y="126"/>
                  <a:pt x="123" y="127"/>
                </a:cubicBezTo>
                <a:cubicBezTo>
                  <a:pt x="123" y="127"/>
                  <a:pt x="124" y="128"/>
                  <a:pt x="124" y="128"/>
                </a:cubicBezTo>
                <a:cubicBezTo>
                  <a:pt x="125" y="128"/>
                  <a:pt x="125" y="128"/>
                  <a:pt x="126" y="128"/>
                </a:cubicBezTo>
                <a:cubicBezTo>
                  <a:pt x="126" y="128"/>
                  <a:pt x="126" y="128"/>
                  <a:pt x="126" y="128"/>
                </a:cubicBezTo>
                <a:cubicBezTo>
                  <a:pt x="127" y="128"/>
                  <a:pt x="127" y="128"/>
                  <a:pt x="127" y="127"/>
                </a:cubicBezTo>
                <a:close/>
                <a:moveTo>
                  <a:pt x="133" y="247"/>
                </a:moveTo>
                <a:cubicBezTo>
                  <a:pt x="135" y="246"/>
                  <a:pt x="137" y="246"/>
                  <a:pt x="138" y="245"/>
                </a:cubicBezTo>
                <a:cubicBezTo>
                  <a:pt x="139" y="245"/>
                  <a:pt x="139" y="245"/>
                  <a:pt x="139" y="245"/>
                </a:cubicBezTo>
                <a:cubicBezTo>
                  <a:pt x="139" y="244"/>
                  <a:pt x="139" y="244"/>
                  <a:pt x="139" y="243"/>
                </a:cubicBezTo>
                <a:cubicBezTo>
                  <a:pt x="138" y="243"/>
                  <a:pt x="138" y="243"/>
                  <a:pt x="137" y="243"/>
                </a:cubicBezTo>
                <a:cubicBezTo>
                  <a:pt x="136" y="243"/>
                  <a:pt x="135" y="244"/>
                  <a:pt x="134" y="244"/>
                </a:cubicBezTo>
                <a:cubicBezTo>
                  <a:pt x="133" y="245"/>
                  <a:pt x="133" y="245"/>
                  <a:pt x="133" y="246"/>
                </a:cubicBezTo>
                <a:cubicBezTo>
                  <a:pt x="133" y="246"/>
                  <a:pt x="133" y="246"/>
                  <a:pt x="133" y="247"/>
                </a:cubicBezTo>
                <a:close/>
                <a:moveTo>
                  <a:pt x="43" y="160"/>
                </a:moveTo>
                <a:cubicBezTo>
                  <a:pt x="43" y="160"/>
                  <a:pt x="43" y="159"/>
                  <a:pt x="43" y="159"/>
                </a:cubicBezTo>
                <a:cubicBezTo>
                  <a:pt x="43" y="159"/>
                  <a:pt x="43" y="158"/>
                  <a:pt x="43" y="158"/>
                </a:cubicBezTo>
                <a:cubicBezTo>
                  <a:pt x="42" y="158"/>
                  <a:pt x="41" y="158"/>
                  <a:pt x="41" y="158"/>
                </a:cubicBezTo>
                <a:cubicBezTo>
                  <a:pt x="40" y="159"/>
                  <a:pt x="40" y="159"/>
                  <a:pt x="39" y="160"/>
                </a:cubicBezTo>
                <a:cubicBezTo>
                  <a:pt x="39" y="160"/>
                  <a:pt x="38" y="161"/>
                  <a:pt x="37" y="161"/>
                </a:cubicBezTo>
                <a:cubicBezTo>
                  <a:pt x="37" y="161"/>
                  <a:pt x="37" y="162"/>
                  <a:pt x="37" y="162"/>
                </a:cubicBezTo>
                <a:cubicBezTo>
                  <a:pt x="37" y="162"/>
                  <a:pt x="37" y="162"/>
                  <a:pt x="38" y="162"/>
                </a:cubicBezTo>
                <a:cubicBezTo>
                  <a:pt x="40" y="162"/>
                  <a:pt x="41" y="161"/>
                  <a:pt x="43" y="160"/>
                </a:cubicBezTo>
                <a:close/>
                <a:moveTo>
                  <a:pt x="38" y="225"/>
                </a:moveTo>
                <a:cubicBezTo>
                  <a:pt x="38" y="225"/>
                  <a:pt x="38" y="225"/>
                  <a:pt x="38" y="225"/>
                </a:cubicBezTo>
                <a:cubicBezTo>
                  <a:pt x="36" y="223"/>
                  <a:pt x="35" y="220"/>
                  <a:pt x="35" y="217"/>
                </a:cubicBezTo>
                <a:cubicBezTo>
                  <a:pt x="35" y="217"/>
                  <a:pt x="35" y="217"/>
                  <a:pt x="35" y="216"/>
                </a:cubicBezTo>
                <a:cubicBezTo>
                  <a:pt x="34" y="215"/>
                  <a:pt x="33" y="213"/>
                  <a:pt x="32" y="211"/>
                </a:cubicBezTo>
                <a:cubicBezTo>
                  <a:pt x="32" y="211"/>
                  <a:pt x="32" y="211"/>
                  <a:pt x="32" y="210"/>
                </a:cubicBezTo>
                <a:cubicBezTo>
                  <a:pt x="33" y="216"/>
                  <a:pt x="34" y="221"/>
                  <a:pt x="38" y="225"/>
                </a:cubicBezTo>
                <a:close/>
                <a:moveTo>
                  <a:pt x="50" y="155"/>
                </a:moveTo>
                <a:cubicBezTo>
                  <a:pt x="47" y="154"/>
                  <a:pt x="44" y="155"/>
                  <a:pt x="44" y="156"/>
                </a:cubicBezTo>
                <a:cubicBezTo>
                  <a:pt x="46" y="157"/>
                  <a:pt x="48" y="157"/>
                  <a:pt x="50" y="157"/>
                </a:cubicBezTo>
                <a:cubicBezTo>
                  <a:pt x="50" y="156"/>
                  <a:pt x="50" y="155"/>
                  <a:pt x="50" y="155"/>
                </a:cubicBezTo>
                <a:close/>
                <a:moveTo>
                  <a:pt x="146" y="220"/>
                </a:moveTo>
                <a:cubicBezTo>
                  <a:pt x="145" y="220"/>
                  <a:pt x="139" y="222"/>
                  <a:pt x="138" y="222"/>
                </a:cubicBezTo>
                <a:cubicBezTo>
                  <a:pt x="139" y="223"/>
                  <a:pt x="139" y="224"/>
                  <a:pt x="139" y="225"/>
                </a:cubicBezTo>
                <a:cubicBezTo>
                  <a:pt x="141" y="224"/>
                  <a:pt x="142" y="223"/>
                  <a:pt x="144" y="222"/>
                </a:cubicBezTo>
                <a:cubicBezTo>
                  <a:pt x="144" y="222"/>
                  <a:pt x="144" y="222"/>
                  <a:pt x="144" y="221"/>
                </a:cubicBezTo>
                <a:cubicBezTo>
                  <a:pt x="144" y="221"/>
                  <a:pt x="145" y="221"/>
                  <a:pt x="145" y="221"/>
                </a:cubicBezTo>
                <a:cubicBezTo>
                  <a:pt x="146" y="221"/>
                  <a:pt x="146" y="221"/>
                  <a:pt x="146" y="220"/>
                </a:cubicBezTo>
                <a:close/>
                <a:moveTo>
                  <a:pt x="113" y="135"/>
                </a:moveTo>
                <a:cubicBezTo>
                  <a:pt x="113" y="134"/>
                  <a:pt x="113" y="133"/>
                  <a:pt x="112" y="132"/>
                </a:cubicBezTo>
                <a:cubicBezTo>
                  <a:pt x="111" y="132"/>
                  <a:pt x="111" y="132"/>
                  <a:pt x="111" y="133"/>
                </a:cubicBezTo>
                <a:cubicBezTo>
                  <a:pt x="110" y="134"/>
                  <a:pt x="110" y="134"/>
                  <a:pt x="109" y="135"/>
                </a:cubicBezTo>
                <a:cubicBezTo>
                  <a:pt x="109" y="135"/>
                  <a:pt x="109" y="136"/>
                  <a:pt x="109" y="136"/>
                </a:cubicBezTo>
                <a:cubicBezTo>
                  <a:pt x="109" y="136"/>
                  <a:pt x="109" y="137"/>
                  <a:pt x="109" y="137"/>
                </a:cubicBezTo>
                <a:cubicBezTo>
                  <a:pt x="110" y="136"/>
                  <a:pt x="112" y="136"/>
                  <a:pt x="113" y="135"/>
                </a:cubicBezTo>
                <a:close/>
                <a:moveTo>
                  <a:pt x="51" y="137"/>
                </a:moveTo>
                <a:cubicBezTo>
                  <a:pt x="52" y="136"/>
                  <a:pt x="53" y="135"/>
                  <a:pt x="53" y="134"/>
                </a:cubicBezTo>
                <a:cubicBezTo>
                  <a:pt x="55" y="133"/>
                  <a:pt x="56" y="131"/>
                  <a:pt x="56" y="129"/>
                </a:cubicBezTo>
                <a:cubicBezTo>
                  <a:pt x="56" y="129"/>
                  <a:pt x="56" y="129"/>
                  <a:pt x="56" y="129"/>
                </a:cubicBezTo>
                <a:cubicBezTo>
                  <a:pt x="56" y="129"/>
                  <a:pt x="56" y="128"/>
                  <a:pt x="56" y="128"/>
                </a:cubicBezTo>
                <a:cubicBezTo>
                  <a:pt x="56" y="128"/>
                  <a:pt x="56" y="128"/>
                  <a:pt x="56" y="128"/>
                </a:cubicBezTo>
                <a:cubicBezTo>
                  <a:pt x="55" y="129"/>
                  <a:pt x="55" y="130"/>
                  <a:pt x="54" y="131"/>
                </a:cubicBezTo>
                <a:cubicBezTo>
                  <a:pt x="54" y="131"/>
                  <a:pt x="54" y="132"/>
                  <a:pt x="54" y="132"/>
                </a:cubicBezTo>
                <a:cubicBezTo>
                  <a:pt x="53" y="132"/>
                  <a:pt x="53" y="133"/>
                  <a:pt x="53" y="133"/>
                </a:cubicBezTo>
                <a:cubicBezTo>
                  <a:pt x="52" y="134"/>
                  <a:pt x="51" y="135"/>
                  <a:pt x="51" y="136"/>
                </a:cubicBezTo>
                <a:cubicBezTo>
                  <a:pt x="51" y="136"/>
                  <a:pt x="50" y="136"/>
                  <a:pt x="50" y="137"/>
                </a:cubicBezTo>
                <a:cubicBezTo>
                  <a:pt x="51" y="137"/>
                  <a:pt x="51" y="137"/>
                  <a:pt x="51" y="137"/>
                </a:cubicBezTo>
                <a:close/>
                <a:moveTo>
                  <a:pt x="46" y="209"/>
                </a:moveTo>
                <a:cubicBezTo>
                  <a:pt x="46" y="208"/>
                  <a:pt x="46" y="207"/>
                  <a:pt x="45" y="207"/>
                </a:cubicBezTo>
                <a:cubicBezTo>
                  <a:pt x="45" y="207"/>
                  <a:pt x="45" y="206"/>
                  <a:pt x="45" y="206"/>
                </a:cubicBezTo>
                <a:cubicBezTo>
                  <a:pt x="44" y="206"/>
                  <a:pt x="43" y="206"/>
                  <a:pt x="42" y="206"/>
                </a:cubicBezTo>
                <a:cubicBezTo>
                  <a:pt x="42" y="208"/>
                  <a:pt x="42" y="209"/>
                  <a:pt x="42" y="210"/>
                </a:cubicBezTo>
                <a:cubicBezTo>
                  <a:pt x="43" y="210"/>
                  <a:pt x="45" y="209"/>
                  <a:pt x="46" y="209"/>
                </a:cubicBezTo>
                <a:close/>
                <a:moveTo>
                  <a:pt x="140" y="142"/>
                </a:moveTo>
                <a:cubicBezTo>
                  <a:pt x="141" y="142"/>
                  <a:pt x="145" y="139"/>
                  <a:pt x="145" y="138"/>
                </a:cubicBezTo>
                <a:cubicBezTo>
                  <a:pt x="144" y="138"/>
                  <a:pt x="140" y="139"/>
                  <a:pt x="139" y="139"/>
                </a:cubicBezTo>
                <a:cubicBezTo>
                  <a:pt x="139" y="140"/>
                  <a:pt x="139" y="141"/>
                  <a:pt x="140" y="142"/>
                </a:cubicBezTo>
                <a:close/>
                <a:moveTo>
                  <a:pt x="49" y="164"/>
                </a:moveTo>
                <a:cubicBezTo>
                  <a:pt x="49" y="164"/>
                  <a:pt x="49" y="164"/>
                  <a:pt x="49" y="164"/>
                </a:cubicBezTo>
                <a:cubicBezTo>
                  <a:pt x="47" y="164"/>
                  <a:pt x="45" y="164"/>
                  <a:pt x="43" y="164"/>
                </a:cubicBezTo>
                <a:cubicBezTo>
                  <a:pt x="43" y="164"/>
                  <a:pt x="42" y="164"/>
                  <a:pt x="42" y="164"/>
                </a:cubicBezTo>
                <a:cubicBezTo>
                  <a:pt x="41" y="165"/>
                  <a:pt x="40" y="165"/>
                  <a:pt x="40" y="166"/>
                </a:cubicBezTo>
                <a:cubicBezTo>
                  <a:pt x="39" y="166"/>
                  <a:pt x="39" y="167"/>
                  <a:pt x="39" y="167"/>
                </a:cubicBezTo>
                <a:cubicBezTo>
                  <a:pt x="39" y="167"/>
                  <a:pt x="39" y="167"/>
                  <a:pt x="39" y="167"/>
                </a:cubicBezTo>
                <a:cubicBezTo>
                  <a:pt x="42" y="166"/>
                  <a:pt x="45" y="165"/>
                  <a:pt x="49" y="164"/>
                </a:cubicBezTo>
                <a:close/>
                <a:moveTo>
                  <a:pt x="69" y="227"/>
                </a:moveTo>
                <a:cubicBezTo>
                  <a:pt x="68" y="226"/>
                  <a:pt x="68" y="226"/>
                  <a:pt x="68" y="226"/>
                </a:cubicBezTo>
                <a:cubicBezTo>
                  <a:pt x="67" y="226"/>
                  <a:pt x="67" y="226"/>
                  <a:pt x="67" y="226"/>
                </a:cubicBezTo>
                <a:cubicBezTo>
                  <a:pt x="66" y="227"/>
                  <a:pt x="66" y="227"/>
                  <a:pt x="65" y="226"/>
                </a:cubicBezTo>
                <a:cubicBezTo>
                  <a:pt x="65" y="226"/>
                  <a:pt x="65" y="226"/>
                  <a:pt x="65" y="226"/>
                </a:cubicBezTo>
                <a:cubicBezTo>
                  <a:pt x="63" y="227"/>
                  <a:pt x="62" y="227"/>
                  <a:pt x="61" y="227"/>
                </a:cubicBezTo>
                <a:cubicBezTo>
                  <a:pt x="61" y="227"/>
                  <a:pt x="61" y="228"/>
                  <a:pt x="61" y="228"/>
                </a:cubicBezTo>
                <a:cubicBezTo>
                  <a:pt x="61" y="228"/>
                  <a:pt x="61" y="228"/>
                  <a:pt x="61" y="228"/>
                </a:cubicBezTo>
                <a:cubicBezTo>
                  <a:pt x="64" y="228"/>
                  <a:pt x="66" y="228"/>
                  <a:pt x="68" y="228"/>
                </a:cubicBezTo>
                <a:cubicBezTo>
                  <a:pt x="69" y="227"/>
                  <a:pt x="69" y="227"/>
                  <a:pt x="69" y="227"/>
                </a:cubicBezTo>
                <a:close/>
                <a:moveTo>
                  <a:pt x="81" y="235"/>
                </a:moveTo>
                <a:cubicBezTo>
                  <a:pt x="81" y="235"/>
                  <a:pt x="81" y="235"/>
                  <a:pt x="81" y="235"/>
                </a:cubicBezTo>
                <a:cubicBezTo>
                  <a:pt x="82" y="235"/>
                  <a:pt x="83" y="235"/>
                  <a:pt x="84" y="235"/>
                </a:cubicBezTo>
                <a:cubicBezTo>
                  <a:pt x="85" y="235"/>
                  <a:pt x="87" y="235"/>
                  <a:pt x="88" y="234"/>
                </a:cubicBezTo>
                <a:cubicBezTo>
                  <a:pt x="88" y="234"/>
                  <a:pt x="89" y="234"/>
                  <a:pt x="89" y="234"/>
                </a:cubicBezTo>
                <a:cubicBezTo>
                  <a:pt x="89" y="233"/>
                  <a:pt x="89" y="233"/>
                  <a:pt x="90" y="233"/>
                </a:cubicBezTo>
                <a:cubicBezTo>
                  <a:pt x="91" y="233"/>
                  <a:pt x="92" y="232"/>
                  <a:pt x="93" y="232"/>
                </a:cubicBezTo>
                <a:cubicBezTo>
                  <a:pt x="94" y="232"/>
                  <a:pt x="94" y="232"/>
                  <a:pt x="94" y="232"/>
                </a:cubicBezTo>
                <a:cubicBezTo>
                  <a:pt x="93" y="232"/>
                  <a:pt x="91" y="232"/>
                  <a:pt x="90" y="232"/>
                </a:cubicBezTo>
                <a:cubicBezTo>
                  <a:pt x="87" y="233"/>
                  <a:pt x="85" y="234"/>
                  <a:pt x="82" y="235"/>
                </a:cubicBezTo>
                <a:cubicBezTo>
                  <a:pt x="82" y="235"/>
                  <a:pt x="81" y="235"/>
                  <a:pt x="81" y="235"/>
                </a:cubicBezTo>
                <a:close/>
                <a:moveTo>
                  <a:pt x="66" y="122"/>
                </a:moveTo>
                <a:cubicBezTo>
                  <a:pt x="64" y="123"/>
                  <a:pt x="62" y="124"/>
                  <a:pt x="60" y="124"/>
                </a:cubicBezTo>
                <a:cubicBezTo>
                  <a:pt x="60" y="124"/>
                  <a:pt x="59" y="125"/>
                  <a:pt x="59" y="125"/>
                </a:cubicBezTo>
                <a:cubicBezTo>
                  <a:pt x="59" y="125"/>
                  <a:pt x="59" y="125"/>
                  <a:pt x="59" y="125"/>
                </a:cubicBezTo>
                <a:cubicBezTo>
                  <a:pt x="60" y="125"/>
                  <a:pt x="60" y="125"/>
                  <a:pt x="61" y="125"/>
                </a:cubicBezTo>
                <a:cubicBezTo>
                  <a:pt x="61" y="124"/>
                  <a:pt x="62" y="124"/>
                  <a:pt x="62" y="124"/>
                </a:cubicBezTo>
                <a:cubicBezTo>
                  <a:pt x="63" y="124"/>
                  <a:pt x="63" y="124"/>
                  <a:pt x="63" y="124"/>
                </a:cubicBezTo>
                <a:cubicBezTo>
                  <a:pt x="64" y="125"/>
                  <a:pt x="64" y="125"/>
                  <a:pt x="63" y="125"/>
                </a:cubicBezTo>
                <a:cubicBezTo>
                  <a:pt x="63" y="125"/>
                  <a:pt x="63" y="126"/>
                  <a:pt x="63" y="126"/>
                </a:cubicBezTo>
                <a:cubicBezTo>
                  <a:pt x="63" y="126"/>
                  <a:pt x="62" y="126"/>
                  <a:pt x="62" y="127"/>
                </a:cubicBezTo>
                <a:cubicBezTo>
                  <a:pt x="62" y="127"/>
                  <a:pt x="62" y="127"/>
                  <a:pt x="62" y="127"/>
                </a:cubicBezTo>
                <a:cubicBezTo>
                  <a:pt x="62" y="128"/>
                  <a:pt x="62" y="128"/>
                  <a:pt x="62" y="129"/>
                </a:cubicBezTo>
                <a:cubicBezTo>
                  <a:pt x="63" y="128"/>
                  <a:pt x="63" y="127"/>
                  <a:pt x="63" y="127"/>
                </a:cubicBezTo>
                <a:cubicBezTo>
                  <a:pt x="64" y="126"/>
                  <a:pt x="64" y="125"/>
                  <a:pt x="65" y="125"/>
                </a:cubicBezTo>
                <a:cubicBezTo>
                  <a:pt x="65" y="125"/>
                  <a:pt x="65" y="124"/>
                  <a:pt x="65" y="124"/>
                </a:cubicBezTo>
                <a:cubicBezTo>
                  <a:pt x="65" y="123"/>
                  <a:pt x="65" y="123"/>
                  <a:pt x="65" y="123"/>
                </a:cubicBezTo>
                <a:cubicBezTo>
                  <a:pt x="65" y="123"/>
                  <a:pt x="66" y="122"/>
                  <a:pt x="66" y="122"/>
                </a:cubicBezTo>
                <a:close/>
                <a:moveTo>
                  <a:pt x="108" y="71"/>
                </a:moveTo>
                <a:cubicBezTo>
                  <a:pt x="108" y="71"/>
                  <a:pt x="108" y="72"/>
                  <a:pt x="108" y="73"/>
                </a:cubicBezTo>
                <a:cubicBezTo>
                  <a:pt x="108" y="76"/>
                  <a:pt x="108" y="79"/>
                  <a:pt x="109" y="82"/>
                </a:cubicBezTo>
                <a:cubicBezTo>
                  <a:pt x="109" y="83"/>
                  <a:pt x="110" y="84"/>
                  <a:pt x="111" y="84"/>
                </a:cubicBezTo>
                <a:cubicBezTo>
                  <a:pt x="110" y="80"/>
                  <a:pt x="109" y="75"/>
                  <a:pt x="108" y="71"/>
                </a:cubicBezTo>
                <a:close/>
                <a:moveTo>
                  <a:pt x="116" y="218"/>
                </a:moveTo>
                <a:cubicBezTo>
                  <a:pt x="117" y="217"/>
                  <a:pt x="117" y="217"/>
                  <a:pt x="117" y="217"/>
                </a:cubicBezTo>
                <a:cubicBezTo>
                  <a:pt x="118" y="215"/>
                  <a:pt x="119" y="214"/>
                  <a:pt x="120" y="212"/>
                </a:cubicBezTo>
                <a:cubicBezTo>
                  <a:pt x="120" y="212"/>
                  <a:pt x="121" y="212"/>
                  <a:pt x="121" y="212"/>
                </a:cubicBezTo>
                <a:cubicBezTo>
                  <a:pt x="122" y="212"/>
                  <a:pt x="122" y="212"/>
                  <a:pt x="122" y="213"/>
                </a:cubicBezTo>
                <a:cubicBezTo>
                  <a:pt x="122" y="213"/>
                  <a:pt x="122" y="213"/>
                  <a:pt x="122" y="213"/>
                </a:cubicBezTo>
                <a:cubicBezTo>
                  <a:pt x="122" y="212"/>
                  <a:pt x="123" y="212"/>
                  <a:pt x="123" y="211"/>
                </a:cubicBezTo>
                <a:cubicBezTo>
                  <a:pt x="123" y="211"/>
                  <a:pt x="122" y="211"/>
                  <a:pt x="122" y="211"/>
                </a:cubicBezTo>
                <a:cubicBezTo>
                  <a:pt x="122" y="211"/>
                  <a:pt x="121" y="211"/>
                  <a:pt x="121" y="211"/>
                </a:cubicBezTo>
                <a:cubicBezTo>
                  <a:pt x="121" y="211"/>
                  <a:pt x="121" y="210"/>
                  <a:pt x="121" y="210"/>
                </a:cubicBezTo>
                <a:cubicBezTo>
                  <a:pt x="122" y="210"/>
                  <a:pt x="122" y="210"/>
                  <a:pt x="122" y="209"/>
                </a:cubicBezTo>
                <a:cubicBezTo>
                  <a:pt x="122" y="209"/>
                  <a:pt x="122" y="209"/>
                  <a:pt x="123" y="209"/>
                </a:cubicBezTo>
                <a:cubicBezTo>
                  <a:pt x="123" y="209"/>
                  <a:pt x="123" y="209"/>
                  <a:pt x="122" y="209"/>
                </a:cubicBezTo>
                <a:cubicBezTo>
                  <a:pt x="122" y="209"/>
                  <a:pt x="122" y="209"/>
                  <a:pt x="122" y="209"/>
                </a:cubicBezTo>
                <a:cubicBezTo>
                  <a:pt x="122" y="209"/>
                  <a:pt x="121" y="209"/>
                  <a:pt x="121" y="210"/>
                </a:cubicBezTo>
                <a:cubicBezTo>
                  <a:pt x="121" y="210"/>
                  <a:pt x="120" y="210"/>
                  <a:pt x="120" y="210"/>
                </a:cubicBezTo>
                <a:cubicBezTo>
                  <a:pt x="119" y="212"/>
                  <a:pt x="118" y="214"/>
                  <a:pt x="117" y="215"/>
                </a:cubicBezTo>
                <a:cubicBezTo>
                  <a:pt x="116" y="216"/>
                  <a:pt x="116" y="217"/>
                  <a:pt x="116" y="218"/>
                </a:cubicBezTo>
                <a:close/>
                <a:moveTo>
                  <a:pt x="140" y="229"/>
                </a:moveTo>
                <a:cubicBezTo>
                  <a:pt x="140" y="228"/>
                  <a:pt x="141" y="228"/>
                  <a:pt x="142" y="228"/>
                </a:cubicBezTo>
                <a:cubicBezTo>
                  <a:pt x="143" y="228"/>
                  <a:pt x="143" y="227"/>
                  <a:pt x="143" y="226"/>
                </a:cubicBezTo>
                <a:cubicBezTo>
                  <a:pt x="143" y="226"/>
                  <a:pt x="143" y="225"/>
                  <a:pt x="144" y="224"/>
                </a:cubicBezTo>
                <a:cubicBezTo>
                  <a:pt x="142" y="225"/>
                  <a:pt x="141" y="226"/>
                  <a:pt x="139" y="226"/>
                </a:cubicBezTo>
                <a:cubicBezTo>
                  <a:pt x="139" y="227"/>
                  <a:pt x="140" y="228"/>
                  <a:pt x="140" y="229"/>
                </a:cubicBezTo>
                <a:close/>
                <a:moveTo>
                  <a:pt x="31" y="190"/>
                </a:moveTo>
                <a:cubicBezTo>
                  <a:pt x="31" y="190"/>
                  <a:pt x="31" y="190"/>
                  <a:pt x="31" y="190"/>
                </a:cubicBezTo>
                <a:cubicBezTo>
                  <a:pt x="31" y="190"/>
                  <a:pt x="31" y="191"/>
                  <a:pt x="31" y="191"/>
                </a:cubicBezTo>
                <a:cubicBezTo>
                  <a:pt x="31" y="195"/>
                  <a:pt x="31" y="198"/>
                  <a:pt x="31" y="201"/>
                </a:cubicBezTo>
                <a:cubicBezTo>
                  <a:pt x="31" y="203"/>
                  <a:pt x="31" y="204"/>
                  <a:pt x="31" y="205"/>
                </a:cubicBezTo>
                <a:cubicBezTo>
                  <a:pt x="31" y="205"/>
                  <a:pt x="31" y="206"/>
                  <a:pt x="31" y="206"/>
                </a:cubicBezTo>
                <a:cubicBezTo>
                  <a:pt x="31" y="206"/>
                  <a:pt x="31" y="205"/>
                  <a:pt x="32" y="205"/>
                </a:cubicBezTo>
                <a:cubicBezTo>
                  <a:pt x="32" y="205"/>
                  <a:pt x="32" y="204"/>
                  <a:pt x="32" y="203"/>
                </a:cubicBezTo>
                <a:cubicBezTo>
                  <a:pt x="32" y="199"/>
                  <a:pt x="31" y="194"/>
                  <a:pt x="31" y="190"/>
                </a:cubicBezTo>
                <a:close/>
                <a:moveTo>
                  <a:pt x="106" y="118"/>
                </a:moveTo>
                <a:cubicBezTo>
                  <a:pt x="106" y="118"/>
                  <a:pt x="106" y="118"/>
                  <a:pt x="106" y="118"/>
                </a:cubicBezTo>
                <a:cubicBezTo>
                  <a:pt x="105" y="118"/>
                  <a:pt x="103" y="117"/>
                  <a:pt x="102" y="117"/>
                </a:cubicBezTo>
                <a:cubicBezTo>
                  <a:pt x="101" y="119"/>
                  <a:pt x="100" y="120"/>
                  <a:pt x="100" y="122"/>
                </a:cubicBezTo>
                <a:cubicBezTo>
                  <a:pt x="102" y="120"/>
                  <a:pt x="104" y="119"/>
                  <a:pt x="106" y="118"/>
                </a:cubicBezTo>
                <a:close/>
                <a:moveTo>
                  <a:pt x="142" y="184"/>
                </a:moveTo>
                <a:cubicBezTo>
                  <a:pt x="142" y="185"/>
                  <a:pt x="142" y="185"/>
                  <a:pt x="142" y="186"/>
                </a:cubicBezTo>
                <a:cubicBezTo>
                  <a:pt x="143" y="186"/>
                  <a:pt x="147" y="183"/>
                  <a:pt x="148" y="182"/>
                </a:cubicBezTo>
                <a:cubicBezTo>
                  <a:pt x="146" y="182"/>
                  <a:pt x="144" y="183"/>
                  <a:pt x="142" y="184"/>
                </a:cubicBezTo>
                <a:close/>
                <a:moveTo>
                  <a:pt x="93" y="122"/>
                </a:moveTo>
                <a:cubicBezTo>
                  <a:pt x="93" y="122"/>
                  <a:pt x="93" y="122"/>
                  <a:pt x="93" y="122"/>
                </a:cubicBezTo>
                <a:cubicBezTo>
                  <a:pt x="94" y="122"/>
                  <a:pt x="96" y="122"/>
                  <a:pt x="97" y="122"/>
                </a:cubicBezTo>
                <a:cubicBezTo>
                  <a:pt x="98" y="122"/>
                  <a:pt x="98" y="122"/>
                  <a:pt x="98" y="121"/>
                </a:cubicBezTo>
                <a:cubicBezTo>
                  <a:pt x="98" y="120"/>
                  <a:pt x="99" y="119"/>
                  <a:pt x="100" y="118"/>
                </a:cubicBezTo>
                <a:cubicBezTo>
                  <a:pt x="100" y="118"/>
                  <a:pt x="100" y="118"/>
                  <a:pt x="100" y="118"/>
                </a:cubicBezTo>
                <a:cubicBezTo>
                  <a:pt x="97" y="119"/>
                  <a:pt x="95" y="120"/>
                  <a:pt x="93" y="122"/>
                </a:cubicBezTo>
                <a:close/>
                <a:moveTo>
                  <a:pt x="35" y="213"/>
                </a:moveTo>
                <a:cubicBezTo>
                  <a:pt x="35" y="212"/>
                  <a:pt x="35" y="211"/>
                  <a:pt x="37" y="211"/>
                </a:cubicBezTo>
                <a:cubicBezTo>
                  <a:pt x="36" y="210"/>
                  <a:pt x="36" y="209"/>
                  <a:pt x="35" y="208"/>
                </a:cubicBezTo>
                <a:cubicBezTo>
                  <a:pt x="35" y="209"/>
                  <a:pt x="34" y="209"/>
                  <a:pt x="34" y="208"/>
                </a:cubicBezTo>
                <a:cubicBezTo>
                  <a:pt x="34" y="208"/>
                  <a:pt x="34" y="207"/>
                  <a:pt x="34" y="207"/>
                </a:cubicBezTo>
                <a:cubicBezTo>
                  <a:pt x="34" y="207"/>
                  <a:pt x="34" y="207"/>
                  <a:pt x="33" y="207"/>
                </a:cubicBezTo>
                <a:cubicBezTo>
                  <a:pt x="33" y="207"/>
                  <a:pt x="33" y="207"/>
                  <a:pt x="33" y="207"/>
                </a:cubicBezTo>
                <a:cubicBezTo>
                  <a:pt x="33" y="209"/>
                  <a:pt x="34" y="211"/>
                  <a:pt x="35" y="213"/>
                </a:cubicBezTo>
                <a:close/>
                <a:moveTo>
                  <a:pt x="126" y="243"/>
                </a:moveTo>
                <a:cubicBezTo>
                  <a:pt x="126" y="244"/>
                  <a:pt x="125" y="244"/>
                  <a:pt x="125" y="244"/>
                </a:cubicBezTo>
                <a:cubicBezTo>
                  <a:pt x="124" y="244"/>
                  <a:pt x="123" y="244"/>
                  <a:pt x="123" y="244"/>
                </a:cubicBezTo>
                <a:cubicBezTo>
                  <a:pt x="123" y="245"/>
                  <a:pt x="123" y="245"/>
                  <a:pt x="123" y="246"/>
                </a:cubicBezTo>
                <a:cubicBezTo>
                  <a:pt x="123" y="247"/>
                  <a:pt x="123" y="247"/>
                  <a:pt x="123" y="248"/>
                </a:cubicBezTo>
                <a:cubicBezTo>
                  <a:pt x="124" y="247"/>
                  <a:pt x="125" y="247"/>
                  <a:pt x="126" y="246"/>
                </a:cubicBezTo>
                <a:cubicBezTo>
                  <a:pt x="126" y="245"/>
                  <a:pt x="126" y="244"/>
                  <a:pt x="126" y="243"/>
                </a:cubicBezTo>
                <a:close/>
                <a:moveTo>
                  <a:pt x="100" y="225"/>
                </a:moveTo>
                <a:cubicBezTo>
                  <a:pt x="96" y="226"/>
                  <a:pt x="92" y="227"/>
                  <a:pt x="88" y="227"/>
                </a:cubicBezTo>
                <a:cubicBezTo>
                  <a:pt x="88" y="228"/>
                  <a:pt x="88" y="228"/>
                  <a:pt x="88" y="228"/>
                </a:cubicBezTo>
                <a:cubicBezTo>
                  <a:pt x="88" y="228"/>
                  <a:pt x="89" y="228"/>
                  <a:pt x="89" y="228"/>
                </a:cubicBezTo>
                <a:cubicBezTo>
                  <a:pt x="93" y="227"/>
                  <a:pt x="97" y="227"/>
                  <a:pt x="101" y="226"/>
                </a:cubicBezTo>
                <a:cubicBezTo>
                  <a:pt x="101" y="226"/>
                  <a:pt x="101" y="226"/>
                  <a:pt x="101" y="226"/>
                </a:cubicBezTo>
                <a:cubicBezTo>
                  <a:pt x="101" y="226"/>
                  <a:pt x="101" y="225"/>
                  <a:pt x="100" y="225"/>
                </a:cubicBezTo>
                <a:close/>
                <a:moveTo>
                  <a:pt x="114" y="66"/>
                </a:moveTo>
                <a:cubicBezTo>
                  <a:pt x="114" y="66"/>
                  <a:pt x="114" y="66"/>
                  <a:pt x="114" y="66"/>
                </a:cubicBezTo>
                <a:cubicBezTo>
                  <a:pt x="114" y="68"/>
                  <a:pt x="114" y="69"/>
                  <a:pt x="114" y="71"/>
                </a:cubicBezTo>
                <a:cubicBezTo>
                  <a:pt x="114" y="72"/>
                  <a:pt x="114" y="72"/>
                  <a:pt x="115" y="72"/>
                </a:cubicBezTo>
                <a:cubicBezTo>
                  <a:pt x="115" y="74"/>
                  <a:pt x="116" y="75"/>
                  <a:pt x="117" y="76"/>
                </a:cubicBezTo>
                <a:cubicBezTo>
                  <a:pt x="117" y="77"/>
                  <a:pt x="118" y="77"/>
                  <a:pt x="118" y="78"/>
                </a:cubicBezTo>
                <a:cubicBezTo>
                  <a:pt x="118" y="76"/>
                  <a:pt x="117" y="74"/>
                  <a:pt x="116" y="72"/>
                </a:cubicBezTo>
                <a:cubicBezTo>
                  <a:pt x="115" y="70"/>
                  <a:pt x="115" y="68"/>
                  <a:pt x="114" y="66"/>
                </a:cubicBezTo>
                <a:close/>
                <a:moveTo>
                  <a:pt x="33" y="158"/>
                </a:moveTo>
                <a:cubicBezTo>
                  <a:pt x="34" y="156"/>
                  <a:pt x="36" y="154"/>
                  <a:pt x="38" y="152"/>
                </a:cubicBezTo>
                <a:cubicBezTo>
                  <a:pt x="38" y="152"/>
                  <a:pt x="38" y="152"/>
                  <a:pt x="38" y="152"/>
                </a:cubicBezTo>
                <a:cubicBezTo>
                  <a:pt x="36" y="152"/>
                  <a:pt x="35" y="153"/>
                  <a:pt x="34" y="154"/>
                </a:cubicBezTo>
                <a:cubicBezTo>
                  <a:pt x="33" y="154"/>
                  <a:pt x="33" y="154"/>
                  <a:pt x="32" y="155"/>
                </a:cubicBezTo>
                <a:cubicBezTo>
                  <a:pt x="32" y="155"/>
                  <a:pt x="32" y="156"/>
                  <a:pt x="32" y="157"/>
                </a:cubicBezTo>
                <a:cubicBezTo>
                  <a:pt x="32" y="157"/>
                  <a:pt x="32" y="157"/>
                  <a:pt x="33" y="158"/>
                </a:cubicBezTo>
                <a:close/>
                <a:moveTo>
                  <a:pt x="142" y="214"/>
                </a:moveTo>
                <a:cubicBezTo>
                  <a:pt x="144" y="213"/>
                  <a:pt x="147" y="211"/>
                  <a:pt x="148" y="210"/>
                </a:cubicBezTo>
                <a:cubicBezTo>
                  <a:pt x="148" y="210"/>
                  <a:pt x="148" y="210"/>
                  <a:pt x="148" y="210"/>
                </a:cubicBezTo>
                <a:cubicBezTo>
                  <a:pt x="146" y="210"/>
                  <a:pt x="144" y="211"/>
                  <a:pt x="142" y="211"/>
                </a:cubicBezTo>
                <a:cubicBezTo>
                  <a:pt x="142" y="212"/>
                  <a:pt x="142" y="212"/>
                  <a:pt x="142" y="212"/>
                </a:cubicBezTo>
                <a:cubicBezTo>
                  <a:pt x="142" y="213"/>
                  <a:pt x="142" y="213"/>
                  <a:pt x="142" y="214"/>
                </a:cubicBezTo>
                <a:close/>
                <a:moveTo>
                  <a:pt x="40" y="128"/>
                </a:moveTo>
                <a:cubicBezTo>
                  <a:pt x="40" y="128"/>
                  <a:pt x="40" y="128"/>
                  <a:pt x="40" y="128"/>
                </a:cubicBezTo>
                <a:cubicBezTo>
                  <a:pt x="39" y="128"/>
                  <a:pt x="37" y="129"/>
                  <a:pt x="35" y="129"/>
                </a:cubicBezTo>
                <a:cubicBezTo>
                  <a:pt x="35" y="130"/>
                  <a:pt x="35" y="131"/>
                  <a:pt x="35" y="131"/>
                </a:cubicBezTo>
                <a:cubicBezTo>
                  <a:pt x="36" y="131"/>
                  <a:pt x="36" y="131"/>
                  <a:pt x="37" y="131"/>
                </a:cubicBezTo>
                <a:cubicBezTo>
                  <a:pt x="38" y="131"/>
                  <a:pt x="38" y="131"/>
                  <a:pt x="38" y="131"/>
                </a:cubicBezTo>
                <a:cubicBezTo>
                  <a:pt x="39" y="130"/>
                  <a:pt x="40" y="129"/>
                  <a:pt x="40" y="128"/>
                </a:cubicBezTo>
                <a:close/>
                <a:moveTo>
                  <a:pt x="131" y="237"/>
                </a:moveTo>
                <a:cubicBezTo>
                  <a:pt x="130" y="237"/>
                  <a:pt x="130" y="237"/>
                  <a:pt x="129" y="238"/>
                </a:cubicBezTo>
                <a:cubicBezTo>
                  <a:pt x="129" y="238"/>
                  <a:pt x="129" y="238"/>
                  <a:pt x="129" y="238"/>
                </a:cubicBezTo>
                <a:cubicBezTo>
                  <a:pt x="128" y="239"/>
                  <a:pt x="128" y="240"/>
                  <a:pt x="128" y="241"/>
                </a:cubicBezTo>
                <a:cubicBezTo>
                  <a:pt x="129" y="241"/>
                  <a:pt x="130" y="241"/>
                  <a:pt x="131" y="240"/>
                </a:cubicBezTo>
                <a:cubicBezTo>
                  <a:pt x="131" y="239"/>
                  <a:pt x="131" y="238"/>
                  <a:pt x="131" y="237"/>
                </a:cubicBezTo>
                <a:close/>
                <a:moveTo>
                  <a:pt x="70" y="216"/>
                </a:moveTo>
                <a:cubicBezTo>
                  <a:pt x="70" y="216"/>
                  <a:pt x="70" y="216"/>
                  <a:pt x="70" y="216"/>
                </a:cubicBezTo>
                <a:cubicBezTo>
                  <a:pt x="70" y="218"/>
                  <a:pt x="69" y="220"/>
                  <a:pt x="69" y="222"/>
                </a:cubicBezTo>
                <a:cubicBezTo>
                  <a:pt x="69" y="223"/>
                  <a:pt x="70" y="223"/>
                  <a:pt x="71" y="223"/>
                </a:cubicBezTo>
                <a:cubicBezTo>
                  <a:pt x="71" y="222"/>
                  <a:pt x="71" y="222"/>
                  <a:pt x="71" y="222"/>
                </a:cubicBezTo>
                <a:cubicBezTo>
                  <a:pt x="71" y="221"/>
                  <a:pt x="71" y="219"/>
                  <a:pt x="71" y="218"/>
                </a:cubicBezTo>
                <a:cubicBezTo>
                  <a:pt x="71" y="217"/>
                  <a:pt x="71" y="217"/>
                  <a:pt x="70" y="216"/>
                </a:cubicBezTo>
                <a:close/>
                <a:moveTo>
                  <a:pt x="49" y="148"/>
                </a:moveTo>
                <a:cubicBezTo>
                  <a:pt x="49" y="149"/>
                  <a:pt x="48" y="150"/>
                  <a:pt x="48" y="151"/>
                </a:cubicBezTo>
                <a:cubicBezTo>
                  <a:pt x="48" y="152"/>
                  <a:pt x="48" y="152"/>
                  <a:pt x="48" y="152"/>
                </a:cubicBezTo>
                <a:cubicBezTo>
                  <a:pt x="49" y="151"/>
                  <a:pt x="50" y="151"/>
                  <a:pt x="51" y="151"/>
                </a:cubicBezTo>
                <a:cubicBezTo>
                  <a:pt x="51" y="151"/>
                  <a:pt x="51" y="150"/>
                  <a:pt x="51" y="150"/>
                </a:cubicBezTo>
                <a:cubicBezTo>
                  <a:pt x="51" y="150"/>
                  <a:pt x="51" y="149"/>
                  <a:pt x="51" y="148"/>
                </a:cubicBezTo>
                <a:cubicBezTo>
                  <a:pt x="51" y="148"/>
                  <a:pt x="50" y="148"/>
                  <a:pt x="49" y="148"/>
                </a:cubicBezTo>
                <a:close/>
                <a:moveTo>
                  <a:pt x="29" y="197"/>
                </a:moveTo>
                <a:cubicBezTo>
                  <a:pt x="29" y="195"/>
                  <a:pt x="29" y="174"/>
                  <a:pt x="28" y="173"/>
                </a:cubicBezTo>
                <a:cubicBezTo>
                  <a:pt x="28" y="181"/>
                  <a:pt x="29" y="189"/>
                  <a:pt x="29" y="197"/>
                </a:cubicBezTo>
                <a:close/>
                <a:moveTo>
                  <a:pt x="108" y="230"/>
                </a:moveTo>
                <a:cubicBezTo>
                  <a:pt x="107" y="230"/>
                  <a:pt x="107" y="230"/>
                  <a:pt x="107" y="230"/>
                </a:cubicBezTo>
                <a:cubicBezTo>
                  <a:pt x="106" y="230"/>
                  <a:pt x="105" y="230"/>
                  <a:pt x="104" y="230"/>
                </a:cubicBezTo>
                <a:cubicBezTo>
                  <a:pt x="104" y="231"/>
                  <a:pt x="104" y="231"/>
                  <a:pt x="103" y="231"/>
                </a:cubicBezTo>
                <a:cubicBezTo>
                  <a:pt x="103" y="232"/>
                  <a:pt x="103" y="232"/>
                  <a:pt x="103" y="232"/>
                </a:cubicBezTo>
                <a:cubicBezTo>
                  <a:pt x="104" y="232"/>
                  <a:pt x="106" y="232"/>
                  <a:pt x="107" y="232"/>
                </a:cubicBezTo>
                <a:cubicBezTo>
                  <a:pt x="108" y="231"/>
                  <a:pt x="108" y="231"/>
                  <a:pt x="108" y="230"/>
                </a:cubicBezTo>
                <a:close/>
                <a:moveTo>
                  <a:pt x="38" y="195"/>
                </a:moveTo>
                <a:cubicBezTo>
                  <a:pt x="38" y="195"/>
                  <a:pt x="38" y="195"/>
                  <a:pt x="38" y="195"/>
                </a:cubicBezTo>
                <a:cubicBezTo>
                  <a:pt x="38" y="193"/>
                  <a:pt x="38" y="192"/>
                  <a:pt x="38" y="191"/>
                </a:cubicBezTo>
                <a:cubicBezTo>
                  <a:pt x="38" y="190"/>
                  <a:pt x="38" y="189"/>
                  <a:pt x="37" y="188"/>
                </a:cubicBezTo>
                <a:cubicBezTo>
                  <a:pt x="37" y="186"/>
                  <a:pt x="37" y="185"/>
                  <a:pt x="37" y="184"/>
                </a:cubicBezTo>
                <a:cubicBezTo>
                  <a:pt x="37" y="184"/>
                  <a:pt x="37" y="185"/>
                  <a:pt x="37" y="185"/>
                </a:cubicBezTo>
                <a:cubicBezTo>
                  <a:pt x="37" y="187"/>
                  <a:pt x="37" y="190"/>
                  <a:pt x="37" y="192"/>
                </a:cubicBezTo>
                <a:cubicBezTo>
                  <a:pt x="37" y="193"/>
                  <a:pt x="37" y="193"/>
                  <a:pt x="37" y="193"/>
                </a:cubicBezTo>
                <a:cubicBezTo>
                  <a:pt x="37" y="194"/>
                  <a:pt x="38" y="194"/>
                  <a:pt x="38" y="195"/>
                </a:cubicBezTo>
                <a:close/>
                <a:moveTo>
                  <a:pt x="113" y="123"/>
                </a:moveTo>
                <a:cubicBezTo>
                  <a:pt x="112" y="123"/>
                  <a:pt x="112" y="123"/>
                  <a:pt x="111" y="123"/>
                </a:cubicBezTo>
                <a:cubicBezTo>
                  <a:pt x="110" y="124"/>
                  <a:pt x="110" y="125"/>
                  <a:pt x="109" y="126"/>
                </a:cubicBezTo>
                <a:cubicBezTo>
                  <a:pt x="109" y="126"/>
                  <a:pt x="109" y="127"/>
                  <a:pt x="109" y="127"/>
                </a:cubicBezTo>
                <a:cubicBezTo>
                  <a:pt x="110" y="126"/>
                  <a:pt x="112" y="125"/>
                  <a:pt x="113" y="124"/>
                </a:cubicBezTo>
                <a:cubicBezTo>
                  <a:pt x="113" y="124"/>
                  <a:pt x="113" y="123"/>
                  <a:pt x="113" y="123"/>
                </a:cubicBezTo>
                <a:close/>
                <a:moveTo>
                  <a:pt x="90" y="121"/>
                </a:moveTo>
                <a:cubicBezTo>
                  <a:pt x="91" y="121"/>
                  <a:pt x="96" y="118"/>
                  <a:pt x="96" y="118"/>
                </a:cubicBezTo>
                <a:cubicBezTo>
                  <a:pt x="95" y="118"/>
                  <a:pt x="94" y="118"/>
                  <a:pt x="92" y="118"/>
                </a:cubicBezTo>
                <a:cubicBezTo>
                  <a:pt x="92" y="118"/>
                  <a:pt x="92" y="118"/>
                  <a:pt x="92" y="118"/>
                </a:cubicBezTo>
                <a:cubicBezTo>
                  <a:pt x="91" y="119"/>
                  <a:pt x="91" y="119"/>
                  <a:pt x="90" y="120"/>
                </a:cubicBezTo>
                <a:cubicBezTo>
                  <a:pt x="90" y="120"/>
                  <a:pt x="90" y="121"/>
                  <a:pt x="90" y="121"/>
                </a:cubicBezTo>
                <a:close/>
                <a:moveTo>
                  <a:pt x="51" y="160"/>
                </a:moveTo>
                <a:cubicBezTo>
                  <a:pt x="51" y="160"/>
                  <a:pt x="51" y="161"/>
                  <a:pt x="51" y="161"/>
                </a:cubicBezTo>
                <a:cubicBezTo>
                  <a:pt x="53" y="161"/>
                  <a:pt x="54" y="161"/>
                  <a:pt x="56" y="161"/>
                </a:cubicBezTo>
                <a:cubicBezTo>
                  <a:pt x="56" y="160"/>
                  <a:pt x="56" y="159"/>
                  <a:pt x="56" y="159"/>
                </a:cubicBezTo>
                <a:cubicBezTo>
                  <a:pt x="56" y="159"/>
                  <a:pt x="55" y="159"/>
                  <a:pt x="55" y="159"/>
                </a:cubicBezTo>
                <a:cubicBezTo>
                  <a:pt x="54" y="159"/>
                  <a:pt x="53" y="159"/>
                  <a:pt x="52" y="160"/>
                </a:cubicBezTo>
                <a:cubicBezTo>
                  <a:pt x="52" y="160"/>
                  <a:pt x="51" y="160"/>
                  <a:pt x="51" y="160"/>
                </a:cubicBezTo>
                <a:close/>
                <a:moveTo>
                  <a:pt x="12" y="239"/>
                </a:moveTo>
                <a:cubicBezTo>
                  <a:pt x="10" y="234"/>
                  <a:pt x="8" y="229"/>
                  <a:pt x="7" y="224"/>
                </a:cubicBezTo>
                <a:cubicBezTo>
                  <a:pt x="8" y="229"/>
                  <a:pt x="10" y="235"/>
                  <a:pt x="12" y="239"/>
                </a:cubicBezTo>
                <a:close/>
                <a:moveTo>
                  <a:pt x="65" y="217"/>
                </a:moveTo>
                <a:cubicBezTo>
                  <a:pt x="65" y="216"/>
                  <a:pt x="65" y="216"/>
                  <a:pt x="65" y="215"/>
                </a:cubicBezTo>
                <a:cubicBezTo>
                  <a:pt x="65" y="214"/>
                  <a:pt x="65" y="214"/>
                  <a:pt x="64" y="214"/>
                </a:cubicBezTo>
                <a:cubicBezTo>
                  <a:pt x="64" y="214"/>
                  <a:pt x="64" y="214"/>
                  <a:pt x="64" y="214"/>
                </a:cubicBezTo>
                <a:cubicBezTo>
                  <a:pt x="63" y="215"/>
                  <a:pt x="63" y="215"/>
                  <a:pt x="63" y="215"/>
                </a:cubicBezTo>
                <a:cubicBezTo>
                  <a:pt x="63" y="216"/>
                  <a:pt x="63" y="216"/>
                  <a:pt x="62" y="216"/>
                </a:cubicBezTo>
                <a:cubicBezTo>
                  <a:pt x="62" y="216"/>
                  <a:pt x="61" y="217"/>
                  <a:pt x="61" y="217"/>
                </a:cubicBezTo>
                <a:cubicBezTo>
                  <a:pt x="61" y="217"/>
                  <a:pt x="61" y="217"/>
                  <a:pt x="61" y="217"/>
                </a:cubicBezTo>
                <a:cubicBezTo>
                  <a:pt x="62" y="217"/>
                  <a:pt x="63" y="217"/>
                  <a:pt x="65" y="217"/>
                </a:cubicBezTo>
                <a:close/>
                <a:moveTo>
                  <a:pt x="60" y="158"/>
                </a:moveTo>
                <a:cubicBezTo>
                  <a:pt x="60" y="158"/>
                  <a:pt x="60" y="158"/>
                  <a:pt x="60" y="158"/>
                </a:cubicBezTo>
                <a:cubicBezTo>
                  <a:pt x="60" y="158"/>
                  <a:pt x="60" y="158"/>
                  <a:pt x="60" y="158"/>
                </a:cubicBezTo>
                <a:cubicBezTo>
                  <a:pt x="60" y="157"/>
                  <a:pt x="61" y="155"/>
                  <a:pt x="61" y="154"/>
                </a:cubicBezTo>
                <a:cubicBezTo>
                  <a:pt x="61" y="151"/>
                  <a:pt x="61" y="149"/>
                  <a:pt x="61" y="146"/>
                </a:cubicBezTo>
                <a:cubicBezTo>
                  <a:pt x="61" y="145"/>
                  <a:pt x="61" y="144"/>
                  <a:pt x="61" y="143"/>
                </a:cubicBezTo>
                <a:cubicBezTo>
                  <a:pt x="61" y="143"/>
                  <a:pt x="61" y="143"/>
                  <a:pt x="61" y="143"/>
                </a:cubicBezTo>
                <a:cubicBezTo>
                  <a:pt x="61" y="143"/>
                  <a:pt x="60" y="144"/>
                  <a:pt x="61" y="145"/>
                </a:cubicBezTo>
                <a:cubicBezTo>
                  <a:pt x="61" y="145"/>
                  <a:pt x="61" y="146"/>
                  <a:pt x="61" y="146"/>
                </a:cubicBezTo>
                <a:cubicBezTo>
                  <a:pt x="61" y="147"/>
                  <a:pt x="61" y="147"/>
                  <a:pt x="61" y="148"/>
                </a:cubicBezTo>
                <a:cubicBezTo>
                  <a:pt x="61" y="150"/>
                  <a:pt x="60" y="152"/>
                  <a:pt x="60" y="155"/>
                </a:cubicBezTo>
                <a:cubicBezTo>
                  <a:pt x="60" y="156"/>
                  <a:pt x="60" y="157"/>
                  <a:pt x="60" y="158"/>
                </a:cubicBezTo>
                <a:close/>
                <a:moveTo>
                  <a:pt x="74" y="231"/>
                </a:moveTo>
                <a:cubicBezTo>
                  <a:pt x="74" y="231"/>
                  <a:pt x="74" y="231"/>
                  <a:pt x="74" y="231"/>
                </a:cubicBezTo>
                <a:cubicBezTo>
                  <a:pt x="77" y="231"/>
                  <a:pt x="80" y="231"/>
                  <a:pt x="83" y="230"/>
                </a:cubicBezTo>
                <a:cubicBezTo>
                  <a:pt x="83" y="230"/>
                  <a:pt x="83" y="230"/>
                  <a:pt x="82" y="230"/>
                </a:cubicBezTo>
                <a:cubicBezTo>
                  <a:pt x="80" y="230"/>
                  <a:pt x="78" y="230"/>
                  <a:pt x="76" y="230"/>
                </a:cubicBezTo>
                <a:cubicBezTo>
                  <a:pt x="75" y="230"/>
                  <a:pt x="75" y="230"/>
                  <a:pt x="74" y="230"/>
                </a:cubicBezTo>
                <a:cubicBezTo>
                  <a:pt x="74" y="230"/>
                  <a:pt x="74" y="231"/>
                  <a:pt x="74" y="231"/>
                </a:cubicBezTo>
                <a:close/>
                <a:moveTo>
                  <a:pt x="97" y="83"/>
                </a:moveTo>
                <a:cubicBezTo>
                  <a:pt x="95" y="85"/>
                  <a:pt x="94" y="86"/>
                  <a:pt x="92" y="88"/>
                </a:cubicBezTo>
                <a:cubicBezTo>
                  <a:pt x="92" y="88"/>
                  <a:pt x="92" y="88"/>
                  <a:pt x="92" y="88"/>
                </a:cubicBezTo>
                <a:cubicBezTo>
                  <a:pt x="93" y="88"/>
                  <a:pt x="93" y="87"/>
                  <a:pt x="94" y="87"/>
                </a:cubicBezTo>
                <a:cubicBezTo>
                  <a:pt x="94" y="87"/>
                  <a:pt x="94" y="87"/>
                  <a:pt x="94" y="87"/>
                </a:cubicBezTo>
                <a:cubicBezTo>
                  <a:pt x="94" y="86"/>
                  <a:pt x="95" y="86"/>
                  <a:pt x="95" y="86"/>
                </a:cubicBezTo>
                <a:cubicBezTo>
                  <a:pt x="96" y="86"/>
                  <a:pt x="96" y="86"/>
                  <a:pt x="96" y="86"/>
                </a:cubicBezTo>
                <a:cubicBezTo>
                  <a:pt x="96" y="86"/>
                  <a:pt x="97" y="86"/>
                  <a:pt x="97" y="86"/>
                </a:cubicBezTo>
                <a:cubicBezTo>
                  <a:pt x="98" y="86"/>
                  <a:pt x="99" y="85"/>
                  <a:pt x="100" y="85"/>
                </a:cubicBezTo>
                <a:cubicBezTo>
                  <a:pt x="100" y="84"/>
                  <a:pt x="100" y="84"/>
                  <a:pt x="100" y="84"/>
                </a:cubicBezTo>
                <a:cubicBezTo>
                  <a:pt x="99" y="85"/>
                  <a:pt x="99" y="85"/>
                  <a:pt x="98" y="85"/>
                </a:cubicBezTo>
                <a:cubicBezTo>
                  <a:pt x="97" y="85"/>
                  <a:pt x="97" y="84"/>
                  <a:pt x="97" y="83"/>
                </a:cubicBezTo>
                <a:close/>
                <a:moveTo>
                  <a:pt x="143" y="18"/>
                </a:moveTo>
                <a:cubicBezTo>
                  <a:pt x="144" y="17"/>
                  <a:pt x="143" y="16"/>
                  <a:pt x="142" y="15"/>
                </a:cubicBezTo>
                <a:cubicBezTo>
                  <a:pt x="140" y="15"/>
                  <a:pt x="138" y="14"/>
                  <a:pt x="137" y="13"/>
                </a:cubicBezTo>
                <a:cubicBezTo>
                  <a:pt x="136" y="13"/>
                  <a:pt x="136" y="13"/>
                  <a:pt x="136" y="13"/>
                </a:cubicBezTo>
                <a:cubicBezTo>
                  <a:pt x="136" y="13"/>
                  <a:pt x="137" y="14"/>
                  <a:pt x="137" y="14"/>
                </a:cubicBezTo>
                <a:cubicBezTo>
                  <a:pt x="139" y="15"/>
                  <a:pt x="141" y="16"/>
                  <a:pt x="143" y="18"/>
                </a:cubicBezTo>
                <a:cubicBezTo>
                  <a:pt x="143" y="18"/>
                  <a:pt x="143" y="18"/>
                  <a:pt x="143" y="18"/>
                </a:cubicBezTo>
                <a:close/>
                <a:moveTo>
                  <a:pt x="127" y="239"/>
                </a:moveTo>
                <a:cubicBezTo>
                  <a:pt x="126" y="239"/>
                  <a:pt x="125" y="240"/>
                  <a:pt x="124" y="240"/>
                </a:cubicBezTo>
                <a:cubicBezTo>
                  <a:pt x="124" y="240"/>
                  <a:pt x="124" y="241"/>
                  <a:pt x="124" y="241"/>
                </a:cubicBezTo>
                <a:cubicBezTo>
                  <a:pt x="124" y="241"/>
                  <a:pt x="123" y="242"/>
                  <a:pt x="123" y="243"/>
                </a:cubicBezTo>
                <a:cubicBezTo>
                  <a:pt x="124" y="242"/>
                  <a:pt x="125" y="242"/>
                  <a:pt x="126" y="242"/>
                </a:cubicBezTo>
                <a:cubicBezTo>
                  <a:pt x="126" y="242"/>
                  <a:pt x="126" y="241"/>
                  <a:pt x="126" y="241"/>
                </a:cubicBezTo>
                <a:cubicBezTo>
                  <a:pt x="127" y="241"/>
                  <a:pt x="127" y="240"/>
                  <a:pt x="127" y="239"/>
                </a:cubicBezTo>
                <a:close/>
                <a:moveTo>
                  <a:pt x="115" y="201"/>
                </a:moveTo>
                <a:cubicBezTo>
                  <a:pt x="116" y="200"/>
                  <a:pt x="116" y="200"/>
                  <a:pt x="117" y="200"/>
                </a:cubicBezTo>
                <a:cubicBezTo>
                  <a:pt x="117" y="200"/>
                  <a:pt x="117" y="200"/>
                  <a:pt x="117" y="200"/>
                </a:cubicBezTo>
                <a:cubicBezTo>
                  <a:pt x="117" y="199"/>
                  <a:pt x="118" y="198"/>
                  <a:pt x="118" y="197"/>
                </a:cubicBezTo>
                <a:cubicBezTo>
                  <a:pt x="118" y="197"/>
                  <a:pt x="118" y="196"/>
                  <a:pt x="118" y="196"/>
                </a:cubicBezTo>
                <a:cubicBezTo>
                  <a:pt x="118" y="196"/>
                  <a:pt x="118" y="196"/>
                  <a:pt x="118" y="196"/>
                </a:cubicBezTo>
                <a:cubicBezTo>
                  <a:pt x="117" y="197"/>
                  <a:pt x="116" y="197"/>
                  <a:pt x="116" y="198"/>
                </a:cubicBezTo>
                <a:cubicBezTo>
                  <a:pt x="115" y="199"/>
                  <a:pt x="115" y="199"/>
                  <a:pt x="115" y="200"/>
                </a:cubicBezTo>
                <a:cubicBezTo>
                  <a:pt x="115" y="200"/>
                  <a:pt x="115" y="200"/>
                  <a:pt x="115" y="201"/>
                </a:cubicBezTo>
                <a:close/>
                <a:moveTo>
                  <a:pt x="120" y="207"/>
                </a:moveTo>
                <a:cubicBezTo>
                  <a:pt x="118" y="208"/>
                  <a:pt x="117" y="210"/>
                  <a:pt x="116" y="211"/>
                </a:cubicBezTo>
                <a:cubicBezTo>
                  <a:pt x="116" y="211"/>
                  <a:pt x="116" y="211"/>
                  <a:pt x="116" y="211"/>
                </a:cubicBezTo>
                <a:cubicBezTo>
                  <a:pt x="116" y="212"/>
                  <a:pt x="116" y="213"/>
                  <a:pt x="116" y="213"/>
                </a:cubicBezTo>
                <a:cubicBezTo>
                  <a:pt x="116" y="213"/>
                  <a:pt x="116" y="213"/>
                  <a:pt x="116" y="213"/>
                </a:cubicBezTo>
                <a:cubicBezTo>
                  <a:pt x="116" y="213"/>
                  <a:pt x="116" y="213"/>
                  <a:pt x="116" y="213"/>
                </a:cubicBezTo>
                <a:cubicBezTo>
                  <a:pt x="118" y="211"/>
                  <a:pt x="119" y="210"/>
                  <a:pt x="120" y="208"/>
                </a:cubicBezTo>
                <a:cubicBezTo>
                  <a:pt x="120" y="208"/>
                  <a:pt x="120" y="208"/>
                  <a:pt x="120" y="208"/>
                </a:cubicBezTo>
                <a:cubicBezTo>
                  <a:pt x="120" y="208"/>
                  <a:pt x="120" y="207"/>
                  <a:pt x="120" y="207"/>
                </a:cubicBezTo>
                <a:close/>
                <a:moveTo>
                  <a:pt x="119" y="130"/>
                </a:moveTo>
                <a:cubicBezTo>
                  <a:pt x="119" y="129"/>
                  <a:pt x="119" y="129"/>
                  <a:pt x="118" y="128"/>
                </a:cubicBezTo>
                <a:cubicBezTo>
                  <a:pt x="118" y="128"/>
                  <a:pt x="118" y="128"/>
                  <a:pt x="117" y="128"/>
                </a:cubicBezTo>
                <a:cubicBezTo>
                  <a:pt x="116" y="129"/>
                  <a:pt x="115" y="129"/>
                  <a:pt x="114" y="130"/>
                </a:cubicBezTo>
                <a:cubicBezTo>
                  <a:pt x="114" y="130"/>
                  <a:pt x="113" y="130"/>
                  <a:pt x="113" y="131"/>
                </a:cubicBezTo>
                <a:cubicBezTo>
                  <a:pt x="115" y="130"/>
                  <a:pt x="117" y="130"/>
                  <a:pt x="119" y="130"/>
                </a:cubicBezTo>
                <a:close/>
                <a:moveTo>
                  <a:pt x="109" y="223"/>
                </a:moveTo>
                <a:cubicBezTo>
                  <a:pt x="107" y="223"/>
                  <a:pt x="105" y="224"/>
                  <a:pt x="104" y="224"/>
                </a:cubicBezTo>
                <a:cubicBezTo>
                  <a:pt x="104" y="225"/>
                  <a:pt x="104" y="225"/>
                  <a:pt x="105" y="225"/>
                </a:cubicBezTo>
                <a:cubicBezTo>
                  <a:pt x="105" y="225"/>
                  <a:pt x="105" y="225"/>
                  <a:pt x="105" y="225"/>
                </a:cubicBezTo>
                <a:cubicBezTo>
                  <a:pt x="107" y="225"/>
                  <a:pt x="108" y="225"/>
                  <a:pt x="109" y="224"/>
                </a:cubicBezTo>
                <a:cubicBezTo>
                  <a:pt x="109" y="224"/>
                  <a:pt x="109" y="224"/>
                  <a:pt x="109" y="223"/>
                </a:cubicBezTo>
                <a:close/>
                <a:moveTo>
                  <a:pt x="126" y="214"/>
                </a:moveTo>
                <a:cubicBezTo>
                  <a:pt x="126" y="214"/>
                  <a:pt x="126" y="214"/>
                  <a:pt x="127" y="214"/>
                </a:cubicBezTo>
                <a:cubicBezTo>
                  <a:pt x="127" y="213"/>
                  <a:pt x="128" y="213"/>
                  <a:pt x="129" y="212"/>
                </a:cubicBezTo>
                <a:cubicBezTo>
                  <a:pt x="130" y="212"/>
                  <a:pt x="130" y="211"/>
                  <a:pt x="130" y="210"/>
                </a:cubicBezTo>
                <a:cubicBezTo>
                  <a:pt x="130" y="210"/>
                  <a:pt x="128" y="211"/>
                  <a:pt x="127" y="211"/>
                </a:cubicBezTo>
                <a:cubicBezTo>
                  <a:pt x="127" y="211"/>
                  <a:pt x="127" y="212"/>
                  <a:pt x="127" y="212"/>
                </a:cubicBezTo>
                <a:cubicBezTo>
                  <a:pt x="127" y="213"/>
                  <a:pt x="126" y="213"/>
                  <a:pt x="126" y="214"/>
                </a:cubicBezTo>
                <a:close/>
                <a:moveTo>
                  <a:pt x="155" y="244"/>
                </a:moveTo>
                <a:cubicBezTo>
                  <a:pt x="156" y="243"/>
                  <a:pt x="156" y="243"/>
                  <a:pt x="157" y="242"/>
                </a:cubicBezTo>
                <a:cubicBezTo>
                  <a:pt x="158" y="240"/>
                  <a:pt x="159" y="238"/>
                  <a:pt x="160" y="236"/>
                </a:cubicBezTo>
                <a:cubicBezTo>
                  <a:pt x="160" y="235"/>
                  <a:pt x="160" y="235"/>
                  <a:pt x="160" y="234"/>
                </a:cubicBezTo>
                <a:cubicBezTo>
                  <a:pt x="158" y="237"/>
                  <a:pt x="157" y="241"/>
                  <a:pt x="155" y="244"/>
                </a:cubicBezTo>
                <a:close/>
                <a:moveTo>
                  <a:pt x="87" y="118"/>
                </a:moveTo>
                <a:cubicBezTo>
                  <a:pt x="86" y="119"/>
                  <a:pt x="85" y="119"/>
                  <a:pt x="83" y="119"/>
                </a:cubicBezTo>
                <a:cubicBezTo>
                  <a:pt x="83" y="119"/>
                  <a:pt x="83" y="119"/>
                  <a:pt x="83" y="119"/>
                </a:cubicBezTo>
                <a:cubicBezTo>
                  <a:pt x="83" y="120"/>
                  <a:pt x="82" y="120"/>
                  <a:pt x="82" y="121"/>
                </a:cubicBezTo>
                <a:cubicBezTo>
                  <a:pt x="83" y="121"/>
                  <a:pt x="86" y="120"/>
                  <a:pt x="87" y="118"/>
                </a:cubicBezTo>
                <a:close/>
                <a:moveTo>
                  <a:pt x="103" y="88"/>
                </a:moveTo>
                <a:cubicBezTo>
                  <a:pt x="102" y="87"/>
                  <a:pt x="102" y="87"/>
                  <a:pt x="101" y="86"/>
                </a:cubicBezTo>
                <a:cubicBezTo>
                  <a:pt x="100" y="86"/>
                  <a:pt x="99" y="87"/>
                  <a:pt x="98" y="87"/>
                </a:cubicBezTo>
                <a:cubicBezTo>
                  <a:pt x="100" y="88"/>
                  <a:pt x="101" y="88"/>
                  <a:pt x="102" y="89"/>
                </a:cubicBezTo>
                <a:cubicBezTo>
                  <a:pt x="102" y="89"/>
                  <a:pt x="102" y="88"/>
                  <a:pt x="103" y="88"/>
                </a:cubicBezTo>
                <a:close/>
                <a:moveTo>
                  <a:pt x="128" y="245"/>
                </a:moveTo>
                <a:cubicBezTo>
                  <a:pt x="129" y="245"/>
                  <a:pt x="130" y="244"/>
                  <a:pt x="131" y="244"/>
                </a:cubicBezTo>
                <a:cubicBezTo>
                  <a:pt x="131" y="244"/>
                  <a:pt x="131" y="244"/>
                  <a:pt x="131" y="244"/>
                </a:cubicBezTo>
                <a:cubicBezTo>
                  <a:pt x="131" y="243"/>
                  <a:pt x="131" y="243"/>
                  <a:pt x="131" y="242"/>
                </a:cubicBezTo>
                <a:cubicBezTo>
                  <a:pt x="130" y="242"/>
                  <a:pt x="129" y="243"/>
                  <a:pt x="128" y="243"/>
                </a:cubicBezTo>
                <a:cubicBezTo>
                  <a:pt x="128" y="244"/>
                  <a:pt x="128" y="244"/>
                  <a:pt x="128" y="245"/>
                </a:cubicBezTo>
                <a:close/>
                <a:moveTo>
                  <a:pt x="107" y="158"/>
                </a:moveTo>
                <a:cubicBezTo>
                  <a:pt x="106" y="159"/>
                  <a:pt x="105" y="159"/>
                  <a:pt x="105" y="157"/>
                </a:cubicBezTo>
                <a:cubicBezTo>
                  <a:pt x="105" y="157"/>
                  <a:pt x="105" y="157"/>
                  <a:pt x="105" y="157"/>
                </a:cubicBezTo>
                <a:cubicBezTo>
                  <a:pt x="105" y="158"/>
                  <a:pt x="105" y="159"/>
                  <a:pt x="105" y="160"/>
                </a:cubicBezTo>
                <a:cubicBezTo>
                  <a:pt x="105" y="162"/>
                  <a:pt x="105" y="162"/>
                  <a:pt x="106" y="162"/>
                </a:cubicBezTo>
                <a:cubicBezTo>
                  <a:pt x="106" y="162"/>
                  <a:pt x="107" y="162"/>
                  <a:pt x="107" y="162"/>
                </a:cubicBezTo>
                <a:cubicBezTo>
                  <a:pt x="106" y="161"/>
                  <a:pt x="106" y="161"/>
                  <a:pt x="106" y="160"/>
                </a:cubicBezTo>
                <a:cubicBezTo>
                  <a:pt x="106" y="160"/>
                  <a:pt x="107" y="160"/>
                  <a:pt x="107" y="160"/>
                </a:cubicBezTo>
                <a:cubicBezTo>
                  <a:pt x="107" y="159"/>
                  <a:pt x="107" y="159"/>
                  <a:pt x="107" y="158"/>
                </a:cubicBezTo>
                <a:close/>
                <a:moveTo>
                  <a:pt x="77" y="224"/>
                </a:moveTo>
                <a:cubicBezTo>
                  <a:pt x="77" y="224"/>
                  <a:pt x="77" y="224"/>
                  <a:pt x="77" y="224"/>
                </a:cubicBezTo>
                <a:cubicBezTo>
                  <a:pt x="77" y="224"/>
                  <a:pt x="77" y="225"/>
                  <a:pt x="77" y="225"/>
                </a:cubicBezTo>
                <a:cubicBezTo>
                  <a:pt x="77" y="226"/>
                  <a:pt x="77" y="227"/>
                  <a:pt x="76" y="227"/>
                </a:cubicBezTo>
                <a:cubicBezTo>
                  <a:pt x="76" y="227"/>
                  <a:pt x="76" y="227"/>
                  <a:pt x="76" y="227"/>
                </a:cubicBezTo>
                <a:cubicBezTo>
                  <a:pt x="78" y="227"/>
                  <a:pt x="80" y="226"/>
                  <a:pt x="82" y="225"/>
                </a:cubicBezTo>
                <a:cubicBezTo>
                  <a:pt x="82" y="225"/>
                  <a:pt x="82" y="225"/>
                  <a:pt x="82" y="225"/>
                </a:cubicBezTo>
                <a:cubicBezTo>
                  <a:pt x="81" y="225"/>
                  <a:pt x="80" y="225"/>
                  <a:pt x="80" y="225"/>
                </a:cubicBezTo>
                <a:cubicBezTo>
                  <a:pt x="79" y="225"/>
                  <a:pt x="78" y="225"/>
                  <a:pt x="77" y="224"/>
                </a:cubicBezTo>
                <a:close/>
                <a:moveTo>
                  <a:pt x="89" y="12"/>
                </a:moveTo>
                <a:cubicBezTo>
                  <a:pt x="90" y="11"/>
                  <a:pt x="91" y="10"/>
                  <a:pt x="91" y="10"/>
                </a:cubicBezTo>
                <a:cubicBezTo>
                  <a:pt x="91" y="9"/>
                  <a:pt x="91" y="9"/>
                  <a:pt x="91" y="9"/>
                </a:cubicBezTo>
                <a:cubicBezTo>
                  <a:pt x="90" y="9"/>
                  <a:pt x="89" y="9"/>
                  <a:pt x="87" y="9"/>
                </a:cubicBezTo>
                <a:cubicBezTo>
                  <a:pt x="87" y="9"/>
                  <a:pt x="87" y="9"/>
                  <a:pt x="87" y="9"/>
                </a:cubicBezTo>
                <a:cubicBezTo>
                  <a:pt x="89" y="9"/>
                  <a:pt x="89" y="10"/>
                  <a:pt x="89" y="12"/>
                </a:cubicBezTo>
                <a:close/>
                <a:moveTo>
                  <a:pt x="108" y="91"/>
                </a:moveTo>
                <a:cubicBezTo>
                  <a:pt x="108" y="92"/>
                  <a:pt x="108" y="92"/>
                  <a:pt x="109" y="93"/>
                </a:cubicBezTo>
                <a:cubicBezTo>
                  <a:pt x="110" y="92"/>
                  <a:pt x="111" y="92"/>
                  <a:pt x="112" y="92"/>
                </a:cubicBezTo>
                <a:cubicBezTo>
                  <a:pt x="112" y="92"/>
                  <a:pt x="112" y="91"/>
                  <a:pt x="112" y="90"/>
                </a:cubicBezTo>
                <a:cubicBezTo>
                  <a:pt x="110" y="91"/>
                  <a:pt x="109" y="91"/>
                  <a:pt x="108" y="91"/>
                </a:cubicBezTo>
                <a:close/>
                <a:moveTo>
                  <a:pt x="106" y="125"/>
                </a:moveTo>
                <a:cubicBezTo>
                  <a:pt x="106" y="125"/>
                  <a:pt x="107" y="125"/>
                  <a:pt x="107" y="125"/>
                </a:cubicBezTo>
                <a:cubicBezTo>
                  <a:pt x="108" y="125"/>
                  <a:pt x="108" y="125"/>
                  <a:pt x="108" y="125"/>
                </a:cubicBezTo>
                <a:cubicBezTo>
                  <a:pt x="109" y="124"/>
                  <a:pt x="109" y="123"/>
                  <a:pt x="110" y="123"/>
                </a:cubicBezTo>
                <a:cubicBezTo>
                  <a:pt x="109" y="122"/>
                  <a:pt x="109" y="122"/>
                  <a:pt x="109" y="122"/>
                </a:cubicBezTo>
                <a:cubicBezTo>
                  <a:pt x="108" y="122"/>
                  <a:pt x="107" y="123"/>
                  <a:pt x="106" y="124"/>
                </a:cubicBezTo>
                <a:cubicBezTo>
                  <a:pt x="106" y="124"/>
                  <a:pt x="106" y="124"/>
                  <a:pt x="106" y="124"/>
                </a:cubicBezTo>
                <a:cubicBezTo>
                  <a:pt x="106" y="124"/>
                  <a:pt x="106" y="125"/>
                  <a:pt x="106" y="125"/>
                </a:cubicBezTo>
                <a:close/>
                <a:moveTo>
                  <a:pt x="109" y="88"/>
                </a:moveTo>
                <a:cubicBezTo>
                  <a:pt x="109" y="88"/>
                  <a:pt x="109" y="88"/>
                  <a:pt x="109" y="88"/>
                </a:cubicBezTo>
                <a:cubicBezTo>
                  <a:pt x="108" y="88"/>
                  <a:pt x="107" y="87"/>
                  <a:pt x="107" y="87"/>
                </a:cubicBezTo>
                <a:cubicBezTo>
                  <a:pt x="106" y="87"/>
                  <a:pt x="106" y="88"/>
                  <a:pt x="105" y="88"/>
                </a:cubicBezTo>
                <a:cubicBezTo>
                  <a:pt x="105" y="89"/>
                  <a:pt x="106" y="89"/>
                  <a:pt x="106" y="89"/>
                </a:cubicBezTo>
                <a:cubicBezTo>
                  <a:pt x="106" y="89"/>
                  <a:pt x="106" y="89"/>
                  <a:pt x="106" y="89"/>
                </a:cubicBezTo>
                <a:cubicBezTo>
                  <a:pt x="107" y="89"/>
                  <a:pt x="108" y="89"/>
                  <a:pt x="109" y="88"/>
                </a:cubicBezTo>
                <a:close/>
                <a:moveTo>
                  <a:pt x="40" y="87"/>
                </a:moveTo>
                <a:cubicBezTo>
                  <a:pt x="37" y="88"/>
                  <a:pt x="33" y="91"/>
                  <a:pt x="32" y="91"/>
                </a:cubicBezTo>
                <a:cubicBezTo>
                  <a:pt x="35" y="90"/>
                  <a:pt x="38" y="89"/>
                  <a:pt x="40" y="87"/>
                </a:cubicBezTo>
                <a:close/>
                <a:moveTo>
                  <a:pt x="115" y="206"/>
                </a:moveTo>
                <a:cubicBezTo>
                  <a:pt x="115" y="207"/>
                  <a:pt x="115" y="207"/>
                  <a:pt x="115" y="208"/>
                </a:cubicBezTo>
                <a:cubicBezTo>
                  <a:pt x="117" y="207"/>
                  <a:pt x="118" y="206"/>
                  <a:pt x="120" y="205"/>
                </a:cubicBezTo>
                <a:cubicBezTo>
                  <a:pt x="119" y="205"/>
                  <a:pt x="119" y="205"/>
                  <a:pt x="119" y="205"/>
                </a:cubicBezTo>
                <a:cubicBezTo>
                  <a:pt x="118" y="205"/>
                  <a:pt x="118" y="205"/>
                  <a:pt x="117" y="205"/>
                </a:cubicBezTo>
                <a:cubicBezTo>
                  <a:pt x="117" y="205"/>
                  <a:pt x="116" y="206"/>
                  <a:pt x="115" y="206"/>
                </a:cubicBezTo>
                <a:close/>
                <a:moveTo>
                  <a:pt x="31" y="135"/>
                </a:moveTo>
                <a:cubicBezTo>
                  <a:pt x="32" y="135"/>
                  <a:pt x="33" y="135"/>
                  <a:pt x="33" y="135"/>
                </a:cubicBezTo>
                <a:cubicBezTo>
                  <a:pt x="34" y="134"/>
                  <a:pt x="34" y="133"/>
                  <a:pt x="35" y="132"/>
                </a:cubicBezTo>
                <a:cubicBezTo>
                  <a:pt x="34" y="132"/>
                  <a:pt x="33" y="132"/>
                  <a:pt x="32" y="132"/>
                </a:cubicBezTo>
                <a:cubicBezTo>
                  <a:pt x="32" y="133"/>
                  <a:pt x="32" y="134"/>
                  <a:pt x="31" y="135"/>
                </a:cubicBezTo>
                <a:close/>
                <a:moveTo>
                  <a:pt x="130" y="161"/>
                </a:moveTo>
                <a:cubicBezTo>
                  <a:pt x="129" y="161"/>
                  <a:pt x="129" y="160"/>
                  <a:pt x="128" y="160"/>
                </a:cubicBezTo>
                <a:cubicBezTo>
                  <a:pt x="128" y="161"/>
                  <a:pt x="128" y="161"/>
                  <a:pt x="127" y="161"/>
                </a:cubicBezTo>
                <a:cubicBezTo>
                  <a:pt x="126" y="161"/>
                  <a:pt x="124" y="161"/>
                  <a:pt x="123" y="161"/>
                </a:cubicBezTo>
                <a:cubicBezTo>
                  <a:pt x="123" y="161"/>
                  <a:pt x="122" y="161"/>
                  <a:pt x="122" y="161"/>
                </a:cubicBezTo>
                <a:cubicBezTo>
                  <a:pt x="122" y="161"/>
                  <a:pt x="122" y="161"/>
                  <a:pt x="122" y="162"/>
                </a:cubicBezTo>
                <a:cubicBezTo>
                  <a:pt x="125" y="162"/>
                  <a:pt x="127" y="162"/>
                  <a:pt x="130" y="161"/>
                </a:cubicBezTo>
                <a:cubicBezTo>
                  <a:pt x="130" y="161"/>
                  <a:pt x="130" y="161"/>
                  <a:pt x="130" y="161"/>
                </a:cubicBezTo>
                <a:close/>
                <a:moveTo>
                  <a:pt x="49" y="209"/>
                </a:moveTo>
                <a:cubicBezTo>
                  <a:pt x="49" y="210"/>
                  <a:pt x="49" y="210"/>
                  <a:pt x="49" y="211"/>
                </a:cubicBezTo>
                <a:cubicBezTo>
                  <a:pt x="50" y="211"/>
                  <a:pt x="50" y="211"/>
                  <a:pt x="51" y="211"/>
                </a:cubicBezTo>
                <a:cubicBezTo>
                  <a:pt x="51" y="211"/>
                  <a:pt x="51" y="211"/>
                  <a:pt x="51" y="211"/>
                </a:cubicBezTo>
                <a:cubicBezTo>
                  <a:pt x="52" y="210"/>
                  <a:pt x="52" y="209"/>
                  <a:pt x="53" y="208"/>
                </a:cubicBezTo>
                <a:cubicBezTo>
                  <a:pt x="53" y="208"/>
                  <a:pt x="53" y="208"/>
                  <a:pt x="53" y="208"/>
                </a:cubicBezTo>
                <a:cubicBezTo>
                  <a:pt x="51" y="209"/>
                  <a:pt x="50" y="209"/>
                  <a:pt x="49" y="209"/>
                </a:cubicBezTo>
                <a:close/>
                <a:moveTo>
                  <a:pt x="127" y="235"/>
                </a:moveTo>
                <a:cubicBezTo>
                  <a:pt x="126" y="235"/>
                  <a:pt x="126" y="235"/>
                  <a:pt x="125" y="235"/>
                </a:cubicBezTo>
                <a:cubicBezTo>
                  <a:pt x="125" y="235"/>
                  <a:pt x="125" y="236"/>
                  <a:pt x="125" y="236"/>
                </a:cubicBezTo>
                <a:cubicBezTo>
                  <a:pt x="125" y="237"/>
                  <a:pt x="124" y="237"/>
                  <a:pt x="124" y="238"/>
                </a:cubicBezTo>
                <a:cubicBezTo>
                  <a:pt x="125" y="238"/>
                  <a:pt x="126" y="237"/>
                  <a:pt x="127" y="237"/>
                </a:cubicBezTo>
                <a:cubicBezTo>
                  <a:pt x="127" y="236"/>
                  <a:pt x="127" y="236"/>
                  <a:pt x="127" y="235"/>
                </a:cubicBezTo>
                <a:close/>
                <a:moveTo>
                  <a:pt x="47" y="220"/>
                </a:moveTo>
                <a:cubicBezTo>
                  <a:pt x="47" y="220"/>
                  <a:pt x="47" y="220"/>
                  <a:pt x="47" y="220"/>
                </a:cubicBezTo>
                <a:cubicBezTo>
                  <a:pt x="48" y="221"/>
                  <a:pt x="49" y="221"/>
                  <a:pt x="49" y="221"/>
                </a:cubicBezTo>
                <a:cubicBezTo>
                  <a:pt x="50" y="221"/>
                  <a:pt x="50" y="221"/>
                  <a:pt x="50" y="221"/>
                </a:cubicBezTo>
                <a:cubicBezTo>
                  <a:pt x="51" y="221"/>
                  <a:pt x="52" y="221"/>
                  <a:pt x="53" y="221"/>
                </a:cubicBezTo>
                <a:cubicBezTo>
                  <a:pt x="53" y="221"/>
                  <a:pt x="53" y="220"/>
                  <a:pt x="53" y="220"/>
                </a:cubicBezTo>
                <a:cubicBezTo>
                  <a:pt x="53" y="220"/>
                  <a:pt x="53" y="220"/>
                  <a:pt x="53" y="220"/>
                </a:cubicBezTo>
                <a:cubicBezTo>
                  <a:pt x="51" y="220"/>
                  <a:pt x="49" y="220"/>
                  <a:pt x="47" y="220"/>
                </a:cubicBezTo>
                <a:close/>
                <a:moveTo>
                  <a:pt x="140" y="237"/>
                </a:moveTo>
                <a:cubicBezTo>
                  <a:pt x="140" y="237"/>
                  <a:pt x="141" y="237"/>
                  <a:pt x="141" y="237"/>
                </a:cubicBezTo>
                <a:cubicBezTo>
                  <a:pt x="141" y="235"/>
                  <a:pt x="141" y="233"/>
                  <a:pt x="142" y="231"/>
                </a:cubicBezTo>
                <a:cubicBezTo>
                  <a:pt x="141" y="231"/>
                  <a:pt x="141" y="232"/>
                  <a:pt x="141" y="232"/>
                </a:cubicBezTo>
                <a:cubicBezTo>
                  <a:pt x="140" y="232"/>
                  <a:pt x="140" y="232"/>
                  <a:pt x="140" y="233"/>
                </a:cubicBezTo>
                <a:cubicBezTo>
                  <a:pt x="140" y="234"/>
                  <a:pt x="140" y="235"/>
                  <a:pt x="140" y="237"/>
                </a:cubicBezTo>
                <a:cubicBezTo>
                  <a:pt x="140" y="237"/>
                  <a:pt x="140" y="237"/>
                  <a:pt x="140" y="237"/>
                </a:cubicBezTo>
                <a:close/>
                <a:moveTo>
                  <a:pt x="48" y="74"/>
                </a:moveTo>
                <a:cubicBezTo>
                  <a:pt x="48" y="74"/>
                  <a:pt x="47" y="74"/>
                  <a:pt x="47" y="74"/>
                </a:cubicBezTo>
                <a:cubicBezTo>
                  <a:pt x="47" y="75"/>
                  <a:pt x="47" y="75"/>
                  <a:pt x="47" y="75"/>
                </a:cubicBezTo>
                <a:cubicBezTo>
                  <a:pt x="47" y="76"/>
                  <a:pt x="46" y="77"/>
                  <a:pt x="46" y="78"/>
                </a:cubicBezTo>
                <a:cubicBezTo>
                  <a:pt x="46" y="78"/>
                  <a:pt x="46" y="79"/>
                  <a:pt x="47" y="79"/>
                </a:cubicBezTo>
                <a:cubicBezTo>
                  <a:pt x="48" y="78"/>
                  <a:pt x="48" y="76"/>
                  <a:pt x="48" y="74"/>
                </a:cubicBezTo>
                <a:close/>
                <a:moveTo>
                  <a:pt x="113" y="146"/>
                </a:moveTo>
                <a:cubicBezTo>
                  <a:pt x="113" y="146"/>
                  <a:pt x="113" y="146"/>
                  <a:pt x="113" y="146"/>
                </a:cubicBezTo>
                <a:cubicBezTo>
                  <a:pt x="115" y="146"/>
                  <a:pt x="115" y="146"/>
                  <a:pt x="116" y="145"/>
                </a:cubicBezTo>
                <a:cubicBezTo>
                  <a:pt x="116" y="145"/>
                  <a:pt x="117" y="145"/>
                  <a:pt x="116" y="145"/>
                </a:cubicBezTo>
                <a:cubicBezTo>
                  <a:pt x="116" y="144"/>
                  <a:pt x="116" y="144"/>
                  <a:pt x="116" y="143"/>
                </a:cubicBezTo>
                <a:cubicBezTo>
                  <a:pt x="115" y="144"/>
                  <a:pt x="115" y="144"/>
                  <a:pt x="114" y="145"/>
                </a:cubicBezTo>
                <a:cubicBezTo>
                  <a:pt x="113" y="145"/>
                  <a:pt x="113" y="146"/>
                  <a:pt x="113" y="146"/>
                </a:cubicBezTo>
                <a:close/>
                <a:moveTo>
                  <a:pt x="64" y="9"/>
                </a:moveTo>
                <a:cubicBezTo>
                  <a:pt x="64" y="9"/>
                  <a:pt x="64" y="9"/>
                  <a:pt x="64" y="9"/>
                </a:cubicBezTo>
                <a:cubicBezTo>
                  <a:pt x="65" y="9"/>
                  <a:pt x="67" y="9"/>
                  <a:pt x="69" y="9"/>
                </a:cubicBezTo>
                <a:cubicBezTo>
                  <a:pt x="69" y="9"/>
                  <a:pt x="70" y="9"/>
                  <a:pt x="70" y="8"/>
                </a:cubicBezTo>
                <a:cubicBezTo>
                  <a:pt x="69" y="8"/>
                  <a:pt x="68" y="8"/>
                  <a:pt x="67" y="8"/>
                </a:cubicBezTo>
                <a:cubicBezTo>
                  <a:pt x="66" y="8"/>
                  <a:pt x="65" y="9"/>
                  <a:pt x="64" y="9"/>
                </a:cubicBezTo>
                <a:close/>
                <a:moveTo>
                  <a:pt x="147" y="201"/>
                </a:moveTo>
                <a:cubicBezTo>
                  <a:pt x="147" y="201"/>
                  <a:pt x="147" y="201"/>
                  <a:pt x="147" y="201"/>
                </a:cubicBezTo>
                <a:cubicBezTo>
                  <a:pt x="145" y="201"/>
                  <a:pt x="144" y="202"/>
                  <a:pt x="142" y="203"/>
                </a:cubicBezTo>
                <a:cubicBezTo>
                  <a:pt x="142" y="203"/>
                  <a:pt x="142" y="204"/>
                  <a:pt x="142" y="205"/>
                </a:cubicBezTo>
                <a:cubicBezTo>
                  <a:pt x="144" y="203"/>
                  <a:pt x="146" y="202"/>
                  <a:pt x="147" y="201"/>
                </a:cubicBezTo>
                <a:close/>
                <a:moveTo>
                  <a:pt x="121" y="137"/>
                </a:moveTo>
                <a:cubicBezTo>
                  <a:pt x="121" y="137"/>
                  <a:pt x="122" y="137"/>
                  <a:pt x="122" y="137"/>
                </a:cubicBezTo>
                <a:cubicBezTo>
                  <a:pt x="123" y="137"/>
                  <a:pt x="123" y="136"/>
                  <a:pt x="123" y="136"/>
                </a:cubicBezTo>
                <a:cubicBezTo>
                  <a:pt x="123" y="135"/>
                  <a:pt x="122" y="134"/>
                  <a:pt x="122" y="133"/>
                </a:cubicBezTo>
                <a:cubicBezTo>
                  <a:pt x="121" y="133"/>
                  <a:pt x="121" y="134"/>
                  <a:pt x="121" y="134"/>
                </a:cubicBezTo>
                <a:cubicBezTo>
                  <a:pt x="121" y="135"/>
                  <a:pt x="121" y="136"/>
                  <a:pt x="121" y="137"/>
                </a:cubicBezTo>
                <a:close/>
                <a:moveTo>
                  <a:pt x="116" y="134"/>
                </a:moveTo>
                <a:cubicBezTo>
                  <a:pt x="117" y="133"/>
                  <a:pt x="118" y="132"/>
                  <a:pt x="120" y="132"/>
                </a:cubicBezTo>
                <a:cubicBezTo>
                  <a:pt x="120" y="131"/>
                  <a:pt x="120" y="131"/>
                  <a:pt x="120" y="131"/>
                </a:cubicBezTo>
                <a:cubicBezTo>
                  <a:pt x="118" y="132"/>
                  <a:pt x="116" y="132"/>
                  <a:pt x="115" y="132"/>
                </a:cubicBezTo>
                <a:cubicBezTo>
                  <a:pt x="115" y="133"/>
                  <a:pt x="115" y="133"/>
                  <a:pt x="116" y="134"/>
                </a:cubicBezTo>
                <a:close/>
                <a:moveTo>
                  <a:pt x="38" y="84"/>
                </a:moveTo>
                <a:cubicBezTo>
                  <a:pt x="38" y="84"/>
                  <a:pt x="38" y="84"/>
                  <a:pt x="38" y="84"/>
                </a:cubicBezTo>
                <a:cubicBezTo>
                  <a:pt x="38" y="84"/>
                  <a:pt x="38" y="84"/>
                  <a:pt x="39" y="84"/>
                </a:cubicBezTo>
                <a:cubicBezTo>
                  <a:pt x="40" y="83"/>
                  <a:pt x="42" y="81"/>
                  <a:pt x="43" y="79"/>
                </a:cubicBezTo>
                <a:cubicBezTo>
                  <a:pt x="43" y="79"/>
                  <a:pt x="43" y="78"/>
                  <a:pt x="43" y="77"/>
                </a:cubicBezTo>
                <a:cubicBezTo>
                  <a:pt x="42" y="80"/>
                  <a:pt x="40" y="82"/>
                  <a:pt x="38" y="84"/>
                </a:cubicBezTo>
                <a:close/>
                <a:moveTo>
                  <a:pt x="103" y="94"/>
                </a:moveTo>
                <a:cubicBezTo>
                  <a:pt x="104" y="94"/>
                  <a:pt x="104" y="94"/>
                  <a:pt x="105" y="94"/>
                </a:cubicBezTo>
                <a:cubicBezTo>
                  <a:pt x="104" y="93"/>
                  <a:pt x="104" y="92"/>
                  <a:pt x="103" y="92"/>
                </a:cubicBezTo>
                <a:cubicBezTo>
                  <a:pt x="102" y="92"/>
                  <a:pt x="102" y="92"/>
                  <a:pt x="101" y="92"/>
                </a:cubicBezTo>
                <a:cubicBezTo>
                  <a:pt x="102" y="93"/>
                  <a:pt x="102" y="94"/>
                  <a:pt x="103" y="94"/>
                </a:cubicBezTo>
                <a:close/>
                <a:moveTo>
                  <a:pt x="54" y="9"/>
                </a:moveTo>
                <a:cubicBezTo>
                  <a:pt x="56" y="9"/>
                  <a:pt x="57" y="9"/>
                  <a:pt x="59" y="9"/>
                </a:cubicBezTo>
                <a:cubicBezTo>
                  <a:pt x="60" y="9"/>
                  <a:pt x="60" y="9"/>
                  <a:pt x="61" y="8"/>
                </a:cubicBezTo>
                <a:cubicBezTo>
                  <a:pt x="59" y="8"/>
                  <a:pt x="57" y="8"/>
                  <a:pt x="56" y="9"/>
                </a:cubicBezTo>
                <a:cubicBezTo>
                  <a:pt x="55" y="9"/>
                  <a:pt x="55" y="9"/>
                  <a:pt x="54" y="9"/>
                </a:cubicBezTo>
                <a:cubicBezTo>
                  <a:pt x="54" y="9"/>
                  <a:pt x="54" y="9"/>
                  <a:pt x="54" y="9"/>
                </a:cubicBezTo>
                <a:close/>
                <a:moveTo>
                  <a:pt x="122" y="222"/>
                </a:moveTo>
                <a:cubicBezTo>
                  <a:pt x="123" y="222"/>
                  <a:pt x="125" y="222"/>
                  <a:pt x="125" y="220"/>
                </a:cubicBezTo>
                <a:cubicBezTo>
                  <a:pt x="124" y="221"/>
                  <a:pt x="123" y="221"/>
                  <a:pt x="123" y="219"/>
                </a:cubicBezTo>
                <a:cubicBezTo>
                  <a:pt x="123" y="219"/>
                  <a:pt x="122" y="219"/>
                  <a:pt x="122" y="219"/>
                </a:cubicBezTo>
                <a:cubicBezTo>
                  <a:pt x="122" y="220"/>
                  <a:pt x="122" y="221"/>
                  <a:pt x="122" y="222"/>
                </a:cubicBezTo>
                <a:close/>
                <a:moveTo>
                  <a:pt x="133" y="243"/>
                </a:moveTo>
                <a:cubicBezTo>
                  <a:pt x="133" y="243"/>
                  <a:pt x="133" y="243"/>
                  <a:pt x="133" y="243"/>
                </a:cubicBezTo>
                <a:cubicBezTo>
                  <a:pt x="134" y="242"/>
                  <a:pt x="135" y="242"/>
                  <a:pt x="136" y="241"/>
                </a:cubicBezTo>
                <a:cubicBezTo>
                  <a:pt x="137" y="241"/>
                  <a:pt x="137" y="241"/>
                  <a:pt x="137" y="240"/>
                </a:cubicBezTo>
                <a:cubicBezTo>
                  <a:pt x="136" y="241"/>
                  <a:pt x="134" y="241"/>
                  <a:pt x="133" y="241"/>
                </a:cubicBezTo>
                <a:cubicBezTo>
                  <a:pt x="133" y="242"/>
                  <a:pt x="133" y="242"/>
                  <a:pt x="133" y="243"/>
                </a:cubicBezTo>
                <a:close/>
                <a:moveTo>
                  <a:pt x="108" y="195"/>
                </a:moveTo>
                <a:cubicBezTo>
                  <a:pt x="109" y="194"/>
                  <a:pt x="110" y="193"/>
                  <a:pt x="111" y="192"/>
                </a:cubicBezTo>
                <a:cubicBezTo>
                  <a:pt x="110" y="192"/>
                  <a:pt x="109" y="192"/>
                  <a:pt x="108" y="192"/>
                </a:cubicBezTo>
                <a:cubicBezTo>
                  <a:pt x="108" y="193"/>
                  <a:pt x="108" y="194"/>
                  <a:pt x="108" y="195"/>
                </a:cubicBezTo>
                <a:close/>
                <a:moveTo>
                  <a:pt x="63" y="150"/>
                </a:moveTo>
                <a:cubicBezTo>
                  <a:pt x="63" y="150"/>
                  <a:pt x="63" y="150"/>
                  <a:pt x="63" y="150"/>
                </a:cubicBezTo>
                <a:cubicBezTo>
                  <a:pt x="64" y="149"/>
                  <a:pt x="64" y="148"/>
                  <a:pt x="64" y="146"/>
                </a:cubicBezTo>
                <a:cubicBezTo>
                  <a:pt x="64" y="146"/>
                  <a:pt x="64" y="146"/>
                  <a:pt x="64" y="146"/>
                </a:cubicBezTo>
                <a:cubicBezTo>
                  <a:pt x="64" y="145"/>
                  <a:pt x="64" y="144"/>
                  <a:pt x="64" y="144"/>
                </a:cubicBezTo>
                <a:cubicBezTo>
                  <a:pt x="64" y="143"/>
                  <a:pt x="64" y="143"/>
                  <a:pt x="63" y="143"/>
                </a:cubicBezTo>
                <a:cubicBezTo>
                  <a:pt x="63" y="145"/>
                  <a:pt x="63" y="148"/>
                  <a:pt x="63" y="150"/>
                </a:cubicBezTo>
                <a:close/>
                <a:moveTo>
                  <a:pt x="133" y="189"/>
                </a:moveTo>
                <a:cubicBezTo>
                  <a:pt x="130" y="190"/>
                  <a:pt x="128" y="190"/>
                  <a:pt x="125" y="190"/>
                </a:cubicBezTo>
                <a:cubicBezTo>
                  <a:pt x="125" y="190"/>
                  <a:pt x="125" y="190"/>
                  <a:pt x="124" y="190"/>
                </a:cubicBezTo>
                <a:cubicBezTo>
                  <a:pt x="124" y="190"/>
                  <a:pt x="124" y="190"/>
                  <a:pt x="124" y="190"/>
                </a:cubicBezTo>
                <a:cubicBezTo>
                  <a:pt x="124" y="190"/>
                  <a:pt x="124" y="190"/>
                  <a:pt x="124" y="191"/>
                </a:cubicBezTo>
                <a:cubicBezTo>
                  <a:pt x="124" y="191"/>
                  <a:pt x="125" y="191"/>
                  <a:pt x="125" y="191"/>
                </a:cubicBezTo>
                <a:cubicBezTo>
                  <a:pt x="127" y="191"/>
                  <a:pt x="130" y="190"/>
                  <a:pt x="132" y="190"/>
                </a:cubicBezTo>
                <a:cubicBezTo>
                  <a:pt x="133" y="190"/>
                  <a:pt x="133" y="190"/>
                  <a:pt x="133" y="189"/>
                </a:cubicBezTo>
                <a:close/>
                <a:moveTo>
                  <a:pt x="127" y="158"/>
                </a:moveTo>
                <a:cubicBezTo>
                  <a:pt x="126" y="157"/>
                  <a:pt x="127" y="156"/>
                  <a:pt x="127" y="156"/>
                </a:cubicBezTo>
                <a:cubicBezTo>
                  <a:pt x="128" y="155"/>
                  <a:pt x="128" y="155"/>
                  <a:pt x="127" y="154"/>
                </a:cubicBezTo>
                <a:cubicBezTo>
                  <a:pt x="127" y="154"/>
                  <a:pt x="126" y="154"/>
                  <a:pt x="126" y="155"/>
                </a:cubicBezTo>
                <a:cubicBezTo>
                  <a:pt x="126" y="155"/>
                  <a:pt x="126" y="155"/>
                  <a:pt x="126" y="155"/>
                </a:cubicBezTo>
                <a:cubicBezTo>
                  <a:pt x="127" y="156"/>
                  <a:pt x="127" y="156"/>
                  <a:pt x="127" y="156"/>
                </a:cubicBezTo>
                <a:cubicBezTo>
                  <a:pt x="126" y="157"/>
                  <a:pt x="126" y="157"/>
                  <a:pt x="126" y="157"/>
                </a:cubicBezTo>
                <a:cubicBezTo>
                  <a:pt x="125" y="157"/>
                  <a:pt x="125" y="157"/>
                  <a:pt x="124" y="158"/>
                </a:cubicBezTo>
                <a:cubicBezTo>
                  <a:pt x="125" y="158"/>
                  <a:pt x="126" y="158"/>
                  <a:pt x="127" y="158"/>
                </a:cubicBezTo>
                <a:close/>
                <a:moveTo>
                  <a:pt x="68" y="207"/>
                </a:moveTo>
                <a:cubicBezTo>
                  <a:pt x="68" y="208"/>
                  <a:pt x="68" y="209"/>
                  <a:pt x="67" y="211"/>
                </a:cubicBezTo>
                <a:cubicBezTo>
                  <a:pt x="68" y="211"/>
                  <a:pt x="68" y="211"/>
                  <a:pt x="68" y="211"/>
                </a:cubicBezTo>
                <a:cubicBezTo>
                  <a:pt x="68" y="211"/>
                  <a:pt x="68" y="210"/>
                  <a:pt x="69" y="210"/>
                </a:cubicBezTo>
                <a:cubicBezTo>
                  <a:pt x="69" y="209"/>
                  <a:pt x="69" y="208"/>
                  <a:pt x="69" y="207"/>
                </a:cubicBezTo>
                <a:cubicBezTo>
                  <a:pt x="68" y="207"/>
                  <a:pt x="68" y="207"/>
                  <a:pt x="68" y="207"/>
                </a:cubicBezTo>
                <a:close/>
                <a:moveTo>
                  <a:pt x="50" y="218"/>
                </a:moveTo>
                <a:cubicBezTo>
                  <a:pt x="50" y="218"/>
                  <a:pt x="49" y="218"/>
                  <a:pt x="49" y="218"/>
                </a:cubicBezTo>
                <a:cubicBezTo>
                  <a:pt x="48" y="218"/>
                  <a:pt x="48" y="217"/>
                  <a:pt x="48" y="217"/>
                </a:cubicBezTo>
                <a:cubicBezTo>
                  <a:pt x="46" y="217"/>
                  <a:pt x="45" y="218"/>
                  <a:pt x="44" y="218"/>
                </a:cubicBezTo>
                <a:cubicBezTo>
                  <a:pt x="46" y="219"/>
                  <a:pt x="49" y="219"/>
                  <a:pt x="51" y="218"/>
                </a:cubicBezTo>
                <a:cubicBezTo>
                  <a:pt x="51" y="218"/>
                  <a:pt x="50" y="218"/>
                  <a:pt x="50" y="218"/>
                </a:cubicBezTo>
                <a:close/>
                <a:moveTo>
                  <a:pt x="117" y="71"/>
                </a:moveTo>
                <a:cubicBezTo>
                  <a:pt x="117" y="71"/>
                  <a:pt x="117" y="71"/>
                  <a:pt x="117" y="71"/>
                </a:cubicBezTo>
                <a:cubicBezTo>
                  <a:pt x="117" y="68"/>
                  <a:pt x="117" y="65"/>
                  <a:pt x="116" y="62"/>
                </a:cubicBezTo>
                <a:cubicBezTo>
                  <a:pt x="116" y="63"/>
                  <a:pt x="116" y="63"/>
                  <a:pt x="116" y="63"/>
                </a:cubicBezTo>
                <a:cubicBezTo>
                  <a:pt x="116" y="65"/>
                  <a:pt x="116" y="68"/>
                  <a:pt x="117" y="71"/>
                </a:cubicBezTo>
                <a:close/>
                <a:moveTo>
                  <a:pt x="146" y="193"/>
                </a:moveTo>
                <a:cubicBezTo>
                  <a:pt x="146" y="193"/>
                  <a:pt x="146" y="193"/>
                  <a:pt x="146" y="193"/>
                </a:cubicBezTo>
                <a:cubicBezTo>
                  <a:pt x="145" y="194"/>
                  <a:pt x="143" y="194"/>
                  <a:pt x="142" y="195"/>
                </a:cubicBezTo>
                <a:cubicBezTo>
                  <a:pt x="142" y="195"/>
                  <a:pt x="142" y="196"/>
                  <a:pt x="142" y="196"/>
                </a:cubicBezTo>
                <a:cubicBezTo>
                  <a:pt x="143" y="195"/>
                  <a:pt x="145" y="194"/>
                  <a:pt x="146" y="193"/>
                </a:cubicBezTo>
                <a:close/>
                <a:moveTo>
                  <a:pt x="107" y="82"/>
                </a:moveTo>
                <a:cubicBezTo>
                  <a:pt x="106" y="81"/>
                  <a:pt x="105" y="79"/>
                  <a:pt x="104" y="79"/>
                </a:cubicBezTo>
                <a:cubicBezTo>
                  <a:pt x="105" y="80"/>
                  <a:pt x="105" y="81"/>
                  <a:pt x="105" y="83"/>
                </a:cubicBezTo>
                <a:cubicBezTo>
                  <a:pt x="105" y="83"/>
                  <a:pt x="106" y="82"/>
                  <a:pt x="107" y="82"/>
                </a:cubicBezTo>
                <a:close/>
                <a:moveTo>
                  <a:pt x="54" y="122"/>
                </a:moveTo>
                <a:cubicBezTo>
                  <a:pt x="55" y="122"/>
                  <a:pt x="56" y="122"/>
                  <a:pt x="58" y="122"/>
                </a:cubicBezTo>
                <a:cubicBezTo>
                  <a:pt x="58" y="122"/>
                  <a:pt x="58" y="121"/>
                  <a:pt x="58" y="121"/>
                </a:cubicBezTo>
                <a:cubicBezTo>
                  <a:pt x="57" y="121"/>
                  <a:pt x="55" y="121"/>
                  <a:pt x="54" y="121"/>
                </a:cubicBezTo>
                <a:cubicBezTo>
                  <a:pt x="54" y="121"/>
                  <a:pt x="54" y="122"/>
                  <a:pt x="54" y="122"/>
                </a:cubicBezTo>
                <a:close/>
                <a:moveTo>
                  <a:pt x="122" y="143"/>
                </a:moveTo>
                <a:cubicBezTo>
                  <a:pt x="123" y="143"/>
                  <a:pt x="122" y="144"/>
                  <a:pt x="122" y="145"/>
                </a:cubicBezTo>
                <a:cubicBezTo>
                  <a:pt x="123" y="144"/>
                  <a:pt x="124" y="144"/>
                  <a:pt x="125" y="144"/>
                </a:cubicBezTo>
                <a:cubicBezTo>
                  <a:pt x="125" y="143"/>
                  <a:pt x="125" y="143"/>
                  <a:pt x="125" y="142"/>
                </a:cubicBezTo>
                <a:cubicBezTo>
                  <a:pt x="124" y="143"/>
                  <a:pt x="123" y="143"/>
                  <a:pt x="122" y="143"/>
                </a:cubicBezTo>
                <a:close/>
                <a:moveTo>
                  <a:pt x="112" y="154"/>
                </a:moveTo>
                <a:cubicBezTo>
                  <a:pt x="112" y="154"/>
                  <a:pt x="112" y="154"/>
                  <a:pt x="112" y="154"/>
                </a:cubicBezTo>
                <a:cubicBezTo>
                  <a:pt x="113" y="152"/>
                  <a:pt x="114" y="150"/>
                  <a:pt x="114" y="148"/>
                </a:cubicBezTo>
                <a:cubicBezTo>
                  <a:pt x="114" y="149"/>
                  <a:pt x="113" y="149"/>
                  <a:pt x="113" y="149"/>
                </a:cubicBezTo>
                <a:cubicBezTo>
                  <a:pt x="113" y="149"/>
                  <a:pt x="112" y="150"/>
                  <a:pt x="112" y="150"/>
                </a:cubicBezTo>
                <a:cubicBezTo>
                  <a:pt x="112" y="151"/>
                  <a:pt x="112" y="152"/>
                  <a:pt x="112" y="153"/>
                </a:cubicBezTo>
                <a:cubicBezTo>
                  <a:pt x="112" y="153"/>
                  <a:pt x="112" y="154"/>
                  <a:pt x="112" y="154"/>
                </a:cubicBezTo>
                <a:close/>
                <a:moveTo>
                  <a:pt x="127" y="121"/>
                </a:moveTo>
                <a:cubicBezTo>
                  <a:pt x="128" y="122"/>
                  <a:pt x="129" y="123"/>
                  <a:pt x="130" y="124"/>
                </a:cubicBezTo>
                <a:cubicBezTo>
                  <a:pt x="130" y="123"/>
                  <a:pt x="131" y="124"/>
                  <a:pt x="131" y="124"/>
                </a:cubicBezTo>
                <a:cubicBezTo>
                  <a:pt x="131" y="124"/>
                  <a:pt x="132" y="124"/>
                  <a:pt x="132" y="124"/>
                </a:cubicBezTo>
                <a:cubicBezTo>
                  <a:pt x="131" y="122"/>
                  <a:pt x="129" y="122"/>
                  <a:pt x="127" y="121"/>
                </a:cubicBezTo>
                <a:close/>
                <a:moveTo>
                  <a:pt x="119" y="157"/>
                </a:moveTo>
                <a:cubicBezTo>
                  <a:pt x="117" y="157"/>
                  <a:pt x="115" y="157"/>
                  <a:pt x="114" y="158"/>
                </a:cubicBezTo>
                <a:cubicBezTo>
                  <a:pt x="116" y="158"/>
                  <a:pt x="117" y="158"/>
                  <a:pt x="119" y="157"/>
                </a:cubicBezTo>
                <a:close/>
                <a:moveTo>
                  <a:pt x="48" y="141"/>
                </a:moveTo>
                <a:cubicBezTo>
                  <a:pt x="48" y="141"/>
                  <a:pt x="48" y="142"/>
                  <a:pt x="48" y="142"/>
                </a:cubicBezTo>
                <a:cubicBezTo>
                  <a:pt x="49" y="141"/>
                  <a:pt x="50" y="141"/>
                  <a:pt x="50" y="141"/>
                </a:cubicBezTo>
                <a:cubicBezTo>
                  <a:pt x="50" y="140"/>
                  <a:pt x="50" y="140"/>
                  <a:pt x="50" y="139"/>
                </a:cubicBezTo>
                <a:cubicBezTo>
                  <a:pt x="50" y="139"/>
                  <a:pt x="51" y="139"/>
                  <a:pt x="51" y="138"/>
                </a:cubicBezTo>
                <a:cubicBezTo>
                  <a:pt x="50" y="138"/>
                  <a:pt x="50" y="138"/>
                  <a:pt x="49" y="138"/>
                </a:cubicBezTo>
                <a:cubicBezTo>
                  <a:pt x="49" y="139"/>
                  <a:pt x="49" y="140"/>
                  <a:pt x="48" y="141"/>
                </a:cubicBezTo>
                <a:close/>
                <a:moveTo>
                  <a:pt x="65" y="152"/>
                </a:moveTo>
                <a:cubicBezTo>
                  <a:pt x="65" y="152"/>
                  <a:pt x="65" y="152"/>
                  <a:pt x="65" y="152"/>
                </a:cubicBezTo>
                <a:cubicBezTo>
                  <a:pt x="64" y="153"/>
                  <a:pt x="64" y="154"/>
                  <a:pt x="64" y="155"/>
                </a:cubicBezTo>
                <a:cubicBezTo>
                  <a:pt x="64" y="156"/>
                  <a:pt x="64" y="157"/>
                  <a:pt x="64" y="158"/>
                </a:cubicBezTo>
                <a:cubicBezTo>
                  <a:pt x="64" y="157"/>
                  <a:pt x="65" y="156"/>
                  <a:pt x="65" y="155"/>
                </a:cubicBezTo>
                <a:cubicBezTo>
                  <a:pt x="65" y="154"/>
                  <a:pt x="65" y="153"/>
                  <a:pt x="65" y="152"/>
                </a:cubicBezTo>
                <a:close/>
                <a:moveTo>
                  <a:pt x="48" y="146"/>
                </a:moveTo>
                <a:cubicBezTo>
                  <a:pt x="48" y="146"/>
                  <a:pt x="49" y="145"/>
                  <a:pt x="49" y="145"/>
                </a:cubicBezTo>
                <a:cubicBezTo>
                  <a:pt x="49" y="144"/>
                  <a:pt x="49" y="143"/>
                  <a:pt x="50" y="143"/>
                </a:cubicBezTo>
                <a:cubicBezTo>
                  <a:pt x="49" y="143"/>
                  <a:pt x="48" y="143"/>
                  <a:pt x="48" y="144"/>
                </a:cubicBezTo>
                <a:cubicBezTo>
                  <a:pt x="48" y="144"/>
                  <a:pt x="48" y="144"/>
                  <a:pt x="48" y="144"/>
                </a:cubicBezTo>
                <a:cubicBezTo>
                  <a:pt x="47" y="145"/>
                  <a:pt x="47" y="145"/>
                  <a:pt x="47" y="146"/>
                </a:cubicBezTo>
                <a:cubicBezTo>
                  <a:pt x="47" y="146"/>
                  <a:pt x="48" y="146"/>
                  <a:pt x="48" y="146"/>
                </a:cubicBezTo>
                <a:close/>
                <a:moveTo>
                  <a:pt x="53" y="155"/>
                </a:moveTo>
                <a:cubicBezTo>
                  <a:pt x="53" y="156"/>
                  <a:pt x="53" y="156"/>
                  <a:pt x="53" y="157"/>
                </a:cubicBezTo>
                <a:cubicBezTo>
                  <a:pt x="54" y="157"/>
                  <a:pt x="55" y="157"/>
                  <a:pt x="56" y="157"/>
                </a:cubicBezTo>
                <a:cubicBezTo>
                  <a:pt x="56" y="157"/>
                  <a:pt x="56" y="156"/>
                  <a:pt x="57" y="156"/>
                </a:cubicBezTo>
                <a:cubicBezTo>
                  <a:pt x="56" y="155"/>
                  <a:pt x="54" y="155"/>
                  <a:pt x="53" y="155"/>
                </a:cubicBezTo>
                <a:close/>
                <a:moveTo>
                  <a:pt x="135" y="225"/>
                </a:moveTo>
                <a:cubicBezTo>
                  <a:pt x="134" y="225"/>
                  <a:pt x="133" y="226"/>
                  <a:pt x="133" y="226"/>
                </a:cubicBezTo>
                <a:cubicBezTo>
                  <a:pt x="133" y="227"/>
                  <a:pt x="133" y="227"/>
                  <a:pt x="133" y="228"/>
                </a:cubicBezTo>
                <a:cubicBezTo>
                  <a:pt x="133" y="228"/>
                  <a:pt x="134" y="227"/>
                  <a:pt x="134" y="227"/>
                </a:cubicBezTo>
                <a:cubicBezTo>
                  <a:pt x="134" y="227"/>
                  <a:pt x="134" y="227"/>
                  <a:pt x="135" y="227"/>
                </a:cubicBezTo>
                <a:cubicBezTo>
                  <a:pt x="135" y="226"/>
                  <a:pt x="135" y="226"/>
                  <a:pt x="135" y="225"/>
                </a:cubicBezTo>
                <a:close/>
                <a:moveTo>
                  <a:pt x="106" y="147"/>
                </a:moveTo>
                <a:cubicBezTo>
                  <a:pt x="107" y="147"/>
                  <a:pt x="107" y="146"/>
                  <a:pt x="107" y="145"/>
                </a:cubicBezTo>
                <a:cubicBezTo>
                  <a:pt x="107" y="144"/>
                  <a:pt x="107" y="143"/>
                  <a:pt x="107" y="142"/>
                </a:cubicBezTo>
                <a:cubicBezTo>
                  <a:pt x="107" y="142"/>
                  <a:pt x="107" y="141"/>
                  <a:pt x="107" y="141"/>
                </a:cubicBezTo>
                <a:cubicBezTo>
                  <a:pt x="106" y="141"/>
                  <a:pt x="106" y="142"/>
                  <a:pt x="106" y="142"/>
                </a:cubicBezTo>
                <a:cubicBezTo>
                  <a:pt x="106" y="143"/>
                  <a:pt x="106" y="144"/>
                  <a:pt x="106" y="145"/>
                </a:cubicBezTo>
                <a:cubicBezTo>
                  <a:pt x="106" y="146"/>
                  <a:pt x="106" y="147"/>
                  <a:pt x="106" y="147"/>
                </a:cubicBezTo>
                <a:close/>
                <a:moveTo>
                  <a:pt x="27" y="144"/>
                </a:moveTo>
                <a:cubicBezTo>
                  <a:pt x="27" y="140"/>
                  <a:pt x="28" y="136"/>
                  <a:pt x="29" y="133"/>
                </a:cubicBezTo>
                <a:cubicBezTo>
                  <a:pt x="27" y="136"/>
                  <a:pt x="27" y="140"/>
                  <a:pt x="27" y="144"/>
                </a:cubicBezTo>
                <a:close/>
                <a:moveTo>
                  <a:pt x="129" y="158"/>
                </a:moveTo>
                <a:cubicBezTo>
                  <a:pt x="130" y="158"/>
                  <a:pt x="131" y="158"/>
                  <a:pt x="131" y="159"/>
                </a:cubicBezTo>
                <a:cubicBezTo>
                  <a:pt x="132" y="159"/>
                  <a:pt x="132" y="159"/>
                  <a:pt x="132" y="158"/>
                </a:cubicBezTo>
                <a:cubicBezTo>
                  <a:pt x="133" y="158"/>
                  <a:pt x="133" y="157"/>
                  <a:pt x="133" y="157"/>
                </a:cubicBezTo>
                <a:cubicBezTo>
                  <a:pt x="133" y="156"/>
                  <a:pt x="133" y="156"/>
                  <a:pt x="132" y="156"/>
                </a:cubicBezTo>
                <a:cubicBezTo>
                  <a:pt x="131" y="157"/>
                  <a:pt x="130" y="158"/>
                  <a:pt x="129" y="158"/>
                </a:cubicBezTo>
                <a:close/>
                <a:moveTo>
                  <a:pt x="69" y="120"/>
                </a:moveTo>
                <a:cubicBezTo>
                  <a:pt x="68" y="121"/>
                  <a:pt x="68" y="122"/>
                  <a:pt x="67" y="123"/>
                </a:cubicBezTo>
                <a:cubicBezTo>
                  <a:pt x="69" y="122"/>
                  <a:pt x="71" y="121"/>
                  <a:pt x="72" y="120"/>
                </a:cubicBezTo>
                <a:cubicBezTo>
                  <a:pt x="71" y="120"/>
                  <a:pt x="70" y="120"/>
                  <a:pt x="69" y="120"/>
                </a:cubicBezTo>
                <a:close/>
                <a:moveTo>
                  <a:pt x="120" y="149"/>
                </a:moveTo>
                <a:cubicBezTo>
                  <a:pt x="122" y="148"/>
                  <a:pt x="123" y="147"/>
                  <a:pt x="124" y="146"/>
                </a:cubicBezTo>
                <a:cubicBezTo>
                  <a:pt x="124" y="146"/>
                  <a:pt x="124" y="146"/>
                  <a:pt x="124" y="146"/>
                </a:cubicBezTo>
                <a:cubicBezTo>
                  <a:pt x="123" y="146"/>
                  <a:pt x="123" y="146"/>
                  <a:pt x="122" y="146"/>
                </a:cubicBezTo>
                <a:cubicBezTo>
                  <a:pt x="120" y="147"/>
                  <a:pt x="120" y="147"/>
                  <a:pt x="120" y="148"/>
                </a:cubicBezTo>
                <a:cubicBezTo>
                  <a:pt x="120" y="148"/>
                  <a:pt x="120" y="148"/>
                  <a:pt x="120" y="149"/>
                </a:cubicBezTo>
                <a:close/>
                <a:moveTo>
                  <a:pt x="139" y="172"/>
                </a:moveTo>
                <a:cubicBezTo>
                  <a:pt x="139" y="172"/>
                  <a:pt x="139" y="172"/>
                  <a:pt x="139" y="172"/>
                </a:cubicBezTo>
                <a:cubicBezTo>
                  <a:pt x="139" y="173"/>
                  <a:pt x="139" y="174"/>
                  <a:pt x="139" y="175"/>
                </a:cubicBezTo>
                <a:cubicBezTo>
                  <a:pt x="139" y="175"/>
                  <a:pt x="139" y="176"/>
                  <a:pt x="139" y="176"/>
                </a:cubicBezTo>
                <a:cubicBezTo>
                  <a:pt x="139" y="176"/>
                  <a:pt x="139" y="177"/>
                  <a:pt x="139" y="178"/>
                </a:cubicBezTo>
                <a:cubicBezTo>
                  <a:pt x="140" y="177"/>
                  <a:pt x="140" y="177"/>
                  <a:pt x="140" y="177"/>
                </a:cubicBezTo>
                <a:cubicBezTo>
                  <a:pt x="140" y="175"/>
                  <a:pt x="140" y="174"/>
                  <a:pt x="139" y="172"/>
                </a:cubicBezTo>
                <a:close/>
                <a:moveTo>
                  <a:pt x="164" y="166"/>
                </a:moveTo>
                <a:cubicBezTo>
                  <a:pt x="164" y="166"/>
                  <a:pt x="164" y="166"/>
                  <a:pt x="164" y="166"/>
                </a:cubicBezTo>
                <a:cubicBezTo>
                  <a:pt x="164" y="164"/>
                  <a:pt x="164" y="162"/>
                  <a:pt x="164" y="159"/>
                </a:cubicBezTo>
                <a:cubicBezTo>
                  <a:pt x="164" y="157"/>
                  <a:pt x="163" y="155"/>
                  <a:pt x="163" y="153"/>
                </a:cubicBezTo>
                <a:cubicBezTo>
                  <a:pt x="163" y="153"/>
                  <a:pt x="163" y="153"/>
                  <a:pt x="163" y="153"/>
                </a:cubicBezTo>
                <a:cubicBezTo>
                  <a:pt x="163" y="157"/>
                  <a:pt x="164" y="162"/>
                  <a:pt x="164" y="166"/>
                </a:cubicBezTo>
                <a:close/>
                <a:moveTo>
                  <a:pt x="58" y="141"/>
                </a:moveTo>
                <a:cubicBezTo>
                  <a:pt x="58" y="141"/>
                  <a:pt x="58" y="141"/>
                  <a:pt x="58" y="141"/>
                </a:cubicBezTo>
                <a:cubicBezTo>
                  <a:pt x="57" y="143"/>
                  <a:pt x="56" y="145"/>
                  <a:pt x="55" y="147"/>
                </a:cubicBezTo>
                <a:cubicBezTo>
                  <a:pt x="55" y="147"/>
                  <a:pt x="56" y="147"/>
                  <a:pt x="56" y="147"/>
                </a:cubicBezTo>
                <a:cubicBezTo>
                  <a:pt x="57" y="145"/>
                  <a:pt x="57" y="144"/>
                  <a:pt x="58" y="142"/>
                </a:cubicBezTo>
                <a:cubicBezTo>
                  <a:pt x="58" y="142"/>
                  <a:pt x="58" y="142"/>
                  <a:pt x="58" y="141"/>
                </a:cubicBezTo>
                <a:close/>
                <a:moveTo>
                  <a:pt x="120" y="151"/>
                </a:moveTo>
                <a:cubicBezTo>
                  <a:pt x="120" y="151"/>
                  <a:pt x="120" y="151"/>
                  <a:pt x="121" y="151"/>
                </a:cubicBezTo>
                <a:cubicBezTo>
                  <a:pt x="121" y="150"/>
                  <a:pt x="122" y="150"/>
                  <a:pt x="123" y="149"/>
                </a:cubicBezTo>
                <a:cubicBezTo>
                  <a:pt x="124" y="149"/>
                  <a:pt x="124" y="149"/>
                  <a:pt x="125" y="149"/>
                </a:cubicBezTo>
                <a:cubicBezTo>
                  <a:pt x="125" y="149"/>
                  <a:pt x="125" y="149"/>
                  <a:pt x="126" y="149"/>
                </a:cubicBezTo>
                <a:cubicBezTo>
                  <a:pt x="126" y="148"/>
                  <a:pt x="126" y="148"/>
                  <a:pt x="126" y="147"/>
                </a:cubicBezTo>
                <a:cubicBezTo>
                  <a:pt x="124" y="148"/>
                  <a:pt x="120" y="150"/>
                  <a:pt x="120" y="151"/>
                </a:cubicBezTo>
                <a:close/>
                <a:moveTo>
                  <a:pt x="83" y="227"/>
                </a:moveTo>
                <a:cubicBezTo>
                  <a:pt x="87" y="226"/>
                  <a:pt x="91" y="225"/>
                  <a:pt x="95" y="224"/>
                </a:cubicBezTo>
                <a:cubicBezTo>
                  <a:pt x="92" y="224"/>
                  <a:pt x="84" y="226"/>
                  <a:pt x="83" y="227"/>
                </a:cubicBezTo>
                <a:close/>
                <a:moveTo>
                  <a:pt x="54" y="154"/>
                </a:moveTo>
                <a:cubicBezTo>
                  <a:pt x="55" y="154"/>
                  <a:pt x="56" y="154"/>
                  <a:pt x="57" y="154"/>
                </a:cubicBezTo>
                <a:cubicBezTo>
                  <a:pt x="57" y="154"/>
                  <a:pt x="57" y="154"/>
                  <a:pt x="57" y="153"/>
                </a:cubicBezTo>
                <a:cubicBezTo>
                  <a:pt x="57" y="153"/>
                  <a:pt x="57" y="153"/>
                  <a:pt x="57" y="153"/>
                </a:cubicBezTo>
                <a:cubicBezTo>
                  <a:pt x="55" y="152"/>
                  <a:pt x="55" y="152"/>
                  <a:pt x="54" y="154"/>
                </a:cubicBezTo>
                <a:close/>
                <a:moveTo>
                  <a:pt x="124" y="139"/>
                </a:moveTo>
                <a:cubicBezTo>
                  <a:pt x="123" y="139"/>
                  <a:pt x="122" y="140"/>
                  <a:pt x="121" y="140"/>
                </a:cubicBezTo>
                <a:cubicBezTo>
                  <a:pt x="122" y="141"/>
                  <a:pt x="123" y="141"/>
                  <a:pt x="124" y="141"/>
                </a:cubicBezTo>
                <a:cubicBezTo>
                  <a:pt x="124" y="140"/>
                  <a:pt x="124" y="140"/>
                  <a:pt x="124" y="139"/>
                </a:cubicBezTo>
                <a:close/>
                <a:moveTo>
                  <a:pt x="115" y="196"/>
                </a:moveTo>
                <a:cubicBezTo>
                  <a:pt x="116" y="196"/>
                  <a:pt x="117" y="194"/>
                  <a:pt x="118" y="193"/>
                </a:cubicBezTo>
                <a:cubicBezTo>
                  <a:pt x="117" y="193"/>
                  <a:pt x="117" y="193"/>
                  <a:pt x="117" y="193"/>
                </a:cubicBezTo>
                <a:cubicBezTo>
                  <a:pt x="116" y="194"/>
                  <a:pt x="116" y="194"/>
                  <a:pt x="115" y="195"/>
                </a:cubicBezTo>
                <a:cubicBezTo>
                  <a:pt x="115" y="195"/>
                  <a:pt x="115" y="196"/>
                  <a:pt x="115" y="196"/>
                </a:cubicBezTo>
                <a:close/>
                <a:moveTo>
                  <a:pt x="96" y="82"/>
                </a:moveTo>
                <a:cubicBezTo>
                  <a:pt x="97" y="82"/>
                  <a:pt x="97" y="82"/>
                  <a:pt x="97" y="81"/>
                </a:cubicBezTo>
                <a:cubicBezTo>
                  <a:pt x="97" y="81"/>
                  <a:pt x="97" y="81"/>
                  <a:pt x="97" y="81"/>
                </a:cubicBezTo>
                <a:cubicBezTo>
                  <a:pt x="98" y="80"/>
                  <a:pt x="98" y="80"/>
                  <a:pt x="98" y="79"/>
                </a:cubicBezTo>
                <a:cubicBezTo>
                  <a:pt x="97" y="79"/>
                  <a:pt x="96" y="79"/>
                  <a:pt x="96" y="80"/>
                </a:cubicBezTo>
                <a:cubicBezTo>
                  <a:pt x="96" y="81"/>
                  <a:pt x="96" y="81"/>
                  <a:pt x="96" y="82"/>
                </a:cubicBezTo>
                <a:close/>
                <a:moveTo>
                  <a:pt x="51" y="207"/>
                </a:moveTo>
                <a:cubicBezTo>
                  <a:pt x="50" y="207"/>
                  <a:pt x="48" y="206"/>
                  <a:pt x="47" y="207"/>
                </a:cubicBezTo>
                <a:cubicBezTo>
                  <a:pt x="47" y="207"/>
                  <a:pt x="48" y="208"/>
                  <a:pt x="48" y="208"/>
                </a:cubicBezTo>
                <a:cubicBezTo>
                  <a:pt x="49" y="208"/>
                  <a:pt x="50" y="207"/>
                  <a:pt x="51" y="207"/>
                </a:cubicBezTo>
                <a:close/>
                <a:moveTo>
                  <a:pt x="65" y="159"/>
                </a:moveTo>
                <a:cubicBezTo>
                  <a:pt x="64" y="160"/>
                  <a:pt x="63" y="161"/>
                  <a:pt x="63" y="162"/>
                </a:cubicBezTo>
                <a:cubicBezTo>
                  <a:pt x="64" y="162"/>
                  <a:pt x="64" y="162"/>
                  <a:pt x="65" y="162"/>
                </a:cubicBezTo>
                <a:cubicBezTo>
                  <a:pt x="65" y="161"/>
                  <a:pt x="65" y="160"/>
                  <a:pt x="65" y="159"/>
                </a:cubicBezTo>
                <a:close/>
                <a:moveTo>
                  <a:pt x="101" y="81"/>
                </a:moveTo>
                <a:cubicBezTo>
                  <a:pt x="101" y="81"/>
                  <a:pt x="102" y="82"/>
                  <a:pt x="103" y="82"/>
                </a:cubicBezTo>
                <a:cubicBezTo>
                  <a:pt x="103" y="81"/>
                  <a:pt x="103" y="80"/>
                  <a:pt x="103" y="79"/>
                </a:cubicBezTo>
                <a:cubicBezTo>
                  <a:pt x="102" y="80"/>
                  <a:pt x="101" y="80"/>
                  <a:pt x="101" y="81"/>
                </a:cubicBezTo>
                <a:close/>
                <a:moveTo>
                  <a:pt x="131" y="233"/>
                </a:moveTo>
                <a:cubicBezTo>
                  <a:pt x="131" y="233"/>
                  <a:pt x="130" y="234"/>
                  <a:pt x="130" y="234"/>
                </a:cubicBezTo>
                <a:cubicBezTo>
                  <a:pt x="130" y="234"/>
                  <a:pt x="129" y="234"/>
                  <a:pt x="129" y="234"/>
                </a:cubicBezTo>
                <a:cubicBezTo>
                  <a:pt x="129" y="235"/>
                  <a:pt x="129" y="235"/>
                  <a:pt x="129" y="236"/>
                </a:cubicBezTo>
                <a:cubicBezTo>
                  <a:pt x="129" y="236"/>
                  <a:pt x="130" y="235"/>
                  <a:pt x="130" y="235"/>
                </a:cubicBezTo>
                <a:cubicBezTo>
                  <a:pt x="131" y="235"/>
                  <a:pt x="131" y="235"/>
                  <a:pt x="131" y="233"/>
                </a:cubicBezTo>
                <a:cubicBezTo>
                  <a:pt x="131" y="233"/>
                  <a:pt x="131" y="233"/>
                  <a:pt x="131" y="233"/>
                </a:cubicBezTo>
                <a:close/>
                <a:moveTo>
                  <a:pt x="58" y="214"/>
                </a:moveTo>
                <a:cubicBezTo>
                  <a:pt x="57" y="214"/>
                  <a:pt x="56" y="214"/>
                  <a:pt x="56" y="215"/>
                </a:cubicBezTo>
                <a:cubicBezTo>
                  <a:pt x="56" y="215"/>
                  <a:pt x="56" y="215"/>
                  <a:pt x="56" y="215"/>
                </a:cubicBezTo>
                <a:cubicBezTo>
                  <a:pt x="55" y="216"/>
                  <a:pt x="55" y="216"/>
                  <a:pt x="55" y="217"/>
                </a:cubicBezTo>
                <a:cubicBezTo>
                  <a:pt x="56" y="216"/>
                  <a:pt x="57" y="215"/>
                  <a:pt x="58" y="214"/>
                </a:cubicBezTo>
                <a:close/>
                <a:moveTo>
                  <a:pt x="109" y="143"/>
                </a:moveTo>
                <a:cubicBezTo>
                  <a:pt x="109" y="143"/>
                  <a:pt x="109" y="143"/>
                  <a:pt x="109" y="143"/>
                </a:cubicBezTo>
                <a:cubicBezTo>
                  <a:pt x="110" y="142"/>
                  <a:pt x="111" y="142"/>
                  <a:pt x="112" y="141"/>
                </a:cubicBezTo>
                <a:cubicBezTo>
                  <a:pt x="111" y="141"/>
                  <a:pt x="110" y="141"/>
                  <a:pt x="109" y="141"/>
                </a:cubicBezTo>
                <a:cubicBezTo>
                  <a:pt x="109" y="141"/>
                  <a:pt x="109" y="141"/>
                  <a:pt x="109" y="141"/>
                </a:cubicBezTo>
                <a:cubicBezTo>
                  <a:pt x="109" y="142"/>
                  <a:pt x="109" y="143"/>
                  <a:pt x="109" y="143"/>
                </a:cubicBezTo>
                <a:close/>
                <a:moveTo>
                  <a:pt x="117" y="151"/>
                </a:moveTo>
                <a:cubicBezTo>
                  <a:pt x="116" y="152"/>
                  <a:pt x="115" y="154"/>
                  <a:pt x="115" y="154"/>
                </a:cubicBezTo>
                <a:cubicBezTo>
                  <a:pt x="116" y="154"/>
                  <a:pt x="116" y="154"/>
                  <a:pt x="116" y="154"/>
                </a:cubicBezTo>
                <a:cubicBezTo>
                  <a:pt x="116" y="153"/>
                  <a:pt x="116" y="153"/>
                  <a:pt x="117" y="152"/>
                </a:cubicBezTo>
                <a:cubicBezTo>
                  <a:pt x="117" y="152"/>
                  <a:pt x="117" y="152"/>
                  <a:pt x="117" y="152"/>
                </a:cubicBezTo>
                <a:cubicBezTo>
                  <a:pt x="117" y="151"/>
                  <a:pt x="118" y="151"/>
                  <a:pt x="117" y="151"/>
                </a:cubicBezTo>
                <a:close/>
                <a:moveTo>
                  <a:pt x="113" y="121"/>
                </a:moveTo>
                <a:cubicBezTo>
                  <a:pt x="115" y="121"/>
                  <a:pt x="116" y="121"/>
                  <a:pt x="118" y="121"/>
                </a:cubicBezTo>
                <a:cubicBezTo>
                  <a:pt x="118" y="121"/>
                  <a:pt x="118" y="120"/>
                  <a:pt x="118" y="120"/>
                </a:cubicBezTo>
                <a:cubicBezTo>
                  <a:pt x="116" y="120"/>
                  <a:pt x="115" y="120"/>
                  <a:pt x="114" y="119"/>
                </a:cubicBezTo>
                <a:cubicBezTo>
                  <a:pt x="114" y="120"/>
                  <a:pt x="113" y="120"/>
                  <a:pt x="113" y="121"/>
                </a:cubicBezTo>
                <a:close/>
                <a:moveTo>
                  <a:pt x="116" y="223"/>
                </a:moveTo>
                <a:cubicBezTo>
                  <a:pt x="117" y="222"/>
                  <a:pt x="118" y="222"/>
                  <a:pt x="119" y="222"/>
                </a:cubicBezTo>
                <a:cubicBezTo>
                  <a:pt x="119" y="222"/>
                  <a:pt x="119" y="221"/>
                  <a:pt x="119" y="221"/>
                </a:cubicBezTo>
                <a:cubicBezTo>
                  <a:pt x="118" y="221"/>
                  <a:pt x="117" y="221"/>
                  <a:pt x="116" y="223"/>
                </a:cubicBezTo>
                <a:close/>
                <a:moveTo>
                  <a:pt x="137" y="227"/>
                </a:moveTo>
                <a:cubicBezTo>
                  <a:pt x="136" y="228"/>
                  <a:pt x="135" y="228"/>
                  <a:pt x="136" y="230"/>
                </a:cubicBezTo>
                <a:cubicBezTo>
                  <a:pt x="136" y="230"/>
                  <a:pt x="137" y="230"/>
                  <a:pt x="137" y="229"/>
                </a:cubicBezTo>
                <a:cubicBezTo>
                  <a:pt x="137" y="229"/>
                  <a:pt x="137" y="228"/>
                  <a:pt x="137" y="227"/>
                </a:cubicBezTo>
                <a:close/>
                <a:moveTo>
                  <a:pt x="44" y="134"/>
                </a:moveTo>
                <a:cubicBezTo>
                  <a:pt x="44" y="134"/>
                  <a:pt x="44" y="135"/>
                  <a:pt x="44" y="135"/>
                </a:cubicBezTo>
                <a:cubicBezTo>
                  <a:pt x="44" y="135"/>
                  <a:pt x="45" y="135"/>
                  <a:pt x="45" y="136"/>
                </a:cubicBezTo>
                <a:cubicBezTo>
                  <a:pt x="46" y="135"/>
                  <a:pt x="46" y="134"/>
                  <a:pt x="46" y="134"/>
                </a:cubicBezTo>
                <a:cubicBezTo>
                  <a:pt x="45" y="134"/>
                  <a:pt x="45" y="134"/>
                  <a:pt x="44" y="134"/>
                </a:cubicBezTo>
                <a:close/>
                <a:moveTo>
                  <a:pt x="61" y="121"/>
                </a:moveTo>
                <a:cubicBezTo>
                  <a:pt x="61" y="121"/>
                  <a:pt x="61" y="122"/>
                  <a:pt x="61" y="122"/>
                </a:cubicBezTo>
                <a:cubicBezTo>
                  <a:pt x="63" y="122"/>
                  <a:pt x="64" y="121"/>
                  <a:pt x="65" y="121"/>
                </a:cubicBezTo>
                <a:cubicBezTo>
                  <a:pt x="63" y="121"/>
                  <a:pt x="62" y="121"/>
                  <a:pt x="61" y="121"/>
                </a:cubicBezTo>
                <a:close/>
                <a:moveTo>
                  <a:pt x="43" y="125"/>
                </a:moveTo>
                <a:cubicBezTo>
                  <a:pt x="41" y="125"/>
                  <a:pt x="39" y="126"/>
                  <a:pt x="38" y="127"/>
                </a:cubicBezTo>
                <a:cubicBezTo>
                  <a:pt x="39" y="127"/>
                  <a:pt x="40" y="126"/>
                  <a:pt x="42" y="126"/>
                </a:cubicBezTo>
                <a:cubicBezTo>
                  <a:pt x="42" y="126"/>
                  <a:pt x="42" y="125"/>
                  <a:pt x="43" y="125"/>
                </a:cubicBezTo>
                <a:close/>
                <a:moveTo>
                  <a:pt x="128" y="248"/>
                </a:moveTo>
                <a:cubicBezTo>
                  <a:pt x="129" y="248"/>
                  <a:pt x="129" y="248"/>
                  <a:pt x="130" y="247"/>
                </a:cubicBezTo>
                <a:cubicBezTo>
                  <a:pt x="131" y="247"/>
                  <a:pt x="131" y="247"/>
                  <a:pt x="131" y="246"/>
                </a:cubicBezTo>
                <a:cubicBezTo>
                  <a:pt x="131" y="246"/>
                  <a:pt x="131" y="246"/>
                  <a:pt x="131" y="246"/>
                </a:cubicBezTo>
                <a:cubicBezTo>
                  <a:pt x="130" y="246"/>
                  <a:pt x="129" y="247"/>
                  <a:pt x="129" y="247"/>
                </a:cubicBezTo>
                <a:cubicBezTo>
                  <a:pt x="128" y="247"/>
                  <a:pt x="128" y="247"/>
                  <a:pt x="128" y="248"/>
                </a:cubicBezTo>
                <a:close/>
                <a:moveTo>
                  <a:pt x="61" y="167"/>
                </a:moveTo>
                <a:cubicBezTo>
                  <a:pt x="60" y="166"/>
                  <a:pt x="58" y="166"/>
                  <a:pt x="57" y="166"/>
                </a:cubicBezTo>
                <a:cubicBezTo>
                  <a:pt x="56" y="167"/>
                  <a:pt x="56" y="167"/>
                  <a:pt x="56" y="167"/>
                </a:cubicBezTo>
                <a:cubicBezTo>
                  <a:pt x="56" y="167"/>
                  <a:pt x="55" y="167"/>
                  <a:pt x="55" y="167"/>
                </a:cubicBezTo>
                <a:cubicBezTo>
                  <a:pt x="56" y="167"/>
                  <a:pt x="58" y="167"/>
                  <a:pt x="60" y="167"/>
                </a:cubicBezTo>
                <a:cubicBezTo>
                  <a:pt x="60" y="167"/>
                  <a:pt x="61" y="167"/>
                  <a:pt x="61" y="167"/>
                </a:cubicBezTo>
                <a:close/>
                <a:moveTo>
                  <a:pt x="32" y="141"/>
                </a:moveTo>
                <a:cubicBezTo>
                  <a:pt x="31" y="142"/>
                  <a:pt x="31" y="147"/>
                  <a:pt x="31" y="149"/>
                </a:cubicBezTo>
                <a:cubicBezTo>
                  <a:pt x="31" y="146"/>
                  <a:pt x="32" y="144"/>
                  <a:pt x="32" y="141"/>
                </a:cubicBezTo>
                <a:cubicBezTo>
                  <a:pt x="32" y="141"/>
                  <a:pt x="32" y="141"/>
                  <a:pt x="32" y="141"/>
                </a:cubicBezTo>
                <a:close/>
                <a:moveTo>
                  <a:pt x="52" y="146"/>
                </a:moveTo>
                <a:cubicBezTo>
                  <a:pt x="51" y="146"/>
                  <a:pt x="51" y="146"/>
                  <a:pt x="51" y="145"/>
                </a:cubicBezTo>
                <a:cubicBezTo>
                  <a:pt x="51" y="145"/>
                  <a:pt x="51" y="144"/>
                  <a:pt x="52" y="144"/>
                </a:cubicBezTo>
                <a:cubicBezTo>
                  <a:pt x="52" y="143"/>
                  <a:pt x="52" y="143"/>
                  <a:pt x="52" y="142"/>
                </a:cubicBezTo>
                <a:cubicBezTo>
                  <a:pt x="52" y="142"/>
                  <a:pt x="52" y="142"/>
                  <a:pt x="52" y="142"/>
                </a:cubicBezTo>
                <a:cubicBezTo>
                  <a:pt x="51" y="144"/>
                  <a:pt x="51" y="145"/>
                  <a:pt x="50" y="146"/>
                </a:cubicBezTo>
                <a:cubicBezTo>
                  <a:pt x="51" y="146"/>
                  <a:pt x="51" y="146"/>
                  <a:pt x="52" y="146"/>
                </a:cubicBezTo>
                <a:close/>
                <a:moveTo>
                  <a:pt x="103" y="77"/>
                </a:moveTo>
                <a:cubicBezTo>
                  <a:pt x="101" y="77"/>
                  <a:pt x="100" y="78"/>
                  <a:pt x="99" y="78"/>
                </a:cubicBezTo>
                <a:cubicBezTo>
                  <a:pt x="99" y="79"/>
                  <a:pt x="99" y="79"/>
                  <a:pt x="99" y="80"/>
                </a:cubicBezTo>
                <a:cubicBezTo>
                  <a:pt x="100" y="79"/>
                  <a:pt x="101" y="78"/>
                  <a:pt x="103" y="77"/>
                </a:cubicBezTo>
                <a:close/>
                <a:moveTo>
                  <a:pt x="66" y="210"/>
                </a:moveTo>
                <a:cubicBezTo>
                  <a:pt x="66" y="209"/>
                  <a:pt x="66" y="208"/>
                  <a:pt x="66" y="207"/>
                </a:cubicBezTo>
                <a:cubicBezTo>
                  <a:pt x="65" y="208"/>
                  <a:pt x="65" y="209"/>
                  <a:pt x="64" y="210"/>
                </a:cubicBezTo>
                <a:cubicBezTo>
                  <a:pt x="65" y="210"/>
                  <a:pt x="65" y="210"/>
                  <a:pt x="66" y="210"/>
                </a:cubicBezTo>
                <a:close/>
                <a:moveTo>
                  <a:pt x="110" y="201"/>
                </a:moveTo>
                <a:cubicBezTo>
                  <a:pt x="110" y="201"/>
                  <a:pt x="110" y="201"/>
                  <a:pt x="110" y="201"/>
                </a:cubicBezTo>
                <a:cubicBezTo>
                  <a:pt x="110" y="201"/>
                  <a:pt x="110" y="201"/>
                  <a:pt x="110" y="201"/>
                </a:cubicBezTo>
                <a:cubicBezTo>
                  <a:pt x="110" y="205"/>
                  <a:pt x="111" y="208"/>
                  <a:pt x="111" y="211"/>
                </a:cubicBezTo>
                <a:cubicBezTo>
                  <a:pt x="111" y="208"/>
                  <a:pt x="110" y="206"/>
                  <a:pt x="110" y="203"/>
                </a:cubicBezTo>
                <a:cubicBezTo>
                  <a:pt x="110" y="202"/>
                  <a:pt x="110" y="201"/>
                  <a:pt x="110" y="201"/>
                </a:cubicBezTo>
                <a:close/>
                <a:moveTo>
                  <a:pt x="111" y="139"/>
                </a:moveTo>
                <a:cubicBezTo>
                  <a:pt x="113" y="139"/>
                  <a:pt x="114" y="138"/>
                  <a:pt x="115" y="137"/>
                </a:cubicBezTo>
                <a:cubicBezTo>
                  <a:pt x="115" y="137"/>
                  <a:pt x="115" y="137"/>
                  <a:pt x="114" y="137"/>
                </a:cubicBezTo>
                <a:cubicBezTo>
                  <a:pt x="113" y="137"/>
                  <a:pt x="112" y="138"/>
                  <a:pt x="111" y="139"/>
                </a:cubicBezTo>
                <a:close/>
                <a:moveTo>
                  <a:pt x="113" y="206"/>
                </a:moveTo>
                <a:cubicBezTo>
                  <a:pt x="113" y="207"/>
                  <a:pt x="113" y="209"/>
                  <a:pt x="113" y="211"/>
                </a:cubicBezTo>
                <a:cubicBezTo>
                  <a:pt x="113" y="210"/>
                  <a:pt x="114" y="210"/>
                  <a:pt x="114" y="209"/>
                </a:cubicBezTo>
                <a:cubicBezTo>
                  <a:pt x="114" y="208"/>
                  <a:pt x="113" y="207"/>
                  <a:pt x="113" y="206"/>
                </a:cubicBezTo>
                <a:close/>
                <a:moveTo>
                  <a:pt x="121" y="197"/>
                </a:moveTo>
                <a:cubicBezTo>
                  <a:pt x="122" y="197"/>
                  <a:pt x="123" y="196"/>
                  <a:pt x="123" y="196"/>
                </a:cubicBezTo>
                <a:cubicBezTo>
                  <a:pt x="123" y="195"/>
                  <a:pt x="122" y="195"/>
                  <a:pt x="122" y="195"/>
                </a:cubicBezTo>
                <a:cubicBezTo>
                  <a:pt x="122" y="195"/>
                  <a:pt x="121" y="196"/>
                  <a:pt x="121" y="197"/>
                </a:cubicBezTo>
                <a:close/>
                <a:moveTo>
                  <a:pt x="122" y="129"/>
                </a:moveTo>
                <a:cubicBezTo>
                  <a:pt x="122" y="128"/>
                  <a:pt x="122" y="128"/>
                  <a:pt x="121" y="127"/>
                </a:cubicBezTo>
                <a:cubicBezTo>
                  <a:pt x="121" y="127"/>
                  <a:pt x="120" y="127"/>
                  <a:pt x="120" y="128"/>
                </a:cubicBezTo>
                <a:cubicBezTo>
                  <a:pt x="120" y="128"/>
                  <a:pt x="120" y="128"/>
                  <a:pt x="120" y="128"/>
                </a:cubicBezTo>
                <a:cubicBezTo>
                  <a:pt x="120" y="129"/>
                  <a:pt x="121" y="129"/>
                  <a:pt x="122" y="129"/>
                </a:cubicBezTo>
                <a:cubicBezTo>
                  <a:pt x="122" y="129"/>
                  <a:pt x="122" y="129"/>
                  <a:pt x="122" y="129"/>
                </a:cubicBezTo>
                <a:close/>
                <a:moveTo>
                  <a:pt x="131" y="132"/>
                </a:moveTo>
                <a:cubicBezTo>
                  <a:pt x="131" y="131"/>
                  <a:pt x="130" y="129"/>
                  <a:pt x="130" y="128"/>
                </a:cubicBezTo>
                <a:cubicBezTo>
                  <a:pt x="130" y="128"/>
                  <a:pt x="129" y="127"/>
                  <a:pt x="129" y="127"/>
                </a:cubicBezTo>
                <a:cubicBezTo>
                  <a:pt x="129" y="128"/>
                  <a:pt x="130" y="131"/>
                  <a:pt x="131" y="132"/>
                </a:cubicBezTo>
                <a:close/>
                <a:moveTo>
                  <a:pt x="128" y="203"/>
                </a:moveTo>
                <a:cubicBezTo>
                  <a:pt x="127" y="204"/>
                  <a:pt x="127" y="204"/>
                  <a:pt x="127" y="205"/>
                </a:cubicBezTo>
                <a:cubicBezTo>
                  <a:pt x="127" y="205"/>
                  <a:pt x="127" y="205"/>
                  <a:pt x="126" y="206"/>
                </a:cubicBezTo>
                <a:cubicBezTo>
                  <a:pt x="126" y="206"/>
                  <a:pt x="126" y="206"/>
                  <a:pt x="126" y="206"/>
                </a:cubicBezTo>
                <a:cubicBezTo>
                  <a:pt x="126" y="206"/>
                  <a:pt x="127" y="206"/>
                  <a:pt x="127" y="206"/>
                </a:cubicBezTo>
                <a:cubicBezTo>
                  <a:pt x="127" y="206"/>
                  <a:pt x="127" y="206"/>
                  <a:pt x="127" y="206"/>
                </a:cubicBezTo>
                <a:cubicBezTo>
                  <a:pt x="128" y="205"/>
                  <a:pt x="128" y="204"/>
                  <a:pt x="128" y="203"/>
                </a:cubicBezTo>
                <a:close/>
                <a:moveTo>
                  <a:pt x="131" y="249"/>
                </a:moveTo>
                <a:cubicBezTo>
                  <a:pt x="131" y="249"/>
                  <a:pt x="131" y="249"/>
                  <a:pt x="131" y="249"/>
                </a:cubicBezTo>
                <a:cubicBezTo>
                  <a:pt x="130" y="249"/>
                  <a:pt x="129" y="249"/>
                  <a:pt x="128" y="250"/>
                </a:cubicBezTo>
                <a:cubicBezTo>
                  <a:pt x="128" y="250"/>
                  <a:pt x="128" y="250"/>
                  <a:pt x="128" y="251"/>
                </a:cubicBezTo>
                <a:cubicBezTo>
                  <a:pt x="129" y="250"/>
                  <a:pt x="130" y="250"/>
                  <a:pt x="130" y="250"/>
                </a:cubicBezTo>
                <a:cubicBezTo>
                  <a:pt x="131" y="249"/>
                  <a:pt x="131" y="249"/>
                  <a:pt x="131" y="249"/>
                </a:cubicBezTo>
                <a:close/>
                <a:moveTo>
                  <a:pt x="48" y="123"/>
                </a:moveTo>
                <a:cubicBezTo>
                  <a:pt x="48" y="123"/>
                  <a:pt x="48" y="124"/>
                  <a:pt x="48" y="124"/>
                </a:cubicBezTo>
                <a:cubicBezTo>
                  <a:pt x="49" y="124"/>
                  <a:pt x="50" y="123"/>
                  <a:pt x="51" y="123"/>
                </a:cubicBezTo>
                <a:cubicBezTo>
                  <a:pt x="50" y="123"/>
                  <a:pt x="49" y="123"/>
                  <a:pt x="48" y="123"/>
                </a:cubicBezTo>
                <a:close/>
                <a:moveTo>
                  <a:pt x="124" y="230"/>
                </a:moveTo>
                <a:cubicBezTo>
                  <a:pt x="124" y="231"/>
                  <a:pt x="123" y="231"/>
                  <a:pt x="122" y="231"/>
                </a:cubicBezTo>
                <a:cubicBezTo>
                  <a:pt x="123" y="232"/>
                  <a:pt x="123" y="232"/>
                  <a:pt x="123" y="232"/>
                </a:cubicBezTo>
                <a:cubicBezTo>
                  <a:pt x="123" y="232"/>
                  <a:pt x="124" y="232"/>
                  <a:pt x="124" y="232"/>
                </a:cubicBezTo>
                <a:cubicBezTo>
                  <a:pt x="124" y="232"/>
                  <a:pt x="124" y="231"/>
                  <a:pt x="124" y="230"/>
                </a:cubicBezTo>
                <a:close/>
                <a:moveTo>
                  <a:pt x="53" y="217"/>
                </a:moveTo>
                <a:cubicBezTo>
                  <a:pt x="52" y="217"/>
                  <a:pt x="53" y="216"/>
                  <a:pt x="53" y="216"/>
                </a:cubicBezTo>
                <a:cubicBezTo>
                  <a:pt x="52" y="216"/>
                  <a:pt x="52" y="216"/>
                  <a:pt x="52" y="216"/>
                </a:cubicBezTo>
                <a:cubicBezTo>
                  <a:pt x="52" y="217"/>
                  <a:pt x="52" y="218"/>
                  <a:pt x="53" y="218"/>
                </a:cubicBezTo>
                <a:cubicBezTo>
                  <a:pt x="53" y="218"/>
                  <a:pt x="53" y="218"/>
                  <a:pt x="53" y="217"/>
                </a:cubicBezTo>
                <a:close/>
                <a:moveTo>
                  <a:pt x="102" y="122"/>
                </a:moveTo>
                <a:cubicBezTo>
                  <a:pt x="103" y="122"/>
                  <a:pt x="103" y="123"/>
                  <a:pt x="103" y="123"/>
                </a:cubicBezTo>
                <a:cubicBezTo>
                  <a:pt x="103" y="124"/>
                  <a:pt x="103" y="124"/>
                  <a:pt x="103" y="124"/>
                </a:cubicBezTo>
                <a:cubicBezTo>
                  <a:pt x="103" y="123"/>
                  <a:pt x="103" y="123"/>
                  <a:pt x="103" y="122"/>
                </a:cubicBezTo>
                <a:cubicBezTo>
                  <a:pt x="104" y="121"/>
                  <a:pt x="104" y="121"/>
                  <a:pt x="105" y="121"/>
                </a:cubicBezTo>
                <a:cubicBezTo>
                  <a:pt x="105" y="121"/>
                  <a:pt x="105" y="121"/>
                  <a:pt x="105" y="121"/>
                </a:cubicBezTo>
                <a:cubicBezTo>
                  <a:pt x="105" y="121"/>
                  <a:pt x="106" y="120"/>
                  <a:pt x="106" y="120"/>
                </a:cubicBezTo>
                <a:cubicBezTo>
                  <a:pt x="106" y="120"/>
                  <a:pt x="106" y="120"/>
                  <a:pt x="106" y="120"/>
                </a:cubicBezTo>
                <a:cubicBezTo>
                  <a:pt x="105" y="121"/>
                  <a:pt x="104" y="121"/>
                  <a:pt x="102" y="122"/>
                </a:cubicBezTo>
                <a:close/>
                <a:moveTo>
                  <a:pt x="38" y="209"/>
                </a:moveTo>
                <a:cubicBezTo>
                  <a:pt x="38" y="209"/>
                  <a:pt x="38" y="209"/>
                  <a:pt x="38" y="209"/>
                </a:cubicBezTo>
                <a:cubicBezTo>
                  <a:pt x="37" y="208"/>
                  <a:pt x="36" y="206"/>
                  <a:pt x="36" y="204"/>
                </a:cubicBezTo>
                <a:cubicBezTo>
                  <a:pt x="36" y="204"/>
                  <a:pt x="36" y="204"/>
                  <a:pt x="36" y="205"/>
                </a:cubicBezTo>
                <a:cubicBezTo>
                  <a:pt x="35" y="205"/>
                  <a:pt x="36" y="206"/>
                  <a:pt x="36" y="207"/>
                </a:cubicBezTo>
                <a:cubicBezTo>
                  <a:pt x="37" y="208"/>
                  <a:pt x="37" y="209"/>
                  <a:pt x="38" y="209"/>
                </a:cubicBezTo>
                <a:close/>
                <a:moveTo>
                  <a:pt x="153" y="244"/>
                </a:moveTo>
                <a:cubicBezTo>
                  <a:pt x="151" y="246"/>
                  <a:pt x="149" y="248"/>
                  <a:pt x="148" y="250"/>
                </a:cubicBezTo>
                <a:cubicBezTo>
                  <a:pt x="149" y="249"/>
                  <a:pt x="152" y="246"/>
                  <a:pt x="153" y="244"/>
                </a:cubicBezTo>
                <a:close/>
                <a:moveTo>
                  <a:pt x="97" y="88"/>
                </a:moveTo>
                <a:cubicBezTo>
                  <a:pt x="97" y="89"/>
                  <a:pt x="97" y="89"/>
                  <a:pt x="97" y="89"/>
                </a:cubicBezTo>
                <a:cubicBezTo>
                  <a:pt x="98" y="89"/>
                  <a:pt x="98" y="90"/>
                  <a:pt x="99" y="90"/>
                </a:cubicBezTo>
                <a:cubicBezTo>
                  <a:pt x="99" y="91"/>
                  <a:pt x="100" y="91"/>
                  <a:pt x="101" y="90"/>
                </a:cubicBezTo>
                <a:cubicBezTo>
                  <a:pt x="100" y="90"/>
                  <a:pt x="99" y="89"/>
                  <a:pt x="97" y="88"/>
                </a:cubicBezTo>
                <a:close/>
                <a:moveTo>
                  <a:pt x="108" y="154"/>
                </a:moveTo>
                <a:cubicBezTo>
                  <a:pt x="108" y="153"/>
                  <a:pt x="108" y="152"/>
                  <a:pt x="108" y="152"/>
                </a:cubicBezTo>
                <a:cubicBezTo>
                  <a:pt x="107" y="152"/>
                  <a:pt x="107" y="152"/>
                  <a:pt x="107" y="152"/>
                </a:cubicBezTo>
                <a:cubicBezTo>
                  <a:pt x="107" y="153"/>
                  <a:pt x="107" y="153"/>
                  <a:pt x="108" y="154"/>
                </a:cubicBezTo>
                <a:close/>
                <a:moveTo>
                  <a:pt x="139" y="218"/>
                </a:moveTo>
                <a:cubicBezTo>
                  <a:pt x="139" y="218"/>
                  <a:pt x="139" y="218"/>
                  <a:pt x="139" y="218"/>
                </a:cubicBezTo>
                <a:cubicBezTo>
                  <a:pt x="139" y="218"/>
                  <a:pt x="138" y="218"/>
                  <a:pt x="138" y="218"/>
                </a:cubicBezTo>
                <a:cubicBezTo>
                  <a:pt x="137" y="219"/>
                  <a:pt x="137" y="220"/>
                  <a:pt x="137" y="220"/>
                </a:cubicBezTo>
                <a:cubicBezTo>
                  <a:pt x="137" y="220"/>
                  <a:pt x="137" y="221"/>
                  <a:pt x="137" y="221"/>
                </a:cubicBezTo>
                <a:cubicBezTo>
                  <a:pt x="137" y="220"/>
                  <a:pt x="137" y="220"/>
                  <a:pt x="137" y="220"/>
                </a:cubicBezTo>
                <a:cubicBezTo>
                  <a:pt x="138" y="219"/>
                  <a:pt x="139" y="219"/>
                  <a:pt x="139" y="218"/>
                </a:cubicBezTo>
                <a:close/>
                <a:moveTo>
                  <a:pt x="63" y="202"/>
                </a:moveTo>
                <a:cubicBezTo>
                  <a:pt x="63" y="202"/>
                  <a:pt x="63" y="201"/>
                  <a:pt x="63" y="201"/>
                </a:cubicBezTo>
                <a:cubicBezTo>
                  <a:pt x="62" y="201"/>
                  <a:pt x="61" y="201"/>
                  <a:pt x="60" y="201"/>
                </a:cubicBezTo>
                <a:cubicBezTo>
                  <a:pt x="61" y="202"/>
                  <a:pt x="62" y="202"/>
                  <a:pt x="63" y="202"/>
                </a:cubicBezTo>
                <a:close/>
                <a:moveTo>
                  <a:pt x="131" y="164"/>
                </a:moveTo>
                <a:cubicBezTo>
                  <a:pt x="131" y="165"/>
                  <a:pt x="131" y="165"/>
                  <a:pt x="131" y="166"/>
                </a:cubicBezTo>
                <a:cubicBezTo>
                  <a:pt x="131" y="167"/>
                  <a:pt x="131" y="168"/>
                  <a:pt x="131" y="168"/>
                </a:cubicBezTo>
                <a:cubicBezTo>
                  <a:pt x="131" y="169"/>
                  <a:pt x="131" y="169"/>
                  <a:pt x="131" y="170"/>
                </a:cubicBezTo>
                <a:cubicBezTo>
                  <a:pt x="131" y="171"/>
                  <a:pt x="131" y="171"/>
                  <a:pt x="131" y="172"/>
                </a:cubicBezTo>
                <a:cubicBezTo>
                  <a:pt x="131" y="169"/>
                  <a:pt x="131" y="167"/>
                  <a:pt x="131" y="164"/>
                </a:cubicBezTo>
                <a:close/>
                <a:moveTo>
                  <a:pt x="118" y="142"/>
                </a:moveTo>
                <a:cubicBezTo>
                  <a:pt x="118" y="143"/>
                  <a:pt x="118" y="143"/>
                  <a:pt x="118" y="144"/>
                </a:cubicBezTo>
                <a:cubicBezTo>
                  <a:pt x="118" y="144"/>
                  <a:pt x="119" y="144"/>
                  <a:pt x="119" y="143"/>
                </a:cubicBezTo>
                <a:cubicBezTo>
                  <a:pt x="119" y="143"/>
                  <a:pt x="119" y="142"/>
                  <a:pt x="119" y="142"/>
                </a:cubicBezTo>
                <a:cubicBezTo>
                  <a:pt x="119" y="142"/>
                  <a:pt x="118" y="142"/>
                  <a:pt x="118" y="142"/>
                </a:cubicBezTo>
                <a:close/>
                <a:moveTo>
                  <a:pt x="55" y="208"/>
                </a:moveTo>
                <a:cubicBezTo>
                  <a:pt x="54" y="209"/>
                  <a:pt x="54" y="209"/>
                  <a:pt x="53" y="210"/>
                </a:cubicBezTo>
                <a:cubicBezTo>
                  <a:pt x="54" y="210"/>
                  <a:pt x="54" y="210"/>
                  <a:pt x="55" y="210"/>
                </a:cubicBezTo>
                <a:cubicBezTo>
                  <a:pt x="55" y="209"/>
                  <a:pt x="55" y="208"/>
                  <a:pt x="55" y="208"/>
                </a:cubicBezTo>
                <a:close/>
                <a:moveTo>
                  <a:pt x="114" y="216"/>
                </a:moveTo>
                <a:cubicBezTo>
                  <a:pt x="115" y="215"/>
                  <a:pt x="114" y="213"/>
                  <a:pt x="114" y="212"/>
                </a:cubicBezTo>
                <a:cubicBezTo>
                  <a:pt x="114" y="213"/>
                  <a:pt x="114" y="213"/>
                  <a:pt x="113" y="213"/>
                </a:cubicBezTo>
                <a:cubicBezTo>
                  <a:pt x="114" y="214"/>
                  <a:pt x="114" y="215"/>
                  <a:pt x="114" y="216"/>
                </a:cubicBezTo>
                <a:close/>
                <a:moveTo>
                  <a:pt x="103" y="134"/>
                </a:moveTo>
                <a:cubicBezTo>
                  <a:pt x="103" y="136"/>
                  <a:pt x="103" y="139"/>
                  <a:pt x="103" y="142"/>
                </a:cubicBezTo>
                <a:cubicBezTo>
                  <a:pt x="104" y="139"/>
                  <a:pt x="104" y="134"/>
                  <a:pt x="103" y="134"/>
                </a:cubicBezTo>
                <a:close/>
                <a:moveTo>
                  <a:pt x="108" y="120"/>
                </a:moveTo>
                <a:cubicBezTo>
                  <a:pt x="109" y="120"/>
                  <a:pt x="110" y="119"/>
                  <a:pt x="110" y="119"/>
                </a:cubicBezTo>
                <a:cubicBezTo>
                  <a:pt x="110" y="118"/>
                  <a:pt x="109" y="118"/>
                  <a:pt x="109" y="118"/>
                </a:cubicBezTo>
                <a:cubicBezTo>
                  <a:pt x="109" y="119"/>
                  <a:pt x="108" y="120"/>
                  <a:pt x="108" y="120"/>
                </a:cubicBezTo>
                <a:close/>
                <a:moveTo>
                  <a:pt x="74" y="220"/>
                </a:moveTo>
                <a:cubicBezTo>
                  <a:pt x="74" y="220"/>
                  <a:pt x="74" y="220"/>
                  <a:pt x="73" y="220"/>
                </a:cubicBezTo>
                <a:cubicBezTo>
                  <a:pt x="73" y="221"/>
                  <a:pt x="74" y="221"/>
                  <a:pt x="74" y="222"/>
                </a:cubicBezTo>
                <a:cubicBezTo>
                  <a:pt x="74" y="222"/>
                  <a:pt x="74" y="222"/>
                  <a:pt x="75" y="222"/>
                </a:cubicBezTo>
                <a:cubicBezTo>
                  <a:pt x="75" y="221"/>
                  <a:pt x="75" y="221"/>
                  <a:pt x="74" y="220"/>
                </a:cubicBezTo>
                <a:close/>
                <a:moveTo>
                  <a:pt x="49" y="66"/>
                </a:moveTo>
                <a:cubicBezTo>
                  <a:pt x="49" y="65"/>
                  <a:pt x="49" y="65"/>
                  <a:pt x="49" y="64"/>
                </a:cubicBezTo>
                <a:cubicBezTo>
                  <a:pt x="48" y="64"/>
                  <a:pt x="48" y="64"/>
                  <a:pt x="48" y="64"/>
                </a:cubicBezTo>
                <a:cubicBezTo>
                  <a:pt x="48" y="65"/>
                  <a:pt x="47" y="66"/>
                  <a:pt x="47" y="67"/>
                </a:cubicBezTo>
                <a:cubicBezTo>
                  <a:pt x="47" y="67"/>
                  <a:pt x="48" y="67"/>
                  <a:pt x="48" y="67"/>
                </a:cubicBezTo>
                <a:cubicBezTo>
                  <a:pt x="48" y="66"/>
                  <a:pt x="48" y="66"/>
                  <a:pt x="49" y="66"/>
                </a:cubicBezTo>
                <a:close/>
                <a:moveTo>
                  <a:pt x="133" y="152"/>
                </a:moveTo>
                <a:cubicBezTo>
                  <a:pt x="133" y="152"/>
                  <a:pt x="132" y="152"/>
                  <a:pt x="132" y="152"/>
                </a:cubicBezTo>
                <a:cubicBezTo>
                  <a:pt x="132" y="152"/>
                  <a:pt x="132" y="152"/>
                  <a:pt x="132" y="152"/>
                </a:cubicBezTo>
                <a:cubicBezTo>
                  <a:pt x="132" y="153"/>
                  <a:pt x="132" y="153"/>
                  <a:pt x="132" y="154"/>
                </a:cubicBezTo>
                <a:cubicBezTo>
                  <a:pt x="132" y="154"/>
                  <a:pt x="133" y="154"/>
                  <a:pt x="133" y="154"/>
                </a:cubicBezTo>
                <a:cubicBezTo>
                  <a:pt x="133" y="154"/>
                  <a:pt x="133" y="154"/>
                  <a:pt x="133" y="154"/>
                </a:cubicBezTo>
                <a:cubicBezTo>
                  <a:pt x="133" y="153"/>
                  <a:pt x="133" y="152"/>
                  <a:pt x="133" y="152"/>
                </a:cubicBezTo>
                <a:close/>
                <a:moveTo>
                  <a:pt x="61" y="136"/>
                </a:moveTo>
                <a:cubicBezTo>
                  <a:pt x="61" y="135"/>
                  <a:pt x="61" y="134"/>
                  <a:pt x="61" y="133"/>
                </a:cubicBezTo>
                <a:cubicBezTo>
                  <a:pt x="60" y="134"/>
                  <a:pt x="60" y="135"/>
                  <a:pt x="60" y="136"/>
                </a:cubicBezTo>
                <a:cubicBezTo>
                  <a:pt x="61" y="136"/>
                  <a:pt x="61" y="136"/>
                  <a:pt x="61" y="136"/>
                </a:cubicBezTo>
                <a:close/>
                <a:moveTo>
                  <a:pt x="135" y="233"/>
                </a:moveTo>
                <a:cubicBezTo>
                  <a:pt x="135" y="233"/>
                  <a:pt x="136" y="232"/>
                  <a:pt x="137" y="232"/>
                </a:cubicBezTo>
                <a:cubicBezTo>
                  <a:pt x="137" y="232"/>
                  <a:pt x="137" y="232"/>
                  <a:pt x="137" y="232"/>
                </a:cubicBezTo>
                <a:cubicBezTo>
                  <a:pt x="137" y="231"/>
                  <a:pt x="138" y="231"/>
                  <a:pt x="137" y="231"/>
                </a:cubicBezTo>
                <a:cubicBezTo>
                  <a:pt x="137" y="231"/>
                  <a:pt x="136" y="231"/>
                  <a:pt x="136" y="232"/>
                </a:cubicBezTo>
                <a:cubicBezTo>
                  <a:pt x="135" y="232"/>
                  <a:pt x="135" y="232"/>
                  <a:pt x="135" y="233"/>
                </a:cubicBezTo>
                <a:close/>
                <a:moveTo>
                  <a:pt x="123" y="193"/>
                </a:moveTo>
                <a:cubicBezTo>
                  <a:pt x="125" y="195"/>
                  <a:pt x="125" y="194"/>
                  <a:pt x="125" y="193"/>
                </a:cubicBezTo>
                <a:cubicBezTo>
                  <a:pt x="125" y="193"/>
                  <a:pt x="124" y="193"/>
                  <a:pt x="123" y="193"/>
                </a:cubicBezTo>
                <a:close/>
                <a:moveTo>
                  <a:pt x="33" y="168"/>
                </a:moveTo>
                <a:cubicBezTo>
                  <a:pt x="34" y="168"/>
                  <a:pt x="34" y="168"/>
                  <a:pt x="34" y="168"/>
                </a:cubicBezTo>
                <a:cubicBezTo>
                  <a:pt x="34" y="167"/>
                  <a:pt x="34" y="167"/>
                  <a:pt x="34" y="166"/>
                </a:cubicBezTo>
                <a:cubicBezTo>
                  <a:pt x="34" y="167"/>
                  <a:pt x="34" y="167"/>
                  <a:pt x="33" y="167"/>
                </a:cubicBezTo>
                <a:cubicBezTo>
                  <a:pt x="33" y="167"/>
                  <a:pt x="33" y="168"/>
                  <a:pt x="33" y="168"/>
                </a:cubicBezTo>
                <a:close/>
                <a:moveTo>
                  <a:pt x="39" y="164"/>
                </a:moveTo>
                <a:cubicBezTo>
                  <a:pt x="39" y="164"/>
                  <a:pt x="39" y="164"/>
                  <a:pt x="39" y="164"/>
                </a:cubicBezTo>
                <a:cubicBezTo>
                  <a:pt x="38" y="164"/>
                  <a:pt x="38" y="165"/>
                  <a:pt x="37" y="165"/>
                </a:cubicBezTo>
                <a:cubicBezTo>
                  <a:pt x="37" y="166"/>
                  <a:pt x="37" y="166"/>
                  <a:pt x="37" y="166"/>
                </a:cubicBezTo>
                <a:cubicBezTo>
                  <a:pt x="37" y="166"/>
                  <a:pt x="37" y="166"/>
                  <a:pt x="37" y="166"/>
                </a:cubicBezTo>
                <a:cubicBezTo>
                  <a:pt x="38" y="165"/>
                  <a:pt x="39" y="165"/>
                  <a:pt x="39" y="164"/>
                </a:cubicBezTo>
                <a:close/>
                <a:moveTo>
                  <a:pt x="97" y="77"/>
                </a:moveTo>
                <a:cubicBezTo>
                  <a:pt x="97" y="77"/>
                  <a:pt x="97" y="77"/>
                  <a:pt x="97" y="77"/>
                </a:cubicBezTo>
                <a:cubicBezTo>
                  <a:pt x="97" y="77"/>
                  <a:pt x="98" y="77"/>
                  <a:pt x="98" y="77"/>
                </a:cubicBezTo>
                <a:cubicBezTo>
                  <a:pt x="98" y="76"/>
                  <a:pt x="97" y="75"/>
                  <a:pt x="97" y="74"/>
                </a:cubicBezTo>
                <a:cubicBezTo>
                  <a:pt x="97" y="74"/>
                  <a:pt x="97" y="75"/>
                  <a:pt x="96" y="75"/>
                </a:cubicBezTo>
                <a:cubicBezTo>
                  <a:pt x="97" y="76"/>
                  <a:pt x="97" y="76"/>
                  <a:pt x="97" y="77"/>
                </a:cubicBezTo>
                <a:close/>
                <a:moveTo>
                  <a:pt x="61" y="140"/>
                </a:moveTo>
                <a:cubicBezTo>
                  <a:pt x="61" y="139"/>
                  <a:pt x="61" y="138"/>
                  <a:pt x="61" y="138"/>
                </a:cubicBezTo>
                <a:cubicBezTo>
                  <a:pt x="60" y="138"/>
                  <a:pt x="60" y="139"/>
                  <a:pt x="60" y="140"/>
                </a:cubicBezTo>
                <a:cubicBezTo>
                  <a:pt x="60" y="140"/>
                  <a:pt x="61" y="140"/>
                  <a:pt x="61" y="140"/>
                </a:cubicBezTo>
                <a:close/>
                <a:moveTo>
                  <a:pt x="127" y="229"/>
                </a:moveTo>
                <a:cubicBezTo>
                  <a:pt x="126" y="230"/>
                  <a:pt x="126" y="230"/>
                  <a:pt x="126" y="231"/>
                </a:cubicBezTo>
                <a:cubicBezTo>
                  <a:pt x="127" y="231"/>
                  <a:pt x="127" y="231"/>
                  <a:pt x="127" y="229"/>
                </a:cubicBezTo>
                <a:close/>
                <a:moveTo>
                  <a:pt x="140" y="48"/>
                </a:moveTo>
                <a:cubicBezTo>
                  <a:pt x="140" y="48"/>
                  <a:pt x="140" y="48"/>
                  <a:pt x="140" y="48"/>
                </a:cubicBezTo>
                <a:cubicBezTo>
                  <a:pt x="139" y="49"/>
                  <a:pt x="138" y="50"/>
                  <a:pt x="138" y="50"/>
                </a:cubicBezTo>
                <a:cubicBezTo>
                  <a:pt x="138" y="50"/>
                  <a:pt x="137" y="51"/>
                  <a:pt x="137" y="51"/>
                </a:cubicBezTo>
                <a:cubicBezTo>
                  <a:pt x="138" y="51"/>
                  <a:pt x="139" y="49"/>
                  <a:pt x="140" y="48"/>
                </a:cubicBezTo>
                <a:close/>
                <a:moveTo>
                  <a:pt x="125" y="205"/>
                </a:moveTo>
                <a:cubicBezTo>
                  <a:pt x="124" y="206"/>
                  <a:pt x="124" y="207"/>
                  <a:pt x="123" y="207"/>
                </a:cubicBezTo>
                <a:cubicBezTo>
                  <a:pt x="124" y="207"/>
                  <a:pt x="124" y="207"/>
                  <a:pt x="124" y="207"/>
                </a:cubicBezTo>
                <a:cubicBezTo>
                  <a:pt x="125" y="207"/>
                  <a:pt x="125" y="206"/>
                  <a:pt x="125" y="205"/>
                </a:cubicBezTo>
                <a:close/>
                <a:moveTo>
                  <a:pt x="140" y="179"/>
                </a:moveTo>
                <a:cubicBezTo>
                  <a:pt x="139" y="179"/>
                  <a:pt x="139" y="180"/>
                  <a:pt x="139" y="180"/>
                </a:cubicBezTo>
                <a:cubicBezTo>
                  <a:pt x="139" y="181"/>
                  <a:pt x="140" y="182"/>
                  <a:pt x="140" y="182"/>
                </a:cubicBezTo>
                <a:cubicBezTo>
                  <a:pt x="140" y="182"/>
                  <a:pt x="140" y="182"/>
                  <a:pt x="140" y="183"/>
                </a:cubicBezTo>
                <a:cubicBezTo>
                  <a:pt x="140" y="182"/>
                  <a:pt x="140" y="180"/>
                  <a:pt x="140" y="179"/>
                </a:cubicBezTo>
                <a:close/>
                <a:moveTo>
                  <a:pt x="46" y="261"/>
                </a:moveTo>
                <a:cubicBezTo>
                  <a:pt x="45" y="261"/>
                  <a:pt x="43" y="261"/>
                  <a:pt x="41" y="260"/>
                </a:cubicBezTo>
                <a:cubicBezTo>
                  <a:pt x="43" y="261"/>
                  <a:pt x="45" y="261"/>
                  <a:pt x="46" y="261"/>
                </a:cubicBezTo>
                <a:close/>
                <a:moveTo>
                  <a:pt x="122" y="239"/>
                </a:moveTo>
                <a:cubicBezTo>
                  <a:pt x="122" y="239"/>
                  <a:pt x="122" y="239"/>
                  <a:pt x="122" y="239"/>
                </a:cubicBezTo>
                <a:cubicBezTo>
                  <a:pt x="123" y="238"/>
                  <a:pt x="123" y="237"/>
                  <a:pt x="123" y="236"/>
                </a:cubicBezTo>
                <a:cubicBezTo>
                  <a:pt x="123" y="236"/>
                  <a:pt x="122" y="236"/>
                  <a:pt x="122" y="237"/>
                </a:cubicBezTo>
                <a:cubicBezTo>
                  <a:pt x="122" y="237"/>
                  <a:pt x="122" y="238"/>
                  <a:pt x="122" y="239"/>
                </a:cubicBezTo>
                <a:close/>
                <a:moveTo>
                  <a:pt x="108" y="86"/>
                </a:moveTo>
                <a:cubicBezTo>
                  <a:pt x="109" y="86"/>
                  <a:pt x="110" y="87"/>
                  <a:pt x="111" y="87"/>
                </a:cubicBezTo>
                <a:cubicBezTo>
                  <a:pt x="110" y="86"/>
                  <a:pt x="110" y="86"/>
                  <a:pt x="109" y="85"/>
                </a:cubicBezTo>
                <a:cubicBezTo>
                  <a:pt x="109" y="85"/>
                  <a:pt x="109" y="85"/>
                  <a:pt x="108" y="86"/>
                </a:cubicBezTo>
                <a:close/>
                <a:moveTo>
                  <a:pt x="138" y="211"/>
                </a:moveTo>
                <a:cubicBezTo>
                  <a:pt x="138" y="211"/>
                  <a:pt x="138" y="211"/>
                  <a:pt x="138" y="211"/>
                </a:cubicBezTo>
                <a:cubicBezTo>
                  <a:pt x="139" y="210"/>
                  <a:pt x="139" y="209"/>
                  <a:pt x="139" y="208"/>
                </a:cubicBezTo>
                <a:cubicBezTo>
                  <a:pt x="138" y="209"/>
                  <a:pt x="138" y="210"/>
                  <a:pt x="138" y="211"/>
                </a:cubicBezTo>
                <a:close/>
                <a:moveTo>
                  <a:pt x="47" y="148"/>
                </a:moveTo>
                <a:cubicBezTo>
                  <a:pt x="46" y="149"/>
                  <a:pt x="46" y="150"/>
                  <a:pt x="46" y="150"/>
                </a:cubicBezTo>
                <a:cubicBezTo>
                  <a:pt x="47" y="150"/>
                  <a:pt x="47" y="149"/>
                  <a:pt x="47" y="148"/>
                </a:cubicBezTo>
                <a:cubicBezTo>
                  <a:pt x="47" y="148"/>
                  <a:pt x="47" y="148"/>
                  <a:pt x="47" y="148"/>
                </a:cubicBezTo>
                <a:close/>
                <a:moveTo>
                  <a:pt x="98" y="235"/>
                </a:moveTo>
                <a:cubicBezTo>
                  <a:pt x="99" y="235"/>
                  <a:pt x="103" y="234"/>
                  <a:pt x="104" y="234"/>
                </a:cubicBezTo>
                <a:cubicBezTo>
                  <a:pt x="102" y="234"/>
                  <a:pt x="100" y="234"/>
                  <a:pt x="98" y="235"/>
                </a:cubicBezTo>
                <a:close/>
                <a:moveTo>
                  <a:pt x="133" y="231"/>
                </a:moveTo>
                <a:cubicBezTo>
                  <a:pt x="134" y="231"/>
                  <a:pt x="134" y="231"/>
                  <a:pt x="134" y="229"/>
                </a:cubicBezTo>
                <a:cubicBezTo>
                  <a:pt x="133" y="229"/>
                  <a:pt x="133" y="230"/>
                  <a:pt x="133" y="230"/>
                </a:cubicBezTo>
                <a:cubicBezTo>
                  <a:pt x="133" y="230"/>
                  <a:pt x="133" y="230"/>
                  <a:pt x="133" y="231"/>
                </a:cubicBezTo>
                <a:cubicBezTo>
                  <a:pt x="133" y="231"/>
                  <a:pt x="133" y="231"/>
                  <a:pt x="133" y="231"/>
                </a:cubicBezTo>
                <a:close/>
                <a:moveTo>
                  <a:pt x="59" y="204"/>
                </a:moveTo>
                <a:cubicBezTo>
                  <a:pt x="59" y="203"/>
                  <a:pt x="59" y="203"/>
                  <a:pt x="58" y="203"/>
                </a:cubicBezTo>
                <a:cubicBezTo>
                  <a:pt x="58" y="203"/>
                  <a:pt x="58" y="204"/>
                  <a:pt x="58" y="204"/>
                </a:cubicBezTo>
                <a:cubicBezTo>
                  <a:pt x="58" y="204"/>
                  <a:pt x="59" y="204"/>
                  <a:pt x="59" y="204"/>
                </a:cubicBezTo>
                <a:close/>
                <a:moveTo>
                  <a:pt x="14" y="244"/>
                </a:moveTo>
                <a:cubicBezTo>
                  <a:pt x="14" y="244"/>
                  <a:pt x="14" y="244"/>
                  <a:pt x="14" y="244"/>
                </a:cubicBezTo>
                <a:cubicBezTo>
                  <a:pt x="14" y="243"/>
                  <a:pt x="14" y="242"/>
                  <a:pt x="13" y="241"/>
                </a:cubicBezTo>
                <a:cubicBezTo>
                  <a:pt x="13" y="241"/>
                  <a:pt x="13" y="242"/>
                  <a:pt x="13" y="242"/>
                </a:cubicBezTo>
                <a:cubicBezTo>
                  <a:pt x="13" y="243"/>
                  <a:pt x="14" y="244"/>
                  <a:pt x="14" y="244"/>
                </a:cubicBezTo>
                <a:close/>
                <a:moveTo>
                  <a:pt x="62" y="158"/>
                </a:moveTo>
                <a:cubicBezTo>
                  <a:pt x="61" y="158"/>
                  <a:pt x="62" y="159"/>
                  <a:pt x="61" y="159"/>
                </a:cubicBezTo>
                <a:cubicBezTo>
                  <a:pt x="61" y="160"/>
                  <a:pt x="61" y="160"/>
                  <a:pt x="61" y="160"/>
                </a:cubicBezTo>
                <a:cubicBezTo>
                  <a:pt x="62" y="160"/>
                  <a:pt x="62" y="159"/>
                  <a:pt x="62" y="158"/>
                </a:cubicBezTo>
                <a:close/>
                <a:moveTo>
                  <a:pt x="44" y="146"/>
                </a:moveTo>
                <a:cubicBezTo>
                  <a:pt x="44" y="146"/>
                  <a:pt x="45" y="146"/>
                  <a:pt x="45" y="146"/>
                </a:cubicBezTo>
                <a:cubicBezTo>
                  <a:pt x="45" y="146"/>
                  <a:pt x="46" y="145"/>
                  <a:pt x="46" y="145"/>
                </a:cubicBezTo>
                <a:cubicBezTo>
                  <a:pt x="45" y="145"/>
                  <a:pt x="44" y="145"/>
                  <a:pt x="44" y="146"/>
                </a:cubicBezTo>
                <a:close/>
                <a:moveTo>
                  <a:pt x="63" y="64"/>
                </a:moveTo>
                <a:cubicBezTo>
                  <a:pt x="64" y="64"/>
                  <a:pt x="66" y="64"/>
                  <a:pt x="68" y="64"/>
                </a:cubicBezTo>
                <a:cubicBezTo>
                  <a:pt x="66" y="64"/>
                  <a:pt x="64" y="64"/>
                  <a:pt x="63" y="64"/>
                </a:cubicBezTo>
                <a:close/>
                <a:moveTo>
                  <a:pt x="34" y="145"/>
                </a:moveTo>
                <a:cubicBezTo>
                  <a:pt x="35" y="144"/>
                  <a:pt x="36" y="143"/>
                  <a:pt x="35" y="141"/>
                </a:cubicBezTo>
                <a:cubicBezTo>
                  <a:pt x="35" y="143"/>
                  <a:pt x="35" y="144"/>
                  <a:pt x="34" y="145"/>
                </a:cubicBezTo>
                <a:close/>
                <a:moveTo>
                  <a:pt x="119" y="196"/>
                </a:moveTo>
                <a:cubicBezTo>
                  <a:pt x="120" y="195"/>
                  <a:pt x="120" y="194"/>
                  <a:pt x="121" y="194"/>
                </a:cubicBezTo>
                <a:cubicBezTo>
                  <a:pt x="120" y="194"/>
                  <a:pt x="119" y="195"/>
                  <a:pt x="119" y="195"/>
                </a:cubicBezTo>
                <a:cubicBezTo>
                  <a:pt x="119" y="195"/>
                  <a:pt x="119" y="195"/>
                  <a:pt x="119" y="196"/>
                </a:cubicBezTo>
                <a:close/>
                <a:moveTo>
                  <a:pt x="120" y="224"/>
                </a:moveTo>
                <a:cubicBezTo>
                  <a:pt x="120" y="224"/>
                  <a:pt x="119" y="225"/>
                  <a:pt x="119" y="225"/>
                </a:cubicBezTo>
                <a:cubicBezTo>
                  <a:pt x="120" y="225"/>
                  <a:pt x="120" y="225"/>
                  <a:pt x="121" y="225"/>
                </a:cubicBezTo>
                <a:cubicBezTo>
                  <a:pt x="121" y="225"/>
                  <a:pt x="120" y="224"/>
                  <a:pt x="120" y="224"/>
                </a:cubicBezTo>
                <a:close/>
                <a:moveTo>
                  <a:pt x="122" y="223"/>
                </a:moveTo>
                <a:cubicBezTo>
                  <a:pt x="122" y="224"/>
                  <a:pt x="122" y="224"/>
                  <a:pt x="123" y="224"/>
                </a:cubicBezTo>
                <a:cubicBezTo>
                  <a:pt x="123" y="224"/>
                  <a:pt x="124" y="224"/>
                  <a:pt x="124" y="223"/>
                </a:cubicBezTo>
                <a:cubicBezTo>
                  <a:pt x="123" y="223"/>
                  <a:pt x="123" y="223"/>
                  <a:pt x="122" y="223"/>
                </a:cubicBezTo>
                <a:close/>
                <a:moveTo>
                  <a:pt x="48" y="10"/>
                </a:moveTo>
                <a:cubicBezTo>
                  <a:pt x="48" y="10"/>
                  <a:pt x="48" y="10"/>
                  <a:pt x="48" y="10"/>
                </a:cubicBezTo>
                <a:cubicBezTo>
                  <a:pt x="47" y="10"/>
                  <a:pt x="46" y="10"/>
                  <a:pt x="45" y="10"/>
                </a:cubicBezTo>
                <a:cubicBezTo>
                  <a:pt x="46" y="10"/>
                  <a:pt x="47" y="10"/>
                  <a:pt x="48" y="10"/>
                </a:cubicBezTo>
                <a:cubicBezTo>
                  <a:pt x="48" y="10"/>
                  <a:pt x="48" y="10"/>
                  <a:pt x="48" y="10"/>
                </a:cubicBezTo>
                <a:close/>
                <a:moveTo>
                  <a:pt x="49" y="128"/>
                </a:moveTo>
                <a:cubicBezTo>
                  <a:pt x="49" y="128"/>
                  <a:pt x="49" y="128"/>
                  <a:pt x="49" y="128"/>
                </a:cubicBezTo>
                <a:cubicBezTo>
                  <a:pt x="48" y="128"/>
                  <a:pt x="47" y="129"/>
                  <a:pt x="47" y="130"/>
                </a:cubicBezTo>
                <a:cubicBezTo>
                  <a:pt x="48" y="130"/>
                  <a:pt x="48" y="130"/>
                  <a:pt x="48" y="129"/>
                </a:cubicBezTo>
                <a:cubicBezTo>
                  <a:pt x="48" y="129"/>
                  <a:pt x="49" y="128"/>
                  <a:pt x="49" y="128"/>
                </a:cubicBezTo>
                <a:close/>
                <a:moveTo>
                  <a:pt x="131" y="206"/>
                </a:moveTo>
                <a:cubicBezTo>
                  <a:pt x="131" y="206"/>
                  <a:pt x="132" y="206"/>
                  <a:pt x="132" y="205"/>
                </a:cubicBezTo>
                <a:cubicBezTo>
                  <a:pt x="132" y="205"/>
                  <a:pt x="132" y="205"/>
                  <a:pt x="132" y="204"/>
                </a:cubicBezTo>
                <a:cubicBezTo>
                  <a:pt x="132" y="205"/>
                  <a:pt x="131" y="205"/>
                  <a:pt x="131" y="206"/>
                </a:cubicBezTo>
                <a:close/>
                <a:moveTo>
                  <a:pt x="131" y="218"/>
                </a:moveTo>
                <a:cubicBezTo>
                  <a:pt x="131" y="218"/>
                  <a:pt x="131" y="217"/>
                  <a:pt x="132" y="217"/>
                </a:cubicBezTo>
                <a:cubicBezTo>
                  <a:pt x="131" y="217"/>
                  <a:pt x="131" y="217"/>
                  <a:pt x="131" y="217"/>
                </a:cubicBezTo>
                <a:cubicBezTo>
                  <a:pt x="131" y="217"/>
                  <a:pt x="130" y="218"/>
                  <a:pt x="130" y="218"/>
                </a:cubicBezTo>
                <a:cubicBezTo>
                  <a:pt x="130" y="218"/>
                  <a:pt x="130" y="218"/>
                  <a:pt x="131" y="218"/>
                </a:cubicBezTo>
                <a:close/>
                <a:moveTo>
                  <a:pt x="131" y="193"/>
                </a:moveTo>
                <a:cubicBezTo>
                  <a:pt x="130" y="193"/>
                  <a:pt x="130" y="193"/>
                  <a:pt x="129" y="193"/>
                </a:cubicBezTo>
                <a:cubicBezTo>
                  <a:pt x="129" y="194"/>
                  <a:pt x="129" y="194"/>
                  <a:pt x="129" y="195"/>
                </a:cubicBezTo>
                <a:cubicBezTo>
                  <a:pt x="130" y="194"/>
                  <a:pt x="130" y="194"/>
                  <a:pt x="131" y="193"/>
                </a:cubicBezTo>
                <a:close/>
                <a:moveTo>
                  <a:pt x="136" y="148"/>
                </a:moveTo>
                <a:cubicBezTo>
                  <a:pt x="136" y="148"/>
                  <a:pt x="136" y="148"/>
                  <a:pt x="136" y="148"/>
                </a:cubicBezTo>
                <a:cubicBezTo>
                  <a:pt x="136" y="149"/>
                  <a:pt x="136" y="150"/>
                  <a:pt x="136" y="151"/>
                </a:cubicBezTo>
                <a:cubicBezTo>
                  <a:pt x="136" y="151"/>
                  <a:pt x="136" y="151"/>
                  <a:pt x="136" y="151"/>
                </a:cubicBezTo>
                <a:cubicBezTo>
                  <a:pt x="136" y="150"/>
                  <a:pt x="136" y="149"/>
                  <a:pt x="136" y="148"/>
                </a:cubicBezTo>
                <a:close/>
                <a:moveTo>
                  <a:pt x="47" y="210"/>
                </a:moveTo>
                <a:cubicBezTo>
                  <a:pt x="46" y="210"/>
                  <a:pt x="46" y="211"/>
                  <a:pt x="45" y="211"/>
                </a:cubicBezTo>
                <a:cubicBezTo>
                  <a:pt x="45" y="211"/>
                  <a:pt x="45" y="211"/>
                  <a:pt x="45" y="211"/>
                </a:cubicBezTo>
                <a:cubicBezTo>
                  <a:pt x="46" y="211"/>
                  <a:pt x="46" y="211"/>
                  <a:pt x="47" y="211"/>
                </a:cubicBezTo>
                <a:cubicBezTo>
                  <a:pt x="47" y="211"/>
                  <a:pt x="47" y="210"/>
                  <a:pt x="47" y="210"/>
                </a:cubicBezTo>
                <a:close/>
                <a:moveTo>
                  <a:pt x="50" y="162"/>
                </a:moveTo>
                <a:cubicBezTo>
                  <a:pt x="49" y="162"/>
                  <a:pt x="48" y="162"/>
                  <a:pt x="47" y="162"/>
                </a:cubicBezTo>
                <a:cubicBezTo>
                  <a:pt x="46" y="162"/>
                  <a:pt x="46" y="162"/>
                  <a:pt x="46" y="162"/>
                </a:cubicBezTo>
                <a:cubicBezTo>
                  <a:pt x="47" y="162"/>
                  <a:pt x="48" y="162"/>
                  <a:pt x="50" y="162"/>
                </a:cubicBezTo>
                <a:close/>
                <a:moveTo>
                  <a:pt x="128" y="197"/>
                </a:moveTo>
                <a:cubicBezTo>
                  <a:pt x="127" y="197"/>
                  <a:pt x="127" y="197"/>
                  <a:pt x="127" y="198"/>
                </a:cubicBezTo>
                <a:cubicBezTo>
                  <a:pt x="128" y="198"/>
                  <a:pt x="128" y="197"/>
                  <a:pt x="128" y="197"/>
                </a:cubicBezTo>
                <a:close/>
                <a:moveTo>
                  <a:pt x="131" y="231"/>
                </a:moveTo>
                <a:cubicBezTo>
                  <a:pt x="130" y="231"/>
                  <a:pt x="130" y="231"/>
                  <a:pt x="130" y="232"/>
                </a:cubicBezTo>
                <a:cubicBezTo>
                  <a:pt x="130" y="232"/>
                  <a:pt x="131" y="232"/>
                  <a:pt x="131" y="231"/>
                </a:cubicBezTo>
                <a:cubicBezTo>
                  <a:pt x="131" y="231"/>
                  <a:pt x="131" y="231"/>
                  <a:pt x="131" y="231"/>
                </a:cubicBezTo>
                <a:close/>
                <a:moveTo>
                  <a:pt x="110" y="157"/>
                </a:moveTo>
                <a:cubicBezTo>
                  <a:pt x="109" y="157"/>
                  <a:pt x="109" y="157"/>
                  <a:pt x="109" y="157"/>
                </a:cubicBezTo>
                <a:cubicBezTo>
                  <a:pt x="109" y="157"/>
                  <a:pt x="108" y="158"/>
                  <a:pt x="109" y="158"/>
                </a:cubicBezTo>
                <a:cubicBezTo>
                  <a:pt x="109" y="158"/>
                  <a:pt x="109" y="158"/>
                  <a:pt x="110" y="157"/>
                </a:cubicBezTo>
                <a:close/>
                <a:moveTo>
                  <a:pt x="58" y="129"/>
                </a:moveTo>
                <a:cubicBezTo>
                  <a:pt x="59" y="128"/>
                  <a:pt x="59" y="128"/>
                  <a:pt x="60" y="127"/>
                </a:cubicBezTo>
                <a:cubicBezTo>
                  <a:pt x="59" y="127"/>
                  <a:pt x="58" y="128"/>
                  <a:pt x="58" y="129"/>
                </a:cubicBezTo>
                <a:close/>
                <a:moveTo>
                  <a:pt x="74" y="226"/>
                </a:moveTo>
                <a:cubicBezTo>
                  <a:pt x="74" y="227"/>
                  <a:pt x="73" y="228"/>
                  <a:pt x="74" y="228"/>
                </a:cubicBezTo>
                <a:cubicBezTo>
                  <a:pt x="74" y="228"/>
                  <a:pt x="74" y="228"/>
                  <a:pt x="75" y="228"/>
                </a:cubicBezTo>
                <a:cubicBezTo>
                  <a:pt x="74" y="227"/>
                  <a:pt x="74" y="227"/>
                  <a:pt x="74" y="226"/>
                </a:cubicBezTo>
                <a:close/>
                <a:moveTo>
                  <a:pt x="137" y="224"/>
                </a:moveTo>
                <a:cubicBezTo>
                  <a:pt x="137" y="225"/>
                  <a:pt x="137" y="225"/>
                  <a:pt x="137" y="226"/>
                </a:cubicBezTo>
                <a:cubicBezTo>
                  <a:pt x="137" y="226"/>
                  <a:pt x="137" y="226"/>
                  <a:pt x="137" y="225"/>
                </a:cubicBezTo>
                <a:cubicBezTo>
                  <a:pt x="137" y="225"/>
                  <a:pt x="137" y="224"/>
                  <a:pt x="137" y="224"/>
                </a:cubicBezTo>
                <a:close/>
                <a:moveTo>
                  <a:pt x="63" y="132"/>
                </a:moveTo>
                <a:cubicBezTo>
                  <a:pt x="63" y="131"/>
                  <a:pt x="63" y="131"/>
                  <a:pt x="63" y="130"/>
                </a:cubicBezTo>
                <a:cubicBezTo>
                  <a:pt x="63" y="131"/>
                  <a:pt x="62" y="131"/>
                  <a:pt x="63" y="132"/>
                </a:cubicBezTo>
                <a:close/>
                <a:moveTo>
                  <a:pt x="47" y="142"/>
                </a:moveTo>
                <a:cubicBezTo>
                  <a:pt x="46" y="142"/>
                  <a:pt x="45" y="142"/>
                  <a:pt x="45" y="143"/>
                </a:cubicBezTo>
                <a:cubicBezTo>
                  <a:pt x="46" y="143"/>
                  <a:pt x="47" y="143"/>
                  <a:pt x="47" y="142"/>
                </a:cubicBezTo>
                <a:close/>
                <a:moveTo>
                  <a:pt x="56" y="213"/>
                </a:moveTo>
                <a:cubicBezTo>
                  <a:pt x="57" y="213"/>
                  <a:pt x="57" y="213"/>
                  <a:pt x="57" y="213"/>
                </a:cubicBezTo>
                <a:cubicBezTo>
                  <a:pt x="58" y="212"/>
                  <a:pt x="58" y="212"/>
                  <a:pt x="58" y="212"/>
                </a:cubicBezTo>
                <a:cubicBezTo>
                  <a:pt x="57" y="212"/>
                  <a:pt x="57" y="212"/>
                  <a:pt x="56" y="213"/>
                </a:cubicBezTo>
                <a:close/>
                <a:moveTo>
                  <a:pt x="37" y="12"/>
                </a:moveTo>
                <a:cubicBezTo>
                  <a:pt x="38" y="12"/>
                  <a:pt x="39" y="12"/>
                  <a:pt x="40" y="11"/>
                </a:cubicBezTo>
                <a:cubicBezTo>
                  <a:pt x="39" y="11"/>
                  <a:pt x="38" y="12"/>
                  <a:pt x="37" y="12"/>
                </a:cubicBezTo>
                <a:close/>
                <a:moveTo>
                  <a:pt x="30" y="92"/>
                </a:moveTo>
                <a:cubicBezTo>
                  <a:pt x="29" y="92"/>
                  <a:pt x="29" y="93"/>
                  <a:pt x="29" y="93"/>
                </a:cubicBezTo>
                <a:cubicBezTo>
                  <a:pt x="28" y="93"/>
                  <a:pt x="28" y="94"/>
                  <a:pt x="27" y="94"/>
                </a:cubicBezTo>
                <a:cubicBezTo>
                  <a:pt x="27" y="94"/>
                  <a:pt x="27" y="94"/>
                  <a:pt x="27" y="94"/>
                </a:cubicBezTo>
                <a:cubicBezTo>
                  <a:pt x="28" y="93"/>
                  <a:pt x="29" y="93"/>
                  <a:pt x="30" y="92"/>
                </a:cubicBezTo>
                <a:close/>
                <a:moveTo>
                  <a:pt x="118" y="125"/>
                </a:moveTo>
                <a:cubicBezTo>
                  <a:pt x="118" y="126"/>
                  <a:pt x="118" y="126"/>
                  <a:pt x="119" y="126"/>
                </a:cubicBezTo>
                <a:cubicBezTo>
                  <a:pt x="118" y="125"/>
                  <a:pt x="118" y="125"/>
                  <a:pt x="118" y="125"/>
                </a:cubicBezTo>
                <a:close/>
                <a:moveTo>
                  <a:pt x="163" y="224"/>
                </a:moveTo>
                <a:cubicBezTo>
                  <a:pt x="163" y="224"/>
                  <a:pt x="163" y="224"/>
                  <a:pt x="163" y="224"/>
                </a:cubicBezTo>
                <a:cubicBezTo>
                  <a:pt x="163" y="224"/>
                  <a:pt x="164" y="224"/>
                  <a:pt x="164" y="224"/>
                </a:cubicBezTo>
                <a:cubicBezTo>
                  <a:pt x="164" y="223"/>
                  <a:pt x="164" y="221"/>
                  <a:pt x="164" y="220"/>
                </a:cubicBezTo>
                <a:cubicBezTo>
                  <a:pt x="163" y="221"/>
                  <a:pt x="164" y="223"/>
                  <a:pt x="163" y="224"/>
                </a:cubicBezTo>
                <a:close/>
                <a:moveTo>
                  <a:pt x="121" y="191"/>
                </a:moveTo>
                <a:cubicBezTo>
                  <a:pt x="120" y="191"/>
                  <a:pt x="119" y="191"/>
                  <a:pt x="118" y="191"/>
                </a:cubicBezTo>
                <a:cubicBezTo>
                  <a:pt x="119" y="191"/>
                  <a:pt x="120" y="191"/>
                  <a:pt x="121" y="191"/>
                </a:cubicBezTo>
                <a:close/>
                <a:moveTo>
                  <a:pt x="49" y="159"/>
                </a:moveTo>
                <a:cubicBezTo>
                  <a:pt x="49" y="159"/>
                  <a:pt x="50" y="159"/>
                  <a:pt x="51" y="158"/>
                </a:cubicBezTo>
                <a:cubicBezTo>
                  <a:pt x="50" y="158"/>
                  <a:pt x="50" y="158"/>
                  <a:pt x="49" y="158"/>
                </a:cubicBezTo>
                <a:cubicBezTo>
                  <a:pt x="49" y="159"/>
                  <a:pt x="49" y="159"/>
                  <a:pt x="49" y="159"/>
                </a:cubicBezTo>
                <a:cubicBezTo>
                  <a:pt x="49" y="159"/>
                  <a:pt x="49" y="159"/>
                  <a:pt x="49" y="159"/>
                </a:cubicBezTo>
                <a:close/>
                <a:moveTo>
                  <a:pt x="34" y="161"/>
                </a:moveTo>
                <a:cubicBezTo>
                  <a:pt x="33" y="162"/>
                  <a:pt x="33" y="162"/>
                  <a:pt x="33" y="163"/>
                </a:cubicBezTo>
                <a:cubicBezTo>
                  <a:pt x="34" y="162"/>
                  <a:pt x="34" y="162"/>
                  <a:pt x="34" y="161"/>
                </a:cubicBezTo>
                <a:close/>
                <a:moveTo>
                  <a:pt x="69" y="225"/>
                </a:moveTo>
                <a:cubicBezTo>
                  <a:pt x="69" y="225"/>
                  <a:pt x="70" y="225"/>
                  <a:pt x="70" y="226"/>
                </a:cubicBezTo>
                <a:cubicBezTo>
                  <a:pt x="70" y="225"/>
                  <a:pt x="70" y="225"/>
                  <a:pt x="70" y="224"/>
                </a:cubicBezTo>
                <a:cubicBezTo>
                  <a:pt x="70" y="225"/>
                  <a:pt x="70" y="225"/>
                  <a:pt x="69" y="225"/>
                </a:cubicBezTo>
                <a:close/>
                <a:moveTo>
                  <a:pt x="51" y="133"/>
                </a:moveTo>
                <a:cubicBezTo>
                  <a:pt x="51" y="133"/>
                  <a:pt x="51" y="133"/>
                  <a:pt x="51" y="133"/>
                </a:cubicBezTo>
                <a:cubicBezTo>
                  <a:pt x="50" y="133"/>
                  <a:pt x="50" y="133"/>
                  <a:pt x="50" y="133"/>
                </a:cubicBezTo>
                <a:cubicBezTo>
                  <a:pt x="50" y="133"/>
                  <a:pt x="50" y="133"/>
                  <a:pt x="50" y="134"/>
                </a:cubicBezTo>
                <a:cubicBezTo>
                  <a:pt x="50" y="133"/>
                  <a:pt x="51" y="133"/>
                  <a:pt x="51" y="133"/>
                </a:cubicBezTo>
                <a:close/>
                <a:moveTo>
                  <a:pt x="136" y="138"/>
                </a:moveTo>
                <a:cubicBezTo>
                  <a:pt x="136" y="138"/>
                  <a:pt x="135" y="136"/>
                  <a:pt x="135" y="135"/>
                </a:cubicBezTo>
                <a:cubicBezTo>
                  <a:pt x="135" y="136"/>
                  <a:pt x="135" y="137"/>
                  <a:pt x="136" y="138"/>
                </a:cubicBezTo>
                <a:close/>
                <a:moveTo>
                  <a:pt x="119" y="123"/>
                </a:moveTo>
                <a:cubicBezTo>
                  <a:pt x="119" y="123"/>
                  <a:pt x="119" y="124"/>
                  <a:pt x="119" y="124"/>
                </a:cubicBezTo>
                <a:cubicBezTo>
                  <a:pt x="119" y="124"/>
                  <a:pt x="120" y="124"/>
                  <a:pt x="120" y="125"/>
                </a:cubicBezTo>
                <a:cubicBezTo>
                  <a:pt x="120" y="125"/>
                  <a:pt x="120" y="124"/>
                  <a:pt x="120" y="124"/>
                </a:cubicBezTo>
                <a:cubicBezTo>
                  <a:pt x="120" y="124"/>
                  <a:pt x="120" y="124"/>
                  <a:pt x="120" y="123"/>
                </a:cubicBezTo>
                <a:cubicBezTo>
                  <a:pt x="119" y="123"/>
                  <a:pt x="119" y="123"/>
                  <a:pt x="119" y="123"/>
                </a:cubicBezTo>
                <a:close/>
                <a:moveTo>
                  <a:pt x="127" y="135"/>
                </a:moveTo>
                <a:cubicBezTo>
                  <a:pt x="127" y="135"/>
                  <a:pt x="126" y="135"/>
                  <a:pt x="126" y="135"/>
                </a:cubicBezTo>
                <a:cubicBezTo>
                  <a:pt x="127" y="136"/>
                  <a:pt x="127" y="138"/>
                  <a:pt x="127" y="139"/>
                </a:cubicBezTo>
                <a:cubicBezTo>
                  <a:pt x="128" y="139"/>
                  <a:pt x="128" y="139"/>
                  <a:pt x="128" y="139"/>
                </a:cubicBezTo>
                <a:cubicBezTo>
                  <a:pt x="127" y="138"/>
                  <a:pt x="127" y="137"/>
                  <a:pt x="127" y="137"/>
                </a:cubicBezTo>
                <a:cubicBezTo>
                  <a:pt x="127" y="136"/>
                  <a:pt x="127" y="136"/>
                  <a:pt x="127" y="135"/>
                </a:cubicBezTo>
                <a:close/>
                <a:moveTo>
                  <a:pt x="55" y="231"/>
                </a:moveTo>
                <a:cubicBezTo>
                  <a:pt x="56" y="232"/>
                  <a:pt x="56" y="232"/>
                  <a:pt x="57" y="231"/>
                </a:cubicBezTo>
                <a:cubicBezTo>
                  <a:pt x="57" y="231"/>
                  <a:pt x="56" y="231"/>
                  <a:pt x="56" y="231"/>
                </a:cubicBezTo>
                <a:cubicBezTo>
                  <a:pt x="56" y="231"/>
                  <a:pt x="55" y="231"/>
                  <a:pt x="55" y="231"/>
                </a:cubicBezTo>
                <a:close/>
                <a:moveTo>
                  <a:pt x="62" y="209"/>
                </a:moveTo>
                <a:cubicBezTo>
                  <a:pt x="62" y="209"/>
                  <a:pt x="62" y="208"/>
                  <a:pt x="62" y="208"/>
                </a:cubicBezTo>
                <a:cubicBezTo>
                  <a:pt x="62" y="208"/>
                  <a:pt x="62" y="208"/>
                  <a:pt x="62" y="208"/>
                </a:cubicBezTo>
                <a:cubicBezTo>
                  <a:pt x="62" y="208"/>
                  <a:pt x="62" y="209"/>
                  <a:pt x="62" y="209"/>
                </a:cubicBezTo>
                <a:close/>
                <a:moveTo>
                  <a:pt x="76" y="120"/>
                </a:moveTo>
                <a:cubicBezTo>
                  <a:pt x="77" y="120"/>
                  <a:pt x="77" y="120"/>
                  <a:pt x="78" y="119"/>
                </a:cubicBezTo>
                <a:cubicBezTo>
                  <a:pt x="77" y="120"/>
                  <a:pt x="77" y="120"/>
                  <a:pt x="77" y="120"/>
                </a:cubicBezTo>
                <a:cubicBezTo>
                  <a:pt x="76" y="120"/>
                  <a:pt x="76" y="120"/>
                  <a:pt x="76" y="120"/>
                </a:cubicBezTo>
                <a:close/>
                <a:moveTo>
                  <a:pt x="111" y="94"/>
                </a:moveTo>
                <a:cubicBezTo>
                  <a:pt x="111" y="94"/>
                  <a:pt x="111" y="94"/>
                  <a:pt x="111" y="94"/>
                </a:cubicBezTo>
                <a:cubicBezTo>
                  <a:pt x="111" y="94"/>
                  <a:pt x="110" y="94"/>
                  <a:pt x="110" y="94"/>
                </a:cubicBezTo>
                <a:cubicBezTo>
                  <a:pt x="110" y="94"/>
                  <a:pt x="110" y="95"/>
                  <a:pt x="110" y="95"/>
                </a:cubicBezTo>
                <a:cubicBezTo>
                  <a:pt x="111" y="95"/>
                  <a:pt x="111" y="94"/>
                  <a:pt x="111" y="94"/>
                </a:cubicBezTo>
                <a:close/>
                <a:moveTo>
                  <a:pt x="107" y="157"/>
                </a:moveTo>
                <a:cubicBezTo>
                  <a:pt x="107" y="157"/>
                  <a:pt x="107" y="157"/>
                  <a:pt x="107" y="157"/>
                </a:cubicBezTo>
                <a:cubicBezTo>
                  <a:pt x="107" y="157"/>
                  <a:pt x="107" y="156"/>
                  <a:pt x="107" y="156"/>
                </a:cubicBezTo>
                <a:cubicBezTo>
                  <a:pt x="107" y="155"/>
                  <a:pt x="107" y="155"/>
                  <a:pt x="107" y="155"/>
                </a:cubicBezTo>
                <a:cubicBezTo>
                  <a:pt x="107" y="156"/>
                  <a:pt x="107" y="156"/>
                  <a:pt x="107" y="157"/>
                </a:cubicBezTo>
                <a:close/>
                <a:moveTo>
                  <a:pt x="70" y="199"/>
                </a:moveTo>
                <a:cubicBezTo>
                  <a:pt x="69" y="200"/>
                  <a:pt x="69" y="200"/>
                  <a:pt x="69" y="201"/>
                </a:cubicBezTo>
                <a:cubicBezTo>
                  <a:pt x="69" y="200"/>
                  <a:pt x="69" y="200"/>
                  <a:pt x="70" y="199"/>
                </a:cubicBezTo>
                <a:close/>
                <a:moveTo>
                  <a:pt x="24" y="52"/>
                </a:moveTo>
                <a:cubicBezTo>
                  <a:pt x="23" y="52"/>
                  <a:pt x="23" y="51"/>
                  <a:pt x="23" y="51"/>
                </a:cubicBezTo>
                <a:cubicBezTo>
                  <a:pt x="22" y="51"/>
                  <a:pt x="22" y="50"/>
                  <a:pt x="22" y="50"/>
                </a:cubicBezTo>
                <a:cubicBezTo>
                  <a:pt x="22" y="51"/>
                  <a:pt x="23" y="52"/>
                  <a:pt x="24" y="52"/>
                </a:cubicBezTo>
                <a:close/>
                <a:moveTo>
                  <a:pt x="112" y="196"/>
                </a:moveTo>
                <a:cubicBezTo>
                  <a:pt x="113" y="196"/>
                  <a:pt x="113" y="195"/>
                  <a:pt x="113" y="195"/>
                </a:cubicBezTo>
                <a:cubicBezTo>
                  <a:pt x="113" y="195"/>
                  <a:pt x="112" y="195"/>
                  <a:pt x="112" y="196"/>
                </a:cubicBezTo>
                <a:cubicBezTo>
                  <a:pt x="112" y="196"/>
                  <a:pt x="112" y="196"/>
                  <a:pt x="112" y="196"/>
                </a:cubicBezTo>
                <a:close/>
                <a:moveTo>
                  <a:pt x="127" y="202"/>
                </a:moveTo>
                <a:cubicBezTo>
                  <a:pt x="127" y="202"/>
                  <a:pt x="128" y="202"/>
                  <a:pt x="128" y="202"/>
                </a:cubicBezTo>
                <a:cubicBezTo>
                  <a:pt x="128" y="201"/>
                  <a:pt x="129" y="202"/>
                  <a:pt x="129" y="201"/>
                </a:cubicBezTo>
                <a:cubicBezTo>
                  <a:pt x="128" y="201"/>
                  <a:pt x="127" y="201"/>
                  <a:pt x="127" y="202"/>
                </a:cubicBezTo>
                <a:close/>
                <a:moveTo>
                  <a:pt x="130" y="229"/>
                </a:moveTo>
                <a:cubicBezTo>
                  <a:pt x="131" y="229"/>
                  <a:pt x="131" y="229"/>
                  <a:pt x="131" y="228"/>
                </a:cubicBezTo>
                <a:cubicBezTo>
                  <a:pt x="131" y="228"/>
                  <a:pt x="131" y="227"/>
                  <a:pt x="131" y="227"/>
                </a:cubicBezTo>
                <a:cubicBezTo>
                  <a:pt x="131" y="227"/>
                  <a:pt x="131" y="227"/>
                  <a:pt x="131" y="227"/>
                </a:cubicBezTo>
                <a:cubicBezTo>
                  <a:pt x="131" y="228"/>
                  <a:pt x="131" y="228"/>
                  <a:pt x="130" y="229"/>
                </a:cubicBezTo>
                <a:close/>
                <a:moveTo>
                  <a:pt x="109" y="133"/>
                </a:moveTo>
                <a:cubicBezTo>
                  <a:pt x="109" y="133"/>
                  <a:pt x="109" y="133"/>
                  <a:pt x="109" y="133"/>
                </a:cubicBezTo>
                <a:cubicBezTo>
                  <a:pt x="109" y="133"/>
                  <a:pt x="109" y="132"/>
                  <a:pt x="109" y="132"/>
                </a:cubicBezTo>
                <a:cubicBezTo>
                  <a:pt x="109" y="132"/>
                  <a:pt x="109" y="132"/>
                  <a:pt x="109" y="132"/>
                </a:cubicBezTo>
                <a:cubicBezTo>
                  <a:pt x="109" y="132"/>
                  <a:pt x="109" y="132"/>
                  <a:pt x="109" y="131"/>
                </a:cubicBezTo>
                <a:cubicBezTo>
                  <a:pt x="109" y="132"/>
                  <a:pt x="109" y="132"/>
                  <a:pt x="109" y="133"/>
                </a:cubicBezTo>
                <a:close/>
                <a:moveTo>
                  <a:pt x="110" y="151"/>
                </a:moveTo>
                <a:cubicBezTo>
                  <a:pt x="110" y="152"/>
                  <a:pt x="110" y="153"/>
                  <a:pt x="110" y="154"/>
                </a:cubicBezTo>
                <a:cubicBezTo>
                  <a:pt x="110" y="153"/>
                  <a:pt x="110" y="152"/>
                  <a:pt x="110" y="151"/>
                </a:cubicBezTo>
                <a:close/>
                <a:moveTo>
                  <a:pt x="122" y="80"/>
                </a:moveTo>
                <a:cubicBezTo>
                  <a:pt x="123" y="81"/>
                  <a:pt x="123" y="81"/>
                  <a:pt x="124" y="81"/>
                </a:cubicBezTo>
                <a:cubicBezTo>
                  <a:pt x="123" y="80"/>
                  <a:pt x="123" y="80"/>
                  <a:pt x="122" y="80"/>
                </a:cubicBezTo>
                <a:close/>
                <a:moveTo>
                  <a:pt x="33" y="165"/>
                </a:moveTo>
                <a:cubicBezTo>
                  <a:pt x="33" y="165"/>
                  <a:pt x="33" y="165"/>
                  <a:pt x="33" y="165"/>
                </a:cubicBezTo>
                <a:cubicBezTo>
                  <a:pt x="33" y="165"/>
                  <a:pt x="34" y="165"/>
                  <a:pt x="34" y="165"/>
                </a:cubicBezTo>
                <a:cubicBezTo>
                  <a:pt x="34" y="165"/>
                  <a:pt x="34" y="165"/>
                  <a:pt x="34" y="164"/>
                </a:cubicBezTo>
                <a:cubicBezTo>
                  <a:pt x="34" y="164"/>
                  <a:pt x="33" y="165"/>
                  <a:pt x="33" y="165"/>
                </a:cubicBezTo>
                <a:close/>
                <a:moveTo>
                  <a:pt x="68" y="165"/>
                </a:moveTo>
                <a:cubicBezTo>
                  <a:pt x="68" y="165"/>
                  <a:pt x="68" y="165"/>
                  <a:pt x="68" y="164"/>
                </a:cubicBezTo>
                <a:cubicBezTo>
                  <a:pt x="68" y="164"/>
                  <a:pt x="68" y="165"/>
                  <a:pt x="68" y="165"/>
                </a:cubicBezTo>
                <a:close/>
                <a:moveTo>
                  <a:pt x="40" y="124"/>
                </a:moveTo>
                <a:cubicBezTo>
                  <a:pt x="39" y="124"/>
                  <a:pt x="38" y="124"/>
                  <a:pt x="38" y="125"/>
                </a:cubicBezTo>
                <a:cubicBezTo>
                  <a:pt x="39" y="125"/>
                  <a:pt x="39" y="124"/>
                  <a:pt x="40" y="124"/>
                </a:cubicBezTo>
                <a:close/>
                <a:moveTo>
                  <a:pt x="126" y="248"/>
                </a:moveTo>
                <a:cubicBezTo>
                  <a:pt x="125" y="248"/>
                  <a:pt x="124" y="249"/>
                  <a:pt x="124" y="249"/>
                </a:cubicBezTo>
                <a:cubicBezTo>
                  <a:pt x="125" y="249"/>
                  <a:pt x="126" y="249"/>
                  <a:pt x="126" y="248"/>
                </a:cubicBezTo>
                <a:close/>
                <a:moveTo>
                  <a:pt x="140" y="213"/>
                </a:moveTo>
                <a:cubicBezTo>
                  <a:pt x="140" y="214"/>
                  <a:pt x="140" y="215"/>
                  <a:pt x="139" y="215"/>
                </a:cubicBezTo>
                <a:cubicBezTo>
                  <a:pt x="140" y="215"/>
                  <a:pt x="140" y="214"/>
                  <a:pt x="140" y="213"/>
                </a:cubicBezTo>
                <a:close/>
                <a:moveTo>
                  <a:pt x="53" y="212"/>
                </a:moveTo>
                <a:cubicBezTo>
                  <a:pt x="52" y="212"/>
                  <a:pt x="52" y="213"/>
                  <a:pt x="51" y="214"/>
                </a:cubicBezTo>
                <a:cubicBezTo>
                  <a:pt x="52" y="213"/>
                  <a:pt x="52" y="213"/>
                  <a:pt x="53" y="212"/>
                </a:cubicBezTo>
                <a:close/>
                <a:moveTo>
                  <a:pt x="94" y="81"/>
                </a:moveTo>
                <a:cubicBezTo>
                  <a:pt x="92" y="81"/>
                  <a:pt x="92" y="81"/>
                  <a:pt x="92" y="82"/>
                </a:cubicBezTo>
                <a:cubicBezTo>
                  <a:pt x="93" y="81"/>
                  <a:pt x="93" y="81"/>
                  <a:pt x="94" y="81"/>
                </a:cubicBezTo>
                <a:close/>
                <a:moveTo>
                  <a:pt x="58" y="146"/>
                </a:moveTo>
                <a:cubicBezTo>
                  <a:pt x="58" y="146"/>
                  <a:pt x="57" y="147"/>
                  <a:pt x="57" y="147"/>
                </a:cubicBezTo>
                <a:cubicBezTo>
                  <a:pt x="58" y="147"/>
                  <a:pt x="58" y="146"/>
                  <a:pt x="58" y="146"/>
                </a:cubicBezTo>
                <a:close/>
                <a:moveTo>
                  <a:pt x="131" y="188"/>
                </a:moveTo>
                <a:cubicBezTo>
                  <a:pt x="131" y="188"/>
                  <a:pt x="131" y="188"/>
                  <a:pt x="131" y="188"/>
                </a:cubicBezTo>
                <a:cubicBezTo>
                  <a:pt x="132" y="188"/>
                  <a:pt x="132" y="188"/>
                  <a:pt x="133" y="188"/>
                </a:cubicBezTo>
                <a:cubicBezTo>
                  <a:pt x="133" y="187"/>
                  <a:pt x="133" y="187"/>
                  <a:pt x="133" y="187"/>
                </a:cubicBezTo>
                <a:cubicBezTo>
                  <a:pt x="132" y="187"/>
                  <a:pt x="132" y="187"/>
                  <a:pt x="131" y="188"/>
                </a:cubicBezTo>
                <a:close/>
                <a:moveTo>
                  <a:pt x="33" y="127"/>
                </a:moveTo>
                <a:cubicBezTo>
                  <a:pt x="33" y="127"/>
                  <a:pt x="33" y="127"/>
                  <a:pt x="32" y="127"/>
                </a:cubicBezTo>
                <a:cubicBezTo>
                  <a:pt x="32" y="127"/>
                  <a:pt x="31" y="128"/>
                  <a:pt x="31" y="129"/>
                </a:cubicBezTo>
                <a:cubicBezTo>
                  <a:pt x="31" y="128"/>
                  <a:pt x="32" y="127"/>
                  <a:pt x="33" y="127"/>
                </a:cubicBezTo>
                <a:close/>
                <a:moveTo>
                  <a:pt x="113" y="157"/>
                </a:moveTo>
                <a:cubicBezTo>
                  <a:pt x="112" y="157"/>
                  <a:pt x="112" y="157"/>
                  <a:pt x="111" y="158"/>
                </a:cubicBezTo>
                <a:cubicBezTo>
                  <a:pt x="112" y="157"/>
                  <a:pt x="112" y="157"/>
                  <a:pt x="113" y="157"/>
                </a:cubicBezTo>
                <a:close/>
                <a:moveTo>
                  <a:pt x="127" y="150"/>
                </a:moveTo>
                <a:cubicBezTo>
                  <a:pt x="128" y="150"/>
                  <a:pt x="128" y="150"/>
                  <a:pt x="128" y="149"/>
                </a:cubicBezTo>
                <a:cubicBezTo>
                  <a:pt x="127" y="149"/>
                  <a:pt x="127" y="150"/>
                  <a:pt x="127" y="150"/>
                </a:cubicBezTo>
                <a:close/>
                <a:moveTo>
                  <a:pt x="59" y="210"/>
                </a:moveTo>
                <a:cubicBezTo>
                  <a:pt x="59" y="210"/>
                  <a:pt x="59" y="209"/>
                  <a:pt x="59" y="209"/>
                </a:cubicBezTo>
                <a:cubicBezTo>
                  <a:pt x="59" y="209"/>
                  <a:pt x="59" y="209"/>
                  <a:pt x="59" y="209"/>
                </a:cubicBezTo>
                <a:cubicBezTo>
                  <a:pt x="58" y="209"/>
                  <a:pt x="58" y="210"/>
                  <a:pt x="58" y="210"/>
                </a:cubicBezTo>
                <a:cubicBezTo>
                  <a:pt x="59" y="210"/>
                  <a:pt x="59" y="210"/>
                  <a:pt x="59" y="210"/>
                </a:cubicBezTo>
                <a:close/>
                <a:moveTo>
                  <a:pt x="136" y="168"/>
                </a:moveTo>
                <a:cubicBezTo>
                  <a:pt x="136" y="168"/>
                  <a:pt x="136" y="167"/>
                  <a:pt x="136" y="167"/>
                </a:cubicBezTo>
                <a:cubicBezTo>
                  <a:pt x="135" y="167"/>
                  <a:pt x="135" y="168"/>
                  <a:pt x="136" y="168"/>
                </a:cubicBezTo>
                <a:close/>
                <a:moveTo>
                  <a:pt x="136" y="143"/>
                </a:moveTo>
                <a:cubicBezTo>
                  <a:pt x="136" y="143"/>
                  <a:pt x="136" y="143"/>
                  <a:pt x="136" y="143"/>
                </a:cubicBezTo>
                <a:cubicBezTo>
                  <a:pt x="136" y="142"/>
                  <a:pt x="136" y="141"/>
                  <a:pt x="136" y="140"/>
                </a:cubicBezTo>
                <a:cubicBezTo>
                  <a:pt x="136" y="140"/>
                  <a:pt x="136" y="140"/>
                  <a:pt x="136" y="140"/>
                </a:cubicBezTo>
                <a:cubicBezTo>
                  <a:pt x="136" y="141"/>
                  <a:pt x="136" y="142"/>
                  <a:pt x="136" y="143"/>
                </a:cubicBezTo>
                <a:close/>
                <a:moveTo>
                  <a:pt x="53" y="162"/>
                </a:moveTo>
                <a:cubicBezTo>
                  <a:pt x="53" y="162"/>
                  <a:pt x="52" y="162"/>
                  <a:pt x="52" y="162"/>
                </a:cubicBezTo>
                <a:cubicBezTo>
                  <a:pt x="53" y="162"/>
                  <a:pt x="54" y="162"/>
                  <a:pt x="54" y="163"/>
                </a:cubicBezTo>
                <a:cubicBezTo>
                  <a:pt x="54" y="162"/>
                  <a:pt x="54" y="162"/>
                  <a:pt x="54" y="162"/>
                </a:cubicBezTo>
                <a:cubicBezTo>
                  <a:pt x="54" y="162"/>
                  <a:pt x="53" y="162"/>
                  <a:pt x="53" y="162"/>
                </a:cubicBezTo>
                <a:close/>
                <a:moveTo>
                  <a:pt x="132" y="125"/>
                </a:moveTo>
                <a:cubicBezTo>
                  <a:pt x="132" y="125"/>
                  <a:pt x="132" y="125"/>
                  <a:pt x="132" y="125"/>
                </a:cubicBezTo>
                <a:cubicBezTo>
                  <a:pt x="132" y="126"/>
                  <a:pt x="133" y="126"/>
                  <a:pt x="133" y="126"/>
                </a:cubicBezTo>
                <a:cubicBezTo>
                  <a:pt x="133" y="126"/>
                  <a:pt x="133" y="126"/>
                  <a:pt x="133" y="126"/>
                </a:cubicBezTo>
                <a:cubicBezTo>
                  <a:pt x="133" y="125"/>
                  <a:pt x="133" y="125"/>
                  <a:pt x="132" y="125"/>
                </a:cubicBezTo>
                <a:close/>
                <a:moveTo>
                  <a:pt x="101" y="83"/>
                </a:moveTo>
                <a:cubicBezTo>
                  <a:pt x="102" y="84"/>
                  <a:pt x="102" y="84"/>
                  <a:pt x="102" y="84"/>
                </a:cubicBezTo>
                <a:cubicBezTo>
                  <a:pt x="102" y="83"/>
                  <a:pt x="102" y="83"/>
                  <a:pt x="101" y="83"/>
                </a:cubicBezTo>
                <a:close/>
                <a:moveTo>
                  <a:pt x="123" y="216"/>
                </a:moveTo>
                <a:cubicBezTo>
                  <a:pt x="124" y="216"/>
                  <a:pt x="124" y="215"/>
                  <a:pt x="124" y="215"/>
                </a:cubicBezTo>
                <a:cubicBezTo>
                  <a:pt x="124" y="215"/>
                  <a:pt x="123" y="215"/>
                  <a:pt x="123" y="216"/>
                </a:cubicBezTo>
                <a:close/>
                <a:moveTo>
                  <a:pt x="108" y="149"/>
                </a:moveTo>
                <a:cubicBezTo>
                  <a:pt x="108" y="149"/>
                  <a:pt x="108" y="149"/>
                  <a:pt x="107" y="149"/>
                </a:cubicBezTo>
                <a:cubicBezTo>
                  <a:pt x="107" y="149"/>
                  <a:pt x="107" y="150"/>
                  <a:pt x="107" y="150"/>
                </a:cubicBezTo>
                <a:cubicBezTo>
                  <a:pt x="107" y="150"/>
                  <a:pt x="107" y="150"/>
                  <a:pt x="108" y="150"/>
                </a:cubicBezTo>
                <a:cubicBezTo>
                  <a:pt x="108" y="150"/>
                  <a:pt x="108" y="149"/>
                  <a:pt x="108" y="149"/>
                </a:cubicBezTo>
                <a:close/>
                <a:moveTo>
                  <a:pt x="114" y="225"/>
                </a:moveTo>
                <a:cubicBezTo>
                  <a:pt x="114" y="225"/>
                  <a:pt x="114" y="225"/>
                  <a:pt x="114" y="225"/>
                </a:cubicBezTo>
                <a:cubicBezTo>
                  <a:pt x="115" y="225"/>
                  <a:pt x="115" y="225"/>
                  <a:pt x="116" y="224"/>
                </a:cubicBezTo>
                <a:cubicBezTo>
                  <a:pt x="115" y="224"/>
                  <a:pt x="115" y="225"/>
                  <a:pt x="114" y="225"/>
                </a:cubicBezTo>
                <a:close/>
                <a:moveTo>
                  <a:pt x="133" y="234"/>
                </a:moveTo>
                <a:cubicBezTo>
                  <a:pt x="133" y="233"/>
                  <a:pt x="133" y="233"/>
                  <a:pt x="133" y="232"/>
                </a:cubicBezTo>
                <a:cubicBezTo>
                  <a:pt x="132" y="233"/>
                  <a:pt x="133" y="233"/>
                  <a:pt x="133" y="234"/>
                </a:cubicBezTo>
                <a:close/>
                <a:moveTo>
                  <a:pt x="120" y="218"/>
                </a:moveTo>
                <a:cubicBezTo>
                  <a:pt x="120" y="219"/>
                  <a:pt x="121" y="219"/>
                  <a:pt x="121" y="218"/>
                </a:cubicBezTo>
                <a:cubicBezTo>
                  <a:pt x="120" y="218"/>
                  <a:pt x="120" y="218"/>
                  <a:pt x="120" y="218"/>
                </a:cubicBezTo>
                <a:close/>
                <a:moveTo>
                  <a:pt x="54" y="144"/>
                </a:moveTo>
                <a:cubicBezTo>
                  <a:pt x="54" y="145"/>
                  <a:pt x="54" y="145"/>
                  <a:pt x="54" y="146"/>
                </a:cubicBezTo>
                <a:cubicBezTo>
                  <a:pt x="54" y="145"/>
                  <a:pt x="54" y="145"/>
                  <a:pt x="54" y="144"/>
                </a:cubicBezTo>
                <a:close/>
                <a:moveTo>
                  <a:pt x="33" y="146"/>
                </a:moveTo>
                <a:cubicBezTo>
                  <a:pt x="33" y="146"/>
                  <a:pt x="33" y="146"/>
                  <a:pt x="33" y="146"/>
                </a:cubicBezTo>
                <a:cubicBezTo>
                  <a:pt x="33" y="146"/>
                  <a:pt x="34" y="146"/>
                  <a:pt x="34" y="145"/>
                </a:cubicBezTo>
                <a:cubicBezTo>
                  <a:pt x="34" y="145"/>
                  <a:pt x="34" y="145"/>
                  <a:pt x="34" y="145"/>
                </a:cubicBezTo>
                <a:cubicBezTo>
                  <a:pt x="34" y="145"/>
                  <a:pt x="33" y="146"/>
                  <a:pt x="33" y="146"/>
                </a:cubicBezTo>
                <a:cubicBezTo>
                  <a:pt x="33" y="146"/>
                  <a:pt x="33" y="146"/>
                  <a:pt x="33" y="146"/>
                </a:cubicBezTo>
                <a:cubicBezTo>
                  <a:pt x="33" y="146"/>
                  <a:pt x="33" y="146"/>
                  <a:pt x="33" y="146"/>
                </a:cubicBezTo>
                <a:close/>
                <a:moveTo>
                  <a:pt x="38" y="144"/>
                </a:moveTo>
                <a:cubicBezTo>
                  <a:pt x="37" y="144"/>
                  <a:pt x="37" y="144"/>
                  <a:pt x="37" y="145"/>
                </a:cubicBezTo>
                <a:cubicBezTo>
                  <a:pt x="37" y="144"/>
                  <a:pt x="37" y="144"/>
                  <a:pt x="38" y="144"/>
                </a:cubicBezTo>
                <a:close/>
                <a:moveTo>
                  <a:pt x="65" y="165"/>
                </a:moveTo>
                <a:cubicBezTo>
                  <a:pt x="65" y="165"/>
                  <a:pt x="65" y="165"/>
                  <a:pt x="66" y="165"/>
                </a:cubicBezTo>
                <a:cubicBezTo>
                  <a:pt x="65" y="165"/>
                  <a:pt x="65" y="165"/>
                  <a:pt x="65" y="165"/>
                </a:cubicBezTo>
                <a:close/>
                <a:moveTo>
                  <a:pt x="131" y="127"/>
                </a:moveTo>
                <a:cubicBezTo>
                  <a:pt x="131" y="128"/>
                  <a:pt x="132" y="128"/>
                  <a:pt x="132" y="128"/>
                </a:cubicBezTo>
                <a:cubicBezTo>
                  <a:pt x="132" y="128"/>
                  <a:pt x="132" y="127"/>
                  <a:pt x="131" y="127"/>
                </a:cubicBezTo>
                <a:close/>
                <a:moveTo>
                  <a:pt x="112" y="194"/>
                </a:moveTo>
                <a:cubicBezTo>
                  <a:pt x="112" y="194"/>
                  <a:pt x="112" y="194"/>
                  <a:pt x="112" y="194"/>
                </a:cubicBezTo>
                <a:cubicBezTo>
                  <a:pt x="112" y="193"/>
                  <a:pt x="113" y="193"/>
                  <a:pt x="113" y="193"/>
                </a:cubicBezTo>
                <a:cubicBezTo>
                  <a:pt x="113" y="193"/>
                  <a:pt x="113" y="193"/>
                  <a:pt x="113" y="193"/>
                </a:cubicBezTo>
                <a:cubicBezTo>
                  <a:pt x="112" y="193"/>
                  <a:pt x="112" y="193"/>
                  <a:pt x="112" y="194"/>
                </a:cubicBezTo>
                <a:close/>
                <a:moveTo>
                  <a:pt x="120" y="202"/>
                </a:moveTo>
                <a:cubicBezTo>
                  <a:pt x="121" y="202"/>
                  <a:pt x="121" y="202"/>
                  <a:pt x="121" y="202"/>
                </a:cubicBezTo>
                <a:cubicBezTo>
                  <a:pt x="121" y="202"/>
                  <a:pt x="121" y="202"/>
                  <a:pt x="120" y="202"/>
                </a:cubicBezTo>
                <a:close/>
                <a:moveTo>
                  <a:pt x="45" y="84"/>
                </a:moveTo>
                <a:cubicBezTo>
                  <a:pt x="44" y="84"/>
                  <a:pt x="44" y="84"/>
                  <a:pt x="44" y="85"/>
                </a:cubicBezTo>
                <a:cubicBezTo>
                  <a:pt x="44" y="84"/>
                  <a:pt x="44" y="84"/>
                  <a:pt x="45" y="84"/>
                </a:cubicBezTo>
                <a:close/>
                <a:moveTo>
                  <a:pt x="40" y="207"/>
                </a:moveTo>
                <a:cubicBezTo>
                  <a:pt x="41" y="207"/>
                  <a:pt x="41" y="207"/>
                  <a:pt x="41" y="207"/>
                </a:cubicBezTo>
                <a:cubicBezTo>
                  <a:pt x="41" y="207"/>
                  <a:pt x="41" y="207"/>
                  <a:pt x="41" y="206"/>
                </a:cubicBezTo>
                <a:cubicBezTo>
                  <a:pt x="40" y="206"/>
                  <a:pt x="40" y="206"/>
                  <a:pt x="40" y="206"/>
                </a:cubicBezTo>
                <a:cubicBezTo>
                  <a:pt x="40" y="207"/>
                  <a:pt x="40" y="207"/>
                  <a:pt x="40" y="207"/>
                </a:cubicBezTo>
                <a:close/>
                <a:moveTo>
                  <a:pt x="29" y="95"/>
                </a:moveTo>
                <a:cubicBezTo>
                  <a:pt x="29" y="95"/>
                  <a:pt x="29" y="95"/>
                  <a:pt x="29" y="95"/>
                </a:cubicBezTo>
                <a:cubicBezTo>
                  <a:pt x="30" y="95"/>
                  <a:pt x="30" y="94"/>
                  <a:pt x="30" y="94"/>
                </a:cubicBezTo>
                <a:cubicBezTo>
                  <a:pt x="30" y="94"/>
                  <a:pt x="30" y="94"/>
                  <a:pt x="30" y="94"/>
                </a:cubicBezTo>
                <a:cubicBezTo>
                  <a:pt x="30" y="94"/>
                  <a:pt x="30" y="95"/>
                  <a:pt x="29" y="95"/>
                </a:cubicBezTo>
                <a:close/>
                <a:moveTo>
                  <a:pt x="118" y="140"/>
                </a:moveTo>
                <a:cubicBezTo>
                  <a:pt x="118" y="140"/>
                  <a:pt x="118" y="140"/>
                  <a:pt x="117" y="140"/>
                </a:cubicBezTo>
                <a:cubicBezTo>
                  <a:pt x="117" y="140"/>
                  <a:pt x="117" y="140"/>
                  <a:pt x="118" y="141"/>
                </a:cubicBezTo>
                <a:cubicBezTo>
                  <a:pt x="118" y="140"/>
                  <a:pt x="118" y="140"/>
                  <a:pt x="118" y="140"/>
                </a:cubicBezTo>
                <a:close/>
                <a:moveTo>
                  <a:pt x="50" y="223"/>
                </a:moveTo>
                <a:cubicBezTo>
                  <a:pt x="49" y="223"/>
                  <a:pt x="49" y="223"/>
                  <a:pt x="49" y="224"/>
                </a:cubicBezTo>
                <a:cubicBezTo>
                  <a:pt x="49" y="223"/>
                  <a:pt x="49" y="223"/>
                  <a:pt x="50" y="223"/>
                </a:cubicBezTo>
                <a:close/>
                <a:moveTo>
                  <a:pt x="58" y="161"/>
                </a:moveTo>
                <a:cubicBezTo>
                  <a:pt x="58" y="161"/>
                  <a:pt x="59" y="161"/>
                  <a:pt x="59" y="161"/>
                </a:cubicBezTo>
                <a:cubicBezTo>
                  <a:pt x="59" y="160"/>
                  <a:pt x="59" y="160"/>
                  <a:pt x="58" y="160"/>
                </a:cubicBezTo>
                <a:cubicBezTo>
                  <a:pt x="58" y="160"/>
                  <a:pt x="58" y="160"/>
                  <a:pt x="58" y="161"/>
                </a:cubicBezTo>
                <a:close/>
                <a:moveTo>
                  <a:pt x="131" y="208"/>
                </a:moveTo>
                <a:cubicBezTo>
                  <a:pt x="131" y="208"/>
                  <a:pt x="131" y="208"/>
                  <a:pt x="131" y="207"/>
                </a:cubicBezTo>
                <a:cubicBezTo>
                  <a:pt x="131" y="208"/>
                  <a:pt x="131" y="208"/>
                  <a:pt x="131" y="208"/>
                </a:cubicBezTo>
                <a:close/>
                <a:moveTo>
                  <a:pt x="132" y="198"/>
                </a:moveTo>
                <a:cubicBezTo>
                  <a:pt x="132" y="198"/>
                  <a:pt x="132" y="198"/>
                  <a:pt x="132" y="198"/>
                </a:cubicBezTo>
                <a:cubicBezTo>
                  <a:pt x="132" y="198"/>
                  <a:pt x="132" y="198"/>
                  <a:pt x="132" y="198"/>
                </a:cubicBezTo>
                <a:close/>
                <a:moveTo>
                  <a:pt x="132" y="174"/>
                </a:moveTo>
                <a:cubicBezTo>
                  <a:pt x="132" y="174"/>
                  <a:pt x="132" y="174"/>
                  <a:pt x="132" y="174"/>
                </a:cubicBezTo>
                <a:cubicBezTo>
                  <a:pt x="132" y="174"/>
                  <a:pt x="132" y="173"/>
                  <a:pt x="132" y="173"/>
                </a:cubicBezTo>
                <a:cubicBezTo>
                  <a:pt x="132" y="173"/>
                  <a:pt x="132" y="173"/>
                  <a:pt x="132" y="173"/>
                </a:cubicBezTo>
                <a:cubicBezTo>
                  <a:pt x="132" y="173"/>
                  <a:pt x="132" y="174"/>
                  <a:pt x="132" y="174"/>
                </a:cubicBezTo>
                <a:close/>
                <a:moveTo>
                  <a:pt x="109" y="63"/>
                </a:moveTo>
                <a:cubicBezTo>
                  <a:pt x="109" y="63"/>
                  <a:pt x="109" y="64"/>
                  <a:pt x="109" y="64"/>
                </a:cubicBezTo>
                <a:cubicBezTo>
                  <a:pt x="109" y="64"/>
                  <a:pt x="109" y="63"/>
                  <a:pt x="109" y="63"/>
                </a:cubicBezTo>
                <a:close/>
                <a:moveTo>
                  <a:pt x="111" y="120"/>
                </a:moveTo>
                <a:cubicBezTo>
                  <a:pt x="111" y="120"/>
                  <a:pt x="111" y="120"/>
                  <a:pt x="111" y="120"/>
                </a:cubicBezTo>
                <a:cubicBezTo>
                  <a:pt x="111" y="120"/>
                  <a:pt x="111" y="120"/>
                  <a:pt x="111" y="121"/>
                </a:cubicBezTo>
                <a:cubicBezTo>
                  <a:pt x="111" y="121"/>
                  <a:pt x="111" y="121"/>
                  <a:pt x="111" y="121"/>
                </a:cubicBezTo>
                <a:cubicBezTo>
                  <a:pt x="111" y="121"/>
                  <a:pt x="111" y="120"/>
                  <a:pt x="111" y="120"/>
                </a:cubicBezTo>
                <a:close/>
                <a:moveTo>
                  <a:pt x="122" y="158"/>
                </a:moveTo>
                <a:cubicBezTo>
                  <a:pt x="122" y="158"/>
                  <a:pt x="122" y="158"/>
                  <a:pt x="122" y="158"/>
                </a:cubicBezTo>
                <a:cubicBezTo>
                  <a:pt x="122" y="158"/>
                  <a:pt x="122" y="158"/>
                  <a:pt x="122" y="158"/>
                </a:cubicBezTo>
                <a:cubicBezTo>
                  <a:pt x="122" y="158"/>
                  <a:pt x="122" y="158"/>
                  <a:pt x="122" y="158"/>
                </a:cubicBezTo>
                <a:cubicBezTo>
                  <a:pt x="122" y="158"/>
                  <a:pt x="122" y="158"/>
                  <a:pt x="122" y="158"/>
                </a:cubicBezTo>
                <a:close/>
                <a:moveTo>
                  <a:pt x="102" y="61"/>
                </a:moveTo>
                <a:cubicBezTo>
                  <a:pt x="103" y="61"/>
                  <a:pt x="103" y="61"/>
                  <a:pt x="103" y="60"/>
                </a:cubicBezTo>
                <a:cubicBezTo>
                  <a:pt x="103" y="60"/>
                  <a:pt x="102" y="61"/>
                  <a:pt x="102" y="61"/>
                </a:cubicBezTo>
                <a:close/>
                <a:moveTo>
                  <a:pt x="121" y="142"/>
                </a:moveTo>
                <a:cubicBezTo>
                  <a:pt x="121" y="142"/>
                  <a:pt x="121" y="142"/>
                  <a:pt x="121" y="142"/>
                </a:cubicBezTo>
                <a:cubicBezTo>
                  <a:pt x="121" y="142"/>
                  <a:pt x="121" y="142"/>
                  <a:pt x="121" y="142"/>
                </a:cubicBezTo>
                <a:cubicBezTo>
                  <a:pt x="121" y="142"/>
                  <a:pt x="121" y="142"/>
                  <a:pt x="121" y="142"/>
                </a:cubicBezTo>
                <a:cubicBezTo>
                  <a:pt x="121" y="142"/>
                  <a:pt x="121" y="142"/>
                  <a:pt x="121" y="142"/>
                </a:cubicBezTo>
                <a:close/>
                <a:moveTo>
                  <a:pt x="133" y="131"/>
                </a:moveTo>
                <a:cubicBezTo>
                  <a:pt x="133" y="131"/>
                  <a:pt x="133" y="131"/>
                  <a:pt x="134" y="131"/>
                </a:cubicBezTo>
                <a:cubicBezTo>
                  <a:pt x="133" y="131"/>
                  <a:pt x="133" y="130"/>
                  <a:pt x="133" y="130"/>
                </a:cubicBezTo>
                <a:cubicBezTo>
                  <a:pt x="133" y="130"/>
                  <a:pt x="133" y="130"/>
                  <a:pt x="133" y="130"/>
                </a:cubicBezTo>
                <a:cubicBezTo>
                  <a:pt x="133" y="130"/>
                  <a:pt x="133" y="131"/>
                  <a:pt x="133" y="131"/>
                </a:cubicBezTo>
                <a:close/>
                <a:moveTo>
                  <a:pt x="5" y="209"/>
                </a:moveTo>
                <a:cubicBezTo>
                  <a:pt x="5" y="209"/>
                  <a:pt x="5" y="209"/>
                  <a:pt x="5" y="209"/>
                </a:cubicBezTo>
                <a:cubicBezTo>
                  <a:pt x="5" y="209"/>
                  <a:pt x="5" y="209"/>
                  <a:pt x="5" y="209"/>
                </a:cubicBezTo>
                <a:cubicBezTo>
                  <a:pt x="5" y="209"/>
                  <a:pt x="5" y="209"/>
                  <a:pt x="5" y="209"/>
                </a:cubicBezTo>
                <a:cubicBezTo>
                  <a:pt x="5" y="209"/>
                  <a:pt x="5" y="209"/>
                  <a:pt x="5" y="209"/>
                </a:cubicBezTo>
                <a:cubicBezTo>
                  <a:pt x="5" y="209"/>
                  <a:pt x="5" y="209"/>
                  <a:pt x="5" y="209"/>
                </a:cubicBezTo>
                <a:close/>
                <a:moveTo>
                  <a:pt x="107" y="84"/>
                </a:moveTo>
                <a:cubicBezTo>
                  <a:pt x="106" y="84"/>
                  <a:pt x="106" y="84"/>
                  <a:pt x="106" y="84"/>
                </a:cubicBezTo>
                <a:cubicBezTo>
                  <a:pt x="106" y="84"/>
                  <a:pt x="106" y="84"/>
                  <a:pt x="107" y="84"/>
                </a:cubicBezTo>
                <a:close/>
                <a:moveTo>
                  <a:pt x="47" y="222"/>
                </a:moveTo>
                <a:cubicBezTo>
                  <a:pt x="47" y="222"/>
                  <a:pt x="47" y="222"/>
                  <a:pt x="46" y="222"/>
                </a:cubicBezTo>
                <a:cubicBezTo>
                  <a:pt x="47" y="222"/>
                  <a:pt x="47" y="222"/>
                  <a:pt x="47" y="222"/>
                </a:cubicBezTo>
                <a:close/>
                <a:moveTo>
                  <a:pt x="64" y="224"/>
                </a:moveTo>
                <a:cubicBezTo>
                  <a:pt x="64" y="224"/>
                  <a:pt x="64" y="224"/>
                  <a:pt x="64" y="224"/>
                </a:cubicBezTo>
                <a:cubicBezTo>
                  <a:pt x="64" y="224"/>
                  <a:pt x="64" y="224"/>
                  <a:pt x="64" y="224"/>
                </a:cubicBezTo>
                <a:cubicBezTo>
                  <a:pt x="64" y="224"/>
                  <a:pt x="64" y="224"/>
                  <a:pt x="64" y="224"/>
                </a:cubicBezTo>
                <a:cubicBezTo>
                  <a:pt x="64" y="224"/>
                  <a:pt x="64" y="224"/>
                  <a:pt x="64" y="224"/>
                </a:cubicBezTo>
                <a:close/>
                <a:moveTo>
                  <a:pt x="104" y="90"/>
                </a:moveTo>
                <a:cubicBezTo>
                  <a:pt x="104" y="89"/>
                  <a:pt x="104" y="90"/>
                  <a:pt x="104" y="90"/>
                </a:cubicBezTo>
                <a:cubicBezTo>
                  <a:pt x="104" y="90"/>
                  <a:pt x="104" y="90"/>
                  <a:pt x="104" y="90"/>
                </a:cubicBezTo>
                <a:cubicBezTo>
                  <a:pt x="104" y="90"/>
                  <a:pt x="104" y="90"/>
                  <a:pt x="104" y="90"/>
                </a:cubicBezTo>
                <a:close/>
                <a:moveTo>
                  <a:pt x="118" y="138"/>
                </a:moveTo>
                <a:cubicBezTo>
                  <a:pt x="118" y="138"/>
                  <a:pt x="118" y="138"/>
                  <a:pt x="118" y="138"/>
                </a:cubicBezTo>
                <a:cubicBezTo>
                  <a:pt x="118" y="137"/>
                  <a:pt x="117" y="137"/>
                  <a:pt x="117" y="137"/>
                </a:cubicBezTo>
                <a:cubicBezTo>
                  <a:pt x="117" y="137"/>
                  <a:pt x="117" y="137"/>
                  <a:pt x="117" y="137"/>
                </a:cubicBezTo>
                <a:cubicBezTo>
                  <a:pt x="117" y="137"/>
                  <a:pt x="117" y="138"/>
                  <a:pt x="118" y="138"/>
                </a:cubicBezTo>
                <a:close/>
                <a:moveTo>
                  <a:pt x="133" y="248"/>
                </a:moveTo>
                <a:cubicBezTo>
                  <a:pt x="133" y="248"/>
                  <a:pt x="133" y="248"/>
                  <a:pt x="133" y="248"/>
                </a:cubicBezTo>
                <a:cubicBezTo>
                  <a:pt x="133" y="248"/>
                  <a:pt x="133" y="248"/>
                  <a:pt x="133" y="248"/>
                </a:cubicBezTo>
                <a:cubicBezTo>
                  <a:pt x="133" y="248"/>
                  <a:pt x="133" y="248"/>
                  <a:pt x="133" y="248"/>
                </a:cubicBezTo>
                <a:cubicBezTo>
                  <a:pt x="133" y="248"/>
                  <a:pt x="133" y="248"/>
                  <a:pt x="133" y="248"/>
                </a:cubicBezTo>
                <a:close/>
                <a:moveTo>
                  <a:pt x="135" y="195"/>
                </a:moveTo>
                <a:cubicBezTo>
                  <a:pt x="136" y="195"/>
                  <a:pt x="136" y="195"/>
                  <a:pt x="135" y="194"/>
                </a:cubicBezTo>
                <a:cubicBezTo>
                  <a:pt x="135" y="195"/>
                  <a:pt x="135" y="195"/>
                  <a:pt x="135" y="195"/>
                </a:cubicBezTo>
                <a:close/>
                <a:moveTo>
                  <a:pt x="31" y="186"/>
                </a:moveTo>
                <a:cubicBezTo>
                  <a:pt x="31" y="186"/>
                  <a:pt x="31" y="186"/>
                  <a:pt x="31" y="186"/>
                </a:cubicBezTo>
                <a:cubicBezTo>
                  <a:pt x="31" y="186"/>
                  <a:pt x="31" y="187"/>
                  <a:pt x="31" y="187"/>
                </a:cubicBezTo>
                <a:cubicBezTo>
                  <a:pt x="31" y="187"/>
                  <a:pt x="31" y="187"/>
                  <a:pt x="31" y="187"/>
                </a:cubicBezTo>
                <a:cubicBezTo>
                  <a:pt x="31" y="187"/>
                  <a:pt x="31" y="186"/>
                  <a:pt x="31" y="186"/>
                </a:cubicBezTo>
                <a:close/>
                <a:moveTo>
                  <a:pt x="139" y="168"/>
                </a:moveTo>
                <a:cubicBezTo>
                  <a:pt x="139" y="168"/>
                  <a:pt x="139" y="168"/>
                  <a:pt x="139" y="168"/>
                </a:cubicBezTo>
                <a:cubicBezTo>
                  <a:pt x="138" y="168"/>
                  <a:pt x="139" y="168"/>
                  <a:pt x="139" y="168"/>
                </a:cubicBezTo>
                <a:close/>
                <a:moveTo>
                  <a:pt x="120" y="154"/>
                </a:moveTo>
                <a:cubicBezTo>
                  <a:pt x="120" y="154"/>
                  <a:pt x="120" y="154"/>
                  <a:pt x="120" y="154"/>
                </a:cubicBezTo>
                <a:cubicBezTo>
                  <a:pt x="120" y="154"/>
                  <a:pt x="120" y="154"/>
                  <a:pt x="120" y="154"/>
                </a:cubicBezTo>
                <a:cubicBezTo>
                  <a:pt x="120" y="154"/>
                  <a:pt x="120" y="154"/>
                  <a:pt x="120" y="154"/>
                </a:cubicBezTo>
                <a:close/>
                <a:moveTo>
                  <a:pt x="130" y="155"/>
                </a:moveTo>
                <a:cubicBezTo>
                  <a:pt x="130" y="155"/>
                  <a:pt x="130" y="155"/>
                  <a:pt x="130" y="155"/>
                </a:cubicBezTo>
                <a:cubicBezTo>
                  <a:pt x="130" y="155"/>
                  <a:pt x="130" y="155"/>
                  <a:pt x="130" y="155"/>
                </a:cubicBezTo>
                <a:cubicBezTo>
                  <a:pt x="130" y="155"/>
                  <a:pt x="130" y="155"/>
                  <a:pt x="130" y="155"/>
                </a:cubicBezTo>
                <a:cubicBezTo>
                  <a:pt x="130" y="155"/>
                  <a:pt x="130" y="155"/>
                  <a:pt x="130" y="155"/>
                </a:cubicBezTo>
                <a:close/>
                <a:moveTo>
                  <a:pt x="127" y="233"/>
                </a:moveTo>
                <a:cubicBezTo>
                  <a:pt x="127" y="233"/>
                  <a:pt x="127" y="233"/>
                  <a:pt x="127" y="233"/>
                </a:cubicBezTo>
                <a:cubicBezTo>
                  <a:pt x="127" y="233"/>
                  <a:pt x="126" y="233"/>
                  <a:pt x="126" y="233"/>
                </a:cubicBezTo>
                <a:cubicBezTo>
                  <a:pt x="126" y="233"/>
                  <a:pt x="126" y="233"/>
                  <a:pt x="126" y="233"/>
                </a:cubicBezTo>
                <a:cubicBezTo>
                  <a:pt x="126" y="233"/>
                  <a:pt x="127" y="233"/>
                  <a:pt x="127" y="233"/>
                </a:cubicBezTo>
                <a:close/>
                <a:moveTo>
                  <a:pt x="72" y="226"/>
                </a:moveTo>
                <a:cubicBezTo>
                  <a:pt x="71" y="226"/>
                  <a:pt x="71" y="227"/>
                  <a:pt x="72" y="227"/>
                </a:cubicBezTo>
                <a:cubicBezTo>
                  <a:pt x="72" y="227"/>
                  <a:pt x="72" y="226"/>
                  <a:pt x="72" y="226"/>
                </a:cubicBezTo>
                <a:close/>
                <a:moveTo>
                  <a:pt x="45" y="159"/>
                </a:moveTo>
                <a:cubicBezTo>
                  <a:pt x="45" y="159"/>
                  <a:pt x="45" y="159"/>
                  <a:pt x="45" y="159"/>
                </a:cubicBezTo>
                <a:cubicBezTo>
                  <a:pt x="45" y="159"/>
                  <a:pt x="45" y="159"/>
                  <a:pt x="45" y="159"/>
                </a:cubicBezTo>
                <a:cubicBezTo>
                  <a:pt x="45" y="159"/>
                  <a:pt x="45" y="159"/>
                  <a:pt x="45" y="159"/>
                </a:cubicBezTo>
                <a:cubicBezTo>
                  <a:pt x="45" y="159"/>
                  <a:pt x="45" y="159"/>
                  <a:pt x="45" y="159"/>
                </a:cubicBezTo>
                <a:close/>
                <a:moveTo>
                  <a:pt x="60" y="215"/>
                </a:moveTo>
                <a:cubicBezTo>
                  <a:pt x="60" y="215"/>
                  <a:pt x="60" y="215"/>
                  <a:pt x="60" y="215"/>
                </a:cubicBezTo>
                <a:cubicBezTo>
                  <a:pt x="60" y="215"/>
                  <a:pt x="60" y="215"/>
                  <a:pt x="60" y="215"/>
                </a:cubicBezTo>
                <a:cubicBezTo>
                  <a:pt x="60" y="215"/>
                  <a:pt x="60" y="215"/>
                  <a:pt x="60" y="215"/>
                </a:cubicBezTo>
                <a:cubicBezTo>
                  <a:pt x="60" y="215"/>
                  <a:pt x="60" y="215"/>
                  <a:pt x="60" y="215"/>
                </a:cubicBezTo>
                <a:cubicBezTo>
                  <a:pt x="60" y="215"/>
                  <a:pt x="60" y="215"/>
                  <a:pt x="60" y="215"/>
                </a:cubicBezTo>
                <a:close/>
                <a:moveTo>
                  <a:pt x="135" y="199"/>
                </a:moveTo>
                <a:cubicBezTo>
                  <a:pt x="135" y="199"/>
                  <a:pt x="135" y="199"/>
                  <a:pt x="135" y="199"/>
                </a:cubicBezTo>
                <a:cubicBezTo>
                  <a:pt x="135" y="199"/>
                  <a:pt x="135" y="199"/>
                  <a:pt x="135" y="199"/>
                </a:cubicBezTo>
                <a:cubicBezTo>
                  <a:pt x="135" y="199"/>
                  <a:pt x="135" y="199"/>
                  <a:pt x="135" y="199"/>
                </a:cubicBezTo>
                <a:cubicBezTo>
                  <a:pt x="135" y="199"/>
                  <a:pt x="135" y="199"/>
                  <a:pt x="135" y="199"/>
                </a:cubicBezTo>
                <a:close/>
                <a:moveTo>
                  <a:pt x="54" y="149"/>
                </a:moveTo>
                <a:cubicBezTo>
                  <a:pt x="54" y="149"/>
                  <a:pt x="55" y="149"/>
                  <a:pt x="55" y="149"/>
                </a:cubicBezTo>
                <a:cubicBezTo>
                  <a:pt x="54" y="148"/>
                  <a:pt x="54" y="149"/>
                  <a:pt x="54" y="149"/>
                </a:cubicBezTo>
                <a:close/>
                <a:moveTo>
                  <a:pt x="66" y="126"/>
                </a:moveTo>
                <a:cubicBezTo>
                  <a:pt x="66" y="127"/>
                  <a:pt x="66" y="127"/>
                  <a:pt x="66" y="127"/>
                </a:cubicBezTo>
                <a:cubicBezTo>
                  <a:pt x="66" y="127"/>
                  <a:pt x="66" y="127"/>
                  <a:pt x="66" y="127"/>
                </a:cubicBezTo>
                <a:cubicBezTo>
                  <a:pt x="66" y="127"/>
                  <a:pt x="66" y="127"/>
                  <a:pt x="66" y="126"/>
                </a:cubicBezTo>
                <a:close/>
                <a:moveTo>
                  <a:pt x="140" y="185"/>
                </a:moveTo>
                <a:cubicBezTo>
                  <a:pt x="140" y="185"/>
                  <a:pt x="140" y="185"/>
                  <a:pt x="140" y="185"/>
                </a:cubicBezTo>
                <a:cubicBezTo>
                  <a:pt x="140" y="185"/>
                  <a:pt x="140" y="185"/>
                  <a:pt x="140" y="184"/>
                </a:cubicBezTo>
                <a:cubicBezTo>
                  <a:pt x="140" y="184"/>
                  <a:pt x="140" y="184"/>
                  <a:pt x="140" y="184"/>
                </a:cubicBezTo>
                <a:cubicBezTo>
                  <a:pt x="140" y="185"/>
                  <a:pt x="140" y="185"/>
                  <a:pt x="140" y="185"/>
                </a:cubicBezTo>
                <a:close/>
                <a:moveTo>
                  <a:pt x="99" y="95"/>
                </a:moveTo>
                <a:cubicBezTo>
                  <a:pt x="99" y="95"/>
                  <a:pt x="99" y="95"/>
                  <a:pt x="99" y="95"/>
                </a:cubicBezTo>
                <a:cubicBezTo>
                  <a:pt x="99" y="95"/>
                  <a:pt x="99" y="95"/>
                  <a:pt x="99" y="95"/>
                </a:cubicBezTo>
                <a:cubicBezTo>
                  <a:pt x="99" y="95"/>
                  <a:pt x="99" y="95"/>
                  <a:pt x="99" y="95"/>
                </a:cubicBezTo>
                <a:cubicBezTo>
                  <a:pt x="99" y="95"/>
                  <a:pt x="99" y="95"/>
                  <a:pt x="99" y="95"/>
                </a:cubicBezTo>
                <a:close/>
                <a:moveTo>
                  <a:pt x="34" y="126"/>
                </a:moveTo>
                <a:cubicBezTo>
                  <a:pt x="34" y="126"/>
                  <a:pt x="34" y="126"/>
                  <a:pt x="34" y="126"/>
                </a:cubicBezTo>
                <a:cubicBezTo>
                  <a:pt x="33" y="126"/>
                  <a:pt x="33" y="126"/>
                  <a:pt x="33" y="126"/>
                </a:cubicBezTo>
                <a:cubicBezTo>
                  <a:pt x="33" y="126"/>
                  <a:pt x="33" y="126"/>
                  <a:pt x="33" y="126"/>
                </a:cubicBezTo>
                <a:cubicBezTo>
                  <a:pt x="33" y="126"/>
                  <a:pt x="34" y="126"/>
                  <a:pt x="34" y="126"/>
                </a:cubicBezTo>
                <a:close/>
                <a:moveTo>
                  <a:pt x="57" y="218"/>
                </a:moveTo>
                <a:cubicBezTo>
                  <a:pt x="57" y="218"/>
                  <a:pt x="57" y="218"/>
                  <a:pt x="57" y="218"/>
                </a:cubicBezTo>
                <a:cubicBezTo>
                  <a:pt x="57" y="218"/>
                  <a:pt x="57" y="217"/>
                  <a:pt x="57" y="217"/>
                </a:cubicBezTo>
                <a:cubicBezTo>
                  <a:pt x="57" y="217"/>
                  <a:pt x="57" y="217"/>
                  <a:pt x="57" y="217"/>
                </a:cubicBezTo>
                <a:cubicBezTo>
                  <a:pt x="57" y="217"/>
                  <a:pt x="57" y="217"/>
                  <a:pt x="57" y="218"/>
                </a:cubicBezTo>
                <a:close/>
                <a:moveTo>
                  <a:pt x="73" y="218"/>
                </a:moveTo>
                <a:cubicBezTo>
                  <a:pt x="73" y="218"/>
                  <a:pt x="73" y="218"/>
                  <a:pt x="73" y="218"/>
                </a:cubicBezTo>
                <a:cubicBezTo>
                  <a:pt x="73" y="217"/>
                  <a:pt x="73" y="217"/>
                  <a:pt x="73" y="217"/>
                </a:cubicBezTo>
                <a:cubicBezTo>
                  <a:pt x="73" y="217"/>
                  <a:pt x="73" y="217"/>
                  <a:pt x="73" y="217"/>
                </a:cubicBezTo>
                <a:cubicBezTo>
                  <a:pt x="73" y="217"/>
                  <a:pt x="73" y="217"/>
                  <a:pt x="73" y="218"/>
                </a:cubicBezTo>
                <a:close/>
                <a:moveTo>
                  <a:pt x="129" y="228"/>
                </a:moveTo>
                <a:cubicBezTo>
                  <a:pt x="129" y="228"/>
                  <a:pt x="129" y="228"/>
                  <a:pt x="129" y="228"/>
                </a:cubicBezTo>
                <a:cubicBezTo>
                  <a:pt x="129" y="228"/>
                  <a:pt x="129" y="229"/>
                  <a:pt x="129" y="229"/>
                </a:cubicBezTo>
                <a:cubicBezTo>
                  <a:pt x="129" y="229"/>
                  <a:pt x="129" y="229"/>
                  <a:pt x="129" y="229"/>
                </a:cubicBezTo>
                <a:cubicBezTo>
                  <a:pt x="129" y="229"/>
                  <a:pt x="129" y="228"/>
                  <a:pt x="129" y="228"/>
                </a:cubicBezTo>
                <a:close/>
                <a:moveTo>
                  <a:pt x="45" y="226"/>
                </a:moveTo>
                <a:cubicBezTo>
                  <a:pt x="45" y="226"/>
                  <a:pt x="45" y="226"/>
                  <a:pt x="45" y="226"/>
                </a:cubicBezTo>
                <a:cubicBezTo>
                  <a:pt x="45" y="226"/>
                  <a:pt x="45" y="226"/>
                  <a:pt x="45" y="225"/>
                </a:cubicBezTo>
                <a:cubicBezTo>
                  <a:pt x="45" y="225"/>
                  <a:pt x="45" y="226"/>
                  <a:pt x="45" y="226"/>
                </a:cubicBezTo>
                <a:cubicBezTo>
                  <a:pt x="45" y="226"/>
                  <a:pt x="45" y="226"/>
                  <a:pt x="45" y="226"/>
                </a:cubicBezTo>
                <a:close/>
                <a:moveTo>
                  <a:pt x="106" y="140"/>
                </a:moveTo>
                <a:cubicBezTo>
                  <a:pt x="106" y="140"/>
                  <a:pt x="106" y="140"/>
                  <a:pt x="106" y="140"/>
                </a:cubicBezTo>
                <a:cubicBezTo>
                  <a:pt x="107" y="139"/>
                  <a:pt x="107" y="139"/>
                  <a:pt x="107" y="139"/>
                </a:cubicBezTo>
                <a:cubicBezTo>
                  <a:pt x="107" y="139"/>
                  <a:pt x="107" y="139"/>
                  <a:pt x="106" y="139"/>
                </a:cubicBezTo>
                <a:cubicBezTo>
                  <a:pt x="106" y="139"/>
                  <a:pt x="106" y="139"/>
                  <a:pt x="106" y="140"/>
                </a:cubicBezTo>
                <a:close/>
                <a:moveTo>
                  <a:pt x="65" y="202"/>
                </a:moveTo>
                <a:cubicBezTo>
                  <a:pt x="65" y="202"/>
                  <a:pt x="65" y="202"/>
                  <a:pt x="65" y="202"/>
                </a:cubicBezTo>
                <a:cubicBezTo>
                  <a:pt x="65" y="202"/>
                  <a:pt x="65" y="202"/>
                  <a:pt x="65" y="202"/>
                </a:cubicBezTo>
                <a:cubicBezTo>
                  <a:pt x="65" y="202"/>
                  <a:pt x="65" y="202"/>
                  <a:pt x="65" y="202"/>
                </a:cubicBezTo>
                <a:cubicBezTo>
                  <a:pt x="65" y="202"/>
                  <a:pt x="65" y="202"/>
                  <a:pt x="65" y="202"/>
                </a:cubicBezTo>
                <a:close/>
                <a:moveTo>
                  <a:pt x="126" y="210"/>
                </a:moveTo>
                <a:cubicBezTo>
                  <a:pt x="126" y="210"/>
                  <a:pt x="126" y="210"/>
                  <a:pt x="126" y="210"/>
                </a:cubicBezTo>
                <a:cubicBezTo>
                  <a:pt x="126" y="210"/>
                  <a:pt x="125" y="210"/>
                  <a:pt x="125" y="210"/>
                </a:cubicBezTo>
                <a:cubicBezTo>
                  <a:pt x="125" y="210"/>
                  <a:pt x="125" y="210"/>
                  <a:pt x="125" y="210"/>
                </a:cubicBezTo>
                <a:cubicBezTo>
                  <a:pt x="125" y="210"/>
                  <a:pt x="125" y="210"/>
                  <a:pt x="125" y="210"/>
                </a:cubicBezTo>
                <a:cubicBezTo>
                  <a:pt x="125" y="210"/>
                  <a:pt x="126" y="210"/>
                  <a:pt x="126" y="210"/>
                </a:cubicBezTo>
                <a:close/>
                <a:moveTo>
                  <a:pt x="106" y="136"/>
                </a:moveTo>
                <a:cubicBezTo>
                  <a:pt x="106" y="136"/>
                  <a:pt x="106" y="136"/>
                  <a:pt x="106" y="136"/>
                </a:cubicBezTo>
                <a:cubicBezTo>
                  <a:pt x="106" y="136"/>
                  <a:pt x="106" y="136"/>
                  <a:pt x="106" y="136"/>
                </a:cubicBezTo>
                <a:cubicBezTo>
                  <a:pt x="106" y="136"/>
                  <a:pt x="106" y="136"/>
                  <a:pt x="106" y="136"/>
                </a:cubicBezTo>
                <a:cubicBezTo>
                  <a:pt x="106" y="136"/>
                  <a:pt x="106" y="136"/>
                  <a:pt x="106" y="136"/>
                </a:cubicBezTo>
                <a:close/>
                <a:moveTo>
                  <a:pt x="71" y="231"/>
                </a:moveTo>
                <a:cubicBezTo>
                  <a:pt x="71" y="231"/>
                  <a:pt x="71" y="231"/>
                  <a:pt x="71" y="231"/>
                </a:cubicBezTo>
                <a:cubicBezTo>
                  <a:pt x="72" y="231"/>
                  <a:pt x="72" y="231"/>
                  <a:pt x="72" y="231"/>
                </a:cubicBezTo>
                <a:cubicBezTo>
                  <a:pt x="72" y="231"/>
                  <a:pt x="72" y="231"/>
                  <a:pt x="72" y="231"/>
                </a:cubicBezTo>
                <a:cubicBezTo>
                  <a:pt x="72" y="231"/>
                  <a:pt x="72" y="231"/>
                  <a:pt x="71" y="231"/>
                </a:cubicBezTo>
                <a:close/>
                <a:moveTo>
                  <a:pt x="134" y="132"/>
                </a:moveTo>
                <a:cubicBezTo>
                  <a:pt x="134" y="132"/>
                  <a:pt x="134" y="132"/>
                  <a:pt x="134" y="132"/>
                </a:cubicBezTo>
                <a:cubicBezTo>
                  <a:pt x="134" y="132"/>
                  <a:pt x="134" y="132"/>
                  <a:pt x="134" y="132"/>
                </a:cubicBezTo>
                <a:cubicBezTo>
                  <a:pt x="134" y="132"/>
                  <a:pt x="134" y="132"/>
                  <a:pt x="134" y="132"/>
                </a:cubicBezTo>
                <a:cubicBezTo>
                  <a:pt x="134" y="132"/>
                  <a:pt x="134" y="132"/>
                  <a:pt x="134" y="13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71" name="Freeform 271"/>
          <p:cNvSpPr/>
          <p:nvPr/>
        </p:nvSpPr>
        <p:spPr bwMode="auto">
          <a:xfrm>
            <a:off x="3163855" y="961141"/>
            <a:ext cx="174250" cy="22853"/>
          </a:xfrm>
          <a:custGeom>
            <a:gdLst>
              <a:gd fmla="*/ 56 w 67" name="T0"/>
              <a:gd fmla="*/ 7 h 9" name="T1"/>
              <a:gd fmla="*/ 55 w 67" name="T2"/>
              <a:gd fmla="*/ 7 h 9" name="T3"/>
              <a:gd fmla="*/ 44 w 67" name="T4"/>
              <a:gd fmla="*/ 7 h 9" name="T5"/>
              <a:gd fmla="*/ 34 w 67" name="T6"/>
              <a:gd fmla="*/ 7 h 9" name="T7"/>
              <a:gd fmla="*/ 29 w 67" name="T8"/>
              <a:gd fmla="*/ 7 h 9" name="T9"/>
              <a:gd fmla="*/ 28 w 67" name="T10"/>
              <a:gd fmla="*/ 5 h 9" name="T11"/>
              <a:gd fmla="*/ 30 w 67" name="T12"/>
              <a:gd fmla="*/ 3 h 9" name="T13"/>
              <a:gd fmla="*/ 32 w 67" name="T14"/>
              <a:gd fmla="*/ 4 h 9" name="T15"/>
              <a:gd fmla="*/ 45 w 67" name="T16"/>
              <a:gd fmla="*/ 6 h 9" name="T17"/>
              <a:gd fmla="*/ 46 w 67" name="T18"/>
              <a:gd fmla="*/ 6 h 9" name="T19"/>
              <a:gd fmla="*/ 62 w 67" name="T20"/>
              <a:gd fmla="*/ 6 h 9" name="T21"/>
              <a:gd fmla="*/ 65 w 67" name="T22"/>
              <a:gd fmla="*/ 5 h 9" name="T23"/>
              <a:gd fmla="*/ 66 w 67" name="T24"/>
              <a:gd fmla="*/ 6 h 9" name="T25"/>
              <a:gd fmla="*/ 67 w 67" name="T26"/>
              <a:gd fmla="*/ 6 h 9" name="T27"/>
              <a:gd fmla="*/ 67 w 67" name="T28"/>
              <a:gd fmla="*/ 7 h 9" name="T29"/>
              <a:gd fmla="*/ 65 w 67" name="T30"/>
              <a:gd fmla="*/ 8 h 9" name="T31"/>
              <a:gd fmla="*/ 47 w 67" name="T32"/>
              <a:gd fmla="*/ 9 h 9" name="T33"/>
              <a:gd fmla="*/ 28 w 67" name="T34"/>
              <a:gd fmla="*/ 9 h 9" name="T35"/>
              <a:gd fmla="*/ 10 w 67" name="T36"/>
              <a:gd fmla="*/ 6 h 9" name="T37"/>
              <a:gd fmla="*/ 3 w 67" name="T38"/>
              <a:gd fmla="*/ 4 h 9" name="T39"/>
              <a:gd fmla="*/ 0 w 67" name="T40"/>
              <a:gd fmla="*/ 3 h 9" name="T41"/>
              <a:gd fmla="*/ 0 w 67" name="T42"/>
              <a:gd fmla="*/ 1 h 9" name="T43"/>
              <a:gd fmla="*/ 1 w 67" name="T44"/>
              <a:gd fmla="*/ 0 h 9" name="T45"/>
              <a:gd fmla="*/ 3 w 67" name="T46"/>
              <a:gd fmla="*/ 0 h 9" name="T47"/>
              <a:gd fmla="*/ 4 w 67" name="T48"/>
              <a:gd fmla="*/ 2 h 9" name="T49"/>
              <a:gd fmla="*/ 11 w 67" name="T50"/>
              <a:gd fmla="*/ 5 h 9" name="T51"/>
              <a:gd fmla="*/ 24 w 67" name="T52"/>
              <a:gd fmla="*/ 7 h 9" name="T53"/>
              <a:gd fmla="*/ 32 w 67" name="T54"/>
              <a:gd fmla="*/ 8 h 9" name="T55"/>
              <a:gd fmla="*/ 45 w 67" name="T56"/>
              <a:gd fmla="*/ 8 h 9" name="T57"/>
              <a:gd fmla="*/ 56 w 67" name="T58"/>
              <a:gd fmla="*/ 7 h 9" name="T59"/>
              <a:gd fmla="*/ 56 w 67" name="T60"/>
              <a:gd fmla="*/ 7 h 9" name="T61"/>
              <a:gd fmla="*/ 56 w 67" name="T62"/>
              <a:gd fmla="*/ 7 h 9"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 w="67">
                <a:moveTo>
                  <a:pt x="56" y="7"/>
                </a:moveTo>
                <a:cubicBezTo>
                  <a:pt x="56" y="7"/>
                  <a:pt x="55" y="7"/>
                  <a:pt x="55" y="7"/>
                </a:cubicBezTo>
                <a:cubicBezTo>
                  <a:pt x="51" y="7"/>
                  <a:pt x="48" y="7"/>
                  <a:pt x="44" y="7"/>
                </a:cubicBezTo>
                <a:cubicBezTo>
                  <a:pt x="41" y="7"/>
                  <a:pt x="37" y="7"/>
                  <a:pt x="34" y="7"/>
                </a:cubicBezTo>
                <a:cubicBezTo>
                  <a:pt x="32" y="7"/>
                  <a:pt x="31" y="7"/>
                  <a:pt x="29" y="7"/>
                </a:cubicBezTo>
                <a:cubicBezTo>
                  <a:pt x="28" y="6"/>
                  <a:pt x="28" y="6"/>
                  <a:pt x="28" y="5"/>
                </a:cubicBezTo>
                <a:cubicBezTo>
                  <a:pt x="27" y="4"/>
                  <a:pt x="28" y="3"/>
                  <a:pt x="30" y="3"/>
                </a:cubicBezTo>
                <a:cubicBezTo>
                  <a:pt x="30" y="3"/>
                  <a:pt x="31" y="4"/>
                  <a:pt x="32" y="4"/>
                </a:cubicBezTo>
                <a:cubicBezTo>
                  <a:pt x="36" y="4"/>
                  <a:pt x="41" y="5"/>
                  <a:pt x="45" y="6"/>
                </a:cubicBezTo>
                <a:cubicBezTo>
                  <a:pt x="45" y="6"/>
                  <a:pt x="46" y="6"/>
                  <a:pt x="46" y="6"/>
                </a:cubicBezTo>
                <a:cubicBezTo>
                  <a:pt x="52" y="6"/>
                  <a:pt x="57" y="6"/>
                  <a:pt x="62" y="6"/>
                </a:cubicBezTo>
                <a:cubicBezTo>
                  <a:pt x="63" y="6"/>
                  <a:pt x="64" y="5"/>
                  <a:pt x="65" y="5"/>
                </a:cubicBezTo>
                <a:cubicBezTo>
                  <a:pt x="65" y="5"/>
                  <a:pt x="66" y="5"/>
                  <a:pt x="66" y="6"/>
                </a:cubicBezTo>
                <a:cubicBezTo>
                  <a:pt x="67" y="6"/>
                  <a:pt x="67" y="6"/>
                  <a:pt x="67" y="6"/>
                </a:cubicBezTo>
                <a:cubicBezTo>
                  <a:pt x="67" y="7"/>
                  <a:pt x="67" y="7"/>
                  <a:pt x="67" y="7"/>
                </a:cubicBezTo>
                <a:cubicBezTo>
                  <a:pt x="66" y="7"/>
                  <a:pt x="65" y="8"/>
                  <a:pt x="65" y="8"/>
                </a:cubicBezTo>
                <a:cubicBezTo>
                  <a:pt x="59" y="9"/>
                  <a:pt x="53" y="9"/>
                  <a:pt x="47" y="9"/>
                </a:cubicBezTo>
                <a:cubicBezTo>
                  <a:pt x="41" y="9"/>
                  <a:pt x="34" y="9"/>
                  <a:pt x="28" y="9"/>
                </a:cubicBezTo>
                <a:cubicBezTo>
                  <a:pt x="22" y="9"/>
                  <a:pt x="16" y="8"/>
                  <a:pt x="10" y="6"/>
                </a:cubicBezTo>
                <a:cubicBezTo>
                  <a:pt x="8" y="6"/>
                  <a:pt x="5" y="5"/>
                  <a:pt x="3" y="4"/>
                </a:cubicBezTo>
                <a:cubicBezTo>
                  <a:pt x="2" y="3"/>
                  <a:pt x="1" y="3"/>
                  <a:pt x="0" y="3"/>
                </a:cubicBezTo>
                <a:cubicBezTo>
                  <a:pt x="0" y="2"/>
                  <a:pt x="0" y="1"/>
                  <a:pt x="0" y="1"/>
                </a:cubicBezTo>
                <a:cubicBezTo>
                  <a:pt x="0" y="0"/>
                  <a:pt x="1" y="0"/>
                  <a:pt x="1" y="0"/>
                </a:cubicBezTo>
                <a:cubicBezTo>
                  <a:pt x="2" y="0"/>
                  <a:pt x="2" y="0"/>
                  <a:pt x="3" y="0"/>
                </a:cubicBezTo>
                <a:cubicBezTo>
                  <a:pt x="3" y="1"/>
                  <a:pt x="4" y="1"/>
                  <a:pt x="4" y="2"/>
                </a:cubicBezTo>
                <a:cubicBezTo>
                  <a:pt x="6" y="3"/>
                  <a:pt x="9" y="4"/>
                  <a:pt x="11" y="5"/>
                </a:cubicBezTo>
                <a:cubicBezTo>
                  <a:pt x="15" y="6"/>
                  <a:pt x="19" y="7"/>
                  <a:pt x="24" y="7"/>
                </a:cubicBezTo>
                <a:cubicBezTo>
                  <a:pt x="26" y="7"/>
                  <a:pt x="29" y="7"/>
                  <a:pt x="32" y="8"/>
                </a:cubicBezTo>
                <a:cubicBezTo>
                  <a:pt x="36" y="8"/>
                  <a:pt x="41" y="8"/>
                  <a:pt x="45" y="8"/>
                </a:cubicBezTo>
                <a:cubicBezTo>
                  <a:pt x="49" y="8"/>
                  <a:pt x="52" y="8"/>
                  <a:pt x="56" y="7"/>
                </a:cubicBezTo>
                <a:cubicBezTo>
                  <a:pt x="56" y="7"/>
                  <a:pt x="56" y="7"/>
                  <a:pt x="56" y="7"/>
                </a:cubicBezTo>
                <a:cubicBezTo>
                  <a:pt x="56" y="7"/>
                  <a:pt x="56" y="7"/>
                  <a:pt x="56"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72" name="Freeform 272"/>
          <p:cNvSpPr/>
          <p:nvPr/>
        </p:nvSpPr>
        <p:spPr bwMode="auto">
          <a:xfrm>
            <a:off x="3375241" y="952572"/>
            <a:ext cx="25709" cy="25709"/>
          </a:xfrm>
          <a:custGeom>
            <a:gdLst>
              <a:gd fmla="*/ 10 w 10" name="T0"/>
              <a:gd fmla="*/ 1 h 10" name="T1"/>
              <a:gd fmla="*/ 10 w 10" name="T2"/>
              <a:gd fmla="*/ 1 h 10" name="T3"/>
              <a:gd fmla="*/ 8 w 10" name="T4"/>
              <a:gd fmla="*/ 3 h 10" name="T5"/>
              <a:gd fmla="*/ 6 w 10" name="T6"/>
              <a:gd fmla="*/ 5 h 10" name="T7"/>
              <a:gd fmla="*/ 2 w 10" name="T8"/>
              <a:gd fmla="*/ 9 h 10" name="T9"/>
              <a:gd fmla="*/ 1 w 10" name="T10"/>
              <a:gd fmla="*/ 10 h 10" name="T11"/>
              <a:gd fmla="*/ 1 w 10" name="T12"/>
              <a:gd fmla="*/ 9 h 10" name="T13"/>
              <a:gd fmla="*/ 1 w 10" name="T14"/>
              <a:gd fmla="*/ 8 h 10" name="T15"/>
              <a:gd fmla="*/ 8 w 10" name="T16"/>
              <a:gd fmla="*/ 2 h 10" name="T17"/>
              <a:gd fmla="*/ 9 w 10" name="T18"/>
              <a:gd fmla="*/ 1 h 10" name="T19"/>
              <a:gd fmla="*/ 9 w 10" name="T20"/>
              <a:gd fmla="*/ 0 h 10" name="T21"/>
              <a:gd fmla="*/ 10 w 10" name="T22"/>
              <a:gd fmla="*/ 1 h 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0" w="10">
                <a:moveTo>
                  <a:pt x="10" y="1"/>
                </a:moveTo>
                <a:cubicBezTo>
                  <a:pt x="10" y="1"/>
                  <a:pt x="10" y="1"/>
                  <a:pt x="10" y="1"/>
                </a:cubicBezTo>
                <a:cubicBezTo>
                  <a:pt x="9" y="2"/>
                  <a:pt x="9" y="2"/>
                  <a:pt x="8" y="3"/>
                </a:cubicBezTo>
                <a:cubicBezTo>
                  <a:pt x="8" y="3"/>
                  <a:pt x="7" y="4"/>
                  <a:pt x="6" y="5"/>
                </a:cubicBezTo>
                <a:cubicBezTo>
                  <a:pt x="4" y="6"/>
                  <a:pt x="3" y="8"/>
                  <a:pt x="2" y="9"/>
                </a:cubicBezTo>
                <a:cubicBezTo>
                  <a:pt x="2" y="10"/>
                  <a:pt x="1" y="10"/>
                  <a:pt x="1" y="10"/>
                </a:cubicBezTo>
                <a:cubicBezTo>
                  <a:pt x="0" y="9"/>
                  <a:pt x="0" y="9"/>
                  <a:pt x="1" y="9"/>
                </a:cubicBezTo>
                <a:cubicBezTo>
                  <a:pt x="1" y="8"/>
                  <a:pt x="1" y="8"/>
                  <a:pt x="1" y="8"/>
                </a:cubicBezTo>
                <a:cubicBezTo>
                  <a:pt x="4" y="7"/>
                  <a:pt x="6" y="4"/>
                  <a:pt x="8" y="2"/>
                </a:cubicBezTo>
                <a:cubicBezTo>
                  <a:pt x="8" y="2"/>
                  <a:pt x="9" y="1"/>
                  <a:pt x="9" y="1"/>
                </a:cubicBezTo>
                <a:cubicBezTo>
                  <a:pt x="9" y="0"/>
                  <a:pt x="9" y="0"/>
                  <a:pt x="9" y="0"/>
                </a:cubicBezTo>
                <a:cubicBezTo>
                  <a:pt x="10" y="0"/>
                  <a:pt x="10" y="1"/>
                  <a:pt x="10"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73" name="Freeform 273"/>
          <p:cNvSpPr>
            <a:spLocks noEditPoints="1"/>
          </p:cNvSpPr>
          <p:nvPr/>
        </p:nvSpPr>
        <p:spPr bwMode="auto">
          <a:xfrm>
            <a:off x="2281177" y="3752003"/>
            <a:ext cx="504183" cy="725567"/>
          </a:xfrm>
          <a:custGeom>
            <a:gdLst>
              <a:gd fmla="*/ 6 w 194" name="T0"/>
              <a:gd fmla="*/ 156 h 279" name="T1"/>
              <a:gd fmla="*/ 58 w 194" name="T2"/>
              <a:gd fmla="*/ 3 h 279" name="T3"/>
              <a:gd fmla="*/ 159 w 194" name="T4"/>
              <a:gd fmla="*/ 39 h 279" name="T5"/>
              <a:gd fmla="*/ 172 w 194" name="T6"/>
              <a:gd fmla="*/ 252 h 279" name="T7"/>
              <a:gd fmla="*/ 35 w 194" name="T8"/>
              <a:gd fmla="*/ 24 h 279" name="T9"/>
              <a:gd fmla="*/ 175 w 194" name="T10"/>
              <a:gd fmla="*/ 247 h 279" name="T11"/>
              <a:gd fmla="*/ 171 w 194" name="T12"/>
              <a:gd fmla="*/ 134 h 279" name="T13"/>
              <a:gd fmla="*/ 18 w 194" name="T14"/>
              <a:gd fmla="*/ 142 h 279" name="T15"/>
              <a:gd fmla="*/ 117 w 194" name="T16"/>
              <a:gd fmla="*/ 274 h 279" name="T17"/>
              <a:gd fmla="*/ 124 w 194" name="T18"/>
              <a:gd fmla="*/ 84 h 279" name="T19"/>
              <a:gd fmla="*/ 152 w 194" name="T20"/>
              <a:gd fmla="*/ 69 h 279" name="T21"/>
              <a:gd fmla="*/ 99 w 194" name="T22"/>
              <a:gd fmla="*/ 48 h 279" name="T23"/>
              <a:gd fmla="*/ 42 w 194" name="T24"/>
              <a:gd fmla="*/ 91 h 279" name="T25"/>
              <a:gd fmla="*/ 58 w 194" name="T26"/>
              <a:gd fmla="*/ 41 h 279" name="T27"/>
              <a:gd fmla="*/ 105 w 194" name="T28"/>
              <a:gd fmla="*/ 105 h 279" name="T29"/>
              <a:gd fmla="*/ 109 w 194" name="T30"/>
              <a:gd fmla="*/ 86 h 279" name="T31"/>
              <a:gd fmla="*/ 11 w 194" name="T32"/>
              <a:gd fmla="*/ 168 h 279" name="T33"/>
              <a:gd fmla="*/ 77 w 194" name="T34"/>
              <a:gd fmla="*/ 129 h 279" name="T35"/>
              <a:gd fmla="*/ 104 w 194" name="T36"/>
              <a:gd fmla="*/ 139 h 279" name="T37"/>
              <a:gd fmla="*/ 127 w 194" name="T38"/>
              <a:gd fmla="*/ 115 h 279" name="T39"/>
              <a:gd fmla="*/ 145 w 194" name="T40"/>
              <a:gd fmla="*/ 90 h 279" name="T41"/>
              <a:gd fmla="*/ 66 w 194" name="T42"/>
              <a:gd fmla="*/ 136 h 279" name="T43"/>
              <a:gd fmla="*/ 89 w 194" name="T44"/>
              <a:gd fmla="*/ 86 h 279" name="T45"/>
              <a:gd fmla="*/ 119 w 194" name="T46"/>
              <a:gd fmla="*/ 113 h 279" name="T47"/>
              <a:gd fmla="*/ 76 w 194" name="T48"/>
              <a:gd fmla="*/ 89 h 279" name="T49"/>
              <a:gd fmla="*/ 52 w 194" name="T50"/>
              <a:gd fmla="*/ 107 h 279" name="T51"/>
              <a:gd fmla="*/ 36 w 194" name="T52"/>
              <a:gd fmla="*/ 77 h 279" name="T53"/>
              <a:gd fmla="*/ 27 w 194" name="T54"/>
              <a:gd fmla="*/ 126 h 279" name="T55"/>
              <a:gd fmla="*/ 2 w 194" name="T56"/>
              <a:gd fmla="*/ 211 h 279" name="T57"/>
              <a:gd fmla="*/ 168 w 194" name="T58"/>
              <a:gd fmla="*/ 123 h 279" name="T59"/>
              <a:gd fmla="*/ 35 w 194" name="T60"/>
              <a:gd fmla="*/ 125 h 279" name="T61"/>
              <a:gd fmla="*/ 143 w 194" name="T62"/>
              <a:gd fmla="*/ 37 h 279" name="T63"/>
              <a:gd fmla="*/ 154 w 194" name="T64"/>
              <a:gd fmla="*/ 107 h 279" name="T65"/>
              <a:gd fmla="*/ 32 w 194" name="T66"/>
              <a:gd fmla="*/ 122 h 279" name="T67"/>
              <a:gd fmla="*/ 137 w 194" name="T68"/>
              <a:gd fmla="*/ 123 h 279" name="T69"/>
              <a:gd fmla="*/ 123 w 194" name="T70"/>
              <a:gd fmla="*/ 136 h 279" name="T71"/>
              <a:gd fmla="*/ 11 w 194" name="T72"/>
              <a:gd fmla="*/ 151 h 279" name="T73"/>
              <a:gd fmla="*/ 76 w 194" name="T74"/>
              <a:gd fmla="*/ 86 h 279" name="T75"/>
              <a:gd fmla="*/ 131 w 194" name="T76"/>
              <a:gd fmla="*/ 133 h 279" name="T77"/>
              <a:gd fmla="*/ 128 w 194" name="T78"/>
              <a:gd fmla="*/ 4 h 279" name="T79"/>
              <a:gd fmla="*/ 155 w 194" name="T80"/>
              <a:gd fmla="*/ 44 h 279" name="T81"/>
              <a:gd fmla="*/ 40 w 194" name="T82"/>
              <a:gd fmla="*/ 19 h 279" name="T83"/>
              <a:gd fmla="*/ 56 w 194" name="T84"/>
              <a:gd fmla="*/ 43 h 279" name="T85"/>
              <a:gd fmla="*/ 192 w 194" name="T86"/>
              <a:gd fmla="*/ 196 h 279" name="T87"/>
              <a:gd fmla="*/ 43 w 194" name="T88"/>
              <a:gd fmla="*/ 11 h 279" name="T89"/>
              <a:gd fmla="*/ 182 w 194" name="T90"/>
              <a:gd fmla="*/ 137 h 279" name="T91"/>
              <a:gd fmla="*/ 48 w 194" name="T92"/>
              <a:gd fmla="*/ 93 h 279" name="T93"/>
              <a:gd fmla="*/ 120 w 194" name="T94"/>
              <a:gd fmla="*/ 141 h 279" name="T95"/>
              <a:gd fmla="*/ 30 w 194" name="T96"/>
              <a:gd fmla="*/ 123 h 279" name="T97"/>
              <a:gd fmla="*/ 57 w 194" name="T98"/>
              <a:gd fmla="*/ 9 h 279" name="T99"/>
              <a:gd fmla="*/ 137 w 194" name="T100"/>
              <a:gd fmla="*/ 137 h 279" name="T101"/>
              <a:gd fmla="*/ 128 w 194" name="T102"/>
              <a:gd fmla="*/ 137 h 279" name="T103"/>
              <a:gd fmla="*/ 72 w 194" name="T104"/>
              <a:gd fmla="*/ 139 h 279" name="T105"/>
              <a:gd fmla="*/ 35 w 194" name="T106"/>
              <a:gd fmla="*/ 17 h 279" name="T107"/>
              <a:gd fmla="*/ 134 w 194" name="T108"/>
              <a:gd fmla="*/ 89 h 279" name="T109"/>
              <a:gd fmla="*/ 59 w 194" name="T110"/>
              <a:gd fmla="*/ 137 h 279" name="T111"/>
              <a:gd fmla="*/ 34 w 194" name="T112"/>
              <a:gd fmla="*/ 54 h 279" name="T113"/>
              <a:gd fmla="*/ 33 w 194" name="T114"/>
              <a:gd fmla="*/ 94 h 279" name="T115"/>
              <a:gd fmla="*/ 76 w 194" name="T116"/>
              <a:gd fmla="*/ 3 h 279" name="T117"/>
              <a:gd fmla="*/ 72 w 194" name="T118"/>
              <a:gd fmla="*/ 143 h 279" name="T119"/>
              <a:gd fmla="*/ 66 w 194" name="T120"/>
              <a:gd fmla="*/ 144 h 279" name="T121"/>
              <a:gd fmla="*/ 152 w 194" name="T122"/>
              <a:gd fmla="*/ 124 h 279" name="T123"/>
              <a:gd fmla="*/ 172 w 194" name="T124"/>
              <a:gd fmla="*/ 247 h 279"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79" w="194">
                <a:moveTo>
                  <a:pt x="58" y="272"/>
                </a:moveTo>
                <a:cubicBezTo>
                  <a:pt x="58" y="273"/>
                  <a:pt x="58" y="273"/>
                  <a:pt x="58" y="273"/>
                </a:cubicBezTo>
                <a:cubicBezTo>
                  <a:pt x="58" y="274"/>
                  <a:pt x="57" y="275"/>
                  <a:pt x="55" y="274"/>
                </a:cubicBezTo>
                <a:cubicBezTo>
                  <a:pt x="53" y="272"/>
                  <a:pt x="50" y="271"/>
                  <a:pt x="47" y="269"/>
                </a:cubicBezTo>
                <a:cubicBezTo>
                  <a:pt x="45" y="268"/>
                  <a:pt x="44" y="267"/>
                  <a:pt x="42" y="266"/>
                </a:cubicBezTo>
                <a:cubicBezTo>
                  <a:pt x="42" y="265"/>
                  <a:pt x="42" y="265"/>
                  <a:pt x="41" y="265"/>
                </a:cubicBezTo>
                <a:cubicBezTo>
                  <a:pt x="37" y="263"/>
                  <a:pt x="33" y="260"/>
                  <a:pt x="29" y="258"/>
                </a:cubicBezTo>
                <a:cubicBezTo>
                  <a:pt x="27" y="256"/>
                  <a:pt x="26" y="255"/>
                  <a:pt x="25" y="254"/>
                </a:cubicBezTo>
                <a:cubicBezTo>
                  <a:pt x="23" y="253"/>
                  <a:pt x="21" y="251"/>
                  <a:pt x="20" y="250"/>
                </a:cubicBezTo>
                <a:cubicBezTo>
                  <a:pt x="18" y="248"/>
                  <a:pt x="17" y="247"/>
                  <a:pt x="16" y="246"/>
                </a:cubicBezTo>
                <a:cubicBezTo>
                  <a:pt x="13" y="243"/>
                  <a:pt x="11" y="240"/>
                  <a:pt x="9" y="237"/>
                </a:cubicBezTo>
                <a:cubicBezTo>
                  <a:pt x="9" y="236"/>
                  <a:pt x="8" y="235"/>
                  <a:pt x="7" y="234"/>
                </a:cubicBezTo>
                <a:cubicBezTo>
                  <a:pt x="5" y="231"/>
                  <a:pt x="4" y="228"/>
                  <a:pt x="3" y="225"/>
                </a:cubicBezTo>
                <a:cubicBezTo>
                  <a:pt x="2" y="222"/>
                  <a:pt x="1" y="220"/>
                  <a:pt x="1" y="217"/>
                </a:cubicBezTo>
                <a:cubicBezTo>
                  <a:pt x="1" y="215"/>
                  <a:pt x="0" y="213"/>
                  <a:pt x="0" y="211"/>
                </a:cubicBezTo>
                <a:cubicBezTo>
                  <a:pt x="0" y="210"/>
                  <a:pt x="0" y="209"/>
                  <a:pt x="0" y="208"/>
                </a:cubicBezTo>
                <a:cubicBezTo>
                  <a:pt x="0" y="203"/>
                  <a:pt x="0" y="199"/>
                  <a:pt x="0" y="194"/>
                </a:cubicBezTo>
                <a:cubicBezTo>
                  <a:pt x="0" y="191"/>
                  <a:pt x="1" y="187"/>
                  <a:pt x="1" y="184"/>
                </a:cubicBezTo>
                <a:cubicBezTo>
                  <a:pt x="2" y="177"/>
                  <a:pt x="3" y="171"/>
                  <a:pt x="4" y="164"/>
                </a:cubicBezTo>
                <a:cubicBezTo>
                  <a:pt x="5" y="161"/>
                  <a:pt x="6" y="159"/>
                  <a:pt x="6" y="156"/>
                </a:cubicBezTo>
                <a:cubicBezTo>
                  <a:pt x="7" y="153"/>
                  <a:pt x="8" y="150"/>
                  <a:pt x="9" y="147"/>
                </a:cubicBezTo>
                <a:cubicBezTo>
                  <a:pt x="10" y="145"/>
                  <a:pt x="11" y="142"/>
                  <a:pt x="12" y="140"/>
                </a:cubicBezTo>
                <a:cubicBezTo>
                  <a:pt x="13" y="137"/>
                  <a:pt x="14" y="133"/>
                  <a:pt x="16" y="130"/>
                </a:cubicBezTo>
                <a:cubicBezTo>
                  <a:pt x="19" y="122"/>
                  <a:pt x="23" y="114"/>
                  <a:pt x="25" y="105"/>
                </a:cubicBezTo>
                <a:cubicBezTo>
                  <a:pt x="26" y="102"/>
                  <a:pt x="28" y="98"/>
                  <a:pt x="28" y="94"/>
                </a:cubicBezTo>
                <a:cubicBezTo>
                  <a:pt x="29" y="91"/>
                  <a:pt x="30" y="88"/>
                  <a:pt x="30" y="85"/>
                </a:cubicBezTo>
                <a:cubicBezTo>
                  <a:pt x="31" y="80"/>
                  <a:pt x="32" y="75"/>
                  <a:pt x="31" y="69"/>
                </a:cubicBezTo>
                <a:cubicBezTo>
                  <a:pt x="31" y="64"/>
                  <a:pt x="31" y="58"/>
                  <a:pt x="31" y="52"/>
                </a:cubicBezTo>
                <a:cubicBezTo>
                  <a:pt x="31" y="49"/>
                  <a:pt x="31" y="47"/>
                  <a:pt x="30" y="45"/>
                </a:cubicBezTo>
                <a:cubicBezTo>
                  <a:pt x="30" y="41"/>
                  <a:pt x="30" y="38"/>
                  <a:pt x="30" y="34"/>
                </a:cubicBezTo>
                <a:cubicBezTo>
                  <a:pt x="30" y="33"/>
                  <a:pt x="30" y="32"/>
                  <a:pt x="29" y="31"/>
                </a:cubicBezTo>
                <a:cubicBezTo>
                  <a:pt x="29" y="30"/>
                  <a:pt x="29" y="29"/>
                  <a:pt x="29" y="28"/>
                </a:cubicBezTo>
                <a:cubicBezTo>
                  <a:pt x="29" y="27"/>
                  <a:pt x="29" y="25"/>
                  <a:pt x="29" y="23"/>
                </a:cubicBezTo>
                <a:cubicBezTo>
                  <a:pt x="30" y="21"/>
                  <a:pt x="31" y="19"/>
                  <a:pt x="32" y="17"/>
                </a:cubicBezTo>
                <a:cubicBezTo>
                  <a:pt x="32" y="16"/>
                  <a:pt x="33" y="15"/>
                  <a:pt x="33" y="15"/>
                </a:cubicBezTo>
                <a:cubicBezTo>
                  <a:pt x="35" y="12"/>
                  <a:pt x="38" y="10"/>
                  <a:pt x="41" y="8"/>
                </a:cubicBezTo>
                <a:cubicBezTo>
                  <a:pt x="43" y="7"/>
                  <a:pt x="45" y="6"/>
                  <a:pt x="48" y="4"/>
                </a:cubicBezTo>
                <a:cubicBezTo>
                  <a:pt x="49" y="4"/>
                  <a:pt x="51" y="3"/>
                  <a:pt x="52" y="3"/>
                </a:cubicBezTo>
                <a:cubicBezTo>
                  <a:pt x="54" y="3"/>
                  <a:pt x="55" y="3"/>
                  <a:pt x="57" y="2"/>
                </a:cubicBezTo>
                <a:cubicBezTo>
                  <a:pt x="57" y="2"/>
                  <a:pt x="57" y="2"/>
                  <a:pt x="58" y="3"/>
                </a:cubicBezTo>
                <a:cubicBezTo>
                  <a:pt x="58" y="3"/>
                  <a:pt x="58" y="3"/>
                  <a:pt x="59" y="4"/>
                </a:cubicBezTo>
                <a:cubicBezTo>
                  <a:pt x="60" y="4"/>
                  <a:pt x="61" y="3"/>
                  <a:pt x="62" y="3"/>
                </a:cubicBezTo>
                <a:cubicBezTo>
                  <a:pt x="65" y="3"/>
                  <a:pt x="68" y="2"/>
                  <a:pt x="70" y="1"/>
                </a:cubicBezTo>
                <a:cubicBezTo>
                  <a:pt x="76" y="0"/>
                  <a:pt x="81" y="0"/>
                  <a:pt x="87" y="0"/>
                </a:cubicBezTo>
                <a:cubicBezTo>
                  <a:pt x="94" y="0"/>
                  <a:pt x="102" y="0"/>
                  <a:pt x="110" y="0"/>
                </a:cubicBezTo>
                <a:cubicBezTo>
                  <a:pt x="115" y="0"/>
                  <a:pt x="120" y="1"/>
                  <a:pt x="125" y="2"/>
                </a:cubicBezTo>
                <a:cubicBezTo>
                  <a:pt x="129" y="2"/>
                  <a:pt x="132" y="3"/>
                  <a:pt x="136" y="3"/>
                </a:cubicBezTo>
                <a:cubicBezTo>
                  <a:pt x="138" y="4"/>
                  <a:pt x="139" y="4"/>
                  <a:pt x="141" y="5"/>
                </a:cubicBezTo>
                <a:cubicBezTo>
                  <a:pt x="143" y="6"/>
                  <a:pt x="145" y="6"/>
                  <a:pt x="148" y="8"/>
                </a:cubicBezTo>
                <a:cubicBezTo>
                  <a:pt x="148" y="8"/>
                  <a:pt x="148" y="8"/>
                  <a:pt x="149" y="8"/>
                </a:cubicBezTo>
                <a:cubicBezTo>
                  <a:pt x="152" y="9"/>
                  <a:pt x="155" y="11"/>
                  <a:pt x="158" y="13"/>
                </a:cubicBezTo>
                <a:cubicBezTo>
                  <a:pt x="159" y="13"/>
                  <a:pt x="160" y="14"/>
                  <a:pt x="160" y="16"/>
                </a:cubicBezTo>
                <a:cubicBezTo>
                  <a:pt x="160" y="16"/>
                  <a:pt x="161" y="16"/>
                  <a:pt x="161" y="17"/>
                </a:cubicBezTo>
                <a:cubicBezTo>
                  <a:pt x="162" y="18"/>
                  <a:pt x="161" y="18"/>
                  <a:pt x="160" y="19"/>
                </a:cubicBezTo>
                <a:cubicBezTo>
                  <a:pt x="160" y="19"/>
                  <a:pt x="160" y="20"/>
                  <a:pt x="160" y="20"/>
                </a:cubicBezTo>
                <a:cubicBezTo>
                  <a:pt x="161" y="21"/>
                  <a:pt x="160" y="22"/>
                  <a:pt x="161" y="23"/>
                </a:cubicBezTo>
                <a:cubicBezTo>
                  <a:pt x="162" y="24"/>
                  <a:pt x="162" y="24"/>
                  <a:pt x="161" y="25"/>
                </a:cubicBezTo>
                <a:cubicBezTo>
                  <a:pt x="161" y="26"/>
                  <a:pt x="160" y="27"/>
                  <a:pt x="160" y="28"/>
                </a:cubicBezTo>
                <a:cubicBezTo>
                  <a:pt x="160" y="30"/>
                  <a:pt x="160" y="33"/>
                  <a:pt x="160" y="35"/>
                </a:cubicBezTo>
                <a:cubicBezTo>
                  <a:pt x="159" y="36"/>
                  <a:pt x="159" y="37"/>
                  <a:pt x="159" y="39"/>
                </a:cubicBezTo>
                <a:cubicBezTo>
                  <a:pt x="160" y="43"/>
                  <a:pt x="160" y="47"/>
                  <a:pt x="159" y="52"/>
                </a:cubicBezTo>
                <a:cubicBezTo>
                  <a:pt x="159" y="53"/>
                  <a:pt x="159" y="53"/>
                  <a:pt x="158" y="54"/>
                </a:cubicBezTo>
                <a:cubicBezTo>
                  <a:pt x="158" y="54"/>
                  <a:pt x="158" y="54"/>
                  <a:pt x="158" y="54"/>
                </a:cubicBezTo>
                <a:cubicBezTo>
                  <a:pt x="158" y="58"/>
                  <a:pt x="158" y="63"/>
                  <a:pt x="158" y="67"/>
                </a:cubicBezTo>
                <a:cubicBezTo>
                  <a:pt x="159" y="69"/>
                  <a:pt x="159" y="72"/>
                  <a:pt x="160" y="75"/>
                </a:cubicBezTo>
                <a:cubicBezTo>
                  <a:pt x="161" y="80"/>
                  <a:pt x="163" y="84"/>
                  <a:pt x="165" y="89"/>
                </a:cubicBezTo>
                <a:cubicBezTo>
                  <a:pt x="166" y="92"/>
                  <a:pt x="167" y="96"/>
                  <a:pt x="169" y="99"/>
                </a:cubicBezTo>
                <a:cubicBezTo>
                  <a:pt x="171" y="105"/>
                  <a:pt x="174" y="111"/>
                  <a:pt x="177" y="117"/>
                </a:cubicBezTo>
                <a:cubicBezTo>
                  <a:pt x="178" y="121"/>
                  <a:pt x="180" y="125"/>
                  <a:pt x="182" y="129"/>
                </a:cubicBezTo>
                <a:cubicBezTo>
                  <a:pt x="183" y="131"/>
                  <a:pt x="184" y="134"/>
                  <a:pt x="184" y="137"/>
                </a:cubicBezTo>
                <a:cubicBezTo>
                  <a:pt x="186" y="141"/>
                  <a:pt x="187" y="146"/>
                  <a:pt x="188" y="151"/>
                </a:cubicBezTo>
                <a:cubicBezTo>
                  <a:pt x="189" y="154"/>
                  <a:pt x="190" y="157"/>
                  <a:pt x="191" y="160"/>
                </a:cubicBezTo>
                <a:cubicBezTo>
                  <a:pt x="192" y="164"/>
                  <a:pt x="193" y="168"/>
                  <a:pt x="193" y="172"/>
                </a:cubicBezTo>
                <a:cubicBezTo>
                  <a:pt x="193" y="174"/>
                  <a:pt x="193" y="175"/>
                  <a:pt x="193" y="177"/>
                </a:cubicBezTo>
                <a:cubicBezTo>
                  <a:pt x="194" y="182"/>
                  <a:pt x="194" y="187"/>
                  <a:pt x="194" y="192"/>
                </a:cubicBezTo>
                <a:cubicBezTo>
                  <a:pt x="194" y="196"/>
                  <a:pt x="194" y="199"/>
                  <a:pt x="193" y="203"/>
                </a:cubicBezTo>
                <a:cubicBezTo>
                  <a:pt x="193" y="206"/>
                  <a:pt x="192" y="210"/>
                  <a:pt x="192" y="213"/>
                </a:cubicBezTo>
                <a:cubicBezTo>
                  <a:pt x="191" y="215"/>
                  <a:pt x="191" y="216"/>
                  <a:pt x="190" y="218"/>
                </a:cubicBezTo>
                <a:cubicBezTo>
                  <a:pt x="190" y="224"/>
                  <a:pt x="188" y="229"/>
                  <a:pt x="186" y="234"/>
                </a:cubicBezTo>
                <a:cubicBezTo>
                  <a:pt x="182" y="241"/>
                  <a:pt x="177" y="247"/>
                  <a:pt x="172" y="252"/>
                </a:cubicBezTo>
                <a:cubicBezTo>
                  <a:pt x="167" y="256"/>
                  <a:pt x="163" y="260"/>
                  <a:pt x="157" y="263"/>
                </a:cubicBezTo>
                <a:cubicBezTo>
                  <a:pt x="157" y="264"/>
                  <a:pt x="157" y="264"/>
                  <a:pt x="156" y="264"/>
                </a:cubicBezTo>
                <a:cubicBezTo>
                  <a:pt x="152" y="266"/>
                  <a:pt x="148" y="268"/>
                  <a:pt x="144" y="271"/>
                </a:cubicBezTo>
                <a:cubicBezTo>
                  <a:pt x="140" y="272"/>
                  <a:pt x="136" y="274"/>
                  <a:pt x="132" y="275"/>
                </a:cubicBezTo>
                <a:cubicBezTo>
                  <a:pt x="132" y="275"/>
                  <a:pt x="132" y="275"/>
                  <a:pt x="132" y="275"/>
                </a:cubicBezTo>
                <a:cubicBezTo>
                  <a:pt x="128" y="276"/>
                  <a:pt x="125" y="277"/>
                  <a:pt x="121" y="277"/>
                </a:cubicBezTo>
                <a:cubicBezTo>
                  <a:pt x="118" y="278"/>
                  <a:pt x="115" y="278"/>
                  <a:pt x="112" y="278"/>
                </a:cubicBezTo>
                <a:cubicBezTo>
                  <a:pt x="110" y="278"/>
                  <a:pt x="109" y="279"/>
                  <a:pt x="107" y="279"/>
                </a:cubicBezTo>
                <a:cubicBezTo>
                  <a:pt x="105" y="279"/>
                  <a:pt x="103" y="279"/>
                  <a:pt x="101" y="279"/>
                </a:cubicBezTo>
                <a:cubicBezTo>
                  <a:pt x="96" y="279"/>
                  <a:pt x="91" y="279"/>
                  <a:pt x="86" y="279"/>
                </a:cubicBezTo>
                <a:cubicBezTo>
                  <a:pt x="82" y="279"/>
                  <a:pt x="79" y="278"/>
                  <a:pt x="75" y="278"/>
                </a:cubicBezTo>
                <a:cubicBezTo>
                  <a:pt x="70" y="277"/>
                  <a:pt x="65" y="275"/>
                  <a:pt x="60" y="273"/>
                </a:cubicBezTo>
                <a:cubicBezTo>
                  <a:pt x="59" y="273"/>
                  <a:pt x="59" y="273"/>
                  <a:pt x="58" y="272"/>
                </a:cubicBezTo>
                <a:close/>
                <a:moveTo>
                  <a:pt x="164" y="121"/>
                </a:moveTo>
                <a:cubicBezTo>
                  <a:pt x="163" y="121"/>
                  <a:pt x="163" y="122"/>
                  <a:pt x="163" y="122"/>
                </a:cubicBezTo>
                <a:cubicBezTo>
                  <a:pt x="163" y="122"/>
                  <a:pt x="163" y="122"/>
                  <a:pt x="163" y="122"/>
                </a:cubicBezTo>
                <a:cubicBezTo>
                  <a:pt x="163" y="122"/>
                  <a:pt x="163" y="121"/>
                  <a:pt x="164" y="121"/>
                </a:cubicBezTo>
                <a:cubicBezTo>
                  <a:pt x="164" y="121"/>
                  <a:pt x="164" y="121"/>
                  <a:pt x="164" y="120"/>
                </a:cubicBezTo>
                <a:cubicBezTo>
                  <a:pt x="164" y="121"/>
                  <a:pt x="164" y="121"/>
                  <a:pt x="164" y="121"/>
                </a:cubicBezTo>
                <a:close/>
                <a:moveTo>
                  <a:pt x="35" y="24"/>
                </a:moveTo>
                <a:cubicBezTo>
                  <a:pt x="35" y="24"/>
                  <a:pt x="35" y="25"/>
                  <a:pt x="35" y="25"/>
                </a:cubicBezTo>
                <a:cubicBezTo>
                  <a:pt x="35" y="26"/>
                  <a:pt x="35" y="28"/>
                  <a:pt x="35" y="30"/>
                </a:cubicBezTo>
                <a:cubicBezTo>
                  <a:pt x="35" y="30"/>
                  <a:pt x="35" y="31"/>
                  <a:pt x="35" y="31"/>
                </a:cubicBezTo>
                <a:cubicBezTo>
                  <a:pt x="35" y="30"/>
                  <a:pt x="35" y="29"/>
                  <a:pt x="35" y="28"/>
                </a:cubicBezTo>
                <a:cubicBezTo>
                  <a:pt x="35" y="27"/>
                  <a:pt x="35" y="26"/>
                  <a:pt x="35" y="24"/>
                </a:cubicBezTo>
                <a:cubicBezTo>
                  <a:pt x="35" y="24"/>
                  <a:pt x="35" y="24"/>
                  <a:pt x="35" y="23"/>
                </a:cubicBezTo>
                <a:cubicBezTo>
                  <a:pt x="35" y="23"/>
                  <a:pt x="35" y="23"/>
                  <a:pt x="35" y="23"/>
                </a:cubicBezTo>
                <a:cubicBezTo>
                  <a:pt x="35" y="24"/>
                  <a:pt x="35" y="24"/>
                  <a:pt x="35" y="24"/>
                </a:cubicBezTo>
                <a:close/>
                <a:moveTo>
                  <a:pt x="175" y="247"/>
                </a:moveTo>
                <a:cubicBezTo>
                  <a:pt x="175" y="246"/>
                  <a:pt x="175" y="246"/>
                  <a:pt x="175" y="246"/>
                </a:cubicBezTo>
                <a:cubicBezTo>
                  <a:pt x="177" y="244"/>
                  <a:pt x="179" y="241"/>
                  <a:pt x="181" y="238"/>
                </a:cubicBezTo>
                <a:cubicBezTo>
                  <a:pt x="181" y="238"/>
                  <a:pt x="182" y="237"/>
                  <a:pt x="182" y="236"/>
                </a:cubicBezTo>
                <a:cubicBezTo>
                  <a:pt x="185" y="232"/>
                  <a:pt x="186" y="228"/>
                  <a:pt x="188" y="224"/>
                </a:cubicBezTo>
                <a:cubicBezTo>
                  <a:pt x="188" y="224"/>
                  <a:pt x="188" y="224"/>
                  <a:pt x="188" y="224"/>
                </a:cubicBezTo>
                <a:cubicBezTo>
                  <a:pt x="187" y="224"/>
                  <a:pt x="187" y="224"/>
                  <a:pt x="187" y="224"/>
                </a:cubicBezTo>
                <a:cubicBezTo>
                  <a:pt x="186" y="226"/>
                  <a:pt x="185" y="228"/>
                  <a:pt x="183" y="231"/>
                </a:cubicBezTo>
                <a:cubicBezTo>
                  <a:pt x="183" y="232"/>
                  <a:pt x="182" y="233"/>
                  <a:pt x="181" y="235"/>
                </a:cubicBezTo>
                <a:cubicBezTo>
                  <a:pt x="181" y="235"/>
                  <a:pt x="180" y="236"/>
                  <a:pt x="180" y="237"/>
                </a:cubicBezTo>
                <a:cubicBezTo>
                  <a:pt x="179" y="240"/>
                  <a:pt x="177" y="243"/>
                  <a:pt x="175" y="246"/>
                </a:cubicBezTo>
                <a:cubicBezTo>
                  <a:pt x="175" y="246"/>
                  <a:pt x="175" y="246"/>
                  <a:pt x="175" y="247"/>
                </a:cubicBezTo>
                <a:cubicBezTo>
                  <a:pt x="174" y="247"/>
                  <a:pt x="174" y="247"/>
                  <a:pt x="174" y="247"/>
                </a:cubicBezTo>
                <a:cubicBezTo>
                  <a:pt x="174" y="247"/>
                  <a:pt x="174" y="247"/>
                  <a:pt x="174" y="247"/>
                </a:cubicBezTo>
                <a:cubicBezTo>
                  <a:pt x="174" y="247"/>
                  <a:pt x="175" y="247"/>
                  <a:pt x="175" y="247"/>
                </a:cubicBezTo>
                <a:close/>
                <a:moveTo>
                  <a:pt x="162" y="253"/>
                </a:moveTo>
                <a:cubicBezTo>
                  <a:pt x="162" y="252"/>
                  <a:pt x="163" y="252"/>
                  <a:pt x="163" y="251"/>
                </a:cubicBezTo>
                <a:cubicBezTo>
                  <a:pt x="163" y="251"/>
                  <a:pt x="164" y="250"/>
                  <a:pt x="164" y="250"/>
                </a:cubicBezTo>
                <a:cubicBezTo>
                  <a:pt x="166" y="248"/>
                  <a:pt x="167" y="247"/>
                  <a:pt x="168" y="245"/>
                </a:cubicBezTo>
                <a:cubicBezTo>
                  <a:pt x="169" y="245"/>
                  <a:pt x="169" y="244"/>
                  <a:pt x="170" y="244"/>
                </a:cubicBezTo>
                <a:cubicBezTo>
                  <a:pt x="172" y="241"/>
                  <a:pt x="175" y="237"/>
                  <a:pt x="177" y="234"/>
                </a:cubicBezTo>
                <a:cubicBezTo>
                  <a:pt x="179" y="230"/>
                  <a:pt x="181" y="226"/>
                  <a:pt x="183" y="222"/>
                </a:cubicBezTo>
                <a:cubicBezTo>
                  <a:pt x="183" y="222"/>
                  <a:pt x="183" y="221"/>
                  <a:pt x="183" y="221"/>
                </a:cubicBezTo>
                <a:cubicBezTo>
                  <a:pt x="184" y="219"/>
                  <a:pt x="184" y="216"/>
                  <a:pt x="184" y="214"/>
                </a:cubicBezTo>
                <a:cubicBezTo>
                  <a:pt x="185" y="211"/>
                  <a:pt x="185" y="208"/>
                  <a:pt x="185" y="206"/>
                </a:cubicBezTo>
                <a:cubicBezTo>
                  <a:pt x="186" y="203"/>
                  <a:pt x="186" y="200"/>
                  <a:pt x="186" y="198"/>
                </a:cubicBezTo>
                <a:cubicBezTo>
                  <a:pt x="186" y="195"/>
                  <a:pt x="186" y="193"/>
                  <a:pt x="187" y="190"/>
                </a:cubicBezTo>
                <a:cubicBezTo>
                  <a:pt x="187" y="186"/>
                  <a:pt x="187" y="181"/>
                  <a:pt x="187" y="176"/>
                </a:cubicBezTo>
                <a:cubicBezTo>
                  <a:pt x="187" y="174"/>
                  <a:pt x="187" y="171"/>
                  <a:pt x="186" y="169"/>
                </a:cubicBezTo>
                <a:cubicBezTo>
                  <a:pt x="185" y="163"/>
                  <a:pt x="182" y="157"/>
                  <a:pt x="180" y="152"/>
                </a:cubicBezTo>
                <a:cubicBezTo>
                  <a:pt x="179" y="151"/>
                  <a:pt x="178" y="149"/>
                  <a:pt x="178" y="148"/>
                </a:cubicBezTo>
                <a:cubicBezTo>
                  <a:pt x="176" y="144"/>
                  <a:pt x="173" y="139"/>
                  <a:pt x="171" y="134"/>
                </a:cubicBezTo>
                <a:cubicBezTo>
                  <a:pt x="170" y="133"/>
                  <a:pt x="169" y="131"/>
                  <a:pt x="168" y="129"/>
                </a:cubicBezTo>
                <a:cubicBezTo>
                  <a:pt x="167" y="128"/>
                  <a:pt x="167" y="126"/>
                  <a:pt x="166" y="125"/>
                </a:cubicBezTo>
                <a:cubicBezTo>
                  <a:pt x="166" y="126"/>
                  <a:pt x="165" y="127"/>
                  <a:pt x="164" y="127"/>
                </a:cubicBezTo>
                <a:cubicBezTo>
                  <a:pt x="164" y="128"/>
                  <a:pt x="163" y="129"/>
                  <a:pt x="162" y="130"/>
                </a:cubicBezTo>
                <a:cubicBezTo>
                  <a:pt x="159" y="133"/>
                  <a:pt x="156" y="135"/>
                  <a:pt x="153" y="138"/>
                </a:cubicBezTo>
                <a:cubicBezTo>
                  <a:pt x="148" y="141"/>
                  <a:pt x="142" y="144"/>
                  <a:pt x="136" y="146"/>
                </a:cubicBezTo>
                <a:cubicBezTo>
                  <a:pt x="129" y="149"/>
                  <a:pt x="123" y="150"/>
                  <a:pt x="116" y="152"/>
                </a:cubicBezTo>
                <a:cubicBezTo>
                  <a:pt x="110" y="153"/>
                  <a:pt x="105" y="153"/>
                  <a:pt x="99" y="153"/>
                </a:cubicBezTo>
                <a:cubicBezTo>
                  <a:pt x="95" y="153"/>
                  <a:pt x="92" y="153"/>
                  <a:pt x="89" y="152"/>
                </a:cubicBezTo>
                <a:cubicBezTo>
                  <a:pt x="84" y="152"/>
                  <a:pt x="79" y="152"/>
                  <a:pt x="74" y="151"/>
                </a:cubicBezTo>
                <a:cubicBezTo>
                  <a:pt x="69" y="150"/>
                  <a:pt x="64" y="150"/>
                  <a:pt x="59" y="149"/>
                </a:cubicBezTo>
                <a:cubicBezTo>
                  <a:pt x="55" y="148"/>
                  <a:pt x="50" y="147"/>
                  <a:pt x="46" y="145"/>
                </a:cubicBezTo>
                <a:cubicBezTo>
                  <a:pt x="40" y="143"/>
                  <a:pt x="35" y="140"/>
                  <a:pt x="30" y="136"/>
                </a:cubicBezTo>
                <a:cubicBezTo>
                  <a:pt x="30" y="135"/>
                  <a:pt x="29" y="135"/>
                  <a:pt x="29" y="134"/>
                </a:cubicBezTo>
                <a:cubicBezTo>
                  <a:pt x="28" y="133"/>
                  <a:pt x="27" y="131"/>
                  <a:pt x="26" y="129"/>
                </a:cubicBezTo>
                <a:cubicBezTo>
                  <a:pt x="26" y="129"/>
                  <a:pt x="25" y="129"/>
                  <a:pt x="25" y="129"/>
                </a:cubicBezTo>
                <a:cubicBezTo>
                  <a:pt x="25" y="129"/>
                  <a:pt x="25" y="130"/>
                  <a:pt x="25" y="130"/>
                </a:cubicBezTo>
                <a:cubicBezTo>
                  <a:pt x="24" y="132"/>
                  <a:pt x="22" y="134"/>
                  <a:pt x="21" y="136"/>
                </a:cubicBezTo>
                <a:cubicBezTo>
                  <a:pt x="21" y="137"/>
                  <a:pt x="20" y="138"/>
                  <a:pt x="19" y="140"/>
                </a:cubicBezTo>
                <a:cubicBezTo>
                  <a:pt x="18" y="140"/>
                  <a:pt x="18" y="141"/>
                  <a:pt x="18" y="142"/>
                </a:cubicBezTo>
                <a:cubicBezTo>
                  <a:pt x="17" y="144"/>
                  <a:pt x="17" y="146"/>
                  <a:pt x="16" y="148"/>
                </a:cubicBezTo>
                <a:cubicBezTo>
                  <a:pt x="15" y="152"/>
                  <a:pt x="14" y="156"/>
                  <a:pt x="14" y="161"/>
                </a:cubicBezTo>
                <a:cubicBezTo>
                  <a:pt x="13" y="163"/>
                  <a:pt x="13" y="165"/>
                  <a:pt x="13" y="168"/>
                </a:cubicBezTo>
                <a:cubicBezTo>
                  <a:pt x="12" y="171"/>
                  <a:pt x="12" y="173"/>
                  <a:pt x="12" y="176"/>
                </a:cubicBezTo>
                <a:cubicBezTo>
                  <a:pt x="11" y="180"/>
                  <a:pt x="11" y="184"/>
                  <a:pt x="11" y="187"/>
                </a:cubicBezTo>
                <a:cubicBezTo>
                  <a:pt x="11" y="191"/>
                  <a:pt x="10" y="195"/>
                  <a:pt x="11" y="199"/>
                </a:cubicBezTo>
                <a:cubicBezTo>
                  <a:pt x="12" y="204"/>
                  <a:pt x="12" y="208"/>
                  <a:pt x="13" y="213"/>
                </a:cubicBezTo>
                <a:cubicBezTo>
                  <a:pt x="14" y="217"/>
                  <a:pt x="15" y="221"/>
                  <a:pt x="16" y="225"/>
                </a:cubicBezTo>
                <a:cubicBezTo>
                  <a:pt x="18" y="230"/>
                  <a:pt x="21" y="234"/>
                  <a:pt x="23" y="239"/>
                </a:cubicBezTo>
                <a:cubicBezTo>
                  <a:pt x="24" y="240"/>
                  <a:pt x="25" y="242"/>
                  <a:pt x="26" y="243"/>
                </a:cubicBezTo>
                <a:cubicBezTo>
                  <a:pt x="26" y="244"/>
                  <a:pt x="27" y="245"/>
                  <a:pt x="27" y="245"/>
                </a:cubicBezTo>
                <a:cubicBezTo>
                  <a:pt x="30" y="250"/>
                  <a:pt x="34" y="254"/>
                  <a:pt x="39" y="258"/>
                </a:cubicBezTo>
                <a:cubicBezTo>
                  <a:pt x="40" y="259"/>
                  <a:pt x="42" y="261"/>
                  <a:pt x="44" y="262"/>
                </a:cubicBezTo>
                <a:cubicBezTo>
                  <a:pt x="47" y="264"/>
                  <a:pt x="50" y="265"/>
                  <a:pt x="54" y="267"/>
                </a:cubicBezTo>
                <a:cubicBezTo>
                  <a:pt x="57" y="268"/>
                  <a:pt x="61" y="270"/>
                  <a:pt x="65" y="271"/>
                </a:cubicBezTo>
                <a:cubicBezTo>
                  <a:pt x="69" y="272"/>
                  <a:pt x="73" y="273"/>
                  <a:pt x="76" y="274"/>
                </a:cubicBezTo>
                <a:cubicBezTo>
                  <a:pt x="77" y="274"/>
                  <a:pt x="78" y="274"/>
                  <a:pt x="78" y="274"/>
                </a:cubicBezTo>
                <a:cubicBezTo>
                  <a:pt x="82" y="274"/>
                  <a:pt x="86" y="275"/>
                  <a:pt x="90" y="275"/>
                </a:cubicBezTo>
                <a:cubicBezTo>
                  <a:pt x="96" y="275"/>
                  <a:pt x="102" y="275"/>
                  <a:pt x="108" y="275"/>
                </a:cubicBezTo>
                <a:cubicBezTo>
                  <a:pt x="111" y="275"/>
                  <a:pt x="114" y="275"/>
                  <a:pt x="117" y="274"/>
                </a:cubicBezTo>
                <a:cubicBezTo>
                  <a:pt x="120" y="274"/>
                  <a:pt x="123" y="273"/>
                  <a:pt x="126" y="271"/>
                </a:cubicBezTo>
                <a:cubicBezTo>
                  <a:pt x="128" y="270"/>
                  <a:pt x="128" y="270"/>
                  <a:pt x="129" y="272"/>
                </a:cubicBezTo>
                <a:cubicBezTo>
                  <a:pt x="129" y="272"/>
                  <a:pt x="129" y="272"/>
                  <a:pt x="129" y="272"/>
                </a:cubicBezTo>
                <a:cubicBezTo>
                  <a:pt x="131" y="272"/>
                  <a:pt x="134" y="271"/>
                  <a:pt x="136" y="271"/>
                </a:cubicBezTo>
                <a:cubicBezTo>
                  <a:pt x="136" y="270"/>
                  <a:pt x="136" y="270"/>
                  <a:pt x="137" y="269"/>
                </a:cubicBezTo>
                <a:cubicBezTo>
                  <a:pt x="141" y="267"/>
                  <a:pt x="145" y="265"/>
                  <a:pt x="149" y="263"/>
                </a:cubicBezTo>
                <a:cubicBezTo>
                  <a:pt x="149" y="263"/>
                  <a:pt x="149" y="262"/>
                  <a:pt x="150" y="262"/>
                </a:cubicBezTo>
                <a:cubicBezTo>
                  <a:pt x="152" y="259"/>
                  <a:pt x="155" y="257"/>
                  <a:pt x="157" y="254"/>
                </a:cubicBezTo>
                <a:cubicBezTo>
                  <a:pt x="158" y="254"/>
                  <a:pt x="158" y="253"/>
                  <a:pt x="159" y="253"/>
                </a:cubicBezTo>
                <a:cubicBezTo>
                  <a:pt x="159" y="252"/>
                  <a:pt x="160" y="252"/>
                  <a:pt x="161" y="252"/>
                </a:cubicBezTo>
                <a:cubicBezTo>
                  <a:pt x="161" y="253"/>
                  <a:pt x="161" y="253"/>
                  <a:pt x="162" y="253"/>
                </a:cubicBezTo>
                <a:close/>
                <a:moveTo>
                  <a:pt x="42" y="93"/>
                </a:moveTo>
                <a:cubicBezTo>
                  <a:pt x="42" y="93"/>
                  <a:pt x="42" y="93"/>
                  <a:pt x="42" y="93"/>
                </a:cubicBezTo>
                <a:cubicBezTo>
                  <a:pt x="44" y="92"/>
                  <a:pt x="46" y="91"/>
                  <a:pt x="48" y="90"/>
                </a:cubicBezTo>
                <a:cubicBezTo>
                  <a:pt x="56" y="87"/>
                  <a:pt x="65" y="86"/>
                  <a:pt x="73" y="84"/>
                </a:cubicBezTo>
                <a:cubicBezTo>
                  <a:pt x="75" y="84"/>
                  <a:pt x="78" y="84"/>
                  <a:pt x="80" y="84"/>
                </a:cubicBezTo>
                <a:cubicBezTo>
                  <a:pt x="84" y="83"/>
                  <a:pt x="89" y="82"/>
                  <a:pt x="93" y="83"/>
                </a:cubicBezTo>
                <a:cubicBezTo>
                  <a:pt x="96" y="83"/>
                  <a:pt x="99" y="83"/>
                  <a:pt x="102" y="83"/>
                </a:cubicBezTo>
                <a:cubicBezTo>
                  <a:pt x="105" y="83"/>
                  <a:pt x="109" y="83"/>
                  <a:pt x="112" y="83"/>
                </a:cubicBezTo>
                <a:cubicBezTo>
                  <a:pt x="116" y="84"/>
                  <a:pt x="120" y="84"/>
                  <a:pt x="124" y="84"/>
                </a:cubicBezTo>
                <a:cubicBezTo>
                  <a:pt x="125" y="84"/>
                  <a:pt x="125" y="84"/>
                  <a:pt x="126" y="84"/>
                </a:cubicBezTo>
                <a:cubicBezTo>
                  <a:pt x="127" y="84"/>
                  <a:pt x="127" y="84"/>
                  <a:pt x="128" y="84"/>
                </a:cubicBezTo>
                <a:cubicBezTo>
                  <a:pt x="131" y="84"/>
                  <a:pt x="134" y="85"/>
                  <a:pt x="136" y="85"/>
                </a:cubicBezTo>
                <a:cubicBezTo>
                  <a:pt x="140" y="85"/>
                  <a:pt x="144" y="86"/>
                  <a:pt x="147" y="87"/>
                </a:cubicBezTo>
                <a:cubicBezTo>
                  <a:pt x="148" y="87"/>
                  <a:pt x="148" y="87"/>
                  <a:pt x="148" y="87"/>
                </a:cubicBezTo>
                <a:cubicBezTo>
                  <a:pt x="149" y="87"/>
                  <a:pt x="150" y="86"/>
                  <a:pt x="151" y="86"/>
                </a:cubicBezTo>
                <a:cubicBezTo>
                  <a:pt x="152" y="85"/>
                  <a:pt x="152" y="85"/>
                  <a:pt x="152" y="84"/>
                </a:cubicBezTo>
                <a:cubicBezTo>
                  <a:pt x="152" y="83"/>
                  <a:pt x="152" y="81"/>
                  <a:pt x="152" y="80"/>
                </a:cubicBezTo>
                <a:cubicBezTo>
                  <a:pt x="152" y="77"/>
                  <a:pt x="152" y="75"/>
                  <a:pt x="152" y="72"/>
                </a:cubicBezTo>
                <a:cubicBezTo>
                  <a:pt x="152" y="72"/>
                  <a:pt x="152" y="71"/>
                  <a:pt x="152" y="71"/>
                </a:cubicBezTo>
                <a:cubicBezTo>
                  <a:pt x="151" y="71"/>
                  <a:pt x="151" y="71"/>
                  <a:pt x="151" y="71"/>
                </a:cubicBezTo>
                <a:cubicBezTo>
                  <a:pt x="149" y="72"/>
                  <a:pt x="147" y="72"/>
                  <a:pt x="146" y="73"/>
                </a:cubicBezTo>
                <a:cubicBezTo>
                  <a:pt x="142" y="73"/>
                  <a:pt x="138" y="74"/>
                  <a:pt x="135" y="74"/>
                </a:cubicBezTo>
                <a:cubicBezTo>
                  <a:pt x="134" y="74"/>
                  <a:pt x="133" y="74"/>
                  <a:pt x="133" y="73"/>
                </a:cubicBezTo>
                <a:cubicBezTo>
                  <a:pt x="133" y="73"/>
                  <a:pt x="134" y="72"/>
                  <a:pt x="134" y="72"/>
                </a:cubicBezTo>
                <a:cubicBezTo>
                  <a:pt x="135" y="72"/>
                  <a:pt x="135" y="72"/>
                  <a:pt x="135" y="72"/>
                </a:cubicBezTo>
                <a:cubicBezTo>
                  <a:pt x="136" y="72"/>
                  <a:pt x="138" y="72"/>
                  <a:pt x="139" y="72"/>
                </a:cubicBezTo>
                <a:cubicBezTo>
                  <a:pt x="142" y="72"/>
                  <a:pt x="144" y="72"/>
                  <a:pt x="147" y="72"/>
                </a:cubicBezTo>
                <a:cubicBezTo>
                  <a:pt x="148" y="71"/>
                  <a:pt x="149" y="71"/>
                  <a:pt x="151" y="70"/>
                </a:cubicBezTo>
                <a:cubicBezTo>
                  <a:pt x="151" y="70"/>
                  <a:pt x="152" y="70"/>
                  <a:pt x="152" y="69"/>
                </a:cubicBezTo>
                <a:cubicBezTo>
                  <a:pt x="152" y="65"/>
                  <a:pt x="152" y="61"/>
                  <a:pt x="152" y="57"/>
                </a:cubicBezTo>
                <a:cubicBezTo>
                  <a:pt x="152" y="54"/>
                  <a:pt x="152" y="51"/>
                  <a:pt x="152" y="49"/>
                </a:cubicBezTo>
                <a:cubicBezTo>
                  <a:pt x="152" y="48"/>
                  <a:pt x="152" y="47"/>
                  <a:pt x="152" y="46"/>
                </a:cubicBezTo>
                <a:cubicBezTo>
                  <a:pt x="152" y="46"/>
                  <a:pt x="151" y="46"/>
                  <a:pt x="150" y="46"/>
                </a:cubicBezTo>
                <a:cubicBezTo>
                  <a:pt x="147" y="46"/>
                  <a:pt x="143" y="46"/>
                  <a:pt x="140" y="47"/>
                </a:cubicBezTo>
                <a:cubicBezTo>
                  <a:pt x="139" y="47"/>
                  <a:pt x="138" y="47"/>
                  <a:pt x="137" y="47"/>
                </a:cubicBezTo>
                <a:cubicBezTo>
                  <a:pt x="136" y="47"/>
                  <a:pt x="135" y="47"/>
                  <a:pt x="135" y="46"/>
                </a:cubicBezTo>
                <a:cubicBezTo>
                  <a:pt x="135" y="45"/>
                  <a:pt x="136" y="45"/>
                  <a:pt x="136" y="45"/>
                </a:cubicBezTo>
                <a:cubicBezTo>
                  <a:pt x="137" y="45"/>
                  <a:pt x="137" y="45"/>
                  <a:pt x="137" y="45"/>
                </a:cubicBezTo>
                <a:cubicBezTo>
                  <a:pt x="138" y="45"/>
                  <a:pt x="139" y="45"/>
                  <a:pt x="140" y="45"/>
                </a:cubicBezTo>
                <a:cubicBezTo>
                  <a:pt x="141" y="45"/>
                  <a:pt x="143" y="45"/>
                  <a:pt x="145" y="45"/>
                </a:cubicBezTo>
                <a:cubicBezTo>
                  <a:pt x="147" y="45"/>
                  <a:pt x="149" y="45"/>
                  <a:pt x="151" y="45"/>
                </a:cubicBezTo>
                <a:cubicBezTo>
                  <a:pt x="151" y="45"/>
                  <a:pt x="152" y="44"/>
                  <a:pt x="153" y="44"/>
                </a:cubicBezTo>
                <a:cubicBezTo>
                  <a:pt x="153" y="41"/>
                  <a:pt x="153" y="38"/>
                  <a:pt x="153" y="35"/>
                </a:cubicBezTo>
                <a:cubicBezTo>
                  <a:pt x="153" y="35"/>
                  <a:pt x="153" y="36"/>
                  <a:pt x="153" y="36"/>
                </a:cubicBezTo>
                <a:cubicBezTo>
                  <a:pt x="150" y="37"/>
                  <a:pt x="148" y="38"/>
                  <a:pt x="146" y="39"/>
                </a:cubicBezTo>
                <a:cubicBezTo>
                  <a:pt x="142" y="41"/>
                  <a:pt x="138" y="42"/>
                  <a:pt x="134" y="44"/>
                </a:cubicBezTo>
                <a:cubicBezTo>
                  <a:pt x="130" y="45"/>
                  <a:pt x="125" y="46"/>
                  <a:pt x="121" y="46"/>
                </a:cubicBezTo>
                <a:cubicBezTo>
                  <a:pt x="118" y="46"/>
                  <a:pt x="114" y="46"/>
                  <a:pt x="111" y="46"/>
                </a:cubicBezTo>
                <a:cubicBezTo>
                  <a:pt x="107" y="47"/>
                  <a:pt x="103" y="47"/>
                  <a:pt x="99" y="48"/>
                </a:cubicBezTo>
                <a:cubicBezTo>
                  <a:pt x="98" y="48"/>
                  <a:pt x="98" y="48"/>
                  <a:pt x="98" y="48"/>
                </a:cubicBezTo>
                <a:cubicBezTo>
                  <a:pt x="97" y="47"/>
                  <a:pt x="96" y="47"/>
                  <a:pt x="95" y="47"/>
                </a:cubicBezTo>
                <a:cubicBezTo>
                  <a:pt x="86" y="47"/>
                  <a:pt x="77" y="48"/>
                  <a:pt x="68" y="47"/>
                </a:cubicBezTo>
                <a:cubicBezTo>
                  <a:pt x="64" y="47"/>
                  <a:pt x="60" y="47"/>
                  <a:pt x="56" y="46"/>
                </a:cubicBezTo>
                <a:cubicBezTo>
                  <a:pt x="54" y="46"/>
                  <a:pt x="51" y="46"/>
                  <a:pt x="49" y="45"/>
                </a:cubicBezTo>
                <a:cubicBezTo>
                  <a:pt x="47" y="45"/>
                  <a:pt x="44" y="44"/>
                  <a:pt x="42" y="42"/>
                </a:cubicBezTo>
                <a:cubicBezTo>
                  <a:pt x="41" y="42"/>
                  <a:pt x="41" y="42"/>
                  <a:pt x="40" y="42"/>
                </a:cubicBezTo>
                <a:cubicBezTo>
                  <a:pt x="38" y="41"/>
                  <a:pt x="37" y="40"/>
                  <a:pt x="35" y="39"/>
                </a:cubicBezTo>
                <a:cubicBezTo>
                  <a:pt x="35" y="39"/>
                  <a:pt x="35" y="39"/>
                  <a:pt x="35" y="39"/>
                </a:cubicBezTo>
                <a:cubicBezTo>
                  <a:pt x="35" y="39"/>
                  <a:pt x="35" y="39"/>
                  <a:pt x="35" y="39"/>
                </a:cubicBezTo>
                <a:cubicBezTo>
                  <a:pt x="35" y="41"/>
                  <a:pt x="36" y="43"/>
                  <a:pt x="36" y="45"/>
                </a:cubicBezTo>
                <a:cubicBezTo>
                  <a:pt x="37" y="46"/>
                  <a:pt x="37" y="48"/>
                  <a:pt x="38" y="50"/>
                </a:cubicBezTo>
                <a:cubicBezTo>
                  <a:pt x="38" y="51"/>
                  <a:pt x="38" y="53"/>
                  <a:pt x="39" y="54"/>
                </a:cubicBezTo>
                <a:cubicBezTo>
                  <a:pt x="39" y="55"/>
                  <a:pt x="39" y="56"/>
                  <a:pt x="39" y="57"/>
                </a:cubicBezTo>
                <a:cubicBezTo>
                  <a:pt x="40" y="58"/>
                  <a:pt x="40" y="59"/>
                  <a:pt x="40" y="60"/>
                </a:cubicBezTo>
                <a:cubicBezTo>
                  <a:pt x="40" y="62"/>
                  <a:pt x="41" y="64"/>
                  <a:pt x="41" y="66"/>
                </a:cubicBezTo>
                <a:cubicBezTo>
                  <a:pt x="41" y="68"/>
                  <a:pt x="41" y="70"/>
                  <a:pt x="42" y="72"/>
                </a:cubicBezTo>
                <a:cubicBezTo>
                  <a:pt x="42" y="74"/>
                  <a:pt x="42" y="75"/>
                  <a:pt x="42" y="77"/>
                </a:cubicBezTo>
                <a:cubicBezTo>
                  <a:pt x="42" y="80"/>
                  <a:pt x="42" y="83"/>
                  <a:pt x="42" y="87"/>
                </a:cubicBezTo>
                <a:cubicBezTo>
                  <a:pt x="42" y="88"/>
                  <a:pt x="42" y="90"/>
                  <a:pt x="42" y="91"/>
                </a:cubicBezTo>
                <a:cubicBezTo>
                  <a:pt x="42" y="92"/>
                  <a:pt x="42" y="92"/>
                  <a:pt x="42" y="93"/>
                </a:cubicBezTo>
                <a:close/>
                <a:moveTo>
                  <a:pt x="111" y="8"/>
                </a:moveTo>
                <a:cubicBezTo>
                  <a:pt x="110" y="8"/>
                  <a:pt x="110" y="9"/>
                  <a:pt x="110" y="9"/>
                </a:cubicBezTo>
                <a:cubicBezTo>
                  <a:pt x="110" y="10"/>
                  <a:pt x="109" y="10"/>
                  <a:pt x="108" y="10"/>
                </a:cubicBezTo>
                <a:cubicBezTo>
                  <a:pt x="107" y="9"/>
                  <a:pt x="105" y="9"/>
                  <a:pt x="103" y="9"/>
                </a:cubicBezTo>
                <a:cubicBezTo>
                  <a:pt x="96" y="9"/>
                  <a:pt x="89" y="9"/>
                  <a:pt x="81" y="9"/>
                </a:cubicBezTo>
                <a:cubicBezTo>
                  <a:pt x="78" y="9"/>
                  <a:pt x="75" y="9"/>
                  <a:pt x="72" y="10"/>
                </a:cubicBezTo>
                <a:cubicBezTo>
                  <a:pt x="70" y="10"/>
                  <a:pt x="68" y="10"/>
                  <a:pt x="66" y="11"/>
                </a:cubicBezTo>
                <a:cubicBezTo>
                  <a:pt x="64" y="11"/>
                  <a:pt x="62" y="12"/>
                  <a:pt x="60" y="12"/>
                </a:cubicBezTo>
                <a:cubicBezTo>
                  <a:pt x="58" y="13"/>
                  <a:pt x="56" y="14"/>
                  <a:pt x="54" y="14"/>
                </a:cubicBezTo>
                <a:cubicBezTo>
                  <a:pt x="53" y="15"/>
                  <a:pt x="52" y="15"/>
                  <a:pt x="51" y="16"/>
                </a:cubicBezTo>
                <a:cubicBezTo>
                  <a:pt x="49" y="17"/>
                  <a:pt x="47" y="18"/>
                  <a:pt x="45" y="19"/>
                </a:cubicBezTo>
                <a:cubicBezTo>
                  <a:pt x="43" y="21"/>
                  <a:pt x="40" y="23"/>
                  <a:pt x="39" y="25"/>
                </a:cubicBezTo>
                <a:cubicBezTo>
                  <a:pt x="38" y="26"/>
                  <a:pt x="37" y="27"/>
                  <a:pt x="37" y="28"/>
                </a:cubicBezTo>
                <a:cubicBezTo>
                  <a:pt x="37" y="29"/>
                  <a:pt x="37" y="29"/>
                  <a:pt x="37" y="30"/>
                </a:cubicBezTo>
                <a:cubicBezTo>
                  <a:pt x="38" y="31"/>
                  <a:pt x="38" y="32"/>
                  <a:pt x="39" y="33"/>
                </a:cubicBezTo>
                <a:cubicBezTo>
                  <a:pt x="40" y="34"/>
                  <a:pt x="42" y="35"/>
                  <a:pt x="43" y="36"/>
                </a:cubicBezTo>
                <a:cubicBezTo>
                  <a:pt x="45" y="36"/>
                  <a:pt x="47" y="37"/>
                  <a:pt x="48" y="38"/>
                </a:cubicBezTo>
                <a:cubicBezTo>
                  <a:pt x="51" y="39"/>
                  <a:pt x="53" y="39"/>
                  <a:pt x="56" y="40"/>
                </a:cubicBezTo>
                <a:cubicBezTo>
                  <a:pt x="57" y="40"/>
                  <a:pt x="57" y="41"/>
                  <a:pt x="58" y="41"/>
                </a:cubicBezTo>
                <a:cubicBezTo>
                  <a:pt x="62" y="41"/>
                  <a:pt x="65" y="41"/>
                  <a:pt x="68" y="41"/>
                </a:cubicBezTo>
                <a:cubicBezTo>
                  <a:pt x="73" y="42"/>
                  <a:pt x="78" y="42"/>
                  <a:pt x="82" y="42"/>
                </a:cubicBezTo>
                <a:cubicBezTo>
                  <a:pt x="88" y="42"/>
                  <a:pt x="93" y="42"/>
                  <a:pt x="99" y="41"/>
                </a:cubicBezTo>
                <a:cubicBezTo>
                  <a:pt x="104" y="40"/>
                  <a:pt x="109" y="40"/>
                  <a:pt x="114" y="39"/>
                </a:cubicBezTo>
                <a:cubicBezTo>
                  <a:pt x="116" y="39"/>
                  <a:pt x="118" y="39"/>
                  <a:pt x="120" y="39"/>
                </a:cubicBezTo>
                <a:cubicBezTo>
                  <a:pt x="124" y="38"/>
                  <a:pt x="129" y="37"/>
                  <a:pt x="133" y="36"/>
                </a:cubicBezTo>
                <a:cubicBezTo>
                  <a:pt x="136" y="36"/>
                  <a:pt x="140" y="35"/>
                  <a:pt x="143" y="34"/>
                </a:cubicBezTo>
                <a:cubicBezTo>
                  <a:pt x="146" y="32"/>
                  <a:pt x="149" y="31"/>
                  <a:pt x="152" y="28"/>
                </a:cubicBezTo>
                <a:cubicBezTo>
                  <a:pt x="153" y="27"/>
                  <a:pt x="154" y="27"/>
                  <a:pt x="154" y="25"/>
                </a:cubicBezTo>
                <a:cubicBezTo>
                  <a:pt x="155" y="24"/>
                  <a:pt x="155" y="23"/>
                  <a:pt x="155" y="21"/>
                </a:cubicBezTo>
                <a:cubicBezTo>
                  <a:pt x="155" y="21"/>
                  <a:pt x="155" y="20"/>
                  <a:pt x="155" y="20"/>
                </a:cubicBezTo>
                <a:cubicBezTo>
                  <a:pt x="154" y="19"/>
                  <a:pt x="153" y="18"/>
                  <a:pt x="152" y="17"/>
                </a:cubicBezTo>
                <a:cubicBezTo>
                  <a:pt x="150" y="16"/>
                  <a:pt x="149" y="15"/>
                  <a:pt x="147" y="15"/>
                </a:cubicBezTo>
                <a:cubicBezTo>
                  <a:pt x="143" y="13"/>
                  <a:pt x="139" y="12"/>
                  <a:pt x="136" y="11"/>
                </a:cubicBezTo>
                <a:cubicBezTo>
                  <a:pt x="134" y="10"/>
                  <a:pt x="131" y="10"/>
                  <a:pt x="129" y="9"/>
                </a:cubicBezTo>
                <a:cubicBezTo>
                  <a:pt x="123" y="8"/>
                  <a:pt x="117" y="8"/>
                  <a:pt x="111" y="8"/>
                </a:cubicBezTo>
                <a:close/>
                <a:moveTo>
                  <a:pt x="87" y="139"/>
                </a:moveTo>
                <a:cubicBezTo>
                  <a:pt x="87" y="139"/>
                  <a:pt x="87" y="138"/>
                  <a:pt x="87" y="138"/>
                </a:cubicBezTo>
                <a:cubicBezTo>
                  <a:pt x="90" y="133"/>
                  <a:pt x="92" y="128"/>
                  <a:pt x="95" y="123"/>
                </a:cubicBezTo>
                <a:cubicBezTo>
                  <a:pt x="98" y="117"/>
                  <a:pt x="102" y="111"/>
                  <a:pt x="105" y="105"/>
                </a:cubicBezTo>
                <a:cubicBezTo>
                  <a:pt x="107" y="102"/>
                  <a:pt x="109" y="98"/>
                  <a:pt x="112" y="95"/>
                </a:cubicBezTo>
                <a:cubicBezTo>
                  <a:pt x="113" y="93"/>
                  <a:pt x="114" y="90"/>
                  <a:pt x="116" y="88"/>
                </a:cubicBezTo>
                <a:cubicBezTo>
                  <a:pt x="116" y="87"/>
                  <a:pt x="116" y="87"/>
                  <a:pt x="117" y="87"/>
                </a:cubicBezTo>
                <a:cubicBezTo>
                  <a:pt x="118" y="87"/>
                  <a:pt x="119" y="89"/>
                  <a:pt x="119" y="90"/>
                </a:cubicBezTo>
                <a:cubicBezTo>
                  <a:pt x="118" y="90"/>
                  <a:pt x="118" y="91"/>
                  <a:pt x="118" y="91"/>
                </a:cubicBezTo>
                <a:cubicBezTo>
                  <a:pt x="117" y="91"/>
                  <a:pt x="117" y="91"/>
                  <a:pt x="117" y="91"/>
                </a:cubicBezTo>
                <a:cubicBezTo>
                  <a:pt x="116" y="91"/>
                  <a:pt x="116" y="92"/>
                  <a:pt x="115" y="93"/>
                </a:cubicBezTo>
                <a:cubicBezTo>
                  <a:pt x="114" y="94"/>
                  <a:pt x="113" y="96"/>
                  <a:pt x="112" y="97"/>
                </a:cubicBezTo>
                <a:cubicBezTo>
                  <a:pt x="108" y="103"/>
                  <a:pt x="105" y="110"/>
                  <a:pt x="101" y="116"/>
                </a:cubicBezTo>
                <a:cubicBezTo>
                  <a:pt x="97" y="123"/>
                  <a:pt x="93" y="131"/>
                  <a:pt x="89" y="138"/>
                </a:cubicBezTo>
                <a:cubicBezTo>
                  <a:pt x="89" y="138"/>
                  <a:pt x="89" y="139"/>
                  <a:pt x="89" y="139"/>
                </a:cubicBezTo>
                <a:cubicBezTo>
                  <a:pt x="90" y="139"/>
                  <a:pt x="92" y="139"/>
                  <a:pt x="93" y="139"/>
                </a:cubicBezTo>
                <a:cubicBezTo>
                  <a:pt x="94" y="139"/>
                  <a:pt x="94" y="139"/>
                  <a:pt x="94" y="139"/>
                </a:cubicBezTo>
                <a:cubicBezTo>
                  <a:pt x="95" y="138"/>
                  <a:pt x="95" y="137"/>
                  <a:pt x="96" y="136"/>
                </a:cubicBezTo>
                <a:cubicBezTo>
                  <a:pt x="98" y="132"/>
                  <a:pt x="99" y="129"/>
                  <a:pt x="101" y="125"/>
                </a:cubicBezTo>
                <a:cubicBezTo>
                  <a:pt x="105" y="119"/>
                  <a:pt x="109" y="112"/>
                  <a:pt x="113" y="105"/>
                </a:cubicBezTo>
                <a:cubicBezTo>
                  <a:pt x="115" y="101"/>
                  <a:pt x="117" y="97"/>
                  <a:pt x="120" y="92"/>
                </a:cubicBezTo>
                <a:cubicBezTo>
                  <a:pt x="121" y="91"/>
                  <a:pt x="122" y="89"/>
                  <a:pt x="123" y="88"/>
                </a:cubicBezTo>
                <a:cubicBezTo>
                  <a:pt x="123" y="88"/>
                  <a:pt x="123" y="87"/>
                  <a:pt x="123" y="87"/>
                </a:cubicBezTo>
                <a:cubicBezTo>
                  <a:pt x="118" y="87"/>
                  <a:pt x="114" y="87"/>
                  <a:pt x="109" y="86"/>
                </a:cubicBezTo>
                <a:cubicBezTo>
                  <a:pt x="109" y="87"/>
                  <a:pt x="109" y="87"/>
                  <a:pt x="110" y="87"/>
                </a:cubicBezTo>
                <a:cubicBezTo>
                  <a:pt x="110" y="88"/>
                  <a:pt x="110" y="89"/>
                  <a:pt x="109" y="90"/>
                </a:cubicBezTo>
                <a:cubicBezTo>
                  <a:pt x="108" y="91"/>
                  <a:pt x="107" y="92"/>
                  <a:pt x="106" y="94"/>
                </a:cubicBezTo>
                <a:cubicBezTo>
                  <a:pt x="105" y="96"/>
                  <a:pt x="104" y="97"/>
                  <a:pt x="103" y="99"/>
                </a:cubicBezTo>
                <a:cubicBezTo>
                  <a:pt x="100" y="106"/>
                  <a:pt x="95" y="113"/>
                  <a:pt x="91" y="120"/>
                </a:cubicBezTo>
                <a:cubicBezTo>
                  <a:pt x="89" y="125"/>
                  <a:pt x="85" y="130"/>
                  <a:pt x="83" y="135"/>
                </a:cubicBezTo>
                <a:cubicBezTo>
                  <a:pt x="82" y="136"/>
                  <a:pt x="82" y="137"/>
                  <a:pt x="81" y="138"/>
                </a:cubicBezTo>
                <a:cubicBezTo>
                  <a:pt x="81" y="138"/>
                  <a:pt x="81" y="138"/>
                  <a:pt x="81" y="139"/>
                </a:cubicBezTo>
                <a:cubicBezTo>
                  <a:pt x="83" y="139"/>
                  <a:pt x="85" y="139"/>
                  <a:pt x="87" y="139"/>
                </a:cubicBezTo>
                <a:close/>
                <a:moveTo>
                  <a:pt x="24" y="244"/>
                </a:moveTo>
                <a:cubicBezTo>
                  <a:pt x="24" y="244"/>
                  <a:pt x="24" y="244"/>
                  <a:pt x="24" y="244"/>
                </a:cubicBezTo>
                <a:cubicBezTo>
                  <a:pt x="24" y="243"/>
                  <a:pt x="24" y="243"/>
                  <a:pt x="23" y="243"/>
                </a:cubicBezTo>
                <a:cubicBezTo>
                  <a:pt x="22" y="241"/>
                  <a:pt x="21" y="240"/>
                  <a:pt x="20" y="238"/>
                </a:cubicBezTo>
                <a:cubicBezTo>
                  <a:pt x="20" y="237"/>
                  <a:pt x="19" y="236"/>
                  <a:pt x="19" y="235"/>
                </a:cubicBezTo>
                <a:cubicBezTo>
                  <a:pt x="16" y="229"/>
                  <a:pt x="13" y="222"/>
                  <a:pt x="12" y="216"/>
                </a:cubicBezTo>
                <a:cubicBezTo>
                  <a:pt x="11" y="213"/>
                  <a:pt x="11" y="210"/>
                  <a:pt x="10" y="207"/>
                </a:cubicBezTo>
                <a:cubicBezTo>
                  <a:pt x="10" y="204"/>
                  <a:pt x="9" y="202"/>
                  <a:pt x="9" y="199"/>
                </a:cubicBezTo>
                <a:cubicBezTo>
                  <a:pt x="9" y="195"/>
                  <a:pt x="9" y="191"/>
                  <a:pt x="9" y="187"/>
                </a:cubicBezTo>
                <a:cubicBezTo>
                  <a:pt x="9" y="184"/>
                  <a:pt x="9" y="180"/>
                  <a:pt x="10" y="176"/>
                </a:cubicBezTo>
                <a:cubicBezTo>
                  <a:pt x="10" y="173"/>
                  <a:pt x="10" y="170"/>
                  <a:pt x="11" y="168"/>
                </a:cubicBezTo>
                <a:cubicBezTo>
                  <a:pt x="11" y="164"/>
                  <a:pt x="12" y="161"/>
                  <a:pt x="12" y="158"/>
                </a:cubicBezTo>
                <a:cubicBezTo>
                  <a:pt x="13" y="155"/>
                  <a:pt x="13" y="152"/>
                  <a:pt x="14" y="149"/>
                </a:cubicBezTo>
                <a:cubicBezTo>
                  <a:pt x="14" y="149"/>
                  <a:pt x="14" y="148"/>
                  <a:pt x="14" y="148"/>
                </a:cubicBezTo>
                <a:cubicBezTo>
                  <a:pt x="14" y="148"/>
                  <a:pt x="14" y="148"/>
                  <a:pt x="14" y="149"/>
                </a:cubicBezTo>
                <a:cubicBezTo>
                  <a:pt x="12" y="151"/>
                  <a:pt x="11" y="154"/>
                  <a:pt x="10" y="156"/>
                </a:cubicBezTo>
                <a:cubicBezTo>
                  <a:pt x="8" y="160"/>
                  <a:pt x="7" y="164"/>
                  <a:pt x="6" y="168"/>
                </a:cubicBezTo>
                <a:cubicBezTo>
                  <a:pt x="5" y="173"/>
                  <a:pt x="4" y="177"/>
                  <a:pt x="4" y="181"/>
                </a:cubicBezTo>
                <a:cubicBezTo>
                  <a:pt x="4" y="187"/>
                  <a:pt x="3" y="194"/>
                  <a:pt x="4" y="200"/>
                </a:cubicBezTo>
                <a:cubicBezTo>
                  <a:pt x="4" y="204"/>
                  <a:pt x="5" y="208"/>
                  <a:pt x="6" y="212"/>
                </a:cubicBezTo>
                <a:cubicBezTo>
                  <a:pt x="8" y="217"/>
                  <a:pt x="10" y="222"/>
                  <a:pt x="12" y="227"/>
                </a:cubicBezTo>
                <a:cubicBezTo>
                  <a:pt x="13" y="229"/>
                  <a:pt x="14" y="231"/>
                  <a:pt x="16" y="233"/>
                </a:cubicBezTo>
                <a:cubicBezTo>
                  <a:pt x="17" y="236"/>
                  <a:pt x="19" y="238"/>
                  <a:pt x="20" y="240"/>
                </a:cubicBezTo>
                <a:cubicBezTo>
                  <a:pt x="21" y="241"/>
                  <a:pt x="23" y="242"/>
                  <a:pt x="24" y="244"/>
                </a:cubicBezTo>
                <a:close/>
                <a:moveTo>
                  <a:pt x="103" y="86"/>
                </a:moveTo>
                <a:cubicBezTo>
                  <a:pt x="103" y="87"/>
                  <a:pt x="103" y="87"/>
                  <a:pt x="103" y="88"/>
                </a:cubicBezTo>
                <a:cubicBezTo>
                  <a:pt x="103" y="88"/>
                  <a:pt x="103" y="88"/>
                  <a:pt x="102" y="88"/>
                </a:cubicBezTo>
                <a:cubicBezTo>
                  <a:pt x="102" y="88"/>
                  <a:pt x="101" y="89"/>
                  <a:pt x="101" y="89"/>
                </a:cubicBezTo>
                <a:cubicBezTo>
                  <a:pt x="100" y="90"/>
                  <a:pt x="99" y="91"/>
                  <a:pt x="99" y="92"/>
                </a:cubicBezTo>
                <a:cubicBezTo>
                  <a:pt x="97" y="94"/>
                  <a:pt x="96" y="97"/>
                  <a:pt x="94" y="99"/>
                </a:cubicBezTo>
                <a:cubicBezTo>
                  <a:pt x="88" y="109"/>
                  <a:pt x="82" y="119"/>
                  <a:pt x="77" y="129"/>
                </a:cubicBezTo>
                <a:cubicBezTo>
                  <a:pt x="75" y="131"/>
                  <a:pt x="74" y="133"/>
                  <a:pt x="73" y="136"/>
                </a:cubicBezTo>
                <a:cubicBezTo>
                  <a:pt x="73" y="137"/>
                  <a:pt x="73" y="137"/>
                  <a:pt x="72" y="138"/>
                </a:cubicBezTo>
                <a:cubicBezTo>
                  <a:pt x="75" y="138"/>
                  <a:pt x="77" y="138"/>
                  <a:pt x="79" y="139"/>
                </a:cubicBezTo>
                <a:cubicBezTo>
                  <a:pt x="79" y="137"/>
                  <a:pt x="80" y="136"/>
                  <a:pt x="81" y="135"/>
                </a:cubicBezTo>
                <a:cubicBezTo>
                  <a:pt x="82" y="132"/>
                  <a:pt x="84" y="130"/>
                  <a:pt x="85" y="127"/>
                </a:cubicBezTo>
                <a:cubicBezTo>
                  <a:pt x="90" y="119"/>
                  <a:pt x="94" y="111"/>
                  <a:pt x="99" y="103"/>
                </a:cubicBezTo>
                <a:cubicBezTo>
                  <a:pt x="101" y="99"/>
                  <a:pt x="104" y="95"/>
                  <a:pt x="106" y="90"/>
                </a:cubicBezTo>
                <a:cubicBezTo>
                  <a:pt x="106" y="89"/>
                  <a:pt x="106" y="89"/>
                  <a:pt x="106" y="88"/>
                </a:cubicBezTo>
                <a:cubicBezTo>
                  <a:pt x="107" y="87"/>
                  <a:pt x="107" y="87"/>
                  <a:pt x="107" y="86"/>
                </a:cubicBezTo>
                <a:cubicBezTo>
                  <a:pt x="106" y="86"/>
                  <a:pt x="104" y="86"/>
                  <a:pt x="103" y="86"/>
                </a:cubicBezTo>
                <a:close/>
                <a:moveTo>
                  <a:pt x="131" y="87"/>
                </a:moveTo>
                <a:cubicBezTo>
                  <a:pt x="130" y="87"/>
                  <a:pt x="129" y="87"/>
                  <a:pt x="128" y="87"/>
                </a:cubicBezTo>
                <a:cubicBezTo>
                  <a:pt x="127" y="87"/>
                  <a:pt x="126" y="87"/>
                  <a:pt x="125" y="88"/>
                </a:cubicBezTo>
                <a:cubicBezTo>
                  <a:pt x="124" y="90"/>
                  <a:pt x="123" y="91"/>
                  <a:pt x="122" y="93"/>
                </a:cubicBezTo>
                <a:cubicBezTo>
                  <a:pt x="119" y="97"/>
                  <a:pt x="116" y="102"/>
                  <a:pt x="114" y="107"/>
                </a:cubicBezTo>
                <a:cubicBezTo>
                  <a:pt x="111" y="112"/>
                  <a:pt x="108" y="117"/>
                  <a:pt x="105" y="121"/>
                </a:cubicBezTo>
                <a:cubicBezTo>
                  <a:pt x="103" y="125"/>
                  <a:pt x="101" y="129"/>
                  <a:pt x="99" y="133"/>
                </a:cubicBezTo>
                <a:cubicBezTo>
                  <a:pt x="98" y="135"/>
                  <a:pt x="97" y="137"/>
                  <a:pt x="97" y="138"/>
                </a:cubicBezTo>
                <a:cubicBezTo>
                  <a:pt x="96" y="139"/>
                  <a:pt x="96" y="139"/>
                  <a:pt x="96" y="139"/>
                </a:cubicBezTo>
                <a:cubicBezTo>
                  <a:pt x="99" y="139"/>
                  <a:pt x="102" y="139"/>
                  <a:pt x="104" y="139"/>
                </a:cubicBezTo>
                <a:cubicBezTo>
                  <a:pt x="105" y="139"/>
                  <a:pt x="105" y="139"/>
                  <a:pt x="105" y="139"/>
                </a:cubicBezTo>
                <a:cubicBezTo>
                  <a:pt x="106" y="136"/>
                  <a:pt x="107" y="134"/>
                  <a:pt x="108" y="132"/>
                </a:cubicBezTo>
                <a:cubicBezTo>
                  <a:pt x="108" y="132"/>
                  <a:pt x="108" y="132"/>
                  <a:pt x="108" y="131"/>
                </a:cubicBezTo>
                <a:cubicBezTo>
                  <a:pt x="108" y="131"/>
                  <a:pt x="108" y="131"/>
                  <a:pt x="108" y="131"/>
                </a:cubicBezTo>
                <a:cubicBezTo>
                  <a:pt x="106" y="132"/>
                  <a:pt x="105" y="132"/>
                  <a:pt x="104" y="132"/>
                </a:cubicBezTo>
                <a:cubicBezTo>
                  <a:pt x="103" y="132"/>
                  <a:pt x="103" y="131"/>
                  <a:pt x="102" y="131"/>
                </a:cubicBezTo>
                <a:cubicBezTo>
                  <a:pt x="102" y="129"/>
                  <a:pt x="103" y="128"/>
                  <a:pt x="104" y="128"/>
                </a:cubicBezTo>
                <a:cubicBezTo>
                  <a:pt x="106" y="128"/>
                  <a:pt x="108" y="128"/>
                  <a:pt x="109" y="128"/>
                </a:cubicBezTo>
                <a:cubicBezTo>
                  <a:pt x="110" y="128"/>
                  <a:pt x="110" y="128"/>
                  <a:pt x="110" y="127"/>
                </a:cubicBezTo>
                <a:cubicBezTo>
                  <a:pt x="111" y="125"/>
                  <a:pt x="112" y="124"/>
                  <a:pt x="113" y="122"/>
                </a:cubicBezTo>
                <a:cubicBezTo>
                  <a:pt x="117" y="112"/>
                  <a:pt x="122" y="104"/>
                  <a:pt x="127" y="95"/>
                </a:cubicBezTo>
                <a:cubicBezTo>
                  <a:pt x="128" y="94"/>
                  <a:pt x="128" y="93"/>
                  <a:pt x="129" y="92"/>
                </a:cubicBezTo>
                <a:cubicBezTo>
                  <a:pt x="129" y="92"/>
                  <a:pt x="129" y="92"/>
                  <a:pt x="129" y="91"/>
                </a:cubicBezTo>
                <a:cubicBezTo>
                  <a:pt x="128" y="92"/>
                  <a:pt x="128" y="92"/>
                  <a:pt x="127" y="92"/>
                </a:cubicBezTo>
                <a:cubicBezTo>
                  <a:pt x="127" y="92"/>
                  <a:pt x="126" y="91"/>
                  <a:pt x="126" y="90"/>
                </a:cubicBezTo>
                <a:cubicBezTo>
                  <a:pt x="126" y="90"/>
                  <a:pt x="127" y="89"/>
                  <a:pt x="127" y="89"/>
                </a:cubicBezTo>
                <a:cubicBezTo>
                  <a:pt x="128" y="89"/>
                  <a:pt x="128" y="89"/>
                  <a:pt x="128" y="89"/>
                </a:cubicBezTo>
                <a:cubicBezTo>
                  <a:pt x="129" y="89"/>
                  <a:pt x="130" y="89"/>
                  <a:pt x="130" y="89"/>
                </a:cubicBezTo>
                <a:cubicBezTo>
                  <a:pt x="131" y="89"/>
                  <a:pt x="131" y="88"/>
                  <a:pt x="131" y="87"/>
                </a:cubicBezTo>
                <a:close/>
                <a:moveTo>
                  <a:pt x="127" y="115"/>
                </a:moveTo>
                <a:cubicBezTo>
                  <a:pt x="129" y="114"/>
                  <a:pt x="131" y="114"/>
                  <a:pt x="133" y="113"/>
                </a:cubicBezTo>
                <a:cubicBezTo>
                  <a:pt x="134" y="113"/>
                  <a:pt x="134" y="113"/>
                  <a:pt x="135" y="112"/>
                </a:cubicBezTo>
                <a:cubicBezTo>
                  <a:pt x="137" y="108"/>
                  <a:pt x="139" y="104"/>
                  <a:pt x="141" y="99"/>
                </a:cubicBezTo>
                <a:cubicBezTo>
                  <a:pt x="142" y="98"/>
                  <a:pt x="143" y="96"/>
                  <a:pt x="144" y="94"/>
                </a:cubicBezTo>
                <a:cubicBezTo>
                  <a:pt x="144" y="94"/>
                  <a:pt x="144" y="93"/>
                  <a:pt x="144" y="93"/>
                </a:cubicBezTo>
                <a:cubicBezTo>
                  <a:pt x="144" y="93"/>
                  <a:pt x="144" y="93"/>
                  <a:pt x="145" y="92"/>
                </a:cubicBezTo>
                <a:cubicBezTo>
                  <a:pt x="146" y="92"/>
                  <a:pt x="148" y="93"/>
                  <a:pt x="148" y="94"/>
                </a:cubicBezTo>
                <a:cubicBezTo>
                  <a:pt x="148" y="95"/>
                  <a:pt x="148" y="95"/>
                  <a:pt x="147" y="95"/>
                </a:cubicBezTo>
                <a:cubicBezTo>
                  <a:pt x="147" y="95"/>
                  <a:pt x="146" y="96"/>
                  <a:pt x="146" y="96"/>
                </a:cubicBezTo>
                <a:cubicBezTo>
                  <a:pt x="145" y="97"/>
                  <a:pt x="144" y="98"/>
                  <a:pt x="144" y="99"/>
                </a:cubicBezTo>
                <a:cubicBezTo>
                  <a:pt x="142" y="103"/>
                  <a:pt x="139" y="107"/>
                  <a:pt x="137" y="112"/>
                </a:cubicBezTo>
                <a:cubicBezTo>
                  <a:pt x="137" y="112"/>
                  <a:pt x="137" y="112"/>
                  <a:pt x="137" y="112"/>
                </a:cubicBezTo>
                <a:cubicBezTo>
                  <a:pt x="137" y="112"/>
                  <a:pt x="137" y="112"/>
                  <a:pt x="137" y="112"/>
                </a:cubicBezTo>
                <a:cubicBezTo>
                  <a:pt x="139" y="112"/>
                  <a:pt x="141" y="111"/>
                  <a:pt x="143" y="110"/>
                </a:cubicBezTo>
                <a:cubicBezTo>
                  <a:pt x="143" y="110"/>
                  <a:pt x="144" y="110"/>
                  <a:pt x="144" y="109"/>
                </a:cubicBezTo>
                <a:cubicBezTo>
                  <a:pt x="145" y="108"/>
                  <a:pt x="146" y="106"/>
                  <a:pt x="147" y="104"/>
                </a:cubicBezTo>
                <a:cubicBezTo>
                  <a:pt x="148" y="102"/>
                  <a:pt x="150" y="99"/>
                  <a:pt x="151" y="96"/>
                </a:cubicBezTo>
                <a:cubicBezTo>
                  <a:pt x="152" y="95"/>
                  <a:pt x="152" y="94"/>
                  <a:pt x="153" y="93"/>
                </a:cubicBezTo>
                <a:cubicBezTo>
                  <a:pt x="152" y="93"/>
                  <a:pt x="152" y="92"/>
                  <a:pt x="152" y="92"/>
                </a:cubicBezTo>
                <a:cubicBezTo>
                  <a:pt x="150" y="91"/>
                  <a:pt x="147" y="91"/>
                  <a:pt x="145" y="90"/>
                </a:cubicBezTo>
                <a:cubicBezTo>
                  <a:pt x="144" y="90"/>
                  <a:pt x="144" y="90"/>
                  <a:pt x="143" y="90"/>
                </a:cubicBezTo>
                <a:cubicBezTo>
                  <a:pt x="142" y="90"/>
                  <a:pt x="141" y="90"/>
                  <a:pt x="140" y="90"/>
                </a:cubicBezTo>
                <a:cubicBezTo>
                  <a:pt x="140" y="91"/>
                  <a:pt x="140" y="92"/>
                  <a:pt x="139" y="93"/>
                </a:cubicBezTo>
                <a:cubicBezTo>
                  <a:pt x="139" y="93"/>
                  <a:pt x="138" y="94"/>
                  <a:pt x="138" y="94"/>
                </a:cubicBezTo>
                <a:cubicBezTo>
                  <a:pt x="138" y="94"/>
                  <a:pt x="137" y="95"/>
                  <a:pt x="137" y="95"/>
                </a:cubicBezTo>
                <a:cubicBezTo>
                  <a:pt x="134" y="101"/>
                  <a:pt x="131" y="108"/>
                  <a:pt x="127" y="114"/>
                </a:cubicBezTo>
                <a:cubicBezTo>
                  <a:pt x="127" y="114"/>
                  <a:pt x="127" y="114"/>
                  <a:pt x="127" y="115"/>
                </a:cubicBezTo>
                <a:close/>
                <a:moveTo>
                  <a:pt x="70" y="137"/>
                </a:moveTo>
                <a:cubicBezTo>
                  <a:pt x="71" y="135"/>
                  <a:pt x="72" y="133"/>
                  <a:pt x="73" y="131"/>
                </a:cubicBezTo>
                <a:cubicBezTo>
                  <a:pt x="80" y="119"/>
                  <a:pt x="87" y="107"/>
                  <a:pt x="95" y="95"/>
                </a:cubicBezTo>
                <a:cubicBezTo>
                  <a:pt x="96" y="92"/>
                  <a:pt x="98" y="90"/>
                  <a:pt x="99" y="87"/>
                </a:cubicBezTo>
                <a:cubicBezTo>
                  <a:pt x="99" y="87"/>
                  <a:pt x="99" y="87"/>
                  <a:pt x="100" y="86"/>
                </a:cubicBezTo>
                <a:cubicBezTo>
                  <a:pt x="98" y="86"/>
                  <a:pt x="95" y="86"/>
                  <a:pt x="94" y="86"/>
                </a:cubicBezTo>
                <a:cubicBezTo>
                  <a:pt x="94" y="87"/>
                  <a:pt x="94" y="87"/>
                  <a:pt x="94" y="87"/>
                </a:cubicBezTo>
                <a:cubicBezTo>
                  <a:pt x="94" y="88"/>
                  <a:pt x="94" y="88"/>
                  <a:pt x="94" y="89"/>
                </a:cubicBezTo>
                <a:cubicBezTo>
                  <a:pt x="92" y="90"/>
                  <a:pt x="91" y="91"/>
                  <a:pt x="90" y="93"/>
                </a:cubicBezTo>
                <a:cubicBezTo>
                  <a:pt x="89" y="95"/>
                  <a:pt x="88" y="97"/>
                  <a:pt x="87" y="98"/>
                </a:cubicBezTo>
                <a:cubicBezTo>
                  <a:pt x="83" y="105"/>
                  <a:pt x="79" y="112"/>
                  <a:pt x="75" y="118"/>
                </a:cubicBezTo>
                <a:cubicBezTo>
                  <a:pt x="73" y="122"/>
                  <a:pt x="71" y="126"/>
                  <a:pt x="69" y="130"/>
                </a:cubicBezTo>
                <a:cubicBezTo>
                  <a:pt x="68" y="132"/>
                  <a:pt x="67" y="134"/>
                  <a:pt x="66" y="136"/>
                </a:cubicBezTo>
                <a:cubicBezTo>
                  <a:pt x="66" y="136"/>
                  <a:pt x="66" y="136"/>
                  <a:pt x="66" y="137"/>
                </a:cubicBezTo>
                <a:cubicBezTo>
                  <a:pt x="67" y="137"/>
                  <a:pt x="68" y="137"/>
                  <a:pt x="69" y="137"/>
                </a:cubicBezTo>
                <a:cubicBezTo>
                  <a:pt x="69" y="137"/>
                  <a:pt x="70" y="137"/>
                  <a:pt x="70" y="137"/>
                </a:cubicBezTo>
                <a:close/>
                <a:moveTo>
                  <a:pt x="57" y="135"/>
                </a:moveTo>
                <a:cubicBezTo>
                  <a:pt x="57" y="135"/>
                  <a:pt x="57" y="135"/>
                  <a:pt x="57" y="135"/>
                </a:cubicBezTo>
                <a:cubicBezTo>
                  <a:pt x="57" y="134"/>
                  <a:pt x="57" y="134"/>
                  <a:pt x="58" y="134"/>
                </a:cubicBezTo>
                <a:cubicBezTo>
                  <a:pt x="62" y="125"/>
                  <a:pt x="66" y="117"/>
                  <a:pt x="71" y="109"/>
                </a:cubicBezTo>
                <a:cubicBezTo>
                  <a:pt x="74" y="104"/>
                  <a:pt x="77" y="100"/>
                  <a:pt x="79" y="96"/>
                </a:cubicBezTo>
                <a:cubicBezTo>
                  <a:pt x="81" y="94"/>
                  <a:pt x="83" y="91"/>
                  <a:pt x="84" y="88"/>
                </a:cubicBezTo>
                <a:cubicBezTo>
                  <a:pt x="84" y="88"/>
                  <a:pt x="84" y="87"/>
                  <a:pt x="85" y="87"/>
                </a:cubicBezTo>
                <a:cubicBezTo>
                  <a:pt x="83" y="87"/>
                  <a:pt x="81" y="87"/>
                  <a:pt x="79" y="88"/>
                </a:cubicBezTo>
                <a:cubicBezTo>
                  <a:pt x="79" y="88"/>
                  <a:pt x="80" y="88"/>
                  <a:pt x="80" y="88"/>
                </a:cubicBezTo>
                <a:cubicBezTo>
                  <a:pt x="80" y="89"/>
                  <a:pt x="79" y="89"/>
                  <a:pt x="79" y="90"/>
                </a:cubicBezTo>
                <a:cubicBezTo>
                  <a:pt x="77" y="91"/>
                  <a:pt x="76" y="92"/>
                  <a:pt x="75" y="94"/>
                </a:cubicBezTo>
                <a:cubicBezTo>
                  <a:pt x="74" y="95"/>
                  <a:pt x="73" y="96"/>
                  <a:pt x="72" y="98"/>
                </a:cubicBezTo>
                <a:cubicBezTo>
                  <a:pt x="69" y="104"/>
                  <a:pt x="65" y="110"/>
                  <a:pt x="61" y="116"/>
                </a:cubicBezTo>
                <a:cubicBezTo>
                  <a:pt x="58" y="122"/>
                  <a:pt x="55" y="127"/>
                  <a:pt x="53" y="133"/>
                </a:cubicBezTo>
                <a:cubicBezTo>
                  <a:pt x="52" y="133"/>
                  <a:pt x="52" y="133"/>
                  <a:pt x="52" y="134"/>
                </a:cubicBezTo>
                <a:cubicBezTo>
                  <a:pt x="54" y="134"/>
                  <a:pt x="55" y="135"/>
                  <a:pt x="57" y="135"/>
                </a:cubicBezTo>
                <a:close/>
                <a:moveTo>
                  <a:pt x="89" y="86"/>
                </a:moveTo>
                <a:cubicBezTo>
                  <a:pt x="89" y="87"/>
                  <a:pt x="89" y="87"/>
                  <a:pt x="88" y="87"/>
                </a:cubicBezTo>
                <a:cubicBezTo>
                  <a:pt x="86" y="89"/>
                  <a:pt x="85" y="91"/>
                  <a:pt x="83" y="93"/>
                </a:cubicBezTo>
                <a:cubicBezTo>
                  <a:pt x="83" y="95"/>
                  <a:pt x="82" y="96"/>
                  <a:pt x="81" y="97"/>
                </a:cubicBezTo>
                <a:cubicBezTo>
                  <a:pt x="77" y="102"/>
                  <a:pt x="74" y="107"/>
                  <a:pt x="71" y="112"/>
                </a:cubicBezTo>
                <a:cubicBezTo>
                  <a:pt x="67" y="119"/>
                  <a:pt x="63" y="127"/>
                  <a:pt x="60" y="135"/>
                </a:cubicBezTo>
                <a:cubicBezTo>
                  <a:pt x="60" y="135"/>
                  <a:pt x="60" y="135"/>
                  <a:pt x="60" y="136"/>
                </a:cubicBezTo>
                <a:cubicBezTo>
                  <a:pt x="61" y="136"/>
                  <a:pt x="62" y="136"/>
                  <a:pt x="62" y="136"/>
                </a:cubicBezTo>
                <a:cubicBezTo>
                  <a:pt x="63" y="135"/>
                  <a:pt x="64" y="134"/>
                  <a:pt x="65" y="132"/>
                </a:cubicBezTo>
                <a:cubicBezTo>
                  <a:pt x="66" y="131"/>
                  <a:pt x="68" y="129"/>
                  <a:pt x="69" y="127"/>
                </a:cubicBezTo>
                <a:cubicBezTo>
                  <a:pt x="70" y="125"/>
                  <a:pt x="71" y="123"/>
                  <a:pt x="72" y="121"/>
                </a:cubicBezTo>
                <a:cubicBezTo>
                  <a:pt x="77" y="113"/>
                  <a:pt x="81" y="105"/>
                  <a:pt x="86" y="97"/>
                </a:cubicBezTo>
                <a:cubicBezTo>
                  <a:pt x="88" y="94"/>
                  <a:pt x="89" y="91"/>
                  <a:pt x="90" y="88"/>
                </a:cubicBezTo>
                <a:cubicBezTo>
                  <a:pt x="91" y="88"/>
                  <a:pt x="91" y="87"/>
                  <a:pt x="91" y="86"/>
                </a:cubicBezTo>
                <a:cubicBezTo>
                  <a:pt x="90" y="86"/>
                  <a:pt x="89" y="86"/>
                  <a:pt x="89" y="86"/>
                </a:cubicBezTo>
                <a:close/>
                <a:moveTo>
                  <a:pt x="137" y="91"/>
                </a:moveTo>
                <a:cubicBezTo>
                  <a:pt x="135" y="91"/>
                  <a:pt x="134" y="91"/>
                  <a:pt x="132" y="91"/>
                </a:cubicBezTo>
                <a:cubicBezTo>
                  <a:pt x="132" y="91"/>
                  <a:pt x="132" y="91"/>
                  <a:pt x="132" y="92"/>
                </a:cubicBezTo>
                <a:cubicBezTo>
                  <a:pt x="131" y="93"/>
                  <a:pt x="130" y="93"/>
                  <a:pt x="130" y="94"/>
                </a:cubicBezTo>
                <a:cubicBezTo>
                  <a:pt x="128" y="98"/>
                  <a:pt x="125" y="102"/>
                  <a:pt x="123" y="105"/>
                </a:cubicBezTo>
                <a:cubicBezTo>
                  <a:pt x="122" y="108"/>
                  <a:pt x="120" y="110"/>
                  <a:pt x="119" y="113"/>
                </a:cubicBezTo>
                <a:cubicBezTo>
                  <a:pt x="117" y="118"/>
                  <a:pt x="115" y="123"/>
                  <a:pt x="112" y="127"/>
                </a:cubicBezTo>
                <a:cubicBezTo>
                  <a:pt x="112" y="128"/>
                  <a:pt x="112" y="128"/>
                  <a:pt x="112" y="128"/>
                </a:cubicBezTo>
                <a:cubicBezTo>
                  <a:pt x="114" y="128"/>
                  <a:pt x="116" y="128"/>
                  <a:pt x="117" y="128"/>
                </a:cubicBezTo>
                <a:cubicBezTo>
                  <a:pt x="118" y="128"/>
                  <a:pt x="118" y="127"/>
                  <a:pt x="118" y="127"/>
                </a:cubicBezTo>
                <a:cubicBezTo>
                  <a:pt x="120" y="124"/>
                  <a:pt x="121" y="121"/>
                  <a:pt x="123" y="119"/>
                </a:cubicBezTo>
                <a:cubicBezTo>
                  <a:pt x="123" y="119"/>
                  <a:pt x="123" y="118"/>
                  <a:pt x="123" y="118"/>
                </a:cubicBezTo>
                <a:cubicBezTo>
                  <a:pt x="123" y="118"/>
                  <a:pt x="123" y="118"/>
                  <a:pt x="122" y="118"/>
                </a:cubicBezTo>
                <a:cubicBezTo>
                  <a:pt x="122" y="118"/>
                  <a:pt x="121" y="119"/>
                  <a:pt x="120" y="119"/>
                </a:cubicBezTo>
                <a:cubicBezTo>
                  <a:pt x="119" y="119"/>
                  <a:pt x="118" y="118"/>
                  <a:pt x="118" y="117"/>
                </a:cubicBezTo>
                <a:cubicBezTo>
                  <a:pt x="118" y="116"/>
                  <a:pt x="118" y="116"/>
                  <a:pt x="119" y="116"/>
                </a:cubicBezTo>
                <a:cubicBezTo>
                  <a:pt x="121" y="115"/>
                  <a:pt x="122" y="115"/>
                  <a:pt x="124" y="115"/>
                </a:cubicBezTo>
                <a:cubicBezTo>
                  <a:pt x="125" y="115"/>
                  <a:pt x="125" y="115"/>
                  <a:pt x="125" y="114"/>
                </a:cubicBezTo>
                <a:cubicBezTo>
                  <a:pt x="128" y="108"/>
                  <a:pt x="131" y="103"/>
                  <a:pt x="134" y="97"/>
                </a:cubicBezTo>
                <a:cubicBezTo>
                  <a:pt x="135" y="96"/>
                  <a:pt x="136" y="94"/>
                  <a:pt x="136" y="93"/>
                </a:cubicBezTo>
                <a:cubicBezTo>
                  <a:pt x="137" y="93"/>
                  <a:pt x="137" y="92"/>
                  <a:pt x="137" y="91"/>
                </a:cubicBezTo>
                <a:close/>
                <a:moveTo>
                  <a:pt x="50" y="133"/>
                </a:moveTo>
                <a:cubicBezTo>
                  <a:pt x="51" y="131"/>
                  <a:pt x="52" y="129"/>
                  <a:pt x="53" y="127"/>
                </a:cubicBezTo>
                <a:cubicBezTo>
                  <a:pt x="58" y="119"/>
                  <a:pt x="62" y="112"/>
                  <a:pt x="67" y="104"/>
                </a:cubicBezTo>
                <a:cubicBezTo>
                  <a:pt x="69" y="99"/>
                  <a:pt x="72" y="95"/>
                  <a:pt x="75" y="91"/>
                </a:cubicBezTo>
                <a:cubicBezTo>
                  <a:pt x="75" y="90"/>
                  <a:pt x="75" y="89"/>
                  <a:pt x="76" y="89"/>
                </a:cubicBezTo>
                <a:cubicBezTo>
                  <a:pt x="74" y="89"/>
                  <a:pt x="72" y="89"/>
                  <a:pt x="71" y="90"/>
                </a:cubicBezTo>
                <a:cubicBezTo>
                  <a:pt x="71" y="91"/>
                  <a:pt x="71" y="91"/>
                  <a:pt x="71" y="92"/>
                </a:cubicBezTo>
                <a:cubicBezTo>
                  <a:pt x="70" y="92"/>
                  <a:pt x="70" y="92"/>
                  <a:pt x="70" y="92"/>
                </a:cubicBezTo>
                <a:cubicBezTo>
                  <a:pt x="70" y="92"/>
                  <a:pt x="69" y="92"/>
                  <a:pt x="69" y="93"/>
                </a:cubicBezTo>
                <a:cubicBezTo>
                  <a:pt x="68" y="94"/>
                  <a:pt x="68" y="94"/>
                  <a:pt x="67" y="95"/>
                </a:cubicBezTo>
                <a:cubicBezTo>
                  <a:pt x="65" y="99"/>
                  <a:pt x="62" y="103"/>
                  <a:pt x="60" y="107"/>
                </a:cubicBezTo>
                <a:cubicBezTo>
                  <a:pt x="58" y="110"/>
                  <a:pt x="56" y="114"/>
                  <a:pt x="54" y="117"/>
                </a:cubicBezTo>
                <a:cubicBezTo>
                  <a:pt x="51" y="122"/>
                  <a:pt x="49" y="127"/>
                  <a:pt x="47" y="131"/>
                </a:cubicBezTo>
                <a:cubicBezTo>
                  <a:pt x="47" y="132"/>
                  <a:pt x="47" y="132"/>
                  <a:pt x="47" y="132"/>
                </a:cubicBezTo>
                <a:cubicBezTo>
                  <a:pt x="48" y="132"/>
                  <a:pt x="49" y="133"/>
                  <a:pt x="50" y="133"/>
                </a:cubicBezTo>
                <a:close/>
                <a:moveTo>
                  <a:pt x="44" y="131"/>
                </a:moveTo>
                <a:cubicBezTo>
                  <a:pt x="44" y="131"/>
                  <a:pt x="44" y="131"/>
                  <a:pt x="44" y="131"/>
                </a:cubicBezTo>
                <a:cubicBezTo>
                  <a:pt x="46" y="128"/>
                  <a:pt x="48" y="125"/>
                  <a:pt x="49" y="122"/>
                </a:cubicBezTo>
                <a:cubicBezTo>
                  <a:pt x="52" y="116"/>
                  <a:pt x="55" y="110"/>
                  <a:pt x="59" y="105"/>
                </a:cubicBezTo>
                <a:cubicBezTo>
                  <a:pt x="61" y="101"/>
                  <a:pt x="63" y="98"/>
                  <a:pt x="66" y="94"/>
                </a:cubicBezTo>
                <a:cubicBezTo>
                  <a:pt x="66" y="93"/>
                  <a:pt x="67" y="92"/>
                  <a:pt x="67" y="91"/>
                </a:cubicBezTo>
                <a:cubicBezTo>
                  <a:pt x="65" y="91"/>
                  <a:pt x="64" y="92"/>
                  <a:pt x="63" y="92"/>
                </a:cubicBezTo>
                <a:cubicBezTo>
                  <a:pt x="62" y="93"/>
                  <a:pt x="62" y="93"/>
                  <a:pt x="62" y="93"/>
                </a:cubicBezTo>
                <a:cubicBezTo>
                  <a:pt x="61" y="94"/>
                  <a:pt x="60" y="95"/>
                  <a:pt x="59" y="97"/>
                </a:cubicBezTo>
                <a:cubicBezTo>
                  <a:pt x="57" y="100"/>
                  <a:pt x="55" y="104"/>
                  <a:pt x="52" y="107"/>
                </a:cubicBezTo>
                <a:cubicBezTo>
                  <a:pt x="51" y="110"/>
                  <a:pt x="49" y="113"/>
                  <a:pt x="48" y="116"/>
                </a:cubicBezTo>
                <a:cubicBezTo>
                  <a:pt x="47" y="118"/>
                  <a:pt x="46" y="119"/>
                  <a:pt x="46" y="120"/>
                </a:cubicBezTo>
                <a:cubicBezTo>
                  <a:pt x="45" y="123"/>
                  <a:pt x="44" y="126"/>
                  <a:pt x="43" y="129"/>
                </a:cubicBezTo>
                <a:cubicBezTo>
                  <a:pt x="43" y="129"/>
                  <a:pt x="42" y="130"/>
                  <a:pt x="42" y="130"/>
                </a:cubicBezTo>
                <a:cubicBezTo>
                  <a:pt x="43" y="130"/>
                  <a:pt x="44" y="131"/>
                  <a:pt x="44" y="131"/>
                </a:cubicBezTo>
                <a:close/>
                <a:moveTo>
                  <a:pt x="34" y="98"/>
                </a:moveTo>
                <a:cubicBezTo>
                  <a:pt x="34" y="98"/>
                  <a:pt x="34" y="98"/>
                  <a:pt x="34" y="98"/>
                </a:cubicBezTo>
                <a:cubicBezTo>
                  <a:pt x="36" y="97"/>
                  <a:pt x="37" y="95"/>
                  <a:pt x="39" y="94"/>
                </a:cubicBezTo>
                <a:cubicBezTo>
                  <a:pt x="40" y="94"/>
                  <a:pt x="40" y="94"/>
                  <a:pt x="40" y="94"/>
                </a:cubicBezTo>
                <a:cubicBezTo>
                  <a:pt x="40" y="92"/>
                  <a:pt x="41" y="90"/>
                  <a:pt x="41" y="88"/>
                </a:cubicBezTo>
                <a:cubicBezTo>
                  <a:pt x="41" y="86"/>
                  <a:pt x="41" y="84"/>
                  <a:pt x="41" y="82"/>
                </a:cubicBezTo>
                <a:cubicBezTo>
                  <a:pt x="41" y="80"/>
                  <a:pt x="41" y="78"/>
                  <a:pt x="40" y="76"/>
                </a:cubicBezTo>
                <a:cubicBezTo>
                  <a:pt x="40" y="72"/>
                  <a:pt x="40" y="69"/>
                  <a:pt x="39" y="65"/>
                </a:cubicBezTo>
                <a:cubicBezTo>
                  <a:pt x="39" y="63"/>
                  <a:pt x="38" y="61"/>
                  <a:pt x="38" y="59"/>
                </a:cubicBezTo>
                <a:cubicBezTo>
                  <a:pt x="38" y="57"/>
                  <a:pt x="37" y="56"/>
                  <a:pt x="37" y="55"/>
                </a:cubicBezTo>
                <a:cubicBezTo>
                  <a:pt x="37" y="54"/>
                  <a:pt x="36" y="53"/>
                  <a:pt x="36" y="52"/>
                </a:cubicBezTo>
                <a:cubicBezTo>
                  <a:pt x="36" y="51"/>
                  <a:pt x="36" y="50"/>
                  <a:pt x="36" y="49"/>
                </a:cubicBezTo>
                <a:cubicBezTo>
                  <a:pt x="36" y="50"/>
                  <a:pt x="36" y="50"/>
                  <a:pt x="36" y="50"/>
                </a:cubicBezTo>
                <a:cubicBezTo>
                  <a:pt x="36" y="52"/>
                  <a:pt x="36" y="55"/>
                  <a:pt x="36" y="57"/>
                </a:cubicBezTo>
                <a:cubicBezTo>
                  <a:pt x="36" y="63"/>
                  <a:pt x="37" y="70"/>
                  <a:pt x="36" y="77"/>
                </a:cubicBezTo>
                <a:cubicBezTo>
                  <a:pt x="36" y="82"/>
                  <a:pt x="35" y="88"/>
                  <a:pt x="34" y="94"/>
                </a:cubicBezTo>
                <a:cubicBezTo>
                  <a:pt x="34" y="95"/>
                  <a:pt x="34" y="97"/>
                  <a:pt x="34" y="98"/>
                </a:cubicBezTo>
                <a:close/>
                <a:moveTo>
                  <a:pt x="102" y="151"/>
                </a:moveTo>
                <a:cubicBezTo>
                  <a:pt x="100" y="151"/>
                  <a:pt x="97" y="151"/>
                  <a:pt x="95" y="151"/>
                </a:cubicBezTo>
                <a:cubicBezTo>
                  <a:pt x="92" y="150"/>
                  <a:pt x="89" y="150"/>
                  <a:pt x="86" y="150"/>
                </a:cubicBezTo>
                <a:cubicBezTo>
                  <a:pt x="85" y="150"/>
                  <a:pt x="85" y="150"/>
                  <a:pt x="84" y="150"/>
                </a:cubicBezTo>
                <a:cubicBezTo>
                  <a:pt x="83" y="149"/>
                  <a:pt x="81" y="150"/>
                  <a:pt x="80" y="149"/>
                </a:cubicBezTo>
                <a:cubicBezTo>
                  <a:pt x="80" y="149"/>
                  <a:pt x="79" y="149"/>
                  <a:pt x="79" y="149"/>
                </a:cubicBezTo>
                <a:cubicBezTo>
                  <a:pt x="76" y="148"/>
                  <a:pt x="73" y="148"/>
                  <a:pt x="69" y="147"/>
                </a:cubicBezTo>
                <a:cubicBezTo>
                  <a:pt x="69" y="147"/>
                  <a:pt x="69" y="147"/>
                  <a:pt x="68" y="147"/>
                </a:cubicBezTo>
                <a:cubicBezTo>
                  <a:pt x="68" y="147"/>
                  <a:pt x="67" y="147"/>
                  <a:pt x="67" y="147"/>
                </a:cubicBezTo>
                <a:cubicBezTo>
                  <a:pt x="66" y="146"/>
                  <a:pt x="65" y="146"/>
                  <a:pt x="65" y="146"/>
                </a:cubicBezTo>
                <a:cubicBezTo>
                  <a:pt x="60" y="145"/>
                  <a:pt x="55" y="144"/>
                  <a:pt x="51" y="142"/>
                </a:cubicBezTo>
                <a:cubicBezTo>
                  <a:pt x="50" y="142"/>
                  <a:pt x="50" y="141"/>
                  <a:pt x="49" y="141"/>
                </a:cubicBezTo>
                <a:cubicBezTo>
                  <a:pt x="49" y="142"/>
                  <a:pt x="48" y="142"/>
                  <a:pt x="47" y="142"/>
                </a:cubicBezTo>
                <a:cubicBezTo>
                  <a:pt x="46" y="141"/>
                  <a:pt x="46" y="140"/>
                  <a:pt x="46" y="139"/>
                </a:cubicBezTo>
                <a:cubicBezTo>
                  <a:pt x="45" y="139"/>
                  <a:pt x="45" y="139"/>
                  <a:pt x="44" y="139"/>
                </a:cubicBezTo>
                <a:cubicBezTo>
                  <a:pt x="44" y="140"/>
                  <a:pt x="43" y="140"/>
                  <a:pt x="42" y="140"/>
                </a:cubicBezTo>
                <a:cubicBezTo>
                  <a:pt x="41" y="139"/>
                  <a:pt x="41" y="138"/>
                  <a:pt x="41" y="137"/>
                </a:cubicBezTo>
                <a:cubicBezTo>
                  <a:pt x="35" y="135"/>
                  <a:pt x="31" y="131"/>
                  <a:pt x="27" y="126"/>
                </a:cubicBezTo>
                <a:cubicBezTo>
                  <a:pt x="26" y="127"/>
                  <a:pt x="26" y="127"/>
                  <a:pt x="27" y="128"/>
                </a:cubicBezTo>
                <a:cubicBezTo>
                  <a:pt x="27" y="129"/>
                  <a:pt x="28" y="129"/>
                  <a:pt x="28" y="130"/>
                </a:cubicBezTo>
                <a:cubicBezTo>
                  <a:pt x="30" y="132"/>
                  <a:pt x="31" y="134"/>
                  <a:pt x="33" y="136"/>
                </a:cubicBezTo>
                <a:cubicBezTo>
                  <a:pt x="34" y="136"/>
                  <a:pt x="34" y="136"/>
                  <a:pt x="35" y="137"/>
                </a:cubicBezTo>
                <a:cubicBezTo>
                  <a:pt x="38" y="139"/>
                  <a:pt x="42" y="141"/>
                  <a:pt x="45" y="143"/>
                </a:cubicBezTo>
                <a:cubicBezTo>
                  <a:pt x="49" y="145"/>
                  <a:pt x="53" y="146"/>
                  <a:pt x="58" y="147"/>
                </a:cubicBezTo>
                <a:cubicBezTo>
                  <a:pt x="62" y="147"/>
                  <a:pt x="66" y="148"/>
                  <a:pt x="70" y="149"/>
                </a:cubicBezTo>
                <a:cubicBezTo>
                  <a:pt x="74" y="149"/>
                  <a:pt x="78" y="150"/>
                  <a:pt x="82" y="150"/>
                </a:cubicBezTo>
                <a:cubicBezTo>
                  <a:pt x="86" y="150"/>
                  <a:pt x="91" y="151"/>
                  <a:pt x="95" y="151"/>
                </a:cubicBezTo>
                <a:cubicBezTo>
                  <a:pt x="97" y="151"/>
                  <a:pt x="100" y="151"/>
                  <a:pt x="102" y="151"/>
                </a:cubicBezTo>
                <a:close/>
                <a:moveTo>
                  <a:pt x="35" y="259"/>
                </a:moveTo>
                <a:cubicBezTo>
                  <a:pt x="35" y="259"/>
                  <a:pt x="35" y="259"/>
                  <a:pt x="35" y="259"/>
                </a:cubicBezTo>
                <a:cubicBezTo>
                  <a:pt x="35" y="259"/>
                  <a:pt x="35" y="259"/>
                  <a:pt x="34" y="259"/>
                </a:cubicBezTo>
                <a:cubicBezTo>
                  <a:pt x="34" y="258"/>
                  <a:pt x="33" y="257"/>
                  <a:pt x="32" y="256"/>
                </a:cubicBezTo>
                <a:cubicBezTo>
                  <a:pt x="28" y="252"/>
                  <a:pt x="24" y="248"/>
                  <a:pt x="20" y="244"/>
                </a:cubicBezTo>
                <a:cubicBezTo>
                  <a:pt x="17" y="241"/>
                  <a:pt x="14" y="238"/>
                  <a:pt x="12" y="234"/>
                </a:cubicBezTo>
                <a:cubicBezTo>
                  <a:pt x="11" y="233"/>
                  <a:pt x="10" y="231"/>
                  <a:pt x="9" y="230"/>
                </a:cubicBezTo>
                <a:cubicBezTo>
                  <a:pt x="8" y="228"/>
                  <a:pt x="7" y="225"/>
                  <a:pt x="6" y="223"/>
                </a:cubicBezTo>
                <a:cubicBezTo>
                  <a:pt x="4" y="219"/>
                  <a:pt x="3" y="216"/>
                  <a:pt x="2" y="212"/>
                </a:cubicBezTo>
                <a:cubicBezTo>
                  <a:pt x="2" y="211"/>
                  <a:pt x="2" y="211"/>
                  <a:pt x="2" y="211"/>
                </a:cubicBezTo>
                <a:cubicBezTo>
                  <a:pt x="2" y="211"/>
                  <a:pt x="2" y="212"/>
                  <a:pt x="2" y="212"/>
                </a:cubicBezTo>
                <a:cubicBezTo>
                  <a:pt x="2" y="213"/>
                  <a:pt x="2" y="215"/>
                  <a:pt x="3" y="216"/>
                </a:cubicBezTo>
                <a:cubicBezTo>
                  <a:pt x="3" y="219"/>
                  <a:pt x="4" y="222"/>
                  <a:pt x="5" y="225"/>
                </a:cubicBezTo>
                <a:cubicBezTo>
                  <a:pt x="6" y="227"/>
                  <a:pt x="7" y="230"/>
                  <a:pt x="8" y="232"/>
                </a:cubicBezTo>
                <a:cubicBezTo>
                  <a:pt x="9" y="234"/>
                  <a:pt x="10" y="235"/>
                  <a:pt x="11" y="237"/>
                </a:cubicBezTo>
                <a:cubicBezTo>
                  <a:pt x="13" y="240"/>
                  <a:pt x="15" y="243"/>
                  <a:pt x="17" y="245"/>
                </a:cubicBezTo>
                <a:cubicBezTo>
                  <a:pt x="19" y="246"/>
                  <a:pt x="20" y="248"/>
                  <a:pt x="22" y="249"/>
                </a:cubicBezTo>
                <a:cubicBezTo>
                  <a:pt x="22" y="250"/>
                  <a:pt x="23" y="251"/>
                  <a:pt x="24" y="252"/>
                </a:cubicBezTo>
                <a:cubicBezTo>
                  <a:pt x="27" y="254"/>
                  <a:pt x="29" y="256"/>
                  <a:pt x="32" y="258"/>
                </a:cubicBezTo>
                <a:cubicBezTo>
                  <a:pt x="33" y="258"/>
                  <a:pt x="34" y="259"/>
                  <a:pt x="34" y="259"/>
                </a:cubicBezTo>
                <a:cubicBezTo>
                  <a:pt x="35" y="259"/>
                  <a:pt x="35" y="259"/>
                  <a:pt x="35" y="259"/>
                </a:cubicBezTo>
                <a:close/>
                <a:moveTo>
                  <a:pt x="187" y="164"/>
                </a:moveTo>
                <a:cubicBezTo>
                  <a:pt x="187" y="164"/>
                  <a:pt x="187" y="164"/>
                  <a:pt x="187" y="164"/>
                </a:cubicBezTo>
                <a:cubicBezTo>
                  <a:pt x="187" y="164"/>
                  <a:pt x="187" y="164"/>
                  <a:pt x="187" y="164"/>
                </a:cubicBezTo>
                <a:cubicBezTo>
                  <a:pt x="187" y="162"/>
                  <a:pt x="186" y="160"/>
                  <a:pt x="186" y="159"/>
                </a:cubicBezTo>
                <a:cubicBezTo>
                  <a:pt x="184" y="153"/>
                  <a:pt x="181" y="147"/>
                  <a:pt x="179" y="142"/>
                </a:cubicBezTo>
                <a:cubicBezTo>
                  <a:pt x="176" y="134"/>
                  <a:pt x="174" y="126"/>
                  <a:pt x="170" y="119"/>
                </a:cubicBezTo>
                <a:cubicBezTo>
                  <a:pt x="170" y="119"/>
                  <a:pt x="170" y="118"/>
                  <a:pt x="170" y="118"/>
                </a:cubicBezTo>
                <a:cubicBezTo>
                  <a:pt x="170" y="118"/>
                  <a:pt x="170" y="119"/>
                  <a:pt x="170" y="119"/>
                </a:cubicBezTo>
                <a:cubicBezTo>
                  <a:pt x="170" y="121"/>
                  <a:pt x="169" y="122"/>
                  <a:pt x="168" y="123"/>
                </a:cubicBezTo>
                <a:cubicBezTo>
                  <a:pt x="168" y="124"/>
                  <a:pt x="168" y="124"/>
                  <a:pt x="168" y="124"/>
                </a:cubicBezTo>
                <a:cubicBezTo>
                  <a:pt x="169" y="126"/>
                  <a:pt x="169" y="127"/>
                  <a:pt x="170" y="128"/>
                </a:cubicBezTo>
                <a:cubicBezTo>
                  <a:pt x="170" y="130"/>
                  <a:pt x="171" y="132"/>
                  <a:pt x="172" y="134"/>
                </a:cubicBezTo>
                <a:cubicBezTo>
                  <a:pt x="174" y="137"/>
                  <a:pt x="176" y="141"/>
                  <a:pt x="178" y="144"/>
                </a:cubicBezTo>
                <a:cubicBezTo>
                  <a:pt x="179" y="147"/>
                  <a:pt x="180" y="149"/>
                  <a:pt x="181" y="151"/>
                </a:cubicBezTo>
                <a:cubicBezTo>
                  <a:pt x="182" y="152"/>
                  <a:pt x="182" y="152"/>
                  <a:pt x="182" y="153"/>
                </a:cubicBezTo>
                <a:cubicBezTo>
                  <a:pt x="184" y="157"/>
                  <a:pt x="185" y="160"/>
                  <a:pt x="186" y="163"/>
                </a:cubicBezTo>
                <a:cubicBezTo>
                  <a:pt x="186" y="164"/>
                  <a:pt x="186" y="164"/>
                  <a:pt x="187" y="164"/>
                </a:cubicBezTo>
                <a:close/>
                <a:moveTo>
                  <a:pt x="36" y="126"/>
                </a:moveTo>
                <a:cubicBezTo>
                  <a:pt x="37" y="125"/>
                  <a:pt x="37" y="124"/>
                  <a:pt x="38" y="123"/>
                </a:cubicBezTo>
                <a:cubicBezTo>
                  <a:pt x="39" y="121"/>
                  <a:pt x="40" y="120"/>
                  <a:pt x="40" y="119"/>
                </a:cubicBezTo>
                <a:cubicBezTo>
                  <a:pt x="42" y="115"/>
                  <a:pt x="44" y="112"/>
                  <a:pt x="45" y="109"/>
                </a:cubicBezTo>
                <a:cubicBezTo>
                  <a:pt x="47" y="105"/>
                  <a:pt x="49" y="102"/>
                  <a:pt x="51" y="98"/>
                </a:cubicBezTo>
                <a:cubicBezTo>
                  <a:pt x="51" y="97"/>
                  <a:pt x="52" y="96"/>
                  <a:pt x="52" y="95"/>
                </a:cubicBezTo>
                <a:cubicBezTo>
                  <a:pt x="51" y="95"/>
                  <a:pt x="51" y="95"/>
                  <a:pt x="50" y="96"/>
                </a:cubicBezTo>
                <a:cubicBezTo>
                  <a:pt x="49" y="96"/>
                  <a:pt x="48" y="97"/>
                  <a:pt x="48" y="98"/>
                </a:cubicBezTo>
                <a:cubicBezTo>
                  <a:pt x="44" y="103"/>
                  <a:pt x="41" y="109"/>
                  <a:pt x="39" y="114"/>
                </a:cubicBezTo>
                <a:cubicBezTo>
                  <a:pt x="38" y="115"/>
                  <a:pt x="37" y="117"/>
                  <a:pt x="37" y="118"/>
                </a:cubicBezTo>
                <a:cubicBezTo>
                  <a:pt x="36" y="119"/>
                  <a:pt x="36" y="120"/>
                  <a:pt x="36" y="121"/>
                </a:cubicBezTo>
                <a:cubicBezTo>
                  <a:pt x="35" y="122"/>
                  <a:pt x="35" y="124"/>
                  <a:pt x="35" y="125"/>
                </a:cubicBezTo>
                <a:cubicBezTo>
                  <a:pt x="35" y="126"/>
                  <a:pt x="35" y="126"/>
                  <a:pt x="36" y="126"/>
                </a:cubicBezTo>
                <a:close/>
                <a:moveTo>
                  <a:pt x="152" y="32"/>
                </a:moveTo>
                <a:cubicBezTo>
                  <a:pt x="152" y="32"/>
                  <a:pt x="152" y="32"/>
                  <a:pt x="152" y="32"/>
                </a:cubicBezTo>
                <a:cubicBezTo>
                  <a:pt x="152" y="32"/>
                  <a:pt x="151" y="32"/>
                  <a:pt x="151" y="33"/>
                </a:cubicBezTo>
                <a:cubicBezTo>
                  <a:pt x="149" y="34"/>
                  <a:pt x="147" y="35"/>
                  <a:pt x="145" y="35"/>
                </a:cubicBezTo>
                <a:cubicBezTo>
                  <a:pt x="143" y="36"/>
                  <a:pt x="141" y="36"/>
                  <a:pt x="139" y="37"/>
                </a:cubicBezTo>
                <a:cubicBezTo>
                  <a:pt x="134" y="38"/>
                  <a:pt x="129" y="39"/>
                  <a:pt x="123" y="40"/>
                </a:cubicBezTo>
                <a:cubicBezTo>
                  <a:pt x="120" y="40"/>
                  <a:pt x="118" y="41"/>
                  <a:pt x="115" y="41"/>
                </a:cubicBezTo>
                <a:cubicBezTo>
                  <a:pt x="107" y="43"/>
                  <a:pt x="98" y="44"/>
                  <a:pt x="90" y="44"/>
                </a:cubicBezTo>
                <a:cubicBezTo>
                  <a:pt x="90" y="44"/>
                  <a:pt x="91" y="44"/>
                  <a:pt x="91" y="44"/>
                </a:cubicBezTo>
                <a:cubicBezTo>
                  <a:pt x="96" y="44"/>
                  <a:pt x="101" y="44"/>
                  <a:pt x="107" y="44"/>
                </a:cubicBezTo>
                <a:cubicBezTo>
                  <a:pt x="110" y="44"/>
                  <a:pt x="113" y="43"/>
                  <a:pt x="116" y="43"/>
                </a:cubicBezTo>
                <a:cubicBezTo>
                  <a:pt x="118" y="43"/>
                  <a:pt x="119" y="43"/>
                  <a:pt x="121" y="42"/>
                </a:cubicBezTo>
                <a:cubicBezTo>
                  <a:pt x="122" y="42"/>
                  <a:pt x="122" y="42"/>
                  <a:pt x="123" y="42"/>
                </a:cubicBezTo>
                <a:cubicBezTo>
                  <a:pt x="123" y="43"/>
                  <a:pt x="124" y="43"/>
                  <a:pt x="124" y="43"/>
                </a:cubicBezTo>
                <a:cubicBezTo>
                  <a:pt x="125" y="42"/>
                  <a:pt x="126" y="42"/>
                  <a:pt x="127" y="42"/>
                </a:cubicBezTo>
                <a:cubicBezTo>
                  <a:pt x="127" y="42"/>
                  <a:pt x="127" y="42"/>
                  <a:pt x="127" y="42"/>
                </a:cubicBezTo>
                <a:cubicBezTo>
                  <a:pt x="128" y="41"/>
                  <a:pt x="129" y="41"/>
                  <a:pt x="130" y="40"/>
                </a:cubicBezTo>
                <a:cubicBezTo>
                  <a:pt x="133" y="40"/>
                  <a:pt x="137" y="39"/>
                  <a:pt x="141" y="38"/>
                </a:cubicBezTo>
                <a:cubicBezTo>
                  <a:pt x="142" y="38"/>
                  <a:pt x="142" y="38"/>
                  <a:pt x="143" y="37"/>
                </a:cubicBezTo>
                <a:cubicBezTo>
                  <a:pt x="144" y="37"/>
                  <a:pt x="145" y="37"/>
                  <a:pt x="145" y="36"/>
                </a:cubicBezTo>
                <a:cubicBezTo>
                  <a:pt x="147" y="36"/>
                  <a:pt x="148" y="35"/>
                  <a:pt x="149" y="35"/>
                </a:cubicBezTo>
                <a:cubicBezTo>
                  <a:pt x="150" y="34"/>
                  <a:pt x="151" y="33"/>
                  <a:pt x="152" y="32"/>
                </a:cubicBezTo>
                <a:close/>
                <a:moveTo>
                  <a:pt x="39" y="128"/>
                </a:moveTo>
                <a:cubicBezTo>
                  <a:pt x="40" y="128"/>
                  <a:pt x="40" y="128"/>
                  <a:pt x="40" y="128"/>
                </a:cubicBezTo>
                <a:cubicBezTo>
                  <a:pt x="41" y="125"/>
                  <a:pt x="43" y="122"/>
                  <a:pt x="45" y="119"/>
                </a:cubicBezTo>
                <a:cubicBezTo>
                  <a:pt x="49" y="111"/>
                  <a:pt x="53" y="103"/>
                  <a:pt x="57" y="96"/>
                </a:cubicBezTo>
                <a:cubicBezTo>
                  <a:pt x="58" y="95"/>
                  <a:pt x="58" y="94"/>
                  <a:pt x="59" y="93"/>
                </a:cubicBezTo>
                <a:cubicBezTo>
                  <a:pt x="58" y="93"/>
                  <a:pt x="57" y="93"/>
                  <a:pt x="56" y="94"/>
                </a:cubicBezTo>
                <a:cubicBezTo>
                  <a:pt x="56" y="94"/>
                  <a:pt x="56" y="94"/>
                  <a:pt x="56" y="95"/>
                </a:cubicBezTo>
                <a:cubicBezTo>
                  <a:pt x="56" y="95"/>
                  <a:pt x="55" y="95"/>
                  <a:pt x="55" y="95"/>
                </a:cubicBezTo>
                <a:cubicBezTo>
                  <a:pt x="54" y="96"/>
                  <a:pt x="53" y="97"/>
                  <a:pt x="52" y="99"/>
                </a:cubicBezTo>
                <a:cubicBezTo>
                  <a:pt x="50" y="103"/>
                  <a:pt x="48" y="107"/>
                  <a:pt x="46" y="110"/>
                </a:cubicBezTo>
                <a:cubicBezTo>
                  <a:pt x="44" y="115"/>
                  <a:pt x="42" y="120"/>
                  <a:pt x="40" y="125"/>
                </a:cubicBezTo>
                <a:cubicBezTo>
                  <a:pt x="39" y="126"/>
                  <a:pt x="39" y="127"/>
                  <a:pt x="38" y="128"/>
                </a:cubicBezTo>
                <a:cubicBezTo>
                  <a:pt x="39" y="128"/>
                  <a:pt x="39" y="128"/>
                  <a:pt x="39" y="128"/>
                </a:cubicBezTo>
                <a:close/>
                <a:moveTo>
                  <a:pt x="158" y="105"/>
                </a:moveTo>
                <a:cubicBezTo>
                  <a:pt x="158" y="105"/>
                  <a:pt x="157" y="105"/>
                  <a:pt x="157" y="105"/>
                </a:cubicBezTo>
                <a:cubicBezTo>
                  <a:pt x="156" y="106"/>
                  <a:pt x="155" y="106"/>
                  <a:pt x="154" y="107"/>
                </a:cubicBezTo>
                <a:cubicBezTo>
                  <a:pt x="154" y="107"/>
                  <a:pt x="154" y="107"/>
                  <a:pt x="154" y="107"/>
                </a:cubicBezTo>
                <a:cubicBezTo>
                  <a:pt x="152" y="111"/>
                  <a:pt x="150" y="115"/>
                  <a:pt x="148" y="118"/>
                </a:cubicBezTo>
                <a:cubicBezTo>
                  <a:pt x="148" y="118"/>
                  <a:pt x="148" y="119"/>
                  <a:pt x="148" y="119"/>
                </a:cubicBezTo>
                <a:cubicBezTo>
                  <a:pt x="148" y="119"/>
                  <a:pt x="148" y="119"/>
                  <a:pt x="148" y="119"/>
                </a:cubicBezTo>
                <a:cubicBezTo>
                  <a:pt x="150" y="118"/>
                  <a:pt x="152" y="117"/>
                  <a:pt x="153" y="116"/>
                </a:cubicBezTo>
                <a:cubicBezTo>
                  <a:pt x="155" y="115"/>
                  <a:pt x="157" y="114"/>
                  <a:pt x="158" y="112"/>
                </a:cubicBezTo>
                <a:cubicBezTo>
                  <a:pt x="159" y="111"/>
                  <a:pt x="159" y="111"/>
                  <a:pt x="159" y="110"/>
                </a:cubicBezTo>
                <a:cubicBezTo>
                  <a:pt x="160" y="110"/>
                  <a:pt x="160" y="110"/>
                  <a:pt x="160" y="109"/>
                </a:cubicBezTo>
                <a:cubicBezTo>
                  <a:pt x="159" y="108"/>
                  <a:pt x="158" y="106"/>
                  <a:pt x="158" y="105"/>
                </a:cubicBezTo>
                <a:close/>
                <a:moveTo>
                  <a:pt x="120" y="127"/>
                </a:moveTo>
                <a:cubicBezTo>
                  <a:pt x="120" y="127"/>
                  <a:pt x="121" y="127"/>
                  <a:pt x="121" y="127"/>
                </a:cubicBezTo>
                <a:cubicBezTo>
                  <a:pt x="123" y="127"/>
                  <a:pt x="125" y="127"/>
                  <a:pt x="127" y="126"/>
                </a:cubicBezTo>
                <a:cubicBezTo>
                  <a:pt x="127" y="126"/>
                  <a:pt x="127" y="126"/>
                  <a:pt x="128" y="126"/>
                </a:cubicBezTo>
                <a:cubicBezTo>
                  <a:pt x="129" y="122"/>
                  <a:pt x="131" y="119"/>
                  <a:pt x="133" y="116"/>
                </a:cubicBezTo>
                <a:cubicBezTo>
                  <a:pt x="133" y="116"/>
                  <a:pt x="133" y="116"/>
                  <a:pt x="133" y="115"/>
                </a:cubicBezTo>
                <a:cubicBezTo>
                  <a:pt x="133" y="115"/>
                  <a:pt x="132" y="116"/>
                  <a:pt x="132" y="116"/>
                </a:cubicBezTo>
                <a:cubicBezTo>
                  <a:pt x="130" y="116"/>
                  <a:pt x="128" y="117"/>
                  <a:pt x="126" y="117"/>
                </a:cubicBezTo>
                <a:cubicBezTo>
                  <a:pt x="126" y="118"/>
                  <a:pt x="125" y="118"/>
                  <a:pt x="125" y="118"/>
                </a:cubicBezTo>
                <a:cubicBezTo>
                  <a:pt x="124" y="121"/>
                  <a:pt x="122" y="124"/>
                  <a:pt x="121" y="126"/>
                </a:cubicBezTo>
                <a:cubicBezTo>
                  <a:pt x="120" y="127"/>
                  <a:pt x="120" y="127"/>
                  <a:pt x="120" y="127"/>
                </a:cubicBezTo>
                <a:close/>
                <a:moveTo>
                  <a:pt x="32" y="122"/>
                </a:moveTo>
                <a:cubicBezTo>
                  <a:pt x="32" y="122"/>
                  <a:pt x="32" y="122"/>
                  <a:pt x="32" y="122"/>
                </a:cubicBezTo>
                <a:cubicBezTo>
                  <a:pt x="33" y="121"/>
                  <a:pt x="33" y="120"/>
                  <a:pt x="34" y="119"/>
                </a:cubicBezTo>
                <a:cubicBezTo>
                  <a:pt x="35" y="117"/>
                  <a:pt x="36" y="115"/>
                  <a:pt x="37" y="113"/>
                </a:cubicBezTo>
                <a:cubicBezTo>
                  <a:pt x="40" y="108"/>
                  <a:pt x="42" y="103"/>
                  <a:pt x="45" y="98"/>
                </a:cubicBezTo>
                <a:cubicBezTo>
                  <a:pt x="45" y="98"/>
                  <a:pt x="45" y="98"/>
                  <a:pt x="45" y="98"/>
                </a:cubicBezTo>
                <a:cubicBezTo>
                  <a:pt x="44" y="99"/>
                  <a:pt x="42" y="100"/>
                  <a:pt x="40" y="101"/>
                </a:cubicBezTo>
                <a:cubicBezTo>
                  <a:pt x="40" y="101"/>
                  <a:pt x="40" y="101"/>
                  <a:pt x="40" y="102"/>
                </a:cubicBezTo>
                <a:cubicBezTo>
                  <a:pt x="38" y="104"/>
                  <a:pt x="37" y="106"/>
                  <a:pt x="36" y="109"/>
                </a:cubicBezTo>
                <a:cubicBezTo>
                  <a:pt x="34" y="113"/>
                  <a:pt x="33" y="117"/>
                  <a:pt x="31" y="121"/>
                </a:cubicBezTo>
                <a:cubicBezTo>
                  <a:pt x="31" y="121"/>
                  <a:pt x="31" y="121"/>
                  <a:pt x="31" y="122"/>
                </a:cubicBezTo>
                <a:cubicBezTo>
                  <a:pt x="32" y="122"/>
                  <a:pt x="32" y="122"/>
                  <a:pt x="32" y="122"/>
                </a:cubicBezTo>
                <a:close/>
                <a:moveTo>
                  <a:pt x="142" y="112"/>
                </a:moveTo>
                <a:cubicBezTo>
                  <a:pt x="142" y="112"/>
                  <a:pt x="142" y="112"/>
                  <a:pt x="142" y="112"/>
                </a:cubicBezTo>
                <a:cubicBezTo>
                  <a:pt x="140" y="113"/>
                  <a:pt x="138" y="114"/>
                  <a:pt x="136" y="114"/>
                </a:cubicBezTo>
                <a:cubicBezTo>
                  <a:pt x="136" y="114"/>
                  <a:pt x="136" y="115"/>
                  <a:pt x="135" y="115"/>
                </a:cubicBezTo>
                <a:cubicBezTo>
                  <a:pt x="134" y="118"/>
                  <a:pt x="132" y="121"/>
                  <a:pt x="130" y="125"/>
                </a:cubicBezTo>
                <a:cubicBezTo>
                  <a:pt x="130" y="125"/>
                  <a:pt x="130" y="125"/>
                  <a:pt x="130" y="126"/>
                </a:cubicBezTo>
                <a:cubicBezTo>
                  <a:pt x="130" y="125"/>
                  <a:pt x="130" y="125"/>
                  <a:pt x="131" y="125"/>
                </a:cubicBezTo>
                <a:cubicBezTo>
                  <a:pt x="132" y="125"/>
                  <a:pt x="134" y="124"/>
                  <a:pt x="136" y="124"/>
                </a:cubicBezTo>
                <a:cubicBezTo>
                  <a:pt x="136" y="124"/>
                  <a:pt x="136" y="123"/>
                  <a:pt x="137" y="123"/>
                </a:cubicBezTo>
                <a:cubicBezTo>
                  <a:pt x="137" y="121"/>
                  <a:pt x="138" y="120"/>
                  <a:pt x="139" y="118"/>
                </a:cubicBezTo>
                <a:cubicBezTo>
                  <a:pt x="140" y="116"/>
                  <a:pt x="141" y="114"/>
                  <a:pt x="142" y="112"/>
                </a:cubicBezTo>
                <a:close/>
                <a:moveTo>
                  <a:pt x="159" y="92"/>
                </a:moveTo>
                <a:cubicBezTo>
                  <a:pt x="159" y="91"/>
                  <a:pt x="159" y="90"/>
                  <a:pt x="159" y="90"/>
                </a:cubicBezTo>
                <a:cubicBezTo>
                  <a:pt x="158" y="86"/>
                  <a:pt x="157" y="83"/>
                  <a:pt x="156" y="80"/>
                </a:cubicBezTo>
                <a:cubicBezTo>
                  <a:pt x="155" y="77"/>
                  <a:pt x="155" y="74"/>
                  <a:pt x="154" y="71"/>
                </a:cubicBezTo>
                <a:cubicBezTo>
                  <a:pt x="154" y="70"/>
                  <a:pt x="154" y="69"/>
                  <a:pt x="154" y="68"/>
                </a:cubicBezTo>
                <a:cubicBezTo>
                  <a:pt x="154" y="69"/>
                  <a:pt x="154" y="70"/>
                  <a:pt x="154" y="71"/>
                </a:cubicBezTo>
                <a:cubicBezTo>
                  <a:pt x="154" y="74"/>
                  <a:pt x="154" y="78"/>
                  <a:pt x="154" y="81"/>
                </a:cubicBezTo>
                <a:cubicBezTo>
                  <a:pt x="154" y="82"/>
                  <a:pt x="154" y="83"/>
                  <a:pt x="154" y="84"/>
                </a:cubicBezTo>
                <a:cubicBezTo>
                  <a:pt x="154" y="84"/>
                  <a:pt x="154" y="84"/>
                  <a:pt x="154" y="85"/>
                </a:cubicBezTo>
                <a:cubicBezTo>
                  <a:pt x="154" y="85"/>
                  <a:pt x="155" y="85"/>
                  <a:pt x="154" y="86"/>
                </a:cubicBezTo>
                <a:cubicBezTo>
                  <a:pt x="154" y="86"/>
                  <a:pt x="154" y="87"/>
                  <a:pt x="154" y="87"/>
                </a:cubicBezTo>
                <a:cubicBezTo>
                  <a:pt x="154" y="88"/>
                  <a:pt x="155" y="89"/>
                  <a:pt x="155" y="89"/>
                </a:cubicBezTo>
                <a:cubicBezTo>
                  <a:pt x="155" y="90"/>
                  <a:pt x="155" y="90"/>
                  <a:pt x="155" y="90"/>
                </a:cubicBezTo>
                <a:cubicBezTo>
                  <a:pt x="157" y="91"/>
                  <a:pt x="158" y="91"/>
                  <a:pt x="159" y="92"/>
                </a:cubicBezTo>
                <a:close/>
                <a:moveTo>
                  <a:pt x="115" y="138"/>
                </a:moveTo>
                <a:cubicBezTo>
                  <a:pt x="115" y="138"/>
                  <a:pt x="115" y="138"/>
                  <a:pt x="115" y="138"/>
                </a:cubicBezTo>
                <a:cubicBezTo>
                  <a:pt x="117" y="138"/>
                  <a:pt x="120" y="137"/>
                  <a:pt x="122" y="137"/>
                </a:cubicBezTo>
                <a:cubicBezTo>
                  <a:pt x="122" y="137"/>
                  <a:pt x="122" y="137"/>
                  <a:pt x="123" y="136"/>
                </a:cubicBezTo>
                <a:cubicBezTo>
                  <a:pt x="124" y="134"/>
                  <a:pt x="125" y="131"/>
                  <a:pt x="126" y="129"/>
                </a:cubicBezTo>
                <a:cubicBezTo>
                  <a:pt x="126" y="129"/>
                  <a:pt x="126" y="129"/>
                  <a:pt x="126" y="128"/>
                </a:cubicBezTo>
                <a:cubicBezTo>
                  <a:pt x="124" y="129"/>
                  <a:pt x="121" y="129"/>
                  <a:pt x="119" y="130"/>
                </a:cubicBezTo>
                <a:cubicBezTo>
                  <a:pt x="119" y="130"/>
                  <a:pt x="119" y="130"/>
                  <a:pt x="118" y="130"/>
                </a:cubicBezTo>
                <a:cubicBezTo>
                  <a:pt x="118" y="132"/>
                  <a:pt x="117" y="133"/>
                  <a:pt x="116" y="135"/>
                </a:cubicBezTo>
                <a:cubicBezTo>
                  <a:pt x="116" y="136"/>
                  <a:pt x="116" y="137"/>
                  <a:pt x="115" y="138"/>
                </a:cubicBezTo>
                <a:close/>
                <a:moveTo>
                  <a:pt x="151" y="109"/>
                </a:moveTo>
                <a:cubicBezTo>
                  <a:pt x="151" y="109"/>
                  <a:pt x="151" y="109"/>
                  <a:pt x="151" y="109"/>
                </a:cubicBezTo>
                <a:cubicBezTo>
                  <a:pt x="149" y="110"/>
                  <a:pt x="147" y="110"/>
                  <a:pt x="145" y="111"/>
                </a:cubicBezTo>
                <a:cubicBezTo>
                  <a:pt x="145" y="111"/>
                  <a:pt x="145" y="112"/>
                  <a:pt x="145" y="112"/>
                </a:cubicBezTo>
                <a:cubicBezTo>
                  <a:pt x="143" y="115"/>
                  <a:pt x="141" y="119"/>
                  <a:pt x="139" y="122"/>
                </a:cubicBezTo>
                <a:cubicBezTo>
                  <a:pt x="139" y="122"/>
                  <a:pt x="139" y="122"/>
                  <a:pt x="139" y="123"/>
                </a:cubicBezTo>
                <a:cubicBezTo>
                  <a:pt x="139" y="123"/>
                  <a:pt x="140" y="122"/>
                  <a:pt x="140" y="122"/>
                </a:cubicBezTo>
                <a:cubicBezTo>
                  <a:pt x="141" y="122"/>
                  <a:pt x="143" y="121"/>
                  <a:pt x="145" y="120"/>
                </a:cubicBezTo>
                <a:cubicBezTo>
                  <a:pt x="145" y="120"/>
                  <a:pt x="145" y="120"/>
                  <a:pt x="146" y="119"/>
                </a:cubicBezTo>
                <a:cubicBezTo>
                  <a:pt x="147" y="117"/>
                  <a:pt x="148" y="114"/>
                  <a:pt x="150" y="111"/>
                </a:cubicBezTo>
                <a:cubicBezTo>
                  <a:pt x="150" y="110"/>
                  <a:pt x="151" y="110"/>
                  <a:pt x="151" y="109"/>
                </a:cubicBezTo>
                <a:close/>
                <a:moveTo>
                  <a:pt x="9" y="154"/>
                </a:moveTo>
                <a:cubicBezTo>
                  <a:pt x="9" y="154"/>
                  <a:pt x="9" y="154"/>
                  <a:pt x="9" y="154"/>
                </a:cubicBezTo>
                <a:cubicBezTo>
                  <a:pt x="10" y="153"/>
                  <a:pt x="10" y="152"/>
                  <a:pt x="11" y="151"/>
                </a:cubicBezTo>
                <a:cubicBezTo>
                  <a:pt x="12" y="148"/>
                  <a:pt x="14" y="145"/>
                  <a:pt x="15" y="142"/>
                </a:cubicBezTo>
                <a:cubicBezTo>
                  <a:pt x="16" y="141"/>
                  <a:pt x="16" y="140"/>
                  <a:pt x="17" y="140"/>
                </a:cubicBezTo>
                <a:cubicBezTo>
                  <a:pt x="19" y="134"/>
                  <a:pt x="20" y="129"/>
                  <a:pt x="22" y="124"/>
                </a:cubicBezTo>
                <a:cubicBezTo>
                  <a:pt x="23" y="123"/>
                  <a:pt x="22" y="121"/>
                  <a:pt x="23" y="120"/>
                </a:cubicBezTo>
                <a:cubicBezTo>
                  <a:pt x="22" y="120"/>
                  <a:pt x="22" y="120"/>
                  <a:pt x="22" y="121"/>
                </a:cubicBezTo>
                <a:cubicBezTo>
                  <a:pt x="21" y="122"/>
                  <a:pt x="20" y="124"/>
                  <a:pt x="19" y="126"/>
                </a:cubicBezTo>
                <a:cubicBezTo>
                  <a:pt x="19" y="128"/>
                  <a:pt x="18" y="129"/>
                  <a:pt x="17" y="131"/>
                </a:cubicBezTo>
                <a:cubicBezTo>
                  <a:pt x="16" y="134"/>
                  <a:pt x="16" y="136"/>
                  <a:pt x="15" y="139"/>
                </a:cubicBezTo>
                <a:cubicBezTo>
                  <a:pt x="13" y="143"/>
                  <a:pt x="11" y="147"/>
                  <a:pt x="10" y="152"/>
                </a:cubicBezTo>
                <a:cubicBezTo>
                  <a:pt x="9" y="152"/>
                  <a:pt x="9" y="153"/>
                  <a:pt x="9" y="154"/>
                </a:cubicBezTo>
                <a:close/>
                <a:moveTo>
                  <a:pt x="146" y="109"/>
                </a:moveTo>
                <a:cubicBezTo>
                  <a:pt x="146" y="109"/>
                  <a:pt x="147" y="109"/>
                  <a:pt x="147" y="109"/>
                </a:cubicBezTo>
                <a:cubicBezTo>
                  <a:pt x="149" y="108"/>
                  <a:pt x="150" y="107"/>
                  <a:pt x="152" y="106"/>
                </a:cubicBezTo>
                <a:cubicBezTo>
                  <a:pt x="152" y="106"/>
                  <a:pt x="153" y="106"/>
                  <a:pt x="153" y="105"/>
                </a:cubicBezTo>
                <a:cubicBezTo>
                  <a:pt x="154" y="104"/>
                  <a:pt x="155" y="102"/>
                  <a:pt x="156" y="100"/>
                </a:cubicBezTo>
                <a:cubicBezTo>
                  <a:pt x="156" y="99"/>
                  <a:pt x="156" y="99"/>
                  <a:pt x="156" y="99"/>
                </a:cubicBezTo>
                <a:cubicBezTo>
                  <a:pt x="155" y="98"/>
                  <a:pt x="155" y="97"/>
                  <a:pt x="155" y="96"/>
                </a:cubicBezTo>
                <a:cubicBezTo>
                  <a:pt x="155" y="96"/>
                  <a:pt x="154" y="95"/>
                  <a:pt x="154" y="95"/>
                </a:cubicBezTo>
                <a:cubicBezTo>
                  <a:pt x="154" y="96"/>
                  <a:pt x="147" y="108"/>
                  <a:pt x="146" y="109"/>
                </a:cubicBezTo>
                <a:close/>
                <a:moveTo>
                  <a:pt x="76" y="86"/>
                </a:moveTo>
                <a:cubicBezTo>
                  <a:pt x="70" y="86"/>
                  <a:pt x="52" y="90"/>
                  <a:pt x="50" y="92"/>
                </a:cubicBezTo>
                <a:cubicBezTo>
                  <a:pt x="50" y="92"/>
                  <a:pt x="51" y="93"/>
                  <a:pt x="51" y="93"/>
                </a:cubicBezTo>
                <a:cubicBezTo>
                  <a:pt x="52" y="93"/>
                  <a:pt x="52" y="93"/>
                  <a:pt x="53" y="93"/>
                </a:cubicBezTo>
                <a:cubicBezTo>
                  <a:pt x="53" y="93"/>
                  <a:pt x="53" y="92"/>
                  <a:pt x="53" y="92"/>
                </a:cubicBezTo>
                <a:cubicBezTo>
                  <a:pt x="55" y="92"/>
                  <a:pt x="56" y="92"/>
                  <a:pt x="57" y="92"/>
                </a:cubicBezTo>
                <a:cubicBezTo>
                  <a:pt x="58" y="91"/>
                  <a:pt x="59" y="91"/>
                  <a:pt x="60" y="91"/>
                </a:cubicBezTo>
                <a:cubicBezTo>
                  <a:pt x="60" y="91"/>
                  <a:pt x="60" y="91"/>
                  <a:pt x="60" y="91"/>
                </a:cubicBezTo>
                <a:cubicBezTo>
                  <a:pt x="61" y="90"/>
                  <a:pt x="61" y="90"/>
                  <a:pt x="62" y="90"/>
                </a:cubicBezTo>
                <a:cubicBezTo>
                  <a:pt x="65" y="89"/>
                  <a:pt x="69" y="88"/>
                  <a:pt x="73" y="88"/>
                </a:cubicBezTo>
                <a:cubicBezTo>
                  <a:pt x="74" y="87"/>
                  <a:pt x="75" y="87"/>
                  <a:pt x="76" y="87"/>
                </a:cubicBezTo>
                <a:cubicBezTo>
                  <a:pt x="76" y="86"/>
                  <a:pt x="76" y="86"/>
                  <a:pt x="76" y="86"/>
                </a:cubicBezTo>
                <a:close/>
                <a:moveTo>
                  <a:pt x="135" y="126"/>
                </a:moveTo>
                <a:cubicBezTo>
                  <a:pt x="135" y="126"/>
                  <a:pt x="135" y="126"/>
                  <a:pt x="134" y="126"/>
                </a:cubicBezTo>
                <a:cubicBezTo>
                  <a:pt x="133" y="127"/>
                  <a:pt x="131" y="127"/>
                  <a:pt x="129" y="128"/>
                </a:cubicBezTo>
                <a:cubicBezTo>
                  <a:pt x="129" y="128"/>
                  <a:pt x="128" y="128"/>
                  <a:pt x="128" y="128"/>
                </a:cubicBezTo>
                <a:cubicBezTo>
                  <a:pt x="127" y="131"/>
                  <a:pt x="126" y="133"/>
                  <a:pt x="125" y="135"/>
                </a:cubicBezTo>
                <a:cubicBezTo>
                  <a:pt x="125" y="136"/>
                  <a:pt x="125" y="136"/>
                  <a:pt x="125" y="136"/>
                </a:cubicBezTo>
                <a:cubicBezTo>
                  <a:pt x="125" y="136"/>
                  <a:pt x="125" y="136"/>
                  <a:pt x="125" y="136"/>
                </a:cubicBezTo>
                <a:cubicBezTo>
                  <a:pt x="127" y="135"/>
                  <a:pt x="128" y="135"/>
                  <a:pt x="130" y="134"/>
                </a:cubicBezTo>
                <a:cubicBezTo>
                  <a:pt x="130" y="134"/>
                  <a:pt x="131" y="133"/>
                  <a:pt x="131" y="133"/>
                </a:cubicBezTo>
                <a:cubicBezTo>
                  <a:pt x="132" y="131"/>
                  <a:pt x="134" y="129"/>
                  <a:pt x="135" y="126"/>
                </a:cubicBezTo>
                <a:cubicBezTo>
                  <a:pt x="135" y="126"/>
                  <a:pt x="135" y="126"/>
                  <a:pt x="135" y="126"/>
                </a:cubicBezTo>
                <a:close/>
                <a:moveTo>
                  <a:pt x="107" y="139"/>
                </a:moveTo>
                <a:cubicBezTo>
                  <a:pt x="109" y="139"/>
                  <a:pt x="110" y="139"/>
                  <a:pt x="112" y="138"/>
                </a:cubicBezTo>
                <a:cubicBezTo>
                  <a:pt x="112" y="138"/>
                  <a:pt x="112" y="138"/>
                  <a:pt x="113" y="138"/>
                </a:cubicBezTo>
                <a:cubicBezTo>
                  <a:pt x="114" y="135"/>
                  <a:pt x="115" y="133"/>
                  <a:pt x="116" y="131"/>
                </a:cubicBezTo>
                <a:cubicBezTo>
                  <a:pt x="116" y="131"/>
                  <a:pt x="116" y="131"/>
                  <a:pt x="116" y="130"/>
                </a:cubicBezTo>
                <a:cubicBezTo>
                  <a:pt x="115" y="131"/>
                  <a:pt x="113" y="131"/>
                  <a:pt x="111" y="131"/>
                </a:cubicBezTo>
                <a:cubicBezTo>
                  <a:pt x="111" y="131"/>
                  <a:pt x="110" y="131"/>
                  <a:pt x="110" y="132"/>
                </a:cubicBezTo>
                <a:cubicBezTo>
                  <a:pt x="109" y="134"/>
                  <a:pt x="109" y="136"/>
                  <a:pt x="108" y="138"/>
                </a:cubicBezTo>
                <a:cubicBezTo>
                  <a:pt x="108" y="138"/>
                  <a:pt x="107" y="138"/>
                  <a:pt x="107" y="139"/>
                </a:cubicBezTo>
                <a:close/>
                <a:moveTo>
                  <a:pt x="79" y="3"/>
                </a:moveTo>
                <a:cubicBezTo>
                  <a:pt x="80" y="3"/>
                  <a:pt x="81" y="3"/>
                  <a:pt x="82" y="3"/>
                </a:cubicBezTo>
                <a:cubicBezTo>
                  <a:pt x="83" y="3"/>
                  <a:pt x="85" y="3"/>
                  <a:pt x="86" y="3"/>
                </a:cubicBezTo>
                <a:cubicBezTo>
                  <a:pt x="96" y="3"/>
                  <a:pt x="106" y="3"/>
                  <a:pt x="116" y="3"/>
                </a:cubicBezTo>
                <a:cubicBezTo>
                  <a:pt x="118" y="3"/>
                  <a:pt x="121" y="3"/>
                  <a:pt x="123" y="4"/>
                </a:cubicBezTo>
                <a:cubicBezTo>
                  <a:pt x="126" y="4"/>
                  <a:pt x="129" y="5"/>
                  <a:pt x="132" y="5"/>
                </a:cubicBezTo>
                <a:cubicBezTo>
                  <a:pt x="133" y="5"/>
                  <a:pt x="133" y="5"/>
                  <a:pt x="134" y="5"/>
                </a:cubicBezTo>
                <a:cubicBezTo>
                  <a:pt x="134" y="5"/>
                  <a:pt x="134" y="5"/>
                  <a:pt x="134" y="5"/>
                </a:cubicBezTo>
                <a:cubicBezTo>
                  <a:pt x="132" y="5"/>
                  <a:pt x="130" y="4"/>
                  <a:pt x="128" y="4"/>
                </a:cubicBezTo>
                <a:cubicBezTo>
                  <a:pt x="126" y="4"/>
                  <a:pt x="124" y="3"/>
                  <a:pt x="122" y="3"/>
                </a:cubicBezTo>
                <a:cubicBezTo>
                  <a:pt x="120" y="3"/>
                  <a:pt x="117" y="2"/>
                  <a:pt x="114" y="2"/>
                </a:cubicBezTo>
                <a:cubicBezTo>
                  <a:pt x="111" y="2"/>
                  <a:pt x="108" y="2"/>
                  <a:pt x="104" y="2"/>
                </a:cubicBezTo>
                <a:cubicBezTo>
                  <a:pt x="96" y="2"/>
                  <a:pt x="87" y="2"/>
                  <a:pt x="79" y="3"/>
                </a:cubicBezTo>
                <a:close/>
                <a:moveTo>
                  <a:pt x="144" y="123"/>
                </a:moveTo>
                <a:cubicBezTo>
                  <a:pt x="144" y="123"/>
                  <a:pt x="144" y="123"/>
                  <a:pt x="144" y="123"/>
                </a:cubicBezTo>
                <a:cubicBezTo>
                  <a:pt x="142" y="123"/>
                  <a:pt x="140" y="124"/>
                  <a:pt x="138" y="125"/>
                </a:cubicBezTo>
                <a:cubicBezTo>
                  <a:pt x="138" y="125"/>
                  <a:pt x="137" y="125"/>
                  <a:pt x="137" y="126"/>
                </a:cubicBezTo>
                <a:cubicBezTo>
                  <a:pt x="136" y="128"/>
                  <a:pt x="135" y="130"/>
                  <a:pt x="134" y="132"/>
                </a:cubicBezTo>
                <a:cubicBezTo>
                  <a:pt x="134" y="132"/>
                  <a:pt x="134" y="132"/>
                  <a:pt x="134" y="132"/>
                </a:cubicBezTo>
                <a:cubicBezTo>
                  <a:pt x="134" y="132"/>
                  <a:pt x="134" y="132"/>
                  <a:pt x="134" y="132"/>
                </a:cubicBezTo>
                <a:cubicBezTo>
                  <a:pt x="136" y="131"/>
                  <a:pt x="138" y="130"/>
                  <a:pt x="141" y="129"/>
                </a:cubicBezTo>
                <a:cubicBezTo>
                  <a:pt x="141" y="129"/>
                  <a:pt x="141" y="129"/>
                  <a:pt x="141" y="129"/>
                </a:cubicBezTo>
                <a:cubicBezTo>
                  <a:pt x="142" y="127"/>
                  <a:pt x="143" y="125"/>
                  <a:pt x="144" y="123"/>
                </a:cubicBezTo>
                <a:cubicBezTo>
                  <a:pt x="144" y="123"/>
                  <a:pt x="144" y="123"/>
                  <a:pt x="144" y="123"/>
                </a:cubicBezTo>
                <a:close/>
                <a:moveTo>
                  <a:pt x="157" y="32"/>
                </a:moveTo>
                <a:cubicBezTo>
                  <a:pt x="157" y="32"/>
                  <a:pt x="157" y="32"/>
                  <a:pt x="157" y="32"/>
                </a:cubicBezTo>
                <a:cubicBezTo>
                  <a:pt x="157" y="32"/>
                  <a:pt x="157" y="33"/>
                  <a:pt x="157" y="33"/>
                </a:cubicBezTo>
                <a:cubicBezTo>
                  <a:pt x="156" y="34"/>
                  <a:pt x="156" y="35"/>
                  <a:pt x="156" y="36"/>
                </a:cubicBezTo>
                <a:cubicBezTo>
                  <a:pt x="156" y="39"/>
                  <a:pt x="156" y="41"/>
                  <a:pt x="155" y="44"/>
                </a:cubicBezTo>
                <a:cubicBezTo>
                  <a:pt x="155" y="48"/>
                  <a:pt x="155" y="52"/>
                  <a:pt x="155" y="57"/>
                </a:cubicBezTo>
                <a:cubicBezTo>
                  <a:pt x="155" y="60"/>
                  <a:pt x="156" y="63"/>
                  <a:pt x="156" y="65"/>
                </a:cubicBezTo>
                <a:cubicBezTo>
                  <a:pt x="156" y="66"/>
                  <a:pt x="156" y="66"/>
                  <a:pt x="156" y="66"/>
                </a:cubicBezTo>
                <a:cubicBezTo>
                  <a:pt x="156" y="65"/>
                  <a:pt x="156" y="63"/>
                  <a:pt x="156" y="62"/>
                </a:cubicBezTo>
                <a:cubicBezTo>
                  <a:pt x="156" y="59"/>
                  <a:pt x="156" y="57"/>
                  <a:pt x="156" y="54"/>
                </a:cubicBezTo>
                <a:cubicBezTo>
                  <a:pt x="156" y="54"/>
                  <a:pt x="156" y="54"/>
                  <a:pt x="156" y="53"/>
                </a:cubicBezTo>
                <a:cubicBezTo>
                  <a:pt x="156" y="53"/>
                  <a:pt x="156" y="52"/>
                  <a:pt x="156" y="52"/>
                </a:cubicBezTo>
                <a:cubicBezTo>
                  <a:pt x="156" y="51"/>
                  <a:pt x="156" y="50"/>
                  <a:pt x="156" y="49"/>
                </a:cubicBezTo>
                <a:cubicBezTo>
                  <a:pt x="157" y="45"/>
                  <a:pt x="157" y="41"/>
                  <a:pt x="157" y="37"/>
                </a:cubicBezTo>
                <a:cubicBezTo>
                  <a:pt x="158" y="36"/>
                  <a:pt x="157" y="34"/>
                  <a:pt x="157" y="32"/>
                </a:cubicBezTo>
                <a:close/>
                <a:moveTo>
                  <a:pt x="37" y="24"/>
                </a:moveTo>
                <a:cubicBezTo>
                  <a:pt x="37" y="24"/>
                  <a:pt x="37" y="24"/>
                  <a:pt x="37" y="24"/>
                </a:cubicBezTo>
                <a:cubicBezTo>
                  <a:pt x="37" y="24"/>
                  <a:pt x="38" y="24"/>
                  <a:pt x="38" y="24"/>
                </a:cubicBezTo>
                <a:cubicBezTo>
                  <a:pt x="39" y="22"/>
                  <a:pt x="40" y="21"/>
                  <a:pt x="41" y="20"/>
                </a:cubicBezTo>
                <a:cubicBezTo>
                  <a:pt x="42" y="19"/>
                  <a:pt x="44" y="18"/>
                  <a:pt x="45" y="17"/>
                </a:cubicBezTo>
                <a:cubicBezTo>
                  <a:pt x="48" y="15"/>
                  <a:pt x="52" y="13"/>
                  <a:pt x="55" y="12"/>
                </a:cubicBezTo>
                <a:cubicBezTo>
                  <a:pt x="56" y="12"/>
                  <a:pt x="57" y="11"/>
                  <a:pt x="58" y="11"/>
                </a:cubicBezTo>
                <a:cubicBezTo>
                  <a:pt x="58" y="11"/>
                  <a:pt x="58" y="11"/>
                  <a:pt x="58" y="11"/>
                </a:cubicBezTo>
                <a:cubicBezTo>
                  <a:pt x="57" y="11"/>
                  <a:pt x="56" y="11"/>
                  <a:pt x="55" y="11"/>
                </a:cubicBezTo>
                <a:cubicBezTo>
                  <a:pt x="49" y="13"/>
                  <a:pt x="44" y="15"/>
                  <a:pt x="40" y="19"/>
                </a:cubicBezTo>
                <a:cubicBezTo>
                  <a:pt x="39" y="19"/>
                  <a:pt x="39" y="19"/>
                  <a:pt x="39" y="19"/>
                </a:cubicBezTo>
                <a:cubicBezTo>
                  <a:pt x="38" y="21"/>
                  <a:pt x="37" y="23"/>
                  <a:pt x="37" y="24"/>
                </a:cubicBezTo>
                <a:close/>
                <a:moveTo>
                  <a:pt x="155" y="117"/>
                </a:moveTo>
                <a:cubicBezTo>
                  <a:pt x="155" y="117"/>
                  <a:pt x="155" y="117"/>
                  <a:pt x="155" y="117"/>
                </a:cubicBezTo>
                <a:cubicBezTo>
                  <a:pt x="153" y="119"/>
                  <a:pt x="150" y="120"/>
                  <a:pt x="147" y="121"/>
                </a:cubicBezTo>
                <a:cubicBezTo>
                  <a:pt x="147" y="121"/>
                  <a:pt x="146" y="122"/>
                  <a:pt x="146" y="122"/>
                </a:cubicBezTo>
                <a:cubicBezTo>
                  <a:pt x="145" y="124"/>
                  <a:pt x="145" y="125"/>
                  <a:pt x="144" y="127"/>
                </a:cubicBezTo>
                <a:cubicBezTo>
                  <a:pt x="144" y="127"/>
                  <a:pt x="144" y="127"/>
                  <a:pt x="144" y="128"/>
                </a:cubicBezTo>
                <a:cubicBezTo>
                  <a:pt x="144" y="128"/>
                  <a:pt x="144" y="128"/>
                  <a:pt x="144" y="128"/>
                </a:cubicBezTo>
                <a:cubicBezTo>
                  <a:pt x="145" y="127"/>
                  <a:pt x="147" y="126"/>
                  <a:pt x="148" y="125"/>
                </a:cubicBezTo>
                <a:cubicBezTo>
                  <a:pt x="150" y="123"/>
                  <a:pt x="152" y="122"/>
                  <a:pt x="154" y="120"/>
                </a:cubicBezTo>
                <a:cubicBezTo>
                  <a:pt x="154" y="120"/>
                  <a:pt x="154" y="120"/>
                  <a:pt x="154" y="120"/>
                </a:cubicBezTo>
                <a:cubicBezTo>
                  <a:pt x="154" y="119"/>
                  <a:pt x="155" y="118"/>
                  <a:pt x="155" y="117"/>
                </a:cubicBezTo>
                <a:close/>
                <a:moveTo>
                  <a:pt x="95" y="46"/>
                </a:moveTo>
                <a:cubicBezTo>
                  <a:pt x="95" y="46"/>
                  <a:pt x="95" y="46"/>
                  <a:pt x="95" y="46"/>
                </a:cubicBezTo>
                <a:cubicBezTo>
                  <a:pt x="95" y="46"/>
                  <a:pt x="94" y="46"/>
                  <a:pt x="94" y="46"/>
                </a:cubicBezTo>
                <a:cubicBezTo>
                  <a:pt x="89" y="46"/>
                  <a:pt x="85" y="46"/>
                  <a:pt x="81" y="46"/>
                </a:cubicBezTo>
                <a:cubicBezTo>
                  <a:pt x="76" y="46"/>
                  <a:pt x="71" y="45"/>
                  <a:pt x="66" y="44"/>
                </a:cubicBezTo>
                <a:cubicBezTo>
                  <a:pt x="64" y="44"/>
                  <a:pt x="63" y="44"/>
                  <a:pt x="62" y="44"/>
                </a:cubicBezTo>
                <a:cubicBezTo>
                  <a:pt x="60" y="43"/>
                  <a:pt x="58" y="43"/>
                  <a:pt x="56" y="43"/>
                </a:cubicBezTo>
                <a:cubicBezTo>
                  <a:pt x="54" y="43"/>
                  <a:pt x="51" y="43"/>
                  <a:pt x="49" y="43"/>
                </a:cubicBezTo>
                <a:cubicBezTo>
                  <a:pt x="49" y="43"/>
                  <a:pt x="49" y="43"/>
                  <a:pt x="49" y="43"/>
                </a:cubicBezTo>
                <a:cubicBezTo>
                  <a:pt x="49" y="43"/>
                  <a:pt x="49" y="43"/>
                  <a:pt x="49" y="44"/>
                </a:cubicBezTo>
                <a:cubicBezTo>
                  <a:pt x="52" y="44"/>
                  <a:pt x="54" y="44"/>
                  <a:pt x="56" y="45"/>
                </a:cubicBezTo>
                <a:cubicBezTo>
                  <a:pt x="61" y="45"/>
                  <a:pt x="65" y="46"/>
                  <a:pt x="70" y="46"/>
                </a:cubicBezTo>
                <a:cubicBezTo>
                  <a:pt x="76" y="46"/>
                  <a:pt x="82" y="46"/>
                  <a:pt x="88" y="46"/>
                </a:cubicBezTo>
                <a:cubicBezTo>
                  <a:pt x="91" y="46"/>
                  <a:pt x="93" y="46"/>
                  <a:pt x="95" y="46"/>
                </a:cubicBezTo>
                <a:close/>
                <a:moveTo>
                  <a:pt x="104" y="141"/>
                </a:moveTo>
                <a:cubicBezTo>
                  <a:pt x="101" y="141"/>
                  <a:pt x="98" y="142"/>
                  <a:pt x="95" y="142"/>
                </a:cubicBezTo>
                <a:cubicBezTo>
                  <a:pt x="95" y="143"/>
                  <a:pt x="94" y="144"/>
                  <a:pt x="94" y="145"/>
                </a:cubicBezTo>
                <a:cubicBezTo>
                  <a:pt x="97" y="145"/>
                  <a:pt x="99" y="145"/>
                  <a:pt x="101" y="145"/>
                </a:cubicBezTo>
                <a:cubicBezTo>
                  <a:pt x="102" y="144"/>
                  <a:pt x="103" y="143"/>
                  <a:pt x="104" y="141"/>
                </a:cubicBezTo>
                <a:close/>
                <a:moveTo>
                  <a:pt x="190" y="174"/>
                </a:moveTo>
                <a:cubicBezTo>
                  <a:pt x="190" y="174"/>
                  <a:pt x="190" y="174"/>
                  <a:pt x="190" y="174"/>
                </a:cubicBezTo>
                <a:cubicBezTo>
                  <a:pt x="190" y="175"/>
                  <a:pt x="190" y="175"/>
                  <a:pt x="190" y="175"/>
                </a:cubicBezTo>
                <a:cubicBezTo>
                  <a:pt x="190" y="180"/>
                  <a:pt x="191" y="185"/>
                  <a:pt x="191" y="190"/>
                </a:cubicBezTo>
                <a:cubicBezTo>
                  <a:pt x="191" y="194"/>
                  <a:pt x="191" y="197"/>
                  <a:pt x="191" y="201"/>
                </a:cubicBezTo>
                <a:cubicBezTo>
                  <a:pt x="191" y="201"/>
                  <a:pt x="191" y="201"/>
                  <a:pt x="191" y="202"/>
                </a:cubicBezTo>
                <a:cubicBezTo>
                  <a:pt x="191" y="202"/>
                  <a:pt x="191" y="202"/>
                  <a:pt x="191" y="202"/>
                </a:cubicBezTo>
                <a:cubicBezTo>
                  <a:pt x="192" y="200"/>
                  <a:pt x="192" y="198"/>
                  <a:pt x="192" y="196"/>
                </a:cubicBezTo>
                <a:cubicBezTo>
                  <a:pt x="192" y="190"/>
                  <a:pt x="192" y="183"/>
                  <a:pt x="191" y="177"/>
                </a:cubicBezTo>
                <a:cubicBezTo>
                  <a:pt x="191" y="176"/>
                  <a:pt x="191" y="175"/>
                  <a:pt x="190" y="174"/>
                </a:cubicBezTo>
                <a:close/>
                <a:moveTo>
                  <a:pt x="136" y="143"/>
                </a:moveTo>
                <a:cubicBezTo>
                  <a:pt x="133" y="144"/>
                  <a:pt x="130" y="145"/>
                  <a:pt x="127" y="146"/>
                </a:cubicBezTo>
                <a:cubicBezTo>
                  <a:pt x="123" y="147"/>
                  <a:pt x="120" y="147"/>
                  <a:pt x="117" y="148"/>
                </a:cubicBezTo>
                <a:cubicBezTo>
                  <a:pt x="114" y="148"/>
                  <a:pt x="111" y="149"/>
                  <a:pt x="107" y="149"/>
                </a:cubicBezTo>
                <a:cubicBezTo>
                  <a:pt x="108" y="149"/>
                  <a:pt x="108" y="149"/>
                  <a:pt x="108" y="149"/>
                </a:cubicBezTo>
                <a:cubicBezTo>
                  <a:pt x="113" y="149"/>
                  <a:pt x="117" y="149"/>
                  <a:pt x="122" y="148"/>
                </a:cubicBezTo>
                <a:cubicBezTo>
                  <a:pt x="125" y="148"/>
                  <a:pt x="128" y="147"/>
                  <a:pt x="131" y="146"/>
                </a:cubicBezTo>
                <a:cubicBezTo>
                  <a:pt x="133" y="145"/>
                  <a:pt x="134" y="144"/>
                  <a:pt x="136" y="143"/>
                </a:cubicBezTo>
                <a:close/>
                <a:moveTo>
                  <a:pt x="53" y="5"/>
                </a:moveTo>
                <a:cubicBezTo>
                  <a:pt x="53" y="5"/>
                  <a:pt x="53" y="5"/>
                  <a:pt x="53" y="5"/>
                </a:cubicBezTo>
                <a:cubicBezTo>
                  <a:pt x="53" y="5"/>
                  <a:pt x="53" y="5"/>
                  <a:pt x="53" y="5"/>
                </a:cubicBezTo>
                <a:cubicBezTo>
                  <a:pt x="51" y="5"/>
                  <a:pt x="50" y="6"/>
                  <a:pt x="49" y="6"/>
                </a:cubicBezTo>
                <a:cubicBezTo>
                  <a:pt x="46" y="7"/>
                  <a:pt x="44" y="8"/>
                  <a:pt x="42" y="10"/>
                </a:cubicBezTo>
                <a:cubicBezTo>
                  <a:pt x="40" y="11"/>
                  <a:pt x="39" y="12"/>
                  <a:pt x="37" y="13"/>
                </a:cubicBezTo>
                <a:cubicBezTo>
                  <a:pt x="37" y="14"/>
                  <a:pt x="36" y="14"/>
                  <a:pt x="35" y="15"/>
                </a:cubicBezTo>
                <a:cubicBezTo>
                  <a:pt x="36" y="15"/>
                  <a:pt x="36" y="16"/>
                  <a:pt x="36" y="16"/>
                </a:cubicBezTo>
                <a:cubicBezTo>
                  <a:pt x="38" y="15"/>
                  <a:pt x="39" y="14"/>
                  <a:pt x="41" y="13"/>
                </a:cubicBezTo>
                <a:cubicBezTo>
                  <a:pt x="41" y="12"/>
                  <a:pt x="42" y="11"/>
                  <a:pt x="43" y="11"/>
                </a:cubicBezTo>
                <a:cubicBezTo>
                  <a:pt x="45" y="9"/>
                  <a:pt x="48" y="7"/>
                  <a:pt x="50" y="6"/>
                </a:cubicBezTo>
                <a:cubicBezTo>
                  <a:pt x="51" y="6"/>
                  <a:pt x="52" y="6"/>
                  <a:pt x="53" y="5"/>
                </a:cubicBezTo>
                <a:close/>
                <a:moveTo>
                  <a:pt x="154" y="14"/>
                </a:moveTo>
                <a:cubicBezTo>
                  <a:pt x="154" y="14"/>
                  <a:pt x="154" y="14"/>
                  <a:pt x="153" y="14"/>
                </a:cubicBezTo>
                <a:cubicBezTo>
                  <a:pt x="152" y="12"/>
                  <a:pt x="150" y="11"/>
                  <a:pt x="148" y="10"/>
                </a:cubicBezTo>
                <a:cubicBezTo>
                  <a:pt x="147" y="10"/>
                  <a:pt x="147" y="9"/>
                  <a:pt x="147" y="9"/>
                </a:cubicBezTo>
                <a:cubicBezTo>
                  <a:pt x="145" y="9"/>
                  <a:pt x="143" y="8"/>
                  <a:pt x="140" y="7"/>
                </a:cubicBezTo>
                <a:cubicBezTo>
                  <a:pt x="140" y="7"/>
                  <a:pt x="140" y="7"/>
                  <a:pt x="140" y="7"/>
                </a:cubicBezTo>
                <a:cubicBezTo>
                  <a:pt x="139" y="7"/>
                  <a:pt x="139" y="8"/>
                  <a:pt x="139" y="8"/>
                </a:cubicBezTo>
                <a:cubicBezTo>
                  <a:pt x="141" y="9"/>
                  <a:pt x="144" y="10"/>
                  <a:pt x="147" y="11"/>
                </a:cubicBezTo>
                <a:cubicBezTo>
                  <a:pt x="149" y="12"/>
                  <a:pt x="152" y="14"/>
                  <a:pt x="154" y="15"/>
                </a:cubicBezTo>
                <a:cubicBezTo>
                  <a:pt x="154" y="15"/>
                  <a:pt x="154" y="15"/>
                  <a:pt x="154" y="14"/>
                </a:cubicBezTo>
                <a:close/>
                <a:moveTo>
                  <a:pt x="170" y="107"/>
                </a:moveTo>
                <a:cubicBezTo>
                  <a:pt x="170" y="108"/>
                  <a:pt x="170" y="108"/>
                  <a:pt x="170" y="109"/>
                </a:cubicBezTo>
                <a:cubicBezTo>
                  <a:pt x="172" y="112"/>
                  <a:pt x="173" y="115"/>
                  <a:pt x="174" y="117"/>
                </a:cubicBezTo>
                <a:cubicBezTo>
                  <a:pt x="176" y="120"/>
                  <a:pt x="177" y="123"/>
                  <a:pt x="178" y="127"/>
                </a:cubicBezTo>
                <a:cubicBezTo>
                  <a:pt x="178" y="128"/>
                  <a:pt x="178" y="128"/>
                  <a:pt x="179" y="129"/>
                </a:cubicBezTo>
                <a:cubicBezTo>
                  <a:pt x="180" y="131"/>
                  <a:pt x="181" y="134"/>
                  <a:pt x="182" y="136"/>
                </a:cubicBezTo>
                <a:cubicBezTo>
                  <a:pt x="182" y="136"/>
                  <a:pt x="182" y="137"/>
                  <a:pt x="182" y="137"/>
                </a:cubicBezTo>
                <a:cubicBezTo>
                  <a:pt x="182" y="137"/>
                  <a:pt x="182" y="137"/>
                  <a:pt x="182" y="137"/>
                </a:cubicBezTo>
                <a:cubicBezTo>
                  <a:pt x="181" y="133"/>
                  <a:pt x="180" y="129"/>
                  <a:pt x="178" y="125"/>
                </a:cubicBezTo>
                <a:cubicBezTo>
                  <a:pt x="176" y="120"/>
                  <a:pt x="173" y="114"/>
                  <a:pt x="171" y="108"/>
                </a:cubicBezTo>
                <a:cubicBezTo>
                  <a:pt x="171" y="108"/>
                  <a:pt x="170" y="108"/>
                  <a:pt x="170" y="107"/>
                </a:cubicBezTo>
                <a:close/>
                <a:moveTo>
                  <a:pt x="106" y="141"/>
                </a:moveTo>
                <a:cubicBezTo>
                  <a:pt x="106" y="142"/>
                  <a:pt x="106" y="143"/>
                  <a:pt x="105" y="145"/>
                </a:cubicBezTo>
                <a:cubicBezTo>
                  <a:pt x="105" y="145"/>
                  <a:pt x="105" y="145"/>
                  <a:pt x="105" y="145"/>
                </a:cubicBezTo>
                <a:cubicBezTo>
                  <a:pt x="107" y="145"/>
                  <a:pt x="108" y="145"/>
                  <a:pt x="110" y="145"/>
                </a:cubicBezTo>
                <a:cubicBezTo>
                  <a:pt x="109" y="144"/>
                  <a:pt x="109" y="143"/>
                  <a:pt x="110" y="142"/>
                </a:cubicBezTo>
                <a:cubicBezTo>
                  <a:pt x="110" y="142"/>
                  <a:pt x="110" y="141"/>
                  <a:pt x="111" y="141"/>
                </a:cubicBezTo>
                <a:cubicBezTo>
                  <a:pt x="109" y="141"/>
                  <a:pt x="108" y="141"/>
                  <a:pt x="106" y="141"/>
                </a:cubicBezTo>
                <a:close/>
                <a:moveTo>
                  <a:pt x="48" y="92"/>
                </a:moveTo>
                <a:cubicBezTo>
                  <a:pt x="48" y="92"/>
                  <a:pt x="47" y="92"/>
                  <a:pt x="47" y="92"/>
                </a:cubicBezTo>
                <a:cubicBezTo>
                  <a:pt x="46" y="93"/>
                  <a:pt x="44" y="94"/>
                  <a:pt x="42" y="95"/>
                </a:cubicBezTo>
                <a:cubicBezTo>
                  <a:pt x="41" y="95"/>
                  <a:pt x="41" y="96"/>
                  <a:pt x="41" y="96"/>
                </a:cubicBezTo>
                <a:cubicBezTo>
                  <a:pt x="41" y="96"/>
                  <a:pt x="41" y="97"/>
                  <a:pt x="41" y="97"/>
                </a:cubicBezTo>
                <a:cubicBezTo>
                  <a:pt x="41" y="97"/>
                  <a:pt x="41" y="97"/>
                  <a:pt x="41" y="97"/>
                </a:cubicBezTo>
                <a:cubicBezTo>
                  <a:pt x="41" y="97"/>
                  <a:pt x="42" y="97"/>
                  <a:pt x="42" y="98"/>
                </a:cubicBezTo>
                <a:cubicBezTo>
                  <a:pt x="43" y="97"/>
                  <a:pt x="44" y="97"/>
                  <a:pt x="45" y="96"/>
                </a:cubicBezTo>
                <a:cubicBezTo>
                  <a:pt x="46" y="96"/>
                  <a:pt x="47" y="95"/>
                  <a:pt x="47" y="95"/>
                </a:cubicBezTo>
                <a:cubicBezTo>
                  <a:pt x="47" y="94"/>
                  <a:pt x="48" y="94"/>
                  <a:pt x="48" y="93"/>
                </a:cubicBezTo>
                <a:cubicBezTo>
                  <a:pt x="48" y="93"/>
                  <a:pt x="48" y="93"/>
                  <a:pt x="48" y="92"/>
                </a:cubicBezTo>
                <a:close/>
                <a:moveTo>
                  <a:pt x="133" y="7"/>
                </a:moveTo>
                <a:cubicBezTo>
                  <a:pt x="129" y="6"/>
                  <a:pt x="114" y="4"/>
                  <a:pt x="111" y="5"/>
                </a:cubicBezTo>
                <a:cubicBezTo>
                  <a:pt x="118" y="6"/>
                  <a:pt x="126" y="7"/>
                  <a:pt x="133" y="7"/>
                </a:cubicBezTo>
                <a:close/>
                <a:moveTo>
                  <a:pt x="42" y="135"/>
                </a:moveTo>
                <a:cubicBezTo>
                  <a:pt x="42" y="134"/>
                  <a:pt x="43" y="134"/>
                  <a:pt x="43" y="133"/>
                </a:cubicBezTo>
                <a:cubicBezTo>
                  <a:pt x="43" y="132"/>
                  <a:pt x="42" y="132"/>
                  <a:pt x="42" y="132"/>
                </a:cubicBezTo>
                <a:cubicBezTo>
                  <a:pt x="41" y="132"/>
                  <a:pt x="40" y="133"/>
                  <a:pt x="39" y="132"/>
                </a:cubicBezTo>
                <a:cubicBezTo>
                  <a:pt x="38" y="132"/>
                  <a:pt x="38" y="131"/>
                  <a:pt x="38" y="130"/>
                </a:cubicBezTo>
                <a:cubicBezTo>
                  <a:pt x="38" y="130"/>
                  <a:pt x="38" y="130"/>
                  <a:pt x="38" y="129"/>
                </a:cubicBezTo>
                <a:cubicBezTo>
                  <a:pt x="38" y="130"/>
                  <a:pt x="38" y="130"/>
                  <a:pt x="37" y="131"/>
                </a:cubicBezTo>
                <a:cubicBezTo>
                  <a:pt x="37" y="131"/>
                  <a:pt x="37" y="132"/>
                  <a:pt x="36" y="132"/>
                </a:cubicBezTo>
                <a:cubicBezTo>
                  <a:pt x="38" y="133"/>
                  <a:pt x="40" y="134"/>
                  <a:pt x="42" y="135"/>
                </a:cubicBezTo>
                <a:close/>
                <a:moveTo>
                  <a:pt x="113" y="145"/>
                </a:moveTo>
                <a:cubicBezTo>
                  <a:pt x="113" y="145"/>
                  <a:pt x="113" y="145"/>
                  <a:pt x="113" y="145"/>
                </a:cubicBezTo>
                <a:cubicBezTo>
                  <a:pt x="114" y="145"/>
                  <a:pt x="115" y="144"/>
                  <a:pt x="115" y="144"/>
                </a:cubicBezTo>
                <a:cubicBezTo>
                  <a:pt x="115" y="144"/>
                  <a:pt x="115" y="144"/>
                  <a:pt x="115" y="144"/>
                </a:cubicBezTo>
                <a:cubicBezTo>
                  <a:pt x="115" y="142"/>
                  <a:pt x="116" y="142"/>
                  <a:pt x="117" y="141"/>
                </a:cubicBezTo>
                <a:cubicBezTo>
                  <a:pt x="118" y="141"/>
                  <a:pt x="119" y="141"/>
                  <a:pt x="119" y="141"/>
                </a:cubicBezTo>
                <a:cubicBezTo>
                  <a:pt x="120" y="141"/>
                  <a:pt x="120" y="141"/>
                  <a:pt x="120" y="141"/>
                </a:cubicBezTo>
                <a:cubicBezTo>
                  <a:pt x="120" y="140"/>
                  <a:pt x="121" y="140"/>
                  <a:pt x="121" y="139"/>
                </a:cubicBezTo>
                <a:cubicBezTo>
                  <a:pt x="121" y="139"/>
                  <a:pt x="121" y="139"/>
                  <a:pt x="120" y="139"/>
                </a:cubicBezTo>
                <a:cubicBezTo>
                  <a:pt x="118" y="140"/>
                  <a:pt x="116" y="140"/>
                  <a:pt x="114" y="140"/>
                </a:cubicBezTo>
                <a:cubicBezTo>
                  <a:pt x="114" y="141"/>
                  <a:pt x="114" y="141"/>
                  <a:pt x="114" y="141"/>
                </a:cubicBezTo>
                <a:cubicBezTo>
                  <a:pt x="114" y="141"/>
                  <a:pt x="113" y="142"/>
                  <a:pt x="113" y="143"/>
                </a:cubicBezTo>
                <a:cubicBezTo>
                  <a:pt x="113" y="143"/>
                  <a:pt x="113" y="144"/>
                  <a:pt x="113" y="145"/>
                </a:cubicBezTo>
                <a:close/>
                <a:moveTo>
                  <a:pt x="164" y="105"/>
                </a:moveTo>
                <a:cubicBezTo>
                  <a:pt x="164" y="106"/>
                  <a:pt x="164" y="107"/>
                  <a:pt x="163" y="108"/>
                </a:cubicBezTo>
                <a:cubicBezTo>
                  <a:pt x="163" y="109"/>
                  <a:pt x="163" y="110"/>
                  <a:pt x="162" y="111"/>
                </a:cubicBezTo>
                <a:cubicBezTo>
                  <a:pt x="162" y="111"/>
                  <a:pt x="162" y="111"/>
                  <a:pt x="162" y="112"/>
                </a:cubicBezTo>
                <a:cubicBezTo>
                  <a:pt x="162" y="112"/>
                  <a:pt x="163" y="113"/>
                  <a:pt x="163" y="114"/>
                </a:cubicBezTo>
                <a:cubicBezTo>
                  <a:pt x="163" y="113"/>
                  <a:pt x="163" y="113"/>
                  <a:pt x="163" y="113"/>
                </a:cubicBezTo>
                <a:cubicBezTo>
                  <a:pt x="164" y="112"/>
                  <a:pt x="165" y="111"/>
                  <a:pt x="165" y="109"/>
                </a:cubicBezTo>
                <a:cubicBezTo>
                  <a:pt x="166" y="108"/>
                  <a:pt x="166" y="107"/>
                  <a:pt x="164" y="105"/>
                </a:cubicBezTo>
                <a:close/>
                <a:moveTo>
                  <a:pt x="30" y="124"/>
                </a:moveTo>
                <a:cubicBezTo>
                  <a:pt x="30" y="126"/>
                  <a:pt x="32" y="129"/>
                  <a:pt x="34" y="130"/>
                </a:cubicBezTo>
                <a:cubicBezTo>
                  <a:pt x="34" y="129"/>
                  <a:pt x="34" y="128"/>
                  <a:pt x="35" y="128"/>
                </a:cubicBezTo>
                <a:cubicBezTo>
                  <a:pt x="34" y="127"/>
                  <a:pt x="33" y="126"/>
                  <a:pt x="32" y="126"/>
                </a:cubicBezTo>
                <a:cubicBezTo>
                  <a:pt x="32" y="126"/>
                  <a:pt x="31" y="125"/>
                  <a:pt x="31" y="125"/>
                </a:cubicBezTo>
                <a:cubicBezTo>
                  <a:pt x="31" y="124"/>
                  <a:pt x="31" y="124"/>
                  <a:pt x="30" y="123"/>
                </a:cubicBezTo>
                <a:cubicBezTo>
                  <a:pt x="30" y="123"/>
                  <a:pt x="30" y="124"/>
                  <a:pt x="30" y="124"/>
                </a:cubicBezTo>
                <a:close/>
                <a:moveTo>
                  <a:pt x="56" y="137"/>
                </a:moveTo>
                <a:cubicBezTo>
                  <a:pt x="54" y="136"/>
                  <a:pt x="53" y="136"/>
                  <a:pt x="51" y="135"/>
                </a:cubicBezTo>
                <a:cubicBezTo>
                  <a:pt x="51" y="136"/>
                  <a:pt x="51" y="137"/>
                  <a:pt x="51" y="138"/>
                </a:cubicBezTo>
                <a:cubicBezTo>
                  <a:pt x="52" y="138"/>
                  <a:pt x="54" y="139"/>
                  <a:pt x="55" y="140"/>
                </a:cubicBezTo>
                <a:cubicBezTo>
                  <a:pt x="55" y="138"/>
                  <a:pt x="56" y="138"/>
                  <a:pt x="56" y="137"/>
                </a:cubicBezTo>
                <a:close/>
                <a:moveTo>
                  <a:pt x="187" y="207"/>
                </a:moveTo>
                <a:cubicBezTo>
                  <a:pt x="189" y="201"/>
                  <a:pt x="189" y="194"/>
                  <a:pt x="189" y="187"/>
                </a:cubicBezTo>
                <a:cubicBezTo>
                  <a:pt x="188" y="194"/>
                  <a:pt x="188" y="200"/>
                  <a:pt x="187" y="207"/>
                </a:cubicBezTo>
                <a:close/>
                <a:moveTo>
                  <a:pt x="150" y="265"/>
                </a:moveTo>
                <a:cubicBezTo>
                  <a:pt x="150" y="265"/>
                  <a:pt x="150" y="265"/>
                  <a:pt x="150" y="265"/>
                </a:cubicBezTo>
                <a:cubicBezTo>
                  <a:pt x="150" y="265"/>
                  <a:pt x="151" y="264"/>
                  <a:pt x="151" y="264"/>
                </a:cubicBezTo>
                <a:cubicBezTo>
                  <a:pt x="154" y="262"/>
                  <a:pt x="157" y="260"/>
                  <a:pt x="159" y="258"/>
                </a:cubicBezTo>
                <a:cubicBezTo>
                  <a:pt x="161" y="257"/>
                  <a:pt x="163" y="255"/>
                  <a:pt x="165" y="254"/>
                </a:cubicBezTo>
                <a:cubicBezTo>
                  <a:pt x="165" y="254"/>
                  <a:pt x="165" y="254"/>
                  <a:pt x="165" y="253"/>
                </a:cubicBezTo>
                <a:cubicBezTo>
                  <a:pt x="165" y="253"/>
                  <a:pt x="164" y="253"/>
                  <a:pt x="164" y="253"/>
                </a:cubicBezTo>
                <a:cubicBezTo>
                  <a:pt x="159" y="257"/>
                  <a:pt x="155" y="261"/>
                  <a:pt x="150" y="265"/>
                </a:cubicBezTo>
                <a:close/>
                <a:moveTo>
                  <a:pt x="49" y="11"/>
                </a:moveTo>
                <a:cubicBezTo>
                  <a:pt x="49" y="11"/>
                  <a:pt x="49" y="11"/>
                  <a:pt x="49" y="11"/>
                </a:cubicBezTo>
                <a:cubicBezTo>
                  <a:pt x="51" y="10"/>
                  <a:pt x="54" y="10"/>
                  <a:pt x="57" y="9"/>
                </a:cubicBezTo>
                <a:cubicBezTo>
                  <a:pt x="60" y="9"/>
                  <a:pt x="62" y="8"/>
                  <a:pt x="65" y="8"/>
                </a:cubicBezTo>
                <a:cubicBezTo>
                  <a:pt x="68" y="7"/>
                  <a:pt x="71" y="7"/>
                  <a:pt x="73" y="6"/>
                </a:cubicBezTo>
                <a:cubicBezTo>
                  <a:pt x="73" y="6"/>
                  <a:pt x="73" y="6"/>
                  <a:pt x="72" y="6"/>
                </a:cubicBezTo>
                <a:cubicBezTo>
                  <a:pt x="67" y="7"/>
                  <a:pt x="62" y="7"/>
                  <a:pt x="57" y="9"/>
                </a:cubicBezTo>
                <a:cubicBezTo>
                  <a:pt x="55" y="9"/>
                  <a:pt x="53" y="10"/>
                  <a:pt x="51" y="10"/>
                </a:cubicBezTo>
                <a:cubicBezTo>
                  <a:pt x="50" y="11"/>
                  <a:pt x="49" y="11"/>
                  <a:pt x="49" y="11"/>
                </a:cubicBezTo>
                <a:close/>
                <a:moveTo>
                  <a:pt x="87" y="145"/>
                </a:moveTo>
                <a:cubicBezTo>
                  <a:pt x="88" y="145"/>
                  <a:pt x="88" y="145"/>
                  <a:pt x="89" y="145"/>
                </a:cubicBezTo>
                <a:cubicBezTo>
                  <a:pt x="90" y="145"/>
                  <a:pt x="91" y="145"/>
                  <a:pt x="91" y="144"/>
                </a:cubicBezTo>
                <a:cubicBezTo>
                  <a:pt x="91" y="144"/>
                  <a:pt x="92" y="143"/>
                  <a:pt x="92" y="142"/>
                </a:cubicBezTo>
                <a:cubicBezTo>
                  <a:pt x="91" y="142"/>
                  <a:pt x="90" y="142"/>
                  <a:pt x="89" y="142"/>
                </a:cubicBezTo>
                <a:cubicBezTo>
                  <a:pt x="87" y="142"/>
                  <a:pt x="87" y="142"/>
                  <a:pt x="87" y="144"/>
                </a:cubicBezTo>
                <a:cubicBezTo>
                  <a:pt x="87" y="144"/>
                  <a:pt x="87" y="144"/>
                  <a:pt x="87" y="145"/>
                </a:cubicBezTo>
                <a:close/>
                <a:moveTo>
                  <a:pt x="149" y="129"/>
                </a:moveTo>
                <a:cubicBezTo>
                  <a:pt x="148" y="129"/>
                  <a:pt x="148" y="129"/>
                  <a:pt x="148" y="129"/>
                </a:cubicBezTo>
                <a:cubicBezTo>
                  <a:pt x="146" y="130"/>
                  <a:pt x="144" y="131"/>
                  <a:pt x="142" y="132"/>
                </a:cubicBezTo>
                <a:cubicBezTo>
                  <a:pt x="141" y="133"/>
                  <a:pt x="141" y="133"/>
                  <a:pt x="141" y="134"/>
                </a:cubicBezTo>
                <a:cubicBezTo>
                  <a:pt x="143" y="134"/>
                  <a:pt x="148" y="131"/>
                  <a:pt x="149" y="129"/>
                </a:cubicBezTo>
                <a:cubicBezTo>
                  <a:pt x="149" y="129"/>
                  <a:pt x="149" y="129"/>
                  <a:pt x="149" y="129"/>
                </a:cubicBezTo>
                <a:close/>
                <a:moveTo>
                  <a:pt x="137" y="137"/>
                </a:moveTo>
                <a:cubicBezTo>
                  <a:pt x="137" y="136"/>
                  <a:pt x="137" y="135"/>
                  <a:pt x="138" y="134"/>
                </a:cubicBezTo>
                <a:cubicBezTo>
                  <a:pt x="138" y="134"/>
                  <a:pt x="138" y="134"/>
                  <a:pt x="137" y="134"/>
                </a:cubicBezTo>
                <a:cubicBezTo>
                  <a:pt x="136" y="135"/>
                  <a:pt x="134" y="136"/>
                  <a:pt x="132" y="136"/>
                </a:cubicBezTo>
                <a:cubicBezTo>
                  <a:pt x="132" y="136"/>
                  <a:pt x="132" y="136"/>
                  <a:pt x="132" y="136"/>
                </a:cubicBezTo>
                <a:cubicBezTo>
                  <a:pt x="132" y="137"/>
                  <a:pt x="131" y="138"/>
                  <a:pt x="131" y="139"/>
                </a:cubicBezTo>
                <a:cubicBezTo>
                  <a:pt x="133" y="138"/>
                  <a:pt x="135" y="137"/>
                  <a:pt x="137" y="137"/>
                </a:cubicBezTo>
                <a:close/>
                <a:moveTo>
                  <a:pt x="64" y="141"/>
                </a:moveTo>
                <a:cubicBezTo>
                  <a:pt x="65" y="141"/>
                  <a:pt x="65" y="141"/>
                  <a:pt x="66" y="141"/>
                </a:cubicBezTo>
                <a:cubicBezTo>
                  <a:pt x="68" y="141"/>
                  <a:pt x="68" y="141"/>
                  <a:pt x="69" y="139"/>
                </a:cubicBezTo>
                <a:cubicBezTo>
                  <a:pt x="69" y="139"/>
                  <a:pt x="69" y="139"/>
                  <a:pt x="69" y="139"/>
                </a:cubicBezTo>
                <a:cubicBezTo>
                  <a:pt x="67" y="139"/>
                  <a:pt x="66" y="139"/>
                  <a:pt x="65" y="138"/>
                </a:cubicBezTo>
                <a:cubicBezTo>
                  <a:pt x="64" y="139"/>
                  <a:pt x="64" y="140"/>
                  <a:pt x="64" y="141"/>
                </a:cubicBezTo>
                <a:close/>
                <a:moveTo>
                  <a:pt x="128" y="137"/>
                </a:moveTo>
                <a:cubicBezTo>
                  <a:pt x="128" y="137"/>
                  <a:pt x="128" y="137"/>
                  <a:pt x="128" y="137"/>
                </a:cubicBezTo>
                <a:cubicBezTo>
                  <a:pt x="127" y="138"/>
                  <a:pt x="125" y="138"/>
                  <a:pt x="124" y="138"/>
                </a:cubicBezTo>
                <a:cubicBezTo>
                  <a:pt x="124" y="138"/>
                  <a:pt x="124" y="139"/>
                  <a:pt x="123" y="139"/>
                </a:cubicBezTo>
                <a:cubicBezTo>
                  <a:pt x="123" y="139"/>
                  <a:pt x="123" y="140"/>
                  <a:pt x="123" y="140"/>
                </a:cubicBezTo>
                <a:cubicBezTo>
                  <a:pt x="124" y="140"/>
                  <a:pt x="126" y="140"/>
                  <a:pt x="127" y="140"/>
                </a:cubicBezTo>
                <a:cubicBezTo>
                  <a:pt x="127" y="140"/>
                  <a:pt x="127" y="139"/>
                  <a:pt x="127" y="139"/>
                </a:cubicBezTo>
                <a:cubicBezTo>
                  <a:pt x="128" y="139"/>
                  <a:pt x="128" y="138"/>
                  <a:pt x="128" y="137"/>
                </a:cubicBezTo>
                <a:close/>
                <a:moveTo>
                  <a:pt x="35" y="35"/>
                </a:moveTo>
                <a:cubicBezTo>
                  <a:pt x="37" y="37"/>
                  <a:pt x="39" y="38"/>
                  <a:pt x="40" y="39"/>
                </a:cubicBezTo>
                <a:cubicBezTo>
                  <a:pt x="41" y="40"/>
                  <a:pt x="43" y="41"/>
                  <a:pt x="44" y="41"/>
                </a:cubicBezTo>
                <a:cubicBezTo>
                  <a:pt x="44" y="41"/>
                  <a:pt x="45" y="41"/>
                  <a:pt x="45" y="41"/>
                </a:cubicBezTo>
                <a:cubicBezTo>
                  <a:pt x="43" y="40"/>
                  <a:pt x="42" y="40"/>
                  <a:pt x="40" y="38"/>
                </a:cubicBezTo>
                <a:cubicBezTo>
                  <a:pt x="39" y="37"/>
                  <a:pt x="37" y="35"/>
                  <a:pt x="36" y="34"/>
                </a:cubicBezTo>
                <a:cubicBezTo>
                  <a:pt x="36" y="34"/>
                  <a:pt x="35" y="35"/>
                  <a:pt x="35" y="35"/>
                </a:cubicBezTo>
                <a:close/>
                <a:moveTo>
                  <a:pt x="30" y="111"/>
                </a:moveTo>
                <a:cubicBezTo>
                  <a:pt x="30" y="112"/>
                  <a:pt x="29" y="112"/>
                  <a:pt x="29" y="112"/>
                </a:cubicBezTo>
                <a:cubicBezTo>
                  <a:pt x="30" y="113"/>
                  <a:pt x="29" y="113"/>
                  <a:pt x="29" y="114"/>
                </a:cubicBezTo>
                <a:cubicBezTo>
                  <a:pt x="29" y="115"/>
                  <a:pt x="29" y="116"/>
                  <a:pt x="30" y="117"/>
                </a:cubicBezTo>
                <a:cubicBezTo>
                  <a:pt x="31" y="116"/>
                  <a:pt x="31" y="114"/>
                  <a:pt x="32" y="112"/>
                </a:cubicBezTo>
                <a:cubicBezTo>
                  <a:pt x="31" y="112"/>
                  <a:pt x="30" y="112"/>
                  <a:pt x="30" y="111"/>
                </a:cubicBezTo>
                <a:close/>
                <a:moveTo>
                  <a:pt x="189" y="207"/>
                </a:moveTo>
                <a:cubicBezTo>
                  <a:pt x="189" y="210"/>
                  <a:pt x="188" y="212"/>
                  <a:pt x="187" y="214"/>
                </a:cubicBezTo>
                <a:cubicBezTo>
                  <a:pt x="187" y="217"/>
                  <a:pt x="186" y="219"/>
                  <a:pt x="185" y="221"/>
                </a:cubicBezTo>
                <a:cubicBezTo>
                  <a:pt x="185" y="221"/>
                  <a:pt x="186" y="221"/>
                  <a:pt x="186" y="220"/>
                </a:cubicBezTo>
                <a:cubicBezTo>
                  <a:pt x="187" y="217"/>
                  <a:pt x="188" y="215"/>
                  <a:pt x="189" y="212"/>
                </a:cubicBezTo>
                <a:cubicBezTo>
                  <a:pt x="189" y="210"/>
                  <a:pt x="189" y="209"/>
                  <a:pt x="189" y="207"/>
                </a:cubicBezTo>
                <a:close/>
                <a:moveTo>
                  <a:pt x="72" y="139"/>
                </a:moveTo>
                <a:cubicBezTo>
                  <a:pt x="71" y="140"/>
                  <a:pt x="71" y="141"/>
                  <a:pt x="71" y="141"/>
                </a:cubicBezTo>
                <a:cubicBezTo>
                  <a:pt x="73" y="141"/>
                  <a:pt x="75" y="141"/>
                  <a:pt x="77" y="141"/>
                </a:cubicBezTo>
                <a:cubicBezTo>
                  <a:pt x="77" y="141"/>
                  <a:pt x="77" y="141"/>
                  <a:pt x="78" y="140"/>
                </a:cubicBezTo>
                <a:cubicBezTo>
                  <a:pt x="76" y="140"/>
                  <a:pt x="74" y="140"/>
                  <a:pt x="72" y="139"/>
                </a:cubicBezTo>
                <a:close/>
                <a:moveTo>
                  <a:pt x="4" y="212"/>
                </a:moveTo>
                <a:cubicBezTo>
                  <a:pt x="4" y="212"/>
                  <a:pt x="4" y="212"/>
                  <a:pt x="4" y="212"/>
                </a:cubicBezTo>
                <a:cubicBezTo>
                  <a:pt x="5" y="215"/>
                  <a:pt x="5" y="217"/>
                  <a:pt x="7" y="220"/>
                </a:cubicBezTo>
                <a:cubicBezTo>
                  <a:pt x="8" y="223"/>
                  <a:pt x="10" y="226"/>
                  <a:pt x="11" y="229"/>
                </a:cubicBezTo>
                <a:cubicBezTo>
                  <a:pt x="11" y="230"/>
                  <a:pt x="12" y="230"/>
                  <a:pt x="12" y="231"/>
                </a:cubicBezTo>
                <a:cubicBezTo>
                  <a:pt x="9" y="224"/>
                  <a:pt x="6" y="218"/>
                  <a:pt x="4" y="212"/>
                </a:cubicBezTo>
                <a:close/>
                <a:moveTo>
                  <a:pt x="161" y="107"/>
                </a:moveTo>
                <a:cubicBezTo>
                  <a:pt x="162" y="106"/>
                  <a:pt x="162" y="103"/>
                  <a:pt x="161" y="102"/>
                </a:cubicBezTo>
                <a:cubicBezTo>
                  <a:pt x="161" y="103"/>
                  <a:pt x="160" y="103"/>
                  <a:pt x="159" y="104"/>
                </a:cubicBezTo>
                <a:cubicBezTo>
                  <a:pt x="160" y="105"/>
                  <a:pt x="160" y="106"/>
                  <a:pt x="161" y="107"/>
                </a:cubicBezTo>
                <a:close/>
                <a:moveTo>
                  <a:pt x="83" y="7"/>
                </a:moveTo>
                <a:cubicBezTo>
                  <a:pt x="89" y="7"/>
                  <a:pt x="95" y="7"/>
                  <a:pt x="101" y="7"/>
                </a:cubicBezTo>
                <a:cubicBezTo>
                  <a:pt x="95" y="6"/>
                  <a:pt x="89" y="6"/>
                  <a:pt x="83" y="7"/>
                </a:cubicBezTo>
                <a:close/>
                <a:moveTo>
                  <a:pt x="34" y="16"/>
                </a:moveTo>
                <a:cubicBezTo>
                  <a:pt x="33" y="18"/>
                  <a:pt x="31" y="24"/>
                  <a:pt x="31" y="25"/>
                </a:cubicBezTo>
                <a:cubicBezTo>
                  <a:pt x="32" y="22"/>
                  <a:pt x="33" y="20"/>
                  <a:pt x="35" y="17"/>
                </a:cubicBezTo>
                <a:cubicBezTo>
                  <a:pt x="35" y="17"/>
                  <a:pt x="35" y="17"/>
                  <a:pt x="34" y="16"/>
                </a:cubicBezTo>
                <a:close/>
                <a:moveTo>
                  <a:pt x="80" y="144"/>
                </a:moveTo>
                <a:cubicBezTo>
                  <a:pt x="81" y="144"/>
                  <a:pt x="82" y="144"/>
                  <a:pt x="84" y="144"/>
                </a:cubicBezTo>
                <a:cubicBezTo>
                  <a:pt x="84" y="144"/>
                  <a:pt x="85" y="143"/>
                  <a:pt x="85" y="143"/>
                </a:cubicBezTo>
                <a:cubicBezTo>
                  <a:pt x="83" y="143"/>
                  <a:pt x="81" y="143"/>
                  <a:pt x="79" y="143"/>
                </a:cubicBezTo>
                <a:cubicBezTo>
                  <a:pt x="79" y="143"/>
                  <a:pt x="79" y="144"/>
                  <a:pt x="80" y="144"/>
                </a:cubicBezTo>
                <a:close/>
                <a:moveTo>
                  <a:pt x="35" y="100"/>
                </a:moveTo>
                <a:cubicBezTo>
                  <a:pt x="35" y="100"/>
                  <a:pt x="35" y="101"/>
                  <a:pt x="35" y="101"/>
                </a:cubicBezTo>
                <a:cubicBezTo>
                  <a:pt x="37" y="101"/>
                  <a:pt x="38" y="100"/>
                  <a:pt x="38" y="99"/>
                </a:cubicBezTo>
                <a:cubicBezTo>
                  <a:pt x="38" y="98"/>
                  <a:pt x="39" y="98"/>
                  <a:pt x="39" y="97"/>
                </a:cubicBezTo>
                <a:cubicBezTo>
                  <a:pt x="39" y="97"/>
                  <a:pt x="39" y="97"/>
                  <a:pt x="39" y="97"/>
                </a:cubicBezTo>
                <a:cubicBezTo>
                  <a:pt x="39" y="97"/>
                  <a:pt x="39" y="97"/>
                  <a:pt x="39" y="97"/>
                </a:cubicBezTo>
                <a:cubicBezTo>
                  <a:pt x="37" y="98"/>
                  <a:pt x="36" y="99"/>
                  <a:pt x="35" y="100"/>
                </a:cubicBezTo>
                <a:close/>
                <a:moveTo>
                  <a:pt x="33" y="67"/>
                </a:moveTo>
                <a:cubicBezTo>
                  <a:pt x="33" y="74"/>
                  <a:pt x="33" y="81"/>
                  <a:pt x="32" y="88"/>
                </a:cubicBezTo>
                <a:cubicBezTo>
                  <a:pt x="32" y="85"/>
                  <a:pt x="33" y="83"/>
                  <a:pt x="33" y="80"/>
                </a:cubicBezTo>
                <a:cubicBezTo>
                  <a:pt x="34" y="76"/>
                  <a:pt x="33" y="71"/>
                  <a:pt x="33" y="67"/>
                </a:cubicBezTo>
                <a:close/>
                <a:moveTo>
                  <a:pt x="140" y="89"/>
                </a:moveTo>
                <a:cubicBezTo>
                  <a:pt x="138" y="88"/>
                  <a:pt x="137" y="88"/>
                  <a:pt x="135" y="88"/>
                </a:cubicBezTo>
                <a:cubicBezTo>
                  <a:pt x="134" y="88"/>
                  <a:pt x="134" y="88"/>
                  <a:pt x="134" y="89"/>
                </a:cubicBezTo>
                <a:cubicBezTo>
                  <a:pt x="136" y="89"/>
                  <a:pt x="138" y="89"/>
                  <a:pt x="140" y="89"/>
                </a:cubicBezTo>
                <a:close/>
                <a:moveTo>
                  <a:pt x="153" y="127"/>
                </a:moveTo>
                <a:cubicBezTo>
                  <a:pt x="156" y="124"/>
                  <a:pt x="160" y="121"/>
                  <a:pt x="162" y="118"/>
                </a:cubicBezTo>
                <a:cubicBezTo>
                  <a:pt x="162" y="118"/>
                  <a:pt x="162" y="118"/>
                  <a:pt x="162" y="118"/>
                </a:cubicBezTo>
                <a:cubicBezTo>
                  <a:pt x="159" y="121"/>
                  <a:pt x="156" y="123"/>
                  <a:pt x="153" y="125"/>
                </a:cubicBezTo>
                <a:cubicBezTo>
                  <a:pt x="153" y="126"/>
                  <a:pt x="153" y="126"/>
                  <a:pt x="153" y="127"/>
                </a:cubicBezTo>
                <a:close/>
                <a:moveTo>
                  <a:pt x="161" y="114"/>
                </a:moveTo>
                <a:cubicBezTo>
                  <a:pt x="160" y="116"/>
                  <a:pt x="159" y="117"/>
                  <a:pt x="158" y="119"/>
                </a:cubicBezTo>
                <a:cubicBezTo>
                  <a:pt x="158" y="119"/>
                  <a:pt x="158" y="119"/>
                  <a:pt x="158" y="119"/>
                </a:cubicBezTo>
                <a:cubicBezTo>
                  <a:pt x="159" y="118"/>
                  <a:pt x="160" y="117"/>
                  <a:pt x="161" y="117"/>
                </a:cubicBezTo>
                <a:cubicBezTo>
                  <a:pt x="162" y="115"/>
                  <a:pt x="162" y="116"/>
                  <a:pt x="161" y="114"/>
                </a:cubicBezTo>
                <a:close/>
                <a:moveTo>
                  <a:pt x="49" y="135"/>
                </a:moveTo>
                <a:cubicBezTo>
                  <a:pt x="48" y="134"/>
                  <a:pt x="47" y="134"/>
                  <a:pt x="46" y="134"/>
                </a:cubicBezTo>
                <a:cubicBezTo>
                  <a:pt x="46" y="135"/>
                  <a:pt x="45" y="136"/>
                  <a:pt x="45" y="137"/>
                </a:cubicBezTo>
                <a:cubicBezTo>
                  <a:pt x="45" y="137"/>
                  <a:pt x="45" y="137"/>
                  <a:pt x="45" y="137"/>
                </a:cubicBezTo>
                <a:cubicBezTo>
                  <a:pt x="46" y="136"/>
                  <a:pt x="47" y="136"/>
                  <a:pt x="48" y="136"/>
                </a:cubicBezTo>
                <a:cubicBezTo>
                  <a:pt x="48" y="136"/>
                  <a:pt x="48" y="135"/>
                  <a:pt x="49" y="135"/>
                </a:cubicBezTo>
                <a:close/>
                <a:moveTo>
                  <a:pt x="60" y="141"/>
                </a:moveTo>
                <a:cubicBezTo>
                  <a:pt x="61" y="140"/>
                  <a:pt x="61" y="139"/>
                  <a:pt x="61" y="138"/>
                </a:cubicBezTo>
                <a:cubicBezTo>
                  <a:pt x="61" y="138"/>
                  <a:pt x="60" y="138"/>
                  <a:pt x="59" y="137"/>
                </a:cubicBezTo>
                <a:cubicBezTo>
                  <a:pt x="59" y="138"/>
                  <a:pt x="59" y="139"/>
                  <a:pt x="58" y="140"/>
                </a:cubicBezTo>
                <a:cubicBezTo>
                  <a:pt x="59" y="140"/>
                  <a:pt x="60" y="140"/>
                  <a:pt x="60" y="141"/>
                </a:cubicBezTo>
                <a:close/>
                <a:moveTo>
                  <a:pt x="160" y="97"/>
                </a:moveTo>
                <a:cubicBezTo>
                  <a:pt x="159" y="98"/>
                  <a:pt x="159" y="98"/>
                  <a:pt x="158" y="99"/>
                </a:cubicBezTo>
                <a:cubicBezTo>
                  <a:pt x="158" y="99"/>
                  <a:pt x="158" y="100"/>
                  <a:pt x="158" y="101"/>
                </a:cubicBezTo>
                <a:cubicBezTo>
                  <a:pt x="159" y="100"/>
                  <a:pt x="160" y="100"/>
                  <a:pt x="161" y="100"/>
                </a:cubicBezTo>
                <a:cubicBezTo>
                  <a:pt x="160" y="99"/>
                  <a:pt x="160" y="98"/>
                  <a:pt x="160" y="97"/>
                </a:cubicBezTo>
                <a:close/>
                <a:moveTo>
                  <a:pt x="36" y="104"/>
                </a:moveTo>
                <a:cubicBezTo>
                  <a:pt x="36" y="104"/>
                  <a:pt x="36" y="104"/>
                  <a:pt x="36" y="103"/>
                </a:cubicBezTo>
                <a:cubicBezTo>
                  <a:pt x="35" y="104"/>
                  <a:pt x="34" y="105"/>
                  <a:pt x="34" y="106"/>
                </a:cubicBezTo>
                <a:cubicBezTo>
                  <a:pt x="33" y="108"/>
                  <a:pt x="33" y="108"/>
                  <a:pt x="33" y="109"/>
                </a:cubicBezTo>
                <a:cubicBezTo>
                  <a:pt x="34" y="107"/>
                  <a:pt x="35" y="105"/>
                  <a:pt x="36" y="104"/>
                </a:cubicBezTo>
                <a:close/>
                <a:moveTo>
                  <a:pt x="190" y="167"/>
                </a:moveTo>
                <a:cubicBezTo>
                  <a:pt x="190" y="167"/>
                  <a:pt x="190" y="167"/>
                  <a:pt x="191" y="167"/>
                </a:cubicBezTo>
                <a:cubicBezTo>
                  <a:pt x="190" y="164"/>
                  <a:pt x="189" y="161"/>
                  <a:pt x="188" y="158"/>
                </a:cubicBezTo>
                <a:cubicBezTo>
                  <a:pt x="188" y="159"/>
                  <a:pt x="188" y="161"/>
                  <a:pt x="189" y="162"/>
                </a:cubicBezTo>
                <a:cubicBezTo>
                  <a:pt x="189" y="164"/>
                  <a:pt x="190" y="166"/>
                  <a:pt x="190" y="167"/>
                </a:cubicBezTo>
                <a:close/>
                <a:moveTo>
                  <a:pt x="33" y="45"/>
                </a:moveTo>
                <a:cubicBezTo>
                  <a:pt x="33" y="47"/>
                  <a:pt x="33" y="48"/>
                  <a:pt x="33" y="49"/>
                </a:cubicBezTo>
                <a:cubicBezTo>
                  <a:pt x="33" y="51"/>
                  <a:pt x="34" y="52"/>
                  <a:pt x="34" y="54"/>
                </a:cubicBezTo>
                <a:cubicBezTo>
                  <a:pt x="34" y="54"/>
                  <a:pt x="34" y="55"/>
                  <a:pt x="34" y="55"/>
                </a:cubicBezTo>
                <a:cubicBezTo>
                  <a:pt x="34" y="52"/>
                  <a:pt x="34" y="49"/>
                  <a:pt x="33" y="45"/>
                </a:cubicBezTo>
                <a:close/>
                <a:moveTo>
                  <a:pt x="156" y="127"/>
                </a:moveTo>
                <a:cubicBezTo>
                  <a:pt x="156" y="127"/>
                  <a:pt x="156" y="127"/>
                  <a:pt x="156" y="127"/>
                </a:cubicBezTo>
                <a:cubicBezTo>
                  <a:pt x="153" y="129"/>
                  <a:pt x="150" y="131"/>
                  <a:pt x="147" y="133"/>
                </a:cubicBezTo>
                <a:cubicBezTo>
                  <a:pt x="150" y="132"/>
                  <a:pt x="153" y="130"/>
                  <a:pt x="155" y="127"/>
                </a:cubicBezTo>
                <a:cubicBezTo>
                  <a:pt x="156" y="127"/>
                  <a:pt x="156" y="127"/>
                  <a:pt x="156" y="127"/>
                </a:cubicBezTo>
                <a:close/>
                <a:moveTo>
                  <a:pt x="168" y="111"/>
                </a:moveTo>
                <a:cubicBezTo>
                  <a:pt x="167" y="112"/>
                  <a:pt x="167" y="113"/>
                  <a:pt x="167" y="113"/>
                </a:cubicBezTo>
                <a:cubicBezTo>
                  <a:pt x="167" y="114"/>
                  <a:pt x="167" y="115"/>
                  <a:pt x="167" y="115"/>
                </a:cubicBezTo>
                <a:cubicBezTo>
                  <a:pt x="166" y="116"/>
                  <a:pt x="166" y="116"/>
                  <a:pt x="166" y="117"/>
                </a:cubicBezTo>
                <a:cubicBezTo>
                  <a:pt x="166" y="117"/>
                  <a:pt x="165" y="118"/>
                  <a:pt x="165" y="119"/>
                </a:cubicBezTo>
                <a:cubicBezTo>
                  <a:pt x="166" y="118"/>
                  <a:pt x="166" y="118"/>
                  <a:pt x="166" y="118"/>
                </a:cubicBezTo>
                <a:cubicBezTo>
                  <a:pt x="166" y="117"/>
                  <a:pt x="167" y="116"/>
                  <a:pt x="167" y="115"/>
                </a:cubicBezTo>
                <a:cubicBezTo>
                  <a:pt x="168" y="114"/>
                  <a:pt x="168" y="113"/>
                  <a:pt x="168" y="112"/>
                </a:cubicBezTo>
                <a:cubicBezTo>
                  <a:pt x="168" y="112"/>
                  <a:pt x="168" y="112"/>
                  <a:pt x="168" y="111"/>
                </a:cubicBezTo>
                <a:close/>
                <a:moveTo>
                  <a:pt x="30" y="102"/>
                </a:moveTo>
                <a:cubicBezTo>
                  <a:pt x="31" y="102"/>
                  <a:pt x="31" y="101"/>
                  <a:pt x="31" y="100"/>
                </a:cubicBezTo>
                <a:cubicBezTo>
                  <a:pt x="32" y="98"/>
                  <a:pt x="32" y="97"/>
                  <a:pt x="32" y="96"/>
                </a:cubicBezTo>
                <a:cubicBezTo>
                  <a:pt x="32" y="95"/>
                  <a:pt x="33" y="94"/>
                  <a:pt x="33" y="94"/>
                </a:cubicBezTo>
                <a:cubicBezTo>
                  <a:pt x="33" y="94"/>
                  <a:pt x="33" y="94"/>
                  <a:pt x="33" y="94"/>
                </a:cubicBezTo>
                <a:cubicBezTo>
                  <a:pt x="32" y="97"/>
                  <a:pt x="31" y="99"/>
                  <a:pt x="30" y="102"/>
                </a:cubicBezTo>
                <a:close/>
                <a:moveTo>
                  <a:pt x="24" y="126"/>
                </a:moveTo>
                <a:cubicBezTo>
                  <a:pt x="23" y="128"/>
                  <a:pt x="22" y="130"/>
                  <a:pt x="21" y="132"/>
                </a:cubicBezTo>
                <a:cubicBezTo>
                  <a:pt x="21" y="132"/>
                  <a:pt x="21" y="132"/>
                  <a:pt x="21" y="132"/>
                </a:cubicBezTo>
                <a:cubicBezTo>
                  <a:pt x="22" y="131"/>
                  <a:pt x="23" y="129"/>
                  <a:pt x="24" y="127"/>
                </a:cubicBezTo>
                <a:cubicBezTo>
                  <a:pt x="24" y="127"/>
                  <a:pt x="24" y="126"/>
                  <a:pt x="24" y="126"/>
                </a:cubicBezTo>
                <a:close/>
                <a:moveTo>
                  <a:pt x="75" y="146"/>
                </a:moveTo>
                <a:cubicBezTo>
                  <a:pt x="75" y="145"/>
                  <a:pt x="75" y="145"/>
                  <a:pt x="75" y="145"/>
                </a:cubicBezTo>
                <a:cubicBezTo>
                  <a:pt x="75" y="145"/>
                  <a:pt x="74" y="145"/>
                  <a:pt x="74" y="145"/>
                </a:cubicBezTo>
                <a:cubicBezTo>
                  <a:pt x="73" y="145"/>
                  <a:pt x="72" y="145"/>
                  <a:pt x="70" y="145"/>
                </a:cubicBezTo>
                <a:cubicBezTo>
                  <a:pt x="70" y="145"/>
                  <a:pt x="70" y="145"/>
                  <a:pt x="70" y="145"/>
                </a:cubicBezTo>
                <a:cubicBezTo>
                  <a:pt x="72" y="145"/>
                  <a:pt x="74" y="146"/>
                  <a:pt x="75" y="146"/>
                </a:cubicBezTo>
                <a:close/>
                <a:moveTo>
                  <a:pt x="152" y="87"/>
                </a:moveTo>
                <a:cubicBezTo>
                  <a:pt x="151" y="87"/>
                  <a:pt x="151" y="88"/>
                  <a:pt x="150" y="88"/>
                </a:cubicBezTo>
                <a:cubicBezTo>
                  <a:pt x="151" y="88"/>
                  <a:pt x="152" y="89"/>
                  <a:pt x="153" y="89"/>
                </a:cubicBezTo>
                <a:cubicBezTo>
                  <a:pt x="153" y="88"/>
                  <a:pt x="152" y="88"/>
                  <a:pt x="152" y="87"/>
                </a:cubicBezTo>
                <a:close/>
                <a:moveTo>
                  <a:pt x="64" y="5"/>
                </a:moveTo>
                <a:cubicBezTo>
                  <a:pt x="64" y="5"/>
                  <a:pt x="64" y="5"/>
                  <a:pt x="64" y="5"/>
                </a:cubicBezTo>
                <a:cubicBezTo>
                  <a:pt x="68" y="4"/>
                  <a:pt x="72" y="4"/>
                  <a:pt x="76" y="3"/>
                </a:cubicBezTo>
                <a:cubicBezTo>
                  <a:pt x="72" y="4"/>
                  <a:pt x="68" y="4"/>
                  <a:pt x="64" y="5"/>
                </a:cubicBezTo>
                <a:close/>
                <a:moveTo>
                  <a:pt x="145" y="140"/>
                </a:moveTo>
                <a:cubicBezTo>
                  <a:pt x="147" y="140"/>
                  <a:pt x="150" y="137"/>
                  <a:pt x="151" y="137"/>
                </a:cubicBezTo>
                <a:cubicBezTo>
                  <a:pt x="149" y="138"/>
                  <a:pt x="147" y="139"/>
                  <a:pt x="145" y="140"/>
                </a:cubicBezTo>
                <a:close/>
                <a:moveTo>
                  <a:pt x="75" y="276"/>
                </a:moveTo>
                <a:cubicBezTo>
                  <a:pt x="77" y="276"/>
                  <a:pt x="80" y="277"/>
                  <a:pt x="81" y="277"/>
                </a:cubicBezTo>
                <a:cubicBezTo>
                  <a:pt x="79" y="276"/>
                  <a:pt x="77" y="276"/>
                  <a:pt x="75" y="276"/>
                </a:cubicBezTo>
                <a:close/>
                <a:moveTo>
                  <a:pt x="157" y="97"/>
                </a:moveTo>
                <a:cubicBezTo>
                  <a:pt x="158" y="95"/>
                  <a:pt x="158" y="95"/>
                  <a:pt x="156" y="94"/>
                </a:cubicBezTo>
                <a:cubicBezTo>
                  <a:pt x="156" y="95"/>
                  <a:pt x="157" y="96"/>
                  <a:pt x="157" y="97"/>
                </a:cubicBezTo>
                <a:close/>
                <a:moveTo>
                  <a:pt x="25" y="122"/>
                </a:moveTo>
                <a:cubicBezTo>
                  <a:pt x="24" y="124"/>
                  <a:pt x="25" y="124"/>
                  <a:pt x="25" y="125"/>
                </a:cubicBezTo>
                <a:cubicBezTo>
                  <a:pt x="26" y="125"/>
                  <a:pt x="26" y="125"/>
                  <a:pt x="26" y="124"/>
                </a:cubicBezTo>
                <a:cubicBezTo>
                  <a:pt x="26" y="124"/>
                  <a:pt x="25" y="123"/>
                  <a:pt x="25" y="122"/>
                </a:cubicBezTo>
                <a:close/>
                <a:moveTo>
                  <a:pt x="28" y="109"/>
                </a:moveTo>
                <a:cubicBezTo>
                  <a:pt x="27" y="109"/>
                  <a:pt x="27" y="110"/>
                  <a:pt x="27" y="111"/>
                </a:cubicBezTo>
                <a:cubicBezTo>
                  <a:pt x="28" y="111"/>
                  <a:pt x="28" y="111"/>
                  <a:pt x="28" y="110"/>
                </a:cubicBezTo>
                <a:cubicBezTo>
                  <a:pt x="28" y="110"/>
                  <a:pt x="28" y="109"/>
                  <a:pt x="28" y="109"/>
                </a:cubicBezTo>
                <a:close/>
                <a:moveTo>
                  <a:pt x="76" y="143"/>
                </a:moveTo>
                <a:cubicBezTo>
                  <a:pt x="75" y="143"/>
                  <a:pt x="73" y="143"/>
                  <a:pt x="72" y="143"/>
                </a:cubicBezTo>
                <a:cubicBezTo>
                  <a:pt x="73" y="143"/>
                  <a:pt x="74" y="143"/>
                  <a:pt x="75" y="143"/>
                </a:cubicBezTo>
                <a:cubicBezTo>
                  <a:pt x="76" y="144"/>
                  <a:pt x="76" y="143"/>
                  <a:pt x="76" y="143"/>
                </a:cubicBezTo>
                <a:close/>
                <a:moveTo>
                  <a:pt x="80" y="141"/>
                </a:moveTo>
                <a:cubicBezTo>
                  <a:pt x="81" y="141"/>
                  <a:pt x="83" y="141"/>
                  <a:pt x="84" y="141"/>
                </a:cubicBezTo>
                <a:cubicBezTo>
                  <a:pt x="83" y="141"/>
                  <a:pt x="82" y="141"/>
                  <a:pt x="81" y="140"/>
                </a:cubicBezTo>
                <a:cubicBezTo>
                  <a:pt x="80" y="140"/>
                  <a:pt x="80" y="140"/>
                  <a:pt x="80" y="141"/>
                </a:cubicBezTo>
                <a:close/>
                <a:moveTo>
                  <a:pt x="85" y="44"/>
                </a:moveTo>
                <a:cubicBezTo>
                  <a:pt x="85" y="44"/>
                  <a:pt x="85" y="44"/>
                  <a:pt x="85" y="44"/>
                </a:cubicBezTo>
                <a:cubicBezTo>
                  <a:pt x="83" y="44"/>
                  <a:pt x="81" y="44"/>
                  <a:pt x="79" y="44"/>
                </a:cubicBezTo>
                <a:cubicBezTo>
                  <a:pt x="79" y="44"/>
                  <a:pt x="79" y="44"/>
                  <a:pt x="79" y="44"/>
                </a:cubicBezTo>
                <a:cubicBezTo>
                  <a:pt x="81" y="44"/>
                  <a:pt x="83" y="44"/>
                  <a:pt x="85" y="44"/>
                </a:cubicBezTo>
                <a:close/>
                <a:moveTo>
                  <a:pt x="32" y="104"/>
                </a:moveTo>
                <a:cubicBezTo>
                  <a:pt x="33" y="104"/>
                  <a:pt x="33" y="103"/>
                  <a:pt x="33" y="102"/>
                </a:cubicBezTo>
                <a:cubicBezTo>
                  <a:pt x="32" y="103"/>
                  <a:pt x="32" y="104"/>
                  <a:pt x="32" y="104"/>
                </a:cubicBezTo>
                <a:close/>
                <a:moveTo>
                  <a:pt x="42" y="37"/>
                </a:moveTo>
                <a:cubicBezTo>
                  <a:pt x="43" y="38"/>
                  <a:pt x="44" y="39"/>
                  <a:pt x="46" y="39"/>
                </a:cubicBezTo>
                <a:cubicBezTo>
                  <a:pt x="45" y="38"/>
                  <a:pt x="43" y="38"/>
                  <a:pt x="42" y="37"/>
                </a:cubicBezTo>
                <a:close/>
                <a:moveTo>
                  <a:pt x="64" y="144"/>
                </a:moveTo>
                <a:cubicBezTo>
                  <a:pt x="64" y="144"/>
                  <a:pt x="64" y="144"/>
                  <a:pt x="64" y="144"/>
                </a:cubicBezTo>
                <a:cubicBezTo>
                  <a:pt x="65" y="144"/>
                  <a:pt x="65" y="144"/>
                  <a:pt x="66" y="144"/>
                </a:cubicBezTo>
                <a:cubicBezTo>
                  <a:pt x="66" y="144"/>
                  <a:pt x="66" y="144"/>
                  <a:pt x="66" y="144"/>
                </a:cubicBezTo>
                <a:cubicBezTo>
                  <a:pt x="65" y="144"/>
                  <a:pt x="65" y="144"/>
                  <a:pt x="64" y="144"/>
                </a:cubicBezTo>
                <a:close/>
                <a:moveTo>
                  <a:pt x="157" y="102"/>
                </a:moveTo>
                <a:cubicBezTo>
                  <a:pt x="156" y="103"/>
                  <a:pt x="156" y="103"/>
                  <a:pt x="156" y="104"/>
                </a:cubicBezTo>
                <a:cubicBezTo>
                  <a:pt x="156" y="103"/>
                  <a:pt x="157" y="103"/>
                  <a:pt x="157" y="102"/>
                </a:cubicBezTo>
                <a:close/>
                <a:moveTo>
                  <a:pt x="80" y="146"/>
                </a:moveTo>
                <a:cubicBezTo>
                  <a:pt x="79" y="146"/>
                  <a:pt x="79" y="146"/>
                  <a:pt x="78" y="146"/>
                </a:cubicBezTo>
                <a:cubicBezTo>
                  <a:pt x="79" y="146"/>
                  <a:pt x="79" y="146"/>
                  <a:pt x="80" y="146"/>
                </a:cubicBezTo>
                <a:close/>
                <a:moveTo>
                  <a:pt x="156" y="121"/>
                </a:moveTo>
                <a:cubicBezTo>
                  <a:pt x="156" y="121"/>
                  <a:pt x="156" y="121"/>
                  <a:pt x="156" y="121"/>
                </a:cubicBezTo>
                <a:cubicBezTo>
                  <a:pt x="155" y="121"/>
                  <a:pt x="155" y="121"/>
                  <a:pt x="155" y="122"/>
                </a:cubicBezTo>
                <a:cubicBezTo>
                  <a:pt x="155" y="122"/>
                  <a:pt x="156" y="121"/>
                  <a:pt x="156" y="121"/>
                </a:cubicBezTo>
                <a:close/>
                <a:moveTo>
                  <a:pt x="129" y="143"/>
                </a:moveTo>
                <a:cubicBezTo>
                  <a:pt x="129" y="143"/>
                  <a:pt x="129" y="143"/>
                  <a:pt x="129" y="143"/>
                </a:cubicBezTo>
                <a:cubicBezTo>
                  <a:pt x="129" y="143"/>
                  <a:pt x="130" y="143"/>
                  <a:pt x="130" y="143"/>
                </a:cubicBezTo>
                <a:cubicBezTo>
                  <a:pt x="130" y="143"/>
                  <a:pt x="130" y="143"/>
                  <a:pt x="130" y="143"/>
                </a:cubicBezTo>
                <a:cubicBezTo>
                  <a:pt x="130" y="143"/>
                  <a:pt x="129" y="143"/>
                  <a:pt x="129" y="143"/>
                </a:cubicBezTo>
                <a:close/>
                <a:moveTo>
                  <a:pt x="151" y="125"/>
                </a:moveTo>
                <a:cubicBezTo>
                  <a:pt x="151" y="125"/>
                  <a:pt x="151" y="125"/>
                  <a:pt x="151" y="125"/>
                </a:cubicBezTo>
                <a:cubicBezTo>
                  <a:pt x="151" y="125"/>
                  <a:pt x="152" y="125"/>
                  <a:pt x="152" y="124"/>
                </a:cubicBezTo>
                <a:cubicBezTo>
                  <a:pt x="151" y="124"/>
                  <a:pt x="151" y="125"/>
                  <a:pt x="151" y="125"/>
                </a:cubicBezTo>
                <a:close/>
                <a:moveTo>
                  <a:pt x="77" y="3"/>
                </a:moveTo>
                <a:cubicBezTo>
                  <a:pt x="77" y="3"/>
                  <a:pt x="77" y="3"/>
                  <a:pt x="77" y="3"/>
                </a:cubicBezTo>
                <a:cubicBezTo>
                  <a:pt x="77" y="3"/>
                  <a:pt x="77" y="3"/>
                  <a:pt x="78" y="3"/>
                </a:cubicBezTo>
                <a:cubicBezTo>
                  <a:pt x="78" y="3"/>
                  <a:pt x="78" y="3"/>
                  <a:pt x="78" y="3"/>
                </a:cubicBezTo>
                <a:cubicBezTo>
                  <a:pt x="77" y="3"/>
                  <a:pt x="77" y="3"/>
                  <a:pt x="77" y="3"/>
                </a:cubicBezTo>
                <a:close/>
                <a:moveTo>
                  <a:pt x="30" y="94"/>
                </a:moveTo>
                <a:cubicBezTo>
                  <a:pt x="30" y="94"/>
                  <a:pt x="30" y="94"/>
                  <a:pt x="30" y="94"/>
                </a:cubicBezTo>
                <a:cubicBezTo>
                  <a:pt x="31" y="94"/>
                  <a:pt x="31" y="94"/>
                  <a:pt x="31" y="93"/>
                </a:cubicBezTo>
                <a:cubicBezTo>
                  <a:pt x="31" y="93"/>
                  <a:pt x="31" y="93"/>
                  <a:pt x="31" y="93"/>
                </a:cubicBezTo>
                <a:cubicBezTo>
                  <a:pt x="30" y="94"/>
                  <a:pt x="30" y="94"/>
                  <a:pt x="30" y="94"/>
                </a:cubicBezTo>
                <a:close/>
                <a:moveTo>
                  <a:pt x="26" y="121"/>
                </a:moveTo>
                <a:cubicBezTo>
                  <a:pt x="26" y="121"/>
                  <a:pt x="26" y="121"/>
                  <a:pt x="26" y="121"/>
                </a:cubicBezTo>
                <a:cubicBezTo>
                  <a:pt x="26" y="120"/>
                  <a:pt x="26" y="120"/>
                  <a:pt x="26" y="120"/>
                </a:cubicBezTo>
                <a:cubicBezTo>
                  <a:pt x="26" y="120"/>
                  <a:pt x="26" y="120"/>
                  <a:pt x="26" y="120"/>
                </a:cubicBezTo>
                <a:cubicBezTo>
                  <a:pt x="26" y="120"/>
                  <a:pt x="26" y="120"/>
                  <a:pt x="26" y="120"/>
                </a:cubicBezTo>
                <a:cubicBezTo>
                  <a:pt x="26" y="120"/>
                  <a:pt x="26" y="120"/>
                  <a:pt x="26" y="121"/>
                </a:cubicBezTo>
                <a:close/>
                <a:moveTo>
                  <a:pt x="171" y="247"/>
                </a:moveTo>
                <a:cubicBezTo>
                  <a:pt x="171" y="247"/>
                  <a:pt x="171" y="248"/>
                  <a:pt x="171" y="248"/>
                </a:cubicBezTo>
                <a:cubicBezTo>
                  <a:pt x="171" y="247"/>
                  <a:pt x="172" y="247"/>
                  <a:pt x="172" y="247"/>
                </a:cubicBezTo>
                <a:cubicBezTo>
                  <a:pt x="172" y="247"/>
                  <a:pt x="172" y="247"/>
                  <a:pt x="172" y="247"/>
                </a:cubicBezTo>
                <a:cubicBezTo>
                  <a:pt x="172" y="247"/>
                  <a:pt x="171" y="247"/>
                  <a:pt x="171" y="247"/>
                </a:cubicBezTo>
                <a:close/>
                <a:moveTo>
                  <a:pt x="161" y="128"/>
                </a:moveTo>
                <a:cubicBezTo>
                  <a:pt x="161" y="128"/>
                  <a:pt x="161" y="128"/>
                  <a:pt x="161" y="128"/>
                </a:cubicBezTo>
                <a:cubicBezTo>
                  <a:pt x="160" y="128"/>
                  <a:pt x="160" y="128"/>
                  <a:pt x="160" y="128"/>
                </a:cubicBezTo>
                <a:cubicBezTo>
                  <a:pt x="160" y="128"/>
                  <a:pt x="160" y="128"/>
                  <a:pt x="160" y="128"/>
                </a:cubicBezTo>
                <a:cubicBezTo>
                  <a:pt x="160" y="128"/>
                  <a:pt x="161" y="128"/>
                  <a:pt x="161" y="128"/>
                </a:cubicBezTo>
                <a:close/>
                <a:moveTo>
                  <a:pt x="159" y="129"/>
                </a:moveTo>
                <a:cubicBezTo>
                  <a:pt x="159" y="129"/>
                  <a:pt x="159" y="129"/>
                  <a:pt x="159" y="129"/>
                </a:cubicBezTo>
                <a:cubicBezTo>
                  <a:pt x="160" y="129"/>
                  <a:pt x="160" y="129"/>
                  <a:pt x="160" y="129"/>
                </a:cubicBezTo>
                <a:cubicBezTo>
                  <a:pt x="160" y="129"/>
                  <a:pt x="160" y="129"/>
                  <a:pt x="160" y="129"/>
                </a:cubicBezTo>
                <a:cubicBezTo>
                  <a:pt x="160" y="129"/>
                  <a:pt x="160" y="129"/>
                  <a:pt x="159" y="12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74" name="Freeform 274"/>
          <p:cNvSpPr>
            <a:spLocks noEditPoints="1"/>
          </p:cNvSpPr>
          <p:nvPr/>
        </p:nvSpPr>
        <p:spPr bwMode="auto">
          <a:xfrm>
            <a:off x="2522557" y="4097647"/>
            <a:ext cx="231382" cy="351357"/>
          </a:xfrm>
          <a:custGeom>
            <a:gdLst>
              <a:gd fmla="*/ 79 w 89" name="T0"/>
              <a:gd fmla="*/ 15 h 135" name="T1"/>
              <a:gd fmla="*/ 77 w 89" name="T2"/>
              <a:gd fmla="*/ 22 h 135" name="T3"/>
              <a:gd fmla="*/ 70 w 89" name="T4"/>
              <a:gd fmla="*/ 39 h 135" name="T5"/>
              <a:gd fmla="*/ 81 w 89" name="T6"/>
              <a:gd fmla="*/ 31 h 135" name="T7"/>
              <a:gd fmla="*/ 78 w 89" name="T8"/>
              <a:gd fmla="*/ 42 h 135" name="T9"/>
              <a:gd fmla="*/ 84 w 89" name="T10"/>
              <a:gd fmla="*/ 52 h 135" name="T11"/>
              <a:gd fmla="*/ 86 w 89" name="T12"/>
              <a:gd fmla="*/ 59 h 135" name="T13"/>
              <a:gd fmla="*/ 80 w 89" name="T14"/>
              <a:gd fmla="*/ 93 h 135" name="T15"/>
              <a:gd fmla="*/ 63 w 89" name="T16"/>
              <a:gd fmla="*/ 108 h 135" name="T17"/>
              <a:gd fmla="*/ 55 w 89" name="T18"/>
              <a:gd fmla="*/ 111 h 135" name="T19"/>
              <a:gd fmla="*/ 52 w 89" name="T20"/>
              <a:gd fmla="*/ 121 h 135" name="T21"/>
              <a:gd fmla="*/ 33 w 89" name="T22"/>
              <a:gd fmla="*/ 129 h 135" name="T23"/>
              <a:gd fmla="*/ 11 w 89" name="T24"/>
              <a:gd fmla="*/ 135 h 135" name="T25"/>
              <a:gd fmla="*/ 33 w 89" name="T26"/>
              <a:gd fmla="*/ 122 h 135" name="T27"/>
              <a:gd fmla="*/ 17 w 89" name="T28"/>
              <a:gd fmla="*/ 128 h 135" name="T29"/>
              <a:gd fmla="*/ 9 w 89" name="T30"/>
              <a:gd fmla="*/ 120 h 135" name="T31"/>
              <a:gd fmla="*/ 10 w 89" name="T32"/>
              <a:gd fmla="*/ 111 h 135" name="T33"/>
              <a:gd fmla="*/ 27 w 89" name="T34"/>
              <a:gd fmla="*/ 101 h 135" name="T35"/>
              <a:gd fmla="*/ 30 w 89" name="T36"/>
              <a:gd fmla="*/ 98 h 135" name="T37"/>
              <a:gd fmla="*/ 9 w 89" name="T38"/>
              <a:gd fmla="*/ 90 h 135" name="T39"/>
              <a:gd fmla="*/ 27 w 89" name="T40"/>
              <a:gd fmla="*/ 82 h 135" name="T41"/>
              <a:gd fmla="*/ 12 w 89" name="T42"/>
              <a:gd fmla="*/ 82 h 135" name="T43"/>
              <a:gd fmla="*/ 19 w 89" name="T44"/>
              <a:gd fmla="*/ 76 h 135" name="T45"/>
              <a:gd fmla="*/ 16 w 89" name="T46"/>
              <a:gd fmla="*/ 74 h 135" name="T47"/>
              <a:gd fmla="*/ 15 w 89" name="T48"/>
              <a:gd fmla="*/ 67 h 135" name="T49"/>
              <a:gd fmla="*/ 45 w 89" name="T50"/>
              <a:gd fmla="*/ 58 h 135" name="T51"/>
              <a:gd fmla="*/ 1 w 89" name="T52"/>
              <a:gd fmla="*/ 54 h 135" name="T53"/>
              <a:gd fmla="*/ 43 w 89" name="T54"/>
              <a:gd fmla="*/ 43 h 135" name="T55"/>
              <a:gd fmla="*/ 3 w 89" name="T56"/>
              <a:gd fmla="*/ 40 h 135" name="T57"/>
              <a:gd fmla="*/ 54 w 89" name="T58"/>
              <a:gd fmla="*/ 29 h 135" name="T59"/>
              <a:gd fmla="*/ 4 w 89" name="T60"/>
              <a:gd fmla="*/ 35 h 135" name="T61"/>
              <a:gd fmla="*/ 52 w 89" name="T62"/>
              <a:gd fmla="*/ 19 h 135" name="T63"/>
              <a:gd fmla="*/ 7 w 89" name="T64"/>
              <a:gd fmla="*/ 25 h 135" name="T65"/>
              <a:gd fmla="*/ 53 w 89" name="T66"/>
              <a:gd fmla="*/ 13 h 135" name="T67"/>
              <a:gd fmla="*/ 76 w 89" name="T68"/>
              <a:gd fmla="*/ 4 h 135" name="T69"/>
              <a:gd fmla="*/ 71 w 89" name="T70"/>
              <a:gd fmla="*/ 68 h 135" name="T71"/>
              <a:gd fmla="*/ 77 w 89" name="T72"/>
              <a:gd fmla="*/ 72 h 135" name="T73"/>
              <a:gd fmla="*/ 65 w 89" name="T74"/>
              <a:gd fmla="*/ 93 h 135" name="T75"/>
              <a:gd fmla="*/ 82 w 89" name="T76"/>
              <a:gd fmla="*/ 50 h 135" name="T77"/>
              <a:gd fmla="*/ 73 w 89" name="T78"/>
              <a:gd fmla="*/ 55 h 135" name="T79"/>
              <a:gd fmla="*/ 58 w 89" name="T80"/>
              <a:gd fmla="*/ 55 h 135" name="T81"/>
              <a:gd fmla="*/ 59 w 89" name="T82"/>
              <a:gd fmla="*/ 108 h 135" name="T83"/>
              <a:gd fmla="*/ 46 w 89" name="T84"/>
              <a:gd fmla="*/ 113 h 135" name="T85"/>
              <a:gd fmla="*/ 67 w 89" name="T86"/>
              <a:gd fmla="*/ 76 h 135" name="T87"/>
              <a:gd fmla="*/ 55 w 89" name="T88"/>
              <a:gd fmla="*/ 65 h 135" name="T89"/>
              <a:gd fmla="*/ 34 w 89" name="T90"/>
              <a:gd fmla="*/ 81 h 135" name="T91"/>
              <a:gd fmla="*/ 50 w 89" name="T92"/>
              <a:gd fmla="*/ 102 h 135" name="T93"/>
              <a:gd fmla="*/ 47 w 89" name="T94"/>
              <a:gd fmla="*/ 50 h 135" name="T95"/>
              <a:gd fmla="*/ 35 w 89" name="T96"/>
              <a:gd fmla="*/ 116 h 135" name="T97"/>
              <a:gd fmla="*/ 58 w 89" name="T98"/>
              <a:gd fmla="*/ 48 h 135" name="T99"/>
              <a:gd fmla="*/ 32 w 89" name="T100"/>
              <a:gd fmla="*/ 100 h 135" name="T101"/>
              <a:gd fmla="*/ 57 w 89" name="T102"/>
              <a:gd fmla="*/ 67 h 135" name="T103"/>
              <a:gd fmla="*/ 62 w 89" name="T104"/>
              <a:gd fmla="*/ 82 h 135" name="T105"/>
              <a:gd fmla="*/ 53 w 89" name="T106"/>
              <a:gd fmla="*/ 77 h 135" name="T107"/>
              <a:gd fmla="*/ 34 w 89" name="T108"/>
              <a:gd fmla="*/ 75 h 135" name="T109"/>
              <a:gd fmla="*/ 33 w 89" name="T110"/>
              <a:gd fmla="*/ 92 h 135" name="T111"/>
              <a:gd fmla="*/ 56 w 89" name="T112"/>
              <a:gd fmla="*/ 48 h 135" name="T113"/>
              <a:gd fmla="*/ 47 w 89" name="T114"/>
              <a:gd fmla="*/ 105 h 135" name="T115"/>
              <a:gd fmla="*/ 37 w 89" name="T116"/>
              <a:gd fmla="*/ 117 h 135" name="T117"/>
              <a:gd fmla="*/ 49 w 89" name="T118"/>
              <a:gd fmla="*/ 95 h 135" name="T119"/>
              <a:gd fmla="*/ 54 w 89" name="T120"/>
              <a:gd fmla="*/ 73 h 135" name="T121"/>
              <a:gd fmla="*/ 49 w 89" name="T122"/>
              <a:gd fmla="*/ 93 h 135" name="T123"/>
              <a:gd fmla="*/ 66 w 89" name="T124"/>
              <a:gd fmla="*/ 103 h 1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35" w="89">
                <a:moveTo>
                  <a:pt x="54" y="17"/>
                </a:moveTo>
                <a:cubicBezTo>
                  <a:pt x="55" y="20"/>
                  <a:pt x="56" y="23"/>
                  <a:pt x="57" y="26"/>
                </a:cubicBezTo>
                <a:cubicBezTo>
                  <a:pt x="57" y="26"/>
                  <a:pt x="57" y="26"/>
                  <a:pt x="57" y="25"/>
                </a:cubicBezTo>
                <a:cubicBezTo>
                  <a:pt x="61" y="23"/>
                  <a:pt x="66" y="21"/>
                  <a:pt x="69" y="19"/>
                </a:cubicBezTo>
                <a:cubicBezTo>
                  <a:pt x="71" y="18"/>
                  <a:pt x="72" y="16"/>
                  <a:pt x="74" y="15"/>
                </a:cubicBezTo>
                <a:cubicBezTo>
                  <a:pt x="75" y="15"/>
                  <a:pt x="75" y="14"/>
                  <a:pt x="76" y="13"/>
                </a:cubicBezTo>
                <a:cubicBezTo>
                  <a:pt x="76" y="12"/>
                  <a:pt x="76" y="12"/>
                  <a:pt x="77" y="12"/>
                </a:cubicBezTo>
                <a:cubicBezTo>
                  <a:pt x="78" y="12"/>
                  <a:pt x="78" y="12"/>
                  <a:pt x="79" y="13"/>
                </a:cubicBezTo>
                <a:cubicBezTo>
                  <a:pt x="79" y="13"/>
                  <a:pt x="79" y="14"/>
                  <a:pt x="79" y="15"/>
                </a:cubicBezTo>
                <a:cubicBezTo>
                  <a:pt x="79" y="15"/>
                  <a:pt x="78" y="15"/>
                  <a:pt x="78" y="15"/>
                </a:cubicBezTo>
                <a:cubicBezTo>
                  <a:pt x="77" y="16"/>
                  <a:pt x="76" y="17"/>
                  <a:pt x="75" y="18"/>
                </a:cubicBezTo>
                <a:cubicBezTo>
                  <a:pt x="71" y="20"/>
                  <a:pt x="68" y="22"/>
                  <a:pt x="65" y="23"/>
                </a:cubicBezTo>
                <a:cubicBezTo>
                  <a:pt x="63" y="25"/>
                  <a:pt x="60" y="26"/>
                  <a:pt x="58" y="27"/>
                </a:cubicBezTo>
                <a:cubicBezTo>
                  <a:pt x="57" y="27"/>
                  <a:pt x="57" y="28"/>
                  <a:pt x="57" y="28"/>
                </a:cubicBezTo>
                <a:cubicBezTo>
                  <a:pt x="57" y="30"/>
                  <a:pt x="57" y="32"/>
                  <a:pt x="58" y="35"/>
                </a:cubicBezTo>
                <a:cubicBezTo>
                  <a:pt x="58" y="35"/>
                  <a:pt x="58" y="35"/>
                  <a:pt x="58" y="35"/>
                </a:cubicBezTo>
                <a:cubicBezTo>
                  <a:pt x="63" y="33"/>
                  <a:pt x="67" y="30"/>
                  <a:pt x="71" y="28"/>
                </a:cubicBezTo>
                <a:cubicBezTo>
                  <a:pt x="73" y="26"/>
                  <a:pt x="75" y="24"/>
                  <a:pt x="77" y="22"/>
                </a:cubicBezTo>
                <a:cubicBezTo>
                  <a:pt x="78" y="21"/>
                  <a:pt x="79" y="21"/>
                  <a:pt x="80" y="22"/>
                </a:cubicBezTo>
                <a:cubicBezTo>
                  <a:pt x="81" y="23"/>
                  <a:pt x="81" y="24"/>
                  <a:pt x="80" y="25"/>
                </a:cubicBezTo>
                <a:cubicBezTo>
                  <a:pt x="79" y="25"/>
                  <a:pt x="79" y="26"/>
                  <a:pt x="78" y="26"/>
                </a:cubicBezTo>
                <a:cubicBezTo>
                  <a:pt x="74" y="29"/>
                  <a:pt x="69" y="31"/>
                  <a:pt x="65" y="34"/>
                </a:cubicBezTo>
                <a:cubicBezTo>
                  <a:pt x="62" y="35"/>
                  <a:pt x="60" y="36"/>
                  <a:pt x="58" y="37"/>
                </a:cubicBezTo>
                <a:cubicBezTo>
                  <a:pt x="58" y="37"/>
                  <a:pt x="58" y="37"/>
                  <a:pt x="58" y="37"/>
                </a:cubicBezTo>
                <a:cubicBezTo>
                  <a:pt x="58" y="40"/>
                  <a:pt x="58" y="43"/>
                  <a:pt x="58" y="46"/>
                </a:cubicBezTo>
                <a:cubicBezTo>
                  <a:pt x="58" y="45"/>
                  <a:pt x="58" y="45"/>
                  <a:pt x="58" y="45"/>
                </a:cubicBezTo>
                <a:cubicBezTo>
                  <a:pt x="63" y="44"/>
                  <a:pt x="66" y="42"/>
                  <a:pt x="70" y="39"/>
                </a:cubicBezTo>
                <a:cubicBezTo>
                  <a:pt x="70" y="39"/>
                  <a:pt x="71" y="39"/>
                  <a:pt x="70" y="38"/>
                </a:cubicBezTo>
                <a:cubicBezTo>
                  <a:pt x="70" y="37"/>
                  <a:pt x="70" y="36"/>
                  <a:pt x="70" y="35"/>
                </a:cubicBezTo>
                <a:cubicBezTo>
                  <a:pt x="70" y="35"/>
                  <a:pt x="70" y="34"/>
                  <a:pt x="70" y="34"/>
                </a:cubicBezTo>
                <a:cubicBezTo>
                  <a:pt x="71" y="33"/>
                  <a:pt x="72" y="33"/>
                  <a:pt x="73" y="33"/>
                </a:cubicBezTo>
                <a:cubicBezTo>
                  <a:pt x="73" y="34"/>
                  <a:pt x="74" y="34"/>
                  <a:pt x="73" y="35"/>
                </a:cubicBezTo>
                <a:cubicBezTo>
                  <a:pt x="73" y="36"/>
                  <a:pt x="73" y="36"/>
                  <a:pt x="73" y="37"/>
                </a:cubicBezTo>
                <a:cubicBezTo>
                  <a:pt x="74" y="36"/>
                  <a:pt x="74" y="36"/>
                  <a:pt x="74" y="36"/>
                </a:cubicBezTo>
                <a:cubicBezTo>
                  <a:pt x="76" y="35"/>
                  <a:pt x="78" y="33"/>
                  <a:pt x="79" y="32"/>
                </a:cubicBezTo>
                <a:cubicBezTo>
                  <a:pt x="80" y="31"/>
                  <a:pt x="81" y="31"/>
                  <a:pt x="81" y="31"/>
                </a:cubicBezTo>
                <a:cubicBezTo>
                  <a:pt x="82" y="31"/>
                  <a:pt x="83" y="32"/>
                  <a:pt x="83" y="32"/>
                </a:cubicBezTo>
                <a:cubicBezTo>
                  <a:pt x="83" y="33"/>
                  <a:pt x="82" y="34"/>
                  <a:pt x="82" y="34"/>
                </a:cubicBezTo>
                <a:cubicBezTo>
                  <a:pt x="80" y="35"/>
                  <a:pt x="79" y="36"/>
                  <a:pt x="77" y="37"/>
                </a:cubicBezTo>
                <a:cubicBezTo>
                  <a:pt x="76" y="38"/>
                  <a:pt x="75" y="39"/>
                  <a:pt x="74" y="40"/>
                </a:cubicBezTo>
                <a:cubicBezTo>
                  <a:pt x="73" y="40"/>
                  <a:pt x="73" y="40"/>
                  <a:pt x="73" y="41"/>
                </a:cubicBezTo>
                <a:cubicBezTo>
                  <a:pt x="73" y="42"/>
                  <a:pt x="73" y="43"/>
                  <a:pt x="73" y="44"/>
                </a:cubicBezTo>
                <a:cubicBezTo>
                  <a:pt x="73" y="44"/>
                  <a:pt x="73" y="45"/>
                  <a:pt x="73" y="45"/>
                </a:cubicBezTo>
                <a:cubicBezTo>
                  <a:pt x="73" y="45"/>
                  <a:pt x="73" y="45"/>
                  <a:pt x="74" y="45"/>
                </a:cubicBezTo>
                <a:cubicBezTo>
                  <a:pt x="75" y="44"/>
                  <a:pt x="77" y="43"/>
                  <a:pt x="78" y="42"/>
                </a:cubicBezTo>
                <a:cubicBezTo>
                  <a:pt x="80" y="41"/>
                  <a:pt x="81" y="40"/>
                  <a:pt x="82" y="39"/>
                </a:cubicBezTo>
                <a:cubicBezTo>
                  <a:pt x="82" y="38"/>
                  <a:pt x="83" y="38"/>
                  <a:pt x="83" y="38"/>
                </a:cubicBezTo>
                <a:cubicBezTo>
                  <a:pt x="84" y="38"/>
                  <a:pt x="85" y="39"/>
                  <a:pt x="85" y="39"/>
                </a:cubicBezTo>
                <a:cubicBezTo>
                  <a:pt x="85" y="40"/>
                  <a:pt x="85" y="41"/>
                  <a:pt x="84" y="41"/>
                </a:cubicBezTo>
                <a:cubicBezTo>
                  <a:pt x="84" y="42"/>
                  <a:pt x="83" y="42"/>
                  <a:pt x="82" y="43"/>
                </a:cubicBezTo>
                <a:cubicBezTo>
                  <a:pt x="83" y="43"/>
                  <a:pt x="83" y="43"/>
                  <a:pt x="83" y="43"/>
                </a:cubicBezTo>
                <a:cubicBezTo>
                  <a:pt x="84" y="43"/>
                  <a:pt x="85" y="44"/>
                  <a:pt x="85" y="45"/>
                </a:cubicBezTo>
                <a:cubicBezTo>
                  <a:pt x="84" y="46"/>
                  <a:pt x="84" y="46"/>
                  <a:pt x="84" y="47"/>
                </a:cubicBezTo>
                <a:cubicBezTo>
                  <a:pt x="84" y="48"/>
                  <a:pt x="84" y="50"/>
                  <a:pt x="84" y="52"/>
                </a:cubicBezTo>
                <a:cubicBezTo>
                  <a:pt x="84" y="58"/>
                  <a:pt x="83" y="64"/>
                  <a:pt x="82" y="70"/>
                </a:cubicBezTo>
                <a:cubicBezTo>
                  <a:pt x="80" y="78"/>
                  <a:pt x="77" y="85"/>
                  <a:pt x="74" y="92"/>
                </a:cubicBezTo>
                <a:cubicBezTo>
                  <a:pt x="73" y="94"/>
                  <a:pt x="72" y="96"/>
                  <a:pt x="71" y="98"/>
                </a:cubicBezTo>
                <a:cubicBezTo>
                  <a:pt x="71" y="99"/>
                  <a:pt x="71" y="99"/>
                  <a:pt x="70" y="99"/>
                </a:cubicBezTo>
                <a:cubicBezTo>
                  <a:pt x="71" y="99"/>
                  <a:pt x="71" y="98"/>
                  <a:pt x="72" y="98"/>
                </a:cubicBezTo>
                <a:cubicBezTo>
                  <a:pt x="73" y="98"/>
                  <a:pt x="73" y="98"/>
                  <a:pt x="74" y="99"/>
                </a:cubicBezTo>
                <a:cubicBezTo>
                  <a:pt x="74" y="98"/>
                  <a:pt x="74" y="98"/>
                  <a:pt x="74" y="98"/>
                </a:cubicBezTo>
                <a:cubicBezTo>
                  <a:pt x="79" y="91"/>
                  <a:pt x="83" y="82"/>
                  <a:pt x="85" y="74"/>
                </a:cubicBezTo>
                <a:cubicBezTo>
                  <a:pt x="86" y="69"/>
                  <a:pt x="87" y="64"/>
                  <a:pt x="86" y="59"/>
                </a:cubicBezTo>
                <a:cubicBezTo>
                  <a:pt x="86" y="58"/>
                  <a:pt x="86" y="56"/>
                  <a:pt x="86" y="55"/>
                </a:cubicBezTo>
                <a:cubicBezTo>
                  <a:pt x="86" y="55"/>
                  <a:pt x="86" y="55"/>
                  <a:pt x="86" y="55"/>
                </a:cubicBezTo>
                <a:cubicBezTo>
                  <a:pt x="85" y="54"/>
                  <a:pt x="85" y="53"/>
                  <a:pt x="86" y="53"/>
                </a:cubicBezTo>
                <a:cubicBezTo>
                  <a:pt x="86" y="52"/>
                  <a:pt x="87" y="52"/>
                  <a:pt x="87" y="52"/>
                </a:cubicBezTo>
                <a:cubicBezTo>
                  <a:pt x="88" y="52"/>
                  <a:pt x="89" y="53"/>
                  <a:pt x="89" y="54"/>
                </a:cubicBezTo>
                <a:cubicBezTo>
                  <a:pt x="88" y="56"/>
                  <a:pt x="88" y="58"/>
                  <a:pt x="88" y="61"/>
                </a:cubicBezTo>
                <a:cubicBezTo>
                  <a:pt x="88" y="66"/>
                  <a:pt x="87" y="72"/>
                  <a:pt x="86" y="77"/>
                </a:cubicBezTo>
                <a:cubicBezTo>
                  <a:pt x="85" y="80"/>
                  <a:pt x="84" y="82"/>
                  <a:pt x="83" y="85"/>
                </a:cubicBezTo>
                <a:cubicBezTo>
                  <a:pt x="82" y="88"/>
                  <a:pt x="81" y="90"/>
                  <a:pt x="80" y="93"/>
                </a:cubicBezTo>
                <a:cubicBezTo>
                  <a:pt x="79" y="96"/>
                  <a:pt x="78" y="98"/>
                  <a:pt x="76" y="101"/>
                </a:cubicBezTo>
                <a:cubicBezTo>
                  <a:pt x="76" y="102"/>
                  <a:pt x="74" y="103"/>
                  <a:pt x="73" y="102"/>
                </a:cubicBezTo>
                <a:cubicBezTo>
                  <a:pt x="73" y="102"/>
                  <a:pt x="73" y="102"/>
                  <a:pt x="73" y="102"/>
                </a:cubicBezTo>
                <a:cubicBezTo>
                  <a:pt x="72" y="103"/>
                  <a:pt x="70" y="104"/>
                  <a:pt x="68" y="105"/>
                </a:cubicBezTo>
                <a:cubicBezTo>
                  <a:pt x="68" y="105"/>
                  <a:pt x="68" y="106"/>
                  <a:pt x="68" y="106"/>
                </a:cubicBezTo>
                <a:cubicBezTo>
                  <a:pt x="67" y="106"/>
                  <a:pt x="67" y="107"/>
                  <a:pt x="67" y="107"/>
                </a:cubicBezTo>
                <a:cubicBezTo>
                  <a:pt x="67" y="108"/>
                  <a:pt x="66" y="109"/>
                  <a:pt x="65" y="109"/>
                </a:cubicBezTo>
                <a:cubicBezTo>
                  <a:pt x="65" y="109"/>
                  <a:pt x="64" y="109"/>
                  <a:pt x="64" y="108"/>
                </a:cubicBezTo>
                <a:cubicBezTo>
                  <a:pt x="64" y="108"/>
                  <a:pt x="63" y="108"/>
                  <a:pt x="63" y="108"/>
                </a:cubicBezTo>
                <a:cubicBezTo>
                  <a:pt x="63" y="108"/>
                  <a:pt x="62" y="108"/>
                  <a:pt x="62" y="109"/>
                </a:cubicBezTo>
                <a:cubicBezTo>
                  <a:pt x="62" y="109"/>
                  <a:pt x="61" y="109"/>
                  <a:pt x="61" y="109"/>
                </a:cubicBezTo>
                <a:cubicBezTo>
                  <a:pt x="61" y="110"/>
                  <a:pt x="61" y="111"/>
                  <a:pt x="61" y="112"/>
                </a:cubicBezTo>
                <a:cubicBezTo>
                  <a:pt x="61" y="113"/>
                  <a:pt x="60" y="113"/>
                  <a:pt x="60" y="113"/>
                </a:cubicBezTo>
                <a:cubicBezTo>
                  <a:pt x="59" y="114"/>
                  <a:pt x="58" y="114"/>
                  <a:pt x="58" y="113"/>
                </a:cubicBezTo>
                <a:cubicBezTo>
                  <a:pt x="57" y="113"/>
                  <a:pt x="57" y="112"/>
                  <a:pt x="57" y="111"/>
                </a:cubicBezTo>
                <a:cubicBezTo>
                  <a:pt x="57" y="111"/>
                  <a:pt x="58" y="111"/>
                  <a:pt x="58" y="110"/>
                </a:cubicBezTo>
                <a:cubicBezTo>
                  <a:pt x="58" y="110"/>
                  <a:pt x="57" y="110"/>
                  <a:pt x="57" y="110"/>
                </a:cubicBezTo>
                <a:cubicBezTo>
                  <a:pt x="57" y="111"/>
                  <a:pt x="56" y="111"/>
                  <a:pt x="55" y="111"/>
                </a:cubicBezTo>
                <a:cubicBezTo>
                  <a:pt x="52" y="112"/>
                  <a:pt x="49" y="114"/>
                  <a:pt x="46" y="115"/>
                </a:cubicBezTo>
                <a:cubicBezTo>
                  <a:pt x="45" y="115"/>
                  <a:pt x="45" y="115"/>
                  <a:pt x="45" y="116"/>
                </a:cubicBezTo>
                <a:cubicBezTo>
                  <a:pt x="44" y="118"/>
                  <a:pt x="44" y="120"/>
                  <a:pt x="43" y="122"/>
                </a:cubicBezTo>
                <a:cubicBezTo>
                  <a:pt x="43" y="122"/>
                  <a:pt x="43" y="123"/>
                  <a:pt x="43" y="123"/>
                </a:cubicBezTo>
                <a:cubicBezTo>
                  <a:pt x="43" y="123"/>
                  <a:pt x="43" y="123"/>
                  <a:pt x="44" y="123"/>
                </a:cubicBezTo>
                <a:cubicBezTo>
                  <a:pt x="48" y="120"/>
                  <a:pt x="53" y="118"/>
                  <a:pt x="57" y="115"/>
                </a:cubicBezTo>
                <a:cubicBezTo>
                  <a:pt x="58" y="115"/>
                  <a:pt x="59" y="115"/>
                  <a:pt x="60" y="116"/>
                </a:cubicBezTo>
                <a:cubicBezTo>
                  <a:pt x="60" y="117"/>
                  <a:pt x="60" y="118"/>
                  <a:pt x="59" y="118"/>
                </a:cubicBezTo>
                <a:cubicBezTo>
                  <a:pt x="57" y="119"/>
                  <a:pt x="55" y="120"/>
                  <a:pt x="52" y="121"/>
                </a:cubicBezTo>
                <a:cubicBezTo>
                  <a:pt x="49" y="122"/>
                  <a:pt x="46" y="124"/>
                  <a:pt x="43" y="125"/>
                </a:cubicBezTo>
                <a:cubicBezTo>
                  <a:pt x="43" y="125"/>
                  <a:pt x="42" y="125"/>
                  <a:pt x="42" y="126"/>
                </a:cubicBezTo>
                <a:cubicBezTo>
                  <a:pt x="42" y="127"/>
                  <a:pt x="42" y="127"/>
                  <a:pt x="42" y="128"/>
                </a:cubicBezTo>
                <a:cubicBezTo>
                  <a:pt x="42" y="128"/>
                  <a:pt x="42" y="129"/>
                  <a:pt x="41" y="129"/>
                </a:cubicBezTo>
                <a:cubicBezTo>
                  <a:pt x="41" y="130"/>
                  <a:pt x="39" y="130"/>
                  <a:pt x="39" y="129"/>
                </a:cubicBezTo>
                <a:cubicBezTo>
                  <a:pt x="38" y="129"/>
                  <a:pt x="38" y="128"/>
                  <a:pt x="38" y="128"/>
                </a:cubicBezTo>
                <a:cubicBezTo>
                  <a:pt x="38" y="127"/>
                  <a:pt x="38" y="127"/>
                  <a:pt x="38" y="127"/>
                </a:cubicBezTo>
                <a:cubicBezTo>
                  <a:pt x="36" y="127"/>
                  <a:pt x="35" y="128"/>
                  <a:pt x="33" y="128"/>
                </a:cubicBezTo>
                <a:cubicBezTo>
                  <a:pt x="33" y="129"/>
                  <a:pt x="33" y="129"/>
                  <a:pt x="33" y="129"/>
                </a:cubicBezTo>
                <a:cubicBezTo>
                  <a:pt x="32" y="130"/>
                  <a:pt x="32" y="131"/>
                  <a:pt x="32" y="132"/>
                </a:cubicBezTo>
                <a:cubicBezTo>
                  <a:pt x="32" y="132"/>
                  <a:pt x="31" y="133"/>
                  <a:pt x="31" y="133"/>
                </a:cubicBezTo>
                <a:cubicBezTo>
                  <a:pt x="30" y="134"/>
                  <a:pt x="29" y="134"/>
                  <a:pt x="28" y="133"/>
                </a:cubicBezTo>
                <a:cubicBezTo>
                  <a:pt x="28" y="133"/>
                  <a:pt x="28" y="132"/>
                  <a:pt x="27" y="131"/>
                </a:cubicBezTo>
                <a:cubicBezTo>
                  <a:pt x="27" y="131"/>
                  <a:pt x="27" y="131"/>
                  <a:pt x="27" y="130"/>
                </a:cubicBezTo>
                <a:cubicBezTo>
                  <a:pt x="27" y="131"/>
                  <a:pt x="27" y="131"/>
                  <a:pt x="27" y="131"/>
                </a:cubicBezTo>
                <a:cubicBezTo>
                  <a:pt x="24" y="131"/>
                  <a:pt x="21" y="132"/>
                  <a:pt x="18" y="133"/>
                </a:cubicBezTo>
                <a:cubicBezTo>
                  <a:pt x="16" y="134"/>
                  <a:pt x="15" y="134"/>
                  <a:pt x="13" y="134"/>
                </a:cubicBezTo>
                <a:cubicBezTo>
                  <a:pt x="12" y="134"/>
                  <a:pt x="11" y="135"/>
                  <a:pt x="11" y="135"/>
                </a:cubicBezTo>
                <a:cubicBezTo>
                  <a:pt x="11" y="135"/>
                  <a:pt x="10" y="135"/>
                  <a:pt x="10" y="135"/>
                </a:cubicBezTo>
                <a:cubicBezTo>
                  <a:pt x="9" y="135"/>
                  <a:pt x="9" y="134"/>
                  <a:pt x="9" y="133"/>
                </a:cubicBezTo>
                <a:cubicBezTo>
                  <a:pt x="9" y="132"/>
                  <a:pt x="9" y="132"/>
                  <a:pt x="10" y="131"/>
                </a:cubicBezTo>
                <a:cubicBezTo>
                  <a:pt x="10" y="131"/>
                  <a:pt x="10" y="131"/>
                  <a:pt x="10" y="131"/>
                </a:cubicBezTo>
                <a:cubicBezTo>
                  <a:pt x="13" y="132"/>
                  <a:pt x="16" y="132"/>
                  <a:pt x="19" y="131"/>
                </a:cubicBezTo>
                <a:cubicBezTo>
                  <a:pt x="22" y="131"/>
                  <a:pt x="25" y="130"/>
                  <a:pt x="28" y="129"/>
                </a:cubicBezTo>
                <a:cubicBezTo>
                  <a:pt x="28" y="128"/>
                  <a:pt x="29" y="128"/>
                  <a:pt x="30" y="128"/>
                </a:cubicBezTo>
                <a:cubicBezTo>
                  <a:pt x="31" y="128"/>
                  <a:pt x="31" y="127"/>
                  <a:pt x="31" y="127"/>
                </a:cubicBezTo>
                <a:cubicBezTo>
                  <a:pt x="32" y="125"/>
                  <a:pt x="33" y="124"/>
                  <a:pt x="33" y="122"/>
                </a:cubicBezTo>
                <a:cubicBezTo>
                  <a:pt x="34" y="121"/>
                  <a:pt x="34" y="120"/>
                  <a:pt x="34" y="119"/>
                </a:cubicBezTo>
                <a:cubicBezTo>
                  <a:pt x="34" y="119"/>
                  <a:pt x="34" y="119"/>
                  <a:pt x="34" y="118"/>
                </a:cubicBezTo>
                <a:cubicBezTo>
                  <a:pt x="34" y="118"/>
                  <a:pt x="34" y="118"/>
                  <a:pt x="34" y="119"/>
                </a:cubicBezTo>
                <a:cubicBezTo>
                  <a:pt x="31" y="119"/>
                  <a:pt x="28" y="120"/>
                  <a:pt x="25" y="121"/>
                </a:cubicBezTo>
                <a:cubicBezTo>
                  <a:pt x="24" y="121"/>
                  <a:pt x="24" y="121"/>
                  <a:pt x="24" y="122"/>
                </a:cubicBezTo>
                <a:cubicBezTo>
                  <a:pt x="23" y="124"/>
                  <a:pt x="21" y="127"/>
                  <a:pt x="20" y="130"/>
                </a:cubicBezTo>
                <a:cubicBezTo>
                  <a:pt x="20" y="130"/>
                  <a:pt x="19" y="130"/>
                  <a:pt x="19" y="131"/>
                </a:cubicBezTo>
                <a:cubicBezTo>
                  <a:pt x="18" y="131"/>
                  <a:pt x="17" y="131"/>
                  <a:pt x="17" y="130"/>
                </a:cubicBezTo>
                <a:cubicBezTo>
                  <a:pt x="16" y="129"/>
                  <a:pt x="16" y="128"/>
                  <a:pt x="17" y="128"/>
                </a:cubicBezTo>
                <a:cubicBezTo>
                  <a:pt x="17" y="127"/>
                  <a:pt x="18" y="126"/>
                  <a:pt x="19" y="125"/>
                </a:cubicBezTo>
                <a:cubicBezTo>
                  <a:pt x="19" y="125"/>
                  <a:pt x="20" y="124"/>
                  <a:pt x="21" y="123"/>
                </a:cubicBezTo>
                <a:cubicBezTo>
                  <a:pt x="21" y="122"/>
                  <a:pt x="21" y="122"/>
                  <a:pt x="21" y="122"/>
                </a:cubicBezTo>
                <a:cubicBezTo>
                  <a:pt x="20" y="122"/>
                  <a:pt x="19" y="122"/>
                  <a:pt x="18" y="122"/>
                </a:cubicBezTo>
                <a:cubicBezTo>
                  <a:pt x="16" y="123"/>
                  <a:pt x="13" y="123"/>
                  <a:pt x="10" y="124"/>
                </a:cubicBezTo>
                <a:cubicBezTo>
                  <a:pt x="10" y="124"/>
                  <a:pt x="9" y="124"/>
                  <a:pt x="9" y="124"/>
                </a:cubicBezTo>
                <a:cubicBezTo>
                  <a:pt x="8" y="124"/>
                  <a:pt x="8" y="124"/>
                  <a:pt x="7" y="124"/>
                </a:cubicBezTo>
                <a:cubicBezTo>
                  <a:pt x="7" y="123"/>
                  <a:pt x="6" y="122"/>
                  <a:pt x="7" y="122"/>
                </a:cubicBezTo>
                <a:cubicBezTo>
                  <a:pt x="7" y="121"/>
                  <a:pt x="8" y="120"/>
                  <a:pt x="9" y="120"/>
                </a:cubicBezTo>
                <a:cubicBezTo>
                  <a:pt x="12" y="121"/>
                  <a:pt x="15" y="121"/>
                  <a:pt x="17" y="121"/>
                </a:cubicBezTo>
                <a:cubicBezTo>
                  <a:pt x="19" y="120"/>
                  <a:pt x="20" y="120"/>
                  <a:pt x="22" y="120"/>
                </a:cubicBezTo>
                <a:cubicBezTo>
                  <a:pt x="22" y="120"/>
                  <a:pt x="22" y="120"/>
                  <a:pt x="23" y="119"/>
                </a:cubicBezTo>
                <a:cubicBezTo>
                  <a:pt x="24" y="116"/>
                  <a:pt x="26" y="113"/>
                  <a:pt x="27" y="110"/>
                </a:cubicBezTo>
                <a:cubicBezTo>
                  <a:pt x="27" y="110"/>
                  <a:pt x="27" y="110"/>
                  <a:pt x="27" y="110"/>
                </a:cubicBezTo>
                <a:cubicBezTo>
                  <a:pt x="26" y="110"/>
                  <a:pt x="25" y="110"/>
                  <a:pt x="25" y="110"/>
                </a:cubicBezTo>
                <a:cubicBezTo>
                  <a:pt x="22" y="111"/>
                  <a:pt x="19" y="111"/>
                  <a:pt x="17" y="111"/>
                </a:cubicBezTo>
                <a:cubicBezTo>
                  <a:pt x="15" y="111"/>
                  <a:pt x="13" y="111"/>
                  <a:pt x="12" y="112"/>
                </a:cubicBezTo>
                <a:cubicBezTo>
                  <a:pt x="11" y="112"/>
                  <a:pt x="10" y="112"/>
                  <a:pt x="10" y="111"/>
                </a:cubicBezTo>
                <a:cubicBezTo>
                  <a:pt x="9" y="111"/>
                  <a:pt x="9" y="110"/>
                  <a:pt x="10" y="109"/>
                </a:cubicBezTo>
                <a:cubicBezTo>
                  <a:pt x="10" y="109"/>
                  <a:pt x="10" y="109"/>
                  <a:pt x="10" y="108"/>
                </a:cubicBezTo>
                <a:cubicBezTo>
                  <a:pt x="11" y="108"/>
                  <a:pt x="11" y="108"/>
                  <a:pt x="12" y="108"/>
                </a:cubicBezTo>
                <a:cubicBezTo>
                  <a:pt x="14" y="109"/>
                  <a:pt x="17" y="109"/>
                  <a:pt x="19" y="109"/>
                </a:cubicBezTo>
                <a:cubicBezTo>
                  <a:pt x="22" y="109"/>
                  <a:pt x="24" y="108"/>
                  <a:pt x="27" y="108"/>
                </a:cubicBezTo>
                <a:cubicBezTo>
                  <a:pt x="27" y="108"/>
                  <a:pt x="28" y="108"/>
                  <a:pt x="28" y="108"/>
                </a:cubicBezTo>
                <a:cubicBezTo>
                  <a:pt x="28" y="105"/>
                  <a:pt x="29" y="103"/>
                  <a:pt x="30" y="101"/>
                </a:cubicBezTo>
                <a:cubicBezTo>
                  <a:pt x="30" y="101"/>
                  <a:pt x="30" y="101"/>
                  <a:pt x="30" y="100"/>
                </a:cubicBezTo>
                <a:cubicBezTo>
                  <a:pt x="29" y="100"/>
                  <a:pt x="28" y="101"/>
                  <a:pt x="27" y="101"/>
                </a:cubicBezTo>
                <a:cubicBezTo>
                  <a:pt x="22" y="102"/>
                  <a:pt x="17" y="102"/>
                  <a:pt x="12" y="102"/>
                </a:cubicBezTo>
                <a:cubicBezTo>
                  <a:pt x="11" y="102"/>
                  <a:pt x="9" y="102"/>
                  <a:pt x="8" y="103"/>
                </a:cubicBezTo>
                <a:cubicBezTo>
                  <a:pt x="8" y="103"/>
                  <a:pt x="7" y="103"/>
                  <a:pt x="7" y="103"/>
                </a:cubicBezTo>
                <a:cubicBezTo>
                  <a:pt x="6" y="102"/>
                  <a:pt x="5" y="100"/>
                  <a:pt x="7" y="100"/>
                </a:cubicBezTo>
                <a:cubicBezTo>
                  <a:pt x="7" y="99"/>
                  <a:pt x="8" y="99"/>
                  <a:pt x="8" y="99"/>
                </a:cubicBezTo>
                <a:cubicBezTo>
                  <a:pt x="9" y="100"/>
                  <a:pt x="10" y="100"/>
                  <a:pt x="12" y="100"/>
                </a:cubicBezTo>
                <a:cubicBezTo>
                  <a:pt x="15" y="100"/>
                  <a:pt x="19" y="100"/>
                  <a:pt x="23" y="100"/>
                </a:cubicBezTo>
                <a:cubicBezTo>
                  <a:pt x="25" y="99"/>
                  <a:pt x="27" y="99"/>
                  <a:pt x="30" y="98"/>
                </a:cubicBezTo>
                <a:cubicBezTo>
                  <a:pt x="30" y="98"/>
                  <a:pt x="30" y="98"/>
                  <a:pt x="30" y="98"/>
                </a:cubicBezTo>
                <a:cubicBezTo>
                  <a:pt x="31" y="96"/>
                  <a:pt x="31" y="94"/>
                  <a:pt x="31" y="92"/>
                </a:cubicBezTo>
                <a:cubicBezTo>
                  <a:pt x="31" y="92"/>
                  <a:pt x="31" y="92"/>
                  <a:pt x="31" y="92"/>
                </a:cubicBezTo>
                <a:cubicBezTo>
                  <a:pt x="30" y="92"/>
                  <a:pt x="28" y="92"/>
                  <a:pt x="27" y="93"/>
                </a:cubicBezTo>
                <a:cubicBezTo>
                  <a:pt x="23" y="93"/>
                  <a:pt x="19" y="94"/>
                  <a:pt x="16" y="94"/>
                </a:cubicBezTo>
                <a:cubicBezTo>
                  <a:pt x="14" y="94"/>
                  <a:pt x="13" y="94"/>
                  <a:pt x="11" y="94"/>
                </a:cubicBezTo>
                <a:cubicBezTo>
                  <a:pt x="11" y="94"/>
                  <a:pt x="10" y="94"/>
                  <a:pt x="9" y="94"/>
                </a:cubicBezTo>
                <a:cubicBezTo>
                  <a:pt x="9" y="94"/>
                  <a:pt x="9" y="94"/>
                  <a:pt x="8" y="94"/>
                </a:cubicBezTo>
                <a:cubicBezTo>
                  <a:pt x="8" y="93"/>
                  <a:pt x="7" y="93"/>
                  <a:pt x="8" y="92"/>
                </a:cubicBezTo>
                <a:cubicBezTo>
                  <a:pt x="8" y="91"/>
                  <a:pt x="9" y="90"/>
                  <a:pt x="9" y="90"/>
                </a:cubicBezTo>
                <a:cubicBezTo>
                  <a:pt x="10" y="90"/>
                  <a:pt x="10" y="90"/>
                  <a:pt x="10" y="91"/>
                </a:cubicBezTo>
                <a:cubicBezTo>
                  <a:pt x="11" y="91"/>
                  <a:pt x="11" y="91"/>
                  <a:pt x="11" y="91"/>
                </a:cubicBezTo>
                <a:cubicBezTo>
                  <a:pt x="13" y="91"/>
                  <a:pt x="15" y="92"/>
                  <a:pt x="16" y="92"/>
                </a:cubicBezTo>
                <a:cubicBezTo>
                  <a:pt x="20" y="92"/>
                  <a:pt x="23" y="91"/>
                  <a:pt x="26" y="91"/>
                </a:cubicBezTo>
                <a:cubicBezTo>
                  <a:pt x="28" y="91"/>
                  <a:pt x="29" y="90"/>
                  <a:pt x="31" y="90"/>
                </a:cubicBezTo>
                <a:cubicBezTo>
                  <a:pt x="31" y="90"/>
                  <a:pt x="31" y="90"/>
                  <a:pt x="32" y="89"/>
                </a:cubicBezTo>
                <a:cubicBezTo>
                  <a:pt x="32" y="87"/>
                  <a:pt x="32" y="85"/>
                  <a:pt x="32" y="83"/>
                </a:cubicBezTo>
                <a:cubicBezTo>
                  <a:pt x="32" y="83"/>
                  <a:pt x="32" y="82"/>
                  <a:pt x="32" y="82"/>
                </a:cubicBezTo>
                <a:cubicBezTo>
                  <a:pt x="30" y="82"/>
                  <a:pt x="29" y="82"/>
                  <a:pt x="27" y="82"/>
                </a:cubicBezTo>
                <a:cubicBezTo>
                  <a:pt x="23" y="83"/>
                  <a:pt x="19" y="83"/>
                  <a:pt x="15" y="84"/>
                </a:cubicBezTo>
                <a:cubicBezTo>
                  <a:pt x="13" y="84"/>
                  <a:pt x="11" y="84"/>
                  <a:pt x="9" y="84"/>
                </a:cubicBezTo>
                <a:cubicBezTo>
                  <a:pt x="8" y="84"/>
                  <a:pt x="8" y="84"/>
                  <a:pt x="7" y="84"/>
                </a:cubicBezTo>
                <a:cubicBezTo>
                  <a:pt x="7" y="84"/>
                  <a:pt x="7" y="84"/>
                  <a:pt x="6" y="83"/>
                </a:cubicBezTo>
                <a:cubicBezTo>
                  <a:pt x="6" y="83"/>
                  <a:pt x="6" y="82"/>
                  <a:pt x="6" y="81"/>
                </a:cubicBezTo>
                <a:cubicBezTo>
                  <a:pt x="6" y="81"/>
                  <a:pt x="7" y="80"/>
                  <a:pt x="8" y="80"/>
                </a:cubicBezTo>
                <a:cubicBezTo>
                  <a:pt x="8" y="80"/>
                  <a:pt x="9" y="80"/>
                  <a:pt x="9" y="81"/>
                </a:cubicBezTo>
                <a:cubicBezTo>
                  <a:pt x="9" y="81"/>
                  <a:pt x="9" y="81"/>
                  <a:pt x="10" y="81"/>
                </a:cubicBezTo>
                <a:cubicBezTo>
                  <a:pt x="10" y="81"/>
                  <a:pt x="11" y="82"/>
                  <a:pt x="12" y="82"/>
                </a:cubicBezTo>
                <a:cubicBezTo>
                  <a:pt x="14" y="82"/>
                  <a:pt x="17" y="82"/>
                  <a:pt x="19" y="81"/>
                </a:cubicBezTo>
                <a:cubicBezTo>
                  <a:pt x="23" y="81"/>
                  <a:pt x="26" y="81"/>
                  <a:pt x="29" y="80"/>
                </a:cubicBezTo>
                <a:cubicBezTo>
                  <a:pt x="30" y="80"/>
                  <a:pt x="31" y="80"/>
                  <a:pt x="31" y="80"/>
                </a:cubicBezTo>
                <a:cubicBezTo>
                  <a:pt x="31" y="80"/>
                  <a:pt x="31" y="79"/>
                  <a:pt x="31" y="79"/>
                </a:cubicBezTo>
                <a:cubicBezTo>
                  <a:pt x="31" y="78"/>
                  <a:pt x="31" y="77"/>
                  <a:pt x="31" y="76"/>
                </a:cubicBezTo>
                <a:cubicBezTo>
                  <a:pt x="31" y="76"/>
                  <a:pt x="31" y="76"/>
                  <a:pt x="31" y="75"/>
                </a:cubicBezTo>
                <a:cubicBezTo>
                  <a:pt x="31" y="75"/>
                  <a:pt x="31" y="75"/>
                  <a:pt x="31" y="75"/>
                </a:cubicBezTo>
                <a:cubicBezTo>
                  <a:pt x="30" y="75"/>
                  <a:pt x="29" y="75"/>
                  <a:pt x="28" y="75"/>
                </a:cubicBezTo>
                <a:cubicBezTo>
                  <a:pt x="25" y="76"/>
                  <a:pt x="22" y="76"/>
                  <a:pt x="19" y="76"/>
                </a:cubicBezTo>
                <a:cubicBezTo>
                  <a:pt x="19" y="76"/>
                  <a:pt x="18" y="76"/>
                  <a:pt x="18" y="76"/>
                </a:cubicBezTo>
                <a:cubicBezTo>
                  <a:pt x="15" y="76"/>
                  <a:pt x="13" y="76"/>
                  <a:pt x="11" y="76"/>
                </a:cubicBezTo>
                <a:cubicBezTo>
                  <a:pt x="10" y="76"/>
                  <a:pt x="9" y="76"/>
                  <a:pt x="8" y="76"/>
                </a:cubicBezTo>
                <a:cubicBezTo>
                  <a:pt x="8" y="76"/>
                  <a:pt x="8" y="76"/>
                  <a:pt x="8" y="76"/>
                </a:cubicBezTo>
                <a:cubicBezTo>
                  <a:pt x="7" y="76"/>
                  <a:pt x="7" y="75"/>
                  <a:pt x="7" y="74"/>
                </a:cubicBezTo>
                <a:cubicBezTo>
                  <a:pt x="8" y="73"/>
                  <a:pt x="9" y="72"/>
                  <a:pt x="10" y="72"/>
                </a:cubicBezTo>
                <a:cubicBezTo>
                  <a:pt x="10" y="72"/>
                  <a:pt x="10" y="73"/>
                  <a:pt x="10" y="73"/>
                </a:cubicBezTo>
                <a:cubicBezTo>
                  <a:pt x="11" y="73"/>
                  <a:pt x="11" y="73"/>
                  <a:pt x="12" y="74"/>
                </a:cubicBezTo>
                <a:cubicBezTo>
                  <a:pt x="13" y="74"/>
                  <a:pt x="14" y="74"/>
                  <a:pt x="16" y="74"/>
                </a:cubicBezTo>
                <a:cubicBezTo>
                  <a:pt x="20" y="74"/>
                  <a:pt x="24" y="74"/>
                  <a:pt x="28" y="73"/>
                </a:cubicBezTo>
                <a:cubicBezTo>
                  <a:pt x="33" y="72"/>
                  <a:pt x="39" y="71"/>
                  <a:pt x="44" y="70"/>
                </a:cubicBezTo>
                <a:cubicBezTo>
                  <a:pt x="44" y="70"/>
                  <a:pt x="44" y="70"/>
                  <a:pt x="45" y="70"/>
                </a:cubicBezTo>
                <a:cubicBezTo>
                  <a:pt x="45" y="70"/>
                  <a:pt x="45" y="69"/>
                  <a:pt x="45" y="69"/>
                </a:cubicBezTo>
                <a:cubicBezTo>
                  <a:pt x="45" y="66"/>
                  <a:pt x="45" y="63"/>
                  <a:pt x="45" y="60"/>
                </a:cubicBezTo>
                <a:cubicBezTo>
                  <a:pt x="45" y="60"/>
                  <a:pt x="45" y="60"/>
                  <a:pt x="45" y="60"/>
                </a:cubicBezTo>
                <a:cubicBezTo>
                  <a:pt x="45" y="60"/>
                  <a:pt x="45" y="60"/>
                  <a:pt x="45" y="60"/>
                </a:cubicBezTo>
                <a:cubicBezTo>
                  <a:pt x="39" y="62"/>
                  <a:pt x="34" y="63"/>
                  <a:pt x="28" y="64"/>
                </a:cubicBezTo>
                <a:cubicBezTo>
                  <a:pt x="24" y="65"/>
                  <a:pt x="19" y="66"/>
                  <a:pt x="15" y="67"/>
                </a:cubicBezTo>
                <a:cubicBezTo>
                  <a:pt x="13" y="67"/>
                  <a:pt x="11" y="68"/>
                  <a:pt x="8" y="68"/>
                </a:cubicBezTo>
                <a:cubicBezTo>
                  <a:pt x="8" y="68"/>
                  <a:pt x="8" y="68"/>
                  <a:pt x="7" y="68"/>
                </a:cubicBezTo>
                <a:cubicBezTo>
                  <a:pt x="7" y="69"/>
                  <a:pt x="6" y="68"/>
                  <a:pt x="5" y="68"/>
                </a:cubicBezTo>
                <a:cubicBezTo>
                  <a:pt x="5" y="67"/>
                  <a:pt x="5" y="66"/>
                  <a:pt x="6" y="65"/>
                </a:cubicBezTo>
                <a:cubicBezTo>
                  <a:pt x="6" y="65"/>
                  <a:pt x="7" y="65"/>
                  <a:pt x="7" y="65"/>
                </a:cubicBezTo>
                <a:cubicBezTo>
                  <a:pt x="10" y="65"/>
                  <a:pt x="12" y="66"/>
                  <a:pt x="15" y="65"/>
                </a:cubicBezTo>
                <a:cubicBezTo>
                  <a:pt x="22" y="64"/>
                  <a:pt x="29" y="62"/>
                  <a:pt x="37" y="61"/>
                </a:cubicBezTo>
                <a:cubicBezTo>
                  <a:pt x="39" y="60"/>
                  <a:pt x="42" y="59"/>
                  <a:pt x="44" y="58"/>
                </a:cubicBezTo>
                <a:cubicBezTo>
                  <a:pt x="45" y="58"/>
                  <a:pt x="45" y="58"/>
                  <a:pt x="45" y="58"/>
                </a:cubicBezTo>
                <a:cubicBezTo>
                  <a:pt x="45" y="56"/>
                  <a:pt x="45" y="54"/>
                  <a:pt x="45" y="52"/>
                </a:cubicBezTo>
                <a:cubicBezTo>
                  <a:pt x="45" y="52"/>
                  <a:pt x="44" y="52"/>
                  <a:pt x="44" y="52"/>
                </a:cubicBezTo>
                <a:cubicBezTo>
                  <a:pt x="39" y="53"/>
                  <a:pt x="34" y="55"/>
                  <a:pt x="29" y="55"/>
                </a:cubicBezTo>
                <a:cubicBezTo>
                  <a:pt x="24" y="56"/>
                  <a:pt x="20" y="56"/>
                  <a:pt x="15" y="56"/>
                </a:cubicBezTo>
                <a:cubicBezTo>
                  <a:pt x="13" y="56"/>
                  <a:pt x="10" y="56"/>
                  <a:pt x="7" y="57"/>
                </a:cubicBezTo>
                <a:cubicBezTo>
                  <a:pt x="6" y="57"/>
                  <a:pt x="5" y="57"/>
                  <a:pt x="4" y="57"/>
                </a:cubicBezTo>
                <a:cubicBezTo>
                  <a:pt x="3" y="57"/>
                  <a:pt x="3" y="57"/>
                  <a:pt x="2" y="57"/>
                </a:cubicBezTo>
                <a:cubicBezTo>
                  <a:pt x="2" y="57"/>
                  <a:pt x="1" y="57"/>
                  <a:pt x="1" y="56"/>
                </a:cubicBezTo>
                <a:cubicBezTo>
                  <a:pt x="1" y="56"/>
                  <a:pt x="0" y="55"/>
                  <a:pt x="1" y="54"/>
                </a:cubicBezTo>
                <a:cubicBezTo>
                  <a:pt x="1" y="54"/>
                  <a:pt x="2" y="53"/>
                  <a:pt x="3" y="53"/>
                </a:cubicBezTo>
                <a:cubicBezTo>
                  <a:pt x="3" y="53"/>
                  <a:pt x="3" y="53"/>
                  <a:pt x="3" y="53"/>
                </a:cubicBezTo>
                <a:cubicBezTo>
                  <a:pt x="4" y="54"/>
                  <a:pt x="4" y="54"/>
                  <a:pt x="4" y="54"/>
                </a:cubicBezTo>
                <a:cubicBezTo>
                  <a:pt x="6" y="54"/>
                  <a:pt x="7" y="55"/>
                  <a:pt x="8" y="55"/>
                </a:cubicBezTo>
                <a:cubicBezTo>
                  <a:pt x="12" y="55"/>
                  <a:pt x="15" y="55"/>
                  <a:pt x="19" y="54"/>
                </a:cubicBezTo>
                <a:cubicBezTo>
                  <a:pt x="22" y="54"/>
                  <a:pt x="26" y="54"/>
                  <a:pt x="29" y="53"/>
                </a:cubicBezTo>
                <a:cubicBezTo>
                  <a:pt x="34" y="53"/>
                  <a:pt x="39" y="52"/>
                  <a:pt x="44" y="50"/>
                </a:cubicBezTo>
                <a:cubicBezTo>
                  <a:pt x="44" y="50"/>
                  <a:pt x="45" y="50"/>
                  <a:pt x="45" y="50"/>
                </a:cubicBezTo>
                <a:cubicBezTo>
                  <a:pt x="45" y="49"/>
                  <a:pt x="44" y="44"/>
                  <a:pt x="43" y="43"/>
                </a:cubicBezTo>
                <a:cubicBezTo>
                  <a:pt x="43" y="43"/>
                  <a:pt x="42" y="43"/>
                  <a:pt x="42" y="43"/>
                </a:cubicBezTo>
                <a:cubicBezTo>
                  <a:pt x="38" y="44"/>
                  <a:pt x="33" y="45"/>
                  <a:pt x="28" y="45"/>
                </a:cubicBezTo>
                <a:cubicBezTo>
                  <a:pt x="23" y="45"/>
                  <a:pt x="17" y="45"/>
                  <a:pt x="11" y="45"/>
                </a:cubicBezTo>
                <a:cubicBezTo>
                  <a:pt x="9" y="45"/>
                  <a:pt x="7" y="44"/>
                  <a:pt x="5" y="44"/>
                </a:cubicBezTo>
                <a:cubicBezTo>
                  <a:pt x="5" y="44"/>
                  <a:pt x="4" y="44"/>
                  <a:pt x="3" y="44"/>
                </a:cubicBezTo>
                <a:cubicBezTo>
                  <a:pt x="2" y="44"/>
                  <a:pt x="2" y="43"/>
                  <a:pt x="1" y="43"/>
                </a:cubicBezTo>
                <a:cubicBezTo>
                  <a:pt x="1" y="43"/>
                  <a:pt x="1" y="43"/>
                  <a:pt x="1" y="42"/>
                </a:cubicBezTo>
                <a:cubicBezTo>
                  <a:pt x="0" y="42"/>
                  <a:pt x="1" y="41"/>
                  <a:pt x="1" y="40"/>
                </a:cubicBezTo>
                <a:cubicBezTo>
                  <a:pt x="2" y="40"/>
                  <a:pt x="3" y="40"/>
                  <a:pt x="3" y="40"/>
                </a:cubicBezTo>
                <a:cubicBezTo>
                  <a:pt x="4" y="40"/>
                  <a:pt x="4" y="41"/>
                  <a:pt x="4" y="41"/>
                </a:cubicBezTo>
                <a:cubicBezTo>
                  <a:pt x="5" y="42"/>
                  <a:pt x="6" y="42"/>
                  <a:pt x="7" y="43"/>
                </a:cubicBezTo>
                <a:cubicBezTo>
                  <a:pt x="10" y="43"/>
                  <a:pt x="13" y="43"/>
                  <a:pt x="16" y="43"/>
                </a:cubicBezTo>
                <a:cubicBezTo>
                  <a:pt x="21" y="43"/>
                  <a:pt x="25" y="43"/>
                  <a:pt x="29" y="43"/>
                </a:cubicBezTo>
                <a:cubicBezTo>
                  <a:pt x="34" y="43"/>
                  <a:pt x="38" y="42"/>
                  <a:pt x="42" y="41"/>
                </a:cubicBezTo>
                <a:cubicBezTo>
                  <a:pt x="43" y="39"/>
                  <a:pt x="44" y="38"/>
                  <a:pt x="46" y="40"/>
                </a:cubicBezTo>
                <a:cubicBezTo>
                  <a:pt x="49" y="39"/>
                  <a:pt x="52" y="37"/>
                  <a:pt x="56" y="36"/>
                </a:cubicBezTo>
                <a:cubicBezTo>
                  <a:pt x="56" y="33"/>
                  <a:pt x="55" y="31"/>
                  <a:pt x="55" y="28"/>
                </a:cubicBezTo>
                <a:cubicBezTo>
                  <a:pt x="55" y="29"/>
                  <a:pt x="54" y="29"/>
                  <a:pt x="54" y="29"/>
                </a:cubicBezTo>
                <a:cubicBezTo>
                  <a:pt x="51" y="30"/>
                  <a:pt x="49" y="31"/>
                  <a:pt x="46" y="32"/>
                </a:cubicBezTo>
                <a:cubicBezTo>
                  <a:pt x="39" y="35"/>
                  <a:pt x="32" y="37"/>
                  <a:pt x="25" y="38"/>
                </a:cubicBezTo>
                <a:cubicBezTo>
                  <a:pt x="20" y="38"/>
                  <a:pt x="16" y="38"/>
                  <a:pt x="11" y="38"/>
                </a:cubicBezTo>
                <a:cubicBezTo>
                  <a:pt x="10" y="38"/>
                  <a:pt x="8" y="38"/>
                  <a:pt x="7" y="38"/>
                </a:cubicBezTo>
                <a:cubicBezTo>
                  <a:pt x="6" y="38"/>
                  <a:pt x="5" y="38"/>
                  <a:pt x="5" y="38"/>
                </a:cubicBezTo>
                <a:cubicBezTo>
                  <a:pt x="4" y="38"/>
                  <a:pt x="4" y="38"/>
                  <a:pt x="3" y="38"/>
                </a:cubicBezTo>
                <a:cubicBezTo>
                  <a:pt x="3" y="38"/>
                  <a:pt x="2" y="38"/>
                  <a:pt x="2" y="38"/>
                </a:cubicBezTo>
                <a:cubicBezTo>
                  <a:pt x="2" y="37"/>
                  <a:pt x="2" y="37"/>
                  <a:pt x="2" y="36"/>
                </a:cubicBezTo>
                <a:cubicBezTo>
                  <a:pt x="2" y="35"/>
                  <a:pt x="3" y="35"/>
                  <a:pt x="4" y="35"/>
                </a:cubicBezTo>
                <a:cubicBezTo>
                  <a:pt x="4" y="35"/>
                  <a:pt x="4" y="35"/>
                  <a:pt x="4" y="35"/>
                </a:cubicBezTo>
                <a:cubicBezTo>
                  <a:pt x="4" y="35"/>
                  <a:pt x="5" y="35"/>
                  <a:pt x="5" y="36"/>
                </a:cubicBezTo>
                <a:cubicBezTo>
                  <a:pt x="6" y="36"/>
                  <a:pt x="6" y="36"/>
                  <a:pt x="7" y="36"/>
                </a:cubicBezTo>
                <a:cubicBezTo>
                  <a:pt x="12" y="36"/>
                  <a:pt x="16" y="37"/>
                  <a:pt x="21" y="36"/>
                </a:cubicBezTo>
                <a:cubicBezTo>
                  <a:pt x="25" y="36"/>
                  <a:pt x="30" y="35"/>
                  <a:pt x="34" y="34"/>
                </a:cubicBezTo>
                <a:cubicBezTo>
                  <a:pt x="39" y="33"/>
                  <a:pt x="44" y="31"/>
                  <a:pt x="49" y="29"/>
                </a:cubicBezTo>
                <a:cubicBezTo>
                  <a:pt x="51" y="28"/>
                  <a:pt x="53" y="27"/>
                  <a:pt x="55" y="27"/>
                </a:cubicBezTo>
                <a:cubicBezTo>
                  <a:pt x="54" y="24"/>
                  <a:pt x="54" y="21"/>
                  <a:pt x="52" y="18"/>
                </a:cubicBezTo>
                <a:cubicBezTo>
                  <a:pt x="52" y="19"/>
                  <a:pt x="52" y="19"/>
                  <a:pt x="52" y="19"/>
                </a:cubicBezTo>
                <a:cubicBezTo>
                  <a:pt x="48" y="20"/>
                  <a:pt x="45" y="22"/>
                  <a:pt x="42" y="23"/>
                </a:cubicBezTo>
                <a:cubicBezTo>
                  <a:pt x="37" y="25"/>
                  <a:pt x="31" y="27"/>
                  <a:pt x="25" y="28"/>
                </a:cubicBezTo>
                <a:cubicBezTo>
                  <a:pt x="22" y="28"/>
                  <a:pt x="19" y="28"/>
                  <a:pt x="16" y="28"/>
                </a:cubicBezTo>
                <a:cubicBezTo>
                  <a:pt x="14" y="28"/>
                  <a:pt x="11" y="28"/>
                  <a:pt x="8" y="28"/>
                </a:cubicBezTo>
                <a:cubicBezTo>
                  <a:pt x="8" y="28"/>
                  <a:pt x="7" y="28"/>
                  <a:pt x="7" y="28"/>
                </a:cubicBezTo>
                <a:cubicBezTo>
                  <a:pt x="6" y="28"/>
                  <a:pt x="6" y="28"/>
                  <a:pt x="6" y="28"/>
                </a:cubicBezTo>
                <a:cubicBezTo>
                  <a:pt x="5" y="29"/>
                  <a:pt x="5" y="28"/>
                  <a:pt x="4" y="28"/>
                </a:cubicBezTo>
                <a:cubicBezTo>
                  <a:pt x="4" y="27"/>
                  <a:pt x="4" y="26"/>
                  <a:pt x="5" y="26"/>
                </a:cubicBezTo>
                <a:cubicBezTo>
                  <a:pt x="5" y="25"/>
                  <a:pt x="6" y="25"/>
                  <a:pt x="7" y="25"/>
                </a:cubicBezTo>
                <a:cubicBezTo>
                  <a:pt x="7" y="26"/>
                  <a:pt x="7" y="26"/>
                  <a:pt x="7" y="26"/>
                </a:cubicBezTo>
                <a:cubicBezTo>
                  <a:pt x="8" y="26"/>
                  <a:pt x="9" y="26"/>
                  <a:pt x="10" y="26"/>
                </a:cubicBezTo>
                <a:cubicBezTo>
                  <a:pt x="13" y="26"/>
                  <a:pt x="15" y="26"/>
                  <a:pt x="18" y="26"/>
                </a:cubicBezTo>
                <a:cubicBezTo>
                  <a:pt x="23" y="27"/>
                  <a:pt x="28" y="26"/>
                  <a:pt x="33" y="24"/>
                </a:cubicBezTo>
                <a:cubicBezTo>
                  <a:pt x="38" y="23"/>
                  <a:pt x="42" y="21"/>
                  <a:pt x="47" y="19"/>
                </a:cubicBezTo>
                <a:cubicBezTo>
                  <a:pt x="48" y="18"/>
                  <a:pt x="49" y="18"/>
                  <a:pt x="51" y="17"/>
                </a:cubicBezTo>
                <a:cubicBezTo>
                  <a:pt x="51" y="17"/>
                  <a:pt x="51" y="17"/>
                  <a:pt x="52" y="17"/>
                </a:cubicBezTo>
                <a:cubicBezTo>
                  <a:pt x="51" y="16"/>
                  <a:pt x="51" y="16"/>
                  <a:pt x="51" y="15"/>
                </a:cubicBezTo>
                <a:cubicBezTo>
                  <a:pt x="51" y="14"/>
                  <a:pt x="52" y="13"/>
                  <a:pt x="53" y="13"/>
                </a:cubicBezTo>
                <a:cubicBezTo>
                  <a:pt x="54" y="13"/>
                  <a:pt x="54" y="14"/>
                  <a:pt x="54" y="15"/>
                </a:cubicBezTo>
                <a:cubicBezTo>
                  <a:pt x="55" y="15"/>
                  <a:pt x="55" y="15"/>
                  <a:pt x="55" y="15"/>
                </a:cubicBezTo>
                <a:cubicBezTo>
                  <a:pt x="58" y="14"/>
                  <a:pt x="60" y="12"/>
                  <a:pt x="63" y="10"/>
                </a:cubicBezTo>
                <a:cubicBezTo>
                  <a:pt x="64" y="9"/>
                  <a:pt x="65" y="8"/>
                  <a:pt x="67" y="8"/>
                </a:cubicBezTo>
                <a:cubicBezTo>
                  <a:pt x="69" y="6"/>
                  <a:pt x="70" y="5"/>
                  <a:pt x="72" y="3"/>
                </a:cubicBezTo>
                <a:cubicBezTo>
                  <a:pt x="72" y="3"/>
                  <a:pt x="73" y="2"/>
                  <a:pt x="73" y="1"/>
                </a:cubicBezTo>
                <a:cubicBezTo>
                  <a:pt x="74" y="1"/>
                  <a:pt x="75" y="0"/>
                  <a:pt x="75" y="1"/>
                </a:cubicBezTo>
                <a:cubicBezTo>
                  <a:pt x="76" y="1"/>
                  <a:pt x="77" y="2"/>
                  <a:pt x="76" y="3"/>
                </a:cubicBezTo>
                <a:cubicBezTo>
                  <a:pt x="76" y="3"/>
                  <a:pt x="76" y="4"/>
                  <a:pt x="76" y="4"/>
                </a:cubicBezTo>
                <a:cubicBezTo>
                  <a:pt x="74" y="5"/>
                  <a:pt x="73" y="6"/>
                  <a:pt x="71" y="7"/>
                </a:cubicBezTo>
                <a:cubicBezTo>
                  <a:pt x="69" y="8"/>
                  <a:pt x="67" y="10"/>
                  <a:pt x="65" y="11"/>
                </a:cubicBezTo>
                <a:cubicBezTo>
                  <a:pt x="62" y="13"/>
                  <a:pt x="58" y="15"/>
                  <a:pt x="55" y="17"/>
                </a:cubicBezTo>
                <a:cubicBezTo>
                  <a:pt x="55" y="17"/>
                  <a:pt x="55" y="17"/>
                  <a:pt x="54" y="17"/>
                </a:cubicBezTo>
                <a:close/>
                <a:moveTo>
                  <a:pt x="71" y="63"/>
                </a:moveTo>
                <a:cubicBezTo>
                  <a:pt x="72" y="63"/>
                  <a:pt x="72" y="63"/>
                  <a:pt x="72" y="63"/>
                </a:cubicBezTo>
                <a:cubicBezTo>
                  <a:pt x="73" y="63"/>
                  <a:pt x="74" y="63"/>
                  <a:pt x="74" y="64"/>
                </a:cubicBezTo>
                <a:cubicBezTo>
                  <a:pt x="75" y="65"/>
                  <a:pt x="74" y="66"/>
                  <a:pt x="73" y="67"/>
                </a:cubicBezTo>
                <a:cubicBezTo>
                  <a:pt x="73" y="67"/>
                  <a:pt x="72" y="68"/>
                  <a:pt x="71" y="68"/>
                </a:cubicBezTo>
                <a:cubicBezTo>
                  <a:pt x="71" y="68"/>
                  <a:pt x="71" y="69"/>
                  <a:pt x="70" y="69"/>
                </a:cubicBezTo>
                <a:cubicBezTo>
                  <a:pt x="70" y="70"/>
                  <a:pt x="70" y="72"/>
                  <a:pt x="70" y="73"/>
                </a:cubicBezTo>
                <a:cubicBezTo>
                  <a:pt x="70" y="73"/>
                  <a:pt x="70" y="73"/>
                  <a:pt x="70" y="74"/>
                </a:cubicBezTo>
                <a:cubicBezTo>
                  <a:pt x="70" y="74"/>
                  <a:pt x="70" y="73"/>
                  <a:pt x="70" y="73"/>
                </a:cubicBezTo>
                <a:cubicBezTo>
                  <a:pt x="72" y="72"/>
                  <a:pt x="73" y="71"/>
                  <a:pt x="74" y="69"/>
                </a:cubicBezTo>
                <a:cubicBezTo>
                  <a:pt x="75" y="69"/>
                  <a:pt x="75" y="69"/>
                  <a:pt x="75" y="69"/>
                </a:cubicBezTo>
                <a:cubicBezTo>
                  <a:pt x="76" y="68"/>
                  <a:pt x="77" y="68"/>
                  <a:pt x="78" y="69"/>
                </a:cubicBezTo>
                <a:cubicBezTo>
                  <a:pt x="78" y="70"/>
                  <a:pt x="78" y="71"/>
                  <a:pt x="78" y="72"/>
                </a:cubicBezTo>
                <a:cubicBezTo>
                  <a:pt x="77" y="72"/>
                  <a:pt x="77" y="72"/>
                  <a:pt x="77" y="72"/>
                </a:cubicBezTo>
                <a:cubicBezTo>
                  <a:pt x="75" y="74"/>
                  <a:pt x="72" y="76"/>
                  <a:pt x="69" y="78"/>
                </a:cubicBezTo>
                <a:cubicBezTo>
                  <a:pt x="69" y="78"/>
                  <a:pt x="69" y="78"/>
                  <a:pt x="69" y="78"/>
                </a:cubicBezTo>
                <a:cubicBezTo>
                  <a:pt x="68" y="79"/>
                  <a:pt x="68" y="80"/>
                  <a:pt x="68" y="81"/>
                </a:cubicBezTo>
                <a:cubicBezTo>
                  <a:pt x="68" y="81"/>
                  <a:pt x="69" y="81"/>
                  <a:pt x="69" y="81"/>
                </a:cubicBezTo>
                <a:cubicBezTo>
                  <a:pt x="70" y="80"/>
                  <a:pt x="71" y="81"/>
                  <a:pt x="71" y="82"/>
                </a:cubicBezTo>
                <a:cubicBezTo>
                  <a:pt x="72" y="83"/>
                  <a:pt x="71" y="83"/>
                  <a:pt x="71" y="84"/>
                </a:cubicBezTo>
                <a:cubicBezTo>
                  <a:pt x="70" y="85"/>
                  <a:pt x="68" y="86"/>
                  <a:pt x="67" y="86"/>
                </a:cubicBezTo>
                <a:cubicBezTo>
                  <a:pt x="67" y="87"/>
                  <a:pt x="67" y="87"/>
                  <a:pt x="66" y="88"/>
                </a:cubicBezTo>
                <a:cubicBezTo>
                  <a:pt x="66" y="89"/>
                  <a:pt x="65" y="91"/>
                  <a:pt x="65" y="93"/>
                </a:cubicBezTo>
                <a:cubicBezTo>
                  <a:pt x="65" y="93"/>
                  <a:pt x="65" y="93"/>
                  <a:pt x="65" y="94"/>
                </a:cubicBezTo>
                <a:cubicBezTo>
                  <a:pt x="65" y="93"/>
                  <a:pt x="66" y="93"/>
                  <a:pt x="66" y="93"/>
                </a:cubicBezTo>
                <a:cubicBezTo>
                  <a:pt x="67" y="92"/>
                  <a:pt x="69" y="91"/>
                  <a:pt x="70" y="90"/>
                </a:cubicBezTo>
                <a:cubicBezTo>
                  <a:pt x="71" y="89"/>
                  <a:pt x="71" y="89"/>
                  <a:pt x="72" y="90"/>
                </a:cubicBezTo>
                <a:cubicBezTo>
                  <a:pt x="72" y="90"/>
                  <a:pt x="72" y="90"/>
                  <a:pt x="73" y="90"/>
                </a:cubicBezTo>
                <a:cubicBezTo>
                  <a:pt x="73" y="90"/>
                  <a:pt x="73" y="90"/>
                  <a:pt x="73" y="89"/>
                </a:cubicBezTo>
                <a:cubicBezTo>
                  <a:pt x="74" y="87"/>
                  <a:pt x="75" y="84"/>
                  <a:pt x="76" y="81"/>
                </a:cubicBezTo>
                <a:cubicBezTo>
                  <a:pt x="78" y="76"/>
                  <a:pt x="79" y="71"/>
                  <a:pt x="80" y="67"/>
                </a:cubicBezTo>
                <a:cubicBezTo>
                  <a:pt x="82" y="61"/>
                  <a:pt x="82" y="56"/>
                  <a:pt x="82" y="50"/>
                </a:cubicBezTo>
                <a:cubicBezTo>
                  <a:pt x="82" y="48"/>
                  <a:pt x="82" y="47"/>
                  <a:pt x="81" y="45"/>
                </a:cubicBezTo>
                <a:cubicBezTo>
                  <a:pt x="81" y="45"/>
                  <a:pt x="81" y="44"/>
                  <a:pt x="81" y="44"/>
                </a:cubicBezTo>
                <a:cubicBezTo>
                  <a:pt x="81" y="44"/>
                  <a:pt x="81" y="44"/>
                  <a:pt x="81" y="44"/>
                </a:cubicBezTo>
                <a:cubicBezTo>
                  <a:pt x="81" y="44"/>
                  <a:pt x="81" y="44"/>
                  <a:pt x="81" y="44"/>
                </a:cubicBezTo>
                <a:cubicBezTo>
                  <a:pt x="78" y="45"/>
                  <a:pt x="76" y="46"/>
                  <a:pt x="73" y="48"/>
                </a:cubicBezTo>
                <a:cubicBezTo>
                  <a:pt x="73" y="48"/>
                  <a:pt x="73" y="48"/>
                  <a:pt x="73" y="48"/>
                </a:cubicBezTo>
                <a:cubicBezTo>
                  <a:pt x="73" y="50"/>
                  <a:pt x="72" y="52"/>
                  <a:pt x="72" y="54"/>
                </a:cubicBezTo>
                <a:cubicBezTo>
                  <a:pt x="72" y="54"/>
                  <a:pt x="72" y="55"/>
                  <a:pt x="72" y="55"/>
                </a:cubicBezTo>
                <a:cubicBezTo>
                  <a:pt x="73" y="55"/>
                  <a:pt x="73" y="55"/>
                  <a:pt x="73" y="55"/>
                </a:cubicBezTo>
                <a:cubicBezTo>
                  <a:pt x="73" y="54"/>
                  <a:pt x="74" y="54"/>
                  <a:pt x="74" y="53"/>
                </a:cubicBezTo>
                <a:cubicBezTo>
                  <a:pt x="75" y="53"/>
                  <a:pt x="77" y="53"/>
                  <a:pt x="77" y="54"/>
                </a:cubicBezTo>
                <a:cubicBezTo>
                  <a:pt x="78" y="54"/>
                  <a:pt x="78" y="56"/>
                  <a:pt x="77" y="56"/>
                </a:cubicBezTo>
                <a:cubicBezTo>
                  <a:pt x="77" y="56"/>
                  <a:pt x="76" y="57"/>
                  <a:pt x="76" y="57"/>
                </a:cubicBezTo>
                <a:cubicBezTo>
                  <a:pt x="75" y="58"/>
                  <a:pt x="74" y="58"/>
                  <a:pt x="72" y="59"/>
                </a:cubicBezTo>
                <a:cubicBezTo>
                  <a:pt x="72" y="59"/>
                  <a:pt x="72" y="59"/>
                  <a:pt x="72" y="60"/>
                </a:cubicBezTo>
                <a:cubicBezTo>
                  <a:pt x="72" y="61"/>
                  <a:pt x="71" y="62"/>
                  <a:pt x="71" y="63"/>
                </a:cubicBezTo>
                <a:close/>
                <a:moveTo>
                  <a:pt x="71" y="49"/>
                </a:moveTo>
                <a:cubicBezTo>
                  <a:pt x="67" y="51"/>
                  <a:pt x="62" y="53"/>
                  <a:pt x="58" y="55"/>
                </a:cubicBezTo>
                <a:cubicBezTo>
                  <a:pt x="58" y="58"/>
                  <a:pt x="57" y="61"/>
                  <a:pt x="57" y="65"/>
                </a:cubicBezTo>
                <a:cubicBezTo>
                  <a:pt x="59" y="64"/>
                  <a:pt x="60" y="63"/>
                  <a:pt x="62" y="62"/>
                </a:cubicBezTo>
                <a:cubicBezTo>
                  <a:pt x="65" y="60"/>
                  <a:pt x="67" y="59"/>
                  <a:pt x="70" y="57"/>
                </a:cubicBezTo>
                <a:cubicBezTo>
                  <a:pt x="70" y="57"/>
                  <a:pt x="70" y="56"/>
                  <a:pt x="70" y="56"/>
                </a:cubicBezTo>
                <a:cubicBezTo>
                  <a:pt x="70" y="55"/>
                  <a:pt x="71" y="55"/>
                  <a:pt x="71" y="55"/>
                </a:cubicBezTo>
                <a:cubicBezTo>
                  <a:pt x="71" y="53"/>
                  <a:pt x="71" y="51"/>
                  <a:pt x="71" y="49"/>
                </a:cubicBezTo>
                <a:close/>
                <a:moveTo>
                  <a:pt x="46" y="113"/>
                </a:moveTo>
                <a:cubicBezTo>
                  <a:pt x="46" y="113"/>
                  <a:pt x="46" y="113"/>
                  <a:pt x="46" y="113"/>
                </a:cubicBezTo>
                <a:cubicBezTo>
                  <a:pt x="51" y="111"/>
                  <a:pt x="55" y="110"/>
                  <a:pt x="59" y="108"/>
                </a:cubicBezTo>
                <a:cubicBezTo>
                  <a:pt x="59" y="107"/>
                  <a:pt x="59" y="107"/>
                  <a:pt x="59" y="107"/>
                </a:cubicBezTo>
                <a:cubicBezTo>
                  <a:pt x="60" y="105"/>
                  <a:pt x="60" y="104"/>
                  <a:pt x="61" y="102"/>
                </a:cubicBezTo>
                <a:cubicBezTo>
                  <a:pt x="61" y="101"/>
                  <a:pt x="61" y="100"/>
                  <a:pt x="62" y="99"/>
                </a:cubicBezTo>
                <a:cubicBezTo>
                  <a:pt x="61" y="99"/>
                  <a:pt x="61" y="99"/>
                  <a:pt x="61" y="99"/>
                </a:cubicBezTo>
                <a:cubicBezTo>
                  <a:pt x="59" y="100"/>
                  <a:pt x="57" y="101"/>
                  <a:pt x="55" y="101"/>
                </a:cubicBezTo>
                <a:cubicBezTo>
                  <a:pt x="53" y="102"/>
                  <a:pt x="51" y="103"/>
                  <a:pt x="49" y="104"/>
                </a:cubicBezTo>
                <a:cubicBezTo>
                  <a:pt x="49" y="104"/>
                  <a:pt x="49" y="104"/>
                  <a:pt x="49" y="104"/>
                </a:cubicBezTo>
                <a:cubicBezTo>
                  <a:pt x="48" y="107"/>
                  <a:pt x="47" y="109"/>
                  <a:pt x="46" y="112"/>
                </a:cubicBezTo>
                <a:cubicBezTo>
                  <a:pt x="46" y="112"/>
                  <a:pt x="46" y="112"/>
                  <a:pt x="46" y="113"/>
                </a:cubicBezTo>
                <a:close/>
                <a:moveTo>
                  <a:pt x="69" y="70"/>
                </a:moveTo>
                <a:cubicBezTo>
                  <a:pt x="68" y="70"/>
                  <a:pt x="68" y="70"/>
                  <a:pt x="68" y="70"/>
                </a:cubicBezTo>
                <a:cubicBezTo>
                  <a:pt x="64" y="72"/>
                  <a:pt x="60" y="73"/>
                  <a:pt x="56" y="75"/>
                </a:cubicBezTo>
                <a:cubicBezTo>
                  <a:pt x="56" y="75"/>
                  <a:pt x="56" y="75"/>
                  <a:pt x="55" y="76"/>
                </a:cubicBezTo>
                <a:cubicBezTo>
                  <a:pt x="55" y="78"/>
                  <a:pt x="54" y="81"/>
                  <a:pt x="54" y="83"/>
                </a:cubicBezTo>
                <a:cubicBezTo>
                  <a:pt x="54" y="83"/>
                  <a:pt x="54" y="83"/>
                  <a:pt x="54" y="84"/>
                </a:cubicBezTo>
                <a:cubicBezTo>
                  <a:pt x="54" y="84"/>
                  <a:pt x="54" y="84"/>
                  <a:pt x="54" y="84"/>
                </a:cubicBezTo>
                <a:cubicBezTo>
                  <a:pt x="54" y="84"/>
                  <a:pt x="55" y="83"/>
                  <a:pt x="55" y="83"/>
                </a:cubicBezTo>
                <a:cubicBezTo>
                  <a:pt x="59" y="81"/>
                  <a:pt x="63" y="79"/>
                  <a:pt x="67" y="76"/>
                </a:cubicBezTo>
                <a:cubicBezTo>
                  <a:pt x="67" y="76"/>
                  <a:pt x="68" y="75"/>
                  <a:pt x="68" y="75"/>
                </a:cubicBezTo>
                <a:cubicBezTo>
                  <a:pt x="68" y="74"/>
                  <a:pt x="68" y="72"/>
                  <a:pt x="68" y="71"/>
                </a:cubicBezTo>
                <a:cubicBezTo>
                  <a:pt x="68" y="70"/>
                  <a:pt x="68" y="70"/>
                  <a:pt x="69" y="70"/>
                </a:cubicBezTo>
                <a:close/>
                <a:moveTo>
                  <a:pt x="56" y="56"/>
                </a:moveTo>
                <a:cubicBezTo>
                  <a:pt x="53" y="57"/>
                  <a:pt x="50" y="58"/>
                  <a:pt x="47" y="59"/>
                </a:cubicBezTo>
                <a:cubicBezTo>
                  <a:pt x="47" y="62"/>
                  <a:pt x="47" y="66"/>
                  <a:pt x="47" y="69"/>
                </a:cubicBezTo>
                <a:cubicBezTo>
                  <a:pt x="47" y="69"/>
                  <a:pt x="47" y="69"/>
                  <a:pt x="47" y="69"/>
                </a:cubicBezTo>
                <a:cubicBezTo>
                  <a:pt x="50" y="68"/>
                  <a:pt x="52" y="67"/>
                  <a:pt x="55" y="66"/>
                </a:cubicBezTo>
                <a:cubicBezTo>
                  <a:pt x="55" y="66"/>
                  <a:pt x="55" y="65"/>
                  <a:pt x="55" y="65"/>
                </a:cubicBezTo>
                <a:cubicBezTo>
                  <a:pt x="56" y="63"/>
                  <a:pt x="56" y="60"/>
                  <a:pt x="56" y="58"/>
                </a:cubicBezTo>
                <a:cubicBezTo>
                  <a:pt x="56" y="57"/>
                  <a:pt x="56" y="56"/>
                  <a:pt x="56" y="56"/>
                </a:cubicBezTo>
                <a:close/>
                <a:moveTo>
                  <a:pt x="33" y="90"/>
                </a:moveTo>
                <a:cubicBezTo>
                  <a:pt x="33" y="90"/>
                  <a:pt x="34" y="90"/>
                  <a:pt x="34" y="90"/>
                </a:cubicBezTo>
                <a:cubicBezTo>
                  <a:pt x="36" y="89"/>
                  <a:pt x="39" y="88"/>
                  <a:pt x="42" y="88"/>
                </a:cubicBezTo>
                <a:cubicBezTo>
                  <a:pt x="43" y="88"/>
                  <a:pt x="43" y="88"/>
                  <a:pt x="43" y="87"/>
                </a:cubicBezTo>
                <a:cubicBezTo>
                  <a:pt x="43" y="85"/>
                  <a:pt x="44" y="82"/>
                  <a:pt x="44" y="80"/>
                </a:cubicBezTo>
                <a:cubicBezTo>
                  <a:pt x="44" y="79"/>
                  <a:pt x="44" y="79"/>
                  <a:pt x="44" y="79"/>
                </a:cubicBezTo>
                <a:cubicBezTo>
                  <a:pt x="41" y="80"/>
                  <a:pt x="37" y="81"/>
                  <a:pt x="34" y="81"/>
                </a:cubicBezTo>
                <a:cubicBezTo>
                  <a:pt x="34" y="84"/>
                  <a:pt x="33" y="87"/>
                  <a:pt x="33" y="90"/>
                </a:cubicBezTo>
                <a:close/>
                <a:moveTo>
                  <a:pt x="64" y="89"/>
                </a:moveTo>
                <a:cubicBezTo>
                  <a:pt x="64" y="89"/>
                  <a:pt x="64" y="88"/>
                  <a:pt x="64" y="88"/>
                </a:cubicBezTo>
                <a:cubicBezTo>
                  <a:pt x="64" y="89"/>
                  <a:pt x="64" y="89"/>
                  <a:pt x="64" y="89"/>
                </a:cubicBezTo>
                <a:cubicBezTo>
                  <a:pt x="61" y="90"/>
                  <a:pt x="59" y="91"/>
                  <a:pt x="56" y="92"/>
                </a:cubicBezTo>
                <a:cubicBezTo>
                  <a:pt x="55" y="93"/>
                  <a:pt x="53" y="94"/>
                  <a:pt x="52" y="94"/>
                </a:cubicBezTo>
                <a:cubicBezTo>
                  <a:pt x="52" y="94"/>
                  <a:pt x="51" y="94"/>
                  <a:pt x="51" y="95"/>
                </a:cubicBezTo>
                <a:cubicBezTo>
                  <a:pt x="51" y="97"/>
                  <a:pt x="50" y="99"/>
                  <a:pt x="50" y="101"/>
                </a:cubicBezTo>
                <a:cubicBezTo>
                  <a:pt x="50" y="101"/>
                  <a:pt x="50" y="101"/>
                  <a:pt x="50" y="102"/>
                </a:cubicBezTo>
                <a:cubicBezTo>
                  <a:pt x="50" y="102"/>
                  <a:pt x="50" y="101"/>
                  <a:pt x="50" y="101"/>
                </a:cubicBezTo>
                <a:cubicBezTo>
                  <a:pt x="54" y="100"/>
                  <a:pt x="58" y="98"/>
                  <a:pt x="61" y="96"/>
                </a:cubicBezTo>
                <a:cubicBezTo>
                  <a:pt x="62" y="95"/>
                  <a:pt x="63" y="95"/>
                  <a:pt x="63" y="93"/>
                </a:cubicBezTo>
                <a:cubicBezTo>
                  <a:pt x="63" y="92"/>
                  <a:pt x="64" y="90"/>
                  <a:pt x="64" y="89"/>
                </a:cubicBezTo>
                <a:close/>
                <a:moveTo>
                  <a:pt x="56" y="46"/>
                </a:moveTo>
                <a:cubicBezTo>
                  <a:pt x="56" y="43"/>
                  <a:pt x="56" y="41"/>
                  <a:pt x="56" y="38"/>
                </a:cubicBezTo>
                <a:cubicBezTo>
                  <a:pt x="53" y="39"/>
                  <a:pt x="49" y="40"/>
                  <a:pt x="46" y="42"/>
                </a:cubicBezTo>
                <a:cubicBezTo>
                  <a:pt x="46" y="43"/>
                  <a:pt x="46" y="44"/>
                  <a:pt x="46" y="46"/>
                </a:cubicBezTo>
                <a:cubicBezTo>
                  <a:pt x="47" y="47"/>
                  <a:pt x="47" y="48"/>
                  <a:pt x="47" y="50"/>
                </a:cubicBezTo>
                <a:cubicBezTo>
                  <a:pt x="48" y="49"/>
                  <a:pt x="54" y="47"/>
                  <a:pt x="56" y="46"/>
                </a:cubicBezTo>
                <a:close/>
                <a:moveTo>
                  <a:pt x="38" y="108"/>
                </a:moveTo>
                <a:cubicBezTo>
                  <a:pt x="38" y="108"/>
                  <a:pt x="38" y="108"/>
                  <a:pt x="38" y="108"/>
                </a:cubicBezTo>
                <a:cubicBezTo>
                  <a:pt x="35" y="108"/>
                  <a:pt x="32" y="109"/>
                  <a:pt x="29" y="110"/>
                </a:cubicBezTo>
                <a:cubicBezTo>
                  <a:pt x="29" y="110"/>
                  <a:pt x="29" y="110"/>
                  <a:pt x="29" y="110"/>
                </a:cubicBezTo>
                <a:cubicBezTo>
                  <a:pt x="28" y="113"/>
                  <a:pt x="26" y="116"/>
                  <a:pt x="25" y="118"/>
                </a:cubicBezTo>
                <a:cubicBezTo>
                  <a:pt x="25" y="118"/>
                  <a:pt x="25" y="119"/>
                  <a:pt x="25" y="119"/>
                </a:cubicBezTo>
                <a:cubicBezTo>
                  <a:pt x="25" y="119"/>
                  <a:pt x="25" y="119"/>
                  <a:pt x="25" y="119"/>
                </a:cubicBezTo>
                <a:cubicBezTo>
                  <a:pt x="29" y="118"/>
                  <a:pt x="32" y="117"/>
                  <a:pt x="35" y="116"/>
                </a:cubicBezTo>
                <a:cubicBezTo>
                  <a:pt x="35" y="116"/>
                  <a:pt x="35" y="116"/>
                  <a:pt x="36" y="116"/>
                </a:cubicBezTo>
                <a:cubicBezTo>
                  <a:pt x="36" y="113"/>
                  <a:pt x="37" y="111"/>
                  <a:pt x="38" y="108"/>
                </a:cubicBezTo>
                <a:cubicBezTo>
                  <a:pt x="38" y="108"/>
                  <a:pt x="38" y="108"/>
                  <a:pt x="38" y="108"/>
                </a:cubicBezTo>
                <a:close/>
                <a:moveTo>
                  <a:pt x="58" y="53"/>
                </a:moveTo>
                <a:cubicBezTo>
                  <a:pt x="58" y="53"/>
                  <a:pt x="59" y="53"/>
                  <a:pt x="59" y="53"/>
                </a:cubicBezTo>
                <a:cubicBezTo>
                  <a:pt x="62" y="51"/>
                  <a:pt x="66" y="49"/>
                  <a:pt x="70" y="47"/>
                </a:cubicBezTo>
                <a:cubicBezTo>
                  <a:pt x="71" y="46"/>
                  <a:pt x="71" y="47"/>
                  <a:pt x="71" y="45"/>
                </a:cubicBezTo>
                <a:cubicBezTo>
                  <a:pt x="71" y="44"/>
                  <a:pt x="71" y="43"/>
                  <a:pt x="71" y="41"/>
                </a:cubicBezTo>
                <a:cubicBezTo>
                  <a:pt x="67" y="44"/>
                  <a:pt x="62" y="46"/>
                  <a:pt x="58" y="48"/>
                </a:cubicBezTo>
                <a:cubicBezTo>
                  <a:pt x="58" y="49"/>
                  <a:pt x="58" y="51"/>
                  <a:pt x="58" y="53"/>
                </a:cubicBezTo>
                <a:close/>
                <a:moveTo>
                  <a:pt x="32" y="100"/>
                </a:moveTo>
                <a:cubicBezTo>
                  <a:pt x="31" y="103"/>
                  <a:pt x="30" y="105"/>
                  <a:pt x="30" y="108"/>
                </a:cubicBezTo>
                <a:cubicBezTo>
                  <a:pt x="30" y="108"/>
                  <a:pt x="30" y="108"/>
                  <a:pt x="30" y="108"/>
                </a:cubicBezTo>
                <a:cubicBezTo>
                  <a:pt x="33" y="107"/>
                  <a:pt x="36" y="106"/>
                  <a:pt x="38" y="106"/>
                </a:cubicBezTo>
                <a:cubicBezTo>
                  <a:pt x="39" y="106"/>
                  <a:pt x="39" y="105"/>
                  <a:pt x="39" y="105"/>
                </a:cubicBezTo>
                <a:cubicBezTo>
                  <a:pt x="39" y="103"/>
                  <a:pt x="40" y="101"/>
                  <a:pt x="40" y="98"/>
                </a:cubicBezTo>
                <a:cubicBezTo>
                  <a:pt x="40" y="98"/>
                  <a:pt x="40" y="98"/>
                  <a:pt x="40" y="98"/>
                </a:cubicBezTo>
                <a:cubicBezTo>
                  <a:pt x="38" y="99"/>
                  <a:pt x="35" y="99"/>
                  <a:pt x="32" y="100"/>
                </a:cubicBezTo>
                <a:close/>
                <a:moveTo>
                  <a:pt x="56" y="72"/>
                </a:moveTo>
                <a:cubicBezTo>
                  <a:pt x="56" y="72"/>
                  <a:pt x="56" y="72"/>
                  <a:pt x="57" y="72"/>
                </a:cubicBezTo>
                <a:cubicBezTo>
                  <a:pt x="61" y="71"/>
                  <a:pt x="64" y="69"/>
                  <a:pt x="68" y="66"/>
                </a:cubicBezTo>
                <a:cubicBezTo>
                  <a:pt x="69" y="65"/>
                  <a:pt x="70" y="65"/>
                  <a:pt x="70" y="63"/>
                </a:cubicBezTo>
                <a:cubicBezTo>
                  <a:pt x="70" y="63"/>
                  <a:pt x="70" y="62"/>
                  <a:pt x="70" y="61"/>
                </a:cubicBezTo>
                <a:cubicBezTo>
                  <a:pt x="69" y="61"/>
                  <a:pt x="69" y="61"/>
                  <a:pt x="69" y="61"/>
                </a:cubicBezTo>
                <a:cubicBezTo>
                  <a:pt x="67" y="62"/>
                  <a:pt x="65" y="63"/>
                  <a:pt x="63" y="64"/>
                </a:cubicBezTo>
                <a:cubicBezTo>
                  <a:pt x="61" y="65"/>
                  <a:pt x="59" y="66"/>
                  <a:pt x="57" y="67"/>
                </a:cubicBezTo>
                <a:cubicBezTo>
                  <a:pt x="57" y="67"/>
                  <a:pt x="57" y="67"/>
                  <a:pt x="57" y="67"/>
                </a:cubicBezTo>
                <a:cubicBezTo>
                  <a:pt x="57" y="69"/>
                  <a:pt x="56" y="70"/>
                  <a:pt x="56" y="72"/>
                </a:cubicBezTo>
                <a:cubicBezTo>
                  <a:pt x="56" y="72"/>
                  <a:pt x="56" y="72"/>
                  <a:pt x="56" y="72"/>
                </a:cubicBezTo>
                <a:close/>
                <a:moveTo>
                  <a:pt x="52" y="92"/>
                </a:moveTo>
                <a:cubicBezTo>
                  <a:pt x="52" y="92"/>
                  <a:pt x="53" y="92"/>
                  <a:pt x="53" y="92"/>
                </a:cubicBezTo>
                <a:cubicBezTo>
                  <a:pt x="57" y="89"/>
                  <a:pt x="62" y="87"/>
                  <a:pt x="65" y="84"/>
                </a:cubicBezTo>
                <a:cubicBezTo>
                  <a:pt x="65" y="84"/>
                  <a:pt x="66" y="83"/>
                  <a:pt x="66" y="83"/>
                </a:cubicBezTo>
                <a:cubicBezTo>
                  <a:pt x="66" y="82"/>
                  <a:pt x="66" y="81"/>
                  <a:pt x="67" y="79"/>
                </a:cubicBezTo>
                <a:cubicBezTo>
                  <a:pt x="66" y="80"/>
                  <a:pt x="66" y="80"/>
                  <a:pt x="66" y="80"/>
                </a:cubicBezTo>
                <a:cubicBezTo>
                  <a:pt x="64" y="81"/>
                  <a:pt x="63" y="82"/>
                  <a:pt x="62" y="82"/>
                </a:cubicBezTo>
                <a:cubicBezTo>
                  <a:pt x="59" y="83"/>
                  <a:pt x="57" y="84"/>
                  <a:pt x="54" y="86"/>
                </a:cubicBezTo>
                <a:cubicBezTo>
                  <a:pt x="53" y="86"/>
                  <a:pt x="53" y="86"/>
                  <a:pt x="53" y="87"/>
                </a:cubicBezTo>
                <a:cubicBezTo>
                  <a:pt x="53" y="88"/>
                  <a:pt x="52" y="90"/>
                  <a:pt x="52" y="91"/>
                </a:cubicBezTo>
                <a:cubicBezTo>
                  <a:pt x="52" y="91"/>
                  <a:pt x="52" y="92"/>
                  <a:pt x="52" y="92"/>
                </a:cubicBezTo>
                <a:close/>
                <a:moveTo>
                  <a:pt x="45" y="87"/>
                </a:moveTo>
                <a:cubicBezTo>
                  <a:pt x="45" y="87"/>
                  <a:pt x="45" y="87"/>
                  <a:pt x="45" y="87"/>
                </a:cubicBezTo>
                <a:cubicBezTo>
                  <a:pt x="47" y="86"/>
                  <a:pt x="49" y="86"/>
                  <a:pt x="51" y="85"/>
                </a:cubicBezTo>
                <a:cubicBezTo>
                  <a:pt x="52" y="85"/>
                  <a:pt x="52" y="84"/>
                  <a:pt x="52" y="84"/>
                </a:cubicBezTo>
                <a:cubicBezTo>
                  <a:pt x="52" y="82"/>
                  <a:pt x="53" y="79"/>
                  <a:pt x="53" y="77"/>
                </a:cubicBezTo>
                <a:cubicBezTo>
                  <a:pt x="53" y="76"/>
                  <a:pt x="54" y="76"/>
                  <a:pt x="54" y="76"/>
                </a:cubicBezTo>
                <a:cubicBezTo>
                  <a:pt x="53" y="76"/>
                  <a:pt x="53" y="76"/>
                  <a:pt x="53" y="76"/>
                </a:cubicBezTo>
                <a:cubicBezTo>
                  <a:pt x="51" y="77"/>
                  <a:pt x="49" y="77"/>
                  <a:pt x="46" y="78"/>
                </a:cubicBezTo>
                <a:cubicBezTo>
                  <a:pt x="46" y="78"/>
                  <a:pt x="46" y="79"/>
                  <a:pt x="46" y="79"/>
                </a:cubicBezTo>
                <a:cubicBezTo>
                  <a:pt x="46" y="81"/>
                  <a:pt x="45" y="83"/>
                  <a:pt x="45" y="86"/>
                </a:cubicBezTo>
                <a:cubicBezTo>
                  <a:pt x="45" y="86"/>
                  <a:pt x="45" y="87"/>
                  <a:pt x="45" y="87"/>
                </a:cubicBezTo>
                <a:close/>
                <a:moveTo>
                  <a:pt x="45" y="72"/>
                </a:moveTo>
                <a:cubicBezTo>
                  <a:pt x="41" y="72"/>
                  <a:pt x="37" y="73"/>
                  <a:pt x="33" y="74"/>
                </a:cubicBezTo>
                <a:cubicBezTo>
                  <a:pt x="34" y="74"/>
                  <a:pt x="34" y="75"/>
                  <a:pt x="34" y="75"/>
                </a:cubicBezTo>
                <a:cubicBezTo>
                  <a:pt x="34" y="75"/>
                  <a:pt x="35" y="76"/>
                  <a:pt x="34" y="76"/>
                </a:cubicBezTo>
                <a:cubicBezTo>
                  <a:pt x="34" y="77"/>
                  <a:pt x="34" y="78"/>
                  <a:pt x="34" y="79"/>
                </a:cubicBezTo>
                <a:cubicBezTo>
                  <a:pt x="34" y="79"/>
                  <a:pt x="34" y="79"/>
                  <a:pt x="34" y="79"/>
                </a:cubicBezTo>
                <a:cubicBezTo>
                  <a:pt x="37" y="79"/>
                  <a:pt x="41" y="78"/>
                  <a:pt x="44" y="77"/>
                </a:cubicBezTo>
                <a:cubicBezTo>
                  <a:pt x="44" y="77"/>
                  <a:pt x="44" y="77"/>
                  <a:pt x="44" y="76"/>
                </a:cubicBezTo>
                <a:cubicBezTo>
                  <a:pt x="45" y="75"/>
                  <a:pt x="45" y="75"/>
                  <a:pt x="45" y="74"/>
                </a:cubicBezTo>
                <a:cubicBezTo>
                  <a:pt x="45" y="73"/>
                  <a:pt x="45" y="72"/>
                  <a:pt x="45" y="72"/>
                </a:cubicBezTo>
                <a:close/>
                <a:moveTo>
                  <a:pt x="42" y="90"/>
                </a:moveTo>
                <a:cubicBezTo>
                  <a:pt x="39" y="90"/>
                  <a:pt x="36" y="91"/>
                  <a:pt x="33" y="92"/>
                </a:cubicBezTo>
                <a:cubicBezTo>
                  <a:pt x="33" y="94"/>
                  <a:pt x="33" y="96"/>
                  <a:pt x="32" y="98"/>
                </a:cubicBezTo>
                <a:cubicBezTo>
                  <a:pt x="35" y="97"/>
                  <a:pt x="38" y="97"/>
                  <a:pt x="41" y="96"/>
                </a:cubicBezTo>
                <a:cubicBezTo>
                  <a:pt x="41" y="94"/>
                  <a:pt x="42" y="92"/>
                  <a:pt x="42" y="90"/>
                </a:cubicBezTo>
                <a:close/>
                <a:moveTo>
                  <a:pt x="56" y="48"/>
                </a:moveTo>
                <a:cubicBezTo>
                  <a:pt x="53" y="49"/>
                  <a:pt x="50" y="51"/>
                  <a:pt x="47" y="52"/>
                </a:cubicBezTo>
                <a:cubicBezTo>
                  <a:pt x="47" y="53"/>
                  <a:pt x="47" y="54"/>
                  <a:pt x="47" y="54"/>
                </a:cubicBezTo>
                <a:cubicBezTo>
                  <a:pt x="47" y="55"/>
                  <a:pt x="47" y="56"/>
                  <a:pt x="47" y="57"/>
                </a:cubicBezTo>
                <a:cubicBezTo>
                  <a:pt x="50" y="56"/>
                  <a:pt x="53" y="55"/>
                  <a:pt x="56" y="54"/>
                </a:cubicBezTo>
                <a:cubicBezTo>
                  <a:pt x="56" y="52"/>
                  <a:pt x="56" y="50"/>
                  <a:pt x="56" y="48"/>
                </a:cubicBezTo>
                <a:close/>
                <a:moveTo>
                  <a:pt x="47" y="105"/>
                </a:moveTo>
                <a:cubicBezTo>
                  <a:pt x="45" y="106"/>
                  <a:pt x="43" y="106"/>
                  <a:pt x="41" y="107"/>
                </a:cubicBezTo>
                <a:cubicBezTo>
                  <a:pt x="40" y="107"/>
                  <a:pt x="40" y="107"/>
                  <a:pt x="40" y="108"/>
                </a:cubicBezTo>
                <a:cubicBezTo>
                  <a:pt x="39" y="110"/>
                  <a:pt x="39" y="112"/>
                  <a:pt x="38" y="115"/>
                </a:cubicBezTo>
                <a:cubicBezTo>
                  <a:pt x="38" y="115"/>
                  <a:pt x="38" y="115"/>
                  <a:pt x="38" y="116"/>
                </a:cubicBezTo>
                <a:cubicBezTo>
                  <a:pt x="40" y="115"/>
                  <a:pt x="42" y="114"/>
                  <a:pt x="43" y="114"/>
                </a:cubicBezTo>
                <a:cubicBezTo>
                  <a:pt x="44" y="114"/>
                  <a:pt x="44" y="113"/>
                  <a:pt x="44" y="113"/>
                </a:cubicBezTo>
                <a:cubicBezTo>
                  <a:pt x="45" y="111"/>
                  <a:pt x="46" y="108"/>
                  <a:pt x="46" y="106"/>
                </a:cubicBezTo>
                <a:cubicBezTo>
                  <a:pt x="46" y="106"/>
                  <a:pt x="47" y="105"/>
                  <a:pt x="47" y="105"/>
                </a:cubicBezTo>
                <a:close/>
                <a:moveTo>
                  <a:pt x="33" y="126"/>
                </a:moveTo>
                <a:cubicBezTo>
                  <a:pt x="34" y="126"/>
                  <a:pt x="34" y="126"/>
                  <a:pt x="34" y="126"/>
                </a:cubicBezTo>
                <a:cubicBezTo>
                  <a:pt x="35" y="126"/>
                  <a:pt x="36" y="126"/>
                  <a:pt x="37" y="125"/>
                </a:cubicBezTo>
                <a:cubicBezTo>
                  <a:pt x="38" y="125"/>
                  <a:pt x="38" y="125"/>
                  <a:pt x="38" y="124"/>
                </a:cubicBezTo>
                <a:cubicBezTo>
                  <a:pt x="38" y="123"/>
                  <a:pt x="39" y="122"/>
                  <a:pt x="40" y="123"/>
                </a:cubicBezTo>
                <a:cubicBezTo>
                  <a:pt x="40" y="123"/>
                  <a:pt x="40" y="123"/>
                  <a:pt x="41" y="123"/>
                </a:cubicBezTo>
                <a:cubicBezTo>
                  <a:pt x="42" y="121"/>
                  <a:pt x="42" y="118"/>
                  <a:pt x="43" y="116"/>
                </a:cubicBezTo>
                <a:cubicBezTo>
                  <a:pt x="43" y="116"/>
                  <a:pt x="43" y="116"/>
                  <a:pt x="42" y="116"/>
                </a:cubicBezTo>
                <a:cubicBezTo>
                  <a:pt x="41" y="116"/>
                  <a:pt x="39" y="117"/>
                  <a:pt x="37" y="117"/>
                </a:cubicBezTo>
                <a:cubicBezTo>
                  <a:pt x="37" y="118"/>
                  <a:pt x="37" y="118"/>
                  <a:pt x="36" y="118"/>
                </a:cubicBezTo>
                <a:cubicBezTo>
                  <a:pt x="36" y="121"/>
                  <a:pt x="35" y="123"/>
                  <a:pt x="34" y="126"/>
                </a:cubicBezTo>
                <a:cubicBezTo>
                  <a:pt x="34" y="126"/>
                  <a:pt x="34" y="126"/>
                  <a:pt x="33" y="126"/>
                </a:cubicBezTo>
                <a:close/>
                <a:moveTo>
                  <a:pt x="41" y="105"/>
                </a:moveTo>
                <a:cubicBezTo>
                  <a:pt x="41" y="105"/>
                  <a:pt x="41" y="105"/>
                  <a:pt x="41" y="105"/>
                </a:cubicBezTo>
                <a:cubicBezTo>
                  <a:pt x="43" y="104"/>
                  <a:pt x="45" y="103"/>
                  <a:pt x="47" y="103"/>
                </a:cubicBezTo>
                <a:cubicBezTo>
                  <a:pt x="47" y="103"/>
                  <a:pt x="47" y="102"/>
                  <a:pt x="48" y="102"/>
                </a:cubicBezTo>
                <a:cubicBezTo>
                  <a:pt x="48" y="100"/>
                  <a:pt x="48" y="99"/>
                  <a:pt x="49" y="97"/>
                </a:cubicBezTo>
                <a:cubicBezTo>
                  <a:pt x="49" y="96"/>
                  <a:pt x="49" y="96"/>
                  <a:pt x="49" y="95"/>
                </a:cubicBezTo>
                <a:cubicBezTo>
                  <a:pt x="49" y="95"/>
                  <a:pt x="49" y="95"/>
                  <a:pt x="49" y="95"/>
                </a:cubicBezTo>
                <a:cubicBezTo>
                  <a:pt x="47" y="96"/>
                  <a:pt x="45" y="97"/>
                  <a:pt x="43" y="97"/>
                </a:cubicBezTo>
                <a:cubicBezTo>
                  <a:pt x="43" y="97"/>
                  <a:pt x="42" y="98"/>
                  <a:pt x="42" y="98"/>
                </a:cubicBezTo>
                <a:cubicBezTo>
                  <a:pt x="42" y="99"/>
                  <a:pt x="42" y="101"/>
                  <a:pt x="41" y="103"/>
                </a:cubicBezTo>
                <a:cubicBezTo>
                  <a:pt x="41" y="103"/>
                  <a:pt x="41" y="104"/>
                  <a:pt x="41" y="105"/>
                </a:cubicBezTo>
                <a:close/>
                <a:moveTo>
                  <a:pt x="46" y="76"/>
                </a:moveTo>
                <a:cubicBezTo>
                  <a:pt x="47" y="76"/>
                  <a:pt x="47" y="76"/>
                  <a:pt x="47" y="76"/>
                </a:cubicBezTo>
                <a:cubicBezTo>
                  <a:pt x="49" y="75"/>
                  <a:pt x="51" y="75"/>
                  <a:pt x="53" y="74"/>
                </a:cubicBezTo>
                <a:cubicBezTo>
                  <a:pt x="54" y="74"/>
                  <a:pt x="54" y="73"/>
                  <a:pt x="54" y="73"/>
                </a:cubicBezTo>
                <a:cubicBezTo>
                  <a:pt x="54" y="72"/>
                  <a:pt x="54" y="71"/>
                  <a:pt x="55" y="70"/>
                </a:cubicBezTo>
                <a:cubicBezTo>
                  <a:pt x="55" y="69"/>
                  <a:pt x="55" y="68"/>
                  <a:pt x="55" y="68"/>
                </a:cubicBezTo>
                <a:cubicBezTo>
                  <a:pt x="55" y="68"/>
                  <a:pt x="55" y="68"/>
                  <a:pt x="55" y="68"/>
                </a:cubicBezTo>
                <a:cubicBezTo>
                  <a:pt x="52" y="69"/>
                  <a:pt x="50" y="70"/>
                  <a:pt x="47" y="71"/>
                </a:cubicBezTo>
                <a:cubicBezTo>
                  <a:pt x="47" y="71"/>
                  <a:pt x="47" y="71"/>
                  <a:pt x="47" y="71"/>
                </a:cubicBezTo>
                <a:cubicBezTo>
                  <a:pt x="47" y="73"/>
                  <a:pt x="46" y="75"/>
                  <a:pt x="46" y="76"/>
                </a:cubicBezTo>
                <a:close/>
                <a:moveTo>
                  <a:pt x="43" y="95"/>
                </a:moveTo>
                <a:cubicBezTo>
                  <a:pt x="43" y="95"/>
                  <a:pt x="43" y="95"/>
                  <a:pt x="43" y="95"/>
                </a:cubicBezTo>
                <a:cubicBezTo>
                  <a:pt x="45" y="95"/>
                  <a:pt x="47" y="94"/>
                  <a:pt x="49" y="93"/>
                </a:cubicBezTo>
                <a:cubicBezTo>
                  <a:pt x="50" y="93"/>
                  <a:pt x="50" y="93"/>
                  <a:pt x="50" y="92"/>
                </a:cubicBezTo>
                <a:cubicBezTo>
                  <a:pt x="50" y="91"/>
                  <a:pt x="51" y="89"/>
                  <a:pt x="51" y="88"/>
                </a:cubicBezTo>
                <a:cubicBezTo>
                  <a:pt x="51" y="87"/>
                  <a:pt x="51" y="87"/>
                  <a:pt x="51" y="87"/>
                </a:cubicBezTo>
                <a:cubicBezTo>
                  <a:pt x="49" y="88"/>
                  <a:pt x="46" y="88"/>
                  <a:pt x="44" y="89"/>
                </a:cubicBezTo>
                <a:cubicBezTo>
                  <a:pt x="44" y="91"/>
                  <a:pt x="43" y="93"/>
                  <a:pt x="43" y="95"/>
                </a:cubicBezTo>
                <a:close/>
                <a:moveTo>
                  <a:pt x="62" y="106"/>
                </a:moveTo>
                <a:cubicBezTo>
                  <a:pt x="62" y="106"/>
                  <a:pt x="62" y="106"/>
                  <a:pt x="62" y="105"/>
                </a:cubicBezTo>
                <a:cubicBezTo>
                  <a:pt x="63" y="105"/>
                  <a:pt x="65" y="104"/>
                  <a:pt x="66" y="103"/>
                </a:cubicBezTo>
                <a:cubicBezTo>
                  <a:pt x="66" y="103"/>
                  <a:pt x="66" y="103"/>
                  <a:pt x="66" y="103"/>
                </a:cubicBezTo>
                <a:cubicBezTo>
                  <a:pt x="68" y="100"/>
                  <a:pt x="69" y="97"/>
                  <a:pt x="70" y="95"/>
                </a:cubicBezTo>
                <a:cubicBezTo>
                  <a:pt x="70" y="95"/>
                  <a:pt x="71" y="94"/>
                  <a:pt x="71" y="94"/>
                </a:cubicBezTo>
                <a:cubicBezTo>
                  <a:pt x="70" y="94"/>
                  <a:pt x="70" y="94"/>
                  <a:pt x="70" y="94"/>
                </a:cubicBezTo>
                <a:cubicBezTo>
                  <a:pt x="68" y="95"/>
                  <a:pt x="66" y="96"/>
                  <a:pt x="64" y="97"/>
                </a:cubicBezTo>
                <a:cubicBezTo>
                  <a:pt x="64" y="98"/>
                  <a:pt x="64" y="98"/>
                  <a:pt x="64" y="98"/>
                </a:cubicBezTo>
                <a:cubicBezTo>
                  <a:pt x="63" y="100"/>
                  <a:pt x="63" y="101"/>
                  <a:pt x="63" y="102"/>
                </a:cubicBezTo>
                <a:cubicBezTo>
                  <a:pt x="62" y="103"/>
                  <a:pt x="62" y="105"/>
                  <a:pt x="62" y="10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75" name="Freeform 275"/>
          <p:cNvSpPr/>
          <p:nvPr/>
        </p:nvSpPr>
        <p:spPr bwMode="auto">
          <a:xfrm>
            <a:off x="2569690" y="4433293"/>
            <a:ext cx="78555" cy="22853"/>
          </a:xfrm>
          <a:custGeom>
            <a:gdLst>
              <a:gd fmla="*/ 29 w 30" name="T0"/>
              <a:gd fmla="*/ 2 h 9" name="T1"/>
              <a:gd fmla="*/ 28 w 30" name="T2"/>
              <a:gd fmla="*/ 3 h 9" name="T3"/>
              <a:gd fmla="*/ 21 w 30" name="T4"/>
              <a:gd fmla="*/ 6 h 9" name="T5"/>
              <a:gd fmla="*/ 12 w 30" name="T6"/>
              <a:gd fmla="*/ 8 h 9" name="T7"/>
              <a:gd fmla="*/ 5 w 30" name="T8"/>
              <a:gd fmla="*/ 8 h 9" name="T9"/>
              <a:gd fmla="*/ 2 w 30" name="T10"/>
              <a:gd fmla="*/ 9 h 9" name="T11"/>
              <a:gd fmla="*/ 0 w 30" name="T12"/>
              <a:gd fmla="*/ 8 h 9" name="T13"/>
              <a:gd fmla="*/ 1 w 30" name="T14"/>
              <a:gd fmla="*/ 6 h 9" name="T15"/>
              <a:gd fmla="*/ 2 w 30" name="T16"/>
              <a:gd fmla="*/ 6 h 9" name="T17"/>
              <a:gd fmla="*/ 9 w 30" name="T18"/>
              <a:gd fmla="*/ 7 h 9" name="T19"/>
              <a:gd fmla="*/ 18 w 30" name="T20"/>
              <a:gd fmla="*/ 5 h 9" name="T21"/>
              <a:gd fmla="*/ 26 w 30" name="T22"/>
              <a:gd fmla="*/ 1 h 9" name="T23"/>
              <a:gd fmla="*/ 27 w 30" name="T24"/>
              <a:gd fmla="*/ 0 h 9" name="T25"/>
              <a:gd fmla="*/ 29 w 30" name="T26"/>
              <a:gd fmla="*/ 2 h 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 w="30">
                <a:moveTo>
                  <a:pt x="29" y="2"/>
                </a:moveTo>
                <a:cubicBezTo>
                  <a:pt x="29" y="3"/>
                  <a:pt x="29" y="3"/>
                  <a:pt x="28" y="3"/>
                </a:cubicBezTo>
                <a:cubicBezTo>
                  <a:pt x="26" y="4"/>
                  <a:pt x="24" y="5"/>
                  <a:pt x="21" y="6"/>
                </a:cubicBezTo>
                <a:cubicBezTo>
                  <a:pt x="18" y="6"/>
                  <a:pt x="15" y="7"/>
                  <a:pt x="12" y="8"/>
                </a:cubicBezTo>
                <a:cubicBezTo>
                  <a:pt x="10" y="8"/>
                  <a:pt x="7" y="8"/>
                  <a:pt x="5" y="8"/>
                </a:cubicBezTo>
                <a:cubicBezTo>
                  <a:pt x="4" y="8"/>
                  <a:pt x="3" y="9"/>
                  <a:pt x="2" y="9"/>
                </a:cubicBezTo>
                <a:cubicBezTo>
                  <a:pt x="1" y="9"/>
                  <a:pt x="1" y="9"/>
                  <a:pt x="0" y="8"/>
                </a:cubicBezTo>
                <a:cubicBezTo>
                  <a:pt x="0" y="7"/>
                  <a:pt x="0" y="6"/>
                  <a:pt x="1" y="6"/>
                </a:cubicBezTo>
                <a:cubicBezTo>
                  <a:pt x="1" y="6"/>
                  <a:pt x="2" y="6"/>
                  <a:pt x="2" y="6"/>
                </a:cubicBezTo>
                <a:cubicBezTo>
                  <a:pt x="4" y="7"/>
                  <a:pt x="7" y="7"/>
                  <a:pt x="9" y="7"/>
                </a:cubicBezTo>
                <a:cubicBezTo>
                  <a:pt x="12" y="6"/>
                  <a:pt x="15" y="6"/>
                  <a:pt x="18" y="5"/>
                </a:cubicBezTo>
                <a:cubicBezTo>
                  <a:pt x="21" y="4"/>
                  <a:pt x="23" y="3"/>
                  <a:pt x="26" y="1"/>
                </a:cubicBezTo>
                <a:cubicBezTo>
                  <a:pt x="26" y="1"/>
                  <a:pt x="27" y="1"/>
                  <a:pt x="27" y="0"/>
                </a:cubicBezTo>
                <a:cubicBezTo>
                  <a:pt x="28" y="0"/>
                  <a:pt x="30" y="1"/>
                  <a:pt x="29"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76" name="Freeform 276"/>
          <p:cNvSpPr/>
          <p:nvPr/>
        </p:nvSpPr>
        <p:spPr bwMode="auto">
          <a:xfrm>
            <a:off x="2391155" y="3903401"/>
            <a:ext cx="58559" cy="22853"/>
          </a:xfrm>
          <a:custGeom>
            <a:gdLst>
              <a:gd fmla="*/ 2 w 23" name="T0"/>
              <a:gd fmla="*/ 0 h 9" name="T1"/>
              <a:gd fmla="*/ 3 w 23" name="T2"/>
              <a:gd fmla="*/ 1 h 9" name="T3"/>
              <a:gd fmla="*/ 5 w 23" name="T4"/>
              <a:gd fmla="*/ 3 h 9" name="T5"/>
              <a:gd fmla="*/ 7 w 23" name="T6"/>
              <a:gd fmla="*/ 4 h 9" name="T7"/>
              <a:gd fmla="*/ 16 w 23" name="T8"/>
              <a:gd fmla="*/ 6 h 9" name="T9"/>
              <a:gd fmla="*/ 21 w 23" name="T10"/>
              <a:gd fmla="*/ 6 h 9" name="T11"/>
              <a:gd fmla="*/ 23 w 23" name="T12"/>
              <a:gd fmla="*/ 7 h 9" name="T13"/>
              <a:gd fmla="*/ 22 w 23" name="T14"/>
              <a:gd fmla="*/ 9 h 9" name="T15"/>
              <a:gd fmla="*/ 21 w 23" name="T16"/>
              <a:gd fmla="*/ 9 h 9" name="T17"/>
              <a:gd fmla="*/ 13 w 23" name="T18"/>
              <a:gd fmla="*/ 8 h 9" name="T19"/>
              <a:gd fmla="*/ 4 w 23" name="T20"/>
              <a:gd fmla="*/ 4 h 9" name="T21"/>
              <a:gd fmla="*/ 1 w 23" name="T22"/>
              <a:gd fmla="*/ 3 h 9" name="T23"/>
              <a:gd fmla="*/ 0 w 23" name="T24"/>
              <a:gd fmla="*/ 2 h 9" name="T25"/>
              <a:gd fmla="*/ 2 w 23" name="T26"/>
              <a:gd fmla="*/ 0 h 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 w="23">
                <a:moveTo>
                  <a:pt x="2" y="0"/>
                </a:moveTo>
                <a:cubicBezTo>
                  <a:pt x="3" y="0"/>
                  <a:pt x="3" y="0"/>
                  <a:pt x="3" y="1"/>
                </a:cubicBezTo>
                <a:cubicBezTo>
                  <a:pt x="4" y="2"/>
                  <a:pt x="4" y="2"/>
                  <a:pt x="5" y="3"/>
                </a:cubicBezTo>
                <a:cubicBezTo>
                  <a:pt x="6" y="3"/>
                  <a:pt x="6" y="4"/>
                  <a:pt x="7" y="4"/>
                </a:cubicBezTo>
                <a:cubicBezTo>
                  <a:pt x="10" y="5"/>
                  <a:pt x="13" y="6"/>
                  <a:pt x="16" y="6"/>
                </a:cubicBezTo>
                <a:cubicBezTo>
                  <a:pt x="17" y="6"/>
                  <a:pt x="19" y="6"/>
                  <a:pt x="21" y="6"/>
                </a:cubicBezTo>
                <a:cubicBezTo>
                  <a:pt x="22" y="6"/>
                  <a:pt x="23" y="6"/>
                  <a:pt x="23" y="7"/>
                </a:cubicBezTo>
                <a:cubicBezTo>
                  <a:pt x="23" y="8"/>
                  <a:pt x="23" y="9"/>
                  <a:pt x="22" y="9"/>
                </a:cubicBezTo>
                <a:cubicBezTo>
                  <a:pt x="21" y="9"/>
                  <a:pt x="21" y="9"/>
                  <a:pt x="21" y="9"/>
                </a:cubicBezTo>
                <a:cubicBezTo>
                  <a:pt x="18" y="9"/>
                  <a:pt x="16" y="8"/>
                  <a:pt x="13" y="8"/>
                </a:cubicBezTo>
                <a:cubicBezTo>
                  <a:pt x="10" y="7"/>
                  <a:pt x="7" y="6"/>
                  <a:pt x="4" y="4"/>
                </a:cubicBezTo>
                <a:cubicBezTo>
                  <a:pt x="3" y="4"/>
                  <a:pt x="2" y="3"/>
                  <a:pt x="1" y="3"/>
                </a:cubicBezTo>
                <a:cubicBezTo>
                  <a:pt x="1" y="3"/>
                  <a:pt x="0" y="3"/>
                  <a:pt x="0" y="2"/>
                </a:cubicBezTo>
                <a:cubicBezTo>
                  <a:pt x="0" y="1"/>
                  <a:pt x="1" y="0"/>
                  <a:pt x="2"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77" name="Freeform 277"/>
          <p:cNvSpPr/>
          <p:nvPr/>
        </p:nvSpPr>
        <p:spPr bwMode="auto">
          <a:xfrm>
            <a:off x="2391155" y="3879120"/>
            <a:ext cx="58559" cy="24281"/>
          </a:xfrm>
          <a:custGeom>
            <a:gdLst>
              <a:gd fmla="*/ 3 w 23" name="T0"/>
              <a:gd fmla="*/ 2 h 9" name="T1"/>
              <a:gd fmla="*/ 4 w 23" name="T2"/>
              <a:gd fmla="*/ 3 h 9" name="T3"/>
              <a:gd fmla="*/ 14 w 23" name="T4"/>
              <a:gd fmla="*/ 6 h 9" name="T5"/>
              <a:gd fmla="*/ 19 w 23" name="T6"/>
              <a:gd fmla="*/ 6 h 9" name="T7"/>
              <a:gd fmla="*/ 20 w 23" name="T8"/>
              <a:gd fmla="*/ 5 h 9" name="T9"/>
              <a:gd fmla="*/ 22 w 23" name="T10"/>
              <a:gd fmla="*/ 6 h 9" name="T11"/>
              <a:gd fmla="*/ 22 w 23" name="T12"/>
              <a:gd fmla="*/ 7 h 9" name="T13"/>
              <a:gd fmla="*/ 21 w 23" name="T14"/>
              <a:gd fmla="*/ 9 h 9" name="T15"/>
              <a:gd fmla="*/ 19 w 23" name="T16"/>
              <a:gd fmla="*/ 9 h 9" name="T17"/>
              <a:gd fmla="*/ 16 w 23" name="T18"/>
              <a:gd fmla="*/ 8 h 9" name="T19"/>
              <a:gd fmla="*/ 8 w 23" name="T20"/>
              <a:gd fmla="*/ 6 h 9" name="T21"/>
              <a:gd fmla="*/ 3 w 23" name="T22"/>
              <a:gd fmla="*/ 4 h 9" name="T23"/>
              <a:gd fmla="*/ 2 w 23" name="T24"/>
              <a:gd fmla="*/ 4 h 9" name="T25"/>
              <a:gd fmla="*/ 0 w 23" name="T26"/>
              <a:gd fmla="*/ 4 h 9" name="T27"/>
              <a:gd fmla="*/ 0 w 23" name="T28"/>
              <a:gd fmla="*/ 3 h 9" name="T29"/>
              <a:gd fmla="*/ 2 w 23" name="T30"/>
              <a:gd fmla="*/ 1 h 9" name="T31"/>
              <a:gd fmla="*/ 3 w 23" name="T32"/>
              <a:gd fmla="*/ 2 h 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 w="23">
                <a:moveTo>
                  <a:pt x="3" y="2"/>
                </a:moveTo>
                <a:cubicBezTo>
                  <a:pt x="3" y="3"/>
                  <a:pt x="3" y="3"/>
                  <a:pt x="4" y="3"/>
                </a:cubicBezTo>
                <a:cubicBezTo>
                  <a:pt x="7" y="4"/>
                  <a:pt x="10" y="5"/>
                  <a:pt x="14" y="6"/>
                </a:cubicBezTo>
                <a:cubicBezTo>
                  <a:pt x="16" y="6"/>
                  <a:pt x="17" y="6"/>
                  <a:pt x="19" y="6"/>
                </a:cubicBezTo>
                <a:cubicBezTo>
                  <a:pt x="19" y="6"/>
                  <a:pt x="20" y="6"/>
                  <a:pt x="20" y="5"/>
                </a:cubicBezTo>
                <a:cubicBezTo>
                  <a:pt x="21" y="5"/>
                  <a:pt x="21" y="5"/>
                  <a:pt x="22" y="6"/>
                </a:cubicBezTo>
                <a:cubicBezTo>
                  <a:pt x="22" y="6"/>
                  <a:pt x="23" y="6"/>
                  <a:pt x="22" y="7"/>
                </a:cubicBezTo>
                <a:cubicBezTo>
                  <a:pt x="22" y="8"/>
                  <a:pt x="22" y="8"/>
                  <a:pt x="21" y="9"/>
                </a:cubicBezTo>
                <a:cubicBezTo>
                  <a:pt x="21" y="9"/>
                  <a:pt x="20" y="9"/>
                  <a:pt x="19" y="9"/>
                </a:cubicBezTo>
                <a:cubicBezTo>
                  <a:pt x="18" y="9"/>
                  <a:pt x="17" y="9"/>
                  <a:pt x="16" y="8"/>
                </a:cubicBezTo>
                <a:cubicBezTo>
                  <a:pt x="14" y="8"/>
                  <a:pt x="11" y="7"/>
                  <a:pt x="8" y="6"/>
                </a:cubicBezTo>
                <a:cubicBezTo>
                  <a:pt x="7" y="6"/>
                  <a:pt x="5" y="5"/>
                  <a:pt x="3" y="4"/>
                </a:cubicBezTo>
                <a:cubicBezTo>
                  <a:pt x="3" y="4"/>
                  <a:pt x="3" y="4"/>
                  <a:pt x="2" y="4"/>
                </a:cubicBezTo>
                <a:cubicBezTo>
                  <a:pt x="2" y="4"/>
                  <a:pt x="1" y="4"/>
                  <a:pt x="0" y="4"/>
                </a:cubicBezTo>
                <a:cubicBezTo>
                  <a:pt x="0" y="3"/>
                  <a:pt x="0" y="3"/>
                  <a:pt x="0" y="3"/>
                </a:cubicBezTo>
                <a:cubicBezTo>
                  <a:pt x="0" y="1"/>
                  <a:pt x="1" y="0"/>
                  <a:pt x="2" y="1"/>
                </a:cubicBezTo>
                <a:cubicBezTo>
                  <a:pt x="3" y="1"/>
                  <a:pt x="3" y="2"/>
                  <a:pt x="3"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78" name="Freeform 278"/>
          <p:cNvSpPr/>
          <p:nvPr/>
        </p:nvSpPr>
        <p:spPr bwMode="auto">
          <a:xfrm>
            <a:off x="2388299" y="3866265"/>
            <a:ext cx="57131" cy="24281"/>
          </a:xfrm>
          <a:custGeom>
            <a:gdLst>
              <a:gd fmla="*/ 1 w 22" name="T0"/>
              <a:gd fmla="*/ 4 h 9" name="T1"/>
              <a:gd fmla="*/ 1 w 22" name="T2"/>
              <a:gd fmla="*/ 1 h 9" name="T3"/>
              <a:gd fmla="*/ 3 w 22" name="T4"/>
              <a:gd fmla="*/ 0 h 9" name="T5"/>
              <a:gd fmla="*/ 4 w 22" name="T6"/>
              <a:gd fmla="*/ 2 h 9" name="T7"/>
              <a:gd fmla="*/ 4 w 22" name="T8"/>
              <a:gd fmla="*/ 2 h 9" name="T9"/>
              <a:gd fmla="*/ 13 w 22" name="T10"/>
              <a:gd fmla="*/ 5 h 9" name="T11"/>
              <a:gd fmla="*/ 20 w 22" name="T12"/>
              <a:gd fmla="*/ 5 h 9" name="T13"/>
              <a:gd fmla="*/ 22 w 22" name="T14"/>
              <a:gd fmla="*/ 6 h 9" name="T15"/>
              <a:gd fmla="*/ 20 w 22" name="T16"/>
              <a:gd fmla="*/ 9 h 9" name="T17"/>
              <a:gd fmla="*/ 11 w 22" name="T18"/>
              <a:gd fmla="*/ 7 h 9" name="T19"/>
              <a:gd fmla="*/ 6 w 22" name="T20"/>
              <a:gd fmla="*/ 5 h 9" name="T21"/>
              <a:gd fmla="*/ 3 w 22" name="T22"/>
              <a:gd fmla="*/ 4 h 9" name="T23"/>
              <a:gd fmla="*/ 1 w 22" name="T24"/>
              <a:gd fmla="*/ 4 h 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 w="22">
                <a:moveTo>
                  <a:pt x="1" y="4"/>
                </a:moveTo>
                <a:cubicBezTo>
                  <a:pt x="0" y="3"/>
                  <a:pt x="0" y="2"/>
                  <a:pt x="1" y="1"/>
                </a:cubicBezTo>
                <a:cubicBezTo>
                  <a:pt x="1" y="0"/>
                  <a:pt x="2" y="0"/>
                  <a:pt x="3" y="0"/>
                </a:cubicBezTo>
                <a:cubicBezTo>
                  <a:pt x="3" y="1"/>
                  <a:pt x="3" y="1"/>
                  <a:pt x="4" y="2"/>
                </a:cubicBezTo>
                <a:cubicBezTo>
                  <a:pt x="4" y="2"/>
                  <a:pt x="4" y="2"/>
                  <a:pt x="4" y="2"/>
                </a:cubicBezTo>
                <a:cubicBezTo>
                  <a:pt x="7" y="3"/>
                  <a:pt x="10" y="5"/>
                  <a:pt x="13" y="5"/>
                </a:cubicBezTo>
                <a:cubicBezTo>
                  <a:pt x="15" y="5"/>
                  <a:pt x="17" y="5"/>
                  <a:pt x="20" y="5"/>
                </a:cubicBezTo>
                <a:cubicBezTo>
                  <a:pt x="21" y="5"/>
                  <a:pt x="22" y="5"/>
                  <a:pt x="22" y="6"/>
                </a:cubicBezTo>
                <a:cubicBezTo>
                  <a:pt x="22" y="8"/>
                  <a:pt x="21" y="9"/>
                  <a:pt x="20" y="9"/>
                </a:cubicBezTo>
                <a:cubicBezTo>
                  <a:pt x="17" y="8"/>
                  <a:pt x="14" y="7"/>
                  <a:pt x="11" y="7"/>
                </a:cubicBezTo>
                <a:cubicBezTo>
                  <a:pt x="10" y="6"/>
                  <a:pt x="8" y="6"/>
                  <a:pt x="6" y="5"/>
                </a:cubicBezTo>
                <a:cubicBezTo>
                  <a:pt x="5" y="4"/>
                  <a:pt x="4" y="4"/>
                  <a:pt x="3" y="4"/>
                </a:cubicBezTo>
                <a:cubicBezTo>
                  <a:pt x="3" y="3"/>
                  <a:pt x="2" y="3"/>
                  <a:pt x="1"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79" name="Freeform 279"/>
          <p:cNvSpPr/>
          <p:nvPr/>
        </p:nvSpPr>
        <p:spPr bwMode="auto">
          <a:xfrm>
            <a:off x="2395440" y="3931966"/>
            <a:ext cx="49989" cy="15712"/>
          </a:xfrm>
          <a:custGeom>
            <a:gdLst>
              <a:gd fmla="*/ 18 w 19" name="T0"/>
              <a:gd fmla="*/ 6 h 6" name="T1"/>
              <a:gd fmla="*/ 12 w 19" name="T2"/>
              <a:gd fmla="*/ 5 h 6" name="T3"/>
              <a:gd fmla="*/ 5 w 19" name="T4"/>
              <a:gd fmla="*/ 4 h 6" name="T5"/>
              <a:gd fmla="*/ 1 w 19" name="T6"/>
              <a:gd fmla="*/ 3 h 6" name="T7"/>
              <a:gd fmla="*/ 0 w 19" name="T8"/>
              <a:gd fmla="*/ 2 h 6" name="T9"/>
              <a:gd fmla="*/ 1 w 19" name="T10"/>
              <a:gd fmla="*/ 0 h 6" name="T11"/>
              <a:gd fmla="*/ 2 w 19" name="T12"/>
              <a:gd fmla="*/ 1 h 6" name="T13"/>
              <a:gd fmla="*/ 4 w 19" name="T14"/>
              <a:gd fmla="*/ 3 h 6" name="T15"/>
              <a:gd fmla="*/ 11 w 19" name="T16"/>
              <a:gd fmla="*/ 4 h 6" name="T17"/>
              <a:gd fmla="*/ 14 w 19" name="T18"/>
              <a:gd fmla="*/ 4 h 6" name="T19"/>
              <a:gd fmla="*/ 18 w 19" name="T20"/>
              <a:gd fmla="*/ 4 h 6" name="T21"/>
              <a:gd fmla="*/ 19 w 19" name="T22"/>
              <a:gd fmla="*/ 5 h 6" name="T23"/>
              <a:gd fmla="*/ 19 w 19" name="T24"/>
              <a:gd fmla="*/ 6 h 6" name="T25"/>
              <a:gd fmla="*/ 18 w 19" name="T26"/>
              <a:gd fmla="*/ 6 h 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6" w="19">
                <a:moveTo>
                  <a:pt x="18" y="6"/>
                </a:moveTo>
                <a:cubicBezTo>
                  <a:pt x="16" y="6"/>
                  <a:pt x="14" y="6"/>
                  <a:pt x="12" y="5"/>
                </a:cubicBezTo>
                <a:cubicBezTo>
                  <a:pt x="10" y="5"/>
                  <a:pt x="7" y="4"/>
                  <a:pt x="5" y="4"/>
                </a:cubicBezTo>
                <a:cubicBezTo>
                  <a:pt x="3" y="4"/>
                  <a:pt x="2" y="3"/>
                  <a:pt x="1" y="3"/>
                </a:cubicBezTo>
                <a:cubicBezTo>
                  <a:pt x="0" y="3"/>
                  <a:pt x="0" y="2"/>
                  <a:pt x="0" y="2"/>
                </a:cubicBezTo>
                <a:cubicBezTo>
                  <a:pt x="0" y="1"/>
                  <a:pt x="0" y="1"/>
                  <a:pt x="1" y="0"/>
                </a:cubicBezTo>
                <a:cubicBezTo>
                  <a:pt x="2" y="0"/>
                  <a:pt x="2" y="0"/>
                  <a:pt x="2" y="1"/>
                </a:cubicBezTo>
                <a:cubicBezTo>
                  <a:pt x="2" y="2"/>
                  <a:pt x="3" y="2"/>
                  <a:pt x="4" y="3"/>
                </a:cubicBezTo>
                <a:cubicBezTo>
                  <a:pt x="6" y="3"/>
                  <a:pt x="9" y="3"/>
                  <a:pt x="11" y="4"/>
                </a:cubicBezTo>
                <a:cubicBezTo>
                  <a:pt x="12" y="4"/>
                  <a:pt x="13" y="4"/>
                  <a:pt x="14" y="4"/>
                </a:cubicBezTo>
                <a:cubicBezTo>
                  <a:pt x="15" y="4"/>
                  <a:pt x="16" y="4"/>
                  <a:pt x="18" y="4"/>
                </a:cubicBezTo>
                <a:cubicBezTo>
                  <a:pt x="18" y="4"/>
                  <a:pt x="19" y="4"/>
                  <a:pt x="19" y="5"/>
                </a:cubicBezTo>
                <a:cubicBezTo>
                  <a:pt x="19" y="5"/>
                  <a:pt x="19" y="6"/>
                  <a:pt x="19" y="6"/>
                </a:cubicBezTo>
                <a:cubicBezTo>
                  <a:pt x="18" y="6"/>
                  <a:pt x="18" y="6"/>
                  <a:pt x="18"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80" name="Freeform 280"/>
          <p:cNvSpPr/>
          <p:nvPr/>
        </p:nvSpPr>
        <p:spPr bwMode="auto">
          <a:xfrm>
            <a:off x="2636820" y="3894831"/>
            <a:ext cx="37135" cy="11426"/>
          </a:xfrm>
          <a:custGeom>
            <a:gdLst>
              <a:gd fmla="*/ 14 w 14" name="T0"/>
              <a:gd fmla="*/ 1 h 4" name="T1"/>
              <a:gd fmla="*/ 13 w 14" name="T2"/>
              <a:gd fmla="*/ 2 h 4" name="T3"/>
              <a:gd fmla="*/ 11 w 14" name="T4"/>
              <a:gd fmla="*/ 2 h 4" name="T5"/>
              <a:gd fmla="*/ 1 w 14" name="T6"/>
              <a:gd fmla="*/ 4 h 4" name="T7"/>
              <a:gd fmla="*/ 1 w 14" name="T8"/>
              <a:gd fmla="*/ 4 h 4" name="T9"/>
              <a:gd fmla="*/ 0 w 14" name="T10"/>
              <a:gd fmla="*/ 3 h 4" name="T11"/>
              <a:gd fmla="*/ 0 w 14" name="T12"/>
              <a:gd fmla="*/ 2 h 4" name="T13"/>
              <a:gd fmla="*/ 1 w 14" name="T14"/>
              <a:gd fmla="*/ 2 h 4" name="T15"/>
              <a:gd fmla="*/ 3 w 14" name="T16"/>
              <a:gd fmla="*/ 2 h 4" name="T17"/>
              <a:gd fmla="*/ 12 w 14" name="T18"/>
              <a:gd fmla="*/ 1 h 4" name="T19"/>
              <a:gd fmla="*/ 12 w 14" name="T20"/>
              <a:gd fmla="*/ 1 h 4" name="T21"/>
              <a:gd fmla="*/ 13 w 14" name="T22"/>
              <a:gd fmla="*/ 0 h 4" name="T23"/>
              <a:gd fmla="*/ 14 w 14" name="T24"/>
              <a:gd fmla="*/ 1 h 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 w="14">
                <a:moveTo>
                  <a:pt x="14" y="1"/>
                </a:moveTo>
                <a:cubicBezTo>
                  <a:pt x="14" y="2"/>
                  <a:pt x="13" y="2"/>
                  <a:pt x="13" y="2"/>
                </a:cubicBezTo>
                <a:cubicBezTo>
                  <a:pt x="12" y="2"/>
                  <a:pt x="12" y="2"/>
                  <a:pt x="11" y="2"/>
                </a:cubicBezTo>
                <a:cubicBezTo>
                  <a:pt x="8" y="3"/>
                  <a:pt x="5" y="3"/>
                  <a:pt x="1" y="4"/>
                </a:cubicBezTo>
                <a:cubicBezTo>
                  <a:pt x="1" y="4"/>
                  <a:pt x="1" y="4"/>
                  <a:pt x="1" y="4"/>
                </a:cubicBezTo>
                <a:cubicBezTo>
                  <a:pt x="0" y="4"/>
                  <a:pt x="0" y="3"/>
                  <a:pt x="0" y="3"/>
                </a:cubicBezTo>
                <a:cubicBezTo>
                  <a:pt x="0" y="2"/>
                  <a:pt x="0" y="2"/>
                  <a:pt x="0" y="2"/>
                </a:cubicBezTo>
                <a:cubicBezTo>
                  <a:pt x="1" y="2"/>
                  <a:pt x="1" y="2"/>
                  <a:pt x="1" y="2"/>
                </a:cubicBezTo>
                <a:cubicBezTo>
                  <a:pt x="2" y="2"/>
                  <a:pt x="2" y="2"/>
                  <a:pt x="3" y="2"/>
                </a:cubicBezTo>
                <a:cubicBezTo>
                  <a:pt x="6" y="2"/>
                  <a:pt x="9" y="1"/>
                  <a:pt x="12" y="1"/>
                </a:cubicBezTo>
                <a:cubicBezTo>
                  <a:pt x="12" y="1"/>
                  <a:pt x="12" y="1"/>
                  <a:pt x="12" y="1"/>
                </a:cubicBezTo>
                <a:cubicBezTo>
                  <a:pt x="13" y="0"/>
                  <a:pt x="13" y="0"/>
                  <a:pt x="13" y="0"/>
                </a:cubicBezTo>
                <a:cubicBezTo>
                  <a:pt x="14" y="1"/>
                  <a:pt x="14" y="1"/>
                  <a:pt x="14"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81" name="Freeform 281"/>
          <p:cNvSpPr>
            <a:spLocks noEditPoints="1"/>
          </p:cNvSpPr>
          <p:nvPr/>
        </p:nvSpPr>
        <p:spPr bwMode="auto">
          <a:xfrm>
            <a:off x="2401153" y="3783425"/>
            <a:ext cx="259947" cy="62844"/>
          </a:xfrm>
          <a:custGeom>
            <a:gdLst>
              <a:gd fmla="*/ 88 w 100" name="T0"/>
              <a:gd fmla="*/ 3 h 24" name="T1"/>
              <a:gd fmla="*/ 99 w 100" name="T2"/>
              <a:gd fmla="*/ 7 h 24" name="T3"/>
              <a:gd fmla="*/ 97 w 100" name="T4"/>
              <a:gd fmla="*/ 14 h 24" name="T5"/>
              <a:gd fmla="*/ 93 w 100" name="T6"/>
              <a:gd fmla="*/ 18 h 24" name="T7"/>
              <a:gd fmla="*/ 90 w 100" name="T8"/>
              <a:gd fmla="*/ 20 h 24" name="T9"/>
              <a:gd fmla="*/ 80 w 100" name="T10"/>
              <a:gd fmla="*/ 21 h 24" name="T11"/>
              <a:gd fmla="*/ 64 w 100" name="T12"/>
              <a:gd fmla="*/ 23 h 24" name="T13"/>
              <a:gd fmla="*/ 46 w 100" name="T14"/>
              <a:gd fmla="*/ 24 h 24" name="T15"/>
              <a:gd fmla="*/ 14 w 100" name="T16"/>
              <a:gd fmla="*/ 23 h 24" name="T17"/>
              <a:gd fmla="*/ 2 w 100" name="T18"/>
              <a:gd fmla="*/ 19 h 24" name="T19"/>
              <a:gd fmla="*/ 3 w 100" name="T20"/>
              <a:gd fmla="*/ 9 h 24" name="T21"/>
              <a:gd fmla="*/ 23 w 100" name="T22"/>
              <a:gd fmla="*/ 1 h 24" name="T23"/>
              <a:gd fmla="*/ 60 w 100" name="T24"/>
              <a:gd fmla="*/ 0 h 24" name="T25"/>
              <a:gd fmla="*/ 77 w 100" name="T26"/>
              <a:gd fmla="*/ 2 h 24" name="T27"/>
              <a:gd fmla="*/ 82 w 100" name="T28"/>
              <a:gd fmla="*/ 1 h 24" name="T29"/>
              <a:gd fmla="*/ 84 w 100" name="T30"/>
              <a:gd fmla="*/ 3 h 24" name="T31"/>
              <a:gd fmla="*/ 19 w 100" name="T32"/>
              <a:gd fmla="*/ 17 h 24" name="T33"/>
              <a:gd fmla="*/ 33 w 100" name="T34"/>
              <a:gd fmla="*/ 15 h 24" name="T35"/>
              <a:gd fmla="*/ 36 w 100" name="T36"/>
              <a:gd fmla="*/ 15 h 24" name="T37"/>
              <a:gd fmla="*/ 35 w 100" name="T38"/>
              <a:gd fmla="*/ 17 h 24" name="T39"/>
              <a:gd fmla="*/ 27 w 100" name="T40"/>
              <a:gd fmla="*/ 18 h 24" name="T41"/>
              <a:gd fmla="*/ 17 w 100" name="T42"/>
              <a:gd fmla="*/ 18 h 24" name="T43"/>
              <a:gd fmla="*/ 22 w 100" name="T44"/>
              <a:gd fmla="*/ 19 h 24" name="T45"/>
              <a:gd fmla="*/ 38 w 100" name="T46"/>
              <a:gd fmla="*/ 20 h 24" name="T47"/>
              <a:gd fmla="*/ 48 w 100" name="T48"/>
              <a:gd fmla="*/ 20 h 24" name="T49"/>
              <a:gd fmla="*/ 57 w 100" name="T50"/>
              <a:gd fmla="*/ 20 h 24" name="T51"/>
              <a:gd fmla="*/ 75 w 100" name="T52"/>
              <a:gd fmla="*/ 19 h 24" name="T53"/>
              <a:gd fmla="*/ 95 w 100" name="T54"/>
              <a:gd fmla="*/ 13 h 24" name="T55"/>
              <a:gd fmla="*/ 94 w 100" name="T56"/>
              <a:gd fmla="*/ 9 h 24" name="T57"/>
              <a:gd fmla="*/ 79 w 100" name="T58"/>
              <a:gd fmla="*/ 7 h 24" name="T59"/>
              <a:gd fmla="*/ 61 w 100" name="T60"/>
              <a:gd fmla="*/ 6 h 24" name="T61"/>
              <a:gd fmla="*/ 48 w 100" name="T62"/>
              <a:gd fmla="*/ 6 h 24" name="T63"/>
              <a:gd fmla="*/ 35 w 100" name="T64"/>
              <a:gd fmla="*/ 7 h 24" name="T65"/>
              <a:gd fmla="*/ 12 w 100" name="T66"/>
              <a:gd fmla="*/ 12 h 24" name="T67"/>
              <a:gd fmla="*/ 8 w 100" name="T68"/>
              <a:gd fmla="*/ 14 h 24" name="T69"/>
              <a:gd fmla="*/ 15 w 100" name="T70"/>
              <a:gd fmla="*/ 18 h 24" name="T71"/>
              <a:gd fmla="*/ 16 w 100" name="T72"/>
              <a:gd fmla="*/ 16 h 24" name="T73"/>
              <a:gd fmla="*/ 37 w 100" name="T74"/>
              <a:gd fmla="*/ 5 h 24" name="T75"/>
              <a:gd fmla="*/ 28 w 100" name="T76"/>
              <a:gd fmla="*/ 5 h 24" name="T77"/>
              <a:gd fmla="*/ 12 w 100" name="T78"/>
              <a:gd fmla="*/ 9 h 24" name="T79"/>
              <a:gd fmla="*/ 11 w 100" name="T80"/>
              <a:gd fmla="*/ 10 h 24" name="T81"/>
              <a:gd fmla="*/ 82 w 100" name="T82"/>
              <a:gd fmla="*/ 5 h 24" name="T83"/>
              <a:gd fmla="*/ 90 w 100" name="T84"/>
              <a:gd fmla="*/ 6 h 24" name="T85"/>
              <a:gd fmla="*/ 97 w 100" name="T86"/>
              <a:gd fmla="*/ 10 h 24" name="T87"/>
              <a:gd fmla="*/ 98 w 100" name="T88"/>
              <a:gd fmla="*/ 10 h 24" name="T89"/>
              <a:gd fmla="*/ 95 w 100" name="T90"/>
              <a:gd fmla="*/ 7 h 24" name="T91"/>
              <a:gd fmla="*/ 84 w 100" name="T92"/>
              <a:gd fmla="*/ 4 h 24" name="T93"/>
              <a:gd fmla="*/ 62 w 100" name="T94"/>
              <a:gd fmla="*/ 4 h 24" name="T95"/>
              <a:gd fmla="*/ 76 w 100" name="T96"/>
              <a:gd fmla="*/ 4 h 24" name="T97"/>
              <a:gd fmla="*/ 62 w 100" name="T98"/>
              <a:gd fmla="*/ 4 h 24" name="T99"/>
              <a:gd fmla="*/ 5 w 100" name="T100"/>
              <a:gd fmla="*/ 13 h 24" name="T101"/>
              <a:gd fmla="*/ 5 w 100" name="T102"/>
              <a:gd fmla="*/ 16 h 24" name="T103"/>
              <a:gd fmla="*/ 6 w 100" name="T104"/>
              <a:gd fmla="*/ 11 h 24" name="T105"/>
              <a:gd fmla="*/ 41 w 100" name="T106"/>
              <a:gd fmla="*/ 3 h 24" name="T107"/>
              <a:gd fmla="*/ 41 w 100" name="T108"/>
              <a:gd fmla="*/ 3 h 24" name="T109"/>
              <a:gd fmla="*/ 15 w 100" name="T110"/>
              <a:gd fmla="*/ 20 h 24" name="T111"/>
              <a:gd fmla="*/ 8 w 100" name="T112"/>
              <a:gd fmla="*/ 17 h 24" name="T113"/>
              <a:gd fmla="*/ 8 w 100" name="T114"/>
              <a:gd fmla="*/ 17 h 24"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4" w="100">
                <a:moveTo>
                  <a:pt x="84" y="3"/>
                </a:moveTo>
                <a:cubicBezTo>
                  <a:pt x="85" y="3"/>
                  <a:pt x="87" y="3"/>
                  <a:pt x="88" y="3"/>
                </a:cubicBezTo>
                <a:cubicBezTo>
                  <a:pt x="90" y="3"/>
                  <a:pt x="92" y="4"/>
                  <a:pt x="95" y="4"/>
                </a:cubicBezTo>
                <a:cubicBezTo>
                  <a:pt x="96" y="5"/>
                  <a:pt x="98" y="6"/>
                  <a:pt x="99" y="7"/>
                </a:cubicBezTo>
                <a:cubicBezTo>
                  <a:pt x="100" y="9"/>
                  <a:pt x="100" y="10"/>
                  <a:pt x="100" y="11"/>
                </a:cubicBezTo>
                <a:cubicBezTo>
                  <a:pt x="99" y="12"/>
                  <a:pt x="98" y="13"/>
                  <a:pt x="97" y="14"/>
                </a:cubicBezTo>
                <a:cubicBezTo>
                  <a:pt x="97" y="14"/>
                  <a:pt x="97" y="14"/>
                  <a:pt x="96" y="14"/>
                </a:cubicBezTo>
                <a:cubicBezTo>
                  <a:pt x="96" y="16"/>
                  <a:pt x="94" y="17"/>
                  <a:pt x="93" y="18"/>
                </a:cubicBezTo>
                <a:cubicBezTo>
                  <a:pt x="92" y="18"/>
                  <a:pt x="92" y="18"/>
                  <a:pt x="92" y="19"/>
                </a:cubicBezTo>
                <a:cubicBezTo>
                  <a:pt x="92" y="19"/>
                  <a:pt x="91" y="20"/>
                  <a:pt x="90" y="20"/>
                </a:cubicBezTo>
                <a:cubicBezTo>
                  <a:pt x="88" y="20"/>
                  <a:pt x="85" y="21"/>
                  <a:pt x="82" y="21"/>
                </a:cubicBezTo>
                <a:cubicBezTo>
                  <a:pt x="81" y="21"/>
                  <a:pt x="80" y="21"/>
                  <a:pt x="80" y="21"/>
                </a:cubicBezTo>
                <a:cubicBezTo>
                  <a:pt x="76" y="22"/>
                  <a:pt x="73" y="22"/>
                  <a:pt x="70" y="23"/>
                </a:cubicBezTo>
                <a:cubicBezTo>
                  <a:pt x="68" y="23"/>
                  <a:pt x="66" y="23"/>
                  <a:pt x="64" y="23"/>
                </a:cubicBezTo>
                <a:cubicBezTo>
                  <a:pt x="60" y="23"/>
                  <a:pt x="55" y="24"/>
                  <a:pt x="51" y="24"/>
                </a:cubicBezTo>
                <a:cubicBezTo>
                  <a:pt x="50" y="24"/>
                  <a:pt x="48" y="24"/>
                  <a:pt x="46" y="24"/>
                </a:cubicBezTo>
                <a:cubicBezTo>
                  <a:pt x="38" y="24"/>
                  <a:pt x="30" y="24"/>
                  <a:pt x="22" y="24"/>
                </a:cubicBezTo>
                <a:cubicBezTo>
                  <a:pt x="20" y="24"/>
                  <a:pt x="17" y="24"/>
                  <a:pt x="14" y="23"/>
                </a:cubicBezTo>
                <a:cubicBezTo>
                  <a:pt x="11" y="23"/>
                  <a:pt x="7" y="22"/>
                  <a:pt x="4" y="20"/>
                </a:cubicBezTo>
                <a:cubicBezTo>
                  <a:pt x="3" y="20"/>
                  <a:pt x="3" y="19"/>
                  <a:pt x="2" y="19"/>
                </a:cubicBezTo>
                <a:cubicBezTo>
                  <a:pt x="1" y="18"/>
                  <a:pt x="0" y="16"/>
                  <a:pt x="0" y="14"/>
                </a:cubicBezTo>
                <a:cubicBezTo>
                  <a:pt x="1" y="12"/>
                  <a:pt x="2" y="10"/>
                  <a:pt x="3" y="9"/>
                </a:cubicBezTo>
                <a:cubicBezTo>
                  <a:pt x="6" y="7"/>
                  <a:pt x="8" y="6"/>
                  <a:pt x="11" y="5"/>
                </a:cubicBezTo>
                <a:cubicBezTo>
                  <a:pt x="15" y="3"/>
                  <a:pt x="19" y="2"/>
                  <a:pt x="23" y="1"/>
                </a:cubicBezTo>
                <a:cubicBezTo>
                  <a:pt x="27" y="1"/>
                  <a:pt x="31" y="0"/>
                  <a:pt x="35" y="0"/>
                </a:cubicBezTo>
                <a:cubicBezTo>
                  <a:pt x="44" y="0"/>
                  <a:pt x="52" y="0"/>
                  <a:pt x="60" y="0"/>
                </a:cubicBezTo>
                <a:cubicBezTo>
                  <a:pt x="64" y="1"/>
                  <a:pt x="68" y="1"/>
                  <a:pt x="72" y="1"/>
                </a:cubicBezTo>
                <a:cubicBezTo>
                  <a:pt x="74" y="1"/>
                  <a:pt x="75" y="2"/>
                  <a:pt x="77" y="2"/>
                </a:cubicBezTo>
                <a:cubicBezTo>
                  <a:pt x="78" y="2"/>
                  <a:pt x="79" y="1"/>
                  <a:pt x="81" y="1"/>
                </a:cubicBezTo>
                <a:cubicBezTo>
                  <a:pt x="81" y="1"/>
                  <a:pt x="82" y="1"/>
                  <a:pt x="82" y="1"/>
                </a:cubicBezTo>
                <a:cubicBezTo>
                  <a:pt x="83" y="1"/>
                  <a:pt x="84" y="1"/>
                  <a:pt x="84" y="2"/>
                </a:cubicBezTo>
                <a:cubicBezTo>
                  <a:pt x="84" y="2"/>
                  <a:pt x="84" y="2"/>
                  <a:pt x="84" y="3"/>
                </a:cubicBezTo>
                <a:close/>
                <a:moveTo>
                  <a:pt x="18" y="16"/>
                </a:moveTo>
                <a:cubicBezTo>
                  <a:pt x="18" y="16"/>
                  <a:pt x="18" y="17"/>
                  <a:pt x="19" y="17"/>
                </a:cubicBezTo>
                <a:cubicBezTo>
                  <a:pt x="21" y="17"/>
                  <a:pt x="22" y="17"/>
                  <a:pt x="23" y="17"/>
                </a:cubicBezTo>
                <a:cubicBezTo>
                  <a:pt x="27" y="16"/>
                  <a:pt x="30" y="16"/>
                  <a:pt x="33" y="15"/>
                </a:cubicBezTo>
                <a:cubicBezTo>
                  <a:pt x="33" y="15"/>
                  <a:pt x="34" y="14"/>
                  <a:pt x="34" y="14"/>
                </a:cubicBezTo>
                <a:cubicBezTo>
                  <a:pt x="35" y="14"/>
                  <a:pt x="36" y="14"/>
                  <a:pt x="36" y="15"/>
                </a:cubicBezTo>
                <a:cubicBezTo>
                  <a:pt x="37" y="15"/>
                  <a:pt x="37" y="16"/>
                  <a:pt x="37" y="16"/>
                </a:cubicBezTo>
                <a:cubicBezTo>
                  <a:pt x="36" y="17"/>
                  <a:pt x="36" y="17"/>
                  <a:pt x="35" y="17"/>
                </a:cubicBezTo>
                <a:cubicBezTo>
                  <a:pt x="35" y="17"/>
                  <a:pt x="34" y="17"/>
                  <a:pt x="33" y="17"/>
                </a:cubicBezTo>
                <a:cubicBezTo>
                  <a:pt x="31" y="18"/>
                  <a:pt x="29" y="17"/>
                  <a:pt x="27" y="18"/>
                </a:cubicBezTo>
                <a:cubicBezTo>
                  <a:pt x="24" y="18"/>
                  <a:pt x="21" y="19"/>
                  <a:pt x="19" y="18"/>
                </a:cubicBezTo>
                <a:cubicBezTo>
                  <a:pt x="18" y="18"/>
                  <a:pt x="18" y="18"/>
                  <a:pt x="17" y="18"/>
                </a:cubicBezTo>
                <a:cubicBezTo>
                  <a:pt x="18" y="19"/>
                  <a:pt x="18" y="19"/>
                  <a:pt x="18" y="19"/>
                </a:cubicBezTo>
                <a:cubicBezTo>
                  <a:pt x="19" y="19"/>
                  <a:pt x="21" y="19"/>
                  <a:pt x="22" y="19"/>
                </a:cubicBezTo>
                <a:cubicBezTo>
                  <a:pt x="25" y="20"/>
                  <a:pt x="28" y="20"/>
                  <a:pt x="31" y="20"/>
                </a:cubicBezTo>
                <a:cubicBezTo>
                  <a:pt x="33" y="20"/>
                  <a:pt x="35" y="20"/>
                  <a:pt x="38" y="20"/>
                </a:cubicBezTo>
                <a:cubicBezTo>
                  <a:pt x="41" y="20"/>
                  <a:pt x="44" y="20"/>
                  <a:pt x="47" y="20"/>
                </a:cubicBezTo>
                <a:cubicBezTo>
                  <a:pt x="47" y="20"/>
                  <a:pt x="48" y="20"/>
                  <a:pt x="48" y="20"/>
                </a:cubicBezTo>
                <a:cubicBezTo>
                  <a:pt x="49" y="21"/>
                  <a:pt x="49" y="21"/>
                  <a:pt x="50" y="21"/>
                </a:cubicBezTo>
                <a:cubicBezTo>
                  <a:pt x="52" y="20"/>
                  <a:pt x="54" y="20"/>
                  <a:pt x="57" y="20"/>
                </a:cubicBezTo>
                <a:cubicBezTo>
                  <a:pt x="59" y="20"/>
                  <a:pt x="61" y="20"/>
                  <a:pt x="64" y="20"/>
                </a:cubicBezTo>
                <a:cubicBezTo>
                  <a:pt x="67" y="19"/>
                  <a:pt x="71" y="19"/>
                  <a:pt x="75" y="19"/>
                </a:cubicBezTo>
                <a:cubicBezTo>
                  <a:pt x="79" y="18"/>
                  <a:pt x="83" y="18"/>
                  <a:pt x="87" y="16"/>
                </a:cubicBezTo>
                <a:cubicBezTo>
                  <a:pt x="90" y="16"/>
                  <a:pt x="92" y="15"/>
                  <a:pt x="95" y="13"/>
                </a:cubicBezTo>
                <a:cubicBezTo>
                  <a:pt x="95" y="13"/>
                  <a:pt x="95" y="13"/>
                  <a:pt x="95" y="13"/>
                </a:cubicBezTo>
                <a:cubicBezTo>
                  <a:pt x="96" y="11"/>
                  <a:pt x="96" y="10"/>
                  <a:pt x="94" y="9"/>
                </a:cubicBezTo>
                <a:cubicBezTo>
                  <a:pt x="92" y="8"/>
                  <a:pt x="90" y="8"/>
                  <a:pt x="88" y="8"/>
                </a:cubicBezTo>
                <a:cubicBezTo>
                  <a:pt x="85" y="7"/>
                  <a:pt x="82" y="7"/>
                  <a:pt x="79" y="7"/>
                </a:cubicBezTo>
                <a:cubicBezTo>
                  <a:pt x="76" y="7"/>
                  <a:pt x="73" y="7"/>
                  <a:pt x="69" y="7"/>
                </a:cubicBezTo>
                <a:cubicBezTo>
                  <a:pt x="67" y="7"/>
                  <a:pt x="64" y="6"/>
                  <a:pt x="61" y="6"/>
                </a:cubicBezTo>
                <a:cubicBezTo>
                  <a:pt x="59" y="6"/>
                  <a:pt x="57" y="6"/>
                  <a:pt x="55" y="6"/>
                </a:cubicBezTo>
                <a:cubicBezTo>
                  <a:pt x="52" y="6"/>
                  <a:pt x="50" y="6"/>
                  <a:pt x="48" y="6"/>
                </a:cubicBezTo>
                <a:cubicBezTo>
                  <a:pt x="47" y="6"/>
                  <a:pt x="47" y="6"/>
                  <a:pt x="46" y="6"/>
                </a:cubicBezTo>
                <a:cubicBezTo>
                  <a:pt x="42" y="7"/>
                  <a:pt x="39" y="7"/>
                  <a:pt x="35" y="7"/>
                </a:cubicBezTo>
                <a:cubicBezTo>
                  <a:pt x="31" y="7"/>
                  <a:pt x="27" y="8"/>
                  <a:pt x="22" y="9"/>
                </a:cubicBezTo>
                <a:cubicBezTo>
                  <a:pt x="19" y="9"/>
                  <a:pt x="15" y="10"/>
                  <a:pt x="12" y="12"/>
                </a:cubicBezTo>
                <a:cubicBezTo>
                  <a:pt x="11" y="12"/>
                  <a:pt x="10" y="12"/>
                  <a:pt x="9" y="13"/>
                </a:cubicBezTo>
                <a:cubicBezTo>
                  <a:pt x="8" y="13"/>
                  <a:pt x="8" y="13"/>
                  <a:pt x="8" y="14"/>
                </a:cubicBezTo>
                <a:cubicBezTo>
                  <a:pt x="8" y="15"/>
                  <a:pt x="9" y="15"/>
                  <a:pt x="9" y="16"/>
                </a:cubicBezTo>
                <a:cubicBezTo>
                  <a:pt x="11" y="17"/>
                  <a:pt x="13" y="18"/>
                  <a:pt x="15" y="18"/>
                </a:cubicBezTo>
                <a:cubicBezTo>
                  <a:pt x="15" y="18"/>
                  <a:pt x="15" y="18"/>
                  <a:pt x="15" y="18"/>
                </a:cubicBezTo>
                <a:cubicBezTo>
                  <a:pt x="15" y="17"/>
                  <a:pt x="15" y="17"/>
                  <a:pt x="16" y="16"/>
                </a:cubicBezTo>
                <a:cubicBezTo>
                  <a:pt x="16" y="15"/>
                  <a:pt x="17" y="15"/>
                  <a:pt x="18" y="16"/>
                </a:cubicBezTo>
                <a:close/>
                <a:moveTo>
                  <a:pt x="37" y="5"/>
                </a:moveTo>
                <a:cubicBezTo>
                  <a:pt x="37" y="5"/>
                  <a:pt x="37" y="5"/>
                  <a:pt x="37" y="5"/>
                </a:cubicBezTo>
                <a:cubicBezTo>
                  <a:pt x="34" y="5"/>
                  <a:pt x="31" y="5"/>
                  <a:pt x="28" y="5"/>
                </a:cubicBezTo>
                <a:cubicBezTo>
                  <a:pt x="25" y="5"/>
                  <a:pt x="23" y="5"/>
                  <a:pt x="20" y="6"/>
                </a:cubicBezTo>
                <a:cubicBezTo>
                  <a:pt x="17" y="7"/>
                  <a:pt x="15" y="8"/>
                  <a:pt x="12" y="9"/>
                </a:cubicBezTo>
                <a:cubicBezTo>
                  <a:pt x="12" y="9"/>
                  <a:pt x="11" y="10"/>
                  <a:pt x="11" y="10"/>
                </a:cubicBezTo>
                <a:cubicBezTo>
                  <a:pt x="11" y="10"/>
                  <a:pt x="11" y="10"/>
                  <a:pt x="11" y="10"/>
                </a:cubicBezTo>
                <a:cubicBezTo>
                  <a:pt x="19" y="7"/>
                  <a:pt x="28" y="6"/>
                  <a:pt x="37" y="5"/>
                </a:cubicBezTo>
                <a:close/>
                <a:moveTo>
                  <a:pt x="82" y="5"/>
                </a:moveTo>
                <a:cubicBezTo>
                  <a:pt x="82" y="5"/>
                  <a:pt x="82" y="5"/>
                  <a:pt x="83" y="5"/>
                </a:cubicBezTo>
                <a:cubicBezTo>
                  <a:pt x="85" y="5"/>
                  <a:pt x="87" y="6"/>
                  <a:pt x="90" y="6"/>
                </a:cubicBezTo>
                <a:cubicBezTo>
                  <a:pt x="91" y="6"/>
                  <a:pt x="93" y="7"/>
                  <a:pt x="95" y="8"/>
                </a:cubicBezTo>
                <a:cubicBezTo>
                  <a:pt x="96" y="8"/>
                  <a:pt x="97" y="9"/>
                  <a:pt x="97" y="10"/>
                </a:cubicBezTo>
                <a:cubicBezTo>
                  <a:pt x="97" y="11"/>
                  <a:pt x="97" y="11"/>
                  <a:pt x="97" y="11"/>
                </a:cubicBezTo>
                <a:cubicBezTo>
                  <a:pt x="98" y="11"/>
                  <a:pt x="98" y="11"/>
                  <a:pt x="98" y="10"/>
                </a:cubicBezTo>
                <a:cubicBezTo>
                  <a:pt x="98" y="10"/>
                  <a:pt x="98" y="9"/>
                  <a:pt x="98" y="9"/>
                </a:cubicBezTo>
                <a:cubicBezTo>
                  <a:pt x="97" y="8"/>
                  <a:pt x="96" y="7"/>
                  <a:pt x="95" y="7"/>
                </a:cubicBezTo>
                <a:cubicBezTo>
                  <a:pt x="94" y="6"/>
                  <a:pt x="93" y="6"/>
                  <a:pt x="92" y="6"/>
                </a:cubicBezTo>
                <a:cubicBezTo>
                  <a:pt x="89" y="5"/>
                  <a:pt x="87" y="5"/>
                  <a:pt x="84" y="4"/>
                </a:cubicBezTo>
                <a:cubicBezTo>
                  <a:pt x="83" y="4"/>
                  <a:pt x="82" y="5"/>
                  <a:pt x="82" y="5"/>
                </a:cubicBezTo>
                <a:close/>
                <a:moveTo>
                  <a:pt x="62" y="4"/>
                </a:moveTo>
                <a:cubicBezTo>
                  <a:pt x="68" y="5"/>
                  <a:pt x="74" y="5"/>
                  <a:pt x="80" y="5"/>
                </a:cubicBezTo>
                <a:cubicBezTo>
                  <a:pt x="79" y="5"/>
                  <a:pt x="77" y="4"/>
                  <a:pt x="76" y="4"/>
                </a:cubicBezTo>
                <a:cubicBezTo>
                  <a:pt x="72" y="4"/>
                  <a:pt x="69" y="4"/>
                  <a:pt x="65" y="4"/>
                </a:cubicBezTo>
                <a:cubicBezTo>
                  <a:pt x="64" y="4"/>
                  <a:pt x="63" y="4"/>
                  <a:pt x="62" y="4"/>
                </a:cubicBezTo>
                <a:close/>
                <a:moveTo>
                  <a:pt x="8" y="10"/>
                </a:moveTo>
                <a:cubicBezTo>
                  <a:pt x="6" y="10"/>
                  <a:pt x="5" y="11"/>
                  <a:pt x="5" y="13"/>
                </a:cubicBezTo>
                <a:cubicBezTo>
                  <a:pt x="4" y="14"/>
                  <a:pt x="4" y="14"/>
                  <a:pt x="4" y="15"/>
                </a:cubicBezTo>
                <a:cubicBezTo>
                  <a:pt x="4" y="16"/>
                  <a:pt x="4" y="16"/>
                  <a:pt x="5" y="16"/>
                </a:cubicBezTo>
                <a:cubicBezTo>
                  <a:pt x="5" y="16"/>
                  <a:pt x="5" y="16"/>
                  <a:pt x="5" y="15"/>
                </a:cubicBezTo>
                <a:cubicBezTo>
                  <a:pt x="5" y="14"/>
                  <a:pt x="6" y="12"/>
                  <a:pt x="6" y="11"/>
                </a:cubicBezTo>
                <a:cubicBezTo>
                  <a:pt x="7" y="11"/>
                  <a:pt x="7" y="10"/>
                  <a:pt x="8" y="10"/>
                </a:cubicBezTo>
                <a:close/>
                <a:moveTo>
                  <a:pt x="41" y="3"/>
                </a:moveTo>
                <a:cubicBezTo>
                  <a:pt x="43" y="4"/>
                  <a:pt x="51" y="4"/>
                  <a:pt x="52" y="3"/>
                </a:cubicBezTo>
                <a:cubicBezTo>
                  <a:pt x="49" y="3"/>
                  <a:pt x="45" y="3"/>
                  <a:pt x="41" y="3"/>
                </a:cubicBezTo>
                <a:close/>
                <a:moveTo>
                  <a:pt x="10" y="19"/>
                </a:moveTo>
                <a:cubicBezTo>
                  <a:pt x="11" y="19"/>
                  <a:pt x="14" y="20"/>
                  <a:pt x="15" y="20"/>
                </a:cubicBezTo>
                <a:cubicBezTo>
                  <a:pt x="14" y="20"/>
                  <a:pt x="12" y="19"/>
                  <a:pt x="10" y="19"/>
                </a:cubicBezTo>
                <a:close/>
                <a:moveTo>
                  <a:pt x="8" y="17"/>
                </a:moveTo>
                <a:cubicBezTo>
                  <a:pt x="9" y="18"/>
                  <a:pt x="9" y="18"/>
                  <a:pt x="10" y="18"/>
                </a:cubicBezTo>
                <a:cubicBezTo>
                  <a:pt x="9" y="18"/>
                  <a:pt x="9" y="18"/>
                  <a:pt x="8" y="1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82" name="Freeform 282"/>
          <p:cNvSpPr/>
          <p:nvPr/>
        </p:nvSpPr>
        <p:spPr bwMode="auto">
          <a:xfrm>
            <a:off x="2426862" y="3804849"/>
            <a:ext cx="59988" cy="19996"/>
          </a:xfrm>
          <a:custGeom>
            <a:gdLst>
              <a:gd fmla="*/ 3 w 23" name="T0"/>
              <a:gd fmla="*/ 8 h 8" name="T1"/>
              <a:gd fmla="*/ 1 w 23" name="T2"/>
              <a:gd fmla="*/ 7 h 8" name="T3"/>
              <a:gd fmla="*/ 0 w 23" name="T4"/>
              <a:gd fmla="*/ 7 h 8" name="T5"/>
              <a:gd fmla="*/ 1 w 23" name="T6"/>
              <a:gd fmla="*/ 6 h 8" name="T7"/>
              <a:gd fmla="*/ 2 w 23" name="T8"/>
              <a:gd fmla="*/ 5 h 8" name="T9"/>
              <a:gd fmla="*/ 6 w 23" name="T10"/>
              <a:gd fmla="*/ 5 h 8" name="T11"/>
              <a:gd fmla="*/ 13 w 23" name="T12"/>
              <a:gd fmla="*/ 3 h 8" name="T13"/>
              <a:gd fmla="*/ 16 w 23" name="T14"/>
              <a:gd fmla="*/ 2 h 8" name="T15"/>
              <a:gd fmla="*/ 20 w 23" name="T16"/>
              <a:gd fmla="*/ 1 h 8" name="T17"/>
              <a:gd fmla="*/ 21 w 23" name="T18"/>
              <a:gd fmla="*/ 0 h 8" name="T19"/>
              <a:gd fmla="*/ 23 w 23" name="T20"/>
              <a:gd fmla="*/ 2 h 8" name="T21"/>
              <a:gd fmla="*/ 22 w 23" name="T22"/>
              <a:gd fmla="*/ 4 h 8" name="T23"/>
              <a:gd fmla="*/ 16 w 23" name="T24"/>
              <a:gd fmla="*/ 4 h 8" name="T25"/>
              <a:gd fmla="*/ 10 w 23" name="T26"/>
              <a:gd fmla="*/ 5 h 8" name="T27"/>
              <a:gd fmla="*/ 4 w 23" name="T28"/>
              <a:gd fmla="*/ 7 h 8" name="T29"/>
              <a:gd fmla="*/ 4 w 23" name="T30"/>
              <a:gd fmla="*/ 7 h 8" name="T31"/>
              <a:gd fmla="*/ 3 w 23" name="T32"/>
              <a:gd fmla="*/ 8 h 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 w="23">
                <a:moveTo>
                  <a:pt x="3" y="8"/>
                </a:moveTo>
                <a:cubicBezTo>
                  <a:pt x="2" y="8"/>
                  <a:pt x="1" y="8"/>
                  <a:pt x="1" y="7"/>
                </a:cubicBezTo>
                <a:cubicBezTo>
                  <a:pt x="0" y="7"/>
                  <a:pt x="0" y="7"/>
                  <a:pt x="0" y="7"/>
                </a:cubicBezTo>
                <a:cubicBezTo>
                  <a:pt x="0" y="6"/>
                  <a:pt x="0" y="6"/>
                  <a:pt x="1" y="6"/>
                </a:cubicBezTo>
                <a:cubicBezTo>
                  <a:pt x="1" y="5"/>
                  <a:pt x="1" y="5"/>
                  <a:pt x="2" y="5"/>
                </a:cubicBezTo>
                <a:cubicBezTo>
                  <a:pt x="3" y="5"/>
                  <a:pt x="4" y="5"/>
                  <a:pt x="6" y="5"/>
                </a:cubicBezTo>
                <a:cubicBezTo>
                  <a:pt x="8" y="4"/>
                  <a:pt x="11" y="3"/>
                  <a:pt x="13" y="3"/>
                </a:cubicBezTo>
                <a:cubicBezTo>
                  <a:pt x="14" y="3"/>
                  <a:pt x="15" y="2"/>
                  <a:pt x="16" y="2"/>
                </a:cubicBezTo>
                <a:cubicBezTo>
                  <a:pt x="18" y="1"/>
                  <a:pt x="19" y="1"/>
                  <a:pt x="20" y="1"/>
                </a:cubicBezTo>
                <a:cubicBezTo>
                  <a:pt x="21" y="1"/>
                  <a:pt x="21" y="0"/>
                  <a:pt x="21" y="0"/>
                </a:cubicBezTo>
                <a:cubicBezTo>
                  <a:pt x="22" y="0"/>
                  <a:pt x="23" y="1"/>
                  <a:pt x="23" y="2"/>
                </a:cubicBezTo>
                <a:cubicBezTo>
                  <a:pt x="23" y="3"/>
                  <a:pt x="23" y="4"/>
                  <a:pt x="22" y="4"/>
                </a:cubicBezTo>
                <a:cubicBezTo>
                  <a:pt x="20" y="4"/>
                  <a:pt x="18" y="4"/>
                  <a:pt x="16" y="4"/>
                </a:cubicBezTo>
                <a:cubicBezTo>
                  <a:pt x="14" y="4"/>
                  <a:pt x="12" y="5"/>
                  <a:pt x="10" y="5"/>
                </a:cubicBezTo>
                <a:cubicBezTo>
                  <a:pt x="8" y="6"/>
                  <a:pt x="6" y="6"/>
                  <a:pt x="4" y="7"/>
                </a:cubicBezTo>
                <a:cubicBezTo>
                  <a:pt x="4" y="7"/>
                  <a:pt x="4" y="7"/>
                  <a:pt x="4" y="7"/>
                </a:cubicBezTo>
                <a:cubicBezTo>
                  <a:pt x="3" y="7"/>
                  <a:pt x="3" y="7"/>
                  <a:pt x="3"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83" name="Freeform 283"/>
          <p:cNvSpPr>
            <a:spLocks noEditPoints="1"/>
          </p:cNvSpPr>
          <p:nvPr/>
        </p:nvSpPr>
        <p:spPr bwMode="auto">
          <a:xfrm>
            <a:off x="2216905" y="4513276"/>
            <a:ext cx="638441" cy="742706"/>
          </a:xfrm>
          <a:custGeom>
            <a:gdLst>
              <a:gd fmla="*/ 67 w 246" name="T0"/>
              <a:gd fmla="*/ 266 h 286" name="T1"/>
              <a:gd fmla="*/ 30 w 246" name="T2"/>
              <a:gd fmla="*/ 222 h 286" name="T3"/>
              <a:gd fmla="*/ 105 w 246" name="T4"/>
              <a:gd fmla="*/ 107 h 286" name="T5"/>
              <a:gd fmla="*/ 213 w 246" name="T6"/>
              <a:gd fmla="*/ 28 h 286" name="T7"/>
              <a:gd fmla="*/ 185 w 246" name="T8"/>
              <a:gd fmla="*/ 87 h 286" name="T9"/>
              <a:gd fmla="*/ 89 w 246" name="T10"/>
              <a:gd fmla="*/ 184 h 286" name="T11"/>
              <a:gd fmla="*/ 104 w 246" name="T12"/>
              <a:gd fmla="*/ 169 h 286" name="T13"/>
              <a:gd fmla="*/ 119 w 246" name="T14"/>
              <a:gd fmla="*/ 157 h 286" name="T15"/>
              <a:gd fmla="*/ 134 w 246" name="T16"/>
              <a:gd fmla="*/ 148 h 286" name="T17"/>
              <a:gd fmla="*/ 154 w 246" name="T18"/>
              <a:gd fmla="*/ 138 h 286" name="T19"/>
              <a:gd fmla="*/ 131 w 246" name="T20"/>
              <a:gd fmla="*/ 116 h 286" name="T21"/>
              <a:gd fmla="*/ 96 w 246" name="T22"/>
              <a:gd fmla="*/ 137 h 286" name="T23"/>
              <a:gd fmla="*/ 75 w 246" name="T24"/>
              <a:gd fmla="*/ 156 h 286" name="T25"/>
              <a:gd fmla="*/ 78 w 246" name="T26"/>
              <a:gd fmla="*/ 201 h 286" name="T27"/>
              <a:gd fmla="*/ 95 w 246" name="T28"/>
              <a:gd fmla="*/ 194 h 286" name="T29"/>
              <a:gd fmla="*/ 184 w 246" name="T30"/>
              <a:gd fmla="*/ 119 h 286" name="T31"/>
              <a:gd fmla="*/ 98 w 246" name="T32"/>
              <a:gd fmla="*/ 213 h 286" name="T33"/>
              <a:gd fmla="*/ 49 w 246" name="T34"/>
              <a:gd fmla="*/ 192 h 286" name="T35"/>
              <a:gd fmla="*/ 17 w 246" name="T36"/>
              <a:gd fmla="*/ 250 h 286" name="T37"/>
              <a:gd fmla="*/ 28 w 246" name="T38"/>
              <a:gd fmla="*/ 229 h 286" name="T39"/>
              <a:gd fmla="*/ 48 w 246" name="T40"/>
              <a:gd fmla="*/ 240 h 286" name="T41"/>
              <a:gd fmla="*/ 29 w 246" name="T42"/>
              <a:gd fmla="*/ 246 h 286" name="T43"/>
              <a:gd fmla="*/ 50 w 246" name="T44"/>
              <a:gd fmla="*/ 213 h 286" name="T45"/>
              <a:gd fmla="*/ 180 w 246" name="T46"/>
              <a:gd fmla="*/ 68 h 286" name="T47"/>
              <a:gd fmla="*/ 26 w 246" name="T48"/>
              <a:gd fmla="*/ 275 h 286" name="T49"/>
              <a:gd fmla="*/ 116 w 246" name="T50"/>
              <a:gd fmla="*/ 173 h 286" name="T51"/>
              <a:gd fmla="*/ 125 w 246" name="T52"/>
              <a:gd fmla="*/ 92 h 286" name="T53"/>
              <a:gd fmla="*/ 104 w 246" name="T54"/>
              <a:gd fmla="*/ 200 h 286" name="T55"/>
              <a:gd fmla="*/ 151 w 246" name="T56"/>
              <a:gd fmla="*/ 101 h 286" name="T57"/>
              <a:gd fmla="*/ 151 w 246" name="T58"/>
              <a:gd fmla="*/ 148 h 286" name="T59"/>
              <a:gd fmla="*/ 34 w 246" name="T60"/>
              <a:gd fmla="*/ 202 h 286" name="T61"/>
              <a:gd fmla="*/ 44 w 246" name="T62"/>
              <a:gd fmla="*/ 278 h 286" name="T63"/>
              <a:gd fmla="*/ 162 w 246" name="T64"/>
              <a:gd fmla="*/ 92 h 286" name="T65"/>
              <a:gd fmla="*/ 63 w 246" name="T66"/>
              <a:gd fmla="*/ 223 h 286" name="T67"/>
              <a:gd fmla="*/ 91 w 246" name="T68"/>
              <a:gd fmla="*/ 129 h 286" name="T69"/>
              <a:gd fmla="*/ 156 w 246" name="T70"/>
              <a:gd fmla="*/ 75 h 286" name="T71"/>
              <a:gd fmla="*/ 94 w 246" name="T72"/>
              <a:gd fmla="*/ 141 h 286" name="T73"/>
              <a:gd fmla="*/ 111 w 246" name="T74"/>
              <a:gd fmla="*/ 237 h 286" name="T75"/>
              <a:gd fmla="*/ 181 w 246" name="T76"/>
              <a:gd fmla="*/ 66 h 286" name="T77"/>
              <a:gd fmla="*/ 172 w 246" name="T78"/>
              <a:gd fmla="*/ 100 h 286" name="T79"/>
              <a:gd fmla="*/ 92 w 246" name="T80"/>
              <a:gd fmla="*/ 224 h 286" name="T81"/>
              <a:gd fmla="*/ 189 w 246" name="T82"/>
              <a:gd fmla="*/ 77 h 286" name="T83"/>
              <a:gd fmla="*/ 76 w 246" name="T84"/>
              <a:gd fmla="*/ 230 h 286" name="T85"/>
              <a:gd fmla="*/ 27 w 246" name="T86"/>
              <a:gd fmla="*/ 249 h 286" name="T87"/>
              <a:gd fmla="*/ 44 w 246" name="T88"/>
              <a:gd fmla="*/ 284 h 286" name="T89"/>
              <a:gd fmla="*/ 177 w 246" name="T90"/>
              <a:gd fmla="*/ 137 h 286" name="T91"/>
              <a:gd fmla="*/ 23 w 246" name="T92"/>
              <a:gd fmla="*/ 246 h 286" name="T93"/>
              <a:gd fmla="*/ 51 w 246" name="T94"/>
              <a:gd fmla="*/ 247 h 286" name="T95"/>
              <a:gd fmla="*/ 60 w 246" name="T96"/>
              <a:gd fmla="*/ 248 h 286" name="T97"/>
              <a:gd fmla="*/ 11 w 246" name="T98"/>
              <a:gd fmla="*/ 228 h 286" name="T99"/>
              <a:gd fmla="*/ 67 w 246" name="T100"/>
              <a:gd fmla="*/ 198 h 286" name="T101"/>
              <a:gd fmla="*/ 100 w 246" name="T102"/>
              <a:gd fmla="*/ 228 h 286" name="T103"/>
              <a:gd fmla="*/ 28 w 246" name="T104"/>
              <a:gd fmla="*/ 233 h 286" name="T105"/>
              <a:gd fmla="*/ 14 w 246" name="T106"/>
              <a:gd fmla="*/ 249 h 286" name="T107"/>
              <a:gd fmla="*/ 142 w 246" name="T108"/>
              <a:gd fmla="*/ 78 h 286" name="T109"/>
              <a:gd fmla="*/ 54 w 246" name="T110"/>
              <a:gd fmla="*/ 244 h 286" name="T111"/>
              <a:gd fmla="*/ 83 w 246" name="T112"/>
              <a:gd fmla="*/ 236 h 286" name="T113"/>
              <a:gd fmla="*/ 112 w 246" name="T114"/>
              <a:gd fmla="*/ 233 h 286" name="T115"/>
              <a:gd fmla="*/ 106 w 246" name="T116"/>
              <a:gd fmla="*/ 237 h 286" name="T117"/>
              <a:gd fmla="*/ 98 w 246" name="T118"/>
              <a:gd fmla="*/ 238 h 286" name="T119"/>
              <a:gd fmla="*/ 19 w 246" name="T120"/>
              <a:gd fmla="*/ 260 h 286" name="T121"/>
              <a:gd fmla="*/ 188 w 246" name="T122"/>
              <a:gd fmla="*/ 118 h 286" name="T123"/>
              <a:gd fmla="*/ 145 w 246" name="T124"/>
              <a:gd fmla="*/ 141 h 28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86" w="246">
                <a:moveTo>
                  <a:pt x="120" y="196"/>
                </a:moveTo>
                <a:cubicBezTo>
                  <a:pt x="120" y="197"/>
                  <a:pt x="121" y="197"/>
                  <a:pt x="121" y="198"/>
                </a:cubicBezTo>
                <a:cubicBezTo>
                  <a:pt x="121" y="199"/>
                  <a:pt x="122" y="200"/>
                  <a:pt x="122" y="201"/>
                </a:cubicBezTo>
                <a:cubicBezTo>
                  <a:pt x="124" y="204"/>
                  <a:pt x="125" y="207"/>
                  <a:pt x="125" y="211"/>
                </a:cubicBezTo>
                <a:cubicBezTo>
                  <a:pt x="125" y="212"/>
                  <a:pt x="125" y="213"/>
                  <a:pt x="126" y="214"/>
                </a:cubicBezTo>
                <a:cubicBezTo>
                  <a:pt x="126" y="214"/>
                  <a:pt x="127" y="214"/>
                  <a:pt x="126" y="215"/>
                </a:cubicBezTo>
                <a:cubicBezTo>
                  <a:pt x="126" y="215"/>
                  <a:pt x="126" y="215"/>
                  <a:pt x="126" y="215"/>
                </a:cubicBezTo>
                <a:cubicBezTo>
                  <a:pt x="127" y="217"/>
                  <a:pt x="126" y="218"/>
                  <a:pt x="126" y="219"/>
                </a:cubicBezTo>
                <a:cubicBezTo>
                  <a:pt x="125" y="221"/>
                  <a:pt x="125" y="223"/>
                  <a:pt x="123" y="225"/>
                </a:cubicBezTo>
                <a:cubicBezTo>
                  <a:pt x="121" y="228"/>
                  <a:pt x="119" y="232"/>
                  <a:pt x="116" y="235"/>
                </a:cubicBezTo>
                <a:cubicBezTo>
                  <a:pt x="115" y="237"/>
                  <a:pt x="114" y="238"/>
                  <a:pt x="112" y="239"/>
                </a:cubicBezTo>
                <a:cubicBezTo>
                  <a:pt x="110" y="240"/>
                  <a:pt x="107" y="242"/>
                  <a:pt x="105" y="243"/>
                </a:cubicBezTo>
                <a:cubicBezTo>
                  <a:pt x="103" y="245"/>
                  <a:pt x="100" y="245"/>
                  <a:pt x="97" y="245"/>
                </a:cubicBezTo>
                <a:cubicBezTo>
                  <a:pt x="95" y="245"/>
                  <a:pt x="93" y="245"/>
                  <a:pt x="91" y="245"/>
                </a:cubicBezTo>
                <a:cubicBezTo>
                  <a:pt x="88" y="245"/>
                  <a:pt x="85" y="245"/>
                  <a:pt x="82" y="244"/>
                </a:cubicBezTo>
                <a:cubicBezTo>
                  <a:pt x="80" y="243"/>
                  <a:pt x="77" y="242"/>
                  <a:pt x="75" y="241"/>
                </a:cubicBezTo>
                <a:cubicBezTo>
                  <a:pt x="72" y="240"/>
                  <a:pt x="70" y="238"/>
                  <a:pt x="68" y="237"/>
                </a:cubicBezTo>
                <a:cubicBezTo>
                  <a:pt x="68" y="237"/>
                  <a:pt x="68" y="237"/>
                  <a:pt x="68" y="237"/>
                </a:cubicBezTo>
                <a:cubicBezTo>
                  <a:pt x="65" y="239"/>
                  <a:pt x="63" y="241"/>
                  <a:pt x="62" y="244"/>
                </a:cubicBezTo>
                <a:cubicBezTo>
                  <a:pt x="62" y="244"/>
                  <a:pt x="62" y="244"/>
                  <a:pt x="62" y="244"/>
                </a:cubicBezTo>
                <a:cubicBezTo>
                  <a:pt x="63" y="245"/>
                  <a:pt x="63" y="246"/>
                  <a:pt x="64" y="246"/>
                </a:cubicBezTo>
                <a:cubicBezTo>
                  <a:pt x="65" y="248"/>
                  <a:pt x="65" y="249"/>
                  <a:pt x="66" y="250"/>
                </a:cubicBezTo>
                <a:cubicBezTo>
                  <a:pt x="66" y="251"/>
                  <a:pt x="67" y="252"/>
                  <a:pt x="67" y="254"/>
                </a:cubicBezTo>
                <a:cubicBezTo>
                  <a:pt x="67" y="255"/>
                  <a:pt x="67" y="256"/>
                  <a:pt x="67" y="257"/>
                </a:cubicBezTo>
                <a:cubicBezTo>
                  <a:pt x="67" y="259"/>
                  <a:pt x="67" y="260"/>
                  <a:pt x="67" y="262"/>
                </a:cubicBezTo>
                <a:cubicBezTo>
                  <a:pt x="67" y="263"/>
                  <a:pt x="66" y="263"/>
                  <a:pt x="66" y="264"/>
                </a:cubicBezTo>
                <a:cubicBezTo>
                  <a:pt x="67" y="265"/>
                  <a:pt x="67" y="265"/>
                  <a:pt x="67" y="266"/>
                </a:cubicBezTo>
                <a:cubicBezTo>
                  <a:pt x="66" y="268"/>
                  <a:pt x="65" y="270"/>
                  <a:pt x="64" y="271"/>
                </a:cubicBezTo>
                <a:cubicBezTo>
                  <a:pt x="64" y="272"/>
                  <a:pt x="64" y="272"/>
                  <a:pt x="64" y="272"/>
                </a:cubicBezTo>
                <a:cubicBezTo>
                  <a:pt x="64" y="273"/>
                  <a:pt x="64" y="273"/>
                  <a:pt x="63" y="274"/>
                </a:cubicBezTo>
                <a:cubicBezTo>
                  <a:pt x="63" y="274"/>
                  <a:pt x="62" y="275"/>
                  <a:pt x="62" y="275"/>
                </a:cubicBezTo>
                <a:cubicBezTo>
                  <a:pt x="61" y="277"/>
                  <a:pt x="60" y="278"/>
                  <a:pt x="58" y="279"/>
                </a:cubicBezTo>
                <a:cubicBezTo>
                  <a:pt x="58" y="280"/>
                  <a:pt x="57" y="280"/>
                  <a:pt x="57" y="280"/>
                </a:cubicBezTo>
                <a:cubicBezTo>
                  <a:pt x="56" y="281"/>
                  <a:pt x="56" y="282"/>
                  <a:pt x="55" y="283"/>
                </a:cubicBezTo>
                <a:cubicBezTo>
                  <a:pt x="53" y="285"/>
                  <a:pt x="51" y="285"/>
                  <a:pt x="48" y="286"/>
                </a:cubicBezTo>
                <a:cubicBezTo>
                  <a:pt x="44" y="286"/>
                  <a:pt x="40" y="285"/>
                  <a:pt x="36" y="285"/>
                </a:cubicBezTo>
                <a:cubicBezTo>
                  <a:pt x="33" y="284"/>
                  <a:pt x="31" y="283"/>
                  <a:pt x="28" y="282"/>
                </a:cubicBezTo>
                <a:cubicBezTo>
                  <a:pt x="25" y="281"/>
                  <a:pt x="23" y="279"/>
                  <a:pt x="20" y="277"/>
                </a:cubicBezTo>
                <a:cubicBezTo>
                  <a:pt x="19" y="276"/>
                  <a:pt x="18" y="275"/>
                  <a:pt x="17" y="274"/>
                </a:cubicBezTo>
                <a:cubicBezTo>
                  <a:pt x="14" y="272"/>
                  <a:pt x="11" y="269"/>
                  <a:pt x="9" y="266"/>
                </a:cubicBezTo>
                <a:cubicBezTo>
                  <a:pt x="8" y="264"/>
                  <a:pt x="7" y="263"/>
                  <a:pt x="6" y="261"/>
                </a:cubicBezTo>
                <a:cubicBezTo>
                  <a:pt x="5" y="259"/>
                  <a:pt x="4" y="258"/>
                  <a:pt x="3" y="256"/>
                </a:cubicBezTo>
                <a:cubicBezTo>
                  <a:pt x="2" y="255"/>
                  <a:pt x="2" y="254"/>
                  <a:pt x="2" y="253"/>
                </a:cubicBezTo>
                <a:cubicBezTo>
                  <a:pt x="1" y="251"/>
                  <a:pt x="1" y="249"/>
                  <a:pt x="0" y="248"/>
                </a:cubicBezTo>
                <a:cubicBezTo>
                  <a:pt x="0" y="247"/>
                  <a:pt x="0" y="245"/>
                  <a:pt x="0" y="244"/>
                </a:cubicBezTo>
                <a:cubicBezTo>
                  <a:pt x="0" y="243"/>
                  <a:pt x="0" y="242"/>
                  <a:pt x="0" y="242"/>
                </a:cubicBezTo>
                <a:cubicBezTo>
                  <a:pt x="0" y="240"/>
                  <a:pt x="0" y="238"/>
                  <a:pt x="2" y="237"/>
                </a:cubicBezTo>
                <a:cubicBezTo>
                  <a:pt x="2" y="237"/>
                  <a:pt x="2" y="236"/>
                  <a:pt x="2" y="236"/>
                </a:cubicBezTo>
                <a:cubicBezTo>
                  <a:pt x="3" y="235"/>
                  <a:pt x="5" y="233"/>
                  <a:pt x="6" y="231"/>
                </a:cubicBezTo>
                <a:cubicBezTo>
                  <a:pt x="7" y="229"/>
                  <a:pt x="9" y="227"/>
                  <a:pt x="11" y="226"/>
                </a:cubicBezTo>
                <a:cubicBezTo>
                  <a:pt x="12" y="225"/>
                  <a:pt x="13" y="225"/>
                  <a:pt x="14" y="224"/>
                </a:cubicBezTo>
                <a:cubicBezTo>
                  <a:pt x="15" y="223"/>
                  <a:pt x="17" y="223"/>
                  <a:pt x="18" y="223"/>
                </a:cubicBezTo>
                <a:cubicBezTo>
                  <a:pt x="20" y="222"/>
                  <a:pt x="21" y="222"/>
                  <a:pt x="22" y="222"/>
                </a:cubicBezTo>
                <a:cubicBezTo>
                  <a:pt x="25" y="222"/>
                  <a:pt x="28" y="222"/>
                  <a:pt x="30" y="222"/>
                </a:cubicBezTo>
                <a:cubicBezTo>
                  <a:pt x="31" y="222"/>
                  <a:pt x="32" y="222"/>
                  <a:pt x="33" y="222"/>
                </a:cubicBezTo>
                <a:cubicBezTo>
                  <a:pt x="34" y="221"/>
                  <a:pt x="34" y="222"/>
                  <a:pt x="35" y="222"/>
                </a:cubicBezTo>
                <a:cubicBezTo>
                  <a:pt x="37" y="220"/>
                  <a:pt x="39" y="218"/>
                  <a:pt x="41" y="215"/>
                </a:cubicBezTo>
                <a:cubicBezTo>
                  <a:pt x="41" y="215"/>
                  <a:pt x="41" y="215"/>
                  <a:pt x="41" y="215"/>
                </a:cubicBezTo>
                <a:cubicBezTo>
                  <a:pt x="39" y="213"/>
                  <a:pt x="37" y="212"/>
                  <a:pt x="36" y="210"/>
                </a:cubicBezTo>
                <a:cubicBezTo>
                  <a:pt x="35" y="209"/>
                  <a:pt x="34" y="208"/>
                  <a:pt x="34" y="207"/>
                </a:cubicBezTo>
                <a:cubicBezTo>
                  <a:pt x="32" y="205"/>
                  <a:pt x="30" y="202"/>
                  <a:pt x="29" y="200"/>
                </a:cubicBezTo>
                <a:cubicBezTo>
                  <a:pt x="27" y="196"/>
                  <a:pt x="26" y="192"/>
                  <a:pt x="26" y="188"/>
                </a:cubicBezTo>
                <a:cubicBezTo>
                  <a:pt x="26" y="185"/>
                  <a:pt x="27" y="181"/>
                  <a:pt x="28" y="178"/>
                </a:cubicBezTo>
                <a:cubicBezTo>
                  <a:pt x="29" y="176"/>
                  <a:pt x="31" y="173"/>
                  <a:pt x="32" y="171"/>
                </a:cubicBezTo>
                <a:cubicBezTo>
                  <a:pt x="34" y="168"/>
                  <a:pt x="35" y="166"/>
                  <a:pt x="38" y="163"/>
                </a:cubicBezTo>
                <a:cubicBezTo>
                  <a:pt x="39" y="162"/>
                  <a:pt x="39" y="161"/>
                  <a:pt x="41" y="160"/>
                </a:cubicBezTo>
                <a:cubicBezTo>
                  <a:pt x="41" y="159"/>
                  <a:pt x="42" y="159"/>
                  <a:pt x="42" y="159"/>
                </a:cubicBezTo>
                <a:cubicBezTo>
                  <a:pt x="43" y="158"/>
                  <a:pt x="43" y="158"/>
                  <a:pt x="43" y="158"/>
                </a:cubicBezTo>
                <a:cubicBezTo>
                  <a:pt x="43" y="158"/>
                  <a:pt x="43" y="157"/>
                  <a:pt x="44" y="157"/>
                </a:cubicBezTo>
                <a:cubicBezTo>
                  <a:pt x="45" y="157"/>
                  <a:pt x="46" y="156"/>
                  <a:pt x="47" y="155"/>
                </a:cubicBezTo>
                <a:cubicBezTo>
                  <a:pt x="49" y="155"/>
                  <a:pt x="50" y="154"/>
                  <a:pt x="51" y="153"/>
                </a:cubicBezTo>
                <a:cubicBezTo>
                  <a:pt x="51" y="153"/>
                  <a:pt x="52" y="153"/>
                  <a:pt x="53" y="154"/>
                </a:cubicBezTo>
                <a:cubicBezTo>
                  <a:pt x="53" y="154"/>
                  <a:pt x="53" y="154"/>
                  <a:pt x="53" y="155"/>
                </a:cubicBezTo>
                <a:cubicBezTo>
                  <a:pt x="56" y="154"/>
                  <a:pt x="60" y="155"/>
                  <a:pt x="63" y="155"/>
                </a:cubicBezTo>
                <a:cubicBezTo>
                  <a:pt x="63" y="155"/>
                  <a:pt x="64" y="155"/>
                  <a:pt x="65" y="155"/>
                </a:cubicBezTo>
                <a:cubicBezTo>
                  <a:pt x="65" y="155"/>
                  <a:pt x="65" y="155"/>
                  <a:pt x="66" y="155"/>
                </a:cubicBezTo>
                <a:cubicBezTo>
                  <a:pt x="66" y="156"/>
                  <a:pt x="67" y="155"/>
                  <a:pt x="67" y="155"/>
                </a:cubicBezTo>
                <a:cubicBezTo>
                  <a:pt x="70" y="152"/>
                  <a:pt x="72" y="149"/>
                  <a:pt x="74" y="146"/>
                </a:cubicBezTo>
                <a:cubicBezTo>
                  <a:pt x="76" y="143"/>
                  <a:pt x="78" y="140"/>
                  <a:pt x="80" y="137"/>
                </a:cubicBezTo>
                <a:cubicBezTo>
                  <a:pt x="83" y="133"/>
                  <a:pt x="86" y="130"/>
                  <a:pt x="89" y="126"/>
                </a:cubicBezTo>
                <a:cubicBezTo>
                  <a:pt x="94" y="120"/>
                  <a:pt x="100" y="113"/>
                  <a:pt x="105" y="107"/>
                </a:cubicBezTo>
                <a:cubicBezTo>
                  <a:pt x="109" y="102"/>
                  <a:pt x="112" y="98"/>
                  <a:pt x="116" y="94"/>
                </a:cubicBezTo>
                <a:cubicBezTo>
                  <a:pt x="119" y="91"/>
                  <a:pt x="121" y="89"/>
                  <a:pt x="124" y="86"/>
                </a:cubicBezTo>
                <a:cubicBezTo>
                  <a:pt x="125" y="85"/>
                  <a:pt x="127" y="84"/>
                  <a:pt x="128" y="82"/>
                </a:cubicBezTo>
                <a:cubicBezTo>
                  <a:pt x="129" y="81"/>
                  <a:pt x="131" y="79"/>
                  <a:pt x="132" y="77"/>
                </a:cubicBezTo>
                <a:cubicBezTo>
                  <a:pt x="133" y="76"/>
                  <a:pt x="134" y="75"/>
                  <a:pt x="135" y="75"/>
                </a:cubicBezTo>
                <a:cubicBezTo>
                  <a:pt x="135" y="75"/>
                  <a:pt x="135" y="75"/>
                  <a:pt x="135" y="75"/>
                </a:cubicBezTo>
                <a:cubicBezTo>
                  <a:pt x="137" y="73"/>
                  <a:pt x="140" y="72"/>
                  <a:pt x="142" y="71"/>
                </a:cubicBezTo>
                <a:cubicBezTo>
                  <a:pt x="146" y="70"/>
                  <a:pt x="149" y="70"/>
                  <a:pt x="152" y="69"/>
                </a:cubicBezTo>
                <a:cubicBezTo>
                  <a:pt x="154" y="69"/>
                  <a:pt x="155" y="70"/>
                  <a:pt x="156" y="71"/>
                </a:cubicBezTo>
                <a:cubicBezTo>
                  <a:pt x="158" y="72"/>
                  <a:pt x="160" y="73"/>
                  <a:pt x="161" y="75"/>
                </a:cubicBezTo>
                <a:cubicBezTo>
                  <a:pt x="161" y="75"/>
                  <a:pt x="161" y="75"/>
                  <a:pt x="161" y="75"/>
                </a:cubicBezTo>
                <a:cubicBezTo>
                  <a:pt x="161" y="75"/>
                  <a:pt x="161" y="75"/>
                  <a:pt x="161" y="75"/>
                </a:cubicBezTo>
                <a:cubicBezTo>
                  <a:pt x="161" y="75"/>
                  <a:pt x="161" y="75"/>
                  <a:pt x="162" y="75"/>
                </a:cubicBezTo>
                <a:cubicBezTo>
                  <a:pt x="164" y="72"/>
                  <a:pt x="165" y="70"/>
                  <a:pt x="167" y="68"/>
                </a:cubicBezTo>
                <a:cubicBezTo>
                  <a:pt x="168" y="67"/>
                  <a:pt x="168" y="67"/>
                  <a:pt x="168" y="66"/>
                </a:cubicBezTo>
                <a:cubicBezTo>
                  <a:pt x="169" y="66"/>
                  <a:pt x="169" y="65"/>
                  <a:pt x="169" y="65"/>
                </a:cubicBezTo>
                <a:cubicBezTo>
                  <a:pt x="170" y="65"/>
                  <a:pt x="171" y="64"/>
                  <a:pt x="171" y="64"/>
                </a:cubicBezTo>
                <a:cubicBezTo>
                  <a:pt x="173" y="62"/>
                  <a:pt x="175" y="60"/>
                  <a:pt x="177" y="58"/>
                </a:cubicBezTo>
                <a:cubicBezTo>
                  <a:pt x="178" y="57"/>
                  <a:pt x="179" y="57"/>
                  <a:pt x="180" y="58"/>
                </a:cubicBezTo>
                <a:cubicBezTo>
                  <a:pt x="180" y="58"/>
                  <a:pt x="180" y="58"/>
                  <a:pt x="180" y="59"/>
                </a:cubicBezTo>
                <a:cubicBezTo>
                  <a:pt x="182" y="58"/>
                  <a:pt x="184" y="59"/>
                  <a:pt x="185" y="59"/>
                </a:cubicBezTo>
                <a:cubicBezTo>
                  <a:pt x="186" y="58"/>
                  <a:pt x="186" y="57"/>
                  <a:pt x="187" y="56"/>
                </a:cubicBezTo>
                <a:cubicBezTo>
                  <a:pt x="188" y="56"/>
                  <a:pt x="188" y="55"/>
                  <a:pt x="189" y="54"/>
                </a:cubicBezTo>
                <a:cubicBezTo>
                  <a:pt x="190" y="53"/>
                  <a:pt x="192" y="52"/>
                  <a:pt x="193" y="51"/>
                </a:cubicBezTo>
                <a:cubicBezTo>
                  <a:pt x="194" y="49"/>
                  <a:pt x="195" y="48"/>
                  <a:pt x="196" y="46"/>
                </a:cubicBezTo>
                <a:cubicBezTo>
                  <a:pt x="199" y="43"/>
                  <a:pt x="201" y="40"/>
                  <a:pt x="204" y="37"/>
                </a:cubicBezTo>
                <a:cubicBezTo>
                  <a:pt x="207" y="34"/>
                  <a:pt x="210" y="31"/>
                  <a:pt x="213" y="28"/>
                </a:cubicBezTo>
                <a:cubicBezTo>
                  <a:pt x="214" y="27"/>
                  <a:pt x="215" y="26"/>
                  <a:pt x="216" y="25"/>
                </a:cubicBezTo>
                <a:cubicBezTo>
                  <a:pt x="217" y="24"/>
                  <a:pt x="218" y="23"/>
                  <a:pt x="219" y="22"/>
                </a:cubicBezTo>
                <a:cubicBezTo>
                  <a:pt x="223" y="18"/>
                  <a:pt x="227" y="14"/>
                  <a:pt x="231" y="10"/>
                </a:cubicBezTo>
                <a:cubicBezTo>
                  <a:pt x="233" y="7"/>
                  <a:pt x="236" y="4"/>
                  <a:pt x="238" y="1"/>
                </a:cubicBezTo>
                <a:cubicBezTo>
                  <a:pt x="239" y="1"/>
                  <a:pt x="239" y="1"/>
                  <a:pt x="239" y="0"/>
                </a:cubicBezTo>
                <a:cubicBezTo>
                  <a:pt x="240" y="0"/>
                  <a:pt x="240" y="0"/>
                  <a:pt x="241" y="0"/>
                </a:cubicBezTo>
                <a:cubicBezTo>
                  <a:pt x="241" y="0"/>
                  <a:pt x="241" y="1"/>
                  <a:pt x="241" y="1"/>
                </a:cubicBezTo>
                <a:cubicBezTo>
                  <a:pt x="241" y="2"/>
                  <a:pt x="241" y="2"/>
                  <a:pt x="240" y="3"/>
                </a:cubicBezTo>
                <a:cubicBezTo>
                  <a:pt x="241" y="3"/>
                  <a:pt x="241" y="3"/>
                  <a:pt x="241" y="2"/>
                </a:cubicBezTo>
                <a:cubicBezTo>
                  <a:pt x="242" y="2"/>
                  <a:pt x="242" y="2"/>
                  <a:pt x="243" y="1"/>
                </a:cubicBezTo>
                <a:cubicBezTo>
                  <a:pt x="243" y="1"/>
                  <a:pt x="244" y="1"/>
                  <a:pt x="244" y="0"/>
                </a:cubicBezTo>
                <a:cubicBezTo>
                  <a:pt x="245" y="0"/>
                  <a:pt x="245" y="0"/>
                  <a:pt x="246" y="0"/>
                </a:cubicBezTo>
                <a:cubicBezTo>
                  <a:pt x="246" y="0"/>
                  <a:pt x="246" y="1"/>
                  <a:pt x="246" y="2"/>
                </a:cubicBezTo>
                <a:cubicBezTo>
                  <a:pt x="245" y="3"/>
                  <a:pt x="244" y="5"/>
                  <a:pt x="243" y="6"/>
                </a:cubicBezTo>
                <a:cubicBezTo>
                  <a:pt x="241" y="9"/>
                  <a:pt x="239" y="12"/>
                  <a:pt x="236" y="14"/>
                </a:cubicBezTo>
                <a:cubicBezTo>
                  <a:pt x="234" y="16"/>
                  <a:pt x="231" y="18"/>
                  <a:pt x="229" y="21"/>
                </a:cubicBezTo>
                <a:cubicBezTo>
                  <a:pt x="228" y="22"/>
                  <a:pt x="227" y="22"/>
                  <a:pt x="227" y="23"/>
                </a:cubicBezTo>
                <a:cubicBezTo>
                  <a:pt x="226" y="23"/>
                  <a:pt x="226" y="24"/>
                  <a:pt x="226" y="24"/>
                </a:cubicBezTo>
                <a:cubicBezTo>
                  <a:pt x="223" y="28"/>
                  <a:pt x="220" y="32"/>
                  <a:pt x="216" y="36"/>
                </a:cubicBezTo>
                <a:cubicBezTo>
                  <a:pt x="215" y="37"/>
                  <a:pt x="214" y="38"/>
                  <a:pt x="213" y="40"/>
                </a:cubicBezTo>
                <a:cubicBezTo>
                  <a:pt x="212" y="41"/>
                  <a:pt x="211" y="42"/>
                  <a:pt x="210" y="43"/>
                </a:cubicBezTo>
                <a:cubicBezTo>
                  <a:pt x="207" y="47"/>
                  <a:pt x="203" y="52"/>
                  <a:pt x="199" y="56"/>
                </a:cubicBezTo>
                <a:cubicBezTo>
                  <a:pt x="197" y="58"/>
                  <a:pt x="196" y="60"/>
                  <a:pt x="194" y="62"/>
                </a:cubicBezTo>
                <a:cubicBezTo>
                  <a:pt x="195" y="63"/>
                  <a:pt x="195" y="64"/>
                  <a:pt x="195" y="65"/>
                </a:cubicBezTo>
                <a:cubicBezTo>
                  <a:pt x="195" y="68"/>
                  <a:pt x="195" y="71"/>
                  <a:pt x="194" y="73"/>
                </a:cubicBezTo>
                <a:cubicBezTo>
                  <a:pt x="193" y="76"/>
                  <a:pt x="192" y="78"/>
                  <a:pt x="190" y="80"/>
                </a:cubicBezTo>
                <a:cubicBezTo>
                  <a:pt x="189" y="82"/>
                  <a:pt x="187" y="85"/>
                  <a:pt x="185" y="87"/>
                </a:cubicBezTo>
                <a:cubicBezTo>
                  <a:pt x="185" y="88"/>
                  <a:pt x="184" y="88"/>
                  <a:pt x="184" y="89"/>
                </a:cubicBezTo>
                <a:cubicBezTo>
                  <a:pt x="184" y="89"/>
                  <a:pt x="184" y="89"/>
                  <a:pt x="184" y="89"/>
                </a:cubicBezTo>
                <a:cubicBezTo>
                  <a:pt x="184" y="90"/>
                  <a:pt x="184" y="90"/>
                  <a:pt x="183" y="91"/>
                </a:cubicBezTo>
                <a:cubicBezTo>
                  <a:pt x="183" y="91"/>
                  <a:pt x="183" y="91"/>
                  <a:pt x="183" y="91"/>
                </a:cubicBezTo>
                <a:cubicBezTo>
                  <a:pt x="183" y="92"/>
                  <a:pt x="184" y="93"/>
                  <a:pt x="185" y="93"/>
                </a:cubicBezTo>
                <a:cubicBezTo>
                  <a:pt x="186" y="94"/>
                  <a:pt x="188" y="95"/>
                  <a:pt x="189" y="97"/>
                </a:cubicBezTo>
                <a:cubicBezTo>
                  <a:pt x="189" y="97"/>
                  <a:pt x="190" y="98"/>
                  <a:pt x="190" y="98"/>
                </a:cubicBezTo>
                <a:cubicBezTo>
                  <a:pt x="192" y="100"/>
                  <a:pt x="192" y="102"/>
                  <a:pt x="193" y="104"/>
                </a:cubicBezTo>
                <a:cubicBezTo>
                  <a:pt x="193" y="105"/>
                  <a:pt x="193" y="105"/>
                  <a:pt x="193" y="106"/>
                </a:cubicBezTo>
                <a:cubicBezTo>
                  <a:pt x="194" y="108"/>
                  <a:pt x="193" y="110"/>
                  <a:pt x="193" y="112"/>
                </a:cubicBezTo>
                <a:cubicBezTo>
                  <a:pt x="193" y="115"/>
                  <a:pt x="192" y="118"/>
                  <a:pt x="191" y="120"/>
                </a:cubicBezTo>
                <a:cubicBezTo>
                  <a:pt x="191" y="121"/>
                  <a:pt x="191" y="121"/>
                  <a:pt x="191" y="121"/>
                </a:cubicBezTo>
                <a:cubicBezTo>
                  <a:pt x="191" y="122"/>
                  <a:pt x="191" y="122"/>
                  <a:pt x="190" y="123"/>
                </a:cubicBezTo>
                <a:cubicBezTo>
                  <a:pt x="190" y="123"/>
                  <a:pt x="190" y="124"/>
                  <a:pt x="190" y="124"/>
                </a:cubicBezTo>
                <a:cubicBezTo>
                  <a:pt x="189" y="126"/>
                  <a:pt x="188" y="128"/>
                  <a:pt x="186" y="130"/>
                </a:cubicBezTo>
                <a:cubicBezTo>
                  <a:pt x="184" y="133"/>
                  <a:pt x="181" y="136"/>
                  <a:pt x="179" y="138"/>
                </a:cubicBezTo>
                <a:cubicBezTo>
                  <a:pt x="177" y="140"/>
                  <a:pt x="175" y="142"/>
                  <a:pt x="173" y="144"/>
                </a:cubicBezTo>
                <a:cubicBezTo>
                  <a:pt x="172" y="144"/>
                  <a:pt x="172" y="145"/>
                  <a:pt x="171" y="145"/>
                </a:cubicBezTo>
                <a:cubicBezTo>
                  <a:pt x="168" y="148"/>
                  <a:pt x="165" y="151"/>
                  <a:pt x="162" y="154"/>
                </a:cubicBezTo>
                <a:cubicBezTo>
                  <a:pt x="159" y="157"/>
                  <a:pt x="157" y="159"/>
                  <a:pt x="154" y="162"/>
                </a:cubicBezTo>
                <a:cubicBezTo>
                  <a:pt x="154" y="162"/>
                  <a:pt x="153" y="163"/>
                  <a:pt x="153" y="163"/>
                </a:cubicBezTo>
                <a:cubicBezTo>
                  <a:pt x="149" y="166"/>
                  <a:pt x="146" y="170"/>
                  <a:pt x="143" y="173"/>
                </a:cubicBezTo>
                <a:cubicBezTo>
                  <a:pt x="138" y="177"/>
                  <a:pt x="134" y="182"/>
                  <a:pt x="129" y="186"/>
                </a:cubicBezTo>
                <a:cubicBezTo>
                  <a:pt x="126" y="190"/>
                  <a:pt x="123" y="193"/>
                  <a:pt x="120" y="196"/>
                </a:cubicBezTo>
                <a:cubicBezTo>
                  <a:pt x="120" y="196"/>
                  <a:pt x="120" y="196"/>
                  <a:pt x="120" y="196"/>
                </a:cubicBezTo>
                <a:close/>
                <a:moveTo>
                  <a:pt x="91" y="185"/>
                </a:moveTo>
                <a:cubicBezTo>
                  <a:pt x="90" y="185"/>
                  <a:pt x="90" y="185"/>
                  <a:pt x="89" y="184"/>
                </a:cubicBezTo>
                <a:cubicBezTo>
                  <a:pt x="89" y="183"/>
                  <a:pt x="90" y="182"/>
                  <a:pt x="92" y="182"/>
                </a:cubicBezTo>
                <a:cubicBezTo>
                  <a:pt x="92" y="182"/>
                  <a:pt x="92" y="182"/>
                  <a:pt x="92" y="183"/>
                </a:cubicBezTo>
                <a:cubicBezTo>
                  <a:pt x="92" y="183"/>
                  <a:pt x="93" y="184"/>
                  <a:pt x="93" y="185"/>
                </a:cubicBezTo>
                <a:cubicBezTo>
                  <a:pt x="93" y="185"/>
                  <a:pt x="93" y="185"/>
                  <a:pt x="93" y="185"/>
                </a:cubicBezTo>
                <a:cubicBezTo>
                  <a:pt x="94" y="187"/>
                  <a:pt x="94" y="188"/>
                  <a:pt x="95" y="190"/>
                </a:cubicBezTo>
                <a:cubicBezTo>
                  <a:pt x="98" y="190"/>
                  <a:pt x="101" y="190"/>
                  <a:pt x="104" y="189"/>
                </a:cubicBezTo>
                <a:cubicBezTo>
                  <a:pt x="104" y="189"/>
                  <a:pt x="104" y="188"/>
                  <a:pt x="103" y="188"/>
                </a:cubicBezTo>
                <a:cubicBezTo>
                  <a:pt x="102" y="185"/>
                  <a:pt x="100" y="183"/>
                  <a:pt x="98" y="180"/>
                </a:cubicBezTo>
                <a:cubicBezTo>
                  <a:pt x="98" y="179"/>
                  <a:pt x="97" y="178"/>
                  <a:pt x="96" y="177"/>
                </a:cubicBezTo>
                <a:cubicBezTo>
                  <a:pt x="96" y="177"/>
                  <a:pt x="96" y="177"/>
                  <a:pt x="96" y="176"/>
                </a:cubicBezTo>
                <a:cubicBezTo>
                  <a:pt x="96" y="175"/>
                  <a:pt x="97" y="174"/>
                  <a:pt x="98" y="174"/>
                </a:cubicBezTo>
                <a:cubicBezTo>
                  <a:pt x="98" y="174"/>
                  <a:pt x="99" y="175"/>
                  <a:pt x="99" y="175"/>
                </a:cubicBezTo>
                <a:cubicBezTo>
                  <a:pt x="99" y="175"/>
                  <a:pt x="99" y="176"/>
                  <a:pt x="99" y="176"/>
                </a:cubicBezTo>
                <a:cubicBezTo>
                  <a:pt x="99" y="176"/>
                  <a:pt x="99" y="176"/>
                  <a:pt x="99" y="176"/>
                </a:cubicBezTo>
                <a:cubicBezTo>
                  <a:pt x="100" y="178"/>
                  <a:pt x="100" y="180"/>
                  <a:pt x="101" y="181"/>
                </a:cubicBezTo>
                <a:cubicBezTo>
                  <a:pt x="102" y="181"/>
                  <a:pt x="102" y="180"/>
                  <a:pt x="103" y="180"/>
                </a:cubicBezTo>
                <a:cubicBezTo>
                  <a:pt x="105" y="180"/>
                  <a:pt x="106" y="180"/>
                  <a:pt x="108" y="180"/>
                </a:cubicBezTo>
                <a:cubicBezTo>
                  <a:pt x="108" y="180"/>
                  <a:pt x="108" y="180"/>
                  <a:pt x="109" y="180"/>
                </a:cubicBezTo>
                <a:cubicBezTo>
                  <a:pt x="108" y="179"/>
                  <a:pt x="108" y="179"/>
                  <a:pt x="108" y="179"/>
                </a:cubicBezTo>
                <a:cubicBezTo>
                  <a:pt x="106" y="176"/>
                  <a:pt x="105" y="174"/>
                  <a:pt x="104" y="172"/>
                </a:cubicBezTo>
                <a:cubicBezTo>
                  <a:pt x="103" y="171"/>
                  <a:pt x="103" y="171"/>
                  <a:pt x="102" y="170"/>
                </a:cubicBezTo>
                <a:cubicBezTo>
                  <a:pt x="102" y="170"/>
                  <a:pt x="102" y="170"/>
                  <a:pt x="101" y="170"/>
                </a:cubicBezTo>
                <a:cubicBezTo>
                  <a:pt x="101" y="170"/>
                  <a:pt x="101" y="169"/>
                  <a:pt x="101" y="169"/>
                </a:cubicBezTo>
                <a:cubicBezTo>
                  <a:pt x="100" y="169"/>
                  <a:pt x="100" y="168"/>
                  <a:pt x="101" y="167"/>
                </a:cubicBezTo>
                <a:cubicBezTo>
                  <a:pt x="101" y="166"/>
                  <a:pt x="102" y="166"/>
                  <a:pt x="103" y="166"/>
                </a:cubicBezTo>
                <a:cubicBezTo>
                  <a:pt x="103" y="166"/>
                  <a:pt x="103" y="166"/>
                  <a:pt x="103" y="167"/>
                </a:cubicBezTo>
                <a:cubicBezTo>
                  <a:pt x="104" y="167"/>
                  <a:pt x="104" y="168"/>
                  <a:pt x="104" y="169"/>
                </a:cubicBezTo>
                <a:cubicBezTo>
                  <a:pt x="105" y="169"/>
                  <a:pt x="105" y="170"/>
                  <a:pt x="105" y="171"/>
                </a:cubicBezTo>
                <a:cubicBezTo>
                  <a:pt x="107" y="173"/>
                  <a:pt x="109" y="176"/>
                  <a:pt x="110" y="179"/>
                </a:cubicBezTo>
                <a:cubicBezTo>
                  <a:pt x="111" y="180"/>
                  <a:pt x="111" y="180"/>
                  <a:pt x="111" y="180"/>
                </a:cubicBezTo>
                <a:cubicBezTo>
                  <a:pt x="113" y="180"/>
                  <a:pt x="114" y="180"/>
                  <a:pt x="116" y="179"/>
                </a:cubicBezTo>
                <a:cubicBezTo>
                  <a:pt x="116" y="179"/>
                  <a:pt x="116" y="179"/>
                  <a:pt x="117" y="179"/>
                </a:cubicBezTo>
                <a:cubicBezTo>
                  <a:pt x="116" y="178"/>
                  <a:pt x="116" y="177"/>
                  <a:pt x="115" y="175"/>
                </a:cubicBezTo>
                <a:cubicBezTo>
                  <a:pt x="115" y="174"/>
                  <a:pt x="114" y="173"/>
                  <a:pt x="113" y="173"/>
                </a:cubicBezTo>
                <a:cubicBezTo>
                  <a:pt x="112" y="172"/>
                  <a:pt x="112" y="172"/>
                  <a:pt x="112" y="170"/>
                </a:cubicBezTo>
                <a:cubicBezTo>
                  <a:pt x="112" y="169"/>
                  <a:pt x="111" y="167"/>
                  <a:pt x="110" y="165"/>
                </a:cubicBezTo>
                <a:cubicBezTo>
                  <a:pt x="110" y="165"/>
                  <a:pt x="109" y="164"/>
                  <a:pt x="109" y="164"/>
                </a:cubicBezTo>
                <a:cubicBezTo>
                  <a:pt x="108" y="164"/>
                  <a:pt x="108" y="163"/>
                  <a:pt x="108" y="163"/>
                </a:cubicBezTo>
                <a:cubicBezTo>
                  <a:pt x="108" y="162"/>
                  <a:pt x="109" y="162"/>
                  <a:pt x="110" y="161"/>
                </a:cubicBezTo>
                <a:cubicBezTo>
                  <a:pt x="110" y="161"/>
                  <a:pt x="111" y="161"/>
                  <a:pt x="112" y="162"/>
                </a:cubicBezTo>
                <a:cubicBezTo>
                  <a:pt x="112" y="162"/>
                  <a:pt x="112" y="162"/>
                  <a:pt x="112" y="163"/>
                </a:cubicBezTo>
                <a:cubicBezTo>
                  <a:pt x="112" y="164"/>
                  <a:pt x="112" y="165"/>
                  <a:pt x="112" y="166"/>
                </a:cubicBezTo>
                <a:cubicBezTo>
                  <a:pt x="113" y="167"/>
                  <a:pt x="113" y="168"/>
                  <a:pt x="114" y="169"/>
                </a:cubicBezTo>
                <a:cubicBezTo>
                  <a:pt x="114" y="169"/>
                  <a:pt x="114" y="170"/>
                  <a:pt x="114" y="170"/>
                </a:cubicBezTo>
                <a:cubicBezTo>
                  <a:pt x="117" y="169"/>
                  <a:pt x="120" y="169"/>
                  <a:pt x="123" y="168"/>
                </a:cubicBezTo>
                <a:cubicBezTo>
                  <a:pt x="123" y="168"/>
                  <a:pt x="123" y="168"/>
                  <a:pt x="123" y="168"/>
                </a:cubicBezTo>
                <a:cubicBezTo>
                  <a:pt x="121" y="165"/>
                  <a:pt x="119" y="162"/>
                  <a:pt x="118" y="159"/>
                </a:cubicBezTo>
                <a:cubicBezTo>
                  <a:pt x="117" y="159"/>
                  <a:pt x="117" y="158"/>
                  <a:pt x="117" y="158"/>
                </a:cubicBezTo>
                <a:cubicBezTo>
                  <a:pt x="117" y="158"/>
                  <a:pt x="116" y="158"/>
                  <a:pt x="116" y="158"/>
                </a:cubicBezTo>
                <a:cubicBezTo>
                  <a:pt x="116" y="158"/>
                  <a:pt x="115" y="158"/>
                  <a:pt x="115" y="157"/>
                </a:cubicBezTo>
                <a:cubicBezTo>
                  <a:pt x="115" y="156"/>
                  <a:pt x="115" y="156"/>
                  <a:pt x="115" y="155"/>
                </a:cubicBezTo>
                <a:cubicBezTo>
                  <a:pt x="116" y="154"/>
                  <a:pt x="116" y="154"/>
                  <a:pt x="117" y="154"/>
                </a:cubicBezTo>
                <a:cubicBezTo>
                  <a:pt x="117" y="154"/>
                  <a:pt x="118" y="155"/>
                  <a:pt x="118" y="155"/>
                </a:cubicBezTo>
                <a:cubicBezTo>
                  <a:pt x="118" y="156"/>
                  <a:pt x="119" y="156"/>
                  <a:pt x="119" y="157"/>
                </a:cubicBezTo>
                <a:cubicBezTo>
                  <a:pt x="119" y="157"/>
                  <a:pt x="119" y="158"/>
                  <a:pt x="119" y="158"/>
                </a:cubicBezTo>
                <a:cubicBezTo>
                  <a:pt x="121" y="161"/>
                  <a:pt x="123" y="165"/>
                  <a:pt x="125" y="168"/>
                </a:cubicBezTo>
                <a:cubicBezTo>
                  <a:pt x="125" y="168"/>
                  <a:pt x="125" y="168"/>
                  <a:pt x="125" y="168"/>
                </a:cubicBezTo>
                <a:cubicBezTo>
                  <a:pt x="127" y="168"/>
                  <a:pt x="132" y="167"/>
                  <a:pt x="133" y="166"/>
                </a:cubicBezTo>
                <a:cubicBezTo>
                  <a:pt x="133" y="166"/>
                  <a:pt x="133" y="166"/>
                  <a:pt x="132" y="166"/>
                </a:cubicBezTo>
                <a:cubicBezTo>
                  <a:pt x="130" y="165"/>
                  <a:pt x="128" y="164"/>
                  <a:pt x="125" y="163"/>
                </a:cubicBezTo>
                <a:cubicBezTo>
                  <a:pt x="125" y="163"/>
                  <a:pt x="124" y="162"/>
                  <a:pt x="124" y="162"/>
                </a:cubicBezTo>
                <a:cubicBezTo>
                  <a:pt x="123" y="161"/>
                  <a:pt x="123" y="160"/>
                  <a:pt x="124" y="160"/>
                </a:cubicBezTo>
                <a:cubicBezTo>
                  <a:pt x="124" y="160"/>
                  <a:pt x="124" y="160"/>
                  <a:pt x="125" y="160"/>
                </a:cubicBezTo>
                <a:cubicBezTo>
                  <a:pt x="125" y="160"/>
                  <a:pt x="126" y="159"/>
                  <a:pt x="127" y="159"/>
                </a:cubicBezTo>
                <a:cubicBezTo>
                  <a:pt x="128" y="159"/>
                  <a:pt x="129" y="159"/>
                  <a:pt x="131" y="159"/>
                </a:cubicBezTo>
                <a:cubicBezTo>
                  <a:pt x="131" y="158"/>
                  <a:pt x="131" y="158"/>
                  <a:pt x="131" y="158"/>
                </a:cubicBezTo>
                <a:cubicBezTo>
                  <a:pt x="129" y="155"/>
                  <a:pt x="127" y="153"/>
                  <a:pt x="126" y="150"/>
                </a:cubicBezTo>
                <a:cubicBezTo>
                  <a:pt x="125" y="149"/>
                  <a:pt x="125" y="148"/>
                  <a:pt x="124" y="148"/>
                </a:cubicBezTo>
                <a:cubicBezTo>
                  <a:pt x="123" y="147"/>
                  <a:pt x="123" y="147"/>
                  <a:pt x="124" y="146"/>
                </a:cubicBezTo>
                <a:cubicBezTo>
                  <a:pt x="125" y="145"/>
                  <a:pt x="125" y="145"/>
                  <a:pt x="126" y="145"/>
                </a:cubicBezTo>
                <a:cubicBezTo>
                  <a:pt x="126" y="146"/>
                  <a:pt x="127" y="146"/>
                  <a:pt x="127" y="146"/>
                </a:cubicBezTo>
                <a:cubicBezTo>
                  <a:pt x="127" y="147"/>
                  <a:pt x="127" y="149"/>
                  <a:pt x="128" y="150"/>
                </a:cubicBezTo>
                <a:cubicBezTo>
                  <a:pt x="129" y="153"/>
                  <a:pt x="131" y="155"/>
                  <a:pt x="132" y="158"/>
                </a:cubicBezTo>
                <a:cubicBezTo>
                  <a:pt x="133" y="158"/>
                  <a:pt x="133" y="158"/>
                  <a:pt x="133" y="158"/>
                </a:cubicBezTo>
                <a:cubicBezTo>
                  <a:pt x="135" y="158"/>
                  <a:pt x="137" y="157"/>
                  <a:pt x="139" y="157"/>
                </a:cubicBezTo>
                <a:cubicBezTo>
                  <a:pt x="139" y="157"/>
                  <a:pt x="140" y="156"/>
                  <a:pt x="140" y="156"/>
                </a:cubicBezTo>
                <a:cubicBezTo>
                  <a:pt x="139" y="155"/>
                  <a:pt x="139" y="154"/>
                  <a:pt x="138" y="153"/>
                </a:cubicBezTo>
                <a:cubicBezTo>
                  <a:pt x="138" y="152"/>
                  <a:pt x="137" y="152"/>
                  <a:pt x="136" y="151"/>
                </a:cubicBezTo>
                <a:cubicBezTo>
                  <a:pt x="135" y="151"/>
                  <a:pt x="135" y="151"/>
                  <a:pt x="134" y="151"/>
                </a:cubicBezTo>
                <a:cubicBezTo>
                  <a:pt x="134" y="150"/>
                  <a:pt x="133" y="150"/>
                  <a:pt x="133" y="149"/>
                </a:cubicBezTo>
                <a:cubicBezTo>
                  <a:pt x="133" y="149"/>
                  <a:pt x="134" y="148"/>
                  <a:pt x="134" y="148"/>
                </a:cubicBezTo>
                <a:cubicBezTo>
                  <a:pt x="135" y="148"/>
                  <a:pt x="135" y="148"/>
                  <a:pt x="135" y="148"/>
                </a:cubicBezTo>
                <a:cubicBezTo>
                  <a:pt x="134" y="146"/>
                  <a:pt x="133" y="144"/>
                  <a:pt x="132" y="142"/>
                </a:cubicBezTo>
                <a:cubicBezTo>
                  <a:pt x="132" y="141"/>
                  <a:pt x="132" y="141"/>
                  <a:pt x="131" y="140"/>
                </a:cubicBezTo>
                <a:cubicBezTo>
                  <a:pt x="131" y="140"/>
                  <a:pt x="131" y="139"/>
                  <a:pt x="131" y="139"/>
                </a:cubicBezTo>
                <a:cubicBezTo>
                  <a:pt x="131" y="138"/>
                  <a:pt x="133" y="137"/>
                  <a:pt x="134" y="138"/>
                </a:cubicBezTo>
                <a:cubicBezTo>
                  <a:pt x="134" y="138"/>
                  <a:pt x="134" y="139"/>
                  <a:pt x="134" y="139"/>
                </a:cubicBezTo>
                <a:cubicBezTo>
                  <a:pt x="134" y="140"/>
                  <a:pt x="134" y="141"/>
                  <a:pt x="134" y="142"/>
                </a:cubicBezTo>
                <a:cubicBezTo>
                  <a:pt x="135" y="143"/>
                  <a:pt x="135" y="145"/>
                  <a:pt x="136" y="146"/>
                </a:cubicBezTo>
                <a:cubicBezTo>
                  <a:pt x="136" y="147"/>
                  <a:pt x="137" y="147"/>
                  <a:pt x="137" y="148"/>
                </a:cubicBezTo>
                <a:cubicBezTo>
                  <a:pt x="142" y="148"/>
                  <a:pt x="147" y="147"/>
                  <a:pt x="148" y="146"/>
                </a:cubicBezTo>
                <a:cubicBezTo>
                  <a:pt x="148" y="146"/>
                  <a:pt x="148" y="146"/>
                  <a:pt x="148" y="145"/>
                </a:cubicBezTo>
                <a:cubicBezTo>
                  <a:pt x="147" y="145"/>
                  <a:pt x="147" y="144"/>
                  <a:pt x="146" y="144"/>
                </a:cubicBezTo>
                <a:cubicBezTo>
                  <a:pt x="145" y="144"/>
                  <a:pt x="145" y="143"/>
                  <a:pt x="144" y="143"/>
                </a:cubicBezTo>
                <a:cubicBezTo>
                  <a:pt x="143" y="142"/>
                  <a:pt x="142" y="142"/>
                  <a:pt x="142" y="141"/>
                </a:cubicBezTo>
                <a:cubicBezTo>
                  <a:pt x="141" y="141"/>
                  <a:pt x="141" y="140"/>
                  <a:pt x="142" y="139"/>
                </a:cubicBezTo>
                <a:cubicBezTo>
                  <a:pt x="142" y="139"/>
                  <a:pt x="143" y="139"/>
                  <a:pt x="143" y="139"/>
                </a:cubicBezTo>
                <a:cubicBezTo>
                  <a:pt x="143" y="139"/>
                  <a:pt x="144" y="139"/>
                  <a:pt x="144" y="139"/>
                </a:cubicBezTo>
                <a:cubicBezTo>
                  <a:pt x="143" y="137"/>
                  <a:pt x="142" y="135"/>
                  <a:pt x="140" y="134"/>
                </a:cubicBezTo>
                <a:cubicBezTo>
                  <a:pt x="140" y="133"/>
                  <a:pt x="140" y="133"/>
                  <a:pt x="140" y="133"/>
                </a:cubicBezTo>
                <a:cubicBezTo>
                  <a:pt x="140" y="132"/>
                  <a:pt x="141" y="131"/>
                  <a:pt x="142" y="131"/>
                </a:cubicBezTo>
                <a:cubicBezTo>
                  <a:pt x="143" y="131"/>
                  <a:pt x="144" y="131"/>
                  <a:pt x="144" y="132"/>
                </a:cubicBezTo>
                <a:cubicBezTo>
                  <a:pt x="144" y="132"/>
                  <a:pt x="144" y="133"/>
                  <a:pt x="144" y="133"/>
                </a:cubicBezTo>
                <a:cubicBezTo>
                  <a:pt x="143" y="134"/>
                  <a:pt x="144" y="135"/>
                  <a:pt x="144" y="136"/>
                </a:cubicBezTo>
                <a:cubicBezTo>
                  <a:pt x="145" y="137"/>
                  <a:pt x="145" y="138"/>
                  <a:pt x="146" y="138"/>
                </a:cubicBezTo>
                <a:cubicBezTo>
                  <a:pt x="146" y="139"/>
                  <a:pt x="146" y="139"/>
                  <a:pt x="146" y="139"/>
                </a:cubicBezTo>
                <a:cubicBezTo>
                  <a:pt x="149" y="139"/>
                  <a:pt x="151" y="138"/>
                  <a:pt x="153" y="138"/>
                </a:cubicBezTo>
                <a:cubicBezTo>
                  <a:pt x="154" y="138"/>
                  <a:pt x="154" y="138"/>
                  <a:pt x="154" y="138"/>
                </a:cubicBezTo>
                <a:cubicBezTo>
                  <a:pt x="154" y="138"/>
                  <a:pt x="154" y="138"/>
                  <a:pt x="154" y="138"/>
                </a:cubicBezTo>
                <a:cubicBezTo>
                  <a:pt x="153" y="136"/>
                  <a:pt x="152" y="133"/>
                  <a:pt x="152" y="131"/>
                </a:cubicBezTo>
                <a:cubicBezTo>
                  <a:pt x="151" y="130"/>
                  <a:pt x="151" y="129"/>
                  <a:pt x="150" y="128"/>
                </a:cubicBezTo>
                <a:cubicBezTo>
                  <a:pt x="150" y="127"/>
                  <a:pt x="150" y="127"/>
                  <a:pt x="149" y="127"/>
                </a:cubicBezTo>
                <a:cubicBezTo>
                  <a:pt x="149" y="127"/>
                  <a:pt x="149" y="127"/>
                  <a:pt x="149" y="126"/>
                </a:cubicBezTo>
                <a:cubicBezTo>
                  <a:pt x="149" y="126"/>
                  <a:pt x="149" y="125"/>
                  <a:pt x="149" y="125"/>
                </a:cubicBezTo>
                <a:cubicBezTo>
                  <a:pt x="149" y="125"/>
                  <a:pt x="150" y="124"/>
                  <a:pt x="150" y="124"/>
                </a:cubicBezTo>
                <a:cubicBezTo>
                  <a:pt x="149" y="124"/>
                  <a:pt x="149" y="124"/>
                  <a:pt x="149" y="124"/>
                </a:cubicBezTo>
                <a:cubicBezTo>
                  <a:pt x="146" y="122"/>
                  <a:pt x="144" y="121"/>
                  <a:pt x="141" y="119"/>
                </a:cubicBezTo>
                <a:cubicBezTo>
                  <a:pt x="137" y="116"/>
                  <a:pt x="134" y="112"/>
                  <a:pt x="133" y="107"/>
                </a:cubicBezTo>
                <a:cubicBezTo>
                  <a:pt x="132" y="105"/>
                  <a:pt x="131" y="103"/>
                  <a:pt x="131" y="100"/>
                </a:cubicBezTo>
                <a:cubicBezTo>
                  <a:pt x="131" y="100"/>
                  <a:pt x="131" y="100"/>
                  <a:pt x="131" y="99"/>
                </a:cubicBezTo>
                <a:cubicBezTo>
                  <a:pt x="130" y="98"/>
                  <a:pt x="130" y="96"/>
                  <a:pt x="130" y="94"/>
                </a:cubicBezTo>
                <a:cubicBezTo>
                  <a:pt x="130" y="94"/>
                  <a:pt x="129" y="94"/>
                  <a:pt x="129" y="94"/>
                </a:cubicBezTo>
                <a:cubicBezTo>
                  <a:pt x="129" y="94"/>
                  <a:pt x="128" y="95"/>
                  <a:pt x="128" y="95"/>
                </a:cubicBezTo>
                <a:cubicBezTo>
                  <a:pt x="126" y="97"/>
                  <a:pt x="125" y="99"/>
                  <a:pt x="123" y="101"/>
                </a:cubicBezTo>
                <a:cubicBezTo>
                  <a:pt x="123" y="101"/>
                  <a:pt x="123" y="101"/>
                  <a:pt x="122" y="102"/>
                </a:cubicBezTo>
                <a:cubicBezTo>
                  <a:pt x="123" y="102"/>
                  <a:pt x="124" y="102"/>
                  <a:pt x="125" y="103"/>
                </a:cubicBezTo>
                <a:cubicBezTo>
                  <a:pt x="125" y="103"/>
                  <a:pt x="125" y="103"/>
                  <a:pt x="125" y="103"/>
                </a:cubicBezTo>
                <a:cubicBezTo>
                  <a:pt x="126" y="102"/>
                  <a:pt x="126" y="102"/>
                  <a:pt x="126" y="103"/>
                </a:cubicBezTo>
                <a:cubicBezTo>
                  <a:pt x="127" y="103"/>
                  <a:pt x="127" y="103"/>
                  <a:pt x="127" y="103"/>
                </a:cubicBezTo>
                <a:cubicBezTo>
                  <a:pt x="127" y="104"/>
                  <a:pt x="127" y="105"/>
                  <a:pt x="128" y="106"/>
                </a:cubicBezTo>
                <a:cubicBezTo>
                  <a:pt x="129" y="108"/>
                  <a:pt x="130" y="109"/>
                  <a:pt x="131" y="110"/>
                </a:cubicBezTo>
                <a:cubicBezTo>
                  <a:pt x="131" y="111"/>
                  <a:pt x="132" y="111"/>
                  <a:pt x="133" y="112"/>
                </a:cubicBezTo>
                <a:cubicBezTo>
                  <a:pt x="134" y="113"/>
                  <a:pt x="133" y="115"/>
                  <a:pt x="131" y="115"/>
                </a:cubicBezTo>
                <a:cubicBezTo>
                  <a:pt x="131" y="115"/>
                  <a:pt x="131" y="115"/>
                  <a:pt x="131" y="115"/>
                </a:cubicBezTo>
                <a:cubicBezTo>
                  <a:pt x="131" y="115"/>
                  <a:pt x="131" y="116"/>
                  <a:pt x="131" y="116"/>
                </a:cubicBezTo>
                <a:cubicBezTo>
                  <a:pt x="131" y="116"/>
                  <a:pt x="131" y="116"/>
                  <a:pt x="131" y="117"/>
                </a:cubicBezTo>
                <a:cubicBezTo>
                  <a:pt x="132" y="117"/>
                  <a:pt x="131" y="118"/>
                  <a:pt x="131" y="118"/>
                </a:cubicBezTo>
                <a:cubicBezTo>
                  <a:pt x="131" y="118"/>
                  <a:pt x="130" y="118"/>
                  <a:pt x="130" y="118"/>
                </a:cubicBezTo>
                <a:cubicBezTo>
                  <a:pt x="129" y="117"/>
                  <a:pt x="129" y="117"/>
                  <a:pt x="129" y="117"/>
                </a:cubicBezTo>
                <a:cubicBezTo>
                  <a:pt x="128" y="115"/>
                  <a:pt x="126" y="114"/>
                  <a:pt x="125" y="112"/>
                </a:cubicBezTo>
                <a:cubicBezTo>
                  <a:pt x="124" y="110"/>
                  <a:pt x="123" y="108"/>
                  <a:pt x="122" y="106"/>
                </a:cubicBezTo>
                <a:cubicBezTo>
                  <a:pt x="122" y="106"/>
                  <a:pt x="121" y="105"/>
                  <a:pt x="121" y="104"/>
                </a:cubicBezTo>
                <a:cubicBezTo>
                  <a:pt x="121" y="104"/>
                  <a:pt x="121" y="104"/>
                  <a:pt x="120" y="104"/>
                </a:cubicBezTo>
                <a:cubicBezTo>
                  <a:pt x="118" y="106"/>
                  <a:pt x="115" y="109"/>
                  <a:pt x="112" y="112"/>
                </a:cubicBezTo>
                <a:cubicBezTo>
                  <a:pt x="112" y="113"/>
                  <a:pt x="112" y="113"/>
                  <a:pt x="113" y="113"/>
                </a:cubicBezTo>
                <a:cubicBezTo>
                  <a:pt x="115" y="114"/>
                  <a:pt x="116" y="116"/>
                  <a:pt x="118" y="118"/>
                </a:cubicBezTo>
                <a:cubicBezTo>
                  <a:pt x="119" y="120"/>
                  <a:pt x="120" y="121"/>
                  <a:pt x="121" y="122"/>
                </a:cubicBezTo>
                <a:cubicBezTo>
                  <a:pt x="123" y="125"/>
                  <a:pt x="126" y="128"/>
                  <a:pt x="129" y="131"/>
                </a:cubicBezTo>
                <a:cubicBezTo>
                  <a:pt x="129" y="131"/>
                  <a:pt x="130" y="132"/>
                  <a:pt x="130" y="132"/>
                </a:cubicBezTo>
                <a:cubicBezTo>
                  <a:pt x="130" y="133"/>
                  <a:pt x="130" y="133"/>
                  <a:pt x="130" y="133"/>
                </a:cubicBezTo>
                <a:cubicBezTo>
                  <a:pt x="130" y="134"/>
                  <a:pt x="129" y="134"/>
                  <a:pt x="129" y="134"/>
                </a:cubicBezTo>
                <a:cubicBezTo>
                  <a:pt x="129" y="134"/>
                  <a:pt x="128" y="133"/>
                  <a:pt x="128" y="133"/>
                </a:cubicBezTo>
                <a:cubicBezTo>
                  <a:pt x="128" y="133"/>
                  <a:pt x="128" y="133"/>
                  <a:pt x="128" y="133"/>
                </a:cubicBezTo>
                <a:cubicBezTo>
                  <a:pt x="128" y="134"/>
                  <a:pt x="128" y="134"/>
                  <a:pt x="128" y="134"/>
                </a:cubicBezTo>
                <a:cubicBezTo>
                  <a:pt x="129" y="135"/>
                  <a:pt x="129" y="136"/>
                  <a:pt x="129" y="136"/>
                </a:cubicBezTo>
                <a:cubicBezTo>
                  <a:pt x="128" y="136"/>
                  <a:pt x="127" y="137"/>
                  <a:pt x="127" y="136"/>
                </a:cubicBezTo>
                <a:cubicBezTo>
                  <a:pt x="125" y="135"/>
                  <a:pt x="123" y="134"/>
                  <a:pt x="122" y="133"/>
                </a:cubicBezTo>
                <a:cubicBezTo>
                  <a:pt x="119" y="130"/>
                  <a:pt x="116" y="127"/>
                  <a:pt x="114" y="123"/>
                </a:cubicBezTo>
                <a:cubicBezTo>
                  <a:pt x="112" y="121"/>
                  <a:pt x="111" y="119"/>
                  <a:pt x="110" y="116"/>
                </a:cubicBezTo>
                <a:cubicBezTo>
                  <a:pt x="110" y="116"/>
                  <a:pt x="110" y="116"/>
                  <a:pt x="109" y="116"/>
                </a:cubicBezTo>
                <a:cubicBezTo>
                  <a:pt x="104" y="122"/>
                  <a:pt x="99" y="128"/>
                  <a:pt x="94" y="135"/>
                </a:cubicBezTo>
                <a:cubicBezTo>
                  <a:pt x="95" y="135"/>
                  <a:pt x="96" y="136"/>
                  <a:pt x="96" y="137"/>
                </a:cubicBezTo>
                <a:cubicBezTo>
                  <a:pt x="98" y="140"/>
                  <a:pt x="101" y="143"/>
                  <a:pt x="103" y="146"/>
                </a:cubicBezTo>
                <a:cubicBezTo>
                  <a:pt x="105" y="148"/>
                  <a:pt x="107" y="150"/>
                  <a:pt x="109" y="151"/>
                </a:cubicBezTo>
                <a:cubicBezTo>
                  <a:pt x="109" y="152"/>
                  <a:pt x="110" y="152"/>
                  <a:pt x="111" y="152"/>
                </a:cubicBezTo>
                <a:cubicBezTo>
                  <a:pt x="111" y="152"/>
                  <a:pt x="112" y="153"/>
                  <a:pt x="112" y="154"/>
                </a:cubicBezTo>
                <a:cubicBezTo>
                  <a:pt x="112" y="155"/>
                  <a:pt x="112" y="155"/>
                  <a:pt x="111" y="156"/>
                </a:cubicBezTo>
                <a:cubicBezTo>
                  <a:pt x="110" y="156"/>
                  <a:pt x="109" y="156"/>
                  <a:pt x="108" y="156"/>
                </a:cubicBezTo>
                <a:cubicBezTo>
                  <a:pt x="106" y="155"/>
                  <a:pt x="103" y="154"/>
                  <a:pt x="101" y="152"/>
                </a:cubicBezTo>
                <a:cubicBezTo>
                  <a:pt x="100" y="151"/>
                  <a:pt x="100" y="151"/>
                  <a:pt x="99" y="150"/>
                </a:cubicBezTo>
                <a:cubicBezTo>
                  <a:pt x="98" y="149"/>
                  <a:pt x="96" y="148"/>
                  <a:pt x="95" y="146"/>
                </a:cubicBezTo>
                <a:cubicBezTo>
                  <a:pt x="94" y="144"/>
                  <a:pt x="92" y="142"/>
                  <a:pt x="91" y="140"/>
                </a:cubicBezTo>
                <a:cubicBezTo>
                  <a:pt x="91" y="140"/>
                  <a:pt x="90" y="139"/>
                  <a:pt x="90" y="139"/>
                </a:cubicBezTo>
                <a:cubicBezTo>
                  <a:pt x="86" y="144"/>
                  <a:pt x="82" y="148"/>
                  <a:pt x="78" y="153"/>
                </a:cubicBezTo>
                <a:cubicBezTo>
                  <a:pt x="79" y="153"/>
                  <a:pt x="79" y="154"/>
                  <a:pt x="79" y="155"/>
                </a:cubicBezTo>
                <a:cubicBezTo>
                  <a:pt x="79" y="156"/>
                  <a:pt x="79" y="156"/>
                  <a:pt x="79" y="157"/>
                </a:cubicBezTo>
                <a:cubicBezTo>
                  <a:pt x="80" y="157"/>
                  <a:pt x="80" y="158"/>
                  <a:pt x="80" y="158"/>
                </a:cubicBezTo>
                <a:cubicBezTo>
                  <a:pt x="82" y="160"/>
                  <a:pt x="84" y="162"/>
                  <a:pt x="85" y="164"/>
                </a:cubicBezTo>
                <a:cubicBezTo>
                  <a:pt x="86" y="164"/>
                  <a:pt x="87" y="165"/>
                  <a:pt x="88" y="166"/>
                </a:cubicBezTo>
                <a:cubicBezTo>
                  <a:pt x="89" y="167"/>
                  <a:pt x="90" y="168"/>
                  <a:pt x="91" y="169"/>
                </a:cubicBezTo>
                <a:cubicBezTo>
                  <a:pt x="92" y="170"/>
                  <a:pt x="92" y="170"/>
                  <a:pt x="93" y="171"/>
                </a:cubicBezTo>
                <a:cubicBezTo>
                  <a:pt x="93" y="171"/>
                  <a:pt x="93" y="172"/>
                  <a:pt x="93" y="172"/>
                </a:cubicBezTo>
                <a:cubicBezTo>
                  <a:pt x="92" y="173"/>
                  <a:pt x="91" y="174"/>
                  <a:pt x="90" y="173"/>
                </a:cubicBezTo>
                <a:cubicBezTo>
                  <a:pt x="89" y="173"/>
                  <a:pt x="88" y="172"/>
                  <a:pt x="87" y="172"/>
                </a:cubicBezTo>
                <a:cubicBezTo>
                  <a:pt x="86" y="171"/>
                  <a:pt x="86" y="170"/>
                  <a:pt x="85" y="169"/>
                </a:cubicBezTo>
                <a:cubicBezTo>
                  <a:pt x="85" y="168"/>
                  <a:pt x="84" y="168"/>
                  <a:pt x="84" y="168"/>
                </a:cubicBezTo>
                <a:cubicBezTo>
                  <a:pt x="83" y="167"/>
                  <a:pt x="81" y="166"/>
                  <a:pt x="80" y="164"/>
                </a:cubicBezTo>
                <a:cubicBezTo>
                  <a:pt x="78" y="163"/>
                  <a:pt x="77" y="160"/>
                  <a:pt x="76" y="158"/>
                </a:cubicBezTo>
                <a:cubicBezTo>
                  <a:pt x="76" y="157"/>
                  <a:pt x="76" y="157"/>
                  <a:pt x="75" y="156"/>
                </a:cubicBezTo>
                <a:cubicBezTo>
                  <a:pt x="75" y="157"/>
                  <a:pt x="75" y="157"/>
                  <a:pt x="75" y="157"/>
                </a:cubicBezTo>
                <a:cubicBezTo>
                  <a:pt x="73" y="159"/>
                  <a:pt x="72" y="161"/>
                  <a:pt x="70" y="163"/>
                </a:cubicBezTo>
                <a:cubicBezTo>
                  <a:pt x="69" y="163"/>
                  <a:pt x="69" y="164"/>
                  <a:pt x="70" y="165"/>
                </a:cubicBezTo>
                <a:cubicBezTo>
                  <a:pt x="70" y="165"/>
                  <a:pt x="70" y="165"/>
                  <a:pt x="70" y="165"/>
                </a:cubicBezTo>
                <a:cubicBezTo>
                  <a:pt x="71" y="164"/>
                  <a:pt x="72" y="164"/>
                  <a:pt x="73" y="165"/>
                </a:cubicBezTo>
                <a:cubicBezTo>
                  <a:pt x="73" y="165"/>
                  <a:pt x="73" y="166"/>
                  <a:pt x="74" y="166"/>
                </a:cubicBezTo>
                <a:cubicBezTo>
                  <a:pt x="77" y="170"/>
                  <a:pt x="80" y="175"/>
                  <a:pt x="83" y="179"/>
                </a:cubicBezTo>
                <a:cubicBezTo>
                  <a:pt x="83" y="179"/>
                  <a:pt x="84" y="179"/>
                  <a:pt x="84" y="179"/>
                </a:cubicBezTo>
                <a:cubicBezTo>
                  <a:pt x="84" y="180"/>
                  <a:pt x="84" y="181"/>
                  <a:pt x="84" y="181"/>
                </a:cubicBezTo>
                <a:cubicBezTo>
                  <a:pt x="83" y="181"/>
                  <a:pt x="83" y="181"/>
                  <a:pt x="82" y="181"/>
                </a:cubicBezTo>
                <a:cubicBezTo>
                  <a:pt x="80" y="180"/>
                  <a:pt x="77" y="178"/>
                  <a:pt x="75" y="177"/>
                </a:cubicBezTo>
                <a:cubicBezTo>
                  <a:pt x="74" y="176"/>
                  <a:pt x="73" y="174"/>
                  <a:pt x="72" y="173"/>
                </a:cubicBezTo>
                <a:cubicBezTo>
                  <a:pt x="70" y="172"/>
                  <a:pt x="69" y="170"/>
                  <a:pt x="68" y="168"/>
                </a:cubicBezTo>
                <a:cubicBezTo>
                  <a:pt x="68" y="167"/>
                  <a:pt x="68" y="167"/>
                  <a:pt x="67" y="166"/>
                </a:cubicBezTo>
                <a:cubicBezTo>
                  <a:pt x="67" y="167"/>
                  <a:pt x="66" y="167"/>
                  <a:pt x="66" y="168"/>
                </a:cubicBezTo>
                <a:cubicBezTo>
                  <a:pt x="65" y="168"/>
                  <a:pt x="65" y="168"/>
                  <a:pt x="65" y="168"/>
                </a:cubicBezTo>
                <a:cubicBezTo>
                  <a:pt x="65" y="170"/>
                  <a:pt x="65" y="172"/>
                  <a:pt x="65" y="173"/>
                </a:cubicBezTo>
                <a:cubicBezTo>
                  <a:pt x="64" y="176"/>
                  <a:pt x="63" y="179"/>
                  <a:pt x="63" y="182"/>
                </a:cubicBezTo>
                <a:cubicBezTo>
                  <a:pt x="63" y="182"/>
                  <a:pt x="63" y="182"/>
                  <a:pt x="64" y="183"/>
                </a:cubicBezTo>
                <a:cubicBezTo>
                  <a:pt x="64" y="184"/>
                  <a:pt x="64" y="185"/>
                  <a:pt x="65" y="186"/>
                </a:cubicBezTo>
                <a:cubicBezTo>
                  <a:pt x="65" y="187"/>
                  <a:pt x="66" y="188"/>
                  <a:pt x="66" y="190"/>
                </a:cubicBezTo>
                <a:cubicBezTo>
                  <a:pt x="66" y="190"/>
                  <a:pt x="67" y="190"/>
                  <a:pt x="67" y="191"/>
                </a:cubicBezTo>
                <a:cubicBezTo>
                  <a:pt x="67" y="191"/>
                  <a:pt x="68" y="192"/>
                  <a:pt x="69" y="192"/>
                </a:cubicBezTo>
                <a:cubicBezTo>
                  <a:pt x="69" y="192"/>
                  <a:pt x="69" y="193"/>
                  <a:pt x="69" y="193"/>
                </a:cubicBezTo>
                <a:cubicBezTo>
                  <a:pt x="69" y="194"/>
                  <a:pt x="70" y="194"/>
                  <a:pt x="70" y="195"/>
                </a:cubicBezTo>
                <a:cubicBezTo>
                  <a:pt x="70" y="196"/>
                  <a:pt x="71" y="197"/>
                  <a:pt x="72" y="198"/>
                </a:cubicBezTo>
                <a:cubicBezTo>
                  <a:pt x="74" y="199"/>
                  <a:pt x="76" y="200"/>
                  <a:pt x="78" y="201"/>
                </a:cubicBezTo>
                <a:cubicBezTo>
                  <a:pt x="79" y="201"/>
                  <a:pt x="81" y="201"/>
                  <a:pt x="82" y="202"/>
                </a:cubicBezTo>
                <a:cubicBezTo>
                  <a:pt x="83" y="202"/>
                  <a:pt x="83" y="203"/>
                  <a:pt x="83" y="204"/>
                </a:cubicBezTo>
                <a:cubicBezTo>
                  <a:pt x="83" y="204"/>
                  <a:pt x="83" y="204"/>
                  <a:pt x="83" y="204"/>
                </a:cubicBezTo>
                <a:cubicBezTo>
                  <a:pt x="86" y="205"/>
                  <a:pt x="88" y="205"/>
                  <a:pt x="91" y="205"/>
                </a:cubicBezTo>
                <a:cubicBezTo>
                  <a:pt x="91" y="205"/>
                  <a:pt x="91" y="205"/>
                  <a:pt x="91" y="205"/>
                </a:cubicBezTo>
                <a:cubicBezTo>
                  <a:pt x="90" y="204"/>
                  <a:pt x="90" y="202"/>
                  <a:pt x="89" y="201"/>
                </a:cubicBezTo>
                <a:cubicBezTo>
                  <a:pt x="89" y="201"/>
                  <a:pt x="89" y="201"/>
                  <a:pt x="88" y="201"/>
                </a:cubicBezTo>
                <a:cubicBezTo>
                  <a:pt x="87" y="200"/>
                  <a:pt x="86" y="201"/>
                  <a:pt x="84" y="201"/>
                </a:cubicBezTo>
                <a:cubicBezTo>
                  <a:pt x="84" y="201"/>
                  <a:pt x="84" y="201"/>
                  <a:pt x="83" y="201"/>
                </a:cubicBezTo>
                <a:cubicBezTo>
                  <a:pt x="83" y="201"/>
                  <a:pt x="82" y="200"/>
                  <a:pt x="82" y="199"/>
                </a:cubicBezTo>
                <a:cubicBezTo>
                  <a:pt x="83" y="198"/>
                  <a:pt x="83" y="198"/>
                  <a:pt x="84" y="198"/>
                </a:cubicBezTo>
                <a:cubicBezTo>
                  <a:pt x="84" y="197"/>
                  <a:pt x="85" y="197"/>
                  <a:pt x="85" y="198"/>
                </a:cubicBezTo>
                <a:cubicBezTo>
                  <a:pt x="86" y="198"/>
                  <a:pt x="86" y="199"/>
                  <a:pt x="87" y="199"/>
                </a:cubicBezTo>
                <a:cubicBezTo>
                  <a:pt x="87" y="198"/>
                  <a:pt x="87" y="198"/>
                  <a:pt x="87" y="198"/>
                </a:cubicBezTo>
                <a:cubicBezTo>
                  <a:pt x="86" y="196"/>
                  <a:pt x="85" y="194"/>
                  <a:pt x="84" y="192"/>
                </a:cubicBezTo>
                <a:cubicBezTo>
                  <a:pt x="83" y="190"/>
                  <a:pt x="83" y="189"/>
                  <a:pt x="82" y="187"/>
                </a:cubicBezTo>
                <a:cubicBezTo>
                  <a:pt x="82" y="187"/>
                  <a:pt x="82" y="187"/>
                  <a:pt x="82" y="187"/>
                </a:cubicBezTo>
                <a:cubicBezTo>
                  <a:pt x="82" y="186"/>
                  <a:pt x="83" y="185"/>
                  <a:pt x="84" y="185"/>
                </a:cubicBezTo>
                <a:cubicBezTo>
                  <a:pt x="85" y="185"/>
                  <a:pt x="85" y="186"/>
                  <a:pt x="85" y="187"/>
                </a:cubicBezTo>
                <a:cubicBezTo>
                  <a:pt x="85" y="188"/>
                  <a:pt x="85" y="189"/>
                  <a:pt x="85" y="189"/>
                </a:cubicBezTo>
                <a:cubicBezTo>
                  <a:pt x="85" y="190"/>
                  <a:pt x="86" y="190"/>
                  <a:pt x="86" y="191"/>
                </a:cubicBezTo>
                <a:cubicBezTo>
                  <a:pt x="87" y="194"/>
                  <a:pt x="88" y="196"/>
                  <a:pt x="89" y="198"/>
                </a:cubicBezTo>
                <a:cubicBezTo>
                  <a:pt x="90" y="199"/>
                  <a:pt x="90" y="199"/>
                  <a:pt x="91" y="199"/>
                </a:cubicBezTo>
                <a:cubicBezTo>
                  <a:pt x="93" y="199"/>
                  <a:pt x="95" y="199"/>
                  <a:pt x="97" y="199"/>
                </a:cubicBezTo>
                <a:cubicBezTo>
                  <a:pt x="97" y="199"/>
                  <a:pt x="97" y="198"/>
                  <a:pt x="97" y="198"/>
                </a:cubicBezTo>
                <a:cubicBezTo>
                  <a:pt x="97" y="198"/>
                  <a:pt x="97" y="198"/>
                  <a:pt x="97" y="198"/>
                </a:cubicBezTo>
                <a:cubicBezTo>
                  <a:pt x="97" y="197"/>
                  <a:pt x="96" y="196"/>
                  <a:pt x="95" y="194"/>
                </a:cubicBezTo>
                <a:cubicBezTo>
                  <a:pt x="95" y="194"/>
                  <a:pt x="95" y="194"/>
                  <a:pt x="95" y="194"/>
                </a:cubicBezTo>
                <a:cubicBezTo>
                  <a:pt x="94" y="194"/>
                  <a:pt x="93" y="193"/>
                  <a:pt x="92" y="193"/>
                </a:cubicBezTo>
                <a:cubicBezTo>
                  <a:pt x="92" y="193"/>
                  <a:pt x="91" y="193"/>
                  <a:pt x="91" y="193"/>
                </a:cubicBezTo>
                <a:cubicBezTo>
                  <a:pt x="90" y="192"/>
                  <a:pt x="90" y="191"/>
                  <a:pt x="91" y="191"/>
                </a:cubicBezTo>
                <a:cubicBezTo>
                  <a:pt x="92" y="190"/>
                  <a:pt x="92" y="190"/>
                  <a:pt x="92" y="190"/>
                </a:cubicBezTo>
                <a:cubicBezTo>
                  <a:pt x="93" y="190"/>
                  <a:pt x="93" y="190"/>
                  <a:pt x="93" y="190"/>
                </a:cubicBezTo>
                <a:cubicBezTo>
                  <a:pt x="93" y="188"/>
                  <a:pt x="92" y="187"/>
                  <a:pt x="91" y="185"/>
                </a:cubicBezTo>
                <a:close/>
                <a:moveTo>
                  <a:pt x="157" y="81"/>
                </a:moveTo>
                <a:cubicBezTo>
                  <a:pt x="156" y="81"/>
                  <a:pt x="156" y="80"/>
                  <a:pt x="155" y="80"/>
                </a:cubicBezTo>
                <a:cubicBezTo>
                  <a:pt x="154" y="80"/>
                  <a:pt x="153" y="80"/>
                  <a:pt x="152" y="79"/>
                </a:cubicBezTo>
                <a:cubicBezTo>
                  <a:pt x="150" y="79"/>
                  <a:pt x="149" y="79"/>
                  <a:pt x="147" y="79"/>
                </a:cubicBezTo>
                <a:cubicBezTo>
                  <a:pt x="146" y="79"/>
                  <a:pt x="144" y="79"/>
                  <a:pt x="143" y="80"/>
                </a:cubicBezTo>
                <a:cubicBezTo>
                  <a:pt x="142" y="81"/>
                  <a:pt x="140" y="81"/>
                  <a:pt x="139" y="83"/>
                </a:cubicBezTo>
                <a:cubicBezTo>
                  <a:pt x="136" y="85"/>
                  <a:pt x="135" y="88"/>
                  <a:pt x="134" y="91"/>
                </a:cubicBezTo>
                <a:cubicBezTo>
                  <a:pt x="134" y="91"/>
                  <a:pt x="134" y="91"/>
                  <a:pt x="134" y="91"/>
                </a:cubicBezTo>
                <a:cubicBezTo>
                  <a:pt x="134" y="94"/>
                  <a:pt x="134" y="97"/>
                  <a:pt x="135" y="100"/>
                </a:cubicBezTo>
                <a:cubicBezTo>
                  <a:pt x="136" y="103"/>
                  <a:pt x="138" y="106"/>
                  <a:pt x="140" y="108"/>
                </a:cubicBezTo>
                <a:cubicBezTo>
                  <a:pt x="141" y="111"/>
                  <a:pt x="143" y="113"/>
                  <a:pt x="146" y="114"/>
                </a:cubicBezTo>
                <a:cubicBezTo>
                  <a:pt x="147" y="115"/>
                  <a:pt x="149" y="117"/>
                  <a:pt x="150" y="118"/>
                </a:cubicBezTo>
                <a:cubicBezTo>
                  <a:pt x="153" y="119"/>
                  <a:pt x="156" y="121"/>
                  <a:pt x="159" y="122"/>
                </a:cubicBezTo>
                <a:cubicBezTo>
                  <a:pt x="159" y="122"/>
                  <a:pt x="159" y="123"/>
                  <a:pt x="160" y="122"/>
                </a:cubicBezTo>
                <a:cubicBezTo>
                  <a:pt x="161" y="122"/>
                  <a:pt x="162" y="122"/>
                  <a:pt x="162" y="123"/>
                </a:cubicBezTo>
                <a:cubicBezTo>
                  <a:pt x="163" y="123"/>
                  <a:pt x="163" y="123"/>
                  <a:pt x="164" y="123"/>
                </a:cubicBezTo>
                <a:cubicBezTo>
                  <a:pt x="166" y="123"/>
                  <a:pt x="169" y="123"/>
                  <a:pt x="171" y="123"/>
                </a:cubicBezTo>
                <a:cubicBezTo>
                  <a:pt x="174" y="123"/>
                  <a:pt x="177" y="122"/>
                  <a:pt x="180" y="121"/>
                </a:cubicBezTo>
                <a:cubicBezTo>
                  <a:pt x="181" y="121"/>
                  <a:pt x="181" y="121"/>
                  <a:pt x="181" y="120"/>
                </a:cubicBezTo>
                <a:cubicBezTo>
                  <a:pt x="182" y="119"/>
                  <a:pt x="182" y="119"/>
                  <a:pt x="184" y="119"/>
                </a:cubicBezTo>
                <a:cubicBezTo>
                  <a:pt x="184" y="119"/>
                  <a:pt x="184" y="119"/>
                  <a:pt x="184" y="119"/>
                </a:cubicBezTo>
                <a:cubicBezTo>
                  <a:pt x="185" y="118"/>
                  <a:pt x="186" y="118"/>
                  <a:pt x="186" y="117"/>
                </a:cubicBezTo>
                <a:cubicBezTo>
                  <a:pt x="186" y="114"/>
                  <a:pt x="187" y="111"/>
                  <a:pt x="187" y="108"/>
                </a:cubicBezTo>
                <a:cubicBezTo>
                  <a:pt x="187" y="107"/>
                  <a:pt x="186" y="106"/>
                  <a:pt x="186" y="105"/>
                </a:cubicBezTo>
                <a:cubicBezTo>
                  <a:pt x="184" y="102"/>
                  <a:pt x="182" y="100"/>
                  <a:pt x="180" y="99"/>
                </a:cubicBezTo>
                <a:cubicBezTo>
                  <a:pt x="179" y="98"/>
                  <a:pt x="178" y="98"/>
                  <a:pt x="178" y="99"/>
                </a:cubicBezTo>
                <a:cubicBezTo>
                  <a:pt x="178" y="99"/>
                  <a:pt x="178" y="99"/>
                  <a:pt x="178" y="99"/>
                </a:cubicBezTo>
                <a:cubicBezTo>
                  <a:pt x="176" y="101"/>
                  <a:pt x="175" y="103"/>
                  <a:pt x="174" y="105"/>
                </a:cubicBezTo>
                <a:cubicBezTo>
                  <a:pt x="173" y="106"/>
                  <a:pt x="172" y="107"/>
                  <a:pt x="171" y="108"/>
                </a:cubicBezTo>
                <a:cubicBezTo>
                  <a:pt x="169" y="110"/>
                  <a:pt x="166" y="112"/>
                  <a:pt x="162" y="111"/>
                </a:cubicBezTo>
                <a:cubicBezTo>
                  <a:pt x="157" y="111"/>
                  <a:pt x="152" y="109"/>
                  <a:pt x="149" y="105"/>
                </a:cubicBezTo>
                <a:cubicBezTo>
                  <a:pt x="147" y="103"/>
                  <a:pt x="146" y="100"/>
                  <a:pt x="146" y="97"/>
                </a:cubicBezTo>
                <a:cubicBezTo>
                  <a:pt x="147" y="97"/>
                  <a:pt x="147" y="96"/>
                  <a:pt x="147" y="95"/>
                </a:cubicBezTo>
                <a:cubicBezTo>
                  <a:pt x="146" y="95"/>
                  <a:pt x="147" y="94"/>
                  <a:pt x="147" y="94"/>
                </a:cubicBezTo>
                <a:cubicBezTo>
                  <a:pt x="147" y="94"/>
                  <a:pt x="148" y="93"/>
                  <a:pt x="148" y="93"/>
                </a:cubicBezTo>
                <a:cubicBezTo>
                  <a:pt x="148" y="91"/>
                  <a:pt x="148" y="91"/>
                  <a:pt x="149" y="90"/>
                </a:cubicBezTo>
                <a:cubicBezTo>
                  <a:pt x="149" y="90"/>
                  <a:pt x="149" y="90"/>
                  <a:pt x="150" y="91"/>
                </a:cubicBezTo>
                <a:cubicBezTo>
                  <a:pt x="152" y="87"/>
                  <a:pt x="155" y="84"/>
                  <a:pt x="157" y="81"/>
                </a:cubicBezTo>
                <a:close/>
                <a:moveTo>
                  <a:pt x="115" y="202"/>
                </a:moveTo>
                <a:cubicBezTo>
                  <a:pt x="115" y="202"/>
                  <a:pt x="114" y="203"/>
                  <a:pt x="113" y="204"/>
                </a:cubicBezTo>
                <a:cubicBezTo>
                  <a:pt x="113" y="204"/>
                  <a:pt x="113" y="205"/>
                  <a:pt x="113" y="205"/>
                </a:cubicBezTo>
                <a:cubicBezTo>
                  <a:pt x="113" y="205"/>
                  <a:pt x="113" y="205"/>
                  <a:pt x="113" y="206"/>
                </a:cubicBezTo>
                <a:cubicBezTo>
                  <a:pt x="112" y="206"/>
                  <a:pt x="112" y="206"/>
                  <a:pt x="112" y="207"/>
                </a:cubicBezTo>
                <a:cubicBezTo>
                  <a:pt x="112" y="207"/>
                  <a:pt x="112" y="208"/>
                  <a:pt x="111" y="208"/>
                </a:cubicBezTo>
                <a:cubicBezTo>
                  <a:pt x="110" y="209"/>
                  <a:pt x="109" y="209"/>
                  <a:pt x="108" y="210"/>
                </a:cubicBezTo>
                <a:cubicBezTo>
                  <a:pt x="107" y="210"/>
                  <a:pt x="106" y="211"/>
                  <a:pt x="105" y="211"/>
                </a:cubicBezTo>
                <a:cubicBezTo>
                  <a:pt x="103" y="212"/>
                  <a:pt x="101" y="213"/>
                  <a:pt x="98" y="213"/>
                </a:cubicBezTo>
                <a:cubicBezTo>
                  <a:pt x="98" y="213"/>
                  <a:pt x="97" y="213"/>
                  <a:pt x="97" y="214"/>
                </a:cubicBezTo>
                <a:cubicBezTo>
                  <a:pt x="97" y="214"/>
                  <a:pt x="96" y="214"/>
                  <a:pt x="96" y="214"/>
                </a:cubicBezTo>
                <a:cubicBezTo>
                  <a:pt x="94" y="213"/>
                  <a:pt x="92" y="213"/>
                  <a:pt x="90" y="213"/>
                </a:cubicBezTo>
                <a:cubicBezTo>
                  <a:pt x="88" y="213"/>
                  <a:pt x="85" y="212"/>
                  <a:pt x="82" y="211"/>
                </a:cubicBezTo>
                <a:cubicBezTo>
                  <a:pt x="80" y="210"/>
                  <a:pt x="77" y="208"/>
                  <a:pt x="75" y="206"/>
                </a:cubicBezTo>
                <a:cubicBezTo>
                  <a:pt x="75" y="206"/>
                  <a:pt x="74" y="206"/>
                  <a:pt x="74" y="205"/>
                </a:cubicBezTo>
                <a:cubicBezTo>
                  <a:pt x="72" y="204"/>
                  <a:pt x="71" y="203"/>
                  <a:pt x="69" y="202"/>
                </a:cubicBezTo>
                <a:cubicBezTo>
                  <a:pt x="67" y="201"/>
                  <a:pt x="65" y="199"/>
                  <a:pt x="63" y="197"/>
                </a:cubicBezTo>
                <a:cubicBezTo>
                  <a:pt x="61" y="195"/>
                  <a:pt x="59" y="192"/>
                  <a:pt x="58" y="190"/>
                </a:cubicBezTo>
                <a:cubicBezTo>
                  <a:pt x="56" y="186"/>
                  <a:pt x="55" y="182"/>
                  <a:pt x="55" y="178"/>
                </a:cubicBezTo>
                <a:cubicBezTo>
                  <a:pt x="55" y="176"/>
                  <a:pt x="56" y="174"/>
                  <a:pt x="56" y="172"/>
                </a:cubicBezTo>
                <a:cubicBezTo>
                  <a:pt x="57" y="170"/>
                  <a:pt x="57" y="169"/>
                  <a:pt x="58" y="167"/>
                </a:cubicBezTo>
                <a:cubicBezTo>
                  <a:pt x="59" y="166"/>
                  <a:pt x="59" y="165"/>
                  <a:pt x="60" y="163"/>
                </a:cubicBezTo>
                <a:cubicBezTo>
                  <a:pt x="61" y="162"/>
                  <a:pt x="62" y="161"/>
                  <a:pt x="62" y="161"/>
                </a:cubicBezTo>
                <a:cubicBezTo>
                  <a:pt x="63" y="160"/>
                  <a:pt x="63" y="160"/>
                  <a:pt x="63" y="160"/>
                </a:cubicBezTo>
                <a:cubicBezTo>
                  <a:pt x="62" y="160"/>
                  <a:pt x="61" y="159"/>
                  <a:pt x="60" y="159"/>
                </a:cubicBezTo>
                <a:cubicBezTo>
                  <a:pt x="60" y="159"/>
                  <a:pt x="60" y="159"/>
                  <a:pt x="60" y="159"/>
                </a:cubicBezTo>
                <a:cubicBezTo>
                  <a:pt x="59" y="160"/>
                  <a:pt x="59" y="160"/>
                  <a:pt x="58" y="160"/>
                </a:cubicBezTo>
                <a:cubicBezTo>
                  <a:pt x="58" y="160"/>
                  <a:pt x="57" y="160"/>
                  <a:pt x="57" y="160"/>
                </a:cubicBezTo>
                <a:cubicBezTo>
                  <a:pt x="56" y="160"/>
                  <a:pt x="55" y="160"/>
                  <a:pt x="54" y="161"/>
                </a:cubicBezTo>
                <a:cubicBezTo>
                  <a:pt x="53" y="163"/>
                  <a:pt x="51" y="165"/>
                  <a:pt x="50" y="168"/>
                </a:cubicBezTo>
                <a:cubicBezTo>
                  <a:pt x="49" y="169"/>
                  <a:pt x="49" y="170"/>
                  <a:pt x="48" y="172"/>
                </a:cubicBezTo>
                <a:cubicBezTo>
                  <a:pt x="48" y="173"/>
                  <a:pt x="47" y="175"/>
                  <a:pt x="47" y="177"/>
                </a:cubicBezTo>
                <a:cubicBezTo>
                  <a:pt x="46" y="180"/>
                  <a:pt x="46" y="182"/>
                  <a:pt x="46" y="185"/>
                </a:cubicBezTo>
                <a:cubicBezTo>
                  <a:pt x="46" y="185"/>
                  <a:pt x="47" y="185"/>
                  <a:pt x="47" y="186"/>
                </a:cubicBezTo>
                <a:cubicBezTo>
                  <a:pt x="47" y="187"/>
                  <a:pt x="48" y="188"/>
                  <a:pt x="49" y="190"/>
                </a:cubicBezTo>
                <a:cubicBezTo>
                  <a:pt x="50" y="191"/>
                  <a:pt x="49" y="191"/>
                  <a:pt x="49" y="192"/>
                </a:cubicBezTo>
                <a:cubicBezTo>
                  <a:pt x="48" y="192"/>
                  <a:pt x="48" y="192"/>
                  <a:pt x="48" y="192"/>
                </a:cubicBezTo>
                <a:cubicBezTo>
                  <a:pt x="49" y="194"/>
                  <a:pt x="49" y="195"/>
                  <a:pt x="50" y="196"/>
                </a:cubicBezTo>
                <a:cubicBezTo>
                  <a:pt x="52" y="197"/>
                  <a:pt x="53" y="198"/>
                  <a:pt x="54" y="198"/>
                </a:cubicBezTo>
                <a:cubicBezTo>
                  <a:pt x="55" y="199"/>
                  <a:pt x="55" y="199"/>
                  <a:pt x="56" y="200"/>
                </a:cubicBezTo>
                <a:cubicBezTo>
                  <a:pt x="56" y="200"/>
                  <a:pt x="57" y="201"/>
                  <a:pt x="57" y="202"/>
                </a:cubicBezTo>
                <a:cubicBezTo>
                  <a:pt x="56" y="202"/>
                  <a:pt x="57" y="203"/>
                  <a:pt x="57" y="203"/>
                </a:cubicBezTo>
                <a:cubicBezTo>
                  <a:pt x="59" y="205"/>
                  <a:pt x="62" y="207"/>
                  <a:pt x="64" y="209"/>
                </a:cubicBezTo>
                <a:cubicBezTo>
                  <a:pt x="65" y="211"/>
                  <a:pt x="67" y="212"/>
                  <a:pt x="68" y="212"/>
                </a:cubicBezTo>
                <a:cubicBezTo>
                  <a:pt x="72" y="214"/>
                  <a:pt x="75" y="216"/>
                  <a:pt x="78" y="217"/>
                </a:cubicBezTo>
                <a:cubicBezTo>
                  <a:pt x="80" y="218"/>
                  <a:pt x="83" y="220"/>
                  <a:pt x="85" y="220"/>
                </a:cubicBezTo>
                <a:cubicBezTo>
                  <a:pt x="88" y="221"/>
                  <a:pt x="91" y="222"/>
                  <a:pt x="93" y="222"/>
                </a:cubicBezTo>
                <a:cubicBezTo>
                  <a:pt x="96" y="222"/>
                  <a:pt x="100" y="222"/>
                  <a:pt x="103" y="222"/>
                </a:cubicBezTo>
                <a:cubicBezTo>
                  <a:pt x="103" y="222"/>
                  <a:pt x="103" y="222"/>
                  <a:pt x="104" y="222"/>
                </a:cubicBezTo>
                <a:cubicBezTo>
                  <a:pt x="104" y="221"/>
                  <a:pt x="105" y="221"/>
                  <a:pt x="106" y="221"/>
                </a:cubicBezTo>
                <a:cubicBezTo>
                  <a:pt x="108" y="222"/>
                  <a:pt x="110" y="222"/>
                  <a:pt x="111" y="222"/>
                </a:cubicBezTo>
                <a:cubicBezTo>
                  <a:pt x="112" y="222"/>
                  <a:pt x="112" y="222"/>
                  <a:pt x="113" y="222"/>
                </a:cubicBezTo>
                <a:cubicBezTo>
                  <a:pt x="115" y="219"/>
                  <a:pt x="117" y="217"/>
                  <a:pt x="119" y="215"/>
                </a:cubicBezTo>
                <a:cubicBezTo>
                  <a:pt x="119" y="214"/>
                  <a:pt x="119" y="214"/>
                  <a:pt x="119" y="213"/>
                </a:cubicBezTo>
                <a:cubicBezTo>
                  <a:pt x="120" y="212"/>
                  <a:pt x="120" y="212"/>
                  <a:pt x="120" y="211"/>
                </a:cubicBezTo>
                <a:cubicBezTo>
                  <a:pt x="120" y="208"/>
                  <a:pt x="119" y="206"/>
                  <a:pt x="117" y="204"/>
                </a:cubicBezTo>
                <a:cubicBezTo>
                  <a:pt x="116" y="204"/>
                  <a:pt x="115" y="203"/>
                  <a:pt x="115" y="202"/>
                </a:cubicBezTo>
                <a:close/>
                <a:moveTo>
                  <a:pt x="30" y="227"/>
                </a:moveTo>
                <a:cubicBezTo>
                  <a:pt x="29" y="227"/>
                  <a:pt x="28" y="227"/>
                  <a:pt x="27" y="228"/>
                </a:cubicBezTo>
                <a:cubicBezTo>
                  <a:pt x="23" y="229"/>
                  <a:pt x="21" y="232"/>
                  <a:pt x="18" y="234"/>
                </a:cubicBezTo>
                <a:cubicBezTo>
                  <a:pt x="18" y="235"/>
                  <a:pt x="17" y="236"/>
                  <a:pt x="17" y="237"/>
                </a:cubicBezTo>
                <a:cubicBezTo>
                  <a:pt x="16" y="239"/>
                  <a:pt x="16" y="241"/>
                  <a:pt x="16" y="244"/>
                </a:cubicBezTo>
                <a:cubicBezTo>
                  <a:pt x="15" y="246"/>
                  <a:pt x="16" y="248"/>
                  <a:pt x="17" y="250"/>
                </a:cubicBezTo>
                <a:cubicBezTo>
                  <a:pt x="17" y="251"/>
                  <a:pt x="18" y="251"/>
                  <a:pt x="18" y="252"/>
                </a:cubicBezTo>
                <a:cubicBezTo>
                  <a:pt x="20" y="255"/>
                  <a:pt x="23" y="258"/>
                  <a:pt x="26" y="260"/>
                </a:cubicBezTo>
                <a:cubicBezTo>
                  <a:pt x="27" y="262"/>
                  <a:pt x="29" y="263"/>
                  <a:pt x="31" y="264"/>
                </a:cubicBezTo>
                <a:cubicBezTo>
                  <a:pt x="34" y="265"/>
                  <a:pt x="37" y="266"/>
                  <a:pt x="40" y="267"/>
                </a:cubicBezTo>
                <a:cubicBezTo>
                  <a:pt x="42" y="267"/>
                  <a:pt x="43" y="268"/>
                  <a:pt x="45" y="268"/>
                </a:cubicBezTo>
                <a:cubicBezTo>
                  <a:pt x="48" y="268"/>
                  <a:pt x="50" y="268"/>
                  <a:pt x="53" y="268"/>
                </a:cubicBezTo>
                <a:cubicBezTo>
                  <a:pt x="55" y="268"/>
                  <a:pt x="57" y="267"/>
                  <a:pt x="58" y="264"/>
                </a:cubicBezTo>
                <a:cubicBezTo>
                  <a:pt x="59" y="263"/>
                  <a:pt x="59" y="263"/>
                  <a:pt x="59" y="262"/>
                </a:cubicBezTo>
                <a:cubicBezTo>
                  <a:pt x="59" y="261"/>
                  <a:pt x="59" y="260"/>
                  <a:pt x="60" y="259"/>
                </a:cubicBezTo>
                <a:cubicBezTo>
                  <a:pt x="60" y="258"/>
                  <a:pt x="60" y="258"/>
                  <a:pt x="59" y="257"/>
                </a:cubicBezTo>
                <a:cubicBezTo>
                  <a:pt x="59" y="255"/>
                  <a:pt x="59" y="255"/>
                  <a:pt x="60" y="254"/>
                </a:cubicBezTo>
                <a:cubicBezTo>
                  <a:pt x="59" y="252"/>
                  <a:pt x="58" y="251"/>
                  <a:pt x="57" y="250"/>
                </a:cubicBezTo>
                <a:cubicBezTo>
                  <a:pt x="57" y="250"/>
                  <a:pt x="57" y="250"/>
                  <a:pt x="57" y="250"/>
                </a:cubicBezTo>
                <a:cubicBezTo>
                  <a:pt x="55" y="253"/>
                  <a:pt x="52" y="255"/>
                  <a:pt x="50" y="257"/>
                </a:cubicBezTo>
                <a:cubicBezTo>
                  <a:pt x="49" y="257"/>
                  <a:pt x="48" y="257"/>
                  <a:pt x="48" y="258"/>
                </a:cubicBezTo>
                <a:cubicBezTo>
                  <a:pt x="46" y="260"/>
                  <a:pt x="45" y="261"/>
                  <a:pt x="42" y="261"/>
                </a:cubicBezTo>
                <a:cubicBezTo>
                  <a:pt x="41" y="260"/>
                  <a:pt x="39" y="260"/>
                  <a:pt x="38" y="260"/>
                </a:cubicBezTo>
                <a:cubicBezTo>
                  <a:pt x="37" y="260"/>
                  <a:pt x="36" y="260"/>
                  <a:pt x="35" y="259"/>
                </a:cubicBezTo>
                <a:cubicBezTo>
                  <a:pt x="31" y="258"/>
                  <a:pt x="28" y="256"/>
                  <a:pt x="25" y="253"/>
                </a:cubicBezTo>
                <a:cubicBezTo>
                  <a:pt x="23" y="251"/>
                  <a:pt x="22" y="248"/>
                  <a:pt x="21" y="245"/>
                </a:cubicBezTo>
                <a:cubicBezTo>
                  <a:pt x="20" y="244"/>
                  <a:pt x="20" y="242"/>
                  <a:pt x="20" y="240"/>
                </a:cubicBezTo>
                <a:cubicBezTo>
                  <a:pt x="20" y="239"/>
                  <a:pt x="21" y="238"/>
                  <a:pt x="21" y="237"/>
                </a:cubicBezTo>
                <a:cubicBezTo>
                  <a:pt x="21" y="236"/>
                  <a:pt x="21" y="235"/>
                  <a:pt x="22" y="235"/>
                </a:cubicBezTo>
                <a:cubicBezTo>
                  <a:pt x="22" y="235"/>
                  <a:pt x="22" y="235"/>
                  <a:pt x="22" y="235"/>
                </a:cubicBezTo>
                <a:cubicBezTo>
                  <a:pt x="22" y="234"/>
                  <a:pt x="23" y="234"/>
                  <a:pt x="23" y="234"/>
                </a:cubicBezTo>
                <a:cubicBezTo>
                  <a:pt x="24" y="234"/>
                  <a:pt x="24" y="234"/>
                  <a:pt x="24" y="233"/>
                </a:cubicBezTo>
                <a:cubicBezTo>
                  <a:pt x="25" y="232"/>
                  <a:pt x="27" y="231"/>
                  <a:pt x="28" y="229"/>
                </a:cubicBezTo>
                <a:cubicBezTo>
                  <a:pt x="28" y="229"/>
                  <a:pt x="29" y="228"/>
                  <a:pt x="30" y="227"/>
                </a:cubicBezTo>
                <a:close/>
                <a:moveTo>
                  <a:pt x="37" y="247"/>
                </a:moveTo>
                <a:cubicBezTo>
                  <a:pt x="37" y="246"/>
                  <a:pt x="37" y="246"/>
                  <a:pt x="37" y="246"/>
                </a:cubicBezTo>
                <a:cubicBezTo>
                  <a:pt x="37" y="246"/>
                  <a:pt x="36" y="245"/>
                  <a:pt x="36" y="245"/>
                </a:cubicBezTo>
                <a:cubicBezTo>
                  <a:pt x="36" y="244"/>
                  <a:pt x="36" y="244"/>
                  <a:pt x="36" y="244"/>
                </a:cubicBezTo>
                <a:cubicBezTo>
                  <a:pt x="35" y="244"/>
                  <a:pt x="34" y="243"/>
                  <a:pt x="35" y="242"/>
                </a:cubicBezTo>
                <a:cubicBezTo>
                  <a:pt x="35" y="242"/>
                  <a:pt x="35" y="241"/>
                  <a:pt x="36" y="241"/>
                </a:cubicBezTo>
                <a:cubicBezTo>
                  <a:pt x="36" y="241"/>
                  <a:pt x="37" y="241"/>
                  <a:pt x="37" y="241"/>
                </a:cubicBezTo>
                <a:cubicBezTo>
                  <a:pt x="37" y="242"/>
                  <a:pt x="37" y="242"/>
                  <a:pt x="37" y="242"/>
                </a:cubicBezTo>
                <a:cubicBezTo>
                  <a:pt x="38" y="244"/>
                  <a:pt x="38" y="245"/>
                  <a:pt x="39" y="247"/>
                </a:cubicBezTo>
                <a:cubicBezTo>
                  <a:pt x="39" y="247"/>
                  <a:pt x="39" y="247"/>
                  <a:pt x="39" y="247"/>
                </a:cubicBezTo>
                <a:cubicBezTo>
                  <a:pt x="40" y="248"/>
                  <a:pt x="41" y="248"/>
                  <a:pt x="43" y="248"/>
                </a:cubicBezTo>
                <a:cubicBezTo>
                  <a:pt x="42" y="247"/>
                  <a:pt x="42" y="247"/>
                  <a:pt x="42" y="246"/>
                </a:cubicBezTo>
                <a:cubicBezTo>
                  <a:pt x="42" y="245"/>
                  <a:pt x="43" y="245"/>
                  <a:pt x="44" y="245"/>
                </a:cubicBezTo>
                <a:cubicBezTo>
                  <a:pt x="43" y="243"/>
                  <a:pt x="43" y="241"/>
                  <a:pt x="42" y="239"/>
                </a:cubicBezTo>
                <a:cubicBezTo>
                  <a:pt x="42" y="239"/>
                  <a:pt x="42" y="239"/>
                  <a:pt x="41" y="239"/>
                </a:cubicBezTo>
                <a:cubicBezTo>
                  <a:pt x="41" y="239"/>
                  <a:pt x="41" y="238"/>
                  <a:pt x="41" y="237"/>
                </a:cubicBezTo>
                <a:cubicBezTo>
                  <a:pt x="41" y="236"/>
                  <a:pt x="42" y="236"/>
                  <a:pt x="43" y="236"/>
                </a:cubicBezTo>
                <a:cubicBezTo>
                  <a:pt x="43" y="236"/>
                  <a:pt x="44" y="236"/>
                  <a:pt x="44" y="237"/>
                </a:cubicBezTo>
                <a:cubicBezTo>
                  <a:pt x="44" y="237"/>
                  <a:pt x="44" y="238"/>
                  <a:pt x="44" y="239"/>
                </a:cubicBezTo>
                <a:cubicBezTo>
                  <a:pt x="44" y="239"/>
                  <a:pt x="44" y="239"/>
                  <a:pt x="44" y="240"/>
                </a:cubicBezTo>
                <a:cubicBezTo>
                  <a:pt x="44" y="241"/>
                  <a:pt x="45" y="243"/>
                  <a:pt x="45" y="245"/>
                </a:cubicBezTo>
                <a:cubicBezTo>
                  <a:pt x="45" y="245"/>
                  <a:pt x="45" y="245"/>
                  <a:pt x="46" y="245"/>
                </a:cubicBezTo>
                <a:cubicBezTo>
                  <a:pt x="47" y="245"/>
                  <a:pt x="49" y="245"/>
                  <a:pt x="51" y="245"/>
                </a:cubicBezTo>
                <a:cubicBezTo>
                  <a:pt x="51" y="244"/>
                  <a:pt x="50" y="243"/>
                  <a:pt x="50" y="242"/>
                </a:cubicBezTo>
                <a:cubicBezTo>
                  <a:pt x="50" y="242"/>
                  <a:pt x="50" y="241"/>
                  <a:pt x="49" y="241"/>
                </a:cubicBezTo>
                <a:cubicBezTo>
                  <a:pt x="49" y="241"/>
                  <a:pt x="48" y="241"/>
                  <a:pt x="48" y="240"/>
                </a:cubicBezTo>
                <a:cubicBezTo>
                  <a:pt x="48" y="240"/>
                  <a:pt x="47" y="240"/>
                  <a:pt x="47" y="239"/>
                </a:cubicBezTo>
                <a:cubicBezTo>
                  <a:pt x="47" y="239"/>
                  <a:pt x="48" y="239"/>
                  <a:pt x="48" y="238"/>
                </a:cubicBezTo>
                <a:cubicBezTo>
                  <a:pt x="48" y="238"/>
                  <a:pt x="49" y="238"/>
                  <a:pt x="49" y="238"/>
                </a:cubicBezTo>
                <a:cubicBezTo>
                  <a:pt x="48" y="236"/>
                  <a:pt x="48" y="234"/>
                  <a:pt x="47" y="233"/>
                </a:cubicBezTo>
                <a:cubicBezTo>
                  <a:pt x="47" y="232"/>
                  <a:pt x="47" y="232"/>
                  <a:pt x="48" y="232"/>
                </a:cubicBezTo>
                <a:cubicBezTo>
                  <a:pt x="49" y="231"/>
                  <a:pt x="50" y="231"/>
                  <a:pt x="51" y="232"/>
                </a:cubicBezTo>
                <a:cubicBezTo>
                  <a:pt x="51" y="233"/>
                  <a:pt x="51" y="233"/>
                  <a:pt x="50" y="234"/>
                </a:cubicBezTo>
                <a:cubicBezTo>
                  <a:pt x="50" y="234"/>
                  <a:pt x="50" y="234"/>
                  <a:pt x="50" y="235"/>
                </a:cubicBezTo>
                <a:cubicBezTo>
                  <a:pt x="50" y="236"/>
                  <a:pt x="50" y="237"/>
                  <a:pt x="51" y="238"/>
                </a:cubicBezTo>
                <a:cubicBezTo>
                  <a:pt x="52" y="238"/>
                  <a:pt x="53" y="238"/>
                  <a:pt x="55" y="237"/>
                </a:cubicBezTo>
                <a:cubicBezTo>
                  <a:pt x="54" y="235"/>
                  <a:pt x="54" y="233"/>
                  <a:pt x="53" y="231"/>
                </a:cubicBezTo>
                <a:cubicBezTo>
                  <a:pt x="53" y="231"/>
                  <a:pt x="52" y="230"/>
                  <a:pt x="51" y="230"/>
                </a:cubicBezTo>
                <a:cubicBezTo>
                  <a:pt x="51" y="230"/>
                  <a:pt x="51" y="229"/>
                  <a:pt x="51" y="229"/>
                </a:cubicBezTo>
                <a:cubicBezTo>
                  <a:pt x="51" y="228"/>
                  <a:pt x="51" y="227"/>
                  <a:pt x="52" y="227"/>
                </a:cubicBezTo>
                <a:cubicBezTo>
                  <a:pt x="53" y="227"/>
                  <a:pt x="54" y="227"/>
                  <a:pt x="54" y="227"/>
                </a:cubicBezTo>
                <a:cubicBezTo>
                  <a:pt x="55" y="228"/>
                  <a:pt x="55" y="228"/>
                  <a:pt x="55" y="228"/>
                </a:cubicBezTo>
                <a:cubicBezTo>
                  <a:pt x="55" y="229"/>
                  <a:pt x="55" y="231"/>
                  <a:pt x="55" y="232"/>
                </a:cubicBezTo>
                <a:cubicBezTo>
                  <a:pt x="55" y="233"/>
                  <a:pt x="56" y="234"/>
                  <a:pt x="56" y="235"/>
                </a:cubicBezTo>
                <a:cubicBezTo>
                  <a:pt x="56" y="235"/>
                  <a:pt x="56" y="235"/>
                  <a:pt x="56" y="235"/>
                </a:cubicBezTo>
                <a:cubicBezTo>
                  <a:pt x="57" y="233"/>
                  <a:pt x="56" y="231"/>
                  <a:pt x="57" y="228"/>
                </a:cubicBezTo>
                <a:cubicBezTo>
                  <a:pt x="56" y="227"/>
                  <a:pt x="55" y="226"/>
                  <a:pt x="54" y="225"/>
                </a:cubicBezTo>
                <a:cubicBezTo>
                  <a:pt x="52" y="224"/>
                  <a:pt x="51" y="223"/>
                  <a:pt x="49" y="222"/>
                </a:cubicBezTo>
                <a:cubicBezTo>
                  <a:pt x="48" y="221"/>
                  <a:pt x="47" y="220"/>
                  <a:pt x="46" y="219"/>
                </a:cubicBezTo>
                <a:cubicBezTo>
                  <a:pt x="46" y="219"/>
                  <a:pt x="45" y="220"/>
                  <a:pt x="45" y="220"/>
                </a:cubicBezTo>
                <a:cubicBezTo>
                  <a:pt x="43" y="224"/>
                  <a:pt x="40" y="227"/>
                  <a:pt x="38" y="231"/>
                </a:cubicBezTo>
                <a:cubicBezTo>
                  <a:pt x="35" y="235"/>
                  <a:pt x="33" y="240"/>
                  <a:pt x="30" y="245"/>
                </a:cubicBezTo>
                <a:cubicBezTo>
                  <a:pt x="30" y="245"/>
                  <a:pt x="30" y="246"/>
                  <a:pt x="29" y="246"/>
                </a:cubicBezTo>
                <a:cubicBezTo>
                  <a:pt x="31" y="247"/>
                  <a:pt x="33" y="248"/>
                  <a:pt x="36" y="249"/>
                </a:cubicBezTo>
                <a:cubicBezTo>
                  <a:pt x="35" y="248"/>
                  <a:pt x="36" y="247"/>
                  <a:pt x="37" y="247"/>
                </a:cubicBezTo>
                <a:close/>
                <a:moveTo>
                  <a:pt x="57" y="220"/>
                </a:moveTo>
                <a:cubicBezTo>
                  <a:pt x="57" y="219"/>
                  <a:pt x="57" y="219"/>
                  <a:pt x="57" y="219"/>
                </a:cubicBezTo>
                <a:cubicBezTo>
                  <a:pt x="58" y="217"/>
                  <a:pt x="59" y="215"/>
                  <a:pt x="60" y="213"/>
                </a:cubicBezTo>
                <a:cubicBezTo>
                  <a:pt x="60" y="213"/>
                  <a:pt x="60" y="212"/>
                  <a:pt x="61" y="212"/>
                </a:cubicBezTo>
                <a:cubicBezTo>
                  <a:pt x="61" y="211"/>
                  <a:pt x="61" y="211"/>
                  <a:pt x="61" y="210"/>
                </a:cubicBezTo>
                <a:cubicBezTo>
                  <a:pt x="59" y="209"/>
                  <a:pt x="58" y="208"/>
                  <a:pt x="56" y="206"/>
                </a:cubicBezTo>
                <a:cubicBezTo>
                  <a:pt x="56" y="206"/>
                  <a:pt x="56" y="206"/>
                  <a:pt x="56" y="207"/>
                </a:cubicBezTo>
                <a:cubicBezTo>
                  <a:pt x="55" y="207"/>
                  <a:pt x="54" y="207"/>
                  <a:pt x="53" y="207"/>
                </a:cubicBezTo>
                <a:cubicBezTo>
                  <a:pt x="50" y="204"/>
                  <a:pt x="48" y="202"/>
                  <a:pt x="46" y="199"/>
                </a:cubicBezTo>
                <a:cubicBezTo>
                  <a:pt x="45" y="196"/>
                  <a:pt x="44" y="194"/>
                  <a:pt x="42" y="192"/>
                </a:cubicBezTo>
                <a:cubicBezTo>
                  <a:pt x="42" y="191"/>
                  <a:pt x="41" y="190"/>
                  <a:pt x="41" y="189"/>
                </a:cubicBezTo>
                <a:cubicBezTo>
                  <a:pt x="40" y="187"/>
                  <a:pt x="39" y="186"/>
                  <a:pt x="39" y="184"/>
                </a:cubicBezTo>
                <a:cubicBezTo>
                  <a:pt x="39" y="183"/>
                  <a:pt x="39" y="182"/>
                  <a:pt x="39" y="180"/>
                </a:cubicBezTo>
                <a:cubicBezTo>
                  <a:pt x="39" y="178"/>
                  <a:pt x="39" y="175"/>
                  <a:pt x="39" y="172"/>
                </a:cubicBezTo>
                <a:cubicBezTo>
                  <a:pt x="39" y="170"/>
                  <a:pt x="40" y="168"/>
                  <a:pt x="40" y="166"/>
                </a:cubicBezTo>
                <a:cubicBezTo>
                  <a:pt x="39" y="167"/>
                  <a:pt x="39" y="168"/>
                  <a:pt x="39" y="168"/>
                </a:cubicBezTo>
                <a:cubicBezTo>
                  <a:pt x="38" y="170"/>
                  <a:pt x="37" y="172"/>
                  <a:pt x="36" y="174"/>
                </a:cubicBezTo>
                <a:cubicBezTo>
                  <a:pt x="35" y="177"/>
                  <a:pt x="35" y="180"/>
                  <a:pt x="35" y="183"/>
                </a:cubicBezTo>
                <a:cubicBezTo>
                  <a:pt x="34" y="186"/>
                  <a:pt x="35" y="188"/>
                  <a:pt x="36" y="191"/>
                </a:cubicBezTo>
                <a:cubicBezTo>
                  <a:pt x="37" y="192"/>
                  <a:pt x="37" y="194"/>
                  <a:pt x="38" y="195"/>
                </a:cubicBezTo>
                <a:cubicBezTo>
                  <a:pt x="38" y="196"/>
                  <a:pt x="38" y="196"/>
                  <a:pt x="38" y="197"/>
                </a:cubicBezTo>
                <a:cubicBezTo>
                  <a:pt x="39" y="198"/>
                  <a:pt x="40" y="200"/>
                  <a:pt x="41" y="201"/>
                </a:cubicBezTo>
                <a:cubicBezTo>
                  <a:pt x="42" y="202"/>
                  <a:pt x="43" y="204"/>
                  <a:pt x="44" y="205"/>
                </a:cubicBezTo>
                <a:cubicBezTo>
                  <a:pt x="45" y="207"/>
                  <a:pt x="47" y="209"/>
                  <a:pt x="48" y="211"/>
                </a:cubicBezTo>
                <a:cubicBezTo>
                  <a:pt x="49" y="211"/>
                  <a:pt x="49" y="212"/>
                  <a:pt x="50" y="213"/>
                </a:cubicBezTo>
                <a:cubicBezTo>
                  <a:pt x="51" y="214"/>
                  <a:pt x="52" y="215"/>
                  <a:pt x="53" y="216"/>
                </a:cubicBezTo>
                <a:cubicBezTo>
                  <a:pt x="54" y="217"/>
                  <a:pt x="55" y="218"/>
                  <a:pt x="56" y="219"/>
                </a:cubicBezTo>
                <a:cubicBezTo>
                  <a:pt x="56" y="219"/>
                  <a:pt x="57" y="219"/>
                  <a:pt x="57" y="220"/>
                </a:cubicBezTo>
                <a:close/>
                <a:moveTo>
                  <a:pt x="173" y="90"/>
                </a:moveTo>
                <a:cubicBezTo>
                  <a:pt x="172" y="89"/>
                  <a:pt x="172" y="89"/>
                  <a:pt x="171" y="88"/>
                </a:cubicBezTo>
                <a:cubicBezTo>
                  <a:pt x="170" y="86"/>
                  <a:pt x="169" y="84"/>
                  <a:pt x="168" y="82"/>
                </a:cubicBezTo>
                <a:cubicBezTo>
                  <a:pt x="167" y="81"/>
                  <a:pt x="167" y="81"/>
                  <a:pt x="167" y="80"/>
                </a:cubicBezTo>
                <a:cubicBezTo>
                  <a:pt x="168" y="80"/>
                  <a:pt x="168" y="80"/>
                  <a:pt x="169" y="80"/>
                </a:cubicBezTo>
                <a:cubicBezTo>
                  <a:pt x="171" y="81"/>
                  <a:pt x="174" y="82"/>
                  <a:pt x="177" y="83"/>
                </a:cubicBezTo>
                <a:cubicBezTo>
                  <a:pt x="177" y="83"/>
                  <a:pt x="177" y="83"/>
                  <a:pt x="177" y="83"/>
                </a:cubicBezTo>
                <a:cubicBezTo>
                  <a:pt x="178" y="82"/>
                  <a:pt x="179" y="82"/>
                  <a:pt x="180" y="82"/>
                </a:cubicBezTo>
                <a:cubicBezTo>
                  <a:pt x="180" y="82"/>
                  <a:pt x="180" y="81"/>
                  <a:pt x="179" y="81"/>
                </a:cubicBezTo>
                <a:cubicBezTo>
                  <a:pt x="178" y="81"/>
                  <a:pt x="177" y="81"/>
                  <a:pt x="176" y="81"/>
                </a:cubicBezTo>
                <a:cubicBezTo>
                  <a:pt x="176" y="81"/>
                  <a:pt x="175" y="81"/>
                  <a:pt x="175" y="81"/>
                </a:cubicBezTo>
                <a:cubicBezTo>
                  <a:pt x="174" y="80"/>
                  <a:pt x="174" y="79"/>
                  <a:pt x="174" y="79"/>
                </a:cubicBezTo>
                <a:cubicBezTo>
                  <a:pt x="175" y="78"/>
                  <a:pt x="175" y="78"/>
                  <a:pt x="176" y="78"/>
                </a:cubicBezTo>
                <a:cubicBezTo>
                  <a:pt x="177" y="77"/>
                  <a:pt x="178" y="77"/>
                  <a:pt x="179" y="76"/>
                </a:cubicBezTo>
                <a:cubicBezTo>
                  <a:pt x="180" y="76"/>
                  <a:pt x="180" y="76"/>
                  <a:pt x="180" y="76"/>
                </a:cubicBezTo>
                <a:cubicBezTo>
                  <a:pt x="179" y="75"/>
                  <a:pt x="178" y="75"/>
                  <a:pt x="177" y="75"/>
                </a:cubicBezTo>
                <a:cubicBezTo>
                  <a:pt x="176" y="74"/>
                  <a:pt x="175" y="74"/>
                  <a:pt x="174" y="74"/>
                </a:cubicBezTo>
                <a:cubicBezTo>
                  <a:pt x="174" y="74"/>
                  <a:pt x="173" y="74"/>
                  <a:pt x="173" y="74"/>
                </a:cubicBezTo>
                <a:cubicBezTo>
                  <a:pt x="172" y="74"/>
                  <a:pt x="172" y="73"/>
                  <a:pt x="172" y="72"/>
                </a:cubicBezTo>
                <a:cubicBezTo>
                  <a:pt x="173" y="71"/>
                  <a:pt x="174" y="70"/>
                  <a:pt x="175" y="71"/>
                </a:cubicBezTo>
                <a:cubicBezTo>
                  <a:pt x="175" y="71"/>
                  <a:pt x="176" y="71"/>
                  <a:pt x="176" y="72"/>
                </a:cubicBezTo>
                <a:cubicBezTo>
                  <a:pt x="177" y="72"/>
                  <a:pt x="178" y="73"/>
                  <a:pt x="178" y="73"/>
                </a:cubicBezTo>
                <a:cubicBezTo>
                  <a:pt x="180" y="72"/>
                  <a:pt x="181" y="71"/>
                  <a:pt x="183" y="70"/>
                </a:cubicBezTo>
                <a:cubicBezTo>
                  <a:pt x="182" y="70"/>
                  <a:pt x="180" y="70"/>
                  <a:pt x="180" y="68"/>
                </a:cubicBezTo>
                <a:cubicBezTo>
                  <a:pt x="178" y="68"/>
                  <a:pt x="176" y="68"/>
                  <a:pt x="175" y="68"/>
                </a:cubicBezTo>
                <a:cubicBezTo>
                  <a:pt x="174" y="68"/>
                  <a:pt x="173" y="68"/>
                  <a:pt x="172" y="68"/>
                </a:cubicBezTo>
                <a:cubicBezTo>
                  <a:pt x="172" y="68"/>
                  <a:pt x="172" y="68"/>
                  <a:pt x="171" y="69"/>
                </a:cubicBezTo>
                <a:cubicBezTo>
                  <a:pt x="171" y="69"/>
                  <a:pt x="170" y="70"/>
                  <a:pt x="170" y="69"/>
                </a:cubicBezTo>
                <a:cubicBezTo>
                  <a:pt x="169" y="70"/>
                  <a:pt x="168" y="71"/>
                  <a:pt x="168" y="72"/>
                </a:cubicBezTo>
                <a:cubicBezTo>
                  <a:pt x="167" y="73"/>
                  <a:pt x="166" y="74"/>
                  <a:pt x="165" y="76"/>
                </a:cubicBezTo>
                <a:cubicBezTo>
                  <a:pt x="163" y="79"/>
                  <a:pt x="161" y="82"/>
                  <a:pt x="159" y="84"/>
                </a:cubicBezTo>
                <a:cubicBezTo>
                  <a:pt x="158" y="85"/>
                  <a:pt x="158" y="85"/>
                  <a:pt x="158" y="86"/>
                </a:cubicBezTo>
                <a:cubicBezTo>
                  <a:pt x="159" y="86"/>
                  <a:pt x="159" y="86"/>
                  <a:pt x="160" y="87"/>
                </a:cubicBezTo>
                <a:cubicBezTo>
                  <a:pt x="161" y="87"/>
                  <a:pt x="161" y="87"/>
                  <a:pt x="162" y="88"/>
                </a:cubicBezTo>
                <a:cubicBezTo>
                  <a:pt x="163" y="88"/>
                  <a:pt x="163" y="89"/>
                  <a:pt x="164" y="90"/>
                </a:cubicBezTo>
                <a:cubicBezTo>
                  <a:pt x="164" y="91"/>
                  <a:pt x="164" y="91"/>
                  <a:pt x="164" y="91"/>
                </a:cubicBezTo>
                <a:cubicBezTo>
                  <a:pt x="165" y="92"/>
                  <a:pt x="166" y="92"/>
                  <a:pt x="167" y="93"/>
                </a:cubicBezTo>
                <a:cubicBezTo>
                  <a:pt x="168" y="92"/>
                  <a:pt x="168" y="91"/>
                  <a:pt x="169" y="91"/>
                </a:cubicBezTo>
                <a:cubicBezTo>
                  <a:pt x="170" y="91"/>
                  <a:pt x="171" y="91"/>
                  <a:pt x="173" y="90"/>
                </a:cubicBezTo>
                <a:close/>
                <a:moveTo>
                  <a:pt x="8" y="238"/>
                </a:moveTo>
                <a:cubicBezTo>
                  <a:pt x="7" y="239"/>
                  <a:pt x="7" y="240"/>
                  <a:pt x="6" y="241"/>
                </a:cubicBezTo>
                <a:cubicBezTo>
                  <a:pt x="5" y="242"/>
                  <a:pt x="4" y="244"/>
                  <a:pt x="4" y="246"/>
                </a:cubicBezTo>
                <a:cubicBezTo>
                  <a:pt x="4" y="246"/>
                  <a:pt x="4" y="247"/>
                  <a:pt x="4" y="247"/>
                </a:cubicBezTo>
                <a:cubicBezTo>
                  <a:pt x="4" y="248"/>
                  <a:pt x="4" y="248"/>
                  <a:pt x="4" y="249"/>
                </a:cubicBezTo>
                <a:cubicBezTo>
                  <a:pt x="5" y="250"/>
                  <a:pt x="5" y="252"/>
                  <a:pt x="6" y="253"/>
                </a:cubicBezTo>
                <a:cubicBezTo>
                  <a:pt x="6" y="255"/>
                  <a:pt x="7" y="257"/>
                  <a:pt x="8" y="258"/>
                </a:cubicBezTo>
                <a:cubicBezTo>
                  <a:pt x="9" y="260"/>
                  <a:pt x="10" y="261"/>
                  <a:pt x="11" y="262"/>
                </a:cubicBezTo>
                <a:cubicBezTo>
                  <a:pt x="11" y="263"/>
                  <a:pt x="11" y="263"/>
                  <a:pt x="11" y="263"/>
                </a:cubicBezTo>
                <a:cubicBezTo>
                  <a:pt x="12" y="264"/>
                  <a:pt x="13" y="265"/>
                  <a:pt x="14" y="266"/>
                </a:cubicBezTo>
                <a:cubicBezTo>
                  <a:pt x="16" y="268"/>
                  <a:pt x="18" y="270"/>
                  <a:pt x="21" y="271"/>
                </a:cubicBezTo>
                <a:cubicBezTo>
                  <a:pt x="22" y="272"/>
                  <a:pt x="24" y="274"/>
                  <a:pt x="26" y="275"/>
                </a:cubicBezTo>
                <a:cubicBezTo>
                  <a:pt x="26" y="275"/>
                  <a:pt x="27" y="276"/>
                  <a:pt x="28" y="276"/>
                </a:cubicBezTo>
                <a:cubicBezTo>
                  <a:pt x="28" y="276"/>
                  <a:pt x="28" y="276"/>
                  <a:pt x="28" y="276"/>
                </a:cubicBezTo>
                <a:cubicBezTo>
                  <a:pt x="28" y="275"/>
                  <a:pt x="29" y="273"/>
                  <a:pt x="29" y="272"/>
                </a:cubicBezTo>
                <a:cubicBezTo>
                  <a:pt x="29" y="271"/>
                  <a:pt x="29" y="271"/>
                  <a:pt x="28" y="271"/>
                </a:cubicBezTo>
                <a:cubicBezTo>
                  <a:pt x="28" y="272"/>
                  <a:pt x="27" y="272"/>
                  <a:pt x="27" y="272"/>
                </a:cubicBezTo>
                <a:cubicBezTo>
                  <a:pt x="26" y="273"/>
                  <a:pt x="26" y="273"/>
                  <a:pt x="25" y="273"/>
                </a:cubicBezTo>
                <a:cubicBezTo>
                  <a:pt x="24" y="274"/>
                  <a:pt x="23" y="273"/>
                  <a:pt x="24" y="272"/>
                </a:cubicBezTo>
                <a:cubicBezTo>
                  <a:pt x="24" y="272"/>
                  <a:pt x="24" y="271"/>
                  <a:pt x="24" y="271"/>
                </a:cubicBezTo>
                <a:cubicBezTo>
                  <a:pt x="24" y="270"/>
                  <a:pt x="25" y="269"/>
                  <a:pt x="25" y="268"/>
                </a:cubicBezTo>
                <a:cubicBezTo>
                  <a:pt x="24" y="268"/>
                  <a:pt x="24" y="268"/>
                  <a:pt x="24" y="267"/>
                </a:cubicBezTo>
                <a:cubicBezTo>
                  <a:pt x="21" y="265"/>
                  <a:pt x="18" y="262"/>
                  <a:pt x="15" y="260"/>
                </a:cubicBezTo>
                <a:cubicBezTo>
                  <a:pt x="14" y="259"/>
                  <a:pt x="13" y="258"/>
                  <a:pt x="12" y="256"/>
                </a:cubicBezTo>
                <a:cubicBezTo>
                  <a:pt x="11" y="255"/>
                  <a:pt x="10" y="254"/>
                  <a:pt x="9" y="252"/>
                </a:cubicBezTo>
                <a:cubicBezTo>
                  <a:pt x="8" y="250"/>
                  <a:pt x="8" y="247"/>
                  <a:pt x="8" y="244"/>
                </a:cubicBezTo>
                <a:cubicBezTo>
                  <a:pt x="8" y="242"/>
                  <a:pt x="8" y="240"/>
                  <a:pt x="8" y="238"/>
                </a:cubicBezTo>
                <a:close/>
                <a:moveTo>
                  <a:pt x="113" y="198"/>
                </a:moveTo>
                <a:cubicBezTo>
                  <a:pt x="114" y="197"/>
                  <a:pt x="115" y="196"/>
                  <a:pt x="116" y="195"/>
                </a:cubicBezTo>
                <a:cubicBezTo>
                  <a:pt x="118" y="194"/>
                  <a:pt x="119" y="192"/>
                  <a:pt x="120" y="191"/>
                </a:cubicBezTo>
                <a:cubicBezTo>
                  <a:pt x="122" y="189"/>
                  <a:pt x="124" y="187"/>
                  <a:pt x="125" y="186"/>
                </a:cubicBezTo>
                <a:cubicBezTo>
                  <a:pt x="127" y="184"/>
                  <a:pt x="128" y="182"/>
                  <a:pt x="130" y="180"/>
                </a:cubicBezTo>
                <a:cubicBezTo>
                  <a:pt x="130" y="180"/>
                  <a:pt x="130" y="180"/>
                  <a:pt x="130" y="180"/>
                </a:cubicBezTo>
                <a:cubicBezTo>
                  <a:pt x="130" y="180"/>
                  <a:pt x="129" y="180"/>
                  <a:pt x="129" y="180"/>
                </a:cubicBezTo>
                <a:cubicBezTo>
                  <a:pt x="128" y="180"/>
                  <a:pt x="127" y="179"/>
                  <a:pt x="127" y="179"/>
                </a:cubicBezTo>
                <a:cubicBezTo>
                  <a:pt x="127" y="177"/>
                  <a:pt x="126" y="176"/>
                  <a:pt x="126" y="174"/>
                </a:cubicBezTo>
                <a:cubicBezTo>
                  <a:pt x="125" y="173"/>
                  <a:pt x="125" y="172"/>
                  <a:pt x="124" y="170"/>
                </a:cubicBezTo>
                <a:cubicBezTo>
                  <a:pt x="121" y="171"/>
                  <a:pt x="118" y="171"/>
                  <a:pt x="115" y="171"/>
                </a:cubicBezTo>
                <a:cubicBezTo>
                  <a:pt x="115" y="172"/>
                  <a:pt x="116" y="172"/>
                  <a:pt x="116" y="173"/>
                </a:cubicBezTo>
                <a:cubicBezTo>
                  <a:pt x="119" y="174"/>
                  <a:pt x="121" y="175"/>
                  <a:pt x="123" y="176"/>
                </a:cubicBezTo>
                <a:cubicBezTo>
                  <a:pt x="124" y="176"/>
                  <a:pt x="125" y="177"/>
                  <a:pt x="125" y="177"/>
                </a:cubicBezTo>
                <a:cubicBezTo>
                  <a:pt x="126" y="178"/>
                  <a:pt x="126" y="179"/>
                  <a:pt x="125" y="180"/>
                </a:cubicBezTo>
                <a:cubicBezTo>
                  <a:pt x="124" y="180"/>
                  <a:pt x="123" y="180"/>
                  <a:pt x="122" y="180"/>
                </a:cubicBezTo>
                <a:cubicBezTo>
                  <a:pt x="122" y="181"/>
                  <a:pt x="121" y="181"/>
                  <a:pt x="120" y="181"/>
                </a:cubicBezTo>
                <a:cubicBezTo>
                  <a:pt x="121" y="182"/>
                  <a:pt x="122" y="184"/>
                  <a:pt x="123" y="185"/>
                </a:cubicBezTo>
                <a:cubicBezTo>
                  <a:pt x="123" y="186"/>
                  <a:pt x="124" y="186"/>
                  <a:pt x="123" y="187"/>
                </a:cubicBezTo>
                <a:cubicBezTo>
                  <a:pt x="123" y="188"/>
                  <a:pt x="122" y="188"/>
                  <a:pt x="122" y="188"/>
                </a:cubicBezTo>
                <a:cubicBezTo>
                  <a:pt x="121" y="188"/>
                  <a:pt x="120" y="188"/>
                  <a:pt x="120" y="187"/>
                </a:cubicBezTo>
                <a:cubicBezTo>
                  <a:pt x="120" y="187"/>
                  <a:pt x="119" y="186"/>
                  <a:pt x="119" y="186"/>
                </a:cubicBezTo>
                <a:cubicBezTo>
                  <a:pt x="119" y="184"/>
                  <a:pt x="118" y="183"/>
                  <a:pt x="118" y="181"/>
                </a:cubicBezTo>
                <a:cubicBezTo>
                  <a:pt x="116" y="181"/>
                  <a:pt x="114" y="181"/>
                  <a:pt x="112" y="182"/>
                </a:cubicBezTo>
                <a:cubicBezTo>
                  <a:pt x="113" y="184"/>
                  <a:pt x="114" y="186"/>
                  <a:pt x="116" y="188"/>
                </a:cubicBezTo>
                <a:cubicBezTo>
                  <a:pt x="116" y="189"/>
                  <a:pt x="117" y="190"/>
                  <a:pt x="118" y="191"/>
                </a:cubicBezTo>
                <a:cubicBezTo>
                  <a:pt x="118" y="192"/>
                  <a:pt x="118" y="193"/>
                  <a:pt x="117" y="193"/>
                </a:cubicBezTo>
                <a:cubicBezTo>
                  <a:pt x="117" y="194"/>
                  <a:pt x="116" y="194"/>
                  <a:pt x="115" y="194"/>
                </a:cubicBezTo>
                <a:cubicBezTo>
                  <a:pt x="115" y="193"/>
                  <a:pt x="114" y="193"/>
                  <a:pt x="114" y="192"/>
                </a:cubicBezTo>
                <a:cubicBezTo>
                  <a:pt x="114" y="191"/>
                  <a:pt x="114" y="191"/>
                  <a:pt x="114" y="190"/>
                </a:cubicBezTo>
                <a:cubicBezTo>
                  <a:pt x="112" y="191"/>
                  <a:pt x="110" y="191"/>
                  <a:pt x="107" y="191"/>
                </a:cubicBezTo>
                <a:cubicBezTo>
                  <a:pt x="107" y="191"/>
                  <a:pt x="108" y="191"/>
                  <a:pt x="108" y="192"/>
                </a:cubicBezTo>
                <a:cubicBezTo>
                  <a:pt x="108" y="193"/>
                  <a:pt x="109" y="194"/>
                  <a:pt x="110" y="195"/>
                </a:cubicBezTo>
                <a:cubicBezTo>
                  <a:pt x="111" y="196"/>
                  <a:pt x="111" y="196"/>
                  <a:pt x="111" y="196"/>
                </a:cubicBezTo>
                <a:cubicBezTo>
                  <a:pt x="112" y="196"/>
                  <a:pt x="112" y="196"/>
                  <a:pt x="113" y="197"/>
                </a:cubicBezTo>
                <a:cubicBezTo>
                  <a:pt x="113" y="197"/>
                  <a:pt x="113" y="198"/>
                  <a:pt x="113" y="198"/>
                </a:cubicBezTo>
                <a:close/>
                <a:moveTo>
                  <a:pt x="129" y="88"/>
                </a:moveTo>
                <a:cubicBezTo>
                  <a:pt x="129" y="88"/>
                  <a:pt x="129" y="88"/>
                  <a:pt x="129" y="88"/>
                </a:cubicBezTo>
                <a:cubicBezTo>
                  <a:pt x="128" y="90"/>
                  <a:pt x="126" y="91"/>
                  <a:pt x="125" y="92"/>
                </a:cubicBezTo>
                <a:cubicBezTo>
                  <a:pt x="121" y="96"/>
                  <a:pt x="117" y="100"/>
                  <a:pt x="113" y="105"/>
                </a:cubicBezTo>
                <a:cubicBezTo>
                  <a:pt x="108" y="109"/>
                  <a:pt x="104" y="114"/>
                  <a:pt x="101" y="120"/>
                </a:cubicBezTo>
                <a:cubicBezTo>
                  <a:pt x="97" y="125"/>
                  <a:pt x="93" y="130"/>
                  <a:pt x="89" y="135"/>
                </a:cubicBezTo>
                <a:cubicBezTo>
                  <a:pt x="89" y="135"/>
                  <a:pt x="89" y="135"/>
                  <a:pt x="89" y="136"/>
                </a:cubicBezTo>
                <a:cubicBezTo>
                  <a:pt x="89" y="136"/>
                  <a:pt x="90" y="135"/>
                  <a:pt x="90" y="135"/>
                </a:cubicBezTo>
                <a:cubicBezTo>
                  <a:pt x="91" y="135"/>
                  <a:pt x="91" y="135"/>
                  <a:pt x="91" y="135"/>
                </a:cubicBezTo>
                <a:cubicBezTo>
                  <a:pt x="92" y="134"/>
                  <a:pt x="92" y="134"/>
                  <a:pt x="92" y="133"/>
                </a:cubicBezTo>
                <a:cubicBezTo>
                  <a:pt x="93" y="132"/>
                  <a:pt x="94" y="132"/>
                  <a:pt x="95" y="131"/>
                </a:cubicBezTo>
                <a:cubicBezTo>
                  <a:pt x="99" y="126"/>
                  <a:pt x="102" y="122"/>
                  <a:pt x="106" y="118"/>
                </a:cubicBezTo>
                <a:cubicBezTo>
                  <a:pt x="107" y="116"/>
                  <a:pt x="108" y="115"/>
                  <a:pt x="109" y="113"/>
                </a:cubicBezTo>
                <a:cubicBezTo>
                  <a:pt x="109" y="113"/>
                  <a:pt x="109" y="113"/>
                  <a:pt x="109" y="112"/>
                </a:cubicBezTo>
                <a:cubicBezTo>
                  <a:pt x="110" y="112"/>
                  <a:pt x="111" y="112"/>
                  <a:pt x="111" y="111"/>
                </a:cubicBezTo>
                <a:cubicBezTo>
                  <a:pt x="115" y="106"/>
                  <a:pt x="119" y="102"/>
                  <a:pt x="124" y="98"/>
                </a:cubicBezTo>
                <a:cubicBezTo>
                  <a:pt x="126" y="95"/>
                  <a:pt x="127" y="93"/>
                  <a:pt x="129" y="91"/>
                </a:cubicBezTo>
                <a:cubicBezTo>
                  <a:pt x="129" y="90"/>
                  <a:pt x="129" y="89"/>
                  <a:pt x="129" y="88"/>
                </a:cubicBezTo>
                <a:close/>
                <a:moveTo>
                  <a:pt x="112" y="200"/>
                </a:moveTo>
                <a:cubicBezTo>
                  <a:pt x="110" y="200"/>
                  <a:pt x="110" y="199"/>
                  <a:pt x="109" y="198"/>
                </a:cubicBezTo>
                <a:cubicBezTo>
                  <a:pt x="109" y="198"/>
                  <a:pt x="109" y="198"/>
                  <a:pt x="109" y="197"/>
                </a:cubicBezTo>
                <a:cubicBezTo>
                  <a:pt x="108" y="195"/>
                  <a:pt x="107" y="194"/>
                  <a:pt x="106" y="192"/>
                </a:cubicBezTo>
                <a:cubicBezTo>
                  <a:pt x="105" y="191"/>
                  <a:pt x="105" y="191"/>
                  <a:pt x="104" y="191"/>
                </a:cubicBezTo>
                <a:cubicBezTo>
                  <a:pt x="102" y="191"/>
                  <a:pt x="99" y="192"/>
                  <a:pt x="97" y="192"/>
                </a:cubicBezTo>
                <a:cubicBezTo>
                  <a:pt x="97" y="192"/>
                  <a:pt x="96" y="192"/>
                  <a:pt x="96" y="192"/>
                </a:cubicBezTo>
                <a:cubicBezTo>
                  <a:pt x="96" y="192"/>
                  <a:pt x="96" y="193"/>
                  <a:pt x="97" y="193"/>
                </a:cubicBezTo>
                <a:cubicBezTo>
                  <a:pt x="98" y="194"/>
                  <a:pt x="100" y="194"/>
                  <a:pt x="102" y="195"/>
                </a:cubicBezTo>
                <a:cubicBezTo>
                  <a:pt x="103" y="196"/>
                  <a:pt x="103" y="196"/>
                  <a:pt x="104" y="197"/>
                </a:cubicBezTo>
                <a:cubicBezTo>
                  <a:pt x="105" y="197"/>
                  <a:pt x="105" y="197"/>
                  <a:pt x="105" y="198"/>
                </a:cubicBezTo>
                <a:cubicBezTo>
                  <a:pt x="106" y="199"/>
                  <a:pt x="105" y="200"/>
                  <a:pt x="104" y="200"/>
                </a:cubicBezTo>
                <a:cubicBezTo>
                  <a:pt x="104" y="200"/>
                  <a:pt x="103" y="200"/>
                  <a:pt x="103" y="200"/>
                </a:cubicBezTo>
                <a:cubicBezTo>
                  <a:pt x="102" y="200"/>
                  <a:pt x="102" y="200"/>
                  <a:pt x="102" y="200"/>
                </a:cubicBezTo>
                <a:cubicBezTo>
                  <a:pt x="102" y="201"/>
                  <a:pt x="102" y="201"/>
                  <a:pt x="102" y="201"/>
                </a:cubicBezTo>
                <a:cubicBezTo>
                  <a:pt x="102" y="202"/>
                  <a:pt x="102" y="203"/>
                  <a:pt x="101" y="203"/>
                </a:cubicBezTo>
                <a:cubicBezTo>
                  <a:pt x="100" y="204"/>
                  <a:pt x="99" y="203"/>
                  <a:pt x="99" y="202"/>
                </a:cubicBezTo>
                <a:cubicBezTo>
                  <a:pt x="99" y="202"/>
                  <a:pt x="98" y="201"/>
                  <a:pt x="98" y="201"/>
                </a:cubicBezTo>
                <a:cubicBezTo>
                  <a:pt x="97" y="200"/>
                  <a:pt x="92" y="201"/>
                  <a:pt x="91" y="201"/>
                </a:cubicBezTo>
                <a:cubicBezTo>
                  <a:pt x="93" y="202"/>
                  <a:pt x="94" y="204"/>
                  <a:pt x="95" y="205"/>
                </a:cubicBezTo>
                <a:cubicBezTo>
                  <a:pt x="97" y="205"/>
                  <a:pt x="100" y="205"/>
                  <a:pt x="102" y="205"/>
                </a:cubicBezTo>
                <a:cubicBezTo>
                  <a:pt x="103" y="205"/>
                  <a:pt x="103" y="205"/>
                  <a:pt x="103" y="205"/>
                </a:cubicBezTo>
                <a:cubicBezTo>
                  <a:pt x="104" y="205"/>
                  <a:pt x="105" y="204"/>
                  <a:pt x="105" y="204"/>
                </a:cubicBezTo>
                <a:cubicBezTo>
                  <a:pt x="106" y="203"/>
                  <a:pt x="107" y="203"/>
                  <a:pt x="108" y="202"/>
                </a:cubicBezTo>
                <a:cubicBezTo>
                  <a:pt x="109" y="202"/>
                  <a:pt x="110" y="201"/>
                  <a:pt x="112" y="200"/>
                </a:cubicBezTo>
                <a:close/>
                <a:moveTo>
                  <a:pt x="163" y="100"/>
                </a:moveTo>
                <a:cubicBezTo>
                  <a:pt x="162" y="100"/>
                  <a:pt x="162" y="100"/>
                  <a:pt x="162" y="100"/>
                </a:cubicBezTo>
                <a:cubicBezTo>
                  <a:pt x="160" y="99"/>
                  <a:pt x="159" y="98"/>
                  <a:pt x="157" y="97"/>
                </a:cubicBezTo>
                <a:cubicBezTo>
                  <a:pt x="156" y="96"/>
                  <a:pt x="155" y="95"/>
                  <a:pt x="155" y="93"/>
                </a:cubicBezTo>
                <a:cubicBezTo>
                  <a:pt x="154" y="92"/>
                  <a:pt x="154" y="91"/>
                  <a:pt x="154" y="90"/>
                </a:cubicBezTo>
                <a:cubicBezTo>
                  <a:pt x="155" y="90"/>
                  <a:pt x="155" y="90"/>
                  <a:pt x="155" y="89"/>
                </a:cubicBezTo>
                <a:cubicBezTo>
                  <a:pt x="155" y="89"/>
                  <a:pt x="154" y="89"/>
                  <a:pt x="154" y="89"/>
                </a:cubicBezTo>
                <a:cubicBezTo>
                  <a:pt x="154" y="90"/>
                  <a:pt x="154" y="90"/>
                  <a:pt x="154" y="90"/>
                </a:cubicBezTo>
                <a:cubicBezTo>
                  <a:pt x="153" y="91"/>
                  <a:pt x="153" y="91"/>
                  <a:pt x="152" y="92"/>
                </a:cubicBezTo>
                <a:cubicBezTo>
                  <a:pt x="151" y="93"/>
                  <a:pt x="150" y="93"/>
                  <a:pt x="151" y="95"/>
                </a:cubicBezTo>
                <a:cubicBezTo>
                  <a:pt x="150" y="95"/>
                  <a:pt x="150" y="95"/>
                  <a:pt x="150" y="95"/>
                </a:cubicBezTo>
                <a:cubicBezTo>
                  <a:pt x="150" y="96"/>
                  <a:pt x="150" y="96"/>
                  <a:pt x="150" y="96"/>
                </a:cubicBezTo>
                <a:cubicBezTo>
                  <a:pt x="150" y="98"/>
                  <a:pt x="149" y="100"/>
                  <a:pt x="151" y="101"/>
                </a:cubicBezTo>
                <a:cubicBezTo>
                  <a:pt x="151" y="101"/>
                  <a:pt x="151" y="101"/>
                  <a:pt x="151" y="101"/>
                </a:cubicBezTo>
                <a:cubicBezTo>
                  <a:pt x="152" y="103"/>
                  <a:pt x="153" y="104"/>
                  <a:pt x="155" y="105"/>
                </a:cubicBezTo>
                <a:cubicBezTo>
                  <a:pt x="156" y="106"/>
                  <a:pt x="158" y="106"/>
                  <a:pt x="160" y="106"/>
                </a:cubicBezTo>
                <a:cubicBezTo>
                  <a:pt x="161" y="106"/>
                  <a:pt x="162" y="106"/>
                  <a:pt x="162" y="105"/>
                </a:cubicBezTo>
                <a:cubicBezTo>
                  <a:pt x="162" y="105"/>
                  <a:pt x="161" y="105"/>
                  <a:pt x="161" y="104"/>
                </a:cubicBezTo>
                <a:cubicBezTo>
                  <a:pt x="160" y="104"/>
                  <a:pt x="160" y="103"/>
                  <a:pt x="161" y="102"/>
                </a:cubicBezTo>
                <a:cubicBezTo>
                  <a:pt x="161" y="102"/>
                  <a:pt x="161" y="101"/>
                  <a:pt x="161" y="101"/>
                </a:cubicBezTo>
                <a:cubicBezTo>
                  <a:pt x="162" y="101"/>
                  <a:pt x="162" y="100"/>
                  <a:pt x="163" y="100"/>
                </a:cubicBezTo>
                <a:close/>
                <a:moveTo>
                  <a:pt x="146" y="162"/>
                </a:moveTo>
                <a:cubicBezTo>
                  <a:pt x="148" y="159"/>
                  <a:pt x="150" y="157"/>
                  <a:pt x="152" y="155"/>
                </a:cubicBezTo>
                <a:cubicBezTo>
                  <a:pt x="152" y="155"/>
                  <a:pt x="151" y="154"/>
                  <a:pt x="151" y="154"/>
                </a:cubicBezTo>
                <a:cubicBezTo>
                  <a:pt x="151" y="153"/>
                  <a:pt x="151" y="153"/>
                  <a:pt x="151" y="152"/>
                </a:cubicBezTo>
                <a:cubicBezTo>
                  <a:pt x="151" y="152"/>
                  <a:pt x="150" y="151"/>
                  <a:pt x="150" y="150"/>
                </a:cubicBezTo>
                <a:cubicBezTo>
                  <a:pt x="150" y="150"/>
                  <a:pt x="150" y="149"/>
                  <a:pt x="149" y="148"/>
                </a:cubicBezTo>
                <a:cubicBezTo>
                  <a:pt x="146" y="149"/>
                  <a:pt x="142" y="149"/>
                  <a:pt x="138" y="150"/>
                </a:cubicBezTo>
                <a:cubicBezTo>
                  <a:pt x="138" y="150"/>
                  <a:pt x="139" y="150"/>
                  <a:pt x="139" y="151"/>
                </a:cubicBezTo>
                <a:cubicBezTo>
                  <a:pt x="140" y="151"/>
                  <a:pt x="141" y="151"/>
                  <a:pt x="142" y="152"/>
                </a:cubicBezTo>
                <a:cubicBezTo>
                  <a:pt x="142" y="152"/>
                  <a:pt x="143" y="152"/>
                  <a:pt x="143" y="153"/>
                </a:cubicBezTo>
                <a:cubicBezTo>
                  <a:pt x="145" y="154"/>
                  <a:pt x="145" y="155"/>
                  <a:pt x="144" y="156"/>
                </a:cubicBezTo>
                <a:cubicBezTo>
                  <a:pt x="143" y="157"/>
                  <a:pt x="143" y="157"/>
                  <a:pt x="143" y="157"/>
                </a:cubicBezTo>
                <a:cubicBezTo>
                  <a:pt x="143" y="159"/>
                  <a:pt x="145" y="160"/>
                  <a:pt x="146" y="162"/>
                </a:cubicBezTo>
                <a:close/>
                <a:moveTo>
                  <a:pt x="147" y="141"/>
                </a:moveTo>
                <a:cubicBezTo>
                  <a:pt x="147" y="141"/>
                  <a:pt x="147" y="142"/>
                  <a:pt x="148" y="142"/>
                </a:cubicBezTo>
                <a:cubicBezTo>
                  <a:pt x="148" y="143"/>
                  <a:pt x="148" y="143"/>
                  <a:pt x="149" y="143"/>
                </a:cubicBezTo>
                <a:cubicBezTo>
                  <a:pt x="150" y="144"/>
                  <a:pt x="150" y="144"/>
                  <a:pt x="151" y="144"/>
                </a:cubicBezTo>
                <a:cubicBezTo>
                  <a:pt x="151" y="145"/>
                  <a:pt x="152" y="145"/>
                  <a:pt x="152" y="145"/>
                </a:cubicBezTo>
                <a:cubicBezTo>
                  <a:pt x="153" y="146"/>
                  <a:pt x="153" y="147"/>
                  <a:pt x="152" y="147"/>
                </a:cubicBezTo>
                <a:cubicBezTo>
                  <a:pt x="152" y="148"/>
                  <a:pt x="151" y="148"/>
                  <a:pt x="151" y="148"/>
                </a:cubicBezTo>
                <a:cubicBezTo>
                  <a:pt x="152" y="149"/>
                  <a:pt x="152" y="150"/>
                  <a:pt x="153" y="151"/>
                </a:cubicBezTo>
                <a:cubicBezTo>
                  <a:pt x="153" y="152"/>
                  <a:pt x="154" y="152"/>
                  <a:pt x="155" y="152"/>
                </a:cubicBezTo>
                <a:cubicBezTo>
                  <a:pt x="156" y="151"/>
                  <a:pt x="158" y="149"/>
                  <a:pt x="160" y="148"/>
                </a:cubicBezTo>
                <a:cubicBezTo>
                  <a:pt x="160" y="148"/>
                  <a:pt x="160" y="148"/>
                  <a:pt x="160" y="148"/>
                </a:cubicBezTo>
                <a:cubicBezTo>
                  <a:pt x="158" y="145"/>
                  <a:pt x="157" y="143"/>
                  <a:pt x="155" y="140"/>
                </a:cubicBezTo>
                <a:cubicBezTo>
                  <a:pt x="155" y="140"/>
                  <a:pt x="155" y="140"/>
                  <a:pt x="154" y="140"/>
                </a:cubicBezTo>
                <a:cubicBezTo>
                  <a:pt x="153" y="140"/>
                  <a:pt x="151" y="140"/>
                  <a:pt x="149" y="140"/>
                </a:cubicBezTo>
                <a:cubicBezTo>
                  <a:pt x="149" y="141"/>
                  <a:pt x="148" y="141"/>
                  <a:pt x="147" y="141"/>
                </a:cubicBezTo>
                <a:close/>
                <a:moveTo>
                  <a:pt x="156" y="131"/>
                </a:moveTo>
                <a:cubicBezTo>
                  <a:pt x="156" y="131"/>
                  <a:pt x="157" y="132"/>
                  <a:pt x="157" y="132"/>
                </a:cubicBezTo>
                <a:cubicBezTo>
                  <a:pt x="158" y="132"/>
                  <a:pt x="159" y="133"/>
                  <a:pt x="160" y="134"/>
                </a:cubicBezTo>
                <a:cubicBezTo>
                  <a:pt x="161" y="134"/>
                  <a:pt x="161" y="135"/>
                  <a:pt x="162" y="135"/>
                </a:cubicBezTo>
                <a:cubicBezTo>
                  <a:pt x="163" y="136"/>
                  <a:pt x="162" y="138"/>
                  <a:pt x="161" y="138"/>
                </a:cubicBezTo>
                <a:cubicBezTo>
                  <a:pt x="160" y="139"/>
                  <a:pt x="160" y="139"/>
                  <a:pt x="159" y="139"/>
                </a:cubicBezTo>
                <a:cubicBezTo>
                  <a:pt x="158" y="139"/>
                  <a:pt x="158" y="139"/>
                  <a:pt x="157" y="140"/>
                </a:cubicBezTo>
                <a:cubicBezTo>
                  <a:pt x="159" y="142"/>
                  <a:pt x="160" y="144"/>
                  <a:pt x="161" y="146"/>
                </a:cubicBezTo>
                <a:cubicBezTo>
                  <a:pt x="164" y="145"/>
                  <a:pt x="166" y="143"/>
                  <a:pt x="167" y="141"/>
                </a:cubicBezTo>
                <a:cubicBezTo>
                  <a:pt x="167" y="140"/>
                  <a:pt x="166" y="140"/>
                  <a:pt x="166" y="139"/>
                </a:cubicBezTo>
                <a:cubicBezTo>
                  <a:pt x="166" y="139"/>
                  <a:pt x="166" y="139"/>
                  <a:pt x="166" y="138"/>
                </a:cubicBezTo>
                <a:cubicBezTo>
                  <a:pt x="165" y="136"/>
                  <a:pt x="164" y="134"/>
                  <a:pt x="163" y="131"/>
                </a:cubicBezTo>
                <a:cubicBezTo>
                  <a:pt x="162" y="131"/>
                  <a:pt x="162" y="131"/>
                  <a:pt x="162" y="131"/>
                </a:cubicBezTo>
                <a:cubicBezTo>
                  <a:pt x="160" y="131"/>
                  <a:pt x="158" y="131"/>
                  <a:pt x="156" y="131"/>
                </a:cubicBezTo>
                <a:close/>
                <a:moveTo>
                  <a:pt x="39" y="211"/>
                </a:moveTo>
                <a:cubicBezTo>
                  <a:pt x="39" y="211"/>
                  <a:pt x="39" y="211"/>
                  <a:pt x="39" y="211"/>
                </a:cubicBezTo>
                <a:cubicBezTo>
                  <a:pt x="39" y="211"/>
                  <a:pt x="39" y="210"/>
                  <a:pt x="39" y="210"/>
                </a:cubicBezTo>
                <a:cubicBezTo>
                  <a:pt x="38" y="209"/>
                  <a:pt x="37" y="207"/>
                  <a:pt x="36" y="206"/>
                </a:cubicBezTo>
                <a:cubicBezTo>
                  <a:pt x="35" y="205"/>
                  <a:pt x="35" y="204"/>
                  <a:pt x="34" y="202"/>
                </a:cubicBezTo>
                <a:cubicBezTo>
                  <a:pt x="32" y="199"/>
                  <a:pt x="31" y="195"/>
                  <a:pt x="31" y="192"/>
                </a:cubicBezTo>
                <a:cubicBezTo>
                  <a:pt x="31" y="188"/>
                  <a:pt x="31" y="184"/>
                  <a:pt x="31" y="180"/>
                </a:cubicBezTo>
                <a:cubicBezTo>
                  <a:pt x="31" y="179"/>
                  <a:pt x="31" y="179"/>
                  <a:pt x="31" y="178"/>
                </a:cubicBezTo>
                <a:cubicBezTo>
                  <a:pt x="32" y="176"/>
                  <a:pt x="33" y="175"/>
                  <a:pt x="33" y="173"/>
                </a:cubicBezTo>
                <a:cubicBezTo>
                  <a:pt x="33" y="173"/>
                  <a:pt x="33" y="173"/>
                  <a:pt x="33" y="173"/>
                </a:cubicBezTo>
                <a:cubicBezTo>
                  <a:pt x="32" y="175"/>
                  <a:pt x="31" y="177"/>
                  <a:pt x="30" y="179"/>
                </a:cubicBezTo>
                <a:cubicBezTo>
                  <a:pt x="29" y="183"/>
                  <a:pt x="28" y="186"/>
                  <a:pt x="28" y="190"/>
                </a:cubicBezTo>
                <a:cubicBezTo>
                  <a:pt x="28" y="193"/>
                  <a:pt x="29" y="196"/>
                  <a:pt x="30" y="199"/>
                </a:cubicBezTo>
                <a:cubicBezTo>
                  <a:pt x="32" y="202"/>
                  <a:pt x="34" y="204"/>
                  <a:pt x="35" y="207"/>
                </a:cubicBezTo>
                <a:cubicBezTo>
                  <a:pt x="36" y="208"/>
                  <a:pt x="38" y="210"/>
                  <a:pt x="39" y="211"/>
                </a:cubicBezTo>
                <a:close/>
                <a:moveTo>
                  <a:pt x="126" y="170"/>
                </a:moveTo>
                <a:cubicBezTo>
                  <a:pt x="127" y="172"/>
                  <a:pt x="128" y="175"/>
                  <a:pt x="130" y="177"/>
                </a:cubicBezTo>
                <a:cubicBezTo>
                  <a:pt x="131" y="177"/>
                  <a:pt x="131" y="178"/>
                  <a:pt x="131" y="179"/>
                </a:cubicBezTo>
                <a:cubicBezTo>
                  <a:pt x="131" y="178"/>
                  <a:pt x="131" y="178"/>
                  <a:pt x="131" y="178"/>
                </a:cubicBezTo>
                <a:cubicBezTo>
                  <a:pt x="133" y="176"/>
                  <a:pt x="134" y="175"/>
                  <a:pt x="136" y="173"/>
                </a:cubicBezTo>
                <a:cubicBezTo>
                  <a:pt x="136" y="172"/>
                  <a:pt x="137" y="172"/>
                  <a:pt x="137" y="171"/>
                </a:cubicBezTo>
                <a:cubicBezTo>
                  <a:pt x="137" y="171"/>
                  <a:pt x="137" y="171"/>
                  <a:pt x="137" y="171"/>
                </a:cubicBezTo>
                <a:cubicBezTo>
                  <a:pt x="137" y="169"/>
                  <a:pt x="136" y="168"/>
                  <a:pt x="136" y="167"/>
                </a:cubicBezTo>
                <a:cubicBezTo>
                  <a:pt x="135" y="168"/>
                  <a:pt x="135" y="168"/>
                  <a:pt x="134" y="168"/>
                </a:cubicBezTo>
                <a:cubicBezTo>
                  <a:pt x="133" y="168"/>
                  <a:pt x="133" y="169"/>
                  <a:pt x="133" y="169"/>
                </a:cubicBezTo>
                <a:cubicBezTo>
                  <a:pt x="131" y="169"/>
                  <a:pt x="130" y="169"/>
                  <a:pt x="129" y="169"/>
                </a:cubicBezTo>
                <a:cubicBezTo>
                  <a:pt x="128" y="170"/>
                  <a:pt x="127" y="170"/>
                  <a:pt x="126" y="170"/>
                </a:cubicBezTo>
                <a:close/>
                <a:moveTo>
                  <a:pt x="53" y="275"/>
                </a:moveTo>
                <a:cubicBezTo>
                  <a:pt x="52" y="276"/>
                  <a:pt x="51" y="276"/>
                  <a:pt x="50" y="277"/>
                </a:cubicBezTo>
                <a:cubicBezTo>
                  <a:pt x="50" y="277"/>
                  <a:pt x="49" y="277"/>
                  <a:pt x="49" y="278"/>
                </a:cubicBezTo>
                <a:cubicBezTo>
                  <a:pt x="48" y="278"/>
                  <a:pt x="47" y="279"/>
                  <a:pt x="46" y="280"/>
                </a:cubicBezTo>
                <a:cubicBezTo>
                  <a:pt x="45" y="280"/>
                  <a:pt x="44" y="279"/>
                  <a:pt x="44" y="278"/>
                </a:cubicBezTo>
                <a:cubicBezTo>
                  <a:pt x="44" y="278"/>
                  <a:pt x="44" y="278"/>
                  <a:pt x="44" y="277"/>
                </a:cubicBezTo>
                <a:cubicBezTo>
                  <a:pt x="44" y="277"/>
                  <a:pt x="44" y="277"/>
                  <a:pt x="44" y="277"/>
                </a:cubicBezTo>
                <a:cubicBezTo>
                  <a:pt x="43" y="277"/>
                  <a:pt x="43" y="277"/>
                  <a:pt x="42" y="277"/>
                </a:cubicBezTo>
                <a:cubicBezTo>
                  <a:pt x="41" y="278"/>
                  <a:pt x="41" y="278"/>
                  <a:pt x="40" y="279"/>
                </a:cubicBezTo>
                <a:cubicBezTo>
                  <a:pt x="39" y="279"/>
                  <a:pt x="38" y="278"/>
                  <a:pt x="38" y="277"/>
                </a:cubicBezTo>
                <a:cubicBezTo>
                  <a:pt x="38" y="277"/>
                  <a:pt x="38" y="276"/>
                  <a:pt x="38" y="276"/>
                </a:cubicBezTo>
                <a:cubicBezTo>
                  <a:pt x="37" y="276"/>
                  <a:pt x="36" y="275"/>
                  <a:pt x="35" y="275"/>
                </a:cubicBezTo>
                <a:cubicBezTo>
                  <a:pt x="34" y="275"/>
                  <a:pt x="34" y="276"/>
                  <a:pt x="33" y="276"/>
                </a:cubicBezTo>
                <a:cubicBezTo>
                  <a:pt x="32" y="277"/>
                  <a:pt x="32" y="277"/>
                  <a:pt x="31" y="278"/>
                </a:cubicBezTo>
                <a:cubicBezTo>
                  <a:pt x="31" y="278"/>
                  <a:pt x="31" y="278"/>
                  <a:pt x="32" y="278"/>
                </a:cubicBezTo>
                <a:cubicBezTo>
                  <a:pt x="34" y="279"/>
                  <a:pt x="36" y="280"/>
                  <a:pt x="38" y="280"/>
                </a:cubicBezTo>
                <a:cubicBezTo>
                  <a:pt x="41" y="280"/>
                  <a:pt x="44" y="280"/>
                  <a:pt x="47" y="280"/>
                </a:cubicBezTo>
                <a:cubicBezTo>
                  <a:pt x="50" y="280"/>
                  <a:pt x="52" y="280"/>
                  <a:pt x="55" y="279"/>
                </a:cubicBezTo>
                <a:cubicBezTo>
                  <a:pt x="55" y="279"/>
                  <a:pt x="56" y="278"/>
                  <a:pt x="56" y="278"/>
                </a:cubicBezTo>
                <a:cubicBezTo>
                  <a:pt x="56" y="278"/>
                  <a:pt x="57" y="278"/>
                  <a:pt x="57" y="277"/>
                </a:cubicBezTo>
                <a:cubicBezTo>
                  <a:pt x="54" y="278"/>
                  <a:pt x="53" y="278"/>
                  <a:pt x="53" y="275"/>
                </a:cubicBezTo>
                <a:close/>
                <a:moveTo>
                  <a:pt x="140" y="168"/>
                </a:moveTo>
                <a:cubicBezTo>
                  <a:pt x="141" y="167"/>
                  <a:pt x="142" y="166"/>
                  <a:pt x="143" y="164"/>
                </a:cubicBezTo>
                <a:cubicBezTo>
                  <a:pt x="144" y="164"/>
                  <a:pt x="144" y="164"/>
                  <a:pt x="143" y="163"/>
                </a:cubicBezTo>
                <a:cubicBezTo>
                  <a:pt x="143" y="162"/>
                  <a:pt x="142" y="161"/>
                  <a:pt x="142" y="159"/>
                </a:cubicBezTo>
                <a:cubicBezTo>
                  <a:pt x="141" y="159"/>
                  <a:pt x="141" y="158"/>
                  <a:pt x="141" y="158"/>
                </a:cubicBezTo>
                <a:cubicBezTo>
                  <a:pt x="139" y="159"/>
                  <a:pt x="136" y="159"/>
                  <a:pt x="134" y="160"/>
                </a:cubicBezTo>
                <a:cubicBezTo>
                  <a:pt x="136" y="163"/>
                  <a:pt x="138" y="166"/>
                  <a:pt x="140" y="168"/>
                </a:cubicBezTo>
                <a:close/>
                <a:moveTo>
                  <a:pt x="166" y="98"/>
                </a:moveTo>
                <a:cubicBezTo>
                  <a:pt x="165" y="97"/>
                  <a:pt x="164" y="95"/>
                  <a:pt x="164" y="94"/>
                </a:cubicBezTo>
                <a:cubicBezTo>
                  <a:pt x="163" y="93"/>
                  <a:pt x="163" y="93"/>
                  <a:pt x="163" y="92"/>
                </a:cubicBezTo>
                <a:cubicBezTo>
                  <a:pt x="163" y="92"/>
                  <a:pt x="162" y="92"/>
                  <a:pt x="162" y="92"/>
                </a:cubicBezTo>
                <a:cubicBezTo>
                  <a:pt x="161" y="91"/>
                  <a:pt x="160" y="90"/>
                  <a:pt x="160" y="88"/>
                </a:cubicBezTo>
                <a:cubicBezTo>
                  <a:pt x="159" y="89"/>
                  <a:pt x="159" y="89"/>
                  <a:pt x="158" y="89"/>
                </a:cubicBezTo>
                <a:cubicBezTo>
                  <a:pt x="158" y="89"/>
                  <a:pt x="158" y="89"/>
                  <a:pt x="157" y="89"/>
                </a:cubicBezTo>
                <a:cubicBezTo>
                  <a:pt x="156" y="90"/>
                  <a:pt x="156" y="91"/>
                  <a:pt x="156" y="92"/>
                </a:cubicBezTo>
                <a:cubicBezTo>
                  <a:pt x="157" y="93"/>
                  <a:pt x="157" y="94"/>
                  <a:pt x="158" y="95"/>
                </a:cubicBezTo>
                <a:cubicBezTo>
                  <a:pt x="160" y="96"/>
                  <a:pt x="161" y="98"/>
                  <a:pt x="164" y="98"/>
                </a:cubicBezTo>
                <a:cubicBezTo>
                  <a:pt x="164" y="99"/>
                  <a:pt x="165" y="99"/>
                  <a:pt x="166" y="98"/>
                </a:cubicBezTo>
                <a:close/>
                <a:moveTo>
                  <a:pt x="63" y="223"/>
                </a:moveTo>
                <a:cubicBezTo>
                  <a:pt x="64" y="223"/>
                  <a:pt x="64" y="223"/>
                  <a:pt x="64" y="223"/>
                </a:cubicBezTo>
                <a:cubicBezTo>
                  <a:pt x="65" y="221"/>
                  <a:pt x="67" y="220"/>
                  <a:pt x="68" y="219"/>
                </a:cubicBezTo>
                <a:cubicBezTo>
                  <a:pt x="69" y="218"/>
                  <a:pt x="69" y="218"/>
                  <a:pt x="70" y="218"/>
                </a:cubicBezTo>
                <a:cubicBezTo>
                  <a:pt x="71" y="219"/>
                  <a:pt x="71" y="219"/>
                  <a:pt x="71" y="220"/>
                </a:cubicBezTo>
                <a:cubicBezTo>
                  <a:pt x="71" y="220"/>
                  <a:pt x="71" y="221"/>
                  <a:pt x="71" y="221"/>
                </a:cubicBezTo>
                <a:cubicBezTo>
                  <a:pt x="71" y="221"/>
                  <a:pt x="71" y="222"/>
                  <a:pt x="70" y="222"/>
                </a:cubicBezTo>
                <a:cubicBezTo>
                  <a:pt x="70" y="223"/>
                  <a:pt x="70" y="224"/>
                  <a:pt x="69" y="226"/>
                </a:cubicBezTo>
                <a:cubicBezTo>
                  <a:pt x="71" y="224"/>
                  <a:pt x="73" y="223"/>
                  <a:pt x="74" y="221"/>
                </a:cubicBezTo>
                <a:cubicBezTo>
                  <a:pt x="71" y="218"/>
                  <a:pt x="68" y="216"/>
                  <a:pt x="64" y="213"/>
                </a:cubicBezTo>
                <a:cubicBezTo>
                  <a:pt x="64" y="213"/>
                  <a:pt x="64" y="213"/>
                  <a:pt x="63" y="213"/>
                </a:cubicBezTo>
                <a:cubicBezTo>
                  <a:pt x="63" y="214"/>
                  <a:pt x="62" y="214"/>
                  <a:pt x="62" y="214"/>
                </a:cubicBezTo>
                <a:cubicBezTo>
                  <a:pt x="61" y="215"/>
                  <a:pt x="61" y="216"/>
                  <a:pt x="60" y="217"/>
                </a:cubicBezTo>
                <a:cubicBezTo>
                  <a:pt x="60" y="217"/>
                  <a:pt x="60" y="218"/>
                  <a:pt x="60" y="218"/>
                </a:cubicBezTo>
                <a:cubicBezTo>
                  <a:pt x="60" y="218"/>
                  <a:pt x="60" y="218"/>
                  <a:pt x="60" y="218"/>
                </a:cubicBezTo>
                <a:cubicBezTo>
                  <a:pt x="61" y="217"/>
                  <a:pt x="62" y="217"/>
                  <a:pt x="62" y="216"/>
                </a:cubicBezTo>
                <a:cubicBezTo>
                  <a:pt x="63" y="215"/>
                  <a:pt x="64" y="216"/>
                  <a:pt x="64" y="217"/>
                </a:cubicBezTo>
                <a:cubicBezTo>
                  <a:pt x="65" y="217"/>
                  <a:pt x="65" y="218"/>
                  <a:pt x="64" y="219"/>
                </a:cubicBezTo>
                <a:cubicBezTo>
                  <a:pt x="64" y="220"/>
                  <a:pt x="64" y="221"/>
                  <a:pt x="64" y="222"/>
                </a:cubicBezTo>
                <a:cubicBezTo>
                  <a:pt x="63" y="223"/>
                  <a:pt x="63" y="223"/>
                  <a:pt x="63" y="223"/>
                </a:cubicBezTo>
                <a:close/>
                <a:moveTo>
                  <a:pt x="170" y="138"/>
                </a:moveTo>
                <a:cubicBezTo>
                  <a:pt x="170" y="138"/>
                  <a:pt x="170" y="138"/>
                  <a:pt x="170" y="138"/>
                </a:cubicBezTo>
                <a:cubicBezTo>
                  <a:pt x="171" y="137"/>
                  <a:pt x="171" y="136"/>
                  <a:pt x="172" y="136"/>
                </a:cubicBezTo>
                <a:cubicBezTo>
                  <a:pt x="173" y="135"/>
                  <a:pt x="173" y="134"/>
                  <a:pt x="172" y="133"/>
                </a:cubicBezTo>
                <a:cubicBezTo>
                  <a:pt x="172" y="132"/>
                  <a:pt x="172" y="131"/>
                  <a:pt x="171" y="130"/>
                </a:cubicBezTo>
                <a:cubicBezTo>
                  <a:pt x="170" y="130"/>
                  <a:pt x="170" y="130"/>
                  <a:pt x="170" y="130"/>
                </a:cubicBezTo>
                <a:cubicBezTo>
                  <a:pt x="169" y="130"/>
                  <a:pt x="169" y="130"/>
                  <a:pt x="169" y="130"/>
                </a:cubicBezTo>
                <a:cubicBezTo>
                  <a:pt x="168" y="130"/>
                  <a:pt x="168" y="131"/>
                  <a:pt x="167" y="131"/>
                </a:cubicBezTo>
                <a:cubicBezTo>
                  <a:pt x="166" y="131"/>
                  <a:pt x="166" y="131"/>
                  <a:pt x="166" y="131"/>
                </a:cubicBezTo>
                <a:cubicBezTo>
                  <a:pt x="165" y="131"/>
                  <a:pt x="165" y="131"/>
                  <a:pt x="164" y="131"/>
                </a:cubicBezTo>
                <a:cubicBezTo>
                  <a:pt x="165" y="132"/>
                  <a:pt x="167" y="137"/>
                  <a:pt x="168" y="138"/>
                </a:cubicBezTo>
                <a:cubicBezTo>
                  <a:pt x="169" y="137"/>
                  <a:pt x="169" y="137"/>
                  <a:pt x="170" y="138"/>
                </a:cubicBezTo>
                <a:close/>
                <a:moveTo>
                  <a:pt x="50" y="271"/>
                </a:moveTo>
                <a:cubicBezTo>
                  <a:pt x="51" y="271"/>
                  <a:pt x="53" y="271"/>
                  <a:pt x="55" y="271"/>
                </a:cubicBezTo>
                <a:cubicBezTo>
                  <a:pt x="56" y="271"/>
                  <a:pt x="58" y="271"/>
                  <a:pt x="59" y="270"/>
                </a:cubicBezTo>
                <a:cubicBezTo>
                  <a:pt x="62" y="268"/>
                  <a:pt x="63" y="266"/>
                  <a:pt x="63" y="263"/>
                </a:cubicBezTo>
                <a:cubicBezTo>
                  <a:pt x="63" y="261"/>
                  <a:pt x="63" y="260"/>
                  <a:pt x="63" y="259"/>
                </a:cubicBezTo>
                <a:cubicBezTo>
                  <a:pt x="62" y="258"/>
                  <a:pt x="62" y="258"/>
                  <a:pt x="62" y="257"/>
                </a:cubicBezTo>
                <a:cubicBezTo>
                  <a:pt x="62" y="257"/>
                  <a:pt x="62" y="257"/>
                  <a:pt x="62" y="257"/>
                </a:cubicBezTo>
                <a:cubicBezTo>
                  <a:pt x="62" y="258"/>
                  <a:pt x="62" y="258"/>
                  <a:pt x="62" y="259"/>
                </a:cubicBezTo>
                <a:cubicBezTo>
                  <a:pt x="61" y="260"/>
                  <a:pt x="61" y="261"/>
                  <a:pt x="61" y="262"/>
                </a:cubicBezTo>
                <a:cubicBezTo>
                  <a:pt x="61" y="264"/>
                  <a:pt x="60" y="266"/>
                  <a:pt x="58" y="268"/>
                </a:cubicBezTo>
                <a:cubicBezTo>
                  <a:pt x="57" y="269"/>
                  <a:pt x="56" y="269"/>
                  <a:pt x="54" y="270"/>
                </a:cubicBezTo>
                <a:cubicBezTo>
                  <a:pt x="53" y="270"/>
                  <a:pt x="52" y="270"/>
                  <a:pt x="51" y="270"/>
                </a:cubicBezTo>
                <a:cubicBezTo>
                  <a:pt x="51" y="270"/>
                  <a:pt x="50" y="270"/>
                  <a:pt x="50" y="270"/>
                </a:cubicBezTo>
                <a:cubicBezTo>
                  <a:pt x="50" y="270"/>
                  <a:pt x="50" y="271"/>
                  <a:pt x="50" y="271"/>
                </a:cubicBezTo>
                <a:close/>
                <a:moveTo>
                  <a:pt x="91" y="129"/>
                </a:moveTo>
                <a:cubicBezTo>
                  <a:pt x="90" y="130"/>
                  <a:pt x="90" y="130"/>
                  <a:pt x="89" y="131"/>
                </a:cubicBezTo>
                <a:cubicBezTo>
                  <a:pt x="87" y="133"/>
                  <a:pt x="86" y="135"/>
                  <a:pt x="84" y="138"/>
                </a:cubicBezTo>
                <a:cubicBezTo>
                  <a:pt x="78" y="144"/>
                  <a:pt x="73" y="150"/>
                  <a:pt x="69" y="157"/>
                </a:cubicBezTo>
                <a:cubicBezTo>
                  <a:pt x="68" y="157"/>
                  <a:pt x="68" y="158"/>
                  <a:pt x="68" y="159"/>
                </a:cubicBezTo>
                <a:cubicBezTo>
                  <a:pt x="68" y="159"/>
                  <a:pt x="68" y="159"/>
                  <a:pt x="68" y="160"/>
                </a:cubicBezTo>
                <a:cubicBezTo>
                  <a:pt x="69" y="159"/>
                  <a:pt x="89" y="132"/>
                  <a:pt x="91" y="129"/>
                </a:cubicBezTo>
                <a:close/>
                <a:moveTo>
                  <a:pt x="14" y="242"/>
                </a:moveTo>
                <a:cubicBezTo>
                  <a:pt x="14" y="242"/>
                  <a:pt x="14" y="242"/>
                  <a:pt x="14" y="242"/>
                </a:cubicBezTo>
                <a:cubicBezTo>
                  <a:pt x="14" y="242"/>
                  <a:pt x="14" y="241"/>
                  <a:pt x="14" y="241"/>
                </a:cubicBezTo>
                <a:cubicBezTo>
                  <a:pt x="14" y="237"/>
                  <a:pt x="16" y="234"/>
                  <a:pt x="18" y="232"/>
                </a:cubicBezTo>
                <a:cubicBezTo>
                  <a:pt x="19" y="231"/>
                  <a:pt x="20" y="230"/>
                  <a:pt x="22" y="229"/>
                </a:cubicBezTo>
                <a:cubicBezTo>
                  <a:pt x="22" y="228"/>
                  <a:pt x="23" y="228"/>
                  <a:pt x="24" y="227"/>
                </a:cubicBezTo>
                <a:cubicBezTo>
                  <a:pt x="24" y="227"/>
                  <a:pt x="24" y="226"/>
                  <a:pt x="23" y="226"/>
                </a:cubicBezTo>
                <a:cubicBezTo>
                  <a:pt x="23" y="226"/>
                  <a:pt x="23" y="226"/>
                  <a:pt x="23" y="226"/>
                </a:cubicBezTo>
                <a:cubicBezTo>
                  <a:pt x="22" y="226"/>
                  <a:pt x="20" y="226"/>
                  <a:pt x="19" y="227"/>
                </a:cubicBezTo>
                <a:cubicBezTo>
                  <a:pt x="19" y="227"/>
                  <a:pt x="18" y="227"/>
                  <a:pt x="18" y="227"/>
                </a:cubicBezTo>
                <a:cubicBezTo>
                  <a:pt x="18" y="227"/>
                  <a:pt x="18" y="228"/>
                  <a:pt x="18" y="228"/>
                </a:cubicBezTo>
                <a:cubicBezTo>
                  <a:pt x="18" y="229"/>
                  <a:pt x="18" y="230"/>
                  <a:pt x="17" y="230"/>
                </a:cubicBezTo>
                <a:cubicBezTo>
                  <a:pt x="16" y="231"/>
                  <a:pt x="15" y="232"/>
                  <a:pt x="15" y="233"/>
                </a:cubicBezTo>
                <a:cubicBezTo>
                  <a:pt x="14" y="234"/>
                  <a:pt x="13" y="236"/>
                  <a:pt x="13" y="238"/>
                </a:cubicBezTo>
                <a:cubicBezTo>
                  <a:pt x="13" y="239"/>
                  <a:pt x="13" y="240"/>
                  <a:pt x="13" y="242"/>
                </a:cubicBezTo>
                <a:cubicBezTo>
                  <a:pt x="13" y="242"/>
                  <a:pt x="13" y="242"/>
                  <a:pt x="14" y="242"/>
                </a:cubicBezTo>
                <a:close/>
                <a:moveTo>
                  <a:pt x="141" y="75"/>
                </a:moveTo>
                <a:cubicBezTo>
                  <a:pt x="141" y="75"/>
                  <a:pt x="142" y="75"/>
                  <a:pt x="142" y="75"/>
                </a:cubicBezTo>
                <a:cubicBezTo>
                  <a:pt x="143" y="74"/>
                  <a:pt x="144" y="74"/>
                  <a:pt x="146" y="74"/>
                </a:cubicBezTo>
                <a:cubicBezTo>
                  <a:pt x="148" y="74"/>
                  <a:pt x="151" y="74"/>
                  <a:pt x="153" y="74"/>
                </a:cubicBezTo>
                <a:cubicBezTo>
                  <a:pt x="154" y="75"/>
                  <a:pt x="155" y="75"/>
                  <a:pt x="156" y="75"/>
                </a:cubicBezTo>
                <a:cubicBezTo>
                  <a:pt x="156" y="75"/>
                  <a:pt x="157" y="75"/>
                  <a:pt x="157" y="75"/>
                </a:cubicBezTo>
                <a:cubicBezTo>
                  <a:pt x="157" y="75"/>
                  <a:pt x="158" y="75"/>
                  <a:pt x="159" y="75"/>
                </a:cubicBezTo>
                <a:cubicBezTo>
                  <a:pt x="159" y="75"/>
                  <a:pt x="159" y="75"/>
                  <a:pt x="159" y="75"/>
                </a:cubicBezTo>
                <a:cubicBezTo>
                  <a:pt x="158" y="74"/>
                  <a:pt x="156" y="73"/>
                  <a:pt x="155" y="72"/>
                </a:cubicBezTo>
                <a:cubicBezTo>
                  <a:pt x="154" y="72"/>
                  <a:pt x="153" y="71"/>
                  <a:pt x="152" y="71"/>
                </a:cubicBezTo>
                <a:cubicBezTo>
                  <a:pt x="149" y="71"/>
                  <a:pt x="145" y="72"/>
                  <a:pt x="142" y="73"/>
                </a:cubicBezTo>
                <a:cubicBezTo>
                  <a:pt x="141" y="73"/>
                  <a:pt x="141" y="73"/>
                  <a:pt x="141" y="73"/>
                </a:cubicBezTo>
                <a:cubicBezTo>
                  <a:pt x="141" y="74"/>
                  <a:pt x="141" y="74"/>
                  <a:pt x="141" y="75"/>
                </a:cubicBezTo>
                <a:close/>
                <a:moveTo>
                  <a:pt x="53" y="159"/>
                </a:moveTo>
                <a:cubicBezTo>
                  <a:pt x="53" y="159"/>
                  <a:pt x="53" y="159"/>
                  <a:pt x="52" y="159"/>
                </a:cubicBezTo>
                <a:cubicBezTo>
                  <a:pt x="51" y="160"/>
                  <a:pt x="50" y="161"/>
                  <a:pt x="49" y="162"/>
                </a:cubicBezTo>
                <a:cubicBezTo>
                  <a:pt x="48" y="164"/>
                  <a:pt x="47" y="166"/>
                  <a:pt x="45" y="168"/>
                </a:cubicBezTo>
                <a:cubicBezTo>
                  <a:pt x="45" y="169"/>
                  <a:pt x="45" y="170"/>
                  <a:pt x="45" y="170"/>
                </a:cubicBezTo>
                <a:cubicBezTo>
                  <a:pt x="45" y="172"/>
                  <a:pt x="44" y="173"/>
                  <a:pt x="44" y="174"/>
                </a:cubicBezTo>
                <a:cubicBezTo>
                  <a:pt x="44" y="176"/>
                  <a:pt x="44" y="177"/>
                  <a:pt x="45" y="179"/>
                </a:cubicBezTo>
                <a:cubicBezTo>
                  <a:pt x="45" y="179"/>
                  <a:pt x="45" y="179"/>
                  <a:pt x="45" y="179"/>
                </a:cubicBezTo>
                <a:cubicBezTo>
                  <a:pt x="45" y="177"/>
                  <a:pt x="45" y="175"/>
                  <a:pt x="46" y="173"/>
                </a:cubicBezTo>
                <a:cubicBezTo>
                  <a:pt x="46" y="172"/>
                  <a:pt x="47" y="171"/>
                  <a:pt x="47" y="169"/>
                </a:cubicBezTo>
                <a:cubicBezTo>
                  <a:pt x="48" y="168"/>
                  <a:pt x="48" y="167"/>
                  <a:pt x="49" y="166"/>
                </a:cubicBezTo>
                <a:cubicBezTo>
                  <a:pt x="50" y="163"/>
                  <a:pt x="51" y="161"/>
                  <a:pt x="53" y="159"/>
                </a:cubicBezTo>
                <a:close/>
                <a:moveTo>
                  <a:pt x="106" y="153"/>
                </a:moveTo>
                <a:cubicBezTo>
                  <a:pt x="106" y="153"/>
                  <a:pt x="106" y="153"/>
                  <a:pt x="106" y="153"/>
                </a:cubicBezTo>
                <a:cubicBezTo>
                  <a:pt x="104" y="151"/>
                  <a:pt x="103" y="150"/>
                  <a:pt x="102" y="148"/>
                </a:cubicBezTo>
                <a:cubicBezTo>
                  <a:pt x="99" y="146"/>
                  <a:pt x="97" y="143"/>
                  <a:pt x="95" y="140"/>
                </a:cubicBezTo>
                <a:cubicBezTo>
                  <a:pt x="94" y="139"/>
                  <a:pt x="94" y="137"/>
                  <a:pt x="93" y="136"/>
                </a:cubicBezTo>
                <a:cubicBezTo>
                  <a:pt x="92" y="137"/>
                  <a:pt x="92" y="138"/>
                  <a:pt x="92" y="139"/>
                </a:cubicBezTo>
                <a:cubicBezTo>
                  <a:pt x="93" y="140"/>
                  <a:pt x="94" y="141"/>
                  <a:pt x="94" y="141"/>
                </a:cubicBezTo>
                <a:cubicBezTo>
                  <a:pt x="97" y="145"/>
                  <a:pt x="100" y="149"/>
                  <a:pt x="103" y="151"/>
                </a:cubicBezTo>
                <a:cubicBezTo>
                  <a:pt x="104" y="152"/>
                  <a:pt x="105" y="152"/>
                  <a:pt x="106" y="153"/>
                </a:cubicBezTo>
                <a:close/>
                <a:moveTo>
                  <a:pt x="48" y="217"/>
                </a:moveTo>
                <a:cubicBezTo>
                  <a:pt x="49" y="219"/>
                  <a:pt x="50" y="220"/>
                  <a:pt x="52" y="221"/>
                </a:cubicBezTo>
                <a:cubicBezTo>
                  <a:pt x="55" y="224"/>
                  <a:pt x="58" y="226"/>
                  <a:pt x="61" y="228"/>
                </a:cubicBezTo>
                <a:cubicBezTo>
                  <a:pt x="62" y="229"/>
                  <a:pt x="62" y="229"/>
                  <a:pt x="63" y="229"/>
                </a:cubicBezTo>
                <a:cubicBezTo>
                  <a:pt x="63" y="229"/>
                  <a:pt x="63" y="229"/>
                  <a:pt x="64" y="229"/>
                </a:cubicBezTo>
                <a:cubicBezTo>
                  <a:pt x="64" y="230"/>
                  <a:pt x="65" y="230"/>
                  <a:pt x="65" y="230"/>
                </a:cubicBezTo>
                <a:cubicBezTo>
                  <a:pt x="65" y="230"/>
                  <a:pt x="65" y="230"/>
                  <a:pt x="65" y="230"/>
                </a:cubicBezTo>
                <a:cubicBezTo>
                  <a:pt x="64" y="229"/>
                  <a:pt x="63" y="228"/>
                  <a:pt x="63" y="228"/>
                </a:cubicBezTo>
                <a:cubicBezTo>
                  <a:pt x="62" y="227"/>
                  <a:pt x="61" y="226"/>
                  <a:pt x="60" y="226"/>
                </a:cubicBezTo>
                <a:cubicBezTo>
                  <a:pt x="60" y="225"/>
                  <a:pt x="60" y="225"/>
                  <a:pt x="60" y="225"/>
                </a:cubicBezTo>
                <a:cubicBezTo>
                  <a:pt x="60" y="225"/>
                  <a:pt x="59" y="225"/>
                  <a:pt x="58" y="225"/>
                </a:cubicBezTo>
                <a:cubicBezTo>
                  <a:pt x="58" y="224"/>
                  <a:pt x="58" y="224"/>
                  <a:pt x="57" y="223"/>
                </a:cubicBezTo>
                <a:cubicBezTo>
                  <a:pt x="56" y="222"/>
                  <a:pt x="55" y="222"/>
                  <a:pt x="54" y="221"/>
                </a:cubicBezTo>
                <a:cubicBezTo>
                  <a:pt x="53" y="220"/>
                  <a:pt x="52" y="219"/>
                  <a:pt x="51" y="218"/>
                </a:cubicBezTo>
                <a:cubicBezTo>
                  <a:pt x="50" y="217"/>
                  <a:pt x="50" y="217"/>
                  <a:pt x="49" y="216"/>
                </a:cubicBezTo>
                <a:cubicBezTo>
                  <a:pt x="49" y="216"/>
                  <a:pt x="48" y="217"/>
                  <a:pt x="48" y="217"/>
                </a:cubicBezTo>
                <a:close/>
                <a:moveTo>
                  <a:pt x="90" y="243"/>
                </a:moveTo>
                <a:cubicBezTo>
                  <a:pt x="91" y="243"/>
                  <a:pt x="91" y="243"/>
                  <a:pt x="91" y="243"/>
                </a:cubicBezTo>
                <a:cubicBezTo>
                  <a:pt x="93" y="243"/>
                  <a:pt x="96" y="244"/>
                  <a:pt x="98" y="243"/>
                </a:cubicBezTo>
                <a:cubicBezTo>
                  <a:pt x="98" y="243"/>
                  <a:pt x="99" y="243"/>
                  <a:pt x="100" y="243"/>
                </a:cubicBezTo>
                <a:cubicBezTo>
                  <a:pt x="102" y="243"/>
                  <a:pt x="104" y="242"/>
                  <a:pt x="105" y="241"/>
                </a:cubicBezTo>
                <a:cubicBezTo>
                  <a:pt x="105" y="241"/>
                  <a:pt x="106" y="241"/>
                  <a:pt x="106" y="241"/>
                </a:cubicBezTo>
                <a:cubicBezTo>
                  <a:pt x="108" y="239"/>
                  <a:pt x="110" y="238"/>
                  <a:pt x="112" y="237"/>
                </a:cubicBezTo>
                <a:cubicBezTo>
                  <a:pt x="112" y="237"/>
                  <a:pt x="112" y="237"/>
                  <a:pt x="112" y="236"/>
                </a:cubicBezTo>
                <a:cubicBezTo>
                  <a:pt x="112" y="236"/>
                  <a:pt x="112" y="237"/>
                  <a:pt x="111" y="237"/>
                </a:cubicBezTo>
                <a:cubicBezTo>
                  <a:pt x="110" y="238"/>
                  <a:pt x="108" y="238"/>
                  <a:pt x="106" y="239"/>
                </a:cubicBezTo>
                <a:cubicBezTo>
                  <a:pt x="105" y="239"/>
                  <a:pt x="104" y="240"/>
                  <a:pt x="104" y="240"/>
                </a:cubicBezTo>
                <a:cubicBezTo>
                  <a:pt x="104" y="241"/>
                  <a:pt x="103" y="242"/>
                  <a:pt x="102" y="242"/>
                </a:cubicBezTo>
                <a:cubicBezTo>
                  <a:pt x="102" y="243"/>
                  <a:pt x="101" y="242"/>
                  <a:pt x="100" y="241"/>
                </a:cubicBezTo>
                <a:cubicBezTo>
                  <a:pt x="100" y="241"/>
                  <a:pt x="100" y="241"/>
                  <a:pt x="100" y="240"/>
                </a:cubicBezTo>
                <a:cubicBezTo>
                  <a:pt x="99" y="240"/>
                  <a:pt x="98" y="240"/>
                  <a:pt x="97" y="240"/>
                </a:cubicBezTo>
                <a:cubicBezTo>
                  <a:pt x="97" y="241"/>
                  <a:pt x="97" y="241"/>
                  <a:pt x="97" y="242"/>
                </a:cubicBezTo>
                <a:cubicBezTo>
                  <a:pt x="96" y="243"/>
                  <a:pt x="95" y="243"/>
                  <a:pt x="94" y="242"/>
                </a:cubicBezTo>
                <a:cubicBezTo>
                  <a:pt x="94" y="242"/>
                  <a:pt x="94" y="241"/>
                  <a:pt x="93" y="241"/>
                </a:cubicBezTo>
                <a:cubicBezTo>
                  <a:pt x="93" y="241"/>
                  <a:pt x="92" y="242"/>
                  <a:pt x="92" y="242"/>
                </a:cubicBezTo>
                <a:cubicBezTo>
                  <a:pt x="91" y="242"/>
                  <a:pt x="91" y="242"/>
                  <a:pt x="91" y="242"/>
                </a:cubicBezTo>
                <a:cubicBezTo>
                  <a:pt x="91" y="242"/>
                  <a:pt x="90" y="243"/>
                  <a:pt x="90" y="243"/>
                </a:cubicBezTo>
                <a:close/>
                <a:moveTo>
                  <a:pt x="44" y="211"/>
                </a:moveTo>
                <a:cubicBezTo>
                  <a:pt x="40" y="206"/>
                  <a:pt x="36" y="200"/>
                  <a:pt x="33" y="193"/>
                </a:cubicBezTo>
                <a:cubicBezTo>
                  <a:pt x="33" y="195"/>
                  <a:pt x="34" y="198"/>
                  <a:pt x="35" y="199"/>
                </a:cubicBezTo>
                <a:cubicBezTo>
                  <a:pt x="36" y="202"/>
                  <a:pt x="37" y="204"/>
                  <a:pt x="39" y="207"/>
                </a:cubicBezTo>
                <a:cubicBezTo>
                  <a:pt x="40" y="209"/>
                  <a:pt x="41" y="210"/>
                  <a:pt x="43" y="212"/>
                </a:cubicBezTo>
                <a:cubicBezTo>
                  <a:pt x="43" y="212"/>
                  <a:pt x="44" y="212"/>
                  <a:pt x="44" y="212"/>
                </a:cubicBezTo>
                <a:cubicBezTo>
                  <a:pt x="44" y="212"/>
                  <a:pt x="44" y="212"/>
                  <a:pt x="44" y="211"/>
                </a:cubicBezTo>
                <a:close/>
                <a:moveTo>
                  <a:pt x="183" y="62"/>
                </a:moveTo>
                <a:cubicBezTo>
                  <a:pt x="183" y="62"/>
                  <a:pt x="183" y="62"/>
                  <a:pt x="183" y="62"/>
                </a:cubicBezTo>
                <a:cubicBezTo>
                  <a:pt x="182" y="63"/>
                  <a:pt x="181" y="63"/>
                  <a:pt x="180" y="62"/>
                </a:cubicBezTo>
                <a:cubicBezTo>
                  <a:pt x="180" y="62"/>
                  <a:pt x="180" y="62"/>
                  <a:pt x="180" y="62"/>
                </a:cubicBezTo>
                <a:cubicBezTo>
                  <a:pt x="178" y="62"/>
                  <a:pt x="177" y="63"/>
                  <a:pt x="176" y="64"/>
                </a:cubicBezTo>
                <a:cubicBezTo>
                  <a:pt x="175" y="64"/>
                  <a:pt x="175" y="65"/>
                  <a:pt x="175" y="66"/>
                </a:cubicBezTo>
                <a:cubicBezTo>
                  <a:pt x="175" y="66"/>
                  <a:pt x="175" y="66"/>
                  <a:pt x="174" y="66"/>
                </a:cubicBezTo>
                <a:cubicBezTo>
                  <a:pt x="177" y="66"/>
                  <a:pt x="179" y="66"/>
                  <a:pt x="181" y="66"/>
                </a:cubicBezTo>
                <a:cubicBezTo>
                  <a:pt x="182" y="65"/>
                  <a:pt x="182" y="64"/>
                  <a:pt x="183" y="63"/>
                </a:cubicBezTo>
                <a:cubicBezTo>
                  <a:pt x="184" y="63"/>
                  <a:pt x="184" y="63"/>
                  <a:pt x="183" y="62"/>
                </a:cubicBezTo>
                <a:close/>
                <a:moveTo>
                  <a:pt x="176" y="139"/>
                </a:moveTo>
                <a:cubicBezTo>
                  <a:pt x="175" y="138"/>
                  <a:pt x="175" y="138"/>
                  <a:pt x="174" y="138"/>
                </a:cubicBezTo>
                <a:cubicBezTo>
                  <a:pt x="174" y="138"/>
                  <a:pt x="174" y="138"/>
                  <a:pt x="174" y="138"/>
                </a:cubicBezTo>
                <a:cubicBezTo>
                  <a:pt x="172" y="140"/>
                  <a:pt x="169" y="142"/>
                  <a:pt x="168" y="144"/>
                </a:cubicBezTo>
                <a:cubicBezTo>
                  <a:pt x="167" y="145"/>
                  <a:pt x="166" y="146"/>
                  <a:pt x="165" y="147"/>
                </a:cubicBezTo>
                <a:cubicBezTo>
                  <a:pt x="164" y="148"/>
                  <a:pt x="164" y="148"/>
                  <a:pt x="164" y="149"/>
                </a:cubicBezTo>
                <a:cubicBezTo>
                  <a:pt x="164" y="149"/>
                  <a:pt x="165" y="149"/>
                  <a:pt x="165" y="149"/>
                </a:cubicBezTo>
                <a:cubicBezTo>
                  <a:pt x="166" y="148"/>
                  <a:pt x="167" y="147"/>
                  <a:pt x="168" y="146"/>
                </a:cubicBezTo>
                <a:cubicBezTo>
                  <a:pt x="169" y="144"/>
                  <a:pt x="171" y="143"/>
                  <a:pt x="172" y="142"/>
                </a:cubicBezTo>
                <a:cubicBezTo>
                  <a:pt x="173" y="141"/>
                  <a:pt x="175" y="140"/>
                  <a:pt x="176" y="139"/>
                </a:cubicBezTo>
                <a:close/>
                <a:moveTo>
                  <a:pt x="103" y="183"/>
                </a:moveTo>
                <a:cubicBezTo>
                  <a:pt x="103" y="183"/>
                  <a:pt x="103" y="183"/>
                  <a:pt x="103" y="183"/>
                </a:cubicBezTo>
                <a:cubicBezTo>
                  <a:pt x="104" y="185"/>
                  <a:pt x="105" y="187"/>
                  <a:pt x="106" y="189"/>
                </a:cubicBezTo>
                <a:cubicBezTo>
                  <a:pt x="106" y="189"/>
                  <a:pt x="106" y="189"/>
                  <a:pt x="107" y="189"/>
                </a:cubicBezTo>
                <a:cubicBezTo>
                  <a:pt x="109" y="189"/>
                  <a:pt x="110" y="189"/>
                  <a:pt x="112" y="189"/>
                </a:cubicBezTo>
                <a:cubicBezTo>
                  <a:pt x="112" y="189"/>
                  <a:pt x="113" y="188"/>
                  <a:pt x="113" y="188"/>
                </a:cubicBezTo>
                <a:cubicBezTo>
                  <a:pt x="109" y="187"/>
                  <a:pt x="106" y="185"/>
                  <a:pt x="103" y="183"/>
                </a:cubicBezTo>
                <a:close/>
                <a:moveTo>
                  <a:pt x="169" y="107"/>
                </a:moveTo>
                <a:cubicBezTo>
                  <a:pt x="170" y="107"/>
                  <a:pt x="171" y="106"/>
                  <a:pt x="171" y="105"/>
                </a:cubicBezTo>
                <a:cubicBezTo>
                  <a:pt x="173" y="103"/>
                  <a:pt x="174" y="101"/>
                  <a:pt x="176" y="98"/>
                </a:cubicBezTo>
                <a:cubicBezTo>
                  <a:pt x="176" y="98"/>
                  <a:pt x="176" y="98"/>
                  <a:pt x="176" y="98"/>
                </a:cubicBezTo>
                <a:cubicBezTo>
                  <a:pt x="176" y="98"/>
                  <a:pt x="176" y="98"/>
                  <a:pt x="176" y="98"/>
                </a:cubicBezTo>
                <a:cubicBezTo>
                  <a:pt x="176" y="98"/>
                  <a:pt x="175" y="97"/>
                  <a:pt x="175" y="96"/>
                </a:cubicBezTo>
                <a:cubicBezTo>
                  <a:pt x="175" y="96"/>
                  <a:pt x="174" y="97"/>
                  <a:pt x="174" y="97"/>
                </a:cubicBezTo>
                <a:cubicBezTo>
                  <a:pt x="173" y="98"/>
                  <a:pt x="172" y="99"/>
                  <a:pt x="172" y="100"/>
                </a:cubicBezTo>
                <a:cubicBezTo>
                  <a:pt x="171" y="101"/>
                  <a:pt x="171" y="102"/>
                  <a:pt x="171" y="103"/>
                </a:cubicBezTo>
                <a:cubicBezTo>
                  <a:pt x="171" y="103"/>
                  <a:pt x="171" y="104"/>
                  <a:pt x="171" y="104"/>
                </a:cubicBezTo>
                <a:cubicBezTo>
                  <a:pt x="170" y="104"/>
                  <a:pt x="170" y="105"/>
                  <a:pt x="169" y="106"/>
                </a:cubicBezTo>
                <a:cubicBezTo>
                  <a:pt x="169" y="106"/>
                  <a:pt x="169" y="106"/>
                  <a:pt x="169" y="106"/>
                </a:cubicBezTo>
                <a:cubicBezTo>
                  <a:pt x="169" y="106"/>
                  <a:pt x="169" y="107"/>
                  <a:pt x="169" y="107"/>
                </a:cubicBezTo>
                <a:close/>
                <a:moveTo>
                  <a:pt x="104" y="228"/>
                </a:moveTo>
                <a:cubicBezTo>
                  <a:pt x="104" y="228"/>
                  <a:pt x="103" y="228"/>
                  <a:pt x="103" y="228"/>
                </a:cubicBezTo>
                <a:cubicBezTo>
                  <a:pt x="102" y="229"/>
                  <a:pt x="101" y="230"/>
                  <a:pt x="99" y="232"/>
                </a:cubicBezTo>
                <a:cubicBezTo>
                  <a:pt x="100" y="232"/>
                  <a:pt x="100" y="234"/>
                  <a:pt x="101" y="235"/>
                </a:cubicBezTo>
                <a:cubicBezTo>
                  <a:pt x="102" y="235"/>
                  <a:pt x="103" y="235"/>
                  <a:pt x="104" y="234"/>
                </a:cubicBezTo>
                <a:cubicBezTo>
                  <a:pt x="105" y="234"/>
                  <a:pt x="105" y="234"/>
                  <a:pt x="105" y="233"/>
                </a:cubicBezTo>
                <a:cubicBezTo>
                  <a:pt x="105" y="233"/>
                  <a:pt x="105" y="233"/>
                  <a:pt x="105" y="233"/>
                </a:cubicBezTo>
                <a:cubicBezTo>
                  <a:pt x="104" y="234"/>
                  <a:pt x="103" y="233"/>
                  <a:pt x="103" y="232"/>
                </a:cubicBezTo>
                <a:cubicBezTo>
                  <a:pt x="104" y="231"/>
                  <a:pt x="104" y="231"/>
                  <a:pt x="104" y="231"/>
                </a:cubicBezTo>
                <a:cubicBezTo>
                  <a:pt x="104" y="230"/>
                  <a:pt x="104" y="229"/>
                  <a:pt x="104" y="228"/>
                </a:cubicBezTo>
                <a:close/>
                <a:moveTo>
                  <a:pt x="86" y="208"/>
                </a:moveTo>
                <a:cubicBezTo>
                  <a:pt x="86" y="208"/>
                  <a:pt x="86" y="208"/>
                  <a:pt x="87" y="209"/>
                </a:cubicBezTo>
                <a:cubicBezTo>
                  <a:pt x="88" y="209"/>
                  <a:pt x="90" y="210"/>
                  <a:pt x="92" y="210"/>
                </a:cubicBezTo>
                <a:cubicBezTo>
                  <a:pt x="93" y="210"/>
                  <a:pt x="94" y="210"/>
                  <a:pt x="95" y="210"/>
                </a:cubicBezTo>
                <a:cubicBezTo>
                  <a:pt x="96" y="210"/>
                  <a:pt x="96" y="210"/>
                  <a:pt x="97" y="210"/>
                </a:cubicBezTo>
                <a:cubicBezTo>
                  <a:pt x="97" y="210"/>
                  <a:pt x="98" y="210"/>
                  <a:pt x="98" y="210"/>
                </a:cubicBezTo>
                <a:cubicBezTo>
                  <a:pt x="100" y="210"/>
                  <a:pt x="102" y="209"/>
                  <a:pt x="105" y="209"/>
                </a:cubicBezTo>
                <a:cubicBezTo>
                  <a:pt x="105" y="209"/>
                  <a:pt x="106" y="208"/>
                  <a:pt x="107" y="207"/>
                </a:cubicBezTo>
                <a:cubicBezTo>
                  <a:pt x="103" y="208"/>
                  <a:pt x="100" y="209"/>
                  <a:pt x="96" y="209"/>
                </a:cubicBezTo>
                <a:cubicBezTo>
                  <a:pt x="93" y="209"/>
                  <a:pt x="89" y="209"/>
                  <a:pt x="86" y="208"/>
                </a:cubicBezTo>
                <a:close/>
                <a:moveTo>
                  <a:pt x="92" y="224"/>
                </a:moveTo>
                <a:cubicBezTo>
                  <a:pt x="92" y="224"/>
                  <a:pt x="92" y="224"/>
                  <a:pt x="92" y="224"/>
                </a:cubicBezTo>
                <a:cubicBezTo>
                  <a:pt x="92" y="224"/>
                  <a:pt x="92" y="224"/>
                  <a:pt x="92" y="224"/>
                </a:cubicBezTo>
                <a:cubicBezTo>
                  <a:pt x="89" y="223"/>
                  <a:pt x="87" y="223"/>
                  <a:pt x="84" y="222"/>
                </a:cubicBezTo>
                <a:cubicBezTo>
                  <a:pt x="81" y="221"/>
                  <a:pt x="79" y="220"/>
                  <a:pt x="76" y="218"/>
                </a:cubicBezTo>
                <a:cubicBezTo>
                  <a:pt x="75" y="218"/>
                  <a:pt x="73" y="217"/>
                  <a:pt x="71" y="216"/>
                </a:cubicBezTo>
                <a:cubicBezTo>
                  <a:pt x="72" y="216"/>
                  <a:pt x="72" y="216"/>
                  <a:pt x="72" y="217"/>
                </a:cubicBezTo>
                <a:cubicBezTo>
                  <a:pt x="75" y="218"/>
                  <a:pt x="77" y="220"/>
                  <a:pt x="80" y="222"/>
                </a:cubicBezTo>
                <a:cubicBezTo>
                  <a:pt x="81" y="222"/>
                  <a:pt x="82" y="222"/>
                  <a:pt x="83" y="222"/>
                </a:cubicBezTo>
                <a:cubicBezTo>
                  <a:pt x="83" y="222"/>
                  <a:pt x="83" y="223"/>
                  <a:pt x="83" y="223"/>
                </a:cubicBezTo>
                <a:cubicBezTo>
                  <a:pt x="84" y="223"/>
                  <a:pt x="84" y="223"/>
                  <a:pt x="85" y="223"/>
                </a:cubicBezTo>
                <a:cubicBezTo>
                  <a:pt x="86" y="223"/>
                  <a:pt x="86" y="223"/>
                  <a:pt x="87" y="223"/>
                </a:cubicBezTo>
                <a:cubicBezTo>
                  <a:pt x="89" y="224"/>
                  <a:pt x="91" y="224"/>
                  <a:pt x="92" y="224"/>
                </a:cubicBezTo>
                <a:close/>
                <a:moveTo>
                  <a:pt x="148" y="101"/>
                </a:moveTo>
                <a:cubicBezTo>
                  <a:pt x="149" y="102"/>
                  <a:pt x="149" y="103"/>
                  <a:pt x="150" y="104"/>
                </a:cubicBezTo>
                <a:cubicBezTo>
                  <a:pt x="152" y="106"/>
                  <a:pt x="154" y="107"/>
                  <a:pt x="157" y="108"/>
                </a:cubicBezTo>
                <a:cubicBezTo>
                  <a:pt x="159" y="109"/>
                  <a:pt x="161" y="110"/>
                  <a:pt x="164" y="110"/>
                </a:cubicBezTo>
                <a:cubicBezTo>
                  <a:pt x="165" y="109"/>
                  <a:pt x="167" y="109"/>
                  <a:pt x="168" y="108"/>
                </a:cubicBezTo>
                <a:cubicBezTo>
                  <a:pt x="167" y="108"/>
                  <a:pt x="166" y="108"/>
                  <a:pt x="166" y="108"/>
                </a:cubicBezTo>
                <a:cubicBezTo>
                  <a:pt x="165" y="108"/>
                  <a:pt x="165" y="108"/>
                  <a:pt x="165" y="108"/>
                </a:cubicBezTo>
                <a:cubicBezTo>
                  <a:pt x="165" y="108"/>
                  <a:pt x="164" y="108"/>
                  <a:pt x="164" y="109"/>
                </a:cubicBezTo>
                <a:cubicBezTo>
                  <a:pt x="163" y="109"/>
                  <a:pt x="162" y="109"/>
                  <a:pt x="161" y="108"/>
                </a:cubicBezTo>
                <a:cubicBezTo>
                  <a:pt x="161" y="108"/>
                  <a:pt x="161" y="108"/>
                  <a:pt x="160" y="108"/>
                </a:cubicBezTo>
                <a:cubicBezTo>
                  <a:pt x="160" y="108"/>
                  <a:pt x="160" y="108"/>
                  <a:pt x="159" y="108"/>
                </a:cubicBezTo>
                <a:cubicBezTo>
                  <a:pt x="156" y="108"/>
                  <a:pt x="153" y="106"/>
                  <a:pt x="150" y="103"/>
                </a:cubicBezTo>
                <a:cubicBezTo>
                  <a:pt x="150" y="103"/>
                  <a:pt x="149" y="102"/>
                  <a:pt x="148" y="101"/>
                </a:cubicBezTo>
                <a:close/>
                <a:moveTo>
                  <a:pt x="191" y="76"/>
                </a:moveTo>
                <a:cubicBezTo>
                  <a:pt x="191" y="76"/>
                  <a:pt x="191" y="76"/>
                  <a:pt x="191" y="75"/>
                </a:cubicBezTo>
                <a:cubicBezTo>
                  <a:pt x="190" y="76"/>
                  <a:pt x="190" y="76"/>
                  <a:pt x="189" y="77"/>
                </a:cubicBezTo>
                <a:cubicBezTo>
                  <a:pt x="188" y="78"/>
                  <a:pt x="187" y="79"/>
                  <a:pt x="187" y="80"/>
                </a:cubicBezTo>
                <a:cubicBezTo>
                  <a:pt x="186" y="80"/>
                  <a:pt x="186" y="81"/>
                  <a:pt x="186" y="81"/>
                </a:cubicBezTo>
                <a:cubicBezTo>
                  <a:pt x="186" y="81"/>
                  <a:pt x="186" y="82"/>
                  <a:pt x="185" y="82"/>
                </a:cubicBezTo>
                <a:cubicBezTo>
                  <a:pt x="185" y="82"/>
                  <a:pt x="185" y="82"/>
                  <a:pt x="184" y="83"/>
                </a:cubicBezTo>
                <a:cubicBezTo>
                  <a:pt x="183" y="84"/>
                  <a:pt x="182" y="86"/>
                  <a:pt x="181" y="87"/>
                </a:cubicBezTo>
                <a:cubicBezTo>
                  <a:pt x="181" y="88"/>
                  <a:pt x="181" y="88"/>
                  <a:pt x="181" y="88"/>
                </a:cubicBezTo>
                <a:cubicBezTo>
                  <a:pt x="181" y="88"/>
                  <a:pt x="182" y="88"/>
                  <a:pt x="182" y="88"/>
                </a:cubicBezTo>
                <a:cubicBezTo>
                  <a:pt x="183" y="87"/>
                  <a:pt x="183" y="87"/>
                  <a:pt x="184" y="86"/>
                </a:cubicBezTo>
                <a:cubicBezTo>
                  <a:pt x="185" y="84"/>
                  <a:pt x="187" y="81"/>
                  <a:pt x="189" y="79"/>
                </a:cubicBezTo>
                <a:cubicBezTo>
                  <a:pt x="190" y="78"/>
                  <a:pt x="190" y="77"/>
                  <a:pt x="191" y="76"/>
                </a:cubicBezTo>
                <a:close/>
                <a:moveTo>
                  <a:pt x="160" y="137"/>
                </a:moveTo>
                <a:cubicBezTo>
                  <a:pt x="158" y="135"/>
                  <a:pt x="156" y="134"/>
                  <a:pt x="154" y="132"/>
                </a:cubicBezTo>
                <a:cubicBezTo>
                  <a:pt x="154" y="133"/>
                  <a:pt x="155" y="137"/>
                  <a:pt x="156" y="138"/>
                </a:cubicBezTo>
                <a:cubicBezTo>
                  <a:pt x="158" y="137"/>
                  <a:pt x="159" y="137"/>
                  <a:pt x="160" y="137"/>
                </a:cubicBezTo>
                <a:close/>
                <a:moveTo>
                  <a:pt x="135" y="165"/>
                </a:moveTo>
                <a:cubicBezTo>
                  <a:pt x="135" y="165"/>
                  <a:pt x="135" y="165"/>
                  <a:pt x="135" y="165"/>
                </a:cubicBezTo>
                <a:cubicBezTo>
                  <a:pt x="134" y="164"/>
                  <a:pt x="133" y="162"/>
                  <a:pt x="132" y="161"/>
                </a:cubicBezTo>
                <a:cubicBezTo>
                  <a:pt x="132" y="160"/>
                  <a:pt x="132" y="160"/>
                  <a:pt x="131" y="160"/>
                </a:cubicBezTo>
                <a:cubicBezTo>
                  <a:pt x="130" y="161"/>
                  <a:pt x="129" y="161"/>
                  <a:pt x="128" y="161"/>
                </a:cubicBezTo>
                <a:cubicBezTo>
                  <a:pt x="128" y="161"/>
                  <a:pt x="127" y="161"/>
                  <a:pt x="127" y="161"/>
                </a:cubicBezTo>
                <a:cubicBezTo>
                  <a:pt x="127" y="161"/>
                  <a:pt x="127" y="161"/>
                  <a:pt x="127" y="161"/>
                </a:cubicBezTo>
                <a:cubicBezTo>
                  <a:pt x="129" y="163"/>
                  <a:pt x="132" y="164"/>
                  <a:pt x="135" y="165"/>
                </a:cubicBezTo>
                <a:close/>
                <a:moveTo>
                  <a:pt x="76" y="222"/>
                </a:moveTo>
                <a:cubicBezTo>
                  <a:pt x="76" y="223"/>
                  <a:pt x="76" y="223"/>
                  <a:pt x="77" y="224"/>
                </a:cubicBezTo>
                <a:cubicBezTo>
                  <a:pt x="77" y="225"/>
                  <a:pt x="76" y="225"/>
                  <a:pt x="77" y="226"/>
                </a:cubicBezTo>
                <a:cubicBezTo>
                  <a:pt x="77" y="226"/>
                  <a:pt x="77" y="227"/>
                  <a:pt x="77" y="227"/>
                </a:cubicBezTo>
                <a:cubicBezTo>
                  <a:pt x="76" y="228"/>
                  <a:pt x="76" y="229"/>
                  <a:pt x="76" y="230"/>
                </a:cubicBezTo>
                <a:cubicBezTo>
                  <a:pt x="78" y="228"/>
                  <a:pt x="79" y="226"/>
                  <a:pt x="80" y="224"/>
                </a:cubicBezTo>
                <a:cubicBezTo>
                  <a:pt x="79" y="223"/>
                  <a:pt x="78" y="223"/>
                  <a:pt x="76" y="222"/>
                </a:cubicBezTo>
                <a:close/>
                <a:moveTo>
                  <a:pt x="43" y="258"/>
                </a:moveTo>
                <a:cubicBezTo>
                  <a:pt x="43" y="258"/>
                  <a:pt x="43" y="258"/>
                  <a:pt x="43" y="258"/>
                </a:cubicBezTo>
                <a:cubicBezTo>
                  <a:pt x="42" y="258"/>
                  <a:pt x="42" y="258"/>
                  <a:pt x="41" y="258"/>
                </a:cubicBezTo>
                <a:cubicBezTo>
                  <a:pt x="39" y="258"/>
                  <a:pt x="37" y="257"/>
                  <a:pt x="35" y="256"/>
                </a:cubicBezTo>
                <a:cubicBezTo>
                  <a:pt x="33" y="255"/>
                  <a:pt x="30" y="254"/>
                  <a:pt x="28" y="253"/>
                </a:cubicBezTo>
                <a:cubicBezTo>
                  <a:pt x="28" y="253"/>
                  <a:pt x="28" y="252"/>
                  <a:pt x="27" y="252"/>
                </a:cubicBezTo>
                <a:cubicBezTo>
                  <a:pt x="27" y="252"/>
                  <a:pt x="27" y="252"/>
                  <a:pt x="27" y="252"/>
                </a:cubicBezTo>
                <a:cubicBezTo>
                  <a:pt x="28" y="253"/>
                  <a:pt x="28" y="254"/>
                  <a:pt x="29" y="254"/>
                </a:cubicBezTo>
                <a:cubicBezTo>
                  <a:pt x="30" y="255"/>
                  <a:pt x="31" y="256"/>
                  <a:pt x="32" y="256"/>
                </a:cubicBezTo>
                <a:cubicBezTo>
                  <a:pt x="35" y="258"/>
                  <a:pt x="39" y="259"/>
                  <a:pt x="42" y="259"/>
                </a:cubicBezTo>
                <a:cubicBezTo>
                  <a:pt x="42" y="259"/>
                  <a:pt x="42" y="259"/>
                  <a:pt x="43" y="259"/>
                </a:cubicBezTo>
                <a:cubicBezTo>
                  <a:pt x="43" y="259"/>
                  <a:pt x="43" y="258"/>
                  <a:pt x="43" y="258"/>
                </a:cubicBezTo>
                <a:close/>
                <a:moveTo>
                  <a:pt x="161" y="129"/>
                </a:moveTo>
                <a:cubicBezTo>
                  <a:pt x="158" y="128"/>
                  <a:pt x="155" y="127"/>
                  <a:pt x="152" y="126"/>
                </a:cubicBezTo>
                <a:cubicBezTo>
                  <a:pt x="152" y="127"/>
                  <a:pt x="152" y="128"/>
                  <a:pt x="153" y="130"/>
                </a:cubicBezTo>
                <a:cubicBezTo>
                  <a:pt x="156" y="129"/>
                  <a:pt x="158" y="129"/>
                  <a:pt x="161" y="129"/>
                </a:cubicBezTo>
                <a:close/>
                <a:moveTo>
                  <a:pt x="84" y="240"/>
                </a:moveTo>
                <a:cubicBezTo>
                  <a:pt x="83" y="240"/>
                  <a:pt x="82" y="241"/>
                  <a:pt x="82" y="241"/>
                </a:cubicBezTo>
                <a:cubicBezTo>
                  <a:pt x="84" y="242"/>
                  <a:pt x="86" y="243"/>
                  <a:pt x="89" y="243"/>
                </a:cubicBezTo>
                <a:cubicBezTo>
                  <a:pt x="89" y="243"/>
                  <a:pt x="88" y="242"/>
                  <a:pt x="88" y="242"/>
                </a:cubicBezTo>
                <a:cubicBezTo>
                  <a:pt x="88" y="241"/>
                  <a:pt x="87" y="241"/>
                  <a:pt x="87" y="240"/>
                </a:cubicBezTo>
                <a:cubicBezTo>
                  <a:pt x="87" y="240"/>
                  <a:pt x="87" y="240"/>
                  <a:pt x="86" y="240"/>
                </a:cubicBezTo>
                <a:cubicBezTo>
                  <a:pt x="85" y="240"/>
                  <a:pt x="85" y="240"/>
                  <a:pt x="84" y="240"/>
                </a:cubicBezTo>
                <a:close/>
                <a:moveTo>
                  <a:pt x="25" y="245"/>
                </a:moveTo>
                <a:cubicBezTo>
                  <a:pt x="25" y="247"/>
                  <a:pt x="25" y="248"/>
                  <a:pt x="27" y="249"/>
                </a:cubicBezTo>
                <a:cubicBezTo>
                  <a:pt x="27" y="250"/>
                  <a:pt x="28" y="251"/>
                  <a:pt x="29" y="251"/>
                </a:cubicBezTo>
                <a:cubicBezTo>
                  <a:pt x="31" y="252"/>
                  <a:pt x="34" y="254"/>
                  <a:pt x="36" y="255"/>
                </a:cubicBezTo>
                <a:cubicBezTo>
                  <a:pt x="37" y="255"/>
                  <a:pt x="39" y="256"/>
                  <a:pt x="40" y="256"/>
                </a:cubicBezTo>
                <a:cubicBezTo>
                  <a:pt x="34" y="254"/>
                  <a:pt x="29" y="251"/>
                  <a:pt x="25" y="245"/>
                </a:cubicBezTo>
                <a:close/>
                <a:moveTo>
                  <a:pt x="99" y="117"/>
                </a:moveTo>
                <a:cubicBezTo>
                  <a:pt x="100" y="116"/>
                  <a:pt x="115" y="98"/>
                  <a:pt x="116" y="97"/>
                </a:cubicBezTo>
                <a:cubicBezTo>
                  <a:pt x="110" y="103"/>
                  <a:pt x="104" y="110"/>
                  <a:pt x="99" y="117"/>
                </a:cubicBezTo>
                <a:close/>
                <a:moveTo>
                  <a:pt x="79" y="240"/>
                </a:moveTo>
                <a:cubicBezTo>
                  <a:pt x="79" y="240"/>
                  <a:pt x="79" y="239"/>
                  <a:pt x="78" y="238"/>
                </a:cubicBezTo>
                <a:cubicBezTo>
                  <a:pt x="78" y="238"/>
                  <a:pt x="78" y="238"/>
                  <a:pt x="78" y="238"/>
                </a:cubicBezTo>
                <a:cubicBezTo>
                  <a:pt x="77" y="238"/>
                  <a:pt x="76" y="238"/>
                  <a:pt x="75" y="237"/>
                </a:cubicBezTo>
                <a:cubicBezTo>
                  <a:pt x="75" y="237"/>
                  <a:pt x="74" y="237"/>
                  <a:pt x="74" y="237"/>
                </a:cubicBezTo>
                <a:cubicBezTo>
                  <a:pt x="74" y="237"/>
                  <a:pt x="73" y="236"/>
                  <a:pt x="73" y="236"/>
                </a:cubicBezTo>
                <a:cubicBezTo>
                  <a:pt x="72" y="236"/>
                  <a:pt x="71" y="235"/>
                  <a:pt x="70" y="235"/>
                </a:cubicBezTo>
                <a:cubicBezTo>
                  <a:pt x="69" y="235"/>
                  <a:pt x="69" y="235"/>
                  <a:pt x="69" y="235"/>
                </a:cubicBezTo>
                <a:cubicBezTo>
                  <a:pt x="72" y="237"/>
                  <a:pt x="76" y="239"/>
                  <a:pt x="79" y="240"/>
                </a:cubicBezTo>
                <a:close/>
                <a:moveTo>
                  <a:pt x="186" y="78"/>
                </a:moveTo>
                <a:cubicBezTo>
                  <a:pt x="185" y="78"/>
                  <a:pt x="184" y="78"/>
                  <a:pt x="183" y="77"/>
                </a:cubicBezTo>
                <a:cubicBezTo>
                  <a:pt x="183" y="77"/>
                  <a:pt x="182" y="77"/>
                  <a:pt x="182" y="77"/>
                </a:cubicBezTo>
                <a:cubicBezTo>
                  <a:pt x="181" y="78"/>
                  <a:pt x="179" y="78"/>
                  <a:pt x="178" y="79"/>
                </a:cubicBezTo>
                <a:cubicBezTo>
                  <a:pt x="178" y="79"/>
                  <a:pt x="178" y="79"/>
                  <a:pt x="177" y="79"/>
                </a:cubicBezTo>
                <a:cubicBezTo>
                  <a:pt x="178" y="79"/>
                  <a:pt x="178" y="79"/>
                  <a:pt x="178" y="79"/>
                </a:cubicBezTo>
                <a:cubicBezTo>
                  <a:pt x="180" y="80"/>
                  <a:pt x="182" y="80"/>
                  <a:pt x="184" y="80"/>
                </a:cubicBezTo>
                <a:cubicBezTo>
                  <a:pt x="184" y="80"/>
                  <a:pt x="185" y="80"/>
                  <a:pt x="185" y="79"/>
                </a:cubicBezTo>
                <a:cubicBezTo>
                  <a:pt x="185" y="79"/>
                  <a:pt x="185" y="79"/>
                  <a:pt x="186" y="78"/>
                </a:cubicBezTo>
                <a:close/>
                <a:moveTo>
                  <a:pt x="43" y="284"/>
                </a:moveTo>
                <a:cubicBezTo>
                  <a:pt x="44" y="284"/>
                  <a:pt x="44" y="284"/>
                  <a:pt x="44" y="284"/>
                </a:cubicBezTo>
                <a:cubicBezTo>
                  <a:pt x="45" y="284"/>
                  <a:pt x="47" y="284"/>
                  <a:pt x="48" y="284"/>
                </a:cubicBezTo>
                <a:cubicBezTo>
                  <a:pt x="49" y="284"/>
                  <a:pt x="50" y="283"/>
                  <a:pt x="51" y="283"/>
                </a:cubicBezTo>
                <a:cubicBezTo>
                  <a:pt x="52" y="283"/>
                  <a:pt x="53" y="282"/>
                  <a:pt x="53" y="281"/>
                </a:cubicBezTo>
                <a:cubicBezTo>
                  <a:pt x="50" y="282"/>
                  <a:pt x="47" y="282"/>
                  <a:pt x="44" y="282"/>
                </a:cubicBezTo>
                <a:cubicBezTo>
                  <a:pt x="44" y="283"/>
                  <a:pt x="44" y="283"/>
                  <a:pt x="43" y="284"/>
                </a:cubicBezTo>
                <a:close/>
                <a:moveTo>
                  <a:pt x="75" y="224"/>
                </a:moveTo>
                <a:cubicBezTo>
                  <a:pt x="75" y="224"/>
                  <a:pt x="74" y="224"/>
                  <a:pt x="74" y="224"/>
                </a:cubicBezTo>
                <a:cubicBezTo>
                  <a:pt x="73" y="225"/>
                  <a:pt x="71" y="226"/>
                  <a:pt x="70" y="228"/>
                </a:cubicBezTo>
                <a:cubicBezTo>
                  <a:pt x="71" y="229"/>
                  <a:pt x="72" y="230"/>
                  <a:pt x="73" y="231"/>
                </a:cubicBezTo>
                <a:cubicBezTo>
                  <a:pt x="73" y="230"/>
                  <a:pt x="74" y="229"/>
                  <a:pt x="74" y="229"/>
                </a:cubicBezTo>
                <a:cubicBezTo>
                  <a:pt x="73" y="228"/>
                  <a:pt x="73" y="227"/>
                  <a:pt x="73" y="226"/>
                </a:cubicBezTo>
                <a:cubicBezTo>
                  <a:pt x="73" y="226"/>
                  <a:pt x="73" y="225"/>
                  <a:pt x="73" y="225"/>
                </a:cubicBezTo>
                <a:cubicBezTo>
                  <a:pt x="74" y="225"/>
                  <a:pt x="74" y="225"/>
                  <a:pt x="74" y="225"/>
                </a:cubicBezTo>
                <a:cubicBezTo>
                  <a:pt x="74" y="224"/>
                  <a:pt x="75" y="224"/>
                  <a:pt x="75" y="224"/>
                </a:cubicBezTo>
                <a:cubicBezTo>
                  <a:pt x="75" y="224"/>
                  <a:pt x="75" y="224"/>
                  <a:pt x="75" y="224"/>
                </a:cubicBezTo>
                <a:close/>
                <a:moveTo>
                  <a:pt x="112" y="186"/>
                </a:moveTo>
                <a:cubicBezTo>
                  <a:pt x="112" y="186"/>
                  <a:pt x="112" y="186"/>
                  <a:pt x="112" y="185"/>
                </a:cubicBezTo>
                <a:cubicBezTo>
                  <a:pt x="111" y="184"/>
                  <a:pt x="111" y="183"/>
                  <a:pt x="110" y="182"/>
                </a:cubicBezTo>
                <a:cubicBezTo>
                  <a:pt x="110" y="182"/>
                  <a:pt x="109" y="182"/>
                  <a:pt x="109" y="182"/>
                </a:cubicBezTo>
                <a:cubicBezTo>
                  <a:pt x="108" y="182"/>
                  <a:pt x="107" y="182"/>
                  <a:pt x="105" y="182"/>
                </a:cubicBezTo>
                <a:cubicBezTo>
                  <a:pt x="105" y="182"/>
                  <a:pt x="105" y="182"/>
                  <a:pt x="105" y="182"/>
                </a:cubicBezTo>
                <a:cubicBezTo>
                  <a:pt x="105" y="182"/>
                  <a:pt x="105" y="182"/>
                  <a:pt x="105" y="182"/>
                </a:cubicBezTo>
                <a:cubicBezTo>
                  <a:pt x="107" y="183"/>
                  <a:pt x="109" y="184"/>
                  <a:pt x="112" y="186"/>
                </a:cubicBezTo>
                <a:close/>
                <a:moveTo>
                  <a:pt x="181" y="130"/>
                </a:moveTo>
                <a:cubicBezTo>
                  <a:pt x="180" y="131"/>
                  <a:pt x="179" y="132"/>
                  <a:pt x="178" y="133"/>
                </a:cubicBezTo>
                <a:cubicBezTo>
                  <a:pt x="178" y="133"/>
                  <a:pt x="178" y="134"/>
                  <a:pt x="178" y="134"/>
                </a:cubicBezTo>
                <a:cubicBezTo>
                  <a:pt x="178" y="135"/>
                  <a:pt x="177" y="136"/>
                  <a:pt x="177" y="137"/>
                </a:cubicBezTo>
                <a:cubicBezTo>
                  <a:pt x="177" y="137"/>
                  <a:pt x="177" y="137"/>
                  <a:pt x="177" y="137"/>
                </a:cubicBezTo>
                <a:cubicBezTo>
                  <a:pt x="179" y="135"/>
                  <a:pt x="181" y="133"/>
                  <a:pt x="182" y="131"/>
                </a:cubicBezTo>
                <a:cubicBezTo>
                  <a:pt x="182" y="131"/>
                  <a:pt x="182" y="130"/>
                  <a:pt x="181" y="130"/>
                </a:cubicBezTo>
                <a:close/>
                <a:moveTo>
                  <a:pt x="80" y="233"/>
                </a:moveTo>
                <a:cubicBezTo>
                  <a:pt x="81" y="230"/>
                  <a:pt x="82" y="228"/>
                  <a:pt x="82" y="225"/>
                </a:cubicBezTo>
                <a:cubicBezTo>
                  <a:pt x="82" y="226"/>
                  <a:pt x="82" y="226"/>
                  <a:pt x="82" y="226"/>
                </a:cubicBezTo>
                <a:cubicBezTo>
                  <a:pt x="81" y="227"/>
                  <a:pt x="80" y="228"/>
                  <a:pt x="80" y="228"/>
                </a:cubicBezTo>
                <a:cubicBezTo>
                  <a:pt x="79" y="229"/>
                  <a:pt x="78" y="230"/>
                  <a:pt x="79" y="232"/>
                </a:cubicBezTo>
                <a:cubicBezTo>
                  <a:pt x="79" y="232"/>
                  <a:pt x="79" y="232"/>
                  <a:pt x="79" y="232"/>
                </a:cubicBezTo>
                <a:cubicBezTo>
                  <a:pt x="79" y="232"/>
                  <a:pt x="79" y="232"/>
                  <a:pt x="79" y="232"/>
                </a:cubicBezTo>
                <a:cubicBezTo>
                  <a:pt x="80" y="233"/>
                  <a:pt x="80" y="233"/>
                  <a:pt x="80" y="233"/>
                </a:cubicBezTo>
                <a:close/>
                <a:moveTo>
                  <a:pt x="167" y="103"/>
                </a:moveTo>
                <a:cubicBezTo>
                  <a:pt x="167" y="103"/>
                  <a:pt x="167" y="102"/>
                  <a:pt x="168" y="102"/>
                </a:cubicBezTo>
                <a:cubicBezTo>
                  <a:pt x="168" y="102"/>
                  <a:pt x="168" y="101"/>
                  <a:pt x="168" y="101"/>
                </a:cubicBezTo>
                <a:cubicBezTo>
                  <a:pt x="167" y="101"/>
                  <a:pt x="166" y="101"/>
                  <a:pt x="166" y="101"/>
                </a:cubicBezTo>
                <a:cubicBezTo>
                  <a:pt x="165" y="101"/>
                  <a:pt x="165" y="101"/>
                  <a:pt x="165" y="101"/>
                </a:cubicBezTo>
                <a:cubicBezTo>
                  <a:pt x="164" y="101"/>
                  <a:pt x="163" y="102"/>
                  <a:pt x="162" y="103"/>
                </a:cubicBezTo>
                <a:cubicBezTo>
                  <a:pt x="164" y="104"/>
                  <a:pt x="165" y="104"/>
                  <a:pt x="167" y="103"/>
                </a:cubicBezTo>
                <a:close/>
                <a:moveTo>
                  <a:pt x="23" y="246"/>
                </a:moveTo>
                <a:cubicBezTo>
                  <a:pt x="23" y="246"/>
                  <a:pt x="23" y="245"/>
                  <a:pt x="23" y="245"/>
                </a:cubicBezTo>
                <a:cubicBezTo>
                  <a:pt x="23" y="244"/>
                  <a:pt x="23" y="242"/>
                  <a:pt x="24" y="240"/>
                </a:cubicBezTo>
                <a:cubicBezTo>
                  <a:pt x="24" y="240"/>
                  <a:pt x="24" y="240"/>
                  <a:pt x="24" y="240"/>
                </a:cubicBezTo>
                <a:cubicBezTo>
                  <a:pt x="24" y="239"/>
                  <a:pt x="24" y="239"/>
                  <a:pt x="24" y="239"/>
                </a:cubicBezTo>
                <a:cubicBezTo>
                  <a:pt x="24" y="239"/>
                  <a:pt x="24" y="238"/>
                  <a:pt x="24" y="238"/>
                </a:cubicBezTo>
                <a:cubicBezTo>
                  <a:pt x="23" y="238"/>
                  <a:pt x="22" y="239"/>
                  <a:pt x="22" y="239"/>
                </a:cubicBezTo>
                <a:cubicBezTo>
                  <a:pt x="22" y="240"/>
                  <a:pt x="22" y="240"/>
                  <a:pt x="22" y="241"/>
                </a:cubicBezTo>
                <a:cubicBezTo>
                  <a:pt x="22" y="243"/>
                  <a:pt x="22" y="244"/>
                  <a:pt x="23" y="246"/>
                </a:cubicBezTo>
                <a:close/>
                <a:moveTo>
                  <a:pt x="174" y="133"/>
                </a:moveTo>
                <a:cubicBezTo>
                  <a:pt x="175" y="133"/>
                  <a:pt x="175" y="132"/>
                  <a:pt x="175" y="132"/>
                </a:cubicBezTo>
                <a:cubicBezTo>
                  <a:pt x="175" y="132"/>
                  <a:pt x="176" y="131"/>
                  <a:pt x="176" y="131"/>
                </a:cubicBezTo>
                <a:cubicBezTo>
                  <a:pt x="177" y="130"/>
                  <a:pt x="177" y="129"/>
                  <a:pt x="177" y="129"/>
                </a:cubicBezTo>
                <a:cubicBezTo>
                  <a:pt x="176" y="129"/>
                  <a:pt x="174" y="129"/>
                  <a:pt x="173" y="129"/>
                </a:cubicBezTo>
                <a:cubicBezTo>
                  <a:pt x="173" y="130"/>
                  <a:pt x="174" y="131"/>
                  <a:pt x="174" y="133"/>
                </a:cubicBezTo>
                <a:close/>
                <a:moveTo>
                  <a:pt x="117" y="175"/>
                </a:moveTo>
                <a:cubicBezTo>
                  <a:pt x="118" y="177"/>
                  <a:pt x="118" y="178"/>
                  <a:pt x="119" y="179"/>
                </a:cubicBezTo>
                <a:cubicBezTo>
                  <a:pt x="120" y="179"/>
                  <a:pt x="122" y="179"/>
                  <a:pt x="123" y="178"/>
                </a:cubicBezTo>
                <a:cubicBezTo>
                  <a:pt x="121" y="177"/>
                  <a:pt x="119" y="176"/>
                  <a:pt x="117" y="175"/>
                </a:cubicBezTo>
                <a:close/>
                <a:moveTo>
                  <a:pt x="175" y="87"/>
                </a:moveTo>
                <a:cubicBezTo>
                  <a:pt x="176" y="87"/>
                  <a:pt x="177" y="87"/>
                  <a:pt x="178" y="87"/>
                </a:cubicBezTo>
                <a:cubicBezTo>
                  <a:pt x="178" y="87"/>
                  <a:pt x="179" y="87"/>
                  <a:pt x="179" y="87"/>
                </a:cubicBezTo>
                <a:cubicBezTo>
                  <a:pt x="180" y="86"/>
                  <a:pt x="180" y="85"/>
                  <a:pt x="181" y="84"/>
                </a:cubicBezTo>
                <a:cubicBezTo>
                  <a:pt x="181" y="84"/>
                  <a:pt x="181" y="84"/>
                  <a:pt x="181" y="84"/>
                </a:cubicBezTo>
                <a:cubicBezTo>
                  <a:pt x="181" y="83"/>
                  <a:pt x="181" y="83"/>
                  <a:pt x="181" y="83"/>
                </a:cubicBezTo>
                <a:cubicBezTo>
                  <a:pt x="180" y="84"/>
                  <a:pt x="179" y="84"/>
                  <a:pt x="178" y="85"/>
                </a:cubicBezTo>
                <a:cubicBezTo>
                  <a:pt x="178" y="85"/>
                  <a:pt x="177" y="85"/>
                  <a:pt x="177" y="85"/>
                </a:cubicBezTo>
                <a:cubicBezTo>
                  <a:pt x="177" y="86"/>
                  <a:pt x="176" y="86"/>
                  <a:pt x="175" y="87"/>
                </a:cubicBezTo>
                <a:close/>
                <a:moveTo>
                  <a:pt x="69" y="221"/>
                </a:moveTo>
                <a:cubicBezTo>
                  <a:pt x="67" y="222"/>
                  <a:pt x="66" y="224"/>
                  <a:pt x="64" y="225"/>
                </a:cubicBezTo>
                <a:cubicBezTo>
                  <a:pt x="65" y="226"/>
                  <a:pt x="66" y="226"/>
                  <a:pt x="67" y="227"/>
                </a:cubicBezTo>
                <a:cubicBezTo>
                  <a:pt x="68" y="225"/>
                  <a:pt x="68" y="223"/>
                  <a:pt x="69" y="221"/>
                </a:cubicBezTo>
                <a:close/>
                <a:moveTo>
                  <a:pt x="47" y="248"/>
                </a:moveTo>
                <a:cubicBezTo>
                  <a:pt x="48" y="249"/>
                  <a:pt x="49" y="249"/>
                  <a:pt x="50" y="249"/>
                </a:cubicBezTo>
                <a:cubicBezTo>
                  <a:pt x="50" y="249"/>
                  <a:pt x="51" y="248"/>
                  <a:pt x="52" y="247"/>
                </a:cubicBezTo>
                <a:cubicBezTo>
                  <a:pt x="51" y="247"/>
                  <a:pt x="51" y="247"/>
                  <a:pt x="51" y="247"/>
                </a:cubicBezTo>
                <a:cubicBezTo>
                  <a:pt x="50" y="247"/>
                  <a:pt x="48" y="247"/>
                  <a:pt x="46" y="247"/>
                </a:cubicBezTo>
                <a:cubicBezTo>
                  <a:pt x="46" y="248"/>
                  <a:pt x="46" y="248"/>
                  <a:pt x="47" y="248"/>
                </a:cubicBezTo>
                <a:close/>
                <a:moveTo>
                  <a:pt x="27" y="244"/>
                </a:moveTo>
                <a:cubicBezTo>
                  <a:pt x="28" y="242"/>
                  <a:pt x="29" y="240"/>
                  <a:pt x="30" y="238"/>
                </a:cubicBezTo>
                <a:cubicBezTo>
                  <a:pt x="29" y="238"/>
                  <a:pt x="29" y="238"/>
                  <a:pt x="28" y="238"/>
                </a:cubicBezTo>
                <a:cubicBezTo>
                  <a:pt x="27" y="240"/>
                  <a:pt x="27" y="243"/>
                  <a:pt x="27" y="244"/>
                </a:cubicBezTo>
                <a:close/>
                <a:moveTo>
                  <a:pt x="235" y="13"/>
                </a:moveTo>
                <a:cubicBezTo>
                  <a:pt x="237" y="11"/>
                  <a:pt x="239" y="9"/>
                  <a:pt x="241" y="6"/>
                </a:cubicBezTo>
                <a:cubicBezTo>
                  <a:pt x="240" y="7"/>
                  <a:pt x="240" y="7"/>
                  <a:pt x="239" y="7"/>
                </a:cubicBezTo>
                <a:cubicBezTo>
                  <a:pt x="238" y="8"/>
                  <a:pt x="238" y="8"/>
                  <a:pt x="238" y="8"/>
                </a:cubicBezTo>
                <a:cubicBezTo>
                  <a:pt x="237" y="9"/>
                  <a:pt x="236" y="10"/>
                  <a:pt x="235" y="12"/>
                </a:cubicBezTo>
                <a:cubicBezTo>
                  <a:pt x="234" y="12"/>
                  <a:pt x="234" y="12"/>
                  <a:pt x="235" y="13"/>
                </a:cubicBezTo>
                <a:close/>
                <a:moveTo>
                  <a:pt x="125" y="133"/>
                </a:moveTo>
                <a:cubicBezTo>
                  <a:pt x="123" y="131"/>
                  <a:pt x="122" y="129"/>
                  <a:pt x="120" y="127"/>
                </a:cubicBezTo>
                <a:cubicBezTo>
                  <a:pt x="120" y="127"/>
                  <a:pt x="119" y="127"/>
                  <a:pt x="119" y="127"/>
                </a:cubicBezTo>
                <a:cubicBezTo>
                  <a:pt x="119" y="129"/>
                  <a:pt x="123" y="132"/>
                  <a:pt x="125" y="133"/>
                </a:cubicBezTo>
                <a:close/>
                <a:moveTo>
                  <a:pt x="45" y="271"/>
                </a:moveTo>
                <a:cubicBezTo>
                  <a:pt x="43" y="270"/>
                  <a:pt x="37" y="268"/>
                  <a:pt x="35" y="269"/>
                </a:cubicBezTo>
                <a:cubicBezTo>
                  <a:pt x="38" y="270"/>
                  <a:pt x="41" y="271"/>
                  <a:pt x="45" y="271"/>
                </a:cubicBezTo>
                <a:close/>
                <a:moveTo>
                  <a:pt x="55" y="239"/>
                </a:moveTo>
                <a:cubicBezTo>
                  <a:pt x="54" y="239"/>
                  <a:pt x="53" y="240"/>
                  <a:pt x="51" y="240"/>
                </a:cubicBezTo>
                <a:cubicBezTo>
                  <a:pt x="51" y="240"/>
                  <a:pt x="51" y="240"/>
                  <a:pt x="51" y="240"/>
                </a:cubicBezTo>
                <a:cubicBezTo>
                  <a:pt x="53" y="241"/>
                  <a:pt x="54" y="241"/>
                  <a:pt x="56" y="242"/>
                </a:cubicBezTo>
                <a:cubicBezTo>
                  <a:pt x="56" y="242"/>
                  <a:pt x="57" y="241"/>
                  <a:pt x="57" y="241"/>
                </a:cubicBezTo>
                <a:cubicBezTo>
                  <a:pt x="56" y="241"/>
                  <a:pt x="56" y="240"/>
                  <a:pt x="55" y="239"/>
                </a:cubicBezTo>
                <a:close/>
                <a:moveTo>
                  <a:pt x="64" y="257"/>
                </a:moveTo>
                <a:cubicBezTo>
                  <a:pt x="63" y="253"/>
                  <a:pt x="62" y="250"/>
                  <a:pt x="60" y="248"/>
                </a:cubicBezTo>
                <a:cubicBezTo>
                  <a:pt x="59" y="249"/>
                  <a:pt x="59" y="249"/>
                  <a:pt x="60" y="250"/>
                </a:cubicBezTo>
                <a:cubicBezTo>
                  <a:pt x="61" y="252"/>
                  <a:pt x="63" y="254"/>
                  <a:pt x="64" y="256"/>
                </a:cubicBezTo>
                <a:cubicBezTo>
                  <a:pt x="64" y="256"/>
                  <a:pt x="64" y="257"/>
                  <a:pt x="64" y="257"/>
                </a:cubicBezTo>
                <a:close/>
                <a:moveTo>
                  <a:pt x="63" y="172"/>
                </a:moveTo>
                <a:cubicBezTo>
                  <a:pt x="63" y="173"/>
                  <a:pt x="62" y="174"/>
                  <a:pt x="62" y="174"/>
                </a:cubicBezTo>
                <a:cubicBezTo>
                  <a:pt x="61" y="174"/>
                  <a:pt x="61" y="175"/>
                  <a:pt x="61" y="175"/>
                </a:cubicBezTo>
                <a:cubicBezTo>
                  <a:pt x="61" y="176"/>
                  <a:pt x="61" y="178"/>
                  <a:pt x="61" y="179"/>
                </a:cubicBezTo>
                <a:cubicBezTo>
                  <a:pt x="61" y="180"/>
                  <a:pt x="61" y="181"/>
                  <a:pt x="61" y="181"/>
                </a:cubicBezTo>
                <a:cubicBezTo>
                  <a:pt x="61" y="181"/>
                  <a:pt x="61" y="181"/>
                  <a:pt x="61" y="181"/>
                </a:cubicBezTo>
                <a:cubicBezTo>
                  <a:pt x="62" y="180"/>
                  <a:pt x="62" y="179"/>
                  <a:pt x="62" y="178"/>
                </a:cubicBezTo>
                <a:cubicBezTo>
                  <a:pt x="62" y="176"/>
                  <a:pt x="62" y="175"/>
                  <a:pt x="62" y="174"/>
                </a:cubicBezTo>
                <a:cubicBezTo>
                  <a:pt x="63" y="173"/>
                  <a:pt x="63" y="172"/>
                  <a:pt x="63" y="170"/>
                </a:cubicBezTo>
                <a:cubicBezTo>
                  <a:pt x="63" y="170"/>
                  <a:pt x="63" y="170"/>
                  <a:pt x="63" y="170"/>
                </a:cubicBezTo>
                <a:cubicBezTo>
                  <a:pt x="63" y="171"/>
                  <a:pt x="63" y="171"/>
                  <a:pt x="62" y="171"/>
                </a:cubicBezTo>
                <a:cubicBezTo>
                  <a:pt x="62" y="172"/>
                  <a:pt x="62" y="172"/>
                  <a:pt x="63" y="172"/>
                </a:cubicBezTo>
                <a:close/>
                <a:moveTo>
                  <a:pt x="193" y="66"/>
                </a:moveTo>
                <a:cubicBezTo>
                  <a:pt x="193" y="66"/>
                  <a:pt x="192" y="66"/>
                  <a:pt x="192" y="66"/>
                </a:cubicBezTo>
                <a:cubicBezTo>
                  <a:pt x="192" y="66"/>
                  <a:pt x="192" y="67"/>
                  <a:pt x="192" y="67"/>
                </a:cubicBezTo>
                <a:cubicBezTo>
                  <a:pt x="191" y="69"/>
                  <a:pt x="192" y="70"/>
                  <a:pt x="191" y="71"/>
                </a:cubicBezTo>
                <a:cubicBezTo>
                  <a:pt x="191" y="72"/>
                  <a:pt x="191" y="73"/>
                  <a:pt x="191" y="74"/>
                </a:cubicBezTo>
                <a:cubicBezTo>
                  <a:pt x="191" y="74"/>
                  <a:pt x="191" y="75"/>
                  <a:pt x="191" y="75"/>
                </a:cubicBezTo>
                <a:cubicBezTo>
                  <a:pt x="192" y="72"/>
                  <a:pt x="193" y="69"/>
                  <a:pt x="193" y="66"/>
                </a:cubicBezTo>
                <a:close/>
                <a:moveTo>
                  <a:pt x="11" y="228"/>
                </a:moveTo>
                <a:cubicBezTo>
                  <a:pt x="11" y="228"/>
                  <a:pt x="11" y="228"/>
                  <a:pt x="11" y="228"/>
                </a:cubicBezTo>
                <a:cubicBezTo>
                  <a:pt x="10" y="229"/>
                  <a:pt x="9" y="230"/>
                  <a:pt x="8" y="231"/>
                </a:cubicBezTo>
                <a:cubicBezTo>
                  <a:pt x="7" y="232"/>
                  <a:pt x="6" y="234"/>
                  <a:pt x="5" y="236"/>
                </a:cubicBezTo>
                <a:cubicBezTo>
                  <a:pt x="7" y="234"/>
                  <a:pt x="10" y="230"/>
                  <a:pt x="11" y="228"/>
                </a:cubicBezTo>
                <a:close/>
                <a:moveTo>
                  <a:pt x="103" y="199"/>
                </a:moveTo>
                <a:cubicBezTo>
                  <a:pt x="102" y="197"/>
                  <a:pt x="99" y="196"/>
                  <a:pt x="98" y="195"/>
                </a:cubicBezTo>
                <a:cubicBezTo>
                  <a:pt x="98" y="196"/>
                  <a:pt x="99" y="197"/>
                  <a:pt x="100" y="198"/>
                </a:cubicBezTo>
                <a:cubicBezTo>
                  <a:pt x="100" y="198"/>
                  <a:pt x="100" y="199"/>
                  <a:pt x="100" y="199"/>
                </a:cubicBezTo>
                <a:cubicBezTo>
                  <a:pt x="101" y="199"/>
                  <a:pt x="102" y="199"/>
                  <a:pt x="103" y="199"/>
                </a:cubicBezTo>
                <a:close/>
                <a:moveTo>
                  <a:pt x="173" y="95"/>
                </a:moveTo>
                <a:cubicBezTo>
                  <a:pt x="173" y="95"/>
                  <a:pt x="173" y="95"/>
                  <a:pt x="173" y="95"/>
                </a:cubicBezTo>
                <a:cubicBezTo>
                  <a:pt x="171" y="96"/>
                  <a:pt x="169" y="95"/>
                  <a:pt x="166" y="94"/>
                </a:cubicBezTo>
                <a:cubicBezTo>
                  <a:pt x="167" y="95"/>
                  <a:pt x="167" y="96"/>
                  <a:pt x="168" y="97"/>
                </a:cubicBezTo>
                <a:cubicBezTo>
                  <a:pt x="170" y="96"/>
                  <a:pt x="171" y="96"/>
                  <a:pt x="173" y="95"/>
                </a:cubicBezTo>
                <a:close/>
                <a:moveTo>
                  <a:pt x="30" y="265"/>
                </a:moveTo>
                <a:cubicBezTo>
                  <a:pt x="30" y="265"/>
                  <a:pt x="29" y="264"/>
                  <a:pt x="28" y="264"/>
                </a:cubicBezTo>
                <a:cubicBezTo>
                  <a:pt x="25" y="262"/>
                  <a:pt x="22" y="260"/>
                  <a:pt x="20" y="258"/>
                </a:cubicBezTo>
                <a:cubicBezTo>
                  <a:pt x="20" y="257"/>
                  <a:pt x="19" y="257"/>
                  <a:pt x="19" y="257"/>
                </a:cubicBezTo>
                <a:cubicBezTo>
                  <a:pt x="22" y="261"/>
                  <a:pt x="26" y="264"/>
                  <a:pt x="30" y="266"/>
                </a:cubicBezTo>
                <a:cubicBezTo>
                  <a:pt x="30" y="266"/>
                  <a:pt x="30" y="266"/>
                  <a:pt x="30" y="265"/>
                </a:cubicBezTo>
                <a:close/>
                <a:moveTo>
                  <a:pt x="62" y="218"/>
                </a:moveTo>
                <a:cubicBezTo>
                  <a:pt x="61" y="219"/>
                  <a:pt x="60" y="220"/>
                  <a:pt x="59" y="222"/>
                </a:cubicBezTo>
                <a:cubicBezTo>
                  <a:pt x="60" y="222"/>
                  <a:pt x="61" y="223"/>
                  <a:pt x="61" y="223"/>
                </a:cubicBezTo>
                <a:cubicBezTo>
                  <a:pt x="62" y="222"/>
                  <a:pt x="62" y="220"/>
                  <a:pt x="62" y="218"/>
                </a:cubicBezTo>
                <a:close/>
                <a:moveTo>
                  <a:pt x="188" y="72"/>
                </a:moveTo>
                <a:cubicBezTo>
                  <a:pt x="189" y="72"/>
                  <a:pt x="189" y="72"/>
                  <a:pt x="190" y="72"/>
                </a:cubicBezTo>
                <a:cubicBezTo>
                  <a:pt x="190" y="71"/>
                  <a:pt x="190" y="70"/>
                  <a:pt x="190" y="69"/>
                </a:cubicBezTo>
                <a:cubicBezTo>
                  <a:pt x="189" y="69"/>
                  <a:pt x="188" y="70"/>
                  <a:pt x="187" y="70"/>
                </a:cubicBezTo>
                <a:cubicBezTo>
                  <a:pt x="187" y="71"/>
                  <a:pt x="188" y="72"/>
                  <a:pt x="188" y="72"/>
                </a:cubicBezTo>
                <a:close/>
                <a:moveTo>
                  <a:pt x="67" y="198"/>
                </a:moveTo>
                <a:cubicBezTo>
                  <a:pt x="67" y="198"/>
                  <a:pt x="67" y="198"/>
                  <a:pt x="67" y="198"/>
                </a:cubicBezTo>
                <a:cubicBezTo>
                  <a:pt x="66" y="197"/>
                  <a:pt x="65" y="196"/>
                  <a:pt x="64" y="195"/>
                </a:cubicBezTo>
                <a:cubicBezTo>
                  <a:pt x="62" y="192"/>
                  <a:pt x="60" y="190"/>
                  <a:pt x="59" y="187"/>
                </a:cubicBezTo>
                <a:cubicBezTo>
                  <a:pt x="59" y="187"/>
                  <a:pt x="59" y="186"/>
                  <a:pt x="58" y="186"/>
                </a:cubicBezTo>
                <a:cubicBezTo>
                  <a:pt x="60" y="191"/>
                  <a:pt x="63" y="195"/>
                  <a:pt x="67" y="198"/>
                </a:cubicBezTo>
                <a:close/>
                <a:moveTo>
                  <a:pt x="88" y="137"/>
                </a:moveTo>
                <a:cubicBezTo>
                  <a:pt x="87" y="138"/>
                  <a:pt x="83" y="143"/>
                  <a:pt x="83" y="144"/>
                </a:cubicBezTo>
                <a:cubicBezTo>
                  <a:pt x="85" y="142"/>
                  <a:pt x="86" y="141"/>
                  <a:pt x="87" y="140"/>
                </a:cubicBezTo>
                <a:cubicBezTo>
                  <a:pt x="88" y="139"/>
                  <a:pt x="89" y="138"/>
                  <a:pt x="88" y="137"/>
                </a:cubicBezTo>
                <a:close/>
                <a:moveTo>
                  <a:pt x="188" y="124"/>
                </a:moveTo>
                <a:cubicBezTo>
                  <a:pt x="187" y="124"/>
                  <a:pt x="186" y="125"/>
                  <a:pt x="185" y="125"/>
                </a:cubicBezTo>
                <a:cubicBezTo>
                  <a:pt x="185" y="125"/>
                  <a:pt x="185" y="125"/>
                  <a:pt x="185" y="126"/>
                </a:cubicBezTo>
                <a:cubicBezTo>
                  <a:pt x="185" y="127"/>
                  <a:pt x="185" y="127"/>
                  <a:pt x="185" y="129"/>
                </a:cubicBezTo>
                <a:cubicBezTo>
                  <a:pt x="186" y="128"/>
                  <a:pt x="187" y="125"/>
                  <a:pt x="188" y="124"/>
                </a:cubicBezTo>
                <a:close/>
                <a:moveTo>
                  <a:pt x="147" y="163"/>
                </a:moveTo>
                <a:cubicBezTo>
                  <a:pt x="149" y="162"/>
                  <a:pt x="154" y="156"/>
                  <a:pt x="155" y="155"/>
                </a:cubicBezTo>
                <a:cubicBezTo>
                  <a:pt x="153" y="157"/>
                  <a:pt x="148" y="162"/>
                  <a:pt x="147" y="163"/>
                </a:cubicBezTo>
                <a:close/>
                <a:moveTo>
                  <a:pt x="190" y="116"/>
                </a:moveTo>
                <a:cubicBezTo>
                  <a:pt x="191" y="113"/>
                  <a:pt x="192" y="108"/>
                  <a:pt x="191" y="105"/>
                </a:cubicBezTo>
                <a:cubicBezTo>
                  <a:pt x="191" y="105"/>
                  <a:pt x="191" y="106"/>
                  <a:pt x="191" y="106"/>
                </a:cubicBezTo>
                <a:cubicBezTo>
                  <a:pt x="191" y="108"/>
                  <a:pt x="191" y="109"/>
                  <a:pt x="191" y="111"/>
                </a:cubicBezTo>
                <a:cubicBezTo>
                  <a:pt x="191" y="112"/>
                  <a:pt x="191" y="113"/>
                  <a:pt x="190" y="114"/>
                </a:cubicBezTo>
                <a:cubicBezTo>
                  <a:pt x="190" y="115"/>
                  <a:pt x="190" y="115"/>
                  <a:pt x="190" y="116"/>
                </a:cubicBezTo>
                <a:close/>
                <a:moveTo>
                  <a:pt x="98" y="228"/>
                </a:moveTo>
                <a:cubicBezTo>
                  <a:pt x="98" y="228"/>
                  <a:pt x="97" y="229"/>
                  <a:pt x="97" y="229"/>
                </a:cubicBezTo>
                <a:cubicBezTo>
                  <a:pt x="97" y="230"/>
                  <a:pt x="97" y="230"/>
                  <a:pt x="98" y="230"/>
                </a:cubicBezTo>
                <a:cubicBezTo>
                  <a:pt x="99" y="230"/>
                  <a:pt x="100" y="229"/>
                  <a:pt x="100" y="228"/>
                </a:cubicBezTo>
                <a:cubicBezTo>
                  <a:pt x="100" y="228"/>
                  <a:pt x="100" y="228"/>
                  <a:pt x="100" y="228"/>
                </a:cubicBezTo>
                <a:cubicBezTo>
                  <a:pt x="100" y="228"/>
                  <a:pt x="99" y="228"/>
                  <a:pt x="98" y="228"/>
                </a:cubicBezTo>
                <a:close/>
                <a:moveTo>
                  <a:pt x="41" y="252"/>
                </a:moveTo>
                <a:cubicBezTo>
                  <a:pt x="43" y="253"/>
                  <a:pt x="44" y="252"/>
                  <a:pt x="45" y="252"/>
                </a:cubicBezTo>
                <a:cubicBezTo>
                  <a:pt x="45" y="252"/>
                  <a:pt x="46" y="252"/>
                  <a:pt x="45" y="251"/>
                </a:cubicBezTo>
                <a:cubicBezTo>
                  <a:pt x="45" y="251"/>
                  <a:pt x="45" y="251"/>
                  <a:pt x="45" y="251"/>
                </a:cubicBezTo>
                <a:cubicBezTo>
                  <a:pt x="44" y="251"/>
                  <a:pt x="43" y="251"/>
                  <a:pt x="41" y="251"/>
                </a:cubicBezTo>
                <a:cubicBezTo>
                  <a:pt x="41" y="252"/>
                  <a:pt x="41" y="252"/>
                  <a:pt x="41" y="252"/>
                </a:cubicBezTo>
                <a:close/>
                <a:moveTo>
                  <a:pt x="139" y="77"/>
                </a:moveTo>
                <a:cubicBezTo>
                  <a:pt x="138" y="76"/>
                  <a:pt x="138" y="76"/>
                  <a:pt x="137" y="76"/>
                </a:cubicBezTo>
                <a:cubicBezTo>
                  <a:pt x="137" y="76"/>
                  <a:pt x="137" y="76"/>
                  <a:pt x="136" y="76"/>
                </a:cubicBezTo>
                <a:cubicBezTo>
                  <a:pt x="136" y="77"/>
                  <a:pt x="135" y="78"/>
                  <a:pt x="135" y="79"/>
                </a:cubicBezTo>
                <a:cubicBezTo>
                  <a:pt x="136" y="78"/>
                  <a:pt x="137" y="78"/>
                  <a:pt x="139" y="77"/>
                </a:cubicBezTo>
                <a:close/>
                <a:moveTo>
                  <a:pt x="178" y="124"/>
                </a:moveTo>
                <a:cubicBezTo>
                  <a:pt x="176" y="124"/>
                  <a:pt x="174" y="125"/>
                  <a:pt x="171" y="125"/>
                </a:cubicBezTo>
                <a:cubicBezTo>
                  <a:pt x="171" y="125"/>
                  <a:pt x="171" y="125"/>
                  <a:pt x="172" y="125"/>
                </a:cubicBezTo>
                <a:cubicBezTo>
                  <a:pt x="173" y="125"/>
                  <a:pt x="175" y="125"/>
                  <a:pt x="176" y="125"/>
                </a:cubicBezTo>
                <a:cubicBezTo>
                  <a:pt x="176" y="125"/>
                  <a:pt x="177" y="125"/>
                  <a:pt x="177" y="125"/>
                </a:cubicBezTo>
                <a:cubicBezTo>
                  <a:pt x="177" y="125"/>
                  <a:pt x="178" y="124"/>
                  <a:pt x="178" y="124"/>
                </a:cubicBezTo>
                <a:close/>
                <a:moveTo>
                  <a:pt x="31" y="273"/>
                </a:moveTo>
                <a:cubicBezTo>
                  <a:pt x="30" y="274"/>
                  <a:pt x="30" y="275"/>
                  <a:pt x="30" y="276"/>
                </a:cubicBezTo>
                <a:cubicBezTo>
                  <a:pt x="31" y="276"/>
                  <a:pt x="32" y="275"/>
                  <a:pt x="33" y="274"/>
                </a:cubicBezTo>
                <a:cubicBezTo>
                  <a:pt x="32" y="274"/>
                  <a:pt x="31" y="273"/>
                  <a:pt x="31" y="273"/>
                </a:cubicBezTo>
                <a:close/>
                <a:moveTo>
                  <a:pt x="31" y="229"/>
                </a:moveTo>
                <a:cubicBezTo>
                  <a:pt x="30" y="229"/>
                  <a:pt x="30" y="229"/>
                  <a:pt x="30" y="229"/>
                </a:cubicBezTo>
                <a:cubicBezTo>
                  <a:pt x="29" y="231"/>
                  <a:pt x="27" y="233"/>
                  <a:pt x="26" y="235"/>
                </a:cubicBezTo>
                <a:cubicBezTo>
                  <a:pt x="26" y="235"/>
                  <a:pt x="26" y="235"/>
                  <a:pt x="26" y="234"/>
                </a:cubicBezTo>
                <a:cubicBezTo>
                  <a:pt x="27" y="234"/>
                  <a:pt x="28" y="234"/>
                  <a:pt x="28" y="233"/>
                </a:cubicBezTo>
                <a:cubicBezTo>
                  <a:pt x="28" y="233"/>
                  <a:pt x="28" y="232"/>
                  <a:pt x="28" y="232"/>
                </a:cubicBezTo>
                <a:cubicBezTo>
                  <a:pt x="29" y="231"/>
                  <a:pt x="30" y="230"/>
                  <a:pt x="31" y="229"/>
                </a:cubicBezTo>
                <a:close/>
                <a:moveTo>
                  <a:pt x="177" y="93"/>
                </a:moveTo>
                <a:cubicBezTo>
                  <a:pt x="178" y="94"/>
                  <a:pt x="178" y="93"/>
                  <a:pt x="178" y="93"/>
                </a:cubicBezTo>
                <a:cubicBezTo>
                  <a:pt x="178" y="93"/>
                  <a:pt x="179" y="93"/>
                  <a:pt x="179" y="93"/>
                </a:cubicBezTo>
                <a:cubicBezTo>
                  <a:pt x="179" y="93"/>
                  <a:pt x="179" y="94"/>
                  <a:pt x="179" y="94"/>
                </a:cubicBezTo>
                <a:cubicBezTo>
                  <a:pt x="180" y="93"/>
                  <a:pt x="180" y="92"/>
                  <a:pt x="180" y="91"/>
                </a:cubicBezTo>
                <a:cubicBezTo>
                  <a:pt x="179" y="91"/>
                  <a:pt x="179" y="91"/>
                  <a:pt x="178" y="92"/>
                </a:cubicBezTo>
                <a:cubicBezTo>
                  <a:pt x="178" y="92"/>
                  <a:pt x="177" y="93"/>
                  <a:pt x="177" y="93"/>
                </a:cubicBezTo>
                <a:close/>
                <a:moveTo>
                  <a:pt x="125" y="104"/>
                </a:moveTo>
                <a:cubicBezTo>
                  <a:pt x="124" y="104"/>
                  <a:pt x="124" y="104"/>
                  <a:pt x="124" y="104"/>
                </a:cubicBezTo>
                <a:cubicBezTo>
                  <a:pt x="124" y="104"/>
                  <a:pt x="124" y="104"/>
                  <a:pt x="124" y="105"/>
                </a:cubicBezTo>
                <a:cubicBezTo>
                  <a:pt x="124" y="105"/>
                  <a:pt x="124" y="106"/>
                  <a:pt x="124" y="106"/>
                </a:cubicBezTo>
                <a:cubicBezTo>
                  <a:pt x="125" y="108"/>
                  <a:pt x="126" y="109"/>
                  <a:pt x="126" y="110"/>
                </a:cubicBezTo>
                <a:cubicBezTo>
                  <a:pt x="126" y="108"/>
                  <a:pt x="125" y="106"/>
                  <a:pt x="125" y="104"/>
                </a:cubicBezTo>
                <a:close/>
                <a:moveTo>
                  <a:pt x="163" y="151"/>
                </a:moveTo>
                <a:cubicBezTo>
                  <a:pt x="162" y="151"/>
                  <a:pt x="162" y="151"/>
                  <a:pt x="161" y="151"/>
                </a:cubicBezTo>
                <a:cubicBezTo>
                  <a:pt x="159" y="153"/>
                  <a:pt x="157" y="156"/>
                  <a:pt x="155" y="158"/>
                </a:cubicBezTo>
                <a:cubicBezTo>
                  <a:pt x="155" y="158"/>
                  <a:pt x="155" y="158"/>
                  <a:pt x="155" y="158"/>
                </a:cubicBezTo>
                <a:cubicBezTo>
                  <a:pt x="155" y="158"/>
                  <a:pt x="155" y="159"/>
                  <a:pt x="155" y="159"/>
                </a:cubicBezTo>
                <a:cubicBezTo>
                  <a:pt x="157" y="156"/>
                  <a:pt x="160" y="153"/>
                  <a:pt x="163" y="151"/>
                </a:cubicBezTo>
                <a:close/>
                <a:moveTo>
                  <a:pt x="186" y="73"/>
                </a:moveTo>
                <a:cubicBezTo>
                  <a:pt x="186" y="72"/>
                  <a:pt x="185" y="72"/>
                  <a:pt x="185" y="71"/>
                </a:cubicBezTo>
                <a:cubicBezTo>
                  <a:pt x="184" y="72"/>
                  <a:pt x="183" y="72"/>
                  <a:pt x="182" y="73"/>
                </a:cubicBezTo>
                <a:cubicBezTo>
                  <a:pt x="182" y="73"/>
                  <a:pt x="182" y="73"/>
                  <a:pt x="182" y="73"/>
                </a:cubicBezTo>
                <a:cubicBezTo>
                  <a:pt x="183" y="73"/>
                  <a:pt x="185" y="73"/>
                  <a:pt x="186" y="73"/>
                </a:cubicBezTo>
                <a:close/>
                <a:moveTo>
                  <a:pt x="14" y="249"/>
                </a:moveTo>
                <a:cubicBezTo>
                  <a:pt x="14" y="249"/>
                  <a:pt x="14" y="249"/>
                  <a:pt x="14" y="249"/>
                </a:cubicBezTo>
                <a:cubicBezTo>
                  <a:pt x="14" y="250"/>
                  <a:pt x="14" y="250"/>
                  <a:pt x="14" y="250"/>
                </a:cubicBezTo>
                <a:cubicBezTo>
                  <a:pt x="15" y="252"/>
                  <a:pt x="17" y="254"/>
                  <a:pt x="18" y="256"/>
                </a:cubicBezTo>
                <a:cubicBezTo>
                  <a:pt x="18" y="256"/>
                  <a:pt x="18" y="256"/>
                  <a:pt x="18" y="256"/>
                </a:cubicBezTo>
                <a:cubicBezTo>
                  <a:pt x="17" y="254"/>
                  <a:pt x="15" y="252"/>
                  <a:pt x="14" y="249"/>
                </a:cubicBezTo>
                <a:close/>
                <a:moveTo>
                  <a:pt x="71" y="168"/>
                </a:moveTo>
                <a:cubicBezTo>
                  <a:pt x="71" y="170"/>
                  <a:pt x="74" y="174"/>
                  <a:pt x="76" y="174"/>
                </a:cubicBezTo>
                <a:cubicBezTo>
                  <a:pt x="74" y="172"/>
                  <a:pt x="73" y="170"/>
                  <a:pt x="71" y="168"/>
                </a:cubicBezTo>
                <a:close/>
                <a:moveTo>
                  <a:pt x="184" y="99"/>
                </a:moveTo>
                <a:cubicBezTo>
                  <a:pt x="183" y="98"/>
                  <a:pt x="182" y="97"/>
                  <a:pt x="182" y="96"/>
                </a:cubicBezTo>
                <a:cubicBezTo>
                  <a:pt x="181" y="96"/>
                  <a:pt x="181" y="96"/>
                  <a:pt x="180" y="96"/>
                </a:cubicBezTo>
                <a:cubicBezTo>
                  <a:pt x="180" y="96"/>
                  <a:pt x="180" y="96"/>
                  <a:pt x="180" y="96"/>
                </a:cubicBezTo>
                <a:cubicBezTo>
                  <a:pt x="181" y="97"/>
                  <a:pt x="182" y="98"/>
                  <a:pt x="184" y="99"/>
                </a:cubicBezTo>
                <a:close/>
                <a:moveTo>
                  <a:pt x="177" y="89"/>
                </a:moveTo>
                <a:cubicBezTo>
                  <a:pt x="177" y="89"/>
                  <a:pt x="177" y="89"/>
                  <a:pt x="177" y="89"/>
                </a:cubicBezTo>
                <a:cubicBezTo>
                  <a:pt x="176" y="89"/>
                  <a:pt x="175" y="89"/>
                  <a:pt x="174" y="88"/>
                </a:cubicBezTo>
                <a:cubicBezTo>
                  <a:pt x="174" y="89"/>
                  <a:pt x="174" y="89"/>
                  <a:pt x="175" y="90"/>
                </a:cubicBezTo>
                <a:cubicBezTo>
                  <a:pt x="176" y="90"/>
                  <a:pt x="177" y="90"/>
                  <a:pt x="177" y="89"/>
                </a:cubicBezTo>
                <a:close/>
                <a:moveTo>
                  <a:pt x="89" y="230"/>
                </a:moveTo>
                <a:cubicBezTo>
                  <a:pt x="90" y="230"/>
                  <a:pt x="91" y="231"/>
                  <a:pt x="91" y="229"/>
                </a:cubicBezTo>
                <a:cubicBezTo>
                  <a:pt x="91" y="229"/>
                  <a:pt x="90" y="229"/>
                  <a:pt x="89" y="228"/>
                </a:cubicBezTo>
                <a:cubicBezTo>
                  <a:pt x="89" y="229"/>
                  <a:pt x="89" y="230"/>
                  <a:pt x="89" y="230"/>
                </a:cubicBezTo>
                <a:close/>
                <a:moveTo>
                  <a:pt x="43" y="274"/>
                </a:moveTo>
                <a:cubicBezTo>
                  <a:pt x="42" y="274"/>
                  <a:pt x="41" y="274"/>
                  <a:pt x="40" y="273"/>
                </a:cubicBezTo>
                <a:cubicBezTo>
                  <a:pt x="40" y="274"/>
                  <a:pt x="40" y="274"/>
                  <a:pt x="40" y="274"/>
                </a:cubicBezTo>
                <a:cubicBezTo>
                  <a:pt x="41" y="275"/>
                  <a:pt x="42" y="275"/>
                  <a:pt x="43" y="274"/>
                </a:cubicBezTo>
                <a:close/>
                <a:moveTo>
                  <a:pt x="142" y="78"/>
                </a:moveTo>
                <a:cubicBezTo>
                  <a:pt x="140" y="78"/>
                  <a:pt x="138" y="79"/>
                  <a:pt x="137" y="81"/>
                </a:cubicBezTo>
                <a:cubicBezTo>
                  <a:pt x="137" y="81"/>
                  <a:pt x="137" y="81"/>
                  <a:pt x="137" y="81"/>
                </a:cubicBezTo>
                <a:cubicBezTo>
                  <a:pt x="139" y="80"/>
                  <a:pt x="141" y="79"/>
                  <a:pt x="142" y="78"/>
                </a:cubicBezTo>
                <a:close/>
                <a:moveTo>
                  <a:pt x="44" y="218"/>
                </a:moveTo>
                <a:cubicBezTo>
                  <a:pt x="43" y="219"/>
                  <a:pt x="41" y="221"/>
                  <a:pt x="41" y="222"/>
                </a:cubicBezTo>
                <a:cubicBezTo>
                  <a:pt x="42" y="221"/>
                  <a:pt x="43" y="220"/>
                  <a:pt x="44" y="219"/>
                </a:cubicBezTo>
                <a:cubicBezTo>
                  <a:pt x="44" y="219"/>
                  <a:pt x="44" y="218"/>
                  <a:pt x="44" y="218"/>
                </a:cubicBezTo>
                <a:cubicBezTo>
                  <a:pt x="44" y="218"/>
                  <a:pt x="44" y="218"/>
                  <a:pt x="44" y="218"/>
                </a:cubicBezTo>
                <a:close/>
                <a:moveTo>
                  <a:pt x="97" y="234"/>
                </a:moveTo>
                <a:cubicBezTo>
                  <a:pt x="97" y="234"/>
                  <a:pt x="97" y="234"/>
                  <a:pt x="97" y="234"/>
                </a:cubicBezTo>
                <a:cubicBezTo>
                  <a:pt x="96" y="235"/>
                  <a:pt x="95" y="234"/>
                  <a:pt x="94" y="235"/>
                </a:cubicBezTo>
                <a:cubicBezTo>
                  <a:pt x="94" y="235"/>
                  <a:pt x="94" y="235"/>
                  <a:pt x="94" y="235"/>
                </a:cubicBezTo>
                <a:cubicBezTo>
                  <a:pt x="95" y="235"/>
                  <a:pt x="96" y="235"/>
                  <a:pt x="97" y="235"/>
                </a:cubicBezTo>
                <a:cubicBezTo>
                  <a:pt x="97" y="235"/>
                  <a:pt x="97" y="234"/>
                  <a:pt x="97" y="234"/>
                </a:cubicBezTo>
                <a:close/>
                <a:moveTo>
                  <a:pt x="87" y="228"/>
                </a:moveTo>
                <a:cubicBezTo>
                  <a:pt x="87" y="228"/>
                  <a:pt x="87" y="228"/>
                  <a:pt x="87" y="228"/>
                </a:cubicBezTo>
                <a:cubicBezTo>
                  <a:pt x="86" y="229"/>
                  <a:pt x="86" y="229"/>
                  <a:pt x="85" y="230"/>
                </a:cubicBezTo>
                <a:cubicBezTo>
                  <a:pt x="86" y="230"/>
                  <a:pt x="86" y="230"/>
                  <a:pt x="87" y="230"/>
                </a:cubicBezTo>
                <a:cubicBezTo>
                  <a:pt x="87" y="229"/>
                  <a:pt x="87" y="229"/>
                  <a:pt x="87" y="228"/>
                </a:cubicBezTo>
                <a:close/>
                <a:moveTo>
                  <a:pt x="104" y="237"/>
                </a:moveTo>
                <a:cubicBezTo>
                  <a:pt x="103" y="237"/>
                  <a:pt x="102" y="237"/>
                  <a:pt x="101" y="237"/>
                </a:cubicBezTo>
                <a:cubicBezTo>
                  <a:pt x="101" y="237"/>
                  <a:pt x="101" y="238"/>
                  <a:pt x="101" y="238"/>
                </a:cubicBezTo>
                <a:cubicBezTo>
                  <a:pt x="103" y="238"/>
                  <a:pt x="104" y="238"/>
                  <a:pt x="104" y="237"/>
                </a:cubicBezTo>
                <a:close/>
                <a:moveTo>
                  <a:pt x="188" y="102"/>
                </a:moveTo>
                <a:cubicBezTo>
                  <a:pt x="189" y="101"/>
                  <a:pt x="188" y="99"/>
                  <a:pt x="187" y="99"/>
                </a:cubicBezTo>
                <a:cubicBezTo>
                  <a:pt x="187" y="100"/>
                  <a:pt x="187" y="101"/>
                  <a:pt x="188" y="102"/>
                </a:cubicBezTo>
                <a:close/>
                <a:moveTo>
                  <a:pt x="54" y="244"/>
                </a:moveTo>
                <a:cubicBezTo>
                  <a:pt x="54" y="244"/>
                  <a:pt x="54" y="244"/>
                  <a:pt x="54" y="243"/>
                </a:cubicBezTo>
                <a:cubicBezTo>
                  <a:pt x="54" y="243"/>
                  <a:pt x="53" y="243"/>
                  <a:pt x="52" y="242"/>
                </a:cubicBezTo>
                <a:cubicBezTo>
                  <a:pt x="52" y="243"/>
                  <a:pt x="52" y="243"/>
                  <a:pt x="52" y="243"/>
                </a:cubicBezTo>
                <a:cubicBezTo>
                  <a:pt x="52" y="243"/>
                  <a:pt x="52" y="244"/>
                  <a:pt x="53" y="244"/>
                </a:cubicBezTo>
                <a:cubicBezTo>
                  <a:pt x="53" y="244"/>
                  <a:pt x="54" y="244"/>
                  <a:pt x="54" y="244"/>
                </a:cubicBezTo>
                <a:close/>
                <a:moveTo>
                  <a:pt x="184" y="68"/>
                </a:moveTo>
                <a:cubicBezTo>
                  <a:pt x="184" y="68"/>
                  <a:pt x="184" y="68"/>
                  <a:pt x="184" y="68"/>
                </a:cubicBezTo>
                <a:cubicBezTo>
                  <a:pt x="185" y="68"/>
                  <a:pt x="186" y="67"/>
                  <a:pt x="187" y="67"/>
                </a:cubicBezTo>
                <a:cubicBezTo>
                  <a:pt x="187" y="67"/>
                  <a:pt x="187" y="67"/>
                  <a:pt x="187" y="67"/>
                </a:cubicBezTo>
                <a:cubicBezTo>
                  <a:pt x="187" y="67"/>
                  <a:pt x="186" y="66"/>
                  <a:pt x="186" y="66"/>
                </a:cubicBezTo>
                <a:cubicBezTo>
                  <a:pt x="185" y="67"/>
                  <a:pt x="184" y="67"/>
                  <a:pt x="184" y="68"/>
                </a:cubicBezTo>
                <a:close/>
                <a:moveTo>
                  <a:pt x="142" y="156"/>
                </a:moveTo>
                <a:cubicBezTo>
                  <a:pt x="142" y="155"/>
                  <a:pt x="142" y="155"/>
                  <a:pt x="142" y="155"/>
                </a:cubicBezTo>
                <a:cubicBezTo>
                  <a:pt x="142" y="154"/>
                  <a:pt x="141" y="153"/>
                  <a:pt x="140" y="153"/>
                </a:cubicBezTo>
                <a:cubicBezTo>
                  <a:pt x="141" y="154"/>
                  <a:pt x="141" y="155"/>
                  <a:pt x="142" y="156"/>
                </a:cubicBezTo>
                <a:close/>
                <a:moveTo>
                  <a:pt x="158" y="79"/>
                </a:moveTo>
                <a:cubicBezTo>
                  <a:pt x="158" y="78"/>
                  <a:pt x="157" y="78"/>
                  <a:pt x="156" y="79"/>
                </a:cubicBezTo>
                <a:cubicBezTo>
                  <a:pt x="157" y="79"/>
                  <a:pt x="157" y="79"/>
                  <a:pt x="158" y="80"/>
                </a:cubicBezTo>
                <a:cubicBezTo>
                  <a:pt x="158" y="79"/>
                  <a:pt x="158" y="79"/>
                  <a:pt x="158" y="79"/>
                </a:cubicBezTo>
                <a:close/>
                <a:moveTo>
                  <a:pt x="60" y="241"/>
                </a:moveTo>
                <a:cubicBezTo>
                  <a:pt x="60" y="242"/>
                  <a:pt x="60" y="242"/>
                  <a:pt x="60" y="242"/>
                </a:cubicBezTo>
                <a:cubicBezTo>
                  <a:pt x="61" y="241"/>
                  <a:pt x="62" y="240"/>
                  <a:pt x="62" y="238"/>
                </a:cubicBezTo>
                <a:cubicBezTo>
                  <a:pt x="62" y="239"/>
                  <a:pt x="61" y="240"/>
                  <a:pt x="60" y="241"/>
                </a:cubicBezTo>
                <a:close/>
                <a:moveTo>
                  <a:pt x="83" y="235"/>
                </a:moveTo>
                <a:cubicBezTo>
                  <a:pt x="82" y="235"/>
                  <a:pt x="81" y="235"/>
                  <a:pt x="79" y="235"/>
                </a:cubicBezTo>
                <a:cubicBezTo>
                  <a:pt x="79" y="235"/>
                  <a:pt x="79" y="235"/>
                  <a:pt x="79" y="235"/>
                </a:cubicBezTo>
                <a:cubicBezTo>
                  <a:pt x="80" y="235"/>
                  <a:pt x="81" y="235"/>
                  <a:pt x="83" y="236"/>
                </a:cubicBezTo>
                <a:cubicBezTo>
                  <a:pt x="83" y="236"/>
                  <a:pt x="83" y="236"/>
                  <a:pt x="83" y="235"/>
                </a:cubicBezTo>
                <a:close/>
                <a:moveTo>
                  <a:pt x="46" y="274"/>
                </a:moveTo>
                <a:cubicBezTo>
                  <a:pt x="46" y="274"/>
                  <a:pt x="46" y="274"/>
                  <a:pt x="46" y="275"/>
                </a:cubicBezTo>
                <a:cubicBezTo>
                  <a:pt x="47" y="274"/>
                  <a:pt x="48" y="274"/>
                  <a:pt x="49" y="274"/>
                </a:cubicBezTo>
                <a:cubicBezTo>
                  <a:pt x="49" y="274"/>
                  <a:pt x="49" y="274"/>
                  <a:pt x="49" y="274"/>
                </a:cubicBezTo>
                <a:cubicBezTo>
                  <a:pt x="48" y="274"/>
                  <a:pt x="47" y="274"/>
                  <a:pt x="46" y="274"/>
                </a:cubicBezTo>
                <a:close/>
                <a:moveTo>
                  <a:pt x="150" y="77"/>
                </a:moveTo>
                <a:cubicBezTo>
                  <a:pt x="151" y="77"/>
                  <a:pt x="152" y="77"/>
                  <a:pt x="154" y="78"/>
                </a:cubicBezTo>
                <a:cubicBezTo>
                  <a:pt x="152" y="77"/>
                  <a:pt x="151" y="77"/>
                  <a:pt x="150" y="77"/>
                </a:cubicBezTo>
                <a:close/>
                <a:moveTo>
                  <a:pt x="171" y="98"/>
                </a:moveTo>
                <a:cubicBezTo>
                  <a:pt x="171" y="98"/>
                  <a:pt x="171" y="98"/>
                  <a:pt x="171" y="98"/>
                </a:cubicBezTo>
                <a:cubicBezTo>
                  <a:pt x="170" y="98"/>
                  <a:pt x="170" y="98"/>
                  <a:pt x="169" y="99"/>
                </a:cubicBezTo>
                <a:cubicBezTo>
                  <a:pt x="169" y="99"/>
                  <a:pt x="170" y="99"/>
                  <a:pt x="170" y="99"/>
                </a:cubicBezTo>
                <a:cubicBezTo>
                  <a:pt x="170" y="99"/>
                  <a:pt x="171" y="99"/>
                  <a:pt x="171" y="98"/>
                </a:cubicBezTo>
                <a:close/>
                <a:moveTo>
                  <a:pt x="123" y="209"/>
                </a:moveTo>
                <a:cubicBezTo>
                  <a:pt x="123" y="208"/>
                  <a:pt x="123" y="207"/>
                  <a:pt x="122" y="206"/>
                </a:cubicBezTo>
                <a:cubicBezTo>
                  <a:pt x="122" y="207"/>
                  <a:pt x="123" y="208"/>
                  <a:pt x="123" y="209"/>
                </a:cubicBezTo>
                <a:close/>
                <a:moveTo>
                  <a:pt x="58" y="236"/>
                </a:moveTo>
                <a:cubicBezTo>
                  <a:pt x="59" y="236"/>
                  <a:pt x="59" y="236"/>
                  <a:pt x="59" y="235"/>
                </a:cubicBezTo>
                <a:cubicBezTo>
                  <a:pt x="59" y="235"/>
                  <a:pt x="59" y="234"/>
                  <a:pt x="58" y="234"/>
                </a:cubicBezTo>
                <a:cubicBezTo>
                  <a:pt x="58" y="235"/>
                  <a:pt x="58" y="235"/>
                  <a:pt x="58" y="236"/>
                </a:cubicBezTo>
                <a:close/>
                <a:moveTo>
                  <a:pt x="187" y="75"/>
                </a:moveTo>
                <a:cubicBezTo>
                  <a:pt x="186" y="76"/>
                  <a:pt x="186" y="76"/>
                  <a:pt x="185" y="76"/>
                </a:cubicBezTo>
                <a:cubicBezTo>
                  <a:pt x="185" y="76"/>
                  <a:pt x="185" y="76"/>
                  <a:pt x="185" y="76"/>
                </a:cubicBezTo>
                <a:cubicBezTo>
                  <a:pt x="186" y="76"/>
                  <a:pt x="186" y="76"/>
                  <a:pt x="187" y="77"/>
                </a:cubicBezTo>
                <a:cubicBezTo>
                  <a:pt x="187" y="76"/>
                  <a:pt x="187" y="76"/>
                  <a:pt x="187" y="75"/>
                </a:cubicBezTo>
                <a:close/>
                <a:moveTo>
                  <a:pt x="112" y="233"/>
                </a:moveTo>
                <a:cubicBezTo>
                  <a:pt x="112" y="233"/>
                  <a:pt x="112" y="233"/>
                  <a:pt x="112" y="232"/>
                </a:cubicBezTo>
                <a:cubicBezTo>
                  <a:pt x="111" y="233"/>
                  <a:pt x="111" y="233"/>
                  <a:pt x="110" y="234"/>
                </a:cubicBezTo>
                <a:cubicBezTo>
                  <a:pt x="110" y="234"/>
                  <a:pt x="111" y="234"/>
                  <a:pt x="111" y="234"/>
                </a:cubicBezTo>
                <a:cubicBezTo>
                  <a:pt x="111" y="234"/>
                  <a:pt x="112" y="233"/>
                  <a:pt x="112" y="233"/>
                </a:cubicBezTo>
                <a:close/>
                <a:moveTo>
                  <a:pt x="38" y="274"/>
                </a:moveTo>
                <a:cubicBezTo>
                  <a:pt x="38" y="274"/>
                  <a:pt x="38" y="273"/>
                  <a:pt x="38" y="273"/>
                </a:cubicBezTo>
                <a:cubicBezTo>
                  <a:pt x="38" y="273"/>
                  <a:pt x="37" y="273"/>
                  <a:pt x="37" y="274"/>
                </a:cubicBezTo>
                <a:cubicBezTo>
                  <a:pt x="37" y="274"/>
                  <a:pt x="38" y="274"/>
                  <a:pt x="38" y="274"/>
                </a:cubicBezTo>
                <a:close/>
                <a:moveTo>
                  <a:pt x="113" y="225"/>
                </a:moveTo>
                <a:cubicBezTo>
                  <a:pt x="113" y="225"/>
                  <a:pt x="113" y="225"/>
                  <a:pt x="113" y="226"/>
                </a:cubicBezTo>
                <a:cubicBezTo>
                  <a:pt x="114" y="225"/>
                  <a:pt x="115" y="224"/>
                  <a:pt x="116" y="224"/>
                </a:cubicBezTo>
                <a:cubicBezTo>
                  <a:pt x="116" y="224"/>
                  <a:pt x="116" y="224"/>
                  <a:pt x="116" y="224"/>
                </a:cubicBezTo>
                <a:cubicBezTo>
                  <a:pt x="115" y="224"/>
                  <a:pt x="114" y="225"/>
                  <a:pt x="113" y="225"/>
                </a:cubicBezTo>
                <a:close/>
                <a:moveTo>
                  <a:pt x="111" y="230"/>
                </a:moveTo>
                <a:cubicBezTo>
                  <a:pt x="111" y="230"/>
                  <a:pt x="111" y="230"/>
                  <a:pt x="111" y="230"/>
                </a:cubicBezTo>
                <a:cubicBezTo>
                  <a:pt x="111" y="231"/>
                  <a:pt x="110" y="231"/>
                  <a:pt x="110" y="231"/>
                </a:cubicBezTo>
                <a:cubicBezTo>
                  <a:pt x="109" y="231"/>
                  <a:pt x="109" y="231"/>
                  <a:pt x="110" y="232"/>
                </a:cubicBezTo>
                <a:cubicBezTo>
                  <a:pt x="110" y="231"/>
                  <a:pt x="111" y="231"/>
                  <a:pt x="111" y="230"/>
                </a:cubicBezTo>
                <a:close/>
                <a:moveTo>
                  <a:pt x="191" y="60"/>
                </a:moveTo>
                <a:cubicBezTo>
                  <a:pt x="191" y="59"/>
                  <a:pt x="191" y="59"/>
                  <a:pt x="190" y="59"/>
                </a:cubicBezTo>
                <a:cubicBezTo>
                  <a:pt x="190" y="59"/>
                  <a:pt x="190" y="60"/>
                  <a:pt x="190" y="60"/>
                </a:cubicBezTo>
                <a:cubicBezTo>
                  <a:pt x="191" y="60"/>
                  <a:pt x="191" y="60"/>
                  <a:pt x="191" y="60"/>
                </a:cubicBezTo>
                <a:close/>
                <a:moveTo>
                  <a:pt x="94" y="237"/>
                </a:moveTo>
                <a:cubicBezTo>
                  <a:pt x="95" y="238"/>
                  <a:pt x="95" y="238"/>
                  <a:pt x="96" y="238"/>
                </a:cubicBezTo>
                <a:cubicBezTo>
                  <a:pt x="96" y="238"/>
                  <a:pt x="96" y="238"/>
                  <a:pt x="96" y="237"/>
                </a:cubicBezTo>
                <a:cubicBezTo>
                  <a:pt x="96" y="237"/>
                  <a:pt x="95" y="237"/>
                  <a:pt x="94" y="237"/>
                </a:cubicBezTo>
                <a:close/>
                <a:moveTo>
                  <a:pt x="106" y="237"/>
                </a:moveTo>
                <a:cubicBezTo>
                  <a:pt x="106" y="237"/>
                  <a:pt x="107" y="237"/>
                  <a:pt x="107" y="236"/>
                </a:cubicBezTo>
                <a:cubicBezTo>
                  <a:pt x="107" y="236"/>
                  <a:pt x="107" y="236"/>
                  <a:pt x="107" y="236"/>
                </a:cubicBezTo>
                <a:cubicBezTo>
                  <a:pt x="106" y="236"/>
                  <a:pt x="106" y="236"/>
                  <a:pt x="106" y="237"/>
                </a:cubicBezTo>
                <a:close/>
                <a:moveTo>
                  <a:pt x="128" y="86"/>
                </a:moveTo>
                <a:cubicBezTo>
                  <a:pt x="128" y="86"/>
                  <a:pt x="128" y="86"/>
                  <a:pt x="128" y="86"/>
                </a:cubicBezTo>
                <a:cubicBezTo>
                  <a:pt x="129" y="86"/>
                  <a:pt x="129" y="85"/>
                  <a:pt x="129" y="85"/>
                </a:cubicBezTo>
                <a:cubicBezTo>
                  <a:pt x="129" y="85"/>
                  <a:pt x="129" y="85"/>
                  <a:pt x="129" y="85"/>
                </a:cubicBezTo>
                <a:cubicBezTo>
                  <a:pt x="129" y="85"/>
                  <a:pt x="128" y="85"/>
                  <a:pt x="128" y="86"/>
                </a:cubicBezTo>
                <a:close/>
                <a:moveTo>
                  <a:pt x="174" y="93"/>
                </a:moveTo>
                <a:cubicBezTo>
                  <a:pt x="175" y="93"/>
                  <a:pt x="175" y="93"/>
                  <a:pt x="175" y="93"/>
                </a:cubicBezTo>
                <a:cubicBezTo>
                  <a:pt x="175" y="93"/>
                  <a:pt x="175" y="92"/>
                  <a:pt x="176" y="92"/>
                </a:cubicBezTo>
                <a:cubicBezTo>
                  <a:pt x="175" y="92"/>
                  <a:pt x="175" y="92"/>
                  <a:pt x="175" y="92"/>
                </a:cubicBezTo>
                <a:cubicBezTo>
                  <a:pt x="175" y="92"/>
                  <a:pt x="175" y="93"/>
                  <a:pt x="174" y="93"/>
                </a:cubicBezTo>
                <a:close/>
                <a:moveTo>
                  <a:pt x="46" y="276"/>
                </a:moveTo>
                <a:cubicBezTo>
                  <a:pt x="46" y="277"/>
                  <a:pt x="46" y="277"/>
                  <a:pt x="46" y="278"/>
                </a:cubicBezTo>
                <a:cubicBezTo>
                  <a:pt x="47" y="277"/>
                  <a:pt x="47" y="277"/>
                  <a:pt x="48" y="276"/>
                </a:cubicBezTo>
                <a:cubicBezTo>
                  <a:pt x="47" y="276"/>
                  <a:pt x="47" y="276"/>
                  <a:pt x="46" y="276"/>
                </a:cubicBezTo>
                <a:close/>
                <a:moveTo>
                  <a:pt x="83" y="228"/>
                </a:moveTo>
                <a:cubicBezTo>
                  <a:pt x="83" y="229"/>
                  <a:pt x="83" y="229"/>
                  <a:pt x="83" y="229"/>
                </a:cubicBezTo>
                <a:cubicBezTo>
                  <a:pt x="83" y="229"/>
                  <a:pt x="83" y="229"/>
                  <a:pt x="83" y="229"/>
                </a:cubicBezTo>
                <a:cubicBezTo>
                  <a:pt x="84" y="229"/>
                  <a:pt x="84" y="229"/>
                  <a:pt x="84" y="228"/>
                </a:cubicBezTo>
                <a:cubicBezTo>
                  <a:pt x="84" y="228"/>
                  <a:pt x="84" y="228"/>
                  <a:pt x="83" y="228"/>
                </a:cubicBezTo>
                <a:close/>
                <a:moveTo>
                  <a:pt x="91" y="237"/>
                </a:moveTo>
                <a:cubicBezTo>
                  <a:pt x="91" y="237"/>
                  <a:pt x="91" y="237"/>
                  <a:pt x="91" y="237"/>
                </a:cubicBezTo>
                <a:cubicBezTo>
                  <a:pt x="90" y="237"/>
                  <a:pt x="90" y="237"/>
                  <a:pt x="89" y="237"/>
                </a:cubicBezTo>
                <a:cubicBezTo>
                  <a:pt x="90" y="237"/>
                  <a:pt x="90" y="237"/>
                  <a:pt x="91" y="237"/>
                </a:cubicBezTo>
                <a:close/>
                <a:moveTo>
                  <a:pt x="98" y="238"/>
                </a:moveTo>
                <a:cubicBezTo>
                  <a:pt x="99" y="238"/>
                  <a:pt x="99" y="238"/>
                  <a:pt x="99" y="238"/>
                </a:cubicBezTo>
                <a:cubicBezTo>
                  <a:pt x="99" y="237"/>
                  <a:pt x="99" y="237"/>
                  <a:pt x="99" y="237"/>
                </a:cubicBezTo>
                <a:cubicBezTo>
                  <a:pt x="98" y="237"/>
                  <a:pt x="98" y="237"/>
                  <a:pt x="98" y="238"/>
                </a:cubicBezTo>
                <a:close/>
                <a:moveTo>
                  <a:pt x="90" y="235"/>
                </a:moveTo>
                <a:cubicBezTo>
                  <a:pt x="91" y="235"/>
                  <a:pt x="91" y="235"/>
                  <a:pt x="91" y="235"/>
                </a:cubicBezTo>
                <a:cubicBezTo>
                  <a:pt x="91" y="235"/>
                  <a:pt x="90" y="235"/>
                  <a:pt x="90" y="235"/>
                </a:cubicBezTo>
                <a:close/>
                <a:moveTo>
                  <a:pt x="187" y="121"/>
                </a:moveTo>
                <a:cubicBezTo>
                  <a:pt x="187" y="121"/>
                  <a:pt x="186" y="122"/>
                  <a:pt x="186" y="122"/>
                </a:cubicBezTo>
                <a:cubicBezTo>
                  <a:pt x="187" y="122"/>
                  <a:pt x="187" y="122"/>
                  <a:pt x="187" y="121"/>
                </a:cubicBezTo>
                <a:close/>
                <a:moveTo>
                  <a:pt x="106" y="228"/>
                </a:moveTo>
                <a:cubicBezTo>
                  <a:pt x="107" y="228"/>
                  <a:pt x="107" y="228"/>
                  <a:pt x="108" y="228"/>
                </a:cubicBezTo>
                <a:cubicBezTo>
                  <a:pt x="107" y="228"/>
                  <a:pt x="107" y="228"/>
                  <a:pt x="106" y="228"/>
                </a:cubicBezTo>
                <a:close/>
                <a:moveTo>
                  <a:pt x="66" y="163"/>
                </a:moveTo>
                <a:cubicBezTo>
                  <a:pt x="65" y="162"/>
                  <a:pt x="65" y="163"/>
                  <a:pt x="65" y="163"/>
                </a:cubicBezTo>
                <a:cubicBezTo>
                  <a:pt x="65" y="163"/>
                  <a:pt x="66" y="163"/>
                  <a:pt x="66" y="163"/>
                </a:cubicBezTo>
                <a:close/>
                <a:moveTo>
                  <a:pt x="90" y="241"/>
                </a:moveTo>
                <a:cubicBezTo>
                  <a:pt x="90" y="240"/>
                  <a:pt x="90" y="240"/>
                  <a:pt x="89" y="240"/>
                </a:cubicBezTo>
                <a:cubicBezTo>
                  <a:pt x="89" y="241"/>
                  <a:pt x="89" y="241"/>
                  <a:pt x="90" y="241"/>
                </a:cubicBezTo>
                <a:close/>
                <a:moveTo>
                  <a:pt x="83" y="234"/>
                </a:moveTo>
                <a:cubicBezTo>
                  <a:pt x="83" y="233"/>
                  <a:pt x="83" y="233"/>
                  <a:pt x="83" y="233"/>
                </a:cubicBezTo>
                <a:cubicBezTo>
                  <a:pt x="83" y="233"/>
                  <a:pt x="83" y="233"/>
                  <a:pt x="83" y="233"/>
                </a:cubicBezTo>
                <a:cubicBezTo>
                  <a:pt x="83" y="233"/>
                  <a:pt x="83" y="233"/>
                  <a:pt x="83" y="234"/>
                </a:cubicBezTo>
                <a:close/>
                <a:moveTo>
                  <a:pt x="35" y="272"/>
                </a:moveTo>
                <a:cubicBezTo>
                  <a:pt x="34" y="272"/>
                  <a:pt x="34" y="272"/>
                  <a:pt x="34" y="272"/>
                </a:cubicBezTo>
                <a:cubicBezTo>
                  <a:pt x="34" y="272"/>
                  <a:pt x="34" y="273"/>
                  <a:pt x="35" y="272"/>
                </a:cubicBezTo>
                <a:close/>
                <a:moveTo>
                  <a:pt x="19" y="260"/>
                </a:moveTo>
                <a:cubicBezTo>
                  <a:pt x="19" y="260"/>
                  <a:pt x="19" y="260"/>
                  <a:pt x="19" y="260"/>
                </a:cubicBezTo>
                <a:cubicBezTo>
                  <a:pt x="19" y="260"/>
                  <a:pt x="19" y="260"/>
                  <a:pt x="18" y="259"/>
                </a:cubicBezTo>
                <a:cubicBezTo>
                  <a:pt x="18" y="259"/>
                  <a:pt x="18" y="259"/>
                  <a:pt x="18" y="259"/>
                </a:cubicBezTo>
                <a:cubicBezTo>
                  <a:pt x="18" y="260"/>
                  <a:pt x="19" y="260"/>
                  <a:pt x="19" y="260"/>
                </a:cubicBezTo>
                <a:close/>
                <a:moveTo>
                  <a:pt x="59" y="238"/>
                </a:moveTo>
                <a:cubicBezTo>
                  <a:pt x="58" y="238"/>
                  <a:pt x="58" y="238"/>
                  <a:pt x="58" y="239"/>
                </a:cubicBezTo>
                <a:cubicBezTo>
                  <a:pt x="58" y="239"/>
                  <a:pt x="59" y="239"/>
                  <a:pt x="59" y="238"/>
                </a:cubicBezTo>
                <a:close/>
                <a:moveTo>
                  <a:pt x="94" y="224"/>
                </a:moveTo>
                <a:cubicBezTo>
                  <a:pt x="94" y="224"/>
                  <a:pt x="94" y="224"/>
                  <a:pt x="94" y="224"/>
                </a:cubicBezTo>
                <a:cubicBezTo>
                  <a:pt x="94" y="224"/>
                  <a:pt x="94" y="224"/>
                  <a:pt x="94" y="224"/>
                </a:cubicBezTo>
                <a:cubicBezTo>
                  <a:pt x="94" y="224"/>
                  <a:pt x="94" y="224"/>
                  <a:pt x="94" y="224"/>
                </a:cubicBezTo>
                <a:cubicBezTo>
                  <a:pt x="94" y="224"/>
                  <a:pt x="94" y="224"/>
                  <a:pt x="94" y="224"/>
                </a:cubicBezTo>
                <a:close/>
                <a:moveTo>
                  <a:pt x="26" y="270"/>
                </a:moveTo>
                <a:cubicBezTo>
                  <a:pt x="26" y="270"/>
                  <a:pt x="26" y="270"/>
                  <a:pt x="26" y="270"/>
                </a:cubicBezTo>
                <a:cubicBezTo>
                  <a:pt x="26" y="270"/>
                  <a:pt x="27" y="270"/>
                  <a:pt x="27" y="270"/>
                </a:cubicBezTo>
                <a:cubicBezTo>
                  <a:pt x="27" y="270"/>
                  <a:pt x="27" y="270"/>
                  <a:pt x="27" y="270"/>
                </a:cubicBezTo>
                <a:cubicBezTo>
                  <a:pt x="26" y="270"/>
                  <a:pt x="26" y="270"/>
                  <a:pt x="26" y="270"/>
                </a:cubicBezTo>
                <a:close/>
                <a:moveTo>
                  <a:pt x="174" y="86"/>
                </a:moveTo>
                <a:cubicBezTo>
                  <a:pt x="174" y="86"/>
                  <a:pt x="174" y="86"/>
                  <a:pt x="174" y="86"/>
                </a:cubicBezTo>
                <a:cubicBezTo>
                  <a:pt x="174" y="86"/>
                  <a:pt x="174" y="86"/>
                  <a:pt x="175" y="87"/>
                </a:cubicBezTo>
                <a:cubicBezTo>
                  <a:pt x="175" y="87"/>
                  <a:pt x="175" y="86"/>
                  <a:pt x="175" y="86"/>
                </a:cubicBezTo>
                <a:cubicBezTo>
                  <a:pt x="174" y="86"/>
                  <a:pt x="174" y="86"/>
                  <a:pt x="174" y="86"/>
                </a:cubicBezTo>
                <a:close/>
                <a:moveTo>
                  <a:pt x="172" y="92"/>
                </a:moveTo>
                <a:cubicBezTo>
                  <a:pt x="172" y="93"/>
                  <a:pt x="172" y="93"/>
                  <a:pt x="172" y="93"/>
                </a:cubicBezTo>
                <a:cubicBezTo>
                  <a:pt x="172" y="93"/>
                  <a:pt x="172" y="93"/>
                  <a:pt x="173" y="92"/>
                </a:cubicBezTo>
                <a:cubicBezTo>
                  <a:pt x="172" y="92"/>
                  <a:pt x="172" y="92"/>
                  <a:pt x="172" y="92"/>
                </a:cubicBezTo>
                <a:close/>
                <a:moveTo>
                  <a:pt x="188" y="119"/>
                </a:moveTo>
                <a:cubicBezTo>
                  <a:pt x="188" y="119"/>
                  <a:pt x="188" y="119"/>
                  <a:pt x="188" y="118"/>
                </a:cubicBezTo>
                <a:cubicBezTo>
                  <a:pt x="188" y="119"/>
                  <a:pt x="188" y="119"/>
                  <a:pt x="188" y="119"/>
                </a:cubicBezTo>
                <a:close/>
                <a:moveTo>
                  <a:pt x="37" y="251"/>
                </a:moveTo>
                <a:cubicBezTo>
                  <a:pt x="37" y="250"/>
                  <a:pt x="37" y="250"/>
                  <a:pt x="37" y="250"/>
                </a:cubicBezTo>
                <a:cubicBezTo>
                  <a:pt x="37" y="250"/>
                  <a:pt x="36" y="250"/>
                  <a:pt x="36" y="250"/>
                </a:cubicBezTo>
                <a:cubicBezTo>
                  <a:pt x="36" y="251"/>
                  <a:pt x="37" y="251"/>
                  <a:pt x="37" y="251"/>
                </a:cubicBezTo>
                <a:cubicBezTo>
                  <a:pt x="37" y="251"/>
                  <a:pt x="37" y="251"/>
                  <a:pt x="37" y="251"/>
                </a:cubicBezTo>
                <a:close/>
                <a:moveTo>
                  <a:pt x="133" y="84"/>
                </a:moveTo>
                <a:cubicBezTo>
                  <a:pt x="133" y="84"/>
                  <a:pt x="133" y="84"/>
                  <a:pt x="133" y="84"/>
                </a:cubicBezTo>
                <a:cubicBezTo>
                  <a:pt x="133" y="85"/>
                  <a:pt x="133" y="84"/>
                  <a:pt x="133" y="84"/>
                </a:cubicBezTo>
                <a:close/>
                <a:moveTo>
                  <a:pt x="93" y="228"/>
                </a:moveTo>
                <a:cubicBezTo>
                  <a:pt x="93" y="228"/>
                  <a:pt x="93" y="228"/>
                  <a:pt x="93" y="228"/>
                </a:cubicBezTo>
                <a:cubicBezTo>
                  <a:pt x="93" y="228"/>
                  <a:pt x="93" y="228"/>
                  <a:pt x="93" y="228"/>
                </a:cubicBezTo>
                <a:cubicBezTo>
                  <a:pt x="93" y="228"/>
                  <a:pt x="93" y="228"/>
                  <a:pt x="93" y="228"/>
                </a:cubicBezTo>
                <a:cubicBezTo>
                  <a:pt x="93" y="228"/>
                  <a:pt x="93" y="228"/>
                  <a:pt x="93" y="228"/>
                </a:cubicBezTo>
                <a:close/>
                <a:moveTo>
                  <a:pt x="32" y="281"/>
                </a:moveTo>
                <a:cubicBezTo>
                  <a:pt x="32" y="281"/>
                  <a:pt x="32" y="281"/>
                  <a:pt x="32" y="281"/>
                </a:cubicBezTo>
                <a:cubicBezTo>
                  <a:pt x="32" y="281"/>
                  <a:pt x="33" y="282"/>
                  <a:pt x="33" y="282"/>
                </a:cubicBezTo>
                <a:cubicBezTo>
                  <a:pt x="33" y="282"/>
                  <a:pt x="33" y="282"/>
                  <a:pt x="33" y="282"/>
                </a:cubicBezTo>
                <a:cubicBezTo>
                  <a:pt x="33" y="281"/>
                  <a:pt x="32" y="281"/>
                  <a:pt x="32" y="281"/>
                </a:cubicBezTo>
                <a:close/>
                <a:moveTo>
                  <a:pt x="61" y="169"/>
                </a:moveTo>
                <a:cubicBezTo>
                  <a:pt x="61" y="169"/>
                  <a:pt x="61" y="169"/>
                  <a:pt x="61" y="169"/>
                </a:cubicBezTo>
                <a:cubicBezTo>
                  <a:pt x="61" y="169"/>
                  <a:pt x="61" y="169"/>
                  <a:pt x="61" y="169"/>
                </a:cubicBezTo>
                <a:cubicBezTo>
                  <a:pt x="61" y="169"/>
                  <a:pt x="61" y="169"/>
                  <a:pt x="61" y="169"/>
                </a:cubicBezTo>
                <a:cubicBezTo>
                  <a:pt x="61" y="169"/>
                  <a:pt x="61" y="169"/>
                  <a:pt x="61" y="169"/>
                </a:cubicBezTo>
                <a:close/>
                <a:moveTo>
                  <a:pt x="145" y="141"/>
                </a:moveTo>
                <a:cubicBezTo>
                  <a:pt x="145" y="141"/>
                  <a:pt x="145" y="141"/>
                  <a:pt x="145" y="141"/>
                </a:cubicBezTo>
                <a:cubicBezTo>
                  <a:pt x="145" y="141"/>
                  <a:pt x="145" y="141"/>
                  <a:pt x="145" y="141"/>
                </a:cubicBezTo>
                <a:cubicBezTo>
                  <a:pt x="145" y="141"/>
                  <a:pt x="145" y="141"/>
                  <a:pt x="145" y="141"/>
                </a:cubicBezTo>
                <a:cubicBezTo>
                  <a:pt x="145" y="141"/>
                  <a:pt x="145" y="141"/>
                  <a:pt x="145" y="141"/>
                </a:cubicBezTo>
                <a:close/>
                <a:moveTo>
                  <a:pt x="94" y="232"/>
                </a:moveTo>
                <a:cubicBezTo>
                  <a:pt x="94" y="232"/>
                  <a:pt x="94" y="232"/>
                  <a:pt x="94" y="232"/>
                </a:cubicBezTo>
                <a:cubicBezTo>
                  <a:pt x="94" y="232"/>
                  <a:pt x="94" y="232"/>
                  <a:pt x="94" y="232"/>
                </a:cubicBezTo>
                <a:cubicBezTo>
                  <a:pt x="94" y="232"/>
                  <a:pt x="94" y="232"/>
                  <a:pt x="94" y="232"/>
                </a:cubicBezTo>
                <a:cubicBezTo>
                  <a:pt x="94" y="232"/>
                  <a:pt x="94" y="232"/>
                  <a:pt x="94" y="23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84" name="Freeform 284"/>
          <p:cNvSpPr/>
          <p:nvPr/>
        </p:nvSpPr>
        <p:spPr bwMode="auto">
          <a:xfrm>
            <a:off x="2476852" y="4846066"/>
            <a:ext cx="28566" cy="25709"/>
          </a:xfrm>
          <a:custGeom>
            <a:gdLst>
              <a:gd fmla="*/ 10 w 11" name="T0"/>
              <a:gd fmla="*/ 6 h 10" name="T1"/>
              <a:gd fmla="*/ 11 w 11" name="T2"/>
              <a:gd fmla="*/ 8 h 10" name="T3"/>
              <a:gd fmla="*/ 10 w 11" name="T4"/>
              <a:gd fmla="*/ 9 h 10" name="T5"/>
              <a:gd fmla="*/ 9 w 11" name="T6"/>
              <a:gd fmla="*/ 10 h 10" name="T7"/>
              <a:gd fmla="*/ 4 w 11" name="T8"/>
              <a:gd fmla="*/ 6 h 10" name="T9"/>
              <a:gd fmla="*/ 1 w 11" name="T10"/>
              <a:gd fmla="*/ 4 h 10" name="T11"/>
              <a:gd fmla="*/ 1 w 11" name="T12"/>
              <a:gd fmla="*/ 3 h 10" name="T13"/>
              <a:gd fmla="*/ 3 w 11" name="T14"/>
              <a:gd fmla="*/ 0 h 10" name="T15"/>
              <a:gd fmla="*/ 4 w 11" name="T16"/>
              <a:gd fmla="*/ 0 h 10" name="T17"/>
              <a:gd fmla="*/ 9 w 11" name="T18"/>
              <a:gd fmla="*/ 4 h 10" name="T19"/>
              <a:gd fmla="*/ 10 w 11" name="T20"/>
              <a:gd fmla="*/ 5 h 10" name="T21"/>
              <a:gd fmla="*/ 10 w 11" name="T22"/>
              <a:gd fmla="*/ 6 h 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0" w="11">
                <a:moveTo>
                  <a:pt x="10" y="6"/>
                </a:moveTo>
                <a:cubicBezTo>
                  <a:pt x="10" y="7"/>
                  <a:pt x="10" y="7"/>
                  <a:pt x="11" y="8"/>
                </a:cubicBezTo>
                <a:cubicBezTo>
                  <a:pt x="11" y="8"/>
                  <a:pt x="11" y="9"/>
                  <a:pt x="10" y="9"/>
                </a:cubicBezTo>
                <a:cubicBezTo>
                  <a:pt x="10" y="10"/>
                  <a:pt x="9" y="10"/>
                  <a:pt x="9" y="10"/>
                </a:cubicBezTo>
                <a:cubicBezTo>
                  <a:pt x="7" y="9"/>
                  <a:pt x="6" y="8"/>
                  <a:pt x="4" y="6"/>
                </a:cubicBezTo>
                <a:cubicBezTo>
                  <a:pt x="3" y="5"/>
                  <a:pt x="2" y="4"/>
                  <a:pt x="1" y="4"/>
                </a:cubicBezTo>
                <a:cubicBezTo>
                  <a:pt x="1" y="4"/>
                  <a:pt x="1" y="3"/>
                  <a:pt x="1" y="3"/>
                </a:cubicBezTo>
                <a:cubicBezTo>
                  <a:pt x="0" y="2"/>
                  <a:pt x="2" y="0"/>
                  <a:pt x="3" y="0"/>
                </a:cubicBezTo>
                <a:cubicBezTo>
                  <a:pt x="3" y="0"/>
                  <a:pt x="4" y="0"/>
                  <a:pt x="4" y="0"/>
                </a:cubicBezTo>
                <a:cubicBezTo>
                  <a:pt x="6" y="1"/>
                  <a:pt x="8" y="2"/>
                  <a:pt x="9" y="4"/>
                </a:cubicBezTo>
                <a:cubicBezTo>
                  <a:pt x="10" y="5"/>
                  <a:pt x="10" y="5"/>
                  <a:pt x="10" y="5"/>
                </a:cubicBezTo>
                <a:cubicBezTo>
                  <a:pt x="10" y="6"/>
                  <a:pt x="10" y="6"/>
                  <a:pt x="10"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85" name="Freeform 285"/>
          <p:cNvSpPr/>
          <p:nvPr/>
        </p:nvSpPr>
        <p:spPr bwMode="auto">
          <a:xfrm>
            <a:off x="2435432" y="4891771"/>
            <a:ext cx="22853" cy="31422"/>
          </a:xfrm>
          <a:custGeom>
            <a:gdLst>
              <a:gd fmla="*/ 3 w 9" name="T0"/>
              <a:gd fmla="*/ 5 h 12" name="T1"/>
              <a:gd fmla="*/ 4 w 9" name="T2"/>
              <a:gd fmla="*/ 5 h 12" name="T3"/>
              <a:gd fmla="*/ 7 w 9" name="T4"/>
              <a:gd fmla="*/ 8 h 12" name="T5"/>
              <a:gd fmla="*/ 8 w 9" name="T6"/>
              <a:gd fmla="*/ 8 h 12" name="T7"/>
              <a:gd fmla="*/ 9 w 9" name="T8"/>
              <a:gd fmla="*/ 11 h 12" name="T9"/>
              <a:gd fmla="*/ 6 w 9" name="T10"/>
              <a:gd fmla="*/ 12 h 12" name="T11"/>
              <a:gd fmla="*/ 5 w 9" name="T12"/>
              <a:gd fmla="*/ 11 h 12" name="T13"/>
              <a:gd fmla="*/ 3 w 9" name="T14"/>
              <a:gd fmla="*/ 8 h 12" name="T15"/>
              <a:gd fmla="*/ 3 w 9" name="T16"/>
              <a:gd fmla="*/ 7 h 12" name="T17"/>
              <a:gd fmla="*/ 1 w 9" name="T18"/>
              <a:gd fmla="*/ 2 h 12" name="T19"/>
              <a:gd fmla="*/ 1 w 9" name="T20"/>
              <a:gd fmla="*/ 1 h 12" name="T21"/>
              <a:gd fmla="*/ 3 w 9" name="T22"/>
              <a:gd fmla="*/ 1 h 12" name="T23"/>
              <a:gd fmla="*/ 5 w 9" name="T24"/>
              <a:gd fmla="*/ 2 h 12" name="T25"/>
              <a:gd fmla="*/ 4 w 9" name="T26"/>
              <a:gd fmla="*/ 4 h 12" name="T27"/>
              <a:gd fmla="*/ 3 w 9" name="T28"/>
              <a:gd fmla="*/ 5 h 1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2" w="9">
                <a:moveTo>
                  <a:pt x="3" y="5"/>
                </a:moveTo>
                <a:cubicBezTo>
                  <a:pt x="3" y="5"/>
                  <a:pt x="4" y="5"/>
                  <a:pt x="4" y="5"/>
                </a:cubicBezTo>
                <a:cubicBezTo>
                  <a:pt x="5" y="6"/>
                  <a:pt x="6" y="7"/>
                  <a:pt x="7" y="8"/>
                </a:cubicBezTo>
                <a:cubicBezTo>
                  <a:pt x="8" y="8"/>
                  <a:pt x="8" y="8"/>
                  <a:pt x="8" y="8"/>
                </a:cubicBezTo>
                <a:cubicBezTo>
                  <a:pt x="9" y="9"/>
                  <a:pt x="9" y="10"/>
                  <a:pt x="9" y="11"/>
                </a:cubicBezTo>
                <a:cubicBezTo>
                  <a:pt x="8" y="12"/>
                  <a:pt x="7" y="12"/>
                  <a:pt x="6" y="12"/>
                </a:cubicBezTo>
                <a:cubicBezTo>
                  <a:pt x="6" y="11"/>
                  <a:pt x="6" y="11"/>
                  <a:pt x="5" y="11"/>
                </a:cubicBezTo>
                <a:cubicBezTo>
                  <a:pt x="5" y="10"/>
                  <a:pt x="4" y="8"/>
                  <a:pt x="3" y="8"/>
                </a:cubicBezTo>
                <a:cubicBezTo>
                  <a:pt x="3" y="8"/>
                  <a:pt x="3" y="8"/>
                  <a:pt x="3" y="7"/>
                </a:cubicBezTo>
                <a:cubicBezTo>
                  <a:pt x="1" y="6"/>
                  <a:pt x="0" y="4"/>
                  <a:pt x="1" y="2"/>
                </a:cubicBezTo>
                <a:cubicBezTo>
                  <a:pt x="1" y="2"/>
                  <a:pt x="1" y="1"/>
                  <a:pt x="1" y="1"/>
                </a:cubicBezTo>
                <a:cubicBezTo>
                  <a:pt x="2" y="1"/>
                  <a:pt x="2" y="1"/>
                  <a:pt x="3" y="1"/>
                </a:cubicBezTo>
                <a:cubicBezTo>
                  <a:pt x="4" y="0"/>
                  <a:pt x="4" y="1"/>
                  <a:pt x="5" y="2"/>
                </a:cubicBezTo>
                <a:cubicBezTo>
                  <a:pt x="5" y="3"/>
                  <a:pt x="5" y="3"/>
                  <a:pt x="4" y="4"/>
                </a:cubicBezTo>
                <a:cubicBezTo>
                  <a:pt x="3" y="4"/>
                  <a:pt x="3" y="4"/>
                  <a:pt x="3"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86" name="Freeform 286"/>
          <p:cNvSpPr>
            <a:spLocks noEditPoints="1"/>
          </p:cNvSpPr>
          <p:nvPr/>
        </p:nvSpPr>
        <p:spPr bwMode="auto">
          <a:xfrm>
            <a:off x="1518475" y="704051"/>
            <a:ext cx="498470" cy="687004"/>
          </a:xfrm>
          <a:custGeom>
            <a:gdLst>
              <a:gd fmla="*/ 140 w 192" name="T0"/>
              <a:gd fmla="*/ 254 h 265" name="T1"/>
              <a:gd fmla="*/ 69 w 192" name="T2"/>
              <a:gd fmla="*/ 128 h 265" name="T3"/>
              <a:gd fmla="*/ 1 w 192" name="T4"/>
              <a:gd fmla="*/ 17 h 265" name="T5"/>
              <a:gd fmla="*/ 167 w 192" name="T6"/>
              <a:gd fmla="*/ 121 h 265" name="T7"/>
              <a:gd fmla="*/ 61 w 192" name="T8"/>
              <a:gd fmla="*/ 27 h 265" name="T9"/>
              <a:gd fmla="*/ 84 w 192" name="T10"/>
              <a:gd fmla="*/ 257 h 265" name="T11"/>
              <a:gd fmla="*/ 80 w 192" name="T12"/>
              <a:gd fmla="*/ 8 h 265" name="T13"/>
              <a:gd fmla="*/ 102 w 192" name="T14"/>
              <a:gd fmla="*/ 76 h 265" name="T15"/>
              <a:gd fmla="*/ 3 w 192" name="T16"/>
              <a:gd fmla="*/ 19 h 265" name="T17"/>
              <a:gd fmla="*/ 162 w 192" name="T18"/>
              <a:gd fmla="*/ 249 h 265" name="T19"/>
              <a:gd fmla="*/ 6 w 192" name="T20"/>
              <a:gd fmla="*/ 152 h 265" name="T21"/>
              <a:gd fmla="*/ 107 w 192" name="T22"/>
              <a:gd fmla="*/ 211 h 265" name="T23"/>
              <a:gd fmla="*/ 10 w 192" name="T24"/>
              <a:gd fmla="*/ 151 h 265" name="T25"/>
              <a:gd fmla="*/ 15 w 192" name="T26"/>
              <a:gd fmla="*/ 133 h 265" name="T27"/>
              <a:gd fmla="*/ 62 w 192" name="T28"/>
              <a:gd fmla="*/ 260 h 265" name="T29"/>
              <a:gd fmla="*/ 30 w 192" name="T30"/>
              <a:gd fmla="*/ 16 h 265" name="T31"/>
              <a:gd fmla="*/ 6 w 192" name="T32"/>
              <a:gd fmla="*/ 20 h 265" name="T33"/>
              <a:gd fmla="*/ 109 w 192" name="T34"/>
              <a:gd fmla="*/ 223 h 265" name="T35"/>
              <a:gd fmla="*/ 19 w 192" name="T36"/>
              <a:gd fmla="*/ 27 h 265" name="T37"/>
              <a:gd fmla="*/ 78 w 192" name="T38"/>
              <a:gd fmla="*/ 26 h 265" name="T39"/>
              <a:gd fmla="*/ 26 w 192" name="T40"/>
              <a:gd fmla="*/ 132 h 265" name="T41"/>
              <a:gd fmla="*/ 90 w 192" name="T42"/>
              <a:gd fmla="*/ 125 h 265" name="T43"/>
              <a:gd fmla="*/ 59 w 192" name="T44"/>
              <a:gd fmla="*/ 85 h 265" name="T45"/>
              <a:gd fmla="*/ 166 w 192" name="T46"/>
              <a:gd fmla="*/ 123 h 265" name="T47"/>
              <a:gd fmla="*/ 15 w 192" name="T48"/>
              <a:gd fmla="*/ 31 h 265" name="T49"/>
              <a:gd fmla="*/ 31 w 192" name="T50"/>
              <a:gd fmla="*/ 153 h 265" name="T51"/>
              <a:gd fmla="*/ 76 w 192" name="T52"/>
              <a:gd fmla="*/ 108 h 265" name="T53"/>
              <a:gd fmla="*/ 31 w 192" name="T54"/>
              <a:gd fmla="*/ 51 h 265" name="T55"/>
              <a:gd fmla="*/ 109 w 192" name="T56"/>
              <a:gd fmla="*/ 162 h 265" name="T57"/>
              <a:gd fmla="*/ 148 w 192" name="T58"/>
              <a:gd fmla="*/ 164 h 265" name="T59"/>
              <a:gd fmla="*/ 115 w 192" name="T60"/>
              <a:gd fmla="*/ 218 h 265" name="T61"/>
              <a:gd fmla="*/ 22 w 192" name="T62"/>
              <a:gd fmla="*/ 65 h 265" name="T63"/>
              <a:gd fmla="*/ 40 w 192" name="T64"/>
              <a:gd fmla="*/ 81 h 265" name="T65"/>
              <a:gd fmla="*/ 87 w 192" name="T66"/>
              <a:gd fmla="*/ 127 h 265" name="T67"/>
              <a:gd fmla="*/ 128 w 192" name="T68"/>
              <a:gd fmla="*/ 159 h 265" name="T69"/>
              <a:gd fmla="*/ 161 w 192" name="T70"/>
              <a:gd fmla="*/ 143 h 265" name="T71"/>
              <a:gd fmla="*/ 11 w 192" name="T72"/>
              <a:gd fmla="*/ 136 h 265" name="T73"/>
              <a:gd fmla="*/ 70 w 192" name="T74"/>
              <a:gd fmla="*/ 94 h 265" name="T75"/>
              <a:gd fmla="*/ 81 w 192" name="T76"/>
              <a:gd fmla="*/ 110 h 265" name="T77"/>
              <a:gd fmla="*/ 21 w 192" name="T78"/>
              <a:gd fmla="*/ 129 h 265" name="T79"/>
              <a:gd fmla="*/ 8 w 192" name="T80"/>
              <a:gd fmla="*/ 124 h 265" name="T81"/>
              <a:gd fmla="*/ 118 w 192" name="T82"/>
              <a:gd fmla="*/ 215 h 265" name="T83"/>
              <a:gd fmla="*/ 139 w 192" name="T84"/>
              <a:gd fmla="*/ 199 h 265" name="T85"/>
              <a:gd fmla="*/ 10 w 192" name="T86"/>
              <a:gd fmla="*/ 84 h 265" name="T87"/>
              <a:gd fmla="*/ 108 w 192" name="T88"/>
              <a:gd fmla="*/ 153 h 265" name="T89"/>
              <a:gd fmla="*/ 62 w 192" name="T90"/>
              <a:gd fmla="*/ 96 h 265" name="T91"/>
              <a:gd fmla="*/ 106 w 192" name="T92"/>
              <a:gd fmla="*/ 51 h 265" name="T93"/>
              <a:gd fmla="*/ 23 w 192" name="T94"/>
              <a:gd fmla="*/ 91 h 265" name="T95"/>
              <a:gd fmla="*/ 94 w 192" name="T96"/>
              <a:gd fmla="*/ 229 h 265" name="T97"/>
              <a:gd fmla="*/ 91 w 192" name="T98"/>
              <a:gd fmla="*/ 228 h 265" name="T99"/>
              <a:gd fmla="*/ 55 w 192" name="T100"/>
              <a:gd fmla="*/ 95 h 265" name="T101"/>
              <a:gd fmla="*/ 111 w 192" name="T102"/>
              <a:gd fmla="*/ 178 h 265" name="T103"/>
              <a:gd fmla="*/ 76 w 192" name="T104"/>
              <a:gd fmla="*/ 248 h 265" name="T105"/>
              <a:gd fmla="*/ 13 w 192" name="T106"/>
              <a:gd fmla="*/ 17 h 265" name="T107"/>
              <a:gd fmla="*/ 146 w 192" name="T108"/>
              <a:gd fmla="*/ 256 h 265" name="T109"/>
              <a:gd fmla="*/ 102 w 192" name="T110"/>
              <a:gd fmla="*/ 65 h 265" name="T111"/>
              <a:gd fmla="*/ 20 w 192" name="T112"/>
              <a:gd fmla="*/ 71 h 265" name="T113"/>
              <a:gd fmla="*/ 21 w 192" name="T114"/>
              <a:gd fmla="*/ 104 h 265" name="T115"/>
              <a:gd fmla="*/ 46 w 192" name="T116"/>
              <a:gd fmla="*/ 87 h 265" name="T117"/>
              <a:gd fmla="*/ 88 w 192" name="T118"/>
              <a:gd fmla="*/ 17 h 265" name="T119"/>
              <a:gd fmla="*/ 130 w 192" name="T120"/>
              <a:gd fmla="*/ 154 h 265" name="T121"/>
              <a:gd fmla="*/ 68 w 192" name="T122"/>
              <a:gd fmla="*/ 21 h 265" name="T123"/>
              <a:gd fmla="*/ 81 w 192" name="T124"/>
              <a:gd fmla="*/ 243 h 26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65" w="192">
                <a:moveTo>
                  <a:pt x="190" y="125"/>
                </a:moveTo>
                <a:cubicBezTo>
                  <a:pt x="190" y="126"/>
                  <a:pt x="190" y="126"/>
                  <a:pt x="191" y="126"/>
                </a:cubicBezTo>
                <a:cubicBezTo>
                  <a:pt x="192" y="126"/>
                  <a:pt x="192" y="127"/>
                  <a:pt x="191" y="128"/>
                </a:cubicBezTo>
                <a:cubicBezTo>
                  <a:pt x="191" y="129"/>
                  <a:pt x="190" y="130"/>
                  <a:pt x="189" y="130"/>
                </a:cubicBezTo>
                <a:cubicBezTo>
                  <a:pt x="187" y="133"/>
                  <a:pt x="185" y="135"/>
                  <a:pt x="183" y="137"/>
                </a:cubicBezTo>
                <a:cubicBezTo>
                  <a:pt x="180" y="141"/>
                  <a:pt x="177" y="144"/>
                  <a:pt x="174" y="148"/>
                </a:cubicBezTo>
                <a:cubicBezTo>
                  <a:pt x="172" y="149"/>
                  <a:pt x="170" y="151"/>
                  <a:pt x="169" y="153"/>
                </a:cubicBezTo>
                <a:cubicBezTo>
                  <a:pt x="166" y="157"/>
                  <a:pt x="164" y="160"/>
                  <a:pt x="161" y="164"/>
                </a:cubicBezTo>
                <a:cubicBezTo>
                  <a:pt x="158" y="168"/>
                  <a:pt x="155" y="172"/>
                  <a:pt x="152" y="177"/>
                </a:cubicBezTo>
                <a:cubicBezTo>
                  <a:pt x="149" y="180"/>
                  <a:pt x="147" y="184"/>
                  <a:pt x="144" y="187"/>
                </a:cubicBezTo>
                <a:cubicBezTo>
                  <a:pt x="144" y="188"/>
                  <a:pt x="144" y="188"/>
                  <a:pt x="144" y="189"/>
                </a:cubicBezTo>
                <a:cubicBezTo>
                  <a:pt x="146" y="192"/>
                  <a:pt x="147" y="195"/>
                  <a:pt x="149" y="199"/>
                </a:cubicBezTo>
                <a:cubicBezTo>
                  <a:pt x="150" y="201"/>
                  <a:pt x="151" y="203"/>
                  <a:pt x="152" y="205"/>
                </a:cubicBezTo>
                <a:cubicBezTo>
                  <a:pt x="153" y="207"/>
                  <a:pt x="155" y="210"/>
                  <a:pt x="156" y="212"/>
                </a:cubicBezTo>
                <a:cubicBezTo>
                  <a:pt x="160" y="218"/>
                  <a:pt x="163" y="224"/>
                  <a:pt x="167" y="229"/>
                </a:cubicBezTo>
                <a:cubicBezTo>
                  <a:pt x="168" y="231"/>
                  <a:pt x="168" y="232"/>
                  <a:pt x="169" y="233"/>
                </a:cubicBezTo>
                <a:cubicBezTo>
                  <a:pt x="171" y="237"/>
                  <a:pt x="174" y="241"/>
                  <a:pt x="177" y="245"/>
                </a:cubicBezTo>
                <a:cubicBezTo>
                  <a:pt x="178" y="246"/>
                  <a:pt x="179" y="247"/>
                  <a:pt x="180" y="248"/>
                </a:cubicBezTo>
                <a:cubicBezTo>
                  <a:pt x="180" y="249"/>
                  <a:pt x="181" y="250"/>
                  <a:pt x="182" y="251"/>
                </a:cubicBezTo>
                <a:cubicBezTo>
                  <a:pt x="183" y="252"/>
                  <a:pt x="184" y="253"/>
                  <a:pt x="185" y="254"/>
                </a:cubicBezTo>
                <a:cubicBezTo>
                  <a:pt x="186" y="255"/>
                  <a:pt x="186" y="256"/>
                  <a:pt x="187" y="256"/>
                </a:cubicBezTo>
                <a:cubicBezTo>
                  <a:pt x="187" y="257"/>
                  <a:pt x="188" y="257"/>
                  <a:pt x="188" y="257"/>
                </a:cubicBezTo>
                <a:cubicBezTo>
                  <a:pt x="188" y="258"/>
                  <a:pt x="188" y="259"/>
                  <a:pt x="187" y="259"/>
                </a:cubicBezTo>
                <a:cubicBezTo>
                  <a:pt x="187" y="259"/>
                  <a:pt x="186" y="259"/>
                  <a:pt x="186" y="259"/>
                </a:cubicBezTo>
                <a:cubicBezTo>
                  <a:pt x="184" y="259"/>
                  <a:pt x="182" y="259"/>
                  <a:pt x="181" y="259"/>
                </a:cubicBezTo>
                <a:cubicBezTo>
                  <a:pt x="180" y="259"/>
                  <a:pt x="180" y="260"/>
                  <a:pt x="179" y="260"/>
                </a:cubicBezTo>
                <a:cubicBezTo>
                  <a:pt x="179" y="260"/>
                  <a:pt x="179" y="260"/>
                  <a:pt x="178" y="260"/>
                </a:cubicBezTo>
                <a:cubicBezTo>
                  <a:pt x="176" y="260"/>
                  <a:pt x="174" y="260"/>
                  <a:pt x="172" y="260"/>
                </a:cubicBezTo>
                <a:cubicBezTo>
                  <a:pt x="172" y="260"/>
                  <a:pt x="172" y="260"/>
                  <a:pt x="171" y="260"/>
                </a:cubicBezTo>
                <a:cubicBezTo>
                  <a:pt x="169" y="261"/>
                  <a:pt x="166" y="261"/>
                  <a:pt x="163" y="261"/>
                </a:cubicBezTo>
                <a:cubicBezTo>
                  <a:pt x="161" y="261"/>
                  <a:pt x="160" y="261"/>
                  <a:pt x="158" y="261"/>
                </a:cubicBezTo>
                <a:cubicBezTo>
                  <a:pt x="157" y="261"/>
                  <a:pt x="157" y="261"/>
                  <a:pt x="156" y="261"/>
                </a:cubicBezTo>
                <a:cubicBezTo>
                  <a:pt x="155" y="262"/>
                  <a:pt x="154" y="262"/>
                  <a:pt x="152" y="262"/>
                </a:cubicBezTo>
                <a:cubicBezTo>
                  <a:pt x="151" y="263"/>
                  <a:pt x="151" y="262"/>
                  <a:pt x="151" y="261"/>
                </a:cubicBezTo>
                <a:cubicBezTo>
                  <a:pt x="149" y="261"/>
                  <a:pt x="148" y="261"/>
                  <a:pt x="147" y="262"/>
                </a:cubicBezTo>
                <a:cubicBezTo>
                  <a:pt x="144" y="262"/>
                  <a:pt x="142" y="261"/>
                  <a:pt x="139" y="261"/>
                </a:cubicBezTo>
                <a:cubicBezTo>
                  <a:pt x="139" y="261"/>
                  <a:pt x="139" y="261"/>
                  <a:pt x="138" y="261"/>
                </a:cubicBezTo>
                <a:cubicBezTo>
                  <a:pt x="138" y="261"/>
                  <a:pt x="137" y="261"/>
                  <a:pt x="137" y="260"/>
                </a:cubicBezTo>
                <a:cubicBezTo>
                  <a:pt x="137" y="260"/>
                  <a:pt x="138" y="260"/>
                  <a:pt x="138" y="259"/>
                </a:cubicBezTo>
                <a:cubicBezTo>
                  <a:pt x="139" y="259"/>
                  <a:pt x="139" y="259"/>
                  <a:pt x="140" y="259"/>
                </a:cubicBezTo>
                <a:cubicBezTo>
                  <a:pt x="140" y="259"/>
                  <a:pt x="140" y="259"/>
                  <a:pt x="141" y="259"/>
                </a:cubicBezTo>
                <a:cubicBezTo>
                  <a:pt x="140" y="259"/>
                  <a:pt x="140" y="258"/>
                  <a:pt x="139" y="258"/>
                </a:cubicBezTo>
                <a:cubicBezTo>
                  <a:pt x="139" y="258"/>
                  <a:pt x="139" y="258"/>
                  <a:pt x="138" y="258"/>
                </a:cubicBezTo>
                <a:cubicBezTo>
                  <a:pt x="138" y="258"/>
                  <a:pt x="137" y="257"/>
                  <a:pt x="137" y="257"/>
                </a:cubicBezTo>
                <a:cubicBezTo>
                  <a:pt x="137" y="256"/>
                  <a:pt x="138" y="256"/>
                  <a:pt x="139" y="256"/>
                </a:cubicBezTo>
                <a:cubicBezTo>
                  <a:pt x="139" y="256"/>
                  <a:pt x="139" y="256"/>
                  <a:pt x="139" y="256"/>
                </a:cubicBezTo>
                <a:cubicBezTo>
                  <a:pt x="140" y="257"/>
                  <a:pt x="141" y="257"/>
                  <a:pt x="141" y="256"/>
                </a:cubicBezTo>
                <a:cubicBezTo>
                  <a:pt x="141" y="256"/>
                  <a:pt x="140" y="255"/>
                  <a:pt x="140" y="254"/>
                </a:cubicBezTo>
                <a:cubicBezTo>
                  <a:pt x="139" y="251"/>
                  <a:pt x="138" y="248"/>
                  <a:pt x="137" y="245"/>
                </a:cubicBezTo>
                <a:cubicBezTo>
                  <a:pt x="136" y="245"/>
                  <a:pt x="136" y="244"/>
                  <a:pt x="136" y="244"/>
                </a:cubicBezTo>
                <a:cubicBezTo>
                  <a:pt x="135" y="242"/>
                  <a:pt x="134" y="241"/>
                  <a:pt x="133" y="239"/>
                </a:cubicBezTo>
                <a:cubicBezTo>
                  <a:pt x="130" y="235"/>
                  <a:pt x="128" y="231"/>
                  <a:pt x="126" y="226"/>
                </a:cubicBezTo>
                <a:cubicBezTo>
                  <a:pt x="126" y="225"/>
                  <a:pt x="125" y="224"/>
                  <a:pt x="124" y="223"/>
                </a:cubicBezTo>
                <a:cubicBezTo>
                  <a:pt x="123" y="221"/>
                  <a:pt x="122" y="220"/>
                  <a:pt x="122" y="218"/>
                </a:cubicBezTo>
                <a:cubicBezTo>
                  <a:pt x="121" y="218"/>
                  <a:pt x="121" y="218"/>
                  <a:pt x="121" y="217"/>
                </a:cubicBezTo>
                <a:cubicBezTo>
                  <a:pt x="121" y="218"/>
                  <a:pt x="121" y="218"/>
                  <a:pt x="121" y="218"/>
                </a:cubicBezTo>
                <a:cubicBezTo>
                  <a:pt x="119" y="219"/>
                  <a:pt x="118" y="221"/>
                  <a:pt x="117" y="222"/>
                </a:cubicBezTo>
                <a:cubicBezTo>
                  <a:pt x="114" y="226"/>
                  <a:pt x="111" y="230"/>
                  <a:pt x="108" y="233"/>
                </a:cubicBezTo>
                <a:cubicBezTo>
                  <a:pt x="105" y="236"/>
                  <a:pt x="103" y="239"/>
                  <a:pt x="100" y="243"/>
                </a:cubicBezTo>
                <a:cubicBezTo>
                  <a:pt x="100" y="243"/>
                  <a:pt x="99" y="244"/>
                  <a:pt x="99" y="244"/>
                </a:cubicBezTo>
                <a:cubicBezTo>
                  <a:pt x="96" y="248"/>
                  <a:pt x="94" y="252"/>
                  <a:pt x="91" y="255"/>
                </a:cubicBezTo>
                <a:cubicBezTo>
                  <a:pt x="90" y="256"/>
                  <a:pt x="90" y="257"/>
                  <a:pt x="89" y="258"/>
                </a:cubicBezTo>
                <a:cubicBezTo>
                  <a:pt x="89" y="258"/>
                  <a:pt x="89" y="259"/>
                  <a:pt x="88" y="259"/>
                </a:cubicBezTo>
                <a:cubicBezTo>
                  <a:pt x="88" y="259"/>
                  <a:pt x="88" y="260"/>
                  <a:pt x="88" y="261"/>
                </a:cubicBezTo>
                <a:cubicBezTo>
                  <a:pt x="87" y="262"/>
                  <a:pt x="87" y="263"/>
                  <a:pt x="85" y="263"/>
                </a:cubicBezTo>
                <a:cubicBezTo>
                  <a:pt x="84" y="263"/>
                  <a:pt x="83" y="263"/>
                  <a:pt x="82" y="263"/>
                </a:cubicBezTo>
                <a:cubicBezTo>
                  <a:pt x="79" y="263"/>
                  <a:pt x="75" y="263"/>
                  <a:pt x="72" y="263"/>
                </a:cubicBezTo>
                <a:cubicBezTo>
                  <a:pt x="71" y="263"/>
                  <a:pt x="71" y="263"/>
                  <a:pt x="70" y="263"/>
                </a:cubicBezTo>
                <a:cubicBezTo>
                  <a:pt x="70" y="264"/>
                  <a:pt x="70" y="264"/>
                  <a:pt x="69" y="263"/>
                </a:cubicBezTo>
                <a:cubicBezTo>
                  <a:pt x="69" y="263"/>
                  <a:pt x="68" y="263"/>
                  <a:pt x="68" y="263"/>
                </a:cubicBezTo>
                <a:cubicBezTo>
                  <a:pt x="63" y="263"/>
                  <a:pt x="58" y="263"/>
                  <a:pt x="53" y="264"/>
                </a:cubicBezTo>
                <a:cubicBezTo>
                  <a:pt x="52" y="264"/>
                  <a:pt x="52" y="264"/>
                  <a:pt x="51" y="264"/>
                </a:cubicBezTo>
                <a:cubicBezTo>
                  <a:pt x="50" y="264"/>
                  <a:pt x="50" y="264"/>
                  <a:pt x="50" y="264"/>
                </a:cubicBezTo>
                <a:cubicBezTo>
                  <a:pt x="49" y="265"/>
                  <a:pt x="48" y="265"/>
                  <a:pt x="47" y="264"/>
                </a:cubicBezTo>
                <a:cubicBezTo>
                  <a:pt x="47" y="264"/>
                  <a:pt x="47" y="264"/>
                  <a:pt x="47" y="264"/>
                </a:cubicBezTo>
                <a:cubicBezTo>
                  <a:pt x="46" y="264"/>
                  <a:pt x="46" y="264"/>
                  <a:pt x="46" y="264"/>
                </a:cubicBezTo>
                <a:cubicBezTo>
                  <a:pt x="45" y="264"/>
                  <a:pt x="45" y="264"/>
                  <a:pt x="44" y="264"/>
                </a:cubicBezTo>
                <a:cubicBezTo>
                  <a:pt x="44" y="265"/>
                  <a:pt x="43" y="265"/>
                  <a:pt x="42" y="265"/>
                </a:cubicBezTo>
                <a:cubicBezTo>
                  <a:pt x="42" y="264"/>
                  <a:pt x="41" y="264"/>
                  <a:pt x="41" y="263"/>
                </a:cubicBezTo>
                <a:cubicBezTo>
                  <a:pt x="41" y="263"/>
                  <a:pt x="41" y="262"/>
                  <a:pt x="41" y="262"/>
                </a:cubicBezTo>
                <a:cubicBezTo>
                  <a:pt x="42" y="261"/>
                  <a:pt x="44" y="259"/>
                  <a:pt x="45" y="258"/>
                </a:cubicBezTo>
                <a:cubicBezTo>
                  <a:pt x="46" y="258"/>
                  <a:pt x="46" y="257"/>
                  <a:pt x="47" y="256"/>
                </a:cubicBezTo>
                <a:cubicBezTo>
                  <a:pt x="49" y="254"/>
                  <a:pt x="52" y="251"/>
                  <a:pt x="54" y="248"/>
                </a:cubicBezTo>
                <a:cubicBezTo>
                  <a:pt x="58" y="242"/>
                  <a:pt x="63" y="236"/>
                  <a:pt x="68" y="230"/>
                </a:cubicBezTo>
                <a:cubicBezTo>
                  <a:pt x="73" y="223"/>
                  <a:pt x="78" y="215"/>
                  <a:pt x="83" y="208"/>
                </a:cubicBezTo>
                <a:cubicBezTo>
                  <a:pt x="88" y="201"/>
                  <a:pt x="94" y="194"/>
                  <a:pt x="99" y="187"/>
                </a:cubicBezTo>
                <a:cubicBezTo>
                  <a:pt x="100" y="186"/>
                  <a:pt x="101" y="185"/>
                  <a:pt x="102" y="183"/>
                </a:cubicBezTo>
                <a:cubicBezTo>
                  <a:pt x="102" y="183"/>
                  <a:pt x="102" y="183"/>
                  <a:pt x="102" y="182"/>
                </a:cubicBezTo>
                <a:cubicBezTo>
                  <a:pt x="100" y="178"/>
                  <a:pt x="97" y="174"/>
                  <a:pt x="95" y="169"/>
                </a:cubicBezTo>
                <a:cubicBezTo>
                  <a:pt x="93" y="165"/>
                  <a:pt x="90" y="161"/>
                  <a:pt x="88" y="157"/>
                </a:cubicBezTo>
                <a:cubicBezTo>
                  <a:pt x="87" y="155"/>
                  <a:pt x="85" y="153"/>
                  <a:pt x="84" y="151"/>
                </a:cubicBezTo>
                <a:cubicBezTo>
                  <a:pt x="82" y="147"/>
                  <a:pt x="80" y="144"/>
                  <a:pt x="78" y="141"/>
                </a:cubicBezTo>
                <a:cubicBezTo>
                  <a:pt x="77" y="139"/>
                  <a:pt x="76" y="137"/>
                  <a:pt x="75" y="135"/>
                </a:cubicBezTo>
                <a:cubicBezTo>
                  <a:pt x="73" y="133"/>
                  <a:pt x="71" y="130"/>
                  <a:pt x="69" y="127"/>
                </a:cubicBezTo>
                <a:cubicBezTo>
                  <a:pt x="69" y="127"/>
                  <a:pt x="69" y="127"/>
                  <a:pt x="69" y="127"/>
                </a:cubicBezTo>
                <a:cubicBezTo>
                  <a:pt x="69" y="127"/>
                  <a:pt x="69" y="127"/>
                  <a:pt x="69" y="128"/>
                </a:cubicBezTo>
                <a:cubicBezTo>
                  <a:pt x="68" y="128"/>
                  <a:pt x="68" y="128"/>
                  <a:pt x="67" y="127"/>
                </a:cubicBezTo>
                <a:cubicBezTo>
                  <a:pt x="67" y="127"/>
                  <a:pt x="67" y="127"/>
                  <a:pt x="67" y="126"/>
                </a:cubicBezTo>
                <a:cubicBezTo>
                  <a:pt x="67" y="126"/>
                  <a:pt x="67" y="126"/>
                  <a:pt x="67" y="125"/>
                </a:cubicBezTo>
                <a:cubicBezTo>
                  <a:pt x="68" y="125"/>
                  <a:pt x="67" y="124"/>
                  <a:pt x="67" y="124"/>
                </a:cubicBezTo>
                <a:cubicBezTo>
                  <a:pt x="66" y="122"/>
                  <a:pt x="64" y="120"/>
                  <a:pt x="62" y="118"/>
                </a:cubicBezTo>
                <a:cubicBezTo>
                  <a:pt x="61" y="116"/>
                  <a:pt x="59" y="114"/>
                  <a:pt x="57" y="112"/>
                </a:cubicBezTo>
                <a:cubicBezTo>
                  <a:pt x="56" y="110"/>
                  <a:pt x="55" y="109"/>
                  <a:pt x="54" y="108"/>
                </a:cubicBezTo>
                <a:cubicBezTo>
                  <a:pt x="52" y="106"/>
                  <a:pt x="51" y="105"/>
                  <a:pt x="49" y="103"/>
                </a:cubicBezTo>
                <a:cubicBezTo>
                  <a:pt x="48" y="101"/>
                  <a:pt x="46" y="100"/>
                  <a:pt x="45" y="99"/>
                </a:cubicBezTo>
                <a:cubicBezTo>
                  <a:pt x="43" y="98"/>
                  <a:pt x="41" y="96"/>
                  <a:pt x="39" y="95"/>
                </a:cubicBezTo>
                <a:cubicBezTo>
                  <a:pt x="39" y="95"/>
                  <a:pt x="38" y="95"/>
                  <a:pt x="38" y="95"/>
                </a:cubicBezTo>
                <a:cubicBezTo>
                  <a:pt x="38" y="96"/>
                  <a:pt x="38" y="97"/>
                  <a:pt x="38" y="98"/>
                </a:cubicBezTo>
                <a:cubicBezTo>
                  <a:pt x="37" y="101"/>
                  <a:pt x="37" y="104"/>
                  <a:pt x="37" y="107"/>
                </a:cubicBezTo>
                <a:cubicBezTo>
                  <a:pt x="37" y="110"/>
                  <a:pt x="37" y="113"/>
                  <a:pt x="37" y="116"/>
                </a:cubicBezTo>
                <a:cubicBezTo>
                  <a:pt x="37" y="123"/>
                  <a:pt x="37" y="130"/>
                  <a:pt x="38" y="137"/>
                </a:cubicBezTo>
                <a:cubicBezTo>
                  <a:pt x="38" y="143"/>
                  <a:pt x="39" y="149"/>
                  <a:pt x="40" y="156"/>
                </a:cubicBezTo>
                <a:cubicBezTo>
                  <a:pt x="40" y="157"/>
                  <a:pt x="41" y="159"/>
                  <a:pt x="41" y="160"/>
                </a:cubicBezTo>
                <a:cubicBezTo>
                  <a:pt x="41" y="161"/>
                  <a:pt x="41" y="162"/>
                  <a:pt x="41" y="163"/>
                </a:cubicBezTo>
                <a:cubicBezTo>
                  <a:pt x="41" y="164"/>
                  <a:pt x="41" y="165"/>
                  <a:pt x="39" y="165"/>
                </a:cubicBezTo>
                <a:cubicBezTo>
                  <a:pt x="38" y="165"/>
                  <a:pt x="37" y="165"/>
                  <a:pt x="36" y="165"/>
                </a:cubicBezTo>
                <a:cubicBezTo>
                  <a:pt x="35" y="165"/>
                  <a:pt x="35" y="165"/>
                  <a:pt x="35" y="165"/>
                </a:cubicBezTo>
                <a:cubicBezTo>
                  <a:pt x="34" y="165"/>
                  <a:pt x="34" y="166"/>
                  <a:pt x="34" y="166"/>
                </a:cubicBezTo>
                <a:cubicBezTo>
                  <a:pt x="34" y="166"/>
                  <a:pt x="34" y="167"/>
                  <a:pt x="34" y="167"/>
                </a:cubicBezTo>
                <a:cubicBezTo>
                  <a:pt x="33" y="166"/>
                  <a:pt x="33" y="166"/>
                  <a:pt x="33" y="165"/>
                </a:cubicBezTo>
                <a:cubicBezTo>
                  <a:pt x="32" y="165"/>
                  <a:pt x="31" y="165"/>
                  <a:pt x="30" y="165"/>
                </a:cubicBezTo>
                <a:cubicBezTo>
                  <a:pt x="30" y="165"/>
                  <a:pt x="30" y="165"/>
                  <a:pt x="30" y="165"/>
                </a:cubicBezTo>
                <a:cubicBezTo>
                  <a:pt x="30" y="167"/>
                  <a:pt x="29" y="167"/>
                  <a:pt x="27" y="167"/>
                </a:cubicBezTo>
                <a:cubicBezTo>
                  <a:pt x="26" y="166"/>
                  <a:pt x="24" y="166"/>
                  <a:pt x="23" y="166"/>
                </a:cubicBezTo>
                <a:cubicBezTo>
                  <a:pt x="22" y="166"/>
                  <a:pt x="21" y="166"/>
                  <a:pt x="20" y="166"/>
                </a:cubicBezTo>
                <a:cubicBezTo>
                  <a:pt x="19" y="166"/>
                  <a:pt x="18" y="166"/>
                  <a:pt x="17" y="166"/>
                </a:cubicBezTo>
                <a:cubicBezTo>
                  <a:pt x="14" y="166"/>
                  <a:pt x="11" y="166"/>
                  <a:pt x="8" y="165"/>
                </a:cubicBezTo>
                <a:cubicBezTo>
                  <a:pt x="6" y="165"/>
                  <a:pt x="4" y="165"/>
                  <a:pt x="2" y="165"/>
                </a:cubicBezTo>
                <a:cubicBezTo>
                  <a:pt x="2" y="165"/>
                  <a:pt x="2" y="165"/>
                  <a:pt x="2" y="165"/>
                </a:cubicBezTo>
                <a:cubicBezTo>
                  <a:pt x="0" y="164"/>
                  <a:pt x="0" y="164"/>
                  <a:pt x="0" y="162"/>
                </a:cubicBezTo>
                <a:cubicBezTo>
                  <a:pt x="1" y="161"/>
                  <a:pt x="1" y="159"/>
                  <a:pt x="1" y="158"/>
                </a:cubicBezTo>
                <a:cubicBezTo>
                  <a:pt x="1" y="157"/>
                  <a:pt x="1" y="156"/>
                  <a:pt x="0" y="155"/>
                </a:cubicBezTo>
                <a:cubicBezTo>
                  <a:pt x="0" y="154"/>
                  <a:pt x="0" y="153"/>
                  <a:pt x="0" y="153"/>
                </a:cubicBezTo>
                <a:cubicBezTo>
                  <a:pt x="0" y="152"/>
                  <a:pt x="0" y="151"/>
                  <a:pt x="1" y="151"/>
                </a:cubicBezTo>
                <a:cubicBezTo>
                  <a:pt x="1" y="151"/>
                  <a:pt x="1" y="150"/>
                  <a:pt x="1" y="150"/>
                </a:cubicBezTo>
                <a:cubicBezTo>
                  <a:pt x="2" y="149"/>
                  <a:pt x="2" y="147"/>
                  <a:pt x="2" y="146"/>
                </a:cubicBezTo>
                <a:cubicBezTo>
                  <a:pt x="2" y="141"/>
                  <a:pt x="2" y="135"/>
                  <a:pt x="2" y="130"/>
                </a:cubicBezTo>
                <a:cubicBezTo>
                  <a:pt x="3" y="112"/>
                  <a:pt x="3" y="94"/>
                  <a:pt x="3" y="77"/>
                </a:cubicBezTo>
                <a:cubicBezTo>
                  <a:pt x="3" y="74"/>
                  <a:pt x="3" y="71"/>
                  <a:pt x="3" y="69"/>
                </a:cubicBezTo>
                <a:cubicBezTo>
                  <a:pt x="3" y="65"/>
                  <a:pt x="3" y="62"/>
                  <a:pt x="3" y="59"/>
                </a:cubicBezTo>
                <a:cubicBezTo>
                  <a:pt x="2" y="51"/>
                  <a:pt x="2" y="43"/>
                  <a:pt x="2" y="34"/>
                </a:cubicBezTo>
                <a:cubicBezTo>
                  <a:pt x="2" y="30"/>
                  <a:pt x="1" y="25"/>
                  <a:pt x="1" y="21"/>
                </a:cubicBezTo>
                <a:cubicBezTo>
                  <a:pt x="1" y="20"/>
                  <a:pt x="1" y="19"/>
                  <a:pt x="1" y="19"/>
                </a:cubicBezTo>
                <a:cubicBezTo>
                  <a:pt x="1" y="18"/>
                  <a:pt x="1" y="17"/>
                  <a:pt x="1" y="17"/>
                </a:cubicBezTo>
                <a:cubicBezTo>
                  <a:pt x="0" y="14"/>
                  <a:pt x="0" y="12"/>
                  <a:pt x="0" y="10"/>
                </a:cubicBezTo>
                <a:cubicBezTo>
                  <a:pt x="0" y="9"/>
                  <a:pt x="1" y="8"/>
                  <a:pt x="1" y="7"/>
                </a:cubicBezTo>
                <a:cubicBezTo>
                  <a:pt x="2" y="7"/>
                  <a:pt x="3" y="7"/>
                  <a:pt x="4" y="7"/>
                </a:cubicBezTo>
                <a:cubicBezTo>
                  <a:pt x="4" y="7"/>
                  <a:pt x="4" y="8"/>
                  <a:pt x="4" y="8"/>
                </a:cubicBezTo>
                <a:cubicBezTo>
                  <a:pt x="4" y="8"/>
                  <a:pt x="5" y="8"/>
                  <a:pt x="5" y="8"/>
                </a:cubicBezTo>
                <a:cubicBezTo>
                  <a:pt x="5" y="7"/>
                  <a:pt x="6" y="7"/>
                  <a:pt x="7" y="7"/>
                </a:cubicBezTo>
                <a:cubicBezTo>
                  <a:pt x="8" y="6"/>
                  <a:pt x="8" y="6"/>
                  <a:pt x="8" y="5"/>
                </a:cubicBezTo>
                <a:cubicBezTo>
                  <a:pt x="9" y="4"/>
                  <a:pt x="10" y="4"/>
                  <a:pt x="11" y="4"/>
                </a:cubicBezTo>
                <a:cubicBezTo>
                  <a:pt x="12" y="5"/>
                  <a:pt x="12" y="5"/>
                  <a:pt x="12" y="5"/>
                </a:cubicBezTo>
                <a:cubicBezTo>
                  <a:pt x="12" y="5"/>
                  <a:pt x="13" y="5"/>
                  <a:pt x="13" y="5"/>
                </a:cubicBezTo>
                <a:cubicBezTo>
                  <a:pt x="17" y="3"/>
                  <a:pt x="21" y="2"/>
                  <a:pt x="25" y="2"/>
                </a:cubicBezTo>
                <a:cubicBezTo>
                  <a:pt x="29" y="2"/>
                  <a:pt x="33" y="1"/>
                  <a:pt x="37" y="1"/>
                </a:cubicBezTo>
                <a:cubicBezTo>
                  <a:pt x="37" y="1"/>
                  <a:pt x="37" y="1"/>
                  <a:pt x="37" y="1"/>
                </a:cubicBezTo>
                <a:cubicBezTo>
                  <a:pt x="39" y="0"/>
                  <a:pt x="41" y="1"/>
                  <a:pt x="43" y="1"/>
                </a:cubicBezTo>
                <a:cubicBezTo>
                  <a:pt x="45" y="1"/>
                  <a:pt x="47" y="1"/>
                  <a:pt x="49" y="1"/>
                </a:cubicBezTo>
                <a:cubicBezTo>
                  <a:pt x="51" y="1"/>
                  <a:pt x="53" y="1"/>
                  <a:pt x="54" y="1"/>
                </a:cubicBezTo>
                <a:cubicBezTo>
                  <a:pt x="56" y="1"/>
                  <a:pt x="58" y="1"/>
                  <a:pt x="60" y="1"/>
                </a:cubicBezTo>
                <a:cubicBezTo>
                  <a:pt x="64" y="2"/>
                  <a:pt x="68" y="2"/>
                  <a:pt x="72" y="2"/>
                </a:cubicBezTo>
                <a:cubicBezTo>
                  <a:pt x="79" y="4"/>
                  <a:pt x="85" y="5"/>
                  <a:pt x="91" y="8"/>
                </a:cubicBezTo>
                <a:cubicBezTo>
                  <a:pt x="95" y="9"/>
                  <a:pt x="99" y="12"/>
                  <a:pt x="102" y="14"/>
                </a:cubicBezTo>
                <a:cubicBezTo>
                  <a:pt x="105" y="16"/>
                  <a:pt x="108" y="18"/>
                  <a:pt x="110" y="20"/>
                </a:cubicBezTo>
                <a:cubicBezTo>
                  <a:pt x="115" y="24"/>
                  <a:pt x="118" y="29"/>
                  <a:pt x="120" y="35"/>
                </a:cubicBezTo>
                <a:cubicBezTo>
                  <a:pt x="121" y="38"/>
                  <a:pt x="122" y="41"/>
                  <a:pt x="123" y="44"/>
                </a:cubicBezTo>
                <a:cubicBezTo>
                  <a:pt x="124" y="47"/>
                  <a:pt x="124" y="51"/>
                  <a:pt x="123" y="54"/>
                </a:cubicBezTo>
                <a:cubicBezTo>
                  <a:pt x="123" y="55"/>
                  <a:pt x="123" y="57"/>
                  <a:pt x="123" y="58"/>
                </a:cubicBezTo>
                <a:cubicBezTo>
                  <a:pt x="122" y="65"/>
                  <a:pt x="119" y="70"/>
                  <a:pt x="114" y="75"/>
                </a:cubicBezTo>
                <a:cubicBezTo>
                  <a:pt x="112" y="78"/>
                  <a:pt x="110" y="79"/>
                  <a:pt x="107" y="81"/>
                </a:cubicBezTo>
                <a:cubicBezTo>
                  <a:pt x="103" y="83"/>
                  <a:pt x="99" y="85"/>
                  <a:pt x="96" y="87"/>
                </a:cubicBezTo>
                <a:cubicBezTo>
                  <a:pt x="93" y="88"/>
                  <a:pt x="91" y="89"/>
                  <a:pt x="89" y="90"/>
                </a:cubicBezTo>
                <a:cubicBezTo>
                  <a:pt x="87" y="90"/>
                  <a:pt x="85" y="91"/>
                  <a:pt x="83" y="92"/>
                </a:cubicBezTo>
                <a:cubicBezTo>
                  <a:pt x="83" y="92"/>
                  <a:pt x="83" y="92"/>
                  <a:pt x="83" y="92"/>
                </a:cubicBezTo>
                <a:cubicBezTo>
                  <a:pt x="90" y="97"/>
                  <a:pt x="95" y="103"/>
                  <a:pt x="99" y="109"/>
                </a:cubicBezTo>
                <a:cubicBezTo>
                  <a:pt x="102" y="114"/>
                  <a:pt x="105" y="118"/>
                  <a:pt x="108" y="123"/>
                </a:cubicBezTo>
                <a:cubicBezTo>
                  <a:pt x="109" y="126"/>
                  <a:pt x="110" y="128"/>
                  <a:pt x="112" y="130"/>
                </a:cubicBezTo>
                <a:cubicBezTo>
                  <a:pt x="114" y="134"/>
                  <a:pt x="116" y="137"/>
                  <a:pt x="118" y="140"/>
                </a:cubicBezTo>
                <a:cubicBezTo>
                  <a:pt x="118" y="141"/>
                  <a:pt x="119" y="142"/>
                  <a:pt x="120" y="143"/>
                </a:cubicBezTo>
                <a:cubicBezTo>
                  <a:pt x="122" y="146"/>
                  <a:pt x="123" y="149"/>
                  <a:pt x="125" y="152"/>
                </a:cubicBezTo>
                <a:cubicBezTo>
                  <a:pt x="125" y="152"/>
                  <a:pt x="125" y="152"/>
                  <a:pt x="125" y="153"/>
                </a:cubicBezTo>
                <a:cubicBezTo>
                  <a:pt x="125" y="152"/>
                  <a:pt x="125" y="152"/>
                  <a:pt x="125" y="152"/>
                </a:cubicBezTo>
                <a:cubicBezTo>
                  <a:pt x="128" y="149"/>
                  <a:pt x="130" y="145"/>
                  <a:pt x="133" y="142"/>
                </a:cubicBezTo>
                <a:cubicBezTo>
                  <a:pt x="134" y="140"/>
                  <a:pt x="136" y="139"/>
                  <a:pt x="137" y="138"/>
                </a:cubicBezTo>
                <a:cubicBezTo>
                  <a:pt x="139" y="135"/>
                  <a:pt x="141" y="132"/>
                  <a:pt x="143" y="129"/>
                </a:cubicBezTo>
                <a:cubicBezTo>
                  <a:pt x="144" y="128"/>
                  <a:pt x="145" y="126"/>
                  <a:pt x="146" y="124"/>
                </a:cubicBezTo>
                <a:cubicBezTo>
                  <a:pt x="147" y="123"/>
                  <a:pt x="147" y="122"/>
                  <a:pt x="147" y="121"/>
                </a:cubicBezTo>
                <a:cubicBezTo>
                  <a:pt x="148" y="120"/>
                  <a:pt x="148" y="120"/>
                  <a:pt x="149" y="120"/>
                </a:cubicBezTo>
                <a:cubicBezTo>
                  <a:pt x="150" y="120"/>
                  <a:pt x="150" y="120"/>
                  <a:pt x="151" y="120"/>
                </a:cubicBezTo>
                <a:cubicBezTo>
                  <a:pt x="153" y="120"/>
                  <a:pt x="155" y="120"/>
                  <a:pt x="157" y="121"/>
                </a:cubicBezTo>
                <a:cubicBezTo>
                  <a:pt x="160" y="121"/>
                  <a:pt x="164" y="121"/>
                  <a:pt x="167" y="121"/>
                </a:cubicBezTo>
                <a:cubicBezTo>
                  <a:pt x="170" y="122"/>
                  <a:pt x="173" y="122"/>
                  <a:pt x="175" y="122"/>
                </a:cubicBezTo>
                <a:cubicBezTo>
                  <a:pt x="177" y="122"/>
                  <a:pt x="179" y="123"/>
                  <a:pt x="181" y="123"/>
                </a:cubicBezTo>
                <a:cubicBezTo>
                  <a:pt x="184" y="123"/>
                  <a:pt x="188" y="123"/>
                  <a:pt x="191" y="123"/>
                </a:cubicBezTo>
                <a:cubicBezTo>
                  <a:pt x="191" y="123"/>
                  <a:pt x="191" y="123"/>
                  <a:pt x="192" y="123"/>
                </a:cubicBezTo>
                <a:cubicBezTo>
                  <a:pt x="192" y="124"/>
                  <a:pt x="192" y="124"/>
                  <a:pt x="192" y="124"/>
                </a:cubicBezTo>
                <a:cubicBezTo>
                  <a:pt x="192" y="125"/>
                  <a:pt x="192" y="125"/>
                  <a:pt x="191" y="125"/>
                </a:cubicBezTo>
                <a:cubicBezTo>
                  <a:pt x="191" y="125"/>
                  <a:pt x="191" y="125"/>
                  <a:pt x="190" y="125"/>
                </a:cubicBezTo>
                <a:cubicBezTo>
                  <a:pt x="190" y="125"/>
                  <a:pt x="190" y="125"/>
                  <a:pt x="190" y="125"/>
                </a:cubicBezTo>
                <a:cubicBezTo>
                  <a:pt x="190" y="125"/>
                  <a:pt x="190" y="125"/>
                  <a:pt x="190" y="125"/>
                </a:cubicBezTo>
                <a:close/>
                <a:moveTo>
                  <a:pt x="142" y="194"/>
                </a:moveTo>
                <a:cubicBezTo>
                  <a:pt x="142" y="194"/>
                  <a:pt x="142" y="194"/>
                  <a:pt x="142" y="195"/>
                </a:cubicBezTo>
                <a:cubicBezTo>
                  <a:pt x="142" y="195"/>
                  <a:pt x="142" y="195"/>
                  <a:pt x="142" y="195"/>
                </a:cubicBezTo>
                <a:cubicBezTo>
                  <a:pt x="142" y="194"/>
                  <a:pt x="142" y="194"/>
                  <a:pt x="142" y="194"/>
                </a:cubicBezTo>
                <a:cubicBezTo>
                  <a:pt x="142" y="193"/>
                  <a:pt x="142" y="192"/>
                  <a:pt x="141" y="192"/>
                </a:cubicBezTo>
                <a:cubicBezTo>
                  <a:pt x="141" y="193"/>
                  <a:pt x="141" y="193"/>
                  <a:pt x="142" y="194"/>
                </a:cubicBezTo>
                <a:close/>
                <a:moveTo>
                  <a:pt x="132" y="153"/>
                </a:moveTo>
                <a:cubicBezTo>
                  <a:pt x="132" y="152"/>
                  <a:pt x="132" y="152"/>
                  <a:pt x="133" y="152"/>
                </a:cubicBezTo>
                <a:cubicBezTo>
                  <a:pt x="135" y="149"/>
                  <a:pt x="138" y="146"/>
                  <a:pt x="140" y="143"/>
                </a:cubicBezTo>
                <a:cubicBezTo>
                  <a:pt x="141" y="142"/>
                  <a:pt x="141" y="142"/>
                  <a:pt x="142" y="141"/>
                </a:cubicBezTo>
                <a:cubicBezTo>
                  <a:pt x="142" y="141"/>
                  <a:pt x="142" y="141"/>
                  <a:pt x="142" y="141"/>
                </a:cubicBezTo>
                <a:cubicBezTo>
                  <a:pt x="142" y="141"/>
                  <a:pt x="142" y="141"/>
                  <a:pt x="142" y="141"/>
                </a:cubicBezTo>
                <a:cubicBezTo>
                  <a:pt x="139" y="144"/>
                  <a:pt x="135" y="148"/>
                  <a:pt x="132" y="151"/>
                </a:cubicBezTo>
                <a:cubicBezTo>
                  <a:pt x="132" y="152"/>
                  <a:pt x="132" y="152"/>
                  <a:pt x="132" y="153"/>
                </a:cubicBezTo>
                <a:cubicBezTo>
                  <a:pt x="132" y="153"/>
                  <a:pt x="131" y="153"/>
                  <a:pt x="131" y="153"/>
                </a:cubicBezTo>
                <a:cubicBezTo>
                  <a:pt x="131" y="153"/>
                  <a:pt x="131" y="153"/>
                  <a:pt x="131" y="153"/>
                </a:cubicBezTo>
                <a:cubicBezTo>
                  <a:pt x="132" y="153"/>
                  <a:pt x="132" y="153"/>
                  <a:pt x="132" y="153"/>
                </a:cubicBezTo>
                <a:close/>
                <a:moveTo>
                  <a:pt x="37" y="29"/>
                </a:moveTo>
                <a:cubicBezTo>
                  <a:pt x="37" y="30"/>
                  <a:pt x="37" y="30"/>
                  <a:pt x="37" y="30"/>
                </a:cubicBezTo>
                <a:cubicBezTo>
                  <a:pt x="37" y="34"/>
                  <a:pt x="38" y="37"/>
                  <a:pt x="38" y="40"/>
                </a:cubicBezTo>
                <a:cubicBezTo>
                  <a:pt x="38" y="44"/>
                  <a:pt x="38" y="47"/>
                  <a:pt x="38" y="50"/>
                </a:cubicBezTo>
                <a:cubicBezTo>
                  <a:pt x="37" y="56"/>
                  <a:pt x="36" y="62"/>
                  <a:pt x="36" y="68"/>
                </a:cubicBezTo>
                <a:cubicBezTo>
                  <a:pt x="36" y="68"/>
                  <a:pt x="36" y="69"/>
                  <a:pt x="36" y="69"/>
                </a:cubicBezTo>
                <a:cubicBezTo>
                  <a:pt x="36" y="70"/>
                  <a:pt x="36" y="70"/>
                  <a:pt x="36" y="70"/>
                </a:cubicBezTo>
                <a:cubicBezTo>
                  <a:pt x="37" y="70"/>
                  <a:pt x="38" y="71"/>
                  <a:pt x="38" y="71"/>
                </a:cubicBezTo>
                <a:cubicBezTo>
                  <a:pt x="39" y="71"/>
                  <a:pt x="39" y="71"/>
                  <a:pt x="40" y="71"/>
                </a:cubicBezTo>
                <a:cubicBezTo>
                  <a:pt x="42" y="71"/>
                  <a:pt x="45" y="71"/>
                  <a:pt x="47" y="70"/>
                </a:cubicBezTo>
                <a:cubicBezTo>
                  <a:pt x="51" y="70"/>
                  <a:pt x="55" y="70"/>
                  <a:pt x="58" y="70"/>
                </a:cubicBezTo>
                <a:cubicBezTo>
                  <a:pt x="60" y="70"/>
                  <a:pt x="61" y="70"/>
                  <a:pt x="63" y="70"/>
                </a:cubicBezTo>
                <a:cubicBezTo>
                  <a:pt x="66" y="70"/>
                  <a:pt x="68" y="69"/>
                  <a:pt x="71" y="68"/>
                </a:cubicBezTo>
                <a:cubicBezTo>
                  <a:pt x="74" y="66"/>
                  <a:pt x="77" y="64"/>
                  <a:pt x="80" y="62"/>
                </a:cubicBezTo>
                <a:cubicBezTo>
                  <a:pt x="81" y="61"/>
                  <a:pt x="83" y="60"/>
                  <a:pt x="84" y="58"/>
                </a:cubicBezTo>
                <a:cubicBezTo>
                  <a:pt x="85" y="57"/>
                  <a:pt x="86" y="55"/>
                  <a:pt x="87" y="52"/>
                </a:cubicBezTo>
                <a:cubicBezTo>
                  <a:pt x="87" y="51"/>
                  <a:pt x="87" y="51"/>
                  <a:pt x="87" y="50"/>
                </a:cubicBezTo>
                <a:cubicBezTo>
                  <a:pt x="88" y="48"/>
                  <a:pt x="88" y="47"/>
                  <a:pt x="88" y="45"/>
                </a:cubicBezTo>
                <a:cubicBezTo>
                  <a:pt x="88" y="43"/>
                  <a:pt x="87" y="42"/>
                  <a:pt x="86" y="40"/>
                </a:cubicBezTo>
                <a:cubicBezTo>
                  <a:pt x="84" y="38"/>
                  <a:pt x="83" y="37"/>
                  <a:pt x="81" y="36"/>
                </a:cubicBezTo>
                <a:cubicBezTo>
                  <a:pt x="77" y="33"/>
                  <a:pt x="72" y="30"/>
                  <a:pt x="68" y="28"/>
                </a:cubicBezTo>
                <a:cubicBezTo>
                  <a:pt x="66" y="27"/>
                  <a:pt x="63" y="27"/>
                  <a:pt x="61" y="27"/>
                </a:cubicBezTo>
                <a:cubicBezTo>
                  <a:pt x="56" y="27"/>
                  <a:pt x="52" y="27"/>
                  <a:pt x="47" y="27"/>
                </a:cubicBezTo>
                <a:cubicBezTo>
                  <a:pt x="45" y="28"/>
                  <a:pt x="43" y="28"/>
                  <a:pt x="41" y="28"/>
                </a:cubicBezTo>
                <a:cubicBezTo>
                  <a:pt x="40" y="28"/>
                  <a:pt x="39" y="28"/>
                  <a:pt x="39" y="29"/>
                </a:cubicBezTo>
                <a:cubicBezTo>
                  <a:pt x="38" y="29"/>
                  <a:pt x="38" y="30"/>
                  <a:pt x="37" y="29"/>
                </a:cubicBezTo>
                <a:close/>
                <a:moveTo>
                  <a:pt x="113" y="70"/>
                </a:moveTo>
                <a:cubicBezTo>
                  <a:pt x="114" y="68"/>
                  <a:pt x="115" y="66"/>
                  <a:pt x="117" y="65"/>
                </a:cubicBezTo>
                <a:cubicBezTo>
                  <a:pt x="118" y="62"/>
                  <a:pt x="120" y="60"/>
                  <a:pt x="120" y="57"/>
                </a:cubicBezTo>
                <a:cubicBezTo>
                  <a:pt x="121" y="56"/>
                  <a:pt x="121" y="55"/>
                  <a:pt x="121" y="54"/>
                </a:cubicBezTo>
                <a:cubicBezTo>
                  <a:pt x="121" y="52"/>
                  <a:pt x="120" y="50"/>
                  <a:pt x="120" y="48"/>
                </a:cubicBezTo>
                <a:cubicBezTo>
                  <a:pt x="120" y="47"/>
                  <a:pt x="120" y="47"/>
                  <a:pt x="120" y="46"/>
                </a:cubicBezTo>
                <a:cubicBezTo>
                  <a:pt x="120" y="46"/>
                  <a:pt x="120" y="46"/>
                  <a:pt x="120" y="46"/>
                </a:cubicBezTo>
                <a:cubicBezTo>
                  <a:pt x="120" y="47"/>
                  <a:pt x="120" y="47"/>
                  <a:pt x="120" y="47"/>
                </a:cubicBezTo>
                <a:cubicBezTo>
                  <a:pt x="119" y="51"/>
                  <a:pt x="119" y="54"/>
                  <a:pt x="118" y="58"/>
                </a:cubicBezTo>
                <a:cubicBezTo>
                  <a:pt x="118" y="59"/>
                  <a:pt x="117" y="61"/>
                  <a:pt x="117" y="62"/>
                </a:cubicBezTo>
                <a:cubicBezTo>
                  <a:pt x="116" y="65"/>
                  <a:pt x="114" y="67"/>
                  <a:pt x="113" y="70"/>
                </a:cubicBezTo>
                <a:close/>
                <a:moveTo>
                  <a:pt x="108" y="227"/>
                </a:moveTo>
                <a:cubicBezTo>
                  <a:pt x="108" y="227"/>
                  <a:pt x="108" y="227"/>
                  <a:pt x="108" y="227"/>
                </a:cubicBezTo>
                <a:cubicBezTo>
                  <a:pt x="107" y="228"/>
                  <a:pt x="105" y="230"/>
                  <a:pt x="104" y="231"/>
                </a:cubicBezTo>
                <a:cubicBezTo>
                  <a:pt x="104" y="232"/>
                  <a:pt x="104" y="232"/>
                  <a:pt x="104" y="232"/>
                </a:cubicBezTo>
                <a:cubicBezTo>
                  <a:pt x="104" y="233"/>
                  <a:pt x="103" y="233"/>
                  <a:pt x="103" y="233"/>
                </a:cubicBezTo>
                <a:cubicBezTo>
                  <a:pt x="102" y="233"/>
                  <a:pt x="102" y="233"/>
                  <a:pt x="102" y="234"/>
                </a:cubicBezTo>
                <a:cubicBezTo>
                  <a:pt x="101" y="234"/>
                  <a:pt x="101" y="235"/>
                  <a:pt x="101" y="236"/>
                </a:cubicBezTo>
                <a:cubicBezTo>
                  <a:pt x="99" y="239"/>
                  <a:pt x="97" y="242"/>
                  <a:pt x="95" y="245"/>
                </a:cubicBezTo>
                <a:cubicBezTo>
                  <a:pt x="95" y="245"/>
                  <a:pt x="95" y="246"/>
                  <a:pt x="94" y="246"/>
                </a:cubicBezTo>
                <a:cubicBezTo>
                  <a:pt x="95" y="246"/>
                  <a:pt x="95" y="246"/>
                  <a:pt x="95" y="246"/>
                </a:cubicBezTo>
                <a:cubicBezTo>
                  <a:pt x="96" y="244"/>
                  <a:pt x="98" y="243"/>
                  <a:pt x="99" y="241"/>
                </a:cubicBezTo>
                <a:cubicBezTo>
                  <a:pt x="102" y="236"/>
                  <a:pt x="106" y="232"/>
                  <a:pt x="109" y="227"/>
                </a:cubicBezTo>
                <a:cubicBezTo>
                  <a:pt x="109" y="227"/>
                  <a:pt x="109" y="227"/>
                  <a:pt x="109" y="227"/>
                </a:cubicBezTo>
                <a:cubicBezTo>
                  <a:pt x="109" y="227"/>
                  <a:pt x="109" y="227"/>
                  <a:pt x="108" y="227"/>
                </a:cubicBezTo>
                <a:close/>
                <a:moveTo>
                  <a:pt x="87" y="250"/>
                </a:moveTo>
                <a:cubicBezTo>
                  <a:pt x="87" y="250"/>
                  <a:pt x="87" y="250"/>
                  <a:pt x="87" y="251"/>
                </a:cubicBezTo>
                <a:cubicBezTo>
                  <a:pt x="87" y="251"/>
                  <a:pt x="87" y="252"/>
                  <a:pt x="88" y="252"/>
                </a:cubicBezTo>
                <a:cubicBezTo>
                  <a:pt x="88" y="253"/>
                  <a:pt x="88" y="253"/>
                  <a:pt x="87" y="253"/>
                </a:cubicBezTo>
                <a:cubicBezTo>
                  <a:pt x="87" y="253"/>
                  <a:pt x="86" y="253"/>
                  <a:pt x="86" y="253"/>
                </a:cubicBezTo>
                <a:cubicBezTo>
                  <a:pt x="86" y="253"/>
                  <a:pt x="86" y="253"/>
                  <a:pt x="85" y="252"/>
                </a:cubicBezTo>
                <a:cubicBezTo>
                  <a:pt x="85" y="252"/>
                  <a:pt x="84" y="251"/>
                  <a:pt x="84" y="250"/>
                </a:cubicBezTo>
                <a:cubicBezTo>
                  <a:pt x="83" y="250"/>
                  <a:pt x="83" y="250"/>
                  <a:pt x="82" y="250"/>
                </a:cubicBezTo>
                <a:cubicBezTo>
                  <a:pt x="82" y="250"/>
                  <a:pt x="82" y="251"/>
                  <a:pt x="82" y="251"/>
                </a:cubicBezTo>
                <a:cubicBezTo>
                  <a:pt x="83" y="253"/>
                  <a:pt x="83" y="254"/>
                  <a:pt x="83" y="256"/>
                </a:cubicBezTo>
                <a:cubicBezTo>
                  <a:pt x="83" y="256"/>
                  <a:pt x="83" y="256"/>
                  <a:pt x="83" y="257"/>
                </a:cubicBezTo>
                <a:cubicBezTo>
                  <a:pt x="83" y="257"/>
                  <a:pt x="82" y="258"/>
                  <a:pt x="82" y="257"/>
                </a:cubicBezTo>
                <a:cubicBezTo>
                  <a:pt x="81" y="257"/>
                  <a:pt x="80" y="256"/>
                  <a:pt x="79" y="256"/>
                </a:cubicBezTo>
                <a:cubicBezTo>
                  <a:pt x="79" y="256"/>
                  <a:pt x="79" y="255"/>
                  <a:pt x="79" y="255"/>
                </a:cubicBezTo>
                <a:cubicBezTo>
                  <a:pt x="79" y="256"/>
                  <a:pt x="79" y="256"/>
                  <a:pt x="79" y="257"/>
                </a:cubicBezTo>
                <a:cubicBezTo>
                  <a:pt x="79" y="257"/>
                  <a:pt x="79" y="258"/>
                  <a:pt x="79" y="258"/>
                </a:cubicBezTo>
                <a:cubicBezTo>
                  <a:pt x="80" y="258"/>
                  <a:pt x="81" y="258"/>
                  <a:pt x="82" y="258"/>
                </a:cubicBezTo>
                <a:cubicBezTo>
                  <a:pt x="82" y="258"/>
                  <a:pt x="83" y="258"/>
                  <a:pt x="83" y="258"/>
                </a:cubicBezTo>
                <a:cubicBezTo>
                  <a:pt x="84" y="257"/>
                  <a:pt x="84" y="257"/>
                  <a:pt x="84" y="257"/>
                </a:cubicBezTo>
                <a:cubicBezTo>
                  <a:pt x="85" y="256"/>
                  <a:pt x="86" y="255"/>
                  <a:pt x="87" y="254"/>
                </a:cubicBezTo>
                <a:cubicBezTo>
                  <a:pt x="88" y="253"/>
                  <a:pt x="89" y="251"/>
                  <a:pt x="89" y="250"/>
                </a:cubicBezTo>
                <a:cubicBezTo>
                  <a:pt x="88" y="250"/>
                  <a:pt x="88" y="250"/>
                  <a:pt x="87" y="250"/>
                </a:cubicBezTo>
                <a:close/>
                <a:moveTo>
                  <a:pt x="104" y="180"/>
                </a:moveTo>
                <a:cubicBezTo>
                  <a:pt x="101" y="174"/>
                  <a:pt x="98" y="169"/>
                  <a:pt x="95" y="163"/>
                </a:cubicBezTo>
                <a:cubicBezTo>
                  <a:pt x="95" y="163"/>
                  <a:pt x="94" y="164"/>
                  <a:pt x="94" y="164"/>
                </a:cubicBezTo>
                <a:cubicBezTo>
                  <a:pt x="97" y="170"/>
                  <a:pt x="100" y="175"/>
                  <a:pt x="103" y="181"/>
                </a:cubicBezTo>
                <a:cubicBezTo>
                  <a:pt x="104" y="181"/>
                  <a:pt x="104" y="180"/>
                  <a:pt x="104" y="180"/>
                </a:cubicBezTo>
                <a:close/>
                <a:moveTo>
                  <a:pt x="99" y="83"/>
                </a:moveTo>
                <a:cubicBezTo>
                  <a:pt x="100" y="83"/>
                  <a:pt x="100" y="83"/>
                  <a:pt x="100" y="83"/>
                </a:cubicBezTo>
                <a:cubicBezTo>
                  <a:pt x="103" y="81"/>
                  <a:pt x="106" y="80"/>
                  <a:pt x="109" y="78"/>
                </a:cubicBezTo>
                <a:cubicBezTo>
                  <a:pt x="112" y="75"/>
                  <a:pt x="115" y="72"/>
                  <a:pt x="117" y="68"/>
                </a:cubicBezTo>
                <a:cubicBezTo>
                  <a:pt x="118" y="67"/>
                  <a:pt x="119" y="66"/>
                  <a:pt x="119" y="65"/>
                </a:cubicBezTo>
                <a:cubicBezTo>
                  <a:pt x="114" y="72"/>
                  <a:pt x="107" y="78"/>
                  <a:pt x="99" y="83"/>
                </a:cubicBezTo>
                <a:close/>
                <a:moveTo>
                  <a:pt x="140" y="241"/>
                </a:moveTo>
                <a:cubicBezTo>
                  <a:pt x="141" y="240"/>
                  <a:pt x="142" y="238"/>
                  <a:pt x="142" y="237"/>
                </a:cubicBezTo>
                <a:cubicBezTo>
                  <a:pt x="143" y="237"/>
                  <a:pt x="142" y="237"/>
                  <a:pt x="142" y="236"/>
                </a:cubicBezTo>
                <a:cubicBezTo>
                  <a:pt x="142" y="235"/>
                  <a:pt x="141" y="234"/>
                  <a:pt x="141" y="233"/>
                </a:cubicBezTo>
                <a:cubicBezTo>
                  <a:pt x="141" y="233"/>
                  <a:pt x="141" y="232"/>
                  <a:pt x="140" y="232"/>
                </a:cubicBezTo>
                <a:cubicBezTo>
                  <a:pt x="140" y="232"/>
                  <a:pt x="140" y="232"/>
                  <a:pt x="140" y="233"/>
                </a:cubicBezTo>
                <a:cubicBezTo>
                  <a:pt x="139" y="233"/>
                  <a:pt x="139" y="233"/>
                  <a:pt x="139" y="233"/>
                </a:cubicBezTo>
                <a:cubicBezTo>
                  <a:pt x="138" y="234"/>
                  <a:pt x="138" y="234"/>
                  <a:pt x="137" y="234"/>
                </a:cubicBezTo>
                <a:cubicBezTo>
                  <a:pt x="138" y="237"/>
                  <a:pt x="139" y="239"/>
                  <a:pt x="140" y="241"/>
                </a:cubicBezTo>
                <a:close/>
                <a:moveTo>
                  <a:pt x="157" y="253"/>
                </a:moveTo>
                <a:cubicBezTo>
                  <a:pt x="155" y="253"/>
                  <a:pt x="152" y="252"/>
                  <a:pt x="150" y="252"/>
                </a:cubicBezTo>
                <a:cubicBezTo>
                  <a:pt x="149" y="253"/>
                  <a:pt x="148" y="253"/>
                  <a:pt x="148" y="254"/>
                </a:cubicBezTo>
                <a:cubicBezTo>
                  <a:pt x="148" y="255"/>
                  <a:pt x="148" y="255"/>
                  <a:pt x="149" y="256"/>
                </a:cubicBezTo>
                <a:cubicBezTo>
                  <a:pt x="149" y="256"/>
                  <a:pt x="149" y="256"/>
                  <a:pt x="149" y="256"/>
                </a:cubicBezTo>
                <a:cubicBezTo>
                  <a:pt x="150" y="256"/>
                  <a:pt x="150" y="256"/>
                  <a:pt x="151" y="255"/>
                </a:cubicBezTo>
                <a:cubicBezTo>
                  <a:pt x="152" y="255"/>
                  <a:pt x="154" y="255"/>
                  <a:pt x="155" y="255"/>
                </a:cubicBezTo>
                <a:cubicBezTo>
                  <a:pt x="156" y="255"/>
                  <a:pt x="156" y="255"/>
                  <a:pt x="157" y="254"/>
                </a:cubicBezTo>
                <a:cubicBezTo>
                  <a:pt x="157" y="254"/>
                  <a:pt x="157" y="254"/>
                  <a:pt x="157" y="253"/>
                </a:cubicBezTo>
                <a:close/>
                <a:moveTo>
                  <a:pt x="39" y="163"/>
                </a:moveTo>
                <a:cubicBezTo>
                  <a:pt x="40" y="161"/>
                  <a:pt x="39" y="159"/>
                  <a:pt x="38" y="156"/>
                </a:cubicBezTo>
                <a:cubicBezTo>
                  <a:pt x="37" y="156"/>
                  <a:pt x="36" y="155"/>
                  <a:pt x="36" y="154"/>
                </a:cubicBezTo>
                <a:cubicBezTo>
                  <a:pt x="36" y="156"/>
                  <a:pt x="36" y="159"/>
                  <a:pt x="36" y="161"/>
                </a:cubicBezTo>
                <a:cubicBezTo>
                  <a:pt x="36" y="161"/>
                  <a:pt x="37" y="162"/>
                  <a:pt x="37" y="162"/>
                </a:cubicBezTo>
                <a:cubicBezTo>
                  <a:pt x="37" y="162"/>
                  <a:pt x="38" y="163"/>
                  <a:pt x="38" y="163"/>
                </a:cubicBezTo>
                <a:cubicBezTo>
                  <a:pt x="38" y="163"/>
                  <a:pt x="39" y="163"/>
                  <a:pt x="39" y="163"/>
                </a:cubicBezTo>
                <a:close/>
                <a:moveTo>
                  <a:pt x="101" y="17"/>
                </a:moveTo>
                <a:cubicBezTo>
                  <a:pt x="101" y="17"/>
                  <a:pt x="101" y="17"/>
                  <a:pt x="101" y="16"/>
                </a:cubicBezTo>
                <a:cubicBezTo>
                  <a:pt x="101" y="16"/>
                  <a:pt x="101" y="16"/>
                  <a:pt x="100" y="16"/>
                </a:cubicBezTo>
                <a:cubicBezTo>
                  <a:pt x="100" y="16"/>
                  <a:pt x="99" y="15"/>
                  <a:pt x="98" y="14"/>
                </a:cubicBezTo>
                <a:cubicBezTo>
                  <a:pt x="92" y="10"/>
                  <a:pt x="85" y="8"/>
                  <a:pt x="77" y="7"/>
                </a:cubicBezTo>
                <a:cubicBezTo>
                  <a:pt x="77" y="7"/>
                  <a:pt x="77" y="7"/>
                  <a:pt x="77" y="7"/>
                </a:cubicBezTo>
                <a:cubicBezTo>
                  <a:pt x="77" y="7"/>
                  <a:pt x="77" y="7"/>
                  <a:pt x="77" y="7"/>
                </a:cubicBezTo>
                <a:cubicBezTo>
                  <a:pt x="77" y="7"/>
                  <a:pt x="77" y="7"/>
                  <a:pt x="77" y="7"/>
                </a:cubicBezTo>
                <a:cubicBezTo>
                  <a:pt x="78" y="7"/>
                  <a:pt x="79" y="8"/>
                  <a:pt x="80" y="8"/>
                </a:cubicBezTo>
                <a:cubicBezTo>
                  <a:pt x="82" y="8"/>
                  <a:pt x="84" y="9"/>
                  <a:pt x="87" y="10"/>
                </a:cubicBezTo>
                <a:cubicBezTo>
                  <a:pt x="91" y="11"/>
                  <a:pt x="96" y="14"/>
                  <a:pt x="100" y="16"/>
                </a:cubicBezTo>
                <a:cubicBezTo>
                  <a:pt x="100" y="16"/>
                  <a:pt x="100" y="16"/>
                  <a:pt x="101" y="17"/>
                </a:cubicBezTo>
                <a:close/>
                <a:moveTo>
                  <a:pt x="7" y="102"/>
                </a:moveTo>
                <a:cubicBezTo>
                  <a:pt x="6" y="105"/>
                  <a:pt x="6" y="115"/>
                  <a:pt x="6" y="116"/>
                </a:cubicBezTo>
                <a:cubicBezTo>
                  <a:pt x="7" y="116"/>
                  <a:pt x="7" y="115"/>
                  <a:pt x="8" y="115"/>
                </a:cubicBezTo>
                <a:cubicBezTo>
                  <a:pt x="8" y="114"/>
                  <a:pt x="8" y="114"/>
                  <a:pt x="8" y="114"/>
                </a:cubicBezTo>
                <a:cubicBezTo>
                  <a:pt x="8" y="112"/>
                  <a:pt x="8" y="111"/>
                  <a:pt x="8" y="109"/>
                </a:cubicBezTo>
                <a:cubicBezTo>
                  <a:pt x="8" y="109"/>
                  <a:pt x="7" y="108"/>
                  <a:pt x="7" y="107"/>
                </a:cubicBezTo>
                <a:cubicBezTo>
                  <a:pt x="7" y="106"/>
                  <a:pt x="7" y="106"/>
                  <a:pt x="7" y="105"/>
                </a:cubicBezTo>
                <a:cubicBezTo>
                  <a:pt x="7" y="104"/>
                  <a:pt x="7" y="103"/>
                  <a:pt x="7" y="102"/>
                </a:cubicBezTo>
                <a:close/>
                <a:moveTo>
                  <a:pt x="145" y="242"/>
                </a:moveTo>
                <a:cubicBezTo>
                  <a:pt x="144" y="243"/>
                  <a:pt x="143" y="244"/>
                  <a:pt x="142" y="245"/>
                </a:cubicBezTo>
                <a:cubicBezTo>
                  <a:pt x="143" y="247"/>
                  <a:pt x="144" y="249"/>
                  <a:pt x="145" y="250"/>
                </a:cubicBezTo>
                <a:cubicBezTo>
                  <a:pt x="146" y="250"/>
                  <a:pt x="146" y="250"/>
                  <a:pt x="146" y="249"/>
                </a:cubicBezTo>
                <a:cubicBezTo>
                  <a:pt x="145" y="248"/>
                  <a:pt x="146" y="248"/>
                  <a:pt x="146" y="248"/>
                </a:cubicBezTo>
                <a:cubicBezTo>
                  <a:pt x="147" y="248"/>
                  <a:pt x="147" y="247"/>
                  <a:pt x="147" y="247"/>
                </a:cubicBezTo>
                <a:cubicBezTo>
                  <a:pt x="147" y="245"/>
                  <a:pt x="146" y="244"/>
                  <a:pt x="145" y="242"/>
                </a:cubicBezTo>
                <a:close/>
                <a:moveTo>
                  <a:pt x="157" y="132"/>
                </a:moveTo>
                <a:cubicBezTo>
                  <a:pt x="158" y="132"/>
                  <a:pt x="158" y="133"/>
                  <a:pt x="158" y="133"/>
                </a:cubicBezTo>
                <a:cubicBezTo>
                  <a:pt x="158" y="133"/>
                  <a:pt x="158" y="133"/>
                  <a:pt x="158" y="133"/>
                </a:cubicBezTo>
                <a:cubicBezTo>
                  <a:pt x="159" y="133"/>
                  <a:pt x="159" y="133"/>
                  <a:pt x="160" y="133"/>
                </a:cubicBezTo>
                <a:cubicBezTo>
                  <a:pt x="161" y="132"/>
                  <a:pt x="162" y="133"/>
                  <a:pt x="162" y="135"/>
                </a:cubicBezTo>
                <a:cubicBezTo>
                  <a:pt x="162" y="135"/>
                  <a:pt x="161" y="136"/>
                  <a:pt x="161" y="137"/>
                </a:cubicBezTo>
                <a:cubicBezTo>
                  <a:pt x="161" y="138"/>
                  <a:pt x="161" y="138"/>
                  <a:pt x="161" y="139"/>
                </a:cubicBezTo>
                <a:cubicBezTo>
                  <a:pt x="162" y="138"/>
                  <a:pt x="162" y="138"/>
                  <a:pt x="162" y="138"/>
                </a:cubicBezTo>
                <a:cubicBezTo>
                  <a:pt x="163" y="137"/>
                  <a:pt x="163" y="137"/>
                  <a:pt x="163" y="136"/>
                </a:cubicBezTo>
                <a:cubicBezTo>
                  <a:pt x="162" y="136"/>
                  <a:pt x="162" y="135"/>
                  <a:pt x="162" y="135"/>
                </a:cubicBezTo>
                <a:cubicBezTo>
                  <a:pt x="162" y="133"/>
                  <a:pt x="162" y="132"/>
                  <a:pt x="162" y="130"/>
                </a:cubicBezTo>
                <a:cubicBezTo>
                  <a:pt x="162" y="130"/>
                  <a:pt x="162" y="130"/>
                  <a:pt x="162" y="129"/>
                </a:cubicBezTo>
                <a:cubicBezTo>
                  <a:pt x="161" y="129"/>
                  <a:pt x="160" y="129"/>
                  <a:pt x="160" y="129"/>
                </a:cubicBezTo>
                <a:cubicBezTo>
                  <a:pt x="160" y="129"/>
                  <a:pt x="160" y="129"/>
                  <a:pt x="160" y="129"/>
                </a:cubicBezTo>
                <a:cubicBezTo>
                  <a:pt x="160" y="130"/>
                  <a:pt x="159" y="131"/>
                  <a:pt x="159" y="131"/>
                </a:cubicBezTo>
                <a:cubicBezTo>
                  <a:pt x="158" y="131"/>
                  <a:pt x="158" y="132"/>
                  <a:pt x="157" y="132"/>
                </a:cubicBezTo>
                <a:close/>
                <a:moveTo>
                  <a:pt x="55" y="104"/>
                </a:moveTo>
                <a:cubicBezTo>
                  <a:pt x="55" y="104"/>
                  <a:pt x="55" y="104"/>
                  <a:pt x="55" y="104"/>
                </a:cubicBezTo>
                <a:cubicBezTo>
                  <a:pt x="53" y="101"/>
                  <a:pt x="50" y="99"/>
                  <a:pt x="48" y="97"/>
                </a:cubicBezTo>
                <a:cubicBezTo>
                  <a:pt x="47" y="96"/>
                  <a:pt x="46" y="95"/>
                  <a:pt x="45" y="95"/>
                </a:cubicBezTo>
                <a:cubicBezTo>
                  <a:pt x="45" y="95"/>
                  <a:pt x="45" y="95"/>
                  <a:pt x="44" y="95"/>
                </a:cubicBezTo>
                <a:cubicBezTo>
                  <a:pt x="45" y="96"/>
                  <a:pt x="45" y="96"/>
                  <a:pt x="46" y="97"/>
                </a:cubicBezTo>
                <a:cubicBezTo>
                  <a:pt x="47" y="98"/>
                  <a:pt x="49" y="99"/>
                  <a:pt x="50" y="101"/>
                </a:cubicBezTo>
                <a:cubicBezTo>
                  <a:pt x="51" y="102"/>
                  <a:pt x="53" y="103"/>
                  <a:pt x="54" y="105"/>
                </a:cubicBezTo>
                <a:cubicBezTo>
                  <a:pt x="54" y="105"/>
                  <a:pt x="54" y="105"/>
                  <a:pt x="54" y="105"/>
                </a:cubicBezTo>
                <a:cubicBezTo>
                  <a:pt x="55" y="105"/>
                  <a:pt x="55" y="105"/>
                  <a:pt x="55" y="104"/>
                </a:cubicBezTo>
                <a:close/>
                <a:moveTo>
                  <a:pt x="110" y="67"/>
                </a:moveTo>
                <a:cubicBezTo>
                  <a:pt x="109" y="68"/>
                  <a:pt x="108" y="68"/>
                  <a:pt x="108" y="69"/>
                </a:cubicBezTo>
                <a:cubicBezTo>
                  <a:pt x="108" y="70"/>
                  <a:pt x="107" y="70"/>
                  <a:pt x="107" y="71"/>
                </a:cubicBezTo>
                <a:cubicBezTo>
                  <a:pt x="105" y="72"/>
                  <a:pt x="104" y="74"/>
                  <a:pt x="102" y="76"/>
                </a:cubicBezTo>
                <a:cubicBezTo>
                  <a:pt x="102" y="76"/>
                  <a:pt x="102" y="76"/>
                  <a:pt x="102" y="77"/>
                </a:cubicBezTo>
                <a:cubicBezTo>
                  <a:pt x="102" y="77"/>
                  <a:pt x="102" y="77"/>
                  <a:pt x="102" y="77"/>
                </a:cubicBezTo>
                <a:cubicBezTo>
                  <a:pt x="106" y="74"/>
                  <a:pt x="109" y="71"/>
                  <a:pt x="112" y="68"/>
                </a:cubicBezTo>
                <a:cubicBezTo>
                  <a:pt x="111" y="67"/>
                  <a:pt x="111" y="67"/>
                  <a:pt x="110" y="67"/>
                </a:cubicBezTo>
                <a:close/>
                <a:moveTo>
                  <a:pt x="164" y="246"/>
                </a:moveTo>
                <a:cubicBezTo>
                  <a:pt x="164" y="246"/>
                  <a:pt x="165" y="246"/>
                  <a:pt x="165" y="246"/>
                </a:cubicBezTo>
                <a:cubicBezTo>
                  <a:pt x="166" y="247"/>
                  <a:pt x="168" y="247"/>
                  <a:pt x="169" y="247"/>
                </a:cubicBezTo>
                <a:cubicBezTo>
                  <a:pt x="169" y="247"/>
                  <a:pt x="169" y="247"/>
                  <a:pt x="170" y="247"/>
                </a:cubicBezTo>
                <a:cubicBezTo>
                  <a:pt x="169" y="245"/>
                  <a:pt x="167" y="243"/>
                  <a:pt x="165" y="242"/>
                </a:cubicBezTo>
                <a:cubicBezTo>
                  <a:pt x="165" y="243"/>
                  <a:pt x="164" y="244"/>
                  <a:pt x="164" y="246"/>
                </a:cubicBezTo>
                <a:close/>
                <a:moveTo>
                  <a:pt x="148" y="145"/>
                </a:moveTo>
                <a:cubicBezTo>
                  <a:pt x="147" y="145"/>
                  <a:pt x="147" y="145"/>
                  <a:pt x="147" y="146"/>
                </a:cubicBezTo>
                <a:cubicBezTo>
                  <a:pt x="147" y="146"/>
                  <a:pt x="147" y="146"/>
                  <a:pt x="147" y="147"/>
                </a:cubicBezTo>
                <a:cubicBezTo>
                  <a:pt x="147" y="148"/>
                  <a:pt x="147" y="148"/>
                  <a:pt x="147" y="149"/>
                </a:cubicBezTo>
                <a:cubicBezTo>
                  <a:pt x="147" y="151"/>
                  <a:pt x="147" y="152"/>
                  <a:pt x="148" y="153"/>
                </a:cubicBezTo>
                <a:cubicBezTo>
                  <a:pt x="148" y="153"/>
                  <a:pt x="148" y="153"/>
                  <a:pt x="148" y="153"/>
                </a:cubicBezTo>
                <a:cubicBezTo>
                  <a:pt x="149" y="152"/>
                  <a:pt x="149" y="152"/>
                  <a:pt x="150" y="151"/>
                </a:cubicBezTo>
                <a:cubicBezTo>
                  <a:pt x="150" y="150"/>
                  <a:pt x="150" y="150"/>
                  <a:pt x="150" y="149"/>
                </a:cubicBezTo>
                <a:cubicBezTo>
                  <a:pt x="149" y="148"/>
                  <a:pt x="149" y="147"/>
                  <a:pt x="149" y="147"/>
                </a:cubicBezTo>
                <a:cubicBezTo>
                  <a:pt x="148" y="146"/>
                  <a:pt x="148" y="146"/>
                  <a:pt x="148" y="145"/>
                </a:cubicBezTo>
                <a:close/>
                <a:moveTo>
                  <a:pt x="14" y="87"/>
                </a:moveTo>
                <a:cubicBezTo>
                  <a:pt x="13" y="88"/>
                  <a:pt x="12" y="88"/>
                  <a:pt x="11" y="89"/>
                </a:cubicBezTo>
                <a:cubicBezTo>
                  <a:pt x="11" y="90"/>
                  <a:pt x="11" y="92"/>
                  <a:pt x="11" y="93"/>
                </a:cubicBezTo>
                <a:cubicBezTo>
                  <a:pt x="12" y="92"/>
                  <a:pt x="13" y="91"/>
                  <a:pt x="14" y="91"/>
                </a:cubicBezTo>
                <a:cubicBezTo>
                  <a:pt x="15" y="91"/>
                  <a:pt x="15" y="90"/>
                  <a:pt x="15" y="90"/>
                </a:cubicBezTo>
                <a:cubicBezTo>
                  <a:pt x="15" y="89"/>
                  <a:pt x="15" y="88"/>
                  <a:pt x="14" y="87"/>
                </a:cubicBezTo>
                <a:close/>
                <a:moveTo>
                  <a:pt x="175" y="129"/>
                </a:moveTo>
                <a:cubicBezTo>
                  <a:pt x="176" y="129"/>
                  <a:pt x="177" y="129"/>
                  <a:pt x="177" y="129"/>
                </a:cubicBezTo>
                <a:cubicBezTo>
                  <a:pt x="177" y="129"/>
                  <a:pt x="178" y="129"/>
                  <a:pt x="178" y="129"/>
                </a:cubicBezTo>
                <a:cubicBezTo>
                  <a:pt x="178" y="128"/>
                  <a:pt x="178" y="129"/>
                  <a:pt x="179" y="129"/>
                </a:cubicBezTo>
                <a:cubicBezTo>
                  <a:pt x="179" y="129"/>
                  <a:pt x="178" y="129"/>
                  <a:pt x="178" y="130"/>
                </a:cubicBezTo>
                <a:cubicBezTo>
                  <a:pt x="178" y="130"/>
                  <a:pt x="178" y="130"/>
                  <a:pt x="178" y="130"/>
                </a:cubicBezTo>
                <a:cubicBezTo>
                  <a:pt x="177" y="130"/>
                  <a:pt x="177" y="130"/>
                  <a:pt x="177" y="130"/>
                </a:cubicBezTo>
                <a:cubicBezTo>
                  <a:pt x="177" y="131"/>
                  <a:pt x="176" y="131"/>
                  <a:pt x="176" y="131"/>
                </a:cubicBezTo>
                <a:cubicBezTo>
                  <a:pt x="177" y="131"/>
                  <a:pt x="178" y="131"/>
                  <a:pt x="178" y="131"/>
                </a:cubicBezTo>
                <a:cubicBezTo>
                  <a:pt x="180" y="130"/>
                  <a:pt x="181" y="129"/>
                  <a:pt x="182" y="129"/>
                </a:cubicBezTo>
                <a:cubicBezTo>
                  <a:pt x="182" y="129"/>
                  <a:pt x="182" y="128"/>
                  <a:pt x="182" y="128"/>
                </a:cubicBezTo>
                <a:cubicBezTo>
                  <a:pt x="179" y="128"/>
                  <a:pt x="176" y="128"/>
                  <a:pt x="173" y="128"/>
                </a:cubicBezTo>
                <a:cubicBezTo>
                  <a:pt x="173" y="129"/>
                  <a:pt x="173" y="129"/>
                  <a:pt x="172" y="130"/>
                </a:cubicBezTo>
                <a:cubicBezTo>
                  <a:pt x="173" y="130"/>
                  <a:pt x="173" y="130"/>
                  <a:pt x="173" y="131"/>
                </a:cubicBezTo>
                <a:cubicBezTo>
                  <a:pt x="173" y="131"/>
                  <a:pt x="174" y="131"/>
                  <a:pt x="174" y="131"/>
                </a:cubicBezTo>
                <a:cubicBezTo>
                  <a:pt x="174" y="131"/>
                  <a:pt x="175" y="130"/>
                  <a:pt x="175" y="130"/>
                </a:cubicBezTo>
                <a:cubicBezTo>
                  <a:pt x="175" y="130"/>
                  <a:pt x="175" y="129"/>
                  <a:pt x="175" y="129"/>
                </a:cubicBezTo>
                <a:close/>
                <a:moveTo>
                  <a:pt x="3" y="19"/>
                </a:moveTo>
                <a:cubicBezTo>
                  <a:pt x="3" y="19"/>
                  <a:pt x="3" y="19"/>
                  <a:pt x="3" y="19"/>
                </a:cubicBezTo>
                <a:cubicBezTo>
                  <a:pt x="4" y="29"/>
                  <a:pt x="4" y="39"/>
                  <a:pt x="4" y="49"/>
                </a:cubicBezTo>
                <a:cubicBezTo>
                  <a:pt x="5" y="40"/>
                  <a:pt x="4" y="30"/>
                  <a:pt x="3" y="21"/>
                </a:cubicBezTo>
                <a:cubicBezTo>
                  <a:pt x="3" y="20"/>
                  <a:pt x="3" y="20"/>
                  <a:pt x="3" y="19"/>
                </a:cubicBezTo>
                <a:close/>
                <a:moveTo>
                  <a:pt x="8" y="30"/>
                </a:moveTo>
                <a:cubicBezTo>
                  <a:pt x="9" y="29"/>
                  <a:pt x="10" y="28"/>
                  <a:pt x="11" y="27"/>
                </a:cubicBezTo>
                <a:cubicBezTo>
                  <a:pt x="11" y="27"/>
                  <a:pt x="11" y="26"/>
                  <a:pt x="11" y="26"/>
                </a:cubicBezTo>
                <a:cubicBezTo>
                  <a:pt x="11" y="25"/>
                  <a:pt x="11" y="24"/>
                  <a:pt x="11" y="23"/>
                </a:cubicBezTo>
                <a:cubicBezTo>
                  <a:pt x="10" y="24"/>
                  <a:pt x="9" y="24"/>
                  <a:pt x="9" y="24"/>
                </a:cubicBezTo>
                <a:cubicBezTo>
                  <a:pt x="9" y="25"/>
                  <a:pt x="8" y="25"/>
                  <a:pt x="8" y="25"/>
                </a:cubicBezTo>
                <a:cubicBezTo>
                  <a:pt x="8" y="27"/>
                  <a:pt x="8" y="28"/>
                  <a:pt x="8" y="30"/>
                </a:cubicBezTo>
                <a:close/>
                <a:moveTo>
                  <a:pt x="97" y="29"/>
                </a:moveTo>
                <a:cubicBezTo>
                  <a:pt x="96" y="30"/>
                  <a:pt x="95" y="31"/>
                  <a:pt x="94" y="32"/>
                </a:cubicBezTo>
                <a:cubicBezTo>
                  <a:pt x="95" y="33"/>
                  <a:pt x="96" y="33"/>
                  <a:pt x="97" y="34"/>
                </a:cubicBezTo>
                <a:cubicBezTo>
                  <a:pt x="97" y="34"/>
                  <a:pt x="98" y="34"/>
                  <a:pt x="99" y="33"/>
                </a:cubicBezTo>
                <a:cubicBezTo>
                  <a:pt x="98" y="32"/>
                  <a:pt x="98" y="30"/>
                  <a:pt x="97" y="29"/>
                </a:cubicBezTo>
                <a:close/>
                <a:moveTo>
                  <a:pt x="129" y="219"/>
                </a:moveTo>
                <a:cubicBezTo>
                  <a:pt x="129" y="218"/>
                  <a:pt x="129" y="218"/>
                  <a:pt x="129" y="217"/>
                </a:cubicBezTo>
                <a:cubicBezTo>
                  <a:pt x="129" y="216"/>
                  <a:pt x="128" y="215"/>
                  <a:pt x="128" y="215"/>
                </a:cubicBezTo>
                <a:cubicBezTo>
                  <a:pt x="127" y="213"/>
                  <a:pt x="127" y="212"/>
                  <a:pt x="126" y="211"/>
                </a:cubicBezTo>
                <a:cubicBezTo>
                  <a:pt x="126" y="211"/>
                  <a:pt x="126" y="212"/>
                  <a:pt x="125" y="212"/>
                </a:cubicBezTo>
                <a:cubicBezTo>
                  <a:pt x="125" y="212"/>
                  <a:pt x="125" y="213"/>
                  <a:pt x="125" y="213"/>
                </a:cubicBezTo>
                <a:cubicBezTo>
                  <a:pt x="126" y="214"/>
                  <a:pt x="126" y="215"/>
                  <a:pt x="127" y="216"/>
                </a:cubicBezTo>
                <a:cubicBezTo>
                  <a:pt x="127" y="217"/>
                  <a:pt x="128" y="218"/>
                  <a:pt x="129" y="219"/>
                </a:cubicBezTo>
                <a:close/>
                <a:moveTo>
                  <a:pt x="98" y="77"/>
                </a:moveTo>
                <a:cubicBezTo>
                  <a:pt x="97" y="77"/>
                  <a:pt x="97" y="77"/>
                  <a:pt x="96" y="78"/>
                </a:cubicBezTo>
                <a:cubicBezTo>
                  <a:pt x="96" y="79"/>
                  <a:pt x="96" y="79"/>
                  <a:pt x="95" y="79"/>
                </a:cubicBezTo>
                <a:cubicBezTo>
                  <a:pt x="95" y="79"/>
                  <a:pt x="94" y="79"/>
                  <a:pt x="94" y="79"/>
                </a:cubicBezTo>
                <a:cubicBezTo>
                  <a:pt x="92" y="80"/>
                  <a:pt x="90" y="81"/>
                  <a:pt x="89" y="83"/>
                </a:cubicBezTo>
                <a:cubicBezTo>
                  <a:pt x="89" y="83"/>
                  <a:pt x="89" y="83"/>
                  <a:pt x="89" y="84"/>
                </a:cubicBezTo>
                <a:cubicBezTo>
                  <a:pt x="89" y="83"/>
                  <a:pt x="90" y="83"/>
                  <a:pt x="90" y="83"/>
                </a:cubicBezTo>
                <a:cubicBezTo>
                  <a:pt x="92" y="82"/>
                  <a:pt x="94" y="80"/>
                  <a:pt x="96" y="79"/>
                </a:cubicBezTo>
                <a:cubicBezTo>
                  <a:pt x="96" y="79"/>
                  <a:pt x="96" y="79"/>
                  <a:pt x="97" y="79"/>
                </a:cubicBezTo>
                <a:cubicBezTo>
                  <a:pt x="97" y="78"/>
                  <a:pt x="97" y="78"/>
                  <a:pt x="98" y="77"/>
                </a:cubicBezTo>
                <a:close/>
                <a:moveTo>
                  <a:pt x="145" y="163"/>
                </a:moveTo>
                <a:cubicBezTo>
                  <a:pt x="143" y="165"/>
                  <a:pt x="143" y="166"/>
                  <a:pt x="145" y="169"/>
                </a:cubicBezTo>
                <a:cubicBezTo>
                  <a:pt x="146" y="168"/>
                  <a:pt x="146" y="167"/>
                  <a:pt x="147" y="166"/>
                </a:cubicBezTo>
                <a:cubicBezTo>
                  <a:pt x="147" y="165"/>
                  <a:pt x="146" y="164"/>
                  <a:pt x="145" y="163"/>
                </a:cubicBezTo>
                <a:close/>
                <a:moveTo>
                  <a:pt x="91" y="111"/>
                </a:moveTo>
                <a:cubicBezTo>
                  <a:pt x="89" y="109"/>
                  <a:pt x="88" y="107"/>
                  <a:pt x="86" y="105"/>
                </a:cubicBezTo>
                <a:cubicBezTo>
                  <a:pt x="86" y="105"/>
                  <a:pt x="85" y="105"/>
                  <a:pt x="85" y="105"/>
                </a:cubicBezTo>
                <a:cubicBezTo>
                  <a:pt x="86" y="107"/>
                  <a:pt x="88" y="109"/>
                  <a:pt x="89" y="111"/>
                </a:cubicBezTo>
                <a:cubicBezTo>
                  <a:pt x="90" y="111"/>
                  <a:pt x="90" y="111"/>
                  <a:pt x="91" y="111"/>
                </a:cubicBezTo>
                <a:close/>
                <a:moveTo>
                  <a:pt x="157" y="243"/>
                </a:moveTo>
                <a:cubicBezTo>
                  <a:pt x="157" y="243"/>
                  <a:pt x="158" y="242"/>
                  <a:pt x="158" y="242"/>
                </a:cubicBezTo>
                <a:cubicBezTo>
                  <a:pt x="157" y="240"/>
                  <a:pt x="157" y="239"/>
                  <a:pt x="155" y="237"/>
                </a:cubicBezTo>
                <a:cubicBezTo>
                  <a:pt x="155" y="238"/>
                  <a:pt x="155" y="238"/>
                  <a:pt x="155" y="238"/>
                </a:cubicBezTo>
                <a:cubicBezTo>
                  <a:pt x="154" y="239"/>
                  <a:pt x="154" y="239"/>
                  <a:pt x="154" y="239"/>
                </a:cubicBezTo>
                <a:cubicBezTo>
                  <a:pt x="155" y="241"/>
                  <a:pt x="156" y="242"/>
                  <a:pt x="157" y="243"/>
                </a:cubicBezTo>
                <a:close/>
                <a:moveTo>
                  <a:pt x="166" y="249"/>
                </a:moveTo>
                <a:cubicBezTo>
                  <a:pt x="166" y="249"/>
                  <a:pt x="166" y="249"/>
                  <a:pt x="166" y="249"/>
                </a:cubicBezTo>
                <a:cubicBezTo>
                  <a:pt x="165" y="249"/>
                  <a:pt x="163" y="249"/>
                  <a:pt x="162" y="249"/>
                </a:cubicBezTo>
                <a:cubicBezTo>
                  <a:pt x="162" y="249"/>
                  <a:pt x="162" y="249"/>
                  <a:pt x="162" y="249"/>
                </a:cubicBezTo>
                <a:cubicBezTo>
                  <a:pt x="161" y="249"/>
                  <a:pt x="161" y="250"/>
                  <a:pt x="160" y="251"/>
                </a:cubicBezTo>
                <a:cubicBezTo>
                  <a:pt x="161" y="251"/>
                  <a:pt x="162" y="251"/>
                  <a:pt x="163" y="251"/>
                </a:cubicBezTo>
                <a:cubicBezTo>
                  <a:pt x="163" y="252"/>
                  <a:pt x="163" y="252"/>
                  <a:pt x="164" y="251"/>
                </a:cubicBezTo>
                <a:cubicBezTo>
                  <a:pt x="164" y="251"/>
                  <a:pt x="165" y="250"/>
                  <a:pt x="166" y="249"/>
                </a:cubicBezTo>
                <a:cubicBezTo>
                  <a:pt x="166" y="249"/>
                  <a:pt x="166" y="249"/>
                  <a:pt x="166" y="249"/>
                </a:cubicBezTo>
                <a:close/>
                <a:moveTo>
                  <a:pt x="151" y="221"/>
                </a:moveTo>
                <a:cubicBezTo>
                  <a:pt x="150" y="218"/>
                  <a:pt x="149" y="216"/>
                  <a:pt x="148" y="214"/>
                </a:cubicBezTo>
                <a:cubicBezTo>
                  <a:pt x="147" y="215"/>
                  <a:pt x="147" y="215"/>
                  <a:pt x="147" y="216"/>
                </a:cubicBezTo>
                <a:cubicBezTo>
                  <a:pt x="147" y="216"/>
                  <a:pt x="147" y="216"/>
                  <a:pt x="147" y="217"/>
                </a:cubicBezTo>
                <a:cubicBezTo>
                  <a:pt x="148" y="218"/>
                  <a:pt x="148" y="219"/>
                  <a:pt x="149" y="221"/>
                </a:cubicBezTo>
                <a:cubicBezTo>
                  <a:pt x="149" y="221"/>
                  <a:pt x="149" y="221"/>
                  <a:pt x="149" y="221"/>
                </a:cubicBezTo>
                <a:cubicBezTo>
                  <a:pt x="150" y="221"/>
                  <a:pt x="150" y="221"/>
                  <a:pt x="151" y="221"/>
                </a:cubicBezTo>
                <a:close/>
                <a:moveTo>
                  <a:pt x="81" y="87"/>
                </a:moveTo>
                <a:cubicBezTo>
                  <a:pt x="81" y="87"/>
                  <a:pt x="80" y="87"/>
                  <a:pt x="80" y="86"/>
                </a:cubicBezTo>
                <a:cubicBezTo>
                  <a:pt x="79" y="86"/>
                  <a:pt x="79" y="86"/>
                  <a:pt x="77" y="86"/>
                </a:cubicBezTo>
                <a:cubicBezTo>
                  <a:pt x="77" y="86"/>
                  <a:pt x="76" y="87"/>
                  <a:pt x="75" y="87"/>
                </a:cubicBezTo>
                <a:cubicBezTo>
                  <a:pt x="76" y="88"/>
                  <a:pt x="76" y="88"/>
                  <a:pt x="76" y="88"/>
                </a:cubicBezTo>
                <a:cubicBezTo>
                  <a:pt x="77" y="89"/>
                  <a:pt x="77" y="89"/>
                  <a:pt x="77" y="89"/>
                </a:cubicBezTo>
                <a:cubicBezTo>
                  <a:pt x="78" y="88"/>
                  <a:pt x="79" y="88"/>
                  <a:pt x="80" y="88"/>
                </a:cubicBezTo>
                <a:cubicBezTo>
                  <a:pt x="80" y="88"/>
                  <a:pt x="81" y="87"/>
                  <a:pt x="81" y="87"/>
                </a:cubicBezTo>
                <a:close/>
                <a:moveTo>
                  <a:pt x="110" y="60"/>
                </a:moveTo>
                <a:cubicBezTo>
                  <a:pt x="110" y="59"/>
                  <a:pt x="109" y="57"/>
                  <a:pt x="109" y="55"/>
                </a:cubicBezTo>
                <a:cubicBezTo>
                  <a:pt x="108" y="55"/>
                  <a:pt x="108" y="56"/>
                  <a:pt x="108" y="56"/>
                </a:cubicBezTo>
                <a:cubicBezTo>
                  <a:pt x="108" y="57"/>
                  <a:pt x="108" y="58"/>
                  <a:pt x="108" y="59"/>
                </a:cubicBezTo>
                <a:cubicBezTo>
                  <a:pt x="108" y="60"/>
                  <a:pt x="108" y="60"/>
                  <a:pt x="107" y="60"/>
                </a:cubicBezTo>
                <a:cubicBezTo>
                  <a:pt x="107" y="60"/>
                  <a:pt x="107" y="60"/>
                  <a:pt x="106" y="59"/>
                </a:cubicBezTo>
                <a:cubicBezTo>
                  <a:pt x="106" y="59"/>
                  <a:pt x="106" y="59"/>
                  <a:pt x="106" y="59"/>
                </a:cubicBezTo>
                <a:cubicBezTo>
                  <a:pt x="106" y="59"/>
                  <a:pt x="106" y="60"/>
                  <a:pt x="106" y="60"/>
                </a:cubicBezTo>
                <a:cubicBezTo>
                  <a:pt x="107" y="60"/>
                  <a:pt x="107" y="61"/>
                  <a:pt x="108" y="62"/>
                </a:cubicBezTo>
                <a:cubicBezTo>
                  <a:pt x="109" y="61"/>
                  <a:pt x="109" y="61"/>
                  <a:pt x="110" y="60"/>
                </a:cubicBezTo>
                <a:close/>
                <a:moveTo>
                  <a:pt x="165" y="252"/>
                </a:moveTo>
                <a:cubicBezTo>
                  <a:pt x="167" y="253"/>
                  <a:pt x="169" y="253"/>
                  <a:pt x="170" y="253"/>
                </a:cubicBezTo>
                <a:cubicBezTo>
                  <a:pt x="170" y="252"/>
                  <a:pt x="171" y="252"/>
                  <a:pt x="171" y="251"/>
                </a:cubicBezTo>
                <a:cubicBezTo>
                  <a:pt x="170" y="251"/>
                  <a:pt x="169" y="250"/>
                  <a:pt x="168" y="250"/>
                </a:cubicBezTo>
                <a:cubicBezTo>
                  <a:pt x="167" y="251"/>
                  <a:pt x="166" y="251"/>
                  <a:pt x="165" y="252"/>
                </a:cubicBezTo>
                <a:close/>
                <a:moveTo>
                  <a:pt x="150" y="243"/>
                </a:moveTo>
                <a:cubicBezTo>
                  <a:pt x="151" y="241"/>
                  <a:pt x="151" y="240"/>
                  <a:pt x="152" y="239"/>
                </a:cubicBezTo>
                <a:cubicBezTo>
                  <a:pt x="152" y="239"/>
                  <a:pt x="152" y="239"/>
                  <a:pt x="152" y="239"/>
                </a:cubicBezTo>
                <a:cubicBezTo>
                  <a:pt x="152" y="238"/>
                  <a:pt x="151" y="238"/>
                  <a:pt x="151" y="237"/>
                </a:cubicBezTo>
                <a:cubicBezTo>
                  <a:pt x="150" y="238"/>
                  <a:pt x="149" y="238"/>
                  <a:pt x="148" y="239"/>
                </a:cubicBezTo>
                <a:cubicBezTo>
                  <a:pt x="149" y="240"/>
                  <a:pt x="149" y="241"/>
                  <a:pt x="150" y="243"/>
                </a:cubicBezTo>
                <a:close/>
                <a:moveTo>
                  <a:pt x="5" y="152"/>
                </a:moveTo>
                <a:cubicBezTo>
                  <a:pt x="5" y="154"/>
                  <a:pt x="5" y="157"/>
                  <a:pt x="5" y="159"/>
                </a:cubicBezTo>
                <a:cubicBezTo>
                  <a:pt x="6" y="159"/>
                  <a:pt x="7" y="158"/>
                  <a:pt x="8" y="157"/>
                </a:cubicBezTo>
                <a:cubicBezTo>
                  <a:pt x="7" y="157"/>
                  <a:pt x="6" y="157"/>
                  <a:pt x="6" y="156"/>
                </a:cubicBezTo>
                <a:cubicBezTo>
                  <a:pt x="6" y="155"/>
                  <a:pt x="6" y="154"/>
                  <a:pt x="6" y="153"/>
                </a:cubicBezTo>
                <a:cubicBezTo>
                  <a:pt x="6" y="152"/>
                  <a:pt x="6" y="152"/>
                  <a:pt x="6" y="152"/>
                </a:cubicBezTo>
                <a:cubicBezTo>
                  <a:pt x="6" y="152"/>
                  <a:pt x="5" y="152"/>
                  <a:pt x="5" y="152"/>
                </a:cubicBezTo>
                <a:close/>
                <a:moveTo>
                  <a:pt x="8" y="34"/>
                </a:moveTo>
                <a:cubicBezTo>
                  <a:pt x="9" y="36"/>
                  <a:pt x="9" y="38"/>
                  <a:pt x="9" y="40"/>
                </a:cubicBezTo>
                <a:cubicBezTo>
                  <a:pt x="9" y="40"/>
                  <a:pt x="9" y="40"/>
                  <a:pt x="9" y="40"/>
                </a:cubicBezTo>
                <a:cubicBezTo>
                  <a:pt x="11" y="39"/>
                  <a:pt x="11" y="38"/>
                  <a:pt x="11" y="36"/>
                </a:cubicBezTo>
                <a:cubicBezTo>
                  <a:pt x="10" y="35"/>
                  <a:pt x="10" y="34"/>
                  <a:pt x="10" y="33"/>
                </a:cubicBezTo>
                <a:cubicBezTo>
                  <a:pt x="10" y="34"/>
                  <a:pt x="9" y="34"/>
                  <a:pt x="8" y="34"/>
                </a:cubicBezTo>
                <a:close/>
                <a:moveTo>
                  <a:pt x="97" y="76"/>
                </a:moveTo>
                <a:cubicBezTo>
                  <a:pt x="99" y="76"/>
                  <a:pt x="99" y="74"/>
                  <a:pt x="101" y="73"/>
                </a:cubicBezTo>
                <a:cubicBezTo>
                  <a:pt x="100" y="72"/>
                  <a:pt x="100" y="72"/>
                  <a:pt x="100" y="72"/>
                </a:cubicBezTo>
                <a:cubicBezTo>
                  <a:pt x="100" y="72"/>
                  <a:pt x="100" y="72"/>
                  <a:pt x="99" y="72"/>
                </a:cubicBezTo>
                <a:cubicBezTo>
                  <a:pt x="98" y="73"/>
                  <a:pt x="97" y="74"/>
                  <a:pt x="96" y="75"/>
                </a:cubicBezTo>
                <a:cubicBezTo>
                  <a:pt x="96" y="75"/>
                  <a:pt x="97" y="76"/>
                  <a:pt x="97" y="76"/>
                </a:cubicBezTo>
                <a:close/>
                <a:moveTo>
                  <a:pt x="162" y="149"/>
                </a:moveTo>
                <a:cubicBezTo>
                  <a:pt x="161" y="150"/>
                  <a:pt x="160" y="151"/>
                  <a:pt x="159" y="152"/>
                </a:cubicBezTo>
                <a:cubicBezTo>
                  <a:pt x="158" y="153"/>
                  <a:pt x="158" y="154"/>
                  <a:pt x="158" y="155"/>
                </a:cubicBezTo>
                <a:cubicBezTo>
                  <a:pt x="160" y="153"/>
                  <a:pt x="161" y="152"/>
                  <a:pt x="163" y="150"/>
                </a:cubicBezTo>
                <a:cubicBezTo>
                  <a:pt x="163" y="150"/>
                  <a:pt x="162" y="149"/>
                  <a:pt x="162" y="149"/>
                </a:cubicBezTo>
                <a:close/>
                <a:moveTo>
                  <a:pt x="127" y="161"/>
                </a:moveTo>
                <a:cubicBezTo>
                  <a:pt x="126" y="161"/>
                  <a:pt x="126" y="162"/>
                  <a:pt x="125" y="162"/>
                </a:cubicBezTo>
                <a:cubicBezTo>
                  <a:pt x="125" y="162"/>
                  <a:pt x="124" y="162"/>
                  <a:pt x="123" y="163"/>
                </a:cubicBezTo>
                <a:cubicBezTo>
                  <a:pt x="123" y="163"/>
                  <a:pt x="124" y="164"/>
                  <a:pt x="124" y="164"/>
                </a:cubicBezTo>
                <a:cubicBezTo>
                  <a:pt x="125" y="164"/>
                  <a:pt x="126" y="164"/>
                  <a:pt x="127" y="165"/>
                </a:cubicBezTo>
                <a:cubicBezTo>
                  <a:pt x="127" y="164"/>
                  <a:pt x="128" y="163"/>
                  <a:pt x="128" y="163"/>
                </a:cubicBezTo>
                <a:cubicBezTo>
                  <a:pt x="128" y="162"/>
                  <a:pt x="127" y="161"/>
                  <a:pt x="127" y="161"/>
                </a:cubicBezTo>
                <a:close/>
                <a:moveTo>
                  <a:pt x="105" y="176"/>
                </a:moveTo>
                <a:cubicBezTo>
                  <a:pt x="106" y="176"/>
                  <a:pt x="106" y="175"/>
                  <a:pt x="107" y="174"/>
                </a:cubicBezTo>
                <a:cubicBezTo>
                  <a:pt x="106" y="173"/>
                  <a:pt x="104" y="171"/>
                  <a:pt x="103" y="170"/>
                </a:cubicBezTo>
                <a:cubicBezTo>
                  <a:pt x="102" y="170"/>
                  <a:pt x="103" y="170"/>
                  <a:pt x="103" y="171"/>
                </a:cubicBezTo>
                <a:cubicBezTo>
                  <a:pt x="103" y="172"/>
                  <a:pt x="104" y="174"/>
                  <a:pt x="105" y="176"/>
                </a:cubicBezTo>
                <a:cubicBezTo>
                  <a:pt x="105" y="176"/>
                  <a:pt x="105" y="176"/>
                  <a:pt x="105" y="176"/>
                </a:cubicBezTo>
                <a:close/>
                <a:moveTo>
                  <a:pt x="35" y="54"/>
                </a:moveTo>
                <a:cubicBezTo>
                  <a:pt x="36" y="50"/>
                  <a:pt x="36" y="42"/>
                  <a:pt x="36" y="41"/>
                </a:cubicBezTo>
                <a:cubicBezTo>
                  <a:pt x="35" y="42"/>
                  <a:pt x="35" y="42"/>
                  <a:pt x="35" y="43"/>
                </a:cubicBezTo>
                <a:cubicBezTo>
                  <a:pt x="35" y="46"/>
                  <a:pt x="35" y="50"/>
                  <a:pt x="35" y="53"/>
                </a:cubicBezTo>
                <a:cubicBezTo>
                  <a:pt x="35" y="53"/>
                  <a:pt x="35" y="54"/>
                  <a:pt x="35" y="54"/>
                </a:cubicBezTo>
                <a:close/>
                <a:moveTo>
                  <a:pt x="25" y="20"/>
                </a:moveTo>
                <a:cubicBezTo>
                  <a:pt x="26" y="20"/>
                  <a:pt x="27" y="19"/>
                  <a:pt x="28" y="19"/>
                </a:cubicBezTo>
                <a:cubicBezTo>
                  <a:pt x="27" y="18"/>
                  <a:pt x="26" y="16"/>
                  <a:pt x="25" y="16"/>
                </a:cubicBezTo>
                <a:cubicBezTo>
                  <a:pt x="25" y="16"/>
                  <a:pt x="24" y="16"/>
                  <a:pt x="24" y="17"/>
                </a:cubicBezTo>
                <a:cubicBezTo>
                  <a:pt x="25" y="18"/>
                  <a:pt x="25" y="19"/>
                  <a:pt x="25" y="20"/>
                </a:cubicBezTo>
                <a:close/>
                <a:moveTo>
                  <a:pt x="72" y="26"/>
                </a:moveTo>
                <a:cubicBezTo>
                  <a:pt x="73" y="26"/>
                  <a:pt x="73" y="25"/>
                  <a:pt x="74" y="24"/>
                </a:cubicBezTo>
                <a:cubicBezTo>
                  <a:pt x="73" y="24"/>
                  <a:pt x="72" y="24"/>
                  <a:pt x="71" y="23"/>
                </a:cubicBezTo>
                <a:cubicBezTo>
                  <a:pt x="71" y="23"/>
                  <a:pt x="70" y="23"/>
                  <a:pt x="70" y="23"/>
                </a:cubicBezTo>
                <a:cubicBezTo>
                  <a:pt x="69" y="24"/>
                  <a:pt x="69" y="24"/>
                  <a:pt x="68" y="25"/>
                </a:cubicBezTo>
                <a:cubicBezTo>
                  <a:pt x="69" y="25"/>
                  <a:pt x="71" y="26"/>
                  <a:pt x="72" y="26"/>
                </a:cubicBezTo>
                <a:close/>
                <a:moveTo>
                  <a:pt x="107" y="211"/>
                </a:moveTo>
                <a:cubicBezTo>
                  <a:pt x="106" y="210"/>
                  <a:pt x="106" y="210"/>
                  <a:pt x="106" y="210"/>
                </a:cubicBezTo>
                <a:cubicBezTo>
                  <a:pt x="105" y="210"/>
                  <a:pt x="104" y="210"/>
                  <a:pt x="103" y="209"/>
                </a:cubicBezTo>
                <a:cubicBezTo>
                  <a:pt x="103" y="209"/>
                  <a:pt x="103" y="209"/>
                  <a:pt x="103" y="209"/>
                </a:cubicBezTo>
                <a:cubicBezTo>
                  <a:pt x="103" y="212"/>
                  <a:pt x="104" y="213"/>
                  <a:pt x="105" y="214"/>
                </a:cubicBezTo>
                <a:cubicBezTo>
                  <a:pt x="106" y="213"/>
                  <a:pt x="106" y="212"/>
                  <a:pt x="107" y="211"/>
                </a:cubicBezTo>
                <a:close/>
                <a:moveTo>
                  <a:pt x="81" y="232"/>
                </a:moveTo>
                <a:cubicBezTo>
                  <a:pt x="83" y="233"/>
                  <a:pt x="84" y="233"/>
                  <a:pt x="86" y="234"/>
                </a:cubicBezTo>
                <a:cubicBezTo>
                  <a:pt x="86" y="233"/>
                  <a:pt x="86" y="233"/>
                  <a:pt x="86" y="233"/>
                </a:cubicBezTo>
                <a:cubicBezTo>
                  <a:pt x="85" y="232"/>
                  <a:pt x="85" y="230"/>
                  <a:pt x="84" y="230"/>
                </a:cubicBezTo>
                <a:cubicBezTo>
                  <a:pt x="83" y="231"/>
                  <a:pt x="82" y="231"/>
                  <a:pt x="81" y="232"/>
                </a:cubicBezTo>
                <a:close/>
                <a:moveTo>
                  <a:pt x="11" y="133"/>
                </a:moveTo>
                <a:cubicBezTo>
                  <a:pt x="11" y="133"/>
                  <a:pt x="11" y="134"/>
                  <a:pt x="11" y="134"/>
                </a:cubicBezTo>
                <a:cubicBezTo>
                  <a:pt x="12" y="133"/>
                  <a:pt x="12" y="133"/>
                  <a:pt x="12" y="133"/>
                </a:cubicBezTo>
                <a:cubicBezTo>
                  <a:pt x="13" y="133"/>
                  <a:pt x="13" y="132"/>
                  <a:pt x="13" y="132"/>
                </a:cubicBezTo>
                <a:cubicBezTo>
                  <a:pt x="13" y="131"/>
                  <a:pt x="13" y="130"/>
                  <a:pt x="13" y="128"/>
                </a:cubicBezTo>
                <a:cubicBezTo>
                  <a:pt x="13" y="128"/>
                  <a:pt x="13" y="128"/>
                  <a:pt x="13" y="127"/>
                </a:cubicBezTo>
                <a:cubicBezTo>
                  <a:pt x="12" y="127"/>
                  <a:pt x="12" y="127"/>
                  <a:pt x="12" y="127"/>
                </a:cubicBezTo>
                <a:cubicBezTo>
                  <a:pt x="12" y="127"/>
                  <a:pt x="11" y="128"/>
                  <a:pt x="11" y="128"/>
                </a:cubicBezTo>
                <a:cubicBezTo>
                  <a:pt x="11" y="128"/>
                  <a:pt x="11" y="128"/>
                  <a:pt x="11" y="129"/>
                </a:cubicBezTo>
                <a:cubicBezTo>
                  <a:pt x="11" y="130"/>
                  <a:pt x="11" y="132"/>
                  <a:pt x="11" y="133"/>
                </a:cubicBezTo>
                <a:close/>
                <a:moveTo>
                  <a:pt x="80" y="14"/>
                </a:moveTo>
                <a:cubicBezTo>
                  <a:pt x="80" y="14"/>
                  <a:pt x="80" y="14"/>
                  <a:pt x="81" y="14"/>
                </a:cubicBezTo>
                <a:cubicBezTo>
                  <a:pt x="81" y="13"/>
                  <a:pt x="81" y="13"/>
                  <a:pt x="81" y="13"/>
                </a:cubicBezTo>
                <a:cubicBezTo>
                  <a:pt x="81" y="12"/>
                  <a:pt x="81" y="11"/>
                  <a:pt x="81" y="10"/>
                </a:cubicBezTo>
                <a:cubicBezTo>
                  <a:pt x="80" y="10"/>
                  <a:pt x="79" y="9"/>
                  <a:pt x="78" y="9"/>
                </a:cubicBezTo>
                <a:cubicBezTo>
                  <a:pt x="78" y="10"/>
                  <a:pt x="78" y="10"/>
                  <a:pt x="78" y="10"/>
                </a:cubicBezTo>
                <a:cubicBezTo>
                  <a:pt x="79" y="11"/>
                  <a:pt x="79" y="11"/>
                  <a:pt x="79" y="11"/>
                </a:cubicBezTo>
                <a:cubicBezTo>
                  <a:pt x="79" y="12"/>
                  <a:pt x="79" y="13"/>
                  <a:pt x="80" y="14"/>
                </a:cubicBezTo>
                <a:close/>
                <a:moveTo>
                  <a:pt x="34" y="99"/>
                </a:moveTo>
                <a:cubicBezTo>
                  <a:pt x="33" y="99"/>
                  <a:pt x="33" y="100"/>
                  <a:pt x="33" y="100"/>
                </a:cubicBezTo>
                <a:cubicBezTo>
                  <a:pt x="33" y="101"/>
                  <a:pt x="33" y="101"/>
                  <a:pt x="33" y="102"/>
                </a:cubicBezTo>
                <a:cubicBezTo>
                  <a:pt x="33" y="103"/>
                  <a:pt x="33" y="105"/>
                  <a:pt x="32" y="106"/>
                </a:cubicBezTo>
                <a:cubicBezTo>
                  <a:pt x="32" y="107"/>
                  <a:pt x="32" y="107"/>
                  <a:pt x="33" y="107"/>
                </a:cubicBezTo>
                <a:cubicBezTo>
                  <a:pt x="33" y="107"/>
                  <a:pt x="33" y="107"/>
                  <a:pt x="34" y="107"/>
                </a:cubicBezTo>
                <a:cubicBezTo>
                  <a:pt x="34" y="104"/>
                  <a:pt x="34" y="101"/>
                  <a:pt x="34" y="99"/>
                </a:cubicBezTo>
                <a:close/>
                <a:moveTo>
                  <a:pt x="184" y="125"/>
                </a:moveTo>
                <a:cubicBezTo>
                  <a:pt x="184" y="125"/>
                  <a:pt x="184" y="125"/>
                  <a:pt x="184" y="125"/>
                </a:cubicBezTo>
                <a:cubicBezTo>
                  <a:pt x="179" y="125"/>
                  <a:pt x="173" y="125"/>
                  <a:pt x="167" y="125"/>
                </a:cubicBezTo>
                <a:cubicBezTo>
                  <a:pt x="169" y="126"/>
                  <a:pt x="170" y="126"/>
                  <a:pt x="171" y="126"/>
                </a:cubicBezTo>
                <a:cubicBezTo>
                  <a:pt x="172" y="126"/>
                  <a:pt x="172" y="126"/>
                  <a:pt x="173" y="126"/>
                </a:cubicBezTo>
                <a:cubicBezTo>
                  <a:pt x="177" y="126"/>
                  <a:pt x="180" y="126"/>
                  <a:pt x="184" y="125"/>
                </a:cubicBezTo>
                <a:close/>
                <a:moveTo>
                  <a:pt x="102" y="139"/>
                </a:moveTo>
                <a:cubicBezTo>
                  <a:pt x="102" y="141"/>
                  <a:pt x="103" y="142"/>
                  <a:pt x="103" y="143"/>
                </a:cubicBezTo>
                <a:cubicBezTo>
                  <a:pt x="104" y="143"/>
                  <a:pt x="104" y="142"/>
                  <a:pt x="105" y="142"/>
                </a:cubicBezTo>
                <a:cubicBezTo>
                  <a:pt x="104" y="140"/>
                  <a:pt x="104" y="139"/>
                  <a:pt x="103" y="138"/>
                </a:cubicBezTo>
                <a:cubicBezTo>
                  <a:pt x="102" y="138"/>
                  <a:pt x="102" y="139"/>
                  <a:pt x="102" y="139"/>
                </a:cubicBezTo>
                <a:close/>
                <a:moveTo>
                  <a:pt x="11" y="150"/>
                </a:moveTo>
                <a:cubicBezTo>
                  <a:pt x="10" y="150"/>
                  <a:pt x="10" y="151"/>
                  <a:pt x="10" y="151"/>
                </a:cubicBezTo>
                <a:cubicBezTo>
                  <a:pt x="10" y="152"/>
                  <a:pt x="10" y="153"/>
                  <a:pt x="9" y="154"/>
                </a:cubicBezTo>
                <a:cubicBezTo>
                  <a:pt x="9" y="155"/>
                  <a:pt x="9" y="156"/>
                  <a:pt x="9" y="157"/>
                </a:cubicBezTo>
                <a:cubicBezTo>
                  <a:pt x="10" y="156"/>
                  <a:pt x="10" y="156"/>
                  <a:pt x="11" y="155"/>
                </a:cubicBezTo>
                <a:cubicBezTo>
                  <a:pt x="11" y="154"/>
                  <a:pt x="11" y="152"/>
                  <a:pt x="11" y="150"/>
                </a:cubicBezTo>
                <a:close/>
                <a:moveTo>
                  <a:pt x="20" y="93"/>
                </a:moveTo>
                <a:cubicBezTo>
                  <a:pt x="20" y="92"/>
                  <a:pt x="20" y="90"/>
                  <a:pt x="20" y="89"/>
                </a:cubicBezTo>
                <a:cubicBezTo>
                  <a:pt x="19" y="90"/>
                  <a:pt x="18" y="90"/>
                  <a:pt x="17" y="91"/>
                </a:cubicBezTo>
                <a:cubicBezTo>
                  <a:pt x="18" y="92"/>
                  <a:pt x="18" y="93"/>
                  <a:pt x="18" y="94"/>
                </a:cubicBezTo>
                <a:cubicBezTo>
                  <a:pt x="18" y="94"/>
                  <a:pt x="19" y="93"/>
                  <a:pt x="20" y="93"/>
                </a:cubicBezTo>
                <a:cubicBezTo>
                  <a:pt x="20" y="93"/>
                  <a:pt x="20" y="93"/>
                  <a:pt x="20" y="93"/>
                </a:cubicBezTo>
                <a:close/>
                <a:moveTo>
                  <a:pt x="103" y="119"/>
                </a:moveTo>
                <a:cubicBezTo>
                  <a:pt x="102" y="115"/>
                  <a:pt x="94" y="104"/>
                  <a:pt x="91" y="102"/>
                </a:cubicBezTo>
                <a:cubicBezTo>
                  <a:pt x="96" y="107"/>
                  <a:pt x="99" y="113"/>
                  <a:pt x="103" y="119"/>
                </a:cubicBezTo>
                <a:close/>
                <a:moveTo>
                  <a:pt x="17" y="160"/>
                </a:moveTo>
                <a:cubicBezTo>
                  <a:pt x="18" y="160"/>
                  <a:pt x="18" y="160"/>
                  <a:pt x="18" y="160"/>
                </a:cubicBezTo>
                <a:cubicBezTo>
                  <a:pt x="19" y="160"/>
                  <a:pt x="21" y="161"/>
                  <a:pt x="23" y="161"/>
                </a:cubicBezTo>
                <a:cubicBezTo>
                  <a:pt x="23" y="161"/>
                  <a:pt x="23" y="161"/>
                  <a:pt x="23" y="161"/>
                </a:cubicBezTo>
                <a:cubicBezTo>
                  <a:pt x="24" y="160"/>
                  <a:pt x="24" y="160"/>
                  <a:pt x="25" y="159"/>
                </a:cubicBezTo>
                <a:cubicBezTo>
                  <a:pt x="24" y="159"/>
                  <a:pt x="23" y="159"/>
                  <a:pt x="23" y="159"/>
                </a:cubicBezTo>
                <a:cubicBezTo>
                  <a:pt x="23" y="159"/>
                  <a:pt x="22" y="159"/>
                  <a:pt x="22" y="159"/>
                </a:cubicBezTo>
                <a:cubicBezTo>
                  <a:pt x="21" y="159"/>
                  <a:pt x="19" y="160"/>
                  <a:pt x="17" y="160"/>
                </a:cubicBezTo>
                <a:close/>
                <a:moveTo>
                  <a:pt x="88" y="246"/>
                </a:moveTo>
                <a:cubicBezTo>
                  <a:pt x="88" y="245"/>
                  <a:pt x="89" y="245"/>
                  <a:pt x="89" y="244"/>
                </a:cubicBezTo>
                <a:cubicBezTo>
                  <a:pt x="88" y="243"/>
                  <a:pt x="88" y="243"/>
                  <a:pt x="87" y="242"/>
                </a:cubicBezTo>
                <a:cubicBezTo>
                  <a:pt x="87" y="243"/>
                  <a:pt x="86" y="244"/>
                  <a:pt x="86" y="245"/>
                </a:cubicBezTo>
                <a:cubicBezTo>
                  <a:pt x="85" y="245"/>
                  <a:pt x="86" y="246"/>
                  <a:pt x="86" y="246"/>
                </a:cubicBezTo>
                <a:cubicBezTo>
                  <a:pt x="87" y="246"/>
                  <a:pt x="87" y="246"/>
                  <a:pt x="88" y="246"/>
                </a:cubicBezTo>
                <a:close/>
                <a:moveTo>
                  <a:pt x="148" y="232"/>
                </a:moveTo>
                <a:cubicBezTo>
                  <a:pt x="147" y="233"/>
                  <a:pt x="147" y="233"/>
                  <a:pt x="147" y="234"/>
                </a:cubicBezTo>
                <a:cubicBezTo>
                  <a:pt x="147" y="234"/>
                  <a:pt x="147" y="234"/>
                  <a:pt x="147" y="234"/>
                </a:cubicBezTo>
                <a:cubicBezTo>
                  <a:pt x="147" y="235"/>
                  <a:pt x="147" y="236"/>
                  <a:pt x="148" y="237"/>
                </a:cubicBezTo>
                <a:cubicBezTo>
                  <a:pt x="148" y="236"/>
                  <a:pt x="149" y="236"/>
                  <a:pt x="150" y="235"/>
                </a:cubicBezTo>
                <a:cubicBezTo>
                  <a:pt x="149" y="234"/>
                  <a:pt x="149" y="233"/>
                  <a:pt x="148" y="233"/>
                </a:cubicBezTo>
                <a:cubicBezTo>
                  <a:pt x="148" y="232"/>
                  <a:pt x="148" y="232"/>
                  <a:pt x="148" y="232"/>
                </a:cubicBezTo>
                <a:close/>
                <a:moveTo>
                  <a:pt x="11" y="48"/>
                </a:moveTo>
                <a:cubicBezTo>
                  <a:pt x="11" y="47"/>
                  <a:pt x="11" y="45"/>
                  <a:pt x="11" y="43"/>
                </a:cubicBezTo>
                <a:cubicBezTo>
                  <a:pt x="10" y="43"/>
                  <a:pt x="10" y="43"/>
                  <a:pt x="9" y="43"/>
                </a:cubicBezTo>
                <a:cubicBezTo>
                  <a:pt x="9" y="44"/>
                  <a:pt x="9" y="45"/>
                  <a:pt x="9" y="47"/>
                </a:cubicBezTo>
                <a:cubicBezTo>
                  <a:pt x="10" y="47"/>
                  <a:pt x="11" y="47"/>
                  <a:pt x="11" y="48"/>
                </a:cubicBezTo>
                <a:close/>
                <a:moveTo>
                  <a:pt x="64" y="21"/>
                </a:moveTo>
                <a:cubicBezTo>
                  <a:pt x="64" y="19"/>
                  <a:pt x="63" y="19"/>
                  <a:pt x="62" y="18"/>
                </a:cubicBezTo>
                <a:cubicBezTo>
                  <a:pt x="62" y="18"/>
                  <a:pt x="62" y="18"/>
                  <a:pt x="61" y="18"/>
                </a:cubicBezTo>
                <a:cubicBezTo>
                  <a:pt x="61" y="18"/>
                  <a:pt x="61" y="18"/>
                  <a:pt x="61" y="18"/>
                </a:cubicBezTo>
                <a:cubicBezTo>
                  <a:pt x="61" y="18"/>
                  <a:pt x="60" y="19"/>
                  <a:pt x="60" y="19"/>
                </a:cubicBezTo>
                <a:cubicBezTo>
                  <a:pt x="59" y="19"/>
                  <a:pt x="59" y="20"/>
                  <a:pt x="59" y="21"/>
                </a:cubicBezTo>
                <a:cubicBezTo>
                  <a:pt x="61" y="21"/>
                  <a:pt x="62" y="21"/>
                  <a:pt x="64" y="21"/>
                </a:cubicBezTo>
                <a:close/>
                <a:moveTo>
                  <a:pt x="16" y="132"/>
                </a:moveTo>
                <a:cubicBezTo>
                  <a:pt x="16" y="133"/>
                  <a:pt x="15" y="133"/>
                  <a:pt x="15" y="133"/>
                </a:cubicBezTo>
                <a:cubicBezTo>
                  <a:pt x="15" y="133"/>
                  <a:pt x="15" y="133"/>
                  <a:pt x="15" y="134"/>
                </a:cubicBezTo>
                <a:cubicBezTo>
                  <a:pt x="15" y="135"/>
                  <a:pt x="15" y="136"/>
                  <a:pt x="15" y="137"/>
                </a:cubicBezTo>
                <a:cubicBezTo>
                  <a:pt x="15" y="136"/>
                  <a:pt x="16" y="136"/>
                  <a:pt x="17" y="136"/>
                </a:cubicBezTo>
                <a:cubicBezTo>
                  <a:pt x="17" y="134"/>
                  <a:pt x="17" y="133"/>
                  <a:pt x="16" y="132"/>
                </a:cubicBezTo>
                <a:close/>
                <a:moveTo>
                  <a:pt x="101" y="134"/>
                </a:moveTo>
                <a:cubicBezTo>
                  <a:pt x="100" y="132"/>
                  <a:pt x="99" y="131"/>
                  <a:pt x="98" y="129"/>
                </a:cubicBezTo>
                <a:cubicBezTo>
                  <a:pt x="97" y="130"/>
                  <a:pt x="97" y="130"/>
                  <a:pt x="98" y="131"/>
                </a:cubicBezTo>
                <a:cubicBezTo>
                  <a:pt x="98" y="132"/>
                  <a:pt x="98" y="132"/>
                  <a:pt x="99" y="133"/>
                </a:cubicBezTo>
                <a:cubicBezTo>
                  <a:pt x="99" y="134"/>
                  <a:pt x="99" y="134"/>
                  <a:pt x="100" y="135"/>
                </a:cubicBezTo>
                <a:cubicBezTo>
                  <a:pt x="100" y="135"/>
                  <a:pt x="101" y="134"/>
                  <a:pt x="101" y="134"/>
                </a:cubicBezTo>
                <a:close/>
                <a:moveTo>
                  <a:pt x="73" y="98"/>
                </a:moveTo>
                <a:cubicBezTo>
                  <a:pt x="72" y="98"/>
                  <a:pt x="72" y="99"/>
                  <a:pt x="71" y="100"/>
                </a:cubicBezTo>
                <a:cubicBezTo>
                  <a:pt x="71" y="100"/>
                  <a:pt x="71" y="100"/>
                  <a:pt x="71" y="100"/>
                </a:cubicBezTo>
                <a:cubicBezTo>
                  <a:pt x="72" y="101"/>
                  <a:pt x="72" y="102"/>
                  <a:pt x="72" y="102"/>
                </a:cubicBezTo>
                <a:cubicBezTo>
                  <a:pt x="73" y="102"/>
                  <a:pt x="74" y="101"/>
                  <a:pt x="75" y="101"/>
                </a:cubicBezTo>
                <a:cubicBezTo>
                  <a:pt x="74" y="100"/>
                  <a:pt x="73" y="99"/>
                  <a:pt x="73" y="98"/>
                </a:cubicBezTo>
                <a:close/>
                <a:moveTo>
                  <a:pt x="104" y="198"/>
                </a:moveTo>
                <a:cubicBezTo>
                  <a:pt x="104" y="197"/>
                  <a:pt x="103" y="197"/>
                  <a:pt x="103" y="196"/>
                </a:cubicBezTo>
                <a:cubicBezTo>
                  <a:pt x="102" y="198"/>
                  <a:pt x="101" y="199"/>
                  <a:pt x="100" y="200"/>
                </a:cubicBezTo>
                <a:cubicBezTo>
                  <a:pt x="100" y="201"/>
                  <a:pt x="101" y="201"/>
                  <a:pt x="102" y="201"/>
                </a:cubicBezTo>
                <a:cubicBezTo>
                  <a:pt x="103" y="200"/>
                  <a:pt x="103" y="199"/>
                  <a:pt x="104" y="198"/>
                </a:cubicBezTo>
                <a:close/>
                <a:moveTo>
                  <a:pt x="115" y="33"/>
                </a:moveTo>
                <a:cubicBezTo>
                  <a:pt x="114" y="31"/>
                  <a:pt x="112" y="29"/>
                  <a:pt x="111" y="27"/>
                </a:cubicBezTo>
                <a:cubicBezTo>
                  <a:pt x="111" y="27"/>
                  <a:pt x="110" y="27"/>
                  <a:pt x="110" y="27"/>
                </a:cubicBezTo>
                <a:cubicBezTo>
                  <a:pt x="111" y="29"/>
                  <a:pt x="112" y="31"/>
                  <a:pt x="113" y="33"/>
                </a:cubicBezTo>
                <a:cubicBezTo>
                  <a:pt x="113" y="33"/>
                  <a:pt x="114" y="33"/>
                  <a:pt x="115" y="33"/>
                </a:cubicBezTo>
                <a:close/>
                <a:moveTo>
                  <a:pt x="189" y="127"/>
                </a:moveTo>
                <a:cubicBezTo>
                  <a:pt x="188" y="127"/>
                  <a:pt x="188" y="127"/>
                  <a:pt x="188" y="128"/>
                </a:cubicBezTo>
                <a:cubicBezTo>
                  <a:pt x="187" y="128"/>
                  <a:pt x="187" y="129"/>
                  <a:pt x="186" y="129"/>
                </a:cubicBezTo>
                <a:cubicBezTo>
                  <a:pt x="185" y="130"/>
                  <a:pt x="185" y="131"/>
                  <a:pt x="184" y="132"/>
                </a:cubicBezTo>
                <a:cubicBezTo>
                  <a:pt x="184" y="132"/>
                  <a:pt x="185" y="132"/>
                  <a:pt x="185" y="132"/>
                </a:cubicBezTo>
                <a:cubicBezTo>
                  <a:pt x="186" y="131"/>
                  <a:pt x="188" y="129"/>
                  <a:pt x="189" y="127"/>
                </a:cubicBezTo>
                <a:close/>
                <a:moveTo>
                  <a:pt x="99" y="213"/>
                </a:moveTo>
                <a:cubicBezTo>
                  <a:pt x="99" y="214"/>
                  <a:pt x="100" y="214"/>
                  <a:pt x="100" y="215"/>
                </a:cubicBezTo>
                <a:cubicBezTo>
                  <a:pt x="101" y="216"/>
                  <a:pt x="102" y="216"/>
                  <a:pt x="103" y="216"/>
                </a:cubicBezTo>
                <a:cubicBezTo>
                  <a:pt x="103" y="216"/>
                  <a:pt x="104" y="216"/>
                  <a:pt x="103" y="216"/>
                </a:cubicBezTo>
                <a:cubicBezTo>
                  <a:pt x="103" y="215"/>
                  <a:pt x="103" y="215"/>
                  <a:pt x="103" y="215"/>
                </a:cubicBezTo>
                <a:cubicBezTo>
                  <a:pt x="102" y="214"/>
                  <a:pt x="101" y="213"/>
                  <a:pt x="99" y="212"/>
                </a:cubicBezTo>
                <a:cubicBezTo>
                  <a:pt x="99" y="212"/>
                  <a:pt x="99" y="213"/>
                  <a:pt x="99" y="213"/>
                </a:cubicBezTo>
                <a:close/>
                <a:moveTo>
                  <a:pt x="100" y="191"/>
                </a:moveTo>
                <a:cubicBezTo>
                  <a:pt x="100" y="191"/>
                  <a:pt x="101" y="191"/>
                  <a:pt x="101" y="191"/>
                </a:cubicBezTo>
                <a:cubicBezTo>
                  <a:pt x="101" y="192"/>
                  <a:pt x="101" y="192"/>
                  <a:pt x="102" y="193"/>
                </a:cubicBezTo>
                <a:cubicBezTo>
                  <a:pt x="102" y="193"/>
                  <a:pt x="102" y="193"/>
                  <a:pt x="102" y="193"/>
                </a:cubicBezTo>
                <a:cubicBezTo>
                  <a:pt x="102" y="192"/>
                  <a:pt x="102" y="192"/>
                  <a:pt x="102" y="192"/>
                </a:cubicBezTo>
                <a:cubicBezTo>
                  <a:pt x="103" y="191"/>
                  <a:pt x="103" y="190"/>
                  <a:pt x="103" y="189"/>
                </a:cubicBezTo>
                <a:cubicBezTo>
                  <a:pt x="103" y="189"/>
                  <a:pt x="102" y="188"/>
                  <a:pt x="102" y="188"/>
                </a:cubicBezTo>
                <a:cubicBezTo>
                  <a:pt x="101" y="189"/>
                  <a:pt x="100" y="190"/>
                  <a:pt x="100" y="191"/>
                </a:cubicBezTo>
                <a:close/>
                <a:moveTo>
                  <a:pt x="62" y="260"/>
                </a:moveTo>
                <a:cubicBezTo>
                  <a:pt x="64" y="260"/>
                  <a:pt x="65" y="260"/>
                  <a:pt x="66" y="260"/>
                </a:cubicBezTo>
                <a:cubicBezTo>
                  <a:pt x="65" y="259"/>
                  <a:pt x="64" y="258"/>
                  <a:pt x="63" y="257"/>
                </a:cubicBezTo>
                <a:cubicBezTo>
                  <a:pt x="63" y="257"/>
                  <a:pt x="63" y="258"/>
                  <a:pt x="62" y="258"/>
                </a:cubicBezTo>
                <a:cubicBezTo>
                  <a:pt x="62" y="259"/>
                  <a:pt x="62" y="260"/>
                  <a:pt x="62" y="260"/>
                </a:cubicBezTo>
                <a:close/>
                <a:moveTo>
                  <a:pt x="29" y="155"/>
                </a:moveTo>
                <a:cubicBezTo>
                  <a:pt x="29" y="153"/>
                  <a:pt x="28" y="151"/>
                  <a:pt x="28" y="149"/>
                </a:cubicBezTo>
                <a:cubicBezTo>
                  <a:pt x="27" y="149"/>
                  <a:pt x="27" y="149"/>
                  <a:pt x="27" y="149"/>
                </a:cubicBezTo>
                <a:cubicBezTo>
                  <a:pt x="27" y="151"/>
                  <a:pt x="27" y="153"/>
                  <a:pt x="28" y="155"/>
                </a:cubicBezTo>
                <a:cubicBezTo>
                  <a:pt x="28" y="155"/>
                  <a:pt x="28" y="155"/>
                  <a:pt x="29" y="155"/>
                </a:cubicBezTo>
                <a:close/>
                <a:moveTo>
                  <a:pt x="11" y="117"/>
                </a:moveTo>
                <a:cubicBezTo>
                  <a:pt x="11" y="118"/>
                  <a:pt x="11" y="121"/>
                  <a:pt x="11" y="122"/>
                </a:cubicBezTo>
                <a:cubicBezTo>
                  <a:pt x="13" y="121"/>
                  <a:pt x="13" y="121"/>
                  <a:pt x="13" y="120"/>
                </a:cubicBezTo>
                <a:cubicBezTo>
                  <a:pt x="13" y="119"/>
                  <a:pt x="13" y="119"/>
                  <a:pt x="13" y="118"/>
                </a:cubicBezTo>
                <a:cubicBezTo>
                  <a:pt x="13" y="118"/>
                  <a:pt x="13" y="117"/>
                  <a:pt x="13" y="116"/>
                </a:cubicBezTo>
                <a:cubicBezTo>
                  <a:pt x="12" y="117"/>
                  <a:pt x="12" y="117"/>
                  <a:pt x="11" y="117"/>
                </a:cubicBezTo>
                <a:close/>
                <a:moveTo>
                  <a:pt x="11" y="108"/>
                </a:moveTo>
                <a:cubicBezTo>
                  <a:pt x="11" y="109"/>
                  <a:pt x="11" y="109"/>
                  <a:pt x="11" y="110"/>
                </a:cubicBezTo>
                <a:cubicBezTo>
                  <a:pt x="11" y="111"/>
                  <a:pt x="11" y="111"/>
                  <a:pt x="11" y="112"/>
                </a:cubicBezTo>
                <a:cubicBezTo>
                  <a:pt x="12" y="112"/>
                  <a:pt x="12" y="112"/>
                  <a:pt x="12" y="111"/>
                </a:cubicBezTo>
                <a:cubicBezTo>
                  <a:pt x="12" y="111"/>
                  <a:pt x="13" y="111"/>
                  <a:pt x="13" y="111"/>
                </a:cubicBezTo>
                <a:cubicBezTo>
                  <a:pt x="13" y="110"/>
                  <a:pt x="13" y="109"/>
                  <a:pt x="13" y="107"/>
                </a:cubicBezTo>
                <a:cubicBezTo>
                  <a:pt x="12" y="107"/>
                  <a:pt x="11" y="108"/>
                  <a:pt x="11" y="108"/>
                </a:cubicBezTo>
                <a:close/>
                <a:moveTo>
                  <a:pt x="172" y="137"/>
                </a:moveTo>
                <a:cubicBezTo>
                  <a:pt x="173" y="135"/>
                  <a:pt x="175" y="135"/>
                  <a:pt x="176" y="133"/>
                </a:cubicBezTo>
                <a:cubicBezTo>
                  <a:pt x="175" y="133"/>
                  <a:pt x="174" y="132"/>
                  <a:pt x="173" y="134"/>
                </a:cubicBezTo>
                <a:cubicBezTo>
                  <a:pt x="173" y="134"/>
                  <a:pt x="173" y="134"/>
                  <a:pt x="173" y="134"/>
                </a:cubicBezTo>
                <a:cubicBezTo>
                  <a:pt x="172" y="135"/>
                  <a:pt x="172" y="135"/>
                  <a:pt x="172" y="137"/>
                </a:cubicBezTo>
                <a:close/>
                <a:moveTo>
                  <a:pt x="27" y="77"/>
                </a:moveTo>
                <a:cubicBezTo>
                  <a:pt x="27" y="77"/>
                  <a:pt x="26" y="77"/>
                  <a:pt x="26" y="78"/>
                </a:cubicBezTo>
                <a:cubicBezTo>
                  <a:pt x="26" y="79"/>
                  <a:pt x="26" y="79"/>
                  <a:pt x="26" y="80"/>
                </a:cubicBezTo>
                <a:cubicBezTo>
                  <a:pt x="27" y="80"/>
                  <a:pt x="29" y="80"/>
                  <a:pt x="29" y="79"/>
                </a:cubicBezTo>
                <a:cubicBezTo>
                  <a:pt x="29" y="78"/>
                  <a:pt x="28" y="78"/>
                  <a:pt x="28" y="77"/>
                </a:cubicBezTo>
                <a:cubicBezTo>
                  <a:pt x="28" y="77"/>
                  <a:pt x="28" y="77"/>
                  <a:pt x="27" y="77"/>
                </a:cubicBezTo>
                <a:close/>
                <a:moveTo>
                  <a:pt x="80" y="128"/>
                </a:moveTo>
                <a:cubicBezTo>
                  <a:pt x="81" y="130"/>
                  <a:pt x="82" y="132"/>
                  <a:pt x="83" y="132"/>
                </a:cubicBezTo>
                <a:cubicBezTo>
                  <a:pt x="83" y="132"/>
                  <a:pt x="83" y="132"/>
                  <a:pt x="83" y="131"/>
                </a:cubicBezTo>
                <a:cubicBezTo>
                  <a:pt x="83" y="130"/>
                  <a:pt x="82" y="130"/>
                  <a:pt x="82" y="129"/>
                </a:cubicBezTo>
                <a:cubicBezTo>
                  <a:pt x="82" y="129"/>
                  <a:pt x="82" y="128"/>
                  <a:pt x="83" y="127"/>
                </a:cubicBezTo>
                <a:cubicBezTo>
                  <a:pt x="82" y="127"/>
                  <a:pt x="82" y="127"/>
                  <a:pt x="82" y="127"/>
                </a:cubicBezTo>
                <a:cubicBezTo>
                  <a:pt x="81" y="127"/>
                  <a:pt x="81" y="128"/>
                  <a:pt x="80" y="128"/>
                </a:cubicBezTo>
                <a:close/>
                <a:moveTo>
                  <a:pt x="110" y="164"/>
                </a:moveTo>
                <a:cubicBezTo>
                  <a:pt x="110" y="165"/>
                  <a:pt x="110" y="165"/>
                  <a:pt x="111" y="166"/>
                </a:cubicBezTo>
                <a:cubicBezTo>
                  <a:pt x="111" y="167"/>
                  <a:pt x="111" y="167"/>
                  <a:pt x="112" y="168"/>
                </a:cubicBezTo>
                <a:cubicBezTo>
                  <a:pt x="112" y="167"/>
                  <a:pt x="113" y="167"/>
                  <a:pt x="113" y="166"/>
                </a:cubicBezTo>
                <a:cubicBezTo>
                  <a:pt x="112" y="165"/>
                  <a:pt x="112" y="164"/>
                  <a:pt x="111" y="163"/>
                </a:cubicBezTo>
                <a:cubicBezTo>
                  <a:pt x="111" y="163"/>
                  <a:pt x="110" y="164"/>
                  <a:pt x="110" y="164"/>
                </a:cubicBezTo>
                <a:close/>
                <a:moveTo>
                  <a:pt x="27" y="14"/>
                </a:moveTo>
                <a:cubicBezTo>
                  <a:pt x="27" y="15"/>
                  <a:pt x="28" y="16"/>
                  <a:pt x="30" y="16"/>
                </a:cubicBezTo>
                <a:cubicBezTo>
                  <a:pt x="30" y="15"/>
                  <a:pt x="31" y="15"/>
                  <a:pt x="31" y="14"/>
                </a:cubicBezTo>
                <a:cubicBezTo>
                  <a:pt x="31" y="14"/>
                  <a:pt x="30" y="13"/>
                  <a:pt x="30" y="13"/>
                </a:cubicBezTo>
                <a:cubicBezTo>
                  <a:pt x="29" y="14"/>
                  <a:pt x="28" y="14"/>
                  <a:pt x="27" y="14"/>
                </a:cubicBezTo>
                <a:cubicBezTo>
                  <a:pt x="27" y="14"/>
                  <a:pt x="27" y="14"/>
                  <a:pt x="27" y="14"/>
                </a:cubicBezTo>
                <a:close/>
                <a:moveTo>
                  <a:pt x="36" y="139"/>
                </a:moveTo>
                <a:cubicBezTo>
                  <a:pt x="36" y="136"/>
                  <a:pt x="36" y="133"/>
                  <a:pt x="36" y="129"/>
                </a:cubicBezTo>
                <a:cubicBezTo>
                  <a:pt x="36" y="129"/>
                  <a:pt x="36" y="129"/>
                  <a:pt x="35" y="129"/>
                </a:cubicBezTo>
                <a:cubicBezTo>
                  <a:pt x="35" y="133"/>
                  <a:pt x="35" y="136"/>
                  <a:pt x="35" y="139"/>
                </a:cubicBezTo>
                <a:cubicBezTo>
                  <a:pt x="35" y="139"/>
                  <a:pt x="36" y="139"/>
                  <a:pt x="36" y="139"/>
                </a:cubicBezTo>
                <a:close/>
                <a:moveTo>
                  <a:pt x="132" y="157"/>
                </a:moveTo>
                <a:cubicBezTo>
                  <a:pt x="133" y="156"/>
                  <a:pt x="133" y="155"/>
                  <a:pt x="134" y="155"/>
                </a:cubicBezTo>
                <a:cubicBezTo>
                  <a:pt x="135" y="153"/>
                  <a:pt x="136" y="152"/>
                  <a:pt x="137" y="151"/>
                </a:cubicBezTo>
                <a:cubicBezTo>
                  <a:pt x="137" y="150"/>
                  <a:pt x="137" y="150"/>
                  <a:pt x="137" y="150"/>
                </a:cubicBezTo>
                <a:cubicBezTo>
                  <a:pt x="135" y="152"/>
                  <a:pt x="133" y="154"/>
                  <a:pt x="131" y="156"/>
                </a:cubicBezTo>
                <a:cubicBezTo>
                  <a:pt x="132" y="156"/>
                  <a:pt x="132" y="156"/>
                  <a:pt x="132" y="157"/>
                </a:cubicBezTo>
                <a:close/>
                <a:moveTo>
                  <a:pt x="28" y="55"/>
                </a:moveTo>
                <a:cubicBezTo>
                  <a:pt x="27" y="56"/>
                  <a:pt x="26" y="57"/>
                  <a:pt x="27" y="58"/>
                </a:cubicBezTo>
                <a:cubicBezTo>
                  <a:pt x="27" y="59"/>
                  <a:pt x="26" y="60"/>
                  <a:pt x="26" y="61"/>
                </a:cubicBezTo>
                <a:cubicBezTo>
                  <a:pt x="26" y="61"/>
                  <a:pt x="27" y="62"/>
                  <a:pt x="27" y="62"/>
                </a:cubicBezTo>
                <a:cubicBezTo>
                  <a:pt x="27" y="61"/>
                  <a:pt x="28" y="61"/>
                  <a:pt x="28" y="61"/>
                </a:cubicBezTo>
                <a:cubicBezTo>
                  <a:pt x="28" y="59"/>
                  <a:pt x="28" y="57"/>
                  <a:pt x="28" y="55"/>
                </a:cubicBezTo>
                <a:close/>
                <a:moveTo>
                  <a:pt x="93" y="160"/>
                </a:moveTo>
                <a:cubicBezTo>
                  <a:pt x="93" y="159"/>
                  <a:pt x="92" y="158"/>
                  <a:pt x="91" y="156"/>
                </a:cubicBezTo>
                <a:cubicBezTo>
                  <a:pt x="90" y="156"/>
                  <a:pt x="90" y="157"/>
                  <a:pt x="90" y="157"/>
                </a:cubicBezTo>
                <a:cubicBezTo>
                  <a:pt x="91" y="158"/>
                  <a:pt x="92" y="160"/>
                  <a:pt x="93" y="162"/>
                </a:cubicBezTo>
                <a:cubicBezTo>
                  <a:pt x="93" y="161"/>
                  <a:pt x="93" y="161"/>
                  <a:pt x="93" y="160"/>
                </a:cubicBezTo>
                <a:close/>
                <a:moveTo>
                  <a:pt x="154" y="131"/>
                </a:moveTo>
                <a:cubicBezTo>
                  <a:pt x="153" y="131"/>
                  <a:pt x="152" y="133"/>
                  <a:pt x="151" y="134"/>
                </a:cubicBezTo>
                <a:cubicBezTo>
                  <a:pt x="151" y="134"/>
                  <a:pt x="151" y="134"/>
                  <a:pt x="151" y="134"/>
                </a:cubicBezTo>
                <a:cubicBezTo>
                  <a:pt x="150" y="136"/>
                  <a:pt x="148" y="138"/>
                  <a:pt x="147" y="140"/>
                </a:cubicBezTo>
                <a:cubicBezTo>
                  <a:pt x="147" y="140"/>
                  <a:pt x="147" y="140"/>
                  <a:pt x="147" y="140"/>
                </a:cubicBezTo>
                <a:cubicBezTo>
                  <a:pt x="147" y="140"/>
                  <a:pt x="147" y="140"/>
                  <a:pt x="147" y="141"/>
                </a:cubicBezTo>
                <a:cubicBezTo>
                  <a:pt x="149" y="137"/>
                  <a:pt x="152" y="134"/>
                  <a:pt x="154" y="132"/>
                </a:cubicBezTo>
                <a:cubicBezTo>
                  <a:pt x="154" y="131"/>
                  <a:pt x="154" y="131"/>
                  <a:pt x="154" y="131"/>
                </a:cubicBezTo>
                <a:close/>
                <a:moveTo>
                  <a:pt x="94" y="237"/>
                </a:moveTo>
                <a:cubicBezTo>
                  <a:pt x="93" y="237"/>
                  <a:pt x="92" y="236"/>
                  <a:pt x="91" y="236"/>
                </a:cubicBezTo>
                <a:cubicBezTo>
                  <a:pt x="91" y="236"/>
                  <a:pt x="91" y="236"/>
                  <a:pt x="91" y="236"/>
                </a:cubicBezTo>
                <a:cubicBezTo>
                  <a:pt x="90" y="236"/>
                  <a:pt x="90" y="237"/>
                  <a:pt x="90" y="237"/>
                </a:cubicBezTo>
                <a:cubicBezTo>
                  <a:pt x="91" y="238"/>
                  <a:pt x="91" y="239"/>
                  <a:pt x="92" y="240"/>
                </a:cubicBezTo>
                <a:cubicBezTo>
                  <a:pt x="92" y="239"/>
                  <a:pt x="93" y="238"/>
                  <a:pt x="94" y="237"/>
                </a:cubicBezTo>
                <a:close/>
                <a:moveTo>
                  <a:pt x="15" y="93"/>
                </a:moveTo>
                <a:cubicBezTo>
                  <a:pt x="14" y="93"/>
                  <a:pt x="13" y="94"/>
                  <a:pt x="12" y="94"/>
                </a:cubicBezTo>
                <a:cubicBezTo>
                  <a:pt x="11" y="95"/>
                  <a:pt x="11" y="95"/>
                  <a:pt x="12" y="96"/>
                </a:cubicBezTo>
                <a:cubicBezTo>
                  <a:pt x="12" y="96"/>
                  <a:pt x="12" y="96"/>
                  <a:pt x="12" y="96"/>
                </a:cubicBezTo>
                <a:cubicBezTo>
                  <a:pt x="13" y="96"/>
                  <a:pt x="14" y="95"/>
                  <a:pt x="15" y="95"/>
                </a:cubicBezTo>
                <a:cubicBezTo>
                  <a:pt x="15" y="94"/>
                  <a:pt x="15" y="93"/>
                  <a:pt x="15" y="93"/>
                </a:cubicBezTo>
                <a:close/>
                <a:moveTo>
                  <a:pt x="5" y="22"/>
                </a:moveTo>
                <a:cubicBezTo>
                  <a:pt x="6" y="22"/>
                  <a:pt x="6" y="21"/>
                  <a:pt x="6" y="20"/>
                </a:cubicBezTo>
                <a:cubicBezTo>
                  <a:pt x="6" y="19"/>
                  <a:pt x="6" y="19"/>
                  <a:pt x="7" y="18"/>
                </a:cubicBezTo>
                <a:cubicBezTo>
                  <a:pt x="7" y="18"/>
                  <a:pt x="7" y="18"/>
                  <a:pt x="7" y="18"/>
                </a:cubicBezTo>
                <a:cubicBezTo>
                  <a:pt x="7" y="17"/>
                  <a:pt x="8" y="17"/>
                  <a:pt x="8" y="16"/>
                </a:cubicBezTo>
                <a:cubicBezTo>
                  <a:pt x="7" y="17"/>
                  <a:pt x="6" y="17"/>
                  <a:pt x="5" y="18"/>
                </a:cubicBezTo>
                <a:cubicBezTo>
                  <a:pt x="5" y="18"/>
                  <a:pt x="5" y="18"/>
                  <a:pt x="5" y="18"/>
                </a:cubicBezTo>
                <a:cubicBezTo>
                  <a:pt x="5" y="20"/>
                  <a:pt x="5" y="21"/>
                  <a:pt x="5" y="22"/>
                </a:cubicBezTo>
                <a:cubicBezTo>
                  <a:pt x="5" y="22"/>
                  <a:pt x="5" y="22"/>
                  <a:pt x="5" y="22"/>
                </a:cubicBezTo>
                <a:close/>
                <a:moveTo>
                  <a:pt x="106" y="167"/>
                </a:moveTo>
                <a:cubicBezTo>
                  <a:pt x="107" y="168"/>
                  <a:pt x="108" y="170"/>
                  <a:pt x="109" y="171"/>
                </a:cubicBezTo>
                <a:cubicBezTo>
                  <a:pt x="110" y="170"/>
                  <a:pt x="110" y="170"/>
                  <a:pt x="109" y="169"/>
                </a:cubicBezTo>
                <a:cubicBezTo>
                  <a:pt x="109" y="169"/>
                  <a:pt x="109" y="169"/>
                  <a:pt x="109" y="168"/>
                </a:cubicBezTo>
                <a:cubicBezTo>
                  <a:pt x="108" y="168"/>
                  <a:pt x="108" y="167"/>
                  <a:pt x="107" y="166"/>
                </a:cubicBezTo>
                <a:cubicBezTo>
                  <a:pt x="107" y="166"/>
                  <a:pt x="107" y="167"/>
                  <a:pt x="106" y="167"/>
                </a:cubicBezTo>
                <a:close/>
                <a:moveTo>
                  <a:pt x="159" y="250"/>
                </a:moveTo>
                <a:cubicBezTo>
                  <a:pt x="159" y="250"/>
                  <a:pt x="159" y="249"/>
                  <a:pt x="160" y="248"/>
                </a:cubicBezTo>
                <a:cubicBezTo>
                  <a:pt x="158" y="248"/>
                  <a:pt x="156" y="248"/>
                  <a:pt x="154" y="248"/>
                </a:cubicBezTo>
                <a:cubicBezTo>
                  <a:pt x="155" y="249"/>
                  <a:pt x="157" y="250"/>
                  <a:pt x="159" y="250"/>
                </a:cubicBezTo>
                <a:close/>
                <a:moveTo>
                  <a:pt x="154" y="145"/>
                </a:moveTo>
                <a:cubicBezTo>
                  <a:pt x="154" y="145"/>
                  <a:pt x="154" y="144"/>
                  <a:pt x="154" y="144"/>
                </a:cubicBezTo>
                <a:cubicBezTo>
                  <a:pt x="154" y="143"/>
                  <a:pt x="154" y="142"/>
                  <a:pt x="154" y="142"/>
                </a:cubicBezTo>
                <a:cubicBezTo>
                  <a:pt x="154" y="141"/>
                  <a:pt x="154" y="140"/>
                  <a:pt x="154" y="139"/>
                </a:cubicBezTo>
                <a:cubicBezTo>
                  <a:pt x="153" y="140"/>
                  <a:pt x="153" y="140"/>
                  <a:pt x="152" y="141"/>
                </a:cubicBezTo>
                <a:cubicBezTo>
                  <a:pt x="153" y="142"/>
                  <a:pt x="153" y="143"/>
                  <a:pt x="153" y="144"/>
                </a:cubicBezTo>
                <a:cubicBezTo>
                  <a:pt x="154" y="145"/>
                  <a:pt x="154" y="145"/>
                  <a:pt x="154" y="145"/>
                </a:cubicBezTo>
                <a:close/>
                <a:moveTo>
                  <a:pt x="25" y="138"/>
                </a:moveTo>
                <a:cubicBezTo>
                  <a:pt x="25" y="138"/>
                  <a:pt x="25" y="139"/>
                  <a:pt x="25" y="140"/>
                </a:cubicBezTo>
                <a:cubicBezTo>
                  <a:pt x="25" y="141"/>
                  <a:pt x="25" y="141"/>
                  <a:pt x="25" y="142"/>
                </a:cubicBezTo>
                <a:cubicBezTo>
                  <a:pt x="25" y="143"/>
                  <a:pt x="25" y="144"/>
                  <a:pt x="26" y="144"/>
                </a:cubicBezTo>
                <a:cubicBezTo>
                  <a:pt x="26" y="144"/>
                  <a:pt x="26" y="144"/>
                  <a:pt x="27" y="144"/>
                </a:cubicBezTo>
                <a:cubicBezTo>
                  <a:pt x="27" y="143"/>
                  <a:pt x="26" y="139"/>
                  <a:pt x="25" y="138"/>
                </a:cubicBezTo>
                <a:close/>
                <a:moveTo>
                  <a:pt x="5" y="66"/>
                </a:moveTo>
                <a:cubicBezTo>
                  <a:pt x="5" y="67"/>
                  <a:pt x="5" y="82"/>
                  <a:pt x="5" y="83"/>
                </a:cubicBezTo>
                <a:cubicBezTo>
                  <a:pt x="6" y="83"/>
                  <a:pt x="6" y="82"/>
                  <a:pt x="5" y="82"/>
                </a:cubicBezTo>
                <a:cubicBezTo>
                  <a:pt x="5" y="78"/>
                  <a:pt x="5" y="74"/>
                  <a:pt x="5" y="70"/>
                </a:cubicBezTo>
                <a:cubicBezTo>
                  <a:pt x="5" y="68"/>
                  <a:pt x="5" y="67"/>
                  <a:pt x="5" y="66"/>
                </a:cubicBezTo>
                <a:close/>
                <a:moveTo>
                  <a:pt x="17" y="138"/>
                </a:moveTo>
                <a:cubicBezTo>
                  <a:pt x="16" y="138"/>
                  <a:pt x="16" y="138"/>
                  <a:pt x="15" y="139"/>
                </a:cubicBezTo>
                <a:cubicBezTo>
                  <a:pt x="15" y="139"/>
                  <a:pt x="14" y="139"/>
                  <a:pt x="14" y="139"/>
                </a:cubicBezTo>
                <a:cubicBezTo>
                  <a:pt x="14" y="140"/>
                  <a:pt x="14" y="141"/>
                  <a:pt x="14" y="142"/>
                </a:cubicBezTo>
                <a:cubicBezTo>
                  <a:pt x="15" y="141"/>
                  <a:pt x="16" y="141"/>
                  <a:pt x="17" y="140"/>
                </a:cubicBezTo>
                <a:cubicBezTo>
                  <a:pt x="17" y="140"/>
                  <a:pt x="17" y="140"/>
                  <a:pt x="17" y="140"/>
                </a:cubicBezTo>
                <a:cubicBezTo>
                  <a:pt x="17" y="139"/>
                  <a:pt x="17" y="138"/>
                  <a:pt x="17" y="138"/>
                </a:cubicBezTo>
                <a:close/>
                <a:moveTo>
                  <a:pt x="109" y="223"/>
                </a:moveTo>
                <a:cubicBezTo>
                  <a:pt x="111" y="221"/>
                  <a:pt x="113" y="220"/>
                  <a:pt x="114" y="218"/>
                </a:cubicBezTo>
                <a:cubicBezTo>
                  <a:pt x="114" y="218"/>
                  <a:pt x="113" y="218"/>
                  <a:pt x="113" y="218"/>
                </a:cubicBezTo>
                <a:cubicBezTo>
                  <a:pt x="111" y="219"/>
                  <a:pt x="110" y="221"/>
                  <a:pt x="109" y="223"/>
                </a:cubicBezTo>
                <a:cubicBezTo>
                  <a:pt x="109" y="223"/>
                  <a:pt x="109" y="223"/>
                  <a:pt x="109" y="223"/>
                </a:cubicBezTo>
                <a:cubicBezTo>
                  <a:pt x="109" y="223"/>
                  <a:pt x="109" y="223"/>
                  <a:pt x="109" y="223"/>
                </a:cubicBezTo>
                <a:close/>
                <a:moveTo>
                  <a:pt x="92" y="29"/>
                </a:moveTo>
                <a:cubicBezTo>
                  <a:pt x="92" y="29"/>
                  <a:pt x="93" y="30"/>
                  <a:pt x="93" y="30"/>
                </a:cubicBezTo>
                <a:cubicBezTo>
                  <a:pt x="94" y="29"/>
                  <a:pt x="95" y="28"/>
                  <a:pt x="96" y="27"/>
                </a:cubicBezTo>
                <a:cubicBezTo>
                  <a:pt x="96" y="27"/>
                  <a:pt x="96" y="27"/>
                  <a:pt x="96" y="27"/>
                </a:cubicBezTo>
                <a:cubicBezTo>
                  <a:pt x="95" y="28"/>
                  <a:pt x="95" y="28"/>
                  <a:pt x="94" y="27"/>
                </a:cubicBezTo>
                <a:cubicBezTo>
                  <a:pt x="94" y="27"/>
                  <a:pt x="94" y="27"/>
                  <a:pt x="94" y="27"/>
                </a:cubicBezTo>
                <a:cubicBezTo>
                  <a:pt x="93" y="28"/>
                  <a:pt x="92" y="28"/>
                  <a:pt x="92" y="29"/>
                </a:cubicBezTo>
                <a:close/>
                <a:moveTo>
                  <a:pt x="20" y="95"/>
                </a:moveTo>
                <a:cubicBezTo>
                  <a:pt x="19" y="95"/>
                  <a:pt x="19" y="95"/>
                  <a:pt x="18" y="96"/>
                </a:cubicBezTo>
                <a:cubicBezTo>
                  <a:pt x="18" y="97"/>
                  <a:pt x="18" y="98"/>
                  <a:pt x="18" y="99"/>
                </a:cubicBezTo>
                <a:cubicBezTo>
                  <a:pt x="19" y="99"/>
                  <a:pt x="19" y="98"/>
                  <a:pt x="19" y="98"/>
                </a:cubicBezTo>
                <a:cubicBezTo>
                  <a:pt x="19" y="98"/>
                  <a:pt x="20" y="98"/>
                  <a:pt x="20" y="98"/>
                </a:cubicBezTo>
                <a:cubicBezTo>
                  <a:pt x="20" y="97"/>
                  <a:pt x="20" y="96"/>
                  <a:pt x="20" y="95"/>
                </a:cubicBezTo>
                <a:close/>
                <a:moveTo>
                  <a:pt x="31" y="23"/>
                </a:moveTo>
                <a:cubicBezTo>
                  <a:pt x="30" y="23"/>
                  <a:pt x="30" y="24"/>
                  <a:pt x="30" y="24"/>
                </a:cubicBezTo>
                <a:cubicBezTo>
                  <a:pt x="30" y="24"/>
                  <a:pt x="29" y="24"/>
                  <a:pt x="29" y="25"/>
                </a:cubicBezTo>
                <a:cubicBezTo>
                  <a:pt x="30" y="25"/>
                  <a:pt x="30" y="26"/>
                  <a:pt x="30" y="27"/>
                </a:cubicBezTo>
                <a:cubicBezTo>
                  <a:pt x="30" y="27"/>
                  <a:pt x="30" y="27"/>
                  <a:pt x="30" y="27"/>
                </a:cubicBezTo>
                <a:cubicBezTo>
                  <a:pt x="31" y="27"/>
                  <a:pt x="31" y="27"/>
                  <a:pt x="31" y="26"/>
                </a:cubicBezTo>
                <a:cubicBezTo>
                  <a:pt x="31" y="26"/>
                  <a:pt x="31" y="25"/>
                  <a:pt x="31" y="24"/>
                </a:cubicBezTo>
                <a:cubicBezTo>
                  <a:pt x="32" y="24"/>
                  <a:pt x="31" y="23"/>
                  <a:pt x="31" y="23"/>
                </a:cubicBezTo>
                <a:close/>
                <a:moveTo>
                  <a:pt x="147" y="174"/>
                </a:moveTo>
                <a:cubicBezTo>
                  <a:pt x="148" y="172"/>
                  <a:pt x="149" y="170"/>
                  <a:pt x="150" y="168"/>
                </a:cubicBezTo>
                <a:cubicBezTo>
                  <a:pt x="150" y="168"/>
                  <a:pt x="150" y="168"/>
                  <a:pt x="149" y="168"/>
                </a:cubicBezTo>
                <a:cubicBezTo>
                  <a:pt x="149" y="168"/>
                  <a:pt x="149" y="169"/>
                  <a:pt x="149" y="169"/>
                </a:cubicBezTo>
                <a:cubicBezTo>
                  <a:pt x="148" y="170"/>
                  <a:pt x="147" y="171"/>
                  <a:pt x="146" y="172"/>
                </a:cubicBezTo>
                <a:cubicBezTo>
                  <a:pt x="146" y="173"/>
                  <a:pt x="146" y="173"/>
                  <a:pt x="147" y="174"/>
                </a:cubicBezTo>
                <a:close/>
                <a:moveTo>
                  <a:pt x="109" y="144"/>
                </a:moveTo>
                <a:cubicBezTo>
                  <a:pt x="109" y="145"/>
                  <a:pt x="108" y="145"/>
                  <a:pt x="108" y="146"/>
                </a:cubicBezTo>
                <a:cubicBezTo>
                  <a:pt x="109" y="147"/>
                  <a:pt x="110" y="148"/>
                  <a:pt x="110" y="149"/>
                </a:cubicBezTo>
                <a:cubicBezTo>
                  <a:pt x="111" y="149"/>
                  <a:pt x="111" y="148"/>
                  <a:pt x="111" y="148"/>
                </a:cubicBezTo>
                <a:cubicBezTo>
                  <a:pt x="111" y="148"/>
                  <a:pt x="111" y="147"/>
                  <a:pt x="110" y="146"/>
                </a:cubicBezTo>
                <a:cubicBezTo>
                  <a:pt x="110" y="146"/>
                  <a:pt x="110" y="145"/>
                  <a:pt x="109" y="144"/>
                </a:cubicBezTo>
                <a:close/>
                <a:moveTo>
                  <a:pt x="39" y="20"/>
                </a:moveTo>
                <a:cubicBezTo>
                  <a:pt x="39" y="20"/>
                  <a:pt x="39" y="19"/>
                  <a:pt x="39" y="19"/>
                </a:cubicBezTo>
                <a:cubicBezTo>
                  <a:pt x="38" y="19"/>
                  <a:pt x="36" y="19"/>
                  <a:pt x="36" y="19"/>
                </a:cubicBezTo>
                <a:cubicBezTo>
                  <a:pt x="35" y="19"/>
                  <a:pt x="35" y="20"/>
                  <a:pt x="34" y="20"/>
                </a:cubicBezTo>
                <a:cubicBezTo>
                  <a:pt x="35" y="20"/>
                  <a:pt x="35" y="20"/>
                  <a:pt x="36" y="21"/>
                </a:cubicBezTo>
                <a:cubicBezTo>
                  <a:pt x="36" y="21"/>
                  <a:pt x="36" y="21"/>
                  <a:pt x="36" y="21"/>
                </a:cubicBezTo>
                <a:cubicBezTo>
                  <a:pt x="37" y="20"/>
                  <a:pt x="38" y="20"/>
                  <a:pt x="39" y="20"/>
                </a:cubicBezTo>
                <a:close/>
                <a:moveTo>
                  <a:pt x="19" y="30"/>
                </a:moveTo>
                <a:cubicBezTo>
                  <a:pt x="19" y="30"/>
                  <a:pt x="19" y="30"/>
                  <a:pt x="19" y="30"/>
                </a:cubicBezTo>
                <a:cubicBezTo>
                  <a:pt x="19" y="30"/>
                  <a:pt x="19" y="29"/>
                  <a:pt x="20" y="29"/>
                </a:cubicBezTo>
                <a:cubicBezTo>
                  <a:pt x="20" y="29"/>
                  <a:pt x="20" y="28"/>
                  <a:pt x="21" y="28"/>
                </a:cubicBezTo>
                <a:cubicBezTo>
                  <a:pt x="21" y="28"/>
                  <a:pt x="21" y="28"/>
                  <a:pt x="21" y="27"/>
                </a:cubicBezTo>
                <a:cubicBezTo>
                  <a:pt x="21" y="27"/>
                  <a:pt x="21" y="26"/>
                  <a:pt x="21" y="25"/>
                </a:cubicBezTo>
                <a:cubicBezTo>
                  <a:pt x="20" y="26"/>
                  <a:pt x="20" y="26"/>
                  <a:pt x="19" y="27"/>
                </a:cubicBezTo>
                <a:cubicBezTo>
                  <a:pt x="19" y="27"/>
                  <a:pt x="19" y="27"/>
                  <a:pt x="19" y="27"/>
                </a:cubicBezTo>
                <a:cubicBezTo>
                  <a:pt x="19" y="28"/>
                  <a:pt x="19" y="29"/>
                  <a:pt x="19" y="30"/>
                </a:cubicBezTo>
                <a:close/>
                <a:moveTo>
                  <a:pt x="105" y="205"/>
                </a:moveTo>
                <a:cubicBezTo>
                  <a:pt x="106" y="206"/>
                  <a:pt x="109" y="207"/>
                  <a:pt x="109" y="208"/>
                </a:cubicBezTo>
                <a:cubicBezTo>
                  <a:pt x="109" y="207"/>
                  <a:pt x="109" y="207"/>
                  <a:pt x="109" y="207"/>
                </a:cubicBezTo>
                <a:cubicBezTo>
                  <a:pt x="109" y="207"/>
                  <a:pt x="109" y="206"/>
                  <a:pt x="109" y="205"/>
                </a:cubicBezTo>
                <a:cubicBezTo>
                  <a:pt x="109" y="205"/>
                  <a:pt x="108" y="205"/>
                  <a:pt x="108" y="205"/>
                </a:cubicBezTo>
                <a:cubicBezTo>
                  <a:pt x="108" y="205"/>
                  <a:pt x="107" y="205"/>
                  <a:pt x="106" y="204"/>
                </a:cubicBezTo>
                <a:cubicBezTo>
                  <a:pt x="106" y="205"/>
                  <a:pt x="105" y="205"/>
                  <a:pt x="105" y="205"/>
                </a:cubicBezTo>
                <a:close/>
                <a:moveTo>
                  <a:pt x="7" y="54"/>
                </a:moveTo>
                <a:cubicBezTo>
                  <a:pt x="8" y="53"/>
                  <a:pt x="8" y="52"/>
                  <a:pt x="8" y="51"/>
                </a:cubicBezTo>
                <a:cubicBezTo>
                  <a:pt x="7" y="49"/>
                  <a:pt x="7" y="47"/>
                  <a:pt x="7" y="45"/>
                </a:cubicBezTo>
                <a:cubicBezTo>
                  <a:pt x="7" y="44"/>
                  <a:pt x="7" y="44"/>
                  <a:pt x="7" y="43"/>
                </a:cubicBezTo>
                <a:cubicBezTo>
                  <a:pt x="7" y="43"/>
                  <a:pt x="7" y="43"/>
                  <a:pt x="7" y="43"/>
                </a:cubicBezTo>
                <a:cubicBezTo>
                  <a:pt x="7" y="47"/>
                  <a:pt x="7" y="50"/>
                  <a:pt x="7" y="54"/>
                </a:cubicBezTo>
                <a:close/>
                <a:moveTo>
                  <a:pt x="66" y="110"/>
                </a:moveTo>
                <a:cubicBezTo>
                  <a:pt x="67" y="110"/>
                  <a:pt x="67" y="111"/>
                  <a:pt x="68" y="111"/>
                </a:cubicBezTo>
                <a:cubicBezTo>
                  <a:pt x="69" y="111"/>
                  <a:pt x="69" y="110"/>
                  <a:pt x="70" y="109"/>
                </a:cubicBezTo>
                <a:cubicBezTo>
                  <a:pt x="69" y="109"/>
                  <a:pt x="69" y="108"/>
                  <a:pt x="69" y="108"/>
                </a:cubicBezTo>
                <a:cubicBezTo>
                  <a:pt x="68" y="109"/>
                  <a:pt x="67" y="109"/>
                  <a:pt x="66" y="110"/>
                </a:cubicBezTo>
                <a:close/>
                <a:moveTo>
                  <a:pt x="102" y="31"/>
                </a:moveTo>
                <a:cubicBezTo>
                  <a:pt x="102" y="31"/>
                  <a:pt x="103" y="30"/>
                  <a:pt x="103" y="30"/>
                </a:cubicBezTo>
                <a:cubicBezTo>
                  <a:pt x="103" y="28"/>
                  <a:pt x="102" y="28"/>
                  <a:pt x="101" y="27"/>
                </a:cubicBezTo>
                <a:cubicBezTo>
                  <a:pt x="101" y="28"/>
                  <a:pt x="101" y="29"/>
                  <a:pt x="101" y="30"/>
                </a:cubicBezTo>
                <a:cubicBezTo>
                  <a:pt x="101" y="31"/>
                  <a:pt x="102" y="31"/>
                  <a:pt x="102" y="31"/>
                </a:cubicBezTo>
                <a:close/>
                <a:moveTo>
                  <a:pt x="144" y="176"/>
                </a:moveTo>
                <a:cubicBezTo>
                  <a:pt x="144" y="176"/>
                  <a:pt x="143" y="177"/>
                  <a:pt x="143" y="177"/>
                </a:cubicBezTo>
                <a:cubicBezTo>
                  <a:pt x="142" y="178"/>
                  <a:pt x="142" y="179"/>
                  <a:pt x="141" y="180"/>
                </a:cubicBezTo>
                <a:cubicBezTo>
                  <a:pt x="140" y="181"/>
                  <a:pt x="140" y="181"/>
                  <a:pt x="141" y="182"/>
                </a:cubicBezTo>
                <a:cubicBezTo>
                  <a:pt x="142" y="180"/>
                  <a:pt x="143" y="178"/>
                  <a:pt x="144" y="177"/>
                </a:cubicBezTo>
                <a:cubicBezTo>
                  <a:pt x="144" y="176"/>
                  <a:pt x="144" y="176"/>
                  <a:pt x="144" y="176"/>
                </a:cubicBezTo>
                <a:close/>
                <a:moveTo>
                  <a:pt x="20" y="56"/>
                </a:moveTo>
                <a:cubicBezTo>
                  <a:pt x="21" y="55"/>
                  <a:pt x="21" y="55"/>
                  <a:pt x="21" y="55"/>
                </a:cubicBezTo>
                <a:cubicBezTo>
                  <a:pt x="22" y="55"/>
                  <a:pt x="22" y="54"/>
                  <a:pt x="22" y="54"/>
                </a:cubicBezTo>
                <a:cubicBezTo>
                  <a:pt x="22" y="53"/>
                  <a:pt x="22" y="52"/>
                  <a:pt x="22" y="52"/>
                </a:cubicBezTo>
                <a:cubicBezTo>
                  <a:pt x="22" y="52"/>
                  <a:pt x="22" y="51"/>
                  <a:pt x="22" y="51"/>
                </a:cubicBezTo>
                <a:cubicBezTo>
                  <a:pt x="21" y="52"/>
                  <a:pt x="21" y="52"/>
                  <a:pt x="20" y="53"/>
                </a:cubicBezTo>
                <a:cubicBezTo>
                  <a:pt x="20" y="53"/>
                  <a:pt x="20" y="53"/>
                  <a:pt x="20" y="53"/>
                </a:cubicBezTo>
                <a:cubicBezTo>
                  <a:pt x="20" y="54"/>
                  <a:pt x="20" y="55"/>
                  <a:pt x="20" y="56"/>
                </a:cubicBezTo>
                <a:close/>
                <a:moveTo>
                  <a:pt x="81" y="135"/>
                </a:moveTo>
                <a:cubicBezTo>
                  <a:pt x="81" y="135"/>
                  <a:pt x="81" y="134"/>
                  <a:pt x="81" y="134"/>
                </a:cubicBezTo>
                <a:cubicBezTo>
                  <a:pt x="81" y="133"/>
                  <a:pt x="80" y="133"/>
                  <a:pt x="80" y="132"/>
                </a:cubicBezTo>
                <a:cubicBezTo>
                  <a:pt x="80" y="131"/>
                  <a:pt x="79" y="130"/>
                  <a:pt x="78" y="129"/>
                </a:cubicBezTo>
                <a:cubicBezTo>
                  <a:pt x="78" y="130"/>
                  <a:pt x="78" y="130"/>
                  <a:pt x="78" y="130"/>
                </a:cubicBezTo>
                <a:cubicBezTo>
                  <a:pt x="79" y="132"/>
                  <a:pt x="80" y="133"/>
                  <a:pt x="81" y="135"/>
                </a:cubicBezTo>
                <a:close/>
                <a:moveTo>
                  <a:pt x="76" y="28"/>
                </a:moveTo>
                <a:cubicBezTo>
                  <a:pt x="78" y="28"/>
                  <a:pt x="79" y="29"/>
                  <a:pt x="81" y="30"/>
                </a:cubicBezTo>
                <a:cubicBezTo>
                  <a:pt x="81" y="30"/>
                  <a:pt x="81" y="30"/>
                  <a:pt x="81" y="30"/>
                </a:cubicBezTo>
                <a:cubicBezTo>
                  <a:pt x="81" y="29"/>
                  <a:pt x="79" y="27"/>
                  <a:pt x="78" y="26"/>
                </a:cubicBezTo>
                <a:cubicBezTo>
                  <a:pt x="78" y="27"/>
                  <a:pt x="77" y="27"/>
                  <a:pt x="76" y="28"/>
                </a:cubicBezTo>
                <a:close/>
                <a:moveTo>
                  <a:pt x="35" y="17"/>
                </a:moveTo>
                <a:cubicBezTo>
                  <a:pt x="35" y="16"/>
                  <a:pt x="36" y="16"/>
                  <a:pt x="36" y="16"/>
                </a:cubicBezTo>
                <a:cubicBezTo>
                  <a:pt x="36" y="16"/>
                  <a:pt x="37" y="15"/>
                  <a:pt x="37" y="15"/>
                </a:cubicBezTo>
                <a:cubicBezTo>
                  <a:pt x="37" y="14"/>
                  <a:pt x="37" y="14"/>
                  <a:pt x="37" y="13"/>
                </a:cubicBezTo>
                <a:cubicBezTo>
                  <a:pt x="36" y="13"/>
                  <a:pt x="36" y="13"/>
                  <a:pt x="35" y="13"/>
                </a:cubicBezTo>
                <a:cubicBezTo>
                  <a:pt x="35" y="14"/>
                  <a:pt x="35" y="15"/>
                  <a:pt x="35" y="17"/>
                </a:cubicBezTo>
                <a:close/>
                <a:moveTo>
                  <a:pt x="5" y="91"/>
                </a:moveTo>
                <a:cubicBezTo>
                  <a:pt x="5" y="93"/>
                  <a:pt x="5" y="95"/>
                  <a:pt x="5" y="97"/>
                </a:cubicBezTo>
                <a:cubicBezTo>
                  <a:pt x="6" y="97"/>
                  <a:pt x="6" y="97"/>
                  <a:pt x="6" y="97"/>
                </a:cubicBezTo>
                <a:cubicBezTo>
                  <a:pt x="6" y="95"/>
                  <a:pt x="6" y="94"/>
                  <a:pt x="6" y="93"/>
                </a:cubicBezTo>
                <a:cubicBezTo>
                  <a:pt x="6" y="92"/>
                  <a:pt x="6" y="91"/>
                  <a:pt x="6" y="90"/>
                </a:cubicBezTo>
                <a:cubicBezTo>
                  <a:pt x="6" y="91"/>
                  <a:pt x="5" y="91"/>
                  <a:pt x="5" y="91"/>
                </a:cubicBezTo>
                <a:close/>
                <a:moveTo>
                  <a:pt x="12" y="157"/>
                </a:moveTo>
                <a:cubicBezTo>
                  <a:pt x="10" y="158"/>
                  <a:pt x="9" y="159"/>
                  <a:pt x="9" y="159"/>
                </a:cubicBezTo>
                <a:cubicBezTo>
                  <a:pt x="11" y="160"/>
                  <a:pt x="12" y="160"/>
                  <a:pt x="13" y="159"/>
                </a:cubicBezTo>
                <a:cubicBezTo>
                  <a:pt x="12" y="159"/>
                  <a:pt x="12" y="158"/>
                  <a:pt x="12" y="157"/>
                </a:cubicBezTo>
                <a:close/>
                <a:moveTo>
                  <a:pt x="95" y="138"/>
                </a:moveTo>
                <a:cubicBezTo>
                  <a:pt x="96" y="138"/>
                  <a:pt x="96" y="138"/>
                  <a:pt x="96" y="138"/>
                </a:cubicBezTo>
                <a:cubicBezTo>
                  <a:pt x="96" y="137"/>
                  <a:pt x="96" y="137"/>
                  <a:pt x="96" y="136"/>
                </a:cubicBezTo>
                <a:cubicBezTo>
                  <a:pt x="95" y="135"/>
                  <a:pt x="95" y="135"/>
                  <a:pt x="94" y="134"/>
                </a:cubicBezTo>
                <a:cubicBezTo>
                  <a:pt x="94" y="134"/>
                  <a:pt x="94" y="135"/>
                  <a:pt x="93" y="135"/>
                </a:cubicBezTo>
                <a:cubicBezTo>
                  <a:pt x="94" y="136"/>
                  <a:pt x="95" y="137"/>
                  <a:pt x="95" y="138"/>
                </a:cubicBezTo>
                <a:close/>
                <a:moveTo>
                  <a:pt x="16" y="17"/>
                </a:moveTo>
                <a:cubicBezTo>
                  <a:pt x="16" y="17"/>
                  <a:pt x="17" y="17"/>
                  <a:pt x="17" y="16"/>
                </a:cubicBezTo>
                <a:cubicBezTo>
                  <a:pt x="16" y="15"/>
                  <a:pt x="16" y="14"/>
                  <a:pt x="16" y="14"/>
                </a:cubicBezTo>
                <a:cubicBezTo>
                  <a:pt x="16" y="13"/>
                  <a:pt x="16" y="13"/>
                  <a:pt x="16" y="12"/>
                </a:cubicBezTo>
                <a:cubicBezTo>
                  <a:pt x="16" y="13"/>
                  <a:pt x="15" y="13"/>
                  <a:pt x="15" y="14"/>
                </a:cubicBezTo>
                <a:cubicBezTo>
                  <a:pt x="15" y="14"/>
                  <a:pt x="15" y="14"/>
                  <a:pt x="15" y="15"/>
                </a:cubicBezTo>
                <a:cubicBezTo>
                  <a:pt x="15" y="15"/>
                  <a:pt x="15" y="16"/>
                  <a:pt x="16" y="17"/>
                </a:cubicBezTo>
                <a:close/>
                <a:moveTo>
                  <a:pt x="66" y="8"/>
                </a:moveTo>
                <a:cubicBezTo>
                  <a:pt x="65" y="8"/>
                  <a:pt x="64" y="8"/>
                  <a:pt x="64" y="8"/>
                </a:cubicBezTo>
                <a:cubicBezTo>
                  <a:pt x="64" y="8"/>
                  <a:pt x="63" y="8"/>
                  <a:pt x="63" y="8"/>
                </a:cubicBezTo>
                <a:cubicBezTo>
                  <a:pt x="63" y="9"/>
                  <a:pt x="62" y="9"/>
                  <a:pt x="62" y="10"/>
                </a:cubicBezTo>
                <a:cubicBezTo>
                  <a:pt x="63" y="10"/>
                  <a:pt x="63" y="10"/>
                  <a:pt x="64" y="10"/>
                </a:cubicBezTo>
                <a:cubicBezTo>
                  <a:pt x="65" y="10"/>
                  <a:pt x="65" y="10"/>
                  <a:pt x="66" y="10"/>
                </a:cubicBezTo>
                <a:cubicBezTo>
                  <a:pt x="66" y="9"/>
                  <a:pt x="66" y="9"/>
                  <a:pt x="66" y="8"/>
                </a:cubicBezTo>
                <a:close/>
                <a:moveTo>
                  <a:pt x="112" y="56"/>
                </a:moveTo>
                <a:cubicBezTo>
                  <a:pt x="112" y="56"/>
                  <a:pt x="112" y="56"/>
                  <a:pt x="112" y="56"/>
                </a:cubicBezTo>
                <a:cubicBezTo>
                  <a:pt x="112" y="55"/>
                  <a:pt x="112" y="54"/>
                  <a:pt x="112" y="54"/>
                </a:cubicBezTo>
                <a:cubicBezTo>
                  <a:pt x="113" y="53"/>
                  <a:pt x="113" y="53"/>
                  <a:pt x="112" y="52"/>
                </a:cubicBezTo>
                <a:cubicBezTo>
                  <a:pt x="111" y="52"/>
                  <a:pt x="111" y="53"/>
                  <a:pt x="111" y="53"/>
                </a:cubicBezTo>
                <a:cubicBezTo>
                  <a:pt x="111" y="53"/>
                  <a:pt x="110" y="54"/>
                  <a:pt x="110" y="54"/>
                </a:cubicBezTo>
                <a:cubicBezTo>
                  <a:pt x="111" y="55"/>
                  <a:pt x="111" y="56"/>
                  <a:pt x="112" y="56"/>
                </a:cubicBezTo>
                <a:close/>
                <a:moveTo>
                  <a:pt x="24" y="129"/>
                </a:moveTo>
                <a:cubicBezTo>
                  <a:pt x="24" y="129"/>
                  <a:pt x="24" y="130"/>
                  <a:pt x="24" y="131"/>
                </a:cubicBezTo>
                <a:cubicBezTo>
                  <a:pt x="24" y="131"/>
                  <a:pt x="24" y="132"/>
                  <a:pt x="25" y="132"/>
                </a:cubicBezTo>
                <a:cubicBezTo>
                  <a:pt x="25" y="132"/>
                  <a:pt x="26" y="132"/>
                  <a:pt x="26" y="132"/>
                </a:cubicBezTo>
                <a:cubicBezTo>
                  <a:pt x="26" y="131"/>
                  <a:pt x="26" y="130"/>
                  <a:pt x="26" y="130"/>
                </a:cubicBezTo>
                <a:cubicBezTo>
                  <a:pt x="25" y="129"/>
                  <a:pt x="25" y="129"/>
                  <a:pt x="24" y="129"/>
                </a:cubicBezTo>
                <a:close/>
                <a:moveTo>
                  <a:pt x="41" y="24"/>
                </a:moveTo>
                <a:cubicBezTo>
                  <a:pt x="41" y="24"/>
                  <a:pt x="41" y="24"/>
                  <a:pt x="41" y="24"/>
                </a:cubicBezTo>
                <a:cubicBezTo>
                  <a:pt x="43" y="24"/>
                  <a:pt x="46" y="24"/>
                  <a:pt x="49" y="24"/>
                </a:cubicBezTo>
                <a:cubicBezTo>
                  <a:pt x="49" y="24"/>
                  <a:pt x="49" y="23"/>
                  <a:pt x="48" y="23"/>
                </a:cubicBezTo>
                <a:cubicBezTo>
                  <a:pt x="46" y="23"/>
                  <a:pt x="44" y="23"/>
                  <a:pt x="42" y="23"/>
                </a:cubicBezTo>
                <a:cubicBezTo>
                  <a:pt x="42" y="23"/>
                  <a:pt x="41" y="24"/>
                  <a:pt x="41" y="24"/>
                </a:cubicBezTo>
                <a:close/>
                <a:moveTo>
                  <a:pt x="175" y="254"/>
                </a:moveTo>
                <a:cubicBezTo>
                  <a:pt x="174" y="253"/>
                  <a:pt x="174" y="253"/>
                  <a:pt x="172" y="252"/>
                </a:cubicBezTo>
                <a:cubicBezTo>
                  <a:pt x="172" y="253"/>
                  <a:pt x="172" y="253"/>
                  <a:pt x="172" y="253"/>
                </a:cubicBezTo>
                <a:cubicBezTo>
                  <a:pt x="172" y="254"/>
                  <a:pt x="172" y="254"/>
                  <a:pt x="172" y="254"/>
                </a:cubicBezTo>
                <a:cubicBezTo>
                  <a:pt x="173" y="254"/>
                  <a:pt x="173" y="254"/>
                  <a:pt x="173" y="255"/>
                </a:cubicBezTo>
                <a:cubicBezTo>
                  <a:pt x="173" y="255"/>
                  <a:pt x="173" y="255"/>
                  <a:pt x="172" y="255"/>
                </a:cubicBezTo>
                <a:cubicBezTo>
                  <a:pt x="172" y="256"/>
                  <a:pt x="172" y="256"/>
                  <a:pt x="171" y="256"/>
                </a:cubicBezTo>
                <a:cubicBezTo>
                  <a:pt x="171" y="256"/>
                  <a:pt x="171" y="256"/>
                  <a:pt x="171" y="256"/>
                </a:cubicBezTo>
                <a:cubicBezTo>
                  <a:pt x="171" y="256"/>
                  <a:pt x="171" y="256"/>
                  <a:pt x="171" y="256"/>
                </a:cubicBezTo>
                <a:cubicBezTo>
                  <a:pt x="173" y="256"/>
                  <a:pt x="173" y="255"/>
                  <a:pt x="175" y="254"/>
                </a:cubicBezTo>
                <a:close/>
                <a:moveTo>
                  <a:pt x="75" y="13"/>
                </a:moveTo>
                <a:cubicBezTo>
                  <a:pt x="74" y="13"/>
                  <a:pt x="73" y="14"/>
                  <a:pt x="72" y="14"/>
                </a:cubicBezTo>
                <a:cubicBezTo>
                  <a:pt x="72" y="14"/>
                  <a:pt x="72" y="14"/>
                  <a:pt x="71" y="15"/>
                </a:cubicBezTo>
                <a:cubicBezTo>
                  <a:pt x="72" y="15"/>
                  <a:pt x="73" y="15"/>
                  <a:pt x="75" y="16"/>
                </a:cubicBezTo>
                <a:cubicBezTo>
                  <a:pt x="75" y="15"/>
                  <a:pt x="75" y="14"/>
                  <a:pt x="75" y="13"/>
                </a:cubicBezTo>
                <a:close/>
                <a:moveTo>
                  <a:pt x="94" y="59"/>
                </a:moveTo>
                <a:cubicBezTo>
                  <a:pt x="94" y="60"/>
                  <a:pt x="94" y="62"/>
                  <a:pt x="93" y="63"/>
                </a:cubicBezTo>
                <a:cubicBezTo>
                  <a:pt x="93" y="63"/>
                  <a:pt x="93" y="63"/>
                  <a:pt x="93" y="63"/>
                </a:cubicBezTo>
                <a:cubicBezTo>
                  <a:pt x="94" y="63"/>
                  <a:pt x="94" y="62"/>
                  <a:pt x="95" y="61"/>
                </a:cubicBezTo>
                <a:cubicBezTo>
                  <a:pt x="95" y="60"/>
                  <a:pt x="95" y="59"/>
                  <a:pt x="95" y="59"/>
                </a:cubicBezTo>
                <a:cubicBezTo>
                  <a:pt x="95" y="59"/>
                  <a:pt x="94" y="59"/>
                  <a:pt x="94" y="59"/>
                </a:cubicBezTo>
                <a:close/>
                <a:moveTo>
                  <a:pt x="150" y="154"/>
                </a:moveTo>
                <a:cubicBezTo>
                  <a:pt x="150" y="155"/>
                  <a:pt x="149" y="156"/>
                  <a:pt x="149" y="157"/>
                </a:cubicBezTo>
                <a:cubicBezTo>
                  <a:pt x="149" y="157"/>
                  <a:pt x="149" y="157"/>
                  <a:pt x="149" y="157"/>
                </a:cubicBezTo>
                <a:cubicBezTo>
                  <a:pt x="149" y="158"/>
                  <a:pt x="149" y="158"/>
                  <a:pt x="150" y="159"/>
                </a:cubicBezTo>
                <a:cubicBezTo>
                  <a:pt x="151" y="158"/>
                  <a:pt x="151" y="157"/>
                  <a:pt x="151" y="156"/>
                </a:cubicBezTo>
                <a:cubicBezTo>
                  <a:pt x="151" y="156"/>
                  <a:pt x="151" y="156"/>
                  <a:pt x="151" y="155"/>
                </a:cubicBezTo>
                <a:cubicBezTo>
                  <a:pt x="151" y="155"/>
                  <a:pt x="151" y="155"/>
                  <a:pt x="150" y="154"/>
                </a:cubicBezTo>
                <a:close/>
                <a:moveTo>
                  <a:pt x="53" y="24"/>
                </a:moveTo>
                <a:cubicBezTo>
                  <a:pt x="56" y="24"/>
                  <a:pt x="58" y="24"/>
                  <a:pt x="61" y="25"/>
                </a:cubicBezTo>
                <a:cubicBezTo>
                  <a:pt x="61" y="24"/>
                  <a:pt x="60" y="24"/>
                  <a:pt x="60" y="24"/>
                </a:cubicBezTo>
                <a:cubicBezTo>
                  <a:pt x="59" y="24"/>
                  <a:pt x="57" y="23"/>
                  <a:pt x="56" y="23"/>
                </a:cubicBezTo>
                <a:cubicBezTo>
                  <a:pt x="55" y="23"/>
                  <a:pt x="55" y="23"/>
                  <a:pt x="53" y="24"/>
                </a:cubicBezTo>
                <a:cubicBezTo>
                  <a:pt x="53" y="24"/>
                  <a:pt x="53" y="24"/>
                  <a:pt x="53" y="24"/>
                </a:cubicBezTo>
                <a:close/>
                <a:moveTo>
                  <a:pt x="90" y="125"/>
                </a:moveTo>
                <a:cubicBezTo>
                  <a:pt x="91" y="126"/>
                  <a:pt x="92" y="127"/>
                  <a:pt x="93" y="128"/>
                </a:cubicBezTo>
                <a:cubicBezTo>
                  <a:pt x="93" y="127"/>
                  <a:pt x="94" y="127"/>
                  <a:pt x="94" y="127"/>
                </a:cubicBezTo>
                <a:cubicBezTo>
                  <a:pt x="94" y="126"/>
                  <a:pt x="94" y="126"/>
                  <a:pt x="94" y="125"/>
                </a:cubicBezTo>
                <a:cubicBezTo>
                  <a:pt x="92" y="126"/>
                  <a:pt x="92" y="125"/>
                  <a:pt x="91" y="124"/>
                </a:cubicBezTo>
                <a:cubicBezTo>
                  <a:pt x="91" y="124"/>
                  <a:pt x="91" y="124"/>
                  <a:pt x="90" y="125"/>
                </a:cubicBezTo>
                <a:close/>
                <a:moveTo>
                  <a:pt x="105" y="147"/>
                </a:moveTo>
                <a:cubicBezTo>
                  <a:pt x="105" y="146"/>
                  <a:pt x="106" y="145"/>
                  <a:pt x="107" y="144"/>
                </a:cubicBezTo>
                <a:cubicBezTo>
                  <a:pt x="106" y="144"/>
                  <a:pt x="106" y="144"/>
                  <a:pt x="106" y="143"/>
                </a:cubicBezTo>
                <a:cubicBezTo>
                  <a:pt x="105" y="144"/>
                  <a:pt x="105" y="144"/>
                  <a:pt x="104" y="145"/>
                </a:cubicBezTo>
                <a:cubicBezTo>
                  <a:pt x="104" y="145"/>
                  <a:pt x="104" y="146"/>
                  <a:pt x="105" y="147"/>
                </a:cubicBezTo>
                <a:close/>
                <a:moveTo>
                  <a:pt x="170" y="131"/>
                </a:moveTo>
                <a:cubicBezTo>
                  <a:pt x="169" y="131"/>
                  <a:pt x="169" y="131"/>
                  <a:pt x="169" y="131"/>
                </a:cubicBezTo>
                <a:cubicBezTo>
                  <a:pt x="168" y="131"/>
                  <a:pt x="167" y="131"/>
                  <a:pt x="165" y="130"/>
                </a:cubicBezTo>
                <a:cubicBezTo>
                  <a:pt x="166" y="131"/>
                  <a:pt x="167" y="132"/>
                  <a:pt x="167" y="133"/>
                </a:cubicBezTo>
                <a:cubicBezTo>
                  <a:pt x="168" y="132"/>
                  <a:pt x="169" y="132"/>
                  <a:pt x="170" y="131"/>
                </a:cubicBezTo>
                <a:close/>
                <a:moveTo>
                  <a:pt x="145" y="228"/>
                </a:moveTo>
                <a:cubicBezTo>
                  <a:pt x="145" y="228"/>
                  <a:pt x="144" y="228"/>
                  <a:pt x="144" y="229"/>
                </a:cubicBezTo>
                <a:cubicBezTo>
                  <a:pt x="145" y="230"/>
                  <a:pt x="145" y="231"/>
                  <a:pt x="146" y="232"/>
                </a:cubicBezTo>
                <a:cubicBezTo>
                  <a:pt x="146" y="231"/>
                  <a:pt x="146" y="231"/>
                  <a:pt x="147" y="230"/>
                </a:cubicBezTo>
                <a:cubicBezTo>
                  <a:pt x="146" y="229"/>
                  <a:pt x="146" y="229"/>
                  <a:pt x="145" y="228"/>
                </a:cubicBezTo>
                <a:close/>
                <a:moveTo>
                  <a:pt x="60" y="112"/>
                </a:moveTo>
                <a:cubicBezTo>
                  <a:pt x="60" y="111"/>
                  <a:pt x="60" y="111"/>
                  <a:pt x="60" y="111"/>
                </a:cubicBezTo>
                <a:cubicBezTo>
                  <a:pt x="60" y="110"/>
                  <a:pt x="59" y="110"/>
                  <a:pt x="59" y="109"/>
                </a:cubicBezTo>
                <a:cubicBezTo>
                  <a:pt x="58" y="108"/>
                  <a:pt x="57" y="107"/>
                  <a:pt x="57" y="107"/>
                </a:cubicBezTo>
                <a:cubicBezTo>
                  <a:pt x="57" y="107"/>
                  <a:pt x="56" y="107"/>
                  <a:pt x="56" y="107"/>
                </a:cubicBezTo>
                <a:cubicBezTo>
                  <a:pt x="57" y="109"/>
                  <a:pt x="59" y="110"/>
                  <a:pt x="60" y="112"/>
                </a:cubicBezTo>
                <a:close/>
                <a:moveTo>
                  <a:pt x="141" y="203"/>
                </a:moveTo>
                <a:cubicBezTo>
                  <a:pt x="140" y="204"/>
                  <a:pt x="140" y="204"/>
                  <a:pt x="140" y="205"/>
                </a:cubicBezTo>
                <a:cubicBezTo>
                  <a:pt x="141" y="205"/>
                  <a:pt x="141" y="206"/>
                  <a:pt x="141" y="206"/>
                </a:cubicBezTo>
                <a:cubicBezTo>
                  <a:pt x="141" y="207"/>
                  <a:pt x="142" y="209"/>
                  <a:pt x="142" y="210"/>
                </a:cubicBezTo>
                <a:cubicBezTo>
                  <a:pt x="142" y="210"/>
                  <a:pt x="142" y="210"/>
                  <a:pt x="142" y="211"/>
                </a:cubicBezTo>
                <a:cubicBezTo>
                  <a:pt x="142" y="210"/>
                  <a:pt x="143" y="210"/>
                  <a:pt x="143" y="210"/>
                </a:cubicBezTo>
                <a:cubicBezTo>
                  <a:pt x="142" y="208"/>
                  <a:pt x="141" y="206"/>
                  <a:pt x="141" y="203"/>
                </a:cubicBezTo>
                <a:close/>
                <a:moveTo>
                  <a:pt x="69" y="258"/>
                </a:moveTo>
                <a:cubicBezTo>
                  <a:pt x="69" y="259"/>
                  <a:pt x="70" y="260"/>
                  <a:pt x="70" y="260"/>
                </a:cubicBezTo>
                <a:cubicBezTo>
                  <a:pt x="71" y="260"/>
                  <a:pt x="71" y="260"/>
                  <a:pt x="72" y="260"/>
                </a:cubicBezTo>
                <a:cubicBezTo>
                  <a:pt x="73" y="260"/>
                  <a:pt x="73" y="260"/>
                  <a:pt x="74" y="260"/>
                </a:cubicBezTo>
                <a:cubicBezTo>
                  <a:pt x="74" y="260"/>
                  <a:pt x="74" y="259"/>
                  <a:pt x="73" y="259"/>
                </a:cubicBezTo>
                <a:cubicBezTo>
                  <a:pt x="72" y="259"/>
                  <a:pt x="71" y="259"/>
                  <a:pt x="69" y="258"/>
                </a:cubicBezTo>
                <a:close/>
                <a:moveTo>
                  <a:pt x="116" y="36"/>
                </a:moveTo>
                <a:cubicBezTo>
                  <a:pt x="116" y="36"/>
                  <a:pt x="116" y="37"/>
                  <a:pt x="116" y="37"/>
                </a:cubicBezTo>
                <a:cubicBezTo>
                  <a:pt x="117" y="39"/>
                  <a:pt x="117" y="41"/>
                  <a:pt x="117" y="43"/>
                </a:cubicBezTo>
                <a:cubicBezTo>
                  <a:pt x="117" y="44"/>
                  <a:pt x="117" y="44"/>
                  <a:pt x="118" y="44"/>
                </a:cubicBezTo>
                <a:cubicBezTo>
                  <a:pt x="118" y="41"/>
                  <a:pt x="117" y="38"/>
                  <a:pt x="116" y="36"/>
                </a:cubicBezTo>
                <a:close/>
                <a:moveTo>
                  <a:pt x="15" y="126"/>
                </a:moveTo>
                <a:cubicBezTo>
                  <a:pt x="15" y="126"/>
                  <a:pt x="15" y="126"/>
                  <a:pt x="15" y="127"/>
                </a:cubicBezTo>
                <a:cubicBezTo>
                  <a:pt x="15" y="128"/>
                  <a:pt x="15" y="129"/>
                  <a:pt x="15" y="130"/>
                </a:cubicBezTo>
                <a:cubicBezTo>
                  <a:pt x="15" y="131"/>
                  <a:pt x="15" y="131"/>
                  <a:pt x="15" y="131"/>
                </a:cubicBezTo>
                <a:cubicBezTo>
                  <a:pt x="15" y="131"/>
                  <a:pt x="16" y="130"/>
                  <a:pt x="16" y="130"/>
                </a:cubicBezTo>
                <a:cubicBezTo>
                  <a:pt x="16" y="129"/>
                  <a:pt x="16" y="127"/>
                  <a:pt x="15" y="126"/>
                </a:cubicBezTo>
                <a:close/>
                <a:moveTo>
                  <a:pt x="55" y="84"/>
                </a:moveTo>
                <a:cubicBezTo>
                  <a:pt x="56" y="84"/>
                  <a:pt x="56" y="85"/>
                  <a:pt x="57" y="85"/>
                </a:cubicBezTo>
                <a:cubicBezTo>
                  <a:pt x="57" y="85"/>
                  <a:pt x="58" y="85"/>
                  <a:pt x="59" y="85"/>
                </a:cubicBezTo>
                <a:cubicBezTo>
                  <a:pt x="58" y="84"/>
                  <a:pt x="57" y="84"/>
                  <a:pt x="57" y="82"/>
                </a:cubicBezTo>
                <a:cubicBezTo>
                  <a:pt x="56" y="82"/>
                  <a:pt x="56" y="83"/>
                  <a:pt x="55" y="84"/>
                </a:cubicBezTo>
                <a:close/>
                <a:moveTo>
                  <a:pt x="143" y="239"/>
                </a:moveTo>
                <a:cubicBezTo>
                  <a:pt x="143" y="240"/>
                  <a:pt x="142" y="242"/>
                  <a:pt x="141" y="243"/>
                </a:cubicBezTo>
                <a:cubicBezTo>
                  <a:pt x="141" y="243"/>
                  <a:pt x="141" y="243"/>
                  <a:pt x="141" y="243"/>
                </a:cubicBezTo>
                <a:cubicBezTo>
                  <a:pt x="142" y="242"/>
                  <a:pt x="143" y="242"/>
                  <a:pt x="144" y="241"/>
                </a:cubicBezTo>
                <a:cubicBezTo>
                  <a:pt x="144" y="240"/>
                  <a:pt x="144" y="240"/>
                  <a:pt x="143" y="239"/>
                </a:cubicBezTo>
                <a:close/>
                <a:moveTo>
                  <a:pt x="31" y="88"/>
                </a:moveTo>
                <a:cubicBezTo>
                  <a:pt x="32" y="88"/>
                  <a:pt x="32" y="88"/>
                  <a:pt x="33" y="88"/>
                </a:cubicBezTo>
                <a:cubicBezTo>
                  <a:pt x="33" y="88"/>
                  <a:pt x="33" y="88"/>
                  <a:pt x="33" y="87"/>
                </a:cubicBezTo>
                <a:cubicBezTo>
                  <a:pt x="34" y="87"/>
                  <a:pt x="34" y="86"/>
                  <a:pt x="34" y="85"/>
                </a:cubicBezTo>
                <a:cubicBezTo>
                  <a:pt x="35" y="85"/>
                  <a:pt x="35" y="85"/>
                  <a:pt x="34" y="84"/>
                </a:cubicBezTo>
                <a:cubicBezTo>
                  <a:pt x="34" y="84"/>
                  <a:pt x="34" y="84"/>
                  <a:pt x="34" y="85"/>
                </a:cubicBezTo>
                <a:cubicBezTo>
                  <a:pt x="34" y="85"/>
                  <a:pt x="33" y="86"/>
                  <a:pt x="32" y="86"/>
                </a:cubicBezTo>
                <a:cubicBezTo>
                  <a:pt x="32" y="86"/>
                  <a:pt x="32" y="87"/>
                  <a:pt x="32" y="87"/>
                </a:cubicBezTo>
                <a:cubicBezTo>
                  <a:pt x="32" y="87"/>
                  <a:pt x="31" y="88"/>
                  <a:pt x="31" y="88"/>
                </a:cubicBezTo>
                <a:close/>
                <a:moveTo>
                  <a:pt x="36" y="145"/>
                </a:moveTo>
                <a:cubicBezTo>
                  <a:pt x="36" y="144"/>
                  <a:pt x="36" y="142"/>
                  <a:pt x="35" y="141"/>
                </a:cubicBezTo>
                <a:cubicBezTo>
                  <a:pt x="35" y="143"/>
                  <a:pt x="35" y="145"/>
                  <a:pt x="35" y="146"/>
                </a:cubicBezTo>
                <a:cubicBezTo>
                  <a:pt x="36" y="145"/>
                  <a:pt x="36" y="145"/>
                  <a:pt x="36" y="145"/>
                </a:cubicBezTo>
                <a:close/>
                <a:moveTo>
                  <a:pt x="75" y="74"/>
                </a:moveTo>
                <a:cubicBezTo>
                  <a:pt x="74" y="74"/>
                  <a:pt x="73" y="74"/>
                  <a:pt x="71" y="75"/>
                </a:cubicBezTo>
                <a:cubicBezTo>
                  <a:pt x="72" y="75"/>
                  <a:pt x="73" y="76"/>
                  <a:pt x="73" y="76"/>
                </a:cubicBezTo>
                <a:cubicBezTo>
                  <a:pt x="74" y="76"/>
                  <a:pt x="75" y="75"/>
                  <a:pt x="75" y="74"/>
                </a:cubicBezTo>
                <a:cubicBezTo>
                  <a:pt x="75" y="74"/>
                  <a:pt x="75" y="74"/>
                  <a:pt x="75" y="74"/>
                </a:cubicBezTo>
                <a:close/>
                <a:moveTo>
                  <a:pt x="116" y="209"/>
                </a:moveTo>
                <a:cubicBezTo>
                  <a:pt x="115" y="209"/>
                  <a:pt x="114" y="210"/>
                  <a:pt x="114" y="211"/>
                </a:cubicBezTo>
                <a:cubicBezTo>
                  <a:pt x="113" y="212"/>
                  <a:pt x="113" y="212"/>
                  <a:pt x="114" y="213"/>
                </a:cubicBezTo>
                <a:cubicBezTo>
                  <a:pt x="115" y="212"/>
                  <a:pt x="115" y="211"/>
                  <a:pt x="116" y="210"/>
                </a:cubicBezTo>
                <a:cubicBezTo>
                  <a:pt x="116" y="210"/>
                  <a:pt x="116" y="210"/>
                  <a:pt x="116" y="210"/>
                </a:cubicBezTo>
                <a:cubicBezTo>
                  <a:pt x="117" y="209"/>
                  <a:pt x="116" y="209"/>
                  <a:pt x="116" y="209"/>
                </a:cubicBezTo>
                <a:close/>
                <a:moveTo>
                  <a:pt x="22" y="7"/>
                </a:moveTo>
                <a:cubicBezTo>
                  <a:pt x="22" y="7"/>
                  <a:pt x="22" y="7"/>
                  <a:pt x="22" y="8"/>
                </a:cubicBezTo>
                <a:cubicBezTo>
                  <a:pt x="22" y="8"/>
                  <a:pt x="22" y="8"/>
                  <a:pt x="23" y="8"/>
                </a:cubicBezTo>
                <a:cubicBezTo>
                  <a:pt x="25" y="8"/>
                  <a:pt x="25" y="8"/>
                  <a:pt x="27" y="6"/>
                </a:cubicBezTo>
                <a:cubicBezTo>
                  <a:pt x="25" y="6"/>
                  <a:pt x="23" y="7"/>
                  <a:pt x="22" y="7"/>
                </a:cubicBezTo>
                <a:close/>
                <a:moveTo>
                  <a:pt x="88" y="58"/>
                </a:moveTo>
                <a:cubicBezTo>
                  <a:pt x="89" y="56"/>
                  <a:pt x="90" y="54"/>
                  <a:pt x="89" y="52"/>
                </a:cubicBezTo>
                <a:cubicBezTo>
                  <a:pt x="88" y="54"/>
                  <a:pt x="88" y="56"/>
                  <a:pt x="88" y="58"/>
                </a:cubicBezTo>
                <a:close/>
                <a:moveTo>
                  <a:pt x="150" y="229"/>
                </a:moveTo>
                <a:cubicBezTo>
                  <a:pt x="151" y="231"/>
                  <a:pt x="153" y="232"/>
                  <a:pt x="153" y="232"/>
                </a:cubicBezTo>
                <a:cubicBezTo>
                  <a:pt x="152" y="231"/>
                  <a:pt x="152" y="229"/>
                  <a:pt x="151" y="227"/>
                </a:cubicBezTo>
                <a:cubicBezTo>
                  <a:pt x="150" y="228"/>
                  <a:pt x="150" y="228"/>
                  <a:pt x="150" y="229"/>
                </a:cubicBezTo>
                <a:close/>
                <a:moveTo>
                  <a:pt x="166" y="123"/>
                </a:moveTo>
                <a:cubicBezTo>
                  <a:pt x="162" y="123"/>
                  <a:pt x="158" y="122"/>
                  <a:pt x="153" y="122"/>
                </a:cubicBezTo>
                <a:cubicBezTo>
                  <a:pt x="154" y="123"/>
                  <a:pt x="154" y="123"/>
                  <a:pt x="154" y="123"/>
                </a:cubicBezTo>
                <a:cubicBezTo>
                  <a:pt x="157" y="123"/>
                  <a:pt x="159" y="123"/>
                  <a:pt x="162" y="123"/>
                </a:cubicBezTo>
                <a:cubicBezTo>
                  <a:pt x="163" y="123"/>
                  <a:pt x="164" y="123"/>
                  <a:pt x="166" y="123"/>
                </a:cubicBezTo>
                <a:close/>
                <a:moveTo>
                  <a:pt x="83" y="87"/>
                </a:moveTo>
                <a:cubicBezTo>
                  <a:pt x="83" y="87"/>
                  <a:pt x="84" y="86"/>
                  <a:pt x="84" y="86"/>
                </a:cubicBezTo>
                <a:cubicBezTo>
                  <a:pt x="85" y="86"/>
                  <a:pt x="85" y="86"/>
                  <a:pt x="85" y="86"/>
                </a:cubicBezTo>
                <a:cubicBezTo>
                  <a:pt x="85" y="85"/>
                  <a:pt x="85" y="85"/>
                  <a:pt x="85" y="84"/>
                </a:cubicBezTo>
                <a:cubicBezTo>
                  <a:pt x="84" y="84"/>
                  <a:pt x="84" y="85"/>
                  <a:pt x="84" y="84"/>
                </a:cubicBezTo>
                <a:cubicBezTo>
                  <a:pt x="83" y="84"/>
                  <a:pt x="83" y="84"/>
                  <a:pt x="82" y="85"/>
                </a:cubicBezTo>
                <a:cubicBezTo>
                  <a:pt x="82" y="85"/>
                  <a:pt x="83" y="86"/>
                  <a:pt x="83" y="87"/>
                </a:cubicBezTo>
                <a:close/>
                <a:moveTo>
                  <a:pt x="16" y="159"/>
                </a:moveTo>
                <a:cubicBezTo>
                  <a:pt x="17" y="158"/>
                  <a:pt x="18" y="158"/>
                  <a:pt x="19" y="158"/>
                </a:cubicBezTo>
                <a:cubicBezTo>
                  <a:pt x="19" y="158"/>
                  <a:pt x="19" y="157"/>
                  <a:pt x="19" y="157"/>
                </a:cubicBezTo>
                <a:cubicBezTo>
                  <a:pt x="18" y="157"/>
                  <a:pt x="17" y="157"/>
                  <a:pt x="16" y="156"/>
                </a:cubicBezTo>
                <a:cubicBezTo>
                  <a:pt x="16" y="157"/>
                  <a:pt x="16" y="158"/>
                  <a:pt x="16" y="159"/>
                </a:cubicBezTo>
                <a:close/>
                <a:moveTo>
                  <a:pt x="79" y="125"/>
                </a:moveTo>
                <a:cubicBezTo>
                  <a:pt x="79" y="126"/>
                  <a:pt x="79" y="126"/>
                  <a:pt x="79" y="126"/>
                </a:cubicBezTo>
                <a:cubicBezTo>
                  <a:pt x="80" y="126"/>
                  <a:pt x="81" y="125"/>
                  <a:pt x="81" y="125"/>
                </a:cubicBezTo>
                <a:cubicBezTo>
                  <a:pt x="81" y="124"/>
                  <a:pt x="81" y="124"/>
                  <a:pt x="80" y="123"/>
                </a:cubicBezTo>
                <a:cubicBezTo>
                  <a:pt x="80" y="124"/>
                  <a:pt x="79" y="124"/>
                  <a:pt x="79" y="125"/>
                </a:cubicBezTo>
                <a:close/>
                <a:moveTo>
                  <a:pt x="151" y="245"/>
                </a:moveTo>
                <a:cubicBezTo>
                  <a:pt x="151" y="246"/>
                  <a:pt x="151" y="246"/>
                  <a:pt x="151" y="246"/>
                </a:cubicBezTo>
                <a:cubicBezTo>
                  <a:pt x="151" y="247"/>
                  <a:pt x="151" y="247"/>
                  <a:pt x="152" y="247"/>
                </a:cubicBezTo>
                <a:cubicBezTo>
                  <a:pt x="153" y="246"/>
                  <a:pt x="154" y="246"/>
                  <a:pt x="154" y="245"/>
                </a:cubicBezTo>
                <a:cubicBezTo>
                  <a:pt x="153" y="245"/>
                  <a:pt x="152" y="245"/>
                  <a:pt x="151" y="245"/>
                </a:cubicBezTo>
                <a:close/>
                <a:moveTo>
                  <a:pt x="47" y="6"/>
                </a:moveTo>
                <a:cubicBezTo>
                  <a:pt x="47" y="6"/>
                  <a:pt x="47" y="6"/>
                  <a:pt x="47" y="6"/>
                </a:cubicBezTo>
                <a:cubicBezTo>
                  <a:pt x="46" y="6"/>
                  <a:pt x="44" y="6"/>
                  <a:pt x="42" y="6"/>
                </a:cubicBezTo>
                <a:cubicBezTo>
                  <a:pt x="43" y="7"/>
                  <a:pt x="43" y="7"/>
                  <a:pt x="43" y="7"/>
                </a:cubicBezTo>
                <a:cubicBezTo>
                  <a:pt x="44" y="7"/>
                  <a:pt x="45" y="7"/>
                  <a:pt x="46" y="7"/>
                </a:cubicBezTo>
                <a:cubicBezTo>
                  <a:pt x="46" y="7"/>
                  <a:pt x="47" y="7"/>
                  <a:pt x="47" y="6"/>
                </a:cubicBezTo>
                <a:close/>
                <a:moveTo>
                  <a:pt x="28" y="89"/>
                </a:moveTo>
                <a:cubicBezTo>
                  <a:pt x="26" y="89"/>
                  <a:pt x="26" y="88"/>
                  <a:pt x="26" y="87"/>
                </a:cubicBezTo>
                <a:cubicBezTo>
                  <a:pt x="27" y="86"/>
                  <a:pt x="27" y="86"/>
                  <a:pt x="27" y="85"/>
                </a:cubicBezTo>
                <a:cubicBezTo>
                  <a:pt x="27" y="85"/>
                  <a:pt x="27" y="85"/>
                  <a:pt x="27" y="85"/>
                </a:cubicBezTo>
                <a:cubicBezTo>
                  <a:pt x="26" y="85"/>
                  <a:pt x="26" y="85"/>
                  <a:pt x="26" y="86"/>
                </a:cubicBezTo>
                <a:cubicBezTo>
                  <a:pt x="26" y="87"/>
                  <a:pt x="26" y="88"/>
                  <a:pt x="26" y="89"/>
                </a:cubicBezTo>
                <a:cubicBezTo>
                  <a:pt x="26" y="90"/>
                  <a:pt x="26" y="90"/>
                  <a:pt x="26" y="90"/>
                </a:cubicBezTo>
                <a:cubicBezTo>
                  <a:pt x="27" y="90"/>
                  <a:pt x="27" y="90"/>
                  <a:pt x="28" y="89"/>
                </a:cubicBezTo>
                <a:close/>
                <a:moveTo>
                  <a:pt x="79" y="121"/>
                </a:moveTo>
                <a:cubicBezTo>
                  <a:pt x="79" y="121"/>
                  <a:pt x="78" y="120"/>
                  <a:pt x="78" y="120"/>
                </a:cubicBezTo>
                <a:cubicBezTo>
                  <a:pt x="78" y="120"/>
                  <a:pt x="77" y="121"/>
                  <a:pt x="77" y="121"/>
                </a:cubicBezTo>
                <a:cubicBezTo>
                  <a:pt x="77" y="122"/>
                  <a:pt x="77" y="123"/>
                  <a:pt x="78" y="123"/>
                </a:cubicBezTo>
                <a:cubicBezTo>
                  <a:pt x="78" y="123"/>
                  <a:pt x="79" y="122"/>
                  <a:pt x="79" y="121"/>
                </a:cubicBezTo>
                <a:close/>
                <a:moveTo>
                  <a:pt x="107" y="147"/>
                </a:moveTo>
                <a:cubicBezTo>
                  <a:pt x="106" y="148"/>
                  <a:pt x="106" y="148"/>
                  <a:pt x="105" y="149"/>
                </a:cubicBezTo>
                <a:cubicBezTo>
                  <a:pt x="106" y="150"/>
                  <a:pt x="106" y="150"/>
                  <a:pt x="107" y="151"/>
                </a:cubicBezTo>
                <a:cubicBezTo>
                  <a:pt x="107" y="151"/>
                  <a:pt x="108" y="151"/>
                  <a:pt x="108" y="151"/>
                </a:cubicBezTo>
                <a:cubicBezTo>
                  <a:pt x="107" y="150"/>
                  <a:pt x="107" y="149"/>
                  <a:pt x="107" y="147"/>
                </a:cubicBezTo>
                <a:close/>
                <a:moveTo>
                  <a:pt x="16" y="29"/>
                </a:moveTo>
                <a:cubicBezTo>
                  <a:pt x="15" y="30"/>
                  <a:pt x="15" y="30"/>
                  <a:pt x="15" y="31"/>
                </a:cubicBezTo>
                <a:cubicBezTo>
                  <a:pt x="15" y="31"/>
                  <a:pt x="15" y="32"/>
                  <a:pt x="15" y="33"/>
                </a:cubicBezTo>
                <a:cubicBezTo>
                  <a:pt x="15" y="33"/>
                  <a:pt x="15" y="34"/>
                  <a:pt x="15" y="34"/>
                </a:cubicBezTo>
                <a:cubicBezTo>
                  <a:pt x="15" y="34"/>
                  <a:pt x="15" y="34"/>
                  <a:pt x="15" y="34"/>
                </a:cubicBezTo>
                <a:cubicBezTo>
                  <a:pt x="15" y="34"/>
                  <a:pt x="16" y="33"/>
                  <a:pt x="16" y="33"/>
                </a:cubicBezTo>
                <a:cubicBezTo>
                  <a:pt x="16" y="33"/>
                  <a:pt x="16" y="33"/>
                  <a:pt x="16" y="32"/>
                </a:cubicBezTo>
                <a:cubicBezTo>
                  <a:pt x="16" y="31"/>
                  <a:pt x="16" y="30"/>
                  <a:pt x="16" y="29"/>
                </a:cubicBezTo>
                <a:close/>
                <a:moveTo>
                  <a:pt x="128" y="172"/>
                </a:moveTo>
                <a:cubicBezTo>
                  <a:pt x="128" y="172"/>
                  <a:pt x="128" y="172"/>
                  <a:pt x="128" y="172"/>
                </a:cubicBezTo>
                <a:cubicBezTo>
                  <a:pt x="129" y="171"/>
                  <a:pt x="130" y="170"/>
                  <a:pt x="132" y="170"/>
                </a:cubicBezTo>
                <a:cubicBezTo>
                  <a:pt x="132" y="170"/>
                  <a:pt x="132" y="169"/>
                  <a:pt x="131" y="168"/>
                </a:cubicBezTo>
                <a:cubicBezTo>
                  <a:pt x="130" y="169"/>
                  <a:pt x="129" y="171"/>
                  <a:pt x="128" y="172"/>
                </a:cubicBezTo>
                <a:cubicBezTo>
                  <a:pt x="128" y="172"/>
                  <a:pt x="128" y="172"/>
                  <a:pt x="128" y="172"/>
                </a:cubicBezTo>
                <a:close/>
                <a:moveTo>
                  <a:pt x="53" y="8"/>
                </a:moveTo>
                <a:cubicBezTo>
                  <a:pt x="53" y="9"/>
                  <a:pt x="53" y="9"/>
                  <a:pt x="54" y="9"/>
                </a:cubicBezTo>
                <a:cubicBezTo>
                  <a:pt x="55" y="9"/>
                  <a:pt x="55" y="9"/>
                  <a:pt x="56" y="9"/>
                </a:cubicBezTo>
                <a:cubicBezTo>
                  <a:pt x="57" y="10"/>
                  <a:pt x="57" y="9"/>
                  <a:pt x="57" y="8"/>
                </a:cubicBezTo>
                <a:cubicBezTo>
                  <a:pt x="56" y="8"/>
                  <a:pt x="54" y="8"/>
                  <a:pt x="53" y="8"/>
                </a:cubicBezTo>
                <a:close/>
                <a:moveTo>
                  <a:pt x="107" y="187"/>
                </a:moveTo>
                <a:cubicBezTo>
                  <a:pt x="107" y="186"/>
                  <a:pt x="107" y="186"/>
                  <a:pt x="107" y="185"/>
                </a:cubicBezTo>
                <a:cubicBezTo>
                  <a:pt x="107" y="185"/>
                  <a:pt x="106" y="184"/>
                  <a:pt x="106" y="183"/>
                </a:cubicBezTo>
                <a:cubicBezTo>
                  <a:pt x="106" y="184"/>
                  <a:pt x="105" y="184"/>
                  <a:pt x="105" y="184"/>
                </a:cubicBezTo>
                <a:cubicBezTo>
                  <a:pt x="106" y="185"/>
                  <a:pt x="106" y="186"/>
                  <a:pt x="107" y="187"/>
                </a:cubicBezTo>
                <a:close/>
                <a:moveTo>
                  <a:pt x="104" y="24"/>
                </a:moveTo>
                <a:cubicBezTo>
                  <a:pt x="105" y="25"/>
                  <a:pt x="105" y="27"/>
                  <a:pt x="106" y="28"/>
                </a:cubicBezTo>
                <a:cubicBezTo>
                  <a:pt x="107" y="28"/>
                  <a:pt x="107" y="28"/>
                  <a:pt x="107" y="28"/>
                </a:cubicBezTo>
                <a:cubicBezTo>
                  <a:pt x="106" y="26"/>
                  <a:pt x="106" y="25"/>
                  <a:pt x="104" y="24"/>
                </a:cubicBezTo>
                <a:close/>
                <a:moveTo>
                  <a:pt x="16" y="65"/>
                </a:moveTo>
                <a:cubicBezTo>
                  <a:pt x="16" y="65"/>
                  <a:pt x="16" y="64"/>
                  <a:pt x="17" y="64"/>
                </a:cubicBezTo>
                <a:cubicBezTo>
                  <a:pt x="17" y="63"/>
                  <a:pt x="17" y="62"/>
                  <a:pt x="17" y="62"/>
                </a:cubicBezTo>
                <a:cubicBezTo>
                  <a:pt x="17" y="61"/>
                  <a:pt x="17" y="61"/>
                  <a:pt x="17" y="61"/>
                </a:cubicBezTo>
                <a:cubicBezTo>
                  <a:pt x="16" y="61"/>
                  <a:pt x="16" y="62"/>
                  <a:pt x="15" y="62"/>
                </a:cubicBezTo>
                <a:cubicBezTo>
                  <a:pt x="15" y="62"/>
                  <a:pt x="15" y="62"/>
                  <a:pt x="15" y="63"/>
                </a:cubicBezTo>
                <a:cubicBezTo>
                  <a:pt x="15" y="63"/>
                  <a:pt x="16" y="64"/>
                  <a:pt x="16" y="65"/>
                </a:cubicBezTo>
                <a:close/>
                <a:moveTo>
                  <a:pt x="64" y="101"/>
                </a:moveTo>
                <a:cubicBezTo>
                  <a:pt x="65" y="102"/>
                  <a:pt x="65" y="103"/>
                  <a:pt x="66" y="104"/>
                </a:cubicBezTo>
                <a:cubicBezTo>
                  <a:pt x="66" y="103"/>
                  <a:pt x="67" y="103"/>
                  <a:pt x="67" y="102"/>
                </a:cubicBezTo>
                <a:cubicBezTo>
                  <a:pt x="66" y="102"/>
                  <a:pt x="66" y="101"/>
                  <a:pt x="65" y="101"/>
                </a:cubicBezTo>
                <a:cubicBezTo>
                  <a:pt x="65" y="101"/>
                  <a:pt x="65" y="101"/>
                  <a:pt x="65" y="101"/>
                </a:cubicBezTo>
                <a:cubicBezTo>
                  <a:pt x="65" y="101"/>
                  <a:pt x="64" y="101"/>
                  <a:pt x="64" y="101"/>
                </a:cubicBezTo>
                <a:close/>
                <a:moveTo>
                  <a:pt x="120" y="41"/>
                </a:moveTo>
                <a:cubicBezTo>
                  <a:pt x="120" y="41"/>
                  <a:pt x="120" y="41"/>
                  <a:pt x="120" y="41"/>
                </a:cubicBezTo>
                <a:cubicBezTo>
                  <a:pt x="119" y="37"/>
                  <a:pt x="117" y="33"/>
                  <a:pt x="115" y="29"/>
                </a:cubicBezTo>
                <a:cubicBezTo>
                  <a:pt x="115" y="30"/>
                  <a:pt x="116" y="31"/>
                  <a:pt x="116" y="31"/>
                </a:cubicBezTo>
                <a:cubicBezTo>
                  <a:pt x="117" y="33"/>
                  <a:pt x="118" y="35"/>
                  <a:pt x="119" y="37"/>
                </a:cubicBezTo>
                <a:cubicBezTo>
                  <a:pt x="119" y="38"/>
                  <a:pt x="120" y="40"/>
                  <a:pt x="120" y="41"/>
                </a:cubicBezTo>
                <a:close/>
                <a:moveTo>
                  <a:pt x="33" y="151"/>
                </a:moveTo>
                <a:cubicBezTo>
                  <a:pt x="32" y="151"/>
                  <a:pt x="32" y="151"/>
                  <a:pt x="31" y="151"/>
                </a:cubicBezTo>
                <a:cubicBezTo>
                  <a:pt x="31" y="151"/>
                  <a:pt x="31" y="152"/>
                  <a:pt x="31" y="153"/>
                </a:cubicBezTo>
                <a:cubicBezTo>
                  <a:pt x="31" y="153"/>
                  <a:pt x="31" y="154"/>
                  <a:pt x="31" y="154"/>
                </a:cubicBezTo>
                <a:cubicBezTo>
                  <a:pt x="32" y="154"/>
                  <a:pt x="32" y="154"/>
                  <a:pt x="33" y="154"/>
                </a:cubicBezTo>
                <a:cubicBezTo>
                  <a:pt x="33" y="153"/>
                  <a:pt x="33" y="152"/>
                  <a:pt x="33" y="151"/>
                </a:cubicBezTo>
                <a:close/>
                <a:moveTo>
                  <a:pt x="13" y="10"/>
                </a:moveTo>
                <a:cubicBezTo>
                  <a:pt x="14" y="9"/>
                  <a:pt x="15" y="8"/>
                  <a:pt x="15" y="7"/>
                </a:cubicBezTo>
                <a:cubicBezTo>
                  <a:pt x="14" y="7"/>
                  <a:pt x="14" y="7"/>
                  <a:pt x="13" y="8"/>
                </a:cubicBezTo>
                <a:cubicBezTo>
                  <a:pt x="13" y="9"/>
                  <a:pt x="13" y="9"/>
                  <a:pt x="13" y="10"/>
                </a:cubicBezTo>
                <a:close/>
                <a:moveTo>
                  <a:pt x="70" y="115"/>
                </a:moveTo>
                <a:cubicBezTo>
                  <a:pt x="71" y="116"/>
                  <a:pt x="72" y="117"/>
                  <a:pt x="73" y="118"/>
                </a:cubicBezTo>
                <a:cubicBezTo>
                  <a:pt x="73" y="118"/>
                  <a:pt x="73" y="118"/>
                  <a:pt x="73" y="117"/>
                </a:cubicBezTo>
                <a:cubicBezTo>
                  <a:pt x="73" y="116"/>
                  <a:pt x="72" y="115"/>
                  <a:pt x="72" y="114"/>
                </a:cubicBezTo>
                <a:cubicBezTo>
                  <a:pt x="71" y="114"/>
                  <a:pt x="71" y="115"/>
                  <a:pt x="70" y="115"/>
                </a:cubicBezTo>
                <a:close/>
                <a:moveTo>
                  <a:pt x="155" y="159"/>
                </a:moveTo>
                <a:cubicBezTo>
                  <a:pt x="155" y="158"/>
                  <a:pt x="155" y="158"/>
                  <a:pt x="155" y="157"/>
                </a:cubicBezTo>
                <a:cubicBezTo>
                  <a:pt x="154" y="158"/>
                  <a:pt x="154" y="158"/>
                  <a:pt x="153" y="159"/>
                </a:cubicBezTo>
                <a:cubicBezTo>
                  <a:pt x="153" y="159"/>
                  <a:pt x="153" y="160"/>
                  <a:pt x="153" y="161"/>
                </a:cubicBezTo>
                <a:cubicBezTo>
                  <a:pt x="154" y="160"/>
                  <a:pt x="155" y="159"/>
                  <a:pt x="155" y="159"/>
                </a:cubicBezTo>
                <a:close/>
                <a:moveTo>
                  <a:pt x="26" y="156"/>
                </a:moveTo>
                <a:cubicBezTo>
                  <a:pt x="25" y="154"/>
                  <a:pt x="25" y="152"/>
                  <a:pt x="25" y="150"/>
                </a:cubicBezTo>
                <a:cubicBezTo>
                  <a:pt x="25" y="151"/>
                  <a:pt x="25" y="154"/>
                  <a:pt x="25" y="156"/>
                </a:cubicBezTo>
                <a:cubicBezTo>
                  <a:pt x="25" y="156"/>
                  <a:pt x="25" y="156"/>
                  <a:pt x="26" y="156"/>
                </a:cubicBezTo>
                <a:close/>
                <a:moveTo>
                  <a:pt x="79" y="231"/>
                </a:moveTo>
                <a:cubicBezTo>
                  <a:pt x="80" y="230"/>
                  <a:pt x="81" y="229"/>
                  <a:pt x="82" y="228"/>
                </a:cubicBezTo>
                <a:cubicBezTo>
                  <a:pt x="81" y="228"/>
                  <a:pt x="81" y="227"/>
                  <a:pt x="81" y="227"/>
                </a:cubicBezTo>
                <a:cubicBezTo>
                  <a:pt x="80" y="228"/>
                  <a:pt x="79" y="229"/>
                  <a:pt x="79" y="230"/>
                </a:cubicBezTo>
                <a:cubicBezTo>
                  <a:pt x="79" y="230"/>
                  <a:pt x="79" y="230"/>
                  <a:pt x="79" y="231"/>
                </a:cubicBezTo>
                <a:close/>
                <a:moveTo>
                  <a:pt x="156" y="138"/>
                </a:moveTo>
                <a:cubicBezTo>
                  <a:pt x="155" y="138"/>
                  <a:pt x="155" y="138"/>
                  <a:pt x="155" y="138"/>
                </a:cubicBezTo>
                <a:cubicBezTo>
                  <a:pt x="156" y="139"/>
                  <a:pt x="156" y="140"/>
                  <a:pt x="156" y="141"/>
                </a:cubicBezTo>
                <a:cubicBezTo>
                  <a:pt x="156" y="141"/>
                  <a:pt x="156" y="142"/>
                  <a:pt x="156" y="142"/>
                </a:cubicBezTo>
                <a:cubicBezTo>
                  <a:pt x="157" y="141"/>
                  <a:pt x="157" y="140"/>
                  <a:pt x="156" y="139"/>
                </a:cubicBezTo>
                <a:cubicBezTo>
                  <a:pt x="156" y="138"/>
                  <a:pt x="156" y="138"/>
                  <a:pt x="156" y="138"/>
                </a:cubicBezTo>
                <a:close/>
                <a:moveTo>
                  <a:pt x="89" y="131"/>
                </a:moveTo>
                <a:cubicBezTo>
                  <a:pt x="89" y="131"/>
                  <a:pt x="90" y="130"/>
                  <a:pt x="90" y="130"/>
                </a:cubicBezTo>
                <a:cubicBezTo>
                  <a:pt x="89" y="129"/>
                  <a:pt x="89" y="128"/>
                  <a:pt x="88" y="127"/>
                </a:cubicBezTo>
                <a:cubicBezTo>
                  <a:pt x="88" y="128"/>
                  <a:pt x="88" y="128"/>
                  <a:pt x="88" y="128"/>
                </a:cubicBezTo>
                <a:cubicBezTo>
                  <a:pt x="88" y="128"/>
                  <a:pt x="88" y="129"/>
                  <a:pt x="88" y="129"/>
                </a:cubicBezTo>
                <a:cubicBezTo>
                  <a:pt x="88" y="130"/>
                  <a:pt x="88" y="130"/>
                  <a:pt x="89" y="131"/>
                </a:cubicBezTo>
                <a:close/>
                <a:moveTo>
                  <a:pt x="31" y="133"/>
                </a:moveTo>
                <a:cubicBezTo>
                  <a:pt x="31" y="133"/>
                  <a:pt x="30" y="133"/>
                  <a:pt x="30" y="134"/>
                </a:cubicBezTo>
                <a:cubicBezTo>
                  <a:pt x="30" y="135"/>
                  <a:pt x="30" y="136"/>
                  <a:pt x="30" y="136"/>
                </a:cubicBezTo>
                <a:cubicBezTo>
                  <a:pt x="31" y="137"/>
                  <a:pt x="31" y="137"/>
                  <a:pt x="31" y="137"/>
                </a:cubicBezTo>
                <a:cubicBezTo>
                  <a:pt x="31" y="136"/>
                  <a:pt x="31" y="134"/>
                  <a:pt x="31" y="133"/>
                </a:cubicBezTo>
                <a:close/>
                <a:moveTo>
                  <a:pt x="76" y="108"/>
                </a:moveTo>
                <a:cubicBezTo>
                  <a:pt x="75" y="107"/>
                  <a:pt x="75" y="107"/>
                  <a:pt x="75" y="106"/>
                </a:cubicBezTo>
                <a:cubicBezTo>
                  <a:pt x="74" y="107"/>
                  <a:pt x="74" y="107"/>
                  <a:pt x="73" y="108"/>
                </a:cubicBezTo>
                <a:cubicBezTo>
                  <a:pt x="74" y="109"/>
                  <a:pt x="74" y="109"/>
                  <a:pt x="74" y="109"/>
                </a:cubicBezTo>
                <a:cubicBezTo>
                  <a:pt x="75" y="109"/>
                  <a:pt x="75" y="109"/>
                  <a:pt x="76" y="108"/>
                </a:cubicBezTo>
                <a:close/>
                <a:moveTo>
                  <a:pt x="16" y="106"/>
                </a:moveTo>
                <a:cubicBezTo>
                  <a:pt x="16" y="107"/>
                  <a:pt x="16" y="108"/>
                  <a:pt x="16" y="109"/>
                </a:cubicBezTo>
                <a:cubicBezTo>
                  <a:pt x="16" y="109"/>
                  <a:pt x="17" y="108"/>
                  <a:pt x="17" y="108"/>
                </a:cubicBezTo>
                <a:cubicBezTo>
                  <a:pt x="17" y="107"/>
                  <a:pt x="17" y="106"/>
                  <a:pt x="17" y="105"/>
                </a:cubicBezTo>
                <a:cubicBezTo>
                  <a:pt x="16" y="106"/>
                  <a:pt x="16" y="106"/>
                  <a:pt x="16" y="106"/>
                </a:cubicBezTo>
                <a:close/>
                <a:moveTo>
                  <a:pt x="73" y="84"/>
                </a:moveTo>
                <a:cubicBezTo>
                  <a:pt x="74" y="84"/>
                  <a:pt x="76" y="84"/>
                  <a:pt x="77" y="83"/>
                </a:cubicBezTo>
                <a:cubicBezTo>
                  <a:pt x="76" y="82"/>
                  <a:pt x="76" y="82"/>
                  <a:pt x="75" y="81"/>
                </a:cubicBezTo>
                <a:cubicBezTo>
                  <a:pt x="74" y="82"/>
                  <a:pt x="74" y="83"/>
                  <a:pt x="73" y="84"/>
                </a:cubicBezTo>
                <a:close/>
                <a:moveTo>
                  <a:pt x="20" y="24"/>
                </a:moveTo>
                <a:cubicBezTo>
                  <a:pt x="20" y="24"/>
                  <a:pt x="20" y="24"/>
                  <a:pt x="21" y="24"/>
                </a:cubicBezTo>
                <a:cubicBezTo>
                  <a:pt x="21" y="23"/>
                  <a:pt x="21" y="23"/>
                  <a:pt x="21" y="22"/>
                </a:cubicBezTo>
                <a:cubicBezTo>
                  <a:pt x="21" y="22"/>
                  <a:pt x="21" y="21"/>
                  <a:pt x="21" y="21"/>
                </a:cubicBezTo>
                <a:cubicBezTo>
                  <a:pt x="21" y="20"/>
                  <a:pt x="21" y="20"/>
                  <a:pt x="21" y="20"/>
                </a:cubicBezTo>
                <a:cubicBezTo>
                  <a:pt x="21" y="20"/>
                  <a:pt x="21" y="20"/>
                  <a:pt x="21" y="20"/>
                </a:cubicBezTo>
                <a:cubicBezTo>
                  <a:pt x="21" y="20"/>
                  <a:pt x="20" y="20"/>
                  <a:pt x="20" y="20"/>
                </a:cubicBezTo>
                <a:cubicBezTo>
                  <a:pt x="20" y="21"/>
                  <a:pt x="20" y="23"/>
                  <a:pt x="20" y="24"/>
                </a:cubicBezTo>
                <a:close/>
                <a:moveTo>
                  <a:pt x="17" y="56"/>
                </a:moveTo>
                <a:cubicBezTo>
                  <a:pt x="16" y="57"/>
                  <a:pt x="16" y="57"/>
                  <a:pt x="16" y="57"/>
                </a:cubicBezTo>
                <a:cubicBezTo>
                  <a:pt x="16" y="58"/>
                  <a:pt x="16" y="58"/>
                  <a:pt x="16" y="58"/>
                </a:cubicBezTo>
                <a:cubicBezTo>
                  <a:pt x="15" y="59"/>
                  <a:pt x="15" y="59"/>
                  <a:pt x="15" y="59"/>
                </a:cubicBezTo>
                <a:cubicBezTo>
                  <a:pt x="15" y="59"/>
                  <a:pt x="15" y="60"/>
                  <a:pt x="15" y="60"/>
                </a:cubicBezTo>
                <a:cubicBezTo>
                  <a:pt x="15" y="60"/>
                  <a:pt x="16" y="59"/>
                  <a:pt x="17" y="59"/>
                </a:cubicBezTo>
                <a:cubicBezTo>
                  <a:pt x="17" y="59"/>
                  <a:pt x="17" y="59"/>
                  <a:pt x="17" y="58"/>
                </a:cubicBezTo>
                <a:cubicBezTo>
                  <a:pt x="17" y="58"/>
                  <a:pt x="17" y="57"/>
                  <a:pt x="17" y="56"/>
                </a:cubicBezTo>
                <a:close/>
                <a:moveTo>
                  <a:pt x="77" y="113"/>
                </a:moveTo>
                <a:cubicBezTo>
                  <a:pt x="77" y="113"/>
                  <a:pt x="77" y="113"/>
                  <a:pt x="77" y="112"/>
                </a:cubicBezTo>
                <a:cubicBezTo>
                  <a:pt x="77" y="112"/>
                  <a:pt x="77" y="112"/>
                  <a:pt x="77" y="112"/>
                </a:cubicBezTo>
                <a:cubicBezTo>
                  <a:pt x="77" y="111"/>
                  <a:pt x="77" y="111"/>
                  <a:pt x="76" y="110"/>
                </a:cubicBezTo>
                <a:cubicBezTo>
                  <a:pt x="76" y="110"/>
                  <a:pt x="76" y="111"/>
                  <a:pt x="75" y="111"/>
                </a:cubicBezTo>
                <a:cubicBezTo>
                  <a:pt x="76" y="112"/>
                  <a:pt x="76" y="112"/>
                  <a:pt x="77" y="113"/>
                </a:cubicBezTo>
                <a:close/>
                <a:moveTo>
                  <a:pt x="128" y="208"/>
                </a:moveTo>
                <a:cubicBezTo>
                  <a:pt x="129" y="210"/>
                  <a:pt x="130" y="212"/>
                  <a:pt x="131" y="213"/>
                </a:cubicBezTo>
                <a:cubicBezTo>
                  <a:pt x="131" y="213"/>
                  <a:pt x="131" y="213"/>
                  <a:pt x="131" y="213"/>
                </a:cubicBezTo>
                <a:cubicBezTo>
                  <a:pt x="131" y="211"/>
                  <a:pt x="130" y="210"/>
                  <a:pt x="129" y="208"/>
                </a:cubicBezTo>
                <a:cubicBezTo>
                  <a:pt x="129" y="208"/>
                  <a:pt x="129" y="208"/>
                  <a:pt x="128" y="208"/>
                </a:cubicBezTo>
                <a:close/>
                <a:moveTo>
                  <a:pt x="92" y="225"/>
                </a:moveTo>
                <a:cubicBezTo>
                  <a:pt x="93" y="225"/>
                  <a:pt x="93" y="225"/>
                  <a:pt x="93" y="225"/>
                </a:cubicBezTo>
                <a:cubicBezTo>
                  <a:pt x="94" y="225"/>
                  <a:pt x="94" y="224"/>
                  <a:pt x="95" y="223"/>
                </a:cubicBezTo>
                <a:cubicBezTo>
                  <a:pt x="94" y="223"/>
                  <a:pt x="94" y="222"/>
                  <a:pt x="94" y="222"/>
                </a:cubicBezTo>
                <a:cubicBezTo>
                  <a:pt x="94" y="222"/>
                  <a:pt x="94" y="223"/>
                  <a:pt x="93" y="223"/>
                </a:cubicBezTo>
                <a:cubicBezTo>
                  <a:pt x="93" y="223"/>
                  <a:pt x="93" y="224"/>
                  <a:pt x="92" y="225"/>
                </a:cubicBezTo>
                <a:close/>
                <a:moveTo>
                  <a:pt x="99" y="21"/>
                </a:moveTo>
                <a:cubicBezTo>
                  <a:pt x="98" y="20"/>
                  <a:pt x="96" y="17"/>
                  <a:pt x="95" y="17"/>
                </a:cubicBezTo>
                <a:cubicBezTo>
                  <a:pt x="95" y="17"/>
                  <a:pt x="95" y="18"/>
                  <a:pt x="96" y="19"/>
                </a:cubicBezTo>
                <a:cubicBezTo>
                  <a:pt x="96" y="19"/>
                  <a:pt x="96" y="19"/>
                  <a:pt x="96" y="19"/>
                </a:cubicBezTo>
                <a:cubicBezTo>
                  <a:pt x="97" y="20"/>
                  <a:pt x="98" y="20"/>
                  <a:pt x="99" y="21"/>
                </a:cubicBezTo>
                <a:close/>
                <a:moveTo>
                  <a:pt x="31" y="51"/>
                </a:moveTo>
                <a:cubicBezTo>
                  <a:pt x="31" y="52"/>
                  <a:pt x="31" y="52"/>
                  <a:pt x="31" y="52"/>
                </a:cubicBezTo>
                <a:cubicBezTo>
                  <a:pt x="31" y="54"/>
                  <a:pt x="31" y="56"/>
                  <a:pt x="31" y="58"/>
                </a:cubicBezTo>
                <a:cubicBezTo>
                  <a:pt x="31" y="58"/>
                  <a:pt x="31" y="59"/>
                  <a:pt x="31" y="59"/>
                </a:cubicBezTo>
                <a:cubicBezTo>
                  <a:pt x="32" y="59"/>
                  <a:pt x="32" y="58"/>
                  <a:pt x="32" y="58"/>
                </a:cubicBezTo>
                <a:cubicBezTo>
                  <a:pt x="32" y="56"/>
                  <a:pt x="31" y="54"/>
                  <a:pt x="31" y="52"/>
                </a:cubicBezTo>
                <a:cubicBezTo>
                  <a:pt x="31" y="52"/>
                  <a:pt x="31" y="52"/>
                  <a:pt x="31" y="51"/>
                </a:cubicBezTo>
                <a:close/>
                <a:moveTo>
                  <a:pt x="138" y="217"/>
                </a:moveTo>
                <a:cubicBezTo>
                  <a:pt x="138" y="217"/>
                  <a:pt x="138" y="217"/>
                  <a:pt x="138" y="218"/>
                </a:cubicBezTo>
                <a:cubicBezTo>
                  <a:pt x="138" y="219"/>
                  <a:pt x="139" y="221"/>
                  <a:pt x="139" y="222"/>
                </a:cubicBezTo>
                <a:cubicBezTo>
                  <a:pt x="139" y="221"/>
                  <a:pt x="139" y="221"/>
                  <a:pt x="139" y="220"/>
                </a:cubicBezTo>
                <a:cubicBezTo>
                  <a:pt x="139" y="220"/>
                  <a:pt x="139" y="220"/>
                  <a:pt x="139" y="219"/>
                </a:cubicBezTo>
                <a:cubicBezTo>
                  <a:pt x="139" y="219"/>
                  <a:pt x="139" y="218"/>
                  <a:pt x="138" y="217"/>
                </a:cubicBezTo>
                <a:close/>
                <a:moveTo>
                  <a:pt x="87" y="77"/>
                </a:moveTo>
                <a:cubicBezTo>
                  <a:pt x="88" y="76"/>
                  <a:pt x="89" y="75"/>
                  <a:pt x="89" y="75"/>
                </a:cubicBezTo>
                <a:cubicBezTo>
                  <a:pt x="89" y="74"/>
                  <a:pt x="89" y="74"/>
                  <a:pt x="88" y="74"/>
                </a:cubicBezTo>
                <a:cubicBezTo>
                  <a:pt x="88" y="75"/>
                  <a:pt x="87" y="75"/>
                  <a:pt x="87" y="76"/>
                </a:cubicBezTo>
                <a:cubicBezTo>
                  <a:pt x="87" y="76"/>
                  <a:pt x="87" y="77"/>
                  <a:pt x="87" y="77"/>
                </a:cubicBezTo>
                <a:close/>
                <a:moveTo>
                  <a:pt x="162" y="245"/>
                </a:moveTo>
                <a:cubicBezTo>
                  <a:pt x="163" y="244"/>
                  <a:pt x="163" y="242"/>
                  <a:pt x="164" y="241"/>
                </a:cubicBezTo>
                <a:cubicBezTo>
                  <a:pt x="164" y="241"/>
                  <a:pt x="164" y="240"/>
                  <a:pt x="163" y="240"/>
                </a:cubicBezTo>
                <a:cubicBezTo>
                  <a:pt x="163" y="240"/>
                  <a:pt x="163" y="241"/>
                  <a:pt x="163" y="241"/>
                </a:cubicBezTo>
                <a:cubicBezTo>
                  <a:pt x="163" y="242"/>
                  <a:pt x="163" y="242"/>
                  <a:pt x="162" y="242"/>
                </a:cubicBezTo>
                <a:cubicBezTo>
                  <a:pt x="162" y="243"/>
                  <a:pt x="162" y="244"/>
                  <a:pt x="161" y="245"/>
                </a:cubicBezTo>
                <a:cubicBezTo>
                  <a:pt x="161" y="245"/>
                  <a:pt x="161" y="245"/>
                  <a:pt x="162" y="245"/>
                </a:cubicBezTo>
                <a:close/>
                <a:moveTo>
                  <a:pt x="16" y="119"/>
                </a:moveTo>
                <a:cubicBezTo>
                  <a:pt x="17" y="118"/>
                  <a:pt x="17" y="118"/>
                  <a:pt x="17" y="118"/>
                </a:cubicBezTo>
                <a:cubicBezTo>
                  <a:pt x="17" y="117"/>
                  <a:pt x="17" y="116"/>
                  <a:pt x="17" y="115"/>
                </a:cubicBezTo>
                <a:cubicBezTo>
                  <a:pt x="17" y="115"/>
                  <a:pt x="16" y="115"/>
                  <a:pt x="16" y="115"/>
                </a:cubicBezTo>
                <a:cubicBezTo>
                  <a:pt x="16" y="116"/>
                  <a:pt x="16" y="117"/>
                  <a:pt x="16" y="119"/>
                </a:cubicBezTo>
                <a:close/>
                <a:moveTo>
                  <a:pt x="68" y="83"/>
                </a:moveTo>
                <a:cubicBezTo>
                  <a:pt x="68" y="83"/>
                  <a:pt x="69" y="83"/>
                  <a:pt x="69" y="83"/>
                </a:cubicBezTo>
                <a:cubicBezTo>
                  <a:pt x="69" y="83"/>
                  <a:pt x="70" y="82"/>
                  <a:pt x="70" y="82"/>
                </a:cubicBezTo>
                <a:cubicBezTo>
                  <a:pt x="70" y="82"/>
                  <a:pt x="70" y="82"/>
                  <a:pt x="70" y="81"/>
                </a:cubicBezTo>
                <a:cubicBezTo>
                  <a:pt x="69" y="81"/>
                  <a:pt x="69" y="81"/>
                  <a:pt x="68" y="81"/>
                </a:cubicBezTo>
                <a:cubicBezTo>
                  <a:pt x="68" y="82"/>
                  <a:pt x="67" y="82"/>
                  <a:pt x="67" y="83"/>
                </a:cubicBezTo>
                <a:cubicBezTo>
                  <a:pt x="67" y="83"/>
                  <a:pt x="67" y="83"/>
                  <a:pt x="68" y="83"/>
                </a:cubicBezTo>
                <a:close/>
                <a:moveTo>
                  <a:pt x="120" y="189"/>
                </a:moveTo>
                <a:cubicBezTo>
                  <a:pt x="119" y="190"/>
                  <a:pt x="119" y="191"/>
                  <a:pt x="118" y="192"/>
                </a:cubicBezTo>
                <a:cubicBezTo>
                  <a:pt x="119" y="192"/>
                  <a:pt x="119" y="192"/>
                  <a:pt x="120" y="191"/>
                </a:cubicBezTo>
                <a:cubicBezTo>
                  <a:pt x="120" y="191"/>
                  <a:pt x="120" y="191"/>
                  <a:pt x="120" y="191"/>
                </a:cubicBezTo>
                <a:cubicBezTo>
                  <a:pt x="121" y="190"/>
                  <a:pt x="121" y="190"/>
                  <a:pt x="120" y="189"/>
                </a:cubicBezTo>
                <a:close/>
                <a:moveTo>
                  <a:pt x="71" y="257"/>
                </a:moveTo>
                <a:cubicBezTo>
                  <a:pt x="71" y="257"/>
                  <a:pt x="71" y="257"/>
                  <a:pt x="71" y="257"/>
                </a:cubicBezTo>
                <a:cubicBezTo>
                  <a:pt x="71" y="256"/>
                  <a:pt x="70" y="256"/>
                  <a:pt x="70" y="255"/>
                </a:cubicBezTo>
                <a:cubicBezTo>
                  <a:pt x="69" y="255"/>
                  <a:pt x="68" y="255"/>
                  <a:pt x="67" y="255"/>
                </a:cubicBezTo>
                <a:cubicBezTo>
                  <a:pt x="68" y="256"/>
                  <a:pt x="68" y="256"/>
                  <a:pt x="68" y="256"/>
                </a:cubicBezTo>
                <a:cubicBezTo>
                  <a:pt x="69" y="256"/>
                  <a:pt x="70" y="257"/>
                  <a:pt x="71" y="257"/>
                </a:cubicBezTo>
                <a:close/>
                <a:moveTo>
                  <a:pt x="109" y="162"/>
                </a:moveTo>
                <a:cubicBezTo>
                  <a:pt x="109" y="162"/>
                  <a:pt x="110" y="162"/>
                  <a:pt x="110" y="161"/>
                </a:cubicBezTo>
                <a:cubicBezTo>
                  <a:pt x="110" y="161"/>
                  <a:pt x="109" y="160"/>
                  <a:pt x="109" y="159"/>
                </a:cubicBezTo>
                <a:cubicBezTo>
                  <a:pt x="108" y="159"/>
                  <a:pt x="108" y="160"/>
                  <a:pt x="108" y="160"/>
                </a:cubicBezTo>
                <a:cubicBezTo>
                  <a:pt x="108" y="160"/>
                  <a:pt x="108" y="160"/>
                  <a:pt x="108" y="161"/>
                </a:cubicBezTo>
                <a:cubicBezTo>
                  <a:pt x="108" y="161"/>
                  <a:pt x="109" y="162"/>
                  <a:pt x="109" y="162"/>
                </a:cubicBezTo>
                <a:close/>
                <a:moveTo>
                  <a:pt x="14" y="79"/>
                </a:moveTo>
                <a:cubicBezTo>
                  <a:pt x="12" y="80"/>
                  <a:pt x="11" y="80"/>
                  <a:pt x="10" y="81"/>
                </a:cubicBezTo>
                <a:cubicBezTo>
                  <a:pt x="10" y="81"/>
                  <a:pt x="10" y="82"/>
                  <a:pt x="10" y="82"/>
                </a:cubicBezTo>
                <a:cubicBezTo>
                  <a:pt x="10" y="82"/>
                  <a:pt x="10" y="82"/>
                  <a:pt x="10" y="82"/>
                </a:cubicBezTo>
                <a:cubicBezTo>
                  <a:pt x="12" y="81"/>
                  <a:pt x="13" y="81"/>
                  <a:pt x="14" y="80"/>
                </a:cubicBezTo>
                <a:cubicBezTo>
                  <a:pt x="14" y="80"/>
                  <a:pt x="14" y="79"/>
                  <a:pt x="14" y="79"/>
                </a:cubicBezTo>
                <a:close/>
                <a:moveTo>
                  <a:pt x="10" y="79"/>
                </a:moveTo>
                <a:cubicBezTo>
                  <a:pt x="11" y="78"/>
                  <a:pt x="12" y="77"/>
                  <a:pt x="13" y="77"/>
                </a:cubicBezTo>
                <a:cubicBezTo>
                  <a:pt x="13" y="76"/>
                  <a:pt x="13" y="76"/>
                  <a:pt x="13" y="76"/>
                </a:cubicBezTo>
                <a:cubicBezTo>
                  <a:pt x="12" y="76"/>
                  <a:pt x="11" y="77"/>
                  <a:pt x="11" y="77"/>
                </a:cubicBezTo>
                <a:cubicBezTo>
                  <a:pt x="10" y="78"/>
                  <a:pt x="10" y="78"/>
                  <a:pt x="10" y="79"/>
                </a:cubicBezTo>
                <a:close/>
                <a:moveTo>
                  <a:pt x="100" y="56"/>
                </a:moveTo>
                <a:cubicBezTo>
                  <a:pt x="100" y="58"/>
                  <a:pt x="100" y="59"/>
                  <a:pt x="100" y="60"/>
                </a:cubicBezTo>
                <a:cubicBezTo>
                  <a:pt x="101" y="59"/>
                  <a:pt x="101" y="59"/>
                  <a:pt x="102" y="58"/>
                </a:cubicBezTo>
                <a:cubicBezTo>
                  <a:pt x="101" y="57"/>
                  <a:pt x="101" y="57"/>
                  <a:pt x="100" y="56"/>
                </a:cubicBezTo>
                <a:close/>
                <a:moveTo>
                  <a:pt x="138" y="160"/>
                </a:moveTo>
                <a:cubicBezTo>
                  <a:pt x="138" y="160"/>
                  <a:pt x="138" y="160"/>
                  <a:pt x="138" y="160"/>
                </a:cubicBezTo>
                <a:cubicBezTo>
                  <a:pt x="138" y="161"/>
                  <a:pt x="138" y="163"/>
                  <a:pt x="138" y="164"/>
                </a:cubicBezTo>
                <a:cubicBezTo>
                  <a:pt x="138" y="164"/>
                  <a:pt x="138" y="165"/>
                  <a:pt x="138" y="165"/>
                </a:cubicBezTo>
                <a:cubicBezTo>
                  <a:pt x="138" y="165"/>
                  <a:pt x="138" y="165"/>
                  <a:pt x="138" y="165"/>
                </a:cubicBezTo>
                <a:cubicBezTo>
                  <a:pt x="138" y="164"/>
                  <a:pt x="139" y="164"/>
                  <a:pt x="139" y="163"/>
                </a:cubicBezTo>
                <a:cubicBezTo>
                  <a:pt x="139" y="162"/>
                  <a:pt x="138" y="161"/>
                  <a:pt x="138" y="160"/>
                </a:cubicBezTo>
                <a:close/>
                <a:moveTo>
                  <a:pt x="82" y="73"/>
                </a:moveTo>
                <a:cubicBezTo>
                  <a:pt x="81" y="74"/>
                  <a:pt x="80" y="75"/>
                  <a:pt x="80" y="76"/>
                </a:cubicBezTo>
                <a:cubicBezTo>
                  <a:pt x="80" y="77"/>
                  <a:pt x="81" y="77"/>
                  <a:pt x="82" y="76"/>
                </a:cubicBezTo>
                <a:cubicBezTo>
                  <a:pt x="81" y="75"/>
                  <a:pt x="82" y="74"/>
                  <a:pt x="82" y="73"/>
                </a:cubicBezTo>
                <a:close/>
                <a:moveTo>
                  <a:pt x="10" y="71"/>
                </a:moveTo>
                <a:cubicBezTo>
                  <a:pt x="10" y="71"/>
                  <a:pt x="10" y="71"/>
                  <a:pt x="10" y="71"/>
                </a:cubicBezTo>
                <a:cubicBezTo>
                  <a:pt x="11" y="71"/>
                  <a:pt x="11" y="70"/>
                  <a:pt x="11" y="70"/>
                </a:cubicBezTo>
                <a:cubicBezTo>
                  <a:pt x="11" y="69"/>
                  <a:pt x="11" y="68"/>
                  <a:pt x="10" y="66"/>
                </a:cubicBezTo>
                <a:cubicBezTo>
                  <a:pt x="10" y="66"/>
                  <a:pt x="10" y="66"/>
                  <a:pt x="10" y="66"/>
                </a:cubicBezTo>
                <a:cubicBezTo>
                  <a:pt x="10" y="68"/>
                  <a:pt x="10" y="70"/>
                  <a:pt x="10" y="71"/>
                </a:cubicBezTo>
                <a:close/>
                <a:moveTo>
                  <a:pt x="77" y="16"/>
                </a:moveTo>
                <a:cubicBezTo>
                  <a:pt x="77" y="16"/>
                  <a:pt x="77" y="16"/>
                  <a:pt x="78" y="16"/>
                </a:cubicBezTo>
                <a:cubicBezTo>
                  <a:pt x="78" y="16"/>
                  <a:pt x="78" y="15"/>
                  <a:pt x="78" y="15"/>
                </a:cubicBezTo>
                <a:cubicBezTo>
                  <a:pt x="78" y="14"/>
                  <a:pt x="78" y="14"/>
                  <a:pt x="77" y="13"/>
                </a:cubicBezTo>
                <a:cubicBezTo>
                  <a:pt x="77" y="13"/>
                  <a:pt x="77" y="13"/>
                  <a:pt x="77" y="13"/>
                </a:cubicBezTo>
                <a:cubicBezTo>
                  <a:pt x="77" y="14"/>
                  <a:pt x="77" y="15"/>
                  <a:pt x="77" y="16"/>
                </a:cubicBezTo>
                <a:close/>
                <a:moveTo>
                  <a:pt x="148" y="164"/>
                </a:moveTo>
                <a:cubicBezTo>
                  <a:pt x="148" y="164"/>
                  <a:pt x="148" y="164"/>
                  <a:pt x="148" y="164"/>
                </a:cubicBezTo>
                <a:cubicBezTo>
                  <a:pt x="148" y="162"/>
                  <a:pt x="148" y="161"/>
                  <a:pt x="147" y="159"/>
                </a:cubicBezTo>
                <a:cubicBezTo>
                  <a:pt x="147" y="160"/>
                  <a:pt x="147" y="160"/>
                  <a:pt x="146" y="161"/>
                </a:cubicBezTo>
                <a:cubicBezTo>
                  <a:pt x="147" y="162"/>
                  <a:pt x="148" y="163"/>
                  <a:pt x="148" y="164"/>
                </a:cubicBezTo>
                <a:close/>
                <a:moveTo>
                  <a:pt x="166" y="134"/>
                </a:moveTo>
                <a:cubicBezTo>
                  <a:pt x="165" y="133"/>
                  <a:pt x="165" y="133"/>
                  <a:pt x="164" y="132"/>
                </a:cubicBezTo>
                <a:cubicBezTo>
                  <a:pt x="164" y="132"/>
                  <a:pt x="164" y="132"/>
                  <a:pt x="164" y="132"/>
                </a:cubicBezTo>
                <a:cubicBezTo>
                  <a:pt x="164" y="133"/>
                  <a:pt x="164" y="134"/>
                  <a:pt x="164" y="136"/>
                </a:cubicBezTo>
                <a:cubicBezTo>
                  <a:pt x="165" y="135"/>
                  <a:pt x="165" y="135"/>
                  <a:pt x="166" y="134"/>
                </a:cubicBezTo>
                <a:close/>
                <a:moveTo>
                  <a:pt x="86" y="59"/>
                </a:moveTo>
                <a:cubicBezTo>
                  <a:pt x="85" y="60"/>
                  <a:pt x="83" y="62"/>
                  <a:pt x="82" y="63"/>
                </a:cubicBezTo>
                <a:cubicBezTo>
                  <a:pt x="83" y="62"/>
                  <a:pt x="84" y="61"/>
                  <a:pt x="86" y="61"/>
                </a:cubicBezTo>
                <a:cubicBezTo>
                  <a:pt x="86" y="60"/>
                  <a:pt x="86" y="60"/>
                  <a:pt x="86" y="60"/>
                </a:cubicBezTo>
                <a:cubicBezTo>
                  <a:pt x="86" y="59"/>
                  <a:pt x="86" y="59"/>
                  <a:pt x="86" y="59"/>
                </a:cubicBezTo>
                <a:close/>
                <a:moveTo>
                  <a:pt x="22" y="96"/>
                </a:moveTo>
                <a:cubicBezTo>
                  <a:pt x="23" y="96"/>
                  <a:pt x="23" y="96"/>
                  <a:pt x="23" y="96"/>
                </a:cubicBezTo>
                <a:cubicBezTo>
                  <a:pt x="24" y="96"/>
                  <a:pt x="24" y="95"/>
                  <a:pt x="24" y="95"/>
                </a:cubicBezTo>
                <a:cubicBezTo>
                  <a:pt x="24" y="95"/>
                  <a:pt x="24" y="94"/>
                  <a:pt x="23" y="93"/>
                </a:cubicBezTo>
                <a:cubicBezTo>
                  <a:pt x="23" y="94"/>
                  <a:pt x="23" y="94"/>
                  <a:pt x="23" y="94"/>
                </a:cubicBezTo>
                <a:cubicBezTo>
                  <a:pt x="22" y="94"/>
                  <a:pt x="22" y="94"/>
                  <a:pt x="22" y="94"/>
                </a:cubicBezTo>
                <a:cubicBezTo>
                  <a:pt x="22" y="95"/>
                  <a:pt x="22" y="96"/>
                  <a:pt x="22" y="96"/>
                </a:cubicBezTo>
                <a:close/>
                <a:moveTo>
                  <a:pt x="37" y="88"/>
                </a:moveTo>
                <a:cubicBezTo>
                  <a:pt x="37" y="89"/>
                  <a:pt x="37" y="89"/>
                  <a:pt x="36" y="89"/>
                </a:cubicBezTo>
                <a:cubicBezTo>
                  <a:pt x="36" y="90"/>
                  <a:pt x="36" y="90"/>
                  <a:pt x="36" y="91"/>
                </a:cubicBezTo>
                <a:cubicBezTo>
                  <a:pt x="36" y="91"/>
                  <a:pt x="36" y="91"/>
                  <a:pt x="37" y="91"/>
                </a:cubicBezTo>
                <a:cubicBezTo>
                  <a:pt x="37" y="90"/>
                  <a:pt x="37" y="89"/>
                  <a:pt x="37" y="88"/>
                </a:cubicBezTo>
                <a:close/>
                <a:moveTo>
                  <a:pt x="92" y="143"/>
                </a:moveTo>
                <a:cubicBezTo>
                  <a:pt x="92" y="143"/>
                  <a:pt x="92" y="143"/>
                  <a:pt x="92" y="144"/>
                </a:cubicBezTo>
                <a:cubicBezTo>
                  <a:pt x="92" y="145"/>
                  <a:pt x="93" y="146"/>
                  <a:pt x="93" y="147"/>
                </a:cubicBezTo>
                <a:cubicBezTo>
                  <a:pt x="94" y="146"/>
                  <a:pt x="94" y="146"/>
                  <a:pt x="94" y="146"/>
                </a:cubicBezTo>
                <a:cubicBezTo>
                  <a:pt x="94" y="145"/>
                  <a:pt x="93" y="144"/>
                  <a:pt x="92" y="143"/>
                </a:cubicBezTo>
                <a:close/>
                <a:moveTo>
                  <a:pt x="137" y="227"/>
                </a:moveTo>
                <a:cubicBezTo>
                  <a:pt x="136" y="225"/>
                  <a:pt x="135" y="222"/>
                  <a:pt x="133" y="221"/>
                </a:cubicBezTo>
                <a:cubicBezTo>
                  <a:pt x="134" y="223"/>
                  <a:pt x="135" y="225"/>
                  <a:pt x="137" y="227"/>
                </a:cubicBezTo>
                <a:close/>
                <a:moveTo>
                  <a:pt x="117" y="161"/>
                </a:moveTo>
                <a:cubicBezTo>
                  <a:pt x="117" y="160"/>
                  <a:pt x="118" y="159"/>
                  <a:pt x="118" y="159"/>
                </a:cubicBezTo>
                <a:cubicBezTo>
                  <a:pt x="119" y="158"/>
                  <a:pt x="118" y="158"/>
                  <a:pt x="118" y="158"/>
                </a:cubicBezTo>
                <a:cubicBezTo>
                  <a:pt x="117" y="158"/>
                  <a:pt x="117" y="159"/>
                  <a:pt x="116" y="159"/>
                </a:cubicBezTo>
                <a:cubicBezTo>
                  <a:pt x="116" y="160"/>
                  <a:pt x="117" y="160"/>
                  <a:pt x="117" y="161"/>
                </a:cubicBezTo>
                <a:close/>
                <a:moveTo>
                  <a:pt x="81" y="236"/>
                </a:moveTo>
                <a:cubicBezTo>
                  <a:pt x="81" y="237"/>
                  <a:pt x="82" y="238"/>
                  <a:pt x="82" y="238"/>
                </a:cubicBezTo>
                <a:cubicBezTo>
                  <a:pt x="82" y="239"/>
                  <a:pt x="83" y="239"/>
                  <a:pt x="83" y="239"/>
                </a:cubicBezTo>
                <a:cubicBezTo>
                  <a:pt x="83" y="239"/>
                  <a:pt x="84" y="238"/>
                  <a:pt x="84" y="238"/>
                </a:cubicBezTo>
                <a:cubicBezTo>
                  <a:pt x="83" y="237"/>
                  <a:pt x="82" y="237"/>
                  <a:pt x="81" y="236"/>
                </a:cubicBezTo>
                <a:close/>
                <a:moveTo>
                  <a:pt x="146" y="211"/>
                </a:moveTo>
                <a:cubicBezTo>
                  <a:pt x="145" y="211"/>
                  <a:pt x="145" y="211"/>
                  <a:pt x="145" y="212"/>
                </a:cubicBezTo>
                <a:cubicBezTo>
                  <a:pt x="145" y="213"/>
                  <a:pt x="145" y="213"/>
                  <a:pt x="146" y="214"/>
                </a:cubicBezTo>
                <a:cubicBezTo>
                  <a:pt x="146" y="214"/>
                  <a:pt x="146" y="213"/>
                  <a:pt x="147" y="213"/>
                </a:cubicBezTo>
                <a:cubicBezTo>
                  <a:pt x="146" y="212"/>
                  <a:pt x="146" y="211"/>
                  <a:pt x="146" y="211"/>
                </a:cubicBezTo>
                <a:close/>
                <a:moveTo>
                  <a:pt x="116" y="215"/>
                </a:moveTo>
                <a:cubicBezTo>
                  <a:pt x="115" y="215"/>
                  <a:pt x="115" y="216"/>
                  <a:pt x="115" y="217"/>
                </a:cubicBezTo>
                <a:cubicBezTo>
                  <a:pt x="115" y="217"/>
                  <a:pt x="115" y="217"/>
                  <a:pt x="115" y="218"/>
                </a:cubicBezTo>
                <a:cubicBezTo>
                  <a:pt x="116" y="217"/>
                  <a:pt x="116" y="216"/>
                  <a:pt x="117" y="216"/>
                </a:cubicBezTo>
                <a:cubicBezTo>
                  <a:pt x="116" y="215"/>
                  <a:pt x="116" y="215"/>
                  <a:pt x="116" y="215"/>
                </a:cubicBezTo>
                <a:close/>
                <a:moveTo>
                  <a:pt x="48" y="19"/>
                </a:moveTo>
                <a:cubicBezTo>
                  <a:pt x="49" y="20"/>
                  <a:pt x="49" y="20"/>
                  <a:pt x="51" y="20"/>
                </a:cubicBezTo>
                <a:cubicBezTo>
                  <a:pt x="51" y="20"/>
                  <a:pt x="51" y="19"/>
                  <a:pt x="51" y="19"/>
                </a:cubicBezTo>
                <a:cubicBezTo>
                  <a:pt x="50" y="19"/>
                  <a:pt x="49" y="19"/>
                  <a:pt x="48" y="19"/>
                </a:cubicBezTo>
                <a:close/>
                <a:moveTo>
                  <a:pt x="134" y="199"/>
                </a:moveTo>
                <a:cubicBezTo>
                  <a:pt x="134" y="198"/>
                  <a:pt x="135" y="197"/>
                  <a:pt x="135" y="197"/>
                </a:cubicBezTo>
                <a:cubicBezTo>
                  <a:pt x="135" y="197"/>
                  <a:pt x="135" y="197"/>
                  <a:pt x="135" y="196"/>
                </a:cubicBezTo>
                <a:cubicBezTo>
                  <a:pt x="135" y="196"/>
                  <a:pt x="135" y="196"/>
                  <a:pt x="135" y="195"/>
                </a:cubicBezTo>
                <a:cubicBezTo>
                  <a:pt x="134" y="196"/>
                  <a:pt x="134" y="196"/>
                  <a:pt x="134" y="197"/>
                </a:cubicBezTo>
                <a:cubicBezTo>
                  <a:pt x="133" y="197"/>
                  <a:pt x="133" y="198"/>
                  <a:pt x="134" y="199"/>
                </a:cubicBezTo>
                <a:close/>
                <a:moveTo>
                  <a:pt x="16" y="113"/>
                </a:moveTo>
                <a:cubicBezTo>
                  <a:pt x="17" y="113"/>
                  <a:pt x="17" y="113"/>
                  <a:pt x="17" y="113"/>
                </a:cubicBezTo>
                <a:cubicBezTo>
                  <a:pt x="17" y="112"/>
                  <a:pt x="17" y="112"/>
                  <a:pt x="17" y="111"/>
                </a:cubicBezTo>
                <a:cubicBezTo>
                  <a:pt x="17" y="111"/>
                  <a:pt x="17" y="111"/>
                  <a:pt x="17" y="110"/>
                </a:cubicBezTo>
                <a:cubicBezTo>
                  <a:pt x="16" y="111"/>
                  <a:pt x="16" y="111"/>
                  <a:pt x="16" y="113"/>
                </a:cubicBezTo>
                <a:cubicBezTo>
                  <a:pt x="16" y="113"/>
                  <a:pt x="16" y="113"/>
                  <a:pt x="16" y="113"/>
                </a:cubicBezTo>
                <a:close/>
                <a:moveTo>
                  <a:pt x="33" y="10"/>
                </a:moveTo>
                <a:cubicBezTo>
                  <a:pt x="33" y="10"/>
                  <a:pt x="32" y="10"/>
                  <a:pt x="32" y="10"/>
                </a:cubicBezTo>
                <a:cubicBezTo>
                  <a:pt x="31" y="10"/>
                  <a:pt x="30" y="10"/>
                  <a:pt x="30" y="11"/>
                </a:cubicBezTo>
                <a:cubicBezTo>
                  <a:pt x="31" y="12"/>
                  <a:pt x="31" y="12"/>
                  <a:pt x="32" y="12"/>
                </a:cubicBezTo>
                <a:cubicBezTo>
                  <a:pt x="33" y="11"/>
                  <a:pt x="33" y="11"/>
                  <a:pt x="33" y="10"/>
                </a:cubicBezTo>
                <a:close/>
                <a:moveTo>
                  <a:pt x="11" y="60"/>
                </a:moveTo>
                <a:cubicBezTo>
                  <a:pt x="11" y="60"/>
                  <a:pt x="11" y="60"/>
                  <a:pt x="11" y="60"/>
                </a:cubicBezTo>
                <a:cubicBezTo>
                  <a:pt x="11" y="60"/>
                  <a:pt x="11" y="59"/>
                  <a:pt x="11" y="59"/>
                </a:cubicBezTo>
                <a:cubicBezTo>
                  <a:pt x="11" y="58"/>
                  <a:pt x="11" y="56"/>
                  <a:pt x="11" y="55"/>
                </a:cubicBezTo>
                <a:cubicBezTo>
                  <a:pt x="10" y="55"/>
                  <a:pt x="10" y="55"/>
                  <a:pt x="10" y="55"/>
                </a:cubicBezTo>
                <a:cubicBezTo>
                  <a:pt x="10" y="57"/>
                  <a:pt x="10" y="58"/>
                  <a:pt x="11" y="59"/>
                </a:cubicBezTo>
                <a:cubicBezTo>
                  <a:pt x="11" y="59"/>
                  <a:pt x="11" y="59"/>
                  <a:pt x="11" y="60"/>
                </a:cubicBezTo>
                <a:close/>
                <a:moveTo>
                  <a:pt x="19" y="88"/>
                </a:moveTo>
                <a:cubicBezTo>
                  <a:pt x="18" y="87"/>
                  <a:pt x="18" y="86"/>
                  <a:pt x="18" y="85"/>
                </a:cubicBezTo>
                <a:cubicBezTo>
                  <a:pt x="18" y="86"/>
                  <a:pt x="18" y="86"/>
                  <a:pt x="17" y="86"/>
                </a:cubicBezTo>
                <a:cubicBezTo>
                  <a:pt x="17" y="87"/>
                  <a:pt x="17" y="88"/>
                  <a:pt x="17" y="89"/>
                </a:cubicBezTo>
                <a:cubicBezTo>
                  <a:pt x="18" y="88"/>
                  <a:pt x="18" y="88"/>
                  <a:pt x="19" y="88"/>
                </a:cubicBezTo>
                <a:close/>
                <a:moveTo>
                  <a:pt x="76" y="105"/>
                </a:moveTo>
                <a:cubicBezTo>
                  <a:pt x="77" y="105"/>
                  <a:pt x="77" y="106"/>
                  <a:pt x="78" y="107"/>
                </a:cubicBezTo>
                <a:cubicBezTo>
                  <a:pt x="78" y="106"/>
                  <a:pt x="78" y="106"/>
                  <a:pt x="79" y="106"/>
                </a:cubicBezTo>
                <a:cubicBezTo>
                  <a:pt x="78" y="105"/>
                  <a:pt x="78" y="104"/>
                  <a:pt x="77" y="104"/>
                </a:cubicBezTo>
                <a:cubicBezTo>
                  <a:pt x="77" y="104"/>
                  <a:pt x="76" y="104"/>
                  <a:pt x="76" y="105"/>
                </a:cubicBezTo>
                <a:close/>
                <a:moveTo>
                  <a:pt x="28" y="33"/>
                </a:moveTo>
                <a:cubicBezTo>
                  <a:pt x="28" y="34"/>
                  <a:pt x="27" y="34"/>
                  <a:pt x="27" y="34"/>
                </a:cubicBezTo>
                <a:cubicBezTo>
                  <a:pt x="28" y="36"/>
                  <a:pt x="28" y="37"/>
                  <a:pt x="28" y="38"/>
                </a:cubicBezTo>
                <a:cubicBezTo>
                  <a:pt x="28" y="39"/>
                  <a:pt x="28" y="39"/>
                  <a:pt x="28" y="40"/>
                </a:cubicBezTo>
                <a:cubicBezTo>
                  <a:pt x="28" y="40"/>
                  <a:pt x="28" y="40"/>
                  <a:pt x="28" y="40"/>
                </a:cubicBezTo>
                <a:cubicBezTo>
                  <a:pt x="28" y="38"/>
                  <a:pt x="28" y="36"/>
                  <a:pt x="28" y="33"/>
                </a:cubicBezTo>
                <a:close/>
                <a:moveTo>
                  <a:pt x="22" y="65"/>
                </a:moveTo>
                <a:cubicBezTo>
                  <a:pt x="22" y="65"/>
                  <a:pt x="22" y="65"/>
                  <a:pt x="22" y="65"/>
                </a:cubicBezTo>
                <a:cubicBezTo>
                  <a:pt x="22" y="65"/>
                  <a:pt x="22" y="65"/>
                  <a:pt x="22" y="65"/>
                </a:cubicBezTo>
                <a:cubicBezTo>
                  <a:pt x="22" y="64"/>
                  <a:pt x="22" y="62"/>
                  <a:pt x="22" y="61"/>
                </a:cubicBezTo>
                <a:cubicBezTo>
                  <a:pt x="22" y="61"/>
                  <a:pt x="22" y="61"/>
                  <a:pt x="22" y="61"/>
                </a:cubicBezTo>
                <a:cubicBezTo>
                  <a:pt x="21" y="62"/>
                  <a:pt x="21" y="62"/>
                  <a:pt x="22" y="63"/>
                </a:cubicBezTo>
                <a:cubicBezTo>
                  <a:pt x="22" y="63"/>
                  <a:pt x="22" y="64"/>
                  <a:pt x="22" y="64"/>
                </a:cubicBezTo>
                <a:cubicBezTo>
                  <a:pt x="22" y="65"/>
                  <a:pt x="22" y="65"/>
                  <a:pt x="22" y="65"/>
                </a:cubicBezTo>
                <a:close/>
                <a:moveTo>
                  <a:pt x="30" y="130"/>
                </a:moveTo>
                <a:cubicBezTo>
                  <a:pt x="30" y="130"/>
                  <a:pt x="30" y="130"/>
                  <a:pt x="31" y="130"/>
                </a:cubicBezTo>
                <a:cubicBezTo>
                  <a:pt x="31" y="129"/>
                  <a:pt x="31" y="129"/>
                  <a:pt x="31" y="129"/>
                </a:cubicBezTo>
                <a:cubicBezTo>
                  <a:pt x="30" y="127"/>
                  <a:pt x="30" y="126"/>
                  <a:pt x="30" y="125"/>
                </a:cubicBezTo>
                <a:cubicBezTo>
                  <a:pt x="30" y="124"/>
                  <a:pt x="30" y="124"/>
                  <a:pt x="30" y="124"/>
                </a:cubicBezTo>
                <a:cubicBezTo>
                  <a:pt x="30" y="124"/>
                  <a:pt x="30" y="124"/>
                  <a:pt x="30" y="124"/>
                </a:cubicBezTo>
                <a:cubicBezTo>
                  <a:pt x="30" y="126"/>
                  <a:pt x="30" y="128"/>
                  <a:pt x="30" y="130"/>
                </a:cubicBezTo>
                <a:close/>
                <a:moveTo>
                  <a:pt x="153" y="241"/>
                </a:moveTo>
                <a:cubicBezTo>
                  <a:pt x="153" y="242"/>
                  <a:pt x="152" y="242"/>
                  <a:pt x="152" y="243"/>
                </a:cubicBezTo>
                <a:cubicBezTo>
                  <a:pt x="153" y="243"/>
                  <a:pt x="153" y="243"/>
                  <a:pt x="154" y="243"/>
                </a:cubicBezTo>
                <a:cubicBezTo>
                  <a:pt x="154" y="242"/>
                  <a:pt x="153" y="242"/>
                  <a:pt x="153" y="241"/>
                </a:cubicBezTo>
                <a:close/>
                <a:moveTo>
                  <a:pt x="58" y="261"/>
                </a:moveTo>
                <a:cubicBezTo>
                  <a:pt x="58" y="260"/>
                  <a:pt x="58" y="260"/>
                  <a:pt x="58" y="259"/>
                </a:cubicBezTo>
                <a:cubicBezTo>
                  <a:pt x="56" y="259"/>
                  <a:pt x="56" y="260"/>
                  <a:pt x="56" y="261"/>
                </a:cubicBezTo>
                <a:cubicBezTo>
                  <a:pt x="57" y="261"/>
                  <a:pt x="57" y="261"/>
                  <a:pt x="58" y="261"/>
                </a:cubicBezTo>
                <a:close/>
                <a:moveTo>
                  <a:pt x="106" y="63"/>
                </a:moveTo>
                <a:cubicBezTo>
                  <a:pt x="106" y="62"/>
                  <a:pt x="105" y="61"/>
                  <a:pt x="104" y="61"/>
                </a:cubicBezTo>
                <a:cubicBezTo>
                  <a:pt x="104" y="62"/>
                  <a:pt x="104" y="63"/>
                  <a:pt x="104" y="64"/>
                </a:cubicBezTo>
                <a:cubicBezTo>
                  <a:pt x="105" y="64"/>
                  <a:pt x="106" y="63"/>
                  <a:pt x="106" y="63"/>
                </a:cubicBezTo>
                <a:close/>
                <a:moveTo>
                  <a:pt x="56" y="87"/>
                </a:moveTo>
                <a:cubicBezTo>
                  <a:pt x="55" y="87"/>
                  <a:pt x="54" y="87"/>
                  <a:pt x="53" y="87"/>
                </a:cubicBezTo>
                <a:cubicBezTo>
                  <a:pt x="54" y="88"/>
                  <a:pt x="54" y="88"/>
                  <a:pt x="54" y="89"/>
                </a:cubicBezTo>
                <a:cubicBezTo>
                  <a:pt x="55" y="89"/>
                  <a:pt x="55" y="88"/>
                  <a:pt x="55" y="88"/>
                </a:cubicBezTo>
                <a:cubicBezTo>
                  <a:pt x="56" y="88"/>
                  <a:pt x="56" y="87"/>
                  <a:pt x="56" y="87"/>
                </a:cubicBezTo>
                <a:close/>
                <a:moveTo>
                  <a:pt x="156" y="161"/>
                </a:moveTo>
                <a:cubicBezTo>
                  <a:pt x="156" y="161"/>
                  <a:pt x="156" y="161"/>
                  <a:pt x="156" y="161"/>
                </a:cubicBezTo>
                <a:cubicBezTo>
                  <a:pt x="155" y="162"/>
                  <a:pt x="154" y="163"/>
                  <a:pt x="153" y="164"/>
                </a:cubicBezTo>
                <a:cubicBezTo>
                  <a:pt x="153" y="164"/>
                  <a:pt x="153" y="164"/>
                  <a:pt x="153" y="164"/>
                </a:cubicBezTo>
                <a:cubicBezTo>
                  <a:pt x="153" y="165"/>
                  <a:pt x="152" y="165"/>
                  <a:pt x="152" y="165"/>
                </a:cubicBezTo>
                <a:cubicBezTo>
                  <a:pt x="151" y="166"/>
                  <a:pt x="151" y="166"/>
                  <a:pt x="151" y="167"/>
                </a:cubicBezTo>
                <a:cubicBezTo>
                  <a:pt x="153" y="165"/>
                  <a:pt x="154" y="163"/>
                  <a:pt x="156" y="161"/>
                </a:cubicBezTo>
                <a:close/>
                <a:moveTo>
                  <a:pt x="54" y="78"/>
                </a:moveTo>
                <a:cubicBezTo>
                  <a:pt x="54" y="78"/>
                  <a:pt x="54" y="78"/>
                  <a:pt x="54" y="78"/>
                </a:cubicBezTo>
                <a:cubicBezTo>
                  <a:pt x="53" y="78"/>
                  <a:pt x="52" y="78"/>
                  <a:pt x="51" y="78"/>
                </a:cubicBezTo>
                <a:cubicBezTo>
                  <a:pt x="51" y="78"/>
                  <a:pt x="51" y="78"/>
                  <a:pt x="51" y="78"/>
                </a:cubicBezTo>
                <a:cubicBezTo>
                  <a:pt x="51" y="79"/>
                  <a:pt x="52" y="79"/>
                  <a:pt x="52" y="80"/>
                </a:cubicBezTo>
                <a:cubicBezTo>
                  <a:pt x="53" y="79"/>
                  <a:pt x="53" y="79"/>
                  <a:pt x="54" y="78"/>
                </a:cubicBezTo>
                <a:close/>
                <a:moveTo>
                  <a:pt x="37" y="84"/>
                </a:moveTo>
                <a:cubicBezTo>
                  <a:pt x="37" y="84"/>
                  <a:pt x="37" y="84"/>
                  <a:pt x="37" y="84"/>
                </a:cubicBezTo>
                <a:cubicBezTo>
                  <a:pt x="38" y="84"/>
                  <a:pt x="39" y="83"/>
                  <a:pt x="40" y="82"/>
                </a:cubicBezTo>
                <a:cubicBezTo>
                  <a:pt x="40" y="82"/>
                  <a:pt x="40" y="82"/>
                  <a:pt x="40" y="82"/>
                </a:cubicBezTo>
                <a:cubicBezTo>
                  <a:pt x="40" y="81"/>
                  <a:pt x="40" y="81"/>
                  <a:pt x="40" y="81"/>
                </a:cubicBezTo>
                <a:cubicBezTo>
                  <a:pt x="40" y="81"/>
                  <a:pt x="39" y="81"/>
                  <a:pt x="39" y="81"/>
                </a:cubicBezTo>
                <a:cubicBezTo>
                  <a:pt x="39" y="82"/>
                  <a:pt x="38" y="83"/>
                  <a:pt x="37" y="84"/>
                </a:cubicBezTo>
                <a:close/>
                <a:moveTo>
                  <a:pt x="32" y="67"/>
                </a:moveTo>
                <a:cubicBezTo>
                  <a:pt x="32" y="67"/>
                  <a:pt x="32" y="67"/>
                  <a:pt x="32" y="67"/>
                </a:cubicBezTo>
                <a:cubicBezTo>
                  <a:pt x="32" y="66"/>
                  <a:pt x="32" y="64"/>
                  <a:pt x="32" y="62"/>
                </a:cubicBezTo>
                <a:cubicBezTo>
                  <a:pt x="32" y="62"/>
                  <a:pt x="32" y="62"/>
                  <a:pt x="31" y="62"/>
                </a:cubicBezTo>
                <a:cubicBezTo>
                  <a:pt x="31" y="62"/>
                  <a:pt x="31" y="63"/>
                  <a:pt x="31" y="63"/>
                </a:cubicBezTo>
                <a:cubicBezTo>
                  <a:pt x="31" y="64"/>
                  <a:pt x="31" y="65"/>
                  <a:pt x="31" y="66"/>
                </a:cubicBezTo>
                <a:cubicBezTo>
                  <a:pt x="31" y="66"/>
                  <a:pt x="32" y="67"/>
                  <a:pt x="32" y="67"/>
                </a:cubicBezTo>
                <a:close/>
                <a:moveTo>
                  <a:pt x="96" y="151"/>
                </a:moveTo>
                <a:cubicBezTo>
                  <a:pt x="96" y="152"/>
                  <a:pt x="97" y="153"/>
                  <a:pt x="98" y="155"/>
                </a:cubicBezTo>
                <a:cubicBezTo>
                  <a:pt x="98" y="155"/>
                  <a:pt x="98" y="155"/>
                  <a:pt x="98" y="155"/>
                </a:cubicBezTo>
                <a:cubicBezTo>
                  <a:pt x="98" y="154"/>
                  <a:pt x="98" y="154"/>
                  <a:pt x="98" y="154"/>
                </a:cubicBezTo>
                <a:cubicBezTo>
                  <a:pt x="98" y="153"/>
                  <a:pt x="97" y="152"/>
                  <a:pt x="97" y="151"/>
                </a:cubicBezTo>
                <a:cubicBezTo>
                  <a:pt x="96" y="151"/>
                  <a:pt x="96" y="151"/>
                  <a:pt x="96" y="151"/>
                </a:cubicBezTo>
                <a:cubicBezTo>
                  <a:pt x="96" y="151"/>
                  <a:pt x="96" y="151"/>
                  <a:pt x="96" y="151"/>
                </a:cubicBezTo>
                <a:cubicBezTo>
                  <a:pt x="96" y="151"/>
                  <a:pt x="96" y="151"/>
                  <a:pt x="96" y="151"/>
                </a:cubicBezTo>
                <a:close/>
                <a:moveTo>
                  <a:pt x="112" y="209"/>
                </a:moveTo>
                <a:cubicBezTo>
                  <a:pt x="113" y="208"/>
                  <a:pt x="114" y="207"/>
                  <a:pt x="114" y="207"/>
                </a:cubicBezTo>
                <a:cubicBezTo>
                  <a:pt x="113" y="207"/>
                  <a:pt x="113" y="207"/>
                  <a:pt x="112" y="207"/>
                </a:cubicBezTo>
                <a:cubicBezTo>
                  <a:pt x="111" y="207"/>
                  <a:pt x="111" y="207"/>
                  <a:pt x="112" y="209"/>
                </a:cubicBezTo>
                <a:close/>
                <a:moveTo>
                  <a:pt x="102" y="158"/>
                </a:moveTo>
                <a:cubicBezTo>
                  <a:pt x="102" y="158"/>
                  <a:pt x="104" y="162"/>
                  <a:pt x="104" y="162"/>
                </a:cubicBezTo>
                <a:cubicBezTo>
                  <a:pt x="104" y="162"/>
                  <a:pt x="105" y="162"/>
                  <a:pt x="105" y="161"/>
                </a:cubicBezTo>
                <a:cubicBezTo>
                  <a:pt x="104" y="160"/>
                  <a:pt x="103" y="159"/>
                  <a:pt x="102" y="158"/>
                </a:cubicBezTo>
                <a:cubicBezTo>
                  <a:pt x="102" y="158"/>
                  <a:pt x="102" y="158"/>
                  <a:pt x="102" y="158"/>
                </a:cubicBezTo>
                <a:close/>
                <a:moveTo>
                  <a:pt x="68" y="75"/>
                </a:moveTo>
                <a:cubicBezTo>
                  <a:pt x="66" y="75"/>
                  <a:pt x="65" y="75"/>
                  <a:pt x="64" y="75"/>
                </a:cubicBezTo>
                <a:cubicBezTo>
                  <a:pt x="64" y="75"/>
                  <a:pt x="64" y="76"/>
                  <a:pt x="64" y="76"/>
                </a:cubicBezTo>
                <a:cubicBezTo>
                  <a:pt x="65" y="76"/>
                  <a:pt x="67" y="76"/>
                  <a:pt x="68" y="76"/>
                </a:cubicBezTo>
                <a:cubicBezTo>
                  <a:pt x="68" y="76"/>
                  <a:pt x="68" y="75"/>
                  <a:pt x="68" y="75"/>
                </a:cubicBezTo>
                <a:close/>
                <a:moveTo>
                  <a:pt x="140" y="190"/>
                </a:moveTo>
                <a:cubicBezTo>
                  <a:pt x="141" y="190"/>
                  <a:pt x="141" y="189"/>
                  <a:pt x="140" y="189"/>
                </a:cubicBezTo>
                <a:cubicBezTo>
                  <a:pt x="140" y="189"/>
                  <a:pt x="140" y="188"/>
                  <a:pt x="140" y="188"/>
                </a:cubicBezTo>
                <a:cubicBezTo>
                  <a:pt x="140" y="188"/>
                  <a:pt x="140" y="187"/>
                  <a:pt x="141" y="187"/>
                </a:cubicBezTo>
                <a:cubicBezTo>
                  <a:pt x="141" y="187"/>
                  <a:pt x="141" y="187"/>
                  <a:pt x="141" y="187"/>
                </a:cubicBezTo>
                <a:cubicBezTo>
                  <a:pt x="141" y="187"/>
                  <a:pt x="141" y="186"/>
                  <a:pt x="140" y="186"/>
                </a:cubicBezTo>
                <a:cubicBezTo>
                  <a:pt x="140" y="186"/>
                  <a:pt x="140" y="187"/>
                  <a:pt x="140" y="187"/>
                </a:cubicBezTo>
                <a:cubicBezTo>
                  <a:pt x="140" y="188"/>
                  <a:pt x="140" y="188"/>
                  <a:pt x="139" y="188"/>
                </a:cubicBezTo>
                <a:cubicBezTo>
                  <a:pt x="139" y="188"/>
                  <a:pt x="139" y="189"/>
                  <a:pt x="139" y="189"/>
                </a:cubicBezTo>
                <a:cubicBezTo>
                  <a:pt x="139" y="189"/>
                  <a:pt x="140" y="189"/>
                  <a:pt x="140" y="190"/>
                </a:cubicBezTo>
                <a:close/>
                <a:moveTo>
                  <a:pt x="86" y="227"/>
                </a:moveTo>
                <a:cubicBezTo>
                  <a:pt x="86" y="228"/>
                  <a:pt x="86" y="228"/>
                  <a:pt x="86" y="229"/>
                </a:cubicBezTo>
                <a:cubicBezTo>
                  <a:pt x="87" y="229"/>
                  <a:pt x="87" y="229"/>
                  <a:pt x="88" y="230"/>
                </a:cubicBezTo>
                <a:cubicBezTo>
                  <a:pt x="88" y="229"/>
                  <a:pt x="88" y="229"/>
                  <a:pt x="88" y="229"/>
                </a:cubicBezTo>
                <a:cubicBezTo>
                  <a:pt x="87" y="228"/>
                  <a:pt x="87" y="228"/>
                  <a:pt x="86" y="227"/>
                </a:cubicBezTo>
                <a:close/>
                <a:moveTo>
                  <a:pt x="85" y="124"/>
                </a:moveTo>
                <a:cubicBezTo>
                  <a:pt x="86" y="125"/>
                  <a:pt x="86" y="126"/>
                  <a:pt x="87" y="127"/>
                </a:cubicBezTo>
                <a:cubicBezTo>
                  <a:pt x="87" y="126"/>
                  <a:pt x="87" y="126"/>
                  <a:pt x="87" y="126"/>
                </a:cubicBezTo>
                <a:cubicBezTo>
                  <a:pt x="87" y="125"/>
                  <a:pt x="86" y="124"/>
                  <a:pt x="86" y="124"/>
                </a:cubicBezTo>
                <a:cubicBezTo>
                  <a:pt x="86" y="124"/>
                  <a:pt x="86" y="124"/>
                  <a:pt x="85" y="124"/>
                </a:cubicBezTo>
                <a:close/>
                <a:moveTo>
                  <a:pt x="56" y="20"/>
                </a:moveTo>
                <a:cubicBezTo>
                  <a:pt x="56" y="19"/>
                  <a:pt x="55" y="19"/>
                  <a:pt x="55" y="18"/>
                </a:cubicBezTo>
                <a:cubicBezTo>
                  <a:pt x="54" y="19"/>
                  <a:pt x="54" y="20"/>
                  <a:pt x="53" y="21"/>
                </a:cubicBezTo>
                <a:cubicBezTo>
                  <a:pt x="54" y="21"/>
                  <a:pt x="55" y="20"/>
                  <a:pt x="56" y="20"/>
                </a:cubicBezTo>
                <a:close/>
                <a:moveTo>
                  <a:pt x="7" y="14"/>
                </a:moveTo>
                <a:cubicBezTo>
                  <a:pt x="7" y="14"/>
                  <a:pt x="6" y="13"/>
                  <a:pt x="6" y="12"/>
                </a:cubicBezTo>
                <a:cubicBezTo>
                  <a:pt x="5" y="13"/>
                  <a:pt x="5" y="14"/>
                  <a:pt x="5" y="15"/>
                </a:cubicBezTo>
                <a:cubicBezTo>
                  <a:pt x="6" y="15"/>
                  <a:pt x="6" y="15"/>
                  <a:pt x="7" y="14"/>
                </a:cubicBezTo>
                <a:close/>
                <a:moveTo>
                  <a:pt x="51" y="14"/>
                </a:moveTo>
                <a:cubicBezTo>
                  <a:pt x="51" y="14"/>
                  <a:pt x="51" y="14"/>
                  <a:pt x="51" y="14"/>
                </a:cubicBezTo>
                <a:cubicBezTo>
                  <a:pt x="49" y="14"/>
                  <a:pt x="48" y="14"/>
                  <a:pt x="47" y="14"/>
                </a:cubicBezTo>
                <a:cubicBezTo>
                  <a:pt x="47" y="14"/>
                  <a:pt x="47" y="14"/>
                  <a:pt x="47" y="14"/>
                </a:cubicBezTo>
                <a:cubicBezTo>
                  <a:pt x="47" y="14"/>
                  <a:pt x="46" y="14"/>
                  <a:pt x="46" y="14"/>
                </a:cubicBezTo>
                <a:cubicBezTo>
                  <a:pt x="46" y="14"/>
                  <a:pt x="46" y="14"/>
                  <a:pt x="47" y="15"/>
                </a:cubicBezTo>
                <a:cubicBezTo>
                  <a:pt x="47" y="15"/>
                  <a:pt x="47" y="15"/>
                  <a:pt x="47" y="15"/>
                </a:cubicBezTo>
                <a:cubicBezTo>
                  <a:pt x="48" y="15"/>
                  <a:pt x="49" y="15"/>
                  <a:pt x="50" y="15"/>
                </a:cubicBezTo>
                <a:cubicBezTo>
                  <a:pt x="50" y="15"/>
                  <a:pt x="50" y="14"/>
                  <a:pt x="51" y="14"/>
                </a:cubicBezTo>
                <a:close/>
                <a:moveTo>
                  <a:pt x="98" y="203"/>
                </a:moveTo>
                <a:cubicBezTo>
                  <a:pt x="97" y="204"/>
                  <a:pt x="97" y="204"/>
                  <a:pt x="96" y="205"/>
                </a:cubicBezTo>
                <a:cubicBezTo>
                  <a:pt x="97" y="205"/>
                  <a:pt x="97" y="205"/>
                  <a:pt x="97" y="206"/>
                </a:cubicBezTo>
                <a:cubicBezTo>
                  <a:pt x="98" y="205"/>
                  <a:pt x="98" y="205"/>
                  <a:pt x="98" y="203"/>
                </a:cubicBezTo>
                <a:close/>
                <a:moveTo>
                  <a:pt x="3" y="163"/>
                </a:moveTo>
                <a:cubicBezTo>
                  <a:pt x="3" y="162"/>
                  <a:pt x="3" y="161"/>
                  <a:pt x="3" y="161"/>
                </a:cubicBezTo>
                <a:cubicBezTo>
                  <a:pt x="3" y="160"/>
                  <a:pt x="3" y="159"/>
                  <a:pt x="3" y="159"/>
                </a:cubicBezTo>
                <a:cubicBezTo>
                  <a:pt x="3" y="158"/>
                  <a:pt x="3" y="157"/>
                  <a:pt x="3" y="156"/>
                </a:cubicBezTo>
                <a:cubicBezTo>
                  <a:pt x="3" y="159"/>
                  <a:pt x="2" y="161"/>
                  <a:pt x="2" y="163"/>
                </a:cubicBezTo>
                <a:cubicBezTo>
                  <a:pt x="3" y="163"/>
                  <a:pt x="3" y="163"/>
                  <a:pt x="3" y="163"/>
                </a:cubicBezTo>
                <a:close/>
                <a:moveTo>
                  <a:pt x="6" y="138"/>
                </a:moveTo>
                <a:cubicBezTo>
                  <a:pt x="6" y="138"/>
                  <a:pt x="6" y="138"/>
                  <a:pt x="6" y="137"/>
                </a:cubicBezTo>
                <a:cubicBezTo>
                  <a:pt x="6" y="136"/>
                  <a:pt x="6" y="135"/>
                  <a:pt x="6" y="133"/>
                </a:cubicBezTo>
                <a:cubicBezTo>
                  <a:pt x="6" y="134"/>
                  <a:pt x="6" y="136"/>
                  <a:pt x="6" y="138"/>
                </a:cubicBezTo>
                <a:close/>
                <a:moveTo>
                  <a:pt x="59" y="87"/>
                </a:moveTo>
                <a:cubicBezTo>
                  <a:pt x="59" y="88"/>
                  <a:pt x="60" y="88"/>
                  <a:pt x="60" y="89"/>
                </a:cubicBezTo>
                <a:cubicBezTo>
                  <a:pt x="61" y="88"/>
                  <a:pt x="61" y="88"/>
                  <a:pt x="61" y="87"/>
                </a:cubicBezTo>
                <a:cubicBezTo>
                  <a:pt x="60" y="87"/>
                  <a:pt x="60" y="87"/>
                  <a:pt x="59" y="87"/>
                </a:cubicBezTo>
                <a:close/>
                <a:moveTo>
                  <a:pt x="154" y="153"/>
                </a:moveTo>
                <a:cubicBezTo>
                  <a:pt x="154" y="152"/>
                  <a:pt x="155" y="152"/>
                  <a:pt x="155" y="152"/>
                </a:cubicBezTo>
                <a:cubicBezTo>
                  <a:pt x="154" y="151"/>
                  <a:pt x="154" y="150"/>
                  <a:pt x="154" y="150"/>
                </a:cubicBezTo>
                <a:cubicBezTo>
                  <a:pt x="153" y="151"/>
                  <a:pt x="153" y="151"/>
                  <a:pt x="153" y="152"/>
                </a:cubicBezTo>
                <a:cubicBezTo>
                  <a:pt x="154" y="152"/>
                  <a:pt x="154" y="152"/>
                  <a:pt x="154" y="153"/>
                </a:cubicBezTo>
                <a:close/>
                <a:moveTo>
                  <a:pt x="17" y="84"/>
                </a:moveTo>
                <a:cubicBezTo>
                  <a:pt x="18" y="84"/>
                  <a:pt x="19" y="83"/>
                  <a:pt x="20" y="83"/>
                </a:cubicBezTo>
                <a:cubicBezTo>
                  <a:pt x="19" y="82"/>
                  <a:pt x="19" y="82"/>
                  <a:pt x="19" y="82"/>
                </a:cubicBezTo>
                <a:cubicBezTo>
                  <a:pt x="18" y="82"/>
                  <a:pt x="17" y="82"/>
                  <a:pt x="17" y="84"/>
                </a:cubicBezTo>
                <a:close/>
                <a:moveTo>
                  <a:pt x="128" y="159"/>
                </a:moveTo>
                <a:cubicBezTo>
                  <a:pt x="128" y="160"/>
                  <a:pt x="129" y="160"/>
                  <a:pt x="129" y="161"/>
                </a:cubicBezTo>
                <a:cubicBezTo>
                  <a:pt x="130" y="160"/>
                  <a:pt x="130" y="159"/>
                  <a:pt x="129" y="158"/>
                </a:cubicBezTo>
                <a:cubicBezTo>
                  <a:pt x="129" y="158"/>
                  <a:pt x="129" y="159"/>
                  <a:pt x="128" y="159"/>
                </a:cubicBezTo>
                <a:close/>
                <a:moveTo>
                  <a:pt x="13" y="125"/>
                </a:moveTo>
                <a:cubicBezTo>
                  <a:pt x="13" y="125"/>
                  <a:pt x="13" y="124"/>
                  <a:pt x="13" y="123"/>
                </a:cubicBezTo>
                <a:cubicBezTo>
                  <a:pt x="11" y="124"/>
                  <a:pt x="11" y="124"/>
                  <a:pt x="11" y="126"/>
                </a:cubicBezTo>
                <a:cubicBezTo>
                  <a:pt x="12" y="125"/>
                  <a:pt x="12" y="125"/>
                  <a:pt x="13" y="125"/>
                </a:cubicBezTo>
                <a:close/>
                <a:moveTo>
                  <a:pt x="31" y="42"/>
                </a:moveTo>
                <a:cubicBezTo>
                  <a:pt x="31" y="42"/>
                  <a:pt x="31" y="42"/>
                  <a:pt x="31" y="42"/>
                </a:cubicBezTo>
                <a:cubicBezTo>
                  <a:pt x="31" y="42"/>
                  <a:pt x="31" y="42"/>
                  <a:pt x="31" y="42"/>
                </a:cubicBezTo>
                <a:cubicBezTo>
                  <a:pt x="31" y="43"/>
                  <a:pt x="31" y="48"/>
                  <a:pt x="31" y="48"/>
                </a:cubicBezTo>
                <a:cubicBezTo>
                  <a:pt x="31" y="48"/>
                  <a:pt x="31" y="48"/>
                  <a:pt x="31" y="48"/>
                </a:cubicBezTo>
                <a:cubicBezTo>
                  <a:pt x="31" y="46"/>
                  <a:pt x="31" y="44"/>
                  <a:pt x="31" y="42"/>
                </a:cubicBezTo>
                <a:close/>
                <a:moveTo>
                  <a:pt x="7" y="60"/>
                </a:moveTo>
                <a:cubicBezTo>
                  <a:pt x="7" y="60"/>
                  <a:pt x="7" y="60"/>
                  <a:pt x="7" y="60"/>
                </a:cubicBezTo>
                <a:cubicBezTo>
                  <a:pt x="8" y="59"/>
                  <a:pt x="8" y="57"/>
                  <a:pt x="8" y="56"/>
                </a:cubicBezTo>
                <a:cubicBezTo>
                  <a:pt x="7" y="56"/>
                  <a:pt x="7" y="56"/>
                  <a:pt x="7" y="55"/>
                </a:cubicBezTo>
                <a:cubicBezTo>
                  <a:pt x="7" y="57"/>
                  <a:pt x="7" y="59"/>
                  <a:pt x="7" y="60"/>
                </a:cubicBezTo>
                <a:close/>
                <a:moveTo>
                  <a:pt x="27" y="46"/>
                </a:moveTo>
                <a:cubicBezTo>
                  <a:pt x="26" y="47"/>
                  <a:pt x="26" y="50"/>
                  <a:pt x="27" y="51"/>
                </a:cubicBezTo>
                <a:cubicBezTo>
                  <a:pt x="27" y="51"/>
                  <a:pt x="27" y="51"/>
                  <a:pt x="27" y="50"/>
                </a:cubicBezTo>
                <a:cubicBezTo>
                  <a:pt x="27" y="49"/>
                  <a:pt x="27" y="48"/>
                  <a:pt x="27" y="46"/>
                </a:cubicBezTo>
                <a:close/>
                <a:moveTo>
                  <a:pt x="8" y="11"/>
                </a:moveTo>
                <a:cubicBezTo>
                  <a:pt x="8" y="11"/>
                  <a:pt x="9" y="11"/>
                  <a:pt x="10" y="11"/>
                </a:cubicBezTo>
                <a:cubicBezTo>
                  <a:pt x="10" y="10"/>
                  <a:pt x="10" y="10"/>
                  <a:pt x="9" y="9"/>
                </a:cubicBezTo>
                <a:cubicBezTo>
                  <a:pt x="9" y="10"/>
                  <a:pt x="8" y="10"/>
                  <a:pt x="8" y="11"/>
                </a:cubicBezTo>
                <a:close/>
                <a:moveTo>
                  <a:pt x="72" y="253"/>
                </a:moveTo>
                <a:cubicBezTo>
                  <a:pt x="72" y="253"/>
                  <a:pt x="72" y="254"/>
                  <a:pt x="71" y="254"/>
                </a:cubicBezTo>
                <a:cubicBezTo>
                  <a:pt x="71" y="254"/>
                  <a:pt x="71" y="254"/>
                  <a:pt x="71" y="254"/>
                </a:cubicBezTo>
                <a:cubicBezTo>
                  <a:pt x="72" y="255"/>
                  <a:pt x="73" y="255"/>
                  <a:pt x="74" y="255"/>
                </a:cubicBezTo>
                <a:cubicBezTo>
                  <a:pt x="73" y="255"/>
                  <a:pt x="73" y="254"/>
                  <a:pt x="72" y="253"/>
                </a:cubicBezTo>
                <a:close/>
                <a:moveTo>
                  <a:pt x="27" y="29"/>
                </a:moveTo>
                <a:cubicBezTo>
                  <a:pt x="27" y="30"/>
                  <a:pt x="27" y="30"/>
                  <a:pt x="27" y="30"/>
                </a:cubicBezTo>
                <a:cubicBezTo>
                  <a:pt x="27" y="29"/>
                  <a:pt x="28" y="29"/>
                  <a:pt x="28" y="29"/>
                </a:cubicBezTo>
                <a:cubicBezTo>
                  <a:pt x="28" y="28"/>
                  <a:pt x="28" y="27"/>
                  <a:pt x="28" y="26"/>
                </a:cubicBezTo>
                <a:cubicBezTo>
                  <a:pt x="28" y="26"/>
                  <a:pt x="28" y="26"/>
                  <a:pt x="28" y="26"/>
                </a:cubicBezTo>
                <a:cubicBezTo>
                  <a:pt x="27" y="27"/>
                  <a:pt x="27" y="28"/>
                  <a:pt x="27" y="29"/>
                </a:cubicBezTo>
                <a:close/>
                <a:moveTo>
                  <a:pt x="157" y="149"/>
                </a:moveTo>
                <a:cubicBezTo>
                  <a:pt x="157" y="149"/>
                  <a:pt x="157" y="149"/>
                  <a:pt x="157" y="149"/>
                </a:cubicBezTo>
                <a:cubicBezTo>
                  <a:pt x="157" y="147"/>
                  <a:pt x="157" y="146"/>
                  <a:pt x="157" y="144"/>
                </a:cubicBezTo>
                <a:cubicBezTo>
                  <a:pt x="157" y="144"/>
                  <a:pt x="156" y="145"/>
                  <a:pt x="156" y="145"/>
                </a:cubicBezTo>
                <a:cubicBezTo>
                  <a:pt x="157" y="146"/>
                  <a:pt x="157" y="147"/>
                  <a:pt x="157" y="149"/>
                </a:cubicBezTo>
                <a:close/>
                <a:moveTo>
                  <a:pt x="76" y="126"/>
                </a:moveTo>
                <a:cubicBezTo>
                  <a:pt x="75" y="125"/>
                  <a:pt x="75" y="124"/>
                  <a:pt x="74" y="123"/>
                </a:cubicBezTo>
                <a:cubicBezTo>
                  <a:pt x="74" y="124"/>
                  <a:pt x="74" y="124"/>
                  <a:pt x="74" y="124"/>
                </a:cubicBezTo>
                <a:cubicBezTo>
                  <a:pt x="74" y="125"/>
                  <a:pt x="75" y="126"/>
                  <a:pt x="75" y="126"/>
                </a:cubicBezTo>
                <a:cubicBezTo>
                  <a:pt x="75" y="126"/>
                  <a:pt x="76" y="126"/>
                  <a:pt x="76" y="126"/>
                </a:cubicBezTo>
                <a:close/>
                <a:moveTo>
                  <a:pt x="161" y="143"/>
                </a:moveTo>
                <a:cubicBezTo>
                  <a:pt x="162" y="142"/>
                  <a:pt x="162" y="141"/>
                  <a:pt x="163" y="140"/>
                </a:cubicBezTo>
                <a:cubicBezTo>
                  <a:pt x="163" y="140"/>
                  <a:pt x="163" y="140"/>
                  <a:pt x="163" y="139"/>
                </a:cubicBezTo>
                <a:cubicBezTo>
                  <a:pt x="162" y="140"/>
                  <a:pt x="162" y="140"/>
                  <a:pt x="162" y="141"/>
                </a:cubicBezTo>
                <a:cubicBezTo>
                  <a:pt x="162" y="141"/>
                  <a:pt x="162" y="142"/>
                  <a:pt x="161" y="142"/>
                </a:cubicBezTo>
                <a:cubicBezTo>
                  <a:pt x="161" y="142"/>
                  <a:pt x="161" y="142"/>
                  <a:pt x="160" y="142"/>
                </a:cubicBezTo>
                <a:cubicBezTo>
                  <a:pt x="161" y="142"/>
                  <a:pt x="161" y="143"/>
                  <a:pt x="161" y="143"/>
                </a:cubicBezTo>
                <a:close/>
                <a:moveTo>
                  <a:pt x="16" y="35"/>
                </a:moveTo>
                <a:cubicBezTo>
                  <a:pt x="16" y="36"/>
                  <a:pt x="15" y="36"/>
                  <a:pt x="15" y="36"/>
                </a:cubicBezTo>
                <a:cubicBezTo>
                  <a:pt x="14" y="37"/>
                  <a:pt x="14" y="37"/>
                  <a:pt x="15" y="38"/>
                </a:cubicBezTo>
                <a:cubicBezTo>
                  <a:pt x="16" y="38"/>
                  <a:pt x="16" y="37"/>
                  <a:pt x="16" y="35"/>
                </a:cubicBezTo>
                <a:close/>
                <a:moveTo>
                  <a:pt x="3" y="11"/>
                </a:moveTo>
                <a:cubicBezTo>
                  <a:pt x="2" y="11"/>
                  <a:pt x="2" y="11"/>
                  <a:pt x="2" y="11"/>
                </a:cubicBezTo>
                <a:cubicBezTo>
                  <a:pt x="2" y="12"/>
                  <a:pt x="2" y="14"/>
                  <a:pt x="2" y="15"/>
                </a:cubicBezTo>
                <a:cubicBezTo>
                  <a:pt x="2" y="15"/>
                  <a:pt x="3" y="15"/>
                  <a:pt x="3" y="14"/>
                </a:cubicBezTo>
                <a:cubicBezTo>
                  <a:pt x="3" y="13"/>
                  <a:pt x="3" y="12"/>
                  <a:pt x="3" y="12"/>
                </a:cubicBezTo>
                <a:cubicBezTo>
                  <a:pt x="3" y="11"/>
                  <a:pt x="3" y="11"/>
                  <a:pt x="3" y="11"/>
                </a:cubicBezTo>
                <a:close/>
                <a:moveTo>
                  <a:pt x="137" y="157"/>
                </a:moveTo>
                <a:cubicBezTo>
                  <a:pt x="135" y="158"/>
                  <a:pt x="135" y="159"/>
                  <a:pt x="135" y="160"/>
                </a:cubicBezTo>
                <a:cubicBezTo>
                  <a:pt x="137" y="160"/>
                  <a:pt x="136" y="158"/>
                  <a:pt x="137" y="157"/>
                </a:cubicBezTo>
                <a:close/>
                <a:moveTo>
                  <a:pt x="118" y="195"/>
                </a:moveTo>
                <a:cubicBezTo>
                  <a:pt x="117" y="194"/>
                  <a:pt x="117" y="194"/>
                  <a:pt x="117" y="193"/>
                </a:cubicBezTo>
                <a:cubicBezTo>
                  <a:pt x="116" y="194"/>
                  <a:pt x="116" y="194"/>
                  <a:pt x="116" y="195"/>
                </a:cubicBezTo>
                <a:cubicBezTo>
                  <a:pt x="116" y="195"/>
                  <a:pt x="116" y="195"/>
                  <a:pt x="117" y="196"/>
                </a:cubicBezTo>
                <a:cubicBezTo>
                  <a:pt x="117" y="195"/>
                  <a:pt x="117" y="195"/>
                  <a:pt x="118" y="195"/>
                </a:cubicBezTo>
                <a:close/>
                <a:moveTo>
                  <a:pt x="25" y="27"/>
                </a:moveTo>
                <a:cubicBezTo>
                  <a:pt x="24" y="27"/>
                  <a:pt x="24" y="27"/>
                  <a:pt x="24" y="28"/>
                </a:cubicBezTo>
                <a:cubicBezTo>
                  <a:pt x="24" y="28"/>
                  <a:pt x="24" y="29"/>
                  <a:pt x="24" y="29"/>
                </a:cubicBezTo>
                <a:cubicBezTo>
                  <a:pt x="24" y="29"/>
                  <a:pt x="24" y="30"/>
                  <a:pt x="25" y="30"/>
                </a:cubicBezTo>
                <a:cubicBezTo>
                  <a:pt x="25" y="29"/>
                  <a:pt x="25" y="28"/>
                  <a:pt x="25" y="27"/>
                </a:cubicBezTo>
                <a:close/>
                <a:moveTo>
                  <a:pt x="86" y="78"/>
                </a:moveTo>
                <a:cubicBezTo>
                  <a:pt x="85" y="78"/>
                  <a:pt x="85" y="78"/>
                  <a:pt x="85" y="77"/>
                </a:cubicBezTo>
                <a:cubicBezTo>
                  <a:pt x="85" y="77"/>
                  <a:pt x="85" y="78"/>
                  <a:pt x="85" y="78"/>
                </a:cubicBezTo>
                <a:cubicBezTo>
                  <a:pt x="85" y="79"/>
                  <a:pt x="85" y="79"/>
                  <a:pt x="84" y="79"/>
                </a:cubicBezTo>
                <a:cubicBezTo>
                  <a:pt x="83" y="79"/>
                  <a:pt x="83" y="79"/>
                  <a:pt x="83" y="79"/>
                </a:cubicBezTo>
                <a:cubicBezTo>
                  <a:pt x="83" y="80"/>
                  <a:pt x="83" y="80"/>
                  <a:pt x="84" y="80"/>
                </a:cubicBezTo>
                <a:cubicBezTo>
                  <a:pt x="84" y="80"/>
                  <a:pt x="85" y="79"/>
                  <a:pt x="86" y="78"/>
                </a:cubicBezTo>
                <a:close/>
                <a:moveTo>
                  <a:pt x="22" y="57"/>
                </a:moveTo>
                <a:cubicBezTo>
                  <a:pt x="21" y="58"/>
                  <a:pt x="21" y="58"/>
                  <a:pt x="21" y="59"/>
                </a:cubicBezTo>
                <a:cubicBezTo>
                  <a:pt x="22" y="58"/>
                  <a:pt x="22" y="58"/>
                  <a:pt x="22" y="57"/>
                </a:cubicBezTo>
                <a:close/>
                <a:moveTo>
                  <a:pt x="110" y="218"/>
                </a:moveTo>
                <a:cubicBezTo>
                  <a:pt x="110" y="218"/>
                  <a:pt x="111" y="217"/>
                  <a:pt x="111" y="216"/>
                </a:cubicBezTo>
                <a:cubicBezTo>
                  <a:pt x="111" y="216"/>
                  <a:pt x="111" y="216"/>
                  <a:pt x="110" y="216"/>
                </a:cubicBezTo>
                <a:cubicBezTo>
                  <a:pt x="110" y="216"/>
                  <a:pt x="110" y="217"/>
                  <a:pt x="109" y="217"/>
                </a:cubicBezTo>
                <a:cubicBezTo>
                  <a:pt x="109" y="218"/>
                  <a:pt x="109" y="218"/>
                  <a:pt x="109" y="218"/>
                </a:cubicBezTo>
                <a:cubicBezTo>
                  <a:pt x="109" y="218"/>
                  <a:pt x="110" y="218"/>
                  <a:pt x="110" y="218"/>
                </a:cubicBezTo>
                <a:close/>
                <a:moveTo>
                  <a:pt x="13" y="138"/>
                </a:moveTo>
                <a:cubicBezTo>
                  <a:pt x="13" y="137"/>
                  <a:pt x="13" y="136"/>
                  <a:pt x="13" y="135"/>
                </a:cubicBezTo>
                <a:cubicBezTo>
                  <a:pt x="12" y="135"/>
                  <a:pt x="12" y="135"/>
                  <a:pt x="11" y="136"/>
                </a:cubicBezTo>
                <a:cubicBezTo>
                  <a:pt x="11" y="136"/>
                  <a:pt x="11" y="136"/>
                  <a:pt x="11" y="136"/>
                </a:cubicBezTo>
                <a:cubicBezTo>
                  <a:pt x="12" y="137"/>
                  <a:pt x="12" y="137"/>
                  <a:pt x="13" y="138"/>
                </a:cubicBezTo>
                <a:close/>
                <a:moveTo>
                  <a:pt x="110" y="202"/>
                </a:moveTo>
                <a:cubicBezTo>
                  <a:pt x="110" y="202"/>
                  <a:pt x="109" y="202"/>
                  <a:pt x="109" y="202"/>
                </a:cubicBezTo>
                <a:cubicBezTo>
                  <a:pt x="110" y="203"/>
                  <a:pt x="110" y="203"/>
                  <a:pt x="110" y="204"/>
                </a:cubicBezTo>
                <a:cubicBezTo>
                  <a:pt x="110" y="204"/>
                  <a:pt x="111" y="204"/>
                  <a:pt x="111" y="204"/>
                </a:cubicBezTo>
                <a:cubicBezTo>
                  <a:pt x="111" y="204"/>
                  <a:pt x="112" y="204"/>
                  <a:pt x="112" y="204"/>
                </a:cubicBezTo>
                <a:cubicBezTo>
                  <a:pt x="111" y="203"/>
                  <a:pt x="110" y="203"/>
                  <a:pt x="110" y="202"/>
                </a:cubicBezTo>
                <a:close/>
                <a:moveTo>
                  <a:pt x="24" y="97"/>
                </a:moveTo>
                <a:cubicBezTo>
                  <a:pt x="23" y="98"/>
                  <a:pt x="23" y="98"/>
                  <a:pt x="22" y="98"/>
                </a:cubicBezTo>
                <a:cubicBezTo>
                  <a:pt x="22" y="99"/>
                  <a:pt x="22" y="100"/>
                  <a:pt x="23" y="101"/>
                </a:cubicBezTo>
                <a:cubicBezTo>
                  <a:pt x="23" y="101"/>
                  <a:pt x="23" y="100"/>
                  <a:pt x="23" y="100"/>
                </a:cubicBezTo>
                <a:cubicBezTo>
                  <a:pt x="23" y="99"/>
                  <a:pt x="23" y="98"/>
                  <a:pt x="24" y="98"/>
                </a:cubicBezTo>
                <a:cubicBezTo>
                  <a:pt x="24" y="98"/>
                  <a:pt x="24" y="98"/>
                  <a:pt x="24" y="97"/>
                </a:cubicBezTo>
                <a:close/>
                <a:moveTo>
                  <a:pt x="9" y="22"/>
                </a:moveTo>
                <a:cubicBezTo>
                  <a:pt x="9" y="22"/>
                  <a:pt x="9" y="22"/>
                  <a:pt x="9" y="22"/>
                </a:cubicBezTo>
                <a:cubicBezTo>
                  <a:pt x="9" y="22"/>
                  <a:pt x="10" y="22"/>
                  <a:pt x="10" y="21"/>
                </a:cubicBezTo>
                <a:cubicBezTo>
                  <a:pt x="11" y="21"/>
                  <a:pt x="11" y="21"/>
                  <a:pt x="11" y="21"/>
                </a:cubicBezTo>
                <a:cubicBezTo>
                  <a:pt x="11" y="20"/>
                  <a:pt x="10" y="20"/>
                  <a:pt x="10" y="20"/>
                </a:cubicBezTo>
                <a:cubicBezTo>
                  <a:pt x="10" y="20"/>
                  <a:pt x="10" y="20"/>
                  <a:pt x="9" y="20"/>
                </a:cubicBezTo>
                <a:cubicBezTo>
                  <a:pt x="9" y="21"/>
                  <a:pt x="9" y="21"/>
                  <a:pt x="9" y="22"/>
                </a:cubicBezTo>
                <a:close/>
                <a:moveTo>
                  <a:pt x="76" y="102"/>
                </a:moveTo>
                <a:cubicBezTo>
                  <a:pt x="76" y="102"/>
                  <a:pt x="76" y="102"/>
                  <a:pt x="76" y="102"/>
                </a:cubicBezTo>
                <a:cubicBezTo>
                  <a:pt x="75" y="103"/>
                  <a:pt x="74" y="103"/>
                  <a:pt x="73" y="104"/>
                </a:cubicBezTo>
                <a:cubicBezTo>
                  <a:pt x="73" y="104"/>
                  <a:pt x="73" y="105"/>
                  <a:pt x="73" y="105"/>
                </a:cubicBezTo>
                <a:cubicBezTo>
                  <a:pt x="74" y="104"/>
                  <a:pt x="75" y="103"/>
                  <a:pt x="76" y="102"/>
                </a:cubicBezTo>
                <a:close/>
                <a:moveTo>
                  <a:pt x="29" y="103"/>
                </a:moveTo>
                <a:cubicBezTo>
                  <a:pt x="29" y="104"/>
                  <a:pt x="29" y="107"/>
                  <a:pt x="30" y="108"/>
                </a:cubicBezTo>
                <a:cubicBezTo>
                  <a:pt x="30" y="108"/>
                  <a:pt x="30" y="107"/>
                  <a:pt x="30" y="107"/>
                </a:cubicBezTo>
                <a:cubicBezTo>
                  <a:pt x="30" y="106"/>
                  <a:pt x="30" y="104"/>
                  <a:pt x="29" y="103"/>
                </a:cubicBezTo>
                <a:close/>
                <a:moveTo>
                  <a:pt x="42" y="15"/>
                </a:moveTo>
                <a:cubicBezTo>
                  <a:pt x="44" y="15"/>
                  <a:pt x="44" y="15"/>
                  <a:pt x="44" y="14"/>
                </a:cubicBezTo>
                <a:cubicBezTo>
                  <a:pt x="43" y="14"/>
                  <a:pt x="43" y="14"/>
                  <a:pt x="42" y="14"/>
                </a:cubicBezTo>
                <a:cubicBezTo>
                  <a:pt x="42" y="14"/>
                  <a:pt x="42" y="14"/>
                  <a:pt x="42" y="15"/>
                </a:cubicBezTo>
                <a:close/>
                <a:moveTo>
                  <a:pt x="15" y="44"/>
                </a:moveTo>
                <a:cubicBezTo>
                  <a:pt x="15" y="44"/>
                  <a:pt x="15" y="44"/>
                  <a:pt x="15" y="44"/>
                </a:cubicBezTo>
                <a:cubicBezTo>
                  <a:pt x="15" y="42"/>
                  <a:pt x="15" y="41"/>
                  <a:pt x="16" y="40"/>
                </a:cubicBezTo>
                <a:cubicBezTo>
                  <a:pt x="15" y="40"/>
                  <a:pt x="15" y="40"/>
                  <a:pt x="15" y="41"/>
                </a:cubicBezTo>
                <a:cubicBezTo>
                  <a:pt x="15" y="42"/>
                  <a:pt x="15" y="43"/>
                  <a:pt x="15" y="44"/>
                </a:cubicBezTo>
                <a:close/>
                <a:moveTo>
                  <a:pt x="40" y="7"/>
                </a:moveTo>
                <a:cubicBezTo>
                  <a:pt x="38" y="7"/>
                  <a:pt x="38" y="7"/>
                  <a:pt x="37" y="8"/>
                </a:cubicBezTo>
                <a:cubicBezTo>
                  <a:pt x="38" y="8"/>
                  <a:pt x="39" y="8"/>
                  <a:pt x="40" y="8"/>
                </a:cubicBezTo>
                <a:cubicBezTo>
                  <a:pt x="40" y="7"/>
                  <a:pt x="40" y="7"/>
                  <a:pt x="40" y="7"/>
                </a:cubicBezTo>
                <a:close/>
                <a:moveTo>
                  <a:pt x="70" y="94"/>
                </a:moveTo>
                <a:cubicBezTo>
                  <a:pt x="69" y="94"/>
                  <a:pt x="69" y="94"/>
                  <a:pt x="68" y="94"/>
                </a:cubicBezTo>
                <a:cubicBezTo>
                  <a:pt x="69" y="95"/>
                  <a:pt x="69" y="95"/>
                  <a:pt x="69" y="96"/>
                </a:cubicBezTo>
                <a:cubicBezTo>
                  <a:pt x="69" y="95"/>
                  <a:pt x="70" y="95"/>
                  <a:pt x="70" y="95"/>
                </a:cubicBezTo>
                <a:cubicBezTo>
                  <a:pt x="70" y="94"/>
                  <a:pt x="70" y="94"/>
                  <a:pt x="70" y="94"/>
                </a:cubicBezTo>
                <a:close/>
                <a:moveTo>
                  <a:pt x="77" y="234"/>
                </a:moveTo>
                <a:cubicBezTo>
                  <a:pt x="77" y="234"/>
                  <a:pt x="76" y="234"/>
                  <a:pt x="76" y="234"/>
                </a:cubicBezTo>
                <a:cubicBezTo>
                  <a:pt x="77" y="235"/>
                  <a:pt x="77" y="237"/>
                  <a:pt x="78" y="238"/>
                </a:cubicBezTo>
                <a:cubicBezTo>
                  <a:pt x="78" y="239"/>
                  <a:pt x="78" y="239"/>
                  <a:pt x="78" y="239"/>
                </a:cubicBezTo>
                <a:cubicBezTo>
                  <a:pt x="78" y="239"/>
                  <a:pt x="78" y="239"/>
                  <a:pt x="78" y="239"/>
                </a:cubicBezTo>
                <a:cubicBezTo>
                  <a:pt x="78" y="237"/>
                  <a:pt x="77" y="236"/>
                  <a:pt x="77" y="234"/>
                </a:cubicBezTo>
                <a:cubicBezTo>
                  <a:pt x="77" y="234"/>
                  <a:pt x="77" y="234"/>
                  <a:pt x="77" y="234"/>
                </a:cubicBezTo>
                <a:close/>
                <a:moveTo>
                  <a:pt x="106" y="192"/>
                </a:moveTo>
                <a:cubicBezTo>
                  <a:pt x="106" y="192"/>
                  <a:pt x="106" y="192"/>
                  <a:pt x="106" y="193"/>
                </a:cubicBezTo>
                <a:cubicBezTo>
                  <a:pt x="106" y="193"/>
                  <a:pt x="106" y="194"/>
                  <a:pt x="107" y="195"/>
                </a:cubicBezTo>
                <a:cubicBezTo>
                  <a:pt x="107" y="194"/>
                  <a:pt x="107" y="194"/>
                  <a:pt x="108" y="194"/>
                </a:cubicBezTo>
                <a:cubicBezTo>
                  <a:pt x="107" y="193"/>
                  <a:pt x="107" y="193"/>
                  <a:pt x="106" y="192"/>
                </a:cubicBezTo>
                <a:close/>
                <a:moveTo>
                  <a:pt x="34" y="77"/>
                </a:moveTo>
                <a:cubicBezTo>
                  <a:pt x="34" y="77"/>
                  <a:pt x="34" y="78"/>
                  <a:pt x="33" y="78"/>
                </a:cubicBezTo>
                <a:cubicBezTo>
                  <a:pt x="33" y="78"/>
                  <a:pt x="33" y="78"/>
                  <a:pt x="33" y="78"/>
                </a:cubicBezTo>
                <a:cubicBezTo>
                  <a:pt x="33" y="79"/>
                  <a:pt x="33" y="80"/>
                  <a:pt x="34" y="80"/>
                </a:cubicBezTo>
                <a:cubicBezTo>
                  <a:pt x="34" y="80"/>
                  <a:pt x="34" y="79"/>
                  <a:pt x="34" y="79"/>
                </a:cubicBezTo>
                <a:cubicBezTo>
                  <a:pt x="34" y="78"/>
                  <a:pt x="34" y="78"/>
                  <a:pt x="34" y="77"/>
                </a:cubicBezTo>
                <a:close/>
                <a:moveTo>
                  <a:pt x="21" y="47"/>
                </a:moveTo>
                <a:cubicBezTo>
                  <a:pt x="21" y="47"/>
                  <a:pt x="21" y="48"/>
                  <a:pt x="21" y="48"/>
                </a:cubicBezTo>
                <a:cubicBezTo>
                  <a:pt x="20" y="48"/>
                  <a:pt x="20" y="49"/>
                  <a:pt x="20" y="50"/>
                </a:cubicBezTo>
                <a:cubicBezTo>
                  <a:pt x="21" y="49"/>
                  <a:pt x="22" y="48"/>
                  <a:pt x="21" y="47"/>
                </a:cubicBezTo>
                <a:close/>
                <a:moveTo>
                  <a:pt x="136" y="219"/>
                </a:moveTo>
                <a:cubicBezTo>
                  <a:pt x="136" y="220"/>
                  <a:pt x="137" y="223"/>
                  <a:pt x="138" y="224"/>
                </a:cubicBezTo>
                <a:cubicBezTo>
                  <a:pt x="138" y="222"/>
                  <a:pt x="137" y="221"/>
                  <a:pt x="136" y="219"/>
                </a:cubicBezTo>
                <a:close/>
                <a:moveTo>
                  <a:pt x="7" y="130"/>
                </a:moveTo>
                <a:cubicBezTo>
                  <a:pt x="7" y="130"/>
                  <a:pt x="8" y="130"/>
                  <a:pt x="8" y="130"/>
                </a:cubicBezTo>
                <a:cubicBezTo>
                  <a:pt x="8" y="129"/>
                  <a:pt x="8" y="129"/>
                  <a:pt x="8" y="128"/>
                </a:cubicBezTo>
                <a:cubicBezTo>
                  <a:pt x="8" y="129"/>
                  <a:pt x="8" y="129"/>
                  <a:pt x="8" y="129"/>
                </a:cubicBezTo>
                <a:cubicBezTo>
                  <a:pt x="7" y="129"/>
                  <a:pt x="7" y="129"/>
                  <a:pt x="7" y="130"/>
                </a:cubicBezTo>
                <a:close/>
                <a:moveTo>
                  <a:pt x="153" y="136"/>
                </a:moveTo>
                <a:cubicBezTo>
                  <a:pt x="152" y="137"/>
                  <a:pt x="152" y="138"/>
                  <a:pt x="151" y="139"/>
                </a:cubicBezTo>
                <a:cubicBezTo>
                  <a:pt x="151" y="139"/>
                  <a:pt x="151" y="139"/>
                  <a:pt x="151" y="139"/>
                </a:cubicBezTo>
                <a:cubicBezTo>
                  <a:pt x="151" y="139"/>
                  <a:pt x="151" y="139"/>
                  <a:pt x="151" y="139"/>
                </a:cubicBezTo>
                <a:cubicBezTo>
                  <a:pt x="152" y="138"/>
                  <a:pt x="152" y="138"/>
                  <a:pt x="153" y="138"/>
                </a:cubicBezTo>
                <a:cubicBezTo>
                  <a:pt x="153" y="137"/>
                  <a:pt x="153" y="137"/>
                  <a:pt x="153" y="136"/>
                </a:cubicBezTo>
                <a:close/>
                <a:moveTo>
                  <a:pt x="89" y="123"/>
                </a:moveTo>
                <a:cubicBezTo>
                  <a:pt x="91" y="121"/>
                  <a:pt x="91" y="121"/>
                  <a:pt x="90" y="120"/>
                </a:cubicBezTo>
                <a:cubicBezTo>
                  <a:pt x="90" y="121"/>
                  <a:pt x="89" y="121"/>
                  <a:pt x="89" y="121"/>
                </a:cubicBezTo>
                <a:cubicBezTo>
                  <a:pt x="89" y="122"/>
                  <a:pt x="89" y="122"/>
                  <a:pt x="89" y="123"/>
                </a:cubicBezTo>
                <a:close/>
                <a:moveTo>
                  <a:pt x="28" y="68"/>
                </a:moveTo>
                <a:cubicBezTo>
                  <a:pt x="27" y="69"/>
                  <a:pt x="27" y="69"/>
                  <a:pt x="27" y="70"/>
                </a:cubicBezTo>
                <a:cubicBezTo>
                  <a:pt x="28" y="70"/>
                  <a:pt x="28" y="70"/>
                  <a:pt x="29" y="70"/>
                </a:cubicBezTo>
                <a:cubicBezTo>
                  <a:pt x="29" y="69"/>
                  <a:pt x="28" y="68"/>
                  <a:pt x="28" y="68"/>
                </a:cubicBezTo>
                <a:close/>
                <a:moveTo>
                  <a:pt x="84" y="113"/>
                </a:moveTo>
                <a:cubicBezTo>
                  <a:pt x="83" y="112"/>
                  <a:pt x="83" y="112"/>
                  <a:pt x="82" y="112"/>
                </a:cubicBezTo>
                <a:cubicBezTo>
                  <a:pt x="82" y="111"/>
                  <a:pt x="82" y="111"/>
                  <a:pt x="82" y="111"/>
                </a:cubicBezTo>
                <a:cubicBezTo>
                  <a:pt x="81" y="111"/>
                  <a:pt x="81" y="111"/>
                  <a:pt x="81" y="110"/>
                </a:cubicBezTo>
                <a:cubicBezTo>
                  <a:pt x="81" y="111"/>
                  <a:pt x="81" y="111"/>
                  <a:pt x="81" y="111"/>
                </a:cubicBezTo>
                <a:cubicBezTo>
                  <a:pt x="82" y="112"/>
                  <a:pt x="82" y="112"/>
                  <a:pt x="83" y="113"/>
                </a:cubicBezTo>
                <a:cubicBezTo>
                  <a:pt x="83" y="113"/>
                  <a:pt x="83" y="113"/>
                  <a:pt x="83" y="113"/>
                </a:cubicBezTo>
                <a:cubicBezTo>
                  <a:pt x="83" y="113"/>
                  <a:pt x="83" y="113"/>
                  <a:pt x="84" y="113"/>
                </a:cubicBezTo>
                <a:close/>
                <a:moveTo>
                  <a:pt x="159" y="237"/>
                </a:moveTo>
                <a:cubicBezTo>
                  <a:pt x="160" y="238"/>
                  <a:pt x="160" y="239"/>
                  <a:pt x="161" y="240"/>
                </a:cubicBezTo>
                <a:cubicBezTo>
                  <a:pt x="161" y="240"/>
                  <a:pt x="161" y="240"/>
                  <a:pt x="161" y="239"/>
                </a:cubicBezTo>
                <a:cubicBezTo>
                  <a:pt x="161" y="238"/>
                  <a:pt x="160" y="237"/>
                  <a:pt x="159" y="237"/>
                </a:cubicBezTo>
                <a:close/>
                <a:moveTo>
                  <a:pt x="10" y="87"/>
                </a:moveTo>
                <a:cubicBezTo>
                  <a:pt x="10" y="87"/>
                  <a:pt x="10" y="87"/>
                  <a:pt x="10" y="87"/>
                </a:cubicBezTo>
                <a:cubicBezTo>
                  <a:pt x="12" y="86"/>
                  <a:pt x="13" y="86"/>
                  <a:pt x="14" y="85"/>
                </a:cubicBezTo>
                <a:cubicBezTo>
                  <a:pt x="14" y="85"/>
                  <a:pt x="14" y="85"/>
                  <a:pt x="14" y="85"/>
                </a:cubicBezTo>
                <a:cubicBezTo>
                  <a:pt x="13" y="85"/>
                  <a:pt x="12" y="86"/>
                  <a:pt x="10" y="87"/>
                </a:cubicBezTo>
                <a:close/>
                <a:moveTo>
                  <a:pt x="152" y="148"/>
                </a:moveTo>
                <a:cubicBezTo>
                  <a:pt x="152" y="148"/>
                  <a:pt x="152" y="148"/>
                  <a:pt x="152" y="148"/>
                </a:cubicBezTo>
                <a:cubicBezTo>
                  <a:pt x="152" y="147"/>
                  <a:pt x="153" y="147"/>
                  <a:pt x="152" y="147"/>
                </a:cubicBezTo>
                <a:cubicBezTo>
                  <a:pt x="152" y="146"/>
                  <a:pt x="152" y="145"/>
                  <a:pt x="152" y="144"/>
                </a:cubicBezTo>
                <a:cubicBezTo>
                  <a:pt x="151" y="144"/>
                  <a:pt x="151" y="144"/>
                  <a:pt x="151" y="144"/>
                </a:cubicBezTo>
                <a:cubicBezTo>
                  <a:pt x="151" y="146"/>
                  <a:pt x="152" y="147"/>
                  <a:pt x="152" y="148"/>
                </a:cubicBezTo>
                <a:close/>
                <a:moveTo>
                  <a:pt x="150" y="125"/>
                </a:moveTo>
                <a:cubicBezTo>
                  <a:pt x="150" y="126"/>
                  <a:pt x="150" y="127"/>
                  <a:pt x="149" y="127"/>
                </a:cubicBezTo>
                <a:cubicBezTo>
                  <a:pt x="150" y="127"/>
                  <a:pt x="151" y="127"/>
                  <a:pt x="151" y="127"/>
                </a:cubicBezTo>
                <a:cubicBezTo>
                  <a:pt x="151" y="126"/>
                  <a:pt x="150" y="126"/>
                  <a:pt x="150" y="125"/>
                </a:cubicBezTo>
                <a:close/>
                <a:moveTo>
                  <a:pt x="69" y="89"/>
                </a:moveTo>
                <a:cubicBezTo>
                  <a:pt x="69" y="91"/>
                  <a:pt x="70" y="90"/>
                  <a:pt x="71" y="89"/>
                </a:cubicBezTo>
                <a:cubicBezTo>
                  <a:pt x="70" y="89"/>
                  <a:pt x="70" y="89"/>
                  <a:pt x="70" y="88"/>
                </a:cubicBezTo>
                <a:cubicBezTo>
                  <a:pt x="69" y="89"/>
                  <a:pt x="69" y="89"/>
                  <a:pt x="69" y="89"/>
                </a:cubicBezTo>
                <a:close/>
                <a:moveTo>
                  <a:pt x="127" y="221"/>
                </a:moveTo>
                <a:cubicBezTo>
                  <a:pt x="127" y="220"/>
                  <a:pt x="125" y="217"/>
                  <a:pt x="125" y="217"/>
                </a:cubicBezTo>
                <a:cubicBezTo>
                  <a:pt x="125" y="218"/>
                  <a:pt x="126" y="220"/>
                  <a:pt x="127" y="221"/>
                </a:cubicBezTo>
                <a:close/>
                <a:moveTo>
                  <a:pt x="90" y="16"/>
                </a:moveTo>
                <a:cubicBezTo>
                  <a:pt x="90" y="15"/>
                  <a:pt x="90" y="14"/>
                  <a:pt x="90" y="14"/>
                </a:cubicBezTo>
                <a:cubicBezTo>
                  <a:pt x="89" y="14"/>
                  <a:pt x="89" y="14"/>
                  <a:pt x="88" y="14"/>
                </a:cubicBezTo>
                <a:cubicBezTo>
                  <a:pt x="89" y="15"/>
                  <a:pt x="89" y="15"/>
                  <a:pt x="90" y="16"/>
                </a:cubicBezTo>
                <a:close/>
                <a:moveTo>
                  <a:pt x="142" y="151"/>
                </a:moveTo>
                <a:cubicBezTo>
                  <a:pt x="142" y="151"/>
                  <a:pt x="141" y="152"/>
                  <a:pt x="141" y="152"/>
                </a:cubicBezTo>
                <a:cubicBezTo>
                  <a:pt x="141" y="152"/>
                  <a:pt x="142" y="153"/>
                  <a:pt x="142" y="153"/>
                </a:cubicBezTo>
                <a:cubicBezTo>
                  <a:pt x="142" y="153"/>
                  <a:pt x="142" y="153"/>
                  <a:pt x="142" y="153"/>
                </a:cubicBezTo>
                <a:cubicBezTo>
                  <a:pt x="142" y="153"/>
                  <a:pt x="142" y="152"/>
                  <a:pt x="142" y="151"/>
                </a:cubicBezTo>
                <a:close/>
                <a:moveTo>
                  <a:pt x="146" y="154"/>
                </a:moveTo>
                <a:cubicBezTo>
                  <a:pt x="145" y="156"/>
                  <a:pt x="145" y="157"/>
                  <a:pt x="144" y="158"/>
                </a:cubicBezTo>
                <a:cubicBezTo>
                  <a:pt x="144" y="158"/>
                  <a:pt x="144" y="158"/>
                  <a:pt x="144" y="158"/>
                </a:cubicBezTo>
                <a:cubicBezTo>
                  <a:pt x="145" y="157"/>
                  <a:pt x="145" y="157"/>
                  <a:pt x="146" y="156"/>
                </a:cubicBezTo>
                <a:cubicBezTo>
                  <a:pt x="146" y="155"/>
                  <a:pt x="146" y="155"/>
                  <a:pt x="146" y="154"/>
                </a:cubicBezTo>
                <a:close/>
                <a:moveTo>
                  <a:pt x="21" y="129"/>
                </a:moveTo>
                <a:cubicBezTo>
                  <a:pt x="21" y="130"/>
                  <a:pt x="21" y="130"/>
                  <a:pt x="21" y="131"/>
                </a:cubicBezTo>
                <a:cubicBezTo>
                  <a:pt x="21" y="132"/>
                  <a:pt x="21" y="133"/>
                  <a:pt x="21" y="133"/>
                </a:cubicBezTo>
                <a:cubicBezTo>
                  <a:pt x="22" y="132"/>
                  <a:pt x="22" y="130"/>
                  <a:pt x="21" y="129"/>
                </a:cubicBezTo>
                <a:close/>
                <a:moveTo>
                  <a:pt x="19" y="141"/>
                </a:moveTo>
                <a:cubicBezTo>
                  <a:pt x="18" y="141"/>
                  <a:pt x="18" y="143"/>
                  <a:pt x="19" y="143"/>
                </a:cubicBezTo>
                <a:cubicBezTo>
                  <a:pt x="19" y="142"/>
                  <a:pt x="19" y="142"/>
                  <a:pt x="19" y="141"/>
                </a:cubicBezTo>
                <a:close/>
                <a:moveTo>
                  <a:pt x="120" y="204"/>
                </a:moveTo>
                <a:cubicBezTo>
                  <a:pt x="121" y="203"/>
                  <a:pt x="122" y="201"/>
                  <a:pt x="122" y="201"/>
                </a:cubicBezTo>
                <a:cubicBezTo>
                  <a:pt x="122" y="201"/>
                  <a:pt x="121" y="202"/>
                  <a:pt x="121" y="203"/>
                </a:cubicBezTo>
                <a:cubicBezTo>
                  <a:pt x="120" y="203"/>
                  <a:pt x="120" y="203"/>
                  <a:pt x="120" y="204"/>
                </a:cubicBezTo>
                <a:cubicBezTo>
                  <a:pt x="120" y="204"/>
                  <a:pt x="120" y="204"/>
                  <a:pt x="120" y="204"/>
                </a:cubicBezTo>
                <a:close/>
                <a:moveTo>
                  <a:pt x="64" y="105"/>
                </a:moveTo>
                <a:cubicBezTo>
                  <a:pt x="64" y="104"/>
                  <a:pt x="63" y="104"/>
                  <a:pt x="63" y="103"/>
                </a:cubicBezTo>
                <a:cubicBezTo>
                  <a:pt x="62" y="103"/>
                  <a:pt x="62" y="103"/>
                  <a:pt x="62" y="103"/>
                </a:cubicBezTo>
                <a:cubicBezTo>
                  <a:pt x="63" y="104"/>
                  <a:pt x="63" y="105"/>
                  <a:pt x="64" y="105"/>
                </a:cubicBezTo>
                <a:close/>
                <a:moveTo>
                  <a:pt x="60" y="4"/>
                </a:moveTo>
                <a:cubicBezTo>
                  <a:pt x="59" y="4"/>
                  <a:pt x="54" y="4"/>
                  <a:pt x="53" y="4"/>
                </a:cubicBezTo>
                <a:cubicBezTo>
                  <a:pt x="56" y="4"/>
                  <a:pt x="58" y="4"/>
                  <a:pt x="60" y="4"/>
                </a:cubicBezTo>
                <a:close/>
                <a:moveTo>
                  <a:pt x="42" y="20"/>
                </a:moveTo>
                <a:cubicBezTo>
                  <a:pt x="43" y="20"/>
                  <a:pt x="44" y="20"/>
                  <a:pt x="45" y="19"/>
                </a:cubicBezTo>
                <a:cubicBezTo>
                  <a:pt x="44" y="19"/>
                  <a:pt x="44" y="19"/>
                  <a:pt x="43" y="19"/>
                </a:cubicBezTo>
                <a:cubicBezTo>
                  <a:pt x="42" y="19"/>
                  <a:pt x="42" y="19"/>
                  <a:pt x="42" y="20"/>
                </a:cubicBezTo>
                <a:close/>
                <a:moveTo>
                  <a:pt x="81" y="99"/>
                </a:moveTo>
                <a:cubicBezTo>
                  <a:pt x="81" y="99"/>
                  <a:pt x="81" y="99"/>
                  <a:pt x="81" y="100"/>
                </a:cubicBezTo>
                <a:cubicBezTo>
                  <a:pt x="82" y="101"/>
                  <a:pt x="83" y="101"/>
                  <a:pt x="83" y="102"/>
                </a:cubicBezTo>
                <a:cubicBezTo>
                  <a:pt x="83" y="102"/>
                  <a:pt x="83" y="102"/>
                  <a:pt x="83" y="102"/>
                </a:cubicBezTo>
                <a:cubicBezTo>
                  <a:pt x="83" y="101"/>
                  <a:pt x="82" y="100"/>
                  <a:pt x="82" y="99"/>
                </a:cubicBezTo>
                <a:cubicBezTo>
                  <a:pt x="82" y="99"/>
                  <a:pt x="82" y="99"/>
                  <a:pt x="81" y="99"/>
                </a:cubicBezTo>
                <a:close/>
                <a:moveTo>
                  <a:pt x="79" y="108"/>
                </a:moveTo>
                <a:cubicBezTo>
                  <a:pt x="79" y="109"/>
                  <a:pt x="79" y="109"/>
                  <a:pt x="80" y="109"/>
                </a:cubicBezTo>
                <a:cubicBezTo>
                  <a:pt x="80" y="109"/>
                  <a:pt x="80" y="109"/>
                  <a:pt x="80" y="108"/>
                </a:cubicBezTo>
                <a:cubicBezTo>
                  <a:pt x="80" y="108"/>
                  <a:pt x="80" y="108"/>
                  <a:pt x="80" y="107"/>
                </a:cubicBezTo>
                <a:cubicBezTo>
                  <a:pt x="79" y="108"/>
                  <a:pt x="79" y="108"/>
                  <a:pt x="79" y="108"/>
                </a:cubicBezTo>
                <a:close/>
                <a:moveTo>
                  <a:pt x="97" y="231"/>
                </a:moveTo>
                <a:cubicBezTo>
                  <a:pt x="97" y="231"/>
                  <a:pt x="97" y="231"/>
                  <a:pt x="97" y="231"/>
                </a:cubicBezTo>
                <a:cubicBezTo>
                  <a:pt x="98" y="230"/>
                  <a:pt x="98" y="229"/>
                  <a:pt x="99" y="229"/>
                </a:cubicBezTo>
                <a:cubicBezTo>
                  <a:pt x="99" y="229"/>
                  <a:pt x="99" y="228"/>
                  <a:pt x="98" y="228"/>
                </a:cubicBezTo>
                <a:cubicBezTo>
                  <a:pt x="98" y="229"/>
                  <a:pt x="97" y="230"/>
                  <a:pt x="97" y="231"/>
                </a:cubicBezTo>
                <a:close/>
                <a:moveTo>
                  <a:pt x="52" y="85"/>
                </a:moveTo>
                <a:cubicBezTo>
                  <a:pt x="53" y="84"/>
                  <a:pt x="53" y="84"/>
                  <a:pt x="53" y="84"/>
                </a:cubicBezTo>
                <a:cubicBezTo>
                  <a:pt x="53" y="83"/>
                  <a:pt x="52" y="83"/>
                  <a:pt x="52" y="83"/>
                </a:cubicBezTo>
                <a:cubicBezTo>
                  <a:pt x="52" y="83"/>
                  <a:pt x="52" y="83"/>
                  <a:pt x="51" y="83"/>
                </a:cubicBezTo>
                <a:cubicBezTo>
                  <a:pt x="52" y="84"/>
                  <a:pt x="52" y="84"/>
                  <a:pt x="52" y="85"/>
                </a:cubicBezTo>
                <a:close/>
                <a:moveTo>
                  <a:pt x="98" y="45"/>
                </a:moveTo>
                <a:cubicBezTo>
                  <a:pt x="98" y="45"/>
                  <a:pt x="98" y="45"/>
                  <a:pt x="98" y="45"/>
                </a:cubicBezTo>
                <a:cubicBezTo>
                  <a:pt x="98" y="46"/>
                  <a:pt x="98" y="48"/>
                  <a:pt x="98" y="49"/>
                </a:cubicBezTo>
                <a:cubicBezTo>
                  <a:pt x="98" y="48"/>
                  <a:pt x="98" y="48"/>
                  <a:pt x="98" y="48"/>
                </a:cubicBezTo>
                <a:cubicBezTo>
                  <a:pt x="98" y="47"/>
                  <a:pt x="98" y="46"/>
                  <a:pt x="98" y="45"/>
                </a:cubicBezTo>
                <a:close/>
                <a:moveTo>
                  <a:pt x="8" y="120"/>
                </a:moveTo>
                <a:cubicBezTo>
                  <a:pt x="8" y="120"/>
                  <a:pt x="8" y="120"/>
                  <a:pt x="8" y="120"/>
                </a:cubicBezTo>
                <a:cubicBezTo>
                  <a:pt x="8" y="122"/>
                  <a:pt x="8" y="123"/>
                  <a:pt x="8" y="124"/>
                </a:cubicBezTo>
                <a:cubicBezTo>
                  <a:pt x="8" y="124"/>
                  <a:pt x="8" y="124"/>
                  <a:pt x="8" y="123"/>
                </a:cubicBezTo>
                <a:cubicBezTo>
                  <a:pt x="8" y="122"/>
                  <a:pt x="8" y="121"/>
                  <a:pt x="8" y="120"/>
                </a:cubicBezTo>
                <a:close/>
                <a:moveTo>
                  <a:pt x="42" y="79"/>
                </a:moveTo>
                <a:cubicBezTo>
                  <a:pt x="43" y="78"/>
                  <a:pt x="43" y="78"/>
                  <a:pt x="43" y="77"/>
                </a:cubicBezTo>
                <a:cubicBezTo>
                  <a:pt x="43" y="77"/>
                  <a:pt x="42" y="77"/>
                  <a:pt x="41" y="77"/>
                </a:cubicBezTo>
                <a:cubicBezTo>
                  <a:pt x="41" y="78"/>
                  <a:pt x="42" y="78"/>
                  <a:pt x="42" y="79"/>
                </a:cubicBezTo>
                <a:close/>
                <a:moveTo>
                  <a:pt x="45" y="90"/>
                </a:moveTo>
                <a:cubicBezTo>
                  <a:pt x="45" y="90"/>
                  <a:pt x="45" y="90"/>
                  <a:pt x="45" y="90"/>
                </a:cubicBezTo>
                <a:cubicBezTo>
                  <a:pt x="46" y="91"/>
                  <a:pt x="46" y="91"/>
                  <a:pt x="47" y="92"/>
                </a:cubicBezTo>
                <a:cubicBezTo>
                  <a:pt x="47" y="91"/>
                  <a:pt x="47" y="91"/>
                  <a:pt x="47" y="90"/>
                </a:cubicBezTo>
                <a:cubicBezTo>
                  <a:pt x="47" y="90"/>
                  <a:pt x="46" y="90"/>
                  <a:pt x="45" y="90"/>
                </a:cubicBezTo>
                <a:close/>
                <a:moveTo>
                  <a:pt x="165" y="233"/>
                </a:moveTo>
                <a:cubicBezTo>
                  <a:pt x="164" y="231"/>
                  <a:pt x="162" y="228"/>
                  <a:pt x="162" y="228"/>
                </a:cubicBezTo>
                <a:cubicBezTo>
                  <a:pt x="163" y="229"/>
                  <a:pt x="163" y="231"/>
                  <a:pt x="165" y="233"/>
                </a:cubicBezTo>
                <a:close/>
                <a:moveTo>
                  <a:pt x="15" y="101"/>
                </a:moveTo>
                <a:cubicBezTo>
                  <a:pt x="15" y="101"/>
                  <a:pt x="15" y="101"/>
                  <a:pt x="15" y="101"/>
                </a:cubicBezTo>
                <a:cubicBezTo>
                  <a:pt x="15" y="99"/>
                  <a:pt x="15" y="98"/>
                  <a:pt x="15" y="97"/>
                </a:cubicBezTo>
                <a:cubicBezTo>
                  <a:pt x="15" y="97"/>
                  <a:pt x="15" y="97"/>
                  <a:pt x="15" y="97"/>
                </a:cubicBezTo>
                <a:cubicBezTo>
                  <a:pt x="15" y="98"/>
                  <a:pt x="15" y="98"/>
                  <a:pt x="15" y="99"/>
                </a:cubicBezTo>
                <a:cubicBezTo>
                  <a:pt x="15" y="100"/>
                  <a:pt x="15" y="100"/>
                  <a:pt x="15" y="101"/>
                </a:cubicBezTo>
                <a:close/>
                <a:moveTo>
                  <a:pt x="123" y="186"/>
                </a:moveTo>
                <a:cubicBezTo>
                  <a:pt x="122" y="186"/>
                  <a:pt x="122" y="187"/>
                  <a:pt x="122" y="187"/>
                </a:cubicBezTo>
                <a:cubicBezTo>
                  <a:pt x="121" y="187"/>
                  <a:pt x="121" y="187"/>
                  <a:pt x="122" y="188"/>
                </a:cubicBezTo>
                <a:cubicBezTo>
                  <a:pt x="122" y="188"/>
                  <a:pt x="123" y="187"/>
                  <a:pt x="123" y="187"/>
                </a:cubicBezTo>
                <a:cubicBezTo>
                  <a:pt x="123" y="186"/>
                  <a:pt x="123" y="186"/>
                  <a:pt x="123" y="186"/>
                </a:cubicBezTo>
                <a:close/>
                <a:moveTo>
                  <a:pt x="13" y="154"/>
                </a:moveTo>
                <a:cubicBezTo>
                  <a:pt x="13" y="153"/>
                  <a:pt x="13" y="153"/>
                  <a:pt x="13" y="152"/>
                </a:cubicBezTo>
                <a:cubicBezTo>
                  <a:pt x="13" y="151"/>
                  <a:pt x="13" y="150"/>
                  <a:pt x="13" y="150"/>
                </a:cubicBezTo>
                <a:cubicBezTo>
                  <a:pt x="12" y="151"/>
                  <a:pt x="13" y="153"/>
                  <a:pt x="13" y="154"/>
                </a:cubicBezTo>
                <a:close/>
                <a:moveTo>
                  <a:pt x="167" y="145"/>
                </a:moveTo>
                <a:cubicBezTo>
                  <a:pt x="167" y="145"/>
                  <a:pt x="167" y="145"/>
                  <a:pt x="167" y="145"/>
                </a:cubicBezTo>
                <a:cubicBezTo>
                  <a:pt x="167" y="145"/>
                  <a:pt x="166" y="145"/>
                  <a:pt x="166" y="146"/>
                </a:cubicBezTo>
                <a:cubicBezTo>
                  <a:pt x="165" y="146"/>
                  <a:pt x="165" y="147"/>
                  <a:pt x="166" y="147"/>
                </a:cubicBezTo>
                <a:cubicBezTo>
                  <a:pt x="166" y="146"/>
                  <a:pt x="167" y="146"/>
                  <a:pt x="167" y="145"/>
                </a:cubicBezTo>
                <a:close/>
                <a:moveTo>
                  <a:pt x="40" y="86"/>
                </a:moveTo>
                <a:cubicBezTo>
                  <a:pt x="41" y="86"/>
                  <a:pt x="42" y="86"/>
                  <a:pt x="42" y="87"/>
                </a:cubicBezTo>
                <a:cubicBezTo>
                  <a:pt x="42" y="86"/>
                  <a:pt x="42" y="85"/>
                  <a:pt x="41" y="85"/>
                </a:cubicBezTo>
                <a:cubicBezTo>
                  <a:pt x="41" y="85"/>
                  <a:pt x="41" y="85"/>
                  <a:pt x="40" y="86"/>
                </a:cubicBezTo>
                <a:close/>
                <a:moveTo>
                  <a:pt x="83" y="119"/>
                </a:moveTo>
                <a:cubicBezTo>
                  <a:pt x="83" y="120"/>
                  <a:pt x="84" y="121"/>
                  <a:pt x="85" y="122"/>
                </a:cubicBezTo>
                <a:cubicBezTo>
                  <a:pt x="85" y="122"/>
                  <a:pt x="85" y="122"/>
                  <a:pt x="85" y="122"/>
                </a:cubicBezTo>
                <a:cubicBezTo>
                  <a:pt x="84" y="121"/>
                  <a:pt x="84" y="120"/>
                  <a:pt x="83" y="119"/>
                </a:cubicBezTo>
                <a:close/>
                <a:moveTo>
                  <a:pt x="99" y="53"/>
                </a:moveTo>
                <a:cubicBezTo>
                  <a:pt x="99" y="52"/>
                  <a:pt x="99" y="51"/>
                  <a:pt x="98" y="51"/>
                </a:cubicBezTo>
                <a:cubicBezTo>
                  <a:pt x="98" y="51"/>
                  <a:pt x="97" y="53"/>
                  <a:pt x="98" y="53"/>
                </a:cubicBezTo>
                <a:cubicBezTo>
                  <a:pt x="98" y="53"/>
                  <a:pt x="98" y="53"/>
                  <a:pt x="99" y="53"/>
                </a:cubicBezTo>
                <a:close/>
                <a:moveTo>
                  <a:pt x="119" y="214"/>
                </a:moveTo>
                <a:cubicBezTo>
                  <a:pt x="118" y="214"/>
                  <a:pt x="118" y="215"/>
                  <a:pt x="118" y="215"/>
                </a:cubicBezTo>
                <a:cubicBezTo>
                  <a:pt x="118" y="215"/>
                  <a:pt x="118" y="215"/>
                  <a:pt x="119" y="215"/>
                </a:cubicBezTo>
                <a:cubicBezTo>
                  <a:pt x="119" y="215"/>
                  <a:pt x="119" y="215"/>
                  <a:pt x="119" y="214"/>
                </a:cubicBezTo>
                <a:cubicBezTo>
                  <a:pt x="119" y="214"/>
                  <a:pt x="119" y="214"/>
                  <a:pt x="119" y="214"/>
                </a:cubicBezTo>
                <a:close/>
                <a:moveTo>
                  <a:pt x="17" y="121"/>
                </a:moveTo>
                <a:cubicBezTo>
                  <a:pt x="17" y="120"/>
                  <a:pt x="17" y="120"/>
                  <a:pt x="17" y="120"/>
                </a:cubicBezTo>
                <a:cubicBezTo>
                  <a:pt x="17" y="121"/>
                  <a:pt x="17" y="121"/>
                  <a:pt x="17" y="121"/>
                </a:cubicBezTo>
                <a:cubicBezTo>
                  <a:pt x="17" y="122"/>
                  <a:pt x="17" y="123"/>
                  <a:pt x="17" y="124"/>
                </a:cubicBezTo>
                <a:cubicBezTo>
                  <a:pt x="17" y="123"/>
                  <a:pt x="17" y="123"/>
                  <a:pt x="17" y="123"/>
                </a:cubicBezTo>
                <a:cubicBezTo>
                  <a:pt x="17" y="122"/>
                  <a:pt x="17" y="121"/>
                  <a:pt x="17" y="121"/>
                </a:cubicBezTo>
                <a:close/>
                <a:moveTo>
                  <a:pt x="64" y="82"/>
                </a:moveTo>
                <a:cubicBezTo>
                  <a:pt x="64" y="83"/>
                  <a:pt x="63" y="83"/>
                  <a:pt x="63" y="84"/>
                </a:cubicBezTo>
                <a:cubicBezTo>
                  <a:pt x="63" y="84"/>
                  <a:pt x="64" y="84"/>
                  <a:pt x="64" y="84"/>
                </a:cubicBezTo>
                <a:cubicBezTo>
                  <a:pt x="64" y="83"/>
                  <a:pt x="64" y="83"/>
                  <a:pt x="65" y="83"/>
                </a:cubicBezTo>
                <a:cubicBezTo>
                  <a:pt x="64" y="83"/>
                  <a:pt x="64" y="82"/>
                  <a:pt x="64" y="82"/>
                </a:cubicBezTo>
                <a:close/>
                <a:moveTo>
                  <a:pt x="90" y="241"/>
                </a:moveTo>
                <a:cubicBezTo>
                  <a:pt x="89" y="241"/>
                  <a:pt x="89" y="241"/>
                  <a:pt x="88" y="241"/>
                </a:cubicBezTo>
                <a:cubicBezTo>
                  <a:pt x="89" y="241"/>
                  <a:pt x="89" y="242"/>
                  <a:pt x="90" y="242"/>
                </a:cubicBezTo>
                <a:cubicBezTo>
                  <a:pt x="91" y="241"/>
                  <a:pt x="90" y="241"/>
                  <a:pt x="90" y="241"/>
                </a:cubicBezTo>
                <a:close/>
                <a:moveTo>
                  <a:pt x="141" y="157"/>
                </a:moveTo>
                <a:cubicBezTo>
                  <a:pt x="141" y="157"/>
                  <a:pt x="141" y="158"/>
                  <a:pt x="142" y="159"/>
                </a:cubicBezTo>
                <a:cubicBezTo>
                  <a:pt x="142" y="158"/>
                  <a:pt x="142" y="158"/>
                  <a:pt x="141" y="157"/>
                </a:cubicBezTo>
                <a:close/>
                <a:moveTo>
                  <a:pt x="149" y="227"/>
                </a:moveTo>
                <a:cubicBezTo>
                  <a:pt x="149" y="226"/>
                  <a:pt x="150" y="226"/>
                  <a:pt x="149" y="225"/>
                </a:cubicBezTo>
                <a:cubicBezTo>
                  <a:pt x="149" y="225"/>
                  <a:pt x="149" y="225"/>
                  <a:pt x="149" y="224"/>
                </a:cubicBezTo>
                <a:cubicBezTo>
                  <a:pt x="149" y="225"/>
                  <a:pt x="148" y="225"/>
                  <a:pt x="148" y="225"/>
                </a:cubicBezTo>
                <a:cubicBezTo>
                  <a:pt x="148" y="226"/>
                  <a:pt x="149" y="226"/>
                  <a:pt x="149" y="227"/>
                </a:cubicBezTo>
                <a:close/>
                <a:moveTo>
                  <a:pt x="97" y="226"/>
                </a:moveTo>
                <a:cubicBezTo>
                  <a:pt x="97" y="226"/>
                  <a:pt x="97" y="226"/>
                  <a:pt x="96" y="225"/>
                </a:cubicBezTo>
                <a:cubicBezTo>
                  <a:pt x="96" y="226"/>
                  <a:pt x="96" y="226"/>
                  <a:pt x="96" y="227"/>
                </a:cubicBezTo>
                <a:cubicBezTo>
                  <a:pt x="96" y="227"/>
                  <a:pt x="96" y="227"/>
                  <a:pt x="97" y="227"/>
                </a:cubicBezTo>
                <a:cubicBezTo>
                  <a:pt x="97" y="227"/>
                  <a:pt x="97" y="227"/>
                  <a:pt x="97" y="226"/>
                </a:cubicBezTo>
                <a:close/>
                <a:moveTo>
                  <a:pt x="12" y="98"/>
                </a:moveTo>
                <a:cubicBezTo>
                  <a:pt x="12" y="99"/>
                  <a:pt x="12" y="100"/>
                  <a:pt x="13" y="101"/>
                </a:cubicBezTo>
                <a:cubicBezTo>
                  <a:pt x="13" y="100"/>
                  <a:pt x="13" y="99"/>
                  <a:pt x="13" y="98"/>
                </a:cubicBezTo>
                <a:cubicBezTo>
                  <a:pt x="13" y="98"/>
                  <a:pt x="12" y="98"/>
                  <a:pt x="12" y="98"/>
                </a:cubicBezTo>
                <a:close/>
                <a:moveTo>
                  <a:pt x="49" y="260"/>
                </a:moveTo>
                <a:cubicBezTo>
                  <a:pt x="49" y="260"/>
                  <a:pt x="49" y="260"/>
                  <a:pt x="48" y="261"/>
                </a:cubicBezTo>
                <a:cubicBezTo>
                  <a:pt x="48" y="261"/>
                  <a:pt x="48" y="261"/>
                  <a:pt x="47" y="261"/>
                </a:cubicBezTo>
                <a:cubicBezTo>
                  <a:pt x="48" y="261"/>
                  <a:pt x="49" y="260"/>
                  <a:pt x="50" y="260"/>
                </a:cubicBezTo>
                <a:cubicBezTo>
                  <a:pt x="50" y="260"/>
                  <a:pt x="50" y="260"/>
                  <a:pt x="50" y="260"/>
                </a:cubicBezTo>
                <a:cubicBezTo>
                  <a:pt x="50" y="260"/>
                  <a:pt x="49" y="260"/>
                  <a:pt x="49" y="260"/>
                </a:cubicBezTo>
                <a:close/>
                <a:moveTo>
                  <a:pt x="101" y="124"/>
                </a:moveTo>
                <a:cubicBezTo>
                  <a:pt x="101" y="125"/>
                  <a:pt x="101" y="125"/>
                  <a:pt x="101" y="125"/>
                </a:cubicBezTo>
                <a:cubicBezTo>
                  <a:pt x="101" y="126"/>
                  <a:pt x="102" y="127"/>
                  <a:pt x="103" y="128"/>
                </a:cubicBezTo>
                <a:cubicBezTo>
                  <a:pt x="103" y="128"/>
                  <a:pt x="103" y="128"/>
                  <a:pt x="103" y="128"/>
                </a:cubicBezTo>
                <a:cubicBezTo>
                  <a:pt x="102" y="127"/>
                  <a:pt x="102" y="126"/>
                  <a:pt x="101" y="124"/>
                </a:cubicBezTo>
                <a:close/>
                <a:moveTo>
                  <a:pt x="139" y="202"/>
                </a:moveTo>
                <a:cubicBezTo>
                  <a:pt x="140" y="201"/>
                  <a:pt x="140" y="200"/>
                  <a:pt x="139" y="199"/>
                </a:cubicBezTo>
                <a:cubicBezTo>
                  <a:pt x="139" y="199"/>
                  <a:pt x="139" y="200"/>
                  <a:pt x="139" y="200"/>
                </a:cubicBezTo>
                <a:cubicBezTo>
                  <a:pt x="139" y="200"/>
                  <a:pt x="139" y="201"/>
                  <a:pt x="139" y="202"/>
                </a:cubicBezTo>
                <a:close/>
                <a:moveTo>
                  <a:pt x="178" y="252"/>
                </a:moveTo>
                <a:cubicBezTo>
                  <a:pt x="178" y="253"/>
                  <a:pt x="179" y="252"/>
                  <a:pt x="179" y="252"/>
                </a:cubicBezTo>
                <a:cubicBezTo>
                  <a:pt x="180" y="252"/>
                  <a:pt x="180" y="252"/>
                  <a:pt x="181" y="252"/>
                </a:cubicBezTo>
                <a:cubicBezTo>
                  <a:pt x="180" y="252"/>
                  <a:pt x="180" y="251"/>
                  <a:pt x="179" y="251"/>
                </a:cubicBezTo>
                <a:cubicBezTo>
                  <a:pt x="179" y="252"/>
                  <a:pt x="179" y="252"/>
                  <a:pt x="178" y="252"/>
                </a:cubicBezTo>
                <a:close/>
                <a:moveTo>
                  <a:pt x="114" y="197"/>
                </a:moveTo>
                <a:cubicBezTo>
                  <a:pt x="113" y="197"/>
                  <a:pt x="113" y="198"/>
                  <a:pt x="113" y="198"/>
                </a:cubicBezTo>
                <a:cubicBezTo>
                  <a:pt x="113" y="198"/>
                  <a:pt x="114" y="199"/>
                  <a:pt x="115" y="199"/>
                </a:cubicBezTo>
                <a:cubicBezTo>
                  <a:pt x="114" y="198"/>
                  <a:pt x="114" y="197"/>
                  <a:pt x="114" y="197"/>
                </a:cubicBezTo>
                <a:close/>
                <a:moveTo>
                  <a:pt x="31" y="6"/>
                </a:moveTo>
                <a:cubicBezTo>
                  <a:pt x="30" y="6"/>
                  <a:pt x="29" y="6"/>
                  <a:pt x="27" y="6"/>
                </a:cubicBezTo>
                <a:cubicBezTo>
                  <a:pt x="28" y="7"/>
                  <a:pt x="28" y="7"/>
                  <a:pt x="28" y="7"/>
                </a:cubicBezTo>
                <a:cubicBezTo>
                  <a:pt x="29" y="7"/>
                  <a:pt x="30" y="6"/>
                  <a:pt x="31" y="6"/>
                </a:cubicBezTo>
                <a:close/>
                <a:moveTo>
                  <a:pt x="59" y="96"/>
                </a:moveTo>
                <a:cubicBezTo>
                  <a:pt x="59" y="96"/>
                  <a:pt x="59" y="96"/>
                  <a:pt x="59" y="97"/>
                </a:cubicBezTo>
                <a:cubicBezTo>
                  <a:pt x="59" y="97"/>
                  <a:pt x="59" y="97"/>
                  <a:pt x="60" y="98"/>
                </a:cubicBezTo>
                <a:cubicBezTo>
                  <a:pt x="60" y="97"/>
                  <a:pt x="60" y="97"/>
                  <a:pt x="59" y="96"/>
                </a:cubicBezTo>
                <a:close/>
                <a:moveTo>
                  <a:pt x="180" y="256"/>
                </a:moveTo>
                <a:cubicBezTo>
                  <a:pt x="180" y="255"/>
                  <a:pt x="179" y="255"/>
                  <a:pt x="178" y="255"/>
                </a:cubicBezTo>
                <a:cubicBezTo>
                  <a:pt x="179" y="256"/>
                  <a:pt x="179" y="256"/>
                  <a:pt x="180" y="256"/>
                </a:cubicBezTo>
                <a:close/>
                <a:moveTo>
                  <a:pt x="131" y="185"/>
                </a:moveTo>
                <a:cubicBezTo>
                  <a:pt x="130" y="185"/>
                  <a:pt x="130" y="185"/>
                  <a:pt x="129" y="184"/>
                </a:cubicBezTo>
                <a:cubicBezTo>
                  <a:pt x="129" y="185"/>
                  <a:pt x="130" y="186"/>
                  <a:pt x="130" y="186"/>
                </a:cubicBezTo>
                <a:cubicBezTo>
                  <a:pt x="130" y="186"/>
                  <a:pt x="131" y="186"/>
                  <a:pt x="131" y="185"/>
                </a:cubicBezTo>
                <a:close/>
                <a:moveTo>
                  <a:pt x="52" y="7"/>
                </a:moveTo>
                <a:cubicBezTo>
                  <a:pt x="54" y="7"/>
                  <a:pt x="55" y="7"/>
                  <a:pt x="56" y="6"/>
                </a:cubicBezTo>
                <a:cubicBezTo>
                  <a:pt x="55" y="6"/>
                  <a:pt x="54" y="6"/>
                  <a:pt x="53" y="6"/>
                </a:cubicBezTo>
                <a:cubicBezTo>
                  <a:pt x="53" y="6"/>
                  <a:pt x="52" y="6"/>
                  <a:pt x="52" y="7"/>
                </a:cubicBezTo>
                <a:close/>
                <a:moveTo>
                  <a:pt x="88" y="226"/>
                </a:moveTo>
                <a:cubicBezTo>
                  <a:pt x="89" y="226"/>
                  <a:pt x="89" y="226"/>
                  <a:pt x="90" y="226"/>
                </a:cubicBezTo>
                <a:cubicBezTo>
                  <a:pt x="89" y="225"/>
                  <a:pt x="89" y="225"/>
                  <a:pt x="88" y="225"/>
                </a:cubicBezTo>
                <a:cubicBezTo>
                  <a:pt x="88" y="225"/>
                  <a:pt x="88" y="225"/>
                  <a:pt x="88" y="226"/>
                </a:cubicBezTo>
                <a:close/>
                <a:moveTo>
                  <a:pt x="17" y="103"/>
                </a:moveTo>
                <a:cubicBezTo>
                  <a:pt x="17" y="103"/>
                  <a:pt x="17" y="103"/>
                  <a:pt x="17" y="102"/>
                </a:cubicBezTo>
                <a:cubicBezTo>
                  <a:pt x="15" y="103"/>
                  <a:pt x="15" y="103"/>
                  <a:pt x="16" y="104"/>
                </a:cubicBezTo>
                <a:cubicBezTo>
                  <a:pt x="16" y="104"/>
                  <a:pt x="16" y="104"/>
                  <a:pt x="17" y="103"/>
                </a:cubicBezTo>
                <a:close/>
                <a:moveTo>
                  <a:pt x="71" y="111"/>
                </a:moveTo>
                <a:cubicBezTo>
                  <a:pt x="70" y="112"/>
                  <a:pt x="70" y="112"/>
                  <a:pt x="69" y="113"/>
                </a:cubicBezTo>
                <a:cubicBezTo>
                  <a:pt x="69" y="113"/>
                  <a:pt x="69" y="113"/>
                  <a:pt x="69" y="113"/>
                </a:cubicBezTo>
                <a:cubicBezTo>
                  <a:pt x="70" y="113"/>
                  <a:pt x="70" y="113"/>
                  <a:pt x="71" y="112"/>
                </a:cubicBezTo>
                <a:cubicBezTo>
                  <a:pt x="71" y="112"/>
                  <a:pt x="71" y="112"/>
                  <a:pt x="71" y="111"/>
                </a:cubicBezTo>
                <a:close/>
                <a:moveTo>
                  <a:pt x="10" y="84"/>
                </a:moveTo>
                <a:cubicBezTo>
                  <a:pt x="11" y="84"/>
                  <a:pt x="12" y="83"/>
                  <a:pt x="13" y="83"/>
                </a:cubicBezTo>
                <a:cubicBezTo>
                  <a:pt x="13" y="83"/>
                  <a:pt x="13" y="83"/>
                  <a:pt x="13" y="82"/>
                </a:cubicBezTo>
                <a:cubicBezTo>
                  <a:pt x="12" y="83"/>
                  <a:pt x="11" y="83"/>
                  <a:pt x="11" y="84"/>
                </a:cubicBezTo>
                <a:cubicBezTo>
                  <a:pt x="10" y="84"/>
                  <a:pt x="10" y="84"/>
                  <a:pt x="10" y="84"/>
                </a:cubicBezTo>
                <a:close/>
                <a:moveTo>
                  <a:pt x="75" y="115"/>
                </a:moveTo>
                <a:cubicBezTo>
                  <a:pt x="74" y="113"/>
                  <a:pt x="74" y="113"/>
                  <a:pt x="73" y="113"/>
                </a:cubicBezTo>
                <a:cubicBezTo>
                  <a:pt x="73" y="113"/>
                  <a:pt x="74" y="114"/>
                  <a:pt x="74" y="115"/>
                </a:cubicBezTo>
                <a:cubicBezTo>
                  <a:pt x="74" y="115"/>
                  <a:pt x="74" y="115"/>
                  <a:pt x="75" y="115"/>
                </a:cubicBezTo>
                <a:close/>
                <a:moveTo>
                  <a:pt x="106" y="164"/>
                </a:moveTo>
                <a:cubicBezTo>
                  <a:pt x="106" y="164"/>
                  <a:pt x="106" y="164"/>
                  <a:pt x="106" y="163"/>
                </a:cubicBezTo>
                <a:cubicBezTo>
                  <a:pt x="105" y="164"/>
                  <a:pt x="105" y="164"/>
                  <a:pt x="105" y="164"/>
                </a:cubicBezTo>
                <a:cubicBezTo>
                  <a:pt x="105" y="164"/>
                  <a:pt x="105" y="165"/>
                  <a:pt x="106" y="165"/>
                </a:cubicBezTo>
                <a:cubicBezTo>
                  <a:pt x="106" y="165"/>
                  <a:pt x="106" y="165"/>
                  <a:pt x="106" y="164"/>
                </a:cubicBezTo>
                <a:close/>
                <a:moveTo>
                  <a:pt x="155" y="226"/>
                </a:moveTo>
                <a:cubicBezTo>
                  <a:pt x="155" y="227"/>
                  <a:pt x="155" y="228"/>
                  <a:pt x="156" y="228"/>
                </a:cubicBezTo>
                <a:cubicBezTo>
                  <a:pt x="156" y="230"/>
                  <a:pt x="156" y="230"/>
                  <a:pt x="157" y="230"/>
                </a:cubicBezTo>
                <a:cubicBezTo>
                  <a:pt x="157" y="229"/>
                  <a:pt x="156" y="227"/>
                  <a:pt x="155" y="226"/>
                </a:cubicBezTo>
                <a:close/>
                <a:moveTo>
                  <a:pt x="15" y="124"/>
                </a:moveTo>
                <a:cubicBezTo>
                  <a:pt x="15" y="124"/>
                  <a:pt x="15" y="124"/>
                  <a:pt x="15" y="124"/>
                </a:cubicBezTo>
                <a:cubicBezTo>
                  <a:pt x="15" y="123"/>
                  <a:pt x="15" y="123"/>
                  <a:pt x="15" y="122"/>
                </a:cubicBezTo>
                <a:cubicBezTo>
                  <a:pt x="15" y="122"/>
                  <a:pt x="15" y="122"/>
                  <a:pt x="15" y="122"/>
                </a:cubicBezTo>
                <a:cubicBezTo>
                  <a:pt x="14" y="123"/>
                  <a:pt x="15" y="124"/>
                  <a:pt x="15" y="124"/>
                </a:cubicBezTo>
                <a:close/>
                <a:moveTo>
                  <a:pt x="15" y="27"/>
                </a:moveTo>
                <a:cubicBezTo>
                  <a:pt x="16" y="27"/>
                  <a:pt x="16" y="27"/>
                  <a:pt x="16" y="27"/>
                </a:cubicBezTo>
                <a:cubicBezTo>
                  <a:pt x="16" y="26"/>
                  <a:pt x="16" y="26"/>
                  <a:pt x="15" y="25"/>
                </a:cubicBezTo>
                <a:cubicBezTo>
                  <a:pt x="15" y="26"/>
                  <a:pt x="15" y="27"/>
                  <a:pt x="15" y="27"/>
                </a:cubicBezTo>
                <a:close/>
                <a:moveTo>
                  <a:pt x="101" y="225"/>
                </a:moveTo>
                <a:cubicBezTo>
                  <a:pt x="101" y="225"/>
                  <a:pt x="101" y="225"/>
                  <a:pt x="101" y="225"/>
                </a:cubicBezTo>
                <a:cubicBezTo>
                  <a:pt x="102" y="225"/>
                  <a:pt x="102" y="224"/>
                  <a:pt x="103" y="223"/>
                </a:cubicBezTo>
                <a:cubicBezTo>
                  <a:pt x="102" y="223"/>
                  <a:pt x="102" y="223"/>
                  <a:pt x="102" y="223"/>
                </a:cubicBezTo>
                <a:cubicBezTo>
                  <a:pt x="102" y="224"/>
                  <a:pt x="101" y="225"/>
                  <a:pt x="101" y="225"/>
                </a:cubicBezTo>
                <a:close/>
                <a:moveTo>
                  <a:pt x="128" y="169"/>
                </a:moveTo>
                <a:cubicBezTo>
                  <a:pt x="129" y="168"/>
                  <a:pt x="130" y="167"/>
                  <a:pt x="130" y="166"/>
                </a:cubicBezTo>
                <a:cubicBezTo>
                  <a:pt x="129" y="167"/>
                  <a:pt x="128" y="168"/>
                  <a:pt x="128" y="169"/>
                </a:cubicBezTo>
                <a:close/>
                <a:moveTo>
                  <a:pt x="62" y="101"/>
                </a:moveTo>
                <a:cubicBezTo>
                  <a:pt x="61" y="101"/>
                  <a:pt x="61" y="101"/>
                  <a:pt x="61" y="100"/>
                </a:cubicBezTo>
                <a:cubicBezTo>
                  <a:pt x="60" y="101"/>
                  <a:pt x="60" y="101"/>
                  <a:pt x="60" y="101"/>
                </a:cubicBezTo>
                <a:cubicBezTo>
                  <a:pt x="60" y="102"/>
                  <a:pt x="60" y="102"/>
                  <a:pt x="60" y="102"/>
                </a:cubicBezTo>
                <a:cubicBezTo>
                  <a:pt x="61" y="102"/>
                  <a:pt x="61" y="102"/>
                  <a:pt x="62" y="101"/>
                </a:cubicBezTo>
                <a:close/>
                <a:moveTo>
                  <a:pt x="92" y="210"/>
                </a:moveTo>
                <a:cubicBezTo>
                  <a:pt x="92" y="211"/>
                  <a:pt x="91" y="211"/>
                  <a:pt x="91" y="212"/>
                </a:cubicBezTo>
                <a:cubicBezTo>
                  <a:pt x="91" y="212"/>
                  <a:pt x="91" y="212"/>
                  <a:pt x="92" y="212"/>
                </a:cubicBezTo>
                <a:cubicBezTo>
                  <a:pt x="92" y="212"/>
                  <a:pt x="92" y="211"/>
                  <a:pt x="92" y="211"/>
                </a:cubicBezTo>
                <a:cubicBezTo>
                  <a:pt x="92" y="211"/>
                  <a:pt x="92" y="211"/>
                  <a:pt x="92" y="210"/>
                </a:cubicBezTo>
                <a:close/>
                <a:moveTo>
                  <a:pt x="96" y="219"/>
                </a:moveTo>
                <a:cubicBezTo>
                  <a:pt x="95" y="219"/>
                  <a:pt x="95" y="220"/>
                  <a:pt x="95" y="220"/>
                </a:cubicBezTo>
                <a:cubicBezTo>
                  <a:pt x="95" y="220"/>
                  <a:pt x="96" y="220"/>
                  <a:pt x="97" y="220"/>
                </a:cubicBezTo>
                <a:cubicBezTo>
                  <a:pt x="96" y="220"/>
                  <a:pt x="96" y="219"/>
                  <a:pt x="96" y="219"/>
                </a:cubicBezTo>
                <a:close/>
                <a:moveTo>
                  <a:pt x="108" y="153"/>
                </a:moveTo>
                <a:cubicBezTo>
                  <a:pt x="108" y="154"/>
                  <a:pt x="109" y="154"/>
                  <a:pt x="109" y="155"/>
                </a:cubicBezTo>
                <a:cubicBezTo>
                  <a:pt x="109" y="155"/>
                  <a:pt x="109" y="155"/>
                  <a:pt x="109" y="155"/>
                </a:cubicBezTo>
                <a:cubicBezTo>
                  <a:pt x="109" y="154"/>
                  <a:pt x="109" y="153"/>
                  <a:pt x="108" y="153"/>
                </a:cubicBezTo>
                <a:cubicBezTo>
                  <a:pt x="108" y="153"/>
                  <a:pt x="108" y="153"/>
                  <a:pt x="108" y="153"/>
                </a:cubicBezTo>
                <a:close/>
                <a:moveTo>
                  <a:pt x="17" y="152"/>
                </a:moveTo>
                <a:cubicBezTo>
                  <a:pt x="17" y="152"/>
                  <a:pt x="17" y="152"/>
                  <a:pt x="17" y="152"/>
                </a:cubicBezTo>
                <a:cubicBezTo>
                  <a:pt x="18" y="152"/>
                  <a:pt x="18" y="151"/>
                  <a:pt x="19" y="151"/>
                </a:cubicBezTo>
                <a:cubicBezTo>
                  <a:pt x="19" y="151"/>
                  <a:pt x="19" y="150"/>
                  <a:pt x="19" y="150"/>
                </a:cubicBezTo>
                <a:cubicBezTo>
                  <a:pt x="19" y="150"/>
                  <a:pt x="18" y="151"/>
                  <a:pt x="18" y="151"/>
                </a:cubicBezTo>
                <a:cubicBezTo>
                  <a:pt x="18" y="151"/>
                  <a:pt x="17" y="152"/>
                  <a:pt x="17" y="152"/>
                </a:cubicBezTo>
                <a:close/>
                <a:moveTo>
                  <a:pt x="168" y="138"/>
                </a:moveTo>
                <a:cubicBezTo>
                  <a:pt x="167" y="139"/>
                  <a:pt x="167" y="139"/>
                  <a:pt x="167" y="140"/>
                </a:cubicBezTo>
                <a:cubicBezTo>
                  <a:pt x="167" y="139"/>
                  <a:pt x="168" y="139"/>
                  <a:pt x="169" y="139"/>
                </a:cubicBezTo>
                <a:cubicBezTo>
                  <a:pt x="168" y="138"/>
                  <a:pt x="168" y="138"/>
                  <a:pt x="168" y="138"/>
                </a:cubicBezTo>
                <a:close/>
                <a:moveTo>
                  <a:pt x="113" y="65"/>
                </a:moveTo>
                <a:cubicBezTo>
                  <a:pt x="114" y="64"/>
                  <a:pt x="114" y="63"/>
                  <a:pt x="115" y="62"/>
                </a:cubicBezTo>
                <a:cubicBezTo>
                  <a:pt x="115" y="62"/>
                  <a:pt x="115" y="62"/>
                  <a:pt x="114" y="62"/>
                </a:cubicBezTo>
                <a:cubicBezTo>
                  <a:pt x="114" y="63"/>
                  <a:pt x="114" y="63"/>
                  <a:pt x="114" y="63"/>
                </a:cubicBezTo>
                <a:cubicBezTo>
                  <a:pt x="113" y="64"/>
                  <a:pt x="113" y="64"/>
                  <a:pt x="113" y="65"/>
                </a:cubicBezTo>
                <a:close/>
                <a:moveTo>
                  <a:pt x="99" y="221"/>
                </a:moveTo>
                <a:cubicBezTo>
                  <a:pt x="100" y="221"/>
                  <a:pt x="100" y="221"/>
                  <a:pt x="101" y="220"/>
                </a:cubicBezTo>
                <a:cubicBezTo>
                  <a:pt x="100" y="220"/>
                  <a:pt x="100" y="220"/>
                  <a:pt x="100" y="220"/>
                </a:cubicBezTo>
                <a:cubicBezTo>
                  <a:pt x="100" y="220"/>
                  <a:pt x="99" y="220"/>
                  <a:pt x="99" y="220"/>
                </a:cubicBezTo>
                <a:cubicBezTo>
                  <a:pt x="99" y="220"/>
                  <a:pt x="99" y="221"/>
                  <a:pt x="99" y="221"/>
                </a:cubicBezTo>
                <a:close/>
                <a:moveTo>
                  <a:pt x="13" y="115"/>
                </a:moveTo>
                <a:cubicBezTo>
                  <a:pt x="13" y="114"/>
                  <a:pt x="13" y="114"/>
                  <a:pt x="13" y="114"/>
                </a:cubicBezTo>
                <a:cubicBezTo>
                  <a:pt x="11" y="114"/>
                  <a:pt x="11" y="114"/>
                  <a:pt x="11" y="115"/>
                </a:cubicBezTo>
                <a:cubicBezTo>
                  <a:pt x="12" y="115"/>
                  <a:pt x="12" y="115"/>
                  <a:pt x="13" y="115"/>
                </a:cubicBezTo>
                <a:close/>
                <a:moveTo>
                  <a:pt x="99" y="35"/>
                </a:moveTo>
                <a:cubicBezTo>
                  <a:pt x="99" y="35"/>
                  <a:pt x="100" y="36"/>
                  <a:pt x="100" y="36"/>
                </a:cubicBezTo>
                <a:cubicBezTo>
                  <a:pt x="101" y="35"/>
                  <a:pt x="101" y="35"/>
                  <a:pt x="100" y="34"/>
                </a:cubicBezTo>
                <a:cubicBezTo>
                  <a:pt x="100" y="34"/>
                  <a:pt x="100" y="34"/>
                  <a:pt x="100" y="34"/>
                </a:cubicBezTo>
                <a:cubicBezTo>
                  <a:pt x="100" y="35"/>
                  <a:pt x="99" y="35"/>
                  <a:pt x="99" y="35"/>
                </a:cubicBezTo>
                <a:close/>
                <a:moveTo>
                  <a:pt x="39" y="26"/>
                </a:moveTo>
                <a:cubicBezTo>
                  <a:pt x="40" y="26"/>
                  <a:pt x="42" y="26"/>
                  <a:pt x="44" y="26"/>
                </a:cubicBezTo>
                <a:cubicBezTo>
                  <a:pt x="42" y="26"/>
                  <a:pt x="41" y="26"/>
                  <a:pt x="39" y="26"/>
                </a:cubicBezTo>
                <a:close/>
                <a:moveTo>
                  <a:pt x="72" y="245"/>
                </a:moveTo>
                <a:cubicBezTo>
                  <a:pt x="72" y="245"/>
                  <a:pt x="72" y="245"/>
                  <a:pt x="73" y="246"/>
                </a:cubicBezTo>
                <a:cubicBezTo>
                  <a:pt x="73" y="246"/>
                  <a:pt x="73" y="246"/>
                  <a:pt x="73" y="247"/>
                </a:cubicBezTo>
                <a:cubicBezTo>
                  <a:pt x="73" y="246"/>
                  <a:pt x="73" y="245"/>
                  <a:pt x="72" y="245"/>
                </a:cubicBezTo>
                <a:close/>
                <a:moveTo>
                  <a:pt x="57" y="98"/>
                </a:moveTo>
                <a:cubicBezTo>
                  <a:pt x="57" y="98"/>
                  <a:pt x="57" y="99"/>
                  <a:pt x="58" y="99"/>
                </a:cubicBezTo>
                <a:cubicBezTo>
                  <a:pt x="58" y="99"/>
                  <a:pt x="58" y="99"/>
                  <a:pt x="58" y="98"/>
                </a:cubicBezTo>
                <a:cubicBezTo>
                  <a:pt x="58" y="98"/>
                  <a:pt x="58" y="98"/>
                  <a:pt x="58" y="97"/>
                </a:cubicBezTo>
                <a:cubicBezTo>
                  <a:pt x="57" y="98"/>
                  <a:pt x="57" y="98"/>
                  <a:pt x="57" y="98"/>
                </a:cubicBezTo>
                <a:close/>
                <a:moveTo>
                  <a:pt x="62" y="96"/>
                </a:moveTo>
                <a:cubicBezTo>
                  <a:pt x="62" y="96"/>
                  <a:pt x="62" y="96"/>
                  <a:pt x="62" y="96"/>
                </a:cubicBezTo>
                <a:cubicBezTo>
                  <a:pt x="62" y="95"/>
                  <a:pt x="62" y="95"/>
                  <a:pt x="62" y="94"/>
                </a:cubicBezTo>
                <a:cubicBezTo>
                  <a:pt x="62" y="94"/>
                  <a:pt x="62" y="94"/>
                  <a:pt x="62" y="94"/>
                </a:cubicBezTo>
                <a:cubicBezTo>
                  <a:pt x="61" y="94"/>
                  <a:pt x="61" y="94"/>
                  <a:pt x="61" y="95"/>
                </a:cubicBezTo>
                <a:cubicBezTo>
                  <a:pt x="61" y="95"/>
                  <a:pt x="61" y="95"/>
                  <a:pt x="62" y="96"/>
                </a:cubicBezTo>
                <a:close/>
                <a:moveTo>
                  <a:pt x="147" y="251"/>
                </a:moveTo>
                <a:cubicBezTo>
                  <a:pt x="147" y="251"/>
                  <a:pt x="146" y="252"/>
                  <a:pt x="147" y="252"/>
                </a:cubicBezTo>
                <a:cubicBezTo>
                  <a:pt x="147" y="252"/>
                  <a:pt x="148" y="252"/>
                  <a:pt x="148" y="251"/>
                </a:cubicBezTo>
                <a:cubicBezTo>
                  <a:pt x="148" y="251"/>
                  <a:pt x="148" y="251"/>
                  <a:pt x="147" y="251"/>
                </a:cubicBezTo>
                <a:close/>
                <a:moveTo>
                  <a:pt x="134" y="214"/>
                </a:moveTo>
                <a:cubicBezTo>
                  <a:pt x="134" y="215"/>
                  <a:pt x="135" y="216"/>
                  <a:pt x="135" y="217"/>
                </a:cubicBezTo>
                <a:cubicBezTo>
                  <a:pt x="135" y="216"/>
                  <a:pt x="135" y="215"/>
                  <a:pt x="134" y="214"/>
                </a:cubicBezTo>
                <a:close/>
                <a:moveTo>
                  <a:pt x="162" y="235"/>
                </a:moveTo>
                <a:cubicBezTo>
                  <a:pt x="162" y="235"/>
                  <a:pt x="161" y="234"/>
                  <a:pt x="160" y="233"/>
                </a:cubicBezTo>
                <a:cubicBezTo>
                  <a:pt x="161" y="234"/>
                  <a:pt x="161" y="235"/>
                  <a:pt x="162" y="235"/>
                </a:cubicBezTo>
                <a:close/>
                <a:moveTo>
                  <a:pt x="99" y="121"/>
                </a:moveTo>
                <a:cubicBezTo>
                  <a:pt x="99" y="122"/>
                  <a:pt x="99" y="122"/>
                  <a:pt x="99" y="123"/>
                </a:cubicBezTo>
                <a:cubicBezTo>
                  <a:pt x="100" y="123"/>
                  <a:pt x="100" y="123"/>
                  <a:pt x="100" y="123"/>
                </a:cubicBezTo>
                <a:cubicBezTo>
                  <a:pt x="100" y="122"/>
                  <a:pt x="100" y="122"/>
                  <a:pt x="99" y="121"/>
                </a:cubicBezTo>
                <a:close/>
                <a:moveTo>
                  <a:pt x="150" y="122"/>
                </a:moveTo>
                <a:cubicBezTo>
                  <a:pt x="150" y="122"/>
                  <a:pt x="149" y="122"/>
                  <a:pt x="149" y="122"/>
                </a:cubicBezTo>
                <a:cubicBezTo>
                  <a:pt x="149" y="122"/>
                  <a:pt x="149" y="123"/>
                  <a:pt x="149" y="124"/>
                </a:cubicBezTo>
                <a:cubicBezTo>
                  <a:pt x="149" y="123"/>
                  <a:pt x="150" y="122"/>
                  <a:pt x="150" y="122"/>
                </a:cubicBezTo>
                <a:close/>
                <a:moveTo>
                  <a:pt x="61" y="22"/>
                </a:moveTo>
                <a:cubicBezTo>
                  <a:pt x="61" y="22"/>
                  <a:pt x="61" y="23"/>
                  <a:pt x="61" y="23"/>
                </a:cubicBezTo>
                <a:cubicBezTo>
                  <a:pt x="62" y="23"/>
                  <a:pt x="62" y="23"/>
                  <a:pt x="63" y="23"/>
                </a:cubicBezTo>
                <a:cubicBezTo>
                  <a:pt x="63" y="23"/>
                  <a:pt x="63" y="23"/>
                  <a:pt x="63" y="22"/>
                </a:cubicBezTo>
                <a:cubicBezTo>
                  <a:pt x="62" y="22"/>
                  <a:pt x="62" y="22"/>
                  <a:pt x="61" y="22"/>
                </a:cubicBezTo>
                <a:close/>
                <a:moveTo>
                  <a:pt x="26" y="94"/>
                </a:moveTo>
                <a:cubicBezTo>
                  <a:pt x="26" y="94"/>
                  <a:pt x="26" y="93"/>
                  <a:pt x="26" y="92"/>
                </a:cubicBezTo>
                <a:cubicBezTo>
                  <a:pt x="25" y="92"/>
                  <a:pt x="25" y="93"/>
                  <a:pt x="26" y="94"/>
                </a:cubicBezTo>
                <a:close/>
                <a:moveTo>
                  <a:pt x="74" y="27"/>
                </a:moveTo>
                <a:cubicBezTo>
                  <a:pt x="75" y="26"/>
                  <a:pt x="76" y="26"/>
                  <a:pt x="76" y="26"/>
                </a:cubicBezTo>
                <a:cubicBezTo>
                  <a:pt x="75" y="25"/>
                  <a:pt x="75" y="25"/>
                  <a:pt x="74" y="27"/>
                </a:cubicBezTo>
                <a:close/>
                <a:moveTo>
                  <a:pt x="49" y="83"/>
                </a:moveTo>
                <a:cubicBezTo>
                  <a:pt x="48" y="83"/>
                  <a:pt x="47" y="83"/>
                  <a:pt x="47" y="84"/>
                </a:cubicBezTo>
                <a:cubicBezTo>
                  <a:pt x="47" y="84"/>
                  <a:pt x="47" y="84"/>
                  <a:pt x="47" y="84"/>
                </a:cubicBezTo>
                <a:cubicBezTo>
                  <a:pt x="48" y="84"/>
                  <a:pt x="48" y="83"/>
                  <a:pt x="49" y="83"/>
                </a:cubicBezTo>
                <a:close/>
                <a:moveTo>
                  <a:pt x="115" y="43"/>
                </a:moveTo>
                <a:cubicBezTo>
                  <a:pt x="115" y="42"/>
                  <a:pt x="115" y="41"/>
                  <a:pt x="115" y="40"/>
                </a:cubicBezTo>
                <a:cubicBezTo>
                  <a:pt x="115" y="41"/>
                  <a:pt x="115" y="42"/>
                  <a:pt x="115" y="43"/>
                </a:cubicBezTo>
                <a:cubicBezTo>
                  <a:pt x="115" y="43"/>
                  <a:pt x="115" y="43"/>
                  <a:pt x="115" y="43"/>
                </a:cubicBezTo>
                <a:close/>
                <a:moveTo>
                  <a:pt x="101" y="52"/>
                </a:moveTo>
                <a:cubicBezTo>
                  <a:pt x="101" y="52"/>
                  <a:pt x="101" y="52"/>
                  <a:pt x="101" y="52"/>
                </a:cubicBezTo>
                <a:cubicBezTo>
                  <a:pt x="101" y="53"/>
                  <a:pt x="101" y="53"/>
                  <a:pt x="100" y="54"/>
                </a:cubicBezTo>
                <a:cubicBezTo>
                  <a:pt x="100" y="54"/>
                  <a:pt x="101" y="54"/>
                  <a:pt x="101" y="54"/>
                </a:cubicBezTo>
                <a:cubicBezTo>
                  <a:pt x="101" y="54"/>
                  <a:pt x="101" y="54"/>
                  <a:pt x="102" y="53"/>
                </a:cubicBezTo>
                <a:cubicBezTo>
                  <a:pt x="101" y="53"/>
                  <a:pt x="101" y="52"/>
                  <a:pt x="101" y="52"/>
                </a:cubicBezTo>
                <a:close/>
                <a:moveTo>
                  <a:pt x="105" y="48"/>
                </a:moveTo>
                <a:cubicBezTo>
                  <a:pt x="105" y="48"/>
                  <a:pt x="105" y="48"/>
                  <a:pt x="105" y="48"/>
                </a:cubicBezTo>
                <a:cubicBezTo>
                  <a:pt x="105" y="48"/>
                  <a:pt x="105" y="49"/>
                  <a:pt x="105" y="49"/>
                </a:cubicBezTo>
                <a:cubicBezTo>
                  <a:pt x="105" y="50"/>
                  <a:pt x="105" y="51"/>
                  <a:pt x="105" y="51"/>
                </a:cubicBezTo>
                <a:cubicBezTo>
                  <a:pt x="105" y="51"/>
                  <a:pt x="106" y="51"/>
                  <a:pt x="106" y="51"/>
                </a:cubicBezTo>
                <a:cubicBezTo>
                  <a:pt x="106" y="50"/>
                  <a:pt x="106" y="49"/>
                  <a:pt x="105" y="48"/>
                </a:cubicBezTo>
                <a:close/>
                <a:moveTo>
                  <a:pt x="26" y="146"/>
                </a:moveTo>
                <a:cubicBezTo>
                  <a:pt x="26" y="147"/>
                  <a:pt x="26" y="147"/>
                  <a:pt x="26" y="147"/>
                </a:cubicBezTo>
                <a:cubicBezTo>
                  <a:pt x="27" y="147"/>
                  <a:pt x="27" y="147"/>
                  <a:pt x="27" y="147"/>
                </a:cubicBezTo>
                <a:cubicBezTo>
                  <a:pt x="27" y="147"/>
                  <a:pt x="27" y="146"/>
                  <a:pt x="27" y="146"/>
                </a:cubicBezTo>
                <a:cubicBezTo>
                  <a:pt x="27" y="146"/>
                  <a:pt x="26" y="146"/>
                  <a:pt x="26" y="146"/>
                </a:cubicBezTo>
                <a:close/>
                <a:moveTo>
                  <a:pt x="75" y="255"/>
                </a:moveTo>
                <a:cubicBezTo>
                  <a:pt x="75" y="255"/>
                  <a:pt x="75" y="255"/>
                  <a:pt x="75" y="255"/>
                </a:cubicBezTo>
                <a:cubicBezTo>
                  <a:pt x="75" y="254"/>
                  <a:pt x="75" y="253"/>
                  <a:pt x="75" y="252"/>
                </a:cubicBezTo>
                <a:cubicBezTo>
                  <a:pt x="75" y="252"/>
                  <a:pt x="74" y="252"/>
                  <a:pt x="74" y="253"/>
                </a:cubicBezTo>
                <a:cubicBezTo>
                  <a:pt x="75" y="253"/>
                  <a:pt x="75" y="254"/>
                  <a:pt x="75" y="255"/>
                </a:cubicBezTo>
                <a:close/>
                <a:moveTo>
                  <a:pt x="38" y="11"/>
                </a:moveTo>
                <a:cubicBezTo>
                  <a:pt x="38" y="12"/>
                  <a:pt x="39" y="12"/>
                  <a:pt x="40" y="12"/>
                </a:cubicBezTo>
                <a:cubicBezTo>
                  <a:pt x="38" y="11"/>
                  <a:pt x="38" y="11"/>
                  <a:pt x="38" y="10"/>
                </a:cubicBezTo>
                <a:cubicBezTo>
                  <a:pt x="38" y="10"/>
                  <a:pt x="37" y="10"/>
                  <a:pt x="37" y="10"/>
                </a:cubicBezTo>
                <a:cubicBezTo>
                  <a:pt x="37" y="10"/>
                  <a:pt x="38" y="11"/>
                  <a:pt x="38" y="11"/>
                </a:cubicBezTo>
                <a:close/>
                <a:moveTo>
                  <a:pt x="33" y="74"/>
                </a:moveTo>
                <a:cubicBezTo>
                  <a:pt x="33" y="74"/>
                  <a:pt x="33" y="74"/>
                  <a:pt x="32" y="74"/>
                </a:cubicBezTo>
                <a:cubicBezTo>
                  <a:pt x="33" y="75"/>
                  <a:pt x="33" y="75"/>
                  <a:pt x="33" y="76"/>
                </a:cubicBezTo>
                <a:cubicBezTo>
                  <a:pt x="34" y="76"/>
                  <a:pt x="33" y="75"/>
                  <a:pt x="33" y="74"/>
                </a:cubicBezTo>
                <a:close/>
                <a:moveTo>
                  <a:pt x="95" y="149"/>
                </a:moveTo>
                <a:cubicBezTo>
                  <a:pt x="95" y="149"/>
                  <a:pt x="95" y="149"/>
                  <a:pt x="96" y="149"/>
                </a:cubicBezTo>
                <a:cubicBezTo>
                  <a:pt x="95" y="148"/>
                  <a:pt x="95" y="148"/>
                  <a:pt x="95" y="148"/>
                </a:cubicBezTo>
                <a:cubicBezTo>
                  <a:pt x="94" y="149"/>
                  <a:pt x="94" y="149"/>
                  <a:pt x="95" y="149"/>
                </a:cubicBezTo>
                <a:close/>
                <a:moveTo>
                  <a:pt x="109" y="180"/>
                </a:moveTo>
                <a:cubicBezTo>
                  <a:pt x="109" y="180"/>
                  <a:pt x="109" y="180"/>
                  <a:pt x="109" y="180"/>
                </a:cubicBezTo>
                <a:cubicBezTo>
                  <a:pt x="108" y="181"/>
                  <a:pt x="108" y="181"/>
                  <a:pt x="108" y="181"/>
                </a:cubicBezTo>
                <a:cubicBezTo>
                  <a:pt x="108" y="182"/>
                  <a:pt x="108" y="182"/>
                  <a:pt x="108" y="182"/>
                </a:cubicBezTo>
                <a:cubicBezTo>
                  <a:pt x="108" y="182"/>
                  <a:pt x="108" y="182"/>
                  <a:pt x="108" y="182"/>
                </a:cubicBezTo>
                <a:cubicBezTo>
                  <a:pt x="108" y="182"/>
                  <a:pt x="109" y="181"/>
                  <a:pt x="109" y="180"/>
                </a:cubicBezTo>
                <a:close/>
                <a:moveTo>
                  <a:pt x="64" y="24"/>
                </a:moveTo>
                <a:cubicBezTo>
                  <a:pt x="65" y="24"/>
                  <a:pt x="65" y="24"/>
                  <a:pt x="66" y="24"/>
                </a:cubicBezTo>
                <a:cubicBezTo>
                  <a:pt x="66" y="23"/>
                  <a:pt x="65" y="23"/>
                  <a:pt x="65" y="23"/>
                </a:cubicBezTo>
                <a:cubicBezTo>
                  <a:pt x="65" y="23"/>
                  <a:pt x="65" y="23"/>
                  <a:pt x="64" y="24"/>
                </a:cubicBezTo>
                <a:close/>
                <a:moveTo>
                  <a:pt x="158" y="255"/>
                </a:moveTo>
                <a:cubicBezTo>
                  <a:pt x="159" y="255"/>
                  <a:pt x="160" y="255"/>
                  <a:pt x="160" y="254"/>
                </a:cubicBezTo>
                <a:cubicBezTo>
                  <a:pt x="160" y="254"/>
                  <a:pt x="159" y="254"/>
                  <a:pt x="159" y="254"/>
                </a:cubicBezTo>
                <a:cubicBezTo>
                  <a:pt x="159" y="254"/>
                  <a:pt x="158" y="254"/>
                  <a:pt x="158" y="255"/>
                </a:cubicBezTo>
                <a:close/>
                <a:moveTo>
                  <a:pt x="21" y="144"/>
                </a:moveTo>
                <a:cubicBezTo>
                  <a:pt x="20" y="144"/>
                  <a:pt x="20" y="145"/>
                  <a:pt x="20" y="146"/>
                </a:cubicBezTo>
                <a:cubicBezTo>
                  <a:pt x="21" y="145"/>
                  <a:pt x="21" y="145"/>
                  <a:pt x="21" y="144"/>
                </a:cubicBezTo>
                <a:close/>
                <a:moveTo>
                  <a:pt x="17" y="125"/>
                </a:moveTo>
                <a:cubicBezTo>
                  <a:pt x="17" y="125"/>
                  <a:pt x="17" y="125"/>
                  <a:pt x="17" y="125"/>
                </a:cubicBezTo>
                <a:cubicBezTo>
                  <a:pt x="17" y="127"/>
                  <a:pt x="17" y="128"/>
                  <a:pt x="18" y="129"/>
                </a:cubicBezTo>
                <a:cubicBezTo>
                  <a:pt x="18" y="128"/>
                  <a:pt x="18" y="127"/>
                  <a:pt x="18" y="126"/>
                </a:cubicBezTo>
                <a:cubicBezTo>
                  <a:pt x="18" y="126"/>
                  <a:pt x="17" y="126"/>
                  <a:pt x="17" y="125"/>
                </a:cubicBezTo>
                <a:close/>
                <a:moveTo>
                  <a:pt x="23" y="92"/>
                </a:moveTo>
                <a:cubicBezTo>
                  <a:pt x="23" y="91"/>
                  <a:pt x="23" y="91"/>
                  <a:pt x="23" y="91"/>
                </a:cubicBezTo>
                <a:cubicBezTo>
                  <a:pt x="23" y="90"/>
                  <a:pt x="23" y="90"/>
                  <a:pt x="23" y="90"/>
                </a:cubicBezTo>
                <a:cubicBezTo>
                  <a:pt x="23" y="90"/>
                  <a:pt x="23" y="90"/>
                  <a:pt x="23" y="90"/>
                </a:cubicBezTo>
                <a:cubicBezTo>
                  <a:pt x="23" y="90"/>
                  <a:pt x="23" y="91"/>
                  <a:pt x="23" y="92"/>
                </a:cubicBezTo>
                <a:close/>
                <a:moveTo>
                  <a:pt x="97" y="140"/>
                </a:moveTo>
                <a:cubicBezTo>
                  <a:pt x="96" y="140"/>
                  <a:pt x="96" y="140"/>
                  <a:pt x="96" y="140"/>
                </a:cubicBezTo>
                <a:cubicBezTo>
                  <a:pt x="97" y="141"/>
                  <a:pt x="97" y="141"/>
                  <a:pt x="97" y="142"/>
                </a:cubicBezTo>
                <a:cubicBezTo>
                  <a:pt x="98" y="141"/>
                  <a:pt x="97" y="141"/>
                  <a:pt x="97" y="140"/>
                </a:cubicBezTo>
                <a:close/>
                <a:moveTo>
                  <a:pt x="137" y="203"/>
                </a:moveTo>
                <a:cubicBezTo>
                  <a:pt x="137" y="203"/>
                  <a:pt x="137" y="203"/>
                  <a:pt x="137" y="203"/>
                </a:cubicBezTo>
                <a:cubicBezTo>
                  <a:pt x="137" y="202"/>
                  <a:pt x="137" y="202"/>
                  <a:pt x="136" y="201"/>
                </a:cubicBezTo>
                <a:cubicBezTo>
                  <a:pt x="136" y="202"/>
                  <a:pt x="136" y="202"/>
                  <a:pt x="135" y="202"/>
                </a:cubicBezTo>
                <a:cubicBezTo>
                  <a:pt x="136" y="203"/>
                  <a:pt x="136" y="203"/>
                  <a:pt x="137" y="203"/>
                </a:cubicBezTo>
                <a:close/>
                <a:moveTo>
                  <a:pt x="145" y="152"/>
                </a:moveTo>
                <a:cubicBezTo>
                  <a:pt x="144" y="151"/>
                  <a:pt x="144" y="151"/>
                  <a:pt x="144" y="150"/>
                </a:cubicBezTo>
                <a:cubicBezTo>
                  <a:pt x="144" y="151"/>
                  <a:pt x="144" y="151"/>
                  <a:pt x="144" y="151"/>
                </a:cubicBezTo>
                <a:cubicBezTo>
                  <a:pt x="144" y="151"/>
                  <a:pt x="144" y="152"/>
                  <a:pt x="144" y="152"/>
                </a:cubicBezTo>
                <a:cubicBezTo>
                  <a:pt x="144" y="152"/>
                  <a:pt x="145" y="152"/>
                  <a:pt x="145" y="152"/>
                </a:cubicBezTo>
                <a:close/>
                <a:moveTo>
                  <a:pt x="71" y="242"/>
                </a:moveTo>
                <a:cubicBezTo>
                  <a:pt x="71" y="242"/>
                  <a:pt x="71" y="242"/>
                  <a:pt x="71" y="242"/>
                </a:cubicBezTo>
                <a:cubicBezTo>
                  <a:pt x="71" y="242"/>
                  <a:pt x="72" y="242"/>
                  <a:pt x="72" y="241"/>
                </a:cubicBezTo>
                <a:cubicBezTo>
                  <a:pt x="72" y="241"/>
                  <a:pt x="73" y="241"/>
                  <a:pt x="73" y="241"/>
                </a:cubicBezTo>
                <a:cubicBezTo>
                  <a:pt x="72" y="241"/>
                  <a:pt x="72" y="241"/>
                  <a:pt x="71" y="241"/>
                </a:cubicBezTo>
                <a:cubicBezTo>
                  <a:pt x="71" y="241"/>
                  <a:pt x="71" y="242"/>
                  <a:pt x="71" y="242"/>
                </a:cubicBezTo>
                <a:close/>
                <a:moveTo>
                  <a:pt x="89" y="26"/>
                </a:moveTo>
                <a:cubicBezTo>
                  <a:pt x="89" y="25"/>
                  <a:pt x="89" y="25"/>
                  <a:pt x="88" y="24"/>
                </a:cubicBezTo>
                <a:cubicBezTo>
                  <a:pt x="88" y="24"/>
                  <a:pt x="88" y="24"/>
                  <a:pt x="88" y="24"/>
                </a:cubicBezTo>
                <a:cubicBezTo>
                  <a:pt x="88" y="25"/>
                  <a:pt x="89" y="25"/>
                  <a:pt x="89" y="26"/>
                </a:cubicBezTo>
                <a:close/>
                <a:moveTo>
                  <a:pt x="174" y="251"/>
                </a:moveTo>
                <a:cubicBezTo>
                  <a:pt x="175" y="251"/>
                  <a:pt x="175" y="252"/>
                  <a:pt x="176" y="252"/>
                </a:cubicBezTo>
                <a:cubicBezTo>
                  <a:pt x="175" y="251"/>
                  <a:pt x="175" y="251"/>
                  <a:pt x="175" y="250"/>
                </a:cubicBezTo>
                <a:cubicBezTo>
                  <a:pt x="175" y="250"/>
                  <a:pt x="175" y="251"/>
                  <a:pt x="174" y="251"/>
                </a:cubicBezTo>
                <a:close/>
                <a:moveTo>
                  <a:pt x="11" y="73"/>
                </a:moveTo>
                <a:cubicBezTo>
                  <a:pt x="12" y="73"/>
                  <a:pt x="12" y="73"/>
                  <a:pt x="13" y="73"/>
                </a:cubicBezTo>
                <a:cubicBezTo>
                  <a:pt x="12" y="73"/>
                  <a:pt x="12" y="72"/>
                  <a:pt x="12" y="72"/>
                </a:cubicBezTo>
                <a:cubicBezTo>
                  <a:pt x="12" y="73"/>
                  <a:pt x="11" y="73"/>
                  <a:pt x="11" y="73"/>
                </a:cubicBezTo>
                <a:close/>
                <a:moveTo>
                  <a:pt x="6" y="26"/>
                </a:moveTo>
                <a:cubicBezTo>
                  <a:pt x="5" y="26"/>
                  <a:pt x="5" y="27"/>
                  <a:pt x="5" y="27"/>
                </a:cubicBezTo>
                <a:cubicBezTo>
                  <a:pt x="5" y="27"/>
                  <a:pt x="6" y="28"/>
                  <a:pt x="6" y="28"/>
                </a:cubicBezTo>
                <a:cubicBezTo>
                  <a:pt x="6" y="28"/>
                  <a:pt x="6" y="28"/>
                  <a:pt x="6" y="28"/>
                </a:cubicBezTo>
                <a:cubicBezTo>
                  <a:pt x="6" y="28"/>
                  <a:pt x="6" y="27"/>
                  <a:pt x="6" y="26"/>
                </a:cubicBezTo>
                <a:close/>
                <a:moveTo>
                  <a:pt x="69" y="8"/>
                </a:moveTo>
                <a:cubicBezTo>
                  <a:pt x="69" y="9"/>
                  <a:pt x="69" y="9"/>
                  <a:pt x="69" y="10"/>
                </a:cubicBezTo>
                <a:cubicBezTo>
                  <a:pt x="70" y="9"/>
                  <a:pt x="70" y="9"/>
                  <a:pt x="70" y="9"/>
                </a:cubicBezTo>
                <a:cubicBezTo>
                  <a:pt x="70" y="9"/>
                  <a:pt x="70" y="9"/>
                  <a:pt x="70" y="9"/>
                </a:cubicBezTo>
                <a:cubicBezTo>
                  <a:pt x="70" y="9"/>
                  <a:pt x="70" y="9"/>
                  <a:pt x="69" y="8"/>
                </a:cubicBezTo>
                <a:close/>
                <a:moveTo>
                  <a:pt x="95" y="231"/>
                </a:moveTo>
                <a:cubicBezTo>
                  <a:pt x="95" y="230"/>
                  <a:pt x="95" y="230"/>
                  <a:pt x="95" y="229"/>
                </a:cubicBezTo>
                <a:cubicBezTo>
                  <a:pt x="95" y="229"/>
                  <a:pt x="95" y="229"/>
                  <a:pt x="94" y="229"/>
                </a:cubicBezTo>
                <a:cubicBezTo>
                  <a:pt x="94" y="230"/>
                  <a:pt x="94" y="230"/>
                  <a:pt x="95" y="231"/>
                </a:cubicBezTo>
                <a:close/>
                <a:moveTo>
                  <a:pt x="152" y="225"/>
                </a:moveTo>
                <a:cubicBezTo>
                  <a:pt x="152" y="225"/>
                  <a:pt x="152" y="225"/>
                  <a:pt x="152" y="226"/>
                </a:cubicBezTo>
                <a:cubicBezTo>
                  <a:pt x="152" y="226"/>
                  <a:pt x="152" y="226"/>
                  <a:pt x="153" y="227"/>
                </a:cubicBezTo>
                <a:cubicBezTo>
                  <a:pt x="153" y="227"/>
                  <a:pt x="153" y="227"/>
                  <a:pt x="153" y="227"/>
                </a:cubicBezTo>
                <a:cubicBezTo>
                  <a:pt x="153" y="226"/>
                  <a:pt x="153" y="225"/>
                  <a:pt x="152" y="225"/>
                </a:cubicBezTo>
                <a:close/>
                <a:moveTo>
                  <a:pt x="112" y="141"/>
                </a:moveTo>
                <a:cubicBezTo>
                  <a:pt x="111" y="142"/>
                  <a:pt x="112" y="142"/>
                  <a:pt x="112" y="143"/>
                </a:cubicBezTo>
                <a:cubicBezTo>
                  <a:pt x="112" y="143"/>
                  <a:pt x="112" y="143"/>
                  <a:pt x="113" y="143"/>
                </a:cubicBezTo>
                <a:cubicBezTo>
                  <a:pt x="112" y="143"/>
                  <a:pt x="112" y="142"/>
                  <a:pt x="112" y="141"/>
                </a:cubicBezTo>
                <a:close/>
                <a:moveTo>
                  <a:pt x="147" y="221"/>
                </a:moveTo>
                <a:cubicBezTo>
                  <a:pt x="147" y="221"/>
                  <a:pt x="147" y="222"/>
                  <a:pt x="148" y="223"/>
                </a:cubicBezTo>
                <a:cubicBezTo>
                  <a:pt x="148" y="222"/>
                  <a:pt x="148" y="222"/>
                  <a:pt x="147" y="221"/>
                </a:cubicBezTo>
                <a:close/>
                <a:moveTo>
                  <a:pt x="19" y="75"/>
                </a:moveTo>
                <a:cubicBezTo>
                  <a:pt x="19" y="75"/>
                  <a:pt x="19" y="75"/>
                  <a:pt x="18" y="75"/>
                </a:cubicBezTo>
                <a:cubicBezTo>
                  <a:pt x="18" y="75"/>
                  <a:pt x="17" y="76"/>
                  <a:pt x="17" y="77"/>
                </a:cubicBezTo>
                <a:cubicBezTo>
                  <a:pt x="18" y="76"/>
                  <a:pt x="18" y="75"/>
                  <a:pt x="19" y="75"/>
                </a:cubicBezTo>
                <a:close/>
                <a:moveTo>
                  <a:pt x="69" y="252"/>
                </a:moveTo>
                <a:cubicBezTo>
                  <a:pt x="69" y="252"/>
                  <a:pt x="69" y="252"/>
                  <a:pt x="69" y="252"/>
                </a:cubicBezTo>
                <a:cubicBezTo>
                  <a:pt x="70" y="252"/>
                  <a:pt x="70" y="252"/>
                  <a:pt x="70" y="252"/>
                </a:cubicBezTo>
                <a:cubicBezTo>
                  <a:pt x="70" y="252"/>
                  <a:pt x="71" y="252"/>
                  <a:pt x="71" y="251"/>
                </a:cubicBezTo>
                <a:cubicBezTo>
                  <a:pt x="71" y="252"/>
                  <a:pt x="70" y="252"/>
                  <a:pt x="69" y="252"/>
                </a:cubicBezTo>
                <a:close/>
                <a:moveTo>
                  <a:pt x="78" y="82"/>
                </a:moveTo>
                <a:cubicBezTo>
                  <a:pt x="78" y="82"/>
                  <a:pt x="78" y="81"/>
                  <a:pt x="79" y="81"/>
                </a:cubicBezTo>
                <a:cubicBezTo>
                  <a:pt x="78" y="81"/>
                  <a:pt x="78" y="81"/>
                  <a:pt x="77" y="81"/>
                </a:cubicBezTo>
                <a:cubicBezTo>
                  <a:pt x="77" y="81"/>
                  <a:pt x="78" y="82"/>
                  <a:pt x="78" y="82"/>
                </a:cubicBezTo>
                <a:close/>
                <a:moveTo>
                  <a:pt x="63" y="115"/>
                </a:moveTo>
                <a:cubicBezTo>
                  <a:pt x="63" y="115"/>
                  <a:pt x="62" y="113"/>
                  <a:pt x="62" y="113"/>
                </a:cubicBezTo>
                <a:cubicBezTo>
                  <a:pt x="61" y="113"/>
                  <a:pt x="61" y="113"/>
                  <a:pt x="61" y="113"/>
                </a:cubicBezTo>
                <a:cubicBezTo>
                  <a:pt x="62" y="114"/>
                  <a:pt x="62" y="115"/>
                  <a:pt x="63" y="115"/>
                </a:cubicBezTo>
                <a:close/>
                <a:moveTo>
                  <a:pt x="16" y="54"/>
                </a:moveTo>
                <a:cubicBezTo>
                  <a:pt x="16" y="54"/>
                  <a:pt x="16" y="54"/>
                  <a:pt x="17" y="54"/>
                </a:cubicBezTo>
                <a:cubicBezTo>
                  <a:pt x="17" y="53"/>
                  <a:pt x="17" y="52"/>
                  <a:pt x="17" y="51"/>
                </a:cubicBezTo>
                <a:cubicBezTo>
                  <a:pt x="16" y="51"/>
                  <a:pt x="16" y="51"/>
                  <a:pt x="16" y="51"/>
                </a:cubicBezTo>
                <a:cubicBezTo>
                  <a:pt x="16" y="52"/>
                  <a:pt x="16" y="53"/>
                  <a:pt x="16" y="54"/>
                </a:cubicBezTo>
                <a:close/>
                <a:moveTo>
                  <a:pt x="67" y="105"/>
                </a:moveTo>
                <a:cubicBezTo>
                  <a:pt x="68" y="105"/>
                  <a:pt x="68" y="106"/>
                  <a:pt x="68" y="106"/>
                </a:cubicBezTo>
                <a:cubicBezTo>
                  <a:pt x="68" y="106"/>
                  <a:pt x="68" y="106"/>
                  <a:pt x="68" y="106"/>
                </a:cubicBezTo>
                <a:cubicBezTo>
                  <a:pt x="68" y="105"/>
                  <a:pt x="68" y="105"/>
                  <a:pt x="68" y="104"/>
                </a:cubicBezTo>
                <a:cubicBezTo>
                  <a:pt x="68" y="105"/>
                  <a:pt x="67" y="105"/>
                  <a:pt x="67" y="105"/>
                </a:cubicBezTo>
                <a:close/>
                <a:moveTo>
                  <a:pt x="102" y="136"/>
                </a:moveTo>
                <a:cubicBezTo>
                  <a:pt x="102" y="136"/>
                  <a:pt x="102" y="136"/>
                  <a:pt x="102" y="136"/>
                </a:cubicBezTo>
                <a:cubicBezTo>
                  <a:pt x="101" y="136"/>
                  <a:pt x="101" y="136"/>
                  <a:pt x="101" y="137"/>
                </a:cubicBezTo>
                <a:cubicBezTo>
                  <a:pt x="100" y="137"/>
                  <a:pt x="100" y="137"/>
                  <a:pt x="101" y="137"/>
                </a:cubicBezTo>
                <a:cubicBezTo>
                  <a:pt x="101" y="137"/>
                  <a:pt x="102" y="136"/>
                  <a:pt x="102" y="136"/>
                </a:cubicBezTo>
                <a:close/>
                <a:moveTo>
                  <a:pt x="91" y="230"/>
                </a:moveTo>
                <a:cubicBezTo>
                  <a:pt x="91" y="229"/>
                  <a:pt x="91" y="229"/>
                  <a:pt x="91" y="228"/>
                </a:cubicBezTo>
                <a:cubicBezTo>
                  <a:pt x="91" y="228"/>
                  <a:pt x="91" y="228"/>
                  <a:pt x="91" y="228"/>
                </a:cubicBezTo>
                <a:cubicBezTo>
                  <a:pt x="90" y="229"/>
                  <a:pt x="90" y="229"/>
                  <a:pt x="91" y="230"/>
                </a:cubicBezTo>
                <a:close/>
                <a:moveTo>
                  <a:pt x="70" y="97"/>
                </a:moveTo>
                <a:cubicBezTo>
                  <a:pt x="70" y="98"/>
                  <a:pt x="70" y="98"/>
                  <a:pt x="70" y="98"/>
                </a:cubicBezTo>
                <a:cubicBezTo>
                  <a:pt x="71" y="97"/>
                  <a:pt x="71" y="97"/>
                  <a:pt x="71" y="96"/>
                </a:cubicBezTo>
                <a:cubicBezTo>
                  <a:pt x="71" y="96"/>
                  <a:pt x="71" y="96"/>
                  <a:pt x="71" y="96"/>
                </a:cubicBezTo>
                <a:cubicBezTo>
                  <a:pt x="71" y="97"/>
                  <a:pt x="70" y="97"/>
                  <a:pt x="70" y="97"/>
                </a:cubicBezTo>
                <a:close/>
                <a:moveTo>
                  <a:pt x="67" y="96"/>
                </a:moveTo>
                <a:cubicBezTo>
                  <a:pt x="67" y="96"/>
                  <a:pt x="67" y="96"/>
                  <a:pt x="66" y="96"/>
                </a:cubicBezTo>
                <a:cubicBezTo>
                  <a:pt x="67" y="97"/>
                  <a:pt x="67" y="97"/>
                  <a:pt x="67" y="97"/>
                </a:cubicBezTo>
                <a:cubicBezTo>
                  <a:pt x="67" y="97"/>
                  <a:pt x="67" y="97"/>
                  <a:pt x="68" y="97"/>
                </a:cubicBezTo>
                <a:cubicBezTo>
                  <a:pt x="67" y="96"/>
                  <a:pt x="67" y="96"/>
                  <a:pt x="67" y="96"/>
                </a:cubicBezTo>
                <a:close/>
                <a:moveTo>
                  <a:pt x="127" y="174"/>
                </a:moveTo>
                <a:cubicBezTo>
                  <a:pt x="126" y="175"/>
                  <a:pt x="126" y="175"/>
                  <a:pt x="126" y="175"/>
                </a:cubicBezTo>
                <a:cubicBezTo>
                  <a:pt x="126" y="175"/>
                  <a:pt x="127" y="175"/>
                  <a:pt x="127" y="174"/>
                </a:cubicBezTo>
                <a:close/>
                <a:moveTo>
                  <a:pt x="24" y="79"/>
                </a:moveTo>
                <a:cubicBezTo>
                  <a:pt x="24" y="80"/>
                  <a:pt x="24" y="80"/>
                  <a:pt x="24" y="81"/>
                </a:cubicBezTo>
                <a:cubicBezTo>
                  <a:pt x="24" y="81"/>
                  <a:pt x="24" y="80"/>
                  <a:pt x="24" y="79"/>
                </a:cubicBezTo>
                <a:close/>
                <a:moveTo>
                  <a:pt x="22" y="85"/>
                </a:moveTo>
                <a:cubicBezTo>
                  <a:pt x="22" y="85"/>
                  <a:pt x="22" y="85"/>
                  <a:pt x="22" y="84"/>
                </a:cubicBezTo>
                <a:cubicBezTo>
                  <a:pt x="22" y="84"/>
                  <a:pt x="22" y="84"/>
                  <a:pt x="21" y="84"/>
                </a:cubicBezTo>
                <a:cubicBezTo>
                  <a:pt x="21" y="84"/>
                  <a:pt x="21" y="85"/>
                  <a:pt x="22" y="85"/>
                </a:cubicBezTo>
                <a:close/>
                <a:moveTo>
                  <a:pt x="32" y="94"/>
                </a:moveTo>
                <a:cubicBezTo>
                  <a:pt x="32" y="94"/>
                  <a:pt x="32" y="94"/>
                  <a:pt x="32" y="94"/>
                </a:cubicBezTo>
                <a:cubicBezTo>
                  <a:pt x="32" y="94"/>
                  <a:pt x="32" y="93"/>
                  <a:pt x="32" y="92"/>
                </a:cubicBezTo>
                <a:cubicBezTo>
                  <a:pt x="32" y="93"/>
                  <a:pt x="31" y="93"/>
                  <a:pt x="32" y="93"/>
                </a:cubicBezTo>
                <a:cubicBezTo>
                  <a:pt x="32" y="94"/>
                  <a:pt x="32" y="94"/>
                  <a:pt x="32" y="94"/>
                </a:cubicBezTo>
                <a:close/>
                <a:moveTo>
                  <a:pt x="83" y="235"/>
                </a:moveTo>
                <a:cubicBezTo>
                  <a:pt x="84" y="235"/>
                  <a:pt x="84" y="236"/>
                  <a:pt x="85" y="236"/>
                </a:cubicBezTo>
                <a:cubicBezTo>
                  <a:pt x="85" y="236"/>
                  <a:pt x="85" y="235"/>
                  <a:pt x="85" y="235"/>
                </a:cubicBezTo>
                <a:cubicBezTo>
                  <a:pt x="84" y="235"/>
                  <a:pt x="84" y="235"/>
                  <a:pt x="83" y="235"/>
                </a:cubicBezTo>
                <a:close/>
                <a:moveTo>
                  <a:pt x="20" y="15"/>
                </a:moveTo>
                <a:cubicBezTo>
                  <a:pt x="20" y="14"/>
                  <a:pt x="20" y="14"/>
                  <a:pt x="19" y="14"/>
                </a:cubicBezTo>
                <a:cubicBezTo>
                  <a:pt x="19" y="14"/>
                  <a:pt x="19" y="14"/>
                  <a:pt x="18" y="14"/>
                </a:cubicBezTo>
                <a:cubicBezTo>
                  <a:pt x="18" y="15"/>
                  <a:pt x="18" y="15"/>
                  <a:pt x="18" y="15"/>
                </a:cubicBezTo>
                <a:cubicBezTo>
                  <a:pt x="19" y="15"/>
                  <a:pt x="19" y="15"/>
                  <a:pt x="20" y="15"/>
                </a:cubicBezTo>
                <a:close/>
                <a:moveTo>
                  <a:pt x="157" y="157"/>
                </a:moveTo>
                <a:cubicBezTo>
                  <a:pt x="157" y="156"/>
                  <a:pt x="156" y="156"/>
                  <a:pt x="156" y="155"/>
                </a:cubicBezTo>
                <a:cubicBezTo>
                  <a:pt x="156" y="156"/>
                  <a:pt x="156" y="156"/>
                  <a:pt x="157" y="157"/>
                </a:cubicBezTo>
                <a:close/>
                <a:moveTo>
                  <a:pt x="160" y="246"/>
                </a:moveTo>
                <a:cubicBezTo>
                  <a:pt x="160" y="246"/>
                  <a:pt x="159" y="246"/>
                  <a:pt x="158" y="246"/>
                </a:cubicBezTo>
                <a:cubicBezTo>
                  <a:pt x="158" y="247"/>
                  <a:pt x="159" y="247"/>
                  <a:pt x="160" y="246"/>
                </a:cubicBezTo>
                <a:close/>
                <a:moveTo>
                  <a:pt x="64" y="99"/>
                </a:moveTo>
                <a:cubicBezTo>
                  <a:pt x="64" y="99"/>
                  <a:pt x="63" y="99"/>
                  <a:pt x="63" y="99"/>
                </a:cubicBezTo>
                <a:cubicBezTo>
                  <a:pt x="63" y="99"/>
                  <a:pt x="63" y="100"/>
                  <a:pt x="63" y="100"/>
                </a:cubicBezTo>
                <a:cubicBezTo>
                  <a:pt x="64" y="100"/>
                  <a:pt x="64" y="99"/>
                  <a:pt x="64" y="99"/>
                </a:cubicBezTo>
                <a:cubicBezTo>
                  <a:pt x="64" y="99"/>
                  <a:pt x="64" y="99"/>
                  <a:pt x="64" y="99"/>
                </a:cubicBezTo>
                <a:close/>
                <a:moveTo>
                  <a:pt x="55" y="96"/>
                </a:moveTo>
                <a:cubicBezTo>
                  <a:pt x="55" y="96"/>
                  <a:pt x="55" y="95"/>
                  <a:pt x="55" y="95"/>
                </a:cubicBezTo>
                <a:cubicBezTo>
                  <a:pt x="55" y="95"/>
                  <a:pt x="55" y="94"/>
                  <a:pt x="54" y="94"/>
                </a:cubicBezTo>
                <a:cubicBezTo>
                  <a:pt x="54" y="95"/>
                  <a:pt x="55" y="95"/>
                  <a:pt x="55" y="96"/>
                </a:cubicBezTo>
                <a:close/>
                <a:moveTo>
                  <a:pt x="6" y="86"/>
                </a:moveTo>
                <a:cubicBezTo>
                  <a:pt x="5" y="86"/>
                  <a:pt x="5" y="86"/>
                  <a:pt x="5" y="87"/>
                </a:cubicBezTo>
                <a:cubicBezTo>
                  <a:pt x="6" y="87"/>
                  <a:pt x="6" y="87"/>
                  <a:pt x="6" y="86"/>
                </a:cubicBezTo>
                <a:close/>
                <a:moveTo>
                  <a:pt x="120" y="152"/>
                </a:moveTo>
                <a:cubicBezTo>
                  <a:pt x="120" y="153"/>
                  <a:pt x="120" y="154"/>
                  <a:pt x="121" y="154"/>
                </a:cubicBezTo>
                <a:cubicBezTo>
                  <a:pt x="121" y="153"/>
                  <a:pt x="120" y="153"/>
                  <a:pt x="120" y="152"/>
                </a:cubicBezTo>
                <a:close/>
                <a:moveTo>
                  <a:pt x="86" y="218"/>
                </a:moveTo>
                <a:cubicBezTo>
                  <a:pt x="86" y="218"/>
                  <a:pt x="87" y="218"/>
                  <a:pt x="87" y="217"/>
                </a:cubicBezTo>
                <a:cubicBezTo>
                  <a:pt x="87" y="217"/>
                  <a:pt x="87" y="217"/>
                  <a:pt x="87" y="217"/>
                </a:cubicBezTo>
                <a:cubicBezTo>
                  <a:pt x="87" y="217"/>
                  <a:pt x="86" y="217"/>
                  <a:pt x="86" y="218"/>
                </a:cubicBezTo>
                <a:close/>
                <a:moveTo>
                  <a:pt x="75" y="118"/>
                </a:moveTo>
                <a:cubicBezTo>
                  <a:pt x="75" y="118"/>
                  <a:pt x="75" y="118"/>
                  <a:pt x="75" y="118"/>
                </a:cubicBezTo>
                <a:cubicBezTo>
                  <a:pt x="76" y="119"/>
                  <a:pt x="76" y="119"/>
                  <a:pt x="76" y="119"/>
                </a:cubicBezTo>
                <a:cubicBezTo>
                  <a:pt x="76" y="119"/>
                  <a:pt x="76" y="119"/>
                  <a:pt x="77" y="119"/>
                </a:cubicBezTo>
                <a:cubicBezTo>
                  <a:pt x="76" y="119"/>
                  <a:pt x="76" y="118"/>
                  <a:pt x="75" y="118"/>
                </a:cubicBezTo>
                <a:close/>
                <a:moveTo>
                  <a:pt x="92" y="221"/>
                </a:moveTo>
                <a:cubicBezTo>
                  <a:pt x="91" y="221"/>
                  <a:pt x="91" y="221"/>
                  <a:pt x="91" y="221"/>
                </a:cubicBezTo>
                <a:cubicBezTo>
                  <a:pt x="91" y="222"/>
                  <a:pt x="91" y="222"/>
                  <a:pt x="91" y="223"/>
                </a:cubicBezTo>
                <a:cubicBezTo>
                  <a:pt x="92" y="222"/>
                  <a:pt x="92" y="222"/>
                  <a:pt x="92" y="221"/>
                </a:cubicBezTo>
                <a:close/>
                <a:moveTo>
                  <a:pt x="123" y="178"/>
                </a:moveTo>
                <a:cubicBezTo>
                  <a:pt x="125" y="178"/>
                  <a:pt x="125" y="178"/>
                  <a:pt x="124" y="177"/>
                </a:cubicBezTo>
                <a:cubicBezTo>
                  <a:pt x="124" y="177"/>
                  <a:pt x="124" y="178"/>
                  <a:pt x="123" y="178"/>
                </a:cubicBezTo>
                <a:close/>
                <a:moveTo>
                  <a:pt x="24" y="25"/>
                </a:moveTo>
                <a:cubicBezTo>
                  <a:pt x="24" y="25"/>
                  <a:pt x="24" y="24"/>
                  <a:pt x="24" y="23"/>
                </a:cubicBezTo>
                <a:cubicBezTo>
                  <a:pt x="23" y="24"/>
                  <a:pt x="24" y="25"/>
                  <a:pt x="24" y="25"/>
                </a:cubicBezTo>
                <a:close/>
                <a:moveTo>
                  <a:pt x="28" y="64"/>
                </a:moveTo>
                <a:cubicBezTo>
                  <a:pt x="26" y="64"/>
                  <a:pt x="26" y="65"/>
                  <a:pt x="26" y="66"/>
                </a:cubicBezTo>
                <a:cubicBezTo>
                  <a:pt x="26" y="65"/>
                  <a:pt x="26" y="65"/>
                  <a:pt x="27" y="65"/>
                </a:cubicBezTo>
                <a:cubicBezTo>
                  <a:pt x="27" y="64"/>
                  <a:pt x="27" y="64"/>
                  <a:pt x="28" y="64"/>
                </a:cubicBezTo>
                <a:close/>
                <a:moveTo>
                  <a:pt x="111" y="200"/>
                </a:moveTo>
                <a:cubicBezTo>
                  <a:pt x="111" y="200"/>
                  <a:pt x="111" y="200"/>
                  <a:pt x="111" y="200"/>
                </a:cubicBezTo>
                <a:cubicBezTo>
                  <a:pt x="111" y="201"/>
                  <a:pt x="112" y="201"/>
                  <a:pt x="112" y="201"/>
                </a:cubicBezTo>
                <a:cubicBezTo>
                  <a:pt x="112" y="201"/>
                  <a:pt x="112" y="201"/>
                  <a:pt x="112" y="201"/>
                </a:cubicBezTo>
                <a:cubicBezTo>
                  <a:pt x="112" y="200"/>
                  <a:pt x="111" y="200"/>
                  <a:pt x="111" y="200"/>
                </a:cubicBezTo>
                <a:close/>
                <a:moveTo>
                  <a:pt x="90" y="140"/>
                </a:moveTo>
                <a:cubicBezTo>
                  <a:pt x="90" y="141"/>
                  <a:pt x="91" y="141"/>
                  <a:pt x="91" y="142"/>
                </a:cubicBezTo>
                <a:cubicBezTo>
                  <a:pt x="91" y="141"/>
                  <a:pt x="91" y="140"/>
                  <a:pt x="90" y="140"/>
                </a:cubicBezTo>
                <a:close/>
                <a:moveTo>
                  <a:pt x="11" y="30"/>
                </a:moveTo>
                <a:cubicBezTo>
                  <a:pt x="12" y="30"/>
                  <a:pt x="12" y="30"/>
                  <a:pt x="11" y="29"/>
                </a:cubicBezTo>
                <a:cubicBezTo>
                  <a:pt x="11" y="29"/>
                  <a:pt x="11" y="30"/>
                  <a:pt x="11" y="30"/>
                </a:cubicBezTo>
                <a:close/>
                <a:moveTo>
                  <a:pt x="184" y="257"/>
                </a:moveTo>
                <a:cubicBezTo>
                  <a:pt x="185" y="258"/>
                  <a:pt x="185" y="258"/>
                  <a:pt x="185" y="257"/>
                </a:cubicBezTo>
                <a:cubicBezTo>
                  <a:pt x="185" y="257"/>
                  <a:pt x="185" y="257"/>
                  <a:pt x="186" y="257"/>
                </a:cubicBezTo>
                <a:cubicBezTo>
                  <a:pt x="185" y="257"/>
                  <a:pt x="185" y="257"/>
                  <a:pt x="185" y="257"/>
                </a:cubicBezTo>
                <a:cubicBezTo>
                  <a:pt x="185" y="257"/>
                  <a:pt x="184" y="257"/>
                  <a:pt x="184" y="257"/>
                </a:cubicBezTo>
                <a:close/>
                <a:moveTo>
                  <a:pt x="111" y="178"/>
                </a:moveTo>
                <a:cubicBezTo>
                  <a:pt x="111" y="178"/>
                  <a:pt x="112" y="177"/>
                  <a:pt x="112" y="176"/>
                </a:cubicBezTo>
                <a:cubicBezTo>
                  <a:pt x="111" y="177"/>
                  <a:pt x="111" y="177"/>
                  <a:pt x="111" y="178"/>
                </a:cubicBezTo>
                <a:close/>
                <a:moveTo>
                  <a:pt x="9" y="162"/>
                </a:moveTo>
                <a:cubicBezTo>
                  <a:pt x="9" y="162"/>
                  <a:pt x="10" y="162"/>
                  <a:pt x="11" y="162"/>
                </a:cubicBezTo>
                <a:cubicBezTo>
                  <a:pt x="10" y="162"/>
                  <a:pt x="10" y="162"/>
                  <a:pt x="9" y="162"/>
                </a:cubicBezTo>
                <a:close/>
                <a:moveTo>
                  <a:pt x="112" y="150"/>
                </a:moveTo>
                <a:cubicBezTo>
                  <a:pt x="112" y="150"/>
                  <a:pt x="112" y="150"/>
                  <a:pt x="111" y="151"/>
                </a:cubicBezTo>
                <a:cubicBezTo>
                  <a:pt x="112" y="151"/>
                  <a:pt x="112" y="151"/>
                  <a:pt x="112" y="151"/>
                </a:cubicBezTo>
                <a:cubicBezTo>
                  <a:pt x="113" y="151"/>
                  <a:pt x="112" y="151"/>
                  <a:pt x="112" y="150"/>
                </a:cubicBezTo>
                <a:close/>
                <a:moveTo>
                  <a:pt x="32" y="143"/>
                </a:moveTo>
                <a:cubicBezTo>
                  <a:pt x="31" y="143"/>
                  <a:pt x="31" y="142"/>
                  <a:pt x="31" y="141"/>
                </a:cubicBezTo>
                <a:cubicBezTo>
                  <a:pt x="31" y="143"/>
                  <a:pt x="31" y="143"/>
                  <a:pt x="32" y="143"/>
                </a:cubicBezTo>
                <a:close/>
                <a:moveTo>
                  <a:pt x="159" y="243"/>
                </a:moveTo>
                <a:cubicBezTo>
                  <a:pt x="159" y="244"/>
                  <a:pt x="159" y="244"/>
                  <a:pt x="159" y="244"/>
                </a:cubicBezTo>
                <a:cubicBezTo>
                  <a:pt x="159" y="244"/>
                  <a:pt x="160" y="244"/>
                  <a:pt x="160" y="245"/>
                </a:cubicBezTo>
                <a:cubicBezTo>
                  <a:pt x="160" y="244"/>
                  <a:pt x="160" y="244"/>
                  <a:pt x="159" y="243"/>
                </a:cubicBezTo>
                <a:close/>
                <a:moveTo>
                  <a:pt x="8" y="126"/>
                </a:moveTo>
                <a:cubicBezTo>
                  <a:pt x="8" y="126"/>
                  <a:pt x="8" y="126"/>
                  <a:pt x="7" y="127"/>
                </a:cubicBezTo>
                <a:cubicBezTo>
                  <a:pt x="8" y="127"/>
                  <a:pt x="8" y="127"/>
                  <a:pt x="8" y="126"/>
                </a:cubicBezTo>
                <a:close/>
                <a:moveTo>
                  <a:pt x="68" y="88"/>
                </a:moveTo>
                <a:cubicBezTo>
                  <a:pt x="68" y="88"/>
                  <a:pt x="69" y="87"/>
                  <a:pt x="68" y="87"/>
                </a:cubicBezTo>
                <a:cubicBezTo>
                  <a:pt x="67" y="87"/>
                  <a:pt x="67" y="87"/>
                  <a:pt x="68" y="88"/>
                </a:cubicBezTo>
                <a:close/>
                <a:moveTo>
                  <a:pt x="72" y="238"/>
                </a:moveTo>
                <a:cubicBezTo>
                  <a:pt x="71" y="238"/>
                  <a:pt x="71" y="239"/>
                  <a:pt x="71" y="239"/>
                </a:cubicBezTo>
                <a:cubicBezTo>
                  <a:pt x="71" y="239"/>
                  <a:pt x="71" y="239"/>
                  <a:pt x="71" y="239"/>
                </a:cubicBezTo>
                <a:cubicBezTo>
                  <a:pt x="71" y="239"/>
                  <a:pt x="72" y="239"/>
                  <a:pt x="72" y="239"/>
                </a:cubicBezTo>
                <a:cubicBezTo>
                  <a:pt x="72" y="239"/>
                  <a:pt x="72" y="238"/>
                  <a:pt x="72" y="238"/>
                </a:cubicBezTo>
                <a:close/>
                <a:moveTo>
                  <a:pt x="125" y="191"/>
                </a:moveTo>
                <a:cubicBezTo>
                  <a:pt x="125" y="192"/>
                  <a:pt x="125" y="192"/>
                  <a:pt x="125" y="192"/>
                </a:cubicBezTo>
                <a:cubicBezTo>
                  <a:pt x="125" y="191"/>
                  <a:pt x="126" y="191"/>
                  <a:pt x="126" y="191"/>
                </a:cubicBezTo>
                <a:cubicBezTo>
                  <a:pt x="126" y="190"/>
                  <a:pt x="126" y="190"/>
                  <a:pt x="126" y="190"/>
                </a:cubicBezTo>
                <a:cubicBezTo>
                  <a:pt x="126" y="191"/>
                  <a:pt x="125" y="191"/>
                  <a:pt x="125" y="191"/>
                </a:cubicBezTo>
                <a:close/>
                <a:moveTo>
                  <a:pt x="103" y="229"/>
                </a:moveTo>
                <a:cubicBezTo>
                  <a:pt x="103" y="228"/>
                  <a:pt x="103" y="228"/>
                  <a:pt x="104" y="227"/>
                </a:cubicBezTo>
                <a:cubicBezTo>
                  <a:pt x="102" y="228"/>
                  <a:pt x="102" y="228"/>
                  <a:pt x="103" y="229"/>
                </a:cubicBezTo>
                <a:close/>
                <a:moveTo>
                  <a:pt x="124" y="199"/>
                </a:moveTo>
                <a:cubicBezTo>
                  <a:pt x="124" y="199"/>
                  <a:pt x="124" y="199"/>
                  <a:pt x="124" y="198"/>
                </a:cubicBezTo>
                <a:cubicBezTo>
                  <a:pt x="123" y="199"/>
                  <a:pt x="123" y="199"/>
                  <a:pt x="124" y="199"/>
                </a:cubicBezTo>
                <a:close/>
                <a:moveTo>
                  <a:pt x="57" y="79"/>
                </a:moveTo>
                <a:cubicBezTo>
                  <a:pt x="57" y="79"/>
                  <a:pt x="57" y="79"/>
                  <a:pt x="56" y="78"/>
                </a:cubicBezTo>
                <a:cubicBezTo>
                  <a:pt x="56" y="79"/>
                  <a:pt x="56" y="79"/>
                  <a:pt x="55" y="80"/>
                </a:cubicBezTo>
                <a:cubicBezTo>
                  <a:pt x="56" y="80"/>
                  <a:pt x="56" y="79"/>
                  <a:pt x="57" y="79"/>
                </a:cubicBezTo>
                <a:close/>
                <a:moveTo>
                  <a:pt x="150" y="223"/>
                </a:moveTo>
                <a:cubicBezTo>
                  <a:pt x="150" y="223"/>
                  <a:pt x="151" y="223"/>
                  <a:pt x="151" y="224"/>
                </a:cubicBezTo>
                <a:cubicBezTo>
                  <a:pt x="151" y="223"/>
                  <a:pt x="151" y="223"/>
                  <a:pt x="151" y="222"/>
                </a:cubicBezTo>
                <a:cubicBezTo>
                  <a:pt x="151" y="223"/>
                  <a:pt x="151" y="223"/>
                  <a:pt x="150" y="223"/>
                </a:cubicBezTo>
                <a:close/>
                <a:moveTo>
                  <a:pt x="75" y="246"/>
                </a:moveTo>
                <a:cubicBezTo>
                  <a:pt x="75" y="246"/>
                  <a:pt x="75" y="247"/>
                  <a:pt x="76" y="248"/>
                </a:cubicBezTo>
                <a:cubicBezTo>
                  <a:pt x="76" y="247"/>
                  <a:pt x="76" y="246"/>
                  <a:pt x="75" y="246"/>
                </a:cubicBezTo>
                <a:close/>
                <a:moveTo>
                  <a:pt x="140" y="146"/>
                </a:moveTo>
                <a:cubicBezTo>
                  <a:pt x="139" y="147"/>
                  <a:pt x="139" y="148"/>
                  <a:pt x="138" y="148"/>
                </a:cubicBezTo>
                <a:cubicBezTo>
                  <a:pt x="139" y="148"/>
                  <a:pt x="140" y="147"/>
                  <a:pt x="140" y="146"/>
                </a:cubicBezTo>
                <a:close/>
                <a:moveTo>
                  <a:pt x="135" y="200"/>
                </a:moveTo>
                <a:cubicBezTo>
                  <a:pt x="136" y="200"/>
                  <a:pt x="136" y="200"/>
                  <a:pt x="136" y="199"/>
                </a:cubicBezTo>
                <a:cubicBezTo>
                  <a:pt x="135" y="199"/>
                  <a:pt x="135" y="200"/>
                  <a:pt x="135" y="200"/>
                </a:cubicBezTo>
                <a:close/>
                <a:moveTo>
                  <a:pt x="138" y="168"/>
                </a:moveTo>
                <a:cubicBezTo>
                  <a:pt x="138" y="169"/>
                  <a:pt x="137" y="170"/>
                  <a:pt x="137" y="170"/>
                </a:cubicBezTo>
                <a:cubicBezTo>
                  <a:pt x="138" y="170"/>
                  <a:pt x="138" y="169"/>
                  <a:pt x="138" y="168"/>
                </a:cubicBezTo>
                <a:close/>
                <a:moveTo>
                  <a:pt x="153" y="237"/>
                </a:moveTo>
                <a:cubicBezTo>
                  <a:pt x="154" y="236"/>
                  <a:pt x="154" y="236"/>
                  <a:pt x="153" y="235"/>
                </a:cubicBezTo>
                <a:cubicBezTo>
                  <a:pt x="153" y="236"/>
                  <a:pt x="153" y="236"/>
                  <a:pt x="153" y="237"/>
                </a:cubicBezTo>
                <a:close/>
                <a:moveTo>
                  <a:pt x="162" y="160"/>
                </a:moveTo>
                <a:cubicBezTo>
                  <a:pt x="162" y="160"/>
                  <a:pt x="162" y="159"/>
                  <a:pt x="163" y="159"/>
                </a:cubicBezTo>
                <a:cubicBezTo>
                  <a:pt x="162" y="159"/>
                  <a:pt x="162" y="159"/>
                  <a:pt x="162" y="160"/>
                </a:cubicBezTo>
                <a:close/>
                <a:moveTo>
                  <a:pt x="17" y="21"/>
                </a:moveTo>
                <a:cubicBezTo>
                  <a:pt x="17" y="21"/>
                  <a:pt x="17" y="21"/>
                  <a:pt x="17" y="21"/>
                </a:cubicBezTo>
                <a:cubicBezTo>
                  <a:pt x="17" y="20"/>
                  <a:pt x="17" y="20"/>
                  <a:pt x="17" y="19"/>
                </a:cubicBezTo>
                <a:cubicBezTo>
                  <a:pt x="16" y="19"/>
                  <a:pt x="16" y="20"/>
                  <a:pt x="17" y="21"/>
                </a:cubicBezTo>
                <a:close/>
                <a:moveTo>
                  <a:pt x="13" y="14"/>
                </a:moveTo>
                <a:cubicBezTo>
                  <a:pt x="13" y="13"/>
                  <a:pt x="13" y="13"/>
                  <a:pt x="14" y="13"/>
                </a:cubicBezTo>
                <a:cubicBezTo>
                  <a:pt x="13" y="13"/>
                  <a:pt x="13" y="13"/>
                  <a:pt x="13" y="13"/>
                </a:cubicBezTo>
                <a:cubicBezTo>
                  <a:pt x="13" y="13"/>
                  <a:pt x="13" y="13"/>
                  <a:pt x="13" y="14"/>
                </a:cubicBezTo>
                <a:close/>
                <a:moveTo>
                  <a:pt x="112" y="215"/>
                </a:moveTo>
                <a:cubicBezTo>
                  <a:pt x="112" y="214"/>
                  <a:pt x="112" y="214"/>
                  <a:pt x="112" y="214"/>
                </a:cubicBezTo>
                <a:cubicBezTo>
                  <a:pt x="112" y="214"/>
                  <a:pt x="112" y="214"/>
                  <a:pt x="112" y="215"/>
                </a:cubicBezTo>
                <a:close/>
                <a:moveTo>
                  <a:pt x="83" y="68"/>
                </a:moveTo>
                <a:cubicBezTo>
                  <a:pt x="82" y="68"/>
                  <a:pt x="82" y="68"/>
                  <a:pt x="82" y="69"/>
                </a:cubicBezTo>
                <a:cubicBezTo>
                  <a:pt x="82" y="69"/>
                  <a:pt x="83" y="68"/>
                  <a:pt x="83" y="68"/>
                </a:cubicBezTo>
                <a:close/>
                <a:moveTo>
                  <a:pt x="101" y="39"/>
                </a:moveTo>
                <a:cubicBezTo>
                  <a:pt x="101" y="39"/>
                  <a:pt x="101" y="38"/>
                  <a:pt x="101" y="38"/>
                </a:cubicBezTo>
                <a:cubicBezTo>
                  <a:pt x="100" y="38"/>
                  <a:pt x="100" y="38"/>
                  <a:pt x="101" y="39"/>
                </a:cubicBezTo>
                <a:close/>
                <a:moveTo>
                  <a:pt x="50" y="4"/>
                </a:moveTo>
                <a:cubicBezTo>
                  <a:pt x="50" y="4"/>
                  <a:pt x="50" y="4"/>
                  <a:pt x="50" y="4"/>
                </a:cubicBezTo>
                <a:cubicBezTo>
                  <a:pt x="49" y="4"/>
                  <a:pt x="48" y="4"/>
                  <a:pt x="47" y="4"/>
                </a:cubicBezTo>
                <a:cubicBezTo>
                  <a:pt x="47" y="4"/>
                  <a:pt x="47" y="4"/>
                  <a:pt x="47" y="4"/>
                </a:cubicBezTo>
                <a:cubicBezTo>
                  <a:pt x="48" y="4"/>
                  <a:pt x="49" y="4"/>
                  <a:pt x="50" y="4"/>
                </a:cubicBezTo>
                <a:close/>
                <a:moveTo>
                  <a:pt x="21" y="108"/>
                </a:moveTo>
                <a:cubicBezTo>
                  <a:pt x="21" y="109"/>
                  <a:pt x="21" y="110"/>
                  <a:pt x="21" y="111"/>
                </a:cubicBezTo>
                <a:cubicBezTo>
                  <a:pt x="21" y="110"/>
                  <a:pt x="21" y="109"/>
                  <a:pt x="21" y="108"/>
                </a:cubicBezTo>
                <a:close/>
                <a:moveTo>
                  <a:pt x="53" y="258"/>
                </a:moveTo>
                <a:cubicBezTo>
                  <a:pt x="53" y="259"/>
                  <a:pt x="54" y="259"/>
                  <a:pt x="54" y="258"/>
                </a:cubicBezTo>
                <a:cubicBezTo>
                  <a:pt x="54" y="258"/>
                  <a:pt x="54" y="258"/>
                  <a:pt x="54" y="258"/>
                </a:cubicBezTo>
                <a:cubicBezTo>
                  <a:pt x="54" y="258"/>
                  <a:pt x="53" y="258"/>
                  <a:pt x="53" y="258"/>
                </a:cubicBezTo>
                <a:close/>
                <a:moveTo>
                  <a:pt x="13" y="19"/>
                </a:moveTo>
                <a:cubicBezTo>
                  <a:pt x="13" y="18"/>
                  <a:pt x="13" y="17"/>
                  <a:pt x="13" y="17"/>
                </a:cubicBezTo>
                <a:cubicBezTo>
                  <a:pt x="13" y="17"/>
                  <a:pt x="13" y="17"/>
                  <a:pt x="13" y="17"/>
                </a:cubicBezTo>
                <a:cubicBezTo>
                  <a:pt x="13" y="17"/>
                  <a:pt x="13" y="18"/>
                  <a:pt x="13" y="19"/>
                </a:cubicBezTo>
                <a:close/>
                <a:moveTo>
                  <a:pt x="132" y="209"/>
                </a:moveTo>
                <a:cubicBezTo>
                  <a:pt x="132" y="210"/>
                  <a:pt x="133" y="211"/>
                  <a:pt x="133" y="211"/>
                </a:cubicBezTo>
                <a:cubicBezTo>
                  <a:pt x="133" y="211"/>
                  <a:pt x="133" y="210"/>
                  <a:pt x="132" y="209"/>
                </a:cubicBezTo>
                <a:close/>
                <a:moveTo>
                  <a:pt x="8" y="136"/>
                </a:moveTo>
                <a:cubicBezTo>
                  <a:pt x="9" y="135"/>
                  <a:pt x="8" y="135"/>
                  <a:pt x="8" y="134"/>
                </a:cubicBezTo>
                <a:cubicBezTo>
                  <a:pt x="8" y="135"/>
                  <a:pt x="8" y="135"/>
                  <a:pt x="8" y="136"/>
                </a:cubicBezTo>
                <a:close/>
                <a:moveTo>
                  <a:pt x="127" y="188"/>
                </a:moveTo>
                <a:cubicBezTo>
                  <a:pt x="127" y="188"/>
                  <a:pt x="127" y="188"/>
                  <a:pt x="128" y="189"/>
                </a:cubicBezTo>
                <a:cubicBezTo>
                  <a:pt x="128" y="189"/>
                  <a:pt x="127" y="188"/>
                  <a:pt x="127" y="188"/>
                </a:cubicBezTo>
                <a:close/>
                <a:moveTo>
                  <a:pt x="62" y="91"/>
                </a:moveTo>
                <a:cubicBezTo>
                  <a:pt x="62" y="90"/>
                  <a:pt x="62" y="90"/>
                  <a:pt x="62" y="90"/>
                </a:cubicBezTo>
                <a:cubicBezTo>
                  <a:pt x="61" y="90"/>
                  <a:pt x="61" y="90"/>
                  <a:pt x="62" y="91"/>
                </a:cubicBezTo>
                <a:close/>
                <a:moveTo>
                  <a:pt x="77" y="128"/>
                </a:moveTo>
                <a:cubicBezTo>
                  <a:pt x="77" y="128"/>
                  <a:pt x="77" y="128"/>
                  <a:pt x="77" y="127"/>
                </a:cubicBezTo>
                <a:cubicBezTo>
                  <a:pt x="77" y="128"/>
                  <a:pt x="76" y="128"/>
                  <a:pt x="77" y="128"/>
                </a:cubicBezTo>
                <a:cubicBezTo>
                  <a:pt x="77" y="128"/>
                  <a:pt x="77" y="128"/>
                  <a:pt x="77" y="128"/>
                </a:cubicBezTo>
                <a:close/>
                <a:moveTo>
                  <a:pt x="21" y="125"/>
                </a:moveTo>
                <a:cubicBezTo>
                  <a:pt x="21" y="125"/>
                  <a:pt x="21" y="125"/>
                  <a:pt x="21" y="125"/>
                </a:cubicBezTo>
                <a:cubicBezTo>
                  <a:pt x="21" y="126"/>
                  <a:pt x="21" y="126"/>
                  <a:pt x="21" y="127"/>
                </a:cubicBezTo>
                <a:cubicBezTo>
                  <a:pt x="21" y="126"/>
                  <a:pt x="21" y="126"/>
                  <a:pt x="21" y="125"/>
                </a:cubicBezTo>
                <a:close/>
                <a:moveTo>
                  <a:pt x="94" y="233"/>
                </a:moveTo>
                <a:cubicBezTo>
                  <a:pt x="93" y="233"/>
                  <a:pt x="93" y="232"/>
                  <a:pt x="93" y="232"/>
                </a:cubicBezTo>
                <a:cubicBezTo>
                  <a:pt x="93" y="232"/>
                  <a:pt x="93" y="232"/>
                  <a:pt x="94" y="233"/>
                </a:cubicBezTo>
                <a:close/>
                <a:moveTo>
                  <a:pt x="26" y="23"/>
                </a:moveTo>
                <a:cubicBezTo>
                  <a:pt x="26" y="23"/>
                  <a:pt x="26" y="22"/>
                  <a:pt x="26" y="22"/>
                </a:cubicBezTo>
                <a:cubicBezTo>
                  <a:pt x="26" y="22"/>
                  <a:pt x="26" y="22"/>
                  <a:pt x="26" y="23"/>
                </a:cubicBezTo>
                <a:close/>
                <a:moveTo>
                  <a:pt x="32" y="147"/>
                </a:moveTo>
                <a:cubicBezTo>
                  <a:pt x="31" y="147"/>
                  <a:pt x="31" y="147"/>
                  <a:pt x="32" y="148"/>
                </a:cubicBezTo>
                <a:cubicBezTo>
                  <a:pt x="32" y="147"/>
                  <a:pt x="32" y="147"/>
                  <a:pt x="32" y="147"/>
                </a:cubicBezTo>
                <a:close/>
                <a:moveTo>
                  <a:pt x="44" y="17"/>
                </a:moveTo>
                <a:cubicBezTo>
                  <a:pt x="45" y="17"/>
                  <a:pt x="45" y="17"/>
                  <a:pt x="45" y="17"/>
                </a:cubicBezTo>
                <a:cubicBezTo>
                  <a:pt x="45" y="16"/>
                  <a:pt x="45" y="16"/>
                  <a:pt x="44" y="17"/>
                </a:cubicBezTo>
                <a:close/>
                <a:moveTo>
                  <a:pt x="86" y="221"/>
                </a:moveTo>
                <a:cubicBezTo>
                  <a:pt x="87" y="221"/>
                  <a:pt x="87" y="221"/>
                  <a:pt x="87" y="220"/>
                </a:cubicBezTo>
                <a:cubicBezTo>
                  <a:pt x="87" y="220"/>
                  <a:pt x="86" y="221"/>
                  <a:pt x="86" y="221"/>
                </a:cubicBezTo>
                <a:close/>
                <a:moveTo>
                  <a:pt x="69" y="247"/>
                </a:moveTo>
                <a:cubicBezTo>
                  <a:pt x="68" y="247"/>
                  <a:pt x="68" y="247"/>
                  <a:pt x="68" y="248"/>
                </a:cubicBezTo>
                <a:cubicBezTo>
                  <a:pt x="69" y="247"/>
                  <a:pt x="69" y="247"/>
                  <a:pt x="69" y="247"/>
                </a:cubicBezTo>
                <a:close/>
                <a:moveTo>
                  <a:pt x="84" y="19"/>
                </a:moveTo>
                <a:cubicBezTo>
                  <a:pt x="84" y="20"/>
                  <a:pt x="84" y="20"/>
                  <a:pt x="85" y="20"/>
                </a:cubicBezTo>
                <a:cubicBezTo>
                  <a:pt x="84" y="19"/>
                  <a:pt x="84" y="19"/>
                  <a:pt x="84" y="19"/>
                </a:cubicBezTo>
                <a:close/>
                <a:moveTo>
                  <a:pt x="87" y="69"/>
                </a:moveTo>
                <a:cubicBezTo>
                  <a:pt x="87" y="69"/>
                  <a:pt x="87" y="69"/>
                  <a:pt x="88" y="69"/>
                </a:cubicBezTo>
                <a:cubicBezTo>
                  <a:pt x="88" y="69"/>
                  <a:pt x="88" y="69"/>
                  <a:pt x="89" y="68"/>
                </a:cubicBezTo>
                <a:cubicBezTo>
                  <a:pt x="88" y="68"/>
                  <a:pt x="88" y="68"/>
                  <a:pt x="87" y="69"/>
                </a:cubicBezTo>
                <a:close/>
                <a:moveTo>
                  <a:pt x="146" y="255"/>
                </a:moveTo>
                <a:cubicBezTo>
                  <a:pt x="146" y="256"/>
                  <a:pt x="146" y="256"/>
                  <a:pt x="146" y="256"/>
                </a:cubicBezTo>
                <a:cubicBezTo>
                  <a:pt x="146" y="256"/>
                  <a:pt x="146" y="256"/>
                  <a:pt x="147" y="256"/>
                </a:cubicBezTo>
                <a:cubicBezTo>
                  <a:pt x="147" y="256"/>
                  <a:pt x="146" y="256"/>
                  <a:pt x="146" y="255"/>
                </a:cubicBezTo>
                <a:close/>
                <a:moveTo>
                  <a:pt x="73" y="6"/>
                </a:moveTo>
                <a:cubicBezTo>
                  <a:pt x="74" y="7"/>
                  <a:pt x="74" y="7"/>
                  <a:pt x="75" y="7"/>
                </a:cubicBezTo>
                <a:cubicBezTo>
                  <a:pt x="74" y="6"/>
                  <a:pt x="74" y="6"/>
                  <a:pt x="73" y="6"/>
                </a:cubicBezTo>
                <a:close/>
                <a:moveTo>
                  <a:pt x="111" y="224"/>
                </a:moveTo>
                <a:cubicBezTo>
                  <a:pt x="110" y="224"/>
                  <a:pt x="110" y="225"/>
                  <a:pt x="110" y="225"/>
                </a:cubicBezTo>
                <a:cubicBezTo>
                  <a:pt x="111" y="225"/>
                  <a:pt x="111" y="224"/>
                  <a:pt x="111" y="224"/>
                </a:cubicBezTo>
                <a:close/>
                <a:moveTo>
                  <a:pt x="116" y="57"/>
                </a:moveTo>
                <a:cubicBezTo>
                  <a:pt x="115" y="58"/>
                  <a:pt x="116" y="58"/>
                  <a:pt x="116" y="58"/>
                </a:cubicBezTo>
                <a:cubicBezTo>
                  <a:pt x="116" y="57"/>
                  <a:pt x="116" y="57"/>
                  <a:pt x="116" y="57"/>
                </a:cubicBezTo>
                <a:close/>
                <a:moveTo>
                  <a:pt x="27" y="161"/>
                </a:moveTo>
                <a:cubicBezTo>
                  <a:pt x="27" y="160"/>
                  <a:pt x="28" y="160"/>
                  <a:pt x="28" y="160"/>
                </a:cubicBezTo>
                <a:cubicBezTo>
                  <a:pt x="27" y="160"/>
                  <a:pt x="27" y="160"/>
                  <a:pt x="27" y="161"/>
                </a:cubicBezTo>
                <a:close/>
                <a:moveTo>
                  <a:pt x="40" y="24"/>
                </a:moveTo>
                <a:cubicBezTo>
                  <a:pt x="39" y="23"/>
                  <a:pt x="39" y="23"/>
                  <a:pt x="38" y="24"/>
                </a:cubicBezTo>
                <a:cubicBezTo>
                  <a:pt x="39" y="24"/>
                  <a:pt x="39" y="24"/>
                  <a:pt x="40" y="24"/>
                </a:cubicBezTo>
                <a:close/>
                <a:moveTo>
                  <a:pt x="34" y="96"/>
                </a:moveTo>
                <a:cubicBezTo>
                  <a:pt x="34" y="96"/>
                  <a:pt x="34" y="96"/>
                  <a:pt x="33" y="96"/>
                </a:cubicBezTo>
                <a:cubicBezTo>
                  <a:pt x="34" y="97"/>
                  <a:pt x="33" y="97"/>
                  <a:pt x="34" y="98"/>
                </a:cubicBezTo>
                <a:cubicBezTo>
                  <a:pt x="34" y="97"/>
                  <a:pt x="34" y="97"/>
                  <a:pt x="34" y="96"/>
                </a:cubicBezTo>
                <a:close/>
                <a:moveTo>
                  <a:pt x="73" y="106"/>
                </a:moveTo>
                <a:cubicBezTo>
                  <a:pt x="73" y="106"/>
                  <a:pt x="72" y="106"/>
                  <a:pt x="72" y="106"/>
                </a:cubicBezTo>
                <a:cubicBezTo>
                  <a:pt x="72" y="106"/>
                  <a:pt x="72" y="106"/>
                  <a:pt x="72" y="106"/>
                </a:cubicBezTo>
                <a:cubicBezTo>
                  <a:pt x="73" y="106"/>
                  <a:pt x="73" y="106"/>
                  <a:pt x="73" y="106"/>
                </a:cubicBezTo>
                <a:cubicBezTo>
                  <a:pt x="73" y="106"/>
                  <a:pt x="73" y="106"/>
                  <a:pt x="73" y="106"/>
                </a:cubicBezTo>
                <a:close/>
                <a:moveTo>
                  <a:pt x="144" y="210"/>
                </a:moveTo>
                <a:cubicBezTo>
                  <a:pt x="145" y="209"/>
                  <a:pt x="145" y="209"/>
                  <a:pt x="144" y="208"/>
                </a:cubicBezTo>
                <a:cubicBezTo>
                  <a:pt x="144" y="209"/>
                  <a:pt x="144" y="209"/>
                  <a:pt x="144" y="210"/>
                </a:cubicBezTo>
                <a:close/>
                <a:moveTo>
                  <a:pt x="67" y="253"/>
                </a:moveTo>
                <a:cubicBezTo>
                  <a:pt x="67" y="253"/>
                  <a:pt x="67" y="253"/>
                  <a:pt x="67" y="253"/>
                </a:cubicBezTo>
                <a:cubicBezTo>
                  <a:pt x="66" y="253"/>
                  <a:pt x="66" y="253"/>
                  <a:pt x="66" y="253"/>
                </a:cubicBezTo>
                <a:cubicBezTo>
                  <a:pt x="67" y="254"/>
                  <a:pt x="67" y="253"/>
                  <a:pt x="67" y="253"/>
                </a:cubicBezTo>
                <a:close/>
                <a:moveTo>
                  <a:pt x="51" y="87"/>
                </a:moveTo>
                <a:cubicBezTo>
                  <a:pt x="50" y="87"/>
                  <a:pt x="50" y="87"/>
                  <a:pt x="50" y="87"/>
                </a:cubicBezTo>
                <a:cubicBezTo>
                  <a:pt x="50" y="87"/>
                  <a:pt x="50" y="87"/>
                  <a:pt x="51" y="87"/>
                </a:cubicBezTo>
                <a:cubicBezTo>
                  <a:pt x="51" y="87"/>
                  <a:pt x="51" y="87"/>
                  <a:pt x="51" y="87"/>
                </a:cubicBezTo>
                <a:close/>
                <a:moveTo>
                  <a:pt x="87" y="21"/>
                </a:moveTo>
                <a:cubicBezTo>
                  <a:pt x="87" y="21"/>
                  <a:pt x="87" y="21"/>
                  <a:pt x="87" y="21"/>
                </a:cubicBezTo>
                <a:cubicBezTo>
                  <a:pt x="87" y="21"/>
                  <a:pt x="87" y="21"/>
                  <a:pt x="87" y="21"/>
                </a:cubicBezTo>
                <a:close/>
                <a:moveTo>
                  <a:pt x="101" y="210"/>
                </a:moveTo>
                <a:cubicBezTo>
                  <a:pt x="101" y="210"/>
                  <a:pt x="101" y="210"/>
                  <a:pt x="100" y="211"/>
                </a:cubicBezTo>
                <a:cubicBezTo>
                  <a:pt x="101" y="211"/>
                  <a:pt x="101" y="211"/>
                  <a:pt x="101" y="211"/>
                </a:cubicBezTo>
                <a:cubicBezTo>
                  <a:pt x="101" y="211"/>
                  <a:pt x="101" y="211"/>
                  <a:pt x="101" y="211"/>
                </a:cubicBezTo>
                <a:cubicBezTo>
                  <a:pt x="101" y="211"/>
                  <a:pt x="101" y="211"/>
                  <a:pt x="101" y="210"/>
                </a:cubicBezTo>
                <a:close/>
                <a:moveTo>
                  <a:pt x="103" y="65"/>
                </a:moveTo>
                <a:cubicBezTo>
                  <a:pt x="103" y="64"/>
                  <a:pt x="103" y="64"/>
                  <a:pt x="103" y="64"/>
                </a:cubicBezTo>
                <a:cubicBezTo>
                  <a:pt x="102" y="64"/>
                  <a:pt x="102" y="65"/>
                  <a:pt x="102" y="65"/>
                </a:cubicBezTo>
                <a:cubicBezTo>
                  <a:pt x="103" y="65"/>
                  <a:pt x="103" y="65"/>
                  <a:pt x="103" y="65"/>
                </a:cubicBezTo>
                <a:close/>
                <a:moveTo>
                  <a:pt x="69" y="100"/>
                </a:moveTo>
                <a:cubicBezTo>
                  <a:pt x="69" y="99"/>
                  <a:pt x="69" y="99"/>
                  <a:pt x="68" y="98"/>
                </a:cubicBezTo>
                <a:cubicBezTo>
                  <a:pt x="68" y="99"/>
                  <a:pt x="68" y="99"/>
                  <a:pt x="69" y="100"/>
                </a:cubicBezTo>
                <a:close/>
                <a:moveTo>
                  <a:pt x="86" y="73"/>
                </a:moveTo>
                <a:cubicBezTo>
                  <a:pt x="86" y="72"/>
                  <a:pt x="87" y="72"/>
                  <a:pt x="87" y="72"/>
                </a:cubicBezTo>
                <a:cubicBezTo>
                  <a:pt x="86" y="72"/>
                  <a:pt x="86" y="72"/>
                  <a:pt x="86" y="73"/>
                </a:cubicBezTo>
                <a:close/>
                <a:moveTo>
                  <a:pt x="23" y="14"/>
                </a:moveTo>
                <a:cubicBezTo>
                  <a:pt x="22" y="15"/>
                  <a:pt x="22" y="15"/>
                  <a:pt x="22" y="15"/>
                </a:cubicBezTo>
                <a:cubicBezTo>
                  <a:pt x="23" y="15"/>
                  <a:pt x="23" y="15"/>
                  <a:pt x="23" y="14"/>
                </a:cubicBezTo>
                <a:close/>
                <a:moveTo>
                  <a:pt x="106" y="156"/>
                </a:moveTo>
                <a:cubicBezTo>
                  <a:pt x="106" y="156"/>
                  <a:pt x="106" y="156"/>
                  <a:pt x="106" y="156"/>
                </a:cubicBezTo>
                <a:cubicBezTo>
                  <a:pt x="106" y="156"/>
                  <a:pt x="106" y="155"/>
                  <a:pt x="106" y="155"/>
                </a:cubicBezTo>
                <a:cubicBezTo>
                  <a:pt x="106" y="155"/>
                  <a:pt x="106" y="155"/>
                  <a:pt x="106" y="155"/>
                </a:cubicBezTo>
                <a:cubicBezTo>
                  <a:pt x="106" y="155"/>
                  <a:pt x="106" y="156"/>
                  <a:pt x="106" y="156"/>
                </a:cubicBezTo>
                <a:close/>
                <a:moveTo>
                  <a:pt x="108" y="143"/>
                </a:moveTo>
                <a:cubicBezTo>
                  <a:pt x="109" y="142"/>
                  <a:pt x="108" y="142"/>
                  <a:pt x="108" y="142"/>
                </a:cubicBezTo>
                <a:cubicBezTo>
                  <a:pt x="108" y="142"/>
                  <a:pt x="108" y="142"/>
                  <a:pt x="108" y="142"/>
                </a:cubicBezTo>
                <a:cubicBezTo>
                  <a:pt x="108" y="142"/>
                  <a:pt x="108" y="142"/>
                  <a:pt x="108" y="143"/>
                </a:cubicBezTo>
                <a:close/>
                <a:moveTo>
                  <a:pt x="36" y="11"/>
                </a:moveTo>
                <a:cubicBezTo>
                  <a:pt x="36" y="11"/>
                  <a:pt x="36" y="11"/>
                  <a:pt x="36" y="11"/>
                </a:cubicBezTo>
                <a:cubicBezTo>
                  <a:pt x="35" y="11"/>
                  <a:pt x="35" y="11"/>
                  <a:pt x="35" y="11"/>
                </a:cubicBezTo>
                <a:cubicBezTo>
                  <a:pt x="35" y="11"/>
                  <a:pt x="36" y="11"/>
                  <a:pt x="36" y="11"/>
                </a:cubicBezTo>
                <a:close/>
                <a:moveTo>
                  <a:pt x="170" y="243"/>
                </a:moveTo>
                <a:cubicBezTo>
                  <a:pt x="170" y="243"/>
                  <a:pt x="170" y="243"/>
                  <a:pt x="171" y="243"/>
                </a:cubicBezTo>
                <a:cubicBezTo>
                  <a:pt x="170" y="243"/>
                  <a:pt x="170" y="243"/>
                  <a:pt x="170" y="242"/>
                </a:cubicBezTo>
                <a:cubicBezTo>
                  <a:pt x="170" y="242"/>
                  <a:pt x="170" y="242"/>
                  <a:pt x="170" y="242"/>
                </a:cubicBezTo>
                <a:cubicBezTo>
                  <a:pt x="170" y="243"/>
                  <a:pt x="170" y="243"/>
                  <a:pt x="170" y="243"/>
                </a:cubicBezTo>
                <a:close/>
                <a:moveTo>
                  <a:pt x="160" y="135"/>
                </a:moveTo>
                <a:cubicBezTo>
                  <a:pt x="160" y="135"/>
                  <a:pt x="160" y="135"/>
                  <a:pt x="160" y="135"/>
                </a:cubicBezTo>
                <a:cubicBezTo>
                  <a:pt x="159" y="135"/>
                  <a:pt x="159" y="135"/>
                  <a:pt x="160" y="135"/>
                </a:cubicBezTo>
                <a:close/>
                <a:moveTo>
                  <a:pt x="135" y="164"/>
                </a:moveTo>
                <a:cubicBezTo>
                  <a:pt x="135" y="164"/>
                  <a:pt x="135" y="164"/>
                  <a:pt x="135" y="164"/>
                </a:cubicBezTo>
                <a:cubicBezTo>
                  <a:pt x="134" y="164"/>
                  <a:pt x="134" y="165"/>
                  <a:pt x="135" y="165"/>
                </a:cubicBezTo>
                <a:cubicBezTo>
                  <a:pt x="135" y="165"/>
                  <a:pt x="135" y="164"/>
                  <a:pt x="135" y="164"/>
                </a:cubicBezTo>
                <a:close/>
                <a:moveTo>
                  <a:pt x="146" y="131"/>
                </a:moveTo>
                <a:cubicBezTo>
                  <a:pt x="146" y="131"/>
                  <a:pt x="146" y="131"/>
                  <a:pt x="146" y="130"/>
                </a:cubicBezTo>
                <a:cubicBezTo>
                  <a:pt x="146" y="131"/>
                  <a:pt x="146" y="131"/>
                  <a:pt x="146" y="132"/>
                </a:cubicBezTo>
                <a:cubicBezTo>
                  <a:pt x="146" y="132"/>
                  <a:pt x="146" y="132"/>
                  <a:pt x="146" y="132"/>
                </a:cubicBezTo>
                <a:cubicBezTo>
                  <a:pt x="146" y="132"/>
                  <a:pt x="146" y="131"/>
                  <a:pt x="146" y="131"/>
                </a:cubicBezTo>
                <a:close/>
                <a:moveTo>
                  <a:pt x="110" y="158"/>
                </a:moveTo>
                <a:cubicBezTo>
                  <a:pt x="110" y="158"/>
                  <a:pt x="110" y="158"/>
                  <a:pt x="110" y="158"/>
                </a:cubicBezTo>
                <a:cubicBezTo>
                  <a:pt x="110" y="158"/>
                  <a:pt x="110" y="158"/>
                  <a:pt x="111" y="159"/>
                </a:cubicBezTo>
                <a:cubicBezTo>
                  <a:pt x="111" y="158"/>
                  <a:pt x="110" y="158"/>
                  <a:pt x="110" y="158"/>
                </a:cubicBezTo>
                <a:close/>
                <a:moveTo>
                  <a:pt x="99" y="156"/>
                </a:moveTo>
                <a:cubicBezTo>
                  <a:pt x="99" y="157"/>
                  <a:pt x="99" y="157"/>
                  <a:pt x="100" y="157"/>
                </a:cubicBezTo>
                <a:cubicBezTo>
                  <a:pt x="99" y="157"/>
                  <a:pt x="99" y="157"/>
                  <a:pt x="99" y="156"/>
                </a:cubicBezTo>
                <a:close/>
                <a:moveTo>
                  <a:pt x="20" y="71"/>
                </a:moveTo>
                <a:cubicBezTo>
                  <a:pt x="21" y="71"/>
                  <a:pt x="21" y="71"/>
                  <a:pt x="21" y="71"/>
                </a:cubicBezTo>
                <a:cubicBezTo>
                  <a:pt x="21" y="70"/>
                  <a:pt x="21" y="70"/>
                  <a:pt x="20" y="69"/>
                </a:cubicBezTo>
                <a:cubicBezTo>
                  <a:pt x="20" y="70"/>
                  <a:pt x="20" y="70"/>
                  <a:pt x="20" y="71"/>
                </a:cubicBezTo>
                <a:close/>
                <a:moveTo>
                  <a:pt x="48" y="9"/>
                </a:moveTo>
                <a:cubicBezTo>
                  <a:pt x="48" y="9"/>
                  <a:pt x="47" y="9"/>
                  <a:pt x="47" y="9"/>
                </a:cubicBezTo>
                <a:cubicBezTo>
                  <a:pt x="47" y="9"/>
                  <a:pt x="48" y="9"/>
                  <a:pt x="48" y="9"/>
                </a:cubicBezTo>
                <a:close/>
                <a:moveTo>
                  <a:pt x="92" y="20"/>
                </a:moveTo>
                <a:cubicBezTo>
                  <a:pt x="92" y="21"/>
                  <a:pt x="92" y="21"/>
                  <a:pt x="93" y="21"/>
                </a:cubicBezTo>
                <a:cubicBezTo>
                  <a:pt x="93" y="21"/>
                  <a:pt x="92" y="21"/>
                  <a:pt x="92" y="20"/>
                </a:cubicBezTo>
                <a:close/>
                <a:moveTo>
                  <a:pt x="121" y="199"/>
                </a:moveTo>
                <a:cubicBezTo>
                  <a:pt x="121" y="199"/>
                  <a:pt x="121" y="199"/>
                  <a:pt x="120" y="198"/>
                </a:cubicBezTo>
                <a:cubicBezTo>
                  <a:pt x="120" y="199"/>
                  <a:pt x="120" y="199"/>
                  <a:pt x="121" y="199"/>
                </a:cubicBezTo>
                <a:close/>
                <a:moveTo>
                  <a:pt x="72" y="93"/>
                </a:moveTo>
                <a:cubicBezTo>
                  <a:pt x="73" y="93"/>
                  <a:pt x="73" y="93"/>
                  <a:pt x="73" y="93"/>
                </a:cubicBezTo>
                <a:cubicBezTo>
                  <a:pt x="73" y="93"/>
                  <a:pt x="73" y="93"/>
                  <a:pt x="73" y="93"/>
                </a:cubicBezTo>
                <a:cubicBezTo>
                  <a:pt x="73" y="93"/>
                  <a:pt x="73" y="93"/>
                  <a:pt x="72" y="93"/>
                </a:cubicBezTo>
                <a:close/>
                <a:moveTo>
                  <a:pt x="119" y="197"/>
                </a:moveTo>
                <a:cubicBezTo>
                  <a:pt x="119" y="197"/>
                  <a:pt x="119" y="197"/>
                  <a:pt x="119" y="196"/>
                </a:cubicBezTo>
                <a:cubicBezTo>
                  <a:pt x="119" y="197"/>
                  <a:pt x="118" y="197"/>
                  <a:pt x="119" y="197"/>
                </a:cubicBezTo>
                <a:close/>
                <a:moveTo>
                  <a:pt x="108" y="220"/>
                </a:moveTo>
                <a:cubicBezTo>
                  <a:pt x="108" y="220"/>
                  <a:pt x="108" y="219"/>
                  <a:pt x="108" y="219"/>
                </a:cubicBezTo>
                <a:cubicBezTo>
                  <a:pt x="108" y="219"/>
                  <a:pt x="108" y="219"/>
                  <a:pt x="108" y="220"/>
                </a:cubicBezTo>
                <a:cubicBezTo>
                  <a:pt x="108" y="220"/>
                  <a:pt x="108" y="220"/>
                  <a:pt x="108" y="220"/>
                </a:cubicBezTo>
                <a:cubicBezTo>
                  <a:pt x="108" y="220"/>
                  <a:pt x="108" y="220"/>
                  <a:pt x="108" y="220"/>
                </a:cubicBezTo>
                <a:cubicBezTo>
                  <a:pt x="108" y="220"/>
                  <a:pt x="108" y="220"/>
                  <a:pt x="108" y="220"/>
                </a:cubicBezTo>
                <a:close/>
                <a:moveTo>
                  <a:pt x="84" y="74"/>
                </a:moveTo>
                <a:cubicBezTo>
                  <a:pt x="84" y="74"/>
                  <a:pt x="84" y="74"/>
                  <a:pt x="84" y="74"/>
                </a:cubicBezTo>
                <a:cubicBezTo>
                  <a:pt x="84" y="74"/>
                  <a:pt x="84" y="74"/>
                  <a:pt x="83" y="75"/>
                </a:cubicBezTo>
                <a:cubicBezTo>
                  <a:pt x="84" y="74"/>
                  <a:pt x="84" y="74"/>
                  <a:pt x="84" y="74"/>
                </a:cubicBezTo>
                <a:close/>
                <a:moveTo>
                  <a:pt x="97" y="124"/>
                </a:moveTo>
                <a:cubicBezTo>
                  <a:pt x="97" y="124"/>
                  <a:pt x="97" y="124"/>
                  <a:pt x="96" y="123"/>
                </a:cubicBezTo>
                <a:cubicBezTo>
                  <a:pt x="97" y="124"/>
                  <a:pt x="97" y="124"/>
                  <a:pt x="97" y="124"/>
                </a:cubicBezTo>
                <a:close/>
                <a:moveTo>
                  <a:pt x="166" y="152"/>
                </a:moveTo>
                <a:cubicBezTo>
                  <a:pt x="166" y="152"/>
                  <a:pt x="166" y="152"/>
                  <a:pt x="166" y="152"/>
                </a:cubicBezTo>
                <a:cubicBezTo>
                  <a:pt x="167" y="152"/>
                  <a:pt x="167" y="152"/>
                  <a:pt x="167" y="151"/>
                </a:cubicBezTo>
                <a:cubicBezTo>
                  <a:pt x="166" y="152"/>
                  <a:pt x="166" y="152"/>
                  <a:pt x="166" y="152"/>
                </a:cubicBezTo>
                <a:close/>
                <a:moveTo>
                  <a:pt x="11" y="63"/>
                </a:moveTo>
                <a:cubicBezTo>
                  <a:pt x="12" y="63"/>
                  <a:pt x="12" y="62"/>
                  <a:pt x="12" y="62"/>
                </a:cubicBezTo>
                <a:cubicBezTo>
                  <a:pt x="11" y="62"/>
                  <a:pt x="11" y="63"/>
                  <a:pt x="11" y="63"/>
                </a:cubicBezTo>
                <a:close/>
                <a:moveTo>
                  <a:pt x="31" y="114"/>
                </a:moveTo>
                <a:cubicBezTo>
                  <a:pt x="31" y="114"/>
                  <a:pt x="31" y="114"/>
                  <a:pt x="31" y="114"/>
                </a:cubicBezTo>
                <a:cubicBezTo>
                  <a:pt x="31" y="114"/>
                  <a:pt x="31" y="115"/>
                  <a:pt x="31" y="115"/>
                </a:cubicBezTo>
                <a:cubicBezTo>
                  <a:pt x="31" y="115"/>
                  <a:pt x="31" y="115"/>
                  <a:pt x="31" y="115"/>
                </a:cubicBezTo>
                <a:cubicBezTo>
                  <a:pt x="31" y="115"/>
                  <a:pt x="31" y="114"/>
                  <a:pt x="31" y="114"/>
                </a:cubicBezTo>
                <a:close/>
                <a:moveTo>
                  <a:pt x="152" y="155"/>
                </a:moveTo>
                <a:cubicBezTo>
                  <a:pt x="153" y="154"/>
                  <a:pt x="153" y="154"/>
                  <a:pt x="152" y="154"/>
                </a:cubicBezTo>
                <a:cubicBezTo>
                  <a:pt x="152" y="154"/>
                  <a:pt x="152" y="155"/>
                  <a:pt x="152" y="155"/>
                </a:cubicBezTo>
                <a:close/>
                <a:moveTo>
                  <a:pt x="21" y="104"/>
                </a:moveTo>
                <a:cubicBezTo>
                  <a:pt x="21" y="104"/>
                  <a:pt x="21" y="104"/>
                  <a:pt x="21" y="104"/>
                </a:cubicBezTo>
                <a:cubicBezTo>
                  <a:pt x="21" y="104"/>
                  <a:pt x="21" y="105"/>
                  <a:pt x="21" y="105"/>
                </a:cubicBezTo>
                <a:cubicBezTo>
                  <a:pt x="21" y="105"/>
                  <a:pt x="21" y="105"/>
                  <a:pt x="21" y="105"/>
                </a:cubicBezTo>
                <a:cubicBezTo>
                  <a:pt x="21" y="105"/>
                  <a:pt x="21" y="104"/>
                  <a:pt x="21" y="104"/>
                </a:cubicBezTo>
                <a:close/>
                <a:moveTo>
                  <a:pt x="98" y="224"/>
                </a:moveTo>
                <a:cubicBezTo>
                  <a:pt x="98" y="224"/>
                  <a:pt x="98" y="224"/>
                  <a:pt x="98" y="223"/>
                </a:cubicBezTo>
                <a:cubicBezTo>
                  <a:pt x="98" y="223"/>
                  <a:pt x="97" y="224"/>
                  <a:pt x="98" y="224"/>
                </a:cubicBezTo>
                <a:close/>
                <a:moveTo>
                  <a:pt x="178" y="139"/>
                </a:moveTo>
                <a:cubicBezTo>
                  <a:pt x="178" y="139"/>
                  <a:pt x="178" y="139"/>
                  <a:pt x="178" y="139"/>
                </a:cubicBezTo>
                <a:cubicBezTo>
                  <a:pt x="178" y="140"/>
                  <a:pt x="178" y="140"/>
                  <a:pt x="178" y="140"/>
                </a:cubicBezTo>
                <a:cubicBezTo>
                  <a:pt x="178" y="140"/>
                  <a:pt x="178" y="140"/>
                  <a:pt x="178" y="140"/>
                </a:cubicBezTo>
                <a:cubicBezTo>
                  <a:pt x="178" y="140"/>
                  <a:pt x="178" y="140"/>
                  <a:pt x="178" y="139"/>
                </a:cubicBezTo>
                <a:close/>
                <a:moveTo>
                  <a:pt x="104" y="35"/>
                </a:moveTo>
                <a:cubicBezTo>
                  <a:pt x="104" y="35"/>
                  <a:pt x="105" y="35"/>
                  <a:pt x="105" y="35"/>
                </a:cubicBezTo>
                <a:cubicBezTo>
                  <a:pt x="105" y="35"/>
                  <a:pt x="105" y="35"/>
                  <a:pt x="105" y="35"/>
                </a:cubicBezTo>
                <a:cubicBezTo>
                  <a:pt x="105" y="35"/>
                  <a:pt x="105" y="35"/>
                  <a:pt x="104" y="35"/>
                </a:cubicBezTo>
                <a:close/>
                <a:moveTo>
                  <a:pt x="5" y="141"/>
                </a:moveTo>
                <a:cubicBezTo>
                  <a:pt x="5" y="142"/>
                  <a:pt x="5" y="142"/>
                  <a:pt x="5" y="143"/>
                </a:cubicBezTo>
                <a:cubicBezTo>
                  <a:pt x="5" y="142"/>
                  <a:pt x="5" y="142"/>
                  <a:pt x="5" y="141"/>
                </a:cubicBezTo>
                <a:close/>
                <a:moveTo>
                  <a:pt x="31" y="159"/>
                </a:moveTo>
                <a:cubicBezTo>
                  <a:pt x="32" y="159"/>
                  <a:pt x="32" y="159"/>
                  <a:pt x="31" y="159"/>
                </a:cubicBezTo>
                <a:cubicBezTo>
                  <a:pt x="31" y="159"/>
                  <a:pt x="31" y="159"/>
                  <a:pt x="31" y="159"/>
                </a:cubicBezTo>
                <a:close/>
                <a:moveTo>
                  <a:pt x="88" y="233"/>
                </a:moveTo>
                <a:cubicBezTo>
                  <a:pt x="89" y="233"/>
                  <a:pt x="89" y="233"/>
                  <a:pt x="89" y="233"/>
                </a:cubicBezTo>
                <a:cubicBezTo>
                  <a:pt x="88" y="233"/>
                  <a:pt x="88" y="233"/>
                  <a:pt x="88" y="233"/>
                </a:cubicBezTo>
                <a:close/>
                <a:moveTo>
                  <a:pt x="21" y="148"/>
                </a:moveTo>
                <a:cubicBezTo>
                  <a:pt x="21" y="148"/>
                  <a:pt x="21" y="148"/>
                  <a:pt x="21" y="147"/>
                </a:cubicBezTo>
                <a:cubicBezTo>
                  <a:pt x="20" y="148"/>
                  <a:pt x="20" y="148"/>
                  <a:pt x="21" y="148"/>
                </a:cubicBezTo>
                <a:close/>
                <a:moveTo>
                  <a:pt x="123" y="196"/>
                </a:moveTo>
                <a:cubicBezTo>
                  <a:pt x="123" y="196"/>
                  <a:pt x="123" y="196"/>
                  <a:pt x="122" y="196"/>
                </a:cubicBezTo>
                <a:cubicBezTo>
                  <a:pt x="122" y="197"/>
                  <a:pt x="122" y="197"/>
                  <a:pt x="122" y="197"/>
                </a:cubicBezTo>
                <a:cubicBezTo>
                  <a:pt x="122" y="197"/>
                  <a:pt x="122" y="197"/>
                  <a:pt x="122" y="197"/>
                </a:cubicBezTo>
                <a:cubicBezTo>
                  <a:pt x="122" y="197"/>
                  <a:pt x="122" y="197"/>
                  <a:pt x="122" y="197"/>
                </a:cubicBezTo>
                <a:cubicBezTo>
                  <a:pt x="122" y="197"/>
                  <a:pt x="122" y="197"/>
                  <a:pt x="123" y="196"/>
                </a:cubicBezTo>
                <a:close/>
                <a:moveTo>
                  <a:pt x="72" y="248"/>
                </a:moveTo>
                <a:cubicBezTo>
                  <a:pt x="72" y="247"/>
                  <a:pt x="71" y="247"/>
                  <a:pt x="71" y="247"/>
                </a:cubicBezTo>
                <a:cubicBezTo>
                  <a:pt x="71" y="248"/>
                  <a:pt x="71" y="248"/>
                  <a:pt x="72" y="248"/>
                </a:cubicBezTo>
                <a:close/>
                <a:moveTo>
                  <a:pt x="89" y="19"/>
                </a:moveTo>
                <a:cubicBezTo>
                  <a:pt x="90" y="19"/>
                  <a:pt x="90" y="19"/>
                  <a:pt x="90" y="18"/>
                </a:cubicBezTo>
                <a:cubicBezTo>
                  <a:pt x="90" y="18"/>
                  <a:pt x="89" y="19"/>
                  <a:pt x="89" y="19"/>
                </a:cubicBezTo>
                <a:close/>
                <a:moveTo>
                  <a:pt x="117" y="208"/>
                </a:moveTo>
                <a:cubicBezTo>
                  <a:pt x="118" y="207"/>
                  <a:pt x="118" y="207"/>
                  <a:pt x="118" y="207"/>
                </a:cubicBezTo>
                <a:cubicBezTo>
                  <a:pt x="118" y="207"/>
                  <a:pt x="118" y="207"/>
                  <a:pt x="117" y="207"/>
                </a:cubicBezTo>
                <a:cubicBezTo>
                  <a:pt x="117" y="207"/>
                  <a:pt x="117" y="207"/>
                  <a:pt x="117" y="208"/>
                </a:cubicBezTo>
                <a:close/>
                <a:moveTo>
                  <a:pt x="46" y="87"/>
                </a:moveTo>
                <a:cubicBezTo>
                  <a:pt x="46" y="88"/>
                  <a:pt x="46" y="88"/>
                  <a:pt x="45" y="88"/>
                </a:cubicBezTo>
                <a:cubicBezTo>
                  <a:pt x="46" y="88"/>
                  <a:pt x="46" y="88"/>
                  <a:pt x="46" y="88"/>
                </a:cubicBezTo>
                <a:cubicBezTo>
                  <a:pt x="46" y="88"/>
                  <a:pt x="46" y="88"/>
                  <a:pt x="46" y="87"/>
                </a:cubicBezTo>
                <a:close/>
                <a:moveTo>
                  <a:pt x="21" y="113"/>
                </a:moveTo>
                <a:cubicBezTo>
                  <a:pt x="21" y="113"/>
                  <a:pt x="21" y="113"/>
                  <a:pt x="21" y="113"/>
                </a:cubicBezTo>
                <a:cubicBezTo>
                  <a:pt x="21" y="114"/>
                  <a:pt x="21" y="114"/>
                  <a:pt x="21" y="114"/>
                </a:cubicBezTo>
                <a:cubicBezTo>
                  <a:pt x="21" y="114"/>
                  <a:pt x="21" y="114"/>
                  <a:pt x="21" y="114"/>
                </a:cubicBezTo>
                <a:cubicBezTo>
                  <a:pt x="21" y="114"/>
                  <a:pt x="21" y="114"/>
                  <a:pt x="21" y="113"/>
                </a:cubicBezTo>
                <a:close/>
                <a:moveTo>
                  <a:pt x="27" y="53"/>
                </a:moveTo>
                <a:cubicBezTo>
                  <a:pt x="27" y="53"/>
                  <a:pt x="27" y="53"/>
                  <a:pt x="27" y="53"/>
                </a:cubicBezTo>
                <a:cubicBezTo>
                  <a:pt x="27" y="53"/>
                  <a:pt x="27" y="53"/>
                  <a:pt x="27" y="53"/>
                </a:cubicBezTo>
                <a:cubicBezTo>
                  <a:pt x="27" y="53"/>
                  <a:pt x="27" y="54"/>
                  <a:pt x="27" y="54"/>
                </a:cubicBezTo>
                <a:cubicBezTo>
                  <a:pt x="27" y="53"/>
                  <a:pt x="27" y="53"/>
                  <a:pt x="27" y="53"/>
                </a:cubicBezTo>
                <a:close/>
                <a:moveTo>
                  <a:pt x="15" y="69"/>
                </a:moveTo>
                <a:cubicBezTo>
                  <a:pt x="15" y="69"/>
                  <a:pt x="15" y="69"/>
                  <a:pt x="15" y="69"/>
                </a:cubicBezTo>
                <a:cubicBezTo>
                  <a:pt x="15" y="70"/>
                  <a:pt x="15" y="70"/>
                  <a:pt x="15" y="70"/>
                </a:cubicBezTo>
                <a:cubicBezTo>
                  <a:pt x="16" y="70"/>
                  <a:pt x="15" y="70"/>
                  <a:pt x="15" y="69"/>
                </a:cubicBezTo>
                <a:close/>
                <a:moveTo>
                  <a:pt x="75" y="236"/>
                </a:moveTo>
                <a:cubicBezTo>
                  <a:pt x="74" y="235"/>
                  <a:pt x="74" y="235"/>
                  <a:pt x="74" y="235"/>
                </a:cubicBezTo>
                <a:cubicBezTo>
                  <a:pt x="74" y="235"/>
                  <a:pt x="74" y="235"/>
                  <a:pt x="75" y="236"/>
                </a:cubicBezTo>
                <a:close/>
                <a:moveTo>
                  <a:pt x="118" y="187"/>
                </a:moveTo>
                <a:cubicBezTo>
                  <a:pt x="118" y="187"/>
                  <a:pt x="117" y="187"/>
                  <a:pt x="117" y="187"/>
                </a:cubicBezTo>
                <a:cubicBezTo>
                  <a:pt x="117" y="187"/>
                  <a:pt x="117" y="188"/>
                  <a:pt x="117" y="188"/>
                </a:cubicBezTo>
                <a:cubicBezTo>
                  <a:pt x="117" y="188"/>
                  <a:pt x="117" y="187"/>
                  <a:pt x="118" y="187"/>
                </a:cubicBezTo>
                <a:close/>
                <a:moveTo>
                  <a:pt x="13" y="105"/>
                </a:moveTo>
                <a:cubicBezTo>
                  <a:pt x="12" y="105"/>
                  <a:pt x="12" y="105"/>
                  <a:pt x="12" y="105"/>
                </a:cubicBezTo>
                <a:cubicBezTo>
                  <a:pt x="12" y="105"/>
                  <a:pt x="12" y="105"/>
                  <a:pt x="13" y="105"/>
                </a:cubicBezTo>
                <a:close/>
                <a:moveTo>
                  <a:pt x="32" y="8"/>
                </a:moveTo>
                <a:cubicBezTo>
                  <a:pt x="33" y="8"/>
                  <a:pt x="33" y="8"/>
                  <a:pt x="33" y="8"/>
                </a:cubicBezTo>
                <a:cubicBezTo>
                  <a:pt x="33" y="8"/>
                  <a:pt x="33" y="8"/>
                  <a:pt x="32" y="8"/>
                </a:cubicBezTo>
                <a:close/>
                <a:moveTo>
                  <a:pt x="113" y="154"/>
                </a:moveTo>
                <a:cubicBezTo>
                  <a:pt x="113" y="154"/>
                  <a:pt x="113" y="154"/>
                  <a:pt x="113" y="153"/>
                </a:cubicBezTo>
                <a:cubicBezTo>
                  <a:pt x="113" y="154"/>
                  <a:pt x="113" y="154"/>
                  <a:pt x="113" y="154"/>
                </a:cubicBezTo>
                <a:close/>
                <a:moveTo>
                  <a:pt x="84" y="134"/>
                </a:moveTo>
                <a:cubicBezTo>
                  <a:pt x="84" y="134"/>
                  <a:pt x="84" y="134"/>
                  <a:pt x="84" y="134"/>
                </a:cubicBezTo>
                <a:cubicBezTo>
                  <a:pt x="84" y="134"/>
                  <a:pt x="84" y="134"/>
                  <a:pt x="84" y="134"/>
                </a:cubicBezTo>
                <a:close/>
                <a:moveTo>
                  <a:pt x="60" y="79"/>
                </a:moveTo>
                <a:cubicBezTo>
                  <a:pt x="60" y="79"/>
                  <a:pt x="61" y="79"/>
                  <a:pt x="61" y="79"/>
                </a:cubicBezTo>
                <a:cubicBezTo>
                  <a:pt x="61" y="79"/>
                  <a:pt x="60" y="79"/>
                  <a:pt x="60" y="79"/>
                </a:cubicBezTo>
                <a:close/>
                <a:moveTo>
                  <a:pt x="96" y="40"/>
                </a:moveTo>
                <a:cubicBezTo>
                  <a:pt x="97" y="39"/>
                  <a:pt x="96" y="39"/>
                  <a:pt x="96" y="39"/>
                </a:cubicBezTo>
                <a:cubicBezTo>
                  <a:pt x="96" y="39"/>
                  <a:pt x="96" y="39"/>
                  <a:pt x="96" y="39"/>
                </a:cubicBezTo>
                <a:cubicBezTo>
                  <a:pt x="96" y="39"/>
                  <a:pt x="96" y="39"/>
                  <a:pt x="96" y="40"/>
                </a:cubicBezTo>
                <a:close/>
                <a:moveTo>
                  <a:pt x="47" y="16"/>
                </a:moveTo>
                <a:cubicBezTo>
                  <a:pt x="47" y="17"/>
                  <a:pt x="48" y="17"/>
                  <a:pt x="48" y="17"/>
                </a:cubicBezTo>
                <a:cubicBezTo>
                  <a:pt x="48" y="17"/>
                  <a:pt x="48" y="17"/>
                  <a:pt x="48" y="16"/>
                </a:cubicBezTo>
                <a:cubicBezTo>
                  <a:pt x="48" y="16"/>
                  <a:pt x="48" y="16"/>
                  <a:pt x="47" y="16"/>
                </a:cubicBezTo>
                <a:close/>
                <a:moveTo>
                  <a:pt x="88" y="17"/>
                </a:moveTo>
                <a:cubicBezTo>
                  <a:pt x="88" y="17"/>
                  <a:pt x="88" y="17"/>
                  <a:pt x="88" y="17"/>
                </a:cubicBezTo>
                <a:cubicBezTo>
                  <a:pt x="88" y="17"/>
                  <a:pt x="88" y="17"/>
                  <a:pt x="88" y="17"/>
                </a:cubicBezTo>
                <a:cubicBezTo>
                  <a:pt x="88" y="17"/>
                  <a:pt x="88" y="17"/>
                  <a:pt x="88" y="17"/>
                </a:cubicBezTo>
                <a:cubicBezTo>
                  <a:pt x="88" y="17"/>
                  <a:pt x="88" y="17"/>
                  <a:pt x="88" y="17"/>
                </a:cubicBezTo>
                <a:close/>
                <a:moveTo>
                  <a:pt x="26" y="134"/>
                </a:moveTo>
                <a:cubicBezTo>
                  <a:pt x="26" y="134"/>
                  <a:pt x="26" y="134"/>
                  <a:pt x="26" y="134"/>
                </a:cubicBezTo>
                <a:cubicBezTo>
                  <a:pt x="26" y="134"/>
                  <a:pt x="26" y="134"/>
                  <a:pt x="26" y="134"/>
                </a:cubicBezTo>
                <a:cubicBezTo>
                  <a:pt x="26" y="134"/>
                  <a:pt x="26" y="134"/>
                  <a:pt x="26" y="134"/>
                </a:cubicBezTo>
                <a:close/>
                <a:moveTo>
                  <a:pt x="85" y="16"/>
                </a:moveTo>
                <a:cubicBezTo>
                  <a:pt x="85" y="16"/>
                  <a:pt x="85" y="16"/>
                  <a:pt x="85" y="16"/>
                </a:cubicBezTo>
                <a:cubicBezTo>
                  <a:pt x="85" y="16"/>
                  <a:pt x="85" y="16"/>
                  <a:pt x="85" y="16"/>
                </a:cubicBezTo>
                <a:cubicBezTo>
                  <a:pt x="85" y="16"/>
                  <a:pt x="85" y="16"/>
                  <a:pt x="85" y="16"/>
                </a:cubicBezTo>
                <a:cubicBezTo>
                  <a:pt x="85" y="16"/>
                  <a:pt x="85" y="16"/>
                  <a:pt x="85" y="16"/>
                </a:cubicBezTo>
                <a:close/>
                <a:moveTo>
                  <a:pt x="141" y="165"/>
                </a:moveTo>
                <a:cubicBezTo>
                  <a:pt x="141" y="165"/>
                  <a:pt x="141" y="165"/>
                  <a:pt x="141" y="165"/>
                </a:cubicBezTo>
                <a:cubicBezTo>
                  <a:pt x="141" y="165"/>
                  <a:pt x="141" y="165"/>
                  <a:pt x="141" y="165"/>
                </a:cubicBezTo>
                <a:close/>
                <a:moveTo>
                  <a:pt x="71" y="10"/>
                </a:moveTo>
                <a:cubicBezTo>
                  <a:pt x="72" y="11"/>
                  <a:pt x="72" y="10"/>
                  <a:pt x="72" y="10"/>
                </a:cubicBezTo>
                <a:cubicBezTo>
                  <a:pt x="72" y="10"/>
                  <a:pt x="72" y="10"/>
                  <a:pt x="72" y="10"/>
                </a:cubicBezTo>
                <a:cubicBezTo>
                  <a:pt x="72" y="10"/>
                  <a:pt x="72" y="10"/>
                  <a:pt x="71" y="10"/>
                </a:cubicBezTo>
                <a:close/>
                <a:moveTo>
                  <a:pt x="126" y="183"/>
                </a:moveTo>
                <a:cubicBezTo>
                  <a:pt x="126" y="182"/>
                  <a:pt x="126" y="182"/>
                  <a:pt x="126" y="182"/>
                </a:cubicBezTo>
                <a:cubicBezTo>
                  <a:pt x="126" y="182"/>
                  <a:pt x="126" y="182"/>
                  <a:pt x="126" y="183"/>
                </a:cubicBezTo>
                <a:close/>
                <a:moveTo>
                  <a:pt x="36" y="82"/>
                </a:moveTo>
                <a:cubicBezTo>
                  <a:pt x="36" y="82"/>
                  <a:pt x="36" y="82"/>
                  <a:pt x="36" y="83"/>
                </a:cubicBezTo>
                <a:cubicBezTo>
                  <a:pt x="36" y="83"/>
                  <a:pt x="36" y="82"/>
                  <a:pt x="36" y="82"/>
                </a:cubicBezTo>
                <a:close/>
                <a:moveTo>
                  <a:pt x="98" y="143"/>
                </a:moveTo>
                <a:cubicBezTo>
                  <a:pt x="98" y="143"/>
                  <a:pt x="98" y="143"/>
                  <a:pt x="98" y="143"/>
                </a:cubicBezTo>
                <a:cubicBezTo>
                  <a:pt x="98" y="144"/>
                  <a:pt x="98" y="144"/>
                  <a:pt x="98" y="144"/>
                </a:cubicBezTo>
                <a:cubicBezTo>
                  <a:pt x="98" y="144"/>
                  <a:pt x="99" y="144"/>
                  <a:pt x="99" y="144"/>
                </a:cubicBezTo>
                <a:cubicBezTo>
                  <a:pt x="99" y="144"/>
                  <a:pt x="99" y="144"/>
                  <a:pt x="99" y="144"/>
                </a:cubicBezTo>
                <a:cubicBezTo>
                  <a:pt x="99" y="144"/>
                  <a:pt x="99" y="144"/>
                  <a:pt x="98" y="143"/>
                </a:cubicBezTo>
                <a:close/>
                <a:moveTo>
                  <a:pt x="88" y="215"/>
                </a:moveTo>
                <a:cubicBezTo>
                  <a:pt x="88" y="215"/>
                  <a:pt x="88" y="215"/>
                  <a:pt x="88" y="215"/>
                </a:cubicBezTo>
                <a:cubicBezTo>
                  <a:pt x="88" y="215"/>
                  <a:pt x="89" y="215"/>
                  <a:pt x="89" y="215"/>
                </a:cubicBezTo>
                <a:cubicBezTo>
                  <a:pt x="89" y="215"/>
                  <a:pt x="89" y="215"/>
                  <a:pt x="88" y="215"/>
                </a:cubicBezTo>
                <a:close/>
                <a:moveTo>
                  <a:pt x="81" y="224"/>
                </a:moveTo>
                <a:cubicBezTo>
                  <a:pt x="81" y="224"/>
                  <a:pt x="81" y="224"/>
                  <a:pt x="81" y="224"/>
                </a:cubicBezTo>
                <a:cubicBezTo>
                  <a:pt x="81" y="224"/>
                  <a:pt x="82" y="224"/>
                  <a:pt x="81" y="223"/>
                </a:cubicBezTo>
                <a:cubicBezTo>
                  <a:pt x="81" y="224"/>
                  <a:pt x="81" y="224"/>
                  <a:pt x="81" y="224"/>
                </a:cubicBezTo>
                <a:close/>
                <a:moveTo>
                  <a:pt x="9" y="31"/>
                </a:moveTo>
                <a:cubicBezTo>
                  <a:pt x="10" y="31"/>
                  <a:pt x="10" y="31"/>
                  <a:pt x="10" y="31"/>
                </a:cubicBezTo>
                <a:cubicBezTo>
                  <a:pt x="10" y="31"/>
                  <a:pt x="10" y="31"/>
                  <a:pt x="9" y="31"/>
                </a:cubicBezTo>
                <a:close/>
                <a:moveTo>
                  <a:pt x="15" y="120"/>
                </a:moveTo>
                <a:cubicBezTo>
                  <a:pt x="15" y="120"/>
                  <a:pt x="15" y="120"/>
                  <a:pt x="15" y="120"/>
                </a:cubicBezTo>
                <a:cubicBezTo>
                  <a:pt x="15" y="119"/>
                  <a:pt x="15" y="119"/>
                  <a:pt x="15" y="119"/>
                </a:cubicBezTo>
                <a:cubicBezTo>
                  <a:pt x="15" y="119"/>
                  <a:pt x="15" y="119"/>
                  <a:pt x="14" y="119"/>
                </a:cubicBezTo>
                <a:cubicBezTo>
                  <a:pt x="15" y="119"/>
                  <a:pt x="15" y="119"/>
                  <a:pt x="15" y="120"/>
                </a:cubicBezTo>
                <a:close/>
                <a:moveTo>
                  <a:pt x="131" y="154"/>
                </a:moveTo>
                <a:cubicBezTo>
                  <a:pt x="130" y="154"/>
                  <a:pt x="130" y="154"/>
                  <a:pt x="130" y="154"/>
                </a:cubicBezTo>
                <a:cubicBezTo>
                  <a:pt x="130" y="154"/>
                  <a:pt x="130" y="154"/>
                  <a:pt x="130" y="154"/>
                </a:cubicBezTo>
                <a:cubicBezTo>
                  <a:pt x="130" y="154"/>
                  <a:pt x="130" y="154"/>
                  <a:pt x="130" y="154"/>
                </a:cubicBezTo>
                <a:cubicBezTo>
                  <a:pt x="130" y="154"/>
                  <a:pt x="130" y="154"/>
                  <a:pt x="131" y="154"/>
                </a:cubicBezTo>
                <a:close/>
                <a:moveTo>
                  <a:pt x="166" y="129"/>
                </a:moveTo>
                <a:cubicBezTo>
                  <a:pt x="166" y="129"/>
                  <a:pt x="166" y="128"/>
                  <a:pt x="166" y="128"/>
                </a:cubicBezTo>
                <a:cubicBezTo>
                  <a:pt x="166" y="128"/>
                  <a:pt x="165" y="128"/>
                  <a:pt x="165" y="128"/>
                </a:cubicBezTo>
                <a:cubicBezTo>
                  <a:pt x="165" y="128"/>
                  <a:pt x="165" y="128"/>
                  <a:pt x="165" y="129"/>
                </a:cubicBezTo>
                <a:cubicBezTo>
                  <a:pt x="165" y="129"/>
                  <a:pt x="166" y="129"/>
                  <a:pt x="166" y="129"/>
                </a:cubicBezTo>
                <a:close/>
                <a:moveTo>
                  <a:pt x="85" y="219"/>
                </a:moveTo>
                <a:cubicBezTo>
                  <a:pt x="85" y="219"/>
                  <a:pt x="84" y="219"/>
                  <a:pt x="84" y="220"/>
                </a:cubicBezTo>
                <a:cubicBezTo>
                  <a:pt x="84" y="220"/>
                  <a:pt x="85" y="220"/>
                  <a:pt x="85" y="220"/>
                </a:cubicBezTo>
                <a:cubicBezTo>
                  <a:pt x="85" y="220"/>
                  <a:pt x="85" y="220"/>
                  <a:pt x="85" y="219"/>
                </a:cubicBezTo>
                <a:close/>
                <a:moveTo>
                  <a:pt x="74" y="10"/>
                </a:moveTo>
                <a:cubicBezTo>
                  <a:pt x="74" y="10"/>
                  <a:pt x="74" y="10"/>
                  <a:pt x="74" y="11"/>
                </a:cubicBezTo>
                <a:cubicBezTo>
                  <a:pt x="75" y="11"/>
                  <a:pt x="75" y="11"/>
                  <a:pt x="74" y="10"/>
                </a:cubicBezTo>
                <a:close/>
                <a:moveTo>
                  <a:pt x="105" y="220"/>
                </a:moveTo>
                <a:cubicBezTo>
                  <a:pt x="105" y="220"/>
                  <a:pt x="105" y="220"/>
                  <a:pt x="105" y="220"/>
                </a:cubicBezTo>
                <a:cubicBezTo>
                  <a:pt x="105" y="220"/>
                  <a:pt x="105" y="220"/>
                  <a:pt x="105" y="219"/>
                </a:cubicBezTo>
                <a:cubicBezTo>
                  <a:pt x="105" y="220"/>
                  <a:pt x="105" y="220"/>
                  <a:pt x="105" y="220"/>
                </a:cubicBezTo>
                <a:close/>
                <a:moveTo>
                  <a:pt x="29" y="73"/>
                </a:moveTo>
                <a:cubicBezTo>
                  <a:pt x="29" y="73"/>
                  <a:pt x="29" y="73"/>
                  <a:pt x="29" y="73"/>
                </a:cubicBezTo>
                <a:cubicBezTo>
                  <a:pt x="29" y="73"/>
                  <a:pt x="29" y="74"/>
                  <a:pt x="29" y="74"/>
                </a:cubicBezTo>
                <a:cubicBezTo>
                  <a:pt x="29" y="74"/>
                  <a:pt x="29" y="74"/>
                  <a:pt x="29" y="74"/>
                </a:cubicBezTo>
                <a:cubicBezTo>
                  <a:pt x="29" y="74"/>
                  <a:pt x="29" y="73"/>
                  <a:pt x="29" y="73"/>
                </a:cubicBezTo>
                <a:close/>
                <a:moveTo>
                  <a:pt x="96" y="207"/>
                </a:moveTo>
                <a:cubicBezTo>
                  <a:pt x="96" y="207"/>
                  <a:pt x="96" y="207"/>
                  <a:pt x="95" y="207"/>
                </a:cubicBezTo>
                <a:cubicBezTo>
                  <a:pt x="96" y="207"/>
                  <a:pt x="96" y="207"/>
                  <a:pt x="96" y="207"/>
                </a:cubicBezTo>
                <a:close/>
                <a:moveTo>
                  <a:pt x="187" y="125"/>
                </a:moveTo>
                <a:cubicBezTo>
                  <a:pt x="187" y="125"/>
                  <a:pt x="187" y="125"/>
                  <a:pt x="187" y="125"/>
                </a:cubicBezTo>
                <a:cubicBezTo>
                  <a:pt x="186" y="125"/>
                  <a:pt x="186" y="125"/>
                  <a:pt x="186" y="125"/>
                </a:cubicBezTo>
                <a:cubicBezTo>
                  <a:pt x="186" y="125"/>
                  <a:pt x="186" y="125"/>
                  <a:pt x="186" y="125"/>
                </a:cubicBezTo>
                <a:cubicBezTo>
                  <a:pt x="186" y="125"/>
                  <a:pt x="186" y="125"/>
                  <a:pt x="187" y="125"/>
                </a:cubicBezTo>
                <a:close/>
                <a:moveTo>
                  <a:pt x="104" y="208"/>
                </a:moveTo>
                <a:cubicBezTo>
                  <a:pt x="104" y="208"/>
                  <a:pt x="104" y="208"/>
                  <a:pt x="104" y="208"/>
                </a:cubicBezTo>
                <a:cubicBezTo>
                  <a:pt x="104" y="207"/>
                  <a:pt x="104" y="207"/>
                  <a:pt x="103" y="207"/>
                </a:cubicBezTo>
                <a:cubicBezTo>
                  <a:pt x="103" y="207"/>
                  <a:pt x="103" y="207"/>
                  <a:pt x="103" y="207"/>
                </a:cubicBezTo>
                <a:cubicBezTo>
                  <a:pt x="103" y="207"/>
                  <a:pt x="104" y="208"/>
                  <a:pt x="104" y="208"/>
                </a:cubicBezTo>
                <a:close/>
                <a:moveTo>
                  <a:pt x="85" y="34"/>
                </a:moveTo>
                <a:cubicBezTo>
                  <a:pt x="85" y="34"/>
                  <a:pt x="84" y="34"/>
                  <a:pt x="84" y="34"/>
                </a:cubicBezTo>
                <a:cubicBezTo>
                  <a:pt x="85" y="34"/>
                  <a:pt x="85" y="34"/>
                  <a:pt x="85" y="34"/>
                </a:cubicBezTo>
                <a:cubicBezTo>
                  <a:pt x="85" y="34"/>
                  <a:pt x="85" y="34"/>
                  <a:pt x="85" y="34"/>
                </a:cubicBezTo>
                <a:cubicBezTo>
                  <a:pt x="85" y="34"/>
                  <a:pt x="85" y="34"/>
                  <a:pt x="85" y="34"/>
                </a:cubicBezTo>
                <a:close/>
                <a:moveTo>
                  <a:pt x="137" y="215"/>
                </a:moveTo>
                <a:cubicBezTo>
                  <a:pt x="137" y="215"/>
                  <a:pt x="137" y="215"/>
                  <a:pt x="137" y="215"/>
                </a:cubicBezTo>
                <a:cubicBezTo>
                  <a:pt x="137" y="215"/>
                  <a:pt x="137" y="215"/>
                  <a:pt x="137" y="216"/>
                </a:cubicBezTo>
                <a:cubicBezTo>
                  <a:pt x="137" y="216"/>
                  <a:pt x="137" y="216"/>
                  <a:pt x="137" y="216"/>
                </a:cubicBezTo>
                <a:cubicBezTo>
                  <a:pt x="137" y="215"/>
                  <a:pt x="137" y="215"/>
                  <a:pt x="137" y="215"/>
                </a:cubicBezTo>
                <a:close/>
                <a:moveTo>
                  <a:pt x="68" y="21"/>
                </a:moveTo>
                <a:cubicBezTo>
                  <a:pt x="68" y="21"/>
                  <a:pt x="68" y="21"/>
                  <a:pt x="68" y="21"/>
                </a:cubicBezTo>
                <a:cubicBezTo>
                  <a:pt x="68" y="21"/>
                  <a:pt x="69" y="21"/>
                  <a:pt x="69" y="21"/>
                </a:cubicBezTo>
                <a:cubicBezTo>
                  <a:pt x="69" y="21"/>
                  <a:pt x="69" y="21"/>
                  <a:pt x="69" y="21"/>
                </a:cubicBezTo>
                <a:cubicBezTo>
                  <a:pt x="69" y="21"/>
                  <a:pt x="68" y="21"/>
                  <a:pt x="68" y="21"/>
                </a:cubicBezTo>
                <a:close/>
                <a:moveTo>
                  <a:pt x="13" y="43"/>
                </a:moveTo>
                <a:cubicBezTo>
                  <a:pt x="13" y="43"/>
                  <a:pt x="13" y="43"/>
                  <a:pt x="13" y="43"/>
                </a:cubicBezTo>
                <a:cubicBezTo>
                  <a:pt x="13" y="42"/>
                  <a:pt x="13" y="42"/>
                  <a:pt x="13" y="42"/>
                </a:cubicBezTo>
                <a:cubicBezTo>
                  <a:pt x="13" y="42"/>
                  <a:pt x="13" y="42"/>
                  <a:pt x="13" y="42"/>
                </a:cubicBezTo>
                <a:cubicBezTo>
                  <a:pt x="13" y="42"/>
                  <a:pt x="13" y="42"/>
                  <a:pt x="13" y="43"/>
                </a:cubicBezTo>
                <a:close/>
                <a:moveTo>
                  <a:pt x="53" y="76"/>
                </a:moveTo>
                <a:cubicBezTo>
                  <a:pt x="53" y="76"/>
                  <a:pt x="53" y="76"/>
                  <a:pt x="53" y="76"/>
                </a:cubicBezTo>
                <a:cubicBezTo>
                  <a:pt x="53" y="76"/>
                  <a:pt x="53" y="76"/>
                  <a:pt x="53" y="76"/>
                </a:cubicBezTo>
                <a:cubicBezTo>
                  <a:pt x="53" y="76"/>
                  <a:pt x="53" y="76"/>
                  <a:pt x="53" y="76"/>
                </a:cubicBezTo>
                <a:close/>
                <a:moveTo>
                  <a:pt x="33" y="157"/>
                </a:moveTo>
                <a:cubicBezTo>
                  <a:pt x="33" y="157"/>
                  <a:pt x="32" y="157"/>
                  <a:pt x="32" y="157"/>
                </a:cubicBezTo>
                <a:cubicBezTo>
                  <a:pt x="32" y="157"/>
                  <a:pt x="32" y="157"/>
                  <a:pt x="32" y="157"/>
                </a:cubicBezTo>
                <a:cubicBezTo>
                  <a:pt x="32" y="157"/>
                  <a:pt x="32" y="157"/>
                  <a:pt x="32" y="157"/>
                </a:cubicBezTo>
                <a:cubicBezTo>
                  <a:pt x="33" y="157"/>
                  <a:pt x="33" y="157"/>
                  <a:pt x="33" y="157"/>
                </a:cubicBezTo>
                <a:close/>
                <a:moveTo>
                  <a:pt x="58" y="18"/>
                </a:moveTo>
                <a:cubicBezTo>
                  <a:pt x="58" y="18"/>
                  <a:pt x="58" y="18"/>
                  <a:pt x="58" y="18"/>
                </a:cubicBezTo>
                <a:cubicBezTo>
                  <a:pt x="57" y="18"/>
                  <a:pt x="57" y="18"/>
                  <a:pt x="57" y="18"/>
                </a:cubicBezTo>
                <a:cubicBezTo>
                  <a:pt x="57" y="18"/>
                  <a:pt x="57" y="18"/>
                  <a:pt x="57" y="19"/>
                </a:cubicBezTo>
                <a:cubicBezTo>
                  <a:pt x="57" y="18"/>
                  <a:pt x="58" y="18"/>
                  <a:pt x="58" y="18"/>
                </a:cubicBezTo>
                <a:close/>
                <a:moveTo>
                  <a:pt x="120" y="195"/>
                </a:moveTo>
                <a:cubicBezTo>
                  <a:pt x="120" y="195"/>
                  <a:pt x="120" y="195"/>
                  <a:pt x="120" y="195"/>
                </a:cubicBezTo>
                <a:cubicBezTo>
                  <a:pt x="120" y="195"/>
                  <a:pt x="120" y="194"/>
                  <a:pt x="120" y="194"/>
                </a:cubicBezTo>
                <a:cubicBezTo>
                  <a:pt x="120" y="194"/>
                  <a:pt x="120" y="194"/>
                  <a:pt x="120" y="194"/>
                </a:cubicBezTo>
                <a:cubicBezTo>
                  <a:pt x="120" y="194"/>
                  <a:pt x="120" y="194"/>
                  <a:pt x="120" y="195"/>
                </a:cubicBezTo>
                <a:close/>
                <a:moveTo>
                  <a:pt x="28" y="157"/>
                </a:moveTo>
                <a:cubicBezTo>
                  <a:pt x="28" y="157"/>
                  <a:pt x="28" y="157"/>
                  <a:pt x="28" y="157"/>
                </a:cubicBezTo>
                <a:cubicBezTo>
                  <a:pt x="28" y="157"/>
                  <a:pt x="28" y="157"/>
                  <a:pt x="28" y="157"/>
                </a:cubicBezTo>
                <a:cubicBezTo>
                  <a:pt x="28" y="157"/>
                  <a:pt x="28" y="157"/>
                  <a:pt x="28" y="157"/>
                </a:cubicBezTo>
                <a:cubicBezTo>
                  <a:pt x="28" y="157"/>
                  <a:pt x="28" y="157"/>
                  <a:pt x="28" y="157"/>
                </a:cubicBezTo>
                <a:close/>
                <a:moveTo>
                  <a:pt x="66" y="89"/>
                </a:moveTo>
                <a:cubicBezTo>
                  <a:pt x="66" y="89"/>
                  <a:pt x="66" y="89"/>
                  <a:pt x="66" y="89"/>
                </a:cubicBezTo>
                <a:cubicBezTo>
                  <a:pt x="66" y="89"/>
                  <a:pt x="66" y="89"/>
                  <a:pt x="66" y="89"/>
                </a:cubicBezTo>
                <a:cubicBezTo>
                  <a:pt x="66" y="90"/>
                  <a:pt x="66" y="90"/>
                  <a:pt x="66" y="90"/>
                </a:cubicBezTo>
                <a:cubicBezTo>
                  <a:pt x="66" y="90"/>
                  <a:pt x="66" y="90"/>
                  <a:pt x="66" y="90"/>
                </a:cubicBezTo>
                <a:cubicBezTo>
                  <a:pt x="66" y="89"/>
                  <a:pt x="66" y="89"/>
                  <a:pt x="66" y="89"/>
                </a:cubicBezTo>
                <a:close/>
                <a:moveTo>
                  <a:pt x="52" y="89"/>
                </a:moveTo>
                <a:cubicBezTo>
                  <a:pt x="52" y="89"/>
                  <a:pt x="52" y="89"/>
                  <a:pt x="52" y="89"/>
                </a:cubicBezTo>
                <a:cubicBezTo>
                  <a:pt x="52" y="89"/>
                  <a:pt x="52" y="89"/>
                  <a:pt x="52" y="89"/>
                </a:cubicBezTo>
                <a:cubicBezTo>
                  <a:pt x="52" y="89"/>
                  <a:pt x="52" y="89"/>
                  <a:pt x="52" y="89"/>
                </a:cubicBezTo>
                <a:cubicBezTo>
                  <a:pt x="52" y="89"/>
                  <a:pt x="52" y="89"/>
                  <a:pt x="52" y="89"/>
                </a:cubicBezTo>
                <a:close/>
                <a:moveTo>
                  <a:pt x="81" y="243"/>
                </a:moveTo>
                <a:cubicBezTo>
                  <a:pt x="81" y="243"/>
                  <a:pt x="81" y="243"/>
                  <a:pt x="81" y="243"/>
                </a:cubicBezTo>
                <a:cubicBezTo>
                  <a:pt x="81" y="243"/>
                  <a:pt x="81" y="243"/>
                  <a:pt x="81" y="243"/>
                </a:cubicBezTo>
                <a:cubicBezTo>
                  <a:pt x="81" y="243"/>
                  <a:pt x="81" y="243"/>
                  <a:pt x="81" y="243"/>
                </a:cubicBezTo>
                <a:cubicBezTo>
                  <a:pt x="81" y="243"/>
                  <a:pt x="81" y="243"/>
                  <a:pt x="81" y="243"/>
                </a:cubicBezTo>
                <a:close/>
                <a:moveTo>
                  <a:pt x="32" y="19"/>
                </a:moveTo>
                <a:cubicBezTo>
                  <a:pt x="32" y="19"/>
                  <a:pt x="32" y="19"/>
                  <a:pt x="32" y="19"/>
                </a:cubicBezTo>
                <a:cubicBezTo>
                  <a:pt x="32" y="19"/>
                  <a:pt x="32" y="19"/>
                  <a:pt x="32" y="19"/>
                </a:cubicBezTo>
                <a:cubicBezTo>
                  <a:pt x="32" y="20"/>
                  <a:pt x="32" y="20"/>
                  <a:pt x="32" y="20"/>
                </a:cubicBezTo>
                <a:cubicBezTo>
                  <a:pt x="32" y="20"/>
                  <a:pt x="32" y="20"/>
                  <a:pt x="32" y="20"/>
                </a:cubicBezTo>
                <a:cubicBezTo>
                  <a:pt x="32" y="20"/>
                  <a:pt x="32" y="20"/>
                  <a:pt x="32" y="19"/>
                </a:cubicBezTo>
                <a:close/>
                <a:moveTo>
                  <a:pt x="139" y="183"/>
                </a:moveTo>
                <a:cubicBezTo>
                  <a:pt x="139" y="183"/>
                  <a:pt x="139" y="183"/>
                  <a:pt x="139" y="183"/>
                </a:cubicBezTo>
                <a:cubicBezTo>
                  <a:pt x="139" y="183"/>
                  <a:pt x="139" y="183"/>
                  <a:pt x="139" y="183"/>
                </a:cubicBezTo>
                <a:cubicBezTo>
                  <a:pt x="139" y="183"/>
                  <a:pt x="139" y="183"/>
                  <a:pt x="139" y="183"/>
                </a:cubicBezTo>
                <a:cubicBezTo>
                  <a:pt x="139" y="183"/>
                  <a:pt x="139" y="183"/>
                  <a:pt x="139" y="183"/>
                </a:cubicBezTo>
                <a:close/>
                <a:moveTo>
                  <a:pt x="96" y="72"/>
                </a:moveTo>
                <a:cubicBezTo>
                  <a:pt x="96" y="72"/>
                  <a:pt x="96" y="72"/>
                  <a:pt x="96" y="72"/>
                </a:cubicBezTo>
                <a:cubicBezTo>
                  <a:pt x="97" y="71"/>
                  <a:pt x="97" y="71"/>
                  <a:pt x="97" y="71"/>
                </a:cubicBezTo>
                <a:cubicBezTo>
                  <a:pt x="97" y="71"/>
                  <a:pt x="97" y="71"/>
                  <a:pt x="97" y="71"/>
                </a:cubicBezTo>
                <a:cubicBezTo>
                  <a:pt x="97" y="71"/>
                  <a:pt x="97" y="71"/>
                  <a:pt x="96" y="72"/>
                </a:cubicBezTo>
                <a:close/>
                <a:moveTo>
                  <a:pt x="67" y="107"/>
                </a:moveTo>
                <a:cubicBezTo>
                  <a:pt x="67" y="107"/>
                  <a:pt x="67" y="106"/>
                  <a:pt x="67" y="106"/>
                </a:cubicBezTo>
                <a:cubicBezTo>
                  <a:pt x="67" y="106"/>
                  <a:pt x="67" y="106"/>
                  <a:pt x="67" y="106"/>
                </a:cubicBezTo>
                <a:cubicBezTo>
                  <a:pt x="67" y="107"/>
                  <a:pt x="67" y="107"/>
                  <a:pt x="67" y="107"/>
                </a:cubicBezTo>
                <a:close/>
                <a:moveTo>
                  <a:pt x="10" y="52"/>
                </a:moveTo>
                <a:cubicBezTo>
                  <a:pt x="10" y="52"/>
                  <a:pt x="10" y="52"/>
                  <a:pt x="10" y="52"/>
                </a:cubicBezTo>
                <a:cubicBezTo>
                  <a:pt x="10" y="52"/>
                  <a:pt x="10" y="53"/>
                  <a:pt x="10" y="53"/>
                </a:cubicBezTo>
                <a:cubicBezTo>
                  <a:pt x="10" y="53"/>
                  <a:pt x="10" y="53"/>
                  <a:pt x="10" y="53"/>
                </a:cubicBezTo>
                <a:cubicBezTo>
                  <a:pt x="10" y="53"/>
                  <a:pt x="10" y="53"/>
                  <a:pt x="10" y="52"/>
                </a:cubicBezTo>
                <a:close/>
                <a:moveTo>
                  <a:pt x="169" y="137"/>
                </a:moveTo>
                <a:cubicBezTo>
                  <a:pt x="170" y="137"/>
                  <a:pt x="170" y="137"/>
                  <a:pt x="170" y="137"/>
                </a:cubicBezTo>
                <a:cubicBezTo>
                  <a:pt x="170" y="137"/>
                  <a:pt x="170" y="136"/>
                  <a:pt x="170" y="136"/>
                </a:cubicBezTo>
                <a:cubicBezTo>
                  <a:pt x="170" y="136"/>
                  <a:pt x="170" y="136"/>
                  <a:pt x="170" y="136"/>
                </a:cubicBezTo>
                <a:cubicBezTo>
                  <a:pt x="170" y="136"/>
                  <a:pt x="170" y="136"/>
                  <a:pt x="169" y="13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91" name="Freeform 290"/>
          <p:cNvSpPr>
            <a:spLocks noEditPoints="1"/>
          </p:cNvSpPr>
          <p:nvPr/>
        </p:nvSpPr>
        <p:spPr bwMode="auto">
          <a:xfrm>
            <a:off x="7945438" y="4462463"/>
            <a:ext cx="627063" cy="720725"/>
          </a:xfrm>
          <a:custGeom>
            <a:gdLst>
              <a:gd fmla="*/ 254 w 254" name="T0"/>
              <a:gd fmla="*/ 137 h 292" name="T1"/>
              <a:gd fmla="*/ 252 w 254" name="T2"/>
              <a:gd fmla="*/ 253 h 292" name="T3"/>
              <a:gd fmla="*/ 189 w 254" name="T4"/>
              <a:gd fmla="*/ 292 h 292" name="T5"/>
              <a:gd fmla="*/ 46 w 254" name="T6"/>
              <a:gd fmla="*/ 282 h 292" name="T7"/>
              <a:gd fmla="*/ 3 w 254" name="T8"/>
              <a:gd fmla="*/ 245 h 292" name="T9"/>
              <a:gd fmla="*/ 1 w 254" name="T10"/>
              <a:gd fmla="*/ 135 h 292" name="T11"/>
              <a:gd fmla="*/ 88 w 254" name="T12"/>
              <a:gd fmla="*/ 34 h 292" name="T13"/>
              <a:gd fmla="*/ 126 w 254" name="T14"/>
              <a:gd fmla="*/ 1 h 292" name="T15"/>
              <a:gd fmla="*/ 200 w 254" name="T16"/>
              <a:gd fmla="*/ 71 h 292" name="T17"/>
              <a:gd fmla="*/ 250 w 254" name="T18"/>
              <a:gd fmla="*/ 125 h 292" name="T19"/>
              <a:gd fmla="*/ 5 w 254" name="T20"/>
              <a:gd fmla="*/ 163 h 292" name="T21"/>
              <a:gd fmla="*/ 4 w 254" name="T22"/>
              <a:gd fmla="*/ 164 h 292" name="T23"/>
              <a:gd fmla="*/ 90 w 254" name="T24"/>
              <a:gd fmla="*/ 260 h 292" name="T25"/>
              <a:gd fmla="*/ 112 w 254" name="T26"/>
              <a:gd fmla="*/ 241 h 292" name="T27"/>
              <a:gd fmla="*/ 82 w 254" name="T28"/>
              <a:gd fmla="*/ 265 h 292" name="T29"/>
              <a:gd fmla="*/ 72 w 254" name="T30"/>
              <a:gd fmla="*/ 63 h 292" name="T31"/>
              <a:gd fmla="*/ 18 w 254" name="T32"/>
              <a:gd fmla="*/ 144 h 292" name="T33"/>
              <a:gd fmla="*/ 126 w 254" name="T34"/>
              <a:gd fmla="*/ 196 h 292" name="T35"/>
              <a:gd fmla="*/ 227 w 254" name="T36"/>
              <a:gd fmla="*/ 155 h 292" name="T37"/>
              <a:gd fmla="*/ 242 w 254" name="T38"/>
              <a:gd fmla="*/ 132 h 292" name="T39"/>
              <a:gd fmla="*/ 124 w 254" name="T40"/>
              <a:gd fmla="*/ 11 h 292" name="T41"/>
              <a:gd fmla="*/ 191 w 254" name="T42"/>
              <a:gd fmla="*/ 183 h 292" name="T43"/>
              <a:gd fmla="*/ 127 w 254" name="T44"/>
              <a:gd fmla="*/ 229 h 292" name="T45"/>
              <a:gd fmla="*/ 151 w 254" name="T46"/>
              <a:gd fmla="*/ 260 h 292" name="T47"/>
              <a:gd fmla="*/ 224 w 254" name="T48"/>
              <a:gd fmla="*/ 272 h 292" name="T49"/>
              <a:gd fmla="*/ 245 w 254" name="T50"/>
              <a:gd fmla="*/ 206 h 292" name="T51"/>
              <a:gd fmla="*/ 9 w 254" name="T52"/>
              <a:gd fmla="*/ 144 h 292" name="T53"/>
              <a:gd fmla="*/ 41 w 254" name="T54"/>
              <a:gd fmla="*/ 274 h 292" name="T55"/>
              <a:gd fmla="*/ 76 w 254" name="T56"/>
              <a:gd fmla="*/ 260 h 292" name="T57"/>
              <a:gd fmla="*/ 120 w 254" name="T58"/>
              <a:gd fmla="*/ 197 h 292" name="T59"/>
              <a:gd fmla="*/ 10 w 254" name="T60"/>
              <a:gd fmla="*/ 144 h 292" name="T61"/>
              <a:gd fmla="*/ 164 w 254" name="T62"/>
              <a:gd fmla="*/ 272 h 292" name="T63"/>
              <a:gd fmla="*/ 121 w 254" name="T64"/>
              <a:gd fmla="*/ 237 h 292" name="T65"/>
              <a:gd fmla="*/ 71 w 254" name="T66"/>
              <a:gd fmla="*/ 276 h 292" name="T67"/>
              <a:gd fmla="*/ 159 w 254" name="T68"/>
              <a:gd fmla="*/ 284 h 292" name="T69"/>
              <a:gd fmla="*/ 204 w 254" name="T70"/>
              <a:gd fmla="*/ 83 h 292" name="T71"/>
              <a:gd fmla="*/ 127 w 254" name="T72"/>
              <a:gd fmla="*/ 10 h 292" name="T73"/>
              <a:gd fmla="*/ 211 w 254" name="T74"/>
              <a:gd fmla="*/ 95 h 292" name="T75"/>
              <a:gd fmla="*/ 219 w 254" name="T76"/>
              <a:gd fmla="*/ 286 h 292" name="T77"/>
              <a:gd fmla="*/ 225 w 254" name="T78"/>
              <a:gd fmla="*/ 281 h 292" name="T79"/>
              <a:gd fmla="*/ 24 w 254" name="T80"/>
              <a:gd fmla="*/ 271 h 292" name="T81"/>
              <a:gd fmla="*/ 6 w 254" name="T82"/>
              <a:gd fmla="*/ 223 h 292" name="T83"/>
              <a:gd fmla="*/ 128 w 254" name="T84"/>
              <a:gd fmla="*/ 6 h 292" name="T85"/>
              <a:gd fmla="*/ 109 w 254" name="T86"/>
              <a:gd fmla="*/ 240 h 292" name="T87"/>
              <a:gd fmla="*/ 58 w 254" name="T88"/>
              <a:gd fmla="*/ 276 h 292" name="T89"/>
              <a:gd fmla="*/ 222 w 254" name="T90"/>
              <a:gd fmla="*/ 276 h 292" name="T91"/>
              <a:gd fmla="*/ 245 w 254" name="T92"/>
              <a:gd fmla="*/ 262 h 292" name="T93"/>
              <a:gd fmla="*/ 248 w 254" name="T94"/>
              <a:gd fmla="*/ 212 h 292" name="T95"/>
              <a:gd fmla="*/ 51 w 254" name="T96"/>
              <a:gd fmla="*/ 82 h 292" name="T97"/>
              <a:gd fmla="*/ 216 w 254" name="T98"/>
              <a:gd fmla="*/ 93 h 292" name="T99"/>
              <a:gd fmla="*/ 188 w 254" name="T100"/>
              <a:gd fmla="*/ 277 h 292" name="T101"/>
              <a:gd fmla="*/ 25 w 254" name="T102"/>
              <a:gd fmla="*/ 275 h 292" name="T103"/>
              <a:gd fmla="*/ 36 w 254" name="T104"/>
              <a:gd fmla="*/ 275 h 292" name="T105"/>
              <a:gd fmla="*/ 130 w 254" name="T106"/>
              <a:gd fmla="*/ 200 h 292" name="T107"/>
              <a:gd fmla="*/ 128 w 254" name="T108"/>
              <a:gd fmla="*/ 209 h 292" name="T109"/>
              <a:gd fmla="*/ 247 w 254" name="T110"/>
              <a:gd fmla="*/ 136 h 292" name="T111"/>
              <a:gd fmla="*/ 7 w 254" name="T112"/>
              <a:gd fmla="*/ 135 h 292" name="T113"/>
              <a:gd fmla="*/ 126 w 254" name="T114"/>
              <a:gd fmla="*/ 238 h 292" name="T115"/>
              <a:gd fmla="*/ 250 w 254" name="T116"/>
              <a:gd fmla="*/ 191 h 29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92" w="254">
                <a:moveTo>
                  <a:pt x="250" y="125"/>
                </a:moveTo>
                <a:cubicBezTo>
                  <a:pt x="252" y="125"/>
                  <a:pt x="252" y="125"/>
                  <a:pt x="253" y="127"/>
                </a:cubicBezTo>
                <a:cubicBezTo>
                  <a:pt x="253" y="128"/>
                  <a:pt x="253" y="129"/>
                  <a:pt x="254" y="130"/>
                </a:cubicBezTo>
                <a:cubicBezTo>
                  <a:pt x="254" y="131"/>
                  <a:pt x="254" y="132"/>
                  <a:pt x="254" y="132"/>
                </a:cubicBezTo>
                <a:cubicBezTo>
                  <a:pt x="253" y="134"/>
                  <a:pt x="254" y="135"/>
                  <a:pt x="254" y="136"/>
                </a:cubicBezTo>
                <a:cubicBezTo>
                  <a:pt x="254" y="136"/>
                  <a:pt x="254" y="137"/>
                  <a:pt x="254" y="137"/>
                </a:cubicBezTo>
                <a:cubicBezTo>
                  <a:pt x="254" y="138"/>
                  <a:pt x="254" y="138"/>
                  <a:pt x="254" y="139"/>
                </a:cubicBezTo>
                <a:cubicBezTo>
                  <a:pt x="254" y="149"/>
                  <a:pt x="254" y="160"/>
                  <a:pt x="254" y="171"/>
                </a:cubicBezTo>
                <a:cubicBezTo>
                  <a:pt x="254" y="191"/>
                  <a:pt x="254" y="210"/>
                  <a:pt x="254" y="229"/>
                </a:cubicBezTo>
                <a:cubicBezTo>
                  <a:pt x="254" y="233"/>
                  <a:pt x="254" y="236"/>
                  <a:pt x="254" y="239"/>
                </a:cubicBezTo>
                <a:cubicBezTo>
                  <a:pt x="254" y="240"/>
                  <a:pt x="254" y="242"/>
                  <a:pt x="254" y="243"/>
                </a:cubicBezTo>
                <a:cubicBezTo>
                  <a:pt x="253" y="246"/>
                  <a:pt x="252" y="250"/>
                  <a:pt x="252" y="253"/>
                </a:cubicBezTo>
                <a:cubicBezTo>
                  <a:pt x="251" y="257"/>
                  <a:pt x="250" y="260"/>
                  <a:pt x="249" y="263"/>
                </a:cubicBezTo>
                <a:cubicBezTo>
                  <a:pt x="248" y="264"/>
                  <a:pt x="248" y="264"/>
                  <a:pt x="248" y="265"/>
                </a:cubicBezTo>
                <a:cubicBezTo>
                  <a:pt x="247" y="267"/>
                  <a:pt x="247" y="269"/>
                  <a:pt x="246" y="271"/>
                </a:cubicBezTo>
                <a:cubicBezTo>
                  <a:pt x="244" y="276"/>
                  <a:pt x="240" y="280"/>
                  <a:pt x="235" y="283"/>
                </a:cubicBezTo>
                <a:cubicBezTo>
                  <a:pt x="230" y="285"/>
                  <a:pt x="224" y="287"/>
                  <a:pt x="218" y="289"/>
                </a:cubicBezTo>
                <a:cubicBezTo>
                  <a:pt x="209" y="292"/>
                  <a:pt x="199" y="292"/>
                  <a:pt x="189" y="292"/>
                </a:cubicBezTo>
                <a:cubicBezTo>
                  <a:pt x="180" y="292"/>
                  <a:pt x="171" y="291"/>
                  <a:pt x="162" y="291"/>
                </a:cubicBezTo>
                <a:cubicBezTo>
                  <a:pt x="153" y="290"/>
                  <a:pt x="144" y="290"/>
                  <a:pt x="134" y="289"/>
                </a:cubicBezTo>
                <a:cubicBezTo>
                  <a:pt x="126" y="289"/>
                  <a:pt x="117" y="288"/>
                  <a:pt x="108" y="288"/>
                </a:cubicBezTo>
                <a:cubicBezTo>
                  <a:pt x="102" y="288"/>
                  <a:pt x="95" y="287"/>
                  <a:pt x="89" y="287"/>
                </a:cubicBezTo>
                <a:cubicBezTo>
                  <a:pt x="81" y="286"/>
                  <a:pt x="73" y="285"/>
                  <a:pt x="65" y="285"/>
                </a:cubicBezTo>
                <a:cubicBezTo>
                  <a:pt x="58" y="284"/>
                  <a:pt x="52" y="283"/>
                  <a:pt x="46" y="282"/>
                </a:cubicBezTo>
                <a:cubicBezTo>
                  <a:pt x="42" y="281"/>
                  <a:pt x="39" y="280"/>
                  <a:pt x="35" y="279"/>
                </a:cubicBezTo>
                <a:cubicBezTo>
                  <a:pt x="35" y="279"/>
                  <a:pt x="34" y="279"/>
                  <a:pt x="33" y="279"/>
                </a:cubicBezTo>
                <a:cubicBezTo>
                  <a:pt x="29" y="278"/>
                  <a:pt x="26" y="278"/>
                  <a:pt x="22" y="277"/>
                </a:cubicBezTo>
                <a:cubicBezTo>
                  <a:pt x="17" y="276"/>
                  <a:pt x="12" y="272"/>
                  <a:pt x="10" y="267"/>
                </a:cubicBezTo>
                <a:cubicBezTo>
                  <a:pt x="7" y="264"/>
                  <a:pt x="6" y="260"/>
                  <a:pt x="5" y="256"/>
                </a:cubicBezTo>
                <a:cubicBezTo>
                  <a:pt x="5" y="252"/>
                  <a:pt x="4" y="248"/>
                  <a:pt x="3" y="245"/>
                </a:cubicBezTo>
                <a:cubicBezTo>
                  <a:pt x="1" y="229"/>
                  <a:pt x="1" y="213"/>
                  <a:pt x="1" y="197"/>
                </a:cubicBezTo>
                <a:cubicBezTo>
                  <a:pt x="1" y="184"/>
                  <a:pt x="1" y="172"/>
                  <a:pt x="1" y="159"/>
                </a:cubicBezTo>
                <a:cubicBezTo>
                  <a:pt x="1" y="153"/>
                  <a:pt x="0" y="147"/>
                  <a:pt x="0" y="141"/>
                </a:cubicBezTo>
                <a:cubicBezTo>
                  <a:pt x="0" y="140"/>
                  <a:pt x="0" y="139"/>
                  <a:pt x="0" y="139"/>
                </a:cubicBezTo>
                <a:cubicBezTo>
                  <a:pt x="0" y="138"/>
                  <a:pt x="0" y="137"/>
                  <a:pt x="0" y="136"/>
                </a:cubicBezTo>
                <a:cubicBezTo>
                  <a:pt x="1" y="136"/>
                  <a:pt x="1" y="135"/>
                  <a:pt x="1" y="135"/>
                </a:cubicBezTo>
                <a:cubicBezTo>
                  <a:pt x="0" y="133"/>
                  <a:pt x="1" y="131"/>
                  <a:pt x="3" y="131"/>
                </a:cubicBezTo>
                <a:cubicBezTo>
                  <a:pt x="4" y="131"/>
                  <a:pt x="4" y="131"/>
                  <a:pt x="4" y="131"/>
                </a:cubicBezTo>
                <a:cubicBezTo>
                  <a:pt x="7" y="126"/>
                  <a:pt x="11" y="122"/>
                  <a:pt x="14" y="118"/>
                </a:cubicBezTo>
                <a:cubicBezTo>
                  <a:pt x="21" y="110"/>
                  <a:pt x="28" y="102"/>
                  <a:pt x="35" y="94"/>
                </a:cubicBezTo>
                <a:cubicBezTo>
                  <a:pt x="40" y="87"/>
                  <a:pt x="46" y="81"/>
                  <a:pt x="52" y="74"/>
                </a:cubicBezTo>
                <a:cubicBezTo>
                  <a:pt x="64" y="61"/>
                  <a:pt x="76" y="47"/>
                  <a:pt x="88" y="34"/>
                </a:cubicBezTo>
                <a:cubicBezTo>
                  <a:pt x="94" y="29"/>
                  <a:pt x="99" y="23"/>
                  <a:pt x="105" y="18"/>
                </a:cubicBezTo>
                <a:cubicBezTo>
                  <a:pt x="108" y="15"/>
                  <a:pt x="111" y="11"/>
                  <a:pt x="114" y="8"/>
                </a:cubicBezTo>
                <a:cubicBezTo>
                  <a:pt x="115" y="6"/>
                  <a:pt x="116" y="5"/>
                  <a:pt x="117" y="4"/>
                </a:cubicBezTo>
                <a:cubicBezTo>
                  <a:pt x="119" y="2"/>
                  <a:pt x="120" y="1"/>
                  <a:pt x="122" y="1"/>
                </a:cubicBezTo>
                <a:cubicBezTo>
                  <a:pt x="122" y="1"/>
                  <a:pt x="123" y="1"/>
                  <a:pt x="123" y="1"/>
                </a:cubicBezTo>
                <a:cubicBezTo>
                  <a:pt x="124" y="0"/>
                  <a:pt x="125" y="0"/>
                  <a:pt x="126" y="1"/>
                </a:cubicBezTo>
                <a:cubicBezTo>
                  <a:pt x="126" y="1"/>
                  <a:pt x="127" y="2"/>
                  <a:pt x="127" y="2"/>
                </a:cubicBezTo>
                <a:cubicBezTo>
                  <a:pt x="130" y="4"/>
                  <a:pt x="132" y="6"/>
                  <a:pt x="134" y="7"/>
                </a:cubicBezTo>
                <a:cubicBezTo>
                  <a:pt x="143" y="13"/>
                  <a:pt x="151" y="20"/>
                  <a:pt x="159" y="27"/>
                </a:cubicBezTo>
                <a:cubicBezTo>
                  <a:pt x="168" y="35"/>
                  <a:pt x="176" y="44"/>
                  <a:pt x="184" y="54"/>
                </a:cubicBezTo>
                <a:cubicBezTo>
                  <a:pt x="184" y="55"/>
                  <a:pt x="185" y="56"/>
                  <a:pt x="186" y="56"/>
                </a:cubicBezTo>
                <a:cubicBezTo>
                  <a:pt x="191" y="61"/>
                  <a:pt x="195" y="66"/>
                  <a:pt x="200" y="71"/>
                </a:cubicBezTo>
                <a:cubicBezTo>
                  <a:pt x="201" y="72"/>
                  <a:pt x="202" y="73"/>
                  <a:pt x="204" y="75"/>
                </a:cubicBezTo>
                <a:cubicBezTo>
                  <a:pt x="207" y="78"/>
                  <a:pt x="211" y="82"/>
                  <a:pt x="214" y="85"/>
                </a:cubicBezTo>
                <a:cubicBezTo>
                  <a:pt x="219" y="90"/>
                  <a:pt x="223" y="96"/>
                  <a:pt x="228" y="101"/>
                </a:cubicBezTo>
                <a:cubicBezTo>
                  <a:pt x="228" y="101"/>
                  <a:pt x="229" y="101"/>
                  <a:pt x="229" y="102"/>
                </a:cubicBezTo>
                <a:cubicBezTo>
                  <a:pt x="235" y="108"/>
                  <a:pt x="241" y="114"/>
                  <a:pt x="247" y="121"/>
                </a:cubicBezTo>
                <a:cubicBezTo>
                  <a:pt x="248" y="122"/>
                  <a:pt x="249" y="124"/>
                  <a:pt x="250" y="125"/>
                </a:cubicBezTo>
                <a:close/>
                <a:moveTo>
                  <a:pt x="5" y="195"/>
                </a:moveTo>
                <a:cubicBezTo>
                  <a:pt x="5" y="196"/>
                  <a:pt x="5" y="196"/>
                  <a:pt x="5" y="197"/>
                </a:cubicBezTo>
                <a:cubicBezTo>
                  <a:pt x="5" y="197"/>
                  <a:pt x="5" y="197"/>
                  <a:pt x="6" y="197"/>
                </a:cubicBezTo>
                <a:cubicBezTo>
                  <a:pt x="6" y="196"/>
                  <a:pt x="5" y="196"/>
                  <a:pt x="5" y="195"/>
                </a:cubicBezTo>
                <a:cubicBezTo>
                  <a:pt x="5" y="194"/>
                  <a:pt x="5" y="193"/>
                  <a:pt x="5" y="191"/>
                </a:cubicBezTo>
                <a:cubicBezTo>
                  <a:pt x="5" y="182"/>
                  <a:pt x="4" y="172"/>
                  <a:pt x="5" y="163"/>
                </a:cubicBezTo>
                <a:cubicBezTo>
                  <a:pt x="5" y="159"/>
                  <a:pt x="5" y="155"/>
                  <a:pt x="6" y="150"/>
                </a:cubicBezTo>
                <a:cubicBezTo>
                  <a:pt x="6" y="148"/>
                  <a:pt x="7" y="145"/>
                  <a:pt x="7" y="143"/>
                </a:cubicBezTo>
                <a:cubicBezTo>
                  <a:pt x="7" y="142"/>
                  <a:pt x="7" y="142"/>
                  <a:pt x="7" y="142"/>
                </a:cubicBezTo>
                <a:cubicBezTo>
                  <a:pt x="7" y="142"/>
                  <a:pt x="6" y="143"/>
                  <a:pt x="6" y="143"/>
                </a:cubicBezTo>
                <a:cubicBezTo>
                  <a:pt x="6" y="145"/>
                  <a:pt x="6" y="146"/>
                  <a:pt x="6" y="147"/>
                </a:cubicBezTo>
                <a:cubicBezTo>
                  <a:pt x="5" y="153"/>
                  <a:pt x="4" y="158"/>
                  <a:pt x="4" y="164"/>
                </a:cubicBezTo>
                <a:cubicBezTo>
                  <a:pt x="4" y="170"/>
                  <a:pt x="4" y="176"/>
                  <a:pt x="4" y="181"/>
                </a:cubicBezTo>
                <a:cubicBezTo>
                  <a:pt x="4" y="186"/>
                  <a:pt x="5" y="190"/>
                  <a:pt x="5" y="194"/>
                </a:cubicBezTo>
                <a:cubicBezTo>
                  <a:pt x="5" y="194"/>
                  <a:pt x="5" y="195"/>
                  <a:pt x="5" y="195"/>
                </a:cubicBezTo>
                <a:close/>
                <a:moveTo>
                  <a:pt x="82" y="265"/>
                </a:moveTo>
                <a:cubicBezTo>
                  <a:pt x="82" y="265"/>
                  <a:pt x="82" y="265"/>
                  <a:pt x="82" y="265"/>
                </a:cubicBezTo>
                <a:cubicBezTo>
                  <a:pt x="85" y="263"/>
                  <a:pt x="88" y="261"/>
                  <a:pt x="90" y="260"/>
                </a:cubicBezTo>
                <a:cubicBezTo>
                  <a:pt x="98" y="255"/>
                  <a:pt x="105" y="249"/>
                  <a:pt x="112" y="243"/>
                </a:cubicBezTo>
                <a:cubicBezTo>
                  <a:pt x="115" y="240"/>
                  <a:pt x="118" y="238"/>
                  <a:pt x="120" y="235"/>
                </a:cubicBezTo>
                <a:cubicBezTo>
                  <a:pt x="120" y="234"/>
                  <a:pt x="120" y="234"/>
                  <a:pt x="121" y="234"/>
                </a:cubicBezTo>
                <a:cubicBezTo>
                  <a:pt x="121" y="233"/>
                  <a:pt x="121" y="233"/>
                  <a:pt x="120" y="233"/>
                </a:cubicBezTo>
                <a:cubicBezTo>
                  <a:pt x="120" y="233"/>
                  <a:pt x="120" y="233"/>
                  <a:pt x="120" y="233"/>
                </a:cubicBezTo>
                <a:cubicBezTo>
                  <a:pt x="117" y="236"/>
                  <a:pt x="115" y="238"/>
                  <a:pt x="112" y="241"/>
                </a:cubicBezTo>
                <a:cubicBezTo>
                  <a:pt x="108" y="245"/>
                  <a:pt x="103" y="250"/>
                  <a:pt x="98" y="254"/>
                </a:cubicBezTo>
                <a:cubicBezTo>
                  <a:pt x="93" y="257"/>
                  <a:pt x="88" y="261"/>
                  <a:pt x="83" y="264"/>
                </a:cubicBezTo>
                <a:cubicBezTo>
                  <a:pt x="82" y="264"/>
                  <a:pt x="82" y="264"/>
                  <a:pt x="82" y="265"/>
                </a:cubicBezTo>
                <a:cubicBezTo>
                  <a:pt x="81" y="265"/>
                  <a:pt x="81" y="265"/>
                  <a:pt x="81" y="265"/>
                </a:cubicBezTo>
                <a:cubicBezTo>
                  <a:pt x="81" y="265"/>
                  <a:pt x="81" y="265"/>
                  <a:pt x="81" y="266"/>
                </a:cubicBezTo>
                <a:cubicBezTo>
                  <a:pt x="81" y="265"/>
                  <a:pt x="81" y="265"/>
                  <a:pt x="82" y="265"/>
                </a:cubicBezTo>
                <a:close/>
                <a:moveTo>
                  <a:pt x="124" y="11"/>
                </a:moveTo>
                <a:cubicBezTo>
                  <a:pt x="123" y="11"/>
                  <a:pt x="123" y="12"/>
                  <a:pt x="122" y="12"/>
                </a:cubicBezTo>
                <a:cubicBezTo>
                  <a:pt x="120" y="14"/>
                  <a:pt x="118" y="15"/>
                  <a:pt x="116" y="17"/>
                </a:cubicBezTo>
                <a:cubicBezTo>
                  <a:pt x="112" y="19"/>
                  <a:pt x="109" y="22"/>
                  <a:pt x="106" y="25"/>
                </a:cubicBezTo>
                <a:cubicBezTo>
                  <a:pt x="103" y="28"/>
                  <a:pt x="100" y="31"/>
                  <a:pt x="97" y="34"/>
                </a:cubicBezTo>
                <a:cubicBezTo>
                  <a:pt x="89" y="44"/>
                  <a:pt x="80" y="53"/>
                  <a:pt x="72" y="63"/>
                </a:cubicBezTo>
                <a:cubicBezTo>
                  <a:pt x="54" y="84"/>
                  <a:pt x="35" y="105"/>
                  <a:pt x="16" y="125"/>
                </a:cubicBezTo>
                <a:cubicBezTo>
                  <a:pt x="15" y="125"/>
                  <a:pt x="15" y="126"/>
                  <a:pt x="15" y="127"/>
                </a:cubicBezTo>
                <a:cubicBezTo>
                  <a:pt x="13" y="130"/>
                  <a:pt x="12" y="133"/>
                  <a:pt x="11" y="136"/>
                </a:cubicBezTo>
                <a:cubicBezTo>
                  <a:pt x="11" y="138"/>
                  <a:pt x="11" y="139"/>
                  <a:pt x="12" y="140"/>
                </a:cubicBezTo>
                <a:cubicBezTo>
                  <a:pt x="13" y="140"/>
                  <a:pt x="13" y="140"/>
                  <a:pt x="13" y="141"/>
                </a:cubicBezTo>
                <a:cubicBezTo>
                  <a:pt x="15" y="142"/>
                  <a:pt x="16" y="143"/>
                  <a:pt x="18" y="144"/>
                </a:cubicBezTo>
                <a:cubicBezTo>
                  <a:pt x="27" y="149"/>
                  <a:pt x="37" y="155"/>
                  <a:pt x="47" y="159"/>
                </a:cubicBezTo>
                <a:cubicBezTo>
                  <a:pt x="56" y="163"/>
                  <a:pt x="65" y="167"/>
                  <a:pt x="74" y="170"/>
                </a:cubicBezTo>
                <a:cubicBezTo>
                  <a:pt x="82" y="173"/>
                  <a:pt x="90" y="175"/>
                  <a:pt x="97" y="178"/>
                </a:cubicBezTo>
                <a:cubicBezTo>
                  <a:pt x="104" y="181"/>
                  <a:pt x="111" y="185"/>
                  <a:pt x="117" y="190"/>
                </a:cubicBezTo>
                <a:cubicBezTo>
                  <a:pt x="118" y="191"/>
                  <a:pt x="118" y="191"/>
                  <a:pt x="118" y="191"/>
                </a:cubicBezTo>
                <a:cubicBezTo>
                  <a:pt x="121" y="192"/>
                  <a:pt x="124" y="194"/>
                  <a:pt x="126" y="196"/>
                </a:cubicBezTo>
                <a:cubicBezTo>
                  <a:pt x="126" y="196"/>
                  <a:pt x="127" y="197"/>
                  <a:pt x="127" y="197"/>
                </a:cubicBezTo>
                <a:cubicBezTo>
                  <a:pt x="130" y="196"/>
                  <a:pt x="132" y="196"/>
                  <a:pt x="135" y="196"/>
                </a:cubicBezTo>
                <a:cubicBezTo>
                  <a:pt x="140" y="195"/>
                  <a:pt x="144" y="194"/>
                  <a:pt x="149" y="193"/>
                </a:cubicBezTo>
                <a:cubicBezTo>
                  <a:pt x="160" y="191"/>
                  <a:pt x="170" y="188"/>
                  <a:pt x="180" y="183"/>
                </a:cubicBezTo>
                <a:cubicBezTo>
                  <a:pt x="187" y="180"/>
                  <a:pt x="193" y="176"/>
                  <a:pt x="199" y="173"/>
                </a:cubicBezTo>
                <a:cubicBezTo>
                  <a:pt x="209" y="167"/>
                  <a:pt x="218" y="161"/>
                  <a:pt x="227" y="155"/>
                </a:cubicBezTo>
                <a:cubicBezTo>
                  <a:pt x="230" y="152"/>
                  <a:pt x="233" y="150"/>
                  <a:pt x="236" y="147"/>
                </a:cubicBezTo>
                <a:cubicBezTo>
                  <a:pt x="238" y="146"/>
                  <a:pt x="239" y="144"/>
                  <a:pt x="241" y="142"/>
                </a:cubicBezTo>
                <a:cubicBezTo>
                  <a:pt x="241" y="142"/>
                  <a:pt x="242" y="142"/>
                  <a:pt x="242" y="141"/>
                </a:cubicBezTo>
                <a:cubicBezTo>
                  <a:pt x="242" y="140"/>
                  <a:pt x="242" y="139"/>
                  <a:pt x="244" y="139"/>
                </a:cubicBezTo>
                <a:cubicBezTo>
                  <a:pt x="244" y="139"/>
                  <a:pt x="244" y="139"/>
                  <a:pt x="245" y="139"/>
                </a:cubicBezTo>
                <a:cubicBezTo>
                  <a:pt x="245" y="137"/>
                  <a:pt x="243" y="133"/>
                  <a:pt x="242" y="132"/>
                </a:cubicBezTo>
                <a:cubicBezTo>
                  <a:pt x="236" y="124"/>
                  <a:pt x="230" y="116"/>
                  <a:pt x="222" y="108"/>
                </a:cubicBezTo>
                <a:cubicBezTo>
                  <a:pt x="216" y="102"/>
                  <a:pt x="209" y="97"/>
                  <a:pt x="203" y="91"/>
                </a:cubicBezTo>
                <a:cubicBezTo>
                  <a:pt x="194" y="82"/>
                  <a:pt x="184" y="74"/>
                  <a:pt x="175" y="65"/>
                </a:cubicBezTo>
                <a:cubicBezTo>
                  <a:pt x="170" y="59"/>
                  <a:pt x="165" y="54"/>
                  <a:pt x="160" y="49"/>
                </a:cubicBezTo>
                <a:cubicBezTo>
                  <a:pt x="153" y="42"/>
                  <a:pt x="146" y="35"/>
                  <a:pt x="139" y="28"/>
                </a:cubicBezTo>
                <a:cubicBezTo>
                  <a:pt x="134" y="23"/>
                  <a:pt x="129" y="18"/>
                  <a:pt x="124" y="11"/>
                </a:cubicBezTo>
                <a:cubicBezTo>
                  <a:pt x="124" y="11"/>
                  <a:pt x="124" y="11"/>
                  <a:pt x="124" y="11"/>
                </a:cubicBezTo>
                <a:close/>
                <a:moveTo>
                  <a:pt x="245" y="148"/>
                </a:moveTo>
                <a:cubicBezTo>
                  <a:pt x="244" y="149"/>
                  <a:pt x="244" y="149"/>
                  <a:pt x="244" y="149"/>
                </a:cubicBezTo>
                <a:cubicBezTo>
                  <a:pt x="242" y="151"/>
                  <a:pt x="239" y="153"/>
                  <a:pt x="237" y="155"/>
                </a:cubicBezTo>
                <a:cubicBezTo>
                  <a:pt x="228" y="163"/>
                  <a:pt x="218" y="169"/>
                  <a:pt x="207" y="175"/>
                </a:cubicBezTo>
                <a:cubicBezTo>
                  <a:pt x="202" y="178"/>
                  <a:pt x="196" y="180"/>
                  <a:pt x="191" y="183"/>
                </a:cubicBezTo>
                <a:cubicBezTo>
                  <a:pt x="179" y="189"/>
                  <a:pt x="166" y="195"/>
                  <a:pt x="154" y="199"/>
                </a:cubicBezTo>
                <a:cubicBezTo>
                  <a:pt x="148" y="201"/>
                  <a:pt x="143" y="203"/>
                  <a:pt x="137" y="205"/>
                </a:cubicBezTo>
                <a:cubicBezTo>
                  <a:pt x="136" y="205"/>
                  <a:pt x="134" y="205"/>
                  <a:pt x="133" y="205"/>
                </a:cubicBezTo>
                <a:cubicBezTo>
                  <a:pt x="131" y="206"/>
                  <a:pt x="131" y="206"/>
                  <a:pt x="131" y="208"/>
                </a:cubicBezTo>
                <a:cubicBezTo>
                  <a:pt x="131" y="211"/>
                  <a:pt x="131" y="215"/>
                  <a:pt x="130" y="219"/>
                </a:cubicBezTo>
                <a:cubicBezTo>
                  <a:pt x="129" y="222"/>
                  <a:pt x="128" y="226"/>
                  <a:pt x="127" y="229"/>
                </a:cubicBezTo>
                <a:cubicBezTo>
                  <a:pt x="126" y="229"/>
                  <a:pt x="126" y="230"/>
                  <a:pt x="126" y="230"/>
                </a:cubicBezTo>
                <a:cubicBezTo>
                  <a:pt x="126" y="232"/>
                  <a:pt x="127" y="235"/>
                  <a:pt x="128" y="237"/>
                </a:cubicBezTo>
                <a:cubicBezTo>
                  <a:pt x="128" y="237"/>
                  <a:pt x="129" y="237"/>
                  <a:pt x="129" y="237"/>
                </a:cubicBezTo>
                <a:cubicBezTo>
                  <a:pt x="130" y="238"/>
                  <a:pt x="130" y="238"/>
                  <a:pt x="131" y="239"/>
                </a:cubicBezTo>
                <a:cubicBezTo>
                  <a:pt x="132" y="240"/>
                  <a:pt x="133" y="242"/>
                  <a:pt x="134" y="244"/>
                </a:cubicBezTo>
                <a:cubicBezTo>
                  <a:pt x="139" y="250"/>
                  <a:pt x="144" y="255"/>
                  <a:pt x="151" y="260"/>
                </a:cubicBezTo>
                <a:cubicBezTo>
                  <a:pt x="159" y="264"/>
                  <a:pt x="166" y="268"/>
                  <a:pt x="173" y="271"/>
                </a:cubicBezTo>
                <a:cubicBezTo>
                  <a:pt x="174" y="271"/>
                  <a:pt x="174" y="272"/>
                  <a:pt x="175" y="272"/>
                </a:cubicBezTo>
                <a:cubicBezTo>
                  <a:pt x="178" y="272"/>
                  <a:pt x="182" y="273"/>
                  <a:pt x="185" y="274"/>
                </a:cubicBezTo>
                <a:cubicBezTo>
                  <a:pt x="195" y="275"/>
                  <a:pt x="204" y="276"/>
                  <a:pt x="214" y="276"/>
                </a:cubicBezTo>
                <a:cubicBezTo>
                  <a:pt x="215" y="276"/>
                  <a:pt x="215" y="276"/>
                  <a:pt x="216" y="276"/>
                </a:cubicBezTo>
                <a:cubicBezTo>
                  <a:pt x="219" y="275"/>
                  <a:pt x="221" y="273"/>
                  <a:pt x="224" y="272"/>
                </a:cubicBezTo>
                <a:cubicBezTo>
                  <a:pt x="228" y="270"/>
                  <a:pt x="232" y="268"/>
                  <a:pt x="235" y="265"/>
                </a:cubicBezTo>
                <a:cubicBezTo>
                  <a:pt x="239" y="263"/>
                  <a:pt x="242" y="260"/>
                  <a:pt x="245" y="256"/>
                </a:cubicBezTo>
                <a:cubicBezTo>
                  <a:pt x="246" y="255"/>
                  <a:pt x="246" y="255"/>
                  <a:pt x="246" y="254"/>
                </a:cubicBezTo>
                <a:cubicBezTo>
                  <a:pt x="246" y="244"/>
                  <a:pt x="246" y="234"/>
                  <a:pt x="246" y="224"/>
                </a:cubicBezTo>
                <a:cubicBezTo>
                  <a:pt x="246" y="218"/>
                  <a:pt x="246" y="213"/>
                  <a:pt x="246" y="208"/>
                </a:cubicBezTo>
                <a:cubicBezTo>
                  <a:pt x="246" y="207"/>
                  <a:pt x="246" y="206"/>
                  <a:pt x="245" y="206"/>
                </a:cubicBezTo>
                <a:cubicBezTo>
                  <a:pt x="244" y="205"/>
                  <a:pt x="244" y="205"/>
                  <a:pt x="244" y="203"/>
                </a:cubicBezTo>
                <a:cubicBezTo>
                  <a:pt x="244" y="201"/>
                  <a:pt x="244" y="198"/>
                  <a:pt x="244" y="195"/>
                </a:cubicBezTo>
                <a:cubicBezTo>
                  <a:pt x="245" y="191"/>
                  <a:pt x="245" y="187"/>
                  <a:pt x="245" y="183"/>
                </a:cubicBezTo>
                <a:cubicBezTo>
                  <a:pt x="245" y="172"/>
                  <a:pt x="245" y="161"/>
                  <a:pt x="245" y="150"/>
                </a:cubicBezTo>
                <a:cubicBezTo>
                  <a:pt x="245" y="150"/>
                  <a:pt x="245" y="149"/>
                  <a:pt x="245" y="148"/>
                </a:cubicBezTo>
                <a:close/>
                <a:moveTo>
                  <a:pt x="9" y="144"/>
                </a:moveTo>
                <a:cubicBezTo>
                  <a:pt x="9" y="145"/>
                  <a:pt x="9" y="145"/>
                  <a:pt x="9" y="146"/>
                </a:cubicBezTo>
                <a:cubicBezTo>
                  <a:pt x="8" y="153"/>
                  <a:pt x="7" y="161"/>
                  <a:pt x="7" y="169"/>
                </a:cubicBezTo>
                <a:cubicBezTo>
                  <a:pt x="7" y="185"/>
                  <a:pt x="8" y="202"/>
                  <a:pt x="10" y="219"/>
                </a:cubicBezTo>
                <a:cubicBezTo>
                  <a:pt x="12" y="227"/>
                  <a:pt x="13" y="235"/>
                  <a:pt x="16" y="244"/>
                </a:cubicBezTo>
                <a:cubicBezTo>
                  <a:pt x="17" y="249"/>
                  <a:pt x="19" y="254"/>
                  <a:pt x="22" y="259"/>
                </a:cubicBezTo>
                <a:cubicBezTo>
                  <a:pt x="26" y="266"/>
                  <a:pt x="32" y="271"/>
                  <a:pt x="41" y="274"/>
                </a:cubicBezTo>
                <a:cubicBezTo>
                  <a:pt x="43" y="274"/>
                  <a:pt x="46" y="275"/>
                  <a:pt x="48" y="275"/>
                </a:cubicBezTo>
                <a:cubicBezTo>
                  <a:pt x="49" y="275"/>
                  <a:pt x="50" y="275"/>
                  <a:pt x="52" y="276"/>
                </a:cubicBezTo>
                <a:cubicBezTo>
                  <a:pt x="52" y="274"/>
                  <a:pt x="53" y="273"/>
                  <a:pt x="54" y="273"/>
                </a:cubicBezTo>
                <a:cubicBezTo>
                  <a:pt x="54" y="272"/>
                  <a:pt x="55" y="272"/>
                  <a:pt x="55" y="271"/>
                </a:cubicBezTo>
                <a:cubicBezTo>
                  <a:pt x="60" y="268"/>
                  <a:pt x="64" y="266"/>
                  <a:pt x="69" y="263"/>
                </a:cubicBezTo>
                <a:cubicBezTo>
                  <a:pt x="71" y="262"/>
                  <a:pt x="74" y="261"/>
                  <a:pt x="76" y="260"/>
                </a:cubicBezTo>
                <a:cubicBezTo>
                  <a:pt x="88" y="254"/>
                  <a:pt x="98" y="246"/>
                  <a:pt x="108" y="238"/>
                </a:cubicBezTo>
                <a:cubicBezTo>
                  <a:pt x="111" y="235"/>
                  <a:pt x="114" y="231"/>
                  <a:pt x="117" y="228"/>
                </a:cubicBezTo>
                <a:cubicBezTo>
                  <a:pt x="121" y="224"/>
                  <a:pt x="123" y="219"/>
                  <a:pt x="125" y="214"/>
                </a:cubicBezTo>
                <a:cubicBezTo>
                  <a:pt x="125" y="213"/>
                  <a:pt x="125" y="212"/>
                  <a:pt x="125" y="211"/>
                </a:cubicBezTo>
                <a:cubicBezTo>
                  <a:pt x="125" y="206"/>
                  <a:pt x="124" y="202"/>
                  <a:pt x="121" y="198"/>
                </a:cubicBezTo>
                <a:cubicBezTo>
                  <a:pt x="121" y="198"/>
                  <a:pt x="120" y="198"/>
                  <a:pt x="120" y="197"/>
                </a:cubicBezTo>
                <a:cubicBezTo>
                  <a:pt x="119" y="197"/>
                  <a:pt x="117" y="196"/>
                  <a:pt x="116" y="195"/>
                </a:cubicBezTo>
                <a:cubicBezTo>
                  <a:pt x="113" y="194"/>
                  <a:pt x="110" y="193"/>
                  <a:pt x="107" y="191"/>
                </a:cubicBezTo>
                <a:cubicBezTo>
                  <a:pt x="99" y="187"/>
                  <a:pt x="90" y="184"/>
                  <a:pt x="82" y="180"/>
                </a:cubicBezTo>
                <a:cubicBezTo>
                  <a:pt x="71" y="175"/>
                  <a:pt x="61" y="170"/>
                  <a:pt x="51" y="166"/>
                </a:cubicBezTo>
                <a:cubicBezTo>
                  <a:pt x="42" y="162"/>
                  <a:pt x="33" y="158"/>
                  <a:pt x="25" y="154"/>
                </a:cubicBezTo>
                <a:cubicBezTo>
                  <a:pt x="20" y="151"/>
                  <a:pt x="15" y="148"/>
                  <a:pt x="10" y="144"/>
                </a:cubicBezTo>
                <a:cubicBezTo>
                  <a:pt x="10" y="144"/>
                  <a:pt x="10" y="144"/>
                  <a:pt x="9" y="144"/>
                </a:cubicBezTo>
                <a:close/>
                <a:moveTo>
                  <a:pt x="190" y="283"/>
                </a:moveTo>
                <a:cubicBezTo>
                  <a:pt x="190" y="282"/>
                  <a:pt x="190" y="282"/>
                  <a:pt x="190" y="282"/>
                </a:cubicBezTo>
                <a:cubicBezTo>
                  <a:pt x="189" y="282"/>
                  <a:pt x="189" y="282"/>
                  <a:pt x="189" y="282"/>
                </a:cubicBezTo>
                <a:cubicBezTo>
                  <a:pt x="187" y="282"/>
                  <a:pt x="186" y="281"/>
                  <a:pt x="185" y="281"/>
                </a:cubicBezTo>
                <a:cubicBezTo>
                  <a:pt x="178" y="279"/>
                  <a:pt x="171" y="275"/>
                  <a:pt x="164" y="272"/>
                </a:cubicBezTo>
                <a:cubicBezTo>
                  <a:pt x="163" y="271"/>
                  <a:pt x="162" y="271"/>
                  <a:pt x="161" y="270"/>
                </a:cubicBezTo>
                <a:cubicBezTo>
                  <a:pt x="156" y="268"/>
                  <a:pt x="151" y="265"/>
                  <a:pt x="147" y="262"/>
                </a:cubicBezTo>
                <a:cubicBezTo>
                  <a:pt x="141" y="259"/>
                  <a:pt x="136" y="254"/>
                  <a:pt x="131" y="250"/>
                </a:cubicBezTo>
                <a:cubicBezTo>
                  <a:pt x="128" y="247"/>
                  <a:pt x="126" y="243"/>
                  <a:pt x="123" y="240"/>
                </a:cubicBezTo>
                <a:cubicBezTo>
                  <a:pt x="123" y="239"/>
                  <a:pt x="122" y="238"/>
                  <a:pt x="122" y="236"/>
                </a:cubicBezTo>
                <a:cubicBezTo>
                  <a:pt x="122" y="237"/>
                  <a:pt x="121" y="237"/>
                  <a:pt x="121" y="237"/>
                </a:cubicBezTo>
                <a:cubicBezTo>
                  <a:pt x="120" y="238"/>
                  <a:pt x="119" y="240"/>
                  <a:pt x="118" y="241"/>
                </a:cubicBezTo>
                <a:cubicBezTo>
                  <a:pt x="114" y="244"/>
                  <a:pt x="111" y="247"/>
                  <a:pt x="108" y="250"/>
                </a:cubicBezTo>
                <a:cubicBezTo>
                  <a:pt x="101" y="256"/>
                  <a:pt x="93" y="261"/>
                  <a:pt x="85" y="266"/>
                </a:cubicBezTo>
                <a:cubicBezTo>
                  <a:pt x="80" y="269"/>
                  <a:pt x="75" y="272"/>
                  <a:pt x="69" y="275"/>
                </a:cubicBezTo>
                <a:cubicBezTo>
                  <a:pt x="69" y="275"/>
                  <a:pt x="69" y="276"/>
                  <a:pt x="68" y="276"/>
                </a:cubicBezTo>
                <a:cubicBezTo>
                  <a:pt x="69" y="276"/>
                  <a:pt x="70" y="276"/>
                  <a:pt x="71" y="276"/>
                </a:cubicBezTo>
                <a:cubicBezTo>
                  <a:pt x="74" y="276"/>
                  <a:pt x="76" y="277"/>
                  <a:pt x="79" y="277"/>
                </a:cubicBezTo>
                <a:cubicBezTo>
                  <a:pt x="85" y="277"/>
                  <a:pt x="90" y="278"/>
                  <a:pt x="96" y="278"/>
                </a:cubicBezTo>
                <a:cubicBezTo>
                  <a:pt x="101" y="279"/>
                  <a:pt x="105" y="279"/>
                  <a:pt x="110" y="280"/>
                </a:cubicBezTo>
                <a:cubicBezTo>
                  <a:pt x="116" y="280"/>
                  <a:pt x="122" y="281"/>
                  <a:pt x="129" y="282"/>
                </a:cubicBezTo>
                <a:cubicBezTo>
                  <a:pt x="134" y="282"/>
                  <a:pt x="139" y="283"/>
                  <a:pt x="145" y="283"/>
                </a:cubicBezTo>
                <a:cubicBezTo>
                  <a:pt x="149" y="284"/>
                  <a:pt x="154" y="284"/>
                  <a:pt x="159" y="284"/>
                </a:cubicBezTo>
                <a:cubicBezTo>
                  <a:pt x="168" y="284"/>
                  <a:pt x="176" y="283"/>
                  <a:pt x="185" y="283"/>
                </a:cubicBezTo>
                <a:cubicBezTo>
                  <a:pt x="186" y="283"/>
                  <a:pt x="188" y="283"/>
                  <a:pt x="190" y="283"/>
                </a:cubicBezTo>
                <a:close/>
                <a:moveTo>
                  <a:pt x="217" y="100"/>
                </a:moveTo>
                <a:cubicBezTo>
                  <a:pt x="217" y="100"/>
                  <a:pt x="217" y="100"/>
                  <a:pt x="217" y="100"/>
                </a:cubicBezTo>
                <a:cubicBezTo>
                  <a:pt x="217" y="99"/>
                  <a:pt x="217" y="99"/>
                  <a:pt x="217" y="99"/>
                </a:cubicBezTo>
                <a:cubicBezTo>
                  <a:pt x="212" y="93"/>
                  <a:pt x="208" y="88"/>
                  <a:pt x="204" y="83"/>
                </a:cubicBezTo>
                <a:cubicBezTo>
                  <a:pt x="203" y="82"/>
                  <a:pt x="202" y="81"/>
                  <a:pt x="201" y="80"/>
                </a:cubicBezTo>
                <a:cubicBezTo>
                  <a:pt x="192" y="71"/>
                  <a:pt x="184" y="62"/>
                  <a:pt x="175" y="54"/>
                </a:cubicBezTo>
                <a:cubicBezTo>
                  <a:pt x="168" y="47"/>
                  <a:pt x="161" y="40"/>
                  <a:pt x="154" y="34"/>
                </a:cubicBezTo>
                <a:cubicBezTo>
                  <a:pt x="149" y="29"/>
                  <a:pt x="144" y="24"/>
                  <a:pt x="138" y="20"/>
                </a:cubicBezTo>
                <a:cubicBezTo>
                  <a:pt x="135" y="16"/>
                  <a:pt x="131" y="13"/>
                  <a:pt x="128" y="10"/>
                </a:cubicBezTo>
                <a:cubicBezTo>
                  <a:pt x="127" y="10"/>
                  <a:pt x="127" y="10"/>
                  <a:pt x="127" y="10"/>
                </a:cubicBezTo>
                <a:cubicBezTo>
                  <a:pt x="127" y="10"/>
                  <a:pt x="127" y="11"/>
                  <a:pt x="127" y="11"/>
                </a:cubicBezTo>
                <a:cubicBezTo>
                  <a:pt x="129" y="13"/>
                  <a:pt x="131" y="16"/>
                  <a:pt x="133" y="18"/>
                </a:cubicBezTo>
                <a:cubicBezTo>
                  <a:pt x="136" y="22"/>
                  <a:pt x="140" y="25"/>
                  <a:pt x="143" y="28"/>
                </a:cubicBezTo>
                <a:cubicBezTo>
                  <a:pt x="151" y="37"/>
                  <a:pt x="159" y="45"/>
                  <a:pt x="168" y="53"/>
                </a:cubicBezTo>
                <a:cubicBezTo>
                  <a:pt x="173" y="59"/>
                  <a:pt x="179" y="64"/>
                  <a:pt x="184" y="70"/>
                </a:cubicBezTo>
                <a:cubicBezTo>
                  <a:pt x="193" y="78"/>
                  <a:pt x="202" y="86"/>
                  <a:pt x="211" y="95"/>
                </a:cubicBezTo>
                <a:cubicBezTo>
                  <a:pt x="213" y="96"/>
                  <a:pt x="215" y="98"/>
                  <a:pt x="217" y="100"/>
                </a:cubicBezTo>
                <a:close/>
                <a:moveTo>
                  <a:pt x="149" y="287"/>
                </a:moveTo>
                <a:cubicBezTo>
                  <a:pt x="149" y="287"/>
                  <a:pt x="149" y="287"/>
                  <a:pt x="149" y="288"/>
                </a:cubicBezTo>
                <a:cubicBezTo>
                  <a:pt x="154" y="288"/>
                  <a:pt x="160" y="288"/>
                  <a:pt x="166" y="288"/>
                </a:cubicBezTo>
                <a:cubicBezTo>
                  <a:pt x="175" y="289"/>
                  <a:pt x="184" y="289"/>
                  <a:pt x="193" y="290"/>
                </a:cubicBezTo>
                <a:cubicBezTo>
                  <a:pt x="202" y="290"/>
                  <a:pt x="211" y="288"/>
                  <a:pt x="219" y="286"/>
                </a:cubicBezTo>
                <a:cubicBezTo>
                  <a:pt x="224" y="284"/>
                  <a:pt x="229" y="283"/>
                  <a:pt x="234" y="280"/>
                </a:cubicBezTo>
                <a:cubicBezTo>
                  <a:pt x="237" y="279"/>
                  <a:pt x="240" y="276"/>
                  <a:pt x="242" y="273"/>
                </a:cubicBezTo>
                <a:cubicBezTo>
                  <a:pt x="242" y="273"/>
                  <a:pt x="242" y="273"/>
                  <a:pt x="242" y="272"/>
                </a:cubicBezTo>
                <a:cubicBezTo>
                  <a:pt x="242" y="272"/>
                  <a:pt x="242" y="273"/>
                  <a:pt x="241" y="273"/>
                </a:cubicBezTo>
                <a:cubicBezTo>
                  <a:pt x="239" y="275"/>
                  <a:pt x="238" y="276"/>
                  <a:pt x="235" y="277"/>
                </a:cubicBezTo>
                <a:cubicBezTo>
                  <a:pt x="232" y="279"/>
                  <a:pt x="228" y="280"/>
                  <a:pt x="225" y="281"/>
                </a:cubicBezTo>
                <a:cubicBezTo>
                  <a:pt x="215" y="284"/>
                  <a:pt x="206" y="285"/>
                  <a:pt x="196" y="286"/>
                </a:cubicBezTo>
                <a:cubicBezTo>
                  <a:pt x="190" y="286"/>
                  <a:pt x="184" y="287"/>
                  <a:pt x="177" y="287"/>
                </a:cubicBezTo>
                <a:cubicBezTo>
                  <a:pt x="169" y="287"/>
                  <a:pt x="160" y="287"/>
                  <a:pt x="152" y="287"/>
                </a:cubicBezTo>
                <a:cubicBezTo>
                  <a:pt x="151" y="287"/>
                  <a:pt x="150" y="287"/>
                  <a:pt x="149" y="287"/>
                </a:cubicBezTo>
                <a:close/>
                <a:moveTo>
                  <a:pt x="24" y="271"/>
                </a:moveTo>
                <a:cubicBezTo>
                  <a:pt x="24" y="271"/>
                  <a:pt x="24" y="271"/>
                  <a:pt x="24" y="271"/>
                </a:cubicBezTo>
                <a:cubicBezTo>
                  <a:pt x="24" y="271"/>
                  <a:pt x="24" y="271"/>
                  <a:pt x="23" y="270"/>
                </a:cubicBezTo>
                <a:cubicBezTo>
                  <a:pt x="20" y="267"/>
                  <a:pt x="17" y="263"/>
                  <a:pt x="15" y="258"/>
                </a:cubicBezTo>
                <a:cubicBezTo>
                  <a:pt x="13" y="254"/>
                  <a:pt x="12" y="250"/>
                  <a:pt x="11" y="245"/>
                </a:cubicBezTo>
                <a:cubicBezTo>
                  <a:pt x="9" y="238"/>
                  <a:pt x="8" y="232"/>
                  <a:pt x="7" y="225"/>
                </a:cubicBezTo>
                <a:cubicBezTo>
                  <a:pt x="6" y="222"/>
                  <a:pt x="6" y="220"/>
                  <a:pt x="6" y="217"/>
                </a:cubicBezTo>
                <a:cubicBezTo>
                  <a:pt x="5" y="219"/>
                  <a:pt x="6" y="221"/>
                  <a:pt x="6" y="223"/>
                </a:cubicBezTo>
                <a:cubicBezTo>
                  <a:pt x="6" y="228"/>
                  <a:pt x="7" y="232"/>
                  <a:pt x="7" y="236"/>
                </a:cubicBezTo>
                <a:cubicBezTo>
                  <a:pt x="7" y="242"/>
                  <a:pt x="8" y="247"/>
                  <a:pt x="9" y="252"/>
                </a:cubicBezTo>
                <a:cubicBezTo>
                  <a:pt x="10" y="256"/>
                  <a:pt x="11" y="259"/>
                  <a:pt x="14" y="263"/>
                </a:cubicBezTo>
                <a:cubicBezTo>
                  <a:pt x="16" y="266"/>
                  <a:pt x="19" y="268"/>
                  <a:pt x="22" y="270"/>
                </a:cubicBezTo>
                <a:cubicBezTo>
                  <a:pt x="22" y="270"/>
                  <a:pt x="23" y="271"/>
                  <a:pt x="24" y="271"/>
                </a:cubicBezTo>
                <a:close/>
                <a:moveTo>
                  <a:pt x="128" y="6"/>
                </a:moveTo>
                <a:cubicBezTo>
                  <a:pt x="129" y="7"/>
                  <a:pt x="129" y="7"/>
                  <a:pt x="129" y="7"/>
                </a:cubicBezTo>
                <a:cubicBezTo>
                  <a:pt x="134" y="11"/>
                  <a:pt x="138" y="16"/>
                  <a:pt x="143" y="19"/>
                </a:cubicBezTo>
                <a:cubicBezTo>
                  <a:pt x="152" y="27"/>
                  <a:pt x="161" y="35"/>
                  <a:pt x="170" y="42"/>
                </a:cubicBezTo>
                <a:cubicBezTo>
                  <a:pt x="170" y="42"/>
                  <a:pt x="170" y="42"/>
                  <a:pt x="170" y="43"/>
                </a:cubicBezTo>
                <a:cubicBezTo>
                  <a:pt x="158" y="29"/>
                  <a:pt x="144" y="16"/>
                  <a:pt x="128" y="6"/>
                </a:cubicBezTo>
                <a:close/>
                <a:moveTo>
                  <a:pt x="109" y="240"/>
                </a:moveTo>
                <a:cubicBezTo>
                  <a:pt x="109" y="240"/>
                  <a:pt x="109" y="240"/>
                  <a:pt x="109" y="240"/>
                </a:cubicBezTo>
                <a:cubicBezTo>
                  <a:pt x="109" y="240"/>
                  <a:pt x="108" y="241"/>
                  <a:pt x="108" y="241"/>
                </a:cubicBezTo>
                <a:cubicBezTo>
                  <a:pt x="99" y="249"/>
                  <a:pt x="90" y="255"/>
                  <a:pt x="80" y="261"/>
                </a:cubicBezTo>
                <a:cubicBezTo>
                  <a:pt x="77" y="263"/>
                  <a:pt x="73" y="265"/>
                  <a:pt x="70" y="267"/>
                </a:cubicBezTo>
                <a:cubicBezTo>
                  <a:pt x="66" y="269"/>
                  <a:pt x="63" y="272"/>
                  <a:pt x="59" y="275"/>
                </a:cubicBezTo>
                <a:cubicBezTo>
                  <a:pt x="59" y="275"/>
                  <a:pt x="59" y="275"/>
                  <a:pt x="58" y="276"/>
                </a:cubicBezTo>
                <a:cubicBezTo>
                  <a:pt x="59" y="276"/>
                  <a:pt x="59" y="275"/>
                  <a:pt x="59" y="275"/>
                </a:cubicBezTo>
                <a:cubicBezTo>
                  <a:pt x="62" y="273"/>
                  <a:pt x="65" y="272"/>
                  <a:pt x="68" y="270"/>
                </a:cubicBezTo>
                <a:cubicBezTo>
                  <a:pt x="75" y="266"/>
                  <a:pt x="82" y="261"/>
                  <a:pt x="89" y="257"/>
                </a:cubicBezTo>
                <a:cubicBezTo>
                  <a:pt x="96" y="252"/>
                  <a:pt x="102" y="247"/>
                  <a:pt x="108" y="241"/>
                </a:cubicBezTo>
                <a:cubicBezTo>
                  <a:pt x="109" y="241"/>
                  <a:pt x="109" y="241"/>
                  <a:pt x="109" y="240"/>
                </a:cubicBezTo>
                <a:close/>
                <a:moveTo>
                  <a:pt x="222" y="276"/>
                </a:moveTo>
                <a:cubicBezTo>
                  <a:pt x="222" y="276"/>
                  <a:pt x="223" y="276"/>
                  <a:pt x="223" y="276"/>
                </a:cubicBezTo>
                <a:cubicBezTo>
                  <a:pt x="226" y="275"/>
                  <a:pt x="228" y="274"/>
                  <a:pt x="231" y="273"/>
                </a:cubicBezTo>
                <a:cubicBezTo>
                  <a:pt x="232" y="272"/>
                  <a:pt x="233" y="272"/>
                  <a:pt x="234" y="273"/>
                </a:cubicBezTo>
                <a:cubicBezTo>
                  <a:pt x="234" y="273"/>
                  <a:pt x="234" y="273"/>
                  <a:pt x="235" y="273"/>
                </a:cubicBezTo>
                <a:cubicBezTo>
                  <a:pt x="238" y="272"/>
                  <a:pt x="240" y="270"/>
                  <a:pt x="242" y="268"/>
                </a:cubicBezTo>
                <a:cubicBezTo>
                  <a:pt x="244" y="266"/>
                  <a:pt x="245" y="264"/>
                  <a:pt x="245" y="262"/>
                </a:cubicBezTo>
                <a:cubicBezTo>
                  <a:pt x="246" y="261"/>
                  <a:pt x="246" y="260"/>
                  <a:pt x="246" y="260"/>
                </a:cubicBezTo>
                <a:cubicBezTo>
                  <a:pt x="246" y="260"/>
                  <a:pt x="245" y="260"/>
                  <a:pt x="245" y="260"/>
                </a:cubicBezTo>
                <a:cubicBezTo>
                  <a:pt x="239" y="267"/>
                  <a:pt x="231" y="272"/>
                  <a:pt x="222" y="276"/>
                </a:cubicBezTo>
                <a:close/>
                <a:moveTo>
                  <a:pt x="249" y="206"/>
                </a:moveTo>
                <a:cubicBezTo>
                  <a:pt x="248" y="206"/>
                  <a:pt x="248" y="207"/>
                  <a:pt x="248" y="207"/>
                </a:cubicBezTo>
                <a:cubicBezTo>
                  <a:pt x="248" y="209"/>
                  <a:pt x="248" y="210"/>
                  <a:pt x="248" y="212"/>
                </a:cubicBezTo>
                <a:cubicBezTo>
                  <a:pt x="248" y="223"/>
                  <a:pt x="248" y="233"/>
                  <a:pt x="248" y="244"/>
                </a:cubicBezTo>
                <a:cubicBezTo>
                  <a:pt x="248" y="246"/>
                  <a:pt x="248" y="247"/>
                  <a:pt x="248" y="248"/>
                </a:cubicBezTo>
                <a:cubicBezTo>
                  <a:pt x="249" y="242"/>
                  <a:pt x="250" y="236"/>
                  <a:pt x="250" y="230"/>
                </a:cubicBezTo>
                <a:cubicBezTo>
                  <a:pt x="250" y="222"/>
                  <a:pt x="249" y="214"/>
                  <a:pt x="249" y="206"/>
                </a:cubicBezTo>
                <a:close/>
                <a:moveTo>
                  <a:pt x="53" y="80"/>
                </a:moveTo>
                <a:cubicBezTo>
                  <a:pt x="52" y="81"/>
                  <a:pt x="51" y="82"/>
                  <a:pt x="51" y="82"/>
                </a:cubicBezTo>
                <a:cubicBezTo>
                  <a:pt x="47" y="86"/>
                  <a:pt x="43" y="90"/>
                  <a:pt x="39" y="94"/>
                </a:cubicBezTo>
                <a:cubicBezTo>
                  <a:pt x="33" y="100"/>
                  <a:pt x="27" y="107"/>
                  <a:pt x="22" y="114"/>
                </a:cubicBezTo>
                <a:cubicBezTo>
                  <a:pt x="22" y="114"/>
                  <a:pt x="22" y="115"/>
                  <a:pt x="21" y="115"/>
                </a:cubicBezTo>
                <a:cubicBezTo>
                  <a:pt x="32" y="103"/>
                  <a:pt x="43" y="92"/>
                  <a:pt x="53" y="80"/>
                </a:cubicBezTo>
                <a:close/>
                <a:moveTo>
                  <a:pt x="236" y="119"/>
                </a:moveTo>
                <a:cubicBezTo>
                  <a:pt x="234" y="115"/>
                  <a:pt x="219" y="95"/>
                  <a:pt x="216" y="93"/>
                </a:cubicBezTo>
                <a:cubicBezTo>
                  <a:pt x="218" y="97"/>
                  <a:pt x="234" y="117"/>
                  <a:pt x="236" y="119"/>
                </a:cubicBezTo>
                <a:close/>
                <a:moveTo>
                  <a:pt x="106" y="186"/>
                </a:moveTo>
                <a:cubicBezTo>
                  <a:pt x="96" y="180"/>
                  <a:pt x="84" y="176"/>
                  <a:pt x="73" y="173"/>
                </a:cubicBezTo>
                <a:cubicBezTo>
                  <a:pt x="84" y="177"/>
                  <a:pt x="95" y="182"/>
                  <a:pt x="106" y="186"/>
                </a:cubicBezTo>
                <a:close/>
                <a:moveTo>
                  <a:pt x="208" y="279"/>
                </a:moveTo>
                <a:cubicBezTo>
                  <a:pt x="201" y="278"/>
                  <a:pt x="194" y="278"/>
                  <a:pt x="188" y="277"/>
                </a:cubicBezTo>
                <a:cubicBezTo>
                  <a:pt x="188" y="277"/>
                  <a:pt x="188" y="277"/>
                  <a:pt x="189" y="277"/>
                </a:cubicBezTo>
                <a:cubicBezTo>
                  <a:pt x="193" y="279"/>
                  <a:pt x="196" y="280"/>
                  <a:pt x="200" y="281"/>
                </a:cubicBezTo>
                <a:cubicBezTo>
                  <a:pt x="201" y="281"/>
                  <a:pt x="201" y="281"/>
                  <a:pt x="201" y="281"/>
                </a:cubicBezTo>
                <a:cubicBezTo>
                  <a:pt x="203" y="280"/>
                  <a:pt x="206" y="280"/>
                  <a:pt x="208" y="279"/>
                </a:cubicBezTo>
                <a:close/>
                <a:moveTo>
                  <a:pt x="11" y="263"/>
                </a:moveTo>
                <a:cubicBezTo>
                  <a:pt x="13" y="269"/>
                  <a:pt x="19" y="275"/>
                  <a:pt x="25" y="275"/>
                </a:cubicBezTo>
                <a:cubicBezTo>
                  <a:pt x="20" y="272"/>
                  <a:pt x="14" y="269"/>
                  <a:pt x="11" y="263"/>
                </a:cubicBezTo>
                <a:close/>
                <a:moveTo>
                  <a:pt x="250" y="155"/>
                </a:moveTo>
                <a:cubicBezTo>
                  <a:pt x="249" y="157"/>
                  <a:pt x="250" y="186"/>
                  <a:pt x="250" y="189"/>
                </a:cubicBezTo>
                <a:cubicBezTo>
                  <a:pt x="250" y="177"/>
                  <a:pt x="250" y="166"/>
                  <a:pt x="250" y="155"/>
                </a:cubicBezTo>
                <a:close/>
                <a:moveTo>
                  <a:pt x="37" y="275"/>
                </a:moveTo>
                <a:cubicBezTo>
                  <a:pt x="36" y="275"/>
                  <a:pt x="36" y="275"/>
                  <a:pt x="36" y="275"/>
                </a:cubicBezTo>
                <a:cubicBezTo>
                  <a:pt x="29" y="271"/>
                  <a:pt x="23" y="266"/>
                  <a:pt x="19" y="259"/>
                </a:cubicBezTo>
                <a:cubicBezTo>
                  <a:pt x="19" y="258"/>
                  <a:pt x="18" y="256"/>
                  <a:pt x="17" y="255"/>
                </a:cubicBezTo>
                <a:cubicBezTo>
                  <a:pt x="17" y="255"/>
                  <a:pt x="17" y="255"/>
                  <a:pt x="17" y="255"/>
                </a:cubicBezTo>
                <a:cubicBezTo>
                  <a:pt x="17" y="254"/>
                  <a:pt x="17" y="254"/>
                  <a:pt x="17" y="254"/>
                </a:cubicBezTo>
                <a:cubicBezTo>
                  <a:pt x="20" y="264"/>
                  <a:pt x="26" y="272"/>
                  <a:pt x="37" y="275"/>
                </a:cubicBezTo>
                <a:close/>
                <a:moveTo>
                  <a:pt x="130" y="200"/>
                </a:moveTo>
                <a:cubicBezTo>
                  <a:pt x="136" y="200"/>
                  <a:pt x="151" y="197"/>
                  <a:pt x="155" y="195"/>
                </a:cubicBezTo>
                <a:cubicBezTo>
                  <a:pt x="154" y="195"/>
                  <a:pt x="154" y="195"/>
                  <a:pt x="154" y="195"/>
                </a:cubicBezTo>
                <a:cubicBezTo>
                  <a:pt x="149" y="196"/>
                  <a:pt x="144" y="197"/>
                  <a:pt x="139" y="198"/>
                </a:cubicBezTo>
                <a:cubicBezTo>
                  <a:pt x="136" y="199"/>
                  <a:pt x="133" y="199"/>
                  <a:pt x="131" y="200"/>
                </a:cubicBezTo>
                <a:cubicBezTo>
                  <a:pt x="130" y="200"/>
                  <a:pt x="130" y="200"/>
                  <a:pt x="130" y="200"/>
                </a:cubicBezTo>
                <a:close/>
                <a:moveTo>
                  <a:pt x="128" y="209"/>
                </a:moveTo>
                <a:cubicBezTo>
                  <a:pt x="128" y="215"/>
                  <a:pt x="125" y="220"/>
                  <a:pt x="122" y="226"/>
                </a:cubicBezTo>
                <a:cubicBezTo>
                  <a:pt x="125" y="223"/>
                  <a:pt x="126" y="221"/>
                  <a:pt x="127" y="218"/>
                </a:cubicBezTo>
                <a:cubicBezTo>
                  <a:pt x="128" y="215"/>
                  <a:pt x="129" y="212"/>
                  <a:pt x="128" y="209"/>
                </a:cubicBezTo>
                <a:close/>
                <a:moveTo>
                  <a:pt x="246" y="127"/>
                </a:moveTo>
                <a:cubicBezTo>
                  <a:pt x="247" y="129"/>
                  <a:pt x="247" y="131"/>
                  <a:pt x="247" y="134"/>
                </a:cubicBezTo>
                <a:cubicBezTo>
                  <a:pt x="247" y="134"/>
                  <a:pt x="247" y="135"/>
                  <a:pt x="247" y="136"/>
                </a:cubicBezTo>
                <a:cubicBezTo>
                  <a:pt x="247" y="137"/>
                  <a:pt x="247" y="138"/>
                  <a:pt x="248" y="139"/>
                </a:cubicBezTo>
                <a:cubicBezTo>
                  <a:pt x="248" y="138"/>
                  <a:pt x="248" y="138"/>
                  <a:pt x="248" y="138"/>
                </a:cubicBezTo>
                <a:cubicBezTo>
                  <a:pt x="248" y="136"/>
                  <a:pt x="248" y="135"/>
                  <a:pt x="249" y="133"/>
                </a:cubicBezTo>
                <a:cubicBezTo>
                  <a:pt x="249" y="132"/>
                  <a:pt x="249" y="132"/>
                  <a:pt x="248" y="132"/>
                </a:cubicBezTo>
                <a:cubicBezTo>
                  <a:pt x="248" y="130"/>
                  <a:pt x="247" y="128"/>
                  <a:pt x="246" y="127"/>
                </a:cubicBezTo>
                <a:close/>
                <a:moveTo>
                  <a:pt x="7" y="135"/>
                </a:moveTo>
                <a:cubicBezTo>
                  <a:pt x="7" y="135"/>
                  <a:pt x="8" y="136"/>
                  <a:pt x="8" y="136"/>
                </a:cubicBezTo>
                <a:cubicBezTo>
                  <a:pt x="9" y="135"/>
                  <a:pt x="9" y="133"/>
                  <a:pt x="10" y="132"/>
                </a:cubicBezTo>
                <a:cubicBezTo>
                  <a:pt x="9" y="133"/>
                  <a:pt x="8" y="134"/>
                  <a:pt x="7" y="135"/>
                </a:cubicBezTo>
                <a:close/>
                <a:moveTo>
                  <a:pt x="126" y="238"/>
                </a:moveTo>
                <a:cubicBezTo>
                  <a:pt x="126" y="237"/>
                  <a:pt x="125" y="236"/>
                  <a:pt x="124" y="236"/>
                </a:cubicBezTo>
                <a:cubicBezTo>
                  <a:pt x="125" y="236"/>
                  <a:pt x="125" y="237"/>
                  <a:pt x="126" y="238"/>
                </a:cubicBezTo>
                <a:close/>
                <a:moveTo>
                  <a:pt x="216" y="279"/>
                </a:moveTo>
                <a:cubicBezTo>
                  <a:pt x="216" y="279"/>
                  <a:pt x="216" y="279"/>
                  <a:pt x="216" y="279"/>
                </a:cubicBezTo>
                <a:cubicBezTo>
                  <a:pt x="216" y="279"/>
                  <a:pt x="215" y="279"/>
                  <a:pt x="215" y="279"/>
                </a:cubicBezTo>
                <a:cubicBezTo>
                  <a:pt x="215" y="279"/>
                  <a:pt x="215" y="279"/>
                  <a:pt x="215" y="279"/>
                </a:cubicBezTo>
                <a:cubicBezTo>
                  <a:pt x="215" y="279"/>
                  <a:pt x="216" y="279"/>
                  <a:pt x="216" y="279"/>
                </a:cubicBezTo>
                <a:close/>
                <a:moveTo>
                  <a:pt x="250" y="191"/>
                </a:moveTo>
                <a:cubicBezTo>
                  <a:pt x="250" y="191"/>
                  <a:pt x="250" y="191"/>
                  <a:pt x="250" y="191"/>
                </a:cubicBezTo>
                <a:cubicBezTo>
                  <a:pt x="250" y="191"/>
                  <a:pt x="250" y="190"/>
                  <a:pt x="250" y="190"/>
                </a:cubicBezTo>
                <a:cubicBezTo>
                  <a:pt x="250" y="190"/>
                  <a:pt x="250" y="191"/>
                  <a:pt x="250" y="19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92" name="Freeform 291"/>
          <p:cNvSpPr>
            <a:spLocks noEditPoints="1"/>
          </p:cNvSpPr>
          <p:nvPr/>
        </p:nvSpPr>
        <p:spPr bwMode="auto">
          <a:xfrm>
            <a:off x="8102601" y="4613276"/>
            <a:ext cx="288925" cy="276225"/>
          </a:xfrm>
          <a:custGeom>
            <a:gdLst>
              <a:gd fmla="*/ 83 w 117" name="T0"/>
              <a:gd fmla="*/ 106 h 112" name="T1"/>
              <a:gd fmla="*/ 53 w 117" name="T2"/>
              <a:gd fmla="*/ 111 h 112" name="T3"/>
              <a:gd fmla="*/ 15 w 117" name="T4"/>
              <a:gd fmla="*/ 92 h 112" name="T5"/>
              <a:gd fmla="*/ 6 w 117" name="T6"/>
              <a:gd fmla="*/ 30 h 112" name="T7"/>
              <a:gd fmla="*/ 85 w 117" name="T8"/>
              <a:gd fmla="*/ 6 h 112" name="T9"/>
              <a:gd fmla="*/ 105 w 117" name="T10"/>
              <a:gd fmla="*/ 22 h 112" name="T11"/>
              <a:gd fmla="*/ 112 w 117" name="T12"/>
              <a:gd fmla="*/ 70 h 112" name="T13"/>
              <a:gd fmla="*/ 88 w 117" name="T14"/>
              <a:gd fmla="*/ 82 h 112" name="T15"/>
              <a:gd fmla="*/ 71 w 117" name="T16"/>
              <a:gd fmla="*/ 69 h 112" name="T17"/>
              <a:gd fmla="*/ 62 w 117" name="T18"/>
              <a:gd fmla="*/ 77 h 112" name="T19"/>
              <a:gd fmla="*/ 28 w 117" name="T20"/>
              <a:gd fmla="*/ 67 h 112" name="T21"/>
              <a:gd fmla="*/ 32 w 117" name="T22"/>
              <a:gd fmla="*/ 35 h 112" name="T23"/>
              <a:gd fmla="*/ 69 w 117" name="T24"/>
              <a:gd fmla="*/ 35 h 112" name="T25"/>
              <a:gd fmla="*/ 74 w 117" name="T26"/>
              <a:gd fmla="*/ 30 h 112" name="T27"/>
              <a:gd fmla="*/ 78 w 117" name="T28"/>
              <a:gd fmla="*/ 37 h 112" name="T29"/>
              <a:gd fmla="*/ 75 w 117" name="T30"/>
              <a:gd fmla="*/ 58 h 112" name="T31"/>
              <a:gd fmla="*/ 91 w 117" name="T32"/>
              <a:gd fmla="*/ 75 h 112" name="T33"/>
              <a:gd fmla="*/ 106 w 117" name="T34"/>
              <a:gd fmla="*/ 33 h 112" name="T35"/>
              <a:gd fmla="*/ 68 w 117" name="T36"/>
              <a:gd fmla="*/ 9 h 112" name="T37"/>
              <a:gd fmla="*/ 26 w 117" name="T38"/>
              <a:gd fmla="*/ 22 h 112" name="T39"/>
              <a:gd fmla="*/ 13 w 117" name="T40"/>
              <a:gd fmla="*/ 43 h 112" name="T41"/>
              <a:gd fmla="*/ 10 w 117" name="T42"/>
              <a:gd fmla="*/ 69 h 112" name="T43"/>
              <a:gd fmla="*/ 61 w 117" name="T44"/>
              <a:gd fmla="*/ 104 h 112" name="T45"/>
              <a:gd fmla="*/ 78 w 117" name="T46"/>
              <a:gd fmla="*/ 102 h 112" name="T47"/>
              <a:gd fmla="*/ 90 w 117" name="T48"/>
              <a:gd fmla="*/ 98 h 112" name="T49"/>
              <a:gd fmla="*/ 69 w 117" name="T50"/>
              <a:gd fmla="*/ 40 h 112" name="T51"/>
              <a:gd fmla="*/ 61 w 117" name="T52"/>
              <a:gd fmla="*/ 35 h 112" name="T53"/>
              <a:gd fmla="*/ 33 w 117" name="T54"/>
              <a:gd fmla="*/ 42 h 112" name="T55"/>
              <a:gd fmla="*/ 38 w 117" name="T56"/>
              <a:gd fmla="*/ 72 h 112" name="T57"/>
              <a:gd fmla="*/ 60 w 117" name="T58"/>
              <a:gd fmla="*/ 71 h 112" name="T59"/>
              <a:gd fmla="*/ 69 w 117" name="T60"/>
              <a:gd fmla="*/ 41 h 112" name="T61"/>
              <a:gd fmla="*/ 5 w 117" name="T62"/>
              <a:gd fmla="*/ 45 h 112" name="T63"/>
              <a:gd fmla="*/ 19 w 117" name="T64"/>
              <a:gd fmla="*/ 24 h 112" name="T65"/>
              <a:gd fmla="*/ 100 w 117" name="T66"/>
              <a:gd fmla="*/ 76 h 112" name="T67"/>
              <a:gd fmla="*/ 13 w 117" name="T68"/>
              <a:gd fmla="*/ 82 h 112" name="T69"/>
              <a:gd fmla="*/ 49 w 117" name="T70"/>
              <a:gd fmla="*/ 107 h 112" name="T71"/>
              <a:gd fmla="*/ 84 w 117" name="T72"/>
              <a:gd fmla="*/ 76 h 112" name="T73"/>
              <a:gd fmla="*/ 9 w 117" name="T74"/>
              <a:gd fmla="*/ 49 h 112" name="T75"/>
              <a:gd fmla="*/ 7 w 117" name="T76"/>
              <a:gd fmla="*/ 72 h 112" name="T77"/>
              <a:gd fmla="*/ 7 w 117" name="T78"/>
              <a:gd fmla="*/ 72 h 112" name="T79"/>
              <a:gd fmla="*/ 3 w 117" name="T80"/>
              <a:gd fmla="*/ 58 h 112" name="T81"/>
              <a:gd fmla="*/ 66 w 117" name="T82"/>
              <a:gd fmla="*/ 67 h 112" name="T83"/>
              <a:gd fmla="*/ 68 w 117" name="T84"/>
              <a:gd fmla="*/ 65 h 11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12" w="117">
                <a:moveTo>
                  <a:pt x="85" y="103"/>
                </a:moveTo>
                <a:cubicBezTo>
                  <a:pt x="85" y="103"/>
                  <a:pt x="85" y="104"/>
                  <a:pt x="84" y="104"/>
                </a:cubicBezTo>
                <a:cubicBezTo>
                  <a:pt x="84" y="105"/>
                  <a:pt x="84" y="105"/>
                  <a:pt x="83" y="106"/>
                </a:cubicBezTo>
                <a:cubicBezTo>
                  <a:pt x="83" y="106"/>
                  <a:pt x="82" y="106"/>
                  <a:pt x="82" y="106"/>
                </a:cubicBezTo>
                <a:cubicBezTo>
                  <a:pt x="79" y="107"/>
                  <a:pt x="75" y="108"/>
                  <a:pt x="72" y="110"/>
                </a:cubicBezTo>
                <a:cubicBezTo>
                  <a:pt x="66" y="112"/>
                  <a:pt x="59" y="112"/>
                  <a:pt x="53" y="111"/>
                </a:cubicBezTo>
                <a:cubicBezTo>
                  <a:pt x="47" y="110"/>
                  <a:pt x="41" y="109"/>
                  <a:pt x="35" y="106"/>
                </a:cubicBezTo>
                <a:cubicBezTo>
                  <a:pt x="31" y="105"/>
                  <a:pt x="27" y="103"/>
                  <a:pt x="24" y="100"/>
                </a:cubicBezTo>
                <a:cubicBezTo>
                  <a:pt x="21" y="98"/>
                  <a:pt x="18" y="95"/>
                  <a:pt x="15" y="92"/>
                </a:cubicBezTo>
                <a:cubicBezTo>
                  <a:pt x="10" y="87"/>
                  <a:pt x="7" y="81"/>
                  <a:pt x="4" y="74"/>
                </a:cubicBezTo>
                <a:cubicBezTo>
                  <a:pt x="1" y="67"/>
                  <a:pt x="0" y="60"/>
                  <a:pt x="0" y="53"/>
                </a:cubicBezTo>
                <a:cubicBezTo>
                  <a:pt x="0" y="45"/>
                  <a:pt x="2" y="37"/>
                  <a:pt x="6" y="30"/>
                </a:cubicBezTo>
                <a:cubicBezTo>
                  <a:pt x="12" y="18"/>
                  <a:pt x="21" y="9"/>
                  <a:pt x="34" y="5"/>
                </a:cubicBezTo>
                <a:cubicBezTo>
                  <a:pt x="42" y="2"/>
                  <a:pt x="50" y="0"/>
                  <a:pt x="59" y="0"/>
                </a:cubicBezTo>
                <a:cubicBezTo>
                  <a:pt x="68" y="0"/>
                  <a:pt x="77" y="2"/>
                  <a:pt x="85" y="6"/>
                </a:cubicBezTo>
                <a:cubicBezTo>
                  <a:pt x="86" y="6"/>
                  <a:pt x="87" y="7"/>
                  <a:pt x="88" y="7"/>
                </a:cubicBezTo>
                <a:cubicBezTo>
                  <a:pt x="94" y="10"/>
                  <a:pt x="98" y="14"/>
                  <a:pt x="102" y="19"/>
                </a:cubicBezTo>
                <a:cubicBezTo>
                  <a:pt x="103" y="20"/>
                  <a:pt x="104" y="21"/>
                  <a:pt x="105" y="22"/>
                </a:cubicBezTo>
                <a:cubicBezTo>
                  <a:pt x="111" y="29"/>
                  <a:pt x="115" y="36"/>
                  <a:pt x="116" y="45"/>
                </a:cubicBezTo>
                <a:cubicBezTo>
                  <a:pt x="117" y="50"/>
                  <a:pt x="116" y="55"/>
                  <a:pt x="115" y="61"/>
                </a:cubicBezTo>
                <a:cubicBezTo>
                  <a:pt x="115" y="64"/>
                  <a:pt x="113" y="67"/>
                  <a:pt x="112" y="70"/>
                </a:cubicBezTo>
                <a:cubicBezTo>
                  <a:pt x="109" y="74"/>
                  <a:pt x="107" y="77"/>
                  <a:pt x="103" y="79"/>
                </a:cubicBezTo>
                <a:cubicBezTo>
                  <a:pt x="102" y="79"/>
                  <a:pt x="102" y="79"/>
                  <a:pt x="101" y="80"/>
                </a:cubicBezTo>
                <a:cubicBezTo>
                  <a:pt x="97" y="83"/>
                  <a:pt x="93" y="83"/>
                  <a:pt x="88" y="82"/>
                </a:cubicBezTo>
                <a:cubicBezTo>
                  <a:pt x="85" y="82"/>
                  <a:pt x="82" y="80"/>
                  <a:pt x="79" y="77"/>
                </a:cubicBezTo>
                <a:cubicBezTo>
                  <a:pt x="79" y="77"/>
                  <a:pt x="79" y="77"/>
                  <a:pt x="78" y="77"/>
                </a:cubicBezTo>
                <a:cubicBezTo>
                  <a:pt x="75" y="75"/>
                  <a:pt x="73" y="72"/>
                  <a:pt x="71" y="69"/>
                </a:cubicBezTo>
                <a:cubicBezTo>
                  <a:pt x="71" y="68"/>
                  <a:pt x="71" y="68"/>
                  <a:pt x="71" y="68"/>
                </a:cubicBezTo>
                <a:cubicBezTo>
                  <a:pt x="70" y="68"/>
                  <a:pt x="70" y="69"/>
                  <a:pt x="70" y="69"/>
                </a:cubicBezTo>
                <a:cubicBezTo>
                  <a:pt x="68" y="72"/>
                  <a:pt x="66" y="75"/>
                  <a:pt x="62" y="77"/>
                </a:cubicBezTo>
                <a:cubicBezTo>
                  <a:pt x="58" y="80"/>
                  <a:pt x="53" y="81"/>
                  <a:pt x="48" y="80"/>
                </a:cubicBezTo>
                <a:cubicBezTo>
                  <a:pt x="44" y="79"/>
                  <a:pt x="40" y="77"/>
                  <a:pt x="37" y="75"/>
                </a:cubicBezTo>
                <a:cubicBezTo>
                  <a:pt x="33" y="73"/>
                  <a:pt x="30" y="70"/>
                  <a:pt x="28" y="67"/>
                </a:cubicBezTo>
                <a:cubicBezTo>
                  <a:pt x="26" y="63"/>
                  <a:pt x="25" y="59"/>
                  <a:pt x="25" y="55"/>
                </a:cubicBezTo>
                <a:cubicBezTo>
                  <a:pt x="25" y="50"/>
                  <a:pt x="26" y="46"/>
                  <a:pt x="28" y="42"/>
                </a:cubicBezTo>
                <a:cubicBezTo>
                  <a:pt x="29" y="40"/>
                  <a:pt x="31" y="37"/>
                  <a:pt x="32" y="35"/>
                </a:cubicBezTo>
                <a:cubicBezTo>
                  <a:pt x="37" y="30"/>
                  <a:pt x="42" y="26"/>
                  <a:pt x="49" y="26"/>
                </a:cubicBezTo>
                <a:cubicBezTo>
                  <a:pt x="56" y="26"/>
                  <a:pt x="62" y="28"/>
                  <a:pt x="67" y="33"/>
                </a:cubicBezTo>
                <a:cubicBezTo>
                  <a:pt x="68" y="34"/>
                  <a:pt x="69" y="34"/>
                  <a:pt x="69" y="35"/>
                </a:cubicBezTo>
                <a:cubicBezTo>
                  <a:pt x="70" y="34"/>
                  <a:pt x="70" y="33"/>
                  <a:pt x="70" y="33"/>
                </a:cubicBezTo>
                <a:cubicBezTo>
                  <a:pt x="70" y="32"/>
                  <a:pt x="70" y="31"/>
                  <a:pt x="70" y="30"/>
                </a:cubicBezTo>
                <a:cubicBezTo>
                  <a:pt x="71" y="29"/>
                  <a:pt x="73" y="28"/>
                  <a:pt x="74" y="30"/>
                </a:cubicBezTo>
                <a:cubicBezTo>
                  <a:pt x="75" y="31"/>
                  <a:pt x="75" y="32"/>
                  <a:pt x="75" y="32"/>
                </a:cubicBezTo>
                <a:cubicBezTo>
                  <a:pt x="76" y="33"/>
                  <a:pt x="76" y="33"/>
                  <a:pt x="76" y="33"/>
                </a:cubicBezTo>
                <a:cubicBezTo>
                  <a:pt x="77" y="34"/>
                  <a:pt x="77" y="35"/>
                  <a:pt x="78" y="37"/>
                </a:cubicBezTo>
                <a:cubicBezTo>
                  <a:pt x="78" y="40"/>
                  <a:pt x="78" y="44"/>
                  <a:pt x="77" y="47"/>
                </a:cubicBezTo>
                <a:cubicBezTo>
                  <a:pt x="77" y="50"/>
                  <a:pt x="76" y="54"/>
                  <a:pt x="75" y="57"/>
                </a:cubicBezTo>
                <a:cubicBezTo>
                  <a:pt x="75" y="58"/>
                  <a:pt x="75" y="58"/>
                  <a:pt x="75" y="58"/>
                </a:cubicBezTo>
                <a:cubicBezTo>
                  <a:pt x="77" y="63"/>
                  <a:pt x="79" y="68"/>
                  <a:pt x="83" y="71"/>
                </a:cubicBezTo>
                <a:cubicBezTo>
                  <a:pt x="84" y="73"/>
                  <a:pt x="87" y="74"/>
                  <a:pt x="89" y="75"/>
                </a:cubicBezTo>
                <a:cubicBezTo>
                  <a:pt x="89" y="76"/>
                  <a:pt x="90" y="76"/>
                  <a:pt x="91" y="75"/>
                </a:cubicBezTo>
                <a:cubicBezTo>
                  <a:pt x="97" y="74"/>
                  <a:pt x="101" y="70"/>
                  <a:pt x="105" y="64"/>
                </a:cubicBezTo>
                <a:cubicBezTo>
                  <a:pt x="107" y="60"/>
                  <a:pt x="108" y="55"/>
                  <a:pt x="108" y="49"/>
                </a:cubicBezTo>
                <a:cubicBezTo>
                  <a:pt x="107" y="44"/>
                  <a:pt x="107" y="39"/>
                  <a:pt x="106" y="33"/>
                </a:cubicBezTo>
                <a:cubicBezTo>
                  <a:pt x="105" y="32"/>
                  <a:pt x="105" y="31"/>
                  <a:pt x="104" y="30"/>
                </a:cubicBezTo>
                <a:cubicBezTo>
                  <a:pt x="102" y="26"/>
                  <a:pt x="99" y="23"/>
                  <a:pt x="95" y="20"/>
                </a:cubicBezTo>
                <a:cubicBezTo>
                  <a:pt x="87" y="14"/>
                  <a:pt x="78" y="10"/>
                  <a:pt x="68" y="9"/>
                </a:cubicBezTo>
                <a:cubicBezTo>
                  <a:pt x="62" y="8"/>
                  <a:pt x="56" y="8"/>
                  <a:pt x="50" y="7"/>
                </a:cubicBezTo>
                <a:cubicBezTo>
                  <a:pt x="49" y="7"/>
                  <a:pt x="47" y="7"/>
                  <a:pt x="46" y="8"/>
                </a:cubicBezTo>
                <a:cubicBezTo>
                  <a:pt x="39" y="12"/>
                  <a:pt x="32" y="16"/>
                  <a:pt x="26" y="22"/>
                </a:cubicBezTo>
                <a:cubicBezTo>
                  <a:pt x="23" y="24"/>
                  <a:pt x="21" y="26"/>
                  <a:pt x="19" y="28"/>
                </a:cubicBezTo>
                <a:cubicBezTo>
                  <a:pt x="17" y="30"/>
                  <a:pt x="16" y="31"/>
                  <a:pt x="15" y="34"/>
                </a:cubicBezTo>
                <a:cubicBezTo>
                  <a:pt x="14" y="37"/>
                  <a:pt x="14" y="40"/>
                  <a:pt x="13" y="43"/>
                </a:cubicBezTo>
                <a:cubicBezTo>
                  <a:pt x="12" y="48"/>
                  <a:pt x="11" y="53"/>
                  <a:pt x="10" y="58"/>
                </a:cubicBezTo>
                <a:cubicBezTo>
                  <a:pt x="10" y="61"/>
                  <a:pt x="10" y="64"/>
                  <a:pt x="10" y="67"/>
                </a:cubicBezTo>
                <a:cubicBezTo>
                  <a:pt x="10" y="68"/>
                  <a:pt x="10" y="68"/>
                  <a:pt x="10" y="69"/>
                </a:cubicBezTo>
                <a:cubicBezTo>
                  <a:pt x="15" y="80"/>
                  <a:pt x="22" y="90"/>
                  <a:pt x="33" y="97"/>
                </a:cubicBezTo>
                <a:cubicBezTo>
                  <a:pt x="39" y="100"/>
                  <a:pt x="45" y="103"/>
                  <a:pt x="51" y="104"/>
                </a:cubicBezTo>
                <a:cubicBezTo>
                  <a:pt x="55" y="105"/>
                  <a:pt x="58" y="105"/>
                  <a:pt x="61" y="104"/>
                </a:cubicBezTo>
                <a:cubicBezTo>
                  <a:pt x="66" y="104"/>
                  <a:pt x="70" y="103"/>
                  <a:pt x="75" y="102"/>
                </a:cubicBezTo>
                <a:cubicBezTo>
                  <a:pt x="76" y="102"/>
                  <a:pt x="76" y="102"/>
                  <a:pt x="77" y="102"/>
                </a:cubicBezTo>
                <a:cubicBezTo>
                  <a:pt x="78" y="102"/>
                  <a:pt x="78" y="102"/>
                  <a:pt x="78" y="102"/>
                </a:cubicBezTo>
                <a:cubicBezTo>
                  <a:pt x="81" y="100"/>
                  <a:pt x="84" y="99"/>
                  <a:pt x="86" y="97"/>
                </a:cubicBezTo>
                <a:cubicBezTo>
                  <a:pt x="87" y="96"/>
                  <a:pt x="88" y="96"/>
                  <a:pt x="89" y="96"/>
                </a:cubicBezTo>
                <a:cubicBezTo>
                  <a:pt x="90" y="96"/>
                  <a:pt x="90" y="97"/>
                  <a:pt x="90" y="98"/>
                </a:cubicBezTo>
                <a:cubicBezTo>
                  <a:pt x="90" y="100"/>
                  <a:pt x="90" y="100"/>
                  <a:pt x="89" y="101"/>
                </a:cubicBezTo>
                <a:cubicBezTo>
                  <a:pt x="87" y="102"/>
                  <a:pt x="86" y="102"/>
                  <a:pt x="85" y="103"/>
                </a:cubicBezTo>
                <a:close/>
                <a:moveTo>
                  <a:pt x="69" y="40"/>
                </a:moveTo>
                <a:cubicBezTo>
                  <a:pt x="68" y="40"/>
                  <a:pt x="67" y="40"/>
                  <a:pt x="67" y="40"/>
                </a:cubicBezTo>
                <a:cubicBezTo>
                  <a:pt x="66" y="40"/>
                  <a:pt x="65" y="40"/>
                  <a:pt x="65" y="39"/>
                </a:cubicBezTo>
                <a:cubicBezTo>
                  <a:pt x="65" y="37"/>
                  <a:pt x="63" y="35"/>
                  <a:pt x="61" y="35"/>
                </a:cubicBezTo>
                <a:cubicBezTo>
                  <a:pt x="56" y="33"/>
                  <a:pt x="52" y="32"/>
                  <a:pt x="47" y="32"/>
                </a:cubicBezTo>
                <a:cubicBezTo>
                  <a:pt x="46" y="32"/>
                  <a:pt x="44" y="33"/>
                  <a:pt x="43" y="33"/>
                </a:cubicBezTo>
                <a:cubicBezTo>
                  <a:pt x="39" y="35"/>
                  <a:pt x="35" y="38"/>
                  <a:pt x="33" y="42"/>
                </a:cubicBezTo>
                <a:cubicBezTo>
                  <a:pt x="32" y="45"/>
                  <a:pt x="31" y="49"/>
                  <a:pt x="30" y="52"/>
                </a:cubicBezTo>
                <a:cubicBezTo>
                  <a:pt x="30" y="54"/>
                  <a:pt x="30" y="57"/>
                  <a:pt x="30" y="59"/>
                </a:cubicBezTo>
                <a:cubicBezTo>
                  <a:pt x="30" y="65"/>
                  <a:pt x="33" y="69"/>
                  <a:pt x="38" y="72"/>
                </a:cubicBezTo>
                <a:cubicBezTo>
                  <a:pt x="41" y="74"/>
                  <a:pt x="45" y="75"/>
                  <a:pt x="48" y="75"/>
                </a:cubicBezTo>
                <a:cubicBezTo>
                  <a:pt x="52" y="76"/>
                  <a:pt x="56" y="75"/>
                  <a:pt x="59" y="72"/>
                </a:cubicBezTo>
                <a:cubicBezTo>
                  <a:pt x="59" y="71"/>
                  <a:pt x="59" y="71"/>
                  <a:pt x="60" y="71"/>
                </a:cubicBezTo>
                <a:cubicBezTo>
                  <a:pt x="63" y="67"/>
                  <a:pt x="66" y="62"/>
                  <a:pt x="68" y="56"/>
                </a:cubicBezTo>
                <a:cubicBezTo>
                  <a:pt x="68" y="56"/>
                  <a:pt x="68" y="56"/>
                  <a:pt x="68" y="55"/>
                </a:cubicBezTo>
                <a:cubicBezTo>
                  <a:pt x="69" y="50"/>
                  <a:pt x="69" y="46"/>
                  <a:pt x="69" y="41"/>
                </a:cubicBezTo>
                <a:cubicBezTo>
                  <a:pt x="69" y="41"/>
                  <a:pt x="69" y="40"/>
                  <a:pt x="69" y="40"/>
                </a:cubicBezTo>
                <a:close/>
                <a:moveTo>
                  <a:pt x="23" y="15"/>
                </a:moveTo>
                <a:cubicBezTo>
                  <a:pt x="11" y="22"/>
                  <a:pt x="5" y="34"/>
                  <a:pt x="5" y="45"/>
                </a:cubicBezTo>
                <a:cubicBezTo>
                  <a:pt x="8" y="33"/>
                  <a:pt x="14" y="24"/>
                  <a:pt x="23" y="15"/>
                </a:cubicBezTo>
                <a:close/>
                <a:moveTo>
                  <a:pt x="40" y="8"/>
                </a:moveTo>
                <a:cubicBezTo>
                  <a:pt x="34" y="10"/>
                  <a:pt x="22" y="19"/>
                  <a:pt x="19" y="24"/>
                </a:cubicBezTo>
                <a:cubicBezTo>
                  <a:pt x="22" y="21"/>
                  <a:pt x="25" y="18"/>
                  <a:pt x="29" y="16"/>
                </a:cubicBezTo>
                <a:cubicBezTo>
                  <a:pt x="33" y="13"/>
                  <a:pt x="37" y="11"/>
                  <a:pt x="40" y="8"/>
                </a:cubicBezTo>
                <a:close/>
                <a:moveTo>
                  <a:pt x="100" y="76"/>
                </a:moveTo>
                <a:cubicBezTo>
                  <a:pt x="104" y="75"/>
                  <a:pt x="110" y="65"/>
                  <a:pt x="110" y="58"/>
                </a:cubicBezTo>
                <a:cubicBezTo>
                  <a:pt x="108" y="65"/>
                  <a:pt x="105" y="71"/>
                  <a:pt x="100" y="76"/>
                </a:cubicBezTo>
                <a:close/>
                <a:moveTo>
                  <a:pt x="13" y="82"/>
                </a:moveTo>
                <a:cubicBezTo>
                  <a:pt x="15" y="86"/>
                  <a:pt x="17" y="90"/>
                  <a:pt x="21" y="92"/>
                </a:cubicBezTo>
                <a:cubicBezTo>
                  <a:pt x="18" y="89"/>
                  <a:pt x="16" y="86"/>
                  <a:pt x="13" y="82"/>
                </a:cubicBezTo>
                <a:close/>
                <a:moveTo>
                  <a:pt x="49" y="107"/>
                </a:moveTo>
                <a:cubicBezTo>
                  <a:pt x="45" y="106"/>
                  <a:pt x="40" y="105"/>
                  <a:pt x="35" y="103"/>
                </a:cubicBezTo>
                <a:cubicBezTo>
                  <a:pt x="40" y="106"/>
                  <a:pt x="45" y="107"/>
                  <a:pt x="49" y="107"/>
                </a:cubicBezTo>
                <a:close/>
                <a:moveTo>
                  <a:pt x="84" y="76"/>
                </a:moveTo>
                <a:cubicBezTo>
                  <a:pt x="82" y="74"/>
                  <a:pt x="80" y="72"/>
                  <a:pt x="78" y="70"/>
                </a:cubicBezTo>
                <a:cubicBezTo>
                  <a:pt x="78" y="72"/>
                  <a:pt x="81" y="75"/>
                  <a:pt x="84" y="76"/>
                </a:cubicBezTo>
                <a:close/>
                <a:moveTo>
                  <a:pt x="9" y="49"/>
                </a:moveTo>
                <a:cubicBezTo>
                  <a:pt x="10" y="45"/>
                  <a:pt x="11" y="42"/>
                  <a:pt x="11" y="38"/>
                </a:cubicBezTo>
                <a:cubicBezTo>
                  <a:pt x="10" y="41"/>
                  <a:pt x="9" y="45"/>
                  <a:pt x="9" y="49"/>
                </a:cubicBezTo>
                <a:close/>
                <a:moveTo>
                  <a:pt x="7" y="72"/>
                </a:moveTo>
                <a:cubicBezTo>
                  <a:pt x="7" y="72"/>
                  <a:pt x="7" y="72"/>
                  <a:pt x="7" y="72"/>
                </a:cubicBezTo>
                <a:cubicBezTo>
                  <a:pt x="7" y="70"/>
                  <a:pt x="7" y="68"/>
                  <a:pt x="6" y="67"/>
                </a:cubicBezTo>
                <a:cubicBezTo>
                  <a:pt x="6" y="69"/>
                  <a:pt x="7" y="70"/>
                  <a:pt x="7" y="72"/>
                </a:cubicBezTo>
                <a:close/>
                <a:moveTo>
                  <a:pt x="3" y="53"/>
                </a:moveTo>
                <a:cubicBezTo>
                  <a:pt x="3" y="53"/>
                  <a:pt x="3" y="53"/>
                  <a:pt x="3" y="53"/>
                </a:cubicBezTo>
                <a:cubicBezTo>
                  <a:pt x="3" y="55"/>
                  <a:pt x="3" y="57"/>
                  <a:pt x="3" y="58"/>
                </a:cubicBezTo>
                <a:cubicBezTo>
                  <a:pt x="3" y="58"/>
                  <a:pt x="3" y="58"/>
                  <a:pt x="3" y="58"/>
                </a:cubicBezTo>
                <a:cubicBezTo>
                  <a:pt x="3" y="57"/>
                  <a:pt x="3" y="55"/>
                  <a:pt x="3" y="53"/>
                </a:cubicBezTo>
                <a:close/>
                <a:moveTo>
                  <a:pt x="66" y="67"/>
                </a:moveTo>
                <a:cubicBezTo>
                  <a:pt x="66" y="67"/>
                  <a:pt x="66" y="67"/>
                  <a:pt x="67" y="67"/>
                </a:cubicBezTo>
                <a:cubicBezTo>
                  <a:pt x="67" y="67"/>
                  <a:pt x="68" y="66"/>
                  <a:pt x="68" y="65"/>
                </a:cubicBezTo>
                <a:cubicBezTo>
                  <a:pt x="68" y="65"/>
                  <a:pt x="68" y="65"/>
                  <a:pt x="68" y="65"/>
                </a:cubicBezTo>
                <a:cubicBezTo>
                  <a:pt x="67" y="66"/>
                  <a:pt x="67" y="66"/>
                  <a:pt x="66" y="6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93" name="Freeform 292"/>
          <p:cNvSpPr>
            <a:spLocks noEditPoints="1"/>
          </p:cNvSpPr>
          <p:nvPr/>
        </p:nvSpPr>
        <p:spPr bwMode="auto">
          <a:xfrm>
            <a:off x="7159626" y="4454526"/>
            <a:ext cx="684213" cy="739775"/>
          </a:xfrm>
          <a:custGeom>
            <a:gdLst>
              <a:gd fmla="*/ 230 w 277" name="T0"/>
              <a:gd fmla="*/ 73 h 299" name="T1"/>
              <a:gd fmla="*/ 129 w 277" name="T2"/>
              <a:gd fmla="*/ 198 h 299" name="T3"/>
              <a:gd fmla="*/ 106 w 277" name="T4"/>
              <a:gd fmla="*/ 206 h 299" name="T5"/>
              <a:gd fmla="*/ 61 w 277" name="T6"/>
              <a:gd fmla="*/ 119 h 299" name="T7"/>
              <a:gd fmla="*/ 257 w 277" name="T8"/>
              <a:gd fmla="*/ 22 h 299" name="T9"/>
              <a:gd fmla="*/ 193 w 277" name="T10"/>
              <a:gd fmla="*/ 228 h 299" name="T11"/>
              <a:gd fmla="*/ 116 w 277" name="T12"/>
              <a:gd fmla="*/ 179 h 299" name="T13"/>
              <a:gd fmla="*/ 58 w 277" name="T14"/>
              <a:gd fmla="*/ 122 h 299" name="T15"/>
              <a:gd fmla="*/ 256 w 277" name="T16"/>
              <a:gd fmla="*/ 13 h 299" name="T17"/>
              <a:gd fmla="*/ 235 w 277" name="T18"/>
              <a:gd fmla="*/ 35 h 299" name="T19"/>
              <a:gd fmla="*/ 113 w 277" name="T20"/>
              <a:gd fmla="*/ 157 h 299" name="T21"/>
              <a:gd fmla="*/ 118 w 277" name="T22"/>
              <a:gd fmla="*/ 182 h 299" name="T23"/>
              <a:gd fmla="*/ 99 w 277" name="T24"/>
              <a:gd fmla="*/ 99 h 299" name="T25"/>
              <a:gd fmla="*/ 214 w 277" name="T26"/>
              <a:gd fmla="*/ 41 h 299" name="T27"/>
              <a:gd fmla="*/ 52 w 277" name="T28"/>
              <a:gd fmla="*/ 169 h 299" name="T29"/>
              <a:gd fmla="*/ 99 w 277" name="T30"/>
              <a:gd fmla="*/ 194 h 299" name="T31"/>
              <a:gd fmla="*/ 149 w 277" name="T32"/>
              <a:gd fmla="*/ 203 h 299" name="T33"/>
              <a:gd fmla="*/ 8 w 277" name="T34"/>
              <a:gd fmla="*/ 142 h 299" name="T35"/>
              <a:gd fmla="*/ 256 w 277" name="T36"/>
              <a:gd fmla="*/ 8 h 299" name="T37"/>
              <a:gd fmla="*/ 118 w 277" name="T38"/>
              <a:gd fmla="*/ 158 h 299" name="T39"/>
              <a:gd fmla="*/ 90 w 277" name="T40"/>
              <a:gd fmla="*/ 181 h 299" name="T41"/>
              <a:gd fmla="*/ 20 w 277" name="T42"/>
              <a:gd fmla="*/ 196 h 299" name="T43"/>
              <a:gd fmla="*/ 100 w 277" name="T44"/>
              <a:gd fmla="*/ 156 h 299" name="T45"/>
              <a:gd fmla="*/ 245 w 277" name="T46"/>
              <a:gd fmla="*/ 252 h 299" name="T47"/>
              <a:gd fmla="*/ 107 w 277" name="T48"/>
              <a:gd fmla="*/ 153 h 299" name="T49"/>
              <a:gd fmla="*/ 77 w 277" name="T50"/>
              <a:gd fmla="*/ 171 h 299" name="T51"/>
              <a:gd fmla="*/ 221 w 277" name="T52"/>
              <a:gd fmla="*/ 23 h 299" name="T53"/>
              <a:gd fmla="*/ 217 w 277" name="T54"/>
              <a:gd fmla="*/ 215 h 299" name="T55"/>
              <a:gd fmla="*/ 60 w 277" name="T56"/>
              <a:gd fmla="*/ 166 h 299" name="T57"/>
              <a:gd fmla="*/ 214 w 277" name="T58"/>
              <a:gd fmla="*/ 220 h 299" name="T59"/>
              <a:gd fmla="*/ 91 w 277" name="T60"/>
              <a:gd fmla="*/ 125 h 299" name="T61"/>
              <a:gd fmla="*/ 20 w 277" name="T62"/>
              <a:gd fmla="*/ 132 h 299" name="T63"/>
              <a:gd fmla="*/ 34 w 277" name="T64"/>
              <a:gd fmla="*/ 166 h 299" name="T65"/>
              <a:gd fmla="*/ 235 w 277" name="T66"/>
              <a:gd fmla="*/ 283 h 299" name="T67"/>
              <a:gd fmla="*/ 90 w 277" name="T68"/>
              <a:gd fmla="*/ 118 h 299" name="T69"/>
              <a:gd fmla="*/ 74 w 277" name="T70"/>
              <a:gd fmla="*/ 188 h 299" name="T71"/>
              <a:gd fmla="*/ 30 w 277" name="T72"/>
              <a:gd fmla="*/ 130 h 299" name="T73"/>
              <a:gd fmla="*/ 238 w 277" name="T74"/>
              <a:gd fmla="*/ 237 h 299" name="T75"/>
              <a:gd fmla="*/ 129 w 277" name="T76"/>
              <a:gd fmla="*/ 168 h 299" name="T77"/>
              <a:gd fmla="*/ 88 w 277" name="T78"/>
              <a:gd fmla="*/ 153 h 299" name="T79"/>
              <a:gd fmla="*/ 241 w 277" name="T80"/>
              <a:gd fmla="*/ 65 h 299" name="T81"/>
              <a:gd fmla="*/ 178 w 277" name="T82"/>
              <a:gd fmla="*/ 253 h 299" name="T83"/>
              <a:gd fmla="*/ 255 w 277" name="T84"/>
              <a:gd fmla="*/ 58 h 299" name="T85"/>
              <a:gd fmla="*/ 251 w 277" name="T86"/>
              <a:gd fmla="*/ 46 h 299" name="T87"/>
              <a:gd fmla="*/ 258 w 277" name="T88"/>
              <a:gd fmla="*/ 52 h 299" name="T89"/>
              <a:gd fmla="*/ 79 w 277" name="T90"/>
              <a:gd fmla="*/ 115 h 299" name="T91"/>
              <a:gd fmla="*/ 20 w 277" name="T92"/>
              <a:gd fmla="*/ 122 h 299" name="T93"/>
              <a:gd fmla="*/ 49 w 277" name="T94"/>
              <a:gd fmla="*/ 155 h 299" name="T95"/>
              <a:gd fmla="*/ 16 w 277" name="T96"/>
              <a:gd fmla="*/ 168 h 299" name="T97"/>
              <a:gd fmla="*/ 72 w 277" name="T98"/>
              <a:gd fmla="*/ 158 h 299" name="T99"/>
              <a:gd fmla="*/ 204 w 277" name="T100"/>
              <a:gd fmla="*/ 233 h 299" name="T101"/>
              <a:gd fmla="*/ 67 w 277" name="T102"/>
              <a:gd fmla="*/ 202 h 299" name="T103"/>
              <a:gd fmla="*/ 268 w 277" name="T104"/>
              <a:gd fmla="*/ 23 h 299" name="T105"/>
              <a:gd fmla="*/ 74 w 277" name="T106"/>
              <a:gd fmla="*/ 142 h 299" name="T107"/>
              <a:gd fmla="*/ 104 w 277" name="T108"/>
              <a:gd fmla="*/ 143 h 299" name="T109"/>
              <a:gd fmla="*/ 232 w 277" name="T110"/>
              <a:gd fmla="*/ 279 h 299" name="T111"/>
              <a:gd fmla="*/ 7 w 277" name="T112"/>
              <a:gd fmla="*/ 124 h 299" name="T113"/>
              <a:gd fmla="*/ 19 w 277" name="T114"/>
              <a:gd fmla="*/ 152 h 299" name="T115"/>
              <a:gd fmla="*/ 68 w 277" name="T116"/>
              <a:gd fmla="*/ 156 h 299" name="T117"/>
              <a:gd fmla="*/ 235 w 277" name="T118"/>
              <a:gd fmla="*/ 276 h 299" name="T119"/>
              <a:gd fmla="*/ 225 w 277" name="T120"/>
              <a:gd fmla="*/ 230 h 299" name="T121"/>
              <a:gd fmla="*/ 221 w 277" name="T122"/>
              <a:gd fmla="*/ 128 h 29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99" w="277">
                <a:moveTo>
                  <a:pt x="137" y="185"/>
                </a:moveTo>
                <a:cubicBezTo>
                  <a:pt x="143" y="189"/>
                  <a:pt x="149" y="193"/>
                  <a:pt x="155" y="197"/>
                </a:cubicBezTo>
                <a:cubicBezTo>
                  <a:pt x="161" y="202"/>
                  <a:pt x="166" y="207"/>
                  <a:pt x="171" y="212"/>
                </a:cubicBezTo>
                <a:cubicBezTo>
                  <a:pt x="171" y="212"/>
                  <a:pt x="172" y="211"/>
                  <a:pt x="172" y="211"/>
                </a:cubicBezTo>
                <a:cubicBezTo>
                  <a:pt x="175" y="207"/>
                  <a:pt x="179" y="204"/>
                  <a:pt x="184" y="202"/>
                </a:cubicBezTo>
                <a:cubicBezTo>
                  <a:pt x="184" y="202"/>
                  <a:pt x="185" y="202"/>
                  <a:pt x="185" y="202"/>
                </a:cubicBezTo>
                <a:cubicBezTo>
                  <a:pt x="190" y="198"/>
                  <a:pt x="196" y="196"/>
                  <a:pt x="202" y="195"/>
                </a:cubicBezTo>
                <a:cubicBezTo>
                  <a:pt x="205" y="195"/>
                  <a:pt x="209" y="194"/>
                  <a:pt x="212" y="194"/>
                </a:cubicBezTo>
                <a:cubicBezTo>
                  <a:pt x="212" y="194"/>
                  <a:pt x="212" y="194"/>
                  <a:pt x="213" y="194"/>
                </a:cubicBezTo>
                <a:cubicBezTo>
                  <a:pt x="217" y="152"/>
                  <a:pt x="220" y="111"/>
                  <a:pt x="220" y="69"/>
                </a:cubicBezTo>
                <a:cubicBezTo>
                  <a:pt x="219" y="69"/>
                  <a:pt x="219" y="69"/>
                  <a:pt x="218" y="68"/>
                </a:cubicBezTo>
                <a:cubicBezTo>
                  <a:pt x="208" y="63"/>
                  <a:pt x="203" y="55"/>
                  <a:pt x="201" y="44"/>
                </a:cubicBezTo>
                <a:cubicBezTo>
                  <a:pt x="200" y="40"/>
                  <a:pt x="201" y="35"/>
                  <a:pt x="201" y="31"/>
                </a:cubicBezTo>
                <a:cubicBezTo>
                  <a:pt x="203" y="23"/>
                  <a:pt x="206" y="16"/>
                  <a:pt x="212" y="10"/>
                </a:cubicBezTo>
                <a:cubicBezTo>
                  <a:pt x="218" y="4"/>
                  <a:pt x="226" y="1"/>
                  <a:pt x="236" y="1"/>
                </a:cubicBezTo>
                <a:cubicBezTo>
                  <a:pt x="240" y="0"/>
                  <a:pt x="244" y="1"/>
                  <a:pt x="247" y="2"/>
                </a:cubicBezTo>
                <a:cubicBezTo>
                  <a:pt x="250" y="2"/>
                  <a:pt x="253" y="3"/>
                  <a:pt x="256" y="4"/>
                </a:cubicBezTo>
                <a:cubicBezTo>
                  <a:pt x="259" y="4"/>
                  <a:pt x="262" y="6"/>
                  <a:pt x="265" y="7"/>
                </a:cubicBezTo>
                <a:cubicBezTo>
                  <a:pt x="266" y="8"/>
                  <a:pt x="266" y="8"/>
                  <a:pt x="267" y="8"/>
                </a:cubicBezTo>
                <a:cubicBezTo>
                  <a:pt x="268" y="8"/>
                  <a:pt x="268" y="8"/>
                  <a:pt x="269" y="9"/>
                </a:cubicBezTo>
                <a:cubicBezTo>
                  <a:pt x="275" y="16"/>
                  <a:pt x="277" y="23"/>
                  <a:pt x="277" y="32"/>
                </a:cubicBezTo>
                <a:cubicBezTo>
                  <a:pt x="276" y="38"/>
                  <a:pt x="275" y="44"/>
                  <a:pt x="272" y="49"/>
                </a:cubicBezTo>
                <a:cubicBezTo>
                  <a:pt x="269" y="58"/>
                  <a:pt x="263" y="64"/>
                  <a:pt x="255" y="68"/>
                </a:cubicBezTo>
                <a:cubicBezTo>
                  <a:pt x="248" y="72"/>
                  <a:pt x="241" y="73"/>
                  <a:pt x="234" y="72"/>
                </a:cubicBezTo>
                <a:cubicBezTo>
                  <a:pt x="233" y="72"/>
                  <a:pt x="231" y="72"/>
                  <a:pt x="230" y="72"/>
                </a:cubicBezTo>
                <a:cubicBezTo>
                  <a:pt x="230" y="72"/>
                  <a:pt x="229" y="73"/>
                  <a:pt x="229" y="73"/>
                </a:cubicBezTo>
                <a:cubicBezTo>
                  <a:pt x="229" y="73"/>
                  <a:pt x="230" y="73"/>
                  <a:pt x="230" y="73"/>
                </a:cubicBezTo>
                <a:cubicBezTo>
                  <a:pt x="231" y="72"/>
                  <a:pt x="232" y="73"/>
                  <a:pt x="232" y="75"/>
                </a:cubicBezTo>
                <a:cubicBezTo>
                  <a:pt x="232" y="77"/>
                  <a:pt x="232" y="79"/>
                  <a:pt x="232" y="82"/>
                </a:cubicBezTo>
                <a:cubicBezTo>
                  <a:pt x="232" y="88"/>
                  <a:pt x="231" y="94"/>
                  <a:pt x="231" y="100"/>
                </a:cubicBezTo>
                <a:cubicBezTo>
                  <a:pt x="231" y="106"/>
                  <a:pt x="230" y="112"/>
                  <a:pt x="230" y="118"/>
                </a:cubicBezTo>
                <a:cubicBezTo>
                  <a:pt x="230" y="126"/>
                  <a:pt x="229" y="133"/>
                  <a:pt x="229" y="141"/>
                </a:cubicBezTo>
                <a:cubicBezTo>
                  <a:pt x="228" y="152"/>
                  <a:pt x="228" y="162"/>
                  <a:pt x="227" y="172"/>
                </a:cubicBezTo>
                <a:cubicBezTo>
                  <a:pt x="227" y="178"/>
                  <a:pt x="226" y="183"/>
                  <a:pt x="226" y="188"/>
                </a:cubicBezTo>
                <a:cubicBezTo>
                  <a:pt x="226" y="190"/>
                  <a:pt x="226" y="192"/>
                  <a:pt x="226" y="194"/>
                </a:cubicBezTo>
                <a:cubicBezTo>
                  <a:pt x="226" y="194"/>
                  <a:pt x="226" y="195"/>
                  <a:pt x="227" y="195"/>
                </a:cubicBezTo>
                <a:cubicBezTo>
                  <a:pt x="233" y="196"/>
                  <a:pt x="238" y="199"/>
                  <a:pt x="243" y="204"/>
                </a:cubicBezTo>
                <a:cubicBezTo>
                  <a:pt x="247" y="208"/>
                  <a:pt x="250" y="212"/>
                  <a:pt x="253" y="216"/>
                </a:cubicBezTo>
                <a:cubicBezTo>
                  <a:pt x="257" y="222"/>
                  <a:pt x="258" y="228"/>
                  <a:pt x="259" y="234"/>
                </a:cubicBezTo>
                <a:cubicBezTo>
                  <a:pt x="259" y="237"/>
                  <a:pt x="259" y="240"/>
                  <a:pt x="259" y="242"/>
                </a:cubicBezTo>
                <a:cubicBezTo>
                  <a:pt x="260" y="247"/>
                  <a:pt x="259" y="251"/>
                  <a:pt x="258" y="255"/>
                </a:cubicBezTo>
                <a:cubicBezTo>
                  <a:pt x="257" y="259"/>
                  <a:pt x="256" y="263"/>
                  <a:pt x="255" y="266"/>
                </a:cubicBezTo>
                <a:cubicBezTo>
                  <a:pt x="251" y="281"/>
                  <a:pt x="237" y="293"/>
                  <a:pt x="224" y="297"/>
                </a:cubicBezTo>
                <a:cubicBezTo>
                  <a:pt x="219" y="298"/>
                  <a:pt x="214" y="299"/>
                  <a:pt x="209" y="299"/>
                </a:cubicBezTo>
                <a:cubicBezTo>
                  <a:pt x="208" y="299"/>
                  <a:pt x="207" y="299"/>
                  <a:pt x="207" y="299"/>
                </a:cubicBezTo>
                <a:cubicBezTo>
                  <a:pt x="193" y="299"/>
                  <a:pt x="181" y="295"/>
                  <a:pt x="172" y="284"/>
                </a:cubicBezTo>
                <a:cubicBezTo>
                  <a:pt x="170" y="282"/>
                  <a:pt x="168" y="279"/>
                  <a:pt x="167" y="276"/>
                </a:cubicBezTo>
                <a:cubicBezTo>
                  <a:pt x="164" y="270"/>
                  <a:pt x="162" y="263"/>
                  <a:pt x="161" y="256"/>
                </a:cubicBezTo>
                <a:cubicBezTo>
                  <a:pt x="161" y="256"/>
                  <a:pt x="161" y="256"/>
                  <a:pt x="161" y="255"/>
                </a:cubicBezTo>
                <a:cubicBezTo>
                  <a:pt x="159" y="251"/>
                  <a:pt x="159" y="246"/>
                  <a:pt x="160" y="241"/>
                </a:cubicBezTo>
                <a:cubicBezTo>
                  <a:pt x="160" y="236"/>
                  <a:pt x="161" y="232"/>
                  <a:pt x="162" y="228"/>
                </a:cubicBezTo>
                <a:cubicBezTo>
                  <a:pt x="163" y="226"/>
                  <a:pt x="163" y="224"/>
                  <a:pt x="164" y="222"/>
                </a:cubicBezTo>
                <a:cubicBezTo>
                  <a:pt x="153" y="214"/>
                  <a:pt x="141" y="206"/>
                  <a:pt x="129" y="197"/>
                </a:cubicBezTo>
                <a:cubicBezTo>
                  <a:pt x="129" y="197"/>
                  <a:pt x="129" y="197"/>
                  <a:pt x="129" y="198"/>
                </a:cubicBezTo>
                <a:cubicBezTo>
                  <a:pt x="122" y="206"/>
                  <a:pt x="113" y="211"/>
                  <a:pt x="103" y="215"/>
                </a:cubicBezTo>
                <a:cubicBezTo>
                  <a:pt x="97" y="217"/>
                  <a:pt x="90" y="218"/>
                  <a:pt x="84" y="219"/>
                </a:cubicBezTo>
                <a:cubicBezTo>
                  <a:pt x="82" y="219"/>
                  <a:pt x="80" y="219"/>
                  <a:pt x="78" y="219"/>
                </a:cubicBezTo>
                <a:cubicBezTo>
                  <a:pt x="68" y="220"/>
                  <a:pt x="58" y="218"/>
                  <a:pt x="48" y="216"/>
                </a:cubicBezTo>
                <a:cubicBezTo>
                  <a:pt x="39" y="213"/>
                  <a:pt x="32" y="210"/>
                  <a:pt x="25" y="204"/>
                </a:cubicBezTo>
                <a:cubicBezTo>
                  <a:pt x="15" y="197"/>
                  <a:pt x="8" y="187"/>
                  <a:pt x="5" y="175"/>
                </a:cubicBezTo>
                <a:cubicBezTo>
                  <a:pt x="3" y="170"/>
                  <a:pt x="2" y="165"/>
                  <a:pt x="1" y="160"/>
                </a:cubicBezTo>
                <a:cubicBezTo>
                  <a:pt x="0" y="153"/>
                  <a:pt x="0" y="146"/>
                  <a:pt x="1" y="140"/>
                </a:cubicBezTo>
                <a:cubicBezTo>
                  <a:pt x="2" y="131"/>
                  <a:pt x="4" y="122"/>
                  <a:pt x="8" y="114"/>
                </a:cubicBezTo>
                <a:cubicBezTo>
                  <a:pt x="13" y="104"/>
                  <a:pt x="19" y="96"/>
                  <a:pt x="26" y="89"/>
                </a:cubicBezTo>
                <a:cubicBezTo>
                  <a:pt x="36" y="80"/>
                  <a:pt x="48" y="74"/>
                  <a:pt x="61" y="72"/>
                </a:cubicBezTo>
                <a:cubicBezTo>
                  <a:pt x="69" y="71"/>
                  <a:pt x="77" y="72"/>
                  <a:pt x="86" y="74"/>
                </a:cubicBezTo>
                <a:cubicBezTo>
                  <a:pt x="99" y="77"/>
                  <a:pt x="111" y="84"/>
                  <a:pt x="121" y="93"/>
                </a:cubicBezTo>
                <a:cubicBezTo>
                  <a:pt x="129" y="101"/>
                  <a:pt x="135" y="110"/>
                  <a:pt x="139" y="120"/>
                </a:cubicBezTo>
                <a:cubicBezTo>
                  <a:pt x="142" y="127"/>
                  <a:pt x="144" y="135"/>
                  <a:pt x="144" y="144"/>
                </a:cubicBezTo>
                <a:cubicBezTo>
                  <a:pt x="144" y="156"/>
                  <a:pt x="142" y="169"/>
                  <a:pt x="138" y="181"/>
                </a:cubicBezTo>
                <a:cubicBezTo>
                  <a:pt x="138" y="181"/>
                  <a:pt x="138" y="182"/>
                  <a:pt x="137" y="183"/>
                </a:cubicBezTo>
                <a:cubicBezTo>
                  <a:pt x="137" y="183"/>
                  <a:pt x="137" y="184"/>
                  <a:pt x="137" y="185"/>
                </a:cubicBezTo>
                <a:close/>
                <a:moveTo>
                  <a:pt x="112" y="197"/>
                </a:moveTo>
                <a:cubicBezTo>
                  <a:pt x="111" y="197"/>
                  <a:pt x="111" y="198"/>
                  <a:pt x="110" y="199"/>
                </a:cubicBezTo>
                <a:cubicBezTo>
                  <a:pt x="111" y="198"/>
                  <a:pt x="112" y="198"/>
                  <a:pt x="112" y="197"/>
                </a:cubicBezTo>
                <a:cubicBezTo>
                  <a:pt x="113" y="196"/>
                  <a:pt x="113" y="196"/>
                  <a:pt x="114" y="195"/>
                </a:cubicBezTo>
                <a:cubicBezTo>
                  <a:pt x="114" y="195"/>
                  <a:pt x="114" y="195"/>
                  <a:pt x="114" y="195"/>
                </a:cubicBezTo>
                <a:cubicBezTo>
                  <a:pt x="113" y="195"/>
                  <a:pt x="113" y="196"/>
                  <a:pt x="112" y="197"/>
                </a:cubicBezTo>
                <a:close/>
                <a:moveTo>
                  <a:pt x="106" y="206"/>
                </a:moveTo>
                <a:cubicBezTo>
                  <a:pt x="107" y="205"/>
                  <a:pt x="108" y="204"/>
                  <a:pt x="109" y="203"/>
                </a:cubicBezTo>
                <a:cubicBezTo>
                  <a:pt x="108" y="204"/>
                  <a:pt x="107" y="204"/>
                  <a:pt x="106" y="206"/>
                </a:cubicBezTo>
                <a:cubicBezTo>
                  <a:pt x="105" y="206"/>
                  <a:pt x="105" y="206"/>
                  <a:pt x="105" y="206"/>
                </a:cubicBezTo>
                <a:cubicBezTo>
                  <a:pt x="105" y="206"/>
                  <a:pt x="105" y="206"/>
                  <a:pt x="105" y="206"/>
                </a:cubicBezTo>
                <a:cubicBezTo>
                  <a:pt x="105" y="206"/>
                  <a:pt x="105" y="206"/>
                  <a:pt x="106" y="206"/>
                </a:cubicBezTo>
                <a:close/>
                <a:moveTo>
                  <a:pt x="208" y="197"/>
                </a:moveTo>
                <a:cubicBezTo>
                  <a:pt x="205" y="197"/>
                  <a:pt x="202" y="198"/>
                  <a:pt x="198" y="199"/>
                </a:cubicBezTo>
                <a:cubicBezTo>
                  <a:pt x="200" y="199"/>
                  <a:pt x="201" y="199"/>
                  <a:pt x="202" y="198"/>
                </a:cubicBezTo>
                <a:cubicBezTo>
                  <a:pt x="203" y="198"/>
                  <a:pt x="203" y="198"/>
                  <a:pt x="204" y="198"/>
                </a:cubicBezTo>
                <a:cubicBezTo>
                  <a:pt x="205" y="198"/>
                  <a:pt x="206" y="198"/>
                  <a:pt x="208" y="197"/>
                </a:cubicBezTo>
                <a:cubicBezTo>
                  <a:pt x="208" y="197"/>
                  <a:pt x="208" y="197"/>
                  <a:pt x="208" y="197"/>
                </a:cubicBezTo>
                <a:cubicBezTo>
                  <a:pt x="209" y="197"/>
                  <a:pt x="210" y="197"/>
                  <a:pt x="211" y="197"/>
                </a:cubicBezTo>
                <a:cubicBezTo>
                  <a:pt x="211" y="197"/>
                  <a:pt x="211" y="197"/>
                  <a:pt x="211" y="197"/>
                </a:cubicBezTo>
                <a:cubicBezTo>
                  <a:pt x="210" y="197"/>
                  <a:pt x="209" y="197"/>
                  <a:pt x="208" y="197"/>
                </a:cubicBezTo>
                <a:close/>
                <a:moveTo>
                  <a:pt x="71" y="138"/>
                </a:moveTo>
                <a:cubicBezTo>
                  <a:pt x="71" y="138"/>
                  <a:pt x="71" y="138"/>
                  <a:pt x="71" y="138"/>
                </a:cubicBezTo>
                <a:cubicBezTo>
                  <a:pt x="75" y="134"/>
                  <a:pt x="79" y="130"/>
                  <a:pt x="83" y="125"/>
                </a:cubicBezTo>
                <a:cubicBezTo>
                  <a:pt x="83" y="125"/>
                  <a:pt x="83" y="125"/>
                  <a:pt x="83" y="124"/>
                </a:cubicBezTo>
                <a:cubicBezTo>
                  <a:pt x="82" y="122"/>
                  <a:pt x="82" y="120"/>
                  <a:pt x="81" y="118"/>
                </a:cubicBezTo>
                <a:cubicBezTo>
                  <a:pt x="81" y="118"/>
                  <a:pt x="81" y="118"/>
                  <a:pt x="81" y="118"/>
                </a:cubicBezTo>
                <a:cubicBezTo>
                  <a:pt x="80" y="118"/>
                  <a:pt x="80" y="118"/>
                  <a:pt x="80" y="118"/>
                </a:cubicBezTo>
                <a:cubicBezTo>
                  <a:pt x="77" y="121"/>
                  <a:pt x="73" y="124"/>
                  <a:pt x="70" y="127"/>
                </a:cubicBezTo>
                <a:cubicBezTo>
                  <a:pt x="69" y="128"/>
                  <a:pt x="69" y="128"/>
                  <a:pt x="69" y="129"/>
                </a:cubicBezTo>
                <a:cubicBezTo>
                  <a:pt x="69" y="131"/>
                  <a:pt x="70" y="132"/>
                  <a:pt x="70" y="134"/>
                </a:cubicBezTo>
                <a:cubicBezTo>
                  <a:pt x="70" y="136"/>
                  <a:pt x="70" y="137"/>
                  <a:pt x="71" y="138"/>
                </a:cubicBezTo>
                <a:close/>
                <a:moveTo>
                  <a:pt x="64" y="126"/>
                </a:moveTo>
                <a:cubicBezTo>
                  <a:pt x="69" y="121"/>
                  <a:pt x="73" y="116"/>
                  <a:pt x="78" y="111"/>
                </a:cubicBezTo>
                <a:cubicBezTo>
                  <a:pt x="77" y="110"/>
                  <a:pt x="76" y="108"/>
                  <a:pt x="75" y="106"/>
                </a:cubicBezTo>
                <a:cubicBezTo>
                  <a:pt x="70" y="111"/>
                  <a:pt x="65" y="115"/>
                  <a:pt x="61" y="119"/>
                </a:cubicBezTo>
                <a:cubicBezTo>
                  <a:pt x="62" y="122"/>
                  <a:pt x="63" y="123"/>
                  <a:pt x="64" y="126"/>
                </a:cubicBezTo>
                <a:close/>
                <a:moveTo>
                  <a:pt x="66" y="91"/>
                </a:moveTo>
                <a:cubicBezTo>
                  <a:pt x="65" y="91"/>
                  <a:pt x="65" y="91"/>
                  <a:pt x="65" y="91"/>
                </a:cubicBezTo>
                <a:cubicBezTo>
                  <a:pt x="64" y="92"/>
                  <a:pt x="63" y="93"/>
                  <a:pt x="62" y="93"/>
                </a:cubicBezTo>
                <a:cubicBezTo>
                  <a:pt x="54" y="99"/>
                  <a:pt x="47" y="106"/>
                  <a:pt x="40" y="113"/>
                </a:cubicBezTo>
                <a:cubicBezTo>
                  <a:pt x="39" y="114"/>
                  <a:pt x="39" y="116"/>
                  <a:pt x="39" y="118"/>
                </a:cubicBezTo>
                <a:cubicBezTo>
                  <a:pt x="39" y="118"/>
                  <a:pt x="40" y="118"/>
                  <a:pt x="40" y="117"/>
                </a:cubicBezTo>
                <a:cubicBezTo>
                  <a:pt x="47" y="112"/>
                  <a:pt x="53" y="106"/>
                  <a:pt x="59" y="99"/>
                </a:cubicBezTo>
                <a:cubicBezTo>
                  <a:pt x="61" y="97"/>
                  <a:pt x="63" y="94"/>
                  <a:pt x="65" y="92"/>
                </a:cubicBezTo>
                <a:cubicBezTo>
                  <a:pt x="65" y="92"/>
                  <a:pt x="65" y="92"/>
                  <a:pt x="66" y="91"/>
                </a:cubicBezTo>
                <a:close/>
                <a:moveTo>
                  <a:pt x="39" y="110"/>
                </a:moveTo>
                <a:cubicBezTo>
                  <a:pt x="47" y="103"/>
                  <a:pt x="54" y="96"/>
                  <a:pt x="63" y="90"/>
                </a:cubicBezTo>
                <a:cubicBezTo>
                  <a:pt x="53" y="93"/>
                  <a:pt x="45" y="99"/>
                  <a:pt x="38" y="106"/>
                </a:cubicBezTo>
                <a:cubicBezTo>
                  <a:pt x="39" y="107"/>
                  <a:pt x="39" y="109"/>
                  <a:pt x="39" y="110"/>
                </a:cubicBezTo>
                <a:close/>
                <a:moveTo>
                  <a:pt x="217" y="37"/>
                </a:moveTo>
                <a:cubicBezTo>
                  <a:pt x="222" y="35"/>
                  <a:pt x="227" y="33"/>
                  <a:pt x="232" y="31"/>
                </a:cubicBezTo>
                <a:cubicBezTo>
                  <a:pt x="231" y="29"/>
                  <a:pt x="231" y="27"/>
                  <a:pt x="230" y="25"/>
                </a:cubicBezTo>
                <a:cubicBezTo>
                  <a:pt x="230" y="25"/>
                  <a:pt x="230" y="25"/>
                  <a:pt x="229" y="25"/>
                </a:cubicBezTo>
                <a:cubicBezTo>
                  <a:pt x="226" y="27"/>
                  <a:pt x="222" y="30"/>
                  <a:pt x="218" y="32"/>
                </a:cubicBezTo>
                <a:cubicBezTo>
                  <a:pt x="218" y="32"/>
                  <a:pt x="218" y="33"/>
                  <a:pt x="218" y="33"/>
                </a:cubicBezTo>
                <a:cubicBezTo>
                  <a:pt x="217" y="34"/>
                  <a:pt x="217" y="35"/>
                  <a:pt x="217" y="37"/>
                </a:cubicBezTo>
                <a:close/>
                <a:moveTo>
                  <a:pt x="82" y="162"/>
                </a:moveTo>
                <a:cubicBezTo>
                  <a:pt x="81" y="165"/>
                  <a:pt x="81" y="168"/>
                  <a:pt x="80" y="171"/>
                </a:cubicBezTo>
                <a:cubicBezTo>
                  <a:pt x="82" y="171"/>
                  <a:pt x="84" y="171"/>
                  <a:pt x="86" y="172"/>
                </a:cubicBezTo>
                <a:cubicBezTo>
                  <a:pt x="87" y="169"/>
                  <a:pt x="89" y="166"/>
                  <a:pt x="91" y="163"/>
                </a:cubicBezTo>
                <a:cubicBezTo>
                  <a:pt x="88" y="161"/>
                  <a:pt x="85" y="161"/>
                  <a:pt x="82" y="162"/>
                </a:cubicBezTo>
                <a:close/>
                <a:moveTo>
                  <a:pt x="257" y="22"/>
                </a:moveTo>
                <a:cubicBezTo>
                  <a:pt x="254" y="23"/>
                  <a:pt x="251" y="25"/>
                  <a:pt x="248" y="26"/>
                </a:cubicBezTo>
                <a:cubicBezTo>
                  <a:pt x="248" y="26"/>
                  <a:pt x="248" y="27"/>
                  <a:pt x="248" y="27"/>
                </a:cubicBezTo>
                <a:cubicBezTo>
                  <a:pt x="247" y="28"/>
                  <a:pt x="247" y="29"/>
                  <a:pt x="246" y="31"/>
                </a:cubicBezTo>
                <a:cubicBezTo>
                  <a:pt x="248" y="31"/>
                  <a:pt x="249" y="32"/>
                  <a:pt x="250" y="32"/>
                </a:cubicBezTo>
                <a:cubicBezTo>
                  <a:pt x="253" y="31"/>
                  <a:pt x="256" y="29"/>
                  <a:pt x="259" y="27"/>
                </a:cubicBezTo>
                <a:cubicBezTo>
                  <a:pt x="259" y="25"/>
                  <a:pt x="258" y="24"/>
                  <a:pt x="257" y="22"/>
                </a:cubicBezTo>
                <a:close/>
                <a:moveTo>
                  <a:pt x="9" y="119"/>
                </a:moveTo>
                <a:cubicBezTo>
                  <a:pt x="10" y="119"/>
                  <a:pt x="10" y="119"/>
                  <a:pt x="10" y="118"/>
                </a:cubicBezTo>
                <a:cubicBezTo>
                  <a:pt x="11" y="117"/>
                  <a:pt x="12" y="115"/>
                  <a:pt x="13" y="113"/>
                </a:cubicBezTo>
                <a:cubicBezTo>
                  <a:pt x="17" y="106"/>
                  <a:pt x="21" y="100"/>
                  <a:pt x="27" y="94"/>
                </a:cubicBezTo>
                <a:cubicBezTo>
                  <a:pt x="30" y="91"/>
                  <a:pt x="34" y="87"/>
                  <a:pt x="38" y="85"/>
                </a:cubicBezTo>
                <a:cubicBezTo>
                  <a:pt x="41" y="83"/>
                  <a:pt x="43" y="81"/>
                  <a:pt x="46" y="80"/>
                </a:cubicBezTo>
                <a:cubicBezTo>
                  <a:pt x="46" y="80"/>
                  <a:pt x="46" y="80"/>
                  <a:pt x="47" y="79"/>
                </a:cubicBezTo>
                <a:cubicBezTo>
                  <a:pt x="39" y="82"/>
                  <a:pt x="33" y="86"/>
                  <a:pt x="28" y="91"/>
                </a:cubicBezTo>
                <a:cubicBezTo>
                  <a:pt x="19" y="99"/>
                  <a:pt x="13" y="108"/>
                  <a:pt x="9" y="119"/>
                </a:cubicBezTo>
                <a:close/>
                <a:moveTo>
                  <a:pt x="193" y="228"/>
                </a:moveTo>
                <a:cubicBezTo>
                  <a:pt x="193" y="228"/>
                  <a:pt x="193" y="227"/>
                  <a:pt x="193" y="227"/>
                </a:cubicBezTo>
                <a:cubicBezTo>
                  <a:pt x="192" y="228"/>
                  <a:pt x="191" y="229"/>
                  <a:pt x="190" y="230"/>
                </a:cubicBezTo>
                <a:cubicBezTo>
                  <a:pt x="186" y="232"/>
                  <a:pt x="184" y="235"/>
                  <a:pt x="181" y="238"/>
                </a:cubicBezTo>
                <a:cubicBezTo>
                  <a:pt x="180" y="238"/>
                  <a:pt x="180" y="239"/>
                  <a:pt x="180" y="239"/>
                </a:cubicBezTo>
                <a:cubicBezTo>
                  <a:pt x="180" y="241"/>
                  <a:pt x="181" y="243"/>
                  <a:pt x="181" y="245"/>
                </a:cubicBezTo>
                <a:cubicBezTo>
                  <a:pt x="181" y="245"/>
                  <a:pt x="181" y="245"/>
                  <a:pt x="181" y="244"/>
                </a:cubicBezTo>
                <a:cubicBezTo>
                  <a:pt x="184" y="242"/>
                  <a:pt x="186" y="239"/>
                  <a:pt x="189" y="236"/>
                </a:cubicBezTo>
                <a:cubicBezTo>
                  <a:pt x="189" y="236"/>
                  <a:pt x="189" y="236"/>
                  <a:pt x="189" y="235"/>
                </a:cubicBezTo>
                <a:cubicBezTo>
                  <a:pt x="189" y="234"/>
                  <a:pt x="189" y="234"/>
                  <a:pt x="190" y="233"/>
                </a:cubicBezTo>
                <a:cubicBezTo>
                  <a:pt x="191" y="231"/>
                  <a:pt x="192" y="230"/>
                  <a:pt x="193" y="229"/>
                </a:cubicBezTo>
                <a:cubicBezTo>
                  <a:pt x="193" y="228"/>
                  <a:pt x="193" y="228"/>
                  <a:pt x="193" y="228"/>
                </a:cubicBezTo>
                <a:close/>
                <a:moveTo>
                  <a:pt x="45" y="89"/>
                </a:moveTo>
                <a:cubicBezTo>
                  <a:pt x="45" y="89"/>
                  <a:pt x="45" y="89"/>
                  <a:pt x="44" y="89"/>
                </a:cubicBezTo>
                <a:cubicBezTo>
                  <a:pt x="39" y="94"/>
                  <a:pt x="34" y="99"/>
                  <a:pt x="29" y="105"/>
                </a:cubicBezTo>
                <a:cubicBezTo>
                  <a:pt x="28" y="105"/>
                  <a:pt x="28" y="106"/>
                  <a:pt x="28" y="107"/>
                </a:cubicBezTo>
                <a:cubicBezTo>
                  <a:pt x="29" y="106"/>
                  <a:pt x="30" y="105"/>
                  <a:pt x="32" y="104"/>
                </a:cubicBezTo>
                <a:cubicBezTo>
                  <a:pt x="37" y="101"/>
                  <a:pt x="41" y="96"/>
                  <a:pt x="46" y="92"/>
                </a:cubicBezTo>
                <a:cubicBezTo>
                  <a:pt x="46" y="91"/>
                  <a:pt x="46" y="91"/>
                  <a:pt x="46" y="91"/>
                </a:cubicBezTo>
                <a:cubicBezTo>
                  <a:pt x="46" y="91"/>
                  <a:pt x="46" y="91"/>
                  <a:pt x="47" y="90"/>
                </a:cubicBezTo>
                <a:cubicBezTo>
                  <a:pt x="46" y="90"/>
                  <a:pt x="45" y="89"/>
                  <a:pt x="45" y="89"/>
                </a:cubicBezTo>
                <a:close/>
                <a:moveTo>
                  <a:pt x="109" y="130"/>
                </a:moveTo>
                <a:cubicBezTo>
                  <a:pt x="107" y="133"/>
                  <a:pt x="105" y="135"/>
                  <a:pt x="103" y="137"/>
                </a:cubicBezTo>
                <a:cubicBezTo>
                  <a:pt x="104" y="139"/>
                  <a:pt x="105" y="141"/>
                  <a:pt x="107" y="142"/>
                </a:cubicBezTo>
                <a:cubicBezTo>
                  <a:pt x="109" y="140"/>
                  <a:pt x="111" y="139"/>
                  <a:pt x="113" y="137"/>
                </a:cubicBezTo>
                <a:cubicBezTo>
                  <a:pt x="112" y="134"/>
                  <a:pt x="110" y="132"/>
                  <a:pt x="109" y="130"/>
                </a:cubicBezTo>
                <a:close/>
                <a:moveTo>
                  <a:pt x="107" y="124"/>
                </a:moveTo>
                <a:cubicBezTo>
                  <a:pt x="108" y="123"/>
                  <a:pt x="108" y="123"/>
                  <a:pt x="108" y="123"/>
                </a:cubicBezTo>
                <a:cubicBezTo>
                  <a:pt x="110" y="122"/>
                  <a:pt x="111" y="121"/>
                  <a:pt x="112" y="120"/>
                </a:cubicBezTo>
                <a:cubicBezTo>
                  <a:pt x="113" y="119"/>
                  <a:pt x="115" y="118"/>
                  <a:pt x="117" y="118"/>
                </a:cubicBezTo>
                <a:cubicBezTo>
                  <a:pt x="115" y="116"/>
                  <a:pt x="114" y="114"/>
                  <a:pt x="113" y="112"/>
                </a:cubicBezTo>
                <a:cubicBezTo>
                  <a:pt x="110" y="115"/>
                  <a:pt x="107" y="118"/>
                  <a:pt x="104" y="120"/>
                </a:cubicBezTo>
                <a:cubicBezTo>
                  <a:pt x="105" y="122"/>
                  <a:pt x="106" y="123"/>
                  <a:pt x="107" y="124"/>
                </a:cubicBezTo>
                <a:close/>
                <a:moveTo>
                  <a:pt x="111" y="128"/>
                </a:moveTo>
                <a:cubicBezTo>
                  <a:pt x="112" y="130"/>
                  <a:pt x="114" y="132"/>
                  <a:pt x="115" y="135"/>
                </a:cubicBezTo>
                <a:cubicBezTo>
                  <a:pt x="116" y="133"/>
                  <a:pt x="118" y="132"/>
                  <a:pt x="119" y="131"/>
                </a:cubicBezTo>
                <a:cubicBezTo>
                  <a:pt x="119" y="127"/>
                  <a:pt x="118" y="124"/>
                  <a:pt x="117" y="121"/>
                </a:cubicBezTo>
                <a:cubicBezTo>
                  <a:pt x="115" y="123"/>
                  <a:pt x="113" y="126"/>
                  <a:pt x="111" y="128"/>
                </a:cubicBezTo>
                <a:close/>
                <a:moveTo>
                  <a:pt x="116" y="179"/>
                </a:moveTo>
                <a:cubicBezTo>
                  <a:pt x="114" y="180"/>
                  <a:pt x="112" y="181"/>
                  <a:pt x="111" y="181"/>
                </a:cubicBezTo>
                <a:cubicBezTo>
                  <a:pt x="110" y="182"/>
                  <a:pt x="110" y="182"/>
                  <a:pt x="109" y="183"/>
                </a:cubicBezTo>
                <a:cubicBezTo>
                  <a:pt x="107" y="187"/>
                  <a:pt x="105" y="190"/>
                  <a:pt x="103" y="194"/>
                </a:cubicBezTo>
                <a:cubicBezTo>
                  <a:pt x="103" y="194"/>
                  <a:pt x="103" y="195"/>
                  <a:pt x="102" y="195"/>
                </a:cubicBezTo>
                <a:cubicBezTo>
                  <a:pt x="103" y="195"/>
                  <a:pt x="104" y="194"/>
                  <a:pt x="105" y="194"/>
                </a:cubicBezTo>
                <a:cubicBezTo>
                  <a:pt x="106" y="193"/>
                  <a:pt x="108" y="192"/>
                  <a:pt x="108" y="190"/>
                </a:cubicBezTo>
                <a:cubicBezTo>
                  <a:pt x="108" y="189"/>
                  <a:pt x="110" y="188"/>
                  <a:pt x="111" y="188"/>
                </a:cubicBezTo>
                <a:cubicBezTo>
                  <a:pt x="111" y="188"/>
                  <a:pt x="112" y="188"/>
                  <a:pt x="112" y="188"/>
                </a:cubicBezTo>
                <a:cubicBezTo>
                  <a:pt x="114" y="185"/>
                  <a:pt x="115" y="182"/>
                  <a:pt x="116" y="179"/>
                </a:cubicBezTo>
                <a:close/>
                <a:moveTo>
                  <a:pt x="95" y="145"/>
                </a:moveTo>
                <a:cubicBezTo>
                  <a:pt x="94" y="145"/>
                  <a:pt x="93" y="146"/>
                  <a:pt x="93" y="147"/>
                </a:cubicBezTo>
                <a:cubicBezTo>
                  <a:pt x="92" y="147"/>
                  <a:pt x="92" y="147"/>
                  <a:pt x="92" y="148"/>
                </a:cubicBezTo>
                <a:cubicBezTo>
                  <a:pt x="92" y="149"/>
                  <a:pt x="92" y="151"/>
                  <a:pt x="93" y="152"/>
                </a:cubicBezTo>
                <a:cubicBezTo>
                  <a:pt x="93" y="154"/>
                  <a:pt x="94" y="156"/>
                  <a:pt x="94" y="158"/>
                </a:cubicBezTo>
                <a:cubicBezTo>
                  <a:pt x="96" y="156"/>
                  <a:pt x="98" y="153"/>
                  <a:pt x="99" y="151"/>
                </a:cubicBezTo>
                <a:cubicBezTo>
                  <a:pt x="100" y="151"/>
                  <a:pt x="99" y="151"/>
                  <a:pt x="99" y="150"/>
                </a:cubicBezTo>
                <a:cubicBezTo>
                  <a:pt x="98" y="148"/>
                  <a:pt x="97" y="146"/>
                  <a:pt x="95" y="145"/>
                </a:cubicBezTo>
                <a:close/>
                <a:moveTo>
                  <a:pt x="186" y="286"/>
                </a:moveTo>
                <a:cubicBezTo>
                  <a:pt x="193" y="291"/>
                  <a:pt x="201" y="293"/>
                  <a:pt x="209" y="293"/>
                </a:cubicBezTo>
                <a:cubicBezTo>
                  <a:pt x="209" y="293"/>
                  <a:pt x="208" y="293"/>
                  <a:pt x="208" y="293"/>
                </a:cubicBezTo>
                <a:cubicBezTo>
                  <a:pt x="204" y="292"/>
                  <a:pt x="201" y="290"/>
                  <a:pt x="197" y="287"/>
                </a:cubicBezTo>
                <a:cubicBezTo>
                  <a:pt x="197" y="287"/>
                  <a:pt x="197" y="287"/>
                  <a:pt x="196" y="287"/>
                </a:cubicBezTo>
                <a:cubicBezTo>
                  <a:pt x="195" y="286"/>
                  <a:pt x="193" y="286"/>
                  <a:pt x="192" y="286"/>
                </a:cubicBezTo>
                <a:cubicBezTo>
                  <a:pt x="191" y="285"/>
                  <a:pt x="190" y="285"/>
                  <a:pt x="189" y="284"/>
                </a:cubicBezTo>
                <a:cubicBezTo>
                  <a:pt x="188" y="285"/>
                  <a:pt x="187" y="285"/>
                  <a:pt x="186" y="286"/>
                </a:cubicBezTo>
                <a:close/>
                <a:moveTo>
                  <a:pt x="62" y="128"/>
                </a:moveTo>
                <a:cubicBezTo>
                  <a:pt x="61" y="126"/>
                  <a:pt x="59" y="124"/>
                  <a:pt x="58" y="122"/>
                </a:cubicBezTo>
                <a:cubicBezTo>
                  <a:pt x="57" y="124"/>
                  <a:pt x="55" y="125"/>
                  <a:pt x="54" y="127"/>
                </a:cubicBezTo>
                <a:cubicBezTo>
                  <a:pt x="53" y="128"/>
                  <a:pt x="53" y="129"/>
                  <a:pt x="53" y="129"/>
                </a:cubicBezTo>
                <a:cubicBezTo>
                  <a:pt x="54" y="131"/>
                  <a:pt x="55" y="133"/>
                  <a:pt x="55" y="134"/>
                </a:cubicBezTo>
                <a:cubicBezTo>
                  <a:pt x="57" y="132"/>
                  <a:pt x="59" y="130"/>
                  <a:pt x="62" y="128"/>
                </a:cubicBezTo>
                <a:close/>
                <a:moveTo>
                  <a:pt x="188" y="220"/>
                </a:moveTo>
                <a:cubicBezTo>
                  <a:pt x="188" y="220"/>
                  <a:pt x="188" y="220"/>
                  <a:pt x="188" y="220"/>
                </a:cubicBezTo>
                <a:cubicBezTo>
                  <a:pt x="189" y="220"/>
                  <a:pt x="190" y="220"/>
                  <a:pt x="191" y="219"/>
                </a:cubicBezTo>
                <a:cubicBezTo>
                  <a:pt x="192" y="219"/>
                  <a:pt x="193" y="219"/>
                  <a:pt x="194" y="218"/>
                </a:cubicBezTo>
                <a:cubicBezTo>
                  <a:pt x="194" y="218"/>
                  <a:pt x="195" y="218"/>
                  <a:pt x="196" y="218"/>
                </a:cubicBezTo>
                <a:cubicBezTo>
                  <a:pt x="197" y="218"/>
                  <a:pt x="197" y="218"/>
                  <a:pt x="198" y="218"/>
                </a:cubicBezTo>
                <a:cubicBezTo>
                  <a:pt x="202" y="215"/>
                  <a:pt x="205" y="212"/>
                  <a:pt x="209" y="210"/>
                </a:cubicBezTo>
                <a:cubicBezTo>
                  <a:pt x="209" y="210"/>
                  <a:pt x="209" y="209"/>
                  <a:pt x="209" y="209"/>
                </a:cubicBezTo>
                <a:cubicBezTo>
                  <a:pt x="206" y="209"/>
                  <a:pt x="203" y="209"/>
                  <a:pt x="200" y="211"/>
                </a:cubicBezTo>
                <a:cubicBezTo>
                  <a:pt x="200" y="212"/>
                  <a:pt x="200" y="213"/>
                  <a:pt x="199" y="214"/>
                </a:cubicBezTo>
                <a:cubicBezTo>
                  <a:pt x="199" y="214"/>
                  <a:pt x="199" y="214"/>
                  <a:pt x="198" y="214"/>
                </a:cubicBezTo>
                <a:cubicBezTo>
                  <a:pt x="198" y="215"/>
                  <a:pt x="197" y="216"/>
                  <a:pt x="195" y="215"/>
                </a:cubicBezTo>
                <a:cubicBezTo>
                  <a:pt x="195" y="215"/>
                  <a:pt x="195" y="215"/>
                  <a:pt x="194" y="215"/>
                </a:cubicBezTo>
                <a:cubicBezTo>
                  <a:pt x="192" y="217"/>
                  <a:pt x="190" y="218"/>
                  <a:pt x="188" y="220"/>
                </a:cubicBezTo>
                <a:close/>
                <a:moveTo>
                  <a:pt x="22" y="193"/>
                </a:moveTo>
                <a:cubicBezTo>
                  <a:pt x="22" y="194"/>
                  <a:pt x="22" y="194"/>
                  <a:pt x="22" y="194"/>
                </a:cubicBezTo>
                <a:cubicBezTo>
                  <a:pt x="24" y="198"/>
                  <a:pt x="26" y="200"/>
                  <a:pt x="29" y="203"/>
                </a:cubicBezTo>
                <a:cubicBezTo>
                  <a:pt x="35" y="207"/>
                  <a:pt x="41" y="210"/>
                  <a:pt x="48" y="211"/>
                </a:cubicBezTo>
                <a:cubicBezTo>
                  <a:pt x="48" y="211"/>
                  <a:pt x="48" y="211"/>
                  <a:pt x="48" y="211"/>
                </a:cubicBezTo>
                <a:cubicBezTo>
                  <a:pt x="44" y="209"/>
                  <a:pt x="39" y="207"/>
                  <a:pt x="34" y="204"/>
                </a:cubicBezTo>
                <a:cubicBezTo>
                  <a:pt x="30" y="201"/>
                  <a:pt x="26" y="197"/>
                  <a:pt x="22" y="193"/>
                </a:cubicBezTo>
                <a:close/>
                <a:moveTo>
                  <a:pt x="260" y="17"/>
                </a:moveTo>
                <a:cubicBezTo>
                  <a:pt x="259" y="15"/>
                  <a:pt x="257" y="14"/>
                  <a:pt x="256" y="13"/>
                </a:cubicBezTo>
                <a:cubicBezTo>
                  <a:pt x="255" y="13"/>
                  <a:pt x="255" y="13"/>
                  <a:pt x="254" y="13"/>
                </a:cubicBezTo>
                <a:cubicBezTo>
                  <a:pt x="251" y="15"/>
                  <a:pt x="248" y="16"/>
                  <a:pt x="245" y="18"/>
                </a:cubicBezTo>
                <a:cubicBezTo>
                  <a:pt x="245" y="18"/>
                  <a:pt x="244" y="18"/>
                  <a:pt x="244" y="18"/>
                </a:cubicBezTo>
                <a:cubicBezTo>
                  <a:pt x="244" y="21"/>
                  <a:pt x="243" y="23"/>
                  <a:pt x="243" y="25"/>
                </a:cubicBezTo>
                <a:cubicBezTo>
                  <a:pt x="245" y="25"/>
                  <a:pt x="246" y="24"/>
                  <a:pt x="246" y="23"/>
                </a:cubicBezTo>
                <a:cubicBezTo>
                  <a:pt x="247" y="21"/>
                  <a:pt x="248" y="20"/>
                  <a:pt x="249" y="19"/>
                </a:cubicBezTo>
                <a:cubicBezTo>
                  <a:pt x="249" y="18"/>
                  <a:pt x="250" y="17"/>
                  <a:pt x="251" y="16"/>
                </a:cubicBezTo>
                <a:cubicBezTo>
                  <a:pt x="253" y="15"/>
                  <a:pt x="255" y="15"/>
                  <a:pt x="256" y="16"/>
                </a:cubicBezTo>
                <a:cubicBezTo>
                  <a:pt x="257" y="17"/>
                  <a:pt x="257" y="17"/>
                  <a:pt x="258" y="18"/>
                </a:cubicBezTo>
                <a:cubicBezTo>
                  <a:pt x="259" y="17"/>
                  <a:pt x="259" y="17"/>
                  <a:pt x="260" y="17"/>
                </a:cubicBezTo>
                <a:cubicBezTo>
                  <a:pt x="260" y="17"/>
                  <a:pt x="260" y="17"/>
                  <a:pt x="260" y="17"/>
                </a:cubicBezTo>
                <a:close/>
                <a:moveTo>
                  <a:pt x="57" y="106"/>
                </a:moveTo>
                <a:cubicBezTo>
                  <a:pt x="57" y="106"/>
                  <a:pt x="57" y="106"/>
                  <a:pt x="57" y="106"/>
                </a:cubicBezTo>
                <a:cubicBezTo>
                  <a:pt x="64" y="99"/>
                  <a:pt x="72" y="93"/>
                  <a:pt x="79" y="87"/>
                </a:cubicBezTo>
                <a:cubicBezTo>
                  <a:pt x="79" y="87"/>
                  <a:pt x="79" y="87"/>
                  <a:pt x="79" y="87"/>
                </a:cubicBezTo>
                <a:cubicBezTo>
                  <a:pt x="79" y="87"/>
                  <a:pt x="79" y="87"/>
                  <a:pt x="79" y="86"/>
                </a:cubicBezTo>
                <a:cubicBezTo>
                  <a:pt x="77" y="86"/>
                  <a:pt x="75" y="86"/>
                  <a:pt x="74" y="86"/>
                </a:cubicBezTo>
                <a:cubicBezTo>
                  <a:pt x="73" y="87"/>
                  <a:pt x="72" y="87"/>
                  <a:pt x="72" y="88"/>
                </a:cubicBezTo>
                <a:cubicBezTo>
                  <a:pt x="72" y="89"/>
                  <a:pt x="71" y="91"/>
                  <a:pt x="70" y="92"/>
                </a:cubicBezTo>
                <a:cubicBezTo>
                  <a:pt x="66" y="96"/>
                  <a:pt x="62" y="101"/>
                  <a:pt x="58" y="105"/>
                </a:cubicBezTo>
                <a:cubicBezTo>
                  <a:pt x="58" y="105"/>
                  <a:pt x="57" y="106"/>
                  <a:pt x="57" y="106"/>
                </a:cubicBezTo>
                <a:close/>
                <a:moveTo>
                  <a:pt x="218" y="46"/>
                </a:moveTo>
                <a:cubicBezTo>
                  <a:pt x="219" y="46"/>
                  <a:pt x="219" y="46"/>
                  <a:pt x="219" y="46"/>
                </a:cubicBezTo>
                <a:cubicBezTo>
                  <a:pt x="222" y="45"/>
                  <a:pt x="225" y="44"/>
                  <a:pt x="227" y="43"/>
                </a:cubicBezTo>
                <a:cubicBezTo>
                  <a:pt x="229" y="42"/>
                  <a:pt x="230" y="41"/>
                  <a:pt x="231" y="40"/>
                </a:cubicBezTo>
                <a:cubicBezTo>
                  <a:pt x="232" y="39"/>
                  <a:pt x="232" y="38"/>
                  <a:pt x="233" y="37"/>
                </a:cubicBezTo>
                <a:cubicBezTo>
                  <a:pt x="234" y="37"/>
                  <a:pt x="234" y="36"/>
                  <a:pt x="235" y="35"/>
                </a:cubicBezTo>
                <a:cubicBezTo>
                  <a:pt x="235" y="35"/>
                  <a:pt x="234" y="35"/>
                  <a:pt x="234" y="34"/>
                </a:cubicBezTo>
                <a:cubicBezTo>
                  <a:pt x="230" y="37"/>
                  <a:pt x="225" y="40"/>
                  <a:pt x="221" y="43"/>
                </a:cubicBezTo>
                <a:cubicBezTo>
                  <a:pt x="220" y="44"/>
                  <a:pt x="219" y="44"/>
                  <a:pt x="218" y="45"/>
                </a:cubicBezTo>
                <a:cubicBezTo>
                  <a:pt x="218" y="45"/>
                  <a:pt x="218" y="45"/>
                  <a:pt x="218" y="46"/>
                </a:cubicBezTo>
                <a:close/>
                <a:moveTo>
                  <a:pt x="95" y="112"/>
                </a:moveTo>
                <a:cubicBezTo>
                  <a:pt x="97" y="111"/>
                  <a:pt x="103" y="104"/>
                  <a:pt x="103" y="102"/>
                </a:cubicBezTo>
                <a:cubicBezTo>
                  <a:pt x="103" y="101"/>
                  <a:pt x="103" y="101"/>
                  <a:pt x="102" y="101"/>
                </a:cubicBezTo>
                <a:cubicBezTo>
                  <a:pt x="98" y="103"/>
                  <a:pt x="95" y="106"/>
                  <a:pt x="92" y="108"/>
                </a:cubicBezTo>
                <a:cubicBezTo>
                  <a:pt x="91" y="108"/>
                  <a:pt x="91" y="109"/>
                  <a:pt x="91" y="109"/>
                </a:cubicBezTo>
                <a:cubicBezTo>
                  <a:pt x="92" y="110"/>
                  <a:pt x="94" y="111"/>
                  <a:pt x="95" y="112"/>
                </a:cubicBezTo>
                <a:close/>
                <a:moveTo>
                  <a:pt x="45" y="144"/>
                </a:moveTo>
                <a:cubicBezTo>
                  <a:pt x="46" y="143"/>
                  <a:pt x="48" y="142"/>
                  <a:pt x="49" y="141"/>
                </a:cubicBezTo>
                <a:cubicBezTo>
                  <a:pt x="49" y="140"/>
                  <a:pt x="50" y="140"/>
                  <a:pt x="50" y="139"/>
                </a:cubicBezTo>
                <a:cubicBezTo>
                  <a:pt x="49" y="137"/>
                  <a:pt x="50" y="135"/>
                  <a:pt x="50" y="133"/>
                </a:cubicBezTo>
                <a:cubicBezTo>
                  <a:pt x="50" y="132"/>
                  <a:pt x="49" y="132"/>
                  <a:pt x="49" y="132"/>
                </a:cubicBezTo>
                <a:cubicBezTo>
                  <a:pt x="49" y="132"/>
                  <a:pt x="49" y="132"/>
                  <a:pt x="49" y="132"/>
                </a:cubicBezTo>
                <a:cubicBezTo>
                  <a:pt x="47" y="134"/>
                  <a:pt x="45" y="137"/>
                  <a:pt x="43" y="139"/>
                </a:cubicBezTo>
                <a:cubicBezTo>
                  <a:pt x="42" y="140"/>
                  <a:pt x="42" y="140"/>
                  <a:pt x="43" y="141"/>
                </a:cubicBezTo>
                <a:cubicBezTo>
                  <a:pt x="43" y="141"/>
                  <a:pt x="44" y="142"/>
                  <a:pt x="44" y="142"/>
                </a:cubicBezTo>
                <a:cubicBezTo>
                  <a:pt x="44" y="143"/>
                  <a:pt x="45" y="143"/>
                  <a:pt x="45" y="144"/>
                </a:cubicBezTo>
                <a:close/>
                <a:moveTo>
                  <a:pt x="116" y="148"/>
                </a:moveTo>
                <a:cubicBezTo>
                  <a:pt x="115" y="149"/>
                  <a:pt x="115" y="149"/>
                  <a:pt x="115" y="149"/>
                </a:cubicBezTo>
                <a:cubicBezTo>
                  <a:pt x="113" y="151"/>
                  <a:pt x="110" y="154"/>
                  <a:pt x="108" y="156"/>
                </a:cubicBezTo>
                <a:cubicBezTo>
                  <a:pt x="108" y="157"/>
                  <a:pt x="108" y="157"/>
                  <a:pt x="108" y="157"/>
                </a:cubicBezTo>
                <a:cubicBezTo>
                  <a:pt x="108" y="159"/>
                  <a:pt x="109" y="160"/>
                  <a:pt x="109" y="162"/>
                </a:cubicBezTo>
                <a:cubicBezTo>
                  <a:pt x="109" y="162"/>
                  <a:pt x="109" y="162"/>
                  <a:pt x="109" y="162"/>
                </a:cubicBezTo>
                <a:cubicBezTo>
                  <a:pt x="111" y="160"/>
                  <a:pt x="112" y="158"/>
                  <a:pt x="113" y="157"/>
                </a:cubicBezTo>
                <a:cubicBezTo>
                  <a:pt x="115" y="155"/>
                  <a:pt x="116" y="153"/>
                  <a:pt x="116" y="151"/>
                </a:cubicBezTo>
                <a:cubicBezTo>
                  <a:pt x="116" y="150"/>
                  <a:pt x="116" y="149"/>
                  <a:pt x="116" y="148"/>
                </a:cubicBezTo>
                <a:close/>
                <a:moveTo>
                  <a:pt x="24" y="128"/>
                </a:moveTo>
                <a:cubicBezTo>
                  <a:pt x="24" y="127"/>
                  <a:pt x="24" y="127"/>
                  <a:pt x="24" y="127"/>
                </a:cubicBezTo>
                <a:cubicBezTo>
                  <a:pt x="26" y="125"/>
                  <a:pt x="28" y="122"/>
                  <a:pt x="31" y="120"/>
                </a:cubicBezTo>
                <a:cubicBezTo>
                  <a:pt x="31" y="119"/>
                  <a:pt x="31" y="119"/>
                  <a:pt x="31" y="118"/>
                </a:cubicBezTo>
                <a:cubicBezTo>
                  <a:pt x="32" y="116"/>
                  <a:pt x="32" y="114"/>
                  <a:pt x="33" y="112"/>
                </a:cubicBezTo>
                <a:cubicBezTo>
                  <a:pt x="33" y="112"/>
                  <a:pt x="33" y="112"/>
                  <a:pt x="33" y="111"/>
                </a:cubicBezTo>
                <a:cubicBezTo>
                  <a:pt x="30" y="114"/>
                  <a:pt x="29" y="116"/>
                  <a:pt x="27" y="118"/>
                </a:cubicBezTo>
                <a:cubicBezTo>
                  <a:pt x="25" y="120"/>
                  <a:pt x="24" y="122"/>
                  <a:pt x="24" y="125"/>
                </a:cubicBezTo>
                <a:cubicBezTo>
                  <a:pt x="24" y="126"/>
                  <a:pt x="24" y="127"/>
                  <a:pt x="24" y="128"/>
                </a:cubicBezTo>
                <a:close/>
                <a:moveTo>
                  <a:pt x="114" y="101"/>
                </a:moveTo>
                <a:cubicBezTo>
                  <a:pt x="110" y="98"/>
                  <a:pt x="100" y="92"/>
                  <a:pt x="97" y="91"/>
                </a:cubicBezTo>
                <a:cubicBezTo>
                  <a:pt x="97" y="92"/>
                  <a:pt x="97" y="92"/>
                  <a:pt x="96" y="93"/>
                </a:cubicBezTo>
                <a:cubicBezTo>
                  <a:pt x="98" y="94"/>
                  <a:pt x="100" y="95"/>
                  <a:pt x="101" y="96"/>
                </a:cubicBezTo>
                <a:cubicBezTo>
                  <a:pt x="102" y="97"/>
                  <a:pt x="103" y="98"/>
                  <a:pt x="105" y="97"/>
                </a:cubicBezTo>
                <a:cubicBezTo>
                  <a:pt x="106" y="97"/>
                  <a:pt x="108" y="98"/>
                  <a:pt x="108" y="100"/>
                </a:cubicBezTo>
                <a:cubicBezTo>
                  <a:pt x="108" y="100"/>
                  <a:pt x="108" y="100"/>
                  <a:pt x="108" y="100"/>
                </a:cubicBezTo>
                <a:cubicBezTo>
                  <a:pt x="109" y="101"/>
                  <a:pt x="110" y="102"/>
                  <a:pt x="111" y="103"/>
                </a:cubicBezTo>
                <a:cubicBezTo>
                  <a:pt x="112" y="102"/>
                  <a:pt x="113" y="102"/>
                  <a:pt x="114" y="101"/>
                </a:cubicBezTo>
                <a:close/>
                <a:moveTo>
                  <a:pt x="60" y="144"/>
                </a:moveTo>
                <a:cubicBezTo>
                  <a:pt x="61" y="143"/>
                  <a:pt x="62" y="143"/>
                  <a:pt x="63" y="142"/>
                </a:cubicBezTo>
                <a:cubicBezTo>
                  <a:pt x="65" y="142"/>
                  <a:pt x="65" y="140"/>
                  <a:pt x="66" y="138"/>
                </a:cubicBezTo>
                <a:cubicBezTo>
                  <a:pt x="66" y="136"/>
                  <a:pt x="65" y="135"/>
                  <a:pt x="64" y="133"/>
                </a:cubicBezTo>
                <a:cubicBezTo>
                  <a:pt x="62" y="135"/>
                  <a:pt x="60" y="137"/>
                  <a:pt x="58" y="139"/>
                </a:cubicBezTo>
                <a:cubicBezTo>
                  <a:pt x="59" y="141"/>
                  <a:pt x="60" y="142"/>
                  <a:pt x="60" y="144"/>
                </a:cubicBezTo>
                <a:close/>
                <a:moveTo>
                  <a:pt x="118" y="182"/>
                </a:moveTo>
                <a:cubicBezTo>
                  <a:pt x="118" y="182"/>
                  <a:pt x="118" y="182"/>
                  <a:pt x="118" y="182"/>
                </a:cubicBezTo>
                <a:cubicBezTo>
                  <a:pt x="118" y="182"/>
                  <a:pt x="118" y="182"/>
                  <a:pt x="118" y="181"/>
                </a:cubicBezTo>
                <a:cubicBezTo>
                  <a:pt x="123" y="175"/>
                  <a:pt x="126" y="168"/>
                  <a:pt x="128" y="161"/>
                </a:cubicBezTo>
                <a:cubicBezTo>
                  <a:pt x="129" y="160"/>
                  <a:pt x="128" y="160"/>
                  <a:pt x="127" y="159"/>
                </a:cubicBezTo>
                <a:cubicBezTo>
                  <a:pt x="127" y="159"/>
                  <a:pt x="127" y="159"/>
                  <a:pt x="127" y="159"/>
                </a:cubicBezTo>
                <a:cubicBezTo>
                  <a:pt x="127" y="160"/>
                  <a:pt x="127" y="160"/>
                  <a:pt x="127" y="160"/>
                </a:cubicBezTo>
                <a:cubicBezTo>
                  <a:pt x="125" y="165"/>
                  <a:pt x="123" y="170"/>
                  <a:pt x="120" y="174"/>
                </a:cubicBezTo>
                <a:cubicBezTo>
                  <a:pt x="120" y="174"/>
                  <a:pt x="119" y="175"/>
                  <a:pt x="119" y="175"/>
                </a:cubicBezTo>
                <a:cubicBezTo>
                  <a:pt x="119" y="177"/>
                  <a:pt x="119" y="178"/>
                  <a:pt x="119" y="180"/>
                </a:cubicBezTo>
                <a:cubicBezTo>
                  <a:pt x="118" y="180"/>
                  <a:pt x="118" y="181"/>
                  <a:pt x="118" y="182"/>
                </a:cubicBezTo>
                <a:close/>
                <a:moveTo>
                  <a:pt x="246" y="245"/>
                </a:moveTo>
                <a:cubicBezTo>
                  <a:pt x="247" y="245"/>
                  <a:pt x="247" y="244"/>
                  <a:pt x="248" y="244"/>
                </a:cubicBezTo>
                <a:cubicBezTo>
                  <a:pt x="249" y="243"/>
                  <a:pt x="250" y="243"/>
                  <a:pt x="251" y="244"/>
                </a:cubicBezTo>
                <a:cubicBezTo>
                  <a:pt x="251" y="242"/>
                  <a:pt x="252" y="241"/>
                  <a:pt x="251" y="239"/>
                </a:cubicBezTo>
                <a:cubicBezTo>
                  <a:pt x="250" y="237"/>
                  <a:pt x="248" y="236"/>
                  <a:pt x="247" y="234"/>
                </a:cubicBezTo>
                <a:cubicBezTo>
                  <a:pt x="247" y="234"/>
                  <a:pt x="247" y="234"/>
                  <a:pt x="246" y="233"/>
                </a:cubicBezTo>
                <a:cubicBezTo>
                  <a:pt x="246" y="234"/>
                  <a:pt x="246" y="235"/>
                  <a:pt x="246" y="235"/>
                </a:cubicBezTo>
                <a:cubicBezTo>
                  <a:pt x="247" y="237"/>
                  <a:pt x="247" y="237"/>
                  <a:pt x="246" y="238"/>
                </a:cubicBezTo>
                <a:cubicBezTo>
                  <a:pt x="245" y="239"/>
                  <a:pt x="245" y="241"/>
                  <a:pt x="245" y="242"/>
                </a:cubicBezTo>
                <a:cubicBezTo>
                  <a:pt x="245" y="243"/>
                  <a:pt x="245" y="243"/>
                  <a:pt x="245" y="243"/>
                </a:cubicBezTo>
                <a:cubicBezTo>
                  <a:pt x="245" y="244"/>
                  <a:pt x="246" y="244"/>
                  <a:pt x="246" y="245"/>
                </a:cubicBezTo>
                <a:close/>
                <a:moveTo>
                  <a:pt x="99" y="99"/>
                </a:moveTo>
                <a:cubicBezTo>
                  <a:pt x="97" y="99"/>
                  <a:pt x="95" y="98"/>
                  <a:pt x="93" y="98"/>
                </a:cubicBezTo>
                <a:cubicBezTo>
                  <a:pt x="93" y="98"/>
                  <a:pt x="93" y="98"/>
                  <a:pt x="92" y="98"/>
                </a:cubicBezTo>
                <a:cubicBezTo>
                  <a:pt x="91" y="100"/>
                  <a:pt x="89" y="102"/>
                  <a:pt x="88" y="104"/>
                </a:cubicBezTo>
                <a:cubicBezTo>
                  <a:pt x="88" y="105"/>
                  <a:pt x="88" y="106"/>
                  <a:pt x="89" y="107"/>
                </a:cubicBezTo>
                <a:cubicBezTo>
                  <a:pt x="93" y="104"/>
                  <a:pt x="96" y="102"/>
                  <a:pt x="99" y="99"/>
                </a:cubicBezTo>
                <a:close/>
                <a:moveTo>
                  <a:pt x="247" y="11"/>
                </a:moveTo>
                <a:cubicBezTo>
                  <a:pt x="246" y="11"/>
                  <a:pt x="246" y="11"/>
                  <a:pt x="246" y="11"/>
                </a:cubicBezTo>
                <a:cubicBezTo>
                  <a:pt x="243" y="11"/>
                  <a:pt x="241" y="11"/>
                  <a:pt x="238" y="13"/>
                </a:cubicBezTo>
                <a:cubicBezTo>
                  <a:pt x="236" y="14"/>
                  <a:pt x="234" y="16"/>
                  <a:pt x="233" y="18"/>
                </a:cubicBezTo>
                <a:cubicBezTo>
                  <a:pt x="233" y="19"/>
                  <a:pt x="233" y="19"/>
                  <a:pt x="233" y="20"/>
                </a:cubicBezTo>
                <a:cubicBezTo>
                  <a:pt x="234" y="19"/>
                  <a:pt x="234" y="19"/>
                  <a:pt x="234" y="19"/>
                </a:cubicBezTo>
                <a:cubicBezTo>
                  <a:pt x="236" y="18"/>
                  <a:pt x="238" y="17"/>
                  <a:pt x="240" y="16"/>
                </a:cubicBezTo>
                <a:cubicBezTo>
                  <a:pt x="242" y="15"/>
                  <a:pt x="243" y="14"/>
                  <a:pt x="244" y="13"/>
                </a:cubicBezTo>
                <a:cubicBezTo>
                  <a:pt x="245" y="12"/>
                  <a:pt x="246" y="11"/>
                  <a:pt x="247" y="11"/>
                </a:cubicBezTo>
                <a:close/>
                <a:moveTo>
                  <a:pt x="95" y="80"/>
                </a:moveTo>
                <a:cubicBezTo>
                  <a:pt x="85" y="76"/>
                  <a:pt x="75" y="74"/>
                  <a:pt x="63" y="75"/>
                </a:cubicBezTo>
                <a:cubicBezTo>
                  <a:pt x="64" y="76"/>
                  <a:pt x="64" y="76"/>
                  <a:pt x="64" y="76"/>
                </a:cubicBezTo>
                <a:cubicBezTo>
                  <a:pt x="77" y="76"/>
                  <a:pt x="77" y="76"/>
                  <a:pt x="95" y="80"/>
                </a:cubicBezTo>
                <a:close/>
                <a:moveTo>
                  <a:pt x="265" y="44"/>
                </a:moveTo>
                <a:cubicBezTo>
                  <a:pt x="266" y="43"/>
                  <a:pt x="266" y="42"/>
                  <a:pt x="267" y="41"/>
                </a:cubicBezTo>
                <a:cubicBezTo>
                  <a:pt x="270" y="34"/>
                  <a:pt x="270" y="35"/>
                  <a:pt x="269" y="28"/>
                </a:cubicBezTo>
                <a:cubicBezTo>
                  <a:pt x="269" y="28"/>
                  <a:pt x="269" y="28"/>
                  <a:pt x="269" y="27"/>
                </a:cubicBezTo>
                <a:cubicBezTo>
                  <a:pt x="269" y="27"/>
                  <a:pt x="269" y="27"/>
                  <a:pt x="269" y="26"/>
                </a:cubicBezTo>
                <a:cubicBezTo>
                  <a:pt x="269" y="27"/>
                  <a:pt x="268" y="27"/>
                  <a:pt x="268" y="27"/>
                </a:cubicBezTo>
                <a:cubicBezTo>
                  <a:pt x="268" y="29"/>
                  <a:pt x="267" y="30"/>
                  <a:pt x="267" y="32"/>
                </a:cubicBezTo>
                <a:cubicBezTo>
                  <a:pt x="267" y="32"/>
                  <a:pt x="267" y="33"/>
                  <a:pt x="267" y="33"/>
                </a:cubicBezTo>
                <a:cubicBezTo>
                  <a:pt x="268" y="34"/>
                  <a:pt x="268" y="35"/>
                  <a:pt x="267" y="36"/>
                </a:cubicBezTo>
                <a:cubicBezTo>
                  <a:pt x="266" y="36"/>
                  <a:pt x="266" y="36"/>
                  <a:pt x="266" y="37"/>
                </a:cubicBezTo>
                <a:cubicBezTo>
                  <a:pt x="265" y="39"/>
                  <a:pt x="264" y="41"/>
                  <a:pt x="263" y="43"/>
                </a:cubicBezTo>
                <a:cubicBezTo>
                  <a:pt x="263" y="43"/>
                  <a:pt x="263" y="43"/>
                  <a:pt x="263" y="44"/>
                </a:cubicBezTo>
                <a:cubicBezTo>
                  <a:pt x="264" y="44"/>
                  <a:pt x="265" y="44"/>
                  <a:pt x="265" y="44"/>
                </a:cubicBezTo>
                <a:close/>
                <a:moveTo>
                  <a:pt x="214" y="41"/>
                </a:moveTo>
                <a:cubicBezTo>
                  <a:pt x="213" y="41"/>
                  <a:pt x="212" y="41"/>
                  <a:pt x="211" y="42"/>
                </a:cubicBezTo>
                <a:cubicBezTo>
                  <a:pt x="210" y="46"/>
                  <a:pt x="211" y="50"/>
                  <a:pt x="214" y="54"/>
                </a:cubicBezTo>
                <a:cubicBezTo>
                  <a:pt x="215" y="53"/>
                  <a:pt x="215" y="53"/>
                  <a:pt x="215" y="53"/>
                </a:cubicBezTo>
                <a:cubicBezTo>
                  <a:pt x="215" y="52"/>
                  <a:pt x="214" y="51"/>
                  <a:pt x="214" y="51"/>
                </a:cubicBezTo>
                <a:cubicBezTo>
                  <a:pt x="214" y="50"/>
                  <a:pt x="215" y="50"/>
                  <a:pt x="216" y="49"/>
                </a:cubicBezTo>
                <a:cubicBezTo>
                  <a:pt x="216" y="49"/>
                  <a:pt x="215" y="49"/>
                  <a:pt x="215" y="49"/>
                </a:cubicBezTo>
                <a:cubicBezTo>
                  <a:pt x="213" y="49"/>
                  <a:pt x="213" y="47"/>
                  <a:pt x="214" y="45"/>
                </a:cubicBezTo>
                <a:cubicBezTo>
                  <a:pt x="214" y="45"/>
                  <a:pt x="214" y="45"/>
                  <a:pt x="214" y="45"/>
                </a:cubicBezTo>
                <a:cubicBezTo>
                  <a:pt x="214" y="45"/>
                  <a:pt x="215" y="44"/>
                  <a:pt x="215" y="44"/>
                </a:cubicBezTo>
                <a:cubicBezTo>
                  <a:pt x="215" y="43"/>
                  <a:pt x="214" y="42"/>
                  <a:pt x="214" y="41"/>
                </a:cubicBezTo>
                <a:close/>
                <a:moveTo>
                  <a:pt x="166" y="265"/>
                </a:moveTo>
                <a:cubicBezTo>
                  <a:pt x="166" y="265"/>
                  <a:pt x="166" y="265"/>
                  <a:pt x="166" y="265"/>
                </a:cubicBezTo>
                <a:cubicBezTo>
                  <a:pt x="166" y="267"/>
                  <a:pt x="167" y="269"/>
                  <a:pt x="167" y="270"/>
                </a:cubicBezTo>
                <a:cubicBezTo>
                  <a:pt x="172" y="280"/>
                  <a:pt x="179" y="286"/>
                  <a:pt x="188" y="291"/>
                </a:cubicBezTo>
                <a:cubicBezTo>
                  <a:pt x="188" y="291"/>
                  <a:pt x="189" y="291"/>
                  <a:pt x="189" y="291"/>
                </a:cubicBezTo>
                <a:cubicBezTo>
                  <a:pt x="189" y="291"/>
                  <a:pt x="189" y="291"/>
                  <a:pt x="189" y="291"/>
                </a:cubicBezTo>
                <a:cubicBezTo>
                  <a:pt x="179" y="285"/>
                  <a:pt x="172" y="277"/>
                  <a:pt x="167" y="267"/>
                </a:cubicBezTo>
                <a:cubicBezTo>
                  <a:pt x="167" y="266"/>
                  <a:pt x="167" y="266"/>
                  <a:pt x="166" y="265"/>
                </a:cubicBezTo>
                <a:close/>
                <a:moveTo>
                  <a:pt x="139" y="190"/>
                </a:moveTo>
                <a:cubicBezTo>
                  <a:pt x="147" y="197"/>
                  <a:pt x="154" y="204"/>
                  <a:pt x="162" y="210"/>
                </a:cubicBezTo>
                <a:cubicBezTo>
                  <a:pt x="155" y="202"/>
                  <a:pt x="148" y="195"/>
                  <a:pt x="139" y="190"/>
                </a:cubicBezTo>
                <a:close/>
                <a:moveTo>
                  <a:pt x="51" y="181"/>
                </a:moveTo>
                <a:cubicBezTo>
                  <a:pt x="52" y="181"/>
                  <a:pt x="52" y="181"/>
                  <a:pt x="52" y="180"/>
                </a:cubicBezTo>
                <a:cubicBezTo>
                  <a:pt x="53" y="180"/>
                  <a:pt x="54" y="179"/>
                  <a:pt x="54" y="179"/>
                </a:cubicBezTo>
                <a:cubicBezTo>
                  <a:pt x="55" y="178"/>
                  <a:pt x="55" y="178"/>
                  <a:pt x="55" y="177"/>
                </a:cubicBezTo>
                <a:cubicBezTo>
                  <a:pt x="55" y="176"/>
                  <a:pt x="54" y="175"/>
                  <a:pt x="54" y="174"/>
                </a:cubicBezTo>
                <a:cubicBezTo>
                  <a:pt x="54" y="172"/>
                  <a:pt x="53" y="171"/>
                  <a:pt x="52" y="169"/>
                </a:cubicBezTo>
                <a:cubicBezTo>
                  <a:pt x="51" y="171"/>
                  <a:pt x="50" y="172"/>
                  <a:pt x="50" y="174"/>
                </a:cubicBezTo>
                <a:cubicBezTo>
                  <a:pt x="50" y="174"/>
                  <a:pt x="50" y="174"/>
                  <a:pt x="50" y="175"/>
                </a:cubicBezTo>
                <a:cubicBezTo>
                  <a:pt x="50" y="177"/>
                  <a:pt x="51" y="179"/>
                  <a:pt x="51" y="181"/>
                </a:cubicBezTo>
                <a:close/>
                <a:moveTo>
                  <a:pt x="102" y="118"/>
                </a:moveTo>
                <a:cubicBezTo>
                  <a:pt x="105" y="115"/>
                  <a:pt x="108" y="112"/>
                  <a:pt x="111" y="109"/>
                </a:cubicBezTo>
                <a:cubicBezTo>
                  <a:pt x="110" y="109"/>
                  <a:pt x="110" y="108"/>
                  <a:pt x="109" y="108"/>
                </a:cubicBezTo>
                <a:cubicBezTo>
                  <a:pt x="106" y="111"/>
                  <a:pt x="103" y="113"/>
                  <a:pt x="100" y="116"/>
                </a:cubicBezTo>
                <a:cubicBezTo>
                  <a:pt x="100" y="116"/>
                  <a:pt x="100" y="117"/>
                  <a:pt x="100" y="117"/>
                </a:cubicBezTo>
                <a:cubicBezTo>
                  <a:pt x="101" y="117"/>
                  <a:pt x="101" y="118"/>
                  <a:pt x="102" y="118"/>
                </a:cubicBezTo>
                <a:close/>
                <a:moveTo>
                  <a:pt x="72" y="102"/>
                </a:moveTo>
                <a:cubicBezTo>
                  <a:pt x="68" y="107"/>
                  <a:pt x="63" y="111"/>
                  <a:pt x="59" y="115"/>
                </a:cubicBezTo>
                <a:cubicBezTo>
                  <a:pt x="59" y="116"/>
                  <a:pt x="59" y="116"/>
                  <a:pt x="59" y="117"/>
                </a:cubicBezTo>
                <a:cubicBezTo>
                  <a:pt x="64" y="112"/>
                  <a:pt x="69" y="108"/>
                  <a:pt x="73" y="104"/>
                </a:cubicBezTo>
                <a:cubicBezTo>
                  <a:pt x="73" y="103"/>
                  <a:pt x="73" y="103"/>
                  <a:pt x="72" y="102"/>
                </a:cubicBezTo>
                <a:close/>
                <a:moveTo>
                  <a:pt x="118" y="171"/>
                </a:moveTo>
                <a:cubicBezTo>
                  <a:pt x="120" y="167"/>
                  <a:pt x="122" y="163"/>
                  <a:pt x="123" y="159"/>
                </a:cubicBezTo>
                <a:cubicBezTo>
                  <a:pt x="122" y="159"/>
                  <a:pt x="122" y="160"/>
                  <a:pt x="122" y="160"/>
                </a:cubicBezTo>
                <a:cubicBezTo>
                  <a:pt x="120" y="162"/>
                  <a:pt x="118" y="164"/>
                  <a:pt x="116" y="166"/>
                </a:cubicBezTo>
                <a:cubicBezTo>
                  <a:pt x="115" y="167"/>
                  <a:pt x="115" y="168"/>
                  <a:pt x="115" y="170"/>
                </a:cubicBezTo>
                <a:cubicBezTo>
                  <a:pt x="116" y="170"/>
                  <a:pt x="117" y="170"/>
                  <a:pt x="118" y="171"/>
                </a:cubicBezTo>
                <a:close/>
                <a:moveTo>
                  <a:pt x="99" y="194"/>
                </a:moveTo>
                <a:cubicBezTo>
                  <a:pt x="102" y="190"/>
                  <a:pt x="105" y="186"/>
                  <a:pt x="107" y="182"/>
                </a:cubicBezTo>
                <a:cubicBezTo>
                  <a:pt x="105" y="182"/>
                  <a:pt x="104" y="181"/>
                  <a:pt x="103" y="181"/>
                </a:cubicBezTo>
                <a:cubicBezTo>
                  <a:pt x="102" y="182"/>
                  <a:pt x="102" y="183"/>
                  <a:pt x="102" y="184"/>
                </a:cubicBezTo>
                <a:cubicBezTo>
                  <a:pt x="101" y="186"/>
                  <a:pt x="100" y="189"/>
                  <a:pt x="100" y="192"/>
                </a:cubicBezTo>
                <a:cubicBezTo>
                  <a:pt x="100" y="192"/>
                  <a:pt x="99" y="193"/>
                  <a:pt x="99" y="193"/>
                </a:cubicBezTo>
                <a:cubicBezTo>
                  <a:pt x="99" y="194"/>
                  <a:pt x="99" y="194"/>
                  <a:pt x="99" y="194"/>
                </a:cubicBezTo>
                <a:close/>
                <a:moveTo>
                  <a:pt x="57" y="113"/>
                </a:moveTo>
                <a:cubicBezTo>
                  <a:pt x="62" y="109"/>
                  <a:pt x="66" y="104"/>
                  <a:pt x="71" y="100"/>
                </a:cubicBezTo>
                <a:cubicBezTo>
                  <a:pt x="70" y="99"/>
                  <a:pt x="70" y="99"/>
                  <a:pt x="70" y="99"/>
                </a:cubicBezTo>
                <a:cubicBezTo>
                  <a:pt x="65" y="103"/>
                  <a:pt x="60" y="107"/>
                  <a:pt x="56" y="112"/>
                </a:cubicBezTo>
                <a:cubicBezTo>
                  <a:pt x="56" y="112"/>
                  <a:pt x="57" y="112"/>
                  <a:pt x="57" y="113"/>
                </a:cubicBezTo>
                <a:close/>
                <a:moveTo>
                  <a:pt x="139" y="146"/>
                </a:moveTo>
                <a:cubicBezTo>
                  <a:pt x="139" y="158"/>
                  <a:pt x="137" y="170"/>
                  <a:pt x="131" y="181"/>
                </a:cubicBezTo>
                <a:cubicBezTo>
                  <a:pt x="132" y="181"/>
                  <a:pt x="132" y="181"/>
                  <a:pt x="132" y="181"/>
                </a:cubicBezTo>
                <a:cubicBezTo>
                  <a:pt x="134" y="177"/>
                  <a:pt x="136" y="173"/>
                  <a:pt x="137" y="169"/>
                </a:cubicBezTo>
                <a:cubicBezTo>
                  <a:pt x="138" y="165"/>
                  <a:pt x="139" y="162"/>
                  <a:pt x="139" y="159"/>
                </a:cubicBezTo>
                <a:cubicBezTo>
                  <a:pt x="140" y="155"/>
                  <a:pt x="140" y="150"/>
                  <a:pt x="139" y="146"/>
                </a:cubicBezTo>
                <a:close/>
                <a:moveTo>
                  <a:pt x="66" y="189"/>
                </a:moveTo>
                <a:cubicBezTo>
                  <a:pt x="65" y="187"/>
                  <a:pt x="63" y="186"/>
                  <a:pt x="62" y="184"/>
                </a:cubicBezTo>
                <a:cubicBezTo>
                  <a:pt x="61" y="185"/>
                  <a:pt x="61" y="186"/>
                  <a:pt x="60" y="186"/>
                </a:cubicBezTo>
                <a:cubicBezTo>
                  <a:pt x="58" y="185"/>
                  <a:pt x="58" y="186"/>
                  <a:pt x="58" y="187"/>
                </a:cubicBezTo>
                <a:cubicBezTo>
                  <a:pt x="57" y="188"/>
                  <a:pt x="57" y="189"/>
                  <a:pt x="57" y="190"/>
                </a:cubicBezTo>
                <a:cubicBezTo>
                  <a:pt x="56" y="190"/>
                  <a:pt x="56" y="191"/>
                  <a:pt x="56" y="191"/>
                </a:cubicBezTo>
                <a:cubicBezTo>
                  <a:pt x="60" y="190"/>
                  <a:pt x="63" y="190"/>
                  <a:pt x="66" y="189"/>
                </a:cubicBezTo>
                <a:close/>
                <a:moveTo>
                  <a:pt x="209" y="237"/>
                </a:moveTo>
                <a:cubicBezTo>
                  <a:pt x="211" y="236"/>
                  <a:pt x="212" y="235"/>
                  <a:pt x="214" y="234"/>
                </a:cubicBezTo>
                <a:cubicBezTo>
                  <a:pt x="217" y="233"/>
                  <a:pt x="218" y="231"/>
                  <a:pt x="220" y="230"/>
                </a:cubicBezTo>
                <a:cubicBezTo>
                  <a:pt x="219" y="229"/>
                  <a:pt x="218" y="228"/>
                  <a:pt x="217" y="228"/>
                </a:cubicBezTo>
                <a:cubicBezTo>
                  <a:pt x="214" y="231"/>
                  <a:pt x="211" y="234"/>
                  <a:pt x="208" y="237"/>
                </a:cubicBezTo>
                <a:cubicBezTo>
                  <a:pt x="208" y="237"/>
                  <a:pt x="209" y="237"/>
                  <a:pt x="209" y="237"/>
                </a:cubicBezTo>
                <a:close/>
                <a:moveTo>
                  <a:pt x="133" y="192"/>
                </a:moveTo>
                <a:cubicBezTo>
                  <a:pt x="138" y="196"/>
                  <a:pt x="144" y="199"/>
                  <a:pt x="149" y="203"/>
                </a:cubicBezTo>
                <a:cubicBezTo>
                  <a:pt x="149" y="203"/>
                  <a:pt x="149" y="203"/>
                  <a:pt x="149" y="203"/>
                </a:cubicBezTo>
                <a:cubicBezTo>
                  <a:pt x="149" y="203"/>
                  <a:pt x="149" y="203"/>
                  <a:pt x="149" y="203"/>
                </a:cubicBezTo>
                <a:cubicBezTo>
                  <a:pt x="144" y="198"/>
                  <a:pt x="139" y="194"/>
                  <a:pt x="134" y="189"/>
                </a:cubicBezTo>
                <a:cubicBezTo>
                  <a:pt x="134" y="190"/>
                  <a:pt x="133" y="191"/>
                  <a:pt x="133" y="192"/>
                </a:cubicBezTo>
                <a:close/>
                <a:moveTo>
                  <a:pt x="124" y="141"/>
                </a:moveTo>
                <a:cubicBezTo>
                  <a:pt x="122" y="142"/>
                  <a:pt x="120" y="143"/>
                  <a:pt x="119" y="145"/>
                </a:cubicBezTo>
                <a:cubicBezTo>
                  <a:pt x="118" y="145"/>
                  <a:pt x="118" y="145"/>
                  <a:pt x="118" y="146"/>
                </a:cubicBezTo>
                <a:cubicBezTo>
                  <a:pt x="118" y="147"/>
                  <a:pt x="118" y="148"/>
                  <a:pt x="118" y="150"/>
                </a:cubicBezTo>
                <a:cubicBezTo>
                  <a:pt x="118" y="150"/>
                  <a:pt x="119" y="150"/>
                  <a:pt x="119" y="150"/>
                </a:cubicBezTo>
                <a:cubicBezTo>
                  <a:pt x="119" y="150"/>
                  <a:pt x="118" y="150"/>
                  <a:pt x="118" y="150"/>
                </a:cubicBezTo>
                <a:cubicBezTo>
                  <a:pt x="121" y="148"/>
                  <a:pt x="123" y="146"/>
                  <a:pt x="125" y="144"/>
                </a:cubicBezTo>
                <a:cubicBezTo>
                  <a:pt x="125" y="143"/>
                  <a:pt x="124" y="142"/>
                  <a:pt x="124" y="141"/>
                </a:cubicBezTo>
                <a:close/>
                <a:moveTo>
                  <a:pt x="31" y="149"/>
                </a:moveTo>
                <a:cubicBezTo>
                  <a:pt x="31" y="149"/>
                  <a:pt x="32" y="149"/>
                  <a:pt x="32" y="149"/>
                </a:cubicBezTo>
                <a:cubicBezTo>
                  <a:pt x="33" y="147"/>
                  <a:pt x="35" y="144"/>
                  <a:pt x="37" y="142"/>
                </a:cubicBezTo>
                <a:cubicBezTo>
                  <a:pt x="37" y="142"/>
                  <a:pt x="37" y="142"/>
                  <a:pt x="37" y="142"/>
                </a:cubicBezTo>
                <a:cubicBezTo>
                  <a:pt x="37" y="140"/>
                  <a:pt x="37" y="138"/>
                  <a:pt x="38" y="136"/>
                </a:cubicBezTo>
                <a:cubicBezTo>
                  <a:pt x="37" y="136"/>
                  <a:pt x="36" y="137"/>
                  <a:pt x="35" y="138"/>
                </a:cubicBezTo>
                <a:cubicBezTo>
                  <a:pt x="35" y="138"/>
                  <a:pt x="34" y="139"/>
                  <a:pt x="34" y="139"/>
                </a:cubicBezTo>
                <a:cubicBezTo>
                  <a:pt x="33" y="142"/>
                  <a:pt x="33" y="144"/>
                  <a:pt x="32" y="147"/>
                </a:cubicBezTo>
                <a:cubicBezTo>
                  <a:pt x="31" y="148"/>
                  <a:pt x="31" y="148"/>
                  <a:pt x="31" y="149"/>
                </a:cubicBezTo>
                <a:close/>
                <a:moveTo>
                  <a:pt x="8" y="140"/>
                </a:moveTo>
                <a:cubicBezTo>
                  <a:pt x="6" y="147"/>
                  <a:pt x="6" y="154"/>
                  <a:pt x="8" y="161"/>
                </a:cubicBezTo>
                <a:cubicBezTo>
                  <a:pt x="8" y="160"/>
                  <a:pt x="9" y="160"/>
                  <a:pt x="9" y="160"/>
                </a:cubicBezTo>
                <a:cubicBezTo>
                  <a:pt x="9" y="160"/>
                  <a:pt x="9" y="159"/>
                  <a:pt x="9" y="159"/>
                </a:cubicBezTo>
                <a:cubicBezTo>
                  <a:pt x="9" y="155"/>
                  <a:pt x="8" y="151"/>
                  <a:pt x="8" y="146"/>
                </a:cubicBezTo>
                <a:cubicBezTo>
                  <a:pt x="8" y="146"/>
                  <a:pt x="8" y="145"/>
                  <a:pt x="8" y="145"/>
                </a:cubicBezTo>
                <a:cubicBezTo>
                  <a:pt x="8" y="144"/>
                  <a:pt x="8" y="143"/>
                  <a:pt x="8" y="142"/>
                </a:cubicBezTo>
                <a:cubicBezTo>
                  <a:pt x="8" y="142"/>
                  <a:pt x="8" y="141"/>
                  <a:pt x="8" y="140"/>
                </a:cubicBezTo>
                <a:close/>
                <a:moveTo>
                  <a:pt x="109" y="207"/>
                </a:moveTo>
                <a:cubicBezTo>
                  <a:pt x="115" y="204"/>
                  <a:pt x="121" y="200"/>
                  <a:pt x="125" y="194"/>
                </a:cubicBezTo>
                <a:cubicBezTo>
                  <a:pt x="125" y="194"/>
                  <a:pt x="125" y="194"/>
                  <a:pt x="124" y="193"/>
                </a:cubicBezTo>
                <a:cubicBezTo>
                  <a:pt x="123" y="194"/>
                  <a:pt x="123" y="194"/>
                  <a:pt x="122" y="195"/>
                </a:cubicBezTo>
                <a:cubicBezTo>
                  <a:pt x="121" y="196"/>
                  <a:pt x="119" y="197"/>
                  <a:pt x="118" y="198"/>
                </a:cubicBezTo>
                <a:cubicBezTo>
                  <a:pt x="116" y="202"/>
                  <a:pt x="113" y="204"/>
                  <a:pt x="110" y="207"/>
                </a:cubicBezTo>
                <a:cubicBezTo>
                  <a:pt x="109" y="207"/>
                  <a:pt x="109" y="207"/>
                  <a:pt x="109" y="207"/>
                </a:cubicBezTo>
                <a:close/>
                <a:moveTo>
                  <a:pt x="70" y="206"/>
                </a:moveTo>
                <a:cubicBezTo>
                  <a:pt x="70" y="206"/>
                  <a:pt x="69" y="206"/>
                  <a:pt x="69" y="206"/>
                </a:cubicBezTo>
                <a:cubicBezTo>
                  <a:pt x="66" y="205"/>
                  <a:pt x="63" y="204"/>
                  <a:pt x="60" y="204"/>
                </a:cubicBezTo>
                <a:cubicBezTo>
                  <a:pt x="59" y="204"/>
                  <a:pt x="59" y="204"/>
                  <a:pt x="59" y="204"/>
                </a:cubicBezTo>
                <a:cubicBezTo>
                  <a:pt x="57" y="204"/>
                  <a:pt x="55" y="204"/>
                  <a:pt x="54" y="204"/>
                </a:cubicBezTo>
                <a:cubicBezTo>
                  <a:pt x="54" y="204"/>
                  <a:pt x="53" y="204"/>
                  <a:pt x="53" y="205"/>
                </a:cubicBezTo>
                <a:cubicBezTo>
                  <a:pt x="59" y="206"/>
                  <a:pt x="64" y="207"/>
                  <a:pt x="70" y="207"/>
                </a:cubicBezTo>
                <a:cubicBezTo>
                  <a:pt x="70" y="207"/>
                  <a:pt x="70" y="206"/>
                  <a:pt x="70" y="206"/>
                </a:cubicBezTo>
                <a:close/>
                <a:moveTo>
                  <a:pt x="105" y="159"/>
                </a:moveTo>
                <a:cubicBezTo>
                  <a:pt x="104" y="161"/>
                  <a:pt x="104" y="162"/>
                  <a:pt x="103" y="163"/>
                </a:cubicBezTo>
                <a:cubicBezTo>
                  <a:pt x="103" y="165"/>
                  <a:pt x="102" y="167"/>
                  <a:pt x="102" y="169"/>
                </a:cubicBezTo>
                <a:cubicBezTo>
                  <a:pt x="102" y="170"/>
                  <a:pt x="102" y="171"/>
                  <a:pt x="102" y="171"/>
                </a:cubicBezTo>
                <a:cubicBezTo>
                  <a:pt x="104" y="170"/>
                  <a:pt x="105" y="167"/>
                  <a:pt x="107" y="165"/>
                </a:cubicBezTo>
                <a:cubicBezTo>
                  <a:pt x="107" y="165"/>
                  <a:pt x="107" y="165"/>
                  <a:pt x="107" y="164"/>
                </a:cubicBezTo>
                <a:cubicBezTo>
                  <a:pt x="106" y="163"/>
                  <a:pt x="106" y="161"/>
                  <a:pt x="105" y="159"/>
                </a:cubicBezTo>
                <a:close/>
                <a:moveTo>
                  <a:pt x="242" y="8"/>
                </a:moveTo>
                <a:cubicBezTo>
                  <a:pt x="242" y="8"/>
                  <a:pt x="243" y="8"/>
                  <a:pt x="243" y="8"/>
                </a:cubicBezTo>
                <a:cubicBezTo>
                  <a:pt x="246" y="8"/>
                  <a:pt x="249" y="8"/>
                  <a:pt x="252" y="9"/>
                </a:cubicBezTo>
                <a:cubicBezTo>
                  <a:pt x="253" y="9"/>
                  <a:pt x="255" y="9"/>
                  <a:pt x="256" y="8"/>
                </a:cubicBezTo>
                <a:cubicBezTo>
                  <a:pt x="253" y="6"/>
                  <a:pt x="250" y="5"/>
                  <a:pt x="246" y="5"/>
                </a:cubicBezTo>
                <a:cubicBezTo>
                  <a:pt x="246" y="7"/>
                  <a:pt x="243" y="7"/>
                  <a:pt x="242" y="8"/>
                </a:cubicBezTo>
                <a:close/>
                <a:moveTo>
                  <a:pt x="259" y="31"/>
                </a:moveTo>
                <a:cubicBezTo>
                  <a:pt x="258" y="32"/>
                  <a:pt x="257" y="33"/>
                  <a:pt x="256" y="33"/>
                </a:cubicBezTo>
                <a:cubicBezTo>
                  <a:pt x="254" y="34"/>
                  <a:pt x="253" y="34"/>
                  <a:pt x="252" y="35"/>
                </a:cubicBezTo>
                <a:cubicBezTo>
                  <a:pt x="253" y="36"/>
                  <a:pt x="253" y="37"/>
                  <a:pt x="253" y="39"/>
                </a:cubicBezTo>
                <a:cubicBezTo>
                  <a:pt x="255" y="38"/>
                  <a:pt x="256" y="38"/>
                  <a:pt x="258" y="37"/>
                </a:cubicBezTo>
                <a:cubicBezTo>
                  <a:pt x="258" y="37"/>
                  <a:pt x="258" y="36"/>
                  <a:pt x="258" y="36"/>
                </a:cubicBezTo>
                <a:cubicBezTo>
                  <a:pt x="259" y="35"/>
                  <a:pt x="259" y="33"/>
                  <a:pt x="259" y="31"/>
                </a:cubicBezTo>
                <a:close/>
                <a:moveTo>
                  <a:pt x="34" y="193"/>
                </a:moveTo>
                <a:cubicBezTo>
                  <a:pt x="34" y="193"/>
                  <a:pt x="34" y="193"/>
                  <a:pt x="34" y="193"/>
                </a:cubicBezTo>
                <a:cubicBezTo>
                  <a:pt x="34" y="192"/>
                  <a:pt x="33" y="192"/>
                  <a:pt x="33" y="192"/>
                </a:cubicBezTo>
                <a:cubicBezTo>
                  <a:pt x="32" y="189"/>
                  <a:pt x="31" y="187"/>
                  <a:pt x="31" y="184"/>
                </a:cubicBezTo>
                <a:cubicBezTo>
                  <a:pt x="31" y="183"/>
                  <a:pt x="31" y="182"/>
                  <a:pt x="30" y="181"/>
                </a:cubicBezTo>
                <a:cubicBezTo>
                  <a:pt x="29" y="181"/>
                  <a:pt x="29" y="180"/>
                  <a:pt x="28" y="180"/>
                </a:cubicBezTo>
                <a:cubicBezTo>
                  <a:pt x="27" y="184"/>
                  <a:pt x="30" y="191"/>
                  <a:pt x="34" y="193"/>
                </a:cubicBezTo>
                <a:close/>
                <a:moveTo>
                  <a:pt x="102" y="122"/>
                </a:moveTo>
                <a:cubicBezTo>
                  <a:pt x="101" y="124"/>
                  <a:pt x="100" y="125"/>
                  <a:pt x="99" y="126"/>
                </a:cubicBezTo>
                <a:cubicBezTo>
                  <a:pt x="98" y="126"/>
                  <a:pt x="98" y="126"/>
                  <a:pt x="98" y="127"/>
                </a:cubicBezTo>
                <a:cubicBezTo>
                  <a:pt x="99" y="128"/>
                  <a:pt x="99" y="129"/>
                  <a:pt x="100" y="130"/>
                </a:cubicBezTo>
                <a:cubicBezTo>
                  <a:pt x="102" y="129"/>
                  <a:pt x="103" y="127"/>
                  <a:pt x="105" y="125"/>
                </a:cubicBezTo>
                <a:cubicBezTo>
                  <a:pt x="104" y="124"/>
                  <a:pt x="103" y="123"/>
                  <a:pt x="102" y="122"/>
                </a:cubicBezTo>
                <a:close/>
                <a:moveTo>
                  <a:pt x="125" y="148"/>
                </a:moveTo>
                <a:cubicBezTo>
                  <a:pt x="125" y="148"/>
                  <a:pt x="125" y="148"/>
                  <a:pt x="125" y="148"/>
                </a:cubicBezTo>
                <a:cubicBezTo>
                  <a:pt x="125" y="148"/>
                  <a:pt x="125" y="148"/>
                  <a:pt x="124" y="149"/>
                </a:cubicBezTo>
                <a:cubicBezTo>
                  <a:pt x="123" y="151"/>
                  <a:pt x="121" y="152"/>
                  <a:pt x="119" y="154"/>
                </a:cubicBezTo>
                <a:cubicBezTo>
                  <a:pt x="118" y="155"/>
                  <a:pt x="118" y="157"/>
                  <a:pt x="118" y="158"/>
                </a:cubicBezTo>
                <a:cubicBezTo>
                  <a:pt x="119" y="157"/>
                  <a:pt x="121" y="157"/>
                  <a:pt x="122" y="155"/>
                </a:cubicBezTo>
                <a:cubicBezTo>
                  <a:pt x="123" y="154"/>
                  <a:pt x="123" y="153"/>
                  <a:pt x="124" y="152"/>
                </a:cubicBezTo>
                <a:cubicBezTo>
                  <a:pt x="125" y="152"/>
                  <a:pt x="125" y="151"/>
                  <a:pt x="125" y="151"/>
                </a:cubicBezTo>
                <a:cubicBezTo>
                  <a:pt x="125" y="150"/>
                  <a:pt x="125" y="149"/>
                  <a:pt x="125" y="148"/>
                </a:cubicBezTo>
                <a:close/>
                <a:moveTo>
                  <a:pt x="86" y="198"/>
                </a:moveTo>
                <a:cubicBezTo>
                  <a:pt x="84" y="199"/>
                  <a:pt x="82" y="200"/>
                  <a:pt x="79" y="200"/>
                </a:cubicBezTo>
                <a:cubicBezTo>
                  <a:pt x="76" y="201"/>
                  <a:pt x="74" y="201"/>
                  <a:pt x="71" y="201"/>
                </a:cubicBezTo>
                <a:cubicBezTo>
                  <a:pt x="72" y="202"/>
                  <a:pt x="72" y="202"/>
                  <a:pt x="73" y="202"/>
                </a:cubicBezTo>
                <a:cubicBezTo>
                  <a:pt x="73" y="203"/>
                  <a:pt x="74" y="203"/>
                  <a:pt x="75" y="203"/>
                </a:cubicBezTo>
                <a:cubicBezTo>
                  <a:pt x="78" y="203"/>
                  <a:pt x="82" y="202"/>
                  <a:pt x="85" y="200"/>
                </a:cubicBezTo>
                <a:cubicBezTo>
                  <a:pt x="86" y="200"/>
                  <a:pt x="86" y="199"/>
                  <a:pt x="86" y="198"/>
                </a:cubicBezTo>
                <a:close/>
                <a:moveTo>
                  <a:pt x="246" y="260"/>
                </a:moveTo>
                <a:cubicBezTo>
                  <a:pt x="245" y="260"/>
                  <a:pt x="245" y="261"/>
                  <a:pt x="245" y="261"/>
                </a:cubicBezTo>
                <a:cubicBezTo>
                  <a:pt x="241" y="264"/>
                  <a:pt x="238" y="268"/>
                  <a:pt x="234" y="271"/>
                </a:cubicBezTo>
                <a:cubicBezTo>
                  <a:pt x="234" y="272"/>
                  <a:pt x="233" y="272"/>
                  <a:pt x="233" y="273"/>
                </a:cubicBezTo>
                <a:cubicBezTo>
                  <a:pt x="232" y="273"/>
                  <a:pt x="232" y="274"/>
                  <a:pt x="232" y="274"/>
                </a:cubicBezTo>
                <a:cubicBezTo>
                  <a:pt x="237" y="272"/>
                  <a:pt x="245" y="263"/>
                  <a:pt x="246" y="260"/>
                </a:cubicBezTo>
                <a:close/>
                <a:moveTo>
                  <a:pt x="178" y="242"/>
                </a:moveTo>
                <a:cubicBezTo>
                  <a:pt x="176" y="243"/>
                  <a:pt x="175" y="245"/>
                  <a:pt x="174" y="247"/>
                </a:cubicBezTo>
                <a:cubicBezTo>
                  <a:pt x="174" y="248"/>
                  <a:pt x="174" y="249"/>
                  <a:pt x="174" y="251"/>
                </a:cubicBezTo>
                <a:cubicBezTo>
                  <a:pt x="174" y="251"/>
                  <a:pt x="174" y="251"/>
                  <a:pt x="174" y="252"/>
                </a:cubicBezTo>
                <a:cubicBezTo>
                  <a:pt x="176" y="250"/>
                  <a:pt x="177" y="249"/>
                  <a:pt x="179" y="247"/>
                </a:cubicBezTo>
                <a:cubicBezTo>
                  <a:pt x="179" y="246"/>
                  <a:pt x="178" y="244"/>
                  <a:pt x="178" y="242"/>
                </a:cubicBezTo>
                <a:close/>
                <a:moveTo>
                  <a:pt x="87" y="177"/>
                </a:moveTo>
                <a:cubicBezTo>
                  <a:pt x="85" y="178"/>
                  <a:pt x="84" y="180"/>
                  <a:pt x="84" y="182"/>
                </a:cubicBezTo>
                <a:cubicBezTo>
                  <a:pt x="85" y="183"/>
                  <a:pt x="86" y="183"/>
                  <a:pt x="87" y="184"/>
                </a:cubicBezTo>
                <a:cubicBezTo>
                  <a:pt x="88" y="183"/>
                  <a:pt x="89" y="182"/>
                  <a:pt x="90" y="181"/>
                </a:cubicBezTo>
                <a:cubicBezTo>
                  <a:pt x="89" y="180"/>
                  <a:pt x="88" y="178"/>
                  <a:pt x="87" y="177"/>
                </a:cubicBezTo>
                <a:close/>
                <a:moveTo>
                  <a:pt x="34" y="185"/>
                </a:moveTo>
                <a:cubicBezTo>
                  <a:pt x="34" y="188"/>
                  <a:pt x="36" y="191"/>
                  <a:pt x="38" y="194"/>
                </a:cubicBezTo>
                <a:cubicBezTo>
                  <a:pt x="40" y="193"/>
                  <a:pt x="40" y="193"/>
                  <a:pt x="39" y="191"/>
                </a:cubicBezTo>
                <a:cubicBezTo>
                  <a:pt x="39" y="190"/>
                  <a:pt x="38" y="189"/>
                  <a:pt x="38" y="188"/>
                </a:cubicBezTo>
                <a:cubicBezTo>
                  <a:pt x="38" y="188"/>
                  <a:pt x="38" y="187"/>
                  <a:pt x="38" y="187"/>
                </a:cubicBezTo>
                <a:cubicBezTo>
                  <a:pt x="37" y="186"/>
                  <a:pt x="36" y="185"/>
                  <a:pt x="34" y="185"/>
                </a:cubicBezTo>
                <a:close/>
                <a:moveTo>
                  <a:pt x="222" y="228"/>
                </a:moveTo>
                <a:cubicBezTo>
                  <a:pt x="224" y="226"/>
                  <a:pt x="226" y="224"/>
                  <a:pt x="228" y="223"/>
                </a:cubicBezTo>
                <a:cubicBezTo>
                  <a:pt x="227" y="222"/>
                  <a:pt x="226" y="222"/>
                  <a:pt x="225" y="222"/>
                </a:cubicBezTo>
                <a:cubicBezTo>
                  <a:pt x="224" y="221"/>
                  <a:pt x="224" y="222"/>
                  <a:pt x="223" y="222"/>
                </a:cubicBezTo>
                <a:cubicBezTo>
                  <a:pt x="222" y="223"/>
                  <a:pt x="221" y="224"/>
                  <a:pt x="220" y="225"/>
                </a:cubicBezTo>
                <a:cubicBezTo>
                  <a:pt x="220" y="225"/>
                  <a:pt x="220" y="226"/>
                  <a:pt x="220" y="226"/>
                </a:cubicBezTo>
                <a:cubicBezTo>
                  <a:pt x="220" y="226"/>
                  <a:pt x="221" y="227"/>
                  <a:pt x="222" y="228"/>
                </a:cubicBezTo>
                <a:close/>
                <a:moveTo>
                  <a:pt x="48" y="126"/>
                </a:moveTo>
                <a:cubicBezTo>
                  <a:pt x="46" y="128"/>
                  <a:pt x="44" y="129"/>
                  <a:pt x="43" y="131"/>
                </a:cubicBezTo>
                <a:cubicBezTo>
                  <a:pt x="42" y="131"/>
                  <a:pt x="42" y="131"/>
                  <a:pt x="42" y="131"/>
                </a:cubicBezTo>
                <a:cubicBezTo>
                  <a:pt x="42" y="133"/>
                  <a:pt x="42" y="134"/>
                  <a:pt x="42" y="135"/>
                </a:cubicBezTo>
                <a:cubicBezTo>
                  <a:pt x="45" y="133"/>
                  <a:pt x="47" y="130"/>
                  <a:pt x="49" y="128"/>
                </a:cubicBezTo>
                <a:cubicBezTo>
                  <a:pt x="49" y="127"/>
                  <a:pt x="48" y="127"/>
                  <a:pt x="48" y="126"/>
                </a:cubicBezTo>
                <a:close/>
                <a:moveTo>
                  <a:pt x="20" y="196"/>
                </a:moveTo>
                <a:cubicBezTo>
                  <a:pt x="20" y="196"/>
                  <a:pt x="20" y="196"/>
                  <a:pt x="20" y="196"/>
                </a:cubicBezTo>
                <a:cubicBezTo>
                  <a:pt x="19" y="194"/>
                  <a:pt x="18" y="191"/>
                  <a:pt x="17" y="189"/>
                </a:cubicBezTo>
                <a:cubicBezTo>
                  <a:pt x="17" y="189"/>
                  <a:pt x="16" y="188"/>
                  <a:pt x="16" y="188"/>
                </a:cubicBezTo>
                <a:cubicBezTo>
                  <a:pt x="14" y="186"/>
                  <a:pt x="13" y="184"/>
                  <a:pt x="11" y="182"/>
                </a:cubicBezTo>
                <a:cubicBezTo>
                  <a:pt x="11" y="182"/>
                  <a:pt x="10" y="182"/>
                  <a:pt x="10" y="182"/>
                </a:cubicBezTo>
                <a:cubicBezTo>
                  <a:pt x="13" y="187"/>
                  <a:pt x="16" y="192"/>
                  <a:pt x="20" y="196"/>
                </a:cubicBezTo>
                <a:close/>
                <a:moveTo>
                  <a:pt x="230" y="244"/>
                </a:moveTo>
                <a:cubicBezTo>
                  <a:pt x="229" y="246"/>
                  <a:pt x="228" y="247"/>
                  <a:pt x="227" y="248"/>
                </a:cubicBezTo>
                <a:cubicBezTo>
                  <a:pt x="226" y="249"/>
                  <a:pt x="226" y="251"/>
                  <a:pt x="225" y="253"/>
                </a:cubicBezTo>
                <a:cubicBezTo>
                  <a:pt x="225" y="253"/>
                  <a:pt x="225" y="253"/>
                  <a:pt x="226" y="254"/>
                </a:cubicBezTo>
                <a:cubicBezTo>
                  <a:pt x="228" y="251"/>
                  <a:pt x="230" y="249"/>
                  <a:pt x="232" y="247"/>
                </a:cubicBezTo>
                <a:cubicBezTo>
                  <a:pt x="231" y="246"/>
                  <a:pt x="231" y="245"/>
                  <a:pt x="230" y="244"/>
                </a:cubicBezTo>
                <a:close/>
                <a:moveTo>
                  <a:pt x="185" y="253"/>
                </a:moveTo>
                <a:cubicBezTo>
                  <a:pt x="186" y="252"/>
                  <a:pt x="186" y="251"/>
                  <a:pt x="187" y="251"/>
                </a:cubicBezTo>
                <a:cubicBezTo>
                  <a:pt x="187" y="250"/>
                  <a:pt x="188" y="250"/>
                  <a:pt x="188" y="249"/>
                </a:cubicBezTo>
                <a:cubicBezTo>
                  <a:pt x="188" y="247"/>
                  <a:pt x="189" y="246"/>
                  <a:pt x="189" y="244"/>
                </a:cubicBezTo>
                <a:cubicBezTo>
                  <a:pt x="189" y="244"/>
                  <a:pt x="189" y="243"/>
                  <a:pt x="190" y="243"/>
                </a:cubicBezTo>
                <a:cubicBezTo>
                  <a:pt x="187" y="245"/>
                  <a:pt x="185" y="247"/>
                  <a:pt x="183" y="250"/>
                </a:cubicBezTo>
                <a:cubicBezTo>
                  <a:pt x="184" y="251"/>
                  <a:pt x="184" y="252"/>
                  <a:pt x="185" y="253"/>
                </a:cubicBezTo>
                <a:close/>
                <a:moveTo>
                  <a:pt x="79" y="152"/>
                </a:moveTo>
                <a:cubicBezTo>
                  <a:pt x="77" y="151"/>
                  <a:pt x="76" y="150"/>
                  <a:pt x="75" y="148"/>
                </a:cubicBezTo>
                <a:cubicBezTo>
                  <a:pt x="73" y="150"/>
                  <a:pt x="73" y="150"/>
                  <a:pt x="74" y="152"/>
                </a:cubicBezTo>
                <a:cubicBezTo>
                  <a:pt x="74" y="153"/>
                  <a:pt x="74" y="153"/>
                  <a:pt x="74" y="154"/>
                </a:cubicBezTo>
                <a:cubicBezTo>
                  <a:pt x="74" y="155"/>
                  <a:pt x="75" y="156"/>
                  <a:pt x="75" y="157"/>
                </a:cubicBezTo>
                <a:cubicBezTo>
                  <a:pt x="76" y="155"/>
                  <a:pt x="77" y="154"/>
                  <a:pt x="79" y="152"/>
                </a:cubicBezTo>
                <a:close/>
                <a:moveTo>
                  <a:pt x="69" y="197"/>
                </a:moveTo>
                <a:cubicBezTo>
                  <a:pt x="73" y="196"/>
                  <a:pt x="77" y="196"/>
                  <a:pt x="81" y="195"/>
                </a:cubicBezTo>
                <a:cubicBezTo>
                  <a:pt x="78" y="194"/>
                  <a:pt x="74" y="194"/>
                  <a:pt x="71" y="193"/>
                </a:cubicBezTo>
                <a:cubicBezTo>
                  <a:pt x="71" y="193"/>
                  <a:pt x="71" y="194"/>
                  <a:pt x="70" y="195"/>
                </a:cubicBezTo>
                <a:cubicBezTo>
                  <a:pt x="70" y="195"/>
                  <a:pt x="70" y="196"/>
                  <a:pt x="69" y="197"/>
                </a:cubicBezTo>
                <a:close/>
                <a:moveTo>
                  <a:pt x="97" y="163"/>
                </a:moveTo>
                <a:cubicBezTo>
                  <a:pt x="100" y="161"/>
                  <a:pt x="100" y="161"/>
                  <a:pt x="100" y="157"/>
                </a:cubicBezTo>
                <a:cubicBezTo>
                  <a:pt x="100" y="157"/>
                  <a:pt x="100" y="156"/>
                  <a:pt x="100" y="156"/>
                </a:cubicBezTo>
                <a:cubicBezTo>
                  <a:pt x="100" y="156"/>
                  <a:pt x="100" y="155"/>
                  <a:pt x="100" y="155"/>
                </a:cubicBezTo>
                <a:cubicBezTo>
                  <a:pt x="99" y="157"/>
                  <a:pt x="98" y="158"/>
                  <a:pt x="97" y="160"/>
                </a:cubicBezTo>
                <a:cubicBezTo>
                  <a:pt x="95" y="162"/>
                  <a:pt x="95" y="162"/>
                  <a:pt x="97" y="163"/>
                </a:cubicBezTo>
                <a:close/>
                <a:moveTo>
                  <a:pt x="187" y="205"/>
                </a:moveTo>
                <a:cubicBezTo>
                  <a:pt x="187" y="205"/>
                  <a:pt x="187" y="205"/>
                  <a:pt x="187" y="205"/>
                </a:cubicBezTo>
                <a:cubicBezTo>
                  <a:pt x="186" y="205"/>
                  <a:pt x="185" y="205"/>
                  <a:pt x="184" y="206"/>
                </a:cubicBezTo>
                <a:cubicBezTo>
                  <a:pt x="181" y="208"/>
                  <a:pt x="177" y="211"/>
                  <a:pt x="175" y="215"/>
                </a:cubicBezTo>
                <a:cubicBezTo>
                  <a:pt x="174" y="215"/>
                  <a:pt x="174" y="215"/>
                  <a:pt x="174" y="216"/>
                </a:cubicBezTo>
                <a:cubicBezTo>
                  <a:pt x="174" y="216"/>
                  <a:pt x="174" y="217"/>
                  <a:pt x="175" y="218"/>
                </a:cubicBezTo>
                <a:cubicBezTo>
                  <a:pt x="178" y="213"/>
                  <a:pt x="182" y="208"/>
                  <a:pt x="187" y="205"/>
                </a:cubicBezTo>
                <a:close/>
                <a:moveTo>
                  <a:pt x="53" y="152"/>
                </a:moveTo>
                <a:cubicBezTo>
                  <a:pt x="55" y="150"/>
                  <a:pt x="56" y="149"/>
                  <a:pt x="57" y="147"/>
                </a:cubicBezTo>
                <a:cubicBezTo>
                  <a:pt x="57" y="147"/>
                  <a:pt x="57" y="147"/>
                  <a:pt x="57" y="147"/>
                </a:cubicBezTo>
                <a:cubicBezTo>
                  <a:pt x="56" y="145"/>
                  <a:pt x="56" y="144"/>
                  <a:pt x="55" y="143"/>
                </a:cubicBezTo>
                <a:cubicBezTo>
                  <a:pt x="54" y="144"/>
                  <a:pt x="54" y="144"/>
                  <a:pt x="53" y="145"/>
                </a:cubicBezTo>
                <a:cubicBezTo>
                  <a:pt x="53" y="145"/>
                  <a:pt x="53" y="146"/>
                  <a:pt x="53" y="146"/>
                </a:cubicBezTo>
                <a:cubicBezTo>
                  <a:pt x="53" y="148"/>
                  <a:pt x="53" y="150"/>
                  <a:pt x="53" y="152"/>
                </a:cubicBezTo>
                <a:close/>
                <a:moveTo>
                  <a:pt x="65" y="213"/>
                </a:moveTo>
                <a:cubicBezTo>
                  <a:pt x="75" y="216"/>
                  <a:pt x="87" y="213"/>
                  <a:pt x="91" y="210"/>
                </a:cubicBezTo>
                <a:cubicBezTo>
                  <a:pt x="90" y="210"/>
                  <a:pt x="90" y="210"/>
                  <a:pt x="89" y="210"/>
                </a:cubicBezTo>
                <a:cubicBezTo>
                  <a:pt x="83" y="213"/>
                  <a:pt x="76" y="214"/>
                  <a:pt x="70" y="213"/>
                </a:cubicBezTo>
                <a:cubicBezTo>
                  <a:pt x="68" y="213"/>
                  <a:pt x="67" y="213"/>
                  <a:pt x="65" y="213"/>
                </a:cubicBezTo>
                <a:close/>
                <a:moveTo>
                  <a:pt x="245" y="252"/>
                </a:moveTo>
                <a:cubicBezTo>
                  <a:pt x="242" y="255"/>
                  <a:pt x="238" y="260"/>
                  <a:pt x="237" y="263"/>
                </a:cubicBezTo>
                <a:cubicBezTo>
                  <a:pt x="240" y="260"/>
                  <a:pt x="243" y="258"/>
                  <a:pt x="245" y="255"/>
                </a:cubicBezTo>
                <a:cubicBezTo>
                  <a:pt x="245" y="255"/>
                  <a:pt x="245" y="254"/>
                  <a:pt x="245" y="254"/>
                </a:cubicBezTo>
                <a:cubicBezTo>
                  <a:pt x="245" y="253"/>
                  <a:pt x="245" y="253"/>
                  <a:pt x="245" y="252"/>
                </a:cubicBezTo>
                <a:close/>
                <a:moveTo>
                  <a:pt x="25" y="181"/>
                </a:moveTo>
                <a:cubicBezTo>
                  <a:pt x="23" y="181"/>
                  <a:pt x="23" y="180"/>
                  <a:pt x="22" y="179"/>
                </a:cubicBezTo>
                <a:cubicBezTo>
                  <a:pt x="21" y="178"/>
                  <a:pt x="20" y="177"/>
                  <a:pt x="20" y="176"/>
                </a:cubicBezTo>
                <a:cubicBezTo>
                  <a:pt x="19" y="176"/>
                  <a:pt x="19" y="177"/>
                  <a:pt x="19" y="177"/>
                </a:cubicBezTo>
                <a:cubicBezTo>
                  <a:pt x="21" y="181"/>
                  <a:pt x="23" y="184"/>
                  <a:pt x="25" y="187"/>
                </a:cubicBezTo>
                <a:cubicBezTo>
                  <a:pt x="26" y="187"/>
                  <a:pt x="26" y="188"/>
                  <a:pt x="26" y="188"/>
                </a:cubicBezTo>
                <a:cubicBezTo>
                  <a:pt x="26" y="186"/>
                  <a:pt x="25" y="183"/>
                  <a:pt x="25" y="181"/>
                </a:cubicBezTo>
                <a:close/>
                <a:moveTo>
                  <a:pt x="23" y="144"/>
                </a:moveTo>
                <a:cubicBezTo>
                  <a:pt x="24" y="143"/>
                  <a:pt x="25" y="142"/>
                  <a:pt x="26" y="142"/>
                </a:cubicBezTo>
                <a:cubicBezTo>
                  <a:pt x="27" y="140"/>
                  <a:pt x="28" y="139"/>
                  <a:pt x="29" y="138"/>
                </a:cubicBezTo>
                <a:cubicBezTo>
                  <a:pt x="29" y="137"/>
                  <a:pt x="29" y="136"/>
                  <a:pt x="29" y="135"/>
                </a:cubicBezTo>
                <a:cubicBezTo>
                  <a:pt x="29" y="135"/>
                  <a:pt x="28" y="135"/>
                  <a:pt x="28" y="136"/>
                </a:cubicBezTo>
                <a:cubicBezTo>
                  <a:pt x="27" y="137"/>
                  <a:pt x="26" y="138"/>
                  <a:pt x="24" y="139"/>
                </a:cubicBezTo>
                <a:cubicBezTo>
                  <a:pt x="23" y="141"/>
                  <a:pt x="23" y="142"/>
                  <a:pt x="23" y="144"/>
                </a:cubicBezTo>
                <a:close/>
                <a:moveTo>
                  <a:pt x="223" y="86"/>
                </a:moveTo>
                <a:cubicBezTo>
                  <a:pt x="223" y="86"/>
                  <a:pt x="223" y="85"/>
                  <a:pt x="223" y="84"/>
                </a:cubicBezTo>
                <a:cubicBezTo>
                  <a:pt x="224" y="82"/>
                  <a:pt x="224" y="80"/>
                  <a:pt x="224" y="77"/>
                </a:cubicBezTo>
                <a:cubicBezTo>
                  <a:pt x="225" y="75"/>
                  <a:pt x="225" y="73"/>
                  <a:pt x="225" y="71"/>
                </a:cubicBezTo>
                <a:cubicBezTo>
                  <a:pt x="224" y="71"/>
                  <a:pt x="224" y="70"/>
                  <a:pt x="223" y="70"/>
                </a:cubicBezTo>
                <a:cubicBezTo>
                  <a:pt x="223" y="76"/>
                  <a:pt x="223" y="81"/>
                  <a:pt x="223" y="86"/>
                </a:cubicBezTo>
                <a:close/>
                <a:moveTo>
                  <a:pt x="107" y="153"/>
                </a:moveTo>
                <a:cubicBezTo>
                  <a:pt x="108" y="151"/>
                  <a:pt x="108" y="150"/>
                  <a:pt x="109" y="150"/>
                </a:cubicBezTo>
                <a:cubicBezTo>
                  <a:pt x="110" y="149"/>
                  <a:pt x="111" y="148"/>
                  <a:pt x="112" y="147"/>
                </a:cubicBezTo>
                <a:cubicBezTo>
                  <a:pt x="111" y="147"/>
                  <a:pt x="110" y="146"/>
                  <a:pt x="110" y="146"/>
                </a:cubicBezTo>
                <a:cubicBezTo>
                  <a:pt x="109" y="146"/>
                  <a:pt x="108" y="146"/>
                  <a:pt x="108" y="146"/>
                </a:cubicBezTo>
                <a:cubicBezTo>
                  <a:pt x="105" y="148"/>
                  <a:pt x="105" y="148"/>
                  <a:pt x="106" y="151"/>
                </a:cubicBezTo>
                <a:cubicBezTo>
                  <a:pt x="106" y="152"/>
                  <a:pt x="106" y="152"/>
                  <a:pt x="107" y="153"/>
                </a:cubicBezTo>
                <a:close/>
                <a:moveTo>
                  <a:pt x="82" y="97"/>
                </a:moveTo>
                <a:cubicBezTo>
                  <a:pt x="81" y="96"/>
                  <a:pt x="81" y="95"/>
                  <a:pt x="81" y="94"/>
                </a:cubicBezTo>
                <a:cubicBezTo>
                  <a:pt x="79" y="96"/>
                  <a:pt x="77" y="98"/>
                  <a:pt x="75" y="99"/>
                </a:cubicBezTo>
                <a:cubicBezTo>
                  <a:pt x="76" y="100"/>
                  <a:pt x="76" y="101"/>
                  <a:pt x="77" y="101"/>
                </a:cubicBezTo>
                <a:cubicBezTo>
                  <a:pt x="78" y="100"/>
                  <a:pt x="80" y="98"/>
                  <a:pt x="82" y="97"/>
                </a:cubicBezTo>
                <a:close/>
                <a:moveTo>
                  <a:pt x="22" y="154"/>
                </a:moveTo>
                <a:cubicBezTo>
                  <a:pt x="21" y="154"/>
                  <a:pt x="21" y="155"/>
                  <a:pt x="21" y="155"/>
                </a:cubicBezTo>
                <a:cubicBezTo>
                  <a:pt x="21" y="157"/>
                  <a:pt x="22" y="158"/>
                  <a:pt x="23" y="160"/>
                </a:cubicBezTo>
                <a:cubicBezTo>
                  <a:pt x="24" y="160"/>
                  <a:pt x="25" y="160"/>
                  <a:pt x="25" y="159"/>
                </a:cubicBezTo>
                <a:cubicBezTo>
                  <a:pt x="26" y="158"/>
                  <a:pt x="27" y="157"/>
                  <a:pt x="27" y="155"/>
                </a:cubicBezTo>
                <a:cubicBezTo>
                  <a:pt x="25" y="157"/>
                  <a:pt x="24" y="156"/>
                  <a:pt x="22" y="154"/>
                </a:cubicBezTo>
                <a:close/>
                <a:moveTo>
                  <a:pt x="47" y="196"/>
                </a:moveTo>
                <a:cubicBezTo>
                  <a:pt x="46" y="195"/>
                  <a:pt x="44" y="195"/>
                  <a:pt x="43" y="194"/>
                </a:cubicBezTo>
                <a:cubicBezTo>
                  <a:pt x="42" y="195"/>
                  <a:pt x="42" y="197"/>
                  <a:pt x="42" y="198"/>
                </a:cubicBezTo>
                <a:cubicBezTo>
                  <a:pt x="43" y="199"/>
                  <a:pt x="44" y="200"/>
                  <a:pt x="45" y="200"/>
                </a:cubicBezTo>
                <a:cubicBezTo>
                  <a:pt x="46" y="199"/>
                  <a:pt x="46" y="198"/>
                  <a:pt x="47" y="196"/>
                </a:cubicBezTo>
                <a:close/>
                <a:moveTo>
                  <a:pt x="181" y="233"/>
                </a:moveTo>
                <a:cubicBezTo>
                  <a:pt x="183" y="231"/>
                  <a:pt x="189" y="226"/>
                  <a:pt x="191" y="224"/>
                </a:cubicBezTo>
                <a:cubicBezTo>
                  <a:pt x="190" y="224"/>
                  <a:pt x="189" y="224"/>
                  <a:pt x="189" y="225"/>
                </a:cubicBezTo>
                <a:cubicBezTo>
                  <a:pt x="186" y="226"/>
                  <a:pt x="184" y="228"/>
                  <a:pt x="182" y="229"/>
                </a:cubicBezTo>
                <a:cubicBezTo>
                  <a:pt x="181" y="230"/>
                  <a:pt x="181" y="231"/>
                  <a:pt x="181" y="233"/>
                </a:cubicBezTo>
                <a:close/>
                <a:moveTo>
                  <a:pt x="75" y="165"/>
                </a:moveTo>
                <a:cubicBezTo>
                  <a:pt x="75" y="166"/>
                  <a:pt x="75" y="166"/>
                  <a:pt x="74" y="166"/>
                </a:cubicBezTo>
                <a:cubicBezTo>
                  <a:pt x="72" y="166"/>
                  <a:pt x="72" y="166"/>
                  <a:pt x="73" y="168"/>
                </a:cubicBezTo>
                <a:cubicBezTo>
                  <a:pt x="73" y="169"/>
                  <a:pt x="73" y="169"/>
                  <a:pt x="73" y="169"/>
                </a:cubicBezTo>
                <a:cubicBezTo>
                  <a:pt x="73" y="170"/>
                  <a:pt x="73" y="171"/>
                  <a:pt x="73" y="172"/>
                </a:cubicBezTo>
                <a:cubicBezTo>
                  <a:pt x="75" y="171"/>
                  <a:pt x="76" y="171"/>
                  <a:pt x="77" y="171"/>
                </a:cubicBezTo>
                <a:cubicBezTo>
                  <a:pt x="77" y="169"/>
                  <a:pt x="76" y="167"/>
                  <a:pt x="75" y="165"/>
                </a:cubicBezTo>
                <a:close/>
                <a:moveTo>
                  <a:pt x="41" y="176"/>
                </a:moveTo>
                <a:cubicBezTo>
                  <a:pt x="40" y="177"/>
                  <a:pt x="38" y="178"/>
                  <a:pt x="37" y="178"/>
                </a:cubicBezTo>
                <a:cubicBezTo>
                  <a:pt x="38" y="179"/>
                  <a:pt x="38" y="180"/>
                  <a:pt x="39" y="181"/>
                </a:cubicBezTo>
                <a:cubicBezTo>
                  <a:pt x="39" y="182"/>
                  <a:pt x="40" y="183"/>
                  <a:pt x="40" y="184"/>
                </a:cubicBezTo>
                <a:cubicBezTo>
                  <a:pt x="41" y="182"/>
                  <a:pt x="41" y="181"/>
                  <a:pt x="42" y="180"/>
                </a:cubicBezTo>
                <a:cubicBezTo>
                  <a:pt x="42" y="179"/>
                  <a:pt x="42" y="179"/>
                  <a:pt x="42" y="179"/>
                </a:cubicBezTo>
                <a:cubicBezTo>
                  <a:pt x="42" y="178"/>
                  <a:pt x="41" y="177"/>
                  <a:pt x="41" y="176"/>
                </a:cubicBezTo>
                <a:close/>
                <a:moveTo>
                  <a:pt x="50" y="191"/>
                </a:moveTo>
                <a:cubicBezTo>
                  <a:pt x="49" y="189"/>
                  <a:pt x="47" y="188"/>
                  <a:pt x="45" y="189"/>
                </a:cubicBezTo>
                <a:cubicBezTo>
                  <a:pt x="45" y="190"/>
                  <a:pt x="45" y="191"/>
                  <a:pt x="44" y="192"/>
                </a:cubicBezTo>
                <a:cubicBezTo>
                  <a:pt x="46" y="193"/>
                  <a:pt x="47" y="193"/>
                  <a:pt x="49" y="194"/>
                </a:cubicBezTo>
                <a:cubicBezTo>
                  <a:pt x="49" y="193"/>
                  <a:pt x="50" y="192"/>
                  <a:pt x="50" y="191"/>
                </a:cubicBezTo>
                <a:close/>
                <a:moveTo>
                  <a:pt x="241" y="19"/>
                </a:moveTo>
                <a:cubicBezTo>
                  <a:pt x="239" y="21"/>
                  <a:pt x="237" y="21"/>
                  <a:pt x="234" y="22"/>
                </a:cubicBezTo>
                <a:cubicBezTo>
                  <a:pt x="236" y="23"/>
                  <a:pt x="238" y="24"/>
                  <a:pt x="241" y="25"/>
                </a:cubicBezTo>
                <a:cubicBezTo>
                  <a:pt x="241" y="23"/>
                  <a:pt x="241" y="22"/>
                  <a:pt x="241" y="19"/>
                </a:cubicBezTo>
                <a:close/>
                <a:moveTo>
                  <a:pt x="240" y="245"/>
                </a:moveTo>
                <a:cubicBezTo>
                  <a:pt x="239" y="245"/>
                  <a:pt x="239" y="245"/>
                  <a:pt x="239" y="245"/>
                </a:cubicBezTo>
                <a:cubicBezTo>
                  <a:pt x="237" y="247"/>
                  <a:pt x="236" y="249"/>
                  <a:pt x="235" y="251"/>
                </a:cubicBezTo>
                <a:cubicBezTo>
                  <a:pt x="235" y="252"/>
                  <a:pt x="235" y="252"/>
                  <a:pt x="235" y="252"/>
                </a:cubicBezTo>
                <a:cubicBezTo>
                  <a:pt x="235" y="253"/>
                  <a:pt x="234" y="254"/>
                  <a:pt x="234" y="255"/>
                </a:cubicBezTo>
                <a:cubicBezTo>
                  <a:pt x="235" y="255"/>
                  <a:pt x="235" y="254"/>
                  <a:pt x="236" y="254"/>
                </a:cubicBezTo>
                <a:cubicBezTo>
                  <a:pt x="237" y="253"/>
                  <a:pt x="237" y="253"/>
                  <a:pt x="237" y="252"/>
                </a:cubicBezTo>
                <a:cubicBezTo>
                  <a:pt x="238" y="250"/>
                  <a:pt x="239" y="248"/>
                  <a:pt x="239" y="246"/>
                </a:cubicBezTo>
                <a:cubicBezTo>
                  <a:pt x="240" y="246"/>
                  <a:pt x="240" y="246"/>
                  <a:pt x="240" y="245"/>
                </a:cubicBezTo>
                <a:close/>
                <a:moveTo>
                  <a:pt x="221" y="23"/>
                </a:moveTo>
                <a:cubicBezTo>
                  <a:pt x="224" y="23"/>
                  <a:pt x="226" y="22"/>
                  <a:pt x="228" y="22"/>
                </a:cubicBezTo>
                <a:cubicBezTo>
                  <a:pt x="230" y="22"/>
                  <a:pt x="230" y="22"/>
                  <a:pt x="230" y="20"/>
                </a:cubicBezTo>
                <a:cubicBezTo>
                  <a:pt x="230" y="20"/>
                  <a:pt x="230" y="20"/>
                  <a:pt x="230" y="19"/>
                </a:cubicBezTo>
                <a:cubicBezTo>
                  <a:pt x="229" y="20"/>
                  <a:pt x="228" y="20"/>
                  <a:pt x="227" y="19"/>
                </a:cubicBezTo>
                <a:cubicBezTo>
                  <a:pt x="227" y="19"/>
                  <a:pt x="226" y="19"/>
                  <a:pt x="225" y="20"/>
                </a:cubicBezTo>
                <a:cubicBezTo>
                  <a:pt x="224" y="21"/>
                  <a:pt x="223" y="22"/>
                  <a:pt x="221" y="23"/>
                </a:cubicBezTo>
                <a:close/>
                <a:moveTo>
                  <a:pt x="88" y="120"/>
                </a:moveTo>
                <a:cubicBezTo>
                  <a:pt x="87" y="118"/>
                  <a:pt x="85" y="116"/>
                  <a:pt x="84" y="114"/>
                </a:cubicBezTo>
                <a:cubicBezTo>
                  <a:pt x="84" y="115"/>
                  <a:pt x="83" y="115"/>
                  <a:pt x="83" y="116"/>
                </a:cubicBezTo>
                <a:cubicBezTo>
                  <a:pt x="84" y="118"/>
                  <a:pt x="85" y="120"/>
                  <a:pt x="86" y="123"/>
                </a:cubicBezTo>
                <a:cubicBezTo>
                  <a:pt x="87" y="122"/>
                  <a:pt x="87" y="121"/>
                  <a:pt x="88" y="120"/>
                </a:cubicBezTo>
                <a:close/>
                <a:moveTo>
                  <a:pt x="82" y="107"/>
                </a:moveTo>
                <a:cubicBezTo>
                  <a:pt x="82" y="106"/>
                  <a:pt x="83" y="105"/>
                  <a:pt x="84" y="105"/>
                </a:cubicBezTo>
                <a:cubicBezTo>
                  <a:pt x="83" y="103"/>
                  <a:pt x="83" y="102"/>
                  <a:pt x="82" y="100"/>
                </a:cubicBezTo>
                <a:cubicBezTo>
                  <a:pt x="81" y="101"/>
                  <a:pt x="80" y="102"/>
                  <a:pt x="79" y="103"/>
                </a:cubicBezTo>
                <a:cubicBezTo>
                  <a:pt x="80" y="105"/>
                  <a:pt x="81" y="106"/>
                  <a:pt x="82" y="107"/>
                </a:cubicBezTo>
                <a:close/>
                <a:moveTo>
                  <a:pt x="241" y="206"/>
                </a:moveTo>
                <a:cubicBezTo>
                  <a:pt x="237" y="202"/>
                  <a:pt x="231" y="199"/>
                  <a:pt x="226" y="197"/>
                </a:cubicBezTo>
                <a:cubicBezTo>
                  <a:pt x="226" y="198"/>
                  <a:pt x="226" y="198"/>
                  <a:pt x="226" y="199"/>
                </a:cubicBezTo>
                <a:cubicBezTo>
                  <a:pt x="231" y="200"/>
                  <a:pt x="236" y="203"/>
                  <a:pt x="241" y="206"/>
                </a:cubicBezTo>
                <a:close/>
                <a:moveTo>
                  <a:pt x="216" y="217"/>
                </a:moveTo>
                <a:cubicBezTo>
                  <a:pt x="217" y="217"/>
                  <a:pt x="219" y="218"/>
                  <a:pt x="220" y="218"/>
                </a:cubicBezTo>
                <a:cubicBezTo>
                  <a:pt x="220" y="218"/>
                  <a:pt x="220" y="218"/>
                  <a:pt x="220" y="218"/>
                </a:cubicBezTo>
                <a:cubicBezTo>
                  <a:pt x="221" y="217"/>
                  <a:pt x="222" y="216"/>
                  <a:pt x="223" y="215"/>
                </a:cubicBezTo>
                <a:cubicBezTo>
                  <a:pt x="223" y="215"/>
                  <a:pt x="222" y="215"/>
                  <a:pt x="222" y="215"/>
                </a:cubicBezTo>
                <a:cubicBezTo>
                  <a:pt x="221" y="215"/>
                  <a:pt x="219" y="214"/>
                  <a:pt x="218" y="214"/>
                </a:cubicBezTo>
                <a:cubicBezTo>
                  <a:pt x="217" y="214"/>
                  <a:pt x="217" y="215"/>
                  <a:pt x="217" y="215"/>
                </a:cubicBezTo>
                <a:cubicBezTo>
                  <a:pt x="216" y="215"/>
                  <a:pt x="216" y="216"/>
                  <a:pt x="216" y="217"/>
                </a:cubicBezTo>
                <a:close/>
                <a:moveTo>
                  <a:pt x="82" y="159"/>
                </a:moveTo>
                <a:cubicBezTo>
                  <a:pt x="85" y="159"/>
                  <a:pt x="88" y="159"/>
                  <a:pt x="91" y="160"/>
                </a:cubicBezTo>
                <a:cubicBezTo>
                  <a:pt x="91" y="158"/>
                  <a:pt x="91" y="157"/>
                  <a:pt x="90" y="156"/>
                </a:cubicBezTo>
                <a:cubicBezTo>
                  <a:pt x="87" y="158"/>
                  <a:pt x="87" y="158"/>
                  <a:pt x="83" y="156"/>
                </a:cubicBezTo>
                <a:cubicBezTo>
                  <a:pt x="82" y="157"/>
                  <a:pt x="82" y="158"/>
                  <a:pt x="82" y="159"/>
                </a:cubicBezTo>
                <a:close/>
                <a:moveTo>
                  <a:pt x="208" y="28"/>
                </a:moveTo>
                <a:cubicBezTo>
                  <a:pt x="212" y="25"/>
                  <a:pt x="215" y="22"/>
                  <a:pt x="218" y="19"/>
                </a:cubicBezTo>
                <a:cubicBezTo>
                  <a:pt x="216" y="21"/>
                  <a:pt x="213" y="22"/>
                  <a:pt x="210" y="23"/>
                </a:cubicBezTo>
                <a:cubicBezTo>
                  <a:pt x="210" y="23"/>
                  <a:pt x="210" y="24"/>
                  <a:pt x="210" y="24"/>
                </a:cubicBezTo>
                <a:cubicBezTo>
                  <a:pt x="209" y="25"/>
                  <a:pt x="209" y="26"/>
                  <a:pt x="208" y="28"/>
                </a:cubicBezTo>
                <a:close/>
                <a:moveTo>
                  <a:pt x="51" y="126"/>
                </a:moveTo>
                <a:cubicBezTo>
                  <a:pt x="53" y="124"/>
                  <a:pt x="55" y="122"/>
                  <a:pt x="57" y="120"/>
                </a:cubicBezTo>
                <a:cubicBezTo>
                  <a:pt x="57" y="119"/>
                  <a:pt x="56" y="119"/>
                  <a:pt x="56" y="118"/>
                </a:cubicBezTo>
                <a:cubicBezTo>
                  <a:pt x="54" y="120"/>
                  <a:pt x="52" y="122"/>
                  <a:pt x="50" y="124"/>
                </a:cubicBezTo>
                <a:cubicBezTo>
                  <a:pt x="50" y="124"/>
                  <a:pt x="51" y="125"/>
                  <a:pt x="51" y="126"/>
                </a:cubicBezTo>
                <a:close/>
                <a:moveTo>
                  <a:pt x="184" y="266"/>
                </a:moveTo>
                <a:cubicBezTo>
                  <a:pt x="185" y="266"/>
                  <a:pt x="185" y="265"/>
                  <a:pt x="185" y="264"/>
                </a:cubicBezTo>
                <a:cubicBezTo>
                  <a:pt x="185" y="262"/>
                  <a:pt x="185" y="261"/>
                  <a:pt x="186" y="259"/>
                </a:cubicBezTo>
                <a:cubicBezTo>
                  <a:pt x="186" y="259"/>
                  <a:pt x="186" y="258"/>
                  <a:pt x="185" y="258"/>
                </a:cubicBezTo>
                <a:cubicBezTo>
                  <a:pt x="185" y="259"/>
                  <a:pt x="184" y="261"/>
                  <a:pt x="183" y="262"/>
                </a:cubicBezTo>
                <a:cubicBezTo>
                  <a:pt x="183" y="262"/>
                  <a:pt x="182" y="263"/>
                  <a:pt x="182" y="264"/>
                </a:cubicBezTo>
                <a:cubicBezTo>
                  <a:pt x="182" y="264"/>
                  <a:pt x="183" y="265"/>
                  <a:pt x="183" y="265"/>
                </a:cubicBezTo>
                <a:cubicBezTo>
                  <a:pt x="183" y="265"/>
                  <a:pt x="184" y="266"/>
                  <a:pt x="184" y="266"/>
                </a:cubicBezTo>
                <a:close/>
                <a:moveTo>
                  <a:pt x="62" y="161"/>
                </a:moveTo>
                <a:cubicBezTo>
                  <a:pt x="60" y="162"/>
                  <a:pt x="59" y="163"/>
                  <a:pt x="58" y="164"/>
                </a:cubicBezTo>
                <a:cubicBezTo>
                  <a:pt x="58" y="166"/>
                  <a:pt x="59" y="165"/>
                  <a:pt x="60" y="166"/>
                </a:cubicBezTo>
                <a:cubicBezTo>
                  <a:pt x="61" y="166"/>
                  <a:pt x="62" y="166"/>
                  <a:pt x="63" y="167"/>
                </a:cubicBezTo>
                <a:cubicBezTo>
                  <a:pt x="63" y="165"/>
                  <a:pt x="62" y="163"/>
                  <a:pt x="62" y="161"/>
                </a:cubicBezTo>
                <a:close/>
                <a:moveTo>
                  <a:pt x="260" y="20"/>
                </a:moveTo>
                <a:cubicBezTo>
                  <a:pt x="261" y="22"/>
                  <a:pt x="261" y="24"/>
                  <a:pt x="262" y="26"/>
                </a:cubicBezTo>
                <a:cubicBezTo>
                  <a:pt x="262" y="26"/>
                  <a:pt x="263" y="25"/>
                  <a:pt x="263" y="25"/>
                </a:cubicBezTo>
                <a:cubicBezTo>
                  <a:pt x="264" y="25"/>
                  <a:pt x="264" y="25"/>
                  <a:pt x="264" y="24"/>
                </a:cubicBezTo>
                <a:cubicBezTo>
                  <a:pt x="264" y="23"/>
                  <a:pt x="263" y="21"/>
                  <a:pt x="262" y="19"/>
                </a:cubicBezTo>
                <a:cubicBezTo>
                  <a:pt x="261" y="20"/>
                  <a:pt x="261" y="20"/>
                  <a:pt x="260" y="20"/>
                </a:cubicBezTo>
                <a:close/>
                <a:moveTo>
                  <a:pt x="211" y="274"/>
                </a:moveTo>
                <a:cubicBezTo>
                  <a:pt x="213" y="274"/>
                  <a:pt x="216" y="273"/>
                  <a:pt x="218" y="271"/>
                </a:cubicBezTo>
                <a:cubicBezTo>
                  <a:pt x="219" y="271"/>
                  <a:pt x="219" y="270"/>
                  <a:pt x="219" y="268"/>
                </a:cubicBezTo>
                <a:cubicBezTo>
                  <a:pt x="217" y="270"/>
                  <a:pt x="216" y="271"/>
                  <a:pt x="214" y="271"/>
                </a:cubicBezTo>
                <a:cubicBezTo>
                  <a:pt x="214" y="271"/>
                  <a:pt x="213" y="271"/>
                  <a:pt x="213" y="271"/>
                </a:cubicBezTo>
                <a:cubicBezTo>
                  <a:pt x="213" y="272"/>
                  <a:pt x="212" y="273"/>
                  <a:pt x="211" y="274"/>
                </a:cubicBezTo>
                <a:close/>
                <a:moveTo>
                  <a:pt x="207" y="38"/>
                </a:moveTo>
                <a:cubicBezTo>
                  <a:pt x="207" y="38"/>
                  <a:pt x="207" y="38"/>
                  <a:pt x="207" y="38"/>
                </a:cubicBezTo>
                <a:cubicBezTo>
                  <a:pt x="208" y="37"/>
                  <a:pt x="208" y="37"/>
                  <a:pt x="209" y="36"/>
                </a:cubicBezTo>
                <a:cubicBezTo>
                  <a:pt x="210" y="35"/>
                  <a:pt x="211" y="33"/>
                  <a:pt x="211" y="32"/>
                </a:cubicBezTo>
                <a:cubicBezTo>
                  <a:pt x="210" y="32"/>
                  <a:pt x="209" y="32"/>
                  <a:pt x="207" y="32"/>
                </a:cubicBezTo>
                <a:cubicBezTo>
                  <a:pt x="207" y="34"/>
                  <a:pt x="207" y="36"/>
                  <a:pt x="207" y="38"/>
                </a:cubicBezTo>
                <a:close/>
                <a:moveTo>
                  <a:pt x="210" y="223"/>
                </a:moveTo>
                <a:cubicBezTo>
                  <a:pt x="210" y="223"/>
                  <a:pt x="210" y="223"/>
                  <a:pt x="210" y="223"/>
                </a:cubicBezTo>
                <a:cubicBezTo>
                  <a:pt x="211" y="223"/>
                  <a:pt x="212" y="223"/>
                  <a:pt x="213" y="223"/>
                </a:cubicBezTo>
                <a:cubicBezTo>
                  <a:pt x="214" y="223"/>
                  <a:pt x="214" y="223"/>
                  <a:pt x="214" y="223"/>
                </a:cubicBezTo>
                <a:cubicBezTo>
                  <a:pt x="215" y="222"/>
                  <a:pt x="216" y="221"/>
                  <a:pt x="217" y="220"/>
                </a:cubicBezTo>
                <a:cubicBezTo>
                  <a:pt x="217" y="220"/>
                  <a:pt x="217" y="220"/>
                  <a:pt x="217" y="220"/>
                </a:cubicBezTo>
                <a:cubicBezTo>
                  <a:pt x="216" y="220"/>
                  <a:pt x="215" y="220"/>
                  <a:pt x="214" y="220"/>
                </a:cubicBezTo>
                <a:cubicBezTo>
                  <a:pt x="213" y="220"/>
                  <a:pt x="213" y="220"/>
                  <a:pt x="213" y="220"/>
                </a:cubicBezTo>
                <a:cubicBezTo>
                  <a:pt x="212" y="221"/>
                  <a:pt x="211" y="222"/>
                  <a:pt x="210" y="223"/>
                </a:cubicBezTo>
                <a:close/>
                <a:moveTo>
                  <a:pt x="95" y="130"/>
                </a:moveTo>
                <a:cubicBezTo>
                  <a:pt x="92" y="131"/>
                  <a:pt x="92" y="133"/>
                  <a:pt x="92" y="135"/>
                </a:cubicBezTo>
                <a:cubicBezTo>
                  <a:pt x="95" y="135"/>
                  <a:pt x="95" y="135"/>
                  <a:pt x="97" y="133"/>
                </a:cubicBezTo>
                <a:cubicBezTo>
                  <a:pt x="96" y="132"/>
                  <a:pt x="95" y="131"/>
                  <a:pt x="95" y="130"/>
                </a:cubicBezTo>
                <a:close/>
                <a:moveTo>
                  <a:pt x="130" y="149"/>
                </a:moveTo>
                <a:cubicBezTo>
                  <a:pt x="130" y="150"/>
                  <a:pt x="129" y="151"/>
                  <a:pt x="128" y="152"/>
                </a:cubicBezTo>
                <a:cubicBezTo>
                  <a:pt x="128" y="153"/>
                  <a:pt x="128" y="155"/>
                  <a:pt x="128" y="156"/>
                </a:cubicBezTo>
                <a:cubicBezTo>
                  <a:pt x="128" y="156"/>
                  <a:pt x="129" y="157"/>
                  <a:pt x="130" y="157"/>
                </a:cubicBezTo>
                <a:cubicBezTo>
                  <a:pt x="130" y="154"/>
                  <a:pt x="131" y="152"/>
                  <a:pt x="130" y="149"/>
                </a:cubicBezTo>
                <a:close/>
                <a:moveTo>
                  <a:pt x="219" y="281"/>
                </a:moveTo>
                <a:cubicBezTo>
                  <a:pt x="219" y="281"/>
                  <a:pt x="219" y="281"/>
                  <a:pt x="219" y="281"/>
                </a:cubicBezTo>
                <a:cubicBezTo>
                  <a:pt x="218" y="281"/>
                  <a:pt x="218" y="281"/>
                  <a:pt x="217" y="281"/>
                </a:cubicBezTo>
                <a:cubicBezTo>
                  <a:pt x="216" y="281"/>
                  <a:pt x="215" y="282"/>
                  <a:pt x="214" y="282"/>
                </a:cubicBezTo>
                <a:cubicBezTo>
                  <a:pt x="213" y="283"/>
                  <a:pt x="212" y="284"/>
                  <a:pt x="211" y="286"/>
                </a:cubicBezTo>
                <a:cubicBezTo>
                  <a:pt x="213" y="286"/>
                  <a:pt x="214" y="285"/>
                  <a:pt x="215" y="285"/>
                </a:cubicBezTo>
                <a:cubicBezTo>
                  <a:pt x="216" y="284"/>
                  <a:pt x="217" y="283"/>
                  <a:pt x="218" y="282"/>
                </a:cubicBezTo>
                <a:cubicBezTo>
                  <a:pt x="219" y="281"/>
                  <a:pt x="219" y="281"/>
                  <a:pt x="219" y="281"/>
                </a:cubicBezTo>
                <a:close/>
                <a:moveTo>
                  <a:pt x="48" y="201"/>
                </a:moveTo>
                <a:cubicBezTo>
                  <a:pt x="50" y="201"/>
                  <a:pt x="52" y="202"/>
                  <a:pt x="55" y="201"/>
                </a:cubicBezTo>
                <a:cubicBezTo>
                  <a:pt x="54" y="201"/>
                  <a:pt x="53" y="200"/>
                  <a:pt x="52" y="200"/>
                </a:cubicBezTo>
                <a:cubicBezTo>
                  <a:pt x="51" y="199"/>
                  <a:pt x="51" y="198"/>
                  <a:pt x="50" y="198"/>
                </a:cubicBezTo>
                <a:cubicBezTo>
                  <a:pt x="49" y="199"/>
                  <a:pt x="48" y="199"/>
                  <a:pt x="48" y="201"/>
                </a:cubicBezTo>
                <a:close/>
                <a:moveTo>
                  <a:pt x="89" y="132"/>
                </a:moveTo>
                <a:cubicBezTo>
                  <a:pt x="89" y="131"/>
                  <a:pt x="90" y="130"/>
                  <a:pt x="90" y="130"/>
                </a:cubicBezTo>
                <a:cubicBezTo>
                  <a:pt x="91" y="128"/>
                  <a:pt x="91" y="127"/>
                  <a:pt x="91" y="125"/>
                </a:cubicBezTo>
                <a:cubicBezTo>
                  <a:pt x="91" y="125"/>
                  <a:pt x="91" y="125"/>
                  <a:pt x="91" y="124"/>
                </a:cubicBezTo>
                <a:cubicBezTo>
                  <a:pt x="90" y="125"/>
                  <a:pt x="90" y="125"/>
                  <a:pt x="89" y="126"/>
                </a:cubicBezTo>
                <a:cubicBezTo>
                  <a:pt x="89" y="126"/>
                  <a:pt x="88" y="127"/>
                  <a:pt x="88" y="127"/>
                </a:cubicBezTo>
                <a:cubicBezTo>
                  <a:pt x="88" y="128"/>
                  <a:pt x="87" y="128"/>
                  <a:pt x="88" y="128"/>
                </a:cubicBezTo>
                <a:cubicBezTo>
                  <a:pt x="88" y="129"/>
                  <a:pt x="88" y="130"/>
                  <a:pt x="89" y="132"/>
                </a:cubicBezTo>
                <a:close/>
                <a:moveTo>
                  <a:pt x="54" y="114"/>
                </a:moveTo>
                <a:cubicBezTo>
                  <a:pt x="52" y="115"/>
                  <a:pt x="48" y="119"/>
                  <a:pt x="48" y="120"/>
                </a:cubicBezTo>
                <a:cubicBezTo>
                  <a:pt x="48" y="121"/>
                  <a:pt x="48" y="121"/>
                  <a:pt x="49" y="121"/>
                </a:cubicBezTo>
                <a:cubicBezTo>
                  <a:pt x="51" y="119"/>
                  <a:pt x="53" y="117"/>
                  <a:pt x="54" y="115"/>
                </a:cubicBezTo>
                <a:cubicBezTo>
                  <a:pt x="54" y="115"/>
                  <a:pt x="54" y="114"/>
                  <a:pt x="54" y="114"/>
                </a:cubicBezTo>
                <a:close/>
                <a:moveTo>
                  <a:pt x="228" y="261"/>
                </a:moveTo>
                <a:cubicBezTo>
                  <a:pt x="230" y="259"/>
                  <a:pt x="231" y="255"/>
                  <a:pt x="231" y="253"/>
                </a:cubicBezTo>
                <a:cubicBezTo>
                  <a:pt x="230" y="255"/>
                  <a:pt x="228" y="256"/>
                  <a:pt x="227" y="257"/>
                </a:cubicBezTo>
                <a:cubicBezTo>
                  <a:pt x="227" y="258"/>
                  <a:pt x="227" y="258"/>
                  <a:pt x="227" y="258"/>
                </a:cubicBezTo>
                <a:cubicBezTo>
                  <a:pt x="227" y="259"/>
                  <a:pt x="227" y="260"/>
                  <a:pt x="228" y="261"/>
                </a:cubicBezTo>
                <a:close/>
                <a:moveTo>
                  <a:pt x="134" y="117"/>
                </a:moveTo>
                <a:cubicBezTo>
                  <a:pt x="135" y="120"/>
                  <a:pt x="135" y="122"/>
                  <a:pt x="136" y="124"/>
                </a:cubicBezTo>
                <a:cubicBezTo>
                  <a:pt x="136" y="125"/>
                  <a:pt x="136" y="125"/>
                  <a:pt x="136" y="126"/>
                </a:cubicBezTo>
                <a:cubicBezTo>
                  <a:pt x="137" y="126"/>
                  <a:pt x="137" y="127"/>
                  <a:pt x="137" y="128"/>
                </a:cubicBezTo>
                <a:cubicBezTo>
                  <a:pt x="138" y="130"/>
                  <a:pt x="139" y="132"/>
                  <a:pt x="139" y="135"/>
                </a:cubicBezTo>
                <a:cubicBezTo>
                  <a:pt x="139" y="129"/>
                  <a:pt x="137" y="123"/>
                  <a:pt x="134" y="117"/>
                </a:cubicBezTo>
                <a:close/>
                <a:moveTo>
                  <a:pt x="21" y="127"/>
                </a:moveTo>
                <a:cubicBezTo>
                  <a:pt x="21" y="127"/>
                  <a:pt x="21" y="127"/>
                  <a:pt x="20" y="127"/>
                </a:cubicBezTo>
                <a:cubicBezTo>
                  <a:pt x="19" y="129"/>
                  <a:pt x="18" y="131"/>
                  <a:pt x="17" y="133"/>
                </a:cubicBezTo>
                <a:cubicBezTo>
                  <a:pt x="17" y="133"/>
                  <a:pt x="17" y="134"/>
                  <a:pt x="17" y="135"/>
                </a:cubicBezTo>
                <a:cubicBezTo>
                  <a:pt x="18" y="134"/>
                  <a:pt x="19" y="134"/>
                  <a:pt x="20" y="133"/>
                </a:cubicBezTo>
                <a:cubicBezTo>
                  <a:pt x="20" y="133"/>
                  <a:pt x="20" y="132"/>
                  <a:pt x="20" y="132"/>
                </a:cubicBezTo>
                <a:cubicBezTo>
                  <a:pt x="21" y="130"/>
                  <a:pt x="21" y="129"/>
                  <a:pt x="21" y="127"/>
                </a:cubicBezTo>
                <a:close/>
                <a:moveTo>
                  <a:pt x="205" y="271"/>
                </a:moveTo>
                <a:cubicBezTo>
                  <a:pt x="204" y="272"/>
                  <a:pt x="203" y="273"/>
                  <a:pt x="202" y="274"/>
                </a:cubicBezTo>
                <a:cubicBezTo>
                  <a:pt x="203" y="274"/>
                  <a:pt x="204" y="275"/>
                  <a:pt x="204" y="275"/>
                </a:cubicBezTo>
                <a:cubicBezTo>
                  <a:pt x="205" y="275"/>
                  <a:pt x="205" y="275"/>
                  <a:pt x="205" y="275"/>
                </a:cubicBezTo>
                <a:cubicBezTo>
                  <a:pt x="206" y="275"/>
                  <a:pt x="208" y="272"/>
                  <a:pt x="208" y="271"/>
                </a:cubicBezTo>
                <a:cubicBezTo>
                  <a:pt x="207" y="271"/>
                  <a:pt x="206" y="271"/>
                  <a:pt x="205" y="271"/>
                </a:cubicBezTo>
                <a:close/>
                <a:moveTo>
                  <a:pt x="83" y="88"/>
                </a:moveTo>
                <a:cubicBezTo>
                  <a:pt x="83" y="88"/>
                  <a:pt x="83" y="87"/>
                  <a:pt x="83" y="87"/>
                </a:cubicBezTo>
                <a:cubicBezTo>
                  <a:pt x="79" y="90"/>
                  <a:pt x="76" y="93"/>
                  <a:pt x="72" y="96"/>
                </a:cubicBezTo>
                <a:cubicBezTo>
                  <a:pt x="73" y="97"/>
                  <a:pt x="73" y="97"/>
                  <a:pt x="73" y="97"/>
                </a:cubicBezTo>
                <a:cubicBezTo>
                  <a:pt x="77" y="94"/>
                  <a:pt x="80" y="91"/>
                  <a:pt x="83" y="88"/>
                </a:cubicBezTo>
                <a:close/>
                <a:moveTo>
                  <a:pt x="102" y="211"/>
                </a:moveTo>
                <a:cubicBezTo>
                  <a:pt x="100" y="211"/>
                  <a:pt x="99" y="211"/>
                  <a:pt x="97" y="211"/>
                </a:cubicBezTo>
                <a:cubicBezTo>
                  <a:pt x="96" y="211"/>
                  <a:pt x="96" y="211"/>
                  <a:pt x="96" y="211"/>
                </a:cubicBezTo>
                <a:cubicBezTo>
                  <a:pt x="94" y="212"/>
                  <a:pt x="91" y="213"/>
                  <a:pt x="89" y="214"/>
                </a:cubicBezTo>
                <a:cubicBezTo>
                  <a:pt x="89" y="214"/>
                  <a:pt x="89" y="214"/>
                  <a:pt x="89" y="215"/>
                </a:cubicBezTo>
                <a:cubicBezTo>
                  <a:pt x="93" y="214"/>
                  <a:pt x="98" y="213"/>
                  <a:pt x="102" y="211"/>
                </a:cubicBezTo>
                <a:close/>
                <a:moveTo>
                  <a:pt x="83" y="147"/>
                </a:moveTo>
                <a:cubicBezTo>
                  <a:pt x="83" y="147"/>
                  <a:pt x="84" y="147"/>
                  <a:pt x="84" y="147"/>
                </a:cubicBezTo>
                <a:cubicBezTo>
                  <a:pt x="85" y="146"/>
                  <a:pt x="86" y="144"/>
                  <a:pt x="87" y="143"/>
                </a:cubicBezTo>
                <a:cubicBezTo>
                  <a:pt x="87" y="143"/>
                  <a:pt x="87" y="141"/>
                  <a:pt x="86" y="141"/>
                </a:cubicBezTo>
                <a:cubicBezTo>
                  <a:pt x="86" y="141"/>
                  <a:pt x="85" y="141"/>
                  <a:pt x="84" y="141"/>
                </a:cubicBezTo>
                <a:cubicBezTo>
                  <a:pt x="84" y="143"/>
                  <a:pt x="84" y="145"/>
                  <a:pt x="83" y="147"/>
                </a:cubicBezTo>
                <a:close/>
                <a:moveTo>
                  <a:pt x="31" y="167"/>
                </a:moveTo>
                <a:cubicBezTo>
                  <a:pt x="32" y="167"/>
                  <a:pt x="32" y="167"/>
                  <a:pt x="32" y="167"/>
                </a:cubicBezTo>
                <a:cubicBezTo>
                  <a:pt x="32" y="167"/>
                  <a:pt x="33" y="166"/>
                  <a:pt x="34" y="166"/>
                </a:cubicBezTo>
                <a:cubicBezTo>
                  <a:pt x="34" y="165"/>
                  <a:pt x="34" y="165"/>
                  <a:pt x="34" y="165"/>
                </a:cubicBezTo>
                <a:cubicBezTo>
                  <a:pt x="34" y="163"/>
                  <a:pt x="35" y="162"/>
                  <a:pt x="33" y="161"/>
                </a:cubicBezTo>
                <a:cubicBezTo>
                  <a:pt x="32" y="161"/>
                  <a:pt x="31" y="162"/>
                  <a:pt x="31" y="163"/>
                </a:cubicBezTo>
                <a:cubicBezTo>
                  <a:pt x="31" y="164"/>
                  <a:pt x="31" y="166"/>
                  <a:pt x="31" y="167"/>
                </a:cubicBezTo>
                <a:close/>
                <a:moveTo>
                  <a:pt x="238" y="52"/>
                </a:moveTo>
                <a:cubicBezTo>
                  <a:pt x="238" y="52"/>
                  <a:pt x="238" y="52"/>
                  <a:pt x="238" y="52"/>
                </a:cubicBezTo>
                <a:cubicBezTo>
                  <a:pt x="240" y="52"/>
                  <a:pt x="242" y="52"/>
                  <a:pt x="243" y="51"/>
                </a:cubicBezTo>
                <a:cubicBezTo>
                  <a:pt x="245" y="50"/>
                  <a:pt x="245" y="49"/>
                  <a:pt x="245" y="47"/>
                </a:cubicBezTo>
                <a:cubicBezTo>
                  <a:pt x="243" y="49"/>
                  <a:pt x="240" y="50"/>
                  <a:pt x="238" y="52"/>
                </a:cubicBezTo>
                <a:close/>
                <a:moveTo>
                  <a:pt x="121" y="134"/>
                </a:moveTo>
                <a:cubicBezTo>
                  <a:pt x="120" y="134"/>
                  <a:pt x="120" y="134"/>
                  <a:pt x="120" y="134"/>
                </a:cubicBezTo>
                <a:cubicBezTo>
                  <a:pt x="119" y="135"/>
                  <a:pt x="117" y="136"/>
                  <a:pt x="116" y="137"/>
                </a:cubicBezTo>
                <a:cubicBezTo>
                  <a:pt x="116" y="139"/>
                  <a:pt x="117" y="140"/>
                  <a:pt x="117" y="141"/>
                </a:cubicBezTo>
                <a:cubicBezTo>
                  <a:pt x="119" y="139"/>
                  <a:pt x="120" y="136"/>
                  <a:pt x="121" y="134"/>
                </a:cubicBezTo>
                <a:close/>
                <a:moveTo>
                  <a:pt x="67" y="160"/>
                </a:moveTo>
                <a:cubicBezTo>
                  <a:pt x="67" y="160"/>
                  <a:pt x="67" y="160"/>
                  <a:pt x="66" y="160"/>
                </a:cubicBezTo>
                <a:cubicBezTo>
                  <a:pt x="66" y="162"/>
                  <a:pt x="66" y="165"/>
                  <a:pt x="66" y="167"/>
                </a:cubicBezTo>
                <a:cubicBezTo>
                  <a:pt x="67" y="166"/>
                  <a:pt x="68" y="165"/>
                  <a:pt x="69" y="164"/>
                </a:cubicBezTo>
                <a:cubicBezTo>
                  <a:pt x="69" y="164"/>
                  <a:pt x="69" y="163"/>
                  <a:pt x="69" y="163"/>
                </a:cubicBezTo>
                <a:cubicBezTo>
                  <a:pt x="68" y="162"/>
                  <a:pt x="68" y="161"/>
                  <a:pt x="67" y="160"/>
                </a:cubicBezTo>
                <a:close/>
                <a:moveTo>
                  <a:pt x="56" y="211"/>
                </a:moveTo>
                <a:cubicBezTo>
                  <a:pt x="54" y="210"/>
                  <a:pt x="52" y="208"/>
                  <a:pt x="50" y="207"/>
                </a:cubicBezTo>
                <a:cubicBezTo>
                  <a:pt x="48" y="206"/>
                  <a:pt x="45" y="205"/>
                  <a:pt x="43" y="205"/>
                </a:cubicBezTo>
                <a:cubicBezTo>
                  <a:pt x="43" y="205"/>
                  <a:pt x="43" y="205"/>
                  <a:pt x="43" y="205"/>
                </a:cubicBezTo>
                <a:cubicBezTo>
                  <a:pt x="47" y="208"/>
                  <a:pt x="51" y="210"/>
                  <a:pt x="56" y="211"/>
                </a:cubicBezTo>
                <a:close/>
                <a:moveTo>
                  <a:pt x="237" y="281"/>
                </a:moveTo>
                <a:cubicBezTo>
                  <a:pt x="236" y="281"/>
                  <a:pt x="235" y="281"/>
                  <a:pt x="235" y="283"/>
                </a:cubicBezTo>
                <a:cubicBezTo>
                  <a:pt x="235" y="284"/>
                  <a:pt x="234" y="284"/>
                  <a:pt x="233" y="285"/>
                </a:cubicBezTo>
                <a:cubicBezTo>
                  <a:pt x="231" y="286"/>
                  <a:pt x="229" y="288"/>
                  <a:pt x="227" y="289"/>
                </a:cubicBezTo>
                <a:cubicBezTo>
                  <a:pt x="227" y="289"/>
                  <a:pt x="227" y="289"/>
                  <a:pt x="227" y="289"/>
                </a:cubicBezTo>
                <a:cubicBezTo>
                  <a:pt x="226" y="289"/>
                  <a:pt x="226" y="289"/>
                  <a:pt x="226" y="290"/>
                </a:cubicBezTo>
                <a:cubicBezTo>
                  <a:pt x="231" y="288"/>
                  <a:pt x="235" y="285"/>
                  <a:pt x="237" y="281"/>
                </a:cubicBezTo>
                <a:close/>
                <a:moveTo>
                  <a:pt x="83" y="176"/>
                </a:moveTo>
                <a:cubicBezTo>
                  <a:pt x="83" y="175"/>
                  <a:pt x="83" y="175"/>
                  <a:pt x="83" y="175"/>
                </a:cubicBezTo>
                <a:cubicBezTo>
                  <a:pt x="82" y="175"/>
                  <a:pt x="81" y="176"/>
                  <a:pt x="80" y="176"/>
                </a:cubicBezTo>
                <a:cubicBezTo>
                  <a:pt x="79" y="177"/>
                  <a:pt x="79" y="178"/>
                  <a:pt x="79" y="178"/>
                </a:cubicBezTo>
                <a:cubicBezTo>
                  <a:pt x="79" y="179"/>
                  <a:pt x="79" y="179"/>
                  <a:pt x="79" y="180"/>
                </a:cubicBezTo>
                <a:cubicBezTo>
                  <a:pt x="78" y="180"/>
                  <a:pt x="79" y="180"/>
                  <a:pt x="79" y="180"/>
                </a:cubicBezTo>
                <a:cubicBezTo>
                  <a:pt x="81" y="179"/>
                  <a:pt x="83" y="178"/>
                  <a:pt x="83" y="176"/>
                </a:cubicBezTo>
                <a:close/>
                <a:moveTo>
                  <a:pt x="230" y="47"/>
                </a:moveTo>
                <a:cubicBezTo>
                  <a:pt x="230" y="47"/>
                  <a:pt x="231" y="47"/>
                  <a:pt x="231" y="47"/>
                </a:cubicBezTo>
                <a:cubicBezTo>
                  <a:pt x="233" y="45"/>
                  <a:pt x="237" y="44"/>
                  <a:pt x="240" y="43"/>
                </a:cubicBezTo>
                <a:cubicBezTo>
                  <a:pt x="240" y="42"/>
                  <a:pt x="240" y="42"/>
                  <a:pt x="240" y="41"/>
                </a:cubicBezTo>
                <a:cubicBezTo>
                  <a:pt x="239" y="41"/>
                  <a:pt x="239" y="41"/>
                  <a:pt x="239" y="41"/>
                </a:cubicBezTo>
                <a:cubicBezTo>
                  <a:pt x="237" y="43"/>
                  <a:pt x="234" y="44"/>
                  <a:pt x="231" y="46"/>
                </a:cubicBezTo>
                <a:cubicBezTo>
                  <a:pt x="231" y="46"/>
                  <a:pt x="231" y="46"/>
                  <a:pt x="230" y="47"/>
                </a:cubicBezTo>
                <a:close/>
                <a:moveTo>
                  <a:pt x="97" y="118"/>
                </a:moveTo>
                <a:cubicBezTo>
                  <a:pt x="97" y="119"/>
                  <a:pt x="96" y="119"/>
                  <a:pt x="96" y="120"/>
                </a:cubicBezTo>
                <a:cubicBezTo>
                  <a:pt x="96" y="120"/>
                  <a:pt x="96" y="121"/>
                  <a:pt x="96" y="121"/>
                </a:cubicBezTo>
                <a:cubicBezTo>
                  <a:pt x="96" y="122"/>
                  <a:pt x="97" y="123"/>
                  <a:pt x="97" y="123"/>
                </a:cubicBezTo>
                <a:cubicBezTo>
                  <a:pt x="98" y="122"/>
                  <a:pt x="99" y="121"/>
                  <a:pt x="100" y="120"/>
                </a:cubicBezTo>
                <a:cubicBezTo>
                  <a:pt x="99" y="120"/>
                  <a:pt x="98" y="119"/>
                  <a:pt x="97" y="118"/>
                </a:cubicBezTo>
                <a:close/>
                <a:moveTo>
                  <a:pt x="86" y="113"/>
                </a:moveTo>
                <a:cubicBezTo>
                  <a:pt x="88" y="114"/>
                  <a:pt x="89" y="116"/>
                  <a:pt x="90" y="118"/>
                </a:cubicBezTo>
                <a:cubicBezTo>
                  <a:pt x="90" y="117"/>
                  <a:pt x="91" y="117"/>
                  <a:pt x="91" y="117"/>
                </a:cubicBezTo>
                <a:cubicBezTo>
                  <a:pt x="90" y="115"/>
                  <a:pt x="89" y="113"/>
                  <a:pt x="88" y="111"/>
                </a:cubicBezTo>
                <a:cubicBezTo>
                  <a:pt x="87" y="112"/>
                  <a:pt x="87" y="112"/>
                  <a:pt x="86" y="113"/>
                </a:cubicBezTo>
                <a:close/>
                <a:moveTo>
                  <a:pt x="233" y="9"/>
                </a:moveTo>
                <a:cubicBezTo>
                  <a:pt x="231" y="9"/>
                  <a:pt x="220" y="14"/>
                  <a:pt x="218" y="16"/>
                </a:cubicBezTo>
                <a:cubicBezTo>
                  <a:pt x="223" y="14"/>
                  <a:pt x="228" y="12"/>
                  <a:pt x="233" y="9"/>
                </a:cubicBezTo>
                <a:close/>
                <a:moveTo>
                  <a:pt x="224" y="103"/>
                </a:moveTo>
                <a:cubicBezTo>
                  <a:pt x="223" y="106"/>
                  <a:pt x="221" y="124"/>
                  <a:pt x="222" y="126"/>
                </a:cubicBezTo>
                <a:cubicBezTo>
                  <a:pt x="223" y="118"/>
                  <a:pt x="224" y="110"/>
                  <a:pt x="224" y="103"/>
                </a:cubicBezTo>
                <a:close/>
                <a:moveTo>
                  <a:pt x="77" y="147"/>
                </a:moveTo>
                <a:cubicBezTo>
                  <a:pt x="79" y="148"/>
                  <a:pt x="79" y="149"/>
                  <a:pt x="80" y="149"/>
                </a:cubicBezTo>
                <a:cubicBezTo>
                  <a:pt x="80" y="148"/>
                  <a:pt x="80" y="147"/>
                  <a:pt x="81" y="146"/>
                </a:cubicBezTo>
                <a:cubicBezTo>
                  <a:pt x="81" y="145"/>
                  <a:pt x="81" y="144"/>
                  <a:pt x="81" y="143"/>
                </a:cubicBezTo>
                <a:cubicBezTo>
                  <a:pt x="81" y="143"/>
                  <a:pt x="81" y="143"/>
                  <a:pt x="80" y="143"/>
                </a:cubicBezTo>
                <a:cubicBezTo>
                  <a:pt x="79" y="144"/>
                  <a:pt x="79" y="145"/>
                  <a:pt x="77" y="147"/>
                </a:cubicBezTo>
                <a:close/>
                <a:moveTo>
                  <a:pt x="227" y="49"/>
                </a:moveTo>
                <a:cubicBezTo>
                  <a:pt x="225" y="49"/>
                  <a:pt x="222" y="52"/>
                  <a:pt x="221" y="53"/>
                </a:cubicBezTo>
                <a:cubicBezTo>
                  <a:pt x="222" y="53"/>
                  <a:pt x="222" y="53"/>
                  <a:pt x="223" y="53"/>
                </a:cubicBezTo>
                <a:cubicBezTo>
                  <a:pt x="224" y="54"/>
                  <a:pt x="224" y="53"/>
                  <a:pt x="225" y="53"/>
                </a:cubicBezTo>
                <a:cubicBezTo>
                  <a:pt x="226" y="53"/>
                  <a:pt x="226" y="52"/>
                  <a:pt x="226" y="51"/>
                </a:cubicBezTo>
                <a:cubicBezTo>
                  <a:pt x="225" y="50"/>
                  <a:pt x="225" y="50"/>
                  <a:pt x="226" y="49"/>
                </a:cubicBezTo>
                <a:cubicBezTo>
                  <a:pt x="227" y="49"/>
                  <a:pt x="227" y="49"/>
                  <a:pt x="227" y="49"/>
                </a:cubicBezTo>
                <a:close/>
                <a:moveTo>
                  <a:pt x="74" y="188"/>
                </a:moveTo>
                <a:cubicBezTo>
                  <a:pt x="75" y="188"/>
                  <a:pt x="77" y="188"/>
                  <a:pt x="78" y="188"/>
                </a:cubicBezTo>
                <a:cubicBezTo>
                  <a:pt x="78" y="188"/>
                  <a:pt x="79" y="187"/>
                  <a:pt x="79" y="187"/>
                </a:cubicBezTo>
                <a:cubicBezTo>
                  <a:pt x="79" y="186"/>
                  <a:pt x="79" y="185"/>
                  <a:pt x="80" y="183"/>
                </a:cubicBezTo>
                <a:cubicBezTo>
                  <a:pt x="78" y="185"/>
                  <a:pt x="76" y="186"/>
                  <a:pt x="74" y="188"/>
                </a:cubicBezTo>
                <a:close/>
                <a:moveTo>
                  <a:pt x="175" y="229"/>
                </a:moveTo>
                <a:cubicBezTo>
                  <a:pt x="179" y="226"/>
                  <a:pt x="180" y="222"/>
                  <a:pt x="183" y="218"/>
                </a:cubicBezTo>
                <a:cubicBezTo>
                  <a:pt x="180" y="221"/>
                  <a:pt x="177" y="225"/>
                  <a:pt x="175" y="229"/>
                </a:cubicBezTo>
                <a:close/>
                <a:moveTo>
                  <a:pt x="49" y="92"/>
                </a:moveTo>
                <a:cubicBezTo>
                  <a:pt x="49" y="92"/>
                  <a:pt x="49" y="92"/>
                  <a:pt x="49" y="92"/>
                </a:cubicBezTo>
                <a:cubicBezTo>
                  <a:pt x="52" y="90"/>
                  <a:pt x="56" y="89"/>
                  <a:pt x="59" y="87"/>
                </a:cubicBezTo>
                <a:cubicBezTo>
                  <a:pt x="57" y="87"/>
                  <a:pt x="55" y="88"/>
                  <a:pt x="53" y="88"/>
                </a:cubicBezTo>
                <a:cubicBezTo>
                  <a:pt x="52" y="88"/>
                  <a:pt x="52" y="88"/>
                  <a:pt x="52" y="89"/>
                </a:cubicBezTo>
                <a:cubicBezTo>
                  <a:pt x="51" y="90"/>
                  <a:pt x="50" y="91"/>
                  <a:pt x="49" y="92"/>
                </a:cubicBezTo>
                <a:close/>
                <a:moveTo>
                  <a:pt x="238" y="28"/>
                </a:moveTo>
                <a:cubicBezTo>
                  <a:pt x="237" y="26"/>
                  <a:pt x="235" y="26"/>
                  <a:pt x="233" y="25"/>
                </a:cubicBezTo>
                <a:cubicBezTo>
                  <a:pt x="234" y="27"/>
                  <a:pt x="234" y="28"/>
                  <a:pt x="235" y="29"/>
                </a:cubicBezTo>
                <a:cubicBezTo>
                  <a:pt x="236" y="29"/>
                  <a:pt x="237" y="28"/>
                  <a:pt x="238" y="28"/>
                </a:cubicBezTo>
                <a:close/>
                <a:moveTo>
                  <a:pt x="225" y="37"/>
                </a:moveTo>
                <a:cubicBezTo>
                  <a:pt x="225" y="37"/>
                  <a:pt x="225" y="37"/>
                  <a:pt x="225" y="37"/>
                </a:cubicBezTo>
                <a:cubicBezTo>
                  <a:pt x="222" y="38"/>
                  <a:pt x="220" y="39"/>
                  <a:pt x="217" y="40"/>
                </a:cubicBezTo>
                <a:cubicBezTo>
                  <a:pt x="217" y="41"/>
                  <a:pt x="217" y="41"/>
                  <a:pt x="217" y="42"/>
                </a:cubicBezTo>
                <a:cubicBezTo>
                  <a:pt x="220" y="40"/>
                  <a:pt x="222" y="39"/>
                  <a:pt x="225" y="37"/>
                </a:cubicBezTo>
                <a:close/>
                <a:moveTo>
                  <a:pt x="110" y="144"/>
                </a:moveTo>
                <a:cubicBezTo>
                  <a:pt x="112" y="144"/>
                  <a:pt x="113" y="144"/>
                  <a:pt x="115" y="143"/>
                </a:cubicBezTo>
                <a:cubicBezTo>
                  <a:pt x="115" y="142"/>
                  <a:pt x="114" y="141"/>
                  <a:pt x="114" y="140"/>
                </a:cubicBezTo>
                <a:cubicBezTo>
                  <a:pt x="113" y="141"/>
                  <a:pt x="111" y="142"/>
                  <a:pt x="110" y="144"/>
                </a:cubicBezTo>
                <a:close/>
                <a:moveTo>
                  <a:pt x="29" y="143"/>
                </a:moveTo>
                <a:cubicBezTo>
                  <a:pt x="27" y="144"/>
                  <a:pt x="27" y="145"/>
                  <a:pt x="26" y="147"/>
                </a:cubicBezTo>
                <a:cubicBezTo>
                  <a:pt x="26" y="147"/>
                  <a:pt x="27" y="148"/>
                  <a:pt x="28" y="149"/>
                </a:cubicBezTo>
                <a:cubicBezTo>
                  <a:pt x="29" y="147"/>
                  <a:pt x="29" y="145"/>
                  <a:pt x="29" y="143"/>
                </a:cubicBezTo>
                <a:close/>
                <a:moveTo>
                  <a:pt x="30" y="130"/>
                </a:moveTo>
                <a:cubicBezTo>
                  <a:pt x="29" y="130"/>
                  <a:pt x="29" y="130"/>
                  <a:pt x="29" y="130"/>
                </a:cubicBezTo>
                <a:cubicBezTo>
                  <a:pt x="27" y="131"/>
                  <a:pt x="26" y="133"/>
                  <a:pt x="24" y="134"/>
                </a:cubicBezTo>
                <a:cubicBezTo>
                  <a:pt x="23" y="134"/>
                  <a:pt x="23" y="135"/>
                  <a:pt x="23" y="136"/>
                </a:cubicBezTo>
                <a:cubicBezTo>
                  <a:pt x="26" y="135"/>
                  <a:pt x="29" y="131"/>
                  <a:pt x="30" y="130"/>
                </a:cubicBezTo>
                <a:close/>
                <a:moveTo>
                  <a:pt x="105" y="178"/>
                </a:moveTo>
                <a:cubicBezTo>
                  <a:pt x="105" y="178"/>
                  <a:pt x="105" y="179"/>
                  <a:pt x="105" y="179"/>
                </a:cubicBezTo>
                <a:cubicBezTo>
                  <a:pt x="105" y="179"/>
                  <a:pt x="106" y="179"/>
                  <a:pt x="107" y="179"/>
                </a:cubicBezTo>
                <a:cubicBezTo>
                  <a:pt x="108" y="179"/>
                  <a:pt x="108" y="179"/>
                  <a:pt x="108" y="178"/>
                </a:cubicBezTo>
                <a:cubicBezTo>
                  <a:pt x="109" y="177"/>
                  <a:pt x="109" y="176"/>
                  <a:pt x="109" y="176"/>
                </a:cubicBezTo>
                <a:cubicBezTo>
                  <a:pt x="109" y="175"/>
                  <a:pt x="109" y="175"/>
                  <a:pt x="110" y="175"/>
                </a:cubicBezTo>
                <a:cubicBezTo>
                  <a:pt x="109" y="175"/>
                  <a:pt x="109" y="175"/>
                  <a:pt x="109" y="175"/>
                </a:cubicBezTo>
                <a:cubicBezTo>
                  <a:pt x="108" y="176"/>
                  <a:pt x="106" y="177"/>
                  <a:pt x="105" y="178"/>
                </a:cubicBezTo>
                <a:close/>
                <a:moveTo>
                  <a:pt x="84" y="95"/>
                </a:moveTo>
                <a:cubicBezTo>
                  <a:pt x="86" y="94"/>
                  <a:pt x="87" y="93"/>
                  <a:pt x="88" y="92"/>
                </a:cubicBezTo>
                <a:cubicBezTo>
                  <a:pt x="87" y="92"/>
                  <a:pt x="86" y="92"/>
                  <a:pt x="85" y="92"/>
                </a:cubicBezTo>
                <a:cubicBezTo>
                  <a:pt x="84" y="92"/>
                  <a:pt x="83" y="92"/>
                  <a:pt x="84" y="94"/>
                </a:cubicBezTo>
                <a:cubicBezTo>
                  <a:pt x="84" y="94"/>
                  <a:pt x="84" y="95"/>
                  <a:pt x="84" y="95"/>
                </a:cubicBezTo>
                <a:close/>
                <a:moveTo>
                  <a:pt x="67" y="184"/>
                </a:moveTo>
                <a:cubicBezTo>
                  <a:pt x="66" y="185"/>
                  <a:pt x="68" y="187"/>
                  <a:pt x="70" y="187"/>
                </a:cubicBezTo>
                <a:cubicBezTo>
                  <a:pt x="70" y="186"/>
                  <a:pt x="70" y="185"/>
                  <a:pt x="70" y="184"/>
                </a:cubicBezTo>
                <a:cubicBezTo>
                  <a:pt x="69" y="184"/>
                  <a:pt x="68" y="184"/>
                  <a:pt x="67" y="184"/>
                </a:cubicBezTo>
                <a:close/>
                <a:moveTo>
                  <a:pt x="82" y="133"/>
                </a:moveTo>
                <a:cubicBezTo>
                  <a:pt x="80" y="135"/>
                  <a:pt x="78" y="137"/>
                  <a:pt x="78" y="138"/>
                </a:cubicBezTo>
                <a:cubicBezTo>
                  <a:pt x="79" y="138"/>
                  <a:pt x="80" y="138"/>
                  <a:pt x="81" y="138"/>
                </a:cubicBezTo>
                <a:cubicBezTo>
                  <a:pt x="82" y="136"/>
                  <a:pt x="82" y="135"/>
                  <a:pt x="82" y="133"/>
                </a:cubicBezTo>
                <a:close/>
                <a:moveTo>
                  <a:pt x="240" y="233"/>
                </a:moveTo>
                <a:cubicBezTo>
                  <a:pt x="240" y="234"/>
                  <a:pt x="238" y="235"/>
                  <a:pt x="238" y="237"/>
                </a:cubicBezTo>
                <a:cubicBezTo>
                  <a:pt x="239" y="237"/>
                  <a:pt x="240" y="238"/>
                  <a:pt x="241" y="238"/>
                </a:cubicBezTo>
                <a:cubicBezTo>
                  <a:pt x="241" y="236"/>
                  <a:pt x="241" y="235"/>
                  <a:pt x="240" y="233"/>
                </a:cubicBezTo>
                <a:close/>
                <a:moveTo>
                  <a:pt x="211" y="29"/>
                </a:moveTo>
                <a:cubicBezTo>
                  <a:pt x="215" y="28"/>
                  <a:pt x="217" y="26"/>
                  <a:pt x="218" y="24"/>
                </a:cubicBezTo>
                <a:cubicBezTo>
                  <a:pt x="216" y="25"/>
                  <a:pt x="213" y="27"/>
                  <a:pt x="211" y="29"/>
                </a:cubicBezTo>
                <a:close/>
                <a:moveTo>
                  <a:pt x="255" y="19"/>
                </a:moveTo>
                <a:cubicBezTo>
                  <a:pt x="254" y="18"/>
                  <a:pt x="254" y="18"/>
                  <a:pt x="252" y="19"/>
                </a:cubicBezTo>
                <a:cubicBezTo>
                  <a:pt x="251" y="20"/>
                  <a:pt x="251" y="21"/>
                  <a:pt x="250" y="22"/>
                </a:cubicBezTo>
                <a:cubicBezTo>
                  <a:pt x="252" y="21"/>
                  <a:pt x="254" y="20"/>
                  <a:pt x="255" y="19"/>
                </a:cubicBezTo>
                <a:close/>
                <a:moveTo>
                  <a:pt x="127" y="105"/>
                </a:moveTo>
                <a:cubicBezTo>
                  <a:pt x="126" y="104"/>
                  <a:pt x="123" y="101"/>
                  <a:pt x="122" y="101"/>
                </a:cubicBezTo>
                <a:cubicBezTo>
                  <a:pt x="122" y="101"/>
                  <a:pt x="121" y="102"/>
                  <a:pt x="121" y="103"/>
                </a:cubicBezTo>
                <a:cubicBezTo>
                  <a:pt x="123" y="104"/>
                  <a:pt x="125" y="105"/>
                  <a:pt x="127" y="105"/>
                </a:cubicBezTo>
                <a:close/>
                <a:moveTo>
                  <a:pt x="248" y="252"/>
                </a:moveTo>
                <a:cubicBezTo>
                  <a:pt x="250" y="251"/>
                  <a:pt x="251" y="249"/>
                  <a:pt x="251" y="246"/>
                </a:cubicBezTo>
                <a:cubicBezTo>
                  <a:pt x="250" y="247"/>
                  <a:pt x="250" y="248"/>
                  <a:pt x="249" y="248"/>
                </a:cubicBezTo>
                <a:cubicBezTo>
                  <a:pt x="248" y="249"/>
                  <a:pt x="247" y="250"/>
                  <a:pt x="248" y="252"/>
                </a:cubicBezTo>
                <a:close/>
                <a:moveTo>
                  <a:pt x="210" y="268"/>
                </a:moveTo>
                <a:cubicBezTo>
                  <a:pt x="211" y="267"/>
                  <a:pt x="212" y="266"/>
                  <a:pt x="212" y="265"/>
                </a:cubicBezTo>
                <a:cubicBezTo>
                  <a:pt x="210" y="264"/>
                  <a:pt x="209" y="266"/>
                  <a:pt x="208" y="267"/>
                </a:cubicBezTo>
                <a:cubicBezTo>
                  <a:pt x="209" y="267"/>
                  <a:pt x="209" y="268"/>
                  <a:pt x="210" y="268"/>
                </a:cubicBezTo>
                <a:close/>
                <a:moveTo>
                  <a:pt x="82" y="190"/>
                </a:moveTo>
                <a:cubicBezTo>
                  <a:pt x="84" y="191"/>
                  <a:pt x="85" y="191"/>
                  <a:pt x="87" y="189"/>
                </a:cubicBezTo>
                <a:cubicBezTo>
                  <a:pt x="87" y="189"/>
                  <a:pt x="87" y="188"/>
                  <a:pt x="86" y="188"/>
                </a:cubicBezTo>
                <a:cubicBezTo>
                  <a:pt x="85" y="188"/>
                  <a:pt x="83" y="189"/>
                  <a:pt x="82" y="190"/>
                </a:cubicBezTo>
                <a:close/>
                <a:moveTo>
                  <a:pt x="123" y="179"/>
                </a:moveTo>
                <a:cubicBezTo>
                  <a:pt x="126" y="176"/>
                  <a:pt x="128" y="172"/>
                  <a:pt x="129" y="168"/>
                </a:cubicBezTo>
                <a:cubicBezTo>
                  <a:pt x="127" y="172"/>
                  <a:pt x="125" y="175"/>
                  <a:pt x="123" y="179"/>
                </a:cubicBezTo>
                <a:close/>
                <a:moveTo>
                  <a:pt x="18" y="148"/>
                </a:moveTo>
                <a:cubicBezTo>
                  <a:pt x="18" y="147"/>
                  <a:pt x="19" y="147"/>
                  <a:pt x="20" y="147"/>
                </a:cubicBezTo>
                <a:cubicBezTo>
                  <a:pt x="21" y="146"/>
                  <a:pt x="21" y="145"/>
                  <a:pt x="20" y="144"/>
                </a:cubicBezTo>
                <a:cubicBezTo>
                  <a:pt x="17" y="145"/>
                  <a:pt x="17" y="145"/>
                  <a:pt x="18" y="148"/>
                </a:cubicBezTo>
                <a:close/>
                <a:moveTo>
                  <a:pt x="95" y="174"/>
                </a:moveTo>
                <a:cubicBezTo>
                  <a:pt x="96" y="173"/>
                  <a:pt x="95" y="172"/>
                  <a:pt x="94" y="170"/>
                </a:cubicBezTo>
                <a:cubicBezTo>
                  <a:pt x="93" y="171"/>
                  <a:pt x="92" y="172"/>
                  <a:pt x="92" y="173"/>
                </a:cubicBezTo>
                <a:cubicBezTo>
                  <a:pt x="93" y="173"/>
                  <a:pt x="94" y="174"/>
                  <a:pt x="95" y="174"/>
                </a:cubicBezTo>
                <a:close/>
                <a:moveTo>
                  <a:pt x="42" y="127"/>
                </a:moveTo>
                <a:cubicBezTo>
                  <a:pt x="43" y="126"/>
                  <a:pt x="45" y="125"/>
                  <a:pt x="46" y="124"/>
                </a:cubicBezTo>
                <a:cubicBezTo>
                  <a:pt x="47" y="123"/>
                  <a:pt x="47" y="123"/>
                  <a:pt x="46" y="122"/>
                </a:cubicBezTo>
                <a:cubicBezTo>
                  <a:pt x="45" y="123"/>
                  <a:pt x="43" y="124"/>
                  <a:pt x="42" y="126"/>
                </a:cubicBezTo>
                <a:cubicBezTo>
                  <a:pt x="42" y="126"/>
                  <a:pt x="42" y="127"/>
                  <a:pt x="42" y="127"/>
                </a:cubicBezTo>
                <a:close/>
                <a:moveTo>
                  <a:pt x="206" y="239"/>
                </a:moveTo>
                <a:cubicBezTo>
                  <a:pt x="206" y="239"/>
                  <a:pt x="206" y="239"/>
                  <a:pt x="206" y="239"/>
                </a:cubicBezTo>
                <a:cubicBezTo>
                  <a:pt x="205" y="239"/>
                  <a:pt x="205" y="239"/>
                  <a:pt x="205" y="239"/>
                </a:cubicBezTo>
                <a:cubicBezTo>
                  <a:pt x="204" y="240"/>
                  <a:pt x="200" y="244"/>
                  <a:pt x="199" y="245"/>
                </a:cubicBezTo>
                <a:cubicBezTo>
                  <a:pt x="200" y="245"/>
                  <a:pt x="201" y="245"/>
                  <a:pt x="201" y="244"/>
                </a:cubicBezTo>
                <a:cubicBezTo>
                  <a:pt x="202" y="242"/>
                  <a:pt x="204" y="241"/>
                  <a:pt x="206" y="239"/>
                </a:cubicBezTo>
                <a:close/>
                <a:moveTo>
                  <a:pt x="101" y="134"/>
                </a:moveTo>
                <a:cubicBezTo>
                  <a:pt x="103" y="133"/>
                  <a:pt x="106" y="129"/>
                  <a:pt x="107" y="128"/>
                </a:cubicBezTo>
                <a:cubicBezTo>
                  <a:pt x="107" y="128"/>
                  <a:pt x="107" y="128"/>
                  <a:pt x="107" y="128"/>
                </a:cubicBezTo>
                <a:cubicBezTo>
                  <a:pt x="105" y="130"/>
                  <a:pt x="103" y="131"/>
                  <a:pt x="101" y="133"/>
                </a:cubicBezTo>
                <a:cubicBezTo>
                  <a:pt x="101" y="133"/>
                  <a:pt x="101" y="134"/>
                  <a:pt x="101" y="134"/>
                </a:cubicBezTo>
                <a:close/>
                <a:moveTo>
                  <a:pt x="86" y="154"/>
                </a:moveTo>
                <a:cubicBezTo>
                  <a:pt x="87" y="155"/>
                  <a:pt x="88" y="155"/>
                  <a:pt x="88" y="153"/>
                </a:cubicBezTo>
                <a:cubicBezTo>
                  <a:pt x="89" y="153"/>
                  <a:pt x="89" y="152"/>
                  <a:pt x="89" y="151"/>
                </a:cubicBezTo>
                <a:cubicBezTo>
                  <a:pt x="89" y="151"/>
                  <a:pt x="89" y="151"/>
                  <a:pt x="89" y="151"/>
                </a:cubicBezTo>
                <a:cubicBezTo>
                  <a:pt x="88" y="152"/>
                  <a:pt x="87" y="153"/>
                  <a:pt x="86" y="154"/>
                </a:cubicBezTo>
                <a:close/>
                <a:moveTo>
                  <a:pt x="84" y="110"/>
                </a:moveTo>
                <a:cubicBezTo>
                  <a:pt x="85" y="110"/>
                  <a:pt x="86" y="109"/>
                  <a:pt x="87" y="108"/>
                </a:cubicBezTo>
                <a:cubicBezTo>
                  <a:pt x="86" y="108"/>
                  <a:pt x="86" y="107"/>
                  <a:pt x="86" y="107"/>
                </a:cubicBezTo>
                <a:cubicBezTo>
                  <a:pt x="85" y="108"/>
                  <a:pt x="84" y="108"/>
                  <a:pt x="83" y="109"/>
                </a:cubicBezTo>
                <a:cubicBezTo>
                  <a:pt x="84" y="110"/>
                  <a:pt x="84" y="110"/>
                  <a:pt x="84" y="110"/>
                </a:cubicBezTo>
                <a:close/>
                <a:moveTo>
                  <a:pt x="88" y="146"/>
                </a:moveTo>
                <a:cubicBezTo>
                  <a:pt x="86" y="148"/>
                  <a:pt x="85" y="150"/>
                  <a:pt x="83" y="152"/>
                </a:cubicBezTo>
                <a:cubicBezTo>
                  <a:pt x="83" y="152"/>
                  <a:pt x="83" y="152"/>
                  <a:pt x="83" y="152"/>
                </a:cubicBezTo>
                <a:cubicBezTo>
                  <a:pt x="85" y="151"/>
                  <a:pt x="86" y="149"/>
                  <a:pt x="88" y="147"/>
                </a:cubicBezTo>
                <a:cubicBezTo>
                  <a:pt x="88" y="147"/>
                  <a:pt x="88" y="147"/>
                  <a:pt x="88" y="146"/>
                </a:cubicBezTo>
                <a:close/>
                <a:moveTo>
                  <a:pt x="36" y="118"/>
                </a:moveTo>
                <a:cubicBezTo>
                  <a:pt x="34" y="119"/>
                  <a:pt x="33" y="121"/>
                  <a:pt x="34" y="123"/>
                </a:cubicBezTo>
                <a:cubicBezTo>
                  <a:pt x="35" y="122"/>
                  <a:pt x="36" y="122"/>
                  <a:pt x="36" y="118"/>
                </a:cubicBezTo>
                <a:close/>
                <a:moveTo>
                  <a:pt x="86" y="89"/>
                </a:moveTo>
                <a:cubicBezTo>
                  <a:pt x="88" y="89"/>
                  <a:pt x="89" y="90"/>
                  <a:pt x="91" y="90"/>
                </a:cubicBezTo>
                <a:cubicBezTo>
                  <a:pt x="92" y="90"/>
                  <a:pt x="92" y="90"/>
                  <a:pt x="93" y="90"/>
                </a:cubicBezTo>
                <a:cubicBezTo>
                  <a:pt x="91" y="89"/>
                  <a:pt x="89" y="89"/>
                  <a:pt x="87" y="88"/>
                </a:cubicBezTo>
                <a:cubicBezTo>
                  <a:pt x="87" y="88"/>
                  <a:pt x="86" y="88"/>
                  <a:pt x="86" y="89"/>
                </a:cubicBezTo>
                <a:close/>
                <a:moveTo>
                  <a:pt x="192" y="258"/>
                </a:moveTo>
                <a:cubicBezTo>
                  <a:pt x="193" y="257"/>
                  <a:pt x="193" y="256"/>
                  <a:pt x="194" y="255"/>
                </a:cubicBezTo>
                <a:cubicBezTo>
                  <a:pt x="195" y="254"/>
                  <a:pt x="196" y="253"/>
                  <a:pt x="197" y="252"/>
                </a:cubicBezTo>
                <a:cubicBezTo>
                  <a:pt x="194" y="253"/>
                  <a:pt x="193" y="255"/>
                  <a:pt x="192" y="258"/>
                </a:cubicBezTo>
                <a:close/>
                <a:moveTo>
                  <a:pt x="241" y="65"/>
                </a:moveTo>
                <a:cubicBezTo>
                  <a:pt x="241" y="65"/>
                  <a:pt x="241" y="65"/>
                  <a:pt x="241" y="65"/>
                </a:cubicBezTo>
                <a:cubicBezTo>
                  <a:pt x="242" y="65"/>
                  <a:pt x="243" y="65"/>
                  <a:pt x="244" y="65"/>
                </a:cubicBezTo>
                <a:cubicBezTo>
                  <a:pt x="245" y="64"/>
                  <a:pt x="246" y="63"/>
                  <a:pt x="246" y="62"/>
                </a:cubicBezTo>
                <a:cubicBezTo>
                  <a:pt x="244" y="63"/>
                  <a:pt x="242" y="64"/>
                  <a:pt x="241" y="65"/>
                </a:cubicBezTo>
                <a:close/>
                <a:moveTo>
                  <a:pt x="108" y="169"/>
                </a:moveTo>
                <a:cubicBezTo>
                  <a:pt x="107" y="170"/>
                  <a:pt x="105" y="172"/>
                  <a:pt x="104" y="174"/>
                </a:cubicBezTo>
                <a:cubicBezTo>
                  <a:pt x="106" y="173"/>
                  <a:pt x="107" y="172"/>
                  <a:pt x="108" y="170"/>
                </a:cubicBezTo>
                <a:cubicBezTo>
                  <a:pt x="109" y="170"/>
                  <a:pt x="109" y="169"/>
                  <a:pt x="108" y="169"/>
                </a:cubicBezTo>
                <a:close/>
                <a:moveTo>
                  <a:pt x="217" y="245"/>
                </a:moveTo>
                <a:cubicBezTo>
                  <a:pt x="216" y="247"/>
                  <a:pt x="215" y="248"/>
                  <a:pt x="214" y="249"/>
                </a:cubicBezTo>
                <a:cubicBezTo>
                  <a:pt x="214" y="249"/>
                  <a:pt x="214" y="249"/>
                  <a:pt x="215" y="249"/>
                </a:cubicBezTo>
                <a:cubicBezTo>
                  <a:pt x="216" y="248"/>
                  <a:pt x="217" y="247"/>
                  <a:pt x="218" y="246"/>
                </a:cubicBezTo>
                <a:cubicBezTo>
                  <a:pt x="218" y="246"/>
                  <a:pt x="217" y="246"/>
                  <a:pt x="217" y="245"/>
                </a:cubicBezTo>
                <a:close/>
                <a:moveTo>
                  <a:pt x="182" y="253"/>
                </a:moveTo>
                <a:cubicBezTo>
                  <a:pt x="181" y="254"/>
                  <a:pt x="180" y="256"/>
                  <a:pt x="180" y="257"/>
                </a:cubicBezTo>
                <a:cubicBezTo>
                  <a:pt x="181" y="257"/>
                  <a:pt x="182" y="256"/>
                  <a:pt x="183" y="255"/>
                </a:cubicBezTo>
                <a:cubicBezTo>
                  <a:pt x="183" y="254"/>
                  <a:pt x="182" y="254"/>
                  <a:pt x="182" y="253"/>
                </a:cubicBezTo>
                <a:close/>
                <a:moveTo>
                  <a:pt x="93" y="167"/>
                </a:moveTo>
                <a:cubicBezTo>
                  <a:pt x="93" y="167"/>
                  <a:pt x="93" y="166"/>
                  <a:pt x="93" y="166"/>
                </a:cubicBezTo>
                <a:cubicBezTo>
                  <a:pt x="91" y="167"/>
                  <a:pt x="90" y="170"/>
                  <a:pt x="90" y="171"/>
                </a:cubicBezTo>
                <a:cubicBezTo>
                  <a:pt x="91" y="170"/>
                  <a:pt x="92" y="169"/>
                  <a:pt x="93" y="167"/>
                </a:cubicBezTo>
                <a:close/>
                <a:moveTo>
                  <a:pt x="212" y="38"/>
                </a:moveTo>
                <a:cubicBezTo>
                  <a:pt x="213" y="38"/>
                  <a:pt x="213" y="38"/>
                  <a:pt x="214" y="38"/>
                </a:cubicBezTo>
                <a:cubicBezTo>
                  <a:pt x="214" y="37"/>
                  <a:pt x="214" y="36"/>
                  <a:pt x="214" y="35"/>
                </a:cubicBezTo>
                <a:cubicBezTo>
                  <a:pt x="213" y="36"/>
                  <a:pt x="212" y="37"/>
                  <a:pt x="212" y="38"/>
                </a:cubicBezTo>
                <a:close/>
                <a:moveTo>
                  <a:pt x="177" y="258"/>
                </a:moveTo>
                <a:cubicBezTo>
                  <a:pt x="178" y="256"/>
                  <a:pt x="178" y="255"/>
                  <a:pt x="179" y="253"/>
                </a:cubicBezTo>
                <a:cubicBezTo>
                  <a:pt x="179" y="253"/>
                  <a:pt x="179" y="253"/>
                  <a:pt x="178" y="253"/>
                </a:cubicBezTo>
                <a:cubicBezTo>
                  <a:pt x="178" y="254"/>
                  <a:pt x="177" y="255"/>
                  <a:pt x="176" y="256"/>
                </a:cubicBezTo>
                <a:cubicBezTo>
                  <a:pt x="176" y="257"/>
                  <a:pt x="177" y="257"/>
                  <a:pt x="177" y="258"/>
                </a:cubicBezTo>
                <a:close/>
                <a:moveTo>
                  <a:pt x="32" y="155"/>
                </a:moveTo>
                <a:cubicBezTo>
                  <a:pt x="33" y="154"/>
                  <a:pt x="34" y="153"/>
                  <a:pt x="35" y="152"/>
                </a:cubicBezTo>
                <a:cubicBezTo>
                  <a:pt x="33" y="152"/>
                  <a:pt x="33" y="152"/>
                  <a:pt x="32" y="153"/>
                </a:cubicBezTo>
                <a:cubicBezTo>
                  <a:pt x="32" y="153"/>
                  <a:pt x="31" y="154"/>
                  <a:pt x="32" y="155"/>
                </a:cubicBezTo>
                <a:close/>
                <a:moveTo>
                  <a:pt x="259" y="10"/>
                </a:moveTo>
                <a:cubicBezTo>
                  <a:pt x="259" y="10"/>
                  <a:pt x="259" y="11"/>
                  <a:pt x="259" y="11"/>
                </a:cubicBezTo>
                <a:cubicBezTo>
                  <a:pt x="260" y="12"/>
                  <a:pt x="260" y="12"/>
                  <a:pt x="261" y="13"/>
                </a:cubicBezTo>
                <a:cubicBezTo>
                  <a:pt x="262" y="13"/>
                  <a:pt x="263" y="14"/>
                  <a:pt x="264" y="15"/>
                </a:cubicBezTo>
                <a:cubicBezTo>
                  <a:pt x="263" y="13"/>
                  <a:pt x="261" y="11"/>
                  <a:pt x="259" y="10"/>
                </a:cubicBezTo>
                <a:close/>
                <a:moveTo>
                  <a:pt x="250" y="39"/>
                </a:moveTo>
                <a:cubicBezTo>
                  <a:pt x="250" y="38"/>
                  <a:pt x="250" y="37"/>
                  <a:pt x="249" y="36"/>
                </a:cubicBezTo>
                <a:cubicBezTo>
                  <a:pt x="249" y="36"/>
                  <a:pt x="248" y="36"/>
                  <a:pt x="248" y="37"/>
                </a:cubicBezTo>
                <a:cubicBezTo>
                  <a:pt x="248" y="37"/>
                  <a:pt x="248" y="38"/>
                  <a:pt x="248" y="38"/>
                </a:cubicBezTo>
                <a:cubicBezTo>
                  <a:pt x="248" y="38"/>
                  <a:pt x="248" y="39"/>
                  <a:pt x="248" y="39"/>
                </a:cubicBezTo>
                <a:cubicBezTo>
                  <a:pt x="249" y="39"/>
                  <a:pt x="250" y="39"/>
                  <a:pt x="250" y="39"/>
                </a:cubicBezTo>
                <a:close/>
                <a:moveTo>
                  <a:pt x="236" y="66"/>
                </a:moveTo>
                <a:cubicBezTo>
                  <a:pt x="235" y="66"/>
                  <a:pt x="234" y="66"/>
                  <a:pt x="233" y="66"/>
                </a:cubicBezTo>
                <a:cubicBezTo>
                  <a:pt x="232" y="66"/>
                  <a:pt x="232" y="65"/>
                  <a:pt x="231" y="65"/>
                </a:cubicBezTo>
                <a:cubicBezTo>
                  <a:pt x="232" y="66"/>
                  <a:pt x="232" y="66"/>
                  <a:pt x="232" y="67"/>
                </a:cubicBezTo>
                <a:cubicBezTo>
                  <a:pt x="233" y="67"/>
                  <a:pt x="234" y="67"/>
                  <a:pt x="235" y="67"/>
                </a:cubicBezTo>
                <a:cubicBezTo>
                  <a:pt x="235" y="67"/>
                  <a:pt x="235" y="67"/>
                  <a:pt x="235" y="67"/>
                </a:cubicBezTo>
                <a:cubicBezTo>
                  <a:pt x="235" y="67"/>
                  <a:pt x="236" y="66"/>
                  <a:pt x="236" y="66"/>
                </a:cubicBezTo>
                <a:close/>
                <a:moveTo>
                  <a:pt x="256" y="57"/>
                </a:moveTo>
                <a:cubicBezTo>
                  <a:pt x="254" y="58"/>
                  <a:pt x="252" y="59"/>
                  <a:pt x="251" y="61"/>
                </a:cubicBezTo>
                <a:cubicBezTo>
                  <a:pt x="252" y="60"/>
                  <a:pt x="254" y="59"/>
                  <a:pt x="255" y="58"/>
                </a:cubicBezTo>
                <a:cubicBezTo>
                  <a:pt x="255" y="58"/>
                  <a:pt x="256" y="57"/>
                  <a:pt x="256" y="57"/>
                </a:cubicBezTo>
                <a:close/>
                <a:moveTo>
                  <a:pt x="208" y="246"/>
                </a:moveTo>
                <a:cubicBezTo>
                  <a:pt x="208" y="246"/>
                  <a:pt x="208" y="246"/>
                  <a:pt x="208" y="246"/>
                </a:cubicBezTo>
                <a:cubicBezTo>
                  <a:pt x="209" y="245"/>
                  <a:pt x="212" y="242"/>
                  <a:pt x="212" y="242"/>
                </a:cubicBezTo>
                <a:cubicBezTo>
                  <a:pt x="212" y="242"/>
                  <a:pt x="212" y="241"/>
                  <a:pt x="212" y="242"/>
                </a:cubicBezTo>
                <a:cubicBezTo>
                  <a:pt x="211" y="242"/>
                  <a:pt x="208" y="245"/>
                  <a:pt x="208" y="246"/>
                </a:cubicBezTo>
                <a:close/>
                <a:moveTo>
                  <a:pt x="120" y="116"/>
                </a:moveTo>
                <a:cubicBezTo>
                  <a:pt x="120" y="118"/>
                  <a:pt x="121" y="120"/>
                  <a:pt x="122" y="122"/>
                </a:cubicBezTo>
                <a:cubicBezTo>
                  <a:pt x="123" y="121"/>
                  <a:pt x="122" y="118"/>
                  <a:pt x="120" y="116"/>
                </a:cubicBezTo>
                <a:close/>
                <a:moveTo>
                  <a:pt x="224" y="203"/>
                </a:moveTo>
                <a:cubicBezTo>
                  <a:pt x="227" y="205"/>
                  <a:pt x="229" y="205"/>
                  <a:pt x="232" y="206"/>
                </a:cubicBezTo>
                <a:cubicBezTo>
                  <a:pt x="229" y="205"/>
                  <a:pt x="227" y="204"/>
                  <a:pt x="224" y="203"/>
                </a:cubicBezTo>
                <a:close/>
                <a:moveTo>
                  <a:pt x="194" y="266"/>
                </a:moveTo>
                <a:cubicBezTo>
                  <a:pt x="195" y="266"/>
                  <a:pt x="195" y="265"/>
                  <a:pt x="196" y="264"/>
                </a:cubicBezTo>
                <a:cubicBezTo>
                  <a:pt x="195" y="264"/>
                  <a:pt x="194" y="263"/>
                  <a:pt x="192" y="264"/>
                </a:cubicBezTo>
                <a:cubicBezTo>
                  <a:pt x="193" y="265"/>
                  <a:pt x="193" y="265"/>
                  <a:pt x="194" y="266"/>
                </a:cubicBezTo>
                <a:close/>
                <a:moveTo>
                  <a:pt x="70" y="169"/>
                </a:moveTo>
                <a:cubicBezTo>
                  <a:pt x="69" y="170"/>
                  <a:pt x="69" y="170"/>
                  <a:pt x="68" y="171"/>
                </a:cubicBezTo>
                <a:cubicBezTo>
                  <a:pt x="69" y="171"/>
                  <a:pt x="69" y="172"/>
                  <a:pt x="69" y="172"/>
                </a:cubicBezTo>
                <a:cubicBezTo>
                  <a:pt x="70" y="172"/>
                  <a:pt x="70" y="173"/>
                  <a:pt x="70" y="172"/>
                </a:cubicBezTo>
                <a:cubicBezTo>
                  <a:pt x="70" y="172"/>
                  <a:pt x="71" y="172"/>
                  <a:pt x="70" y="172"/>
                </a:cubicBezTo>
                <a:cubicBezTo>
                  <a:pt x="70" y="171"/>
                  <a:pt x="70" y="170"/>
                  <a:pt x="70" y="169"/>
                </a:cubicBezTo>
                <a:close/>
                <a:moveTo>
                  <a:pt x="255" y="42"/>
                </a:moveTo>
                <a:cubicBezTo>
                  <a:pt x="255" y="42"/>
                  <a:pt x="255" y="42"/>
                  <a:pt x="255" y="42"/>
                </a:cubicBezTo>
                <a:cubicBezTo>
                  <a:pt x="254" y="42"/>
                  <a:pt x="254" y="42"/>
                  <a:pt x="253" y="43"/>
                </a:cubicBezTo>
                <a:cubicBezTo>
                  <a:pt x="253" y="43"/>
                  <a:pt x="253" y="43"/>
                  <a:pt x="253" y="43"/>
                </a:cubicBezTo>
                <a:cubicBezTo>
                  <a:pt x="252" y="44"/>
                  <a:pt x="252" y="45"/>
                  <a:pt x="251" y="46"/>
                </a:cubicBezTo>
                <a:cubicBezTo>
                  <a:pt x="252" y="46"/>
                  <a:pt x="252" y="46"/>
                  <a:pt x="252" y="46"/>
                </a:cubicBezTo>
                <a:cubicBezTo>
                  <a:pt x="253" y="45"/>
                  <a:pt x="254" y="44"/>
                  <a:pt x="255" y="42"/>
                </a:cubicBezTo>
                <a:close/>
                <a:moveTo>
                  <a:pt x="242" y="5"/>
                </a:moveTo>
                <a:cubicBezTo>
                  <a:pt x="242" y="5"/>
                  <a:pt x="242" y="5"/>
                  <a:pt x="242" y="5"/>
                </a:cubicBezTo>
                <a:cubicBezTo>
                  <a:pt x="241" y="5"/>
                  <a:pt x="239" y="5"/>
                  <a:pt x="238" y="5"/>
                </a:cubicBezTo>
                <a:cubicBezTo>
                  <a:pt x="238" y="5"/>
                  <a:pt x="238" y="6"/>
                  <a:pt x="238" y="7"/>
                </a:cubicBezTo>
                <a:cubicBezTo>
                  <a:pt x="240" y="6"/>
                  <a:pt x="241" y="5"/>
                  <a:pt x="242" y="5"/>
                </a:cubicBezTo>
                <a:close/>
                <a:moveTo>
                  <a:pt x="271" y="44"/>
                </a:moveTo>
                <a:cubicBezTo>
                  <a:pt x="272" y="41"/>
                  <a:pt x="273" y="38"/>
                  <a:pt x="273" y="35"/>
                </a:cubicBezTo>
                <a:cubicBezTo>
                  <a:pt x="272" y="38"/>
                  <a:pt x="272" y="41"/>
                  <a:pt x="271" y="44"/>
                </a:cubicBezTo>
                <a:close/>
                <a:moveTo>
                  <a:pt x="220" y="243"/>
                </a:moveTo>
                <a:cubicBezTo>
                  <a:pt x="221" y="242"/>
                  <a:pt x="222" y="242"/>
                  <a:pt x="223" y="241"/>
                </a:cubicBezTo>
                <a:cubicBezTo>
                  <a:pt x="223" y="240"/>
                  <a:pt x="223" y="240"/>
                  <a:pt x="223" y="239"/>
                </a:cubicBezTo>
                <a:cubicBezTo>
                  <a:pt x="222" y="240"/>
                  <a:pt x="221" y="241"/>
                  <a:pt x="220" y="242"/>
                </a:cubicBezTo>
                <a:cubicBezTo>
                  <a:pt x="220" y="243"/>
                  <a:pt x="220" y="243"/>
                  <a:pt x="220" y="243"/>
                </a:cubicBezTo>
                <a:close/>
                <a:moveTo>
                  <a:pt x="86" y="81"/>
                </a:moveTo>
                <a:cubicBezTo>
                  <a:pt x="86" y="81"/>
                  <a:pt x="86" y="81"/>
                  <a:pt x="86" y="81"/>
                </a:cubicBezTo>
                <a:cubicBezTo>
                  <a:pt x="84" y="81"/>
                  <a:pt x="81" y="80"/>
                  <a:pt x="79" y="80"/>
                </a:cubicBezTo>
                <a:cubicBezTo>
                  <a:pt x="81" y="81"/>
                  <a:pt x="83" y="81"/>
                  <a:pt x="86" y="82"/>
                </a:cubicBezTo>
                <a:cubicBezTo>
                  <a:pt x="86" y="82"/>
                  <a:pt x="86" y="81"/>
                  <a:pt x="86" y="81"/>
                </a:cubicBezTo>
                <a:close/>
                <a:moveTo>
                  <a:pt x="243" y="43"/>
                </a:moveTo>
                <a:cubicBezTo>
                  <a:pt x="244" y="43"/>
                  <a:pt x="245" y="43"/>
                  <a:pt x="246" y="43"/>
                </a:cubicBezTo>
                <a:cubicBezTo>
                  <a:pt x="246" y="42"/>
                  <a:pt x="246" y="42"/>
                  <a:pt x="246" y="41"/>
                </a:cubicBezTo>
                <a:cubicBezTo>
                  <a:pt x="245" y="41"/>
                  <a:pt x="244" y="41"/>
                  <a:pt x="244" y="41"/>
                </a:cubicBezTo>
                <a:cubicBezTo>
                  <a:pt x="244" y="42"/>
                  <a:pt x="243" y="42"/>
                  <a:pt x="243" y="43"/>
                </a:cubicBezTo>
                <a:close/>
                <a:moveTo>
                  <a:pt x="262" y="48"/>
                </a:moveTo>
                <a:cubicBezTo>
                  <a:pt x="260" y="48"/>
                  <a:pt x="259" y="50"/>
                  <a:pt x="258" y="52"/>
                </a:cubicBezTo>
                <a:cubicBezTo>
                  <a:pt x="258" y="52"/>
                  <a:pt x="258" y="52"/>
                  <a:pt x="259" y="52"/>
                </a:cubicBezTo>
                <a:cubicBezTo>
                  <a:pt x="260" y="51"/>
                  <a:pt x="261" y="49"/>
                  <a:pt x="262" y="48"/>
                </a:cubicBezTo>
                <a:close/>
                <a:moveTo>
                  <a:pt x="55" y="160"/>
                </a:moveTo>
                <a:cubicBezTo>
                  <a:pt x="56" y="159"/>
                  <a:pt x="56" y="158"/>
                  <a:pt x="57" y="157"/>
                </a:cubicBezTo>
                <a:cubicBezTo>
                  <a:pt x="56" y="157"/>
                  <a:pt x="55" y="158"/>
                  <a:pt x="54" y="158"/>
                </a:cubicBezTo>
                <a:cubicBezTo>
                  <a:pt x="54" y="159"/>
                  <a:pt x="54" y="159"/>
                  <a:pt x="55" y="160"/>
                </a:cubicBezTo>
                <a:close/>
                <a:moveTo>
                  <a:pt x="247" y="228"/>
                </a:moveTo>
                <a:cubicBezTo>
                  <a:pt x="247" y="228"/>
                  <a:pt x="247" y="228"/>
                  <a:pt x="247" y="228"/>
                </a:cubicBezTo>
                <a:cubicBezTo>
                  <a:pt x="247" y="229"/>
                  <a:pt x="247" y="230"/>
                  <a:pt x="247" y="230"/>
                </a:cubicBezTo>
                <a:cubicBezTo>
                  <a:pt x="248" y="231"/>
                  <a:pt x="249" y="232"/>
                  <a:pt x="250" y="233"/>
                </a:cubicBezTo>
                <a:cubicBezTo>
                  <a:pt x="249" y="231"/>
                  <a:pt x="248" y="230"/>
                  <a:pt x="247" y="228"/>
                </a:cubicBezTo>
                <a:close/>
                <a:moveTo>
                  <a:pt x="91" y="184"/>
                </a:moveTo>
                <a:cubicBezTo>
                  <a:pt x="90" y="185"/>
                  <a:pt x="89" y="186"/>
                  <a:pt x="89" y="186"/>
                </a:cubicBezTo>
                <a:cubicBezTo>
                  <a:pt x="89" y="187"/>
                  <a:pt x="89" y="187"/>
                  <a:pt x="90" y="187"/>
                </a:cubicBezTo>
                <a:cubicBezTo>
                  <a:pt x="91" y="187"/>
                  <a:pt x="92" y="187"/>
                  <a:pt x="91" y="184"/>
                </a:cubicBezTo>
                <a:close/>
                <a:moveTo>
                  <a:pt x="251" y="219"/>
                </a:moveTo>
                <a:cubicBezTo>
                  <a:pt x="252" y="221"/>
                  <a:pt x="253" y="223"/>
                  <a:pt x="254" y="225"/>
                </a:cubicBezTo>
                <a:cubicBezTo>
                  <a:pt x="254" y="223"/>
                  <a:pt x="253" y="221"/>
                  <a:pt x="251" y="219"/>
                </a:cubicBezTo>
                <a:close/>
                <a:moveTo>
                  <a:pt x="232" y="50"/>
                </a:moveTo>
                <a:cubicBezTo>
                  <a:pt x="235" y="49"/>
                  <a:pt x="237" y="48"/>
                  <a:pt x="239" y="46"/>
                </a:cubicBezTo>
                <a:cubicBezTo>
                  <a:pt x="237" y="47"/>
                  <a:pt x="234" y="48"/>
                  <a:pt x="232" y="50"/>
                </a:cubicBezTo>
                <a:close/>
                <a:moveTo>
                  <a:pt x="101" y="201"/>
                </a:moveTo>
                <a:cubicBezTo>
                  <a:pt x="99" y="201"/>
                  <a:pt x="97" y="202"/>
                  <a:pt x="95" y="203"/>
                </a:cubicBezTo>
                <a:cubicBezTo>
                  <a:pt x="97" y="203"/>
                  <a:pt x="99" y="202"/>
                  <a:pt x="101" y="201"/>
                </a:cubicBezTo>
                <a:close/>
                <a:moveTo>
                  <a:pt x="74" y="119"/>
                </a:moveTo>
                <a:cubicBezTo>
                  <a:pt x="74" y="119"/>
                  <a:pt x="74" y="119"/>
                  <a:pt x="74" y="119"/>
                </a:cubicBezTo>
                <a:cubicBezTo>
                  <a:pt x="76" y="118"/>
                  <a:pt x="77" y="117"/>
                  <a:pt x="79" y="115"/>
                </a:cubicBezTo>
                <a:cubicBezTo>
                  <a:pt x="79" y="115"/>
                  <a:pt x="79" y="115"/>
                  <a:pt x="79" y="114"/>
                </a:cubicBezTo>
                <a:cubicBezTo>
                  <a:pt x="77" y="116"/>
                  <a:pt x="76" y="118"/>
                  <a:pt x="74" y="119"/>
                </a:cubicBezTo>
                <a:close/>
                <a:moveTo>
                  <a:pt x="194" y="241"/>
                </a:moveTo>
                <a:cubicBezTo>
                  <a:pt x="193" y="242"/>
                  <a:pt x="192" y="244"/>
                  <a:pt x="192" y="245"/>
                </a:cubicBezTo>
                <a:cubicBezTo>
                  <a:pt x="193" y="244"/>
                  <a:pt x="193" y="244"/>
                  <a:pt x="194" y="243"/>
                </a:cubicBezTo>
                <a:cubicBezTo>
                  <a:pt x="195" y="242"/>
                  <a:pt x="195" y="242"/>
                  <a:pt x="194" y="241"/>
                </a:cubicBezTo>
                <a:close/>
                <a:moveTo>
                  <a:pt x="8" y="172"/>
                </a:moveTo>
                <a:cubicBezTo>
                  <a:pt x="7" y="169"/>
                  <a:pt x="6" y="166"/>
                  <a:pt x="5" y="164"/>
                </a:cubicBezTo>
                <a:cubicBezTo>
                  <a:pt x="5" y="167"/>
                  <a:pt x="6" y="169"/>
                  <a:pt x="8" y="172"/>
                </a:cubicBezTo>
                <a:close/>
                <a:moveTo>
                  <a:pt x="229" y="216"/>
                </a:moveTo>
                <a:cubicBezTo>
                  <a:pt x="229" y="216"/>
                  <a:pt x="229" y="217"/>
                  <a:pt x="229" y="217"/>
                </a:cubicBezTo>
                <a:cubicBezTo>
                  <a:pt x="229" y="218"/>
                  <a:pt x="230" y="219"/>
                  <a:pt x="231" y="220"/>
                </a:cubicBezTo>
                <a:cubicBezTo>
                  <a:pt x="231" y="220"/>
                  <a:pt x="232" y="219"/>
                  <a:pt x="232" y="219"/>
                </a:cubicBezTo>
                <a:cubicBezTo>
                  <a:pt x="231" y="218"/>
                  <a:pt x="230" y="217"/>
                  <a:pt x="229" y="216"/>
                </a:cubicBezTo>
                <a:close/>
                <a:moveTo>
                  <a:pt x="199" y="272"/>
                </a:moveTo>
                <a:cubicBezTo>
                  <a:pt x="200" y="271"/>
                  <a:pt x="201" y="270"/>
                  <a:pt x="202" y="269"/>
                </a:cubicBezTo>
                <a:cubicBezTo>
                  <a:pt x="201" y="269"/>
                  <a:pt x="201" y="269"/>
                  <a:pt x="201" y="268"/>
                </a:cubicBezTo>
                <a:cubicBezTo>
                  <a:pt x="200" y="269"/>
                  <a:pt x="199" y="270"/>
                  <a:pt x="199" y="272"/>
                </a:cubicBezTo>
                <a:close/>
                <a:moveTo>
                  <a:pt x="50" y="144"/>
                </a:moveTo>
                <a:cubicBezTo>
                  <a:pt x="48" y="145"/>
                  <a:pt x="48" y="146"/>
                  <a:pt x="47" y="146"/>
                </a:cubicBezTo>
                <a:cubicBezTo>
                  <a:pt x="47" y="147"/>
                  <a:pt x="47" y="147"/>
                  <a:pt x="47" y="147"/>
                </a:cubicBezTo>
                <a:cubicBezTo>
                  <a:pt x="49" y="146"/>
                  <a:pt x="49" y="145"/>
                  <a:pt x="50" y="144"/>
                </a:cubicBezTo>
                <a:close/>
                <a:moveTo>
                  <a:pt x="35" y="114"/>
                </a:moveTo>
                <a:cubicBezTo>
                  <a:pt x="37" y="114"/>
                  <a:pt x="37" y="112"/>
                  <a:pt x="36" y="110"/>
                </a:cubicBezTo>
                <a:cubicBezTo>
                  <a:pt x="36" y="112"/>
                  <a:pt x="35" y="113"/>
                  <a:pt x="35" y="114"/>
                </a:cubicBezTo>
                <a:close/>
                <a:moveTo>
                  <a:pt x="17" y="126"/>
                </a:moveTo>
                <a:cubicBezTo>
                  <a:pt x="19" y="125"/>
                  <a:pt x="20" y="123"/>
                  <a:pt x="20" y="122"/>
                </a:cubicBezTo>
                <a:cubicBezTo>
                  <a:pt x="20" y="122"/>
                  <a:pt x="19" y="123"/>
                  <a:pt x="18" y="124"/>
                </a:cubicBezTo>
                <a:cubicBezTo>
                  <a:pt x="18" y="124"/>
                  <a:pt x="17" y="125"/>
                  <a:pt x="17" y="126"/>
                </a:cubicBezTo>
                <a:close/>
                <a:moveTo>
                  <a:pt x="230" y="233"/>
                </a:moveTo>
                <a:cubicBezTo>
                  <a:pt x="230" y="233"/>
                  <a:pt x="230" y="233"/>
                  <a:pt x="230" y="232"/>
                </a:cubicBezTo>
                <a:cubicBezTo>
                  <a:pt x="228" y="234"/>
                  <a:pt x="227" y="235"/>
                  <a:pt x="226" y="236"/>
                </a:cubicBezTo>
                <a:cubicBezTo>
                  <a:pt x="226" y="236"/>
                  <a:pt x="225" y="237"/>
                  <a:pt x="226" y="237"/>
                </a:cubicBezTo>
                <a:cubicBezTo>
                  <a:pt x="227" y="236"/>
                  <a:pt x="228" y="234"/>
                  <a:pt x="230" y="233"/>
                </a:cubicBezTo>
                <a:close/>
                <a:moveTo>
                  <a:pt x="223" y="59"/>
                </a:moveTo>
                <a:cubicBezTo>
                  <a:pt x="222" y="57"/>
                  <a:pt x="222" y="57"/>
                  <a:pt x="220" y="58"/>
                </a:cubicBezTo>
                <a:cubicBezTo>
                  <a:pt x="221" y="60"/>
                  <a:pt x="221" y="60"/>
                  <a:pt x="223" y="59"/>
                </a:cubicBezTo>
                <a:close/>
                <a:moveTo>
                  <a:pt x="39" y="149"/>
                </a:moveTo>
                <a:cubicBezTo>
                  <a:pt x="39" y="149"/>
                  <a:pt x="39" y="149"/>
                  <a:pt x="39" y="149"/>
                </a:cubicBezTo>
                <a:cubicBezTo>
                  <a:pt x="39" y="149"/>
                  <a:pt x="40" y="149"/>
                  <a:pt x="40" y="148"/>
                </a:cubicBezTo>
                <a:cubicBezTo>
                  <a:pt x="40" y="147"/>
                  <a:pt x="40" y="146"/>
                  <a:pt x="40" y="145"/>
                </a:cubicBezTo>
                <a:cubicBezTo>
                  <a:pt x="40" y="145"/>
                  <a:pt x="39" y="145"/>
                  <a:pt x="39" y="145"/>
                </a:cubicBezTo>
                <a:cubicBezTo>
                  <a:pt x="39" y="146"/>
                  <a:pt x="39" y="148"/>
                  <a:pt x="39" y="149"/>
                </a:cubicBezTo>
                <a:close/>
                <a:moveTo>
                  <a:pt x="35" y="93"/>
                </a:moveTo>
                <a:cubicBezTo>
                  <a:pt x="34" y="94"/>
                  <a:pt x="32" y="95"/>
                  <a:pt x="31" y="97"/>
                </a:cubicBezTo>
                <a:cubicBezTo>
                  <a:pt x="33" y="96"/>
                  <a:pt x="34" y="94"/>
                  <a:pt x="35" y="93"/>
                </a:cubicBezTo>
                <a:close/>
                <a:moveTo>
                  <a:pt x="116" y="95"/>
                </a:moveTo>
                <a:cubicBezTo>
                  <a:pt x="116" y="95"/>
                  <a:pt x="116" y="95"/>
                  <a:pt x="116" y="95"/>
                </a:cubicBezTo>
                <a:cubicBezTo>
                  <a:pt x="117" y="96"/>
                  <a:pt x="117" y="97"/>
                  <a:pt x="118" y="98"/>
                </a:cubicBezTo>
                <a:cubicBezTo>
                  <a:pt x="119" y="98"/>
                  <a:pt x="119" y="98"/>
                  <a:pt x="120" y="98"/>
                </a:cubicBezTo>
                <a:cubicBezTo>
                  <a:pt x="118" y="97"/>
                  <a:pt x="117" y="96"/>
                  <a:pt x="116" y="95"/>
                </a:cubicBezTo>
                <a:close/>
                <a:moveTo>
                  <a:pt x="46" y="154"/>
                </a:moveTo>
                <a:cubicBezTo>
                  <a:pt x="47" y="154"/>
                  <a:pt x="48" y="155"/>
                  <a:pt x="49" y="155"/>
                </a:cubicBezTo>
                <a:cubicBezTo>
                  <a:pt x="49" y="155"/>
                  <a:pt x="49" y="155"/>
                  <a:pt x="49" y="155"/>
                </a:cubicBezTo>
                <a:cubicBezTo>
                  <a:pt x="48" y="154"/>
                  <a:pt x="48" y="153"/>
                  <a:pt x="47" y="152"/>
                </a:cubicBezTo>
                <a:cubicBezTo>
                  <a:pt x="47" y="153"/>
                  <a:pt x="46" y="153"/>
                  <a:pt x="46" y="154"/>
                </a:cubicBezTo>
                <a:close/>
                <a:moveTo>
                  <a:pt x="86" y="101"/>
                </a:moveTo>
                <a:cubicBezTo>
                  <a:pt x="87" y="100"/>
                  <a:pt x="88" y="99"/>
                  <a:pt x="89" y="99"/>
                </a:cubicBezTo>
                <a:cubicBezTo>
                  <a:pt x="87" y="99"/>
                  <a:pt x="87" y="99"/>
                  <a:pt x="86" y="100"/>
                </a:cubicBezTo>
                <a:cubicBezTo>
                  <a:pt x="86" y="100"/>
                  <a:pt x="86" y="101"/>
                  <a:pt x="86" y="101"/>
                </a:cubicBezTo>
                <a:close/>
                <a:moveTo>
                  <a:pt x="216" y="56"/>
                </a:moveTo>
                <a:cubicBezTo>
                  <a:pt x="217" y="57"/>
                  <a:pt x="218" y="56"/>
                  <a:pt x="219" y="56"/>
                </a:cubicBezTo>
                <a:cubicBezTo>
                  <a:pt x="219" y="55"/>
                  <a:pt x="218" y="55"/>
                  <a:pt x="218" y="55"/>
                </a:cubicBezTo>
                <a:cubicBezTo>
                  <a:pt x="217" y="55"/>
                  <a:pt x="217" y="55"/>
                  <a:pt x="216" y="56"/>
                </a:cubicBezTo>
                <a:close/>
                <a:moveTo>
                  <a:pt x="103" y="151"/>
                </a:moveTo>
                <a:cubicBezTo>
                  <a:pt x="103" y="151"/>
                  <a:pt x="103" y="151"/>
                  <a:pt x="103" y="151"/>
                </a:cubicBezTo>
                <a:cubicBezTo>
                  <a:pt x="103" y="153"/>
                  <a:pt x="103" y="155"/>
                  <a:pt x="104" y="156"/>
                </a:cubicBezTo>
                <a:cubicBezTo>
                  <a:pt x="104" y="156"/>
                  <a:pt x="104" y="156"/>
                  <a:pt x="104" y="156"/>
                </a:cubicBezTo>
                <a:cubicBezTo>
                  <a:pt x="105" y="154"/>
                  <a:pt x="104" y="153"/>
                  <a:pt x="103" y="151"/>
                </a:cubicBezTo>
                <a:close/>
                <a:moveTo>
                  <a:pt x="20" y="185"/>
                </a:moveTo>
                <a:cubicBezTo>
                  <a:pt x="21" y="185"/>
                  <a:pt x="21" y="185"/>
                  <a:pt x="21" y="185"/>
                </a:cubicBezTo>
                <a:cubicBezTo>
                  <a:pt x="20" y="184"/>
                  <a:pt x="19" y="182"/>
                  <a:pt x="18" y="181"/>
                </a:cubicBezTo>
                <a:cubicBezTo>
                  <a:pt x="18" y="183"/>
                  <a:pt x="19" y="184"/>
                  <a:pt x="20" y="185"/>
                </a:cubicBezTo>
                <a:close/>
                <a:moveTo>
                  <a:pt x="198" y="262"/>
                </a:moveTo>
                <a:cubicBezTo>
                  <a:pt x="198" y="261"/>
                  <a:pt x="198" y="260"/>
                  <a:pt x="197" y="259"/>
                </a:cubicBezTo>
                <a:cubicBezTo>
                  <a:pt x="197" y="260"/>
                  <a:pt x="196" y="261"/>
                  <a:pt x="195" y="261"/>
                </a:cubicBezTo>
                <a:cubicBezTo>
                  <a:pt x="196" y="262"/>
                  <a:pt x="197" y="262"/>
                  <a:pt x="198" y="262"/>
                </a:cubicBezTo>
                <a:close/>
                <a:moveTo>
                  <a:pt x="219" y="287"/>
                </a:moveTo>
                <a:cubicBezTo>
                  <a:pt x="217" y="288"/>
                  <a:pt x="215" y="288"/>
                  <a:pt x="214" y="289"/>
                </a:cubicBezTo>
                <a:cubicBezTo>
                  <a:pt x="216" y="289"/>
                  <a:pt x="217" y="288"/>
                  <a:pt x="219" y="287"/>
                </a:cubicBezTo>
                <a:close/>
                <a:moveTo>
                  <a:pt x="16" y="168"/>
                </a:moveTo>
                <a:cubicBezTo>
                  <a:pt x="16" y="168"/>
                  <a:pt x="16" y="168"/>
                  <a:pt x="16" y="168"/>
                </a:cubicBezTo>
                <a:cubicBezTo>
                  <a:pt x="16" y="170"/>
                  <a:pt x="17" y="172"/>
                  <a:pt x="18" y="173"/>
                </a:cubicBezTo>
                <a:cubicBezTo>
                  <a:pt x="18" y="173"/>
                  <a:pt x="18" y="173"/>
                  <a:pt x="18" y="173"/>
                </a:cubicBezTo>
                <a:cubicBezTo>
                  <a:pt x="18" y="171"/>
                  <a:pt x="17" y="170"/>
                  <a:pt x="16" y="168"/>
                </a:cubicBezTo>
                <a:close/>
                <a:moveTo>
                  <a:pt x="75" y="184"/>
                </a:moveTo>
                <a:cubicBezTo>
                  <a:pt x="74" y="183"/>
                  <a:pt x="74" y="182"/>
                  <a:pt x="73" y="183"/>
                </a:cubicBezTo>
                <a:cubicBezTo>
                  <a:pt x="73" y="183"/>
                  <a:pt x="73" y="184"/>
                  <a:pt x="73" y="185"/>
                </a:cubicBezTo>
                <a:cubicBezTo>
                  <a:pt x="74" y="185"/>
                  <a:pt x="74" y="184"/>
                  <a:pt x="75" y="184"/>
                </a:cubicBezTo>
                <a:close/>
                <a:moveTo>
                  <a:pt x="40" y="166"/>
                </a:moveTo>
                <a:cubicBezTo>
                  <a:pt x="40" y="166"/>
                  <a:pt x="41" y="165"/>
                  <a:pt x="41" y="165"/>
                </a:cubicBezTo>
                <a:cubicBezTo>
                  <a:pt x="41" y="164"/>
                  <a:pt x="41" y="164"/>
                  <a:pt x="41" y="164"/>
                </a:cubicBezTo>
                <a:cubicBezTo>
                  <a:pt x="40" y="164"/>
                  <a:pt x="40" y="164"/>
                  <a:pt x="39" y="165"/>
                </a:cubicBezTo>
                <a:cubicBezTo>
                  <a:pt x="39" y="165"/>
                  <a:pt x="40" y="166"/>
                  <a:pt x="40" y="166"/>
                </a:cubicBezTo>
                <a:close/>
                <a:moveTo>
                  <a:pt x="224" y="261"/>
                </a:moveTo>
                <a:cubicBezTo>
                  <a:pt x="223" y="261"/>
                  <a:pt x="223" y="262"/>
                  <a:pt x="223" y="263"/>
                </a:cubicBezTo>
                <a:cubicBezTo>
                  <a:pt x="223" y="263"/>
                  <a:pt x="223" y="264"/>
                  <a:pt x="224" y="263"/>
                </a:cubicBezTo>
                <a:cubicBezTo>
                  <a:pt x="224" y="263"/>
                  <a:pt x="224" y="262"/>
                  <a:pt x="224" y="261"/>
                </a:cubicBezTo>
                <a:close/>
                <a:moveTo>
                  <a:pt x="215" y="239"/>
                </a:moveTo>
                <a:cubicBezTo>
                  <a:pt x="215" y="239"/>
                  <a:pt x="215" y="239"/>
                  <a:pt x="215" y="239"/>
                </a:cubicBezTo>
                <a:cubicBezTo>
                  <a:pt x="216" y="238"/>
                  <a:pt x="217" y="237"/>
                  <a:pt x="218" y="236"/>
                </a:cubicBezTo>
                <a:cubicBezTo>
                  <a:pt x="218" y="236"/>
                  <a:pt x="218" y="236"/>
                  <a:pt x="218" y="236"/>
                </a:cubicBezTo>
                <a:cubicBezTo>
                  <a:pt x="216" y="236"/>
                  <a:pt x="216" y="238"/>
                  <a:pt x="215" y="239"/>
                </a:cubicBezTo>
                <a:close/>
                <a:moveTo>
                  <a:pt x="72" y="158"/>
                </a:moveTo>
                <a:cubicBezTo>
                  <a:pt x="72" y="158"/>
                  <a:pt x="72" y="158"/>
                  <a:pt x="72" y="158"/>
                </a:cubicBezTo>
                <a:cubicBezTo>
                  <a:pt x="72" y="157"/>
                  <a:pt x="72" y="155"/>
                  <a:pt x="71" y="154"/>
                </a:cubicBezTo>
                <a:cubicBezTo>
                  <a:pt x="71" y="154"/>
                  <a:pt x="71" y="154"/>
                  <a:pt x="71" y="154"/>
                </a:cubicBezTo>
                <a:cubicBezTo>
                  <a:pt x="72" y="155"/>
                  <a:pt x="71" y="157"/>
                  <a:pt x="72" y="158"/>
                </a:cubicBezTo>
                <a:close/>
                <a:moveTo>
                  <a:pt x="36" y="173"/>
                </a:moveTo>
                <a:cubicBezTo>
                  <a:pt x="37" y="172"/>
                  <a:pt x="38" y="172"/>
                  <a:pt x="39" y="170"/>
                </a:cubicBezTo>
                <a:cubicBezTo>
                  <a:pt x="38" y="171"/>
                  <a:pt x="36" y="171"/>
                  <a:pt x="36" y="173"/>
                </a:cubicBezTo>
                <a:close/>
                <a:moveTo>
                  <a:pt x="209" y="253"/>
                </a:moveTo>
                <a:cubicBezTo>
                  <a:pt x="209" y="254"/>
                  <a:pt x="208" y="254"/>
                  <a:pt x="208" y="255"/>
                </a:cubicBezTo>
                <a:cubicBezTo>
                  <a:pt x="209" y="256"/>
                  <a:pt x="209" y="256"/>
                  <a:pt x="210" y="254"/>
                </a:cubicBezTo>
                <a:cubicBezTo>
                  <a:pt x="210" y="254"/>
                  <a:pt x="210" y="254"/>
                  <a:pt x="209" y="253"/>
                </a:cubicBezTo>
                <a:close/>
                <a:moveTo>
                  <a:pt x="220" y="10"/>
                </a:moveTo>
                <a:cubicBezTo>
                  <a:pt x="221" y="10"/>
                  <a:pt x="221" y="11"/>
                  <a:pt x="221" y="11"/>
                </a:cubicBezTo>
                <a:cubicBezTo>
                  <a:pt x="222" y="10"/>
                  <a:pt x="224" y="9"/>
                  <a:pt x="225" y="8"/>
                </a:cubicBezTo>
                <a:cubicBezTo>
                  <a:pt x="225" y="8"/>
                  <a:pt x="225" y="8"/>
                  <a:pt x="224" y="8"/>
                </a:cubicBezTo>
                <a:cubicBezTo>
                  <a:pt x="223" y="9"/>
                  <a:pt x="222" y="9"/>
                  <a:pt x="220" y="10"/>
                </a:cubicBezTo>
                <a:close/>
                <a:moveTo>
                  <a:pt x="223" y="48"/>
                </a:moveTo>
                <a:cubicBezTo>
                  <a:pt x="223" y="48"/>
                  <a:pt x="222" y="48"/>
                  <a:pt x="222" y="48"/>
                </a:cubicBezTo>
                <a:cubicBezTo>
                  <a:pt x="221" y="48"/>
                  <a:pt x="220" y="48"/>
                  <a:pt x="219" y="49"/>
                </a:cubicBezTo>
                <a:cubicBezTo>
                  <a:pt x="219" y="49"/>
                  <a:pt x="219" y="50"/>
                  <a:pt x="220" y="50"/>
                </a:cubicBezTo>
                <a:cubicBezTo>
                  <a:pt x="221" y="49"/>
                  <a:pt x="222" y="49"/>
                  <a:pt x="223" y="48"/>
                </a:cubicBezTo>
                <a:close/>
                <a:moveTo>
                  <a:pt x="167" y="229"/>
                </a:moveTo>
                <a:cubicBezTo>
                  <a:pt x="168" y="229"/>
                  <a:pt x="168" y="229"/>
                  <a:pt x="168" y="229"/>
                </a:cubicBezTo>
                <a:cubicBezTo>
                  <a:pt x="168" y="228"/>
                  <a:pt x="168" y="228"/>
                  <a:pt x="169" y="227"/>
                </a:cubicBezTo>
                <a:cubicBezTo>
                  <a:pt x="169" y="227"/>
                  <a:pt x="169" y="226"/>
                  <a:pt x="169" y="226"/>
                </a:cubicBezTo>
                <a:cubicBezTo>
                  <a:pt x="169" y="225"/>
                  <a:pt x="169" y="225"/>
                  <a:pt x="168" y="225"/>
                </a:cubicBezTo>
                <a:cubicBezTo>
                  <a:pt x="168" y="226"/>
                  <a:pt x="168" y="227"/>
                  <a:pt x="167" y="229"/>
                </a:cubicBezTo>
                <a:close/>
                <a:moveTo>
                  <a:pt x="89" y="95"/>
                </a:moveTo>
                <a:cubicBezTo>
                  <a:pt x="91" y="95"/>
                  <a:pt x="92" y="95"/>
                  <a:pt x="92" y="94"/>
                </a:cubicBezTo>
                <a:cubicBezTo>
                  <a:pt x="91" y="94"/>
                  <a:pt x="91" y="94"/>
                  <a:pt x="89" y="95"/>
                </a:cubicBezTo>
                <a:close/>
                <a:moveTo>
                  <a:pt x="204" y="233"/>
                </a:moveTo>
                <a:cubicBezTo>
                  <a:pt x="202" y="233"/>
                  <a:pt x="201" y="234"/>
                  <a:pt x="201" y="235"/>
                </a:cubicBezTo>
                <a:cubicBezTo>
                  <a:pt x="202" y="234"/>
                  <a:pt x="203" y="234"/>
                  <a:pt x="204" y="233"/>
                </a:cubicBezTo>
                <a:close/>
                <a:moveTo>
                  <a:pt x="240" y="31"/>
                </a:moveTo>
                <a:cubicBezTo>
                  <a:pt x="238" y="32"/>
                  <a:pt x="238" y="32"/>
                  <a:pt x="237" y="33"/>
                </a:cubicBezTo>
                <a:cubicBezTo>
                  <a:pt x="238" y="34"/>
                  <a:pt x="238" y="33"/>
                  <a:pt x="239" y="32"/>
                </a:cubicBezTo>
                <a:cubicBezTo>
                  <a:pt x="240" y="32"/>
                  <a:pt x="240" y="32"/>
                  <a:pt x="240" y="31"/>
                </a:cubicBezTo>
                <a:close/>
                <a:moveTo>
                  <a:pt x="93" y="140"/>
                </a:moveTo>
                <a:cubicBezTo>
                  <a:pt x="95" y="141"/>
                  <a:pt x="95" y="141"/>
                  <a:pt x="96" y="139"/>
                </a:cubicBezTo>
                <a:cubicBezTo>
                  <a:pt x="96" y="139"/>
                  <a:pt x="95" y="139"/>
                  <a:pt x="95" y="139"/>
                </a:cubicBezTo>
                <a:cubicBezTo>
                  <a:pt x="94" y="139"/>
                  <a:pt x="94" y="140"/>
                  <a:pt x="93" y="140"/>
                </a:cubicBezTo>
                <a:close/>
                <a:moveTo>
                  <a:pt x="45" y="148"/>
                </a:moveTo>
                <a:cubicBezTo>
                  <a:pt x="44" y="149"/>
                  <a:pt x="44" y="150"/>
                  <a:pt x="44" y="151"/>
                </a:cubicBezTo>
                <a:cubicBezTo>
                  <a:pt x="45" y="151"/>
                  <a:pt x="45" y="150"/>
                  <a:pt x="45" y="150"/>
                </a:cubicBezTo>
                <a:cubicBezTo>
                  <a:pt x="45" y="149"/>
                  <a:pt x="45" y="149"/>
                  <a:pt x="45" y="148"/>
                </a:cubicBezTo>
                <a:close/>
                <a:moveTo>
                  <a:pt x="237" y="37"/>
                </a:moveTo>
                <a:cubicBezTo>
                  <a:pt x="236" y="38"/>
                  <a:pt x="236" y="39"/>
                  <a:pt x="235" y="39"/>
                </a:cubicBezTo>
                <a:cubicBezTo>
                  <a:pt x="235" y="39"/>
                  <a:pt x="235" y="39"/>
                  <a:pt x="235" y="39"/>
                </a:cubicBezTo>
                <a:cubicBezTo>
                  <a:pt x="236" y="39"/>
                  <a:pt x="237" y="39"/>
                  <a:pt x="238" y="38"/>
                </a:cubicBezTo>
                <a:cubicBezTo>
                  <a:pt x="238" y="38"/>
                  <a:pt x="237" y="38"/>
                  <a:pt x="237" y="37"/>
                </a:cubicBezTo>
                <a:close/>
                <a:moveTo>
                  <a:pt x="29" y="168"/>
                </a:moveTo>
                <a:cubicBezTo>
                  <a:pt x="29" y="168"/>
                  <a:pt x="29" y="168"/>
                  <a:pt x="28" y="168"/>
                </a:cubicBezTo>
                <a:cubicBezTo>
                  <a:pt x="28" y="169"/>
                  <a:pt x="28" y="170"/>
                  <a:pt x="28" y="170"/>
                </a:cubicBezTo>
                <a:cubicBezTo>
                  <a:pt x="28" y="171"/>
                  <a:pt x="28" y="171"/>
                  <a:pt x="29" y="171"/>
                </a:cubicBezTo>
                <a:cubicBezTo>
                  <a:pt x="29" y="170"/>
                  <a:pt x="29" y="169"/>
                  <a:pt x="29" y="168"/>
                </a:cubicBezTo>
                <a:close/>
                <a:moveTo>
                  <a:pt x="65" y="200"/>
                </a:moveTo>
                <a:cubicBezTo>
                  <a:pt x="65" y="201"/>
                  <a:pt x="65" y="201"/>
                  <a:pt x="64" y="201"/>
                </a:cubicBezTo>
                <a:cubicBezTo>
                  <a:pt x="65" y="202"/>
                  <a:pt x="66" y="202"/>
                  <a:pt x="67" y="202"/>
                </a:cubicBezTo>
                <a:cubicBezTo>
                  <a:pt x="67" y="202"/>
                  <a:pt x="66" y="201"/>
                  <a:pt x="65" y="200"/>
                </a:cubicBezTo>
                <a:close/>
                <a:moveTo>
                  <a:pt x="229" y="82"/>
                </a:moveTo>
                <a:cubicBezTo>
                  <a:pt x="229" y="80"/>
                  <a:pt x="229" y="78"/>
                  <a:pt x="229" y="76"/>
                </a:cubicBezTo>
                <a:cubicBezTo>
                  <a:pt x="228" y="78"/>
                  <a:pt x="229" y="80"/>
                  <a:pt x="229" y="82"/>
                </a:cubicBezTo>
                <a:close/>
                <a:moveTo>
                  <a:pt x="14" y="156"/>
                </a:moveTo>
                <a:cubicBezTo>
                  <a:pt x="15" y="155"/>
                  <a:pt x="15" y="154"/>
                  <a:pt x="15" y="154"/>
                </a:cubicBezTo>
                <a:cubicBezTo>
                  <a:pt x="14" y="154"/>
                  <a:pt x="14" y="154"/>
                  <a:pt x="14" y="154"/>
                </a:cubicBezTo>
                <a:cubicBezTo>
                  <a:pt x="14" y="155"/>
                  <a:pt x="14" y="155"/>
                  <a:pt x="14" y="156"/>
                </a:cubicBezTo>
                <a:close/>
                <a:moveTo>
                  <a:pt x="207" y="40"/>
                </a:moveTo>
                <a:cubicBezTo>
                  <a:pt x="207" y="42"/>
                  <a:pt x="207" y="43"/>
                  <a:pt x="207" y="44"/>
                </a:cubicBezTo>
                <a:cubicBezTo>
                  <a:pt x="208" y="41"/>
                  <a:pt x="208" y="41"/>
                  <a:pt x="207" y="40"/>
                </a:cubicBezTo>
                <a:close/>
                <a:moveTo>
                  <a:pt x="82" y="187"/>
                </a:moveTo>
                <a:cubicBezTo>
                  <a:pt x="83" y="186"/>
                  <a:pt x="83" y="186"/>
                  <a:pt x="84" y="186"/>
                </a:cubicBezTo>
                <a:cubicBezTo>
                  <a:pt x="83" y="185"/>
                  <a:pt x="83" y="185"/>
                  <a:pt x="82" y="185"/>
                </a:cubicBezTo>
                <a:cubicBezTo>
                  <a:pt x="82" y="185"/>
                  <a:pt x="82" y="185"/>
                  <a:pt x="82" y="186"/>
                </a:cubicBezTo>
                <a:cubicBezTo>
                  <a:pt x="82" y="186"/>
                  <a:pt x="82" y="186"/>
                  <a:pt x="82" y="187"/>
                </a:cubicBezTo>
                <a:close/>
                <a:moveTo>
                  <a:pt x="114" y="104"/>
                </a:moveTo>
                <a:cubicBezTo>
                  <a:pt x="115" y="105"/>
                  <a:pt x="116" y="105"/>
                  <a:pt x="116" y="103"/>
                </a:cubicBezTo>
                <a:cubicBezTo>
                  <a:pt x="115" y="103"/>
                  <a:pt x="115" y="104"/>
                  <a:pt x="114" y="104"/>
                </a:cubicBezTo>
                <a:close/>
                <a:moveTo>
                  <a:pt x="61" y="173"/>
                </a:moveTo>
                <a:cubicBezTo>
                  <a:pt x="60" y="173"/>
                  <a:pt x="60" y="172"/>
                  <a:pt x="60" y="172"/>
                </a:cubicBezTo>
                <a:cubicBezTo>
                  <a:pt x="59" y="172"/>
                  <a:pt x="59" y="172"/>
                  <a:pt x="59" y="172"/>
                </a:cubicBezTo>
                <a:cubicBezTo>
                  <a:pt x="59" y="173"/>
                  <a:pt x="60" y="174"/>
                  <a:pt x="60" y="174"/>
                </a:cubicBezTo>
                <a:cubicBezTo>
                  <a:pt x="60" y="174"/>
                  <a:pt x="61" y="174"/>
                  <a:pt x="61" y="173"/>
                </a:cubicBezTo>
                <a:close/>
                <a:moveTo>
                  <a:pt x="268" y="23"/>
                </a:moveTo>
                <a:cubicBezTo>
                  <a:pt x="268" y="22"/>
                  <a:pt x="267" y="20"/>
                  <a:pt x="266" y="19"/>
                </a:cubicBezTo>
                <a:cubicBezTo>
                  <a:pt x="267" y="20"/>
                  <a:pt x="267" y="22"/>
                  <a:pt x="268" y="23"/>
                </a:cubicBezTo>
                <a:close/>
                <a:moveTo>
                  <a:pt x="112" y="178"/>
                </a:moveTo>
                <a:cubicBezTo>
                  <a:pt x="112" y="178"/>
                  <a:pt x="112" y="178"/>
                  <a:pt x="112" y="178"/>
                </a:cubicBezTo>
                <a:cubicBezTo>
                  <a:pt x="112" y="177"/>
                  <a:pt x="113" y="177"/>
                  <a:pt x="114" y="176"/>
                </a:cubicBezTo>
                <a:cubicBezTo>
                  <a:pt x="113" y="176"/>
                  <a:pt x="113" y="176"/>
                  <a:pt x="112" y="176"/>
                </a:cubicBezTo>
                <a:cubicBezTo>
                  <a:pt x="112" y="176"/>
                  <a:pt x="112" y="177"/>
                  <a:pt x="112" y="178"/>
                </a:cubicBezTo>
                <a:close/>
                <a:moveTo>
                  <a:pt x="113" y="165"/>
                </a:moveTo>
                <a:cubicBezTo>
                  <a:pt x="111" y="166"/>
                  <a:pt x="111" y="167"/>
                  <a:pt x="111" y="167"/>
                </a:cubicBezTo>
                <a:cubicBezTo>
                  <a:pt x="112" y="167"/>
                  <a:pt x="113" y="166"/>
                  <a:pt x="113" y="165"/>
                </a:cubicBezTo>
                <a:close/>
                <a:moveTo>
                  <a:pt x="77" y="163"/>
                </a:moveTo>
                <a:cubicBezTo>
                  <a:pt x="78" y="164"/>
                  <a:pt x="78" y="165"/>
                  <a:pt x="78" y="165"/>
                </a:cubicBezTo>
                <a:cubicBezTo>
                  <a:pt x="79" y="164"/>
                  <a:pt x="79" y="164"/>
                  <a:pt x="79" y="163"/>
                </a:cubicBezTo>
                <a:cubicBezTo>
                  <a:pt x="78" y="163"/>
                  <a:pt x="78" y="163"/>
                  <a:pt x="77" y="163"/>
                </a:cubicBezTo>
                <a:close/>
                <a:moveTo>
                  <a:pt x="25" y="167"/>
                </a:moveTo>
                <a:cubicBezTo>
                  <a:pt x="26" y="166"/>
                  <a:pt x="26" y="165"/>
                  <a:pt x="26" y="164"/>
                </a:cubicBezTo>
                <a:cubicBezTo>
                  <a:pt x="26" y="164"/>
                  <a:pt x="26" y="164"/>
                  <a:pt x="26" y="164"/>
                </a:cubicBezTo>
                <a:cubicBezTo>
                  <a:pt x="25" y="165"/>
                  <a:pt x="24" y="166"/>
                  <a:pt x="25" y="167"/>
                </a:cubicBezTo>
                <a:close/>
                <a:moveTo>
                  <a:pt x="93" y="179"/>
                </a:moveTo>
                <a:cubicBezTo>
                  <a:pt x="92" y="178"/>
                  <a:pt x="92" y="177"/>
                  <a:pt x="91" y="177"/>
                </a:cubicBezTo>
                <a:cubicBezTo>
                  <a:pt x="91" y="178"/>
                  <a:pt x="92" y="179"/>
                  <a:pt x="92" y="179"/>
                </a:cubicBezTo>
                <a:cubicBezTo>
                  <a:pt x="93" y="179"/>
                  <a:pt x="93" y="179"/>
                  <a:pt x="93" y="179"/>
                </a:cubicBezTo>
                <a:close/>
                <a:moveTo>
                  <a:pt x="226" y="209"/>
                </a:moveTo>
                <a:cubicBezTo>
                  <a:pt x="227" y="210"/>
                  <a:pt x="228" y="210"/>
                  <a:pt x="229" y="210"/>
                </a:cubicBezTo>
                <a:cubicBezTo>
                  <a:pt x="228" y="210"/>
                  <a:pt x="227" y="209"/>
                  <a:pt x="226" y="209"/>
                </a:cubicBezTo>
                <a:close/>
                <a:moveTo>
                  <a:pt x="36" y="182"/>
                </a:moveTo>
                <a:cubicBezTo>
                  <a:pt x="36" y="182"/>
                  <a:pt x="35" y="181"/>
                  <a:pt x="35" y="180"/>
                </a:cubicBezTo>
                <a:cubicBezTo>
                  <a:pt x="34" y="182"/>
                  <a:pt x="34" y="182"/>
                  <a:pt x="36" y="182"/>
                </a:cubicBezTo>
                <a:close/>
                <a:moveTo>
                  <a:pt x="74" y="142"/>
                </a:moveTo>
                <a:cubicBezTo>
                  <a:pt x="75" y="142"/>
                  <a:pt x="75" y="142"/>
                  <a:pt x="76" y="141"/>
                </a:cubicBezTo>
                <a:cubicBezTo>
                  <a:pt x="75" y="141"/>
                  <a:pt x="74" y="141"/>
                  <a:pt x="74" y="142"/>
                </a:cubicBezTo>
                <a:close/>
                <a:moveTo>
                  <a:pt x="30" y="124"/>
                </a:moveTo>
                <a:cubicBezTo>
                  <a:pt x="29" y="125"/>
                  <a:pt x="29" y="126"/>
                  <a:pt x="28" y="127"/>
                </a:cubicBezTo>
                <a:cubicBezTo>
                  <a:pt x="28" y="127"/>
                  <a:pt x="28" y="127"/>
                  <a:pt x="28" y="127"/>
                </a:cubicBezTo>
                <a:cubicBezTo>
                  <a:pt x="29" y="126"/>
                  <a:pt x="30" y="126"/>
                  <a:pt x="30" y="124"/>
                </a:cubicBezTo>
                <a:close/>
                <a:moveTo>
                  <a:pt x="19" y="139"/>
                </a:moveTo>
                <a:cubicBezTo>
                  <a:pt x="19" y="139"/>
                  <a:pt x="20" y="139"/>
                  <a:pt x="20" y="140"/>
                </a:cubicBezTo>
                <a:cubicBezTo>
                  <a:pt x="20" y="140"/>
                  <a:pt x="20" y="140"/>
                  <a:pt x="20" y="139"/>
                </a:cubicBezTo>
                <a:cubicBezTo>
                  <a:pt x="20" y="139"/>
                  <a:pt x="20" y="138"/>
                  <a:pt x="20" y="137"/>
                </a:cubicBezTo>
                <a:cubicBezTo>
                  <a:pt x="20" y="138"/>
                  <a:pt x="19" y="138"/>
                  <a:pt x="19" y="139"/>
                </a:cubicBezTo>
                <a:close/>
                <a:moveTo>
                  <a:pt x="61" y="195"/>
                </a:moveTo>
                <a:cubicBezTo>
                  <a:pt x="61" y="195"/>
                  <a:pt x="61" y="195"/>
                  <a:pt x="61" y="195"/>
                </a:cubicBezTo>
                <a:cubicBezTo>
                  <a:pt x="61" y="195"/>
                  <a:pt x="62" y="196"/>
                  <a:pt x="63" y="196"/>
                </a:cubicBezTo>
                <a:cubicBezTo>
                  <a:pt x="63" y="195"/>
                  <a:pt x="63" y="195"/>
                  <a:pt x="63" y="194"/>
                </a:cubicBezTo>
                <a:cubicBezTo>
                  <a:pt x="62" y="194"/>
                  <a:pt x="61" y="195"/>
                  <a:pt x="61" y="195"/>
                </a:cubicBezTo>
                <a:close/>
                <a:moveTo>
                  <a:pt x="182" y="278"/>
                </a:moveTo>
                <a:cubicBezTo>
                  <a:pt x="181" y="277"/>
                  <a:pt x="181" y="277"/>
                  <a:pt x="180" y="277"/>
                </a:cubicBezTo>
                <a:cubicBezTo>
                  <a:pt x="180" y="277"/>
                  <a:pt x="180" y="278"/>
                  <a:pt x="180" y="278"/>
                </a:cubicBezTo>
                <a:cubicBezTo>
                  <a:pt x="181" y="278"/>
                  <a:pt x="181" y="278"/>
                  <a:pt x="182" y="278"/>
                </a:cubicBezTo>
                <a:close/>
                <a:moveTo>
                  <a:pt x="105" y="105"/>
                </a:moveTo>
                <a:cubicBezTo>
                  <a:pt x="105" y="105"/>
                  <a:pt x="105" y="105"/>
                  <a:pt x="105" y="105"/>
                </a:cubicBezTo>
                <a:cubicBezTo>
                  <a:pt x="105" y="105"/>
                  <a:pt x="106" y="105"/>
                  <a:pt x="107" y="105"/>
                </a:cubicBezTo>
                <a:cubicBezTo>
                  <a:pt x="106" y="104"/>
                  <a:pt x="106" y="104"/>
                  <a:pt x="106" y="104"/>
                </a:cubicBezTo>
                <a:cubicBezTo>
                  <a:pt x="105" y="104"/>
                  <a:pt x="105" y="105"/>
                  <a:pt x="105" y="105"/>
                </a:cubicBezTo>
                <a:close/>
                <a:moveTo>
                  <a:pt x="104" y="143"/>
                </a:moveTo>
                <a:cubicBezTo>
                  <a:pt x="104" y="143"/>
                  <a:pt x="104" y="143"/>
                  <a:pt x="104" y="143"/>
                </a:cubicBezTo>
                <a:cubicBezTo>
                  <a:pt x="104" y="144"/>
                  <a:pt x="104" y="144"/>
                  <a:pt x="105" y="145"/>
                </a:cubicBezTo>
                <a:cubicBezTo>
                  <a:pt x="105" y="145"/>
                  <a:pt x="105" y="145"/>
                  <a:pt x="106" y="144"/>
                </a:cubicBezTo>
                <a:cubicBezTo>
                  <a:pt x="105" y="144"/>
                  <a:pt x="105" y="143"/>
                  <a:pt x="104" y="143"/>
                </a:cubicBezTo>
                <a:close/>
                <a:moveTo>
                  <a:pt x="97" y="137"/>
                </a:moveTo>
                <a:cubicBezTo>
                  <a:pt x="98" y="137"/>
                  <a:pt x="98" y="137"/>
                  <a:pt x="99" y="137"/>
                </a:cubicBezTo>
                <a:cubicBezTo>
                  <a:pt x="99" y="136"/>
                  <a:pt x="99" y="136"/>
                  <a:pt x="98" y="136"/>
                </a:cubicBezTo>
                <a:cubicBezTo>
                  <a:pt x="98" y="136"/>
                  <a:pt x="98" y="136"/>
                  <a:pt x="97" y="137"/>
                </a:cubicBezTo>
                <a:close/>
                <a:moveTo>
                  <a:pt x="182" y="282"/>
                </a:moveTo>
                <a:cubicBezTo>
                  <a:pt x="183" y="282"/>
                  <a:pt x="183" y="281"/>
                  <a:pt x="183" y="280"/>
                </a:cubicBezTo>
                <a:cubicBezTo>
                  <a:pt x="182" y="281"/>
                  <a:pt x="182" y="281"/>
                  <a:pt x="181" y="281"/>
                </a:cubicBezTo>
                <a:cubicBezTo>
                  <a:pt x="182" y="281"/>
                  <a:pt x="182" y="282"/>
                  <a:pt x="182" y="282"/>
                </a:cubicBezTo>
                <a:close/>
                <a:moveTo>
                  <a:pt x="97" y="143"/>
                </a:moveTo>
                <a:cubicBezTo>
                  <a:pt x="97" y="143"/>
                  <a:pt x="98" y="144"/>
                  <a:pt x="98" y="144"/>
                </a:cubicBezTo>
                <a:cubicBezTo>
                  <a:pt x="98" y="144"/>
                  <a:pt x="98" y="144"/>
                  <a:pt x="98" y="144"/>
                </a:cubicBezTo>
                <a:cubicBezTo>
                  <a:pt x="98" y="143"/>
                  <a:pt x="98" y="143"/>
                  <a:pt x="98" y="142"/>
                </a:cubicBezTo>
                <a:cubicBezTo>
                  <a:pt x="97" y="142"/>
                  <a:pt x="97" y="142"/>
                  <a:pt x="97" y="143"/>
                </a:cubicBezTo>
                <a:close/>
                <a:moveTo>
                  <a:pt x="94" y="197"/>
                </a:moveTo>
                <a:cubicBezTo>
                  <a:pt x="94" y="197"/>
                  <a:pt x="93" y="198"/>
                  <a:pt x="92" y="199"/>
                </a:cubicBezTo>
                <a:cubicBezTo>
                  <a:pt x="94" y="199"/>
                  <a:pt x="94" y="198"/>
                  <a:pt x="94" y="197"/>
                </a:cubicBezTo>
                <a:close/>
                <a:moveTo>
                  <a:pt x="192" y="278"/>
                </a:moveTo>
                <a:cubicBezTo>
                  <a:pt x="192" y="278"/>
                  <a:pt x="192" y="278"/>
                  <a:pt x="192" y="278"/>
                </a:cubicBezTo>
                <a:cubicBezTo>
                  <a:pt x="191" y="278"/>
                  <a:pt x="191" y="277"/>
                  <a:pt x="190" y="278"/>
                </a:cubicBezTo>
                <a:cubicBezTo>
                  <a:pt x="190" y="278"/>
                  <a:pt x="191" y="278"/>
                  <a:pt x="192" y="278"/>
                </a:cubicBezTo>
                <a:close/>
                <a:moveTo>
                  <a:pt x="231" y="278"/>
                </a:moveTo>
                <a:cubicBezTo>
                  <a:pt x="230" y="279"/>
                  <a:pt x="230" y="279"/>
                  <a:pt x="230" y="280"/>
                </a:cubicBezTo>
                <a:cubicBezTo>
                  <a:pt x="230" y="280"/>
                  <a:pt x="230" y="280"/>
                  <a:pt x="230" y="280"/>
                </a:cubicBezTo>
                <a:cubicBezTo>
                  <a:pt x="231" y="279"/>
                  <a:pt x="231" y="279"/>
                  <a:pt x="232" y="279"/>
                </a:cubicBezTo>
                <a:cubicBezTo>
                  <a:pt x="231" y="279"/>
                  <a:pt x="231" y="278"/>
                  <a:pt x="231" y="278"/>
                </a:cubicBezTo>
                <a:close/>
                <a:moveTo>
                  <a:pt x="21" y="166"/>
                </a:moveTo>
                <a:cubicBezTo>
                  <a:pt x="21" y="166"/>
                  <a:pt x="21" y="166"/>
                  <a:pt x="22" y="166"/>
                </a:cubicBezTo>
                <a:cubicBezTo>
                  <a:pt x="22" y="165"/>
                  <a:pt x="21" y="164"/>
                  <a:pt x="21" y="163"/>
                </a:cubicBezTo>
                <a:cubicBezTo>
                  <a:pt x="21" y="164"/>
                  <a:pt x="21" y="165"/>
                  <a:pt x="21" y="166"/>
                </a:cubicBezTo>
                <a:close/>
                <a:moveTo>
                  <a:pt x="114" y="173"/>
                </a:moveTo>
                <a:cubicBezTo>
                  <a:pt x="115" y="174"/>
                  <a:pt x="115" y="174"/>
                  <a:pt x="116" y="173"/>
                </a:cubicBezTo>
                <a:cubicBezTo>
                  <a:pt x="115" y="173"/>
                  <a:pt x="115" y="173"/>
                  <a:pt x="114" y="173"/>
                </a:cubicBezTo>
                <a:close/>
                <a:moveTo>
                  <a:pt x="33" y="131"/>
                </a:moveTo>
                <a:cubicBezTo>
                  <a:pt x="32" y="132"/>
                  <a:pt x="32" y="132"/>
                  <a:pt x="33" y="133"/>
                </a:cubicBezTo>
                <a:cubicBezTo>
                  <a:pt x="33" y="132"/>
                  <a:pt x="34" y="132"/>
                  <a:pt x="33" y="131"/>
                </a:cubicBezTo>
                <a:close/>
                <a:moveTo>
                  <a:pt x="177" y="276"/>
                </a:moveTo>
                <a:cubicBezTo>
                  <a:pt x="178" y="275"/>
                  <a:pt x="178" y="275"/>
                  <a:pt x="176" y="275"/>
                </a:cubicBezTo>
                <a:cubicBezTo>
                  <a:pt x="176" y="275"/>
                  <a:pt x="177" y="276"/>
                  <a:pt x="177" y="276"/>
                </a:cubicBezTo>
                <a:close/>
                <a:moveTo>
                  <a:pt x="226" y="65"/>
                </a:moveTo>
                <a:cubicBezTo>
                  <a:pt x="226" y="65"/>
                  <a:pt x="227" y="64"/>
                  <a:pt x="227" y="64"/>
                </a:cubicBezTo>
                <a:cubicBezTo>
                  <a:pt x="227" y="64"/>
                  <a:pt x="227" y="64"/>
                  <a:pt x="227" y="64"/>
                </a:cubicBezTo>
                <a:cubicBezTo>
                  <a:pt x="226" y="64"/>
                  <a:pt x="226" y="64"/>
                  <a:pt x="225" y="64"/>
                </a:cubicBezTo>
                <a:cubicBezTo>
                  <a:pt x="225" y="65"/>
                  <a:pt x="226" y="65"/>
                  <a:pt x="226" y="65"/>
                </a:cubicBezTo>
                <a:close/>
                <a:moveTo>
                  <a:pt x="204" y="267"/>
                </a:moveTo>
                <a:cubicBezTo>
                  <a:pt x="204" y="267"/>
                  <a:pt x="204" y="267"/>
                  <a:pt x="204" y="267"/>
                </a:cubicBezTo>
                <a:cubicBezTo>
                  <a:pt x="204" y="267"/>
                  <a:pt x="204" y="266"/>
                  <a:pt x="204" y="266"/>
                </a:cubicBezTo>
                <a:cubicBezTo>
                  <a:pt x="204" y="266"/>
                  <a:pt x="203" y="266"/>
                  <a:pt x="202" y="266"/>
                </a:cubicBezTo>
                <a:cubicBezTo>
                  <a:pt x="203" y="267"/>
                  <a:pt x="203" y="267"/>
                  <a:pt x="204" y="267"/>
                </a:cubicBezTo>
                <a:close/>
                <a:moveTo>
                  <a:pt x="6" y="127"/>
                </a:moveTo>
                <a:cubicBezTo>
                  <a:pt x="6" y="127"/>
                  <a:pt x="6" y="127"/>
                  <a:pt x="6" y="127"/>
                </a:cubicBezTo>
                <a:cubicBezTo>
                  <a:pt x="7" y="127"/>
                  <a:pt x="7" y="126"/>
                  <a:pt x="7" y="124"/>
                </a:cubicBezTo>
                <a:cubicBezTo>
                  <a:pt x="7" y="126"/>
                  <a:pt x="6" y="126"/>
                  <a:pt x="6" y="127"/>
                </a:cubicBezTo>
                <a:close/>
                <a:moveTo>
                  <a:pt x="231" y="15"/>
                </a:moveTo>
                <a:cubicBezTo>
                  <a:pt x="231" y="15"/>
                  <a:pt x="231" y="15"/>
                  <a:pt x="231" y="16"/>
                </a:cubicBezTo>
                <a:cubicBezTo>
                  <a:pt x="232" y="15"/>
                  <a:pt x="232" y="15"/>
                  <a:pt x="232" y="14"/>
                </a:cubicBezTo>
                <a:cubicBezTo>
                  <a:pt x="231" y="14"/>
                  <a:pt x="231" y="15"/>
                  <a:pt x="231" y="15"/>
                </a:cubicBezTo>
                <a:close/>
                <a:moveTo>
                  <a:pt x="61" y="169"/>
                </a:moveTo>
                <a:cubicBezTo>
                  <a:pt x="62" y="170"/>
                  <a:pt x="62" y="170"/>
                  <a:pt x="62" y="171"/>
                </a:cubicBezTo>
                <a:cubicBezTo>
                  <a:pt x="63" y="170"/>
                  <a:pt x="63" y="170"/>
                  <a:pt x="61" y="169"/>
                </a:cubicBezTo>
                <a:close/>
                <a:moveTo>
                  <a:pt x="16" y="159"/>
                </a:moveTo>
                <a:cubicBezTo>
                  <a:pt x="16" y="160"/>
                  <a:pt x="16" y="161"/>
                  <a:pt x="17" y="162"/>
                </a:cubicBezTo>
                <a:cubicBezTo>
                  <a:pt x="17" y="161"/>
                  <a:pt x="16" y="160"/>
                  <a:pt x="16" y="159"/>
                </a:cubicBezTo>
                <a:close/>
                <a:moveTo>
                  <a:pt x="66" y="177"/>
                </a:moveTo>
                <a:cubicBezTo>
                  <a:pt x="66" y="178"/>
                  <a:pt x="65" y="178"/>
                  <a:pt x="64" y="179"/>
                </a:cubicBezTo>
                <a:cubicBezTo>
                  <a:pt x="65" y="178"/>
                  <a:pt x="66" y="178"/>
                  <a:pt x="66" y="177"/>
                </a:cubicBezTo>
                <a:close/>
                <a:moveTo>
                  <a:pt x="37" y="160"/>
                </a:moveTo>
                <a:cubicBezTo>
                  <a:pt x="38" y="159"/>
                  <a:pt x="38" y="159"/>
                  <a:pt x="38" y="158"/>
                </a:cubicBezTo>
                <a:cubicBezTo>
                  <a:pt x="38" y="159"/>
                  <a:pt x="38" y="159"/>
                  <a:pt x="37" y="160"/>
                </a:cubicBezTo>
                <a:close/>
                <a:moveTo>
                  <a:pt x="48" y="165"/>
                </a:moveTo>
                <a:cubicBezTo>
                  <a:pt x="48" y="165"/>
                  <a:pt x="48" y="165"/>
                  <a:pt x="48" y="165"/>
                </a:cubicBezTo>
                <a:cubicBezTo>
                  <a:pt x="48" y="164"/>
                  <a:pt x="48" y="164"/>
                  <a:pt x="48" y="163"/>
                </a:cubicBezTo>
                <a:cubicBezTo>
                  <a:pt x="48" y="163"/>
                  <a:pt x="48" y="163"/>
                  <a:pt x="47" y="164"/>
                </a:cubicBezTo>
                <a:cubicBezTo>
                  <a:pt x="48" y="164"/>
                  <a:pt x="48" y="164"/>
                  <a:pt x="48" y="165"/>
                </a:cubicBezTo>
                <a:close/>
                <a:moveTo>
                  <a:pt x="238" y="242"/>
                </a:moveTo>
                <a:cubicBezTo>
                  <a:pt x="238" y="241"/>
                  <a:pt x="238" y="241"/>
                  <a:pt x="239" y="240"/>
                </a:cubicBezTo>
                <a:cubicBezTo>
                  <a:pt x="238" y="240"/>
                  <a:pt x="238" y="240"/>
                  <a:pt x="238" y="240"/>
                </a:cubicBezTo>
                <a:cubicBezTo>
                  <a:pt x="238" y="240"/>
                  <a:pt x="238" y="241"/>
                  <a:pt x="238" y="242"/>
                </a:cubicBezTo>
                <a:close/>
                <a:moveTo>
                  <a:pt x="19" y="152"/>
                </a:moveTo>
                <a:cubicBezTo>
                  <a:pt x="20" y="151"/>
                  <a:pt x="20" y="150"/>
                  <a:pt x="20" y="150"/>
                </a:cubicBezTo>
                <a:cubicBezTo>
                  <a:pt x="19" y="150"/>
                  <a:pt x="19" y="150"/>
                  <a:pt x="19" y="152"/>
                </a:cubicBezTo>
                <a:close/>
                <a:moveTo>
                  <a:pt x="39" y="125"/>
                </a:moveTo>
                <a:cubicBezTo>
                  <a:pt x="39" y="125"/>
                  <a:pt x="39" y="125"/>
                  <a:pt x="39" y="125"/>
                </a:cubicBezTo>
                <a:cubicBezTo>
                  <a:pt x="38" y="126"/>
                  <a:pt x="38" y="126"/>
                  <a:pt x="38" y="127"/>
                </a:cubicBezTo>
                <a:cubicBezTo>
                  <a:pt x="38" y="126"/>
                  <a:pt x="38" y="126"/>
                  <a:pt x="39" y="125"/>
                </a:cubicBezTo>
                <a:close/>
                <a:moveTo>
                  <a:pt x="206" y="253"/>
                </a:moveTo>
                <a:cubicBezTo>
                  <a:pt x="206" y="252"/>
                  <a:pt x="207" y="252"/>
                  <a:pt x="207" y="252"/>
                </a:cubicBezTo>
                <a:cubicBezTo>
                  <a:pt x="206" y="252"/>
                  <a:pt x="206" y="252"/>
                  <a:pt x="206" y="253"/>
                </a:cubicBezTo>
                <a:close/>
                <a:moveTo>
                  <a:pt x="81" y="111"/>
                </a:moveTo>
                <a:cubicBezTo>
                  <a:pt x="81" y="112"/>
                  <a:pt x="81" y="112"/>
                  <a:pt x="82" y="113"/>
                </a:cubicBezTo>
                <a:cubicBezTo>
                  <a:pt x="82" y="112"/>
                  <a:pt x="82" y="112"/>
                  <a:pt x="81" y="111"/>
                </a:cubicBezTo>
                <a:close/>
                <a:moveTo>
                  <a:pt x="58" y="154"/>
                </a:moveTo>
                <a:cubicBezTo>
                  <a:pt x="59" y="154"/>
                  <a:pt x="59" y="154"/>
                  <a:pt x="59" y="154"/>
                </a:cubicBezTo>
                <a:cubicBezTo>
                  <a:pt x="59" y="154"/>
                  <a:pt x="59" y="154"/>
                  <a:pt x="59" y="153"/>
                </a:cubicBezTo>
                <a:cubicBezTo>
                  <a:pt x="59" y="154"/>
                  <a:pt x="58" y="154"/>
                  <a:pt x="58" y="154"/>
                </a:cubicBezTo>
                <a:close/>
                <a:moveTo>
                  <a:pt x="202" y="257"/>
                </a:moveTo>
                <a:cubicBezTo>
                  <a:pt x="203" y="256"/>
                  <a:pt x="203" y="256"/>
                  <a:pt x="202" y="255"/>
                </a:cubicBezTo>
                <a:cubicBezTo>
                  <a:pt x="201" y="256"/>
                  <a:pt x="201" y="256"/>
                  <a:pt x="202" y="257"/>
                </a:cubicBezTo>
                <a:close/>
                <a:moveTo>
                  <a:pt x="202" y="262"/>
                </a:moveTo>
                <a:cubicBezTo>
                  <a:pt x="202" y="262"/>
                  <a:pt x="202" y="261"/>
                  <a:pt x="202" y="261"/>
                </a:cubicBezTo>
                <a:cubicBezTo>
                  <a:pt x="202" y="262"/>
                  <a:pt x="201" y="262"/>
                  <a:pt x="201" y="263"/>
                </a:cubicBezTo>
                <a:cubicBezTo>
                  <a:pt x="202" y="262"/>
                  <a:pt x="202" y="262"/>
                  <a:pt x="202" y="262"/>
                </a:cubicBezTo>
                <a:close/>
                <a:moveTo>
                  <a:pt x="68" y="156"/>
                </a:moveTo>
                <a:cubicBezTo>
                  <a:pt x="69" y="156"/>
                  <a:pt x="68" y="156"/>
                  <a:pt x="68" y="155"/>
                </a:cubicBezTo>
                <a:cubicBezTo>
                  <a:pt x="68" y="155"/>
                  <a:pt x="68" y="156"/>
                  <a:pt x="67" y="156"/>
                </a:cubicBezTo>
                <a:cubicBezTo>
                  <a:pt x="68" y="156"/>
                  <a:pt x="68" y="156"/>
                  <a:pt x="68" y="156"/>
                </a:cubicBezTo>
                <a:close/>
                <a:moveTo>
                  <a:pt x="185" y="283"/>
                </a:moveTo>
                <a:cubicBezTo>
                  <a:pt x="186" y="283"/>
                  <a:pt x="186" y="283"/>
                  <a:pt x="186" y="282"/>
                </a:cubicBezTo>
                <a:cubicBezTo>
                  <a:pt x="186" y="282"/>
                  <a:pt x="186" y="282"/>
                  <a:pt x="186" y="282"/>
                </a:cubicBezTo>
                <a:cubicBezTo>
                  <a:pt x="185" y="282"/>
                  <a:pt x="185" y="283"/>
                  <a:pt x="185" y="283"/>
                </a:cubicBezTo>
                <a:close/>
                <a:moveTo>
                  <a:pt x="35" y="149"/>
                </a:moveTo>
                <a:cubicBezTo>
                  <a:pt x="36" y="149"/>
                  <a:pt x="36" y="149"/>
                  <a:pt x="36" y="148"/>
                </a:cubicBezTo>
                <a:cubicBezTo>
                  <a:pt x="36" y="148"/>
                  <a:pt x="35" y="149"/>
                  <a:pt x="35" y="149"/>
                </a:cubicBezTo>
                <a:close/>
                <a:moveTo>
                  <a:pt x="116" y="112"/>
                </a:moveTo>
                <a:cubicBezTo>
                  <a:pt x="116" y="111"/>
                  <a:pt x="116" y="111"/>
                  <a:pt x="115" y="110"/>
                </a:cubicBezTo>
                <a:cubicBezTo>
                  <a:pt x="115" y="111"/>
                  <a:pt x="116" y="111"/>
                  <a:pt x="116" y="112"/>
                </a:cubicBezTo>
                <a:close/>
                <a:moveTo>
                  <a:pt x="205" y="288"/>
                </a:moveTo>
                <a:cubicBezTo>
                  <a:pt x="205" y="288"/>
                  <a:pt x="205" y="288"/>
                  <a:pt x="205" y="289"/>
                </a:cubicBezTo>
                <a:cubicBezTo>
                  <a:pt x="206" y="289"/>
                  <a:pt x="206" y="289"/>
                  <a:pt x="207" y="289"/>
                </a:cubicBezTo>
                <a:cubicBezTo>
                  <a:pt x="207" y="289"/>
                  <a:pt x="207" y="289"/>
                  <a:pt x="207" y="289"/>
                </a:cubicBezTo>
                <a:cubicBezTo>
                  <a:pt x="206" y="288"/>
                  <a:pt x="206" y="288"/>
                  <a:pt x="205" y="288"/>
                </a:cubicBezTo>
                <a:close/>
                <a:moveTo>
                  <a:pt x="221" y="233"/>
                </a:moveTo>
                <a:cubicBezTo>
                  <a:pt x="221" y="233"/>
                  <a:pt x="220" y="233"/>
                  <a:pt x="220" y="234"/>
                </a:cubicBezTo>
                <a:cubicBezTo>
                  <a:pt x="221" y="233"/>
                  <a:pt x="221" y="233"/>
                  <a:pt x="221" y="233"/>
                </a:cubicBezTo>
                <a:close/>
                <a:moveTo>
                  <a:pt x="20" y="118"/>
                </a:moveTo>
                <a:cubicBezTo>
                  <a:pt x="21" y="118"/>
                  <a:pt x="21" y="117"/>
                  <a:pt x="21" y="116"/>
                </a:cubicBezTo>
                <a:cubicBezTo>
                  <a:pt x="21" y="117"/>
                  <a:pt x="20" y="117"/>
                  <a:pt x="20" y="118"/>
                </a:cubicBezTo>
                <a:close/>
                <a:moveTo>
                  <a:pt x="212" y="252"/>
                </a:moveTo>
                <a:cubicBezTo>
                  <a:pt x="213" y="251"/>
                  <a:pt x="212" y="251"/>
                  <a:pt x="211" y="251"/>
                </a:cubicBezTo>
                <a:cubicBezTo>
                  <a:pt x="212" y="251"/>
                  <a:pt x="212" y="252"/>
                  <a:pt x="212" y="252"/>
                </a:cubicBezTo>
                <a:close/>
                <a:moveTo>
                  <a:pt x="235" y="276"/>
                </a:moveTo>
                <a:cubicBezTo>
                  <a:pt x="236" y="276"/>
                  <a:pt x="236" y="276"/>
                  <a:pt x="236" y="275"/>
                </a:cubicBezTo>
                <a:cubicBezTo>
                  <a:pt x="236" y="275"/>
                  <a:pt x="235" y="275"/>
                  <a:pt x="235" y="276"/>
                </a:cubicBezTo>
                <a:close/>
                <a:moveTo>
                  <a:pt x="37" y="168"/>
                </a:moveTo>
                <a:cubicBezTo>
                  <a:pt x="38" y="168"/>
                  <a:pt x="38" y="167"/>
                  <a:pt x="37" y="167"/>
                </a:cubicBezTo>
                <a:cubicBezTo>
                  <a:pt x="37" y="167"/>
                  <a:pt x="37" y="168"/>
                  <a:pt x="37" y="168"/>
                </a:cubicBezTo>
                <a:close/>
                <a:moveTo>
                  <a:pt x="220" y="191"/>
                </a:moveTo>
                <a:cubicBezTo>
                  <a:pt x="220" y="191"/>
                  <a:pt x="220" y="191"/>
                  <a:pt x="220" y="191"/>
                </a:cubicBezTo>
                <a:cubicBezTo>
                  <a:pt x="220" y="192"/>
                  <a:pt x="220" y="193"/>
                  <a:pt x="220" y="193"/>
                </a:cubicBezTo>
                <a:cubicBezTo>
                  <a:pt x="220" y="193"/>
                  <a:pt x="220" y="193"/>
                  <a:pt x="220" y="193"/>
                </a:cubicBezTo>
                <a:cubicBezTo>
                  <a:pt x="220" y="193"/>
                  <a:pt x="220" y="192"/>
                  <a:pt x="220" y="191"/>
                </a:cubicBezTo>
                <a:close/>
                <a:moveTo>
                  <a:pt x="37" y="198"/>
                </a:moveTo>
                <a:cubicBezTo>
                  <a:pt x="37" y="197"/>
                  <a:pt x="37" y="197"/>
                  <a:pt x="36" y="197"/>
                </a:cubicBezTo>
                <a:cubicBezTo>
                  <a:pt x="36" y="197"/>
                  <a:pt x="37" y="198"/>
                  <a:pt x="37" y="198"/>
                </a:cubicBezTo>
                <a:close/>
                <a:moveTo>
                  <a:pt x="69" y="192"/>
                </a:moveTo>
                <a:cubicBezTo>
                  <a:pt x="68" y="192"/>
                  <a:pt x="67" y="192"/>
                  <a:pt x="68" y="193"/>
                </a:cubicBezTo>
                <a:cubicBezTo>
                  <a:pt x="68" y="192"/>
                  <a:pt x="68" y="192"/>
                  <a:pt x="69" y="192"/>
                </a:cubicBezTo>
                <a:close/>
                <a:moveTo>
                  <a:pt x="221" y="283"/>
                </a:moveTo>
                <a:cubicBezTo>
                  <a:pt x="221" y="283"/>
                  <a:pt x="222" y="283"/>
                  <a:pt x="222" y="283"/>
                </a:cubicBezTo>
                <a:cubicBezTo>
                  <a:pt x="222" y="283"/>
                  <a:pt x="222" y="283"/>
                  <a:pt x="223" y="282"/>
                </a:cubicBezTo>
                <a:cubicBezTo>
                  <a:pt x="222" y="282"/>
                  <a:pt x="222" y="282"/>
                  <a:pt x="222" y="282"/>
                </a:cubicBezTo>
                <a:cubicBezTo>
                  <a:pt x="222" y="282"/>
                  <a:pt x="222" y="283"/>
                  <a:pt x="221" y="283"/>
                </a:cubicBezTo>
                <a:close/>
                <a:moveTo>
                  <a:pt x="66" y="81"/>
                </a:moveTo>
                <a:cubicBezTo>
                  <a:pt x="66" y="81"/>
                  <a:pt x="66" y="81"/>
                  <a:pt x="66" y="81"/>
                </a:cubicBezTo>
                <a:cubicBezTo>
                  <a:pt x="66" y="81"/>
                  <a:pt x="67" y="81"/>
                  <a:pt x="67" y="81"/>
                </a:cubicBezTo>
                <a:cubicBezTo>
                  <a:pt x="67" y="81"/>
                  <a:pt x="67" y="81"/>
                  <a:pt x="67" y="81"/>
                </a:cubicBezTo>
                <a:cubicBezTo>
                  <a:pt x="67" y="81"/>
                  <a:pt x="66" y="81"/>
                  <a:pt x="66" y="81"/>
                </a:cubicBezTo>
                <a:close/>
                <a:moveTo>
                  <a:pt x="223" y="230"/>
                </a:moveTo>
                <a:cubicBezTo>
                  <a:pt x="223" y="230"/>
                  <a:pt x="224" y="230"/>
                  <a:pt x="224" y="231"/>
                </a:cubicBezTo>
                <a:cubicBezTo>
                  <a:pt x="224" y="230"/>
                  <a:pt x="224" y="230"/>
                  <a:pt x="225" y="230"/>
                </a:cubicBezTo>
                <a:cubicBezTo>
                  <a:pt x="224" y="230"/>
                  <a:pt x="224" y="230"/>
                  <a:pt x="223" y="230"/>
                </a:cubicBezTo>
                <a:close/>
                <a:moveTo>
                  <a:pt x="129" y="189"/>
                </a:moveTo>
                <a:cubicBezTo>
                  <a:pt x="129" y="189"/>
                  <a:pt x="129" y="189"/>
                  <a:pt x="129" y="189"/>
                </a:cubicBezTo>
                <a:cubicBezTo>
                  <a:pt x="129" y="189"/>
                  <a:pt x="129" y="189"/>
                  <a:pt x="130" y="188"/>
                </a:cubicBezTo>
                <a:cubicBezTo>
                  <a:pt x="130" y="188"/>
                  <a:pt x="129" y="188"/>
                  <a:pt x="129" y="188"/>
                </a:cubicBezTo>
                <a:cubicBezTo>
                  <a:pt x="129" y="188"/>
                  <a:pt x="129" y="189"/>
                  <a:pt x="129" y="189"/>
                </a:cubicBezTo>
                <a:close/>
                <a:moveTo>
                  <a:pt x="53" y="141"/>
                </a:moveTo>
                <a:cubicBezTo>
                  <a:pt x="53" y="141"/>
                  <a:pt x="53" y="140"/>
                  <a:pt x="53" y="140"/>
                </a:cubicBezTo>
                <a:cubicBezTo>
                  <a:pt x="53" y="141"/>
                  <a:pt x="53" y="141"/>
                  <a:pt x="53" y="141"/>
                </a:cubicBezTo>
                <a:cubicBezTo>
                  <a:pt x="53" y="141"/>
                  <a:pt x="53" y="141"/>
                  <a:pt x="53" y="141"/>
                </a:cubicBezTo>
                <a:cubicBezTo>
                  <a:pt x="53" y="141"/>
                  <a:pt x="53" y="141"/>
                  <a:pt x="53" y="141"/>
                </a:cubicBezTo>
                <a:close/>
                <a:moveTo>
                  <a:pt x="155" y="211"/>
                </a:moveTo>
                <a:cubicBezTo>
                  <a:pt x="155" y="211"/>
                  <a:pt x="155" y="212"/>
                  <a:pt x="155" y="212"/>
                </a:cubicBezTo>
                <a:cubicBezTo>
                  <a:pt x="155" y="212"/>
                  <a:pt x="156" y="212"/>
                  <a:pt x="156" y="212"/>
                </a:cubicBezTo>
                <a:cubicBezTo>
                  <a:pt x="156" y="212"/>
                  <a:pt x="156" y="212"/>
                  <a:pt x="156" y="212"/>
                </a:cubicBezTo>
                <a:cubicBezTo>
                  <a:pt x="156" y="212"/>
                  <a:pt x="155" y="212"/>
                  <a:pt x="155" y="211"/>
                </a:cubicBezTo>
                <a:close/>
                <a:moveTo>
                  <a:pt x="192" y="268"/>
                </a:moveTo>
                <a:cubicBezTo>
                  <a:pt x="191" y="268"/>
                  <a:pt x="191" y="268"/>
                  <a:pt x="191" y="268"/>
                </a:cubicBezTo>
                <a:cubicBezTo>
                  <a:pt x="192" y="268"/>
                  <a:pt x="192" y="268"/>
                  <a:pt x="192" y="269"/>
                </a:cubicBezTo>
                <a:cubicBezTo>
                  <a:pt x="192" y="269"/>
                  <a:pt x="192" y="269"/>
                  <a:pt x="192" y="269"/>
                </a:cubicBezTo>
                <a:cubicBezTo>
                  <a:pt x="192" y="268"/>
                  <a:pt x="192" y="268"/>
                  <a:pt x="192" y="268"/>
                </a:cubicBezTo>
                <a:close/>
                <a:moveTo>
                  <a:pt x="216" y="193"/>
                </a:moveTo>
                <a:cubicBezTo>
                  <a:pt x="216" y="193"/>
                  <a:pt x="217" y="193"/>
                  <a:pt x="217" y="193"/>
                </a:cubicBezTo>
                <a:cubicBezTo>
                  <a:pt x="217" y="193"/>
                  <a:pt x="217" y="193"/>
                  <a:pt x="217" y="192"/>
                </a:cubicBezTo>
                <a:cubicBezTo>
                  <a:pt x="216" y="192"/>
                  <a:pt x="216" y="192"/>
                  <a:pt x="216" y="192"/>
                </a:cubicBezTo>
                <a:cubicBezTo>
                  <a:pt x="216" y="193"/>
                  <a:pt x="216" y="193"/>
                  <a:pt x="216" y="193"/>
                </a:cubicBezTo>
                <a:close/>
                <a:moveTo>
                  <a:pt x="221" y="128"/>
                </a:moveTo>
                <a:cubicBezTo>
                  <a:pt x="221" y="128"/>
                  <a:pt x="221" y="128"/>
                  <a:pt x="221" y="128"/>
                </a:cubicBezTo>
                <a:cubicBezTo>
                  <a:pt x="221" y="127"/>
                  <a:pt x="221" y="127"/>
                  <a:pt x="221" y="127"/>
                </a:cubicBezTo>
                <a:cubicBezTo>
                  <a:pt x="221" y="127"/>
                  <a:pt x="221" y="127"/>
                  <a:pt x="221" y="127"/>
                </a:cubicBezTo>
                <a:cubicBezTo>
                  <a:pt x="221" y="127"/>
                  <a:pt x="221" y="127"/>
                  <a:pt x="221" y="128"/>
                </a:cubicBezTo>
                <a:close/>
                <a:moveTo>
                  <a:pt x="250" y="260"/>
                </a:moveTo>
                <a:cubicBezTo>
                  <a:pt x="250" y="260"/>
                  <a:pt x="249" y="260"/>
                  <a:pt x="249" y="260"/>
                </a:cubicBezTo>
                <a:cubicBezTo>
                  <a:pt x="249" y="260"/>
                  <a:pt x="249" y="261"/>
                  <a:pt x="249" y="261"/>
                </a:cubicBezTo>
                <a:cubicBezTo>
                  <a:pt x="249" y="261"/>
                  <a:pt x="249" y="261"/>
                  <a:pt x="249" y="261"/>
                </a:cubicBezTo>
                <a:cubicBezTo>
                  <a:pt x="249" y="261"/>
                  <a:pt x="249" y="260"/>
                  <a:pt x="250" y="26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94" name="Freeform 293"/>
          <p:cNvSpPr>
            <a:spLocks noEditPoints="1"/>
          </p:cNvSpPr>
          <p:nvPr/>
        </p:nvSpPr>
        <p:spPr bwMode="auto">
          <a:xfrm>
            <a:off x="6378576" y="3703638"/>
            <a:ext cx="590550" cy="711200"/>
          </a:xfrm>
          <a:custGeom>
            <a:gdLst>
              <a:gd fmla="*/ 4 w 239" name="T0"/>
              <a:gd fmla="*/ 115 h 288" name="T1"/>
              <a:gd fmla="*/ 230 w 239" name="T2"/>
              <a:gd fmla="*/ 119 h 288" name="T3"/>
              <a:gd fmla="*/ 130 w 239" name="T4"/>
              <a:gd fmla="*/ 160 h 288" name="T5"/>
              <a:gd fmla="*/ 120 w 239" name="T6"/>
              <a:gd fmla="*/ 34 h 288" name="T7"/>
              <a:gd fmla="*/ 110 w 239" name="T8"/>
              <a:gd fmla="*/ 230 h 288" name="T9"/>
              <a:gd fmla="*/ 15 w 239" name="T10"/>
              <a:gd fmla="*/ 249 h 288" name="T11"/>
              <a:gd fmla="*/ 131 w 239" name="T12"/>
              <a:gd fmla="*/ 185 h 288" name="T13"/>
              <a:gd fmla="*/ 103 w 239" name="T14"/>
              <a:gd fmla="*/ 6 h 288" name="T15"/>
              <a:gd fmla="*/ 183 w 239" name="T16"/>
              <a:gd fmla="*/ 82 h 288" name="T17"/>
              <a:gd fmla="*/ 43 w 239" name="T18"/>
              <a:gd fmla="*/ 275 h 288" name="T19"/>
              <a:gd fmla="*/ 163 w 239" name="T20"/>
              <a:gd fmla="*/ 283 h 288" name="T21"/>
              <a:gd fmla="*/ 186 w 239" name="T22"/>
              <a:gd fmla="*/ 63 h 288" name="T23"/>
              <a:gd fmla="*/ 111 w 239" name="T24"/>
              <a:gd fmla="*/ 161 h 288" name="T25"/>
              <a:gd fmla="*/ 105 w 239" name="T26"/>
              <a:gd fmla="*/ 55 h 288" name="T27"/>
              <a:gd fmla="*/ 226 w 239" name="T28"/>
              <a:gd fmla="*/ 129 h 288" name="T29"/>
              <a:gd fmla="*/ 37 w 239" name="T30"/>
              <a:gd fmla="*/ 272 h 288" name="T31"/>
              <a:gd fmla="*/ 131 w 239" name="T32"/>
              <a:gd fmla="*/ 56 h 288" name="T33"/>
              <a:gd fmla="*/ 202 w 239" name="T34"/>
              <a:gd fmla="*/ 274 h 288" name="T35"/>
              <a:gd fmla="*/ 53 w 239" name="T36"/>
              <a:gd fmla="*/ 282 h 288" name="T37"/>
              <a:gd fmla="*/ 139 w 239" name="T38"/>
              <a:gd fmla="*/ 143 h 288" name="T39"/>
              <a:gd fmla="*/ 205 w 239" name="T40"/>
              <a:gd fmla="*/ 116 h 288" name="T41"/>
              <a:gd fmla="*/ 141 w 239" name="T42"/>
              <a:gd fmla="*/ 95 h 288" name="T43"/>
              <a:gd fmla="*/ 67 w 239" name="T44"/>
              <a:gd fmla="*/ 85 h 288" name="T45"/>
              <a:gd fmla="*/ 49 w 239" name="T46"/>
              <a:gd fmla="*/ 117 h 288" name="T47"/>
              <a:gd fmla="*/ 117 w 239" name="T48"/>
              <a:gd fmla="*/ 278 h 288" name="T49"/>
              <a:gd fmla="*/ 115 w 239" name="T50"/>
              <a:gd fmla="*/ 30 h 288" name="T51"/>
              <a:gd fmla="*/ 119 w 239" name="T52"/>
              <a:gd fmla="*/ 171 h 288" name="T53"/>
              <a:gd fmla="*/ 155 w 239" name="T54"/>
              <a:gd fmla="*/ 133 h 288" name="T55"/>
              <a:gd fmla="*/ 123 w 239" name="T56"/>
              <a:gd fmla="*/ 103 h 288" name="T57"/>
              <a:gd fmla="*/ 44 w 239" name="T58"/>
              <a:gd fmla="*/ 107 h 288" name="T59"/>
              <a:gd fmla="*/ 90 w 239" name="T60"/>
              <a:gd fmla="*/ 94 h 288" name="T61"/>
              <a:gd fmla="*/ 112 w 239" name="T62"/>
              <a:gd fmla="*/ 53 h 288" name="T63"/>
              <a:gd fmla="*/ 179 w 239" name="T64"/>
              <a:gd fmla="*/ 114 h 288" name="T65"/>
              <a:gd fmla="*/ 90 w 239" name="T66"/>
              <a:gd fmla="*/ 47 h 288" name="T67"/>
              <a:gd fmla="*/ 154 w 239" name="T68"/>
              <a:gd fmla="*/ 81 h 288" name="T69"/>
              <a:gd fmla="*/ 80 w 239" name="T70"/>
              <a:gd fmla="*/ 12 h 288" name="T71"/>
              <a:gd fmla="*/ 46 w 239" name="T72"/>
              <a:gd fmla="*/ 265 h 288" name="T73"/>
              <a:gd fmla="*/ 76 w 239" name="T74"/>
              <a:gd fmla="*/ 122 h 288" name="T75"/>
              <a:gd fmla="*/ 172 w 239" name="T76"/>
              <a:gd fmla="*/ 97 h 288" name="T77"/>
              <a:gd fmla="*/ 95 w 239" name="T78"/>
              <a:gd fmla="*/ 124 h 288" name="T79"/>
              <a:gd fmla="*/ 68 w 239" name="T80"/>
              <a:gd fmla="*/ 123 h 288" name="T81"/>
              <a:gd fmla="*/ 96 w 239" name="T82"/>
              <a:gd fmla="*/ 94 h 288" name="T83"/>
              <a:gd fmla="*/ 108 w 239" name="T84"/>
              <a:gd fmla="*/ 69 h 288" name="T85"/>
              <a:gd fmla="*/ 159 w 239" name="T86"/>
              <a:gd fmla="*/ 95 h 288" name="T87"/>
              <a:gd fmla="*/ 145 w 239" name="T88"/>
              <a:gd fmla="*/ 136 h 288" name="T89"/>
              <a:gd fmla="*/ 129 w 239" name="T90"/>
              <a:gd fmla="*/ 77 h 288" name="T91"/>
              <a:gd fmla="*/ 221 w 239" name="T92"/>
              <a:gd fmla="*/ 119 h 288" name="T93"/>
              <a:gd fmla="*/ 109 w 239" name="T94"/>
              <a:gd fmla="*/ 83 h 288" name="T95"/>
              <a:gd fmla="*/ 152 w 239" name="T96"/>
              <a:gd fmla="*/ 117 h 288" name="T97"/>
              <a:gd fmla="*/ 127 w 239" name="T98"/>
              <a:gd fmla="*/ 39 h 288" name="T99"/>
              <a:gd fmla="*/ 127 w 239" name="T100"/>
              <a:gd fmla="*/ 79 h 288" name="T101"/>
              <a:gd fmla="*/ 139 w 239" name="T102"/>
              <a:gd fmla="*/ 122 h 288" name="T103"/>
              <a:gd fmla="*/ 190 w 239" name="T104"/>
              <a:gd fmla="*/ 111 h 288" name="T105"/>
              <a:gd fmla="*/ 115 w 239" name="T106"/>
              <a:gd fmla="*/ 131 h 288" name="T107"/>
              <a:gd fmla="*/ 160 w 239" name="T108"/>
              <a:gd fmla="*/ 106 h 288" name="T109"/>
              <a:gd fmla="*/ 112 w 239" name="T110"/>
              <a:gd fmla="*/ 139 h 288" name="T111"/>
              <a:gd fmla="*/ 106 w 239" name="T112"/>
              <a:gd fmla="*/ 126 h 288" name="T113"/>
              <a:gd fmla="*/ 124 w 239" name="T114"/>
              <a:gd fmla="*/ 129 h 288" name="T115"/>
              <a:gd fmla="*/ 148 w 239" name="T116"/>
              <a:gd fmla="*/ 82 h 288" name="T117"/>
              <a:gd fmla="*/ 83 w 239" name="T118"/>
              <a:gd fmla="*/ 103 h 288" name="T119"/>
              <a:gd fmla="*/ 114 w 239" name="T120"/>
              <a:gd fmla="*/ 128 h 288" name="T121"/>
              <a:gd fmla="*/ 156 w 239" name="T122"/>
              <a:gd fmla="*/ 97 h 288" name="T123"/>
              <a:gd fmla="*/ 57 w 239" name="T124"/>
              <a:gd fmla="*/ 99 h 28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88" w="239">
                <a:moveTo>
                  <a:pt x="125" y="288"/>
                </a:moveTo>
                <a:cubicBezTo>
                  <a:pt x="116" y="288"/>
                  <a:pt x="106" y="287"/>
                  <a:pt x="97" y="287"/>
                </a:cubicBezTo>
                <a:cubicBezTo>
                  <a:pt x="89" y="286"/>
                  <a:pt x="81" y="285"/>
                  <a:pt x="73" y="284"/>
                </a:cubicBezTo>
                <a:cubicBezTo>
                  <a:pt x="70" y="283"/>
                  <a:pt x="68" y="283"/>
                  <a:pt x="66" y="283"/>
                </a:cubicBezTo>
                <a:cubicBezTo>
                  <a:pt x="57" y="284"/>
                  <a:pt x="49" y="285"/>
                  <a:pt x="40" y="285"/>
                </a:cubicBezTo>
                <a:cubicBezTo>
                  <a:pt x="36" y="285"/>
                  <a:pt x="32" y="284"/>
                  <a:pt x="28" y="283"/>
                </a:cubicBezTo>
                <a:cubicBezTo>
                  <a:pt x="23" y="281"/>
                  <a:pt x="20" y="278"/>
                  <a:pt x="18" y="275"/>
                </a:cubicBezTo>
                <a:cubicBezTo>
                  <a:pt x="16" y="272"/>
                  <a:pt x="15" y="269"/>
                  <a:pt x="14" y="267"/>
                </a:cubicBezTo>
                <a:cubicBezTo>
                  <a:pt x="13" y="266"/>
                  <a:pt x="13" y="266"/>
                  <a:pt x="13" y="265"/>
                </a:cubicBezTo>
                <a:cubicBezTo>
                  <a:pt x="9" y="261"/>
                  <a:pt x="6" y="256"/>
                  <a:pt x="5" y="250"/>
                </a:cubicBezTo>
                <a:cubicBezTo>
                  <a:pt x="4" y="246"/>
                  <a:pt x="4" y="242"/>
                  <a:pt x="4" y="238"/>
                </a:cubicBezTo>
                <a:cubicBezTo>
                  <a:pt x="3" y="231"/>
                  <a:pt x="3" y="224"/>
                  <a:pt x="3" y="218"/>
                </a:cubicBezTo>
                <a:cubicBezTo>
                  <a:pt x="3" y="214"/>
                  <a:pt x="3" y="209"/>
                  <a:pt x="2" y="205"/>
                </a:cubicBezTo>
                <a:cubicBezTo>
                  <a:pt x="2" y="199"/>
                  <a:pt x="1" y="193"/>
                  <a:pt x="1" y="188"/>
                </a:cubicBezTo>
                <a:cubicBezTo>
                  <a:pt x="0" y="184"/>
                  <a:pt x="0" y="180"/>
                  <a:pt x="0" y="177"/>
                </a:cubicBezTo>
                <a:cubicBezTo>
                  <a:pt x="0" y="170"/>
                  <a:pt x="1" y="163"/>
                  <a:pt x="1" y="156"/>
                </a:cubicBezTo>
                <a:cubicBezTo>
                  <a:pt x="1" y="150"/>
                  <a:pt x="2" y="144"/>
                  <a:pt x="3" y="138"/>
                </a:cubicBezTo>
                <a:cubicBezTo>
                  <a:pt x="3" y="137"/>
                  <a:pt x="3" y="136"/>
                  <a:pt x="3" y="135"/>
                </a:cubicBezTo>
                <a:cubicBezTo>
                  <a:pt x="3" y="132"/>
                  <a:pt x="3" y="129"/>
                  <a:pt x="3" y="126"/>
                </a:cubicBezTo>
                <a:cubicBezTo>
                  <a:pt x="3" y="123"/>
                  <a:pt x="3" y="121"/>
                  <a:pt x="4" y="119"/>
                </a:cubicBezTo>
                <a:cubicBezTo>
                  <a:pt x="4" y="119"/>
                  <a:pt x="4" y="118"/>
                  <a:pt x="4" y="118"/>
                </a:cubicBezTo>
                <a:cubicBezTo>
                  <a:pt x="4" y="118"/>
                  <a:pt x="4" y="117"/>
                  <a:pt x="4" y="117"/>
                </a:cubicBezTo>
                <a:cubicBezTo>
                  <a:pt x="4" y="116"/>
                  <a:pt x="4" y="116"/>
                  <a:pt x="4" y="115"/>
                </a:cubicBezTo>
                <a:cubicBezTo>
                  <a:pt x="6" y="114"/>
                  <a:pt x="8" y="112"/>
                  <a:pt x="9" y="111"/>
                </a:cubicBezTo>
                <a:cubicBezTo>
                  <a:pt x="13" y="102"/>
                  <a:pt x="18" y="94"/>
                  <a:pt x="22" y="85"/>
                </a:cubicBezTo>
                <a:cubicBezTo>
                  <a:pt x="26" y="79"/>
                  <a:pt x="29" y="72"/>
                  <a:pt x="33" y="66"/>
                </a:cubicBezTo>
                <a:cubicBezTo>
                  <a:pt x="34" y="64"/>
                  <a:pt x="34" y="62"/>
                  <a:pt x="35" y="61"/>
                </a:cubicBezTo>
                <a:cubicBezTo>
                  <a:pt x="35" y="60"/>
                  <a:pt x="36" y="60"/>
                  <a:pt x="36" y="60"/>
                </a:cubicBezTo>
                <a:cubicBezTo>
                  <a:pt x="37" y="59"/>
                  <a:pt x="37" y="59"/>
                  <a:pt x="38" y="58"/>
                </a:cubicBezTo>
                <a:cubicBezTo>
                  <a:pt x="44" y="47"/>
                  <a:pt x="51" y="38"/>
                  <a:pt x="59" y="29"/>
                </a:cubicBezTo>
                <a:cubicBezTo>
                  <a:pt x="62" y="26"/>
                  <a:pt x="65" y="23"/>
                  <a:pt x="68" y="20"/>
                </a:cubicBezTo>
                <a:cubicBezTo>
                  <a:pt x="70" y="18"/>
                  <a:pt x="72" y="16"/>
                  <a:pt x="74" y="13"/>
                </a:cubicBezTo>
                <a:cubicBezTo>
                  <a:pt x="77" y="10"/>
                  <a:pt x="81" y="6"/>
                  <a:pt x="86" y="4"/>
                </a:cubicBezTo>
                <a:cubicBezTo>
                  <a:pt x="90" y="2"/>
                  <a:pt x="95" y="1"/>
                  <a:pt x="99" y="1"/>
                </a:cubicBezTo>
                <a:cubicBezTo>
                  <a:pt x="101" y="0"/>
                  <a:pt x="102" y="0"/>
                  <a:pt x="104" y="0"/>
                </a:cubicBezTo>
                <a:cubicBezTo>
                  <a:pt x="108" y="0"/>
                  <a:pt x="111" y="1"/>
                  <a:pt x="115" y="2"/>
                </a:cubicBezTo>
                <a:cubicBezTo>
                  <a:pt x="115" y="3"/>
                  <a:pt x="116" y="3"/>
                  <a:pt x="117" y="3"/>
                </a:cubicBezTo>
                <a:cubicBezTo>
                  <a:pt x="121" y="3"/>
                  <a:pt x="126" y="4"/>
                  <a:pt x="130" y="5"/>
                </a:cubicBezTo>
                <a:cubicBezTo>
                  <a:pt x="136" y="6"/>
                  <a:pt x="141" y="9"/>
                  <a:pt x="145" y="12"/>
                </a:cubicBezTo>
                <a:cubicBezTo>
                  <a:pt x="154" y="18"/>
                  <a:pt x="162" y="25"/>
                  <a:pt x="169" y="33"/>
                </a:cubicBezTo>
                <a:cubicBezTo>
                  <a:pt x="174" y="41"/>
                  <a:pt x="180" y="48"/>
                  <a:pt x="185" y="55"/>
                </a:cubicBezTo>
                <a:cubicBezTo>
                  <a:pt x="190" y="61"/>
                  <a:pt x="194" y="67"/>
                  <a:pt x="199" y="73"/>
                </a:cubicBezTo>
                <a:cubicBezTo>
                  <a:pt x="200" y="74"/>
                  <a:pt x="201" y="75"/>
                  <a:pt x="202" y="76"/>
                </a:cubicBezTo>
                <a:cubicBezTo>
                  <a:pt x="206" y="81"/>
                  <a:pt x="211" y="85"/>
                  <a:pt x="214" y="90"/>
                </a:cubicBezTo>
                <a:cubicBezTo>
                  <a:pt x="220" y="98"/>
                  <a:pt x="225" y="106"/>
                  <a:pt x="228" y="115"/>
                </a:cubicBezTo>
                <a:cubicBezTo>
                  <a:pt x="229" y="116"/>
                  <a:pt x="229" y="118"/>
                  <a:pt x="230" y="119"/>
                </a:cubicBezTo>
                <a:cubicBezTo>
                  <a:pt x="231" y="122"/>
                  <a:pt x="232" y="124"/>
                  <a:pt x="233" y="127"/>
                </a:cubicBezTo>
                <a:cubicBezTo>
                  <a:pt x="233" y="129"/>
                  <a:pt x="234" y="132"/>
                  <a:pt x="235" y="134"/>
                </a:cubicBezTo>
                <a:cubicBezTo>
                  <a:pt x="236" y="139"/>
                  <a:pt x="237" y="144"/>
                  <a:pt x="237" y="149"/>
                </a:cubicBezTo>
                <a:cubicBezTo>
                  <a:pt x="237" y="153"/>
                  <a:pt x="237" y="158"/>
                  <a:pt x="237" y="162"/>
                </a:cubicBezTo>
                <a:cubicBezTo>
                  <a:pt x="237" y="167"/>
                  <a:pt x="238" y="173"/>
                  <a:pt x="238" y="178"/>
                </a:cubicBezTo>
                <a:cubicBezTo>
                  <a:pt x="239" y="189"/>
                  <a:pt x="239" y="199"/>
                  <a:pt x="239" y="210"/>
                </a:cubicBezTo>
                <a:cubicBezTo>
                  <a:pt x="238" y="216"/>
                  <a:pt x="238" y="222"/>
                  <a:pt x="238" y="227"/>
                </a:cubicBezTo>
                <a:cubicBezTo>
                  <a:pt x="237" y="229"/>
                  <a:pt x="237" y="230"/>
                  <a:pt x="237" y="231"/>
                </a:cubicBezTo>
                <a:cubicBezTo>
                  <a:pt x="237" y="239"/>
                  <a:pt x="237" y="247"/>
                  <a:pt x="237" y="255"/>
                </a:cubicBezTo>
                <a:cubicBezTo>
                  <a:pt x="237" y="257"/>
                  <a:pt x="237" y="259"/>
                  <a:pt x="237" y="260"/>
                </a:cubicBezTo>
                <a:cubicBezTo>
                  <a:pt x="236" y="263"/>
                  <a:pt x="234" y="266"/>
                  <a:pt x="231" y="267"/>
                </a:cubicBezTo>
                <a:cubicBezTo>
                  <a:pt x="231" y="268"/>
                  <a:pt x="230" y="268"/>
                  <a:pt x="230" y="269"/>
                </a:cubicBezTo>
                <a:cubicBezTo>
                  <a:pt x="229" y="272"/>
                  <a:pt x="227" y="274"/>
                  <a:pt x="226" y="276"/>
                </a:cubicBezTo>
                <a:cubicBezTo>
                  <a:pt x="224" y="278"/>
                  <a:pt x="221" y="279"/>
                  <a:pt x="219" y="280"/>
                </a:cubicBezTo>
                <a:cubicBezTo>
                  <a:pt x="215" y="281"/>
                  <a:pt x="212" y="282"/>
                  <a:pt x="208" y="282"/>
                </a:cubicBezTo>
                <a:cubicBezTo>
                  <a:pt x="202" y="283"/>
                  <a:pt x="195" y="283"/>
                  <a:pt x="189" y="284"/>
                </a:cubicBezTo>
                <a:cubicBezTo>
                  <a:pt x="182" y="285"/>
                  <a:pt x="174" y="285"/>
                  <a:pt x="167" y="286"/>
                </a:cubicBezTo>
                <a:cubicBezTo>
                  <a:pt x="157" y="287"/>
                  <a:pt x="146" y="288"/>
                  <a:pt x="135" y="288"/>
                </a:cubicBezTo>
                <a:cubicBezTo>
                  <a:pt x="132" y="288"/>
                  <a:pt x="128" y="288"/>
                  <a:pt x="125" y="288"/>
                </a:cubicBezTo>
                <a:close/>
                <a:moveTo>
                  <a:pt x="137" y="155"/>
                </a:moveTo>
                <a:cubicBezTo>
                  <a:pt x="134" y="156"/>
                  <a:pt x="134" y="155"/>
                  <a:pt x="132" y="153"/>
                </a:cubicBezTo>
                <a:cubicBezTo>
                  <a:pt x="131" y="154"/>
                  <a:pt x="129" y="155"/>
                  <a:pt x="128" y="156"/>
                </a:cubicBezTo>
                <a:cubicBezTo>
                  <a:pt x="130" y="157"/>
                  <a:pt x="131" y="158"/>
                  <a:pt x="130" y="160"/>
                </a:cubicBezTo>
                <a:cubicBezTo>
                  <a:pt x="131" y="160"/>
                  <a:pt x="131" y="160"/>
                  <a:pt x="131" y="160"/>
                </a:cubicBezTo>
                <a:cubicBezTo>
                  <a:pt x="133" y="158"/>
                  <a:pt x="135" y="157"/>
                  <a:pt x="137" y="155"/>
                </a:cubicBezTo>
                <a:cubicBezTo>
                  <a:pt x="137" y="155"/>
                  <a:pt x="137" y="155"/>
                  <a:pt x="137" y="155"/>
                </a:cubicBezTo>
                <a:cubicBezTo>
                  <a:pt x="137" y="155"/>
                  <a:pt x="137" y="155"/>
                  <a:pt x="137" y="155"/>
                </a:cubicBezTo>
                <a:cubicBezTo>
                  <a:pt x="140" y="153"/>
                  <a:pt x="142" y="151"/>
                  <a:pt x="145" y="150"/>
                </a:cubicBezTo>
                <a:cubicBezTo>
                  <a:pt x="145" y="149"/>
                  <a:pt x="145" y="149"/>
                  <a:pt x="145" y="149"/>
                </a:cubicBezTo>
                <a:cubicBezTo>
                  <a:pt x="145" y="149"/>
                  <a:pt x="145" y="149"/>
                  <a:pt x="145" y="149"/>
                </a:cubicBezTo>
                <a:cubicBezTo>
                  <a:pt x="142" y="151"/>
                  <a:pt x="140" y="152"/>
                  <a:pt x="137" y="154"/>
                </a:cubicBezTo>
                <a:cubicBezTo>
                  <a:pt x="137" y="154"/>
                  <a:pt x="137" y="155"/>
                  <a:pt x="137" y="155"/>
                </a:cubicBezTo>
                <a:close/>
                <a:moveTo>
                  <a:pt x="124" y="35"/>
                </a:moveTo>
                <a:cubicBezTo>
                  <a:pt x="124" y="35"/>
                  <a:pt x="124" y="35"/>
                  <a:pt x="125" y="35"/>
                </a:cubicBezTo>
                <a:cubicBezTo>
                  <a:pt x="125" y="35"/>
                  <a:pt x="125" y="35"/>
                  <a:pt x="125" y="35"/>
                </a:cubicBezTo>
                <a:cubicBezTo>
                  <a:pt x="124" y="35"/>
                  <a:pt x="124" y="35"/>
                  <a:pt x="124" y="35"/>
                </a:cubicBezTo>
                <a:cubicBezTo>
                  <a:pt x="124" y="35"/>
                  <a:pt x="124" y="35"/>
                  <a:pt x="123" y="34"/>
                </a:cubicBezTo>
                <a:cubicBezTo>
                  <a:pt x="119" y="33"/>
                  <a:pt x="114" y="32"/>
                  <a:pt x="108" y="32"/>
                </a:cubicBezTo>
                <a:cubicBezTo>
                  <a:pt x="108" y="32"/>
                  <a:pt x="108" y="32"/>
                  <a:pt x="107" y="32"/>
                </a:cubicBezTo>
                <a:cubicBezTo>
                  <a:pt x="107" y="33"/>
                  <a:pt x="106" y="33"/>
                  <a:pt x="106" y="33"/>
                </a:cubicBezTo>
                <a:cubicBezTo>
                  <a:pt x="105" y="33"/>
                  <a:pt x="103" y="34"/>
                  <a:pt x="102" y="35"/>
                </a:cubicBezTo>
                <a:cubicBezTo>
                  <a:pt x="99" y="37"/>
                  <a:pt x="96" y="39"/>
                  <a:pt x="93" y="41"/>
                </a:cubicBezTo>
                <a:cubicBezTo>
                  <a:pt x="92" y="42"/>
                  <a:pt x="92" y="42"/>
                  <a:pt x="92" y="42"/>
                </a:cubicBezTo>
                <a:cubicBezTo>
                  <a:pt x="93" y="42"/>
                  <a:pt x="93" y="41"/>
                  <a:pt x="94" y="41"/>
                </a:cubicBezTo>
                <a:cubicBezTo>
                  <a:pt x="99" y="38"/>
                  <a:pt x="104" y="36"/>
                  <a:pt x="110" y="35"/>
                </a:cubicBezTo>
                <a:cubicBezTo>
                  <a:pt x="113" y="34"/>
                  <a:pt x="117" y="33"/>
                  <a:pt x="120" y="34"/>
                </a:cubicBezTo>
                <a:cubicBezTo>
                  <a:pt x="121" y="34"/>
                  <a:pt x="122" y="34"/>
                  <a:pt x="124" y="35"/>
                </a:cubicBezTo>
                <a:close/>
                <a:moveTo>
                  <a:pt x="121" y="180"/>
                </a:moveTo>
                <a:cubicBezTo>
                  <a:pt x="121" y="180"/>
                  <a:pt x="121" y="181"/>
                  <a:pt x="121" y="181"/>
                </a:cubicBezTo>
                <a:cubicBezTo>
                  <a:pt x="122" y="181"/>
                  <a:pt x="122" y="181"/>
                  <a:pt x="122" y="181"/>
                </a:cubicBezTo>
                <a:cubicBezTo>
                  <a:pt x="121" y="181"/>
                  <a:pt x="121" y="180"/>
                  <a:pt x="121" y="180"/>
                </a:cubicBezTo>
                <a:cubicBezTo>
                  <a:pt x="121" y="180"/>
                  <a:pt x="121" y="179"/>
                  <a:pt x="120" y="179"/>
                </a:cubicBezTo>
                <a:cubicBezTo>
                  <a:pt x="118" y="176"/>
                  <a:pt x="116" y="173"/>
                  <a:pt x="113" y="171"/>
                </a:cubicBezTo>
                <a:cubicBezTo>
                  <a:pt x="112" y="169"/>
                  <a:pt x="110" y="168"/>
                  <a:pt x="108" y="166"/>
                </a:cubicBezTo>
                <a:cubicBezTo>
                  <a:pt x="104" y="164"/>
                  <a:pt x="100" y="161"/>
                  <a:pt x="96" y="159"/>
                </a:cubicBezTo>
                <a:cubicBezTo>
                  <a:pt x="91" y="156"/>
                  <a:pt x="85" y="154"/>
                  <a:pt x="80" y="151"/>
                </a:cubicBezTo>
                <a:cubicBezTo>
                  <a:pt x="78" y="150"/>
                  <a:pt x="77" y="150"/>
                  <a:pt x="75" y="149"/>
                </a:cubicBezTo>
                <a:cubicBezTo>
                  <a:pt x="75" y="149"/>
                  <a:pt x="75" y="149"/>
                  <a:pt x="75" y="150"/>
                </a:cubicBezTo>
                <a:cubicBezTo>
                  <a:pt x="76" y="150"/>
                  <a:pt x="78" y="151"/>
                  <a:pt x="79" y="152"/>
                </a:cubicBezTo>
                <a:cubicBezTo>
                  <a:pt x="85" y="154"/>
                  <a:pt x="90" y="157"/>
                  <a:pt x="96" y="160"/>
                </a:cubicBezTo>
                <a:cubicBezTo>
                  <a:pt x="98" y="162"/>
                  <a:pt x="100" y="163"/>
                  <a:pt x="103" y="165"/>
                </a:cubicBezTo>
                <a:cubicBezTo>
                  <a:pt x="109" y="168"/>
                  <a:pt x="114" y="173"/>
                  <a:pt x="119" y="178"/>
                </a:cubicBezTo>
                <a:cubicBezTo>
                  <a:pt x="119" y="179"/>
                  <a:pt x="120" y="179"/>
                  <a:pt x="121" y="180"/>
                </a:cubicBezTo>
                <a:close/>
                <a:moveTo>
                  <a:pt x="27" y="269"/>
                </a:moveTo>
                <a:cubicBezTo>
                  <a:pt x="27" y="269"/>
                  <a:pt x="28" y="268"/>
                  <a:pt x="28" y="268"/>
                </a:cubicBezTo>
                <a:cubicBezTo>
                  <a:pt x="30" y="267"/>
                  <a:pt x="32" y="266"/>
                  <a:pt x="34" y="265"/>
                </a:cubicBezTo>
                <a:cubicBezTo>
                  <a:pt x="43" y="262"/>
                  <a:pt x="52" y="258"/>
                  <a:pt x="61" y="254"/>
                </a:cubicBezTo>
                <a:cubicBezTo>
                  <a:pt x="70" y="251"/>
                  <a:pt x="79" y="248"/>
                  <a:pt x="87" y="244"/>
                </a:cubicBezTo>
                <a:cubicBezTo>
                  <a:pt x="95" y="240"/>
                  <a:pt x="103" y="236"/>
                  <a:pt x="110" y="230"/>
                </a:cubicBezTo>
                <a:cubicBezTo>
                  <a:pt x="113" y="228"/>
                  <a:pt x="116" y="225"/>
                  <a:pt x="118" y="222"/>
                </a:cubicBezTo>
                <a:cubicBezTo>
                  <a:pt x="119" y="221"/>
                  <a:pt x="119" y="220"/>
                  <a:pt x="120" y="220"/>
                </a:cubicBezTo>
                <a:cubicBezTo>
                  <a:pt x="121" y="220"/>
                  <a:pt x="121" y="220"/>
                  <a:pt x="121" y="219"/>
                </a:cubicBezTo>
                <a:cubicBezTo>
                  <a:pt x="124" y="213"/>
                  <a:pt x="127" y="206"/>
                  <a:pt x="126" y="199"/>
                </a:cubicBezTo>
                <a:cubicBezTo>
                  <a:pt x="126" y="195"/>
                  <a:pt x="125" y="191"/>
                  <a:pt x="123" y="187"/>
                </a:cubicBezTo>
                <a:cubicBezTo>
                  <a:pt x="119" y="181"/>
                  <a:pt x="114" y="176"/>
                  <a:pt x="108" y="172"/>
                </a:cubicBezTo>
                <a:cubicBezTo>
                  <a:pt x="106" y="170"/>
                  <a:pt x="103" y="168"/>
                  <a:pt x="100" y="166"/>
                </a:cubicBezTo>
                <a:cubicBezTo>
                  <a:pt x="96" y="163"/>
                  <a:pt x="91" y="161"/>
                  <a:pt x="86" y="158"/>
                </a:cubicBezTo>
                <a:cubicBezTo>
                  <a:pt x="82" y="156"/>
                  <a:pt x="77" y="154"/>
                  <a:pt x="73" y="152"/>
                </a:cubicBezTo>
                <a:cubicBezTo>
                  <a:pt x="67" y="149"/>
                  <a:pt x="61" y="145"/>
                  <a:pt x="55" y="142"/>
                </a:cubicBezTo>
                <a:cubicBezTo>
                  <a:pt x="52" y="141"/>
                  <a:pt x="48" y="139"/>
                  <a:pt x="45" y="138"/>
                </a:cubicBezTo>
                <a:cubicBezTo>
                  <a:pt x="38" y="136"/>
                  <a:pt x="32" y="133"/>
                  <a:pt x="26" y="131"/>
                </a:cubicBezTo>
                <a:cubicBezTo>
                  <a:pt x="25" y="131"/>
                  <a:pt x="24" y="131"/>
                  <a:pt x="24" y="131"/>
                </a:cubicBezTo>
                <a:cubicBezTo>
                  <a:pt x="19" y="129"/>
                  <a:pt x="15" y="129"/>
                  <a:pt x="10" y="128"/>
                </a:cubicBezTo>
                <a:cubicBezTo>
                  <a:pt x="10" y="129"/>
                  <a:pt x="10" y="129"/>
                  <a:pt x="10" y="129"/>
                </a:cubicBezTo>
                <a:cubicBezTo>
                  <a:pt x="10" y="130"/>
                  <a:pt x="10" y="131"/>
                  <a:pt x="10" y="132"/>
                </a:cubicBezTo>
                <a:cubicBezTo>
                  <a:pt x="10" y="135"/>
                  <a:pt x="10" y="138"/>
                  <a:pt x="10" y="141"/>
                </a:cubicBezTo>
                <a:cubicBezTo>
                  <a:pt x="11" y="151"/>
                  <a:pt x="10" y="160"/>
                  <a:pt x="9" y="170"/>
                </a:cubicBezTo>
                <a:cubicBezTo>
                  <a:pt x="8" y="175"/>
                  <a:pt x="8" y="180"/>
                  <a:pt x="8" y="186"/>
                </a:cubicBezTo>
                <a:cubicBezTo>
                  <a:pt x="9" y="194"/>
                  <a:pt x="9" y="203"/>
                  <a:pt x="10" y="211"/>
                </a:cubicBezTo>
                <a:cubicBezTo>
                  <a:pt x="10" y="217"/>
                  <a:pt x="11" y="223"/>
                  <a:pt x="11" y="228"/>
                </a:cubicBezTo>
                <a:cubicBezTo>
                  <a:pt x="12" y="235"/>
                  <a:pt x="13" y="241"/>
                  <a:pt x="15" y="247"/>
                </a:cubicBezTo>
                <a:cubicBezTo>
                  <a:pt x="15" y="248"/>
                  <a:pt x="15" y="248"/>
                  <a:pt x="15" y="249"/>
                </a:cubicBezTo>
                <a:cubicBezTo>
                  <a:pt x="15" y="250"/>
                  <a:pt x="15" y="250"/>
                  <a:pt x="15" y="251"/>
                </a:cubicBezTo>
                <a:cubicBezTo>
                  <a:pt x="17" y="257"/>
                  <a:pt x="20" y="262"/>
                  <a:pt x="24" y="267"/>
                </a:cubicBezTo>
                <a:cubicBezTo>
                  <a:pt x="24" y="268"/>
                  <a:pt x="25" y="269"/>
                  <a:pt x="27" y="269"/>
                </a:cubicBezTo>
                <a:close/>
                <a:moveTo>
                  <a:pt x="225" y="262"/>
                </a:moveTo>
                <a:cubicBezTo>
                  <a:pt x="225" y="261"/>
                  <a:pt x="226" y="260"/>
                  <a:pt x="226" y="258"/>
                </a:cubicBezTo>
                <a:cubicBezTo>
                  <a:pt x="227" y="253"/>
                  <a:pt x="228" y="248"/>
                  <a:pt x="228" y="242"/>
                </a:cubicBezTo>
                <a:cubicBezTo>
                  <a:pt x="228" y="235"/>
                  <a:pt x="228" y="228"/>
                  <a:pt x="227" y="220"/>
                </a:cubicBezTo>
                <a:cubicBezTo>
                  <a:pt x="227" y="216"/>
                  <a:pt x="227" y="212"/>
                  <a:pt x="227" y="208"/>
                </a:cubicBezTo>
                <a:cubicBezTo>
                  <a:pt x="226" y="204"/>
                  <a:pt x="226" y="200"/>
                  <a:pt x="226" y="195"/>
                </a:cubicBezTo>
                <a:cubicBezTo>
                  <a:pt x="225" y="188"/>
                  <a:pt x="225" y="181"/>
                  <a:pt x="225" y="174"/>
                </a:cubicBezTo>
                <a:cubicBezTo>
                  <a:pt x="225" y="167"/>
                  <a:pt x="225" y="160"/>
                  <a:pt x="224" y="154"/>
                </a:cubicBezTo>
                <a:cubicBezTo>
                  <a:pt x="223" y="150"/>
                  <a:pt x="222" y="146"/>
                  <a:pt x="222" y="142"/>
                </a:cubicBezTo>
                <a:cubicBezTo>
                  <a:pt x="221" y="139"/>
                  <a:pt x="220" y="135"/>
                  <a:pt x="218" y="132"/>
                </a:cubicBezTo>
                <a:cubicBezTo>
                  <a:pt x="215" y="127"/>
                  <a:pt x="211" y="124"/>
                  <a:pt x="206" y="123"/>
                </a:cubicBezTo>
                <a:cubicBezTo>
                  <a:pt x="205" y="123"/>
                  <a:pt x="205" y="123"/>
                  <a:pt x="204" y="123"/>
                </a:cubicBezTo>
                <a:cubicBezTo>
                  <a:pt x="202" y="124"/>
                  <a:pt x="200" y="125"/>
                  <a:pt x="197" y="125"/>
                </a:cubicBezTo>
                <a:cubicBezTo>
                  <a:pt x="185" y="130"/>
                  <a:pt x="173" y="136"/>
                  <a:pt x="162" y="142"/>
                </a:cubicBezTo>
                <a:cubicBezTo>
                  <a:pt x="153" y="147"/>
                  <a:pt x="144" y="153"/>
                  <a:pt x="136" y="160"/>
                </a:cubicBezTo>
                <a:cubicBezTo>
                  <a:pt x="132" y="163"/>
                  <a:pt x="128" y="167"/>
                  <a:pt x="124" y="171"/>
                </a:cubicBezTo>
                <a:cubicBezTo>
                  <a:pt x="123" y="171"/>
                  <a:pt x="122" y="172"/>
                  <a:pt x="121" y="173"/>
                </a:cubicBezTo>
                <a:cubicBezTo>
                  <a:pt x="121" y="173"/>
                  <a:pt x="121" y="173"/>
                  <a:pt x="122" y="173"/>
                </a:cubicBezTo>
                <a:cubicBezTo>
                  <a:pt x="122" y="173"/>
                  <a:pt x="122" y="174"/>
                  <a:pt x="122" y="174"/>
                </a:cubicBezTo>
                <a:cubicBezTo>
                  <a:pt x="126" y="177"/>
                  <a:pt x="129" y="181"/>
                  <a:pt x="131" y="185"/>
                </a:cubicBezTo>
                <a:cubicBezTo>
                  <a:pt x="133" y="189"/>
                  <a:pt x="135" y="193"/>
                  <a:pt x="134" y="198"/>
                </a:cubicBezTo>
                <a:cubicBezTo>
                  <a:pt x="134" y="204"/>
                  <a:pt x="133" y="209"/>
                  <a:pt x="130" y="214"/>
                </a:cubicBezTo>
                <a:cubicBezTo>
                  <a:pt x="129" y="217"/>
                  <a:pt x="127" y="220"/>
                  <a:pt x="126" y="222"/>
                </a:cubicBezTo>
                <a:cubicBezTo>
                  <a:pt x="125" y="223"/>
                  <a:pt x="125" y="224"/>
                  <a:pt x="126" y="225"/>
                </a:cubicBezTo>
                <a:cubicBezTo>
                  <a:pt x="126" y="226"/>
                  <a:pt x="127" y="227"/>
                  <a:pt x="128" y="227"/>
                </a:cubicBezTo>
                <a:cubicBezTo>
                  <a:pt x="129" y="228"/>
                  <a:pt x="130" y="229"/>
                  <a:pt x="131" y="229"/>
                </a:cubicBezTo>
                <a:cubicBezTo>
                  <a:pt x="135" y="232"/>
                  <a:pt x="139" y="235"/>
                  <a:pt x="144" y="237"/>
                </a:cubicBezTo>
                <a:cubicBezTo>
                  <a:pt x="150" y="240"/>
                  <a:pt x="157" y="243"/>
                  <a:pt x="164" y="246"/>
                </a:cubicBezTo>
                <a:cubicBezTo>
                  <a:pt x="167" y="247"/>
                  <a:pt x="170" y="249"/>
                  <a:pt x="174" y="250"/>
                </a:cubicBezTo>
                <a:cubicBezTo>
                  <a:pt x="179" y="252"/>
                  <a:pt x="185" y="253"/>
                  <a:pt x="191" y="254"/>
                </a:cubicBezTo>
                <a:cubicBezTo>
                  <a:pt x="198" y="256"/>
                  <a:pt x="205" y="257"/>
                  <a:pt x="212" y="260"/>
                </a:cubicBezTo>
                <a:cubicBezTo>
                  <a:pt x="213" y="260"/>
                  <a:pt x="215" y="260"/>
                  <a:pt x="216" y="260"/>
                </a:cubicBezTo>
                <a:cubicBezTo>
                  <a:pt x="219" y="261"/>
                  <a:pt x="221" y="261"/>
                  <a:pt x="223" y="262"/>
                </a:cubicBezTo>
                <a:cubicBezTo>
                  <a:pt x="224" y="262"/>
                  <a:pt x="224" y="262"/>
                  <a:pt x="225" y="262"/>
                </a:cubicBezTo>
                <a:close/>
                <a:moveTo>
                  <a:pt x="216" y="109"/>
                </a:moveTo>
                <a:cubicBezTo>
                  <a:pt x="216" y="109"/>
                  <a:pt x="215" y="108"/>
                  <a:pt x="215" y="108"/>
                </a:cubicBezTo>
                <a:cubicBezTo>
                  <a:pt x="214" y="106"/>
                  <a:pt x="213" y="104"/>
                  <a:pt x="211" y="102"/>
                </a:cubicBezTo>
                <a:cubicBezTo>
                  <a:pt x="206" y="93"/>
                  <a:pt x="199" y="85"/>
                  <a:pt x="192" y="77"/>
                </a:cubicBezTo>
                <a:cubicBezTo>
                  <a:pt x="185" y="69"/>
                  <a:pt x="177" y="60"/>
                  <a:pt x="170" y="51"/>
                </a:cubicBezTo>
                <a:cubicBezTo>
                  <a:pt x="163" y="43"/>
                  <a:pt x="155" y="35"/>
                  <a:pt x="147" y="27"/>
                </a:cubicBezTo>
                <a:cubicBezTo>
                  <a:pt x="138" y="19"/>
                  <a:pt x="128" y="12"/>
                  <a:pt x="116" y="6"/>
                </a:cubicBezTo>
                <a:cubicBezTo>
                  <a:pt x="116" y="6"/>
                  <a:pt x="115" y="6"/>
                  <a:pt x="114" y="6"/>
                </a:cubicBezTo>
                <a:cubicBezTo>
                  <a:pt x="111" y="5"/>
                  <a:pt x="107" y="5"/>
                  <a:pt x="103" y="6"/>
                </a:cubicBezTo>
                <a:cubicBezTo>
                  <a:pt x="93" y="8"/>
                  <a:pt x="84" y="11"/>
                  <a:pt x="77" y="18"/>
                </a:cubicBezTo>
                <a:cubicBezTo>
                  <a:pt x="71" y="22"/>
                  <a:pt x="67" y="27"/>
                  <a:pt x="62" y="32"/>
                </a:cubicBezTo>
                <a:cubicBezTo>
                  <a:pt x="55" y="41"/>
                  <a:pt x="48" y="51"/>
                  <a:pt x="42" y="61"/>
                </a:cubicBezTo>
                <a:cubicBezTo>
                  <a:pt x="35" y="72"/>
                  <a:pt x="29" y="83"/>
                  <a:pt x="22" y="94"/>
                </a:cubicBezTo>
                <a:cubicBezTo>
                  <a:pt x="21" y="95"/>
                  <a:pt x="21" y="96"/>
                  <a:pt x="20" y="97"/>
                </a:cubicBezTo>
                <a:cubicBezTo>
                  <a:pt x="18" y="101"/>
                  <a:pt x="16" y="105"/>
                  <a:pt x="14" y="110"/>
                </a:cubicBezTo>
                <a:cubicBezTo>
                  <a:pt x="14" y="110"/>
                  <a:pt x="14" y="110"/>
                  <a:pt x="14" y="111"/>
                </a:cubicBezTo>
                <a:cubicBezTo>
                  <a:pt x="16" y="110"/>
                  <a:pt x="18" y="109"/>
                  <a:pt x="20" y="108"/>
                </a:cubicBezTo>
                <a:cubicBezTo>
                  <a:pt x="25" y="106"/>
                  <a:pt x="30" y="105"/>
                  <a:pt x="35" y="104"/>
                </a:cubicBezTo>
                <a:cubicBezTo>
                  <a:pt x="36" y="104"/>
                  <a:pt x="37" y="104"/>
                  <a:pt x="37" y="103"/>
                </a:cubicBezTo>
                <a:cubicBezTo>
                  <a:pt x="38" y="103"/>
                  <a:pt x="39" y="102"/>
                  <a:pt x="39" y="101"/>
                </a:cubicBezTo>
                <a:cubicBezTo>
                  <a:pt x="41" y="99"/>
                  <a:pt x="42" y="97"/>
                  <a:pt x="44" y="94"/>
                </a:cubicBezTo>
                <a:cubicBezTo>
                  <a:pt x="48" y="87"/>
                  <a:pt x="53" y="80"/>
                  <a:pt x="57" y="73"/>
                </a:cubicBezTo>
                <a:cubicBezTo>
                  <a:pt x="64" y="61"/>
                  <a:pt x="72" y="51"/>
                  <a:pt x="80" y="41"/>
                </a:cubicBezTo>
                <a:cubicBezTo>
                  <a:pt x="84" y="37"/>
                  <a:pt x="88" y="34"/>
                  <a:pt x="92" y="30"/>
                </a:cubicBezTo>
                <a:cubicBezTo>
                  <a:pt x="95" y="28"/>
                  <a:pt x="99" y="25"/>
                  <a:pt x="104" y="25"/>
                </a:cubicBezTo>
                <a:cubicBezTo>
                  <a:pt x="105" y="25"/>
                  <a:pt x="107" y="24"/>
                  <a:pt x="108" y="24"/>
                </a:cubicBezTo>
                <a:cubicBezTo>
                  <a:pt x="112" y="24"/>
                  <a:pt x="116" y="24"/>
                  <a:pt x="119" y="26"/>
                </a:cubicBezTo>
                <a:cubicBezTo>
                  <a:pt x="126" y="30"/>
                  <a:pt x="132" y="33"/>
                  <a:pt x="137" y="38"/>
                </a:cubicBezTo>
                <a:cubicBezTo>
                  <a:pt x="138" y="39"/>
                  <a:pt x="140" y="40"/>
                  <a:pt x="141" y="41"/>
                </a:cubicBezTo>
                <a:cubicBezTo>
                  <a:pt x="144" y="43"/>
                  <a:pt x="148" y="46"/>
                  <a:pt x="151" y="49"/>
                </a:cubicBezTo>
                <a:cubicBezTo>
                  <a:pt x="158" y="55"/>
                  <a:pt x="165" y="61"/>
                  <a:pt x="171" y="68"/>
                </a:cubicBezTo>
                <a:cubicBezTo>
                  <a:pt x="175" y="72"/>
                  <a:pt x="179" y="77"/>
                  <a:pt x="183" y="82"/>
                </a:cubicBezTo>
                <a:cubicBezTo>
                  <a:pt x="187" y="86"/>
                  <a:pt x="190" y="91"/>
                  <a:pt x="193" y="97"/>
                </a:cubicBezTo>
                <a:cubicBezTo>
                  <a:pt x="193" y="98"/>
                  <a:pt x="194" y="98"/>
                  <a:pt x="194" y="99"/>
                </a:cubicBezTo>
                <a:cubicBezTo>
                  <a:pt x="195" y="100"/>
                  <a:pt x="196" y="102"/>
                  <a:pt x="197" y="103"/>
                </a:cubicBezTo>
                <a:cubicBezTo>
                  <a:pt x="197" y="104"/>
                  <a:pt x="198" y="105"/>
                  <a:pt x="198" y="105"/>
                </a:cubicBezTo>
                <a:cubicBezTo>
                  <a:pt x="204" y="107"/>
                  <a:pt x="210" y="108"/>
                  <a:pt x="216" y="109"/>
                </a:cubicBezTo>
                <a:close/>
                <a:moveTo>
                  <a:pt x="217" y="267"/>
                </a:moveTo>
                <a:cubicBezTo>
                  <a:pt x="217" y="267"/>
                  <a:pt x="217" y="267"/>
                  <a:pt x="216" y="267"/>
                </a:cubicBezTo>
                <a:cubicBezTo>
                  <a:pt x="213" y="267"/>
                  <a:pt x="209" y="268"/>
                  <a:pt x="205" y="267"/>
                </a:cubicBezTo>
                <a:cubicBezTo>
                  <a:pt x="201" y="267"/>
                  <a:pt x="197" y="267"/>
                  <a:pt x="193" y="266"/>
                </a:cubicBezTo>
                <a:cubicBezTo>
                  <a:pt x="185" y="265"/>
                  <a:pt x="177" y="263"/>
                  <a:pt x="169" y="259"/>
                </a:cubicBezTo>
                <a:cubicBezTo>
                  <a:pt x="155" y="252"/>
                  <a:pt x="143" y="245"/>
                  <a:pt x="131" y="237"/>
                </a:cubicBezTo>
                <a:cubicBezTo>
                  <a:pt x="130" y="236"/>
                  <a:pt x="129" y="236"/>
                  <a:pt x="129" y="235"/>
                </a:cubicBezTo>
                <a:cubicBezTo>
                  <a:pt x="128" y="234"/>
                  <a:pt x="127" y="234"/>
                  <a:pt x="127" y="233"/>
                </a:cubicBezTo>
                <a:cubicBezTo>
                  <a:pt x="126" y="233"/>
                  <a:pt x="126" y="232"/>
                  <a:pt x="126" y="232"/>
                </a:cubicBezTo>
                <a:cubicBezTo>
                  <a:pt x="125" y="231"/>
                  <a:pt x="124" y="231"/>
                  <a:pt x="123" y="230"/>
                </a:cubicBezTo>
                <a:cubicBezTo>
                  <a:pt x="122" y="230"/>
                  <a:pt x="122" y="230"/>
                  <a:pt x="122" y="229"/>
                </a:cubicBezTo>
                <a:cubicBezTo>
                  <a:pt x="121" y="230"/>
                  <a:pt x="121" y="230"/>
                  <a:pt x="121" y="230"/>
                </a:cubicBezTo>
                <a:cubicBezTo>
                  <a:pt x="121" y="230"/>
                  <a:pt x="121" y="230"/>
                  <a:pt x="121" y="231"/>
                </a:cubicBezTo>
                <a:cubicBezTo>
                  <a:pt x="115" y="239"/>
                  <a:pt x="107" y="246"/>
                  <a:pt x="98" y="252"/>
                </a:cubicBezTo>
                <a:cubicBezTo>
                  <a:pt x="90" y="257"/>
                  <a:pt x="81" y="261"/>
                  <a:pt x="71" y="264"/>
                </a:cubicBezTo>
                <a:cubicBezTo>
                  <a:pt x="62" y="268"/>
                  <a:pt x="52" y="271"/>
                  <a:pt x="43" y="274"/>
                </a:cubicBezTo>
                <a:cubicBezTo>
                  <a:pt x="43" y="274"/>
                  <a:pt x="42" y="274"/>
                  <a:pt x="42" y="274"/>
                </a:cubicBezTo>
                <a:cubicBezTo>
                  <a:pt x="42" y="274"/>
                  <a:pt x="43" y="274"/>
                  <a:pt x="43" y="275"/>
                </a:cubicBezTo>
                <a:cubicBezTo>
                  <a:pt x="51" y="275"/>
                  <a:pt x="59" y="276"/>
                  <a:pt x="67" y="277"/>
                </a:cubicBezTo>
                <a:cubicBezTo>
                  <a:pt x="71" y="278"/>
                  <a:pt x="75" y="278"/>
                  <a:pt x="80" y="278"/>
                </a:cubicBezTo>
                <a:cubicBezTo>
                  <a:pt x="84" y="278"/>
                  <a:pt x="89" y="277"/>
                  <a:pt x="94" y="277"/>
                </a:cubicBezTo>
                <a:cubicBezTo>
                  <a:pt x="99" y="277"/>
                  <a:pt x="105" y="276"/>
                  <a:pt x="110" y="276"/>
                </a:cubicBezTo>
                <a:cubicBezTo>
                  <a:pt x="118" y="275"/>
                  <a:pt x="127" y="274"/>
                  <a:pt x="136" y="274"/>
                </a:cubicBezTo>
                <a:cubicBezTo>
                  <a:pt x="142" y="273"/>
                  <a:pt x="149" y="273"/>
                  <a:pt x="155" y="273"/>
                </a:cubicBezTo>
                <a:cubicBezTo>
                  <a:pt x="165" y="272"/>
                  <a:pt x="175" y="272"/>
                  <a:pt x="185" y="272"/>
                </a:cubicBezTo>
                <a:cubicBezTo>
                  <a:pt x="194" y="272"/>
                  <a:pt x="203" y="271"/>
                  <a:pt x="212" y="269"/>
                </a:cubicBezTo>
                <a:cubicBezTo>
                  <a:pt x="214" y="269"/>
                  <a:pt x="216" y="269"/>
                  <a:pt x="217" y="267"/>
                </a:cubicBezTo>
                <a:close/>
                <a:moveTo>
                  <a:pt x="225" y="271"/>
                </a:moveTo>
                <a:cubicBezTo>
                  <a:pt x="225" y="271"/>
                  <a:pt x="225" y="272"/>
                  <a:pt x="225" y="272"/>
                </a:cubicBezTo>
                <a:cubicBezTo>
                  <a:pt x="220" y="275"/>
                  <a:pt x="215" y="277"/>
                  <a:pt x="210" y="278"/>
                </a:cubicBezTo>
                <a:cubicBezTo>
                  <a:pt x="205" y="280"/>
                  <a:pt x="199" y="280"/>
                  <a:pt x="193" y="280"/>
                </a:cubicBezTo>
                <a:cubicBezTo>
                  <a:pt x="188" y="281"/>
                  <a:pt x="183" y="281"/>
                  <a:pt x="177" y="281"/>
                </a:cubicBezTo>
                <a:cubicBezTo>
                  <a:pt x="165" y="281"/>
                  <a:pt x="153" y="281"/>
                  <a:pt x="140" y="281"/>
                </a:cubicBezTo>
                <a:cubicBezTo>
                  <a:pt x="139" y="281"/>
                  <a:pt x="138" y="281"/>
                  <a:pt x="137" y="281"/>
                </a:cubicBezTo>
                <a:cubicBezTo>
                  <a:pt x="128" y="282"/>
                  <a:pt x="118" y="282"/>
                  <a:pt x="109" y="282"/>
                </a:cubicBezTo>
                <a:cubicBezTo>
                  <a:pt x="102" y="283"/>
                  <a:pt x="95" y="283"/>
                  <a:pt x="89" y="283"/>
                </a:cubicBezTo>
                <a:cubicBezTo>
                  <a:pt x="88" y="283"/>
                  <a:pt x="88" y="282"/>
                  <a:pt x="87" y="283"/>
                </a:cubicBezTo>
                <a:cubicBezTo>
                  <a:pt x="89" y="283"/>
                  <a:pt x="91" y="283"/>
                  <a:pt x="93" y="284"/>
                </a:cubicBezTo>
                <a:cubicBezTo>
                  <a:pt x="102" y="284"/>
                  <a:pt x="111" y="285"/>
                  <a:pt x="120" y="285"/>
                </a:cubicBezTo>
                <a:cubicBezTo>
                  <a:pt x="130" y="285"/>
                  <a:pt x="139" y="285"/>
                  <a:pt x="149" y="285"/>
                </a:cubicBezTo>
                <a:cubicBezTo>
                  <a:pt x="154" y="284"/>
                  <a:pt x="159" y="284"/>
                  <a:pt x="163" y="283"/>
                </a:cubicBezTo>
                <a:cubicBezTo>
                  <a:pt x="170" y="283"/>
                  <a:pt x="176" y="282"/>
                  <a:pt x="182" y="282"/>
                </a:cubicBezTo>
                <a:cubicBezTo>
                  <a:pt x="189" y="281"/>
                  <a:pt x="197" y="281"/>
                  <a:pt x="204" y="280"/>
                </a:cubicBezTo>
                <a:cubicBezTo>
                  <a:pt x="209" y="280"/>
                  <a:pt x="213" y="279"/>
                  <a:pt x="218" y="278"/>
                </a:cubicBezTo>
                <a:cubicBezTo>
                  <a:pt x="221" y="277"/>
                  <a:pt x="224" y="274"/>
                  <a:pt x="225" y="271"/>
                </a:cubicBezTo>
                <a:close/>
                <a:moveTo>
                  <a:pt x="231" y="255"/>
                </a:moveTo>
                <a:cubicBezTo>
                  <a:pt x="231" y="255"/>
                  <a:pt x="231" y="255"/>
                  <a:pt x="231" y="255"/>
                </a:cubicBezTo>
                <a:cubicBezTo>
                  <a:pt x="231" y="254"/>
                  <a:pt x="231" y="253"/>
                  <a:pt x="232" y="251"/>
                </a:cubicBezTo>
                <a:cubicBezTo>
                  <a:pt x="232" y="248"/>
                  <a:pt x="232" y="245"/>
                  <a:pt x="232" y="242"/>
                </a:cubicBezTo>
                <a:cubicBezTo>
                  <a:pt x="232" y="239"/>
                  <a:pt x="233" y="237"/>
                  <a:pt x="233" y="234"/>
                </a:cubicBezTo>
                <a:cubicBezTo>
                  <a:pt x="233" y="213"/>
                  <a:pt x="233" y="191"/>
                  <a:pt x="233" y="170"/>
                </a:cubicBezTo>
                <a:cubicBezTo>
                  <a:pt x="232" y="163"/>
                  <a:pt x="232" y="156"/>
                  <a:pt x="231" y="149"/>
                </a:cubicBezTo>
                <a:cubicBezTo>
                  <a:pt x="231" y="148"/>
                  <a:pt x="231" y="146"/>
                  <a:pt x="231" y="145"/>
                </a:cubicBezTo>
                <a:cubicBezTo>
                  <a:pt x="231" y="145"/>
                  <a:pt x="230" y="145"/>
                  <a:pt x="230" y="145"/>
                </a:cubicBezTo>
                <a:cubicBezTo>
                  <a:pt x="230" y="147"/>
                  <a:pt x="230" y="148"/>
                  <a:pt x="230" y="150"/>
                </a:cubicBezTo>
                <a:cubicBezTo>
                  <a:pt x="230" y="156"/>
                  <a:pt x="230" y="162"/>
                  <a:pt x="230" y="168"/>
                </a:cubicBezTo>
                <a:cubicBezTo>
                  <a:pt x="230" y="182"/>
                  <a:pt x="230" y="196"/>
                  <a:pt x="230" y="209"/>
                </a:cubicBezTo>
                <a:cubicBezTo>
                  <a:pt x="231" y="218"/>
                  <a:pt x="231" y="227"/>
                  <a:pt x="231" y="235"/>
                </a:cubicBezTo>
                <a:cubicBezTo>
                  <a:pt x="231" y="242"/>
                  <a:pt x="231" y="248"/>
                  <a:pt x="231" y="255"/>
                </a:cubicBezTo>
                <a:close/>
                <a:moveTo>
                  <a:pt x="223" y="112"/>
                </a:moveTo>
                <a:cubicBezTo>
                  <a:pt x="223" y="112"/>
                  <a:pt x="222" y="111"/>
                  <a:pt x="222" y="111"/>
                </a:cubicBezTo>
                <a:cubicBezTo>
                  <a:pt x="221" y="109"/>
                  <a:pt x="220" y="107"/>
                  <a:pt x="219" y="105"/>
                </a:cubicBezTo>
                <a:cubicBezTo>
                  <a:pt x="214" y="98"/>
                  <a:pt x="209" y="91"/>
                  <a:pt x="204" y="84"/>
                </a:cubicBezTo>
                <a:cubicBezTo>
                  <a:pt x="198" y="76"/>
                  <a:pt x="193" y="69"/>
                  <a:pt x="186" y="63"/>
                </a:cubicBezTo>
                <a:cubicBezTo>
                  <a:pt x="177" y="55"/>
                  <a:pt x="170" y="46"/>
                  <a:pt x="163" y="37"/>
                </a:cubicBezTo>
                <a:cubicBezTo>
                  <a:pt x="158" y="32"/>
                  <a:pt x="153" y="27"/>
                  <a:pt x="148" y="22"/>
                </a:cubicBezTo>
                <a:cubicBezTo>
                  <a:pt x="144" y="17"/>
                  <a:pt x="138" y="13"/>
                  <a:pt x="132" y="10"/>
                </a:cubicBezTo>
                <a:cubicBezTo>
                  <a:pt x="130" y="9"/>
                  <a:pt x="127" y="8"/>
                  <a:pt x="125" y="7"/>
                </a:cubicBezTo>
                <a:cubicBezTo>
                  <a:pt x="125" y="7"/>
                  <a:pt x="125" y="8"/>
                  <a:pt x="126" y="8"/>
                </a:cubicBezTo>
                <a:cubicBezTo>
                  <a:pt x="133" y="12"/>
                  <a:pt x="140" y="17"/>
                  <a:pt x="147" y="23"/>
                </a:cubicBezTo>
                <a:cubicBezTo>
                  <a:pt x="154" y="30"/>
                  <a:pt x="160" y="36"/>
                  <a:pt x="167" y="44"/>
                </a:cubicBezTo>
                <a:cubicBezTo>
                  <a:pt x="175" y="54"/>
                  <a:pt x="184" y="64"/>
                  <a:pt x="193" y="74"/>
                </a:cubicBezTo>
                <a:cubicBezTo>
                  <a:pt x="199" y="80"/>
                  <a:pt x="205" y="87"/>
                  <a:pt x="209" y="94"/>
                </a:cubicBezTo>
                <a:cubicBezTo>
                  <a:pt x="213" y="99"/>
                  <a:pt x="216" y="104"/>
                  <a:pt x="219" y="109"/>
                </a:cubicBezTo>
                <a:cubicBezTo>
                  <a:pt x="220" y="110"/>
                  <a:pt x="221" y="111"/>
                  <a:pt x="223" y="112"/>
                </a:cubicBezTo>
                <a:close/>
                <a:moveTo>
                  <a:pt x="18" y="120"/>
                </a:moveTo>
                <a:cubicBezTo>
                  <a:pt x="18" y="121"/>
                  <a:pt x="18" y="121"/>
                  <a:pt x="18" y="121"/>
                </a:cubicBezTo>
                <a:cubicBezTo>
                  <a:pt x="21" y="122"/>
                  <a:pt x="23" y="124"/>
                  <a:pt x="26" y="125"/>
                </a:cubicBezTo>
                <a:cubicBezTo>
                  <a:pt x="30" y="127"/>
                  <a:pt x="34" y="129"/>
                  <a:pt x="38" y="131"/>
                </a:cubicBezTo>
                <a:cubicBezTo>
                  <a:pt x="39" y="131"/>
                  <a:pt x="40" y="131"/>
                  <a:pt x="41" y="132"/>
                </a:cubicBezTo>
                <a:cubicBezTo>
                  <a:pt x="54" y="136"/>
                  <a:pt x="67" y="141"/>
                  <a:pt x="79" y="148"/>
                </a:cubicBezTo>
                <a:cubicBezTo>
                  <a:pt x="80" y="148"/>
                  <a:pt x="81" y="148"/>
                  <a:pt x="81" y="149"/>
                </a:cubicBezTo>
                <a:cubicBezTo>
                  <a:pt x="85" y="150"/>
                  <a:pt x="89" y="152"/>
                  <a:pt x="93" y="153"/>
                </a:cubicBezTo>
                <a:cubicBezTo>
                  <a:pt x="100" y="157"/>
                  <a:pt x="107" y="160"/>
                  <a:pt x="113" y="165"/>
                </a:cubicBezTo>
                <a:cubicBezTo>
                  <a:pt x="113" y="166"/>
                  <a:pt x="113" y="166"/>
                  <a:pt x="113" y="166"/>
                </a:cubicBezTo>
                <a:cubicBezTo>
                  <a:pt x="114" y="165"/>
                  <a:pt x="115" y="165"/>
                  <a:pt x="115" y="164"/>
                </a:cubicBezTo>
                <a:cubicBezTo>
                  <a:pt x="114" y="163"/>
                  <a:pt x="113" y="162"/>
                  <a:pt x="111" y="161"/>
                </a:cubicBezTo>
                <a:cubicBezTo>
                  <a:pt x="105" y="159"/>
                  <a:pt x="99" y="156"/>
                  <a:pt x="93" y="153"/>
                </a:cubicBezTo>
                <a:cubicBezTo>
                  <a:pt x="91" y="151"/>
                  <a:pt x="88" y="150"/>
                  <a:pt x="86" y="149"/>
                </a:cubicBezTo>
                <a:cubicBezTo>
                  <a:pt x="85" y="149"/>
                  <a:pt x="84" y="149"/>
                  <a:pt x="83" y="149"/>
                </a:cubicBezTo>
                <a:cubicBezTo>
                  <a:pt x="79" y="147"/>
                  <a:pt x="76" y="145"/>
                  <a:pt x="72" y="144"/>
                </a:cubicBezTo>
                <a:cubicBezTo>
                  <a:pt x="66" y="141"/>
                  <a:pt x="60" y="137"/>
                  <a:pt x="54" y="134"/>
                </a:cubicBezTo>
                <a:cubicBezTo>
                  <a:pt x="49" y="131"/>
                  <a:pt x="43" y="129"/>
                  <a:pt x="36" y="127"/>
                </a:cubicBezTo>
                <a:cubicBezTo>
                  <a:pt x="36" y="127"/>
                  <a:pt x="35" y="127"/>
                  <a:pt x="35" y="127"/>
                </a:cubicBezTo>
                <a:cubicBezTo>
                  <a:pt x="34" y="126"/>
                  <a:pt x="34" y="125"/>
                  <a:pt x="34" y="125"/>
                </a:cubicBezTo>
                <a:cubicBezTo>
                  <a:pt x="35" y="124"/>
                  <a:pt x="35" y="124"/>
                  <a:pt x="35" y="124"/>
                </a:cubicBezTo>
                <a:cubicBezTo>
                  <a:pt x="35" y="124"/>
                  <a:pt x="34" y="124"/>
                  <a:pt x="34" y="123"/>
                </a:cubicBezTo>
                <a:cubicBezTo>
                  <a:pt x="30" y="122"/>
                  <a:pt x="26" y="121"/>
                  <a:pt x="22" y="119"/>
                </a:cubicBezTo>
                <a:cubicBezTo>
                  <a:pt x="21" y="119"/>
                  <a:pt x="20" y="119"/>
                  <a:pt x="19" y="119"/>
                </a:cubicBezTo>
                <a:cubicBezTo>
                  <a:pt x="19" y="120"/>
                  <a:pt x="18" y="120"/>
                  <a:pt x="18" y="120"/>
                </a:cubicBezTo>
                <a:close/>
                <a:moveTo>
                  <a:pt x="77" y="68"/>
                </a:moveTo>
                <a:cubicBezTo>
                  <a:pt x="77" y="68"/>
                  <a:pt x="77" y="68"/>
                  <a:pt x="77" y="68"/>
                </a:cubicBezTo>
                <a:cubicBezTo>
                  <a:pt x="77" y="68"/>
                  <a:pt x="77" y="68"/>
                  <a:pt x="77" y="68"/>
                </a:cubicBezTo>
                <a:cubicBezTo>
                  <a:pt x="78" y="68"/>
                  <a:pt x="79" y="67"/>
                  <a:pt x="80" y="66"/>
                </a:cubicBezTo>
                <a:cubicBezTo>
                  <a:pt x="83" y="63"/>
                  <a:pt x="85" y="60"/>
                  <a:pt x="88" y="58"/>
                </a:cubicBezTo>
                <a:cubicBezTo>
                  <a:pt x="89" y="57"/>
                  <a:pt x="90" y="57"/>
                  <a:pt x="91" y="57"/>
                </a:cubicBezTo>
                <a:cubicBezTo>
                  <a:pt x="91" y="57"/>
                  <a:pt x="92" y="58"/>
                  <a:pt x="92" y="58"/>
                </a:cubicBezTo>
                <a:cubicBezTo>
                  <a:pt x="92" y="55"/>
                  <a:pt x="94" y="55"/>
                  <a:pt x="96" y="54"/>
                </a:cubicBezTo>
                <a:cubicBezTo>
                  <a:pt x="97" y="54"/>
                  <a:pt x="98" y="54"/>
                  <a:pt x="99" y="54"/>
                </a:cubicBezTo>
                <a:cubicBezTo>
                  <a:pt x="101" y="54"/>
                  <a:pt x="103" y="55"/>
                  <a:pt x="105" y="55"/>
                </a:cubicBezTo>
                <a:cubicBezTo>
                  <a:pt x="105" y="55"/>
                  <a:pt x="106" y="55"/>
                  <a:pt x="106" y="55"/>
                </a:cubicBezTo>
                <a:cubicBezTo>
                  <a:pt x="109" y="52"/>
                  <a:pt x="111" y="49"/>
                  <a:pt x="113" y="46"/>
                </a:cubicBezTo>
                <a:cubicBezTo>
                  <a:pt x="112" y="44"/>
                  <a:pt x="111" y="43"/>
                  <a:pt x="109" y="41"/>
                </a:cubicBezTo>
                <a:cubicBezTo>
                  <a:pt x="97" y="48"/>
                  <a:pt x="86" y="57"/>
                  <a:pt x="77" y="68"/>
                </a:cubicBezTo>
                <a:close/>
                <a:moveTo>
                  <a:pt x="47" y="103"/>
                </a:moveTo>
                <a:cubicBezTo>
                  <a:pt x="47" y="103"/>
                  <a:pt x="47" y="103"/>
                  <a:pt x="47" y="103"/>
                </a:cubicBezTo>
                <a:cubicBezTo>
                  <a:pt x="48" y="103"/>
                  <a:pt x="48" y="103"/>
                  <a:pt x="49" y="103"/>
                </a:cubicBezTo>
                <a:cubicBezTo>
                  <a:pt x="50" y="103"/>
                  <a:pt x="51" y="102"/>
                  <a:pt x="52" y="101"/>
                </a:cubicBezTo>
                <a:cubicBezTo>
                  <a:pt x="56" y="95"/>
                  <a:pt x="60" y="90"/>
                  <a:pt x="63" y="85"/>
                </a:cubicBezTo>
                <a:cubicBezTo>
                  <a:pt x="64" y="85"/>
                  <a:pt x="64" y="84"/>
                  <a:pt x="64" y="84"/>
                </a:cubicBezTo>
                <a:cubicBezTo>
                  <a:pt x="67" y="79"/>
                  <a:pt x="69" y="74"/>
                  <a:pt x="71" y="69"/>
                </a:cubicBezTo>
                <a:cubicBezTo>
                  <a:pt x="71" y="69"/>
                  <a:pt x="71" y="68"/>
                  <a:pt x="71" y="68"/>
                </a:cubicBezTo>
                <a:cubicBezTo>
                  <a:pt x="70" y="69"/>
                  <a:pt x="69" y="70"/>
                  <a:pt x="68" y="71"/>
                </a:cubicBezTo>
                <a:cubicBezTo>
                  <a:pt x="66" y="73"/>
                  <a:pt x="64" y="75"/>
                  <a:pt x="61" y="76"/>
                </a:cubicBezTo>
                <a:cubicBezTo>
                  <a:pt x="61" y="76"/>
                  <a:pt x="61" y="77"/>
                  <a:pt x="61" y="77"/>
                </a:cubicBezTo>
                <a:cubicBezTo>
                  <a:pt x="59" y="78"/>
                  <a:pt x="58" y="80"/>
                  <a:pt x="58" y="81"/>
                </a:cubicBezTo>
                <a:cubicBezTo>
                  <a:pt x="55" y="87"/>
                  <a:pt x="51" y="94"/>
                  <a:pt x="48" y="100"/>
                </a:cubicBezTo>
                <a:cubicBezTo>
                  <a:pt x="48" y="101"/>
                  <a:pt x="47" y="102"/>
                  <a:pt x="47" y="103"/>
                </a:cubicBezTo>
                <a:close/>
                <a:moveTo>
                  <a:pt x="227" y="157"/>
                </a:moveTo>
                <a:cubicBezTo>
                  <a:pt x="227" y="157"/>
                  <a:pt x="227" y="158"/>
                  <a:pt x="227" y="158"/>
                </a:cubicBezTo>
                <a:cubicBezTo>
                  <a:pt x="227" y="157"/>
                  <a:pt x="227" y="157"/>
                  <a:pt x="227" y="156"/>
                </a:cubicBezTo>
                <a:cubicBezTo>
                  <a:pt x="227" y="150"/>
                  <a:pt x="228" y="144"/>
                  <a:pt x="228" y="138"/>
                </a:cubicBezTo>
                <a:cubicBezTo>
                  <a:pt x="228" y="133"/>
                  <a:pt x="228" y="133"/>
                  <a:pt x="226" y="129"/>
                </a:cubicBezTo>
                <a:cubicBezTo>
                  <a:pt x="224" y="126"/>
                  <a:pt x="222" y="123"/>
                  <a:pt x="219" y="121"/>
                </a:cubicBezTo>
                <a:cubicBezTo>
                  <a:pt x="218" y="120"/>
                  <a:pt x="217" y="120"/>
                  <a:pt x="216" y="120"/>
                </a:cubicBezTo>
                <a:cubicBezTo>
                  <a:pt x="215" y="120"/>
                  <a:pt x="213" y="120"/>
                  <a:pt x="212" y="120"/>
                </a:cubicBezTo>
                <a:cubicBezTo>
                  <a:pt x="211" y="121"/>
                  <a:pt x="211" y="121"/>
                  <a:pt x="210" y="121"/>
                </a:cubicBezTo>
                <a:cubicBezTo>
                  <a:pt x="210" y="121"/>
                  <a:pt x="211" y="121"/>
                  <a:pt x="211" y="122"/>
                </a:cubicBezTo>
                <a:cubicBezTo>
                  <a:pt x="213" y="123"/>
                  <a:pt x="215" y="124"/>
                  <a:pt x="217" y="126"/>
                </a:cubicBezTo>
                <a:cubicBezTo>
                  <a:pt x="220" y="129"/>
                  <a:pt x="222" y="133"/>
                  <a:pt x="223" y="137"/>
                </a:cubicBezTo>
                <a:cubicBezTo>
                  <a:pt x="224" y="141"/>
                  <a:pt x="225" y="144"/>
                  <a:pt x="226" y="147"/>
                </a:cubicBezTo>
                <a:cubicBezTo>
                  <a:pt x="226" y="151"/>
                  <a:pt x="227" y="154"/>
                  <a:pt x="227" y="157"/>
                </a:cubicBezTo>
                <a:close/>
                <a:moveTo>
                  <a:pt x="37" y="272"/>
                </a:moveTo>
                <a:cubicBezTo>
                  <a:pt x="38" y="272"/>
                  <a:pt x="38" y="272"/>
                  <a:pt x="38" y="272"/>
                </a:cubicBezTo>
                <a:cubicBezTo>
                  <a:pt x="38" y="272"/>
                  <a:pt x="39" y="272"/>
                  <a:pt x="39" y="272"/>
                </a:cubicBezTo>
                <a:cubicBezTo>
                  <a:pt x="46" y="270"/>
                  <a:pt x="53" y="268"/>
                  <a:pt x="59" y="265"/>
                </a:cubicBezTo>
                <a:cubicBezTo>
                  <a:pt x="72" y="262"/>
                  <a:pt x="83" y="257"/>
                  <a:pt x="94" y="251"/>
                </a:cubicBezTo>
                <a:cubicBezTo>
                  <a:pt x="102" y="247"/>
                  <a:pt x="109" y="241"/>
                  <a:pt x="114" y="235"/>
                </a:cubicBezTo>
                <a:cubicBezTo>
                  <a:pt x="115" y="234"/>
                  <a:pt x="115" y="234"/>
                  <a:pt x="115" y="233"/>
                </a:cubicBezTo>
                <a:cubicBezTo>
                  <a:pt x="115" y="233"/>
                  <a:pt x="115" y="233"/>
                  <a:pt x="115" y="234"/>
                </a:cubicBezTo>
                <a:cubicBezTo>
                  <a:pt x="113" y="235"/>
                  <a:pt x="111" y="236"/>
                  <a:pt x="109" y="237"/>
                </a:cubicBezTo>
                <a:cubicBezTo>
                  <a:pt x="106" y="239"/>
                  <a:pt x="103" y="241"/>
                  <a:pt x="101" y="243"/>
                </a:cubicBezTo>
                <a:cubicBezTo>
                  <a:pt x="98" y="245"/>
                  <a:pt x="95" y="247"/>
                  <a:pt x="92" y="249"/>
                </a:cubicBezTo>
                <a:cubicBezTo>
                  <a:pt x="86" y="254"/>
                  <a:pt x="79" y="257"/>
                  <a:pt x="72" y="260"/>
                </a:cubicBezTo>
                <a:cubicBezTo>
                  <a:pt x="63" y="263"/>
                  <a:pt x="54" y="265"/>
                  <a:pt x="46" y="268"/>
                </a:cubicBezTo>
                <a:cubicBezTo>
                  <a:pt x="43" y="269"/>
                  <a:pt x="40" y="271"/>
                  <a:pt x="37" y="272"/>
                </a:cubicBezTo>
                <a:close/>
                <a:moveTo>
                  <a:pt x="140" y="58"/>
                </a:moveTo>
                <a:cubicBezTo>
                  <a:pt x="141" y="58"/>
                  <a:pt x="141" y="56"/>
                  <a:pt x="142" y="56"/>
                </a:cubicBezTo>
                <a:cubicBezTo>
                  <a:pt x="143" y="56"/>
                  <a:pt x="144" y="56"/>
                  <a:pt x="145" y="57"/>
                </a:cubicBezTo>
                <a:cubicBezTo>
                  <a:pt x="146" y="58"/>
                  <a:pt x="146" y="60"/>
                  <a:pt x="145" y="62"/>
                </a:cubicBezTo>
                <a:cubicBezTo>
                  <a:pt x="147" y="63"/>
                  <a:pt x="149" y="65"/>
                  <a:pt x="152" y="67"/>
                </a:cubicBezTo>
                <a:cubicBezTo>
                  <a:pt x="152" y="67"/>
                  <a:pt x="152" y="67"/>
                  <a:pt x="152" y="67"/>
                </a:cubicBezTo>
                <a:cubicBezTo>
                  <a:pt x="151" y="65"/>
                  <a:pt x="150" y="64"/>
                  <a:pt x="150" y="62"/>
                </a:cubicBezTo>
                <a:cubicBezTo>
                  <a:pt x="149" y="62"/>
                  <a:pt x="149" y="61"/>
                  <a:pt x="148" y="60"/>
                </a:cubicBezTo>
                <a:cubicBezTo>
                  <a:pt x="148" y="60"/>
                  <a:pt x="148" y="60"/>
                  <a:pt x="148" y="59"/>
                </a:cubicBezTo>
                <a:cubicBezTo>
                  <a:pt x="147" y="59"/>
                  <a:pt x="147" y="58"/>
                  <a:pt x="147" y="58"/>
                </a:cubicBezTo>
                <a:cubicBezTo>
                  <a:pt x="145" y="56"/>
                  <a:pt x="143" y="54"/>
                  <a:pt x="141" y="51"/>
                </a:cubicBezTo>
                <a:cubicBezTo>
                  <a:pt x="140" y="50"/>
                  <a:pt x="138" y="49"/>
                  <a:pt x="137" y="48"/>
                </a:cubicBezTo>
                <a:cubicBezTo>
                  <a:pt x="136" y="49"/>
                  <a:pt x="135" y="49"/>
                  <a:pt x="134" y="48"/>
                </a:cubicBezTo>
                <a:cubicBezTo>
                  <a:pt x="134" y="48"/>
                  <a:pt x="134" y="48"/>
                  <a:pt x="134" y="48"/>
                </a:cubicBezTo>
                <a:cubicBezTo>
                  <a:pt x="131" y="46"/>
                  <a:pt x="128" y="44"/>
                  <a:pt x="125" y="43"/>
                </a:cubicBezTo>
                <a:cubicBezTo>
                  <a:pt x="124" y="42"/>
                  <a:pt x="124" y="42"/>
                  <a:pt x="123" y="42"/>
                </a:cubicBezTo>
                <a:cubicBezTo>
                  <a:pt x="123" y="42"/>
                  <a:pt x="123" y="43"/>
                  <a:pt x="123" y="43"/>
                </a:cubicBezTo>
                <a:cubicBezTo>
                  <a:pt x="123" y="44"/>
                  <a:pt x="123" y="45"/>
                  <a:pt x="121" y="46"/>
                </a:cubicBezTo>
                <a:cubicBezTo>
                  <a:pt x="120" y="46"/>
                  <a:pt x="119" y="46"/>
                  <a:pt x="118" y="47"/>
                </a:cubicBezTo>
                <a:cubicBezTo>
                  <a:pt x="119" y="48"/>
                  <a:pt x="119" y="48"/>
                  <a:pt x="120" y="49"/>
                </a:cubicBezTo>
                <a:cubicBezTo>
                  <a:pt x="121" y="48"/>
                  <a:pt x="121" y="48"/>
                  <a:pt x="122" y="49"/>
                </a:cubicBezTo>
                <a:cubicBezTo>
                  <a:pt x="123" y="49"/>
                  <a:pt x="123" y="50"/>
                  <a:pt x="124" y="50"/>
                </a:cubicBezTo>
                <a:cubicBezTo>
                  <a:pt x="126" y="52"/>
                  <a:pt x="129" y="54"/>
                  <a:pt x="131" y="56"/>
                </a:cubicBezTo>
                <a:cubicBezTo>
                  <a:pt x="131" y="56"/>
                  <a:pt x="131" y="56"/>
                  <a:pt x="132" y="56"/>
                </a:cubicBezTo>
                <a:cubicBezTo>
                  <a:pt x="131" y="55"/>
                  <a:pt x="131" y="55"/>
                  <a:pt x="131" y="55"/>
                </a:cubicBezTo>
                <a:cubicBezTo>
                  <a:pt x="129" y="52"/>
                  <a:pt x="126" y="50"/>
                  <a:pt x="124" y="48"/>
                </a:cubicBezTo>
                <a:cubicBezTo>
                  <a:pt x="124" y="47"/>
                  <a:pt x="124" y="47"/>
                  <a:pt x="123" y="47"/>
                </a:cubicBezTo>
                <a:cubicBezTo>
                  <a:pt x="123" y="46"/>
                  <a:pt x="123" y="45"/>
                  <a:pt x="124" y="45"/>
                </a:cubicBezTo>
                <a:cubicBezTo>
                  <a:pt x="124" y="44"/>
                  <a:pt x="125" y="44"/>
                  <a:pt x="125" y="45"/>
                </a:cubicBezTo>
                <a:cubicBezTo>
                  <a:pt x="126" y="45"/>
                  <a:pt x="126" y="46"/>
                  <a:pt x="127" y="46"/>
                </a:cubicBezTo>
                <a:cubicBezTo>
                  <a:pt x="129" y="48"/>
                  <a:pt x="131" y="50"/>
                  <a:pt x="133" y="53"/>
                </a:cubicBezTo>
                <a:cubicBezTo>
                  <a:pt x="135" y="55"/>
                  <a:pt x="138" y="56"/>
                  <a:pt x="140" y="58"/>
                </a:cubicBezTo>
                <a:close/>
                <a:moveTo>
                  <a:pt x="58" y="102"/>
                </a:moveTo>
                <a:cubicBezTo>
                  <a:pt x="58" y="102"/>
                  <a:pt x="58" y="102"/>
                  <a:pt x="58" y="102"/>
                </a:cubicBezTo>
                <a:cubicBezTo>
                  <a:pt x="63" y="102"/>
                  <a:pt x="67" y="103"/>
                  <a:pt x="72" y="103"/>
                </a:cubicBezTo>
                <a:cubicBezTo>
                  <a:pt x="72" y="103"/>
                  <a:pt x="73" y="103"/>
                  <a:pt x="73" y="102"/>
                </a:cubicBezTo>
                <a:cubicBezTo>
                  <a:pt x="74" y="101"/>
                  <a:pt x="75" y="100"/>
                  <a:pt x="76" y="99"/>
                </a:cubicBezTo>
                <a:cubicBezTo>
                  <a:pt x="76" y="98"/>
                  <a:pt x="76" y="98"/>
                  <a:pt x="76" y="98"/>
                </a:cubicBezTo>
                <a:cubicBezTo>
                  <a:pt x="76" y="96"/>
                  <a:pt x="76" y="95"/>
                  <a:pt x="77" y="94"/>
                </a:cubicBezTo>
                <a:cubicBezTo>
                  <a:pt x="77" y="93"/>
                  <a:pt x="77" y="92"/>
                  <a:pt x="76" y="91"/>
                </a:cubicBezTo>
                <a:cubicBezTo>
                  <a:pt x="73" y="92"/>
                  <a:pt x="70" y="94"/>
                  <a:pt x="67" y="95"/>
                </a:cubicBezTo>
                <a:cubicBezTo>
                  <a:pt x="64" y="97"/>
                  <a:pt x="61" y="98"/>
                  <a:pt x="59" y="101"/>
                </a:cubicBezTo>
                <a:cubicBezTo>
                  <a:pt x="59" y="101"/>
                  <a:pt x="59" y="101"/>
                  <a:pt x="58" y="102"/>
                </a:cubicBezTo>
                <a:close/>
                <a:moveTo>
                  <a:pt x="220" y="271"/>
                </a:moveTo>
                <a:cubicBezTo>
                  <a:pt x="218" y="272"/>
                  <a:pt x="216" y="272"/>
                  <a:pt x="215" y="272"/>
                </a:cubicBezTo>
                <a:cubicBezTo>
                  <a:pt x="210" y="273"/>
                  <a:pt x="206" y="274"/>
                  <a:pt x="202" y="274"/>
                </a:cubicBezTo>
                <a:cubicBezTo>
                  <a:pt x="195" y="275"/>
                  <a:pt x="188" y="276"/>
                  <a:pt x="181" y="276"/>
                </a:cubicBezTo>
                <a:cubicBezTo>
                  <a:pt x="175" y="277"/>
                  <a:pt x="170" y="277"/>
                  <a:pt x="164" y="278"/>
                </a:cubicBezTo>
                <a:cubicBezTo>
                  <a:pt x="163" y="278"/>
                  <a:pt x="163" y="278"/>
                  <a:pt x="162" y="278"/>
                </a:cubicBezTo>
                <a:cubicBezTo>
                  <a:pt x="162" y="278"/>
                  <a:pt x="162" y="278"/>
                  <a:pt x="162" y="278"/>
                </a:cubicBezTo>
                <a:cubicBezTo>
                  <a:pt x="172" y="278"/>
                  <a:pt x="181" y="278"/>
                  <a:pt x="190" y="278"/>
                </a:cubicBezTo>
                <a:cubicBezTo>
                  <a:pt x="197" y="278"/>
                  <a:pt x="203" y="277"/>
                  <a:pt x="210" y="275"/>
                </a:cubicBezTo>
                <a:cubicBezTo>
                  <a:pt x="213" y="275"/>
                  <a:pt x="217" y="273"/>
                  <a:pt x="220" y="271"/>
                </a:cubicBezTo>
                <a:close/>
                <a:moveTo>
                  <a:pt x="115" y="95"/>
                </a:moveTo>
                <a:cubicBezTo>
                  <a:pt x="115" y="95"/>
                  <a:pt x="115" y="95"/>
                  <a:pt x="114" y="95"/>
                </a:cubicBezTo>
                <a:cubicBezTo>
                  <a:pt x="112" y="94"/>
                  <a:pt x="110" y="94"/>
                  <a:pt x="108" y="93"/>
                </a:cubicBezTo>
                <a:cubicBezTo>
                  <a:pt x="107" y="93"/>
                  <a:pt x="106" y="93"/>
                  <a:pt x="106" y="93"/>
                </a:cubicBezTo>
                <a:cubicBezTo>
                  <a:pt x="103" y="96"/>
                  <a:pt x="101" y="99"/>
                  <a:pt x="99" y="103"/>
                </a:cubicBezTo>
                <a:cubicBezTo>
                  <a:pt x="99" y="103"/>
                  <a:pt x="99" y="103"/>
                  <a:pt x="99" y="103"/>
                </a:cubicBezTo>
                <a:cubicBezTo>
                  <a:pt x="100" y="103"/>
                  <a:pt x="100" y="103"/>
                  <a:pt x="101" y="103"/>
                </a:cubicBezTo>
                <a:cubicBezTo>
                  <a:pt x="103" y="103"/>
                  <a:pt x="105" y="103"/>
                  <a:pt x="107" y="103"/>
                </a:cubicBezTo>
                <a:cubicBezTo>
                  <a:pt x="107" y="103"/>
                  <a:pt x="108" y="103"/>
                  <a:pt x="108" y="103"/>
                </a:cubicBezTo>
                <a:cubicBezTo>
                  <a:pt x="110" y="102"/>
                  <a:pt x="111" y="101"/>
                  <a:pt x="112" y="100"/>
                </a:cubicBezTo>
                <a:cubicBezTo>
                  <a:pt x="114" y="99"/>
                  <a:pt x="114" y="97"/>
                  <a:pt x="115" y="95"/>
                </a:cubicBezTo>
                <a:close/>
                <a:moveTo>
                  <a:pt x="18" y="270"/>
                </a:moveTo>
                <a:cubicBezTo>
                  <a:pt x="18" y="270"/>
                  <a:pt x="18" y="270"/>
                  <a:pt x="18" y="271"/>
                </a:cubicBezTo>
                <a:cubicBezTo>
                  <a:pt x="21" y="275"/>
                  <a:pt x="24" y="278"/>
                  <a:pt x="28" y="280"/>
                </a:cubicBezTo>
                <a:cubicBezTo>
                  <a:pt x="32" y="281"/>
                  <a:pt x="36" y="282"/>
                  <a:pt x="39" y="282"/>
                </a:cubicBezTo>
                <a:cubicBezTo>
                  <a:pt x="44" y="282"/>
                  <a:pt x="48" y="282"/>
                  <a:pt x="53" y="282"/>
                </a:cubicBezTo>
                <a:cubicBezTo>
                  <a:pt x="54" y="282"/>
                  <a:pt x="55" y="281"/>
                  <a:pt x="56" y="281"/>
                </a:cubicBezTo>
                <a:cubicBezTo>
                  <a:pt x="56" y="281"/>
                  <a:pt x="56" y="281"/>
                  <a:pt x="55" y="281"/>
                </a:cubicBezTo>
                <a:cubicBezTo>
                  <a:pt x="51" y="281"/>
                  <a:pt x="47" y="280"/>
                  <a:pt x="42" y="280"/>
                </a:cubicBezTo>
                <a:cubicBezTo>
                  <a:pt x="37" y="279"/>
                  <a:pt x="32" y="278"/>
                  <a:pt x="28" y="275"/>
                </a:cubicBezTo>
                <a:cubicBezTo>
                  <a:pt x="27" y="274"/>
                  <a:pt x="27" y="274"/>
                  <a:pt x="27" y="274"/>
                </a:cubicBezTo>
                <a:cubicBezTo>
                  <a:pt x="24" y="273"/>
                  <a:pt x="21" y="272"/>
                  <a:pt x="18" y="270"/>
                </a:cubicBezTo>
                <a:close/>
                <a:moveTo>
                  <a:pt x="164" y="250"/>
                </a:moveTo>
                <a:cubicBezTo>
                  <a:pt x="163" y="250"/>
                  <a:pt x="163" y="250"/>
                  <a:pt x="163" y="250"/>
                </a:cubicBezTo>
                <a:cubicBezTo>
                  <a:pt x="164" y="250"/>
                  <a:pt x="164" y="250"/>
                  <a:pt x="164" y="250"/>
                </a:cubicBezTo>
                <a:cubicBezTo>
                  <a:pt x="173" y="254"/>
                  <a:pt x="182" y="257"/>
                  <a:pt x="190" y="260"/>
                </a:cubicBezTo>
                <a:cubicBezTo>
                  <a:pt x="198" y="263"/>
                  <a:pt x="206" y="264"/>
                  <a:pt x="214" y="264"/>
                </a:cubicBezTo>
                <a:cubicBezTo>
                  <a:pt x="215" y="264"/>
                  <a:pt x="215" y="264"/>
                  <a:pt x="215" y="264"/>
                </a:cubicBezTo>
                <a:cubicBezTo>
                  <a:pt x="215" y="264"/>
                  <a:pt x="215" y="263"/>
                  <a:pt x="215" y="263"/>
                </a:cubicBezTo>
                <a:cubicBezTo>
                  <a:pt x="214" y="263"/>
                  <a:pt x="212" y="263"/>
                  <a:pt x="211" y="262"/>
                </a:cubicBezTo>
                <a:cubicBezTo>
                  <a:pt x="207" y="262"/>
                  <a:pt x="203" y="261"/>
                  <a:pt x="199" y="260"/>
                </a:cubicBezTo>
                <a:cubicBezTo>
                  <a:pt x="187" y="257"/>
                  <a:pt x="176" y="254"/>
                  <a:pt x="164" y="250"/>
                </a:cubicBezTo>
                <a:cubicBezTo>
                  <a:pt x="164" y="250"/>
                  <a:pt x="164" y="250"/>
                  <a:pt x="164" y="250"/>
                </a:cubicBezTo>
                <a:close/>
                <a:moveTo>
                  <a:pt x="124" y="156"/>
                </a:moveTo>
                <a:cubicBezTo>
                  <a:pt x="124" y="157"/>
                  <a:pt x="124" y="157"/>
                  <a:pt x="124" y="157"/>
                </a:cubicBezTo>
                <a:cubicBezTo>
                  <a:pt x="125" y="157"/>
                  <a:pt x="125" y="157"/>
                  <a:pt x="125" y="156"/>
                </a:cubicBezTo>
                <a:cubicBezTo>
                  <a:pt x="129" y="153"/>
                  <a:pt x="133" y="150"/>
                  <a:pt x="136" y="146"/>
                </a:cubicBezTo>
                <a:cubicBezTo>
                  <a:pt x="137" y="146"/>
                  <a:pt x="137" y="146"/>
                  <a:pt x="137" y="145"/>
                </a:cubicBezTo>
                <a:cubicBezTo>
                  <a:pt x="137" y="144"/>
                  <a:pt x="138" y="144"/>
                  <a:pt x="139" y="143"/>
                </a:cubicBezTo>
                <a:cubicBezTo>
                  <a:pt x="139" y="143"/>
                  <a:pt x="140" y="143"/>
                  <a:pt x="140" y="143"/>
                </a:cubicBezTo>
                <a:cubicBezTo>
                  <a:pt x="139" y="142"/>
                  <a:pt x="139" y="141"/>
                  <a:pt x="139" y="141"/>
                </a:cubicBezTo>
                <a:cubicBezTo>
                  <a:pt x="138" y="140"/>
                  <a:pt x="138" y="139"/>
                  <a:pt x="138" y="138"/>
                </a:cubicBezTo>
                <a:cubicBezTo>
                  <a:pt x="137" y="138"/>
                  <a:pt x="137" y="138"/>
                  <a:pt x="137" y="139"/>
                </a:cubicBezTo>
                <a:cubicBezTo>
                  <a:pt x="135" y="139"/>
                  <a:pt x="133" y="140"/>
                  <a:pt x="131" y="141"/>
                </a:cubicBezTo>
                <a:cubicBezTo>
                  <a:pt x="129" y="141"/>
                  <a:pt x="128" y="142"/>
                  <a:pt x="127" y="144"/>
                </a:cubicBezTo>
                <a:cubicBezTo>
                  <a:pt x="127" y="145"/>
                  <a:pt x="127" y="146"/>
                  <a:pt x="127" y="146"/>
                </a:cubicBezTo>
                <a:cubicBezTo>
                  <a:pt x="128" y="146"/>
                  <a:pt x="129" y="145"/>
                  <a:pt x="130" y="144"/>
                </a:cubicBezTo>
                <a:cubicBezTo>
                  <a:pt x="131" y="144"/>
                  <a:pt x="131" y="144"/>
                  <a:pt x="132" y="144"/>
                </a:cubicBezTo>
                <a:cubicBezTo>
                  <a:pt x="132" y="143"/>
                  <a:pt x="133" y="144"/>
                  <a:pt x="134" y="144"/>
                </a:cubicBezTo>
                <a:cubicBezTo>
                  <a:pt x="134" y="145"/>
                  <a:pt x="134" y="145"/>
                  <a:pt x="134" y="146"/>
                </a:cubicBezTo>
                <a:cubicBezTo>
                  <a:pt x="133" y="146"/>
                  <a:pt x="133" y="147"/>
                  <a:pt x="133" y="147"/>
                </a:cubicBezTo>
                <a:cubicBezTo>
                  <a:pt x="130" y="150"/>
                  <a:pt x="128" y="152"/>
                  <a:pt x="125" y="155"/>
                </a:cubicBezTo>
                <a:cubicBezTo>
                  <a:pt x="125" y="155"/>
                  <a:pt x="125" y="156"/>
                  <a:pt x="124" y="156"/>
                </a:cubicBezTo>
                <a:close/>
                <a:moveTo>
                  <a:pt x="102" y="75"/>
                </a:moveTo>
                <a:cubicBezTo>
                  <a:pt x="102" y="75"/>
                  <a:pt x="101" y="76"/>
                  <a:pt x="101" y="76"/>
                </a:cubicBezTo>
                <a:cubicBezTo>
                  <a:pt x="99" y="78"/>
                  <a:pt x="97" y="80"/>
                  <a:pt x="95" y="81"/>
                </a:cubicBezTo>
                <a:cubicBezTo>
                  <a:pt x="94" y="81"/>
                  <a:pt x="94" y="81"/>
                  <a:pt x="94" y="81"/>
                </a:cubicBezTo>
                <a:cubicBezTo>
                  <a:pt x="94" y="83"/>
                  <a:pt x="94" y="84"/>
                  <a:pt x="93" y="86"/>
                </a:cubicBezTo>
                <a:cubicBezTo>
                  <a:pt x="96" y="87"/>
                  <a:pt x="97" y="87"/>
                  <a:pt x="99" y="88"/>
                </a:cubicBezTo>
                <a:cubicBezTo>
                  <a:pt x="101" y="84"/>
                  <a:pt x="103" y="81"/>
                  <a:pt x="105" y="78"/>
                </a:cubicBezTo>
                <a:cubicBezTo>
                  <a:pt x="104" y="77"/>
                  <a:pt x="103" y="76"/>
                  <a:pt x="102" y="75"/>
                </a:cubicBezTo>
                <a:close/>
                <a:moveTo>
                  <a:pt x="205" y="116"/>
                </a:moveTo>
                <a:cubicBezTo>
                  <a:pt x="205" y="116"/>
                  <a:pt x="205" y="116"/>
                  <a:pt x="205" y="115"/>
                </a:cubicBezTo>
                <a:cubicBezTo>
                  <a:pt x="203" y="115"/>
                  <a:pt x="201" y="115"/>
                  <a:pt x="198" y="115"/>
                </a:cubicBezTo>
                <a:cubicBezTo>
                  <a:pt x="197" y="115"/>
                  <a:pt x="195" y="114"/>
                  <a:pt x="194" y="115"/>
                </a:cubicBezTo>
                <a:cubicBezTo>
                  <a:pt x="191" y="115"/>
                  <a:pt x="188" y="116"/>
                  <a:pt x="185" y="117"/>
                </a:cubicBezTo>
                <a:cubicBezTo>
                  <a:pt x="184" y="117"/>
                  <a:pt x="183" y="118"/>
                  <a:pt x="182" y="119"/>
                </a:cubicBezTo>
                <a:cubicBezTo>
                  <a:pt x="182" y="119"/>
                  <a:pt x="183" y="119"/>
                  <a:pt x="183" y="119"/>
                </a:cubicBezTo>
                <a:cubicBezTo>
                  <a:pt x="187" y="119"/>
                  <a:pt x="192" y="119"/>
                  <a:pt x="197" y="119"/>
                </a:cubicBezTo>
                <a:cubicBezTo>
                  <a:pt x="197" y="119"/>
                  <a:pt x="198" y="119"/>
                  <a:pt x="198" y="119"/>
                </a:cubicBezTo>
                <a:cubicBezTo>
                  <a:pt x="200" y="118"/>
                  <a:pt x="203" y="117"/>
                  <a:pt x="205" y="116"/>
                </a:cubicBezTo>
                <a:close/>
                <a:moveTo>
                  <a:pt x="123" y="72"/>
                </a:moveTo>
                <a:cubicBezTo>
                  <a:pt x="124" y="70"/>
                  <a:pt x="125" y="70"/>
                  <a:pt x="127" y="71"/>
                </a:cubicBezTo>
                <a:cubicBezTo>
                  <a:pt x="127" y="71"/>
                  <a:pt x="128" y="72"/>
                  <a:pt x="129" y="72"/>
                </a:cubicBezTo>
                <a:cubicBezTo>
                  <a:pt x="130" y="71"/>
                  <a:pt x="131" y="69"/>
                  <a:pt x="132" y="68"/>
                </a:cubicBezTo>
                <a:cubicBezTo>
                  <a:pt x="131" y="67"/>
                  <a:pt x="130" y="67"/>
                  <a:pt x="129" y="66"/>
                </a:cubicBezTo>
                <a:cubicBezTo>
                  <a:pt x="129" y="66"/>
                  <a:pt x="128" y="66"/>
                  <a:pt x="128" y="66"/>
                </a:cubicBezTo>
                <a:cubicBezTo>
                  <a:pt x="125" y="65"/>
                  <a:pt x="122" y="64"/>
                  <a:pt x="119" y="63"/>
                </a:cubicBezTo>
                <a:cubicBezTo>
                  <a:pt x="118" y="63"/>
                  <a:pt x="118" y="62"/>
                  <a:pt x="117" y="62"/>
                </a:cubicBezTo>
                <a:cubicBezTo>
                  <a:pt x="116" y="63"/>
                  <a:pt x="117" y="63"/>
                  <a:pt x="117" y="64"/>
                </a:cubicBezTo>
                <a:cubicBezTo>
                  <a:pt x="119" y="66"/>
                  <a:pt x="121" y="69"/>
                  <a:pt x="123" y="72"/>
                </a:cubicBezTo>
                <a:close/>
                <a:moveTo>
                  <a:pt x="148" y="103"/>
                </a:moveTo>
                <a:cubicBezTo>
                  <a:pt x="147" y="100"/>
                  <a:pt x="147" y="96"/>
                  <a:pt x="146" y="92"/>
                </a:cubicBezTo>
                <a:cubicBezTo>
                  <a:pt x="146" y="91"/>
                  <a:pt x="145" y="91"/>
                  <a:pt x="144" y="92"/>
                </a:cubicBezTo>
                <a:cubicBezTo>
                  <a:pt x="143" y="93"/>
                  <a:pt x="142" y="94"/>
                  <a:pt x="141" y="95"/>
                </a:cubicBezTo>
                <a:cubicBezTo>
                  <a:pt x="140" y="95"/>
                  <a:pt x="140" y="95"/>
                  <a:pt x="140" y="96"/>
                </a:cubicBezTo>
                <a:cubicBezTo>
                  <a:pt x="141" y="98"/>
                  <a:pt x="142" y="100"/>
                  <a:pt x="142" y="102"/>
                </a:cubicBezTo>
                <a:cubicBezTo>
                  <a:pt x="142" y="103"/>
                  <a:pt x="142" y="103"/>
                  <a:pt x="143" y="103"/>
                </a:cubicBezTo>
                <a:cubicBezTo>
                  <a:pt x="144" y="103"/>
                  <a:pt x="146" y="103"/>
                  <a:pt x="148" y="103"/>
                </a:cubicBezTo>
                <a:close/>
                <a:moveTo>
                  <a:pt x="148" y="17"/>
                </a:moveTo>
                <a:cubicBezTo>
                  <a:pt x="148" y="17"/>
                  <a:pt x="148" y="18"/>
                  <a:pt x="148" y="18"/>
                </a:cubicBezTo>
                <a:cubicBezTo>
                  <a:pt x="148" y="18"/>
                  <a:pt x="149" y="18"/>
                  <a:pt x="149" y="18"/>
                </a:cubicBezTo>
                <a:cubicBezTo>
                  <a:pt x="153" y="22"/>
                  <a:pt x="157" y="27"/>
                  <a:pt x="161" y="31"/>
                </a:cubicBezTo>
                <a:cubicBezTo>
                  <a:pt x="164" y="35"/>
                  <a:pt x="167" y="38"/>
                  <a:pt x="170" y="42"/>
                </a:cubicBezTo>
                <a:cubicBezTo>
                  <a:pt x="173" y="46"/>
                  <a:pt x="177" y="49"/>
                  <a:pt x="180" y="53"/>
                </a:cubicBezTo>
                <a:cubicBezTo>
                  <a:pt x="180" y="54"/>
                  <a:pt x="181" y="54"/>
                  <a:pt x="181" y="54"/>
                </a:cubicBezTo>
                <a:cubicBezTo>
                  <a:pt x="181" y="54"/>
                  <a:pt x="181" y="54"/>
                  <a:pt x="181" y="53"/>
                </a:cubicBezTo>
                <a:cubicBezTo>
                  <a:pt x="176" y="47"/>
                  <a:pt x="171" y="41"/>
                  <a:pt x="166" y="35"/>
                </a:cubicBezTo>
                <a:cubicBezTo>
                  <a:pt x="161" y="28"/>
                  <a:pt x="156" y="23"/>
                  <a:pt x="149" y="18"/>
                </a:cubicBezTo>
                <a:cubicBezTo>
                  <a:pt x="149" y="18"/>
                  <a:pt x="148" y="17"/>
                  <a:pt x="148" y="17"/>
                </a:cubicBezTo>
                <a:close/>
                <a:moveTo>
                  <a:pt x="67" y="85"/>
                </a:moveTo>
                <a:cubicBezTo>
                  <a:pt x="67" y="85"/>
                  <a:pt x="67" y="85"/>
                  <a:pt x="67" y="85"/>
                </a:cubicBezTo>
                <a:cubicBezTo>
                  <a:pt x="76" y="78"/>
                  <a:pt x="85" y="70"/>
                  <a:pt x="94" y="63"/>
                </a:cubicBezTo>
                <a:cubicBezTo>
                  <a:pt x="93" y="63"/>
                  <a:pt x="93" y="63"/>
                  <a:pt x="93" y="63"/>
                </a:cubicBezTo>
                <a:cubicBezTo>
                  <a:pt x="90" y="65"/>
                  <a:pt x="87" y="66"/>
                  <a:pt x="84" y="68"/>
                </a:cubicBezTo>
                <a:cubicBezTo>
                  <a:pt x="83" y="68"/>
                  <a:pt x="82" y="69"/>
                  <a:pt x="82" y="69"/>
                </a:cubicBezTo>
                <a:cubicBezTo>
                  <a:pt x="77" y="74"/>
                  <a:pt x="72" y="79"/>
                  <a:pt x="68" y="84"/>
                </a:cubicBezTo>
                <a:cubicBezTo>
                  <a:pt x="68" y="84"/>
                  <a:pt x="67" y="85"/>
                  <a:pt x="67" y="85"/>
                </a:cubicBezTo>
                <a:close/>
                <a:moveTo>
                  <a:pt x="187" y="96"/>
                </a:moveTo>
                <a:cubicBezTo>
                  <a:pt x="183" y="91"/>
                  <a:pt x="180" y="87"/>
                  <a:pt x="177" y="83"/>
                </a:cubicBezTo>
                <a:cubicBezTo>
                  <a:pt x="175" y="84"/>
                  <a:pt x="175" y="84"/>
                  <a:pt x="173" y="82"/>
                </a:cubicBezTo>
                <a:cubicBezTo>
                  <a:pt x="171" y="80"/>
                  <a:pt x="169" y="77"/>
                  <a:pt x="167" y="74"/>
                </a:cubicBezTo>
                <a:cubicBezTo>
                  <a:pt x="166" y="73"/>
                  <a:pt x="164" y="71"/>
                  <a:pt x="163" y="70"/>
                </a:cubicBezTo>
                <a:cubicBezTo>
                  <a:pt x="162" y="71"/>
                  <a:pt x="162" y="71"/>
                  <a:pt x="161" y="71"/>
                </a:cubicBezTo>
                <a:cubicBezTo>
                  <a:pt x="162" y="73"/>
                  <a:pt x="163" y="74"/>
                  <a:pt x="165" y="75"/>
                </a:cubicBezTo>
                <a:cubicBezTo>
                  <a:pt x="165" y="75"/>
                  <a:pt x="166" y="75"/>
                  <a:pt x="166" y="76"/>
                </a:cubicBezTo>
                <a:cubicBezTo>
                  <a:pt x="166" y="76"/>
                  <a:pt x="166" y="77"/>
                  <a:pt x="166" y="77"/>
                </a:cubicBezTo>
                <a:cubicBezTo>
                  <a:pt x="167" y="78"/>
                  <a:pt x="168" y="79"/>
                  <a:pt x="169" y="80"/>
                </a:cubicBezTo>
                <a:cubicBezTo>
                  <a:pt x="169" y="80"/>
                  <a:pt x="169" y="80"/>
                  <a:pt x="169" y="80"/>
                </a:cubicBezTo>
                <a:cubicBezTo>
                  <a:pt x="171" y="81"/>
                  <a:pt x="172" y="82"/>
                  <a:pt x="174" y="83"/>
                </a:cubicBezTo>
                <a:cubicBezTo>
                  <a:pt x="177" y="86"/>
                  <a:pt x="181" y="90"/>
                  <a:pt x="184" y="94"/>
                </a:cubicBezTo>
                <a:cubicBezTo>
                  <a:pt x="185" y="94"/>
                  <a:pt x="186" y="95"/>
                  <a:pt x="187" y="96"/>
                </a:cubicBezTo>
                <a:close/>
                <a:moveTo>
                  <a:pt x="31" y="116"/>
                </a:moveTo>
                <a:cubicBezTo>
                  <a:pt x="31" y="116"/>
                  <a:pt x="31" y="116"/>
                  <a:pt x="31" y="116"/>
                </a:cubicBezTo>
                <a:cubicBezTo>
                  <a:pt x="32" y="117"/>
                  <a:pt x="33" y="118"/>
                  <a:pt x="35" y="118"/>
                </a:cubicBezTo>
                <a:cubicBezTo>
                  <a:pt x="36" y="118"/>
                  <a:pt x="37" y="118"/>
                  <a:pt x="38" y="119"/>
                </a:cubicBezTo>
                <a:cubicBezTo>
                  <a:pt x="40" y="119"/>
                  <a:pt x="42" y="119"/>
                  <a:pt x="43" y="119"/>
                </a:cubicBezTo>
                <a:cubicBezTo>
                  <a:pt x="46" y="120"/>
                  <a:pt x="49" y="119"/>
                  <a:pt x="53" y="120"/>
                </a:cubicBezTo>
                <a:cubicBezTo>
                  <a:pt x="53" y="120"/>
                  <a:pt x="53" y="119"/>
                  <a:pt x="54" y="119"/>
                </a:cubicBezTo>
                <a:cubicBezTo>
                  <a:pt x="53" y="118"/>
                  <a:pt x="52" y="117"/>
                  <a:pt x="51" y="115"/>
                </a:cubicBezTo>
                <a:cubicBezTo>
                  <a:pt x="50" y="116"/>
                  <a:pt x="50" y="116"/>
                  <a:pt x="49" y="117"/>
                </a:cubicBezTo>
                <a:cubicBezTo>
                  <a:pt x="49" y="117"/>
                  <a:pt x="48" y="118"/>
                  <a:pt x="47" y="119"/>
                </a:cubicBezTo>
                <a:cubicBezTo>
                  <a:pt x="46" y="119"/>
                  <a:pt x="45" y="119"/>
                  <a:pt x="44" y="118"/>
                </a:cubicBezTo>
                <a:cubicBezTo>
                  <a:pt x="44" y="117"/>
                  <a:pt x="44" y="117"/>
                  <a:pt x="44" y="116"/>
                </a:cubicBezTo>
                <a:cubicBezTo>
                  <a:pt x="44" y="116"/>
                  <a:pt x="44" y="115"/>
                  <a:pt x="44" y="115"/>
                </a:cubicBezTo>
                <a:cubicBezTo>
                  <a:pt x="43" y="115"/>
                  <a:pt x="42" y="115"/>
                  <a:pt x="41" y="115"/>
                </a:cubicBezTo>
                <a:cubicBezTo>
                  <a:pt x="40" y="115"/>
                  <a:pt x="40" y="115"/>
                  <a:pt x="39" y="116"/>
                </a:cubicBezTo>
                <a:cubicBezTo>
                  <a:pt x="38" y="116"/>
                  <a:pt x="37" y="116"/>
                  <a:pt x="36" y="116"/>
                </a:cubicBezTo>
                <a:cubicBezTo>
                  <a:pt x="36" y="115"/>
                  <a:pt x="36" y="115"/>
                  <a:pt x="36" y="115"/>
                </a:cubicBezTo>
                <a:cubicBezTo>
                  <a:pt x="34" y="116"/>
                  <a:pt x="32" y="116"/>
                  <a:pt x="31" y="116"/>
                </a:cubicBezTo>
                <a:close/>
                <a:moveTo>
                  <a:pt x="95" y="65"/>
                </a:moveTo>
                <a:cubicBezTo>
                  <a:pt x="91" y="69"/>
                  <a:pt x="87" y="72"/>
                  <a:pt x="83" y="76"/>
                </a:cubicBezTo>
                <a:cubicBezTo>
                  <a:pt x="83" y="76"/>
                  <a:pt x="84" y="76"/>
                  <a:pt x="84" y="76"/>
                </a:cubicBezTo>
                <a:cubicBezTo>
                  <a:pt x="86" y="75"/>
                  <a:pt x="88" y="74"/>
                  <a:pt x="90" y="73"/>
                </a:cubicBezTo>
                <a:cubicBezTo>
                  <a:pt x="92" y="72"/>
                  <a:pt x="93" y="72"/>
                  <a:pt x="94" y="74"/>
                </a:cubicBezTo>
                <a:cubicBezTo>
                  <a:pt x="94" y="74"/>
                  <a:pt x="94" y="74"/>
                  <a:pt x="95" y="74"/>
                </a:cubicBezTo>
                <a:cubicBezTo>
                  <a:pt x="96" y="72"/>
                  <a:pt x="96" y="71"/>
                  <a:pt x="97" y="69"/>
                </a:cubicBezTo>
                <a:cubicBezTo>
                  <a:pt x="97" y="68"/>
                  <a:pt x="96" y="67"/>
                  <a:pt x="95" y="65"/>
                </a:cubicBezTo>
                <a:close/>
                <a:moveTo>
                  <a:pt x="63" y="260"/>
                </a:moveTo>
                <a:cubicBezTo>
                  <a:pt x="69" y="258"/>
                  <a:pt x="74" y="256"/>
                  <a:pt x="79" y="254"/>
                </a:cubicBezTo>
                <a:cubicBezTo>
                  <a:pt x="85" y="251"/>
                  <a:pt x="90" y="248"/>
                  <a:pt x="95" y="244"/>
                </a:cubicBezTo>
                <a:cubicBezTo>
                  <a:pt x="84" y="249"/>
                  <a:pt x="74" y="254"/>
                  <a:pt x="63" y="260"/>
                </a:cubicBezTo>
                <a:close/>
                <a:moveTo>
                  <a:pt x="160" y="275"/>
                </a:moveTo>
                <a:cubicBezTo>
                  <a:pt x="156" y="275"/>
                  <a:pt x="119" y="278"/>
                  <a:pt x="117" y="278"/>
                </a:cubicBezTo>
                <a:cubicBezTo>
                  <a:pt x="131" y="279"/>
                  <a:pt x="146" y="278"/>
                  <a:pt x="160" y="275"/>
                </a:cubicBezTo>
                <a:close/>
                <a:moveTo>
                  <a:pt x="34" y="107"/>
                </a:moveTo>
                <a:cubicBezTo>
                  <a:pt x="27" y="109"/>
                  <a:pt x="19" y="111"/>
                  <a:pt x="12" y="115"/>
                </a:cubicBezTo>
                <a:cubicBezTo>
                  <a:pt x="13" y="115"/>
                  <a:pt x="13" y="116"/>
                  <a:pt x="14" y="116"/>
                </a:cubicBezTo>
                <a:cubicBezTo>
                  <a:pt x="14" y="116"/>
                  <a:pt x="15" y="116"/>
                  <a:pt x="16" y="115"/>
                </a:cubicBezTo>
                <a:cubicBezTo>
                  <a:pt x="18" y="114"/>
                  <a:pt x="20" y="114"/>
                  <a:pt x="22" y="113"/>
                </a:cubicBezTo>
                <a:cubicBezTo>
                  <a:pt x="24" y="112"/>
                  <a:pt x="25" y="112"/>
                  <a:pt x="26" y="111"/>
                </a:cubicBezTo>
                <a:cubicBezTo>
                  <a:pt x="29" y="110"/>
                  <a:pt x="31" y="109"/>
                  <a:pt x="33" y="108"/>
                </a:cubicBezTo>
                <a:cubicBezTo>
                  <a:pt x="34" y="108"/>
                  <a:pt x="34" y="108"/>
                  <a:pt x="34" y="107"/>
                </a:cubicBezTo>
                <a:close/>
                <a:moveTo>
                  <a:pt x="121" y="31"/>
                </a:moveTo>
                <a:cubicBezTo>
                  <a:pt x="121" y="31"/>
                  <a:pt x="121" y="31"/>
                  <a:pt x="121" y="31"/>
                </a:cubicBezTo>
                <a:cubicBezTo>
                  <a:pt x="120" y="30"/>
                  <a:pt x="118" y="29"/>
                  <a:pt x="117" y="28"/>
                </a:cubicBezTo>
                <a:cubicBezTo>
                  <a:pt x="115" y="27"/>
                  <a:pt x="113" y="27"/>
                  <a:pt x="111" y="27"/>
                </a:cubicBezTo>
                <a:cubicBezTo>
                  <a:pt x="108" y="27"/>
                  <a:pt x="105" y="27"/>
                  <a:pt x="102" y="28"/>
                </a:cubicBezTo>
                <a:cubicBezTo>
                  <a:pt x="98" y="29"/>
                  <a:pt x="95" y="31"/>
                  <a:pt x="93" y="33"/>
                </a:cubicBezTo>
                <a:cubicBezTo>
                  <a:pt x="92" y="33"/>
                  <a:pt x="92" y="34"/>
                  <a:pt x="92" y="34"/>
                </a:cubicBezTo>
                <a:cubicBezTo>
                  <a:pt x="93" y="33"/>
                  <a:pt x="95" y="33"/>
                  <a:pt x="96" y="32"/>
                </a:cubicBezTo>
                <a:cubicBezTo>
                  <a:pt x="97" y="31"/>
                  <a:pt x="99" y="31"/>
                  <a:pt x="100" y="30"/>
                </a:cubicBezTo>
                <a:cubicBezTo>
                  <a:pt x="102" y="30"/>
                  <a:pt x="103" y="29"/>
                  <a:pt x="103" y="28"/>
                </a:cubicBezTo>
                <a:cubicBezTo>
                  <a:pt x="104" y="28"/>
                  <a:pt x="104" y="28"/>
                  <a:pt x="105" y="28"/>
                </a:cubicBezTo>
                <a:cubicBezTo>
                  <a:pt x="105" y="28"/>
                  <a:pt x="106" y="28"/>
                  <a:pt x="107" y="28"/>
                </a:cubicBezTo>
                <a:cubicBezTo>
                  <a:pt x="107" y="29"/>
                  <a:pt x="108" y="29"/>
                  <a:pt x="109" y="29"/>
                </a:cubicBezTo>
                <a:cubicBezTo>
                  <a:pt x="111" y="29"/>
                  <a:pt x="113" y="29"/>
                  <a:pt x="115" y="30"/>
                </a:cubicBezTo>
                <a:cubicBezTo>
                  <a:pt x="117" y="30"/>
                  <a:pt x="119" y="30"/>
                  <a:pt x="121" y="31"/>
                </a:cubicBezTo>
                <a:close/>
                <a:moveTo>
                  <a:pt x="111" y="114"/>
                </a:moveTo>
                <a:cubicBezTo>
                  <a:pt x="109" y="114"/>
                  <a:pt x="108" y="114"/>
                  <a:pt x="106" y="114"/>
                </a:cubicBezTo>
                <a:cubicBezTo>
                  <a:pt x="106" y="114"/>
                  <a:pt x="105" y="114"/>
                  <a:pt x="105" y="114"/>
                </a:cubicBezTo>
                <a:cubicBezTo>
                  <a:pt x="104" y="115"/>
                  <a:pt x="103" y="115"/>
                  <a:pt x="102" y="114"/>
                </a:cubicBezTo>
                <a:cubicBezTo>
                  <a:pt x="101" y="114"/>
                  <a:pt x="101" y="114"/>
                  <a:pt x="100" y="114"/>
                </a:cubicBezTo>
                <a:cubicBezTo>
                  <a:pt x="99" y="114"/>
                  <a:pt x="97" y="114"/>
                  <a:pt x="96" y="115"/>
                </a:cubicBezTo>
                <a:cubicBezTo>
                  <a:pt x="97" y="116"/>
                  <a:pt x="98" y="117"/>
                  <a:pt x="98" y="117"/>
                </a:cubicBezTo>
                <a:cubicBezTo>
                  <a:pt x="99" y="118"/>
                  <a:pt x="99" y="118"/>
                  <a:pt x="100" y="118"/>
                </a:cubicBezTo>
                <a:cubicBezTo>
                  <a:pt x="102" y="118"/>
                  <a:pt x="105" y="118"/>
                  <a:pt x="107" y="118"/>
                </a:cubicBezTo>
                <a:cubicBezTo>
                  <a:pt x="107" y="118"/>
                  <a:pt x="108" y="117"/>
                  <a:pt x="108" y="117"/>
                </a:cubicBezTo>
                <a:cubicBezTo>
                  <a:pt x="109" y="116"/>
                  <a:pt x="110" y="115"/>
                  <a:pt x="111" y="114"/>
                </a:cubicBezTo>
                <a:close/>
                <a:moveTo>
                  <a:pt x="107" y="59"/>
                </a:moveTo>
                <a:cubicBezTo>
                  <a:pt x="105" y="62"/>
                  <a:pt x="103" y="65"/>
                  <a:pt x="101" y="69"/>
                </a:cubicBezTo>
                <a:cubicBezTo>
                  <a:pt x="101" y="69"/>
                  <a:pt x="102" y="70"/>
                  <a:pt x="102" y="71"/>
                </a:cubicBezTo>
                <a:cubicBezTo>
                  <a:pt x="102" y="70"/>
                  <a:pt x="103" y="70"/>
                  <a:pt x="103" y="70"/>
                </a:cubicBezTo>
                <a:cubicBezTo>
                  <a:pt x="104" y="69"/>
                  <a:pt x="106" y="67"/>
                  <a:pt x="107" y="66"/>
                </a:cubicBezTo>
                <a:cubicBezTo>
                  <a:pt x="108" y="65"/>
                  <a:pt x="108" y="64"/>
                  <a:pt x="108" y="64"/>
                </a:cubicBezTo>
                <a:cubicBezTo>
                  <a:pt x="108" y="62"/>
                  <a:pt x="109" y="62"/>
                  <a:pt x="110" y="62"/>
                </a:cubicBezTo>
                <a:cubicBezTo>
                  <a:pt x="111" y="62"/>
                  <a:pt x="111" y="61"/>
                  <a:pt x="112" y="60"/>
                </a:cubicBezTo>
                <a:cubicBezTo>
                  <a:pt x="110" y="60"/>
                  <a:pt x="109" y="59"/>
                  <a:pt x="107" y="59"/>
                </a:cubicBezTo>
                <a:close/>
                <a:moveTo>
                  <a:pt x="116" y="168"/>
                </a:moveTo>
                <a:cubicBezTo>
                  <a:pt x="117" y="169"/>
                  <a:pt x="118" y="170"/>
                  <a:pt x="119" y="171"/>
                </a:cubicBezTo>
                <a:cubicBezTo>
                  <a:pt x="122" y="168"/>
                  <a:pt x="125" y="165"/>
                  <a:pt x="128" y="162"/>
                </a:cubicBezTo>
                <a:cubicBezTo>
                  <a:pt x="127" y="162"/>
                  <a:pt x="127" y="162"/>
                  <a:pt x="126" y="162"/>
                </a:cubicBezTo>
                <a:cubicBezTo>
                  <a:pt x="125" y="162"/>
                  <a:pt x="123" y="162"/>
                  <a:pt x="121" y="162"/>
                </a:cubicBezTo>
                <a:cubicBezTo>
                  <a:pt x="121" y="162"/>
                  <a:pt x="121" y="162"/>
                  <a:pt x="120" y="162"/>
                </a:cubicBezTo>
                <a:cubicBezTo>
                  <a:pt x="120" y="163"/>
                  <a:pt x="120" y="163"/>
                  <a:pt x="120" y="163"/>
                </a:cubicBezTo>
                <a:cubicBezTo>
                  <a:pt x="121" y="164"/>
                  <a:pt x="121" y="165"/>
                  <a:pt x="120" y="165"/>
                </a:cubicBezTo>
                <a:cubicBezTo>
                  <a:pt x="119" y="165"/>
                  <a:pt x="119" y="165"/>
                  <a:pt x="119" y="165"/>
                </a:cubicBezTo>
                <a:cubicBezTo>
                  <a:pt x="117" y="165"/>
                  <a:pt x="117" y="165"/>
                  <a:pt x="116" y="166"/>
                </a:cubicBezTo>
                <a:cubicBezTo>
                  <a:pt x="116" y="167"/>
                  <a:pt x="116" y="167"/>
                  <a:pt x="116" y="168"/>
                </a:cubicBezTo>
                <a:close/>
                <a:moveTo>
                  <a:pt x="187" y="122"/>
                </a:moveTo>
                <a:cubicBezTo>
                  <a:pt x="187" y="122"/>
                  <a:pt x="187" y="122"/>
                  <a:pt x="187" y="122"/>
                </a:cubicBezTo>
                <a:cubicBezTo>
                  <a:pt x="184" y="122"/>
                  <a:pt x="182" y="122"/>
                  <a:pt x="179" y="121"/>
                </a:cubicBezTo>
                <a:cubicBezTo>
                  <a:pt x="179" y="121"/>
                  <a:pt x="178" y="122"/>
                  <a:pt x="178" y="122"/>
                </a:cubicBezTo>
                <a:cubicBezTo>
                  <a:pt x="176" y="123"/>
                  <a:pt x="175" y="124"/>
                  <a:pt x="174" y="125"/>
                </a:cubicBezTo>
                <a:cubicBezTo>
                  <a:pt x="172" y="126"/>
                  <a:pt x="170" y="128"/>
                  <a:pt x="168" y="130"/>
                </a:cubicBezTo>
                <a:cubicBezTo>
                  <a:pt x="168" y="130"/>
                  <a:pt x="168" y="130"/>
                  <a:pt x="168" y="130"/>
                </a:cubicBezTo>
                <a:cubicBezTo>
                  <a:pt x="174" y="127"/>
                  <a:pt x="181" y="125"/>
                  <a:pt x="187" y="122"/>
                </a:cubicBezTo>
                <a:close/>
                <a:moveTo>
                  <a:pt x="174" y="121"/>
                </a:moveTo>
                <a:cubicBezTo>
                  <a:pt x="173" y="121"/>
                  <a:pt x="172" y="121"/>
                  <a:pt x="171" y="122"/>
                </a:cubicBezTo>
                <a:cubicBezTo>
                  <a:pt x="168" y="124"/>
                  <a:pt x="165" y="126"/>
                  <a:pt x="162" y="129"/>
                </a:cubicBezTo>
                <a:cubicBezTo>
                  <a:pt x="161" y="129"/>
                  <a:pt x="160" y="130"/>
                  <a:pt x="159" y="131"/>
                </a:cubicBezTo>
                <a:cubicBezTo>
                  <a:pt x="159" y="133"/>
                  <a:pt x="158" y="133"/>
                  <a:pt x="157" y="132"/>
                </a:cubicBezTo>
                <a:cubicBezTo>
                  <a:pt x="156" y="132"/>
                  <a:pt x="155" y="133"/>
                  <a:pt x="155" y="133"/>
                </a:cubicBezTo>
                <a:cubicBezTo>
                  <a:pt x="155" y="134"/>
                  <a:pt x="155" y="135"/>
                  <a:pt x="155" y="136"/>
                </a:cubicBezTo>
                <a:cubicBezTo>
                  <a:pt x="157" y="135"/>
                  <a:pt x="158" y="134"/>
                  <a:pt x="160" y="133"/>
                </a:cubicBezTo>
                <a:cubicBezTo>
                  <a:pt x="164" y="129"/>
                  <a:pt x="169" y="126"/>
                  <a:pt x="173" y="122"/>
                </a:cubicBezTo>
                <a:cubicBezTo>
                  <a:pt x="174" y="122"/>
                  <a:pt x="174" y="122"/>
                  <a:pt x="174" y="121"/>
                </a:cubicBezTo>
                <a:close/>
                <a:moveTo>
                  <a:pt x="95" y="36"/>
                </a:moveTo>
                <a:cubicBezTo>
                  <a:pt x="95" y="36"/>
                  <a:pt x="95" y="36"/>
                  <a:pt x="95" y="36"/>
                </a:cubicBezTo>
                <a:cubicBezTo>
                  <a:pt x="94" y="36"/>
                  <a:pt x="94" y="36"/>
                  <a:pt x="94" y="36"/>
                </a:cubicBezTo>
                <a:cubicBezTo>
                  <a:pt x="91" y="38"/>
                  <a:pt x="88" y="40"/>
                  <a:pt x="86" y="42"/>
                </a:cubicBezTo>
                <a:cubicBezTo>
                  <a:pt x="79" y="47"/>
                  <a:pt x="74" y="54"/>
                  <a:pt x="70" y="61"/>
                </a:cubicBezTo>
                <a:cubicBezTo>
                  <a:pt x="69" y="61"/>
                  <a:pt x="70" y="61"/>
                  <a:pt x="69" y="61"/>
                </a:cubicBezTo>
                <a:cubicBezTo>
                  <a:pt x="71" y="59"/>
                  <a:pt x="73" y="57"/>
                  <a:pt x="75" y="55"/>
                </a:cubicBezTo>
                <a:cubicBezTo>
                  <a:pt x="76" y="54"/>
                  <a:pt x="77" y="52"/>
                  <a:pt x="79" y="51"/>
                </a:cubicBezTo>
                <a:cubicBezTo>
                  <a:pt x="83" y="46"/>
                  <a:pt x="88" y="42"/>
                  <a:pt x="93" y="38"/>
                </a:cubicBezTo>
                <a:cubicBezTo>
                  <a:pt x="93" y="37"/>
                  <a:pt x="94" y="37"/>
                  <a:pt x="95" y="36"/>
                </a:cubicBezTo>
                <a:close/>
                <a:moveTo>
                  <a:pt x="92" y="75"/>
                </a:moveTo>
                <a:cubicBezTo>
                  <a:pt x="91" y="75"/>
                  <a:pt x="91" y="75"/>
                  <a:pt x="91" y="76"/>
                </a:cubicBezTo>
                <a:cubicBezTo>
                  <a:pt x="89" y="77"/>
                  <a:pt x="87" y="78"/>
                  <a:pt x="85" y="79"/>
                </a:cubicBezTo>
                <a:cubicBezTo>
                  <a:pt x="84" y="79"/>
                  <a:pt x="84" y="80"/>
                  <a:pt x="84" y="80"/>
                </a:cubicBezTo>
                <a:cubicBezTo>
                  <a:pt x="84" y="81"/>
                  <a:pt x="83" y="83"/>
                  <a:pt x="83" y="84"/>
                </a:cubicBezTo>
                <a:cubicBezTo>
                  <a:pt x="86" y="83"/>
                  <a:pt x="88" y="81"/>
                  <a:pt x="91" y="81"/>
                </a:cubicBezTo>
                <a:cubicBezTo>
                  <a:pt x="92" y="79"/>
                  <a:pt x="92" y="77"/>
                  <a:pt x="92" y="75"/>
                </a:cubicBezTo>
                <a:close/>
                <a:moveTo>
                  <a:pt x="121" y="103"/>
                </a:moveTo>
                <a:cubicBezTo>
                  <a:pt x="122" y="104"/>
                  <a:pt x="123" y="103"/>
                  <a:pt x="123" y="103"/>
                </a:cubicBezTo>
                <a:cubicBezTo>
                  <a:pt x="124" y="100"/>
                  <a:pt x="125" y="98"/>
                  <a:pt x="125" y="96"/>
                </a:cubicBezTo>
                <a:cubicBezTo>
                  <a:pt x="126" y="94"/>
                  <a:pt x="127" y="92"/>
                  <a:pt x="128" y="90"/>
                </a:cubicBezTo>
                <a:cubicBezTo>
                  <a:pt x="129" y="89"/>
                  <a:pt x="128" y="89"/>
                  <a:pt x="128" y="88"/>
                </a:cubicBezTo>
                <a:cubicBezTo>
                  <a:pt x="127" y="89"/>
                  <a:pt x="126" y="90"/>
                  <a:pt x="125" y="90"/>
                </a:cubicBezTo>
                <a:cubicBezTo>
                  <a:pt x="124" y="91"/>
                  <a:pt x="123" y="92"/>
                  <a:pt x="122" y="92"/>
                </a:cubicBezTo>
                <a:cubicBezTo>
                  <a:pt x="122" y="93"/>
                  <a:pt x="123" y="94"/>
                  <a:pt x="123" y="95"/>
                </a:cubicBezTo>
                <a:cubicBezTo>
                  <a:pt x="123" y="97"/>
                  <a:pt x="123" y="98"/>
                  <a:pt x="122" y="100"/>
                </a:cubicBezTo>
                <a:cubicBezTo>
                  <a:pt x="122" y="101"/>
                  <a:pt x="122" y="102"/>
                  <a:pt x="121" y="103"/>
                </a:cubicBezTo>
                <a:close/>
                <a:moveTo>
                  <a:pt x="193" y="108"/>
                </a:moveTo>
                <a:cubicBezTo>
                  <a:pt x="193" y="107"/>
                  <a:pt x="192" y="107"/>
                  <a:pt x="192" y="107"/>
                </a:cubicBezTo>
                <a:cubicBezTo>
                  <a:pt x="189" y="107"/>
                  <a:pt x="187" y="106"/>
                  <a:pt x="184" y="106"/>
                </a:cubicBezTo>
                <a:cubicBezTo>
                  <a:pt x="180" y="106"/>
                  <a:pt x="176" y="106"/>
                  <a:pt x="172" y="106"/>
                </a:cubicBezTo>
                <a:cubicBezTo>
                  <a:pt x="171" y="106"/>
                  <a:pt x="170" y="107"/>
                  <a:pt x="170" y="108"/>
                </a:cubicBezTo>
                <a:cubicBezTo>
                  <a:pt x="178" y="108"/>
                  <a:pt x="185" y="108"/>
                  <a:pt x="193" y="108"/>
                </a:cubicBezTo>
                <a:close/>
                <a:moveTo>
                  <a:pt x="57" y="106"/>
                </a:moveTo>
                <a:cubicBezTo>
                  <a:pt x="57" y="106"/>
                  <a:pt x="57" y="105"/>
                  <a:pt x="57" y="105"/>
                </a:cubicBezTo>
                <a:cubicBezTo>
                  <a:pt x="57" y="105"/>
                  <a:pt x="56" y="105"/>
                  <a:pt x="56" y="105"/>
                </a:cubicBezTo>
                <a:cubicBezTo>
                  <a:pt x="55" y="105"/>
                  <a:pt x="54" y="106"/>
                  <a:pt x="53" y="106"/>
                </a:cubicBezTo>
                <a:cubicBezTo>
                  <a:pt x="53" y="107"/>
                  <a:pt x="52" y="107"/>
                  <a:pt x="52" y="107"/>
                </a:cubicBezTo>
                <a:cubicBezTo>
                  <a:pt x="51" y="108"/>
                  <a:pt x="50" y="107"/>
                  <a:pt x="50" y="107"/>
                </a:cubicBezTo>
                <a:cubicBezTo>
                  <a:pt x="49" y="106"/>
                  <a:pt x="49" y="106"/>
                  <a:pt x="49" y="106"/>
                </a:cubicBezTo>
                <a:cubicBezTo>
                  <a:pt x="48" y="106"/>
                  <a:pt x="46" y="106"/>
                  <a:pt x="45" y="107"/>
                </a:cubicBezTo>
                <a:cubicBezTo>
                  <a:pt x="45" y="107"/>
                  <a:pt x="44" y="107"/>
                  <a:pt x="44" y="107"/>
                </a:cubicBezTo>
                <a:cubicBezTo>
                  <a:pt x="44" y="108"/>
                  <a:pt x="43" y="108"/>
                  <a:pt x="43" y="109"/>
                </a:cubicBezTo>
                <a:cubicBezTo>
                  <a:pt x="43" y="109"/>
                  <a:pt x="44" y="110"/>
                  <a:pt x="44" y="110"/>
                </a:cubicBezTo>
                <a:cubicBezTo>
                  <a:pt x="45" y="111"/>
                  <a:pt x="46" y="110"/>
                  <a:pt x="47" y="110"/>
                </a:cubicBezTo>
                <a:cubicBezTo>
                  <a:pt x="49" y="110"/>
                  <a:pt x="51" y="109"/>
                  <a:pt x="53" y="109"/>
                </a:cubicBezTo>
                <a:cubicBezTo>
                  <a:pt x="53" y="109"/>
                  <a:pt x="53" y="109"/>
                  <a:pt x="54" y="109"/>
                </a:cubicBezTo>
                <a:cubicBezTo>
                  <a:pt x="55" y="108"/>
                  <a:pt x="56" y="107"/>
                  <a:pt x="57" y="106"/>
                </a:cubicBezTo>
                <a:close/>
                <a:moveTo>
                  <a:pt x="93" y="138"/>
                </a:moveTo>
                <a:cubicBezTo>
                  <a:pt x="95" y="138"/>
                  <a:pt x="96" y="139"/>
                  <a:pt x="97" y="140"/>
                </a:cubicBezTo>
                <a:cubicBezTo>
                  <a:pt x="98" y="139"/>
                  <a:pt x="98" y="138"/>
                  <a:pt x="98" y="137"/>
                </a:cubicBezTo>
                <a:cubicBezTo>
                  <a:pt x="98" y="136"/>
                  <a:pt x="98" y="136"/>
                  <a:pt x="98" y="135"/>
                </a:cubicBezTo>
                <a:cubicBezTo>
                  <a:pt x="98" y="132"/>
                  <a:pt x="99" y="133"/>
                  <a:pt x="96" y="131"/>
                </a:cubicBezTo>
                <a:cubicBezTo>
                  <a:pt x="94" y="130"/>
                  <a:pt x="95" y="130"/>
                  <a:pt x="93" y="131"/>
                </a:cubicBezTo>
                <a:cubicBezTo>
                  <a:pt x="92" y="132"/>
                  <a:pt x="91" y="132"/>
                  <a:pt x="90" y="133"/>
                </a:cubicBezTo>
                <a:cubicBezTo>
                  <a:pt x="90" y="133"/>
                  <a:pt x="90" y="133"/>
                  <a:pt x="90" y="133"/>
                </a:cubicBezTo>
                <a:cubicBezTo>
                  <a:pt x="92" y="133"/>
                  <a:pt x="93" y="133"/>
                  <a:pt x="94" y="134"/>
                </a:cubicBezTo>
                <a:cubicBezTo>
                  <a:pt x="95" y="135"/>
                  <a:pt x="94" y="137"/>
                  <a:pt x="93" y="138"/>
                </a:cubicBezTo>
                <a:close/>
                <a:moveTo>
                  <a:pt x="90" y="88"/>
                </a:moveTo>
                <a:cubicBezTo>
                  <a:pt x="89" y="88"/>
                  <a:pt x="89" y="88"/>
                  <a:pt x="89" y="89"/>
                </a:cubicBezTo>
                <a:cubicBezTo>
                  <a:pt x="86" y="91"/>
                  <a:pt x="84" y="93"/>
                  <a:pt x="82" y="96"/>
                </a:cubicBezTo>
                <a:cubicBezTo>
                  <a:pt x="82" y="96"/>
                  <a:pt x="82" y="96"/>
                  <a:pt x="82" y="96"/>
                </a:cubicBezTo>
                <a:cubicBezTo>
                  <a:pt x="82" y="97"/>
                  <a:pt x="82" y="97"/>
                  <a:pt x="83" y="98"/>
                </a:cubicBezTo>
                <a:cubicBezTo>
                  <a:pt x="85" y="97"/>
                  <a:pt x="87" y="96"/>
                  <a:pt x="89" y="95"/>
                </a:cubicBezTo>
                <a:cubicBezTo>
                  <a:pt x="89" y="95"/>
                  <a:pt x="89" y="94"/>
                  <a:pt x="90" y="94"/>
                </a:cubicBezTo>
                <a:cubicBezTo>
                  <a:pt x="90" y="92"/>
                  <a:pt x="90" y="90"/>
                  <a:pt x="90" y="88"/>
                </a:cubicBezTo>
                <a:close/>
                <a:moveTo>
                  <a:pt x="144" y="120"/>
                </a:moveTo>
                <a:cubicBezTo>
                  <a:pt x="144" y="122"/>
                  <a:pt x="143" y="124"/>
                  <a:pt x="141" y="127"/>
                </a:cubicBezTo>
                <a:cubicBezTo>
                  <a:pt x="143" y="126"/>
                  <a:pt x="143" y="126"/>
                  <a:pt x="144" y="126"/>
                </a:cubicBezTo>
                <a:cubicBezTo>
                  <a:pt x="146" y="125"/>
                  <a:pt x="147" y="124"/>
                  <a:pt x="149" y="124"/>
                </a:cubicBezTo>
                <a:cubicBezTo>
                  <a:pt x="150" y="123"/>
                  <a:pt x="150" y="121"/>
                  <a:pt x="151" y="120"/>
                </a:cubicBezTo>
                <a:cubicBezTo>
                  <a:pt x="149" y="120"/>
                  <a:pt x="147" y="120"/>
                  <a:pt x="144" y="120"/>
                </a:cubicBezTo>
                <a:close/>
                <a:moveTo>
                  <a:pt x="75" y="65"/>
                </a:moveTo>
                <a:cubicBezTo>
                  <a:pt x="79" y="61"/>
                  <a:pt x="83" y="57"/>
                  <a:pt x="87" y="54"/>
                </a:cubicBezTo>
                <a:cubicBezTo>
                  <a:pt x="87" y="54"/>
                  <a:pt x="87" y="54"/>
                  <a:pt x="87" y="54"/>
                </a:cubicBezTo>
                <a:cubicBezTo>
                  <a:pt x="87" y="54"/>
                  <a:pt x="87" y="54"/>
                  <a:pt x="87" y="54"/>
                </a:cubicBezTo>
                <a:cubicBezTo>
                  <a:pt x="84" y="55"/>
                  <a:pt x="82" y="56"/>
                  <a:pt x="79" y="57"/>
                </a:cubicBezTo>
                <a:cubicBezTo>
                  <a:pt x="79" y="57"/>
                  <a:pt x="79" y="57"/>
                  <a:pt x="79" y="57"/>
                </a:cubicBezTo>
                <a:cubicBezTo>
                  <a:pt x="77" y="59"/>
                  <a:pt x="75" y="61"/>
                  <a:pt x="73" y="63"/>
                </a:cubicBezTo>
                <a:cubicBezTo>
                  <a:pt x="74" y="63"/>
                  <a:pt x="75" y="64"/>
                  <a:pt x="75" y="65"/>
                </a:cubicBezTo>
                <a:close/>
                <a:moveTo>
                  <a:pt x="88" y="116"/>
                </a:moveTo>
                <a:cubicBezTo>
                  <a:pt x="88" y="116"/>
                  <a:pt x="88" y="115"/>
                  <a:pt x="87" y="115"/>
                </a:cubicBezTo>
                <a:cubicBezTo>
                  <a:pt x="87" y="114"/>
                  <a:pt x="86" y="114"/>
                  <a:pt x="85" y="114"/>
                </a:cubicBezTo>
                <a:cubicBezTo>
                  <a:pt x="84" y="114"/>
                  <a:pt x="82" y="114"/>
                  <a:pt x="80" y="114"/>
                </a:cubicBezTo>
                <a:cubicBezTo>
                  <a:pt x="79" y="114"/>
                  <a:pt x="78" y="114"/>
                  <a:pt x="77" y="115"/>
                </a:cubicBezTo>
                <a:cubicBezTo>
                  <a:pt x="80" y="117"/>
                  <a:pt x="83" y="118"/>
                  <a:pt x="87" y="119"/>
                </a:cubicBezTo>
                <a:cubicBezTo>
                  <a:pt x="87" y="118"/>
                  <a:pt x="88" y="117"/>
                  <a:pt x="88" y="116"/>
                </a:cubicBezTo>
                <a:close/>
                <a:moveTo>
                  <a:pt x="112" y="53"/>
                </a:moveTo>
                <a:cubicBezTo>
                  <a:pt x="113" y="53"/>
                  <a:pt x="115" y="54"/>
                  <a:pt x="116" y="55"/>
                </a:cubicBezTo>
                <a:cubicBezTo>
                  <a:pt x="117" y="55"/>
                  <a:pt x="117" y="55"/>
                  <a:pt x="118" y="55"/>
                </a:cubicBezTo>
                <a:cubicBezTo>
                  <a:pt x="119" y="55"/>
                  <a:pt x="119" y="55"/>
                  <a:pt x="120" y="56"/>
                </a:cubicBezTo>
                <a:cubicBezTo>
                  <a:pt x="120" y="57"/>
                  <a:pt x="120" y="57"/>
                  <a:pt x="121" y="57"/>
                </a:cubicBezTo>
                <a:cubicBezTo>
                  <a:pt x="122" y="58"/>
                  <a:pt x="123" y="58"/>
                  <a:pt x="124" y="59"/>
                </a:cubicBezTo>
                <a:cubicBezTo>
                  <a:pt x="124" y="59"/>
                  <a:pt x="124" y="59"/>
                  <a:pt x="125" y="59"/>
                </a:cubicBezTo>
                <a:cubicBezTo>
                  <a:pt x="125" y="59"/>
                  <a:pt x="125" y="59"/>
                  <a:pt x="125" y="59"/>
                </a:cubicBezTo>
                <a:cubicBezTo>
                  <a:pt x="122" y="56"/>
                  <a:pt x="119" y="52"/>
                  <a:pt x="116" y="49"/>
                </a:cubicBezTo>
                <a:cubicBezTo>
                  <a:pt x="114" y="50"/>
                  <a:pt x="113" y="51"/>
                  <a:pt x="112" y="53"/>
                </a:cubicBezTo>
                <a:close/>
                <a:moveTo>
                  <a:pt x="63" y="129"/>
                </a:moveTo>
                <a:cubicBezTo>
                  <a:pt x="63" y="128"/>
                  <a:pt x="62" y="128"/>
                  <a:pt x="62" y="128"/>
                </a:cubicBezTo>
                <a:cubicBezTo>
                  <a:pt x="61" y="126"/>
                  <a:pt x="59" y="125"/>
                  <a:pt x="58" y="123"/>
                </a:cubicBezTo>
                <a:cubicBezTo>
                  <a:pt x="57" y="123"/>
                  <a:pt x="56" y="122"/>
                  <a:pt x="55" y="122"/>
                </a:cubicBezTo>
                <a:cubicBezTo>
                  <a:pt x="53" y="122"/>
                  <a:pt x="51" y="122"/>
                  <a:pt x="49" y="122"/>
                </a:cubicBezTo>
                <a:cubicBezTo>
                  <a:pt x="48" y="122"/>
                  <a:pt x="48" y="122"/>
                  <a:pt x="47" y="122"/>
                </a:cubicBezTo>
                <a:cubicBezTo>
                  <a:pt x="49" y="123"/>
                  <a:pt x="62" y="128"/>
                  <a:pt x="63" y="129"/>
                </a:cubicBezTo>
                <a:close/>
                <a:moveTo>
                  <a:pt x="169" y="113"/>
                </a:moveTo>
                <a:cubicBezTo>
                  <a:pt x="168" y="116"/>
                  <a:pt x="166" y="117"/>
                  <a:pt x="164" y="116"/>
                </a:cubicBezTo>
                <a:cubicBezTo>
                  <a:pt x="163" y="116"/>
                  <a:pt x="163" y="117"/>
                  <a:pt x="163" y="117"/>
                </a:cubicBezTo>
                <a:cubicBezTo>
                  <a:pt x="165" y="118"/>
                  <a:pt x="167" y="118"/>
                  <a:pt x="169" y="117"/>
                </a:cubicBezTo>
                <a:cubicBezTo>
                  <a:pt x="172" y="116"/>
                  <a:pt x="175" y="115"/>
                  <a:pt x="178" y="114"/>
                </a:cubicBezTo>
                <a:cubicBezTo>
                  <a:pt x="178" y="114"/>
                  <a:pt x="179" y="114"/>
                  <a:pt x="179" y="114"/>
                </a:cubicBezTo>
                <a:cubicBezTo>
                  <a:pt x="179" y="114"/>
                  <a:pt x="179" y="114"/>
                  <a:pt x="179" y="114"/>
                </a:cubicBezTo>
                <a:cubicBezTo>
                  <a:pt x="176" y="114"/>
                  <a:pt x="172" y="113"/>
                  <a:pt x="169" y="113"/>
                </a:cubicBezTo>
                <a:close/>
                <a:moveTo>
                  <a:pt x="119" y="77"/>
                </a:moveTo>
                <a:cubicBezTo>
                  <a:pt x="117" y="74"/>
                  <a:pt x="115" y="72"/>
                  <a:pt x="113" y="69"/>
                </a:cubicBezTo>
                <a:cubicBezTo>
                  <a:pt x="113" y="69"/>
                  <a:pt x="113" y="69"/>
                  <a:pt x="113" y="69"/>
                </a:cubicBezTo>
                <a:cubicBezTo>
                  <a:pt x="113" y="69"/>
                  <a:pt x="113" y="69"/>
                  <a:pt x="113" y="69"/>
                </a:cubicBezTo>
                <a:cubicBezTo>
                  <a:pt x="112" y="70"/>
                  <a:pt x="113" y="70"/>
                  <a:pt x="113" y="71"/>
                </a:cubicBezTo>
                <a:cubicBezTo>
                  <a:pt x="113" y="73"/>
                  <a:pt x="114" y="76"/>
                  <a:pt x="114" y="78"/>
                </a:cubicBezTo>
                <a:cubicBezTo>
                  <a:pt x="115" y="79"/>
                  <a:pt x="115" y="79"/>
                  <a:pt x="115" y="81"/>
                </a:cubicBezTo>
                <a:cubicBezTo>
                  <a:pt x="116" y="79"/>
                  <a:pt x="118" y="78"/>
                  <a:pt x="119" y="77"/>
                </a:cubicBezTo>
                <a:close/>
                <a:moveTo>
                  <a:pt x="127" y="127"/>
                </a:moveTo>
                <a:cubicBezTo>
                  <a:pt x="129" y="127"/>
                  <a:pt x="130" y="126"/>
                  <a:pt x="131" y="126"/>
                </a:cubicBezTo>
                <a:cubicBezTo>
                  <a:pt x="131" y="126"/>
                  <a:pt x="131" y="125"/>
                  <a:pt x="132" y="125"/>
                </a:cubicBezTo>
                <a:cubicBezTo>
                  <a:pt x="132" y="123"/>
                  <a:pt x="133" y="122"/>
                  <a:pt x="134" y="121"/>
                </a:cubicBezTo>
                <a:cubicBezTo>
                  <a:pt x="134" y="121"/>
                  <a:pt x="134" y="120"/>
                  <a:pt x="134" y="120"/>
                </a:cubicBezTo>
                <a:cubicBezTo>
                  <a:pt x="132" y="120"/>
                  <a:pt x="129" y="120"/>
                  <a:pt x="127" y="122"/>
                </a:cubicBezTo>
                <a:cubicBezTo>
                  <a:pt x="127" y="123"/>
                  <a:pt x="127" y="125"/>
                  <a:pt x="127" y="127"/>
                </a:cubicBezTo>
                <a:close/>
                <a:moveTo>
                  <a:pt x="131" y="73"/>
                </a:moveTo>
                <a:cubicBezTo>
                  <a:pt x="133" y="75"/>
                  <a:pt x="135" y="76"/>
                  <a:pt x="137" y="77"/>
                </a:cubicBezTo>
                <a:cubicBezTo>
                  <a:pt x="138" y="77"/>
                  <a:pt x="139" y="76"/>
                  <a:pt x="140" y="75"/>
                </a:cubicBezTo>
                <a:cubicBezTo>
                  <a:pt x="138" y="73"/>
                  <a:pt x="136" y="72"/>
                  <a:pt x="134" y="70"/>
                </a:cubicBezTo>
                <a:cubicBezTo>
                  <a:pt x="133" y="71"/>
                  <a:pt x="132" y="72"/>
                  <a:pt x="131" y="73"/>
                </a:cubicBezTo>
                <a:close/>
                <a:moveTo>
                  <a:pt x="107" y="38"/>
                </a:moveTo>
                <a:cubicBezTo>
                  <a:pt x="101" y="40"/>
                  <a:pt x="95" y="43"/>
                  <a:pt x="90" y="47"/>
                </a:cubicBezTo>
                <a:cubicBezTo>
                  <a:pt x="90" y="47"/>
                  <a:pt x="91" y="48"/>
                  <a:pt x="91" y="48"/>
                </a:cubicBezTo>
                <a:cubicBezTo>
                  <a:pt x="94" y="47"/>
                  <a:pt x="105" y="41"/>
                  <a:pt x="107" y="38"/>
                </a:cubicBezTo>
                <a:close/>
                <a:moveTo>
                  <a:pt x="61" y="118"/>
                </a:moveTo>
                <a:cubicBezTo>
                  <a:pt x="62" y="119"/>
                  <a:pt x="63" y="120"/>
                  <a:pt x="64" y="120"/>
                </a:cubicBezTo>
                <a:cubicBezTo>
                  <a:pt x="66" y="119"/>
                  <a:pt x="68" y="120"/>
                  <a:pt x="69" y="120"/>
                </a:cubicBezTo>
                <a:cubicBezTo>
                  <a:pt x="70" y="120"/>
                  <a:pt x="70" y="120"/>
                  <a:pt x="71" y="120"/>
                </a:cubicBezTo>
                <a:cubicBezTo>
                  <a:pt x="71" y="118"/>
                  <a:pt x="71" y="118"/>
                  <a:pt x="71" y="117"/>
                </a:cubicBezTo>
                <a:cubicBezTo>
                  <a:pt x="70" y="116"/>
                  <a:pt x="69" y="116"/>
                  <a:pt x="68" y="116"/>
                </a:cubicBezTo>
                <a:cubicBezTo>
                  <a:pt x="67" y="115"/>
                  <a:pt x="66" y="115"/>
                  <a:pt x="65" y="116"/>
                </a:cubicBezTo>
                <a:cubicBezTo>
                  <a:pt x="64" y="117"/>
                  <a:pt x="63" y="118"/>
                  <a:pt x="61" y="118"/>
                </a:cubicBezTo>
                <a:close/>
                <a:moveTo>
                  <a:pt x="78" y="111"/>
                </a:moveTo>
                <a:cubicBezTo>
                  <a:pt x="81" y="109"/>
                  <a:pt x="83" y="108"/>
                  <a:pt x="85" y="107"/>
                </a:cubicBezTo>
                <a:cubicBezTo>
                  <a:pt x="85" y="107"/>
                  <a:pt x="85" y="107"/>
                  <a:pt x="85" y="107"/>
                </a:cubicBezTo>
                <a:cubicBezTo>
                  <a:pt x="82" y="107"/>
                  <a:pt x="79" y="107"/>
                  <a:pt x="77" y="106"/>
                </a:cubicBezTo>
                <a:cubicBezTo>
                  <a:pt x="76" y="106"/>
                  <a:pt x="76" y="106"/>
                  <a:pt x="76" y="106"/>
                </a:cubicBezTo>
                <a:cubicBezTo>
                  <a:pt x="75" y="107"/>
                  <a:pt x="74" y="108"/>
                  <a:pt x="73" y="109"/>
                </a:cubicBezTo>
                <a:cubicBezTo>
                  <a:pt x="75" y="110"/>
                  <a:pt x="77" y="109"/>
                  <a:pt x="78" y="111"/>
                </a:cubicBezTo>
                <a:close/>
                <a:moveTo>
                  <a:pt x="154" y="81"/>
                </a:moveTo>
                <a:cubicBezTo>
                  <a:pt x="152" y="78"/>
                  <a:pt x="149" y="76"/>
                  <a:pt x="146" y="73"/>
                </a:cubicBezTo>
                <a:cubicBezTo>
                  <a:pt x="146" y="73"/>
                  <a:pt x="146" y="74"/>
                  <a:pt x="146" y="74"/>
                </a:cubicBezTo>
                <a:cubicBezTo>
                  <a:pt x="148" y="77"/>
                  <a:pt x="149" y="80"/>
                  <a:pt x="151" y="82"/>
                </a:cubicBezTo>
                <a:cubicBezTo>
                  <a:pt x="151" y="82"/>
                  <a:pt x="151" y="83"/>
                  <a:pt x="151" y="83"/>
                </a:cubicBezTo>
                <a:cubicBezTo>
                  <a:pt x="152" y="82"/>
                  <a:pt x="153" y="82"/>
                  <a:pt x="154" y="81"/>
                </a:cubicBezTo>
                <a:close/>
                <a:moveTo>
                  <a:pt x="126" y="151"/>
                </a:moveTo>
                <a:cubicBezTo>
                  <a:pt x="125" y="151"/>
                  <a:pt x="124" y="152"/>
                  <a:pt x="124" y="152"/>
                </a:cubicBezTo>
                <a:cubicBezTo>
                  <a:pt x="123" y="153"/>
                  <a:pt x="122" y="154"/>
                  <a:pt x="121" y="154"/>
                </a:cubicBezTo>
                <a:cubicBezTo>
                  <a:pt x="121" y="154"/>
                  <a:pt x="120" y="154"/>
                  <a:pt x="119" y="154"/>
                </a:cubicBezTo>
                <a:cubicBezTo>
                  <a:pt x="118" y="155"/>
                  <a:pt x="117" y="156"/>
                  <a:pt x="115" y="156"/>
                </a:cubicBezTo>
                <a:cubicBezTo>
                  <a:pt x="115" y="156"/>
                  <a:pt x="114" y="157"/>
                  <a:pt x="113" y="157"/>
                </a:cubicBezTo>
                <a:cubicBezTo>
                  <a:pt x="115" y="158"/>
                  <a:pt x="117" y="159"/>
                  <a:pt x="119" y="160"/>
                </a:cubicBezTo>
                <a:cubicBezTo>
                  <a:pt x="121" y="156"/>
                  <a:pt x="123" y="154"/>
                  <a:pt x="126" y="151"/>
                </a:cubicBezTo>
                <a:close/>
                <a:moveTo>
                  <a:pt x="120" y="40"/>
                </a:moveTo>
                <a:cubicBezTo>
                  <a:pt x="117" y="39"/>
                  <a:pt x="115" y="38"/>
                  <a:pt x="113" y="38"/>
                </a:cubicBezTo>
                <a:cubicBezTo>
                  <a:pt x="112" y="38"/>
                  <a:pt x="112" y="39"/>
                  <a:pt x="112" y="40"/>
                </a:cubicBezTo>
                <a:cubicBezTo>
                  <a:pt x="113" y="41"/>
                  <a:pt x="115" y="43"/>
                  <a:pt x="115" y="44"/>
                </a:cubicBezTo>
                <a:cubicBezTo>
                  <a:pt x="117" y="43"/>
                  <a:pt x="118" y="41"/>
                  <a:pt x="120" y="40"/>
                </a:cubicBezTo>
                <a:close/>
                <a:moveTo>
                  <a:pt x="129" y="37"/>
                </a:moveTo>
                <a:cubicBezTo>
                  <a:pt x="129" y="37"/>
                  <a:pt x="129" y="37"/>
                  <a:pt x="129" y="37"/>
                </a:cubicBezTo>
                <a:cubicBezTo>
                  <a:pt x="134" y="40"/>
                  <a:pt x="138" y="44"/>
                  <a:pt x="141" y="47"/>
                </a:cubicBezTo>
                <a:cubicBezTo>
                  <a:pt x="143" y="49"/>
                  <a:pt x="145" y="50"/>
                  <a:pt x="146" y="52"/>
                </a:cubicBezTo>
                <a:cubicBezTo>
                  <a:pt x="147" y="52"/>
                  <a:pt x="148" y="53"/>
                  <a:pt x="149" y="53"/>
                </a:cubicBezTo>
                <a:cubicBezTo>
                  <a:pt x="148" y="52"/>
                  <a:pt x="148" y="52"/>
                  <a:pt x="148" y="52"/>
                </a:cubicBezTo>
                <a:cubicBezTo>
                  <a:pt x="146" y="50"/>
                  <a:pt x="144" y="48"/>
                  <a:pt x="142" y="46"/>
                </a:cubicBezTo>
                <a:cubicBezTo>
                  <a:pt x="139" y="43"/>
                  <a:pt x="137" y="41"/>
                  <a:pt x="134" y="40"/>
                </a:cubicBezTo>
                <a:cubicBezTo>
                  <a:pt x="132" y="39"/>
                  <a:pt x="131" y="38"/>
                  <a:pt x="129" y="37"/>
                </a:cubicBezTo>
                <a:close/>
                <a:moveTo>
                  <a:pt x="80" y="12"/>
                </a:moveTo>
                <a:cubicBezTo>
                  <a:pt x="82" y="11"/>
                  <a:pt x="83" y="10"/>
                  <a:pt x="85" y="9"/>
                </a:cubicBezTo>
                <a:cubicBezTo>
                  <a:pt x="87" y="8"/>
                  <a:pt x="88" y="8"/>
                  <a:pt x="90" y="7"/>
                </a:cubicBezTo>
                <a:cubicBezTo>
                  <a:pt x="92" y="6"/>
                  <a:pt x="93" y="6"/>
                  <a:pt x="95" y="5"/>
                </a:cubicBezTo>
                <a:cubicBezTo>
                  <a:pt x="97" y="4"/>
                  <a:pt x="99" y="4"/>
                  <a:pt x="100" y="3"/>
                </a:cubicBezTo>
                <a:cubicBezTo>
                  <a:pt x="92" y="3"/>
                  <a:pt x="86" y="6"/>
                  <a:pt x="80" y="12"/>
                </a:cubicBezTo>
                <a:close/>
                <a:moveTo>
                  <a:pt x="135" y="113"/>
                </a:moveTo>
                <a:cubicBezTo>
                  <a:pt x="135" y="113"/>
                  <a:pt x="135" y="113"/>
                  <a:pt x="135" y="112"/>
                </a:cubicBezTo>
                <a:cubicBezTo>
                  <a:pt x="132" y="113"/>
                  <a:pt x="129" y="113"/>
                  <a:pt x="126" y="113"/>
                </a:cubicBezTo>
                <a:cubicBezTo>
                  <a:pt x="125" y="115"/>
                  <a:pt x="127" y="116"/>
                  <a:pt x="127" y="117"/>
                </a:cubicBezTo>
                <a:cubicBezTo>
                  <a:pt x="128" y="117"/>
                  <a:pt x="128" y="117"/>
                  <a:pt x="129" y="117"/>
                </a:cubicBezTo>
                <a:cubicBezTo>
                  <a:pt x="131" y="116"/>
                  <a:pt x="132" y="114"/>
                  <a:pt x="134" y="113"/>
                </a:cubicBezTo>
                <a:cubicBezTo>
                  <a:pt x="134" y="113"/>
                  <a:pt x="135" y="113"/>
                  <a:pt x="135" y="113"/>
                </a:cubicBezTo>
                <a:close/>
                <a:moveTo>
                  <a:pt x="108" y="131"/>
                </a:moveTo>
                <a:cubicBezTo>
                  <a:pt x="109" y="131"/>
                  <a:pt x="109" y="130"/>
                  <a:pt x="109" y="130"/>
                </a:cubicBezTo>
                <a:cubicBezTo>
                  <a:pt x="110" y="128"/>
                  <a:pt x="111" y="127"/>
                  <a:pt x="112" y="125"/>
                </a:cubicBezTo>
                <a:cubicBezTo>
                  <a:pt x="113" y="124"/>
                  <a:pt x="114" y="123"/>
                  <a:pt x="115" y="123"/>
                </a:cubicBezTo>
                <a:cubicBezTo>
                  <a:pt x="115" y="122"/>
                  <a:pt x="115" y="121"/>
                  <a:pt x="115" y="120"/>
                </a:cubicBezTo>
                <a:cubicBezTo>
                  <a:pt x="114" y="120"/>
                  <a:pt x="113" y="120"/>
                  <a:pt x="112" y="120"/>
                </a:cubicBezTo>
                <a:cubicBezTo>
                  <a:pt x="112" y="124"/>
                  <a:pt x="109" y="126"/>
                  <a:pt x="107" y="129"/>
                </a:cubicBezTo>
                <a:cubicBezTo>
                  <a:pt x="107" y="130"/>
                  <a:pt x="108" y="130"/>
                  <a:pt x="108" y="131"/>
                </a:cubicBezTo>
                <a:close/>
                <a:moveTo>
                  <a:pt x="35" y="268"/>
                </a:moveTo>
                <a:cubicBezTo>
                  <a:pt x="35" y="268"/>
                  <a:pt x="35" y="268"/>
                  <a:pt x="35" y="268"/>
                </a:cubicBezTo>
                <a:cubicBezTo>
                  <a:pt x="39" y="267"/>
                  <a:pt x="43" y="266"/>
                  <a:pt x="46" y="265"/>
                </a:cubicBezTo>
                <a:cubicBezTo>
                  <a:pt x="50" y="263"/>
                  <a:pt x="55" y="261"/>
                  <a:pt x="59" y="259"/>
                </a:cubicBezTo>
                <a:cubicBezTo>
                  <a:pt x="59" y="258"/>
                  <a:pt x="59" y="258"/>
                  <a:pt x="60" y="258"/>
                </a:cubicBezTo>
                <a:cubicBezTo>
                  <a:pt x="60" y="258"/>
                  <a:pt x="60" y="258"/>
                  <a:pt x="60" y="258"/>
                </a:cubicBezTo>
                <a:cubicBezTo>
                  <a:pt x="51" y="261"/>
                  <a:pt x="43" y="264"/>
                  <a:pt x="35" y="268"/>
                </a:cubicBezTo>
                <a:close/>
                <a:moveTo>
                  <a:pt x="11" y="257"/>
                </a:moveTo>
                <a:cubicBezTo>
                  <a:pt x="10" y="256"/>
                  <a:pt x="10" y="255"/>
                  <a:pt x="10" y="255"/>
                </a:cubicBezTo>
                <a:cubicBezTo>
                  <a:pt x="9" y="248"/>
                  <a:pt x="8" y="241"/>
                  <a:pt x="7" y="234"/>
                </a:cubicBezTo>
                <a:cubicBezTo>
                  <a:pt x="7" y="233"/>
                  <a:pt x="6" y="232"/>
                  <a:pt x="6" y="232"/>
                </a:cubicBezTo>
                <a:cubicBezTo>
                  <a:pt x="6" y="239"/>
                  <a:pt x="7" y="246"/>
                  <a:pt x="9" y="253"/>
                </a:cubicBezTo>
                <a:cubicBezTo>
                  <a:pt x="9" y="254"/>
                  <a:pt x="10" y="256"/>
                  <a:pt x="11" y="257"/>
                </a:cubicBezTo>
                <a:close/>
                <a:moveTo>
                  <a:pt x="119" y="151"/>
                </a:moveTo>
                <a:cubicBezTo>
                  <a:pt x="118" y="149"/>
                  <a:pt x="118" y="147"/>
                  <a:pt x="118" y="144"/>
                </a:cubicBezTo>
                <a:cubicBezTo>
                  <a:pt x="118" y="144"/>
                  <a:pt x="118" y="144"/>
                  <a:pt x="117" y="143"/>
                </a:cubicBezTo>
                <a:cubicBezTo>
                  <a:pt x="116" y="145"/>
                  <a:pt x="115" y="147"/>
                  <a:pt x="113" y="150"/>
                </a:cubicBezTo>
                <a:cubicBezTo>
                  <a:pt x="115" y="150"/>
                  <a:pt x="117" y="151"/>
                  <a:pt x="119" y="151"/>
                </a:cubicBezTo>
                <a:close/>
                <a:moveTo>
                  <a:pt x="118" y="88"/>
                </a:moveTo>
                <a:cubicBezTo>
                  <a:pt x="119" y="86"/>
                  <a:pt x="120" y="83"/>
                  <a:pt x="121" y="81"/>
                </a:cubicBezTo>
                <a:cubicBezTo>
                  <a:pt x="121" y="80"/>
                  <a:pt x="121" y="80"/>
                  <a:pt x="120" y="79"/>
                </a:cubicBezTo>
                <a:cubicBezTo>
                  <a:pt x="119" y="81"/>
                  <a:pt x="117" y="82"/>
                  <a:pt x="116" y="83"/>
                </a:cubicBezTo>
                <a:cubicBezTo>
                  <a:pt x="116" y="84"/>
                  <a:pt x="116" y="84"/>
                  <a:pt x="116" y="84"/>
                </a:cubicBezTo>
                <a:cubicBezTo>
                  <a:pt x="116" y="86"/>
                  <a:pt x="116" y="87"/>
                  <a:pt x="118" y="88"/>
                </a:cubicBezTo>
                <a:close/>
                <a:moveTo>
                  <a:pt x="83" y="124"/>
                </a:moveTo>
                <a:cubicBezTo>
                  <a:pt x="81" y="122"/>
                  <a:pt x="78" y="121"/>
                  <a:pt x="76" y="122"/>
                </a:cubicBezTo>
                <a:cubicBezTo>
                  <a:pt x="77" y="124"/>
                  <a:pt x="79" y="127"/>
                  <a:pt x="80" y="128"/>
                </a:cubicBezTo>
                <a:cubicBezTo>
                  <a:pt x="81" y="127"/>
                  <a:pt x="82" y="125"/>
                  <a:pt x="83" y="124"/>
                </a:cubicBezTo>
                <a:close/>
                <a:moveTo>
                  <a:pt x="103" y="136"/>
                </a:moveTo>
                <a:cubicBezTo>
                  <a:pt x="102" y="136"/>
                  <a:pt x="102" y="137"/>
                  <a:pt x="101" y="138"/>
                </a:cubicBezTo>
                <a:cubicBezTo>
                  <a:pt x="101" y="139"/>
                  <a:pt x="101" y="140"/>
                  <a:pt x="101" y="141"/>
                </a:cubicBezTo>
                <a:cubicBezTo>
                  <a:pt x="101" y="141"/>
                  <a:pt x="102" y="142"/>
                  <a:pt x="102" y="142"/>
                </a:cubicBezTo>
                <a:cubicBezTo>
                  <a:pt x="102" y="142"/>
                  <a:pt x="103" y="142"/>
                  <a:pt x="103" y="142"/>
                </a:cubicBezTo>
                <a:cubicBezTo>
                  <a:pt x="104" y="140"/>
                  <a:pt x="105" y="138"/>
                  <a:pt x="106" y="136"/>
                </a:cubicBezTo>
                <a:cubicBezTo>
                  <a:pt x="105" y="136"/>
                  <a:pt x="104" y="136"/>
                  <a:pt x="103" y="136"/>
                </a:cubicBezTo>
                <a:close/>
                <a:moveTo>
                  <a:pt x="69" y="91"/>
                </a:moveTo>
                <a:cubicBezTo>
                  <a:pt x="69" y="91"/>
                  <a:pt x="69" y="91"/>
                  <a:pt x="69" y="91"/>
                </a:cubicBezTo>
                <a:cubicBezTo>
                  <a:pt x="71" y="90"/>
                  <a:pt x="73" y="89"/>
                  <a:pt x="75" y="88"/>
                </a:cubicBezTo>
                <a:cubicBezTo>
                  <a:pt x="76" y="88"/>
                  <a:pt x="76" y="87"/>
                  <a:pt x="76" y="87"/>
                </a:cubicBezTo>
                <a:cubicBezTo>
                  <a:pt x="77" y="86"/>
                  <a:pt x="78" y="86"/>
                  <a:pt x="78" y="85"/>
                </a:cubicBezTo>
                <a:cubicBezTo>
                  <a:pt x="80" y="85"/>
                  <a:pt x="80" y="84"/>
                  <a:pt x="80" y="82"/>
                </a:cubicBezTo>
                <a:cubicBezTo>
                  <a:pt x="80" y="83"/>
                  <a:pt x="79" y="83"/>
                  <a:pt x="79" y="83"/>
                </a:cubicBezTo>
                <a:cubicBezTo>
                  <a:pt x="77" y="84"/>
                  <a:pt x="76" y="85"/>
                  <a:pt x="74" y="86"/>
                </a:cubicBezTo>
                <a:cubicBezTo>
                  <a:pt x="72" y="87"/>
                  <a:pt x="71" y="89"/>
                  <a:pt x="69" y="91"/>
                </a:cubicBezTo>
                <a:close/>
                <a:moveTo>
                  <a:pt x="85" y="125"/>
                </a:moveTo>
                <a:cubicBezTo>
                  <a:pt x="84" y="127"/>
                  <a:pt x="83" y="128"/>
                  <a:pt x="83" y="129"/>
                </a:cubicBezTo>
                <a:cubicBezTo>
                  <a:pt x="86" y="129"/>
                  <a:pt x="88" y="129"/>
                  <a:pt x="91" y="128"/>
                </a:cubicBezTo>
                <a:cubicBezTo>
                  <a:pt x="89" y="127"/>
                  <a:pt x="87" y="126"/>
                  <a:pt x="85" y="125"/>
                </a:cubicBezTo>
                <a:close/>
                <a:moveTo>
                  <a:pt x="172" y="97"/>
                </a:moveTo>
                <a:cubicBezTo>
                  <a:pt x="172" y="97"/>
                  <a:pt x="172" y="97"/>
                  <a:pt x="172" y="98"/>
                </a:cubicBezTo>
                <a:cubicBezTo>
                  <a:pt x="170" y="98"/>
                  <a:pt x="169" y="99"/>
                  <a:pt x="168" y="100"/>
                </a:cubicBezTo>
                <a:cubicBezTo>
                  <a:pt x="167" y="101"/>
                  <a:pt x="167" y="101"/>
                  <a:pt x="167" y="103"/>
                </a:cubicBezTo>
                <a:cubicBezTo>
                  <a:pt x="167" y="103"/>
                  <a:pt x="167" y="103"/>
                  <a:pt x="167" y="103"/>
                </a:cubicBezTo>
                <a:cubicBezTo>
                  <a:pt x="168" y="103"/>
                  <a:pt x="168" y="103"/>
                  <a:pt x="168" y="103"/>
                </a:cubicBezTo>
                <a:cubicBezTo>
                  <a:pt x="169" y="104"/>
                  <a:pt x="170" y="103"/>
                  <a:pt x="170" y="102"/>
                </a:cubicBezTo>
                <a:cubicBezTo>
                  <a:pt x="171" y="101"/>
                  <a:pt x="172" y="100"/>
                  <a:pt x="172" y="99"/>
                </a:cubicBezTo>
                <a:cubicBezTo>
                  <a:pt x="173" y="98"/>
                  <a:pt x="173" y="98"/>
                  <a:pt x="172" y="97"/>
                </a:cubicBezTo>
                <a:close/>
                <a:moveTo>
                  <a:pt x="136" y="98"/>
                </a:moveTo>
                <a:cubicBezTo>
                  <a:pt x="135" y="99"/>
                  <a:pt x="133" y="100"/>
                  <a:pt x="132" y="100"/>
                </a:cubicBezTo>
                <a:cubicBezTo>
                  <a:pt x="131" y="101"/>
                  <a:pt x="131" y="102"/>
                  <a:pt x="130" y="103"/>
                </a:cubicBezTo>
                <a:cubicBezTo>
                  <a:pt x="132" y="103"/>
                  <a:pt x="134" y="103"/>
                  <a:pt x="136" y="103"/>
                </a:cubicBezTo>
                <a:cubicBezTo>
                  <a:pt x="136" y="102"/>
                  <a:pt x="136" y="100"/>
                  <a:pt x="136" y="98"/>
                </a:cubicBezTo>
                <a:close/>
                <a:moveTo>
                  <a:pt x="108" y="144"/>
                </a:moveTo>
                <a:cubicBezTo>
                  <a:pt x="109" y="145"/>
                  <a:pt x="110" y="146"/>
                  <a:pt x="112" y="147"/>
                </a:cubicBezTo>
                <a:cubicBezTo>
                  <a:pt x="113" y="144"/>
                  <a:pt x="115" y="142"/>
                  <a:pt x="116" y="140"/>
                </a:cubicBezTo>
                <a:cubicBezTo>
                  <a:pt x="116" y="140"/>
                  <a:pt x="116" y="140"/>
                  <a:pt x="116" y="140"/>
                </a:cubicBezTo>
                <a:cubicBezTo>
                  <a:pt x="115" y="140"/>
                  <a:pt x="115" y="140"/>
                  <a:pt x="115" y="141"/>
                </a:cubicBezTo>
                <a:cubicBezTo>
                  <a:pt x="114" y="142"/>
                  <a:pt x="113" y="142"/>
                  <a:pt x="112" y="142"/>
                </a:cubicBezTo>
                <a:cubicBezTo>
                  <a:pt x="112" y="142"/>
                  <a:pt x="112" y="142"/>
                  <a:pt x="111" y="142"/>
                </a:cubicBezTo>
                <a:cubicBezTo>
                  <a:pt x="110" y="143"/>
                  <a:pt x="109" y="144"/>
                  <a:pt x="108" y="144"/>
                </a:cubicBezTo>
                <a:close/>
                <a:moveTo>
                  <a:pt x="96" y="126"/>
                </a:moveTo>
                <a:cubicBezTo>
                  <a:pt x="96" y="126"/>
                  <a:pt x="95" y="125"/>
                  <a:pt x="95" y="124"/>
                </a:cubicBezTo>
                <a:cubicBezTo>
                  <a:pt x="94" y="124"/>
                  <a:pt x="94" y="124"/>
                  <a:pt x="94" y="124"/>
                </a:cubicBezTo>
                <a:cubicBezTo>
                  <a:pt x="92" y="123"/>
                  <a:pt x="90" y="123"/>
                  <a:pt x="88" y="122"/>
                </a:cubicBezTo>
                <a:cubicBezTo>
                  <a:pt x="88" y="122"/>
                  <a:pt x="87" y="122"/>
                  <a:pt x="87" y="123"/>
                </a:cubicBezTo>
                <a:cubicBezTo>
                  <a:pt x="87" y="123"/>
                  <a:pt x="87" y="123"/>
                  <a:pt x="87" y="123"/>
                </a:cubicBezTo>
                <a:cubicBezTo>
                  <a:pt x="90" y="124"/>
                  <a:pt x="92" y="125"/>
                  <a:pt x="94" y="127"/>
                </a:cubicBezTo>
                <a:cubicBezTo>
                  <a:pt x="95" y="127"/>
                  <a:pt x="95" y="127"/>
                  <a:pt x="96" y="126"/>
                </a:cubicBezTo>
                <a:close/>
                <a:moveTo>
                  <a:pt x="153" y="85"/>
                </a:moveTo>
                <a:cubicBezTo>
                  <a:pt x="154" y="87"/>
                  <a:pt x="155" y="89"/>
                  <a:pt x="155" y="90"/>
                </a:cubicBezTo>
                <a:cubicBezTo>
                  <a:pt x="156" y="88"/>
                  <a:pt x="157" y="87"/>
                  <a:pt x="157" y="86"/>
                </a:cubicBezTo>
                <a:cubicBezTo>
                  <a:pt x="157" y="86"/>
                  <a:pt x="158" y="85"/>
                  <a:pt x="157" y="85"/>
                </a:cubicBezTo>
                <a:cubicBezTo>
                  <a:pt x="157" y="84"/>
                  <a:pt x="157" y="84"/>
                  <a:pt x="156" y="83"/>
                </a:cubicBezTo>
                <a:cubicBezTo>
                  <a:pt x="155" y="84"/>
                  <a:pt x="154" y="85"/>
                  <a:pt x="153" y="85"/>
                </a:cubicBezTo>
                <a:close/>
                <a:moveTo>
                  <a:pt x="140" y="134"/>
                </a:moveTo>
                <a:cubicBezTo>
                  <a:pt x="143" y="133"/>
                  <a:pt x="145" y="132"/>
                  <a:pt x="147" y="131"/>
                </a:cubicBezTo>
                <a:cubicBezTo>
                  <a:pt x="147" y="131"/>
                  <a:pt x="147" y="131"/>
                  <a:pt x="148" y="130"/>
                </a:cubicBezTo>
                <a:cubicBezTo>
                  <a:pt x="145" y="130"/>
                  <a:pt x="142" y="130"/>
                  <a:pt x="140" y="131"/>
                </a:cubicBezTo>
                <a:cubicBezTo>
                  <a:pt x="140" y="132"/>
                  <a:pt x="140" y="133"/>
                  <a:pt x="140" y="134"/>
                </a:cubicBezTo>
                <a:close/>
                <a:moveTo>
                  <a:pt x="99" y="66"/>
                </a:moveTo>
                <a:cubicBezTo>
                  <a:pt x="100" y="65"/>
                  <a:pt x="104" y="59"/>
                  <a:pt x="104" y="58"/>
                </a:cubicBezTo>
                <a:cubicBezTo>
                  <a:pt x="102" y="60"/>
                  <a:pt x="100" y="62"/>
                  <a:pt x="97" y="64"/>
                </a:cubicBezTo>
                <a:cubicBezTo>
                  <a:pt x="98" y="65"/>
                  <a:pt x="98" y="65"/>
                  <a:pt x="99" y="66"/>
                </a:cubicBezTo>
                <a:close/>
                <a:moveTo>
                  <a:pt x="68" y="122"/>
                </a:moveTo>
                <a:cubicBezTo>
                  <a:pt x="68" y="122"/>
                  <a:pt x="68" y="122"/>
                  <a:pt x="68" y="123"/>
                </a:cubicBezTo>
                <a:cubicBezTo>
                  <a:pt x="69" y="124"/>
                  <a:pt x="71" y="125"/>
                  <a:pt x="73" y="126"/>
                </a:cubicBezTo>
                <a:cubicBezTo>
                  <a:pt x="74" y="127"/>
                  <a:pt x="75" y="127"/>
                  <a:pt x="76" y="127"/>
                </a:cubicBezTo>
                <a:cubicBezTo>
                  <a:pt x="75" y="126"/>
                  <a:pt x="74" y="124"/>
                  <a:pt x="73" y="123"/>
                </a:cubicBezTo>
                <a:cubicBezTo>
                  <a:pt x="72" y="122"/>
                  <a:pt x="72" y="122"/>
                  <a:pt x="72" y="122"/>
                </a:cubicBezTo>
                <a:cubicBezTo>
                  <a:pt x="70" y="122"/>
                  <a:pt x="69" y="122"/>
                  <a:pt x="68" y="122"/>
                </a:cubicBezTo>
                <a:close/>
                <a:moveTo>
                  <a:pt x="80" y="93"/>
                </a:moveTo>
                <a:cubicBezTo>
                  <a:pt x="82" y="92"/>
                  <a:pt x="85" y="88"/>
                  <a:pt x="86" y="87"/>
                </a:cubicBezTo>
                <a:cubicBezTo>
                  <a:pt x="85" y="87"/>
                  <a:pt x="84" y="87"/>
                  <a:pt x="84" y="87"/>
                </a:cubicBezTo>
                <a:cubicBezTo>
                  <a:pt x="82" y="87"/>
                  <a:pt x="81" y="88"/>
                  <a:pt x="81" y="89"/>
                </a:cubicBezTo>
                <a:cubicBezTo>
                  <a:pt x="81" y="90"/>
                  <a:pt x="80" y="91"/>
                  <a:pt x="80" y="92"/>
                </a:cubicBezTo>
                <a:cubicBezTo>
                  <a:pt x="80" y="92"/>
                  <a:pt x="80" y="93"/>
                  <a:pt x="80" y="93"/>
                </a:cubicBezTo>
                <a:close/>
                <a:moveTo>
                  <a:pt x="63" y="106"/>
                </a:moveTo>
                <a:cubicBezTo>
                  <a:pt x="63" y="107"/>
                  <a:pt x="63" y="107"/>
                  <a:pt x="63" y="108"/>
                </a:cubicBezTo>
                <a:cubicBezTo>
                  <a:pt x="65" y="108"/>
                  <a:pt x="67" y="108"/>
                  <a:pt x="69" y="109"/>
                </a:cubicBezTo>
                <a:cubicBezTo>
                  <a:pt x="69" y="108"/>
                  <a:pt x="70" y="107"/>
                  <a:pt x="70" y="106"/>
                </a:cubicBezTo>
                <a:cubicBezTo>
                  <a:pt x="68" y="106"/>
                  <a:pt x="65" y="106"/>
                  <a:pt x="63" y="106"/>
                </a:cubicBezTo>
                <a:close/>
                <a:moveTo>
                  <a:pt x="89" y="103"/>
                </a:moveTo>
                <a:cubicBezTo>
                  <a:pt x="89" y="102"/>
                  <a:pt x="89" y="100"/>
                  <a:pt x="89" y="99"/>
                </a:cubicBezTo>
                <a:cubicBezTo>
                  <a:pt x="87" y="99"/>
                  <a:pt x="86" y="99"/>
                  <a:pt x="84" y="100"/>
                </a:cubicBezTo>
                <a:cubicBezTo>
                  <a:pt x="85" y="101"/>
                  <a:pt x="85" y="102"/>
                  <a:pt x="86" y="103"/>
                </a:cubicBezTo>
                <a:cubicBezTo>
                  <a:pt x="86" y="103"/>
                  <a:pt x="86" y="103"/>
                  <a:pt x="86" y="103"/>
                </a:cubicBezTo>
                <a:cubicBezTo>
                  <a:pt x="87" y="103"/>
                  <a:pt x="88" y="103"/>
                  <a:pt x="89" y="103"/>
                </a:cubicBezTo>
                <a:close/>
                <a:moveTo>
                  <a:pt x="96" y="94"/>
                </a:moveTo>
                <a:cubicBezTo>
                  <a:pt x="96" y="94"/>
                  <a:pt x="96" y="94"/>
                  <a:pt x="96" y="94"/>
                </a:cubicBezTo>
                <a:cubicBezTo>
                  <a:pt x="95" y="95"/>
                  <a:pt x="94" y="95"/>
                  <a:pt x="92" y="96"/>
                </a:cubicBezTo>
                <a:cubicBezTo>
                  <a:pt x="92" y="96"/>
                  <a:pt x="92" y="97"/>
                  <a:pt x="92" y="97"/>
                </a:cubicBezTo>
                <a:cubicBezTo>
                  <a:pt x="94" y="99"/>
                  <a:pt x="94" y="100"/>
                  <a:pt x="94" y="102"/>
                </a:cubicBezTo>
                <a:cubicBezTo>
                  <a:pt x="94" y="102"/>
                  <a:pt x="94" y="103"/>
                  <a:pt x="94" y="103"/>
                </a:cubicBezTo>
                <a:cubicBezTo>
                  <a:pt x="96" y="103"/>
                  <a:pt x="96" y="103"/>
                  <a:pt x="97" y="101"/>
                </a:cubicBezTo>
                <a:cubicBezTo>
                  <a:pt x="95" y="101"/>
                  <a:pt x="94" y="100"/>
                  <a:pt x="95" y="98"/>
                </a:cubicBezTo>
                <a:cubicBezTo>
                  <a:pt x="95" y="97"/>
                  <a:pt x="95" y="97"/>
                  <a:pt x="95" y="96"/>
                </a:cubicBezTo>
                <a:cubicBezTo>
                  <a:pt x="96" y="95"/>
                  <a:pt x="96" y="95"/>
                  <a:pt x="96" y="94"/>
                </a:cubicBezTo>
                <a:close/>
                <a:moveTo>
                  <a:pt x="7" y="161"/>
                </a:moveTo>
                <a:cubicBezTo>
                  <a:pt x="8" y="152"/>
                  <a:pt x="8" y="143"/>
                  <a:pt x="7" y="134"/>
                </a:cubicBezTo>
                <a:cubicBezTo>
                  <a:pt x="7" y="143"/>
                  <a:pt x="7" y="152"/>
                  <a:pt x="7" y="161"/>
                </a:cubicBezTo>
                <a:close/>
                <a:moveTo>
                  <a:pt x="76" y="136"/>
                </a:moveTo>
                <a:cubicBezTo>
                  <a:pt x="79" y="139"/>
                  <a:pt x="81" y="140"/>
                  <a:pt x="82" y="140"/>
                </a:cubicBezTo>
                <a:cubicBezTo>
                  <a:pt x="81" y="139"/>
                  <a:pt x="81" y="139"/>
                  <a:pt x="80" y="138"/>
                </a:cubicBezTo>
                <a:cubicBezTo>
                  <a:pt x="79" y="137"/>
                  <a:pt x="78" y="136"/>
                  <a:pt x="79" y="134"/>
                </a:cubicBezTo>
                <a:cubicBezTo>
                  <a:pt x="76" y="133"/>
                  <a:pt x="74" y="132"/>
                  <a:pt x="71" y="132"/>
                </a:cubicBezTo>
                <a:cubicBezTo>
                  <a:pt x="72" y="132"/>
                  <a:pt x="73" y="133"/>
                  <a:pt x="74" y="133"/>
                </a:cubicBezTo>
                <a:cubicBezTo>
                  <a:pt x="76" y="134"/>
                  <a:pt x="76" y="134"/>
                  <a:pt x="76" y="136"/>
                </a:cubicBezTo>
                <a:close/>
                <a:moveTo>
                  <a:pt x="104" y="73"/>
                </a:moveTo>
                <a:cubicBezTo>
                  <a:pt x="105" y="74"/>
                  <a:pt x="105" y="75"/>
                  <a:pt x="106" y="76"/>
                </a:cubicBezTo>
                <a:cubicBezTo>
                  <a:pt x="107" y="74"/>
                  <a:pt x="107" y="73"/>
                  <a:pt x="108" y="72"/>
                </a:cubicBezTo>
                <a:cubicBezTo>
                  <a:pt x="109" y="71"/>
                  <a:pt x="109" y="70"/>
                  <a:pt x="108" y="69"/>
                </a:cubicBezTo>
                <a:cubicBezTo>
                  <a:pt x="107" y="70"/>
                  <a:pt x="105" y="71"/>
                  <a:pt x="104" y="73"/>
                </a:cubicBezTo>
                <a:close/>
                <a:moveTo>
                  <a:pt x="187" y="262"/>
                </a:moveTo>
                <a:cubicBezTo>
                  <a:pt x="180" y="260"/>
                  <a:pt x="173" y="257"/>
                  <a:pt x="166" y="254"/>
                </a:cubicBezTo>
                <a:cubicBezTo>
                  <a:pt x="173" y="258"/>
                  <a:pt x="180" y="261"/>
                  <a:pt x="187" y="262"/>
                </a:cubicBezTo>
                <a:close/>
                <a:moveTo>
                  <a:pt x="106" y="111"/>
                </a:moveTo>
                <a:cubicBezTo>
                  <a:pt x="108" y="111"/>
                  <a:pt x="109" y="111"/>
                  <a:pt x="111" y="111"/>
                </a:cubicBezTo>
                <a:cubicBezTo>
                  <a:pt x="112" y="111"/>
                  <a:pt x="112" y="111"/>
                  <a:pt x="113" y="109"/>
                </a:cubicBezTo>
                <a:cubicBezTo>
                  <a:pt x="110" y="109"/>
                  <a:pt x="108" y="109"/>
                  <a:pt x="106" y="109"/>
                </a:cubicBezTo>
                <a:cubicBezTo>
                  <a:pt x="105" y="109"/>
                  <a:pt x="105" y="109"/>
                  <a:pt x="105" y="109"/>
                </a:cubicBezTo>
                <a:cubicBezTo>
                  <a:pt x="105" y="110"/>
                  <a:pt x="106" y="110"/>
                  <a:pt x="106" y="111"/>
                </a:cubicBezTo>
                <a:close/>
                <a:moveTo>
                  <a:pt x="136" y="106"/>
                </a:moveTo>
                <a:cubicBezTo>
                  <a:pt x="133" y="106"/>
                  <a:pt x="131" y="106"/>
                  <a:pt x="129" y="106"/>
                </a:cubicBezTo>
                <a:cubicBezTo>
                  <a:pt x="128" y="106"/>
                  <a:pt x="128" y="106"/>
                  <a:pt x="128" y="108"/>
                </a:cubicBezTo>
                <a:cubicBezTo>
                  <a:pt x="130" y="108"/>
                  <a:pt x="133" y="108"/>
                  <a:pt x="136" y="108"/>
                </a:cubicBezTo>
                <a:cubicBezTo>
                  <a:pt x="136" y="108"/>
                  <a:pt x="136" y="107"/>
                  <a:pt x="136" y="106"/>
                </a:cubicBezTo>
                <a:close/>
                <a:moveTo>
                  <a:pt x="164" y="91"/>
                </a:moveTo>
                <a:cubicBezTo>
                  <a:pt x="165" y="94"/>
                  <a:pt x="165" y="96"/>
                  <a:pt x="166" y="98"/>
                </a:cubicBezTo>
                <a:cubicBezTo>
                  <a:pt x="167" y="98"/>
                  <a:pt x="168" y="97"/>
                  <a:pt x="169" y="96"/>
                </a:cubicBezTo>
                <a:cubicBezTo>
                  <a:pt x="168" y="94"/>
                  <a:pt x="166" y="93"/>
                  <a:pt x="164" y="91"/>
                </a:cubicBezTo>
                <a:close/>
                <a:moveTo>
                  <a:pt x="159" y="95"/>
                </a:moveTo>
                <a:cubicBezTo>
                  <a:pt x="160" y="97"/>
                  <a:pt x="161" y="98"/>
                  <a:pt x="163" y="100"/>
                </a:cubicBezTo>
                <a:cubicBezTo>
                  <a:pt x="163" y="97"/>
                  <a:pt x="162" y="95"/>
                  <a:pt x="162" y="92"/>
                </a:cubicBezTo>
                <a:cubicBezTo>
                  <a:pt x="161" y="93"/>
                  <a:pt x="160" y="94"/>
                  <a:pt x="159" y="95"/>
                </a:cubicBezTo>
                <a:close/>
                <a:moveTo>
                  <a:pt x="219" y="114"/>
                </a:moveTo>
                <a:cubicBezTo>
                  <a:pt x="216" y="113"/>
                  <a:pt x="214" y="112"/>
                  <a:pt x="211" y="111"/>
                </a:cubicBezTo>
                <a:cubicBezTo>
                  <a:pt x="213" y="113"/>
                  <a:pt x="213" y="113"/>
                  <a:pt x="213" y="114"/>
                </a:cubicBezTo>
                <a:cubicBezTo>
                  <a:pt x="214" y="115"/>
                  <a:pt x="216" y="116"/>
                  <a:pt x="218" y="114"/>
                </a:cubicBezTo>
                <a:cubicBezTo>
                  <a:pt x="218" y="114"/>
                  <a:pt x="218" y="114"/>
                  <a:pt x="219" y="114"/>
                </a:cubicBezTo>
                <a:close/>
                <a:moveTo>
                  <a:pt x="144" y="70"/>
                </a:moveTo>
                <a:cubicBezTo>
                  <a:pt x="142" y="69"/>
                  <a:pt x="141" y="67"/>
                  <a:pt x="139" y="66"/>
                </a:cubicBezTo>
                <a:cubicBezTo>
                  <a:pt x="138" y="66"/>
                  <a:pt x="138" y="66"/>
                  <a:pt x="138" y="67"/>
                </a:cubicBezTo>
                <a:cubicBezTo>
                  <a:pt x="139" y="69"/>
                  <a:pt x="141" y="70"/>
                  <a:pt x="142" y="72"/>
                </a:cubicBezTo>
                <a:cubicBezTo>
                  <a:pt x="143" y="72"/>
                  <a:pt x="143" y="71"/>
                  <a:pt x="144" y="70"/>
                </a:cubicBezTo>
                <a:close/>
                <a:moveTo>
                  <a:pt x="152" y="127"/>
                </a:moveTo>
                <a:cubicBezTo>
                  <a:pt x="152" y="127"/>
                  <a:pt x="152" y="127"/>
                  <a:pt x="152" y="127"/>
                </a:cubicBezTo>
                <a:cubicBezTo>
                  <a:pt x="153" y="125"/>
                  <a:pt x="155" y="123"/>
                  <a:pt x="156" y="121"/>
                </a:cubicBezTo>
                <a:cubicBezTo>
                  <a:pt x="156" y="121"/>
                  <a:pt x="156" y="120"/>
                  <a:pt x="157" y="120"/>
                </a:cubicBezTo>
                <a:cubicBezTo>
                  <a:pt x="155" y="120"/>
                  <a:pt x="155" y="120"/>
                  <a:pt x="154" y="120"/>
                </a:cubicBezTo>
                <a:cubicBezTo>
                  <a:pt x="153" y="122"/>
                  <a:pt x="152" y="125"/>
                  <a:pt x="152" y="127"/>
                </a:cubicBezTo>
                <a:close/>
                <a:moveTo>
                  <a:pt x="60" y="118"/>
                </a:moveTo>
                <a:cubicBezTo>
                  <a:pt x="60" y="116"/>
                  <a:pt x="60" y="115"/>
                  <a:pt x="59" y="114"/>
                </a:cubicBezTo>
                <a:cubicBezTo>
                  <a:pt x="58" y="114"/>
                  <a:pt x="57" y="114"/>
                  <a:pt x="56" y="114"/>
                </a:cubicBezTo>
                <a:cubicBezTo>
                  <a:pt x="55" y="114"/>
                  <a:pt x="54" y="114"/>
                  <a:pt x="53" y="114"/>
                </a:cubicBezTo>
                <a:cubicBezTo>
                  <a:pt x="54" y="115"/>
                  <a:pt x="54" y="115"/>
                  <a:pt x="54" y="115"/>
                </a:cubicBezTo>
                <a:cubicBezTo>
                  <a:pt x="57" y="115"/>
                  <a:pt x="58" y="117"/>
                  <a:pt x="60" y="118"/>
                </a:cubicBezTo>
                <a:close/>
                <a:moveTo>
                  <a:pt x="145" y="136"/>
                </a:moveTo>
                <a:cubicBezTo>
                  <a:pt x="144" y="136"/>
                  <a:pt x="142" y="136"/>
                  <a:pt x="141" y="137"/>
                </a:cubicBezTo>
                <a:cubicBezTo>
                  <a:pt x="141" y="138"/>
                  <a:pt x="141" y="139"/>
                  <a:pt x="142" y="140"/>
                </a:cubicBezTo>
                <a:cubicBezTo>
                  <a:pt x="143" y="139"/>
                  <a:pt x="144" y="137"/>
                  <a:pt x="145" y="136"/>
                </a:cubicBezTo>
                <a:close/>
                <a:moveTo>
                  <a:pt x="141" y="81"/>
                </a:moveTo>
                <a:cubicBezTo>
                  <a:pt x="142" y="81"/>
                  <a:pt x="142" y="82"/>
                  <a:pt x="143" y="82"/>
                </a:cubicBezTo>
                <a:cubicBezTo>
                  <a:pt x="143" y="83"/>
                  <a:pt x="144" y="83"/>
                  <a:pt x="145" y="84"/>
                </a:cubicBezTo>
                <a:cubicBezTo>
                  <a:pt x="144" y="81"/>
                  <a:pt x="144" y="79"/>
                  <a:pt x="144" y="77"/>
                </a:cubicBezTo>
                <a:cubicBezTo>
                  <a:pt x="143" y="77"/>
                  <a:pt x="143" y="77"/>
                  <a:pt x="143" y="78"/>
                </a:cubicBezTo>
                <a:cubicBezTo>
                  <a:pt x="142" y="78"/>
                  <a:pt x="142" y="79"/>
                  <a:pt x="141" y="81"/>
                </a:cubicBezTo>
                <a:close/>
                <a:moveTo>
                  <a:pt x="103" y="91"/>
                </a:moveTo>
                <a:cubicBezTo>
                  <a:pt x="102" y="91"/>
                  <a:pt x="101" y="91"/>
                  <a:pt x="101" y="91"/>
                </a:cubicBezTo>
                <a:cubicBezTo>
                  <a:pt x="100" y="93"/>
                  <a:pt x="98" y="96"/>
                  <a:pt x="98" y="97"/>
                </a:cubicBezTo>
                <a:cubicBezTo>
                  <a:pt x="100" y="95"/>
                  <a:pt x="102" y="94"/>
                  <a:pt x="103" y="91"/>
                </a:cubicBezTo>
                <a:close/>
                <a:moveTo>
                  <a:pt x="163" y="82"/>
                </a:moveTo>
                <a:cubicBezTo>
                  <a:pt x="162" y="83"/>
                  <a:pt x="162" y="84"/>
                  <a:pt x="163" y="85"/>
                </a:cubicBezTo>
                <a:cubicBezTo>
                  <a:pt x="164" y="87"/>
                  <a:pt x="165" y="88"/>
                  <a:pt x="167" y="89"/>
                </a:cubicBezTo>
                <a:cubicBezTo>
                  <a:pt x="167" y="89"/>
                  <a:pt x="167" y="89"/>
                  <a:pt x="167" y="89"/>
                </a:cubicBezTo>
                <a:cubicBezTo>
                  <a:pt x="166" y="87"/>
                  <a:pt x="164" y="85"/>
                  <a:pt x="163" y="82"/>
                </a:cubicBezTo>
                <a:close/>
                <a:moveTo>
                  <a:pt x="129" y="77"/>
                </a:moveTo>
                <a:cubicBezTo>
                  <a:pt x="130" y="78"/>
                  <a:pt x="132" y="79"/>
                  <a:pt x="133" y="80"/>
                </a:cubicBezTo>
                <a:cubicBezTo>
                  <a:pt x="133" y="80"/>
                  <a:pt x="134" y="79"/>
                  <a:pt x="134" y="79"/>
                </a:cubicBezTo>
                <a:cubicBezTo>
                  <a:pt x="133" y="78"/>
                  <a:pt x="131" y="77"/>
                  <a:pt x="129" y="75"/>
                </a:cubicBezTo>
                <a:cubicBezTo>
                  <a:pt x="129" y="76"/>
                  <a:pt x="129" y="76"/>
                  <a:pt x="129" y="77"/>
                </a:cubicBezTo>
                <a:close/>
                <a:moveTo>
                  <a:pt x="87" y="139"/>
                </a:moveTo>
                <a:cubicBezTo>
                  <a:pt x="87" y="139"/>
                  <a:pt x="87" y="139"/>
                  <a:pt x="87" y="139"/>
                </a:cubicBezTo>
                <a:cubicBezTo>
                  <a:pt x="90" y="140"/>
                  <a:pt x="93" y="142"/>
                  <a:pt x="96" y="143"/>
                </a:cubicBezTo>
                <a:cubicBezTo>
                  <a:pt x="96" y="143"/>
                  <a:pt x="96" y="142"/>
                  <a:pt x="96" y="142"/>
                </a:cubicBezTo>
                <a:cubicBezTo>
                  <a:pt x="93" y="141"/>
                  <a:pt x="91" y="140"/>
                  <a:pt x="88" y="138"/>
                </a:cubicBezTo>
                <a:cubicBezTo>
                  <a:pt x="88" y="138"/>
                  <a:pt x="87" y="139"/>
                  <a:pt x="87" y="139"/>
                </a:cubicBezTo>
                <a:close/>
                <a:moveTo>
                  <a:pt x="190" y="100"/>
                </a:moveTo>
                <a:cubicBezTo>
                  <a:pt x="190" y="100"/>
                  <a:pt x="189" y="100"/>
                  <a:pt x="188" y="100"/>
                </a:cubicBezTo>
                <a:cubicBezTo>
                  <a:pt x="189" y="101"/>
                  <a:pt x="189" y="103"/>
                  <a:pt x="190" y="104"/>
                </a:cubicBezTo>
                <a:cubicBezTo>
                  <a:pt x="190" y="104"/>
                  <a:pt x="191" y="104"/>
                  <a:pt x="191" y="104"/>
                </a:cubicBezTo>
                <a:cubicBezTo>
                  <a:pt x="191" y="104"/>
                  <a:pt x="191" y="104"/>
                  <a:pt x="191" y="104"/>
                </a:cubicBezTo>
                <a:cubicBezTo>
                  <a:pt x="192" y="103"/>
                  <a:pt x="192" y="102"/>
                  <a:pt x="190" y="100"/>
                </a:cubicBezTo>
                <a:close/>
                <a:moveTo>
                  <a:pt x="128" y="186"/>
                </a:moveTo>
                <a:cubicBezTo>
                  <a:pt x="129" y="188"/>
                  <a:pt x="130" y="191"/>
                  <a:pt x="130" y="193"/>
                </a:cubicBezTo>
                <a:cubicBezTo>
                  <a:pt x="131" y="195"/>
                  <a:pt x="131" y="197"/>
                  <a:pt x="131" y="200"/>
                </a:cubicBezTo>
                <a:cubicBezTo>
                  <a:pt x="132" y="195"/>
                  <a:pt x="131" y="190"/>
                  <a:pt x="128" y="186"/>
                </a:cubicBezTo>
                <a:close/>
                <a:moveTo>
                  <a:pt x="221" y="119"/>
                </a:moveTo>
                <a:cubicBezTo>
                  <a:pt x="222" y="121"/>
                  <a:pt x="224" y="122"/>
                  <a:pt x="225" y="123"/>
                </a:cubicBezTo>
                <a:cubicBezTo>
                  <a:pt x="226" y="124"/>
                  <a:pt x="227" y="126"/>
                  <a:pt x="228" y="127"/>
                </a:cubicBezTo>
                <a:cubicBezTo>
                  <a:pt x="228" y="126"/>
                  <a:pt x="228" y="126"/>
                  <a:pt x="227" y="125"/>
                </a:cubicBezTo>
                <a:cubicBezTo>
                  <a:pt x="227" y="124"/>
                  <a:pt x="226" y="124"/>
                  <a:pt x="226" y="123"/>
                </a:cubicBezTo>
                <a:cubicBezTo>
                  <a:pt x="225" y="122"/>
                  <a:pt x="223" y="120"/>
                  <a:pt x="222" y="118"/>
                </a:cubicBezTo>
                <a:cubicBezTo>
                  <a:pt x="222" y="119"/>
                  <a:pt x="221" y="119"/>
                  <a:pt x="221" y="119"/>
                </a:cubicBezTo>
                <a:close/>
                <a:moveTo>
                  <a:pt x="4" y="192"/>
                </a:moveTo>
                <a:cubicBezTo>
                  <a:pt x="4" y="192"/>
                  <a:pt x="4" y="192"/>
                  <a:pt x="4" y="192"/>
                </a:cubicBezTo>
                <a:cubicBezTo>
                  <a:pt x="4" y="185"/>
                  <a:pt x="4" y="178"/>
                  <a:pt x="3" y="172"/>
                </a:cubicBezTo>
                <a:cubicBezTo>
                  <a:pt x="3" y="178"/>
                  <a:pt x="3" y="185"/>
                  <a:pt x="4" y="192"/>
                </a:cubicBezTo>
                <a:close/>
                <a:moveTo>
                  <a:pt x="93" y="89"/>
                </a:moveTo>
                <a:cubicBezTo>
                  <a:pt x="93" y="90"/>
                  <a:pt x="93" y="91"/>
                  <a:pt x="92" y="93"/>
                </a:cubicBezTo>
                <a:cubicBezTo>
                  <a:pt x="94" y="92"/>
                  <a:pt x="96" y="91"/>
                  <a:pt x="97" y="90"/>
                </a:cubicBezTo>
                <a:cubicBezTo>
                  <a:pt x="97" y="90"/>
                  <a:pt x="97" y="90"/>
                  <a:pt x="97" y="90"/>
                </a:cubicBezTo>
                <a:cubicBezTo>
                  <a:pt x="96" y="89"/>
                  <a:pt x="94" y="89"/>
                  <a:pt x="93" y="89"/>
                </a:cubicBezTo>
                <a:close/>
                <a:moveTo>
                  <a:pt x="43" y="103"/>
                </a:moveTo>
                <a:cubicBezTo>
                  <a:pt x="44" y="103"/>
                  <a:pt x="44" y="103"/>
                  <a:pt x="44" y="102"/>
                </a:cubicBezTo>
                <a:cubicBezTo>
                  <a:pt x="46" y="99"/>
                  <a:pt x="47" y="96"/>
                  <a:pt x="49" y="93"/>
                </a:cubicBezTo>
                <a:cubicBezTo>
                  <a:pt x="49" y="93"/>
                  <a:pt x="49" y="93"/>
                  <a:pt x="49" y="93"/>
                </a:cubicBezTo>
                <a:cubicBezTo>
                  <a:pt x="46" y="96"/>
                  <a:pt x="44" y="99"/>
                  <a:pt x="43" y="103"/>
                </a:cubicBezTo>
                <a:close/>
                <a:moveTo>
                  <a:pt x="145" y="88"/>
                </a:moveTo>
                <a:cubicBezTo>
                  <a:pt x="145" y="88"/>
                  <a:pt x="145" y="88"/>
                  <a:pt x="145" y="88"/>
                </a:cubicBezTo>
                <a:cubicBezTo>
                  <a:pt x="143" y="86"/>
                  <a:pt x="141" y="84"/>
                  <a:pt x="140" y="83"/>
                </a:cubicBezTo>
                <a:cubicBezTo>
                  <a:pt x="139" y="83"/>
                  <a:pt x="139" y="83"/>
                  <a:pt x="139" y="84"/>
                </a:cubicBezTo>
                <a:cubicBezTo>
                  <a:pt x="139" y="84"/>
                  <a:pt x="139" y="84"/>
                  <a:pt x="138" y="85"/>
                </a:cubicBezTo>
                <a:cubicBezTo>
                  <a:pt x="141" y="86"/>
                  <a:pt x="143" y="87"/>
                  <a:pt x="145" y="88"/>
                </a:cubicBezTo>
                <a:close/>
                <a:moveTo>
                  <a:pt x="107" y="80"/>
                </a:moveTo>
                <a:cubicBezTo>
                  <a:pt x="106" y="82"/>
                  <a:pt x="105" y="83"/>
                  <a:pt x="104" y="85"/>
                </a:cubicBezTo>
                <a:cubicBezTo>
                  <a:pt x="106" y="84"/>
                  <a:pt x="107" y="83"/>
                  <a:pt x="109" y="83"/>
                </a:cubicBezTo>
                <a:cubicBezTo>
                  <a:pt x="108" y="82"/>
                  <a:pt x="107" y="81"/>
                  <a:pt x="107" y="80"/>
                </a:cubicBezTo>
                <a:close/>
                <a:moveTo>
                  <a:pt x="70" y="77"/>
                </a:moveTo>
                <a:cubicBezTo>
                  <a:pt x="70" y="77"/>
                  <a:pt x="70" y="77"/>
                  <a:pt x="70" y="77"/>
                </a:cubicBezTo>
                <a:cubicBezTo>
                  <a:pt x="72" y="75"/>
                  <a:pt x="74" y="73"/>
                  <a:pt x="75" y="72"/>
                </a:cubicBezTo>
                <a:cubicBezTo>
                  <a:pt x="74" y="71"/>
                  <a:pt x="74" y="71"/>
                  <a:pt x="73" y="71"/>
                </a:cubicBezTo>
                <a:cubicBezTo>
                  <a:pt x="72" y="73"/>
                  <a:pt x="71" y="75"/>
                  <a:pt x="70" y="77"/>
                </a:cubicBezTo>
                <a:close/>
                <a:moveTo>
                  <a:pt x="118" y="113"/>
                </a:moveTo>
                <a:cubicBezTo>
                  <a:pt x="118" y="115"/>
                  <a:pt x="118" y="116"/>
                  <a:pt x="118" y="117"/>
                </a:cubicBezTo>
                <a:cubicBezTo>
                  <a:pt x="120" y="117"/>
                  <a:pt x="120" y="117"/>
                  <a:pt x="121" y="116"/>
                </a:cubicBezTo>
                <a:cubicBezTo>
                  <a:pt x="120" y="115"/>
                  <a:pt x="120" y="115"/>
                  <a:pt x="119" y="113"/>
                </a:cubicBezTo>
                <a:cubicBezTo>
                  <a:pt x="119" y="113"/>
                  <a:pt x="119" y="113"/>
                  <a:pt x="118" y="113"/>
                </a:cubicBezTo>
                <a:close/>
                <a:moveTo>
                  <a:pt x="179" y="103"/>
                </a:moveTo>
                <a:cubicBezTo>
                  <a:pt x="180" y="103"/>
                  <a:pt x="182" y="103"/>
                  <a:pt x="183" y="103"/>
                </a:cubicBezTo>
                <a:cubicBezTo>
                  <a:pt x="182" y="102"/>
                  <a:pt x="182" y="101"/>
                  <a:pt x="181" y="100"/>
                </a:cubicBezTo>
                <a:cubicBezTo>
                  <a:pt x="181" y="101"/>
                  <a:pt x="180" y="102"/>
                  <a:pt x="179" y="103"/>
                </a:cubicBezTo>
                <a:close/>
                <a:moveTo>
                  <a:pt x="170" y="86"/>
                </a:moveTo>
                <a:cubicBezTo>
                  <a:pt x="171" y="89"/>
                  <a:pt x="172" y="91"/>
                  <a:pt x="174" y="93"/>
                </a:cubicBezTo>
                <a:cubicBezTo>
                  <a:pt x="174" y="92"/>
                  <a:pt x="174" y="92"/>
                  <a:pt x="175" y="92"/>
                </a:cubicBezTo>
                <a:cubicBezTo>
                  <a:pt x="175" y="92"/>
                  <a:pt x="175" y="92"/>
                  <a:pt x="175" y="92"/>
                </a:cubicBezTo>
                <a:cubicBezTo>
                  <a:pt x="174" y="90"/>
                  <a:pt x="172" y="88"/>
                  <a:pt x="170" y="86"/>
                </a:cubicBezTo>
                <a:close/>
                <a:moveTo>
                  <a:pt x="151" y="112"/>
                </a:moveTo>
                <a:cubicBezTo>
                  <a:pt x="151" y="114"/>
                  <a:pt x="151" y="115"/>
                  <a:pt x="150" y="117"/>
                </a:cubicBezTo>
                <a:cubicBezTo>
                  <a:pt x="151" y="117"/>
                  <a:pt x="151" y="117"/>
                  <a:pt x="152" y="117"/>
                </a:cubicBezTo>
                <a:cubicBezTo>
                  <a:pt x="152" y="115"/>
                  <a:pt x="153" y="114"/>
                  <a:pt x="153" y="112"/>
                </a:cubicBezTo>
                <a:cubicBezTo>
                  <a:pt x="152" y="112"/>
                  <a:pt x="152" y="112"/>
                  <a:pt x="151" y="112"/>
                </a:cubicBezTo>
                <a:close/>
                <a:moveTo>
                  <a:pt x="121" y="150"/>
                </a:moveTo>
                <a:cubicBezTo>
                  <a:pt x="123" y="149"/>
                  <a:pt x="123" y="148"/>
                  <a:pt x="124" y="147"/>
                </a:cubicBezTo>
                <a:cubicBezTo>
                  <a:pt x="124" y="145"/>
                  <a:pt x="125" y="144"/>
                  <a:pt x="125" y="143"/>
                </a:cubicBezTo>
                <a:cubicBezTo>
                  <a:pt x="124" y="145"/>
                  <a:pt x="123" y="147"/>
                  <a:pt x="121" y="147"/>
                </a:cubicBezTo>
                <a:cubicBezTo>
                  <a:pt x="121" y="148"/>
                  <a:pt x="121" y="149"/>
                  <a:pt x="121" y="150"/>
                </a:cubicBezTo>
                <a:close/>
                <a:moveTo>
                  <a:pt x="150" y="99"/>
                </a:moveTo>
                <a:cubicBezTo>
                  <a:pt x="150" y="99"/>
                  <a:pt x="150" y="99"/>
                  <a:pt x="150" y="99"/>
                </a:cubicBezTo>
                <a:cubicBezTo>
                  <a:pt x="151" y="98"/>
                  <a:pt x="151" y="97"/>
                  <a:pt x="152" y="96"/>
                </a:cubicBezTo>
                <a:cubicBezTo>
                  <a:pt x="151" y="95"/>
                  <a:pt x="151" y="94"/>
                  <a:pt x="149" y="93"/>
                </a:cubicBezTo>
                <a:cubicBezTo>
                  <a:pt x="150" y="95"/>
                  <a:pt x="150" y="97"/>
                  <a:pt x="150" y="99"/>
                </a:cubicBezTo>
                <a:close/>
                <a:moveTo>
                  <a:pt x="232" y="263"/>
                </a:moveTo>
                <a:cubicBezTo>
                  <a:pt x="234" y="261"/>
                  <a:pt x="234" y="259"/>
                  <a:pt x="235" y="257"/>
                </a:cubicBezTo>
                <a:cubicBezTo>
                  <a:pt x="234" y="257"/>
                  <a:pt x="234" y="257"/>
                  <a:pt x="233" y="257"/>
                </a:cubicBezTo>
                <a:cubicBezTo>
                  <a:pt x="233" y="259"/>
                  <a:pt x="232" y="261"/>
                  <a:pt x="232" y="263"/>
                </a:cubicBezTo>
                <a:close/>
                <a:moveTo>
                  <a:pt x="134" y="85"/>
                </a:moveTo>
                <a:cubicBezTo>
                  <a:pt x="133" y="86"/>
                  <a:pt x="130" y="92"/>
                  <a:pt x="129" y="95"/>
                </a:cubicBezTo>
                <a:cubicBezTo>
                  <a:pt x="131" y="92"/>
                  <a:pt x="133" y="89"/>
                  <a:pt x="134" y="86"/>
                </a:cubicBezTo>
                <a:cubicBezTo>
                  <a:pt x="135" y="85"/>
                  <a:pt x="134" y="85"/>
                  <a:pt x="134" y="85"/>
                </a:cubicBezTo>
                <a:close/>
                <a:moveTo>
                  <a:pt x="119" y="37"/>
                </a:moveTo>
                <a:cubicBezTo>
                  <a:pt x="122" y="38"/>
                  <a:pt x="124" y="39"/>
                  <a:pt x="126" y="40"/>
                </a:cubicBezTo>
                <a:cubicBezTo>
                  <a:pt x="126" y="40"/>
                  <a:pt x="127" y="40"/>
                  <a:pt x="127" y="39"/>
                </a:cubicBezTo>
                <a:cubicBezTo>
                  <a:pt x="125" y="38"/>
                  <a:pt x="122" y="37"/>
                  <a:pt x="119" y="37"/>
                </a:cubicBezTo>
                <a:close/>
                <a:moveTo>
                  <a:pt x="111" y="117"/>
                </a:moveTo>
                <a:cubicBezTo>
                  <a:pt x="113" y="117"/>
                  <a:pt x="114" y="117"/>
                  <a:pt x="115" y="117"/>
                </a:cubicBezTo>
                <a:cubicBezTo>
                  <a:pt x="115" y="117"/>
                  <a:pt x="115" y="116"/>
                  <a:pt x="115" y="116"/>
                </a:cubicBezTo>
                <a:cubicBezTo>
                  <a:pt x="114" y="115"/>
                  <a:pt x="114" y="115"/>
                  <a:pt x="113" y="115"/>
                </a:cubicBezTo>
                <a:cubicBezTo>
                  <a:pt x="112" y="116"/>
                  <a:pt x="112" y="117"/>
                  <a:pt x="111" y="117"/>
                </a:cubicBezTo>
                <a:close/>
                <a:moveTo>
                  <a:pt x="133" y="137"/>
                </a:moveTo>
                <a:cubicBezTo>
                  <a:pt x="133" y="137"/>
                  <a:pt x="134" y="137"/>
                  <a:pt x="134" y="137"/>
                </a:cubicBezTo>
                <a:cubicBezTo>
                  <a:pt x="135" y="136"/>
                  <a:pt x="136" y="136"/>
                  <a:pt x="138" y="135"/>
                </a:cubicBezTo>
                <a:cubicBezTo>
                  <a:pt x="137" y="134"/>
                  <a:pt x="137" y="134"/>
                  <a:pt x="137" y="133"/>
                </a:cubicBezTo>
                <a:cubicBezTo>
                  <a:pt x="136" y="134"/>
                  <a:pt x="135" y="135"/>
                  <a:pt x="133" y="137"/>
                </a:cubicBezTo>
                <a:close/>
                <a:moveTo>
                  <a:pt x="127" y="133"/>
                </a:moveTo>
                <a:cubicBezTo>
                  <a:pt x="129" y="132"/>
                  <a:pt x="129" y="132"/>
                  <a:pt x="130" y="129"/>
                </a:cubicBezTo>
                <a:cubicBezTo>
                  <a:pt x="130" y="129"/>
                  <a:pt x="129" y="129"/>
                  <a:pt x="129" y="129"/>
                </a:cubicBezTo>
                <a:cubicBezTo>
                  <a:pt x="127" y="130"/>
                  <a:pt x="127" y="130"/>
                  <a:pt x="127" y="133"/>
                </a:cubicBezTo>
                <a:close/>
                <a:moveTo>
                  <a:pt x="154" y="117"/>
                </a:moveTo>
                <a:cubicBezTo>
                  <a:pt x="155" y="117"/>
                  <a:pt x="156" y="117"/>
                  <a:pt x="157" y="117"/>
                </a:cubicBezTo>
                <a:cubicBezTo>
                  <a:pt x="157" y="115"/>
                  <a:pt x="157" y="114"/>
                  <a:pt x="157" y="112"/>
                </a:cubicBezTo>
                <a:cubicBezTo>
                  <a:pt x="156" y="113"/>
                  <a:pt x="156" y="113"/>
                  <a:pt x="156" y="113"/>
                </a:cubicBezTo>
                <a:cubicBezTo>
                  <a:pt x="155" y="114"/>
                  <a:pt x="155" y="115"/>
                  <a:pt x="154" y="117"/>
                </a:cubicBezTo>
                <a:close/>
                <a:moveTo>
                  <a:pt x="131" y="82"/>
                </a:moveTo>
                <a:cubicBezTo>
                  <a:pt x="130" y="82"/>
                  <a:pt x="130" y="81"/>
                  <a:pt x="129" y="81"/>
                </a:cubicBezTo>
                <a:cubicBezTo>
                  <a:pt x="128" y="80"/>
                  <a:pt x="128" y="79"/>
                  <a:pt x="127" y="79"/>
                </a:cubicBezTo>
                <a:cubicBezTo>
                  <a:pt x="127" y="79"/>
                  <a:pt x="127" y="79"/>
                  <a:pt x="127" y="79"/>
                </a:cubicBezTo>
                <a:cubicBezTo>
                  <a:pt x="128" y="81"/>
                  <a:pt x="128" y="82"/>
                  <a:pt x="129" y="84"/>
                </a:cubicBezTo>
                <a:cubicBezTo>
                  <a:pt x="130" y="83"/>
                  <a:pt x="130" y="83"/>
                  <a:pt x="131" y="82"/>
                </a:cubicBezTo>
                <a:close/>
                <a:moveTo>
                  <a:pt x="126" y="103"/>
                </a:moveTo>
                <a:cubicBezTo>
                  <a:pt x="126" y="103"/>
                  <a:pt x="126" y="103"/>
                  <a:pt x="126" y="103"/>
                </a:cubicBezTo>
                <a:cubicBezTo>
                  <a:pt x="126" y="103"/>
                  <a:pt x="127" y="103"/>
                  <a:pt x="127" y="103"/>
                </a:cubicBezTo>
                <a:cubicBezTo>
                  <a:pt x="127" y="102"/>
                  <a:pt x="128" y="102"/>
                  <a:pt x="128" y="101"/>
                </a:cubicBezTo>
                <a:cubicBezTo>
                  <a:pt x="128" y="101"/>
                  <a:pt x="128" y="101"/>
                  <a:pt x="128" y="100"/>
                </a:cubicBezTo>
                <a:cubicBezTo>
                  <a:pt x="128" y="99"/>
                  <a:pt x="128" y="99"/>
                  <a:pt x="128" y="98"/>
                </a:cubicBezTo>
                <a:cubicBezTo>
                  <a:pt x="127" y="99"/>
                  <a:pt x="126" y="101"/>
                  <a:pt x="126" y="103"/>
                </a:cubicBezTo>
                <a:close/>
                <a:moveTo>
                  <a:pt x="156" y="126"/>
                </a:moveTo>
                <a:cubicBezTo>
                  <a:pt x="156" y="126"/>
                  <a:pt x="156" y="126"/>
                  <a:pt x="156" y="126"/>
                </a:cubicBezTo>
                <a:cubicBezTo>
                  <a:pt x="155" y="127"/>
                  <a:pt x="154" y="128"/>
                  <a:pt x="153" y="130"/>
                </a:cubicBezTo>
                <a:cubicBezTo>
                  <a:pt x="154" y="130"/>
                  <a:pt x="154" y="130"/>
                  <a:pt x="154" y="130"/>
                </a:cubicBezTo>
                <a:cubicBezTo>
                  <a:pt x="155" y="130"/>
                  <a:pt x="156" y="130"/>
                  <a:pt x="156" y="129"/>
                </a:cubicBezTo>
                <a:cubicBezTo>
                  <a:pt x="156" y="128"/>
                  <a:pt x="156" y="127"/>
                  <a:pt x="156" y="126"/>
                </a:cubicBezTo>
                <a:close/>
                <a:moveTo>
                  <a:pt x="110" y="140"/>
                </a:moveTo>
                <a:cubicBezTo>
                  <a:pt x="109" y="139"/>
                  <a:pt x="109" y="139"/>
                  <a:pt x="108" y="138"/>
                </a:cubicBezTo>
                <a:cubicBezTo>
                  <a:pt x="108" y="138"/>
                  <a:pt x="108" y="139"/>
                  <a:pt x="107" y="140"/>
                </a:cubicBezTo>
                <a:cubicBezTo>
                  <a:pt x="107" y="140"/>
                  <a:pt x="107" y="141"/>
                  <a:pt x="107" y="141"/>
                </a:cubicBezTo>
                <a:cubicBezTo>
                  <a:pt x="107" y="142"/>
                  <a:pt x="107" y="142"/>
                  <a:pt x="107" y="142"/>
                </a:cubicBezTo>
                <a:cubicBezTo>
                  <a:pt x="108" y="141"/>
                  <a:pt x="109" y="141"/>
                  <a:pt x="110" y="140"/>
                </a:cubicBezTo>
                <a:close/>
                <a:moveTo>
                  <a:pt x="139" y="122"/>
                </a:moveTo>
                <a:cubicBezTo>
                  <a:pt x="141" y="122"/>
                  <a:pt x="141" y="121"/>
                  <a:pt x="141" y="120"/>
                </a:cubicBezTo>
                <a:cubicBezTo>
                  <a:pt x="141" y="120"/>
                  <a:pt x="140" y="120"/>
                  <a:pt x="139" y="120"/>
                </a:cubicBezTo>
                <a:cubicBezTo>
                  <a:pt x="139" y="120"/>
                  <a:pt x="138" y="120"/>
                  <a:pt x="138" y="121"/>
                </a:cubicBezTo>
                <a:cubicBezTo>
                  <a:pt x="138" y="121"/>
                  <a:pt x="139" y="122"/>
                  <a:pt x="139" y="122"/>
                </a:cubicBezTo>
                <a:close/>
                <a:moveTo>
                  <a:pt x="149" y="88"/>
                </a:moveTo>
                <a:cubicBezTo>
                  <a:pt x="150" y="89"/>
                  <a:pt x="151" y="91"/>
                  <a:pt x="153" y="91"/>
                </a:cubicBezTo>
                <a:cubicBezTo>
                  <a:pt x="152" y="90"/>
                  <a:pt x="151" y="89"/>
                  <a:pt x="150" y="87"/>
                </a:cubicBezTo>
                <a:cubicBezTo>
                  <a:pt x="150" y="88"/>
                  <a:pt x="150" y="88"/>
                  <a:pt x="149" y="88"/>
                </a:cubicBezTo>
                <a:close/>
                <a:moveTo>
                  <a:pt x="103" y="126"/>
                </a:moveTo>
                <a:cubicBezTo>
                  <a:pt x="101" y="127"/>
                  <a:pt x="101" y="128"/>
                  <a:pt x="103" y="130"/>
                </a:cubicBezTo>
                <a:cubicBezTo>
                  <a:pt x="104" y="129"/>
                  <a:pt x="104" y="129"/>
                  <a:pt x="103" y="128"/>
                </a:cubicBezTo>
                <a:cubicBezTo>
                  <a:pt x="103" y="128"/>
                  <a:pt x="103" y="127"/>
                  <a:pt x="103" y="126"/>
                </a:cubicBezTo>
                <a:close/>
                <a:moveTo>
                  <a:pt x="151" y="106"/>
                </a:moveTo>
                <a:cubicBezTo>
                  <a:pt x="151" y="107"/>
                  <a:pt x="151" y="108"/>
                  <a:pt x="151" y="109"/>
                </a:cubicBezTo>
                <a:cubicBezTo>
                  <a:pt x="153" y="108"/>
                  <a:pt x="154" y="107"/>
                  <a:pt x="155" y="106"/>
                </a:cubicBezTo>
                <a:cubicBezTo>
                  <a:pt x="155" y="106"/>
                  <a:pt x="155" y="106"/>
                  <a:pt x="154" y="106"/>
                </a:cubicBezTo>
                <a:cubicBezTo>
                  <a:pt x="153" y="106"/>
                  <a:pt x="152" y="106"/>
                  <a:pt x="151" y="106"/>
                </a:cubicBezTo>
                <a:close/>
                <a:moveTo>
                  <a:pt x="95" y="59"/>
                </a:moveTo>
                <a:cubicBezTo>
                  <a:pt x="96" y="58"/>
                  <a:pt x="98" y="58"/>
                  <a:pt x="99" y="57"/>
                </a:cubicBezTo>
                <a:cubicBezTo>
                  <a:pt x="98" y="56"/>
                  <a:pt x="97" y="57"/>
                  <a:pt x="96" y="57"/>
                </a:cubicBezTo>
                <a:cubicBezTo>
                  <a:pt x="95" y="57"/>
                  <a:pt x="95" y="58"/>
                  <a:pt x="95" y="59"/>
                </a:cubicBezTo>
                <a:close/>
                <a:moveTo>
                  <a:pt x="196" y="111"/>
                </a:moveTo>
                <a:cubicBezTo>
                  <a:pt x="195" y="111"/>
                  <a:pt x="191" y="111"/>
                  <a:pt x="190" y="111"/>
                </a:cubicBezTo>
                <a:cubicBezTo>
                  <a:pt x="191" y="112"/>
                  <a:pt x="195" y="112"/>
                  <a:pt x="196" y="111"/>
                </a:cubicBezTo>
                <a:close/>
                <a:moveTo>
                  <a:pt x="139" y="106"/>
                </a:moveTo>
                <a:cubicBezTo>
                  <a:pt x="139" y="108"/>
                  <a:pt x="139" y="109"/>
                  <a:pt x="141" y="108"/>
                </a:cubicBezTo>
                <a:cubicBezTo>
                  <a:pt x="141" y="108"/>
                  <a:pt x="141" y="107"/>
                  <a:pt x="141" y="106"/>
                </a:cubicBezTo>
                <a:cubicBezTo>
                  <a:pt x="140" y="106"/>
                  <a:pt x="139" y="106"/>
                  <a:pt x="139" y="106"/>
                </a:cubicBezTo>
                <a:close/>
                <a:moveTo>
                  <a:pt x="108" y="152"/>
                </a:moveTo>
                <a:cubicBezTo>
                  <a:pt x="105" y="152"/>
                  <a:pt x="103" y="151"/>
                  <a:pt x="100" y="151"/>
                </a:cubicBezTo>
                <a:cubicBezTo>
                  <a:pt x="103" y="152"/>
                  <a:pt x="105" y="152"/>
                  <a:pt x="108" y="152"/>
                </a:cubicBezTo>
                <a:close/>
                <a:moveTo>
                  <a:pt x="205" y="119"/>
                </a:moveTo>
                <a:cubicBezTo>
                  <a:pt x="205" y="119"/>
                  <a:pt x="205" y="119"/>
                  <a:pt x="205" y="119"/>
                </a:cubicBezTo>
                <a:cubicBezTo>
                  <a:pt x="207" y="119"/>
                  <a:pt x="209" y="118"/>
                  <a:pt x="212" y="117"/>
                </a:cubicBezTo>
                <a:cubicBezTo>
                  <a:pt x="211" y="117"/>
                  <a:pt x="210" y="116"/>
                  <a:pt x="210" y="117"/>
                </a:cubicBezTo>
                <a:cubicBezTo>
                  <a:pt x="208" y="118"/>
                  <a:pt x="206" y="118"/>
                  <a:pt x="205" y="119"/>
                </a:cubicBezTo>
                <a:close/>
                <a:moveTo>
                  <a:pt x="85" y="141"/>
                </a:moveTo>
                <a:cubicBezTo>
                  <a:pt x="85" y="142"/>
                  <a:pt x="85" y="142"/>
                  <a:pt x="85" y="143"/>
                </a:cubicBezTo>
                <a:cubicBezTo>
                  <a:pt x="87" y="143"/>
                  <a:pt x="89" y="144"/>
                  <a:pt x="90" y="144"/>
                </a:cubicBezTo>
                <a:cubicBezTo>
                  <a:pt x="90" y="144"/>
                  <a:pt x="90" y="144"/>
                  <a:pt x="90" y="144"/>
                </a:cubicBezTo>
                <a:cubicBezTo>
                  <a:pt x="88" y="143"/>
                  <a:pt x="87" y="142"/>
                  <a:pt x="85" y="141"/>
                </a:cubicBezTo>
                <a:close/>
                <a:moveTo>
                  <a:pt x="124" y="84"/>
                </a:moveTo>
                <a:cubicBezTo>
                  <a:pt x="124" y="86"/>
                  <a:pt x="124" y="87"/>
                  <a:pt x="123" y="88"/>
                </a:cubicBezTo>
                <a:cubicBezTo>
                  <a:pt x="124" y="87"/>
                  <a:pt x="125" y="87"/>
                  <a:pt x="126" y="86"/>
                </a:cubicBezTo>
                <a:cubicBezTo>
                  <a:pt x="125" y="85"/>
                  <a:pt x="125" y="85"/>
                  <a:pt x="124" y="84"/>
                </a:cubicBezTo>
                <a:close/>
                <a:moveTo>
                  <a:pt x="115" y="131"/>
                </a:moveTo>
                <a:cubicBezTo>
                  <a:pt x="113" y="132"/>
                  <a:pt x="112" y="133"/>
                  <a:pt x="112" y="134"/>
                </a:cubicBezTo>
                <a:cubicBezTo>
                  <a:pt x="112" y="134"/>
                  <a:pt x="112" y="134"/>
                  <a:pt x="112" y="134"/>
                </a:cubicBezTo>
                <a:cubicBezTo>
                  <a:pt x="113" y="133"/>
                  <a:pt x="113" y="133"/>
                  <a:pt x="114" y="133"/>
                </a:cubicBezTo>
                <a:cubicBezTo>
                  <a:pt x="115" y="133"/>
                  <a:pt x="115" y="132"/>
                  <a:pt x="115" y="131"/>
                </a:cubicBezTo>
                <a:close/>
                <a:moveTo>
                  <a:pt x="155" y="101"/>
                </a:moveTo>
                <a:cubicBezTo>
                  <a:pt x="154" y="102"/>
                  <a:pt x="154" y="102"/>
                  <a:pt x="153" y="103"/>
                </a:cubicBezTo>
                <a:cubicBezTo>
                  <a:pt x="154" y="103"/>
                  <a:pt x="155" y="103"/>
                  <a:pt x="156" y="103"/>
                </a:cubicBezTo>
                <a:cubicBezTo>
                  <a:pt x="156" y="102"/>
                  <a:pt x="156" y="102"/>
                  <a:pt x="155" y="101"/>
                </a:cubicBezTo>
                <a:close/>
                <a:moveTo>
                  <a:pt x="173" y="103"/>
                </a:moveTo>
                <a:cubicBezTo>
                  <a:pt x="174" y="103"/>
                  <a:pt x="175" y="103"/>
                  <a:pt x="176" y="103"/>
                </a:cubicBezTo>
                <a:cubicBezTo>
                  <a:pt x="176" y="103"/>
                  <a:pt x="175" y="102"/>
                  <a:pt x="174" y="101"/>
                </a:cubicBezTo>
                <a:cubicBezTo>
                  <a:pt x="174" y="102"/>
                  <a:pt x="173" y="102"/>
                  <a:pt x="173" y="103"/>
                </a:cubicBezTo>
                <a:close/>
                <a:moveTo>
                  <a:pt x="100" y="73"/>
                </a:moveTo>
                <a:cubicBezTo>
                  <a:pt x="100" y="72"/>
                  <a:pt x="100" y="72"/>
                  <a:pt x="99" y="72"/>
                </a:cubicBezTo>
                <a:cubicBezTo>
                  <a:pt x="98" y="73"/>
                  <a:pt x="97" y="75"/>
                  <a:pt x="97" y="76"/>
                </a:cubicBezTo>
                <a:cubicBezTo>
                  <a:pt x="98" y="75"/>
                  <a:pt x="99" y="74"/>
                  <a:pt x="100" y="73"/>
                </a:cubicBezTo>
                <a:close/>
                <a:moveTo>
                  <a:pt x="140" y="92"/>
                </a:moveTo>
                <a:cubicBezTo>
                  <a:pt x="141" y="91"/>
                  <a:pt x="141" y="91"/>
                  <a:pt x="142" y="90"/>
                </a:cubicBezTo>
                <a:cubicBezTo>
                  <a:pt x="141" y="89"/>
                  <a:pt x="141" y="89"/>
                  <a:pt x="140" y="89"/>
                </a:cubicBezTo>
                <a:cubicBezTo>
                  <a:pt x="140" y="90"/>
                  <a:pt x="140" y="91"/>
                  <a:pt x="140" y="92"/>
                </a:cubicBezTo>
                <a:close/>
                <a:moveTo>
                  <a:pt x="161" y="108"/>
                </a:moveTo>
                <a:cubicBezTo>
                  <a:pt x="162" y="108"/>
                  <a:pt x="162" y="107"/>
                  <a:pt x="162" y="106"/>
                </a:cubicBezTo>
                <a:cubicBezTo>
                  <a:pt x="161" y="106"/>
                  <a:pt x="160" y="106"/>
                  <a:pt x="160" y="106"/>
                </a:cubicBezTo>
                <a:cubicBezTo>
                  <a:pt x="160" y="107"/>
                  <a:pt x="160" y="108"/>
                  <a:pt x="160" y="108"/>
                </a:cubicBezTo>
                <a:cubicBezTo>
                  <a:pt x="160" y="108"/>
                  <a:pt x="161" y="108"/>
                  <a:pt x="161" y="108"/>
                </a:cubicBezTo>
                <a:close/>
                <a:moveTo>
                  <a:pt x="95" y="118"/>
                </a:moveTo>
                <a:cubicBezTo>
                  <a:pt x="94" y="117"/>
                  <a:pt x="94" y="116"/>
                  <a:pt x="93" y="116"/>
                </a:cubicBezTo>
                <a:cubicBezTo>
                  <a:pt x="92" y="116"/>
                  <a:pt x="92" y="116"/>
                  <a:pt x="92" y="117"/>
                </a:cubicBezTo>
                <a:cubicBezTo>
                  <a:pt x="93" y="118"/>
                  <a:pt x="93" y="118"/>
                  <a:pt x="95" y="118"/>
                </a:cubicBezTo>
                <a:close/>
                <a:moveTo>
                  <a:pt x="15" y="262"/>
                </a:moveTo>
                <a:cubicBezTo>
                  <a:pt x="15" y="264"/>
                  <a:pt x="17" y="265"/>
                  <a:pt x="19" y="266"/>
                </a:cubicBezTo>
                <a:cubicBezTo>
                  <a:pt x="17" y="265"/>
                  <a:pt x="16" y="263"/>
                  <a:pt x="15" y="262"/>
                </a:cubicBezTo>
                <a:close/>
                <a:moveTo>
                  <a:pt x="115" y="66"/>
                </a:moveTo>
                <a:cubicBezTo>
                  <a:pt x="115" y="66"/>
                  <a:pt x="115" y="66"/>
                  <a:pt x="115" y="66"/>
                </a:cubicBezTo>
                <a:cubicBezTo>
                  <a:pt x="115" y="67"/>
                  <a:pt x="116" y="68"/>
                  <a:pt x="117" y="69"/>
                </a:cubicBezTo>
                <a:cubicBezTo>
                  <a:pt x="118" y="70"/>
                  <a:pt x="118" y="72"/>
                  <a:pt x="119" y="73"/>
                </a:cubicBezTo>
                <a:cubicBezTo>
                  <a:pt x="119" y="73"/>
                  <a:pt x="119" y="73"/>
                  <a:pt x="119" y="72"/>
                </a:cubicBezTo>
                <a:cubicBezTo>
                  <a:pt x="118" y="70"/>
                  <a:pt x="117" y="68"/>
                  <a:pt x="115" y="66"/>
                </a:cubicBezTo>
                <a:close/>
                <a:moveTo>
                  <a:pt x="112" y="91"/>
                </a:moveTo>
                <a:cubicBezTo>
                  <a:pt x="111" y="90"/>
                  <a:pt x="111" y="89"/>
                  <a:pt x="111" y="88"/>
                </a:cubicBezTo>
                <a:cubicBezTo>
                  <a:pt x="110" y="89"/>
                  <a:pt x="110" y="90"/>
                  <a:pt x="109" y="90"/>
                </a:cubicBezTo>
                <a:cubicBezTo>
                  <a:pt x="110" y="91"/>
                  <a:pt x="111" y="91"/>
                  <a:pt x="112" y="91"/>
                </a:cubicBezTo>
                <a:close/>
                <a:moveTo>
                  <a:pt x="112" y="139"/>
                </a:moveTo>
                <a:cubicBezTo>
                  <a:pt x="113" y="138"/>
                  <a:pt x="113" y="137"/>
                  <a:pt x="114" y="136"/>
                </a:cubicBezTo>
                <a:cubicBezTo>
                  <a:pt x="113" y="136"/>
                  <a:pt x="112" y="137"/>
                  <a:pt x="111" y="137"/>
                </a:cubicBezTo>
                <a:cubicBezTo>
                  <a:pt x="111" y="138"/>
                  <a:pt x="112" y="138"/>
                  <a:pt x="112" y="139"/>
                </a:cubicBezTo>
                <a:close/>
                <a:moveTo>
                  <a:pt x="159" y="89"/>
                </a:moveTo>
                <a:cubicBezTo>
                  <a:pt x="158" y="90"/>
                  <a:pt x="158" y="91"/>
                  <a:pt x="157" y="92"/>
                </a:cubicBezTo>
                <a:cubicBezTo>
                  <a:pt x="159" y="92"/>
                  <a:pt x="159" y="91"/>
                  <a:pt x="159" y="89"/>
                </a:cubicBezTo>
                <a:close/>
                <a:moveTo>
                  <a:pt x="112" y="103"/>
                </a:moveTo>
                <a:cubicBezTo>
                  <a:pt x="112" y="103"/>
                  <a:pt x="112" y="103"/>
                  <a:pt x="112" y="103"/>
                </a:cubicBezTo>
                <a:cubicBezTo>
                  <a:pt x="113" y="103"/>
                  <a:pt x="114" y="103"/>
                  <a:pt x="115" y="103"/>
                </a:cubicBezTo>
                <a:cubicBezTo>
                  <a:pt x="115" y="103"/>
                  <a:pt x="116" y="102"/>
                  <a:pt x="115" y="102"/>
                </a:cubicBezTo>
                <a:cubicBezTo>
                  <a:pt x="115" y="102"/>
                  <a:pt x="115" y="102"/>
                  <a:pt x="114" y="102"/>
                </a:cubicBezTo>
                <a:cubicBezTo>
                  <a:pt x="114" y="102"/>
                  <a:pt x="113" y="103"/>
                  <a:pt x="112" y="103"/>
                </a:cubicBezTo>
                <a:close/>
                <a:moveTo>
                  <a:pt x="93" y="109"/>
                </a:moveTo>
                <a:cubicBezTo>
                  <a:pt x="93" y="109"/>
                  <a:pt x="93" y="108"/>
                  <a:pt x="94" y="108"/>
                </a:cubicBezTo>
                <a:cubicBezTo>
                  <a:pt x="92" y="107"/>
                  <a:pt x="91" y="108"/>
                  <a:pt x="90" y="109"/>
                </a:cubicBezTo>
                <a:cubicBezTo>
                  <a:pt x="91" y="109"/>
                  <a:pt x="92" y="109"/>
                  <a:pt x="93" y="109"/>
                </a:cubicBezTo>
                <a:close/>
                <a:moveTo>
                  <a:pt x="95" y="121"/>
                </a:moveTo>
                <a:cubicBezTo>
                  <a:pt x="96" y="122"/>
                  <a:pt x="97" y="122"/>
                  <a:pt x="99" y="122"/>
                </a:cubicBezTo>
                <a:cubicBezTo>
                  <a:pt x="98" y="120"/>
                  <a:pt x="98" y="120"/>
                  <a:pt x="95" y="121"/>
                </a:cubicBezTo>
                <a:close/>
                <a:moveTo>
                  <a:pt x="109" y="76"/>
                </a:moveTo>
                <a:cubicBezTo>
                  <a:pt x="109" y="76"/>
                  <a:pt x="109" y="76"/>
                  <a:pt x="109" y="76"/>
                </a:cubicBezTo>
                <a:cubicBezTo>
                  <a:pt x="109" y="77"/>
                  <a:pt x="108" y="77"/>
                  <a:pt x="108" y="78"/>
                </a:cubicBezTo>
                <a:cubicBezTo>
                  <a:pt x="109" y="78"/>
                  <a:pt x="109" y="79"/>
                  <a:pt x="110" y="79"/>
                </a:cubicBezTo>
                <a:cubicBezTo>
                  <a:pt x="110" y="79"/>
                  <a:pt x="110" y="79"/>
                  <a:pt x="110" y="79"/>
                </a:cubicBezTo>
                <a:cubicBezTo>
                  <a:pt x="110" y="78"/>
                  <a:pt x="110" y="77"/>
                  <a:pt x="109" y="76"/>
                </a:cubicBezTo>
                <a:close/>
                <a:moveTo>
                  <a:pt x="106" y="126"/>
                </a:moveTo>
                <a:cubicBezTo>
                  <a:pt x="107" y="125"/>
                  <a:pt x="107" y="125"/>
                  <a:pt x="108" y="124"/>
                </a:cubicBezTo>
                <a:cubicBezTo>
                  <a:pt x="108" y="124"/>
                  <a:pt x="108" y="124"/>
                  <a:pt x="108" y="124"/>
                </a:cubicBezTo>
                <a:cubicBezTo>
                  <a:pt x="107" y="124"/>
                  <a:pt x="106" y="124"/>
                  <a:pt x="105" y="125"/>
                </a:cubicBezTo>
                <a:cubicBezTo>
                  <a:pt x="105" y="125"/>
                  <a:pt x="105" y="126"/>
                  <a:pt x="106" y="126"/>
                </a:cubicBezTo>
                <a:close/>
                <a:moveTo>
                  <a:pt x="101" y="108"/>
                </a:moveTo>
                <a:cubicBezTo>
                  <a:pt x="99" y="108"/>
                  <a:pt x="98" y="108"/>
                  <a:pt x="98" y="109"/>
                </a:cubicBezTo>
                <a:cubicBezTo>
                  <a:pt x="99" y="109"/>
                  <a:pt x="100" y="110"/>
                  <a:pt x="101" y="108"/>
                </a:cubicBezTo>
                <a:close/>
                <a:moveTo>
                  <a:pt x="180" y="98"/>
                </a:moveTo>
                <a:cubicBezTo>
                  <a:pt x="179" y="97"/>
                  <a:pt x="178" y="96"/>
                  <a:pt x="178" y="95"/>
                </a:cubicBezTo>
                <a:cubicBezTo>
                  <a:pt x="177" y="96"/>
                  <a:pt x="177" y="96"/>
                  <a:pt x="177" y="97"/>
                </a:cubicBezTo>
                <a:cubicBezTo>
                  <a:pt x="178" y="98"/>
                  <a:pt x="178" y="98"/>
                  <a:pt x="180" y="98"/>
                </a:cubicBezTo>
                <a:close/>
                <a:moveTo>
                  <a:pt x="161" y="113"/>
                </a:moveTo>
                <a:cubicBezTo>
                  <a:pt x="160" y="113"/>
                  <a:pt x="160" y="113"/>
                  <a:pt x="159" y="113"/>
                </a:cubicBezTo>
                <a:cubicBezTo>
                  <a:pt x="160" y="114"/>
                  <a:pt x="159" y="115"/>
                  <a:pt x="160" y="117"/>
                </a:cubicBezTo>
                <a:cubicBezTo>
                  <a:pt x="160" y="115"/>
                  <a:pt x="160" y="114"/>
                  <a:pt x="161" y="113"/>
                </a:cubicBezTo>
                <a:close/>
                <a:moveTo>
                  <a:pt x="182" y="96"/>
                </a:moveTo>
                <a:cubicBezTo>
                  <a:pt x="182" y="96"/>
                  <a:pt x="182" y="96"/>
                  <a:pt x="182" y="96"/>
                </a:cubicBezTo>
                <a:cubicBezTo>
                  <a:pt x="183" y="98"/>
                  <a:pt x="184" y="99"/>
                  <a:pt x="185" y="101"/>
                </a:cubicBezTo>
                <a:cubicBezTo>
                  <a:pt x="185" y="100"/>
                  <a:pt x="185" y="100"/>
                  <a:pt x="185" y="100"/>
                </a:cubicBezTo>
                <a:cubicBezTo>
                  <a:pt x="184" y="99"/>
                  <a:pt x="183" y="97"/>
                  <a:pt x="182" y="96"/>
                </a:cubicBezTo>
                <a:close/>
                <a:moveTo>
                  <a:pt x="124" y="129"/>
                </a:moveTo>
                <a:cubicBezTo>
                  <a:pt x="125" y="128"/>
                  <a:pt x="125" y="125"/>
                  <a:pt x="124" y="124"/>
                </a:cubicBezTo>
                <a:cubicBezTo>
                  <a:pt x="124" y="125"/>
                  <a:pt x="124" y="127"/>
                  <a:pt x="124" y="129"/>
                </a:cubicBezTo>
                <a:close/>
                <a:moveTo>
                  <a:pt x="121" y="127"/>
                </a:moveTo>
                <a:cubicBezTo>
                  <a:pt x="119" y="127"/>
                  <a:pt x="119" y="129"/>
                  <a:pt x="120" y="130"/>
                </a:cubicBezTo>
                <a:cubicBezTo>
                  <a:pt x="120" y="129"/>
                  <a:pt x="120" y="128"/>
                  <a:pt x="121" y="127"/>
                </a:cubicBezTo>
                <a:close/>
                <a:moveTo>
                  <a:pt x="134" y="96"/>
                </a:moveTo>
                <a:cubicBezTo>
                  <a:pt x="137" y="95"/>
                  <a:pt x="137" y="94"/>
                  <a:pt x="137" y="92"/>
                </a:cubicBezTo>
                <a:cubicBezTo>
                  <a:pt x="136" y="93"/>
                  <a:pt x="135" y="94"/>
                  <a:pt x="134" y="96"/>
                </a:cubicBezTo>
                <a:close/>
                <a:moveTo>
                  <a:pt x="102" y="120"/>
                </a:moveTo>
                <a:cubicBezTo>
                  <a:pt x="103" y="121"/>
                  <a:pt x="103" y="122"/>
                  <a:pt x="103" y="122"/>
                </a:cubicBezTo>
                <a:cubicBezTo>
                  <a:pt x="104" y="121"/>
                  <a:pt x="104" y="121"/>
                  <a:pt x="105" y="120"/>
                </a:cubicBezTo>
                <a:cubicBezTo>
                  <a:pt x="104" y="120"/>
                  <a:pt x="103" y="120"/>
                  <a:pt x="102" y="120"/>
                </a:cubicBezTo>
                <a:close/>
                <a:moveTo>
                  <a:pt x="146" y="112"/>
                </a:moveTo>
                <a:cubicBezTo>
                  <a:pt x="147" y="113"/>
                  <a:pt x="147" y="114"/>
                  <a:pt x="148" y="115"/>
                </a:cubicBezTo>
                <a:cubicBezTo>
                  <a:pt x="148" y="114"/>
                  <a:pt x="148" y="113"/>
                  <a:pt x="148" y="113"/>
                </a:cubicBezTo>
                <a:cubicBezTo>
                  <a:pt x="148" y="113"/>
                  <a:pt x="147" y="113"/>
                  <a:pt x="146" y="112"/>
                </a:cubicBezTo>
                <a:close/>
                <a:moveTo>
                  <a:pt x="115" y="57"/>
                </a:moveTo>
                <a:cubicBezTo>
                  <a:pt x="114" y="57"/>
                  <a:pt x="114" y="56"/>
                  <a:pt x="113" y="56"/>
                </a:cubicBezTo>
                <a:cubicBezTo>
                  <a:pt x="113" y="57"/>
                  <a:pt x="113" y="58"/>
                  <a:pt x="114" y="58"/>
                </a:cubicBezTo>
                <a:cubicBezTo>
                  <a:pt x="114" y="58"/>
                  <a:pt x="115" y="58"/>
                  <a:pt x="115" y="57"/>
                </a:cubicBezTo>
                <a:close/>
                <a:moveTo>
                  <a:pt x="148" y="82"/>
                </a:moveTo>
                <a:cubicBezTo>
                  <a:pt x="147" y="82"/>
                  <a:pt x="147" y="82"/>
                  <a:pt x="147" y="83"/>
                </a:cubicBezTo>
                <a:cubicBezTo>
                  <a:pt x="148" y="83"/>
                  <a:pt x="148" y="84"/>
                  <a:pt x="148" y="86"/>
                </a:cubicBezTo>
                <a:cubicBezTo>
                  <a:pt x="148" y="85"/>
                  <a:pt x="149" y="85"/>
                  <a:pt x="149" y="85"/>
                </a:cubicBezTo>
                <a:cubicBezTo>
                  <a:pt x="148" y="84"/>
                  <a:pt x="148" y="83"/>
                  <a:pt x="148" y="82"/>
                </a:cubicBezTo>
                <a:close/>
                <a:moveTo>
                  <a:pt x="227" y="264"/>
                </a:moveTo>
                <a:cubicBezTo>
                  <a:pt x="228" y="263"/>
                  <a:pt x="228" y="262"/>
                  <a:pt x="228" y="261"/>
                </a:cubicBezTo>
                <a:cubicBezTo>
                  <a:pt x="227" y="264"/>
                  <a:pt x="227" y="264"/>
                  <a:pt x="227" y="264"/>
                </a:cubicBezTo>
                <a:close/>
                <a:moveTo>
                  <a:pt x="123" y="135"/>
                </a:moveTo>
                <a:cubicBezTo>
                  <a:pt x="124" y="134"/>
                  <a:pt x="124" y="133"/>
                  <a:pt x="124" y="132"/>
                </a:cubicBezTo>
                <a:cubicBezTo>
                  <a:pt x="123" y="133"/>
                  <a:pt x="123" y="134"/>
                  <a:pt x="123" y="135"/>
                </a:cubicBezTo>
                <a:close/>
                <a:moveTo>
                  <a:pt x="163" y="124"/>
                </a:moveTo>
                <a:cubicBezTo>
                  <a:pt x="162" y="124"/>
                  <a:pt x="162" y="124"/>
                  <a:pt x="161" y="123"/>
                </a:cubicBezTo>
                <a:cubicBezTo>
                  <a:pt x="161" y="124"/>
                  <a:pt x="161" y="125"/>
                  <a:pt x="161" y="126"/>
                </a:cubicBezTo>
                <a:cubicBezTo>
                  <a:pt x="161" y="125"/>
                  <a:pt x="161" y="125"/>
                  <a:pt x="162" y="125"/>
                </a:cubicBezTo>
                <a:cubicBezTo>
                  <a:pt x="162" y="125"/>
                  <a:pt x="162" y="125"/>
                  <a:pt x="163" y="124"/>
                </a:cubicBezTo>
                <a:close/>
                <a:moveTo>
                  <a:pt x="179" y="111"/>
                </a:moveTo>
                <a:cubicBezTo>
                  <a:pt x="182" y="111"/>
                  <a:pt x="184" y="111"/>
                  <a:pt x="184" y="111"/>
                </a:cubicBezTo>
                <a:cubicBezTo>
                  <a:pt x="183" y="111"/>
                  <a:pt x="181" y="111"/>
                  <a:pt x="179" y="111"/>
                </a:cubicBezTo>
                <a:close/>
                <a:moveTo>
                  <a:pt x="161" y="102"/>
                </a:moveTo>
                <a:cubicBezTo>
                  <a:pt x="160" y="102"/>
                  <a:pt x="160" y="101"/>
                  <a:pt x="159" y="101"/>
                </a:cubicBezTo>
                <a:cubicBezTo>
                  <a:pt x="159" y="101"/>
                  <a:pt x="159" y="101"/>
                  <a:pt x="159" y="101"/>
                </a:cubicBezTo>
                <a:cubicBezTo>
                  <a:pt x="159" y="101"/>
                  <a:pt x="159" y="102"/>
                  <a:pt x="160" y="103"/>
                </a:cubicBezTo>
                <a:cubicBezTo>
                  <a:pt x="160" y="103"/>
                  <a:pt x="160" y="102"/>
                  <a:pt x="161" y="102"/>
                </a:cubicBezTo>
                <a:close/>
                <a:moveTo>
                  <a:pt x="83" y="103"/>
                </a:moveTo>
                <a:cubicBezTo>
                  <a:pt x="82" y="102"/>
                  <a:pt x="82" y="102"/>
                  <a:pt x="82" y="102"/>
                </a:cubicBezTo>
                <a:cubicBezTo>
                  <a:pt x="81" y="102"/>
                  <a:pt x="81" y="102"/>
                  <a:pt x="80" y="103"/>
                </a:cubicBezTo>
                <a:cubicBezTo>
                  <a:pt x="81" y="103"/>
                  <a:pt x="82" y="103"/>
                  <a:pt x="83" y="103"/>
                </a:cubicBezTo>
                <a:close/>
                <a:moveTo>
                  <a:pt x="136" y="64"/>
                </a:moveTo>
                <a:cubicBezTo>
                  <a:pt x="135" y="63"/>
                  <a:pt x="135" y="62"/>
                  <a:pt x="134" y="62"/>
                </a:cubicBezTo>
                <a:cubicBezTo>
                  <a:pt x="135" y="63"/>
                  <a:pt x="135" y="64"/>
                  <a:pt x="136" y="64"/>
                </a:cubicBezTo>
                <a:close/>
                <a:moveTo>
                  <a:pt x="141" y="117"/>
                </a:moveTo>
                <a:cubicBezTo>
                  <a:pt x="141" y="117"/>
                  <a:pt x="141" y="117"/>
                  <a:pt x="141" y="117"/>
                </a:cubicBezTo>
                <a:cubicBezTo>
                  <a:pt x="141" y="117"/>
                  <a:pt x="142" y="117"/>
                  <a:pt x="142" y="117"/>
                </a:cubicBezTo>
                <a:cubicBezTo>
                  <a:pt x="142" y="116"/>
                  <a:pt x="142" y="116"/>
                  <a:pt x="142" y="115"/>
                </a:cubicBezTo>
                <a:cubicBezTo>
                  <a:pt x="141" y="116"/>
                  <a:pt x="141" y="116"/>
                  <a:pt x="141" y="117"/>
                </a:cubicBezTo>
                <a:close/>
                <a:moveTo>
                  <a:pt x="122" y="106"/>
                </a:moveTo>
                <a:cubicBezTo>
                  <a:pt x="120" y="106"/>
                  <a:pt x="120" y="106"/>
                  <a:pt x="120" y="107"/>
                </a:cubicBezTo>
                <a:cubicBezTo>
                  <a:pt x="121" y="107"/>
                  <a:pt x="121" y="107"/>
                  <a:pt x="122" y="106"/>
                </a:cubicBezTo>
                <a:close/>
                <a:moveTo>
                  <a:pt x="121" y="61"/>
                </a:moveTo>
                <a:cubicBezTo>
                  <a:pt x="119" y="59"/>
                  <a:pt x="119" y="59"/>
                  <a:pt x="118" y="60"/>
                </a:cubicBezTo>
                <a:cubicBezTo>
                  <a:pt x="119" y="60"/>
                  <a:pt x="120" y="60"/>
                  <a:pt x="121" y="61"/>
                </a:cubicBezTo>
                <a:close/>
                <a:moveTo>
                  <a:pt x="114" y="154"/>
                </a:moveTo>
                <a:cubicBezTo>
                  <a:pt x="113" y="153"/>
                  <a:pt x="113" y="153"/>
                  <a:pt x="112" y="153"/>
                </a:cubicBezTo>
                <a:cubicBezTo>
                  <a:pt x="112" y="154"/>
                  <a:pt x="112" y="154"/>
                  <a:pt x="113" y="154"/>
                </a:cubicBezTo>
                <a:cubicBezTo>
                  <a:pt x="113" y="154"/>
                  <a:pt x="114" y="154"/>
                  <a:pt x="114" y="154"/>
                </a:cubicBezTo>
                <a:close/>
                <a:moveTo>
                  <a:pt x="106" y="147"/>
                </a:moveTo>
                <a:cubicBezTo>
                  <a:pt x="105" y="146"/>
                  <a:pt x="104" y="146"/>
                  <a:pt x="104" y="147"/>
                </a:cubicBezTo>
                <a:cubicBezTo>
                  <a:pt x="105" y="147"/>
                  <a:pt x="105" y="147"/>
                  <a:pt x="106" y="147"/>
                </a:cubicBezTo>
                <a:close/>
                <a:moveTo>
                  <a:pt x="115" y="126"/>
                </a:moveTo>
                <a:cubicBezTo>
                  <a:pt x="115" y="127"/>
                  <a:pt x="114" y="127"/>
                  <a:pt x="114" y="128"/>
                </a:cubicBezTo>
                <a:cubicBezTo>
                  <a:pt x="114" y="128"/>
                  <a:pt x="114" y="128"/>
                  <a:pt x="114" y="128"/>
                </a:cubicBezTo>
                <a:cubicBezTo>
                  <a:pt x="114" y="127"/>
                  <a:pt x="115" y="127"/>
                  <a:pt x="115" y="126"/>
                </a:cubicBezTo>
                <a:close/>
                <a:moveTo>
                  <a:pt x="120" y="110"/>
                </a:moveTo>
                <a:cubicBezTo>
                  <a:pt x="119" y="110"/>
                  <a:pt x="119" y="110"/>
                  <a:pt x="119" y="111"/>
                </a:cubicBezTo>
                <a:cubicBezTo>
                  <a:pt x="120" y="111"/>
                  <a:pt x="120" y="111"/>
                  <a:pt x="120" y="110"/>
                </a:cubicBezTo>
                <a:close/>
                <a:moveTo>
                  <a:pt x="66" y="126"/>
                </a:moveTo>
                <a:cubicBezTo>
                  <a:pt x="65" y="126"/>
                  <a:pt x="64" y="125"/>
                  <a:pt x="64" y="125"/>
                </a:cubicBezTo>
                <a:cubicBezTo>
                  <a:pt x="64" y="126"/>
                  <a:pt x="64" y="126"/>
                  <a:pt x="66" y="126"/>
                </a:cubicBezTo>
                <a:close/>
                <a:moveTo>
                  <a:pt x="60" y="107"/>
                </a:moveTo>
                <a:cubicBezTo>
                  <a:pt x="60" y="107"/>
                  <a:pt x="59" y="108"/>
                  <a:pt x="59" y="108"/>
                </a:cubicBezTo>
                <a:cubicBezTo>
                  <a:pt x="59" y="108"/>
                  <a:pt x="60" y="108"/>
                  <a:pt x="60" y="108"/>
                </a:cubicBezTo>
                <a:cubicBezTo>
                  <a:pt x="60" y="108"/>
                  <a:pt x="60" y="108"/>
                  <a:pt x="60" y="107"/>
                </a:cubicBezTo>
                <a:close/>
                <a:moveTo>
                  <a:pt x="157" y="79"/>
                </a:moveTo>
                <a:cubicBezTo>
                  <a:pt x="156" y="78"/>
                  <a:pt x="156" y="77"/>
                  <a:pt x="155" y="77"/>
                </a:cubicBezTo>
                <a:cubicBezTo>
                  <a:pt x="156" y="78"/>
                  <a:pt x="156" y="78"/>
                  <a:pt x="157" y="79"/>
                </a:cubicBezTo>
                <a:close/>
                <a:moveTo>
                  <a:pt x="144" y="107"/>
                </a:moveTo>
                <a:cubicBezTo>
                  <a:pt x="144" y="107"/>
                  <a:pt x="145" y="107"/>
                  <a:pt x="145" y="106"/>
                </a:cubicBezTo>
                <a:cubicBezTo>
                  <a:pt x="144" y="106"/>
                  <a:pt x="144" y="106"/>
                  <a:pt x="144" y="106"/>
                </a:cubicBezTo>
                <a:cubicBezTo>
                  <a:pt x="144" y="107"/>
                  <a:pt x="144" y="107"/>
                  <a:pt x="144" y="107"/>
                </a:cubicBezTo>
                <a:close/>
                <a:moveTo>
                  <a:pt x="111" y="106"/>
                </a:moveTo>
                <a:cubicBezTo>
                  <a:pt x="113" y="107"/>
                  <a:pt x="113" y="107"/>
                  <a:pt x="114" y="106"/>
                </a:cubicBezTo>
                <a:cubicBezTo>
                  <a:pt x="113" y="106"/>
                  <a:pt x="112" y="106"/>
                  <a:pt x="111" y="106"/>
                </a:cubicBezTo>
                <a:close/>
                <a:moveTo>
                  <a:pt x="156" y="97"/>
                </a:moveTo>
                <a:cubicBezTo>
                  <a:pt x="156" y="97"/>
                  <a:pt x="156" y="97"/>
                  <a:pt x="156" y="97"/>
                </a:cubicBezTo>
                <a:cubicBezTo>
                  <a:pt x="156" y="96"/>
                  <a:pt x="156" y="96"/>
                  <a:pt x="155" y="95"/>
                </a:cubicBezTo>
                <a:cubicBezTo>
                  <a:pt x="155" y="95"/>
                  <a:pt x="155" y="95"/>
                  <a:pt x="155" y="95"/>
                </a:cubicBezTo>
                <a:cubicBezTo>
                  <a:pt x="155" y="96"/>
                  <a:pt x="156" y="96"/>
                  <a:pt x="156" y="97"/>
                </a:cubicBezTo>
                <a:close/>
                <a:moveTo>
                  <a:pt x="47" y="116"/>
                </a:moveTo>
                <a:cubicBezTo>
                  <a:pt x="47" y="115"/>
                  <a:pt x="47" y="115"/>
                  <a:pt x="48" y="114"/>
                </a:cubicBezTo>
                <a:cubicBezTo>
                  <a:pt x="47" y="114"/>
                  <a:pt x="46" y="114"/>
                  <a:pt x="47" y="116"/>
                </a:cubicBezTo>
                <a:close/>
                <a:moveTo>
                  <a:pt x="85" y="111"/>
                </a:moveTo>
                <a:cubicBezTo>
                  <a:pt x="84" y="111"/>
                  <a:pt x="84" y="111"/>
                  <a:pt x="84" y="111"/>
                </a:cubicBezTo>
                <a:cubicBezTo>
                  <a:pt x="84" y="111"/>
                  <a:pt x="85" y="111"/>
                  <a:pt x="85" y="111"/>
                </a:cubicBezTo>
                <a:close/>
                <a:moveTo>
                  <a:pt x="119" y="120"/>
                </a:moveTo>
                <a:cubicBezTo>
                  <a:pt x="118" y="120"/>
                  <a:pt x="118" y="120"/>
                  <a:pt x="118" y="120"/>
                </a:cubicBezTo>
                <a:cubicBezTo>
                  <a:pt x="118" y="121"/>
                  <a:pt x="118" y="121"/>
                  <a:pt x="118" y="121"/>
                </a:cubicBezTo>
                <a:cubicBezTo>
                  <a:pt x="118" y="121"/>
                  <a:pt x="118" y="121"/>
                  <a:pt x="118" y="121"/>
                </a:cubicBezTo>
                <a:cubicBezTo>
                  <a:pt x="118" y="121"/>
                  <a:pt x="119" y="121"/>
                  <a:pt x="119" y="120"/>
                </a:cubicBezTo>
                <a:close/>
                <a:moveTo>
                  <a:pt x="139" y="102"/>
                </a:moveTo>
                <a:cubicBezTo>
                  <a:pt x="139" y="103"/>
                  <a:pt x="139" y="103"/>
                  <a:pt x="139" y="103"/>
                </a:cubicBezTo>
                <a:cubicBezTo>
                  <a:pt x="139" y="103"/>
                  <a:pt x="139" y="103"/>
                  <a:pt x="139" y="102"/>
                </a:cubicBezTo>
                <a:close/>
                <a:moveTo>
                  <a:pt x="78" y="101"/>
                </a:moveTo>
                <a:cubicBezTo>
                  <a:pt x="78" y="101"/>
                  <a:pt x="78" y="101"/>
                  <a:pt x="79" y="100"/>
                </a:cubicBezTo>
                <a:cubicBezTo>
                  <a:pt x="78" y="100"/>
                  <a:pt x="78" y="101"/>
                  <a:pt x="78" y="101"/>
                </a:cubicBezTo>
                <a:close/>
                <a:moveTo>
                  <a:pt x="57" y="99"/>
                </a:moveTo>
                <a:cubicBezTo>
                  <a:pt x="57" y="99"/>
                  <a:pt x="57" y="99"/>
                  <a:pt x="57" y="99"/>
                </a:cubicBezTo>
                <a:cubicBezTo>
                  <a:pt x="57" y="99"/>
                  <a:pt x="57" y="99"/>
                  <a:pt x="56" y="99"/>
                </a:cubicBezTo>
                <a:cubicBezTo>
                  <a:pt x="56" y="99"/>
                  <a:pt x="56" y="100"/>
                  <a:pt x="57" y="100"/>
                </a:cubicBezTo>
                <a:cubicBezTo>
                  <a:pt x="57" y="99"/>
                  <a:pt x="57" y="99"/>
                  <a:pt x="57" y="99"/>
                </a:cubicBezTo>
                <a:close/>
                <a:moveTo>
                  <a:pt x="105" y="88"/>
                </a:moveTo>
                <a:cubicBezTo>
                  <a:pt x="105" y="88"/>
                  <a:pt x="104" y="88"/>
                  <a:pt x="104" y="88"/>
                </a:cubicBezTo>
                <a:cubicBezTo>
                  <a:pt x="104" y="88"/>
                  <a:pt x="104" y="89"/>
                  <a:pt x="104" y="89"/>
                </a:cubicBezTo>
                <a:cubicBezTo>
                  <a:pt x="105" y="89"/>
                  <a:pt x="105" y="89"/>
                  <a:pt x="105" y="88"/>
                </a:cubicBezTo>
                <a:close/>
                <a:moveTo>
                  <a:pt x="105" y="132"/>
                </a:moveTo>
                <a:cubicBezTo>
                  <a:pt x="105" y="132"/>
                  <a:pt x="105" y="132"/>
                  <a:pt x="105" y="132"/>
                </a:cubicBezTo>
                <a:cubicBezTo>
                  <a:pt x="105" y="132"/>
                  <a:pt x="105" y="133"/>
                  <a:pt x="106" y="133"/>
                </a:cubicBezTo>
                <a:cubicBezTo>
                  <a:pt x="106" y="133"/>
                  <a:pt x="106" y="133"/>
                  <a:pt x="106" y="133"/>
                </a:cubicBezTo>
                <a:cubicBezTo>
                  <a:pt x="106" y="132"/>
                  <a:pt x="106" y="132"/>
                  <a:pt x="105" y="132"/>
                </a:cubicBezTo>
                <a:close/>
                <a:moveTo>
                  <a:pt x="145" y="116"/>
                </a:moveTo>
                <a:cubicBezTo>
                  <a:pt x="145" y="117"/>
                  <a:pt x="145" y="117"/>
                  <a:pt x="146" y="117"/>
                </a:cubicBezTo>
                <a:cubicBezTo>
                  <a:pt x="146" y="117"/>
                  <a:pt x="145" y="116"/>
                  <a:pt x="145" y="11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95" name="Freeform 294"/>
          <p:cNvSpPr>
            <a:spLocks noEditPoints="1"/>
          </p:cNvSpPr>
          <p:nvPr/>
        </p:nvSpPr>
        <p:spPr bwMode="auto">
          <a:xfrm>
            <a:off x="6313488" y="5233988"/>
            <a:ext cx="701675" cy="701675"/>
          </a:xfrm>
          <a:custGeom>
            <a:gdLst>
              <a:gd fmla="*/ 166 w 284" name="T0"/>
              <a:gd fmla="*/ 228 h 284" name="T1"/>
              <a:gd fmla="*/ 82 w 284" name="T2"/>
              <a:gd fmla="*/ 278 h 284" name="T3"/>
              <a:gd fmla="*/ 207 w 284" name="T4"/>
              <a:gd fmla="*/ 238 h 284" name="T5"/>
              <a:gd fmla="*/ 33 w 284" name="T6"/>
              <a:gd fmla="*/ 52 h 284" name="T7"/>
              <a:gd fmla="*/ 228 w 284" name="T8"/>
              <a:gd fmla="*/ 211 h 284" name="T9"/>
              <a:gd fmla="*/ 182 w 284" name="T10"/>
              <a:gd fmla="*/ 39 h 284" name="T11"/>
              <a:gd fmla="*/ 154 w 284" name="T12"/>
              <a:gd fmla="*/ 35 h 284" name="T13"/>
              <a:gd fmla="*/ 143 w 284" name="T14"/>
              <a:gd fmla="*/ 237 h 284" name="T15"/>
              <a:gd fmla="*/ 167 w 284" name="T16"/>
              <a:gd fmla="*/ 20 h 284" name="T17"/>
              <a:gd fmla="*/ 27 w 284" name="T18"/>
              <a:gd fmla="*/ 78 h 284" name="T19"/>
              <a:gd fmla="*/ 77 w 284" name="T20"/>
              <a:gd fmla="*/ 219 h 284" name="T21"/>
              <a:gd fmla="*/ 152 w 284" name="T22"/>
              <a:gd fmla="*/ 197 h 284" name="T23"/>
              <a:gd fmla="*/ 231 w 284" name="T24"/>
              <a:gd fmla="*/ 85 h 284" name="T25"/>
              <a:gd fmla="*/ 225 w 284" name="T26"/>
              <a:gd fmla="*/ 106 h 284" name="T27"/>
              <a:gd fmla="*/ 237 w 284" name="T28"/>
              <a:gd fmla="*/ 101 h 284" name="T29"/>
              <a:gd fmla="*/ 259 w 284" name="T30"/>
              <a:gd fmla="*/ 118 h 284" name="T31"/>
              <a:gd fmla="*/ 186 w 284" name="T32"/>
              <a:gd fmla="*/ 178 h 284" name="T33"/>
              <a:gd fmla="*/ 25 w 284" name="T34"/>
              <a:gd fmla="*/ 141 h 284" name="T35"/>
              <a:gd fmla="*/ 69 w 284" name="T36"/>
              <a:gd fmla="*/ 207 h 284" name="T37"/>
              <a:gd fmla="*/ 80 w 284" name="T38"/>
              <a:gd fmla="*/ 221 h 284" name="T39"/>
              <a:gd fmla="*/ 74 w 284" name="T40"/>
              <a:gd fmla="*/ 157 h 284" name="T41"/>
              <a:gd fmla="*/ 10 w 284" name="T42"/>
              <a:gd fmla="*/ 55 h 284" name="T43"/>
              <a:gd fmla="*/ 70 w 284" name="T44"/>
              <a:gd fmla="*/ 234 h 284" name="T45"/>
              <a:gd fmla="*/ 17 w 284" name="T46"/>
              <a:gd fmla="*/ 66 h 284" name="T47"/>
              <a:gd fmla="*/ 207 w 284" name="T48"/>
              <a:gd fmla="*/ 33 h 284" name="T49"/>
              <a:gd fmla="*/ 85 w 284" name="T50"/>
              <a:gd fmla="*/ 274 h 284" name="T51"/>
              <a:gd fmla="*/ 200 w 284" name="T52"/>
              <a:gd fmla="*/ 29 h 284" name="T53"/>
              <a:gd fmla="*/ 97 w 284" name="T54"/>
              <a:gd fmla="*/ 177 h 284" name="T55"/>
              <a:gd fmla="*/ 6 w 284" name="T56"/>
              <a:gd fmla="*/ 89 h 284" name="T57"/>
              <a:gd fmla="*/ 248 w 284" name="T58"/>
              <a:gd fmla="*/ 119 h 284" name="T59"/>
              <a:gd fmla="*/ 84 w 284" name="T60"/>
              <a:gd fmla="*/ 16 h 284" name="T61"/>
              <a:gd fmla="*/ 92 w 284" name="T62"/>
              <a:gd fmla="*/ 17 h 284" name="T63"/>
              <a:gd fmla="*/ 110 w 284" name="T64"/>
              <a:gd fmla="*/ 154 h 284" name="T65"/>
              <a:gd fmla="*/ 262 w 284" name="T66"/>
              <a:gd fmla="*/ 143 h 284" name="T67"/>
              <a:gd fmla="*/ 147 w 284" name="T68"/>
              <a:gd fmla="*/ 153 h 284" name="T69"/>
              <a:gd fmla="*/ 67 w 284" name="T70"/>
              <a:gd fmla="*/ 146 h 284" name="T71"/>
              <a:gd fmla="*/ 80 w 284" name="T72"/>
              <a:gd fmla="*/ 183 h 284" name="T73"/>
              <a:gd fmla="*/ 58 w 284" name="T74"/>
              <a:gd fmla="*/ 176 h 284" name="T75"/>
              <a:gd fmla="*/ 184 w 284" name="T76"/>
              <a:gd fmla="*/ 155 h 284" name="T77"/>
              <a:gd fmla="*/ 150 w 284" name="T78"/>
              <a:gd fmla="*/ 178 h 284" name="T79"/>
              <a:gd fmla="*/ 88 w 284" name="T80"/>
              <a:gd fmla="*/ 226 h 284" name="T81"/>
              <a:gd fmla="*/ 198 w 284" name="T82"/>
              <a:gd fmla="*/ 222 h 284" name="T83"/>
              <a:gd fmla="*/ 257 w 284" name="T84"/>
              <a:gd fmla="*/ 136 h 284" name="T85"/>
              <a:gd fmla="*/ 14 w 284" name="T86"/>
              <a:gd fmla="*/ 136 h 284" name="T87"/>
              <a:gd fmla="*/ 82 w 284" name="T88"/>
              <a:gd fmla="*/ 272 h 284" name="T89"/>
              <a:gd fmla="*/ 190 w 284" name="T90"/>
              <a:gd fmla="*/ 148 h 284" name="T91"/>
              <a:gd fmla="*/ 253 w 284" name="T92"/>
              <a:gd fmla="*/ 125 h 284" name="T93"/>
              <a:gd fmla="*/ 24 w 284" name="T94"/>
              <a:gd fmla="*/ 159 h 284" name="T95"/>
              <a:gd fmla="*/ 18 w 284" name="T96"/>
              <a:gd fmla="*/ 24 h 284" name="T97"/>
              <a:gd fmla="*/ 102 w 284" name="T98"/>
              <a:gd fmla="*/ 192 h 284" name="T99"/>
              <a:gd fmla="*/ 69 w 284" name="T100"/>
              <a:gd fmla="*/ 199 h 284" name="T101"/>
              <a:gd fmla="*/ 185 w 284" name="T102"/>
              <a:gd fmla="*/ 215 h 284" name="T103"/>
              <a:gd fmla="*/ 152 w 284" name="T104"/>
              <a:gd fmla="*/ 159 h 284" name="T105"/>
              <a:gd fmla="*/ 79 w 284" name="T106"/>
              <a:gd fmla="*/ 213 h 284" name="T107"/>
              <a:gd fmla="*/ 170 w 284" name="T108"/>
              <a:gd fmla="*/ 202 h 284" name="T109"/>
              <a:gd fmla="*/ 224 w 284" name="T110"/>
              <a:gd fmla="*/ 74 h 284" name="T111"/>
              <a:gd fmla="*/ 162 w 284" name="T112"/>
              <a:gd fmla="*/ 174 h 284" name="T113"/>
              <a:gd fmla="*/ 236 w 284" name="T114"/>
              <a:gd fmla="*/ 105 h 284" name="T115"/>
              <a:gd fmla="*/ 87 w 284" name="T116"/>
              <a:gd fmla="*/ 204 h 284" name="T117"/>
              <a:gd fmla="*/ 178 w 284" name="T118"/>
              <a:gd fmla="*/ 215 h 284" name="T119"/>
              <a:gd fmla="*/ 138 w 284" name="T120"/>
              <a:gd fmla="*/ 213 h 284" name="T121"/>
              <a:gd fmla="*/ 158 w 284" name="T122"/>
              <a:gd fmla="*/ 164 h 284" name="T123"/>
              <a:gd fmla="*/ 50 w 284" name="T124"/>
              <a:gd fmla="*/ 172 h 28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84" w="284">
                <a:moveTo>
                  <a:pt x="52" y="3"/>
                </a:moveTo>
                <a:cubicBezTo>
                  <a:pt x="52" y="1"/>
                  <a:pt x="54" y="0"/>
                  <a:pt x="55" y="1"/>
                </a:cubicBezTo>
                <a:cubicBezTo>
                  <a:pt x="61" y="1"/>
                  <a:pt x="67" y="1"/>
                  <a:pt x="73" y="2"/>
                </a:cubicBezTo>
                <a:cubicBezTo>
                  <a:pt x="80" y="2"/>
                  <a:pt x="87" y="3"/>
                  <a:pt x="94" y="4"/>
                </a:cubicBezTo>
                <a:cubicBezTo>
                  <a:pt x="103" y="4"/>
                  <a:pt x="111" y="5"/>
                  <a:pt x="120" y="6"/>
                </a:cubicBezTo>
                <a:cubicBezTo>
                  <a:pt x="125" y="6"/>
                  <a:pt x="131" y="7"/>
                  <a:pt x="136" y="7"/>
                </a:cubicBezTo>
                <a:cubicBezTo>
                  <a:pt x="142" y="8"/>
                  <a:pt x="148" y="8"/>
                  <a:pt x="155" y="9"/>
                </a:cubicBezTo>
                <a:cubicBezTo>
                  <a:pt x="163" y="10"/>
                  <a:pt x="171" y="11"/>
                  <a:pt x="179" y="13"/>
                </a:cubicBezTo>
                <a:cubicBezTo>
                  <a:pt x="188" y="15"/>
                  <a:pt x="196" y="17"/>
                  <a:pt x="205" y="19"/>
                </a:cubicBezTo>
                <a:cubicBezTo>
                  <a:pt x="209" y="21"/>
                  <a:pt x="213" y="22"/>
                  <a:pt x="216" y="24"/>
                </a:cubicBezTo>
                <a:cubicBezTo>
                  <a:pt x="222" y="27"/>
                  <a:pt x="227" y="31"/>
                  <a:pt x="231" y="37"/>
                </a:cubicBezTo>
                <a:cubicBezTo>
                  <a:pt x="233" y="40"/>
                  <a:pt x="234" y="45"/>
                  <a:pt x="235" y="49"/>
                </a:cubicBezTo>
                <a:cubicBezTo>
                  <a:pt x="235" y="55"/>
                  <a:pt x="235" y="61"/>
                  <a:pt x="235" y="67"/>
                </a:cubicBezTo>
                <a:cubicBezTo>
                  <a:pt x="235" y="75"/>
                  <a:pt x="234" y="83"/>
                  <a:pt x="233" y="90"/>
                </a:cubicBezTo>
                <a:cubicBezTo>
                  <a:pt x="233" y="90"/>
                  <a:pt x="233" y="90"/>
                  <a:pt x="233" y="91"/>
                </a:cubicBezTo>
                <a:cubicBezTo>
                  <a:pt x="235" y="91"/>
                  <a:pt x="236" y="92"/>
                  <a:pt x="237" y="93"/>
                </a:cubicBezTo>
                <a:cubicBezTo>
                  <a:pt x="241" y="94"/>
                  <a:pt x="245" y="97"/>
                  <a:pt x="248" y="100"/>
                </a:cubicBezTo>
                <a:cubicBezTo>
                  <a:pt x="250" y="101"/>
                  <a:pt x="251" y="102"/>
                  <a:pt x="253" y="103"/>
                </a:cubicBezTo>
                <a:cubicBezTo>
                  <a:pt x="253" y="103"/>
                  <a:pt x="254" y="103"/>
                  <a:pt x="254" y="103"/>
                </a:cubicBezTo>
                <a:cubicBezTo>
                  <a:pt x="260" y="105"/>
                  <a:pt x="265" y="107"/>
                  <a:pt x="270" y="110"/>
                </a:cubicBezTo>
                <a:cubicBezTo>
                  <a:pt x="274" y="112"/>
                  <a:pt x="277" y="116"/>
                  <a:pt x="280" y="120"/>
                </a:cubicBezTo>
                <a:cubicBezTo>
                  <a:pt x="281" y="122"/>
                  <a:pt x="282" y="125"/>
                  <a:pt x="283" y="128"/>
                </a:cubicBezTo>
                <a:cubicBezTo>
                  <a:pt x="284" y="133"/>
                  <a:pt x="283" y="139"/>
                  <a:pt x="282" y="144"/>
                </a:cubicBezTo>
                <a:cubicBezTo>
                  <a:pt x="280" y="156"/>
                  <a:pt x="276" y="168"/>
                  <a:pt x="272" y="180"/>
                </a:cubicBezTo>
                <a:cubicBezTo>
                  <a:pt x="269" y="188"/>
                  <a:pt x="266" y="197"/>
                  <a:pt x="263" y="205"/>
                </a:cubicBezTo>
                <a:cubicBezTo>
                  <a:pt x="263" y="207"/>
                  <a:pt x="263" y="208"/>
                  <a:pt x="262" y="209"/>
                </a:cubicBezTo>
                <a:cubicBezTo>
                  <a:pt x="262" y="211"/>
                  <a:pt x="261" y="213"/>
                  <a:pt x="260" y="215"/>
                </a:cubicBezTo>
                <a:cubicBezTo>
                  <a:pt x="260" y="216"/>
                  <a:pt x="259" y="217"/>
                  <a:pt x="258" y="219"/>
                </a:cubicBezTo>
                <a:cubicBezTo>
                  <a:pt x="258" y="219"/>
                  <a:pt x="257" y="220"/>
                  <a:pt x="257" y="220"/>
                </a:cubicBezTo>
                <a:cubicBezTo>
                  <a:pt x="255" y="225"/>
                  <a:pt x="253" y="230"/>
                  <a:pt x="250" y="234"/>
                </a:cubicBezTo>
                <a:cubicBezTo>
                  <a:pt x="249" y="235"/>
                  <a:pt x="249" y="235"/>
                  <a:pt x="249" y="236"/>
                </a:cubicBezTo>
                <a:cubicBezTo>
                  <a:pt x="246" y="241"/>
                  <a:pt x="243" y="244"/>
                  <a:pt x="238" y="245"/>
                </a:cubicBezTo>
                <a:cubicBezTo>
                  <a:pt x="231" y="247"/>
                  <a:pt x="225" y="247"/>
                  <a:pt x="219" y="246"/>
                </a:cubicBezTo>
                <a:cubicBezTo>
                  <a:pt x="212" y="245"/>
                  <a:pt x="205" y="242"/>
                  <a:pt x="199" y="240"/>
                </a:cubicBezTo>
                <a:cubicBezTo>
                  <a:pt x="192" y="237"/>
                  <a:pt x="185" y="234"/>
                  <a:pt x="178" y="232"/>
                </a:cubicBezTo>
                <a:cubicBezTo>
                  <a:pt x="174" y="231"/>
                  <a:pt x="170" y="229"/>
                  <a:pt x="166" y="228"/>
                </a:cubicBezTo>
                <a:cubicBezTo>
                  <a:pt x="163" y="227"/>
                  <a:pt x="160" y="227"/>
                  <a:pt x="157" y="226"/>
                </a:cubicBezTo>
                <a:cubicBezTo>
                  <a:pt x="157" y="226"/>
                  <a:pt x="157" y="226"/>
                  <a:pt x="156" y="226"/>
                </a:cubicBezTo>
                <a:cubicBezTo>
                  <a:pt x="156" y="226"/>
                  <a:pt x="156" y="227"/>
                  <a:pt x="156" y="227"/>
                </a:cubicBezTo>
                <a:cubicBezTo>
                  <a:pt x="156" y="227"/>
                  <a:pt x="155" y="227"/>
                  <a:pt x="155" y="227"/>
                </a:cubicBezTo>
                <a:cubicBezTo>
                  <a:pt x="154" y="228"/>
                  <a:pt x="154" y="229"/>
                  <a:pt x="153" y="229"/>
                </a:cubicBezTo>
                <a:cubicBezTo>
                  <a:pt x="151" y="234"/>
                  <a:pt x="149" y="238"/>
                  <a:pt x="146" y="243"/>
                </a:cubicBezTo>
                <a:cubicBezTo>
                  <a:pt x="144" y="246"/>
                  <a:pt x="142" y="249"/>
                  <a:pt x="140" y="253"/>
                </a:cubicBezTo>
                <a:cubicBezTo>
                  <a:pt x="140" y="253"/>
                  <a:pt x="140" y="254"/>
                  <a:pt x="140" y="254"/>
                </a:cubicBezTo>
                <a:cubicBezTo>
                  <a:pt x="140" y="255"/>
                  <a:pt x="140" y="257"/>
                  <a:pt x="138" y="257"/>
                </a:cubicBezTo>
                <a:cubicBezTo>
                  <a:pt x="137" y="258"/>
                  <a:pt x="136" y="258"/>
                  <a:pt x="135" y="257"/>
                </a:cubicBezTo>
                <a:cubicBezTo>
                  <a:pt x="135" y="256"/>
                  <a:pt x="135" y="256"/>
                  <a:pt x="134" y="256"/>
                </a:cubicBezTo>
                <a:cubicBezTo>
                  <a:pt x="133" y="256"/>
                  <a:pt x="133" y="255"/>
                  <a:pt x="133" y="254"/>
                </a:cubicBezTo>
                <a:cubicBezTo>
                  <a:pt x="134" y="252"/>
                  <a:pt x="134" y="250"/>
                  <a:pt x="134" y="248"/>
                </a:cubicBezTo>
                <a:cubicBezTo>
                  <a:pt x="135" y="246"/>
                  <a:pt x="136" y="243"/>
                  <a:pt x="135" y="241"/>
                </a:cubicBezTo>
                <a:cubicBezTo>
                  <a:pt x="135" y="235"/>
                  <a:pt x="135" y="229"/>
                  <a:pt x="135" y="222"/>
                </a:cubicBezTo>
                <a:cubicBezTo>
                  <a:pt x="135" y="222"/>
                  <a:pt x="135" y="221"/>
                  <a:pt x="135" y="221"/>
                </a:cubicBezTo>
                <a:cubicBezTo>
                  <a:pt x="133" y="221"/>
                  <a:pt x="131" y="220"/>
                  <a:pt x="129" y="220"/>
                </a:cubicBezTo>
                <a:cubicBezTo>
                  <a:pt x="128" y="219"/>
                  <a:pt x="127" y="219"/>
                  <a:pt x="126" y="218"/>
                </a:cubicBezTo>
                <a:cubicBezTo>
                  <a:pt x="126" y="218"/>
                  <a:pt x="126" y="218"/>
                  <a:pt x="125" y="217"/>
                </a:cubicBezTo>
                <a:cubicBezTo>
                  <a:pt x="121" y="216"/>
                  <a:pt x="117" y="215"/>
                  <a:pt x="112" y="213"/>
                </a:cubicBezTo>
                <a:cubicBezTo>
                  <a:pt x="111" y="213"/>
                  <a:pt x="109" y="212"/>
                  <a:pt x="108" y="212"/>
                </a:cubicBezTo>
                <a:cubicBezTo>
                  <a:pt x="107" y="212"/>
                  <a:pt x="107" y="212"/>
                  <a:pt x="107" y="212"/>
                </a:cubicBezTo>
                <a:cubicBezTo>
                  <a:pt x="105" y="215"/>
                  <a:pt x="103" y="219"/>
                  <a:pt x="101" y="222"/>
                </a:cubicBezTo>
                <a:cubicBezTo>
                  <a:pt x="100" y="222"/>
                  <a:pt x="100" y="223"/>
                  <a:pt x="100" y="223"/>
                </a:cubicBezTo>
                <a:cubicBezTo>
                  <a:pt x="97" y="231"/>
                  <a:pt x="95" y="239"/>
                  <a:pt x="93" y="247"/>
                </a:cubicBezTo>
                <a:cubicBezTo>
                  <a:pt x="93" y="248"/>
                  <a:pt x="93" y="248"/>
                  <a:pt x="93" y="248"/>
                </a:cubicBezTo>
                <a:cubicBezTo>
                  <a:pt x="93" y="249"/>
                  <a:pt x="93" y="250"/>
                  <a:pt x="92" y="251"/>
                </a:cubicBezTo>
                <a:cubicBezTo>
                  <a:pt x="92" y="251"/>
                  <a:pt x="92" y="251"/>
                  <a:pt x="92" y="251"/>
                </a:cubicBezTo>
                <a:cubicBezTo>
                  <a:pt x="92" y="256"/>
                  <a:pt x="91" y="261"/>
                  <a:pt x="92" y="265"/>
                </a:cubicBezTo>
                <a:cubicBezTo>
                  <a:pt x="93" y="269"/>
                  <a:pt x="94" y="272"/>
                  <a:pt x="95" y="276"/>
                </a:cubicBezTo>
                <a:cubicBezTo>
                  <a:pt x="95" y="278"/>
                  <a:pt x="95" y="280"/>
                  <a:pt x="95" y="281"/>
                </a:cubicBezTo>
                <a:cubicBezTo>
                  <a:pt x="95" y="283"/>
                  <a:pt x="94" y="284"/>
                  <a:pt x="92" y="284"/>
                </a:cubicBezTo>
                <a:cubicBezTo>
                  <a:pt x="90" y="283"/>
                  <a:pt x="88" y="282"/>
                  <a:pt x="87" y="281"/>
                </a:cubicBezTo>
                <a:cubicBezTo>
                  <a:pt x="86" y="281"/>
                  <a:pt x="85" y="280"/>
                  <a:pt x="84" y="280"/>
                </a:cubicBezTo>
                <a:cubicBezTo>
                  <a:pt x="84" y="280"/>
                  <a:pt x="84" y="280"/>
                  <a:pt x="84" y="280"/>
                </a:cubicBezTo>
                <a:cubicBezTo>
                  <a:pt x="83" y="280"/>
                  <a:pt x="82" y="280"/>
                  <a:pt x="82" y="278"/>
                </a:cubicBezTo>
                <a:cubicBezTo>
                  <a:pt x="82" y="277"/>
                  <a:pt x="81" y="277"/>
                  <a:pt x="81" y="276"/>
                </a:cubicBezTo>
                <a:cubicBezTo>
                  <a:pt x="79" y="274"/>
                  <a:pt x="78" y="271"/>
                  <a:pt x="77" y="269"/>
                </a:cubicBezTo>
                <a:cubicBezTo>
                  <a:pt x="76" y="267"/>
                  <a:pt x="76" y="266"/>
                  <a:pt x="75" y="264"/>
                </a:cubicBezTo>
                <a:cubicBezTo>
                  <a:pt x="70" y="254"/>
                  <a:pt x="67" y="242"/>
                  <a:pt x="66" y="231"/>
                </a:cubicBezTo>
                <a:cubicBezTo>
                  <a:pt x="65" y="225"/>
                  <a:pt x="65" y="219"/>
                  <a:pt x="65" y="213"/>
                </a:cubicBezTo>
                <a:cubicBezTo>
                  <a:pt x="65" y="211"/>
                  <a:pt x="65" y="210"/>
                  <a:pt x="65" y="208"/>
                </a:cubicBezTo>
                <a:cubicBezTo>
                  <a:pt x="64" y="204"/>
                  <a:pt x="64" y="200"/>
                  <a:pt x="64" y="196"/>
                </a:cubicBezTo>
                <a:cubicBezTo>
                  <a:pt x="64" y="195"/>
                  <a:pt x="64" y="194"/>
                  <a:pt x="64" y="194"/>
                </a:cubicBezTo>
                <a:cubicBezTo>
                  <a:pt x="64" y="192"/>
                  <a:pt x="64" y="189"/>
                  <a:pt x="64" y="187"/>
                </a:cubicBezTo>
                <a:cubicBezTo>
                  <a:pt x="64" y="187"/>
                  <a:pt x="64" y="187"/>
                  <a:pt x="64" y="187"/>
                </a:cubicBezTo>
                <a:cubicBezTo>
                  <a:pt x="59" y="184"/>
                  <a:pt x="55" y="181"/>
                  <a:pt x="50" y="178"/>
                </a:cubicBezTo>
                <a:cubicBezTo>
                  <a:pt x="49" y="178"/>
                  <a:pt x="49" y="177"/>
                  <a:pt x="49" y="177"/>
                </a:cubicBezTo>
                <a:cubicBezTo>
                  <a:pt x="48" y="177"/>
                  <a:pt x="48" y="177"/>
                  <a:pt x="48" y="176"/>
                </a:cubicBezTo>
                <a:cubicBezTo>
                  <a:pt x="45" y="175"/>
                  <a:pt x="42" y="173"/>
                  <a:pt x="39" y="170"/>
                </a:cubicBezTo>
                <a:cubicBezTo>
                  <a:pt x="38" y="170"/>
                  <a:pt x="37" y="169"/>
                  <a:pt x="36" y="169"/>
                </a:cubicBezTo>
                <a:cubicBezTo>
                  <a:pt x="30" y="168"/>
                  <a:pt x="25" y="167"/>
                  <a:pt x="19" y="165"/>
                </a:cubicBezTo>
                <a:cubicBezTo>
                  <a:pt x="16" y="164"/>
                  <a:pt x="13" y="162"/>
                  <a:pt x="10" y="160"/>
                </a:cubicBezTo>
                <a:cubicBezTo>
                  <a:pt x="7" y="158"/>
                  <a:pt x="5" y="155"/>
                  <a:pt x="4" y="151"/>
                </a:cubicBezTo>
                <a:cubicBezTo>
                  <a:pt x="4" y="150"/>
                  <a:pt x="4" y="150"/>
                  <a:pt x="4" y="149"/>
                </a:cubicBezTo>
                <a:cubicBezTo>
                  <a:pt x="2" y="146"/>
                  <a:pt x="1" y="142"/>
                  <a:pt x="1" y="138"/>
                </a:cubicBezTo>
                <a:cubicBezTo>
                  <a:pt x="0" y="132"/>
                  <a:pt x="0" y="127"/>
                  <a:pt x="0" y="122"/>
                </a:cubicBezTo>
                <a:cubicBezTo>
                  <a:pt x="1" y="111"/>
                  <a:pt x="1" y="101"/>
                  <a:pt x="2" y="91"/>
                </a:cubicBezTo>
                <a:cubicBezTo>
                  <a:pt x="2" y="81"/>
                  <a:pt x="3" y="71"/>
                  <a:pt x="4" y="62"/>
                </a:cubicBezTo>
                <a:cubicBezTo>
                  <a:pt x="5" y="56"/>
                  <a:pt x="6" y="50"/>
                  <a:pt x="7" y="44"/>
                </a:cubicBezTo>
                <a:cubicBezTo>
                  <a:pt x="7" y="43"/>
                  <a:pt x="7" y="42"/>
                  <a:pt x="7" y="41"/>
                </a:cubicBezTo>
                <a:cubicBezTo>
                  <a:pt x="8" y="37"/>
                  <a:pt x="8" y="33"/>
                  <a:pt x="8" y="29"/>
                </a:cubicBezTo>
                <a:cubicBezTo>
                  <a:pt x="10" y="19"/>
                  <a:pt x="15" y="12"/>
                  <a:pt x="24" y="8"/>
                </a:cubicBezTo>
                <a:cubicBezTo>
                  <a:pt x="27" y="7"/>
                  <a:pt x="29" y="7"/>
                  <a:pt x="31" y="6"/>
                </a:cubicBezTo>
                <a:cubicBezTo>
                  <a:pt x="33" y="5"/>
                  <a:pt x="34" y="5"/>
                  <a:pt x="35" y="5"/>
                </a:cubicBezTo>
                <a:cubicBezTo>
                  <a:pt x="39" y="3"/>
                  <a:pt x="44" y="3"/>
                  <a:pt x="48" y="3"/>
                </a:cubicBezTo>
                <a:cubicBezTo>
                  <a:pt x="49" y="3"/>
                  <a:pt x="50" y="3"/>
                  <a:pt x="52" y="3"/>
                </a:cubicBezTo>
                <a:close/>
                <a:moveTo>
                  <a:pt x="207" y="238"/>
                </a:moveTo>
                <a:cubicBezTo>
                  <a:pt x="209" y="239"/>
                  <a:pt x="211" y="239"/>
                  <a:pt x="213" y="240"/>
                </a:cubicBezTo>
                <a:cubicBezTo>
                  <a:pt x="213" y="239"/>
                  <a:pt x="213" y="239"/>
                  <a:pt x="213" y="239"/>
                </a:cubicBezTo>
                <a:cubicBezTo>
                  <a:pt x="211" y="239"/>
                  <a:pt x="210" y="239"/>
                  <a:pt x="208" y="238"/>
                </a:cubicBezTo>
                <a:cubicBezTo>
                  <a:pt x="208" y="238"/>
                  <a:pt x="207" y="238"/>
                  <a:pt x="207" y="238"/>
                </a:cubicBezTo>
                <a:cubicBezTo>
                  <a:pt x="207" y="238"/>
                  <a:pt x="207" y="238"/>
                  <a:pt x="206" y="238"/>
                </a:cubicBezTo>
                <a:cubicBezTo>
                  <a:pt x="205" y="237"/>
                  <a:pt x="203" y="237"/>
                  <a:pt x="202" y="236"/>
                </a:cubicBezTo>
                <a:cubicBezTo>
                  <a:pt x="199" y="235"/>
                  <a:pt x="197" y="234"/>
                  <a:pt x="195" y="234"/>
                </a:cubicBezTo>
                <a:cubicBezTo>
                  <a:pt x="194" y="233"/>
                  <a:pt x="194" y="233"/>
                  <a:pt x="193" y="234"/>
                </a:cubicBezTo>
                <a:cubicBezTo>
                  <a:pt x="194" y="234"/>
                  <a:pt x="194" y="234"/>
                  <a:pt x="194" y="235"/>
                </a:cubicBezTo>
                <a:cubicBezTo>
                  <a:pt x="198" y="236"/>
                  <a:pt x="201" y="237"/>
                  <a:pt x="204" y="238"/>
                </a:cubicBezTo>
                <a:cubicBezTo>
                  <a:pt x="205" y="238"/>
                  <a:pt x="206" y="238"/>
                  <a:pt x="207" y="238"/>
                </a:cubicBezTo>
                <a:close/>
                <a:moveTo>
                  <a:pt x="141" y="11"/>
                </a:moveTo>
                <a:cubicBezTo>
                  <a:pt x="141" y="11"/>
                  <a:pt x="140" y="11"/>
                  <a:pt x="140" y="11"/>
                </a:cubicBezTo>
                <a:cubicBezTo>
                  <a:pt x="140" y="11"/>
                  <a:pt x="140" y="11"/>
                  <a:pt x="140" y="11"/>
                </a:cubicBezTo>
                <a:cubicBezTo>
                  <a:pt x="140" y="11"/>
                  <a:pt x="141" y="11"/>
                  <a:pt x="141" y="11"/>
                </a:cubicBezTo>
                <a:cubicBezTo>
                  <a:pt x="141" y="11"/>
                  <a:pt x="142" y="11"/>
                  <a:pt x="142" y="11"/>
                </a:cubicBezTo>
                <a:cubicBezTo>
                  <a:pt x="145" y="12"/>
                  <a:pt x="148" y="12"/>
                  <a:pt x="151" y="12"/>
                </a:cubicBezTo>
                <a:cubicBezTo>
                  <a:pt x="157" y="13"/>
                  <a:pt x="163" y="14"/>
                  <a:pt x="170" y="15"/>
                </a:cubicBezTo>
                <a:cubicBezTo>
                  <a:pt x="173" y="16"/>
                  <a:pt x="177" y="17"/>
                  <a:pt x="180" y="18"/>
                </a:cubicBezTo>
                <a:cubicBezTo>
                  <a:pt x="184" y="18"/>
                  <a:pt x="188" y="19"/>
                  <a:pt x="192" y="19"/>
                </a:cubicBezTo>
                <a:cubicBezTo>
                  <a:pt x="193" y="19"/>
                  <a:pt x="194" y="20"/>
                  <a:pt x="195" y="20"/>
                </a:cubicBezTo>
                <a:cubicBezTo>
                  <a:pt x="194" y="19"/>
                  <a:pt x="194" y="19"/>
                  <a:pt x="194" y="19"/>
                </a:cubicBezTo>
                <a:cubicBezTo>
                  <a:pt x="190" y="18"/>
                  <a:pt x="187" y="17"/>
                  <a:pt x="183" y="16"/>
                </a:cubicBezTo>
                <a:cubicBezTo>
                  <a:pt x="177" y="15"/>
                  <a:pt x="171" y="14"/>
                  <a:pt x="164" y="13"/>
                </a:cubicBezTo>
                <a:cubicBezTo>
                  <a:pt x="158" y="13"/>
                  <a:pt x="153" y="12"/>
                  <a:pt x="147" y="11"/>
                </a:cubicBezTo>
                <a:cubicBezTo>
                  <a:pt x="145" y="11"/>
                  <a:pt x="143" y="11"/>
                  <a:pt x="141" y="11"/>
                </a:cubicBezTo>
                <a:close/>
                <a:moveTo>
                  <a:pt x="142" y="39"/>
                </a:moveTo>
                <a:cubicBezTo>
                  <a:pt x="142" y="39"/>
                  <a:pt x="142" y="39"/>
                  <a:pt x="142" y="40"/>
                </a:cubicBezTo>
                <a:cubicBezTo>
                  <a:pt x="141" y="41"/>
                  <a:pt x="140" y="41"/>
                  <a:pt x="139" y="40"/>
                </a:cubicBezTo>
                <a:cubicBezTo>
                  <a:pt x="138" y="40"/>
                  <a:pt x="138" y="40"/>
                  <a:pt x="137" y="40"/>
                </a:cubicBezTo>
                <a:cubicBezTo>
                  <a:pt x="135" y="39"/>
                  <a:pt x="133" y="38"/>
                  <a:pt x="131" y="38"/>
                </a:cubicBezTo>
                <a:cubicBezTo>
                  <a:pt x="127" y="37"/>
                  <a:pt x="122" y="36"/>
                  <a:pt x="117" y="35"/>
                </a:cubicBezTo>
                <a:cubicBezTo>
                  <a:pt x="110" y="34"/>
                  <a:pt x="102" y="33"/>
                  <a:pt x="94" y="32"/>
                </a:cubicBezTo>
                <a:cubicBezTo>
                  <a:pt x="90" y="32"/>
                  <a:pt x="85" y="31"/>
                  <a:pt x="81" y="31"/>
                </a:cubicBezTo>
                <a:cubicBezTo>
                  <a:pt x="77" y="31"/>
                  <a:pt x="73" y="31"/>
                  <a:pt x="69" y="31"/>
                </a:cubicBezTo>
                <a:cubicBezTo>
                  <a:pt x="68" y="31"/>
                  <a:pt x="67" y="31"/>
                  <a:pt x="66" y="30"/>
                </a:cubicBezTo>
                <a:cubicBezTo>
                  <a:pt x="66" y="29"/>
                  <a:pt x="65" y="29"/>
                  <a:pt x="64" y="29"/>
                </a:cubicBezTo>
                <a:cubicBezTo>
                  <a:pt x="63" y="29"/>
                  <a:pt x="63" y="29"/>
                  <a:pt x="62" y="29"/>
                </a:cubicBezTo>
                <a:cubicBezTo>
                  <a:pt x="59" y="30"/>
                  <a:pt x="56" y="31"/>
                  <a:pt x="53" y="32"/>
                </a:cubicBezTo>
                <a:cubicBezTo>
                  <a:pt x="44" y="37"/>
                  <a:pt x="38" y="44"/>
                  <a:pt x="33" y="52"/>
                </a:cubicBezTo>
                <a:cubicBezTo>
                  <a:pt x="32" y="53"/>
                  <a:pt x="32" y="53"/>
                  <a:pt x="32" y="54"/>
                </a:cubicBezTo>
                <a:cubicBezTo>
                  <a:pt x="32" y="55"/>
                  <a:pt x="32" y="56"/>
                  <a:pt x="32" y="58"/>
                </a:cubicBezTo>
                <a:cubicBezTo>
                  <a:pt x="31" y="69"/>
                  <a:pt x="31" y="80"/>
                  <a:pt x="31" y="91"/>
                </a:cubicBezTo>
                <a:cubicBezTo>
                  <a:pt x="31" y="96"/>
                  <a:pt x="32" y="102"/>
                  <a:pt x="32" y="107"/>
                </a:cubicBezTo>
                <a:cubicBezTo>
                  <a:pt x="32" y="111"/>
                  <a:pt x="32" y="116"/>
                  <a:pt x="32" y="120"/>
                </a:cubicBezTo>
                <a:cubicBezTo>
                  <a:pt x="32" y="122"/>
                  <a:pt x="32" y="124"/>
                  <a:pt x="33" y="126"/>
                </a:cubicBezTo>
                <a:cubicBezTo>
                  <a:pt x="34" y="129"/>
                  <a:pt x="36" y="131"/>
                  <a:pt x="39" y="133"/>
                </a:cubicBezTo>
                <a:cubicBezTo>
                  <a:pt x="41" y="135"/>
                  <a:pt x="43" y="136"/>
                  <a:pt x="46" y="137"/>
                </a:cubicBezTo>
                <a:cubicBezTo>
                  <a:pt x="51" y="138"/>
                  <a:pt x="55" y="139"/>
                  <a:pt x="60" y="139"/>
                </a:cubicBezTo>
                <a:cubicBezTo>
                  <a:pt x="69" y="140"/>
                  <a:pt x="78" y="141"/>
                  <a:pt x="87" y="142"/>
                </a:cubicBezTo>
                <a:cubicBezTo>
                  <a:pt x="96" y="142"/>
                  <a:pt x="105" y="143"/>
                  <a:pt x="114" y="143"/>
                </a:cubicBezTo>
                <a:cubicBezTo>
                  <a:pt x="122" y="144"/>
                  <a:pt x="131" y="144"/>
                  <a:pt x="140" y="144"/>
                </a:cubicBezTo>
                <a:cubicBezTo>
                  <a:pt x="149" y="144"/>
                  <a:pt x="158" y="144"/>
                  <a:pt x="167" y="144"/>
                </a:cubicBezTo>
                <a:cubicBezTo>
                  <a:pt x="171" y="144"/>
                  <a:pt x="174" y="144"/>
                  <a:pt x="177" y="143"/>
                </a:cubicBezTo>
                <a:cubicBezTo>
                  <a:pt x="181" y="143"/>
                  <a:pt x="185" y="141"/>
                  <a:pt x="188" y="139"/>
                </a:cubicBezTo>
                <a:cubicBezTo>
                  <a:pt x="191" y="138"/>
                  <a:pt x="193" y="136"/>
                  <a:pt x="194" y="133"/>
                </a:cubicBezTo>
                <a:cubicBezTo>
                  <a:pt x="195" y="131"/>
                  <a:pt x="195" y="129"/>
                  <a:pt x="196" y="126"/>
                </a:cubicBezTo>
                <a:cubicBezTo>
                  <a:pt x="196" y="121"/>
                  <a:pt x="197" y="115"/>
                  <a:pt x="198" y="110"/>
                </a:cubicBezTo>
                <a:cubicBezTo>
                  <a:pt x="199" y="105"/>
                  <a:pt x="199" y="99"/>
                  <a:pt x="199" y="94"/>
                </a:cubicBezTo>
                <a:cubicBezTo>
                  <a:pt x="199" y="84"/>
                  <a:pt x="200" y="74"/>
                  <a:pt x="200" y="64"/>
                </a:cubicBezTo>
                <a:cubicBezTo>
                  <a:pt x="200" y="62"/>
                  <a:pt x="199" y="60"/>
                  <a:pt x="198" y="58"/>
                </a:cubicBezTo>
                <a:cubicBezTo>
                  <a:pt x="197" y="55"/>
                  <a:pt x="195" y="53"/>
                  <a:pt x="192" y="51"/>
                </a:cubicBezTo>
                <a:cubicBezTo>
                  <a:pt x="189" y="48"/>
                  <a:pt x="184" y="46"/>
                  <a:pt x="180" y="44"/>
                </a:cubicBezTo>
                <a:cubicBezTo>
                  <a:pt x="175" y="43"/>
                  <a:pt x="170" y="42"/>
                  <a:pt x="166" y="41"/>
                </a:cubicBezTo>
                <a:cubicBezTo>
                  <a:pt x="161" y="41"/>
                  <a:pt x="157" y="41"/>
                  <a:pt x="152" y="40"/>
                </a:cubicBezTo>
                <a:cubicBezTo>
                  <a:pt x="149" y="40"/>
                  <a:pt x="145" y="40"/>
                  <a:pt x="142" y="39"/>
                </a:cubicBezTo>
                <a:close/>
                <a:moveTo>
                  <a:pt x="168" y="199"/>
                </a:moveTo>
                <a:cubicBezTo>
                  <a:pt x="168" y="199"/>
                  <a:pt x="168" y="199"/>
                  <a:pt x="168" y="199"/>
                </a:cubicBezTo>
                <a:cubicBezTo>
                  <a:pt x="168" y="199"/>
                  <a:pt x="169" y="198"/>
                  <a:pt x="169" y="198"/>
                </a:cubicBezTo>
                <a:cubicBezTo>
                  <a:pt x="170" y="196"/>
                  <a:pt x="170" y="196"/>
                  <a:pt x="171" y="197"/>
                </a:cubicBezTo>
                <a:cubicBezTo>
                  <a:pt x="173" y="197"/>
                  <a:pt x="174" y="198"/>
                  <a:pt x="175" y="198"/>
                </a:cubicBezTo>
                <a:cubicBezTo>
                  <a:pt x="181" y="201"/>
                  <a:pt x="186" y="203"/>
                  <a:pt x="192" y="205"/>
                </a:cubicBezTo>
                <a:cubicBezTo>
                  <a:pt x="198" y="207"/>
                  <a:pt x="204" y="209"/>
                  <a:pt x="209" y="212"/>
                </a:cubicBezTo>
                <a:cubicBezTo>
                  <a:pt x="212" y="213"/>
                  <a:pt x="214" y="214"/>
                  <a:pt x="217" y="214"/>
                </a:cubicBezTo>
                <a:cubicBezTo>
                  <a:pt x="220" y="215"/>
                  <a:pt x="223" y="215"/>
                  <a:pt x="226" y="213"/>
                </a:cubicBezTo>
                <a:cubicBezTo>
                  <a:pt x="226" y="212"/>
                  <a:pt x="227" y="212"/>
                  <a:pt x="228" y="211"/>
                </a:cubicBezTo>
                <a:cubicBezTo>
                  <a:pt x="231" y="208"/>
                  <a:pt x="234" y="205"/>
                  <a:pt x="236" y="200"/>
                </a:cubicBezTo>
                <a:cubicBezTo>
                  <a:pt x="238" y="195"/>
                  <a:pt x="241" y="191"/>
                  <a:pt x="243" y="186"/>
                </a:cubicBezTo>
                <a:cubicBezTo>
                  <a:pt x="247" y="177"/>
                  <a:pt x="250" y="168"/>
                  <a:pt x="253" y="159"/>
                </a:cubicBezTo>
                <a:cubicBezTo>
                  <a:pt x="254" y="156"/>
                  <a:pt x="254" y="154"/>
                  <a:pt x="254" y="152"/>
                </a:cubicBezTo>
                <a:cubicBezTo>
                  <a:pt x="253" y="146"/>
                  <a:pt x="251" y="140"/>
                  <a:pt x="247" y="135"/>
                </a:cubicBezTo>
                <a:cubicBezTo>
                  <a:pt x="245" y="131"/>
                  <a:pt x="242" y="129"/>
                  <a:pt x="237" y="127"/>
                </a:cubicBezTo>
                <a:cubicBezTo>
                  <a:pt x="236" y="127"/>
                  <a:pt x="234" y="126"/>
                  <a:pt x="233" y="126"/>
                </a:cubicBezTo>
                <a:cubicBezTo>
                  <a:pt x="231" y="126"/>
                  <a:pt x="229" y="126"/>
                  <a:pt x="228" y="124"/>
                </a:cubicBezTo>
                <a:cubicBezTo>
                  <a:pt x="228" y="125"/>
                  <a:pt x="228" y="125"/>
                  <a:pt x="228" y="125"/>
                </a:cubicBezTo>
                <a:cubicBezTo>
                  <a:pt x="227" y="133"/>
                  <a:pt x="226" y="140"/>
                  <a:pt x="224" y="147"/>
                </a:cubicBezTo>
                <a:cubicBezTo>
                  <a:pt x="223" y="152"/>
                  <a:pt x="222" y="156"/>
                  <a:pt x="220" y="160"/>
                </a:cubicBezTo>
                <a:cubicBezTo>
                  <a:pt x="218" y="163"/>
                  <a:pt x="216" y="165"/>
                  <a:pt x="212" y="167"/>
                </a:cubicBezTo>
                <a:cubicBezTo>
                  <a:pt x="212" y="167"/>
                  <a:pt x="211" y="167"/>
                  <a:pt x="211" y="168"/>
                </a:cubicBezTo>
                <a:cubicBezTo>
                  <a:pt x="209" y="170"/>
                  <a:pt x="207" y="173"/>
                  <a:pt x="204" y="175"/>
                </a:cubicBezTo>
                <a:cubicBezTo>
                  <a:pt x="201" y="178"/>
                  <a:pt x="197" y="180"/>
                  <a:pt x="193" y="180"/>
                </a:cubicBezTo>
                <a:cubicBezTo>
                  <a:pt x="190" y="180"/>
                  <a:pt x="188" y="181"/>
                  <a:pt x="186" y="181"/>
                </a:cubicBezTo>
                <a:cubicBezTo>
                  <a:pt x="182" y="180"/>
                  <a:pt x="178" y="180"/>
                  <a:pt x="174" y="180"/>
                </a:cubicBezTo>
                <a:cubicBezTo>
                  <a:pt x="174" y="180"/>
                  <a:pt x="173" y="180"/>
                  <a:pt x="173" y="180"/>
                </a:cubicBezTo>
                <a:cubicBezTo>
                  <a:pt x="173" y="186"/>
                  <a:pt x="170" y="193"/>
                  <a:pt x="168" y="199"/>
                </a:cubicBezTo>
                <a:close/>
                <a:moveTo>
                  <a:pt x="190" y="141"/>
                </a:moveTo>
                <a:cubicBezTo>
                  <a:pt x="194" y="141"/>
                  <a:pt x="196" y="139"/>
                  <a:pt x="198" y="136"/>
                </a:cubicBezTo>
                <a:cubicBezTo>
                  <a:pt x="200" y="133"/>
                  <a:pt x="201" y="130"/>
                  <a:pt x="201" y="127"/>
                </a:cubicBezTo>
                <a:cubicBezTo>
                  <a:pt x="203" y="119"/>
                  <a:pt x="205" y="110"/>
                  <a:pt x="206" y="101"/>
                </a:cubicBezTo>
                <a:cubicBezTo>
                  <a:pt x="206" y="97"/>
                  <a:pt x="206" y="93"/>
                  <a:pt x="206" y="90"/>
                </a:cubicBezTo>
                <a:cubicBezTo>
                  <a:pt x="207" y="82"/>
                  <a:pt x="207" y="75"/>
                  <a:pt x="207" y="68"/>
                </a:cubicBezTo>
                <a:cubicBezTo>
                  <a:pt x="208" y="64"/>
                  <a:pt x="207" y="60"/>
                  <a:pt x="206" y="56"/>
                </a:cubicBezTo>
                <a:cubicBezTo>
                  <a:pt x="205" y="56"/>
                  <a:pt x="205" y="55"/>
                  <a:pt x="205" y="54"/>
                </a:cubicBezTo>
                <a:cubicBezTo>
                  <a:pt x="204" y="54"/>
                  <a:pt x="203" y="54"/>
                  <a:pt x="202" y="53"/>
                </a:cubicBezTo>
                <a:cubicBezTo>
                  <a:pt x="202" y="52"/>
                  <a:pt x="202" y="51"/>
                  <a:pt x="203" y="50"/>
                </a:cubicBezTo>
                <a:cubicBezTo>
                  <a:pt x="202" y="48"/>
                  <a:pt x="201" y="48"/>
                  <a:pt x="199" y="48"/>
                </a:cubicBezTo>
                <a:cubicBezTo>
                  <a:pt x="198" y="48"/>
                  <a:pt x="197" y="47"/>
                  <a:pt x="197" y="47"/>
                </a:cubicBezTo>
                <a:cubicBezTo>
                  <a:pt x="196" y="46"/>
                  <a:pt x="196" y="46"/>
                  <a:pt x="195" y="46"/>
                </a:cubicBezTo>
                <a:cubicBezTo>
                  <a:pt x="193" y="45"/>
                  <a:pt x="190" y="43"/>
                  <a:pt x="187" y="42"/>
                </a:cubicBezTo>
                <a:cubicBezTo>
                  <a:pt x="187" y="41"/>
                  <a:pt x="186" y="41"/>
                  <a:pt x="185" y="41"/>
                </a:cubicBezTo>
                <a:cubicBezTo>
                  <a:pt x="183" y="42"/>
                  <a:pt x="182" y="41"/>
                  <a:pt x="182" y="39"/>
                </a:cubicBezTo>
                <a:cubicBezTo>
                  <a:pt x="182" y="39"/>
                  <a:pt x="182" y="39"/>
                  <a:pt x="182" y="39"/>
                </a:cubicBezTo>
                <a:cubicBezTo>
                  <a:pt x="181" y="39"/>
                  <a:pt x="181" y="38"/>
                  <a:pt x="180" y="38"/>
                </a:cubicBezTo>
                <a:cubicBezTo>
                  <a:pt x="177" y="38"/>
                  <a:pt x="174" y="38"/>
                  <a:pt x="170" y="38"/>
                </a:cubicBezTo>
                <a:cubicBezTo>
                  <a:pt x="163" y="37"/>
                  <a:pt x="156" y="37"/>
                  <a:pt x="149" y="37"/>
                </a:cubicBezTo>
                <a:cubicBezTo>
                  <a:pt x="149" y="37"/>
                  <a:pt x="148" y="37"/>
                  <a:pt x="148" y="37"/>
                </a:cubicBezTo>
                <a:cubicBezTo>
                  <a:pt x="149" y="37"/>
                  <a:pt x="151" y="38"/>
                  <a:pt x="152" y="38"/>
                </a:cubicBezTo>
                <a:cubicBezTo>
                  <a:pt x="159" y="38"/>
                  <a:pt x="165" y="39"/>
                  <a:pt x="172" y="40"/>
                </a:cubicBezTo>
                <a:cubicBezTo>
                  <a:pt x="177" y="40"/>
                  <a:pt x="182" y="42"/>
                  <a:pt x="187" y="45"/>
                </a:cubicBezTo>
                <a:cubicBezTo>
                  <a:pt x="191" y="47"/>
                  <a:pt x="195" y="50"/>
                  <a:pt x="198" y="53"/>
                </a:cubicBezTo>
                <a:cubicBezTo>
                  <a:pt x="201" y="57"/>
                  <a:pt x="202" y="60"/>
                  <a:pt x="202" y="65"/>
                </a:cubicBezTo>
                <a:cubicBezTo>
                  <a:pt x="202" y="73"/>
                  <a:pt x="202" y="81"/>
                  <a:pt x="202" y="89"/>
                </a:cubicBezTo>
                <a:cubicBezTo>
                  <a:pt x="202" y="94"/>
                  <a:pt x="202" y="98"/>
                  <a:pt x="201" y="103"/>
                </a:cubicBezTo>
                <a:cubicBezTo>
                  <a:pt x="201" y="108"/>
                  <a:pt x="200" y="113"/>
                  <a:pt x="199" y="118"/>
                </a:cubicBezTo>
                <a:cubicBezTo>
                  <a:pt x="199" y="122"/>
                  <a:pt x="198" y="126"/>
                  <a:pt x="197" y="130"/>
                </a:cubicBezTo>
                <a:cubicBezTo>
                  <a:pt x="197" y="134"/>
                  <a:pt x="195" y="137"/>
                  <a:pt x="192" y="139"/>
                </a:cubicBezTo>
                <a:cubicBezTo>
                  <a:pt x="192" y="140"/>
                  <a:pt x="191" y="140"/>
                  <a:pt x="190" y="141"/>
                </a:cubicBezTo>
                <a:close/>
                <a:moveTo>
                  <a:pt x="94" y="172"/>
                </a:moveTo>
                <a:cubicBezTo>
                  <a:pt x="98" y="175"/>
                  <a:pt x="125" y="187"/>
                  <a:pt x="129" y="187"/>
                </a:cubicBezTo>
                <a:cubicBezTo>
                  <a:pt x="129" y="187"/>
                  <a:pt x="129" y="187"/>
                  <a:pt x="129" y="187"/>
                </a:cubicBezTo>
                <a:cubicBezTo>
                  <a:pt x="128" y="183"/>
                  <a:pt x="126" y="179"/>
                  <a:pt x="124" y="175"/>
                </a:cubicBezTo>
                <a:cubicBezTo>
                  <a:pt x="124" y="175"/>
                  <a:pt x="123" y="175"/>
                  <a:pt x="123" y="175"/>
                </a:cubicBezTo>
                <a:cubicBezTo>
                  <a:pt x="121" y="174"/>
                  <a:pt x="119" y="174"/>
                  <a:pt x="118" y="174"/>
                </a:cubicBezTo>
                <a:cubicBezTo>
                  <a:pt x="112" y="173"/>
                  <a:pt x="105" y="173"/>
                  <a:pt x="99" y="172"/>
                </a:cubicBezTo>
                <a:cubicBezTo>
                  <a:pt x="98" y="172"/>
                  <a:pt x="96" y="172"/>
                  <a:pt x="94" y="172"/>
                </a:cubicBezTo>
                <a:close/>
                <a:moveTo>
                  <a:pt x="142" y="31"/>
                </a:moveTo>
                <a:cubicBezTo>
                  <a:pt x="141" y="31"/>
                  <a:pt x="139" y="31"/>
                  <a:pt x="138" y="31"/>
                </a:cubicBezTo>
                <a:cubicBezTo>
                  <a:pt x="136" y="31"/>
                  <a:pt x="134" y="31"/>
                  <a:pt x="133" y="31"/>
                </a:cubicBezTo>
                <a:cubicBezTo>
                  <a:pt x="132" y="31"/>
                  <a:pt x="132" y="31"/>
                  <a:pt x="132" y="31"/>
                </a:cubicBezTo>
                <a:cubicBezTo>
                  <a:pt x="130" y="30"/>
                  <a:pt x="129" y="30"/>
                  <a:pt x="127" y="30"/>
                </a:cubicBezTo>
                <a:cubicBezTo>
                  <a:pt x="120" y="30"/>
                  <a:pt x="112" y="29"/>
                  <a:pt x="105" y="28"/>
                </a:cubicBezTo>
                <a:cubicBezTo>
                  <a:pt x="104" y="27"/>
                  <a:pt x="102" y="27"/>
                  <a:pt x="101" y="27"/>
                </a:cubicBezTo>
                <a:cubicBezTo>
                  <a:pt x="101" y="28"/>
                  <a:pt x="101" y="28"/>
                  <a:pt x="101" y="29"/>
                </a:cubicBezTo>
                <a:cubicBezTo>
                  <a:pt x="102" y="29"/>
                  <a:pt x="103" y="29"/>
                  <a:pt x="103" y="29"/>
                </a:cubicBezTo>
                <a:cubicBezTo>
                  <a:pt x="108" y="30"/>
                  <a:pt x="113" y="31"/>
                  <a:pt x="118" y="32"/>
                </a:cubicBezTo>
                <a:cubicBezTo>
                  <a:pt x="120" y="33"/>
                  <a:pt x="122" y="33"/>
                  <a:pt x="124" y="33"/>
                </a:cubicBezTo>
                <a:cubicBezTo>
                  <a:pt x="128" y="34"/>
                  <a:pt x="132" y="34"/>
                  <a:pt x="136" y="34"/>
                </a:cubicBezTo>
                <a:cubicBezTo>
                  <a:pt x="142" y="35"/>
                  <a:pt x="148" y="35"/>
                  <a:pt x="154" y="35"/>
                </a:cubicBezTo>
                <a:cubicBezTo>
                  <a:pt x="155" y="35"/>
                  <a:pt x="155" y="35"/>
                  <a:pt x="155" y="35"/>
                </a:cubicBezTo>
                <a:cubicBezTo>
                  <a:pt x="155" y="34"/>
                  <a:pt x="155" y="33"/>
                  <a:pt x="155" y="32"/>
                </a:cubicBezTo>
                <a:cubicBezTo>
                  <a:pt x="155" y="32"/>
                  <a:pt x="155" y="32"/>
                  <a:pt x="154" y="32"/>
                </a:cubicBezTo>
                <a:cubicBezTo>
                  <a:pt x="153" y="32"/>
                  <a:pt x="152" y="32"/>
                  <a:pt x="150" y="32"/>
                </a:cubicBezTo>
                <a:cubicBezTo>
                  <a:pt x="149" y="32"/>
                  <a:pt x="148" y="32"/>
                  <a:pt x="147" y="32"/>
                </a:cubicBezTo>
                <a:cubicBezTo>
                  <a:pt x="147" y="33"/>
                  <a:pt x="146" y="33"/>
                  <a:pt x="145" y="33"/>
                </a:cubicBezTo>
                <a:cubicBezTo>
                  <a:pt x="144" y="34"/>
                  <a:pt x="143" y="33"/>
                  <a:pt x="143" y="32"/>
                </a:cubicBezTo>
                <a:cubicBezTo>
                  <a:pt x="143" y="32"/>
                  <a:pt x="143" y="32"/>
                  <a:pt x="142" y="31"/>
                </a:cubicBezTo>
                <a:close/>
                <a:moveTo>
                  <a:pt x="128" y="175"/>
                </a:moveTo>
                <a:cubicBezTo>
                  <a:pt x="128" y="176"/>
                  <a:pt x="128" y="176"/>
                  <a:pt x="128" y="176"/>
                </a:cubicBezTo>
                <a:cubicBezTo>
                  <a:pt x="129" y="178"/>
                  <a:pt x="130" y="181"/>
                  <a:pt x="131" y="184"/>
                </a:cubicBezTo>
                <a:cubicBezTo>
                  <a:pt x="132" y="186"/>
                  <a:pt x="132" y="188"/>
                  <a:pt x="133" y="189"/>
                </a:cubicBezTo>
                <a:cubicBezTo>
                  <a:pt x="133" y="190"/>
                  <a:pt x="133" y="190"/>
                  <a:pt x="134" y="190"/>
                </a:cubicBezTo>
                <a:cubicBezTo>
                  <a:pt x="134" y="191"/>
                  <a:pt x="134" y="192"/>
                  <a:pt x="134" y="192"/>
                </a:cubicBezTo>
                <a:cubicBezTo>
                  <a:pt x="135" y="196"/>
                  <a:pt x="136" y="200"/>
                  <a:pt x="137" y="205"/>
                </a:cubicBezTo>
                <a:cubicBezTo>
                  <a:pt x="137" y="206"/>
                  <a:pt x="137" y="207"/>
                  <a:pt x="138" y="209"/>
                </a:cubicBezTo>
                <a:cubicBezTo>
                  <a:pt x="138" y="208"/>
                  <a:pt x="139" y="207"/>
                  <a:pt x="139" y="206"/>
                </a:cubicBezTo>
                <a:cubicBezTo>
                  <a:pt x="139" y="205"/>
                  <a:pt x="139" y="203"/>
                  <a:pt x="139" y="202"/>
                </a:cubicBezTo>
                <a:cubicBezTo>
                  <a:pt x="139" y="199"/>
                  <a:pt x="139" y="195"/>
                  <a:pt x="137" y="192"/>
                </a:cubicBezTo>
                <a:cubicBezTo>
                  <a:pt x="137" y="191"/>
                  <a:pt x="137" y="191"/>
                  <a:pt x="137" y="190"/>
                </a:cubicBezTo>
                <a:cubicBezTo>
                  <a:pt x="136" y="190"/>
                  <a:pt x="136" y="189"/>
                  <a:pt x="136" y="189"/>
                </a:cubicBezTo>
                <a:cubicBezTo>
                  <a:pt x="136" y="188"/>
                  <a:pt x="136" y="187"/>
                  <a:pt x="136" y="187"/>
                </a:cubicBezTo>
                <a:cubicBezTo>
                  <a:pt x="136" y="186"/>
                  <a:pt x="135" y="185"/>
                  <a:pt x="135" y="185"/>
                </a:cubicBezTo>
                <a:cubicBezTo>
                  <a:pt x="134" y="182"/>
                  <a:pt x="133" y="180"/>
                  <a:pt x="131" y="178"/>
                </a:cubicBezTo>
                <a:cubicBezTo>
                  <a:pt x="131" y="178"/>
                  <a:pt x="130" y="177"/>
                  <a:pt x="130" y="176"/>
                </a:cubicBezTo>
                <a:cubicBezTo>
                  <a:pt x="130" y="176"/>
                  <a:pt x="130" y="176"/>
                  <a:pt x="129" y="175"/>
                </a:cubicBezTo>
                <a:cubicBezTo>
                  <a:pt x="129" y="175"/>
                  <a:pt x="128" y="175"/>
                  <a:pt x="128" y="175"/>
                </a:cubicBezTo>
                <a:close/>
                <a:moveTo>
                  <a:pt x="144" y="240"/>
                </a:moveTo>
                <a:cubicBezTo>
                  <a:pt x="149" y="230"/>
                  <a:pt x="154" y="219"/>
                  <a:pt x="157" y="208"/>
                </a:cubicBezTo>
                <a:cubicBezTo>
                  <a:pt x="156" y="207"/>
                  <a:pt x="156" y="206"/>
                  <a:pt x="155" y="206"/>
                </a:cubicBezTo>
                <a:cubicBezTo>
                  <a:pt x="153" y="210"/>
                  <a:pt x="151" y="215"/>
                  <a:pt x="149" y="219"/>
                </a:cubicBezTo>
                <a:cubicBezTo>
                  <a:pt x="151" y="220"/>
                  <a:pt x="151" y="221"/>
                  <a:pt x="150" y="222"/>
                </a:cubicBezTo>
                <a:cubicBezTo>
                  <a:pt x="150" y="223"/>
                  <a:pt x="149" y="223"/>
                  <a:pt x="149" y="224"/>
                </a:cubicBezTo>
                <a:cubicBezTo>
                  <a:pt x="148" y="226"/>
                  <a:pt x="146" y="229"/>
                  <a:pt x="145" y="231"/>
                </a:cubicBezTo>
                <a:cubicBezTo>
                  <a:pt x="144" y="232"/>
                  <a:pt x="144" y="234"/>
                  <a:pt x="144" y="235"/>
                </a:cubicBezTo>
                <a:cubicBezTo>
                  <a:pt x="144" y="236"/>
                  <a:pt x="144" y="236"/>
                  <a:pt x="143" y="237"/>
                </a:cubicBezTo>
                <a:cubicBezTo>
                  <a:pt x="143" y="238"/>
                  <a:pt x="143" y="239"/>
                  <a:pt x="144" y="240"/>
                </a:cubicBezTo>
                <a:close/>
                <a:moveTo>
                  <a:pt x="278" y="145"/>
                </a:moveTo>
                <a:cubicBezTo>
                  <a:pt x="278" y="145"/>
                  <a:pt x="278" y="144"/>
                  <a:pt x="278" y="144"/>
                </a:cubicBezTo>
                <a:cubicBezTo>
                  <a:pt x="278" y="141"/>
                  <a:pt x="278" y="137"/>
                  <a:pt x="278" y="133"/>
                </a:cubicBezTo>
                <a:cubicBezTo>
                  <a:pt x="278" y="131"/>
                  <a:pt x="278" y="130"/>
                  <a:pt x="277" y="128"/>
                </a:cubicBezTo>
                <a:cubicBezTo>
                  <a:pt x="277" y="125"/>
                  <a:pt x="275" y="123"/>
                  <a:pt x="272" y="121"/>
                </a:cubicBezTo>
                <a:cubicBezTo>
                  <a:pt x="272" y="121"/>
                  <a:pt x="272" y="121"/>
                  <a:pt x="272" y="121"/>
                </a:cubicBezTo>
                <a:cubicBezTo>
                  <a:pt x="273" y="122"/>
                  <a:pt x="273" y="123"/>
                  <a:pt x="274" y="124"/>
                </a:cubicBezTo>
                <a:cubicBezTo>
                  <a:pt x="274" y="124"/>
                  <a:pt x="274" y="124"/>
                  <a:pt x="274" y="124"/>
                </a:cubicBezTo>
                <a:cubicBezTo>
                  <a:pt x="276" y="124"/>
                  <a:pt x="276" y="125"/>
                  <a:pt x="275" y="126"/>
                </a:cubicBezTo>
                <a:cubicBezTo>
                  <a:pt x="275" y="127"/>
                  <a:pt x="275" y="127"/>
                  <a:pt x="275" y="128"/>
                </a:cubicBezTo>
                <a:cubicBezTo>
                  <a:pt x="275" y="130"/>
                  <a:pt x="276" y="133"/>
                  <a:pt x="275" y="135"/>
                </a:cubicBezTo>
                <a:cubicBezTo>
                  <a:pt x="275" y="139"/>
                  <a:pt x="274" y="143"/>
                  <a:pt x="273" y="147"/>
                </a:cubicBezTo>
                <a:cubicBezTo>
                  <a:pt x="273" y="147"/>
                  <a:pt x="273" y="147"/>
                  <a:pt x="273" y="148"/>
                </a:cubicBezTo>
                <a:cubicBezTo>
                  <a:pt x="275" y="146"/>
                  <a:pt x="275" y="144"/>
                  <a:pt x="278" y="145"/>
                </a:cubicBezTo>
                <a:close/>
                <a:moveTo>
                  <a:pt x="170" y="179"/>
                </a:moveTo>
                <a:cubicBezTo>
                  <a:pt x="170" y="179"/>
                  <a:pt x="170" y="179"/>
                  <a:pt x="169" y="180"/>
                </a:cubicBezTo>
                <a:cubicBezTo>
                  <a:pt x="168" y="181"/>
                  <a:pt x="167" y="182"/>
                  <a:pt x="167" y="184"/>
                </a:cubicBezTo>
                <a:cubicBezTo>
                  <a:pt x="166" y="192"/>
                  <a:pt x="163" y="199"/>
                  <a:pt x="161" y="206"/>
                </a:cubicBezTo>
                <a:cubicBezTo>
                  <a:pt x="161" y="206"/>
                  <a:pt x="161" y="206"/>
                  <a:pt x="160" y="206"/>
                </a:cubicBezTo>
                <a:cubicBezTo>
                  <a:pt x="160" y="207"/>
                  <a:pt x="159" y="208"/>
                  <a:pt x="159" y="210"/>
                </a:cubicBezTo>
                <a:cubicBezTo>
                  <a:pt x="159" y="211"/>
                  <a:pt x="158" y="212"/>
                  <a:pt x="158" y="213"/>
                </a:cubicBezTo>
                <a:cubicBezTo>
                  <a:pt x="158" y="213"/>
                  <a:pt x="158" y="214"/>
                  <a:pt x="157" y="215"/>
                </a:cubicBezTo>
                <a:cubicBezTo>
                  <a:pt x="158" y="214"/>
                  <a:pt x="158" y="214"/>
                  <a:pt x="158" y="214"/>
                </a:cubicBezTo>
                <a:cubicBezTo>
                  <a:pt x="161" y="208"/>
                  <a:pt x="163" y="203"/>
                  <a:pt x="165" y="198"/>
                </a:cubicBezTo>
                <a:cubicBezTo>
                  <a:pt x="167" y="195"/>
                  <a:pt x="168" y="191"/>
                  <a:pt x="169" y="188"/>
                </a:cubicBezTo>
                <a:cubicBezTo>
                  <a:pt x="170" y="185"/>
                  <a:pt x="170" y="183"/>
                  <a:pt x="170" y="180"/>
                </a:cubicBezTo>
                <a:cubicBezTo>
                  <a:pt x="170" y="180"/>
                  <a:pt x="170" y="180"/>
                  <a:pt x="170" y="179"/>
                </a:cubicBezTo>
                <a:close/>
                <a:moveTo>
                  <a:pt x="162" y="27"/>
                </a:moveTo>
                <a:cubicBezTo>
                  <a:pt x="164" y="27"/>
                  <a:pt x="165" y="27"/>
                  <a:pt x="166" y="28"/>
                </a:cubicBezTo>
                <a:cubicBezTo>
                  <a:pt x="167" y="28"/>
                  <a:pt x="167" y="28"/>
                  <a:pt x="168" y="28"/>
                </a:cubicBezTo>
                <a:cubicBezTo>
                  <a:pt x="169" y="27"/>
                  <a:pt x="170" y="26"/>
                  <a:pt x="171" y="26"/>
                </a:cubicBezTo>
                <a:cubicBezTo>
                  <a:pt x="172" y="25"/>
                  <a:pt x="174" y="23"/>
                  <a:pt x="176" y="22"/>
                </a:cubicBezTo>
                <a:cubicBezTo>
                  <a:pt x="176" y="22"/>
                  <a:pt x="176" y="22"/>
                  <a:pt x="176" y="22"/>
                </a:cubicBezTo>
                <a:cubicBezTo>
                  <a:pt x="174" y="21"/>
                  <a:pt x="171" y="20"/>
                  <a:pt x="169" y="20"/>
                </a:cubicBezTo>
                <a:cubicBezTo>
                  <a:pt x="168" y="19"/>
                  <a:pt x="168" y="20"/>
                  <a:pt x="167" y="20"/>
                </a:cubicBezTo>
                <a:cubicBezTo>
                  <a:pt x="166" y="22"/>
                  <a:pt x="164" y="24"/>
                  <a:pt x="163" y="26"/>
                </a:cubicBezTo>
                <a:cubicBezTo>
                  <a:pt x="163" y="26"/>
                  <a:pt x="162" y="26"/>
                  <a:pt x="162" y="27"/>
                </a:cubicBezTo>
                <a:close/>
                <a:moveTo>
                  <a:pt x="42" y="28"/>
                </a:moveTo>
                <a:cubicBezTo>
                  <a:pt x="42" y="28"/>
                  <a:pt x="42" y="28"/>
                  <a:pt x="42" y="28"/>
                </a:cubicBezTo>
                <a:cubicBezTo>
                  <a:pt x="42" y="28"/>
                  <a:pt x="42" y="28"/>
                  <a:pt x="42" y="28"/>
                </a:cubicBezTo>
                <a:cubicBezTo>
                  <a:pt x="48" y="25"/>
                  <a:pt x="54" y="24"/>
                  <a:pt x="60" y="23"/>
                </a:cubicBezTo>
                <a:cubicBezTo>
                  <a:pt x="63" y="23"/>
                  <a:pt x="66" y="23"/>
                  <a:pt x="70" y="23"/>
                </a:cubicBezTo>
                <a:cubicBezTo>
                  <a:pt x="72" y="23"/>
                  <a:pt x="74" y="23"/>
                  <a:pt x="75" y="23"/>
                </a:cubicBezTo>
                <a:cubicBezTo>
                  <a:pt x="75" y="22"/>
                  <a:pt x="75" y="21"/>
                  <a:pt x="75" y="21"/>
                </a:cubicBezTo>
                <a:cubicBezTo>
                  <a:pt x="72" y="21"/>
                  <a:pt x="69" y="21"/>
                  <a:pt x="66" y="22"/>
                </a:cubicBezTo>
                <a:cubicBezTo>
                  <a:pt x="65" y="22"/>
                  <a:pt x="65" y="22"/>
                  <a:pt x="64" y="22"/>
                </a:cubicBezTo>
                <a:cubicBezTo>
                  <a:pt x="64" y="22"/>
                  <a:pt x="63" y="22"/>
                  <a:pt x="63" y="22"/>
                </a:cubicBezTo>
                <a:cubicBezTo>
                  <a:pt x="61" y="22"/>
                  <a:pt x="60" y="22"/>
                  <a:pt x="58" y="22"/>
                </a:cubicBezTo>
                <a:cubicBezTo>
                  <a:pt x="56" y="21"/>
                  <a:pt x="55" y="21"/>
                  <a:pt x="54" y="23"/>
                </a:cubicBezTo>
                <a:cubicBezTo>
                  <a:pt x="52" y="24"/>
                  <a:pt x="51" y="23"/>
                  <a:pt x="51" y="21"/>
                </a:cubicBezTo>
                <a:cubicBezTo>
                  <a:pt x="51" y="21"/>
                  <a:pt x="51" y="21"/>
                  <a:pt x="51" y="21"/>
                </a:cubicBezTo>
                <a:cubicBezTo>
                  <a:pt x="50" y="22"/>
                  <a:pt x="49" y="22"/>
                  <a:pt x="48" y="22"/>
                </a:cubicBezTo>
                <a:cubicBezTo>
                  <a:pt x="48" y="23"/>
                  <a:pt x="47" y="24"/>
                  <a:pt x="47" y="25"/>
                </a:cubicBezTo>
                <a:cubicBezTo>
                  <a:pt x="45" y="26"/>
                  <a:pt x="43" y="27"/>
                  <a:pt x="42" y="28"/>
                </a:cubicBezTo>
                <a:close/>
                <a:moveTo>
                  <a:pt x="124" y="12"/>
                </a:moveTo>
                <a:cubicBezTo>
                  <a:pt x="123" y="12"/>
                  <a:pt x="123" y="11"/>
                  <a:pt x="123" y="11"/>
                </a:cubicBezTo>
                <a:cubicBezTo>
                  <a:pt x="120" y="11"/>
                  <a:pt x="117" y="11"/>
                  <a:pt x="114" y="11"/>
                </a:cubicBezTo>
                <a:cubicBezTo>
                  <a:pt x="106" y="10"/>
                  <a:pt x="97" y="9"/>
                  <a:pt x="89" y="8"/>
                </a:cubicBezTo>
                <a:cubicBezTo>
                  <a:pt x="84" y="7"/>
                  <a:pt x="79" y="7"/>
                  <a:pt x="74" y="6"/>
                </a:cubicBezTo>
                <a:cubicBezTo>
                  <a:pt x="73" y="6"/>
                  <a:pt x="73" y="6"/>
                  <a:pt x="72" y="6"/>
                </a:cubicBezTo>
                <a:cubicBezTo>
                  <a:pt x="72" y="7"/>
                  <a:pt x="73" y="7"/>
                  <a:pt x="73" y="7"/>
                </a:cubicBezTo>
                <a:cubicBezTo>
                  <a:pt x="75" y="8"/>
                  <a:pt x="77" y="8"/>
                  <a:pt x="79" y="8"/>
                </a:cubicBezTo>
                <a:cubicBezTo>
                  <a:pt x="80" y="8"/>
                  <a:pt x="80" y="8"/>
                  <a:pt x="81" y="8"/>
                </a:cubicBezTo>
                <a:cubicBezTo>
                  <a:pt x="82" y="7"/>
                  <a:pt x="83" y="7"/>
                  <a:pt x="84" y="9"/>
                </a:cubicBezTo>
                <a:cubicBezTo>
                  <a:pt x="87" y="9"/>
                  <a:pt x="90" y="9"/>
                  <a:pt x="92" y="10"/>
                </a:cubicBezTo>
                <a:cubicBezTo>
                  <a:pt x="99" y="10"/>
                  <a:pt x="105" y="10"/>
                  <a:pt x="111" y="11"/>
                </a:cubicBezTo>
                <a:cubicBezTo>
                  <a:pt x="115" y="11"/>
                  <a:pt x="118" y="12"/>
                  <a:pt x="122" y="12"/>
                </a:cubicBezTo>
                <a:cubicBezTo>
                  <a:pt x="123" y="12"/>
                  <a:pt x="123" y="13"/>
                  <a:pt x="124" y="12"/>
                </a:cubicBezTo>
                <a:close/>
                <a:moveTo>
                  <a:pt x="29" y="75"/>
                </a:moveTo>
                <a:cubicBezTo>
                  <a:pt x="28" y="75"/>
                  <a:pt x="27" y="76"/>
                  <a:pt x="27" y="77"/>
                </a:cubicBezTo>
                <a:cubicBezTo>
                  <a:pt x="27" y="77"/>
                  <a:pt x="27" y="78"/>
                  <a:pt x="27" y="78"/>
                </a:cubicBezTo>
                <a:cubicBezTo>
                  <a:pt x="27" y="83"/>
                  <a:pt x="27" y="88"/>
                  <a:pt x="27" y="93"/>
                </a:cubicBezTo>
                <a:cubicBezTo>
                  <a:pt x="27" y="93"/>
                  <a:pt x="27" y="94"/>
                  <a:pt x="27" y="94"/>
                </a:cubicBezTo>
                <a:cubicBezTo>
                  <a:pt x="28" y="95"/>
                  <a:pt x="28" y="96"/>
                  <a:pt x="28" y="96"/>
                </a:cubicBezTo>
                <a:cubicBezTo>
                  <a:pt x="27" y="97"/>
                  <a:pt x="27" y="98"/>
                  <a:pt x="27" y="99"/>
                </a:cubicBezTo>
                <a:cubicBezTo>
                  <a:pt x="28" y="102"/>
                  <a:pt x="28" y="104"/>
                  <a:pt x="28" y="107"/>
                </a:cubicBezTo>
                <a:cubicBezTo>
                  <a:pt x="29" y="109"/>
                  <a:pt x="29" y="111"/>
                  <a:pt x="29" y="112"/>
                </a:cubicBezTo>
                <a:cubicBezTo>
                  <a:pt x="29" y="112"/>
                  <a:pt x="29" y="112"/>
                  <a:pt x="29" y="112"/>
                </a:cubicBezTo>
                <a:cubicBezTo>
                  <a:pt x="29" y="100"/>
                  <a:pt x="29" y="87"/>
                  <a:pt x="29" y="75"/>
                </a:cubicBezTo>
                <a:close/>
                <a:moveTo>
                  <a:pt x="122" y="149"/>
                </a:moveTo>
                <a:cubicBezTo>
                  <a:pt x="124" y="149"/>
                  <a:pt x="127" y="149"/>
                  <a:pt x="129" y="150"/>
                </a:cubicBezTo>
                <a:cubicBezTo>
                  <a:pt x="130" y="150"/>
                  <a:pt x="131" y="149"/>
                  <a:pt x="131" y="149"/>
                </a:cubicBezTo>
                <a:cubicBezTo>
                  <a:pt x="132" y="148"/>
                  <a:pt x="133" y="148"/>
                  <a:pt x="133" y="148"/>
                </a:cubicBezTo>
                <a:cubicBezTo>
                  <a:pt x="134" y="148"/>
                  <a:pt x="134" y="148"/>
                  <a:pt x="134" y="149"/>
                </a:cubicBezTo>
                <a:cubicBezTo>
                  <a:pt x="138" y="149"/>
                  <a:pt x="141" y="149"/>
                  <a:pt x="145" y="149"/>
                </a:cubicBezTo>
                <a:cubicBezTo>
                  <a:pt x="146" y="149"/>
                  <a:pt x="146" y="149"/>
                  <a:pt x="147" y="148"/>
                </a:cubicBezTo>
                <a:cubicBezTo>
                  <a:pt x="138" y="147"/>
                  <a:pt x="130" y="147"/>
                  <a:pt x="121" y="147"/>
                </a:cubicBezTo>
                <a:cubicBezTo>
                  <a:pt x="121" y="148"/>
                  <a:pt x="122" y="148"/>
                  <a:pt x="122" y="149"/>
                </a:cubicBezTo>
                <a:close/>
                <a:moveTo>
                  <a:pt x="73" y="166"/>
                </a:moveTo>
                <a:cubicBezTo>
                  <a:pt x="73" y="167"/>
                  <a:pt x="73" y="167"/>
                  <a:pt x="73" y="167"/>
                </a:cubicBezTo>
                <a:cubicBezTo>
                  <a:pt x="84" y="167"/>
                  <a:pt x="95" y="167"/>
                  <a:pt x="105" y="167"/>
                </a:cubicBezTo>
                <a:cubicBezTo>
                  <a:pt x="105" y="165"/>
                  <a:pt x="105" y="165"/>
                  <a:pt x="104" y="165"/>
                </a:cubicBezTo>
                <a:cubicBezTo>
                  <a:pt x="102" y="165"/>
                  <a:pt x="99" y="165"/>
                  <a:pt x="97" y="164"/>
                </a:cubicBezTo>
                <a:cubicBezTo>
                  <a:pt x="96" y="164"/>
                  <a:pt x="96" y="164"/>
                  <a:pt x="95" y="165"/>
                </a:cubicBezTo>
                <a:cubicBezTo>
                  <a:pt x="95" y="165"/>
                  <a:pt x="94" y="165"/>
                  <a:pt x="93" y="165"/>
                </a:cubicBezTo>
                <a:cubicBezTo>
                  <a:pt x="93" y="164"/>
                  <a:pt x="92" y="164"/>
                  <a:pt x="91" y="164"/>
                </a:cubicBezTo>
                <a:cubicBezTo>
                  <a:pt x="91" y="164"/>
                  <a:pt x="90" y="164"/>
                  <a:pt x="89" y="164"/>
                </a:cubicBezTo>
                <a:cubicBezTo>
                  <a:pt x="88" y="164"/>
                  <a:pt x="87" y="164"/>
                  <a:pt x="85" y="164"/>
                </a:cubicBezTo>
                <a:cubicBezTo>
                  <a:pt x="85" y="165"/>
                  <a:pt x="84" y="166"/>
                  <a:pt x="83" y="166"/>
                </a:cubicBezTo>
                <a:cubicBezTo>
                  <a:pt x="83" y="166"/>
                  <a:pt x="82" y="166"/>
                  <a:pt x="82" y="166"/>
                </a:cubicBezTo>
                <a:cubicBezTo>
                  <a:pt x="79" y="166"/>
                  <a:pt x="76" y="166"/>
                  <a:pt x="73" y="166"/>
                </a:cubicBezTo>
                <a:close/>
                <a:moveTo>
                  <a:pt x="73" y="230"/>
                </a:moveTo>
                <a:cubicBezTo>
                  <a:pt x="74" y="230"/>
                  <a:pt x="74" y="230"/>
                  <a:pt x="75" y="230"/>
                </a:cubicBezTo>
                <a:cubicBezTo>
                  <a:pt x="75" y="230"/>
                  <a:pt x="75" y="230"/>
                  <a:pt x="76" y="231"/>
                </a:cubicBezTo>
                <a:cubicBezTo>
                  <a:pt x="76" y="229"/>
                  <a:pt x="77" y="227"/>
                  <a:pt x="78" y="226"/>
                </a:cubicBezTo>
                <a:cubicBezTo>
                  <a:pt x="78" y="225"/>
                  <a:pt x="78" y="225"/>
                  <a:pt x="78" y="224"/>
                </a:cubicBezTo>
                <a:cubicBezTo>
                  <a:pt x="78" y="223"/>
                  <a:pt x="77" y="221"/>
                  <a:pt x="77" y="219"/>
                </a:cubicBezTo>
                <a:cubicBezTo>
                  <a:pt x="77" y="219"/>
                  <a:pt x="77" y="219"/>
                  <a:pt x="77" y="218"/>
                </a:cubicBezTo>
                <a:cubicBezTo>
                  <a:pt x="76" y="219"/>
                  <a:pt x="75" y="221"/>
                  <a:pt x="73" y="221"/>
                </a:cubicBezTo>
                <a:cubicBezTo>
                  <a:pt x="73" y="224"/>
                  <a:pt x="73" y="227"/>
                  <a:pt x="73" y="230"/>
                </a:cubicBezTo>
                <a:close/>
                <a:moveTo>
                  <a:pt x="149" y="18"/>
                </a:moveTo>
                <a:cubicBezTo>
                  <a:pt x="149" y="18"/>
                  <a:pt x="149" y="18"/>
                  <a:pt x="149" y="18"/>
                </a:cubicBezTo>
                <a:cubicBezTo>
                  <a:pt x="146" y="18"/>
                  <a:pt x="143" y="17"/>
                  <a:pt x="140" y="17"/>
                </a:cubicBezTo>
                <a:cubicBezTo>
                  <a:pt x="139" y="19"/>
                  <a:pt x="138" y="21"/>
                  <a:pt x="137" y="22"/>
                </a:cubicBezTo>
                <a:cubicBezTo>
                  <a:pt x="138" y="23"/>
                  <a:pt x="140" y="23"/>
                  <a:pt x="142" y="23"/>
                </a:cubicBezTo>
                <a:cubicBezTo>
                  <a:pt x="142" y="23"/>
                  <a:pt x="142" y="23"/>
                  <a:pt x="143" y="23"/>
                </a:cubicBezTo>
                <a:cubicBezTo>
                  <a:pt x="143" y="22"/>
                  <a:pt x="144" y="22"/>
                  <a:pt x="144" y="21"/>
                </a:cubicBezTo>
                <a:cubicBezTo>
                  <a:pt x="146" y="20"/>
                  <a:pt x="147" y="19"/>
                  <a:pt x="149" y="18"/>
                </a:cubicBezTo>
                <a:close/>
                <a:moveTo>
                  <a:pt x="187" y="167"/>
                </a:moveTo>
                <a:cubicBezTo>
                  <a:pt x="190" y="167"/>
                  <a:pt x="192" y="167"/>
                  <a:pt x="195" y="167"/>
                </a:cubicBezTo>
                <a:cubicBezTo>
                  <a:pt x="196" y="167"/>
                  <a:pt x="197" y="167"/>
                  <a:pt x="198" y="166"/>
                </a:cubicBezTo>
                <a:cubicBezTo>
                  <a:pt x="198" y="166"/>
                  <a:pt x="199" y="166"/>
                  <a:pt x="200" y="166"/>
                </a:cubicBezTo>
                <a:cubicBezTo>
                  <a:pt x="201" y="167"/>
                  <a:pt x="202" y="167"/>
                  <a:pt x="203" y="166"/>
                </a:cubicBezTo>
                <a:cubicBezTo>
                  <a:pt x="203" y="166"/>
                  <a:pt x="203" y="165"/>
                  <a:pt x="204" y="165"/>
                </a:cubicBezTo>
                <a:cubicBezTo>
                  <a:pt x="203" y="164"/>
                  <a:pt x="203" y="163"/>
                  <a:pt x="203" y="162"/>
                </a:cubicBezTo>
                <a:cubicBezTo>
                  <a:pt x="203" y="162"/>
                  <a:pt x="204" y="161"/>
                  <a:pt x="204" y="161"/>
                </a:cubicBezTo>
                <a:cubicBezTo>
                  <a:pt x="203" y="161"/>
                  <a:pt x="203" y="162"/>
                  <a:pt x="203" y="162"/>
                </a:cubicBezTo>
                <a:cubicBezTo>
                  <a:pt x="202" y="163"/>
                  <a:pt x="202" y="164"/>
                  <a:pt x="201" y="164"/>
                </a:cubicBezTo>
                <a:cubicBezTo>
                  <a:pt x="199" y="166"/>
                  <a:pt x="198" y="165"/>
                  <a:pt x="197" y="164"/>
                </a:cubicBezTo>
                <a:cubicBezTo>
                  <a:pt x="197" y="164"/>
                  <a:pt x="196" y="164"/>
                  <a:pt x="196" y="164"/>
                </a:cubicBezTo>
                <a:cubicBezTo>
                  <a:pt x="196" y="164"/>
                  <a:pt x="195" y="165"/>
                  <a:pt x="194" y="164"/>
                </a:cubicBezTo>
                <a:cubicBezTo>
                  <a:pt x="193" y="164"/>
                  <a:pt x="192" y="164"/>
                  <a:pt x="192" y="163"/>
                </a:cubicBezTo>
                <a:cubicBezTo>
                  <a:pt x="191" y="163"/>
                  <a:pt x="190" y="163"/>
                  <a:pt x="189" y="164"/>
                </a:cubicBezTo>
                <a:cubicBezTo>
                  <a:pt x="189" y="164"/>
                  <a:pt x="189" y="164"/>
                  <a:pt x="188" y="164"/>
                </a:cubicBezTo>
                <a:cubicBezTo>
                  <a:pt x="188" y="165"/>
                  <a:pt x="188" y="166"/>
                  <a:pt x="187" y="167"/>
                </a:cubicBezTo>
                <a:close/>
                <a:moveTo>
                  <a:pt x="147" y="201"/>
                </a:moveTo>
                <a:cubicBezTo>
                  <a:pt x="146" y="202"/>
                  <a:pt x="146" y="202"/>
                  <a:pt x="145" y="203"/>
                </a:cubicBezTo>
                <a:cubicBezTo>
                  <a:pt x="145" y="203"/>
                  <a:pt x="145" y="204"/>
                  <a:pt x="144" y="204"/>
                </a:cubicBezTo>
                <a:cubicBezTo>
                  <a:pt x="144" y="205"/>
                  <a:pt x="143" y="205"/>
                  <a:pt x="143" y="206"/>
                </a:cubicBezTo>
                <a:cubicBezTo>
                  <a:pt x="143" y="207"/>
                  <a:pt x="143" y="208"/>
                  <a:pt x="144" y="209"/>
                </a:cubicBezTo>
                <a:cubicBezTo>
                  <a:pt x="147" y="206"/>
                  <a:pt x="150" y="204"/>
                  <a:pt x="153" y="201"/>
                </a:cubicBezTo>
                <a:cubicBezTo>
                  <a:pt x="152" y="200"/>
                  <a:pt x="152" y="200"/>
                  <a:pt x="151" y="198"/>
                </a:cubicBezTo>
                <a:cubicBezTo>
                  <a:pt x="151" y="198"/>
                  <a:pt x="152" y="197"/>
                  <a:pt x="152" y="197"/>
                </a:cubicBezTo>
                <a:cubicBezTo>
                  <a:pt x="152" y="196"/>
                  <a:pt x="152" y="195"/>
                  <a:pt x="152" y="195"/>
                </a:cubicBezTo>
                <a:cubicBezTo>
                  <a:pt x="152" y="195"/>
                  <a:pt x="152" y="195"/>
                  <a:pt x="151" y="195"/>
                </a:cubicBezTo>
                <a:cubicBezTo>
                  <a:pt x="150" y="197"/>
                  <a:pt x="150" y="197"/>
                  <a:pt x="150" y="200"/>
                </a:cubicBezTo>
                <a:cubicBezTo>
                  <a:pt x="150" y="200"/>
                  <a:pt x="150" y="201"/>
                  <a:pt x="150" y="202"/>
                </a:cubicBezTo>
                <a:cubicBezTo>
                  <a:pt x="149" y="203"/>
                  <a:pt x="148" y="203"/>
                  <a:pt x="147" y="202"/>
                </a:cubicBezTo>
                <a:cubicBezTo>
                  <a:pt x="147" y="202"/>
                  <a:pt x="147" y="202"/>
                  <a:pt x="147" y="201"/>
                </a:cubicBezTo>
                <a:close/>
                <a:moveTo>
                  <a:pt x="218" y="218"/>
                </a:moveTo>
                <a:cubicBezTo>
                  <a:pt x="212" y="217"/>
                  <a:pt x="205" y="216"/>
                  <a:pt x="199" y="214"/>
                </a:cubicBezTo>
                <a:cubicBezTo>
                  <a:pt x="199" y="214"/>
                  <a:pt x="199" y="214"/>
                  <a:pt x="199" y="214"/>
                </a:cubicBezTo>
                <a:cubicBezTo>
                  <a:pt x="202" y="216"/>
                  <a:pt x="205" y="218"/>
                  <a:pt x="208" y="220"/>
                </a:cubicBezTo>
                <a:cubicBezTo>
                  <a:pt x="208" y="219"/>
                  <a:pt x="208" y="219"/>
                  <a:pt x="209" y="218"/>
                </a:cubicBezTo>
                <a:cubicBezTo>
                  <a:pt x="209" y="218"/>
                  <a:pt x="210" y="217"/>
                  <a:pt x="211" y="217"/>
                </a:cubicBezTo>
                <a:cubicBezTo>
                  <a:pt x="211" y="218"/>
                  <a:pt x="212" y="218"/>
                  <a:pt x="212" y="219"/>
                </a:cubicBezTo>
                <a:cubicBezTo>
                  <a:pt x="212" y="220"/>
                  <a:pt x="212" y="220"/>
                  <a:pt x="212" y="221"/>
                </a:cubicBezTo>
                <a:cubicBezTo>
                  <a:pt x="213" y="221"/>
                  <a:pt x="215" y="221"/>
                  <a:pt x="216" y="222"/>
                </a:cubicBezTo>
                <a:cubicBezTo>
                  <a:pt x="217" y="220"/>
                  <a:pt x="217" y="219"/>
                  <a:pt x="218" y="218"/>
                </a:cubicBezTo>
                <a:close/>
                <a:moveTo>
                  <a:pt x="154" y="18"/>
                </a:moveTo>
                <a:cubicBezTo>
                  <a:pt x="153" y="21"/>
                  <a:pt x="151" y="23"/>
                  <a:pt x="150" y="25"/>
                </a:cubicBezTo>
                <a:cubicBezTo>
                  <a:pt x="151" y="25"/>
                  <a:pt x="152" y="25"/>
                  <a:pt x="152" y="25"/>
                </a:cubicBezTo>
                <a:cubicBezTo>
                  <a:pt x="153" y="25"/>
                  <a:pt x="154" y="25"/>
                  <a:pt x="154" y="25"/>
                </a:cubicBezTo>
                <a:cubicBezTo>
                  <a:pt x="156" y="23"/>
                  <a:pt x="159" y="21"/>
                  <a:pt x="161" y="20"/>
                </a:cubicBezTo>
                <a:cubicBezTo>
                  <a:pt x="161" y="20"/>
                  <a:pt x="161" y="19"/>
                  <a:pt x="162" y="19"/>
                </a:cubicBezTo>
                <a:cubicBezTo>
                  <a:pt x="159" y="19"/>
                  <a:pt x="156" y="19"/>
                  <a:pt x="154" y="18"/>
                </a:cubicBezTo>
                <a:close/>
                <a:moveTo>
                  <a:pt x="177" y="28"/>
                </a:moveTo>
                <a:cubicBezTo>
                  <a:pt x="178" y="29"/>
                  <a:pt x="180" y="29"/>
                  <a:pt x="181" y="30"/>
                </a:cubicBezTo>
                <a:cubicBezTo>
                  <a:pt x="182" y="30"/>
                  <a:pt x="182" y="30"/>
                  <a:pt x="183" y="29"/>
                </a:cubicBezTo>
                <a:cubicBezTo>
                  <a:pt x="184" y="28"/>
                  <a:pt x="186" y="28"/>
                  <a:pt x="188" y="27"/>
                </a:cubicBezTo>
                <a:cubicBezTo>
                  <a:pt x="188" y="26"/>
                  <a:pt x="188" y="26"/>
                  <a:pt x="188" y="26"/>
                </a:cubicBezTo>
                <a:cubicBezTo>
                  <a:pt x="186" y="25"/>
                  <a:pt x="183" y="24"/>
                  <a:pt x="181" y="23"/>
                </a:cubicBezTo>
                <a:cubicBezTo>
                  <a:pt x="180" y="25"/>
                  <a:pt x="178" y="26"/>
                  <a:pt x="177" y="28"/>
                </a:cubicBezTo>
                <a:close/>
                <a:moveTo>
                  <a:pt x="230" y="40"/>
                </a:moveTo>
                <a:cubicBezTo>
                  <a:pt x="230" y="40"/>
                  <a:pt x="230" y="40"/>
                  <a:pt x="230" y="40"/>
                </a:cubicBezTo>
                <a:cubicBezTo>
                  <a:pt x="230" y="41"/>
                  <a:pt x="230" y="41"/>
                  <a:pt x="230" y="41"/>
                </a:cubicBezTo>
                <a:cubicBezTo>
                  <a:pt x="231" y="46"/>
                  <a:pt x="231" y="52"/>
                  <a:pt x="231" y="57"/>
                </a:cubicBezTo>
                <a:cubicBezTo>
                  <a:pt x="232" y="66"/>
                  <a:pt x="231" y="74"/>
                  <a:pt x="231" y="83"/>
                </a:cubicBezTo>
                <a:cubicBezTo>
                  <a:pt x="231" y="84"/>
                  <a:pt x="231" y="84"/>
                  <a:pt x="231" y="85"/>
                </a:cubicBezTo>
                <a:cubicBezTo>
                  <a:pt x="232" y="82"/>
                  <a:pt x="232" y="79"/>
                  <a:pt x="232" y="75"/>
                </a:cubicBezTo>
                <a:cubicBezTo>
                  <a:pt x="232" y="68"/>
                  <a:pt x="233" y="61"/>
                  <a:pt x="233" y="54"/>
                </a:cubicBezTo>
                <a:cubicBezTo>
                  <a:pt x="233" y="50"/>
                  <a:pt x="232" y="45"/>
                  <a:pt x="230" y="42"/>
                </a:cubicBezTo>
                <a:cubicBezTo>
                  <a:pt x="230" y="41"/>
                  <a:pt x="230" y="41"/>
                  <a:pt x="230" y="40"/>
                </a:cubicBezTo>
                <a:close/>
                <a:moveTo>
                  <a:pt x="10" y="49"/>
                </a:moveTo>
                <a:cubicBezTo>
                  <a:pt x="10" y="49"/>
                  <a:pt x="10" y="49"/>
                  <a:pt x="10" y="49"/>
                </a:cubicBezTo>
                <a:cubicBezTo>
                  <a:pt x="12" y="47"/>
                  <a:pt x="13" y="45"/>
                  <a:pt x="15" y="43"/>
                </a:cubicBezTo>
                <a:cubicBezTo>
                  <a:pt x="15" y="43"/>
                  <a:pt x="15" y="42"/>
                  <a:pt x="15" y="42"/>
                </a:cubicBezTo>
                <a:cubicBezTo>
                  <a:pt x="15" y="41"/>
                  <a:pt x="16" y="41"/>
                  <a:pt x="16" y="40"/>
                </a:cubicBezTo>
                <a:cubicBezTo>
                  <a:pt x="17" y="40"/>
                  <a:pt x="18" y="39"/>
                  <a:pt x="18" y="38"/>
                </a:cubicBezTo>
                <a:cubicBezTo>
                  <a:pt x="19" y="38"/>
                  <a:pt x="19" y="37"/>
                  <a:pt x="19" y="37"/>
                </a:cubicBezTo>
                <a:cubicBezTo>
                  <a:pt x="16" y="38"/>
                  <a:pt x="14" y="38"/>
                  <a:pt x="12" y="39"/>
                </a:cubicBezTo>
                <a:cubicBezTo>
                  <a:pt x="11" y="40"/>
                  <a:pt x="11" y="40"/>
                  <a:pt x="11" y="40"/>
                </a:cubicBezTo>
                <a:cubicBezTo>
                  <a:pt x="11" y="42"/>
                  <a:pt x="10" y="44"/>
                  <a:pt x="10" y="46"/>
                </a:cubicBezTo>
                <a:cubicBezTo>
                  <a:pt x="10" y="47"/>
                  <a:pt x="10" y="48"/>
                  <a:pt x="10" y="49"/>
                </a:cubicBezTo>
                <a:close/>
                <a:moveTo>
                  <a:pt x="209" y="47"/>
                </a:moveTo>
                <a:cubicBezTo>
                  <a:pt x="209" y="48"/>
                  <a:pt x="210" y="49"/>
                  <a:pt x="211" y="50"/>
                </a:cubicBezTo>
                <a:cubicBezTo>
                  <a:pt x="213" y="49"/>
                  <a:pt x="215" y="49"/>
                  <a:pt x="217" y="48"/>
                </a:cubicBezTo>
                <a:cubicBezTo>
                  <a:pt x="216" y="45"/>
                  <a:pt x="215" y="43"/>
                  <a:pt x="213" y="42"/>
                </a:cubicBezTo>
                <a:cubicBezTo>
                  <a:pt x="212" y="43"/>
                  <a:pt x="210" y="45"/>
                  <a:pt x="209" y="47"/>
                </a:cubicBezTo>
                <a:close/>
                <a:moveTo>
                  <a:pt x="27" y="157"/>
                </a:moveTo>
                <a:cubicBezTo>
                  <a:pt x="28" y="154"/>
                  <a:pt x="29" y="151"/>
                  <a:pt x="29" y="149"/>
                </a:cubicBezTo>
                <a:cubicBezTo>
                  <a:pt x="29" y="148"/>
                  <a:pt x="29" y="148"/>
                  <a:pt x="29" y="148"/>
                </a:cubicBezTo>
                <a:cubicBezTo>
                  <a:pt x="29" y="147"/>
                  <a:pt x="28" y="146"/>
                  <a:pt x="28" y="146"/>
                </a:cubicBezTo>
                <a:cubicBezTo>
                  <a:pt x="26" y="147"/>
                  <a:pt x="24" y="149"/>
                  <a:pt x="22" y="150"/>
                </a:cubicBezTo>
                <a:cubicBezTo>
                  <a:pt x="23" y="151"/>
                  <a:pt x="24" y="152"/>
                  <a:pt x="25" y="153"/>
                </a:cubicBezTo>
                <a:cubicBezTo>
                  <a:pt x="26" y="154"/>
                  <a:pt x="26" y="156"/>
                  <a:pt x="27" y="157"/>
                </a:cubicBezTo>
                <a:close/>
                <a:moveTo>
                  <a:pt x="224" y="115"/>
                </a:moveTo>
                <a:cubicBezTo>
                  <a:pt x="225" y="115"/>
                  <a:pt x="225" y="115"/>
                  <a:pt x="225" y="114"/>
                </a:cubicBezTo>
                <a:cubicBezTo>
                  <a:pt x="225" y="111"/>
                  <a:pt x="226" y="109"/>
                  <a:pt x="226" y="106"/>
                </a:cubicBezTo>
                <a:cubicBezTo>
                  <a:pt x="227" y="101"/>
                  <a:pt x="227" y="96"/>
                  <a:pt x="228" y="92"/>
                </a:cubicBezTo>
                <a:cubicBezTo>
                  <a:pt x="228" y="88"/>
                  <a:pt x="228" y="84"/>
                  <a:pt x="229" y="81"/>
                </a:cubicBezTo>
                <a:cubicBezTo>
                  <a:pt x="228" y="81"/>
                  <a:pt x="228" y="81"/>
                  <a:pt x="228" y="82"/>
                </a:cubicBezTo>
                <a:cubicBezTo>
                  <a:pt x="227" y="86"/>
                  <a:pt x="227" y="91"/>
                  <a:pt x="226" y="95"/>
                </a:cubicBezTo>
                <a:cubicBezTo>
                  <a:pt x="226" y="97"/>
                  <a:pt x="225" y="99"/>
                  <a:pt x="225" y="101"/>
                </a:cubicBezTo>
                <a:cubicBezTo>
                  <a:pt x="225" y="103"/>
                  <a:pt x="225" y="105"/>
                  <a:pt x="225" y="106"/>
                </a:cubicBezTo>
                <a:cubicBezTo>
                  <a:pt x="225" y="109"/>
                  <a:pt x="224" y="112"/>
                  <a:pt x="224" y="115"/>
                </a:cubicBezTo>
                <a:close/>
                <a:moveTo>
                  <a:pt x="3" y="119"/>
                </a:moveTo>
                <a:cubicBezTo>
                  <a:pt x="3" y="120"/>
                  <a:pt x="3" y="120"/>
                  <a:pt x="3" y="120"/>
                </a:cubicBezTo>
                <a:cubicBezTo>
                  <a:pt x="3" y="123"/>
                  <a:pt x="3" y="126"/>
                  <a:pt x="3" y="128"/>
                </a:cubicBezTo>
                <a:cubicBezTo>
                  <a:pt x="3" y="132"/>
                  <a:pt x="3" y="135"/>
                  <a:pt x="3" y="139"/>
                </a:cubicBezTo>
                <a:cubicBezTo>
                  <a:pt x="3" y="140"/>
                  <a:pt x="4" y="141"/>
                  <a:pt x="4" y="142"/>
                </a:cubicBezTo>
                <a:cubicBezTo>
                  <a:pt x="4" y="142"/>
                  <a:pt x="4" y="141"/>
                  <a:pt x="4" y="141"/>
                </a:cubicBezTo>
                <a:cubicBezTo>
                  <a:pt x="4" y="136"/>
                  <a:pt x="5" y="131"/>
                  <a:pt x="5" y="126"/>
                </a:cubicBezTo>
                <a:cubicBezTo>
                  <a:pt x="5" y="124"/>
                  <a:pt x="5" y="122"/>
                  <a:pt x="4" y="119"/>
                </a:cubicBezTo>
                <a:cubicBezTo>
                  <a:pt x="4" y="119"/>
                  <a:pt x="4" y="119"/>
                  <a:pt x="3" y="119"/>
                </a:cubicBezTo>
                <a:close/>
                <a:moveTo>
                  <a:pt x="221" y="89"/>
                </a:moveTo>
                <a:cubicBezTo>
                  <a:pt x="222" y="88"/>
                  <a:pt x="222" y="88"/>
                  <a:pt x="224" y="88"/>
                </a:cubicBezTo>
                <a:cubicBezTo>
                  <a:pt x="224" y="85"/>
                  <a:pt x="225" y="81"/>
                  <a:pt x="224" y="78"/>
                </a:cubicBezTo>
                <a:cubicBezTo>
                  <a:pt x="223" y="79"/>
                  <a:pt x="222" y="81"/>
                  <a:pt x="220" y="82"/>
                </a:cubicBezTo>
                <a:cubicBezTo>
                  <a:pt x="220" y="83"/>
                  <a:pt x="220" y="83"/>
                  <a:pt x="220" y="83"/>
                </a:cubicBezTo>
                <a:cubicBezTo>
                  <a:pt x="220" y="85"/>
                  <a:pt x="220" y="86"/>
                  <a:pt x="220" y="88"/>
                </a:cubicBezTo>
                <a:cubicBezTo>
                  <a:pt x="220" y="89"/>
                  <a:pt x="221" y="89"/>
                  <a:pt x="221" y="89"/>
                </a:cubicBezTo>
                <a:close/>
                <a:moveTo>
                  <a:pt x="166" y="147"/>
                </a:moveTo>
                <a:cubicBezTo>
                  <a:pt x="166" y="147"/>
                  <a:pt x="166" y="147"/>
                  <a:pt x="166" y="147"/>
                </a:cubicBezTo>
                <a:cubicBezTo>
                  <a:pt x="170" y="148"/>
                  <a:pt x="173" y="148"/>
                  <a:pt x="177" y="149"/>
                </a:cubicBezTo>
                <a:cubicBezTo>
                  <a:pt x="177" y="149"/>
                  <a:pt x="178" y="149"/>
                  <a:pt x="178" y="149"/>
                </a:cubicBezTo>
                <a:cubicBezTo>
                  <a:pt x="179" y="148"/>
                  <a:pt x="180" y="148"/>
                  <a:pt x="182" y="147"/>
                </a:cubicBezTo>
                <a:cubicBezTo>
                  <a:pt x="184" y="147"/>
                  <a:pt x="186" y="146"/>
                  <a:pt x="189" y="145"/>
                </a:cubicBezTo>
                <a:cubicBezTo>
                  <a:pt x="189" y="145"/>
                  <a:pt x="189" y="144"/>
                  <a:pt x="189" y="144"/>
                </a:cubicBezTo>
                <a:cubicBezTo>
                  <a:pt x="187" y="145"/>
                  <a:pt x="184" y="145"/>
                  <a:pt x="182" y="145"/>
                </a:cubicBezTo>
                <a:cubicBezTo>
                  <a:pt x="179" y="146"/>
                  <a:pt x="177" y="146"/>
                  <a:pt x="174" y="146"/>
                </a:cubicBezTo>
                <a:cubicBezTo>
                  <a:pt x="172" y="147"/>
                  <a:pt x="171" y="147"/>
                  <a:pt x="169" y="147"/>
                </a:cubicBezTo>
                <a:cubicBezTo>
                  <a:pt x="168" y="147"/>
                  <a:pt x="167" y="147"/>
                  <a:pt x="166" y="147"/>
                </a:cubicBezTo>
                <a:close/>
                <a:moveTo>
                  <a:pt x="232" y="99"/>
                </a:moveTo>
                <a:cubicBezTo>
                  <a:pt x="231" y="105"/>
                  <a:pt x="230" y="110"/>
                  <a:pt x="229" y="116"/>
                </a:cubicBezTo>
                <a:cubicBezTo>
                  <a:pt x="230" y="116"/>
                  <a:pt x="230" y="116"/>
                  <a:pt x="230" y="115"/>
                </a:cubicBezTo>
                <a:cubicBezTo>
                  <a:pt x="231" y="113"/>
                  <a:pt x="231" y="111"/>
                  <a:pt x="232" y="109"/>
                </a:cubicBezTo>
                <a:cubicBezTo>
                  <a:pt x="232" y="107"/>
                  <a:pt x="233" y="105"/>
                  <a:pt x="234" y="103"/>
                </a:cubicBezTo>
                <a:cubicBezTo>
                  <a:pt x="235" y="102"/>
                  <a:pt x="236" y="101"/>
                  <a:pt x="237" y="102"/>
                </a:cubicBezTo>
                <a:cubicBezTo>
                  <a:pt x="238" y="102"/>
                  <a:pt x="238" y="102"/>
                  <a:pt x="238" y="102"/>
                </a:cubicBezTo>
                <a:cubicBezTo>
                  <a:pt x="238" y="101"/>
                  <a:pt x="238" y="101"/>
                  <a:pt x="237" y="101"/>
                </a:cubicBezTo>
                <a:cubicBezTo>
                  <a:pt x="237" y="100"/>
                  <a:pt x="236" y="100"/>
                  <a:pt x="236" y="100"/>
                </a:cubicBezTo>
                <a:cubicBezTo>
                  <a:pt x="235" y="99"/>
                  <a:pt x="235" y="99"/>
                  <a:pt x="234" y="99"/>
                </a:cubicBezTo>
                <a:cubicBezTo>
                  <a:pt x="234" y="99"/>
                  <a:pt x="233" y="99"/>
                  <a:pt x="232" y="99"/>
                </a:cubicBezTo>
                <a:close/>
                <a:moveTo>
                  <a:pt x="250" y="115"/>
                </a:moveTo>
                <a:cubicBezTo>
                  <a:pt x="251" y="114"/>
                  <a:pt x="252" y="112"/>
                  <a:pt x="253" y="111"/>
                </a:cubicBezTo>
                <a:cubicBezTo>
                  <a:pt x="251" y="109"/>
                  <a:pt x="250" y="108"/>
                  <a:pt x="248" y="107"/>
                </a:cubicBezTo>
                <a:cubicBezTo>
                  <a:pt x="247" y="109"/>
                  <a:pt x="246" y="111"/>
                  <a:pt x="246" y="112"/>
                </a:cubicBezTo>
                <a:cubicBezTo>
                  <a:pt x="247" y="113"/>
                  <a:pt x="249" y="114"/>
                  <a:pt x="250" y="115"/>
                </a:cubicBezTo>
                <a:close/>
                <a:moveTo>
                  <a:pt x="203" y="24"/>
                </a:moveTo>
                <a:cubicBezTo>
                  <a:pt x="203" y="24"/>
                  <a:pt x="203" y="24"/>
                  <a:pt x="203" y="24"/>
                </a:cubicBezTo>
                <a:cubicBezTo>
                  <a:pt x="203" y="24"/>
                  <a:pt x="204" y="24"/>
                  <a:pt x="204" y="24"/>
                </a:cubicBezTo>
                <a:cubicBezTo>
                  <a:pt x="209" y="26"/>
                  <a:pt x="213" y="28"/>
                  <a:pt x="217" y="30"/>
                </a:cubicBezTo>
                <a:cubicBezTo>
                  <a:pt x="219" y="31"/>
                  <a:pt x="222" y="33"/>
                  <a:pt x="224" y="35"/>
                </a:cubicBezTo>
                <a:cubicBezTo>
                  <a:pt x="224" y="35"/>
                  <a:pt x="224" y="35"/>
                  <a:pt x="225" y="35"/>
                </a:cubicBezTo>
                <a:cubicBezTo>
                  <a:pt x="223" y="32"/>
                  <a:pt x="220" y="29"/>
                  <a:pt x="217" y="28"/>
                </a:cubicBezTo>
                <a:cubicBezTo>
                  <a:pt x="213" y="26"/>
                  <a:pt x="210" y="25"/>
                  <a:pt x="206" y="24"/>
                </a:cubicBezTo>
                <a:cubicBezTo>
                  <a:pt x="205" y="24"/>
                  <a:pt x="204" y="24"/>
                  <a:pt x="203" y="24"/>
                </a:cubicBezTo>
                <a:close/>
                <a:moveTo>
                  <a:pt x="61" y="171"/>
                </a:moveTo>
                <a:cubicBezTo>
                  <a:pt x="62" y="172"/>
                  <a:pt x="63" y="172"/>
                  <a:pt x="64" y="172"/>
                </a:cubicBezTo>
                <a:cubicBezTo>
                  <a:pt x="64" y="172"/>
                  <a:pt x="65" y="171"/>
                  <a:pt x="65" y="172"/>
                </a:cubicBezTo>
                <a:cubicBezTo>
                  <a:pt x="66" y="173"/>
                  <a:pt x="68" y="173"/>
                  <a:pt x="69" y="173"/>
                </a:cubicBezTo>
                <a:cubicBezTo>
                  <a:pt x="70" y="174"/>
                  <a:pt x="70" y="174"/>
                  <a:pt x="71" y="174"/>
                </a:cubicBezTo>
                <a:cubicBezTo>
                  <a:pt x="74" y="174"/>
                  <a:pt x="78" y="174"/>
                  <a:pt x="81" y="174"/>
                </a:cubicBezTo>
                <a:cubicBezTo>
                  <a:pt x="83" y="174"/>
                  <a:pt x="83" y="173"/>
                  <a:pt x="84" y="172"/>
                </a:cubicBezTo>
                <a:cubicBezTo>
                  <a:pt x="76" y="172"/>
                  <a:pt x="69" y="171"/>
                  <a:pt x="61" y="171"/>
                </a:cubicBezTo>
                <a:close/>
                <a:moveTo>
                  <a:pt x="123" y="21"/>
                </a:moveTo>
                <a:cubicBezTo>
                  <a:pt x="124" y="21"/>
                  <a:pt x="125" y="21"/>
                  <a:pt x="127" y="21"/>
                </a:cubicBezTo>
                <a:cubicBezTo>
                  <a:pt x="128" y="22"/>
                  <a:pt x="129" y="21"/>
                  <a:pt x="131" y="20"/>
                </a:cubicBezTo>
                <a:cubicBezTo>
                  <a:pt x="132" y="19"/>
                  <a:pt x="133" y="18"/>
                  <a:pt x="134" y="18"/>
                </a:cubicBezTo>
                <a:cubicBezTo>
                  <a:pt x="134" y="17"/>
                  <a:pt x="134" y="17"/>
                  <a:pt x="134" y="17"/>
                </a:cubicBezTo>
                <a:cubicBezTo>
                  <a:pt x="131" y="17"/>
                  <a:pt x="128" y="17"/>
                  <a:pt x="125" y="17"/>
                </a:cubicBezTo>
                <a:cubicBezTo>
                  <a:pt x="125" y="17"/>
                  <a:pt x="125" y="17"/>
                  <a:pt x="124" y="18"/>
                </a:cubicBezTo>
                <a:cubicBezTo>
                  <a:pt x="124" y="19"/>
                  <a:pt x="123" y="20"/>
                  <a:pt x="123" y="21"/>
                </a:cubicBezTo>
                <a:close/>
                <a:moveTo>
                  <a:pt x="253" y="117"/>
                </a:moveTo>
                <a:cubicBezTo>
                  <a:pt x="254" y="118"/>
                  <a:pt x="256" y="119"/>
                  <a:pt x="257" y="120"/>
                </a:cubicBezTo>
                <a:cubicBezTo>
                  <a:pt x="258" y="120"/>
                  <a:pt x="258" y="119"/>
                  <a:pt x="259" y="118"/>
                </a:cubicBezTo>
                <a:cubicBezTo>
                  <a:pt x="259" y="118"/>
                  <a:pt x="260" y="117"/>
                  <a:pt x="260" y="117"/>
                </a:cubicBezTo>
                <a:cubicBezTo>
                  <a:pt x="259" y="115"/>
                  <a:pt x="256" y="113"/>
                  <a:pt x="255" y="112"/>
                </a:cubicBezTo>
                <a:cubicBezTo>
                  <a:pt x="255" y="114"/>
                  <a:pt x="254" y="115"/>
                  <a:pt x="253" y="117"/>
                </a:cubicBezTo>
                <a:close/>
                <a:moveTo>
                  <a:pt x="201" y="151"/>
                </a:moveTo>
                <a:cubicBezTo>
                  <a:pt x="203" y="151"/>
                  <a:pt x="205" y="150"/>
                  <a:pt x="207" y="148"/>
                </a:cubicBezTo>
                <a:cubicBezTo>
                  <a:pt x="207" y="148"/>
                  <a:pt x="207" y="147"/>
                  <a:pt x="207" y="147"/>
                </a:cubicBezTo>
                <a:cubicBezTo>
                  <a:pt x="208" y="147"/>
                  <a:pt x="208" y="146"/>
                  <a:pt x="209" y="145"/>
                </a:cubicBezTo>
                <a:cubicBezTo>
                  <a:pt x="209" y="144"/>
                  <a:pt x="209" y="143"/>
                  <a:pt x="210" y="142"/>
                </a:cubicBezTo>
                <a:cubicBezTo>
                  <a:pt x="210" y="142"/>
                  <a:pt x="210" y="141"/>
                  <a:pt x="210" y="141"/>
                </a:cubicBezTo>
                <a:cubicBezTo>
                  <a:pt x="209" y="142"/>
                  <a:pt x="207" y="143"/>
                  <a:pt x="206" y="144"/>
                </a:cubicBezTo>
                <a:cubicBezTo>
                  <a:pt x="205" y="145"/>
                  <a:pt x="204" y="146"/>
                  <a:pt x="204" y="148"/>
                </a:cubicBezTo>
                <a:cubicBezTo>
                  <a:pt x="204" y="149"/>
                  <a:pt x="203" y="149"/>
                  <a:pt x="202" y="150"/>
                </a:cubicBezTo>
                <a:cubicBezTo>
                  <a:pt x="201" y="150"/>
                  <a:pt x="201" y="151"/>
                  <a:pt x="201" y="151"/>
                </a:cubicBezTo>
                <a:close/>
                <a:moveTo>
                  <a:pt x="222" y="122"/>
                </a:moveTo>
                <a:cubicBezTo>
                  <a:pt x="222" y="122"/>
                  <a:pt x="222" y="122"/>
                  <a:pt x="222" y="122"/>
                </a:cubicBezTo>
                <a:cubicBezTo>
                  <a:pt x="220" y="127"/>
                  <a:pt x="219" y="131"/>
                  <a:pt x="217" y="135"/>
                </a:cubicBezTo>
                <a:cubicBezTo>
                  <a:pt x="217" y="135"/>
                  <a:pt x="217" y="135"/>
                  <a:pt x="217" y="136"/>
                </a:cubicBezTo>
                <a:cubicBezTo>
                  <a:pt x="216" y="137"/>
                  <a:pt x="215" y="139"/>
                  <a:pt x="214" y="141"/>
                </a:cubicBezTo>
                <a:cubicBezTo>
                  <a:pt x="213" y="143"/>
                  <a:pt x="212" y="145"/>
                  <a:pt x="212" y="146"/>
                </a:cubicBezTo>
                <a:cubicBezTo>
                  <a:pt x="212" y="147"/>
                  <a:pt x="212" y="147"/>
                  <a:pt x="212" y="147"/>
                </a:cubicBezTo>
                <a:cubicBezTo>
                  <a:pt x="212" y="147"/>
                  <a:pt x="212" y="147"/>
                  <a:pt x="212" y="146"/>
                </a:cubicBezTo>
                <a:cubicBezTo>
                  <a:pt x="213" y="145"/>
                  <a:pt x="214" y="143"/>
                  <a:pt x="215" y="141"/>
                </a:cubicBezTo>
                <a:cubicBezTo>
                  <a:pt x="218" y="136"/>
                  <a:pt x="220" y="131"/>
                  <a:pt x="221" y="126"/>
                </a:cubicBezTo>
                <a:cubicBezTo>
                  <a:pt x="221" y="125"/>
                  <a:pt x="222" y="124"/>
                  <a:pt x="222" y="122"/>
                </a:cubicBezTo>
                <a:close/>
                <a:moveTo>
                  <a:pt x="201" y="174"/>
                </a:moveTo>
                <a:cubicBezTo>
                  <a:pt x="200" y="174"/>
                  <a:pt x="199" y="174"/>
                  <a:pt x="199" y="175"/>
                </a:cubicBezTo>
                <a:cubicBezTo>
                  <a:pt x="199" y="175"/>
                  <a:pt x="198" y="175"/>
                  <a:pt x="198" y="175"/>
                </a:cubicBezTo>
                <a:cubicBezTo>
                  <a:pt x="197" y="175"/>
                  <a:pt x="197" y="175"/>
                  <a:pt x="196" y="175"/>
                </a:cubicBezTo>
                <a:cubicBezTo>
                  <a:pt x="196" y="175"/>
                  <a:pt x="195" y="175"/>
                  <a:pt x="195" y="176"/>
                </a:cubicBezTo>
                <a:cubicBezTo>
                  <a:pt x="194" y="176"/>
                  <a:pt x="194" y="176"/>
                  <a:pt x="193" y="176"/>
                </a:cubicBezTo>
                <a:cubicBezTo>
                  <a:pt x="192" y="176"/>
                  <a:pt x="191" y="176"/>
                  <a:pt x="189" y="176"/>
                </a:cubicBezTo>
                <a:cubicBezTo>
                  <a:pt x="184" y="178"/>
                  <a:pt x="179" y="177"/>
                  <a:pt x="173" y="176"/>
                </a:cubicBezTo>
                <a:cubicBezTo>
                  <a:pt x="173" y="176"/>
                  <a:pt x="173" y="176"/>
                  <a:pt x="173" y="176"/>
                </a:cubicBezTo>
                <a:cubicBezTo>
                  <a:pt x="173" y="176"/>
                  <a:pt x="173" y="177"/>
                  <a:pt x="173" y="177"/>
                </a:cubicBezTo>
                <a:cubicBezTo>
                  <a:pt x="173" y="177"/>
                  <a:pt x="174" y="177"/>
                  <a:pt x="174" y="177"/>
                </a:cubicBezTo>
                <a:cubicBezTo>
                  <a:pt x="178" y="177"/>
                  <a:pt x="182" y="178"/>
                  <a:pt x="186" y="178"/>
                </a:cubicBezTo>
                <a:cubicBezTo>
                  <a:pt x="188" y="178"/>
                  <a:pt x="190" y="178"/>
                  <a:pt x="192" y="178"/>
                </a:cubicBezTo>
                <a:cubicBezTo>
                  <a:pt x="196" y="177"/>
                  <a:pt x="199" y="176"/>
                  <a:pt x="201" y="174"/>
                </a:cubicBezTo>
                <a:close/>
                <a:moveTo>
                  <a:pt x="22" y="51"/>
                </a:moveTo>
                <a:cubicBezTo>
                  <a:pt x="22" y="51"/>
                  <a:pt x="22" y="51"/>
                  <a:pt x="22" y="51"/>
                </a:cubicBezTo>
                <a:cubicBezTo>
                  <a:pt x="20" y="53"/>
                  <a:pt x="19" y="55"/>
                  <a:pt x="18" y="57"/>
                </a:cubicBezTo>
                <a:cubicBezTo>
                  <a:pt x="16" y="58"/>
                  <a:pt x="17" y="61"/>
                  <a:pt x="16" y="63"/>
                </a:cubicBezTo>
                <a:cubicBezTo>
                  <a:pt x="17" y="62"/>
                  <a:pt x="18" y="62"/>
                  <a:pt x="19" y="61"/>
                </a:cubicBezTo>
                <a:cubicBezTo>
                  <a:pt x="21" y="60"/>
                  <a:pt x="21" y="59"/>
                  <a:pt x="21" y="57"/>
                </a:cubicBezTo>
                <a:cubicBezTo>
                  <a:pt x="21" y="57"/>
                  <a:pt x="21" y="56"/>
                  <a:pt x="21" y="56"/>
                </a:cubicBezTo>
                <a:cubicBezTo>
                  <a:pt x="21" y="55"/>
                  <a:pt x="21" y="54"/>
                  <a:pt x="21" y="53"/>
                </a:cubicBezTo>
                <a:cubicBezTo>
                  <a:pt x="22" y="52"/>
                  <a:pt x="22" y="52"/>
                  <a:pt x="22" y="51"/>
                </a:cubicBezTo>
                <a:close/>
                <a:moveTo>
                  <a:pt x="199" y="31"/>
                </a:moveTo>
                <a:cubicBezTo>
                  <a:pt x="197" y="30"/>
                  <a:pt x="195" y="29"/>
                  <a:pt x="194" y="28"/>
                </a:cubicBezTo>
                <a:cubicBezTo>
                  <a:pt x="193" y="29"/>
                  <a:pt x="190" y="32"/>
                  <a:pt x="190" y="33"/>
                </a:cubicBezTo>
                <a:cubicBezTo>
                  <a:pt x="192" y="33"/>
                  <a:pt x="194" y="33"/>
                  <a:pt x="196" y="33"/>
                </a:cubicBezTo>
                <a:cubicBezTo>
                  <a:pt x="196" y="34"/>
                  <a:pt x="196" y="33"/>
                  <a:pt x="196" y="33"/>
                </a:cubicBezTo>
                <a:cubicBezTo>
                  <a:pt x="197" y="33"/>
                  <a:pt x="198" y="32"/>
                  <a:pt x="199" y="31"/>
                </a:cubicBezTo>
                <a:close/>
                <a:moveTo>
                  <a:pt x="16" y="154"/>
                </a:moveTo>
                <a:cubicBezTo>
                  <a:pt x="16" y="155"/>
                  <a:pt x="16" y="156"/>
                  <a:pt x="16" y="157"/>
                </a:cubicBezTo>
                <a:cubicBezTo>
                  <a:pt x="18" y="159"/>
                  <a:pt x="20" y="161"/>
                  <a:pt x="22" y="162"/>
                </a:cubicBezTo>
                <a:cubicBezTo>
                  <a:pt x="24" y="163"/>
                  <a:pt x="27" y="163"/>
                  <a:pt x="29" y="163"/>
                </a:cubicBezTo>
                <a:cubicBezTo>
                  <a:pt x="30" y="164"/>
                  <a:pt x="31" y="164"/>
                  <a:pt x="32" y="163"/>
                </a:cubicBezTo>
                <a:cubicBezTo>
                  <a:pt x="32" y="163"/>
                  <a:pt x="31" y="162"/>
                  <a:pt x="31" y="162"/>
                </a:cubicBezTo>
                <a:cubicBezTo>
                  <a:pt x="29" y="161"/>
                  <a:pt x="28" y="161"/>
                  <a:pt x="26" y="160"/>
                </a:cubicBezTo>
                <a:cubicBezTo>
                  <a:pt x="25" y="162"/>
                  <a:pt x="24" y="162"/>
                  <a:pt x="22" y="161"/>
                </a:cubicBezTo>
                <a:cubicBezTo>
                  <a:pt x="20" y="160"/>
                  <a:pt x="19" y="159"/>
                  <a:pt x="18" y="158"/>
                </a:cubicBezTo>
                <a:cubicBezTo>
                  <a:pt x="17" y="157"/>
                  <a:pt x="16" y="155"/>
                  <a:pt x="16" y="154"/>
                </a:cubicBezTo>
                <a:close/>
                <a:moveTo>
                  <a:pt x="25" y="141"/>
                </a:moveTo>
                <a:cubicBezTo>
                  <a:pt x="23" y="142"/>
                  <a:pt x="22" y="142"/>
                  <a:pt x="21" y="143"/>
                </a:cubicBezTo>
                <a:cubicBezTo>
                  <a:pt x="21" y="143"/>
                  <a:pt x="21" y="143"/>
                  <a:pt x="21" y="143"/>
                </a:cubicBezTo>
                <a:cubicBezTo>
                  <a:pt x="20" y="145"/>
                  <a:pt x="20" y="146"/>
                  <a:pt x="19" y="147"/>
                </a:cubicBezTo>
                <a:cubicBezTo>
                  <a:pt x="19" y="148"/>
                  <a:pt x="19" y="148"/>
                  <a:pt x="20" y="149"/>
                </a:cubicBezTo>
                <a:cubicBezTo>
                  <a:pt x="21" y="149"/>
                  <a:pt x="21" y="149"/>
                  <a:pt x="21" y="148"/>
                </a:cubicBezTo>
                <a:cubicBezTo>
                  <a:pt x="23" y="147"/>
                  <a:pt x="24" y="145"/>
                  <a:pt x="26" y="144"/>
                </a:cubicBezTo>
                <a:cubicBezTo>
                  <a:pt x="26" y="144"/>
                  <a:pt x="26" y="143"/>
                  <a:pt x="26" y="143"/>
                </a:cubicBezTo>
                <a:cubicBezTo>
                  <a:pt x="26" y="142"/>
                  <a:pt x="25" y="142"/>
                  <a:pt x="25" y="141"/>
                </a:cubicBezTo>
                <a:close/>
                <a:moveTo>
                  <a:pt x="221" y="42"/>
                </a:moveTo>
                <a:cubicBezTo>
                  <a:pt x="224" y="47"/>
                  <a:pt x="226" y="52"/>
                  <a:pt x="226" y="58"/>
                </a:cubicBezTo>
                <a:cubicBezTo>
                  <a:pt x="227" y="58"/>
                  <a:pt x="227" y="58"/>
                  <a:pt x="227" y="58"/>
                </a:cubicBezTo>
                <a:cubicBezTo>
                  <a:pt x="227" y="58"/>
                  <a:pt x="228" y="58"/>
                  <a:pt x="228" y="58"/>
                </a:cubicBezTo>
                <a:cubicBezTo>
                  <a:pt x="228" y="55"/>
                  <a:pt x="227" y="51"/>
                  <a:pt x="226" y="48"/>
                </a:cubicBezTo>
                <a:cubicBezTo>
                  <a:pt x="225" y="46"/>
                  <a:pt x="225" y="44"/>
                  <a:pt x="223" y="43"/>
                </a:cubicBezTo>
                <a:cubicBezTo>
                  <a:pt x="223" y="42"/>
                  <a:pt x="222" y="42"/>
                  <a:pt x="221" y="42"/>
                </a:cubicBezTo>
                <a:close/>
                <a:moveTo>
                  <a:pt x="85" y="144"/>
                </a:moveTo>
                <a:cubicBezTo>
                  <a:pt x="73" y="143"/>
                  <a:pt x="61" y="142"/>
                  <a:pt x="49" y="141"/>
                </a:cubicBezTo>
                <a:cubicBezTo>
                  <a:pt x="61" y="144"/>
                  <a:pt x="73" y="144"/>
                  <a:pt x="85" y="144"/>
                </a:cubicBezTo>
                <a:close/>
                <a:moveTo>
                  <a:pt x="219" y="37"/>
                </a:moveTo>
                <a:cubicBezTo>
                  <a:pt x="219" y="37"/>
                  <a:pt x="219" y="37"/>
                  <a:pt x="220" y="37"/>
                </a:cubicBezTo>
                <a:cubicBezTo>
                  <a:pt x="220" y="37"/>
                  <a:pt x="221" y="37"/>
                  <a:pt x="221" y="37"/>
                </a:cubicBezTo>
                <a:cubicBezTo>
                  <a:pt x="222" y="38"/>
                  <a:pt x="224" y="39"/>
                  <a:pt x="225" y="40"/>
                </a:cubicBezTo>
                <a:cubicBezTo>
                  <a:pt x="225" y="41"/>
                  <a:pt x="226" y="42"/>
                  <a:pt x="226" y="42"/>
                </a:cubicBezTo>
                <a:cubicBezTo>
                  <a:pt x="226" y="42"/>
                  <a:pt x="226" y="42"/>
                  <a:pt x="226" y="42"/>
                </a:cubicBezTo>
                <a:cubicBezTo>
                  <a:pt x="226" y="42"/>
                  <a:pt x="226" y="42"/>
                  <a:pt x="226" y="41"/>
                </a:cubicBezTo>
                <a:cubicBezTo>
                  <a:pt x="225" y="39"/>
                  <a:pt x="224" y="37"/>
                  <a:pt x="222" y="36"/>
                </a:cubicBezTo>
                <a:cubicBezTo>
                  <a:pt x="219" y="33"/>
                  <a:pt x="216" y="32"/>
                  <a:pt x="212" y="30"/>
                </a:cubicBezTo>
                <a:cubicBezTo>
                  <a:pt x="214" y="33"/>
                  <a:pt x="216" y="35"/>
                  <a:pt x="219" y="37"/>
                </a:cubicBezTo>
                <a:close/>
                <a:moveTo>
                  <a:pt x="16" y="81"/>
                </a:moveTo>
                <a:cubicBezTo>
                  <a:pt x="17" y="80"/>
                  <a:pt x="18" y="80"/>
                  <a:pt x="19" y="79"/>
                </a:cubicBezTo>
                <a:cubicBezTo>
                  <a:pt x="19" y="78"/>
                  <a:pt x="19" y="78"/>
                  <a:pt x="19" y="77"/>
                </a:cubicBezTo>
                <a:cubicBezTo>
                  <a:pt x="19" y="76"/>
                  <a:pt x="20" y="74"/>
                  <a:pt x="20" y="72"/>
                </a:cubicBezTo>
                <a:cubicBezTo>
                  <a:pt x="20" y="72"/>
                  <a:pt x="20" y="72"/>
                  <a:pt x="20" y="71"/>
                </a:cubicBezTo>
                <a:cubicBezTo>
                  <a:pt x="18" y="73"/>
                  <a:pt x="17" y="75"/>
                  <a:pt x="16" y="76"/>
                </a:cubicBezTo>
                <a:cubicBezTo>
                  <a:pt x="16" y="76"/>
                  <a:pt x="16" y="77"/>
                  <a:pt x="16" y="77"/>
                </a:cubicBezTo>
                <a:cubicBezTo>
                  <a:pt x="16" y="78"/>
                  <a:pt x="16" y="80"/>
                  <a:pt x="16" y="81"/>
                </a:cubicBezTo>
                <a:close/>
                <a:moveTo>
                  <a:pt x="219" y="54"/>
                </a:moveTo>
                <a:cubicBezTo>
                  <a:pt x="218" y="54"/>
                  <a:pt x="218" y="54"/>
                  <a:pt x="218" y="54"/>
                </a:cubicBezTo>
                <a:cubicBezTo>
                  <a:pt x="217" y="56"/>
                  <a:pt x="216" y="57"/>
                  <a:pt x="215" y="58"/>
                </a:cubicBezTo>
                <a:cubicBezTo>
                  <a:pt x="215" y="59"/>
                  <a:pt x="215" y="59"/>
                  <a:pt x="215" y="59"/>
                </a:cubicBezTo>
                <a:cubicBezTo>
                  <a:pt x="215" y="60"/>
                  <a:pt x="215" y="61"/>
                  <a:pt x="216" y="62"/>
                </a:cubicBezTo>
                <a:cubicBezTo>
                  <a:pt x="217" y="62"/>
                  <a:pt x="218" y="62"/>
                  <a:pt x="219" y="61"/>
                </a:cubicBezTo>
                <a:cubicBezTo>
                  <a:pt x="219" y="59"/>
                  <a:pt x="219" y="57"/>
                  <a:pt x="219" y="54"/>
                </a:cubicBezTo>
                <a:close/>
                <a:moveTo>
                  <a:pt x="69" y="207"/>
                </a:moveTo>
                <a:cubicBezTo>
                  <a:pt x="68" y="212"/>
                  <a:pt x="69" y="217"/>
                  <a:pt x="70" y="222"/>
                </a:cubicBezTo>
                <a:cubicBezTo>
                  <a:pt x="71" y="217"/>
                  <a:pt x="71" y="212"/>
                  <a:pt x="71" y="207"/>
                </a:cubicBezTo>
                <a:cubicBezTo>
                  <a:pt x="70" y="207"/>
                  <a:pt x="69" y="207"/>
                  <a:pt x="69" y="207"/>
                </a:cubicBezTo>
                <a:close/>
                <a:moveTo>
                  <a:pt x="86" y="22"/>
                </a:moveTo>
                <a:cubicBezTo>
                  <a:pt x="87" y="21"/>
                  <a:pt x="87" y="20"/>
                  <a:pt x="88" y="19"/>
                </a:cubicBezTo>
                <a:cubicBezTo>
                  <a:pt x="87" y="19"/>
                  <a:pt x="87" y="19"/>
                  <a:pt x="86" y="19"/>
                </a:cubicBezTo>
                <a:cubicBezTo>
                  <a:pt x="85" y="18"/>
                  <a:pt x="84" y="19"/>
                  <a:pt x="84" y="19"/>
                </a:cubicBezTo>
                <a:cubicBezTo>
                  <a:pt x="82" y="20"/>
                  <a:pt x="81" y="21"/>
                  <a:pt x="79" y="22"/>
                </a:cubicBezTo>
                <a:cubicBezTo>
                  <a:pt x="79" y="22"/>
                  <a:pt x="79" y="22"/>
                  <a:pt x="78" y="22"/>
                </a:cubicBezTo>
                <a:cubicBezTo>
                  <a:pt x="81" y="22"/>
                  <a:pt x="84" y="22"/>
                  <a:pt x="86" y="22"/>
                </a:cubicBezTo>
                <a:close/>
                <a:moveTo>
                  <a:pt x="93" y="189"/>
                </a:moveTo>
                <a:cubicBezTo>
                  <a:pt x="94" y="189"/>
                  <a:pt x="94" y="189"/>
                  <a:pt x="95" y="188"/>
                </a:cubicBezTo>
                <a:cubicBezTo>
                  <a:pt x="96" y="187"/>
                  <a:pt x="97" y="186"/>
                  <a:pt x="98" y="184"/>
                </a:cubicBezTo>
                <a:cubicBezTo>
                  <a:pt x="98" y="183"/>
                  <a:pt x="99" y="182"/>
                  <a:pt x="100" y="181"/>
                </a:cubicBezTo>
                <a:cubicBezTo>
                  <a:pt x="99" y="181"/>
                  <a:pt x="98" y="180"/>
                  <a:pt x="97" y="180"/>
                </a:cubicBezTo>
                <a:cubicBezTo>
                  <a:pt x="95" y="183"/>
                  <a:pt x="94" y="186"/>
                  <a:pt x="93" y="189"/>
                </a:cubicBezTo>
                <a:close/>
                <a:moveTo>
                  <a:pt x="30" y="29"/>
                </a:moveTo>
                <a:cubicBezTo>
                  <a:pt x="32" y="26"/>
                  <a:pt x="35" y="23"/>
                  <a:pt x="37" y="20"/>
                </a:cubicBezTo>
                <a:cubicBezTo>
                  <a:pt x="36" y="19"/>
                  <a:pt x="36" y="19"/>
                  <a:pt x="35" y="20"/>
                </a:cubicBezTo>
                <a:cubicBezTo>
                  <a:pt x="34" y="21"/>
                  <a:pt x="33" y="21"/>
                  <a:pt x="32" y="22"/>
                </a:cubicBezTo>
                <a:cubicBezTo>
                  <a:pt x="32" y="22"/>
                  <a:pt x="32" y="22"/>
                  <a:pt x="32" y="23"/>
                </a:cubicBezTo>
                <a:cubicBezTo>
                  <a:pt x="31" y="24"/>
                  <a:pt x="31" y="26"/>
                  <a:pt x="30" y="28"/>
                </a:cubicBezTo>
                <a:cubicBezTo>
                  <a:pt x="30" y="28"/>
                  <a:pt x="30" y="28"/>
                  <a:pt x="30" y="29"/>
                </a:cubicBezTo>
                <a:close/>
                <a:moveTo>
                  <a:pt x="202" y="40"/>
                </a:moveTo>
                <a:cubicBezTo>
                  <a:pt x="203" y="41"/>
                  <a:pt x="204" y="42"/>
                  <a:pt x="205" y="43"/>
                </a:cubicBezTo>
                <a:cubicBezTo>
                  <a:pt x="207" y="42"/>
                  <a:pt x="208" y="41"/>
                  <a:pt x="210" y="40"/>
                </a:cubicBezTo>
                <a:cubicBezTo>
                  <a:pt x="209" y="40"/>
                  <a:pt x="209" y="40"/>
                  <a:pt x="208" y="40"/>
                </a:cubicBezTo>
                <a:cubicBezTo>
                  <a:pt x="208" y="40"/>
                  <a:pt x="207" y="40"/>
                  <a:pt x="207" y="39"/>
                </a:cubicBezTo>
                <a:cubicBezTo>
                  <a:pt x="206" y="39"/>
                  <a:pt x="206" y="38"/>
                  <a:pt x="205" y="38"/>
                </a:cubicBezTo>
                <a:cubicBezTo>
                  <a:pt x="204" y="37"/>
                  <a:pt x="204" y="37"/>
                  <a:pt x="203" y="39"/>
                </a:cubicBezTo>
                <a:cubicBezTo>
                  <a:pt x="202" y="39"/>
                  <a:pt x="202" y="39"/>
                  <a:pt x="202" y="40"/>
                </a:cubicBezTo>
                <a:close/>
                <a:moveTo>
                  <a:pt x="86" y="209"/>
                </a:moveTo>
                <a:cubicBezTo>
                  <a:pt x="86" y="209"/>
                  <a:pt x="86" y="208"/>
                  <a:pt x="86" y="208"/>
                </a:cubicBezTo>
                <a:cubicBezTo>
                  <a:pt x="84" y="211"/>
                  <a:pt x="82" y="213"/>
                  <a:pt x="80" y="216"/>
                </a:cubicBezTo>
                <a:cubicBezTo>
                  <a:pt x="79" y="216"/>
                  <a:pt x="79" y="216"/>
                  <a:pt x="79" y="216"/>
                </a:cubicBezTo>
                <a:cubicBezTo>
                  <a:pt x="80" y="218"/>
                  <a:pt x="80" y="219"/>
                  <a:pt x="80" y="221"/>
                </a:cubicBezTo>
                <a:cubicBezTo>
                  <a:pt x="82" y="216"/>
                  <a:pt x="84" y="212"/>
                  <a:pt x="86" y="209"/>
                </a:cubicBezTo>
                <a:close/>
                <a:moveTo>
                  <a:pt x="119" y="147"/>
                </a:moveTo>
                <a:cubicBezTo>
                  <a:pt x="115" y="147"/>
                  <a:pt x="112" y="147"/>
                  <a:pt x="109" y="147"/>
                </a:cubicBezTo>
                <a:cubicBezTo>
                  <a:pt x="109" y="148"/>
                  <a:pt x="109" y="148"/>
                  <a:pt x="109" y="149"/>
                </a:cubicBezTo>
                <a:cubicBezTo>
                  <a:pt x="111" y="149"/>
                  <a:pt x="113" y="149"/>
                  <a:pt x="115" y="149"/>
                </a:cubicBezTo>
                <a:cubicBezTo>
                  <a:pt x="117" y="149"/>
                  <a:pt x="118" y="149"/>
                  <a:pt x="119" y="147"/>
                </a:cubicBezTo>
                <a:close/>
                <a:moveTo>
                  <a:pt x="26" y="128"/>
                </a:moveTo>
                <a:cubicBezTo>
                  <a:pt x="25" y="124"/>
                  <a:pt x="25" y="120"/>
                  <a:pt x="24" y="116"/>
                </a:cubicBezTo>
                <a:cubicBezTo>
                  <a:pt x="24" y="116"/>
                  <a:pt x="24" y="116"/>
                  <a:pt x="24" y="116"/>
                </a:cubicBezTo>
                <a:cubicBezTo>
                  <a:pt x="23" y="117"/>
                  <a:pt x="23" y="118"/>
                  <a:pt x="22" y="119"/>
                </a:cubicBezTo>
                <a:cubicBezTo>
                  <a:pt x="22" y="120"/>
                  <a:pt x="22" y="120"/>
                  <a:pt x="22" y="120"/>
                </a:cubicBezTo>
                <a:cubicBezTo>
                  <a:pt x="23" y="123"/>
                  <a:pt x="24" y="125"/>
                  <a:pt x="25" y="128"/>
                </a:cubicBezTo>
                <a:cubicBezTo>
                  <a:pt x="25" y="129"/>
                  <a:pt x="25" y="129"/>
                  <a:pt x="26" y="128"/>
                </a:cubicBezTo>
                <a:close/>
                <a:moveTo>
                  <a:pt x="210" y="62"/>
                </a:moveTo>
                <a:cubicBezTo>
                  <a:pt x="210" y="61"/>
                  <a:pt x="211" y="60"/>
                  <a:pt x="212" y="59"/>
                </a:cubicBezTo>
                <a:cubicBezTo>
                  <a:pt x="212" y="59"/>
                  <a:pt x="212" y="58"/>
                  <a:pt x="212" y="58"/>
                </a:cubicBezTo>
                <a:cubicBezTo>
                  <a:pt x="211" y="56"/>
                  <a:pt x="211" y="55"/>
                  <a:pt x="210" y="53"/>
                </a:cubicBezTo>
                <a:cubicBezTo>
                  <a:pt x="209" y="54"/>
                  <a:pt x="208" y="54"/>
                  <a:pt x="208" y="54"/>
                </a:cubicBezTo>
                <a:cubicBezTo>
                  <a:pt x="208" y="57"/>
                  <a:pt x="209" y="60"/>
                  <a:pt x="210" y="62"/>
                </a:cubicBezTo>
                <a:close/>
                <a:moveTo>
                  <a:pt x="181" y="230"/>
                </a:moveTo>
                <a:cubicBezTo>
                  <a:pt x="184" y="232"/>
                  <a:pt x="190" y="233"/>
                  <a:pt x="191" y="233"/>
                </a:cubicBezTo>
                <a:cubicBezTo>
                  <a:pt x="191" y="232"/>
                  <a:pt x="190" y="232"/>
                  <a:pt x="190" y="232"/>
                </a:cubicBezTo>
                <a:cubicBezTo>
                  <a:pt x="189" y="231"/>
                  <a:pt x="188" y="231"/>
                  <a:pt x="187" y="231"/>
                </a:cubicBezTo>
                <a:cubicBezTo>
                  <a:pt x="187" y="230"/>
                  <a:pt x="186" y="230"/>
                  <a:pt x="186" y="230"/>
                </a:cubicBezTo>
                <a:cubicBezTo>
                  <a:pt x="185" y="229"/>
                  <a:pt x="185" y="228"/>
                  <a:pt x="186" y="228"/>
                </a:cubicBezTo>
                <a:cubicBezTo>
                  <a:pt x="186" y="228"/>
                  <a:pt x="187" y="227"/>
                  <a:pt x="187" y="227"/>
                </a:cubicBezTo>
                <a:cubicBezTo>
                  <a:pt x="186" y="227"/>
                  <a:pt x="186" y="227"/>
                  <a:pt x="185" y="228"/>
                </a:cubicBezTo>
                <a:cubicBezTo>
                  <a:pt x="184" y="229"/>
                  <a:pt x="183" y="230"/>
                  <a:pt x="181" y="230"/>
                </a:cubicBezTo>
                <a:close/>
                <a:moveTo>
                  <a:pt x="154" y="197"/>
                </a:moveTo>
                <a:cubicBezTo>
                  <a:pt x="154" y="197"/>
                  <a:pt x="154" y="197"/>
                  <a:pt x="154" y="197"/>
                </a:cubicBezTo>
                <a:cubicBezTo>
                  <a:pt x="157" y="194"/>
                  <a:pt x="158" y="189"/>
                  <a:pt x="160" y="185"/>
                </a:cubicBezTo>
                <a:cubicBezTo>
                  <a:pt x="159" y="186"/>
                  <a:pt x="159" y="186"/>
                  <a:pt x="158" y="187"/>
                </a:cubicBezTo>
                <a:cubicBezTo>
                  <a:pt x="155" y="190"/>
                  <a:pt x="155" y="190"/>
                  <a:pt x="155" y="194"/>
                </a:cubicBezTo>
                <a:cubicBezTo>
                  <a:pt x="154" y="195"/>
                  <a:pt x="154" y="196"/>
                  <a:pt x="154" y="197"/>
                </a:cubicBezTo>
                <a:close/>
                <a:moveTo>
                  <a:pt x="80" y="156"/>
                </a:moveTo>
                <a:cubicBezTo>
                  <a:pt x="78" y="156"/>
                  <a:pt x="76" y="156"/>
                  <a:pt x="74" y="157"/>
                </a:cubicBezTo>
                <a:cubicBezTo>
                  <a:pt x="73" y="157"/>
                  <a:pt x="73" y="157"/>
                  <a:pt x="73" y="157"/>
                </a:cubicBezTo>
                <a:cubicBezTo>
                  <a:pt x="73" y="158"/>
                  <a:pt x="73" y="158"/>
                  <a:pt x="74" y="158"/>
                </a:cubicBezTo>
                <a:cubicBezTo>
                  <a:pt x="74" y="158"/>
                  <a:pt x="74" y="159"/>
                  <a:pt x="74" y="159"/>
                </a:cubicBezTo>
                <a:cubicBezTo>
                  <a:pt x="76" y="159"/>
                  <a:pt x="78" y="159"/>
                  <a:pt x="80" y="159"/>
                </a:cubicBezTo>
                <a:cubicBezTo>
                  <a:pt x="80" y="158"/>
                  <a:pt x="80" y="157"/>
                  <a:pt x="80" y="156"/>
                </a:cubicBezTo>
                <a:close/>
                <a:moveTo>
                  <a:pt x="145" y="186"/>
                </a:moveTo>
                <a:cubicBezTo>
                  <a:pt x="144" y="187"/>
                  <a:pt x="143" y="187"/>
                  <a:pt x="142" y="188"/>
                </a:cubicBezTo>
                <a:cubicBezTo>
                  <a:pt x="142" y="188"/>
                  <a:pt x="142" y="189"/>
                  <a:pt x="142" y="189"/>
                </a:cubicBezTo>
                <a:cubicBezTo>
                  <a:pt x="142" y="191"/>
                  <a:pt x="142" y="192"/>
                  <a:pt x="143" y="194"/>
                </a:cubicBezTo>
                <a:cubicBezTo>
                  <a:pt x="144" y="193"/>
                  <a:pt x="144" y="192"/>
                  <a:pt x="145" y="191"/>
                </a:cubicBezTo>
                <a:cubicBezTo>
                  <a:pt x="145" y="191"/>
                  <a:pt x="145" y="191"/>
                  <a:pt x="145" y="191"/>
                </a:cubicBezTo>
                <a:cubicBezTo>
                  <a:pt x="145" y="189"/>
                  <a:pt x="145" y="188"/>
                  <a:pt x="145" y="186"/>
                </a:cubicBezTo>
                <a:close/>
                <a:moveTo>
                  <a:pt x="84" y="248"/>
                </a:moveTo>
                <a:cubicBezTo>
                  <a:pt x="85" y="247"/>
                  <a:pt x="85" y="246"/>
                  <a:pt x="85" y="245"/>
                </a:cubicBezTo>
                <a:cubicBezTo>
                  <a:pt x="85" y="244"/>
                  <a:pt x="86" y="244"/>
                  <a:pt x="86" y="243"/>
                </a:cubicBezTo>
                <a:cubicBezTo>
                  <a:pt x="86" y="242"/>
                  <a:pt x="86" y="241"/>
                  <a:pt x="86" y="240"/>
                </a:cubicBezTo>
                <a:cubicBezTo>
                  <a:pt x="85" y="239"/>
                  <a:pt x="85" y="238"/>
                  <a:pt x="85" y="237"/>
                </a:cubicBezTo>
                <a:cubicBezTo>
                  <a:pt x="84" y="239"/>
                  <a:pt x="85" y="241"/>
                  <a:pt x="83" y="242"/>
                </a:cubicBezTo>
                <a:cubicBezTo>
                  <a:pt x="82" y="244"/>
                  <a:pt x="83" y="246"/>
                  <a:pt x="84" y="248"/>
                </a:cubicBezTo>
                <a:close/>
                <a:moveTo>
                  <a:pt x="11" y="30"/>
                </a:moveTo>
                <a:cubicBezTo>
                  <a:pt x="13" y="25"/>
                  <a:pt x="15" y="19"/>
                  <a:pt x="19" y="14"/>
                </a:cubicBezTo>
                <a:cubicBezTo>
                  <a:pt x="14" y="18"/>
                  <a:pt x="11" y="24"/>
                  <a:pt x="11" y="30"/>
                </a:cubicBezTo>
                <a:close/>
                <a:moveTo>
                  <a:pt x="104" y="184"/>
                </a:moveTo>
                <a:cubicBezTo>
                  <a:pt x="103" y="186"/>
                  <a:pt x="103" y="187"/>
                  <a:pt x="102" y="189"/>
                </a:cubicBezTo>
                <a:cubicBezTo>
                  <a:pt x="103" y="189"/>
                  <a:pt x="104" y="189"/>
                  <a:pt x="105" y="189"/>
                </a:cubicBezTo>
                <a:cubicBezTo>
                  <a:pt x="106" y="187"/>
                  <a:pt x="106" y="187"/>
                  <a:pt x="108" y="188"/>
                </a:cubicBezTo>
                <a:cubicBezTo>
                  <a:pt x="108" y="187"/>
                  <a:pt x="108" y="187"/>
                  <a:pt x="108" y="186"/>
                </a:cubicBezTo>
                <a:cubicBezTo>
                  <a:pt x="107" y="185"/>
                  <a:pt x="106" y="185"/>
                  <a:pt x="104" y="184"/>
                </a:cubicBezTo>
                <a:close/>
                <a:moveTo>
                  <a:pt x="10" y="64"/>
                </a:moveTo>
                <a:cubicBezTo>
                  <a:pt x="10" y="64"/>
                  <a:pt x="10" y="64"/>
                  <a:pt x="10" y="64"/>
                </a:cubicBezTo>
                <a:cubicBezTo>
                  <a:pt x="10" y="64"/>
                  <a:pt x="11" y="63"/>
                  <a:pt x="11" y="63"/>
                </a:cubicBezTo>
                <a:cubicBezTo>
                  <a:pt x="11" y="62"/>
                  <a:pt x="11" y="61"/>
                  <a:pt x="11" y="60"/>
                </a:cubicBezTo>
                <a:cubicBezTo>
                  <a:pt x="11" y="59"/>
                  <a:pt x="11" y="58"/>
                  <a:pt x="12" y="58"/>
                </a:cubicBezTo>
                <a:cubicBezTo>
                  <a:pt x="12" y="58"/>
                  <a:pt x="12" y="58"/>
                  <a:pt x="13" y="58"/>
                </a:cubicBezTo>
                <a:cubicBezTo>
                  <a:pt x="13" y="56"/>
                  <a:pt x="13" y="55"/>
                  <a:pt x="13" y="54"/>
                </a:cubicBezTo>
                <a:cubicBezTo>
                  <a:pt x="12" y="54"/>
                  <a:pt x="11" y="55"/>
                  <a:pt x="10" y="55"/>
                </a:cubicBezTo>
                <a:cubicBezTo>
                  <a:pt x="10" y="56"/>
                  <a:pt x="10" y="56"/>
                  <a:pt x="10" y="56"/>
                </a:cubicBezTo>
                <a:cubicBezTo>
                  <a:pt x="10" y="59"/>
                  <a:pt x="10" y="61"/>
                  <a:pt x="10" y="64"/>
                </a:cubicBezTo>
                <a:close/>
                <a:moveTo>
                  <a:pt x="269" y="121"/>
                </a:moveTo>
                <a:cubicBezTo>
                  <a:pt x="268" y="122"/>
                  <a:pt x="268" y="122"/>
                  <a:pt x="268" y="123"/>
                </a:cubicBezTo>
                <a:cubicBezTo>
                  <a:pt x="268" y="123"/>
                  <a:pt x="268" y="124"/>
                  <a:pt x="268" y="124"/>
                </a:cubicBezTo>
                <a:cubicBezTo>
                  <a:pt x="268" y="126"/>
                  <a:pt x="269" y="127"/>
                  <a:pt x="269" y="129"/>
                </a:cubicBezTo>
                <a:cubicBezTo>
                  <a:pt x="270" y="128"/>
                  <a:pt x="271" y="127"/>
                  <a:pt x="272" y="126"/>
                </a:cubicBezTo>
                <a:cubicBezTo>
                  <a:pt x="272" y="126"/>
                  <a:pt x="272" y="126"/>
                  <a:pt x="272" y="126"/>
                </a:cubicBezTo>
                <a:cubicBezTo>
                  <a:pt x="271" y="124"/>
                  <a:pt x="270" y="122"/>
                  <a:pt x="269" y="121"/>
                </a:cubicBezTo>
                <a:close/>
                <a:moveTo>
                  <a:pt x="151" y="207"/>
                </a:moveTo>
                <a:cubicBezTo>
                  <a:pt x="151" y="207"/>
                  <a:pt x="151" y="207"/>
                  <a:pt x="150" y="207"/>
                </a:cubicBezTo>
                <a:cubicBezTo>
                  <a:pt x="149" y="208"/>
                  <a:pt x="147" y="210"/>
                  <a:pt x="145" y="211"/>
                </a:cubicBezTo>
                <a:cubicBezTo>
                  <a:pt x="144" y="212"/>
                  <a:pt x="144" y="213"/>
                  <a:pt x="144" y="214"/>
                </a:cubicBezTo>
                <a:cubicBezTo>
                  <a:pt x="144" y="215"/>
                  <a:pt x="144" y="215"/>
                  <a:pt x="144" y="216"/>
                </a:cubicBezTo>
                <a:cubicBezTo>
                  <a:pt x="144" y="216"/>
                  <a:pt x="144" y="216"/>
                  <a:pt x="144" y="216"/>
                </a:cubicBezTo>
                <a:cubicBezTo>
                  <a:pt x="146" y="213"/>
                  <a:pt x="149" y="210"/>
                  <a:pt x="151" y="207"/>
                </a:cubicBezTo>
                <a:close/>
                <a:moveTo>
                  <a:pt x="46" y="34"/>
                </a:moveTo>
                <a:cubicBezTo>
                  <a:pt x="46" y="34"/>
                  <a:pt x="46" y="33"/>
                  <a:pt x="46" y="33"/>
                </a:cubicBezTo>
                <a:cubicBezTo>
                  <a:pt x="45" y="34"/>
                  <a:pt x="45" y="34"/>
                  <a:pt x="44" y="34"/>
                </a:cubicBezTo>
                <a:cubicBezTo>
                  <a:pt x="42" y="36"/>
                  <a:pt x="40" y="37"/>
                  <a:pt x="38" y="39"/>
                </a:cubicBezTo>
                <a:cubicBezTo>
                  <a:pt x="35" y="40"/>
                  <a:pt x="35" y="43"/>
                  <a:pt x="34" y="45"/>
                </a:cubicBezTo>
                <a:cubicBezTo>
                  <a:pt x="38" y="41"/>
                  <a:pt x="41" y="37"/>
                  <a:pt x="46" y="34"/>
                </a:cubicBezTo>
                <a:close/>
                <a:moveTo>
                  <a:pt x="23" y="38"/>
                </a:moveTo>
                <a:cubicBezTo>
                  <a:pt x="23" y="38"/>
                  <a:pt x="23" y="39"/>
                  <a:pt x="23" y="39"/>
                </a:cubicBezTo>
                <a:cubicBezTo>
                  <a:pt x="28" y="35"/>
                  <a:pt x="33" y="32"/>
                  <a:pt x="37" y="28"/>
                </a:cubicBezTo>
                <a:cubicBezTo>
                  <a:pt x="35" y="29"/>
                  <a:pt x="32" y="31"/>
                  <a:pt x="30" y="32"/>
                </a:cubicBezTo>
                <a:cubicBezTo>
                  <a:pt x="30" y="33"/>
                  <a:pt x="29" y="33"/>
                  <a:pt x="29" y="34"/>
                </a:cubicBezTo>
                <a:cubicBezTo>
                  <a:pt x="28" y="34"/>
                  <a:pt x="28" y="35"/>
                  <a:pt x="27" y="34"/>
                </a:cubicBezTo>
                <a:cubicBezTo>
                  <a:pt x="27" y="34"/>
                  <a:pt x="26" y="35"/>
                  <a:pt x="26" y="35"/>
                </a:cubicBezTo>
                <a:cubicBezTo>
                  <a:pt x="24" y="36"/>
                  <a:pt x="24" y="37"/>
                  <a:pt x="23" y="38"/>
                </a:cubicBezTo>
                <a:close/>
                <a:moveTo>
                  <a:pt x="70" y="234"/>
                </a:moveTo>
                <a:cubicBezTo>
                  <a:pt x="71" y="238"/>
                  <a:pt x="72" y="242"/>
                  <a:pt x="73" y="246"/>
                </a:cubicBezTo>
                <a:cubicBezTo>
                  <a:pt x="74" y="246"/>
                  <a:pt x="74" y="246"/>
                  <a:pt x="74" y="246"/>
                </a:cubicBezTo>
                <a:cubicBezTo>
                  <a:pt x="74" y="244"/>
                  <a:pt x="74" y="242"/>
                  <a:pt x="73" y="241"/>
                </a:cubicBezTo>
                <a:cubicBezTo>
                  <a:pt x="73" y="240"/>
                  <a:pt x="73" y="238"/>
                  <a:pt x="73" y="237"/>
                </a:cubicBezTo>
                <a:cubicBezTo>
                  <a:pt x="72" y="236"/>
                  <a:pt x="72" y="234"/>
                  <a:pt x="70" y="234"/>
                </a:cubicBezTo>
                <a:close/>
                <a:moveTo>
                  <a:pt x="189" y="207"/>
                </a:moveTo>
                <a:cubicBezTo>
                  <a:pt x="190" y="209"/>
                  <a:pt x="205" y="213"/>
                  <a:pt x="207" y="213"/>
                </a:cubicBezTo>
                <a:cubicBezTo>
                  <a:pt x="206" y="213"/>
                  <a:pt x="206" y="213"/>
                  <a:pt x="205" y="213"/>
                </a:cubicBezTo>
                <a:cubicBezTo>
                  <a:pt x="201" y="211"/>
                  <a:pt x="196" y="209"/>
                  <a:pt x="192" y="208"/>
                </a:cubicBezTo>
                <a:cubicBezTo>
                  <a:pt x="191" y="207"/>
                  <a:pt x="190" y="207"/>
                  <a:pt x="189" y="207"/>
                </a:cubicBezTo>
                <a:close/>
                <a:moveTo>
                  <a:pt x="139" y="249"/>
                </a:moveTo>
                <a:cubicBezTo>
                  <a:pt x="140" y="247"/>
                  <a:pt x="142" y="245"/>
                  <a:pt x="143" y="243"/>
                </a:cubicBezTo>
                <a:cubicBezTo>
                  <a:pt x="141" y="243"/>
                  <a:pt x="140" y="243"/>
                  <a:pt x="139" y="242"/>
                </a:cubicBezTo>
                <a:cubicBezTo>
                  <a:pt x="138" y="244"/>
                  <a:pt x="138" y="247"/>
                  <a:pt x="139" y="249"/>
                </a:cubicBezTo>
                <a:close/>
                <a:moveTo>
                  <a:pt x="240" y="103"/>
                </a:moveTo>
                <a:cubicBezTo>
                  <a:pt x="240" y="104"/>
                  <a:pt x="240" y="105"/>
                  <a:pt x="241" y="106"/>
                </a:cubicBezTo>
                <a:cubicBezTo>
                  <a:pt x="242" y="107"/>
                  <a:pt x="243" y="108"/>
                  <a:pt x="243" y="109"/>
                </a:cubicBezTo>
                <a:cubicBezTo>
                  <a:pt x="243" y="109"/>
                  <a:pt x="243" y="110"/>
                  <a:pt x="243" y="110"/>
                </a:cubicBezTo>
                <a:cubicBezTo>
                  <a:pt x="244" y="109"/>
                  <a:pt x="245" y="107"/>
                  <a:pt x="246" y="106"/>
                </a:cubicBezTo>
                <a:cubicBezTo>
                  <a:pt x="244" y="105"/>
                  <a:pt x="242" y="104"/>
                  <a:pt x="240" y="103"/>
                </a:cubicBezTo>
                <a:close/>
                <a:moveTo>
                  <a:pt x="227" y="242"/>
                </a:moveTo>
                <a:cubicBezTo>
                  <a:pt x="232" y="243"/>
                  <a:pt x="239" y="240"/>
                  <a:pt x="240" y="237"/>
                </a:cubicBezTo>
                <a:cubicBezTo>
                  <a:pt x="240" y="237"/>
                  <a:pt x="239" y="238"/>
                  <a:pt x="239" y="237"/>
                </a:cubicBezTo>
                <a:cubicBezTo>
                  <a:pt x="238" y="237"/>
                  <a:pt x="238" y="238"/>
                  <a:pt x="237" y="238"/>
                </a:cubicBezTo>
                <a:cubicBezTo>
                  <a:pt x="234" y="240"/>
                  <a:pt x="232" y="241"/>
                  <a:pt x="229" y="242"/>
                </a:cubicBezTo>
                <a:cubicBezTo>
                  <a:pt x="228" y="242"/>
                  <a:pt x="228" y="242"/>
                  <a:pt x="227" y="242"/>
                </a:cubicBezTo>
                <a:close/>
                <a:moveTo>
                  <a:pt x="170" y="33"/>
                </a:moveTo>
                <a:cubicBezTo>
                  <a:pt x="169" y="33"/>
                  <a:pt x="169" y="33"/>
                  <a:pt x="168" y="33"/>
                </a:cubicBezTo>
                <a:cubicBezTo>
                  <a:pt x="166" y="32"/>
                  <a:pt x="164" y="32"/>
                  <a:pt x="162" y="34"/>
                </a:cubicBezTo>
                <a:cubicBezTo>
                  <a:pt x="162" y="34"/>
                  <a:pt x="162" y="34"/>
                  <a:pt x="161" y="35"/>
                </a:cubicBezTo>
                <a:cubicBezTo>
                  <a:pt x="161" y="35"/>
                  <a:pt x="161" y="35"/>
                  <a:pt x="161" y="35"/>
                </a:cubicBezTo>
                <a:cubicBezTo>
                  <a:pt x="164" y="35"/>
                  <a:pt x="167" y="35"/>
                  <a:pt x="169" y="35"/>
                </a:cubicBezTo>
                <a:cubicBezTo>
                  <a:pt x="170" y="34"/>
                  <a:pt x="170" y="34"/>
                  <a:pt x="170" y="33"/>
                </a:cubicBezTo>
                <a:close/>
                <a:moveTo>
                  <a:pt x="211" y="126"/>
                </a:moveTo>
                <a:cubicBezTo>
                  <a:pt x="210" y="126"/>
                  <a:pt x="209" y="127"/>
                  <a:pt x="209" y="127"/>
                </a:cubicBezTo>
                <a:cubicBezTo>
                  <a:pt x="208" y="129"/>
                  <a:pt x="207" y="130"/>
                  <a:pt x="207" y="132"/>
                </a:cubicBezTo>
                <a:cubicBezTo>
                  <a:pt x="208" y="132"/>
                  <a:pt x="209" y="132"/>
                  <a:pt x="209" y="132"/>
                </a:cubicBezTo>
                <a:cubicBezTo>
                  <a:pt x="210" y="132"/>
                  <a:pt x="211" y="132"/>
                  <a:pt x="211" y="131"/>
                </a:cubicBezTo>
                <a:cubicBezTo>
                  <a:pt x="211" y="129"/>
                  <a:pt x="211" y="128"/>
                  <a:pt x="211" y="126"/>
                </a:cubicBezTo>
                <a:close/>
                <a:moveTo>
                  <a:pt x="20" y="63"/>
                </a:moveTo>
                <a:cubicBezTo>
                  <a:pt x="19" y="64"/>
                  <a:pt x="18" y="65"/>
                  <a:pt x="17" y="66"/>
                </a:cubicBezTo>
                <a:cubicBezTo>
                  <a:pt x="16" y="66"/>
                  <a:pt x="16" y="66"/>
                  <a:pt x="16" y="67"/>
                </a:cubicBezTo>
                <a:cubicBezTo>
                  <a:pt x="16" y="68"/>
                  <a:pt x="16" y="69"/>
                  <a:pt x="16" y="70"/>
                </a:cubicBezTo>
                <a:cubicBezTo>
                  <a:pt x="16" y="71"/>
                  <a:pt x="16" y="71"/>
                  <a:pt x="16" y="71"/>
                </a:cubicBezTo>
                <a:cubicBezTo>
                  <a:pt x="17" y="70"/>
                  <a:pt x="18" y="68"/>
                  <a:pt x="20" y="66"/>
                </a:cubicBezTo>
                <a:cubicBezTo>
                  <a:pt x="20" y="65"/>
                  <a:pt x="21" y="64"/>
                  <a:pt x="20" y="63"/>
                </a:cubicBezTo>
                <a:close/>
                <a:moveTo>
                  <a:pt x="157" y="157"/>
                </a:moveTo>
                <a:cubicBezTo>
                  <a:pt x="156" y="157"/>
                  <a:pt x="156" y="157"/>
                  <a:pt x="156" y="157"/>
                </a:cubicBezTo>
                <a:cubicBezTo>
                  <a:pt x="155" y="157"/>
                  <a:pt x="154" y="157"/>
                  <a:pt x="154" y="157"/>
                </a:cubicBezTo>
                <a:cubicBezTo>
                  <a:pt x="153" y="156"/>
                  <a:pt x="153" y="156"/>
                  <a:pt x="153" y="155"/>
                </a:cubicBezTo>
                <a:cubicBezTo>
                  <a:pt x="153" y="154"/>
                  <a:pt x="153" y="154"/>
                  <a:pt x="154" y="154"/>
                </a:cubicBezTo>
                <a:cubicBezTo>
                  <a:pt x="155" y="154"/>
                  <a:pt x="155" y="154"/>
                  <a:pt x="155" y="154"/>
                </a:cubicBezTo>
                <a:cubicBezTo>
                  <a:pt x="157" y="154"/>
                  <a:pt x="158" y="154"/>
                  <a:pt x="159" y="154"/>
                </a:cubicBezTo>
                <a:cubicBezTo>
                  <a:pt x="159" y="154"/>
                  <a:pt x="160" y="154"/>
                  <a:pt x="160" y="153"/>
                </a:cubicBezTo>
                <a:cubicBezTo>
                  <a:pt x="157" y="153"/>
                  <a:pt x="154" y="153"/>
                  <a:pt x="151" y="153"/>
                </a:cubicBezTo>
                <a:cubicBezTo>
                  <a:pt x="151" y="154"/>
                  <a:pt x="151" y="155"/>
                  <a:pt x="151" y="157"/>
                </a:cubicBezTo>
                <a:cubicBezTo>
                  <a:pt x="153" y="157"/>
                  <a:pt x="155" y="158"/>
                  <a:pt x="156" y="158"/>
                </a:cubicBezTo>
                <a:cubicBezTo>
                  <a:pt x="156" y="158"/>
                  <a:pt x="156" y="157"/>
                  <a:pt x="157" y="157"/>
                </a:cubicBezTo>
                <a:close/>
                <a:moveTo>
                  <a:pt x="26" y="45"/>
                </a:moveTo>
                <a:cubicBezTo>
                  <a:pt x="27" y="45"/>
                  <a:pt x="28" y="44"/>
                  <a:pt x="29" y="43"/>
                </a:cubicBezTo>
                <a:cubicBezTo>
                  <a:pt x="29" y="42"/>
                  <a:pt x="30" y="42"/>
                  <a:pt x="31" y="41"/>
                </a:cubicBezTo>
                <a:cubicBezTo>
                  <a:pt x="32" y="37"/>
                  <a:pt x="34" y="35"/>
                  <a:pt x="37" y="32"/>
                </a:cubicBezTo>
                <a:cubicBezTo>
                  <a:pt x="37" y="32"/>
                  <a:pt x="37" y="32"/>
                  <a:pt x="38" y="32"/>
                </a:cubicBezTo>
                <a:cubicBezTo>
                  <a:pt x="38" y="32"/>
                  <a:pt x="38" y="31"/>
                  <a:pt x="37" y="31"/>
                </a:cubicBezTo>
                <a:cubicBezTo>
                  <a:pt x="37" y="32"/>
                  <a:pt x="35" y="33"/>
                  <a:pt x="35" y="34"/>
                </a:cubicBezTo>
                <a:cubicBezTo>
                  <a:pt x="33" y="36"/>
                  <a:pt x="30" y="39"/>
                  <a:pt x="28" y="41"/>
                </a:cubicBezTo>
                <a:cubicBezTo>
                  <a:pt x="27" y="43"/>
                  <a:pt x="27" y="44"/>
                  <a:pt x="26" y="45"/>
                </a:cubicBezTo>
                <a:close/>
                <a:moveTo>
                  <a:pt x="42" y="153"/>
                </a:moveTo>
                <a:cubicBezTo>
                  <a:pt x="40" y="152"/>
                  <a:pt x="39" y="152"/>
                  <a:pt x="38" y="151"/>
                </a:cubicBezTo>
                <a:cubicBezTo>
                  <a:pt x="37" y="152"/>
                  <a:pt x="37" y="153"/>
                  <a:pt x="36" y="153"/>
                </a:cubicBezTo>
                <a:cubicBezTo>
                  <a:pt x="36" y="154"/>
                  <a:pt x="37" y="154"/>
                  <a:pt x="37" y="155"/>
                </a:cubicBezTo>
                <a:cubicBezTo>
                  <a:pt x="37" y="155"/>
                  <a:pt x="37" y="155"/>
                  <a:pt x="38" y="155"/>
                </a:cubicBezTo>
                <a:cubicBezTo>
                  <a:pt x="39" y="155"/>
                  <a:pt x="40" y="155"/>
                  <a:pt x="41" y="155"/>
                </a:cubicBezTo>
                <a:cubicBezTo>
                  <a:pt x="41" y="154"/>
                  <a:pt x="41" y="154"/>
                  <a:pt x="42" y="153"/>
                </a:cubicBezTo>
                <a:close/>
                <a:moveTo>
                  <a:pt x="215" y="37"/>
                </a:moveTo>
                <a:cubicBezTo>
                  <a:pt x="213" y="34"/>
                  <a:pt x="211" y="33"/>
                  <a:pt x="208" y="31"/>
                </a:cubicBezTo>
                <a:cubicBezTo>
                  <a:pt x="208" y="32"/>
                  <a:pt x="208" y="32"/>
                  <a:pt x="207" y="33"/>
                </a:cubicBezTo>
                <a:cubicBezTo>
                  <a:pt x="208" y="33"/>
                  <a:pt x="208" y="34"/>
                  <a:pt x="209" y="34"/>
                </a:cubicBezTo>
                <a:cubicBezTo>
                  <a:pt x="209" y="34"/>
                  <a:pt x="210" y="35"/>
                  <a:pt x="210" y="35"/>
                </a:cubicBezTo>
                <a:cubicBezTo>
                  <a:pt x="211" y="35"/>
                  <a:pt x="212" y="35"/>
                  <a:pt x="212" y="36"/>
                </a:cubicBezTo>
                <a:cubicBezTo>
                  <a:pt x="212" y="37"/>
                  <a:pt x="212" y="37"/>
                  <a:pt x="213" y="38"/>
                </a:cubicBezTo>
                <a:cubicBezTo>
                  <a:pt x="214" y="37"/>
                  <a:pt x="214" y="37"/>
                  <a:pt x="215" y="37"/>
                </a:cubicBezTo>
                <a:close/>
                <a:moveTo>
                  <a:pt x="191" y="212"/>
                </a:moveTo>
                <a:cubicBezTo>
                  <a:pt x="189" y="211"/>
                  <a:pt x="188" y="210"/>
                  <a:pt x="186" y="209"/>
                </a:cubicBezTo>
                <a:cubicBezTo>
                  <a:pt x="186" y="210"/>
                  <a:pt x="185" y="211"/>
                  <a:pt x="185" y="212"/>
                </a:cubicBezTo>
                <a:cubicBezTo>
                  <a:pt x="187" y="213"/>
                  <a:pt x="189" y="214"/>
                  <a:pt x="190" y="214"/>
                </a:cubicBezTo>
                <a:cubicBezTo>
                  <a:pt x="191" y="214"/>
                  <a:pt x="191" y="213"/>
                  <a:pt x="191" y="212"/>
                </a:cubicBezTo>
                <a:close/>
                <a:moveTo>
                  <a:pt x="96" y="147"/>
                </a:moveTo>
                <a:cubicBezTo>
                  <a:pt x="96" y="148"/>
                  <a:pt x="96" y="148"/>
                  <a:pt x="96" y="149"/>
                </a:cubicBezTo>
                <a:cubicBezTo>
                  <a:pt x="98" y="149"/>
                  <a:pt x="101" y="149"/>
                  <a:pt x="103" y="149"/>
                </a:cubicBezTo>
                <a:cubicBezTo>
                  <a:pt x="103" y="149"/>
                  <a:pt x="103" y="149"/>
                  <a:pt x="103" y="149"/>
                </a:cubicBezTo>
                <a:cubicBezTo>
                  <a:pt x="104" y="148"/>
                  <a:pt x="104" y="148"/>
                  <a:pt x="104" y="147"/>
                </a:cubicBezTo>
                <a:cubicBezTo>
                  <a:pt x="102" y="147"/>
                  <a:pt x="99" y="147"/>
                  <a:pt x="96" y="147"/>
                </a:cubicBezTo>
                <a:close/>
                <a:moveTo>
                  <a:pt x="224" y="235"/>
                </a:moveTo>
                <a:cubicBezTo>
                  <a:pt x="225" y="235"/>
                  <a:pt x="226" y="235"/>
                  <a:pt x="228" y="235"/>
                </a:cubicBezTo>
                <a:cubicBezTo>
                  <a:pt x="228" y="234"/>
                  <a:pt x="229" y="233"/>
                  <a:pt x="230" y="232"/>
                </a:cubicBezTo>
                <a:cubicBezTo>
                  <a:pt x="229" y="232"/>
                  <a:pt x="229" y="232"/>
                  <a:pt x="228" y="232"/>
                </a:cubicBezTo>
                <a:cubicBezTo>
                  <a:pt x="228" y="232"/>
                  <a:pt x="227" y="232"/>
                  <a:pt x="226" y="231"/>
                </a:cubicBezTo>
                <a:cubicBezTo>
                  <a:pt x="225" y="233"/>
                  <a:pt x="225" y="234"/>
                  <a:pt x="224" y="235"/>
                </a:cubicBezTo>
                <a:close/>
                <a:moveTo>
                  <a:pt x="122" y="200"/>
                </a:moveTo>
                <a:cubicBezTo>
                  <a:pt x="123" y="199"/>
                  <a:pt x="123" y="198"/>
                  <a:pt x="124" y="197"/>
                </a:cubicBezTo>
                <a:cubicBezTo>
                  <a:pt x="122" y="196"/>
                  <a:pt x="120" y="196"/>
                  <a:pt x="118" y="196"/>
                </a:cubicBezTo>
                <a:cubicBezTo>
                  <a:pt x="118" y="197"/>
                  <a:pt x="118" y="197"/>
                  <a:pt x="118" y="198"/>
                </a:cubicBezTo>
                <a:cubicBezTo>
                  <a:pt x="119" y="199"/>
                  <a:pt x="121" y="199"/>
                  <a:pt x="122" y="200"/>
                </a:cubicBezTo>
                <a:close/>
                <a:moveTo>
                  <a:pt x="146" y="158"/>
                </a:moveTo>
                <a:cubicBezTo>
                  <a:pt x="146" y="158"/>
                  <a:pt x="145" y="158"/>
                  <a:pt x="145" y="158"/>
                </a:cubicBezTo>
                <a:cubicBezTo>
                  <a:pt x="144" y="158"/>
                  <a:pt x="144" y="158"/>
                  <a:pt x="144" y="158"/>
                </a:cubicBezTo>
                <a:cubicBezTo>
                  <a:pt x="143" y="159"/>
                  <a:pt x="142" y="161"/>
                  <a:pt x="141" y="162"/>
                </a:cubicBezTo>
                <a:cubicBezTo>
                  <a:pt x="140" y="162"/>
                  <a:pt x="140" y="162"/>
                  <a:pt x="140" y="163"/>
                </a:cubicBezTo>
                <a:cubicBezTo>
                  <a:pt x="141" y="163"/>
                  <a:pt x="141" y="164"/>
                  <a:pt x="142" y="163"/>
                </a:cubicBezTo>
                <a:cubicBezTo>
                  <a:pt x="143" y="162"/>
                  <a:pt x="145" y="160"/>
                  <a:pt x="146" y="159"/>
                </a:cubicBezTo>
                <a:cubicBezTo>
                  <a:pt x="146" y="159"/>
                  <a:pt x="146" y="159"/>
                  <a:pt x="146" y="158"/>
                </a:cubicBezTo>
                <a:close/>
                <a:moveTo>
                  <a:pt x="85" y="274"/>
                </a:moveTo>
                <a:cubicBezTo>
                  <a:pt x="85" y="275"/>
                  <a:pt x="84" y="276"/>
                  <a:pt x="85" y="277"/>
                </a:cubicBezTo>
                <a:cubicBezTo>
                  <a:pt x="87" y="279"/>
                  <a:pt x="89" y="280"/>
                  <a:pt x="91" y="281"/>
                </a:cubicBezTo>
                <a:cubicBezTo>
                  <a:pt x="92" y="281"/>
                  <a:pt x="92" y="281"/>
                  <a:pt x="92" y="281"/>
                </a:cubicBezTo>
                <a:cubicBezTo>
                  <a:pt x="93" y="279"/>
                  <a:pt x="93" y="276"/>
                  <a:pt x="92" y="275"/>
                </a:cubicBezTo>
                <a:cubicBezTo>
                  <a:pt x="92" y="276"/>
                  <a:pt x="92" y="276"/>
                  <a:pt x="92" y="277"/>
                </a:cubicBezTo>
                <a:cubicBezTo>
                  <a:pt x="92" y="277"/>
                  <a:pt x="92" y="278"/>
                  <a:pt x="92" y="278"/>
                </a:cubicBezTo>
                <a:cubicBezTo>
                  <a:pt x="91" y="279"/>
                  <a:pt x="91" y="279"/>
                  <a:pt x="90" y="280"/>
                </a:cubicBezTo>
                <a:cubicBezTo>
                  <a:pt x="90" y="280"/>
                  <a:pt x="89" y="280"/>
                  <a:pt x="89" y="279"/>
                </a:cubicBezTo>
                <a:cubicBezTo>
                  <a:pt x="89" y="279"/>
                  <a:pt x="88" y="279"/>
                  <a:pt x="88" y="279"/>
                </a:cubicBezTo>
                <a:cubicBezTo>
                  <a:pt x="87" y="277"/>
                  <a:pt x="86" y="276"/>
                  <a:pt x="85" y="274"/>
                </a:cubicBezTo>
                <a:close/>
                <a:moveTo>
                  <a:pt x="94" y="179"/>
                </a:moveTo>
                <a:cubicBezTo>
                  <a:pt x="92" y="179"/>
                  <a:pt x="90" y="178"/>
                  <a:pt x="88" y="178"/>
                </a:cubicBezTo>
                <a:cubicBezTo>
                  <a:pt x="87" y="180"/>
                  <a:pt x="87" y="181"/>
                  <a:pt x="87" y="182"/>
                </a:cubicBezTo>
                <a:cubicBezTo>
                  <a:pt x="87" y="182"/>
                  <a:pt x="87" y="182"/>
                  <a:pt x="88" y="182"/>
                </a:cubicBezTo>
                <a:cubicBezTo>
                  <a:pt x="89" y="181"/>
                  <a:pt x="89" y="180"/>
                  <a:pt x="90" y="180"/>
                </a:cubicBezTo>
                <a:cubicBezTo>
                  <a:pt x="91" y="180"/>
                  <a:pt x="91" y="180"/>
                  <a:pt x="92" y="180"/>
                </a:cubicBezTo>
                <a:cubicBezTo>
                  <a:pt x="92" y="180"/>
                  <a:pt x="92" y="181"/>
                  <a:pt x="92" y="182"/>
                </a:cubicBezTo>
                <a:cubicBezTo>
                  <a:pt x="92" y="182"/>
                  <a:pt x="92" y="182"/>
                  <a:pt x="92" y="183"/>
                </a:cubicBezTo>
                <a:cubicBezTo>
                  <a:pt x="92" y="183"/>
                  <a:pt x="92" y="183"/>
                  <a:pt x="92" y="183"/>
                </a:cubicBezTo>
                <a:cubicBezTo>
                  <a:pt x="93" y="182"/>
                  <a:pt x="93" y="181"/>
                  <a:pt x="94" y="179"/>
                </a:cubicBezTo>
                <a:close/>
                <a:moveTo>
                  <a:pt x="127" y="209"/>
                </a:moveTo>
                <a:cubicBezTo>
                  <a:pt x="127" y="209"/>
                  <a:pt x="128" y="209"/>
                  <a:pt x="128" y="209"/>
                </a:cubicBezTo>
                <a:cubicBezTo>
                  <a:pt x="129" y="205"/>
                  <a:pt x="129" y="202"/>
                  <a:pt x="130" y="198"/>
                </a:cubicBezTo>
                <a:cubicBezTo>
                  <a:pt x="129" y="198"/>
                  <a:pt x="129" y="198"/>
                  <a:pt x="128" y="198"/>
                </a:cubicBezTo>
                <a:cubicBezTo>
                  <a:pt x="128" y="202"/>
                  <a:pt x="128" y="205"/>
                  <a:pt x="127" y="209"/>
                </a:cubicBezTo>
                <a:close/>
                <a:moveTo>
                  <a:pt x="238" y="116"/>
                </a:moveTo>
                <a:cubicBezTo>
                  <a:pt x="239" y="117"/>
                  <a:pt x="239" y="117"/>
                  <a:pt x="240" y="116"/>
                </a:cubicBezTo>
                <a:cubicBezTo>
                  <a:pt x="240" y="115"/>
                  <a:pt x="241" y="114"/>
                  <a:pt x="242" y="113"/>
                </a:cubicBezTo>
                <a:cubicBezTo>
                  <a:pt x="240" y="112"/>
                  <a:pt x="241" y="110"/>
                  <a:pt x="240" y="108"/>
                </a:cubicBezTo>
                <a:cubicBezTo>
                  <a:pt x="240" y="108"/>
                  <a:pt x="240" y="108"/>
                  <a:pt x="240" y="108"/>
                </a:cubicBezTo>
                <a:cubicBezTo>
                  <a:pt x="239" y="111"/>
                  <a:pt x="239" y="114"/>
                  <a:pt x="238" y="116"/>
                </a:cubicBezTo>
                <a:close/>
                <a:moveTo>
                  <a:pt x="200" y="29"/>
                </a:moveTo>
                <a:cubicBezTo>
                  <a:pt x="201" y="28"/>
                  <a:pt x="201" y="27"/>
                  <a:pt x="202" y="26"/>
                </a:cubicBezTo>
                <a:cubicBezTo>
                  <a:pt x="200" y="26"/>
                  <a:pt x="198" y="25"/>
                  <a:pt x="196" y="25"/>
                </a:cubicBezTo>
                <a:cubicBezTo>
                  <a:pt x="196" y="25"/>
                  <a:pt x="196" y="26"/>
                  <a:pt x="195" y="26"/>
                </a:cubicBezTo>
                <a:cubicBezTo>
                  <a:pt x="197" y="27"/>
                  <a:pt x="199" y="28"/>
                  <a:pt x="200" y="29"/>
                </a:cubicBezTo>
                <a:close/>
                <a:moveTo>
                  <a:pt x="270" y="139"/>
                </a:moveTo>
                <a:cubicBezTo>
                  <a:pt x="271" y="137"/>
                  <a:pt x="272" y="136"/>
                  <a:pt x="273" y="135"/>
                </a:cubicBezTo>
                <a:cubicBezTo>
                  <a:pt x="273" y="135"/>
                  <a:pt x="273" y="135"/>
                  <a:pt x="273" y="135"/>
                </a:cubicBezTo>
                <a:cubicBezTo>
                  <a:pt x="273" y="133"/>
                  <a:pt x="273" y="132"/>
                  <a:pt x="273" y="130"/>
                </a:cubicBezTo>
                <a:cubicBezTo>
                  <a:pt x="271" y="133"/>
                  <a:pt x="269" y="135"/>
                  <a:pt x="270" y="139"/>
                </a:cubicBezTo>
                <a:close/>
                <a:moveTo>
                  <a:pt x="87" y="156"/>
                </a:moveTo>
                <a:cubicBezTo>
                  <a:pt x="85" y="155"/>
                  <a:pt x="84" y="155"/>
                  <a:pt x="82" y="155"/>
                </a:cubicBezTo>
                <a:cubicBezTo>
                  <a:pt x="82" y="156"/>
                  <a:pt x="82" y="158"/>
                  <a:pt x="82" y="159"/>
                </a:cubicBezTo>
                <a:cubicBezTo>
                  <a:pt x="83" y="159"/>
                  <a:pt x="83" y="159"/>
                  <a:pt x="84" y="159"/>
                </a:cubicBezTo>
                <a:cubicBezTo>
                  <a:pt x="84" y="159"/>
                  <a:pt x="85" y="159"/>
                  <a:pt x="85" y="159"/>
                </a:cubicBezTo>
                <a:cubicBezTo>
                  <a:pt x="85" y="158"/>
                  <a:pt x="86" y="157"/>
                  <a:pt x="87" y="156"/>
                </a:cubicBezTo>
                <a:close/>
                <a:moveTo>
                  <a:pt x="82" y="148"/>
                </a:moveTo>
                <a:cubicBezTo>
                  <a:pt x="85" y="148"/>
                  <a:pt x="88" y="148"/>
                  <a:pt x="91" y="148"/>
                </a:cubicBezTo>
                <a:cubicBezTo>
                  <a:pt x="92" y="148"/>
                  <a:pt x="92" y="148"/>
                  <a:pt x="92" y="147"/>
                </a:cubicBezTo>
                <a:cubicBezTo>
                  <a:pt x="89" y="147"/>
                  <a:pt x="85" y="147"/>
                  <a:pt x="82" y="147"/>
                </a:cubicBezTo>
                <a:cubicBezTo>
                  <a:pt x="82" y="147"/>
                  <a:pt x="82" y="148"/>
                  <a:pt x="82" y="148"/>
                </a:cubicBezTo>
                <a:close/>
                <a:moveTo>
                  <a:pt x="221" y="46"/>
                </a:moveTo>
                <a:cubicBezTo>
                  <a:pt x="220" y="43"/>
                  <a:pt x="218" y="41"/>
                  <a:pt x="216" y="39"/>
                </a:cubicBezTo>
                <a:cubicBezTo>
                  <a:pt x="216" y="39"/>
                  <a:pt x="216" y="40"/>
                  <a:pt x="215" y="40"/>
                </a:cubicBezTo>
                <a:cubicBezTo>
                  <a:pt x="217" y="42"/>
                  <a:pt x="218" y="44"/>
                  <a:pt x="220" y="46"/>
                </a:cubicBezTo>
                <a:cubicBezTo>
                  <a:pt x="220" y="46"/>
                  <a:pt x="220" y="46"/>
                  <a:pt x="221" y="46"/>
                </a:cubicBezTo>
                <a:close/>
                <a:moveTo>
                  <a:pt x="218" y="50"/>
                </a:moveTo>
                <a:cubicBezTo>
                  <a:pt x="216" y="51"/>
                  <a:pt x="214" y="52"/>
                  <a:pt x="212" y="52"/>
                </a:cubicBezTo>
                <a:cubicBezTo>
                  <a:pt x="213" y="54"/>
                  <a:pt x="213" y="55"/>
                  <a:pt x="214" y="56"/>
                </a:cubicBezTo>
                <a:cubicBezTo>
                  <a:pt x="215" y="54"/>
                  <a:pt x="216" y="53"/>
                  <a:pt x="217" y="51"/>
                </a:cubicBezTo>
                <a:cubicBezTo>
                  <a:pt x="218" y="51"/>
                  <a:pt x="218" y="51"/>
                  <a:pt x="218" y="50"/>
                </a:cubicBezTo>
                <a:close/>
                <a:moveTo>
                  <a:pt x="169" y="170"/>
                </a:moveTo>
                <a:cubicBezTo>
                  <a:pt x="169" y="170"/>
                  <a:pt x="170" y="170"/>
                  <a:pt x="171" y="170"/>
                </a:cubicBezTo>
                <a:cubicBezTo>
                  <a:pt x="171" y="170"/>
                  <a:pt x="172" y="170"/>
                  <a:pt x="172" y="170"/>
                </a:cubicBezTo>
                <a:cubicBezTo>
                  <a:pt x="174" y="171"/>
                  <a:pt x="176" y="171"/>
                  <a:pt x="177" y="171"/>
                </a:cubicBezTo>
                <a:cubicBezTo>
                  <a:pt x="177" y="170"/>
                  <a:pt x="177" y="170"/>
                  <a:pt x="177" y="169"/>
                </a:cubicBezTo>
                <a:cubicBezTo>
                  <a:pt x="175" y="169"/>
                  <a:pt x="173" y="169"/>
                  <a:pt x="171" y="169"/>
                </a:cubicBezTo>
                <a:cubicBezTo>
                  <a:pt x="170" y="169"/>
                  <a:pt x="169" y="169"/>
                  <a:pt x="169" y="170"/>
                </a:cubicBezTo>
                <a:close/>
                <a:moveTo>
                  <a:pt x="89" y="176"/>
                </a:moveTo>
                <a:cubicBezTo>
                  <a:pt x="91" y="176"/>
                  <a:pt x="92" y="176"/>
                  <a:pt x="93" y="177"/>
                </a:cubicBezTo>
                <a:cubicBezTo>
                  <a:pt x="95" y="177"/>
                  <a:pt x="96" y="177"/>
                  <a:pt x="97" y="177"/>
                </a:cubicBezTo>
                <a:cubicBezTo>
                  <a:pt x="94" y="176"/>
                  <a:pt x="91" y="174"/>
                  <a:pt x="88" y="173"/>
                </a:cubicBezTo>
                <a:cubicBezTo>
                  <a:pt x="88" y="173"/>
                  <a:pt x="88" y="174"/>
                  <a:pt x="88" y="174"/>
                </a:cubicBezTo>
                <a:cubicBezTo>
                  <a:pt x="89" y="174"/>
                  <a:pt x="89" y="175"/>
                  <a:pt x="89" y="176"/>
                </a:cubicBezTo>
                <a:close/>
                <a:moveTo>
                  <a:pt x="27" y="72"/>
                </a:moveTo>
                <a:cubicBezTo>
                  <a:pt x="28" y="72"/>
                  <a:pt x="28" y="72"/>
                  <a:pt x="29" y="72"/>
                </a:cubicBezTo>
                <a:cubicBezTo>
                  <a:pt x="29" y="69"/>
                  <a:pt x="29" y="65"/>
                  <a:pt x="29" y="62"/>
                </a:cubicBezTo>
                <a:cubicBezTo>
                  <a:pt x="28" y="65"/>
                  <a:pt x="27" y="68"/>
                  <a:pt x="27" y="72"/>
                </a:cubicBezTo>
                <a:close/>
                <a:moveTo>
                  <a:pt x="27" y="39"/>
                </a:moveTo>
                <a:cubicBezTo>
                  <a:pt x="27" y="39"/>
                  <a:pt x="26" y="39"/>
                  <a:pt x="26" y="39"/>
                </a:cubicBezTo>
                <a:cubicBezTo>
                  <a:pt x="24" y="40"/>
                  <a:pt x="22" y="42"/>
                  <a:pt x="20" y="43"/>
                </a:cubicBezTo>
                <a:cubicBezTo>
                  <a:pt x="20" y="43"/>
                  <a:pt x="20" y="43"/>
                  <a:pt x="20" y="43"/>
                </a:cubicBezTo>
                <a:cubicBezTo>
                  <a:pt x="20" y="44"/>
                  <a:pt x="20" y="45"/>
                  <a:pt x="20" y="46"/>
                </a:cubicBezTo>
                <a:cubicBezTo>
                  <a:pt x="22" y="44"/>
                  <a:pt x="25" y="42"/>
                  <a:pt x="27" y="39"/>
                </a:cubicBezTo>
                <a:close/>
                <a:moveTo>
                  <a:pt x="222" y="234"/>
                </a:moveTo>
                <a:cubicBezTo>
                  <a:pt x="223" y="232"/>
                  <a:pt x="223" y="231"/>
                  <a:pt x="224" y="230"/>
                </a:cubicBezTo>
                <a:cubicBezTo>
                  <a:pt x="224" y="230"/>
                  <a:pt x="223" y="229"/>
                  <a:pt x="223" y="229"/>
                </a:cubicBezTo>
                <a:cubicBezTo>
                  <a:pt x="222" y="229"/>
                  <a:pt x="222" y="228"/>
                  <a:pt x="222" y="228"/>
                </a:cubicBezTo>
                <a:cubicBezTo>
                  <a:pt x="222" y="228"/>
                  <a:pt x="221" y="228"/>
                  <a:pt x="221" y="229"/>
                </a:cubicBezTo>
                <a:cubicBezTo>
                  <a:pt x="221" y="230"/>
                  <a:pt x="221" y="232"/>
                  <a:pt x="220" y="233"/>
                </a:cubicBezTo>
                <a:cubicBezTo>
                  <a:pt x="221" y="233"/>
                  <a:pt x="221" y="234"/>
                  <a:pt x="222" y="234"/>
                </a:cubicBezTo>
                <a:close/>
                <a:moveTo>
                  <a:pt x="127" y="155"/>
                </a:moveTo>
                <a:cubicBezTo>
                  <a:pt x="125" y="154"/>
                  <a:pt x="123" y="154"/>
                  <a:pt x="121" y="154"/>
                </a:cubicBezTo>
                <a:cubicBezTo>
                  <a:pt x="121" y="155"/>
                  <a:pt x="121" y="155"/>
                  <a:pt x="121" y="156"/>
                </a:cubicBezTo>
                <a:cubicBezTo>
                  <a:pt x="123" y="156"/>
                  <a:pt x="124" y="156"/>
                  <a:pt x="126" y="157"/>
                </a:cubicBezTo>
                <a:cubicBezTo>
                  <a:pt x="126" y="156"/>
                  <a:pt x="127" y="155"/>
                  <a:pt x="127" y="155"/>
                </a:cubicBezTo>
                <a:close/>
                <a:moveTo>
                  <a:pt x="262" y="119"/>
                </a:moveTo>
                <a:cubicBezTo>
                  <a:pt x="261" y="120"/>
                  <a:pt x="261" y="122"/>
                  <a:pt x="260" y="123"/>
                </a:cubicBezTo>
                <a:cubicBezTo>
                  <a:pt x="261" y="124"/>
                  <a:pt x="261" y="124"/>
                  <a:pt x="262" y="125"/>
                </a:cubicBezTo>
                <a:cubicBezTo>
                  <a:pt x="263" y="124"/>
                  <a:pt x="264" y="123"/>
                  <a:pt x="264" y="122"/>
                </a:cubicBezTo>
                <a:cubicBezTo>
                  <a:pt x="264" y="121"/>
                  <a:pt x="263" y="120"/>
                  <a:pt x="262" y="119"/>
                </a:cubicBezTo>
                <a:close/>
                <a:moveTo>
                  <a:pt x="93" y="159"/>
                </a:moveTo>
                <a:cubicBezTo>
                  <a:pt x="93" y="158"/>
                  <a:pt x="93" y="157"/>
                  <a:pt x="93" y="156"/>
                </a:cubicBezTo>
                <a:cubicBezTo>
                  <a:pt x="92" y="156"/>
                  <a:pt x="91" y="156"/>
                  <a:pt x="90" y="156"/>
                </a:cubicBezTo>
                <a:cubicBezTo>
                  <a:pt x="89" y="157"/>
                  <a:pt x="88" y="158"/>
                  <a:pt x="88" y="159"/>
                </a:cubicBezTo>
                <a:cubicBezTo>
                  <a:pt x="89" y="159"/>
                  <a:pt x="91" y="159"/>
                  <a:pt x="93" y="159"/>
                </a:cubicBezTo>
                <a:close/>
                <a:moveTo>
                  <a:pt x="6" y="89"/>
                </a:moveTo>
                <a:cubicBezTo>
                  <a:pt x="7" y="87"/>
                  <a:pt x="8" y="71"/>
                  <a:pt x="7" y="69"/>
                </a:cubicBezTo>
                <a:cubicBezTo>
                  <a:pt x="6" y="72"/>
                  <a:pt x="6" y="81"/>
                  <a:pt x="6" y="89"/>
                </a:cubicBezTo>
                <a:close/>
                <a:moveTo>
                  <a:pt x="165" y="158"/>
                </a:moveTo>
                <a:cubicBezTo>
                  <a:pt x="164" y="158"/>
                  <a:pt x="162" y="158"/>
                  <a:pt x="161" y="158"/>
                </a:cubicBezTo>
                <a:cubicBezTo>
                  <a:pt x="160" y="158"/>
                  <a:pt x="160" y="158"/>
                  <a:pt x="159" y="159"/>
                </a:cubicBezTo>
                <a:cubicBezTo>
                  <a:pt x="160" y="159"/>
                  <a:pt x="160" y="160"/>
                  <a:pt x="161" y="160"/>
                </a:cubicBezTo>
                <a:cubicBezTo>
                  <a:pt x="161" y="160"/>
                  <a:pt x="161" y="160"/>
                  <a:pt x="162" y="160"/>
                </a:cubicBezTo>
                <a:cubicBezTo>
                  <a:pt x="163" y="160"/>
                  <a:pt x="163" y="160"/>
                  <a:pt x="164" y="161"/>
                </a:cubicBezTo>
                <a:cubicBezTo>
                  <a:pt x="165" y="160"/>
                  <a:pt x="165" y="159"/>
                  <a:pt x="165" y="158"/>
                </a:cubicBezTo>
                <a:close/>
                <a:moveTo>
                  <a:pt x="216" y="77"/>
                </a:moveTo>
                <a:cubicBezTo>
                  <a:pt x="216" y="80"/>
                  <a:pt x="216" y="82"/>
                  <a:pt x="216" y="85"/>
                </a:cubicBezTo>
                <a:cubicBezTo>
                  <a:pt x="216" y="84"/>
                  <a:pt x="217" y="83"/>
                  <a:pt x="217" y="82"/>
                </a:cubicBezTo>
                <a:cubicBezTo>
                  <a:pt x="218" y="81"/>
                  <a:pt x="218" y="79"/>
                  <a:pt x="217" y="77"/>
                </a:cubicBezTo>
                <a:cubicBezTo>
                  <a:pt x="217" y="77"/>
                  <a:pt x="217" y="77"/>
                  <a:pt x="217" y="77"/>
                </a:cubicBezTo>
                <a:cubicBezTo>
                  <a:pt x="217" y="77"/>
                  <a:pt x="216" y="77"/>
                  <a:pt x="216" y="77"/>
                </a:cubicBezTo>
                <a:close/>
                <a:moveTo>
                  <a:pt x="223" y="72"/>
                </a:moveTo>
                <a:cubicBezTo>
                  <a:pt x="224" y="71"/>
                  <a:pt x="224" y="71"/>
                  <a:pt x="225" y="71"/>
                </a:cubicBezTo>
                <a:cubicBezTo>
                  <a:pt x="225" y="68"/>
                  <a:pt x="225" y="66"/>
                  <a:pt x="225" y="63"/>
                </a:cubicBezTo>
                <a:cubicBezTo>
                  <a:pt x="223" y="64"/>
                  <a:pt x="223" y="64"/>
                  <a:pt x="223" y="65"/>
                </a:cubicBezTo>
                <a:cubicBezTo>
                  <a:pt x="223" y="66"/>
                  <a:pt x="223" y="68"/>
                  <a:pt x="223" y="69"/>
                </a:cubicBezTo>
                <a:cubicBezTo>
                  <a:pt x="223" y="70"/>
                  <a:pt x="223" y="71"/>
                  <a:pt x="223" y="72"/>
                </a:cubicBezTo>
                <a:close/>
                <a:moveTo>
                  <a:pt x="77" y="193"/>
                </a:moveTo>
                <a:cubicBezTo>
                  <a:pt x="76" y="193"/>
                  <a:pt x="75" y="193"/>
                  <a:pt x="75" y="193"/>
                </a:cubicBezTo>
                <a:cubicBezTo>
                  <a:pt x="74" y="195"/>
                  <a:pt x="73" y="195"/>
                  <a:pt x="73" y="197"/>
                </a:cubicBezTo>
                <a:cubicBezTo>
                  <a:pt x="74" y="197"/>
                  <a:pt x="75" y="198"/>
                  <a:pt x="75" y="198"/>
                </a:cubicBezTo>
                <a:cubicBezTo>
                  <a:pt x="76" y="197"/>
                  <a:pt x="76" y="195"/>
                  <a:pt x="77" y="193"/>
                </a:cubicBezTo>
                <a:close/>
                <a:moveTo>
                  <a:pt x="214" y="231"/>
                </a:moveTo>
                <a:cubicBezTo>
                  <a:pt x="215" y="232"/>
                  <a:pt x="216" y="232"/>
                  <a:pt x="218" y="233"/>
                </a:cubicBezTo>
                <a:cubicBezTo>
                  <a:pt x="218" y="231"/>
                  <a:pt x="218" y="230"/>
                  <a:pt x="218" y="229"/>
                </a:cubicBezTo>
                <a:cubicBezTo>
                  <a:pt x="217" y="229"/>
                  <a:pt x="216" y="229"/>
                  <a:pt x="215" y="229"/>
                </a:cubicBezTo>
                <a:cubicBezTo>
                  <a:pt x="215" y="229"/>
                  <a:pt x="215" y="229"/>
                  <a:pt x="215" y="229"/>
                </a:cubicBezTo>
                <a:cubicBezTo>
                  <a:pt x="214" y="230"/>
                  <a:pt x="214" y="231"/>
                  <a:pt x="214" y="231"/>
                </a:cubicBezTo>
                <a:close/>
                <a:moveTo>
                  <a:pt x="249" y="117"/>
                </a:moveTo>
                <a:cubicBezTo>
                  <a:pt x="247" y="116"/>
                  <a:pt x="246" y="116"/>
                  <a:pt x="245" y="115"/>
                </a:cubicBezTo>
                <a:cubicBezTo>
                  <a:pt x="244" y="116"/>
                  <a:pt x="244" y="117"/>
                  <a:pt x="244" y="118"/>
                </a:cubicBezTo>
                <a:cubicBezTo>
                  <a:pt x="245" y="118"/>
                  <a:pt x="246" y="119"/>
                  <a:pt x="248" y="119"/>
                </a:cubicBezTo>
                <a:cubicBezTo>
                  <a:pt x="248" y="118"/>
                  <a:pt x="248" y="118"/>
                  <a:pt x="249" y="117"/>
                </a:cubicBezTo>
                <a:close/>
                <a:moveTo>
                  <a:pt x="226" y="216"/>
                </a:moveTo>
                <a:cubicBezTo>
                  <a:pt x="224" y="217"/>
                  <a:pt x="222" y="217"/>
                  <a:pt x="220" y="218"/>
                </a:cubicBezTo>
                <a:cubicBezTo>
                  <a:pt x="221" y="219"/>
                  <a:pt x="221" y="220"/>
                  <a:pt x="221" y="221"/>
                </a:cubicBezTo>
                <a:cubicBezTo>
                  <a:pt x="223" y="220"/>
                  <a:pt x="225" y="218"/>
                  <a:pt x="226" y="216"/>
                </a:cubicBezTo>
                <a:close/>
                <a:moveTo>
                  <a:pt x="221" y="152"/>
                </a:moveTo>
                <a:cubicBezTo>
                  <a:pt x="219" y="153"/>
                  <a:pt x="219" y="155"/>
                  <a:pt x="217" y="157"/>
                </a:cubicBezTo>
                <a:cubicBezTo>
                  <a:pt x="216" y="159"/>
                  <a:pt x="215" y="161"/>
                  <a:pt x="214" y="163"/>
                </a:cubicBezTo>
                <a:cubicBezTo>
                  <a:pt x="218" y="160"/>
                  <a:pt x="219" y="156"/>
                  <a:pt x="221" y="152"/>
                </a:cubicBezTo>
                <a:close/>
                <a:moveTo>
                  <a:pt x="17" y="45"/>
                </a:moveTo>
                <a:cubicBezTo>
                  <a:pt x="15" y="47"/>
                  <a:pt x="13" y="49"/>
                  <a:pt x="11" y="52"/>
                </a:cubicBezTo>
                <a:cubicBezTo>
                  <a:pt x="11" y="52"/>
                  <a:pt x="12" y="52"/>
                  <a:pt x="12" y="51"/>
                </a:cubicBezTo>
                <a:cubicBezTo>
                  <a:pt x="13" y="51"/>
                  <a:pt x="14" y="50"/>
                  <a:pt x="14" y="49"/>
                </a:cubicBezTo>
                <a:cubicBezTo>
                  <a:pt x="14" y="49"/>
                  <a:pt x="15" y="49"/>
                  <a:pt x="15" y="49"/>
                </a:cubicBezTo>
                <a:cubicBezTo>
                  <a:pt x="16" y="49"/>
                  <a:pt x="17" y="48"/>
                  <a:pt x="17" y="47"/>
                </a:cubicBezTo>
                <a:cubicBezTo>
                  <a:pt x="17" y="47"/>
                  <a:pt x="17" y="46"/>
                  <a:pt x="17" y="45"/>
                </a:cubicBezTo>
                <a:close/>
                <a:moveTo>
                  <a:pt x="210" y="64"/>
                </a:moveTo>
                <a:cubicBezTo>
                  <a:pt x="210" y="68"/>
                  <a:pt x="210" y="71"/>
                  <a:pt x="210" y="75"/>
                </a:cubicBezTo>
                <a:cubicBezTo>
                  <a:pt x="210" y="74"/>
                  <a:pt x="211" y="73"/>
                  <a:pt x="211" y="71"/>
                </a:cubicBezTo>
                <a:cubicBezTo>
                  <a:pt x="211" y="70"/>
                  <a:pt x="211" y="68"/>
                  <a:pt x="211" y="67"/>
                </a:cubicBezTo>
                <a:cubicBezTo>
                  <a:pt x="211" y="66"/>
                  <a:pt x="212" y="65"/>
                  <a:pt x="210" y="64"/>
                </a:cubicBezTo>
                <a:cubicBezTo>
                  <a:pt x="210" y="64"/>
                  <a:pt x="210" y="64"/>
                  <a:pt x="210" y="64"/>
                </a:cubicBezTo>
                <a:close/>
                <a:moveTo>
                  <a:pt x="223" y="59"/>
                </a:moveTo>
                <a:cubicBezTo>
                  <a:pt x="224" y="59"/>
                  <a:pt x="224" y="59"/>
                  <a:pt x="224" y="58"/>
                </a:cubicBezTo>
                <a:cubicBezTo>
                  <a:pt x="224" y="56"/>
                  <a:pt x="223" y="53"/>
                  <a:pt x="223" y="50"/>
                </a:cubicBezTo>
                <a:cubicBezTo>
                  <a:pt x="222" y="50"/>
                  <a:pt x="222" y="50"/>
                  <a:pt x="222" y="50"/>
                </a:cubicBezTo>
                <a:cubicBezTo>
                  <a:pt x="221" y="51"/>
                  <a:pt x="221" y="51"/>
                  <a:pt x="222" y="52"/>
                </a:cubicBezTo>
                <a:cubicBezTo>
                  <a:pt x="222" y="53"/>
                  <a:pt x="222" y="55"/>
                  <a:pt x="223" y="56"/>
                </a:cubicBezTo>
                <a:cubicBezTo>
                  <a:pt x="223" y="57"/>
                  <a:pt x="223" y="58"/>
                  <a:pt x="223" y="59"/>
                </a:cubicBezTo>
                <a:close/>
                <a:moveTo>
                  <a:pt x="87" y="13"/>
                </a:moveTo>
                <a:cubicBezTo>
                  <a:pt x="86" y="13"/>
                  <a:pt x="86" y="13"/>
                  <a:pt x="85" y="13"/>
                </a:cubicBezTo>
                <a:cubicBezTo>
                  <a:pt x="84" y="13"/>
                  <a:pt x="84" y="13"/>
                  <a:pt x="83" y="13"/>
                </a:cubicBezTo>
                <a:cubicBezTo>
                  <a:pt x="83" y="14"/>
                  <a:pt x="82" y="14"/>
                  <a:pt x="82" y="14"/>
                </a:cubicBezTo>
                <a:cubicBezTo>
                  <a:pt x="81" y="14"/>
                  <a:pt x="81" y="14"/>
                  <a:pt x="81" y="15"/>
                </a:cubicBezTo>
                <a:cubicBezTo>
                  <a:pt x="82" y="15"/>
                  <a:pt x="83" y="16"/>
                  <a:pt x="84" y="16"/>
                </a:cubicBezTo>
                <a:cubicBezTo>
                  <a:pt x="84" y="16"/>
                  <a:pt x="84" y="16"/>
                  <a:pt x="84" y="16"/>
                </a:cubicBezTo>
                <a:cubicBezTo>
                  <a:pt x="85" y="15"/>
                  <a:pt x="86" y="14"/>
                  <a:pt x="87" y="13"/>
                </a:cubicBezTo>
                <a:close/>
                <a:moveTo>
                  <a:pt x="233" y="94"/>
                </a:moveTo>
                <a:cubicBezTo>
                  <a:pt x="233" y="94"/>
                  <a:pt x="233" y="94"/>
                  <a:pt x="233" y="94"/>
                </a:cubicBezTo>
                <a:cubicBezTo>
                  <a:pt x="234" y="95"/>
                  <a:pt x="234" y="95"/>
                  <a:pt x="235" y="96"/>
                </a:cubicBezTo>
                <a:cubicBezTo>
                  <a:pt x="237" y="97"/>
                  <a:pt x="240" y="98"/>
                  <a:pt x="242" y="99"/>
                </a:cubicBezTo>
                <a:cubicBezTo>
                  <a:pt x="242" y="99"/>
                  <a:pt x="243" y="99"/>
                  <a:pt x="243" y="99"/>
                </a:cubicBezTo>
                <a:cubicBezTo>
                  <a:pt x="240" y="97"/>
                  <a:pt x="237" y="95"/>
                  <a:pt x="233" y="94"/>
                </a:cubicBezTo>
                <a:close/>
                <a:moveTo>
                  <a:pt x="29" y="134"/>
                </a:moveTo>
                <a:cubicBezTo>
                  <a:pt x="30" y="136"/>
                  <a:pt x="37" y="144"/>
                  <a:pt x="39" y="144"/>
                </a:cubicBezTo>
                <a:cubicBezTo>
                  <a:pt x="36" y="141"/>
                  <a:pt x="33" y="137"/>
                  <a:pt x="29" y="134"/>
                </a:cubicBezTo>
                <a:close/>
                <a:moveTo>
                  <a:pt x="21" y="30"/>
                </a:moveTo>
                <a:cubicBezTo>
                  <a:pt x="18" y="32"/>
                  <a:pt x="15" y="35"/>
                  <a:pt x="14" y="36"/>
                </a:cubicBezTo>
                <a:cubicBezTo>
                  <a:pt x="14" y="36"/>
                  <a:pt x="14" y="36"/>
                  <a:pt x="14" y="36"/>
                </a:cubicBezTo>
                <a:cubicBezTo>
                  <a:pt x="16" y="35"/>
                  <a:pt x="18" y="34"/>
                  <a:pt x="20" y="33"/>
                </a:cubicBezTo>
                <a:cubicBezTo>
                  <a:pt x="20" y="33"/>
                  <a:pt x="20" y="33"/>
                  <a:pt x="20" y="33"/>
                </a:cubicBezTo>
                <a:cubicBezTo>
                  <a:pt x="20" y="32"/>
                  <a:pt x="21" y="31"/>
                  <a:pt x="21" y="30"/>
                </a:cubicBezTo>
                <a:close/>
                <a:moveTo>
                  <a:pt x="210" y="135"/>
                </a:moveTo>
                <a:cubicBezTo>
                  <a:pt x="209" y="136"/>
                  <a:pt x="208" y="137"/>
                  <a:pt x="207" y="137"/>
                </a:cubicBezTo>
                <a:cubicBezTo>
                  <a:pt x="206" y="138"/>
                  <a:pt x="205" y="139"/>
                  <a:pt x="205" y="141"/>
                </a:cubicBezTo>
                <a:cubicBezTo>
                  <a:pt x="205" y="141"/>
                  <a:pt x="206" y="141"/>
                  <a:pt x="206" y="141"/>
                </a:cubicBezTo>
                <a:cubicBezTo>
                  <a:pt x="207" y="139"/>
                  <a:pt x="209" y="138"/>
                  <a:pt x="210" y="137"/>
                </a:cubicBezTo>
                <a:cubicBezTo>
                  <a:pt x="211" y="136"/>
                  <a:pt x="211" y="136"/>
                  <a:pt x="210" y="135"/>
                </a:cubicBezTo>
                <a:close/>
                <a:moveTo>
                  <a:pt x="84" y="201"/>
                </a:moveTo>
                <a:cubicBezTo>
                  <a:pt x="82" y="203"/>
                  <a:pt x="81" y="206"/>
                  <a:pt x="82" y="208"/>
                </a:cubicBezTo>
                <a:cubicBezTo>
                  <a:pt x="83" y="207"/>
                  <a:pt x="85" y="202"/>
                  <a:pt x="85" y="201"/>
                </a:cubicBezTo>
                <a:cubicBezTo>
                  <a:pt x="85" y="201"/>
                  <a:pt x="84" y="201"/>
                  <a:pt x="84" y="201"/>
                </a:cubicBezTo>
                <a:close/>
                <a:moveTo>
                  <a:pt x="135" y="159"/>
                </a:moveTo>
                <a:cubicBezTo>
                  <a:pt x="135" y="159"/>
                  <a:pt x="135" y="159"/>
                  <a:pt x="135" y="159"/>
                </a:cubicBezTo>
                <a:cubicBezTo>
                  <a:pt x="135" y="159"/>
                  <a:pt x="135" y="158"/>
                  <a:pt x="136" y="158"/>
                </a:cubicBezTo>
                <a:cubicBezTo>
                  <a:pt x="136" y="158"/>
                  <a:pt x="137" y="158"/>
                  <a:pt x="138" y="158"/>
                </a:cubicBezTo>
                <a:cubicBezTo>
                  <a:pt x="138" y="158"/>
                  <a:pt x="138" y="158"/>
                  <a:pt x="138" y="159"/>
                </a:cubicBezTo>
                <a:cubicBezTo>
                  <a:pt x="138" y="159"/>
                  <a:pt x="139" y="159"/>
                  <a:pt x="139" y="159"/>
                </a:cubicBezTo>
                <a:cubicBezTo>
                  <a:pt x="139" y="158"/>
                  <a:pt x="140" y="157"/>
                  <a:pt x="140" y="157"/>
                </a:cubicBezTo>
                <a:cubicBezTo>
                  <a:pt x="138" y="156"/>
                  <a:pt x="137" y="156"/>
                  <a:pt x="135" y="156"/>
                </a:cubicBezTo>
                <a:cubicBezTo>
                  <a:pt x="135" y="157"/>
                  <a:pt x="135" y="158"/>
                  <a:pt x="135" y="159"/>
                </a:cubicBezTo>
                <a:close/>
                <a:moveTo>
                  <a:pt x="92" y="17"/>
                </a:moveTo>
                <a:cubicBezTo>
                  <a:pt x="93" y="17"/>
                  <a:pt x="93" y="17"/>
                  <a:pt x="94" y="17"/>
                </a:cubicBezTo>
                <a:cubicBezTo>
                  <a:pt x="94" y="17"/>
                  <a:pt x="94" y="17"/>
                  <a:pt x="95" y="17"/>
                </a:cubicBezTo>
                <a:cubicBezTo>
                  <a:pt x="95" y="17"/>
                  <a:pt x="96" y="16"/>
                  <a:pt x="97" y="15"/>
                </a:cubicBezTo>
                <a:cubicBezTo>
                  <a:pt x="96" y="15"/>
                  <a:pt x="95" y="15"/>
                  <a:pt x="94" y="14"/>
                </a:cubicBezTo>
                <a:cubicBezTo>
                  <a:pt x="94" y="14"/>
                  <a:pt x="94" y="14"/>
                  <a:pt x="93" y="14"/>
                </a:cubicBezTo>
                <a:cubicBezTo>
                  <a:pt x="93" y="15"/>
                  <a:pt x="92" y="16"/>
                  <a:pt x="92" y="17"/>
                </a:cubicBezTo>
                <a:close/>
                <a:moveTo>
                  <a:pt x="176" y="223"/>
                </a:moveTo>
                <a:cubicBezTo>
                  <a:pt x="176" y="224"/>
                  <a:pt x="177" y="225"/>
                  <a:pt x="178" y="225"/>
                </a:cubicBezTo>
                <a:cubicBezTo>
                  <a:pt x="179" y="226"/>
                  <a:pt x="179" y="226"/>
                  <a:pt x="179" y="228"/>
                </a:cubicBezTo>
                <a:cubicBezTo>
                  <a:pt x="178" y="228"/>
                  <a:pt x="178" y="229"/>
                  <a:pt x="178" y="229"/>
                </a:cubicBezTo>
                <a:cubicBezTo>
                  <a:pt x="179" y="230"/>
                  <a:pt x="180" y="230"/>
                  <a:pt x="181" y="230"/>
                </a:cubicBezTo>
                <a:cubicBezTo>
                  <a:pt x="179" y="228"/>
                  <a:pt x="180" y="227"/>
                  <a:pt x="180" y="225"/>
                </a:cubicBezTo>
                <a:cubicBezTo>
                  <a:pt x="178" y="224"/>
                  <a:pt x="177" y="224"/>
                  <a:pt x="176" y="223"/>
                </a:cubicBezTo>
                <a:close/>
                <a:moveTo>
                  <a:pt x="151" y="181"/>
                </a:moveTo>
                <a:cubicBezTo>
                  <a:pt x="150" y="181"/>
                  <a:pt x="149" y="182"/>
                  <a:pt x="148" y="183"/>
                </a:cubicBezTo>
                <a:cubicBezTo>
                  <a:pt x="148" y="183"/>
                  <a:pt x="148" y="184"/>
                  <a:pt x="148" y="184"/>
                </a:cubicBezTo>
                <a:cubicBezTo>
                  <a:pt x="148" y="185"/>
                  <a:pt x="148" y="186"/>
                  <a:pt x="148" y="187"/>
                </a:cubicBezTo>
                <a:cubicBezTo>
                  <a:pt x="149" y="185"/>
                  <a:pt x="150" y="184"/>
                  <a:pt x="151" y="183"/>
                </a:cubicBezTo>
                <a:cubicBezTo>
                  <a:pt x="151" y="183"/>
                  <a:pt x="151" y="182"/>
                  <a:pt x="151" y="181"/>
                </a:cubicBezTo>
                <a:close/>
                <a:moveTo>
                  <a:pt x="94" y="169"/>
                </a:moveTo>
                <a:cubicBezTo>
                  <a:pt x="101" y="170"/>
                  <a:pt x="107" y="170"/>
                  <a:pt x="114" y="169"/>
                </a:cubicBezTo>
                <a:cubicBezTo>
                  <a:pt x="114" y="169"/>
                  <a:pt x="114" y="169"/>
                  <a:pt x="114" y="169"/>
                </a:cubicBezTo>
                <a:cubicBezTo>
                  <a:pt x="107" y="169"/>
                  <a:pt x="101" y="169"/>
                  <a:pt x="94" y="169"/>
                </a:cubicBezTo>
                <a:close/>
                <a:moveTo>
                  <a:pt x="85" y="216"/>
                </a:moveTo>
                <a:cubicBezTo>
                  <a:pt x="84" y="218"/>
                  <a:pt x="83" y="219"/>
                  <a:pt x="83" y="221"/>
                </a:cubicBezTo>
                <a:cubicBezTo>
                  <a:pt x="82" y="223"/>
                  <a:pt x="81" y="224"/>
                  <a:pt x="81" y="226"/>
                </a:cubicBezTo>
                <a:cubicBezTo>
                  <a:pt x="83" y="223"/>
                  <a:pt x="85" y="220"/>
                  <a:pt x="85" y="216"/>
                </a:cubicBezTo>
                <a:close/>
                <a:moveTo>
                  <a:pt x="124" y="166"/>
                </a:moveTo>
                <a:cubicBezTo>
                  <a:pt x="125" y="167"/>
                  <a:pt x="125" y="167"/>
                  <a:pt x="126" y="167"/>
                </a:cubicBezTo>
                <a:cubicBezTo>
                  <a:pt x="128" y="167"/>
                  <a:pt x="130" y="167"/>
                  <a:pt x="132" y="167"/>
                </a:cubicBezTo>
                <a:cubicBezTo>
                  <a:pt x="132" y="167"/>
                  <a:pt x="133" y="167"/>
                  <a:pt x="134" y="167"/>
                </a:cubicBezTo>
                <a:cubicBezTo>
                  <a:pt x="134" y="167"/>
                  <a:pt x="134" y="167"/>
                  <a:pt x="134" y="167"/>
                </a:cubicBezTo>
                <a:cubicBezTo>
                  <a:pt x="133" y="166"/>
                  <a:pt x="126" y="166"/>
                  <a:pt x="124" y="166"/>
                </a:cubicBezTo>
                <a:close/>
                <a:moveTo>
                  <a:pt x="115" y="153"/>
                </a:moveTo>
                <a:cubicBezTo>
                  <a:pt x="113" y="153"/>
                  <a:pt x="111" y="152"/>
                  <a:pt x="109" y="152"/>
                </a:cubicBezTo>
                <a:cubicBezTo>
                  <a:pt x="109" y="153"/>
                  <a:pt x="109" y="153"/>
                  <a:pt x="110" y="154"/>
                </a:cubicBezTo>
                <a:cubicBezTo>
                  <a:pt x="111" y="154"/>
                  <a:pt x="112" y="154"/>
                  <a:pt x="114" y="155"/>
                </a:cubicBezTo>
                <a:cubicBezTo>
                  <a:pt x="114" y="154"/>
                  <a:pt x="114" y="154"/>
                  <a:pt x="115" y="153"/>
                </a:cubicBezTo>
                <a:close/>
                <a:moveTo>
                  <a:pt x="236" y="119"/>
                </a:moveTo>
                <a:cubicBezTo>
                  <a:pt x="235" y="119"/>
                  <a:pt x="234" y="119"/>
                  <a:pt x="234" y="119"/>
                </a:cubicBezTo>
                <a:cubicBezTo>
                  <a:pt x="233" y="119"/>
                  <a:pt x="233" y="120"/>
                  <a:pt x="232" y="120"/>
                </a:cubicBezTo>
                <a:cubicBezTo>
                  <a:pt x="232" y="120"/>
                  <a:pt x="231" y="120"/>
                  <a:pt x="230" y="120"/>
                </a:cubicBezTo>
                <a:cubicBezTo>
                  <a:pt x="231" y="122"/>
                  <a:pt x="233" y="122"/>
                  <a:pt x="236" y="120"/>
                </a:cubicBezTo>
                <a:cubicBezTo>
                  <a:pt x="236" y="120"/>
                  <a:pt x="236" y="119"/>
                  <a:pt x="236" y="119"/>
                </a:cubicBezTo>
                <a:close/>
                <a:moveTo>
                  <a:pt x="11" y="149"/>
                </a:moveTo>
                <a:cubicBezTo>
                  <a:pt x="12" y="147"/>
                  <a:pt x="14" y="143"/>
                  <a:pt x="13" y="142"/>
                </a:cubicBezTo>
                <a:cubicBezTo>
                  <a:pt x="12" y="143"/>
                  <a:pt x="12" y="143"/>
                  <a:pt x="11" y="144"/>
                </a:cubicBezTo>
                <a:cubicBezTo>
                  <a:pt x="11" y="144"/>
                  <a:pt x="11" y="144"/>
                  <a:pt x="11" y="144"/>
                </a:cubicBezTo>
                <a:cubicBezTo>
                  <a:pt x="11" y="146"/>
                  <a:pt x="10" y="147"/>
                  <a:pt x="11" y="149"/>
                </a:cubicBezTo>
                <a:close/>
                <a:moveTo>
                  <a:pt x="115" y="192"/>
                </a:moveTo>
                <a:cubicBezTo>
                  <a:pt x="116" y="192"/>
                  <a:pt x="116" y="191"/>
                  <a:pt x="116" y="191"/>
                </a:cubicBezTo>
                <a:cubicBezTo>
                  <a:pt x="114" y="190"/>
                  <a:pt x="113" y="189"/>
                  <a:pt x="112" y="189"/>
                </a:cubicBezTo>
                <a:cubicBezTo>
                  <a:pt x="111" y="190"/>
                  <a:pt x="111" y="190"/>
                  <a:pt x="111" y="191"/>
                </a:cubicBezTo>
                <a:cubicBezTo>
                  <a:pt x="113" y="191"/>
                  <a:pt x="114" y="192"/>
                  <a:pt x="115" y="192"/>
                </a:cubicBezTo>
                <a:cubicBezTo>
                  <a:pt x="115" y="192"/>
                  <a:pt x="115" y="192"/>
                  <a:pt x="115" y="192"/>
                </a:cubicBezTo>
                <a:close/>
                <a:moveTo>
                  <a:pt x="255" y="133"/>
                </a:moveTo>
                <a:cubicBezTo>
                  <a:pt x="256" y="132"/>
                  <a:pt x="259" y="128"/>
                  <a:pt x="260" y="127"/>
                </a:cubicBezTo>
                <a:cubicBezTo>
                  <a:pt x="260" y="126"/>
                  <a:pt x="259" y="126"/>
                  <a:pt x="259" y="125"/>
                </a:cubicBezTo>
                <a:cubicBezTo>
                  <a:pt x="259" y="127"/>
                  <a:pt x="259" y="128"/>
                  <a:pt x="258" y="128"/>
                </a:cubicBezTo>
                <a:cubicBezTo>
                  <a:pt x="257" y="128"/>
                  <a:pt x="257" y="129"/>
                  <a:pt x="256" y="130"/>
                </a:cubicBezTo>
                <a:cubicBezTo>
                  <a:pt x="256" y="130"/>
                  <a:pt x="255" y="131"/>
                  <a:pt x="255" y="132"/>
                </a:cubicBezTo>
                <a:cubicBezTo>
                  <a:pt x="255" y="132"/>
                  <a:pt x="255" y="133"/>
                  <a:pt x="255" y="133"/>
                </a:cubicBezTo>
                <a:close/>
                <a:moveTo>
                  <a:pt x="193" y="24"/>
                </a:moveTo>
                <a:cubicBezTo>
                  <a:pt x="191" y="23"/>
                  <a:pt x="184" y="21"/>
                  <a:pt x="183" y="21"/>
                </a:cubicBezTo>
                <a:cubicBezTo>
                  <a:pt x="185" y="22"/>
                  <a:pt x="188" y="23"/>
                  <a:pt x="190" y="24"/>
                </a:cubicBezTo>
                <a:cubicBezTo>
                  <a:pt x="191" y="25"/>
                  <a:pt x="192" y="24"/>
                  <a:pt x="193" y="24"/>
                </a:cubicBezTo>
                <a:close/>
                <a:moveTo>
                  <a:pt x="135" y="152"/>
                </a:moveTo>
                <a:cubicBezTo>
                  <a:pt x="135" y="153"/>
                  <a:pt x="135" y="153"/>
                  <a:pt x="135" y="153"/>
                </a:cubicBezTo>
                <a:cubicBezTo>
                  <a:pt x="137" y="154"/>
                  <a:pt x="139" y="154"/>
                  <a:pt x="141" y="154"/>
                </a:cubicBezTo>
                <a:cubicBezTo>
                  <a:pt x="141" y="154"/>
                  <a:pt x="142" y="153"/>
                  <a:pt x="142" y="153"/>
                </a:cubicBezTo>
                <a:cubicBezTo>
                  <a:pt x="140" y="153"/>
                  <a:pt x="137" y="152"/>
                  <a:pt x="135" y="152"/>
                </a:cubicBezTo>
                <a:close/>
                <a:moveTo>
                  <a:pt x="262" y="143"/>
                </a:moveTo>
                <a:cubicBezTo>
                  <a:pt x="263" y="142"/>
                  <a:pt x="264" y="140"/>
                  <a:pt x="265" y="138"/>
                </a:cubicBezTo>
                <a:cubicBezTo>
                  <a:pt x="266" y="138"/>
                  <a:pt x="266" y="137"/>
                  <a:pt x="265" y="137"/>
                </a:cubicBezTo>
                <a:cubicBezTo>
                  <a:pt x="264" y="138"/>
                  <a:pt x="264" y="138"/>
                  <a:pt x="263" y="139"/>
                </a:cubicBezTo>
                <a:cubicBezTo>
                  <a:pt x="262" y="141"/>
                  <a:pt x="262" y="141"/>
                  <a:pt x="262" y="143"/>
                </a:cubicBezTo>
                <a:cubicBezTo>
                  <a:pt x="262" y="143"/>
                  <a:pt x="262" y="143"/>
                  <a:pt x="262" y="143"/>
                </a:cubicBezTo>
                <a:close/>
                <a:moveTo>
                  <a:pt x="119" y="193"/>
                </a:moveTo>
                <a:cubicBezTo>
                  <a:pt x="121" y="194"/>
                  <a:pt x="123" y="194"/>
                  <a:pt x="124" y="194"/>
                </a:cubicBezTo>
                <a:cubicBezTo>
                  <a:pt x="125" y="195"/>
                  <a:pt x="125" y="194"/>
                  <a:pt x="125" y="194"/>
                </a:cubicBezTo>
                <a:cubicBezTo>
                  <a:pt x="123" y="193"/>
                  <a:pt x="121" y="192"/>
                  <a:pt x="119" y="191"/>
                </a:cubicBezTo>
                <a:cubicBezTo>
                  <a:pt x="119" y="192"/>
                  <a:pt x="119" y="192"/>
                  <a:pt x="119" y="193"/>
                </a:cubicBezTo>
                <a:close/>
                <a:moveTo>
                  <a:pt x="125" y="208"/>
                </a:moveTo>
                <a:cubicBezTo>
                  <a:pt x="125" y="207"/>
                  <a:pt x="125" y="206"/>
                  <a:pt x="125" y="205"/>
                </a:cubicBezTo>
                <a:cubicBezTo>
                  <a:pt x="124" y="205"/>
                  <a:pt x="123" y="205"/>
                  <a:pt x="122" y="205"/>
                </a:cubicBezTo>
                <a:cubicBezTo>
                  <a:pt x="122" y="205"/>
                  <a:pt x="122" y="206"/>
                  <a:pt x="121" y="207"/>
                </a:cubicBezTo>
                <a:cubicBezTo>
                  <a:pt x="122" y="207"/>
                  <a:pt x="124" y="208"/>
                  <a:pt x="125" y="208"/>
                </a:cubicBezTo>
                <a:close/>
                <a:moveTo>
                  <a:pt x="117" y="167"/>
                </a:moveTo>
                <a:cubicBezTo>
                  <a:pt x="117" y="166"/>
                  <a:pt x="117" y="166"/>
                  <a:pt x="116" y="166"/>
                </a:cubicBezTo>
                <a:cubicBezTo>
                  <a:pt x="114" y="166"/>
                  <a:pt x="112" y="166"/>
                  <a:pt x="110" y="166"/>
                </a:cubicBezTo>
                <a:cubicBezTo>
                  <a:pt x="110" y="165"/>
                  <a:pt x="109" y="166"/>
                  <a:pt x="109" y="167"/>
                </a:cubicBezTo>
                <a:cubicBezTo>
                  <a:pt x="112" y="167"/>
                  <a:pt x="114" y="167"/>
                  <a:pt x="117" y="167"/>
                </a:cubicBezTo>
                <a:close/>
                <a:moveTo>
                  <a:pt x="23" y="31"/>
                </a:moveTo>
                <a:cubicBezTo>
                  <a:pt x="25" y="31"/>
                  <a:pt x="26" y="31"/>
                  <a:pt x="27" y="30"/>
                </a:cubicBezTo>
                <a:cubicBezTo>
                  <a:pt x="27" y="29"/>
                  <a:pt x="27" y="28"/>
                  <a:pt x="28" y="27"/>
                </a:cubicBezTo>
                <a:cubicBezTo>
                  <a:pt x="25" y="27"/>
                  <a:pt x="25" y="29"/>
                  <a:pt x="23" y="31"/>
                </a:cubicBezTo>
                <a:close/>
                <a:moveTo>
                  <a:pt x="227" y="69"/>
                </a:moveTo>
                <a:cubicBezTo>
                  <a:pt x="228" y="66"/>
                  <a:pt x="228" y="63"/>
                  <a:pt x="228" y="60"/>
                </a:cubicBezTo>
                <a:cubicBezTo>
                  <a:pt x="227" y="60"/>
                  <a:pt x="227" y="61"/>
                  <a:pt x="227" y="62"/>
                </a:cubicBezTo>
                <a:cubicBezTo>
                  <a:pt x="227" y="64"/>
                  <a:pt x="227" y="66"/>
                  <a:pt x="227" y="68"/>
                </a:cubicBezTo>
                <a:cubicBezTo>
                  <a:pt x="227" y="68"/>
                  <a:pt x="227" y="69"/>
                  <a:pt x="227" y="69"/>
                </a:cubicBezTo>
                <a:close/>
                <a:moveTo>
                  <a:pt x="130" y="155"/>
                </a:moveTo>
                <a:cubicBezTo>
                  <a:pt x="129" y="156"/>
                  <a:pt x="129" y="156"/>
                  <a:pt x="128" y="157"/>
                </a:cubicBezTo>
                <a:cubicBezTo>
                  <a:pt x="130" y="158"/>
                  <a:pt x="131" y="158"/>
                  <a:pt x="132" y="158"/>
                </a:cubicBezTo>
                <a:cubicBezTo>
                  <a:pt x="132" y="157"/>
                  <a:pt x="132" y="156"/>
                  <a:pt x="132" y="155"/>
                </a:cubicBezTo>
                <a:cubicBezTo>
                  <a:pt x="131" y="155"/>
                  <a:pt x="131" y="155"/>
                  <a:pt x="130" y="155"/>
                </a:cubicBezTo>
                <a:close/>
                <a:moveTo>
                  <a:pt x="149" y="153"/>
                </a:moveTo>
                <a:cubicBezTo>
                  <a:pt x="148" y="153"/>
                  <a:pt x="147" y="153"/>
                  <a:pt x="147" y="153"/>
                </a:cubicBezTo>
                <a:cubicBezTo>
                  <a:pt x="146" y="153"/>
                  <a:pt x="145" y="154"/>
                  <a:pt x="146" y="154"/>
                </a:cubicBezTo>
                <a:cubicBezTo>
                  <a:pt x="146" y="155"/>
                  <a:pt x="146" y="155"/>
                  <a:pt x="146" y="155"/>
                </a:cubicBezTo>
                <a:cubicBezTo>
                  <a:pt x="147" y="156"/>
                  <a:pt x="148" y="156"/>
                  <a:pt x="149" y="156"/>
                </a:cubicBezTo>
                <a:cubicBezTo>
                  <a:pt x="149" y="155"/>
                  <a:pt x="149" y="154"/>
                  <a:pt x="149" y="153"/>
                </a:cubicBezTo>
                <a:close/>
                <a:moveTo>
                  <a:pt x="19" y="91"/>
                </a:moveTo>
                <a:cubicBezTo>
                  <a:pt x="19" y="90"/>
                  <a:pt x="19" y="88"/>
                  <a:pt x="19" y="87"/>
                </a:cubicBezTo>
                <a:cubicBezTo>
                  <a:pt x="18" y="89"/>
                  <a:pt x="17" y="90"/>
                  <a:pt x="18" y="93"/>
                </a:cubicBezTo>
                <a:cubicBezTo>
                  <a:pt x="19" y="92"/>
                  <a:pt x="19" y="92"/>
                  <a:pt x="19" y="91"/>
                </a:cubicBezTo>
                <a:close/>
                <a:moveTo>
                  <a:pt x="101" y="157"/>
                </a:moveTo>
                <a:cubicBezTo>
                  <a:pt x="101" y="158"/>
                  <a:pt x="100" y="158"/>
                  <a:pt x="100" y="159"/>
                </a:cubicBezTo>
                <a:cubicBezTo>
                  <a:pt x="102" y="159"/>
                  <a:pt x="104" y="159"/>
                  <a:pt x="105" y="159"/>
                </a:cubicBezTo>
                <a:cubicBezTo>
                  <a:pt x="105" y="159"/>
                  <a:pt x="105" y="158"/>
                  <a:pt x="105" y="158"/>
                </a:cubicBezTo>
                <a:cubicBezTo>
                  <a:pt x="104" y="158"/>
                  <a:pt x="102" y="157"/>
                  <a:pt x="101" y="157"/>
                </a:cubicBezTo>
                <a:close/>
                <a:moveTo>
                  <a:pt x="68" y="155"/>
                </a:moveTo>
                <a:cubicBezTo>
                  <a:pt x="69" y="154"/>
                  <a:pt x="70" y="154"/>
                  <a:pt x="71" y="154"/>
                </a:cubicBezTo>
                <a:cubicBezTo>
                  <a:pt x="72" y="154"/>
                  <a:pt x="72" y="154"/>
                  <a:pt x="73" y="153"/>
                </a:cubicBezTo>
                <a:cubicBezTo>
                  <a:pt x="71" y="153"/>
                  <a:pt x="70" y="152"/>
                  <a:pt x="68" y="152"/>
                </a:cubicBezTo>
                <a:cubicBezTo>
                  <a:pt x="68" y="153"/>
                  <a:pt x="68" y="154"/>
                  <a:pt x="68" y="155"/>
                </a:cubicBezTo>
                <a:close/>
                <a:moveTo>
                  <a:pt x="37" y="9"/>
                </a:moveTo>
                <a:cubicBezTo>
                  <a:pt x="41" y="8"/>
                  <a:pt x="44" y="8"/>
                  <a:pt x="47" y="8"/>
                </a:cubicBezTo>
                <a:cubicBezTo>
                  <a:pt x="47" y="7"/>
                  <a:pt x="46" y="7"/>
                  <a:pt x="46" y="7"/>
                </a:cubicBezTo>
                <a:cubicBezTo>
                  <a:pt x="44" y="7"/>
                  <a:pt x="42" y="7"/>
                  <a:pt x="40" y="7"/>
                </a:cubicBezTo>
                <a:cubicBezTo>
                  <a:pt x="39" y="7"/>
                  <a:pt x="38" y="8"/>
                  <a:pt x="37" y="9"/>
                </a:cubicBezTo>
                <a:close/>
                <a:moveTo>
                  <a:pt x="132" y="170"/>
                </a:moveTo>
                <a:cubicBezTo>
                  <a:pt x="131" y="170"/>
                  <a:pt x="129" y="170"/>
                  <a:pt x="128" y="170"/>
                </a:cubicBezTo>
                <a:cubicBezTo>
                  <a:pt x="129" y="171"/>
                  <a:pt x="130" y="172"/>
                  <a:pt x="131" y="173"/>
                </a:cubicBezTo>
                <a:cubicBezTo>
                  <a:pt x="131" y="173"/>
                  <a:pt x="131" y="173"/>
                  <a:pt x="131" y="173"/>
                </a:cubicBezTo>
                <a:cubicBezTo>
                  <a:pt x="132" y="172"/>
                  <a:pt x="132" y="171"/>
                  <a:pt x="132" y="170"/>
                </a:cubicBezTo>
                <a:close/>
                <a:moveTo>
                  <a:pt x="96" y="195"/>
                </a:moveTo>
                <a:cubicBezTo>
                  <a:pt x="97" y="195"/>
                  <a:pt x="97" y="195"/>
                  <a:pt x="97" y="194"/>
                </a:cubicBezTo>
                <a:cubicBezTo>
                  <a:pt x="97" y="193"/>
                  <a:pt x="96" y="192"/>
                  <a:pt x="95" y="192"/>
                </a:cubicBezTo>
                <a:cubicBezTo>
                  <a:pt x="95" y="192"/>
                  <a:pt x="94" y="192"/>
                  <a:pt x="94" y="193"/>
                </a:cubicBezTo>
                <a:cubicBezTo>
                  <a:pt x="93" y="194"/>
                  <a:pt x="94" y="194"/>
                  <a:pt x="94" y="195"/>
                </a:cubicBezTo>
                <a:cubicBezTo>
                  <a:pt x="95" y="195"/>
                  <a:pt x="95" y="195"/>
                  <a:pt x="96" y="195"/>
                </a:cubicBezTo>
                <a:close/>
                <a:moveTo>
                  <a:pt x="78" y="147"/>
                </a:moveTo>
                <a:cubicBezTo>
                  <a:pt x="74" y="146"/>
                  <a:pt x="71" y="146"/>
                  <a:pt x="67" y="146"/>
                </a:cubicBezTo>
                <a:cubicBezTo>
                  <a:pt x="68" y="146"/>
                  <a:pt x="68" y="146"/>
                  <a:pt x="68" y="146"/>
                </a:cubicBezTo>
                <a:cubicBezTo>
                  <a:pt x="71" y="147"/>
                  <a:pt x="73" y="147"/>
                  <a:pt x="76" y="148"/>
                </a:cubicBezTo>
                <a:cubicBezTo>
                  <a:pt x="77" y="148"/>
                  <a:pt x="77" y="147"/>
                  <a:pt x="78" y="147"/>
                </a:cubicBezTo>
                <a:close/>
                <a:moveTo>
                  <a:pt x="20" y="82"/>
                </a:moveTo>
                <a:cubicBezTo>
                  <a:pt x="19" y="82"/>
                  <a:pt x="19" y="82"/>
                  <a:pt x="19" y="82"/>
                </a:cubicBezTo>
                <a:cubicBezTo>
                  <a:pt x="18" y="82"/>
                  <a:pt x="17" y="83"/>
                  <a:pt x="16" y="84"/>
                </a:cubicBezTo>
                <a:cubicBezTo>
                  <a:pt x="15" y="84"/>
                  <a:pt x="15" y="85"/>
                  <a:pt x="15" y="86"/>
                </a:cubicBezTo>
                <a:cubicBezTo>
                  <a:pt x="16" y="86"/>
                  <a:pt x="16" y="86"/>
                  <a:pt x="17" y="86"/>
                </a:cubicBezTo>
                <a:cubicBezTo>
                  <a:pt x="18" y="85"/>
                  <a:pt x="19" y="83"/>
                  <a:pt x="20" y="82"/>
                </a:cubicBezTo>
                <a:close/>
                <a:moveTo>
                  <a:pt x="163" y="22"/>
                </a:moveTo>
                <a:cubicBezTo>
                  <a:pt x="163" y="22"/>
                  <a:pt x="163" y="22"/>
                  <a:pt x="163" y="22"/>
                </a:cubicBezTo>
                <a:cubicBezTo>
                  <a:pt x="161" y="23"/>
                  <a:pt x="159" y="24"/>
                  <a:pt x="157" y="26"/>
                </a:cubicBezTo>
                <a:cubicBezTo>
                  <a:pt x="158" y="26"/>
                  <a:pt x="158" y="26"/>
                  <a:pt x="159" y="26"/>
                </a:cubicBezTo>
                <a:cubicBezTo>
                  <a:pt x="159" y="26"/>
                  <a:pt x="159" y="26"/>
                  <a:pt x="160" y="26"/>
                </a:cubicBezTo>
                <a:cubicBezTo>
                  <a:pt x="161" y="25"/>
                  <a:pt x="162" y="23"/>
                  <a:pt x="163" y="22"/>
                </a:cubicBezTo>
                <a:close/>
                <a:moveTo>
                  <a:pt x="182" y="209"/>
                </a:moveTo>
                <a:cubicBezTo>
                  <a:pt x="182" y="209"/>
                  <a:pt x="182" y="208"/>
                  <a:pt x="183" y="208"/>
                </a:cubicBezTo>
                <a:cubicBezTo>
                  <a:pt x="182" y="207"/>
                  <a:pt x="181" y="207"/>
                  <a:pt x="179" y="206"/>
                </a:cubicBezTo>
                <a:cubicBezTo>
                  <a:pt x="179" y="207"/>
                  <a:pt x="179" y="208"/>
                  <a:pt x="179" y="209"/>
                </a:cubicBezTo>
                <a:cubicBezTo>
                  <a:pt x="180" y="209"/>
                  <a:pt x="181" y="209"/>
                  <a:pt x="182" y="209"/>
                </a:cubicBezTo>
                <a:close/>
                <a:moveTo>
                  <a:pt x="27" y="22"/>
                </a:moveTo>
                <a:cubicBezTo>
                  <a:pt x="27" y="22"/>
                  <a:pt x="28" y="22"/>
                  <a:pt x="28" y="22"/>
                </a:cubicBezTo>
                <a:cubicBezTo>
                  <a:pt x="29" y="21"/>
                  <a:pt x="31" y="20"/>
                  <a:pt x="30" y="18"/>
                </a:cubicBezTo>
                <a:cubicBezTo>
                  <a:pt x="30" y="18"/>
                  <a:pt x="29" y="18"/>
                  <a:pt x="29" y="19"/>
                </a:cubicBezTo>
                <a:cubicBezTo>
                  <a:pt x="28" y="20"/>
                  <a:pt x="27" y="21"/>
                  <a:pt x="27" y="22"/>
                </a:cubicBezTo>
                <a:close/>
                <a:moveTo>
                  <a:pt x="108" y="22"/>
                </a:moveTo>
                <a:cubicBezTo>
                  <a:pt x="108" y="22"/>
                  <a:pt x="107" y="22"/>
                  <a:pt x="106" y="21"/>
                </a:cubicBezTo>
                <a:cubicBezTo>
                  <a:pt x="105" y="21"/>
                  <a:pt x="104" y="22"/>
                  <a:pt x="103" y="23"/>
                </a:cubicBezTo>
                <a:cubicBezTo>
                  <a:pt x="105" y="23"/>
                  <a:pt x="107" y="23"/>
                  <a:pt x="109" y="23"/>
                </a:cubicBezTo>
                <a:cubicBezTo>
                  <a:pt x="109" y="23"/>
                  <a:pt x="109" y="22"/>
                  <a:pt x="108" y="22"/>
                </a:cubicBezTo>
                <a:close/>
                <a:moveTo>
                  <a:pt x="160" y="149"/>
                </a:moveTo>
                <a:cubicBezTo>
                  <a:pt x="160" y="149"/>
                  <a:pt x="160" y="149"/>
                  <a:pt x="160" y="149"/>
                </a:cubicBezTo>
                <a:cubicBezTo>
                  <a:pt x="157" y="149"/>
                  <a:pt x="154" y="149"/>
                  <a:pt x="151" y="148"/>
                </a:cubicBezTo>
                <a:cubicBezTo>
                  <a:pt x="151" y="149"/>
                  <a:pt x="151" y="149"/>
                  <a:pt x="152" y="149"/>
                </a:cubicBezTo>
                <a:cubicBezTo>
                  <a:pt x="154" y="149"/>
                  <a:pt x="157" y="149"/>
                  <a:pt x="160" y="149"/>
                </a:cubicBezTo>
                <a:close/>
                <a:moveTo>
                  <a:pt x="80" y="183"/>
                </a:moveTo>
                <a:cubicBezTo>
                  <a:pt x="80" y="184"/>
                  <a:pt x="80" y="184"/>
                  <a:pt x="80" y="185"/>
                </a:cubicBezTo>
                <a:cubicBezTo>
                  <a:pt x="80" y="185"/>
                  <a:pt x="80" y="185"/>
                  <a:pt x="80" y="185"/>
                </a:cubicBezTo>
                <a:cubicBezTo>
                  <a:pt x="80" y="186"/>
                  <a:pt x="81" y="186"/>
                  <a:pt x="81" y="186"/>
                </a:cubicBezTo>
                <a:cubicBezTo>
                  <a:pt x="83" y="185"/>
                  <a:pt x="84" y="184"/>
                  <a:pt x="83" y="183"/>
                </a:cubicBezTo>
                <a:cubicBezTo>
                  <a:pt x="82" y="183"/>
                  <a:pt x="82" y="183"/>
                  <a:pt x="80" y="183"/>
                </a:cubicBezTo>
                <a:close/>
                <a:moveTo>
                  <a:pt x="122" y="17"/>
                </a:moveTo>
                <a:cubicBezTo>
                  <a:pt x="121" y="17"/>
                  <a:pt x="119" y="18"/>
                  <a:pt x="117" y="20"/>
                </a:cubicBezTo>
                <a:cubicBezTo>
                  <a:pt x="118" y="20"/>
                  <a:pt x="119" y="20"/>
                  <a:pt x="120" y="20"/>
                </a:cubicBezTo>
                <a:cubicBezTo>
                  <a:pt x="121" y="20"/>
                  <a:pt x="121" y="19"/>
                  <a:pt x="122" y="18"/>
                </a:cubicBezTo>
                <a:cubicBezTo>
                  <a:pt x="122" y="18"/>
                  <a:pt x="122" y="18"/>
                  <a:pt x="122" y="17"/>
                </a:cubicBezTo>
                <a:close/>
                <a:moveTo>
                  <a:pt x="37" y="25"/>
                </a:moveTo>
                <a:cubicBezTo>
                  <a:pt x="40" y="24"/>
                  <a:pt x="41" y="23"/>
                  <a:pt x="41" y="20"/>
                </a:cubicBezTo>
                <a:cubicBezTo>
                  <a:pt x="40" y="20"/>
                  <a:pt x="40" y="20"/>
                  <a:pt x="40" y="21"/>
                </a:cubicBezTo>
                <a:cubicBezTo>
                  <a:pt x="39" y="22"/>
                  <a:pt x="38" y="23"/>
                  <a:pt x="37" y="25"/>
                </a:cubicBezTo>
                <a:close/>
                <a:moveTo>
                  <a:pt x="60" y="162"/>
                </a:moveTo>
                <a:cubicBezTo>
                  <a:pt x="63" y="162"/>
                  <a:pt x="67" y="162"/>
                  <a:pt x="70" y="162"/>
                </a:cubicBezTo>
                <a:cubicBezTo>
                  <a:pt x="69" y="161"/>
                  <a:pt x="62" y="161"/>
                  <a:pt x="60" y="162"/>
                </a:cubicBezTo>
                <a:close/>
                <a:moveTo>
                  <a:pt x="195" y="149"/>
                </a:moveTo>
                <a:cubicBezTo>
                  <a:pt x="195" y="149"/>
                  <a:pt x="195" y="149"/>
                  <a:pt x="195" y="149"/>
                </a:cubicBezTo>
                <a:cubicBezTo>
                  <a:pt x="197" y="148"/>
                  <a:pt x="198" y="147"/>
                  <a:pt x="199" y="146"/>
                </a:cubicBezTo>
                <a:cubicBezTo>
                  <a:pt x="200" y="145"/>
                  <a:pt x="201" y="144"/>
                  <a:pt x="201" y="143"/>
                </a:cubicBezTo>
                <a:cubicBezTo>
                  <a:pt x="199" y="145"/>
                  <a:pt x="197" y="147"/>
                  <a:pt x="195" y="149"/>
                </a:cubicBezTo>
                <a:close/>
                <a:moveTo>
                  <a:pt x="101" y="17"/>
                </a:moveTo>
                <a:cubicBezTo>
                  <a:pt x="101" y="17"/>
                  <a:pt x="101" y="18"/>
                  <a:pt x="101" y="18"/>
                </a:cubicBezTo>
                <a:cubicBezTo>
                  <a:pt x="102" y="18"/>
                  <a:pt x="102" y="18"/>
                  <a:pt x="103" y="19"/>
                </a:cubicBezTo>
                <a:cubicBezTo>
                  <a:pt x="104" y="19"/>
                  <a:pt x="105" y="18"/>
                  <a:pt x="106" y="17"/>
                </a:cubicBezTo>
                <a:cubicBezTo>
                  <a:pt x="104" y="17"/>
                  <a:pt x="103" y="17"/>
                  <a:pt x="101" y="17"/>
                </a:cubicBezTo>
                <a:close/>
                <a:moveTo>
                  <a:pt x="13" y="155"/>
                </a:moveTo>
                <a:cubicBezTo>
                  <a:pt x="13" y="155"/>
                  <a:pt x="13" y="155"/>
                  <a:pt x="13" y="155"/>
                </a:cubicBezTo>
                <a:cubicBezTo>
                  <a:pt x="13" y="153"/>
                  <a:pt x="13" y="151"/>
                  <a:pt x="14" y="149"/>
                </a:cubicBezTo>
                <a:cubicBezTo>
                  <a:pt x="13" y="150"/>
                  <a:pt x="12" y="151"/>
                  <a:pt x="11" y="152"/>
                </a:cubicBezTo>
                <a:cubicBezTo>
                  <a:pt x="12" y="153"/>
                  <a:pt x="12" y="154"/>
                  <a:pt x="13" y="155"/>
                </a:cubicBezTo>
                <a:close/>
                <a:moveTo>
                  <a:pt x="53" y="172"/>
                </a:moveTo>
                <a:cubicBezTo>
                  <a:pt x="53" y="172"/>
                  <a:pt x="53" y="172"/>
                  <a:pt x="53" y="173"/>
                </a:cubicBezTo>
                <a:cubicBezTo>
                  <a:pt x="54" y="173"/>
                  <a:pt x="55" y="174"/>
                  <a:pt x="56" y="175"/>
                </a:cubicBezTo>
                <a:cubicBezTo>
                  <a:pt x="57" y="175"/>
                  <a:pt x="57" y="176"/>
                  <a:pt x="58" y="176"/>
                </a:cubicBezTo>
                <a:cubicBezTo>
                  <a:pt x="58" y="176"/>
                  <a:pt x="58" y="176"/>
                  <a:pt x="58" y="176"/>
                </a:cubicBezTo>
                <a:cubicBezTo>
                  <a:pt x="58" y="176"/>
                  <a:pt x="58" y="176"/>
                  <a:pt x="58" y="175"/>
                </a:cubicBezTo>
                <a:cubicBezTo>
                  <a:pt x="58" y="175"/>
                  <a:pt x="58" y="175"/>
                  <a:pt x="57" y="175"/>
                </a:cubicBezTo>
                <a:cubicBezTo>
                  <a:pt x="57" y="174"/>
                  <a:pt x="57" y="174"/>
                  <a:pt x="57" y="174"/>
                </a:cubicBezTo>
                <a:cubicBezTo>
                  <a:pt x="55" y="173"/>
                  <a:pt x="54" y="173"/>
                  <a:pt x="53" y="172"/>
                </a:cubicBezTo>
                <a:close/>
                <a:moveTo>
                  <a:pt x="194" y="154"/>
                </a:moveTo>
                <a:cubicBezTo>
                  <a:pt x="193" y="154"/>
                  <a:pt x="193" y="155"/>
                  <a:pt x="192" y="156"/>
                </a:cubicBezTo>
                <a:cubicBezTo>
                  <a:pt x="193" y="157"/>
                  <a:pt x="195" y="157"/>
                  <a:pt x="195" y="159"/>
                </a:cubicBezTo>
                <a:cubicBezTo>
                  <a:pt x="195" y="158"/>
                  <a:pt x="195" y="156"/>
                  <a:pt x="194" y="154"/>
                </a:cubicBezTo>
                <a:close/>
                <a:moveTo>
                  <a:pt x="164" y="219"/>
                </a:moveTo>
                <a:cubicBezTo>
                  <a:pt x="165" y="219"/>
                  <a:pt x="166" y="219"/>
                  <a:pt x="168" y="219"/>
                </a:cubicBezTo>
                <a:cubicBezTo>
                  <a:pt x="167" y="218"/>
                  <a:pt x="167" y="217"/>
                  <a:pt x="166" y="216"/>
                </a:cubicBezTo>
                <a:cubicBezTo>
                  <a:pt x="165" y="217"/>
                  <a:pt x="164" y="218"/>
                  <a:pt x="164" y="219"/>
                </a:cubicBezTo>
                <a:close/>
                <a:moveTo>
                  <a:pt x="55" y="147"/>
                </a:moveTo>
                <a:cubicBezTo>
                  <a:pt x="55" y="147"/>
                  <a:pt x="55" y="147"/>
                  <a:pt x="55" y="147"/>
                </a:cubicBezTo>
                <a:cubicBezTo>
                  <a:pt x="52" y="146"/>
                  <a:pt x="49" y="146"/>
                  <a:pt x="46" y="146"/>
                </a:cubicBezTo>
                <a:cubicBezTo>
                  <a:pt x="46" y="147"/>
                  <a:pt x="46" y="147"/>
                  <a:pt x="47" y="147"/>
                </a:cubicBezTo>
                <a:cubicBezTo>
                  <a:pt x="49" y="147"/>
                  <a:pt x="51" y="147"/>
                  <a:pt x="53" y="147"/>
                </a:cubicBezTo>
                <a:cubicBezTo>
                  <a:pt x="54" y="147"/>
                  <a:pt x="54" y="147"/>
                  <a:pt x="55" y="147"/>
                </a:cubicBezTo>
                <a:close/>
                <a:moveTo>
                  <a:pt x="268" y="120"/>
                </a:moveTo>
                <a:cubicBezTo>
                  <a:pt x="267" y="119"/>
                  <a:pt x="265" y="117"/>
                  <a:pt x="264" y="116"/>
                </a:cubicBezTo>
                <a:cubicBezTo>
                  <a:pt x="264" y="116"/>
                  <a:pt x="264" y="117"/>
                  <a:pt x="264" y="117"/>
                </a:cubicBezTo>
                <a:cubicBezTo>
                  <a:pt x="265" y="118"/>
                  <a:pt x="265" y="119"/>
                  <a:pt x="266" y="120"/>
                </a:cubicBezTo>
                <a:cubicBezTo>
                  <a:pt x="267" y="120"/>
                  <a:pt x="267" y="120"/>
                  <a:pt x="268" y="120"/>
                </a:cubicBezTo>
                <a:close/>
                <a:moveTo>
                  <a:pt x="137" y="13"/>
                </a:moveTo>
                <a:cubicBezTo>
                  <a:pt x="137" y="13"/>
                  <a:pt x="137" y="13"/>
                  <a:pt x="137" y="13"/>
                </a:cubicBezTo>
                <a:cubicBezTo>
                  <a:pt x="134" y="13"/>
                  <a:pt x="131" y="12"/>
                  <a:pt x="127" y="12"/>
                </a:cubicBezTo>
                <a:cubicBezTo>
                  <a:pt x="127" y="12"/>
                  <a:pt x="127" y="13"/>
                  <a:pt x="127" y="13"/>
                </a:cubicBezTo>
                <a:cubicBezTo>
                  <a:pt x="131" y="13"/>
                  <a:pt x="134" y="13"/>
                  <a:pt x="137" y="13"/>
                </a:cubicBezTo>
                <a:close/>
                <a:moveTo>
                  <a:pt x="19" y="132"/>
                </a:moveTo>
                <a:cubicBezTo>
                  <a:pt x="19" y="131"/>
                  <a:pt x="18" y="129"/>
                  <a:pt x="17" y="128"/>
                </a:cubicBezTo>
                <a:cubicBezTo>
                  <a:pt x="17" y="128"/>
                  <a:pt x="17" y="129"/>
                  <a:pt x="17" y="129"/>
                </a:cubicBezTo>
                <a:cubicBezTo>
                  <a:pt x="17" y="131"/>
                  <a:pt x="17" y="132"/>
                  <a:pt x="18" y="133"/>
                </a:cubicBezTo>
                <a:cubicBezTo>
                  <a:pt x="18" y="133"/>
                  <a:pt x="19" y="132"/>
                  <a:pt x="19" y="132"/>
                </a:cubicBezTo>
                <a:close/>
                <a:moveTo>
                  <a:pt x="189" y="153"/>
                </a:moveTo>
                <a:cubicBezTo>
                  <a:pt x="187" y="153"/>
                  <a:pt x="185" y="153"/>
                  <a:pt x="184" y="155"/>
                </a:cubicBezTo>
                <a:cubicBezTo>
                  <a:pt x="186" y="156"/>
                  <a:pt x="187" y="155"/>
                  <a:pt x="189" y="153"/>
                </a:cubicBezTo>
                <a:close/>
                <a:moveTo>
                  <a:pt x="141" y="180"/>
                </a:moveTo>
                <a:cubicBezTo>
                  <a:pt x="141" y="180"/>
                  <a:pt x="141" y="180"/>
                  <a:pt x="141" y="180"/>
                </a:cubicBezTo>
                <a:cubicBezTo>
                  <a:pt x="142" y="179"/>
                  <a:pt x="143" y="178"/>
                  <a:pt x="143" y="177"/>
                </a:cubicBezTo>
                <a:cubicBezTo>
                  <a:pt x="143" y="177"/>
                  <a:pt x="142" y="177"/>
                  <a:pt x="142" y="177"/>
                </a:cubicBezTo>
                <a:cubicBezTo>
                  <a:pt x="142" y="177"/>
                  <a:pt x="142" y="177"/>
                  <a:pt x="142" y="177"/>
                </a:cubicBezTo>
                <a:cubicBezTo>
                  <a:pt x="141" y="177"/>
                  <a:pt x="140" y="177"/>
                  <a:pt x="140" y="178"/>
                </a:cubicBezTo>
                <a:cubicBezTo>
                  <a:pt x="140" y="179"/>
                  <a:pt x="141" y="180"/>
                  <a:pt x="141" y="180"/>
                </a:cubicBezTo>
                <a:close/>
                <a:moveTo>
                  <a:pt x="141" y="185"/>
                </a:moveTo>
                <a:cubicBezTo>
                  <a:pt x="142" y="185"/>
                  <a:pt x="143" y="184"/>
                  <a:pt x="144" y="183"/>
                </a:cubicBezTo>
                <a:cubicBezTo>
                  <a:pt x="144" y="183"/>
                  <a:pt x="145" y="182"/>
                  <a:pt x="144" y="182"/>
                </a:cubicBezTo>
                <a:cubicBezTo>
                  <a:pt x="144" y="181"/>
                  <a:pt x="144" y="181"/>
                  <a:pt x="144" y="180"/>
                </a:cubicBezTo>
                <a:cubicBezTo>
                  <a:pt x="143" y="182"/>
                  <a:pt x="142" y="183"/>
                  <a:pt x="141" y="185"/>
                </a:cubicBezTo>
                <a:cubicBezTo>
                  <a:pt x="141" y="185"/>
                  <a:pt x="141" y="185"/>
                  <a:pt x="141" y="185"/>
                </a:cubicBezTo>
                <a:close/>
                <a:moveTo>
                  <a:pt x="74" y="26"/>
                </a:moveTo>
                <a:cubicBezTo>
                  <a:pt x="79" y="26"/>
                  <a:pt x="84" y="27"/>
                  <a:pt x="89" y="27"/>
                </a:cubicBezTo>
                <a:cubicBezTo>
                  <a:pt x="84" y="26"/>
                  <a:pt x="79" y="26"/>
                  <a:pt x="74" y="26"/>
                </a:cubicBezTo>
                <a:close/>
                <a:moveTo>
                  <a:pt x="190" y="28"/>
                </a:moveTo>
                <a:cubicBezTo>
                  <a:pt x="190" y="28"/>
                  <a:pt x="190" y="28"/>
                  <a:pt x="190" y="28"/>
                </a:cubicBezTo>
                <a:cubicBezTo>
                  <a:pt x="188" y="29"/>
                  <a:pt x="187" y="30"/>
                  <a:pt x="185" y="31"/>
                </a:cubicBezTo>
                <a:cubicBezTo>
                  <a:pt x="186" y="31"/>
                  <a:pt x="186" y="32"/>
                  <a:pt x="187" y="32"/>
                </a:cubicBezTo>
                <a:cubicBezTo>
                  <a:pt x="188" y="31"/>
                  <a:pt x="189" y="30"/>
                  <a:pt x="190" y="28"/>
                </a:cubicBezTo>
                <a:close/>
                <a:moveTo>
                  <a:pt x="75" y="251"/>
                </a:moveTo>
                <a:cubicBezTo>
                  <a:pt x="75" y="254"/>
                  <a:pt x="77" y="257"/>
                  <a:pt x="78" y="259"/>
                </a:cubicBezTo>
                <a:cubicBezTo>
                  <a:pt x="77" y="257"/>
                  <a:pt x="76" y="254"/>
                  <a:pt x="75" y="251"/>
                </a:cubicBezTo>
                <a:close/>
                <a:moveTo>
                  <a:pt x="92" y="22"/>
                </a:moveTo>
                <a:cubicBezTo>
                  <a:pt x="92" y="22"/>
                  <a:pt x="92" y="22"/>
                  <a:pt x="92" y="22"/>
                </a:cubicBezTo>
                <a:cubicBezTo>
                  <a:pt x="93" y="22"/>
                  <a:pt x="94" y="22"/>
                  <a:pt x="95" y="22"/>
                </a:cubicBezTo>
                <a:cubicBezTo>
                  <a:pt x="96" y="22"/>
                  <a:pt x="96" y="21"/>
                  <a:pt x="96" y="20"/>
                </a:cubicBezTo>
                <a:cubicBezTo>
                  <a:pt x="96" y="20"/>
                  <a:pt x="95" y="20"/>
                  <a:pt x="95" y="20"/>
                </a:cubicBezTo>
                <a:cubicBezTo>
                  <a:pt x="94" y="21"/>
                  <a:pt x="93" y="22"/>
                  <a:pt x="92" y="22"/>
                </a:cubicBezTo>
                <a:close/>
                <a:moveTo>
                  <a:pt x="150" y="178"/>
                </a:moveTo>
                <a:cubicBezTo>
                  <a:pt x="150" y="178"/>
                  <a:pt x="150" y="178"/>
                  <a:pt x="150" y="178"/>
                </a:cubicBezTo>
                <a:cubicBezTo>
                  <a:pt x="149" y="177"/>
                  <a:pt x="148" y="177"/>
                  <a:pt x="147" y="177"/>
                </a:cubicBezTo>
                <a:cubicBezTo>
                  <a:pt x="147" y="178"/>
                  <a:pt x="147" y="179"/>
                  <a:pt x="147" y="181"/>
                </a:cubicBezTo>
                <a:cubicBezTo>
                  <a:pt x="148" y="180"/>
                  <a:pt x="149" y="179"/>
                  <a:pt x="150" y="178"/>
                </a:cubicBezTo>
                <a:close/>
                <a:moveTo>
                  <a:pt x="244" y="239"/>
                </a:moveTo>
                <a:cubicBezTo>
                  <a:pt x="243" y="238"/>
                  <a:pt x="243" y="238"/>
                  <a:pt x="243" y="239"/>
                </a:cubicBezTo>
                <a:cubicBezTo>
                  <a:pt x="241" y="240"/>
                  <a:pt x="239" y="241"/>
                  <a:pt x="238" y="243"/>
                </a:cubicBezTo>
                <a:cubicBezTo>
                  <a:pt x="240" y="242"/>
                  <a:pt x="242" y="241"/>
                  <a:pt x="244" y="239"/>
                </a:cubicBezTo>
                <a:close/>
                <a:moveTo>
                  <a:pt x="265" y="129"/>
                </a:moveTo>
                <a:cubicBezTo>
                  <a:pt x="265" y="130"/>
                  <a:pt x="266" y="131"/>
                  <a:pt x="266" y="132"/>
                </a:cubicBezTo>
                <a:cubicBezTo>
                  <a:pt x="267" y="132"/>
                  <a:pt x="267" y="131"/>
                  <a:pt x="267" y="131"/>
                </a:cubicBezTo>
                <a:cubicBezTo>
                  <a:pt x="267" y="130"/>
                  <a:pt x="267" y="128"/>
                  <a:pt x="266" y="127"/>
                </a:cubicBezTo>
                <a:cubicBezTo>
                  <a:pt x="265" y="128"/>
                  <a:pt x="265" y="128"/>
                  <a:pt x="265" y="129"/>
                </a:cubicBezTo>
                <a:close/>
                <a:moveTo>
                  <a:pt x="3" y="115"/>
                </a:moveTo>
                <a:cubicBezTo>
                  <a:pt x="4" y="114"/>
                  <a:pt x="4" y="113"/>
                  <a:pt x="4" y="113"/>
                </a:cubicBezTo>
                <a:cubicBezTo>
                  <a:pt x="4" y="111"/>
                  <a:pt x="4" y="109"/>
                  <a:pt x="4" y="107"/>
                </a:cubicBezTo>
                <a:cubicBezTo>
                  <a:pt x="4" y="107"/>
                  <a:pt x="4" y="106"/>
                  <a:pt x="4" y="105"/>
                </a:cubicBezTo>
                <a:cubicBezTo>
                  <a:pt x="4" y="105"/>
                  <a:pt x="4" y="105"/>
                  <a:pt x="4" y="105"/>
                </a:cubicBezTo>
                <a:cubicBezTo>
                  <a:pt x="4" y="108"/>
                  <a:pt x="3" y="111"/>
                  <a:pt x="3" y="115"/>
                </a:cubicBezTo>
                <a:close/>
                <a:moveTo>
                  <a:pt x="257" y="184"/>
                </a:moveTo>
                <a:cubicBezTo>
                  <a:pt x="259" y="182"/>
                  <a:pt x="260" y="179"/>
                  <a:pt x="260" y="176"/>
                </a:cubicBezTo>
                <a:cubicBezTo>
                  <a:pt x="260" y="176"/>
                  <a:pt x="260" y="177"/>
                  <a:pt x="260" y="177"/>
                </a:cubicBezTo>
                <a:cubicBezTo>
                  <a:pt x="259" y="178"/>
                  <a:pt x="259" y="180"/>
                  <a:pt x="258" y="181"/>
                </a:cubicBezTo>
                <a:cubicBezTo>
                  <a:pt x="258" y="182"/>
                  <a:pt x="257" y="183"/>
                  <a:pt x="257" y="184"/>
                </a:cubicBezTo>
                <a:close/>
                <a:moveTo>
                  <a:pt x="88" y="272"/>
                </a:moveTo>
                <a:cubicBezTo>
                  <a:pt x="88" y="272"/>
                  <a:pt x="88" y="272"/>
                  <a:pt x="88" y="272"/>
                </a:cubicBezTo>
                <a:cubicBezTo>
                  <a:pt x="87" y="270"/>
                  <a:pt x="86" y="268"/>
                  <a:pt x="85" y="266"/>
                </a:cubicBezTo>
                <a:cubicBezTo>
                  <a:pt x="85" y="267"/>
                  <a:pt x="85" y="268"/>
                  <a:pt x="85" y="268"/>
                </a:cubicBezTo>
                <a:cubicBezTo>
                  <a:pt x="86" y="270"/>
                  <a:pt x="87" y="271"/>
                  <a:pt x="88" y="272"/>
                </a:cubicBezTo>
                <a:close/>
                <a:moveTo>
                  <a:pt x="216" y="109"/>
                </a:moveTo>
                <a:cubicBezTo>
                  <a:pt x="215" y="109"/>
                  <a:pt x="215" y="109"/>
                  <a:pt x="215" y="109"/>
                </a:cubicBezTo>
                <a:cubicBezTo>
                  <a:pt x="215" y="109"/>
                  <a:pt x="214" y="110"/>
                  <a:pt x="214" y="110"/>
                </a:cubicBezTo>
                <a:cubicBezTo>
                  <a:pt x="214" y="112"/>
                  <a:pt x="214" y="114"/>
                  <a:pt x="214" y="116"/>
                </a:cubicBezTo>
                <a:cubicBezTo>
                  <a:pt x="214" y="116"/>
                  <a:pt x="214" y="116"/>
                  <a:pt x="215" y="116"/>
                </a:cubicBezTo>
                <a:cubicBezTo>
                  <a:pt x="215" y="114"/>
                  <a:pt x="215" y="111"/>
                  <a:pt x="216" y="109"/>
                </a:cubicBezTo>
                <a:close/>
                <a:moveTo>
                  <a:pt x="87" y="233"/>
                </a:moveTo>
                <a:cubicBezTo>
                  <a:pt x="88" y="233"/>
                  <a:pt x="88" y="233"/>
                  <a:pt x="88" y="233"/>
                </a:cubicBezTo>
                <a:cubicBezTo>
                  <a:pt x="88" y="232"/>
                  <a:pt x="88" y="231"/>
                  <a:pt x="88" y="231"/>
                </a:cubicBezTo>
                <a:cubicBezTo>
                  <a:pt x="88" y="230"/>
                  <a:pt x="88" y="229"/>
                  <a:pt x="89" y="228"/>
                </a:cubicBezTo>
                <a:cubicBezTo>
                  <a:pt x="89" y="227"/>
                  <a:pt x="89" y="227"/>
                  <a:pt x="88" y="226"/>
                </a:cubicBezTo>
                <a:cubicBezTo>
                  <a:pt x="87" y="228"/>
                  <a:pt x="87" y="231"/>
                  <a:pt x="87" y="233"/>
                </a:cubicBezTo>
                <a:close/>
                <a:moveTo>
                  <a:pt x="81" y="234"/>
                </a:moveTo>
                <a:cubicBezTo>
                  <a:pt x="82" y="232"/>
                  <a:pt x="83" y="228"/>
                  <a:pt x="83" y="227"/>
                </a:cubicBezTo>
                <a:cubicBezTo>
                  <a:pt x="82" y="228"/>
                  <a:pt x="82" y="229"/>
                  <a:pt x="81" y="229"/>
                </a:cubicBezTo>
                <a:cubicBezTo>
                  <a:pt x="81" y="230"/>
                  <a:pt x="81" y="230"/>
                  <a:pt x="81" y="230"/>
                </a:cubicBezTo>
                <a:cubicBezTo>
                  <a:pt x="81" y="231"/>
                  <a:pt x="81" y="233"/>
                  <a:pt x="81" y="234"/>
                </a:cubicBezTo>
                <a:close/>
                <a:moveTo>
                  <a:pt x="95" y="157"/>
                </a:moveTo>
                <a:cubicBezTo>
                  <a:pt x="95" y="157"/>
                  <a:pt x="95" y="158"/>
                  <a:pt x="95" y="158"/>
                </a:cubicBezTo>
                <a:cubicBezTo>
                  <a:pt x="95" y="158"/>
                  <a:pt x="95" y="159"/>
                  <a:pt x="95" y="159"/>
                </a:cubicBezTo>
                <a:cubicBezTo>
                  <a:pt x="97" y="159"/>
                  <a:pt x="97" y="159"/>
                  <a:pt x="98" y="157"/>
                </a:cubicBezTo>
                <a:cubicBezTo>
                  <a:pt x="97" y="157"/>
                  <a:pt x="96" y="157"/>
                  <a:pt x="95" y="157"/>
                </a:cubicBezTo>
                <a:close/>
                <a:moveTo>
                  <a:pt x="217" y="91"/>
                </a:moveTo>
                <a:cubicBezTo>
                  <a:pt x="217" y="90"/>
                  <a:pt x="217" y="90"/>
                  <a:pt x="216" y="90"/>
                </a:cubicBezTo>
                <a:cubicBezTo>
                  <a:pt x="216" y="89"/>
                  <a:pt x="216" y="89"/>
                  <a:pt x="216" y="89"/>
                </a:cubicBezTo>
                <a:cubicBezTo>
                  <a:pt x="215" y="90"/>
                  <a:pt x="215" y="93"/>
                  <a:pt x="216" y="94"/>
                </a:cubicBezTo>
                <a:cubicBezTo>
                  <a:pt x="216" y="93"/>
                  <a:pt x="217" y="92"/>
                  <a:pt x="217" y="91"/>
                </a:cubicBezTo>
                <a:close/>
                <a:moveTo>
                  <a:pt x="196" y="36"/>
                </a:moveTo>
                <a:cubicBezTo>
                  <a:pt x="196" y="36"/>
                  <a:pt x="196" y="36"/>
                  <a:pt x="196" y="37"/>
                </a:cubicBezTo>
                <a:cubicBezTo>
                  <a:pt x="197" y="37"/>
                  <a:pt x="198" y="38"/>
                  <a:pt x="200" y="39"/>
                </a:cubicBezTo>
                <a:cubicBezTo>
                  <a:pt x="200" y="38"/>
                  <a:pt x="200" y="38"/>
                  <a:pt x="201" y="37"/>
                </a:cubicBezTo>
                <a:cubicBezTo>
                  <a:pt x="199" y="37"/>
                  <a:pt x="198" y="36"/>
                  <a:pt x="196" y="36"/>
                </a:cubicBezTo>
                <a:close/>
                <a:moveTo>
                  <a:pt x="255" y="141"/>
                </a:moveTo>
                <a:cubicBezTo>
                  <a:pt x="256" y="139"/>
                  <a:pt x="256" y="139"/>
                  <a:pt x="255" y="137"/>
                </a:cubicBezTo>
                <a:cubicBezTo>
                  <a:pt x="254" y="137"/>
                  <a:pt x="254" y="138"/>
                  <a:pt x="253" y="138"/>
                </a:cubicBezTo>
                <a:cubicBezTo>
                  <a:pt x="254" y="139"/>
                  <a:pt x="254" y="140"/>
                  <a:pt x="255" y="141"/>
                </a:cubicBezTo>
                <a:close/>
                <a:moveTo>
                  <a:pt x="238" y="206"/>
                </a:moveTo>
                <a:cubicBezTo>
                  <a:pt x="237" y="207"/>
                  <a:pt x="236" y="208"/>
                  <a:pt x="235" y="209"/>
                </a:cubicBezTo>
                <a:cubicBezTo>
                  <a:pt x="233" y="211"/>
                  <a:pt x="232" y="212"/>
                  <a:pt x="231" y="213"/>
                </a:cubicBezTo>
                <a:cubicBezTo>
                  <a:pt x="231" y="213"/>
                  <a:pt x="231" y="213"/>
                  <a:pt x="232" y="213"/>
                </a:cubicBezTo>
                <a:cubicBezTo>
                  <a:pt x="234" y="211"/>
                  <a:pt x="237" y="209"/>
                  <a:pt x="238" y="206"/>
                </a:cubicBezTo>
                <a:close/>
                <a:moveTo>
                  <a:pt x="242" y="122"/>
                </a:moveTo>
                <a:cubicBezTo>
                  <a:pt x="243" y="122"/>
                  <a:pt x="244" y="122"/>
                  <a:pt x="245" y="123"/>
                </a:cubicBezTo>
                <a:cubicBezTo>
                  <a:pt x="245" y="122"/>
                  <a:pt x="245" y="122"/>
                  <a:pt x="246" y="121"/>
                </a:cubicBezTo>
                <a:cubicBezTo>
                  <a:pt x="245" y="121"/>
                  <a:pt x="244" y="120"/>
                  <a:pt x="243" y="120"/>
                </a:cubicBezTo>
                <a:cubicBezTo>
                  <a:pt x="243" y="121"/>
                  <a:pt x="243" y="121"/>
                  <a:pt x="242" y="122"/>
                </a:cubicBezTo>
                <a:close/>
                <a:moveTo>
                  <a:pt x="198" y="222"/>
                </a:moveTo>
                <a:cubicBezTo>
                  <a:pt x="197" y="222"/>
                  <a:pt x="196" y="221"/>
                  <a:pt x="194" y="220"/>
                </a:cubicBezTo>
                <a:cubicBezTo>
                  <a:pt x="194" y="222"/>
                  <a:pt x="194" y="222"/>
                  <a:pt x="195" y="223"/>
                </a:cubicBezTo>
                <a:cubicBezTo>
                  <a:pt x="196" y="223"/>
                  <a:pt x="197" y="223"/>
                  <a:pt x="197" y="223"/>
                </a:cubicBezTo>
                <a:cubicBezTo>
                  <a:pt x="198" y="223"/>
                  <a:pt x="198" y="223"/>
                  <a:pt x="198" y="222"/>
                </a:cubicBezTo>
                <a:close/>
                <a:moveTo>
                  <a:pt x="112" y="20"/>
                </a:moveTo>
                <a:cubicBezTo>
                  <a:pt x="112" y="20"/>
                  <a:pt x="112" y="20"/>
                  <a:pt x="113" y="20"/>
                </a:cubicBezTo>
                <a:cubicBezTo>
                  <a:pt x="114" y="19"/>
                  <a:pt x="115" y="18"/>
                  <a:pt x="116" y="17"/>
                </a:cubicBezTo>
                <a:cubicBezTo>
                  <a:pt x="115" y="17"/>
                  <a:pt x="115" y="17"/>
                  <a:pt x="114" y="17"/>
                </a:cubicBezTo>
                <a:cubicBezTo>
                  <a:pt x="114" y="17"/>
                  <a:pt x="114" y="17"/>
                  <a:pt x="113" y="17"/>
                </a:cubicBezTo>
                <a:cubicBezTo>
                  <a:pt x="113" y="18"/>
                  <a:pt x="113" y="19"/>
                  <a:pt x="112" y="20"/>
                </a:cubicBezTo>
                <a:close/>
                <a:moveTo>
                  <a:pt x="8" y="152"/>
                </a:moveTo>
                <a:cubicBezTo>
                  <a:pt x="8" y="149"/>
                  <a:pt x="7" y="147"/>
                  <a:pt x="7" y="144"/>
                </a:cubicBezTo>
                <a:cubicBezTo>
                  <a:pt x="7" y="146"/>
                  <a:pt x="7" y="147"/>
                  <a:pt x="6" y="148"/>
                </a:cubicBezTo>
                <a:cubicBezTo>
                  <a:pt x="6" y="150"/>
                  <a:pt x="7" y="151"/>
                  <a:pt x="8" y="152"/>
                </a:cubicBezTo>
                <a:close/>
                <a:moveTo>
                  <a:pt x="33" y="153"/>
                </a:moveTo>
                <a:cubicBezTo>
                  <a:pt x="32" y="152"/>
                  <a:pt x="32" y="152"/>
                  <a:pt x="31" y="151"/>
                </a:cubicBezTo>
                <a:cubicBezTo>
                  <a:pt x="31" y="152"/>
                  <a:pt x="30" y="154"/>
                  <a:pt x="30" y="155"/>
                </a:cubicBezTo>
                <a:cubicBezTo>
                  <a:pt x="31" y="155"/>
                  <a:pt x="32" y="155"/>
                  <a:pt x="33" y="153"/>
                </a:cubicBezTo>
                <a:close/>
                <a:moveTo>
                  <a:pt x="77" y="244"/>
                </a:moveTo>
                <a:cubicBezTo>
                  <a:pt x="77" y="247"/>
                  <a:pt x="77" y="248"/>
                  <a:pt x="79" y="250"/>
                </a:cubicBezTo>
                <a:cubicBezTo>
                  <a:pt x="79" y="249"/>
                  <a:pt x="79" y="249"/>
                  <a:pt x="79" y="248"/>
                </a:cubicBezTo>
                <a:cubicBezTo>
                  <a:pt x="78" y="247"/>
                  <a:pt x="78" y="246"/>
                  <a:pt x="77" y="244"/>
                </a:cubicBezTo>
                <a:close/>
                <a:moveTo>
                  <a:pt x="165" y="179"/>
                </a:moveTo>
                <a:cubicBezTo>
                  <a:pt x="164" y="179"/>
                  <a:pt x="164" y="179"/>
                  <a:pt x="164" y="180"/>
                </a:cubicBezTo>
                <a:cubicBezTo>
                  <a:pt x="164" y="181"/>
                  <a:pt x="163" y="182"/>
                  <a:pt x="163" y="184"/>
                </a:cubicBezTo>
                <a:cubicBezTo>
                  <a:pt x="163" y="184"/>
                  <a:pt x="163" y="185"/>
                  <a:pt x="163" y="185"/>
                </a:cubicBezTo>
                <a:cubicBezTo>
                  <a:pt x="164" y="183"/>
                  <a:pt x="164" y="181"/>
                  <a:pt x="165" y="179"/>
                </a:cubicBezTo>
                <a:close/>
                <a:moveTo>
                  <a:pt x="205" y="229"/>
                </a:moveTo>
                <a:cubicBezTo>
                  <a:pt x="206" y="229"/>
                  <a:pt x="207" y="230"/>
                  <a:pt x="208" y="230"/>
                </a:cubicBezTo>
                <a:cubicBezTo>
                  <a:pt x="208" y="229"/>
                  <a:pt x="208" y="229"/>
                  <a:pt x="208" y="228"/>
                </a:cubicBezTo>
                <a:cubicBezTo>
                  <a:pt x="207" y="228"/>
                  <a:pt x="207" y="228"/>
                  <a:pt x="206" y="228"/>
                </a:cubicBezTo>
                <a:cubicBezTo>
                  <a:pt x="206" y="228"/>
                  <a:pt x="205" y="229"/>
                  <a:pt x="205" y="229"/>
                </a:cubicBezTo>
                <a:close/>
                <a:moveTo>
                  <a:pt x="261" y="131"/>
                </a:moveTo>
                <a:cubicBezTo>
                  <a:pt x="261" y="131"/>
                  <a:pt x="261" y="130"/>
                  <a:pt x="261" y="130"/>
                </a:cubicBezTo>
                <a:cubicBezTo>
                  <a:pt x="259" y="132"/>
                  <a:pt x="258" y="133"/>
                  <a:pt x="257" y="135"/>
                </a:cubicBezTo>
                <a:cubicBezTo>
                  <a:pt x="257" y="135"/>
                  <a:pt x="257" y="136"/>
                  <a:pt x="257" y="136"/>
                </a:cubicBezTo>
                <a:cubicBezTo>
                  <a:pt x="258" y="135"/>
                  <a:pt x="258" y="134"/>
                  <a:pt x="259" y="134"/>
                </a:cubicBezTo>
                <a:cubicBezTo>
                  <a:pt x="259" y="134"/>
                  <a:pt x="259" y="134"/>
                  <a:pt x="259" y="134"/>
                </a:cubicBezTo>
                <a:cubicBezTo>
                  <a:pt x="260" y="133"/>
                  <a:pt x="260" y="132"/>
                  <a:pt x="261" y="131"/>
                </a:cubicBezTo>
                <a:close/>
                <a:moveTo>
                  <a:pt x="59" y="19"/>
                </a:moveTo>
                <a:cubicBezTo>
                  <a:pt x="59" y="19"/>
                  <a:pt x="59" y="19"/>
                  <a:pt x="59" y="19"/>
                </a:cubicBezTo>
                <a:cubicBezTo>
                  <a:pt x="60" y="19"/>
                  <a:pt x="61" y="19"/>
                  <a:pt x="63" y="19"/>
                </a:cubicBezTo>
                <a:cubicBezTo>
                  <a:pt x="64" y="19"/>
                  <a:pt x="64" y="19"/>
                  <a:pt x="64" y="18"/>
                </a:cubicBezTo>
                <a:cubicBezTo>
                  <a:pt x="62" y="18"/>
                  <a:pt x="60" y="18"/>
                  <a:pt x="59" y="19"/>
                </a:cubicBezTo>
                <a:close/>
                <a:moveTo>
                  <a:pt x="197" y="157"/>
                </a:moveTo>
                <a:cubicBezTo>
                  <a:pt x="199" y="156"/>
                  <a:pt x="200" y="155"/>
                  <a:pt x="200" y="154"/>
                </a:cubicBezTo>
                <a:cubicBezTo>
                  <a:pt x="199" y="154"/>
                  <a:pt x="198" y="154"/>
                  <a:pt x="197" y="154"/>
                </a:cubicBezTo>
                <a:cubicBezTo>
                  <a:pt x="197" y="155"/>
                  <a:pt x="197" y="156"/>
                  <a:pt x="197" y="157"/>
                </a:cubicBezTo>
                <a:close/>
                <a:moveTo>
                  <a:pt x="69" y="6"/>
                </a:moveTo>
                <a:cubicBezTo>
                  <a:pt x="69" y="6"/>
                  <a:pt x="69" y="6"/>
                  <a:pt x="69" y="6"/>
                </a:cubicBezTo>
                <a:cubicBezTo>
                  <a:pt x="66" y="6"/>
                  <a:pt x="63" y="6"/>
                  <a:pt x="60" y="6"/>
                </a:cubicBezTo>
                <a:cubicBezTo>
                  <a:pt x="63" y="6"/>
                  <a:pt x="65" y="6"/>
                  <a:pt x="68" y="6"/>
                </a:cubicBezTo>
                <a:cubicBezTo>
                  <a:pt x="68" y="6"/>
                  <a:pt x="68" y="6"/>
                  <a:pt x="69" y="6"/>
                </a:cubicBezTo>
                <a:close/>
                <a:moveTo>
                  <a:pt x="236" y="116"/>
                </a:moveTo>
                <a:cubicBezTo>
                  <a:pt x="236" y="115"/>
                  <a:pt x="237" y="112"/>
                  <a:pt x="236" y="111"/>
                </a:cubicBezTo>
                <a:cubicBezTo>
                  <a:pt x="236" y="112"/>
                  <a:pt x="236" y="113"/>
                  <a:pt x="235" y="114"/>
                </a:cubicBezTo>
                <a:cubicBezTo>
                  <a:pt x="235" y="114"/>
                  <a:pt x="235" y="115"/>
                  <a:pt x="234" y="116"/>
                </a:cubicBezTo>
                <a:cubicBezTo>
                  <a:pt x="235" y="116"/>
                  <a:pt x="235" y="116"/>
                  <a:pt x="236" y="116"/>
                </a:cubicBezTo>
                <a:close/>
                <a:moveTo>
                  <a:pt x="168" y="160"/>
                </a:moveTo>
                <a:cubicBezTo>
                  <a:pt x="168" y="161"/>
                  <a:pt x="167" y="161"/>
                  <a:pt x="167" y="162"/>
                </a:cubicBezTo>
                <a:cubicBezTo>
                  <a:pt x="169" y="162"/>
                  <a:pt x="170" y="162"/>
                  <a:pt x="171" y="162"/>
                </a:cubicBezTo>
                <a:cubicBezTo>
                  <a:pt x="171" y="162"/>
                  <a:pt x="171" y="162"/>
                  <a:pt x="172" y="162"/>
                </a:cubicBezTo>
                <a:cubicBezTo>
                  <a:pt x="172" y="162"/>
                  <a:pt x="172" y="162"/>
                  <a:pt x="172" y="162"/>
                </a:cubicBezTo>
                <a:cubicBezTo>
                  <a:pt x="170" y="162"/>
                  <a:pt x="170" y="162"/>
                  <a:pt x="168" y="160"/>
                </a:cubicBezTo>
                <a:close/>
                <a:moveTo>
                  <a:pt x="216" y="75"/>
                </a:moveTo>
                <a:cubicBezTo>
                  <a:pt x="217" y="74"/>
                  <a:pt x="217" y="74"/>
                  <a:pt x="217" y="74"/>
                </a:cubicBezTo>
                <a:cubicBezTo>
                  <a:pt x="218" y="73"/>
                  <a:pt x="217" y="71"/>
                  <a:pt x="217" y="71"/>
                </a:cubicBezTo>
                <a:cubicBezTo>
                  <a:pt x="216" y="72"/>
                  <a:pt x="216" y="73"/>
                  <a:pt x="216" y="75"/>
                </a:cubicBezTo>
                <a:close/>
                <a:moveTo>
                  <a:pt x="11" y="140"/>
                </a:moveTo>
                <a:cubicBezTo>
                  <a:pt x="12" y="140"/>
                  <a:pt x="12" y="140"/>
                  <a:pt x="12" y="140"/>
                </a:cubicBezTo>
                <a:cubicBezTo>
                  <a:pt x="12" y="139"/>
                  <a:pt x="13" y="139"/>
                  <a:pt x="13" y="138"/>
                </a:cubicBezTo>
                <a:cubicBezTo>
                  <a:pt x="13" y="137"/>
                  <a:pt x="13" y="137"/>
                  <a:pt x="14" y="136"/>
                </a:cubicBezTo>
                <a:cubicBezTo>
                  <a:pt x="14" y="136"/>
                  <a:pt x="14" y="135"/>
                  <a:pt x="15" y="135"/>
                </a:cubicBezTo>
                <a:cubicBezTo>
                  <a:pt x="15" y="134"/>
                  <a:pt x="15" y="134"/>
                  <a:pt x="15" y="133"/>
                </a:cubicBezTo>
                <a:cubicBezTo>
                  <a:pt x="15" y="133"/>
                  <a:pt x="15" y="133"/>
                  <a:pt x="15" y="133"/>
                </a:cubicBezTo>
                <a:cubicBezTo>
                  <a:pt x="15" y="133"/>
                  <a:pt x="15" y="133"/>
                  <a:pt x="15" y="133"/>
                </a:cubicBezTo>
                <a:cubicBezTo>
                  <a:pt x="14" y="135"/>
                  <a:pt x="13" y="137"/>
                  <a:pt x="11" y="140"/>
                </a:cubicBezTo>
                <a:close/>
                <a:moveTo>
                  <a:pt x="266" y="142"/>
                </a:moveTo>
                <a:cubicBezTo>
                  <a:pt x="265" y="143"/>
                  <a:pt x="265" y="145"/>
                  <a:pt x="264" y="146"/>
                </a:cubicBezTo>
                <a:cubicBezTo>
                  <a:pt x="266" y="146"/>
                  <a:pt x="267" y="144"/>
                  <a:pt x="266" y="142"/>
                </a:cubicBezTo>
                <a:close/>
                <a:moveTo>
                  <a:pt x="220" y="98"/>
                </a:moveTo>
                <a:cubicBezTo>
                  <a:pt x="220" y="99"/>
                  <a:pt x="219" y="99"/>
                  <a:pt x="219" y="99"/>
                </a:cubicBezTo>
                <a:cubicBezTo>
                  <a:pt x="219" y="100"/>
                  <a:pt x="219" y="101"/>
                  <a:pt x="219" y="102"/>
                </a:cubicBezTo>
                <a:cubicBezTo>
                  <a:pt x="219" y="103"/>
                  <a:pt x="220" y="103"/>
                  <a:pt x="220" y="102"/>
                </a:cubicBezTo>
                <a:cubicBezTo>
                  <a:pt x="220" y="101"/>
                  <a:pt x="220" y="100"/>
                  <a:pt x="220" y="98"/>
                </a:cubicBezTo>
                <a:close/>
                <a:moveTo>
                  <a:pt x="45" y="18"/>
                </a:moveTo>
                <a:cubicBezTo>
                  <a:pt x="47" y="19"/>
                  <a:pt x="47" y="18"/>
                  <a:pt x="48" y="16"/>
                </a:cubicBezTo>
                <a:cubicBezTo>
                  <a:pt x="45" y="16"/>
                  <a:pt x="45" y="17"/>
                  <a:pt x="45" y="18"/>
                </a:cubicBezTo>
                <a:close/>
                <a:moveTo>
                  <a:pt x="158" y="182"/>
                </a:moveTo>
                <a:cubicBezTo>
                  <a:pt x="159" y="182"/>
                  <a:pt x="159" y="182"/>
                  <a:pt x="159" y="182"/>
                </a:cubicBezTo>
                <a:cubicBezTo>
                  <a:pt x="159" y="181"/>
                  <a:pt x="160" y="181"/>
                  <a:pt x="161" y="180"/>
                </a:cubicBezTo>
                <a:cubicBezTo>
                  <a:pt x="161" y="180"/>
                  <a:pt x="162" y="179"/>
                  <a:pt x="161" y="179"/>
                </a:cubicBezTo>
                <a:cubicBezTo>
                  <a:pt x="161" y="179"/>
                  <a:pt x="161" y="178"/>
                  <a:pt x="160" y="178"/>
                </a:cubicBezTo>
                <a:cubicBezTo>
                  <a:pt x="160" y="180"/>
                  <a:pt x="159" y="181"/>
                  <a:pt x="158" y="182"/>
                </a:cubicBezTo>
                <a:close/>
                <a:moveTo>
                  <a:pt x="172" y="211"/>
                </a:moveTo>
                <a:cubicBezTo>
                  <a:pt x="172" y="211"/>
                  <a:pt x="172" y="211"/>
                  <a:pt x="172" y="211"/>
                </a:cubicBezTo>
                <a:cubicBezTo>
                  <a:pt x="171" y="212"/>
                  <a:pt x="169" y="213"/>
                  <a:pt x="169" y="215"/>
                </a:cubicBezTo>
                <a:cubicBezTo>
                  <a:pt x="170" y="214"/>
                  <a:pt x="171" y="214"/>
                  <a:pt x="171" y="214"/>
                </a:cubicBezTo>
                <a:cubicBezTo>
                  <a:pt x="172" y="213"/>
                  <a:pt x="172" y="212"/>
                  <a:pt x="172" y="211"/>
                </a:cubicBezTo>
                <a:close/>
                <a:moveTo>
                  <a:pt x="13" y="126"/>
                </a:moveTo>
                <a:cubicBezTo>
                  <a:pt x="13" y="128"/>
                  <a:pt x="13" y="130"/>
                  <a:pt x="12" y="132"/>
                </a:cubicBezTo>
                <a:cubicBezTo>
                  <a:pt x="14" y="130"/>
                  <a:pt x="15" y="128"/>
                  <a:pt x="13" y="126"/>
                </a:cubicBezTo>
                <a:close/>
                <a:moveTo>
                  <a:pt x="256" y="122"/>
                </a:moveTo>
                <a:cubicBezTo>
                  <a:pt x="254" y="121"/>
                  <a:pt x="253" y="120"/>
                  <a:pt x="252" y="119"/>
                </a:cubicBezTo>
                <a:cubicBezTo>
                  <a:pt x="252" y="120"/>
                  <a:pt x="252" y="120"/>
                  <a:pt x="252" y="121"/>
                </a:cubicBezTo>
                <a:cubicBezTo>
                  <a:pt x="255" y="123"/>
                  <a:pt x="255" y="123"/>
                  <a:pt x="256" y="122"/>
                </a:cubicBezTo>
                <a:close/>
                <a:moveTo>
                  <a:pt x="79" y="267"/>
                </a:moveTo>
                <a:cubicBezTo>
                  <a:pt x="80" y="269"/>
                  <a:pt x="81" y="272"/>
                  <a:pt x="82" y="272"/>
                </a:cubicBezTo>
                <a:cubicBezTo>
                  <a:pt x="82" y="271"/>
                  <a:pt x="82" y="271"/>
                  <a:pt x="81" y="270"/>
                </a:cubicBezTo>
                <a:cubicBezTo>
                  <a:pt x="81" y="269"/>
                  <a:pt x="80" y="268"/>
                  <a:pt x="79" y="267"/>
                </a:cubicBezTo>
                <a:close/>
                <a:moveTo>
                  <a:pt x="263" y="136"/>
                </a:moveTo>
                <a:cubicBezTo>
                  <a:pt x="263" y="136"/>
                  <a:pt x="263" y="136"/>
                  <a:pt x="263" y="136"/>
                </a:cubicBezTo>
                <a:cubicBezTo>
                  <a:pt x="263" y="135"/>
                  <a:pt x="264" y="135"/>
                  <a:pt x="264" y="134"/>
                </a:cubicBezTo>
                <a:cubicBezTo>
                  <a:pt x="264" y="134"/>
                  <a:pt x="264" y="134"/>
                  <a:pt x="264" y="134"/>
                </a:cubicBezTo>
                <a:cubicBezTo>
                  <a:pt x="264" y="133"/>
                  <a:pt x="264" y="132"/>
                  <a:pt x="263" y="132"/>
                </a:cubicBezTo>
                <a:cubicBezTo>
                  <a:pt x="263" y="133"/>
                  <a:pt x="263" y="134"/>
                  <a:pt x="263" y="136"/>
                </a:cubicBezTo>
                <a:close/>
                <a:moveTo>
                  <a:pt x="139" y="236"/>
                </a:moveTo>
                <a:cubicBezTo>
                  <a:pt x="139" y="235"/>
                  <a:pt x="139" y="234"/>
                  <a:pt x="139" y="234"/>
                </a:cubicBezTo>
                <a:cubicBezTo>
                  <a:pt x="139" y="232"/>
                  <a:pt x="139" y="230"/>
                  <a:pt x="139" y="230"/>
                </a:cubicBezTo>
                <a:cubicBezTo>
                  <a:pt x="139" y="231"/>
                  <a:pt x="138" y="234"/>
                  <a:pt x="139" y="236"/>
                </a:cubicBezTo>
                <a:close/>
                <a:moveTo>
                  <a:pt x="20" y="138"/>
                </a:moveTo>
                <a:cubicBezTo>
                  <a:pt x="21" y="136"/>
                  <a:pt x="21" y="136"/>
                  <a:pt x="20" y="134"/>
                </a:cubicBezTo>
                <a:cubicBezTo>
                  <a:pt x="20" y="135"/>
                  <a:pt x="19" y="135"/>
                  <a:pt x="19" y="136"/>
                </a:cubicBezTo>
                <a:cubicBezTo>
                  <a:pt x="19" y="136"/>
                  <a:pt x="19" y="137"/>
                  <a:pt x="19" y="137"/>
                </a:cubicBezTo>
                <a:cubicBezTo>
                  <a:pt x="20" y="137"/>
                  <a:pt x="20" y="138"/>
                  <a:pt x="20" y="138"/>
                </a:cubicBezTo>
                <a:close/>
                <a:moveTo>
                  <a:pt x="50" y="19"/>
                </a:moveTo>
                <a:cubicBezTo>
                  <a:pt x="53" y="18"/>
                  <a:pt x="53" y="18"/>
                  <a:pt x="53" y="16"/>
                </a:cubicBezTo>
                <a:cubicBezTo>
                  <a:pt x="52" y="16"/>
                  <a:pt x="52" y="16"/>
                  <a:pt x="52" y="16"/>
                </a:cubicBezTo>
                <a:cubicBezTo>
                  <a:pt x="51" y="17"/>
                  <a:pt x="50" y="18"/>
                  <a:pt x="50" y="19"/>
                </a:cubicBezTo>
                <a:close/>
                <a:moveTo>
                  <a:pt x="207" y="52"/>
                </a:moveTo>
                <a:cubicBezTo>
                  <a:pt x="207" y="51"/>
                  <a:pt x="208" y="51"/>
                  <a:pt x="209" y="51"/>
                </a:cubicBezTo>
                <a:cubicBezTo>
                  <a:pt x="208" y="50"/>
                  <a:pt x="207" y="50"/>
                  <a:pt x="207" y="49"/>
                </a:cubicBezTo>
                <a:cubicBezTo>
                  <a:pt x="207" y="49"/>
                  <a:pt x="206" y="50"/>
                  <a:pt x="206" y="50"/>
                </a:cubicBezTo>
                <a:cubicBezTo>
                  <a:pt x="206" y="51"/>
                  <a:pt x="206" y="51"/>
                  <a:pt x="207" y="52"/>
                </a:cubicBezTo>
                <a:close/>
                <a:moveTo>
                  <a:pt x="20" y="96"/>
                </a:moveTo>
                <a:cubicBezTo>
                  <a:pt x="19" y="96"/>
                  <a:pt x="19" y="96"/>
                  <a:pt x="19" y="96"/>
                </a:cubicBezTo>
                <a:cubicBezTo>
                  <a:pt x="19" y="96"/>
                  <a:pt x="18" y="97"/>
                  <a:pt x="18" y="97"/>
                </a:cubicBezTo>
                <a:cubicBezTo>
                  <a:pt x="18" y="98"/>
                  <a:pt x="19" y="99"/>
                  <a:pt x="19" y="100"/>
                </a:cubicBezTo>
                <a:cubicBezTo>
                  <a:pt x="19" y="100"/>
                  <a:pt x="19" y="101"/>
                  <a:pt x="19" y="101"/>
                </a:cubicBezTo>
                <a:cubicBezTo>
                  <a:pt x="19" y="100"/>
                  <a:pt x="19" y="100"/>
                  <a:pt x="19" y="100"/>
                </a:cubicBezTo>
                <a:cubicBezTo>
                  <a:pt x="19" y="99"/>
                  <a:pt x="19" y="97"/>
                  <a:pt x="20" y="96"/>
                </a:cubicBezTo>
                <a:close/>
                <a:moveTo>
                  <a:pt x="195" y="146"/>
                </a:moveTo>
                <a:cubicBezTo>
                  <a:pt x="194" y="146"/>
                  <a:pt x="194" y="146"/>
                  <a:pt x="194" y="146"/>
                </a:cubicBezTo>
                <a:cubicBezTo>
                  <a:pt x="193" y="147"/>
                  <a:pt x="192" y="147"/>
                  <a:pt x="190" y="148"/>
                </a:cubicBezTo>
                <a:cubicBezTo>
                  <a:pt x="191" y="148"/>
                  <a:pt x="191" y="149"/>
                  <a:pt x="191" y="149"/>
                </a:cubicBezTo>
                <a:cubicBezTo>
                  <a:pt x="192" y="148"/>
                  <a:pt x="193" y="147"/>
                  <a:pt x="195" y="146"/>
                </a:cubicBezTo>
                <a:close/>
                <a:moveTo>
                  <a:pt x="71" y="19"/>
                </a:moveTo>
                <a:cubicBezTo>
                  <a:pt x="73" y="18"/>
                  <a:pt x="75" y="18"/>
                  <a:pt x="76" y="18"/>
                </a:cubicBezTo>
                <a:cubicBezTo>
                  <a:pt x="75" y="17"/>
                  <a:pt x="75" y="17"/>
                  <a:pt x="74" y="17"/>
                </a:cubicBezTo>
                <a:cubicBezTo>
                  <a:pt x="73" y="17"/>
                  <a:pt x="72" y="18"/>
                  <a:pt x="71" y="19"/>
                </a:cubicBezTo>
                <a:close/>
                <a:moveTo>
                  <a:pt x="148" y="216"/>
                </a:moveTo>
                <a:cubicBezTo>
                  <a:pt x="147" y="216"/>
                  <a:pt x="147" y="216"/>
                  <a:pt x="147" y="216"/>
                </a:cubicBezTo>
                <a:cubicBezTo>
                  <a:pt x="146" y="218"/>
                  <a:pt x="145" y="219"/>
                  <a:pt x="145" y="221"/>
                </a:cubicBezTo>
                <a:cubicBezTo>
                  <a:pt x="144" y="221"/>
                  <a:pt x="144" y="221"/>
                  <a:pt x="145" y="222"/>
                </a:cubicBezTo>
                <a:cubicBezTo>
                  <a:pt x="146" y="220"/>
                  <a:pt x="147" y="218"/>
                  <a:pt x="148" y="216"/>
                </a:cubicBezTo>
                <a:close/>
                <a:moveTo>
                  <a:pt x="119" y="23"/>
                </a:moveTo>
                <a:cubicBezTo>
                  <a:pt x="118" y="23"/>
                  <a:pt x="118" y="23"/>
                  <a:pt x="118" y="23"/>
                </a:cubicBezTo>
                <a:cubicBezTo>
                  <a:pt x="117" y="23"/>
                  <a:pt x="115" y="23"/>
                  <a:pt x="114" y="22"/>
                </a:cubicBezTo>
                <a:cubicBezTo>
                  <a:pt x="113" y="22"/>
                  <a:pt x="113" y="23"/>
                  <a:pt x="112" y="23"/>
                </a:cubicBezTo>
                <a:cubicBezTo>
                  <a:pt x="115" y="23"/>
                  <a:pt x="117" y="23"/>
                  <a:pt x="119" y="23"/>
                </a:cubicBezTo>
                <a:close/>
                <a:moveTo>
                  <a:pt x="219" y="107"/>
                </a:moveTo>
                <a:cubicBezTo>
                  <a:pt x="219" y="107"/>
                  <a:pt x="219" y="106"/>
                  <a:pt x="219" y="106"/>
                </a:cubicBezTo>
                <a:cubicBezTo>
                  <a:pt x="219" y="107"/>
                  <a:pt x="218" y="107"/>
                  <a:pt x="218" y="107"/>
                </a:cubicBezTo>
                <a:cubicBezTo>
                  <a:pt x="218" y="109"/>
                  <a:pt x="218" y="111"/>
                  <a:pt x="218" y="113"/>
                </a:cubicBezTo>
                <a:cubicBezTo>
                  <a:pt x="218" y="113"/>
                  <a:pt x="218" y="113"/>
                  <a:pt x="218" y="113"/>
                </a:cubicBezTo>
                <a:cubicBezTo>
                  <a:pt x="218" y="111"/>
                  <a:pt x="219" y="109"/>
                  <a:pt x="219" y="107"/>
                </a:cubicBezTo>
                <a:close/>
                <a:moveTo>
                  <a:pt x="9" y="122"/>
                </a:moveTo>
                <a:cubicBezTo>
                  <a:pt x="9" y="120"/>
                  <a:pt x="9" y="117"/>
                  <a:pt x="9" y="115"/>
                </a:cubicBezTo>
                <a:cubicBezTo>
                  <a:pt x="9" y="115"/>
                  <a:pt x="9" y="115"/>
                  <a:pt x="8" y="115"/>
                </a:cubicBezTo>
                <a:cubicBezTo>
                  <a:pt x="8" y="115"/>
                  <a:pt x="8" y="116"/>
                  <a:pt x="8" y="116"/>
                </a:cubicBezTo>
                <a:cubicBezTo>
                  <a:pt x="8" y="118"/>
                  <a:pt x="8" y="121"/>
                  <a:pt x="9" y="122"/>
                </a:cubicBezTo>
                <a:close/>
                <a:moveTo>
                  <a:pt x="183" y="166"/>
                </a:moveTo>
                <a:cubicBezTo>
                  <a:pt x="184" y="166"/>
                  <a:pt x="184" y="166"/>
                  <a:pt x="185" y="166"/>
                </a:cubicBezTo>
                <a:cubicBezTo>
                  <a:pt x="185" y="165"/>
                  <a:pt x="185" y="165"/>
                  <a:pt x="186" y="164"/>
                </a:cubicBezTo>
                <a:cubicBezTo>
                  <a:pt x="185" y="164"/>
                  <a:pt x="184" y="164"/>
                  <a:pt x="183" y="164"/>
                </a:cubicBezTo>
                <a:cubicBezTo>
                  <a:pt x="183" y="165"/>
                  <a:pt x="183" y="165"/>
                  <a:pt x="183" y="166"/>
                </a:cubicBezTo>
                <a:close/>
                <a:moveTo>
                  <a:pt x="140" y="174"/>
                </a:moveTo>
                <a:cubicBezTo>
                  <a:pt x="142" y="173"/>
                  <a:pt x="142" y="173"/>
                  <a:pt x="141" y="171"/>
                </a:cubicBezTo>
                <a:cubicBezTo>
                  <a:pt x="140" y="172"/>
                  <a:pt x="140" y="173"/>
                  <a:pt x="140" y="174"/>
                </a:cubicBezTo>
                <a:close/>
                <a:moveTo>
                  <a:pt x="253" y="125"/>
                </a:moveTo>
                <a:cubicBezTo>
                  <a:pt x="252" y="124"/>
                  <a:pt x="252" y="124"/>
                  <a:pt x="251" y="123"/>
                </a:cubicBezTo>
                <a:cubicBezTo>
                  <a:pt x="250" y="124"/>
                  <a:pt x="250" y="124"/>
                  <a:pt x="250" y="125"/>
                </a:cubicBezTo>
                <a:cubicBezTo>
                  <a:pt x="251" y="125"/>
                  <a:pt x="252" y="126"/>
                  <a:pt x="253" y="125"/>
                </a:cubicBezTo>
                <a:close/>
                <a:moveTo>
                  <a:pt x="79" y="237"/>
                </a:moveTo>
                <a:cubicBezTo>
                  <a:pt x="79" y="237"/>
                  <a:pt x="79" y="237"/>
                  <a:pt x="79" y="237"/>
                </a:cubicBezTo>
                <a:cubicBezTo>
                  <a:pt x="79" y="235"/>
                  <a:pt x="79" y="234"/>
                  <a:pt x="79" y="233"/>
                </a:cubicBezTo>
                <a:cubicBezTo>
                  <a:pt x="78" y="233"/>
                  <a:pt x="78" y="233"/>
                  <a:pt x="77" y="234"/>
                </a:cubicBezTo>
                <a:cubicBezTo>
                  <a:pt x="78" y="235"/>
                  <a:pt x="78" y="236"/>
                  <a:pt x="79" y="237"/>
                </a:cubicBezTo>
                <a:close/>
                <a:moveTo>
                  <a:pt x="25" y="13"/>
                </a:moveTo>
                <a:cubicBezTo>
                  <a:pt x="26" y="12"/>
                  <a:pt x="28" y="12"/>
                  <a:pt x="30" y="10"/>
                </a:cubicBezTo>
                <a:cubicBezTo>
                  <a:pt x="28" y="11"/>
                  <a:pt x="26" y="12"/>
                  <a:pt x="25" y="13"/>
                </a:cubicBezTo>
                <a:close/>
                <a:moveTo>
                  <a:pt x="126" y="191"/>
                </a:moveTo>
                <a:cubicBezTo>
                  <a:pt x="124" y="190"/>
                  <a:pt x="122" y="189"/>
                  <a:pt x="121" y="188"/>
                </a:cubicBezTo>
                <a:cubicBezTo>
                  <a:pt x="120" y="188"/>
                  <a:pt x="120" y="188"/>
                  <a:pt x="120" y="188"/>
                </a:cubicBezTo>
                <a:cubicBezTo>
                  <a:pt x="121" y="189"/>
                  <a:pt x="121" y="189"/>
                  <a:pt x="121" y="189"/>
                </a:cubicBezTo>
                <a:cubicBezTo>
                  <a:pt x="123" y="190"/>
                  <a:pt x="124" y="191"/>
                  <a:pt x="126" y="191"/>
                </a:cubicBezTo>
                <a:close/>
                <a:moveTo>
                  <a:pt x="80" y="258"/>
                </a:moveTo>
                <a:cubicBezTo>
                  <a:pt x="81" y="259"/>
                  <a:pt x="81" y="261"/>
                  <a:pt x="82" y="261"/>
                </a:cubicBezTo>
                <a:cubicBezTo>
                  <a:pt x="82" y="261"/>
                  <a:pt x="82" y="261"/>
                  <a:pt x="82" y="260"/>
                </a:cubicBezTo>
                <a:cubicBezTo>
                  <a:pt x="82" y="259"/>
                  <a:pt x="82" y="259"/>
                  <a:pt x="81" y="258"/>
                </a:cubicBezTo>
                <a:cubicBezTo>
                  <a:pt x="81" y="257"/>
                  <a:pt x="81" y="258"/>
                  <a:pt x="80" y="258"/>
                </a:cubicBezTo>
                <a:close/>
                <a:moveTo>
                  <a:pt x="167" y="165"/>
                </a:moveTo>
                <a:cubicBezTo>
                  <a:pt x="167" y="165"/>
                  <a:pt x="167" y="166"/>
                  <a:pt x="167" y="167"/>
                </a:cubicBezTo>
                <a:cubicBezTo>
                  <a:pt x="169" y="167"/>
                  <a:pt x="169" y="167"/>
                  <a:pt x="170" y="165"/>
                </a:cubicBezTo>
                <a:cubicBezTo>
                  <a:pt x="169" y="165"/>
                  <a:pt x="168" y="165"/>
                  <a:pt x="167" y="165"/>
                </a:cubicBezTo>
                <a:close/>
                <a:moveTo>
                  <a:pt x="114" y="195"/>
                </a:moveTo>
                <a:cubicBezTo>
                  <a:pt x="113" y="194"/>
                  <a:pt x="112" y="194"/>
                  <a:pt x="111" y="194"/>
                </a:cubicBezTo>
                <a:cubicBezTo>
                  <a:pt x="111" y="195"/>
                  <a:pt x="113" y="195"/>
                  <a:pt x="114" y="196"/>
                </a:cubicBezTo>
                <a:cubicBezTo>
                  <a:pt x="114" y="195"/>
                  <a:pt x="114" y="195"/>
                  <a:pt x="114" y="195"/>
                </a:cubicBezTo>
                <a:close/>
                <a:moveTo>
                  <a:pt x="139" y="225"/>
                </a:moveTo>
                <a:cubicBezTo>
                  <a:pt x="139" y="225"/>
                  <a:pt x="139" y="225"/>
                  <a:pt x="139" y="225"/>
                </a:cubicBezTo>
                <a:cubicBezTo>
                  <a:pt x="139" y="222"/>
                  <a:pt x="139" y="219"/>
                  <a:pt x="139" y="216"/>
                </a:cubicBezTo>
                <a:cubicBezTo>
                  <a:pt x="139" y="216"/>
                  <a:pt x="139" y="216"/>
                  <a:pt x="139" y="216"/>
                </a:cubicBezTo>
                <a:cubicBezTo>
                  <a:pt x="139" y="219"/>
                  <a:pt x="139" y="222"/>
                  <a:pt x="139" y="225"/>
                </a:cubicBezTo>
                <a:close/>
                <a:moveTo>
                  <a:pt x="19" y="154"/>
                </a:moveTo>
                <a:cubicBezTo>
                  <a:pt x="20" y="157"/>
                  <a:pt x="22" y="159"/>
                  <a:pt x="24" y="159"/>
                </a:cubicBezTo>
                <a:cubicBezTo>
                  <a:pt x="22" y="157"/>
                  <a:pt x="21" y="156"/>
                  <a:pt x="19" y="154"/>
                </a:cubicBezTo>
                <a:close/>
                <a:moveTo>
                  <a:pt x="41" y="142"/>
                </a:moveTo>
                <a:cubicBezTo>
                  <a:pt x="41" y="142"/>
                  <a:pt x="41" y="142"/>
                  <a:pt x="41" y="142"/>
                </a:cubicBezTo>
                <a:cubicBezTo>
                  <a:pt x="41" y="143"/>
                  <a:pt x="42" y="143"/>
                  <a:pt x="42" y="144"/>
                </a:cubicBezTo>
                <a:cubicBezTo>
                  <a:pt x="43" y="144"/>
                  <a:pt x="43" y="143"/>
                  <a:pt x="44" y="143"/>
                </a:cubicBezTo>
                <a:cubicBezTo>
                  <a:pt x="43" y="143"/>
                  <a:pt x="42" y="142"/>
                  <a:pt x="41" y="142"/>
                </a:cubicBezTo>
                <a:close/>
                <a:moveTo>
                  <a:pt x="157" y="221"/>
                </a:moveTo>
                <a:cubicBezTo>
                  <a:pt x="157" y="222"/>
                  <a:pt x="157" y="222"/>
                  <a:pt x="157" y="223"/>
                </a:cubicBezTo>
                <a:cubicBezTo>
                  <a:pt x="158" y="223"/>
                  <a:pt x="158" y="223"/>
                  <a:pt x="159" y="221"/>
                </a:cubicBezTo>
                <a:cubicBezTo>
                  <a:pt x="159" y="221"/>
                  <a:pt x="158" y="221"/>
                  <a:pt x="157" y="221"/>
                </a:cubicBezTo>
                <a:close/>
                <a:moveTo>
                  <a:pt x="273" y="153"/>
                </a:moveTo>
                <a:cubicBezTo>
                  <a:pt x="273" y="153"/>
                  <a:pt x="273" y="153"/>
                  <a:pt x="273" y="153"/>
                </a:cubicBezTo>
                <a:cubicBezTo>
                  <a:pt x="272" y="154"/>
                  <a:pt x="272" y="155"/>
                  <a:pt x="271" y="156"/>
                </a:cubicBezTo>
                <a:cubicBezTo>
                  <a:pt x="271" y="157"/>
                  <a:pt x="271" y="157"/>
                  <a:pt x="272" y="157"/>
                </a:cubicBezTo>
                <a:cubicBezTo>
                  <a:pt x="272" y="156"/>
                  <a:pt x="273" y="154"/>
                  <a:pt x="273" y="153"/>
                </a:cubicBezTo>
                <a:close/>
                <a:moveTo>
                  <a:pt x="135" y="173"/>
                </a:moveTo>
                <a:cubicBezTo>
                  <a:pt x="135" y="174"/>
                  <a:pt x="136" y="174"/>
                  <a:pt x="137" y="173"/>
                </a:cubicBezTo>
                <a:cubicBezTo>
                  <a:pt x="137" y="173"/>
                  <a:pt x="138" y="172"/>
                  <a:pt x="137" y="171"/>
                </a:cubicBezTo>
                <a:cubicBezTo>
                  <a:pt x="136" y="172"/>
                  <a:pt x="135" y="173"/>
                  <a:pt x="135" y="173"/>
                </a:cubicBezTo>
                <a:close/>
                <a:moveTo>
                  <a:pt x="202" y="33"/>
                </a:moveTo>
                <a:cubicBezTo>
                  <a:pt x="201" y="33"/>
                  <a:pt x="201" y="34"/>
                  <a:pt x="200" y="34"/>
                </a:cubicBezTo>
                <a:cubicBezTo>
                  <a:pt x="201" y="34"/>
                  <a:pt x="201" y="34"/>
                  <a:pt x="202" y="35"/>
                </a:cubicBezTo>
                <a:cubicBezTo>
                  <a:pt x="203" y="35"/>
                  <a:pt x="203" y="34"/>
                  <a:pt x="203" y="34"/>
                </a:cubicBezTo>
                <a:cubicBezTo>
                  <a:pt x="203" y="33"/>
                  <a:pt x="202" y="33"/>
                  <a:pt x="202" y="33"/>
                </a:cubicBezTo>
                <a:close/>
                <a:moveTo>
                  <a:pt x="149" y="167"/>
                </a:moveTo>
                <a:cubicBezTo>
                  <a:pt x="149" y="167"/>
                  <a:pt x="148" y="166"/>
                  <a:pt x="148" y="165"/>
                </a:cubicBezTo>
                <a:cubicBezTo>
                  <a:pt x="148" y="165"/>
                  <a:pt x="147" y="166"/>
                  <a:pt x="147" y="166"/>
                </a:cubicBezTo>
                <a:cubicBezTo>
                  <a:pt x="147" y="166"/>
                  <a:pt x="147" y="167"/>
                  <a:pt x="147" y="168"/>
                </a:cubicBezTo>
                <a:cubicBezTo>
                  <a:pt x="148" y="168"/>
                  <a:pt x="148" y="168"/>
                  <a:pt x="149" y="167"/>
                </a:cubicBezTo>
                <a:close/>
                <a:moveTo>
                  <a:pt x="98" y="23"/>
                </a:moveTo>
                <a:cubicBezTo>
                  <a:pt x="99" y="22"/>
                  <a:pt x="100" y="22"/>
                  <a:pt x="101" y="21"/>
                </a:cubicBezTo>
                <a:cubicBezTo>
                  <a:pt x="100" y="21"/>
                  <a:pt x="100" y="21"/>
                  <a:pt x="99" y="21"/>
                </a:cubicBezTo>
                <a:cubicBezTo>
                  <a:pt x="99" y="21"/>
                  <a:pt x="98" y="22"/>
                  <a:pt x="98" y="23"/>
                </a:cubicBezTo>
                <a:close/>
                <a:moveTo>
                  <a:pt x="18" y="24"/>
                </a:moveTo>
                <a:cubicBezTo>
                  <a:pt x="19" y="22"/>
                  <a:pt x="21" y="21"/>
                  <a:pt x="22" y="19"/>
                </a:cubicBezTo>
                <a:cubicBezTo>
                  <a:pt x="21" y="20"/>
                  <a:pt x="19" y="22"/>
                  <a:pt x="18" y="24"/>
                </a:cubicBezTo>
                <a:close/>
                <a:moveTo>
                  <a:pt x="118" y="155"/>
                </a:moveTo>
                <a:cubicBezTo>
                  <a:pt x="118" y="155"/>
                  <a:pt x="118" y="154"/>
                  <a:pt x="119" y="154"/>
                </a:cubicBezTo>
                <a:cubicBezTo>
                  <a:pt x="117" y="153"/>
                  <a:pt x="117" y="153"/>
                  <a:pt x="117" y="155"/>
                </a:cubicBezTo>
                <a:cubicBezTo>
                  <a:pt x="117" y="155"/>
                  <a:pt x="118" y="155"/>
                  <a:pt x="118" y="155"/>
                </a:cubicBezTo>
                <a:close/>
                <a:moveTo>
                  <a:pt x="86" y="260"/>
                </a:moveTo>
                <a:cubicBezTo>
                  <a:pt x="86" y="261"/>
                  <a:pt x="87" y="263"/>
                  <a:pt x="88" y="264"/>
                </a:cubicBezTo>
                <a:cubicBezTo>
                  <a:pt x="88" y="263"/>
                  <a:pt x="87" y="262"/>
                  <a:pt x="86" y="260"/>
                </a:cubicBezTo>
                <a:close/>
                <a:moveTo>
                  <a:pt x="269" y="113"/>
                </a:moveTo>
                <a:cubicBezTo>
                  <a:pt x="271" y="114"/>
                  <a:pt x="273" y="116"/>
                  <a:pt x="274" y="117"/>
                </a:cubicBezTo>
                <a:cubicBezTo>
                  <a:pt x="275" y="117"/>
                  <a:pt x="275" y="117"/>
                  <a:pt x="275" y="117"/>
                </a:cubicBezTo>
                <a:cubicBezTo>
                  <a:pt x="273" y="115"/>
                  <a:pt x="271" y="114"/>
                  <a:pt x="269" y="113"/>
                </a:cubicBezTo>
                <a:close/>
                <a:moveTo>
                  <a:pt x="24" y="113"/>
                </a:moveTo>
                <a:cubicBezTo>
                  <a:pt x="23" y="111"/>
                  <a:pt x="23" y="110"/>
                  <a:pt x="23" y="108"/>
                </a:cubicBezTo>
                <a:cubicBezTo>
                  <a:pt x="23" y="108"/>
                  <a:pt x="23" y="108"/>
                  <a:pt x="23" y="108"/>
                </a:cubicBezTo>
                <a:cubicBezTo>
                  <a:pt x="23" y="110"/>
                  <a:pt x="23" y="111"/>
                  <a:pt x="23" y="113"/>
                </a:cubicBezTo>
                <a:cubicBezTo>
                  <a:pt x="23" y="113"/>
                  <a:pt x="23" y="113"/>
                  <a:pt x="24" y="113"/>
                </a:cubicBezTo>
                <a:close/>
                <a:moveTo>
                  <a:pt x="251" y="134"/>
                </a:moveTo>
                <a:cubicBezTo>
                  <a:pt x="251" y="134"/>
                  <a:pt x="251" y="134"/>
                  <a:pt x="252" y="133"/>
                </a:cubicBezTo>
                <a:cubicBezTo>
                  <a:pt x="250" y="132"/>
                  <a:pt x="250" y="131"/>
                  <a:pt x="249" y="132"/>
                </a:cubicBezTo>
                <a:cubicBezTo>
                  <a:pt x="249" y="133"/>
                  <a:pt x="250" y="133"/>
                  <a:pt x="251" y="134"/>
                </a:cubicBezTo>
                <a:close/>
                <a:moveTo>
                  <a:pt x="254" y="128"/>
                </a:moveTo>
                <a:cubicBezTo>
                  <a:pt x="253" y="128"/>
                  <a:pt x="253" y="129"/>
                  <a:pt x="252" y="130"/>
                </a:cubicBezTo>
                <a:cubicBezTo>
                  <a:pt x="252" y="130"/>
                  <a:pt x="252" y="131"/>
                  <a:pt x="253" y="131"/>
                </a:cubicBezTo>
                <a:cubicBezTo>
                  <a:pt x="253" y="130"/>
                  <a:pt x="254" y="129"/>
                  <a:pt x="254" y="128"/>
                </a:cubicBezTo>
                <a:close/>
                <a:moveTo>
                  <a:pt x="90" y="209"/>
                </a:moveTo>
                <a:cubicBezTo>
                  <a:pt x="91" y="207"/>
                  <a:pt x="92" y="206"/>
                  <a:pt x="91" y="205"/>
                </a:cubicBezTo>
                <a:cubicBezTo>
                  <a:pt x="91" y="206"/>
                  <a:pt x="90" y="207"/>
                  <a:pt x="89" y="208"/>
                </a:cubicBezTo>
                <a:cubicBezTo>
                  <a:pt x="90" y="209"/>
                  <a:pt x="90" y="209"/>
                  <a:pt x="90" y="209"/>
                </a:cubicBezTo>
                <a:close/>
                <a:moveTo>
                  <a:pt x="172" y="224"/>
                </a:moveTo>
                <a:cubicBezTo>
                  <a:pt x="172" y="223"/>
                  <a:pt x="172" y="222"/>
                  <a:pt x="172" y="222"/>
                </a:cubicBezTo>
                <a:cubicBezTo>
                  <a:pt x="171" y="222"/>
                  <a:pt x="171" y="222"/>
                  <a:pt x="170" y="222"/>
                </a:cubicBezTo>
                <a:cubicBezTo>
                  <a:pt x="170" y="222"/>
                  <a:pt x="169" y="222"/>
                  <a:pt x="169" y="222"/>
                </a:cubicBezTo>
                <a:cubicBezTo>
                  <a:pt x="169" y="222"/>
                  <a:pt x="169" y="222"/>
                  <a:pt x="169" y="222"/>
                </a:cubicBezTo>
                <a:cubicBezTo>
                  <a:pt x="170" y="222"/>
                  <a:pt x="171" y="223"/>
                  <a:pt x="171" y="223"/>
                </a:cubicBezTo>
                <a:cubicBezTo>
                  <a:pt x="172" y="223"/>
                  <a:pt x="172" y="223"/>
                  <a:pt x="172" y="224"/>
                </a:cubicBezTo>
                <a:close/>
                <a:moveTo>
                  <a:pt x="102" y="192"/>
                </a:moveTo>
                <a:cubicBezTo>
                  <a:pt x="101" y="194"/>
                  <a:pt x="101" y="195"/>
                  <a:pt x="101" y="196"/>
                </a:cubicBezTo>
                <a:cubicBezTo>
                  <a:pt x="102" y="195"/>
                  <a:pt x="102" y="194"/>
                  <a:pt x="103" y="193"/>
                </a:cubicBezTo>
                <a:cubicBezTo>
                  <a:pt x="102" y="193"/>
                  <a:pt x="102" y="193"/>
                  <a:pt x="102" y="192"/>
                </a:cubicBezTo>
                <a:close/>
                <a:moveTo>
                  <a:pt x="33" y="148"/>
                </a:moveTo>
                <a:cubicBezTo>
                  <a:pt x="33" y="148"/>
                  <a:pt x="33" y="149"/>
                  <a:pt x="33" y="149"/>
                </a:cubicBezTo>
                <a:cubicBezTo>
                  <a:pt x="33" y="149"/>
                  <a:pt x="34" y="150"/>
                  <a:pt x="35" y="151"/>
                </a:cubicBezTo>
                <a:cubicBezTo>
                  <a:pt x="35" y="151"/>
                  <a:pt x="35" y="151"/>
                  <a:pt x="36" y="150"/>
                </a:cubicBezTo>
                <a:cubicBezTo>
                  <a:pt x="35" y="150"/>
                  <a:pt x="34" y="149"/>
                  <a:pt x="33" y="148"/>
                </a:cubicBezTo>
                <a:close/>
                <a:moveTo>
                  <a:pt x="131" y="211"/>
                </a:moveTo>
                <a:cubicBezTo>
                  <a:pt x="131" y="210"/>
                  <a:pt x="131" y="209"/>
                  <a:pt x="131" y="208"/>
                </a:cubicBezTo>
                <a:cubicBezTo>
                  <a:pt x="131" y="208"/>
                  <a:pt x="131" y="208"/>
                  <a:pt x="131" y="208"/>
                </a:cubicBezTo>
                <a:cubicBezTo>
                  <a:pt x="130" y="209"/>
                  <a:pt x="130" y="210"/>
                  <a:pt x="130" y="211"/>
                </a:cubicBezTo>
                <a:cubicBezTo>
                  <a:pt x="130" y="212"/>
                  <a:pt x="131" y="211"/>
                  <a:pt x="131" y="211"/>
                </a:cubicBezTo>
                <a:close/>
                <a:moveTo>
                  <a:pt x="138" y="181"/>
                </a:moveTo>
                <a:cubicBezTo>
                  <a:pt x="138" y="180"/>
                  <a:pt x="138" y="180"/>
                  <a:pt x="138" y="179"/>
                </a:cubicBezTo>
                <a:cubicBezTo>
                  <a:pt x="137" y="179"/>
                  <a:pt x="137" y="180"/>
                  <a:pt x="136" y="180"/>
                </a:cubicBezTo>
                <a:cubicBezTo>
                  <a:pt x="136" y="181"/>
                  <a:pt x="137" y="181"/>
                  <a:pt x="137" y="181"/>
                </a:cubicBezTo>
                <a:cubicBezTo>
                  <a:pt x="137" y="181"/>
                  <a:pt x="138" y="181"/>
                  <a:pt x="138" y="181"/>
                </a:cubicBezTo>
                <a:close/>
                <a:moveTo>
                  <a:pt x="190" y="226"/>
                </a:moveTo>
                <a:cubicBezTo>
                  <a:pt x="190" y="224"/>
                  <a:pt x="189" y="224"/>
                  <a:pt x="188" y="224"/>
                </a:cubicBezTo>
                <a:cubicBezTo>
                  <a:pt x="187" y="224"/>
                  <a:pt x="187" y="224"/>
                  <a:pt x="187" y="225"/>
                </a:cubicBezTo>
                <a:cubicBezTo>
                  <a:pt x="188" y="225"/>
                  <a:pt x="189" y="225"/>
                  <a:pt x="190" y="226"/>
                </a:cubicBezTo>
                <a:close/>
                <a:moveTo>
                  <a:pt x="31" y="47"/>
                </a:moveTo>
                <a:cubicBezTo>
                  <a:pt x="31" y="47"/>
                  <a:pt x="30" y="47"/>
                  <a:pt x="30" y="47"/>
                </a:cubicBezTo>
                <a:cubicBezTo>
                  <a:pt x="30" y="49"/>
                  <a:pt x="29" y="51"/>
                  <a:pt x="29" y="53"/>
                </a:cubicBezTo>
                <a:cubicBezTo>
                  <a:pt x="29" y="53"/>
                  <a:pt x="29" y="53"/>
                  <a:pt x="29" y="53"/>
                </a:cubicBezTo>
                <a:cubicBezTo>
                  <a:pt x="30" y="52"/>
                  <a:pt x="30" y="49"/>
                  <a:pt x="31" y="47"/>
                </a:cubicBezTo>
                <a:close/>
                <a:moveTo>
                  <a:pt x="44" y="155"/>
                </a:moveTo>
                <a:cubicBezTo>
                  <a:pt x="45" y="156"/>
                  <a:pt x="46" y="156"/>
                  <a:pt x="46" y="155"/>
                </a:cubicBezTo>
                <a:cubicBezTo>
                  <a:pt x="45" y="154"/>
                  <a:pt x="45" y="154"/>
                  <a:pt x="44" y="154"/>
                </a:cubicBezTo>
                <a:cubicBezTo>
                  <a:pt x="44" y="154"/>
                  <a:pt x="44" y="155"/>
                  <a:pt x="44" y="155"/>
                </a:cubicBezTo>
                <a:close/>
                <a:moveTo>
                  <a:pt x="191" y="171"/>
                </a:moveTo>
                <a:cubicBezTo>
                  <a:pt x="189" y="171"/>
                  <a:pt x="188" y="171"/>
                  <a:pt x="186" y="171"/>
                </a:cubicBezTo>
                <a:cubicBezTo>
                  <a:pt x="186" y="171"/>
                  <a:pt x="186" y="171"/>
                  <a:pt x="186" y="171"/>
                </a:cubicBezTo>
                <a:cubicBezTo>
                  <a:pt x="188" y="172"/>
                  <a:pt x="189" y="172"/>
                  <a:pt x="191" y="171"/>
                </a:cubicBezTo>
                <a:close/>
                <a:moveTo>
                  <a:pt x="69" y="199"/>
                </a:moveTo>
                <a:cubicBezTo>
                  <a:pt x="69" y="199"/>
                  <a:pt x="69" y="199"/>
                  <a:pt x="69" y="199"/>
                </a:cubicBezTo>
                <a:cubicBezTo>
                  <a:pt x="70" y="198"/>
                  <a:pt x="70" y="197"/>
                  <a:pt x="71" y="196"/>
                </a:cubicBezTo>
                <a:cubicBezTo>
                  <a:pt x="71" y="195"/>
                  <a:pt x="71" y="195"/>
                  <a:pt x="70" y="194"/>
                </a:cubicBezTo>
                <a:cubicBezTo>
                  <a:pt x="70" y="194"/>
                  <a:pt x="70" y="194"/>
                  <a:pt x="70" y="194"/>
                </a:cubicBezTo>
                <a:cubicBezTo>
                  <a:pt x="70" y="196"/>
                  <a:pt x="69" y="197"/>
                  <a:pt x="69" y="199"/>
                </a:cubicBezTo>
                <a:close/>
                <a:moveTo>
                  <a:pt x="150" y="173"/>
                </a:moveTo>
                <a:cubicBezTo>
                  <a:pt x="150" y="173"/>
                  <a:pt x="149" y="174"/>
                  <a:pt x="149" y="175"/>
                </a:cubicBezTo>
                <a:cubicBezTo>
                  <a:pt x="149" y="175"/>
                  <a:pt x="150" y="175"/>
                  <a:pt x="151" y="175"/>
                </a:cubicBezTo>
                <a:cubicBezTo>
                  <a:pt x="151" y="174"/>
                  <a:pt x="150" y="174"/>
                  <a:pt x="150" y="173"/>
                </a:cubicBezTo>
                <a:close/>
                <a:moveTo>
                  <a:pt x="75" y="235"/>
                </a:moveTo>
                <a:cubicBezTo>
                  <a:pt x="75" y="236"/>
                  <a:pt x="75" y="236"/>
                  <a:pt x="75" y="236"/>
                </a:cubicBezTo>
                <a:cubicBezTo>
                  <a:pt x="76" y="237"/>
                  <a:pt x="77" y="239"/>
                  <a:pt x="78" y="241"/>
                </a:cubicBezTo>
                <a:cubicBezTo>
                  <a:pt x="78" y="241"/>
                  <a:pt x="78" y="241"/>
                  <a:pt x="78" y="241"/>
                </a:cubicBezTo>
                <a:cubicBezTo>
                  <a:pt x="77" y="239"/>
                  <a:pt x="76" y="237"/>
                  <a:pt x="75" y="235"/>
                </a:cubicBezTo>
                <a:close/>
                <a:moveTo>
                  <a:pt x="10" y="80"/>
                </a:moveTo>
                <a:cubicBezTo>
                  <a:pt x="11" y="79"/>
                  <a:pt x="12" y="78"/>
                  <a:pt x="11" y="75"/>
                </a:cubicBezTo>
                <a:cubicBezTo>
                  <a:pt x="11" y="77"/>
                  <a:pt x="10" y="79"/>
                  <a:pt x="10" y="80"/>
                </a:cubicBezTo>
                <a:close/>
                <a:moveTo>
                  <a:pt x="196" y="226"/>
                </a:moveTo>
                <a:cubicBezTo>
                  <a:pt x="195" y="225"/>
                  <a:pt x="194" y="225"/>
                  <a:pt x="194" y="226"/>
                </a:cubicBezTo>
                <a:cubicBezTo>
                  <a:pt x="194" y="227"/>
                  <a:pt x="195" y="227"/>
                  <a:pt x="196" y="227"/>
                </a:cubicBezTo>
                <a:cubicBezTo>
                  <a:pt x="196" y="227"/>
                  <a:pt x="196" y="226"/>
                  <a:pt x="196" y="226"/>
                </a:cubicBezTo>
                <a:close/>
                <a:moveTo>
                  <a:pt x="109" y="19"/>
                </a:moveTo>
                <a:cubicBezTo>
                  <a:pt x="110" y="18"/>
                  <a:pt x="110" y="18"/>
                  <a:pt x="110" y="17"/>
                </a:cubicBezTo>
                <a:cubicBezTo>
                  <a:pt x="109" y="18"/>
                  <a:pt x="109" y="18"/>
                  <a:pt x="108" y="19"/>
                </a:cubicBezTo>
                <a:cubicBezTo>
                  <a:pt x="109" y="19"/>
                  <a:pt x="109" y="19"/>
                  <a:pt x="109" y="19"/>
                </a:cubicBezTo>
                <a:close/>
                <a:moveTo>
                  <a:pt x="206" y="222"/>
                </a:moveTo>
                <a:cubicBezTo>
                  <a:pt x="205" y="222"/>
                  <a:pt x="204" y="222"/>
                  <a:pt x="203" y="222"/>
                </a:cubicBezTo>
                <a:cubicBezTo>
                  <a:pt x="204" y="223"/>
                  <a:pt x="205" y="223"/>
                  <a:pt x="206" y="223"/>
                </a:cubicBezTo>
                <a:cubicBezTo>
                  <a:pt x="206" y="223"/>
                  <a:pt x="206" y="223"/>
                  <a:pt x="206" y="222"/>
                </a:cubicBezTo>
                <a:close/>
                <a:moveTo>
                  <a:pt x="149" y="22"/>
                </a:moveTo>
                <a:cubicBezTo>
                  <a:pt x="149" y="22"/>
                  <a:pt x="148" y="22"/>
                  <a:pt x="148" y="22"/>
                </a:cubicBezTo>
                <a:cubicBezTo>
                  <a:pt x="148" y="22"/>
                  <a:pt x="147" y="23"/>
                  <a:pt x="146" y="24"/>
                </a:cubicBezTo>
                <a:cubicBezTo>
                  <a:pt x="146" y="24"/>
                  <a:pt x="147" y="24"/>
                  <a:pt x="147" y="24"/>
                </a:cubicBezTo>
                <a:cubicBezTo>
                  <a:pt x="148" y="23"/>
                  <a:pt x="148" y="23"/>
                  <a:pt x="149" y="22"/>
                </a:cubicBezTo>
                <a:close/>
                <a:moveTo>
                  <a:pt x="189" y="217"/>
                </a:moveTo>
                <a:cubicBezTo>
                  <a:pt x="187" y="216"/>
                  <a:pt x="186" y="215"/>
                  <a:pt x="185" y="215"/>
                </a:cubicBezTo>
                <a:cubicBezTo>
                  <a:pt x="187" y="216"/>
                  <a:pt x="188" y="217"/>
                  <a:pt x="189" y="217"/>
                </a:cubicBezTo>
                <a:close/>
                <a:moveTo>
                  <a:pt x="108" y="159"/>
                </a:moveTo>
                <a:cubicBezTo>
                  <a:pt x="110" y="159"/>
                  <a:pt x="111" y="159"/>
                  <a:pt x="111" y="159"/>
                </a:cubicBezTo>
                <a:cubicBezTo>
                  <a:pt x="110" y="158"/>
                  <a:pt x="109" y="158"/>
                  <a:pt x="108" y="158"/>
                </a:cubicBezTo>
                <a:cubicBezTo>
                  <a:pt x="108" y="159"/>
                  <a:pt x="108" y="159"/>
                  <a:pt x="108" y="159"/>
                </a:cubicBezTo>
                <a:close/>
                <a:moveTo>
                  <a:pt x="84" y="180"/>
                </a:moveTo>
                <a:cubicBezTo>
                  <a:pt x="84" y="179"/>
                  <a:pt x="85" y="179"/>
                  <a:pt x="85" y="178"/>
                </a:cubicBezTo>
                <a:cubicBezTo>
                  <a:pt x="84" y="178"/>
                  <a:pt x="83" y="178"/>
                  <a:pt x="83" y="178"/>
                </a:cubicBezTo>
                <a:cubicBezTo>
                  <a:pt x="83" y="178"/>
                  <a:pt x="83" y="179"/>
                  <a:pt x="83" y="179"/>
                </a:cubicBezTo>
                <a:cubicBezTo>
                  <a:pt x="84" y="179"/>
                  <a:pt x="84" y="180"/>
                  <a:pt x="84" y="180"/>
                </a:cubicBezTo>
                <a:close/>
                <a:moveTo>
                  <a:pt x="153" y="171"/>
                </a:moveTo>
                <a:cubicBezTo>
                  <a:pt x="153" y="173"/>
                  <a:pt x="153" y="174"/>
                  <a:pt x="153" y="175"/>
                </a:cubicBezTo>
                <a:cubicBezTo>
                  <a:pt x="154" y="174"/>
                  <a:pt x="154" y="173"/>
                  <a:pt x="154" y="172"/>
                </a:cubicBezTo>
                <a:cubicBezTo>
                  <a:pt x="154" y="171"/>
                  <a:pt x="153" y="171"/>
                  <a:pt x="153" y="171"/>
                </a:cubicBezTo>
                <a:close/>
                <a:moveTo>
                  <a:pt x="211" y="231"/>
                </a:moveTo>
                <a:cubicBezTo>
                  <a:pt x="212" y="230"/>
                  <a:pt x="212" y="229"/>
                  <a:pt x="212" y="229"/>
                </a:cubicBezTo>
                <a:cubicBezTo>
                  <a:pt x="212" y="229"/>
                  <a:pt x="211" y="228"/>
                  <a:pt x="211" y="228"/>
                </a:cubicBezTo>
                <a:cubicBezTo>
                  <a:pt x="211" y="230"/>
                  <a:pt x="211" y="230"/>
                  <a:pt x="211" y="231"/>
                </a:cubicBezTo>
                <a:close/>
                <a:moveTo>
                  <a:pt x="77" y="185"/>
                </a:moveTo>
                <a:cubicBezTo>
                  <a:pt x="77" y="185"/>
                  <a:pt x="78" y="184"/>
                  <a:pt x="78" y="183"/>
                </a:cubicBezTo>
                <a:cubicBezTo>
                  <a:pt x="77" y="183"/>
                  <a:pt x="76" y="183"/>
                  <a:pt x="76" y="183"/>
                </a:cubicBezTo>
                <a:cubicBezTo>
                  <a:pt x="76" y="184"/>
                  <a:pt x="77" y="185"/>
                  <a:pt x="77" y="185"/>
                </a:cubicBezTo>
                <a:close/>
                <a:moveTo>
                  <a:pt x="216" y="101"/>
                </a:moveTo>
                <a:cubicBezTo>
                  <a:pt x="215" y="101"/>
                  <a:pt x="215" y="101"/>
                  <a:pt x="215" y="102"/>
                </a:cubicBezTo>
                <a:cubicBezTo>
                  <a:pt x="215" y="102"/>
                  <a:pt x="215" y="102"/>
                  <a:pt x="215" y="103"/>
                </a:cubicBezTo>
                <a:cubicBezTo>
                  <a:pt x="215" y="103"/>
                  <a:pt x="216" y="103"/>
                  <a:pt x="216" y="103"/>
                </a:cubicBezTo>
                <a:cubicBezTo>
                  <a:pt x="216" y="102"/>
                  <a:pt x="216" y="101"/>
                  <a:pt x="216" y="101"/>
                </a:cubicBezTo>
                <a:close/>
                <a:moveTo>
                  <a:pt x="191" y="160"/>
                </a:moveTo>
                <a:cubicBezTo>
                  <a:pt x="191" y="160"/>
                  <a:pt x="191" y="161"/>
                  <a:pt x="192" y="161"/>
                </a:cubicBezTo>
                <a:cubicBezTo>
                  <a:pt x="192" y="160"/>
                  <a:pt x="192" y="160"/>
                  <a:pt x="193" y="160"/>
                </a:cubicBezTo>
                <a:cubicBezTo>
                  <a:pt x="191" y="159"/>
                  <a:pt x="191" y="159"/>
                  <a:pt x="191" y="160"/>
                </a:cubicBezTo>
                <a:close/>
                <a:moveTo>
                  <a:pt x="11" y="112"/>
                </a:moveTo>
                <a:cubicBezTo>
                  <a:pt x="11" y="114"/>
                  <a:pt x="11" y="115"/>
                  <a:pt x="11" y="116"/>
                </a:cubicBezTo>
                <a:cubicBezTo>
                  <a:pt x="12" y="116"/>
                  <a:pt x="12" y="116"/>
                  <a:pt x="11" y="112"/>
                </a:cubicBezTo>
                <a:close/>
                <a:moveTo>
                  <a:pt x="155" y="160"/>
                </a:moveTo>
                <a:cubicBezTo>
                  <a:pt x="154" y="160"/>
                  <a:pt x="153" y="160"/>
                  <a:pt x="152" y="159"/>
                </a:cubicBezTo>
                <a:cubicBezTo>
                  <a:pt x="153" y="161"/>
                  <a:pt x="154" y="161"/>
                  <a:pt x="155" y="160"/>
                </a:cubicBezTo>
                <a:close/>
                <a:moveTo>
                  <a:pt x="201" y="160"/>
                </a:moveTo>
                <a:cubicBezTo>
                  <a:pt x="200" y="161"/>
                  <a:pt x="199" y="161"/>
                  <a:pt x="199" y="162"/>
                </a:cubicBezTo>
                <a:cubicBezTo>
                  <a:pt x="198" y="162"/>
                  <a:pt x="198" y="162"/>
                  <a:pt x="199" y="163"/>
                </a:cubicBezTo>
                <a:cubicBezTo>
                  <a:pt x="200" y="162"/>
                  <a:pt x="200" y="161"/>
                  <a:pt x="201" y="160"/>
                </a:cubicBezTo>
                <a:close/>
                <a:moveTo>
                  <a:pt x="125" y="202"/>
                </a:moveTo>
                <a:cubicBezTo>
                  <a:pt x="126" y="200"/>
                  <a:pt x="126" y="200"/>
                  <a:pt x="125" y="199"/>
                </a:cubicBezTo>
                <a:cubicBezTo>
                  <a:pt x="125" y="200"/>
                  <a:pt x="125" y="200"/>
                  <a:pt x="124" y="201"/>
                </a:cubicBezTo>
                <a:cubicBezTo>
                  <a:pt x="125" y="201"/>
                  <a:pt x="125" y="201"/>
                  <a:pt x="125" y="202"/>
                </a:cubicBezTo>
                <a:close/>
                <a:moveTo>
                  <a:pt x="201" y="136"/>
                </a:moveTo>
                <a:cubicBezTo>
                  <a:pt x="202" y="136"/>
                  <a:pt x="203" y="135"/>
                  <a:pt x="202" y="134"/>
                </a:cubicBezTo>
                <a:cubicBezTo>
                  <a:pt x="202" y="135"/>
                  <a:pt x="201" y="135"/>
                  <a:pt x="201" y="136"/>
                </a:cubicBezTo>
                <a:close/>
                <a:moveTo>
                  <a:pt x="198" y="217"/>
                </a:moveTo>
                <a:cubicBezTo>
                  <a:pt x="198" y="217"/>
                  <a:pt x="198" y="217"/>
                  <a:pt x="198" y="217"/>
                </a:cubicBezTo>
                <a:cubicBezTo>
                  <a:pt x="197" y="216"/>
                  <a:pt x="196" y="216"/>
                  <a:pt x="195" y="215"/>
                </a:cubicBezTo>
                <a:cubicBezTo>
                  <a:pt x="195" y="216"/>
                  <a:pt x="195" y="216"/>
                  <a:pt x="196" y="216"/>
                </a:cubicBezTo>
                <a:cubicBezTo>
                  <a:pt x="196" y="216"/>
                  <a:pt x="197" y="217"/>
                  <a:pt x="198" y="217"/>
                </a:cubicBezTo>
                <a:close/>
                <a:moveTo>
                  <a:pt x="17" y="118"/>
                </a:moveTo>
                <a:cubicBezTo>
                  <a:pt x="17" y="117"/>
                  <a:pt x="17" y="116"/>
                  <a:pt x="16" y="114"/>
                </a:cubicBezTo>
                <a:cubicBezTo>
                  <a:pt x="16" y="116"/>
                  <a:pt x="17" y="117"/>
                  <a:pt x="17" y="118"/>
                </a:cubicBezTo>
                <a:close/>
                <a:moveTo>
                  <a:pt x="25" y="64"/>
                </a:moveTo>
                <a:cubicBezTo>
                  <a:pt x="24" y="65"/>
                  <a:pt x="24" y="67"/>
                  <a:pt x="25" y="68"/>
                </a:cubicBezTo>
                <a:cubicBezTo>
                  <a:pt x="25" y="66"/>
                  <a:pt x="25" y="65"/>
                  <a:pt x="25" y="64"/>
                </a:cubicBezTo>
                <a:close/>
                <a:moveTo>
                  <a:pt x="115" y="202"/>
                </a:moveTo>
                <a:cubicBezTo>
                  <a:pt x="114" y="202"/>
                  <a:pt x="114" y="202"/>
                  <a:pt x="113" y="202"/>
                </a:cubicBezTo>
                <a:cubicBezTo>
                  <a:pt x="113" y="202"/>
                  <a:pt x="113" y="202"/>
                  <a:pt x="113" y="202"/>
                </a:cubicBezTo>
                <a:cubicBezTo>
                  <a:pt x="114" y="203"/>
                  <a:pt x="114" y="203"/>
                  <a:pt x="115" y="204"/>
                </a:cubicBezTo>
                <a:cubicBezTo>
                  <a:pt x="115" y="203"/>
                  <a:pt x="115" y="203"/>
                  <a:pt x="115" y="202"/>
                </a:cubicBezTo>
                <a:close/>
                <a:moveTo>
                  <a:pt x="174" y="27"/>
                </a:moveTo>
                <a:cubicBezTo>
                  <a:pt x="174" y="27"/>
                  <a:pt x="175" y="27"/>
                  <a:pt x="175" y="26"/>
                </a:cubicBezTo>
                <a:cubicBezTo>
                  <a:pt x="175" y="26"/>
                  <a:pt x="176" y="26"/>
                  <a:pt x="176" y="25"/>
                </a:cubicBezTo>
                <a:cubicBezTo>
                  <a:pt x="176" y="25"/>
                  <a:pt x="176" y="25"/>
                  <a:pt x="176" y="25"/>
                </a:cubicBezTo>
                <a:cubicBezTo>
                  <a:pt x="175" y="26"/>
                  <a:pt x="174" y="26"/>
                  <a:pt x="174" y="27"/>
                </a:cubicBezTo>
                <a:close/>
                <a:moveTo>
                  <a:pt x="79" y="213"/>
                </a:moveTo>
                <a:cubicBezTo>
                  <a:pt x="80" y="212"/>
                  <a:pt x="79" y="211"/>
                  <a:pt x="79" y="210"/>
                </a:cubicBezTo>
                <a:cubicBezTo>
                  <a:pt x="78" y="211"/>
                  <a:pt x="79" y="212"/>
                  <a:pt x="79" y="213"/>
                </a:cubicBezTo>
                <a:close/>
                <a:moveTo>
                  <a:pt x="164" y="167"/>
                </a:moveTo>
                <a:cubicBezTo>
                  <a:pt x="164" y="166"/>
                  <a:pt x="165" y="166"/>
                  <a:pt x="164" y="165"/>
                </a:cubicBezTo>
                <a:cubicBezTo>
                  <a:pt x="164" y="165"/>
                  <a:pt x="164" y="165"/>
                  <a:pt x="164" y="165"/>
                </a:cubicBezTo>
                <a:cubicBezTo>
                  <a:pt x="164" y="166"/>
                  <a:pt x="164" y="166"/>
                  <a:pt x="163" y="167"/>
                </a:cubicBezTo>
                <a:cubicBezTo>
                  <a:pt x="164" y="167"/>
                  <a:pt x="164" y="167"/>
                  <a:pt x="164" y="167"/>
                </a:cubicBezTo>
                <a:close/>
                <a:moveTo>
                  <a:pt x="199" y="228"/>
                </a:moveTo>
                <a:cubicBezTo>
                  <a:pt x="200" y="227"/>
                  <a:pt x="200" y="226"/>
                  <a:pt x="199" y="226"/>
                </a:cubicBezTo>
                <a:cubicBezTo>
                  <a:pt x="199" y="226"/>
                  <a:pt x="199" y="227"/>
                  <a:pt x="198" y="227"/>
                </a:cubicBezTo>
                <a:cubicBezTo>
                  <a:pt x="198" y="227"/>
                  <a:pt x="198" y="227"/>
                  <a:pt x="198" y="228"/>
                </a:cubicBezTo>
                <a:cubicBezTo>
                  <a:pt x="199" y="228"/>
                  <a:pt x="199" y="228"/>
                  <a:pt x="199" y="228"/>
                </a:cubicBezTo>
                <a:close/>
                <a:moveTo>
                  <a:pt x="52" y="12"/>
                </a:moveTo>
                <a:cubicBezTo>
                  <a:pt x="52" y="12"/>
                  <a:pt x="52" y="12"/>
                  <a:pt x="52" y="12"/>
                </a:cubicBezTo>
                <a:cubicBezTo>
                  <a:pt x="51" y="12"/>
                  <a:pt x="49" y="12"/>
                  <a:pt x="48" y="13"/>
                </a:cubicBezTo>
                <a:cubicBezTo>
                  <a:pt x="49" y="13"/>
                  <a:pt x="51" y="13"/>
                  <a:pt x="52" y="12"/>
                </a:cubicBezTo>
                <a:close/>
                <a:moveTo>
                  <a:pt x="165" y="175"/>
                </a:moveTo>
                <a:cubicBezTo>
                  <a:pt x="165" y="175"/>
                  <a:pt x="165" y="176"/>
                  <a:pt x="165" y="176"/>
                </a:cubicBezTo>
                <a:cubicBezTo>
                  <a:pt x="165" y="176"/>
                  <a:pt x="165" y="176"/>
                  <a:pt x="165" y="176"/>
                </a:cubicBezTo>
                <a:cubicBezTo>
                  <a:pt x="166" y="176"/>
                  <a:pt x="166" y="175"/>
                  <a:pt x="166" y="175"/>
                </a:cubicBezTo>
                <a:cubicBezTo>
                  <a:pt x="166" y="175"/>
                  <a:pt x="165" y="175"/>
                  <a:pt x="165" y="175"/>
                </a:cubicBezTo>
                <a:close/>
                <a:moveTo>
                  <a:pt x="108" y="13"/>
                </a:moveTo>
                <a:cubicBezTo>
                  <a:pt x="108" y="14"/>
                  <a:pt x="109" y="14"/>
                  <a:pt x="109" y="14"/>
                </a:cubicBezTo>
                <a:cubicBezTo>
                  <a:pt x="110" y="14"/>
                  <a:pt x="110" y="14"/>
                  <a:pt x="111" y="13"/>
                </a:cubicBezTo>
                <a:cubicBezTo>
                  <a:pt x="111" y="13"/>
                  <a:pt x="111" y="13"/>
                  <a:pt x="111" y="13"/>
                </a:cubicBezTo>
                <a:cubicBezTo>
                  <a:pt x="110" y="13"/>
                  <a:pt x="109" y="13"/>
                  <a:pt x="108" y="13"/>
                </a:cubicBezTo>
                <a:close/>
                <a:moveTo>
                  <a:pt x="111" y="197"/>
                </a:moveTo>
                <a:cubicBezTo>
                  <a:pt x="111" y="198"/>
                  <a:pt x="111" y="199"/>
                  <a:pt x="112" y="198"/>
                </a:cubicBezTo>
                <a:cubicBezTo>
                  <a:pt x="112" y="198"/>
                  <a:pt x="111" y="198"/>
                  <a:pt x="111" y="197"/>
                </a:cubicBezTo>
                <a:close/>
                <a:moveTo>
                  <a:pt x="59" y="11"/>
                </a:moveTo>
                <a:cubicBezTo>
                  <a:pt x="59" y="11"/>
                  <a:pt x="59" y="12"/>
                  <a:pt x="59" y="12"/>
                </a:cubicBezTo>
                <a:cubicBezTo>
                  <a:pt x="60" y="12"/>
                  <a:pt x="61" y="12"/>
                  <a:pt x="62" y="12"/>
                </a:cubicBezTo>
                <a:cubicBezTo>
                  <a:pt x="62" y="12"/>
                  <a:pt x="62" y="11"/>
                  <a:pt x="62" y="11"/>
                </a:cubicBezTo>
                <a:cubicBezTo>
                  <a:pt x="61" y="11"/>
                  <a:pt x="60" y="11"/>
                  <a:pt x="59" y="11"/>
                </a:cubicBezTo>
                <a:close/>
                <a:moveTo>
                  <a:pt x="170" y="202"/>
                </a:moveTo>
                <a:cubicBezTo>
                  <a:pt x="170" y="203"/>
                  <a:pt x="170" y="203"/>
                  <a:pt x="171" y="204"/>
                </a:cubicBezTo>
                <a:cubicBezTo>
                  <a:pt x="171" y="203"/>
                  <a:pt x="172" y="203"/>
                  <a:pt x="172" y="202"/>
                </a:cubicBezTo>
                <a:cubicBezTo>
                  <a:pt x="171" y="202"/>
                  <a:pt x="171" y="202"/>
                  <a:pt x="170" y="202"/>
                </a:cubicBezTo>
                <a:close/>
                <a:moveTo>
                  <a:pt x="48" y="165"/>
                </a:moveTo>
                <a:cubicBezTo>
                  <a:pt x="48" y="165"/>
                  <a:pt x="48" y="165"/>
                  <a:pt x="48" y="165"/>
                </a:cubicBezTo>
                <a:cubicBezTo>
                  <a:pt x="50" y="165"/>
                  <a:pt x="51" y="165"/>
                  <a:pt x="52" y="165"/>
                </a:cubicBezTo>
                <a:cubicBezTo>
                  <a:pt x="52" y="165"/>
                  <a:pt x="52" y="165"/>
                  <a:pt x="52" y="165"/>
                </a:cubicBezTo>
                <a:cubicBezTo>
                  <a:pt x="51" y="165"/>
                  <a:pt x="49" y="165"/>
                  <a:pt x="48" y="165"/>
                </a:cubicBezTo>
                <a:close/>
                <a:moveTo>
                  <a:pt x="30" y="125"/>
                </a:moveTo>
                <a:cubicBezTo>
                  <a:pt x="30" y="125"/>
                  <a:pt x="29" y="125"/>
                  <a:pt x="29" y="125"/>
                </a:cubicBezTo>
                <a:cubicBezTo>
                  <a:pt x="30" y="126"/>
                  <a:pt x="30" y="127"/>
                  <a:pt x="30" y="128"/>
                </a:cubicBezTo>
                <a:cubicBezTo>
                  <a:pt x="31" y="128"/>
                  <a:pt x="31" y="128"/>
                  <a:pt x="31" y="128"/>
                </a:cubicBezTo>
                <a:cubicBezTo>
                  <a:pt x="30" y="127"/>
                  <a:pt x="30" y="126"/>
                  <a:pt x="30" y="125"/>
                </a:cubicBezTo>
                <a:close/>
                <a:moveTo>
                  <a:pt x="145" y="27"/>
                </a:moveTo>
                <a:cubicBezTo>
                  <a:pt x="145" y="27"/>
                  <a:pt x="145" y="27"/>
                  <a:pt x="145" y="27"/>
                </a:cubicBezTo>
                <a:cubicBezTo>
                  <a:pt x="144" y="27"/>
                  <a:pt x="143" y="27"/>
                  <a:pt x="142" y="27"/>
                </a:cubicBezTo>
                <a:cubicBezTo>
                  <a:pt x="141" y="27"/>
                  <a:pt x="141" y="27"/>
                  <a:pt x="141" y="27"/>
                </a:cubicBezTo>
                <a:cubicBezTo>
                  <a:pt x="143" y="27"/>
                  <a:pt x="144" y="27"/>
                  <a:pt x="145" y="27"/>
                </a:cubicBezTo>
                <a:close/>
                <a:moveTo>
                  <a:pt x="83" y="255"/>
                </a:moveTo>
                <a:cubicBezTo>
                  <a:pt x="83" y="254"/>
                  <a:pt x="82" y="253"/>
                  <a:pt x="82" y="253"/>
                </a:cubicBezTo>
                <a:cubicBezTo>
                  <a:pt x="82" y="254"/>
                  <a:pt x="82" y="254"/>
                  <a:pt x="83" y="255"/>
                </a:cubicBezTo>
                <a:close/>
                <a:moveTo>
                  <a:pt x="183" y="162"/>
                </a:moveTo>
                <a:cubicBezTo>
                  <a:pt x="184" y="162"/>
                  <a:pt x="184" y="162"/>
                  <a:pt x="185" y="161"/>
                </a:cubicBezTo>
                <a:cubicBezTo>
                  <a:pt x="184" y="161"/>
                  <a:pt x="184" y="161"/>
                  <a:pt x="183" y="161"/>
                </a:cubicBezTo>
                <a:cubicBezTo>
                  <a:pt x="183" y="161"/>
                  <a:pt x="183" y="161"/>
                  <a:pt x="183" y="162"/>
                </a:cubicBezTo>
                <a:close/>
                <a:moveTo>
                  <a:pt x="133" y="22"/>
                </a:moveTo>
                <a:cubicBezTo>
                  <a:pt x="134" y="22"/>
                  <a:pt x="134" y="22"/>
                  <a:pt x="135" y="20"/>
                </a:cubicBezTo>
                <a:cubicBezTo>
                  <a:pt x="134" y="21"/>
                  <a:pt x="134" y="21"/>
                  <a:pt x="133" y="22"/>
                </a:cubicBezTo>
                <a:close/>
                <a:moveTo>
                  <a:pt x="16" y="110"/>
                </a:moveTo>
                <a:cubicBezTo>
                  <a:pt x="16" y="110"/>
                  <a:pt x="15" y="110"/>
                  <a:pt x="15" y="110"/>
                </a:cubicBezTo>
                <a:cubicBezTo>
                  <a:pt x="15" y="111"/>
                  <a:pt x="15" y="111"/>
                  <a:pt x="15" y="112"/>
                </a:cubicBezTo>
                <a:cubicBezTo>
                  <a:pt x="15" y="112"/>
                  <a:pt x="15" y="112"/>
                  <a:pt x="15" y="112"/>
                </a:cubicBezTo>
                <a:cubicBezTo>
                  <a:pt x="15" y="111"/>
                  <a:pt x="16" y="111"/>
                  <a:pt x="16" y="110"/>
                </a:cubicBezTo>
                <a:close/>
                <a:moveTo>
                  <a:pt x="35" y="17"/>
                </a:moveTo>
                <a:cubicBezTo>
                  <a:pt x="33" y="17"/>
                  <a:pt x="33" y="17"/>
                  <a:pt x="34" y="18"/>
                </a:cubicBezTo>
                <a:cubicBezTo>
                  <a:pt x="34" y="18"/>
                  <a:pt x="35" y="17"/>
                  <a:pt x="35" y="17"/>
                </a:cubicBezTo>
                <a:close/>
                <a:moveTo>
                  <a:pt x="224" y="74"/>
                </a:moveTo>
                <a:cubicBezTo>
                  <a:pt x="222" y="74"/>
                  <a:pt x="222" y="75"/>
                  <a:pt x="223" y="76"/>
                </a:cubicBezTo>
                <a:cubicBezTo>
                  <a:pt x="223" y="75"/>
                  <a:pt x="224" y="75"/>
                  <a:pt x="224" y="74"/>
                </a:cubicBezTo>
                <a:close/>
                <a:moveTo>
                  <a:pt x="214" y="157"/>
                </a:moveTo>
                <a:cubicBezTo>
                  <a:pt x="213" y="158"/>
                  <a:pt x="213" y="159"/>
                  <a:pt x="212" y="160"/>
                </a:cubicBezTo>
                <a:cubicBezTo>
                  <a:pt x="213" y="159"/>
                  <a:pt x="214" y="158"/>
                  <a:pt x="214" y="157"/>
                </a:cubicBezTo>
                <a:close/>
                <a:moveTo>
                  <a:pt x="202" y="227"/>
                </a:moveTo>
                <a:cubicBezTo>
                  <a:pt x="202" y="227"/>
                  <a:pt x="202" y="228"/>
                  <a:pt x="202" y="228"/>
                </a:cubicBezTo>
                <a:cubicBezTo>
                  <a:pt x="202" y="228"/>
                  <a:pt x="202" y="229"/>
                  <a:pt x="202" y="229"/>
                </a:cubicBezTo>
                <a:cubicBezTo>
                  <a:pt x="203" y="228"/>
                  <a:pt x="203" y="228"/>
                  <a:pt x="203" y="227"/>
                </a:cubicBezTo>
                <a:cubicBezTo>
                  <a:pt x="203" y="227"/>
                  <a:pt x="203" y="227"/>
                  <a:pt x="202" y="227"/>
                </a:cubicBezTo>
                <a:close/>
                <a:moveTo>
                  <a:pt x="145" y="166"/>
                </a:moveTo>
                <a:cubicBezTo>
                  <a:pt x="145" y="166"/>
                  <a:pt x="145" y="166"/>
                  <a:pt x="145" y="166"/>
                </a:cubicBezTo>
                <a:cubicBezTo>
                  <a:pt x="144" y="167"/>
                  <a:pt x="144" y="167"/>
                  <a:pt x="143" y="168"/>
                </a:cubicBezTo>
                <a:cubicBezTo>
                  <a:pt x="144" y="168"/>
                  <a:pt x="144" y="168"/>
                  <a:pt x="145" y="168"/>
                </a:cubicBezTo>
                <a:cubicBezTo>
                  <a:pt x="145" y="167"/>
                  <a:pt x="145" y="167"/>
                  <a:pt x="145" y="166"/>
                </a:cubicBezTo>
                <a:close/>
                <a:moveTo>
                  <a:pt x="257" y="147"/>
                </a:moveTo>
                <a:cubicBezTo>
                  <a:pt x="257" y="146"/>
                  <a:pt x="257" y="145"/>
                  <a:pt x="257" y="145"/>
                </a:cubicBezTo>
                <a:cubicBezTo>
                  <a:pt x="257" y="145"/>
                  <a:pt x="257" y="145"/>
                  <a:pt x="256" y="145"/>
                </a:cubicBezTo>
                <a:cubicBezTo>
                  <a:pt x="256" y="146"/>
                  <a:pt x="256" y="146"/>
                  <a:pt x="257" y="147"/>
                </a:cubicBezTo>
                <a:close/>
                <a:moveTo>
                  <a:pt x="125" y="171"/>
                </a:moveTo>
                <a:cubicBezTo>
                  <a:pt x="125" y="172"/>
                  <a:pt x="126" y="172"/>
                  <a:pt x="127" y="172"/>
                </a:cubicBezTo>
                <a:cubicBezTo>
                  <a:pt x="126" y="172"/>
                  <a:pt x="126" y="171"/>
                  <a:pt x="125" y="171"/>
                </a:cubicBezTo>
                <a:close/>
                <a:moveTo>
                  <a:pt x="267" y="148"/>
                </a:moveTo>
                <a:cubicBezTo>
                  <a:pt x="266" y="149"/>
                  <a:pt x="266" y="150"/>
                  <a:pt x="266" y="151"/>
                </a:cubicBezTo>
                <a:cubicBezTo>
                  <a:pt x="266" y="150"/>
                  <a:pt x="267" y="149"/>
                  <a:pt x="267" y="148"/>
                </a:cubicBezTo>
                <a:close/>
                <a:moveTo>
                  <a:pt x="114" y="26"/>
                </a:moveTo>
                <a:cubicBezTo>
                  <a:pt x="114" y="26"/>
                  <a:pt x="114" y="26"/>
                  <a:pt x="114" y="26"/>
                </a:cubicBezTo>
                <a:cubicBezTo>
                  <a:pt x="115" y="26"/>
                  <a:pt x="116" y="27"/>
                  <a:pt x="117" y="27"/>
                </a:cubicBezTo>
                <a:cubicBezTo>
                  <a:pt x="117" y="27"/>
                  <a:pt x="117" y="27"/>
                  <a:pt x="117" y="27"/>
                </a:cubicBezTo>
                <a:cubicBezTo>
                  <a:pt x="116" y="26"/>
                  <a:pt x="115" y="26"/>
                  <a:pt x="114" y="26"/>
                </a:cubicBezTo>
                <a:close/>
                <a:moveTo>
                  <a:pt x="90" y="21"/>
                </a:moveTo>
                <a:cubicBezTo>
                  <a:pt x="90" y="20"/>
                  <a:pt x="91" y="20"/>
                  <a:pt x="92" y="20"/>
                </a:cubicBezTo>
                <a:cubicBezTo>
                  <a:pt x="90" y="19"/>
                  <a:pt x="90" y="19"/>
                  <a:pt x="90" y="21"/>
                </a:cubicBezTo>
                <a:close/>
                <a:moveTo>
                  <a:pt x="70" y="204"/>
                </a:moveTo>
                <a:cubicBezTo>
                  <a:pt x="71" y="204"/>
                  <a:pt x="71" y="203"/>
                  <a:pt x="71" y="202"/>
                </a:cubicBezTo>
                <a:cubicBezTo>
                  <a:pt x="71" y="203"/>
                  <a:pt x="70" y="203"/>
                  <a:pt x="70" y="204"/>
                </a:cubicBezTo>
                <a:close/>
                <a:moveTo>
                  <a:pt x="162" y="174"/>
                </a:moveTo>
                <a:cubicBezTo>
                  <a:pt x="162" y="174"/>
                  <a:pt x="162" y="174"/>
                  <a:pt x="162" y="174"/>
                </a:cubicBezTo>
                <a:cubicBezTo>
                  <a:pt x="162" y="175"/>
                  <a:pt x="161" y="175"/>
                  <a:pt x="161" y="176"/>
                </a:cubicBezTo>
                <a:cubicBezTo>
                  <a:pt x="162" y="176"/>
                  <a:pt x="162" y="176"/>
                  <a:pt x="162" y="176"/>
                </a:cubicBezTo>
                <a:cubicBezTo>
                  <a:pt x="162" y="175"/>
                  <a:pt x="162" y="175"/>
                  <a:pt x="162" y="174"/>
                </a:cubicBezTo>
                <a:close/>
                <a:moveTo>
                  <a:pt x="150" y="28"/>
                </a:moveTo>
                <a:cubicBezTo>
                  <a:pt x="149" y="27"/>
                  <a:pt x="149" y="27"/>
                  <a:pt x="148" y="28"/>
                </a:cubicBezTo>
                <a:cubicBezTo>
                  <a:pt x="149" y="28"/>
                  <a:pt x="149" y="28"/>
                  <a:pt x="150" y="28"/>
                </a:cubicBezTo>
                <a:close/>
                <a:moveTo>
                  <a:pt x="73" y="215"/>
                </a:moveTo>
                <a:cubicBezTo>
                  <a:pt x="74" y="214"/>
                  <a:pt x="74" y="213"/>
                  <a:pt x="73" y="212"/>
                </a:cubicBezTo>
                <a:cubicBezTo>
                  <a:pt x="73" y="213"/>
                  <a:pt x="73" y="214"/>
                  <a:pt x="73" y="215"/>
                </a:cubicBezTo>
                <a:close/>
                <a:moveTo>
                  <a:pt x="88" y="16"/>
                </a:moveTo>
                <a:cubicBezTo>
                  <a:pt x="89" y="16"/>
                  <a:pt x="89" y="16"/>
                  <a:pt x="89" y="15"/>
                </a:cubicBezTo>
                <a:cubicBezTo>
                  <a:pt x="89" y="15"/>
                  <a:pt x="89" y="16"/>
                  <a:pt x="88" y="16"/>
                </a:cubicBezTo>
                <a:close/>
                <a:moveTo>
                  <a:pt x="165" y="154"/>
                </a:moveTo>
                <a:cubicBezTo>
                  <a:pt x="163" y="153"/>
                  <a:pt x="163" y="153"/>
                  <a:pt x="163" y="154"/>
                </a:cubicBezTo>
                <a:cubicBezTo>
                  <a:pt x="164" y="154"/>
                  <a:pt x="164" y="154"/>
                  <a:pt x="165" y="154"/>
                </a:cubicBezTo>
                <a:close/>
                <a:moveTo>
                  <a:pt x="257" y="167"/>
                </a:moveTo>
                <a:cubicBezTo>
                  <a:pt x="258" y="166"/>
                  <a:pt x="258" y="165"/>
                  <a:pt x="258" y="164"/>
                </a:cubicBezTo>
                <a:cubicBezTo>
                  <a:pt x="258" y="165"/>
                  <a:pt x="258" y="166"/>
                  <a:pt x="257" y="167"/>
                </a:cubicBezTo>
                <a:close/>
                <a:moveTo>
                  <a:pt x="197" y="151"/>
                </a:moveTo>
                <a:cubicBezTo>
                  <a:pt x="198" y="151"/>
                  <a:pt x="198" y="151"/>
                  <a:pt x="198" y="151"/>
                </a:cubicBezTo>
                <a:cubicBezTo>
                  <a:pt x="198" y="151"/>
                  <a:pt x="198" y="151"/>
                  <a:pt x="199" y="151"/>
                </a:cubicBezTo>
                <a:cubicBezTo>
                  <a:pt x="199" y="151"/>
                  <a:pt x="199" y="151"/>
                  <a:pt x="198" y="150"/>
                </a:cubicBezTo>
                <a:cubicBezTo>
                  <a:pt x="198" y="150"/>
                  <a:pt x="198" y="151"/>
                  <a:pt x="197" y="151"/>
                </a:cubicBezTo>
                <a:close/>
                <a:moveTo>
                  <a:pt x="183" y="223"/>
                </a:moveTo>
                <a:cubicBezTo>
                  <a:pt x="184" y="224"/>
                  <a:pt x="184" y="224"/>
                  <a:pt x="185" y="223"/>
                </a:cubicBezTo>
                <a:cubicBezTo>
                  <a:pt x="184" y="223"/>
                  <a:pt x="184" y="223"/>
                  <a:pt x="183" y="223"/>
                </a:cubicBezTo>
                <a:close/>
                <a:moveTo>
                  <a:pt x="240" y="120"/>
                </a:moveTo>
                <a:cubicBezTo>
                  <a:pt x="240" y="120"/>
                  <a:pt x="239" y="121"/>
                  <a:pt x="239" y="121"/>
                </a:cubicBezTo>
                <a:cubicBezTo>
                  <a:pt x="239" y="121"/>
                  <a:pt x="240" y="121"/>
                  <a:pt x="240" y="121"/>
                </a:cubicBezTo>
                <a:cubicBezTo>
                  <a:pt x="240" y="121"/>
                  <a:pt x="240" y="120"/>
                  <a:pt x="240" y="120"/>
                </a:cubicBezTo>
                <a:close/>
                <a:moveTo>
                  <a:pt x="56" y="17"/>
                </a:moveTo>
                <a:cubicBezTo>
                  <a:pt x="57" y="17"/>
                  <a:pt x="57" y="16"/>
                  <a:pt x="58" y="16"/>
                </a:cubicBezTo>
                <a:cubicBezTo>
                  <a:pt x="56" y="16"/>
                  <a:pt x="56" y="16"/>
                  <a:pt x="56" y="17"/>
                </a:cubicBezTo>
                <a:close/>
                <a:moveTo>
                  <a:pt x="235" y="107"/>
                </a:moveTo>
                <a:cubicBezTo>
                  <a:pt x="235" y="107"/>
                  <a:pt x="235" y="107"/>
                  <a:pt x="235" y="107"/>
                </a:cubicBezTo>
                <a:cubicBezTo>
                  <a:pt x="236" y="106"/>
                  <a:pt x="236" y="105"/>
                  <a:pt x="236" y="105"/>
                </a:cubicBezTo>
                <a:cubicBezTo>
                  <a:pt x="236" y="105"/>
                  <a:pt x="236" y="105"/>
                  <a:pt x="236" y="104"/>
                </a:cubicBezTo>
                <a:cubicBezTo>
                  <a:pt x="236" y="105"/>
                  <a:pt x="235" y="106"/>
                  <a:pt x="235" y="107"/>
                </a:cubicBezTo>
                <a:close/>
                <a:moveTo>
                  <a:pt x="177" y="207"/>
                </a:moveTo>
                <a:cubicBezTo>
                  <a:pt x="177" y="207"/>
                  <a:pt x="176" y="207"/>
                  <a:pt x="176" y="207"/>
                </a:cubicBezTo>
                <a:cubicBezTo>
                  <a:pt x="176" y="208"/>
                  <a:pt x="176" y="208"/>
                  <a:pt x="175" y="208"/>
                </a:cubicBezTo>
                <a:cubicBezTo>
                  <a:pt x="176" y="208"/>
                  <a:pt x="176" y="208"/>
                  <a:pt x="176" y="209"/>
                </a:cubicBezTo>
                <a:cubicBezTo>
                  <a:pt x="177" y="208"/>
                  <a:pt x="177" y="208"/>
                  <a:pt x="177" y="207"/>
                </a:cubicBezTo>
                <a:close/>
                <a:moveTo>
                  <a:pt x="172" y="208"/>
                </a:moveTo>
                <a:cubicBezTo>
                  <a:pt x="171" y="208"/>
                  <a:pt x="171" y="207"/>
                  <a:pt x="171" y="207"/>
                </a:cubicBezTo>
                <a:cubicBezTo>
                  <a:pt x="171" y="208"/>
                  <a:pt x="170" y="208"/>
                  <a:pt x="170" y="209"/>
                </a:cubicBezTo>
                <a:cubicBezTo>
                  <a:pt x="171" y="209"/>
                  <a:pt x="171" y="208"/>
                  <a:pt x="172" y="208"/>
                </a:cubicBezTo>
                <a:close/>
                <a:moveTo>
                  <a:pt x="57" y="171"/>
                </a:moveTo>
                <a:cubicBezTo>
                  <a:pt x="58" y="172"/>
                  <a:pt x="58" y="172"/>
                  <a:pt x="59" y="171"/>
                </a:cubicBezTo>
                <a:cubicBezTo>
                  <a:pt x="58" y="171"/>
                  <a:pt x="57" y="171"/>
                  <a:pt x="57" y="171"/>
                </a:cubicBezTo>
                <a:close/>
                <a:moveTo>
                  <a:pt x="67" y="18"/>
                </a:moveTo>
                <a:cubicBezTo>
                  <a:pt x="67" y="18"/>
                  <a:pt x="68" y="18"/>
                  <a:pt x="68" y="17"/>
                </a:cubicBezTo>
                <a:cubicBezTo>
                  <a:pt x="67" y="17"/>
                  <a:pt x="67" y="17"/>
                  <a:pt x="67" y="18"/>
                </a:cubicBezTo>
                <a:close/>
                <a:moveTo>
                  <a:pt x="17" y="54"/>
                </a:moveTo>
                <a:cubicBezTo>
                  <a:pt x="18" y="53"/>
                  <a:pt x="17" y="52"/>
                  <a:pt x="17" y="51"/>
                </a:cubicBezTo>
                <a:cubicBezTo>
                  <a:pt x="17" y="52"/>
                  <a:pt x="17" y="53"/>
                  <a:pt x="17" y="54"/>
                </a:cubicBezTo>
                <a:close/>
                <a:moveTo>
                  <a:pt x="228" y="223"/>
                </a:moveTo>
                <a:cubicBezTo>
                  <a:pt x="227" y="223"/>
                  <a:pt x="227" y="223"/>
                  <a:pt x="227" y="224"/>
                </a:cubicBezTo>
                <a:cubicBezTo>
                  <a:pt x="227" y="223"/>
                  <a:pt x="228" y="223"/>
                  <a:pt x="228" y="223"/>
                </a:cubicBezTo>
                <a:close/>
                <a:moveTo>
                  <a:pt x="172" y="205"/>
                </a:moveTo>
                <a:cubicBezTo>
                  <a:pt x="173" y="206"/>
                  <a:pt x="173" y="206"/>
                  <a:pt x="173" y="206"/>
                </a:cubicBezTo>
                <a:cubicBezTo>
                  <a:pt x="174" y="205"/>
                  <a:pt x="174" y="205"/>
                  <a:pt x="174" y="204"/>
                </a:cubicBezTo>
                <a:cubicBezTo>
                  <a:pt x="174" y="204"/>
                  <a:pt x="174" y="204"/>
                  <a:pt x="174" y="204"/>
                </a:cubicBezTo>
                <a:cubicBezTo>
                  <a:pt x="173" y="205"/>
                  <a:pt x="173" y="205"/>
                  <a:pt x="172" y="205"/>
                </a:cubicBezTo>
                <a:close/>
                <a:moveTo>
                  <a:pt x="35" y="12"/>
                </a:moveTo>
                <a:cubicBezTo>
                  <a:pt x="34" y="12"/>
                  <a:pt x="33" y="12"/>
                  <a:pt x="33" y="13"/>
                </a:cubicBezTo>
                <a:cubicBezTo>
                  <a:pt x="34" y="13"/>
                  <a:pt x="34" y="12"/>
                  <a:pt x="35" y="12"/>
                </a:cubicBezTo>
                <a:close/>
                <a:moveTo>
                  <a:pt x="69" y="157"/>
                </a:moveTo>
                <a:cubicBezTo>
                  <a:pt x="69" y="157"/>
                  <a:pt x="68" y="157"/>
                  <a:pt x="68" y="157"/>
                </a:cubicBezTo>
                <a:cubicBezTo>
                  <a:pt x="68" y="157"/>
                  <a:pt x="68" y="158"/>
                  <a:pt x="68" y="158"/>
                </a:cubicBezTo>
                <a:cubicBezTo>
                  <a:pt x="69" y="158"/>
                  <a:pt x="69" y="158"/>
                  <a:pt x="69" y="157"/>
                </a:cubicBezTo>
                <a:close/>
                <a:moveTo>
                  <a:pt x="87" y="204"/>
                </a:moveTo>
                <a:cubicBezTo>
                  <a:pt x="87" y="203"/>
                  <a:pt x="88" y="203"/>
                  <a:pt x="88" y="203"/>
                </a:cubicBezTo>
                <a:cubicBezTo>
                  <a:pt x="87" y="202"/>
                  <a:pt x="87" y="203"/>
                  <a:pt x="87" y="204"/>
                </a:cubicBezTo>
                <a:close/>
                <a:moveTo>
                  <a:pt x="174" y="34"/>
                </a:moveTo>
                <a:cubicBezTo>
                  <a:pt x="173" y="33"/>
                  <a:pt x="173" y="33"/>
                  <a:pt x="172" y="34"/>
                </a:cubicBezTo>
                <a:cubicBezTo>
                  <a:pt x="173" y="34"/>
                  <a:pt x="173" y="34"/>
                  <a:pt x="174" y="34"/>
                </a:cubicBezTo>
                <a:close/>
                <a:moveTo>
                  <a:pt x="160" y="32"/>
                </a:moveTo>
                <a:cubicBezTo>
                  <a:pt x="158" y="32"/>
                  <a:pt x="158" y="32"/>
                  <a:pt x="158" y="33"/>
                </a:cubicBezTo>
                <a:cubicBezTo>
                  <a:pt x="159" y="33"/>
                  <a:pt x="159" y="33"/>
                  <a:pt x="160" y="32"/>
                </a:cubicBezTo>
                <a:close/>
                <a:moveTo>
                  <a:pt x="215" y="106"/>
                </a:moveTo>
                <a:cubicBezTo>
                  <a:pt x="215" y="106"/>
                  <a:pt x="216" y="106"/>
                  <a:pt x="216" y="105"/>
                </a:cubicBezTo>
                <a:cubicBezTo>
                  <a:pt x="215" y="105"/>
                  <a:pt x="215" y="105"/>
                  <a:pt x="215" y="106"/>
                </a:cubicBezTo>
                <a:close/>
                <a:moveTo>
                  <a:pt x="135" y="164"/>
                </a:moveTo>
                <a:cubicBezTo>
                  <a:pt x="135" y="163"/>
                  <a:pt x="135" y="163"/>
                  <a:pt x="136" y="163"/>
                </a:cubicBezTo>
                <a:cubicBezTo>
                  <a:pt x="135" y="163"/>
                  <a:pt x="135" y="163"/>
                  <a:pt x="135" y="164"/>
                </a:cubicBezTo>
                <a:close/>
                <a:moveTo>
                  <a:pt x="108" y="201"/>
                </a:moveTo>
                <a:cubicBezTo>
                  <a:pt x="108" y="200"/>
                  <a:pt x="108" y="200"/>
                  <a:pt x="106" y="200"/>
                </a:cubicBezTo>
                <a:cubicBezTo>
                  <a:pt x="107" y="200"/>
                  <a:pt x="107" y="200"/>
                  <a:pt x="108" y="201"/>
                </a:cubicBezTo>
                <a:close/>
                <a:moveTo>
                  <a:pt x="224" y="226"/>
                </a:moveTo>
                <a:cubicBezTo>
                  <a:pt x="224" y="226"/>
                  <a:pt x="223" y="226"/>
                  <a:pt x="223" y="226"/>
                </a:cubicBezTo>
                <a:cubicBezTo>
                  <a:pt x="223" y="226"/>
                  <a:pt x="222" y="226"/>
                  <a:pt x="222" y="227"/>
                </a:cubicBezTo>
                <a:cubicBezTo>
                  <a:pt x="223" y="227"/>
                  <a:pt x="223" y="226"/>
                  <a:pt x="224" y="226"/>
                </a:cubicBezTo>
                <a:close/>
                <a:moveTo>
                  <a:pt x="67" y="180"/>
                </a:moveTo>
                <a:cubicBezTo>
                  <a:pt x="66" y="179"/>
                  <a:pt x="66" y="179"/>
                  <a:pt x="65" y="179"/>
                </a:cubicBezTo>
                <a:cubicBezTo>
                  <a:pt x="66" y="180"/>
                  <a:pt x="66" y="180"/>
                  <a:pt x="67" y="180"/>
                </a:cubicBezTo>
                <a:close/>
                <a:moveTo>
                  <a:pt x="75" y="208"/>
                </a:moveTo>
                <a:cubicBezTo>
                  <a:pt x="75" y="208"/>
                  <a:pt x="75" y="208"/>
                  <a:pt x="75" y="208"/>
                </a:cubicBezTo>
                <a:cubicBezTo>
                  <a:pt x="75" y="209"/>
                  <a:pt x="75" y="209"/>
                  <a:pt x="75" y="210"/>
                </a:cubicBezTo>
                <a:cubicBezTo>
                  <a:pt x="76" y="210"/>
                  <a:pt x="76" y="210"/>
                  <a:pt x="76" y="210"/>
                </a:cubicBezTo>
                <a:cubicBezTo>
                  <a:pt x="76" y="209"/>
                  <a:pt x="76" y="209"/>
                  <a:pt x="75" y="208"/>
                </a:cubicBezTo>
                <a:close/>
                <a:moveTo>
                  <a:pt x="78" y="15"/>
                </a:moveTo>
                <a:cubicBezTo>
                  <a:pt x="78" y="14"/>
                  <a:pt x="78" y="14"/>
                  <a:pt x="78" y="14"/>
                </a:cubicBezTo>
                <a:cubicBezTo>
                  <a:pt x="77" y="14"/>
                  <a:pt x="77" y="14"/>
                  <a:pt x="76" y="15"/>
                </a:cubicBezTo>
                <a:cubicBezTo>
                  <a:pt x="77" y="15"/>
                  <a:pt x="77" y="15"/>
                  <a:pt x="78" y="15"/>
                </a:cubicBezTo>
                <a:close/>
                <a:moveTo>
                  <a:pt x="178" y="214"/>
                </a:moveTo>
                <a:cubicBezTo>
                  <a:pt x="178" y="214"/>
                  <a:pt x="178" y="214"/>
                  <a:pt x="177" y="215"/>
                </a:cubicBezTo>
                <a:cubicBezTo>
                  <a:pt x="177" y="215"/>
                  <a:pt x="177" y="215"/>
                  <a:pt x="178" y="215"/>
                </a:cubicBezTo>
                <a:cubicBezTo>
                  <a:pt x="178" y="215"/>
                  <a:pt x="178" y="215"/>
                  <a:pt x="178" y="214"/>
                </a:cubicBezTo>
                <a:close/>
                <a:moveTo>
                  <a:pt x="204" y="46"/>
                </a:moveTo>
                <a:cubicBezTo>
                  <a:pt x="205" y="46"/>
                  <a:pt x="204" y="47"/>
                  <a:pt x="205" y="47"/>
                </a:cubicBezTo>
                <a:cubicBezTo>
                  <a:pt x="205" y="46"/>
                  <a:pt x="205" y="46"/>
                  <a:pt x="204" y="46"/>
                </a:cubicBezTo>
                <a:close/>
                <a:moveTo>
                  <a:pt x="145" y="199"/>
                </a:moveTo>
                <a:cubicBezTo>
                  <a:pt x="145" y="199"/>
                  <a:pt x="145" y="199"/>
                  <a:pt x="145" y="199"/>
                </a:cubicBezTo>
                <a:cubicBezTo>
                  <a:pt x="145" y="199"/>
                  <a:pt x="145" y="198"/>
                  <a:pt x="146" y="198"/>
                </a:cubicBezTo>
                <a:cubicBezTo>
                  <a:pt x="146" y="198"/>
                  <a:pt x="145" y="198"/>
                  <a:pt x="145" y="198"/>
                </a:cubicBezTo>
                <a:cubicBezTo>
                  <a:pt x="145" y="198"/>
                  <a:pt x="145" y="198"/>
                  <a:pt x="145" y="199"/>
                </a:cubicBezTo>
                <a:close/>
                <a:moveTo>
                  <a:pt x="219" y="65"/>
                </a:moveTo>
                <a:cubicBezTo>
                  <a:pt x="219" y="65"/>
                  <a:pt x="219" y="64"/>
                  <a:pt x="219" y="64"/>
                </a:cubicBezTo>
                <a:cubicBezTo>
                  <a:pt x="218" y="64"/>
                  <a:pt x="218" y="65"/>
                  <a:pt x="219" y="65"/>
                </a:cubicBezTo>
                <a:close/>
                <a:moveTo>
                  <a:pt x="30" y="140"/>
                </a:moveTo>
                <a:cubicBezTo>
                  <a:pt x="30" y="140"/>
                  <a:pt x="30" y="140"/>
                  <a:pt x="30" y="140"/>
                </a:cubicBezTo>
                <a:cubicBezTo>
                  <a:pt x="30" y="139"/>
                  <a:pt x="29" y="139"/>
                  <a:pt x="29" y="138"/>
                </a:cubicBezTo>
                <a:cubicBezTo>
                  <a:pt x="29" y="138"/>
                  <a:pt x="29" y="139"/>
                  <a:pt x="29" y="139"/>
                </a:cubicBezTo>
                <a:cubicBezTo>
                  <a:pt x="29" y="139"/>
                  <a:pt x="29" y="139"/>
                  <a:pt x="30" y="140"/>
                </a:cubicBezTo>
                <a:close/>
                <a:moveTo>
                  <a:pt x="77" y="215"/>
                </a:moveTo>
                <a:cubicBezTo>
                  <a:pt x="77" y="215"/>
                  <a:pt x="76" y="215"/>
                  <a:pt x="76" y="215"/>
                </a:cubicBezTo>
                <a:cubicBezTo>
                  <a:pt x="76" y="215"/>
                  <a:pt x="76" y="216"/>
                  <a:pt x="76" y="216"/>
                </a:cubicBezTo>
                <a:cubicBezTo>
                  <a:pt x="76" y="216"/>
                  <a:pt x="76" y="216"/>
                  <a:pt x="76" y="216"/>
                </a:cubicBezTo>
                <a:cubicBezTo>
                  <a:pt x="76" y="216"/>
                  <a:pt x="76" y="215"/>
                  <a:pt x="77" y="215"/>
                </a:cubicBezTo>
                <a:close/>
                <a:moveTo>
                  <a:pt x="35" y="165"/>
                </a:moveTo>
                <a:cubicBezTo>
                  <a:pt x="35" y="165"/>
                  <a:pt x="36" y="165"/>
                  <a:pt x="36" y="165"/>
                </a:cubicBezTo>
                <a:cubicBezTo>
                  <a:pt x="36" y="165"/>
                  <a:pt x="35" y="165"/>
                  <a:pt x="35" y="165"/>
                </a:cubicBezTo>
                <a:close/>
                <a:moveTo>
                  <a:pt x="16" y="125"/>
                </a:moveTo>
                <a:cubicBezTo>
                  <a:pt x="16" y="124"/>
                  <a:pt x="16" y="124"/>
                  <a:pt x="16" y="123"/>
                </a:cubicBezTo>
                <a:cubicBezTo>
                  <a:pt x="16" y="124"/>
                  <a:pt x="16" y="124"/>
                  <a:pt x="16" y="125"/>
                </a:cubicBezTo>
                <a:close/>
                <a:moveTo>
                  <a:pt x="77" y="202"/>
                </a:moveTo>
                <a:cubicBezTo>
                  <a:pt x="77" y="202"/>
                  <a:pt x="77" y="202"/>
                  <a:pt x="77" y="202"/>
                </a:cubicBezTo>
                <a:cubicBezTo>
                  <a:pt x="77" y="203"/>
                  <a:pt x="77" y="203"/>
                  <a:pt x="77" y="204"/>
                </a:cubicBezTo>
                <a:cubicBezTo>
                  <a:pt x="77" y="204"/>
                  <a:pt x="77" y="204"/>
                  <a:pt x="77" y="204"/>
                </a:cubicBezTo>
                <a:cubicBezTo>
                  <a:pt x="77" y="203"/>
                  <a:pt x="77" y="203"/>
                  <a:pt x="77" y="202"/>
                </a:cubicBezTo>
                <a:close/>
                <a:moveTo>
                  <a:pt x="138" y="213"/>
                </a:moveTo>
                <a:cubicBezTo>
                  <a:pt x="139" y="213"/>
                  <a:pt x="139" y="213"/>
                  <a:pt x="139" y="212"/>
                </a:cubicBezTo>
                <a:cubicBezTo>
                  <a:pt x="139" y="212"/>
                  <a:pt x="138" y="213"/>
                  <a:pt x="138" y="213"/>
                </a:cubicBezTo>
                <a:close/>
                <a:moveTo>
                  <a:pt x="176" y="161"/>
                </a:moveTo>
                <a:cubicBezTo>
                  <a:pt x="176" y="161"/>
                  <a:pt x="177" y="160"/>
                  <a:pt x="177" y="160"/>
                </a:cubicBezTo>
                <a:cubicBezTo>
                  <a:pt x="176" y="160"/>
                  <a:pt x="176" y="160"/>
                  <a:pt x="176" y="161"/>
                </a:cubicBezTo>
                <a:close/>
                <a:moveTo>
                  <a:pt x="182" y="35"/>
                </a:moveTo>
                <a:cubicBezTo>
                  <a:pt x="182" y="36"/>
                  <a:pt x="183" y="36"/>
                  <a:pt x="184" y="36"/>
                </a:cubicBezTo>
                <a:cubicBezTo>
                  <a:pt x="183" y="36"/>
                  <a:pt x="183" y="36"/>
                  <a:pt x="182" y="35"/>
                </a:cubicBezTo>
                <a:close/>
                <a:moveTo>
                  <a:pt x="233" y="238"/>
                </a:moveTo>
                <a:cubicBezTo>
                  <a:pt x="233" y="238"/>
                  <a:pt x="233" y="237"/>
                  <a:pt x="233" y="237"/>
                </a:cubicBezTo>
                <a:cubicBezTo>
                  <a:pt x="232" y="238"/>
                  <a:pt x="232" y="238"/>
                  <a:pt x="231" y="238"/>
                </a:cubicBezTo>
                <a:cubicBezTo>
                  <a:pt x="231" y="238"/>
                  <a:pt x="231" y="238"/>
                  <a:pt x="231" y="238"/>
                </a:cubicBezTo>
                <a:cubicBezTo>
                  <a:pt x="232" y="238"/>
                  <a:pt x="232" y="238"/>
                  <a:pt x="233" y="238"/>
                </a:cubicBezTo>
                <a:close/>
                <a:moveTo>
                  <a:pt x="179" y="165"/>
                </a:moveTo>
                <a:cubicBezTo>
                  <a:pt x="180" y="165"/>
                  <a:pt x="180" y="165"/>
                  <a:pt x="180" y="165"/>
                </a:cubicBezTo>
                <a:cubicBezTo>
                  <a:pt x="180" y="165"/>
                  <a:pt x="179" y="165"/>
                  <a:pt x="179" y="165"/>
                </a:cubicBezTo>
                <a:close/>
                <a:moveTo>
                  <a:pt x="86" y="187"/>
                </a:moveTo>
                <a:cubicBezTo>
                  <a:pt x="86" y="187"/>
                  <a:pt x="86" y="187"/>
                  <a:pt x="86" y="187"/>
                </a:cubicBezTo>
                <a:cubicBezTo>
                  <a:pt x="86" y="186"/>
                  <a:pt x="86" y="186"/>
                  <a:pt x="86" y="186"/>
                </a:cubicBezTo>
                <a:cubicBezTo>
                  <a:pt x="86" y="186"/>
                  <a:pt x="86" y="186"/>
                  <a:pt x="86" y="186"/>
                </a:cubicBezTo>
                <a:cubicBezTo>
                  <a:pt x="86" y="186"/>
                  <a:pt x="86" y="186"/>
                  <a:pt x="86" y="187"/>
                </a:cubicBezTo>
                <a:close/>
                <a:moveTo>
                  <a:pt x="216" y="66"/>
                </a:moveTo>
                <a:cubicBezTo>
                  <a:pt x="216" y="66"/>
                  <a:pt x="216" y="66"/>
                  <a:pt x="216" y="66"/>
                </a:cubicBezTo>
                <a:cubicBezTo>
                  <a:pt x="216" y="67"/>
                  <a:pt x="216" y="67"/>
                  <a:pt x="216" y="68"/>
                </a:cubicBezTo>
                <a:cubicBezTo>
                  <a:pt x="216" y="68"/>
                  <a:pt x="216" y="67"/>
                  <a:pt x="217" y="67"/>
                </a:cubicBezTo>
                <a:cubicBezTo>
                  <a:pt x="216" y="67"/>
                  <a:pt x="216" y="67"/>
                  <a:pt x="216" y="66"/>
                </a:cubicBezTo>
                <a:close/>
                <a:moveTo>
                  <a:pt x="19" y="50"/>
                </a:moveTo>
                <a:cubicBezTo>
                  <a:pt x="20" y="50"/>
                  <a:pt x="20" y="49"/>
                  <a:pt x="20" y="49"/>
                </a:cubicBezTo>
                <a:cubicBezTo>
                  <a:pt x="20" y="49"/>
                  <a:pt x="19" y="49"/>
                  <a:pt x="19" y="50"/>
                </a:cubicBezTo>
                <a:close/>
                <a:moveTo>
                  <a:pt x="211" y="123"/>
                </a:moveTo>
                <a:cubicBezTo>
                  <a:pt x="211" y="123"/>
                  <a:pt x="211" y="123"/>
                  <a:pt x="211" y="123"/>
                </a:cubicBezTo>
                <a:cubicBezTo>
                  <a:pt x="211" y="122"/>
                  <a:pt x="211" y="122"/>
                  <a:pt x="211" y="122"/>
                </a:cubicBezTo>
                <a:cubicBezTo>
                  <a:pt x="211" y="122"/>
                  <a:pt x="211" y="122"/>
                  <a:pt x="211" y="122"/>
                </a:cubicBezTo>
                <a:cubicBezTo>
                  <a:pt x="211" y="122"/>
                  <a:pt x="211" y="122"/>
                  <a:pt x="211" y="123"/>
                </a:cubicBezTo>
                <a:close/>
                <a:moveTo>
                  <a:pt x="251" y="127"/>
                </a:moveTo>
                <a:cubicBezTo>
                  <a:pt x="250" y="127"/>
                  <a:pt x="250" y="127"/>
                  <a:pt x="249" y="127"/>
                </a:cubicBezTo>
                <a:cubicBezTo>
                  <a:pt x="250" y="128"/>
                  <a:pt x="250" y="128"/>
                  <a:pt x="251" y="127"/>
                </a:cubicBezTo>
                <a:close/>
                <a:moveTo>
                  <a:pt x="158" y="164"/>
                </a:moveTo>
                <a:cubicBezTo>
                  <a:pt x="158" y="165"/>
                  <a:pt x="158" y="165"/>
                  <a:pt x="158" y="165"/>
                </a:cubicBezTo>
                <a:cubicBezTo>
                  <a:pt x="159" y="165"/>
                  <a:pt x="159" y="165"/>
                  <a:pt x="158" y="164"/>
                </a:cubicBezTo>
                <a:close/>
                <a:moveTo>
                  <a:pt x="26" y="56"/>
                </a:moveTo>
                <a:cubicBezTo>
                  <a:pt x="25" y="56"/>
                  <a:pt x="25" y="57"/>
                  <a:pt x="26" y="57"/>
                </a:cubicBezTo>
                <a:cubicBezTo>
                  <a:pt x="26" y="57"/>
                  <a:pt x="26" y="56"/>
                  <a:pt x="26" y="56"/>
                </a:cubicBezTo>
                <a:close/>
                <a:moveTo>
                  <a:pt x="213" y="62"/>
                </a:moveTo>
                <a:cubicBezTo>
                  <a:pt x="213" y="62"/>
                  <a:pt x="213" y="62"/>
                  <a:pt x="212" y="63"/>
                </a:cubicBezTo>
                <a:cubicBezTo>
                  <a:pt x="213" y="63"/>
                  <a:pt x="213" y="62"/>
                  <a:pt x="213" y="62"/>
                </a:cubicBezTo>
                <a:close/>
                <a:moveTo>
                  <a:pt x="248" y="123"/>
                </a:moveTo>
                <a:cubicBezTo>
                  <a:pt x="248" y="123"/>
                  <a:pt x="248" y="123"/>
                  <a:pt x="248" y="123"/>
                </a:cubicBezTo>
                <a:cubicBezTo>
                  <a:pt x="248" y="123"/>
                  <a:pt x="248" y="123"/>
                  <a:pt x="247" y="124"/>
                </a:cubicBezTo>
                <a:cubicBezTo>
                  <a:pt x="247" y="124"/>
                  <a:pt x="248" y="124"/>
                  <a:pt x="248" y="124"/>
                </a:cubicBezTo>
                <a:cubicBezTo>
                  <a:pt x="248" y="123"/>
                  <a:pt x="248" y="123"/>
                  <a:pt x="248" y="123"/>
                </a:cubicBezTo>
                <a:close/>
                <a:moveTo>
                  <a:pt x="132" y="153"/>
                </a:moveTo>
                <a:cubicBezTo>
                  <a:pt x="132" y="153"/>
                  <a:pt x="132" y="153"/>
                  <a:pt x="132" y="153"/>
                </a:cubicBezTo>
                <a:cubicBezTo>
                  <a:pt x="132" y="152"/>
                  <a:pt x="132" y="152"/>
                  <a:pt x="132" y="152"/>
                </a:cubicBezTo>
                <a:cubicBezTo>
                  <a:pt x="132" y="152"/>
                  <a:pt x="132" y="152"/>
                  <a:pt x="132" y="152"/>
                </a:cubicBezTo>
                <a:cubicBezTo>
                  <a:pt x="132" y="153"/>
                  <a:pt x="132" y="153"/>
                  <a:pt x="132" y="153"/>
                </a:cubicBezTo>
                <a:close/>
                <a:moveTo>
                  <a:pt x="202" y="43"/>
                </a:moveTo>
                <a:cubicBezTo>
                  <a:pt x="202" y="43"/>
                  <a:pt x="202" y="43"/>
                  <a:pt x="202" y="43"/>
                </a:cubicBezTo>
                <a:cubicBezTo>
                  <a:pt x="201" y="43"/>
                  <a:pt x="201" y="43"/>
                  <a:pt x="201" y="43"/>
                </a:cubicBezTo>
                <a:cubicBezTo>
                  <a:pt x="201" y="43"/>
                  <a:pt x="201" y="43"/>
                  <a:pt x="201" y="43"/>
                </a:cubicBezTo>
                <a:cubicBezTo>
                  <a:pt x="201" y="43"/>
                  <a:pt x="201" y="43"/>
                  <a:pt x="202" y="43"/>
                </a:cubicBezTo>
                <a:close/>
                <a:moveTo>
                  <a:pt x="144" y="171"/>
                </a:moveTo>
                <a:cubicBezTo>
                  <a:pt x="144" y="171"/>
                  <a:pt x="144" y="171"/>
                  <a:pt x="144" y="171"/>
                </a:cubicBezTo>
                <a:cubicBezTo>
                  <a:pt x="144" y="171"/>
                  <a:pt x="144" y="171"/>
                  <a:pt x="144" y="171"/>
                </a:cubicBezTo>
                <a:cubicBezTo>
                  <a:pt x="144" y="171"/>
                  <a:pt x="144" y="171"/>
                  <a:pt x="144" y="170"/>
                </a:cubicBezTo>
                <a:cubicBezTo>
                  <a:pt x="144" y="171"/>
                  <a:pt x="144" y="171"/>
                  <a:pt x="144" y="171"/>
                </a:cubicBezTo>
                <a:close/>
                <a:moveTo>
                  <a:pt x="133" y="208"/>
                </a:moveTo>
                <a:cubicBezTo>
                  <a:pt x="133" y="208"/>
                  <a:pt x="133" y="208"/>
                  <a:pt x="134" y="208"/>
                </a:cubicBezTo>
                <a:cubicBezTo>
                  <a:pt x="133" y="208"/>
                  <a:pt x="133" y="208"/>
                  <a:pt x="133" y="208"/>
                </a:cubicBezTo>
                <a:cubicBezTo>
                  <a:pt x="133" y="208"/>
                  <a:pt x="133" y="208"/>
                  <a:pt x="133" y="208"/>
                </a:cubicBezTo>
                <a:cubicBezTo>
                  <a:pt x="133" y="208"/>
                  <a:pt x="133" y="208"/>
                  <a:pt x="133" y="208"/>
                </a:cubicBezTo>
                <a:close/>
                <a:moveTo>
                  <a:pt x="50" y="172"/>
                </a:moveTo>
                <a:cubicBezTo>
                  <a:pt x="50" y="172"/>
                  <a:pt x="50" y="172"/>
                  <a:pt x="49" y="172"/>
                </a:cubicBezTo>
                <a:cubicBezTo>
                  <a:pt x="50" y="172"/>
                  <a:pt x="50" y="172"/>
                  <a:pt x="50" y="172"/>
                </a:cubicBezTo>
                <a:close/>
                <a:moveTo>
                  <a:pt x="125" y="28"/>
                </a:moveTo>
                <a:cubicBezTo>
                  <a:pt x="125" y="28"/>
                  <a:pt x="125" y="28"/>
                  <a:pt x="125" y="28"/>
                </a:cubicBezTo>
                <a:cubicBezTo>
                  <a:pt x="125" y="28"/>
                  <a:pt x="125" y="28"/>
                  <a:pt x="125" y="28"/>
                </a:cubicBezTo>
                <a:cubicBezTo>
                  <a:pt x="125" y="28"/>
                  <a:pt x="125" y="28"/>
                  <a:pt x="125" y="28"/>
                </a:cubicBezTo>
                <a:cubicBezTo>
                  <a:pt x="125" y="28"/>
                  <a:pt x="125" y="28"/>
                  <a:pt x="125" y="28"/>
                </a:cubicBezTo>
                <a:close/>
                <a:moveTo>
                  <a:pt x="240" y="210"/>
                </a:moveTo>
                <a:cubicBezTo>
                  <a:pt x="240" y="210"/>
                  <a:pt x="240" y="210"/>
                  <a:pt x="240" y="210"/>
                </a:cubicBezTo>
                <a:cubicBezTo>
                  <a:pt x="241" y="210"/>
                  <a:pt x="241" y="209"/>
                  <a:pt x="241" y="209"/>
                </a:cubicBezTo>
                <a:cubicBezTo>
                  <a:pt x="241" y="209"/>
                  <a:pt x="241" y="209"/>
                  <a:pt x="241" y="209"/>
                </a:cubicBezTo>
                <a:cubicBezTo>
                  <a:pt x="241" y="209"/>
                  <a:pt x="240" y="209"/>
                  <a:pt x="240" y="21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96" name="Freeform 295"/>
          <p:cNvSpPr>
            <a:spLocks noEditPoints="1"/>
          </p:cNvSpPr>
          <p:nvPr/>
        </p:nvSpPr>
        <p:spPr bwMode="auto">
          <a:xfrm>
            <a:off x="6307138" y="2960688"/>
            <a:ext cx="723900" cy="688975"/>
          </a:xfrm>
          <a:custGeom>
            <a:gdLst>
              <a:gd fmla="*/ 44 w 293" name="T0"/>
              <a:gd fmla="*/ 143 h 279" name="T1"/>
              <a:gd fmla="*/ 165 w 293" name="T2"/>
              <a:gd fmla="*/ 1 h 279" name="T3"/>
              <a:gd fmla="*/ 250 w 293" name="T4"/>
              <a:gd fmla="*/ 96 h 279" name="T5"/>
              <a:gd fmla="*/ 214 w 293" name="T6"/>
              <a:gd fmla="*/ 184 h 279" name="T7"/>
              <a:gd fmla="*/ 289 w 293" name="T8"/>
              <a:gd fmla="*/ 234 h 279" name="T9"/>
              <a:gd fmla="*/ 52 w 293" name="T10"/>
              <a:gd fmla="*/ 278 h 279" name="T11"/>
              <a:gd fmla="*/ 11 w 293" name="T12"/>
              <a:gd fmla="*/ 227 h 279" name="T13"/>
              <a:gd fmla="*/ 31 w 293" name="T14"/>
              <a:gd fmla="*/ 252 h 279" name="T15"/>
              <a:gd fmla="*/ 283 w 293" name="T16"/>
              <a:gd fmla="*/ 231 h 279" name="T17"/>
              <a:gd fmla="*/ 149 w 293" name="T18"/>
              <a:gd fmla="*/ 197 h 279" name="T19"/>
              <a:gd fmla="*/ 12 w 293" name="T20"/>
              <a:gd fmla="*/ 249 h 279" name="T21"/>
              <a:gd fmla="*/ 220 w 293" name="T22"/>
              <a:gd fmla="*/ 15 h 279" name="T23"/>
              <a:gd fmla="*/ 55 w 293" name="T24"/>
              <a:gd fmla="*/ 50 h 279" name="T25"/>
              <a:gd fmla="*/ 177 w 293" name="T26"/>
              <a:gd fmla="*/ 167 h 279" name="T27"/>
              <a:gd fmla="*/ 160 w 293" name="T28"/>
              <a:gd fmla="*/ 271 h 279" name="T29"/>
              <a:gd fmla="*/ 208 w 293" name="T30"/>
              <a:gd fmla="*/ 275 h 279" name="T31"/>
              <a:gd fmla="*/ 178 w 293" name="T32"/>
              <a:gd fmla="*/ 270 h 279" name="T33"/>
              <a:gd fmla="*/ 15 w 293" name="T34"/>
              <a:gd fmla="*/ 237 h 279" name="T35"/>
              <a:gd fmla="*/ 8 w 293" name="T36"/>
              <a:gd fmla="*/ 250 h 279" name="T37"/>
              <a:gd fmla="*/ 94 w 293" name="T38"/>
              <a:gd fmla="*/ 270 h 279" name="T39"/>
              <a:gd fmla="*/ 96 w 293" name="T40"/>
              <a:gd fmla="*/ 161 h 279" name="T41"/>
              <a:gd fmla="*/ 243 w 293" name="T42"/>
              <a:gd fmla="*/ 36 h 279" name="T43"/>
              <a:gd fmla="*/ 166 w 293" name="T44"/>
              <a:gd fmla="*/ 164 h 279" name="T45"/>
              <a:gd fmla="*/ 121 w 293" name="T46"/>
              <a:gd fmla="*/ 8 h 279" name="T47"/>
              <a:gd fmla="*/ 254 w 293" name="T48"/>
              <a:gd fmla="*/ 270 h 279" name="T49"/>
              <a:gd fmla="*/ 251 w 293" name="T50"/>
              <a:gd fmla="*/ 205 h 279" name="T51"/>
              <a:gd fmla="*/ 51 w 293" name="T52"/>
              <a:gd fmla="*/ 97 h 279" name="T53"/>
              <a:gd fmla="*/ 194 w 293" name="T54"/>
              <a:gd fmla="*/ 269 h 279" name="T55"/>
              <a:gd fmla="*/ 60 w 293" name="T56"/>
              <a:gd fmla="*/ 258 h 279" name="T57"/>
              <a:gd fmla="*/ 90 w 293" name="T58"/>
              <a:gd fmla="*/ 172 h 279" name="T59"/>
              <a:gd fmla="*/ 101 w 293" name="T60"/>
              <a:gd fmla="*/ 168 h 279" name="T61"/>
              <a:gd fmla="*/ 145 w 293" name="T62"/>
              <a:gd fmla="*/ 270 h 279" name="T63"/>
              <a:gd fmla="*/ 134 w 293" name="T64"/>
              <a:gd fmla="*/ 264 h 279" name="T65"/>
              <a:gd fmla="*/ 263 w 293" name="T66"/>
              <a:gd fmla="*/ 255 h 279" name="T67"/>
              <a:gd fmla="*/ 11 w 293" name="T68"/>
              <a:gd fmla="*/ 262 h 279" name="T69"/>
              <a:gd fmla="*/ 271 w 293" name="T70"/>
              <a:gd fmla="*/ 213 h 279" name="T71"/>
              <a:gd fmla="*/ 174 w 293" name="T72"/>
              <a:gd fmla="*/ 259 h 279" name="T73"/>
              <a:gd fmla="*/ 220 w 293" name="T74"/>
              <a:gd fmla="*/ 258 h 279" name="T75"/>
              <a:gd fmla="*/ 203 w 293" name="T76"/>
              <a:gd fmla="*/ 172 h 279" name="T77"/>
              <a:gd fmla="*/ 48 w 293" name="T78"/>
              <a:gd fmla="*/ 120 h 279" name="T79"/>
              <a:gd fmla="*/ 225 w 293" name="T80"/>
              <a:gd fmla="*/ 268 h 279" name="T81"/>
              <a:gd fmla="*/ 214 w 293" name="T82"/>
              <a:gd fmla="*/ 267 h 279" name="T83"/>
              <a:gd fmla="*/ 246 w 293" name="T84"/>
              <a:gd fmla="*/ 264 h 279" name="T85"/>
              <a:gd fmla="*/ 278 w 293" name="T86"/>
              <a:gd fmla="*/ 262 h 279" name="T87"/>
              <a:gd fmla="*/ 92 w 293" name="T88"/>
              <a:gd fmla="*/ 187 h 279" name="T89"/>
              <a:gd fmla="*/ 225 w 293" name="T90"/>
              <a:gd fmla="*/ 258 h 279" name="T91"/>
              <a:gd fmla="*/ 8 w 293" name="T92"/>
              <a:gd fmla="*/ 258 h 279" name="T93"/>
              <a:gd fmla="*/ 190 w 293" name="T94"/>
              <a:gd fmla="*/ 178 h 279" name="T95"/>
              <a:gd fmla="*/ 197 w 293" name="T96"/>
              <a:gd fmla="*/ 167 h 279" name="T97"/>
              <a:gd fmla="*/ 192 w 293" name="T98"/>
              <a:gd fmla="*/ 185 h 279" name="T99"/>
              <a:gd fmla="*/ 256 w 293" name="T100"/>
              <a:gd fmla="*/ 264 h 279" name="T101"/>
              <a:gd fmla="*/ 203 w 293" name="T102"/>
              <a:gd fmla="*/ 268 h 279" name="T103"/>
              <a:gd fmla="*/ 24 w 293" name="T104"/>
              <a:gd fmla="*/ 264 h 279" name="T105"/>
              <a:gd fmla="*/ 201 w 293" name="T106"/>
              <a:gd fmla="*/ 181 h 279" name="T107"/>
              <a:gd fmla="*/ 203 w 293" name="T108"/>
              <a:gd fmla="*/ 271 h 279" name="T109"/>
              <a:gd fmla="*/ 57 w 293" name="T110"/>
              <a:gd fmla="*/ 269 h 279" name="T111"/>
              <a:gd fmla="*/ 103 w 293" name="T112"/>
              <a:gd fmla="*/ 192 h 279" name="T113"/>
              <a:gd fmla="*/ 66 w 293" name="T114"/>
              <a:gd fmla="*/ 270 h 279" name="T115"/>
              <a:gd fmla="*/ 86 w 293" name="T116"/>
              <a:gd fmla="*/ 179 h 279" name="T117"/>
              <a:gd fmla="*/ 246 w 293" name="T118"/>
              <a:gd fmla="*/ 113 h 279" name="T119"/>
              <a:gd fmla="*/ 64 w 293" name="T120"/>
              <a:gd fmla="*/ 194 h 279" name="T121"/>
              <a:gd fmla="*/ 83 w 293" name="T122"/>
              <a:gd fmla="*/ 181 h 27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9" w="293">
                <a:moveTo>
                  <a:pt x="76" y="190"/>
                </a:moveTo>
                <a:cubicBezTo>
                  <a:pt x="76" y="190"/>
                  <a:pt x="76" y="190"/>
                  <a:pt x="76" y="190"/>
                </a:cubicBezTo>
                <a:cubicBezTo>
                  <a:pt x="76" y="188"/>
                  <a:pt x="76" y="186"/>
                  <a:pt x="76" y="185"/>
                </a:cubicBezTo>
                <a:cubicBezTo>
                  <a:pt x="76" y="184"/>
                  <a:pt x="76" y="183"/>
                  <a:pt x="75" y="183"/>
                </a:cubicBezTo>
                <a:cubicBezTo>
                  <a:pt x="75" y="182"/>
                  <a:pt x="75" y="182"/>
                  <a:pt x="75" y="181"/>
                </a:cubicBezTo>
                <a:cubicBezTo>
                  <a:pt x="75" y="181"/>
                  <a:pt x="75" y="180"/>
                  <a:pt x="75" y="179"/>
                </a:cubicBezTo>
                <a:cubicBezTo>
                  <a:pt x="75" y="176"/>
                  <a:pt x="74" y="172"/>
                  <a:pt x="74" y="169"/>
                </a:cubicBezTo>
                <a:cubicBezTo>
                  <a:pt x="74" y="168"/>
                  <a:pt x="74" y="167"/>
                  <a:pt x="74" y="166"/>
                </a:cubicBezTo>
                <a:cubicBezTo>
                  <a:pt x="73" y="165"/>
                  <a:pt x="73" y="164"/>
                  <a:pt x="72" y="164"/>
                </a:cubicBezTo>
                <a:cubicBezTo>
                  <a:pt x="71" y="163"/>
                  <a:pt x="70" y="163"/>
                  <a:pt x="69" y="162"/>
                </a:cubicBezTo>
                <a:cubicBezTo>
                  <a:pt x="66" y="162"/>
                  <a:pt x="62" y="160"/>
                  <a:pt x="59" y="159"/>
                </a:cubicBezTo>
                <a:cubicBezTo>
                  <a:pt x="59" y="159"/>
                  <a:pt x="58" y="158"/>
                  <a:pt x="57" y="158"/>
                </a:cubicBezTo>
                <a:cubicBezTo>
                  <a:pt x="56" y="158"/>
                  <a:pt x="56" y="157"/>
                  <a:pt x="55" y="157"/>
                </a:cubicBezTo>
                <a:cubicBezTo>
                  <a:pt x="49" y="154"/>
                  <a:pt x="46" y="150"/>
                  <a:pt x="44" y="143"/>
                </a:cubicBezTo>
                <a:cubicBezTo>
                  <a:pt x="43" y="138"/>
                  <a:pt x="44" y="132"/>
                  <a:pt x="44" y="127"/>
                </a:cubicBezTo>
                <a:cubicBezTo>
                  <a:pt x="44" y="119"/>
                  <a:pt x="44" y="111"/>
                  <a:pt x="45" y="103"/>
                </a:cubicBezTo>
                <a:cubicBezTo>
                  <a:pt x="45" y="99"/>
                  <a:pt x="46" y="94"/>
                  <a:pt x="46" y="89"/>
                </a:cubicBezTo>
                <a:cubicBezTo>
                  <a:pt x="47" y="86"/>
                  <a:pt x="46" y="84"/>
                  <a:pt x="46" y="81"/>
                </a:cubicBezTo>
                <a:cubicBezTo>
                  <a:pt x="45" y="70"/>
                  <a:pt x="45" y="58"/>
                  <a:pt x="45" y="47"/>
                </a:cubicBezTo>
                <a:cubicBezTo>
                  <a:pt x="46" y="40"/>
                  <a:pt x="47" y="34"/>
                  <a:pt x="49" y="28"/>
                </a:cubicBezTo>
                <a:cubicBezTo>
                  <a:pt x="50" y="24"/>
                  <a:pt x="51" y="20"/>
                  <a:pt x="53" y="16"/>
                </a:cubicBezTo>
                <a:cubicBezTo>
                  <a:pt x="53" y="14"/>
                  <a:pt x="54" y="13"/>
                  <a:pt x="56" y="11"/>
                </a:cubicBezTo>
                <a:cubicBezTo>
                  <a:pt x="57" y="10"/>
                  <a:pt x="58" y="9"/>
                  <a:pt x="58" y="8"/>
                </a:cubicBezTo>
                <a:cubicBezTo>
                  <a:pt x="61" y="5"/>
                  <a:pt x="64" y="2"/>
                  <a:pt x="68" y="1"/>
                </a:cubicBezTo>
                <a:cubicBezTo>
                  <a:pt x="70" y="0"/>
                  <a:pt x="72" y="0"/>
                  <a:pt x="75" y="0"/>
                </a:cubicBezTo>
                <a:cubicBezTo>
                  <a:pt x="80" y="0"/>
                  <a:pt x="85" y="0"/>
                  <a:pt x="90" y="0"/>
                </a:cubicBezTo>
                <a:cubicBezTo>
                  <a:pt x="102" y="0"/>
                  <a:pt x="115" y="0"/>
                  <a:pt x="128" y="0"/>
                </a:cubicBezTo>
                <a:cubicBezTo>
                  <a:pt x="140" y="0"/>
                  <a:pt x="152" y="0"/>
                  <a:pt x="165" y="1"/>
                </a:cubicBezTo>
                <a:cubicBezTo>
                  <a:pt x="171" y="1"/>
                  <a:pt x="178" y="1"/>
                  <a:pt x="185" y="2"/>
                </a:cubicBezTo>
                <a:cubicBezTo>
                  <a:pt x="188" y="3"/>
                  <a:pt x="192" y="3"/>
                  <a:pt x="195" y="3"/>
                </a:cubicBezTo>
                <a:cubicBezTo>
                  <a:pt x="196" y="3"/>
                  <a:pt x="198" y="3"/>
                  <a:pt x="199" y="3"/>
                </a:cubicBezTo>
                <a:cubicBezTo>
                  <a:pt x="199" y="4"/>
                  <a:pt x="200" y="4"/>
                  <a:pt x="201" y="4"/>
                </a:cubicBezTo>
                <a:cubicBezTo>
                  <a:pt x="201" y="5"/>
                  <a:pt x="202" y="5"/>
                  <a:pt x="203" y="5"/>
                </a:cubicBezTo>
                <a:cubicBezTo>
                  <a:pt x="209" y="7"/>
                  <a:pt x="216" y="8"/>
                  <a:pt x="222" y="10"/>
                </a:cubicBezTo>
                <a:cubicBezTo>
                  <a:pt x="226" y="11"/>
                  <a:pt x="230" y="13"/>
                  <a:pt x="234" y="15"/>
                </a:cubicBezTo>
                <a:cubicBezTo>
                  <a:pt x="237" y="16"/>
                  <a:pt x="240" y="18"/>
                  <a:pt x="243" y="19"/>
                </a:cubicBezTo>
                <a:cubicBezTo>
                  <a:pt x="245" y="20"/>
                  <a:pt x="246" y="22"/>
                  <a:pt x="248" y="23"/>
                </a:cubicBezTo>
                <a:cubicBezTo>
                  <a:pt x="250" y="25"/>
                  <a:pt x="251" y="27"/>
                  <a:pt x="251" y="30"/>
                </a:cubicBezTo>
                <a:cubicBezTo>
                  <a:pt x="251" y="33"/>
                  <a:pt x="251" y="36"/>
                  <a:pt x="252" y="39"/>
                </a:cubicBezTo>
                <a:cubicBezTo>
                  <a:pt x="253" y="42"/>
                  <a:pt x="253" y="45"/>
                  <a:pt x="253" y="48"/>
                </a:cubicBezTo>
                <a:cubicBezTo>
                  <a:pt x="252" y="58"/>
                  <a:pt x="252" y="68"/>
                  <a:pt x="251" y="77"/>
                </a:cubicBezTo>
                <a:cubicBezTo>
                  <a:pt x="251" y="83"/>
                  <a:pt x="250" y="90"/>
                  <a:pt x="250" y="96"/>
                </a:cubicBezTo>
                <a:cubicBezTo>
                  <a:pt x="249" y="102"/>
                  <a:pt x="249" y="108"/>
                  <a:pt x="249" y="114"/>
                </a:cubicBezTo>
                <a:cubicBezTo>
                  <a:pt x="249" y="121"/>
                  <a:pt x="249" y="127"/>
                  <a:pt x="248" y="134"/>
                </a:cubicBezTo>
                <a:cubicBezTo>
                  <a:pt x="248" y="138"/>
                  <a:pt x="248" y="142"/>
                  <a:pt x="247" y="146"/>
                </a:cubicBezTo>
                <a:cubicBezTo>
                  <a:pt x="246" y="151"/>
                  <a:pt x="244" y="155"/>
                  <a:pt x="240" y="159"/>
                </a:cubicBezTo>
                <a:cubicBezTo>
                  <a:pt x="238" y="163"/>
                  <a:pt x="234" y="164"/>
                  <a:pt x="230" y="165"/>
                </a:cubicBezTo>
                <a:cubicBezTo>
                  <a:pt x="225" y="166"/>
                  <a:pt x="219" y="167"/>
                  <a:pt x="214" y="167"/>
                </a:cubicBezTo>
                <a:cubicBezTo>
                  <a:pt x="213" y="167"/>
                  <a:pt x="212" y="167"/>
                  <a:pt x="212" y="168"/>
                </a:cubicBezTo>
                <a:cubicBezTo>
                  <a:pt x="211" y="168"/>
                  <a:pt x="211" y="168"/>
                  <a:pt x="210" y="168"/>
                </a:cubicBezTo>
                <a:cubicBezTo>
                  <a:pt x="210" y="168"/>
                  <a:pt x="210" y="168"/>
                  <a:pt x="210" y="168"/>
                </a:cubicBezTo>
                <a:cubicBezTo>
                  <a:pt x="210" y="168"/>
                  <a:pt x="211" y="168"/>
                  <a:pt x="211" y="168"/>
                </a:cubicBezTo>
                <a:cubicBezTo>
                  <a:pt x="212" y="169"/>
                  <a:pt x="212" y="169"/>
                  <a:pt x="211" y="171"/>
                </a:cubicBezTo>
                <a:cubicBezTo>
                  <a:pt x="211" y="171"/>
                  <a:pt x="211" y="171"/>
                  <a:pt x="211" y="172"/>
                </a:cubicBezTo>
                <a:cubicBezTo>
                  <a:pt x="212" y="175"/>
                  <a:pt x="213" y="178"/>
                  <a:pt x="213" y="181"/>
                </a:cubicBezTo>
                <a:cubicBezTo>
                  <a:pt x="213" y="182"/>
                  <a:pt x="213" y="183"/>
                  <a:pt x="214" y="184"/>
                </a:cubicBezTo>
                <a:cubicBezTo>
                  <a:pt x="214" y="186"/>
                  <a:pt x="213" y="188"/>
                  <a:pt x="211" y="188"/>
                </a:cubicBezTo>
                <a:cubicBezTo>
                  <a:pt x="211" y="188"/>
                  <a:pt x="211" y="188"/>
                  <a:pt x="210" y="188"/>
                </a:cubicBezTo>
                <a:cubicBezTo>
                  <a:pt x="210" y="188"/>
                  <a:pt x="210" y="189"/>
                  <a:pt x="210" y="189"/>
                </a:cubicBezTo>
                <a:cubicBezTo>
                  <a:pt x="212" y="190"/>
                  <a:pt x="213" y="190"/>
                  <a:pt x="214" y="190"/>
                </a:cubicBezTo>
                <a:cubicBezTo>
                  <a:pt x="218" y="190"/>
                  <a:pt x="222" y="190"/>
                  <a:pt x="226" y="191"/>
                </a:cubicBezTo>
                <a:cubicBezTo>
                  <a:pt x="229" y="191"/>
                  <a:pt x="232" y="191"/>
                  <a:pt x="235" y="191"/>
                </a:cubicBezTo>
                <a:cubicBezTo>
                  <a:pt x="236" y="191"/>
                  <a:pt x="237" y="191"/>
                  <a:pt x="239" y="191"/>
                </a:cubicBezTo>
                <a:cubicBezTo>
                  <a:pt x="241" y="192"/>
                  <a:pt x="242" y="192"/>
                  <a:pt x="244" y="193"/>
                </a:cubicBezTo>
                <a:cubicBezTo>
                  <a:pt x="248" y="196"/>
                  <a:pt x="251" y="198"/>
                  <a:pt x="255" y="200"/>
                </a:cubicBezTo>
                <a:cubicBezTo>
                  <a:pt x="259" y="202"/>
                  <a:pt x="262" y="204"/>
                  <a:pt x="266" y="206"/>
                </a:cubicBezTo>
                <a:cubicBezTo>
                  <a:pt x="271" y="209"/>
                  <a:pt x="276" y="213"/>
                  <a:pt x="280" y="217"/>
                </a:cubicBezTo>
                <a:cubicBezTo>
                  <a:pt x="283" y="220"/>
                  <a:pt x="285" y="222"/>
                  <a:pt x="286" y="226"/>
                </a:cubicBezTo>
                <a:cubicBezTo>
                  <a:pt x="287" y="227"/>
                  <a:pt x="287" y="229"/>
                  <a:pt x="288" y="231"/>
                </a:cubicBezTo>
                <a:cubicBezTo>
                  <a:pt x="288" y="232"/>
                  <a:pt x="289" y="233"/>
                  <a:pt x="289" y="234"/>
                </a:cubicBezTo>
                <a:cubicBezTo>
                  <a:pt x="292" y="238"/>
                  <a:pt x="293" y="242"/>
                  <a:pt x="292" y="246"/>
                </a:cubicBezTo>
                <a:cubicBezTo>
                  <a:pt x="291" y="249"/>
                  <a:pt x="290" y="251"/>
                  <a:pt x="290" y="253"/>
                </a:cubicBezTo>
                <a:cubicBezTo>
                  <a:pt x="289" y="256"/>
                  <a:pt x="288" y="259"/>
                  <a:pt x="287" y="262"/>
                </a:cubicBezTo>
                <a:cubicBezTo>
                  <a:pt x="286" y="263"/>
                  <a:pt x="286" y="264"/>
                  <a:pt x="286" y="265"/>
                </a:cubicBezTo>
                <a:cubicBezTo>
                  <a:pt x="283" y="271"/>
                  <a:pt x="279" y="274"/>
                  <a:pt x="273" y="274"/>
                </a:cubicBezTo>
                <a:cubicBezTo>
                  <a:pt x="268" y="275"/>
                  <a:pt x="264" y="276"/>
                  <a:pt x="259" y="276"/>
                </a:cubicBezTo>
                <a:cubicBezTo>
                  <a:pt x="250" y="277"/>
                  <a:pt x="240" y="278"/>
                  <a:pt x="230" y="278"/>
                </a:cubicBezTo>
                <a:cubicBezTo>
                  <a:pt x="226" y="278"/>
                  <a:pt x="221" y="279"/>
                  <a:pt x="216" y="279"/>
                </a:cubicBezTo>
                <a:cubicBezTo>
                  <a:pt x="210" y="279"/>
                  <a:pt x="204" y="279"/>
                  <a:pt x="199" y="279"/>
                </a:cubicBezTo>
                <a:cubicBezTo>
                  <a:pt x="190" y="279"/>
                  <a:pt x="181" y="279"/>
                  <a:pt x="172" y="279"/>
                </a:cubicBezTo>
                <a:cubicBezTo>
                  <a:pt x="152" y="279"/>
                  <a:pt x="133" y="279"/>
                  <a:pt x="113" y="279"/>
                </a:cubicBezTo>
                <a:cubicBezTo>
                  <a:pt x="105" y="279"/>
                  <a:pt x="97" y="279"/>
                  <a:pt x="90" y="278"/>
                </a:cubicBezTo>
                <a:cubicBezTo>
                  <a:pt x="88" y="278"/>
                  <a:pt x="86" y="278"/>
                  <a:pt x="84" y="278"/>
                </a:cubicBezTo>
                <a:cubicBezTo>
                  <a:pt x="73" y="278"/>
                  <a:pt x="63" y="278"/>
                  <a:pt x="52" y="278"/>
                </a:cubicBezTo>
                <a:cubicBezTo>
                  <a:pt x="45" y="278"/>
                  <a:pt x="37" y="278"/>
                  <a:pt x="29" y="277"/>
                </a:cubicBezTo>
                <a:cubicBezTo>
                  <a:pt x="25" y="277"/>
                  <a:pt x="22" y="276"/>
                  <a:pt x="18" y="276"/>
                </a:cubicBezTo>
                <a:cubicBezTo>
                  <a:pt x="16" y="275"/>
                  <a:pt x="14" y="274"/>
                  <a:pt x="12" y="273"/>
                </a:cubicBezTo>
                <a:cubicBezTo>
                  <a:pt x="11" y="273"/>
                  <a:pt x="10" y="272"/>
                  <a:pt x="9" y="271"/>
                </a:cubicBezTo>
                <a:cubicBezTo>
                  <a:pt x="9" y="270"/>
                  <a:pt x="8" y="269"/>
                  <a:pt x="8" y="269"/>
                </a:cubicBezTo>
                <a:cubicBezTo>
                  <a:pt x="6" y="267"/>
                  <a:pt x="4" y="265"/>
                  <a:pt x="3" y="263"/>
                </a:cubicBezTo>
                <a:cubicBezTo>
                  <a:pt x="3" y="259"/>
                  <a:pt x="2" y="256"/>
                  <a:pt x="2" y="253"/>
                </a:cubicBezTo>
                <a:cubicBezTo>
                  <a:pt x="2" y="252"/>
                  <a:pt x="2" y="251"/>
                  <a:pt x="1" y="251"/>
                </a:cubicBezTo>
                <a:cubicBezTo>
                  <a:pt x="1" y="250"/>
                  <a:pt x="1" y="250"/>
                  <a:pt x="1" y="250"/>
                </a:cubicBezTo>
                <a:cubicBezTo>
                  <a:pt x="1" y="249"/>
                  <a:pt x="0" y="247"/>
                  <a:pt x="0" y="246"/>
                </a:cubicBezTo>
                <a:cubicBezTo>
                  <a:pt x="0" y="246"/>
                  <a:pt x="1" y="245"/>
                  <a:pt x="0" y="245"/>
                </a:cubicBezTo>
                <a:cubicBezTo>
                  <a:pt x="0" y="244"/>
                  <a:pt x="1" y="243"/>
                  <a:pt x="1" y="242"/>
                </a:cubicBezTo>
                <a:cubicBezTo>
                  <a:pt x="3" y="239"/>
                  <a:pt x="4" y="237"/>
                  <a:pt x="5" y="234"/>
                </a:cubicBezTo>
                <a:cubicBezTo>
                  <a:pt x="7" y="232"/>
                  <a:pt x="9" y="229"/>
                  <a:pt x="11" y="227"/>
                </a:cubicBezTo>
                <a:cubicBezTo>
                  <a:pt x="18" y="220"/>
                  <a:pt x="25" y="213"/>
                  <a:pt x="32" y="205"/>
                </a:cubicBezTo>
                <a:cubicBezTo>
                  <a:pt x="33" y="203"/>
                  <a:pt x="35" y="200"/>
                  <a:pt x="37" y="198"/>
                </a:cubicBezTo>
                <a:cubicBezTo>
                  <a:pt x="38" y="197"/>
                  <a:pt x="38" y="196"/>
                  <a:pt x="40" y="196"/>
                </a:cubicBezTo>
                <a:cubicBezTo>
                  <a:pt x="40" y="196"/>
                  <a:pt x="41" y="196"/>
                  <a:pt x="41" y="196"/>
                </a:cubicBezTo>
                <a:cubicBezTo>
                  <a:pt x="42" y="195"/>
                  <a:pt x="42" y="195"/>
                  <a:pt x="43" y="194"/>
                </a:cubicBezTo>
                <a:cubicBezTo>
                  <a:pt x="45" y="193"/>
                  <a:pt x="46" y="192"/>
                  <a:pt x="47" y="191"/>
                </a:cubicBezTo>
                <a:cubicBezTo>
                  <a:pt x="49" y="189"/>
                  <a:pt x="52" y="188"/>
                  <a:pt x="55" y="189"/>
                </a:cubicBezTo>
                <a:cubicBezTo>
                  <a:pt x="60" y="189"/>
                  <a:pt x="65" y="190"/>
                  <a:pt x="70" y="190"/>
                </a:cubicBezTo>
                <a:cubicBezTo>
                  <a:pt x="72" y="190"/>
                  <a:pt x="74" y="190"/>
                  <a:pt x="76" y="190"/>
                </a:cubicBezTo>
                <a:close/>
                <a:moveTo>
                  <a:pt x="12" y="249"/>
                </a:moveTo>
                <a:cubicBezTo>
                  <a:pt x="12" y="249"/>
                  <a:pt x="13" y="250"/>
                  <a:pt x="14" y="250"/>
                </a:cubicBezTo>
                <a:cubicBezTo>
                  <a:pt x="15" y="251"/>
                  <a:pt x="16" y="251"/>
                  <a:pt x="18" y="251"/>
                </a:cubicBezTo>
                <a:cubicBezTo>
                  <a:pt x="19" y="252"/>
                  <a:pt x="21" y="252"/>
                  <a:pt x="22" y="252"/>
                </a:cubicBezTo>
                <a:cubicBezTo>
                  <a:pt x="25" y="252"/>
                  <a:pt x="28" y="252"/>
                  <a:pt x="31" y="252"/>
                </a:cubicBezTo>
                <a:cubicBezTo>
                  <a:pt x="39" y="253"/>
                  <a:pt x="47" y="253"/>
                  <a:pt x="55" y="253"/>
                </a:cubicBezTo>
                <a:cubicBezTo>
                  <a:pt x="65" y="254"/>
                  <a:pt x="74" y="254"/>
                  <a:pt x="83" y="254"/>
                </a:cubicBezTo>
                <a:cubicBezTo>
                  <a:pt x="101" y="254"/>
                  <a:pt x="118" y="254"/>
                  <a:pt x="135" y="254"/>
                </a:cubicBezTo>
                <a:cubicBezTo>
                  <a:pt x="150" y="254"/>
                  <a:pt x="165" y="255"/>
                  <a:pt x="180" y="255"/>
                </a:cubicBezTo>
                <a:cubicBezTo>
                  <a:pt x="189" y="255"/>
                  <a:pt x="198" y="255"/>
                  <a:pt x="207" y="255"/>
                </a:cubicBezTo>
                <a:cubicBezTo>
                  <a:pt x="209" y="255"/>
                  <a:pt x="212" y="255"/>
                  <a:pt x="214" y="255"/>
                </a:cubicBezTo>
                <a:cubicBezTo>
                  <a:pt x="218" y="254"/>
                  <a:pt x="221" y="254"/>
                  <a:pt x="224" y="254"/>
                </a:cubicBezTo>
                <a:cubicBezTo>
                  <a:pt x="229" y="254"/>
                  <a:pt x="233" y="254"/>
                  <a:pt x="237" y="253"/>
                </a:cubicBezTo>
                <a:cubicBezTo>
                  <a:pt x="245" y="253"/>
                  <a:pt x="253" y="253"/>
                  <a:pt x="261" y="252"/>
                </a:cubicBezTo>
                <a:cubicBezTo>
                  <a:pt x="267" y="252"/>
                  <a:pt x="272" y="251"/>
                  <a:pt x="278" y="250"/>
                </a:cubicBezTo>
                <a:cubicBezTo>
                  <a:pt x="279" y="249"/>
                  <a:pt x="281" y="248"/>
                  <a:pt x="282" y="247"/>
                </a:cubicBezTo>
                <a:cubicBezTo>
                  <a:pt x="283" y="245"/>
                  <a:pt x="283" y="244"/>
                  <a:pt x="284" y="243"/>
                </a:cubicBezTo>
                <a:cubicBezTo>
                  <a:pt x="285" y="240"/>
                  <a:pt x="286" y="238"/>
                  <a:pt x="285" y="236"/>
                </a:cubicBezTo>
                <a:cubicBezTo>
                  <a:pt x="285" y="234"/>
                  <a:pt x="285" y="233"/>
                  <a:pt x="283" y="231"/>
                </a:cubicBezTo>
                <a:cubicBezTo>
                  <a:pt x="282" y="230"/>
                  <a:pt x="280" y="229"/>
                  <a:pt x="279" y="228"/>
                </a:cubicBezTo>
                <a:cubicBezTo>
                  <a:pt x="275" y="226"/>
                  <a:pt x="272" y="224"/>
                  <a:pt x="269" y="222"/>
                </a:cubicBezTo>
                <a:cubicBezTo>
                  <a:pt x="261" y="217"/>
                  <a:pt x="254" y="212"/>
                  <a:pt x="248" y="205"/>
                </a:cubicBezTo>
                <a:cubicBezTo>
                  <a:pt x="245" y="203"/>
                  <a:pt x="243" y="201"/>
                  <a:pt x="240" y="199"/>
                </a:cubicBezTo>
                <a:cubicBezTo>
                  <a:pt x="238" y="197"/>
                  <a:pt x="236" y="196"/>
                  <a:pt x="233" y="196"/>
                </a:cubicBezTo>
                <a:cubicBezTo>
                  <a:pt x="233" y="196"/>
                  <a:pt x="233" y="196"/>
                  <a:pt x="232" y="196"/>
                </a:cubicBezTo>
                <a:cubicBezTo>
                  <a:pt x="231" y="197"/>
                  <a:pt x="231" y="197"/>
                  <a:pt x="230" y="197"/>
                </a:cubicBezTo>
                <a:cubicBezTo>
                  <a:pt x="229" y="197"/>
                  <a:pt x="228" y="197"/>
                  <a:pt x="227" y="197"/>
                </a:cubicBezTo>
                <a:cubicBezTo>
                  <a:pt x="224" y="196"/>
                  <a:pt x="221" y="196"/>
                  <a:pt x="218" y="196"/>
                </a:cubicBezTo>
                <a:cubicBezTo>
                  <a:pt x="214" y="196"/>
                  <a:pt x="210" y="197"/>
                  <a:pt x="206" y="197"/>
                </a:cubicBezTo>
                <a:cubicBezTo>
                  <a:pt x="205" y="197"/>
                  <a:pt x="205" y="197"/>
                  <a:pt x="204" y="198"/>
                </a:cubicBezTo>
                <a:cubicBezTo>
                  <a:pt x="204" y="198"/>
                  <a:pt x="203" y="198"/>
                  <a:pt x="203" y="198"/>
                </a:cubicBezTo>
                <a:cubicBezTo>
                  <a:pt x="202" y="197"/>
                  <a:pt x="202" y="197"/>
                  <a:pt x="201" y="197"/>
                </a:cubicBezTo>
                <a:cubicBezTo>
                  <a:pt x="183" y="197"/>
                  <a:pt x="166" y="197"/>
                  <a:pt x="149" y="197"/>
                </a:cubicBezTo>
                <a:cubicBezTo>
                  <a:pt x="139" y="197"/>
                  <a:pt x="129" y="196"/>
                  <a:pt x="119" y="196"/>
                </a:cubicBezTo>
                <a:cubicBezTo>
                  <a:pt x="100" y="196"/>
                  <a:pt x="81" y="196"/>
                  <a:pt x="61" y="196"/>
                </a:cubicBezTo>
                <a:cubicBezTo>
                  <a:pt x="61" y="196"/>
                  <a:pt x="60" y="196"/>
                  <a:pt x="60" y="196"/>
                </a:cubicBezTo>
                <a:cubicBezTo>
                  <a:pt x="59" y="196"/>
                  <a:pt x="59" y="197"/>
                  <a:pt x="58" y="197"/>
                </a:cubicBezTo>
                <a:cubicBezTo>
                  <a:pt x="57" y="198"/>
                  <a:pt x="56" y="199"/>
                  <a:pt x="55" y="198"/>
                </a:cubicBezTo>
                <a:cubicBezTo>
                  <a:pt x="55" y="197"/>
                  <a:pt x="54" y="196"/>
                  <a:pt x="53" y="197"/>
                </a:cubicBezTo>
                <a:cubicBezTo>
                  <a:pt x="53" y="197"/>
                  <a:pt x="53" y="197"/>
                  <a:pt x="53" y="197"/>
                </a:cubicBezTo>
                <a:cubicBezTo>
                  <a:pt x="51" y="198"/>
                  <a:pt x="50" y="200"/>
                  <a:pt x="48" y="201"/>
                </a:cubicBezTo>
                <a:cubicBezTo>
                  <a:pt x="47" y="202"/>
                  <a:pt x="46" y="203"/>
                  <a:pt x="45" y="205"/>
                </a:cubicBezTo>
                <a:cubicBezTo>
                  <a:pt x="40" y="210"/>
                  <a:pt x="36" y="216"/>
                  <a:pt x="32" y="221"/>
                </a:cubicBezTo>
                <a:cubicBezTo>
                  <a:pt x="29" y="225"/>
                  <a:pt x="26" y="229"/>
                  <a:pt x="23" y="232"/>
                </a:cubicBezTo>
                <a:cubicBezTo>
                  <a:pt x="21" y="233"/>
                  <a:pt x="20" y="235"/>
                  <a:pt x="19" y="237"/>
                </a:cubicBezTo>
                <a:cubicBezTo>
                  <a:pt x="17" y="240"/>
                  <a:pt x="15" y="243"/>
                  <a:pt x="13" y="246"/>
                </a:cubicBezTo>
                <a:cubicBezTo>
                  <a:pt x="12" y="247"/>
                  <a:pt x="12" y="248"/>
                  <a:pt x="12" y="249"/>
                </a:cubicBezTo>
                <a:close/>
                <a:moveTo>
                  <a:pt x="139" y="163"/>
                </a:moveTo>
                <a:cubicBezTo>
                  <a:pt x="152" y="163"/>
                  <a:pt x="165" y="161"/>
                  <a:pt x="177" y="161"/>
                </a:cubicBezTo>
                <a:cubicBezTo>
                  <a:pt x="184" y="160"/>
                  <a:pt x="190" y="160"/>
                  <a:pt x="196" y="159"/>
                </a:cubicBezTo>
                <a:cubicBezTo>
                  <a:pt x="203" y="159"/>
                  <a:pt x="210" y="159"/>
                  <a:pt x="216" y="157"/>
                </a:cubicBezTo>
                <a:cubicBezTo>
                  <a:pt x="220" y="157"/>
                  <a:pt x="223" y="156"/>
                  <a:pt x="226" y="155"/>
                </a:cubicBezTo>
                <a:cubicBezTo>
                  <a:pt x="231" y="153"/>
                  <a:pt x="235" y="150"/>
                  <a:pt x="237" y="145"/>
                </a:cubicBezTo>
                <a:cubicBezTo>
                  <a:pt x="240" y="138"/>
                  <a:pt x="241" y="130"/>
                  <a:pt x="242" y="122"/>
                </a:cubicBezTo>
                <a:cubicBezTo>
                  <a:pt x="243" y="116"/>
                  <a:pt x="243" y="110"/>
                  <a:pt x="243" y="104"/>
                </a:cubicBezTo>
                <a:cubicBezTo>
                  <a:pt x="243" y="95"/>
                  <a:pt x="244" y="86"/>
                  <a:pt x="243" y="77"/>
                </a:cubicBezTo>
                <a:cubicBezTo>
                  <a:pt x="243" y="70"/>
                  <a:pt x="243" y="64"/>
                  <a:pt x="242" y="57"/>
                </a:cubicBezTo>
                <a:cubicBezTo>
                  <a:pt x="242" y="52"/>
                  <a:pt x="242" y="48"/>
                  <a:pt x="241" y="43"/>
                </a:cubicBezTo>
                <a:cubicBezTo>
                  <a:pt x="241" y="40"/>
                  <a:pt x="241" y="36"/>
                  <a:pt x="240" y="33"/>
                </a:cubicBezTo>
                <a:cubicBezTo>
                  <a:pt x="239" y="30"/>
                  <a:pt x="237" y="26"/>
                  <a:pt x="235" y="23"/>
                </a:cubicBezTo>
                <a:cubicBezTo>
                  <a:pt x="231" y="19"/>
                  <a:pt x="226" y="16"/>
                  <a:pt x="220" y="15"/>
                </a:cubicBezTo>
                <a:cubicBezTo>
                  <a:pt x="217" y="14"/>
                  <a:pt x="214" y="14"/>
                  <a:pt x="211" y="14"/>
                </a:cubicBezTo>
                <a:cubicBezTo>
                  <a:pt x="205" y="13"/>
                  <a:pt x="198" y="13"/>
                  <a:pt x="191" y="13"/>
                </a:cubicBezTo>
                <a:cubicBezTo>
                  <a:pt x="174" y="12"/>
                  <a:pt x="157" y="12"/>
                  <a:pt x="140" y="12"/>
                </a:cubicBezTo>
                <a:cubicBezTo>
                  <a:pt x="133" y="11"/>
                  <a:pt x="126" y="11"/>
                  <a:pt x="119" y="10"/>
                </a:cubicBezTo>
                <a:cubicBezTo>
                  <a:pt x="112" y="9"/>
                  <a:pt x="106" y="8"/>
                  <a:pt x="100" y="8"/>
                </a:cubicBezTo>
                <a:cubicBezTo>
                  <a:pt x="97" y="7"/>
                  <a:pt x="94" y="7"/>
                  <a:pt x="90" y="7"/>
                </a:cubicBezTo>
                <a:cubicBezTo>
                  <a:pt x="86" y="7"/>
                  <a:pt x="81" y="8"/>
                  <a:pt x="77" y="8"/>
                </a:cubicBezTo>
                <a:cubicBezTo>
                  <a:pt x="76" y="8"/>
                  <a:pt x="75" y="8"/>
                  <a:pt x="75" y="8"/>
                </a:cubicBezTo>
                <a:cubicBezTo>
                  <a:pt x="74" y="7"/>
                  <a:pt x="74" y="7"/>
                  <a:pt x="73" y="7"/>
                </a:cubicBezTo>
                <a:cubicBezTo>
                  <a:pt x="71" y="8"/>
                  <a:pt x="69" y="8"/>
                  <a:pt x="68" y="9"/>
                </a:cubicBezTo>
                <a:cubicBezTo>
                  <a:pt x="63" y="12"/>
                  <a:pt x="59" y="15"/>
                  <a:pt x="58" y="21"/>
                </a:cubicBezTo>
                <a:cubicBezTo>
                  <a:pt x="57" y="24"/>
                  <a:pt x="56" y="27"/>
                  <a:pt x="56" y="30"/>
                </a:cubicBezTo>
                <a:cubicBezTo>
                  <a:pt x="56" y="37"/>
                  <a:pt x="55" y="43"/>
                  <a:pt x="55" y="49"/>
                </a:cubicBezTo>
                <a:cubicBezTo>
                  <a:pt x="55" y="50"/>
                  <a:pt x="55" y="50"/>
                  <a:pt x="55" y="50"/>
                </a:cubicBezTo>
                <a:cubicBezTo>
                  <a:pt x="54" y="51"/>
                  <a:pt x="54" y="52"/>
                  <a:pt x="54" y="54"/>
                </a:cubicBezTo>
                <a:cubicBezTo>
                  <a:pt x="54" y="55"/>
                  <a:pt x="54" y="57"/>
                  <a:pt x="54" y="59"/>
                </a:cubicBezTo>
                <a:cubicBezTo>
                  <a:pt x="54" y="62"/>
                  <a:pt x="54" y="66"/>
                  <a:pt x="54" y="69"/>
                </a:cubicBezTo>
                <a:cubicBezTo>
                  <a:pt x="54" y="74"/>
                  <a:pt x="54" y="80"/>
                  <a:pt x="54" y="85"/>
                </a:cubicBezTo>
                <a:cubicBezTo>
                  <a:pt x="55" y="94"/>
                  <a:pt x="55" y="103"/>
                  <a:pt x="55" y="111"/>
                </a:cubicBezTo>
                <a:cubicBezTo>
                  <a:pt x="55" y="115"/>
                  <a:pt x="54" y="119"/>
                  <a:pt x="54" y="123"/>
                </a:cubicBezTo>
                <a:cubicBezTo>
                  <a:pt x="54" y="128"/>
                  <a:pt x="54" y="134"/>
                  <a:pt x="53" y="139"/>
                </a:cubicBezTo>
                <a:cubicBezTo>
                  <a:pt x="53" y="141"/>
                  <a:pt x="54" y="143"/>
                  <a:pt x="55" y="144"/>
                </a:cubicBezTo>
                <a:cubicBezTo>
                  <a:pt x="56" y="145"/>
                  <a:pt x="57" y="145"/>
                  <a:pt x="58" y="146"/>
                </a:cubicBezTo>
                <a:cubicBezTo>
                  <a:pt x="60" y="147"/>
                  <a:pt x="62" y="148"/>
                  <a:pt x="64" y="148"/>
                </a:cubicBezTo>
                <a:cubicBezTo>
                  <a:pt x="76" y="153"/>
                  <a:pt x="88" y="157"/>
                  <a:pt x="101" y="160"/>
                </a:cubicBezTo>
                <a:cubicBezTo>
                  <a:pt x="106" y="160"/>
                  <a:pt x="111" y="162"/>
                  <a:pt x="116" y="162"/>
                </a:cubicBezTo>
                <a:cubicBezTo>
                  <a:pt x="124" y="162"/>
                  <a:pt x="131" y="162"/>
                  <a:pt x="139" y="163"/>
                </a:cubicBezTo>
                <a:close/>
                <a:moveTo>
                  <a:pt x="177" y="167"/>
                </a:moveTo>
                <a:cubicBezTo>
                  <a:pt x="154" y="167"/>
                  <a:pt x="131" y="168"/>
                  <a:pt x="108" y="167"/>
                </a:cubicBezTo>
                <a:cubicBezTo>
                  <a:pt x="108" y="168"/>
                  <a:pt x="109" y="169"/>
                  <a:pt x="109" y="169"/>
                </a:cubicBezTo>
                <a:cubicBezTo>
                  <a:pt x="109" y="176"/>
                  <a:pt x="109" y="182"/>
                  <a:pt x="109" y="188"/>
                </a:cubicBezTo>
                <a:cubicBezTo>
                  <a:pt x="110" y="189"/>
                  <a:pt x="110" y="189"/>
                  <a:pt x="111" y="189"/>
                </a:cubicBezTo>
                <a:cubicBezTo>
                  <a:pt x="111" y="189"/>
                  <a:pt x="111" y="189"/>
                  <a:pt x="112" y="189"/>
                </a:cubicBezTo>
                <a:cubicBezTo>
                  <a:pt x="120" y="189"/>
                  <a:pt x="129" y="188"/>
                  <a:pt x="137" y="188"/>
                </a:cubicBezTo>
                <a:cubicBezTo>
                  <a:pt x="150" y="188"/>
                  <a:pt x="163" y="188"/>
                  <a:pt x="175" y="188"/>
                </a:cubicBezTo>
                <a:cubicBezTo>
                  <a:pt x="176" y="188"/>
                  <a:pt x="176" y="188"/>
                  <a:pt x="177" y="188"/>
                </a:cubicBezTo>
                <a:cubicBezTo>
                  <a:pt x="177" y="188"/>
                  <a:pt x="177" y="187"/>
                  <a:pt x="177" y="187"/>
                </a:cubicBezTo>
                <a:cubicBezTo>
                  <a:pt x="178" y="181"/>
                  <a:pt x="177" y="174"/>
                  <a:pt x="177" y="167"/>
                </a:cubicBezTo>
                <a:close/>
                <a:moveTo>
                  <a:pt x="169" y="263"/>
                </a:moveTo>
                <a:cubicBezTo>
                  <a:pt x="169" y="263"/>
                  <a:pt x="168" y="263"/>
                  <a:pt x="168" y="262"/>
                </a:cubicBezTo>
                <a:cubicBezTo>
                  <a:pt x="168" y="263"/>
                  <a:pt x="167" y="263"/>
                  <a:pt x="167" y="264"/>
                </a:cubicBezTo>
                <a:cubicBezTo>
                  <a:pt x="164" y="266"/>
                  <a:pt x="162" y="269"/>
                  <a:pt x="160" y="271"/>
                </a:cubicBezTo>
                <a:cubicBezTo>
                  <a:pt x="159" y="272"/>
                  <a:pt x="158" y="273"/>
                  <a:pt x="157" y="273"/>
                </a:cubicBezTo>
                <a:cubicBezTo>
                  <a:pt x="157" y="274"/>
                  <a:pt x="156" y="274"/>
                  <a:pt x="155" y="273"/>
                </a:cubicBezTo>
                <a:cubicBezTo>
                  <a:pt x="155" y="273"/>
                  <a:pt x="155" y="272"/>
                  <a:pt x="155" y="271"/>
                </a:cubicBezTo>
                <a:cubicBezTo>
                  <a:pt x="155" y="270"/>
                  <a:pt x="155" y="270"/>
                  <a:pt x="156" y="269"/>
                </a:cubicBezTo>
                <a:cubicBezTo>
                  <a:pt x="157" y="266"/>
                  <a:pt x="158" y="264"/>
                  <a:pt x="160" y="261"/>
                </a:cubicBezTo>
                <a:cubicBezTo>
                  <a:pt x="160" y="260"/>
                  <a:pt x="160" y="260"/>
                  <a:pt x="160" y="259"/>
                </a:cubicBezTo>
                <a:cubicBezTo>
                  <a:pt x="157" y="261"/>
                  <a:pt x="145" y="274"/>
                  <a:pt x="144" y="276"/>
                </a:cubicBezTo>
                <a:cubicBezTo>
                  <a:pt x="144" y="276"/>
                  <a:pt x="145" y="276"/>
                  <a:pt x="145" y="276"/>
                </a:cubicBezTo>
                <a:cubicBezTo>
                  <a:pt x="153" y="276"/>
                  <a:pt x="162" y="276"/>
                  <a:pt x="170" y="276"/>
                </a:cubicBezTo>
                <a:cubicBezTo>
                  <a:pt x="173" y="276"/>
                  <a:pt x="177" y="276"/>
                  <a:pt x="180" y="276"/>
                </a:cubicBezTo>
                <a:cubicBezTo>
                  <a:pt x="183" y="276"/>
                  <a:pt x="187" y="276"/>
                  <a:pt x="190" y="276"/>
                </a:cubicBezTo>
                <a:cubicBezTo>
                  <a:pt x="197" y="276"/>
                  <a:pt x="205" y="276"/>
                  <a:pt x="212" y="275"/>
                </a:cubicBezTo>
                <a:cubicBezTo>
                  <a:pt x="213" y="275"/>
                  <a:pt x="213" y="275"/>
                  <a:pt x="214" y="275"/>
                </a:cubicBezTo>
                <a:cubicBezTo>
                  <a:pt x="212" y="275"/>
                  <a:pt x="210" y="275"/>
                  <a:pt x="208" y="275"/>
                </a:cubicBezTo>
                <a:cubicBezTo>
                  <a:pt x="202" y="274"/>
                  <a:pt x="196" y="274"/>
                  <a:pt x="190" y="274"/>
                </a:cubicBezTo>
                <a:cubicBezTo>
                  <a:pt x="189" y="274"/>
                  <a:pt x="187" y="274"/>
                  <a:pt x="186" y="273"/>
                </a:cubicBezTo>
                <a:cubicBezTo>
                  <a:pt x="185" y="273"/>
                  <a:pt x="185" y="273"/>
                  <a:pt x="185" y="272"/>
                </a:cubicBezTo>
                <a:cubicBezTo>
                  <a:pt x="185" y="271"/>
                  <a:pt x="185" y="271"/>
                  <a:pt x="186" y="270"/>
                </a:cubicBezTo>
                <a:cubicBezTo>
                  <a:pt x="187" y="270"/>
                  <a:pt x="187" y="270"/>
                  <a:pt x="187" y="270"/>
                </a:cubicBezTo>
                <a:cubicBezTo>
                  <a:pt x="188" y="270"/>
                  <a:pt x="189" y="270"/>
                  <a:pt x="190" y="269"/>
                </a:cubicBezTo>
                <a:cubicBezTo>
                  <a:pt x="191" y="268"/>
                  <a:pt x="192" y="267"/>
                  <a:pt x="192" y="265"/>
                </a:cubicBezTo>
                <a:cubicBezTo>
                  <a:pt x="193" y="264"/>
                  <a:pt x="193" y="263"/>
                  <a:pt x="194" y="261"/>
                </a:cubicBezTo>
                <a:cubicBezTo>
                  <a:pt x="193" y="261"/>
                  <a:pt x="193" y="262"/>
                  <a:pt x="192" y="262"/>
                </a:cubicBezTo>
                <a:cubicBezTo>
                  <a:pt x="191" y="263"/>
                  <a:pt x="189" y="265"/>
                  <a:pt x="188" y="266"/>
                </a:cubicBezTo>
                <a:cubicBezTo>
                  <a:pt x="185" y="268"/>
                  <a:pt x="183" y="270"/>
                  <a:pt x="181" y="272"/>
                </a:cubicBezTo>
                <a:cubicBezTo>
                  <a:pt x="180" y="273"/>
                  <a:pt x="180" y="273"/>
                  <a:pt x="179" y="273"/>
                </a:cubicBezTo>
                <a:cubicBezTo>
                  <a:pt x="178" y="274"/>
                  <a:pt x="177" y="273"/>
                  <a:pt x="177" y="271"/>
                </a:cubicBezTo>
                <a:cubicBezTo>
                  <a:pt x="177" y="271"/>
                  <a:pt x="177" y="270"/>
                  <a:pt x="178" y="270"/>
                </a:cubicBezTo>
                <a:cubicBezTo>
                  <a:pt x="179" y="267"/>
                  <a:pt x="180" y="265"/>
                  <a:pt x="181" y="262"/>
                </a:cubicBezTo>
                <a:cubicBezTo>
                  <a:pt x="181" y="262"/>
                  <a:pt x="181" y="262"/>
                  <a:pt x="182" y="261"/>
                </a:cubicBezTo>
                <a:cubicBezTo>
                  <a:pt x="180" y="262"/>
                  <a:pt x="180" y="263"/>
                  <a:pt x="179" y="263"/>
                </a:cubicBezTo>
                <a:cubicBezTo>
                  <a:pt x="175" y="266"/>
                  <a:pt x="172" y="269"/>
                  <a:pt x="168" y="272"/>
                </a:cubicBezTo>
                <a:cubicBezTo>
                  <a:pt x="168" y="273"/>
                  <a:pt x="167" y="273"/>
                  <a:pt x="167" y="273"/>
                </a:cubicBezTo>
                <a:cubicBezTo>
                  <a:pt x="166" y="274"/>
                  <a:pt x="165" y="273"/>
                  <a:pt x="165" y="273"/>
                </a:cubicBezTo>
                <a:cubicBezTo>
                  <a:pt x="164" y="273"/>
                  <a:pt x="164" y="272"/>
                  <a:pt x="164" y="271"/>
                </a:cubicBezTo>
                <a:cubicBezTo>
                  <a:pt x="165" y="271"/>
                  <a:pt x="165" y="271"/>
                  <a:pt x="165" y="270"/>
                </a:cubicBezTo>
                <a:cubicBezTo>
                  <a:pt x="165" y="269"/>
                  <a:pt x="166" y="268"/>
                  <a:pt x="167" y="267"/>
                </a:cubicBezTo>
                <a:cubicBezTo>
                  <a:pt x="167" y="265"/>
                  <a:pt x="168" y="264"/>
                  <a:pt x="169" y="263"/>
                </a:cubicBezTo>
                <a:close/>
                <a:moveTo>
                  <a:pt x="8" y="250"/>
                </a:moveTo>
                <a:cubicBezTo>
                  <a:pt x="8" y="250"/>
                  <a:pt x="9" y="249"/>
                  <a:pt x="9" y="249"/>
                </a:cubicBezTo>
                <a:cubicBezTo>
                  <a:pt x="9" y="247"/>
                  <a:pt x="10" y="245"/>
                  <a:pt x="11" y="244"/>
                </a:cubicBezTo>
                <a:cubicBezTo>
                  <a:pt x="12" y="242"/>
                  <a:pt x="14" y="239"/>
                  <a:pt x="15" y="237"/>
                </a:cubicBezTo>
                <a:cubicBezTo>
                  <a:pt x="17" y="234"/>
                  <a:pt x="19" y="232"/>
                  <a:pt x="21" y="230"/>
                </a:cubicBezTo>
                <a:cubicBezTo>
                  <a:pt x="23" y="228"/>
                  <a:pt x="25" y="226"/>
                  <a:pt x="26" y="225"/>
                </a:cubicBezTo>
                <a:cubicBezTo>
                  <a:pt x="31" y="219"/>
                  <a:pt x="36" y="212"/>
                  <a:pt x="41" y="206"/>
                </a:cubicBezTo>
                <a:cubicBezTo>
                  <a:pt x="43" y="202"/>
                  <a:pt x="45" y="200"/>
                  <a:pt x="48" y="197"/>
                </a:cubicBezTo>
                <a:cubicBezTo>
                  <a:pt x="49" y="196"/>
                  <a:pt x="50" y="196"/>
                  <a:pt x="52" y="195"/>
                </a:cubicBezTo>
                <a:cubicBezTo>
                  <a:pt x="48" y="195"/>
                  <a:pt x="45" y="197"/>
                  <a:pt x="43" y="199"/>
                </a:cubicBezTo>
                <a:cubicBezTo>
                  <a:pt x="42" y="199"/>
                  <a:pt x="42" y="199"/>
                  <a:pt x="42" y="199"/>
                </a:cubicBezTo>
                <a:cubicBezTo>
                  <a:pt x="42" y="200"/>
                  <a:pt x="42" y="201"/>
                  <a:pt x="41" y="201"/>
                </a:cubicBezTo>
                <a:cubicBezTo>
                  <a:pt x="37" y="205"/>
                  <a:pt x="34" y="209"/>
                  <a:pt x="29" y="213"/>
                </a:cubicBezTo>
                <a:cubicBezTo>
                  <a:pt x="29" y="213"/>
                  <a:pt x="28" y="214"/>
                  <a:pt x="28" y="214"/>
                </a:cubicBezTo>
                <a:cubicBezTo>
                  <a:pt x="21" y="222"/>
                  <a:pt x="15" y="229"/>
                  <a:pt x="10" y="237"/>
                </a:cubicBezTo>
                <a:cubicBezTo>
                  <a:pt x="8" y="240"/>
                  <a:pt x="6" y="243"/>
                  <a:pt x="5" y="247"/>
                </a:cubicBezTo>
                <a:cubicBezTo>
                  <a:pt x="5" y="250"/>
                  <a:pt x="5" y="250"/>
                  <a:pt x="8" y="250"/>
                </a:cubicBezTo>
                <a:cubicBezTo>
                  <a:pt x="8" y="250"/>
                  <a:pt x="8" y="250"/>
                  <a:pt x="8" y="250"/>
                </a:cubicBezTo>
                <a:close/>
                <a:moveTo>
                  <a:pt x="123" y="264"/>
                </a:moveTo>
                <a:cubicBezTo>
                  <a:pt x="123" y="264"/>
                  <a:pt x="123" y="263"/>
                  <a:pt x="123" y="263"/>
                </a:cubicBezTo>
                <a:cubicBezTo>
                  <a:pt x="122" y="264"/>
                  <a:pt x="122" y="265"/>
                  <a:pt x="121" y="265"/>
                </a:cubicBezTo>
                <a:cubicBezTo>
                  <a:pt x="119" y="267"/>
                  <a:pt x="116" y="269"/>
                  <a:pt x="114" y="271"/>
                </a:cubicBezTo>
                <a:cubicBezTo>
                  <a:pt x="113" y="272"/>
                  <a:pt x="112" y="272"/>
                  <a:pt x="111" y="273"/>
                </a:cubicBezTo>
                <a:cubicBezTo>
                  <a:pt x="110" y="274"/>
                  <a:pt x="108" y="273"/>
                  <a:pt x="109" y="271"/>
                </a:cubicBezTo>
                <a:cubicBezTo>
                  <a:pt x="109" y="270"/>
                  <a:pt x="109" y="270"/>
                  <a:pt x="109" y="269"/>
                </a:cubicBezTo>
                <a:cubicBezTo>
                  <a:pt x="110" y="267"/>
                  <a:pt x="110" y="265"/>
                  <a:pt x="111" y="263"/>
                </a:cubicBezTo>
                <a:cubicBezTo>
                  <a:pt x="111" y="262"/>
                  <a:pt x="111" y="262"/>
                  <a:pt x="111" y="262"/>
                </a:cubicBezTo>
                <a:cubicBezTo>
                  <a:pt x="109" y="263"/>
                  <a:pt x="108" y="265"/>
                  <a:pt x="106" y="266"/>
                </a:cubicBezTo>
                <a:cubicBezTo>
                  <a:pt x="104" y="268"/>
                  <a:pt x="101" y="270"/>
                  <a:pt x="99" y="273"/>
                </a:cubicBezTo>
                <a:cubicBezTo>
                  <a:pt x="98" y="273"/>
                  <a:pt x="97" y="274"/>
                  <a:pt x="96" y="274"/>
                </a:cubicBezTo>
                <a:cubicBezTo>
                  <a:pt x="95" y="275"/>
                  <a:pt x="93" y="274"/>
                  <a:pt x="93" y="272"/>
                </a:cubicBezTo>
                <a:cubicBezTo>
                  <a:pt x="93" y="271"/>
                  <a:pt x="93" y="271"/>
                  <a:pt x="94" y="270"/>
                </a:cubicBezTo>
                <a:cubicBezTo>
                  <a:pt x="94" y="268"/>
                  <a:pt x="95" y="266"/>
                  <a:pt x="95" y="264"/>
                </a:cubicBezTo>
                <a:cubicBezTo>
                  <a:pt x="95" y="263"/>
                  <a:pt x="95" y="262"/>
                  <a:pt x="96" y="261"/>
                </a:cubicBezTo>
                <a:cubicBezTo>
                  <a:pt x="94" y="262"/>
                  <a:pt x="91" y="264"/>
                  <a:pt x="90" y="265"/>
                </a:cubicBezTo>
                <a:cubicBezTo>
                  <a:pt x="90" y="266"/>
                  <a:pt x="90" y="266"/>
                  <a:pt x="90" y="266"/>
                </a:cubicBezTo>
                <a:cubicBezTo>
                  <a:pt x="92" y="267"/>
                  <a:pt x="91" y="269"/>
                  <a:pt x="89" y="269"/>
                </a:cubicBezTo>
                <a:cubicBezTo>
                  <a:pt x="89" y="269"/>
                  <a:pt x="88" y="270"/>
                  <a:pt x="87" y="270"/>
                </a:cubicBezTo>
                <a:cubicBezTo>
                  <a:pt x="86" y="270"/>
                  <a:pt x="85" y="270"/>
                  <a:pt x="85" y="271"/>
                </a:cubicBezTo>
                <a:cubicBezTo>
                  <a:pt x="83" y="272"/>
                  <a:pt x="82" y="273"/>
                  <a:pt x="80" y="275"/>
                </a:cubicBezTo>
                <a:cubicBezTo>
                  <a:pt x="80" y="275"/>
                  <a:pt x="80" y="275"/>
                  <a:pt x="79" y="275"/>
                </a:cubicBezTo>
                <a:cubicBezTo>
                  <a:pt x="83" y="276"/>
                  <a:pt x="117" y="276"/>
                  <a:pt x="118" y="275"/>
                </a:cubicBezTo>
                <a:cubicBezTo>
                  <a:pt x="120" y="271"/>
                  <a:pt x="122" y="267"/>
                  <a:pt x="123" y="264"/>
                </a:cubicBezTo>
                <a:close/>
                <a:moveTo>
                  <a:pt x="96" y="162"/>
                </a:moveTo>
                <a:cubicBezTo>
                  <a:pt x="96" y="162"/>
                  <a:pt x="97" y="161"/>
                  <a:pt x="97" y="161"/>
                </a:cubicBezTo>
                <a:cubicBezTo>
                  <a:pt x="96" y="161"/>
                  <a:pt x="96" y="161"/>
                  <a:pt x="96" y="161"/>
                </a:cubicBezTo>
                <a:cubicBezTo>
                  <a:pt x="93" y="161"/>
                  <a:pt x="91" y="160"/>
                  <a:pt x="88" y="159"/>
                </a:cubicBezTo>
                <a:cubicBezTo>
                  <a:pt x="80" y="158"/>
                  <a:pt x="73" y="155"/>
                  <a:pt x="65" y="152"/>
                </a:cubicBezTo>
                <a:cubicBezTo>
                  <a:pt x="61" y="150"/>
                  <a:pt x="57" y="149"/>
                  <a:pt x="53" y="146"/>
                </a:cubicBezTo>
                <a:cubicBezTo>
                  <a:pt x="53" y="146"/>
                  <a:pt x="53" y="146"/>
                  <a:pt x="53" y="146"/>
                </a:cubicBezTo>
                <a:cubicBezTo>
                  <a:pt x="53" y="148"/>
                  <a:pt x="53" y="148"/>
                  <a:pt x="54" y="150"/>
                </a:cubicBezTo>
                <a:cubicBezTo>
                  <a:pt x="57" y="152"/>
                  <a:pt x="60" y="154"/>
                  <a:pt x="63" y="155"/>
                </a:cubicBezTo>
                <a:cubicBezTo>
                  <a:pt x="67" y="157"/>
                  <a:pt x="72" y="159"/>
                  <a:pt x="76" y="159"/>
                </a:cubicBezTo>
                <a:cubicBezTo>
                  <a:pt x="82" y="160"/>
                  <a:pt x="87" y="161"/>
                  <a:pt x="92" y="161"/>
                </a:cubicBezTo>
                <a:cubicBezTo>
                  <a:pt x="94" y="161"/>
                  <a:pt x="95" y="162"/>
                  <a:pt x="96" y="162"/>
                </a:cubicBezTo>
                <a:close/>
                <a:moveTo>
                  <a:pt x="234" y="18"/>
                </a:moveTo>
                <a:cubicBezTo>
                  <a:pt x="234" y="18"/>
                  <a:pt x="234" y="18"/>
                  <a:pt x="234" y="18"/>
                </a:cubicBezTo>
                <a:cubicBezTo>
                  <a:pt x="234" y="19"/>
                  <a:pt x="234" y="19"/>
                  <a:pt x="235" y="19"/>
                </a:cubicBezTo>
                <a:cubicBezTo>
                  <a:pt x="236" y="21"/>
                  <a:pt x="238" y="22"/>
                  <a:pt x="239" y="24"/>
                </a:cubicBezTo>
                <a:cubicBezTo>
                  <a:pt x="241" y="28"/>
                  <a:pt x="242" y="32"/>
                  <a:pt x="243" y="36"/>
                </a:cubicBezTo>
                <a:cubicBezTo>
                  <a:pt x="244" y="41"/>
                  <a:pt x="245" y="47"/>
                  <a:pt x="245" y="53"/>
                </a:cubicBezTo>
                <a:cubicBezTo>
                  <a:pt x="245" y="58"/>
                  <a:pt x="245" y="64"/>
                  <a:pt x="245" y="70"/>
                </a:cubicBezTo>
                <a:cubicBezTo>
                  <a:pt x="245" y="73"/>
                  <a:pt x="246" y="77"/>
                  <a:pt x="246" y="81"/>
                </a:cubicBezTo>
                <a:cubicBezTo>
                  <a:pt x="246" y="80"/>
                  <a:pt x="246" y="79"/>
                  <a:pt x="246" y="78"/>
                </a:cubicBezTo>
                <a:cubicBezTo>
                  <a:pt x="246" y="70"/>
                  <a:pt x="246" y="62"/>
                  <a:pt x="247" y="54"/>
                </a:cubicBezTo>
                <a:cubicBezTo>
                  <a:pt x="247" y="49"/>
                  <a:pt x="247" y="44"/>
                  <a:pt x="247" y="39"/>
                </a:cubicBezTo>
                <a:cubicBezTo>
                  <a:pt x="247" y="33"/>
                  <a:pt x="245" y="28"/>
                  <a:pt x="241" y="23"/>
                </a:cubicBezTo>
                <a:cubicBezTo>
                  <a:pt x="239" y="21"/>
                  <a:pt x="237" y="19"/>
                  <a:pt x="234" y="18"/>
                </a:cubicBezTo>
                <a:close/>
                <a:moveTo>
                  <a:pt x="229" y="157"/>
                </a:moveTo>
                <a:cubicBezTo>
                  <a:pt x="228" y="157"/>
                  <a:pt x="228" y="157"/>
                  <a:pt x="228" y="157"/>
                </a:cubicBezTo>
                <a:cubicBezTo>
                  <a:pt x="223" y="159"/>
                  <a:pt x="219" y="160"/>
                  <a:pt x="214" y="160"/>
                </a:cubicBezTo>
                <a:cubicBezTo>
                  <a:pt x="208" y="161"/>
                  <a:pt x="203" y="162"/>
                  <a:pt x="198" y="162"/>
                </a:cubicBezTo>
                <a:cubicBezTo>
                  <a:pt x="189" y="163"/>
                  <a:pt x="181" y="163"/>
                  <a:pt x="172" y="164"/>
                </a:cubicBezTo>
                <a:cubicBezTo>
                  <a:pt x="170" y="164"/>
                  <a:pt x="168" y="164"/>
                  <a:pt x="166" y="164"/>
                </a:cubicBezTo>
                <a:cubicBezTo>
                  <a:pt x="167" y="164"/>
                  <a:pt x="167" y="164"/>
                  <a:pt x="168" y="164"/>
                </a:cubicBezTo>
                <a:cubicBezTo>
                  <a:pt x="172" y="164"/>
                  <a:pt x="175" y="164"/>
                  <a:pt x="179" y="164"/>
                </a:cubicBezTo>
                <a:cubicBezTo>
                  <a:pt x="188" y="164"/>
                  <a:pt x="198" y="164"/>
                  <a:pt x="207" y="164"/>
                </a:cubicBezTo>
                <a:cubicBezTo>
                  <a:pt x="208" y="164"/>
                  <a:pt x="210" y="164"/>
                  <a:pt x="212" y="164"/>
                </a:cubicBezTo>
                <a:cubicBezTo>
                  <a:pt x="215" y="164"/>
                  <a:pt x="219" y="163"/>
                  <a:pt x="222" y="162"/>
                </a:cubicBezTo>
                <a:cubicBezTo>
                  <a:pt x="224" y="161"/>
                  <a:pt x="227" y="159"/>
                  <a:pt x="229" y="157"/>
                </a:cubicBezTo>
                <a:close/>
                <a:moveTo>
                  <a:pt x="187" y="10"/>
                </a:moveTo>
                <a:cubicBezTo>
                  <a:pt x="187" y="10"/>
                  <a:pt x="187" y="10"/>
                  <a:pt x="187" y="10"/>
                </a:cubicBezTo>
                <a:cubicBezTo>
                  <a:pt x="181" y="9"/>
                  <a:pt x="176" y="9"/>
                  <a:pt x="170" y="9"/>
                </a:cubicBezTo>
                <a:cubicBezTo>
                  <a:pt x="162" y="8"/>
                  <a:pt x="154" y="8"/>
                  <a:pt x="146" y="8"/>
                </a:cubicBezTo>
                <a:cubicBezTo>
                  <a:pt x="136" y="7"/>
                  <a:pt x="126" y="7"/>
                  <a:pt x="116" y="7"/>
                </a:cubicBezTo>
                <a:cubicBezTo>
                  <a:pt x="116" y="7"/>
                  <a:pt x="115" y="7"/>
                  <a:pt x="115" y="7"/>
                </a:cubicBezTo>
                <a:cubicBezTo>
                  <a:pt x="115" y="7"/>
                  <a:pt x="115" y="7"/>
                  <a:pt x="115" y="7"/>
                </a:cubicBezTo>
                <a:cubicBezTo>
                  <a:pt x="117" y="7"/>
                  <a:pt x="119" y="7"/>
                  <a:pt x="121" y="8"/>
                </a:cubicBezTo>
                <a:cubicBezTo>
                  <a:pt x="129" y="8"/>
                  <a:pt x="137" y="9"/>
                  <a:pt x="145" y="9"/>
                </a:cubicBezTo>
                <a:cubicBezTo>
                  <a:pt x="150" y="9"/>
                  <a:pt x="155" y="9"/>
                  <a:pt x="160" y="9"/>
                </a:cubicBezTo>
                <a:cubicBezTo>
                  <a:pt x="168" y="10"/>
                  <a:pt x="177" y="10"/>
                  <a:pt x="185" y="10"/>
                </a:cubicBezTo>
                <a:cubicBezTo>
                  <a:pt x="186" y="10"/>
                  <a:pt x="186" y="10"/>
                  <a:pt x="187" y="10"/>
                </a:cubicBezTo>
                <a:close/>
                <a:moveTo>
                  <a:pt x="238" y="274"/>
                </a:moveTo>
                <a:cubicBezTo>
                  <a:pt x="241" y="274"/>
                  <a:pt x="243" y="274"/>
                  <a:pt x="246" y="274"/>
                </a:cubicBezTo>
                <a:cubicBezTo>
                  <a:pt x="252" y="273"/>
                  <a:pt x="258" y="272"/>
                  <a:pt x="264" y="271"/>
                </a:cubicBezTo>
                <a:cubicBezTo>
                  <a:pt x="268" y="270"/>
                  <a:pt x="272" y="269"/>
                  <a:pt x="276" y="267"/>
                </a:cubicBezTo>
                <a:cubicBezTo>
                  <a:pt x="277" y="267"/>
                  <a:pt x="278" y="267"/>
                  <a:pt x="279" y="266"/>
                </a:cubicBezTo>
                <a:cubicBezTo>
                  <a:pt x="278" y="266"/>
                  <a:pt x="277" y="265"/>
                  <a:pt x="277" y="266"/>
                </a:cubicBezTo>
                <a:cubicBezTo>
                  <a:pt x="276" y="266"/>
                  <a:pt x="275" y="266"/>
                  <a:pt x="275" y="266"/>
                </a:cubicBezTo>
                <a:cubicBezTo>
                  <a:pt x="274" y="268"/>
                  <a:pt x="274" y="268"/>
                  <a:pt x="272" y="268"/>
                </a:cubicBezTo>
                <a:cubicBezTo>
                  <a:pt x="272" y="268"/>
                  <a:pt x="272" y="268"/>
                  <a:pt x="271" y="268"/>
                </a:cubicBezTo>
                <a:cubicBezTo>
                  <a:pt x="266" y="269"/>
                  <a:pt x="260" y="270"/>
                  <a:pt x="254" y="270"/>
                </a:cubicBezTo>
                <a:cubicBezTo>
                  <a:pt x="251" y="271"/>
                  <a:pt x="248" y="271"/>
                  <a:pt x="244" y="272"/>
                </a:cubicBezTo>
                <a:cubicBezTo>
                  <a:pt x="243" y="272"/>
                  <a:pt x="241" y="272"/>
                  <a:pt x="239" y="273"/>
                </a:cubicBezTo>
                <a:cubicBezTo>
                  <a:pt x="238" y="273"/>
                  <a:pt x="238" y="273"/>
                  <a:pt x="238" y="274"/>
                </a:cubicBezTo>
                <a:close/>
                <a:moveTo>
                  <a:pt x="109" y="260"/>
                </a:moveTo>
                <a:cubicBezTo>
                  <a:pt x="109" y="260"/>
                  <a:pt x="109" y="260"/>
                  <a:pt x="109" y="260"/>
                </a:cubicBezTo>
                <a:cubicBezTo>
                  <a:pt x="105" y="260"/>
                  <a:pt x="102" y="260"/>
                  <a:pt x="99" y="260"/>
                </a:cubicBezTo>
                <a:cubicBezTo>
                  <a:pt x="98" y="264"/>
                  <a:pt x="97" y="267"/>
                  <a:pt x="96" y="271"/>
                </a:cubicBezTo>
                <a:cubicBezTo>
                  <a:pt x="101" y="268"/>
                  <a:pt x="105" y="264"/>
                  <a:pt x="109" y="260"/>
                </a:cubicBezTo>
                <a:close/>
                <a:moveTo>
                  <a:pt x="279" y="225"/>
                </a:moveTo>
                <a:cubicBezTo>
                  <a:pt x="279" y="225"/>
                  <a:pt x="279" y="224"/>
                  <a:pt x="279" y="224"/>
                </a:cubicBezTo>
                <a:cubicBezTo>
                  <a:pt x="277" y="223"/>
                  <a:pt x="276" y="221"/>
                  <a:pt x="274" y="220"/>
                </a:cubicBezTo>
                <a:cubicBezTo>
                  <a:pt x="267" y="214"/>
                  <a:pt x="259" y="209"/>
                  <a:pt x="251" y="205"/>
                </a:cubicBezTo>
                <a:cubicBezTo>
                  <a:pt x="251" y="204"/>
                  <a:pt x="251" y="204"/>
                  <a:pt x="251" y="204"/>
                </a:cubicBezTo>
                <a:cubicBezTo>
                  <a:pt x="251" y="205"/>
                  <a:pt x="251" y="205"/>
                  <a:pt x="251" y="205"/>
                </a:cubicBezTo>
                <a:cubicBezTo>
                  <a:pt x="254" y="208"/>
                  <a:pt x="257" y="211"/>
                  <a:pt x="261" y="213"/>
                </a:cubicBezTo>
                <a:cubicBezTo>
                  <a:pt x="267" y="217"/>
                  <a:pt x="273" y="221"/>
                  <a:pt x="279" y="225"/>
                </a:cubicBezTo>
                <a:close/>
                <a:moveTo>
                  <a:pt x="227" y="162"/>
                </a:moveTo>
                <a:cubicBezTo>
                  <a:pt x="227" y="162"/>
                  <a:pt x="227" y="162"/>
                  <a:pt x="227" y="162"/>
                </a:cubicBezTo>
                <a:cubicBezTo>
                  <a:pt x="227" y="162"/>
                  <a:pt x="227" y="162"/>
                  <a:pt x="228" y="162"/>
                </a:cubicBezTo>
                <a:cubicBezTo>
                  <a:pt x="233" y="161"/>
                  <a:pt x="237" y="158"/>
                  <a:pt x="240" y="152"/>
                </a:cubicBezTo>
                <a:cubicBezTo>
                  <a:pt x="241" y="150"/>
                  <a:pt x="241" y="147"/>
                  <a:pt x="242" y="144"/>
                </a:cubicBezTo>
                <a:cubicBezTo>
                  <a:pt x="242" y="144"/>
                  <a:pt x="242" y="144"/>
                  <a:pt x="242" y="143"/>
                </a:cubicBezTo>
                <a:cubicBezTo>
                  <a:pt x="241" y="145"/>
                  <a:pt x="239" y="147"/>
                  <a:pt x="238" y="149"/>
                </a:cubicBezTo>
                <a:cubicBezTo>
                  <a:pt x="237" y="150"/>
                  <a:pt x="237" y="151"/>
                  <a:pt x="236" y="152"/>
                </a:cubicBezTo>
                <a:cubicBezTo>
                  <a:pt x="235" y="155"/>
                  <a:pt x="232" y="158"/>
                  <a:pt x="230" y="160"/>
                </a:cubicBezTo>
                <a:cubicBezTo>
                  <a:pt x="229" y="161"/>
                  <a:pt x="228" y="161"/>
                  <a:pt x="227" y="162"/>
                </a:cubicBezTo>
                <a:close/>
                <a:moveTo>
                  <a:pt x="52" y="91"/>
                </a:moveTo>
                <a:cubicBezTo>
                  <a:pt x="51" y="93"/>
                  <a:pt x="51" y="95"/>
                  <a:pt x="51" y="97"/>
                </a:cubicBezTo>
                <a:cubicBezTo>
                  <a:pt x="51" y="99"/>
                  <a:pt x="50" y="101"/>
                  <a:pt x="50" y="104"/>
                </a:cubicBezTo>
                <a:cubicBezTo>
                  <a:pt x="50" y="112"/>
                  <a:pt x="50" y="121"/>
                  <a:pt x="51" y="129"/>
                </a:cubicBezTo>
                <a:cubicBezTo>
                  <a:pt x="51" y="130"/>
                  <a:pt x="51" y="130"/>
                  <a:pt x="51" y="130"/>
                </a:cubicBezTo>
                <a:cubicBezTo>
                  <a:pt x="53" y="117"/>
                  <a:pt x="52" y="104"/>
                  <a:pt x="52" y="91"/>
                </a:cubicBezTo>
                <a:close/>
                <a:moveTo>
                  <a:pt x="112" y="269"/>
                </a:moveTo>
                <a:cubicBezTo>
                  <a:pt x="112" y="269"/>
                  <a:pt x="112" y="269"/>
                  <a:pt x="112" y="269"/>
                </a:cubicBezTo>
                <a:cubicBezTo>
                  <a:pt x="116" y="266"/>
                  <a:pt x="119" y="263"/>
                  <a:pt x="123" y="260"/>
                </a:cubicBezTo>
                <a:cubicBezTo>
                  <a:pt x="123" y="260"/>
                  <a:pt x="123" y="260"/>
                  <a:pt x="124" y="259"/>
                </a:cubicBezTo>
                <a:cubicBezTo>
                  <a:pt x="124" y="259"/>
                  <a:pt x="124" y="259"/>
                  <a:pt x="124" y="259"/>
                </a:cubicBezTo>
                <a:cubicBezTo>
                  <a:pt x="124" y="259"/>
                  <a:pt x="124" y="259"/>
                  <a:pt x="124" y="259"/>
                </a:cubicBezTo>
                <a:cubicBezTo>
                  <a:pt x="121" y="259"/>
                  <a:pt x="118" y="259"/>
                  <a:pt x="115" y="259"/>
                </a:cubicBezTo>
                <a:cubicBezTo>
                  <a:pt x="114" y="261"/>
                  <a:pt x="114" y="263"/>
                  <a:pt x="113" y="264"/>
                </a:cubicBezTo>
                <a:cubicBezTo>
                  <a:pt x="113" y="266"/>
                  <a:pt x="112" y="268"/>
                  <a:pt x="112" y="269"/>
                </a:cubicBezTo>
                <a:close/>
                <a:moveTo>
                  <a:pt x="194" y="269"/>
                </a:moveTo>
                <a:cubicBezTo>
                  <a:pt x="198" y="265"/>
                  <a:pt x="202" y="262"/>
                  <a:pt x="207" y="258"/>
                </a:cubicBezTo>
                <a:cubicBezTo>
                  <a:pt x="204" y="258"/>
                  <a:pt x="201" y="258"/>
                  <a:pt x="197" y="258"/>
                </a:cubicBezTo>
                <a:cubicBezTo>
                  <a:pt x="197" y="262"/>
                  <a:pt x="195" y="265"/>
                  <a:pt x="194" y="269"/>
                </a:cubicBezTo>
                <a:close/>
                <a:moveTo>
                  <a:pt x="128" y="259"/>
                </a:moveTo>
                <a:cubicBezTo>
                  <a:pt x="128" y="260"/>
                  <a:pt x="127" y="261"/>
                  <a:pt x="127" y="262"/>
                </a:cubicBezTo>
                <a:cubicBezTo>
                  <a:pt x="126" y="265"/>
                  <a:pt x="125" y="267"/>
                  <a:pt x="123" y="270"/>
                </a:cubicBezTo>
                <a:cubicBezTo>
                  <a:pt x="123" y="270"/>
                  <a:pt x="123" y="271"/>
                  <a:pt x="123" y="271"/>
                </a:cubicBezTo>
                <a:cubicBezTo>
                  <a:pt x="123" y="271"/>
                  <a:pt x="123" y="271"/>
                  <a:pt x="123" y="271"/>
                </a:cubicBezTo>
                <a:cubicBezTo>
                  <a:pt x="127" y="267"/>
                  <a:pt x="131" y="263"/>
                  <a:pt x="136" y="258"/>
                </a:cubicBezTo>
                <a:cubicBezTo>
                  <a:pt x="133" y="258"/>
                  <a:pt x="131" y="259"/>
                  <a:pt x="128" y="259"/>
                </a:cubicBezTo>
                <a:close/>
                <a:moveTo>
                  <a:pt x="45" y="257"/>
                </a:moveTo>
                <a:cubicBezTo>
                  <a:pt x="45" y="257"/>
                  <a:pt x="45" y="257"/>
                  <a:pt x="45" y="257"/>
                </a:cubicBezTo>
                <a:cubicBezTo>
                  <a:pt x="45" y="257"/>
                  <a:pt x="46" y="258"/>
                  <a:pt x="46" y="258"/>
                </a:cubicBezTo>
                <a:cubicBezTo>
                  <a:pt x="51" y="258"/>
                  <a:pt x="55" y="258"/>
                  <a:pt x="60" y="258"/>
                </a:cubicBezTo>
                <a:cubicBezTo>
                  <a:pt x="62" y="258"/>
                  <a:pt x="65" y="258"/>
                  <a:pt x="67" y="258"/>
                </a:cubicBezTo>
                <a:cubicBezTo>
                  <a:pt x="70" y="258"/>
                  <a:pt x="72" y="258"/>
                  <a:pt x="74" y="258"/>
                </a:cubicBezTo>
                <a:cubicBezTo>
                  <a:pt x="79" y="258"/>
                  <a:pt x="84" y="258"/>
                  <a:pt x="88" y="258"/>
                </a:cubicBezTo>
                <a:cubicBezTo>
                  <a:pt x="89" y="258"/>
                  <a:pt x="91" y="258"/>
                  <a:pt x="92" y="258"/>
                </a:cubicBezTo>
                <a:cubicBezTo>
                  <a:pt x="76" y="257"/>
                  <a:pt x="61" y="257"/>
                  <a:pt x="45" y="257"/>
                </a:cubicBezTo>
                <a:close/>
                <a:moveTo>
                  <a:pt x="101" y="166"/>
                </a:moveTo>
                <a:cubicBezTo>
                  <a:pt x="97" y="166"/>
                  <a:pt x="93" y="166"/>
                  <a:pt x="90" y="165"/>
                </a:cubicBezTo>
                <a:cubicBezTo>
                  <a:pt x="89" y="165"/>
                  <a:pt x="89" y="165"/>
                  <a:pt x="88" y="166"/>
                </a:cubicBezTo>
                <a:cubicBezTo>
                  <a:pt x="88" y="166"/>
                  <a:pt x="88" y="167"/>
                  <a:pt x="89" y="167"/>
                </a:cubicBezTo>
                <a:cubicBezTo>
                  <a:pt x="89" y="167"/>
                  <a:pt x="89" y="167"/>
                  <a:pt x="89" y="167"/>
                </a:cubicBezTo>
                <a:cubicBezTo>
                  <a:pt x="90" y="168"/>
                  <a:pt x="90" y="168"/>
                  <a:pt x="89" y="169"/>
                </a:cubicBezTo>
                <a:cubicBezTo>
                  <a:pt x="89" y="170"/>
                  <a:pt x="89" y="170"/>
                  <a:pt x="89" y="171"/>
                </a:cubicBezTo>
                <a:cubicBezTo>
                  <a:pt x="89" y="172"/>
                  <a:pt x="89" y="172"/>
                  <a:pt x="89" y="173"/>
                </a:cubicBezTo>
                <a:cubicBezTo>
                  <a:pt x="89" y="173"/>
                  <a:pt x="90" y="173"/>
                  <a:pt x="90" y="172"/>
                </a:cubicBezTo>
                <a:cubicBezTo>
                  <a:pt x="91" y="172"/>
                  <a:pt x="92" y="171"/>
                  <a:pt x="92" y="169"/>
                </a:cubicBezTo>
                <a:cubicBezTo>
                  <a:pt x="92" y="169"/>
                  <a:pt x="93" y="168"/>
                  <a:pt x="93" y="167"/>
                </a:cubicBezTo>
                <a:cubicBezTo>
                  <a:pt x="94" y="166"/>
                  <a:pt x="95" y="166"/>
                  <a:pt x="96" y="167"/>
                </a:cubicBezTo>
                <a:cubicBezTo>
                  <a:pt x="96" y="167"/>
                  <a:pt x="96" y="168"/>
                  <a:pt x="96" y="168"/>
                </a:cubicBezTo>
                <a:cubicBezTo>
                  <a:pt x="97" y="168"/>
                  <a:pt x="97" y="168"/>
                  <a:pt x="97" y="167"/>
                </a:cubicBezTo>
                <a:cubicBezTo>
                  <a:pt x="98" y="167"/>
                  <a:pt x="99" y="167"/>
                  <a:pt x="99" y="168"/>
                </a:cubicBezTo>
                <a:cubicBezTo>
                  <a:pt x="100" y="168"/>
                  <a:pt x="100" y="169"/>
                  <a:pt x="99" y="170"/>
                </a:cubicBezTo>
                <a:cubicBezTo>
                  <a:pt x="99" y="170"/>
                  <a:pt x="98" y="171"/>
                  <a:pt x="98" y="171"/>
                </a:cubicBezTo>
                <a:cubicBezTo>
                  <a:pt x="98" y="171"/>
                  <a:pt x="97" y="172"/>
                  <a:pt x="97" y="172"/>
                </a:cubicBezTo>
                <a:cubicBezTo>
                  <a:pt x="97" y="173"/>
                  <a:pt x="98" y="174"/>
                  <a:pt x="98" y="175"/>
                </a:cubicBezTo>
                <a:cubicBezTo>
                  <a:pt x="99" y="175"/>
                  <a:pt x="99" y="174"/>
                  <a:pt x="100" y="174"/>
                </a:cubicBezTo>
                <a:cubicBezTo>
                  <a:pt x="100" y="173"/>
                  <a:pt x="100" y="172"/>
                  <a:pt x="100" y="171"/>
                </a:cubicBezTo>
                <a:cubicBezTo>
                  <a:pt x="100" y="171"/>
                  <a:pt x="100" y="170"/>
                  <a:pt x="100" y="169"/>
                </a:cubicBezTo>
                <a:cubicBezTo>
                  <a:pt x="100" y="169"/>
                  <a:pt x="101" y="169"/>
                  <a:pt x="101" y="168"/>
                </a:cubicBezTo>
                <a:cubicBezTo>
                  <a:pt x="101" y="168"/>
                  <a:pt x="101" y="167"/>
                  <a:pt x="101" y="166"/>
                </a:cubicBezTo>
                <a:close/>
                <a:moveTo>
                  <a:pt x="145" y="5"/>
                </a:moveTo>
                <a:cubicBezTo>
                  <a:pt x="161" y="5"/>
                  <a:pt x="178" y="6"/>
                  <a:pt x="194" y="8"/>
                </a:cubicBezTo>
                <a:cubicBezTo>
                  <a:pt x="194" y="7"/>
                  <a:pt x="193" y="7"/>
                  <a:pt x="193" y="7"/>
                </a:cubicBezTo>
                <a:cubicBezTo>
                  <a:pt x="188" y="6"/>
                  <a:pt x="183" y="5"/>
                  <a:pt x="179" y="5"/>
                </a:cubicBezTo>
                <a:cubicBezTo>
                  <a:pt x="169" y="5"/>
                  <a:pt x="158" y="5"/>
                  <a:pt x="148" y="4"/>
                </a:cubicBezTo>
                <a:cubicBezTo>
                  <a:pt x="147" y="4"/>
                  <a:pt x="146" y="5"/>
                  <a:pt x="145" y="5"/>
                </a:cubicBezTo>
                <a:close/>
                <a:moveTo>
                  <a:pt x="145" y="270"/>
                </a:moveTo>
                <a:cubicBezTo>
                  <a:pt x="149" y="266"/>
                  <a:pt x="153" y="263"/>
                  <a:pt x="156" y="259"/>
                </a:cubicBezTo>
                <a:cubicBezTo>
                  <a:pt x="156" y="259"/>
                  <a:pt x="156" y="259"/>
                  <a:pt x="156" y="259"/>
                </a:cubicBezTo>
                <a:cubicBezTo>
                  <a:pt x="156" y="259"/>
                  <a:pt x="156" y="259"/>
                  <a:pt x="156" y="258"/>
                </a:cubicBezTo>
                <a:cubicBezTo>
                  <a:pt x="154" y="258"/>
                  <a:pt x="152" y="258"/>
                  <a:pt x="149" y="258"/>
                </a:cubicBezTo>
                <a:cubicBezTo>
                  <a:pt x="149" y="260"/>
                  <a:pt x="149" y="261"/>
                  <a:pt x="148" y="263"/>
                </a:cubicBezTo>
                <a:cubicBezTo>
                  <a:pt x="147" y="265"/>
                  <a:pt x="146" y="268"/>
                  <a:pt x="145" y="270"/>
                </a:cubicBezTo>
                <a:close/>
                <a:moveTo>
                  <a:pt x="110" y="192"/>
                </a:moveTo>
                <a:cubicBezTo>
                  <a:pt x="111" y="192"/>
                  <a:pt x="111" y="192"/>
                  <a:pt x="111" y="193"/>
                </a:cubicBezTo>
                <a:cubicBezTo>
                  <a:pt x="113" y="193"/>
                  <a:pt x="114" y="193"/>
                  <a:pt x="116" y="193"/>
                </a:cubicBezTo>
                <a:cubicBezTo>
                  <a:pt x="122" y="192"/>
                  <a:pt x="128" y="192"/>
                  <a:pt x="135" y="192"/>
                </a:cubicBezTo>
                <a:cubicBezTo>
                  <a:pt x="141" y="191"/>
                  <a:pt x="147" y="191"/>
                  <a:pt x="153" y="191"/>
                </a:cubicBezTo>
                <a:cubicBezTo>
                  <a:pt x="160" y="191"/>
                  <a:pt x="168" y="191"/>
                  <a:pt x="175" y="191"/>
                </a:cubicBezTo>
                <a:cubicBezTo>
                  <a:pt x="176" y="191"/>
                  <a:pt x="176" y="191"/>
                  <a:pt x="177" y="191"/>
                </a:cubicBezTo>
                <a:cubicBezTo>
                  <a:pt x="177" y="191"/>
                  <a:pt x="177" y="191"/>
                  <a:pt x="177" y="191"/>
                </a:cubicBezTo>
                <a:cubicBezTo>
                  <a:pt x="177" y="191"/>
                  <a:pt x="176" y="191"/>
                  <a:pt x="176" y="191"/>
                </a:cubicBezTo>
                <a:cubicBezTo>
                  <a:pt x="165" y="191"/>
                  <a:pt x="153" y="191"/>
                  <a:pt x="142" y="191"/>
                </a:cubicBezTo>
                <a:cubicBezTo>
                  <a:pt x="132" y="191"/>
                  <a:pt x="122" y="191"/>
                  <a:pt x="112" y="192"/>
                </a:cubicBezTo>
                <a:cubicBezTo>
                  <a:pt x="112" y="192"/>
                  <a:pt x="111" y="191"/>
                  <a:pt x="111" y="192"/>
                </a:cubicBezTo>
                <a:cubicBezTo>
                  <a:pt x="111" y="192"/>
                  <a:pt x="110" y="192"/>
                  <a:pt x="110" y="192"/>
                </a:cubicBezTo>
                <a:close/>
                <a:moveTo>
                  <a:pt x="134" y="264"/>
                </a:moveTo>
                <a:cubicBezTo>
                  <a:pt x="134" y="264"/>
                  <a:pt x="134" y="264"/>
                  <a:pt x="134" y="264"/>
                </a:cubicBezTo>
                <a:cubicBezTo>
                  <a:pt x="130" y="268"/>
                  <a:pt x="127" y="271"/>
                  <a:pt x="123" y="275"/>
                </a:cubicBezTo>
                <a:cubicBezTo>
                  <a:pt x="125" y="275"/>
                  <a:pt x="127" y="275"/>
                  <a:pt x="129" y="275"/>
                </a:cubicBezTo>
                <a:cubicBezTo>
                  <a:pt x="131" y="272"/>
                  <a:pt x="133" y="268"/>
                  <a:pt x="134" y="264"/>
                </a:cubicBezTo>
                <a:close/>
                <a:moveTo>
                  <a:pt x="145" y="259"/>
                </a:moveTo>
                <a:cubicBezTo>
                  <a:pt x="145" y="258"/>
                  <a:pt x="140" y="258"/>
                  <a:pt x="138" y="259"/>
                </a:cubicBezTo>
                <a:cubicBezTo>
                  <a:pt x="139" y="260"/>
                  <a:pt x="139" y="261"/>
                  <a:pt x="138" y="263"/>
                </a:cubicBezTo>
                <a:cubicBezTo>
                  <a:pt x="137" y="265"/>
                  <a:pt x="136" y="267"/>
                  <a:pt x="135" y="270"/>
                </a:cubicBezTo>
                <a:cubicBezTo>
                  <a:pt x="135" y="270"/>
                  <a:pt x="135" y="270"/>
                  <a:pt x="134" y="270"/>
                </a:cubicBezTo>
                <a:cubicBezTo>
                  <a:pt x="134" y="270"/>
                  <a:pt x="135" y="270"/>
                  <a:pt x="135" y="271"/>
                </a:cubicBezTo>
                <a:cubicBezTo>
                  <a:pt x="138" y="267"/>
                  <a:pt x="142" y="263"/>
                  <a:pt x="145" y="259"/>
                </a:cubicBezTo>
                <a:close/>
                <a:moveTo>
                  <a:pt x="282" y="250"/>
                </a:moveTo>
                <a:cubicBezTo>
                  <a:pt x="281" y="251"/>
                  <a:pt x="279" y="252"/>
                  <a:pt x="276" y="253"/>
                </a:cubicBezTo>
                <a:cubicBezTo>
                  <a:pt x="272" y="254"/>
                  <a:pt x="268" y="255"/>
                  <a:pt x="263" y="255"/>
                </a:cubicBezTo>
                <a:cubicBezTo>
                  <a:pt x="261" y="255"/>
                  <a:pt x="260" y="255"/>
                  <a:pt x="258" y="255"/>
                </a:cubicBezTo>
                <a:cubicBezTo>
                  <a:pt x="263" y="255"/>
                  <a:pt x="267" y="256"/>
                  <a:pt x="271" y="256"/>
                </a:cubicBezTo>
                <a:cubicBezTo>
                  <a:pt x="273" y="256"/>
                  <a:pt x="275" y="255"/>
                  <a:pt x="276" y="255"/>
                </a:cubicBezTo>
                <a:cubicBezTo>
                  <a:pt x="279" y="254"/>
                  <a:pt x="281" y="253"/>
                  <a:pt x="282" y="250"/>
                </a:cubicBezTo>
                <a:close/>
                <a:moveTo>
                  <a:pt x="134" y="275"/>
                </a:moveTo>
                <a:cubicBezTo>
                  <a:pt x="136" y="275"/>
                  <a:pt x="137" y="275"/>
                  <a:pt x="139" y="275"/>
                </a:cubicBezTo>
                <a:cubicBezTo>
                  <a:pt x="141" y="271"/>
                  <a:pt x="143" y="268"/>
                  <a:pt x="145" y="264"/>
                </a:cubicBezTo>
                <a:cubicBezTo>
                  <a:pt x="145" y="264"/>
                  <a:pt x="145" y="264"/>
                  <a:pt x="145" y="263"/>
                </a:cubicBezTo>
                <a:cubicBezTo>
                  <a:pt x="141" y="267"/>
                  <a:pt x="137" y="271"/>
                  <a:pt x="134" y="275"/>
                </a:cubicBezTo>
                <a:close/>
                <a:moveTo>
                  <a:pt x="16" y="266"/>
                </a:moveTo>
                <a:cubicBezTo>
                  <a:pt x="16" y="267"/>
                  <a:pt x="16" y="267"/>
                  <a:pt x="16" y="267"/>
                </a:cubicBezTo>
                <a:cubicBezTo>
                  <a:pt x="14" y="268"/>
                  <a:pt x="13" y="267"/>
                  <a:pt x="13" y="265"/>
                </a:cubicBezTo>
                <a:cubicBezTo>
                  <a:pt x="13" y="265"/>
                  <a:pt x="13" y="265"/>
                  <a:pt x="12" y="264"/>
                </a:cubicBezTo>
                <a:cubicBezTo>
                  <a:pt x="12" y="264"/>
                  <a:pt x="11" y="263"/>
                  <a:pt x="11" y="262"/>
                </a:cubicBezTo>
                <a:cubicBezTo>
                  <a:pt x="10" y="262"/>
                  <a:pt x="9" y="262"/>
                  <a:pt x="8" y="262"/>
                </a:cubicBezTo>
                <a:cubicBezTo>
                  <a:pt x="9" y="264"/>
                  <a:pt x="10" y="265"/>
                  <a:pt x="10" y="267"/>
                </a:cubicBezTo>
                <a:cubicBezTo>
                  <a:pt x="10" y="267"/>
                  <a:pt x="10" y="268"/>
                  <a:pt x="11" y="268"/>
                </a:cubicBezTo>
                <a:cubicBezTo>
                  <a:pt x="13" y="269"/>
                  <a:pt x="16" y="270"/>
                  <a:pt x="19" y="271"/>
                </a:cubicBezTo>
                <a:cubicBezTo>
                  <a:pt x="19" y="269"/>
                  <a:pt x="19" y="269"/>
                  <a:pt x="18" y="268"/>
                </a:cubicBezTo>
                <a:cubicBezTo>
                  <a:pt x="18" y="268"/>
                  <a:pt x="18" y="268"/>
                  <a:pt x="18" y="267"/>
                </a:cubicBezTo>
                <a:cubicBezTo>
                  <a:pt x="17" y="267"/>
                  <a:pt x="17" y="267"/>
                  <a:pt x="16" y="266"/>
                </a:cubicBezTo>
                <a:close/>
                <a:moveTo>
                  <a:pt x="252" y="201"/>
                </a:moveTo>
                <a:cubicBezTo>
                  <a:pt x="251" y="201"/>
                  <a:pt x="251" y="201"/>
                  <a:pt x="251" y="201"/>
                </a:cubicBezTo>
                <a:cubicBezTo>
                  <a:pt x="255" y="204"/>
                  <a:pt x="258" y="206"/>
                  <a:pt x="262" y="208"/>
                </a:cubicBezTo>
                <a:cubicBezTo>
                  <a:pt x="265" y="210"/>
                  <a:pt x="268" y="212"/>
                  <a:pt x="272" y="215"/>
                </a:cubicBezTo>
                <a:cubicBezTo>
                  <a:pt x="275" y="217"/>
                  <a:pt x="278" y="220"/>
                  <a:pt x="281" y="222"/>
                </a:cubicBezTo>
                <a:cubicBezTo>
                  <a:pt x="281" y="222"/>
                  <a:pt x="280" y="221"/>
                  <a:pt x="280" y="221"/>
                </a:cubicBezTo>
                <a:cubicBezTo>
                  <a:pt x="277" y="218"/>
                  <a:pt x="274" y="215"/>
                  <a:pt x="271" y="213"/>
                </a:cubicBezTo>
                <a:cubicBezTo>
                  <a:pt x="265" y="208"/>
                  <a:pt x="259" y="205"/>
                  <a:pt x="252" y="201"/>
                </a:cubicBezTo>
                <a:cubicBezTo>
                  <a:pt x="252" y="201"/>
                  <a:pt x="252" y="201"/>
                  <a:pt x="252" y="201"/>
                </a:cubicBezTo>
                <a:close/>
                <a:moveTo>
                  <a:pt x="182" y="268"/>
                </a:moveTo>
                <a:cubicBezTo>
                  <a:pt x="182" y="268"/>
                  <a:pt x="182" y="268"/>
                  <a:pt x="182" y="268"/>
                </a:cubicBezTo>
                <a:cubicBezTo>
                  <a:pt x="185" y="265"/>
                  <a:pt x="189" y="262"/>
                  <a:pt x="192" y="259"/>
                </a:cubicBezTo>
                <a:cubicBezTo>
                  <a:pt x="192" y="259"/>
                  <a:pt x="192" y="259"/>
                  <a:pt x="192" y="259"/>
                </a:cubicBezTo>
                <a:cubicBezTo>
                  <a:pt x="192" y="259"/>
                  <a:pt x="192" y="259"/>
                  <a:pt x="192" y="259"/>
                </a:cubicBezTo>
                <a:cubicBezTo>
                  <a:pt x="190" y="259"/>
                  <a:pt x="188" y="259"/>
                  <a:pt x="186" y="259"/>
                </a:cubicBezTo>
                <a:cubicBezTo>
                  <a:pt x="185" y="260"/>
                  <a:pt x="184" y="262"/>
                  <a:pt x="184" y="263"/>
                </a:cubicBezTo>
                <a:cubicBezTo>
                  <a:pt x="183" y="265"/>
                  <a:pt x="182" y="266"/>
                  <a:pt x="182" y="268"/>
                </a:cubicBezTo>
                <a:close/>
                <a:moveTo>
                  <a:pt x="169" y="268"/>
                </a:moveTo>
                <a:cubicBezTo>
                  <a:pt x="169" y="268"/>
                  <a:pt x="169" y="268"/>
                  <a:pt x="169" y="268"/>
                </a:cubicBezTo>
                <a:cubicBezTo>
                  <a:pt x="173" y="265"/>
                  <a:pt x="177" y="262"/>
                  <a:pt x="180" y="259"/>
                </a:cubicBezTo>
                <a:cubicBezTo>
                  <a:pt x="178" y="259"/>
                  <a:pt x="176" y="259"/>
                  <a:pt x="174" y="259"/>
                </a:cubicBezTo>
                <a:cubicBezTo>
                  <a:pt x="172" y="262"/>
                  <a:pt x="171" y="265"/>
                  <a:pt x="169" y="268"/>
                </a:cubicBezTo>
                <a:close/>
                <a:moveTo>
                  <a:pt x="67" y="275"/>
                </a:moveTo>
                <a:cubicBezTo>
                  <a:pt x="67" y="275"/>
                  <a:pt x="67" y="275"/>
                  <a:pt x="67" y="275"/>
                </a:cubicBezTo>
                <a:cubicBezTo>
                  <a:pt x="70" y="275"/>
                  <a:pt x="72" y="275"/>
                  <a:pt x="75" y="275"/>
                </a:cubicBezTo>
                <a:cubicBezTo>
                  <a:pt x="75" y="273"/>
                  <a:pt x="76" y="272"/>
                  <a:pt x="76" y="270"/>
                </a:cubicBezTo>
                <a:cubicBezTo>
                  <a:pt x="75" y="270"/>
                  <a:pt x="74" y="270"/>
                  <a:pt x="72" y="270"/>
                </a:cubicBezTo>
                <a:cubicBezTo>
                  <a:pt x="72" y="270"/>
                  <a:pt x="70" y="271"/>
                  <a:pt x="70" y="272"/>
                </a:cubicBezTo>
                <a:cubicBezTo>
                  <a:pt x="70" y="273"/>
                  <a:pt x="70" y="274"/>
                  <a:pt x="69" y="274"/>
                </a:cubicBezTo>
                <a:cubicBezTo>
                  <a:pt x="69" y="274"/>
                  <a:pt x="68" y="274"/>
                  <a:pt x="68" y="274"/>
                </a:cubicBezTo>
                <a:cubicBezTo>
                  <a:pt x="67" y="274"/>
                  <a:pt x="67" y="275"/>
                  <a:pt x="67" y="275"/>
                </a:cubicBezTo>
                <a:close/>
                <a:moveTo>
                  <a:pt x="211" y="258"/>
                </a:moveTo>
                <a:cubicBezTo>
                  <a:pt x="211" y="259"/>
                  <a:pt x="211" y="260"/>
                  <a:pt x="210" y="262"/>
                </a:cubicBezTo>
                <a:cubicBezTo>
                  <a:pt x="212" y="261"/>
                  <a:pt x="214" y="261"/>
                  <a:pt x="216" y="261"/>
                </a:cubicBezTo>
                <a:cubicBezTo>
                  <a:pt x="218" y="261"/>
                  <a:pt x="219" y="259"/>
                  <a:pt x="220" y="258"/>
                </a:cubicBezTo>
                <a:cubicBezTo>
                  <a:pt x="220" y="258"/>
                  <a:pt x="220" y="258"/>
                  <a:pt x="220" y="258"/>
                </a:cubicBezTo>
                <a:cubicBezTo>
                  <a:pt x="217" y="258"/>
                  <a:pt x="214" y="258"/>
                  <a:pt x="211" y="258"/>
                </a:cubicBezTo>
                <a:close/>
                <a:moveTo>
                  <a:pt x="160" y="267"/>
                </a:moveTo>
                <a:cubicBezTo>
                  <a:pt x="160" y="267"/>
                  <a:pt x="160" y="267"/>
                  <a:pt x="160" y="267"/>
                </a:cubicBezTo>
                <a:cubicBezTo>
                  <a:pt x="163" y="264"/>
                  <a:pt x="166" y="262"/>
                  <a:pt x="169" y="259"/>
                </a:cubicBezTo>
                <a:cubicBezTo>
                  <a:pt x="167" y="259"/>
                  <a:pt x="165" y="259"/>
                  <a:pt x="163" y="259"/>
                </a:cubicBezTo>
                <a:cubicBezTo>
                  <a:pt x="162" y="262"/>
                  <a:pt x="161" y="264"/>
                  <a:pt x="160" y="267"/>
                </a:cubicBezTo>
                <a:close/>
                <a:moveTo>
                  <a:pt x="87" y="264"/>
                </a:moveTo>
                <a:cubicBezTo>
                  <a:pt x="89" y="263"/>
                  <a:pt x="90" y="262"/>
                  <a:pt x="91" y="261"/>
                </a:cubicBezTo>
                <a:cubicBezTo>
                  <a:pt x="91" y="261"/>
                  <a:pt x="91" y="260"/>
                  <a:pt x="91" y="260"/>
                </a:cubicBezTo>
                <a:cubicBezTo>
                  <a:pt x="88" y="260"/>
                  <a:pt x="85" y="261"/>
                  <a:pt x="82" y="261"/>
                </a:cubicBezTo>
                <a:cubicBezTo>
                  <a:pt x="82" y="261"/>
                  <a:pt x="82" y="262"/>
                  <a:pt x="82" y="262"/>
                </a:cubicBezTo>
                <a:cubicBezTo>
                  <a:pt x="84" y="263"/>
                  <a:pt x="86" y="264"/>
                  <a:pt x="87" y="264"/>
                </a:cubicBezTo>
                <a:close/>
                <a:moveTo>
                  <a:pt x="203" y="172"/>
                </a:moveTo>
                <a:cubicBezTo>
                  <a:pt x="204" y="171"/>
                  <a:pt x="205" y="171"/>
                  <a:pt x="205" y="171"/>
                </a:cubicBezTo>
                <a:cubicBezTo>
                  <a:pt x="203" y="170"/>
                  <a:pt x="198" y="170"/>
                  <a:pt x="196" y="171"/>
                </a:cubicBezTo>
                <a:cubicBezTo>
                  <a:pt x="196" y="172"/>
                  <a:pt x="196" y="173"/>
                  <a:pt x="196" y="174"/>
                </a:cubicBezTo>
                <a:cubicBezTo>
                  <a:pt x="196" y="175"/>
                  <a:pt x="196" y="175"/>
                  <a:pt x="196" y="176"/>
                </a:cubicBezTo>
                <a:cubicBezTo>
                  <a:pt x="197" y="175"/>
                  <a:pt x="198" y="174"/>
                  <a:pt x="199" y="174"/>
                </a:cubicBezTo>
                <a:cubicBezTo>
                  <a:pt x="200" y="174"/>
                  <a:pt x="200" y="173"/>
                  <a:pt x="201" y="172"/>
                </a:cubicBezTo>
                <a:cubicBezTo>
                  <a:pt x="201" y="171"/>
                  <a:pt x="202" y="171"/>
                  <a:pt x="203" y="172"/>
                </a:cubicBezTo>
                <a:cubicBezTo>
                  <a:pt x="203" y="172"/>
                  <a:pt x="203" y="172"/>
                  <a:pt x="203" y="172"/>
                </a:cubicBezTo>
                <a:close/>
                <a:moveTo>
                  <a:pt x="48" y="120"/>
                </a:moveTo>
                <a:cubicBezTo>
                  <a:pt x="47" y="128"/>
                  <a:pt x="46" y="136"/>
                  <a:pt x="50" y="143"/>
                </a:cubicBezTo>
                <a:cubicBezTo>
                  <a:pt x="50" y="143"/>
                  <a:pt x="50" y="142"/>
                  <a:pt x="50" y="142"/>
                </a:cubicBezTo>
                <a:cubicBezTo>
                  <a:pt x="48" y="139"/>
                  <a:pt x="48" y="136"/>
                  <a:pt x="48" y="134"/>
                </a:cubicBezTo>
                <a:cubicBezTo>
                  <a:pt x="48" y="129"/>
                  <a:pt x="48" y="125"/>
                  <a:pt x="48" y="121"/>
                </a:cubicBezTo>
                <a:cubicBezTo>
                  <a:pt x="48" y="121"/>
                  <a:pt x="48" y="120"/>
                  <a:pt x="48" y="120"/>
                </a:cubicBezTo>
                <a:close/>
                <a:moveTo>
                  <a:pt x="49" y="42"/>
                </a:moveTo>
                <a:cubicBezTo>
                  <a:pt x="48" y="50"/>
                  <a:pt x="47" y="59"/>
                  <a:pt x="48" y="68"/>
                </a:cubicBezTo>
                <a:cubicBezTo>
                  <a:pt x="49" y="59"/>
                  <a:pt x="48" y="51"/>
                  <a:pt x="49" y="42"/>
                </a:cubicBezTo>
                <a:close/>
                <a:moveTo>
                  <a:pt x="199" y="177"/>
                </a:moveTo>
                <a:cubicBezTo>
                  <a:pt x="199" y="177"/>
                  <a:pt x="199" y="177"/>
                  <a:pt x="199" y="177"/>
                </a:cubicBezTo>
                <a:cubicBezTo>
                  <a:pt x="198" y="178"/>
                  <a:pt x="197" y="178"/>
                  <a:pt x="196" y="179"/>
                </a:cubicBezTo>
                <a:cubicBezTo>
                  <a:pt x="196" y="179"/>
                  <a:pt x="196" y="179"/>
                  <a:pt x="196" y="179"/>
                </a:cubicBezTo>
                <a:cubicBezTo>
                  <a:pt x="196" y="181"/>
                  <a:pt x="196" y="182"/>
                  <a:pt x="196" y="184"/>
                </a:cubicBezTo>
                <a:cubicBezTo>
                  <a:pt x="197" y="184"/>
                  <a:pt x="197" y="184"/>
                  <a:pt x="198" y="184"/>
                </a:cubicBezTo>
                <a:cubicBezTo>
                  <a:pt x="198" y="182"/>
                  <a:pt x="199" y="179"/>
                  <a:pt x="199" y="177"/>
                </a:cubicBezTo>
                <a:close/>
                <a:moveTo>
                  <a:pt x="229" y="268"/>
                </a:moveTo>
                <a:cubicBezTo>
                  <a:pt x="230" y="267"/>
                  <a:pt x="230" y="266"/>
                  <a:pt x="231" y="264"/>
                </a:cubicBezTo>
                <a:cubicBezTo>
                  <a:pt x="230" y="264"/>
                  <a:pt x="229" y="264"/>
                  <a:pt x="229" y="264"/>
                </a:cubicBezTo>
                <a:cubicBezTo>
                  <a:pt x="228" y="265"/>
                  <a:pt x="226" y="267"/>
                  <a:pt x="225" y="268"/>
                </a:cubicBezTo>
                <a:cubicBezTo>
                  <a:pt x="227" y="268"/>
                  <a:pt x="228" y="268"/>
                  <a:pt x="229" y="268"/>
                </a:cubicBezTo>
                <a:close/>
                <a:moveTo>
                  <a:pt x="91" y="3"/>
                </a:moveTo>
                <a:cubicBezTo>
                  <a:pt x="96" y="3"/>
                  <a:pt x="101" y="4"/>
                  <a:pt x="106" y="4"/>
                </a:cubicBezTo>
                <a:cubicBezTo>
                  <a:pt x="106" y="3"/>
                  <a:pt x="106" y="3"/>
                  <a:pt x="105" y="3"/>
                </a:cubicBezTo>
                <a:cubicBezTo>
                  <a:pt x="101" y="3"/>
                  <a:pt x="97" y="3"/>
                  <a:pt x="93" y="3"/>
                </a:cubicBezTo>
                <a:cubicBezTo>
                  <a:pt x="92" y="3"/>
                  <a:pt x="91" y="3"/>
                  <a:pt x="91" y="3"/>
                </a:cubicBezTo>
                <a:close/>
                <a:moveTo>
                  <a:pt x="214" y="267"/>
                </a:moveTo>
                <a:cubicBezTo>
                  <a:pt x="214" y="267"/>
                  <a:pt x="214" y="267"/>
                  <a:pt x="214" y="267"/>
                </a:cubicBezTo>
                <a:cubicBezTo>
                  <a:pt x="215" y="267"/>
                  <a:pt x="216" y="267"/>
                  <a:pt x="217" y="267"/>
                </a:cubicBezTo>
                <a:cubicBezTo>
                  <a:pt x="217" y="267"/>
                  <a:pt x="218" y="267"/>
                  <a:pt x="218" y="267"/>
                </a:cubicBezTo>
                <a:cubicBezTo>
                  <a:pt x="218" y="266"/>
                  <a:pt x="219" y="265"/>
                  <a:pt x="220" y="263"/>
                </a:cubicBezTo>
                <a:cubicBezTo>
                  <a:pt x="220" y="263"/>
                  <a:pt x="220" y="263"/>
                  <a:pt x="220" y="263"/>
                </a:cubicBezTo>
                <a:cubicBezTo>
                  <a:pt x="219" y="263"/>
                  <a:pt x="219" y="263"/>
                  <a:pt x="218" y="264"/>
                </a:cubicBezTo>
                <a:cubicBezTo>
                  <a:pt x="217" y="265"/>
                  <a:pt x="215" y="266"/>
                  <a:pt x="214" y="267"/>
                </a:cubicBezTo>
                <a:close/>
                <a:moveTo>
                  <a:pt x="100" y="178"/>
                </a:moveTo>
                <a:cubicBezTo>
                  <a:pt x="99" y="179"/>
                  <a:pt x="99" y="179"/>
                  <a:pt x="99" y="181"/>
                </a:cubicBezTo>
                <a:cubicBezTo>
                  <a:pt x="99" y="182"/>
                  <a:pt x="99" y="182"/>
                  <a:pt x="99" y="183"/>
                </a:cubicBezTo>
                <a:cubicBezTo>
                  <a:pt x="99" y="184"/>
                  <a:pt x="100" y="185"/>
                  <a:pt x="100" y="185"/>
                </a:cubicBezTo>
                <a:cubicBezTo>
                  <a:pt x="101" y="183"/>
                  <a:pt x="101" y="180"/>
                  <a:pt x="100" y="178"/>
                </a:cubicBezTo>
                <a:close/>
                <a:moveTo>
                  <a:pt x="186" y="173"/>
                </a:moveTo>
                <a:cubicBezTo>
                  <a:pt x="184" y="174"/>
                  <a:pt x="184" y="174"/>
                  <a:pt x="184" y="175"/>
                </a:cubicBezTo>
                <a:cubicBezTo>
                  <a:pt x="184" y="177"/>
                  <a:pt x="184" y="179"/>
                  <a:pt x="184" y="181"/>
                </a:cubicBezTo>
                <a:cubicBezTo>
                  <a:pt x="184" y="182"/>
                  <a:pt x="184" y="183"/>
                  <a:pt x="184" y="184"/>
                </a:cubicBezTo>
                <a:cubicBezTo>
                  <a:pt x="184" y="184"/>
                  <a:pt x="184" y="184"/>
                  <a:pt x="184" y="184"/>
                </a:cubicBezTo>
                <a:cubicBezTo>
                  <a:pt x="185" y="180"/>
                  <a:pt x="185" y="177"/>
                  <a:pt x="186" y="173"/>
                </a:cubicBezTo>
                <a:close/>
                <a:moveTo>
                  <a:pt x="240" y="265"/>
                </a:moveTo>
                <a:cubicBezTo>
                  <a:pt x="242" y="265"/>
                  <a:pt x="244" y="265"/>
                  <a:pt x="245" y="265"/>
                </a:cubicBezTo>
                <a:cubicBezTo>
                  <a:pt x="245" y="265"/>
                  <a:pt x="246" y="265"/>
                  <a:pt x="246" y="264"/>
                </a:cubicBezTo>
                <a:cubicBezTo>
                  <a:pt x="246" y="264"/>
                  <a:pt x="246" y="263"/>
                  <a:pt x="247" y="263"/>
                </a:cubicBezTo>
                <a:cubicBezTo>
                  <a:pt x="244" y="262"/>
                  <a:pt x="242" y="263"/>
                  <a:pt x="240" y="265"/>
                </a:cubicBezTo>
                <a:close/>
                <a:moveTo>
                  <a:pt x="48" y="267"/>
                </a:moveTo>
                <a:cubicBezTo>
                  <a:pt x="46" y="266"/>
                  <a:pt x="45" y="266"/>
                  <a:pt x="44" y="266"/>
                </a:cubicBezTo>
                <a:cubicBezTo>
                  <a:pt x="44" y="267"/>
                  <a:pt x="43" y="267"/>
                  <a:pt x="43" y="268"/>
                </a:cubicBezTo>
                <a:cubicBezTo>
                  <a:pt x="45" y="269"/>
                  <a:pt x="46" y="269"/>
                  <a:pt x="48" y="267"/>
                </a:cubicBezTo>
                <a:close/>
                <a:moveTo>
                  <a:pt x="234" y="264"/>
                </a:moveTo>
                <a:cubicBezTo>
                  <a:pt x="234" y="265"/>
                  <a:pt x="233" y="266"/>
                  <a:pt x="233" y="268"/>
                </a:cubicBezTo>
                <a:cubicBezTo>
                  <a:pt x="233" y="268"/>
                  <a:pt x="233" y="268"/>
                  <a:pt x="233" y="268"/>
                </a:cubicBezTo>
                <a:cubicBezTo>
                  <a:pt x="234" y="267"/>
                  <a:pt x="237" y="264"/>
                  <a:pt x="238" y="263"/>
                </a:cubicBezTo>
                <a:cubicBezTo>
                  <a:pt x="236" y="264"/>
                  <a:pt x="235" y="264"/>
                  <a:pt x="234" y="264"/>
                </a:cubicBezTo>
                <a:close/>
                <a:moveTo>
                  <a:pt x="281" y="264"/>
                </a:moveTo>
                <a:cubicBezTo>
                  <a:pt x="282" y="263"/>
                  <a:pt x="282" y="262"/>
                  <a:pt x="283" y="260"/>
                </a:cubicBezTo>
                <a:cubicBezTo>
                  <a:pt x="281" y="261"/>
                  <a:pt x="279" y="261"/>
                  <a:pt x="278" y="262"/>
                </a:cubicBezTo>
                <a:cubicBezTo>
                  <a:pt x="278" y="263"/>
                  <a:pt x="278" y="263"/>
                  <a:pt x="278" y="263"/>
                </a:cubicBezTo>
                <a:cubicBezTo>
                  <a:pt x="279" y="263"/>
                  <a:pt x="280" y="263"/>
                  <a:pt x="281" y="264"/>
                </a:cubicBezTo>
                <a:close/>
                <a:moveTo>
                  <a:pt x="220" y="268"/>
                </a:moveTo>
                <a:cubicBezTo>
                  <a:pt x="222" y="267"/>
                  <a:pt x="223" y="266"/>
                  <a:pt x="225" y="264"/>
                </a:cubicBezTo>
                <a:cubicBezTo>
                  <a:pt x="224" y="264"/>
                  <a:pt x="224" y="263"/>
                  <a:pt x="224" y="263"/>
                </a:cubicBezTo>
                <a:cubicBezTo>
                  <a:pt x="224" y="263"/>
                  <a:pt x="223" y="263"/>
                  <a:pt x="223" y="263"/>
                </a:cubicBezTo>
                <a:cubicBezTo>
                  <a:pt x="222" y="264"/>
                  <a:pt x="221" y="266"/>
                  <a:pt x="220" y="268"/>
                </a:cubicBezTo>
                <a:close/>
                <a:moveTo>
                  <a:pt x="250" y="262"/>
                </a:moveTo>
                <a:cubicBezTo>
                  <a:pt x="249" y="263"/>
                  <a:pt x="249" y="264"/>
                  <a:pt x="249" y="265"/>
                </a:cubicBezTo>
                <a:cubicBezTo>
                  <a:pt x="250" y="264"/>
                  <a:pt x="251" y="264"/>
                  <a:pt x="251" y="264"/>
                </a:cubicBezTo>
                <a:cubicBezTo>
                  <a:pt x="252" y="263"/>
                  <a:pt x="253" y="263"/>
                  <a:pt x="254" y="262"/>
                </a:cubicBezTo>
                <a:cubicBezTo>
                  <a:pt x="254" y="262"/>
                  <a:pt x="254" y="262"/>
                  <a:pt x="254" y="262"/>
                </a:cubicBezTo>
                <a:cubicBezTo>
                  <a:pt x="252" y="262"/>
                  <a:pt x="251" y="262"/>
                  <a:pt x="250" y="262"/>
                </a:cubicBezTo>
                <a:close/>
                <a:moveTo>
                  <a:pt x="92" y="187"/>
                </a:moveTo>
                <a:cubicBezTo>
                  <a:pt x="92" y="187"/>
                  <a:pt x="92" y="187"/>
                  <a:pt x="92" y="187"/>
                </a:cubicBezTo>
                <a:cubicBezTo>
                  <a:pt x="94" y="187"/>
                  <a:pt x="95" y="185"/>
                  <a:pt x="96" y="185"/>
                </a:cubicBezTo>
                <a:cubicBezTo>
                  <a:pt x="96" y="183"/>
                  <a:pt x="96" y="183"/>
                  <a:pt x="96" y="182"/>
                </a:cubicBezTo>
                <a:cubicBezTo>
                  <a:pt x="95" y="184"/>
                  <a:pt x="93" y="185"/>
                  <a:pt x="92" y="187"/>
                </a:cubicBezTo>
                <a:close/>
                <a:moveTo>
                  <a:pt x="237" y="270"/>
                </a:moveTo>
                <a:cubicBezTo>
                  <a:pt x="239" y="270"/>
                  <a:pt x="242" y="270"/>
                  <a:pt x="244" y="269"/>
                </a:cubicBezTo>
                <a:cubicBezTo>
                  <a:pt x="242" y="268"/>
                  <a:pt x="239" y="269"/>
                  <a:pt x="237" y="268"/>
                </a:cubicBezTo>
                <a:cubicBezTo>
                  <a:pt x="237" y="268"/>
                  <a:pt x="236" y="268"/>
                  <a:pt x="236" y="268"/>
                </a:cubicBezTo>
                <a:cubicBezTo>
                  <a:pt x="237" y="269"/>
                  <a:pt x="237" y="270"/>
                  <a:pt x="237" y="270"/>
                </a:cubicBezTo>
                <a:close/>
                <a:moveTo>
                  <a:pt x="225" y="260"/>
                </a:moveTo>
                <a:cubicBezTo>
                  <a:pt x="227" y="260"/>
                  <a:pt x="229" y="259"/>
                  <a:pt x="231" y="259"/>
                </a:cubicBezTo>
                <a:cubicBezTo>
                  <a:pt x="231" y="259"/>
                  <a:pt x="231" y="259"/>
                  <a:pt x="232" y="259"/>
                </a:cubicBezTo>
                <a:cubicBezTo>
                  <a:pt x="232" y="258"/>
                  <a:pt x="231" y="258"/>
                  <a:pt x="231" y="258"/>
                </a:cubicBezTo>
                <a:cubicBezTo>
                  <a:pt x="229" y="258"/>
                  <a:pt x="227" y="258"/>
                  <a:pt x="225" y="258"/>
                </a:cubicBezTo>
                <a:cubicBezTo>
                  <a:pt x="225" y="259"/>
                  <a:pt x="225" y="259"/>
                  <a:pt x="225" y="260"/>
                </a:cubicBezTo>
                <a:close/>
                <a:moveTo>
                  <a:pt x="86" y="167"/>
                </a:moveTo>
                <a:cubicBezTo>
                  <a:pt x="83" y="167"/>
                  <a:pt x="83" y="168"/>
                  <a:pt x="83" y="170"/>
                </a:cubicBezTo>
                <a:cubicBezTo>
                  <a:pt x="85" y="170"/>
                  <a:pt x="86" y="169"/>
                  <a:pt x="86" y="167"/>
                </a:cubicBezTo>
                <a:close/>
                <a:moveTo>
                  <a:pt x="208" y="267"/>
                </a:moveTo>
                <a:cubicBezTo>
                  <a:pt x="209" y="267"/>
                  <a:pt x="210" y="267"/>
                  <a:pt x="210" y="267"/>
                </a:cubicBezTo>
                <a:cubicBezTo>
                  <a:pt x="211" y="266"/>
                  <a:pt x="212" y="265"/>
                  <a:pt x="213" y="264"/>
                </a:cubicBezTo>
                <a:cubicBezTo>
                  <a:pt x="213" y="264"/>
                  <a:pt x="213" y="264"/>
                  <a:pt x="213" y="264"/>
                </a:cubicBezTo>
                <a:cubicBezTo>
                  <a:pt x="212" y="264"/>
                  <a:pt x="211" y="264"/>
                  <a:pt x="210" y="264"/>
                </a:cubicBezTo>
                <a:cubicBezTo>
                  <a:pt x="209" y="265"/>
                  <a:pt x="208" y="265"/>
                  <a:pt x="208" y="267"/>
                </a:cubicBezTo>
                <a:close/>
                <a:moveTo>
                  <a:pt x="8" y="254"/>
                </a:moveTo>
                <a:cubicBezTo>
                  <a:pt x="7" y="254"/>
                  <a:pt x="7" y="253"/>
                  <a:pt x="6" y="253"/>
                </a:cubicBezTo>
                <a:cubicBezTo>
                  <a:pt x="6" y="255"/>
                  <a:pt x="7" y="257"/>
                  <a:pt x="8" y="259"/>
                </a:cubicBezTo>
                <a:cubicBezTo>
                  <a:pt x="8" y="259"/>
                  <a:pt x="8" y="258"/>
                  <a:pt x="8" y="258"/>
                </a:cubicBezTo>
                <a:cubicBezTo>
                  <a:pt x="7" y="256"/>
                  <a:pt x="7" y="255"/>
                  <a:pt x="8" y="254"/>
                </a:cubicBezTo>
                <a:close/>
                <a:moveTo>
                  <a:pt x="281" y="256"/>
                </a:moveTo>
                <a:cubicBezTo>
                  <a:pt x="283" y="256"/>
                  <a:pt x="285" y="255"/>
                  <a:pt x="285" y="254"/>
                </a:cubicBezTo>
                <a:cubicBezTo>
                  <a:pt x="285" y="252"/>
                  <a:pt x="286" y="251"/>
                  <a:pt x="286" y="250"/>
                </a:cubicBezTo>
                <a:cubicBezTo>
                  <a:pt x="285" y="252"/>
                  <a:pt x="284" y="254"/>
                  <a:pt x="281" y="256"/>
                </a:cubicBezTo>
                <a:close/>
                <a:moveTo>
                  <a:pt x="93" y="179"/>
                </a:moveTo>
                <a:cubicBezTo>
                  <a:pt x="95" y="178"/>
                  <a:pt x="96" y="177"/>
                  <a:pt x="95" y="175"/>
                </a:cubicBezTo>
                <a:cubicBezTo>
                  <a:pt x="95" y="175"/>
                  <a:pt x="95" y="175"/>
                  <a:pt x="95" y="174"/>
                </a:cubicBezTo>
                <a:cubicBezTo>
                  <a:pt x="93" y="176"/>
                  <a:pt x="93" y="176"/>
                  <a:pt x="93" y="179"/>
                </a:cubicBezTo>
                <a:close/>
                <a:moveTo>
                  <a:pt x="190" y="172"/>
                </a:moveTo>
                <a:cubicBezTo>
                  <a:pt x="190" y="173"/>
                  <a:pt x="190" y="174"/>
                  <a:pt x="190" y="174"/>
                </a:cubicBezTo>
                <a:cubicBezTo>
                  <a:pt x="190" y="175"/>
                  <a:pt x="190" y="176"/>
                  <a:pt x="190" y="176"/>
                </a:cubicBezTo>
                <a:cubicBezTo>
                  <a:pt x="190" y="177"/>
                  <a:pt x="190" y="177"/>
                  <a:pt x="190" y="178"/>
                </a:cubicBezTo>
                <a:cubicBezTo>
                  <a:pt x="190" y="178"/>
                  <a:pt x="190" y="178"/>
                  <a:pt x="190" y="178"/>
                </a:cubicBezTo>
                <a:cubicBezTo>
                  <a:pt x="191" y="176"/>
                  <a:pt x="191" y="174"/>
                  <a:pt x="191" y="172"/>
                </a:cubicBezTo>
                <a:cubicBezTo>
                  <a:pt x="191" y="172"/>
                  <a:pt x="190" y="172"/>
                  <a:pt x="190" y="172"/>
                </a:cubicBezTo>
                <a:close/>
                <a:moveTo>
                  <a:pt x="52" y="262"/>
                </a:moveTo>
                <a:cubicBezTo>
                  <a:pt x="50" y="261"/>
                  <a:pt x="48" y="261"/>
                  <a:pt x="46" y="261"/>
                </a:cubicBezTo>
                <a:cubicBezTo>
                  <a:pt x="45" y="261"/>
                  <a:pt x="45" y="262"/>
                  <a:pt x="45" y="262"/>
                </a:cubicBezTo>
                <a:cubicBezTo>
                  <a:pt x="48" y="262"/>
                  <a:pt x="51" y="262"/>
                  <a:pt x="52" y="262"/>
                </a:cubicBezTo>
                <a:close/>
                <a:moveTo>
                  <a:pt x="104" y="183"/>
                </a:moveTo>
                <a:cubicBezTo>
                  <a:pt x="104" y="183"/>
                  <a:pt x="104" y="183"/>
                  <a:pt x="104" y="183"/>
                </a:cubicBezTo>
                <a:cubicBezTo>
                  <a:pt x="103" y="185"/>
                  <a:pt x="103" y="187"/>
                  <a:pt x="103" y="189"/>
                </a:cubicBezTo>
                <a:cubicBezTo>
                  <a:pt x="103" y="189"/>
                  <a:pt x="104" y="189"/>
                  <a:pt x="104" y="189"/>
                </a:cubicBezTo>
                <a:cubicBezTo>
                  <a:pt x="104" y="187"/>
                  <a:pt x="104" y="185"/>
                  <a:pt x="104" y="183"/>
                </a:cubicBezTo>
                <a:close/>
                <a:moveTo>
                  <a:pt x="207" y="168"/>
                </a:moveTo>
                <a:cubicBezTo>
                  <a:pt x="207" y="167"/>
                  <a:pt x="207" y="167"/>
                  <a:pt x="207" y="167"/>
                </a:cubicBezTo>
                <a:cubicBezTo>
                  <a:pt x="203" y="167"/>
                  <a:pt x="200" y="167"/>
                  <a:pt x="197" y="167"/>
                </a:cubicBezTo>
                <a:cubicBezTo>
                  <a:pt x="199" y="167"/>
                  <a:pt x="200" y="168"/>
                  <a:pt x="202" y="168"/>
                </a:cubicBezTo>
                <a:cubicBezTo>
                  <a:pt x="204" y="168"/>
                  <a:pt x="206" y="168"/>
                  <a:pt x="207" y="168"/>
                </a:cubicBezTo>
                <a:close/>
                <a:moveTo>
                  <a:pt x="48" y="145"/>
                </a:moveTo>
                <a:cubicBezTo>
                  <a:pt x="48" y="148"/>
                  <a:pt x="50" y="151"/>
                  <a:pt x="52" y="152"/>
                </a:cubicBezTo>
                <a:cubicBezTo>
                  <a:pt x="51" y="149"/>
                  <a:pt x="49" y="147"/>
                  <a:pt x="48" y="145"/>
                </a:cubicBezTo>
                <a:close/>
                <a:moveTo>
                  <a:pt x="204" y="183"/>
                </a:moveTo>
                <a:cubicBezTo>
                  <a:pt x="205" y="180"/>
                  <a:pt x="205" y="177"/>
                  <a:pt x="205" y="174"/>
                </a:cubicBezTo>
                <a:cubicBezTo>
                  <a:pt x="204" y="174"/>
                  <a:pt x="204" y="175"/>
                  <a:pt x="204" y="175"/>
                </a:cubicBezTo>
                <a:cubicBezTo>
                  <a:pt x="204" y="178"/>
                  <a:pt x="204" y="180"/>
                  <a:pt x="204" y="183"/>
                </a:cubicBezTo>
                <a:close/>
                <a:moveTo>
                  <a:pt x="192" y="185"/>
                </a:moveTo>
                <a:cubicBezTo>
                  <a:pt x="192" y="186"/>
                  <a:pt x="192" y="187"/>
                  <a:pt x="191" y="188"/>
                </a:cubicBezTo>
                <a:cubicBezTo>
                  <a:pt x="192" y="188"/>
                  <a:pt x="193" y="188"/>
                  <a:pt x="193" y="188"/>
                </a:cubicBezTo>
                <a:cubicBezTo>
                  <a:pt x="193" y="187"/>
                  <a:pt x="193" y="187"/>
                  <a:pt x="193" y="186"/>
                </a:cubicBezTo>
                <a:cubicBezTo>
                  <a:pt x="193" y="186"/>
                  <a:pt x="192" y="185"/>
                  <a:pt x="192" y="185"/>
                </a:cubicBezTo>
                <a:close/>
                <a:moveTo>
                  <a:pt x="262" y="263"/>
                </a:moveTo>
                <a:cubicBezTo>
                  <a:pt x="263" y="262"/>
                  <a:pt x="265" y="261"/>
                  <a:pt x="265" y="260"/>
                </a:cubicBezTo>
                <a:cubicBezTo>
                  <a:pt x="264" y="260"/>
                  <a:pt x="263" y="260"/>
                  <a:pt x="262" y="260"/>
                </a:cubicBezTo>
                <a:cubicBezTo>
                  <a:pt x="262" y="261"/>
                  <a:pt x="262" y="262"/>
                  <a:pt x="262" y="263"/>
                </a:cubicBezTo>
                <a:close/>
                <a:moveTo>
                  <a:pt x="187" y="183"/>
                </a:moveTo>
                <a:cubicBezTo>
                  <a:pt x="187" y="183"/>
                  <a:pt x="187" y="183"/>
                  <a:pt x="187" y="183"/>
                </a:cubicBezTo>
                <a:cubicBezTo>
                  <a:pt x="187" y="185"/>
                  <a:pt x="186" y="186"/>
                  <a:pt x="186" y="188"/>
                </a:cubicBezTo>
                <a:cubicBezTo>
                  <a:pt x="186" y="188"/>
                  <a:pt x="187" y="188"/>
                  <a:pt x="187" y="188"/>
                </a:cubicBezTo>
                <a:cubicBezTo>
                  <a:pt x="187" y="186"/>
                  <a:pt x="187" y="185"/>
                  <a:pt x="187" y="183"/>
                </a:cubicBezTo>
                <a:close/>
                <a:moveTo>
                  <a:pt x="256" y="264"/>
                </a:moveTo>
                <a:cubicBezTo>
                  <a:pt x="256" y="264"/>
                  <a:pt x="256" y="264"/>
                  <a:pt x="256" y="264"/>
                </a:cubicBezTo>
                <a:cubicBezTo>
                  <a:pt x="257" y="264"/>
                  <a:pt x="258" y="264"/>
                  <a:pt x="259" y="264"/>
                </a:cubicBezTo>
                <a:cubicBezTo>
                  <a:pt x="259" y="263"/>
                  <a:pt x="259" y="262"/>
                  <a:pt x="259" y="261"/>
                </a:cubicBezTo>
                <a:cubicBezTo>
                  <a:pt x="258" y="262"/>
                  <a:pt x="257" y="263"/>
                  <a:pt x="256" y="264"/>
                </a:cubicBezTo>
                <a:close/>
                <a:moveTo>
                  <a:pt x="22" y="262"/>
                </a:moveTo>
                <a:cubicBezTo>
                  <a:pt x="22" y="261"/>
                  <a:pt x="21" y="261"/>
                  <a:pt x="21" y="261"/>
                </a:cubicBezTo>
                <a:cubicBezTo>
                  <a:pt x="20" y="262"/>
                  <a:pt x="19" y="263"/>
                  <a:pt x="19" y="264"/>
                </a:cubicBezTo>
                <a:cubicBezTo>
                  <a:pt x="19" y="264"/>
                  <a:pt x="19" y="264"/>
                  <a:pt x="19" y="264"/>
                </a:cubicBezTo>
                <a:cubicBezTo>
                  <a:pt x="19" y="264"/>
                  <a:pt x="20" y="264"/>
                  <a:pt x="21" y="264"/>
                </a:cubicBezTo>
                <a:cubicBezTo>
                  <a:pt x="21" y="263"/>
                  <a:pt x="21" y="262"/>
                  <a:pt x="22" y="262"/>
                </a:cubicBezTo>
                <a:close/>
                <a:moveTo>
                  <a:pt x="207" y="189"/>
                </a:moveTo>
                <a:cubicBezTo>
                  <a:pt x="208" y="188"/>
                  <a:pt x="208" y="185"/>
                  <a:pt x="207" y="183"/>
                </a:cubicBezTo>
                <a:cubicBezTo>
                  <a:pt x="207" y="185"/>
                  <a:pt x="207" y="187"/>
                  <a:pt x="206" y="189"/>
                </a:cubicBezTo>
                <a:cubicBezTo>
                  <a:pt x="207" y="189"/>
                  <a:pt x="207" y="189"/>
                  <a:pt x="207" y="189"/>
                </a:cubicBezTo>
                <a:close/>
                <a:moveTo>
                  <a:pt x="200" y="267"/>
                </a:moveTo>
                <a:cubicBezTo>
                  <a:pt x="199" y="268"/>
                  <a:pt x="199" y="268"/>
                  <a:pt x="198" y="269"/>
                </a:cubicBezTo>
                <a:cubicBezTo>
                  <a:pt x="199" y="269"/>
                  <a:pt x="200" y="269"/>
                  <a:pt x="201" y="269"/>
                </a:cubicBezTo>
                <a:cubicBezTo>
                  <a:pt x="201" y="269"/>
                  <a:pt x="202" y="269"/>
                  <a:pt x="203" y="268"/>
                </a:cubicBezTo>
                <a:cubicBezTo>
                  <a:pt x="203" y="268"/>
                  <a:pt x="203" y="268"/>
                  <a:pt x="203" y="268"/>
                </a:cubicBezTo>
                <a:cubicBezTo>
                  <a:pt x="202" y="268"/>
                  <a:pt x="201" y="268"/>
                  <a:pt x="200" y="267"/>
                </a:cubicBezTo>
                <a:close/>
                <a:moveTo>
                  <a:pt x="41" y="266"/>
                </a:moveTo>
                <a:cubicBezTo>
                  <a:pt x="39" y="266"/>
                  <a:pt x="38" y="266"/>
                  <a:pt x="37" y="266"/>
                </a:cubicBezTo>
                <a:cubicBezTo>
                  <a:pt x="38" y="267"/>
                  <a:pt x="39" y="267"/>
                  <a:pt x="41" y="267"/>
                </a:cubicBezTo>
                <a:cubicBezTo>
                  <a:pt x="41" y="267"/>
                  <a:pt x="41" y="266"/>
                  <a:pt x="41" y="266"/>
                </a:cubicBezTo>
                <a:close/>
                <a:moveTo>
                  <a:pt x="59" y="12"/>
                </a:moveTo>
                <a:cubicBezTo>
                  <a:pt x="61" y="11"/>
                  <a:pt x="63" y="9"/>
                  <a:pt x="64" y="8"/>
                </a:cubicBezTo>
                <a:cubicBezTo>
                  <a:pt x="62" y="9"/>
                  <a:pt x="60" y="10"/>
                  <a:pt x="59" y="12"/>
                </a:cubicBezTo>
                <a:close/>
                <a:moveTo>
                  <a:pt x="274" y="260"/>
                </a:moveTo>
                <a:cubicBezTo>
                  <a:pt x="275" y="260"/>
                  <a:pt x="277" y="260"/>
                  <a:pt x="278" y="259"/>
                </a:cubicBezTo>
                <a:cubicBezTo>
                  <a:pt x="276" y="259"/>
                  <a:pt x="275" y="259"/>
                  <a:pt x="274" y="259"/>
                </a:cubicBezTo>
                <a:cubicBezTo>
                  <a:pt x="274" y="259"/>
                  <a:pt x="274" y="260"/>
                  <a:pt x="274" y="260"/>
                </a:cubicBezTo>
                <a:close/>
                <a:moveTo>
                  <a:pt x="24" y="264"/>
                </a:moveTo>
                <a:cubicBezTo>
                  <a:pt x="25" y="264"/>
                  <a:pt x="26" y="263"/>
                  <a:pt x="26" y="262"/>
                </a:cubicBezTo>
                <a:cubicBezTo>
                  <a:pt x="26" y="262"/>
                  <a:pt x="25" y="262"/>
                  <a:pt x="25" y="262"/>
                </a:cubicBezTo>
                <a:cubicBezTo>
                  <a:pt x="24" y="262"/>
                  <a:pt x="24" y="263"/>
                  <a:pt x="24" y="264"/>
                </a:cubicBezTo>
                <a:close/>
                <a:moveTo>
                  <a:pt x="82" y="270"/>
                </a:moveTo>
                <a:cubicBezTo>
                  <a:pt x="81" y="270"/>
                  <a:pt x="80" y="270"/>
                  <a:pt x="79" y="270"/>
                </a:cubicBezTo>
                <a:cubicBezTo>
                  <a:pt x="79" y="271"/>
                  <a:pt x="79" y="271"/>
                  <a:pt x="78" y="272"/>
                </a:cubicBezTo>
                <a:cubicBezTo>
                  <a:pt x="79" y="272"/>
                  <a:pt x="79" y="272"/>
                  <a:pt x="79" y="272"/>
                </a:cubicBezTo>
                <a:cubicBezTo>
                  <a:pt x="80" y="272"/>
                  <a:pt x="80" y="271"/>
                  <a:pt x="82" y="270"/>
                </a:cubicBezTo>
                <a:close/>
                <a:moveTo>
                  <a:pt x="76" y="165"/>
                </a:moveTo>
                <a:cubicBezTo>
                  <a:pt x="79" y="165"/>
                  <a:pt x="79" y="165"/>
                  <a:pt x="80" y="164"/>
                </a:cubicBezTo>
                <a:cubicBezTo>
                  <a:pt x="79" y="164"/>
                  <a:pt x="78" y="164"/>
                  <a:pt x="77" y="164"/>
                </a:cubicBezTo>
                <a:cubicBezTo>
                  <a:pt x="76" y="164"/>
                  <a:pt x="76" y="164"/>
                  <a:pt x="76" y="165"/>
                </a:cubicBezTo>
                <a:close/>
                <a:moveTo>
                  <a:pt x="201" y="184"/>
                </a:moveTo>
                <a:cubicBezTo>
                  <a:pt x="201" y="183"/>
                  <a:pt x="201" y="182"/>
                  <a:pt x="201" y="181"/>
                </a:cubicBezTo>
                <a:cubicBezTo>
                  <a:pt x="201" y="181"/>
                  <a:pt x="201" y="181"/>
                  <a:pt x="201" y="181"/>
                </a:cubicBezTo>
                <a:cubicBezTo>
                  <a:pt x="201" y="182"/>
                  <a:pt x="201" y="183"/>
                  <a:pt x="200" y="184"/>
                </a:cubicBezTo>
                <a:cubicBezTo>
                  <a:pt x="201" y="184"/>
                  <a:pt x="201" y="184"/>
                  <a:pt x="201" y="184"/>
                </a:cubicBezTo>
                <a:cubicBezTo>
                  <a:pt x="201" y="184"/>
                  <a:pt x="201" y="184"/>
                  <a:pt x="201" y="184"/>
                </a:cubicBezTo>
                <a:close/>
                <a:moveTo>
                  <a:pt x="52" y="268"/>
                </a:moveTo>
                <a:cubicBezTo>
                  <a:pt x="51" y="267"/>
                  <a:pt x="50" y="267"/>
                  <a:pt x="50" y="269"/>
                </a:cubicBezTo>
                <a:cubicBezTo>
                  <a:pt x="51" y="269"/>
                  <a:pt x="51" y="269"/>
                  <a:pt x="52" y="269"/>
                </a:cubicBezTo>
                <a:cubicBezTo>
                  <a:pt x="52" y="269"/>
                  <a:pt x="52" y="268"/>
                  <a:pt x="52" y="268"/>
                </a:cubicBezTo>
                <a:close/>
                <a:moveTo>
                  <a:pt x="84" y="175"/>
                </a:moveTo>
                <a:cubicBezTo>
                  <a:pt x="83" y="175"/>
                  <a:pt x="83" y="176"/>
                  <a:pt x="83" y="177"/>
                </a:cubicBezTo>
                <a:cubicBezTo>
                  <a:pt x="84" y="177"/>
                  <a:pt x="84" y="177"/>
                  <a:pt x="84" y="175"/>
                </a:cubicBezTo>
                <a:close/>
                <a:moveTo>
                  <a:pt x="203" y="271"/>
                </a:moveTo>
                <a:cubicBezTo>
                  <a:pt x="202" y="271"/>
                  <a:pt x="200" y="271"/>
                  <a:pt x="199" y="272"/>
                </a:cubicBezTo>
                <a:cubicBezTo>
                  <a:pt x="200" y="272"/>
                  <a:pt x="202" y="272"/>
                  <a:pt x="203" y="271"/>
                </a:cubicBezTo>
                <a:close/>
                <a:moveTo>
                  <a:pt x="83" y="267"/>
                </a:moveTo>
                <a:cubicBezTo>
                  <a:pt x="84" y="267"/>
                  <a:pt x="85" y="267"/>
                  <a:pt x="85" y="266"/>
                </a:cubicBezTo>
                <a:cubicBezTo>
                  <a:pt x="85" y="266"/>
                  <a:pt x="84" y="266"/>
                  <a:pt x="83" y="266"/>
                </a:cubicBezTo>
                <a:cubicBezTo>
                  <a:pt x="83" y="266"/>
                  <a:pt x="83" y="266"/>
                  <a:pt x="83" y="267"/>
                </a:cubicBezTo>
                <a:close/>
                <a:moveTo>
                  <a:pt x="17" y="260"/>
                </a:moveTo>
                <a:cubicBezTo>
                  <a:pt x="16" y="261"/>
                  <a:pt x="16" y="262"/>
                  <a:pt x="16" y="262"/>
                </a:cubicBezTo>
                <a:cubicBezTo>
                  <a:pt x="16" y="263"/>
                  <a:pt x="16" y="263"/>
                  <a:pt x="16" y="263"/>
                </a:cubicBezTo>
                <a:cubicBezTo>
                  <a:pt x="17" y="262"/>
                  <a:pt x="17" y="261"/>
                  <a:pt x="18" y="261"/>
                </a:cubicBezTo>
                <a:cubicBezTo>
                  <a:pt x="17" y="261"/>
                  <a:pt x="17" y="261"/>
                  <a:pt x="17" y="260"/>
                </a:cubicBezTo>
                <a:close/>
                <a:moveTo>
                  <a:pt x="62" y="262"/>
                </a:moveTo>
                <a:cubicBezTo>
                  <a:pt x="60" y="262"/>
                  <a:pt x="59" y="262"/>
                  <a:pt x="57" y="262"/>
                </a:cubicBezTo>
                <a:cubicBezTo>
                  <a:pt x="57" y="262"/>
                  <a:pt x="57" y="262"/>
                  <a:pt x="57" y="262"/>
                </a:cubicBezTo>
                <a:cubicBezTo>
                  <a:pt x="59" y="262"/>
                  <a:pt x="60" y="262"/>
                  <a:pt x="62" y="262"/>
                </a:cubicBezTo>
                <a:close/>
                <a:moveTo>
                  <a:pt x="57" y="269"/>
                </a:moveTo>
                <a:cubicBezTo>
                  <a:pt x="57" y="268"/>
                  <a:pt x="56" y="268"/>
                  <a:pt x="55" y="269"/>
                </a:cubicBezTo>
                <a:cubicBezTo>
                  <a:pt x="55" y="269"/>
                  <a:pt x="55" y="269"/>
                  <a:pt x="55" y="269"/>
                </a:cubicBezTo>
                <a:cubicBezTo>
                  <a:pt x="56" y="269"/>
                  <a:pt x="57" y="270"/>
                  <a:pt x="57" y="269"/>
                </a:cubicBezTo>
                <a:close/>
                <a:moveTo>
                  <a:pt x="208" y="261"/>
                </a:moveTo>
                <a:cubicBezTo>
                  <a:pt x="207" y="261"/>
                  <a:pt x="206" y="262"/>
                  <a:pt x="205" y="262"/>
                </a:cubicBezTo>
                <a:cubicBezTo>
                  <a:pt x="207" y="263"/>
                  <a:pt x="207" y="263"/>
                  <a:pt x="208" y="261"/>
                </a:cubicBezTo>
                <a:close/>
                <a:moveTo>
                  <a:pt x="32" y="263"/>
                </a:moveTo>
                <a:cubicBezTo>
                  <a:pt x="33" y="263"/>
                  <a:pt x="35" y="263"/>
                  <a:pt x="36" y="263"/>
                </a:cubicBezTo>
                <a:cubicBezTo>
                  <a:pt x="35" y="263"/>
                  <a:pt x="34" y="262"/>
                  <a:pt x="32" y="263"/>
                </a:cubicBezTo>
                <a:close/>
                <a:moveTo>
                  <a:pt x="60" y="269"/>
                </a:moveTo>
                <a:cubicBezTo>
                  <a:pt x="63" y="270"/>
                  <a:pt x="63" y="270"/>
                  <a:pt x="64" y="269"/>
                </a:cubicBezTo>
                <a:cubicBezTo>
                  <a:pt x="63" y="269"/>
                  <a:pt x="62" y="269"/>
                  <a:pt x="60" y="269"/>
                </a:cubicBezTo>
                <a:close/>
                <a:moveTo>
                  <a:pt x="105" y="192"/>
                </a:moveTo>
                <a:cubicBezTo>
                  <a:pt x="105" y="192"/>
                  <a:pt x="104" y="192"/>
                  <a:pt x="103" y="192"/>
                </a:cubicBezTo>
                <a:cubicBezTo>
                  <a:pt x="104" y="192"/>
                  <a:pt x="105" y="192"/>
                  <a:pt x="105" y="192"/>
                </a:cubicBezTo>
                <a:close/>
                <a:moveTo>
                  <a:pt x="71" y="267"/>
                </a:moveTo>
                <a:cubicBezTo>
                  <a:pt x="69" y="266"/>
                  <a:pt x="68" y="266"/>
                  <a:pt x="67" y="267"/>
                </a:cubicBezTo>
                <a:cubicBezTo>
                  <a:pt x="69" y="267"/>
                  <a:pt x="70" y="267"/>
                  <a:pt x="71" y="267"/>
                </a:cubicBezTo>
                <a:close/>
                <a:moveTo>
                  <a:pt x="212" y="271"/>
                </a:moveTo>
                <a:cubicBezTo>
                  <a:pt x="212" y="271"/>
                  <a:pt x="212" y="271"/>
                  <a:pt x="212" y="271"/>
                </a:cubicBezTo>
                <a:cubicBezTo>
                  <a:pt x="211" y="271"/>
                  <a:pt x="210" y="271"/>
                  <a:pt x="209" y="271"/>
                </a:cubicBezTo>
                <a:cubicBezTo>
                  <a:pt x="209" y="271"/>
                  <a:pt x="209" y="271"/>
                  <a:pt x="209" y="271"/>
                </a:cubicBezTo>
                <a:cubicBezTo>
                  <a:pt x="210" y="271"/>
                  <a:pt x="211" y="271"/>
                  <a:pt x="212" y="271"/>
                </a:cubicBezTo>
                <a:close/>
                <a:moveTo>
                  <a:pt x="238" y="259"/>
                </a:moveTo>
                <a:cubicBezTo>
                  <a:pt x="236" y="258"/>
                  <a:pt x="235" y="258"/>
                  <a:pt x="234" y="259"/>
                </a:cubicBezTo>
                <a:cubicBezTo>
                  <a:pt x="235" y="259"/>
                  <a:pt x="236" y="259"/>
                  <a:pt x="238" y="259"/>
                </a:cubicBezTo>
                <a:close/>
                <a:moveTo>
                  <a:pt x="68" y="270"/>
                </a:moveTo>
                <a:cubicBezTo>
                  <a:pt x="67" y="270"/>
                  <a:pt x="67" y="269"/>
                  <a:pt x="66" y="270"/>
                </a:cubicBezTo>
                <a:cubicBezTo>
                  <a:pt x="67" y="270"/>
                  <a:pt x="67" y="270"/>
                  <a:pt x="68" y="270"/>
                </a:cubicBezTo>
                <a:close/>
                <a:moveTo>
                  <a:pt x="187" y="191"/>
                </a:moveTo>
                <a:cubicBezTo>
                  <a:pt x="187" y="191"/>
                  <a:pt x="186" y="191"/>
                  <a:pt x="185" y="191"/>
                </a:cubicBezTo>
                <a:cubicBezTo>
                  <a:pt x="186" y="191"/>
                  <a:pt x="187" y="191"/>
                  <a:pt x="187" y="191"/>
                </a:cubicBezTo>
                <a:close/>
                <a:moveTo>
                  <a:pt x="174" y="194"/>
                </a:moveTo>
                <a:cubicBezTo>
                  <a:pt x="174" y="194"/>
                  <a:pt x="174" y="194"/>
                  <a:pt x="174" y="194"/>
                </a:cubicBezTo>
                <a:cubicBezTo>
                  <a:pt x="175" y="194"/>
                  <a:pt x="176" y="194"/>
                  <a:pt x="177" y="194"/>
                </a:cubicBezTo>
                <a:cubicBezTo>
                  <a:pt x="177" y="194"/>
                  <a:pt x="177" y="194"/>
                  <a:pt x="177" y="194"/>
                </a:cubicBezTo>
                <a:cubicBezTo>
                  <a:pt x="176" y="194"/>
                  <a:pt x="175" y="194"/>
                  <a:pt x="174" y="194"/>
                </a:cubicBezTo>
                <a:close/>
                <a:moveTo>
                  <a:pt x="193" y="181"/>
                </a:moveTo>
                <a:cubicBezTo>
                  <a:pt x="192" y="182"/>
                  <a:pt x="192" y="182"/>
                  <a:pt x="193" y="183"/>
                </a:cubicBezTo>
                <a:cubicBezTo>
                  <a:pt x="193" y="182"/>
                  <a:pt x="193" y="182"/>
                  <a:pt x="193" y="181"/>
                </a:cubicBezTo>
                <a:close/>
                <a:moveTo>
                  <a:pt x="86" y="179"/>
                </a:moveTo>
                <a:cubicBezTo>
                  <a:pt x="86" y="179"/>
                  <a:pt x="86" y="179"/>
                  <a:pt x="86" y="179"/>
                </a:cubicBezTo>
                <a:cubicBezTo>
                  <a:pt x="86" y="180"/>
                  <a:pt x="86" y="180"/>
                  <a:pt x="86" y="181"/>
                </a:cubicBezTo>
                <a:cubicBezTo>
                  <a:pt x="86" y="181"/>
                  <a:pt x="86" y="181"/>
                  <a:pt x="86" y="181"/>
                </a:cubicBezTo>
                <a:cubicBezTo>
                  <a:pt x="86" y="180"/>
                  <a:pt x="86" y="180"/>
                  <a:pt x="86" y="179"/>
                </a:cubicBezTo>
                <a:close/>
                <a:moveTo>
                  <a:pt x="23" y="271"/>
                </a:moveTo>
                <a:cubicBezTo>
                  <a:pt x="23" y="271"/>
                  <a:pt x="23" y="271"/>
                  <a:pt x="23" y="271"/>
                </a:cubicBezTo>
                <a:cubicBezTo>
                  <a:pt x="23" y="272"/>
                  <a:pt x="24" y="272"/>
                  <a:pt x="24" y="272"/>
                </a:cubicBezTo>
                <a:cubicBezTo>
                  <a:pt x="24" y="272"/>
                  <a:pt x="24" y="272"/>
                  <a:pt x="24" y="271"/>
                </a:cubicBezTo>
                <a:cubicBezTo>
                  <a:pt x="24" y="271"/>
                  <a:pt x="23" y="271"/>
                  <a:pt x="23" y="271"/>
                </a:cubicBezTo>
                <a:close/>
                <a:moveTo>
                  <a:pt x="75" y="267"/>
                </a:moveTo>
                <a:cubicBezTo>
                  <a:pt x="75" y="267"/>
                  <a:pt x="75" y="267"/>
                  <a:pt x="75" y="267"/>
                </a:cubicBezTo>
                <a:cubicBezTo>
                  <a:pt x="76" y="267"/>
                  <a:pt x="76" y="267"/>
                  <a:pt x="77" y="267"/>
                </a:cubicBezTo>
                <a:cubicBezTo>
                  <a:pt x="77" y="267"/>
                  <a:pt x="77" y="267"/>
                  <a:pt x="77" y="267"/>
                </a:cubicBezTo>
                <a:cubicBezTo>
                  <a:pt x="76" y="267"/>
                  <a:pt x="76" y="267"/>
                  <a:pt x="75" y="267"/>
                </a:cubicBezTo>
                <a:close/>
                <a:moveTo>
                  <a:pt x="246" y="113"/>
                </a:moveTo>
                <a:cubicBezTo>
                  <a:pt x="246" y="113"/>
                  <a:pt x="246" y="113"/>
                  <a:pt x="246" y="113"/>
                </a:cubicBezTo>
                <a:cubicBezTo>
                  <a:pt x="246" y="113"/>
                  <a:pt x="246" y="112"/>
                  <a:pt x="246" y="112"/>
                </a:cubicBezTo>
                <a:cubicBezTo>
                  <a:pt x="246" y="112"/>
                  <a:pt x="246" y="112"/>
                  <a:pt x="246" y="112"/>
                </a:cubicBezTo>
                <a:cubicBezTo>
                  <a:pt x="246" y="112"/>
                  <a:pt x="246" y="113"/>
                  <a:pt x="246" y="113"/>
                </a:cubicBezTo>
                <a:close/>
                <a:moveTo>
                  <a:pt x="193" y="191"/>
                </a:moveTo>
                <a:cubicBezTo>
                  <a:pt x="193" y="191"/>
                  <a:pt x="193" y="191"/>
                  <a:pt x="193" y="191"/>
                </a:cubicBezTo>
                <a:cubicBezTo>
                  <a:pt x="192" y="191"/>
                  <a:pt x="191" y="191"/>
                  <a:pt x="191" y="191"/>
                </a:cubicBezTo>
                <a:cubicBezTo>
                  <a:pt x="191" y="191"/>
                  <a:pt x="191" y="191"/>
                  <a:pt x="191" y="191"/>
                </a:cubicBezTo>
                <a:cubicBezTo>
                  <a:pt x="191" y="191"/>
                  <a:pt x="192" y="191"/>
                  <a:pt x="193" y="191"/>
                </a:cubicBezTo>
                <a:close/>
                <a:moveTo>
                  <a:pt x="64" y="194"/>
                </a:moveTo>
                <a:cubicBezTo>
                  <a:pt x="64" y="194"/>
                  <a:pt x="64" y="194"/>
                  <a:pt x="64" y="194"/>
                </a:cubicBezTo>
                <a:cubicBezTo>
                  <a:pt x="65" y="194"/>
                  <a:pt x="65" y="194"/>
                  <a:pt x="65" y="194"/>
                </a:cubicBezTo>
                <a:cubicBezTo>
                  <a:pt x="65" y="194"/>
                  <a:pt x="65" y="194"/>
                  <a:pt x="65" y="194"/>
                </a:cubicBezTo>
                <a:cubicBezTo>
                  <a:pt x="65" y="194"/>
                  <a:pt x="65" y="194"/>
                  <a:pt x="64" y="194"/>
                </a:cubicBezTo>
                <a:close/>
                <a:moveTo>
                  <a:pt x="245" y="117"/>
                </a:moveTo>
                <a:cubicBezTo>
                  <a:pt x="245" y="117"/>
                  <a:pt x="245" y="117"/>
                  <a:pt x="245" y="117"/>
                </a:cubicBezTo>
                <a:cubicBezTo>
                  <a:pt x="245" y="117"/>
                  <a:pt x="245" y="118"/>
                  <a:pt x="245" y="118"/>
                </a:cubicBezTo>
                <a:cubicBezTo>
                  <a:pt x="245" y="118"/>
                  <a:pt x="245" y="118"/>
                  <a:pt x="245" y="118"/>
                </a:cubicBezTo>
                <a:cubicBezTo>
                  <a:pt x="245" y="118"/>
                  <a:pt x="245" y="117"/>
                  <a:pt x="245" y="117"/>
                </a:cubicBezTo>
                <a:close/>
                <a:moveTo>
                  <a:pt x="181" y="169"/>
                </a:moveTo>
                <a:cubicBezTo>
                  <a:pt x="181" y="170"/>
                  <a:pt x="181" y="170"/>
                  <a:pt x="181" y="170"/>
                </a:cubicBezTo>
                <a:cubicBezTo>
                  <a:pt x="181" y="170"/>
                  <a:pt x="181" y="170"/>
                  <a:pt x="181" y="169"/>
                </a:cubicBezTo>
                <a:close/>
                <a:moveTo>
                  <a:pt x="289" y="239"/>
                </a:moveTo>
                <a:cubicBezTo>
                  <a:pt x="289" y="239"/>
                  <a:pt x="289" y="239"/>
                  <a:pt x="288" y="239"/>
                </a:cubicBezTo>
                <a:cubicBezTo>
                  <a:pt x="288" y="239"/>
                  <a:pt x="288" y="239"/>
                  <a:pt x="288" y="240"/>
                </a:cubicBezTo>
                <a:cubicBezTo>
                  <a:pt x="288" y="240"/>
                  <a:pt x="289" y="240"/>
                  <a:pt x="289" y="240"/>
                </a:cubicBezTo>
                <a:cubicBezTo>
                  <a:pt x="289" y="239"/>
                  <a:pt x="289" y="239"/>
                  <a:pt x="289" y="239"/>
                </a:cubicBezTo>
                <a:close/>
                <a:moveTo>
                  <a:pt x="83" y="181"/>
                </a:moveTo>
                <a:cubicBezTo>
                  <a:pt x="83" y="181"/>
                  <a:pt x="82" y="181"/>
                  <a:pt x="82" y="181"/>
                </a:cubicBezTo>
                <a:cubicBezTo>
                  <a:pt x="82" y="181"/>
                  <a:pt x="82" y="181"/>
                  <a:pt x="82" y="182"/>
                </a:cubicBezTo>
                <a:cubicBezTo>
                  <a:pt x="82" y="182"/>
                  <a:pt x="82" y="182"/>
                  <a:pt x="83" y="182"/>
                </a:cubicBezTo>
                <a:cubicBezTo>
                  <a:pt x="83" y="181"/>
                  <a:pt x="83" y="181"/>
                  <a:pt x="83" y="181"/>
                </a:cubicBezTo>
                <a:close/>
                <a:moveTo>
                  <a:pt x="90" y="181"/>
                </a:moveTo>
                <a:cubicBezTo>
                  <a:pt x="89" y="181"/>
                  <a:pt x="89" y="181"/>
                  <a:pt x="89" y="181"/>
                </a:cubicBezTo>
                <a:cubicBezTo>
                  <a:pt x="89" y="181"/>
                  <a:pt x="89" y="181"/>
                  <a:pt x="89" y="182"/>
                </a:cubicBezTo>
                <a:cubicBezTo>
                  <a:pt x="89" y="182"/>
                  <a:pt x="89" y="182"/>
                  <a:pt x="89" y="181"/>
                </a:cubicBezTo>
                <a:cubicBezTo>
                  <a:pt x="90" y="181"/>
                  <a:pt x="90" y="181"/>
                  <a:pt x="90" y="18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97" name="Freeform 296"/>
          <p:cNvSpPr>
            <a:spLocks noEditPoints="1"/>
          </p:cNvSpPr>
          <p:nvPr/>
        </p:nvSpPr>
        <p:spPr bwMode="auto">
          <a:xfrm>
            <a:off x="6762751" y="3521076"/>
            <a:ext cx="73025" cy="36513"/>
          </a:xfrm>
          <a:custGeom>
            <a:gdLst>
              <a:gd fmla="*/ 23 w 29" name="T0"/>
              <a:gd fmla="*/ 4 h 15" name="T1"/>
              <a:gd fmla="*/ 25 w 29" name="T2"/>
              <a:gd fmla="*/ 4 h 15" name="T3"/>
              <a:gd fmla="*/ 28 w 29" name="T4"/>
              <a:gd fmla="*/ 6 h 15" name="T5"/>
              <a:gd fmla="*/ 28 w 29" name="T6"/>
              <a:gd fmla="*/ 9 h 15" name="T7"/>
              <a:gd fmla="*/ 22 w 29" name="T8"/>
              <a:gd fmla="*/ 13 h 15" name="T9"/>
              <a:gd fmla="*/ 8 w 29" name="T10"/>
              <a:gd fmla="*/ 14 h 15" name="T11"/>
              <a:gd fmla="*/ 5 w 29" name="T12"/>
              <a:gd fmla="*/ 13 h 15" name="T13"/>
              <a:gd fmla="*/ 3 w 29" name="T14"/>
              <a:gd fmla="*/ 10 h 15" name="T15"/>
              <a:gd fmla="*/ 2 w 29" name="T16"/>
              <a:gd fmla="*/ 8 h 15" name="T17"/>
              <a:gd fmla="*/ 1 w 29" name="T18"/>
              <a:gd fmla="*/ 8 h 15" name="T19"/>
              <a:gd fmla="*/ 1 w 29" name="T20"/>
              <a:gd fmla="*/ 4 h 15" name="T21"/>
              <a:gd fmla="*/ 3 w 29" name="T22"/>
              <a:gd fmla="*/ 2 h 15" name="T23"/>
              <a:gd fmla="*/ 11 w 29" name="T24"/>
              <a:gd fmla="*/ 0 h 15" name="T25"/>
              <a:gd fmla="*/ 17 w 29" name="T26"/>
              <a:gd fmla="*/ 1 h 15" name="T27"/>
              <a:gd fmla="*/ 21 w 29" name="T28"/>
              <a:gd fmla="*/ 1 h 15" name="T29"/>
              <a:gd fmla="*/ 23 w 29" name="T30"/>
              <a:gd fmla="*/ 3 h 15" name="T31"/>
              <a:gd fmla="*/ 23 w 29" name="T32"/>
              <a:gd fmla="*/ 4 h 15" name="T33"/>
              <a:gd fmla="*/ 12 w 29" name="T34"/>
              <a:gd fmla="*/ 4 h 15" name="T35"/>
              <a:gd fmla="*/ 5 w 29" name="T36"/>
              <a:gd fmla="*/ 5 h 15" name="T37"/>
              <a:gd fmla="*/ 12 w 29" name="T38"/>
              <a:gd fmla="*/ 4 h 15" name="T39"/>
              <a:gd fmla="*/ 12 w 29" name="T40"/>
              <a:gd fmla="*/ 4 h 15" name="T41"/>
              <a:gd fmla="*/ 16 w 29" name="T42"/>
              <a:gd fmla="*/ 7 h 15" name="T43"/>
              <a:gd fmla="*/ 16 w 29" name="T44"/>
              <a:gd fmla="*/ 7 h 15" name="T45"/>
              <a:gd fmla="*/ 13 w 29" name="T46"/>
              <a:gd fmla="*/ 7 h 15" name="T47"/>
              <a:gd fmla="*/ 13 w 29" name="T48"/>
              <a:gd fmla="*/ 7 h 15" name="T49"/>
              <a:gd fmla="*/ 16 w 29" name="T50"/>
              <a:gd fmla="*/ 7 h 1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5" w="28">
                <a:moveTo>
                  <a:pt x="23" y="4"/>
                </a:moveTo>
                <a:cubicBezTo>
                  <a:pt x="24" y="4"/>
                  <a:pt x="25" y="4"/>
                  <a:pt x="25" y="4"/>
                </a:cubicBezTo>
                <a:cubicBezTo>
                  <a:pt x="26" y="5"/>
                  <a:pt x="27" y="5"/>
                  <a:pt x="28" y="6"/>
                </a:cubicBezTo>
                <a:cubicBezTo>
                  <a:pt x="29" y="7"/>
                  <a:pt x="29" y="8"/>
                  <a:pt x="28" y="9"/>
                </a:cubicBezTo>
                <a:cubicBezTo>
                  <a:pt x="26" y="11"/>
                  <a:pt x="24" y="12"/>
                  <a:pt x="22" y="13"/>
                </a:cubicBezTo>
                <a:cubicBezTo>
                  <a:pt x="17" y="15"/>
                  <a:pt x="12" y="15"/>
                  <a:pt x="8" y="14"/>
                </a:cubicBezTo>
                <a:cubicBezTo>
                  <a:pt x="7" y="14"/>
                  <a:pt x="6" y="13"/>
                  <a:pt x="5" y="13"/>
                </a:cubicBezTo>
                <a:cubicBezTo>
                  <a:pt x="3" y="12"/>
                  <a:pt x="3" y="11"/>
                  <a:pt x="3" y="10"/>
                </a:cubicBezTo>
                <a:cubicBezTo>
                  <a:pt x="3" y="9"/>
                  <a:pt x="3" y="9"/>
                  <a:pt x="2" y="8"/>
                </a:cubicBezTo>
                <a:cubicBezTo>
                  <a:pt x="2" y="8"/>
                  <a:pt x="1" y="8"/>
                  <a:pt x="1" y="8"/>
                </a:cubicBezTo>
                <a:cubicBezTo>
                  <a:pt x="0" y="7"/>
                  <a:pt x="0" y="5"/>
                  <a:pt x="1" y="4"/>
                </a:cubicBezTo>
                <a:cubicBezTo>
                  <a:pt x="1" y="4"/>
                  <a:pt x="2" y="3"/>
                  <a:pt x="3" y="2"/>
                </a:cubicBezTo>
                <a:cubicBezTo>
                  <a:pt x="6" y="1"/>
                  <a:pt x="8" y="0"/>
                  <a:pt x="11" y="0"/>
                </a:cubicBezTo>
                <a:cubicBezTo>
                  <a:pt x="13" y="1"/>
                  <a:pt x="15" y="1"/>
                  <a:pt x="17" y="1"/>
                </a:cubicBezTo>
                <a:cubicBezTo>
                  <a:pt x="18" y="1"/>
                  <a:pt x="19" y="1"/>
                  <a:pt x="21" y="1"/>
                </a:cubicBezTo>
                <a:cubicBezTo>
                  <a:pt x="22" y="1"/>
                  <a:pt x="22" y="2"/>
                  <a:pt x="23" y="3"/>
                </a:cubicBezTo>
                <a:cubicBezTo>
                  <a:pt x="23" y="3"/>
                  <a:pt x="23" y="3"/>
                  <a:pt x="23" y="4"/>
                </a:cubicBezTo>
                <a:close/>
                <a:moveTo>
                  <a:pt x="12" y="4"/>
                </a:moveTo>
                <a:cubicBezTo>
                  <a:pt x="10" y="4"/>
                  <a:pt x="7" y="4"/>
                  <a:pt x="5" y="5"/>
                </a:cubicBezTo>
                <a:cubicBezTo>
                  <a:pt x="7" y="5"/>
                  <a:pt x="10" y="5"/>
                  <a:pt x="12" y="4"/>
                </a:cubicBezTo>
                <a:cubicBezTo>
                  <a:pt x="12" y="4"/>
                  <a:pt x="12" y="4"/>
                  <a:pt x="12" y="4"/>
                </a:cubicBezTo>
                <a:close/>
                <a:moveTo>
                  <a:pt x="16" y="7"/>
                </a:moveTo>
                <a:cubicBezTo>
                  <a:pt x="16" y="7"/>
                  <a:pt x="16" y="7"/>
                  <a:pt x="16" y="7"/>
                </a:cubicBezTo>
                <a:cubicBezTo>
                  <a:pt x="15" y="7"/>
                  <a:pt x="14" y="7"/>
                  <a:pt x="13" y="7"/>
                </a:cubicBezTo>
                <a:cubicBezTo>
                  <a:pt x="13" y="7"/>
                  <a:pt x="13" y="7"/>
                  <a:pt x="13" y="7"/>
                </a:cubicBezTo>
                <a:cubicBezTo>
                  <a:pt x="14" y="7"/>
                  <a:pt x="15" y="7"/>
                  <a:pt x="16"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98" name="Freeform 297"/>
          <p:cNvSpPr>
            <a:spLocks noEditPoints="1"/>
          </p:cNvSpPr>
          <p:nvPr/>
        </p:nvSpPr>
        <p:spPr bwMode="auto">
          <a:xfrm>
            <a:off x="6850063" y="3521076"/>
            <a:ext cx="61913" cy="30163"/>
          </a:xfrm>
          <a:custGeom>
            <a:gdLst>
              <a:gd fmla="*/ 8 w 25" name="T0"/>
              <a:gd fmla="*/ 3 h 12" name="T1"/>
              <a:gd fmla="*/ 8 w 25" name="T2"/>
              <a:gd fmla="*/ 2 h 12" name="T3"/>
              <a:gd fmla="*/ 11 w 25" name="T4"/>
              <a:gd fmla="*/ 0 h 12" name="T5"/>
              <a:gd fmla="*/ 13 w 25" name="T6"/>
              <a:gd fmla="*/ 0 h 12" name="T7"/>
              <a:gd fmla="*/ 19 w 25" name="T8"/>
              <a:gd fmla="*/ 1 h 12" name="T9"/>
              <a:gd fmla="*/ 23 w 25" name="T10"/>
              <a:gd fmla="*/ 3 h 12" name="T11"/>
              <a:gd fmla="*/ 24 w 25" name="T12"/>
              <a:gd fmla="*/ 7 h 12" name="T13"/>
              <a:gd fmla="*/ 24 w 25" name="T14"/>
              <a:gd fmla="*/ 7 h 12" name="T15"/>
              <a:gd fmla="*/ 23 w 25" name="T16"/>
              <a:gd fmla="*/ 11 h 12" name="T17"/>
              <a:gd fmla="*/ 20 w 25" name="T18"/>
              <a:gd fmla="*/ 12 h 12" name="T19"/>
              <a:gd fmla="*/ 14 w 25" name="T20"/>
              <a:gd fmla="*/ 12 h 12" name="T21"/>
              <a:gd fmla="*/ 7 w 25" name="T22"/>
              <a:gd fmla="*/ 11 h 12" name="T23"/>
              <a:gd fmla="*/ 2 w 25" name="T24"/>
              <a:gd fmla="*/ 8 h 12" name="T25"/>
              <a:gd fmla="*/ 2 w 25" name="T26"/>
              <a:gd fmla="*/ 4 h 12" name="T27"/>
              <a:gd fmla="*/ 6 w 25" name="T28"/>
              <a:gd fmla="*/ 3 h 12" name="T29"/>
              <a:gd fmla="*/ 8 w 25" name="T30"/>
              <a:gd fmla="*/ 3 h 12" name="T31"/>
              <a:gd fmla="*/ 22 w 25" name="T32"/>
              <a:gd fmla="*/ 9 h 12" name="T33"/>
              <a:gd fmla="*/ 19 w 25" name="T34"/>
              <a:gd fmla="*/ 10 h 12" name="T35"/>
              <a:gd fmla="*/ 22 w 25" name="T36"/>
              <a:gd fmla="*/ 9 h 12"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2" w="25">
                <a:moveTo>
                  <a:pt x="8" y="3"/>
                </a:moveTo>
                <a:cubicBezTo>
                  <a:pt x="8" y="2"/>
                  <a:pt x="8" y="2"/>
                  <a:pt x="8" y="2"/>
                </a:cubicBezTo>
                <a:cubicBezTo>
                  <a:pt x="9" y="1"/>
                  <a:pt x="9" y="0"/>
                  <a:pt x="11" y="0"/>
                </a:cubicBezTo>
                <a:cubicBezTo>
                  <a:pt x="11" y="0"/>
                  <a:pt x="12" y="0"/>
                  <a:pt x="13" y="0"/>
                </a:cubicBezTo>
                <a:cubicBezTo>
                  <a:pt x="15" y="0"/>
                  <a:pt x="17" y="1"/>
                  <a:pt x="19" y="1"/>
                </a:cubicBezTo>
                <a:cubicBezTo>
                  <a:pt x="21" y="2"/>
                  <a:pt x="22" y="2"/>
                  <a:pt x="23" y="3"/>
                </a:cubicBezTo>
                <a:cubicBezTo>
                  <a:pt x="25" y="4"/>
                  <a:pt x="25" y="5"/>
                  <a:pt x="24" y="7"/>
                </a:cubicBezTo>
                <a:cubicBezTo>
                  <a:pt x="24" y="7"/>
                  <a:pt x="24" y="7"/>
                  <a:pt x="24" y="7"/>
                </a:cubicBezTo>
                <a:cubicBezTo>
                  <a:pt x="25" y="9"/>
                  <a:pt x="25" y="10"/>
                  <a:pt x="23" y="11"/>
                </a:cubicBezTo>
                <a:cubicBezTo>
                  <a:pt x="22" y="11"/>
                  <a:pt x="21" y="12"/>
                  <a:pt x="20" y="12"/>
                </a:cubicBezTo>
                <a:cubicBezTo>
                  <a:pt x="18" y="12"/>
                  <a:pt x="16" y="12"/>
                  <a:pt x="14" y="12"/>
                </a:cubicBezTo>
                <a:cubicBezTo>
                  <a:pt x="12" y="12"/>
                  <a:pt x="10" y="11"/>
                  <a:pt x="7" y="11"/>
                </a:cubicBezTo>
                <a:cubicBezTo>
                  <a:pt x="5" y="11"/>
                  <a:pt x="4" y="10"/>
                  <a:pt x="2" y="8"/>
                </a:cubicBezTo>
                <a:cubicBezTo>
                  <a:pt x="0" y="7"/>
                  <a:pt x="0" y="5"/>
                  <a:pt x="2" y="4"/>
                </a:cubicBezTo>
                <a:cubicBezTo>
                  <a:pt x="4" y="3"/>
                  <a:pt x="5" y="3"/>
                  <a:pt x="6" y="3"/>
                </a:cubicBezTo>
                <a:cubicBezTo>
                  <a:pt x="7" y="3"/>
                  <a:pt x="7" y="3"/>
                  <a:pt x="8" y="3"/>
                </a:cubicBezTo>
                <a:close/>
                <a:moveTo>
                  <a:pt x="22" y="9"/>
                </a:moveTo>
                <a:cubicBezTo>
                  <a:pt x="21" y="8"/>
                  <a:pt x="20" y="8"/>
                  <a:pt x="19" y="10"/>
                </a:cubicBezTo>
                <a:cubicBezTo>
                  <a:pt x="20" y="9"/>
                  <a:pt x="21" y="9"/>
                  <a:pt x="22"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299" name="Freeform 298"/>
          <p:cNvSpPr/>
          <p:nvPr/>
        </p:nvSpPr>
        <p:spPr bwMode="auto">
          <a:xfrm>
            <a:off x="6605588" y="3529013"/>
            <a:ext cx="63500" cy="22225"/>
          </a:xfrm>
          <a:custGeom>
            <a:gdLst>
              <a:gd fmla="*/ 19 w 26" name="T0"/>
              <a:gd fmla="*/ 9 h 9" name="T1"/>
              <a:gd fmla="*/ 6 w 26" name="T2"/>
              <a:gd fmla="*/ 8 h 9" name="T3"/>
              <a:gd fmla="*/ 2 w 26" name="T4"/>
              <a:gd fmla="*/ 7 h 9" name="T5"/>
              <a:gd fmla="*/ 2 w 26" name="T6"/>
              <a:gd fmla="*/ 2 h 9" name="T7"/>
              <a:gd fmla="*/ 4 w 26" name="T8"/>
              <a:gd fmla="*/ 1 h 9" name="T9"/>
              <a:gd fmla="*/ 13 w 26" name="T10"/>
              <a:gd fmla="*/ 0 h 9" name="T11"/>
              <a:gd fmla="*/ 22 w 26" name="T12"/>
              <a:gd fmla="*/ 1 h 9" name="T13"/>
              <a:gd fmla="*/ 25 w 26" name="T14"/>
              <a:gd fmla="*/ 2 h 9" name="T15"/>
              <a:gd fmla="*/ 26 w 26" name="T16"/>
              <a:gd fmla="*/ 4 h 9" name="T17"/>
              <a:gd fmla="*/ 26 w 26" name="T18"/>
              <a:gd fmla="*/ 5 h 9" name="T19"/>
              <a:gd fmla="*/ 23 w 26" name="T20"/>
              <a:gd fmla="*/ 9 h 9" name="T21"/>
              <a:gd fmla="*/ 21 w 26" name="T22"/>
              <a:gd fmla="*/ 9 h 9" name="T23"/>
              <a:gd fmla="*/ 19 w 26" name="T24"/>
              <a:gd fmla="*/ 9 h 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 w="26">
                <a:moveTo>
                  <a:pt x="19" y="9"/>
                </a:moveTo>
                <a:cubicBezTo>
                  <a:pt x="15" y="9"/>
                  <a:pt x="10" y="9"/>
                  <a:pt x="6" y="8"/>
                </a:cubicBezTo>
                <a:cubicBezTo>
                  <a:pt x="5" y="8"/>
                  <a:pt x="3" y="8"/>
                  <a:pt x="2" y="7"/>
                </a:cubicBezTo>
                <a:cubicBezTo>
                  <a:pt x="0" y="6"/>
                  <a:pt x="0" y="3"/>
                  <a:pt x="2" y="2"/>
                </a:cubicBezTo>
                <a:cubicBezTo>
                  <a:pt x="3" y="2"/>
                  <a:pt x="4" y="1"/>
                  <a:pt x="4" y="1"/>
                </a:cubicBezTo>
                <a:cubicBezTo>
                  <a:pt x="7" y="1"/>
                  <a:pt x="10" y="0"/>
                  <a:pt x="13" y="0"/>
                </a:cubicBezTo>
                <a:cubicBezTo>
                  <a:pt x="16" y="0"/>
                  <a:pt x="19" y="0"/>
                  <a:pt x="22" y="1"/>
                </a:cubicBezTo>
                <a:cubicBezTo>
                  <a:pt x="23" y="1"/>
                  <a:pt x="24" y="1"/>
                  <a:pt x="25" y="2"/>
                </a:cubicBezTo>
                <a:cubicBezTo>
                  <a:pt x="26" y="2"/>
                  <a:pt x="26" y="3"/>
                  <a:pt x="26" y="4"/>
                </a:cubicBezTo>
                <a:cubicBezTo>
                  <a:pt x="26" y="5"/>
                  <a:pt x="26" y="5"/>
                  <a:pt x="26" y="5"/>
                </a:cubicBezTo>
                <a:cubicBezTo>
                  <a:pt x="26" y="7"/>
                  <a:pt x="25" y="9"/>
                  <a:pt x="23" y="9"/>
                </a:cubicBezTo>
                <a:cubicBezTo>
                  <a:pt x="22" y="9"/>
                  <a:pt x="22" y="9"/>
                  <a:pt x="21" y="9"/>
                </a:cubicBezTo>
                <a:cubicBezTo>
                  <a:pt x="21" y="9"/>
                  <a:pt x="20" y="9"/>
                  <a:pt x="19"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00" name="Freeform 299"/>
          <p:cNvSpPr/>
          <p:nvPr/>
        </p:nvSpPr>
        <p:spPr bwMode="auto">
          <a:xfrm>
            <a:off x="6677026" y="3530601"/>
            <a:ext cx="69850" cy="25400"/>
          </a:xfrm>
          <a:custGeom>
            <a:gdLst>
              <a:gd fmla="*/ 15 w 28" name="T0"/>
              <a:gd fmla="*/ 0 h 10" name="T1"/>
              <a:gd fmla="*/ 23 w 28" name="T2"/>
              <a:gd fmla="*/ 1 h 10" name="T3"/>
              <a:gd fmla="*/ 26 w 28" name="T4"/>
              <a:gd fmla="*/ 2 h 10" name="T5"/>
              <a:gd fmla="*/ 26 w 28" name="T6"/>
              <a:gd fmla="*/ 5 h 10" name="T7"/>
              <a:gd fmla="*/ 25 w 28" name="T8"/>
              <a:gd fmla="*/ 6 h 10" name="T9"/>
              <a:gd fmla="*/ 23 w 28" name="T10"/>
              <a:gd fmla="*/ 8 h 10" name="T11"/>
              <a:gd fmla="*/ 22 w 28" name="T12"/>
              <a:gd fmla="*/ 8 h 10" name="T13"/>
              <a:gd fmla="*/ 8 w 28" name="T14"/>
              <a:gd fmla="*/ 9 h 10" name="T15"/>
              <a:gd fmla="*/ 5 w 28" name="T16"/>
              <a:gd fmla="*/ 8 h 10" name="T17"/>
              <a:gd fmla="*/ 4 w 28" name="T18"/>
              <a:gd fmla="*/ 7 h 10" name="T19"/>
              <a:gd fmla="*/ 1 w 28" name="T20"/>
              <a:gd fmla="*/ 5 h 10" name="T21"/>
              <a:gd fmla="*/ 1 w 28" name="T22"/>
              <a:gd fmla="*/ 2 h 10" name="T23"/>
              <a:gd fmla="*/ 5 w 28" name="T24"/>
              <a:gd fmla="*/ 1 h 10" name="T25"/>
              <a:gd fmla="*/ 10 w 28" name="T26"/>
              <a:gd fmla="*/ 0 h 10" name="T27"/>
              <a:gd fmla="*/ 15 w 28" name="T28"/>
              <a:gd fmla="*/ 0 h 1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0" w="28">
                <a:moveTo>
                  <a:pt x="15" y="0"/>
                </a:moveTo>
                <a:cubicBezTo>
                  <a:pt x="18" y="0"/>
                  <a:pt x="20" y="0"/>
                  <a:pt x="23" y="1"/>
                </a:cubicBezTo>
                <a:cubicBezTo>
                  <a:pt x="24" y="1"/>
                  <a:pt x="25" y="1"/>
                  <a:pt x="26" y="2"/>
                </a:cubicBezTo>
                <a:cubicBezTo>
                  <a:pt x="28" y="3"/>
                  <a:pt x="28" y="4"/>
                  <a:pt x="26" y="5"/>
                </a:cubicBezTo>
                <a:cubicBezTo>
                  <a:pt x="25" y="5"/>
                  <a:pt x="25" y="6"/>
                  <a:pt x="25" y="6"/>
                </a:cubicBezTo>
                <a:cubicBezTo>
                  <a:pt x="25" y="7"/>
                  <a:pt x="24" y="8"/>
                  <a:pt x="23" y="8"/>
                </a:cubicBezTo>
                <a:cubicBezTo>
                  <a:pt x="23" y="8"/>
                  <a:pt x="22" y="8"/>
                  <a:pt x="22" y="8"/>
                </a:cubicBezTo>
                <a:cubicBezTo>
                  <a:pt x="18" y="9"/>
                  <a:pt x="13" y="10"/>
                  <a:pt x="8" y="9"/>
                </a:cubicBezTo>
                <a:cubicBezTo>
                  <a:pt x="7" y="9"/>
                  <a:pt x="6" y="9"/>
                  <a:pt x="5" y="8"/>
                </a:cubicBezTo>
                <a:cubicBezTo>
                  <a:pt x="5" y="8"/>
                  <a:pt x="4" y="8"/>
                  <a:pt x="4" y="7"/>
                </a:cubicBezTo>
                <a:cubicBezTo>
                  <a:pt x="3" y="6"/>
                  <a:pt x="2" y="5"/>
                  <a:pt x="1" y="5"/>
                </a:cubicBezTo>
                <a:cubicBezTo>
                  <a:pt x="0" y="4"/>
                  <a:pt x="0" y="3"/>
                  <a:pt x="1" y="2"/>
                </a:cubicBezTo>
                <a:cubicBezTo>
                  <a:pt x="2" y="2"/>
                  <a:pt x="4" y="1"/>
                  <a:pt x="5" y="1"/>
                </a:cubicBezTo>
                <a:cubicBezTo>
                  <a:pt x="6" y="1"/>
                  <a:pt x="8" y="1"/>
                  <a:pt x="10" y="0"/>
                </a:cubicBezTo>
                <a:cubicBezTo>
                  <a:pt x="11" y="0"/>
                  <a:pt x="13" y="0"/>
                  <a:pt x="15"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01" name="Freeform 300"/>
          <p:cNvSpPr>
            <a:spLocks noEditPoints="1"/>
          </p:cNvSpPr>
          <p:nvPr/>
        </p:nvSpPr>
        <p:spPr bwMode="auto">
          <a:xfrm>
            <a:off x="6415088" y="3486151"/>
            <a:ext cx="61913" cy="26988"/>
          </a:xfrm>
          <a:custGeom>
            <a:gdLst>
              <a:gd fmla="*/ 23 w 25" name="T0"/>
              <a:gd fmla="*/ 6 h 11" name="T1"/>
              <a:gd fmla="*/ 22 w 25" name="T2"/>
              <a:gd fmla="*/ 9 h 11" name="T3"/>
              <a:gd fmla="*/ 16 w 25" name="T4"/>
              <a:gd fmla="*/ 11 h 11" name="T5"/>
              <a:gd fmla="*/ 4 w 25" name="T6"/>
              <a:gd fmla="*/ 11 h 11" name="T7"/>
              <a:gd fmla="*/ 2 w 25" name="T8"/>
              <a:gd fmla="*/ 10 h 11" name="T9"/>
              <a:gd fmla="*/ 1 w 25" name="T10"/>
              <a:gd fmla="*/ 7 h 11" name="T11"/>
              <a:gd fmla="*/ 6 w 25" name="T12"/>
              <a:gd fmla="*/ 3 h 11" name="T13"/>
              <a:gd fmla="*/ 7 w 25" name="T14"/>
              <a:gd fmla="*/ 3 h 11" name="T15"/>
              <a:gd fmla="*/ 18 w 25" name="T16"/>
              <a:gd fmla="*/ 1 h 11" name="T17"/>
              <a:gd fmla="*/ 21 w 25" name="T18"/>
              <a:gd fmla="*/ 0 h 11" name="T19"/>
              <a:gd fmla="*/ 25 w 25" name="T20"/>
              <a:gd fmla="*/ 2 h 11" name="T21"/>
              <a:gd fmla="*/ 24 w 25" name="T22"/>
              <a:gd fmla="*/ 5 h 11" name="T23"/>
              <a:gd fmla="*/ 23 w 25" name="T24"/>
              <a:gd fmla="*/ 6 h 11" name="T25"/>
              <a:gd fmla="*/ 16 w 25" name="T26"/>
              <a:gd fmla="*/ 8 h 11" name="T27"/>
              <a:gd fmla="*/ 16 w 25" name="T28"/>
              <a:gd fmla="*/ 8 h 11" name="T29"/>
              <a:gd fmla="*/ 13 w 25" name="T30"/>
              <a:gd fmla="*/ 7 h 11" name="T31"/>
              <a:gd fmla="*/ 9 w 25" name="T32"/>
              <a:gd fmla="*/ 7 h 11" name="T33"/>
              <a:gd fmla="*/ 6 w 25" name="T34"/>
              <a:gd fmla="*/ 8 h 11" name="T35"/>
              <a:gd fmla="*/ 16 w 25" name="T36"/>
              <a:gd fmla="*/ 8 h 11" name="T37"/>
              <a:gd fmla="*/ 16 w 25" name="T38"/>
              <a:gd fmla="*/ 4 h 11" name="T39"/>
              <a:gd fmla="*/ 16 w 25" name="T40"/>
              <a:gd fmla="*/ 4 h 11" name="T41"/>
              <a:gd fmla="*/ 14 w 25" name="T42"/>
              <a:gd fmla="*/ 4 h 11" name="T43"/>
              <a:gd fmla="*/ 14 w 25" name="T44"/>
              <a:gd fmla="*/ 4 h 11" name="T45"/>
              <a:gd fmla="*/ 16 w 25" name="T46"/>
              <a:gd fmla="*/ 4 h 11"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 w="25">
                <a:moveTo>
                  <a:pt x="23" y="6"/>
                </a:moveTo>
                <a:cubicBezTo>
                  <a:pt x="23" y="7"/>
                  <a:pt x="23" y="8"/>
                  <a:pt x="22" y="9"/>
                </a:cubicBezTo>
                <a:cubicBezTo>
                  <a:pt x="20" y="10"/>
                  <a:pt x="18" y="11"/>
                  <a:pt x="16" y="11"/>
                </a:cubicBezTo>
                <a:cubicBezTo>
                  <a:pt x="12" y="11"/>
                  <a:pt x="8" y="11"/>
                  <a:pt x="4" y="11"/>
                </a:cubicBezTo>
                <a:cubicBezTo>
                  <a:pt x="3" y="10"/>
                  <a:pt x="2" y="10"/>
                  <a:pt x="2" y="10"/>
                </a:cubicBezTo>
                <a:cubicBezTo>
                  <a:pt x="0" y="9"/>
                  <a:pt x="0" y="8"/>
                  <a:pt x="1" y="7"/>
                </a:cubicBezTo>
                <a:cubicBezTo>
                  <a:pt x="1" y="4"/>
                  <a:pt x="3" y="3"/>
                  <a:pt x="6" y="3"/>
                </a:cubicBezTo>
                <a:cubicBezTo>
                  <a:pt x="6" y="3"/>
                  <a:pt x="7" y="3"/>
                  <a:pt x="7" y="3"/>
                </a:cubicBezTo>
                <a:cubicBezTo>
                  <a:pt x="11" y="2"/>
                  <a:pt x="15" y="1"/>
                  <a:pt x="18" y="1"/>
                </a:cubicBezTo>
                <a:cubicBezTo>
                  <a:pt x="19" y="0"/>
                  <a:pt x="20" y="0"/>
                  <a:pt x="21" y="0"/>
                </a:cubicBezTo>
                <a:cubicBezTo>
                  <a:pt x="23" y="0"/>
                  <a:pt x="24" y="0"/>
                  <a:pt x="25" y="2"/>
                </a:cubicBezTo>
                <a:cubicBezTo>
                  <a:pt x="25" y="3"/>
                  <a:pt x="25" y="4"/>
                  <a:pt x="24" y="5"/>
                </a:cubicBezTo>
                <a:cubicBezTo>
                  <a:pt x="23" y="5"/>
                  <a:pt x="23" y="5"/>
                  <a:pt x="23" y="6"/>
                </a:cubicBezTo>
                <a:close/>
                <a:moveTo>
                  <a:pt x="16" y="8"/>
                </a:moveTo>
                <a:cubicBezTo>
                  <a:pt x="16" y="8"/>
                  <a:pt x="16" y="8"/>
                  <a:pt x="16" y="8"/>
                </a:cubicBezTo>
                <a:cubicBezTo>
                  <a:pt x="15" y="7"/>
                  <a:pt x="14" y="7"/>
                  <a:pt x="13" y="7"/>
                </a:cubicBezTo>
                <a:cubicBezTo>
                  <a:pt x="12" y="7"/>
                  <a:pt x="10" y="7"/>
                  <a:pt x="9" y="7"/>
                </a:cubicBezTo>
                <a:cubicBezTo>
                  <a:pt x="7" y="8"/>
                  <a:pt x="7" y="8"/>
                  <a:pt x="6" y="8"/>
                </a:cubicBezTo>
                <a:cubicBezTo>
                  <a:pt x="10" y="8"/>
                  <a:pt x="13" y="9"/>
                  <a:pt x="16" y="8"/>
                </a:cubicBezTo>
                <a:close/>
                <a:moveTo>
                  <a:pt x="16" y="4"/>
                </a:moveTo>
                <a:cubicBezTo>
                  <a:pt x="16" y="4"/>
                  <a:pt x="16" y="4"/>
                  <a:pt x="16" y="4"/>
                </a:cubicBezTo>
                <a:cubicBezTo>
                  <a:pt x="15" y="4"/>
                  <a:pt x="14" y="4"/>
                  <a:pt x="14" y="4"/>
                </a:cubicBezTo>
                <a:cubicBezTo>
                  <a:pt x="14" y="4"/>
                  <a:pt x="14" y="4"/>
                  <a:pt x="14" y="4"/>
                </a:cubicBezTo>
                <a:cubicBezTo>
                  <a:pt x="14" y="4"/>
                  <a:pt x="15" y="4"/>
                  <a:pt x="16"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02" name="Freeform 301"/>
          <p:cNvSpPr>
            <a:spLocks noEditPoints="1"/>
          </p:cNvSpPr>
          <p:nvPr/>
        </p:nvSpPr>
        <p:spPr bwMode="auto">
          <a:xfrm>
            <a:off x="6464301" y="3530601"/>
            <a:ext cx="66675" cy="30163"/>
          </a:xfrm>
          <a:custGeom>
            <a:gdLst>
              <a:gd fmla="*/ 17 w 27" name="T0"/>
              <a:gd fmla="*/ 11 h 12" name="T1"/>
              <a:gd fmla="*/ 8 w 27" name="T2"/>
              <a:gd fmla="*/ 9 h 12" name="T3"/>
              <a:gd fmla="*/ 4 w 27" name="T4"/>
              <a:gd fmla="*/ 9 h 12" name="T5"/>
              <a:gd fmla="*/ 2 w 27" name="T6"/>
              <a:gd fmla="*/ 8 h 12" name="T7"/>
              <a:gd fmla="*/ 2 w 27" name="T8"/>
              <a:gd fmla="*/ 4 h 12" name="T9"/>
              <a:gd fmla="*/ 6 w 27" name="T10"/>
              <a:gd fmla="*/ 2 h 12" name="T11"/>
              <a:gd fmla="*/ 11 w 27" name="T12"/>
              <a:gd fmla="*/ 1 h 12" name="T13"/>
              <a:gd fmla="*/ 18 w 27" name="T14"/>
              <a:gd fmla="*/ 1 h 12" name="T15"/>
              <a:gd fmla="*/ 20 w 27" name="T16"/>
              <a:gd fmla="*/ 1 h 12" name="T17"/>
              <a:gd fmla="*/ 22 w 27" name="T18"/>
              <a:gd fmla="*/ 1 h 12" name="T19"/>
              <a:gd fmla="*/ 25 w 27" name="T20"/>
              <a:gd fmla="*/ 2 h 12" name="T21"/>
              <a:gd fmla="*/ 26 w 27" name="T22"/>
              <a:gd fmla="*/ 7 h 12" name="T23"/>
              <a:gd fmla="*/ 24 w 27" name="T24"/>
              <a:gd fmla="*/ 9 h 12" name="T25"/>
              <a:gd fmla="*/ 20 w 27" name="T26"/>
              <a:gd fmla="*/ 11 h 12" name="T27"/>
              <a:gd fmla="*/ 17 w 27" name="T28"/>
              <a:gd fmla="*/ 11 h 12" name="T29"/>
              <a:gd fmla="*/ 17 w 27" name="T30"/>
              <a:gd fmla="*/ 11 h 12" name="T31"/>
              <a:gd fmla="*/ 13 w 27" name="T32"/>
              <a:gd fmla="*/ 4 h 12" name="T33"/>
              <a:gd fmla="*/ 4 w 27" name="T34"/>
              <a:gd fmla="*/ 6 h 12" name="T35"/>
              <a:gd fmla="*/ 5 w 27" name="T36"/>
              <a:gd fmla="*/ 6 h 12" name="T37"/>
              <a:gd fmla="*/ 13 w 27" name="T38"/>
              <a:gd fmla="*/ 8 h 12" name="T39"/>
              <a:gd fmla="*/ 14 w 27" name="T40"/>
              <a:gd fmla="*/ 7 h 12" name="T41"/>
              <a:gd fmla="*/ 15 w 27" name="T42"/>
              <a:gd fmla="*/ 7 h 12" name="T43"/>
              <a:gd fmla="*/ 17 w 27" name="T44"/>
              <a:gd fmla="*/ 7 h 12" name="T45"/>
              <a:gd fmla="*/ 13 w 27" name="T46"/>
              <a:gd fmla="*/ 4 h 12" name="T47"/>
              <a:gd fmla="*/ 25 w 27" name="T48"/>
              <a:gd fmla="*/ 4 h 12" name="T49"/>
              <a:gd fmla="*/ 23 w 27" name="T50"/>
              <a:gd fmla="*/ 7 h 12" name="T51"/>
              <a:gd fmla="*/ 22 w 27" name="T52"/>
              <a:gd fmla="*/ 8 h 12" name="T53"/>
              <a:gd fmla="*/ 25 w 27" name="T54"/>
              <a:gd fmla="*/ 4 h 12" name="T55"/>
              <a:gd fmla="*/ 22 w 27" name="T56"/>
              <a:gd fmla="*/ 5 h 12" name="T57"/>
              <a:gd fmla="*/ 23 w 27" name="T58"/>
              <a:gd fmla="*/ 5 h 12" name="T59"/>
              <a:gd fmla="*/ 22 w 27" name="T60"/>
              <a:gd fmla="*/ 5 h 12"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2" w="27">
                <a:moveTo>
                  <a:pt x="17" y="11"/>
                </a:moveTo>
                <a:cubicBezTo>
                  <a:pt x="14" y="11"/>
                  <a:pt x="11" y="10"/>
                  <a:pt x="8" y="9"/>
                </a:cubicBezTo>
                <a:cubicBezTo>
                  <a:pt x="6" y="9"/>
                  <a:pt x="5" y="9"/>
                  <a:pt x="4" y="9"/>
                </a:cubicBezTo>
                <a:cubicBezTo>
                  <a:pt x="3" y="8"/>
                  <a:pt x="3" y="8"/>
                  <a:pt x="2" y="8"/>
                </a:cubicBezTo>
                <a:cubicBezTo>
                  <a:pt x="0" y="7"/>
                  <a:pt x="0" y="6"/>
                  <a:pt x="2" y="4"/>
                </a:cubicBezTo>
                <a:cubicBezTo>
                  <a:pt x="3" y="3"/>
                  <a:pt x="4" y="3"/>
                  <a:pt x="6" y="2"/>
                </a:cubicBezTo>
                <a:cubicBezTo>
                  <a:pt x="7" y="2"/>
                  <a:pt x="9" y="1"/>
                  <a:pt x="11" y="1"/>
                </a:cubicBezTo>
                <a:cubicBezTo>
                  <a:pt x="14" y="1"/>
                  <a:pt x="16" y="1"/>
                  <a:pt x="18" y="1"/>
                </a:cubicBezTo>
                <a:cubicBezTo>
                  <a:pt x="18" y="1"/>
                  <a:pt x="19" y="1"/>
                  <a:pt x="20" y="1"/>
                </a:cubicBezTo>
                <a:cubicBezTo>
                  <a:pt x="20" y="0"/>
                  <a:pt x="21" y="0"/>
                  <a:pt x="22" y="1"/>
                </a:cubicBezTo>
                <a:cubicBezTo>
                  <a:pt x="23" y="1"/>
                  <a:pt x="25" y="2"/>
                  <a:pt x="25" y="2"/>
                </a:cubicBezTo>
                <a:cubicBezTo>
                  <a:pt x="27" y="4"/>
                  <a:pt x="27" y="5"/>
                  <a:pt x="26" y="7"/>
                </a:cubicBezTo>
                <a:cubicBezTo>
                  <a:pt x="25" y="8"/>
                  <a:pt x="25" y="8"/>
                  <a:pt x="24" y="9"/>
                </a:cubicBezTo>
                <a:cubicBezTo>
                  <a:pt x="23" y="10"/>
                  <a:pt x="21" y="11"/>
                  <a:pt x="20" y="11"/>
                </a:cubicBezTo>
                <a:cubicBezTo>
                  <a:pt x="19" y="12"/>
                  <a:pt x="18" y="12"/>
                  <a:pt x="17" y="11"/>
                </a:cubicBezTo>
                <a:cubicBezTo>
                  <a:pt x="17" y="11"/>
                  <a:pt x="17" y="11"/>
                  <a:pt x="17" y="11"/>
                </a:cubicBezTo>
                <a:close/>
                <a:moveTo>
                  <a:pt x="13" y="4"/>
                </a:moveTo>
                <a:cubicBezTo>
                  <a:pt x="10" y="4"/>
                  <a:pt x="7" y="5"/>
                  <a:pt x="4" y="6"/>
                </a:cubicBezTo>
                <a:cubicBezTo>
                  <a:pt x="4" y="6"/>
                  <a:pt x="4" y="6"/>
                  <a:pt x="5" y="6"/>
                </a:cubicBezTo>
                <a:cubicBezTo>
                  <a:pt x="7" y="7"/>
                  <a:pt x="10" y="7"/>
                  <a:pt x="13" y="8"/>
                </a:cubicBezTo>
                <a:cubicBezTo>
                  <a:pt x="13" y="8"/>
                  <a:pt x="13" y="8"/>
                  <a:pt x="14" y="7"/>
                </a:cubicBezTo>
                <a:cubicBezTo>
                  <a:pt x="14" y="7"/>
                  <a:pt x="15" y="7"/>
                  <a:pt x="15" y="7"/>
                </a:cubicBezTo>
                <a:cubicBezTo>
                  <a:pt x="16" y="7"/>
                  <a:pt x="17" y="7"/>
                  <a:pt x="17" y="7"/>
                </a:cubicBezTo>
                <a:cubicBezTo>
                  <a:pt x="15" y="7"/>
                  <a:pt x="13" y="7"/>
                  <a:pt x="13" y="4"/>
                </a:cubicBezTo>
                <a:close/>
                <a:moveTo>
                  <a:pt x="25" y="4"/>
                </a:moveTo>
                <a:cubicBezTo>
                  <a:pt x="25" y="6"/>
                  <a:pt x="24" y="6"/>
                  <a:pt x="23" y="7"/>
                </a:cubicBezTo>
                <a:cubicBezTo>
                  <a:pt x="23" y="7"/>
                  <a:pt x="22" y="7"/>
                  <a:pt x="22" y="8"/>
                </a:cubicBezTo>
                <a:cubicBezTo>
                  <a:pt x="25" y="7"/>
                  <a:pt x="26" y="5"/>
                  <a:pt x="25" y="4"/>
                </a:cubicBezTo>
                <a:close/>
                <a:moveTo>
                  <a:pt x="22" y="5"/>
                </a:moveTo>
                <a:cubicBezTo>
                  <a:pt x="22" y="5"/>
                  <a:pt x="22" y="5"/>
                  <a:pt x="23" y="5"/>
                </a:cubicBezTo>
                <a:cubicBezTo>
                  <a:pt x="22" y="5"/>
                  <a:pt x="22" y="5"/>
                  <a:pt x="22"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03" name="Freeform 302"/>
          <p:cNvSpPr>
            <a:spLocks noEditPoints="1"/>
          </p:cNvSpPr>
          <p:nvPr/>
        </p:nvSpPr>
        <p:spPr bwMode="auto">
          <a:xfrm>
            <a:off x="6540501" y="3530601"/>
            <a:ext cx="57150" cy="26988"/>
          </a:xfrm>
          <a:custGeom>
            <a:gdLst>
              <a:gd fmla="*/ 9 w 23" name="T0"/>
              <a:gd fmla="*/ 11 h 11" name="T1"/>
              <a:gd fmla="*/ 3 w 23" name="T2"/>
              <a:gd fmla="*/ 10 h 11" name="T3"/>
              <a:gd fmla="*/ 1 w 23" name="T4"/>
              <a:gd fmla="*/ 9 h 11" name="T5"/>
              <a:gd fmla="*/ 0 w 23" name="T6"/>
              <a:gd fmla="*/ 7 h 11" name="T7"/>
              <a:gd fmla="*/ 2 w 23" name="T8"/>
              <a:gd fmla="*/ 3 h 11" name="T9"/>
              <a:gd fmla="*/ 6 w 23" name="T10"/>
              <a:gd fmla="*/ 1 h 11" name="T11"/>
              <a:gd fmla="*/ 12 w 23" name="T12"/>
              <a:gd fmla="*/ 0 h 11" name="T13"/>
              <a:gd fmla="*/ 18 w 23" name="T14"/>
              <a:gd fmla="*/ 2 h 11" name="T15"/>
              <a:gd fmla="*/ 20 w 23" name="T16"/>
              <a:gd fmla="*/ 2 h 11" name="T17"/>
              <a:gd fmla="*/ 22 w 23" name="T18"/>
              <a:gd fmla="*/ 3 h 11" name="T19"/>
              <a:gd fmla="*/ 21 w 23" name="T20"/>
              <a:gd fmla="*/ 7 h 11" name="T21"/>
              <a:gd fmla="*/ 18 w 23" name="T22"/>
              <a:gd fmla="*/ 9 h 11" name="T23"/>
              <a:gd fmla="*/ 11 w 23" name="T24"/>
              <a:gd fmla="*/ 11 h 11" name="T25"/>
              <a:gd fmla="*/ 9 w 23" name="T26"/>
              <a:gd fmla="*/ 11 h 11" name="T27"/>
              <a:gd fmla="*/ 3 w 23" name="T28"/>
              <a:gd fmla="*/ 7 h 11" name="T29"/>
              <a:gd fmla="*/ 10 w 23" name="T30"/>
              <a:gd fmla="*/ 8 h 11" name="T31"/>
              <a:gd fmla="*/ 3 w 23" name="T32"/>
              <a:gd fmla="*/ 7 h 1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1" w="23">
                <a:moveTo>
                  <a:pt x="9" y="11"/>
                </a:moveTo>
                <a:cubicBezTo>
                  <a:pt x="7" y="11"/>
                  <a:pt x="5" y="11"/>
                  <a:pt x="3" y="10"/>
                </a:cubicBezTo>
                <a:cubicBezTo>
                  <a:pt x="2" y="10"/>
                  <a:pt x="1" y="9"/>
                  <a:pt x="1" y="9"/>
                </a:cubicBezTo>
                <a:cubicBezTo>
                  <a:pt x="0" y="8"/>
                  <a:pt x="0" y="8"/>
                  <a:pt x="0" y="7"/>
                </a:cubicBezTo>
                <a:cubicBezTo>
                  <a:pt x="0" y="6"/>
                  <a:pt x="1" y="3"/>
                  <a:pt x="2" y="3"/>
                </a:cubicBezTo>
                <a:cubicBezTo>
                  <a:pt x="3" y="2"/>
                  <a:pt x="5" y="2"/>
                  <a:pt x="6" y="1"/>
                </a:cubicBezTo>
                <a:cubicBezTo>
                  <a:pt x="8" y="0"/>
                  <a:pt x="10" y="0"/>
                  <a:pt x="12" y="0"/>
                </a:cubicBezTo>
                <a:cubicBezTo>
                  <a:pt x="14" y="1"/>
                  <a:pt x="16" y="1"/>
                  <a:pt x="18" y="2"/>
                </a:cubicBezTo>
                <a:cubicBezTo>
                  <a:pt x="19" y="2"/>
                  <a:pt x="19" y="2"/>
                  <a:pt x="20" y="2"/>
                </a:cubicBezTo>
                <a:cubicBezTo>
                  <a:pt x="21" y="2"/>
                  <a:pt x="22" y="3"/>
                  <a:pt x="22" y="3"/>
                </a:cubicBezTo>
                <a:cubicBezTo>
                  <a:pt x="23" y="5"/>
                  <a:pt x="22" y="7"/>
                  <a:pt x="21" y="7"/>
                </a:cubicBezTo>
                <a:cubicBezTo>
                  <a:pt x="20" y="8"/>
                  <a:pt x="19" y="8"/>
                  <a:pt x="18" y="9"/>
                </a:cubicBezTo>
                <a:cubicBezTo>
                  <a:pt x="16" y="10"/>
                  <a:pt x="14" y="11"/>
                  <a:pt x="11" y="11"/>
                </a:cubicBezTo>
                <a:cubicBezTo>
                  <a:pt x="11" y="11"/>
                  <a:pt x="10" y="11"/>
                  <a:pt x="9" y="11"/>
                </a:cubicBezTo>
                <a:close/>
                <a:moveTo>
                  <a:pt x="3" y="7"/>
                </a:moveTo>
                <a:cubicBezTo>
                  <a:pt x="5" y="8"/>
                  <a:pt x="8" y="8"/>
                  <a:pt x="10" y="8"/>
                </a:cubicBezTo>
                <a:cubicBezTo>
                  <a:pt x="8" y="8"/>
                  <a:pt x="5" y="7"/>
                  <a:pt x="3"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04" name="Freeform 303"/>
          <p:cNvSpPr/>
          <p:nvPr/>
        </p:nvSpPr>
        <p:spPr bwMode="auto">
          <a:xfrm>
            <a:off x="6540501" y="3490913"/>
            <a:ext cx="57150" cy="20638"/>
          </a:xfrm>
          <a:custGeom>
            <a:gdLst>
              <a:gd fmla="*/ 12 w 23" name="T0"/>
              <a:gd fmla="*/ 8 h 8" name="T1"/>
              <a:gd fmla="*/ 5 w 23" name="T2"/>
              <a:gd fmla="*/ 7 h 8" name="T3"/>
              <a:gd fmla="*/ 1 w 23" name="T4"/>
              <a:gd fmla="*/ 5 h 8" name="T5"/>
              <a:gd fmla="*/ 1 w 23" name="T6"/>
              <a:gd fmla="*/ 2 h 8" name="T7"/>
              <a:gd fmla="*/ 3 w 23" name="T8"/>
              <a:gd fmla="*/ 1 h 8" name="T9"/>
              <a:gd fmla="*/ 8 w 23" name="T10"/>
              <a:gd fmla="*/ 0 h 8" name="T11"/>
              <a:gd fmla="*/ 17 w 23" name="T12"/>
              <a:gd fmla="*/ 0 h 8" name="T13"/>
              <a:gd fmla="*/ 21 w 23" name="T14"/>
              <a:gd fmla="*/ 0 h 8" name="T15"/>
              <a:gd fmla="*/ 23 w 23" name="T16"/>
              <a:gd fmla="*/ 3 h 8" name="T17"/>
              <a:gd fmla="*/ 20 w 23" name="T18"/>
              <a:gd fmla="*/ 7 h 8" name="T19"/>
              <a:gd fmla="*/ 12 w 23" name="T20"/>
              <a:gd fmla="*/ 8 h 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 w="23">
                <a:moveTo>
                  <a:pt x="12" y="8"/>
                </a:moveTo>
                <a:cubicBezTo>
                  <a:pt x="9" y="8"/>
                  <a:pt x="7" y="8"/>
                  <a:pt x="5" y="7"/>
                </a:cubicBezTo>
                <a:cubicBezTo>
                  <a:pt x="3" y="7"/>
                  <a:pt x="2" y="6"/>
                  <a:pt x="1" y="5"/>
                </a:cubicBezTo>
                <a:cubicBezTo>
                  <a:pt x="0" y="4"/>
                  <a:pt x="1" y="3"/>
                  <a:pt x="1" y="2"/>
                </a:cubicBezTo>
                <a:cubicBezTo>
                  <a:pt x="2" y="1"/>
                  <a:pt x="3" y="1"/>
                  <a:pt x="3" y="1"/>
                </a:cubicBezTo>
                <a:cubicBezTo>
                  <a:pt x="5" y="0"/>
                  <a:pt x="6" y="0"/>
                  <a:pt x="8" y="0"/>
                </a:cubicBezTo>
                <a:cubicBezTo>
                  <a:pt x="11" y="0"/>
                  <a:pt x="14" y="0"/>
                  <a:pt x="17" y="0"/>
                </a:cubicBezTo>
                <a:cubicBezTo>
                  <a:pt x="18" y="0"/>
                  <a:pt x="20" y="0"/>
                  <a:pt x="21" y="0"/>
                </a:cubicBezTo>
                <a:cubicBezTo>
                  <a:pt x="22" y="0"/>
                  <a:pt x="23" y="1"/>
                  <a:pt x="23" y="3"/>
                </a:cubicBezTo>
                <a:cubicBezTo>
                  <a:pt x="23" y="4"/>
                  <a:pt x="22" y="6"/>
                  <a:pt x="20" y="7"/>
                </a:cubicBezTo>
                <a:cubicBezTo>
                  <a:pt x="18" y="8"/>
                  <a:pt x="15" y="8"/>
                  <a:pt x="12"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05" name="Freeform 304"/>
          <p:cNvSpPr>
            <a:spLocks noEditPoints="1"/>
          </p:cNvSpPr>
          <p:nvPr/>
        </p:nvSpPr>
        <p:spPr bwMode="auto">
          <a:xfrm>
            <a:off x="6478588" y="3484563"/>
            <a:ext cx="55563" cy="31750"/>
          </a:xfrm>
          <a:custGeom>
            <a:gdLst>
              <a:gd fmla="*/ 14 w 22" name="T0"/>
              <a:gd fmla="*/ 4 h 13" name="T1"/>
              <a:gd fmla="*/ 17 w 22" name="T2"/>
              <a:gd fmla="*/ 4 h 13" name="T3"/>
              <a:gd fmla="*/ 20 w 22" name="T4"/>
              <a:gd fmla="*/ 5 h 13" name="T5"/>
              <a:gd fmla="*/ 20 w 22" name="T6"/>
              <a:gd fmla="*/ 9 h 13" name="T7"/>
              <a:gd fmla="*/ 13 w 22" name="T8"/>
              <a:gd fmla="*/ 12 h 13" name="T9"/>
              <a:gd fmla="*/ 3 w 22" name="T10"/>
              <a:gd fmla="*/ 12 h 13" name="T11"/>
              <a:gd fmla="*/ 1 w 22" name="T12"/>
              <a:gd fmla="*/ 10 h 13" name="T13"/>
              <a:gd fmla="*/ 1 w 22" name="T14"/>
              <a:gd fmla="*/ 7 h 13" name="T15"/>
              <a:gd fmla="*/ 2 w 22" name="T16"/>
              <a:gd fmla="*/ 7 h 13" name="T17"/>
              <a:gd fmla="*/ 6 w 22" name="T18"/>
              <a:gd fmla="*/ 4 h 13" name="T19"/>
              <a:gd fmla="*/ 10 w 22" name="T20"/>
              <a:gd fmla="*/ 1 h 13" name="T21"/>
              <a:gd fmla="*/ 11 w 22" name="T22"/>
              <a:gd fmla="*/ 0 h 13" name="T23"/>
              <a:gd fmla="*/ 13 w 22" name="T24"/>
              <a:gd fmla="*/ 2 h 13" name="T25"/>
              <a:gd fmla="*/ 14 w 22" name="T26"/>
              <a:gd fmla="*/ 4 h 13" name="T27"/>
              <a:gd fmla="*/ 6 w 22" name="T28"/>
              <a:gd fmla="*/ 9 h 13" name="T29"/>
              <a:gd fmla="*/ 4 w 22" name="T30"/>
              <a:gd fmla="*/ 8 h 13" name="T31"/>
              <a:gd fmla="*/ 6 w 22" name="T32"/>
              <a:gd fmla="*/ 9 h 1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 w="22">
                <a:moveTo>
                  <a:pt x="14" y="4"/>
                </a:moveTo>
                <a:cubicBezTo>
                  <a:pt x="15" y="4"/>
                  <a:pt x="16" y="4"/>
                  <a:pt x="17" y="4"/>
                </a:cubicBezTo>
                <a:cubicBezTo>
                  <a:pt x="18" y="4"/>
                  <a:pt x="19" y="4"/>
                  <a:pt x="20" y="5"/>
                </a:cubicBezTo>
                <a:cubicBezTo>
                  <a:pt x="21" y="6"/>
                  <a:pt x="22" y="8"/>
                  <a:pt x="20" y="9"/>
                </a:cubicBezTo>
                <a:cubicBezTo>
                  <a:pt x="18" y="10"/>
                  <a:pt x="16" y="12"/>
                  <a:pt x="13" y="12"/>
                </a:cubicBezTo>
                <a:cubicBezTo>
                  <a:pt x="10" y="13"/>
                  <a:pt x="6" y="13"/>
                  <a:pt x="3" y="12"/>
                </a:cubicBezTo>
                <a:cubicBezTo>
                  <a:pt x="2" y="12"/>
                  <a:pt x="2" y="11"/>
                  <a:pt x="1" y="10"/>
                </a:cubicBezTo>
                <a:cubicBezTo>
                  <a:pt x="0" y="9"/>
                  <a:pt x="0" y="8"/>
                  <a:pt x="1" y="7"/>
                </a:cubicBezTo>
                <a:cubicBezTo>
                  <a:pt x="1" y="7"/>
                  <a:pt x="1" y="7"/>
                  <a:pt x="2" y="7"/>
                </a:cubicBezTo>
                <a:cubicBezTo>
                  <a:pt x="3" y="6"/>
                  <a:pt x="5" y="5"/>
                  <a:pt x="6" y="4"/>
                </a:cubicBezTo>
                <a:cubicBezTo>
                  <a:pt x="7" y="3"/>
                  <a:pt x="9" y="2"/>
                  <a:pt x="10" y="1"/>
                </a:cubicBezTo>
                <a:cubicBezTo>
                  <a:pt x="10" y="1"/>
                  <a:pt x="11" y="0"/>
                  <a:pt x="11" y="0"/>
                </a:cubicBezTo>
                <a:cubicBezTo>
                  <a:pt x="12" y="1"/>
                  <a:pt x="13" y="1"/>
                  <a:pt x="13" y="2"/>
                </a:cubicBezTo>
                <a:cubicBezTo>
                  <a:pt x="14" y="3"/>
                  <a:pt x="14" y="3"/>
                  <a:pt x="14" y="4"/>
                </a:cubicBezTo>
                <a:close/>
                <a:moveTo>
                  <a:pt x="6" y="9"/>
                </a:moveTo>
                <a:cubicBezTo>
                  <a:pt x="5" y="8"/>
                  <a:pt x="5" y="8"/>
                  <a:pt x="4" y="8"/>
                </a:cubicBezTo>
                <a:cubicBezTo>
                  <a:pt x="5" y="9"/>
                  <a:pt x="5" y="9"/>
                  <a:pt x="6"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06" name="Freeform 305"/>
          <p:cNvSpPr/>
          <p:nvPr/>
        </p:nvSpPr>
        <p:spPr bwMode="auto">
          <a:xfrm>
            <a:off x="6434138" y="3459163"/>
            <a:ext cx="57150" cy="22225"/>
          </a:xfrm>
          <a:custGeom>
            <a:gdLst>
              <a:gd fmla="*/ 14 w 23" name="T0"/>
              <a:gd fmla="*/ 9 h 9" name="T1"/>
              <a:gd fmla="*/ 11 w 23" name="T2"/>
              <a:gd fmla="*/ 9 h 9" name="T3"/>
              <a:gd fmla="*/ 10 w 23" name="T4"/>
              <a:gd fmla="*/ 9 h 9" name="T5"/>
              <a:gd fmla="*/ 4 w 23" name="T6"/>
              <a:gd fmla="*/ 8 h 9" name="T7"/>
              <a:gd fmla="*/ 2 w 23" name="T8"/>
              <a:gd fmla="*/ 8 h 9" name="T9"/>
              <a:gd fmla="*/ 2 w 23" name="T10"/>
              <a:gd fmla="*/ 3 h 9" name="T11"/>
              <a:gd fmla="*/ 4 w 23" name="T12"/>
              <a:gd fmla="*/ 1 h 9" name="T13"/>
              <a:gd fmla="*/ 6 w 23" name="T14"/>
              <a:gd fmla="*/ 1 h 9" name="T15"/>
              <a:gd fmla="*/ 8 w 23" name="T16"/>
              <a:gd fmla="*/ 1 h 9" name="T17"/>
              <a:gd fmla="*/ 19 w 23" name="T18"/>
              <a:gd fmla="*/ 1 h 9" name="T19"/>
              <a:gd fmla="*/ 21 w 23" name="T20"/>
              <a:gd fmla="*/ 2 h 9" name="T21"/>
              <a:gd fmla="*/ 22 w 23" name="T22"/>
              <a:gd fmla="*/ 7 h 9" name="T23"/>
              <a:gd fmla="*/ 18 w 23" name="T24"/>
              <a:gd fmla="*/ 9 h 9" name="T25"/>
              <a:gd fmla="*/ 14 w 23" name="T26"/>
              <a:gd fmla="*/ 9 h 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 w="23">
                <a:moveTo>
                  <a:pt x="14" y="9"/>
                </a:moveTo>
                <a:cubicBezTo>
                  <a:pt x="13" y="9"/>
                  <a:pt x="12" y="9"/>
                  <a:pt x="11" y="9"/>
                </a:cubicBezTo>
                <a:cubicBezTo>
                  <a:pt x="10" y="9"/>
                  <a:pt x="10" y="9"/>
                  <a:pt x="10" y="9"/>
                </a:cubicBezTo>
                <a:cubicBezTo>
                  <a:pt x="8" y="9"/>
                  <a:pt x="6" y="9"/>
                  <a:pt x="4" y="8"/>
                </a:cubicBezTo>
                <a:cubicBezTo>
                  <a:pt x="3" y="8"/>
                  <a:pt x="3" y="8"/>
                  <a:pt x="2" y="8"/>
                </a:cubicBezTo>
                <a:cubicBezTo>
                  <a:pt x="0" y="7"/>
                  <a:pt x="0" y="4"/>
                  <a:pt x="2" y="3"/>
                </a:cubicBezTo>
                <a:cubicBezTo>
                  <a:pt x="2" y="2"/>
                  <a:pt x="3" y="2"/>
                  <a:pt x="4" y="1"/>
                </a:cubicBezTo>
                <a:cubicBezTo>
                  <a:pt x="5" y="1"/>
                  <a:pt x="5" y="1"/>
                  <a:pt x="6" y="1"/>
                </a:cubicBezTo>
                <a:cubicBezTo>
                  <a:pt x="7" y="1"/>
                  <a:pt x="7" y="1"/>
                  <a:pt x="8" y="1"/>
                </a:cubicBezTo>
                <a:cubicBezTo>
                  <a:pt x="12" y="0"/>
                  <a:pt x="15" y="1"/>
                  <a:pt x="19" y="1"/>
                </a:cubicBezTo>
                <a:cubicBezTo>
                  <a:pt x="20" y="1"/>
                  <a:pt x="21" y="2"/>
                  <a:pt x="21" y="2"/>
                </a:cubicBezTo>
                <a:cubicBezTo>
                  <a:pt x="23" y="3"/>
                  <a:pt x="23" y="5"/>
                  <a:pt x="22" y="7"/>
                </a:cubicBezTo>
                <a:cubicBezTo>
                  <a:pt x="21" y="8"/>
                  <a:pt x="19" y="8"/>
                  <a:pt x="18" y="9"/>
                </a:cubicBezTo>
                <a:cubicBezTo>
                  <a:pt x="17" y="9"/>
                  <a:pt x="15" y="9"/>
                  <a:pt x="14"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07" name="Freeform 306"/>
          <p:cNvSpPr/>
          <p:nvPr/>
        </p:nvSpPr>
        <p:spPr bwMode="auto">
          <a:xfrm>
            <a:off x="6872288" y="3478213"/>
            <a:ext cx="49213" cy="25400"/>
          </a:xfrm>
          <a:custGeom>
            <a:gdLst>
              <a:gd fmla="*/ 1 w 20" name="T0"/>
              <a:gd fmla="*/ 5 h 10" name="T1"/>
              <a:gd fmla="*/ 4 w 20" name="T2"/>
              <a:gd fmla="*/ 0 h 10" name="T3"/>
              <a:gd fmla="*/ 6 w 20" name="T4"/>
              <a:gd fmla="*/ 0 h 10" name="T5"/>
              <a:gd fmla="*/ 17 w 20" name="T6"/>
              <a:gd fmla="*/ 2 h 10" name="T7"/>
              <a:gd fmla="*/ 19 w 20" name="T8"/>
              <a:gd fmla="*/ 4 h 10" name="T9"/>
              <a:gd fmla="*/ 19 w 20" name="T10"/>
              <a:gd fmla="*/ 7 h 10" name="T11"/>
              <a:gd fmla="*/ 17 w 20" name="T12"/>
              <a:gd fmla="*/ 9 h 10" name="T13"/>
              <a:gd fmla="*/ 14 w 20" name="T14"/>
              <a:gd fmla="*/ 9 h 10" name="T15"/>
              <a:gd fmla="*/ 10 w 20" name="T16"/>
              <a:gd fmla="*/ 10 h 10" name="T17"/>
              <a:gd fmla="*/ 3 w 20" name="T18"/>
              <a:gd fmla="*/ 9 h 10" name="T19"/>
              <a:gd fmla="*/ 1 w 20" name="T20"/>
              <a:gd fmla="*/ 8 h 10" name="T21"/>
              <a:gd fmla="*/ 1 w 20" name="T22"/>
              <a:gd fmla="*/ 5 h 10" name="T23"/>
              <a:gd fmla="*/ 1 w 20" name="T24"/>
              <a:gd fmla="*/ 5 h 1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 w="20">
                <a:moveTo>
                  <a:pt x="1" y="5"/>
                </a:moveTo>
                <a:cubicBezTo>
                  <a:pt x="0" y="2"/>
                  <a:pt x="1" y="1"/>
                  <a:pt x="4" y="0"/>
                </a:cubicBezTo>
                <a:cubicBezTo>
                  <a:pt x="5" y="0"/>
                  <a:pt x="6" y="0"/>
                  <a:pt x="6" y="0"/>
                </a:cubicBezTo>
                <a:cubicBezTo>
                  <a:pt x="10" y="0"/>
                  <a:pt x="13" y="1"/>
                  <a:pt x="17" y="2"/>
                </a:cubicBezTo>
                <a:cubicBezTo>
                  <a:pt x="18" y="2"/>
                  <a:pt x="19" y="3"/>
                  <a:pt x="19" y="4"/>
                </a:cubicBezTo>
                <a:cubicBezTo>
                  <a:pt x="20" y="5"/>
                  <a:pt x="20" y="6"/>
                  <a:pt x="19" y="7"/>
                </a:cubicBezTo>
                <a:cubicBezTo>
                  <a:pt x="19" y="8"/>
                  <a:pt x="18" y="9"/>
                  <a:pt x="17" y="9"/>
                </a:cubicBezTo>
                <a:cubicBezTo>
                  <a:pt x="16" y="8"/>
                  <a:pt x="15" y="9"/>
                  <a:pt x="14" y="9"/>
                </a:cubicBezTo>
                <a:cubicBezTo>
                  <a:pt x="13" y="9"/>
                  <a:pt x="12" y="10"/>
                  <a:pt x="10" y="10"/>
                </a:cubicBezTo>
                <a:cubicBezTo>
                  <a:pt x="8" y="10"/>
                  <a:pt x="5" y="9"/>
                  <a:pt x="3" y="9"/>
                </a:cubicBezTo>
                <a:cubicBezTo>
                  <a:pt x="2" y="9"/>
                  <a:pt x="2" y="9"/>
                  <a:pt x="1" y="8"/>
                </a:cubicBezTo>
                <a:cubicBezTo>
                  <a:pt x="0" y="8"/>
                  <a:pt x="0" y="6"/>
                  <a:pt x="1" y="5"/>
                </a:cubicBezTo>
                <a:cubicBezTo>
                  <a:pt x="1" y="5"/>
                  <a:pt x="1" y="5"/>
                  <a:pt x="1"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08" name="Freeform 307"/>
          <p:cNvSpPr/>
          <p:nvPr/>
        </p:nvSpPr>
        <p:spPr bwMode="auto">
          <a:xfrm>
            <a:off x="6735763" y="3455988"/>
            <a:ext cx="57150" cy="22225"/>
          </a:xfrm>
          <a:custGeom>
            <a:gdLst>
              <a:gd fmla="*/ 10 w 23" name="T0"/>
              <a:gd fmla="*/ 0 h 9" name="T1"/>
              <a:gd fmla="*/ 15 w 23" name="T2"/>
              <a:gd fmla="*/ 0 h 9" name="T3"/>
              <a:gd fmla="*/ 21 w 23" name="T4"/>
              <a:gd fmla="*/ 1 h 9" name="T5"/>
              <a:gd fmla="*/ 22 w 23" name="T6"/>
              <a:gd fmla="*/ 2 h 9" name="T7"/>
              <a:gd fmla="*/ 21 w 23" name="T8"/>
              <a:gd fmla="*/ 6 h 9" name="T9"/>
              <a:gd fmla="*/ 19 w 23" name="T10"/>
              <a:gd fmla="*/ 7 h 9" name="T11"/>
              <a:gd fmla="*/ 17 w 23" name="T12"/>
              <a:gd fmla="*/ 8 h 9" name="T13"/>
              <a:gd fmla="*/ 13 w 23" name="T14"/>
              <a:gd fmla="*/ 9 h 9" name="T15"/>
              <a:gd fmla="*/ 12 w 23" name="T16"/>
              <a:gd fmla="*/ 9 h 9" name="T17"/>
              <a:gd fmla="*/ 10 w 23" name="T18"/>
              <a:gd fmla="*/ 9 h 9" name="T19"/>
              <a:gd fmla="*/ 4 w 23" name="T20"/>
              <a:gd fmla="*/ 8 h 9" name="T21"/>
              <a:gd fmla="*/ 2 w 23" name="T22"/>
              <a:gd fmla="*/ 6 h 9" name="T23"/>
              <a:gd fmla="*/ 2 w 23" name="T24"/>
              <a:gd fmla="*/ 3 h 9" name="T25"/>
              <a:gd fmla="*/ 4 w 23" name="T26"/>
              <a:gd fmla="*/ 2 h 9" name="T27"/>
              <a:gd fmla="*/ 4 w 23" name="T28"/>
              <a:gd fmla="*/ 2 h 9" name="T29"/>
              <a:gd fmla="*/ 7 w 23" name="T30"/>
              <a:gd fmla="*/ 0 h 9" name="T31"/>
              <a:gd fmla="*/ 9 w 23" name="T32"/>
              <a:gd fmla="*/ 0 h 9" name="T33"/>
              <a:gd fmla="*/ 10 w 23" name="T34"/>
              <a:gd fmla="*/ 0 h 9" name="T35"/>
              <a:gd fmla="*/ 10 w 23" name="T36"/>
              <a:gd fmla="*/ 0 h 9"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9" w="23">
                <a:moveTo>
                  <a:pt x="10" y="0"/>
                </a:moveTo>
                <a:cubicBezTo>
                  <a:pt x="12" y="0"/>
                  <a:pt x="14" y="0"/>
                  <a:pt x="15" y="0"/>
                </a:cubicBezTo>
                <a:cubicBezTo>
                  <a:pt x="17" y="1"/>
                  <a:pt x="19" y="1"/>
                  <a:pt x="21" y="1"/>
                </a:cubicBezTo>
                <a:cubicBezTo>
                  <a:pt x="21" y="1"/>
                  <a:pt x="22" y="2"/>
                  <a:pt x="22" y="2"/>
                </a:cubicBezTo>
                <a:cubicBezTo>
                  <a:pt x="23" y="3"/>
                  <a:pt x="22" y="6"/>
                  <a:pt x="21" y="6"/>
                </a:cubicBezTo>
                <a:cubicBezTo>
                  <a:pt x="20" y="7"/>
                  <a:pt x="20" y="7"/>
                  <a:pt x="19" y="7"/>
                </a:cubicBezTo>
                <a:cubicBezTo>
                  <a:pt x="19" y="8"/>
                  <a:pt x="18" y="8"/>
                  <a:pt x="17" y="8"/>
                </a:cubicBezTo>
                <a:cubicBezTo>
                  <a:pt x="16" y="9"/>
                  <a:pt x="15" y="9"/>
                  <a:pt x="13" y="9"/>
                </a:cubicBezTo>
                <a:cubicBezTo>
                  <a:pt x="13" y="9"/>
                  <a:pt x="12" y="9"/>
                  <a:pt x="12" y="9"/>
                </a:cubicBezTo>
                <a:cubicBezTo>
                  <a:pt x="11" y="9"/>
                  <a:pt x="10" y="9"/>
                  <a:pt x="10" y="9"/>
                </a:cubicBezTo>
                <a:cubicBezTo>
                  <a:pt x="8" y="9"/>
                  <a:pt x="6" y="8"/>
                  <a:pt x="4" y="8"/>
                </a:cubicBezTo>
                <a:cubicBezTo>
                  <a:pt x="3" y="7"/>
                  <a:pt x="2" y="7"/>
                  <a:pt x="2" y="6"/>
                </a:cubicBezTo>
                <a:cubicBezTo>
                  <a:pt x="0" y="5"/>
                  <a:pt x="0" y="3"/>
                  <a:pt x="2" y="3"/>
                </a:cubicBezTo>
                <a:cubicBezTo>
                  <a:pt x="3" y="3"/>
                  <a:pt x="3" y="2"/>
                  <a:pt x="4" y="2"/>
                </a:cubicBezTo>
                <a:cubicBezTo>
                  <a:pt x="4" y="2"/>
                  <a:pt x="4" y="2"/>
                  <a:pt x="4" y="2"/>
                </a:cubicBezTo>
                <a:cubicBezTo>
                  <a:pt x="5" y="1"/>
                  <a:pt x="6" y="0"/>
                  <a:pt x="7" y="0"/>
                </a:cubicBezTo>
                <a:cubicBezTo>
                  <a:pt x="7" y="0"/>
                  <a:pt x="8" y="0"/>
                  <a:pt x="9" y="0"/>
                </a:cubicBezTo>
                <a:cubicBezTo>
                  <a:pt x="9" y="0"/>
                  <a:pt x="10" y="0"/>
                  <a:pt x="10" y="0"/>
                </a:cubicBezTo>
                <a:cubicBezTo>
                  <a:pt x="10" y="0"/>
                  <a:pt x="10" y="0"/>
                  <a:pt x="10"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09" name="Freeform 308"/>
          <p:cNvSpPr/>
          <p:nvPr/>
        </p:nvSpPr>
        <p:spPr bwMode="auto">
          <a:xfrm>
            <a:off x="6384926" y="3530601"/>
            <a:ext cx="52388" cy="22225"/>
          </a:xfrm>
          <a:custGeom>
            <a:gdLst>
              <a:gd fmla="*/ 8 w 21" name="T0"/>
              <a:gd fmla="*/ 0 h 9" name="T1"/>
              <a:gd fmla="*/ 15 w 21" name="T2"/>
              <a:gd fmla="*/ 0 h 9" name="T3"/>
              <a:gd fmla="*/ 17 w 21" name="T4"/>
              <a:gd fmla="*/ 0 h 9" name="T5"/>
              <a:gd fmla="*/ 19 w 21" name="T6"/>
              <a:gd fmla="*/ 1 h 9" name="T7"/>
              <a:gd fmla="*/ 20 w 21" name="T8"/>
              <a:gd fmla="*/ 3 h 9" name="T9"/>
              <a:gd fmla="*/ 20 w 21" name="T10"/>
              <a:gd fmla="*/ 6 h 9" name="T11"/>
              <a:gd fmla="*/ 17 w 21" name="T12"/>
              <a:gd fmla="*/ 8 h 9" name="T13"/>
              <a:gd fmla="*/ 7 w 21" name="T14"/>
              <a:gd fmla="*/ 9 h 9" name="T15"/>
              <a:gd fmla="*/ 3 w 21" name="T16"/>
              <a:gd fmla="*/ 7 h 9" name="T17"/>
              <a:gd fmla="*/ 1 w 21" name="T18"/>
              <a:gd fmla="*/ 6 h 9" name="T19"/>
              <a:gd fmla="*/ 1 w 21" name="T20"/>
              <a:gd fmla="*/ 3 h 9" name="T21"/>
              <a:gd fmla="*/ 5 w 21" name="T22"/>
              <a:gd fmla="*/ 0 h 9" name="T23"/>
              <a:gd fmla="*/ 8 w 21" name="T24"/>
              <a:gd fmla="*/ 0 h 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 w="21">
                <a:moveTo>
                  <a:pt x="8" y="0"/>
                </a:moveTo>
                <a:cubicBezTo>
                  <a:pt x="11" y="0"/>
                  <a:pt x="13" y="0"/>
                  <a:pt x="15" y="0"/>
                </a:cubicBezTo>
                <a:cubicBezTo>
                  <a:pt x="16" y="0"/>
                  <a:pt x="16" y="0"/>
                  <a:pt x="17" y="0"/>
                </a:cubicBezTo>
                <a:cubicBezTo>
                  <a:pt x="18" y="0"/>
                  <a:pt x="18" y="0"/>
                  <a:pt x="19" y="1"/>
                </a:cubicBezTo>
                <a:cubicBezTo>
                  <a:pt x="19" y="2"/>
                  <a:pt x="19" y="2"/>
                  <a:pt x="20" y="3"/>
                </a:cubicBezTo>
                <a:cubicBezTo>
                  <a:pt x="21" y="4"/>
                  <a:pt x="21" y="5"/>
                  <a:pt x="20" y="6"/>
                </a:cubicBezTo>
                <a:cubicBezTo>
                  <a:pt x="19" y="7"/>
                  <a:pt x="18" y="7"/>
                  <a:pt x="17" y="8"/>
                </a:cubicBezTo>
                <a:cubicBezTo>
                  <a:pt x="14" y="9"/>
                  <a:pt x="11" y="9"/>
                  <a:pt x="7" y="9"/>
                </a:cubicBezTo>
                <a:cubicBezTo>
                  <a:pt x="6" y="8"/>
                  <a:pt x="4" y="8"/>
                  <a:pt x="3" y="7"/>
                </a:cubicBezTo>
                <a:cubicBezTo>
                  <a:pt x="2" y="7"/>
                  <a:pt x="2" y="7"/>
                  <a:pt x="1" y="6"/>
                </a:cubicBezTo>
                <a:cubicBezTo>
                  <a:pt x="0" y="5"/>
                  <a:pt x="0" y="4"/>
                  <a:pt x="1" y="3"/>
                </a:cubicBezTo>
                <a:cubicBezTo>
                  <a:pt x="2" y="1"/>
                  <a:pt x="3" y="0"/>
                  <a:pt x="5" y="0"/>
                </a:cubicBezTo>
                <a:cubicBezTo>
                  <a:pt x="6" y="0"/>
                  <a:pt x="7" y="0"/>
                  <a:pt x="8"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10" name="Freeform 309"/>
          <p:cNvSpPr/>
          <p:nvPr/>
        </p:nvSpPr>
        <p:spPr bwMode="auto">
          <a:xfrm>
            <a:off x="6610351" y="3486151"/>
            <a:ext cx="52388" cy="22225"/>
          </a:xfrm>
          <a:custGeom>
            <a:gdLst>
              <a:gd fmla="*/ 12 w 21" name="T0"/>
              <a:gd fmla="*/ 9 h 9" name="T1"/>
              <a:gd fmla="*/ 5 w 21" name="T2"/>
              <a:gd fmla="*/ 8 h 9" name="T3"/>
              <a:gd fmla="*/ 3 w 21" name="T4"/>
              <a:gd fmla="*/ 8 h 9" name="T5"/>
              <a:gd fmla="*/ 2 w 21" name="T6"/>
              <a:gd fmla="*/ 7 h 9" name="T7"/>
              <a:gd fmla="*/ 2 w 21" name="T8"/>
              <a:gd fmla="*/ 3 h 9" name="T9"/>
              <a:gd fmla="*/ 11 w 21" name="T10"/>
              <a:gd fmla="*/ 0 h 9" name="T11"/>
              <a:gd fmla="*/ 15 w 21" name="T12"/>
              <a:gd fmla="*/ 0 h 9" name="T13"/>
              <a:gd fmla="*/ 17 w 21" name="T14"/>
              <a:gd fmla="*/ 1 h 9" name="T15"/>
              <a:gd fmla="*/ 19 w 21" name="T16"/>
              <a:gd fmla="*/ 3 h 9" name="T17"/>
              <a:gd fmla="*/ 21 w 21" name="T18"/>
              <a:gd fmla="*/ 5 h 9" name="T19"/>
              <a:gd fmla="*/ 20 w 21" name="T20"/>
              <a:gd fmla="*/ 7 h 9" name="T21"/>
              <a:gd fmla="*/ 17 w 21" name="T22"/>
              <a:gd fmla="*/ 9 h 9" name="T23"/>
              <a:gd fmla="*/ 12 w 21" name="T24"/>
              <a:gd fmla="*/ 9 h 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 w="21">
                <a:moveTo>
                  <a:pt x="12" y="9"/>
                </a:moveTo>
                <a:cubicBezTo>
                  <a:pt x="9" y="9"/>
                  <a:pt x="7" y="9"/>
                  <a:pt x="5" y="8"/>
                </a:cubicBezTo>
                <a:cubicBezTo>
                  <a:pt x="5" y="8"/>
                  <a:pt x="4" y="8"/>
                  <a:pt x="3" y="8"/>
                </a:cubicBezTo>
                <a:cubicBezTo>
                  <a:pt x="3" y="7"/>
                  <a:pt x="2" y="7"/>
                  <a:pt x="2" y="7"/>
                </a:cubicBezTo>
                <a:cubicBezTo>
                  <a:pt x="0" y="5"/>
                  <a:pt x="0" y="3"/>
                  <a:pt x="2" y="3"/>
                </a:cubicBezTo>
                <a:cubicBezTo>
                  <a:pt x="5" y="1"/>
                  <a:pt x="7" y="0"/>
                  <a:pt x="11" y="0"/>
                </a:cubicBezTo>
                <a:cubicBezTo>
                  <a:pt x="12" y="0"/>
                  <a:pt x="13" y="0"/>
                  <a:pt x="15" y="0"/>
                </a:cubicBezTo>
                <a:cubicBezTo>
                  <a:pt x="16" y="0"/>
                  <a:pt x="17" y="0"/>
                  <a:pt x="17" y="1"/>
                </a:cubicBezTo>
                <a:cubicBezTo>
                  <a:pt x="18" y="2"/>
                  <a:pt x="18" y="3"/>
                  <a:pt x="19" y="3"/>
                </a:cubicBezTo>
                <a:cubicBezTo>
                  <a:pt x="20" y="3"/>
                  <a:pt x="21" y="4"/>
                  <a:pt x="21" y="5"/>
                </a:cubicBezTo>
                <a:cubicBezTo>
                  <a:pt x="21" y="6"/>
                  <a:pt x="21" y="7"/>
                  <a:pt x="20" y="7"/>
                </a:cubicBezTo>
                <a:cubicBezTo>
                  <a:pt x="19" y="8"/>
                  <a:pt x="18" y="8"/>
                  <a:pt x="17" y="9"/>
                </a:cubicBezTo>
                <a:cubicBezTo>
                  <a:pt x="15" y="9"/>
                  <a:pt x="13" y="9"/>
                  <a:pt x="12"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11" name="Freeform 310"/>
          <p:cNvSpPr/>
          <p:nvPr/>
        </p:nvSpPr>
        <p:spPr bwMode="auto">
          <a:xfrm>
            <a:off x="6673851" y="3489326"/>
            <a:ext cx="60325" cy="19050"/>
          </a:xfrm>
          <a:custGeom>
            <a:gdLst>
              <a:gd fmla="*/ 9 w 24" name="T0"/>
              <a:gd fmla="*/ 0 h 8" name="T1"/>
              <a:gd fmla="*/ 17 w 24" name="T2"/>
              <a:gd fmla="*/ 1 h 8" name="T3"/>
              <a:gd fmla="*/ 18 w 24" name="T4"/>
              <a:gd fmla="*/ 1 h 8" name="T5"/>
              <a:gd fmla="*/ 22 w 24" name="T6"/>
              <a:gd fmla="*/ 3 h 8" name="T7"/>
              <a:gd fmla="*/ 23 w 24" name="T8"/>
              <a:gd fmla="*/ 3 h 8" name="T9"/>
              <a:gd fmla="*/ 23 w 24" name="T10"/>
              <a:gd fmla="*/ 6 h 8" name="T11"/>
              <a:gd fmla="*/ 22 w 24" name="T12"/>
              <a:gd fmla="*/ 7 h 8" name="T13"/>
              <a:gd fmla="*/ 19 w 24" name="T14"/>
              <a:gd fmla="*/ 7 h 8" name="T15"/>
              <a:gd fmla="*/ 17 w 24" name="T16"/>
              <a:gd fmla="*/ 7 h 8" name="T17"/>
              <a:gd fmla="*/ 8 w 24" name="T18"/>
              <a:gd fmla="*/ 7 h 8" name="T19"/>
              <a:gd fmla="*/ 4 w 24" name="T20"/>
              <a:gd fmla="*/ 7 h 8" name="T21"/>
              <a:gd fmla="*/ 2 w 24" name="T22"/>
              <a:gd fmla="*/ 6 h 8" name="T23"/>
              <a:gd fmla="*/ 1 w 24" name="T24"/>
              <a:gd fmla="*/ 4 h 8" name="T25"/>
              <a:gd fmla="*/ 1 w 24" name="T26"/>
              <a:gd fmla="*/ 2 h 8" name="T27"/>
              <a:gd fmla="*/ 4 w 24" name="T28"/>
              <a:gd fmla="*/ 1 h 8" name="T29"/>
              <a:gd fmla="*/ 9 w 24" name="T30"/>
              <a:gd fmla="*/ 0 h 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 w="24">
                <a:moveTo>
                  <a:pt x="9" y="0"/>
                </a:moveTo>
                <a:cubicBezTo>
                  <a:pt x="12" y="0"/>
                  <a:pt x="14" y="0"/>
                  <a:pt x="17" y="1"/>
                </a:cubicBezTo>
                <a:cubicBezTo>
                  <a:pt x="17" y="1"/>
                  <a:pt x="17" y="1"/>
                  <a:pt x="18" y="1"/>
                </a:cubicBezTo>
                <a:cubicBezTo>
                  <a:pt x="19" y="2"/>
                  <a:pt x="20" y="2"/>
                  <a:pt x="22" y="3"/>
                </a:cubicBezTo>
                <a:cubicBezTo>
                  <a:pt x="22" y="3"/>
                  <a:pt x="22" y="3"/>
                  <a:pt x="23" y="3"/>
                </a:cubicBezTo>
                <a:cubicBezTo>
                  <a:pt x="24" y="4"/>
                  <a:pt x="24" y="5"/>
                  <a:pt x="23" y="6"/>
                </a:cubicBezTo>
                <a:cubicBezTo>
                  <a:pt x="23" y="6"/>
                  <a:pt x="22" y="6"/>
                  <a:pt x="22" y="7"/>
                </a:cubicBezTo>
                <a:cubicBezTo>
                  <a:pt x="21" y="8"/>
                  <a:pt x="20" y="8"/>
                  <a:pt x="19" y="7"/>
                </a:cubicBezTo>
                <a:cubicBezTo>
                  <a:pt x="18" y="7"/>
                  <a:pt x="18" y="7"/>
                  <a:pt x="17" y="7"/>
                </a:cubicBezTo>
                <a:cubicBezTo>
                  <a:pt x="14" y="8"/>
                  <a:pt x="11" y="8"/>
                  <a:pt x="8" y="7"/>
                </a:cubicBezTo>
                <a:cubicBezTo>
                  <a:pt x="7" y="7"/>
                  <a:pt x="6" y="7"/>
                  <a:pt x="4" y="7"/>
                </a:cubicBezTo>
                <a:cubicBezTo>
                  <a:pt x="3" y="7"/>
                  <a:pt x="2" y="7"/>
                  <a:pt x="2" y="6"/>
                </a:cubicBezTo>
                <a:cubicBezTo>
                  <a:pt x="1" y="6"/>
                  <a:pt x="1" y="5"/>
                  <a:pt x="1" y="4"/>
                </a:cubicBezTo>
                <a:cubicBezTo>
                  <a:pt x="0" y="3"/>
                  <a:pt x="1" y="3"/>
                  <a:pt x="1" y="2"/>
                </a:cubicBezTo>
                <a:cubicBezTo>
                  <a:pt x="2" y="1"/>
                  <a:pt x="3" y="1"/>
                  <a:pt x="4" y="1"/>
                </a:cubicBezTo>
                <a:cubicBezTo>
                  <a:pt x="6" y="0"/>
                  <a:pt x="7" y="0"/>
                  <a:pt x="9"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12" name="Freeform 311"/>
          <p:cNvSpPr/>
          <p:nvPr/>
        </p:nvSpPr>
        <p:spPr bwMode="auto">
          <a:xfrm>
            <a:off x="6673851" y="3451226"/>
            <a:ext cx="52388" cy="25400"/>
          </a:xfrm>
          <a:custGeom>
            <a:gdLst>
              <a:gd fmla="*/ 17 w 21" name="T0"/>
              <a:gd fmla="*/ 6 h 10" name="T1"/>
              <a:gd fmla="*/ 15 w 21" name="T2"/>
              <a:gd fmla="*/ 8 h 10" name="T3"/>
              <a:gd fmla="*/ 14 w 21" name="T4"/>
              <a:gd fmla="*/ 9 h 10" name="T5"/>
              <a:gd fmla="*/ 10 w 21" name="T6"/>
              <a:gd fmla="*/ 10 h 10" name="T7"/>
              <a:gd fmla="*/ 5 w 21" name="T8"/>
              <a:gd fmla="*/ 9 h 10" name="T9"/>
              <a:gd fmla="*/ 3 w 21" name="T10"/>
              <a:gd fmla="*/ 8 h 10" name="T11"/>
              <a:gd fmla="*/ 1 w 21" name="T12"/>
              <a:gd fmla="*/ 8 h 10" name="T13"/>
              <a:gd fmla="*/ 0 w 21" name="T14"/>
              <a:gd fmla="*/ 5 h 10" name="T15"/>
              <a:gd fmla="*/ 2 w 21" name="T16"/>
              <a:gd fmla="*/ 3 h 10" name="T17"/>
              <a:gd fmla="*/ 2 w 21" name="T18"/>
              <a:gd fmla="*/ 3 h 10" name="T19"/>
              <a:gd fmla="*/ 5 w 21" name="T20"/>
              <a:gd fmla="*/ 1 h 10" name="T21"/>
              <a:gd fmla="*/ 14 w 21" name="T22"/>
              <a:gd fmla="*/ 0 h 10" name="T23"/>
              <a:gd fmla="*/ 16 w 21" name="T24"/>
              <a:gd fmla="*/ 0 h 10" name="T25"/>
              <a:gd fmla="*/ 18 w 21" name="T26"/>
              <a:gd fmla="*/ 1 h 10" name="T27"/>
              <a:gd fmla="*/ 19 w 21" name="T28"/>
              <a:gd fmla="*/ 1 h 10" name="T29"/>
              <a:gd fmla="*/ 21 w 21" name="T30"/>
              <a:gd fmla="*/ 3 h 10" name="T31"/>
              <a:gd fmla="*/ 20 w 21" name="T32"/>
              <a:gd fmla="*/ 5 h 10" name="T33"/>
              <a:gd fmla="*/ 17 w 21" name="T34"/>
              <a:gd fmla="*/ 6 h 1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0" w="21">
                <a:moveTo>
                  <a:pt x="17" y="6"/>
                </a:moveTo>
                <a:cubicBezTo>
                  <a:pt x="17" y="7"/>
                  <a:pt x="16" y="8"/>
                  <a:pt x="15" y="8"/>
                </a:cubicBezTo>
                <a:cubicBezTo>
                  <a:pt x="15" y="8"/>
                  <a:pt x="14" y="9"/>
                  <a:pt x="14" y="9"/>
                </a:cubicBezTo>
                <a:cubicBezTo>
                  <a:pt x="13" y="10"/>
                  <a:pt x="12" y="10"/>
                  <a:pt x="10" y="10"/>
                </a:cubicBezTo>
                <a:cubicBezTo>
                  <a:pt x="9" y="9"/>
                  <a:pt x="7" y="9"/>
                  <a:pt x="5" y="9"/>
                </a:cubicBezTo>
                <a:cubicBezTo>
                  <a:pt x="4" y="8"/>
                  <a:pt x="3" y="8"/>
                  <a:pt x="3" y="8"/>
                </a:cubicBezTo>
                <a:cubicBezTo>
                  <a:pt x="2" y="8"/>
                  <a:pt x="2" y="8"/>
                  <a:pt x="1" y="8"/>
                </a:cubicBezTo>
                <a:cubicBezTo>
                  <a:pt x="0" y="7"/>
                  <a:pt x="0" y="6"/>
                  <a:pt x="0" y="5"/>
                </a:cubicBezTo>
                <a:cubicBezTo>
                  <a:pt x="0" y="4"/>
                  <a:pt x="1" y="3"/>
                  <a:pt x="2" y="3"/>
                </a:cubicBezTo>
                <a:cubicBezTo>
                  <a:pt x="2" y="3"/>
                  <a:pt x="2" y="3"/>
                  <a:pt x="2" y="3"/>
                </a:cubicBezTo>
                <a:cubicBezTo>
                  <a:pt x="3" y="1"/>
                  <a:pt x="4" y="1"/>
                  <a:pt x="5" y="1"/>
                </a:cubicBezTo>
                <a:cubicBezTo>
                  <a:pt x="8" y="1"/>
                  <a:pt x="11" y="1"/>
                  <a:pt x="14" y="0"/>
                </a:cubicBezTo>
                <a:cubicBezTo>
                  <a:pt x="15" y="0"/>
                  <a:pt x="15" y="0"/>
                  <a:pt x="16" y="0"/>
                </a:cubicBezTo>
                <a:cubicBezTo>
                  <a:pt x="17" y="0"/>
                  <a:pt x="17" y="1"/>
                  <a:pt x="18" y="1"/>
                </a:cubicBezTo>
                <a:cubicBezTo>
                  <a:pt x="18" y="1"/>
                  <a:pt x="19" y="1"/>
                  <a:pt x="19" y="1"/>
                </a:cubicBezTo>
                <a:cubicBezTo>
                  <a:pt x="20" y="1"/>
                  <a:pt x="21" y="2"/>
                  <a:pt x="21" y="3"/>
                </a:cubicBezTo>
                <a:cubicBezTo>
                  <a:pt x="21" y="4"/>
                  <a:pt x="20" y="4"/>
                  <a:pt x="20" y="5"/>
                </a:cubicBezTo>
                <a:cubicBezTo>
                  <a:pt x="19" y="5"/>
                  <a:pt x="18" y="5"/>
                  <a:pt x="17"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13" name="Freeform 312"/>
          <p:cNvSpPr/>
          <p:nvPr/>
        </p:nvSpPr>
        <p:spPr bwMode="auto">
          <a:xfrm>
            <a:off x="6494463" y="3455988"/>
            <a:ext cx="46038" cy="25400"/>
          </a:xfrm>
          <a:custGeom>
            <a:gdLst>
              <a:gd fmla="*/ 14 w 19" name="T0"/>
              <a:gd fmla="*/ 5 h 10" name="T1"/>
              <a:gd fmla="*/ 13 w 19" name="T2"/>
              <a:gd fmla="*/ 9 h 10" name="T3"/>
              <a:gd fmla="*/ 8 w 19" name="T4"/>
              <a:gd fmla="*/ 9 h 10" name="T5"/>
              <a:gd fmla="*/ 6 w 19" name="T6"/>
              <a:gd fmla="*/ 10 h 10" name="T7"/>
              <a:gd fmla="*/ 3 w 19" name="T8"/>
              <a:gd fmla="*/ 9 h 10" name="T9"/>
              <a:gd fmla="*/ 2 w 19" name="T10"/>
              <a:gd fmla="*/ 8 h 10" name="T11"/>
              <a:gd fmla="*/ 1 w 19" name="T12"/>
              <a:gd fmla="*/ 4 h 10" name="T13"/>
              <a:gd fmla="*/ 4 w 19" name="T14"/>
              <a:gd fmla="*/ 2 h 10" name="T15"/>
              <a:gd fmla="*/ 9 w 19" name="T16"/>
              <a:gd fmla="*/ 1 h 10" name="T17"/>
              <a:gd fmla="*/ 17 w 19" name="T18"/>
              <a:gd fmla="*/ 0 h 10" name="T19"/>
              <a:gd fmla="*/ 18 w 19" name="T20"/>
              <a:gd fmla="*/ 0 h 10" name="T21"/>
              <a:gd fmla="*/ 19 w 19" name="T22"/>
              <a:gd fmla="*/ 3 h 10" name="T23"/>
              <a:gd fmla="*/ 17 w 19" name="T24"/>
              <a:gd fmla="*/ 5 h 10" name="T25"/>
              <a:gd fmla="*/ 16 w 19" name="T26"/>
              <a:gd fmla="*/ 5 h 10" name="T27"/>
              <a:gd fmla="*/ 14 w 19" name="T28"/>
              <a:gd fmla="*/ 5 h 1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0" w="19">
                <a:moveTo>
                  <a:pt x="14" y="5"/>
                </a:moveTo>
                <a:cubicBezTo>
                  <a:pt x="15" y="7"/>
                  <a:pt x="15" y="8"/>
                  <a:pt x="13" y="9"/>
                </a:cubicBezTo>
                <a:cubicBezTo>
                  <a:pt x="11" y="9"/>
                  <a:pt x="10" y="9"/>
                  <a:pt x="8" y="9"/>
                </a:cubicBezTo>
                <a:cubicBezTo>
                  <a:pt x="7" y="9"/>
                  <a:pt x="7" y="9"/>
                  <a:pt x="6" y="10"/>
                </a:cubicBezTo>
                <a:cubicBezTo>
                  <a:pt x="5" y="10"/>
                  <a:pt x="4" y="10"/>
                  <a:pt x="3" y="9"/>
                </a:cubicBezTo>
                <a:cubicBezTo>
                  <a:pt x="3" y="8"/>
                  <a:pt x="2" y="8"/>
                  <a:pt x="2" y="8"/>
                </a:cubicBezTo>
                <a:cubicBezTo>
                  <a:pt x="1" y="7"/>
                  <a:pt x="0" y="5"/>
                  <a:pt x="1" y="4"/>
                </a:cubicBezTo>
                <a:cubicBezTo>
                  <a:pt x="2" y="3"/>
                  <a:pt x="3" y="2"/>
                  <a:pt x="4" y="2"/>
                </a:cubicBezTo>
                <a:cubicBezTo>
                  <a:pt x="6" y="1"/>
                  <a:pt x="7" y="1"/>
                  <a:pt x="9" y="1"/>
                </a:cubicBezTo>
                <a:cubicBezTo>
                  <a:pt x="11" y="0"/>
                  <a:pt x="14" y="0"/>
                  <a:pt x="17" y="0"/>
                </a:cubicBezTo>
                <a:cubicBezTo>
                  <a:pt x="17" y="0"/>
                  <a:pt x="18" y="0"/>
                  <a:pt x="18" y="0"/>
                </a:cubicBezTo>
                <a:cubicBezTo>
                  <a:pt x="19" y="1"/>
                  <a:pt x="19" y="2"/>
                  <a:pt x="19" y="3"/>
                </a:cubicBezTo>
                <a:cubicBezTo>
                  <a:pt x="19" y="4"/>
                  <a:pt x="18" y="5"/>
                  <a:pt x="17" y="5"/>
                </a:cubicBezTo>
                <a:cubicBezTo>
                  <a:pt x="17" y="5"/>
                  <a:pt x="16" y="5"/>
                  <a:pt x="16" y="5"/>
                </a:cubicBezTo>
                <a:cubicBezTo>
                  <a:pt x="15" y="5"/>
                  <a:pt x="15" y="5"/>
                  <a:pt x="14"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14" name="Freeform 313"/>
          <p:cNvSpPr/>
          <p:nvPr/>
        </p:nvSpPr>
        <p:spPr bwMode="auto">
          <a:xfrm>
            <a:off x="6813551" y="3484563"/>
            <a:ext cx="49213" cy="22225"/>
          </a:xfrm>
          <a:custGeom>
            <a:gdLst>
              <a:gd fmla="*/ 17 w 20" name="T0"/>
              <a:gd fmla="*/ 3 h 9" name="T1"/>
              <a:gd fmla="*/ 19 w 20" name="T2"/>
              <a:gd fmla="*/ 3 h 9" name="T3"/>
              <a:gd fmla="*/ 19 w 20" name="T4"/>
              <a:gd fmla="*/ 6 h 9" name="T5"/>
              <a:gd fmla="*/ 18 w 20" name="T6"/>
              <a:gd fmla="*/ 6 h 9" name="T7"/>
              <a:gd fmla="*/ 14 w 20" name="T8"/>
              <a:gd fmla="*/ 8 h 9" name="T9"/>
              <a:gd fmla="*/ 10 w 20" name="T10"/>
              <a:gd fmla="*/ 9 h 9" name="T11"/>
              <a:gd fmla="*/ 3 w 20" name="T12"/>
              <a:gd fmla="*/ 8 h 9" name="T13"/>
              <a:gd fmla="*/ 1 w 20" name="T14"/>
              <a:gd fmla="*/ 6 h 9" name="T15"/>
              <a:gd fmla="*/ 0 w 20" name="T16"/>
              <a:gd fmla="*/ 5 h 9" name="T17"/>
              <a:gd fmla="*/ 1 w 20" name="T18"/>
              <a:gd fmla="*/ 2 h 9" name="T19"/>
              <a:gd fmla="*/ 3 w 20" name="T20"/>
              <a:gd fmla="*/ 1 h 9" name="T21"/>
              <a:gd fmla="*/ 5 w 20" name="T22"/>
              <a:gd fmla="*/ 1 h 9" name="T23"/>
              <a:gd fmla="*/ 9 w 20" name="T24"/>
              <a:gd fmla="*/ 1 h 9" name="T25"/>
              <a:gd fmla="*/ 14 w 20" name="T26"/>
              <a:gd fmla="*/ 0 h 9" name="T27"/>
              <a:gd fmla="*/ 17 w 20" name="T28"/>
              <a:gd fmla="*/ 2 h 9" name="T29"/>
              <a:gd fmla="*/ 17 w 20" name="T30"/>
              <a:gd fmla="*/ 3 h 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9" w="20">
                <a:moveTo>
                  <a:pt x="17" y="3"/>
                </a:moveTo>
                <a:cubicBezTo>
                  <a:pt x="18" y="3"/>
                  <a:pt x="18" y="3"/>
                  <a:pt x="19" y="3"/>
                </a:cubicBezTo>
                <a:cubicBezTo>
                  <a:pt x="20" y="4"/>
                  <a:pt x="20" y="5"/>
                  <a:pt x="19" y="6"/>
                </a:cubicBezTo>
                <a:cubicBezTo>
                  <a:pt x="19" y="6"/>
                  <a:pt x="19" y="6"/>
                  <a:pt x="18" y="6"/>
                </a:cubicBezTo>
                <a:cubicBezTo>
                  <a:pt x="17" y="6"/>
                  <a:pt x="15" y="7"/>
                  <a:pt x="14" y="8"/>
                </a:cubicBezTo>
                <a:cubicBezTo>
                  <a:pt x="13" y="9"/>
                  <a:pt x="11" y="9"/>
                  <a:pt x="10" y="9"/>
                </a:cubicBezTo>
                <a:cubicBezTo>
                  <a:pt x="8" y="8"/>
                  <a:pt x="5" y="8"/>
                  <a:pt x="3" y="8"/>
                </a:cubicBezTo>
                <a:cubicBezTo>
                  <a:pt x="2" y="8"/>
                  <a:pt x="1" y="7"/>
                  <a:pt x="1" y="6"/>
                </a:cubicBezTo>
                <a:cubicBezTo>
                  <a:pt x="1" y="6"/>
                  <a:pt x="0" y="5"/>
                  <a:pt x="0" y="5"/>
                </a:cubicBezTo>
                <a:cubicBezTo>
                  <a:pt x="0" y="4"/>
                  <a:pt x="0" y="3"/>
                  <a:pt x="1" y="2"/>
                </a:cubicBezTo>
                <a:cubicBezTo>
                  <a:pt x="2" y="2"/>
                  <a:pt x="3" y="2"/>
                  <a:pt x="3" y="1"/>
                </a:cubicBezTo>
                <a:cubicBezTo>
                  <a:pt x="4" y="1"/>
                  <a:pt x="5" y="1"/>
                  <a:pt x="5" y="1"/>
                </a:cubicBezTo>
                <a:cubicBezTo>
                  <a:pt x="7" y="1"/>
                  <a:pt x="8" y="1"/>
                  <a:pt x="9" y="1"/>
                </a:cubicBezTo>
                <a:cubicBezTo>
                  <a:pt x="11" y="1"/>
                  <a:pt x="12" y="1"/>
                  <a:pt x="14" y="0"/>
                </a:cubicBezTo>
                <a:cubicBezTo>
                  <a:pt x="15" y="0"/>
                  <a:pt x="16" y="0"/>
                  <a:pt x="17" y="2"/>
                </a:cubicBezTo>
                <a:cubicBezTo>
                  <a:pt x="17" y="2"/>
                  <a:pt x="17" y="2"/>
                  <a:pt x="17"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15" name="Freeform 314"/>
          <p:cNvSpPr/>
          <p:nvPr/>
        </p:nvSpPr>
        <p:spPr bwMode="auto">
          <a:xfrm>
            <a:off x="6929438" y="3525838"/>
            <a:ext cx="44450" cy="22225"/>
          </a:xfrm>
          <a:custGeom>
            <a:gdLst>
              <a:gd fmla="*/ 9 w 18" name="T0"/>
              <a:gd fmla="*/ 0 h 9" name="T1"/>
              <a:gd fmla="*/ 14 w 18" name="T2"/>
              <a:gd fmla="*/ 1 h 9" name="T3"/>
              <a:gd fmla="*/ 16 w 18" name="T4"/>
              <a:gd fmla="*/ 2 h 9" name="T5"/>
              <a:gd fmla="*/ 16 w 18" name="T6"/>
              <a:gd fmla="*/ 7 h 9" name="T7"/>
              <a:gd fmla="*/ 14 w 18" name="T8"/>
              <a:gd fmla="*/ 8 h 9" name="T9"/>
              <a:gd fmla="*/ 12 w 18" name="T10"/>
              <a:gd fmla="*/ 9 h 9" name="T11"/>
              <a:gd fmla="*/ 2 w 18" name="T12"/>
              <a:gd fmla="*/ 7 h 9" name="T13"/>
              <a:gd fmla="*/ 0 w 18" name="T14"/>
              <a:gd fmla="*/ 5 h 9" name="T15"/>
              <a:gd fmla="*/ 2 w 18" name="T16"/>
              <a:gd fmla="*/ 2 h 9" name="T17"/>
              <a:gd fmla="*/ 3 w 18" name="T18"/>
              <a:gd fmla="*/ 1 h 9" name="T19"/>
              <a:gd fmla="*/ 5 w 18" name="T20"/>
              <a:gd fmla="*/ 1 h 9" name="T21"/>
              <a:gd fmla="*/ 9 w 18" name="T22"/>
              <a:gd fmla="*/ 0 h 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 w="18">
                <a:moveTo>
                  <a:pt x="9" y="0"/>
                </a:moveTo>
                <a:cubicBezTo>
                  <a:pt x="11" y="0"/>
                  <a:pt x="12" y="0"/>
                  <a:pt x="14" y="1"/>
                </a:cubicBezTo>
                <a:cubicBezTo>
                  <a:pt x="15" y="1"/>
                  <a:pt x="15" y="1"/>
                  <a:pt x="16" y="2"/>
                </a:cubicBezTo>
                <a:cubicBezTo>
                  <a:pt x="18" y="3"/>
                  <a:pt x="18" y="5"/>
                  <a:pt x="16" y="7"/>
                </a:cubicBezTo>
                <a:cubicBezTo>
                  <a:pt x="15" y="7"/>
                  <a:pt x="15" y="7"/>
                  <a:pt x="14" y="8"/>
                </a:cubicBezTo>
                <a:cubicBezTo>
                  <a:pt x="14" y="8"/>
                  <a:pt x="13" y="9"/>
                  <a:pt x="12" y="9"/>
                </a:cubicBezTo>
                <a:cubicBezTo>
                  <a:pt x="9" y="9"/>
                  <a:pt x="5" y="9"/>
                  <a:pt x="2" y="7"/>
                </a:cubicBezTo>
                <a:cubicBezTo>
                  <a:pt x="1" y="7"/>
                  <a:pt x="0" y="6"/>
                  <a:pt x="0" y="5"/>
                </a:cubicBezTo>
                <a:cubicBezTo>
                  <a:pt x="0" y="3"/>
                  <a:pt x="1" y="2"/>
                  <a:pt x="2" y="2"/>
                </a:cubicBezTo>
                <a:cubicBezTo>
                  <a:pt x="2" y="2"/>
                  <a:pt x="3" y="2"/>
                  <a:pt x="3" y="1"/>
                </a:cubicBezTo>
                <a:cubicBezTo>
                  <a:pt x="4" y="1"/>
                  <a:pt x="5" y="1"/>
                  <a:pt x="5" y="1"/>
                </a:cubicBezTo>
                <a:cubicBezTo>
                  <a:pt x="7" y="0"/>
                  <a:pt x="8" y="0"/>
                  <a:pt x="9"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16" name="Freeform 315"/>
          <p:cNvSpPr>
            <a:spLocks noEditPoints="1"/>
          </p:cNvSpPr>
          <p:nvPr/>
        </p:nvSpPr>
        <p:spPr bwMode="auto">
          <a:xfrm>
            <a:off x="6751638" y="3489326"/>
            <a:ext cx="49213" cy="22225"/>
          </a:xfrm>
          <a:custGeom>
            <a:gdLst>
              <a:gd fmla="*/ 9 w 20" name="T0"/>
              <a:gd fmla="*/ 9 h 9" name="T1"/>
              <a:gd fmla="*/ 3 w 20" name="T2"/>
              <a:gd fmla="*/ 8 h 9" name="T3"/>
              <a:gd fmla="*/ 1 w 20" name="T4"/>
              <a:gd fmla="*/ 8 h 9" name="T5"/>
              <a:gd fmla="*/ 1 w 20" name="T6"/>
              <a:gd fmla="*/ 5 h 9" name="T7"/>
              <a:gd fmla="*/ 1 w 20" name="T8"/>
              <a:gd fmla="*/ 4 h 9" name="T9"/>
              <a:gd fmla="*/ 3 w 20" name="T10"/>
              <a:gd fmla="*/ 2 h 9" name="T11"/>
              <a:gd fmla="*/ 9 w 20" name="T12"/>
              <a:gd fmla="*/ 2 h 9" name="T13"/>
              <a:gd fmla="*/ 11 w 20" name="T14"/>
              <a:gd fmla="*/ 2 h 9" name="T15"/>
              <a:gd fmla="*/ 16 w 20" name="T16"/>
              <a:gd fmla="*/ 1 h 9" name="T17"/>
              <a:gd fmla="*/ 18 w 20" name="T18"/>
              <a:gd fmla="*/ 2 h 9" name="T19"/>
              <a:gd fmla="*/ 19 w 20" name="T20"/>
              <a:gd fmla="*/ 4 h 9" name="T21"/>
              <a:gd fmla="*/ 19 w 20" name="T22"/>
              <a:gd fmla="*/ 7 h 9" name="T23"/>
              <a:gd fmla="*/ 16 w 20" name="T24"/>
              <a:gd fmla="*/ 8 h 9" name="T25"/>
              <a:gd fmla="*/ 9 w 20" name="T26"/>
              <a:gd fmla="*/ 9 h 9" name="T27"/>
              <a:gd fmla="*/ 11 w 20" name="T28"/>
              <a:gd fmla="*/ 6 h 9" name="T29"/>
              <a:gd fmla="*/ 12 w 20" name="T30"/>
              <a:gd fmla="*/ 6 h 9" name="T31"/>
              <a:gd fmla="*/ 12 w 20" name="T32"/>
              <a:gd fmla="*/ 5 h 9" name="T33"/>
              <a:gd fmla="*/ 11 w 20" name="T34"/>
              <a:gd fmla="*/ 6 h 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9" w="20">
                <a:moveTo>
                  <a:pt x="9" y="9"/>
                </a:moveTo>
                <a:cubicBezTo>
                  <a:pt x="7" y="8"/>
                  <a:pt x="5" y="8"/>
                  <a:pt x="3" y="8"/>
                </a:cubicBezTo>
                <a:cubicBezTo>
                  <a:pt x="3" y="8"/>
                  <a:pt x="2" y="8"/>
                  <a:pt x="1" y="8"/>
                </a:cubicBezTo>
                <a:cubicBezTo>
                  <a:pt x="0" y="7"/>
                  <a:pt x="0" y="6"/>
                  <a:pt x="1" y="5"/>
                </a:cubicBezTo>
                <a:cubicBezTo>
                  <a:pt x="1" y="5"/>
                  <a:pt x="1" y="4"/>
                  <a:pt x="1" y="4"/>
                </a:cubicBezTo>
                <a:cubicBezTo>
                  <a:pt x="2" y="3"/>
                  <a:pt x="2" y="3"/>
                  <a:pt x="3" y="2"/>
                </a:cubicBezTo>
                <a:cubicBezTo>
                  <a:pt x="5" y="2"/>
                  <a:pt x="7" y="2"/>
                  <a:pt x="9" y="2"/>
                </a:cubicBezTo>
                <a:cubicBezTo>
                  <a:pt x="10" y="2"/>
                  <a:pt x="10" y="2"/>
                  <a:pt x="11" y="2"/>
                </a:cubicBezTo>
                <a:cubicBezTo>
                  <a:pt x="13" y="1"/>
                  <a:pt x="14" y="1"/>
                  <a:pt x="16" y="1"/>
                </a:cubicBezTo>
                <a:cubicBezTo>
                  <a:pt x="16" y="0"/>
                  <a:pt x="18" y="1"/>
                  <a:pt x="18" y="2"/>
                </a:cubicBezTo>
                <a:cubicBezTo>
                  <a:pt x="18" y="3"/>
                  <a:pt x="19" y="4"/>
                  <a:pt x="19" y="4"/>
                </a:cubicBezTo>
                <a:cubicBezTo>
                  <a:pt x="20" y="5"/>
                  <a:pt x="20" y="6"/>
                  <a:pt x="19" y="7"/>
                </a:cubicBezTo>
                <a:cubicBezTo>
                  <a:pt x="18" y="7"/>
                  <a:pt x="17" y="8"/>
                  <a:pt x="16" y="8"/>
                </a:cubicBezTo>
                <a:cubicBezTo>
                  <a:pt x="14" y="8"/>
                  <a:pt x="12" y="8"/>
                  <a:pt x="9" y="9"/>
                </a:cubicBezTo>
                <a:close/>
                <a:moveTo>
                  <a:pt x="11" y="6"/>
                </a:moveTo>
                <a:cubicBezTo>
                  <a:pt x="11" y="6"/>
                  <a:pt x="11" y="6"/>
                  <a:pt x="12" y="6"/>
                </a:cubicBezTo>
                <a:cubicBezTo>
                  <a:pt x="12" y="5"/>
                  <a:pt x="12" y="5"/>
                  <a:pt x="12" y="5"/>
                </a:cubicBezTo>
                <a:cubicBezTo>
                  <a:pt x="11" y="5"/>
                  <a:pt x="11" y="5"/>
                  <a:pt x="11"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17" name="Freeform 316"/>
          <p:cNvSpPr/>
          <p:nvPr/>
        </p:nvSpPr>
        <p:spPr bwMode="auto">
          <a:xfrm>
            <a:off x="6800851" y="3451226"/>
            <a:ext cx="49213" cy="20638"/>
          </a:xfrm>
          <a:custGeom>
            <a:gdLst>
              <a:gd fmla="*/ 10 w 20" name="T0"/>
              <a:gd fmla="*/ 1 h 8" name="T1"/>
              <a:gd fmla="*/ 17 w 20" name="T2"/>
              <a:gd fmla="*/ 0 h 8" name="T3"/>
              <a:gd fmla="*/ 20 w 20" name="T4"/>
              <a:gd fmla="*/ 3 h 8" name="T5"/>
              <a:gd fmla="*/ 20 w 20" name="T6"/>
              <a:gd fmla="*/ 5 h 8" name="T7"/>
              <a:gd fmla="*/ 19 w 20" name="T8"/>
              <a:gd fmla="*/ 6 h 8" name="T9"/>
              <a:gd fmla="*/ 17 w 20" name="T10"/>
              <a:gd fmla="*/ 7 h 8" name="T11"/>
              <a:gd fmla="*/ 7 w 20" name="T12"/>
              <a:gd fmla="*/ 7 h 8" name="T13"/>
              <a:gd fmla="*/ 3 w 20" name="T14"/>
              <a:gd fmla="*/ 6 h 8" name="T15"/>
              <a:gd fmla="*/ 1 w 20" name="T16"/>
              <a:gd fmla="*/ 6 h 8" name="T17"/>
              <a:gd fmla="*/ 1 w 20" name="T18"/>
              <a:gd fmla="*/ 3 h 8" name="T19"/>
              <a:gd fmla="*/ 3 w 20" name="T20"/>
              <a:gd fmla="*/ 2 h 8" name="T21"/>
              <a:gd fmla="*/ 7 w 20" name="T22"/>
              <a:gd fmla="*/ 1 h 8" name="T23"/>
              <a:gd fmla="*/ 10 w 20" name="T24"/>
              <a:gd fmla="*/ 1 h 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8" w="20">
                <a:moveTo>
                  <a:pt x="10" y="1"/>
                </a:moveTo>
                <a:cubicBezTo>
                  <a:pt x="12" y="1"/>
                  <a:pt x="14" y="1"/>
                  <a:pt x="17" y="0"/>
                </a:cubicBezTo>
                <a:cubicBezTo>
                  <a:pt x="18" y="0"/>
                  <a:pt x="20" y="1"/>
                  <a:pt x="20" y="3"/>
                </a:cubicBezTo>
                <a:cubicBezTo>
                  <a:pt x="20" y="4"/>
                  <a:pt x="20" y="4"/>
                  <a:pt x="20" y="5"/>
                </a:cubicBezTo>
                <a:cubicBezTo>
                  <a:pt x="19" y="6"/>
                  <a:pt x="19" y="6"/>
                  <a:pt x="19" y="6"/>
                </a:cubicBezTo>
                <a:cubicBezTo>
                  <a:pt x="18" y="7"/>
                  <a:pt x="17" y="7"/>
                  <a:pt x="17" y="7"/>
                </a:cubicBezTo>
                <a:cubicBezTo>
                  <a:pt x="14" y="8"/>
                  <a:pt x="10" y="8"/>
                  <a:pt x="7" y="7"/>
                </a:cubicBezTo>
                <a:cubicBezTo>
                  <a:pt x="6" y="7"/>
                  <a:pt x="4" y="7"/>
                  <a:pt x="3" y="6"/>
                </a:cubicBezTo>
                <a:cubicBezTo>
                  <a:pt x="3" y="6"/>
                  <a:pt x="2" y="6"/>
                  <a:pt x="1" y="6"/>
                </a:cubicBezTo>
                <a:cubicBezTo>
                  <a:pt x="0" y="5"/>
                  <a:pt x="0" y="3"/>
                  <a:pt x="1" y="3"/>
                </a:cubicBezTo>
                <a:cubicBezTo>
                  <a:pt x="2" y="2"/>
                  <a:pt x="3" y="2"/>
                  <a:pt x="3" y="2"/>
                </a:cubicBezTo>
                <a:cubicBezTo>
                  <a:pt x="5" y="2"/>
                  <a:pt x="6" y="1"/>
                  <a:pt x="7" y="1"/>
                </a:cubicBezTo>
                <a:cubicBezTo>
                  <a:pt x="8" y="1"/>
                  <a:pt x="9" y="1"/>
                  <a:pt x="10"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18" name="Freeform 317"/>
          <p:cNvSpPr/>
          <p:nvPr/>
        </p:nvSpPr>
        <p:spPr bwMode="auto">
          <a:xfrm>
            <a:off x="6556376" y="3455988"/>
            <a:ext cx="44450" cy="20638"/>
          </a:xfrm>
          <a:custGeom>
            <a:gdLst>
              <a:gd fmla="*/ 8 w 18" name="T0"/>
              <a:gd fmla="*/ 8 h 8" name="T1"/>
              <a:gd fmla="*/ 4 w 18" name="T2"/>
              <a:gd fmla="*/ 7 h 8" name="T3"/>
              <a:gd fmla="*/ 3 w 18" name="T4"/>
              <a:gd fmla="*/ 7 h 8" name="T5"/>
              <a:gd fmla="*/ 2 w 18" name="T6"/>
              <a:gd fmla="*/ 3 h 8" name="T7"/>
              <a:gd fmla="*/ 3 w 18" name="T8"/>
              <a:gd fmla="*/ 2 h 8" name="T9"/>
              <a:gd fmla="*/ 6 w 18" name="T10"/>
              <a:gd fmla="*/ 0 h 8" name="T11"/>
              <a:gd fmla="*/ 7 w 18" name="T12"/>
              <a:gd fmla="*/ 0 h 8" name="T13"/>
              <a:gd fmla="*/ 15 w 18" name="T14"/>
              <a:gd fmla="*/ 0 h 8" name="T15"/>
              <a:gd fmla="*/ 16 w 18" name="T16"/>
              <a:gd fmla="*/ 1 h 8" name="T17"/>
              <a:gd fmla="*/ 16 w 18" name="T18"/>
              <a:gd fmla="*/ 5 h 8" name="T19"/>
              <a:gd fmla="*/ 14 w 18" name="T20"/>
              <a:gd fmla="*/ 7 h 8" name="T21"/>
              <a:gd fmla="*/ 8 w 18" name="T22"/>
              <a:gd fmla="*/ 8 h 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 w="18">
                <a:moveTo>
                  <a:pt x="8" y="8"/>
                </a:moveTo>
                <a:cubicBezTo>
                  <a:pt x="7" y="8"/>
                  <a:pt x="6" y="8"/>
                  <a:pt x="4" y="7"/>
                </a:cubicBezTo>
                <a:cubicBezTo>
                  <a:pt x="3" y="7"/>
                  <a:pt x="3" y="7"/>
                  <a:pt x="3" y="7"/>
                </a:cubicBezTo>
                <a:cubicBezTo>
                  <a:pt x="1" y="6"/>
                  <a:pt x="0" y="4"/>
                  <a:pt x="2" y="3"/>
                </a:cubicBezTo>
                <a:cubicBezTo>
                  <a:pt x="2" y="3"/>
                  <a:pt x="3" y="2"/>
                  <a:pt x="3" y="2"/>
                </a:cubicBezTo>
                <a:cubicBezTo>
                  <a:pt x="4" y="1"/>
                  <a:pt x="5" y="1"/>
                  <a:pt x="6" y="0"/>
                </a:cubicBezTo>
                <a:cubicBezTo>
                  <a:pt x="6" y="0"/>
                  <a:pt x="7" y="0"/>
                  <a:pt x="7" y="0"/>
                </a:cubicBezTo>
                <a:cubicBezTo>
                  <a:pt x="9" y="1"/>
                  <a:pt x="12" y="0"/>
                  <a:pt x="15" y="0"/>
                </a:cubicBezTo>
                <a:cubicBezTo>
                  <a:pt x="15" y="0"/>
                  <a:pt x="16" y="0"/>
                  <a:pt x="16" y="1"/>
                </a:cubicBezTo>
                <a:cubicBezTo>
                  <a:pt x="18" y="2"/>
                  <a:pt x="18" y="4"/>
                  <a:pt x="16" y="5"/>
                </a:cubicBezTo>
                <a:cubicBezTo>
                  <a:pt x="15" y="6"/>
                  <a:pt x="15" y="6"/>
                  <a:pt x="14" y="7"/>
                </a:cubicBezTo>
                <a:cubicBezTo>
                  <a:pt x="13" y="8"/>
                  <a:pt x="11" y="8"/>
                  <a:pt x="8"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19" name="Freeform 318"/>
          <p:cNvSpPr/>
          <p:nvPr/>
        </p:nvSpPr>
        <p:spPr bwMode="auto">
          <a:xfrm>
            <a:off x="6618288" y="3455988"/>
            <a:ext cx="41275" cy="17463"/>
          </a:xfrm>
          <a:custGeom>
            <a:gdLst>
              <a:gd fmla="*/ 6 w 17" name="T0"/>
              <a:gd fmla="*/ 0 h 7" name="T1"/>
              <a:gd fmla="*/ 11 w 17" name="T2"/>
              <a:gd fmla="*/ 0 h 7" name="T3"/>
              <a:gd fmla="*/ 17 w 17" name="T4"/>
              <a:gd fmla="*/ 3 h 7" name="T5"/>
              <a:gd fmla="*/ 17 w 17" name="T6"/>
              <a:gd fmla="*/ 4 h 7" name="T7"/>
              <a:gd fmla="*/ 15 w 17" name="T8"/>
              <a:gd fmla="*/ 7 h 7" name="T9"/>
              <a:gd fmla="*/ 12 w 17" name="T10"/>
              <a:gd fmla="*/ 6 h 7" name="T11"/>
              <a:gd fmla="*/ 10 w 17" name="T12"/>
              <a:gd fmla="*/ 6 h 7" name="T13"/>
              <a:gd fmla="*/ 8 w 17" name="T14"/>
              <a:gd fmla="*/ 6 h 7" name="T15"/>
              <a:gd fmla="*/ 6 w 17" name="T16"/>
              <a:gd fmla="*/ 6 h 7" name="T17"/>
              <a:gd fmla="*/ 4 w 17" name="T18"/>
              <a:gd fmla="*/ 6 h 7" name="T19"/>
              <a:gd fmla="*/ 2 w 17" name="T20"/>
              <a:gd fmla="*/ 5 h 7" name="T21"/>
              <a:gd fmla="*/ 0 w 17" name="T22"/>
              <a:gd fmla="*/ 3 h 7" name="T23"/>
              <a:gd fmla="*/ 2 w 17" name="T24"/>
              <a:gd fmla="*/ 1 h 7" name="T25"/>
              <a:gd fmla="*/ 4 w 17" name="T26"/>
              <a:gd fmla="*/ 0 h 7" name="T27"/>
              <a:gd fmla="*/ 6 w 17" name="T28"/>
              <a:gd fmla="*/ 0 h 7" name="T29"/>
              <a:gd fmla="*/ 6 w 17" name="T30"/>
              <a:gd fmla="*/ 0 h 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7" w="17">
                <a:moveTo>
                  <a:pt x="6" y="0"/>
                </a:moveTo>
                <a:cubicBezTo>
                  <a:pt x="8" y="0"/>
                  <a:pt x="10" y="0"/>
                  <a:pt x="11" y="0"/>
                </a:cubicBezTo>
                <a:cubicBezTo>
                  <a:pt x="14" y="1"/>
                  <a:pt x="15" y="2"/>
                  <a:pt x="17" y="3"/>
                </a:cubicBezTo>
                <a:cubicBezTo>
                  <a:pt x="17" y="4"/>
                  <a:pt x="17" y="4"/>
                  <a:pt x="17" y="4"/>
                </a:cubicBezTo>
                <a:cubicBezTo>
                  <a:pt x="17" y="5"/>
                  <a:pt x="16" y="6"/>
                  <a:pt x="15" y="7"/>
                </a:cubicBezTo>
                <a:cubicBezTo>
                  <a:pt x="14" y="7"/>
                  <a:pt x="13" y="7"/>
                  <a:pt x="12" y="6"/>
                </a:cubicBezTo>
                <a:cubicBezTo>
                  <a:pt x="12" y="6"/>
                  <a:pt x="11" y="6"/>
                  <a:pt x="10" y="6"/>
                </a:cubicBezTo>
                <a:cubicBezTo>
                  <a:pt x="10" y="6"/>
                  <a:pt x="9" y="6"/>
                  <a:pt x="8" y="6"/>
                </a:cubicBezTo>
                <a:cubicBezTo>
                  <a:pt x="8" y="6"/>
                  <a:pt x="7" y="6"/>
                  <a:pt x="6" y="6"/>
                </a:cubicBezTo>
                <a:cubicBezTo>
                  <a:pt x="6" y="6"/>
                  <a:pt x="5" y="6"/>
                  <a:pt x="4" y="6"/>
                </a:cubicBezTo>
                <a:cubicBezTo>
                  <a:pt x="3" y="6"/>
                  <a:pt x="3" y="5"/>
                  <a:pt x="2" y="5"/>
                </a:cubicBezTo>
                <a:cubicBezTo>
                  <a:pt x="1" y="5"/>
                  <a:pt x="0" y="4"/>
                  <a:pt x="0" y="3"/>
                </a:cubicBezTo>
                <a:cubicBezTo>
                  <a:pt x="0" y="2"/>
                  <a:pt x="0" y="1"/>
                  <a:pt x="2" y="1"/>
                </a:cubicBezTo>
                <a:cubicBezTo>
                  <a:pt x="3" y="0"/>
                  <a:pt x="3" y="0"/>
                  <a:pt x="4" y="0"/>
                </a:cubicBezTo>
                <a:cubicBezTo>
                  <a:pt x="5" y="0"/>
                  <a:pt x="6" y="0"/>
                  <a:pt x="6" y="0"/>
                </a:cubicBezTo>
                <a:cubicBezTo>
                  <a:pt x="6" y="0"/>
                  <a:pt x="6" y="0"/>
                  <a:pt x="6"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20" name="Freeform 319"/>
          <p:cNvSpPr/>
          <p:nvPr/>
        </p:nvSpPr>
        <p:spPr bwMode="auto">
          <a:xfrm>
            <a:off x="6858001" y="3449638"/>
            <a:ext cx="26988" cy="23813"/>
          </a:xfrm>
          <a:custGeom>
            <a:gdLst>
              <a:gd fmla="*/ 8 w 11" name="T0"/>
              <a:gd fmla="*/ 9 h 10" name="T1"/>
              <a:gd fmla="*/ 7 w 11" name="T2"/>
              <a:gd fmla="*/ 9 h 10" name="T3"/>
              <a:gd fmla="*/ 5 w 11" name="T4"/>
              <a:gd fmla="*/ 9 h 10" name="T5"/>
              <a:gd fmla="*/ 2 w 11" name="T6"/>
              <a:gd fmla="*/ 8 h 10" name="T7"/>
              <a:gd fmla="*/ 1 w 11" name="T8"/>
              <a:gd fmla="*/ 8 h 10" name="T9"/>
              <a:gd fmla="*/ 0 w 11" name="T10"/>
              <a:gd fmla="*/ 5 h 10" name="T11"/>
              <a:gd fmla="*/ 0 w 11" name="T12"/>
              <a:gd fmla="*/ 5 h 10" name="T13"/>
              <a:gd fmla="*/ 2 w 11" name="T14"/>
              <a:gd fmla="*/ 2 h 10" name="T15"/>
              <a:gd fmla="*/ 6 w 11" name="T16"/>
              <a:gd fmla="*/ 1 h 10" name="T17"/>
              <a:gd fmla="*/ 9 w 11" name="T18"/>
              <a:gd fmla="*/ 0 h 10" name="T19"/>
              <a:gd fmla="*/ 11 w 11" name="T20"/>
              <a:gd fmla="*/ 1 h 10" name="T21"/>
              <a:gd fmla="*/ 11 w 11" name="T22"/>
              <a:gd fmla="*/ 3 h 10" name="T23"/>
              <a:gd fmla="*/ 11 w 11" name="T24"/>
              <a:gd fmla="*/ 7 h 10" name="T25"/>
              <a:gd fmla="*/ 10 w 11" name="T26"/>
              <a:gd fmla="*/ 8 h 10" name="T27"/>
              <a:gd fmla="*/ 8 w 11" name="T28"/>
              <a:gd fmla="*/ 9 h 10" name="T29"/>
              <a:gd fmla="*/ 8 w 11" name="T30"/>
              <a:gd fmla="*/ 9 h 1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0" w="11">
                <a:moveTo>
                  <a:pt x="8" y="9"/>
                </a:moveTo>
                <a:cubicBezTo>
                  <a:pt x="8" y="9"/>
                  <a:pt x="7" y="9"/>
                  <a:pt x="7" y="9"/>
                </a:cubicBezTo>
                <a:cubicBezTo>
                  <a:pt x="6" y="9"/>
                  <a:pt x="6" y="9"/>
                  <a:pt x="5" y="9"/>
                </a:cubicBezTo>
                <a:cubicBezTo>
                  <a:pt x="4" y="10"/>
                  <a:pt x="3" y="9"/>
                  <a:pt x="2" y="8"/>
                </a:cubicBezTo>
                <a:cubicBezTo>
                  <a:pt x="1" y="8"/>
                  <a:pt x="1" y="8"/>
                  <a:pt x="1" y="8"/>
                </a:cubicBezTo>
                <a:cubicBezTo>
                  <a:pt x="0" y="7"/>
                  <a:pt x="0" y="6"/>
                  <a:pt x="0" y="5"/>
                </a:cubicBezTo>
                <a:cubicBezTo>
                  <a:pt x="0" y="5"/>
                  <a:pt x="0" y="5"/>
                  <a:pt x="0" y="5"/>
                </a:cubicBezTo>
                <a:cubicBezTo>
                  <a:pt x="0" y="3"/>
                  <a:pt x="1" y="2"/>
                  <a:pt x="2" y="2"/>
                </a:cubicBezTo>
                <a:cubicBezTo>
                  <a:pt x="3" y="1"/>
                  <a:pt x="5" y="1"/>
                  <a:pt x="6" y="1"/>
                </a:cubicBezTo>
                <a:cubicBezTo>
                  <a:pt x="7" y="0"/>
                  <a:pt x="8" y="0"/>
                  <a:pt x="9" y="0"/>
                </a:cubicBezTo>
                <a:cubicBezTo>
                  <a:pt x="10" y="0"/>
                  <a:pt x="11" y="1"/>
                  <a:pt x="11" y="1"/>
                </a:cubicBezTo>
                <a:cubicBezTo>
                  <a:pt x="11" y="2"/>
                  <a:pt x="11" y="3"/>
                  <a:pt x="11" y="3"/>
                </a:cubicBezTo>
                <a:cubicBezTo>
                  <a:pt x="11" y="4"/>
                  <a:pt x="11" y="5"/>
                  <a:pt x="11" y="7"/>
                </a:cubicBezTo>
                <a:cubicBezTo>
                  <a:pt x="11" y="7"/>
                  <a:pt x="11" y="8"/>
                  <a:pt x="10" y="8"/>
                </a:cubicBezTo>
                <a:cubicBezTo>
                  <a:pt x="10" y="9"/>
                  <a:pt x="9" y="9"/>
                  <a:pt x="8" y="9"/>
                </a:cubicBezTo>
                <a:cubicBezTo>
                  <a:pt x="8" y="9"/>
                  <a:pt x="8" y="9"/>
                  <a:pt x="8"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21" name="Freeform 320"/>
          <p:cNvSpPr>
            <a:spLocks noEditPoints="1"/>
          </p:cNvSpPr>
          <p:nvPr/>
        </p:nvSpPr>
        <p:spPr bwMode="auto">
          <a:xfrm>
            <a:off x="6464301" y="3001963"/>
            <a:ext cx="427038" cy="306388"/>
          </a:xfrm>
          <a:custGeom>
            <a:gdLst>
              <a:gd fmla="*/ 11 w 173" name="T0"/>
              <a:gd fmla="*/ 11 h 124" name="T1"/>
              <a:gd fmla="*/ 173 w 173" name="T2"/>
              <a:gd fmla="*/ 71 h 124" name="T3"/>
              <a:gd fmla="*/ 148 w 173" name="T4"/>
              <a:gd fmla="*/ 18 h 124" name="T5"/>
              <a:gd fmla="*/ 135 w 173" name="T6"/>
              <a:gd fmla="*/ 53 h 124" name="T7"/>
              <a:gd fmla="*/ 90 w 173" name="T8"/>
              <a:gd fmla="*/ 106 h 124" name="T9"/>
              <a:gd fmla="*/ 134 w 173" name="T10"/>
              <a:gd fmla="*/ 50 h 124" name="T11"/>
              <a:gd fmla="*/ 160 w 173" name="T12"/>
              <a:gd fmla="*/ 53 h 124" name="T13"/>
              <a:gd fmla="*/ 158 w 173" name="T14"/>
              <a:gd fmla="*/ 81 h 124" name="T15"/>
              <a:gd fmla="*/ 168 w 173" name="T16"/>
              <a:gd fmla="*/ 45 h 124" name="T17"/>
              <a:gd fmla="*/ 149 w 173" name="T18"/>
              <a:gd fmla="*/ 77 h 124" name="T19"/>
              <a:gd fmla="*/ 58 w 173" name="T20"/>
              <a:gd fmla="*/ 120 h 124" name="T21"/>
              <a:gd fmla="*/ 28 w 173" name="T22"/>
              <a:gd fmla="*/ 106 h 124" name="T23"/>
              <a:gd fmla="*/ 50 w 173" name="T24"/>
              <a:gd fmla="*/ 21 h 124" name="T25"/>
              <a:gd fmla="*/ 65 w 173" name="T26"/>
              <a:gd fmla="*/ 15 h 124" name="T27"/>
              <a:gd fmla="*/ 139 w 173" name="T28"/>
              <a:gd fmla="*/ 10 h 124" name="T29"/>
              <a:gd fmla="*/ 139 w 173" name="T30"/>
              <a:gd fmla="*/ 46 h 124" name="T31"/>
              <a:gd fmla="*/ 77 w 173" name="T32"/>
              <a:gd fmla="*/ 69 h 124" name="T33"/>
              <a:gd fmla="*/ 61 w 173" name="T34"/>
              <a:gd fmla="*/ 58 h 124" name="T35"/>
              <a:gd fmla="*/ 54 w 173" name="T36"/>
              <a:gd fmla="*/ 48 h 124" name="T37"/>
              <a:gd fmla="*/ 92 w 173" name="T38"/>
              <a:gd fmla="*/ 51 h 124" name="T39"/>
              <a:gd fmla="*/ 87 w 173" name="T40"/>
              <a:gd fmla="*/ 40 h 124" name="T41"/>
              <a:gd fmla="*/ 26 w 173" name="T42"/>
              <a:gd fmla="*/ 31 h 124" name="T43"/>
              <a:gd fmla="*/ 95 w 173" name="T44"/>
              <a:gd fmla="*/ 24 h 124" name="T45"/>
              <a:gd fmla="*/ 76 w 173" name="T46"/>
              <a:gd fmla="*/ 13 h 124" name="T47"/>
              <a:gd fmla="*/ 148 w 173" name="T48"/>
              <a:gd fmla="*/ 25 h 124" name="T49"/>
              <a:gd fmla="*/ 24 w 173" name="T50"/>
              <a:gd fmla="*/ 22 h 124" name="T51"/>
              <a:gd fmla="*/ 90 w 173" name="T52"/>
              <a:gd fmla="*/ 11 h 124" name="T53"/>
              <a:gd fmla="*/ 15 w 173" name="T54"/>
              <a:gd fmla="*/ 102 h 124" name="T55"/>
              <a:gd fmla="*/ 30 w 173" name="T56"/>
              <a:gd fmla="*/ 92 h 124" name="T57"/>
              <a:gd fmla="*/ 28 w 173" name="T58"/>
              <a:gd fmla="*/ 38 h 124" name="T59"/>
              <a:gd fmla="*/ 98 w 173" name="T60"/>
              <a:gd fmla="*/ 39 h 124" name="T61"/>
              <a:gd fmla="*/ 16 w 173" name="T62"/>
              <a:gd fmla="*/ 110 h 124" name="T63"/>
              <a:gd fmla="*/ 10 w 173" name="T64"/>
              <a:gd fmla="*/ 52 h 124" name="T65"/>
              <a:gd fmla="*/ 46 w 173" name="T66"/>
              <a:gd fmla="*/ 76 h 124" name="T67"/>
              <a:gd fmla="*/ 56 w 173" name="T68"/>
              <a:gd fmla="*/ 83 h 124" name="T69"/>
              <a:gd fmla="*/ 13 w 173" name="T70"/>
              <a:gd fmla="*/ 88 h 124" name="T71"/>
              <a:gd fmla="*/ 32 w 173" name="T72"/>
              <a:gd fmla="*/ 50 h 124" name="T73"/>
              <a:gd fmla="*/ 71 w 173" name="T74"/>
              <a:gd fmla="*/ 60 h 124" name="T75"/>
              <a:gd fmla="*/ 30 w 173" name="T76"/>
              <a:gd fmla="*/ 104 h 124" name="T77"/>
              <a:gd fmla="*/ 77 w 173" name="T78"/>
              <a:gd fmla="*/ 34 h 124" name="T79"/>
              <a:gd fmla="*/ 23 w 173" name="T80"/>
              <a:gd fmla="*/ 39 h 124" name="T81"/>
              <a:gd fmla="*/ 39 w 173" name="T82"/>
              <a:gd fmla="*/ 91 h 124" name="T83"/>
              <a:gd fmla="*/ 55 w 173" name="T84"/>
              <a:gd fmla="*/ 76 h 124" name="T85"/>
              <a:gd fmla="*/ 67 w 173" name="T86"/>
              <a:gd fmla="*/ 27 h 124" name="T87"/>
              <a:gd fmla="*/ 81 w 173" name="T88"/>
              <a:gd fmla="*/ 50 h 124" name="T89"/>
              <a:gd fmla="*/ 75 w 173" name="T90"/>
              <a:gd fmla="*/ 62 h 124" name="T91"/>
              <a:gd fmla="*/ 165 w 173" name="T92"/>
              <a:gd fmla="*/ 43 h 124" name="T93"/>
              <a:gd fmla="*/ 74 w 173" name="T94"/>
              <a:gd fmla="*/ 59 h 124" name="T95"/>
              <a:gd fmla="*/ 47 w 173" name="T96"/>
              <a:gd fmla="*/ 98 h 124" name="T97"/>
              <a:gd fmla="*/ 153 w 173" name="T98"/>
              <a:gd fmla="*/ 103 h 124" name="T99"/>
              <a:gd fmla="*/ 101 w 173" name="T100"/>
              <a:gd fmla="*/ 19 h 124" name="T101"/>
              <a:gd fmla="*/ 96 w 173" name="T102"/>
              <a:gd fmla="*/ 8 h 124" name="T103"/>
              <a:gd fmla="*/ 159 w 173" name="T104"/>
              <a:gd fmla="*/ 101 h 124" name="T105"/>
              <a:gd fmla="*/ 144 w 173" name="T106"/>
              <a:gd fmla="*/ 117 h 124" name="T107"/>
              <a:gd fmla="*/ 82 w 173" name="T108"/>
              <a:gd fmla="*/ 11 h 124" name="T109"/>
              <a:gd fmla="*/ 96 w 173" name="T110"/>
              <a:gd fmla="*/ 52 h 124" name="T111"/>
              <a:gd fmla="*/ 29 w 173" name="T112"/>
              <a:gd fmla="*/ 75 h 124" name="T113"/>
              <a:gd fmla="*/ 115 w 173" name="T114"/>
              <a:gd fmla="*/ 15 h 124" name="T115"/>
              <a:gd fmla="*/ 81 w 173" name="T116"/>
              <a:gd fmla="*/ 28 h 124" name="T117"/>
              <a:gd fmla="*/ 46 w 173" name="T118"/>
              <a:gd fmla="*/ 117 h 124" name="T119"/>
              <a:gd fmla="*/ 56 w 173" name="T120"/>
              <a:gd fmla="*/ 20 h 124" name="T121"/>
              <a:gd fmla="*/ 54 w 173" name="T122"/>
              <a:gd fmla="*/ 23 h 124" name="T123"/>
              <a:gd fmla="*/ 136 w 173" name="T124"/>
              <a:gd fmla="*/ 114 h 12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24" w="173">
                <a:moveTo>
                  <a:pt x="103" y="123"/>
                </a:moveTo>
                <a:cubicBezTo>
                  <a:pt x="89" y="124"/>
                  <a:pt x="74" y="124"/>
                  <a:pt x="60" y="123"/>
                </a:cubicBezTo>
                <a:cubicBezTo>
                  <a:pt x="51" y="123"/>
                  <a:pt x="42" y="122"/>
                  <a:pt x="33" y="122"/>
                </a:cubicBezTo>
                <a:cubicBezTo>
                  <a:pt x="27" y="121"/>
                  <a:pt x="22" y="121"/>
                  <a:pt x="16" y="119"/>
                </a:cubicBezTo>
                <a:cubicBezTo>
                  <a:pt x="14" y="119"/>
                  <a:pt x="11" y="118"/>
                  <a:pt x="9" y="116"/>
                </a:cubicBezTo>
                <a:cubicBezTo>
                  <a:pt x="4" y="113"/>
                  <a:pt x="2" y="108"/>
                  <a:pt x="2" y="102"/>
                </a:cubicBezTo>
                <a:cubicBezTo>
                  <a:pt x="2" y="98"/>
                  <a:pt x="2" y="95"/>
                  <a:pt x="2" y="91"/>
                </a:cubicBezTo>
                <a:cubicBezTo>
                  <a:pt x="2" y="89"/>
                  <a:pt x="2" y="87"/>
                  <a:pt x="2" y="85"/>
                </a:cubicBezTo>
                <a:cubicBezTo>
                  <a:pt x="2" y="84"/>
                  <a:pt x="2" y="83"/>
                  <a:pt x="1" y="83"/>
                </a:cubicBezTo>
                <a:cubicBezTo>
                  <a:pt x="0" y="82"/>
                  <a:pt x="0" y="81"/>
                  <a:pt x="1" y="80"/>
                </a:cubicBezTo>
                <a:cubicBezTo>
                  <a:pt x="1" y="80"/>
                  <a:pt x="1" y="79"/>
                  <a:pt x="2" y="79"/>
                </a:cubicBezTo>
                <a:cubicBezTo>
                  <a:pt x="3" y="79"/>
                  <a:pt x="3" y="78"/>
                  <a:pt x="3" y="77"/>
                </a:cubicBezTo>
                <a:cubicBezTo>
                  <a:pt x="3" y="75"/>
                  <a:pt x="3" y="72"/>
                  <a:pt x="3" y="70"/>
                </a:cubicBezTo>
                <a:cubicBezTo>
                  <a:pt x="3" y="62"/>
                  <a:pt x="4" y="55"/>
                  <a:pt x="4" y="47"/>
                </a:cubicBezTo>
                <a:cubicBezTo>
                  <a:pt x="4" y="45"/>
                  <a:pt x="4" y="43"/>
                  <a:pt x="4" y="40"/>
                </a:cubicBezTo>
                <a:cubicBezTo>
                  <a:pt x="4" y="35"/>
                  <a:pt x="4" y="29"/>
                  <a:pt x="6" y="23"/>
                </a:cubicBezTo>
                <a:cubicBezTo>
                  <a:pt x="6" y="19"/>
                  <a:pt x="8" y="16"/>
                  <a:pt x="10" y="13"/>
                </a:cubicBezTo>
                <a:cubicBezTo>
                  <a:pt x="11" y="12"/>
                  <a:pt x="11" y="12"/>
                  <a:pt x="11" y="11"/>
                </a:cubicBezTo>
                <a:cubicBezTo>
                  <a:pt x="12" y="10"/>
                  <a:pt x="13" y="9"/>
                  <a:pt x="14" y="7"/>
                </a:cubicBezTo>
                <a:cubicBezTo>
                  <a:pt x="17" y="3"/>
                  <a:pt x="21" y="1"/>
                  <a:pt x="26" y="1"/>
                </a:cubicBezTo>
                <a:cubicBezTo>
                  <a:pt x="28" y="1"/>
                  <a:pt x="29" y="0"/>
                  <a:pt x="31" y="0"/>
                </a:cubicBezTo>
                <a:cubicBezTo>
                  <a:pt x="40" y="1"/>
                  <a:pt x="49" y="0"/>
                  <a:pt x="58" y="1"/>
                </a:cubicBezTo>
                <a:cubicBezTo>
                  <a:pt x="66" y="1"/>
                  <a:pt x="75" y="2"/>
                  <a:pt x="83" y="2"/>
                </a:cubicBezTo>
                <a:cubicBezTo>
                  <a:pt x="86" y="2"/>
                  <a:pt x="90" y="2"/>
                  <a:pt x="93" y="3"/>
                </a:cubicBezTo>
                <a:cubicBezTo>
                  <a:pt x="93" y="3"/>
                  <a:pt x="94" y="3"/>
                  <a:pt x="94" y="2"/>
                </a:cubicBezTo>
                <a:cubicBezTo>
                  <a:pt x="95" y="1"/>
                  <a:pt x="96" y="1"/>
                  <a:pt x="97" y="1"/>
                </a:cubicBezTo>
                <a:cubicBezTo>
                  <a:pt x="105" y="2"/>
                  <a:pt x="114" y="3"/>
                  <a:pt x="123" y="4"/>
                </a:cubicBezTo>
                <a:cubicBezTo>
                  <a:pt x="129" y="5"/>
                  <a:pt x="136" y="6"/>
                  <a:pt x="143" y="8"/>
                </a:cubicBezTo>
                <a:cubicBezTo>
                  <a:pt x="147" y="8"/>
                  <a:pt x="151" y="10"/>
                  <a:pt x="155" y="12"/>
                </a:cubicBezTo>
                <a:cubicBezTo>
                  <a:pt x="157" y="13"/>
                  <a:pt x="159" y="15"/>
                  <a:pt x="161" y="17"/>
                </a:cubicBezTo>
                <a:cubicBezTo>
                  <a:pt x="162" y="18"/>
                  <a:pt x="163" y="19"/>
                  <a:pt x="164" y="21"/>
                </a:cubicBezTo>
                <a:cubicBezTo>
                  <a:pt x="164" y="21"/>
                  <a:pt x="164" y="21"/>
                  <a:pt x="164" y="22"/>
                </a:cubicBezTo>
                <a:cubicBezTo>
                  <a:pt x="166" y="25"/>
                  <a:pt x="167" y="30"/>
                  <a:pt x="168" y="34"/>
                </a:cubicBezTo>
                <a:cubicBezTo>
                  <a:pt x="169" y="38"/>
                  <a:pt x="170" y="43"/>
                  <a:pt x="171" y="47"/>
                </a:cubicBezTo>
                <a:cubicBezTo>
                  <a:pt x="171" y="51"/>
                  <a:pt x="172" y="56"/>
                  <a:pt x="172" y="60"/>
                </a:cubicBezTo>
                <a:cubicBezTo>
                  <a:pt x="172" y="64"/>
                  <a:pt x="172" y="68"/>
                  <a:pt x="173" y="71"/>
                </a:cubicBezTo>
                <a:cubicBezTo>
                  <a:pt x="173" y="79"/>
                  <a:pt x="173" y="86"/>
                  <a:pt x="172" y="93"/>
                </a:cubicBezTo>
                <a:cubicBezTo>
                  <a:pt x="172" y="99"/>
                  <a:pt x="170" y="104"/>
                  <a:pt x="167" y="109"/>
                </a:cubicBezTo>
                <a:cubicBezTo>
                  <a:pt x="165" y="112"/>
                  <a:pt x="163" y="114"/>
                  <a:pt x="161" y="116"/>
                </a:cubicBezTo>
                <a:cubicBezTo>
                  <a:pt x="160" y="116"/>
                  <a:pt x="160" y="117"/>
                  <a:pt x="159" y="117"/>
                </a:cubicBezTo>
                <a:cubicBezTo>
                  <a:pt x="157" y="121"/>
                  <a:pt x="154" y="123"/>
                  <a:pt x="149" y="124"/>
                </a:cubicBezTo>
                <a:cubicBezTo>
                  <a:pt x="148" y="124"/>
                  <a:pt x="146" y="124"/>
                  <a:pt x="144" y="124"/>
                </a:cubicBezTo>
                <a:cubicBezTo>
                  <a:pt x="138" y="124"/>
                  <a:pt x="133" y="124"/>
                  <a:pt x="127" y="123"/>
                </a:cubicBezTo>
                <a:cubicBezTo>
                  <a:pt x="119" y="123"/>
                  <a:pt x="111" y="123"/>
                  <a:pt x="103" y="123"/>
                </a:cubicBezTo>
                <a:close/>
                <a:moveTo>
                  <a:pt x="14" y="116"/>
                </a:moveTo>
                <a:cubicBezTo>
                  <a:pt x="14" y="116"/>
                  <a:pt x="15" y="116"/>
                  <a:pt x="16" y="117"/>
                </a:cubicBezTo>
                <a:cubicBezTo>
                  <a:pt x="16" y="117"/>
                  <a:pt x="17" y="116"/>
                  <a:pt x="17" y="116"/>
                </a:cubicBezTo>
                <a:cubicBezTo>
                  <a:pt x="16" y="116"/>
                  <a:pt x="15" y="116"/>
                  <a:pt x="14" y="116"/>
                </a:cubicBezTo>
                <a:cubicBezTo>
                  <a:pt x="13" y="115"/>
                  <a:pt x="11" y="114"/>
                  <a:pt x="10" y="114"/>
                </a:cubicBezTo>
                <a:cubicBezTo>
                  <a:pt x="12" y="115"/>
                  <a:pt x="12" y="115"/>
                  <a:pt x="14" y="116"/>
                </a:cubicBezTo>
                <a:close/>
                <a:moveTo>
                  <a:pt x="148" y="18"/>
                </a:moveTo>
                <a:cubicBezTo>
                  <a:pt x="148" y="19"/>
                  <a:pt x="149" y="19"/>
                  <a:pt x="150" y="19"/>
                </a:cubicBezTo>
                <a:cubicBezTo>
                  <a:pt x="149" y="19"/>
                  <a:pt x="149" y="19"/>
                  <a:pt x="148" y="18"/>
                </a:cubicBezTo>
                <a:cubicBezTo>
                  <a:pt x="148" y="18"/>
                  <a:pt x="148" y="18"/>
                  <a:pt x="148" y="18"/>
                </a:cubicBezTo>
                <a:cubicBezTo>
                  <a:pt x="147" y="18"/>
                  <a:pt x="145" y="17"/>
                  <a:pt x="144" y="17"/>
                </a:cubicBezTo>
                <a:cubicBezTo>
                  <a:pt x="145" y="18"/>
                  <a:pt x="146" y="18"/>
                  <a:pt x="148" y="18"/>
                </a:cubicBezTo>
                <a:close/>
                <a:moveTo>
                  <a:pt x="102" y="113"/>
                </a:moveTo>
                <a:cubicBezTo>
                  <a:pt x="103" y="110"/>
                  <a:pt x="104" y="108"/>
                  <a:pt x="106" y="106"/>
                </a:cubicBezTo>
                <a:cubicBezTo>
                  <a:pt x="111" y="100"/>
                  <a:pt x="116" y="93"/>
                  <a:pt x="122" y="87"/>
                </a:cubicBezTo>
                <a:cubicBezTo>
                  <a:pt x="131" y="77"/>
                  <a:pt x="141" y="67"/>
                  <a:pt x="151" y="58"/>
                </a:cubicBezTo>
                <a:cubicBezTo>
                  <a:pt x="151" y="57"/>
                  <a:pt x="152" y="57"/>
                  <a:pt x="152" y="57"/>
                </a:cubicBezTo>
                <a:cubicBezTo>
                  <a:pt x="152" y="57"/>
                  <a:pt x="151" y="57"/>
                  <a:pt x="151" y="57"/>
                </a:cubicBezTo>
                <a:cubicBezTo>
                  <a:pt x="133" y="71"/>
                  <a:pt x="117" y="85"/>
                  <a:pt x="101" y="100"/>
                </a:cubicBezTo>
                <a:cubicBezTo>
                  <a:pt x="97" y="104"/>
                  <a:pt x="93" y="108"/>
                  <a:pt x="89" y="112"/>
                </a:cubicBezTo>
                <a:cubicBezTo>
                  <a:pt x="88" y="113"/>
                  <a:pt x="87" y="113"/>
                  <a:pt x="86" y="114"/>
                </a:cubicBezTo>
                <a:cubicBezTo>
                  <a:pt x="85" y="115"/>
                  <a:pt x="84" y="115"/>
                  <a:pt x="84" y="114"/>
                </a:cubicBezTo>
                <a:cubicBezTo>
                  <a:pt x="83" y="114"/>
                  <a:pt x="83" y="113"/>
                  <a:pt x="83" y="112"/>
                </a:cubicBezTo>
                <a:cubicBezTo>
                  <a:pt x="83" y="111"/>
                  <a:pt x="84" y="111"/>
                  <a:pt x="84" y="110"/>
                </a:cubicBezTo>
                <a:cubicBezTo>
                  <a:pt x="85" y="110"/>
                  <a:pt x="85" y="109"/>
                  <a:pt x="86" y="108"/>
                </a:cubicBezTo>
                <a:cubicBezTo>
                  <a:pt x="89" y="104"/>
                  <a:pt x="92" y="100"/>
                  <a:pt x="95" y="97"/>
                </a:cubicBezTo>
                <a:cubicBezTo>
                  <a:pt x="105" y="83"/>
                  <a:pt x="117" y="71"/>
                  <a:pt x="129" y="59"/>
                </a:cubicBezTo>
                <a:cubicBezTo>
                  <a:pt x="131" y="57"/>
                  <a:pt x="133" y="55"/>
                  <a:pt x="135" y="53"/>
                </a:cubicBezTo>
                <a:cubicBezTo>
                  <a:pt x="135" y="53"/>
                  <a:pt x="135" y="53"/>
                  <a:pt x="136" y="52"/>
                </a:cubicBezTo>
                <a:cubicBezTo>
                  <a:pt x="136" y="52"/>
                  <a:pt x="135" y="52"/>
                  <a:pt x="135" y="52"/>
                </a:cubicBezTo>
                <a:cubicBezTo>
                  <a:pt x="135" y="52"/>
                  <a:pt x="135" y="53"/>
                  <a:pt x="134" y="53"/>
                </a:cubicBezTo>
                <a:cubicBezTo>
                  <a:pt x="127" y="60"/>
                  <a:pt x="119" y="66"/>
                  <a:pt x="112" y="73"/>
                </a:cubicBezTo>
                <a:cubicBezTo>
                  <a:pt x="100" y="84"/>
                  <a:pt x="89" y="95"/>
                  <a:pt x="78" y="106"/>
                </a:cubicBezTo>
                <a:cubicBezTo>
                  <a:pt x="75" y="109"/>
                  <a:pt x="72" y="111"/>
                  <a:pt x="69" y="114"/>
                </a:cubicBezTo>
                <a:cubicBezTo>
                  <a:pt x="69" y="114"/>
                  <a:pt x="69" y="114"/>
                  <a:pt x="68" y="114"/>
                </a:cubicBezTo>
                <a:cubicBezTo>
                  <a:pt x="69" y="114"/>
                  <a:pt x="69" y="114"/>
                  <a:pt x="69" y="114"/>
                </a:cubicBezTo>
                <a:cubicBezTo>
                  <a:pt x="76" y="114"/>
                  <a:pt x="83" y="115"/>
                  <a:pt x="90" y="114"/>
                </a:cubicBezTo>
                <a:cubicBezTo>
                  <a:pt x="94" y="114"/>
                  <a:pt x="98" y="113"/>
                  <a:pt x="102" y="113"/>
                </a:cubicBezTo>
                <a:close/>
                <a:moveTo>
                  <a:pt x="152" y="41"/>
                </a:moveTo>
                <a:cubicBezTo>
                  <a:pt x="152" y="41"/>
                  <a:pt x="152" y="41"/>
                  <a:pt x="151" y="41"/>
                </a:cubicBezTo>
                <a:cubicBezTo>
                  <a:pt x="149" y="44"/>
                  <a:pt x="146" y="47"/>
                  <a:pt x="143" y="50"/>
                </a:cubicBezTo>
                <a:cubicBezTo>
                  <a:pt x="142" y="50"/>
                  <a:pt x="142" y="50"/>
                  <a:pt x="142" y="51"/>
                </a:cubicBezTo>
                <a:cubicBezTo>
                  <a:pt x="142" y="52"/>
                  <a:pt x="142" y="53"/>
                  <a:pt x="141" y="54"/>
                </a:cubicBezTo>
                <a:cubicBezTo>
                  <a:pt x="140" y="56"/>
                  <a:pt x="139" y="56"/>
                  <a:pt x="138" y="55"/>
                </a:cubicBezTo>
                <a:cubicBezTo>
                  <a:pt x="138" y="55"/>
                  <a:pt x="137" y="55"/>
                  <a:pt x="137" y="55"/>
                </a:cubicBezTo>
                <a:cubicBezTo>
                  <a:pt x="120" y="71"/>
                  <a:pt x="104" y="88"/>
                  <a:pt x="90" y="106"/>
                </a:cubicBezTo>
                <a:cubicBezTo>
                  <a:pt x="101" y="97"/>
                  <a:pt x="111" y="87"/>
                  <a:pt x="122" y="77"/>
                </a:cubicBezTo>
                <a:cubicBezTo>
                  <a:pt x="133" y="68"/>
                  <a:pt x="144" y="59"/>
                  <a:pt x="156" y="50"/>
                </a:cubicBezTo>
                <a:cubicBezTo>
                  <a:pt x="155" y="47"/>
                  <a:pt x="153" y="44"/>
                  <a:pt x="152" y="41"/>
                </a:cubicBezTo>
                <a:close/>
                <a:moveTo>
                  <a:pt x="134" y="50"/>
                </a:moveTo>
                <a:cubicBezTo>
                  <a:pt x="133" y="47"/>
                  <a:pt x="131" y="44"/>
                  <a:pt x="130" y="42"/>
                </a:cubicBezTo>
                <a:cubicBezTo>
                  <a:pt x="130" y="42"/>
                  <a:pt x="129" y="42"/>
                  <a:pt x="129" y="43"/>
                </a:cubicBezTo>
                <a:cubicBezTo>
                  <a:pt x="127" y="44"/>
                  <a:pt x="125" y="46"/>
                  <a:pt x="124" y="48"/>
                </a:cubicBezTo>
                <a:cubicBezTo>
                  <a:pt x="123" y="49"/>
                  <a:pt x="123" y="49"/>
                  <a:pt x="123" y="50"/>
                </a:cubicBezTo>
                <a:cubicBezTo>
                  <a:pt x="123" y="53"/>
                  <a:pt x="122" y="55"/>
                  <a:pt x="122" y="57"/>
                </a:cubicBezTo>
                <a:cubicBezTo>
                  <a:pt x="121" y="58"/>
                  <a:pt x="121" y="59"/>
                  <a:pt x="120" y="60"/>
                </a:cubicBezTo>
                <a:cubicBezTo>
                  <a:pt x="118" y="60"/>
                  <a:pt x="118" y="59"/>
                  <a:pt x="117" y="58"/>
                </a:cubicBezTo>
                <a:cubicBezTo>
                  <a:pt x="117" y="57"/>
                  <a:pt x="116" y="57"/>
                  <a:pt x="116" y="56"/>
                </a:cubicBezTo>
                <a:cubicBezTo>
                  <a:pt x="115" y="56"/>
                  <a:pt x="115" y="57"/>
                  <a:pt x="115" y="57"/>
                </a:cubicBezTo>
                <a:cubicBezTo>
                  <a:pt x="105" y="67"/>
                  <a:pt x="96" y="77"/>
                  <a:pt x="87" y="88"/>
                </a:cubicBezTo>
                <a:cubicBezTo>
                  <a:pt x="81" y="95"/>
                  <a:pt x="75" y="102"/>
                  <a:pt x="70" y="109"/>
                </a:cubicBezTo>
                <a:cubicBezTo>
                  <a:pt x="70" y="109"/>
                  <a:pt x="69" y="110"/>
                  <a:pt x="69" y="110"/>
                </a:cubicBezTo>
                <a:cubicBezTo>
                  <a:pt x="69" y="110"/>
                  <a:pt x="70" y="110"/>
                  <a:pt x="70" y="110"/>
                </a:cubicBezTo>
                <a:cubicBezTo>
                  <a:pt x="91" y="90"/>
                  <a:pt x="112" y="69"/>
                  <a:pt x="134" y="50"/>
                </a:cubicBezTo>
                <a:cubicBezTo>
                  <a:pt x="134" y="50"/>
                  <a:pt x="134" y="50"/>
                  <a:pt x="134" y="50"/>
                </a:cubicBezTo>
                <a:close/>
                <a:moveTo>
                  <a:pt x="114" y="52"/>
                </a:moveTo>
                <a:cubicBezTo>
                  <a:pt x="113" y="52"/>
                  <a:pt x="113" y="53"/>
                  <a:pt x="113" y="53"/>
                </a:cubicBezTo>
                <a:cubicBezTo>
                  <a:pt x="98" y="66"/>
                  <a:pt x="84" y="79"/>
                  <a:pt x="71" y="93"/>
                </a:cubicBezTo>
                <a:cubicBezTo>
                  <a:pt x="70" y="94"/>
                  <a:pt x="70" y="94"/>
                  <a:pt x="70" y="95"/>
                </a:cubicBezTo>
                <a:cubicBezTo>
                  <a:pt x="70" y="96"/>
                  <a:pt x="70" y="97"/>
                  <a:pt x="70" y="97"/>
                </a:cubicBezTo>
                <a:cubicBezTo>
                  <a:pt x="69" y="99"/>
                  <a:pt x="68" y="99"/>
                  <a:pt x="67" y="98"/>
                </a:cubicBezTo>
                <a:cubicBezTo>
                  <a:pt x="67" y="98"/>
                  <a:pt x="67" y="98"/>
                  <a:pt x="66" y="98"/>
                </a:cubicBezTo>
                <a:cubicBezTo>
                  <a:pt x="61" y="103"/>
                  <a:pt x="55" y="109"/>
                  <a:pt x="49" y="114"/>
                </a:cubicBezTo>
                <a:cubicBezTo>
                  <a:pt x="55" y="114"/>
                  <a:pt x="59" y="114"/>
                  <a:pt x="65" y="114"/>
                </a:cubicBezTo>
                <a:cubicBezTo>
                  <a:pt x="64" y="113"/>
                  <a:pt x="65" y="112"/>
                  <a:pt x="65" y="111"/>
                </a:cubicBezTo>
                <a:cubicBezTo>
                  <a:pt x="66" y="110"/>
                  <a:pt x="66" y="110"/>
                  <a:pt x="66" y="109"/>
                </a:cubicBezTo>
                <a:cubicBezTo>
                  <a:pt x="69" y="106"/>
                  <a:pt x="71" y="103"/>
                  <a:pt x="74" y="99"/>
                </a:cubicBezTo>
                <a:cubicBezTo>
                  <a:pt x="86" y="84"/>
                  <a:pt x="99" y="69"/>
                  <a:pt x="113" y="55"/>
                </a:cubicBezTo>
                <a:cubicBezTo>
                  <a:pt x="114" y="54"/>
                  <a:pt x="114" y="54"/>
                  <a:pt x="114" y="53"/>
                </a:cubicBezTo>
                <a:cubicBezTo>
                  <a:pt x="114" y="53"/>
                  <a:pt x="114" y="53"/>
                  <a:pt x="114" y="52"/>
                </a:cubicBezTo>
                <a:close/>
                <a:moveTo>
                  <a:pt x="161" y="52"/>
                </a:moveTo>
                <a:cubicBezTo>
                  <a:pt x="160" y="53"/>
                  <a:pt x="160" y="53"/>
                  <a:pt x="160" y="53"/>
                </a:cubicBezTo>
                <a:cubicBezTo>
                  <a:pt x="159" y="54"/>
                  <a:pt x="158" y="55"/>
                  <a:pt x="156" y="57"/>
                </a:cubicBezTo>
                <a:cubicBezTo>
                  <a:pt x="144" y="68"/>
                  <a:pt x="133" y="79"/>
                  <a:pt x="122" y="91"/>
                </a:cubicBezTo>
                <a:cubicBezTo>
                  <a:pt x="117" y="97"/>
                  <a:pt x="113" y="102"/>
                  <a:pt x="108" y="108"/>
                </a:cubicBezTo>
                <a:cubicBezTo>
                  <a:pt x="107" y="108"/>
                  <a:pt x="107" y="109"/>
                  <a:pt x="107" y="109"/>
                </a:cubicBezTo>
                <a:cubicBezTo>
                  <a:pt x="107" y="109"/>
                  <a:pt x="107" y="109"/>
                  <a:pt x="107" y="109"/>
                </a:cubicBezTo>
                <a:cubicBezTo>
                  <a:pt x="108" y="109"/>
                  <a:pt x="109" y="108"/>
                  <a:pt x="109" y="107"/>
                </a:cubicBezTo>
                <a:cubicBezTo>
                  <a:pt x="118" y="99"/>
                  <a:pt x="127" y="91"/>
                  <a:pt x="136" y="84"/>
                </a:cubicBezTo>
                <a:cubicBezTo>
                  <a:pt x="143" y="78"/>
                  <a:pt x="150" y="73"/>
                  <a:pt x="156" y="68"/>
                </a:cubicBezTo>
                <a:cubicBezTo>
                  <a:pt x="158" y="67"/>
                  <a:pt x="160" y="65"/>
                  <a:pt x="162" y="65"/>
                </a:cubicBezTo>
                <a:cubicBezTo>
                  <a:pt x="162" y="61"/>
                  <a:pt x="162" y="57"/>
                  <a:pt x="161" y="52"/>
                </a:cubicBezTo>
                <a:close/>
                <a:moveTo>
                  <a:pt x="162" y="68"/>
                </a:moveTo>
                <a:cubicBezTo>
                  <a:pt x="161" y="68"/>
                  <a:pt x="161" y="69"/>
                  <a:pt x="161" y="69"/>
                </a:cubicBezTo>
                <a:cubicBezTo>
                  <a:pt x="156" y="74"/>
                  <a:pt x="151" y="79"/>
                  <a:pt x="147" y="84"/>
                </a:cubicBezTo>
                <a:cubicBezTo>
                  <a:pt x="139" y="92"/>
                  <a:pt x="131" y="101"/>
                  <a:pt x="123" y="110"/>
                </a:cubicBezTo>
                <a:cubicBezTo>
                  <a:pt x="123" y="111"/>
                  <a:pt x="123" y="111"/>
                  <a:pt x="123" y="111"/>
                </a:cubicBezTo>
                <a:cubicBezTo>
                  <a:pt x="124" y="112"/>
                  <a:pt x="124" y="111"/>
                  <a:pt x="125" y="111"/>
                </a:cubicBezTo>
                <a:cubicBezTo>
                  <a:pt x="131" y="105"/>
                  <a:pt x="137" y="99"/>
                  <a:pt x="143" y="94"/>
                </a:cubicBezTo>
                <a:cubicBezTo>
                  <a:pt x="148" y="90"/>
                  <a:pt x="153" y="86"/>
                  <a:pt x="158" y="81"/>
                </a:cubicBezTo>
                <a:cubicBezTo>
                  <a:pt x="159" y="80"/>
                  <a:pt x="160" y="80"/>
                  <a:pt x="162" y="79"/>
                </a:cubicBezTo>
                <a:cubicBezTo>
                  <a:pt x="162" y="75"/>
                  <a:pt x="162" y="72"/>
                  <a:pt x="162" y="68"/>
                </a:cubicBezTo>
                <a:close/>
                <a:moveTo>
                  <a:pt x="69" y="90"/>
                </a:moveTo>
                <a:cubicBezTo>
                  <a:pt x="79" y="81"/>
                  <a:pt x="89" y="71"/>
                  <a:pt x="99" y="61"/>
                </a:cubicBezTo>
                <a:cubicBezTo>
                  <a:pt x="97" y="61"/>
                  <a:pt x="96" y="58"/>
                  <a:pt x="95" y="57"/>
                </a:cubicBezTo>
                <a:cubicBezTo>
                  <a:pt x="95" y="57"/>
                  <a:pt x="94" y="57"/>
                  <a:pt x="94" y="58"/>
                </a:cubicBezTo>
                <a:cubicBezTo>
                  <a:pt x="90" y="63"/>
                  <a:pt x="85" y="67"/>
                  <a:pt x="81" y="72"/>
                </a:cubicBezTo>
                <a:cubicBezTo>
                  <a:pt x="77" y="77"/>
                  <a:pt x="73" y="82"/>
                  <a:pt x="69" y="86"/>
                </a:cubicBezTo>
                <a:cubicBezTo>
                  <a:pt x="69" y="87"/>
                  <a:pt x="68" y="87"/>
                  <a:pt x="68" y="87"/>
                </a:cubicBezTo>
                <a:cubicBezTo>
                  <a:pt x="69" y="88"/>
                  <a:pt x="69" y="89"/>
                  <a:pt x="69" y="90"/>
                </a:cubicBezTo>
                <a:close/>
                <a:moveTo>
                  <a:pt x="164" y="108"/>
                </a:moveTo>
                <a:cubicBezTo>
                  <a:pt x="164" y="108"/>
                  <a:pt x="164" y="108"/>
                  <a:pt x="164" y="108"/>
                </a:cubicBezTo>
                <a:cubicBezTo>
                  <a:pt x="165" y="108"/>
                  <a:pt x="165" y="107"/>
                  <a:pt x="165" y="107"/>
                </a:cubicBezTo>
                <a:cubicBezTo>
                  <a:pt x="167" y="104"/>
                  <a:pt x="168" y="101"/>
                  <a:pt x="169" y="97"/>
                </a:cubicBezTo>
                <a:cubicBezTo>
                  <a:pt x="170" y="92"/>
                  <a:pt x="170" y="87"/>
                  <a:pt x="170" y="82"/>
                </a:cubicBezTo>
                <a:cubicBezTo>
                  <a:pt x="170" y="75"/>
                  <a:pt x="170" y="68"/>
                  <a:pt x="169" y="61"/>
                </a:cubicBezTo>
                <a:cubicBezTo>
                  <a:pt x="169" y="57"/>
                  <a:pt x="169" y="53"/>
                  <a:pt x="168" y="49"/>
                </a:cubicBezTo>
                <a:cubicBezTo>
                  <a:pt x="168" y="48"/>
                  <a:pt x="168" y="47"/>
                  <a:pt x="168" y="45"/>
                </a:cubicBezTo>
                <a:cubicBezTo>
                  <a:pt x="166" y="47"/>
                  <a:pt x="165" y="48"/>
                  <a:pt x="166" y="50"/>
                </a:cubicBezTo>
                <a:cubicBezTo>
                  <a:pt x="166" y="50"/>
                  <a:pt x="166" y="50"/>
                  <a:pt x="166" y="50"/>
                </a:cubicBezTo>
                <a:cubicBezTo>
                  <a:pt x="166" y="51"/>
                  <a:pt x="166" y="52"/>
                  <a:pt x="166" y="53"/>
                </a:cubicBezTo>
                <a:cubicBezTo>
                  <a:pt x="166" y="55"/>
                  <a:pt x="166" y="57"/>
                  <a:pt x="166" y="59"/>
                </a:cubicBezTo>
                <a:cubicBezTo>
                  <a:pt x="166" y="63"/>
                  <a:pt x="166" y="66"/>
                  <a:pt x="166" y="70"/>
                </a:cubicBezTo>
                <a:cubicBezTo>
                  <a:pt x="166" y="75"/>
                  <a:pt x="166" y="79"/>
                  <a:pt x="166" y="83"/>
                </a:cubicBezTo>
                <a:cubicBezTo>
                  <a:pt x="166" y="86"/>
                  <a:pt x="166" y="89"/>
                  <a:pt x="166" y="92"/>
                </a:cubicBezTo>
                <a:cubicBezTo>
                  <a:pt x="166" y="92"/>
                  <a:pt x="166" y="92"/>
                  <a:pt x="166" y="92"/>
                </a:cubicBezTo>
                <a:cubicBezTo>
                  <a:pt x="166" y="93"/>
                  <a:pt x="166" y="93"/>
                  <a:pt x="166" y="94"/>
                </a:cubicBezTo>
                <a:cubicBezTo>
                  <a:pt x="165" y="96"/>
                  <a:pt x="165" y="99"/>
                  <a:pt x="165" y="101"/>
                </a:cubicBezTo>
                <a:cubicBezTo>
                  <a:pt x="165" y="103"/>
                  <a:pt x="164" y="106"/>
                  <a:pt x="164" y="108"/>
                </a:cubicBezTo>
                <a:close/>
                <a:moveTo>
                  <a:pt x="108" y="112"/>
                </a:moveTo>
                <a:cubicBezTo>
                  <a:pt x="109" y="112"/>
                  <a:pt x="109" y="112"/>
                  <a:pt x="110" y="112"/>
                </a:cubicBezTo>
                <a:cubicBezTo>
                  <a:pt x="112" y="112"/>
                  <a:pt x="115" y="112"/>
                  <a:pt x="117" y="112"/>
                </a:cubicBezTo>
                <a:cubicBezTo>
                  <a:pt x="118" y="112"/>
                  <a:pt x="119" y="112"/>
                  <a:pt x="120" y="111"/>
                </a:cubicBezTo>
                <a:cubicBezTo>
                  <a:pt x="124" y="106"/>
                  <a:pt x="128" y="101"/>
                  <a:pt x="132" y="96"/>
                </a:cubicBezTo>
                <a:cubicBezTo>
                  <a:pt x="137" y="90"/>
                  <a:pt x="143" y="84"/>
                  <a:pt x="148" y="78"/>
                </a:cubicBezTo>
                <a:cubicBezTo>
                  <a:pt x="149" y="78"/>
                  <a:pt x="149" y="77"/>
                  <a:pt x="149" y="77"/>
                </a:cubicBezTo>
                <a:cubicBezTo>
                  <a:pt x="135" y="88"/>
                  <a:pt x="121" y="100"/>
                  <a:pt x="108" y="112"/>
                </a:cubicBezTo>
                <a:close/>
                <a:moveTo>
                  <a:pt x="130" y="35"/>
                </a:moveTo>
                <a:cubicBezTo>
                  <a:pt x="133" y="32"/>
                  <a:pt x="136" y="30"/>
                  <a:pt x="140" y="27"/>
                </a:cubicBezTo>
                <a:cubicBezTo>
                  <a:pt x="140" y="27"/>
                  <a:pt x="140" y="26"/>
                  <a:pt x="140" y="26"/>
                </a:cubicBezTo>
                <a:cubicBezTo>
                  <a:pt x="140" y="24"/>
                  <a:pt x="140" y="23"/>
                  <a:pt x="140" y="21"/>
                </a:cubicBezTo>
                <a:cubicBezTo>
                  <a:pt x="140" y="21"/>
                  <a:pt x="140" y="20"/>
                  <a:pt x="140" y="19"/>
                </a:cubicBezTo>
                <a:cubicBezTo>
                  <a:pt x="139" y="19"/>
                  <a:pt x="137" y="18"/>
                  <a:pt x="136" y="18"/>
                </a:cubicBezTo>
                <a:cubicBezTo>
                  <a:pt x="135" y="18"/>
                  <a:pt x="134" y="18"/>
                  <a:pt x="134" y="18"/>
                </a:cubicBezTo>
                <a:cubicBezTo>
                  <a:pt x="132" y="20"/>
                  <a:pt x="130" y="22"/>
                  <a:pt x="127" y="24"/>
                </a:cubicBezTo>
                <a:cubicBezTo>
                  <a:pt x="127" y="25"/>
                  <a:pt x="126" y="25"/>
                  <a:pt x="126" y="26"/>
                </a:cubicBezTo>
                <a:cubicBezTo>
                  <a:pt x="127" y="29"/>
                  <a:pt x="128" y="32"/>
                  <a:pt x="130" y="35"/>
                </a:cubicBezTo>
                <a:close/>
                <a:moveTo>
                  <a:pt x="115" y="118"/>
                </a:moveTo>
                <a:cubicBezTo>
                  <a:pt x="114" y="118"/>
                  <a:pt x="114" y="118"/>
                  <a:pt x="113" y="118"/>
                </a:cubicBezTo>
                <a:cubicBezTo>
                  <a:pt x="106" y="118"/>
                  <a:pt x="99" y="118"/>
                  <a:pt x="92" y="118"/>
                </a:cubicBezTo>
                <a:cubicBezTo>
                  <a:pt x="87" y="117"/>
                  <a:pt x="83" y="118"/>
                  <a:pt x="78" y="118"/>
                </a:cubicBezTo>
                <a:cubicBezTo>
                  <a:pt x="72" y="119"/>
                  <a:pt x="66" y="120"/>
                  <a:pt x="60" y="120"/>
                </a:cubicBezTo>
                <a:cubicBezTo>
                  <a:pt x="57" y="120"/>
                  <a:pt x="55" y="120"/>
                  <a:pt x="53" y="120"/>
                </a:cubicBezTo>
                <a:cubicBezTo>
                  <a:pt x="55" y="120"/>
                  <a:pt x="57" y="120"/>
                  <a:pt x="58" y="120"/>
                </a:cubicBezTo>
                <a:cubicBezTo>
                  <a:pt x="62" y="120"/>
                  <a:pt x="66" y="120"/>
                  <a:pt x="69" y="121"/>
                </a:cubicBezTo>
                <a:cubicBezTo>
                  <a:pt x="82" y="121"/>
                  <a:pt x="95" y="121"/>
                  <a:pt x="108" y="121"/>
                </a:cubicBezTo>
                <a:cubicBezTo>
                  <a:pt x="110" y="120"/>
                  <a:pt x="112" y="120"/>
                  <a:pt x="115" y="120"/>
                </a:cubicBezTo>
                <a:cubicBezTo>
                  <a:pt x="115" y="119"/>
                  <a:pt x="115" y="119"/>
                  <a:pt x="115" y="118"/>
                </a:cubicBezTo>
                <a:close/>
                <a:moveTo>
                  <a:pt x="162" y="83"/>
                </a:moveTo>
                <a:cubicBezTo>
                  <a:pt x="162" y="83"/>
                  <a:pt x="162" y="83"/>
                  <a:pt x="161" y="83"/>
                </a:cubicBezTo>
                <a:cubicBezTo>
                  <a:pt x="154" y="92"/>
                  <a:pt x="146" y="101"/>
                  <a:pt x="139" y="110"/>
                </a:cubicBezTo>
                <a:cubicBezTo>
                  <a:pt x="140" y="110"/>
                  <a:pt x="141" y="110"/>
                  <a:pt x="142" y="109"/>
                </a:cubicBezTo>
                <a:cubicBezTo>
                  <a:pt x="148" y="104"/>
                  <a:pt x="154" y="99"/>
                  <a:pt x="160" y="94"/>
                </a:cubicBezTo>
                <a:cubicBezTo>
                  <a:pt x="161" y="93"/>
                  <a:pt x="161" y="92"/>
                  <a:pt x="161" y="91"/>
                </a:cubicBezTo>
                <a:cubicBezTo>
                  <a:pt x="161" y="89"/>
                  <a:pt x="162" y="86"/>
                  <a:pt x="162" y="83"/>
                </a:cubicBezTo>
                <a:close/>
                <a:moveTo>
                  <a:pt x="46" y="102"/>
                </a:moveTo>
                <a:cubicBezTo>
                  <a:pt x="46" y="103"/>
                  <a:pt x="46" y="103"/>
                  <a:pt x="46" y="103"/>
                </a:cubicBezTo>
                <a:cubicBezTo>
                  <a:pt x="43" y="106"/>
                  <a:pt x="40" y="109"/>
                  <a:pt x="37" y="112"/>
                </a:cubicBezTo>
                <a:cubicBezTo>
                  <a:pt x="36" y="112"/>
                  <a:pt x="35" y="112"/>
                  <a:pt x="34" y="112"/>
                </a:cubicBezTo>
                <a:cubicBezTo>
                  <a:pt x="33" y="111"/>
                  <a:pt x="32" y="111"/>
                  <a:pt x="32" y="110"/>
                </a:cubicBezTo>
                <a:cubicBezTo>
                  <a:pt x="31" y="109"/>
                  <a:pt x="30" y="108"/>
                  <a:pt x="29" y="107"/>
                </a:cubicBezTo>
                <a:cubicBezTo>
                  <a:pt x="29" y="106"/>
                  <a:pt x="28" y="106"/>
                  <a:pt x="28" y="106"/>
                </a:cubicBezTo>
                <a:cubicBezTo>
                  <a:pt x="27" y="106"/>
                  <a:pt x="25" y="107"/>
                  <a:pt x="24" y="108"/>
                </a:cubicBezTo>
                <a:cubicBezTo>
                  <a:pt x="24" y="109"/>
                  <a:pt x="25" y="110"/>
                  <a:pt x="25" y="112"/>
                </a:cubicBezTo>
                <a:cubicBezTo>
                  <a:pt x="32" y="113"/>
                  <a:pt x="39" y="113"/>
                  <a:pt x="46" y="114"/>
                </a:cubicBezTo>
                <a:cubicBezTo>
                  <a:pt x="46" y="111"/>
                  <a:pt x="48" y="109"/>
                  <a:pt x="50" y="106"/>
                </a:cubicBezTo>
                <a:cubicBezTo>
                  <a:pt x="49" y="105"/>
                  <a:pt x="48" y="104"/>
                  <a:pt x="46" y="102"/>
                </a:cubicBezTo>
                <a:close/>
                <a:moveTo>
                  <a:pt x="12" y="81"/>
                </a:moveTo>
                <a:cubicBezTo>
                  <a:pt x="12" y="80"/>
                  <a:pt x="13" y="79"/>
                  <a:pt x="13" y="78"/>
                </a:cubicBezTo>
                <a:cubicBezTo>
                  <a:pt x="16" y="74"/>
                  <a:pt x="18" y="71"/>
                  <a:pt x="20" y="67"/>
                </a:cubicBezTo>
                <a:cubicBezTo>
                  <a:pt x="21" y="66"/>
                  <a:pt x="21" y="66"/>
                  <a:pt x="21" y="65"/>
                </a:cubicBezTo>
                <a:cubicBezTo>
                  <a:pt x="20" y="64"/>
                  <a:pt x="19" y="62"/>
                  <a:pt x="19" y="61"/>
                </a:cubicBezTo>
                <a:cubicBezTo>
                  <a:pt x="18" y="61"/>
                  <a:pt x="18" y="60"/>
                  <a:pt x="18" y="60"/>
                </a:cubicBezTo>
                <a:cubicBezTo>
                  <a:pt x="18" y="60"/>
                  <a:pt x="18" y="60"/>
                  <a:pt x="18" y="60"/>
                </a:cubicBezTo>
                <a:cubicBezTo>
                  <a:pt x="15" y="63"/>
                  <a:pt x="13" y="65"/>
                  <a:pt x="10" y="68"/>
                </a:cubicBezTo>
                <a:cubicBezTo>
                  <a:pt x="10" y="68"/>
                  <a:pt x="10" y="69"/>
                  <a:pt x="10" y="69"/>
                </a:cubicBezTo>
                <a:cubicBezTo>
                  <a:pt x="11" y="72"/>
                  <a:pt x="11" y="75"/>
                  <a:pt x="11" y="78"/>
                </a:cubicBezTo>
                <a:cubicBezTo>
                  <a:pt x="11" y="79"/>
                  <a:pt x="11" y="80"/>
                  <a:pt x="12" y="81"/>
                </a:cubicBezTo>
                <a:close/>
                <a:moveTo>
                  <a:pt x="42" y="30"/>
                </a:moveTo>
                <a:cubicBezTo>
                  <a:pt x="45" y="27"/>
                  <a:pt x="48" y="24"/>
                  <a:pt x="50" y="21"/>
                </a:cubicBezTo>
                <a:cubicBezTo>
                  <a:pt x="51" y="21"/>
                  <a:pt x="51" y="20"/>
                  <a:pt x="51" y="20"/>
                </a:cubicBezTo>
                <a:cubicBezTo>
                  <a:pt x="51" y="19"/>
                  <a:pt x="51" y="18"/>
                  <a:pt x="51" y="16"/>
                </a:cubicBezTo>
                <a:cubicBezTo>
                  <a:pt x="51" y="15"/>
                  <a:pt x="51" y="14"/>
                  <a:pt x="50" y="12"/>
                </a:cubicBezTo>
                <a:cubicBezTo>
                  <a:pt x="49" y="12"/>
                  <a:pt x="49" y="12"/>
                  <a:pt x="48" y="13"/>
                </a:cubicBezTo>
                <a:cubicBezTo>
                  <a:pt x="45" y="16"/>
                  <a:pt x="42" y="20"/>
                  <a:pt x="40" y="23"/>
                </a:cubicBezTo>
                <a:cubicBezTo>
                  <a:pt x="39" y="23"/>
                  <a:pt x="39" y="24"/>
                  <a:pt x="39" y="24"/>
                </a:cubicBezTo>
                <a:cubicBezTo>
                  <a:pt x="40" y="26"/>
                  <a:pt x="41" y="28"/>
                  <a:pt x="42" y="30"/>
                </a:cubicBezTo>
                <a:close/>
                <a:moveTo>
                  <a:pt x="101" y="59"/>
                </a:moveTo>
                <a:cubicBezTo>
                  <a:pt x="105" y="56"/>
                  <a:pt x="109" y="53"/>
                  <a:pt x="112" y="50"/>
                </a:cubicBezTo>
                <a:cubicBezTo>
                  <a:pt x="112" y="48"/>
                  <a:pt x="111" y="47"/>
                  <a:pt x="111" y="46"/>
                </a:cubicBezTo>
                <a:cubicBezTo>
                  <a:pt x="110" y="45"/>
                  <a:pt x="109" y="44"/>
                  <a:pt x="109" y="42"/>
                </a:cubicBezTo>
                <a:cubicBezTo>
                  <a:pt x="107" y="45"/>
                  <a:pt x="104" y="47"/>
                  <a:pt x="102" y="49"/>
                </a:cubicBezTo>
                <a:cubicBezTo>
                  <a:pt x="102" y="50"/>
                  <a:pt x="102" y="50"/>
                  <a:pt x="102" y="50"/>
                </a:cubicBezTo>
                <a:cubicBezTo>
                  <a:pt x="102" y="53"/>
                  <a:pt x="102" y="56"/>
                  <a:pt x="101" y="59"/>
                </a:cubicBezTo>
                <a:close/>
                <a:moveTo>
                  <a:pt x="60" y="34"/>
                </a:moveTo>
                <a:cubicBezTo>
                  <a:pt x="62" y="33"/>
                  <a:pt x="63" y="32"/>
                  <a:pt x="64" y="31"/>
                </a:cubicBezTo>
                <a:cubicBezTo>
                  <a:pt x="64" y="30"/>
                  <a:pt x="64" y="30"/>
                  <a:pt x="65" y="29"/>
                </a:cubicBezTo>
                <a:cubicBezTo>
                  <a:pt x="65" y="24"/>
                  <a:pt x="65" y="20"/>
                  <a:pt x="65" y="15"/>
                </a:cubicBezTo>
                <a:cubicBezTo>
                  <a:pt x="65" y="15"/>
                  <a:pt x="65" y="15"/>
                  <a:pt x="65" y="14"/>
                </a:cubicBezTo>
                <a:cubicBezTo>
                  <a:pt x="62" y="17"/>
                  <a:pt x="60" y="20"/>
                  <a:pt x="58" y="23"/>
                </a:cubicBezTo>
                <a:cubicBezTo>
                  <a:pt x="57" y="23"/>
                  <a:pt x="57" y="23"/>
                  <a:pt x="57" y="24"/>
                </a:cubicBezTo>
                <a:cubicBezTo>
                  <a:pt x="58" y="25"/>
                  <a:pt x="58" y="27"/>
                  <a:pt x="59" y="28"/>
                </a:cubicBezTo>
                <a:cubicBezTo>
                  <a:pt x="59" y="30"/>
                  <a:pt x="60" y="32"/>
                  <a:pt x="60" y="34"/>
                </a:cubicBezTo>
                <a:close/>
                <a:moveTo>
                  <a:pt x="114" y="48"/>
                </a:moveTo>
                <a:cubicBezTo>
                  <a:pt x="116" y="46"/>
                  <a:pt x="117" y="45"/>
                  <a:pt x="119" y="44"/>
                </a:cubicBezTo>
                <a:cubicBezTo>
                  <a:pt x="120" y="44"/>
                  <a:pt x="120" y="43"/>
                  <a:pt x="120" y="42"/>
                </a:cubicBezTo>
                <a:cubicBezTo>
                  <a:pt x="119" y="40"/>
                  <a:pt x="119" y="38"/>
                  <a:pt x="119" y="36"/>
                </a:cubicBezTo>
                <a:cubicBezTo>
                  <a:pt x="119" y="35"/>
                  <a:pt x="119" y="34"/>
                  <a:pt x="119" y="33"/>
                </a:cubicBezTo>
                <a:cubicBezTo>
                  <a:pt x="116" y="35"/>
                  <a:pt x="113" y="38"/>
                  <a:pt x="111" y="40"/>
                </a:cubicBezTo>
                <a:cubicBezTo>
                  <a:pt x="112" y="43"/>
                  <a:pt x="113" y="45"/>
                  <a:pt x="114" y="48"/>
                </a:cubicBezTo>
                <a:close/>
                <a:moveTo>
                  <a:pt x="101" y="8"/>
                </a:moveTo>
                <a:cubicBezTo>
                  <a:pt x="104" y="8"/>
                  <a:pt x="106" y="8"/>
                  <a:pt x="109" y="9"/>
                </a:cubicBezTo>
                <a:cubicBezTo>
                  <a:pt x="113" y="9"/>
                  <a:pt x="117" y="9"/>
                  <a:pt x="121" y="10"/>
                </a:cubicBezTo>
                <a:cubicBezTo>
                  <a:pt x="126" y="11"/>
                  <a:pt x="130" y="11"/>
                  <a:pt x="135" y="12"/>
                </a:cubicBezTo>
                <a:cubicBezTo>
                  <a:pt x="135" y="12"/>
                  <a:pt x="136" y="12"/>
                  <a:pt x="136" y="12"/>
                </a:cubicBezTo>
                <a:cubicBezTo>
                  <a:pt x="137" y="11"/>
                  <a:pt x="138" y="11"/>
                  <a:pt x="139" y="10"/>
                </a:cubicBezTo>
                <a:cubicBezTo>
                  <a:pt x="138" y="10"/>
                  <a:pt x="138" y="10"/>
                  <a:pt x="138" y="10"/>
                </a:cubicBezTo>
                <a:cubicBezTo>
                  <a:pt x="135" y="9"/>
                  <a:pt x="133" y="9"/>
                  <a:pt x="131" y="9"/>
                </a:cubicBezTo>
                <a:cubicBezTo>
                  <a:pt x="125" y="8"/>
                  <a:pt x="120" y="8"/>
                  <a:pt x="115" y="7"/>
                </a:cubicBezTo>
                <a:cubicBezTo>
                  <a:pt x="110" y="7"/>
                  <a:pt x="106" y="7"/>
                  <a:pt x="102" y="7"/>
                </a:cubicBezTo>
                <a:cubicBezTo>
                  <a:pt x="102" y="7"/>
                  <a:pt x="101" y="7"/>
                  <a:pt x="101" y="8"/>
                </a:cubicBezTo>
                <a:close/>
                <a:moveTo>
                  <a:pt x="118" y="22"/>
                </a:moveTo>
                <a:cubicBezTo>
                  <a:pt x="117" y="22"/>
                  <a:pt x="116" y="22"/>
                  <a:pt x="116" y="22"/>
                </a:cubicBezTo>
                <a:cubicBezTo>
                  <a:pt x="115" y="22"/>
                  <a:pt x="115" y="22"/>
                  <a:pt x="114" y="23"/>
                </a:cubicBezTo>
                <a:cubicBezTo>
                  <a:pt x="112" y="25"/>
                  <a:pt x="110" y="27"/>
                  <a:pt x="107" y="29"/>
                </a:cubicBezTo>
                <a:cubicBezTo>
                  <a:pt x="107" y="30"/>
                  <a:pt x="107" y="30"/>
                  <a:pt x="106" y="30"/>
                </a:cubicBezTo>
                <a:cubicBezTo>
                  <a:pt x="107" y="32"/>
                  <a:pt x="108" y="34"/>
                  <a:pt x="109" y="35"/>
                </a:cubicBezTo>
                <a:cubicBezTo>
                  <a:pt x="112" y="33"/>
                  <a:pt x="115" y="30"/>
                  <a:pt x="118" y="27"/>
                </a:cubicBezTo>
                <a:cubicBezTo>
                  <a:pt x="118" y="27"/>
                  <a:pt x="118" y="27"/>
                  <a:pt x="118" y="26"/>
                </a:cubicBezTo>
                <a:cubicBezTo>
                  <a:pt x="118" y="25"/>
                  <a:pt x="118" y="23"/>
                  <a:pt x="118" y="22"/>
                </a:cubicBezTo>
                <a:close/>
                <a:moveTo>
                  <a:pt x="140" y="32"/>
                </a:moveTo>
                <a:cubicBezTo>
                  <a:pt x="137" y="35"/>
                  <a:pt x="135" y="37"/>
                  <a:pt x="132" y="40"/>
                </a:cubicBezTo>
                <a:cubicBezTo>
                  <a:pt x="133" y="43"/>
                  <a:pt x="135" y="45"/>
                  <a:pt x="136" y="48"/>
                </a:cubicBezTo>
                <a:cubicBezTo>
                  <a:pt x="137" y="47"/>
                  <a:pt x="138" y="46"/>
                  <a:pt x="139" y="46"/>
                </a:cubicBezTo>
                <a:cubicBezTo>
                  <a:pt x="140" y="45"/>
                  <a:pt x="140" y="45"/>
                  <a:pt x="140" y="44"/>
                </a:cubicBezTo>
                <a:cubicBezTo>
                  <a:pt x="140" y="40"/>
                  <a:pt x="140" y="37"/>
                  <a:pt x="140" y="33"/>
                </a:cubicBezTo>
                <a:cubicBezTo>
                  <a:pt x="140" y="33"/>
                  <a:pt x="140" y="33"/>
                  <a:pt x="140" y="32"/>
                </a:cubicBezTo>
                <a:close/>
                <a:moveTo>
                  <a:pt x="128" y="111"/>
                </a:moveTo>
                <a:cubicBezTo>
                  <a:pt x="128" y="111"/>
                  <a:pt x="128" y="111"/>
                  <a:pt x="128" y="111"/>
                </a:cubicBezTo>
                <a:cubicBezTo>
                  <a:pt x="130" y="111"/>
                  <a:pt x="132" y="111"/>
                  <a:pt x="134" y="111"/>
                </a:cubicBezTo>
                <a:cubicBezTo>
                  <a:pt x="135" y="111"/>
                  <a:pt x="135" y="111"/>
                  <a:pt x="136" y="110"/>
                </a:cubicBezTo>
                <a:cubicBezTo>
                  <a:pt x="140" y="103"/>
                  <a:pt x="145" y="97"/>
                  <a:pt x="151" y="91"/>
                </a:cubicBezTo>
                <a:cubicBezTo>
                  <a:pt x="151" y="91"/>
                  <a:pt x="151" y="91"/>
                  <a:pt x="151" y="91"/>
                </a:cubicBezTo>
                <a:cubicBezTo>
                  <a:pt x="143" y="97"/>
                  <a:pt x="136" y="104"/>
                  <a:pt x="128" y="111"/>
                </a:cubicBezTo>
                <a:close/>
                <a:moveTo>
                  <a:pt x="94" y="53"/>
                </a:moveTo>
                <a:cubicBezTo>
                  <a:pt x="94" y="53"/>
                  <a:pt x="93" y="53"/>
                  <a:pt x="93" y="53"/>
                </a:cubicBezTo>
                <a:cubicBezTo>
                  <a:pt x="93" y="54"/>
                  <a:pt x="93" y="54"/>
                  <a:pt x="92" y="54"/>
                </a:cubicBezTo>
                <a:cubicBezTo>
                  <a:pt x="89" y="57"/>
                  <a:pt x="87" y="60"/>
                  <a:pt x="84" y="63"/>
                </a:cubicBezTo>
                <a:cubicBezTo>
                  <a:pt x="82" y="64"/>
                  <a:pt x="81" y="65"/>
                  <a:pt x="81" y="67"/>
                </a:cubicBezTo>
                <a:cubicBezTo>
                  <a:pt x="81" y="67"/>
                  <a:pt x="81" y="67"/>
                  <a:pt x="81" y="67"/>
                </a:cubicBezTo>
                <a:cubicBezTo>
                  <a:pt x="80" y="68"/>
                  <a:pt x="80" y="69"/>
                  <a:pt x="79" y="69"/>
                </a:cubicBezTo>
                <a:cubicBezTo>
                  <a:pt x="78" y="69"/>
                  <a:pt x="78" y="69"/>
                  <a:pt x="77" y="69"/>
                </a:cubicBezTo>
                <a:cubicBezTo>
                  <a:pt x="75" y="71"/>
                  <a:pt x="73" y="73"/>
                  <a:pt x="72" y="75"/>
                </a:cubicBezTo>
                <a:cubicBezTo>
                  <a:pt x="70" y="77"/>
                  <a:pt x="69" y="78"/>
                  <a:pt x="67" y="80"/>
                </a:cubicBezTo>
                <a:cubicBezTo>
                  <a:pt x="67" y="80"/>
                  <a:pt x="67" y="81"/>
                  <a:pt x="67" y="81"/>
                </a:cubicBezTo>
                <a:cubicBezTo>
                  <a:pt x="67" y="82"/>
                  <a:pt x="67" y="83"/>
                  <a:pt x="67" y="84"/>
                </a:cubicBezTo>
                <a:cubicBezTo>
                  <a:pt x="68" y="83"/>
                  <a:pt x="68" y="83"/>
                  <a:pt x="69" y="83"/>
                </a:cubicBezTo>
                <a:cubicBezTo>
                  <a:pt x="76" y="73"/>
                  <a:pt x="84" y="64"/>
                  <a:pt x="93" y="55"/>
                </a:cubicBezTo>
                <a:cubicBezTo>
                  <a:pt x="93" y="55"/>
                  <a:pt x="93" y="55"/>
                  <a:pt x="94" y="54"/>
                </a:cubicBezTo>
                <a:cubicBezTo>
                  <a:pt x="94" y="54"/>
                  <a:pt x="94" y="54"/>
                  <a:pt x="94" y="53"/>
                </a:cubicBezTo>
                <a:close/>
                <a:moveTo>
                  <a:pt x="146" y="27"/>
                </a:moveTo>
                <a:cubicBezTo>
                  <a:pt x="145" y="28"/>
                  <a:pt x="144" y="28"/>
                  <a:pt x="144" y="29"/>
                </a:cubicBezTo>
                <a:cubicBezTo>
                  <a:pt x="143" y="30"/>
                  <a:pt x="143" y="30"/>
                  <a:pt x="143" y="31"/>
                </a:cubicBezTo>
                <a:cubicBezTo>
                  <a:pt x="143" y="35"/>
                  <a:pt x="143" y="38"/>
                  <a:pt x="143" y="42"/>
                </a:cubicBezTo>
                <a:cubicBezTo>
                  <a:pt x="143" y="42"/>
                  <a:pt x="143" y="42"/>
                  <a:pt x="143" y="43"/>
                </a:cubicBezTo>
                <a:cubicBezTo>
                  <a:pt x="145" y="41"/>
                  <a:pt x="148" y="39"/>
                  <a:pt x="150" y="37"/>
                </a:cubicBezTo>
                <a:cubicBezTo>
                  <a:pt x="149" y="34"/>
                  <a:pt x="147" y="30"/>
                  <a:pt x="146" y="27"/>
                </a:cubicBezTo>
                <a:close/>
                <a:moveTo>
                  <a:pt x="66" y="52"/>
                </a:moveTo>
                <a:cubicBezTo>
                  <a:pt x="66" y="52"/>
                  <a:pt x="66" y="52"/>
                  <a:pt x="66" y="52"/>
                </a:cubicBezTo>
                <a:cubicBezTo>
                  <a:pt x="64" y="54"/>
                  <a:pt x="62" y="56"/>
                  <a:pt x="61" y="58"/>
                </a:cubicBezTo>
                <a:cubicBezTo>
                  <a:pt x="60" y="58"/>
                  <a:pt x="60" y="59"/>
                  <a:pt x="60" y="59"/>
                </a:cubicBezTo>
                <a:cubicBezTo>
                  <a:pt x="61" y="61"/>
                  <a:pt x="61" y="63"/>
                  <a:pt x="62" y="65"/>
                </a:cubicBezTo>
                <a:cubicBezTo>
                  <a:pt x="62" y="65"/>
                  <a:pt x="62" y="65"/>
                  <a:pt x="62" y="65"/>
                </a:cubicBezTo>
                <a:cubicBezTo>
                  <a:pt x="65" y="63"/>
                  <a:pt x="67" y="60"/>
                  <a:pt x="70" y="58"/>
                </a:cubicBezTo>
                <a:cubicBezTo>
                  <a:pt x="69" y="56"/>
                  <a:pt x="67" y="54"/>
                  <a:pt x="66" y="52"/>
                </a:cubicBezTo>
                <a:close/>
                <a:moveTo>
                  <a:pt x="72" y="55"/>
                </a:moveTo>
                <a:cubicBezTo>
                  <a:pt x="73" y="54"/>
                  <a:pt x="75" y="52"/>
                  <a:pt x="77" y="50"/>
                </a:cubicBezTo>
                <a:cubicBezTo>
                  <a:pt x="77" y="50"/>
                  <a:pt x="77" y="50"/>
                  <a:pt x="77" y="49"/>
                </a:cubicBezTo>
                <a:cubicBezTo>
                  <a:pt x="77" y="47"/>
                  <a:pt x="76" y="44"/>
                  <a:pt x="75" y="42"/>
                </a:cubicBezTo>
                <a:cubicBezTo>
                  <a:pt x="73" y="45"/>
                  <a:pt x="70" y="47"/>
                  <a:pt x="68" y="49"/>
                </a:cubicBezTo>
                <a:cubicBezTo>
                  <a:pt x="69" y="51"/>
                  <a:pt x="70" y="53"/>
                  <a:pt x="72" y="55"/>
                </a:cubicBezTo>
                <a:close/>
                <a:moveTo>
                  <a:pt x="45" y="60"/>
                </a:moveTo>
                <a:cubicBezTo>
                  <a:pt x="46" y="61"/>
                  <a:pt x="47" y="62"/>
                  <a:pt x="47" y="63"/>
                </a:cubicBezTo>
                <a:cubicBezTo>
                  <a:pt x="48" y="63"/>
                  <a:pt x="48" y="63"/>
                  <a:pt x="48" y="62"/>
                </a:cubicBezTo>
                <a:cubicBezTo>
                  <a:pt x="50" y="60"/>
                  <a:pt x="52" y="58"/>
                  <a:pt x="54" y="56"/>
                </a:cubicBezTo>
                <a:cubicBezTo>
                  <a:pt x="56" y="55"/>
                  <a:pt x="56" y="54"/>
                  <a:pt x="56" y="52"/>
                </a:cubicBezTo>
                <a:cubicBezTo>
                  <a:pt x="55" y="50"/>
                  <a:pt x="55" y="49"/>
                  <a:pt x="55" y="48"/>
                </a:cubicBezTo>
                <a:cubicBezTo>
                  <a:pt x="55" y="48"/>
                  <a:pt x="55" y="48"/>
                  <a:pt x="54" y="48"/>
                </a:cubicBezTo>
                <a:cubicBezTo>
                  <a:pt x="54" y="49"/>
                  <a:pt x="53" y="50"/>
                  <a:pt x="53" y="51"/>
                </a:cubicBezTo>
                <a:cubicBezTo>
                  <a:pt x="52" y="53"/>
                  <a:pt x="52" y="54"/>
                  <a:pt x="50" y="54"/>
                </a:cubicBezTo>
                <a:cubicBezTo>
                  <a:pt x="50" y="54"/>
                  <a:pt x="49" y="54"/>
                  <a:pt x="49" y="54"/>
                </a:cubicBezTo>
                <a:cubicBezTo>
                  <a:pt x="48" y="56"/>
                  <a:pt x="46" y="58"/>
                  <a:pt x="45" y="60"/>
                </a:cubicBezTo>
                <a:close/>
                <a:moveTo>
                  <a:pt x="48" y="47"/>
                </a:moveTo>
                <a:cubicBezTo>
                  <a:pt x="49" y="46"/>
                  <a:pt x="49" y="45"/>
                  <a:pt x="50" y="45"/>
                </a:cubicBezTo>
                <a:cubicBezTo>
                  <a:pt x="51" y="44"/>
                  <a:pt x="51" y="43"/>
                  <a:pt x="51" y="42"/>
                </a:cubicBezTo>
                <a:cubicBezTo>
                  <a:pt x="51" y="39"/>
                  <a:pt x="51" y="35"/>
                  <a:pt x="51" y="32"/>
                </a:cubicBezTo>
                <a:cubicBezTo>
                  <a:pt x="51" y="31"/>
                  <a:pt x="51" y="31"/>
                  <a:pt x="51" y="31"/>
                </a:cubicBezTo>
                <a:cubicBezTo>
                  <a:pt x="51" y="31"/>
                  <a:pt x="51" y="31"/>
                  <a:pt x="51" y="31"/>
                </a:cubicBezTo>
                <a:cubicBezTo>
                  <a:pt x="49" y="33"/>
                  <a:pt x="47" y="36"/>
                  <a:pt x="45" y="38"/>
                </a:cubicBezTo>
                <a:cubicBezTo>
                  <a:pt x="45" y="38"/>
                  <a:pt x="45" y="39"/>
                  <a:pt x="45" y="39"/>
                </a:cubicBezTo>
                <a:cubicBezTo>
                  <a:pt x="46" y="42"/>
                  <a:pt x="47" y="44"/>
                  <a:pt x="48" y="47"/>
                </a:cubicBezTo>
                <a:close/>
                <a:moveTo>
                  <a:pt x="90" y="46"/>
                </a:moveTo>
                <a:cubicBezTo>
                  <a:pt x="87" y="49"/>
                  <a:pt x="84" y="52"/>
                  <a:pt x="81" y="55"/>
                </a:cubicBezTo>
                <a:cubicBezTo>
                  <a:pt x="81" y="56"/>
                  <a:pt x="81" y="56"/>
                  <a:pt x="81" y="56"/>
                </a:cubicBezTo>
                <a:cubicBezTo>
                  <a:pt x="81" y="58"/>
                  <a:pt x="81" y="59"/>
                  <a:pt x="82" y="61"/>
                </a:cubicBezTo>
                <a:cubicBezTo>
                  <a:pt x="85" y="58"/>
                  <a:pt x="89" y="54"/>
                  <a:pt x="92" y="51"/>
                </a:cubicBezTo>
                <a:cubicBezTo>
                  <a:pt x="92" y="49"/>
                  <a:pt x="91" y="48"/>
                  <a:pt x="90" y="46"/>
                </a:cubicBezTo>
                <a:close/>
                <a:moveTo>
                  <a:pt x="140" y="13"/>
                </a:moveTo>
                <a:cubicBezTo>
                  <a:pt x="140" y="13"/>
                  <a:pt x="141" y="13"/>
                  <a:pt x="141" y="13"/>
                </a:cubicBezTo>
                <a:cubicBezTo>
                  <a:pt x="144" y="14"/>
                  <a:pt x="146" y="15"/>
                  <a:pt x="149" y="16"/>
                </a:cubicBezTo>
                <a:cubicBezTo>
                  <a:pt x="151" y="17"/>
                  <a:pt x="153" y="17"/>
                  <a:pt x="155" y="19"/>
                </a:cubicBezTo>
                <a:cubicBezTo>
                  <a:pt x="158" y="21"/>
                  <a:pt x="160" y="24"/>
                  <a:pt x="162" y="27"/>
                </a:cubicBezTo>
                <a:cubicBezTo>
                  <a:pt x="162" y="27"/>
                  <a:pt x="162" y="27"/>
                  <a:pt x="162" y="28"/>
                </a:cubicBezTo>
                <a:cubicBezTo>
                  <a:pt x="162" y="25"/>
                  <a:pt x="162" y="23"/>
                  <a:pt x="161" y="21"/>
                </a:cubicBezTo>
                <a:cubicBezTo>
                  <a:pt x="159" y="19"/>
                  <a:pt x="157" y="18"/>
                  <a:pt x="155" y="16"/>
                </a:cubicBezTo>
                <a:cubicBezTo>
                  <a:pt x="152" y="14"/>
                  <a:pt x="148" y="13"/>
                  <a:pt x="144" y="11"/>
                </a:cubicBezTo>
                <a:cubicBezTo>
                  <a:pt x="143" y="11"/>
                  <a:pt x="143" y="11"/>
                  <a:pt x="142" y="11"/>
                </a:cubicBezTo>
                <a:cubicBezTo>
                  <a:pt x="141" y="11"/>
                  <a:pt x="141" y="12"/>
                  <a:pt x="140" y="13"/>
                </a:cubicBezTo>
                <a:close/>
                <a:moveTo>
                  <a:pt x="84" y="33"/>
                </a:moveTo>
                <a:cubicBezTo>
                  <a:pt x="83" y="34"/>
                  <a:pt x="82" y="35"/>
                  <a:pt x="81" y="35"/>
                </a:cubicBezTo>
                <a:cubicBezTo>
                  <a:pt x="81" y="36"/>
                  <a:pt x="81" y="36"/>
                  <a:pt x="81" y="37"/>
                </a:cubicBezTo>
                <a:cubicBezTo>
                  <a:pt x="80" y="39"/>
                  <a:pt x="80" y="42"/>
                  <a:pt x="79" y="44"/>
                </a:cubicBezTo>
                <a:cubicBezTo>
                  <a:pt x="79" y="45"/>
                  <a:pt x="79" y="46"/>
                  <a:pt x="80" y="47"/>
                </a:cubicBezTo>
                <a:cubicBezTo>
                  <a:pt x="82" y="45"/>
                  <a:pt x="85" y="42"/>
                  <a:pt x="87" y="40"/>
                </a:cubicBezTo>
                <a:cubicBezTo>
                  <a:pt x="86" y="38"/>
                  <a:pt x="85" y="35"/>
                  <a:pt x="84" y="33"/>
                </a:cubicBezTo>
                <a:close/>
                <a:moveTo>
                  <a:pt x="51" y="69"/>
                </a:moveTo>
                <a:cubicBezTo>
                  <a:pt x="52" y="71"/>
                  <a:pt x="53" y="73"/>
                  <a:pt x="54" y="74"/>
                </a:cubicBezTo>
                <a:cubicBezTo>
                  <a:pt x="56" y="72"/>
                  <a:pt x="58" y="70"/>
                  <a:pt x="60" y="68"/>
                </a:cubicBezTo>
                <a:cubicBezTo>
                  <a:pt x="60" y="68"/>
                  <a:pt x="60" y="67"/>
                  <a:pt x="60" y="67"/>
                </a:cubicBezTo>
                <a:cubicBezTo>
                  <a:pt x="59" y="66"/>
                  <a:pt x="59" y="65"/>
                  <a:pt x="59" y="64"/>
                </a:cubicBezTo>
                <a:cubicBezTo>
                  <a:pt x="58" y="63"/>
                  <a:pt x="58" y="62"/>
                  <a:pt x="58" y="61"/>
                </a:cubicBezTo>
                <a:cubicBezTo>
                  <a:pt x="55" y="64"/>
                  <a:pt x="53" y="66"/>
                  <a:pt x="51" y="69"/>
                </a:cubicBezTo>
                <a:close/>
                <a:moveTo>
                  <a:pt x="30" y="9"/>
                </a:moveTo>
                <a:cubicBezTo>
                  <a:pt x="28" y="9"/>
                  <a:pt x="27" y="9"/>
                  <a:pt x="25" y="9"/>
                </a:cubicBezTo>
                <a:cubicBezTo>
                  <a:pt x="25" y="9"/>
                  <a:pt x="25" y="10"/>
                  <a:pt x="24" y="10"/>
                </a:cubicBezTo>
                <a:cubicBezTo>
                  <a:pt x="23" y="11"/>
                  <a:pt x="22" y="12"/>
                  <a:pt x="21" y="13"/>
                </a:cubicBezTo>
                <a:cubicBezTo>
                  <a:pt x="18" y="16"/>
                  <a:pt x="16" y="20"/>
                  <a:pt x="13" y="24"/>
                </a:cubicBezTo>
                <a:cubicBezTo>
                  <a:pt x="13" y="24"/>
                  <a:pt x="13" y="24"/>
                  <a:pt x="13" y="24"/>
                </a:cubicBezTo>
                <a:cubicBezTo>
                  <a:pt x="14" y="25"/>
                  <a:pt x="15" y="25"/>
                  <a:pt x="15" y="24"/>
                </a:cubicBezTo>
                <a:cubicBezTo>
                  <a:pt x="20" y="19"/>
                  <a:pt x="25" y="15"/>
                  <a:pt x="29" y="10"/>
                </a:cubicBezTo>
                <a:cubicBezTo>
                  <a:pt x="30" y="10"/>
                  <a:pt x="30" y="10"/>
                  <a:pt x="30" y="9"/>
                </a:cubicBezTo>
                <a:close/>
                <a:moveTo>
                  <a:pt x="26" y="31"/>
                </a:moveTo>
                <a:cubicBezTo>
                  <a:pt x="26" y="31"/>
                  <a:pt x="27" y="30"/>
                  <a:pt x="27" y="30"/>
                </a:cubicBezTo>
                <a:cubicBezTo>
                  <a:pt x="29" y="28"/>
                  <a:pt x="30" y="26"/>
                  <a:pt x="32" y="24"/>
                </a:cubicBezTo>
                <a:cubicBezTo>
                  <a:pt x="33" y="24"/>
                  <a:pt x="33" y="23"/>
                  <a:pt x="33" y="23"/>
                </a:cubicBezTo>
                <a:cubicBezTo>
                  <a:pt x="33" y="21"/>
                  <a:pt x="32" y="19"/>
                  <a:pt x="32" y="18"/>
                </a:cubicBezTo>
                <a:cubicBezTo>
                  <a:pt x="32" y="17"/>
                  <a:pt x="32" y="17"/>
                  <a:pt x="32" y="16"/>
                </a:cubicBezTo>
                <a:cubicBezTo>
                  <a:pt x="29" y="19"/>
                  <a:pt x="27" y="22"/>
                  <a:pt x="25" y="25"/>
                </a:cubicBezTo>
                <a:cubicBezTo>
                  <a:pt x="25" y="26"/>
                  <a:pt x="25" y="26"/>
                  <a:pt x="25" y="26"/>
                </a:cubicBezTo>
                <a:cubicBezTo>
                  <a:pt x="25" y="28"/>
                  <a:pt x="26" y="29"/>
                  <a:pt x="26" y="31"/>
                </a:cubicBezTo>
                <a:close/>
                <a:moveTo>
                  <a:pt x="94" y="23"/>
                </a:moveTo>
                <a:cubicBezTo>
                  <a:pt x="93" y="23"/>
                  <a:pt x="93" y="24"/>
                  <a:pt x="92" y="24"/>
                </a:cubicBezTo>
                <a:cubicBezTo>
                  <a:pt x="92" y="25"/>
                  <a:pt x="91" y="26"/>
                  <a:pt x="91" y="26"/>
                </a:cubicBezTo>
                <a:cubicBezTo>
                  <a:pt x="91" y="28"/>
                  <a:pt x="91" y="30"/>
                  <a:pt x="91" y="32"/>
                </a:cubicBezTo>
                <a:cubicBezTo>
                  <a:pt x="90" y="34"/>
                  <a:pt x="91" y="36"/>
                  <a:pt x="89" y="37"/>
                </a:cubicBezTo>
                <a:cubicBezTo>
                  <a:pt x="89" y="37"/>
                  <a:pt x="89" y="38"/>
                  <a:pt x="89" y="38"/>
                </a:cubicBezTo>
                <a:cubicBezTo>
                  <a:pt x="92" y="36"/>
                  <a:pt x="94" y="34"/>
                  <a:pt x="97" y="31"/>
                </a:cubicBezTo>
                <a:cubicBezTo>
                  <a:pt x="97" y="31"/>
                  <a:pt x="97" y="31"/>
                  <a:pt x="97" y="30"/>
                </a:cubicBezTo>
                <a:cubicBezTo>
                  <a:pt x="97" y="29"/>
                  <a:pt x="97" y="27"/>
                  <a:pt x="96" y="26"/>
                </a:cubicBezTo>
                <a:cubicBezTo>
                  <a:pt x="95" y="26"/>
                  <a:pt x="95" y="25"/>
                  <a:pt x="95" y="24"/>
                </a:cubicBezTo>
                <a:cubicBezTo>
                  <a:pt x="94" y="24"/>
                  <a:pt x="94" y="23"/>
                  <a:pt x="94" y="23"/>
                </a:cubicBezTo>
                <a:close/>
                <a:moveTo>
                  <a:pt x="66" y="44"/>
                </a:moveTo>
                <a:cubicBezTo>
                  <a:pt x="69" y="42"/>
                  <a:pt x="71" y="40"/>
                  <a:pt x="73" y="38"/>
                </a:cubicBezTo>
                <a:cubicBezTo>
                  <a:pt x="73" y="34"/>
                  <a:pt x="72" y="31"/>
                  <a:pt x="71" y="30"/>
                </a:cubicBezTo>
                <a:cubicBezTo>
                  <a:pt x="70" y="31"/>
                  <a:pt x="70" y="32"/>
                  <a:pt x="69" y="33"/>
                </a:cubicBezTo>
                <a:cubicBezTo>
                  <a:pt x="67" y="34"/>
                  <a:pt x="67" y="35"/>
                  <a:pt x="67" y="37"/>
                </a:cubicBezTo>
                <a:cubicBezTo>
                  <a:pt x="67" y="39"/>
                  <a:pt x="67" y="42"/>
                  <a:pt x="66" y="44"/>
                </a:cubicBezTo>
                <a:close/>
                <a:moveTo>
                  <a:pt x="79" y="11"/>
                </a:moveTo>
                <a:cubicBezTo>
                  <a:pt x="78" y="10"/>
                  <a:pt x="77" y="10"/>
                  <a:pt x="76" y="10"/>
                </a:cubicBezTo>
                <a:cubicBezTo>
                  <a:pt x="73" y="10"/>
                  <a:pt x="71" y="10"/>
                  <a:pt x="69" y="10"/>
                </a:cubicBezTo>
                <a:cubicBezTo>
                  <a:pt x="68" y="10"/>
                  <a:pt x="67" y="10"/>
                  <a:pt x="67" y="11"/>
                </a:cubicBezTo>
                <a:cubicBezTo>
                  <a:pt x="68" y="12"/>
                  <a:pt x="69" y="13"/>
                  <a:pt x="69" y="14"/>
                </a:cubicBezTo>
                <a:cubicBezTo>
                  <a:pt x="70" y="16"/>
                  <a:pt x="71" y="19"/>
                  <a:pt x="72" y="21"/>
                </a:cubicBezTo>
                <a:cubicBezTo>
                  <a:pt x="72" y="22"/>
                  <a:pt x="72" y="22"/>
                  <a:pt x="72" y="23"/>
                </a:cubicBezTo>
                <a:cubicBezTo>
                  <a:pt x="73" y="22"/>
                  <a:pt x="73" y="22"/>
                  <a:pt x="73" y="21"/>
                </a:cubicBezTo>
                <a:cubicBezTo>
                  <a:pt x="73" y="20"/>
                  <a:pt x="72" y="19"/>
                  <a:pt x="72" y="17"/>
                </a:cubicBezTo>
                <a:cubicBezTo>
                  <a:pt x="72" y="16"/>
                  <a:pt x="72" y="15"/>
                  <a:pt x="73" y="14"/>
                </a:cubicBezTo>
                <a:cubicBezTo>
                  <a:pt x="73" y="13"/>
                  <a:pt x="75" y="12"/>
                  <a:pt x="76" y="13"/>
                </a:cubicBezTo>
                <a:cubicBezTo>
                  <a:pt x="77" y="14"/>
                  <a:pt x="77" y="15"/>
                  <a:pt x="78" y="16"/>
                </a:cubicBezTo>
                <a:cubicBezTo>
                  <a:pt x="78" y="16"/>
                  <a:pt x="79" y="16"/>
                  <a:pt x="79" y="16"/>
                </a:cubicBezTo>
                <a:cubicBezTo>
                  <a:pt x="79" y="14"/>
                  <a:pt x="79" y="13"/>
                  <a:pt x="79" y="11"/>
                </a:cubicBezTo>
                <a:close/>
                <a:moveTo>
                  <a:pt x="42" y="54"/>
                </a:moveTo>
                <a:cubicBezTo>
                  <a:pt x="43" y="52"/>
                  <a:pt x="45" y="51"/>
                  <a:pt x="46" y="49"/>
                </a:cubicBezTo>
                <a:cubicBezTo>
                  <a:pt x="45" y="46"/>
                  <a:pt x="44" y="44"/>
                  <a:pt x="43" y="41"/>
                </a:cubicBezTo>
                <a:cubicBezTo>
                  <a:pt x="41" y="43"/>
                  <a:pt x="40" y="44"/>
                  <a:pt x="39" y="46"/>
                </a:cubicBezTo>
                <a:cubicBezTo>
                  <a:pt x="38" y="47"/>
                  <a:pt x="38" y="48"/>
                  <a:pt x="39" y="49"/>
                </a:cubicBezTo>
                <a:cubicBezTo>
                  <a:pt x="39" y="50"/>
                  <a:pt x="40" y="51"/>
                  <a:pt x="41" y="52"/>
                </a:cubicBezTo>
                <a:cubicBezTo>
                  <a:pt x="41" y="53"/>
                  <a:pt x="41" y="53"/>
                  <a:pt x="42" y="54"/>
                </a:cubicBezTo>
                <a:close/>
                <a:moveTo>
                  <a:pt x="66" y="78"/>
                </a:moveTo>
                <a:cubicBezTo>
                  <a:pt x="69" y="74"/>
                  <a:pt x="73" y="70"/>
                  <a:pt x="76" y="67"/>
                </a:cubicBezTo>
                <a:cubicBezTo>
                  <a:pt x="75" y="66"/>
                  <a:pt x="74" y="65"/>
                  <a:pt x="74" y="64"/>
                </a:cubicBezTo>
                <a:cubicBezTo>
                  <a:pt x="73" y="64"/>
                  <a:pt x="72" y="65"/>
                  <a:pt x="72" y="65"/>
                </a:cubicBezTo>
                <a:cubicBezTo>
                  <a:pt x="70" y="68"/>
                  <a:pt x="67" y="70"/>
                  <a:pt x="65" y="73"/>
                </a:cubicBezTo>
                <a:cubicBezTo>
                  <a:pt x="65" y="73"/>
                  <a:pt x="64" y="74"/>
                  <a:pt x="65" y="74"/>
                </a:cubicBezTo>
                <a:cubicBezTo>
                  <a:pt x="65" y="75"/>
                  <a:pt x="65" y="76"/>
                  <a:pt x="66" y="78"/>
                </a:cubicBezTo>
                <a:close/>
                <a:moveTo>
                  <a:pt x="148" y="25"/>
                </a:moveTo>
                <a:cubicBezTo>
                  <a:pt x="149" y="29"/>
                  <a:pt x="151" y="32"/>
                  <a:pt x="152" y="35"/>
                </a:cubicBezTo>
                <a:cubicBezTo>
                  <a:pt x="153" y="34"/>
                  <a:pt x="154" y="33"/>
                  <a:pt x="156" y="33"/>
                </a:cubicBezTo>
                <a:cubicBezTo>
                  <a:pt x="156" y="32"/>
                  <a:pt x="156" y="32"/>
                  <a:pt x="156" y="32"/>
                </a:cubicBezTo>
                <a:cubicBezTo>
                  <a:pt x="156" y="31"/>
                  <a:pt x="156" y="31"/>
                  <a:pt x="156" y="30"/>
                </a:cubicBezTo>
                <a:cubicBezTo>
                  <a:pt x="155" y="27"/>
                  <a:pt x="153" y="25"/>
                  <a:pt x="150" y="23"/>
                </a:cubicBezTo>
                <a:cubicBezTo>
                  <a:pt x="150" y="24"/>
                  <a:pt x="149" y="24"/>
                  <a:pt x="148" y="25"/>
                </a:cubicBezTo>
                <a:close/>
                <a:moveTo>
                  <a:pt x="31" y="13"/>
                </a:moveTo>
                <a:cubicBezTo>
                  <a:pt x="30" y="13"/>
                  <a:pt x="30" y="13"/>
                  <a:pt x="30" y="13"/>
                </a:cubicBezTo>
                <a:cubicBezTo>
                  <a:pt x="30" y="13"/>
                  <a:pt x="30" y="13"/>
                  <a:pt x="30" y="13"/>
                </a:cubicBezTo>
                <a:cubicBezTo>
                  <a:pt x="25" y="17"/>
                  <a:pt x="21" y="22"/>
                  <a:pt x="16" y="26"/>
                </a:cubicBezTo>
                <a:cubicBezTo>
                  <a:pt x="16" y="27"/>
                  <a:pt x="16" y="27"/>
                  <a:pt x="16" y="28"/>
                </a:cubicBezTo>
                <a:cubicBezTo>
                  <a:pt x="16" y="30"/>
                  <a:pt x="15" y="32"/>
                  <a:pt x="15" y="34"/>
                </a:cubicBezTo>
                <a:cubicBezTo>
                  <a:pt x="15" y="34"/>
                  <a:pt x="15" y="34"/>
                  <a:pt x="15" y="35"/>
                </a:cubicBezTo>
                <a:cubicBezTo>
                  <a:pt x="16" y="34"/>
                  <a:pt x="16" y="34"/>
                  <a:pt x="16" y="34"/>
                </a:cubicBezTo>
                <a:cubicBezTo>
                  <a:pt x="18" y="31"/>
                  <a:pt x="19" y="29"/>
                  <a:pt x="21" y="27"/>
                </a:cubicBezTo>
                <a:cubicBezTo>
                  <a:pt x="21" y="26"/>
                  <a:pt x="22" y="25"/>
                  <a:pt x="21" y="24"/>
                </a:cubicBezTo>
                <a:cubicBezTo>
                  <a:pt x="21" y="22"/>
                  <a:pt x="22" y="22"/>
                  <a:pt x="23" y="22"/>
                </a:cubicBezTo>
                <a:cubicBezTo>
                  <a:pt x="24" y="22"/>
                  <a:pt x="24" y="22"/>
                  <a:pt x="24" y="22"/>
                </a:cubicBezTo>
                <a:cubicBezTo>
                  <a:pt x="26" y="19"/>
                  <a:pt x="28" y="16"/>
                  <a:pt x="31" y="13"/>
                </a:cubicBezTo>
                <a:close/>
                <a:moveTo>
                  <a:pt x="128" y="37"/>
                </a:moveTo>
                <a:cubicBezTo>
                  <a:pt x="126" y="34"/>
                  <a:pt x="125" y="31"/>
                  <a:pt x="124" y="28"/>
                </a:cubicBezTo>
                <a:cubicBezTo>
                  <a:pt x="123" y="28"/>
                  <a:pt x="123" y="29"/>
                  <a:pt x="122" y="29"/>
                </a:cubicBezTo>
                <a:cubicBezTo>
                  <a:pt x="121" y="30"/>
                  <a:pt x="121" y="31"/>
                  <a:pt x="121" y="32"/>
                </a:cubicBezTo>
                <a:cubicBezTo>
                  <a:pt x="122" y="34"/>
                  <a:pt x="122" y="37"/>
                  <a:pt x="122" y="40"/>
                </a:cubicBezTo>
                <a:cubicBezTo>
                  <a:pt x="122" y="40"/>
                  <a:pt x="122" y="41"/>
                  <a:pt x="122" y="41"/>
                </a:cubicBezTo>
                <a:cubicBezTo>
                  <a:pt x="124" y="40"/>
                  <a:pt x="126" y="38"/>
                  <a:pt x="128" y="37"/>
                </a:cubicBezTo>
                <a:close/>
                <a:moveTo>
                  <a:pt x="90" y="11"/>
                </a:moveTo>
                <a:cubicBezTo>
                  <a:pt x="89" y="11"/>
                  <a:pt x="89" y="11"/>
                  <a:pt x="89" y="11"/>
                </a:cubicBezTo>
                <a:cubicBezTo>
                  <a:pt x="88" y="13"/>
                  <a:pt x="86" y="15"/>
                  <a:pt x="85" y="16"/>
                </a:cubicBezTo>
                <a:cubicBezTo>
                  <a:pt x="84" y="17"/>
                  <a:pt x="84" y="17"/>
                  <a:pt x="84" y="18"/>
                </a:cubicBezTo>
                <a:cubicBezTo>
                  <a:pt x="85" y="19"/>
                  <a:pt x="85" y="20"/>
                  <a:pt x="85" y="21"/>
                </a:cubicBezTo>
                <a:cubicBezTo>
                  <a:pt x="86" y="22"/>
                  <a:pt x="86" y="24"/>
                  <a:pt x="86" y="25"/>
                </a:cubicBezTo>
                <a:cubicBezTo>
                  <a:pt x="87" y="25"/>
                  <a:pt x="87" y="24"/>
                  <a:pt x="88" y="24"/>
                </a:cubicBezTo>
                <a:cubicBezTo>
                  <a:pt x="89" y="23"/>
                  <a:pt x="89" y="22"/>
                  <a:pt x="89" y="21"/>
                </a:cubicBezTo>
                <a:cubicBezTo>
                  <a:pt x="89" y="19"/>
                  <a:pt x="89" y="16"/>
                  <a:pt x="90" y="13"/>
                </a:cubicBezTo>
                <a:cubicBezTo>
                  <a:pt x="90" y="12"/>
                  <a:pt x="90" y="12"/>
                  <a:pt x="90" y="11"/>
                </a:cubicBezTo>
                <a:close/>
                <a:moveTo>
                  <a:pt x="60" y="88"/>
                </a:moveTo>
                <a:cubicBezTo>
                  <a:pt x="57" y="91"/>
                  <a:pt x="55" y="93"/>
                  <a:pt x="53" y="95"/>
                </a:cubicBezTo>
                <a:cubicBezTo>
                  <a:pt x="53" y="96"/>
                  <a:pt x="52" y="96"/>
                  <a:pt x="53" y="96"/>
                </a:cubicBezTo>
                <a:cubicBezTo>
                  <a:pt x="53" y="98"/>
                  <a:pt x="53" y="99"/>
                  <a:pt x="54" y="101"/>
                </a:cubicBezTo>
                <a:cubicBezTo>
                  <a:pt x="57" y="97"/>
                  <a:pt x="59" y="94"/>
                  <a:pt x="62" y="91"/>
                </a:cubicBezTo>
                <a:cubicBezTo>
                  <a:pt x="61" y="90"/>
                  <a:pt x="60" y="89"/>
                  <a:pt x="60" y="88"/>
                </a:cubicBezTo>
                <a:close/>
                <a:moveTo>
                  <a:pt x="17" y="84"/>
                </a:moveTo>
                <a:cubicBezTo>
                  <a:pt x="18" y="86"/>
                  <a:pt x="19" y="87"/>
                  <a:pt x="20" y="88"/>
                </a:cubicBezTo>
                <a:cubicBezTo>
                  <a:pt x="22" y="86"/>
                  <a:pt x="24" y="83"/>
                  <a:pt x="26" y="80"/>
                </a:cubicBezTo>
                <a:cubicBezTo>
                  <a:pt x="26" y="80"/>
                  <a:pt x="26" y="79"/>
                  <a:pt x="26" y="79"/>
                </a:cubicBezTo>
                <a:cubicBezTo>
                  <a:pt x="26" y="78"/>
                  <a:pt x="25" y="77"/>
                  <a:pt x="25" y="76"/>
                </a:cubicBezTo>
                <a:cubicBezTo>
                  <a:pt x="22" y="79"/>
                  <a:pt x="20" y="82"/>
                  <a:pt x="17" y="84"/>
                </a:cubicBezTo>
                <a:close/>
                <a:moveTo>
                  <a:pt x="15" y="102"/>
                </a:moveTo>
                <a:cubicBezTo>
                  <a:pt x="16" y="103"/>
                  <a:pt x="17" y="105"/>
                  <a:pt x="18" y="107"/>
                </a:cubicBezTo>
                <a:cubicBezTo>
                  <a:pt x="18" y="108"/>
                  <a:pt x="20" y="109"/>
                  <a:pt x="21" y="111"/>
                </a:cubicBezTo>
                <a:cubicBezTo>
                  <a:pt x="21" y="111"/>
                  <a:pt x="21" y="112"/>
                  <a:pt x="22" y="111"/>
                </a:cubicBezTo>
                <a:cubicBezTo>
                  <a:pt x="22" y="107"/>
                  <a:pt x="20" y="103"/>
                  <a:pt x="19" y="98"/>
                </a:cubicBezTo>
                <a:cubicBezTo>
                  <a:pt x="18" y="100"/>
                  <a:pt x="17" y="101"/>
                  <a:pt x="15" y="102"/>
                </a:cubicBezTo>
                <a:close/>
                <a:moveTo>
                  <a:pt x="31" y="56"/>
                </a:moveTo>
                <a:cubicBezTo>
                  <a:pt x="30" y="58"/>
                  <a:pt x="29" y="59"/>
                  <a:pt x="28" y="60"/>
                </a:cubicBezTo>
                <a:cubicBezTo>
                  <a:pt x="28" y="61"/>
                  <a:pt x="28" y="61"/>
                  <a:pt x="28" y="62"/>
                </a:cubicBezTo>
                <a:cubicBezTo>
                  <a:pt x="28" y="64"/>
                  <a:pt x="28" y="66"/>
                  <a:pt x="28" y="67"/>
                </a:cubicBezTo>
                <a:cubicBezTo>
                  <a:pt x="28" y="68"/>
                  <a:pt x="28" y="68"/>
                  <a:pt x="28" y="69"/>
                </a:cubicBezTo>
                <a:cubicBezTo>
                  <a:pt x="30" y="67"/>
                  <a:pt x="32" y="65"/>
                  <a:pt x="33" y="63"/>
                </a:cubicBezTo>
                <a:cubicBezTo>
                  <a:pt x="34" y="62"/>
                  <a:pt x="34" y="62"/>
                  <a:pt x="33" y="62"/>
                </a:cubicBezTo>
                <a:cubicBezTo>
                  <a:pt x="33" y="61"/>
                  <a:pt x="33" y="60"/>
                  <a:pt x="32" y="59"/>
                </a:cubicBezTo>
                <a:cubicBezTo>
                  <a:pt x="32" y="58"/>
                  <a:pt x="32" y="57"/>
                  <a:pt x="31" y="56"/>
                </a:cubicBezTo>
                <a:close/>
                <a:moveTo>
                  <a:pt x="111" y="19"/>
                </a:moveTo>
                <a:cubicBezTo>
                  <a:pt x="110" y="17"/>
                  <a:pt x="109" y="16"/>
                  <a:pt x="107" y="14"/>
                </a:cubicBezTo>
                <a:cubicBezTo>
                  <a:pt x="107" y="15"/>
                  <a:pt x="107" y="15"/>
                  <a:pt x="106" y="16"/>
                </a:cubicBezTo>
                <a:cubicBezTo>
                  <a:pt x="105" y="17"/>
                  <a:pt x="104" y="20"/>
                  <a:pt x="103" y="22"/>
                </a:cubicBezTo>
                <a:cubicBezTo>
                  <a:pt x="103" y="22"/>
                  <a:pt x="103" y="22"/>
                  <a:pt x="103" y="23"/>
                </a:cubicBezTo>
                <a:cubicBezTo>
                  <a:pt x="103" y="23"/>
                  <a:pt x="104" y="24"/>
                  <a:pt x="104" y="25"/>
                </a:cubicBezTo>
                <a:cubicBezTo>
                  <a:pt x="106" y="23"/>
                  <a:pt x="109" y="21"/>
                  <a:pt x="111" y="19"/>
                </a:cubicBezTo>
                <a:close/>
                <a:moveTo>
                  <a:pt x="26" y="98"/>
                </a:moveTo>
                <a:cubicBezTo>
                  <a:pt x="28" y="96"/>
                  <a:pt x="29" y="94"/>
                  <a:pt x="30" y="92"/>
                </a:cubicBezTo>
                <a:cubicBezTo>
                  <a:pt x="30" y="92"/>
                  <a:pt x="30" y="92"/>
                  <a:pt x="30" y="92"/>
                </a:cubicBezTo>
                <a:cubicBezTo>
                  <a:pt x="30" y="90"/>
                  <a:pt x="29" y="89"/>
                  <a:pt x="29" y="87"/>
                </a:cubicBezTo>
                <a:cubicBezTo>
                  <a:pt x="27" y="90"/>
                  <a:pt x="25" y="92"/>
                  <a:pt x="23" y="94"/>
                </a:cubicBezTo>
                <a:cubicBezTo>
                  <a:pt x="24" y="95"/>
                  <a:pt x="25" y="97"/>
                  <a:pt x="26" y="98"/>
                </a:cubicBezTo>
                <a:close/>
                <a:moveTo>
                  <a:pt x="23" y="69"/>
                </a:moveTo>
                <a:cubicBezTo>
                  <a:pt x="22" y="69"/>
                  <a:pt x="22" y="69"/>
                  <a:pt x="22" y="70"/>
                </a:cubicBezTo>
                <a:cubicBezTo>
                  <a:pt x="20" y="73"/>
                  <a:pt x="18" y="76"/>
                  <a:pt x="16" y="79"/>
                </a:cubicBezTo>
                <a:cubicBezTo>
                  <a:pt x="15" y="81"/>
                  <a:pt x="15" y="81"/>
                  <a:pt x="16" y="82"/>
                </a:cubicBezTo>
                <a:cubicBezTo>
                  <a:pt x="19" y="79"/>
                  <a:pt x="21" y="76"/>
                  <a:pt x="24" y="74"/>
                </a:cubicBezTo>
                <a:cubicBezTo>
                  <a:pt x="24" y="73"/>
                  <a:pt x="24" y="73"/>
                  <a:pt x="24" y="73"/>
                </a:cubicBezTo>
                <a:cubicBezTo>
                  <a:pt x="24" y="71"/>
                  <a:pt x="23" y="70"/>
                  <a:pt x="23" y="69"/>
                </a:cubicBezTo>
                <a:close/>
                <a:moveTo>
                  <a:pt x="30" y="43"/>
                </a:moveTo>
                <a:cubicBezTo>
                  <a:pt x="31" y="41"/>
                  <a:pt x="33" y="40"/>
                  <a:pt x="34" y="38"/>
                </a:cubicBezTo>
                <a:cubicBezTo>
                  <a:pt x="34" y="38"/>
                  <a:pt x="34" y="37"/>
                  <a:pt x="34" y="37"/>
                </a:cubicBezTo>
                <a:cubicBezTo>
                  <a:pt x="34" y="35"/>
                  <a:pt x="34" y="34"/>
                  <a:pt x="34" y="32"/>
                </a:cubicBezTo>
                <a:cubicBezTo>
                  <a:pt x="34" y="32"/>
                  <a:pt x="34" y="31"/>
                  <a:pt x="33" y="31"/>
                </a:cubicBezTo>
                <a:cubicBezTo>
                  <a:pt x="32" y="33"/>
                  <a:pt x="30" y="35"/>
                  <a:pt x="29" y="37"/>
                </a:cubicBezTo>
                <a:cubicBezTo>
                  <a:pt x="28" y="38"/>
                  <a:pt x="28" y="38"/>
                  <a:pt x="28" y="38"/>
                </a:cubicBezTo>
                <a:cubicBezTo>
                  <a:pt x="29" y="40"/>
                  <a:pt x="29" y="41"/>
                  <a:pt x="30" y="43"/>
                </a:cubicBezTo>
                <a:close/>
                <a:moveTo>
                  <a:pt x="40" y="89"/>
                </a:moveTo>
                <a:cubicBezTo>
                  <a:pt x="42" y="87"/>
                  <a:pt x="44" y="85"/>
                  <a:pt x="45" y="84"/>
                </a:cubicBezTo>
                <a:cubicBezTo>
                  <a:pt x="45" y="84"/>
                  <a:pt x="45" y="83"/>
                  <a:pt x="45" y="83"/>
                </a:cubicBezTo>
                <a:cubicBezTo>
                  <a:pt x="45" y="82"/>
                  <a:pt x="44" y="80"/>
                  <a:pt x="44" y="78"/>
                </a:cubicBezTo>
                <a:cubicBezTo>
                  <a:pt x="42" y="81"/>
                  <a:pt x="40" y="83"/>
                  <a:pt x="38" y="86"/>
                </a:cubicBezTo>
                <a:cubicBezTo>
                  <a:pt x="39" y="87"/>
                  <a:pt x="40" y="88"/>
                  <a:pt x="40" y="89"/>
                </a:cubicBezTo>
                <a:close/>
                <a:moveTo>
                  <a:pt x="40" y="66"/>
                </a:moveTo>
                <a:cubicBezTo>
                  <a:pt x="37" y="70"/>
                  <a:pt x="35" y="73"/>
                  <a:pt x="32" y="76"/>
                </a:cubicBezTo>
                <a:cubicBezTo>
                  <a:pt x="33" y="77"/>
                  <a:pt x="33" y="77"/>
                  <a:pt x="34" y="78"/>
                </a:cubicBezTo>
                <a:cubicBezTo>
                  <a:pt x="36" y="75"/>
                  <a:pt x="39" y="73"/>
                  <a:pt x="41" y="70"/>
                </a:cubicBezTo>
                <a:cubicBezTo>
                  <a:pt x="41" y="69"/>
                  <a:pt x="40" y="68"/>
                  <a:pt x="40" y="66"/>
                </a:cubicBezTo>
                <a:close/>
                <a:moveTo>
                  <a:pt x="98" y="39"/>
                </a:moveTo>
                <a:cubicBezTo>
                  <a:pt x="96" y="41"/>
                  <a:pt x="94" y="42"/>
                  <a:pt x="92" y="44"/>
                </a:cubicBezTo>
                <a:cubicBezTo>
                  <a:pt x="93" y="46"/>
                  <a:pt x="94" y="47"/>
                  <a:pt x="94" y="49"/>
                </a:cubicBezTo>
                <a:cubicBezTo>
                  <a:pt x="96" y="47"/>
                  <a:pt x="97" y="46"/>
                  <a:pt x="98" y="45"/>
                </a:cubicBezTo>
                <a:cubicBezTo>
                  <a:pt x="99" y="45"/>
                  <a:pt x="99" y="44"/>
                  <a:pt x="99" y="44"/>
                </a:cubicBezTo>
                <a:cubicBezTo>
                  <a:pt x="98" y="42"/>
                  <a:pt x="98" y="40"/>
                  <a:pt x="98" y="39"/>
                </a:cubicBezTo>
                <a:close/>
                <a:moveTo>
                  <a:pt x="124" y="22"/>
                </a:moveTo>
                <a:cubicBezTo>
                  <a:pt x="126" y="20"/>
                  <a:pt x="128" y="18"/>
                  <a:pt x="130" y="17"/>
                </a:cubicBezTo>
                <a:cubicBezTo>
                  <a:pt x="130" y="17"/>
                  <a:pt x="130" y="17"/>
                  <a:pt x="130" y="17"/>
                </a:cubicBezTo>
                <a:cubicBezTo>
                  <a:pt x="130" y="17"/>
                  <a:pt x="130" y="17"/>
                  <a:pt x="130" y="16"/>
                </a:cubicBezTo>
                <a:cubicBezTo>
                  <a:pt x="128" y="16"/>
                  <a:pt x="126" y="16"/>
                  <a:pt x="124" y="15"/>
                </a:cubicBezTo>
                <a:cubicBezTo>
                  <a:pt x="122" y="15"/>
                  <a:pt x="122" y="15"/>
                  <a:pt x="121" y="16"/>
                </a:cubicBezTo>
                <a:cubicBezTo>
                  <a:pt x="122" y="18"/>
                  <a:pt x="123" y="20"/>
                  <a:pt x="124" y="22"/>
                </a:cubicBezTo>
                <a:close/>
                <a:moveTo>
                  <a:pt x="40" y="93"/>
                </a:moveTo>
                <a:cubicBezTo>
                  <a:pt x="39" y="95"/>
                  <a:pt x="37" y="96"/>
                  <a:pt x="36" y="98"/>
                </a:cubicBezTo>
                <a:cubicBezTo>
                  <a:pt x="36" y="98"/>
                  <a:pt x="36" y="98"/>
                  <a:pt x="36" y="99"/>
                </a:cubicBezTo>
                <a:cubicBezTo>
                  <a:pt x="36" y="100"/>
                  <a:pt x="36" y="102"/>
                  <a:pt x="37" y="104"/>
                </a:cubicBezTo>
                <a:cubicBezTo>
                  <a:pt x="39" y="101"/>
                  <a:pt x="41" y="99"/>
                  <a:pt x="42" y="96"/>
                </a:cubicBezTo>
                <a:cubicBezTo>
                  <a:pt x="42" y="95"/>
                  <a:pt x="41" y="94"/>
                  <a:pt x="40" y="93"/>
                </a:cubicBezTo>
                <a:close/>
                <a:moveTo>
                  <a:pt x="16" y="110"/>
                </a:moveTo>
                <a:cubicBezTo>
                  <a:pt x="14" y="106"/>
                  <a:pt x="11" y="101"/>
                  <a:pt x="9" y="97"/>
                </a:cubicBezTo>
                <a:cubicBezTo>
                  <a:pt x="9" y="99"/>
                  <a:pt x="9" y="102"/>
                  <a:pt x="9" y="104"/>
                </a:cubicBezTo>
                <a:cubicBezTo>
                  <a:pt x="9" y="106"/>
                  <a:pt x="10" y="107"/>
                  <a:pt x="12" y="108"/>
                </a:cubicBezTo>
                <a:cubicBezTo>
                  <a:pt x="13" y="109"/>
                  <a:pt x="15" y="110"/>
                  <a:pt x="16" y="110"/>
                </a:cubicBezTo>
                <a:close/>
                <a:moveTo>
                  <a:pt x="106" y="37"/>
                </a:moveTo>
                <a:cubicBezTo>
                  <a:pt x="106" y="36"/>
                  <a:pt x="105" y="34"/>
                  <a:pt x="104" y="32"/>
                </a:cubicBezTo>
                <a:cubicBezTo>
                  <a:pt x="103" y="33"/>
                  <a:pt x="102" y="35"/>
                  <a:pt x="101" y="36"/>
                </a:cubicBezTo>
                <a:cubicBezTo>
                  <a:pt x="101" y="36"/>
                  <a:pt x="100" y="36"/>
                  <a:pt x="101" y="36"/>
                </a:cubicBezTo>
                <a:cubicBezTo>
                  <a:pt x="101" y="38"/>
                  <a:pt x="101" y="40"/>
                  <a:pt x="101" y="42"/>
                </a:cubicBezTo>
                <a:cubicBezTo>
                  <a:pt x="101" y="42"/>
                  <a:pt x="102" y="42"/>
                  <a:pt x="102" y="42"/>
                </a:cubicBezTo>
                <a:cubicBezTo>
                  <a:pt x="103" y="40"/>
                  <a:pt x="105" y="39"/>
                  <a:pt x="106" y="37"/>
                </a:cubicBezTo>
                <a:close/>
                <a:moveTo>
                  <a:pt x="16" y="42"/>
                </a:moveTo>
                <a:cubicBezTo>
                  <a:pt x="18" y="40"/>
                  <a:pt x="20" y="37"/>
                  <a:pt x="22" y="35"/>
                </a:cubicBezTo>
                <a:cubicBezTo>
                  <a:pt x="23" y="35"/>
                  <a:pt x="23" y="35"/>
                  <a:pt x="23" y="34"/>
                </a:cubicBezTo>
                <a:cubicBezTo>
                  <a:pt x="23" y="33"/>
                  <a:pt x="22" y="31"/>
                  <a:pt x="22" y="30"/>
                </a:cubicBezTo>
                <a:cubicBezTo>
                  <a:pt x="22" y="30"/>
                  <a:pt x="22" y="30"/>
                  <a:pt x="21" y="30"/>
                </a:cubicBezTo>
                <a:cubicBezTo>
                  <a:pt x="20" y="33"/>
                  <a:pt x="18" y="36"/>
                  <a:pt x="16" y="39"/>
                </a:cubicBezTo>
                <a:cubicBezTo>
                  <a:pt x="15" y="40"/>
                  <a:pt x="16" y="41"/>
                  <a:pt x="16" y="42"/>
                </a:cubicBezTo>
                <a:close/>
                <a:moveTo>
                  <a:pt x="14" y="48"/>
                </a:moveTo>
                <a:cubicBezTo>
                  <a:pt x="14" y="48"/>
                  <a:pt x="14" y="48"/>
                  <a:pt x="13" y="49"/>
                </a:cubicBezTo>
                <a:cubicBezTo>
                  <a:pt x="12" y="49"/>
                  <a:pt x="11" y="50"/>
                  <a:pt x="10" y="51"/>
                </a:cubicBezTo>
                <a:cubicBezTo>
                  <a:pt x="10" y="51"/>
                  <a:pt x="10" y="52"/>
                  <a:pt x="10" y="52"/>
                </a:cubicBezTo>
                <a:cubicBezTo>
                  <a:pt x="10" y="54"/>
                  <a:pt x="10" y="56"/>
                  <a:pt x="10" y="58"/>
                </a:cubicBezTo>
                <a:cubicBezTo>
                  <a:pt x="10" y="59"/>
                  <a:pt x="10" y="59"/>
                  <a:pt x="10" y="59"/>
                </a:cubicBezTo>
                <a:cubicBezTo>
                  <a:pt x="10" y="59"/>
                  <a:pt x="10" y="59"/>
                  <a:pt x="10" y="59"/>
                </a:cubicBezTo>
                <a:cubicBezTo>
                  <a:pt x="12" y="57"/>
                  <a:pt x="13" y="54"/>
                  <a:pt x="15" y="52"/>
                </a:cubicBezTo>
                <a:cubicBezTo>
                  <a:pt x="15" y="52"/>
                  <a:pt x="15" y="51"/>
                  <a:pt x="15" y="51"/>
                </a:cubicBezTo>
                <a:cubicBezTo>
                  <a:pt x="15" y="50"/>
                  <a:pt x="15" y="49"/>
                  <a:pt x="14" y="48"/>
                </a:cubicBezTo>
                <a:close/>
                <a:moveTo>
                  <a:pt x="58" y="52"/>
                </a:moveTo>
                <a:cubicBezTo>
                  <a:pt x="60" y="50"/>
                  <a:pt x="61" y="49"/>
                  <a:pt x="63" y="47"/>
                </a:cubicBezTo>
                <a:cubicBezTo>
                  <a:pt x="61" y="46"/>
                  <a:pt x="61" y="44"/>
                  <a:pt x="60" y="42"/>
                </a:cubicBezTo>
                <a:cubicBezTo>
                  <a:pt x="59" y="43"/>
                  <a:pt x="58" y="44"/>
                  <a:pt x="57" y="45"/>
                </a:cubicBezTo>
                <a:cubicBezTo>
                  <a:pt x="57" y="45"/>
                  <a:pt x="57" y="45"/>
                  <a:pt x="57" y="46"/>
                </a:cubicBezTo>
                <a:cubicBezTo>
                  <a:pt x="58" y="48"/>
                  <a:pt x="58" y="50"/>
                  <a:pt x="58" y="52"/>
                </a:cubicBezTo>
                <a:close/>
                <a:moveTo>
                  <a:pt x="48" y="81"/>
                </a:moveTo>
                <a:cubicBezTo>
                  <a:pt x="49" y="79"/>
                  <a:pt x="51" y="78"/>
                  <a:pt x="52" y="76"/>
                </a:cubicBezTo>
                <a:cubicBezTo>
                  <a:pt x="52" y="75"/>
                  <a:pt x="51" y="75"/>
                  <a:pt x="51" y="74"/>
                </a:cubicBezTo>
                <a:cubicBezTo>
                  <a:pt x="50" y="73"/>
                  <a:pt x="50" y="72"/>
                  <a:pt x="49" y="72"/>
                </a:cubicBezTo>
                <a:cubicBezTo>
                  <a:pt x="48" y="73"/>
                  <a:pt x="47" y="74"/>
                  <a:pt x="46" y="75"/>
                </a:cubicBezTo>
                <a:cubicBezTo>
                  <a:pt x="46" y="76"/>
                  <a:pt x="46" y="76"/>
                  <a:pt x="46" y="76"/>
                </a:cubicBezTo>
                <a:cubicBezTo>
                  <a:pt x="46" y="78"/>
                  <a:pt x="47" y="79"/>
                  <a:pt x="48" y="81"/>
                </a:cubicBezTo>
                <a:close/>
                <a:moveTo>
                  <a:pt x="19" y="55"/>
                </a:moveTo>
                <a:cubicBezTo>
                  <a:pt x="19" y="54"/>
                  <a:pt x="19" y="54"/>
                  <a:pt x="19" y="54"/>
                </a:cubicBezTo>
                <a:cubicBezTo>
                  <a:pt x="21" y="53"/>
                  <a:pt x="22" y="51"/>
                  <a:pt x="24" y="49"/>
                </a:cubicBezTo>
                <a:cubicBezTo>
                  <a:pt x="24" y="49"/>
                  <a:pt x="24" y="49"/>
                  <a:pt x="24" y="49"/>
                </a:cubicBezTo>
                <a:cubicBezTo>
                  <a:pt x="24" y="47"/>
                  <a:pt x="24" y="46"/>
                  <a:pt x="24" y="44"/>
                </a:cubicBezTo>
                <a:cubicBezTo>
                  <a:pt x="22" y="46"/>
                  <a:pt x="21" y="48"/>
                  <a:pt x="20" y="50"/>
                </a:cubicBezTo>
                <a:cubicBezTo>
                  <a:pt x="18" y="52"/>
                  <a:pt x="18" y="52"/>
                  <a:pt x="19" y="55"/>
                </a:cubicBezTo>
                <a:close/>
                <a:moveTo>
                  <a:pt x="156" y="113"/>
                </a:moveTo>
                <a:cubicBezTo>
                  <a:pt x="158" y="113"/>
                  <a:pt x="159" y="113"/>
                  <a:pt x="159" y="111"/>
                </a:cubicBezTo>
                <a:cubicBezTo>
                  <a:pt x="160" y="109"/>
                  <a:pt x="161" y="107"/>
                  <a:pt x="161" y="105"/>
                </a:cubicBezTo>
                <a:cubicBezTo>
                  <a:pt x="161" y="104"/>
                  <a:pt x="162" y="103"/>
                  <a:pt x="162" y="103"/>
                </a:cubicBezTo>
                <a:cubicBezTo>
                  <a:pt x="162" y="103"/>
                  <a:pt x="162" y="102"/>
                  <a:pt x="161" y="102"/>
                </a:cubicBezTo>
                <a:cubicBezTo>
                  <a:pt x="160" y="106"/>
                  <a:pt x="158" y="109"/>
                  <a:pt x="154" y="110"/>
                </a:cubicBezTo>
                <a:cubicBezTo>
                  <a:pt x="155" y="111"/>
                  <a:pt x="156" y="112"/>
                  <a:pt x="156" y="113"/>
                </a:cubicBezTo>
                <a:close/>
                <a:moveTo>
                  <a:pt x="52" y="93"/>
                </a:moveTo>
                <a:cubicBezTo>
                  <a:pt x="54" y="90"/>
                  <a:pt x="56" y="88"/>
                  <a:pt x="58" y="86"/>
                </a:cubicBezTo>
                <a:cubicBezTo>
                  <a:pt x="58" y="85"/>
                  <a:pt x="57" y="84"/>
                  <a:pt x="56" y="83"/>
                </a:cubicBezTo>
                <a:cubicBezTo>
                  <a:pt x="55" y="85"/>
                  <a:pt x="53" y="87"/>
                  <a:pt x="52" y="88"/>
                </a:cubicBezTo>
                <a:cubicBezTo>
                  <a:pt x="50" y="90"/>
                  <a:pt x="50" y="90"/>
                  <a:pt x="52" y="93"/>
                </a:cubicBezTo>
                <a:close/>
                <a:moveTo>
                  <a:pt x="21" y="60"/>
                </a:moveTo>
                <a:cubicBezTo>
                  <a:pt x="22" y="60"/>
                  <a:pt x="23" y="61"/>
                  <a:pt x="24" y="62"/>
                </a:cubicBezTo>
                <a:cubicBezTo>
                  <a:pt x="25" y="61"/>
                  <a:pt x="25" y="60"/>
                  <a:pt x="25" y="59"/>
                </a:cubicBezTo>
                <a:cubicBezTo>
                  <a:pt x="25" y="57"/>
                  <a:pt x="25" y="55"/>
                  <a:pt x="25" y="54"/>
                </a:cubicBezTo>
                <a:cubicBezTo>
                  <a:pt x="25" y="53"/>
                  <a:pt x="25" y="53"/>
                  <a:pt x="24" y="53"/>
                </a:cubicBezTo>
                <a:cubicBezTo>
                  <a:pt x="23" y="54"/>
                  <a:pt x="22" y="55"/>
                  <a:pt x="21" y="56"/>
                </a:cubicBezTo>
                <a:cubicBezTo>
                  <a:pt x="20" y="58"/>
                  <a:pt x="20" y="58"/>
                  <a:pt x="21" y="60"/>
                </a:cubicBezTo>
                <a:cubicBezTo>
                  <a:pt x="21" y="60"/>
                  <a:pt x="21" y="60"/>
                  <a:pt x="21" y="60"/>
                </a:cubicBezTo>
                <a:close/>
                <a:moveTo>
                  <a:pt x="37" y="83"/>
                </a:moveTo>
                <a:cubicBezTo>
                  <a:pt x="37" y="83"/>
                  <a:pt x="37" y="83"/>
                  <a:pt x="37" y="83"/>
                </a:cubicBezTo>
                <a:cubicBezTo>
                  <a:pt x="39" y="80"/>
                  <a:pt x="41" y="78"/>
                  <a:pt x="42" y="76"/>
                </a:cubicBezTo>
                <a:cubicBezTo>
                  <a:pt x="43" y="75"/>
                  <a:pt x="43" y="75"/>
                  <a:pt x="43" y="74"/>
                </a:cubicBezTo>
                <a:cubicBezTo>
                  <a:pt x="42" y="74"/>
                  <a:pt x="42" y="74"/>
                  <a:pt x="42" y="73"/>
                </a:cubicBezTo>
                <a:cubicBezTo>
                  <a:pt x="40" y="76"/>
                  <a:pt x="37" y="78"/>
                  <a:pt x="35" y="80"/>
                </a:cubicBezTo>
                <a:cubicBezTo>
                  <a:pt x="36" y="81"/>
                  <a:pt x="36" y="82"/>
                  <a:pt x="37" y="83"/>
                </a:cubicBezTo>
                <a:close/>
                <a:moveTo>
                  <a:pt x="13" y="88"/>
                </a:moveTo>
                <a:cubicBezTo>
                  <a:pt x="13" y="91"/>
                  <a:pt x="13" y="94"/>
                  <a:pt x="14" y="97"/>
                </a:cubicBezTo>
                <a:cubicBezTo>
                  <a:pt x="15" y="96"/>
                  <a:pt x="16" y="95"/>
                  <a:pt x="17" y="93"/>
                </a:cubicBezTo>
                <a:cubicBezTo>
                  <a:pt x="17" y="93"/>
                  <a:pt x="17" y="93"/>
                  <a:pt x="17" y="93"/>
                </a:cubicBezTo>
                <a:cubicBezTo>
                  <a:pt x="16" y="91"/>
                  <a:pt x="15" y="89"/>
                  <a:pt x="15" y="87"/>
                </a:cubicBezTo>
                <a:cubicBezTo>
                  <a:pt x="14" y="87"/>
                  <a:pt x="13" y="88"/>
                  <a:pt x="13" y="88"/>
                </a:cubicBezTo>
                <a:close/>
                <a:moveTo>
                  <a:pt x="51" y="25"/>
                </a:moveTo>
                <a:cubicBezTo>
                  <a:pt x="48" y="28"/>
                  <a:pt x="45" y="30"/>
                  <a:pt x="43" y="33"/>
                </a:cubicBezTo>
                <a:cubicBezTo>
                  <a:pt x="43" y="34"/>
                  <a:pt x="43" y="34"/>
                  <a:pt x="44" y="35"/>
                </a:cubicBezTo>
                <a:cubicBezTo>
                  <a:pt x="44" y="35"/>
                  <a:pt x="44" y="35"/>
                  <a:pt x="44" y="34"/>
                </a:cubicBezTo>
                <a:cubicBezTo>
                  <a:pt x="46" y="32"/>
                  <a:pt x="48" y="30"/>
                  <a:pt x="50" y="28"/>
                </a:cubicBezTo>
                <a:cubicBezTo>
                  <a:pt x="51" y="27"/>
                  <a:pt x="51" y="26"/>
                  <a:pt x="51" y="25"/>
                </a:cubicBezTo>
                <a:close/>
                <a:moveTo>
                  <a:pt x="32" y="50"/>
                </a:moveTo>
                <a:cubicBezTo>
                  <a:pt x="33" y="49"/>
                  <a:pt x="34" y="48"/>
                  <a:pt x="35" y="46"/>
                </a:cubicBezTo>
                <a:cubicBezTo>
                  <a:pt x="35" y="46"/>
                  <a:pt x="35" y="46"/>
                  <a:pt x="35" y="46"/>
                </a:cubicBezTo>
                <a:cubicBezTo>
                  <a:pt x="35" y="44"/>
                  <a:pt x="35" y="43"/>
                  <a:pt x="35" y="41"/>
                </a:cubicBezTo>
                <a:cubicBezTo>
                  <a:pt x="33" y="43"/>
                  <a:pt x="32" y="44"/>
                  <a:pt x="31" y="45"/>
                </a:cubicBezTo>
                <a:cubicBezTo>
                  <a:pt x="31" y="46"/>
                  <a:pt x="31" y="46"/>
                  <a:pt x="31" y="46"/>
                </a:cubicBezTo>
                <a:cubicBezTo>
                  <a:pt x="31" y="48"/>
                  <a:pt x="32" y="49"/>
                  <a:pt x="32" y="50"/>
                </a:cubicBezTo>
                <a:close/>
                <a:moveTo>
                  <a:pt x="94" y="11"/>
                </a:moveTo>
                <a:cubicBezTo>
                  <a:pt x="94" y="13"/>
                  <a:pt x="95" y="15"/>
                  <a:pt x="95" y="17"/>
                </a:cubicBezTo>
                <a:cubicBezTo>
                  <a:pt x="97" y="15"/>
                  <a:pt x="99" y="14"/>
                  <a:pt x="101" y="12"/>
                </a:cubicBezTo>
                <a:cubicBezTo>
                  <a:pt x="99" y="12"/>
                  <a:pt x="96" y="11"/>
                  <a:pt x="94" y="11"/>
                </a:cubicBezTo>
                <a:close/>
                <a:moveTo>
                  <a:pt x="133" y="121"/>
                </a:moveTo>
                <a:cubicBezTo>
                  <a:pt x="133" y="121"/>
                  <a:pt x="133" y="121"/>
                  <a:pt x="134" y="121"/>
                </a:cubicBezTo>
                <a:cubicBezTo>
                  <a:pt x="138" y="121"/>
                  <a:pt x="143" y="122"/>
                  <a:pt x="147" y="122"/>
                </a:cubicBezTo>
                <a:cubicBezTo>
                  <a:pt x="149" y="121"/>
                  <a:pt x="151" y="121"/>
                  <a:pt x="153" y="120"/>
                </a:cubicBezTo>
                <a:cubicBezTo>
                  <a:pt x="153" y="120"/>
                  <a:pt x="153" y="119"/>
                  <a:pt x="154" y="119"/>
                </a:cubicBezTo>
                <a:cubicBezTo>
                  <a:pt x="147" y="121"/>
                  <a:pt x="140" y="120"/>
                  <a:pt x="133" y="121"/>
                </a:cubicBezTo>
                <a:close/>
                <a:moveTo>
                  <a:pt x="63" y="94"/>
                </a:moveTo>
                <a:cubicBezTo>
                  <a:pt x="63" y="94"/>
                  <a:pt x="63" y="94"/>
                  <a:pt x="63" y="94"/>
                </a:cubicBezTo>
                <a:cubicBezTo>
                  <a:pt x="60" y="97"/>
                  <a:pt x="58" y="101"/>
                  <a:pt x="55" y="104"/>
                </a:cubicBezTo>
                <a:cubicBezTo>
                  <a:pt x="55" y="104"/>
                  <a:pt x="55" y="105"/>
                  <a:pt x="55" y="105"/>
                </a:cubicBezTo>
                <a:cubicBezTo>
                  <a:pt x="55" y="105"/>
                  <a:pt x="55" y="105"/>
                  <a:pt x="55" y="105"/>
                </a:cubicBezTo>
                <a:cubicBezTo>
                  <a:pt x="58" y="102"/>
                  <a:pt x="61" y="99"/>
                  <a:pt x="65" y="95"/>
                </a:cubicBezTo>
                <a:cubicBezTo>
                  <a:pt x="64" y="95"/>
                  <a:pt x="64" y="94"/>
                  <a:pt x="63" y="94"/>
                </a:cubicBezTo>
                <a:close/>
                <a:moveTo>
                  <a:pt x="71" y="60"/>
                </a:moveTo>
                <a:cubicBezTo>
                  <a:pt x="71" y="60"/>
                  <a:pt x="71" y="60"/>
                  <a:pt x="71" y="60"/>
                </a:cubicBezTo>
                <a:cubicBezTo>
                  <a:pt x="68" y="63"/>
                  <a:pt x="66" y="65"/>
                  <a:pt x="63" y="68"/>
                </a:cubicBezTo>
                <a:cubicBezTo>
                  <a:pt x="63" y="68"/>
                  <a:pt x="63" y="69"/>
                  <a:pt x="63" y="69"/>
                </a:cubicBezTo>
                <a:cubicBezTo>
                  <a:pt x="63" y="70"/>
                  <a:pt x="63" y="70"/>
                  <a:pt x="64" y="71"/>
                </a:cubicBezTo>
                <a:cubicBezTo>
                  <a:pt x="66" y="67"/>
                  <a:pt x="69" y="64"/>
                  <a:pt x="72" y="61"/>
                </a:cubicBezTo>
                <a:cubicBezTo>
                  <a:pt x="72" y="61"/>
                  <a:pt x="72" y="60"/>
                  <a:pt x="71" y="60"/>
                </a:cubicBezTo>
                <a:close/>
                <a:moveTo>
                  <a:pt x="44" y="94"/>
                </a:moveTo>
                <a:cubicBezTo>
                  <a:pt x="45" y="93"/>
                  <a:pt x="46" y="91"/>
                  <a:pt x="47" y="90"/>
                </a:cubicBezTo>
                <a:cubicBezTo>
                  <a:pt x="47" y="90"/>
                  <a:pt x="47" y="89"/>
                  <a:pt x="47" y="89"/>
                </a:cubicBezTo>
                <a:cubicBezTo>
                  <a:pt x="47" y="88"/>
                  <a:pt x="47" y="87"/>
                  <a:pt x="46" y="86"/>
                </a:cubicBezTo>
                <a:cubicBezTo>
                  <a:pt x="45" y="88"/>
                  <a:pt x="43" y="90"/>
                  <a:pt x="42" y="91"/>
                </a:cubicBezTo>
                <a:cubicBezTo>
                  <a:pt x="42" y="92"/>
                  <a:pt x="43" y="92"/>
                  <a:pt x="43" y="93"/>
                </a:cubicBezTo>
                <a:cubicBezTo>
                  <a:pt x="43" y="93"/>
                  <a:pt x="43" y="94"/>
                  <a:pt x="44" y="94"/>
                </a:cubicBezTo>
                <a:close/>
                <a:moveTo>
                  <a:pt x="30" y="104"/>
                </a:moveTo>
                <a:cubicBezTo>
                  <a:pt x="31" y="106"/>
                  <a:pt x="33" y="108"/>
                  <a:pt x="34" y="109"/>
                </a:cubicBezTo>
                <a:cubicBezTo>
                  <a:pt x="34" y="108"/>
                  <a:pt x="35" y="107"/>
                  <a:pt x="35" y="107"/>
                </a:cubicBezTo>
                <a:cubicBezTo>
                  <a:pt x="35" y="105"/>
                  <a:pt x="34" y="103"/>
                  <a:pt x="33" y="101"/>
                </a:cubicBezTo>
                <a:cubicBezTo>
                  <a:pt x="32" y="102"/>
                  <a:pt x="31" y="103"/>
                  <a:pt x="30" y="104"/>
                </a:cubicBezTo>
                <a:close/>
                <a:moveTo>
                  <a:pt x="49" y="84"/>
                </a:moveTo>
                <a:cubicBezTo>
                  <a:pt x="49" y="85"/>
                  <a:pt x="49" y="86"/>
                  <a:pt x="50" y="87"/>
                </a:cubicBezTo>
                <a:cubicBezTo>
                  <a:pt x="51" y="85"/>
                  <a:pt x="53" y="83"/>
                  <a:pt x="55" y="81"/>
                </a:cubicBezTo>
                <a:cubicBezTo>
                  <a:pt x="54" y="80"/>
                  <a:pt x="54" y="79"/>
                  <a:pt x="54" y="79"/>
                </a:cubicBezTo>
                <a:cubicBezTo>
                  <a:pt x="52" y="80"/>
                  <a:pt x="50" y="82"/>
                  <a:pt x="49" y="84"/>
                </a:cubicBezTo>
                <a:close/>
                <a:moveTo>
                  <a:pt x="61" y="11"/>
                </a:moveTo>
                <a:cubicBezTo>
                  <a:pt x="61" y="11"/>
                  <a:pt x="61" y="11"/>
                  <a:pt x="61" y="11"/>
                </a:cubicBezTo>
                <a:cubicBezTo>
                  <a:pt x="59" y="11"/>
                  <a:pt x="56" y="11"/>
                  <a:pt x="54" y="12"/>
                </a:cubicBezTo>
                <a:cubicBezTo>
                  <a:pt x="54" y="13"/>
                  <a:pt x="55" y="15"/>
                  <a:pt x="55" y="17"/>
                </a:cubicBezTo>
                <a:cubicBezTo>
                  <a:pt x="57" y="15"/>
                  <a:pt x="59" y="13"/>
                  <a:pt x="61" y="12"/>
                </a:cubicBezTo>
                <a:cubicBezTo>
                  <a:pt x="61" y="11"/>
                  <a:pt x="61" y="11"/>
                  <a:pt x="61" y="11"/>
                </a:cubicBezTo>
                <a:close/>
                <a:moveTo>
                  <a:pt x="77" y="34"/>
                </a:moveTo>
                <a:cubicBezTo>
                  <a:pt x="78" y="33"/>
                  <a:pt x="78" y="33"/>
                  <a:pt x="78" y="32"/>
                </a:cubicBezTo>
                <a:cubicBezTo>
                  <a:pt x="78" y="29"/>
                  <a:pt x="79" y="26"/>
                  <a:pt x="79" y="23"/>
                </a:cubicBezTo>
                <a:cubicBezTo>
                  <a:pt x="79" y="23"/>
                  <a:pt x="79" y="23"/>
                  <a:pt x="79" y="22"/>
                </a:cubicBezTo>
                <a:cubicBezTo>
                  <a:pt x="76" y="24"/>
                  <a:pt x="76" y="24"/>
                  <a:pt x="76" y="28"/>
                </a:cubicBezTo>
                <a:cubicBezTo>
                  <a:pt x="76" y="28"/>
                  <a:pt x="76" y="28"/>
                  <a:pt x="76" y="28"/>
                </a:cubicBezTo>
                <a:cubicBezTo>
                  <a:pt x="77" y="30"/>
                  <a:pt x="77" y="32"/>
                  <a:pt x="77" y="34"/>
                </a:cubicBezTo>
                <a:close/>
                <a:moveTo>
                  <a:pt x="60" y="84"/>
                </a:moveTo>
                <a:cubicBezTo>
                  <a:pt x="61" y="82"/>
                  <a:pt x="62" y="81"/>
                  <a:pt x="63" y="80"/>
                </a:cubicBezTo>
                <a:cubicBezTo>
                  <a:pt x="63" y="80"/>
                  <a:pt x="63" y="80"/>
                  <a:pt x="63" y="79"/>
                </a:cubicBezTo>
                <a:cubicBezTo>
                  <a:pt x="63" y="78"/>
                  <a:pt x="63" y="77"/>
                  <a:pt x="62" y="76"/>
                </a:cubicBezTo>
                <a:cubicBezTo>
                  <a:pt x="61" y="78"/>
                  <a:pt x="60" y="79"/>
                  <a:pt x="58" y="81"/>
                </a:cubicBezTo>
                <a:cubicBezTo>
                  <a:pt x="59" y="82"/>
                  <a:pt x="59" y="83"/>
                  <a:pt x="60" y="84"/>
                </a:cubicBezTo>
                <a:close/>
                <a:moveTo>
                  <a:pt x="31" y="73"/>
                </a:moveTo>
                <a:cubicBezTo>
                  <a:pt x="33" y="71"/>
                  <a:pt x="34" y="69"/>
                  <a:pt x="36" y="67"/>
                </a:cubicBezTo>
                <a:cubicBezTo>
                  <a:pt x="36" y="66"/>
                  <a:pt x="35" y="66"/>
                  <a:pt x="35" y="65"/>
                </a:cubicBezTo>
                <a:cubicBezTo>
                  <a:pt x="33" y="67"/>
                  <a:pt x="31" y="69"/>
                  <a:pt x="29" y="71"/>
                </a:cubicBezTo>
                <a:cubicBezTo>
                  <a:pt x="30" y="72"/>
                  <a:pt x="30" y="73"/>
                  <a:pt x="31" y="73"/>
                </a:cubicBezTo>
                <a:close/>
                <a:moveTo>
                  <a:pt x="23" y="39"/>
                </a:moveTo>
                <a:cubicBezTo>
                  <a:pt x="23" y="39"/>
                  <a:pt x="23" y="39"/>
                  <a:pt x="23" y="39"/>
                </a:cubicBezTo>
                <a:cubicBezTo>
                  <a:pt x="21" y="41"/>
                  <a:pt x="19" y="43"/>
                  <a:pt x="17" y="45"/>
                </a:cubicBezTo>
                <a:cubicBezTo>
                  <a:pt x="17" y="45"/>
                  <a:pt x="17" y="46"/>
                  <a:pt x="17" y="46"/>
                </a:cubicBezTo>
                <a:cubicBezTo>
                  <a:pt x="17" y="47"/>
                  <a:pt x="17" y="47"/>
                  <a:pt x="17" y="48"/>
                </a:cubicBezTo>
                <a:cubicBezTo>
                  <a:pt x="19" y="45"/>
                  <a:pt x="21" y="43"/>
                  <a:pt x="23" y="40"/>
                </a:cubicBezTo>
                <a:cubicBezTo>
                  <a:pt x="23" y="40"/>
                  <a:pt x="23" y="39"/>
                  <a:pt x="23" y="39"/>
                </a:cubicBezTo>
                <a:close/>
                <a:moveTo>
                  <a:pt x="37" y="35"/>
                </a:moveTo>
                <a:cubicBezTo>
                  <a:pt x="38" y="34"/>
                  <a:pt x="39" y="33"/>
                  <a:pt x="40" y="32"/>
                </a:cubicBezTo>
                <a:cubicBezTo>
                  <a:pt x="39" y="30"/>
                  <a:pt x="38" y="28"/>
                  <a:pt x="37" y="26"/>
                </a:cubicBezTo>
                <a:cubicBezTo>
                  <a:pt x="36" y="27"/>
                  <a:pt x="36" y="28"/>
                  <a:pt x="36" y="29"/>
                </a:cubicBezTo>
                <a:cubicBezTo>
                  <a:pt x="36" y="30"/>
                  <a:pt x="36" y="31"/>
                  <a:pt x="36" y="32"/>
                </a:cubicBezTo>
                <a:cubicBezTo>
                  <a:pt x="36" y="33"/>
                  <a:pt x="37" y="34"/>
                  <a:pt x="37" y="35"/>
                </a:cubicBezTo>
                <a:close/>
                <a:moveTo>
                  <a:pt x="36" y="60"/>
                </a:moveTo>
                <a:cubicBezTo>
                  <a:pt x="36" y="60"/>
                  <a:pt x="37" y="59"/>
                  <a:pt x="37" y="58"/>
                </a:cubicBezTo>
                <a:cubicBezTo>
                  <a:pt x="36" y="57"/>
                  <a:pt x="36" y="55"/>
                  <a:pt x="36" y="54"/>
                </a:cubicBezTo>
                <a:cubicBezTo>
                  <a:pt x="36" y="53"/>
                  <a:pt x="36" y="52"/>
                  <a:pt x="36" y="50"/>
                </a:cubicBezTo>
                <a:cubicBezTo>
                  <a:pt x="35" y="52"/>
                  <a:pt x="34" y="52"/>
                  <a:pt x="34" y="53"/>
                </a:cubicBezTo>
                <a:cubicBezTo>
                  <a:pt x="33" y="53"/>
                  <a:pt x="33" y="54"/>
                  <a:pt x="33" y="54"/>
                </a:cubicBezTo>
                <a:cubicBezTo>
                  <a:pt x="34" y="56"/>
                  <a:pt x="35" y="58"/>
                  <a:pt x="36" y="60"/>
                </a:cubicBezTo>
                <a:close/>
                <a:moveTo>
                  <a:pt x="37" y="88"/>
                </a:moveTo>
                <a:cubicBezTo>
                  <a:pt x="36" y="89"/>
                  <a:pt x="35" y="91"/>
                  <a:pt x="34" y="92"/>
                </a:cubicBezTo>
                <a:cubicBezTo>
                  <a:pt x="34" y="92"/>
                  <a:pt x="34" y="92"/>
                  <a:pt x="34" y="93"/>
                </a:cubicBezTo>
                <a:cubicBezTo>
                  <a:pt x="34" y="93"/>
                  <a:pt x="34" y="94"/>
                  <a:pt x="35" y="95"/>
                </a:cubicBezTo>
                <a:cubicBezTo>
                  <a:pt x="36" y="94"/>
                  <a:pt x="37" y="92"/>
                  <a:pt x="39" y="91"/>
                </a:cubicBezTo>
                <a:cubicBezTo>
                  <a:pt x="38" y="90"/>
                  <a:pt x="37" y="89"/>
                  <a:pt x="37" y="88"/>
                </a:cubicBezTo>
                <a:close/>
                <a:moveTo>
                  <a:pt x="10" y="43"/>
                </a:moveTo>
                <a:cubicBezTo>
                  <a:pt x="10" y="43"/>
                  <a:pt x="10" y="43"/>
                  <a:pt x="10" y="43"/>
                </a:cubicBezTo>
                <a:cubicBezTo>
                  <a:pt x="11" y="42"/>
                  <a:pt x="11" y="41"/>
                  <a:pt x="12" y="40"/>
                </a:cubicBezTo>
                <a:cubicBezTo>
                  <a:pt x="12" y="40"/>
                  <a:pt x="12" y="39"/>
                  <a:pt x="12" y="39"/>
                </a:cubicBezTo>
                <a:cubicBezTo>
                  <a:pt x="12" y="37"/>
                  <a:pt x="12" y="35"/>
                  <a:pt x="12" y="33"/>
                </a:cubicBezTo>
                <a:cubicBezTo>
                  <a:pt x="12" y="33"/>
                  <a:pt x="11" y="32"/>
                  <a:pt x="11" y="32"/>
                </a:cubicBezTo>
                <a:cubicBezTo>
                  <a:pt x="11" y="32"/>
                  <a:pt x="11" y="32"/>
                  <a:pt x="11" y="32"/>
                </a:cubicBezTo>
                <a:cubicBezTo>
                  <a:pt x="11" y="32"/>
                  <a:pt x="11" y="32"/>
                  <a:pt x="11" y="33"/>
                </a:cubicBezTo>
                <a:cubicBezTo>
                  <a:pt x="10" y="36"/>
                  <a:pt x="10" y="40"/>
                  <a:pt x="10" y="43"/>
                </a:cubicBezTo>
                <a:close/>
                <a:moveTo>
                  <a:pt x="38" y="43"/>
                </a:moveTo>
                <a:cubicBezTo>
                  <a:pt x="39" y="41"/>
                  <a:pt x="40" y="40"/>
                  <a:pt x="41" y="38"/>
                </a:cubicBezTo>
                <a:cubicBezTo>
                  <a:pt x="42" y="38"/>
                  <a:pt x="42" y="38"/>
                  <a:pt x="41" y="37"/>
                </a:cubicBezTo>
                <a:cubicBezTo>
                  <a:pt x="41" y="37"/>
                  <a:pt x="41" y="36"/>
                  <a:pt x="41" y="35"/>
                </a:cubicBezTo>
                <a:cubicBezTo>
                  <a:pt x="39" y="36"/>
                  <a:pt x="38" y="37"/>
                  <a:pt x="37" y="38"/>
                </a:cubicBezTo>
                <a:cubicBezTo>
                  <a:pt x="37" y="38"/>
                  <a:pt x="37" y="39"/>
                  <a:pt x="37" y="39"/>
                </a:cubicBezTo>
                <a:cubicBezTo>
                  <a:pt x="37" y="40"/>
                  <a:pt x="38" y="41"/>
                  <a:pt x="38" y="43"/>
                </a:cubicBezTo>
                <a:close/>
                <a:moveTo>
                  <a:pt x="55" y="76"/>
                </a:moveTo>
                <a:cubicBezTo>
                  <a:pt x="56" y="77"/>
                  <a:pt x="56" y="78"/>
                  <a:pt x="57" y="79"/>
                </a:cubicBezTo>
                <a:cubicBezTo>
                  <a:pt x="57" y="78"/>
                  <a:pt x="57" y="78"/>
                  <a:pt x="58" y="77"/>
                </a:cubicBezTo>
                <a:cubicBezTo>
                  <a:pt x="58" y="76"/>
                  <a:pt x="59" y="75"/>
                  <a:pt x="60" y="74"/>
                </a:cubicBezTo>
                <a:cubicBezTo>
                  <a:pt x="61" y="73"/>
                  <a:pt x="62" y="72"/>
                  <a:pt x="61" y="71"/>
                </a:cubicBezTo>
                <a:cubicBezTo>
                  <a:pt x="61" y="71"/>
                  <a:pt x="61" y="71"/>
                  <a:pt x="61" y="71"/>
                </a:cubicBezTo>
                <a:cubicBezTo>
                  <a:pt x="59" y="73"/>
                  <a:pt x="57" y="75"/>
                  <a:pt x="55" y="76"/>
                </a:cubicBezTo>
                <a:close/>
                <a:moveTo>
                  <a:pt x="154" y="39"/>
                </a:moveTo>
                <a:cubicBezTo>
                  <a:pt x="155" y="42"/>
                  <a:pt x="156" y="44"/>
                  <a:pt x="157" y="47"/>
                </a:cubicBezTo>
                <a:cubicBezTo>
                  <a:pt x="157" y="47"/>
                  <a:pt x="158" y="47"/>
                  <a:pt x="158" y="47"/>
                </a:cubicBezTo>
                <a:cubicBezTo>
                  <a:pt x="157" y="44"/>
                  <a:pt x="157" y="40"/>
                  <a:pt x="156" y="37"/>
                </a:cubicBezTo>
                <a:cubicBezTo>
                  <a:pt x="155" y="38"/>
                  <a:pt x="155" y="38"/>
                  <a:pt x="154" y="39"/>
                </a:cubicBezTo>
                <a:close/>
                <a:moveTo>
                  <a:pt x="67" y="27"/>
                </a:moveTo>
                <a:cubicBezTo>
                  <a:pt x="68" y="27"/>
                  <a:pt x="69" y="26"/>
                  <a:pt x="70" y="25"/>
                </a:cubicBezTo>
                <a:cubicBezTo>
                  <a:pt x="70" y="25"/>
                  <a:pt x="70" y="24"/>
                  <a:pt x="70" y="24"/>
                </a:cubicBezTo>
                <a:cubicBezTo>
                  <a:pt x="69" y="22"/>
                  <a:pt x="69" y="20"/>
                  <a:pt x="68" y="18"/>
                </a:cubicBezTo>
                <a:cubicBezTo>
                  <a:pt x="68" y="18"/>
                  <a:pt x="68" y="18"/>
                  <a:pt x="68" y="17"/>
                </a:cubicBezTo>
                <a:cubicBezTo>
                  <a:pt x="67" y="17"/>
                  <a:pt x="67" y="17"/>
                  <a:pt x="67" y="17"/>
                </a:cubicBezTo>
                <a:cubicBezTo>
                  <a:pt x="67" y="21"/>
                  <a:pt x="67" y="24"/>
                  <a:pt x="67" y="27"/>
                </a:cubicBezTo>
                <a:close/>
                <a:moveTo>
                  <a:pt x="28" y="57"/>
                </a:moveTo>
                <a:cubicBezTo>
                  <a:pt x="28" y="56"/>
                  <a:pt x="28" y="56"/>
                  <a:pt x="28" y="55"/>
                </a:cubicBezTo>
                <a:cubicBezTo>
                  <a:pt x="29" y="55"/>
                  <a:pt x="30" y="54"/>
                  <a:pt x="30" y="53"/>
                </a:cubicBezTo>
                <a:cubicBezTo>
                  <a:pt x="30" y="52"/>
                  <a:pt x="30" y="51"/>
                  <a:pt x="29" y="50"/>
                </a:cubicBezTo>
                <a:cubicBezTo>
                  <a:pt x="29" y="49"/>
                  <a:pt x="29" y="49"/>
                  <a:pt x="29" y="48"/>
                </a:cubicBezTo>
                <a:cubicBezTo>
                  <a:pt x="28" y="49"/>
                  <a:pt x="27" y="49"/>
                  <a:pt x="27" y="50"/>
                </a:cubicBezTo>
                <a:cubicBezTo>
                  <a:pt x="27" y="52"/>
                  <a:pt x="27" y="54"/>
                  <a:pt x="28" y="57"/>
                </a:cubicBezTo>
                <a:close/>
                <a:moveTo>
                  <a:pt x="10" y="64"/>
                </a:moveTo>
                <a:cubicBezTo>
                  <a:pt x="10" y="64"/>
                  <a:pt x="10" y="64"/>
                  <a:pt x="10" y="65"/>
                </a:cubicBezTo>
                <a:cubicBezTo>
                  <a:pt x="12" y="63"/>
                  <a:pt x="14" y="61"/>
                  <a:pt x="16" y="59"/>
                </a:cubicBezTo>
                <a:cubicBezTo>
                  <a:pt x="17" y="57"/>
                  <a:pt x="17" y="57"/>
                  <a:pt x="16" y="55"/>
                </a:cubicBezTo>
                <a:cubicBezTo>
                  <a:pt x="16" y="55"/>
                  <a:pt x="16" y="55"/>
                  <a:pt x="16" y="55"/>
                </a:cubicBezTo>
                <a:cubicBezTo>
                  <a:pt x="14" y="58"/>
                  <a:pt x="12" y="61"/>
                  <a:pt x="10" y="64"/>
                </a:cubicBezTo>
                <a:close/>
                <a:moveTo>
                  <a:pt x="81" y="52"/>
                </a:moveTo>
                <a:cubicBezTo>
                  <a:pt x="83" y="49"/>
                  <a:pt x="86" y="47"/>
                  <a:pt x="89" y="44"/>
                </a:cubicBezTo>
                <a:cubicBezTo>
                  <a:pt x="89" y="44"/>
                  <a:pt x="89" y="43"/>
                  <a:pt x="88" y="43"/>
                </a:cubicBezTo>
                <a:cubicBezTo>
                  <a:pt x="88" y="43"/>
                  <a:pt x="88" y="43"/>
                  <a:pt x="88" y="43"/>
                </a:cubicBezTo>
                <a:cubicBezTo>
                  <a:pt x="86" y="45"/>
                  <a:pt x="83" y="48"/>
                  <a:pt x="81" y="50"/>
                </a:cubicBezTo>
                <a:cubicBezTo>
                  <a:pt x="80" y="51"/>
                  <a:pt x="80" y="51"/>
                  <a:pt x="81" y="52"/>
                </a:cubicBezTo>
                <a:close/>
                <a:moveTo>
                  <a:pt x="133" y="118"/>
                </a:moveTo>
                <a:cubicBezTo>
                  <a:pt x="132" y="117"/>
                  <a:pt x="132" y="117"/>
                  <a:pt x="131" y="117"/>
                </a:cubicBezTo>
                <a:cubicBezTo>
                  <a:pt x="128" y="118"/>
                  <a:pt x="125" y="118"/>
                  <a:pt x="122" y="118"/>
                </a:cubicBezTo>
                <a:cubicBezTo>
                  <a:pt x="121" y="118"/>
                  <a:pt x="120" y="118"/>
                  <a:pt x="119" y="119"/>
                </a:cubicBezTo>
                <a:cubicBezTo>
                  <a:pt x="124" y="119"/>
                  <a:pt x="128" y="119"/>
                  <a:pt x="133" y="118"/>
                </a:cubicBezTo>
                <a:close/>
                <a:moveTo>
                  <a:pt x="33" y="82"/>
                </a:moveTo>
                <a:cubicBezTo>
                  <a:pt x="32" y="83"/>
                  <a:pt x="32" y="84"/>
                  <a:pt x="31" y="85"/>
                </a:cubicBezTo>
                <a:cubicBezTo>
                  <a:pt x="31" y="85"/>
                  <a:pt x="31" y="85"/>
                  <a:pt x="31" y="85"/>
                </a:cubicBezTo>
                <a:cubicBezTo>
                  <a:pt x="31" y="87"/>
                  <a:pt x="32" y="88"/>
                  <a:pt x="32" y="89"/>
                </a:cubicBezTo>
                <a:cubicBezTo>
                  <a:pt x="33" y="88"/>
                  <a:pt x="34" y="87"/>
                  <a:pt x="35" y="85"/>
                </a:cubicBezTo>
                <a:cubicBezTo>
                  <a:pt x="34" y="84"/>
                  <a:pt x="34" y="84"/>
                  <a:pt x="33" y="82"/>
                </a:cubicBezTo>
                <a:close/>
                <a:moveTo>
                  <a:pt x="11" y="94"/>
                </a:moveTo>
                <a:cubicBezTo>
                  <a:pt x="10" y="88"/>
                  <a:pt x="9" y="83"/>
                  <a:pt x="8" y="78"/>
                </a:cubicBezTo>
                <a:cubicBezTo>
                  <a:pt x="8" y="78"/>
                  <a:pt x="8" y="79"/>
                  <a:pt x="8" y="79"/>
                </a:cubicBezTo>
                <a:cubicBezTo>
                  <a:pt x="8" y="82"/>
                  <a:pt x="9" y="85"/>
                  <a:pt x="9" y="88"/>
                </a:cubicBezTo>
                <a:cubicBezTo>
                  <a:pt x="8" y="90"/>
                  <a:pt x="9" y="92"/>
                  <a:pt x="11" y="94"/>
                </a:cubicBezTo>
                <a:close/>
                <a:moveTo>
                  <a:pt x="75" y="62"/>
                </a:moveTo>
                <a:cubicBezTo>
                  <a:pt x="76" y="63"/>
                  <a:pt x="77" y="64"/>
                  <a:pt x="78" y="65"/>
                </a:cubicBezTo>
                <a:cubicBezTo>
                  <a:pt x="78" y="64"/>
                  <a:pt x="79" y="64"/>
                  <a:pt x="79" y="63"/>
                </a:cubicBezTo>
                <a:cubicBezTo>
                  <a:pt x="79" y="62"/>
                  <a:pt x="79" y="60"/>
                  <a:pt x="79" y="59"/>
                </a:cubicBezTo>
                <a:cubicBezTo>
                  <a:pt x="79" y="59"/>
                  <a:pt x="78" y="59"/>
                  <a:pt x="78" y="59"/>
                </a:cubicBezTo>
                <a:cubicBezTo>
                  <a:pt x="77" y="60"/>
                  <a:pt x="76" y="61"/>
                  <a:pt x="75" y="62"/>
                </a:cubicBezTo>
                <a:close/>
                <a:moveTo>
                  <a:pt x="64" y="83"/>
                </a:moveTo>
                <a:cubicBezTo>
                  <a:pt x="63" y="84"/>
                  <a:pt x="62" y="85"/>
                  <a:pt x="61" y="86"/>
                </a:cubicBezTo>
                <a:cubicBezTo>
                  <a:pt x="62" y="87"/>
                  <a:pt x="63" y="88"/>
                  <a:pt x="63" y="89"/>
                </a:cubicBezTo>
                <a:cubicBezTo>
                  <a:pt x="65" y="87"/>
                  <a:pt x="65" y="87"/>
                  <a:pt x="65" y="84"/>
                </a:cubicBezTo>
                <a:cubicBezTo>
                  <a:pt x="65" y="84"/>
                  <a:pt x="65" y="84"/>
                  <a:pt x="64" y="83"/>
                </a:cubicBezTo>
                <a:close/>
                <a:moveTo>
                  <a:pt x="37" y="19"/>
                </a:moveTo>
                <a:cubicBezTo>
                  <a:pt x="39" y="17"/>
                  <a:pt x="40" y="16"/>
                  <a:pt x="42" y="14"/>
                </a:cubicBezTo>
                <a:cubicBezTo>
                  <a:pt x="40" y="14"/>
                  <a:pt x="38" y="16"/>
                  <a:pt x="36" y="15"/>
                </a:cubicBezTo>
                <a:cubicBezTo>
                  <a:pt x="36" y="16"/>
                  <a:pt x="37" y="17"/>
                  <a:pt x="37" y="19"/>
                </a:cubicBezTo>
                <a:close/>
                <a:moveTo>
                  <a:pt x="167" y="44"/>
                </a:moveTo>
                <a:cubicBezTo>
                  <a:pt x="167" y="41"/>
                  <a:pt x="166" y="37"/>
                  <a:pt x="165" y="34"/>
                </a:cubicBezTo>
                <a:cubicBezTo>
                  <a:pt x="165" y="34"/>
                  <a:pt x="165" y="34"/>
                  <a:pt x="165" y="34"/>
                </a:cubicBezTo>
                <a:cubicBezTo>
                  <a:pt x="165" y="37"/>
                  <a:pt x="165" y="40"/>
                  <a:pt x="165" y="43"/>
                </a:cubicBezTo>
                <a:cubicBezTo>
                  <a:pt x="166" y="44"/>
                  <a:pt x="167" y="44"/>
                  <a:pt x="167" y="44"/>
                </a:cubicBezTo>
                <a:close/>
                <a:moveTo>
                  <a:pt x="32" y="95"/>
                </a:moveTo>
                <a:cubicBezTo>
                  <a:pt x="30" y="97"/>
                  <a:pt x="29" y="99"/>
                  <a:pt x="28" y="100"/>
                </a:cubicBezTo>
                <a:cubicBezTo>
                  <a:pt x="28" y="101"/>
                  <a:pt x="28" y="101"/>
                  <a:pt x="29" y="101"/>
                </a:cubicBezTo>
                <a:cubicBezTo>
                  <a:pt x="30" y="100"/>
                  <a:pt x="31" y="99"/>
                  <a:pt x="32" y="98"/>
                </a:cubicBezTo>
                <a:cubicBezTo>
                  <a:pt x="32" y="98"/>
                  <a:pt x="32" y="97"/>
                  <a:pt x="32" y="97"/>
                </a:cubicBezTo>
                <a:cubicBezTo>
                  <a:pt x="32" y="96"/>
                  <a:pt x="32" y="96"/>
                  <a:pt x="32" y="95"/>
                </a:cubicBezTo>
                <a:close/>
                <a:moveTo>
                  <a:pt x="45" y="65"/>
                </a:moveTo>
                <a:cubicBezTo>
                  <a:pt x="45" y="64"/>
                  <a:pt x="44" y="63"/>
                  <a:pt x="43" y="62"/>
                </a:cubicBezTo>
                <a:cubicBezTo>
                  <a:pt x="43" y="62"/>
                  <a:pt x="42" y="63"/>
                  <a:pt x="42" y="63"/>
                </a:cubicBezTo>
                <a:cubicBezTo>
                  <a:pt x="42" y="63"/>
                  <a:pt x="42" y="64"/>
                  <a:pt x="42" y="64"/>
                </a:cubicBezTo>
                <a:cubicBezTo>
                  <a:pt x="42" y="65"/>
                  <a:pt x="43" y="66"/>
                  <a:pt x="43" y="68"/>
                </a:cubicBezTo>
                <a:cubicBezTo>
                  <a:pt x="44" y="67"/>
                  <a:pt x="45" y="66"/>
                  <a:pt x="45" y="65"/>
                </a:cubicBezTo>
                <a:close/>
                <a:moveTo>
                  <a:pt x="55" y="26"/>
                </a:moveTo>
                <a:cubicBezTo>
                  <a:pt x="53" y="27"/>
                  <a:pt x="54" y="28"/>
                  <a:pt x="54" y="30"/>
                </a:cubicBezTo>
                <a:cubicBezTo>
                  <a:pt x="55" y="30"/>
                  <a:pt x="56" y="31"/>
                  <a:pt x="57" y="32"/>
                </a:cubicBezTo>
                <a:cubicBezTo>
                  <a:pt x="57" y="30"/>
                  <a:pt x="56" y="28"/>
                  <a:pt x="55" y="26"/>
                </a:cubicBezTo>
                <a:close/>
                <a:moveTo>
                  <a:pt x="74" y="59"/>
                </a:moveTo>
                <a:cubicBezTo>
                  <a:pt x="75" y="58"/>
                  <a:pt x="76" y="57"/>
                  <a:pt x="77" y="56"/>
                </a:cubicBezTo>
                <a:cubicBezTo>
                  <a:pt x="78" y="55"/>
                  <a:pt x="78" y="54"/>
                  <a:pt x="78" y="53"/>
                </a:cubicBezTo>
                <a:cubicBezTo>
                  <a:pt x="76" y="55"/>
                  <a:pt x="75" y="56"/>
                  <a:pt x="73" y="58"/>
                </a:cubicBezTo>
                <a:cubicBezTo>
                  <a:pt x="73" y="58"/>
                  <a:pt x="74" y="59"/>
                  <a:pt x="74" y="59"/>
                </a:cubicBezTo>
                <a:close/>
                <a:moveTo>
                  <a:pt x="50" y="98"/>
                </a:moveTo>
                <a:cubicBezTo>
                  <a:pt x="50" y="99"/>
                  <a:pt x="49" y="100"/>
                  <a:pt x="48" y="100"/>
                </a:cubicBezTo>
                <a:cubicBezTo>
                  <a:pt x="49" y="102"/>
                  <a:pt x="51" y="103"/>
                  <a:pt x="52" y="104"/>
                </a:cubicBezTo>
                <a:cubicBezTo>
                  <a:pt x="52" y="103"/>
                  <a:pt x="51" y="100"/>
                  <a:pt x="50" y="98"/>
                </a:cubicBezTo>
                <a:close/>
                <a:moveTo>
                  <a:pt x="49" y="67"/>
                </a:moveTo>
                <a:cubicBezTo>
                  <a:pt x="52" y="65"/>
                  <a:pt x="57" y="58"/>
                  <a:pt x="57" y="57"/>
                </a:cubicBezTo>
                <a:cubicBezTo>
                  <a:pt x="54" y="60"/>
                  <a:pt x="51" y="63"/>
                  <a:pt x="49" y="66"/>
                </a:cubicBezTo>
                <a:cubicBezTo>
                  <a:pt x="49" y="66"/>
                  <a:pt x="49" y="66"/>
                  <a:pt x="49" y="67"/>
                </a:cubicBezTo>
                <a:close/>
                <a:moveTo>
                  <a:pt x="47" y="98"/>
                </a:moveTo>
                <a:cubicBezTo>
                  <a:pt x="47" y="97"/>
                  <a:pt x="48" y="97"/>
                  <a:pt x="48" y="96"/>
                </a:cubicBezTo>
                <a:cubicBezTo>
                  <a:pt x="49" y="95"/>
                  <a:pt x="49" y="95"/>
                  <a:pt x="49" y="94"/>
                </a:cubicBezTo>
                <a:cubicBezTo>
                  <a:pt x="49" y="93"/>
                  <a:pt x="49" y="93"/>
                  <a:pt x="49" y="93"/>
                </a:cubicBezTo>
                <a:cubicBezTo>
                  <a:pt x="47" y="94"/>
                  <a:pt x="47" y="95"/>
                  <a:pt x="46" y="97"/>
                </a:cubicBezTo>
                <a:cubicBezTo>
                  <a:pt x="46" y="97"/>
                  <a:pt x="46" y="97"/>
                  <a:pt x="47" y="98"/>
                </a:cubicBezTo>
                <a:close/>
                <a:moveTo>
                  <a:pt x="22" y="91"/>
                </a:moveTo>
                <a:cubicBezTo>
                  <a:pt x="22" y="91"/>
                  <a:pt x="22" y="91"/>
                  <a:pt x="22" y="91"/>
                </a:cubicBezTo>
                <a:cubicBezTo>
                  <a:pt x="22" y="91"/>
                  <a:pt x="22" y="91"/>
                  <a:pt x="22" y="91"/>
                </a:cubicBezTo>
                <a:cubicBezTo>
                  <a:pt x="24" y="89"/>
                  <a:pt x="26" y="87"/>
                  <a:pt x="27" y="85"/>
                </a:cubicBezTo>
                <a:cubicBezTo>
                  <a:pt x="28" y="84"/>
                  <a:pt x="28" y="84"/>
                  <a:pt x="27" y="83"/>
                </a:cubicBezTo>
                <a:cubicBezTo>
                  <a:pt x="26" y="84"/>
                  <a:pt x="22" y="90"/>
                  <a:pt x="22" y="91"/>
                </a:cubicBezTo>
                <a:close/>
                <a:moveTo>
                  <a:pt x="133" y="114"/>
                </a:moveTo>
                <a:cubicBezTo>
                  <a:pt x="130" y="114"/>
                  <a:pt x="128" y="114"/>
                  <a:pt x="125" y="114"/>
                </a:cubicBezTo>
                <a:cubicBezTo>
                  <a:pt x="125" y="114"/>
                  <a:pt x="124" y="114"/>
                  <a:pt x="124" y="115"/>
                </a:cubicBezTo>
                <a:cubicBezTo>
                  <a:pt x="127" y="115"/>
                  <a:pt x="129" y="115"/>
                  <a:pt x="132" y="115"/>
                </a:cubicBezTo>
                <a:cubicBezTo>
                  <a:pt x="132" y="115"/>
                  <a:pt x="133" y="114"/>
                  <a:pt x="133" y="114"/>
                </a:cubicBezTo>
                <a:close/>
                <a:moveTo>
                  <a:pt x="91" y="42"/>
                </a:moveTo>
                <a:cubicBezTo>
                  <a:pt x="91" y="41"/>
                  <a:pt x="92" y="41"/>
                  <a:pt x="92" y="41"/>
                </a:cubicBezTo>
                <a:cubicBezTo>
                  <a:pt x="94" y="39"/>
                  <a:pt x="95" y="37"/>
                  <a:pt x="97" y="36"/>
                </a:cubicBezTo>
                <a:cubicBezTo>
                  <a:pt x="97" y="35"/>
                  <a:pt x="98" y="35"/>
                  <a:pt x="97" y="34"/>
                </a:cubicBezTo>
                <a:cubicBezTo>
                  <a:pt x="95" y="36"/>
                  <a:pt x="93" y="38"/>
                  <a:pt x="90" y="41"/>
                </a:cubicBezTo>
                <a:cubicBezTo>
                  <a:pt x="91" y="41"/>
                  <a:pt x="91" y="41"/>
                  <a:pt x="91" y="42"/>
                </a:cubicBezTo>
                <a:close/>
                <a:moveTo>
                  <a:pt x="153" y="103"/>
                </a:moveTo>
                <a:cubicBezTo>
                  <a:pt x="150" y="105"/>
                  <a:pt x="147" y="109"/>
                  <a:pt x="147" y="109"/>
                </a:cubicBezTo>
                <a:cubicBezTo>
                  <a:pt x="148" y="109"/>
                  <a:pt x="149" y="109"/>
                  <a:pt x="149" y="108"/>
                </a:cubicBezTo>
                <a:cubicBezTo>
                  <a:pt x="151" y="107"/>
                  <a:pt x="152" y="105"/>
                  <a:pt x="153" y="103"/>
                </a:cubicBezTo>
                <a:close/>
                <a:moveTo>
                  <a:pt x="25" y="101"/>
                </a:moveTo>
                <a:cubicBezTo>
                  <a:pt x="24" y="100"/>
                  <a:pt x="23" y="99"/>
                  <a:pt x="23" y="98"/>
                </a:cubicBezTo>
                <a:cubicBezTo>
                  <a:pt x="22" y="98"/>
                  <a:pt x="22" y="97"/>
                  <a:pt x="21" y="96"/>
                </a:cubicBezTo>
                <a:cubicBezTo>
                  <a:pt x="21" y="96"/>
                  <a:pt x="21" y="96"/>
                  <a:pt x="21" y="96"/>
                </a:cubicBezTo>
                <a:cubicBezTo>
                  <a:pt x="22" y="98"/>
                  <a:pt x="22" y="101"/>
                  <a:pt x="23" y="103"/>
                </a:cubicBezTo>
                <a:cubicBezTo>
                  <a:pt x="24" y="102"/>
                  <a:pt x="24" y="102"/>
                  <a:pt x="25" y="101"/>
                </a:cubicBezTo>
                <a:close/>
                <a:moveTo>
                  <a:pt x="146" y="112"/>
                </a:moveTo>
                <a:cubicBezTo>
                  <a:pt x="142" y="113"/>
                  <a:pt x="142" y="113"/>
                  <a:pt x="141" y="114"/>
                </a:cubicBezTo>
                <a:cubicBezTo>
                  <a:pt x="142" y="114"/>
                  <a:pt x="143" y="114"/>
                  <a:pt x="144" y="114"/>
                </a:cubicBezTo>
                <a:cubicBezTo>
                  <a:pt x="144" y="114"/>
                  <a:pt x="145" y="114"/>
                  <a:pt x="145" y="114"/>
                </a:cubicBezTo>
                <a:cubicBezTo>
                  <a:pt x="145" y="114"/>
                  <a:pt x="146" y="113"/>
                  <a:pt x="146" y="112"/>
                </a:cubicBezTo>
                <a:close/>
                <a:moveTo>
                  <a:pt x="104" y="14"/>
                </a:moveTo>
                <a:cubicBezTo>
                  <a:pt x="104" y="14"/>
                  <a:pt x="104" y="14"/>
                  <a:pt x="104" y="14"/>
                </a:cubicBezTo>
                <a:cubicBezTo>
                  <a:pt x="102" y="15"/>
                  <a:pt x="101" y="16"/>
                  <a:pt x="100" y="17"/>
                </a:cubicBezTo>
                <a:cubicBezTo>
                  <a:pt x="100" y="18"/>
                  <a:pt x="101" y="19"/>
                  <a:pt x="101" y="19"/>
                </a:cubicBezTo>
                <a:cubicBezTo>
                  <a:pt x="102" y="17"/>
                  <a:pt x="103" y="15"/>
                  <a:pt x="104" y="14"/>
                </a:cubicBezTo>
                <a:close/>
                <a:moveTo>
                  <a:pt x="39" y="105"/>
                </a:moveTo>
                <a:cubicBezTo>
                  <a:pt x="39" y="106"/>
                  <a:pt x="39" y="106"/>
                  <a:pt x="39" y="106"/>
                </a:cubicBezTo>
                <a:cubicBezTo>
                  <a:pt x="41" y="104"/>
                  <a:pt x="43" y="102"/>
                  <a:pt x="45" y="100"/>
                </a:cubicBezTo>
                <a:cubicBezTo>
                  <a:pt x="44" y="100"/>
                  <a:pt x="44" y="99"/>
                  <a:pt x="44" y="99"/>
                </a:cubicBezTo>
                <a:cubicBezTo>
                  <a:pt x="44" y="99"/>
                  <a:pt x="43" y="100"/>
                  <a:pt x="43" y="100"/>
                </a:cubicBezTo>
                <a:cubicBezTo>
                  <a:pt x="42" y="102"/>
                  <a:pt x="40" y="104"/>
                  <a:pt x="39" y="105"/>
                </a:cubicBezTo>
                <a:close/>
                <a:moveTo>
                  <a:pt x="19" y="11"/>
                </a:moveTo>
                <a:cubicBezTo>
                  <a:pt x="16" y="13"/>
                  <a:pt x="14" y="16"/>
                  <a:pt x="13" y="19"/>
                </a:cubicBezTo>
                <a:cubicBezTo>
                  <a:pt x="15" y="16"/>
                  <a:pt x="17" y="14"/>
                  <a:pt x="19" y="11"/>
                </a:cubicBezTo>
                <a:close/>
                <a:moveTo>
                  <a:pt x="45" y="73"/>
                </a:moveTo>
                <a:cubicBezTo>
                  <a:pt x="46" y="71"/>
                  <a:pt x="47" y="70"/>
                  <a:pt x="48" y="69"/>
                </a:cubicBezTo>
                <a:cubicBezTo>
                  <a:pt x="47" y="69"/>
                  <a:pt x="47" y="68"/>
                  <a:pt x="47" y="68"/>
                </a:cubicBezTo>
                <a:cubicBezTo>
                  <a:pt x="46" y="69"/>
                  <a:pt x="45" y="69"/>
                  <a:pt x="44" y="70"/>
                </a:cubicBezTo>
                <a:cubicBezTo>
                  <a:pt x="44" y="71"/>
                  <a:pt x="44" y="71"/>
                  <a:pt x="44" y="71"/>
                </a:cubicBezTo>
                <a:cubicBezTo>
                  <a:pt x="44" y="72"/>
                  <a:pt x="45" y="72"/>
                  <a:pt x="45" y="73"/>
                </a:cubicBezTo>
                <a:close/>
                <a:moveTo>
                  <a:pt x="96" y="8"/>
                </a:moveTo>
                <a:cubicBezTo>
                  <a:pt x="96" y="8"/>
                  <a:pt x="96" y="8"/>
                  <a:pt x="96" y="8"/>
                </a:cubicBezTo>
                <a:cubicBezTo>
                  <a:pt x="95" y="8"/>
                  <a:pt x="95" y="7"/>
                  <a:pt x="94" y="7"/>
                </a:cubicBezTo>
                <a:cubicBezTo>
                  <a:pt x="90" y="7"/>
                  <a:pt x="85" y="7"/>
                  <a:pt x="80" y="7"/>
                </a:cubicBezTo>
                <a:cubicBezTo>
                  <a:pt x="80" y="7"/>
                  <a:pt x="80" y="7"/>
                  <a:pt x="80" y="7"/>
                </a:cubicBezTo>
                <a:cubicBezTo>
                  <a:pt x="80" y="7"/>
                  <a:pt x="80" y="7"/>
                  <a:pt x="80" y="8"/>
                </a:cubicBezTo>
                <a:cubicBezTo>
                  <a:pt x="85" y="8"/>
                  <a:pt x="90" y="8"/>
                  <a:pt x="96" y="8"/>
                </a:cubicBezTo>
                <a:close/>
                <a:moveTo>
                  <a:pt x="116" y="51"/>
                </a:moveTo>
                <a:cubicBezTo>
                  <a:pt x="118" y="50"/>
                  <a:pt x="119" y="49"/>
                  <a:pt x="120" y="48"/>
                </a:cubicBezTo>
                <a:cubicBezTo>
                  <a:pt x="120" y="48"/>
                  <a:pt x="120" y="47"/>
                  <a:pt x="120" y="47"/>
                </a:cubicBezTo>
                <a:cubicBezTo>
                  <a:pt x="120" y="47"/>
                  <a:pt x="120" y="47"/>
                  <a:pt x="120" y="47"/>
                </a:cubicBezTo>
                <a:cubicBezTo>
                  <a:pt x="118" y="48"/>
                  <a:pt x="117" y="49"/>
                  <a:pt x="116" y="50"/>
                </a:cubicBezTo>
                <a:cubicBezTo>
                  <a:pt x="116" y="51"/>
                  <a:pt x="116" y="51"/>
                  <a:pt x="116" y="51"/>
                </a:cubicBezTo>
                <a:close/>
                <a:moveTo>
                  <a:pt x="99" y="52"/>
                </a:moveTo>
                <a:cubicBezTo>
                  <a:pt x="98" y="53"/>
                  <a:pt x="98" y="54"/>
                  <a:pt x="97" y="55"/>
                </a:cubicBezTo>
                <a:cubicBezTo>
                  <a:pt x="98" y="56"/>
                  <a:pt x="98" y="57"/>
                  <a:pt x="99" y="57"/>
                </a:cubicBezTo>
                <a:cubicBezTo>
                  <a:pt x="99" y="57"/>
                  <a:pt x="99" y="57"/>
                  <a:pt x="99" y="57"/>
                </a:cubicBezTo>
                <a:cubicBezTo>
                  <a:pt x="99" y="56"/>
                  <a:pt x="99" y="54"/>
                  <a:pt x="99" y="52"/>
                </a:cubicBezTo>
                <a:close/>
                <a:moveTo>
                  <a:pt x="159" y="101"/>
                </a:moveTo>
                <a:cubicBezTo>
                  <a:pt x="159" y="101"/>
                  <a:pt x="159" y="101"/>
                  <a:pt x="159" y="101"/>
                </a:cubicBezTo>
                <a:cubicBezTo>
                  <a:pt x="158" y="102"/>
                  <a:pt x="154" y="106"/>
                  <a:pt x="154" y="107"/>
                </a:cubicBezTo>
                <a:cubicBezTo>
                  <a:pt x="157" y="106"/>
                  <a:pt x="158" y="104"/>
                  <a:pt x="159" y="101"/>
                </a:cubicBezTo>
                <a:close/>
                <a:moveTo>
                  <a:pt x="44" y="57"/>
                </a:moveTo>
                <a:cubicBezTo>
                  <a:pt x="45" y="55"/>
                  <a:pt x="46" y="54"/>
                  <a:pt x="47" y="53"/>
                </a:cubicBezTo>
                <a:cubicBezTo>
                  <a:pt x="47" y="52"/>
                  <a:pt x="47" y="52"/>
                  <a:pt x="47" y="52"/>
                </a:cubicBezTo>
                <a:cubicBezTo>
                  <a:pt x="47" y="52"/>
                  <a:pt x="47" y="52"/>
                  <a:pt x="47" y="52"/>
                </a:cubicBezTo>
                <a:cubicBezTo>
                  <a:pt x="46" y="53"/>
                  <a:pt x="45" y="54"/>
                  <a:pt x="43" y="56"/>
                </a:cubicBezTo>
                <a:cubicBezTo>
                  <a:pt x="43" y="56"/>
                  <a:pt x="43" y="57"/>
                  <a:pt x="44" y="57"/>
                </a:cubicBezTo>
                <a:close/>
                <a:moveTo>
                  <a:pt x="120" y="52"/>
                </a:moveTo>
                <a:cubicBezTo>
                  <a:pt x="119" y="53"/>
                  <a:pt x="118" y="53"/>
                  <a:pt x="118" y="54"/>
                </a:cubicBezTo>
                <a:cubicBezTo>
                  <a:pt x="118" y="55"/>
                  <a:pt x="119" y="56"/>
                  <a:pt x="119" y="56"/>
                </a:cubicBezTo>
                <a:cubicBezTo>
                  <a:pt x="119" y="56"/>
                  <a:pt x="119" y="56"/>
                  <a:pt x="119" y="56"/>
                </a:cubicBezTo>
                <a:cubicBezTo>
                  <a:pt x="120" y="55"/>
                  <a:pt x="120" y="54"/>
                  <a:pt x="120" y="52"/>
                </a:cubicBezTo>
                <a:close/>
                <a:moveTo>
                  <a:pt x="136" y="118"/>
                </a:moveTo>
                <a:cubicBezTo>
                  <a:pt x="136" y="118"/>
                  <a:pt x="136" y="118"/>
                  <a:pt x="136" y="118"/>
                </a:cubicBezTo>
                <a:cubicBezTo>
                  <a:pt x="137" y="118"/>
                  <a:pt x="138" y="118"/>
                  <a:pt x="139" y="118"/>
                </a:cubicBezTo>
                <a:cubicBezTo>
                  <a:pt x="140" y="118"/>
                  <a:pt x="140" y="118"/>
                  <a:pt x="141" y="118"/>
                </a:cubicBezTo>
                <a:cubicBezTo>
                  <a:pt x="143" y="118"/>
                  <a:pt x="143" y="118"/>
                  <a:pt x="144" y="117"/>
                </a:cubicBezTo>
                <a:cubicBezTo>
                  <a:pt x="144" y="117"/>
                  <a:pt x="144" y="117"/>
                  <a:pt x="144" y="117"/>
                </a:cubicBezTo>
                <a:cubicBezTo>
                  <a:pt x="141" y="117"/>
                  <a:pt x="139" y="117"/>
                  <a:pt x="137" y="117"/>
                </a:cubicBezTo>
                <a:cubicBezTo>
                  <a:pt x="137" y="117"/>
                  <a:pt x="136" y="118"/>
                  <a:pt x="136" y="118"/>
                </a:cubicBezTo>
                <a:close/>
                <a:moveTo>
                  <a:pt x="63" y="42"/>
                </a:moveTo>
                <a:cubicBezTo>
                  <a:pt x="64" y="42"/>
                  <a:pt x="64" y="42"/>
                  <a:pt x="64" y="42"/>
                </a:cubicBezTo>
                <a:cubicBezTo>
                  <a:pt x="64" y="41"/>
                  <a:pt x="64" y="39"/>
                  <a:pt x="64" y="38"/>
                </a:cubicBezTo>
                <a:cubicBezTo>
                  <a:pt x="64" y="38"/>
                  <a:pt x="64" y="38"/>
                  <a:pt x="64" y="38"/>
                </a:cubicBezTo>
                <a:cubicBezTo>
                  <a:pt x="63" y="38"/>
                  <a:pt x="63" y="39"/>
                  <a:pt x="62" y="40"/>
                </a:cubicBezTo>
                <a:cubicBezTo>
                  <a:pt x="63" y="41"/>
                  <a:pt x="63" y="41"/>
                  <a:pt x="63" y="42"/>
                </a:cubicBezTo>
                <a:close/>
                <a:moveTo>
                  <a:pt x="31" y="78"/>
                </a:moveTo>
                <a:cubicBezTo>
                  <a:pt x="29" y="80"/>
                  <a:pt x="29" y="80"/>
                  <a:pt x="30" y="82"/>
                </a:cubicBezTo>
                <a:cubicBezTo>
                  <a:pt x="31" y="81"/>
                  <a:pt x="31" y="81"/>
                  <a:pt x="32" y="80"/>
                </a:cubicBezTo>
                <a:cubicBezTo>
                  <a:pt x="31" y="79"/>
                  <a:pt x="31" y="79"/>
                  <a:pt x="31" y="78"/>
                </a:cubicBezTo>
                <a:close/>
                <a:moveTo>
                  <a:pt x="143" y="20"/>
                </a:moveTo>
                <a:cubicBezTo>
                  <a:pt x="143" y="22"/>
                  <a:pt x="143" y="23"/>
                  <a:pt x="143" y="24"/>
                </a:cubicBezTo>
                <a:cubicBezTo>
                  <a:pt x="143" y="24"/>
                  <a:pt x="144" y="24"/>
                  <a:pt x="144" y="23"/>
                </a:cubicBezTo>
                <a:cubicBezTo>
                  <a:pt x="144" y="22"/>
                  <a:pt x="143" y="21"/>
                  <a:pt x="143" y="20"/>
                </a:cubicBezTo>
                <a:close/>
                <a:moveTo>
                  <a:pt x="82" y="11"/>
                </a:moveTo>
                <a:cubicBezTo>
                  <a:pt x="82" y="12"/>
                  <a:pt x="83" y="12"/>
                  <a:pt x="83" y="13"/>
                </a:cubicBezTo>
                <a:cubicBezTo>
                  <a:pt x="84" y="12"/>
                  <a:pt x="85" y="12"/>
                  <a:pt x="85" y="11"/>
                </a:cubicBezTo>
                <a:cubicBezTo>
                  <a:pt x="84" y="11"/>
                  <a:pt x="83" y="11"/>
                  <a:pt x="82" y="11"/>
                </a:cubicBezTo>
                <a:close/>
                <a:moveTo>
                  <a:pt x="13" y="112"/>
                </a:moveTo>
                <a:cubicBezTo>
                  <a:pt x="15" y="113"/>
                  <a:pt x="18" y="114"/>
                  <a:pt x="20" y="115"/>
                </a:cubicBezTo>
                <a:cubicBezTo>
                  <a:pt x="19" y="114"/>
                  <a:pt x="16" y="113"/>
                  <a:pt x="13" y="112"/>
                </a:cubicBezTo>
                <a:close/>
                <a:moveTo>
                  <a:pt x="82" y="19"/>
                </a:moveTo>
                <a:cubicBezTo>
                  <a:pt x="81" y="21"/>
                  <a:pt x="82" y="23"/>
                  <a:pt x="83" y="25"/>
                </a:cubicBezTo>
                <a:cubicBezTo>
                  <a:pt x="83" y="23"/>
                  <a:pt x="82" y="21"/>
                  <a:pt x="82" y="20"/>
                </a:cubicBezTo>
                <a:cubicBezTo>
                  <a:pt x="82" y="19"/>
                  <a:pt x="82" y="19"/>
                  <a:pt x="82" y="19"/>
                </a:cubicBezTo>
                <a:close/>
                <a:moveTo>
                  <a:pt x="67" y="93"/>
                </a:moveTo>
                <a:cubicBezTo>
                  <a:pt x="67" y="92"/>
                  <a:pt x="67" y="91"/>
                  <a:pt x="66" y="90"/>
                </a:cubicBezTo>
                <a:cubicBezTo>
                  <a:pt x="66" y="90"/>
                  <a:pt x="65" y="91"/>
                  <a:pt x="65" y="91"/>
                </a:cubicBezTo>
                <a:cubicBezTo>
                  <a:pt x="66" y="92"/>
                  <a:pt x="66" y="93"/>
                  <a:pt x="67" y="93"/>
                </a:cubicBezTo>
                <a:close/>
                <a:moveTo>
                  <a:pt x="96" y="52"/>
                </a:moveTo>
                <a:cubicBezTo>
                  <a:pt x="98" y="50"/>
                  <a:pt x="99" y="49"/>
                  <a:pt x="99" y="48"/>
                </a:cubicBezTo>
                <a:cubicBezTo>
                  <a:pt x="98" y="49"/>
                  <a:pt x="97" y="50"/>
                  <a:pt x="96" y="51"/>
                </a:cubicBezTo>
                <a:cubicBezTo>
                  <a:pt x="96" y="51"/>
                  <a:pt x="96" y="51"/>
                  <a:pt x="96" y="52"/>
                </a:cubicBezTo>
                <a:close/>
                <a:moveTo>
                  <a:pt x="77" y="19"/>
                </a:moveTo>
                <a:cubicBezTo>
                  <a:pt x="76" y="18"/>
                  <a:pt x="76" y="17"/>
                  <a:pt x="75" y="16"/>
                </a:cubicBezTo>
                <a:cubicBezTo>
                  <a:pt x="75" y="16"/>
                  <a:pt x="75" y="16"/>
                  <a:pt x="75" y="16"/>
                </a:cubicBezTo>
                <a:cubicBezTo>
                  <a:pt x="75" y="18"/>
                  <a:pt x="75" y="19"/>
                  <a:pt x="75" y="20"/>
                </a:cubicBezTo>
                <a:cubicBezTo>
                  <a:pt x="76" y="19"/>
                  <a:pt x="76" y="19"/>
                  <a:pt x="77" y="19"/>
                </a:cubicBezTo>
                <a:close/>
                <a:moveTo>
                  <a:pt x="57" y="37"/>
                </a:moveTo>
                <a:cubicBezTo>
                  <a:pt x="57" y="37"/>
                  <a:pt x="56" y="36"/>
                  <a:pt x="56" y="35"/>
                </a:cubicBezTo>
                <a:cubicBezTo>
                  <a:pt x="55" y="36"/>
                  <a:pt x="56" y="37"/>
                  <a:pt x="56" y="38"/>
                </a:cubicBezTo>
                <a:cubicBezTo>
                  <a:pt x="56" y="38"/>
                  <a:pt x="57" y="38"/>
                  <a:pt x="57" y="37"/>
                </a:cubicBezTo>
                <a:close/>
                <a:moveTo>
                  <a:pt x="27" y="42"/>
                </a:moveTo>
                <a:cubicBezTo>
                  <a:pt x="26" y="42"/>
                  <a:pt x="26" y="42"/>
                  <a:pt x="26" y="42"/>
                </a:cubicBezTo>
                <a:cubicBezTo>
                  <a:pt x="26" y="43"/>
                  <a:pt x="27" y="44"/>
                  <a:pt x="27" y="46"/>
                </a:cubicBezTo>
                <a:cubicBezTo>
                  <a:pt x="27" y="46"/>
                  <a:pt x="28" y="45"/>
                  <a:pt x="28" y="45"/>
                </a:cubicBezTo>
                <a:cubicBezTo>
                  <a:pt x="27" y="44"/>
                  <a:pt x="27" y="43"/>
                  <a:pt x="27" y="42"/>
                </a:cubicBezTo>
                <a:close/>
                <a:moveTo>
                  <a:pt x="28" y="73"/>
                </a:moveTo>
                <a:cubicBezTo>
                  <a:pt x="27" y="73"/>
                  <a:pt x="27" y="74"/>
                  <a:pt x="27" y="74"/>
                </a:cubicBezTo>
                <a:cubicBezTo>
                  <a:pt x="27" y="75"/>
                  <a:pt x="28" y="76"/>
                  <a:pt x="28" y="77"/>
                </a:cubicBezTo>
                <a:cubicBezTo>
                  <a:pt x="29" y="76"/>
                  <a:pt x="29" y="76"/>
                  <a:pt x="29" y="75"/>
                </a:cubicBezTo>
                <a:cubicBezTo>
                  <a:pt x="28" y="75"/>
                  <a:pt x="28" y="74"/>
                  <a:pt x="28" y="73"/>
                </a:cubicBezTo>
                <a:close/>
                <a:moveTo>
                  <a:pt x="99" y="28"/>
                </a:moveTo>
                <a:cubicBezTo>
                  <a:pt x="100" y="28"/>
                  <a:pt x="100" y="28"/>
                  <a:pt x="100" y="28"/>
                </a:cubicBezTo>
                <a:cubicBezTo>
                  <a:pt x="100" y="28"/>
                  <a:pt x="101" y="28"/>
                  <a:pt x="101" y="27"/>
                </a:cubicBezTo>
                <a:cubicBezTo>
                  <a:pt x="102" y="27"/>
                  <a:pt x="102" y="27"/>
                  <a:pt x="101" y="26"/>
                </a:cubicBezTo>
                <a:cubicBezTo>
                  <a:pt x="101" y="27"/>
                  <a:pt x="99" y="27"/>
                  <a:pt x="99" y="28"/>
                </a:cubicBezTo>
                <a:close/>
                <a:moveTo>
                  <a:pt x="123" y="45"/>
                </a:moveTo>
                <a:cubicBezTo>
                  <a:pt x="124" y="44"/>
                  <a:pt x="125" y="43"/>
                  <a:pt x="126" y="42"/>
                </a:cubicBezTo>
                <a:cubicBezTo>
                  <a:pt x="123" y="44"/>
                  <a:pt x="123" y="44"/>
                  <a:pt x="123" y="45"/>
                </a:cubicBezTo>
                <a:close/>
                <a:moveTo>
                  <a:pt x="92" y="17"/>
                </a:moveTo>
                <a:cubicBezTo>
                  <a:pt x="92" y="17"/>
                  <a:pt x="92" y="17"/>
                  <a:pt x="92" y="17"/>
                </a:cubicBezTo>
                <a:cubicBezTo>
                  <a:pt x="92" y="18"/>
                  <a:pt x="92" y="19"/>
                  <a:pt x="92" y="20"/>
                </a:cubicBezTo>
                <a:cubicBezTo>
                  <a:pt x="93" y="19"/>
                  <a:pt x="93" y="19"/>
                  <a:pt x="93" y="18"/>
                </a:cubicBezTo>
                <a:cubicBezTo>
                  <a:pt x="93" y="18"/>
                  <a:pt x="93" y="17"/>
                  <a:pt x="92" y="17"/>
                </a:cubicBezTo>
                <a:close/>
                <a:moveTo>
                  <a:pt x="117" y="14"/>
                </a:moveTo>
                <a:cubicBezTo>
                  <a:pt x="116" y="14"/>
                  <a:pt x="115" y="14"/>
                  <a:pt x="114" y="13"/>
                </a:cubicBezTo>
                <a:cubicBezTo>
                  <a:pt x="114" y="14"/>
                  <a:pt x="114" y="14"/>
                  <a:pt x="114" y="14"/>
                </a:cubicBezTo>
                <a:cubicBezTo>
                  <a:pt x="114" y="14"/>
                  <a:pt x="115" y="15"/>
                  <a:pt x="115" y="15"/>
                </a:cubicBezTo>
                <a:cubicBezTo>
                  <a:pt x="116" y="15"/>
                  <a:pt x="116" y="15"/>
                  <a:pt x="117" y="14"/>
                </a:cubicBezTo>
                <a:close/>
                <a:moveTo>
                  <a:pt x="122" y="24"/>
                </a:moveTo>
                <a:cubicBezTo>
                  <a:pt x="121" y="23"/>
                  <a:pt x="121" y="22"/>
                  <a:pt x="120" y="21"/>
                </a:cubicBezTo>
                <a:cubicBezTo>
                  <a:pt x="120" y="21"/>
                  <a:pt x="120" y="21"/>
                  <a:pt x="120" y="21"/>
                </a:cubicBezTo>
                <a:cubicBezTo>
                  <a:pt x="120" y="22"/>
                  <a:pt x="120" y="23"/>
                  <a:pt x="121" y="25"/>
                </a:cubicBezTo>
                <a:cubicBezTo>
                  <a:pt x="121" y="24"/>
                  <a:pt x="121" y="24"/>
                  <a:pt x="122" y="24"/>
                </a:cubicBezTo>
                <a:close/>
                <a:moveTo>
                  <a:pt x="156" y="24"/>
                </a:moveTo>
                <a:cubicBezTo>
                  <a:pt x="156" y="24"/>
                  <a:pt x="156" y="24"/>
                  <a:pt x="156" y="24"/>
                </a:cubicBezTo>
                <a:cubicBezTo>
                  <a:pt x="155" y="22"/>
                  <a:pt x="154" y="22"/>
                  <a:pt x="153" y="21"/>
                </a:cubicBezTo>
                <a:cubicBezTo>
                  <a:pt x="154" y="22"/>
                  <a:pt x="155" y="23"/>
                  <a:pt x="156" y="24"/>
                </a:cubicBezTo>
                <a:close/>
                <a:moveTo>
                  <a:pt x="88" y="32"/>
                </a:moveTo>
                <a:cubicBezTo>
                  <a:pt x="88" y="30"/>
                  <a:pt x="88" y="30"/>
                  <a:pt x="88" y="28"/>
                </a:cubicBezTo>
                <a:cubicBezTo>
                  <a:pt x="87" y="29"/>
                  <a:pt x="87" y="29"/>
                  <a:pt x="88" y="32"/>
                </a:cubicBezTo>
                <a:close/>
                <a:moveTo>
                  <a:pt x="100" y="33"/>
                </a:moveTo>
                <a:cubicBezTo>
                  <a:pt x="101" y="32"/>
                  <a:pt x="102" y="31"/>
                  <a:pt x="103" y="30"/>
                </a:cubicBezTo>
                <a:cubicBezTo>
                  <a:pt x="101" y="30"/>
                  <a:pt x="100" y="32"/>
                  <a:pt x="100" y="33"/>
                </a:cubicBezTo>
                <a:close/>
                <a:moveTo>
                  <a:pt x="82" y="29"/>
                </a:moveTo>
                <a:cubicBezTo>
                  <a:pt x="82" y="29"/>
                  <a:pt x="82" y="28"/>
                  <a:pt x="81" y="28"/>
                </a:cubicBezTo>
                <a:cubicBezTo>
                  <a:pt x="81" y="28"/>
                  <a:pt x="81" y="29"/>
                  <a:pt x="81" y="30"/>
                </a:cubicBezTo>
                <a:cubicBezTo>
                  <a:pt x="82" y="30"/>
                  <a:pt x="82" y="30"/>
                  <a:pt x="82" y="29"/>
                </a:cubicBezTo>
                <a:close/>
                <a:moveTo>
                  <a:pt x="101" y="45"/>
                </a:moveTo>
                <a:cubicBezTo>
                  <a:pt x="102" y="46"/>
                  <a:pt x="102" y="46"/>
                  <a:pt x="102" y="46"/>
                </a:cubicBezTo>
                <a:cubicBezTo>
                  <a:pt x="103" y="45"/>
                  <a:pt x="103" y="44"/>
                  <a:pt x="104" y="43"/>
                </a:cubicBezTo>
                <a:cubicBezTo>
                  <a:pt x="104" y="43"/>
                  <a:pt x="104" y="43"/>
                  <a:pt x="104" y="43"/>
                </a:cubicBezTo>
                <a:cubicBezTo>
                  <a:pt x="103" y="44"/>
                  <a:pt x="102" y="45"/>
                  <a:pt x="101" y="45"/>
                </a:cubicBezTo>
                <a:close/>
                <a:moveTo>
                  <a:pt x="138" y="15"/>
                </a:moveTo>
                <a:cubicBezTo>
                  <a:pt x="138" y="15"/>
                  <a:pt x="138" y="15"/>
                  <a:pt x="138" y="16"/>
                </a:cubicBezTo>
                <a:cubicBezTo>
                  <a:pt x="139" y="16"/>
                  <a:pt x="140" y="16"/>
                  <a:pt x="141" y="16"/>
                </a:cubicBezTo>
                <a:cubicBezTo>
                  <a:pt x="141" y="16"/>
                  <a:pt x="141" y="16"/>
                  <a:pt x="141" y="16"/>
                </a:cubicBezTo>
                <a:cubicBezTo>
                  <a:pt x="140" y="16"/>
                  <a:pt x="139" y="16"/>
                  <a:pt x="138" y="15"/>
                </a:cubicBezTo>
                <a:close/>
                <a:moveTo>
                  <a:pt x="13" y="43"/>
                </a:moveTo>
                <a:cubicBezTo>
                  <a:pt x="13" y="44"/>
                  <a:pt x="12" y="45"/>
                  <a:pt x="12" y="46"/>
                </a:cubicBezTo>
                <a:cubicBezTo>
                  <a:pt x="13" y="45"/>
                  <a:pt x="14" y="45"/>
                  <a:pt x="13" y="43"/>
                </a:cubicBezTo>
                <a:close/>
                <a:moveTo>
                  <a:pt x="50" y="117"/>
                </a:moveTo>
                <a:cubicBezTo>
                  <a:pt x="50" y="117"/>
                  <a:pt x="50" y="117"/>
                  <a:pt x="50" y="117"/>
                </a:cubicBezTo>
                <a:cubicBezTo>
                  <a:pt x="49" y="117"/>
                  <a:pt x="48" y="117"/>
                  <a:pt x="46" y="117"/>
                </a:cubicBezTo>
                <a:cubicBezTo>
                  <a:pt x="47" y="117"/>
                  <a:pt x="48" y="117"/>
                  <a:pt x="49" y="117"/>
                </a:cubicBezTo>
                <a:cubicBezTo>
                  <a:pt x="50" y="117"/>
                  <a:pt x="50" y="117"/>
                  <a:pt x="50" y="117"/>
                </a:cubicBezTo>
                <a:close/>
                <a:moveTo>
                  <a:pt x="41" y="59"/>
                </a:moveTo>
                <a:cubicBezTo>
                  <a:pt x="40" y="59"/>
                  <a:pt x="40" y="59"/>
                  <a:pt x="41" y="60"/>
                </a:cubicBezTo>
                <a:cubicBezTo>
                  <a:pt x="42" y="59"/>
                  <a:pt x="42" y="59"/>
                  <a:pt x="41" y="59"/>
                </a:cubicBezTo>
                <a:close/>
                <a:moveTo>
                  <a:pt x="99" y="23"/>
                </a:moveTo>
                <a:cubicBezTo>
                  <a:pt x="100" y="22"/>
                  <a:pt x="100" y="22"/>
                  <a:pt x="99" y="21"/>
                </a:cubicBezTo>
                <a:cubicBezTo>
                  <a:pt x="99" y="22"/>
                  <a:pt x="99" y="22"/>
                  <a:pt x="99" y="23"/>
                </a:cubicBezTo>
                <a:cubicBezTo>
                  <a:pt x="99" y="23"/>
                  <a:pt x="99" y="23"/>
                  <a:pt x="99" y="23"/>
                </a:cubicBezTo>
                <a:close/>
                <a:moveTo>
                  <a:pt x="54" y="117"/>
                </a:moveTo>
                <a:cubicBezTo>
                  <a:pt x="54" y="117"/>
                  <a:pt x="54" y="117"/>
                  <a:pt x="54" y="117"/>
                </a:cubicBezTo>
                <a:cubicBezTo>
                  <a:pt x="55" y="117"/>
                  <a:pt x="56" y="117"/>
                  <a:pt x="57" y="117"/>
                </a:cubicBezTo>
                <a:cubicBezTo>
                  <a:pt x="57" y="117"/>
                  <a:pt x="57" y="117"/>
                  <a:pt x="57" y="117"/>
                </a:cubicBezTo>
                <a:cubicBezTo>
                  <a:pt x="56" y="117"/>
                  <a:pt x="55" y="117"/>
                  <a:pt x="54" y="117"/>
                </a:cubicBezTo>
                <a:close/>
                <a:moveTo>
                  <a:pt x="56" y="20"/>
                </a:moveTo>
                <a:cubicBezTo>
                  <a:pt x="56" y="20"/>
                  <a:pt x="56" y="20"/>
                  <a:pt x="57" y="20"/>
                </a:cubicBezTo>
                <a:cubicBezTo>
                  <a:pt x="57" y="19"/>
                  <a:pt x="57" y="19"/>
                  <a:pt x="58" y="18"/>
                </a:cubicBezTo>
                <a:cubicBezTo>
                  <a:pt x="57" y="18"/>
                  <a:pt x="57" y="19"/>
                  <a:pt x="56" y="20"/>
                </a:cubicBezTo>
                <a:close/>
                <a:moveTo>
                  <a:pt x="29" y="32"/>
                </a:moveTo>
                <a:cubicBezTo>
                  <a:pt x="28" y="33"/>
                  <a:pt x="27" y="33"/>
                  <a:pt x="27" y="34"/>
                </a:cubicBezTo>
                <a:cubicBezTo>
                  <a:pt x="28" y="34"/>
                  <a:pt x="28" y="33"/>
                  <a:pt x="29" y="32"/>
                </a:cubicBezTo>
                <a:close/>
                <a:moveTo>
                  <a:pt x="114" y="115"/>
                </a:moveTo>
                <a:cubicBezTo>
                  <a:pt x="114" y="115"/>
                  <a:pt x="114" y="115"/>
                  <a:pt x="114" y="115"/>
                </a:cubicBezTo>
                <a:cubicBezTo>
                  <a:pt x="115" y="115"/>
                  <a:pt x="115" y="115"/>
                  <a:pt x="116" y="115"/>
                </a:cubicBezTo>
                <a:cubicBezTo>
                  <a:pt x="116" y="115"/>
                  <a:pt x="116" y="115"/>
                  <a:pt x="116" y="115"/>
                </a:cubicBezTo>
                <a:cubicBezTo>
                  <a:pt x="115" y="115"/>
                  <a:pt x="115" y="115"/>
                  <a:pt x="114" y="115"/>
                </a:cubicBezTo>
                <a:close/>
                <a:moveTo>
                  <a:pt x="148" y="117"/>
                </a:moveTo>
                <a:cubicBezTo>
                  <a:pt x="148" y="117"/>
                  <a:pt x="148" y="117"/>
                  <a:pt x="148" y="117"/>
                </a:cubicBezTo>
                <a:cubicBezTo>
                  <a:pt x="149" y="117"/>
                  <a:pt x="150" y="117"/>
                  <a:pt x="150" y="117"/>
                </a:cubicBezTo>
                <a:cubicBezTo>
                  <a:pt x="150" y="117"/>
                  <a:pt x="150" y="117"/>
                  <a:pt x="150" y="117"/>
                </a:cubicBezTo>
                <a:cubicBezTo>
                  <a:pt x="150" y="117"/>
                  <a:pt x="149" y="117"/>
                  <a:pt x="148" y="117"/>
                </a:cubicBezTo>
                <a:close/>
                <a:moveTo>
                  <a:pt x="32" y="4"/>
                </a:moveTo>
                <a:cubicBezTo>
                  <a:pt x="31" y="4"/>
                  <a:pt x="31" y="4"/>
                  <a:pt x="30" y="4"/>
                </a:cubicBezTo>
                <a:cubicBezTo>
                  <a:pt x="30" y="4"/>
                  <a:pt x="30" y="5"/>
                  <a:pt x="30" y="5"/>
                </a:cubicBezTo>
                <a:cubicBezTo>
                  <a:pt x="31" y="5"/>
                  <a:pt x="31" y="4"/>
                  <a:pt x="32" y="4"/>
                </a:cubicBezTo>
                <a:close/>
                <a:moveTo>
                  <a:pt x="54" y="23"/>
                </a:moveTo>
                <a:cubicBezTo>
                  <a:pt x="54" y="22"/>
                  <a:pt x="54" y="22"/>
                  <a:pt x="54" y="22"/>
                </a:cubicBezTo>
                <a:cubicBezTo>
                  <a:pt x="54" y="22"/>
                  <a:pt x="54" y="23"/>
                  <a:pt x="54" y="23"/>
                </a:cubicBezTo>
                <a:close/>
                <a:moveTo>
                  <a:pt x="138" y="50"/>
                </a:moveTo>
                <a:cubicBezTo>
                  <a:pt x="138" y="50"/>
                  <a:pt x="138" y="50"/>
                  <a:pt x="138" y="50"/>
                </a:cubicBezTo>
                <a:cubicBezTo>
                  <a:pt x="138" y="50"/>
                  <a:pt x="139" y="50"/>
                  <a:pt x="139" y="49"/>
                </a:cubicBezTo>
                <a:cubicBezTo>
                  <a:pt x="139" y="49"/>
                  <a:pt x="139" y="49"/>
                  <a:pt x="139" y="49"/>
                </a:cubicBezTo>
                <a:cubicBezTo>
                  <a:pt x="138" y="50"/>
                  <a:pt x="138" y="50"/>
                  <a:pt x="138" y="50"/>
                </a:cubicBezTo>
                <a:close/>
                <a:moveTo>
                  <a:pt x="44" y="117"/>
                </a:moveTo>
                <a:cubicBezTo>
                  <a:pt x="44" y="117"/>
                  <a:pt x="44" y="116"/>
                  <a:pt x="44" y="116"/>
                </a:cubicBezTo>
                <a:cubicBezTo>
                  <a:pt x="43" y="116"/>
                  <a:pt x="43" y="116"/>
                  <a:pt x="43" y="116"/>
                </a:cubicBezTo>
                <a:cubicBezTo>
                  <a:pt x="43" y="116"/>
                  <a:pt x="43" y="117"/>
                  <a:pt x="43" y="117"/>
                </a:cubicBezTo>
                <a:cubicBezTo>
                  <a:pt x="43" y="117"/>
                  <a:pt x="43" y="117"/>
                  <a:pt x="44" y="117"/>
                </a:cubicBezTo>
                <a:close/>
                <a:moveTo>
                  <a:pt x="50" y="49"/>
                </a:moveTo>
                <a:cubicBezTo>
                  <a:pt x="50" y="49"/>
                  <a:pt x="50" y="49"/>
                  <a:pt x="50" y="49"/>
                </a:cubicBezTo>
                <a:cubicBezTo>
                  <a:pt x="50" y="49"/>
                  <a:pt x="49" y="49"/>
                  <a:pt x="49" y="50"/>
                </a:cubicBezTo>
                <a:cubicBezTo>
                  <a:pt x="50" y="49"/>
                  <a:pt x="50" y="49"/>
                  <a:pt x="50" y="49"/>
                </a:cubicBezTo>
                <a:close/>
                <a:moveTo>
                  <a:pt x="136" y="114"/>
                </a:moveTo>
                <a:cubicBezTo>
                  <a:pt x="136" y="114"/>
                  <a:pt x="136" y="114"/>
                  <a:pt x="136" y="114"/>
                </a:cubicBezTo>
                <a:cubicBezTo>
                  <a:pt x="137" y="114"/>
                  <a:pt x="137" y="114"/>
                  <a:pt x="137" y="113"/>
                </a:cubicBezTo>
                <a:cubicBezTo>
                  <a:pt x="137" y="113"/>
                  <a:pt x="137" y="113"/>
                  <a:pt x="137" y="113"/>
                </a:cubicBezTo>
                <a:cubicBezTo>
                  <a:pt x="137" y="113"/>
                  <a:pt x="136" y="114"/>
                  <a:pt x="136" y="114"/>
                </a:cubicBezTo>
                <a:close/>
                <a:moveTo>
                  <a:pt x="34" y="13"/>
                </a:moveTo>
                <a:cubicBezTo>
                  <a:pt x="34" y="13"/>
                  <a:pt x="34" y="13"/>
                  <a:pt x="34" y="13"/>
                </a:cubicBezTo>
                <a:cubicBezTo>
                  <a:pt x="34" y="13"/>
                  <a:pt x="34" y="13"/>
                  <a:pt x="34" y="13"/>
                </a:cubicBezTo>
                <a:cubicBezTo>
                  <a:pt x="34" y="13"/>
                  <a:pt x="34" y="14"/>
                  <a:pt x="34" y="14"/>
                </a:cubicBezTo>
                <a:cubicBezTo>
                  <a:pt x="34" y="13"/>
                  <a:pt x="34" y="13"/>
                  <a:pt x="34" y="1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22" name="Freeform 321"/>
          <p:cNvSpPr>
            <a:spLocks noEditPoints="1"/>
          </p:cNvSpPr>
          <p:nvPr/>
        </p:nvSpPr>
        <p:spPr bwMode="auto">
          <a:xfrm>
            <a:off x="7910513" y="2185988"/>
            <a:ext cx="557213" cy="712788"/>
          </a:xfrm>
          <a:custGeom>
            <a:gdLst>
              <a:gd fmla="*/ 9 w 226" name="T0"/>
              <a:gd fmla="*/ 44 h 288" name="T1"/>
              <a:gd fmla="*/ 202 w 226" name="T2"/>
              <a:gd fmla="*/ 215 h 288" name="T3"/>
              <a:gd fmla="*/ 19 w 226" name="T4"/>
              <a:gd fmla="*/ 63 h 288" name="T5"/>
              <a:gd fmla="*/ 24 w 226" name="T6"/>
              <a:gd fmla="*/ 158 h 288" name="T7"/>
              <a:gd fmla="*/ 81 w 226" name="T8"/>
              <a:gd fmla="*/ 268 h 288" name="T9"/>
              <a:gd fmla="*/ 198 w 226" name="T10"/>
              <a:gd fmla="*/ 31 h 288" name="T11"/>
              <a:gd fmla="*/ 100 w 226" name="T12"/>
              <a:gd fmla="*/ 19 h 288" name="T13"/>
              <a:gd fmla="*/ 208 w 226" name="T14"/>
              <a:gd fmla="*/ 182 h 288" name="T15"/>
              <a:gd fmla="*/ 213 w 226" name="T16"/>
              <a:gd fmla="*/ 162 h 288" name="T17"/>
              <a:gd fmla="*/ 162 w 226" name="T18"/>
              <a:gd fmla="*/ 46 h 288" name="T19"/>
              <a:gd fmla="*/ 7 w 226" name="T20"/>
              <a:gd fmla="*/ 236 h 288" name="T21"/>
              <a:gd fmla="*/ 211 w 226" name="T22"/>
              <a:gd fmla="*/ 36 h 288" name="T23"/>
              <a:gd fmla="*/ 137 w 226" name="T24"/>
              <a:gd fmla="*/ 147 h 288" name="T25"/>
              <a:gd fmla="*/ 63 w 226" name="T26"/>
              <a:gd fmla="*/ 81 h 288" name="T27"/>
              <a:gd fmla="*/ 111 w 226" name="T28"/>
              <a:gd fmla="*/ 160 h 288" name="T29"/>
              <a:gd fmla="*/ 69 w 226" name="T30"/>
              <a:gd fmla="*/ 52 h 288" name="T31"/>
              <a:gd fmla="*/ 68 w 226" name="T32"/>
              <a:gd fmla="*/ 198 h 288" name="T33"/>
              <a:gd fmla="*/ 61 w 226" name="T34"/>
              <a:gd fmla="*/ 209 h 288" name="T35"/>
              <a:gd fmla="*/ 134 w 226" name="T36"/>
              <a:gd fmla="*/ 89 h 288" name="T37"/>
              <a:gd fmla="*/ 96 w 226" name="T38"/>
              <a:gd fmla="*/ 78 h 288" name="T39"/>
              <a:gd fmla="*/ 52 w 226" name="T40"/>
              <a:gd fmla="*/ 95 h 288" name="T41"/>
              <a:gd fmla="*/ 168 w 226" name="T42"/>
              <a:gd fmla="*/ 76 h 288" name="T43"/>
              <a:gd fmla="*/ 66 w 226" name="T44"/>
              <a:gd fmla="*/ 168 h 288" name="T45"/>
              <a:gd fmla="*/ 149 w 226" name="T46"/>
              <a:gd fmla="*/ 170 h 288" name="T47"/>
              <a:gd fmla="*/ 53 w 226" name="T48"/>
              <a:gd fmla="*/ 121 h 288" name="T49"/>
              <a:gd fmla="*/ 152 w 226" name="T50"/>
              <a:gd fmla="*/ 78 h 288" name="T51"/>
              <a:gd fmla="*/ 166 w 226" name="T52"/>
              <a:gd fmla="*/ 141 h 288" name="T53"/>
              <a:gd fmla="*/ 161 w 226" name="T54"/>
              <a:gd fmla="*/ 194 h 288" name="T55"/>
              <a:gd fmla="*/ 72 w 226" name="T56"/>
              <a:gd fmla="*/ 152 h 288" name="T57"/>
              <a:gd fmla="*/ 109 w 226" name="T58"/>
              <a:gd fmla="*/ 127 h 288" name="T59"/>
              <a:gd fmla="*/ 135 w 226" name="T60"/>
              <a:gd fmla="*/ 217 h 288" name="T61"/>
              <a:gd fmla="*/ 73 w 226" name="T62"/>
              <a:gd fmla="*/ 48 h 288" name="T63"/>
              <a:gd fmla="*/ 154 w 226" name="T64"/>
              <a:gd fmla="*/ 81 h 288" name="T65"/>
              <a:gd fmla="*/ 175 w 226" name="T66"/>
              <a:gd fmla="*/ 138 h 288" name="T67"/>
              <a:gd fmla="*/ 88 w 226" name="T68"/>
              <a:gd fmla="*/ 171 h 288" name="T69"/>
              <a:gd fmla="*/ 128 w 226" name="T70"/>
              <a:gd fmla="*/ 122 h 288" name="T71"/>
              <a:gd fmla="*/ 177 w 226" name="T72"/>
              <a:gd fmla="*/ 82 h 288" name="T73"/>
              <a:gd fmla="*/ 153 w 226" name="T74"/>
              <a:gd fmla="*/ 187 h 288" name="T75"/>
              <a:gd fmla="*/ 135 w 226" name="T76"/>
              <a:gd fmla="*/ 107 h 288" name="T77"/>
              <a:gd fmla="*/ 172 w 226" name="T78"/>
              <a:gd fmla="*/ 89 h 288" name="T79"/>
              <a:gd fmla="*/ 98 w 226" name="T80"/>
              <a:gd fmla="*/ 149 h 288" name="T81"/>
              <a:gd fmla="*/ 102 w 226" name="T82"/>
              <a:gd fmla="*/ 224 h 288" name="T83"/>
              <a:gd fmla="*/ 160 w 226" name="T84"/>
              <a:gd fmla="*/ 116 h 288" name="T85"/>
              <a:gd fmla="*/ 166 w 226" name="T86"/>
              <a:gd fmla="*/ 174 h 288" name="T87"/>
              <a:gd fmla="*/ 48 w 226" name="T88"/>
              <a:gd fmla="*/ 189 h 288" name="T89"/>
              <a:gd fmla="*/ 98 w 226" name="T90"/>
              <a:gd fmla="*/ 216 h 288" name="T91"/>
              <a:gd fmla="*/ 140 w 226" name="T92"/>
              <a:gd fmla="*/ 186 h 288" name="T93"/>
              <a:gd fmla="*/ 55 w 226" name="T94"/>
              <a:gd fmla="*/ 61 h 288" name="T95"/>
              <a:gd fmla="*/ 111 w 226" name="T96"/>
              <a:gd fmla="*/ 208 h 288" name="T97"/>
              <a:gd fmla="*/ 126 w 226" name="T98"/>
              <a:gd fmla="*/ 89 h 288" name="T99"/>
              <a:gd fmla="*/ 168 w 226" name="T100"/>
              <a:gd fmla="*/ 175 h 288" name="T101"/>
              <a:gd fmla="*/ 47 w 226" name="T102"/>
              <a:gd fmla="*/ 46 h 288" name="T103"/>
              <a:gd fmla="*/ 52 w 226" name="T104"/>
              <a:gd fmla="*/ 152 h 288" name="T105"/>
              <a:gd fmla="*/ 63 w 226" name="T106"/>
              <a:gd fmla="*/ 226 h 288" name="T107"/>
              <a:gd fmla="*/ 124 w 226" name="T108"/>
              <a:gd fmla="*/ 212 h 288" name="T109"/>
              <a:gd fmla="*/ 43 w 226" name="T110"/>
              <a:gd fmla="*/ 62 h 288" name="T111"/>
              <a:gd fmla="*/ 173 w 226" name="T112"/>
              <a:gd fmla="*/ 184 h 288" name="T113"/>
              <a:gd fmla="*/ 64 w 226" name="T114"/>
              <a:gd fmla="*/ 245 h 288" name="T115"/>
              <a:gd fmla="*/ 10 w 226" name="T116"/>
              <a:gd fmla="*/ 254 h 288" name="T117"/>
              <a:gd fmla="*/ 166 w 226" name="T118"/>
              <a:gd fmla="*/ 236 h 288" name="T119"/>
              <a:gd fmla="*/ 108 w 226" name="T120"/>
              <a:gd fmla="*/ 214 h 288" name="T121"/>
              <a:gd fmla="*/ 68 w 226" name="T122"/>
              <a:gd fmla="*/ 217 h 288" name="T123"/>
              <a:gd fmla="*/ 130 w 226" name="T124"/>
              <a:gd fmla="*/ 205 h 28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88" w="226">
                <a:moveTo>
                  <a:pt x="9" y="44"/>
                </a:moveTo>
                <a:cubicBezTo>
                  <a:pt x="8" y="45"/>
                  <a:pt x="8" y="45"/>
                  <a:pt x="7" y="46"/>
                </a:cubicBezTo>
                <a:cubicBezTo>
                  <a:pt x="6" y="46"/>
                  <a:pt x="6" y="46"/>
                  <a:pt x="5" y="47"/>
                </a:cubicBezTo>
                <a:cubicBezTo>
                  <a:pt x="4" y="47"/>
                  <a:pt x="4" y="47"/>
                  <a:pt x="3" y="47"/>
                </a:cubicBezTo>
                <a:cubicBezTo>
                  <a:pt x="3" y="46"/>
                  <a:pt x="3" y="45"/>
                  <a:pt x="3" y="45"/>
                </a:cubicBezTo>
                <a:cubicBezTo>
                  <a:pt x="3" y="44"/>
                  <a:pt x="4" y="43"/>
                  <a:pt x="4" y="43"/>
                </a:cubicBezTo>
                <a:cubicBezTo>
                  <a:pt x="6" y="41"/>
                  <a:pt x="7" y="39"/>
                  <a:pt x="9" y="38"/>
                </a:cubicBezTo>
                <a:cubicBezTo>
                  <a:pt x="10" y="36"/>
                  <a:pt x="11" y="35"/>
                  <a:pt x="12" y="33"/>
                </a:cubicBezTo>
                <a:cubicBezTo>
                  <a:pt x="12" y="30"/>
                  <a:pt x="13" y="27"/>
                  <a:pt x="14" y="24"/>
                </a:cubicBezTo>
                <a:cubicBezTo>
                  <a:pt x="16" y="21"/>
                  <a:pt x="17" y="19"/>
                  <a:pt x="20" y="17"/>
                </a:cubicBezTo>
                <a:cubicBezTo>
                  <a:pt x="20" y="16"/>
                  <a:pt x="20" y="16"/>
                  <a:pt x="21" y="15"/>
                </a:cubicBezTo>
                <a:cubicBezTo>
                  <a:pt x="22" y="11"/>
                  <a:pt x="24" y="9"/>
                  <a:pt x="28" y="8"/>
                </a:cubicBezTo>
                <a:cubicBezTo>
                  <a:pt x="32" y="6"/>
                  <a:pt x="36" y="5"/>
                  <a:pt x="40" y="5"/>
                </a:cubicBezTo>
                <a:cubicBezTo>
                  <a:pt x="49" y="4"/>
                  <a:pt x="58" y="3"/>
                  <a:pt x="67" y="2"/>
                </a:cubicBezTo>
                <a:cubicBezTo>
                  <a:pt x="82" y="0"/>
                  <a:pt x="97" y="0"/>
                  <a:pt x="112" y="0"/>
                </a:cubicBezTo>
                <a:cubicBezTo>
                  <a:pt x="122" y="0"/>
                  <a:pt x="133" y="0"/>
                  <a:pt x="144" y="0"/>
                </a:cubicBezTo>
                <a:cubicBezTo>
                  <a:pt x="150" y="1"/>
                  <a:pt x="156" y="1"/>
                  <a:pt x="163" y="2"/>
                </a:cubicBezTo>
                <a:cubicBezTo>
                  <a:pt x="172" y="3"/>
                  <a:pt x="180" y="5"/>
                  <a:pt x="188" y="9"/>
                </a:cubicBezTo>
                <a:cubicBezTo>
                  <a:pt x="189" y="9"/>
                  <a:pt x="190" y="10"/>
                  <a:pt x="191" y="10"/>
                </a:cubicBezTo>
                <a:cubicBezTo>
                  <a:pt x="196" y="12"/>
                  <a:pt x="200" y="14"/>
                  <a:pt x="205" y="17"/>
                </a:cubicBezTo>
                <a:cubicBezTo>
                  <a:pt x="207" y="18"/>
                  <a:pt x="209" y="20"/>
                  <a:pt x="210" y="22"/>
                </a:cubicBezTo>
                <a:cubicBezTo>
                  <a:pt x="210" y="22"/>
                  <a:pt x="211" y="23"/>
                  <a:pt x="211" y="23"/>
                </a:cubicBezTo>
                <a:cubicBezTo>
                  <a:pt x="216" y="29"/>
                  <a:pt x="218" y="34"/>
                  <a:pt x="220" y="41"/>
                </a:cubicBezTo>
                <a:cubicBezTo>
                  <a:pt x="221" y="47"/>
                  <a:pt x="221" y="53"/>
                  <a:pt x="222" y="59"/>
                </a:cubicBezTo>
                <a:cubicBezTo>
                  <a:pt x="222" y="62"/>
                  <a:pt x="222" y="65"/>
                  <a:pt x="223" y="68"/>
                </a:cubicBezTo>
                <a:cubicBezTo>
                  <a:pt x="223" y="72"/>
                  <a:pt x="223" y="76"/>
                  <a:pt x="223" y="80"/>
                </a:cubicBezTo>
                <a:cubicBezTo>
                  <a:pt x="224" y="83"/>
                  <a:pt x="224" y="86"/>
                  <a:pt x="224" y="89"/>
                </a:cubicBezTo>
                <a:cubicBezTo>
                  <a:pt x="226" y="99"/>
                  <a:pt x="226" y="109"/>
                  <a:pt x="226" y="119"/>
                </a:cubicBezTo>
                <a:cubicBezTo>
                  <a:pt x="226" y="122"/>
                  <a:pt x="226" y="125"/>
                  <a:pt x="226" y="128"/>
                </a:cubicBezTo>
                <a:cubicBezTo>
                  <a:pt x="226" y="129"/>
                  <a:pt x="226" y="129"/>
                  <a:pt x="226" y="130"/>
                </a:cubicBezTo>
                <a:cubicBezTo>
                  <a:pt x="226" y="130"/>
                  <a:pt x="226" y="131"/>
                  <a:pt x="226" y="131"/>
                </a:cubicBezTo>
                <a:cubicBezTo>
                  <a:pt x="226" y="132"/>
                  <a:pt x="226" y="133"/>
                  <a:pt x="226" y="135"/>
                </a:cubicBezTo>
                <a:cubicBezTo>
                  <a:pt x="226" y="142"/>
                  <a:pt x="226" y="148"/>
                  <a:pt x="226" y="155"/>
                </a:cubicBezTo>
                <a:cubicBezTo>
                  <a:pt x="225" y="159"/>
                  <a:pt x="225" y="164"/>
                  <a:pt x="225" y="168"/>
                </a:cubicBezTo>
                <a:cubicBezTo>
                  <a:pt x="224" y="174"/>
                  <a:pt x="224" y="180"/>
                  <a:pt x="224" y="186"/>
                </a:cubicBezTo>
                <a:cubicBezTo>
                  <a:pt x="223" y="195"/>
                  <a:pt x="223" y="204"/>
                  <a:pt x="223" y="213"/>
                </a:cubicBezTo>
                <a:cubicBezTo>
                  <a:pt x="222" y="227"/>
                  <a:pt x="220" y="242"/>
                  <a:pt x="216" y="256"/>
                </a:cubicBezTo>
                <a:cubicBezTo>
                  <a:pt x="215" y="261"/>
                  <a:pt x="214" y="265"/>
                  <a:pt x="212" y="269"/>
                </a:cubicBezTo>
                <a:cubicBezTo>
                  <a:pt x="212" y="271"/>
                  <a:pt x="211" y="272"/>
                  <a:pt x="210" y="274"/>
                </a:cubicBezTo>
                <a:cubicBezTo>
                  <a:pt x="208" y="277"/>
                  <a:pt x="206" y="279"/>
                  <a:pt x="202" y="280"/>
                </a:cubicBezTo>
                <a:cubicBezTo>
                  <a:pt x="202" y="281"/>
                  <a:pt x="201" y="281"/>
                  <a:pt x="200" y="282"/>
                </a:cubicBezTo>
                <a:cubicBezTo>
                  <a:pt x="197" y="284"/>
                  <a:pt x="193" y="285"/>
                  <a:pt x="189" y="286"/>
                </a:cubicBezTo>
                <a:cubicBezTo>
                  <a:pt x="185" y="286"/>
                  <a:pt x="180" y="286"/>
                  <a:pt x="176" y="286"/>
                </a:cubicBezTo>
                <a:cubicBezTo>
                  <a:pt x="172" y="286"/>
                  <a:pt x="168" y="285"/>
                  <a:pt x="164" y="285"/>
                </a:cubicBezTo>
                <a:cubicBezTo>
                  <a:pt x="162" y="285"/>
                  <a:pt x="160" y="285"/>
                  <a:pt x="158" y="285"/>
                </a:cubicBezTo>
                <a:cubicBezTo>
                  <a:pt x="148" y="286"/>
                  <a:pt x="138" y="286"/>
                  <a:pt x="128" y="287"/>
                </a:cubicBezTo>
                <a:cubicBezTo>
                  <a:pt x="120" y="287"/>
                  <a:pt x="112" y="288"/>
                  <a:pt x="104" y="288"/>
                </a:cubicBezTo>
                <a:cubicBezTo>
                  <a:pt x="96" y="288"/>
                  <a:pt x="88" y="288"/>
                  <a:pt x="81" y="288"/>
                </a:cubicBezTo>
                <a:cubicBezTo>
                  <a:pt x="75" y="288"/>
                  <a:pt x="69" y="287"/>
                  <a:pt x="64" y="287"/>
                </a:cubicBezTo>
                <a:cubicBezTo>
                  <a:pt x="56" y="286"/>
                  <a:pt x="48" y="285"/>
                  <a:pt x="41" y="283"/>
                </a:cubicBezTo>
                <a:cubicBezTo>
                  <a:pt x="38" y="282"/>
                  <a:pt x="35" y="281"/>
                  <a:pt x="32" y="281"/>
                </a:cubicBezTo>
                <a:cubicBezTo>
                  <a:pt x="29" y="280"/>
                  <a:pt x="26" y="279"/>
                  <a:pt x="23" y="277"/>
                </a:cubicBezTo>
                <a:cubicBezTo>
                  <a:pt x="18" y="275"/>
                  <a:pt x="14" y="272"/>
                  <a:pt x="11" y="268"/>
                </a:cubicBezTo>
                <a:cubicBezTo>
                  <a:pt x="11" y="267"/>
                  <a:pt x="11" y="267"/>
                  <a:pt x="10" y="266"/>
                </a:cubicBezTo>
                <a:cubicBezTo>
                  <a:pt x="7" y="264"/>
                  <a:pt x="6" y="260"/>
                  <a:pt x="4" y="257"/>
                </a:cubicBezTo>
                <a:cubicBezTo>
                  <a:pt x="3" y="253"/>
                  <a:pt x="2" y="249"/>
                  <a:pt x="2" y="245"/>
                </a:cubicBezTo>
                <a:cubicBezTo>
                  <a:pt x="0" y="237"/>
                  <a:pt x="0" y="229"/>
                  <a:pt x="0" y="221"/>
                </a:cubicBezTo>
                <a:cubicBezTo>
                  <a:pt x="1" y="214"/>
                  <a:pt x="1" y="207"/>
                  <a:pt x="0" y="200"/>
                </a:cubicBezTo>
                <a:cubicBezTo>
                  <a:pt x="0" y="193"/>
                  <a:pt x="0" y="187"/>
                  <a:pt x="0" y="180"/>
                </a:cubicBezTo>
                <a:cubicBezTo>
                  <a:pt x="0" y="177"/>
                  <a:pt x="0" y="174"/>
                  <a:pt x="0" y="171"/>
                </a:cubicBezTo>
                <a:cubicBezTo>
                  <a:pt x="0" y="168"/>
                  <a:pt x="0" y="164"/>
                  <a:pt x="0" y="161"/>
                </a:cubicBezTo>
                <a:cubicBezTo>
                  <a:pt x="0" y="145"/>
                  <a:pt x="0" y="130"/>
                  <a:pt x="0" y="115"/>
                </a:cubicBezTo>
                <a:cubicBezTo>
                  <a:pt x="0" y="109"/>
                  <a:pt x="1" y="103"/>
                  <a:pt x="1" y="97"/>
                </a:cubicBezTo>
                <a:cubicBezTo>
                  <a:pt x="2" y="91"/>
                  <a:pt x="3" y="86"/>
                  <a:pt x="3" y="80"/>
                </a:cubicBezTo>
                <a:cubicBezTo>
                  <a:pt x="4" y="73"/>
                  <a:pt x="6" y="66"/>
                  <a:pt x="8" y="59"/>
                </a:cubicBezTo>
                <a:cubicBezTo>
                  <a:pt x="8" y="57"/>
                  <a:pt x="8" y="55"/>
                  <a:pt x="8" y="54"/>
                </a:cubicBezTo>
                <a:cubicBezTo>
                  <a:pt x="9" y="51"/>
                  <a:pt x="9" y="48"/>
                  <a:pt x="9" y="46"/>
                </a:cubicBezTo>
                <a:cubicBezTo>
                  <a:pt x="9" y="45"/>
                  <a:pt x="9" y="45"/>
                  <a:pt x="9" y="44"/>
                </a:cubicBezTo>
                <a:close/>
                <a:moveTo>
                  <a:pt x="113" y="253"/>
                </a:moveTo>
                <a:cubicBezTo>
                  <a:pt x="112" y="253"/>
                  <a:pt x="111" y="253"/>
                  <a:pt x="110" y="253"/>
                </a:cubicBezTo>
                <a:cubicBezTo>
                  <a:pt x="111" y="253"/>
                  <a:pt x="112" y="254"/>
                  <a:pt x="113" y="253"/>
                </a:cubicBezTo>
                <a:cubicBezTo>
                  <a:pt x="114" y="253"/>
                  <a:pt x="114" y="253"/>
                  <a:pt x="115" y="253"/>
                </a:cubicBezTo>
                <a:cubicBezTo>
                  <a:pt x="114" y="253"/>
                  <a:pt x="114" y="253"/>
                  <a:pt x="113" y="253"/>
                </a:cubicBezTo>
                <a:close/>
                <a:moveTo>
                  <a:pt x="74" y="141"/>
                </a:moveTo>
                <a:cubicBezTo>
                  <a:pt x="74" y="141"/>
                  <a:pt x="74" y="141"/>
                  <a:pt x="74" y="141"/>
                </a:cubicBezTo>
                <a:cubicBezTo>
                  <a:pt x="78" y="137"/>
                  <a:pt x="81" y="133"/>
                  <a:pt x="85" y="129"/>
                </a:cubicBezTo>
                <a:cubicBezTo>
                  <a:pt x="85" y="129"/>
                  <a:pt x="85" y="129"/>
                  <a:pt x="85" y="128"/>
                </a:cubicBezTo>
                <a:cubicBezTo>
                  <a:pt x="85" y="128"/>
                  <a:pt x="85" y="128"/>
                  <a:pt x="85" y="128"/>
                </a:cubicBezTo>
                <a:cubicBezTo>
                  <a:pt x="85" y="128"/>
                  <a:pt x="85" y="128"/>
                  <a:pt x="85" y="128"/>
                </a:cubicBezTo>
                <a:cubicBezTo>
                  <a:pt x="81" y="132"/>
                  <a:pt x="77" y="137"/>
                  <a:pt x="74" y="141"/>
                </a:cubicBezTo>
                <a:cubicBezTo>
                  <a:pt x="74" y="141"/>
                  <a:pt x="74" y="141"/>
                  <a:pt x="74" y="141"/>
                </a:cubicBezTo>
                <a:cubicBezTo>
                  <a:pt x="73" y="142"/>
                  <a:pt x="73" y="142"/>
                  <a:pt x="72" y="143"/>
                </a:cubicBezTo>
                <a:cubicBezTo>
                  <a:pt x="72" y="143"/>
                  <a:pt x="73" y="143"/>
                  <a:pt x="73" y="143"/>
                </a:cubicBezTo>
                <a:cubicBezTo>
                  <a:pt x="73" y="142"/>
                  <a:pt x="73" y="142"/>
                  <a:pt x="74" y="141"/>
                </a:cubicBezTo>
                <a:close/>
                <a:moveTo>
                  <a:pt x="61" y="10"/>
                </a:moveTo>
                <a:cubicBezTo>
                  <a:pt x="64" y="10"/>
                  <a:pt x="67" y="10"/>
                  <a:pt x="70" y="10"/>
                </a:cubicBezTo>
                <a:cubicBezTo>
                  <a:pt x="94" y="10"/>
                  <a:pt x="119" y="10"/>
                  <a:pt x="144" y="11"/>
                </a:cubicBezTo>
                <a:cubicBezTo>
                  <a:pt x="151" y="11"/>
                  <a:pt x="157" y="11"/>
                  <a:pt x="164" y="12"/>
                </a:cubicBezTo>
                <a:cubicBezTo>
                  <a:pt x="167" y="13"/>
                  <a:pt x="169" y="13"/>
                  <a:pt x="172" y="13"/>
                </a:cubicBezTo>
                <a:cubicBezTo>
                  <a:pt x="172" y="13"/>
                  <a:pt x="173" y="14"/>
                  <a:pt x="173" y="13"/>
                </a:cubicBezTo>
                <a:cubicBezTo>
                  <a:pt x="173" y="13"/>
                  <a:pt x="172" y="13"/>
                  <a:pt x="172" y="13"/>
                </a:cubicBezTo>
                <a:cubicBezTo>
                  <a:pt x="170" y="12"/>
                  <a:pt x="167" y="12"/>
                  <a:pt x="165" y="11"/>
                </a:cubicBezTo>
                <a:cubicBezTo>
                  <a:pt x="165" y="11"/>
                  <a:pt x="165" y="11"/>
                  <a:pt x="165" y="11"/>
                </a:cubicBezTo>
                <a:cubicBezTo>
                  <a:pt x="161" y="11"/>
                  <a:pt x="157" y="10"/>
                  <a:pt x="153" y="10"/>
                </a:cubicBezTo>
                <a:cubicBezTo>
                  <a:pt x="152" y="10"/>
                  <a:pt x="152" y="10"/>
                  <a:pt x="151" y="9"/>
                </a:cubicBezTo>
                <a:cubicBezTo>
                  <a:pt x="150" y="9"/>
                  <a:pt x="149" y="9"/>
                  <a:pt x="149" y="9"/>
                </a:cubicBezTo>
                <a:cubicBezTo>
                  <a:pt x="144" y="9"/>
                  <a:pt x="139" y="8"/>
                  <a:pt x="134" y="8"/>
                </a:cubicBezTo>
                <a:cubicBezTo>
                  <a:pt x="120" y="8"/>
                  <a:pt x="107" y="8"/>
                  <a:pt x="94" y="8"/>
                </a:cubicBezTo>
                <a:cubicBezTo>
                  <a:pt x="83" y="8"/>
                  <a:pt x="73" y="8"/>
                  <a:pt x="62" y="10"/>
                </a:cubicBezTo>
                <a:cubicBezTo>
                  <a:pt x="62" y="10"/>
                  <a:pt x="62" y="10"/>
                  <a:pt x="61" y="10"/>
                </a:cubicBezTo>
                <a:cubicBezTo>
                  <a:pt x="61" y="10"/>
                  <a:pt x="61" y="10"/>
                  <a:pt x="60" y="10"/>
                </a:cubicBezTo>
                <a:cubicBezTo>
                  <a:pt x="60" y="10"/>
                  <a:pt x="60" y="10"/>
                  <a:pt x="60" y="10"/>
                </a:cubicBezTo>
                <a:cubicBezTo>
                  <a:pt x="61" y="10"/>
                  <a:pt x="61" y="10"/>
                  <a:pt x="61" y="10"/>
                </a:cubicBezTo>
                <a:close/>
                <a:moveTo>
                  <a:pt x="153" y="278"/>
                </a:moveTo>
                <a:cubicBezTo>
                  <a:pt x="153" y="279"/>
                  <a:pt x="153" y="279"/>
                  <a:pt x="153" y="279"/>
                </a:cubicBezTo>
                <a:cubicBezTo>
                  <a:pt x="154" y="278"/>
                  <a:pt x="155" y="278"/>
                  <a:pt x="155" y="277"/>
                </a:cubicBezTo>
                <a:cubicBezTo>
                  <a:pt x="158" y="275"/>
                  <a:pt x="161" y="273"/>
                  <a:pt x="165" y="271"/>
                </a:cubicBezTo>
                <a:cubicBezTo>
                  <a:pt x="166" y="270"/>
                  <a:pt x="167" y="270"/>
                  <a:pt x="167" y="270"/>
                </a:cubicBezTo>
                <a:cubicBezTo>
                  <a:pt x="169" y="269"/>
                  <a:pt x="170" y="270"/>
                  <a:pt x="170" y="272"/>
                </a:cubicBezTo>
                <a:cubicBezTo>
                  <a:pt x="170" y="272"/>
                  <a:pt x="170" y="273"/>
                  <a:pt x="170" y="274"/>
                </a:cubicBezTo>
                <a:cubicBezTo>
                  <a:pt x="170" y="275"/>
                  <a:pt x="170" y="276"/>
                  <a:pt x="170" y="278"/>
                </a:cubicBezTo>
                <a:cubicBezTo>
                  <a:pt x="170" y="279"/>
                  <a:pt x="171" y="279"/>
                  <a:pt x="172" y="279"/>
                </a:cubicBezTo>
                <a:cubicBezTo>
                  <a:pt x="172" y="279"/>
                  <a:pt x="173" y="279"/>
                  <a:pt x="173" y="279"/>
                </a:cubicBezTo>
                <a:cubicBezTo>
                  <a:pt x="175" y="278"/>
                  <a:pt x="176" y="278"/>
                  <a:pt x="178" y="277"/>
                </a:cubicBezTo>
                <a:cubicBezTo>
                  <a:pt x="179" y="277"/>
                  <a:pt x="180" y="276"/>
                  <a:pt x="181" y="276"/>
                </a:cubicBezTo>
                <a:cubicBezTo>
                  <a:pt x="183" y="275"/>
                  <a:pt x="185" y="276"/>
                  <a:pt x="185" y="278"/>
                </a:cubicBezTo>
                <a:cubicBezTo>
                  <a:pt x="185" y="278"/>
                  <a:pt x="185" y="279"/>
                  <a:pt x="185" y="279"/>
                </a:cubicBezTo>
                <a:cubicBezTo>
                  <a:pt x="186" y="279"/>
                  <a:pt x="186" y="279"/>
                  <a:pt x="187" y="279"/>
                </a:cubicBezTo>
                <a:cubicBezTo>
                  <a:pt x="189" y="278"/>
                  <a:pt x="191" y="278"/>
                  <a:pt x="192" y="278"/>
                </a:cubicBezTo>
                <a:cubicBezTo>
                  <a:pt x="196" y="276"/>
                  <a:pt x="199" y="274"/>
                  <a:pt x="201" y="270"/>
                </a:cubicBezTo>
                <a:cubicBezTo>
                  <a:pt x="204" y="267"/>
                  <a:pt x="206" y="263"/>
                  <a:pt x="207" y="258"/>
                </a:cubicBezTo>
                <a:cubicBezTo>
                  <a:pt x="209" y="254"/>
                  <a:pt x="209" y="251"/>
                  <a:pt x="211" y="247"/>
                </a:cubicBezTo>
                <a:cubicBezTo>
                  <a:pt x="212" y="243"/>
                  <a:pt x="212" y="239"/>
                  <a:pt x="212" y="236"/>
                </a:cubicBezTo>
                <a:cubicBezTo>
                  <a:pt x="212" y="235"/>
                  <a:pt x="212" y="235"/>
                  <a:pt x="212" y="235"/>
                </a:cubicBezTo>
                <a:cubicBezTo>
                  <a:pt x="212" y="235"/>
                  <a:pt x="212" y="235"/>
                  <a:pt x="212" y="235"/>
                </a:cubicBezTo>
                <a:cubicBezTo>
                  <a:pt x="209" y="239"/>
                  <a:pt x="206" y="244"/>
                  <a:pt x="203" y="248"/>
                </a:cubicBezTo>
                <a:cubicBezTo>
                  <a:pt x="203" y="248"/>
                  <a:pt x="203" y="248"/>
                  <a:pt x="203" y="249"/>
                </a:cubicBezTo>
                <a:cubicBezTo>
                  <a:pt x="203" y="249"/>
                  <a:pt x="202" y="249"/>
                  <a:pt x="202" y="249"/>
                </a:cubicBezTo>
                <a:cubicBezTo>
                  <a:pt x="202" y="248"/>
                  <a:pt x="202" y="248"/>
                  <a:pt x="202" y="248"/>
                </a:cubicBezTo>
                <a:cubicBezTo>
                  <a:pt x="202" y="248"/>
                  <a:pt x="202" y="247"/>
                  <a:pt x="203" y="247"/>
                </a:cubicBezTo>
                <a:cubicBezTo>
                  <a:pt x="205" y="243"/>
                  <a:pt x="208" y="240"/>
                  <a:pt x="211" y="236"/>
                </a:cubicBezTo>
                <a:cubicBezTo>
                  <a:pt x="212" y="234"/>
                  <a:pt x="212" y="232"/>
                  <a:pt x="212" y="230"/>
                </a:cubicBezTo>
                <a:cubicBezTo>
                  <a:pt x="213" y="220"/>
                  <a:pt x="213" y="209"/>
                  <a:pt x="213" y="199"/>
                </a:cubicBezTo>
                <a:cubicBezTo>
                  <a:pt x="213" y="199"/>
                  <a:pt x="213" y="199"/>
                  <a:pt x="213" y="198"/>
                </a:cubicBezTo>
                <a:cubicBezTo>
                  <a:pt x="212" y="201"/>
                  <a:pt x="210" y="203"/>
                  <a:pt x="209" y="205"/>
                </a:cubicBezTo>
                <a:cubicBezTo>
                  <a:pt x="206" y="208"/>
                  <a:pt x="204" y="212"/>
                  <a:pt x="202" y="215"/>
                </a:cubicBezTo>
                <a:cubicBezTo>
                  <a:pt x="202" y="215"/>
                  <a:pt x="201" y="215"/>
                  <a:pt x="201" y="216"/>
                </a:cubicBezTo>
                <a:cubicBezTo>
                  <a:pt x="202" y="216"/>
                  <a:pt x="202" y="216"/>
                  <a:pt x="202" y="216"/>
                </a:cubicBezTo>
                <a:cubicBezTo>
                  <a:pt x="204" y="215"/>
                  <a:pt x="206" y="215"/>
                  <a:pt x="208" y="214"/>
                </a:cubicBezTo>
                <a:cubicBezTo>
                  <a:pt x="208" y="214"/>
                  <a:pt x="209" y="214"/>
                  <a:pt x="210" y="214"/>
                </a:cubicBezTo>
                <a:cubicBezTo>
                  <a:pt x="211" y="214"/>
                  <a:pt x="212" y="215"/>
                  <a:pt x="212" y="216"/>
                </a:cubicBezTo>
                <a:cubicBezTo>
                  <a:pt x="212" y="217"/>
                  <a:pt x="212" y="217"/>
                  <a:pt x="211" y="218"/>
                </a:cubicBezTo>
                <a:cubicBezTo>
                  <a:pt x="211" y="219"/>
                  <a:pt x="210" y="221"/>
                  <a:pt x="209" y="222"/>
                </a:cubicBezTo>
                <a:cubicBezTo>
                  <a:pt x="208" y="224"/>
                  <a:pt x="206" y="226"/>
                  <a:pt x="205" y="228"/>
                </a:cubicBezTo>
                <a:cubicBezTo>
                  <a:pt x="203" y="231"/>
                  <a:pt x="201" y="234"/>
                  <a:pt x="198" y="237"/>
                </a:cubicBezTo>
                <a:cubicBezTo>
                  <a:pt x="197" y="238"/>
                  <a:pt x="197" y="239"/>
                  <a:pt x="197" y="241"/>
                </a:cubicBezTo>
                <a:cubicBezTo>
                  <a:pt x="197" y="244"/>
                  <a:pt x="197" y="248"/>
                  <a:pt x="197" y="251"/>
                </a:cubicBezTo>
                <a:cubicBezTo>
                  <a:pt x="197" y="252"/>
                  <a:pt x="197" y="253"/>
                  <a:pt x="196" y="255"/>
                </a:cubicBezTo>
                <a:cubicBezTo>
                  <a:pt x="196" y="256"/>
                  <a:pt x="195" y="256"/>
                  <a:pt x="194" y="257"/>
                </a:cubicBezTo>
                <a:cubicBezTo>
                  <a:pt x="193" y="257"/>
                  <a:pt x="193" y="257"/>
                  <a:pt x="192" y="257"/>
                </a:cubicBezTo>
                <a:cubicBezTo>
                  <a:pt x="192" y="257"/>
                  <a:pt x="192" y="257"/>
                  <a:pt x="191" y="257"/>
                </a:cubicBezTo>
                <a:cubicBezTo>
                  <a:pt x="190" y="257"/>
                  <a:pt x="189" y="258"/>
                  <a:pt x="188" y="258"/>
                </a:cubicBezTo>
                <a:cubicBezTo>
                  <a:pt x="187" y="258"/>
                  <a:pt x="187" y="258"/>
                  <a:pt x="186" y="258"/>
                </a:cubicBezTo>
                <a:cubicBezTo>
                  <a:pt x="186" y="259"/>
                  <a:pt x="185" y="259"/>
                  <a:pt x="184" y="259"/>
                </a:cubicBezTo>
                <a:cubicBezTo>
                  <a:pt x="182" y="259"/>
                  <a:pt x="180" y="259"/>
                  <a:pt x="179" y="259"/>
                </a:cubicBezTo>
                <a:cubicBezTo>
                  <a:pt x="177" y="259"/>
                  <a:pt x="176" y="259"/>
                  <a:pt x="175" y="259"/>
                </a:cubicBezTo>
                <a:cubicBezTo>
                  <a:pt x="174" y="259"/>
                  <a:pt x="174" y="259"/>
                  <a:pt x="173" y="259"/>
                </a:cubicBezTo>
                <a:cubicBezTo>
                  <a:pt x="173" y="260"/>
                  <a:pt x="173" y="260"/>
                  <a:pt x="172" y="260"/>
                </a:cubicBezTo>
                <a:cubicBezTo>
                  <a:pt x="171" y="261"/>
                  <a:pt x="170" y="260"/>
                  <a:pt x="170" y="259"/>
                </a:cubicBezTo>
                <a:cubicBezTo>
                  <a:pt x="170" y="259"/>
                  <a:pt x="170" y="258"/>
                  <a:pt x="170" y="258"/>
                </a:cubicBezTo>
                <a:cubicBezTo>
                  <a:pt x="170" y="258"/>
                  <a:pt x="170" y="258"/>
                  <a:pt x="169" y="258"/>
                </a:cubicBezTo>
                <a:cubicBezTo>
                  <a:pt x="167" y="258"/>
                  <a:pt x="165" y="257"/>
                  <a:pt x="162" y="257"/>
                </a:cubicBezTo>
                <a:cubicBezTo>
                  <a:pt x="161" y="257"/>
                  <a:pt x="159" y="256"/>
                  <a:pt x="157" y="256"/>
                </a:cubicBezTo>
                <a:cubicBezTo>
                  <a:pt x="156" y="256"/>
                  <a:pt x="154" y="256"/>
                  <a:pt x="152" y="256"/>
                </a:cubicBezTo>
                <a:cubicBezTo>
                  <a:pt x="152" y="256"/>
                  <a:pt x="151" y="256"/>
                  <a:pt x="151" y="256"/>
                </a:cubicBezTo>
                <a:cubicBezTo>
                  <a:pt x="150" y="257"/>
                  <a:pt x="149" y="257"/>
                  <a:pt x="149" y="257"/>
                </a:cubicBezTo>
                <a:cubicBezTo>
                  <a:pt x="147" y="257"/>
                  <a:pt x="144" y="257"/>
                  <a:pt x="142" y="257"/>
                </a:cubicBezTo>
                <a:cubicBezTo>
                  <a:pt x="141" y="257"/>
                  <a:pt x="139" y="257"/>
                  <a:pt x="138" y="257"/>
                </a:cubicBezTo>
                <a:cubicBezTo>
                  <a:pt x="126" y="257"/>
                  <a:pt x="115" y="257"/>
                  <a:pt x="103" y="257"/>
                </a:cubicBezTo>
                <a:cubicBezTo>
                  <a:pt x="100" y="257"/>
                  <a:pt x="97" y="257"/>
                  <a:pt x="94" y="257"/>
                </a:cubicBezTo>
                <a:cubicBezTo>
                  <a:pt x="93" y="257"/>
                  <a:pt x="92" y="257"/>
                  <a:pt x="92" y="257"/>
                </a:cubicBezTo>
                <a:cubicBezTo>
                  <a:pt x="91" y="257"/>
                  <a:pt x="91" y="257"/>
                  <a:pt x="91" y="257"/>
                </a:cubicBezTo>
                <a:cubicBezTo>
                  <a:pt x="90" y="257"/>
                  <a:pt x="90" y="257"/>
                  <a:pt x="89" y="257"/>
                </a:cubicBezTo>
                <a:cubicBezTo>
                  <a:pt x="87" y="257"/>
                  <a:pt x="85" y="257"/>
                  <a:pt x="84" y="257"/>
                </a:cubicBezTo>
                <a:cubicBezTo>
                  <a:pt x="70" y="257"/>
                  <a:pt x="57" y="257"/>
                  <a:pt x="44" y="257"/>
                </a:cubicBezTo>
                <a:cubicBezTo>
                  <a:pt x="42" y="257"/>
                  <a:pt x="40" y="258"/>
                  <a:pt x="38" y="258"/>
                </a:cubicBezTo>
                <a:cubicBezTo>
                  <a:pt x="37" y="259"/>
                  <a:pt x="36" y="258"/>
                  <a:pt x="35" y="257"/>
                </a:cubicBezTo>
                <a:cubicBezTo>
                  <a:pt x="35" y="257"/>
                  <a:pt x="35" y="256"/>
                  <a:pt x="35" y="256"/>
                </a:cubicBezTo>
                <a:cubicBezTo>
                  <a:pt x="34" y="256"/>
                  <a:pt x="34" y="255"/>
                  <a:pt x="34" y="254"/>
                </a:cubicBezTo>
                <a:cubicBezTo>
                  <a:pt x="34" y="252"/>
                  <a:pt x="34" y="250"/>
                  <a:pt x="34" y="248"/>
                </a:cubicBezTo>
                <a:cubicBezTo>
                  <a:pt x="34" y="247"/>
                  <a:pt x="33" y="246"/>
                  <a:pt x="33" y="245"/>
                </a:cubicBezTo>
                <a:cubicBezTo>
                  <a:pt x="33" y="238"/>
                  <a:pt x="33" y="230"/>
                  <a:pt x="33" y="223"/>
                </a:cubicBezTo>
                <a:cubicBezTo>
                  <a:pt x="33" y="223"/>
                  <a:pt x="33" y="222"/>
                  <a:pt x="33" y="222"/>
                </a:cubicBezTo>
                <a:cubicBezTo>
                  <a:pt x="32" y="221"/>
                  <a:pt x="32" y="221"/>
                  <a:pt x="32" y="220"/>
                </a:cubicBezTo>
                <a:cubicBezTo>
                  <a:pt x="32" y="219"/>
                  <a:pt x="32" y="217"/>
                  <a:pt x="32" y="216"/>
                </a:cubicBezTo>
                <a:cubicBezTo>
                  <a:pt x="32" y="214"/>
                  <a:pt x="32" y="213"/>
                  <a:pt x="32" y="211"/>
                </a:cubicBezTo>
                <a:cubicBezTo>
                  <a:pt x="33" y="202"/>
                  <a:pt x="33" y="193"/>
                  <a:pt x="34" y="184"/>
                </a:cubicBezTo>
                <a:cubicBezTo>
                  <a:pt x="34" y="179"/>
                  <a:pt x="35" y="174"/>
                  <a:pt x="35" y="169"/>
                </a:cubicBezTo>
                <a:cubicBezTo>
                  <a:pt x="35" y="157"/>
                  <a:pt x="35" y="146"/>
                  <a:pt x="35" y="134"/>
                </a:cubicBezTo>
                <a:cubicBezTo>
                  <a:pt x="35" y="134"/>
                  <a:pt x="35" y="134"/>
                  <a:pt x="35" y="133"/>
                </a:cubicBezTo>
                <a:cubicBezTo>
                  <a:pt x="34" y="133"/>
                  <a:pt x="35" y="132"/>
                  <a:pt x="35" y="131"/>
                </a:cubicBezTo>
                <a:cubicBezTo>
                  <a:pt x="35" y="131"/>
                  <a:pt x="35" y="130"/>
                  <a:pt x="35" y="130"/>
                </a:cubicBezTo>
                <a:cubicBezTo>
                  <a:pt x="35" y="123"/>
                  <a:pt x="36" y="116"/>
                  <a:pt x="36" y="109"/>
                </a:cubicBezTo>
                <a:cubicBezTo>
                  <a:pt x="36" y="103"/>
                  <a:pt x="36" y="98"/>
                  <a:pt x="37" y="92"/>
                </a:cubicBezTo>
                <a:cubicBezTo>
                  <a:pt x="37" y="87"/>
                  <a:pt x="37" y="82"/>
                  <a:pt x="37" y="77"/>
                </a:cubicBezTo>
                <a:cubicBezTo>
                  <a:pt x="37" y="74"/>
                  <a:pt x="37" y="71"/>
                  <a:pt x="37" y="68"/>
                </a:cubicBezTo>
                <a:cubicBezTo>
                  <a:pt x="37" y="61"/>
                  <a:pt x="38" y="54"/>
                  <a:pt x="38" y="47"/>
                </a:cubicBezTo>
                <a:cubicBezTo>
                  <a:pt x="38" y="46"/>
                  <a:pt x="37" y="45"/>
                  <a:pt x="37" y="44"/>
                </a:cubicBezTo>
                <a:cubicBezTo>
                  <a:pt x="37" y="44"/>
                  <a:pt x="37" y="43"/>
                  <a:pt x="36" y="43"/>
                </a:cubicBezTo>
                <a:cubicBezTo>
                  <a:pt x="36" y="42"/>
                  <a:pt x="37" y="42"/>
                  <a:pt x="37" y="42"/>
                </a:cubicBezTo>
                <a:cubicBezTo>
                  <a:pt x="36" y="42"/>
                  <a:pt x="35" y="42"/>
                  <a:pt x="35" y="43"/>
                </a:cubicBezTo>
                <a:cubicBezTo>
                  <a:pt x="30" y="46"/>
                  <a:pt x="26" y="50"/>
                  <a:pt x="22" y="54"/>
                </a:cubicBezTo>
                <a:cubicBezTo>
                  <a:pt x="21" y="55"/>
                  <a:pt x="21" y="55"/>
                  <a:pt x="21" y="56"/>
                </a:cubicBezTo>
                <a:cubicBezTo>
                  <a:pt x="20" y="59"/>
                  <a:pt x="20" y="61"/>
                  <a:pt x="19" y="63"/>
                </a:cubicBezTo>
                <a:cubicBezTo>
                  <a:pt x="19" y="64"/>
                  <a:pt x="19" y="64"/>
                  <a:pt x="19" y="65"/>
                </a:cubicBezTo>
                <a:cubicBezTo>
                  <a:pt x="19" y="65"/>
                  <a:pt x="19" y="65"/>
                  <a:pt x="19" y="65"/>
                </a:cubicBezTo>
                <a:cubicBezTo>
                  <a:pt x="23" y="61"/>
                  <a:pt x="27" y="57"/>
                  <a:pt x="31" y="52"/>
                </a:cubicBezTo>
                <a:cubicBezTo>
                  <a:pt x="31" y="52"/>
                  <a:pt x="31" y="52"/>
                  <a:pt x="31" y="52"/>
                </a:cubicBezTo>
                <a:cubicBezTo>
                  <a:pt x="31" y="51"/>
                  <a:pt x="31" y="51"/>
                  <a:pt x="32" y="50"/>
                </a:cubicBezTo>
                <a:cubicBezTo>
                  <a:pt x="32" y="50"/>
                  <a:pt x="33" y="50"/>
                  <a:pt x="33" y="51"/>
                </a:cubicBezTo>
                <a:cubicBezTo>
                  <a:pt x="33" y="51"/>
                  <a:pt x="33" y="52"/>
                  <a:pt x="33" y="52"/>
                </a:cubicBezTo>
                <a:cubicBezTo>
                  <a:pt x="32" y="53"/>
                  <a:pt x="31" y="54"/>
                  <a:pt x="31" y="55"/>
                </a:cubicBezTo>
                <a:cubicBezTo>
                  <a:pt x="28" y="58"/>
                  <a:pt x="24" y="61"/>
                  <a:pt x="21" y="65"/>
                </a:cubicBezTo>
                <a:cubicBezTo>
                  <a:pt x="21" y="65"/>
                  <a:pt x="20" y="66"/>
                  <a:pt x="19" y="67"/>
                </a:cubicBezTo>
                <a:cubicBezTo>
                  <a:pt x="19" y="68"/>
                  <a:pt x="19" y="68"/>
                  <a:pt x="19" y="69"/>
                </a:cubicBezTo>
                <a:cubicBezTo>
                  <a:pt x="18" y="72"/>
                  <a:pt x="18" y="75"/>
                  <a:pt x="18" y="77"/>
                </a:cubicBezTo>
                <a:cubicBezTo>
                  <a:pt x="18" y="78"/>
                  <a:pt x="18" y="78"/>
                  <a:pt x="18" y="78"/>
                </a:cubicBezTo>
                <a:cubicBezTo>
                  <a:pt x="20" y="76"/>
                  <a:pt x="22" y="74"/>
                  <a:pt x="24" y="72"/>
                </a:cubicBezTo>
                <a:cubicBezTo>
                  <a:pt x="25" y="71"/>
                  <a:pt x="26" y="69"/>
                  <a:pt x="27" y="68"/>
                </a:cubicBezTo>
                <a:cubicBezTo>
                  <a:pt x="27" y="68"/>
                  <a:pt x="27" y="68"/>
                  <a:pt x="28" y="68"/>
                </a:cubicBezTo>
                <a:cubicBezTo>
                  <a:pt x="28" y="67"/>
                  <a:pt x="29" y="68"/>
                  <a:pt x="29" y="68"/>
                </a:cubicBezTo>
                <a:cubicBezTo>
                  <a:pt x="29" y="69"/>
                  <a:pt x="29" y="69"/>
                  <a:pt x="29" y="70"/>
                </a:cubicBezTo>
                <a:cubicBezTo>
                  <a:pt x="28" y="70"/>
                  <a:pt x="27" y="71"/>
                  <a:pt x="26" y="71"/>
                </a:cubicBezTo>
                <a:cubicBezTo>
                  <a:pt x="24" y="74"/>
                  <a:pt x="21" y="77"/>
                  <a:pt x="18" y="79"/>
                </a:cubicBezTo>
                <a:cubicBezTo>
                  <a:pt x="18" y="80"/>
                  <a:pt x="18" y="80"/>
                  <a:pt x="18" y="81"/>
                </a:cubicBezTo>
                <a:cubicBezTo>
                  <a:pt x="18" y="83"/>
                  <a:pt x="18" y="85"/>
                  <a:pt x="18" y="88"/>
                </a:cubicBezTo>
                <a:cubicBezTo>
                  <a:pt x="18" y="88"/>
                  <a:pt x="18" y="88"/>
                  <a:pt x="18" y="89"/>
                </a:cubicBezTo>
                <a:cubicBezTo>
                  <a:pt x="18" y="89"/>
                  <a:pt x="18" y="89"/>
                  <a:pt x="18" y="89"/>
                </a:cubicBezTo>
                <a:cubicBezTo>
                  <a:pt x="18" y="89"/>
                  <a:pt x="18" y="88"/>
                  <a:pt x="18" y="88"/>
                </a:cubicBezTo>
                <a:cubicBezTo>
                  <a:pt x="19" y="88"/>
                  <a:pt x="19" y="87"/>
                  <a:pt x="20" y="87"/>
                </a:cubicBezTo>
                <a:cubicBezTo>
                  <a:pt x="20" y="86"/>
                  <a:pt x="19" y="86"/>
                  <a:pt x="19" y="85"/>
                </a:cubicBezTo>
                <a:cubicBezTo>
                  <a:pt x="19" y="85"/>
                  <a:pt x="19" y="84"/>
                  <a:pt x="20" y="84"/>
                </a:cubicBezTo>
                <a:cubicBezTo>
                  <a:pt x="21" y="83"/>
                  <a:pt x="22" y="83"/>
                  <a:pt x="23" y="83"/>
                </a:cubicBezTo>
                <a:cubicBezTo>
                  <a:pt x="23" y="83"/>
                  <a:pt x="24" y="83"/>
                  <a:pt x="24" y="83"/>
                </a:cubicBezTo>
                <a:cubicBezTo>
                  <a:pt x="24" y="84"/>
                  <a:pt x="24" y="84"/>
                  <a:pt x="24" y="84"/>
                </a:cubicBezTo>
                <a:cubicBezTo>
                  <a:pt x="24" y="85"/>
                  <a:pt x="23" y="85"/>
                  <a:pt x="23" y="85"/>
                </a:cubicBezTo>
                <a:cubicBezTo>
                  <a:pt x="22" y="87"/>
                  <a:pt x="21" y="88"/>
                  <a:pt x="20" y="89"/>
                </a:cubicBezTo>
                <a:cubicBezTo>
                  <a:pt x="18" y="91"/>
                  <a:pt x="17" y="92"/>
                  <a:pt x="18" y="95"/>
                </a:cubicBezTo>
                <a:cubicBezTo>
                  <a:pt x="18" y="95"/>
                  <a:pt x="18" y="96"/>
                  <a:pt x="18" y="97"/>
                </a:cubicBezTo>
                <a:cubicBezTo>
                  <a:pt x="18" y="97"/>
                  <a:pt x="18" y="97"/>
                  <a:pt x="19" y="96"/>
                </a:cubicBezTo>
                <a:cubicBezTo>
                  <a:pt x="20" y="96"/>
                  <a:pt x="21" y="95"/>
                  <a:pt x="23" y="94"/>
                </a:cubicBezTo>
                <a:cubicBezTo>
                  <a:pt x="23" y="94"/>
                  <a:pt x="24" y="94"/>
                  <a:pt x="24" y="94"/>
                </a:cubicBezTo>
                <a:cubicBezTo>
                  <a:pt x="26" y="94"/>
                  <a:pt x="27" y="95"/>
                  <a:pt x="26" y="96"/>
                </a:cubicBezTo>
                <a:cubicBezTo>
                  <a:pt x="26" y="97"/>
                  <a:pt x="25" y="97"/>
                  <a:pt x="25" y="98"/>
                </a:cubicBezTo>
                <a:cubicBezTo>
                  <a:pt x="23" y="101"/>
                  <a:pt x="20" y="104"/>
                  <a:pt x="18" y="107"/>
                </a:cubicBezTo>
                <a:cubicBezTo>
                  <a:pt x="18" y="108"/>
                  <a:pt x="17" y="108"/>
                  <a:pt x="17" y="109"/>
                </a:cubicBezTo>
                <a:cubicBezTo>
                  <a:pt x="17" y="111"/>
                  <a:pt x="17" y="113"/>
                  <a:pt x="17" y="116"/>
                </a:cubicBezTo>
                <a:cubicBezTo>
                  <a:pt x="17" y="116"/>
                  <a:pt x="17" y="116"/>
                  <a:pt x="17" y="117"/>
                </a:cubicBezTo>
                <a:cubicBezTo>
                  <a:pt x="18" y="116"/>
                  <a:pt x="18" y="116"/>
                  <a:pt x="18" y="116"/>
                </a:cubicBezTo>
                <a:cubicBezTo>
                  <a:pt x="19" y="116"/>
                  <a:pt x="19" y="115"/>
                  <a:pt x="20" y="115"/>
                </a:cubicBezTo>
                <a:cubicBezTo>
                  <a:pt x="21" y="115"/>
                  <a:pt x="22" y="116"/>
                  <a:pt x="22" y="117"/>
                </a:cubicBezTo>
                <a:cubicBezTo>
                  <a:pt x="22" y="118"/>
                  <a:pt x="21" y="119"/>
                  <a:pt x="21" y="119"/>
                </a:cubicBezTo>
                <a:cubicBezTo>
                  <a:pt x="20" y="121"/>
                  <a:pt x="19" y="123"/>
                  <a:pt x="18" y="124"/>
                </a:cubicBezTo>
                <a:cubicBezTo>
                  <a:pt x="17" y="125"/>
                  <a:pt x="17" y="125"/>
                  <a:pt x="17" y="126"/>
                </a:cubicBezTo>
                <a:cubicBezTo>
                  <a:pt x="17" y="129"/>
                  <a:pt x="17" y="132"/>
                  <a:pt x="17" y="135"/>
                </a:cubicBezTo>
                <a:cubicBezTo>
                  <a:pt x="17" y="136"/>
                  <a:pt x="17" y="136"/>
                  <a:pt x="17" y="136"/>
                </a:cubicBezTo>
                <a:cubicBezTo>
                  <a:pt x="17" y="136"/>
                  <a:pt x="17" y="136"/>
                  <a:pt x="17" y="136"/>
                </a:cubicBezTo>
                <a:cubicBezTo>
                  <a:pt x="17" y="136"/>
                  <a:pt x="18" y="136"/>
                  <a:pt x="18" y="136"/>
                </a:cubicBezTo>
                <a:cubicBezTo>
                  <a:pt x="20" y="136"/>
                  <a:pt x="21" y="137"/>
                  <a:pt x="20" y="138"/>
                </a:cubicBezTo>
                <a:cubicBezTo>
                  <a:pt x="20" y="139"/>
                  <a:pt x="20" y="140"/>
                  <a:pt x="19" y="141"/>
                </a:cubicBezTo>
                <a:cubicBezTo>
                  <a:pt x="19" y="142"/>
                  <a:pt x="18" y="143"/>
                  <a:pt x="17" y="145"/>
                </a:cubicBezTo>
                <a:cubicBezTo>
                  <a:pt x="17" y="146"/>
                  <a:pt x="17" y="146"/>
                  <a:pt x="17" y="147"/>
                </a:cubicBezTo>
                <a:cubicBezTo>
                  <a:pt x="16" y="154"/>
                  <a:pt x="16" y="160"/>
                  <a:pt x="16" y="167"/>
                </a:cubicBezTo>
                <a:cubicBezTo>
                  <a:pt x="16" y="167"/>
                  <a:pt x="16" y="167"/>
                  <a:pt x="16" y="167"/>
                </a:cubicBezTo>
                <a:cubicBezTo>
                  <a:pt x="16" y="167"/>
                  <a:pt x="17" y="167"/>
                  <a:pt x="17" y="167"/>
                </a:cubicBezTo>
                <a:cubicBezTo>
                  <a:pt x="18" y="165"/>
                  <a:pt x="19" y="163"/>
                  <a:pt x="20" y="162"/>
                </a:cubicBezTo>
                <a:cubicBezTo>
                  <a:pt x="21" y="161"/>
                  <a:pt x="21" y="159"/>
                  <a:pt x="22" y="158"/>
                </a:cubicBezTo>
                <a:cubicBezTo>
                  <a:pt x="22" y="158"/>
                  <a:pt x="23" y="157"/>
                  <a:pt x="22" y="157"/>
                </a:cubicBezTo>
                <a:cubicBezTo>
                  <a:pt x="22" y="156"/>
                  <a:pt x="22" y="156"/>
                  <a:pt x="22" y="156"/>
                </a:cubicBezTo>
                <a:cubicBezTo>
                  <a:pt x="23" y="155"/>
                  <a:pt x="24" y="155"/>
                  <a:pt x="24" y="156"/>
                </a:cubicBezTo>
                <a:cubicBezTo>
                  <a:pt x="25" y="156"/>
                  <a:pt x="25" y="156"/>
                  <a:pt x="24" y="157"/>
                </a:cubicBezTo>
                <a:cubicBezTo>
                  <a:pt x="24" y="157"/>
                  <a:pt x="24" y="158"/>
                  <a:pt x="24" y="158"/>
                </a:cubicBezTo>
                <a:cubicBezTo>
                  <a:pt x="21" y="162"/>
                  <a:pt x="19" y="166"/>
                  <a:pt x="16" y="169"/>
                </a:cubicBezTo>
                <a:cubicBezTo>
                  <a:pt x="16" y="170"/>
                  <a:pt x="16" y="171"/>
                  <a:pt x="16" y="171"/>
                </a:cubicBezTo>
                <a:cubicBezTo>
                  <a:pt x="15" y="177"/>
                  <a:pt x="15" y="183"/>
                  <a:pt x="15" y="188"/>
                </a:cubicBezTo>
                <a:cubicBezTo>
                  <a:pt x="15" y="188"/>
                  <a:pt x="15" y="188"/>
                  <a:pt x="15" y="189"/>
                </a:cubicBezTo>
                <a:cubicBezTo>
                  <a:pt x="18" y="184"/>
                  <a:pt x="21" y="179"/>
                  <a:pt x="23" y="175"/>
                </a:cubicBezTo>
                <a:cubicBezTo>
                  <a:pt x="23" y="174"/>
                  <a:pt x="23" y="174"/>
                  <a:pt x="23" y="174"/>
                </a:cubicBezTo>
                <a:cubicBezTo>
                  <a:pt x="22" y="173"/>
                  <a:pt x="22" y="171"/>
                  <a:pt x="23" y="170"/>
                </a:cubicBezTo>
                <a:cubicBezTo>
                  <a:pt x="24" y="170"/>
                  <a:pt x="25" y="170"/>
                  <a:pt x="26" y="170"/>
                </a:cubicBezTo>
                <a:cubicBezTo>
                  <a:pt x="27" y="170"/>
                  <a:pt x="28" y="171"/>
                  <a:pt x="28" y="173"/>
                </a:cubicBezTo>
                <a:cubicBezTo>
                  <a:pt x="28" y="173"/>
                  <a:pt x="27" y="174"/>
                  <a:pt x="27" y="174"/>
                </a:cubicBezTo>
                <a:cubicBezTo>
                  <a:pt x="26" y="175"/>
                  <a:pt x="26" y="176"/>
                  <a:pt x="25" y="177"/>
                </a:cubicBezTo>
                <a:cubicBezTo>
                  <a:pt x="22" y="182"/>
                  <a:pt x="18" y="188"/>
                  <a:pt x="15" y="193"/>
                </a:cubicBezTo>
                <a:cubicBezTo>
                  <a:pt x="14" y="194"/>
                  <a:pt x="14" y="194"/>
                  <a:pt x="14" y="195"/>
                </a:cubicBezTo>
                <a:cubicBezTo>
                  <a:pt x="14" y="196"/>
                  <a:pt x="14" y="197"/>
                  <a:pt x="14" y="199"/>
                </a:cubicBezTo>
                <a:cubicBezTo>
                  <a:pt x="14" y="199"/>
                  <a:pt x="14" y="199"/>
                  <a:pt x="14" y="199"/>
                </a:cubicBezTo>
                <a:cubicBezTo>
                  <a:pt x="14" y="199"/>
                  <a:pt x="15" y="199"/>
                  <a:pt x="15" y="199"/>
                </a:cubicBezTo>
                <a:cubicBezTo>
                  <a:pt x="16" y="198"/>
                  <a:pt x="18" y="197"/>
                  <a:pt x="19" y="196"/>
                </a:cubicBezTo>
                <a:cubicBezTo>
                  <a:pt x="21" y="195"/>
                  <a:pt x="22" y="196"/>
                  <a:pt x="22" y="198"/>
                </a:cubicBezTo>
                <a:cubicBezTo>
                  <a:pt x="22" y="199"/>
                  <a:pt x="22" y="200"/>
                  <a:pt x="21" y="201"/>
                </a:cubicBezTo>
                <a:cubicBezTo>
                  <a:pt x="20" y="203"/>
                  <a:pt x="19" y="206"/>
                  <a:pt x="18" y="208"/>
                </a:cubicBezTo>
                <a:cubicBezTo>
                  <a:pt x="16" y="213"/>
                  <a:pt x="14" y="218"/>
                  <a:pt x="13" y="222"/>
                </a:cubicBezTo>
                <a:cubicBezTo>
                  <a:pt x="12" y="223"/>
                  <a:pt x="12" y="224"/>
                  <a:pt x="12" y="226"/>
                </a:cubicBezTo>
                <a:cubicBezTo>
                  <a:pt x="13" y="225"/>
                  <a:pt x="14" y="225"/>
                  <a:pt x="14" y="224"/>
                </a:cubicBezTo>
                <a:cubicBezTo>
                  <a:pt x="16" y="223"/>
                  <a:pt x="19" y="221"/>
                  <a:pt x="21" y="219"/>
                </a:cubicBezTo>
                <a:cubicBezTo>
                  <a:pt x="21" y="219"/>
                  <a:pt x="22" y="218"/>
                  <a:pt x="22" y="218"/>
                </a:cubicBezTo>
                <a:cubicBezTo>
                  <a:pt x="23" y="217"/>
                  <a:pt x="25" y="218"/>
                  <a:pt x="24" y="220"/>
                </a:cubicBezTo>
                <a:cubicBezTo>
                  <a:pt x="24" y="220"/>
                  <a:pt x="24" y="221"/>
                  <a:pt x="24" y="221"/>
                </a:cubicBezTo>
                <a:cubicBezTo>
                  <a:pt x="23" y="223"/>
                  <a:pt x="22" y="226"/>
                  <a:pt x="21" y="228"/>
                </a:cubicBezTo>
                <a:cubicBezTo>
                  <a:pt x="19" y="233"/>
                  <a:pt x="16" y="238"/>
                  <a:pt x="14" y="243"/>
                </a:cubicBezTo>
                <a:cubicBezTo>
                  <a:pt x="13" y="243"/>
                  <a:pt x="13" y="244"/>
                  <a:pt x="13" y="244"/>
                </a:cubicBezTo>
                <a:cubicBezTo>
                  <a:pt x="13" y="244"/>
                  <a:pt x="13" y="244"/>
                  <a:pt x="13" y="244"/>
                </a:cubicBezTo>
                <a:cubicBezTo>
                  <a:pt x="14" y="244"/>
                  <a:pt x="14" y="244"/>
                  <a:pt x="14" y="244"/>
                </a:cubicBezTo>
                <a:cubicBezTo>
                  <a:pt x="15" y="242"/>
                  <a:pt x="17" y="241"/>
                  <a:pt x="18" y="240"/>
                </a:cubicBezTo>
                <a:cubicBezTo>
                  <a:pt x="20" y="239"/>
                  <a:pt x="21" y="238"/>
                  <a:pt x="23" y="237"/>
                </a:cubicBezTo>
                <a:cubicBezTo>
                  <a:pt x="23" y="236"/>
                  <a:pt x="24" y="236"/>
                  <a:pt x="25" y="236"/>
                </a:cubicBezTo>
                <a:cubicBezTo>
                  <a:pt x="26" y="237"/>
                  <a:pt x="26" y="238"/>
                  <a:pt x="26" y="238"/>
                </a:cubicBezTo>
                <a:cubicBezTo>
                  <a:pt x="26" y="239"/>
                  <a:pt x="26" y="240"/>
                  <a:pt x="26" y="241"/>
                </a:cubicBezTo>
                <a:cubicBezTo>
                  <a:pt x="25" y="243"/>
                  <a:pt x="25" y="245"/>
                  <a:pt x="25" y="248"/>
                </a:cubicBezTo>
                <a:cubicBezTo>
                  <a:pt x="25" y="249"/>
                  <a:pt x="25" y="249"/>
                  <a:pt x="26" y="250"/>
                </a:cubicBezTo>
                <a:cubicBezTo>
                  <a:pt x="27" y="250"/>
                  <a:pt x="27" y="250"/>
                  <a:pt x="28" y="250"/>
                </a:cubicBezTo>
                <a:cubicBezTo>
                  <a:pt x="29" y="251"/>
                  <a:pt x="30" y="252"/>
                  <a:pt x="29" y="254"/>
                </a:cubicBezTo>
                <a:cubicBezTo>
                  <a:pt x="29" y="255"/>
                  <a:pt x="27" y="255"/>
                  <a:pt x="26" y="255"/>
                </a:cubicBezTo>
                <a:cubicBezTo>
                  <a:pt x="25" y="254"/>
                  <a:pt x="24" y="254"/>
                  <a:pt x="23" y="253"/>
                </a:cubicBezTo>
                <a:cubicBezTo>
                  <a:pt x="21" y="252"/>
                  <a:pt x="21" y="250"/>
                  <a:pt x="21" y="248"/>
                </a:cubicBezTo>
                <a:cubicBezTo>
                  <a:pt x="21" y="248"/>
                  <a:pt x="22" y="247"/>
                  <a:pt x="22" y="247"/>
                </a:cubicBezTo>
                <a:cubicBezTo>
                  <a:pt x="22" y="245"/>
                  <a:pt x="23" y="242"/>
                  <a:pt x="24" y="240"/>
                </a:cubicBezTo>
                <a:cubicBezTo>
                  <a:pt x="24" y="240"/>
                  <a:pt x="24" y="239"/>
                  <a:pt x="24" y="239"/>
                </a:cubicBezTo>
                <a:cubicBezTo>
                  <a:pt x="20" y="241"/>
                  <a:pt x="17" y="244"/>
                  <a:pt x="14" y="247"/>
                </a:cubicBezTo>
                <a:cubicBezTo>
                  <a:pt x="16" y="251"/>
                  <a:pt x="18" y="254"/>
                  <a:pt x="21" y="257"/>
                </a:cubicBezTo>
                <a:cubicBezTo>
                  <a:pt x="24" y="261"/>
                  <a:pt x="28" y="264"/>
                  <a:pt x="32" y="266"/>
                </a:cubicBezTo>
                <a:cubicBezTo>
                  <a:pt x="38" y="270"/>
                  <a:pt x="45" y="273"/>
                  <a:pt x="52" y="275"/>
                </a:cubicBezTo>
                <a:cubicBezTo>
                  <a:pt x="52" y="275"/>
                  <a:pt x="53" y="275"/>
                  <a:pt x="53" y="275"/>
                </a:cubicBezTo>
                <a:cubicBezTo>
                  <a:pt x="53" y="274"/>
                  <a:pt x="53" y="273"/>
                  <a:pt x="53" y="272"/>
                </a:cubicBezTo>
                <a:cubicBezTo>
                  <a:pt x="54" y="271"/>
                  <a:pt x="55" y="269"/>
                  <a:pt x="56" y="268"/>
                </a:cubicBezTo>
                <a:cubicBezTo>
                  <a:pt x="56" y="266"/>
                  <a:pt x="58" y="266"/>
                  <a:pt x="59" y="267"/>
                </a:cubicBezTo>
                <a:cubicBezTo>
                  <a:pt x="60" y="268"/>
                  <a:pt x="60" y="268"/>
                  <a:pt x="60" y="269"/>
                </a:cubicBezTo>
                <a:cubicBezTo>
                  <a:pt x="62" y="267"/>
                  <a:pt x="64" y="265"/>
                  <a:pt x="66" y="264"/>
                </a:cubicBezTo>
                <a:cubicBezTo>
                  <a:pt x="66" y="263"/>
                  <a:pt x="67" y="263"/>
                  <a:pt x="67" y="263"/>
                </a:cubicBezTo>
                <a:cubicBezTo>
                  <a:pt x="68" y="262"/>
                  <a:pt x="68" y="262"/>
                  <a:pt x="69" y="263"/>
                </a:cubicBezTo>
                <a:cubicBezTo>
                  <a:pt x="70" y="263"/>
                  <a:pt x="70" y="264"/>
                  <a:pt x="70" y="264"/>
                </a:cubicBezTo>
                <a:cubicBezTo>
                  <a:pt x="69" y="265"/>
                  <a:pt x="69" y="266"/>
                  <a:pt x="69" y="267"/>
                </a:cubicBezTo>
                <a:cubicBezTo>
                  <a:pt x="68" y="270"/>
                  <a:pt x="67" y="273"/>
                  <a:pt x="66" y="275"/>
                </a:cubicBezTo>
                <a:cubicBezTo>
                  <a:pt x="66" y="276"/>
                  <a:pt x="66" y="276"/>
                  <a:pt x="66" y="276"/>
                </a:cubicBezTo>
                <a:cubicBezTo>
                  <a:pt x="67" y="276"/>
                  <a:pt x="68" y="276"/>
                  <a:pt x="69" y="276"/>
                </a:cubicBezTo>
                <a:cubicBezTo>
                  <a:pt x="69" y="276"/>
                  <a:pt x="70" y="276"/>
                  <a:pt x="71" y="276"/>
                </a:cubicBezTo>
                <a:cubicBezTo>
                  <a:pt x="73" y="274"/>
                  <a:pt x="75" y="272"/>
                  <a:pt x="77" y="270"/>
                </a:cubicBezTo>
                <a:cubicBezTo>
                  <a:pt x="77" y="269"/>
                  <a:pt x="78" y="269"/>
                  <a:pt x="79" y="269"/>
                </a:cubicBezTo>
                <a:cubicBezTo>
                  <a:pt x="79" y="268"/>
                  <a:pt x="80" y="268"/>
                  <a:pt x="81" y="268"/>
                </a:cubicBezTo>
                <a:cubicBezTo>
                  <a:pt x="82" y="269"/>
                  <a:pt x="82" y="270"/>
                  <a:pt x="82" y="270"/>
                </a:cubicBezTo>
                <a:cubicBezTo>
                  <a:pt x="81" y="272"/>
                  <a:pt x="81" y="273"/>
                  <a:pt x="81" y="274"/>
                </a:cubicBezTo>
                <a:cubicBezTo>
                  <a:pt x="81" y="275"/>
                  <a:pt x="80" y="276"/>
                  <a:pt x="80" y="276"/>
                </a:cubicBezTo>
                <a:cubicBezTo>
                  <a:pt x="81" y="276"/>
                  <a:pt x="81" y="276"/>
                  <a:pt x="81" y="276"/>
                </a:cubicBezTo>
                <a:cubicBezTo>
                  <a:pt x="83" y="276"/>
                  <a:pt x="84" y="276"/>
                  <a:pt x="85" y="276"/>
                </a:cubicBezTo>
                <a:cubicBezTo>
                  <a:pt x="86" y="276"/>
                  <a:pt x="87" y="276"/>
                  <a:pt x="88" y="276"/>
                </a:cubicBezTo>
                <a:cubicBezTo>
                  <a:pt x="90" y="274"/>
                  <a:pt x="92" y="273"/>
                  <a:pt x="94" y="271"/>
                </a:cubicBezTo>
                <a:cubicBezTo>
                  <a:pt x="95" y="271"/>
                  <a:pt x="95" y="271"/>
                  <a:pt x="96" y="270"/>
                </a:cubicBezTo>
                <a:cubicBezTo>
                  <a:pt x="97" y="270"/>
                  <a:pt x="98" y="271"/>
                  <a:pt x="98" y="272"/>
                </a:cubicBezTo>
                <a:cubicBezTo>
                  <a:pt x="98" y="273"/>
                  <a:pt x="98" y="274"/>
                  <a:pt x="98" y="275"/>
                </a:cubicBezTo>
                <a:cubicBezTo>
                  <a:pt x="98" y="275"/>
                  <a:pt x="98" y="276"/>
                  <a:pt x="97" y="276"/>
                </a:cubicBezTo>
                <a:cubicBezTo>
                  <a:pt x="100" y="276"/>
                  <a:pt x="102" y="276"/>
                  <a:pt x="104" y="276"/>
                </a:cubicBezTo>
                <a:cubicBezTo>
                  <a:pt x="106" y="277"/>
                  <a:pt x="107" y="276"/>
                  <a:pt x="109" y="275"/>
                </a:cubicBezTo>
                <a:cubicBezTo>
                  <a:pt x="109" y="275"/>
                  <a:pt x="109" y="275"/>
                  <a:pt x="109" y="275"/>
                </a:cubicBezTo>
                <a:cubicBezTo>
                  <a:pt x="110" y="275"/>
                  <a:pt x="111" y="275"/>
                  <a:pt x="111" y="276"/>
                </a:cubicBezTo>
                <a:cubicBezTo>
                  <a:pt x="112" y="276"/>
                  <a:pt x="112" y="276"/>
                  <a:pt x="112" y="276"/>
                </a:cubicBezTo>
                <a:cubicBezTo>
                  <a:pt x="117" y="276"/>
                  <a:pt x="121" y="277"/>
                  <a:pt x="126" y="277"/>
                </a:cubicBezTo>
                <a:cubicBezTo>
                  <a:pt x="126" y="275"/>
                  <a:pt x="126" y="275"/>
                  <a:pt x="127" y="274"/>
                </a:cubicBezTo>
                <a:cubicBezTo>
                  <a:pt x="129" y="271"/>
                  <a:pt x="130" y="268"/>
                  <a:pt x="131" y="265"/>
                </a:cubicBezTo>
                <a:cubicBezTo>
                  <a:pt x="132" y="264"/>
                  <a:pt x="132" y="263"/>
                  <a:pt x="132" y="262"/>
                </a:cubicBezTo>
                <a:cubicBezTo>
                  <a:pt x="132" y="262"/>
                  <a:pt x="132" y="262"/>
                  <a:pt x="132" y="261"/>
                </a:cubicBezTo>
                <a:cubicBezTo>
                  <a:pt x="133" y="260"/>
                  <a:pt x="135" y="260"/>
                  <a:pt x="136" y="261"/>
                </a:cubicBezTo>
                <a:cubicBezTo>
                  <a:pt x="137" y="262"/>
                  <a:pt x="137" y="263"/>
                  <a:pt x="136" y="264"/>
                </a:cubicBezTo>
                <a:cubicBezTo>
                  <a:pt x="135" y="266"/>
                  <a:pt x="134" y="267"/>
                  <a:pt x="133" y="269"/>
                </a:cubicBezTo>
                <a:cubicBezTo>
                  <a:pt x="133" y="269"/>
                  <a:pt x="133" y="269"/>
                  <a:pt x="133" y="269"/>
                </a:cubicBezTo>
                <a:cubicBezTo>
                  <a:pt x="133" y="269"/>
                  <a:pt x="134" y="269"/>
                  <a:pt x="134" y="269"/>
                </a:cubicBezTo>
                <a:cubicBezTo>
                  <a:pt x="136" y="267"/>
                  <a:pt x="139" y="265"/>
                  <a:pt x="141" y="263"/>
                </a:cubicBezTo>
                <a:cubicBezTo>
                  <a:pt x="141" y="262"/>
                  <a:pt x="142" y="262"/>
                  <a:pt x="142" y="262"/>
                </a:cubicBezTo>
                <a:cubicBezTo>
                  <a:pt x="143" y="261"/>
                  <a:pt x="144" y="261"/>
                  <a:pt x="144" y="262"/>
                </a:cubicBezTo>
                <a:cubicBezTo>
                  <a:pt x="145" y="262"/>
                  <a:pt x="145" y="263"/>
                  <a:pt x="144" y="264"/>
                </a:cubicBezTo>
                <a:cubicBezTo>
                  <a:pt x="144" y="264"/>
                  <a:pt x="144" y="265"/>
                  <a:pt x="144" y="265"/>
                </a:cubicBezTo>
                <a:cubicBezTo>
                  <a:pt x="143" y="266"/>
                  <a:pt x="143" y="267"/>
                  <a:pt x="142" y="268"/>
                </a:cubicBezTo>
                <a:cubicBezTo>
                  <a:pt x="141" y="270"/>
                  <a:pt x="140" y="272"/>
                  <a:pt x="139" y="275"/>
                </a:cubicBezTo>
                <a:cubicBezTo>
                  <a:pt x="138" y="275"/>
                  <a:pt x="138" y="275"/>
                  <a:pt x="138" y="275"/>
                </a:cubicBezTo>
                <a:cubicBezTo>
                  <a:pt x="139" y="275"/>
                  <a:pt x="140" y="274"/>
                  <a:pt x="141" y="274"/>
                </a:cubicBezTo>
                <a:cubicBezTo>
                  <a:pt x="145" y="270"/>
                  <a:pt x="150" y="267"/>
                  <a:pt x="155" y="264"/>
                </a:cubicBezTo>
                <a:cubicBezTo>
                  <a:pt x="155" y="263"/>
                  <a:pt x="156" y="263"/>
                  <a:pt x="157" y="263"/>
                </a:cubicBezTo>
                <a:cubicBezTo>
                  <a:pt x="158" y="262"/>
                  <a:pt x="159" y="263"/>
                  <a:pt x="159" y="265"/>
                </a:cubicBezTo>
                <a:cubicBezTo>
                  <a:pt x="159" y="265"/>
                  <a:pt x="159" y="266"/>
                  <a:pt x="159" y="266"/>
                </a:cubicBezTo>
                <a:cubicBezTo>
                  <a:pt x="158" y="268"/>
                  <a:pt x="157" y="270"/>
                  <a:pt x="156" y="272"/>
                </a:cubicBezTo>
                <a:cubicBezTo>
                  <a:pt x="155" y="274"/>
                  <a:pt x="154" y="276"/>
                  <a:pt x="153" y="278"/>
                </a:cubicBezTo>
                <a:close/>
                <a:moveTo>
                  <a:pt x="22" y="53"/>
                </a:moveTo>
                <a:cubicBezTo>
                  <a:pt x="22" y="52"/>
                  <a:pt x="22" y="52"/>
                  <a:pt x="23" y="52"/>
                </a:cubicBezTo>
                <a:cubicBezTo>
                  <a:pt x="26" y="49"/>
                  <a:pt x="29" y="46"/>
                  <a:pt x="33" y="43"/>
                </a:cubicBezTo>
                <a:cubicBezTo>
                  <a:pt x="34" y="42"/>
                  <a:pt x="35" y="41"/>
                  <a:pt x="36" y="40"/>
                </a:cubicBezTo>
                <a:cubicBezTo>
                  <a:pt x="36" y="39"/>
                  <a:pt x="37" y="39"/>
                  <a:pt x="37" y="39"/>
                </a:cubicBezTo>
                <a:cubicBezTo>
                  <a:pt x="38" y="39"/>
                  <a:pt x="38" y="39"/>
                  <a:pt x="38" y="38"/>
                </a:cubicBezTo>
                <a:cubicBezTo>
                  <a:pt x="38" y="37"/>
                  <a:pt x="38" y="36"/>
                  <a:pt x="38" y="36"/>
                </a:cubicBezTo>
                <a:cubicBezTo>
                  <a:pt x="39" y="35"/>
                  <a:pt x="40" y="35"/>
                  <a:pt x="41" y="35"/>
                </a:cubicBezTo>
                <a:cubicBezTo>
                  <a:pt x="43" y="35"/>
                  <a:pt x="45" y="36"/>
                  <a:pt x="48" y="36"/>
                </a:cubicBezTo>
                <a:cubicBezTo>
                  <a:pt x="62" y="36"/>
                  <a:pt x="76" y="36"/>
                  <a:pt x="90" y="36"/>
                </a:cubicBezTo>
                <a:cubicBezTo>
                  <a:pt x="110" y="36"/>
                  <a:pt x="130" y="36"/>
                  <a:pt x="150" y="36"/>
                </a:cubicBezTo>
                <a:cubicBezTo>
                  <a:pt x="156" y="37"/>
                  <a:pt x="162" y="37"/>
                  <a:pt x="167" y="38"/>
                </a:cubicBezTo>
                <a:cubicBezTo>
                  <a:pt x="173" y="39"/>
                  <a:pt x="178" y="40"/>
                  <a:pt x="183" y="39"/>
                </a:cubicBezTo>
                <a:cubicBezTo>
                  <a:pt x="184" y="39"/>
                  <a:pt x="185" y="40"/>
                  <a:pt x="185" y="40"/>
                </a:cubicBezTo>
                <a:cubicBezTo>
                  <a:pt x="185" y="40"/>
                  <a:pt x="186" y="39"/>
                  <a:pt x="186" y="39"/>
                </a:cubicBezTo>
                <a:cubicBezTo>
                  <a:pt x="187" y="38"/>
                  <a:pt x="188" y="38"/>
                  <a:pt x="188" y="38"/>
                </a:cubicBezTo>
                <a:cubicBezTo>
                  <a:pt x="189" y="39"/>
                  <a:pt x="190" y="40"/>
                  <a:pt x="189" y="41"/>
                </a:cubicBezTo>
                <a:cubicBezTo>
                  <a:pt x="189" y="42"/>
                  <a:pt x="189" y="43"/>
                  <a:pt x="190" y="43"/>
                </a:cubicBezTo>
                <a:cubicBezTo>
                  <a:pt x="191" y="43"/>
                  <a:pt x="192" y="42"/>
                  <a:pt x="191" y="40"/>
                </a:cubicBezTo>
                <a:cubicBezTo>
                  <a:pt x="191" y="40"/>
                  <a:pt x="191" y="40"/>
                  <a:pt x="191" y="40"/>
                </a:cubicBezTo>
                <a:cubicBezTo>
                  <a:pt x="192" y="38"/>
                  <a:pt x="192" y="37"/>
                  <a:pt x="194" y="37"/>
                </a:cubicBezTo>
                <a:cubicBezTo>
                  <a:pt x="195" y="37"/>
                  <a:pt x="195" y="37"/>
                  <a:pt x="196" y="37"/>
                </a:cubicBezTo>
                <a:cubicBezTo>
                  <a:pt x="198" y="35"/>
                  <a:pt x="199" y="33"/>
                  <a:pt x="199" y="32"/>
                </a:cubicBezTo>
                <a:cubicBezTo>
                  <a:pt x="199" y="32"/>
                  <a:pt x="198" y="32"/>
                  <a:pt x="198" y="33"/>
                </a:cubicBezTo>
                <a:cubicBezTo>
                  <a:pt x="198" y="33"/>
                  <a:pt x="197" y="33"/>
                  <a:pt x="197" y="32"/>
                </a:cubicBezTo>
                <a:cubicBezTo>
                  <a:pt x="197" y="32"/>
                  <a:pt x="197" y="31"/>
                  <a:pt x="197" y="31"/>
                </a:cubicBezTo>
                <a:cubicBezTo>
                  <a:pt x="197" y="30"/>
                  <a:pt x="198" y="30"/>
                  <a:pt x="198" y="31"/>
                </a:cubicBezTo>
                <a:cubicBezTo>
                  <a:pt x="199" y="31"/>
                  <a:pt x="199" y="31"/>
                  <a:pt x="199" y="31"/>
                </a:cubicBezTo>
                <a:cubicBezTo>
                  <a:pt x="200" y="31"/>
                  <a:pt x="201" y="32"/>
                  <a:pt x="200" y="33"/>
                </a:cubicBezTo>
                <a:cubicBezTo>
                  <a:pt x="200" y="33"/>
                  <a:pt x="200" y="34"/>
                  <a:pt x="200" y="34"/>
                </a:cubicBezTo>
                <a:cubicBezTo>
                  <a:pt x="199" y="35"/>
                  <a:pt x="198" y="36"/>
                  <a:pt x="198" y="37"/>
                </a:cubicBezTo>
                <a:cubicBezTo>
                  <a:pt x="197" y="38"/>
                  <a:pt x="196" y="39"/>
                  <a:pt x="196" y="40"/>
                </a:cubicBezTo>
                <a:cubicBezTo>
                  <a:pt x="196" y="41"/>
                  <a:pt x="196" y="41"/>
                  <a:pt x="196" y="42"/>
                </a:cubicBezTo>
                <a:cubicBezTo>
                  <a:pt x="197" y="45"/>
                  <a:pt x="197" y="48"/>
                  <a:pt x="198" y="51"/>
                </a:cubicBezTo>
                <a:cubicBezTo>
                  <a:pt x="198" y="51"/>
                  <a:pt x="198" y="52"/>
                  <a:pt x="199" y="53"/>
                </a:cubicBezTo>
                <a:cubicBezTo>
                  <a:pt x="200" y="51"/>
                  <a:pt x="201" y="50"/>
                  <a:pt x="203" y="49"/>
                </a:cubicBezTo>
                <a:cubicBezTo>
                  <a:pt x="202" y="49"/>
                  <a:pt x="202" y="49"/>
                  <a:pt x="202" y="48"/>
                </a:cubicBezTo>
                <a:cubicBezTo>
                  <a:pt x="200" y="48"/>
                  <a:pt x="200" y="47"/>
                  <a:pt x="200" y="46"/>
                </a:cubicBezTo>
                <a:cubicBezTo>
                  <a:pt x="200" y="44"/>
                  <a:pt x="201" y="44"/>
                  <a:pt x="203" y="44"/>
                </a:cubicBezTo>
                <a:cubicBezTo>
                  <a:pt x="204" y="44"/>
                  <a:pt x="206" y="44"/>
                  <a:pt x="208" y="44"/>
                </a:cubicBezTo>
                <a:cubicBezTo>
                  <a:pt x="208" y="43"/>
                  <a:pt x="208" y="43"/>
                  <a:pt x="208" y="43"/>
                </a:cubicBezTo>
                <a:cubicBezTo>
                  <a:pt x="207" y="41"/>
                  <a:pt x="207" y="38"/>
                  <a:pt x="206" y="36"/>
                </a:cubicBezTo>
                <a:cubicBezTo>
                  <a:pt x="203" y="30"/>
                  <a:pt x="200" y="26"/>
                  <a:pt x="195" y="22"/>
                </a:cubicBezTo>
                <a:cubicBezTo>
                  <a:pt x="194" y="22"/>
                  <a:pt x="193" y="21"/>
                  <a:pt x="192" y="21"/>
                </a:cubicBezTo>
                <a:cubicBezTo>
                  <a:pt x="192" y="22"/>
                  <a:pt x="192" y="23"/>
                  <a:pt x="191" y="24"/>
                </a:cubicBezTo>
                <a:cubicBezTo>
                  <a:pt x="189" y="27"/>
                  <a:pt x="186" y="29"/>
                  <a:pt x="184" y="32"/>
                </a:cubicBezTo>
                <a:cubicBezTo>
                  <a:pt x="184" y="32"/>
                  <a:pt x="184" y="33"/>
                  <a:pt x="183" y="33"/>
                </a:cubicBezTo>
                <a:cubicBezTo>
                  <a:pt x="183" y="33"/>
                  <a:pt x="182" y="33"/>
                  <a:pt x="181" y="33"/>
                </a:cubicBezTo>
                <a:cubicBezTo>
                  <a:pt x="180" y="32"/>
                  <a:pt x="180" y="32"/>
                  <a:pt x="180" y="31"/>
                </a:cubicBezTo>
                <a:cubicBezTo>
                  <a:pt x="180" y="30"/>
                  <a:pt x="180" y="29"/>
                  <a:pt x="181" y="29"/>
                </a:cubicBezTo>
                <a:cubicBezTo>
                  <a:pt x="182" y="27"/>
                  <a:pt x="184" y="26"/>
                  <a:pt x="185" y="24"/>
                </a:cubicBezTo>
                <a:cubicBezTo>
                  <a:pt x="185" y="24"/>
                  <a:pt x="186" y="24"/>
                  <a:pt x="186" y="24"/>
                </a:cubicBezTo>
                <a:cubicBezTo>
                  <a:pt x="185" y="24"/>
                  <a:pt x="185" y="24"/>
                  <a:pt x="185" y="24"/>
                </a:cubicBezTo>
                <a:cubicBezTo>
                  <a:pt x="184" y="24"/>
                  <a:pt x="183" y="25"/>
                  <a:pt x="182" y="25"/>
                </a:cubicBezTo>
                <a:cubicBezTo>
                  <a:pt x="178" y="26"/>
                  <a:pt x="174" y="28"/>
                  <a:pt x="171" y="28"/>
                </a:cubicBezTo>
                <a:cubicBezTo>
                  <a:pt x="170" y="28"/>
                  <a:pt x="169" y="28"/>
                  <a:pt x="168" y="28"/>
                </a:cubicBezTo>
                <a:cubicBezTo>
                  <a:pt x="166" y="28"/>
                  <a:pt x="165" y="26"/>
                  <a:pt x="166" y="25"/>
                </a:cubicBezTo>
                <a:cubicBezTo>
                  <a:pt x="166" y="24"/>
                  <a:pt x="166" y="24"/>
                  <a:pt x="167" y="23"/>
                </a:cubicBezTo>
                <a:cubicBezTo>
                  <a:pt x="168" y="21"/>
                  <a:pt x="169" y="20"/>
                  <a:pt x="171" y="18"/>
                </a:cubicBezTo>
                <a:cubicBezTo>
                  <a:pt x="171" y="17"/>
                  <a:pt x="171" y="17"/>
                  <a:pt x="171" y="17"/>
                </a:cubicBezTo>
                <a:cubicBezTo>
                  <a:pt x="171" y="17"/>
                  <a:pt x="171" y="17"/>
                  <a:pt x="170" y="17"/>
                </a:cubicBezTo>
                <a:cubicBezTo>
                  <a:pt x="169" y="18"/>
                  <a:pt x="168" y="19"/>
                  <a:pt x="167" y="19"/>
                </a:cubicBezTo>
                <a:cubicBezTo>
                  <a:pt x="164" y="21"/>
                  <a:pt x="162" y="22"/>
                  <a:pt x="159" y="23"/>
                </a:cubicBezTo>
                <a:cubicBezTo>
                  <a:pt x="159" y="24"/>
                  <a:pt x="158" y="24"/>
                  <a:pt x="158" y="24"/>
                </a:cubicBezTo>
                <a:cubicBezTo>
                  <a:pt x="157" y="24"/>
                  <a:pt x="156" y="24"/>
                  <a:pt x="156" y="24"/>
                </a:cubicBezTo>
                <a:cubicBezTo>
                  <a:pt x="156" y="23"/>
                  <a:pt x="156" y="23"/>
                  <a:pt x="156" y="22"/>
                </a:cubicBezTo>
                <a:cubicBezTo>
                  <a:pt x="156" y="22"/>
                  <a:pt x="157" y="21"/>
                  <a:pt x="157" y="21"/>
                </a:cubicBezTo>
                <a:cubicBezTo>
                  <a:pt x="158" y="20"/>
                  <a:pt x="159" y="18"/>
                  <a:pt x="160" y="17"/>
                </a:cubicBezTo>
                <a:cubicBezTo>
                  <a:pt x="161" y="16"/>
                  <a:pt x="161" y="16"/>
                  <a:pt x="162" y="15"/>
                </a:cubicBezTo>
                <a:cubicBezTo>
                  <a:pt x="162" y="15"/>
                  <a:pt x="162" y="15"/>
                  <a:pt x="162" y="14"/>
                </a:cubicBezTo>
                <a:cubicBezTo>
                  <a:pt x="162" y="14"/>
                  <a:pt x="162" y="14"/>
                  <a:pt x="162" y="14"/>
                </a:cubicBezTo>
                <a:cubicBezTo>
                  <a:pt x="157" y="14"/>
                  <a:pt x="152" y="13"/>
                  <a:pt x="147" y="13"/>
                </a:cubicBezTo>
                <a:cubicBezTo>
                  <a:pt x="141" y="13"/>
                  <a:pt x="134" y="13"/>
                  <a:pt x="127" y="13"/>
                </a:cubicBezTo>
                <a:cubicBezTo>
                  <a:pt x="108" y="12"/>
                  <a:pt x="89" y="12"/>
                  <a:pt x="70" y="12"/>
                </a:cubicBezTo>
                <a:cubicBezTo>
                  <a:pt x="64" y="12"/>
                  <a:pt x="58" y="12"/>
                  <a:pt x="52" y="13"/>
                </a:cubicBezTo>
                <a:cubicBezTo>
                  <a:pt x="47" y="14"/>
                  <a:pt x="42" y="14"/>
                  <a:pt x="37" y="16"/>
                </a:cubicBezTo>
                <a:cubicBezTo>
                  <a:pt x="33" y="18"/>
                  <a:pt x="28" y="21"/>
                  <a:pt x="25" y="25"/>
                </a:cubicBezTo>
                <a:cubicBezTo>
                  <a:pt x="24" y="26"/>
                  <a:pt x="24" y="27"/>
                  <a:pt x="23" y="28"/>
                </a:cubicBezTo>
                <a:cubicBezTo>
                  <a:pt x="23" y="30"/>
                  <a:pt x="22" y="32"/>
                  <a:pt x="21" y="33"/>
                </a:cubicBezTo>
                <a:cubicBezTo>
                  <a:pt x="21" y="34"/>
                  <a:pt x="21" y="34"/>
                  <a:pt x="21" y="34"/>
                </a:cubicBezTo>
                <a:cubicBezTo>
                  <a:pt x="22" y="34"/>
                  <a:pt x="22" y="34"/>
                  <a:pt x="22" y="34"/>
                </a:cubicBezTo>
                <a:cubicBezTo>
                  <a:pt x="24" y="33"/>
                  <a:pt x="25" y="32"/>
                  <a:pt x="27" y="31"/>
                </a:cubicBezTo>
                <a:cubicBezTo>
                  <a:pt x="27" y="31"/>
                  <a:pt x="28" y="30"/>
                  <a:pt x="28" y="30"/>
                </a:cubicBezTo>
                <a:cubicBezTo>
                  <a:pt x="32" y="25"/>
                  <a:pt x="36" y="21"/>
                  <a:pt x="42" y="19"/>
                </a:cubicBezTo>
                <a:cubicBezTo>
                  <a:pt x="49" y="17"/>
                  <a:pt x="56" y="16"/>
                  <a:pt x="63" y="16"/>
                </a:cubicBezTo>
                <a:cubicBezTo>
                  <a:pt x="78" y="15"/>
                  <a:pt x="93" y="16"/>
                  <a:pt x="108" y="17"/>
                </a:cubicBezTo>
                <a:cubicBezTo>
                  <a:pt x="112" y="18"/>
                  <a:pt x="117" y="18"/>
                  <a:pt x="121" y="18"/>
                </a:cubicBezTo>
                <a:cubicBezTo>
                  <a:pt x="125" y="18"/>
                  <a:pt x="130" y="18"/>
                  <a:pt x="135" y="18"/>
                </a:cubicBezTo>
                <a:cubicBezTo>
                  <a:pt x="138" y="18"/>
                  <a:pt x="142" y="17"/>
                  <a:pt x="145" y="17"/>
                </a:cubicBezTo>
                <a:cubicBezTo>
                  <a:pt x="146" y="17"/>
                  <a:pt x="147" y="17"/>
                  <a:pt x="148" y="18"/>
                </a:cubicBezTo>
                <a:cubicBezTo>
                  <a:pt x="148" y="19"/>
                  <a:pt x="148" y="20"/>
                  <a:pt x="148" y="21"/>
                </a:cubicBezTo>
                <a:cubicBezTo>
                  <a:pt x="147" y="22"/>
                  <a:pt x="146" y="22"/>
                  <a:pt x="145" y="22"/>
                </a:cubicBezTo>
                <a:cubicBezTo>
                  <a:pt x="145" y="21"/>
                  <a:pt x="144" y="21"/>
                  <a:pt x="144" y="21"/>
                </a:cubicBezTo>
                <a:cubicBezTo>
                  <a:pt x="141" y="21"/>
                  <a:pt x="138" y="20"/>
                  <a:pt x="134" y="20"/>
                </a:cubicBezTo>
                <a:cubicBezTo>
                  <a:pt x="123" y="20"/>
                  <a:pt x="112" y="20"/>
                  <a:pt x="100" y="19"/>
                </a:cubicBezTo>
                <a:cubicBezTo>
                  <a:pt x="92" y="18"/>
                  <a:pt x="84" y="18"/>
                  <a:pt x="76" y="18"/>
                </a:cubicBezTo>
                <a:cubicBezTo>
                  <a:pt x="70" y="18"/>
                  <a:pt x="64" y="18"/>
                  <a:pt x="58" y="18"/>
                </a:cubicBezTo>
                <a:cubicBezTo>
                  <a:pt x="53" y="19"/>
                  <a:pt x="48" y="20"/>
                  <a:pt x="43" y="21"/>
                </a:cubicBezTo>
                <a:cubicBezTo>
                  <a:pt x="40" y="22"/>
                  <a:pt x="37" y="24"/>
                  <a:pt x="35" y="26"/>
                </a:cubicBezTo>
                <a:cubicBezTo>
                  <a:pt x="35" y="26"/>
                  <a:pt x="34" y="26"/>
                  <a:pt x="34" y="27"/>
                </a:cubicBezTo>
                <a:cubicBezTo>
                  <a:pt x="35" y="26"/>
                  <a:pt x="35" y="26"/>
                  <a:pt x="36" y="26"/>
                </a:cubicBezTo>
                <a:cubicBezTo>
                  <a:pt x="37" y="26"/>
                  <a:pt x="37" y="26"/>
                  <a:pt x="37" y="26"/>
                </a:cubicBezTo>
                <a:cubicBezTo>
                  <a:pt x="38" y="27"/>
                  <a:pt x="38" y="27"/>
                  <a:pt x="37" y="28"/>
                </a:cubicBezTo>
                <a:cubicBezTo>
                  <a:pt x="36" y="29"/>
                  <a:pt x="36" y="29"/>
                  <a:pt x="35" y="30"/>
                </a:cubicBezTo>
                <a:cubicBezTo>
                  <a:pt x="33" y="32"/>
                  <a:pt x="30" y="35"/>
                  <a:pt x="27" y="37"/>
                </a:cubicBezTo>
                <a:cubicBezTo>
                  <a:pt x="27" y="37"/>
                  <a:pt x="26" y="38"/>
                  <a:pt x="26" y="39"/>
                </a:cubicBezTo>
                <a:cubicBezTo>
                  <a:pt x="24" y="43"/>
                  <a:pt x="23" y="47"/>
                  <a:pt x="22" y="52"/>
                </a:cubicBezTo>
                <a:cubicBezTo>
                  <a:pt x="22" y="52"/>
                  <a:pt x="22" y="52"/>
                  <a:pt x="22" y="53"/>
                </a:cubicBezTo>
                <a:close/>
                <a:moveTo>
                  <a:pt x="218" y="116"/>
                </a:moveTo>
                <a:cubicBezTo>
                  <a:pt x="218" y="116"/>
                  <a:pt x="218" y="116"/>
                  <a:pt x="218" y="116"/>
                </a:cubicBezTo>
                <a:cubicBezTo>
                  <a:pt x="218" y="117"/>
                  <a:pt x="217" y="117"/>
                  <a:pt x="216" y="118"/>
                </a:cubicBezTo>
                <a:cubicBezTo>
                  <a:pt x="213" y="123"/>
                  <a:pt x="209" y="127"/>
                  <a:pt x="206" y="132"/>
                </a:cubicBezTo>
                <a:cubicBezTo>
                  <a:pt x="206" y="132"/>
                  <a:pt x="206" y="132"/>
                  <a:pt x="205" y="132"/>
                </a:cubicBezTo>
                <a:cubicBezTo>
                  <a:pt x="205" y="133"/>
                  <a:pt x="205" y="133"/>
                  <a:pt x="204" y="132"/>
                </a:cubicBezTo>
                <a:cubicBezTo>
                  <a:pt x="204" y="132"/>
                  <a:pt x="204" y="132"/>
                  <a:pt x="204" y="131"/>
                </a:cubicBezTo>
                <a:cubicBezTo>
                  <a:pt x="204" y="131"/>
                  <a:pt x="205" y="131"/>
                  <a:pt x="205" y="130"/>
                </a:cubicBezTo>
                <a:cubicBezTo>
                  <a:pt x="209" y="126"/>
                  <a:pt x="213" y="120"/>
                  <a:pt x="218" y="116"/>
                </a:cubicBezTo>
                <a:cubicBezTo>
                  <a:pt x="218" y="115"/>
                  <a:pt x="218" y="114"/>
                  <a:pt x="218" y="113"/>
                </a:cubicBezTo>
                <a:cubicBezTo>
                  <a:pt x="218" y="108"/>
                  <a:pt x="218" y="103"/>
                  <a:pt x="218" y="98"/>
                </a:cubicBezTo>
                <a:cubicBezTo>
                  <a:pt x="218" y="97"/>
                  <a:pt x="218" y="96"/>
                  <a:pt x="218" y="95"/>
                </a:cubicBezTo>
                <a:cubicBezTo>
                  <a:pt x="217" y="92"/>
                  <a:pt x="217" y="89"/>
                  <a:pt x="216" y="86"/>
                </a:cubicBezTo>
                <a:cubicBezTo>
                  <a:pt x="216" y="84"/>
                  <a:pt x="216" y="83"/>
                  <a:pt x="215" y="81"/>
                </a:cubicBezTo>
                <a:cubicBezTo>
                  <a:pt x="215" y="81"/>
                  <a:pt x="215" y="81"/>
                  <a:pt x="215" y="82"/>
                </a:cubicBezTo>
                <a:cubicBezTo>
                  <a:pt x="211" y="85"/>
                  <a:pt x="207" y="89"/>
                  <a:pt x="203" y="92"/>
                </a:cubicBezTo>
                <a:cubicBezTo>
                  <a:pt x="202" y="93"/>
                  <a:pt x="202" y="95"/>
                  <a:pt x="202" y="96"/>
                </a:cubicBezTo>
                <a:cubicBezTo>
                  <a:pt x="203" y="96"/>
                  <a:pt x="203" y="96"/>
                  <a:pt x="203" y="96"/>
                </a:cubicBezTo>
                <a:cubicBezTo>
                  <a:pt x="206" y="95"/>
                  <a:pt x="209" y="95"/>
                  <a:pt x="212" y="94"/>
                </a:cubicBezTo>
                <a:cubicBezTo>
                  <a:pt x="213" y="94"/>
                  <a:pt x="214" y="93"/>
                  <a:pt x="215" y="93"/>
                </a:cubicBezTo>
                <a:cubicBezTo>
                  <a:pt x="217" y="93"/>
                  <a:pt x="217" y="95"/>
                  <a:pt x="217" y="96"/>
                </a:cubicBezTo>
                <a:cubicBezTo>
                  <a:pt x="217" y="97"/>
                  <a:pt x="216" y="98"/>
                  <a:pt x="216" y="98"/>
                </a:cubicBezTo>
                <a:cubicBezTo>
                  <a:pt x="214" y="100"/>
                  <a:pt x="213" y="101"/>
                  <a:pt x="212" y="103"/>
                </a:cubicBezTo>
                <a:cubicBezTo>
                  <a:pt x="209" y="106"/>
                  <a:pt x="205" y="110"/>
                  <a:pt x="203" y="114"/>
                </a:cubicBezTo>
                <a:cubicBezTo>
                  <a:pt x="202" y="115"/>
                  <a:pt x="202" y="115"/>
                  <a:pt x="202" y="116"/>
                </a:cubicBezTo>
                <a:cubicBezTo>
                  <a:pt x="201" y="124"/>
                  <a:pt x="201" y="131"/>
                  <a:pt x="200" y="139"/>
                </a:cubicBezTo>
                <a:cubicBezTo>
                  <a:pt x="200" y="143"/>
                  <a:pt x="200" y="147"/>
                  <a:pt x="199" y="152"/>
                </a:cubicBezTo>
                <a:cubicBezTo>
                  <a:pt x="199" y="158"/>
                  <a:pt x="198" y="164"/>
                  <a:pt x="198" y="171"/>
                </a:cubicBezTo>
                <a:cubicBezTo>
                  <a:pt x="197" y="175"/>
                  <a:pt x="197" y="178"/>
                  <a:pt x="197" y="182"/>
                </a:cubicBezTo>
                <a:cubicBezTo>
                  <a:pt x="196" y="189"/>
                  <a:pt x="195" y="195"/>
                  <a:pt x="195" y="202"/>
                </a:cubicBezTo>
                <a:cubicBezTo>
                  <a:pt x="195" y="203"/>
                  <a:pt x="194" y="205"/>
                  <a:pt x="195" y="206"/>
                </a:cubicBezTo>
                <a:cubicBezTo>
                  <a:pt x="195" y="214"/>
                  <a:pt x="196" y="223"/>
                  <a:pt x="197" y="231"/>
                </a:cubicBezTo>
                <a:cubicBezTo>
                  <a:pt x="197" y="231"/>
                  <a:pt x="197" y="232"/>
                  <a:pt x="197" y="232"/>
                </a:cubicBezTo>
                <a:cubicBezTo>
                  <a:pt x="197" y="232"/>
                  <a:pt x="197" y="232"/>
                  <a:pt x="198" y="231"/>
                </a:cubicBezTo>
                <a:cubicBezTo>
                  <a:pt x="201" y="227"/>
                  <a:pt x="204" y="223"/>
                  <a:pt x="208" y="219"/>
                </a:cubicBezTo>
                <a:cubicBezTo>
                  <a:pt x="208" y="219"/>
                  <a:pt x="209" y="218"/>
                  <a:pt x="209" y="218"/>
                </a:cubicBezTo>
                <a:cubicBezTo>
                  <a:pt x="209" y="217"/>
                  <a:pt x="209" y="217"/>
                  <a:pt x="210" y="216"/>
                </a:cubicBezTo>
                <a:cubicBezTo>
                  <a:pt x="209" y="216"/>
                  <a:pt x="208" y="216"/>
                  <a:pt x="208" y="217"/>
                </a:cubicBezTo>
                <a:cubicBezTo>
                  <a:pt x="206" y="217"/>
                  <a:pt x="205" y="218"/>
                  <a:pt x="203" y="218"/>
                </a:cubicBezTo>
                <a:cubicBezTo>
                  <a:pt x="202" y="218"/>
                  <a:pt x="202" y="218"/>
                  <a:pt x="201" y="219"/>
                </a:cubicBezTo>
                <a:cubicBezTo>
                  <a:pt x="199" y="219"/>
                  <a:pt x="198" y="218"/>
                  <a:pt x="199" y="216"/>
                </a:cubicBezTo>
                <a:cubicBezTo>
                  <a:pt x="199" y="215"/>
                  <a:pt x="199" y="215"/>
                  <a:pt x="199" y="215"/>
                </a:cubicBezTo>
                <a:cubicBezTo>
                  <a:pt x="200" y="214"/>
                  <a:pt x="200" y="213"/>
                  <a:pt x="201" y="213"/>
                </a:cubicBezTo>
                <a:cubicBezTo>
                  <a:pt x="203" y="209"/>
                  <a:pt x="206" y="206"/>
                  <a:pt x="208" y="202"/>
                </a:cubicBezTo>
                <a:cubicBezTo>
                  <a:pt x="209" y="201"/>
                  <a:pt x="209" y="200"/>
                  <a:pt x="210" y="198"/>
                </a:cubicBezTo>
                <a:cubicBezTo>
                  <a:pt x="210" y="198"/>
                  <a:pt x="211" y="197"/>
                  <a:pt x="211" y="196"/>
                </a:cubicBezTo>
                <a:cubicBezTo>
                  <a:pt x="210" y="197"/>
                  <a:pt x="210" y="197"/>
                  <a:pt x="209" y="197"/>
                </a:cubicBezTo>
                <a:cubicBezTo>
                  <a:pt x="207" y="197"/>
                  <a:pt x="206" y="198"/>
                  <a:pt x="204" y="198"/>
                </a:cubicBezTo>
                <a:cubicBezTo>
                  <a:pt x="202" y="199"/>
                  <a:pt x="200" y="200"/>
                  <a:pt x="198" y="201"/>
                </a:cubicBezTo>
                <a:cubicBezTo>
                  <a:pt x="198" y="201"/>
                  <a:pt x="197" y="201"/>
                  <a:pt x="197" y="201"/>
                </a:cubicBezTo>
                <a:cubicBezTo>
                  <a:pt x="196" y="201"/>
                  <a:pt x="196" y="200"/>
                  <a:pt x="196" y="199"/>
                </a:cubicBezTo>
                <a:cubicBezTo>
                  <a:pt x="196" y="199"/>
                  <a:pt x="196" y="198"/>
                  <a:pt x="196" y="198"/>
                </a:cubicBezTo>
                <a:cubicBezTo>
                  <a:pt x="196" y="197"/>
                  <a:pt x="197" y="196"/>
                  <a:pt x="197" y="196"/>
                </a:cubicBezTo>
                <a:cubicBezTo>
                  <a:pt x="200" y="192"/>
                  <a:pt x="202" y="189"/>
                  <a:pt x="205" y="186"/>
                </a:cubicBezTo>
                <a:cubicBezTo>
                  <a:pt x="206" y="185"/>
                  <a:pt x="207" y="183"/>
                  <a:pt x="208" y="182"/>
                </a:cubicBezTo>
                <a:cubicBezTo>
                  <a:pt x="208" y="181"/>
                  <a:pt x="208" y="181"/>
                  <a:pt x="208" y="180"/>
                </a:cubicBezTo>
                <a:cubicBezTo>
                  <a:pt x="208" y="180"/>
                  <a:pt x="207" y="180"/>
                  <a:pt x="207" y="180"/>
                </a:cubicBezTo>
                <a:cubicBezTo>
                  <a:pt x="206" y="181"/>
                  <a:pt x="204" y="181"/>
                  <a:pt x="203" y="181"/>
                </a:cubicBezTo>
                <a:cubicBezTo>
                  <a:pt x="202" y="182"/>
                  <a:pt x="201" y="182"/>
                  <a:pt x="201" y="182"/>
                </a:cubicBezTo>
                <a:cubicBezTo>
                  <a:pt x="199" y="182"/>
                  <a:pt x="198" y="180"/>
                  <a:pt x="198" y="178"/>
                </a:cubicBezTo>
                <a:cubicBezTo>
                  <a:pt x="199" y="178"/>
                  <a:pt x="199" y="177"/>
                  <a:pt x="199" y="177"/>
                </a:cubicBezTo>
                <a:cubicBezTo>
                  <a:pt x="201" y="175"/>
                  <a:pt x="202" y="173"/>
                  <a:pt x="204" y="171"/>
                </a:cubicBezTo>
                <a:cubicBezTo>
                  <a:pt x="206" y="168"/>
                  <a:pt x="208" y="165"/>
                  <a:pt x="210" y="162"/>
                </a:cubicBezTo>
                <a:cubicBezTo>
                  <a:pt x="211" y="161"/>
                  <a:pt x="212" y="159"/>
                  <a:pt x="213" y="157"/>
                </a:cubicBezTo>
                <a:cubicBezTo>
                  <a:pt x="214" y="157"/>
                  <a:pt x="214" y="156"/>
                  <a:pt x="214" y="156"/>
                </a:cubicBezTo>
                <a:cubicBezTo>
                  <a:pt x="214" y="156"/>
                  <a:pt x="213" y="156"/>
                  <a:pt x="213" y="156"/>
                </a:cubicBezTo>
                <a:cubicBezTo>
                  <a:pt x="210" y="156"/>
                  <a:pt x="207" y="157"/>
                  <a:pt x="205" y="157"/>
                </a:cubicBezTo>
                <a:cubicBezTo>
                  <a:pt x="204" y="158"/>
                  <a:pt x="203" y="158"/>
                  <a:pt x="202" y="157"/>
                </a:cubicBezTo>
                <a:cubicBezTo>
                  <a:pt x="201" y="157"/>
                  <a:pt x="200" y="156"/>
                  <a:pt x="201" y="155"/>
                </a:cubicBezTo>
                <a:cubicBezTo>
                  <a:pt x="201" y="154"/>
                  <a:pt x="201" y="154"/>
                  <a:pt x="202" y="153"/>
                </a:cubicBezTo>
                <a:cubicBezTo>
                  <a:pt x="203" y="151"/>
                  <a:pt x="204" y="150"/>
                  <a:pt x="206" y="148"/>
                </a:cubicBezTo>
                <a:cubicBezTo>
                  <a:pt x="210" y="144"/>
                  <a:pt x="214" y="140"/>
                  <a:pt x="218" y="135"/>
                </a:cubicBezTo>
                <a:cubicBezTo>
                  <a:pt x="218" y="135"/>
                  <a:pt x="218" y="134"/>
                  <a:pt x="218" y="134"/>
                </a:cubicBezTo>
                <a:cubicBezTo>
                  <a:pt x="218" y="128"/>
                  <a:pt x="218" y="123"/>
                  <a:pt x="218" y="117"/>
                </a:cubicBezTo>
                <a:cubicBezTo>
                  <a:pt x="218" y="117"/>
                  <a:pt x="218" y="116"/>
                  <a:pt x="218" y="116"/>
                </a:cubicBezTo>
                <a:close/>
                <a:moveTo>
                  <a:pt x="194" y="109"/>
                </a:moveTo>
                <a:cubicBezTo>
                  <a:pt x="194" y="109"/>
                  <a:pt x="194" y="109"/>
                  <a:pt x="194" y="109"/>
                </a:cubicBezTo>
                <a:cubicBezTo>
                  <a:pt x="195" y="109"/>
                  <a:pt x="196" y="109"/>
                  <a:pt x="196" y="109"/>
                </a:cubicBezTo>
                <a:cubicBezTo>
                  <a:pt x="197" y="110"/>
                  <a:pt x="196" y="111"/>
                  <a:pt x="196" y="111"/>
                </a:cubicBezTo>
                <a:cubicBezTo>
                  <a:pt x="195" y="112"/>
                  <a:pt x="195" y="112"/>
                  <a:pt x="194" y="113"/>
                </a:cubicBezTo>
                <a:cubicBezTo>
                  <a:pt x="194" y="113"/>
                  <a:pt x="194" y="113"/>
                  <a:pt x="194" y="114"/>
                </a:cubicBezTo>
                <a:cubicBezTo>
                  <a:pt x="194" y="116"/>
                  <a:pt x="194" y="118"/>
                  <a:pt x="193" y="121"/>
                </a:cubicBezTo>
                <a:cubicBezTo>
                  <a:pt x="193" y="121"/>
                  <a:pt x="194" y="121"/>
                  <a:pt x="194" y="122"/>
                </a:cubicBezTo>
                <a:cubicBezTo>
                  <a:pt x="194" y="122"/>
                  <a:pt x="194" y="122"/>
                  <a:pt x="194" y="121"/>
                </a:cubicBezTo>
                <a:cubicBezTo>
                  <a:pt x="195" y="121"/>
                  <a:pt x="195" y="121"/>
                  <a:pt x="196" y="122"/>
                </a:cubicBezTo>
                <a:cubicBezTo>
                  <a:pt x="196" y="122"/>
                  <a:pt x="196" y="123"/>
                  <a:pt x="195" y="123"/>
                </a:cubicBezTo>
                <a:cubicBezTo>
                  <a:pt x="195" y="124"/>
                  <a:pt x="194" y="125"/>
                  <a:pt x="194" y="125"/>
                </a:cubicBezTo>
                <a:cubicBezTo>
                  <a:pt x="193" y="126"/>
                  <a:pt x="193" y="126"/>
                  <a:pt x="193" y="127"/>
                </a:cubicBezTo>
                <a:cubicBezTo>
                  <a:pt x="193" y="131"/>
                  <a:pt x="193" y="136"/>
                  <a:pt x="193" y="141"/>
                </a:cubicBezTo>
                <a:cubicBezTo>
                  <a:pt x="193" y="155"/>
                  <a:pt x="193" y="169"/>
                  <a:pt x="194" y="183"/>
                </a:cubicBezTo>
                <a:cubicBezTo>
                  <a:pt x="194" y="184"/>
                  <a:pt x="194" y="184"/>
                  <a:pt x="194" y="185"/>
                </a:cubicBezTo>
                <a:cubicBezTo>
                  <a:pt x="196" y="162"/>
                  <a:pt x="199" y="139"/>
                  <a:pt x="199" y="115"/>
                </a:cubicBezTo>
                <a:cubicBezTo>
                  <a:pt x="199" y="115"/>
                  <a:pt x="199" y="115"/>
                  <a:pt x="199" y="115"/>
                </a:cubicBezTo>
                <a:cubicBezTo>
                  <a:pt x="198" y="114"/>
                  <a:pt x="197" y="112"/>
                  <a:pt x="199" y="111"/>
                </a:cubicBezTo>
                <a:cubicBezTo>
                  <a:pt x="199" y="111"/>
                  <a:pt x="199" y="111"/>
                  <a:pt x="199" y="111"/>
                </a:cubicBezTo>
                <a:cubicBezTo>
                  <a:pt x="200" y="110"/>
                  <a:pt x="200" y="110"/>
                  <a:pt x="200" y="109"/>
                </a:cubicBezTo>
                <a:cubicBezTo>
                  <a:pt x="200" y="106"/>
                  <a:pt x="200" y="103"/>
                  <a:pt x="200" y="100"/>
                </a:cubicBezTo>
                <a:cubicBezTo>
                  <a:pt x="200" y="100"/>
                  <a:pt x="200" y="99"/>
                  <a:pt x="200" y="99"/>
                </a:cubicBezTo>
                <a:cubicBezTo>
                  <a:pt x="199" y="99"/>
                  <a:pt x="199" y="99"/>
                  <a:pt x="199" y="99"/>
                </a:cubicBezTo>
                <a:cubicBezTo>
                  <a:pt x="197" y="98"/>
                  <a:pt x="196" y="97"/>
                  <a:pt x="197" y="95"/>
                </a:cubicBezTo>
                <a:cubicBezTo>
                  <a:pt x="198" y="95"/>
                  <a:pt x="199" y="94"/>
                  <a:pt x="199" y="93"/>
                </a:cubicBezTo>
                <a:cubicBezTo>
                  <a:pt x="200" y="93"/>
                  <a:pt x="200" y="92"/>
                  <a:pt x="200" y="91"/>
                </a:cubicBezTo>
                <a:cubicBezTo>
                  <a:pt x="200" y="88"/>
                  <a:pt x="200" y="86"/>
                  <a:pt x="200" y="83"/>
                </a:cubicBezTo>
                <a:cubicBezTo>
                  <a:pt x="199" y="77"/>
                  <a:pt x="199" y="71"/>
                  <a:pt x="198" y="65"/>
                </a:cubicBezTo>
                <a:cubicBezTo>
                  <a:pt x="198" y="64"/>
                  <a:pt x="198" y="63"/>
                  <a:pt x="198" y="62"/>
                </a:cubicBezTo>
                <a:cubicBezTo>
                  <a:pt x="197" y="62"/>
                  <a:pt x="196" y="61"/>
                  <a:pt x="194" y="61"/>
                </a:cubicBezTo>
                <a:cubicBezTo>
                  <a:pt x="194" y="66"/>
                  <a:pt x="194" y="70"/>
                  <a:pt x="194" y="75"/>
                </a:cubicBezTo>
                <a:cubicBezTo>
                  <a:pt x="195" y="74"/>
                  <a:pt x="195" y="74"/>
                  <a:pt x="196" y="74"/>
                </a:cubicBezTo>
                <a:cubicBezTo>
                  <a:pt x="196" y="74"/>
                  <a:pt x="197" y="74"/>
                  <a:pt x="197" y="74"/>
                </a:cubicBezTo>
                <a:cubicBezTo>
                  <a:pt x="198" y="75"/>
                  <a:pt x="198" y="75"/>
                  <a:pt x="198" y="75"/>
                </a:cubicBezTo>
                <a:cubicBezTo>
                  <a:pt x="197" y="76"/>
                  <a:pt x="197" y="76"/>
                  <a:pt x="197" y="76"/>
                </a:cubicBezTo>
                <a:cubicBezTo>
                  <a:pt x="196" y="77"/>
                  <a:pt x="196" y="78"/>
                  <a:pt x="195" y="78"/>
                </a:cubicBezTo>
                <a:cubicBezTo>
                  <a:pt x="195" y="79"/>
                  <a:pt x="194" y="80"/>
                  <a:pt x="194" y="81"/>
                </a:cubicBezTo>
                <a:cubicBezTo>
                  <a:pt x="194" y="90"/>
                  <a:pt x="194" y="99"/>
                  <a:pt x="194" y="108"/>
                </a:cubicBezTo>
                <a:cubicBezTo>
                  <a:pt x="194" y="109"/>
                  <a:pt x="194" y="109"/>
                  <a:pt x="194" y="109"/>
                </a:cubicBezTo>
                <a:close/>
                <a:moveTo>
                  <a:pt x="203" y="155"/>
                </a:moveTo>
                <a:cubicBezTo>
                  <a:pt x="203" y="155"/>
                  <a:pt x="203" y="155"/>
                  <a:pt x="203" y="155"/>
                </a:cubicBezTo>
                <a:cubicBezTo>
                  <a:pt x="204" y="155"/>
                  <a:pt x="204" y="155"/>
                  <a:pt x="205" y="155"/>
                </a:cubicBezTo>
                <a:cubicBezTo>
                  <a:pt x="207" y="154"/>
                  <a:pt x="210" y="154"/>
                  <a:pt x="212" y="154"/>
                </a:cubicBezTo>
                <a:cubicBezTo>
                  <a:pt x="213" y="153"/>
                  <a:pt x="214" y="153"/>
                  <a:pt x="215" y="153"/>
                </a:cubicBezTo>
                <a:cubicBezTo>
                  <a:pt x="216" y="154"/>
                  <a:pt x="217" y="155"/>
                  <a:pt x="216" y="156"/>
                </a:cubicBezTo>
                <a:cubicBezTo>
                  <a:pt x="216" y="157"/>
                  <a:pt x="216" y="157"/>
                  <a:pt x="216" y="158"/>
                </a:cubicBezTo>
                <a:cubicBezTo>
                  <a:pt x="215" y="159"/>
                  <a:pt x="214" y="161"/>
                  <a:pt x="213" y="162"/>
                </a:cubicBezTo>
                <a:cubicBezTo>
                  <a:pt x="211" y="165"/>
                  <a:pt x="209" y="168"/>
                  <a:pt x="207" y="170"/>
                </a:cubicBezTo>
                <a:cubicBezTo>
                  <a:pt x="205" y="173"/>
                  <a:pt x="203" y="175"/>
                  <a:pt x="201" y="178"/>
                </a:cubicBezTo>
                <a:cubicBezTo>
                  <a:pt x="201" y="178"/>
                  <a:pt x="201" y="179"/>
                  <a:pt x="200" y="179"/>
                </a:cubicBezTo>
                <a:cubicBezTo>
                  <a:pt x="202" y="179"/>
                  <a:pt x="203" y="179"/>
                  <a:pt x="204" y="179"/>
                </a:cubicBezTo>
                <a:cubicBezTo>
                  <a:pt x="206" y="178"/>
                  <a:pt x="207" y="178"/>
                  <a:pt x="208" y="178"/>
                </a:cubicBezTo>
                <a:cubicBezTo>
                  <a:pt x="210" y="178"/>
                  <a:pt x="211" y="179"/>
                  <a:pt x="210" y="181"/>
                </a:cubicBezTo>
                <a:cubicBezTo>
                  <a:pt x="210" y="182"/>
                  <a:pt x="210" y="183"/>
                  <a:pt x="209" y="184"/>
                </a:cubicBezTo>
                <a:cubicBezTo>
                  <a:pt x="208" y="186"/>
                  <a:pt x="206" y="188"/>
                  <a:pt x="205" y="190"/>
                </a:cubicBezTo>
                <a:cubicBezTo>
                  <a:pt x="203" y="192"/>
                  <a:pt x="201" y="195"/>
                  <a:pt x="199" y="197"/>
                </a:cubicBezTo>
                <a:cubicBezTo>
                  <a:pt x="199" y="197"/>
                  <a:pt x="199" y="198"/>
                  <a:pt x="199" y="198"/>
                </a:cubicBezTo>
                <a:cubicBezTo>
                  <a:pt x="200" y="198"/>
                  <a:pt x="201" y="197"/>
                  <a:pt x="202" y="197"/>
                </a:cubicBezTo>
                <a:cubicBezTo>
                  <a:pt x="205" y="196"/>
                  <a:pt x="207" y="195"/>
                  <a:pt x="209" y="194"/>
                </a:cubicBezTo>
                <a:cubicBezTo>
                  <a:pt x="211" y="194"/>
                  <a:pt x="212" y="194"/>
                  <a:pt x="213" y="196"/>
                </a:cubicBezTo>
                <a:cubicBezTo>
                  <a:pt x="213" y="195"/>
                  <a:pt x="213" y="194"/>
                  <a:pt x="213" y="193"/>
                </a:cubicBezTo>
                <a:cubicBezTo>
                  <a:pt x="214" y="189"/>
                  <a:pt x="214" y="185"/>
                  <a:pt x="215" y="181"/>
                </a:cubicBezTo>
                <a:cubicBezTo>
                  <a:pt x="215" y="176"/>
                  <a:pt x="216" y="171"/>
                  <a:pt x="216" y="167"/>
                </a:cubicBezTo>
                <a:cubicBezTo>
                  <a:pt x="217" y="158"/>
                  <a:pt x="218" y="149"/>
                  <a:pt x="218" y="140"/>
                </a:cubicBezTo>
                <a:cubicBezTo>
                  <a:pt x="218" y="140"/>
                  <a:pt x="218" y="140"/>
                  <a:pt x="218" y="139"/>
                </a:cubicBezTo>
                <a:cubicBezTo>
                  <a:pt x="213" y="144"/>
                  <a:pt x="207" y="149"/>
                  <a:pt x="203" y="155"/>
                </a:cubicBezTo>
                <a:close/>
                <a:moveTo>
                  <a:pt x="214" y="80"/>
                </a:moveTo>
                <a:cubicBezTo>
                  <a:pt x="214" y="80"/>
                  <a:pt x="214" y="79"/>
                  <a:pt x="214" y="79"/>
                </a:cubicBezTo>
                <a:cubicBezTo>
                  <a:pt x="213" y="79"/>
                  <a:pt x="213" y="79"/>
                  <a:pt x="213" y="79"/>
                </a:cubicBezTo>
                <a:cubicBezTo>
                  <a:pt x="211" y="80"/>
                  <a:pt x="209" y="80"/>
                  <a:pt x="207" y="80"/>
                </a:cubicBezTo>
                <a:cubicBezTo>
                  <a:pt x="207" y="80"/>
                  <a:pt x="205" y="80"/>
                  <a:pt x="205" y="79"/>
                </a:cubicBezTo>
                <a:cubicBezTo>
                  <a:pt x="203" y="79"/>
                  <a:pt x="203" y="78"/>
                  <a:pt x="203" y="76"/>
                </a:cubicBezTo>
                <a:cubicBezTo>
                  <a:pt x="204" y="75"/>
                  <a:pt x="204" y="75"/>
                  <a:pt x="204" y="74"/>
                </a:cubicBezTo>
                <a:cubicBezTo>
                  <a:pt x="206" y="73"/>
                  <a:pt x="207" y="71"/>
                  <a:pt x="208" y="70"/>
                </a:cubicBezTo>
                <a:cubicBezTo>
                  <a:pt x="210" y="68"/>
                  <a:pt x="211" y="67"/>
                  <a:pt x="212" y="65"/>
                </a:cubicBezTo>
                <a:cubicBezTo>
                  <a:pt x="212" y="65"/>
                  <a:pt x="213" y="65"/>
                  <a:pt x="213" y="64"/>
                </a:cubicBezTo>
                <a:cubicBezTo>
                  <a:pt x="212" y="63"/>
                  <a:pt x="212" y="62"/>
                  <a:pt x="212" y="60"/>
                </a:cubicBezTo>
                <a:cubicBezTo>
                  <a:pt x="208" y="61"/>
                  <a:pt x="204" y="61"/>
                  <a:pt x="201" y="62"/>
                </a:cubicBezTo>
                <a:cubicBezTo>
                  <a:pt x="201" y="67"/>
                  <a:pt x="201" y="71"/>
                  <a:pt x="202" y="76"/>
                </a:cubicBezTo>
                <a:cubicBezTo>
                  <a:pt x="202" y="80"/>
                  <a:pt x="202" y="85"/>
                  <a:pt x="202" y="90"/>
                </a:cubicBezTo>
                <a:cubicBezTo>
                  <a:pt x="206" y="86"/>
                  <a:pt x="210" y="83"/>
                  <a:pt x="214" y="80"/>
                </a:cubicBezTo>
                <a:close/>
                <a:moveTo>
                  <a:pt x="81" y="69"/>
                </a:moveTo>
                <a:cubicBezTo>
                  <a:pt x="80" y="70"/>
                  <a:pt x="80" y="70"/>
                  <a:pt x="80" y="70"/>
                </a:cubicBezTo>
                <a:cubicBezTo>
                  <a:pt x="78" y="72"/>
                  <a:pt x="76" y="74"/>
                  <a:pt x="74" y="77"/>
                </a:cubicBezTo>
                <a:cubicBezTo>
                  <a:pt x="68" y="83"/>
                  <a:pt x="63" y="89"/>
                  <a:pt x="58" y="95"/>
                </a:cubicBezTo>
                <a:cubicBezTo>
                  <a:pt x="57" y="96"/>
                  <a:pt x="57" y="96"/>
                  <a:pt x="57" y="96"/>
                </a:cubicBezTo>
                <a:cubicBezTo>
                  <a:pt x="57" y="98"/>
                  <a:pt x="57" y="100"/>
                  <a:pt x="57" y="101"/>
                </a:cubicBezTo>
                <a:cubicBezTo>
                  <a:pt x="57" y="101"/>
                  <a:pt x="58" y="101"/>
                  <a:pt x="58" y="101"/>
                </a:cubicBezTo>
                <a:cubicBezTo>
                  <a:pt x="59" y="99"/>
                  <a:pt x="61" y="98"/>
                  <a:pt x="62" y="96"/>
                </a:cubicBezTo>
                <a:cubicBezTo>
                  <a:pt x="63" y="96"/>
                  <a:pt x="63" y="95"/>
                  <a:pt x="63" y="94"/>
                </a:cubicBezTo>
                <a:cubicBezTo>
                  <a:pt x="63" y="93"/>
                  <a:pt x="63" y="92"/>
                  <a:pt x="63" y="91"/>
                </a:cubicBezTo>
                <a:cubicBezTo>
                  <a:pt x="63" y="90"/>
                  <a:pt x="65" y="90"/>
                  <a:pt x="66" y="91"/>
                </a:cubicBezTo>
                <a:cubicBezTo>
                  <a:pt x="66" y="91"/>
                  <a:pt x="66" y="91"/>
                  <a:pt x="67" y="91"/>
                </a:cubicBezTo>
                <a:cubicBezTo>
                  <a:pt x="67" y="91"/>
                  <a:pt x="67" y="91"/>
                  <a:pt x="67" y="91"/>
                </a:cubicBezTo>
                <a:cubicBezTo>
                  <a:pt x="71" y="87"/>
                  <a:pt x="76" y="82"/>
                  <a:pt x="80" y="78"/>
                </a:cubicBezTo>
                <a:cubicBezTo>
                  <a:pt x="80" y="78"/>
                  <a:pt x="80" y="77"/>
                  <a:pt x="80" y="77"/>
                </a:cubicBezTo>
                <a:cubicBezTo>
                  <a:pt x="80" y="74"/>
                  <a:pt x="80" y="72"/>
                  <a:pt x="81" y="69"/>
                </a:cubicBezTo>
                <a:close/>
                <a:moveTo>
                  <a:pt x="96" y="107"/>
                </a:moveTo>
                <a:cubicBezTo>
                  <a:pt x="96" y="107"/>
                  <a:pt x="96" y="107"/>
                  <a:pt x="96" y="106"/>
                </a:cubicBezTo>
                <a:cubicBezTo>
                  <a:pt x="100" y="103"/>
                  <a:pt x="103" y="100"/>
                  <a:pt x="106" y="97"/>
                </a:cubicBezTo>
                <a:cubicBezTo>
                  <a:pt x="107" y="96"/>
                  <a:pt x="107" y="95"/>
                  <a:pt x="107" y="94"/>
                </a:cubicBezTo>
                <a:cubicBezTo>
                  <a:pt x="107" y="94"/>
                  <a:pt x="107" y="93"/>
                  <a:pt x="106" y="93"/>
                </a:cubicBezTo>
                <a:cubicBezTo>
                  <a:pt x="106" y="92"/>
                  <a:pt x="105" y="92"/>
                  <a:pt x="105" y="91"/>
                </a:cubicBezTo>
                <a:cubicBezTo>
                  <a:pt x="97" y="99"/>
                  <a:pt x="89" y="107"/>
                  <a:pt x="82" y="115"/>
                </a:cubicBezTo>
                <a:cubicBezTo>
                  <a:pt x="83" y="117"/>
                  <a:pt x="83" y="118"/>
                  <a:pt x="84" y="119"/>
                </a:cubicBezTo>
                <a:cubicBezTo>
                  <a:pt x="87" y="116"/>
                  <a:pt x="90" y="113"/>
                  <a:pt x="93" y="110"/>
                </a:cubicBezTo>
                <a:cubicBezTo>
                  <a:pt x="93" y="110"/>
                  <a:pt x="93" y="109"/>
                  <a:pt x="93" y="109"/>
                </a:cubicBezTo>
                <a:cubicBezTo>
                  <a:pt x="93" y="109"/>
                  <a:pt x="93" y="108"/>
                  <a:pt x="93" y="108"/>
                </a:cubicBezTo>
                <a:cubicBezTo>
                  <a:pt x="92" y="107"/>
                  <a:pt x="93" y="106"/>
                  <a:pt x="93" y="106"/>
                </a:cubicBezTo>
                <a:cubicBezTo>
                  <a:pt x="94" y="105"/>
                  <a:pt x="94" y="106"/>
                  <a:pt x="95" y="107"/>
                </a:cubicBezTo>
                <a:cubicBezTo>
                  <a:pt x="95" y="107"/>
                  <a:pt x="95" y="107"/>
                  <a:pt x="96" y="107"/>
                </a:cubicBezTo>
                <a:close/>
                <a:moveTo>
                  <a:pt x="145" y="57"/>
                </a:moveTo>
                <a:cubicBezTo>
                  <a:pt x="147" y="57"/>
                  <a:pt x="147" y="58"/>
                  <a:pt x="148" y="58"/>
                </a:cubicBezTo>
                <a:cubicBezTo>
                  <a:pt x="148" y="58"/>
                  <a:pt x="148" y="58"/>
                  <a:pt x="149" y="58"/>
                </a:cubicBezTo>
                <a:cubicBezTo>
                  <a:pt x="153" y="54"/>
                  <a:pt x="158" y="50"/>
                  <a:pt x="162" y="46"/>
                </a:cubicBezTo>
                <a:cubicBezTo>
                  <a:pt x="163" y="46"/>
                  <a:pt x="163" y="45"/>
                  <a:pt x="164" y="45"/>
                </a:cubicBezTo>
                <a:cubicBezTo>
                  <a:pt x="165" y="44"/>
                  <a:pt x="165" y="44"/>
                  <a:pt x="166" y="45"/>
                </a:cubicBezTo>
                <a:cubicBezTo>
                  <a:pt x="166" y="45"/>
                  <a:pt x="166" y="46"/>
                  <a:pt x="165" y="47"/>
                </a:cubicBezTo>
                <a:cubicBezTo>
                  <a:pt x="165" y="47"/>
                  <a:pt x="164" y="48"/>
                  <a:pt x="164" y="48"/>
                </a:cubicBezTo>
                <a:cubicBezTo>
                  <a:pt x="163" y="49"/>
                  <a:pt x="162" y="50"/>
                  <a:pt x="161" y="50"/>
                </a:cubicBezTo>
                <a:cubicBezTo>
                  <a:pt x="162" y="51"/>
                  <a:pt x="163" y="52"/>
                  <a:pt x="163" y="52"/>
                </a:cubicBezTo>
                <a:cubicBezTo>
                  <a:pt x="166" y="50"/>
                  <a:pt x="168" y="48"/>
                  <a:pt x="171" y="46"/>
                </a:cubicBezTo>
                <a:cubicBezTo>
                  <a:pt x="170" y="45"/>
                  <a:pt x="170" y="44"/>
                  <a:pt x="169" y="43"/>
                </a:cubicBezTo>
                <a:cubicBezTo>
                  <a:pt x="168" y="43"/>
                  <a:pt x="158" y="43"/>
                  <a:pt x="156" y="43"/>
                </a:cubicBezTo>
                <a:cubicBezTo>
                  <a:pt x="157" y="43"/>
                  <a:pt x="157" y="43"/>
                  <a:pt x="157" y="43"/>
                </a:cubicBezTo>
                <a:cubicBezTo>
                  <a:pt x="159" y="43"/>
                  <a:pt x="160" y="44"/>
                  <a:pt x="160" y="45"/>
                </a:cubicBezTo>
                <a:cubicBezTo>
                  <a:pt x="160" y="47"/>
                  <a:pt x="159" y="48"/>
                  <a:pt x="157" y="48"/>
                </a:cubicBezTo>
                <a:cubicBezTo>
                  <a:pt x="155" y="48"/>
                  <a:pt x="154" y="48"/>
                  <a:pt x="152" y="48"/>
                </a:cubicBezTo>
                <a:cubicBezTo>
                  <a:pt x="151" y="47"/>
                  <a:pt x="151" y="48"/>
                  <a:pt x="150" y="48"/>
                </a:cubicBezTo>
                <a:cubicBezTo>
                  <a:pt x="148" y="50"/>
                  <a:pt x="146" y="51"/>
                  <a:pt x="145" y="53"/>
                </a:cubicBezTo>
                <a:cubicBezTo>
                  <a:pt x="144" y="53"/>
                  <a:pt x="144" y="53"/>
                  <a:pt x="144" y="53"/>
                </a:cubicBezTo>
                <a:cubicBezTo>
                  <a:pt x="145" y="55"/>
                  <a:pt x="146" y="55"/>
                  <a:pt x="145" y="57"/>
                </a:cubicBezTo>
                <a:close/>
                <a:moveTo>
                  <a:pt x="80" y="117"/>
                </a:moveTo>
                <a:cubicBezTo>
                  <a:pt x="80" y="118"/>
                  <a:pt x="79" y="118"/>
                  <a:pt x="79" y="118"/>
                </a:cubicBezTo>
                <a:cubicBezTo>
                  <a:pt x="74" y="125"/>
                  <a:pt x="68" y="131"/>
                  <a:pt x="63" y="137"/>
                </a:cubicBezTo>
                <a:cubicBezTo>
                  <a:pt x="61" y="140"/>
                  <a:pt x="58" y="143"/>
                  <a:pt x="56" y="146"/>
                </a:cubicBezTo>
                <a:cubicBezTo>
                  <a:pt x="55" y="147"/>
                  <a:pt x="55" y="149"/>
                  <a:pt x="55" y="150"/>
                </a:cubicBezTo>
                <a:cubicBezTo>
                  <a:pt x="55" y="151"/>
                  <a:pt x="55" y="152"/>
                  <a:pt x="55" y="152"/>
                </a:cubicBezTo>
                <a:cubicBezTo>
                  <a:pt x="58" y="148"/>
                  <a:pt x="62" y="144"/>
                  <a:pt x="65" y="140"/>
                </a:cubicBezTo>
                <a:cubicBezTo>
                  <a:pt x="64" y="139"/>
                  <a:pt x="64" y="138"/>
                  <a:pt x="65" y="137"/>
                </a:cubicBezTo>
                <a:cubicBezTo>
                  <a:pt x="66" y="136"/>
                  <a:pt x="67" y="136"/>
                  <a:pt x="68" y="137"/>
                </a:cubicBezTo>
                <a:cubicBezTo>
                  <a:pt x="73" y="131"/>
                  <a:pt x="78" y="126"/>
                  <a:pt x="82" y="121"/>
                </a:cubicBezTo>
                <a:cubicBezTo>
                  <a:pt x="81" y="120"/>
                  <a:pt x="81" y="119"/>
                  <a:pt x="80" y="117"/>
                </a:cubicBezTo>
                <a:close/>
                <a:moveTo>
                  <a:pt x="46" y="275"/>
                </a:moveTo>
                <a:cubicBezTo>
                  <a:pt x="46" y="275"/>
                  <a:pt x="46" y="275"/>
                  <a:pt x="46" y="275"/>
                </a:cubicBezTo>
                <a:cubicBezTo>
                  <a:pt x="40" y="273"/>
                  <a:pt x="34" y="270"/>
                  <a:pt x="28" y="267"/>
                </a:cubicBezTo>
                <a:cubicBezTo>
                  <a:pt x="23" y="263"/>
                  <a:pt x="18" y="259"/>
                  <a:pt x="14" y="253"/>
                </a:cubicBezTo>
                <a:cubicBezTo>
                  <a:pt x="14" y="252"/>
                  <a:pt x="14" y="252"/>
                  <a:pt x="14" y="252"/>
                </a:cubicBezTo>
                <a:cubicBezTo>
                  <a:pt x="14" y="252"/>
                  <a:pt x="14" y="252"/>
                  <a:pt x="14" y="253"/>
                </a:cubicBezTo>
                <a:cubicBezTo>
                  <a:pt x="15" y="258"/>
                  <a:pt x="18" y="263"/>
                  <a:pt x="22" y="268"/>
                </a:cubicBezTo>
                <a:cubicBezTo>
                  <a:pt x="22" y="268"/>
                  <a:pt x="23" y="269"/>
                  <a:pt x="23" y="269"/>
                </a:cubicBezTo>
                <a:cubicBezTo>
                  <a:pt x="25" y="271"/>
                  <a:pt x="27" y="272"/>
                  <a:pt x="29" y="273"/>
                </a:cubicBezTo>
                <a:cubicBezTo>
                  <a:pt x="30" y="273"/>
                  <a:pt x="30" y="273"/>
                  <a:pt x="31" y="274"/>
                </a:cubicBezTo>
                <a:cubicBezTo>
                  <a:pt x="36" y="275"/>
                  <a:pt x="41" y="275"/>
                  <a:pt x="46" y="275"/>
                </a:cubicBezTo>
                <a:close/>
                <a:moveTo>
                  <a:pt x="2" y="138"/>
                </a:moveTo>
                <a:cubicBezTo>
                  <a:pt x="2" y="138"/>
                  <a:pt x="2" y="138"/>
                  <a:pt x="2" y="138"/>
                </a:cubicBezTo>
                <a:cubicBezTo>
                  <a:pt x="3" y="128"/>
                  <a:pt x="4" y="119"/>
                  <a:pt x="5" y="109"/>
                </a:cubicBezTo>
                <a:cubicBezTo>
                  <a:pt x="4" y="108"/>
                  <a:pt x="3" y="107"/>
                  <a:pt x="4" y="106"/>
                </a:cubicBezTo>
                <a:cubicBezTo>
                  <a:pt x="5" y="105"/>
                  <a:pt x="5" y="105"/>
                  <a:pt x="5" y="104"/>
                </a:cubicBezTo>
                <a:cubicBezTo>
                  <a:pt x="6" y="104"/>
                  <a:pt x="6" y="103"/>
                  <a:pt x="6" y="102"/>
                </a:cubicBezTo>
                <a:cubicBezTo>
                  <a:pt x="6" y="100"/>
                  <a:pt x="6" y="98"/>
                  <a:pt x="6" y="96"/>
                </a:cubicBezTo>
                <a:cubicBezTo>
                  <a:pt x="6" y="94"/>
                  <a:pt x="6" y="93"/>
                  <a:pt x="6" y="91"/>
                </a:cubicBezTo>
                <a:cubicBezTo>
                  <a:pt x="7" y="85"/>
                  <a:pt x="7" y="80"/>
                  <a:pt x="7" y="74"/>
                </a:cubicBezTo>
                <a:cubicBezTo>
                  <a:pt x="7" y="74"/>
                  <a:pt x="7" y="73"/>
                  <a:pt x="7" y="73"/>
                </a:cubicBezTo>
                <a:cubicBezTo>
                  <a:pt x="7" y="74"/>
                  <a:pt x="7" y="74"/>
                  <a:pt x="7" y="74"/>
                </a:cubicBezTo>
                <a:cubicBezTo>
                  <a:pt x="6" y="79"/>
                  <a:pt x="5" y="84"/>
                  <a:pt x="4" y="89"/>
                </a:cubicBezTo>
                <a:cubicBezTo>
                  <a:pt x="3" y="96"/>
                  <a:pt x="3" y="102"/>
                  <a:pt x="3" y="109"/>
                </a:cubicBezTo>
                <a:cubicBezTo>
                  <a:pt x="2" y="118"/>
                  <a:pt x="2" y="127"/>
                  <a:pt x="2" y="137"/>
                </a:cubicBezTo>
                <a:cubicBezTo>
                  <a:pt x="2" y="137"/>
                  <a:pt x="2" y="138"/>
                  <a:pt x="2" y="138"/>
                </a:cubicBezTo>
                <a:close/>
                <a:moveTo>
                  <a:pt x="168" y="26"/>
                </a:moveTo>
                <a:cubicBezTo>
                  <a:pt x="171" y="26"/>
                  <a:pt x="187" y="21"/>
                  <a:pt x="189" y="20"/>
                </a:cubicBezTo>
                <a:cubicBezTo>
                  <a:pt x="184" y="18"/>
                  <a:pt x="180" y="17"/>
                  <a:pt x="175" y="16"/>
                </a:cubicBezTo>
                <a:cubicBezTo>
                  <a:pt x="172" y="19"/>
                  <a:pt x="170" y="22"/>
                  <a:pt x="168" y="26"/>
                </a:cubicBezTo>
                <a:close/>
                <a:moveTo>
                  <a:pt x="209" y="46"/>
                </a:moveTo>
                <a:cubicBezTo>
                  <a:pt x="209" y="46"/>
                  <a:pt x="208" y="46"/>
                  <a:pt x="208" y="46"/>
                </a:cubicBezTo>
                <a:cubicBezTo>
                  <a:pt x="207" y="48"/>
                  <a:pt x="205" y="49"/>
                  <a:pt x="204" y="51"/>
                </a:cubicBezTo>
                <a:cubicBezTo>
                  <a:pt x="202" y="52"/>
                  <a:pt x="201" y="53"/>
                  <a:pt x="200" y="55"/>
                </a:cubicBezTo>
                <a:cubicBezTo>
                  <a:pt x="200" y="55"/>
                  <a:pt x="199" y="55"/>
                  <a:pt x="199" y="56"/>
                </a:cubicBezTo>
                <a:cubicBezTo>
                  <a:pt x="200" y="57"/>
                  <a:pt x="200" y="58"/>
                  <a:pt x="200" y="59"/>
                </a:cubicBezTo>
                <a:cubicBezTo>
                  <a:pt x="204" y="59"/>
                  <a:pt x="208" y="59"/>
                  <a:pt x="211" y="58"/>
                </a:cubicBezTo>
                <a:cubicBezTo>
                  <a:pt x="211" y="54"/>
                  <a:pt x="210" y="50"/>
                  <a:pt x="209" y="46"/>
                </a:cubicBezTo>
                <a:close/>
                <a:moveTo>
                  <a:pt x="7" y="236"/>
                </a:moveTo>
                <a:cubicBezTo>
                  <a:pt x="7" y="236"/>
                  <a:pt x="7" y="236"/>
                  <a:pt x="7" y="236"/>
                </a:cubicBezTo>
                <a:cubicBezTo>
                  <a:pt x="7" y="236"/>
                  <a:pt x="7" y="236"/>
                  <a:pt x="7" y="236"/>
                </a:cubicBezTo>
                <a:cubicBezTo>
                  <a:pt x="7" y="231"/>
                  <a:pt x="7" y="226"/>
                  <a:pt x="6" y="222"/>
                </a:cubicBezTo>
                <a:cubicBezTo>
                  <a:pt x="6" y="217"/>
                  <a:pt x="6" y="212"/>
                  <a:pt x="6" y="208"/>
                </a:cubicBezTo>
                <a:cubicBezTo>
                  <a:pt x="6" y="207"/>
                  <a:pt x="6" y="207"/>
                  <a:pt x="6" y="206"/>
                </a:cubicBezTo>
                <a:cubicBezTo>
                  <a:pt x="5" y="206"/>
                  <a:pt x="5" y="205"/>
                  <a:pt x="5" y="204"/>
                </a:cubicBezTo>
                <a:cubicBezTo>
                  <a:pt x="6" y="204"/>
                  <a:pt x="6" y="203"/>
                  <a:pt x="6" y="202"/>
                </a:cubicBezTo>
                <a:cubicBezTo>
                  <a:pt x="6" y="200"/>
                  <a:pt x="5" y="198"/>
                  <a:pt x="5" y="196"/>
                </a:cubicBezTo>
                <a:cubicBezTo>
                  <a:pt x="5" y="187"/>
                  <a:pt x="5" y="179"/>
                  <a:pt x="5" y="170"/>
                </a:cubicBezTo>
                <a:cubicBezTo>
                  <a:pt x="5" y="169"/>
                  <a:pt x="5" y="169"/>
                  <a:pt x="5" y="168"/>
                </a:cubicBezTo>
                <a:cubicBezTo>
                  <a:pt x="5" y="168"/>
                  <a:pt x="5" y="169"/>
                  <a:pt x="5" y="169"/>
                </a:cubicBezTo>
                <a:cubicBezTo>
                  <a:pt x="4" y="176"/>
                  <a:pt x="4" y="183"/>
                  <a:pt x="4" y="190"/>
                </a:cubicBezTo>
                <a:cubicBezTo>
                  <a:pt x="4" y="192"/>
                  <a:pt x="4" y="194"/>
                  <a:pt x="4" y="196"/>
                </a:cubicBezTo>
                <a:cubicBezTo>
                  <a:pt x="4" y="203"/>
                  <a:pt x="4" y="209"/>
                  <a:pt x="4" y="215"/>
                </a:cubicBezTo>
                <a:cubicBezTo>
                  <a:pt x="4" y="220"/>
                  <a:pt x="5" y="226"/>
                  <a:pt x="5" y="231"/>
                </a:cubicBezTo>
                <a:cubicBezTo>
                  <a:pt x="6" y="233"/>
                  <a:pt x="6" y="235"/>
                  <a:pt x="7" y="236"/>
                </a:cubicBezTo>
                <a:close/>
                <a:moveTo>
                  <a:pt x="93" y="145"/>
                </a:moveTo>
                <a:cubicBezTo>
                  <a:pt x="90" y="150"/>
                  <a:pt x="86" y="154"/>
                  <a:pt x="83" y="159"/>
                </a:cubicBezTo>
                <a:cubicBezTo>
                  <a:pt x="84" y="160"/>
                  <a:pt x="84" y="162"/>
                  <a:pt x="85" y="163"/>
                </a:cubicBezTo>
                <a:cubicBezTo>
                  <a:pt x="85" y="163"/>
                  <a:pt x="85" y="163"/>
                  <a:pt x="86" y="163"/>
                </a:cubicBezTo>
                <a:cubicBezTo>
                  <a:pt x="89" y="159"/>
                  <a:pt x="92" y="156"/>
                  <a:pt x="95" y="152"/>
                </a:cubicBezTo>
                <a:cubicBezTo>
                  <a:pt x="95" y="152"/>
                  <a:pt x="96" y="152"/>
                  <a:pt x="96" y="151"/>
                </a:cubicBezTo>
                <a:cubicBezTo>
                  <a:pt x="95" y="149"/>
                  <a:pt x="95" y="147"/>
                  <a:pt x="93" y="145"/>
                </a:cubicBezTo>
                <a:close/>
                <a:moveTo>
                  <a:pt x="59" y="125"/>
                </a:moveTo>
                <a:cubicBezTo>
                  <a:pt x="58" y="125"/>
                  <a:pt x="58" y="125"/>
                  <a:pt x="58" y="125"/>
                </a:cubicBezTo>
                <a:cubicBezTo>
                  <a:pt x="54" y="130"/>
                  <a:pt x="50" y="135"/>
                  <a:pt x="45" y="139"/>
                </a:cubicBezTo>
                <a:cubicBezTo>
                  <a:pt x="45" y="140"/>
                  <a:pt x="45" y="140"/>
                  <a:pt x="45" y="141"/>
                </a:cubicBezTo>
                <a:cubicBezTo>
                  <a:pt x="45" y="143"/>
                  <a:pt x="45" y="144"/>
                  <a:pt x="45" y="146"/>
                </a:cubicBezTo>
                <a:cubicBezTo>
                  <a:pt x="45" y="147"/>
                  <a:pt x="45" y="147"/>
                  <a:pt x="45" y="147"/>
                </a:cubicBezTo>
                <a:cubicBezTo>
                  <a:pt x="45" y="147"/>
                  <a:pt x="46" y="146"/>
                  <a:pt x="46" y="146"/>
                </a:cubicBezTo>
                <a:cubicBezTo>
                  <a:pt x="48" y="143"/>
                  <a:pt x="50" y="140"/>
                  <a:pt x="52" y="138"/>
                </a:cubicBezTo>
                <a:cubicBezTo>
                  <a:pt x="55" y="135"/>
                  <a:pt x="57" y="132"/>
                  <a:pt x="59" y="129"/>
                </a:cubicBezTo>
                <a:cubicBezTo>
                  <a:pt x="60" y="129"/>
                  <a:pt x="60" y="128"/>
                  <a:pt x="60" y="128"/>
                </a:cubicBezTo>
                <a:cubicBezTo>
                  <a:pt x="59" y="127"/>
                  <a:pt x="59" y="126"/>
                  <a:pt x="59" y="125"/>
                </a:cubicBezTo>
                <a:close/>
                <a:moveTo>
                  <a:pt x="89" y="136"/>
                </a:moveTo>
                <a:cubicBezTo>
                  <a:pt x="84" y="141"/>
                  <a:pt x="80" y="146"/>
                  <a:pt x="76" y="152"/>
                </a:cubicBezTo>
                <a:cubicBezTo>
                  <a:pt x="76" y="153"/>
                  <a:pt x="77" y="154"/>
                  <a:pt x="78" y="155"/>
                </a:cubicBezTo>
                <a:cubicBezTo>
                  <a:pt x="78" y="155"/>
                  <a:pt x="78" y="154"/>
                  <a:pt x="79" y="154"/>
                </a:cubicBezTo>
                <a:cubicBezTo>
                  <a:pt x="82" y="150"/>
                  <a:pt x="85" y="146"/>
                  <a:pt x="89" y="143"/>
                </a:cubicBezTo>
                <a:cubicBezTo>
                  <a:pt x="89" y="142"/>
                  <a:pt x="90" y="141"/>
                  <a:pt x="91" y="140"/>
                </a:cubicBezTo>
                <a:cubicBezTo>
                  <a:pt x="91" y="140"/>
                  <a:pt x="91" y="140"/>
                  <a:pt x="91" y="140"/>
                </a:cubicBezTo>
                <a:cubicBezTo>
                  <a:pt x="90" y="138"/>
                  <a:pt x="90" y="137"/>
                  <a:pt x="89" y="136"/>
                </a:cubicBezTo>
                <a:close/>
                <a:moveTo>
                  <a:pt x="140" y="114"/>
                </a:moveTo>
                <a:cubicBezTo>
                  <a:pt x="139" y="115"/>
                  <a:pt x="138" y="116"/>
                  <a:pt x="137" y="117"/>
                </a:cubicBezTo>
                <a:cubicBezTo>
                  <a:pt x="139" y="120"/>
                  <a:pt x="140" y="124"/>
                  <a:pt x="142" y="127"/>
                </a:cubicBezTo>
                <a:cubicBezTo>
                  <a:pt x="142" y="127"/>
                  <a:pt x="143" y="127"/>
                  <a:pt x="143" y="127"/>
                </a:cubicBezTo>
                <a:cubicBezTo>
                  <a:pt x="144" y="126"/>
                  <a:pt x="145" y="124"/>
                  <a:pt x="147" y="123"/>
                </a:cubicBezTo>
                <a:cubicBezTo>
                  <a:pt x="147" y="123"/>
                  <a:pt x="147" y="122"/>
                  <a:pt x="147" y="122"/>
                </a:cubicBezTo>
                <a:cubicBezTo>
                  <a:pt x="147" y="121"/>
                  <a:pt x="147" y="120"/>
                  <a:pt x="146" y="120"/>
                </a:cubicBezTo>
                <a:cubicBezTo>
                  <a:pt x="146" y="118"/>
                  <a:pt x="146" y="116"/>
                  <a:pt x="145" y="114"/>
                </a:cubicBezTo>
                <a:cubicBezTo>
                  <a:pt x="144" y="114"/>
                  <a:pt x="142" y="114"/>
                  <a:pt x="140" y="114"/>
                </a:cubicBezTo>
                <a:close/>
                <a:moveTo>
                  <a:pt x="10" y="178"/>
                </a:moveTo>
                <a:cubicBezTo>
                  <a:pt x="10" y="177"/>
                  <a:pt x="10" y="177"/>
                  <a:pt x="10" y="177"/>
                </a:cubicBezTo>
                <a:cubicBezTo>
                  <a:pt x="11" y="176"/>
                  <a:pt x="12" y="174"/>
                  <a:pt x="13" y="173"/>
                </a:cubicBezTo>
                <a:cubicBezTo>
                  <a:pt x="13" y="172"/>
                  <a:pt x="14" y="171"/>
                  <a:pt x="14" y="170"/>
                </a:cubicBezTo>
                <a:cubicBezTo>
                  <a:pt x="14" y="164"/>
                  <a:pt x="14" y="158"/>
                  <a:pt x="14" y="152"/>
                </a:cubicBezTo>
                <a:cubicBezTo>
                  <a:pt x="14" y="151"/>
                  <a:pt x="14" y="151"/>
                  <a:pt x="14" y="151"/>
                </a:cubicBezTo>
                <a:cubicBezTo>
                  <a:pt x="14" y="151"/>
                  <a:pt x="14" y="151"/>
                  <a:pt x="14" y="151"/>
                </a:cubicBezTo>
                <a:cubicBezTo>
                  <a:pt x="13" y="153"/>
                  <a:pt x="11" y="156"/>
                  <a:pt x="10" y="158"/>
                </a:cubicBezTo>
                <a:cubicBezTo>
                  <a:pt x="10" y="159"/>
                  <a:pt x="10" y="160"/>
                  <a:pt x="10" y="161"/>
                </a:cubicBezTo>
                <a:cubicBezTo>
                  <a:pt x="10" y="166"/>
                  <a:pt x="10" y="171"/>
                  <a:pt x="10" y="176"/>
                </a:cubicBezTo>
                <a:cubicBezTo>
                  <a:pt x="10" y="177"/>
                  <a:pt x="10" y="177"/>
                  <a:pt x="10" y="178"/>
                </a:cubicBezTo>
                <a:close/>
                <a:moveTo>
                  <a:pt x="156" y="266"/>
                </a:moveTo>
                <a:cubicBezTo>
                  <a:pt x="151" y="269"/>
                  <a:pt x="145" y="273"/>
                  <a:pt x="140" y="278"/>
                </a:cubicBezTo>
                <a:cubicBezTo>
                  <a:pt x="143" y="278"/>
                  <a:pt x="147" y="278"/>
                  <a:pt x="150" y="279"/>
                </a:cubicBezTo>
                <a:cubicBezTo>
                  <a:pt x="152" y="274"/>
                  <a:pt x="155" y="270"/>
                  <a:pt x="156" y="266"/>
                </a:cubicBezTo>
                <a:close/>
                <a:moveTo>
                  <a:pt x="216" y="58"/>
                </a:moveTo>
                <a:cubicBezTo>
                  <a:pt x="216" y="55"/>
                  <a:pt x="215" y="53"/>
                  <a:pt x="215" y="50"/>
                </a:cubicBezTo>
                <a:cubicBezTo>
                  <a:pt x="214" y="45"/>
                  <a:pt x="212" y="40"/>
                  <a:pt x="211" y="36"/>
                </a:cubicBezTo>
                <a:cubicBezTo>
                  <a:pt x="209" y="32"/>
                  <a:pt x="207" y="29"/>
                  <a:pt x="204" y="27"/>
                </a:cubicBezTo>
                <a:cubicBezTo>
                  <a:pt x="203" y="27"/>
                  <a:pt x="203" y="27"/>
                  <a:pt x="203" y="27"/>
                </a:cubicBezTo>
                <a:cubicBezTo>
                  <a:pt x="203" y="27"/>
                  <a:pt x="203" y="27"/>
                  <a:pt x="204" y="28"/>
                </a:cubicBezTo>
                <a:cubicBezTo>
                  <a:pt x="206" y="31"/>
                  <a:pt x="208" y="35"/>
                  <a:pt x="209" y="40"/>
                </a:cubicBezTo>
                <a:cubicBezTo>
                  <a:pt x="211" y="44"/>
                  <a:pt x="212" y="49"/>
                  <a:pt x="213" y="54"/>
                </a:cubicBezTo>
                <a:cubicBezTo>
                  <a:pt x="213" y="55"/>
                  <a:pt x="213" y="57"/>
                  <a:pt x="214" y="58"/>
                </a:cubicBezTo>
                <a:cubicBezTo>
                  <a:pt x="215" y="58"/>
                  <a:pt x="215" y="58"/>
                  <a:pt x="216" y="58"/>
                </a:cubicBezTo>
                <a:close/>
                <a:moveTo>
                  <a:pt x="175" y="58"/>
                </a:moveTo>
                <a:cubicBezTo>
                  <a:pt x="177" y="56"/>
                  <a:pt x="178" y="55"/>
                  <a:pt x="179" y="54"/>
                </a:cubicBezTo>
                <a:cubicBezTo>
                  <a:pt x="179" y="53"/>
                  <a:pt x="178" y="52"/>
                  <a:pt x="177" y="51"/>
                </a:cubicBezTo>
                <a:cubicBezTo>
                  <a:pt x="177" y="51"/>
                  <a:pt x="177" y="51"/>
                  <a:pt x="177" y="51"/>
                </a:cubicBezTo>
                <a:cubicBezTo>
                  <a:pt x="175" y="52"/>
                  <a:pt x="175" y="51"/>
                  <a:pt x="174" y="50"/>
                </a:cubicBezTo>
                <a:cubicBezTo>
                  <a:pt x="174" y="49"/>
                  <a:pt x="173" y="49"/>
                  <a:pt x="173" y="48"/>
                </a:cubicBezTo>
                <a:cubicBezTo>
                  <a:pt x="173" y="48"/>
                  <a:pt x="173" y="48"/>
                  <a:pt x="172" y="48"/>
                </a:cubicBezTo>
                <a:cubicBezTo>
                  <a:pt x="170" y="51"/>
                  <a:pt x="168" y="53"/>
                  <a:pt x="165" y="55"/>
                </a:cubicBezTo>
                <a:cubicBezTo>
                  <a:pt x="165" y="55"/>
                  <a:pt x="165" y="56"/>
                  <a:pt x="165" y="56"/>
                </a:cubicBezTo>
                <a:cubicBezTo>
                  <a:pt x="167" y="56"/>
                  <a:pt x="168" y="55"/>
                  <a:pt x="169" y="56"/>
                </a:cubicBezTo>
                <a:cubicBezTo>
                  <a:pt x="170" y="57"/>
                  <a:pt x="170" y="58"/>
                  <a:pt x="170" y="59"/>
                </a:cubicBezTo>
                <a:cubicBezTo>
                  <a:pt x="171" y="59"/>
                  <a:pt x="171" y="59"/>
                  <a:pt x="172" y="60"/>
                </a:cubicBezTo>
                <a:cubicBezTo>
                  <a:pt x="172" y="59"/>
                  <a:pt x="172" y="58"/>
                  <a:pt x="172" y="58"/>
                </a:cubicBezTo>
                <a:cubicBezTo>
                  <a:pt x="172" y="57"/>
                  <a:pt x="173" y="56"/>
                  <a:pt x="173" y="56"/>
                </a:cubicBezTo>
                <a:cubicBezTo>
                  <a:pt x="174" y="56"/>
                  <a:pt x="174" y="56"/>
                  <a:pt x="175" y="57"/>
                </a:cubicBezTo>
                <a:cubicBezTo>
                  <a:pt x="175" y="57"/>
                  <a:pt x="175" y="57"/>
                  <a:pt x="175" y="58"/>
                </a:cubicBezTo>
                <a:close/>
                <a:moveTo>
                  <a:pt x="61" y="49"/>
                </a:moveTo>
                <a:cubicBezTo>
                  <a:pt x="61" y="49"/>
                  <a:pt x="61" y="49"/>
                  <a:pt x="62" y="48"/>
                </a:cubicBezTo>
                <a:cubicBezTo>
                  <a:pt x="64" y="47"/>
                  <a:pt x="65" y="46"/>
                  <a:pt x="67" y="44"/>
                </a:cubicBezTo>
                <a:cubicBezTo>
                  <a:pt x="67" y="44"/>
                  <a:pt x="67" y="44"/>
                  <a:pt x="68" y="44"/>
                </a:cubicBezTo>
                <a:cubicBezTo>
                  <a:pt x="68" y="43"/>
                  <a:pt x="69" y="43"/>
                  <a:pt x="69" y="44"/>
                </a:cubicBezTo>
                <a:cubicBezTo>
                  <a:pt x="70" y="44"/>
                  <a:pt x="70" y="45"/>
                  <a:pt x="69" y="45"/>
                </a:cubicBezTo>
                <a:cubicBezTo>
                  <a:pt x="69" y="46"/>
                  <a:pt x="69" y="46"/>
                  <a:pt x="68" y="46"/>
                </a:cubicBezTo>
                <a:cubicBezTo>
                  <a:pt x="68" y="47"/>
                  <a:pt x="67" y="48"/>
                  <a:pt x="66" y="49"/>
                </a:cubicBezTo>
                <a:cubicBezTo>
                  <a:pt x="63" y="52"/>
                  <a:pt x="60" y="55"/>
                  <a:pt x="57" y="58"/>
                </a:cubicBezTo>
                <a:cubicBezTo>
                  <a:pt x="57" y="58"/>
                  <a:pt x="57" y="59"/>
                  <a:pt x="57" y="60"/>
                </a:cubicBezTo>
                <a:cubicBezTo>
                  <a:pt x="57" y="59"/>
                  <a:pt x="57" y="59"/>
                  <a:pt x="58" y="59"/>
                </a:cubicBezTo>
                <a:cubicBezTo>
                  <a:pt x="61" y="56"/>
                  <a:pt x="65" y="52"/>
                  <a:pt x="69" y="48"/>
                </a:cubicBezTo>
                <a:cubicBezTo>
                  <a:pt x="70" y="48"/>
                  <a:pt x="70" y="47"/>
                  <a:pt x="70" y="47"/>
                </a:cubicBezTo>
                <a:cubicBezTo>
                  <a:pt x="70" y="46"/>
                  <a:pt x="70" y="45"/>
                  <a:pt x="71" y="45"/>
                </a:cubicBezTo>
                <a:cubicBezTo>
                  <a:pt x="71" y="43"/>
                  <a:pt x="72" y="43"/>
                  <a:pt x="73" y="43"/>
                </a:cubicBezTo>
                <a:cubicBezTo>
                  <a:pt x="74" y="44"/>
                  <a:pt x="74" y="43"/>
                  <a:pt x="75" y="43"/>
                </a:cubicBezTo>
                <a:cubicBezTo>
                  <a:pt x="74" y="43"/>
                  <a:pt x="74" y="43"/>
                  <a:pt x="74" y="43"/>
                </a:cubicBezTo>
                <a:cubicBezTo>
                  <a:pt x="70" y="43"/>
                  <a:pt x="66" y="43"/>
                  <a:pt x="62" y="43"/>
                </a:cubicBezTo>
                <a:cubicBezTo>
                  <a:pt x="62" y="43"/>
                  <a:pt x="62" y="43"/>
                  <a:pt x="61" y="43"/>
                </a:cubicBezTo>
                <a:cubicBezTo>
                  <a:pt x="60" y="45"/>
                  <a:pt x="59" y="46"/>
                  <a:pt x="58" y="48"/>
                </a:cubicBezTo>
                <a:cubicBezTo>
                  <a:pt x="57" y="48"/>
                  <a:pt x="57" y="48"/>
                  <a:pt x="57" y="49"/>
                </a:cubicBezTo>
                <a:cubicBezTo>
                  <a:pt x="58" y="49"/>
                  <a:pt x="60" y="48"/>
                  <a:pt x="61" y="49"/>
                </a:cubicBezTo>
                <a:close/>
                <a:moveTo>
                  <a:pt x="111" y="136"/>
                </a:moveTo>
                <a:cubicBezTo>
                  <a:pt x="112" y="135"/>
                  <a:pt x="113" y="134"/>
                  <a:pt x="113" y="134"/>
                </a:cubicBezTo>
                <a:cubicBezTo>
                  <a:pt x="114" y="133"/>
                  <a:pt x="114" y="133"/>
                  <a:pt x="114" y="132"/>
                </a:cubicBezTo>
                <a:cubicBezTo>
                  <a:pt x="113" y="131"/>
                  <a:pt x="113" y="130"/>
                  <a:pt x="113" y="129"/>
                </a:cubicBezTo>
                <a:cubicBezTo>
                  <a:pt x="113" y="128"/>
                  <a:pt x="113" y="127"/>
                  <a:pt x="113" y="126"/>
                </a:cubicBezTo>
                <a:cubicBezTo>
                  <a:pt x="113" y="125"/>
                  <a:pt x="113" y="125"/>
                  <a:pt x="114" y="125"/>
                </a:cubicBezTo>
                <a:cubicBezTo>
                  <a:pt x="115" y="124"/>
                  <a:pt x="115" y="125"/>
                  <a:pt x="116" y="125"/>
                </a:cubicBezTo>
                <a:cubicBezTo>
                  <a:pt x="116" y="126"/>
                  <a:pt x="117" y="126"/>
                  <a:pt x="117" y="127"/>
                </a:cubicBezTo>
                <a:cubicBezTo>
                  <a:pt x="118" y="127"/>
                  <a:pt x="118" y="128"/>
                  <a:pt x="118" y="128"/>
                </a:cubicBezTo>
                <a:cubicBezTo>
                  <a:pt x="119" y="127"/>
                  <a:pt x="121" y="126"/>
                  <a:pt x="122" y="125"/>
                </a:cubicBezTo>
                <a:cubicBezTo>
                  <a:pt x="120" y="122"/>
                  <a:pt x="119" y="120"/>
                  <a:pt x="118" y="117"/>
                </a:cubicBezTo>
                <a:cubicBezTo>
                  <a:pt x="116" y="120"/>
                  <a:pt x="114" y="122"/>
                  <a:pt x="112" y="124"/>
                </a:cubicBezTo>
                <a:cubicBezTo>
                  <a:pt x="111" y="125"/>
                  <a:pt x="111" y="125"/>
                  <a:pt x="111" y="125"/>
                </a:cubicBezTo>
                <a:cubicBezTo>
                  <a:pt x="111" y="129"/>
                  <a:pt x="111" y="132"/>
                  <a:pt x="111" y="136"/>
                </a:cubicBezTo>
                <a:close/>
                <a:moveTo>
                  <a:pt x="141" y="144"/>
                </a:moveTo>
                <a:cubicBezTo>
                  <a:pt x="143" y="142"/>
                  <a:pt x="144" y="141"/>
                  <a:pt x="146" y="139"/>
                </a:cubicBezTo>
                <a:cubicBezTo>
                  <a:pt x="145" y="137"/>
                  <a:pt x="144" y="136"/>
                  <a:pt x="143" y="134"/>
                </a:cubicBezTo>
                <a:cubicBezTo>
                  <a:pt x="141" y="135"/>
                  <a:pt x="140" y="136"/>
                  <a:pt x="138" y="136"/>
                </a:cubicBezTo>
                <a:cubicBezTo>
                  <a:pt x="138" y="136"/>
                  <a:pt x="138" y="137"/>
                  <a:pt x="138" y="137"/>
                </a:cubicBezTo>
                <a:cubicBezTo>
                  <a:pt x="137" y="138"/>
                  <a:pt x="136" y="139"/>
                  <a:pt x="135" y="140"/>
                </a:cubicBezTo>
                <a:cubicBezTo>
                  <a:pt x="135" y="140"/>
                  <a:pt x="135" y="140"/>
                  <a:pt x="135" y="141"/>
                </a:cubicBezTo>
                <a:cubicBezTo>
                  <a:pt x="135" y="143"/>
                  <a:pt x="136" y="146"/>
                  <a:pt x="136" y="148"/>
                </a:cubicBezTo>
                <a:cubicBezTo>
                  <a:pt x="137" y="148"/>
                  <a:pt x="137" y="147"/>
                  <a:pt x="137" y="147"/>
                </a:cubicBezTo>
                <a:cubicBezTo>
                  <a:pt x="137" y="146"/>
                  <a:pt x="137" y="145"/>
                  <a:pt x="137" y="144"/>
                </a:cubicBezTo>
                <a:cubicBezTo>
                  <a:pt x="137" y="143"/>
                  <a:pt x="137" y="142"/>
                  <a:pt x="138" y="142"/>
                </a:cubicBezTo>
                <a:cubicBezTo>
                  <a:pt x="139" y="142"/>
                  <a:pt x="139" y="142"/>
                  <a:pt x="140" y="143"/>
                </a:cubicBezTo>
                <a:cubicBezTo>
                  <a:pt x="140" y="143"/>
                  <a:pt x="141" y="143"/>
                  <a:pt x="141" y="144"/>
                </a:cubicBezTo>
                <a:close/>
                <a:moveTo>
                  <a:pt x="131" y="65"/>
                </a:moveTo>
                <a:cubicBezTo>
                  <a:pt x="131" y="65"/>
                  <a:pt x="130" y="66"/>
                  <a:pt x="130" y="66"/>
                </a:cubicBezTo>
                <a:cubicBezTo>
                  <a:pt x="128" y="68"/>
                  <a:pt x="126" y="70"/>
                  <a:pt x="124" y="71"/>
                </a:cubicBezTo>
                <a:cubicBezTo>
                  <a:pt x="123" y="72"/>
                  <a:pt x="123" y="74"/>
                  <a:pt x="123" y="75"/>
                </a:cubicBezTo>
                <a:cubicBezTo>
                  <a:pt x="123" y="76"/>
                  <a:pt x="124" y="78"/>
                  <a:pt x="125" y="79"/>
                </a:cubicBezTo>
                <a:cubicBezTo>
                  <a:pt x="125" y="79"/>
                  <a:pt x="125" y="79"/>
                  <a:pt x="125" y="79"/>
                </a:cubicBezTo>
                <a:cubicBezTo>
                  <a:pt x="127" y="77"/>
                  <a:pt x="129" y="75"/>
                  <a:pt x="132" y="73"/>
                </a:cubicBezTo>
                <a:cubicBezTo>
                  <a:pt x="132" y="72"/>
                  <a:pt x="132" y="72"/>
                  <a:pt x="132" y="72"/>
                </a:cubicBezTo>
                <a:cubicBezTo>
                  <a:pt x="132" y="71"/>
                  <a:pt x="132" y="70"/>
                  <a:pt x="132" y="69"/>
                </a:cubicBezTo>
                <a:cubicBezTo>
                  <a:pt x="131" y="68"/>
                  <a:pt x="131" y="67"/>
                  <a:pt x="131" y="65"/>
                </a:cubicBezTo>
                <a:close/>
                <a:moveTo>
                  <a:pt x="129" y="53"/>
                </a:moveTo>
                <a:cubicBezTo>
                  <a:pt x="129" y="53"/>
                  <a:pt x="129" y="52"/>
                  <a:pt x="130" y="52"/>
                </a:cubicBezTo>
                <a:cubicBezTo>
                  <a:pt x="130" y="52"/>
                  <a:pt x="130" y="51"/>
                  <a:pt x="130" y="51"/>
                </a:cubicBezTo>
                <a:cubicBezTo>
                  <a:pt x="130" y="49"/>
                  <a:pt x="130" y="47"/>
                  <a:pt x="129" y="46"/>
                </a:cubicBezTo>
                <a:cubicBezTo>
                  <a:pt x="129" y="45"/>
                  <a:pt x="129" y="45"/>
                  <a:pt x="129" y="45"/>
                </a:cubicBezTo>
                <a:cubicBezTo>
                  <a:pt x="127" y="47"/>
                  <a:pt x="125" y="48"/>
                  <a:pt x="124" y="51"/>
                </a:cubicBezTo>
                <a:cubicBezTo>
                  <a:pt x="124" y="52"/>
                  <a:pt x="123" y="53"/>
                  <a:pt x="123" y="54"/>
                </a:cubicBezTo>
                <a:cubicBezTo>
                  <a:pt x="122" y="55"/>
                  <a:pt x="121" y="57"/>
                  <a:pt x="121" y="58"/>
                </a:cubicBezTo>
                <a:cubicBezTo>
                  <a:pt x="120" y="58"/>
                  <a:pt x="120" y="59"/>
                  <a:pt x="119" y="59"/>
                </a:cubicBezTo>
                <a:cubicBezTo>
                  <a:pt x="118" y="60"/>
                  <a:pt x="117" y="60"/>
                  <a:pt x="116" y="59"/>
                </a:cubicBezTo>
                <a:cubicBezTo>
                  <a:pt x="116" y="59"/>
                  <a:pt x="115" y="58"/>
                  <a:pt x="115" y="58"/>
                </a:cubicBezTo>
                <a:cubicBezTo>
                  <a:pt x="114" y="59"/>
                  <a:pt x="114" y="59"/>
                  <a:pt x="114" y="59"/>
                </a:cubicBezTo>
                <a:cubicBezTo>
                  <a:pt x="114" y="59"/>
                  <a:pt x="113" y="60"/>
                  <a:pt x="113" y="60"/>
                </a:cubicBezTo>
                <a:cubicBezTo>
                  <a:pt x="114" y="62"/>
                  <a:pt x="114" y="64"/>
                  <a:pt x="115" y="65"/>
                </a:cubicBezTo>
                <a:cubicBezTo>
                  <a:pt x="115" y="65"/>
                  <a:pt x="116" y="65"/>
                  <a:pt x="116" y="65"/>
                </a:cubicBezTo>
                <a:cubicBezTo>
                  <a:pt x="118" y="63"/>
                  <a:pt x="119" y="61"/>
                  <a:pt x="121" y="60"/>
                </a:cubicBezTo>
                <a:cubicBezTo>
                  <a:pt x="122" y="59"/>
                  <a:pt x="123" y="58"/>
                  <a:pt x="123" y="57"/>
                </a:cubicBezTo>
                <a:cubicBezTo>
                  <a:pt x="123" y="56"/>
                  <a:pt x="123" y="54"/>
                  <a:pt x="124" y="53"/>
                </a:cubicBezTo>
                <a:cubicBezTo>
                  <a:pt x="125" y="52"/>
                  <a:pt x="126" y="51"/>
                  <a:pt x="128" y="52"/>
                </a:cubicBezTo>
                <a:cubicBezTo>
                  <a:pt x="128" y="52"/>
                  <a:pt x="128" y="53"/>
                  <a:pt x="129" y="53"/>
                </a:cubicBezTo>
                <a:close/>
                <a:moveTo>
                  <a:pt x="86" y="130"/>
                </a:moveTo>
                <a:cubicBezTo>
                  <a:pt x="82" y="136"/>
                  <a:pt x="77" y="141"/>
                  <a:pt x="73" y="146"/>
                </a:cubicBezTo>
                <a:cubicBezTo>
                  <a:pt x="73" y="147"/>
                  <a:pt x="74" y="148"/>
                  <a:pt x="74" y="149"/>
                </a:cubicBezTo>
                <a:cubicBezTo>
                  <a:pt x="75" y="149"/>
                  <a:pt x="75" y="149"/>
                  <a:pt x="75" y="149"/>
                </a:cubicBezTo>
                <a:cubicBezTo>
                  <a:pt x="79" y="144"/>
                  <a:pt x="83" y="139"/>
                  <a:pt x="87" y="134"/>
                </a:cubicBezTo>
                <a:cubicBezTo>
                  <a:pt x="87" y="134"/>
                  <a:pt x="87" y="134"/>
                  <a:pt x="88" y="134"/>
                </a:cubicBezTo>
                <a:cubicBezTo>
                  <a:pt x="88" y="133"/>
                  <a:pt x="88" y="133"/>
                  <a:pt x="88" y="133"/>
                </a:cubicBezTo>
                <a:cubicBezTo>
                  <a:pt x="87" y="132"/>
                  <a:pt x="87" y="131"/>
                  <a:pt x="86" y="130"/>
                </a:cubicBezTo>
                <a:close/>
                <a:moveTo>
                  <a:pt x="70" y="99"/>
                </a:moveTo>
                <a:cubicBezTo>
                  <a:pt x="70" y="98"/>
                  <a:pt x="70" y="98"/>
                  <a:pt x="71" y="98"/>
                </a:cubicBezTo>
                <a:cubicBezTo>
                  <a:pt x="73" y="95"/>
                  <a:pt x="76" y="93"/>
                  <a:pt x="79" y="90"/>
                </a:cubicBezTo>
                <a:cubicBezTo>
                  <a:pt x="79" y="89"/>
                  <a:pt x="80" y="89"/>
                  <a:pt x="80" y="88"/>
                </a:cubicBezTo>
                <a:cubicBezTo>
                  <a:pt x="80" y="87"/>
                  <a:pt x="80" y="85"/>
                  <a:pt x="80" y="84"/>
                </a:cubicBezTo>
                <a:cubicBezTo>
                  <a:pt x="80" y="83"/>
                  <a:pt x="80" y="83"/>
                  <a:pt x="80" y="83"/>
                </a:cubicBezTo>
                <a:cubicBezTo>
                  <a:pt x="80" y="83"/>
                  <a:pt x="80" y="83"/>
                  <a:pt x="80" y="83"/>
                </a:cubicBezTo>
                <a:cubicBezTo>
                  <a:pt x="76" y="87"/>
                  <a:pt x="72" y="91"/>
                  <a:pt x="68" y="95"/>
                </a:cubicBezTo>
                <a:cubicBezTo>
                  <a:pt x="69" y="96"/>
                  <a:pt x="70" y="97"/>
                  <a:pt x="70" y="99"/>
                </a:cubicBezTo>
                <a:close/>
                <a:moveTo>
                  <a:pt x="165" y="5"/>
                </a:moveTo>
                <a:cubicBezTo>
                  <a:pt x="165" y="5"/>
                  <a:pt x="165" y="5"/>
                  <a:pt x="165" y="5"/>
                </a:cubicBezTo>
                <a:cubicBezTo>
                  <a:pt x="165" y="5"/>
                  <a:pt x="165" y="5"/>
                  <a:pt x="165" y="4"/>
                </a:cubicBezTo>
                <a:cubicBezTo>
                  <a:pt x="160" y="4"/>
                  <a:pt x="156" y="3"/>
                  <a:pt x="152" y="3"/>
                </a:cubicBezTo>
                <a:cubicBezTo>
                  <a:pt x="144" y="3"/>
                  <a:pt x="137" y="3"/>
                  <a:pt x="129" y="2"/>
                </a:cubicBezTo>
                <a:cubicBezTo>
                  <a:pt x="118" y="2"/>
                  <a:pt x="107" y="2"/>
                  <a:pt x="96" y="2"/>
                </a:cubicBezTo>
                <a:cubicBezTo>
                  <a:pt x="95" y="2"/>
                  <a:pt x="94" y="3"/>
                  <a:pt x="93" y="3"/>
                </a:cubicBezTo>
                <a:cubicBezTo>
                  <a:pt x="94" y="3"/>
                  <a:pt x="96" y="3"/>
                  <a:pt x="97" y="3"/>
                </a:cubicBezTo>
                <a:cubicBezTo>
                  <a:pt x="101" y="3"/>
                  <a:pt x="104" y="3"/>
                  <a:pt x="108" y="3"/>
                </a:cubicBezTo>
                <a:cubicBezTo>
                  <a:pt x="115" y="3"/>
                  <a:pt x="121" y="3"/>
                  <a:pt x="127" y="3"/>
                </a:cubicBezTo>
                <a:cubicBezTo>
                  <a:pt x="140" y="4"/>
                  <a:pt x="152" y="4"/>
                  <a:pt x="164" y="5"/>
                </a:cubicBezTo>
                <a:cubicBezTo>
                  <a:pt x="164" y="5"/>
                  <a:pt x="165" y="5"/>
                  <a:pt x="165" y="5"/>
                </a:cubicBezTo>
                <a:close/>
                <a:moveTo>
                  <a:pt x="61" y="79"/>
                </a:moveTo>
                <a:cubicBezTo>
                  <a:pt x="60" y="80"/>
                  <a:pt x="59" y="81"/>
                  <a:pt x="58" y="82"/>
                </a:cubicBezTo>
                <a:cubicBezTo>
                  <a:pt x="54" y="87"/>
                  <a:pt x="50" y="91"/>
                  <a:pt x="46" y="96"/>
                </a:cubicBezTo>
                <a:cubicBezTo>
                  <a:pt x="45" y="97"/>
                  <a:pt x="45" y="97"/>
                  <a:pt x="45" y="98"/>
                </a:cubicBezTo>
                <a:cubicBezTo>
                  <a:pt x="52" y="93"/>
                  <a:pt x="58" y="87"/>
                  <a:pt x="63" y="81"/>
                </a:cubicBezTo>
                <a:cubicBezTo>
                  <a:pt x="62" y="80"/>
                  <a:pt x="62" y="80"/>
                  <a:pt x="61" y="79"/>
                </a:cubicBezTo>
                <a:close/>
                <a:moveTo>
                  <a:pt x="149" y="99"/>
                </a:moveTo>
                <a:cubicBezTo>
                  <a:pt x="149" y="99"/>
                  <a:pt x="149" y="99"/>
                  <a:pt x="149" y="99"/>
                </a:cubicBezTo>
                <a:cubicBezTo>
                  <a:pt x="152" y="96"/>
                  <a:pt x="154" y="94"/>
                  <a:pt x="157" y="92"/>
                </a:cubicBezTo>
                <a:cubicBezTo>
                  <a:pt x="157" y="92"/>
                  <a:pt x="157" y="91"/>
                  <a:pt x="157" y="91"/>
                </a:cubicBezTo>
                <a:cubicBezTo>
                  <a:pt x="157" y="90"/>
                  <a:pt x="157" y="89"/>
                  <a:pt x="156" y="87"/>
                </a:cubicBezTo>
                <a:cubicBezTo>
                  <a:pt x="156" y="87"/>
                  <a:pt x="156" y="88"/>
                  <a:pt x="155" y="88"/>
                </a:cubicBezTo>
                <a:cubicBezTo>
                  <a:pt x="153" y="88"/>
                  <a:pt x="151" y="89"/>
                  <a:pt x="149" y="90"/>
                </a:cubicBezTo>
                <a:cubicBezTo>
                  <a:pt x="148" y="90"/>
                  <a:pt x="148" y="91"/>
                  <a:pt x="147" y="92"/>
                </a:cubicBezTo>
                <a:cubicBezTo>
                  <a:pt x="147" y="92"/>
                  <a:pt x="147" y="92"/>
                  <a:pt x="147" y="93"/>
                </a:cubicBezTo>
                <a:cubicBezTo>
                  <a:pt x="147" y="93"/>
                  <a:pt x="147" y="94"/>
                  <a:pt x="147" y="94"/>
                </a:cubicBezTo>
                <a:cubicBezTo>
                  <a:pt x="148" y="95"/>
                  <a:pt x="149" y="97"/>
                  <a:pt x="149" y="99"/>
                </a:cubicBezTo>
                <a:close/>
                <a:moveTo>
                  <a:pt x="95" y="55"/>
                </a:moveTo>
                <a:cubicBezTo>
                  <a:pt x="94" y="55"/>
                  <a:pt x="94" y="56"/>
                  <a:pt x="93" y="57"/>
                </a:cubicBezTo>
                <a:cubicBezTo>
                  <a:pt x="92" y="58"/>
                  <a:pt x="91" y="59"/>
                  <a:pt x="91" y="61"/>
                </a:cubicBezTo>
                <a:cubicBezTo>
                  <a:pt x="90" y="62"/>
                  <a:pt x="90" y="63"/>
                  <a:pt x="90" y="63"/>
                </a:cubicBezTo>
                <a:cubicBezTo>
                  <a:pt x="90" y="65"/>
                  <a:pt x="89" y="66"/>
                  <a:pt x="89" y="67"/>
                </a:cubicBezTo>
                <a:cubicBezTo>
                  <a:pt x="88" y="69"/>
                  <a:pt x="87" y="70"/>
                  <a:pt x="85" y="70"/>
                </a:cubicBezTo>
                <a:cubicBezTo>
                  <a:pt x="85" y="71"/>
                  <a:pt x="85" y="72"/>
                  <a:pt x="85" y="72"/>
                </a:cubicBezTo>
                <a:cubicBezTo>
                  <a:pt x="89" y="68"/>
                  <a:pt x="93" y="64"/>
                  <a:pt x="97" y="60"/>
                </a:cubicBezTo>
                <a:cubicBezTo>
                  <a:pt x="96" y="59"/>
                  <a:pt x="96" y="57"/>
                  <a:pt x="95" y="55"/>
                </a:cubicBezTo>
                <a:close/>
                <a:moveTo>
                  <a:pt x="21" y="222"/>
                </a:moveTo>
                <a:cubicBezTo>
                  <a:pt x="18" y="224"/>
                  <a:pt x="15" y="227"/>
                  <a:pt x="12" y="229"/>
                </a:cubicBezTo>
                <a:cubicBezTo>
                  <a:pt x="12" y="232"/>
                  <a:pt x="12" y="236"/>
                  <a:pt x="12" y="240"/>
                </a:cubicBezTo>
                <a:cubicBezTo>
                  <a:pt x="13" y="238"/>
                  <a:pt x="21" y="223"/>
                  <a:pt x="21" y="222"/>
                </a:cubicBezTo>
                <a:close/>
                <a:moveTo>
                  <a:pt x="118" y="43"/>
                </a:moveTo>
                <a:cubicBezTo>
                  <a:pt x="119" y="44"/>
                  <a:pt x="119" y="44"/>
                  <a:pt x="118" y="45"/>
                </a:cubicBezTo>
                <a:cubicBezTo>
                  <a:pt x="118" y="46"/>
                  <a:pt x="118" y="46"/>
                  <a:pt x="117" y="46"/>
                </a:cubicBezTo>
                <a:cubicBezTo>
                  <a:pt x="116" y="47"/>
                  <a:pt x="115" y="48"/>
                  <a:pt x="114" y="50"/>
                </a:cubicBezTo>
                <a:cubicBezTo>
                  <a:pt x="115" y="51"/>
                  <a:pt x="115" y="52"/>
                  <a:pt x="115" y="54"/>
                </a:cubicBezTo>
                <a:cubicBezTo>
                  <a:pt x="116" y="54"/>
                  <a:pt x="116" y="54"/>
                  <a:pt x="116" y="53"/>
                </a:cubicBezTo>
                <a:cubicBezTo>
                  <a:pt x="119" y="51"/>
                  <a:pt x="121" y="49"/>
                  <a:pt x="123" y="47"/>
                </a:cubicBezTo>
                <a:cubicBezTo>
                  <a:pt x="124" y="46"/>
                  <a:pt x="125" y="44"/>
                  <a:pt x="125" y="43"/>
                </a:cubicBezTo>
                <a:cubicBezTo>
                  <a:pt x="123" y="43"/>
                  <a:pt x="121" y="43"/>
                  <a:pt x="118" y="43"/>
                </a:cubicBezTo>
                <a:close/>
                <a:moveTo>
                  <a:pt x="116" y="184"/>
                </a:moveTo>
                <a:cubicBezTo>
                  <a:pt x="117" y="185"/>
                  <a:pt x="117" y="184"/>
                  <a:pt x="118" y="184"/>
                </a:cubicBezTo>
                <a:cubicBezTo>
                  <a:pt x="119" y="182"/>
                  <a:pt x="121" y="180"/>
                  <a:pt x="123" y="178"/>
                </a:cubicBezTo>
                <a:cubicBezTo>
                  <a:pt x="124" y="177"/>
                  <a:pt x="124" y="176"/>
                  <a:pt x="124" y="174"/>
                </a:cubicBezTo>
                <a:cubicBezTo>
                  <a:pt x="123" y="174"/>
                  <a:pt x="123" y="173"/>
                  <a:pt x="123" y="172"/>
                </a:cubicBezTo>
                <a:cubicBezTo>
                  <a:pt x="121" y="173"/>
                  <a:pt x="120" y="173"/>
                  <a:pt x="119" y="175"/>
                </a:cubicBezTo>
                <a:cubicBezTo>
                  <a:pt x="118" y="176"/>
                  <a:pt x="117" y="177"/>
                  <a:pt x="116" y="179"/>
                </a:cubicBezTo>
                <a:cubicBezTo>
                  <a:pt x="115" y="179"/>
                  <a:pt x="115" y="180"/>
                  <a:pt x="114" y="181"/>
                </a:cubicBezTo>
                <a:cubicBezTo>
                  <a:pt x="115" y="182"/>
                  <a:pt x="115" y="183"/>
                  <a:pt x="116" y="184"/>
                </a:cubicBezTo>
                <a:close/>
                <a:moveTo>
                  <a:pt x="144" y="58"/>
                </a:moveTo>
                <a:cubicBezTo>
                  <a:pt x="144" y="58"/>
                  <a:pt x="144" y="58"/>
                  <a:pt x="144" y="58"/>
                </a:cubicBezTo>
                <a:cubicBezTo>
                  <a:pt x="141" y="59"/>
                  <a:pt x="139" y="60"/>
                  <a:pt x="137" y="60"/>
                </a:cubicBezTo>
                <a:cubicBezTo>
                  <a:pt x="137" y="60"/>
                  <a:pt x="136" y="60"/>
                  <a:pt x="136" y="60"/>
                </a:cubicBezTo>
                <a:cubicBezTo>
                  <a:pt x="135" y="61"/>
                  <a:pt x="135" y="62"/>
                  <a:pt x="134" y="62"/>
                </a:cubicBezTo>
                <a:cubicBezTo>
                  <a:pt x="135" y="64"/>
                  <a:pt x="135" y="67"/>
                  <a:pt x="136" y="69"/>
                </a:cubicBezTo>
                <a:cubicBezTo>
                  <a:pt x="136" y="69"/>
                  <a:pt x="136" y="69"/>
                  <a:pt x="136" y="69"/>
                </a:cubicBezTo>
                <a:cubicBezTo>
                  <a:pt x="139" y="66"/>
                  <a:pt x="141" y="64"/>
                  <a:pt x="144" y="62"/>
                </a:cubicBezTo>
                <a:cubicBezTo>
                  <a:pt x="144" y="62"/>
                  <a:pt x="144" y="61"/>
                  <a:pt x="144" y="61"/>
                </a:cubicBezTo>
                <a:cubicBezTo>
                  <a:pt x="144" y="60"/>
                  <a:pt x="144" y="59"/>
                  <a:pt x="144" y="58"/>
                </a:cubicBezTo>
                <a:close/>
                <a:moveTo>
                  <a:pt x="15" y="95"/>
                </a:moveTo>
                <a:cubicBezTo>
                  <a:pt x="15" y="95"/>
                  <a:pt x="15" y="95"/>
                  <a:pt x="15" y="95"/>
                </a:cubicBezTo>
                <a:cubicBezTo>
                  <a:pt x="14" y="96"/>
                  <a:pt x="12" y="98"/>
                  <a:pt x="11" y="99"/>
                </a:cubicBezTo>
                <a:cubicBezTo>
                  <a:pt x="11" y="100"/>
                  <a:pt x="11" y="100"/>
                  <a:pt x="11" y="101"/>
                </a:cubicBezTo>
                <a:cubicBezTo>
                  <a:pt x="11" y="104"/>
                  <a:pt x="11" y="108"/>
                  <a:pt x="11" y="112"/>
                </a:cubicBezTo>
                <a:cubicBezTo>
                  <a:pt x="10" y="112"/>
                  <a:pt x="11" y="112"/>
                  <a:pt x="11" y="113"/>
                </a:cubicBezTo>
                <a:cubicBezTo>
                  <a:pt x="12" y="111"/>
                  <a:pt x="13" y="109"/>
                  <a:pt x="15" y="107"/>
                </a:cubicBezTo>
                <a:cubicBezTo>
                  <a:pt x="15" y="107"/>
                  <a:pt x="15" y="107"/>
                  <a:pt x="15" y="107"/>
                </a:cubicBezTo>
                <a:cubicBezTo>
                  <a:pt x="15" y="105"/>
                  <a:pt x="15" y="102"/>
                  <a:pt x="15" y="100"/>
                </a:cubicBezTo>
                <a:cubicBezTo>
                  <a:pt x="15" y="100"/>
                  <a:pt x="15" y="100"/>
                  <a:pt x="15" y="99"/>
                </a:cubicBezTo>
                <a:cubicBezTo>
                  <a:pt x="15" y="98"/>
                  <a:pt x="15" y="96"/>
                  <a:pt x="15" y="95"/>
                </a:cubicBezTo>
                <a:close/>
                <a:moveTo>
                  <a:pt x="115" y="142"/>
                </a:moveTo>
                <a:cubicBezTo>
                  <a:pt x="115" y="142"/>
                  <a:pt x="115" y="142"/>
                  <a:pt x="115" y="142"/>
                </a:cubicBezTo>
                <a:cubicBezTo>
                  <a:pt x="112" y="145"/>
                  <a:pt x="109" y="149"/>
                  <a:pt x="106" y="152"/>
                </a:cubicBezTo>
                <a:cubicBezTo>
                  <a:pt x="108" y="155"/>
                  <a:pt x="110" y="157"/>
                  <a:pt x="111" y="160"/>
                </a:cubicBezTo>
                <a:cubicBezTo>
                  <a:pt x="112" y="159"/>
                  <a:pt x="113" y="158"/>
                  <a:pt x="114" y="157"/>
                </a:cubicBezTo>
                <a:cubicBezTo>
                  <a:pt x="113" y="157"/>
                  <a:pt x="112" y="156"/>
                  <a:pt x="111" y="156"/>
                </a:cubicBezTo>
                <a:cubicBezTo>
                  <a:pt x="110" y="155"/>
                  <a:pt x="109" y="154"/>
                  <a:pt x="110" y="152"/>
                </a:cubicBezTo>
                <a:cubicBezTo>
                  <a:pt x="111" y="151"/>
                  <a:pt x="111" y="150"/>
                  <a:pt x="112" y="150"/>
                </a:cubicBezTo>
                <a:cubicBezTo>
                  <a:pt x="113" y="149"/>
                  <a:pt x="114" y="148"/>
                  <a:pt x="115" y="147"/>
                </a:cubicBezTo>
                <a:cubicBezTo>
                  <a:pt x="115" y="147"/>
                  <a:pt x="116" y="146"/>
                  <a:pt x="116" y="146"/>
                </a:cubicBezTo>
                <a:cubicBezTo>
                  <a:pt x="116" y="145"/>
                  <a:pt x="115" y="143"/>
                  <a:pt x="115" y="142"/>
                </a:cubicBezTo>
                <a:close/>
                <a:moveTo>
                  <a:pt x="96" y="67"/>
                </a:moveTo>
                <a:cubicBezTo>
                  <a:pt x="96" y="67"/>
                  <a:pt x="96" y="67"/>
                  <a:pt x="96" y="67"/>
                </a:cubicBezTo>
                <a:cubicBezTo>
                  <a:pt x="93" y="70"/>
                  <a:pt x="90" y="73"/>
                  <a:pt x="87" y="76"/>
                </a:cubicBezTo>
                <a:cubicBezTo>
                  <a:pt x="87" y="76"/>
                  <a:pt x="86" y="76"/>
                  <a:pt x="87" y="77"/>
                </a:cubicBezTo>
                <a:cubicBezTo>
                  <a:pt x="87" y="78"/>
                  <a:pt x="87" y="79"/>
                  <a:pt x="88" y="80"/>
                </a:cubicBezTo>
                <a:cubicBezTo>
                  <a:pt x="88" y="80"/>
                  <a:pt x="88" y="80"/>
                  <a:pt x="88" y="81"/>
                </a:cubicBezTo>
                <a:cubicBezTo>
                  <a:pt x="91" y="78"/>
                  <a:pt x="93" y="76"/>
                  <a:pt x="96" y="73"/>
                </a:cubicBezTo>
                <a:cubicBezTo>
                  <a:pt x="96" y="73"/>
                  <a:pt x="96" y="73"/>
                  <a:pt x="96" y="73"/>
                </a:cubicBezTo>
                <a:cubicBezTo>
                  <a:pt x="96" y="71"/>
                  <a:pt x="96" y="69"/>
                  <a:pt x="96" y="67"/>
                </a:cubicBezTo>
                <a:close/>
                <a:moveTo>
                  <a:pt x="68" y="76"/>
                </a:moveTo>
                <a:cubicBezTo>
                  <a:pt x="68" y="76"/>
                  <a:pt x="68" y="76"/>
                  <a:pt x="68" y="76"/>
                </a:cubicBezTo>
                <a:cubicBezTo>
                  <a:pt x="72" y="72"/>
                  <a:pt x="76" y="68"/>
                  <a:pt x="80" y="65"/>
                </a:cubicBezTo>
                <a:cubicBezTo>
                  <a:pt x="80" y="63"/>
                  <a:pt x="79" y="62"/>
                  <a:pt x="79" y="61"/>
                </a:cubicBezTo>
                <a:cubicBezTo>
                  <a:pt x="79" y="61"/>
                  <a:pt x="79" y="61"/>
                  <a:pt x="79" y="61"/>
                </a:cubicBezTo>
                <a:cubicBezTo>
                  <a:pt x="76" y="64"/>
                  <a:pt x="73" y="67"/>
                  <a:pt x="70" y="70"/>
                </a:cubicBezTo>
                <a:cubicBezTo>
                  <a:pt x="70" y="70"/>
                  <a:pt x="70" y="70"/>
                  <a:pt x="69" y="70"/>
                </a:cubicBezTo>
                <a:cubicBezTo>
                  <a:pt x="69" y="72"/>
                  <a:pt x="69" y="74"/>
                  <a:pt x="68" y="76"/>
                </a:cubicBezTo>
                <a:close/>
                <a:moveTo>
                  <a:pt x="135" y="119"/>
                </a:moveTo>
                <a:cubicBezTo>
                  <a:pt x="134" y="120"/>
                  <a:pt x="134" y="121"/>
                  <a:pt x="133" y="122"/>
                </a:cubicBezTo>
                <a:cubicBezTo>
                  <a:pt x="132" y="122"/>
                  <a:pt x="131" y="123"/>
                  <a:pt x="131" y="124"/>
                </a:cubicBezTo>
                <a:cubicBezTo>
                  <a:pt x="131" y="124"/>
                  <a:pt x="131" y="125"/>
                  <a:pt x="132" y="126"/>
                </a:cubicBezTo>
                <a:cubicBezTo>
                  <a:pt x="132" y="127"/>
                  <a:pt x="132" y="128"/>
                  <a:pt x="132" y="130"/>
                </a:cubicBezTo>
                <a:cubicBezTo>
                  <a:pt x="135" y="129"/>
                  <a:pt x="137" y="128"/>
                  <a:pt x="140" y="128"/>
                </a:cubicBezTo>
                <a:cubicBezTo>
                  <a:pt x="138" y="125"/>
                  <a:pt x="137" y="122"/>
                  <a:pt x="135" y="119"/>
                </a:cubicBezTo>
                <a:close/>
                <a:moveTo>
                  <a:pt x="120" y="84"/>
                </a:moveTo>
                <a:cubicBezTo>
                  <a:pt x="117" y="83"/>
                  <a:pt x="117" y="81"/>
                  <a:pt x="116" y="79"/>
                </a:cubicBezTo>
                <a:cubicBezTo>
                  <a:pt x="114" y="82"/>
                  <a:pt x="112" y="84"/>
                  <a:pt x="110" y="86"/>
                </a:cubicBezTo>
                <a:cubicBezTo>
                  <a:pt x="110" y="88"/>
                  <a:pt x="111" y="89"/>
                  <a:pt x="112" y="91"/>
                </a:cubicBezTo>
                <a:cubicBezTo>
                  <a:pt x="114" y="88"/>
                  <a:pt x="117" y="86"/>
                  <a:pt x="120" y="84"/>
                </a:cubicBezTo>
                <a:close/>
                <a:moveTo>
                  <a:pt x="214" y="96"/>
                </a:moveTo>
                <a:cubicBezTo>
                  <a:pt x="213" y="96"/>
                  <a:pt x="213" y="96"/>
                  <a:pt x="213" y="96"/>
                </a:cubicBezTo>
                <a:cubicBezTo>
                  <a:pt x="210" y="97"/>
                  <a:pt x="206" y="98"/>
                  <a:pt x="202" y="99"/>
                </a:cubicBezTo>
                <a:cubicBezTo>
                  <a:pt x="202" y="101"/>
                  <a:pt x="202" y="106"/>
                  <a:pt x="202" y="107"/>
                </a:cubicBezTo>
                <a:cubicBezTo>
                  <a:pt x="206" y="103"/>
                  <a:pt x="210" y="100"/>
                  <a:pt x="214" y="96"/>
                </a:cubicBezTo>
                <a:close/>
                <a:moveTo>
                  <a:pt x="166" y="98"/>
                </a:moveTo>
                <a:cubicBezTo>
                  <a:pt x="165" y="96"/>
                  <a:pt x="163" y="93"/>
                  <a:pt x="162" y="91"/>
                </a:cubicBezTo>
                <a:cubicBezTo>
                  <a:pt x="161" y="92"/>
                  <a:pt x="160" y="93"/>
                  <a:pt x="160" y="93"/>
                </a:cubicBezTo>
                <a:cubicBezTo>
                  <a:pt x="160" y="93"/>
                  <a:pt x="160" y="94"/>
                  <a:pt x="160" y="94"/>
                </a:cubicBezTo>
                <a:cubicBezTo>
                  <a:pt x="160" y="95"/>
                  <a:pt x="160" y="95"/>
                  <a:pt x="160" y="96"/>
                </a:cubicBezTo>
                <a:cubicBezTo>
                  <a:pt x="160" y="96"/>
                  <a:pt x="161" y="96"/>
                  <a:pt x="161" y="96"/>
                </a:cubicBezTo>
                <a:cubicBezTo>
                  <a:pt x="162" y="96"/>
                  <a:pt x="162" y="96"/>
                  <a:pt x="162" y="97"/>
                </a:cubicBezTo>
                <a:cubicBezTo>
                  <a:pt x="163" y="97"/>
                  <a:pt x="162" y="98"/>
                  <a:pt x="162" y="98"/>
                </a:cubicBezTo>
                <a:cubicBezTo>
                  <a:pt x="161" y="99"/>
                  <a:pt x="161" y="99"/>
                  <a:pt x="160" y="99"/>
                </a:cubicBezTo>
                <a:cubicBezTo>
                  <a:pt x="161" y="102"/>
                  <a:pt x="161" y="104"/>
                  <a:pt x="162" y="107"/>
                </a:cubicBezTo>
                <a:cubicBezTo>
                  <a:pt x="163" y="105"/>
                  <a:pt x="164" y="104"/>
                  <a:pt x="166" y="103"/>
                </a:cubicBezTo>
                <a:cubicBezTo>
                  <a:pt x="164" y="100"/>
                  <a:pt x="164" y="99"/>
                  <a:pt x="166" y="98"/>
                </a:cubicBezTo>
                <a:close/>
                <a:moveTo>
                  <a:pt x="80" y="56"/>
                </a:moveTo>
                <a:cubicBezTo>
                  <a:pt x="80" y="56"/>
                  <a:pt x="80" y="56"/>
                  <a:pt x="80" y="56"/>
                </a:cubicBezTo>
                <a:cubicBezTo>
                  <a:pt x="84" y="53"/>
                  <a:pt x="87" y="50"/>
                  <a:pt x="90" y="47"/>
                </a:cubicBezTo>
                <a:cubicBezTo>
                  <a:pt x="91" y="46"/>
                  <a:pt x="91" y="46"/>
                  <a:pt x="91" y="46"/>
                </a:cubicBezTo>
                <a:cubicBezTo>
                  <a:pt x="91" y="45"/>
                  <a:pt x="91" y="44"/>
                  <a:pt x="91" y="43"/>
                </a:cubicBezTo>
                <a:cubicBezTo>
                  <a:pt x="90" y="42"/>
                  <a:pt x="90" y="43"/>
                  <a:pt x="89" y="43"/>
                </a:cubicBezTo>
                <a:cubicBezTo>
                  <a:pt x="86" y="46"/>
                  <a:pt x="83" y="49"/>
                  <a:pt x="80" y="52"/>
                </a:cubicBezTo>
                <a:cubicBezTo>
                  <a:pt x="79" y="53"/>
                  <a:pt x="79" y="53"/>
                  <a:pt x="79" y="53"/>
                </a:cubicBezTo>
                <a:cubicBezTo>
                  <a:pt x="79" y="54"/>
                  <a:pt x="79" y="55"/>
                  <a:pt x="80" y="56"/>
                </a:cubicBezTo>
                <a:close/>
                <a:moveTo>
                  <a:pt x="59" y="66"/>
                </a:moveTo>
                <a:cubicBezTo>
                  <a:pt x="59" y="66"/>
                  <a:pt x="60" y="66"/>
                  <a:pt x="60" y="66"/>
                </a:cubicBezTo>
                <a:cubicBezTo>
                  <a:pt x="62" y="64"/>
                  <a:pt x="64" y="61"/>
                  <a:pt x="67" y="60"/>
                </a:cubicBezTo>
                <a:cubicBezTo>
                  <a:pt x="68" y="58"/>
                  <a:pt x="69" y="57"/>
                  <a:pt x="69" y="56"/>
                </a:cubicBezTo>
                <a:cubicBezTo>
                  <a:pt x="69" y="55"/>
                  <a:pt x="69" y="54"/>
                  <a:pt x="69" y="53"/>
                </a:cubicBezTo>
                <a:cubicBezTo>
                  <a:pt x="69" y="53"/>
                  <a:pt x="69" y="52"/>
                  <a:pt x="69" y="52"/>
                </a:cubicBezTo>
                <a:cubicBezTo>
                  <a:pt x="68" y="52"/>
                  <a:pt x="68" y="52"/>
                  <a:pt x="68" y="53"/>
                </a:cubicBezTo>
                <a:cubicBezTo>
                  <a:pt x="65" y="56"/>
                  <a:pt x="62" y="59"/>
                  <a:pt x="60" y="62"/>
                </a:cubicBezTo>
                <a:cubicBezTo>
                  <a:pt x="58" y="64"/>
                  <a:pt x="58" y="64"/>
                  <a:pt x="59" y="66"/>
                </a:cubicBezTo>
                <a:cubicBezTo>
                  <a:pt x="59" y="66"/>
                  <a:pt x="59" y="66"/>
                  <a:pt x="59" y="66"/>
                </a:cubicBezTo>
                <a:close/>
                <a:moveTo>
                  <a:pt x="182" y="165"/>
                </a:moveTo>
                <a:cubicBezTo>
                  <a:pt x="182" y="163"/>
                  <a:pt x="181" y="161"/>
                  <a:pt x="181" y="159"/>
                </a:cubicBezTo>
                <a:cubicBezTo>
                  <a:pt x="180" y="158"/>
                  <a:pt x="179" y="158"/>
                  <a:pt x="179" y="158"/>
                </a:cubicBezTo>
                <a:cubicBezTo>
                  <a:pt x="177" y="158"/>
                  <a:pt x="177" y="158"/>
                  <a:pt x="177" y="160"/>
                </a:cubicBezTo>
                <a:cubicBezTo>
                  <a:pt x="177" y="162"/>
                  <a:pt x="177" y="165"/>
                  <a:pt x="177" y="168"/>
                </a:cubicBezTo>
                <a:cubicBezTo>
                  <a:pt x="176" y="169"/>
                  <a:pt x="177" y="170"/>
                  <a:pt x="177" y="170"/>
                </a:cubicBezTo>
                <a:cubicBezTo>
                  <a:pt x="177" y="171"/>
                  <a:pt x="177" y="171"/>
                  <a:pt x="177" y="171"/>
                </a:cubicBezTo>
                <a:cubicBezTo>
                  <a:pt x="177" y="170"/>
                  <a:pt x="177" y="170"/>
                  <a:pt x="178" y="170"/>
                </a:cubicBezTo>
                <a:cubicBezTo>
                  <a:pt x="178" y="169"/>
                  <a:pt x="178" y="169"/>
                  <a:pt x="178" y="169"/>
                </a:cubicBezTo>
                <a:cubicBezTo>
                  <a:pt x="180" y="168"/>
                  <a:pt x="181" y="166"/>
                  <a:pt x="182" y="165"/>
                </a:cubicBezTo>
                <a:close/>
                <a:moveTo>
                  <a:pt x="213" y="68"/>
                </a:moveTo>
                <a:cubicBezTo>
                  <a:pt x="213" y="68"/>
                  <a:pt x="213" y="68"/>
                  <a:pt x="213" y="68"/>
                </a:cubicBezTo>
                <a:cubicBezTo>
                  <a:pt x="211" y="71"/>
                  <a:pt x="208" y="73"/>
                  <a:pt x="206" y="76"/>
                </a:cubicBezTo>
                <a:cubicBezTo>
                  <a:pt x="206" y="76"/>
                  <a:pt x="206" y="77"/>
                  <a:pt x="205" y="77"/>
                </a:cubicBezTo>
                <a:cubicBezTo>
                  <a:pt x="207" y="78"/>
                  <a:pt x="212" y="78"/>
                  <a:pt x="215" y="77"/>
                </a:cubicBezTo>
                <a:cubicBezTo>
                  <a:pt x="214" y="74"/>
                  <a:pt x="214" y="71"/>
                  <a:pt x="213" y="68"/>
                </a:cubicBezTo>
                <a:close/>
                <a:moveTo>
                  <a:pt x="164" y="67"/>
                </a:moveTo>
                <a:cubicBezTo>
                  <a:pt x="164" y="67"/>
                  <a:pt x="164" y="67"/>
                  <a:pt x="164" y="67"/>
                </a:cubicBezTo>
                <a:cubicBezTo>
                  <a:pt x="164" y="65"/>
                  <a:pt x="163" y="63"/>
                  <a:pt x="163" y="61"/>
                </a:cubicBezTo>
                <a:cubicBezTo>
                  <a:pt x="163" y="60"/>
                  <a:pt x="162" y="59"/>
                  <a:pt x="162" y="58"/>
                </a:cubicBezTo>
                <a:cubicBezTo>
                  <a:pt x="161" y="59"/>
                  <a:pt x="160" y="60"/>
                  <a:pt x="160" y="60"/>
                </a:cubicBezTo>
                <a:cubicBezTo>
                  <a:pt x="159" y="61"/>
                  <a:pt x="159" y="61"/>
                  <a:pt x="159" y="62"/>
                </a:cubicBezTo>
                <a:cubicBezTo>
                  <a:pt x="159" y="65"/>
                  <a:pt x="159" y="68"/>
                  <a:pt x="159" y="71"/>
                </a:cubicBezTo>
                <a:cubicBezTo>
                  <a:pt x="159" y="71"/>
                  <a:pt x="159" y="72"/>
                  <a:pt x="159" y="72"/>
                </a:cubicBezTo>
                <a:cubicBezTo>
                  <a:pt x="161" y="70"/>
                  <a:pt x="163" y="69"/>
                  <a:pt x="164" y="67"/>
                </a:cubicBezTo>
                <a:close/>
                <a:moveTo>
                  <a:pt x="108" y="55"/>
                </a:moveTo>
                <a:cubicBezTo>
                  <a:pt x="108" y="56"/>
                  <a:pt x="107" y="56"/>
                  <a:pt x="107" y="56"/>
                </a:cubicBezTo>
                <a:cubicBezTo>
                  <a:pt x="106" y="57"/>
                  <a:pt x="104" y="58"/>
                  <a:pt x="103" y="60"/>
                </a:cubicBezTo>
                <a:cubicBezTo>
                  <a:pt x="103" y="60"/>
                  <a:pt x="103" y="60"/>
                  <a:pt x="102" y="61"/>
                </a:cubicBezTo>
                <a:cubicBezTo>
                  <a:pt x="102" y="62"/>
                  <a:pt x="101" y="62"/>
                  <a:pt x="100" y="63"/>
                </a:cubicBezTo>
                <a:cubicBezTo>
                  <a:pt x="100" y="63"/>
                  <a:pt x="99" y="63"/>
                  <a:pt x="100" y="64"/>
                </a:cubicBezTo>
                <a:cubicBezTo>
                  <a:pt x="100" y="65"/>
                  <a:pt x="100" y="66"/>
                  <a:pt x="101" y="67"/>
                </a:cubicBezTo>
                <a:cubicBezTo>
                  <a:pt x="101" y="68"/>
                  <a:pt x="101" y="68"/>
                  <a:pt x="101" y="68"/>
                </a:cubicBezTo>
                <a:cubicBezTo>
                  <a:pt x="103" y="66"/>
                  <a:pt x="105" y="64"/>
                  <a:pt x="108" y="62"/>
                </a:cubicBezTo>
                <a:cubicBezTo>
                  <a:pt x="108" y="61"/>
                  <a:pt x="108" y="61"/>
                  <a:pt x="108" y="61"/>
                </a:cubicBezTo>
                <a:cubicBezTo>
                  <a:pt x="108" y="59"/>
                  <a:pt x="108" y="57"/>
                  <a:pt x="108" y="55"/>
                </a:cubicBezTo>
                <a:close/>
                <a:moveTo>
                  <a:pt x="103" y="126"/>
                </a:moveTo>
                <a:cubicBezTo>
                  <a:pt x="105" y="124"/>
                  <a:pt x="107" y="123"/>
                  <a:pt x="108" y="121"/>
                </a:cubicBezTo>
                <a:cubicBezTo>
                  <a:pt x="109" y="121"/>
                  <a:pt x="109" y="120"/>
                  <a:pt x="109" y="120"/>
                </a:cubicBezTo>
                <a:cubicBezTo>
                  <a:pt x="109" y="118"/>
                  <a:pt x="108" y="116"/>
                  <a:pt x="108" y="114"/>
                </a:cubicBezTo>
                <a:cubicBezTo>
                  <a:pt x="108" y="114"/>
                  <a:pt x="108" y="114"/>
                  <a:pt x="108" y="114"/>
                </a:cubicBezTo>
                <a:cubicBezTo>
                  <a:pt x="108" y="114"/>
                  <a:pt x="108" y="114"/>
                  <a:pt x="108" y="114"/>
                </a:cubicBezTo>
                <a:cubicBezTo>
                  <a:pt x="106" y="116"/>
                  <a:pt x="104" y="118"/>
                  <a:pt x="102" y="121"/>
                </a:cubicBezTo>
                <a:cubicBezTo>
                  <a:pt x="101" y="121"/>
                  <a:pt x="101" y="121"/>
                  <a:pt x="101" y="121"/>
                </a:cubicBezTo>
                <a:cubicBezTo>
                  <a:pt x="102" y="123"/>
                  <a:pt x="103" y="125"/>
                  <a:pt x="103" y="126"/>
                </a:cubicBezTo>
                <a:close/>
                <a:moveTo>
                  <a:pt x="128" y="164"/>
                </a:moveTo>
                <a:cubicBezTo>
                  <a:pt x="128" y="165"/>
                  <a:pt x="128" y="165"/>
                  <a:pt x="128" y="165"/>
                </a:cubicBezTo>
                <a:cubicBezTo>
                  <a:pt x="128" y="165"/>
                  <a:pt x="129" y="165"/>
                  <a:pt x="129" y="165"/>
                </a:cubicBezTo>
                <a:cubicBezTo>
                  <a:pt x="131" y="164"/>
                  <a:pt x="134" y="163"/>
                  <a:pt x="137" y="163"/>
                </a:cubicBezTo>
                <a:cubicBezTo>
                  <a:pt x="137" y="163"/>
                  <a:pt x="137" y="162"/>
                  <a:pt x="138" y="162"/>
                </a:cubicBezTo>
                <a:cubicBezTo>
                  <a:pt x="138" y="161"/>
                  <a:pt x="139" y="161"/>
                  <a:pt x="140" y="160"/>
                </a:cubicBezTo>
                <a:cubicBezTo>
                  <a:pt x="140" y="160"/>
                  <a:pt x="140" y="159"/>
                  <a:pt x="140" y="159"/>
                </a:cubicBezTo>
                <a:cubicBezTo>
                  <a:pt x="140" y="157"/>
                  <a:pt x="139" y="155"/>
                  <a:pt x="139" y="153"/>
                </a:cubicBezTo>
                <a:cubicBezTo>
                  <a:pt x="139" y="153"/>
                  <a:pt x="139" y="153"/>
                  <a:pt x="139" y="153"/>
                </a:cubicBezTo>
                <a:cubicBezTo>
                  <a:pt x="137" y="154"/>
                  <a:pt x="137" y="154"/>
                  <a:pt x="137" y="155"/>
                </a:cubicBezTo>
                <a:cubicBezTo>
                  <a:pt x="137" y="156"/>
                  <a:pt x="137" y="156"/>
                  <a:pt x="137" y="156"/>
                </a:cubicBezTo>
                <a:cubicBezTo>
                  <a:pt x="137" y="157"/>
                  <a:pt x="137" y="158"/>
                  <a:pt x="137" y="159"/>
                </a:cubicBezTo>
                <a:cubicBezTo>
                  <a:pt x="136" y="160"/>
                  <a:pt x="135" y="160"/>
                  <a:pt x="134" y="159"/>
                </a:cubicBezTo>
                <a:cubicBezTo>
                  <a:pt x="134" y="159"/>
                  <a:pt x="134" y="159"/>
                  <a:pt x="133" y="159"/>
                </a:cubicBezTo>
                <a:cubicBezTo>
                  <a:pt x="131" y="161"/>
                  <a:pt x="130" y="162"/>
                  <a:pt x="128" y="164"/>
                </a:cubicBezTo>
                <a:close/>
                <a:moveTo>
                  <a:pt x="66" y="201"/>
                </a:moveTo>
                <a:cubicBezTo>
                  <a:pt x="66" y="202"/>
                  <a:pt x="66" y="202"/>
                  <a:pt x="66" y="202"/>
                </a:cubicBezTo>
                <a:cubicBezTo>
                  <a:pt x="67" y="201"/>
                  <a:pt x="67" y="200"/>
                  <a:pt x="68" y="199"/>
                </a:cubicBezTo>
                <a:cubicBezTo>
                  <a:pt x="68" y="199"/>
                  <a:pt x="68" y="198"/>
                  <a:pt x="68" y="198"/>
                </a:cubicBezTo>
                <a:cubicBezTo>
                  <a:pt x="68" y="194"/>
                  <a:pt x="67" y="191"/>
                  <a:pt x="67" y="188"/>
                </a:cubicBezTo>
                <a:cubicBezTo>
                  <a:pt x="67" y="187"/>
                  <a:pt x="67" y="187"/>
                  <a:pt x="67" y="187"/>
                </a:cubicBezTo>
                <a:cubicBezTo>
                  <a:pt x="66" y="188"/>
                  <a:pt x="64" y="190"/>
                  <a:pt x="63" y="191"/>
                </a:cubicBezTo>
                <a:cubicBezTo>
                  <a:pt x="63" y="192"/>
                  <a:pt x="63" y="192"/>
                  <a:pt x="63" y="192"/>
                </a:cubicBezTo>
                <a:cubicBezTo>
                  <a:pt x="64" y="195"/>
                  <a:pt x="65" y="198"/>
                  <a:pt x="66" y="201"/>
                </a:cubicBezTo>
                <a:close/>
                <a:moveTo>
                  <a:pt x="168" y="272"/>
                </a:moveTo>
                <a:cubicBezTo>
                  <a:pt x="166" y="272"/>
                  <a:pt x="158" y="278"/>
                  <a:pt x="157" y="279"/>
                </a:cubicBezTo>
                <a:cubicBezTo>
                  <a:pt x="160" y="280"/>
                  <a:pt x="164" y="279"/>
                  <a:pt x="167" y="279"/>
                </a:cubicBezTo>
                <a:cubicBezTo>
                  <a:pt x="167" y="277"/>
                  <a:pt x="168" y="274"/>
                  <a:pt x="168" y="272"/>
                </a:cubicBezTo>
                <a:close/>
                <a:moveTo>
                  <a:pt x="158" y="100"/>
                </a:moveTo>
                <a:cubicBezTo>
                  <a:pt x="156" y="101"/>
                  <a:pt x="153" y="102"/>
                  <a:pt x="151" y="103"/>
                </a:cubicBezTo>
                <a:cubicBezTo>
                  <a:pt x="151" y="104"/>
                  <a:pt x="152" y="105"/>
                  <a:pt x="152" y="105"/>
                </a:cubicBezTo>
                <a:cubicBezTo>
                  <a:pt x="152" y="105"/>
                  <a:pt x="152" y="106"/>
                  <a:pt x="152" y="106"/>
                </a:cubicBezTo>
                <a:cubicBezTo>
                  <a:pt x="153" y="106"/>
                  <a:pt x="154" y="107"/>
                  <a:pt x="155" y="107"/>
                </a:cubicBezTo>
                <a:cubicBezTo>
                  <a:pt x="156" y="108"/>
                  <a:pt x="157" y="108"/>
                  <a:pt x="159" y="109"/>
                </a:cubicBezTo>
                <a:cubicBezTo>
                  <a:pt x="159" y="109"/>
                  <a:pt x="159" y="109"/>
                  <a:pt x="159" y="109"/>
                </a:cubicBezTo>
                <a:cubicBezTo>
                  <a:pt x="159" y="106"/>
                  <a:pt x="159" y="103"/>
                  <a:pt x="158" y="100"/>
                </a:cubicBezTo>
                <a:close/>
                <a:moveTo>
                  <a:pt x="10" y="196"/>
                </a:moveTo>
                <a:cubicBezTo>
                  <a:pt x="10" y="196"/>
                  <a:pt x="10" y="196"/>
                  <a:pt x="10" y="196"/>
                </a:cubicBezTo>
                <a:cubicBezTo>
                  <a:pt x="11" y="195"/>
                  <a:pt x="11" y="194"/>
                  <a:pt x="12" y="193"/>
                </a:cubicBezTo>
                <a:cubicBezTo>
                  <a:pt x="12" y="193"/>
                  <a:pt x="12" y="193"/>
                  <a:pt x="12" y="193"/>
                </a:cubicBezTo>
                <a:cubicBezTo>
                  <a:pt x="12" y="187"/>
                  <a:pt x="13" y="182"/>
                  <a:pt x="13" y="176"/>
                </a:cubicBezTo>
                <a:cubicBezTo>
                  <a:pt x="13" y="176"/>
                  <a:pt x="13" y="175"/>
                  <a:pt x="13" y="175"/>
                </a:cubicBezTo>
                <a:cubicBezTo>
                  <a:pt x="13" y="175"/>
                  <a:pt x="12" y="176"/>
                  <a:pt x="12" y="176"/>
                </a:cubicBezTo>
                <a:cubicBezTo>
                  <a:pt x="12" y="178"/>
                  <a:pt x="11" y="179"/>
                  <a:pt x="10" y="180"/>
                </a:cubicBezTo>
                <a:cubicBezTo>
                  <a:pt x="10" y="181"/>
                  <a:pt x="10" y="182"/>
                  <a:pt x="10" y="182"/>
                </a:cubicBezTo>
                <a:cubicBezTo>
                  <a:pt x="10" y="187"/>
                  <a:pt x="10" y="191"/>
                  <a:pt x="10" y="195"/>
                </a:cubicBezTo>
                <a:cubicBezTo>
                  <a:pt x="10" y="195"/>
                  <a:pt x="10" y="196"/>
                  <a:pt x="10" y="196"/>
                </a:cubicBezTo>
                <a:close/>
                <a:moveTo>
                  <a:pt x="110" y="162"/>
                </a:moveTo>
                <a:cubicBezTo>
                  <a:pt x="108" y="159"/>
                  <a:pt x="106" y="157"/>
                  <a:pt x="105" y="154"/>
                </a:cubicBezTo>
                <a:cubicBezTo>
                  <a:pt x="103" y="156"/>
                  <a:pt x="101" y="159"/>
                  <a:pt x="100" y="160"/>
                </a:cubicBezTo>
                <a:cubicBezTo>
                  <a:pt x="101" y="160"/>
                  <a:pt x="101" y="160"/>
                  <a:pt x="102" y="160"/>
                </a:cubicBezTo>
                <a:cubicBezTo>
                  <a:pt x="103" y="159"/>
                  <a:pt x="104" y="160"/>
                  <a:pt x="104" y="162"/>
                </a:cubicBezTo>
                <a:cubicBezTo>
                  <a:pt x="104" y="163"/>
                  <a:pt x="106" y="164"/>
                  <a:pt x="106" y="166"/>
                </a:cubicBezTo>
                <a:cubicBezTo>
                  <a:pt x="107" y="164"/>
                  <a:pt x="109" y="163"/>
                  <a:pt x="110" y="162"/>
                </a:cubicBezTo>
                <a:close/>
                <a:moveTo>
                  <a:pt x="135" y="56"/>
                </a:moveTo>
                <a:cubicBezTo>
                  <a:pt x="137" y="56"/>
                  <a:pt x="138" y="56"/>
                  <a:pt x="138" y="55"/>
                </a:cubicBezTo>
                <a:cubicBezTo>
                  <a:pt x="141" y="52"/>
                  <a:pt x="144" y="50"/>
                  <a:pt x="147" y="47"/>
                </a:cubicBezTo>
                <a:cubicBezTo>
                  <a:pt x="147" y="47"/>
                  <a:pt x="148" y="47"/>
                  <a:pt x="148" y="47"/>
                </a:cubicBezTo>
                <a:cubicBezTo>
                  <a:pt x="146" y="46"/>
                  <a:pt x="145" y="45"/>
                  <a:pt x="143" y="44"/>
                </a:cubicBezTo>
                <a:cubicBezTo>
                  <a:pt x="142" y="45"/>
                  <a:pt x="142" y="46"/>
                  <a:pt x="141" y="47"/>
                </a:cubicBezTo>
                <a:cubicBezTo>
                  <a:pt x="139" y="50"/>
                  <a:pt x="138" y="53"/>
                  <a:pt x="135" y="56"/>
                </a:cubicBezTo>
                <a:close/>
                <a:moveTo>
                  <a:pt x="99" y="59"/>
                </a:moveTo>
                <a:cubicBezTo>
                  <a:pt x="100" y="58"/>
                  <a:pt x="100" y="58"/>
                  <a:pt x="101" y="57"/>
                </a:cubicBezTo>
                <a:cubicBezTo>
                  <a:pt x="102" y="57"/>
                  <a:pt x="102" y="56"/>
                  <a:pt x="102" y="55"/>
                </a:cubicBezTo>
                <a:cubicBezTo>
                  <a:pt x="103" y="52"/>
                  <a:pt x="104" y="49"/>
                  <a:pt x="105" y="46"/>
                </a:cubicBezTo>
                <a:cubicBezTo>
                  <a:pt x="105" y="46"/>
                  <a:pt x="105" y="46"/>
                  <a:pt x="105" y="46"/>
                </a:cubicBezTo>
                <a:cubicBezTo>
                  <a:pt x="105" y="46"/>
                  <a:pt x="104" y="47"/>
                  <a:pt x="104" y="47"/>
                </a:cubicBezTo>
                <a:cubicBezTo>
                  <a:pt x="102" y="49"/>
                  <a:pt x="100" y="50"/>
                  <a:pt x="98" y="52"/>
                </a:cubicBezTo>
                <a:cubicBezTo>
                  <a:pt x="98" y="52"/>
                  <a:pt x="97" y="53"/>
                  <a:pt x="97" y="53"/>
                </a:cubicBezTo>
                <a:cubicBezTo>
                  <a:pt x="98" y="55"/>
                  <a:pt x="98" y="57"/>
                  <a:pt x="99" y="59"/>
                </a:cubicBezTo>
                <a:close/>
                <a:moveTo>
                  <a:pt x="56" y="109"/>
                </a:moveTo>
                <a:cubicBezTo>
                  <a:pt x="56" y="109"/>
                  <a:pt x="55" y="109"/>
                  <a:pt x="55" y="109"/>
                </a:cubicBezTo>
                <a:cubicBezTo>
                  <a:pt x="55" y="109"/>
                  <a:pt x="55" y="109"/>
                  <a:pt x="55" y="110"/>
                </a:cubicBezTo>
                <a:cubicBezTo>
                  <a:pt x="52" y="113"/>
                  <a:pt x="49" y="117"/>
                  <a:pt x="46" y="121"/>
                </a:cubicBezTo>
                <a:cubicBezTo>
                  <a:pt x="45" y="121"/>
                  <a:pt x="45" y="123"/>
                  <a:pt x="45" y="124"/>
                </a:cubicBezTo>
                <a:cubicBezTo>
                  <a:pt x="46" y="123"/>
                  <a:pt x="47" y="123"/>
                  <a:pt x="47" y="122"/>
                </a:cubicBezTo>
                <a:cubicBezTo>
                  <a:pt x="50" y="119"/>
                  <a:pt x="53" y="116"/>
                  <a:pt x="56" y="114"/>
                </a:cubicBezTo>
                <a:cubicBezTo>
                  <a:pt x="56" y="113"/>
                  <a:pt x="56" y="113"/>
                  <a:pt x="56" y="113"/>
                </a:cubicBezTo>
                <a:cubicBezTo>
                  <a:pt x="56" y="111"/>
                  <a:pt x="56" y="110"/>
                  <a:pt x="56" y="109"/>
                </a:cubicBezTo>
                <a:close/>
                <a:moveTo>
                  <a:pt x="61" y="209"/>
                </a:moveTo>
                <a:cubicBezTo>
                  <a:pt x="60" y="205"/>
                  <a:pt x="59" y="202"/>
                  <a:pt x="57" y="198"/>
                </a:cubicBezTo>
                <a:cubicBezTo>
                  <a:pt x="57" y="198"/>
                  <a:pt x="57" y="199"/>
                  <a:pt x="57" y="199"/>
                </a:cubicBezTo>
                <a:cubicBezTo>
                  <a:pt x="56" y="202"/>
                  <a:pt x="56" y="205"/>
                  <a:pt x="56" y="207"/>
                </a:cubicBezTo>
                <a:cubicBezTo>
                  <a:pt x="56" y="208"/>
                  <a:pt x="56" y="208"/>
                  <a:pt x="56" y="209"/>
                </a:cubicBezTo>
                <a:cubicBezTo>
                  <a:pt x="57" y="210"/>
                  <a:pt x="57" y="212"/>
                  <a:pt x="58" y="213"/>
                </a:cubicBezTo>
                <a:cubicBezTo>
                  <a:pt x="59" y="213"/>
                  <a:pt x="60" y="212"/>
                  <a:pt x="60" y="211"/>
                </a:cubicBezTo>
                <a:cubicBezTo>
                  <a:pt x="60" y="210"/>
                  <a:pt x="60" y="209"/>
                  <a:pt x="61" y="209"/>
                </a:cubicBezTo>
                <a:close/>
                <a:moveTo>
                  <a:pt x="118" y="110"/>
                </a:moveTo>
                <a:cubicBezTo>
                  <a:pt x="120" y="109"/>
                  <a:pt x="121" y="108"/>
                  <a:pt x="122" y="107"/>
                </a:cubicBezTo>
                <a:cubicBezTo>
                  <a:pt x="123" y="106"/>
                  <a:pt x="123" y="106"/>
                  <a:pt x="123" y="105"/>
                </a:cubicBezTo>
                <a:cubicBezTo>
                  <a:pt x="123" y="104"/>
                  <a:pt x="123" y="103"/>
                  <a:pt x="122" y="102"/>
                </a:cubicBezTo>
                <a:cubicBezTo>
                  <a:pt x="122" y="101"/>
                  <a:pt x="122" y="100"/>
                  <a:pt x="122" y="98"/>
                </a:cubicBezTo>
                <a:cubicBezTo>
                  <a:pt x="120" y="100"/>
                  <a:pt x="118" y="102"/>
                  <a:pt x="116" y="104"/>
                </a:cubicBezTo>
                <a:cubicBezTo>
                  <a:pt x="117" y="106"/>
                  <a:pt x="118" y="108"/>
                  <a:pt x="118" y="110"/>
                </a:cubicBezTo>
                <a:close/>
                <a:moveTo>
                  <a:pt x="91" y="134"/>
                </a:moveTo>
                <a:cubicBezTo>
                  <a:pt x="91" y="135"/>
                  <a:pt x="92" y="137"/>
                  <a:pt x="93" y="138"/>
                </a:cubicBezTo>
                <a:cubicBezTo>
                  <a:pt x="93" y="138"/>
                  <a:pt x="93" y="138"/>
                  <a:pt x="93" y="138"/>
                </a:cubicBezTo>
                <a:cubicBezTo>
                  <a:pt x="95" y="136"/>
                  <a:pt x="96" y="134"/>
                  <a:pt x="98" y="132"/>
                </a:cubicBezTo>
                <a:cubicBezTo>
                  <a:pt x="98" y="132"/>
                  <a:pt x="98" y="131"/>
                  <a:pt x="98" y="131"/>
                </a:cubicBezTo>
                <a:cubicBezTo>
                  <a:pt x="98" y="130"/>
                  <a:pt x="98" y="128"/>
                  <a:pt x="97" y="127"/>
                </a:cubicBezTo>
                <a:cubicBezTo>
                  <a:pt x="97" y="127"/>
                  <a:pt x="97" y="126"/>
                  <a:pt x="97" y="126"/>
                </a:cubicBezTo>
                <a:cubicBezTo>
                  <a:pt x="95" y="129"/>
                  <a:pt x="93" y="131"/>
                  <a:pt x="91" y="134"/>
                </a:cubicBezTo>
                <a:close/>
                <a:moveTo>
                  <a:pt x="143" y="102"/>
                </a:moveTo>
                <a:cubicBezTo>
                  <a:pt x="142" y="102"/>
                  <a:pt x="141" y="102"/>
                  <a:pt x="140" y="102"/>
                </a:cubicBezTo>
                <a:cubicBezTo>
                  <a:pt x="140" y="102"/>
                  <a:pt x="139" y="102"/>
                  <a:pt x="138" y="102"/>
                </a:cubicBezTo>
                <a:cubicBezTo>
                  <a:pt x="138" y="103"/>
                  <a:pt x="138" y="104"/>
                  <a:pt x="138" y="105"/>
                </a:cubicBezTo>
                <a:cubicBezTo>
                  <a:pt x="137" y="106"/>
                  <a:pt x="137" y="108"/>
                  <a:pt x="137" y="109"/>
                </a:cubicBezTo>
                <a:cubicBezTo>
                  <a:pt x="136" y="110"/>
                  <a:pt x="135" y="110"/>
                  <a:pt x="134" y="109"/>
                </a:cubicBezTo>
                <a:cubicBezTo>
                  <a:pt x="133" y="109"/>
                  <a:pt x="133" y="108"/>
                  <a:pt x="133" y="108"/>
                </a:cubicBezTo>
                <a:cubicBezTo>
                  <a:pt x="132" y="106"/>
                  <a:pt x="132" y="105"/>
                  <a:pt x="131" y="104"/>
                </a:cubicBezTo>
                <a:cubicBezTo>
                  <a:pt x="131" y="104"/>
                  <a:pt x="131" y="104"/>
                  <a:pt x="131" y="104"/>
                </a:cubicBezTo>
                <a:cubicBezTo>
                  <a:pt x="131" y="104"/>
                  <a:pt x="130" y="104"/>
                  <a:pt x="130" y="104"/>
                </a:cubicBezTo>
                <a:cubicBezTo>
                  <a:pt x="132" y="107"/>
                  <a:pt x="133" y="110"/>
                  <a:pt x="135" y="112"/>
                </a:cubicBezTo>
                <a:cubicBezTo>
                  <a:pt x="135" y="112"/>
                  <a:pt x="135" y="112"/>
                  <a:pt x="136" y="112"/>
                </a:cubicBezTo>
                <a:cubicBezTo>
                  <a:pt x="138" y="109"/>
                  <a:pt x="140" y="107"/>
                  <a:pt x="143" y="105"/>
                </a:cubicBezTo>
                <a:cubicBezTo>
                  <a:pt x="144" y="104"/>
                  <a:pt x="144" y="104"/>
                  <a:pt x="144" y="103"/>
                </a:cubicBezTo>
                <a:cubicBezTo>
                  <a:pt x="143" y="102"/>
                  <a:pt x="143" y="102"/>
                  <a:pt x="143" y="102"/>
                </a:cubicBezTo>
                <a:close/>
                <a:moveTo>
                  <a:pt x="64" y="276"/>
                </a:moveTo>
                <a:cubicBezTo>
                  <a:pt x="65" y="273"/>
                  <a:pt x="66" y="270"/>
                  <a:pt x="67" y="266"/>
                </a:cubicBezTo>
                <a:cubicBezTo>
                  <a:pt x="63" y="269"/>
                  <a:pt x="59" y="273"/>
                  <a:pt x="55" y="275"/>
                </a:cubicBezTo>
                <a:cubicBezTo>
                  <a:pt x="58" y="276"/>
                  <a:pt x="61" y="276"/>
                  <a:pt x="64" y="276"/>
                </a:cubicBezTo>
                <a:close/>
                <a:moveTo>
                  <a:pt x="124" y="68"/>
                </a:moveTo>
                <a:cubicBezTo>
                  <a:pt x="124" y="68"/>
                  <a:pt x="124" y="68"/>
                  <a:pt x="124" y="68"/>
                </a:cubicBezTo>
                <a:cubicBezTo>
                  <a:pt x="124" y="68"/>
                  <a:pt x="124" y="67"/>
                  <a:pt x="125" y="67"/>
                </a:cubicBezTo>
                <a:cubicBezTo>
                  <a:pt x="126" y="66"/>
                  <a:pt x="128" y="64"/>
                  <a:pt x="129" y="63"/>
                </a:cubicBezTo>
                <a:cubicBezTo>
                  <a:pt x="130" y="62"/>
                  <a:pt x="131" y="62"/>
                  <a:pt x="130" y="61"/>
                </a:cubicBezTo>
                <a:cubicBezTo>
                  <a:pt x="130" y="60"/>
                  <a:pt x="130" y="59"/>
                  <a:pt x="131" y="58"/>
                </a:cubicBezTo>
                <a:cubicBezTo>
                  <a:pt x="130" y="58"/>
                  <a:pt x="130" y="57"/>
                  <a:pt x="129" y="57"/>
                </a:cubicBezTo>
                <a:cubicBezTo>
                  <a:pt x="127" y="58"/>
                  <a:pt x="126" y="59"/>
                  <a:pt x="125" y="60"/>
                </a:cubicBezTo>
                <a:cubicBezTo>
                  <a:pt x="125" y="61"/>
                  <a:pt x="125" y="61"/>
                  <a:pt x="124" y="61"/>
                </a:cubicBezTo>
                <a:cubicBezTo>
                  <a:pt x="124" y="62"/>
                  <a:pt x="124" y="62"/>
                  <a:pt x="124" y="63"/>
                </a:cubicBezTo>
                <a:cubicBezTo>
                  <a:pt x="124" y="64"/>
                  <a:pt x="124" y="66"/>
                  <a:pt x="124" y="68"/>
                </a:cubicBezTo>
                <a:close/>
                <a:moveTo>
                  <a:pt x="137" y="192"/>
                </a:moveTo>
                <a:cubicBezTo>
                  <a:pt x="135" y="191"/>
                  <a:pt x="134" y="191"/>
                  <a:pt x="132" y="190"/>
                </a:cubicBezTo>
                <a:cubicBezTo>
                  <a:pt x="131" y="191"/>
                  <a:pt x="130" y="192"/>
                  <a:pt x="129" y="193"/>
                </a:cubicBezTo>
                <a:cubicBezTo>
                  <a:pt x="129" y="194"/>
                  <a:pt x="129" y="194"/>
                  <a:pt x="129" y="194"/>
                </a:cubicBezTo>
                <a:cubicBezTo>
                  <a:pt x="129" y="196"/>
                  <a:pt x="129" y="198"/>
                  <a:pt x="128" y="200"/>
                </a:cubicBezTo>
                <a:cubicBezTo>
                  <a:pt x="129" y="200"/>
                  <a:pt x="129" y="200"/>
                  <a:pt x="130" y="200"/>
                </a:cubicBezTo>
                <a:cubicBezTo>
                  <a:pt x="132" y="198"/>
                  <a:pt x="133" y="196"/>
                  <a:pt x="135" y="194"/>
                </a:cubicBezTo>
                <a:cubicBezTo>
                  <a:pt x="136" y="193"/>
                  <a:pt x="136" y="193"/>
                  <a:pt x="137" y="192"/>
                </a:cubicBezTo>
                <a:close/>
                <a:moveTo>
                  <a:pt x="83" y="123"/>
                </a:moveTo>
                <a:cubicBezTo>
                  <a:pt x="83" y="124"/>
                  <a:pt x="83" y="124"/>
                  <a:pt x="82" y="125"/>
                </a:cubicBezTo>
                <a:cubicBezTo>
                  <a:pt x="81" y="126"/>
                  <a:pt x="79" y="128"/>
                  <a:pt x="78" y="129"/>
                </a:cubicBezTo>
                <a:cubicBezTo>
                  <a:pt x="75" y="132"/>
                  <a:pt x="73" y="135"/>
                  <a:pt x="70" y="138"/>
                </a:cubicBezTo>
                <a:cubicBezTo>
                  <a:pt x="70" y="138"/>
                  <a:pt x="69" y="139"/>
                  <a:pt x="69" y="139"/>
                </a:cubicBezTo>
                <a:cubicBezTo>
                  <a:pt x="70" y="140"/>
                  <a:pt x="70" y="141"/>
                  <a:pt x="70" y="142"/>
                </a:cubicBezTo>
                <a:cubicBezTo>
                  <a:pt x="71" y="141"/>
                  <a:pt x="71" y="141"/>
                  <a:pt x="71" y="141"/>
                </a:cubicBezTo>
                <a:cubicBezTo>
                  <a:pt x="75" y="136"/>
                  <a:pt x="79" y="131"/>
                  <a:pt x="83" y="126"/>
                </a:cubicBezTo>
                <a:cubicBezTo>
                  <a:pt x="83" y="126"/>
                  <a:pt x="84" y="126"/>
                  <a:pt x="84" y="126"/>
                </a:cubicBezTo>
                <a:cubicBezTo>
                  <a:pt x="84" y="125"/>
                  <a:pt x="84" y="125"/>
                  <a:pt x="84" y="125"/>
                </a:cubicBezTo>
                <a:cubicBezTo>
                  <a:pt x="84" y="124"/>
                  <a:pt x="83" y="124"/>
                  <a:pt x="83" y="123"/>
                </a:cubicBezTo>
                <a:close/>
                <a:moveTo>
                  <a:pt x="131" y="98"/>
                </a:moveTo>
                <a:cubicBezTo>
                  <a:pt x="132" y="97"/>
                  <a:pt x="134" y="96"/>
                  <a:pt x="135" y="95"/>
                </a:cubicBezTo>
                <a:cubicBezTo>
                  <a:pt x="135" y="94"/>
                  <a:pt x="135" y="94"/>
                  <a:pt x="135" y="93"/>
                </a:cubicBezTo>
                <a:cubicBezTo>
                  <a:pt x="135" y="92"/>
                  <a:pt x="135" y="91"/>
                  <a:pt x="134" y="89"/>
                </a:cubicBezTo>
                <a:cubicBezTo>
                  <a:pt x="134" y="88"/>
                  <a:pt x="134" y="87"/>
                  <a:pt x="134" y="86"/>
                </a:cubicBezTo>
                <a:cubicBezTo>
                  <a:pt x="134" y="86"/>
                  <a:pt x="134" y="86"/>
                  <a:pt x="134" y="86"/>
                </a:cubicBezTo>
                <a:cubicBezTo>
                  <a:pt x="132" y="88"/>
                  <a:pt x="131" y="89"/>
                  <a:pt x="129" y="91"/>
                </a:cubicBezTo>
                <a:cubicBezTo>
                  <a:pt x="129" y="91"/>
                  <a:pt x="129" y="91"/>
                  <a:pt x="129" y="92"/>
                </a:cubicBezTo>
                <a:cubicBezTo>
                  <a:pt x="130" y="94"/>
                  <a:pt x="130" y="96"/>
                  <a:pt x="131" y="98"/>
                </a:cubicBezTo>
                <a:close/>
                <a:moveTo>
                  <a:pt x="168" y="70"/>
                </a:moveTo>
                <a:cubicBezTo>
                  <a:pt x="168" y="72"/>
                  <a:pt x="169" y="73"/>
                  <a:pt x="170" y="75"/>
                </a:cubicBezTo>
                <a:cubicBezTo>
                  <a:pt x="170" y="75"/>
                  <a:pt x="170" y="76"/>
                  <a:pt x="171" y="77"/>
                </a:cubicBezTo>
                <a:cubicBezTo>
                  <a:pt x="171" y="78"/>
                  <a:pt x="172" y="78"/>
                  <a:pt x="172" y="77"/>
                </a:cubicBezTo>
                <a:cubicBezTo>
                  <a:pt x="174" y="76"/>
                  <a:pt x="174" y="75"/>
                  <a:pt x="174" y="74"/>
                </a:cubicBezTo>
                <a:cubicBezTo>
                  <a:pt x="174" y="72"/>
                  <a:pt x="173" y="70"/>
                  <a:pt x="173" y="69"/>
                </a:cubicBezTo>
                <a:cubicBezTo>
                  <a:pt x="173" y="68"/>
                  <a:pt x="173" y="68"/>
                  <a:pt x="173" y="68"/>
                </a:cubicBezTo>
                <a:cubicBezTo>
                  <a:pt x="172" y="67"/>
                  <a:pt x="171" y="66"/>
                  <a:pt x="171" y="65"/>
                </a:cubicBezTo>
                <a:cubicBezTo>
                  <a:pt x="170" y="65"/>
                  <a:pt x="170" y="66"/>
                  <a:pt x="170" y="66"/>
                </a:cubicBezTo>
                <a:cubicBezTo>
                  <a:pt x="171" y="68"/>
                  <a:pt x="170" y="69"/>
                  <a:pt x="169" y="70"/>
                </a:cubicBezTo>
                <a:cubicBezTo>
                  <a:pt x="168" y="70"/>
                  <a:pt x="168" y="70"/>
                  <a:pt x="168" y="70"/>
                </a:cubicBezTo>
                <a:close/>
                <a:moveTo>
                  <a:pt x="13" y="215"/>
                </a:moveTo>
                <a:cubicBezTo>
                  <a:pt x="14" y="213"/>
                  <a:pt x="19" y="200"/>
                  <a:pt x="19" y="199"/>
                </a:cubicBezTo>
                <a:cubicBezTo>
                  <a:pt x="17" y="200"/>
                  <a:pt x="16" y="201"/>
                  <a:pt x="14" y="202"/>
                </a:cubicBezTo>
                <a:cubicBezTo>
                  <a:pt x="14" y="203"/>
                  <a:pt x="13" y="203"/>
                  <a:pt x="13" y="204"/>
                </a:cubicBezTo>
                <a:cubicBezTo>
                  <a:pt x="13" y="206"/>
                  <a:pt x="13" y="209"/>
                  <a:pt x="13" y="212"/>
                </a:cubicBezTo>
                <a:cubicBezTo>
                  <a:pt x="13" y="213"/>
                  <a:pt x="13" y="214"/>
                  <a:pt x="13" y="215"/>
                </a:cubicBezTo>
                <a:close/>
                <a:moveTo>
                  <a:pt x="82" y="63"/>
                </a:moveTo>
                <a:cubicBezTo>
                  <a:pt x="82" y="63"/>
                  <a:pt x="82" y="63"/>
                  <a:pt x="83" y="63"/>
                </a:cubicBezTo>
                <a:cubicBezTo>
                  <a:pt x="85" y="61"/>
                  <a:pt x="87" y="59"/>
                  <a:pt x="89" y="57"/>
                </a:cubicBezTo>
                <a:cubicBezTo>
                  <a:pt x="89" y="57"/>
                  <a:pt x="89" y="56"/>
                  <a:pt x="89" y="56"/>
                </a:cubicBezTo>
                <a:cubicBezTo>
                  <a:pt x="90" y="54"/>
                  <a:pt x="90" y="53"/>
                  <a:pt x="90" y="51"/>
                </a:cubicBezTo>
                <a:cubicBezTo>
                  <a:pt x="90" y="51"/>
                  <a:pt x="90" y="51"/>
                  <a:pt x="90" y="51"/>
                </a:cubicBezTo>
                <a:cubicBezTo>
                  <a:pt x="87" y="54"/>
                  <a:pt x="84" y="56"/>
                  <a:pt x="81" y="59"/>
                </a:cubicBezTo>
                <a:cubicBezTo>
                  <a:pt x="81" y="60"/>
                  <a:pt x="82" y="62"/>
                  <a:pt x="82" y="63"/>
                </a:cubicBezTo>
                <a:close/>
                <a:moveTo>
                  <a:pt x="87" y="86"/>
                </a:moveTo>
                <a:cubicBezTo>
                  <a:pt x="87" y="86"/>
                  <a:pt x="87" y="87"/>
                  <a:pt x="86" y="87"/>
                </a:cubicBezTo>
                <a:cubicBezTo>
                  <a:pt x="85" y="88"/>
                  <a:pt x="84" y="89"/>
                  <a:pt x="83" y="90"/>
                </a:cubicBezTo>
                <a:cubicBezTo>
                  <a:pt x="82" y="91"/>
                  <a:pt x="82" y="92"/>
                  <a:pt x="82" y="94"/>
                </a:cubicBezTo>
                <a:cubicBezTo>
                  <a:pt x="82" y="95"/>
                  <a:pt x="82" y="95"/>
                  <a:pt x="81" y="96"/>
                </a:cubicBezTo>
                <a:cubicBezTo>
                  <a:pt x="81" y="97"/>
                  <a:pt x="81" y="97"/>
                  <a:pt x="81" y="98"/>
                </a:cubicBezTo>
                <a:cubicBezTo>
                  <a:pt x="81" y="98"/>
                  <a:pt x="82" y="98"/>
                  <a:pt x="82" y="98"/>
                </a:cubicBezTo>
                <a:cubicBezTo>
                  <a:pt x="84" y="96"/>
                  <a:pt x="86" y="93"/>
                  <a:pt x="88" y="91"/>
                </a:cubicBezTo>
                <a:cubicBezTo>
                  <a:pt x="89" y="91"/>
                  <a:pt x="89" y="91"/>
                  <a:pt x="89" y="90"/>
                </a:cubicBezTo>
                <a:cubicBezTo>
                  <a:pt x="88" y="89"/>
                  <a:pt x="88" y="88"/>
                  <a:pt x="87" y="86"/>
                </a:cubicBezTo>
                <a:close/>
                <a:moveTo>
                  <a:pt x="111" y="118"/>
                </a:moveTo>
                <a:cubicBezTo>
                  <a:pt x="113" y="116"/>
                  <a:pt x="115" y="115"/>
                  <a:pt x="116" y="113"/>
                </a:cubicBezTo>
                <a:cubicBezTo>
                  <a:pt x="116" y="113"/>
                  <a:pt x="116" y="112"/>
                  <a:pt x="116" y="112"/>
                </a:cubicBezTo>
                <a:cubicBezTo>
                  <a:pt x="116" y="110"/>
                  <a:pt x="115" y="108"/>
                  <a:pt x="114" y="106"/>
                </a:cubicBezTo>
                <a:cubicBezTo>
                  <a:pt x="113" y="108"/>
                  <a:pt x="112" y="109"/>
                  <a:pt x="111" y="111"/>
                </a:cubicBezTo>
                <a:cubicBezTo>
                  <a:pt x="110" y="111"/>
                  <a:pt x="110" y="111"/>
                  <a:pt x="110" y="111"/>
                </a:cubicBezTo>
                <a:cubicBezTo>
                  <a:pt x="110" y="112"/>
                  <a:pt x="110" y="112"/>
                  <a:pt x="111" y="113"/>
                </a:cubicBezTo>
                <a:cubicBezTo>
                  <a:pt x="111" y="115"/>
                  <a:pt x="111" y="116"/>
                  <a:pt x="111" y="118"/>
                </a:cubicBezTo>
                <a:close/>
                <a:moveTo>
                  <a:pt x="74" y="154"/>
                </a:moveTo>
                <a:cubicBezTo>
                  <a:pt x="73" y="154"/>
                  <a:pt x="73" y="154"/>
                  <a:pt x="73" y="155"/>
                </a:cubicBezTo>
                <a:cubicBezTo>
                  <a:pt x="72" y="156"/>
                  <a:pt x="71" y="158"/>
                  <a:pt x="69" y="159"/>
                </a:cubicBezTo>
                <a:cubicBezTo>
                  <a:pt x="68" y="161"/>
                  <a:pt x="67" y="162"/>
                  <a:pt x="68" y="164"/>
                </a:cubicBezTo>
                <a:cubicBezTo>
                  <a:pt x="68" y="165"/>
                  <a:pt x="68" y="165"/>
                  <a:pt x="68" y="166"/>
                </a:cubicBezTo>
                <a:cubicBezTo>
                  <a:pt x="71" y="163"/>
                  <a:pt x="73" y="160"/>
                  <a:pt x="76" y="157"/>
                </a:cubicBezTo>
                <a:cubicBezTo>
                  <a:pt x="75" y="156"/>
                  <a:pt x="75" y="155"/>
                  <a:pt x="74" y="154"/>
                </a:cubicBezTo>
                <a:close/>
                <a:moveTo>
                  <a:pt x="108" y="65"/>
                </a:moveTo>
                <a:cubicBezTo>
                  <a:pt x="108" y="65"/>
                  <a:pt x="108" y="65"/>
                  <a:pt x="108" y="65"/>
                </a:cubicBezTo>
                <a:cubicBezTo>
                  <a:pt x="106" y="67"/>
                  <a:pt x="104" y="69"/>
                  <a:pt x="102" y="71"/>
                </a:cubicBezTo>
                <a:cubicBezTo>
                  <a:pt x="102" y="71"/>
                  <a:pt x="102" y="72"/>
                  <a:pt x="102" y="72"/>
                </a:cubicBezTo>
                <a:cubicBezTo>
                  <a:pt x="102" y="73"/>
                  <a:pt x="102" y="74"/>
                  <a:pt x="103" y="75"/>
                </a:cubicBezTo>
                <a:cubicBezTo>
                  <a:pt x="103" y="76"/>
                  <a:pt x="103" y="76"/>
                  <a:pt x="103" y="77"/>
                </a:cubicBezTo>
                <a:cubicBezTo>
                  <a:pt x="105" y="75"/>
                  <a:pt x="106" y="74"/>
                  <a:pt x="107" y="73"/>
                </a:cubicBezTo>
                <a:cubicBezTo>
                  <a:pt x="108" y="72"/>
                  <a:pt x="108" y="72"/>
                  <a:pt x="108" y="72"/>
                </a:cubicBezTo>
                <a:cubicBezTo>
                  <a:pt x="108" y="70"/>
                  <a:pt x="108" y="68"/>
                  <a:pt x="108" y="65"/>
                </a:cubicBezTo>
                <a:close/>
                <a:moveTo>
                  <a:pt x="91" y="89"/>
                </a:moveTo>
                <a:cubicBezTo>
                  <a:pt x="92" y="87"/>
                  <a:pt x="94" y="86"/>
                  <a:pt x="95" y="85"/>
                </a:cubicBezTo>
                <a:cubicBezTo>
                  <a:pt x="95" y="84"/>
                  <a:pt x="95" y="84"/>
                  <a:pt x="95" y="84"/>
                </a:cubicBezTo>
                <a:cubicBezTo>
                  <a:pt x="96" y="82"/>
                  <a:pt x="96" y="80"/>
                  <a:pt x="96" y="78"/>
                </a:cubicBezTo>
                <a:cubicBezTo>
                  <a:pt x="96" y="78"/>
                  <a:pt x="96" y="78"/>
                  <a:pt x="96" y="77"/>
                </a:cubicBezTo>
                <a:cubicBezTo>
                  <a:pt x="93" y="80"/>
                  <a:pt x="91" y="82"/>
                  <a:pt x="89" y="84"/>
                </a:cubicBezTo>
                <a:cubicBezTo>
                  <a:pt x="89" y="84"/>
                  <a:pt x="89" y="84"/>
                  <a:pt x="89" y="84"/>
                </a:cubicBezTo>
                <a:cubicBezTo>
                  <a:pt x="90" y="86"/>
                  <a:pt x="90" y="87"/>
                  <a:pt x="91" y="89"/>
                </a:cubicBezTo>
                <a:close/>
                <a:moveTo>
                  <a:pt x="151" y="68"/>
                </a:moveTo>
                <a:cubicBezTo>
                  <a:pt x="152" y="71"/>
                  <a:pt x="153" y="74"/>
                  <a:pt x="154" y="76"/>
                </a:cubicBezTo>
                <a:cubicBezTo>
                  <a:pt x="155" y="76"/>
                  <a:pt x="155" y="75"/>
                  <a:pt x="156" y="75"/>
                </a:cubicBezTo>
                <a:cubicBezTo>
                  <a:pt x="156" y="74"/>
                  <a:pt x="156" y="74"/>
                  <a:pt x="156" y="73"/>
                </a:cubicBezTo>
                <a:cubicBezTo>
                  <a:pt x="156" y="73"/>
                  <a:pt x="157" y="72"/>
                  <a:pt x="157" y="72"/>
                </a:cubicBezTo>
                <a:cubicBezTo>
                  <a:pt x="157" y="69"/>
                  <a:pt x="157" y="67"/>
                  <a:pt x="157" y="64"/>
                </a:cubicBezTo>
                <a:cubicBezTo>
                  <a:pt x="157" y="64"/>
                  <a:pt x="157" y="64"/>
                  <a:pt x="157" y="63"/>
                </a:cubicBezTo>
                <a:cubicBezTo>
                  <a:pt x="155" y="65"/>
                  <a:pt x="153" y="67"/>
                  <a:pt x="151" y="68"/>
                </a:cubicBezTo>
                <a:close/>
                <a:moveTo>
                  <a:pt x="135" y="277"/>
                </a:moveTo>
                <a:cubicBezTo>
                  <a:pt x="137" y="273"/>
                  <a:pt x="139" y="270"/>
                  <a:pt x="141" y="266"/>
                </a:cubicBezTo>
                <a:cubicBezTo>
                  <a:pt x="139" y="267"/>
                  <a:pt x="129" y="276"/>
                  <a:pt x="128" y="277"/>
                </a:cubicBezTo>
                <a:cubicBezTo>
                  <a:pt x="131" y="277"/>
                  <a:pt x="133" y="277"/>
                  <a:pt x="135" y="277"/>
                </a:cubicBezTo>
                <a:close/>
                <a:moveTo>
                  <a:pt x="58" y="187"/>
                </a:moveTo>
                <a:cubicBezTo>
                  <a:pt x="58" y="187"/>
                  <a:pt x="58" y="187"/>
                  <a:pt x="58" y="187"/>
                </a:cubicBezTo>
                <a:cubicBezTo>
                  <a:pt x="61" y="183"/>
                  <a:pt x="63" y="180"/>
                  <a:pt x="66" y="176"/>
                </a:cubicBezTo>
                <a:cubicBezTo>
                  <a:pt x="66" y="176"/>
                  <a:pt x="66" y="176"/>
                  <a:pt x="66" y="175"/>
                </a:cubicBezTo>
                <a:cubicBezTo>
                  <a:pt x="66" y="174"/>
                  <a:pt x="66" y="173"/>
                  <a:pt x="66" y="172"/>
                </a:cubicBezTo>
                <a:cubicBezTo>
                  <a:pt x="66" y="172"/>
                  <a:pt x="66" y="172"/>
                  <a:pt x="66" y="173"/>
                </a:cubicBezTo>
                <a:cubicBezTo>
                  <a:pt x="63" y="175"/>
                  <a:pt x="61" y="178"/>
                  <a:pt x="59" y="181"/>
                </a:cubicBezTo>
                <a:cubicBezTo>
                  <a:pt x="59" y="181"/>
                  <a:pt x="58" y="181"/>
                  <a:pt x="58" y="181"/>
                </a:cubicBezTo>
                <a:cubicBezTo>
                  <a:pt x="58" y="183"/>
                  <a:pt x="58" y="185"/>
                  <a:pt x="58" y="187"/>
                </a:cubicBezTo>
                <a:close/>
                <a:moveTo>
                  <a:pt x="11" y="85"/>
                </a:moveTo>
                <a:cubicBezTo>
                  <a:pt x="12" y="85"/>
                  <a:pt x="12" y="85"/>
                  <a:pt x="12" y="85"/>
                </a:cubicBezTo>
                <a:cubicBezTo>
                  <a:pt x="13" y="84"/>
                  <a:pt x="14" y="83"/>
                  <a:pt x="15" y="82"/>
                </a:cubicBezTo>
                <a:cubicBezTo>
                  <a:pt x="15" y="81"/>
                  <a:pt x="16" y="81"/>
                  <a:pt x="16" y="80"/>
                </a:cubicBezTo>
                <a:cubicBezTo>
                  <a:pt x="16" y="77"/>
                  <a:pt x="16" y="75"/>
                  <a:pt x="16" y="72"/>
                </a:cubicBezTo>
                <a:cubicBezTo>
                  <a:pt x="16" y="72"/>
                  <a:pt x="16" y="72"/>
                  <a:pt x="16" y="72"/>
                </a:cubicBezTo>
                <a:cubicBezTo>
                  <a:pt x="16" y="71"/>
                  <a:pt x="16" y="71"/>
                  <a:pt x="16" y="71"/>
                </a:cubicBezTo>
                <a:cubicBezTo>
                  <a:pt x="15" y="72"/>
                  <a:pt x="15" y="73"/>
                  <a:pt x="14" y="73"/>
                </a:cubicBezTo>
                <a:cubicBezTo>
                  <a:pt x="14" y="74"/>
                  <a:pt x="13" y="75"/>
                  <a:pt x="12" y="75"/>
                </a:cubicBezTo>
                <a:cubicBezTo>
                  <a:pt x="12" y="78"/>
                  <a:pt x="12" y="82"/>
                  <a:pt x="11" y="85"/>
                </a:cubicBezTo>
                <a:close/>
                <a:moveTo>
                  <a:pt x="141" y="201"/>
                </a:moveTo>
                <a:cubicBezTo>
                  <a:pt x="141" y="200"/>
                  <a:pt x="141" y="199"/>
                  <a:pt x="142" y="199"/>
                </a:cubicBezTo>
                <a:cubicBezTo>
                  <a:pt x="143" y="199"/>
                  <a:pt x="144" y="200"/>
                  <a:pt x="144" y="200"/>
                </a:cubicBezTo>
                <a:cubicBezTo>
                  <a:pt x="145" y="200"/>
                  <a:pt x="145" y="199"/>
                  <a:pt x="146" y="199"/>
                </a:cubicBezTo>
                <a:cubicBezTo>
                  <a:pt x="146" y="198"/>
                  <a:pt x="147" y="198"/>
                  <a:pt x="147" y="197"/>
                </a:cubicBezTo>
                <a:cubicBezTo>
                  <a:pt x="146" y="196"/>
                  <a:pt x="145" y="195"/>
                  <a:pt x="142" y="194"/>
                </a:cubicBezTo>
                <a:cubicBezTo>
                  <a:pt x="140" y="196"/>
                  <a:pt x="139" y="198"/>
                  <a:pt x="136" y="201"/>
                </a:cubicBezTo>
                <a:cubicBezTo>
                  <a:pt x="138" y="201"/>
                  <a:pt x="139" y="201"/>
                  <a:pt x="141" y="201"/>
                </a:cubicBezTo>
                <a:close/>
                <a:moveTo>
                  <a:pt x="11" y="96"/>
                </a:moveTo>
                <a:cubicBezTo>
                  <a:pt x="11" y="96"/>
                  <a:pt x="11" y="96"/>
                  <a:pt x="11" y="96"/>
                </a:cubicBezTo>
                <a:cubicBezTo>
                  <a:pt x="13" y="95"/>
                  <a:pt x="14" y="94"/>
                  <a:pt x="15" y="92"/>
                </a:cubicBezTo>
                <a:cubicBezTo>
                  <a:pt x="15" y="92"/>
                  <a:pt x="15" y="92"/>
                  <a:pt x="15" y="91"/>
                </a:cubicBezTo>
                <a:cubicBezTo>
                  <a:pt x="15" y="89"/>
                  <a:pt x="15" y="86"/>
                  <a:pt x="15" y="84"/>
                </a:cubicBezTo>
                <a:cubicBezTo>
                  <a:pt x="16" y="83"/>
                  <a:pt x="15" y="83"/>
                  <a:pt x="15" y="83"/>
                </a:cubicBezTo>
                <a:cubicBezTo>
                  <a:pt x="14" y="84"/>
                  <a:pt x="13" y="86"/>
                  <a:pt x="12" y="87"/>
                </a:cubicBezTo>
                <a:cubicBezTo>
                  <a:pt x="11" y="88"/>
                  <a:pt x="11" y="88"/>
                  <a:pt x="11" y="89"/>
                </a:cubicBezTo>
                <a:cubicBezTo>
                  <a:pt x="11" y="91"/>
                  <a:pt x="11" y="94"/>
                  <a:pt x="11" y="96"/>
                </a:cubicBezTo>
                <a:cubicBezTo>
                  <a:pt x="11" y="96"/>
                  <a:pt x="11" y="96"/>
                  <a:pt x="11" y="96"/>
                </a:cubicBezTo>
                <a:close/>
                <a:moveTo>
                  <a:pt x="91" y="96"/>
                </a:moveTo>
                <a:cubicBezTo>
                  <a:pt x="91" y="97"/>
                  <a:pt x="91" y="97"/>
                  <a:pt x="91" y="97"/>
                </a:cubicBezTo>
                <a:cubicBezTo>
                  <a:pt x="87" y="101"/>
                  <a:pt x="84" y="105"/>
                  <a:pt x="80" y="109"/>
                </a:cubicBezTo>
                <a:cubicBezTo>
                  <a:pt x="79" y="110"/>
                  <a:pt x="79" y="110"/>
                  <a:pt x="80" y="111"/>
                </a:cubicBezTo>
                <a:cubicBezTo>
                  <a:pt x="84" y="107"/>
                  <a:pt x="88" y="103"/>
                  <a:pt x="92" y="98"/>
                </a:cubicBezTo>
                <a:cubicBezTo>
                  <a:pt x="92" y="98"/>
                  <a:pt x="92" y="97"/>
                  <a:pt x="91" y="96"/>
                </a:cubicBezTo>
                <a:close/>
                <a:moveTo>
                  <a:pt x="39" y="277"/>
                </a:moveTo>
                <a:cubicBezTo>
                  <a:pt x="40" y="278"/>
                  <a:pt x="42" y="279"/>
                  <a:pt x="43" y="279"/>
                </a:cubicBezTo>
                <a:cubicBezTo>
                  <a:pt x="49" y="280"/>
                  <a:pt x="56" y="280"/>
                  <a:pt x="62" y="281"/>
                </a:cubicBezTo>
                <a:cubicBezTo>
                  <a:pt x="62" y="281"/>
                  <a:pt x="62" y="281"/>
                  <a:pt x="63" y="281"/>
                </a:cubicBezTo>
                <a:cubicBezTo>
                  <a:pt x="63" y="280"/>
                  <a:pt x="63" y="280"/>
                  <a:pt x="63" y="279"/>
                </a:cubicBezTo>
                <a:cubicBezTo>
                  <a:pt x="61" y="279"/>
                  <a:pt x="59" y="279"/>
                  <a:pt x="58" y="278"/>
                </a:cubicBezTo>
                <a:cubicBezTo>
                  <a:pt x="53" y="278"/>
                  <a:pt x="47" y="278"/>
                  <a:pt x="42" y="278"/>
                </a:cubicBezTo>
                <a:cubicBezTo>
                  <a:pt x="41" y="278"/>
                  <a:pt x="40" y="277"/>
                  <a:pt x="39" y="277"/>
                </a:cubicBezTo>
                <a:close/>
                <a:moveTo>
                  <a:pt x="52" y="95"/>
                </a:moveTo>
                <a:cubicBezTo>
                  <a:pt x="52" y="95"/>
                  <a:pt x="52" y="95"/>
                  <a:pt x="52" y="95"/>
                </a:cubicBezTo>
                <a:cubicBezTo>
                  <a:pt x="50" y="97"/>
                  <a:pt x="48" y="99"/>
                  <a:pt x="46" y="101"/>
                </a:cubicBezTo>
                <a:cubicBezTo>
                  <a:pt x="45" y="102"/>
                  <a:pt x="45" y="102"/>
                  <a:pt x="45" y="103"/>
                </a:cubicBezTo>
                <a:cubicBezTo>
                  <a:pt x="45" y="104"/>
                  <a:pt x="45" y="106"/>
                  <a:pt x="45" y="108"/>
                </a:cubicBezTo>
                <a:cubicBezTo>
                  <a:pt x="45" y="108"/>
                  <a:pt x="45" y="108"/>
                  <a:pt x="45" y="109"/>
                </a:cubicBezTo>
                <a:cubicBezTo>
                  <a:pt x="46" y="108"/>
                  <a:pt x="46" y="108"/>
                  <a:pt x="46" y="108"/>
                </a:cubicBezTo>
                <a:cubicBezTo>
                  <a:pt x="48" y="104"/>
                  <a:pt x="50" y="101"/>
                  <a:pt x="53" y="98"/>
                </a:cubicBezTo>
                <a:cubicBezTo>
                  <a:pt x="53" y="97"/>
                  <a:pt x="53" y="96"/>
                  <a:pt x="52" y="95"/>
                </a:cubicBezTo>
                <a:close/>
                <a:moveTo>
                  <a:pt x="77" y="50"/>
                </a:moveTo>
                <a:cubicBezTo>
                  <a:pt x="79" y="48"/>
                  <a:pt x="85" y="43"/>
                  <a:pt x="85" y="43"/>
                </a:cubicBezTo>
                <a:cubicBezTo>
                  <a:pt x="83" y="43"/>
                  <a:pt x="80" y="43"/>
                  <a:pt x="78" y="43"/>
                </a:cubicBezTo>
                <a:cubicBezTo>
                  <a:pt x="77" y="44"/>
                  <a:pt x="76" y="45"/>
                  <a:pt x="76" y="46"/>
                </a:cubicBezTo>
                <a:cubicBezTo>
                  <a:pt x="76" y="47"/>
                  <a:pt x="77" y="48"/>
                  <a:pt x="77" y="50"/>
                </a:cubicBezTo>
                <a:close/>
                <a:moveTo>
                  <a:pt x="139" y="181"/>
                </a:moveTo>
                <a:cubicBezTo>
                  <a:pt x="140" y="183"/>
                  <a:pt x="142" y="185"/>
                  <a:pt x="143" y="186"/>
                </a:cubicBezTo>
                <a:cubicBezTo>
                  <a:pt x="144" y="185"/>
                  <a:pt x="145" y="184"/>
                  <a:pt x="146" y="184"/>
                </a:cubicBezTo>
                <a:cubicBezTo>
                  <a:pt x="146" y="183"/>
                  <a:pt x="146" y="183"/>
                  <a:pt x="146" y="182"/>
                </a:cubicBezTo>
                <a:cubicBezTo>
                  <a:pt x="146" y="180"/>
                  <a:pt x="145" y="178"/>
                  <a:pt x="145" y="176"/>
                </a:cubicBezTo>
                <a:cubicBezTo>
                  <a:pt x="145" y="176"/>
                  <a:pt x="144" y="176"/>
                  <a:pt x="144" y="175"/>
                </a:cubicBezTo>
                <a:cubicBezTo>
                  <a:pt x="144" y="176"/>
                  <a:pt x="143" y="177"/>
                  <a:pt x="143" y="177"/>
                </a:cubicBezTo>
                <a:cubicBezTo>
                  <a:pt x="143" y="178"/>
                  <a:pt x="143" y="178"/>
                  <a:pt x="143" y="178"/>
                </a:cubicBezTo>
                <a:cubicBezTo>
                  <a:pt x="144" y="178"/>
                  <a:pt x="143" y="179"/>
                  <a:pt x="142" y="180"/>
                </a:cubicBezTo>
                <a:cubicBezTo>
                  <a:pt x="142" y="180"/>
                  <a:pt x="142" y="180"/>
                  <a:pt x="142" y="180"/>
                </a:cubicBezTo>
                <a:cubicBezTo>
                  <a:pt x="141" y="181"/>
                  <a:pt x="140" y="181"/>
                  <a:pt x="139" y="181"/>
                </a:cubicBezTo>
                <a:close/>
                <a:moveTo>
                  <a:pt x="70" y="195"/>
                </a:moveTo>
                <a:cubicBezTo>
                  <a:pt x="70" y="195"/>
                  <a:pt x="71" y="194"/>
                  <a:pt x="71" y="194"/>
                </a:cubicBezTo>
                <a:cubicBezTo>
                  <a:pt x="72" y="193"/>
                  <a:pt x="73" y="192"/>
                  <a:pt x="73" y="191"/>
                </a:cubicBezTo>
                <a:cubicBezTo>
                  <a:pt x="74" y="190"/>
                  <a:pt x="74" y="189"/>
                  <a:pt x="73" y="187"/>
                </a:cubicBezTo>
                <a:cubicBezTo>
                  <a:pt x="73" y="186"/>
                  <a:pt x="72" y="185"/>
                  <a:pt x="72" y="184"/>
                </a:cubicBezTo>
                <a:cubicBezTo>
                  <a:pt x="72" y="183"/>
                  <a:pt x="71" y="183"/>
                  <a:pt x="70" y="183"/>
                </a:cubicBezTo>
                <a:cubicBezTo>
                  <a:pt x="70" y="183"/>
                  <a:pt x="69" y="184"/>
                  <a:pt x="69" y="185"/>
                </a:cubicBezTo>
                <a:cubicBezTo>
                  <a:pt x="70" y="188"/>
                  <a:pt x="70" y="191"/>
                  <a:pt x="70" y="194"/>
                </a:cubicBezTo>
                <a:cubicBezTo>
                  <a:pt x="70" y="194"/>
                  <a:pt x="70" y="195"/>
                  <a:pt x="70" y="195"/>
                </a:cubicBezTo>
                <a:close/>
                <a:moveTo>
                  <a:pt x="105" y="150"/>
                </a:moveTo>
                <a:cubicBezTo>
                  <a:pt x="108" y="147"/>
                  <a:pt x="110" y="144"/>
                  <a:pt x="113" y="140"/>
                </a:cubicBezTo>
                <a:cubicBezTo>
                  <a:pt x="112" y="140"/>
                  <a:pt x="112" y="139"/>
                  <a:pt x="111" y="139"/>
                </a:cubicBezTo>
                <a:cubicBezTo>
                  <a:pt x="111" y="139"/>
                  <a:pt x="111" y="140"/>
                  <a:pt x="110" y="140"/>
                </a:cubicBezTo>
                <a:cubicBezTo>
                  <a:pt x="110" y="140"/>
                  <a:pt x="110" y="141"/>
                  <a:pt x="109" y="141"/>
                </a:cubicBezTo>
                <a:cubicBezTo>
                  <a:pt x="107" y="143"/>
                  <a:pt x="105" y="145"/>
                  <a:pt x="103" y="147"/>
                </a:cubicBezTo>
                <a:cubicBezTo>
                  <a:pt x="103" y="147"/>
                  <a:pt x="103" y="148"/>
                  <a:pt x="103" y="148"/>
                </a:cubicBezTo>
                <a:cubicBezTo>
                  <a:pt x="104" y="149"/>
                  <a:pt x="104" y="149"/>
                  <a:pt x="105" y="150"/>
                </a:cubicBezTo>
                <a:close/>
                <a:moveTo>
                  <a:pt x="69" y="180"/>
                </a:moveTo>
                <a:cubicBezTo>
                  <a:pt x="69" y="180"/>
                  <a:pt x="69" y="180"/>
                  <a:pt x="69" y="180"/>
                </a:cubicBezTo>
                <a:cubicBezTo>
                  <a:pt x="69" y="180"/>
                  <a:pt x="70" y="180"/>
                  <a:pt x="70" y="180"/>
                </a:cubicBezTo>
                <a:cubicBezTo>
                  <a:pt x="70" y="179"/>
                  <a:pt x="70" y="178"/>
                  <a:pt x="71" y="178"/>
                </a:cubicBezTo>
                <a:cubicBezTo>
                  <a:pt x="71" y="178"/>
                  <a:pt x="71" y="178"/>
                  <a:pt x="72" y="178"/>
                </a:cubicBezTo>
                <a:cubicBezTo>
                  <a:pt x="73" y="176"/>
                  <a:pt x="74" y="175"/>
                  <a:pt x="76" y="173"/>
                </a:cubicBezTo>
                <a:cubicBezTo>
                  <a:pt x="75" y="172"/>
                  <a:pt x="76" y="171"/>
                  <a:pt x="76" y="170"/>
                </a:cubicBezTo>
                <a:cubicBezTo>
                  <a:pt x="76" y="170"/>
                  <a:pt x="75" y="169"/>
                  <a:pt x="75" y="168"/>
                </a:cubicBezTo>
                <a:cubicBezTo>
                  <a:pt x="73" y="171"/>
                  <a:pt x="71" y="173"/>
                  <a:pt x="69" y="176"/>
                </a:cubicBezTo>
                <a:cubicBezTo>
                  <a:pt x="69" y="176"/>
                  <a:pt x="69" y="176"/>
                  <a:pt x="69" y="176"/>
                </a:cubicBezTo>
                <a:cubicBezTo>
                  <a:pt x="69" y="178"/>
                  <a:pt x="69" y="179"/>
                  <a:pt x="69" y="180"/>
                </a:cubicBezTo>
                <a:close/>
                <a:moveTo>
                  <a:pt x="15" y="129"/>
                </a:moveTo>
                <a:cubicBezTo>
                  <a:pt x="14" y="129"/>
                  <a:pt x="14" y="129"/>
                  <a:pt x="14" y="130"/>
                </a:cubicBezTo>
                <a:cubicBezTo>
                  <a:pt x="13" y="131"/>
                  <a:pt x="13" y="132"/>
                  <a:pt x="12" y="132"/>
                </a:cubicBezTo>
                <a:cubicBezTo>
                  <a:pt x="10" y="136"/>
                  <a:pt x="10" y="136"/>
                  <a:pt x="10" y="140"/>
                </a:cubicBezTo>
                <a:cubicBezTo>
                  <a:pt x="10" y="140"/>
                  <a:pt x="10" y="141"/>
                  <a:pt x="10" y="141"/>
                </a:cubicBezTo>
                <a:cubicBezTo>
                  <a:pt x="11" y="140"/>
                  <a:pt x="13" y="139"/>
                  <a:pt x="14" y="139"/>
                </a:cubicBezTo>
                <a:cubicBezTo>
                  <a:pt x="14" y="138"/>
                  <a:pt x="15" y="138"/>
                  <a:pt x="15" y="137"/>
                </a:cubicBezTo>
                <a:cubicBezTo>
                  <a:pt x="15" y="135"/>
                  <a:pt x="15" y="132"/>
                  <a:pt x="15" y="130"/>
                </a:cubicBezTo>
                <a:cubicBezTo>
                  <a:pt x="15" y="130"/>
                  <a:pt x="15" y="129"/>
                  <a:pt x="15" y="129"/>
                </a:cubicBezTo>
                <a:close/>
                <a:moveTo>
                  <a:pt x="168" y="76"/>
                </a:moveTo>
                <a:cubicBezTo>
                  <a:pt x="167" y="74"/>
                  <a:pt x="166" y="72"/>
                  <a:pt x="165" y="70"/>
                </a:cubicBezTo>
                <a:cubicBezTo>
                  <a:pt x="164" y="71"/>
                  <a:pt x="162" y="73"/>
                  <a:pt x="161" y="74"/>
                </a:cubicBezTo>
                <a:cubicBezTo>
                  <a:pt x="161" y="75"/>
                  <a:pt x="162" y="76"/>
                  <a:pt x="163" y="77"/>
                </a:cubicBezTo>
                <a:cubicBezTo>
                  <a:pt x="163" y="78"/>
                  <a:pt x="164" y="79"/>
                  <a:pt x="164" y="80"/>
                </a:cubicBezTo>
                <a:cubicBezTo>
                  <a:pt x="164" y="80"/>
                  <a:pt x="165" y="80"/>
                  <a:pt x="165" y="80"/>
                </a:cubicBezTo>
                <a:cubicBezTo>
                  <a:pt x="164" y="78"/>
                  <a:pt x="165" y="76"/>
                  <a:pt x="168" y="76"/>
                </a:cubicBezTo>
                <a:close/>
                <a:moveTo>
                  <a:pt x="95" y="43"/>
                </a:moveTo>
                <a:cubicBezTo>
                  <a:pt x="96" y="45"/>
                  <a:pt x="96" y="47"/>
                  <a:pt x="97" y="50"/>
                </a:cubicBezTo>
                <a:cubicBezTo>
                  <a:pt x="99" y="47"/>
                  <a:pt x="102" y="45"/>
                  <a:pt x="105" y="43"/>
                </a:cubicBezTo>
                <a:cubicBezTo>
                  <a:pt x="101" y="43"/>
                  <a:pt x="98" y="43"/>
                  <a:pt x="95" y="43"/>
                </a:cubicBezTo>
                <a:close/>
                <a:moveTo>
                  <a:pt x="16" y="58"/>
                </a:moveTo>
                <a:cubicBezTo>
                  <a:pt x="16" y="58"/>
                  <a:pt x="16" y="58"/>
                  <a:pt x="16" y="58"/>
                </a:cubicBezTo>
                <a:cubicBezTo>
                  <a:pt x="17" y="57"/>
                  <a:pt x="17" y="57"/>
                  <a:pt x="18" y="56"/>
                </a:cubicBezTo>
                <a:cubicBezTo>
                  <a:pt x="18" y="56"/>
                  <a:pt x="18" y="56"/>
                  <a:pt x="18" y="55"/>
                </a:cubicBezTo>
                <a:cubicBezTo>
                  <a:pt x="19" y="51"/>
                  <a:pt x="20" y="47"/>
                  <a:pt x="22" y="43"/>
                </a:cubicBezTo>
                <a:cubicBezTo>
                  <a:pt x="22" y="43"/>
                  <a:pt x="22" y="42"/>
                  <a:pt x="22" y="42"/>
                </a:cubicBezTo>
                <a:cubicBezTo>
                  <a:pt x="21" y="43"/>
                  <a:pt x="20" y="44"/>
                  <a:pt x="19" y="44"/>
                </a:cubicBezTo>
                <a:cubicBezTo>
                  <a:pt x="18" y="49"/>
                  <a:pt x="17" y="53"/>
                  <a:pt x="16" y="58"/>
                </a:cubicBezTo>
                <a:close/>
                <a:moveTo>
                  <a:pt x="125" y="104"/>
                </a:moveTo>
                <a:cubicBezTo>
                  <a:pt x="126" y="103"/>
                  <a:pt x="128" y="101"/>
                  <a:pt x="129" y="100"/>
                </a:cubicBezTo>
                <a:cubicBezTo>
                  <a:pt x="129" y="100"/>
                  <a:pt x="129" y="99"/>
                  <a:pt x="129" y="99"/>
                </a:cubicBezTo>
                <a:cubicBezTo>
                  <a:pt x="128" y="97"/>
                  <a:pt x="128" y="96"/>
                  <a:pt x="127" y="94"/>
                </a:cubicBezTo>
                <a:cubicBezTo>
                  <a:pt x="127" y="94"/>
                  <a:pt x="127" y="93"/>
                  <a:pt x="127" y="93"/>
                </a:cubicBezTo>
                <a:cubicBezTo>
                  <a:pt x="126" y="94"/>
                  <a:pt x="125" y="95"/>
                  <a:pt x="124" y="96"/>
                </a:cubicBezTo>
                <a:cubicBezTo>
                  <a:pt x="124" y="96"/>
                  <a:pt x="124" y="96"/>
                  <a:pt x="124" y="97"/>
                </a:cubicBezTo>
                <a:cubicBezTo>
                  <a:pt x="124" y="99"/>
                  <a:pt x="125" y="101"/>
                  <a:pt x="125" y="104"/>
                </a:cubicBezTo>
                <a:close/>
                <a:moveTo>
                  <a:pt x="143" y="147"/>
                </a:moveTo>
                <a:cubicBezTo>
                  <a:pt x="144" y="147"/>
                  <a:pt x="144" y="148"/>
                  <a:pt x="144" y="148"/>
                </a:cubicBezTo>
                <a:cubicBezTo>
                  <a:pt x="144" y="148"/>
                  <a:pt x="144" y="148"/>
                  <a:pt x="145" y="148"/>
                </a:cubicBezTo>
                <a:cubicBezTo>
                  <a:pt x="146" y="147"/>
                  <a:pt x="147" y="147"/>
                  <a:pt x="148" y="147"/>
                </a:cubicBezTo>
                <a:cubicBezTo>
                  <a:pt x="149" y="146"/>
                  <a:pt x="150" y="146"/>
                  <a:pt x="150" y="147"/>
                </a:cubicBezTo>
                <a:cubicBezTo>
                  <a:pt x="151" y="147"/>
                  <a:pt x="152" y="147"/>
                  <a:pt x="152" y="146"/>
                </a:cubicBezTo>
                <a:cubicBezTo>
                  <a:pt x="152" y="144"/>
                  <a:pt x="151" y="142"/>
                  <a:pt x="151" y="140"/>
                </a:cubicBezTo>
                <a:cubicBezTo>
                  <a:pt x="150" y="141"/>
                  <a:pt x="150" y="141"/>
                  <a:pt x="149" y="142"/>
                </a:cubicBezTo>
                <a:cubicBezTo>
                  <a:pt x="148" y="142"/>
                  <a:pt x="148" y="142"/>
                  <a:pt x="148" y="142"/>
                </a:cubicBezTo>
                <a:cubicBezTo>
                  <a:pt x="147" y="144"/>
                  <a:pt x="145" y="145"/>
                  <a:pt x="144" y="147"/>
                </a:cubicBezTo>
                <a:cubicBezTo>
                  <a:pt x="144" y="147"/>
                  <a:pt x="144" y="147"/>
                  <a:pt x="143" y="147"/>
                </a:cubicBezTo>
                <a:close/>
                <a:moveTo>
                  <a:pt x="76" y="104"/>
                </a:moveTo>
                <a:cubicBezTo>
                  <a:pt x="76" y="103"/>
                  <a:pt x="77" y="103"/>
                  <a:pt x="77" y="103"/>
                </a:cubicBezTo>
                <a:cubicBezTo>
                  <a:pt x="78" y="102"/>
                  <a:pt x="79" y="100"/>
                  <a:pt x="79" y="98"/>
                </a:cubicBezTo>
                <a:cubicBezTo>
                  <a:pt x="79" y="98"/>
                  <a:pt x="79" y="97"/>
                  <a:pt x="79" y="97"/>
                </a:cubicBezTo>
                <a:cubicBezTo>
                  <a:pt x="79" y="96"/>
                  <a:pt x="79" y="95"/>
                  <a:pt x="79" y="95"/>
                </a:cubicBezTo>
                <a:cubicBezTo>
                  <a:pt x="79" y="95"/>
                  <a:pt x="79" y="95"/>
                  <a:pt x="79" y="95"/>
                </a:cubicBezTo>
                <a:cubicBezTo>
                  <a:pt x="77" y="97"/>
                  <a:pt x="74" y="100"/>
                  <a:pt x="72" y="102"/>
                </a:cubicBezTo>
                <a:cubicBezTo>
                  <a:pt x="72" y="103"/>
                  <a:pt x="72" y="103"/>
                  <a:pt x="73" y="104"/>
                </a:cubicBezTo>
                <a:cubicBezTo>
                  <a:pt x="74" y="103"/>
                  <a:pt x="75" y="103"/>
                  <a:pt x="76" y="104"/>
                </a:cubicBezTo>
                <a:close/>
                <a:moveTo>
                  <a:pt x="165" y="166"/>
                </a:moveTo>
                <a:cubicBezTo>
                  <a:pt x="163" y="164"/>
                  <a:pt x="160" y="162"/>
                  <a:pt x="158" y="160"/>
                </a:cubicBezTo>
                <a:cubicBezTo>
                  <a:pt x="158" y="160"/>
                  <a:pt x="158" y="161"/>
                  <a:pt x="158" y="161"/>
                </a:cubicBezTo>
                <a:cubicBezTo>
                  <a:pt x="158" y="163"/>
                  <a:pt x="158" y="165"/>
                  <a:pt x="158" y="167"/>
                </a:cubicBezTo>
                <a:cubicBezTo>
                  <a:pt x="158" y="167"/>
                  <a:pt x="159" y="167"/>
                  <a:pt x="159" y="168"/>
                </a:cubicBezTo>
                <a:cubicBezTo>
                  <a:pt x="160" y="168"/>
                  <a:pt x="161" y="168"/>
                  <a:pt x="162" y="168"/>
                </a:cubicBezTo>
                <a:cubicBezTo>
                  <a:pt x="162" y="168"/>
                  <a:pt x="162" y="168"/>
                  <a:pt x="163" y="168"/>
                </a:cubicBezTo>
                <a:cubicBezTo>
                  <a:pt x="163" y="167"/>
                  <a:pt x="164" y="166"/>
                  <a:pt x="165" y="166"/>
                </a:cubicBezTo>
                <a:close/>
                <a:moveTo>
                  <a:pt x="215" y="252"/>
                </a:moveTo>
                <a:cubicBezTo>
                  <a:pt x="217" y="241"/>
                  <a:pt x="219" y="229"/>
                  <a:pt x="220" y="217"/>
                </a:cubicBezTo>
                <a:cubicBezTo>
                  <a:pt x="220" y="219"/>
                  <a:pt x="219" y="220"/>
                  <a:pt x="219" y="222"/>
                </a:cubicBezTo>
                <a:cubicBezTo>
                  <a:pt x="218" y="226"/>
                  <a:pt x="218" y="229"/>
                  <a:pt x="217" y="233"/>
                </a:cubicBezTo>
                <a:cubicBezTo>
                  <a:pt x="216" y="239"/>
                  <a:pt x="216" y="245"/>
                  <a:pt x="215" y="250"/>
                </a:cubicBezTo>
                <a:cubicBezTo>
                  <a:pt x="215" y="251"/>
                  <a:pt x="215" y="252"/>
                  <a:pt x="215" y="252"/>
                </a:cubicBezTo>
                <a:close/>
                <a:moveTo>
                  <a:pt x="168" y="196"/>
                </a:moveTo>
                <a:cubicBezTo>
                  <a:pt x="169" y="195"/>
                  <a:pt x="170" y="194"/>
                  <a:pt x="172" y="193"/>
                </a:cubicBezTo>
                <a:cubicBezTo>
                  <a:pt x="172" y="192"/>
                  <a:pt x="172" y="191"/>
                  <a:pt x="172" y="190"/>
                </a:cubicBezTo>
                <a:cubicBezTo>
                  <a:pt x="171" y="188"/>
                  <a:pt x="170" y="187"/>
                  <a:pt x="168" y="186"/>
                </a:cubicBezTo>
                <a:cubicBezTo>
                  <a:pt x="168" y="186"/>
                  <a:pt x="168" y="186"/>
                  <a:pt x="168" y="186"/>
                </a:cubicBezTo>
                <a:cubicBezTo>
                  <a:pt x="168" y="189"/>
                  <a:pt x="168" y="193"/>
                  <a:pt x="168" y="196"/>
                </a:cubicBezTo>
                <a:close/>
                <a:moveTo>
                  <a:pt x="66" y="164"/>
                </a:moveTo>
                <a:cubicBezTo>
                  <a:pt x="65" y="164"/>
                  <a:pt x="65" y="165"/>
                  <a:pt x="65" y="165"/>
                </a:cubicBezTo>
                <a:cubicBezTo>
                  <a:pt x="63" y="167"/>
                  <a:pt x="62" y="169"/>
                  <a:pt x="60" y="172"/>
                </a:cubicBezTo>
                <a:cubicBezTo>
                  <a:pt x="60" y="172"/>
                  <a:pt x="60" y="172"/>
                  <a:pt x="59" y="172"/>
                </a:cubicBezTo>
                <a:cubicBezTo>
                  <a:pt x="59" y="174"/>
                  <a:pt x="59" y="175"/>
                  <a:pt x="59" y="176"/>
                </a:cubicBezTo>
                <a:cubicBezTo>
                  <a:pt x="59" y="176"/>
                  <a:pt x="59" y="177"/>
                  <a:pt x="59" y="177"/>
                </a:cubicBezTo>
                <a:cubicBezTo>
                  <a:pt x="61" y="174"/>
                  <a:pt x="63" y="172"/>
                  <a:pt x="66" y="169"/>
                </a:cubicBezTo>
                <a:cubicBezTo>
                  <a:pt x="66" y="169"/>
                  <a:pt x="66" y="168"/>
                  <a:pt x="66" y="168"/>
                </a:cubicBezTo>
                <a:cubicBezTo>
                  <a:pt x="66" y="167"/>
                  <a:pt x="66" y="166"/>
                  <a:pt x="66" y="164"/>
                </a:cubicBezTo>
                <a:close/>
                <a:moveTo>
                  <a:pt x="52" y="171"/>
                </a:moveTo>
                <a:cubicBezTo>
                  <a:pt x="52" y="171"/>
                  <a:pt x="52" y="171"/>
                  <a:pt x="52" y="172"/>
                </a:cubicBezTo>
                <a:cubicBezTo>
                  <a:pt x="51" y="173"/>
                  <a:pt x="50" y="174"/>
                  <a:pt x="49" y="175"/>
                </a:cubicBezTo>
                <a:cubicBezTo>
                  <a:pt x="49" y="175"/>
                  <a:pt x="49" y="176"/>
                  <a:pt x="49" y="176"/>
                </a:cubicBezTo>
                <a:cubicBezTo>
                  <a:pt x="48" y="178"/>
                  <a:pt x="48" y="180"/>
                  <a:pt x="48" y="182"/>
                </a:cubicBezTo>
                <a:cubicBezTo>
                  <a:pt x="48" y="183"/>
                  <a:pt x="48" y="183"/>
                  <a:pt x="48" y="184"/>
                </a:cubicBezTo>
                <a:cubicBezTo>
                  <a:pt x="49" y="183"/>
                  <a:pt x="49" y="182"/>
                  <a:pt x="50" y="181"/>
                </a:cubicBezTo>
                <a:cubicBezTo>
                  <a:pt x="51" y="180"/>
                  <a:pt x="52" y="179"/>
                  <a:pt x="52" y="178"/>
                </a:cubicBezTo>
                <a:cubicBezTo>
                  <a:pt x="53" y="177"/>
                  <a:pt x="52" y="175"/>
                  <a:pt x="52" y="174"/>
                </a:cubicBezTo>
                <a:cubicBezTo>
                  <a:pt x="52" y="173"/>
                  <a:pt x="52" y="172"/>
                  <a:pt x="52" y="171"/>
                </a:cubicBezTo>
                <a:close/>
                <a:moveTo>
                  <a:pt x="58" y="71"/>
                </a:moveTo>
                <a:cubicBezTo>
                  <a:pt x="57" y="71"/>
                  <a:pt x="57" y="71"/>
                  <a:pt x="57" y="71"/>
                </a:cubicBezTo>
                <a:cubicBezTo>
                  <a:pt x="53" y="74"/>
                  <a:pt x="50" y="78"/>
                  <a:pt x="46" y="81"/>
                </a:cubicBezTo>
                <a:cubicBezTo>
                  <a:pt x="46" y="81"/>
                  <a:pt x="45" y="81"/>
                  <a:pt x="45" y="82"/>
                </a:cubicBezTo>
                <a:cubicBezTo>
                  <a:pt x="45" y="83"/>
                  <a:pt x="45" y="84"/>
                  <a:pt x="45" y="85"/>
                </a:cubicBezTo>
                <a:cubicBezTo>
                  <a:pt x="46" y="85"/>
                  <a:pt x="46" y="85"/>
                  <a:pt x="46" y="86"/>
                </a:cubicBezTo>
                <a:cubicBezTo>
                  <a:pt x="46" y="85"/>
                  <a:pt x="46" y="85"/>
                  <a:pt x="46" y="85"/>
                </a:cubicBezTo>
                <a:cubicBezTo>
                  <a:pt x="50" y="81"/>
                  <a:pt x="54" y="76"/>
                  <a:pt x="57" y="72"/>
                </a:cubicBezTo>
                <a:cubicBezTo>
                  <a:pt x="57" y="72"/>
                  <a:pt x="58" y="72"/>
                  <a:pt x="58" y="72"/>
                </a:cubicBezTo>
                <a:cubicBezTo>
                  <a:pt x="58" y="71"/>
                  <a:pt x="58" y="71"/>
                  <a:pt x="58" y="71"/>
                </a:cubicBezTo>
                <a:close/>
                <a:moveTo>
                  <a:pt x="133" y="143"/>
                </a:moveTo>
                <a:cubicBezTo>
                  <a:pt x="131" y="144"/>
                  <a:pt x="130" y="146"/>
                  <a:pt x="129" y="147"/>
                </a:cubicBezTo>
                <a:cubicBezTo>
                  <a:pt x="130" y="149"/>
                  <a:pt x="130" y="150"/>
                  <a:pt x="131" y="152"/>
                </a:cubicBezTo>
                <a:cubicBezTo>
                  <a:pt x="132" y="152"/>
                  <a:pt x="133" y="152"/>
                  <a:pt x="134" y="151"/>
                </a:cubicBezTo>
                <a:cubicBezTo>
                  <a:pt x="134" y="151"/>
                  <a:pt x="135" y="151"/>
                  <a:pt x="134" y="150"/>
                </a:cubicBezTo>
                <a:cubicBezTo>
                  <a:pt x="134" y="148"/>
                  <a:pt x="133" y="146"/>
                  <a:pt x="133" y="143"/>
                </a:cubicBezTo>
                <a:cubicBezTo>
                  <a:pt x="133" y="143"/>
                  <a:pt x="133" y="143"/>
                  <a:pt x="133" y="143"/>
                </a:cubicBezTo>
                <a:close/>
                <a:moveTo>
                  <a:pt x="203" y="22"/>
                </a:moveTo>
                <a:cubicBezTo>
                  <a:pt x="203" y="22"/>
                  <a:pt x="203" y="22"/>
                  <a:pt x="203" y="22"/>
                </a:cubicBezTo>
                <a:cubicBezTo>
                  <a:pt x="203" y="21"/>
                  <a:pt x="203" y="21"/>
                  <a:pt x="202" y="21"/>
                </a:cubicBezTo>
                <a:cubicBezTo>
                  <a:pt x="200" y="19"/>
                  <a:pt x="198" y="17"/>
                  <a:pt x="195" y="15"/>
                </a:cubicBezTo>
                <a:cubicBezTo>
                  <a:pt x="194" y="15"/>
                  <a:pt x="194" y="14"/>
                  <a:pt x="193" y="14"/>
                </a:cubicBezTo>
                <a:cubicBezTo>
                  <a:pt x="191" y="14"/>
                  <a:pt x="188" y="13"/>
                  <a:pt x="185" y="12"/>
                </a:cubicBezTo>
                <a:cubicBezTo>
                  <a:pt x="184" y="12"/>
                  <a:pt x="182" y="12"/>
                  <a:pt x="181" y="11"/>
                </a:cubicBezTo>
                <a:cubicBezTo>
                  <a:pt x="181" y="12"/>
                  <a:pt x="181" y="12"/>
                  <a:pt x="182" y="12"/>
                </a:cubicBezTo>
                <a:cubicBezTo>
                  <a:pt x="184" y="13"/>
                  <a:pt x="186" y="13"/>
                  <a:pt x="187" y="14"/>
                </a:cubicBezTo>
                <a:cubicBezTo>
                  <a:pt x="193" y="16"/>
                  <a:pt x="198" y="18"/>
                  <a:pt x="202" y="22"/>
                </a:cubicBezTo>
                <a:cubicBezTo>
                  <a:pt x="202" y="22"/>
                  <a:pt x="203" y="22"/>
                  <a:pt x="203" y="22"/>
                </a:cubicBezTo>
                <a:close/>
                <a:moveTo>
                  <a:pt x="132" y="50"/>
                </a:moveTo>
                <a:cubicBezTo>
                  <a:pt x="135" y="47"/>
                  <a:pt x="137" y="45"/>
                  <a:pt x="139" y="43"/>
                </a:cubicBezTo>
                <a:cubicBezTo>
                  <a:pt x="137" y="43"/>
                  <a:pt x="134" y="42"/>
                  <a:pt x="131" y="43"/>
                </a:cubicBezTo>
                <a:cubicBezTo>
                  <a:pt x="132" y="45"/>
                  <a:pt x="132" y="47"/>
                  <a:pt x="132" y="50"/>
                </a:cubicBezTo>
                <a:close/>
                <a:moveTo>
                  <a:pt x="169" y="121"/>
                </a:moveTo>
                <a:cubicBezTo>
                  <a:pt x="170" y="123"/>
                  <a:pt x="172" y="125"/>
                  <a:pt x="174" y="127"/>
                </a:cubicBezTo>
                <a:cubicBezTo>
                  <a:pt x="174" y="126"/>
                  <a:pt x="175" y="126"/>
                  <a:pt x="175" y="125"/>
                </a:cubicBezTo>
                <a:cubicBezTo>
                  <a:pt x="175" y="124"/>
                  <a:pt x="175" y="122"/>
                  <a:pt x="175" y="120"/>
                </a:cubicBezTo>
                <a:cubicBezTo>
                  <a:pt x="174" y="120"/>
                  <a:pt x="173" y="120"/>
                  <a:pt x="172" y="120"/>
                </a:cubicBezTo>
                <a:cubicBezTo>
                  <a:pt x="170" y="119"/>
                  <a:pt x="170" y="119"/>
                  <a:pt x="169" y="120"/>
                </a:cubicBezTo>
                <a:cubicBezTo>
                  <a:pt x="169" y="120"/>
                  <a:pt x="169" y="121"/>
                  <a:pt x="169" y="121"/>
                </a:cubicBezTo>
                <a:close/>
                <a:moveTo>
                  <a:pt x="96" y="154"/>
                </a:moveTo>
                <a:cubicBezTo>
                  <a:pt x="93" y="157"/>
                  <a:pt x="91" y="160"/>
                  <a:pt x="88" y="163"/>
                </a:cubicBezTo>
                <a:cubicBezTo>
                  <a:pt x="89" y="163"/>
                  <a:pt x="89" y="163"/>
                  <a:pt x="89" y="163"/>
                </a:cubicBezTo>
                <a:cubicBezTo>
                  <a:pt x="91" y="162"/>
                  <a:pt x="93" y="161"/>
                  <a:pt x="95" y="161"/>
                </a:cubicBezTo>
                <a:cubicBezTo>
                  <a:pt x="96" y="161"/>
                  <a:pt x="97" y="160"/>
                  <a:pt x="97" y="159"/>
                </a:cubicBezTo>
                <a:cubicBezTo>
                  <a:pt x="98" y="159"/>
                  <a:pt x="98" y="159"/>
                  <a:pt x="97" y="158"/>
                </a:cubicBezTo>
                <a:cubicBezTo>
                  <a:pt x="97" y="157"/>
                  <a:pt x="97" y="156"/>
                  <a:pt x="96" y="154"/>
                </a:cubicBezTo>
                <a:close/>
                <a:moveTo>
                  <a:pt x="58" y="120"/>
                </a:moveTo>
                <a:cubicBezTo>
                  <a:pt x="58" y="119"/>
                  <a:pt x="58" y="119"/>
                  <a:pt x="57" y="119"/>
                </a:cubicBezTo>
                <a:cubicBezTo>
                  <a:pt x="57" y="120"/>
                  <a:pt x="57" y="120"/>
                  <a:pt x="57" y="120"/>
                </a:cubicBezTo>
                <a:cubicBezTo>
                  <a:pt x="55" y="123"/>
                  <a:pt x="52" y="126"/>
                  <a:pt x="50" y="129"/>
                </a:cubicBezTo>
                <a:cubicBezTo>
                  <a:pt x="48" y="131"/>
                  <a:pt x="47" y="133"/>
                  <a:pt x="45" y="135"/>
                </a:cubicBezTo>
                <a:cubicBezTo>
                  <a:pt x="45" y="135"/>
                  <a:pt x="45" y="135"/>
                  <a:pt x="45" y="136"/>
                </a:cubicBezTo>
                <a:cubicBezTo>
                  <a:pt x="46" y="135"/>
                  <a:pt x="46" y="135"/>
                  <a:pt x="47" y="134"/>
                </a:cubicBezTo>
                <a:cubicBezTo>
                  <a:pt x="50" y="130"/>
                  <a:pt x="54" y="126"/>
                  <a:pt x="58" y="123"/>
                </a:cubicBezTo>
                <a:cubicBezTo>
                  <a:pt x="58" y="122"/>
                  <a:pt x="58" y="122"/>
                  <a:pt x="58" y="122"/>
                </a:cubicBezTo>
                <a:cubicBezTo>
                  <a:pt x="58" y="121"/>
                  <a:pt x="58" y="120"/>
                  <a:pt x="58" y="120"/>
                </a:cubicBezTo>
                <a:close/>
                <a:moveTo>
                  <a:pt x="149" y="170"/>
                </a:moveTo>
                <a:cubicBezTo>
                  <a:pt x="148" y="171"/>
                  <a:pt x="147" y="172"/>
                  <a:pt x="147" y="173"/>
                </a:cubicBezTo>
                <a:cubicBezTo>
                  <a:pt x="146" y="173"/>
                  <a:pt x="146" y="174"/>
                  <a:pt x="147" y="174"/>
                </a:cubicBezTo>
                <a:cubicBezTo>
                  <a:pt x="149" y="175"/>
                  <a:pt x="151" y="176"/>
                  <a:pt x="153" y="177"/>
                </a:cubicBezTo>
                <a:cubicBezTo>
                  <a:pt x="153" y="176"/>
                  <a:pt x="154" y="175"/>
                  <a:pt x="155" y="175"/>
                </a:cubicBezTo>
                <a:cubicBezTo>
                  <a:pt x="153" y="173"/>
                  <a:pt x="151" y="171"/>
                  <a:pt x="149" y="170"/>
                </a:cubicBezTo>
                <a:close/>
                <a:moveTo>
                  <a:pt x="59" y="226"/>
                </a:moveTo>
                <a:cubicBezTo>
                  <a:pt x="58" y="227"/>
                  <a:pt x="58" y="228"/>
                  <a:pt x="57" y="228"/>
                </a:cubicBezTo>
                <a:cubicBezTo>
                  <a:pt x="57" y="229"/>
                  <a:pt x="57" y="229"/>
                  <a:pt x="57" y="230"/>
                </a:cubicBezTo>
                <a:cubicBezTo>
                  <a:pt x="57" y="231"/>
                  <a:pt x="57" y="232"/>
                  <a:pt x="58" y="234"/>
                </a:cubicBezTo>
                <a:cubicBezTo>
                  <a:pt x="58" y="235"/>
                  <a:pt x="58" y="235"/>
                  <a:pt x="59" y="235"/>
                </a:cubicBezTo>
                <a:cubicBezTo>
                  <a:pt x="60" y="233"/>
                  <a:pt x="61" y="231"/>
                  <a:pt x="63" y="229"/>
                </a:cubicBezTo>
                <a:cubicBezTo>
                  <a:pt x="61" y="228"/>
                  <a:pt x="60" y="227"/>
                  <a:pt x="59" y="226"/>
                </a:cubicBezTo>
                <a:close/>
                <a:moveTo>
                  <a:pt x="62" y="148"/>
                </a:moveTo>
                <a:cubicBezTo>
                  <a:pt x="62" y="148"/>
                  <a:pt x="62" y="148"/>
                  <a:pt x="61" y="148"/>
                </a:cubicBezTo>
                <a:cubicBezTo>
                  <a:pt x="60" y="150"/>
                  <a:pt x="58" y="152"/>
                  <a:pt x="57" y="154"/>
                </a:cubicBezTo>
                <a:cubicBezTo>
                  <a:pt x="55" y="155"/>
                  <a:pt x="54" y="157"/>
                  <a:pt x="55" y="159"/>
                </a:cubicBezTo>
                <a:cubicBezTo>
                  <a:pt x="55" y="160"/>
                  <a:pt x="55" y="160"/>
                  <a:pt x="55" y="161"/>
                </a:cubicBezTo>
                <a:cubicBezTo>
                  <a:pt x="57" y="159"/>
                  <a:pt x="58" y="156"/>
                  <a:pt x="60" y="154"/>
                </a:cubicBezTo>
                <a:cubicBezTo>
                  <a:pt x="60" y="154"/>
                  <a:pt x="60" y="154"/>
                  <a:pt x="60" y="154"/>
                </a:cubicBezTo>
                <a:cubicBezTo>
                  <a:pt x="61" y="152"/>
                  <a:pt x="61" y="150"/>
                  <a:pt x="62" y="148"/>
                </a:cubicBezTo>
                <a:close/>
                <a:moveTo>
                  <a:pt x="128" y="231"/>
                </a:moveTo>
                <a:cubicBezTo>
                  <a:pt x="129" y="233"/>
                  <a:pt x="130" y="234"/>
                  <a:pt x="130" y="235"/>
                </a:cubicBezTo>
                <a:cubicBezTo>
                  <a:pt x="132" y="234"/>
                  <a:pt x="133" y="232"/>
                  <a:pt x="135" y="231"/>
                </a:cubicBezTo>
                <a:cubicBezTo>
                  <a:pt x="134" y="230"/>
                  <a:pt x="134" y="229"/>
                  <a:pt x="133" y="228"/>
                </a:cubicBezTo>
                <a:cubicBezTo>
                  <a:pt x="133" y="227"/>
                  <a:pt x="132" y="227"/>
                  <a:pt x="131" y="227"/>
                </a:cubicBezTo>
                <a:cubicBezTo>
                  <a:pt x="130" y="228"/>
                  <a:pt x="129" y="230"/>
                  <a:pt x="128" y="231"/>
                </a:cubicBezTo>
                <a:close/>
                <a:moveTo>
                  <a:pt x="122" y="64"/>
                </a:moveTo>
                <a:cubicBezTo>
                  <a:pt x="122" y="64"/>
                  <a:pt x="121" y="64"/>
                  <a:pt x="121" y="64"/>
                </a:cubicBezTo>
                <a:cubicBezTo>
                  <a:pt x="120" y="66"/>
                  <a:pt x="118" y="67"/>
                  <a:pt x="116" y="69"/>
                </a:cubicBezTo>
                <a:cubicBezTo>
                  <a:pt x="116" y="69"/>
                  <a:pt x="116" y="70"/>
                  <a:pt x="116" y="70"/>
                </a:cubicBezTo>
                <a:cubicBezTo>
                  <a:pt x="116" y="71"/>
                  <a:pt x="117" y="72"/>
                  <a:pt x="117" y="73"/>
                </a:cubicBezTo>
                <a:cubicBezTo>
                  <a:pt x="117" y="73"/>
                  <a:pt x="117" y="74"/>
                  <a:pt x="117" y="74"/>
                </a:cubicBezTo>
                <a:cubicBezTo>
                  <a:pt x="119" y="73"/>
                  <a:pt x="120" y="72"/>
                  <a:pt x="121" y="71"/>
                </a:cubicBezTo>
                <a:cubicBezTo>
                  <a:pt x="121" y="71"/>
                  <a:pt x="121" y="70"/>
                  <a:pt x="121" y="70"/>
                </a:cubicBezTo>
                <a:cubicBezTo>
                  <a:pt x="121" y="68"/>
                  <a:pt x="122" y="66"/>
                  <a:pt x="122" y="64"/>
                </a:cubicBezTo>
                <a:close/>
                <a:moveTo>
                  <a:pt x="77" y="55"/>
                </a:moveTo>
                <a:cubicBezTo>
                  <a:pt x="75" y="57"/>
                  <a:pt x="73" y="59"/>
                  <a:pt x="71" y="61"/>
                </a:cubicBezTo>
                <a:cubicBezTo>
                  <a:pt x="71" y="62"/>
                  <a:pt x="70" y="62"/>
                  <a:pt x="70" y="62"/>
                </a:cubicBezTo>
                <a:cubicBezTo>
                  <a:pt x="70" y="63"/>
                  <a:pt x="70" y="64"/>
                  <a:pt x="70" y="66"/>
                </a:cubicBezTo>
                <a:cubicBezTo>
                  <a:pt x="70" y="66"/>
                  <a:pt x="71" y="66"/>
                  <a:pt x="71" y="65"/>
                </a:cubicBezTo>
                <a:cubicBezTo>
                  <a:pt x="71" y="65"/>
                  <a:pt x="72" y="64"/>
                  <a:pt x="72" y="64"/>
                </a:cubicBezTo>
                <a:cubicBezTo>
                  <a:pt x="74" y="62"/>
                  <a:pt x="76" y="60"/>
                  <a:pt x="77" y="59"/>
                </a:cubicBezTo>
                <a:cubicBezTo>
                  <a:pt x="78" y="58"/>
                  <a:pt x="78" y="58"/>
                  <a:pt x="78" y="58"/>
                </a:cubicBezTo>
                <a:cubicBezTo>
                  <a:pt x="78" y="57"/>
                  <a:pt x="77" y="56"/>
                  <a:pt x="77" y="55"/>
                </a:cubicBezTo>
                <a:close/>
                <a:moveTo>
                  <a:pt x="161" y="216"/>
                </a:moveTo>
                <a:cubicBezTo>
                  <a:pt x="162" y="215"/>
                  <a:pt x="162" y="215"/>
                  <a:pt x="162" y="214"/>
                </a:cubicBezTo>
                <a:cubicBezTo>
                  <a:pt x="162" y="213"/>
                  <a:pt x="162" y="211"/>
                  <a:pt x="163" y="210"/>
                </a:cubicBezTo>
                <a:cubicBezTo>
                  <a:pt x="163" y="210"/>
                  <a:pt x="162" y="209"/>
                  <a:pt x="162" y="209"/>
                </a:cubicBezTo>
                <a:cubicBezTo>
                  <a:pt x="162" y="209"/>
                  <a:pt x="161" y="208"/>
                  <a:pt x="161" y="208"/>
                </a:cubicBezTo>
                <a:cubicBezTo>
                  <a:pt x="159" y="210"/>
                  <a:pt x="158" y="212"/>
                  <a:pt x="156" y="214"/>
                </a:cubicBezTo>
                <a:cubicBezTo>
                  <a:pt x="158" y="214"/>
                  <a:pt x="159" y="215"/>
                  <a:pt x="161" y="216"/>
                </a:cubicBezTo>
                <a:close/>
                <a:moveTo>
                  <a:pt x="89" y="131"/>
                </a:moveTo>
                <a:cubicBezTo>
                  <a:pt x="90" y="131"/>
                  <a:pt x="90" y="131"/>
                  <a:pt x="90" y="131"/>
                </a:cubicBezTo>
                <a:cubicBezTo>
                  <a:pt x="92" y="129"/>
                  <a:pt x="94" y="126"/>
                  <a:pt x="96" y="124"/>
                </a:cubicBezTo>
                <a:cubicBezTo>
                  <a:pt x="96" y="123"/>
                  <a:pt x="96" y="123"/>
                  <a:pt x="96" y="123"/>
                </a:cubicBezTo>
                <a:cubicBezTo>
                  <a:pt x="96" y="122"/>
                  <a:pt x="96" y="121"/>
                  <a:pt x="96" y="120"/>
                </a:cubicBezTo>
                <a:cubicBezTo>
                  <a:pt x="93" y="123"/>
                  <a:pt x="91" y="126"/>
                  <a:pt x="88" y="129"/>
                </a:cubicBezTo>
                <a:cubicBezTo>
                  <a:pt x="89" y="129"/>
                  <a:pt x="89" y="130"/>
                  <a:pt x="89" y="131"/>
                </a:cubicBezTo>
                <a:close/>
                <a:moveTo>
                  <a:pt x="103" y="134"/>
                </a:moveTo>
                <a:cubicBezTo>
                  <a:pt x="103" y="134"/>
                  <a:pt x="103" y="135"/>
                  <a:pt x="102" y="135"/>
                </a:cubicBezTo>
                <a:cubicBezTo>
                  <a:pt x="102" y="136"/>
                  <a:pt x="102" y="136"/>
                  <a:pt x="102" y="137"/>
                </a:cubicBezTo>
                <a:cubicBezTo>
                  <a:pt x="102" y="139"/>
                  <a:pt x="102" y="141"/>
                  <a:pt x="103" y="143"/>
                </a:cubicBezTo>
                <a:cubicBezTo>
                  <a:pt x="103" y="144"/>
                  <a:pt x="103" y="144"/>
                  <a:pt x="103" y="144"/>
                </a:cubicBezTo>
                <a:cubicBezTo>
                  <a:pt x="104" y="143"/>
                  <a:pt x="105" y="142"/>
                  <a:pt x="107" y="140"/>
                </a:cubicBezTo>
                <a:cubicBezTo>
                  <a:pt x="106" y="138"/>
                  <a:pt x="105" y="136"/>
                  <a:pt x="103" y="134"/>
                </a:cubicBezTo>
                <a:close/>
                <a:moveTo>
                  <a:pt x="45" y="131"/>
                </a:moveTo>
                <a:cubicBezTo>
                  <a:pt x="45" y="131"/>
                  <a:pt x="46" y="131"/>
                  <a:pt x="46" y="130"/>
                </a:cubicBezTo>
                <a:cubicBezTo>
                  <a:pt x="48" y="127"/>
                  <a:pt x="51" y="124"/>
                  <a:pt x="53" y="121"/>
                </a:cubicBezTo>
                <a:cubicBezTo>
                  <a:pt x="54" y="120"/>
                  <a:pt x="56" y="118"/>
                  <a:pt x="57" y="117"/>
                </a:cubicBezTo>
                <a:cubicBezTo>
                  <a:pt x="57" y="117"/>
                  <a:pt x="57" y="116"/>
                  <a:pt x="57" y="116"/>
                </a:cubicBezTo>
                <a:cubicBezTo>
                  <a:pt x="57" y="116"/>
                  <a:pt x="57" y="116"/>
                  <a:pt x="56" y="116"/>
                </a:cubicBezTo>
                <a:cubicBezTo>
                  <a:pt x="53" y="120"/>
                  <a:pt x="49" y="123"/>
                  <a:pt x="45" y="127"/>
                </a:cubicBezTo>
                <a:cubicBezTo>
                  <a:pt x="45" y="127"/>
                  <a:pt x="45" y="127"/>
                  <a:pt x="45" y="128"/>
                </a:cubicBezTo>
                <a:cubicBezTo>
                  <a:pt x="45" y="129"/>
                  <a:pt x="45" y="130"/>
                  <a:pt x="45" y="131"/>
                </a:cubicBezTo>
                <a:close/>
                <a:moveTo>
                  <a:pt x="181" y="133"/>
                </a:moveTo>
                <a:cubicBezTo>
                  <a:pt x="182" y="132"/>
                  <a:pt x="182" y="132"/>
                  <a:pt x="183" y="131"/>
                </a:cubicBezTo>
                <a:cubicBezTo>
                  <a:pt x="183" y="131"/>
                  <a:pt x="184" y="131"/>
                  <a:pt x="184" y="130"/>
                </a:cubicBezTo>
                <a:cubicBezTo>
                  <a:pt x="183" y="128"/>
                  <a:pt x="183" y="126"/>
                  <a:pt x="183" y="125"/>
                </a:cubicBezTo>
                <a:cubicBezTo>
                  <a:pt x="183" y="124"/>
                  <a:pt x="183" y="124"/>
                  <a:pt x="183" y="124"/>
                </a:cubicBezTo>
                <a:cubicBezTo>
                  <a:pt x="182" y="125"/>
                  <a:pt x="180" y="126"/>
                  <a:pt x="179" y="128"/>
                </a:cubicBezTo>
                <a:cubicBezTo>
                  <a:pt x="179" y="128"/>
                  <a:pt x="179" y="128"/>
                  <a:pt x="179" y="128"/>
                </a:cubicBezTo>
                <a:cubicBezTo>
                  <a:pt x="179" y="129"/>
                  <a:pt x="179" y="130"/>
                  <a:pt x="179" y="131"/>
                </a:cubicBezTo>
                <a:cubicBezTo>
                  <a:pt x="179" y="131"/>
                  <a:pt x="179" y="132"/>
                  <a:pt x="180" y="132"/>
                </a:cubicBezTo>
                <a:cubicBezTo>
                  <a:pt x="180" y="132"/>
                  <a:pt x="181" y="133"/>
                  <a:pt x="181" y="133"/>
                </a:cubicBezTo>
                <a:close/>
                <a:moveTo>
                  <a:pt x="129" y="215"/>
                </a:moveTo>
                <a:cubicBezTo>
                  <a:pt x="131" y="213"/>
                  <a:pt x="133" y="211"/>
                  <a:pt x="135" y="209"/>
                </a:cubicBezTo>
                <a:cubicBezTo>
                  <a:pt x="133" y="209"/>
                  <a:pt x="132" y="208"/>
                  <a:pt x="130" y="208"/>
                </a:cubicBezTo>
                <a:cubicBezTo>
                  <a:pt x="129" y="209"/>
                  <a:pt x="128" y="210"/>
                  <a:pt x="127" y="211"/>
                </a:cubicBezTo>
                <a:cubicBezTo>
                  <a:pt x="128" y="213"/>
                  <a:pt x="129" y="214"/>
                  <a:pt x="129" y="215"/>
                </a:cubicBezTo>
                <a:close/>
                <a:moveTo>
                  <a:pt x="157" y="54"/>
                </a:moveTo>
                <a:cubicBezTo>
                  <a:pt x="157" y="54"/>
                  <a:pt x="156" y="54"/>
                  <a:pt x="156" y="54"/>
                </a:cubicBezTo>
                <a:cubicBezTo>
                  <a:pt x="154" y="56"/>
                  <a:pt x="151" y="59"/>
                  <a:pt x="149" y="61"/>
                </a:cubicBezTo>
                <a:cubicBezTo>
                  <a:pt x="149" y="62"/>
                  <a:pt x="150" y="63"/>
                  <a:pt x="150" y="64"/>
                </a:cubicBezTo>
                <a:cubicBezTo>
                  <a:pt x="152" y="62"/>
                  <a:pt x="154" y="60"/>
                  <a:pt x="156" y="58"/>
                </a:cubicBezTo>
                <a:cubicBezTo>
                  <a:pt x="156" y="58"/>
                  <a:pt x="157" y="58"/>
                  <a:pt x="157" y="58"/>
                </a:cubicBezTo>
                <a:cubicBezTo>
                  <a:pt x="157" y="57"/>
                  <a:pt x="157" y="55"/>
                  <a:pt x="157" y="54"/>
                </a:cubicBezTo>
                <a:close/>
                <a:moveTo>
                  <a:pt x="66" y="127"/>
                </a:moveTo>
                <a:cubicBezTo>
                  <a:pt x="67" y="126"/>
                  <a:pt x="67" y="126"/>
                  <a:pt x="67" y="126"/>
                </a:cubicBezTo>
                <a:cubicBezTo>
                  <a:pt x="71" y="122"/>
                  <a:pt x="74" y="118"/>
                  <a:pt x="77" y="115"/>
                </a:cubicBezTo>
                <a:cubicBezTo>
                  <a:pt x="77" y="114"/>
                  <a:pt x="77" y="114"/>
                  <a:pt x="78" y="114"/>
                </a:cubicBezTo>
                <a:cubicBezTo>
                  <a:pt x="78" y="114"/>
                  <a:pt x="78" y="113"/>
                  <a:pt x="78" y="113"/>
                </a:cubicBezTo>
                <a:cubicBezTo>
                  <a:pt x="76" y="113"/>
                  <a:pt x="75" y="114"/>
                  <a:pt x="75" y="115"/>
                </a:cubicBezTo>
                <a:cubicBezTo>
                  <a:pt x="72" y="118"/>
                  <a:pt x="70" y="120"/>
                  <a:pt x="67" y="123"/>
                </a:cubicBezTo>
                <a:cubicBezTo>
                  <a:pt x="66" y="124"/>
                  <a:pt x="66" y="125"/>
                  <a:pt x="66" y="127"/>
                </a:cubicBezTo>
                <a:close/>
                <a:moveTo>
                  <a:pt x="77" y="159"/>
                </a:moveTo>
                <a:cubicBezTo>
                  <a:pt x="74" y="162"/>
                  <a:pt x="71" y="166"/>
                  <a:pt x="69" y="169"/>
                </a:cubicBezTo>
                <a:cubicBezTo>
                  <a:pt x="69" y="169"/>
                  <a:pt x="68" y="169"/>
                  <a:pt x="68" y="170"/>
                </a:cubicBezTo>
                <a:cubicBezTo>
                  <a:pt x="68" y="171"/>
                  <a:pt x="69" y="171"/>
                  <a:pt x="69" y="173"/>
                </a:cubicBezTo>
                <a:cubicBezTo>
                  <a:pt x="69" y="172"/>
                  <a:pt x="69" y="172"/>
                  <a:pt x="69" y="172"/>
                </a:cubicBezTo>
                <a:cubicBezTo>
                  <a:pt x="71" y="170"/>
                  <a:pt x="72" y="169"/>
                  <a:pt x="73" y="167"/>
                </a:cubicBezTo>
                <a:cubicBezTo>
                  <a:pt x="73" y="167"/>
                  <a:pt x="73" y="167"/>
                  <a:pt x="74" y="166"/>
                </a:cubicBezTo>
                <a:cubicBezTo>
                  <a:pt x="74" y="165"/>
                  <a:pt x="74" y="164"/>
                  <a:pt x="75" y="164"/>
                </a:cubicBezTo>
                <a:cubicBezTo>
                  <a:pt x="76" y="163"/>
                  <a:pt x="77" y="162"/>
                  <a:pt x="78" y="160"/>
                </a:cubicBezTo>
                <a:cubicBezTo>
                  <a:pt x="78" y="160"/>
                  <a:pt x="78" y="160"/>
                  <a:pt x="77" y="159"/>
                </a:cubicBezTo>
                <a:close/>
                <a:moveTo>
                  <a:pt x="54" y="100"/>
                </a:moveTo>
                <a:cubicBezTo>
                  <a:pt x="52" y="102"/>
                  <a:pt x="46" y="111"/>
                  <a:pt x="46" y="113"/>
                </a:cubicBezTo>
                <a:cubicBezTo>
                  <a:pt x="46" y="112"/>
                  <a:pt x="46" y="112"/>
                  <a:pt x="46" y="112"/>
                </a:cubicBezTo>
                <a:cubicBezTo>
                  <a:pt x="49" y="110"/>
                  <a:pt x="52" y="107"/>
                  <a:pt x="54" y="105"/>
                </a:cubicBezTo>
                <a:cubicBezTo>
                  <a:pt x="54" y="104"/>
                  <a:pt x="55" y="104"/>
                  <a:pt x="54" y="104"/>
                </a:cubicBezTo>
                <a:cubicBezTo>
                  <a:pt x="54" y="103"/>
                  <a:pt x="54" y="102"/>
                  <a:pt x="54" y="100"/>
                </a:cubicBezTo>
                <a:close/>
                <a:moveTo>
                  <a:pt x="58" y="111"/>
                </a:moveTo>
                <a:cubicBezTo>
                  <a:pt x="58" y="110"/>
                  <a:pt x="59" y="110"/>
                  <a:pt x="59" y="110"/>
                </a:cubicBezTo>
                <a:cubicBezTo>
                  <a:pt x="60" y="109"/>
                  <a:pt x="62" y="108"/>
                  <a:pt x="63" y="106"/>
                </a:cubicBezTo>
                <a:cubicBezTo>
                  <a:pt x="63" y="106"/>
                  <a:pt x="63" y="106"/>
                  <a:pt x="63" y="105"/>
                </a:cubicBezTo>
                <a:cubicBezTo>
                  <a:pt x="63" y="104"/>
                  <a:pt x="63" y="102"/>
                  <a:pt x="63" y="101"/>
                </a:cubicBezTo>
                <a:cubicBezTo>
                  <a:pt x="63" y="101"/>
                  <a:pt x="63" y="101"/>
                  <a:pt x="63" y="101"/>
                </a:cubicBezTo>
                <a:cubicBezTo>
                  <a:pt x="61" y="103"/>
                  <a:pt x="60" y="104"/>
                  <a:pt x="58" y="106"/>
                </a:cubicBezTo>
                <a:cubicBezTo>
                  <a:pt x="58" y="106"/>
                  <a:pt x="58" y="107"/>
                  <a:pt x="58" y="107"/>
                </a:cubicBezTo>
                <a:cubicBezTo>
                  <a:pt x="58" y="108"/>
                  <a:pt x="58" y="109"/>
                  <a:pt x="58" y="111"/>
                </a:cubicBezTo>
                <a:close/>
                <a:moveTo>
                  <a:pt x="152" y="78"/>
                </a:moveTo>
                <a:cubicBezTo>
                  <a:pt x="151" y="75"/>
                  <a:pt x="151" y="73"/>
                  <a:pt x="150" y="70"/>
                </a:cubicBezTo>
                <a:cubicBezTo>
                  <a:pt x="149" y="71"/>
                  <a:pt x="149" y="71"/>
                  <a:pt x="148" y="71"/>
                </a:cubicBezTo>
                <a:cubicBezTo>
                  <a:pt x="148" y="72"/>
                  <a:pt x="148" y="72"/>
                  <a:pt x="148" y="73"/>
                </a:cubicBezTo>
                <a:cubicBezTo>
                  <a:pt x="148" y="75"/>
                  <a:pt x="148" y="76"/>
                  <a:pt x="148" y="78"/>
                </a:cubicBezTo>
                <a:cubicBezTo>
                  <a:pt x="148" y="78"/>
                  <a:pt x="148" y="79"/>
                  <a:pt x="148" y="79"/>
                </a:cubicBezTo>
                <a:cubicBezTo>
                  <a:pt x="150" y="79"/>
                  <a:pt x="151" y="79"/>
                  <a:pt x="152" y="78"/>
                </a:cubicBezTo>
                <a:close/>
                <a:moveTo>
                  <a:pt x="66" y="121"/>
                </a:moveTo>
                <a:cubicBezTo>
                  <a:pt x="66" y="121"/>
                  <a:pt x="66" y="121"/>
                  <a:pt x="66" y="121"/>
                </a:cubicBezTo>
                <a:cubicBezTo>
                  <a:pt x="69" y="118"/>
                  <a:pt x="72" y="115"/>
                  <a:pt x="74" y="112"/>
                </a:cubicBezTo>
                <a:cubicBezTo>
                  <a:pt x="74" y="111"/>
                  <a:pt x="73" y="111"/>
                  <a:pt x="73" y="110"/>
                </a:cubicBezTo>
                <a:cubicBezTo>
                  <a:pt x="71" y="112"/>
                  <a:pt x="69" y="115"/>
                  <a:pt x="66" y="117"/>
                </a:cubicBezTo>
                <a:cubicBezTo>
                  <a:pt x="66" y="117"/>
                  <a:pt x="66" y="117"/>
                  <a:pt x="66" y="117"/>
                </a:cubicBezTo>
                <a:cubicBezTo>
                  <a:pt x="66" y="118"/>
                  <a:pt x="66" y="119"/>
                  <a:pt x="66" y="121"/>
                </a:cubicBezTo>
                <a:close/>
                <a:moveTo>
                  <a:pt x="15" y="111"/>
                </a:moveTo>
                <a:cubicBezTo>
                  <a:pt x="15" y="111"/>
                  <a:pt x="15" y="111"/>
                  <a:pt x="15" y="112"/>
                </a:cubicBezTo>
                <a:cubicBezTo>
                  <a:pt x="13" y="113"/>
                  <a:pt x="12" y="115"/>
                  <a:pt x="11" y="117"/>
                </a:cubicBezTo>
                <a:cubicBezTo>
                  <a:pt x="10" y="117"/>
                  <a:pt x="10" y="117"/>
                  <a:pt x="10" y="117"/>
                </a:cubicBezTo>
                <a:cubicBezTo>
                  <a:pt x="10" y="119"/>
                  <a:pt x="10" y="120"/>
                  <a:pt x="10" y="121"/>
                </a:cubicBezTo>
                <a:cubicBezTo>
                  <a:pt x="12" y="120"/>
                  <a:pt x="13" y="119"/>
                  <a:pt x="15" y="118"/>
                </a:cubicBezTo>
                <a:cubicBezTo>
                  <a:pt x="15" y="118"/>
                  <a:pt x="15" y="118"/>
                  <a:pt x="15" y="118"/>
                </a:cubicBezTo>
                <a:cubicBezTo>
                  <a:pt x="15" y="116"/>
                  <a:pt x="15" y="114"/>
                  <a:pt x="15" y="111"/>
                </a:cubicBezTo>
                <a:close/>
                <a:moveTo>
                  <a:pt x="138" y="75"/>
                </a:moveTo>
                <a:cubicBezTo>
                  <a:pt x="140" y="73"/>
                  <a:pt x="142" y="71"/>
                  <a:pt x="144" y="69"/>
                </a:cubicBezTo>
                <a:cubicBezTo>
                  <a:pt x="145" y="68"/>
                  <a:pt x="145" y="68"/>
                  <a:pt x="145" y="68"/>
                </a:cubicBezTo>
                <a:cubicBezTo>
                  <a:pt x="145" y="67"/>
                  <a:pt x="145" y="66"/>
                  <a:pt x="144" y="65"/>
                </a:cubicBezTo>
                <a:cubicBezTo>
                  <a:pt x="142" y="67"/>
                  <a:pt x="140" y="70"/>
                  <a:pt x="137" y="72"/>
                </a:cubicBezTo>
                <a:cubicBezTo>
                  <a:pt x="137" y="72"/>
                  <a:pt x="137" y="72"/>
                  <a:pt x="137" y="72"/>
                </a:cubicBezTo>
                <a:cubicBezTo>
                  <a:pt x="137" y="73"/>
                  <a:pt x="137" y="74"/>
                  <a:pt x="138" y="75"/>
                </a:cubicBezTo>
                <a:close/>
                <a:moveTo>
                  <a:pt x="59" y="74"/>
                </a:moveTo>
                <a:cubicBezTo>
                  <a:pt x="54" y="79"/>
                  <a:pt x="50" y="84"/>
                  <a:pt x="46" y="89"/>
                </a:cubicBezTo>
                <a:cubicBezTo>
                  <a:pt x="46" y="89"/>
                  <a:pt x="46" y="89"/>
                  <a:pt x="46" y="89"/>
                </a:cubicBezTo>
                <a:cubicBezTo>
                  <a:pt x="51" y="85"/>
                  <a:pt x="55" y="80"/>
                  <a:pt x="60" y="76"/>
                </a:cubicBezTo>
                <a:cubicBezTo>
                  <a:pt x="60" y="75"/>
                  <a:pt x="59" y="75"/>
                  <a:pt x="59" y="74"/>
                </a:cubicBezTo>
                <a:close/>
                <a:moveTo>
                  <a:pt x="182" y="151"/>
                </a:moveTo>
                <a:cubicBezTo>
                  <a:pt x="183" y="150"/>
                  <a:pt x="184" y="149"/>
                  <a:pt x="184" y="148"/>
                </a:cubicBezTo>
                <a:cubicBezTo>
                  <a:pt x="184" y="146"/>
                  <a:pt x="184" y="144"/>
                  <a:pt x="184" y="142"/>
                </a:cubicBezTo>
                <a:cubicBezTo>
                  <a:pt x="184" y="142"/>
                  <a:pt x="184" y="141"/>
                  <a:pt x="184" y="141"/>
                </a:cubicBezTo>
                <a:cubicBezTo>
                  <a:pt x="182" y="141"/>
                  <a:pt x="181" y="140"/>
                  <a:pt x="180" y="140"/>
                </a:cubicBezTo>
                <a:cubicBezTo>
                  <a:pt x="181" y="144"/>
                  <a:pt x="181" y="147"/>
                  <a:pt x="182" y="151"/>
                </a:cubicBezTo>
                <a:close/>
                <a:moveTo>
                  <a:pt x="113" y="221"/>
                </a:moveTo>
                <a:cubicBezTo>
                  <a:pt x="111" y="222"/>
                  <a:pt x="110" y="224"/>
                  <a:pt x="108" y="226"/>
                </a:cubicBezTo>
                <a:cubicBezTo>
                  <a:pt x="108" y="226"/>
                  <a:pt x="108" y="226"/>
                  <a:pt x="108" y="226"/>
                </a:cubicBezTo>
                <a:cubicBezTo>
                  <a:pt x="108" y="227"/>
                  <a:pt x="108" y="229"/>
                  <a:pt x="108" y="230"/>
                </a:cubicBezTo>
                <a:cubicBezTo>
                  <a:pt x="109" y="230"/>
                  <a:pt x="109" y="230"/>
                  <a:pt x="110" y="229"/>
                </a:cubicBezTo>
                <a:cubicBezTo>
                  <a:pt x="110" y="228"/>
                  <a:pt x="111" y="227"/>
                  <a:pt x="112" y="226"/>
                </a:cubicBezTo>
                <a:cubicBezTo>
                  <a:pt x="113" y="225"/>
                  <a:pt x="114" y="224"/>
                  <a:pt x="114" y="223"/>
                </a:cubicBezTo>
                <a:cubicBezTo>
                  <a:pt x="114" y="222"/>
                  <a:pt x="113" y="222"/>
                  <a:pt x="113" y="221"/>
                </a:cubicBezTo>
                <a:close/>
                <a:moveTo>
                  <a:pt x="15" y="121"/>
                </a:moveTo>
                <a:cubicBezTo>
                  <a:pt x="13" y="122"/>
                  <a:pt x="12" y="123"/>
                  <a:pt x="10" y="124"/>
                </a:cubicBezTo>
                <a:cubicBezTo>
                  <a:pt x="10" y="124"/>
                  <a:pt x="10" y="124"/>
                  <a:pt x="10" y="125"/>
                </a:cubicBezTo>
                <a:cubicBezTo>
                  <a:pt x="10" y="126"/>
                  <a:pt x="10" y="127"/>
                  <a:pt x="10" y="129"/>
                </a:cubicBezTo>
                <a:cubicBezTo>
                  <a:pt x="10" y="129"/>
                  <a:pt x="10" y="130"/>
                  <a:pt x="10" y="131"/>
                </a:cubicBezTo>
                <a:cubicBezTo>
                  <a:pt x="10" y="131"/>
                  <a:pt x="10" y="131"/>
                  <a:pt x="10" y="131"/>
                </a:cubicBezTo>
                <a:cubicBezTo>
                  <a:pt x="12" y="129"/>
                  <a:pt x="13" y="127"/>
                  <a:pt x="15" y="125"/>
                </a:cubicBezTo>
                <a:cubicBezTo>
                  <a:pt x="15" y="125"/>
                  <a:pt x="15" y="124"/>
                  <a:pt x="15" y="124"/>
                </a:cubicBezTo>
                <a:cubicBezTo>
                  <a:pt x="15" y="123"/>
                  <a:pt x="15" y="122"/>
                  <a:pt x="15" y="121"/>
                </a:cubicBezTo>
                <a:close/>
                <a:moveTo>
                  <a:pt x="154" y="145"/>
                </a:moveTo>
                <a:cubicBezTo>
                  <a:pt x="156" y="144"/>
                  <a:pt x="157" y="143"/>
                  <a:pt x="158" y="142"/>
                </a:cubicBezTo>
                <a:cubicBezTo>
                  <a:pt x="157" y="140"/>
                  <a:pt x="156" y="137"/>
                  <a:pt x="155" y="135"/>
                </a:cubicBezTo>
                <a:cubicBezTo>
                  <a:pt x="153" y="137"/>
                  <a:pt x="153" y="137"/>
                  <a:pt x="153" y="139"/>
                </a:cubicBezTo>
                <a:cubicBezTo>
                  <a:pt x="153" y="139"/>
                  <a:pt x="153" y="140"/>
                  <a:pt x="153" y="140"/>
                </a:cubicBezTo>
                <a:cubicBezTo>
                  <a:pt x="154" y="141"/>
                  <a:pt x="154" y="143"/>
                  <a:pt x="154" y="145"/>
                </a:cubicBezTo>
                <a:close/>
                <a:moveTo>
                  <a:pt x="216" y="187"/>
                </a:moveTo>
                <a:cubicBezTo>
                  <a:pt x="215" y="198"/>
                  <a:pt x="215" y="209"/>
                  <a:pt x="215" y="221"/>
                </a:cubicBezTo>
                <a:cubicBezTo>
                  <a:pt x="215" y="218"/>
                  <a:pt x="216" y="216"/>
                  <a:pt x="216" y="213"/>
                </a:cubicBezTo>
                <a:cubicBezTo>
                  <a:pt x="216" y="205"/>
                  <a:pt x="216" y="196"/>
                  <a:pt x="216" y="188"/>
                </a:cubicBezTo>
                <a:cubicBezTo>
                  <a:pt x="216" y="187"/>
                  <a:pt x="216" y="187"/>
                  <a:pt x="216" y="187"/>
                </a:cubicBezTo>
                <a:close/>
                <a:moveTo>
                  <a:pt x="165" y="149"/>
                </a:moveTo>
                <a:cubicBezTo>
                  <a:pt x="165" y="149"/>
                  <a:pt x="165" y="149"/>
                  <a:pt x="165" y="149"/>
                </a:cubicBezTo>
                <a:cubicBezTo>
                  <a:pt x="165" y="149"/>
                  <a:pt x="165" y="149"/>
                  <a:pt x="166" y="149"/>
                </a:cubicBezTo>
                <a:cubicBezTo>
                  <a:pt x="166" y="148"/>
                  <a:pt x="166" y="148"/>
                  <a:pt x="166" y="147"/>
                </a:cubicBezTo>
                <a:cubicBezTo>
                  <a:pt x="166" y="145"/>
                  <a:pt x="167" y="144"/>
                  <a:pt x="168" y="144"/>
                </a:cubicBezTo>
                <a:cubicBezTo>
                  <a:pt x="168" y="144"/>
                  <a:pt x="168" y="144"/>
                  <a:pt x="169" y="144"/>
                </a:cubicBezTo>
                <a:cubicBezTo>
                  <a:pt x="168" y="143"/>
                  <a:pt x="167" y="142"/>
                  <a:pt x="166" y="141"/>
                </a:cubicBezTo>
                <a:cubicBezTo>
                  <a:pt x="165" y="142"/>
                  <a:pt x="163" y="144"/>
                  <a:pt x="162" y="145"/>
                </a:cubicBezTo>
                <a:cubicBezTo>
                  <a:pt x="163" y="147"/>
                  <a:pt x="164" y="148"/>
                  <a:pt x="165" y="149"/>
                </a:cubicBezTo>
                <a:close/>
                <a:moveTo>
                  <a:pt x="18" y="59"/>
                </a:moveTo>
                <a:cubicBezTo>
                  <a:pt x="18" y="59"/>
                  <a:pt x="18" y="58"/>
                  <a:pt x="18" y="58"/>
                </a:cubicBezTo>
                <a:cubicBezTo>
                  <a:pt x="17" y="59"/>
                  <a:pt x="16" y="60"/>
                  <a:pt x="16" y="61"/>
                </a:cubicBezTo>
                <a:cubicBezTo>
                  <a:pt x="15" y="61"/>
                  <a:pt x="15" y="62"/>
                  <a:pt x="15" y="62"/>
                </a:cubicBezTo>
                <a:cubicBezTo>
                  <a:pt x="14" y="65"/>
                  <a:pt x="14" y="67"/>
                  <a:pt x="13" y="70"/>
                </a:cubicBezTo>
                <a:cubicBezTo>
                  <a:pt x="13" y="70"/>
                  <a:pt x="13" y="71"/>
                  <a:pt x="13" y="71"/>
                </a:cubicBezTo>
                <a:cubicBezTo>
                  <a:pt x="14" y="70"/>
                  <a:pt x="15" y="69"/>
                  <a:pt x="16" y="69"/>
                </a:cubicBezTo>
                <a:cubicBezTo>
                  <a:pt x="16" y="68"/>
                  <a:pt x="16" y="68"/>
                  <a:pt x="17" y="67"/>
                </a:cubicBezTo>
                <a:cubicBezTo>
                  <a:pt x="17" y="65"/>
                  <a:pt x="17" y="63"/>
                  <a:pt x="17" y="61"/>
                </a:cubicBezTo>
                <a:cubicBezTo>
                  <a:pt x="17" y="60"/>
                  <a:pt x="18" y="59"/>
                  <a:pt x="18" y="59"/>
                </a:cubicBezTo>
                <a:close/>
                <a:moveTo>
                  <a:pt x="50" y="221"/>
                </a:moveTo>
                <a:cubicBezTo>
                  <a:pt x="51" y="220"/>
                  <a:pt x="51" y="220"/>
                  <a:pt x="51" y="219"/>
                </a:cubicBezTo>
                <a:cubicBezTo>
                  <a:pt x="50" y="216"/>
                  <a:pt x="50" y="212"/>
                  <a:pt x="49" y="209"/>
                </a:cubicBezTo>
                <a:cubicBezTo>
                  <a:pt x="49" y="209"/>
                  <a:pt x="49" y="208"/>
                  <a:pt x="49" y="208"/>
                </a:cubicBezTo>
                <a:cubicBezTo>
                  <a:pt x="47" y="209"/>
                  <a:pt x="47" y="210"/>
                  <a:pt x="47" y="212"/>
                </a:cubicBezTo>
                <a:cubicBezTo>
                  <a:pt x="47" y="212"/>
                  <a:pt x="47" y="212"/>
                  <a:pt x="47" y="213"/>
                </a:cubicBezTo>
                <a:cubicBezTo>
                  <a:pt x="47" y="214"/>
                  <a:pt x="47" y="215"/>
                  <a:pt x="48" y="215"/>
                </a:cubicBezTo>
                <a:cubicBezTo>
                  <a:pt x="49" y="217"/>
                  <a:pt x="49" y="219"/>
                  <a:pt x="50" y="220"/>
                </a:cubicBezTo>
                <a:cubicBezTo>
                  <a:pt x="50" y="221"/>
                  <a:pt x="50" y="221"/>
                  <a:pt x="50" y="221"/>
                </a:cubicBezTo>
                <a:close/>
                <a:moveTo>
                  <a:pt x="100" y="119"/>
                </a:moveTo>
                <a:cubicBezTo>
                  <a:pt x="101" y="118"/>
                  <a:pt x="101" y="118"/>
                  <a:pt x="101" y="118"/>
                </a:cubicBezTo>
                <a:cubicBezTo>
                  <a:pt x="103" y="115"/>
                  <a:pt x="105" y="113"/>
                  <a:pt x="107" y="111"/>
                </a:cubicBezTo>
                <a:cubicBezTo>
                  <a:pt x="108" y="110"/>
                  <a:pt x="108" y="109"/>
                  <a:pt x="108" y="108"/>
                </a:cubicBezTo>
                <a:cubicBezTo>
                  <a:pt x="107" y="108"/>
                  <a:pt x="107" y="108"/>
                  <a:pt x="107" y="108"/>
                </a:cubicBezTo>
                <a:cubicBezTo>
                  <a:pt x="105" y="110"/>
                  <a:pt x="103" y="112"/>
                  <a:pt x="101" y="115"/>
                </a:cubicBezTo>
                <a:cubicBezTo>
                  <a:pt x="101" y="115"/>
                  <a:pt x="100" y="115"/>
                  <a:pt x="100" y="116"/>
                </a:cubicBezTo>
                <a:cubicBezTo>
                  <a:pt x="100" y="116"/>
                  <a:pt x="99" y="116"/>
                  <a:pt x="100" y="117"/>
                </a:cubicBezTo>
                <a:cubicBezTo>
                  <a:pt x="100" y="117"/>
                  <a:pt x="100" y="118"/>
                  <a:pt x="100" y="119"/>
                </a:cubicBezTo>
                <a:close/>
                <a:moveTo>
                  <a:pt x="115" y="76"/>
                </a:moveTo>
                <a:cubicBezTo>
                  <a:pt x="115" y="74"/>
                  <a:pt x="115" y="73"/>
                  <a:pt x="114" y="72"/>
                </a:cubicBezTo>
                <a:cubicBezTo>
                  <a:pt x="113" y="73"/>
                  <a:pt x="112" y="74"/>
                  <a:pt x="111" y="75"/>
                </a:cubicBezTo>
                <a:cubicBezTo>
                  <a:pt x="110" y="76"/>
                  <a:pt x="110" y="76"/>
                  <a:pt x="110" y="77"/>
                </a:cubicBezTo>
                <a:cubicBezTo>
                  <a:pt x="110" y="78"/>
                  <a:pt x="110" y="78"/>
                  <a:pt x="110" y="79"/>
                </a:cubicBezTo>
                <a:cubicBezTo>
                  <a:pt x="110" y="80"/>
                  <a:pt x="110" y="80"/>
                  <a:pt x="110" y="81"/>
                </a:cubicBezTo>
                <a:cubicBezTo>
                  <a:pt x="112" y="79"/>
                  <a:pt x="113" y="77"/>
                  <a:pt x="115" y="76"/>
                </a:cubicBezTo>
                <a:close/>
                <a:moveTo>
                  <a:pt x="106" y="205"/>
                </a:moveTo>
                <a:cubicBezTo>
                  <a:pt x="106" y="205"/>
                  <a:pt x="107" y="205"/>
                  <a:pt x="107" y="205"/>
                </a:cubicBezTo>
                <a:cubicBezTo>
                  <a:pt x="107" y="205"/>
                  <a:pt x="107" y="204"/>
                  <a:pt x="107" y="204"/>
                </a:cubicBezTo>
                <a:cubicBezTo>
                  <a:pt x="108" y="203"/>
                  <a:pt x="108" y="202"/>
                  <a:pt x="109" y="202"/>
                </a:cubicBezTo>
                <a:cubicBezTo>
                  <a:pt x="109" y="202"/>
                  <a:pt x="109" y="202"/>
                  <a:pt x="109" y="201"/>
                </a:cubicBezTo>
                <a:cubicBezTo>
                  <a:pt x="110" y="200"/>
                  <a:pt x="111" y="199"/>
                  <a:pt x="112" y="198"/>
                </a:cubicBezTo>
                <a:cubicBezTo>
                  <a:pt x="112" y="197"/>
                  <a:pt x="111" y="196"/>
                  <a:pt x="111" y="195"/>
                </a:cubicBezTo>
                <a:cubicBezTo>
                  <a:pt x="109" y="196"/>
                  <a:pt x="108" y="198"/>
                  <a:pt x="107" y="199"/>
                </a:cubicBezTo>
                <a:cubicBezTo>
                  <a:pt x="107" y="199"/>
                  <a:pt x="107" y="199"/>
                  <a:pt x="107" y="199"/>
                </a:cubicBezTo>
                <a:cubicBezTo>
                  <a:pt x="107" y="200"/>
                  <a:pt x="107" y="201"/>
                  <a:pt x="106" y="202"/>
                </a:cubicBezTo>
                <a:cubicBezTo>
                  <a:pt x="106" y="202"/>
                  <a:pt x="105" y="203"/>
                  <a:pt x="105" y="204"/>
                </a:cubicBezTo>
                <a:cubicBezTo>
                  <a:pt x="106" y="204"/>
                  <a:pt x="106" y="205"/>
                  <a:pt x="106" y="205"/>
                </a:cubicBezTo>
                <a:close/>
                <a:moveTo>
                  <a:pt x="111" y="176"/>
                </a:moveTo>
                <a:cubicBezTo>
                  <a:pt x="113" y="175"/>
                  <a:pt x="117" y="170"/>
                  <a:pt x="117" y="170"/>
                </a:cubicBezTo>
                <a:cubicBezTo>
                  <a:pt x="117" y="170"/>
                  <a:pt x="116" y="170"/>
                  <a:pt x="116" y="170"/>
                </a:cubicBezTo>
                <a:cubicBezTo>
                  <a:pt x="114" y="170"/>
                  <a:pt x="113" y="170"/>
                  <a:pt x="111" y="170"/>
                </a:cubicBezTo>
                <a:cubicBezTo>
                  <a:pt x="110" y="170"/>
                  <a:pt x="109" y="170"/>
                  <a:pt x="109" y="171"/>
                </a:cubicBezTo>
                <a:cubicBezTo>
                  <a:pt x="110" y="172"/>
                  <a:pt x="111" y="174"/>
                  <a:pt x="111" y="176"/>
                </a:cubicBezTo>
                <a:close/>
                <a:moveTo>
                  <a:pt x="149" y="121"/>
                </a:moveTo>
                <a:cubicBezTo>
                  <a:pt x="151" y="119"/>
                  <a:pt x="152" y="117"/>
                  <a:pt x="153" y="116"/>
                </a:cubicBezTo>
                <a:cubicBezTo>
                  <a:pt x="153" y="116"/>
                  <a:pt x="153" y="115"/>
                  <a:pt x="153" y="115"/>
                </a:cubicBezTo>
                <a:cubicBezTo>
                  <a:pt x="153" y="114"/>
                  <a:pt x="153" y="114"/>
                  <a:pt x="152" y="113"/>
                </a:cubicBezTo>
                <a:cubicBezTo>
                  <a:pt x="151" y="113"/>
                  <a:pt x="149" y="113"/>
                  <a:pt x="148" y="114"/>
                </a:cubicBezTo>
                <a:cubicBezTo>
                  <a:pt x="148" y="116"/>
                  <a:pt x="149" y="118"/>
                  <a:pt x="149" y="121"/>
                </a:cubicBezTo>
                <a:close/>
                <a:moveTo>
                  <a:pt x="165" y="193"/>
                </a:moveTo>
                <a:cubicBezTo>
                  <a:pt x="166" y="191"/>
                  <a:pt x="166" y="187"/>
                  <a:pt x="165" y="186"/>
                </a:cubicBezTo>
                <a:cubicBezTo>
                  <a:pt x="165" y="186"/>
                  <a:pt x="165" y="187"/>
                  <a:pt x="165" y="187"/>
                </a:cubicBezTo>
                <a:cubicBezTo>
                  <a:pt x="165" y="188"/>
                  <a:pt x="164" y="189"/>
                  <a:pt x="163" y="189"/>
                </a:cubicBezTo>
                <a:cubicBezTo>
                  <a:pt x="162" y="189"/>
                  <a:pt x="162" y="190"/>
                  <a:pt x="161" y="191"/>
                </a:cubicBezTo>
                <a:cubicBezTo>
                  <a:pt x="161" y="191"/>
                  <a:pt x="160" y="192"/>
                  <a:pt x="161" y="192"/>
                </a:cubicBezTo>
                <a:cubicBezTo>
                  <a:pt x="161" y="193"/>
                  <a:pt x="161" y="193"/>
                  <a:pt x="161" y="194"/>
                </a:cubicBezTo>
                <a:cubicBezTo>
                  <a:pt x="162" y="195"/>
                  <a:pt x="162" y="195"/>
                  <a:pt x="163" y="196"/>
                </a:cubicBezTo>
                <a:cubicBezTo>
                  <a:pt x="163" y="195"/>
                  <a:pt x="163" y="194"/>
                  <a:pt x="163" y="194"/>
                </a:cubicBezTo>
                <a:cubicBezTo>
                  <a:pt x="164" y="193"/>
                  <a:pt x="164" y="193"/>
                  <a:pt x="165" y="193"/>
                </a:cubicBezTo>
                <a:cubicBezTo>
                  <a:pt x="165" y="193"/>
                  <a:pt x="165" y="193"/>
                  <a:pt x="165" y="193"/>
                </a:cubicBezTo>
                <a:close/>
                <a:moveTo>
                  <a:pt x="50" y="197"/>
                </a:moveTo>
                <a:cubicBezTo>
                  <a:pt x="51" y="196"/>
                  <a:pt x="52" y="196"/>
                  <a:pt x="52" y="195"/>
                </a:cubicBezTo>
                <a:cubicBezTo>
                  <a:pt x="52" y="194"/>
                  <a:pt x="52" y="194"/>
                  <a:pt x="52" y="194"/>
                </a:cubicBezTo>
                <a:cubicBezTo>
                  <a:pt x="52" y="192"/>
                  <a:pt x="52" y="190"/>
                  <a:pt x="52" y="189"/>
                </a:cubicBezTo>
                <a:cubicBezTo>
                  <a:pt x="52" y="189"/>
                  <a:pt x="52" y="188"/>
                  <a:pt x="52" y="188"/>
                </a:cubicBezTo>
                <a:cubicBezTo>
                  <a:pt x="51" y="190"/>
                  <a:pt x="49" y="191"/>
                  <a:pt x="48" y="193"/>
                </a:cubicBezTo>
                <a:cubicBezTo>
                  <a:pt x="48" y="194"/>
                  <a:pt x="49" y="196"/>
                  <a:pt x="50" y="197"/>
                </a:cubicBezTo>
                <a:close/>
                <a:moveTo>
                  <a:pt x="152" y="163"/>
                </a:moveTo>
                <a:cubicBezTo>
                  <a:pt x="153" y="162"/>
                  <a:pt x="154" y="161"/>
                  <a:pt x="155" y="160"/>
                </a:cubicBezTo>
                <a:cubicBezTo>
                  <a:pt x="155" y="160"/>
                  <a:pt x="155" y="159"/>
                  <a:pt x="155" y="159"/>
                </a:cubicBezTo>
                <a:cubicBezTo>
                  <a:pt x="155" y="158"/>
                  <a:pt x="155" y="157"/>
                  <a:pt x="154" y="156"/>
                </a:cubicBezTo>
                <a:cubicBezTo>
                  <a:pt x="154" y="155"/>
                  <a:pt x="154" y="155"/>
                  <a:pt x="153" y="154"/>
                </a:cubicBezTo>
                <a:cubicBezTo>
                  <a:pt x="152" y="156"/>
                  <a:pt x="151" y="157"/>
                  <a:pt x="150" y="158"/>
                </a:cubicBezTo>
                <a:cubicBezTo>
                  <a:pt x="150" y="160"/>
                  <a:pt x="151" y="161"/>
                  <a:pt x="152" y="163"/>
                </a:cubicBezTo>
                <a:close/>
                <a:moveTo>
                  <a:pt x="163" y="137"/>
                </a:moveTo>
                <a:cubicBezTo>
                  <a:pt x="161" y="135"/>
                  <a:pt x="160" y="133"/>
                  <a:pt x="158" y="131"/>
                </a:cubicBezTo>
                <a:cubicBezTo>
                  <a:pt x="158" y="132"/>
                  <a:pt x="157" y="132"/>
                  <a:pt x="157" y="133"/>
                </a:cubicBezTo>
                <a:cubicBezTo>
                  <a:pt x="156" y="133"/>
                  <a:pt x="157" y="134"/>
                  <a:pt x="157" y="134"/>
                </a:cubicBezTo>
                <a:cubicBezTo>
                  <a:pt x="157" y="135"/>
                  <a:pt x="158" y="137"/>
                  <a:pt x="159" y="138"/>
                </a:cubicBezTo>
                <a:cubicBezTo>
                  <a:pt x="159" y="139"/>
                  <a:pt x="159" y="139"/>
                  <a:pt x="160" y="140"/>
                </a:cubicBezTo>
                <a:cubicBezTo>
                  <a:pt x="161" y="139"/>
                  <a:pt x="162" y="138"/>
                  <a:pt x="163" y="137"/>
                </a:cubicBezTo>
                <a:close/>
                <a:moveTo>
                  <a:pt x="176" y="114"/>
                </a:moveTo>
                <a:cubicBezTo>
                  <a:pt x="175" y="115"/>
                  <a:pt x="173" y="116"/>
                  <a:pt x="172" y="117"/>
                </a:cubicBezTo>
                <a:cubicBezTo>
                  <a:pt x="173" y="118"/>
                  <a:pt x="174" y="118"/>
                  <a:pt x="175" y="118"/>
                </a:cubicBezTo>
                <a:cubicBezTo>
                  <a:pt x="176" y="118"/>
                  <a:pt x="176" y="118"/>
                  <a:pt x="176" y="118"/>
                </a:cubicBezTo>
                <a:cubicBezTo>
                  <a:pt x="177" y="117"/>
                  <a:pt x="177" y="118"/>
                  <a:pt x="177" y="118"/>
                </a:cubicBezTo>
                <a:cubicBezTo>
                  <a:pt x="178" y="119"/>
                  <a:pt x="178" y="119"/>
                  <a:pt x="179" y="119"/>
                </a:cubicBezTo>
                <a:cubicBezTo>
                  <a:pt x="180" y="119"/>
                  <a:pt x="181" y="119"/>
                  <a:pt x="181" y="120"/>
                </a:cubicBezTo>
                <a:cubicBezTo>
                  <a:pt x="182" y="120"/>
                  <a:pt x="182" y="119"/>
                  <a:pt x="182" y="119"/>
                </a:cubicBezTo>
                <a:cubicBezTo>
                  <a:pt x="180" y="117"/>
                  <a:pt x="178" y="115"/>
                  <a:pt x="176" y="114"/>
                </a:cubicBezTo>
                <a:close/>
                <a:moveTo>
                  <a:pt x="66" y="113"/>
                </a:moveTo>
                <a:cubicBezTo>
                  <a:pt x="66" y="114"/>
                  <a:pt x="66" y="114"/>
                  <a:pt x="66" y="114"/>
                </a:cubicBezTo>
                <a:cubicBezTo>
                  <a:pt x="68" y="112"/>
                  <a:pt x="70" y="110"/>
                  <a:pt x="72" y="108"/>
                </a:cubicBezTo>
                <a:cubicBezTo>
                  <a:pt x="71" y="107"/>
                  <a:pt x="71" y="106"/>
                  <a:pt x="70" y="104"/>
                </a:cubicBezTo>
                <a:cubicBezTo>
                  <a:pt x="69" y="106"/>
                  <a:pt x="67" y="108"/>
                  <a:pt x="66" y="109"/>
                </a:cubicBezTo>
                <a:cubicBezTo>
                  <a:pt x="66" y="109"/>
                  <a:pt x="66" y="110"/>
                  <a:pt x="66" y="110"/>
                </a:cubicBezTo>
                <a:cubicBezTo>
                  <a:pt x="66" y="111"/>
                  <a:pt x="66" y="112"/>
                  <a:pt x="66" y="113"/>
                </a:cubicBezTo>
                <a:close/>
                <a:moveTo>
                  <a:pt x="133" y="114"/>
                </a:moveTo>
                <a:cubicBezTo>
                  <a:pt x="132" y="111"/>
                  <a:pt x="129" y="107"/>
                  <a:pt x="128" y="106"/>
                </a:cubicBezTo>
                <a:cubicBezTo>
                  <a:pt x="128" y="108"/>
                  <a:pt x="128" y="110"/>
                  <a:pt x="129" y="112"/>
                </a:cubicBezTo>
                <a:cubicBezTo>
                  <a:pt x="129" y="113"/>
                  <a:pt x="129" y="115"/>
                  <a:pt x="130" y="117"/>
                </a:cubicBezTo>
                <a:cubicBezTo>
                  <a:pt x="131" y="116"/>
                  <a:pt x="132" y="115"/>
                  <a:pt x="133" y="114"/>
                </a:cubicBezTo>
                <a:close/>
                <a:moveTo>
                  <a:pt x="46" y="78"/>
                </a:moveTo>
                <a:cubicBezTo>
                  <a:pt x="46" y="78"/>
                  <a:pt x="46" y="78"/>
                  <a:pt x="46" y="78"/>
                </a:cubicBezTo>
                <a:cubicBezTo>
                  <a:pt x="49" y="75"/>
                  <a:pt x="53" y="72"/>
                  <a:pt x="56" y="69"/>
                </a:cubicBezTo>
                <a:cubicBezTo>
                  <a:pt x="57" y="68"/>
                  <a:pt x="57" y="68"/>
                  <a:pt x="57" y="68"/>
                </a:cubicBezTo>
                <a:cubicBezTo>
                  <a:pt x="57" y="67"/>
                  <a:pt x="56" y="66"/>
                  <a:pt x="56" y="65"/>
                </a:cubicBezTo>
                <a:cubicBezTo>
                  <a:pt x="52" y="70"/>
                  <a:pt x="49" y="74"/>
                  <a:pt x="46" y="78"/>
                </a:cubicBezTo>
                <a:close/>
                <a:moveTo>
                  <a:pt x="140" y="203"/>
                </a:moveTo>
                <a:cubicBezTo>
                  <a:pt x="138" y="203"/>
                  <a:pt x="137" y="203"/>
                  <a:pt x="135" y="203"/>
                </a:cubicBezTo>
                <a:cubicBezTo>
                  <a:pt x="135" y="203"/>
                  <a:pt x="135" y="203"/>
                  <a:pt x="134" y="203"/>
                </a:cubicBezTo>
                <a:cubicBezTo>
                  <a:pt x="134" y="204"/>
                  <a:pt x="133" y="205"/>
                  <a:pt x="132" y="206"/>
                </a:cubicBezTo>
                <a:cubicBezTo>
                  <a:pt x="134" y="207"/>
                  <a:pt x="135" y="207"/>
                  <a:pt x="137" y="208"/>
                </a:cubicBezTo>
                <a:cubicBezTo>
                  <a:pt x="137" y="208"/>
                  <a:pt x="137" y="208"/>
                  <a:pt x="137" y="207"/>
                </a:cubicBezTo>
                <a:cubicBezTo>
                  <a:pt x="138" y="206"/>
                  <a:pt x="139" y="206"/>
                  <a:pt x="140" y="205"/>
                </a:cubicBezTo>
                <a:cubicBezTo>
                  <a:pt x="140" y="205"/>
                  <a:pt x="140" y="204"/>
                  <a:pt x="140" y="203"/>
                </a:cubicBezTo>
                <a:close/>
                <a:moveTo>
                  <a:pt x="72" y="152"/>
                </a:moveTo>
                <a:cubicBezTo>
                  <a:pt x="72" y="151"/>
                  <a:pt x="71" y="150"/>
                  <a:pt x="71" y="149"/>
                </a:cubicBezTo>
                <a:cubicBezTo>
                  <a:pt x="70" y="149"/>
                  <a:pt x="70" y="149"/>
                  <a:pt x="70" y="149"/>
                </a:cubicBezTo>
                <a:cubicBezTo>
                  <a:pt x="69" y="150"/>
                  <a:pt x="69" y="151"/>
                  <a:pt x="68" y="152"/>
                </a:cubicBezTo>
                <a:cubicBezTo>
                  <a:pt x="67" y="154"/>
                  <a:pt x="67" y="154"/>
                  <a:pt x="67" y="155"/>
                </a:cubicBezTo>
                <a:cubicBezTo>
                  <a:pt x="67" y="156"/>
                  <a:pt x="67" y="157"/>
                  <a:pt x="67" y="158"/>
                </a:cubicBezTo>
                <a:cubicBezTo>
                  <a:pt x="68" y="158"/>
                  <a:pt x="68" y="158"/>
                  <a:pt x="68" y="158"/>
                </a:cubicBezTo>
                <a:cubicBezTo>
                  <a:pt x="69" y="156"/>
                  <a:pt x="71" y="154"/>
                  <a:pt x="72" y="152"/>
                </a:cubicBezTo>
                <a:close/>
                <a:moveTo>
                  <a:pt x="145" y="167"/>
                </a:moveTo>
                <a:cubicBezTo>
                  <a:pt x="145" y="167"/>
                  <a:pt x="146" y="167"/>
                  <a:pt x="147" y="167"/>
                </a:cubicBezTo>
                <a:cubicBezTo>
                  <a:pt x="147" y="167"/>
                  <a:pt x="148" y="167"/>
                  <a:pt x="148" y="167"/>
                </a:cubicBezTo>
                <a:cubicBezTo>
                  <a:pt x="149" y="166"/>
                  <a:pt x="150" y="165"/>
                  <a:pt x="150" y="164"/>
                </a:cubicBezTo>
                <a:cubicBezTo>
                  <a:pt x="150" y="163"/>
                  <a:pt x="149" y="162"/>
                  <a:pt x="149" y="161"/>
                </a:cubicBezTo>
                <a:cubicBezTo>
                  <a:pt x="148" y="161"/>
                  <a:pt x="147" y="162"/>
                  <a:pt x="147" y="162"/>
                </a:cubicBezTo>
                <a:cubicBezTo>
                  <a:pt x="146" y="162"/>
                  <a:pt x="146" y="163"/>
                  <a:pt x="145" y="163"/>
                </a:cubicBezTo>
                <a:cubicBezTo>
                  <a:pt x="144" y="165"/>
                  <a:pt x="144" y="165"/>
                  <a:pt x="145" y="167"/>
                </a:cubicBezTo>
                <a:close/>
                <a:moveTo>
                  <a:pt x="102" y="84"/>
                </a:moveTo>
                <a:cubicBezTo>
                  <a:pt x="101" y="85"/>
                  <a:pt x="100" y="86"/>
                  <a:pt x="99" y="88"/>
                </a:cubicBezTo>
                <a:cubicBezTo>
                  <a:pt x="97" y="89"/>
                  <a:pt x="97" y="89"/>
                  <a:pt x="97" y="92"/>
                </a:cubicBezTo>
                <a:cubicBezTo>
                  <a:pt x="97" y="92"/>
                  <a:pt x="97" y="93"/>
                  <a:pt x="97" y="93"/>
                </a:cubicBezTo>
                <a:cubicBezTo>
                  <a:pt x="99" y="92"/>
                  <a:pt x="100" y="90"/>
                  <a:pt x="101" y="89"/>
                </a:cubicBezTo>
                <a:cubicBezTo>
                  <a:pt x="102" y="88"/>
                  <a:pt x="103" y="88"/>
                  <a:pt x="103" y="87"/>
                </a:cubicBezTo>
                <a:cubicBezTo>
                  <a:pt x="103" y="86"/>
                  <a:pt x="103" y="85"/>
                  <a:pt x="103" y="84"/>
                </a:cubicBezTo>
                <a:cubicBezTo>
                  <a:pt x="103" y="84"/>
                  <a:pt x="103" y="84"/>
                  <a:pt x="102" y="84"/>
                </a:cubicBezTo>
                <a:close/>
                <a:moveTo>
                  <a:pt x="162" y="128"/>
                </a:moveTo>
                <a:cubicBezTo>
                  <a:pt x="164" y="128"/>
                  <a:pt x="165" y="129"/>
                  <a:pt x="167" y="129"/>
                </a:cubicBezTo>
                <a:cubicBezTo>
                  <a:pt x="169" y="129"/>
                  <a:pt x="169" y="128"/>
                  <a:pt x="169" y="126"/>
                </a:cubicBezTo>
                <a:cubicBezTo>
                  <a:pt x="168" y="125"/>
                  <a:pt x="168" y="124"/>
                  <a:pt x="166" y="123"/>
                </a:cubicBezTo>
                <a:cubicBezTo>
                  <a:pt x="165" y="125"/>
                  <a:pt x="163" y="126"/>
                  <a:pt x="162" y="128"/>
                </a:cubicBezTo>
                <a:close/>
                <a:moveTo>
                  <a:pt x="165" y="111"/>
                </a:moveTo>
                <a:cubicBezTo>
                  <a:pt x="166" y="111"/>
                  <a:pt x="168" y="111"/>
                  <a:pt x="169" y="111"/>
                </a:cubicBezTo>
                <a:cubicBezTo>
                  <a:pt x="170" y="111"/>
                  <a:pt x="170" y="111"/>
                  <a:pt x="171" y="110"/>
                </a:cubicBezTo>
                <a:cubicBezTo>
                  <a:pt x="171" y="110"/>
                  <a:pt x="171" y="109"/>
                  <a:pt x="171" y="109"/>
                </a:cubicBezTo>
                <a:cubicBezTo>
                  <a:pt x="170" y="108"/>
                  <a:pt x="169" y="106"/>
                  <a:pt x="168" y="105"/>
                </a:cubicBezTo>
                <a:cubicBezTo>
                  <a:pt x="167" y="106"/>
                  <a:pt x="166" y="107"/>
                  <a:pt x="165" y="108"/>
                </a:cubicBezTo>
                <a:cubicBezTo>
                  <a:pt x="165" y="109"/>
                  <a:pt x="165" y="110"/>
                  <a:pt x="165" y="111"/>
                </a:cubicBezTo>
                <a:close/>
                <a:moveTo>
                  <a:pt x="68" y="65"/>
                </a:moveTo>
                <a:cubicBezTo>
                  <a:pt x="68" y="65"/>
                  <a:pt x="68" y="65"/>
                  <a:pt x="68" y="65"/>
                </a:cubicBezTo>
                <a:cubicBezTo>
                  <a:pt x="65" y="67"/>
                  <a:pt x="63" y="69"/>
                  <a:pt x="61" y="72"/>
                </a:cubicBezTo>
                <a:cubicBezTo>
                  <a:pt x="61" y="73"/>
                  <a:pt x="61" y="73"/>
                  <a:pt x="62" y="74"/>
                </a:cubicBezTo>
                <a:cubicBezTo>
                  <a:pt x="64" y="72"/>
                  <a:pt x="65" y="71"/>
                  <a:pt x="67" y="69"/>
                </a:cubicBezTo>
                <a:cubicBezTo>
                  <a:pt x="67" y="69"/>
                  <a:pt x="67" y="69"/>
                  <a:pt x="67" y="68"/>
                </a:cubicBezTo>
                <a:cubicBezTo>
                  <a:pt x="68" y="67"/>
                  <a:pt x="68" y="66"/>
                  <a:pt x="68" y="65"/>
                </a:cubicBezTo>
                <a:close/>
                <a:moveTo>
                  <a:pt x="65" y="156"/>
                </a:moveTo>
                <a:cubicBezTo>
                  <a:pt x="65" y="156"/>
                  <a:pt x="65" y="156"/>
                  <a:pt x="64" y="156"/>
                </a:cubicBezTo>
                <a:cubicBezTo>
                  <a:pt x="64" y="157"/>
                  <a:pt x="64" y="157"/>
                  <a:pt x="63" y="158"/>
                </a:cubicBezTo>
                <a:cubicBezTo>
                  <a:pt x="62" y="159"/>
                  <a:pt x="61" y="161"/>
                  <a:pt x="61" y="163"/>
                </a:cubicBezTo>
                <a:cubicBezTo>
                  <a:pt x="61" y="164"/>
                  <a:pt x="61" y="165"/>
                  <a:pt x="60" y="167"/>
                </a:cubicBezTo>
                <a:cubicBezTo>
                  <a:pt x="61" y="167"/>
                  <a:pt x="61" y="167"/>
                  <a:pt x="61" y="167"/>
                </a:cubicBezTo>
                <a:cubicBezTo>
                  <a:pt x="62" y="165"/>
                  <a:pt x="64" y="163"/>
                  <a:pt x="65" y="161"/>
                </a:cubicBezTo>
                <a:cubicBezTo>
                  <a:pt x="65" y="161"/>
                  <a:pt x="65" y="161"/>
                  <a:pt x="65" y="160"/>
                </a:cubicBezTo>
                <a:cubicBezTo>
                  <a:pt x="65" y="159"/>
                  <a:pt x="65" y="158"/>
                  <a:pt x="65" y="156"/>
                </a:cubicBezTo>
                <a:close/>
                <a:moveTo>
                  <a:pt x="49" y="255"/>
                </a:moveTo>
                <a:cubicBezTo>
                  <a:pt x="48" y="254"/>
                  <a:pt x="48" y="254"/>
                  <a:pt x="48" y="254"/>
                </a:cubicBezTo>
                <a:cubicBezTo>
                  <a:pt x="46" y="254"/>
                  <a:pt x="44" y="253"/>
                  <a:pt x="43" y="252"/>
                </a:cubicBezTo>
                <a:cubicBezTo>
                  <a:pt x="42" y="252"/>
                  <a:pt x="42" y="252"/>
                  <a:pt x="42" y="252"/>
                </a:cubicBezTo>
                <a:cubicBezTo>
                  <a:pt x="41" y="252"/>
                  <a:pt x="41" y="252"/>
                  <a:pt x="40" y="251"/>
                </a:cubicBezTo>
                <a:cubicBezTo>
                  <a:pt x="40" y="250"/>
                  <a:pt x="39" y="250"/>
                  <a:pt x="38" y="250"/>
                </a:cubicBezTo>
                <a:cubicBezTo>
                  <a:pt x="37" y="251"/>
                  <a:pt x="37" y="252"/>
                  <a:pt x="37" y="254"/>
                </a:cubicBezTo>
                <a:cubicBezTo>
                  <a:pt x="38" y="254"/>
                  <a:pt x="46" y="255"/>
                  <a:pt x="49" y="255"/>
                </a:cubicBezTo>
                <a:close/>
                <a:moveTo>
                  <a:pt x="80" y="185"/>
                </a:moveTo>
                <a:cubicBezTo>
                  <a:pt x="82" y="187"/>
                  <a:pt x="84" y="189"/>
                  <a:pt x="85" y="190"/>
                </a:cubicBezTo>
                <a:cubicBezTo>
                  <a:pt x="85" y="190"/>
                  <a:pt x="86" y="190"/>
                  <a:pt x="86" y="189"/>
                </a:cubicBezTo>
                <a:cubicBezTo>
                  <a:pt x="87" y="188"/>
                  <a:pt x="87" y="188"/>
                  <a:pt x="86" y="188"/>
                </a:cubicBezTo>
                <a:cubicBezTo>
                  <a:pt x="85" y="186"/>
                  <a:pt x="84" y="184"/>
                  <a:pt x="83" y="183"/>
                </a:cubicBezTo>
                <a:cubicBezTo>
                  <a:pt x="83" y="183"/>
                  <a:pt x="83" y="182"/>
                  <a:pt x="83" y="182"/>
                </a:cubicBezTo>
                <a:cubicBezTo>
                  <a:pt x="82" y="183"/>
                  <a:pt x="81" y="184"/>
                  <a:pt x="80" y="185"/>
                </a:cubicBezTo>
                <a:close/>
                <a:moveTo>
                  <a:pt x="186" y="77"/>
                </a:moveTo>
                <a:cubicBezTo>
                  <a:pt x="187" y="76"/>
                  <a:pt x="187" y="72"/>
                  <a:pt x="186" y="70"/>
                </a:cubicBezTo>
                <a:cubicBezTo>
                  <a:pt x="185" y="71"/>
                  <a:pt x="184" y="72"/>
                  <a:pt x="183" y="72"/>
                </a:cubicBezTo>
                <a:cubicBezTo>
                  <a:pt x="183" y="72"/>
                  <a:pt x="182" y="72"/>
                  <a:pt x="182" y="72"/>
                </a:cubicBezTo>
                <a:cubicBezTo>
                  <a:pt x="182" y="72"/>
                  <a:pt x="181" y="73"/>
                  <a:pt x="181" y="73"/>
                </a:cubicBezTo>
                <a:cubicBezTo>
                  <a:pt x="183" y="75"/>
                  <a:pt x="184" y="76"/>
                  <a:pt x="186" y="77"/>
                </a:cubicBezTo>
                <a:close/>
                <a:moveTo>
                  <a:pt x="105" y="131"/>
                </a:moveTo>
                <a:cubicBezTo>
                  <a:pt x="106" y="134"/>
                  <a:pt x="108" y="137"/>
                  <a:pt x="108" y="138"/>
                </a:cubicBezTo>
                <a:cubicBezTo>
                  <a:pt x="109" y="135"/>
                  <a:pt x="109" y="131"/>
                  <a:pt x="109" y="127"/>
                </a:cubicBezTo>
                <a:cubicBezTo>
                  <a:pt x="108" y="129"/>
                  <a:pt x="106" y="130"/>
                  <a:pt x="105" y="131"/>
                </a:cubicBezTo>
                <a:close/>
                <a:moveTo>
                  <a:pt x="109" y="43"/>
                </a:moveTo>
                <a:cubicBezTo>
                  <a:pt x="108" y="44"/>
                  <a:pt x="106" y="52"/>
                  <a:pt x="106" y="53"/>
                </a:cubicBezTo>
                <a:cubicBezTo>
                  <a:pt x="107" y="51"/>
                  <a:pt x="109" y="50"/>
                  <a:pt x="111" y="48"/>
                </a:cubicBezTo>
                <a:cubicBezTo>
                  <a:pt x="111" y="48"/>
                  <a:pt x="111" y="48"/>
                  <a:pt x="111" y="47"/>
                </a:cubicBezTo>
                <a:cubicBezTo>
                  <a:pt x="110" y="46"/>
                  <a:pt x="110" y="45"/>
                  <a:pt x="110" y="43"/>
                </a:cubicBezTo>
                <a:cubicBezTo>
                  <a:pt x="110" y="43"/>
                  <a:pt x="109" y="43"/>
                  <a:pt x="109" y="43"/>
                </a:cubicBezTo>
                <a:close/>
                <a:moveTo>
                  <a:pt x="167" y="210"/>
                </a:moveTo>
                <a:cubicBezTo>
                  <a:pt x="168" y="209"/>
                  <a:pt x="168" y="209"/>
                  <a:pt x="168" y="208"/>
                </a:cubicBezTo>
                <a:cubicBezTo>
                  <a:pt x="169" y="206"/>
                  <a:pt x="170" y="204"/>
                  <a:pt x="170" y="202"/>
                </a:cubicBezTo>
                <a:cubicBezTo>
                  <a:pt x="170" y="201"/>
                  <a:pt x="170" y="201"/>
                  <a:pt x="170" y="201"/>
                </a:cubicBezTo>
                <a:cubicBezTo>
                  <a:pt x="170" y="200"/>
                  <a:pt x="169" y="200"/>
                  <a:pt x="168" y="200"/>
                </a:cubicBezTo>
                <a:cubicBezTo>
                  <a:pt x="167" y="200"/>
                  <a:pt x="167" y="201"/>
                  <a:pt x="167" y="202"/>
                </a:cubicBezTo>
                <a:cubicBezTo>
                  <a:pt x="167" y="204"/>
                  <a:pt x="167" y="207"/>
                  <a:pt x="165" y="208"/>
                </a:cubicBezTo>
                <a:cubicBezTo>
                  <a:pt x="166" y="209"/>
                  <a:pt x="166" y="209"/>
                  <a:pt x="167" y="210"/>
                </a:cubicBezTo>
                <a:close/>
                <a:moveTo>
                  <a:pt x="152" y="125"/>
                </a:moveTo>
                <a:cubicBezTo>
                  <a:pt x="153" y="125"/>
                  <a:pt x="154" y="125"/>
                  <a:pt x="155" y="125"/>
                </a:cubicBezTo>
                <a:cubicBezTo>
                  <a:pt x="155" y="125"/>
                  <a:pt x="155" y="124"/>
                  <a:pt x="155" y="124"/>
                </a:cubicBezTo>
                <a:cubicBezTo>
                  <a:pt x="155" y="123"/>
                  <a:pt x="155" y="122"/>
                  <a:pt x="155" y="121"/>
                </a:cubicBezTo>
                <a:cubicBezTo>
                  <a:pt x="155" y="120"/>
                  <a:pt x="155" y="119"/>
                  <a:pt x="155" y="118"/>
                </a:cubicBezTo>
                <a:cubicBezTo>
                  <a:pt x="153" y="120"/>
                  <a:pt x="152" y="121"/>
                  <a:pt x="150" y="122"/>
                </a:cubicBezTo>
                <a:cubicBezTo>
                  <a:pt x="151" y="123"/>
                  <a:pt x="152" y="124"/>
                  <a:pt x="152" y="125"/>
                </a:cubicBezTo>
                <a:close/>
                <a:moveTo>
                  <a:pt x="64" y="231"/>
                </a:moveTo>
                <a:cubicBezTo>
                  <a:pt x="63" y="233"/>
                  <a:pt x="61" y="235"/>
                  <a:pt x="60" y="237"/>
                </a:cubicBezTo>
                <a:cubicBezTo>
                  <a:pt x="61" y="238"/>
                  <a:pt x="61" y="239"/>
                  <a:pt x="62" y="239"/>
                </a:cubicBezTo>
                <a:cubicBezTo>
                  <a:pt x="64" y="237"/>
                  <a:pt x="65" y="235"/>
                  <a:pt x="67" y="233"/>
                </a:cubicBezTo>
                <a:cubicBezTo>
                  <a:pt x="66" y="232"/>
                  <a:pt x="65" y="232"/>
                  <a:pt x="64" y="231"/>
                </a:cubicBezTo>
                <a:close/>
                <a:moveTo>
                  <a:pt x="75" y="195"/>
                </a:moveTo>
                <a:cubicBezTo>
                  <a:pt x="76" y="194"/>
                  <a:pt x="77" y="194"/>
                  <a:pt x="78" y="195"/>
                </a:cubicBezTo>
                <a:cubicBezTo>
                  <a:pt x="78" y="196"/>
                  <a:pt x="78" y="196"/>
                  <a:pt x="78" y="196"/>
                </a:cubicBezTo>
                <a:cubicBezTo>
                  <a:pt x="79" y="197"/>
                  <a:pt x="79" y="197"/>
                  <a:pt x="79" y="198"/>
                </a:cubicBezTo>
                <a:cubicBezTo>
                  <a:pt x="80" y="196"/>
                  <a:pt x="81" y="195"/>
                  <a:pt x="82" y="194"/>
                </a:cubicBezTo>
                <a:cubicBezTo>
                  <a:pt x="81" y="193"/>
                  <a:pt x="80" y="192"/>
                  <a:pt x="80" y="191"/>
                </a:cubicBezTo>
                <a:cubicBezTo>
                  <a:pt x="78" y="192"/>
                  <a:pt x="77" y="192"/>
                  <a:pt x="76" y="192"/>
                </a:cubicBezTo>
                <a:cubicBezTo>
                  <a:pt x="75" y="193"/>
                  <a:pt x="75" y="194"/>
                  <a:pt x="75" y="195"/>
                </a:cubicBezTo>
                <a:close/>
                <a:moveTo>
                  <a:pt x="125" y="145"/>
                </a:moveTo>
                <a:cubicBezTo>
                  <a:pt x="125" y="145"/>
                  <a:pt x="124" y="144"/>
                  <a:pt x="124" y="144"/>
                </a:cubicBezTo>
                <a:cubicBezTo>
                  <a:pt x="123" y="144"/>
                  <a:pt x="122" y="145"/>
                  <a:pt x="122" y="145"/>
                </a:cubicBezTo>
                <a:cubicBezTo>
                  <a:pt x="121" y="146"/>
                  <a:pt x="120" y="146"/>
                  <a:pt x="119" y="147"/>
                </a:cubicBezTo>
                <a:cubicBezTo>
                  <a:pt x="118" y="147"/>
                  <a:pt x="118" y="148"/>
                  <a:pt x="118" y="148"/>
                </a:cubicBezTo>
                <a:cubicBezTo>
                  <a:pt x="118" y="149"/>
                  <a:pt x="119" y="150"/>
                  <a:pt x="119" y="152"/>
                </a:cubicBezTo>
                <a:cubicBezTo>
                  <a:pt x="121" y="150"/>
                  <a:pt x="123" y="148"/>
                  <a:pt x="125" y="145"/>
                </a:cubicBezTo>
                <a:close/>
                <a:moveTo>
                  <a:pt x="99" y="164"/>
                </a:moveTo>
                <a:cubicBezTo>
                  <a:pt x="98" y="164"/>
                  <a:pt x="98" y="164"/>
                  <a:pt x="97" y="164"/>
                </a:cubicBezTo>
                <a:cubicBezTo>
                  <a:pt x="97" y="164"/>
                  <a:pt x="96" y="164"/>
                  <a:pt x="96" y="165"/>
                </a:cubicBezTo>
                <a:cubicBezTo>
                  <a:pt x="95" y="166"/>
                  <a:pt x="94" y="166"/>
                  <a:pt x="94" y="167"/>
                </a:cubicBezTo>
                <a:cubicBezTo>
                  <a:pt x="93" y="168"/>
                  <a:pt x="93" y="169"/>
                  <a:pt x="92" y="170"/>
                </a:cubicBezTo>
                <a:cubicBezTo>
                  <a:pt x="94" y="169"/>
                  <a:pt x="99" y="168"/>
                  <a:pt x="100" y="167"/>
                </a:cubicBezTo>
                <a:cubicBezTo>
                  <a:pt x="99" y="166"/>
                  <a:pt x="99" y="165"/>
                  <a:pt x="99" y="164"/>
                </a:cubicBezTo>
                <a:close/>
                <a:moveTo>
                  <a:pt x="138" y="99"/>
                </a:moveTo>
                <a:cubicBezTo>
                  <a:pt x="139" y="100"/>
                  <a:pt x="141" y="100"/>
                  <a:pt x="143" y="99"/>
                </a:cubicBezTo>
                <a:cubicBezTo>
                  <a:pt x="143" y="97"/>
                  <a:pt x="142" y="96"/>
                  <a:pt x="142" y="94"/>
                </a:cubicBezTo>
                <a:cubicBezTo>
                  <a:pt x="141" y="94"/>
                  <a:pt x="140" y="95"/>
                  <a:pt x="139" y="96"/>
                </a:cubicBezTo>
                <a:cubicBezTo>
                  <a:pt x="138" y="97"/>
                  <a:pt x="137" y="98"/>
                  <a:pt x="138" y="99"/>
                </a:cubicBezTo>
                <a:close/>
                <a:moveTo>
                  <a:pt x="96" y="228"/>
                </a:moveTo>
                <a:cubicBezTo>
                  <a:pt x="95" y="229"/>
                  <a:pt x="91" y="234"/>
                  <a:pt x="90" y="235"/>
                </a:cubicBezTo>
                <a:cubicBezTo>
                  <a:pt x="91" y="235"/>
                  <a:pt x="92" y="235"/>
                  <a:pt x="93" y="235"/>
                </a:cubicBezTo>
                <a:cubicBezTo>
                  <a:pt x="94" y="235"/>
                  <a:pt x="94" y="235"/>
                  <a:pt x="94" y="235"/>
                </a:cubicBezTo>
                <a:cubicBezTo>
                  <a:pt x="95" y="233"/>
                  <a:pt x="96" y="232"/>
                  <a:pt x="97" y="230"/>
                </a:cubicBezTo>
                <a:cubicBezTo>
                  <a:pt x="97" y="229"/>
                  <a:pt x="97" y="229"/>
                  <a:pt x="96" y="228"/>
                </a:cubicBezTo>
                <a:close/>
                <a:moveTo>
                  <a:pt x="80" y="158"/>
                </a:moveTo>
                <a:cubicBezTo>
                  <a:pt x="80" y="158"/>
                  <a:pt x="80" y="158"/>
                  <a:pt x="80" y="158"/>
                </a:cubicBezTo>
                <a:cubicBezTo>
                  <a:pt x="84" y="153"/>
                  <a:pt x="88" y="148"/>
                  <a:pt x="92" y="144"/>
                </a:cubicBezTo>
                <a:cubicBezTo>
                  <a:pt x="92" y="144"/>
                  <a:pt x="92" y="143"/>
                  <a:pt x="92" y="143"/>
                </a:cubicBezTo>
                <a:cubicBezTo>
                  <a:pt x="92" y="143"/>
                  <a:pt x="92" y="143"/>
                  <a:pt x="92" y="142"/>
                </a:cubicBezTo>
                <a:cubicBezTo>
                  <a:pt x="88" y="147"/>
                  <a:pt x="83" y="152"/>
                  <a:pt x="79" y="157"/>
                </a:cubicBezTo>
                <a:cubicBezTo>
                  <a:pt x="79" y="158"/>
                  <a:pt x="79" y="158"/>
                  <a:pt x="80" y="158"/>
                </a:cubicBezTo>
                <a:close/>
                <a:moveTo>
                  <a:pt x="135" y="217"/>
                </a:moveTo>
                <a:cubicBezTo>
                  <a:pt x="135" y="217"/>
                  <a:pt x="135" y="217"/>
                  <a:pt x="135" y="217"/>
                </a:cubicBezTo>
                <a:cubicBezTo>
                  <a:pt x="137" y="216"/>
                  <a:pt x="138" y="214"/>
                  <a:pt x="139" y="212"/>
                </a:cubicBezTo>
                <a:cubicBezTo>
                  <a:pt x="140" y="212"/>
                  <a:pt x="140" y="211"/>
                  <a:pt x="140" y="211"/>
                </a:cubicBezTo>
                <a:cubicBezTo>
                  <a:pt x="139" y="211"/>
                  <a:pt x="139" y="211"/>
                  <a:pt x="138" y="211"/>
                </a:cubicBezTo>
                <a:cubicBezTo>
                  <a:pt x="138" y="210"/>
                  <a:pt x="138" y="210"/>
                  <a:pt x="137" y="211"/>
                </a:cubicBezTo>
                <a:cubicBezTo>
                  <a:pt x="136" y="212"/>
                  <a:pt x="135" y="213"/>
                  <a:pt x="133" y="215"/>
                </a:cubicBezTo>
                <a:cubicBezTo>
                  <a:pt x="134" y="216"/>
                  <a:pt x="135" y="217"/>
                  <a:pt x="135" y="217"/>
                </a:cubicBezTo>
                <a:close/>
                <a:moveTo>
                  <a:pt x="152" y="111"/>
                </a:moveTo>
                <a:cubicBezTo>
                  <a:pt x="151" y="108"/>
                  <a:pt x="150" y="106"/>
                  <a:pt x="149" y="104"/>
                </a:cubicBezTo>
                <a:cubicBezTo>
                  <a:pt x="148" y="105"/>
                  <a:pt x="148" y="106"/>
                  <a:pt x="147" y="107"/>
                </a:cubicBezTo>
                <a:cubicBezTo>
                  <a:pt x="147" y="107"/>
                  <a:pt x="147" y="107"/>
                  <a:pt x="147" y="107"/>
                </a:cubicBezTo>
                <a:cubicBezTo>
                  <a:pt x="147" y="109"/>
                  <a:pt x="147" y="110"/>
                  <a:pt x="147" y="111"/>
                </a:cubicBezTo>
                <a:cubicBezTo>
                  <a:pt x="149" y="111"/>
                  <a:pt x="150" y="111"/>
                  <a:pt x="152" y="111"/>
                </a:cubicBezTo>
                <a:close/>
                <a:moveTo>
                  <a:pt x="79" y="175"/>
                </a:moveTo>
                <a:cubicBezTo>
                  <a:pt x="79" y="175"/>
                  <a:pt x="79" y="175"/>
                  <a:pt x="79" y="175"/>
                </a:cubicBezTo>
                <a:cubicBezTo>
                  <a:pt x="79" y="175"/>
                  <a:pt x="78" y="176"/>
                  <a:pt x="78" y="176"/>
                </a:cubicBezTo>
                <a:cubicBezTo>
                  <a:pt x="78" y="178"/>
                  <a:pt x="78" y="180"/>
                  <a:pt x="77" y="182"/>
                </a:cubicBezTo>
                <a:cubicBezTo>
                  <a:pt x="77" y="183"/>
                  <a:pt x="77" y="183"/>
                  <a:pt x="78" y="184"/>
                </a:cubicBezTo>
                <a:cubicBezTo>
                  <a:pt x="79" y="182"/>
                  <a:pt x="80" y="181"/>
                  <a:pt x="82" y="180"/>
                </a:cubicBezTo>
                <a:cubicBezTo>
                  <a:pt x="81" y="178"/>
                  <a:pt x="80" y="176"/>
                  <a:pt x="79" y="175"/>
                </a:cubicBezTo>
                <a:close/>
                <a:moveTo>
                  <a:pt x="111" y="191"/>
                </a:moveTo>
                <a:cubicBezTo>
                  <a:pt x="111" y="191"/>
                  <a:pt x="112" y="190"/>
                  <a:pt x="113" y="189"/>
                </a:cubicBezTo>
                <a:cubicBezTo>
                  <a:pt x="113" y="189"/>
                  <a:pt x="114" y="188"/>
                  <a:pt x="114" y="187"/>
                </a:cubicBezTo>
                <a:cubicBezTo>
                  <a:pt x="112" y="188"/>
                  <a:pt x="110" y="188"/>
                  <a:pt x="109" y="188"/>
                </a:cubicBezTo>
                <a:cubicBezTo>
                  <a:pt x="108" y="188"/>
                  <a:pt x="108" y="188"/>
                  <a:pt x="108" y="188"/>
                </a:cubicBezTo>
                <a:cubicBezTo>
                  <a:pt x="107" y="189"/>
                  <a:pt x="106" y="191"/>
                  <a:pt x="107" y="192"/>
                </a:cubicBezTo>
                <a:cubicBezTo>
                  <a:pt x="108" y="191"/>
                  <a:pt x="109" y="191"/>
                  <a:pt x="111" y="191"/>
                </a:cubicBezTo>
                <a:close/>
                <a:moveTo>
                  <a:pt x="146" y="79"/>
                </a:moveTo>
                <a:cubicBezTo>
                  <a:pt x="146" y="78"/>
                  <a:pt x="146" y="78"/>
                  <a:pt x="146" y="77"/>
                </a:cubicBezTo>
                <a:cubicBezTo>
                  <a:pt x="146" y="76"/>
                  <a:pt x="145" y="75"/>
                  <a:pt x="145" y="74"/>
                </a:cubicBezTo>
                <a:cubicBezTo>
                  <a:pt x="145" y="75"/>
                  <a:pt x="145" y="75"/>
                  <a:pt x="145" y="75"/>
                </a:cubicBezTo>
                <a:cubicBezTo>
                  <a:pt x="143" y="76"/>
                  <a:pt x="142" y="78"/>
                  <a:pt x="140" y="80"/>
                </a:cubicBezTo>
                <a:cubicBezTo>
                  <a:pt x="139" y="80"/>
                  <a:pt x="139" y="80"/>
                  <a:pt x="140" y="81"/>
                </a:cubicBezTo>
                <a:cubicBezTo>
                  <a:pt x="142" y="81"/>
                  <a:pt x="144" y="80"/>
                  <a:pt x="146" y="79"/>
                </a:cubicBezTo>
                <a:close/>
                <a:moveTo>
                  <a:pt x="55" y="174"/>
                </a:moveTo>
                <a:cubicBezTo>
                  <a:pt x="55" y="174"/>
                  <a:pt x="55" y="174"/>
                  <a:pt x="55" y="174"/>
                </a:cubicBezTo>
                <a:cubicBezTo>
                  <a:pt x="56" y="173"/>
                  <a:pt x="56" y="172"/>
                  <a:pt x="57" y="171"/>
                </a:cubicBezTo>
                <a:cubicBezTo>
                  <a:pt x="57" y="171"/>
                  <a:pt x="57" y="171"/>
                  <a:pt x="57" y="171"/>
                </a:cubicBezTo>
                <a:cubicBezTo>
                  <a:pt x="58" y="168"/>
                  <a:pt x="58" y="166"/>
                  <a:pt x="58" y="164"/>
                </a:cubicBezTo>
                <a:cubicBezTo>
                  <a:pt x="58" y="164"/>
                  <a:pt x="58" y="164"/>
                  <a:pt x="58" y="164"/>
                </a:cubicBezTo>
                <a:cubicBezTo>
                  <a:pt x="57" y="165"/>
                  <a:pt x="56" y="167"/>
                  <a:pt x="55" y="168"/>
                </a:cubicBezTo>
                <a:cubicBezTo>
                  <a:pt x="55" y="168"/>
                  <a:pt x="55" y="168"/>
                  <a:pt x="55" y="169"/>
                </a:cubicBezTo>
                <a:cubicBezTo>
                  <a:pt x="55" y="170"/>
                  <a:pt x="55" y="172"/>
                  <a:pt x="55" y="174"/>
                </a:cubicBezTo>
                <a:close/>
                <a:moveTo>
                  <a:pt x="137" y="178"/>
                </a:moveTo>
                <a:cubicBezTo>
                  <a:pt x="138" y="177"/>
                  <a:pt x="140" y="175"/>
                  <a:pt x="141" y="174"/>
                </a:cubicBezTo>
                <a:cubicBezTo>
                  <a:pt x="140" y="173"/>
                  <a:pt x="139" y="173"/>
                  <a:pt x="138" y="172"/>
                </a:cubicBezTo>
                <a:cubicBezTo>
                  <a:pt x="137" y="173"/>
                  <a:pt x="136" y="174"/>
                  <a:pt x="135" y="175"/>
                </a:cubicBezTo>
                <a:cubicBezTo>
                  <a:pt x="135" y="176"/>
                  <a:pt x="136" y="177"/>
                  <a:pt x="137" y="178"/>
                </a:cubicBezTo>
                <a:close/>
                <a:moveTo>
                  <a:pt x="123" y="112"/>
                </a:moveTo>
                <a:cubicBezTo>
                  <a:pt x="123" y="112"/>
                  <a:pt x="123" y="112"/>
                  <a:pt x="123" y="112"/>
                </a:cubicBezTo>
                <a:cubicBezTo>
                  <a:pt x="122" y="113"/>
                  <a:pt x="121" y="114"/>
                  <a:pt x="120" y="115"/>
                </a:cubicBezTo>
                <a:cubicBezTo>
                  <a:pt x="120" y="115"/>
                  <a:pt x="120" y="115"/>
                  <a:pt x="120" y="116"/>
                </a:cubicBezTo>
                <a:cubicBezTo>
                  <a:pt x="121" y="118"/>
                  <a:pt x="122" y="119"/>
                  <a:pt x="122" y="121"/>
                </a:cubicBezTo>
                <a:cubicBezTo>
                  <a:pt x="123" y="121"/>
                  <a:pt x="123" y="122"/>
                  <a:pt x="123" y="122"/>
                </a:cubicBezTo>
                <a:cubicBezTo>
                  <a:pt x="124" y="118"/>
                  <a:pt x="124" y="115"/>
                  <a:pt x="123" y="112"/>
                </a:cubicBezTo>
                <a:close/>
                <a:moveTo>
                  <a:pt x="14" y="141"/>
                </a:moveTo>
                <a:cubicBezTo>
                  <a:pt x="13" y="142"/>
                  <a:pt x="12" y="143"/>
                  <a:pt x="10" y="144"/>
                </a:cubicBezTo>
                <a:cubicBezTo>
                  <a:pt x="10" y="144"/>
                  <a:pt x="10" y="144"/>
                  <a:pt x="10" y="145"/>
                </a:cubicBezTo>
                <a:cubicBezTo>
                  <a:pt x="10" y="146"/>
                  <a:pt x="10" y="148"/>
                  <a:pt x="10" y="149"/>
                </a:cubicBezTo>
                <a:cubicBezTo>
                  <a:pt x="10" y="150"/>
                  <a:pt x="10" y="150"/>
                  <a:pt x="10" y="150"/>
                </a:cubicBezTo>
                <a:cubicBezTo>
                  <a:pt x="11" y="148"/>
                  <a:pt x="12" y="146"/>
                  <a:pt x="14" y="145"/>
                </a:cubicBezTo>
                <a:cubicBezTo>
                  <a:pt x="14" y="144"/>
                  <a:pt x="14" y="142"/>
                  <a:pt x="14" y="141"/>
                </a:cubicBezTo>
                <a:close/>
                <a:moveTo>
                  <a:pt x="71" y="55"/>
                </a:moveTo>
                <a:cubicBezTo>
                  <a:pt x="71" y="55"/>
                  <a:pt x="71" y="55"/>
                  <a:pt x="71" y="55"/>
                </a:cubicBezTo>
                <a:cubicBezTo>
                  <a:pt x="73" y="54"/>
                  <a:pt x="74" y="53"/>
                  <a:pt x="75" y="52"/>
                </a:cubicBezTo>
                <a:cubicBezTo>
                  <a:pt x="75" y="52"/>
                  <a:pt x="76" y="51"/>
                  <a:pt x="75" y="51"/>
                </a:cubicBezTo>
                <a:cubicBezTo>
                  <a:pt x="75" y="50"/>
                  <a:pt x="75" y="48"/>
                  <a:pt x="74" y="47"/>
                </a:cubicBezTo>
                <a:cubicBezTo>
                  <a:pt x="73" y="48"/>
                  <a:pt x="73" y="48"/>
                  <a:pt x="73" y="48"/>
                </a:cubicBezTo>
                <a:cubicBezTo>
                  <a:pt x="72" y="49"/>
                  <a:pt x="72" y="49"/>
                  <a:pt x="72" y="50"/>
                </a:cubicBezTo>
                <a:cubicBezTo>
                  <a:pt x="71" y="51"/>
                  <a:pt x="71" y="53"/>
                  <a:pt x="71" y="55"/>
                </a:cubicBezTo>
                <a:close/>
                <a:moveTo>
                  <a:pt x="133" y="76"/>
                </a:moveTo>
                <a:cubicBezTo>
                  <a:pt x="130" y="79"/>
                  <a:pt x="128" y="81"/>
                  <a:pt x="126" y="83"/>
                </a:cubicBezTo>
                <a:cubicBezTo>
                  <a:pt x="126" y="83"/>
                  <a:pt x="126" y="83"/>
                  <a:pt x="126" y="83"/>
                </a:cubicBezTo>
                <a:cubicBezTo>
                  <a:pt x="126" y="84"/>
                  <a:pt x="126" y="84"/>
                  <a:pt x="127" y="85"/>
                </a:cubicBezTo>
                <a:cubicBezTo>
                  <a:pt x="127" y="85"/>
                  <a:pt x="127" y="85"/>
                  <a:pt x="127" y="85"/>
                </a:cubicBezTo>
                <a:cubicBezTo>
                  <a:pt x="129" y="83"/>
                  <a:pt x="131" y="81"/>
                  <a:pt x="133" y="79"/>
                </a:cubicBezTo>
                <a:cubicBezTo>
                  <a:pt x="133" y="79"/>
                  <a:pt x="133" y="79"/>
                  <a:pt x="133" y="79"/>
                </a:cubicBezTo>
                <a:cubicBezTo>
                  <a:pt x="133" y="78"/>
                  <a:pt x="133" y="77"/>
                  <a:pt x="133" y="76"/>
                </a:cubicBezTo>
                <a:close/>
                <a:moveTo>
                  <a:pt x="87" y="205"/>
                </a:moveTo>
                <a:cubicBezTo>
                  <a:pt x="88" y="205"/>
                  <a:pt x="88" y="204"/>
                  <a:pt x="88" y="204"/>
                </a:cubicBezTo>
                <a:cubicBezTo>
                  <a:pt x="90" y="203"/>
                  <a:pt x="90" y="202"/>
                  <a:pt x="89" y="201"/>
                </a:cubicBezTo>
                <a:cubicBezTo>
                  <a:pt x="89" y="200"/>
                  <a:pt x="89" y="199"/>
                  <a:pt x="88" y="198"/>
                </a:cubicBezTo>
                <a:cubicBezTo>
                  <a:pt x="87" y="199"/>
                  <a:pt x="85" y="202"/>
                  <a:pt x="84" y="203"/>
                </a:cubicBezTo>
                <a:cubicBezTo>
                  <a:pt x="86" y="203"/>
                  <a:pt x="86" y="204"/>
                  <a:pt x="87" y="205"/>
                </a:cubicBezTo>
                <a:close/>
                <a:moveTo>
                  <a:pt x="138" y="82"/>
                </a:moveTo>
                <a:cubicBezTo>
                  <a:pt x="138" y="82"/>
                  <a:pt x="137" y="82"/>
                  <a:pt x="137" y="82"/>
                </a:cubicBezTo>
                <a:cubicBezTo>
                  <a:pt x="137" y="82"/>
                  <a:pt x="137" y="83"/>
                  <a:pt x="137" y="83"/>
                </a:cubicBezTo>
                <a:cubicBezTo>
                  <a:pt x="136" y="83"/>
                  <a:pt x="136" y="84"/>
                  <a:pt x="136" y="85"/>
                </a:cubicBezTo>
                <a:cubicBezTo>
                  <a:pt x="136" y="87"/>
                  <a:pt x="137" y="89"/>
                  <a:pt x="137" y="91"/>
                </a:cubicBezTo>
                <a:cubicBezTo>
                  <a:pt x="137" y="91"/>
                  <a:pt x="137" y="92"/>
                  <a:pt x="137" y="92"/>
                </a:cubicBezTo>
                <a:cubicBezTo>
                  <a:pt x="138" y="91"/>
                  <a:pt x="139" y="90"/>
                  <a:pt x="140" y="89"/>
                </a:cubicBezTo>
                <a:cubicBezTo>
                  <a:pt x="140" y="89"/>
                  <a:pt x="140" y="88"/>
                  <a:pt x="139" y="87"/>
                </a:cubicBezTo>
                <a:cubicBezTo>
                  <a:pt x="139" y="87"/>
                  <a:pt x="139" y="86"/>
                  <a:pt x="139" y="86"/>
                </a:cubicBezTo>
                <a:cubicBezTo>
                  <a:pt x="137" y="85"/>
                  <a:pt x="137" y="85"/>
                  <a:pt x="138" y="83"/>
                </a:cubicBezTo>
                <a:cubicBezTo>
                  <a:pt x="138" y="83"/>
                  <a:pt x="138" y="83"/>
                  <a:pt x="138" y="82"/>
                </a:cubicBezTo>
                <a:close/>
                <a:moveTo>
                  <a:pt x="82" y="86"/>
                </a:moveTo>
                <a:cubicBezTo>
                  <a:pt x="82" y="86"/>
                  <a:pt x="82" y="86"/>
                  <a:pt x="82" y="86"/>
                </a:cubicBezTo>
                <a:cubicBezTo>
                  <a:pt x="83" y="86"/>
                  <a:pt x="84" y="85"/>
                  <a:pt x="84" y="84"/>
                </a:cubicBezTo>
                <a:cubicBezTo>
                  <a:pt x="85" y="84"/>
                  <a:pt x="86" y="83"/>
                  <a:pt x="86" y="83"/>
                </a:cubicBezTo>
                <a:cubicBezTo>
                  <a:pt x="86" y="82"/>
                  <a:pt x="86" y="81"/>
                  <a:pt x="85" y="81"/>
                </a:cubicBezTo>
                <a:cubicBezTo>
                  <a:pt x="85" y="80"/>
                  <a:pt x="85" y="80"/>
                  <a:pt x="85" y="79"/>
                </a:cubicBezTo>
                <a:cubicBezTo>
                  <a:pt x="85" y="79"/>
                  <a:pt x="85" y="78"/>
                  <a:pt x="85" y="78"/>
                </a:cubicBezTo>
                <a:cubicBezTo>
                  <a:pt x="84" y="79"/>
                  <a:pt x="83" y="79"/>
                  <a:pt x="83" y="80"/>
                </a:cubicBezTo>
                <a:cubicBezTo>
                  <a:pt x="83" y="80"/>
                  <a:pt x="82" y="80"/>
                  <a:pt x="82" y="81"/>
                </a:cubicBezTo>
                <a:cubicBezTo>
                  <a:pt x="82" y="82"/>
                  <a:pt x="82" y="84"/>
                  <a:pt x="82" y="86"/>
                </a:cubicBezTo>
                <a:close/>
                <a:moveTo>
                  <a:pt x="113" y="236"/>
                </a:moveTo>
                <a:cubicBezTo>
                  <a:pt x="115" y="236"/>
                  <a:pt x="117" y="236"/>
                  <a:pt x="119" y="236"/>
                </a:cubicBezTo>
                <a:cubicBezTo>
                  <a:pt x="119" y="234"/>
                  <a:pt x="119" y="233"/>
                  <a:pt x="119" y="231"/>
                </a:cubicBezTo>
                <a:cubicBezTo>
                  <a:pt x="118" y="231"/>
                  <a:pt x="118" y="231"/>
                  <a:pt x="117" y="231"/>
                </a:cubicBezTo>
                <a:cubicBezTo>
                  <a:pt x="116" y="233"/>
                  <a:pt x="115" y="234"/>
                  <a:pt x="113" y="236"/>
                </a:cubicBezTo>
                <a:close/>
                <a:moveTo>
                  <a:pt x="162" y="113"/>
                </a:moveTo>
                <a:cubicBezTo>
                  <a:pt x="163" y="114"/>
                  <a:pt x="164" y="114"/>
                  <a:pt x="164" y="115"/>
                </a:cubicBezTo>
                <a:cubicBezTo>
                  <a:pt x="165" y="115"/>
                  <a:pt x="166" y="115"/>
                  <a:pt x="167" y="115"/>
                </a:cubicBezTo>
                <a:cubicBezTo>
                  <a:pt x="168" y="116"/>
                  <a:pt x="169" y="116"/>
                  <a:pt x="171" y="115"/>
                </a:cubicBezTo>
                <a:cubicBezTo>
                  <a:pt x="171" y="113"/>
                  <a:pt x="173" y="113"/>
                  <a:pt x="174" y="112"/>
                </a:cubicBezTo>
                <a:cubicBezTo>
                  <a:pt x="173" y="111"/>
                  <a:pt x="173" y="111"/>
                  <a:pt x="173" y="111"/>
                </a:cubicBezTo>
                <a:cubicBezTo>
                  <a:pt x="172" y="113"/>
                  <a:pt x="170" y="113"/>
                  <a:pt x="168" y="113"/>
                </a:cubicBezTo>
                <a:cubicBezTo>
                  <a:pt x="166" y="113"/>
                  <a:pt x="165" y="113"/>
                  <a:pt x="164" y="113"/>
                </a:cubicBezTo>
                <a:cubicBezTo>
                  <a:pt x="163" y="113"/>
                  <a:pt x="163" y="113"/>
                  <a:pt x="162" y="113"/>
                </a:cubicBezTo>
                <a:close/>
                <a:moveTo>
                  <a:pt x="123" y="137"/>
                </a:moveTo>
                <a:cubicBezTo>
                  <a:pt x="126" y="136"/>
                  <a:pt x="128" y="136"/>
                  <a:pt x="131" y="135"/>
                </a:cubicBezTo>
                <a:cubicBezTo>
                  <a:pt x="131" y="134"/>
                  <a:pt x="131" y="133"/>
                  <a:pt x="131" y="133"/>
                </a:cubicBezTo>
                <a:cubicBezTo>
                  <a:pt x="129" y="133"/>
                  <a:pt x="123" y="135"/>
                  <a:pt x="122" y="135"/>
                </a:cubicBezTo>
                <a:cubicBezTo>
                  <a:pt x="122" y="136"/>
                  <a:pt x="123" y="136"/>
                  <a:pt x="123" y="137"/>
                </a:cubicBezTo>
                <a:close/>
                <a:moveTo>
                  <a:pt x="121" y="160"/>
                </a:moveTo>
                <a:cubicBezTo>
                  <a:pt x="120" y="160"/>
                  <a:pt x="120" y="160"/>
                  <a:pt x="119" y="161"/>
                </a:cubicBezTo>
                <a:cubicBezTo>
                  <a:pt x="119" y="161"/>
                  <a:pt x="119" y="161"/>
                  <a:pt x="119" y="161"/>
                </a:cubicBezTo>
                <a:cubicBezTo>
                  <a:pt x="119" y="163"/>
                  <a:pt x="118" y="165"/>
                  <a:pt x="117" y="167"/>
                </a:cubicBezTo>
                <a:cubicBezTo>
                  <a:pt x="119" y="167"/>
                  <a:pt x="120" y="167"/>
                  <a:pt x="121" y="165"/>
                </a:cubicBezTo>
                <a:cubicBezTo>
                  <a:pt x="121" y="165"/>
                  <a:pt x="122" y="164"/>
                  <a:pt x="122" y="164"/>
                </a:cubicBezTo>
                <a:cubicBezTo>
                  <a:pt x="121" y="163"/>
                  <a:pt x="121" y="161"/>
                  <a:pt x="121" y="160"/>
                </a:cubicBezTo>
                <a:close/>
                <a:moveTo>
                  <a:pt x="154" y="81"/>
                </a:moveTo>
                <a:cubicBezTo>
                  <a:pt x="153" y="81"/>
                  <a:pt x="150" y="84"/>
                  <a:pt x="149" y="85"/>
                </a:cubicBezTo>
                <a:cubicBezTo>
                  <a:pt x="151" y="85"/>
                  <a:pt x="155" y="85"/>
                  <a:pt x="156" y="85"/>
                </a:cubicBezTo>
                <a:cubicBezTo>
                  <a:pt x="156" y="84"/>
                  <a:pt x="156" y="83"/>
                  <a:pt x="156" y="83"/>
                </a:cubicBezTo>
                <a:cubicBezTo>
                  <a:pt x="155" y="82"/>
                  <a:pt x="154" y="82"/>
                  <a:pt x="154" y="81"/>
                </a:cubicBezTo>
                <a:close/>
                <a:moveTo>
                  <a:pt x="130" y="130"/>
                </a:moveTo>
                <a:cubicBezTo>
                  <a:pt x="130" y="129"/>
                  <a:pt x="129" y="127"/>
                  <a:pt x="129" y="126"/>
                </a:cubicBezTo>
                <a:cubicBezTo>
                  <a:pt x="127" y="128"/>
                  <a:pt x="125" y="130"/>
                  <a:pt x="123" y="132"/>
                </a:cubicBezTo>
                <a:cubicBezTo>
                  <a:pt x="126" y="132"/>
                  <a:pt x="128" y="131"/>
                  <a:pt x="130" y="130"/>
                </a:cubicBezTo>
                <a:close/>
                <a:moveTo>
                  <a:pt x="114" y="97"/>
                </a:moveTo>
                <a:cubicBezTo>
                  <a:pt x="116" y="95"/>
                  <a:pt x="119" y="93"/>
                  <a:pt x="121" y="91"/>
                </a:cubicBezTo>
                <a:cubicBezTo>
                  <a:pt x="121" y="91"/>
                  <a:pt x="121" y="90"/>
                  <a:pt x="121" y="90"/>
                </a:cubicBezTo>
                <a:cubicBezTo>
                  <a:pt x="121" y="90"/>
                  <a:pt x="121" y="89"/>
                  <a:pt x="121" y="88"/>
                </a:cubicBezTo>
                <a:cubicBezTo>
                  <a:pt x="120" y="89"/>
                  <a:pt x="120" y="89"/>
                  <a:pt x="120" y="89"/>
                </a:cubicBezTo>
                <a:cubicBezTo>
                  <a:pt x="118" y="91"/>
                  <a:pt x="116" y="93"/>
                  <a:pt x="114" y="95"/>
                </a:cubicBezTo>
                <a:cubicBezTo>
                  <a:pt x="113" y="96"/>
                  <a:pt x="113" y="96"/>
                  <a:pt x="114" y="97"/>
                </a:cubicBezTo>
                <a:close/>
                <a:moveTo>
                  <a:pt x="81" y="104"/>
                </a:moveTo>
                <a:cubicBezTo>
                  <a:pt x="81" y="104"/>
                  <a:pt x="81" y="104"/>
                  <a:pt x="81" y="104"/>
                </a:cubicBezTo>
                <a:cubicBezTo>
                  <a:pt x="84" y="101"/>
                  <a:pt x="87" y="98"/>
                  <a:pt x="90" y="95"/>
                </a:cubicBezTo>
                <a:cubicBezTo>
                  <a:pt x="90" y="95"/>
                  <a:pt x="90" y="94"/>
                  <a:pt x="90" y="94"/>
                </a:cubicBezTo>
                <a:cubicBezTo>
                  <a:pt x="90" y="94"/>
                  <a:pt x="90" y="94"/>
                  <a:pt x="90" y="93"/>
                </a:cubicBezTo>
                <a:cubicBezTo>
                  <a:pt x="89" y="94"/>
                  <a:pt x="89" y="94"/>
                  <a:pt x="89" y="94"/>
                </a:cubicBezTo>
                <a:cubicBezTo>
                  <a:pt x="86" y="96"/>
                  <a:pt x="84" y="99"/>
                  <a:pt x="82" y="101"/>
                </a:cubicBezTo>
                <a:cubicBezTo>
                  <a:pt x="81" y="102"/>
                  <a:pt x="81" y="103"/>
                  <a:pt x="81" y="104"/>
                </a:cubicBezTo>
                <a:close/>
                <a:moveTo>
                  <a:pt x="99" y="114"/>
                </a:moveTo>
                <a:cubicBezTo>
                  <a:pt x="99" y="114"/>
                  <a:pt x="99" y="113"/>
                  <a:pt x="99" y="113"/>
                </a:cubicBezTo>
                <a:cubicBezTo>
                  <a:pt x="102" y="110"/>
                  <a:pt x="104" y="108"/>
                  <a:pt x="107" y="105"/>
                </a:cubicBezTo>
                <a:cubicBezTo>
                  <a:pt x="108" y="104"/>
                  <a:pt x="108" y="104"/>
                  <a:pt x="107" y="103"/>
                </a:cubicBezTo>
                <a:cubicBezTo>
                  <a:pt x="107" y="103"/>
                  <a:pt x="107" y="103"/>
                  <a:pt x="107" y="103"/>
                </a:cubicBezTo>
                <a:cubicBezTo>
                  <a:pt x="104" y="106"/>
                  <a:pt x="101" y="109"/>
                  <a:pt x="98" y="112"/>
                </a:cubicBezTo>
                <a:cubicBezTo>
                  <a:pt x="98" y="113"/>
                  <a:pt x="98" y="113"/>
                  <a:pt x="99" y="114"/>
                </a:cubicBezTo>
                <a:close/>
                <a:moveTo>
                  <a:pt x="117" y="140"/>
                </a:moveTo>
                <a:cubicBezTo>
                  <a:pt x="117" y="142"/>
                  <a:pt x="118" y="143"/>
                  <a:pt x="118" y="145"/>
                </a:cubicBezTo>
                <a:cubicBezTo>
                  <a:pt x="120" y="144"/>
                  <a:pt x="121" y="143"/>
                  <a:pt x="123" y="142"/>
                </a:cubicBezTo>
                <a:cubicBezTo>
                  <a:pt x="122" y="141"/>
                  <a:pt x="122" y="140"/>
                  <a:pt x="122" y="140"/>
                </a:cubicBezTo>
                <a:cubicBezTo>
                  <a:pt x="120" y="140"/>
                  <a:pt x="119" y="140"/>
                  <a:pt x="117" y="140"/>
                </a:cubicBezTo>
                <a:close/>
                <a:moveTo>
                  <a:pt x="165" y="91"/>
                </a:moveTo>
                <a:cubicBezTo>
                  <a:pt x="166" y="94"/>
                  <a:pt x="168" y="96"/>
                  <a:pt x="170" y="98"/>
                </a:cubicBezTo>
                <a:cubicBezTo>
                  <a:pt x="170" y="98"/>
                  <a:pt x="171" y="97"/>
                  <a:pt x="171" y="97"/>
                </a:cubicBezTo>
                <a:cubicBezTo>
                  <a:pt x="170" y="95"/>
                  <a:pt x="170" y="94"/>
                  <a:pt x="169" y="93"/>
                </a:cubicBezTo>
                <a:cubicBezTo>
                  <a:pt x="169" y="93"/>
                  <a:pt x="169" y="92"/>
                  <a:pt x="168" y="92"/>
                </a:cubicBezTo>
                <a:cubicBezTo>
                  <a:pt x="167" y="92"/>
                  <a:pt x="166" y="92"/>
                  <a:pt x="165" y="91"/>
                </a:cubicBezTo>
                <a:close/>
                <a:moveTo>
                  <a:pt x="45" y="173"/>
                </a:moveTo>
                <a:cubicBezTo>
                  <a:pt x="45" y="173"/>
                  <a:pt x="46" y="173"/>
                  <a:pt x="46" y="173"/>
                </a:cubicBezTo>
                <a:cubicBezTo>
                  <a:pt x="46" y="172"/>
                  <a:pt x="47" y="172"/>
                  <a:pt x="47" y="171"/>
                </a:cubicBezTo>
                <a:cubicBezTo>
                  <a:pt x="47" y="169"/>
                  <a:pt x="48" y="167"/>
                  <a:pt x="48" y="165"/>
                </a:cubicBezTo>
                <a:cubicBezTo>
                  <a:pt x="48" y="165"/>
                  <a:pt x="48" y="165"/>
                  <a:pt x="48" y="164"/>
                </a:cubicBezTo>
                <a:cubicBezTo>
                  <a:pt x="47" y="165"/>
                  <a:pt x="46" y="166"/>
                  <a:pt x="45" y="167"/>
                </a:cubicBezTo>
                <a:cubicBezTo>
                  <a:pt x="45" y="167"/>
                  <a:pt x="45" y="168"/>
                  <a:pt x="45" y="168"/>
                </a:cubicBezTo>
                <a:cubicBezTo>
                  <a:pt x="45" y="170"/>
                  <a:pt x="45" y="171"/>
                  <a:pt x="45" y="173"/>
                </a:cubicBezTo>
                <a:close/>
                <a:moveTo>
                  <a:pt x="110" y="177"/>
                </a:moveTo>
                <a:cubicBezTo>
                  <a:pt x="109" y="176"/>
                  <a:pt x="108" y="174"/>
                  <a:pt x="107" y="173"/>
                </a:cubicBezTo>
                <a:cubicBezTo>
                  <a:pt x="107" y="174"/>
                  <a:pt x="106" y="174"/>
                  <a:pt x="106" y="175"/>
                </a:cubicBezTo>
                <a:cubicBezTo>
                  <a:pt x="105" y="176"/>
                  <a:pt x="105" y="177"/>
                  <a:pt x="105" y="178"/>
                </a:cubicBezTo>
                <a:cubicBezTo>
                  <a:pt x="106" y="178"/>
                  <a:pt x="106" y="179"/>
                  <a:pt x="107" y="179"/>
                </a:cubicBezTo>
                <a:cubicBezTo>
                  <a:pt x="108" y="179"/>
                  <a:pt x="109" y="178"/>
                  <a:pt x="110" y="177"/>
                </a:cubicBezTo>
                <a:close/>
                <a:moveTo>
                  <a:pt x="100" y="73"/>
                </a:moveTo>
                <a:cubicBezTo>
                  <a:pt x="99" y="74"/>
                  <a:pt x="98" y="75"/>
                  <a:pt x="98" y="76"/>
                </a:cubicBezTo>
                <a:cubicBezTo>
                  <a:pt x="98" y="78"/>
                  <a:pt x="98" y="79"/>
                  <a:pt x="98" y="81"/>
                </a:cubicBezTo>
                <a:cubicBezTo>
                  <a:pt x="98" y="81"/>
                  <a:pt x="98" y="81"/>
                  <a:pt x="98" y="82"/>
                </a:cubicBezTo>
                <a:cubicBezTo>
                  <a:pt x="99" y="81"/>
                  <a:pt x="100" y="80"/>
                  <a:pt x="101" y="79"/>
                </a:cubicBezTo>
                <a:cubicBezTo>
                  <a:pt x="101" y="79"/>
                  <a:pt x="101" y="79"/>
                  <a:pt x="101" y="78"/>
                </a:cubicBezTo>
                <a:cubicBezTo>
                  <a:pt x="101" y="77"/>
                  <a:pt x="100" y="75"/>
                  <a:pt x="100" y="73"/>
                </a:cubicBezTo>
                <a:close/>
                <a:moveTo>
                  <a:pt x="180" y="75"/>
                </a:moveTo>
                <a:cubicBezTo>
                  <a:pt x="180" y="75"/>
                  <a:pt x="180" y="75"/>
                  <a:pt x="180" y="75"/>
                </a:cubicBezTo>
                <a:cubicBezTo>
                  <a:pt x="180" y="77"/>
                  <a:pt x="180" y="79"/>
                  <a:pt x="181" y="80"/>
                </a:cubicBezTo>
                <a:cubicBezTo>
                  <a:pt x="181" y="81"/>
                  <a:pt x="181" y="81"/>
                  <a:pt x="181" y="81"/>
                </a:cubicBezTo>
                <a:cubicBezTo>
                  <a:pt x="182" y="81"/>
                  <a:pt x="183" y="82"/>
                  <a:pt x="185" y="82"/>
                </a:cubicBezTo>
                <a:cubicBezTo>
                  <a:pt x="185" y="81"/>
                  <a:pt x="185" y="80"/>
                  <a:pt x="184" y="80"/>
                </a:cubicBezTo>
                <a:cubicBezTo>
                  <a:pt x="184" y="79"/>
                  <a:pt x="183" y="78"/>
                  <a:pt x="182" y="78"/>
                </a:cubicBezTo>
                <a:cubicBezTo>
                  <a:pt x="181" y="77"/>
                  <a:pt x="181" y="76"/>
                  <a:pt x="180" y="75"/>
                </a:cubicBezTo>
                <a:close/>
                <a:moveTo>
                  <a:pt x="172" y="142"/>
                </a:moveTo>
                <a:cubicBezTo>
                  <a:pt x="174" y="140"/>
                  <a:pt x="175" y="139"/>
                  <a:pt x="175" y="138"/>
                </a:cubicBezTo>
                <a:cubicBezTo>
                  <a:pt x="173" y="138"/>
                  <a:pt x="172" y="138"/>
                  <a:pt x="171" y="137"/>
                </a:cubicBezTo>
                <a:cubicBezTo>
                  <a:pt x="170" y="137"/>
                  <a:pt x="170" y="137"/>
                  <a:pt x="169" y="138"/>
                </a:cubicBezTo>
                <a:cubicBezTo>
                  <a:pt x="169" y="138"/>
                  <a:pt x="169" y="139"/>
                  <a:pt x="169" y="139"/>
                </a:cubicBezTo>
                <a:cubicBezTo>
                  <a:pt x="170" y="140"/>
                  <a:pt x="171" y="141"/>
                  <a:pt x="172" y="142"/>
                </a:cubicBezTo>
                <a:close/>
                <a:moveTo>
                  <a:pt x="85" y="122"/>
                </a:moveTo>
                <a:cubicBezTo>
                  <a:pt x="85" y="122"/>
                  <a:pt x="85" y="123"/>
                  <a:pt x="86" y="123"/>
                </a:cubicBezTo>
                <a:cubicBezTo>
                  <a:pt x="86" y="123"/>
                  <a:pt x="86" y="123"/>
                  <a:pt x="86" y="123"/>
                </a:cubicBezTo>
                <a:cubicBezTo>
                  <a:pt x="89" y="120"/>
                  <a:pt x="91" y="117"/>
                  <a:pt x="94" y="114"/>
                </a:cubicBezTo>
                <a:cubicBezTo>
                  <a:pt x="94" y="113"/>
                  <a:pt x="94" y="113"/>
                  <a:pt x="94" y="112"/>
                </a:cubicBezTo>
                <a:cubicBezTo>
                  <a:pt x="91" y="115"/>
                  <a:pt x="88" y="119"/>
                  <a:pt x="85" y="122"/>
                </a:cubicBezTo>
                <a:close/>
                <a:moveTo>
                  <a:pt x="217" y="78"/>
                </a:moveTo>
                <a:cubicBezTo>
                  <a:pt x="217" y="73"/>
                  <a:pt x="218" y="69"/>
                  <a:pt x="217" y="64"/>
                </a:cubicBezTo>
                <a:cubicBezTo>
                  <a:pt x="216" y="65"/>
                  <a:pt x="215" y="66"/>
                  <a:pt x="215" y="67"/>
                </a:cubicBezTo>
                <a:cubicBezTo>
                  <a:pt x="216" y="69"/>
                  <a:pt x="216" y="71"/>
                  <a:pt x="217" y="73"/>
                </a:cubicBezTo>
                <a:cubicBezTo>
                  <a:pt x="217" y="75"/>
                  <a:pt x="217" y="77"/>
                  <a:pt x="217" y="78"/>
                </a:cubicBezTo>
                <a:close/>
                <a:moveTo>
                  <a:pt x="10" y="259"/>
                </a:moveTo>
                <a:cubicBezTo>
                  <a:pt x="10" y="259"/>
                  <a:pt x="10" y="259"/>
                  <a:pt x="10" y="260"/>
                </a:cubicBezTo>
                <a:cubicBezTo>
                  <a:pt x="11" y="263"/>
                  <a:pt x="12" y="266"/>
                  <a:pt x="15" y="268"/>
                </a:cubicBezTo>
                <a:cubicBezTo>
                  <a:pt x="17" y="268"/>
                  <a:pt x="18" y="269"/>
                  <a:pt x="19" y="270"/>
                </a:cubicBezTo>
                <a:cubicBezTo>
                  <a:pt x="19" y="270"/>
                  <a:pt x="20" y="270"/>
                  <a:pt x="20" y="270"/>
                </a:cubicBezTo>
                <a:cubicBezTo>
                  <a:pt x="18" y="268"/>
                  <a:pt x="16" y="267"/>
                  <a:pt x="15" y="265"/>
                </a:cubicBezTo>
                <a:cubicBezTo>
                  <a:pt x="13" y="263"/>
                  <a:pt x="11" y="261"/>
                  <a:pt x="10" y="259"/>
                </a:cubicBezTo>
                <a:close/>
                <a:moveTo>
                  <a:pt x="124" y="239"/>
                </a:moveTo>
                <a:cubicBezTo>
                  <a:pt x="126" y="239"/>
                  <a:pt x="128" y="239"/>
                  <a:pt x="129" y="237"/>
                </a:cubicBezTo>
                <a:cubicBezTo>
                  <a:pt x="128" y="236"/>
                  <a:pt x="127" y="235"/>
                  <a:pt x="126" y="233"/>
                </a:cubicBezTo>
                <a:cubicBezTo>
                  <a:pt x="125" y="235"/>
                  <a:pt x="125" y="236"/>
                  <a:pt x="124" y="237"/>
                </a:cubicBezTo>
                <a:cubicBezTo>
                  <a:pt x="124" y="238"/>
                  <a:pt x="124" y="238"/>
                  <a:pt x="124" y="239"/>
                </a:cubicBezTo>
                <a:close/>
                <a:moveTo>
                  <a:pt x="180" y="101"/>
                </a:moveTo>
                <a:cubicBezTo>
                  <a:pt x="180" y="99"/>
                  <a:pt x="180" y="98"/>
                  <a:pt x="180" y="97"/>
                </a:cubicBezTo>
                <a:cubicBezTo>
                  <a:pt x="180" y="96"/>
                  <a:pt x="179" y="95"/>
                  <a:pt x="178" y="95"/>
                </a:cubicBezTo>
                <a:cubicBezTo>
                  <a:pt x="177" y="96"/>
                  <a:pt x="177" y="97"/>
                  <a:pt x="176" y="98"/>
                </a:cubicBezTo>
                <a:cubicBezTo>
                  <a:pt x="176" y="99"/>
                  <a:pt x="176" y="100"/>
                  <a:pt x="177" y="100"/>
                </a:cubicBezTo>
                <a:cubicBezTo>
                  <a:pt x="178" y="100"/>
                  <a:pt x="179" y="100"/>
                  <a:pt x="180" y="101"/>
                </a:cubicBezTo>
                <a:close/>
                <a:moveTo>
                  <a:pt x="116" y="149"/>
                </a:moveTo>
                <a:cubicBezTo>
                  <a:pt x="116" y="149"/>
                  <a:pt x="116" y="149"/>
                  <a:pt x="116" y="149"/>
                </a:cubicBezTo>
                <a:cubicBezTo>
                  <a:pt x="114" y="151"/>
                  <a:pt x="113" y="152"/>
                  <a:pt x="112" y="154"/>
                </a:cubicBezTo>
                <a:cubicBezTo>
                  <a:pt x="113" y="155"/>
                  <a:pt x="115" y="155"/>
                  <a:pt x="117" y="154"/>
                </a:cubicBezTo>
                <a:cubicBezTo>
                  <a:pt x="116" y="153"/>
                  <a:pt x="116" y="151"/>
                  <a:pt x="116" y="149"/>
                </a:cubicBezTo>
                <a:close/>
                <a:moveTo>
                  <a:pt x="60" y="120"/>
                </a:moveTo>
                <a:cubicBezTo>
                  <a:pt x="61" y="119"/>
                  <a:pt x="62" y="118"/>
                  <a:pt x="64" y="116"/>
                </a:cubicBezTo>
                <a:cubicBezTo>
                  <a:pt x="64" y="116"/>
                  <a:pt x="64" y="116"/>
                  <a:pt x="64" y="116"/>
                </a:cubicBezTo>
                <a:cubicBezTo>
                  <a:pt x="64" y="115"/>
                  <a:pt x="64" y="114"/>
                  <a:pt x="63" y="112"/>
                </a:cubicBezTo>
                <a:cubicBezTo>
                  <a:pt x="62" y="114"/>
                  <a:pt x="61" y="115"/>
                  <a:pt x="60" y="117"/>
                </a:cubicBezTo>
                <a:cubicBezTo>
                  <a:pt x="60" y="117"/>
                  <a:pt x="60" y="117"/>
                  <a:pt x="60" y="117"/>
                </a:cubicBezTo>
                <a:cubicBezTo>
                  <a:pt x="60" y="118"/>
                  <a:pt x="60" y="119"/>
                  <a:pt x="60" y="120"/>
                </a:cubicBezTo>
                <a:close/>
                <a:moveTo>
                  <a:pt x="190" y="193"/>
                </a:moveTo>
                <a:cubicBezTo>
                  <a:pt x="189" y="193"/>
                  <a:pt x="189" y="194"/>
                  <a:pt x="189" y="194"/>
                </a:cubicBezTo>
                <a:cubicBezTo>
                  <a:pt x="189" y="197"/>
                  <a:pt x="189" y="201"/>
                  <a:pt x="189" y="204"/>
                </a:cubicBezTo>
                <a:cubicBezTo>
                  <a:pt x="190" y="208"/>
                  <a:pt x="190" y="212"/>
                  <a:pt x="190" y="216"/>
                </a:cubicBezTo>
                <a:cubicBezTo>
                  <a:pt x="190" y="216"/>
                  <a:pt x="190" y="216"/>
                  <a:pt x="190" y="216"/>
                </a:cubicBezTo>
                <a:cubicBezTo>
                  <a:pt x="190" y="208"/>
                  <a:pt x="190" y="200"/>
                  <a:pt x="190" y="193"/>
                </a:cubicBezTo>
                <a:close/>
                <a:moveTo>
                  <a:pt x="110" y="70"/>
                </a:moveTo>
                <a:cubicBezTo>
                  <a:pt x="111" y="70"/>
                  <a:pt x="111" y="69"/>
                  <a:pt x="111" y="69"/>
                </a:cubicBezTo>
                <a:cubicBezTo>
                  <a:pt x="112" y="69"/>
                  <a:pt x="113" y="68"/>
                  <a:pt x="113" y="67"/>
                </a:cubicBezTo>
                <a:cubicBezTo>
                  <a:pt x="113" y="67"/>
                  <a:pt x="113" y="66"/>
                  <a:pt x="112" y="65"/>
                </a:cubicBezTo>
                <a:cubicBezTo>
                  <a:pt x="112" y="64"/>
                  <a:pt x="112" y="63"/>
                  <a:pt x="111" y="62"/>
                </a:cubicBezTo>
                <a:cubicBezTo>
                  <a:pt x="111" y="62"/>
                  <a:pt x="110" y="62"/>
                  <a:pt x="110" y="63"/>
                </a:cubicBezTo>
                <a:cubicBezTo>
                  <a:pt x="110" y="65"/>
                  <a:pt x="110" y="68"/>
                  <a:pt x="110" y="70"/>
                </a:cubicBezTo>
                <a:close/>
                <a:moveTo>
                  <a:pt x="131" y="173"/>
                </a:moveTo>
                <a:cubicBezTo>
                  <a:pt x="129" y="174"/>
                  <a:pt x="128" y="176"/>
                  <a:pt x="127" y="177"/>
                </a:cubicBezTo>
                <a:cubicBezTo>
                  <a:pt x="127" y="177"/>
                  <a:pt x="127" y="177"/>
                  <a:pt x="127" y="178"/>
                </a:cubicBezTo>
                <a:cubicBezTo>
                  <a:pt x="127" y="178"/>
                  <a:pt x="127" y="179"/>
                  <a:pt x="127" y="180"/>
                </a:cubicBezTo>
                <a:cubicBezTo>
                  <a:pt x="129" y="178"/>
                  <a:pt x="130" y="177"/>
                  <a:pt x="132" y="175"/>
                </a:cubicBezTo>
                <a:cubicBezTo>
                  <a:pt x="131" y="174"/>
                  <a:pt x="131" y="174"/>
                  <a:pt x="131" y="173"/>
                </a:cubicBezTo>
                <a:close/>
                <a:moveTo>
                  <a:pt x="92" y="165"/>
                </a:moveTo>
                <a:cubicBezTo>
                  <a:pt x="92" y="165"/>
                  <a:pt x="92" y="165"/>
                  <a:pt x="92" y="165"/>
                </a:cubicBezTo>
                <a:cubicBezTo>
                  <a:pt x="90" y="166"/>
                  <a:pt x="88" y="166"/>
                  <a:pt x="86" y="167"/>
                </a:cubicBezTo>
                <a:cubicBezTo>
                  <a:pt x="87" y="168"/>
                  <a:pt x="87" y="169"/>
                  <a:pt x="88" y="171"/>
                </a:cubicBezTo>
                <a:cubicBezTo>
                  <a:pt x="90" y="169"/>
                  <a:pt x="91" y="167"/>
                  <a:pt x="92" y="165"/>
                </a:cubicBezTo>
                <a:close/>
                <a:moveTo>
                  <a:pt x="73" y="209"/>
                </a:moveTo>
                <a:cubicBezTo>
                  <a:pt x="72" y="210"/>
                  <a:pt x="71" y="211"/>
                  <a:pt x="70" y="212"/>
                </a:cubicBezTo>
                <a:cubicBezTo>
                  <a:pt x="70" y="212"/>
                  <a:pt x="70" y="213"/>
                  <a:pt x="70" y="213"/>
                </a:cubicBezTo>
                <a:cubicBezTo>
                  <a:pt x="71" y="214"/>
                  <a:pt x="71" y="215"/>
                  <a:pt x="72" y="216"/>
                </a:cubicBezTo>
                <a:cubicBezTo>
                  <a:pt x="73" y="215"/>
                  <a:pt x="73" y="214"/>
                  <a:pt x="74" y="213"/>
                </a:cubicBezTo>
                <a:cubicBezTo>
                  <a:pt x="74" y="213"/>
                  <a:pt x="74" y="212"/>
                  <a:pt x="74" y="212"/>
                </a:cubicBezTo>
                <a:cubicBezTo>
                  <a:pt x="74" y="211"/>
                  <a:pt x="73" y="210"/>
                  <a:pt x="73" y="209"/>
                </a:cubicBezTo>
                <a:close/>
                <a:moveTo>
                  <a:pt x="54" y="53"/>
                </a:moveTo>
                <a:cubicBezTo>
                  <a:pt x="51" y="56"/>
                  <a:pt x="49" y="59"/>
                  <a:pt x="46" y="62"/>
                </a:cubicBezTo>
                <a:cubicBezTo>
                  <a:pt x="47" y="62"/>
                  <a:pt x="47" y="62"/>
                  <a:pt x="47" y="61"/>
                </a:cubicBezTo>
                <a:cubicBezTo>
                  <a:pt x="49" y="60"/>
                  <a:pt x="51" y="58"/>
                  <a:pt x="52" y="57"/>
                </a:cubicBezTo>
                <a:cubicBezTo>
                  <a:pt x="54" y="55"/>
                  <a:pt x="54" y="55"/>
                  <a:pt x="54" y="53"/>
                </a:cubicBezTo>
                <a:cubicBezTo>
                  <a:pt x="54" y="53"/>
                  <a:pt x="54" y="53"/>
                  <a:pt x="54" y="53"/>
                </a:cubicBezTo>
                <a:close/>
                <a:moveTo>
                  <a:pt x="174" y="157"/>
                </a:moveTo>
                <a:cubicBezTo>
                  <a:pt x="172" y="157"/>
                  <a:pt x="171" y="156"/>
                  <a:pt x="169" y="156"/>
                </a:cubicBezTo>
                <a:cubicBezTo>
                  <a:pt x="169" y="158"/>
                  <a:pt x="170" y="159"/>
                  <a:pt x="170" y="161"/>
                </a:cubicBezTo>
                <a:cubicBezTo>
                  <a:pt x="171" y="160"/>
                  <a:pt x="172" y="159"/>
                  <a:pt x="173" y="158"/>
                </a:cubicBezTo>
                <a:cubicBezTo>
                  <a:pt x="174" y="158"/>
                  <a:pt x="174" y="157"/>
                  <a:pt x="174" y="157"/>
                </a:cubicBezTo>
                <a:close/>
                <a:moveTo>
                  <a:pt x="160" y="158"/>
                </a:moveTo>
                <a:cubicBezTo>
                  <a:pt x="162" y="160"/>
                  <a:pt x="164" y="162"/>
                  <a:pt x="166" y="163"/>
                </a:cubicBezTo>
                <a:cubicBezTo>
                  <a:pt x="166" y="163"/>
                  <a:pt x="166" y="162"/>
                  <a:pt x="166" y="162"/>
                </a:cubicBezTo>
                <a:cubicBezTo>
                  <a:pt x="166" y="161"/>
                  <a:pt x="166" y="160"/>
                  <a:pt x="165" y="160"/>
                </a:cubicBezTo>
                <a:cubicBezTo>
                  <a:pt x="164" y="159"/>
                  <a:pt x="163" y="158"/>
                  <a:pt x="163" y="158"/>
                </a:cubicBezTo>
                <a:cubicBezTo>
                  <a:pt x="162" y="157"/>
                  <a:pt x="162" y="157"/>
                  <a:pt x="161" y="157"/>
                </a:cubicBezTo>
                <a:cubicBezTo>
                  <a:pt x="161" y="157"/>
                  <a:pt x="160" y="158"/>
                  <a:pt x="160" y="158"/>
                </a:cubicBezTo>
                <a:close/>
                <a:moveTo>
                  <a:pt x="158" y="177"/>
                </a:moveTo>
                <a:cubicBezTo>
                  <a:pt x="158" y="178"/>
                  <a:pt x="157" y="178"/>
                  <a:pt x="157" y="179"/>
                </a:cubicBezTo>
                <a:cubicBezTo>
                  <a:pt x="157" y="179"/>
                  <a:pt x="162" y="183"/>
                  <a:pt x="163" y="183"/>
                </a:cubicBezTo>
                <a:cubicBezTo>
                  <a:pt x="163" y="183"/>
                  <a:pt x="163" y="182"/>
                  <a:pt x="164" y="182"/>
                </a:cubicBezTo>
                <a:cubicBezTo>
                  <a:pt x="162" y="180"/>
                  <a:pt x="160" y="179"/>
                  <a:pt x="158" y="177"/>
                </a:cubicBezTo>
                <a:close/>
                <a:moveTo>
                  <a:pt x="141" y="152"/>
                </a:moveTo>
                <a:cubicBezTo>
                  <a:pt x="141" y="154"/>
                  <a:pt x="142" y="155"/>
                  <a:pt x="142" y="157"/>
                </a:cubicBezTo>
                <a:cubicBezTo>
                  <a:pt x="143" y="156"/>
                  <a:pt x="144" y="155"/>
                  <a:pt x="145" y="155"/>
                </a:cubicBezTo>
                <a:cubicBezTo>
                  <a:pt x="144" y="153"/>
                  <a:pt x="144" y="152"/>
                  <a:pt x="143" y="151"/>
                </a:cubicBezTo>
                <a:cubicBezTo>
                  <a:pt x="142" y="151"/>
                  <a:pt x="142" y="152"/>
                  <a:pt x="141" y="152"/>
                </a:cubicBezTo>
                <a:close/>
                <a:moveTo>
                  <a:pt x="160" y="176"/>
                </a:moveTo>
                <a:cubicBezTo>
                  <a:pt x="162" y="177"/>
                  <a:pt x="164" y="179"/>
                  <a:pt x="166" y="180"/>
                </a:cubicBezTo>
                <a:cubicBezTo>
                  <a:pt x="166" y="179"/>
                  <a:pt x="166" y="178"/>
                  <a:pt x="166" y="177"/>
                </a:cubicBezTo>
                <a:cubicBezTo>
                  <a:pt x="166" y="177"/>
                  <a:pt x="165" y="177"/>
                  <a:pt x="165" y="177"/>
                </a:cubicBezTo>
                <a:cubicBezTo>
                  <a:pt x="164" y="176"/>
                  <a:pt x="162" y="175"/>
                  <a:pt x="161" y="174"/>
                </a:cubicBezTo>
                <a:cubicBezTo>
                  <a:pt x="160" y="175"/>
                  <a:pt x="160" y="175"/>
                  <a:pt x="160" y="176"/>
                </a:cubicBezTo>
                <a:close/>
                <a:moveTo>
                  <a:pt x="121" y="94"/>
                </a:moveTo>
                <a:cubicBezTo>
                  <a:pt x="121" y="94"/>
                  <a:pt x="121" y="94"/>
                  <a:pt x="120" y="94"/>
                </a:cubicBezTo>
                <a:cubicBezTo>
                  <a:pt x="119" y="96"/>
                  <a:pt x="117" y="98"/>
                  <a:pt x="116" y="99"/>
                </a:cubicBezTo>
                <a:cubicBezTo>
                  <a:pt x="115" y="100"/>
                  <a:pt x="115" y="100"/>
                  <a:pt x="116" y="102"/>
                </a:cubicBezTo>
                <a:cubicBezTo>
                  <a:pt x="116" y="101"/>
                  <a:pt x="116" y="101"/>
                  <a:pt x="116" y="101"/>
                </a:cubicBezTo>
                <a:cubicBezTo>
                  <a:pt x="118" y="99"/>
                  <a:pt x="119" y="98"/>
                  <a:pt x="121" y="96"/>
                </a:cubicBezTo>
                <a:cubicBezTo>
                  <a:pt x="122" y="95"/>
                  <a:pt x="122" y="95"/>
                  <a:pt x="121" y="94"/>
                </a:cubicBezTo>
                <a:close/>
                <a:moveTo>
                  <a:pt x="178" y="141"/>
                </a:moveTo>
                <a:cubicBezTo>
                  <a:pt x="177" y="141"/>
                  <a:pt x="177" y="142"/>
                  <a:pt x="177" y="142"/>
                </a:cubicBezTo>
                <a:cubicBezTo>
                  <a:pt x="177" y="144"/>
                  <a:pt x="177" y="146"/>
                  <a:pt x="177" y="148"/>
                </a:cubicBezTo>
                <a:cubicBezTo>
                  <a:pt x="177" y="148"/>
                  <a:pt x="177" y="149"/>
                  <a:pt x="177" y="149"/>
                </a:cubicBezTo>
                <a:cubicBezTo>
                  <a:pt x="178" y="149"/>
                  <a:pt x="178" y="150"/>
                  <a:pt x="179" y="151"/>
                </a:cubicBezTo>
                <a:cubicBezTo>
                  <a:pt x="179" y="147"/>
                  <a:pt x="178" y="144"/>
                  <a:pt x="178" y="141"/>
                </a:cubicBezTo>
                <a:close/>
                <a:moveTo>
                  <a:pt x="194" y="57"/>
                </a:moveTo>
                <a:cubicBezTo>
                  <a:pt x="195" y="57"/>
                  <a:pt x="196" y="56"/>
                  <a:pt x="196" y="55"/>
                </a:cubicBezTo>
                <a:cubicBezTo>
                  <a:pt x="197" y="55"/>
                  <a:pt x="197" y="54"/>
                  <a:pt x="197" y="54"/>
                </a:cubicBezTo>
                <a:cubicBezTo>
                  <a:pt x="196" y="52"/>
                  <a:pt x="195" y="49"/>
                  <a:pt x="195" y="47"/>
                </a:cubicBezTo>
                <a:cubicBezTo>
                  <a:pt x="195" y="47"/>
                  <a:pt x="195" y="47"/>
                  <a:pt x="194" y="46"/>
                </a:cubicBezTo>
                <a:cubicBezTo>
                  <a:pt x="194" y="50"/>
                  <a:pt x="194" y="54"/>
                  <a:pt x="194" y="57"/>
                </a:cubicBezTo>
                <a:close/>
                <a:moveTo>
                  <a:pt x="128" y="122"/>
                </a:moveTo>
                <a:cubicBezTo>
                  <a:pt x="125" y="125"/>
                  <a:pt x="122" y="128"/>
                  <a:pt x="120" y="131"/>
                </a:cubicBezTo>
                <a:cubicBezTo>
                  <a:pt x="120" y="131"/>
                  <a:pt x="120" y="132"/>
                  <a:pt x="120" y="132"/>
                </a:cubicBezTo>
                <a:cubicBezTo>
                  <a:pt x="121" y="132"/>
                  <a:pt x="121" y="131"/>
                  <a:pt x="121" y="131"/>
                </a:cubicBezTo>
                <a:cubicBezTo>
                  <a:pt x="122" y="130"/>
                  <a:pt x="123" y="129"/>
                  <a:pt x="123" y="128"/>
                </a:cubicBezTo>
                <a:cubicBezTo>
                  <a:pt x="125" y="127"/>
                  <a:pt x="126" y="125"/>
                  <a:pt x="128" y="123"/>
                </a:cubicBezTo>
                <a:cubicBezTo>
                  <a:pt x="128" y="123"/>
                  <a:pt x="129" y="123"/>
                  <a:pt x="128" y="122"/>
                </a:cubicBezTo>
                <a:close/>
                <a:moveTo>
                  <a:pt x="28" y="18"/>
                </a:moveTo>
                <a:cubicBezTo>
                  <a:pt x="33" y="15"/>
                  <a:pt x="38" y="13"/>
                  <a:pt x="43" y="12"/>
                </a:cubicBezTo>
                <a:cubicBezTo>
                  <a:pt x="43" y="12"/>
                  <a:pt x="43" y="12"/>
                  <a:pt x="43" y="12"/>
                </a:cubicBezTo>
                <a:cubicBezTo>
                  <a:pt x="40" y="13"/>
                  <a:pt x="37" y="13"/>
                  <a:pt x="34" y="14"/>
                </a:cubicBezTo>
                <a:cubicBezTo>
                  <a:pt x="31" y="14"/>
                  <a:pt x="30" y="16"/>
                  <a:pt x="28" y="18"/>
                </a:cubicBezTo>
                <a:close/>
                <a:moveTo>
                  <a:pt x="77" y="236"/>
                </a:moveTo>
                <a:cubicBezTo>
                  <a:pt x="77" y="237"/>
                  <a:pt x="76" y="239"/>
                  <a:pt x="76" y="241"/>
                </a:cubicBezTo>
                <a:cubicBezTo>
                  <a:pt x="77" y="241"/>
                  <a:pt x="77" y="241"/>
                  <a:pt x="78" y="241"/>
                </a:cubicBezTo>
                <a:cubicBezTo>
                  <a:pt x="79" y="240"/>
                  <a:pt x="80" y="240"/>
                  <a:pt x="80" y="239"/>
                </a:cubicBezTo>
                <a:cubicBezTo>
                  <a:pt x="81" y="239"/>
                  <a:pt x="81" y="239"/>
                  <a:pt x="81" y="238"/>
                </a:cubicBezTo>
                <a:cubicBezTo>
                  <a:pt x="81" y="238"/>
                  <a:pt x="81" y="238"/>
                  <a:pt x="80" y="238"/>
                </a:cubicBezTo>
                <a:cubicBezTo>
                  <a:pt x="80" y="238"/>
                  <a:pt x="79" y="238"/>
                  <a:pt x="79" y="237"/>
                </a:cubicBezTo>
                <a:cubicBezTo>
                  <a:pt x="78" y="237"/>
                  <a:pt x="77" y="237"/>
                  <a:pt x="77" y="236"/>
                </a:cubicBezTo>
                <a:close/>
                <a:moveTo>
                  <a:pt x="82" y="202"/>
                </a:moveTo>
                <a:cubicBezTo>
                  <a:pt x="83" y="201"/>
                  <a:pt x="84" y="199"/>
                  <a:pt x="85" y="198"/>
                </a:cubicBezTo>
                <a:cubicBezTo>
                  <a:pt x="85" y="197"/>
                  <a:pt x="84" y="197"/>
                  <a:pt x="84" y="196"/>
                </a:cubicBezTo>
                <a:cubicBezTo>
                  <a:pt x="82" y="197"/>
                  <a:pt x="81" y="198"/>
                  <a:pt x="80" y="200"/>
                </a:cubicBezTo>
                <a:cubicBezTo>
                  <a:pt x="81" y="200"/>
                  <a:pt x="81" y="201"/>
                  <a:pt x="82" y="202"/>
                </a:cubicBezTo>
                <a:close/>
                <a:moveTo>
                  <a:pt x="115" y="195"/>
                </a:moveTo>
                <a:cubicBezTo>
                  <a:pt x="116" y="194"/>
                  <a:pt x="117" y="193"/>
                  <a:pt x="117" y="192"/>
                </a:cubicBezTo>
                <a:cubicBezTo>
                  <a:pt x="117" y="191"/>
                  <a:pt x="116" y="190"/>
                  <a:pt x="116" y="189"/>
                </a:cubicBezTo>
                <a:cubicBezTo>
                  <a:pt x="115" y="190"/>
                  <a:pt x="114" y="192"/>
                  <a:pt x="113" y="193"/>
                </a:cubicBezTo>
                <a:cubicBezTo>
                  <a:pt x="113" y="194"/>
                  <a:pt x="114" y="194"/>
                  <a:pt x="115" y="195"/>
                </a:cubicBezTo>
                <a:close/>
                <a:moveTo>
                  <a:pt x="56" y="223"/>
                </a:moveTo>
                <a:cubicBezTo>
                  <a:pt x="57" y="223"/>
                  <a:pt x="57" y="223"/>
                  <a:pt x="58" y="223"/>
                </a:cubicBezTo>
                <a:cubicBezTo>
                  <a:pt x="59" y="222"/>
                  <a:pt x="60" y="222"/>
                  <a:pt x="60" y="221"/>
                </a:cubicBezTo>
                <a:cubicBezTo>
                  <a:pt x="59" y="220"/>
                  <a:pt x="59" y="219"/>
                  <a:pt x="58" y="218"/>
                </a:cubicBezTo>
                <a:cubicBezTo>
                  <a:pt x="57" y="219"/>
                  <a:pt x="57" y="221"/>
                  <a:pt x="56" y="222"/>
                </a:cubicBezTo>
                <a:cubicBezTo>
                  <a:pt x="56" y="222"/>
                  <a:pt x="56" y="223"/>
                  <a:pt x="56" y="223"/>
                </a:cubicBezTo>
                <a:close/>
                <a:moveTo>
                  <a:pt x="93" y="180"/>
                </a:moveTo>
                <a:cubicBezTo>
                  <a:pt x="93" y="180"/>
                  <a:pt x="93" y="180"/>
                  <a:pt x="92" y="179"/>
                </a:cubicBezTo>
                <a:cubicBezTo>
                  <a:pt x="92" y="179"/>
                  <a:pt x="92" y="179"/>
                  <a:pt x="92" y="179"/>
                </a:cubicBezTo>
                <a:cubicBezTo>
                  <a:pt x="91" y="180"/>
                  <a:pt x="89" y="182"/>
                  <a:pt x="88" y="183"/>
                </a:cubicBezTo>
                <a:cubicBezTo>
                  <a:pt x="89" y="183"/>
                  <a:pt x="89" y="183"/>
                  <a:pt x="89" y="184"/>
                </a:cubicBezTo>
                <a:cubicBezTo>
                  <a:pt x="90" y="184"/>
                  <a:pt x="91" y="184"/>
                  <a:pt x="91" y="183"/>
                </a:cubicBezTo>
                <a:cubicBezTo>
                  <a:pt x="92" y="182"/>
                  <a:pt x="93" y="181"/>
                  <a:pt x="93" y="180"/>
                </a:cubicBezTo>
                <a:close/>
                <a:moveTo>
                  <a:pt x="126" y="109"/>
                </a:moveTo>
                <a:cubicBezTo>
                  <a:pt x="126" y="109"/>
                  <a:pt x="126" y="109"/>
                  <a:pt x="126" y="109"/>
                </a:cubicBezTo>
                <a:cubicBezTo>
                  <a:pt x="126" y="113"/>
                  <a:pt x="126" y="117"/>
                  <a:pt x="126" y="121"/>
                </a:cubicBezTo>
                <a:cubicBezTo>
                  <a:pt x="126" y="121"/>
                  <a:pt x="127" y="120"/>
                  <a:pt x="127" y="120"/>
                </a:cubicBezTo>
                <a:cubicBezTo>
                  <a:pt x="128" y="119"/>
                  <a:pt x="128" y="119"/>
                  <a:pt x="128" y="118"/>
                </a:cubicBezTo>
                <a:cubicBezTo>
                  <a:pt x="127" y="115"/>
                  <a:pt x="127" y="113"/>
                  <a:pt x="126" y="110"/>
                </a:cubicBezTo>
                <a:cubicBezTo>
                  <a:pt x="126" y="110"/>
                  <a:pt x="126" y="109"/>
                  <a:pt x="126" y="109"/>
                </a:cubicBezTo>
                <a:close/>
                <a:moveTo>
                  <a:pt x="55" y="140"/>
                </a:moveTo>
                <a:cubicBezTo>
                  <a:pt x="55" y="140"/>
                  <a:pt x="55" y="140"/>
                  <a:pt x="56" y="139"/>
                </a:cubicBezTo>
                <a:cubicBezTo>
                  <a:pt x="57" y="137"/>
                  <a:pt x="59" y="136"/>
                  <a:pt x="60" y="134"/>
                </a:cubicBezTo>
                <a:cubicBezTo>
                  <a:pt x="61" y="133"/>
                  <a:pt x="61" y="133"/>
                  <a:pt x="60" y="132"/>
                </a:cubicBezTo>
                <a:cubicBezTo>
                  <a:pt x="60" y="132"/>
                  <a:pt x="60" y="132"/>
                  <a:pt x="60" y="132"/>
                </a:cubicBezTo>
                <a:cubicBezTo>
                  <a:pt x="58" y="134"/>
                  <a:pt x="57" y="136"/>
                  <a:pt x="55" y="138"/>
                </a:cubicBezTo>
                <a:cubicBezTo>
                  <a:pt x="55" y="138"/>
                  <a:pt x="54" y="139"/>
                  <a:pt x="55" y="140"/>
                </a:cubicBezTo>
                <a:close/>
                <a:moveTo>
                  <a:pt x="45" y="164"/>
                </a:moveTo>
                <a:cubicBezTo>
                  <a:pt x="45" y="164"/>
                  <a:pt x="45" y="164"/>
                  <a:pt x="45" y="164"/>
                </a:cubicBezTo>
                <a:cubicBezTo>
                  <a:pt x="46" y="163"/>
                  <a:pt x="47" y="161"/>
                  <a:pt x="48" y="160"/>
                </a:cubicBezTo>
                <a:cubicBezTo>
                  <a:pt x="48" y="160"/>
                  <a:pt x="49" y="160"/>
                  <a:pt x="49" y="160"/>
                </a:cubicBezTo>
                <a:cubicBezTo>
                  <a:pt x="49" y="158"/>
                  <a:pt x="49" y="157"/>
                  <a:pt x="49" y="156"/>
                </a:cubicBezTo>
                <a:cubicBezTo>
                  <a:pt x="49" y="156"/>
                  <a:pt x="48" y="156"/>
                  <a:pt x="48" y="157"/>
                </a:cubicBezTo>
                <a:cubicBezTo>
                  <a:pt x="47" y="158"/>
                  <a:pt x="46" y="159"/>
                  <a:pt x="45" y="161"/>
                </a:cubicBezTo>
                <a:cubicBezTo>
                  <a:pt x="45" y="162"/>
                  <a:pt x="45" y="163"/>
                  <a:pt x="45" y="164"/>
                </a:cubicBezTo>
                <a:close/>
                <a:moveTo>
                  <a:pt x="95" y="179"/>
                </a:moveTo>
                <a:cubicBezTo>
                  <a:pt x="97" y="177"/>
                  <a:pt x="98" y="175"/>
                  <a:pt x="100" y="173"/>
                </a:cubicBezTo>
                <a:cubicBezTo>
                  <a:pt x="100" y="172"/>
                  <a:pt x="101" y="172"/>
                  <a:pt x="100" y="171"/>
                </a:cubicBezTo>
                <a:cubicBezTo>
                  <a:pt x="98" y="173"/>
                  <a:pt x="96" y="175"/>
                  <a:pt x="94" y="177"/>
                </a:cubicBezTo>
                <a:cubicBezTo>
                  <a:pt x="94" y="178"/>
                  <a:pt x="94" y="178"/>
                  <a:pt x="95" y="179"/>
                </a:cubicBezTo>
                <a:close/>
                <a:moveTo>
                  <a:pt x="177" y="91"/>
                </a:moveTo>
                <a:cubicBezTo>
                  <a:pt x="178" y="90"/>
                  <a:pt x="178" y="90"/>
                  <a:pt x="178" y="90"/>
                </a:cubicBezTo>
                <a:cubicBezTo>
                  <a:pt x="179" y="89"/>
                  <a:pt x="179" y="89"/>
                  <a:pt x="179" y="88"/>
                </a:cubicBezTo>
                <a:cubicBezTo>
                  <a:pt x="179" y="86"/>
                  <a:pt x="179" y="85"/>
                  <a:pt x="179" y="84"/>
                </a:cubicBezTo>
                <a:cubicBezTo>
                  <a:pt x="178" y="82"/>
                  <a:pt x="178" y="82"/>
                  <a:pt x="177" y="82"/>
                </a:cubicBezTo>
                <a:cubicBezTo>
                  <a:pt x="177" y="85"/>
                  <a:pt x="177" y="88"/>
                  <a:pt x="177" y="91"/>
                </a:cubicBezTo>
                <a:close/>
                <a:moveTo>
                  <a:pt x="79" y="271"/>
                </a:moveTo>
                <a:cubicBezTo>
                  <a:pt x="79" y="271"/>
                  <a:pt x="79" y="271"/>
                  <a:pt x="79" y="271"/>
                </a:cubicBezTo>
                <a:cubicBezTo>
                  <a:pt x="77" y="273"/>
                  <a:pt x="75" y="274"/>
                  <a:pt x="73" y="276"/>
                </a:cubicBezTo>
                <a:cubicBezTo>
                  <a:pt x="73" y="276"/>
                  <a:pt x="74" y="276"/>
                  <a:pt x="74" y="276"/>
                </a:cubicBezTo>
                <a:cubicBezTo>
                  <a:pt x="75" y="276"/>
                  <a:pt x="76" y="276"/>
                  <a:pt x="78" y="276"/>
                </a:cubicBezTo>
                <a:cubicBezTo>
                  <a:pt x="78" y="275"/>
                  <a:pt x="79" y="273"/>
                  <a:pt x="79" y="271"/>
                </a:cubicBezTo>
                <a:close/>
                <a:moveTo>
                  <a:pt x="168" y="234"/>
                </a:moveTo>
                <a:cubicBezTo>
                  <a:pt x="168" y="233"/>
                  <a:pt x="169" y="232"/>
                  <a:pt x="170" y="232"/>
                </a:cubicBezTo>
                <a:cubicBezTo>
                  <a:pt x="170" y="231"/>
                  <a:pt x="170" y="231"/>
                  <a:pt x="170" y="231"/>
                </a:cubicBezTo>
                <a:cubicBezTo>
                  <a:pt x="171" y="230"/>
                  <a:pt x="171" y="229"/>
                  <a:pt x="171" y="227"/>
                </a:cubicBezTo>
                <a:cubicBezTo>
                  <a:pt x="170" y="228"/>
                  <a:pt x="167" y="232"/>
                  <a:pt x="166" y="233"/>
                </a:cubicBezTo>
                <a:cubicBezTo>
                  <a:pt x="167" y="233"/>
                  <a:pt x="167" y="234"/>
                  <a:pt x="168" y="234"/>
                </a:cubicBezTo>
                <a:close/>
                <a:moveTo>
                  <a:pt x="67" y="182"/>
                </a:moveTo>
                <a:cubicBezTo>
                  <a:pt x="65" y="183"/>
                  <a:pt x="64" y="183"/>
                  <a:pt x="63" y="184"/>
                </a:cubicBezTo>
                <a:cubicBezTo>
                  <a:pt x="62" y="185"/>
                  <a:pt x="62" y="187"/>
                  <a:pt x="62" y="189"/>
                </a:cubicBezTo>
                <a:cubicBezTo>
                  <a:pt x="64" y="187"/>
                  <a:pt x="65" y="185"/>
                  <a:pt x="67" y="183"/>
                </a:cubicBezTo>
                <a:cubicBezTo>
                  <a:pt x="67" y="183"/>
                  <a:pt x="67" y="183"/>
                  <a:pt x="67" y="182"/>
                </a:cubicBezTo>
                <a:close/>
                <a:moveTo>
                  <a:pt x="63" y="283"/>
                </a:moveTo>
                <a:cubicBezTo>
                  <a:pt x="64" y="283"/>
                  <a:pt x="65" y="283"/>
                  <a:pt x="66" y="283"/>
                </a:cubicBezTo>
                <a:cubicBezTo>
                  <a:pt x="74" y="284"/>
                  <a:pt x="83" y="284"/>
                  <a:pt x="91" y="284"/>
                </a:cubicBezTo>
                <a:cubicBezTo>
                  <a:pt x="92" y="284"/>
                  <a:pt x="92" y="284"/>
                  <a:pt x="92" y="284"/>
                </a:cubicBezTo>
                <a:cubicBezTo>
                  <a:pt x="93" y="284"/>
                  <a:pt x="93" y="284"/>
                  <a:pt x="93" y="284"/>
                </a:cubicBezTo>
                <a:cubicBezTo>
                  <a:pt x="93" y="284"/>
                  <a:pt x="93" y="284"/>
                  <a:pt x="93" y="283"/>
                </a:cubicBezTo>
                <a:cubicBezTo>
                  <a:pt x="83" y="283"/>
                  <a:pt x="73" y="283"/>
                  <a:pt x="63" y="283"/>
                </a:cubicBezTo>
                <a:close/>
                <a:moveTo>
                  <a:pt x="174" y="102"/>
                </a:moveTo>
                <a:cubicBezTo>
                  <a:pt x="173" y="102"/>
                  <a:pt x="173" y="101"/>
                  <a:pt x="172" y="101"/>
                </a:cubicBezTo>
                <a:cubicBezTo>
                  <a:pt x="172" y="101"/>
                  <a:pt x="172" y="101"/>
                  <a:pt x="172" y="102"/>
                </a:cubicBezTo>
                <a:cubicBezTo>
                  <a:pt x="171" y="102"/>
                  <a:pt x="172" y="102"/>
                  <a:pt x="172" y="102"/>
                </a:cubicBezTo>
                <a:cubicBezTo>
                  <a:pt x="172" y="104"/>
                  <a:pt x="173" y="105"/>
                  <a:pt x="173" y="107"/>
                </a:cubicBezTo>
                <a:cubicBezTo>
                  <a:pt x="173" y="108"/>
                  <a:pt x="174" y="109"/>
                  <a:pt x="175" y="110"/>
                </a:cubicBezTo>
                <a:cubicBezTo>
                  <a:pt x="175" y="107"/>
                  <a:pt x="174" y="104"/>
                  <a:pt x="174" y="102"/>
                </a:cubicBezTo>
                <a:close/>
                <a:moveTo>
                  <a:pt x="73" y="244"/>
                </a:moveTo>
                <a:cubicBezTo>
                  <a:pt x="71" y="244"/>
                  <a:pt x="70" y="244"/>
                  <a:pt x="69" y="244"/>
                </a:cubicBezTo>
                <a:cubicBezTo>
                  <a:pt x="69" y="244"/>
                  <a:pt x="69" y="244"/>
                  <a:pt x="69" y="244"/>
                </a:cubicBezTo>
                <a:cubicBezTo>
                  <a:pt x="68" y="245"/>
                  <a:pt x="67" y="246"/>
                  <a:pt x="66" y="247"/>
                </a:cubicBezTo>
                <a:cubicBezTo>
                  <a:pt x="68" y="247"/>
                  <a:pt x="69" y="247"/>
                  <a:pt x="71" y="247"/>
                </a:cubicBezTo>
                <a:cubicBezTo>
                  <a:pt x="71" y="247"/>
                  <a:pt x="71" y="247"/>
                  <a:pt x="71" y="246"/>
                </a:cubicBezTo>
                <a:cubicBezTo>
                  <a:pt x="72" y="246"/>
                  <a:pt x="72" y="245"/>
                  <a:pt x="73" y="244"/>
                </a:cubicBezTo>
                <a:close/>
                <a:moveTo>
                  <a:pt x="147" y="233"/>
                </a:moveTo>
                <a:cubicBezTo>
                  <a:pt x="146" y="235"/>
                  <a:pt x="145" y="236"/>
                  <a:pt x="144" y="237"/>
                </a:cubicBezTo>
                <a:cubicBezTo>
                  <a:pt x="145" y="237"/>
                  <a:pt x="146" y="237"/>
                  <a:pt x="147" y="237"/>
                </a:cubicBezTo>
                <a:cubicBezTo>
                  <a:pt x="148" y="237"/>
                  <a:pt x="149" y="237"/>
                  <a:pt x="149" y="236"/>
                </a:cubicBezTo>
                <a:cubicBezTo>
                  <a:pt x="149" y="235"/>
                  <a:pt x="148" y="234"/>
                  <a:pt x="147" y="233"/>
                </a:cubicBezTo>
                <a:close/>
                <a:moveTo>
                  <a:pt x="61" y="126"/>
                </a:moveTo>
                <a:cubicBezTo>
                  <a:pt x="62" y="126"/>
                  <a:pt x="62" y="126"/>
                  <a:pt x="62" y="126"/>
                </a:cubicBezTo>
                <a:cubicBezTo>
                  <a:pt x="62" y="126"/>
                  <a:pt x="62" y="126"/>
                  <a:pt x="63" y="125"/>
                </a:cubicBezTo>
                <a:cubicBezTo>
                  <a:pt x="64" y="124"/>
                  <a:pt x="64" y="123"/>
                  <a:pt x="64" y="121"/>
                </a:cubicBezTo>
                <a:cubicBezTo>
                  <a:pt x="64" y="121"/>
                  <a:pt x="64" y="120"/>
                  <a:pt x="64" y="120"/>
                </a:cubicBezTo>
                <a:cubicBezTo>
                  <a:pt x="63" y="121"/>
                  <a:pt x="62" y="121"/>
                  <a:pt x="61" y="122"/>
                </a:cubicBezTo>
                <a:cubicBezTo>
                  <a:pt x="61" y="123"/>
                  <a:pt x="61" y="123"/>
                  <a:pt x="61" y="123"/>
                </a:cubicBezTo>
                <a:cubicBezTo>
                  <a:pt x="61" y="124"/>
                  <a:pt x="61" y="125"/>
                  <a:pt x="61" y="126"/>
                </a:cubicBezTo>
                <a:close/>
                <a:moveTo>
                  <a:pt x="182" y="182"/>
                </a:moveTo>
                <a:cubicBezTo>
                  <a:pt x="182" y="181"/>
                  <a:pt x="182" y="180"/>
                  <a:pt x="182" y="179"/>
                </a:cubicBezTo>
                <a:cubicBezTo>
                  <a:pt x="182" y="179"/>
                  <a:pt x="182" y="179"/>
                  <a:pt x="182" y="179"/>
                </a:cubicBezTo>
                <a:cubicBezTo>
                  <a:pt x="181" y="178"/>
                  <a:pt x="180" y="177"/>
                  <a:pt x="179" y="177"/>
                </a:cubicBezTo>
                <a:cubicBezTo>
                  <a:pt x="179" y="178"/>
                  <a:pt x="179" y="180"/>
                  <a:pt x="179" y="181"/>
                </a:cubicBezTo>
                <a:cubicBezTo>
                  <a:pt x="180" y="182"/>
                  <a:pt x="181" y="182"/>
                  <a:pt x="182" y="182"/>
                </a:cubicBezTo>
                <a:close/>
                <a:moveTo>
                  <a:pt x="64" y="241"/>
                </a:moveTo>
                <a:cubicBezTo>
                  <a:pt x="64" y="241"/>
                  <a:pt x="64" y="242"/>
                  <a:pt x="65" y="242"/>
                </a:cubicBezTo>
                <a:cubicBezTo>
                  <a:pt x="65" y="242"/>
                  <a:pt x="66" y="242"/>
                  <a:pt x="66" y="242"/>
                </a:cubicBezTo>
                <a:cubicBezTo>
                  <a:pt x="66" y="241"/>
                  <a:pt x="67" y="241"/>
                  <a:pt x="67" y="240"/>
                </a:cubicBezTo>
                <a:cubicBezTo>
                  <a:pt x="68" y="239"/>
                  <a:pt x="68" y="237"/>
                  <a:pt x="67" y="236"/>
                </a:cubicBezTo>
                <a:cubicBezTo>
                  <a:pt x="67" y="236"/>
                  <a:pt x="67" y="236"/>
                  <a:pt x="67" y="236"/>
                </a:cubicBezTo>
                <a:cubicBezTo>
                  <a:pt x="66" y="238"/>
                  <a:pt x="65" y="239"/>
                  <a:pt x="64" y="241"/>
                </a:cubicBezTo>
                <a:close/>
                <a:moveTo>
                  <a:pt x="149" y="187"/>
                </a:moveTo>
                <a:cubicBezTo>
                  <a:pt x="149" y="187"/>
                  <a:pt x="149" y="187"/>
                  <a:pt x="149" y="187"/>
                </a:cubicBezTo>
                <a:cubicBezTo>
                  <a:pt x="151" y="187"/>
                  <a:pt x="152" y="187"/>
                  <a:pt x="153" y="187"/>
                </a:cubicBezTo>
                <a:cubicBezTo>
                  <a:pt x="153" y="186"/>
                  <a:pt x="153" y="185"/>
                  <a:pt x="154" y="185"/>
                </a:cubicBezTo>
                <a:cubicBezTo>
                  <a:pt x="154" y="184"/>
                  <a:pt x="154" y="183"/>
                  <a:pt x="154" y="182"/>
                </a:cubicBezTo>
                <a:cubicBezTo>
                  <a:pt x="152" y="184"/>
                  <a:pt x="151" y="185"/>
                  <a:pt x="149" y="187"/>
                </a:cubicBezTo>
                <a:close/>
                <a:moveTo>
                  <a:pt x="54" y="43"/>
                </a:moveTo>
                <a:cubicBezTo>
                  <a:pt x="53" y="44"/>
                  <a:pt x="52" y="45"/>
                  <a:pt x="51" y="46"/>
                </a:cubicBezTo>
                <a:cubicBezTo>
                  <a:pt x="50" y="48"/>
                  <a:pt x="49" y="49"/>
                  <a:pt x="48" y="50"/>
                </a:cubicBezTo>
                <a:cubicBezTo>
                  <a:pt x="49" y="50"/>
                  <a:pt x="49" y="50"/>
                  <a:pt x="49" y="50"/>
                </a:cubicBezTo>
                <a:cubicBezTo>
                  <a:pt x="52" y="48"/>
                  <a:pt x="54" y="45"/>
                  <a:pt x="57" y="43"/>
                </a:cubicBezTo>
                <a:cubicBezTo>
                  <a:pt x="57" y="43"/>
                  <a:pt x="57" y="43"/>
                  <a:pt x="57" y="43"/>
                </a:cubicBezTo>
                <a:cubicBezTo>
                  <a:pt x="57" y="43"/>
                  <a:pt x="57" y="43"/>
                  <a:pt x="57" y="43"/>
                </a:cubicBezTo>
                <a:cubicBezTo>
                  <a:pt x="56" y="43"/>
                  <a:pt x="55" y="43"/>
                  <a:pt x="54" y="43"/>
                </a:cubicBezTo>
                <a:close/>
                <a:moveTo>
                  <a:pt x="195" y="246"/>
                </a:moveTo>
                <a:cubicBezTo>
                  <a:pt x="195" y="244"/>
                  <a:pt x="195" y="243"/>
                  <a:pt x="195" y="242"/>
                </a:cubicBezTo>
                <a:cubicBezTo>
                  <a:pt x="195" y="241"/>
                  <a:pt x="195" y="240"/>
                  <a:pt x="193" y="239"/>
                </a:cubicBezTo>
                <a:cubicBezTo>
                  <a:pt x="193" y="239"/>
                  <a:pt x="193" y="239"/>
                  <a:pt x="193" y="239"/>
                </a:cubicBezTo>
                <a:cubicBezTo>
                  <a:pt x="193" y="241"/>
                  <a:pt x="193" y="243"/>
                  <a:pt x="193" y="245"/>
                </a:cubicBezTo>
                <a:cubicBezTo>
                  <a:pt x="193" y="246"/>
                  <a:pt x="193" y="246"/>
                  <a:pt x="194" y="246"/>
                </a:cubicBezTo>
                <a:cubicBezTo>
                  <a:pt x="194" y="246"/>
                  <a:pt x="194" y="246"/>
                  <a:pt x="195" y="246"/>
                </a:cubicBezTo>
                <a:close/>
                <a:moveTo>
                  <a:pt x="65" y="103"/>
                </a:moveTo>
                <a:cubicBezTo>
                  <a:pt x="66" y="102"/>
                  <a:pt x="67" y="102"/>
                  <a:pt x="68" y="101"/>
                </a:cubicBezTo>
                <a:cubicBezTo>
                  <a:pt x="68" y="101"/>
                  <a:pt x="68" y="100"/>
                  <a:pt x="68" y="100"/>
                </a:cubicBezTo>
                <a:cubicBezTo>
                  <a:pt x="68" y="99"/>
                  <a:pt x="67" y="98"/>
                  <a:pt x="67" y="97"/>
                </a:cubicBezTo>
                <a:cubicBezTo>
                  <a:pt x="66" y="97"/>
                  <a:pt x="65" y="98"/>
                  <a:pt x="65" y="98"/>
                </a:cubicBezTo>
                <a:cubicBezTo>
                  <a:pt x="65" y="100"/>
                  <a:pt x="65" y="102"/>
                  <a:pt x="65" y="103"/>
                </a:cubicBezTo>
                <a:close/>
                <a:moveTo>
                  <a:pt x="141" y="84"/>
                </a:moveTo>
                <a:cubicBezTo>
                  <a:pt x="141" y="84"/>
                  <a:pt x="141" y="85"/>
                  <a:pt x="142" y="85"/>
                </a:cubicBezTo>
                <a:cubicBezTo>
                  <a:pt x="142" y="85"/>
                  <a:pt x="143" y="85"/>
                  <a:pt x="144" y="85"/>
                </a:cubicBezTo>
                <a:cubicBezTo>
                  <a:pt x="145" y="85"/>
                  <a:pt x="146" y="84"/>
                  <a:pt x="146" y="84"/>
                </a:cubicBezTo>
                <a:cubicBezTo>
                  <a:pt x="146" y="83"/>
                  <a:pt x="146" y="82"/>
                  <a:pt x="146" y="82"/>
                </a:cubicBezTo>
                <a:cubicBezTo>
                  <a:pt x="144" y="82"/>
                  <a:pt x="142" y="83"/>
                  <a:pt x="141" y="84"/>
                </a:cubicBezTo>
                <a:close/>
                <a:moveTo>
                  <a:pt x="98" y="191"/>
                </a:moveTo>
                <a:cubicBezTo>
                  <a:pt x="100" y="190"/>
                  <a:pt x="101" y="189"/>
                  <a:pt x="102" y="187"/>
                </a:cubicBezTo>
                <a:cubicBezTo>
                  <a:pt x="102" y="186"/>
                  <a:pt x="102" y="186"/>
                  <a:pt x="101" y="185"/>
                </a:cubicBezTo>
                <a:cubicBezTo>
                  <a:pt x="100" y="187"/>
                  <a:pt x="98" y="189"/>
                  <a:pt x="97" y="190"/>
                </a:cubicBezTo>
                <a:cubicBezTo>
                  <a:pt x="97" y="191"/>
                  <a:pt x="98" y="191"/>
                  <a:pt x="98" y="191"/>
                </a:cubicBezTo>
                <a:close/>
                <a:moveTo>
                  <a:pt x="52" y="159"/>
                </a:moveTo>
                <a:cubicBezTo>
                  <a:pt x="52" y="160"/>
                  <a:pt x="51" y="161"/>
                  <a:pt x="51" y="161"/>
                </a:cubicBezTo>
                <a:cubicBezTo>
                  <a:pt x="50" y="163"/>
                  <a:pt x="50" y="165"/>
                  <a:pt x="50" y="167"/>
                </a:cubicBezTo>
                <a:cubicBezTo>
                  <a:pt x="50" y="167"/>
                  <a:pt x="50" y="167"/>
                  <a:pt x="50" y="167"/>
                </a:cubicBezTo>
                <a:cubicBezTo>
                  <a:pt x="51" y="166"/>
                  <a:pt x="52" y="165"/>
                  <a:pt x="52" y="164"/>
                </a:cubicBezTo>
                <a:cubicBezTo>
                  <a:pt x="52" y="164"/>
                  <a:pt x="52" y="164"/>
                  <a:pt x="52" y="164"/>
                </a:cubicBezTo>
                <a:cubicBezTo>
                  <a:pt x="52" y="162"/>
                  <a:pt x="52" y="161"/>
                  <a:pt x="52" y="159"/>
                </a:cubicBezTo>
                <a:close/>
                <a:moveTo>
                  <a:pt x="182" y="187"/>
                </a:moveTo>
                <a:cubicBezTo>
                  <a:pt x="179" y="188"/>
                  <a:pt x="179" y="189"/>
                  <a:pt x="179" y="191"/>
                </a:cubicBezTo>
                <a:cubicBezTo>
                  <a:pt x="179" y="192"/>
                  <a:pt x="180" y="193"/>
                  <a:pt x="182" y="194"/>
                </a:cubicBezTo>
                <a:cubicBezTo>
                  <a:pt x="182" y="192"/>
                  <a:pt x="182" y="190"/>
                  <a:pt x="182" y="188"/>
                </a:cubicBezTo>
                <a:cubicBezTo>
                  <a:pt x="182" y="188"/>
                  <a:pt x="182" y="187"/>
                  <a:pt x="182" y="187"/>
                </a:cubicBezTo>
                <a:close/>
                <a:moveTo>
                  <a:pt x="63" y="147"/>
                </a:moveTo>
                <a:cubicBezTo>
                  <a:pt x="64" y="146"/>
                  <a:pt x="65" y="147"/>
                  <a:pt x="65" y="148"/>
                </a:cubicBezTo>
                <a:cubicBezTo>
                  <a:pt x="66" y="147"/>
                  <a:pt x="67" y="146"/>
                  <a:pt x="68" y="145"/>
                </a:cubicBezTo>
                <a:cubicBezTo>
                  <a:pt x="67" y="144"/>
                  <a:pt x="67" y="143"/>
                  <a:pt x="66" y="142"/>
                </a:cubicBezTo>
                <a:cubicBezTo>
                  <a:pt x="65" y="144"/>
                  <a:pt x="64" y="145"/>
                  <a:pt x="63" y="147"/>
                </a:cubicBezTo>
                <a:close/>
                <a:moveTo>
                  <a:pt x="105" y="85"/>
                </a:moveTo>
                <a:cubicBezTo>
                  <a:pt x="107" y="84"/>
                  <a:pt x="108" y="83"/>
                  <a:pt x="107" y="82"/>
                </a:cubicBezTo>
                <a:cubicBezTo>
                  <a:pt x="107" y="81"/>
                  <a:pt x="107" y="80"/>
                  <a:pt x="107" y="80"/>
                </a:cubicBezTo>
                <a:cubicBezTo>
                  <a:pt x="107" y="80"/>
                  <a:pt x="107" y="79"/>
                  <a:pt x="107" y="79"/>
                </a:cubicBezTo>
                <a:cubicBezTo>
                  <a:pt x="106" y="80"/>
                  <a:pt x="106" y="81"/>
                  <a:pt x="105" y="81"/>
                </a:cubicBezTo>
                <a:cubicBezTo>
                  <a:pt x="105" y="82"/>
                  <a:pt x="104" y="82"/>
                  <a:pt x="105" y="82"/>
                </a:cubicBezTo>
                <a:cubicBezTo>
                  <a:pt x="105" y="83"/>
                  <a:pt x="105" y="84"/>
                  <a:pt x="105" y="85"/>
                </a:cubicBezTo>
                <a:close/>
                <a:moveTo>
                  <a:pt x="25" y="18"/>
                </a:moveTo>
                <a:cubicBezTo>
                  <a:pt x="22" y="20"/>
                  <a:pt x="20" y="25"/>
                  <a:pt x="20" y="28"/>
                </a:cubicBezTo>
                <a:cubicBezTo>
                  <a:pt x="21" y="27"/>
                  <a:pt x="21" y="26"/>
                  <a:pt x="22" y="25"/>
                </a:cubicBezTo>
                <a:cubicBezTo>
                  <a:pt x="23" y="23"/>
                  <a:pt x="24" y="21"/>
                  <a:pt x="25" y="18"/>
                </a:cubicBezTo>
                <a:close/>
                <a:moveTo>
                  <a:pt x="135" y="100"/>
                </a:moveTo>
                <a:cubicBezTo>
                  <a:pt x="134" y="100"/>
                  <a:pt x="134" y="101"/>
                  <a:pt x="133" y="101"/>
                </a:cubicBezTo>
                <a:cubicBezTo>
                  <a:pt x="133" y="102"/>
                  <a:pt x="133" y="102"/>
                  <a:pt x="133" y="102"/>
                </a:cubicBezTo>
                <a:cubicBezTo>
                  <a:pt x="133" y="104"/>
                  <a:pt x="134" y="105"/>
                  <a:pt x="134" y="106"/>
                </a:cubicBezTo>
                <a:cubicBezTo>
                  <a:pt x="135" y="106"/>
                  <a:pt x="135" y="106"/>
                  <a:pt x="135" y="107"/>
                </a:cubicBezTo>
                <a:cubicBezTo>
                  <a:pt x="135" y="106"/>
                  <a:pt x="135" y="106"/>
                  <a:pt x="135" y="106"/>
                </a:cubicBezTo>
                <a:cubicBezTo>
                  <a:pt x="135" y="104"/>
                  <a:pt x="135" y="103"/>
                  <a:pt x="135" y="101"/>
                </a:cubicBezTo>
                <a:cubicBezTo>
                  <a:pt x="135" y="100"/>
                  <a:pt x="135" y="100"/>
                  <a:pt x="135" y="100"/>
                </a:cubicBezTo>
                <a:close/>
                <a:moveTo>
                  <a:pt x="90" y="173"/>
                </a:moveTo>
                <a:cubicBezTo>
                  <a:pt x="91" y="174"/>
                  <a:pt x="91" y="174"/>
                  <a:pt x="92" y="175"/>
                </a:cubicBezTo>
                <a:cubicBezTo>
                  <a:pt x="93" y="175"/>
                  <a:pt x="94" y="174"/>
                  <a:pt x="94" y="173"/>
                </a:cubicBezTo>
                <a:cubicBezTo>
                  <a:pt x="95" y="172"/>
                  <a:pt x="96" y="172"/>
                  <a:pt x="97" y="171"/>
                </a:cubicBezTo>
                <a:cubicBezTo>
                  <a:pt x="97" y="171"/>
                  <a:pt x="97" y="171"/>
                  <a:pt x="97" y="171"/>
                </a:cubicBezTo>
                <a:cubicBezTo>
                  <a:pt x="94" y="171"/>
                  <a:pt x="92" y="172"/>
                  <a:pt x="90" y="173"/>
                </a:cubicBezTo>
                <a:close/>
                <a:moveTo>
                  <a:pt x="95" y="116"/>
                </a:moveTo>
                <a:cubicBezTo>
                  <a:pt x="94" y="117"/>
                  <a:pt x="94" y="117"/>
                  <a:pt x="94" y="117"/>
                </a:cubicBezTo>
                <a:cubicBezTo>
                  <a:pt x="92" y="120"/>
                  <a:pt x="90" y="122"/>
                  <a:pt x="87" y="125"/>
                </a:cubicBezTo>
                <a:cubicBezTo>
                  <a:pt x="87" y="125"/>
                  <a:pt x="87" y="125"/>
                  <a:pt x="87" y="125"/>
                </a:cubicBezTo>
                <a:cubicBezTo>
                  <a:pt x="87" y="126"/>
                  <a:pt x="87" y="126"/>
                  <a:pt x="87" y="126"/>
                </a:cubicBezTo>
                <a:cubicBezTo>
                  <a:pt x="87" y="126"/>
                  <a:pt x="87" y="126"/>
                  <a:pt x="87" y="126"/>
                </a:cubicBezTo>
                <a:cubicBezTo>
                  <a:pt x="90" y="123"/>
                  <a:pt x="92" y="121"/>
                  <a:pt x="95" y="118"/>
                </a:cubicBezTo>
                <a:cubicBezTo>
                  <a:pt x="95" y="117"/>
                  <a:pt x="95" y="117"/>
                  <a:pt x="95" y="116"/>
                </a:cubicBezTo>
                <a:close/>
                <a:moveTo>
                  <a:pt x="182" y="116"/>
                </a:moveTo>
                <a:cubicBezTo>
                  <a:pt x="182" y="116"/>
                  <a:pt x="182" y="116"/>
                  <a:pt x="183" y="116"/>
                </a:cubicBezTo>
                <a:cubicBezTo>
                  <a:pt x="182" y="115"/>
                  <a:pt x="182" y="113"/>
                  <a:pt x="182" y="112"/>
                </a:cubicBezTo>
                <a:cubicBezTo>
                  <a:pt x="181" y="111"/>
                  <a:pt x="181" y="110"/>
                  <a:pt x="180" y="109"/>
                </a:cubicBezTo>
                <a:cubicBezTo>
                  <a:pt x="180" y="109"/>
                  <a:pt x="180" y="109"/>
                  <a:pt x="180" y="109"/>
                </a:cubicBezTo>
                <a:cubicBezTo>
                  <a:pt x="181" y="111"/>
                  <a:pt x="181" y="112"/>
                  <a:pt x="179" y="113"/>
                </a:cubicBezTo>
                <a:cubicBezTo>
                  <a:pt x="180" y="114"/>
                  <a:pt x="181" y="115"/>
                  <a:pt x="182" y="116"/>
                </a:cubicBezTo>
                <a:close/>
                <a:moveTo>
                  <a:pt x="112" y="229"/>
                </a:moveTo>
                <a:cubicBezTo>
                  <a:pt x="112" y="230"/>
                  <a:pt x="113" y="230"/>
                  <a:pt x="113" y="230"/>
                </a:cubicBezTo>
                <a:cubicBezTo>
                  <a:pt x="114" y="229"/>
                  <a:pt x="116" y="230"/>
                  <a:pt x="117" y="228"/>
                </a:cubicBezTo>
                <a:cubicBezTo>
                  <a:pt x="117" y="227"/>
                  <a:pt x="116" y="226"/>
                  <a:pt x="116" y="225"/>
                </a:cubicBezTo>
                <a:cubicBezTo>
                  <a:pt x="115" y="227"/>
                  <a:pt x="113" y="228"/>
                  <a:pt x="112" y="229"/>
                </a:cubicBezTo>
                <a:close/>
                <a:moveTo>
                  <a:pt x="206" y="22"/>
                </a:moveTo>
                <a:cubicBezTo>
                  <a:pt x="206" y="22"/>
                  <a:pt x="206" y="22"/>
                  <a:pt x="206" y="22"/>
                </a:cubicBezTo>
                <a:cubicBezTo>
                  <a:pt x="208" y="25"/>
                  <a:pt x="210" y="28"/>
                  <a:pt x="211" y="31"/>
                </a:cubicBezTo>
                <a:cubicBezTo>
                  <a:pt x="212" y="32"/>
                  <a:pt x="212" y="33"/>
                  <a:pt x="213" y="33"/>
                </a:cubicBezTo>
                <a:cubicBezTo>
                  <a:pt x="213" y="33"/>
                  <a:pt x="213" y="33"/>
                  <a:pt x="213" y="33"/>
                </a:cubicBezTo>
                <a:cubicBezTo>
                  <a:pt x="212" y="29"/>
                  <a:pt x="210" y="25"/>
                  <a:pt x="206" y="22"/>
                </a:cubicBezTo>
                <a:close/>
                <a:moveTo>
                  <a:pt x="160" y="200"/>
                </a:moveTo>
                <a:cubicBezTo>
                  <a:pt x="160" y="197"/>
                  <a:pt x="159" y="196"/>
                  <a:pt x="157" y="196"/>
                </a:cubicBezTo>
                <a:cubicBezTo>
                  <a:pt x="157" y="196"/>
                  <a:pt x="157" y="196"/>
                  <a:pt x="157" y="196"/>
                </a:cubicBezTo>
                <a:cubicBezTo>
                  <a:pt x="157" y="196"/>
                  <a:pt x="157" y="196"/>
                  <a:pt x="156" y="196"/>
                </a:cubicBezTo>
                <a:cubicBezTo>
                  <a:pt x="156" y="196"/>
                  <a:pt x="156" y="197"/>
                  <a:pt x="155" y="197"/>
                </a:cubicBezTo>
                <a:cubicBezTo>
                  <a:pt x="157" y="198"/>
                  <a:pt x="159" y="199"/>
                  <a:pt x="160" y="200"/>
                </a:cubicBezTo>
                <a:close/>
                <a:moveTo>
                  <a:pt x="173" y="169"/>
                </a:moveTo>
                <a:cubicBezTo>
                  <a:pt x="173" y="169"/>
                  <a:pt x="173" y="169"/>
                  <a:pt x="173" y="169"/>
                </a:cubicBezTo>
                <a:cubicBezTo>
                  <a:pt x="173" y="167"/>
                  <a:pt x="173" y="164"/>
                  <a:pt x="173" y="162"/>
                </a:cubicBezTo>
                <a:cubicBezTo>
                  <a:pt x="173" y="163"/>
                  <a:pt x="172" y="163"/>
                  <a:pt x="171" y="164"/>
                </a:cubicBezTo>
                <a:cubicBezTo>
                  <a:pt x="172" y="165"/>
                  <a:pt x="172" y="166"/>
                  <a:pt x="172" y="168"/>
                </a:cubicBezTo>
                <a:cubicBezTo>
                  <a:pt x="172" y="168"/>
                  <a:pt x="173" y="169"/>
                  <a:pt x="173" y="169"/>
                </a:cubicBezTo>
                <a:close/>
                <a:moveTo>
                  <a:pt x="125" y="171"/>
                </a:moveTo>
                <a:cubicBezTo>
                  <a:pt x="125" y="172"/>
                  <a:pt x="126" y="173"/>
                  <a:pt x="126" y="174"/>
                </a:cubicBezTo>
                <a:cubicBezTo>
                  <a:pt x="127" y="173"/>
                  <a:pt x="128" y="172"/>
                  <a:pt x="129" y="171"/>
                </a:cubicBezTo>
                <a:cubicBezTo>
                  <a:pt x="129" y="170"/>
                  <a:pt x="129" y="170"/>
                  <a:pt x="128" y="169"/>
                </a:cubicBezTo>
                <a:cubicBezTo>
                  <a:pt x="127" y="170"/>
                  <a:pt x="126" y="170"/>
                  <a:pt x="125" y="171"/>
                </a:cubicBezTo>
                <a:close/>
                <a:moveTo>
                  <a:pt x="88" y="243"/>
                </a:moveTo>
                <a:cubicBezTo>
                  <a:pt x="88" y="244"/>
                  <a:pt x="89" y="244"/>
                  <a:pt x="89" y="244"/>
                </a:cubicBezTo>
                <a:cubicBezTo>
                  <a:pt x="92" y="244"/>
                  <a:pt x="95" y="243"/>
                  <a:pt x="98" y="243"/>
                </a:cubicBezTo>
                <a:cubicBezTo>
                  <a:pt x="98" y="243"/>
                  <a:pt x="98" y="243"/>
                  <a:pt x="98" y="243"/>
                </a:cubicBezTo>
                <a:cubicBezTo>
                  <a:pt x="98" y="243"/>
                  <a:pt x="98" y="243"/>
                  <a:pt x="98" y="242"/>
                </a:cubicBezTo>
                <a:cubicBezTo>
                  <a:pt x="95" y="243"/>
                  <a:pt x="91" y="243"/>
                  <a:pt x="88" y="243"/>
                </a:cubicBezTo>
                <a:close/>
                <a:moveTo>
                  <a:pt x="124" y="153"/>
                </a:moveTo>
                <a:cubicBezTo>
                  <a:pt x="124" y="153"/>
                  <a:pt x="124" y="153"/>
                  <a:pt x="124" y="153"/>
                </a:cubicBezTo>
                <a:cubicBezTo>
                  <a:pt x="125" y="153"/>
                  <a:pt x="127" y="153"/>
                  <a:pt x="129" y="152"/>
                </a:cubicBezTo>
                <a:cubicBezTo>
                  <a:pt x="128" y="151"/>
                  <a:pt x="128" y="150"/>
                  <a:pt x="127" y="149"/>
                </a:cubicBezTo>
                <a:cubicBezTo>
                  <a:pt x="126" y="151"/>
                  <a:pt x="125" y="152"/>
                  <a:pt x="124" y="153"/>
                </a:cubicBezTo>
                <a:close/>
                <a:moveTo>
                  <a:pt x="168" y="87"/>
                </a:moveTo>
                <a:cubicBezTo>
                  <a:pt x="169" y="88"/>
                  <a:pt x="169" y="89"/>
                  <a:pt x="169" y="89"/>
                </a:cubicBezTo>
                <a:cubicBezTo>
                  <a:pt x="170" y="90"/>
                  <a:pt x="171" y="91"/>
                  <a:pt x="172" y="91"/>
                </a:cubicBezTo>
                <a:cubicBezTo>
                  <a:pt x="172" y="91"/>
                  <a:pt x="172" y="90"/>
                  <a:pt x="173" y="90"/>
                </a:cubicBezTo>
                <a:cubicBezTo>
                  <a:pt x="173" y="90"/>
                  <a:pt x="173" y="89"/>
                  <a:pt x="172" y="89"/>
                </a:cubicBezTo>
                <a:cubicBezTo>
                  <a:pt x="171" y="88"/>
                  <a:pt x="171" y="87"/>
                  <a:pt x="170" y="86"/>
                </a:cubicBezTo>
                <a:cubicBezTo>
                  <a:pt x="169" y="87"/>
                  <a:pt x="169" y="87"/>
                  <a:pt x="168" y="87"/>
                </a:cubicBezTo>
                <a:close/>
                <a:moveTo>
                  <a:pt x="101" y="206"/>
                </a:moveTo>
                <a:cubicBezTo>
                  <a:pt x="101" y="208"/>
                  <a:pt x="102" y="209"/>
                  <a:pt x="102" y="211"/>
                </a:cubicBezTo>
                <a:cubicBezTo>
                  <a:pt x="103" y="209"/>
                  <a:pt x="104" y="208"/>
                  <a:pt x="105" y="207"/>
                </a:cubicBezTo>
                <a:cubicBezTo>
                  <a:pt x="104" y="207"/>
                  <a:pt x="104" y="206"/>
                  <a:pt x="104" y="206"/>
                </a:cubicBezTo>
                <a:cubicBezTo>
                  <a:pt x="103" y="206"/>
                  <a:pt x="102" y="206"/>
                  <a:pt x="101" y="206"/>
                </a:cubicBezTo>
                <a:close/>
                <a:moveTo>
                  <a:pt x="113" y="46"/>
                </a:moveTo>
                <a:cubicBezTo>
                  <a:pt x="115" y="45"/>
                  <a:pt x="116" y="44"/>
                  <a:pt x="117" y="43"/>
                </a:cubicBezTo>
                <a:cubicBezTo>
                  <a:pt x="115" y="43"/>
                  <a:pt x="114" y="43"/>
                  <a:pt x="112" y="43"/>
                </a:cubicBezTo>
                <a:cubicBezTo>
                  <a:pt x="112" y="44"/>
                  <a:pt x="113" y="45"/>
                  <a:pt x="113" y="46"/>
                </a:cubicBezTo>
                <a:close/>
                <a:moveTo>
                  <a:pt x="147" y="137"/>
                </a:moveTo>
                <a:cubicBezTo>
                  <a:pt x="149" y="137"/>
                  <a:pt x="149" y="136"/>
                  <a:pt x="149" y="135"/>
                </a:cubicBezTo>
                <a:cubicBezTo>
                  <a:pt x="148" y="134"/>
                  <a:pt x="148" y="133"/>
                  <a:pt x="148" y="132"/>
                </a:cubicBezTo>
                <a:cubicBezTo>
                  <a:pt x="147" y="133"/>
                  <a:pt x="146" y="133"/>
                  <a:pt x="145" y="133"/>
                </a:cubicBezTo>
                <a:cubicBezTo>
                  <a:pt x="146" y="135"/>
                  <a:pt x="147" y="136"/>
                  <a:pt x="147" y="137"/>
                </a:cubicBezTo>
                <a:close/>
                <a:moveTo>
                  <a:pt x="94" y="47"/>
                </a:moveTo>
                <a:cubicBezTo>
                  <a:pt x="93" y="48"/>
                  <a:pt x="93" y="48"/>
                  <a:pt x="93" y="49"/>
                </a:cubicBezTo>
                <a:cubicBezTo>
                  <a:pt x="93" y="50"/>
                  <a:pt x="92" y="51"/>
                  <a:pt x="92" y="53"/>
                </a:cubicBezTo>
                <a:cubicBezTo>
                  <a:pt x="92" y="53"/>
                  <a:pt x="92" y="53"/>
                  <a:pt x="92" y="54"/>
                </a:cubicBezTo>
                <a:cubicBezTo>
                  <a:pt x="93" y="53"/>
                  <a:pt x="94" y="52"/>
                  <a:pt x="94" y="52"/>
                </a:cubicBezTo>
                <a:cubicBezTo>
                  <a:pt x="95" y="52"/>
                  <a:pt x="95" y="51"/>
                  <a:pt x="95" y="51"/>
                </a:cubicBezTo>
                <a:cubicBezTo>
                  <a:pt x="94" y="50"/>
                  <a:pt x="94" y="48"/>
                  <a:pt x="94" y="47"/>
                </a:cubicBezTo>
                <a:close/>
                <a:moveTo>
                  <a:pt x="88" y="62"/>
                </a:moveTo>
                <a:cubicBezTo>
                  <a:pt x="88" y="62"/>
                  <a:pt x="88" y="62"/>
                  <a:pt x="88" y="62"/>
                </a:cubicBezTo>
                <a:cubicBezTo>
                  <a:pt x="86" y="63"/>
                  <a:pt x="85" y="65"/>
                  <a:pt x="84" y="66"/>
                </a:cubicBezTo>
                <a:cubicBezTo>
                  <a:pt x="84" y="67"/>
                  <a:pt x="85" y="67"/>
                  <a:pt x="85" y="68"/>
                </a:cubicBezTo>
                <a:cubicBezTo>
                  <a:pt x="87" y="66"/>
                  <a:pt x="87" y="64"/>
                  <a:pt x="88" y="62"/>
                </a:cubicBezTo>
                <a:close/>
                <a:moveTo>
                  <a:pt x="76" y="210"/>
                </a:moveTo>
                <a:cubicBezTo>
                  <a:pt x="77" y="209"/>
                  <a:pt x="77" y="209"/>
                  <a:pt x="78" y="208"/>
                </a:cubicBezTo>
                <a:cubicBezTo>
                  <a:pt x="78" y="208"/>
                  <a:pt x="78" y="208"/>
                  <a:pt x="78" y="207"/>
                </a:cubicBezTo>
                <a:cubicBezTo>
                  <a:pt x="78" y="206"/>
                  <a:pt x="77" y="205"/>
                  <a:pt x="77" y="204"/>
                </a:cubicBezTo>
                <a:cubicBezTo>
                  <a:pt x="76" y="205"/>
                  <a:pt x="76" y="205"/>
                  <a:pt x="75" y="206"/>
                </a:cubicBezTo>
                <a:cubicBezTo>
                  <a:pt x="75" y="206"/>
                  <a:pt x="75" y="206"/>
                  <a:pt x="75" y="207"/>
                </a:cubicBezTo>
                <a:cubicBezTo>
                  <a:pt x="75" y="208"/>
                  <a:pt x="76" y="209"/>
                  <a:pt x="76" y="210"/>
                </a:cubicBezTo>
                <a:close/>
                <a:moveTo>
                  <a:pt x="163" y="131"/>
                </a:moveTo>
                <a:cubicBezTo>
                  <a:pt x="164" y="132"/>
                  <a:pt x="165" y="132"/>
                  <a:pt x="165" y="133"/>
                </a:cubicBezTo>
                <a:cubicBezTo>
                  <a:pt x="166" y="134"/>
                  <a:pt x="166" y="134"/>
                  <a:pt x="167" y="133"/>
                </a:cubicBezTo>
                <a:cubicBezTo>
                  <a:pt x="168" y="132"/>
                  <a:pt x="169" y="131"/>
                  <a:pt x="170" y="130"/>
                </a:cubicBezTo>
                <a:cubicBezTo>
                  <a:pt x="169" y="131"/>
                  <a:pt x="168" y="131"/>
                  <a:pt x="167" y="131"/>
                </a:cubicBezTo>
                <a:cubicBezTo>
                  <a:pt x="166" y="131"/>
                  <a:pt x="164" y="131"/>
                  <a:pt x="163" y="131"/>
                </a:cubicBezTo>
                <a:close/>
                <a:moveTo>
                  <a:pt x="10" y="217"/>
                </a:moveTo>
                <a:cubicBezTo>
                  <a:pt x="10" y="213"/>
                  <a:pt x="11" y="209"/>
                  <a:pt x="11" y="205"/>
                </a:cubicBezTo>
                <a:cubicBezTo>
                  <a:pt x="10" y="205"/>
                  <a:pt x="10" y="206"/>
                  <a:pt x="10" y="206"/>
                </a:cubicBezTo>
                <a:cubicBezTo>
                  <a:pt x="10" y="208"/>
                  <a:pt x="10" y="211"/>
                  <a:pt x="10" y="213"/>
                </a:cubicBezTo>
                <a:cubicBezTo>
                  <a:pt x="10" y="214"/>
                  <a:pt x="10" y="216"/>
                  <a:pt x="10" y="217"/>
                </a:cubicBezTo>
                <a:close/>
                <a:moveTo>
                  <a:pt x="133" y="52"/>
                </a:moveTo>
                <a:cubicBezTo>
                  <a:pt x="133" y="53"/>
                  <a:pt x="133" y="54"/>
                  <a:pt x="134" y="54"/>
                </a:cubicBezTo>
                <a:cubicBezTo>
                  <a:pt x="135" y="53"/>
                  <a:pt x="137" y="50"/>
                  <a:pt x="138" y="48"/>
                </a:cubicBezTo>
                <a:cubicBezTo>
                  <a:pt x="136" y="49"/>
                  <a:pt x="134" y="51"/>
                  <a:pt x="133" y="52"/>
                </a:cubicBezTo>
                <a:close/>
                <a:moveTo>
                  <a:pt x="178" y="107"/>
                </a:moveTo>
                <a:cubicBezTo>
                  <a:pt x="180" y="106"/>
                  <a:pt x="181" y="105"/>
                  <a:pt x="180" y="103"/>
                </a:cubicBezTo>
                <a:cubicBezTo>
                  <a:pt x="179" y="103"/>
                  <a:pt x="178" y="103"/>
                  <a:pt x="177" y="102"/>
                </a:cubicBezTo>
                <a:cubicBezTo>
                  <a:pt x="177" y="104"/>
                  <a:pt x="178" y="105"/>
                  <a:pt x="178" y="107"/>
                </a:cubicBezTo>
                <a:close/>
                <a:moveTo>
                  <a:pt x="130" y="181"/>
                </a:moveTo>
                <a:cubicBezTo>
                  <a:pt x="130" y="181"/>
                  <a:pt x="130" y="181"/>
                  <a:pt x="130" y="181"/>
                </a:cubicBezTo>
                <a:cubicBezTo>
                  <a:pt x="131" y="181"/>
                  <a:pt x="133" y="180"/>
                  <a:pt x="135" y="180"/>
                </a:cubicBezTo>
                <a:cubicBezTo>
                  <a:pt x="134" y="179"/>
                  <a:pt x="134" y="178"/>
                  <a:pt x="133" y="177"/>
                </a:cubicBezTo>
                <a:cubicBezTo>
                  <a:pt x="132" y="178"/>
                  <a:pt x="131" y="180"/>
                  <a:pt x="130" y="181"/>
                </a:cubicBezTo>
                <a:close/>
                <a:moveTo>
                  <a:pt x="140" y="193"/>
                </a:moveTo>
                <a:cubicBezTo>
                  <a:pt x="139" y="193"/>
                  <a:pt x="139" y="193"/>
                  <a:pt x="139" y="194"/>
                </a:cubicBezTo>
                <a:cubicBezTo>
                  <a:pt x="137" y="196"/>
                  <a:pt x="135" y="198"/>
                  <a:pt x="133" y="200"/>
                </a:cubicBezTo>
                <a:cubicBezTo>
                  <a:pt x="133" y="200"/>
                  <a:pt x="132" y="200"/>
                  <a:pt x="132" y="200"/>
                </a:cubicBezTo>
                <a:cubicBezTo>
                  <a:pt x="133" y="201"/>
                  <a:pt x="134" y="201"/>
                  <a:pt x="134" y="200"/>
                </a:cubicBezTo>
                <a:cubicBezTo>
                  <a:pt x="136" y="198"/>
                  <a:pt x="138" y="196"/>
                  <a:pt x="140" y="193"/>
                </a:cubicBezTo>
                <a:close/>
                <a:moveTo>
                  <a:pt x="96" y="143"/>
                </a:moveTo>
                <a:cubicBezTo>
                  <a:pt x="96" y="143"/>
                  <a:pt x="96" y="143"/>
                  <a:pt x="96" y="143"/>
                </a:cubicBezTo>
                <a:cubicBezTo>
                  <a:pt x="97" y="145"/>
                  <a:pt x="97" y="147"/>
                  <a:pt x="98" y="149"/>
                </a:cubicBezTo>
                <a:cubicBezTo>
                  <a:pt x="99" y="148"/>
                  <a:pt x="99" y="148"/>
                  <a:pt x="100" y="147"/>
                </a:cubicBezTo>
                <a:cubicBezTo>
                  <a:pt x="99" y="146"/>
                  <a:pt x="98" y="144"/>
                  <a:pt x="96" y="143"/>
                </a:cubicBezTo>
                <a:close/>
                <a:moveTo>
                  <a:pt x="139" y="131"/>
                </a:moveTo>
                <a:cubicBezTo>
                  <a:pt x="137" y="131"/>
                  <a:pt x="135" y="132"/>
                  <a:pt x="133" y="132"/>
                </a:cubicBezTo>
                <a:cubicBezTo>
                  <a:pt x="133" y="133"/>
                  <a:pt x="133" y="133"/>
                  <a:pt x="133" y="134"/>
                </a:cubicBezTo>
                <a:cubicBezTo>
                  <a:pt x="136" y="134"/>
                  <a:pt x="137" y="133"/>
                  <a:pt x="139" y="131"/>
                </a:cubicBezTo>
                <a:close/>
                <a:moveTo>
                  <a:pt x="150" y="211"/>
                </a:moveTo>
                <a:cubicBezTo>
                  <a:pt x="150" y="211"/>
                  <a:pt x="150" y="211"/>
                  <a:pt x="150" y="211"/>
                </a:cubicBezTo>
                <a:cubicBezTo>
                  <a:pt x="150" y="211"/>
                  <a:pt x="150" y="211"/>
                  <a:pt x="150" y="210"/>
                </a:cubicBezTo>
                <a:cubicBezTo>
                  <a:pt x="150" y="209"/>
                  <a:pt x="150" y="208"/>
                  <a:pt x="150" y="207"/>
                </a:cubicBezTo>
                <a:cubicBezTo>
                  <a:pt x="149" y="206"/>
                  <a:pt x="149" y="205"/>
                  <a:pt x="150" y="204"/>
                </a:cubicBezTo>
                <a:cubicBezTo>
                  <a:pt x="148" y="204"/>
                  <a:pt x="148" y="206"/>
                  <a:pt x="147" y="206"/>
                </a:cubicBezTo>
                <a:cubicBezTo>
                  <a:pt x="148" y="208"/>
                  <a:pt x="149" y="210"/>
                  <a:pt x="150" y="211"/>
                </a:cubicBezTo>
                <a:close/>
                <a:moveTo>
                  <a:pt x="137" y="222"/>
                </a:moveTo>
                <a:cubicBezTo>
                  <a:pt x="137" y="223"/>
                  <a:pt x="138" y="225"/>
                  <a:pt x="138" y="227"/>
                </a:cubicBezTo>
                <a:cubicBezTo>
                  <a:pt x="139" y="226"/>
                  <a:pt x="139" y="226"/>
                  <a:pt x="139" y="226"/>
                </a:cubicBezTo>
                <a:cubicBezTo>
                  <a:pt x="139" y="224"/>
                  <a:pt x="139" y="223"/>
                  <a:pt x="139" y="222"/>
                </a:cubicBezTo>
                <a:cubicBezTo>
                  <a:pt x="138" y="222"/>
                  <a:pt x="138" y="222"/>
                  <a:pt x="137" y="222"/>
                </a:cubicBezTo>
                <a:close/>
                <a:moveTo>
                  <a:pt x="50" y="150"/>
                </a:moveTo>
                <a:cubicBezTo>
                  <a:pt x="50" y="150"/>
                  <a:pt x="50" y="149"/>
                  <a:pt x="50" y="149"/>
                </a:cubicBezTo>
                <a:cubicBezTo>
                  <a:pt x="50" y="150"/>
                  <a:pt x="49" y="150"/>
                  <a:pt x="49" y="150"/>
                </a:cubicBezTo>
                <a:cubicBezTo>
                  <a:pt x="48" y="152"/>
                  <a:pt x="47" y="153"/>
                  <a:pt x="45" y="154"/>
                </a:cubicBezTo>
                <a:cubicBezTo>
                  <a:pt x="45" y="155"/>
                  <a:pt x="45" y="156"/>
                  <a:pt x="45" y="157"/>
                </a:cubicBezTo>
                <a:cubicBezTo>
                  <a:pt x="47" y="155"/>
                  <a:pt x="48" y="153"/>
                  <a:pt x="50" y="151"/>
                </a:cubicBezTo>
                <a:cubicBezTo>
                  <a:pt x="50" y="150"/>
                  <a:pt x="50" y="150"/>
                  <a:pt x="50" y="150"/>
                </a:cubicBezTo>
                <a:close/>
                <a:moveTo>
                  <a:pt x="64" y="79"/>
                </a:moveTo>
                <a:cubicBezTo>
                  <a:pt x="66" y="77"/>
                  <a:pt x="66" y="75"/>
                  <a:pt x="67" y="73"/>
                </a:cubicBezTo>
                <a:cubicBezTo>
                  <a:pt x="67" y="73"/>
                  <a:pt x="66" y="73"/>
                  <a:pt x="66" y="73"/>
                </a:cubicBezTo>
                <a:cubicBezTo>
                  <a:pt x="65" y="74"/>
                  <a:pt x="64" y="75"/>
                  <a:pt x="63" y="77"/>
                </a:cubicBezTo>
                <a:cubicBezTo>
                  <a:pt x="63" y="77"/>
                  <a:pt x="64" y="78"/>
                  <a:pt x="64" y="79"/>
                </a:cubicBezTo>
                <a:close/>
                <a:moveTo>
                  <a:pt x="125" y="160"/>
                </a:moveTo>
                <a:cubicBezTo>
                  <a:pt x="126" y="160"/>
                  <a:pt x="129" y="156"/>
                  <a:pt x="130" y="156"/>
                </a:cubicBezTo>
                <a:cubicBezTo>
                  <a:pt x="128" y="156"/>
                  <a:pt x="126" y="157"/>
                  <a:pt x="124" y="158"/>
                </a:cubicBezTo>
                <a:cubicBezTo>
                  <a:pt x="125" y="159"/>
                  <a:pt x="125" y="160"/>
                  <a:pt x="125" y="160"/>
                </a:cubicBezTo>
                <a:close/>
                <a:moveTo>
                  <a:pt x="89" y="221"/>
                </a:moveTo>
                <a:cubicBezTo>
                  <a:pt x="90" y="222"/>
                  <a:pt x="90" y="224"/>
                  <a:pt x="91" y="225"/>
                </a:cubicBezTo>
                <a:cubicBezTo>
                  <a:pt x="92" y="224"/>
                  <a:pt x="92" y="224"/>
                  <a:pt x="93" y="223"/>
                </a:cubicBezTo>
                <a:cubicBezTo>
                  <a:pt x="92" y="222"/>
                  <a:pt x="91" y="221"/>
                  <a:pt x="90" y="220"/>
                </a:cubicBezTo>
                <a:cubicBezTo>
                  <a:pt x="90" y="220"/>
                  <a:pt x="89" y="221"/>
                  <a:pt x="89" y="221"/>
                </a:cubicBezTo>
                <a:close/>
                <a:moveTo>
                  <a:pt x="63" y="85"/>
                </a:moveTo>
                <a:cubicBezTo>
                  <a:pt x="63" y="85"/>
                  <a:pt x="63" y="85"/>
                  <a:pt x="63" y="85"/>
                </a:cubicBezTo>
                <a:cubicBezTo>
                  <a:pt x="60" y="87"/>
                  <a:pt x="57" y="90"/>
                  <a:pt x="55" y="93"/>
                </a:cubicBezTo>
                <a:cubicBezTo>
                  <a:pt x="55" y="93"/>
                  <a:pt x="56" y="93"/>
                  <a:pt x="56" y="93"/>
                </a:cubicBezTo>
                <a:cubicBezTo>
                  <a:pt x="58" y="90"/>
                  <a:pt x="61" y="88"/>
                  <a:pt x="63" y="85"/>
                </a:cubicBezTo>
                <a:close/>
                <a:moveTo>
                  <a:pt x="104" y="215"/>
                </a:moveTo>
                <a:cubicBezTo>
                  <a:pt x="105" y="215"/>
                  <a:pt x="105" y="214"/>
                  <a:pt x="106" y="213"/>
                </a:cubicBezTo>
                <a:cubicBezTo>
                  <a:pt x="106" y="213"/>
                  <a:pt x="106" y="212"/>
                  <a:pt x="106" y="212"/>
                </a:cubicBezTo>
                <a:cubicBezTo>
                  <a:pt x="106" y="212"/>
                  <a:pt x="106" y="211"/>
                  <a:pt x="106" y="210"/>
                </a:cubicBezTo>
                <a:cubicBezTo>
                  <a:pt x="106" y="210"/>
                  <a:pt x="106" y="210"/>
                  <a:pt x="106" y="209"/>
                </a:cubicBezTo>
                <a:cubicBezTo>
                  <a:pt x="105" y="210"/>
                  <a:pt x="105" y="211"/>
                  <a:pt x="104" y="212"/>
                </a:cubicBezTo>
                <a:cubicBezTo>
                  <a:pt x="103" y="213"/>
                  <a:pt x="103" y="214"/>
                  <a:pt x="104" y="215"/>
                </a:cubicBezTo>
                <a:cubicBezTo>
                  <a:pt x="104" y="215"/>
                  <a:pt x="104" y="215"/>
                  <a:pt x="104" y="215"/>
                </a:cubicBezTo>
                <a:close/>
                <a:moveTo>
                  <a:pt x="175" y="237"/>
                </a:moveTo>
                <a:cubicBezTo>
                  <a:pt x="177" y="237"/>
                  <a:pt x="178" y="237"/>
                  <a:pt x="179" y="237"/>
                </a:cubicBezTo>
                <a:cubicBezTo>
                  <a:pt x="179" y="235"/>
                  <a:pt x="179" y="232"/>
                  <a:pt x="179" y="231"/>
                </a:cubicBezTo>
                <a:cubicBezTo>
                  <a:pt x="178" y="231"/>
                  <a:pt x="178" y="232"/>
                  <a:pt x="178" y="233"/>
                </a:cubicBezTo>
                <a:cubicBezTo>
                  <a:pt x="178" y="234"/>
                  <a:pt x="178" y="234"/>
                  <a:pt x="178" y="235"/>
                </a:cubicBezTo>
                <a:cubicBezTo>
                  <a:pt x="177" y="236"/>
                  <a:pt x="177" y="236"/>
                  <a:pt x="176" y="236"/>
                </a:cubicBezTo>
                <a:cubicBezTo>
                  <a:pt x="176" y="236"/>
                  <a:pt x="176" y="236"/>
                  <a:pt x="176" y="236"/>
                </a:cubicBezTo>
                <a:cubicBezTo>
                  <a:pt x="176" y="236"/>
                  <a:pt x="176" y="236"/>
                  <a:pt x="175" y="237"/>
                </a:cubicBezTo>
                <a:close/>
                <a:moveTo>
                  <a:pt x="90" y="177"/>
                </a:moveTo>
                <a:cubicBezTo>
                  <a:pt x="90" y="176"/>
                  <a:pt x="89" y="175"/>
                  <a:pt x="88" y="174"/>
                </a:cubicBezTo>
                <a:cubicBezTo>
                  <a:pt x="88" y="175"/>
                  <a:pt x="88" y="175"/>
                  <a:pt x="87" y="176"/>
                </a:cubicBezTo>
                <a:cubicBezTo>
                  <a:pt x="87" y="176"/>
                  <a:pt x="87" y="176"/>
                  <a:pt x="87" y="177"/>
                </a:cubicBezTo>
                <a:cubicBezTo>
                  <a:pt x="87" y="178"/>
                  <a:pt x="87" y="179"/>
                  <a:pt x="88" y="179"/>
                </a:cubicBezTo>
                <a:cubicBezTo>
                  <a:pt x="88" y="179"/>
                  <a:pt x="89" y="178"/>
                  <a:pt x="90" y="177"/>
                </a:cubicBezTo>
                <a:close/>
                <a:moveTo>
                  <a:pt x="100" y="226"/>
                </a:moveTo>
                <a:cubicBezTo>
                  <a:pt x="101" y="225"/>
                  <a:pt x="102" y="224"/>
                  <a:pt x="102" y="224"/>
                </a:cubicBezTo>
                <a:cubicBezTo>
                  <a:pt x="103" y="223"/>
                  <a:pt x="103" y="222"/>
                  <a:pt x="102" y="221"/>
                </a:cubicBezTo>
                <a:cubicBezTo>
                  <a:pt x="101" y="222"/>
                  <a:pt x="100" y="223"/>
                  <a:pt x="99" y="224"/>
                </a:cubicBezTo>
                <a:cubicBezTo>
                  <a:pt x="100" y="225"/>
                  <a:pt x="100" y="225"/>
                  <a:pt x="100" y="226"/>
                </a:cubicBezTo>
                <a:close/>
                <a:moveTo>
                  <a:pt x="149" y="156"/>
                </a:moveTo>
                <a:cubicBezTo>
                  <a:pt x="150" y="154"/>
                  <a:pt x="152" y="153"/>
                  <a:pt x="153" y="151"/>
                </a:cubicBezTo>
                <a:cubicBezTo>
                  <a:pt x="153" y="150"/>
                  <a:pt x="152" y="150"/>
                  <a:pt x="152" y="151"/>
                </a:cubicBezTo>
                <a:cubicBezTo>
                  <a:pt x="151" y="151"/>
                  <a:pt x="150" y="152"/>
                  <a:pt x="150" y="153"/>
                </a:cubicBezTo>
                <a:cubicBezTo>
                  <a:pt x="149" y="154"/>
                  <a:pt x="148" y="154"/>
                  <a:pt x="148" y="155"/>
                </a:cubicBezTo>
                <a:cubicBezTo>
                  <a:pt x="148" y="155"/>
                  <a:pt x="148" y="156"/>
                  <a:pt x="149" y="156"/>
                </a:cubicBezTo>
                <a:close/>
                <a:moveTo>
                  <a:pt x="193" y="254"/>
                </a:moveTo>
                <a:cubicBezTo>
                  <a:pt x="194" y="254"/>
                  <a:pt x="194" y="254"/>
                  <a:pt x="194" y="254"/>
                </a:cubicBezTo>
                <a:cubicBezTo>
                  <a:pt x="195" y="252"/>
                  <a:pt x="195" y="251"/>
                  <a:pt x="195" y="250"/>
                </a:cubicBezTo>
                <a:cubicBezTo>
                  <a:pt x="194" y="250"/>
                  <a:pt x="193" y="250"/>
                  <a:pt x="193" y="251"/>
                </a:cubicBezTo>
                <a:cubicBezTo>
                  <a:pt x="193" y="252"/>
                  <a:pt x="193" y="253"/>
                  <a:pt x="193" y="254"/>
                </a:cubicBezTo>
                <a:close/>
                <a:moveTo>
                  <a:pt x="136" y="232"/>
                </a:moveTo>
                <a:cubicBezTo>
                  <a:pt x="135" y="234"/>
                  <a:pt x="133" y="236"/>
                  <a:pt x="132" y="237"/>
                </a:cubicBezTo>
                <a:cubicBezTo>
                  <a:pt x="132" y="238"/>
                  <a:pt x="133" y="238"/>
                  <a:pt x="134" y="237"/>
                </a:cubicBezTo>
                <a:cubicBezTo>
                  <a:pt x="134" y="237"/>
                  <a:pt x="134" y="236"/>
                  <a:pt x="135" y="236"/>
                </a:cubicBezTo>
                <a:cubicBezTo>
                  <a:pt x="135" y="235"/>
                  <a:pt x="136" y="234"/>
                  <a:pt x="137" y="233"/>
                </a:cubicBezTo>
                <a:cubicBezTo>
                  <a:pt x="137" y="233"/>
                  <a:pt x="136" y="233"/>
                  <a:pt x="136" y="232"/>
                </a:cubicBezTo>
                <a:close/>
                <a:moveTo>
                  <a:pt x="57" y="216"/>
                </a:moveTo>
                <a:cubicBezTo>
                  <a:pt x="56" y="215"/>
                  <a:pt x="56" y="214"/>
                  <a:pt x="55" y="213"/>
                </a:cubicBezTo>
                <a:cubicBezTo>
                  <a:pt x="55" y="214"/>
                  <a:pt x="55" y="215"/>
                  <a:pt x="54" y="216"/>
                </a:cubicBezTo>
                <a:cubicBezTo>
                  <a:pt x="54" y="217"/>
                  <a:pt x="54" y="218"/>
                  <a:pt x="55" y="219"/>
                </a:cubicBezTo>
                <a:cubicBezTo>
                  <a:pt x="56" y="218"/>
                  <a:pt x="56" y="217"/>
                  <a:pt x="57" y="216"/>
                </a:cubicBezTo>
                <a:close/>
                <a:moveTo>
                  <a:pt x="174" y="155"/>
                </a:moveTo>
                <a:cubicBezTo>
                  <a:pt x="175" y="153"/>
                  <a:pt x="175" y="152"/>
                  <a:pt x="174" y="151"/>
                </a:cubicBezTo>
                <a:cubicBezTo>
                  <a:pt x="173" y="151"/>
                  <a:pt x="172" y="152"/>
                  <a:pt x="171" y="152"/>
                </a:cubicBezTo>
                <a:cubicBezTo>
                  <a:pt x="171" y="153"/>
                  <a:pt x="171" y="153"/>
                  <a:pt x="171" y="154"/>
                </a:cubicBezTo>
                <a:cubicBezTo>
                  <a:pt x="172" y="154"/>
                  <a:pt x="173" y="154"/>
                  <a:pt x="174" y="155"/>
                </a:cubicBezTo>
                <a:close/>
                <a:moveTo>
                  <a:pt x="76" y="251"/>
                </a:moveTo>
                <a:cubicBezTo>
                  <a:pt x="76" y="251"/>
                  <a:pt x="76" y="252"/>
                  <a:pt x="76" y="252"/>
                </a:cubicBezTo>
                <a:cubicBezTo>
                  <a:pt x="76" y="252"/>
                  <a:pt x="76" y="252"/>
                  <a:pt x="76" y="252"/>
                </a:cubicBezTo>
                <a:cubicBezTo>
                  <a:pt x="82" y="252"/>
                  <a:pt x="87" y="252"/>
                  <a:pt x="92" y="252"/>
                </a:cubicBezTo>
                <a:cubicBezTo>
                  <a:pt x="92" y="252"/>
                  <a:pt x="92" y="251"/>
                  <a:pt x="93" y="251"/>
                </a:cubicBezTo>
                <a:cubicBezTo>
                  <a:pt x="93" y="251"/>
                  <a:pt x="93" y="251"/>
                  <a:pt x="93" y="251"/>
                </a:cubicBezTo>
                <a:cubicBezTo>
                  <a:pt x="87" y="251"/>
                  <a:pt x="82" y="251"/>
                  <a:pt x="76" y="251"/>
                </a:cubicBezTo>
                <a:close/>
                <a:moveTo>
                  <a:pt x="122" y="186"/>
                </a:moveTo>
                <a:cubicBezTo>
                  <a:pt x="122" y="186"/>
                  <a:pt x="122" y="186"/>
                  <a:pt x="122" y="186"/>
                </a:cubicBezTo>
                <a:cubicBezTo>
                  <a:pt x="121" y="186"/>
                  <a:pt x="120" y="186"/>
                  <a:pt x="119" y="186"/>
                </a:cubicBezTo>
                <a:cubicBezTo>
                  <a:pt x="118" y="186"/>
                  <a:pt x="118" y="187"/>
                  <a:pt x="118" y="187"/>
                </a:cubicBezTo>
                <a:cubicBezTo>
                  <a:pt x="118" y="188"/>
                  <a:pt x="118" y="189"/>
                  <a:pt x="119" y="190"/>
                </a:cubicBezTo>
                <a:cubicBezTo>
                  <a:pt x="120" y="188"/>
                  <a:pt x="121" y="187"/>
                  <a:pt x="122" y="186"/>
                </a:cubicBezTo>
                <a:close/>
                <a:moveTo>
                  <a:pt x="114" y="104"/>
                </a:moveTo>
                <a:cubicBezTo>
                  <a:pt x="113" y="103"/>
                  <a:pt x="113" y="103"/>
                  <a:pt x="113" y="102"/>
                </a:cubicBezTo>
                <a:cubicBezTo>
                  <a:pt x="112" y="103"/>
                  <a:pt x="111" y="104"/>
                  <a:pt x="111" y="104"/>
                </a:cubicBezTo>
                <a:cubicBezTo>
                  <a:pt x="110" y="105"/>
                  <a:pt x="110" y="106"/>
                  <a:pt x="110" y="107"/>
                </a:cubicBezTo>
                <a:cubicBezTo>
                  <a:pt x="111" y="106"/>
                  <a:pt x="113" y="105"/>
                  <a:pt x="114" y="104"/>
                </a:cubicBezTo>
                <a:close/>
                <a:moveTo>
                  <a:pt x="169" y="223"/>
                </a:moveTo>
                <a:cubicBezTo>
                  <a:pt x="170" y="221"/>
                  <a:pt x="171" y="220"/>
                  <a:pt x="172" y="219"/>
                </a:cubicBezTo>
                <a:cubicBezTo>
                  <a:pt x="173" y="218"/>
                  <a:pt x="173" y="217"/>
                  <a:pt x="172" y="217"/>
                </a:cubicBezTo>
                <a:cubicBezTo>
                  <a:pt x="170" y="218"/>
                  <a:pt x="169" y="220"/>
                  <a:pt x="169" y="223"/>
                </a:cubicBezTo>
                <a:close/>
                <a:moveTo>
                  <a:pt x="140" y="245"/>
                </a:moveTo>
                <a:cubicBezTo>
                  <a:pt x="140" y="244"/>
                  <a:pt x="140" y="243"/>
                  <a:pt x="140" y="242"/>
                </a:cubicBezTo>
                <a:cubicBezTo>
                  <a:pt x="139" y="242"/>
                  <a:pt x="137" y="242"/>
                  <a:pt x="137" y="244"/>
                </a:cubicBezTo>
                <a:cubicBezTo>
                  <a:pt x="138" y="245"/>
                  <a:pt x="138" y="245"/>
                  <a:pt x="140" y="245"/>
                </a:cubicBezTo>
                <a:close/>
                <a:moveTo>
                  <a:pt x="139" y="170"/>
                </a:moveTo>
                <a:cubicBezTo>
                  <a:pt x="140" y="171"/>
                  <a:pt x="142" y="171"/>
                  <a:pt x="143" y="172"/>
                </a:cubicBezTo>
                <a:cubicBezTo>
                  <a:pt x="144" y="171"/>
                  <a:pt x="143" y="170"/>
                  <a:pt x="143" y="169"/>
                </a:cubicBezTo>
                <a:cubicBezTo>
                  <a:pt x="141" y="169"/>
                  <a:pt x="140" y="168"/>
                  <a:pt x="139" y="170"/>
                </a:cubicBezTo>
                <a:close/>
                <a:moveTo>
                  <a:pt x="46" y="58"/>
                </a:moveTo>
                <a:cubicBezTo>
                  <a:pt x="48" y="55"/>
                  <a:pt x="50" y="53"/>
                  <a:pt x="52" y="51"/>
                </a:cubicBezTo>
                <a:cubicBezTo>
                  <a:pt x="52" y="51"/>
                  <a:pt x="52" y="51"/>
                  <a:pt x="52" y="51"/>
                </a:cubicBezTo>
                <a:cubicBezTo>
                  <a:pt x="52" y="51"/>
                  <a:pt x="51" y="51"/>
                  <a:pt x="51" y="51"/>
                </a:cubicBezTo>
                <a:cubicBezTo>
                  <a:pt x="50" y="52"/>
                  <a:pt x="49" y="53"/>
                  <a:pt x="47" y="54"/>
                </a:cubicBezTo>
                <a:cubicBezTo>
                  <a:pt x="46" y="55"/>
                  <a:pt x="46" y="56"/>
                  <a:pt x="46" y="58"/>
                </a:cubicBezTo>
                <a:close/>
                <a:moveTo>
                  <a:pt x="160" y="123"/>
                </a:moveTo>
                <a:cubicBezTo>
                  <a:pt x="160" y="121"/>
                  <a:pt x="160" y="117"/>
                  <a:pt x="160" y="116"/>
                </a:cubicBezTo>
                <a:cubicBezTo>
                  <a:pt x="159" y="117"/>
                  <a:pt x="159" y="118"/>
                  <a:pt x="158" y="120"/>
                </a:cubicBezTo>
                <a:cubicBezTo>
                  <a:pt x="158" y="120"/>
                  <a:pt x="158" y="120"/>
                  <a:pt x="158" y="120"/>
                </a:cubicBezTo>
                <a:cubicBezTo>
                  <a:pt x="159" y="121"/>
                  <a:pt x="159" y="122"/>
                  <a:pt x="160" y="123"/>
                </a:cubicBezTo>
                <a:close/>
                <a:moveTo>
                  <a:pt x="113" y="200"/>
                </a:moveTo>
                <a:cubicBezTo>
                  <a:pt x="113" y="201"/>
                  <a:pt x="112" y="201"/>
                  <a:pt x="112" y="202"/>
                </a:cubicBezTo>
                <a:cubicBezTo>
                  <a:pt x="112" y="202"/>
                  <a:pt x="111" y="203"/>
                  <a:pt x="111" y="203"/>
                </a:cubicBezTo>
                <a:cubicBezTo>
                  <a:pt x="112" y="204"/>
                  <a:pt x="112" y="204"/>
                  <a:pt x="113" y="205"/>
                </a:cubicBezTo>
                <a:cubicBezTo>
                  <a:pt x="115" y="203"/>
                  <a:pt x="115" y="204"/>
                  <a:pt x="113" y="201"/>
                </a:cubicBezTo>
                <a:cubicBezTo>
                  <a:pt x="113" y="201"/>
                  <a:pt x="113" y="201"/>
                  <a:pt x="113" y="200"/>
                </a:cubicBezTo>
                <a:close/>
                <a:moveTo>
                  <a:pt x="110" y="217"/>
                </a:moveTo>
                <a:cubicBezTo>
                  <a:pt x="109" y="218"/>
                  <a:pt x="108" y="220"/>
                  <a:pt x="108" y="222"/>
                </a:cubicBezTo>
                <a:cubicBezTo>
                  <a:pt x="109" y="221"/>
                  <a:pt x="111" y="220"/>
                  <a:pt x="112" y="219"/>
                </a:cubicBezTo>
                <a:cubicBezTo>
                  <a:pt x="111" y="218"/>
                  <a:pt x="111" y="217"/>
                  <a:pt x="110" y="217"/>
                </a:cubicBezTo>
                <a:close/>
                <a:moveTo>
                  <a:pt x="91" y="276"/>
                </a:moveTo>
                <a:cubicBezTo>
                  <a:pt x="91" y="276"/>
                  <a:pt x="91" y="276"/>
                  <a:pt x="91" y="276"/>
                </a:cubicBezTo>
                <a:cubicBezTo>
                  <a:pt x="92" y="276"/>
                  <a:pt x="94" y="276"/>
                  <a:pt x="95" y="276"/>
                </a:cubicBezTo>
                <a:cubicBezTo>
                  <a:pt x="95" y="275"/>
                  <a:pt x="96" y="274"/>
                  <a:pt x="96" y="273"/>
                </a:cubicBezTo>
                <a:cubicBezTo>
                  <a:pt x="96" y="273"/>
                  <a:pt x="96" y="273"/>
                  <a:pt x="96" y="273"/>
                </a:cubicBezTo>
                <a:cubicBezTo>
                  <a:pt x="94" y="274"/>
                  <a:pt x="93" y="275"/>
                  <a:pt x="91" y="276"/>
                </a:cubicBezTo>
                <a:close/>
                <a:moveTo>
                  <a:pt x="78" y="281"/>
                </a:moveTo>
                <a:cubicBezTo>
                  <a:pt x="78" y="280"/>
                  <a:pt x="77" y="280"/>
                  <a:pt x="77" y="280"/>
                </a:cubicBezTo>
                <a:cubicBezTo>
                  <a:pt x="75" y="280"/>
                  <a:pt x="72" y="280"/>
                  <a:pt x="70" y="280"/>
                </a:cubicBezTo>
                <a:cubicBezTo>
                  <a:pt x="69" y="280"/>
                  <a:pt x="69" y="280"/>
                  <a:pt x="68" y="281"/>
                </a:cubicBezTo>
                <a:cubicBezTo>
                  <a:pt x="71" y="281"/>
                  <a:pt x="74" y="281"/>
                  <a:pt x="78" y="281"/>
                </a:cubicBezTo>
                <a:close/>
                <a:moveTo>
                  <a:pt x="46" y="197"/>
                </a:moveTo>
                <a:cubicBezTo>
                  <a:pt x="46" y="197"/>
                  <a:pt x="46" y="197"/>
                  <a:pt x="46" y="197"/>
                </a:cubicBezTo>
                <a:cubicBezTo>
                  <a:pt x="46" y="199"/>
                  <a:pt x="45" y="201"/>
                  <a:pt x="45" y="204"/>
                </a:cubicBezTo>
                <a:cubicBezTo>
                  <a:pt x="46" y="203"/>
                  <a:pt x="46" y="203"/>
                  <a:pt x="47" y="202"/>
                </a:cubicBezTo>
                <a:cubicBezTo>
                  <a:pt x="47" y="202"/>
                  <a:pt x="47" y="202"/>
                  <a:pt x="47" y="201"/>
                </a:cubicBezTo>
                <a:cubicBezTo>
                  <a:pt x="47" y="200"/>
                  <a:pt x="47" y="198"/>
                  <a:pt x="46" y="197"/>
                </a:cubicBezTo>
                <a:close/>
                <a:moveTo>
                  <a:pt x="171" y="175"/>
                </a:moveTo>
                <a:cubicBezTo>
                  <a:pt x="172" y="175"/>
                  <a:pt x="173" y="174"/>
                  <a:pt x="173" y="174"/>
                </a:cubicBezTo>
                <a:cubicBezTo>
                  <a:pt x="174" y="173"/>
                  <a:pt x="174" y="172"/>
                  <a:pt x="173" y="172"/>
                </a:cubicBezTo>
                <a:cubicBezTo>
                  <a:pt x="172" y="171"/>
                  <a:pt x="172" y="171"/>
                  <a:pt x="171" y="170"/>
                </a:cubicBezTo>
                <a:cubicBezTo>
                  <a:pt x="171" y="170"/>
                  <a:pt x="171" y="170"/>
                  <a:pt x="171" y="170"/>
                </a:cubicBezTo>
                <a:cubicBezTo>
                  <a:pt x="171" y="172"/>
                  <a:pt x="171" y="174"/>
                  <a:pt x="171" y="175"/>
                </a:cubicBezTo>
                <a:close/>
                <a:moveTo>
                  <a:pt x="125" y="227"/>
                </a:moveTo>
                <a:cubicBezTo>
                  <a:pt x="125" y="228"/>
                  <a:pt x="126" y="229"/>
                  <a:pt x="126" y="229"/>
                </a:cubicBezTo>
                <a:cubicBezTo>
                  <a:pt x="127" y="229"/>
                  <a:pt x="127" y="228"/>
                  <a:pt x="128" y="228"/>
                </a:cubicBezTo>
                <a:cubicBezTo>
                  <a:pt x="128" y="227"/>
                  <a:pt x="128" y="227"/>
                  <a:pt x="129" y="226"/>
                </a:cubicBezTo>
                <a:cubicBezTo>
                  <a:pt x="128" y="226"/>
                  <a:pt x="127" y="226"/>
                  <a:pt x="126" y="225"/>
                </a:cubicBezTo>
                <a:cubicBezTo>
                  <a:pt x="126" y="226"/>
                  <a:pt x="125" y="226"/>
                  <a:pt x="125" y="227"/>
                </a:cubicBezTo>
                <a:close/>
                <a:moveTo>
                  <a:pt x="179" y="71"/>
                </a:moveTo>
                <a:cubicBezTo>
                  <a:pt x="181" y="70"/>
                  <a:pt x="182" y="69"/>
                  <a:pt x="181" y="67"/>
                </a:cubicBezTo>
                <a:cubicBezTo>
                  <a:pt x="181" y="67"/>
                  <a:pt x="181" y="67"/>
                  <a:pt x="181" y="67"/>
                </a:cubicBezTo>
                <a:cubicBezTo>
                  <a:pt x="181" y="66"/>
                  <a:pt x="181" y="66"/>
                  <a:pt x="180" y="66"/>
                </a:cubicBezTo>
                <a:cubicBezTo>
                  <a:pt x="180" y="67"/>
                  <a:pt x="179" y="69"/>
                  <a:pt x="179" y="71"/>
                </a:cubicBezTo>
                <a:cubicBezTo>
                  <a:pt x="179" y="71"/>
                  <a:pt x="179" y="71"/>
                  <a:pt x="179" y="71"/>
                </a:cubicBezTo>
                <a:close/>
                <a:moveTo>
                  <a:pt x="126" y="219"/>
                </a:moveTo>
                <a:cubicBezTo>
                  <a:pt x="126" y="219"/>
                  <a:pt x="126" y="219"/>
                  <a:pt x="126" y="219"/>
                </a:cubicBezTo>
                <a:cubicBezTo>
                  <a:pt x="126" y="218"/>
                  <a:pt x="127" y="218"/>
                  <a:pt x="128" y="217"/>
                </a:cubicBezTo>
                <a:cubicBezTo>
                  <a:pt x="127" y="216"/>
                  <a:pt x="126" y="215"/>
                  <a:pt x="126" y="213"/>
                </a:cubicBezTo>
                <a:cubicBezTo>
                  <a:pt x="125" y="214"/>
                  <a:pt x="125" y="214"/>
                  <a:pt x="125" y="215"/>
                </a:cubicBezTo>
                <a:cubicBezTo>
                  <a:pt x="125" y="216"/>
                  <a:pt x="126" y="217"/>
                  <a:pt x="126" y="219"/>
                </a:cubicBezTo>
                <a:close/>
                <a:moveTo>
                  <a:pt x="97" y="110"/>
                </a:moveTo>
                <a:cubicBezTo>
                  <a:pt x="99" y="109"/>
                  <a:pt x="106" y="100"/>
                  <a:pt x="106" y="100"/>
                </a:cubicBezTo>
                <a:cubicBezTo>
                  <a:pt x="106" y="100"/>
                  <a:pt x="106" y="100"/>
                  <a:pt x="105" y="101"/>
                </a:cubicBezTo>
                <a:cubicBezTo>
                  <a:pt x="103" y="103"/>
                  <a:pt x="101" y="105"/>
                  <a:pt x="98" y="108"/>
                </a:cubicBezTo>
                <a:cubicBezTo>
                  <a:pt x="98" y="108"/>
                  <a:pt x="97" y="109"/>
                  <a:pt x="97" y="109"/>
                </a:cubicBezTo>
                <a:cubicBezTo>
                  <a:pt x="97" y="109"/>
                  <a:pt x="97" y="110"/>
                  <a:pt x="97" y="110"/>
                </a:cubicBezTo>
                <a:close/>
                <a:moveTo>
                  <a:pt x="179" y="58"/>
                </a:moveTo>
                <a:cubicBezTo>
                  <a:pt x="179" y="58"/>
                  <a:pt x="179" y="58"/>
                  <a:pt x="179" y="58"/>
                </a:cubicBezTo>
                <a:cubicBezTo>
                  <a:pt x="178" y="59"/>
                  <a:pt x="177" y="59"/>
                  <a:pt x="176" y="60"/>
                </a:cubicBezTo>
                <a:cubicBezTo>
                  <a:pt x="176" y="61"/>
                  <a:pt x="176" y="61"/>
                  <a:pt x="176" y="61"/>
                </a:cubicBezTo>
                <a:cubicBezTo>
                  <a:pt x="177" y="62"/>
                  <a:pt x="178" y="62"/>
                  <a:pt x="178" y="62"/>
                </a:cubicBezTo>
                <a:cubicBezTo>
                  <a:pt x="179" y="61"/>
                  <a:pt x="179" y="59"/>
                  <a:pt x="179" y="58"/>
                </a:cubicBezTo>
                <a:close/>
                <a:moveTo>
                  <a:pt x="163" y="173"/>
                </a:moveTo>
                <a:cubicBezTo>
                  <a:pt x="164" y="173"/>
                  <a:pt x="165" y="174"/>
                  <a:pt x="166" y="174"/>
                </a:cubicBezTo>
                <a:cubicBezTo>
                  <a:pt x="166" y="173"/>
                  <a:pt x="166" y="171"/>
                  <a:pt x="165" y="170"/>
                </a:cubicBezTo>
                <a:cubicBezTo>
                  <a:pt x="164" y="171"/>
                  <a:pt x="164" y="172"/>
                  <a:pt x="163" y="173"/>
                </a:cubicBezTo>
                <a:close/>
                <a:moveTo>
                  <a:pt x="75" y="216"/>
                </a:moveTo>
                <a:cubicBezTo>
                  <a:pt x="74" y="216"/>
                  <a:pt x="74" y="217"/>
                  <a:pt x="74" y="217"/>
                </a:cubicBezTo>
                <a:cubicBezTo>
                  <a:pt x="74" y="218"/>
                  <a:pt x="73" y="218"/>
                  <a:pt x="74" y="218"/>
                </a:cubicBezTo>
                <a:cubicBezTo>
                  <a:pt x="74" y="219"/>
                  <a:pt x="75" y="220"/>
                  <a:pt x="75" y="221"/>
                </a:cubicBezTo>
                <a:cubicBezTo>
                  <a:pt x="76" y="220"/>
                  <a:pt x="76" y="220"/>
                  <a:pt x="76" y="219"/>
                </a:cubicBezTo>
                <a:cubicBezTo>
                  <a:pt x="76" y="218"/>
                  <a:pt x="75" y="217"/>
                  <a:pt x="75" y="216"/>
                </a:cubicBezTo>
                <a:close/>
                <a:moveTo>
                  <a:pt x="156" y="163"/>
                </a:moveTo>
                <a:cubicBezTo>
                  <a:pt x="156" y="163"/>
                  <a:pt x="156" y="163"/>
                  <a:pt x="155" y="163"/>
                </a:cubicBezTo>
                <a:cubicBezTo>
                  <a:pt x="155" y="164"/>
                  <a:pt x="154" y="164"/>
                  <a:pt x="153" y="165"/>
                </a:cubicBezTo>
                <a:cubicBezTo>
                  <a:pt x="154" y="166"/>
                  <a:pt x="154" y="166"/>
                  <a:pt x="155" y="167"/>
                </a:cubicBezTo>
                <a:cubicBezTo>
                  <a:pt x="155" y="168"/>
                  <a:pt x="155" y="168"/>
                  <a:pt x="156" y="167"/>
                </a:cubicBezTo>
                <a:cubicBezTo>
                  <a:pt x="156" y="167"/>
                  <a:pt x="156" y="166"/>
                  <a:pt x="156" y="165"/>
                </a:cubicBezTo>
                <a:cubicBezTo>
                  <a:pt x="156" y="165"/>
                  <a:pt x="156" y="164"/>
                  <a:pt x="156" y="163"/>
                </a:cubicBezTo>
                <a:close/>
                <a:moveTo>
                  <a:pt x="128" y="89"/>
                </a:moveTo>
                <a:cubicBezTo>
                  <a:pt x="130" y="87"/>
                  <a:pt x="132" y="85"/>
                  <a:pt x="133" y="83"/>
                </a:cubicBezTo>
                <a:cubicBezTo>
                  <a:pt x="134" y="83"/>
                  <a:pt x="134" y="83"/>
                  <a:pt x="133" y="82"/>
                </a:cubicBezTo>
                <a:cubicBezTo>
                  <a:pt x="133" y="82"/>
                  <a:pt x="133" y="82"/>
                  <a:pt x="133" y="82"/>
                </a:cubicBezTo>
                <a:cubicBezTo>
                  <a:pt x="131" y="84"/>
                  <a:pt x="130" y="85"/>
                  <a:pt x="128" y="87"/>
                </a:cubicBezTo>
                <a:cubicBezTo>
                  <a:pt x="128" y="87"/>
                  <a:pt x="128" y="88"/>
                  <a:pt x="128" y="89"/>
                </a:cubicBezTo>
                <a:close/>
                <a:moveTo>
                  <a:pt x="175" y="193"/>
                </a:moveTo>
                <a:cubicBezTo>
                  <a:pt x="175" y="193"/>
                  <a:pt x="175" y="193"/>
                  <a:pt x="175" y="193"/>
                </a:cubicBezTo>
                <a:cubicBezTo>
                  <a:pt x="174" y="193"/>
                  <a:pt x="174" y="194"/>
                  <a:pt x="174" y="194"/>
                </a:cubicBezTo>
                <a:cubicBezTo>
                  <a:pt x="174" y="196"/>
                  <a:pt x="174" y="197"/>
                  <a:pt x="173" y="199"/>
                </a:cubicBezTo>
                <a:cubicBezTo>
                  <a:pt x="174" y="199"/>
                  <a:pt x="174" y="199"/>
                  <a:pt x="175" y="199"/>
                </a:cubicBezTo>
                <a:cubicBezTo>
                  <a:pt x="175" y="197"/>
                  <a:pt x="175" y="195"/>
                  <a:pt x="175" y="193"/>
                </a:cubicBezTo>
                <a:close/>
                <a:moveTo>
                  <a:pt x="116" y="214"/>
                </a:moveTo>
                <a:cubicBezTo>
                  <a:pt x="117" y="213"/>
                  <a:pt x="117" y="213"/>
                  <a:pt x="117" y="212"/>
                </a:cubicBezTo>
                <a:cubicBezTo>
                  <a:pt x="118" y="212"/>
                  <a:pt x="118" y="212"/>
                  <a:pt x="118" y="212"/>
                </a:cubicBezTo>
                <a:cubicBezTo>
                  <a:pt x="117" y="211"/>
                  <a:pt x="117" y="210"/>
                  <a:pt x="117" y="209"/>
                </a:cubicBezTo>
                <a:cubicBezTo>
                  <a:pt x="116" y="209"/>
                  <a:pt x="116" y="210"/>
                  <a:pt x="115" y="211"/>
                </a:cubicBezTo>
                <a:cubicBezTo>
                  <a:pt x="115" y="211"/>
                  <a:pt x="115" y="211"/>
                  <a:pt x="115" y="211"/>
                </a:cubicBezTo>
                <a:cubicBezTo>
                  <a:pt x="115" y="212"/>
                  <a:pt x="116" y="213"/>
                  <a:pt x="116" y="214"/>
                </a:cubicBezTo>
                <a:close/>
                <a:moveTo>
                  <a:pt x="81" y="230"/>
                </a:moveTo>
                <a:cubicBezTo>
                  <a:pt x="82" y="231"/>
                  <a:pt x="83" y="232"/>
                  <a:pt x="84" y="233"/>
                </a:cubicBezTo>
                <a:cubicBezTo>
                  <a:pt x="84" y="231"/>
                  <a:pt x="84" y="229"/>
                  <a:pt x="83" y="228"/>
                </a:cubicBezTo>
                <a:cubicBezTo>
                  <a:pt x="83" y="228"/>
                  <a:pt x="82" y="229"/>
                  <a:pt x="81" y="230"/>
                </a:cubicBezTo>
                <a:close/>
                <a:moveTo>
                  <a:pt x="96" y="202"/>
                </a:moveTo>
                <a:cubicBezTo>
                  <a:pt x="96" y="204"/>
                  <a:pt x="95" y="205"/>
                  <a:pt x="94" y="206"/>
                </a:cubicBezTo>
                <a:cubicBezTo>
                  <a:pt x="95" y="206"/>
                  <a:pt x="97" y="206"/>
                  <a:pt x="98" y="204"/>
                </a:cubicBezTo>
                <a:cubicBezTo>
                  <a:pt x="97" y="204"/>
                  <a:pt x="97" y="203"/>
                  <a:pt x="96" y="202"/>
                </a:cubicBezTo>
                <a:close/>
                <a:moveTo>
                  <a:pt x="133" y="188"/>
                </a:moveTo>
                <a:cubicBezTo>
                  <a:pt x="135" y="189"/>
                  <a:pt x="137" y="189"/>
                  <a:pt x="138" y="190"/>
                </a:cubicBezTo>
                <a:cubicBezTo>
                  <a:pt x="139" y="190"/>
                  <a:pt x="139" y="190"/>
                  <a:pt x="139" y="190"/>
                </a:cubicBezTo>
                <a:cubicBezTo>
                  <a:pt x="139" y="190"/>
                  <a:pt x="140" y="189"/>
                  <a:pt x="140" y="189"/>
                </a:cubicBezTo>
                <a:cubicBezTo>
                  <a:pt x="138" y="188"/>
                  <a:pt x="134" y="188"/>
                  <a:pt x="133" y="188"/>
                </a:cubicBezTo>
                <a:close/>
                <a:moveTo>
                  <a:pt x="121" y="236"/>
                </a:moveTo>
                <a:cubicBezTo>
                  <a:pt x="121" y="236"/>
                  <a:pt x="122" y="236"/>
                  <a:pt x="122" y="236"/>
                </a:cubicBezTo>
                <a:cubicBezTo>
                  <a:pt x="123" y="235"/>
                  <a:pt x="124" y="233"/>
                  <a:pt x="125" y="232"/>
                </a:cubicBezTo>
                <a:cubicBezTo>
                  <a:pt x="125" y="232"/>
                  <a:pt x="125" y="231"/>
                  <a:pt x="125" y="231"/>
                </a:cubicBezTo>
                <a:cubicBezTo>
                  <a:pt x="124" y="233"/>
                  <a:pt x="123" y="233"/>
                  <a:pt x="121" y="232"/>
                </a:cubicBezTo>
                <a:cubicBezTo>
                  <a:pt x="121" y="234"/>
                  <a:pt x="121" y="235"/>
                  <a:pt x="121" y="236"/>
                </a:cubicBezTo>
                <a:close/>
                <a:moveTo>
                  <a:pt x="101" y="175"/>
                </a:moveTo>
                <a:cubicBezTo>
                  <a:pt x="99" y="177"/>
                  <a:pt x="98" y="179"/>
                  <a:pt x="97" y="180"/>
                </a:cubicBezTo>
                <a:cubicBezTo>
                  <a:pt x="97" y="180"/>
                  <a:pt x="97" y="181"/>
                  <a:pt x="98" y="181"/>
                </a:cubicBezTo>
                <a:cubicBezTo>
                  <a:pt x="99" y="180"/>
                  <a:pt x="100" y="179"/>
                  <a:pt x="100" y="178"/>
                </a:cubicBezTo>
                <a:cubicBezTo>
                  <a:pt x="101" y="177"/>
                  <a:pt x="101" y="176"/>
                  <a:pt x="101" y="175"/>
                </a:cubicBezTo>
                <a:close/>
                <a:moveTo>
                  <a:pt x="111" y="235"/>
                </a:moveTo>
                <a:cubicBezTo>
                  <a:pt x="112" y="234"/>
                  <a:pt x="113" y="233"/>
                  <a:pt x="113" y="232"/>
                </a:cubicBezTo>
                <a:cubicBezTo>
                  <a:pt x="110" y="232"/>
                  <a:pt x="109" y="232"/>
                  <a:pt x="109" y="234"/>
                </a:cubicBezTo>
                <a:cubicBezTo>
                  <a:pt x="109" y="235"/>
                  <a:pt x="110" y="235"/>
                  <a:pt x="111" y="235"/>
                </a:cubicBezTo>
                <a:close/>
                <a:moveTo>
                  <a:pt x="158" y="206"/>
                </a:moveTo>
                <a:cubicBezTo>
                  <a:pt x="157" y="205"/>
                  <a:pt x="156" y="204"/>
                  <a:pt x="155" y="205"/>
                </a:cubicBezTo>
                <a:cubicBezTo>
                  <a:pt x="155" y="206"/>
                  <a:pt x="155" y="208"/>
                  <a:pt x="155" y="209"/>
                </a:cubicBezTo>
                <a:cubicBezTo>
                  <a:pt x="156" y="208"/>
                  <a:pt x="157" y="207"/>
                  <a:pt x="158" y="206"/>
                </a:cubicBezTo>
                <a:close/>
                <a:moveTo>
                  <a:pt x="52" y="182"/>
                </a:moveTo>
                <a:cubicBezTo>
                  <a:pt x="50" y="185"/>
                  <a:pt x="49" y="187"/>
                  <a:pt x="48" y="189"/>
                </a:cubicBezTo>
                <a:cubicBezTo>
                  <a:pt x="49" y="188"/>
                  <a:pt x="50" y="187"/>
                  <a:pt x="51" y="185"/>
                </a:cubicBezTo>
                <a:cubicBezTo>
                  <a:pt x="52" y="185"/>
                  <a:pt x="52" y="184"/>
                  <a:pt x="52" y="182"/>
                </a:cubicBezTo>
                <a:close/>
                <a:moveTo>
                  <a:pt x="159" y="217"/>
                </a:moveTo>
                <a:cubicBezTo>
                  <a:pt x="158" y="217"/>
                  <a:pt x="157" y="216"/>
                  <a:pt x="155" y="216"/>
                </a:cubicBezTo>
                <a:cubicBezTo>
                  <a:pt x="156" y="217"/>
                  <a:pt x="156" y="218"/>
                  <a:pt x="156" y="219"/>
                </a:cubicBezTo>
                <a:cubicBezTo>
                  <a:pt x="156" y="219"/>
                  <a:pt x="157" y="219"/>
                  <a:pt x="158" y="219"/>
                </a:cubicBezTo>
                <a:cubicBezTo>
                  <a:pt x="158" y="218"/>
                  <a:pt x="159" y="218"/>
                  <a:pt x="159" y="217"/>
                </a:cubicBezTo>
                <a:close/>
                <a:moveTo>
                  <a:pt x="125" y="180"/>
                </a:moveTo>
                <a:cubicBezTo>
                  <a:pt x="125" y="180"/>
                  <a:pt x="125" y="180"/>
                  <a:pt x="124" y="180"/>
                </a:cubicBezTo>
                <a:cubicBezTo>
                  <a:pt x="124" y="180"/>
                  <a:pt x="123" y="181"/>
                  <a:pt x="123" y="181"/>
                </a:cubicBezTo>
                <a:cubicBezTo>
                  <a:pt x="122" y="182"/>
                  <a:pt x="122" y="183"/>
                  <a:pt x="121" y="183"/>
                </a:cubicBezTo>
                <a:cubicBezTo>
                  <a:pt x="121" y="183"/>
                  <a:pt x="121" y="183"/>
                  <a:pt x="121" y="183"/>
                </a:cubicBezTo>
                <a:cubicBezTo>
                  <a:pt x="123" y="183"/>
                  <a:pt x="124" y="183"/>
                  <a:pt x="125" y="182"/>
                </a:cubicBezTo>
                <a:cubicBezTo>
                  <a:pt x="125" y="181"/>
                  <a:pt x="125" y="181"/>
                  <a:pt x="125" y="180"/>
                </a:cubicBezTo>
                <a:close/>
                <a:moveTo>
                  <a:pt x="100" y="144"/>
                </a:moveTo>
                <a:cubicBezTo>
                  <a:pt x="100" y="144"/>
                  <a:pt x="100" y="144"/>
                  <a:pt x="100" y="144"/>
                </a:cubicBezTo>
                <a:cubicBezTo>
                  <a:pt x="100" y="142"/>
                  <a:pt x="100" y="140"/>
                  <a:pt x="100" y="138"/>
                </a:cubicBezTo>
                <a:cubicBezTo>
                  <a:pt x="100" y="138"/>
                  <a:pt x="99" y="138"/>
                  <a:pt x="99" y="138"/>
                </a:cubicBezTo>
                <a:cubicBezTo>
                  <a:pt x="99" y="139"/>
                  <a:pt x="98" y="140"/>
                  <a:pt x="97" y="141"/>
                </a:cubicBezTo>
                <a:cubicBezTo>
                  <a:pt x="98" y="142"/>
                  <a:pt x="99" y="143"/>
                  <a:pt x="100" y="144"/>
                </a:cubicBezTo>
                <a:close/>
                <a:moveTo>
                  <a:pt x="146" y="192"/>
                </a:moveTo>
                <a:cubicBezTo>
                  <a:pt x="147" y="194"/>
                  <a:pt x="149" y="194"/>
                  <a:pt x="150" y="195"/>
                </a:cubicBezTo>
                <a:cubicBezTo>
                  <a:pt x="150" y="194"/>
                  <a:pt x="151" y="194"/>
                  <a:pt x="151" y="194"/>
                </a:cubicBezTo>
                <a:cubicBezTo>
                  <a:pt x="150" y="193"/>
                  <a:pt x="148" y="192"/>
                  <a:pt x="146" y="192"/>
                </a:cubicBezTo>
                <a:close/>
                <a:moveTo>
                  <a:pt x="79" y="216"/>
                </a:moveTo>
                <a:cubicBezTo>
                  <a:pt x="80" y="215"/>
                  <a:pt x="80" y="215"/>
                  <a:pt x="80" y="215"/>
                </a:cubicBezTo>
                <a:cubicBezTo>
                  <a:pt x="80" y="213"/>
                  <a:pt x="79" y="212"/>
                  <a:pt x="79" y="211"/>
                </a:cubicBezTo>
                <a:cubicBezTo>
                  <a:pt x="78" y="211"/>
                  <a:pt x="78" y="212"/>
                  <a:pt x="77" y="213"/>
                </a:cubicBezTo>
                <a:cubicBezTo>
                  <a:pt x="78" y="214"/>
                  <a:pt x="78" y="215"/>
                  <a:pt x="79" y="216"/>
                </a:cubicBezTo>
                <a:close/>
                <a:moveTo>
                  <a:pt x="147" y="177"/>
                </a:moveTo>
                <a:cubicBezTo>
                  <a:pt x="148" y="178"/>
                  <a:pt x="148" y="180"/>
                  <a:pt x="148" y="181"/>
                </a:cubicBezTo>
                <a:cubicBezTo>
                  <a:pt x="149" y="180"/>
                  <a:pt x="150" y="179"/>
                  <a:pt x="151" y="179"/>
                </a:cubicBezTo>
                <a:cubicBezTo>
                  <a:pt x="150" y="178"/>
                  <a:pt x="148" y="177"/>
                  <a:pt x="147" y="177"/>
                </a:cubicBezTo>
                <a:close/>
                <a:moveTo>
                  <a:pt x="158" y="84"/>
                </a:moveTo>
                <a:cubicBezTo>
                  <a:pt x="159" y="84"/>
                  <a:pt x="160" y="84"/>
                  <a:pt x="161" y="84"/>
                </a:cubicBezTo>
                <a:cubicBezTo>
                  <a:pt x="161" y="84"/>
                  <a:pt x="162" y="84"/>
                  <a:pt x="163" y="83"/>
                </a:cubicBezTo>
                <a:cubicBezTo>
                  <a:pt x="161" y="82"/>
                  <a:pt x="160" y="82"/>
                  <a:pt x="158" y="82"/>
                </a:cubicBezTo>
                <a:cubicBezTo>
                  <a:pt x="158" y="83"/>
                  <a:pt x="158" y="83"/>
                  <a:pt x="158" y="84"/>
                </a:cubicBezTo>
                <a:close/>
                <a:moveTo>
                  <a:pt x="92" y="213"/>
                </a:moveTo>
                <a:cubicBezTo>
                  <a:pt x="93" y="213"/>
                  <a:pt x="93" y="213"/>
                  <a:pt x="93" y="213"/>
                </a:cubicBezTo>
                <a:cubicBezTo>
                  <a:pt x="93" y="211"/>
                  <a:pt x="93" y="210"/>
                  <a:pt x="93" y="208"/>
                </a:cubicBezTo>
                <a:cubicBezTo>
                  <a:pt x="93" y="208"/>
                  <a:pt x="93" y="208"/>
                  <a:pt x="92" y="208"/>
                </a:cubicBezTo>
                <a:cubicBezTo>
                  <a:pt x="92" y="209"/>
                  <a:pt x="91" y="209"/>
                  <a:pt x="91" y="210"/>
                </a:cubicBezTo>
                <a:cubicBezTo>
                  <a:pt x="91" y="211"/>
                  <a:pt x="92" y="212"/>
                  <a:pt x="92" y="213"/>
                </a:cubicBezTo>
                <a:close/>
                <a:moveTo>
                  <a:pt x="100" y="129"/>
                </a:moveTo>
                <a:cubicBezTo>
                  <a:pt x="102" y="129"/>
                  <a:pt x="102" y="128"/>
                  <a:pt x="101" y="127"/>
                </a:cubicBezTo>
                <a:cubicBezTo>
                  <a:pt x="101" y="126"/>
                  <a:pt x="101" y="126"/>
                  <a:pt x="100" y="125"/>
                </a:cubicBezTo>
                <a:cubicBezTo>
                  <a:pt x="100" y="124"/>
                  <a:pt x="100" y="124"/>
                  <a:pt x="100" y="123"/>
                </a:cubicBezTo>
                <a:cubicBezTo>
                  <a:pt x="100" y="123"/>
                  <a:pt x="99" y="123"/>
                  <a:pt x="99" y="123"/>
                </a:cubicBezTo>
                <a:cubicBezTo>
                  <a:pt x="99" y="124"/>
                  <a:pt x="99" y="124"/>
                  <a:pt x="99" y="124"/>
                </a:cubicBezTo>
                <a:cubicBezTo>
                  <a:pt x="99" y="126"/>
                  <a:pt x="100" y="128"/>
                  <a:pt x="100" y="129"/>
                </a:cubicBezTo>
                <a:close/>
                <a:moveTo>
                  <a:pt x="145" y="151"/>
                </a:moveTo>
                <a:cubicBezTo>
                  <a:pt x="146" y="151"/>
                  <a:pt x="146" y="152"/>
                  <a:pt x="147" y="153"/>
                </a:cubicBezTo>
                <a:cubicBezTo>
                  <a:pt x="148" y="151"/>
                  <a:pt x="149" y="150"/>
                  <a:pt x="150" y="149"/>
                </a:cubicBezTo>
                <a:cubicBezTo>
                  <a:pt x="150" y="149"/>
                  <a:pt x="150" y="149"/>
                  <a:pt x="151" y="149"/>
                </a:cubicBezTo>
                <a:cubicBezTo>
                  <a:pt x="151" y="149"/>
                  <a:pt x="151" y="149"/>
                  <a:pt x="150" y="149"/>
                </a:cubicBezTo>
                <a:cubicBezTo>
                  <a:pt x="150" y="149"/>
                  <a:pt x="150" y="149"/>
                  <a:pt x="151" y="149"/>
                </a:cubicBezTo>
                <a:cubicBezTo>
                  <a:pt x="149" y="149"/>
                  <a:pt x="147" y="150"/>
                  <a:pt x="145" y="151"/>
                </a:cubicBezTo>
                <a:close/>
                <a:moveTo>
                  <a:pt x="66" y="214"/>
                </a:moveTo>
                <a:cubicBezTo>
                  <a:pt x="66" y="213"/>
                  <a:pt x="67" y="213"/>
                  <a:pt x="67" y="212"/>
                </a:cubicBezTo>
                <a:cubicBezTo>
                  <a:pt x="66" y="211"/>
                  <a:pt x="66" y="209"/>
                  <a:pt x="64" y="210"/>
                </a:cubicBezTo>
                <a:cubicBezTo>
                  <a:pt x="64" y="210"/>
                  <a:pt x="64" y="210"/>
                  <a:pt x="64" y="210"/>
                </a:cubicBezTo>
                <a:cubicBezTo>
                  <a:pt x="65" y="211"/>
                  <a:pt x="65" y="213"/>
                  <a:pt x="66" y="214"/>
                </a:cubicBezTo>
                <a:close/>
                <a:moveTo>
                  <a:pt x="118" y="57"/>
                </a:moveTo>
                <a:cubicBezTo>
                  <a:pt x="119" y="57"/>
                  <a:pt x="121" y="54"/>
                  <a:pt x="121" y="53"/>
                </a:cubicBezTo>
                <a:cubicBezTo>
                  <a:pt x="119" y="54"/>
                  <a:pt x="118" y="55"/>
                  <a:pt x="117" y="56"/>
                </a:cubicBezTo>
                <a:cubicBezTo>
                  <a:pt x="117" y="57"/>
                  <a:pt x="117" y="57"/>
                  <a:pt x="118" y="57"/>
                </a:cubicBezTo>
                <a:close/>
                <a:moveTo>
                  <a:pt x="98" y="216"/>
                </a:moveTo>
                <a:cubicBezTo>
                  <a:pt x="97" y="214"/>
                  <a:pt x="97" y="214"/>
                  <a:pt x="96" y="213"/>
                </a:cubicBezTo>
                <a:cubicBezTo>
                  <a:pt x="96" y="215"/>
                  <a:pt x="96" y="216"/>
                  <a:pt x="96" y="218"/>
                </a:cubicBezTo>
                <a:cubicBezTo>
                  <a:pt x="96" y="218"/>
                  <a:pt x="96" y="218"/>
                  <a:pt x="96" y="219"/>
                </a:cubicBezTo>
                <a:cubicBezTo>
                  <a:pt x="97" y="218"/>
                  <a:pt x="97" y="217"/>
                  <a:pt x="98" y="216"/>
                </a:cubicBezTo>
                <a:close/>
                <a:moveTo>
                  <a:pt x="146" y="157"/>
                </a:moveTo>
                <a:cubicBezTo>
                  <a:pt x="145" y="157"/>
                  <a:pt x="145" y="158"/>
                  <a:pt x="144" y="158"/>
                </a:cubicBezTo>
                <a:cubicBezTo>
                  <a:pt x="144" y="159"/>
                  <a:pt x="143" y="159"/>
                  <a:pt x="143" y="160"/>
                </a:cubicBezTo>
                <a:cubicBezTo>
                  <a:pt x="145" y="160"/>
                  <a:pt x="146" y="159"/>
                  <a:pt x="147" y="158"/>
                </a:cubicBezTo>
                <a:cubicBezTo>
                  <a:pt x="147" y="158"/>
                  <a:pt x="147" y="158"/>
                  <a:pt x="147" y="158"/>
                </a:cubicBezTo>
                <a:cubicBezTo>
                  <a:pt x="146" y="157"/>
                  <a:pt x="146" y="157"/>
                  <a:pt x="146" y="157"/>
                </a:cubicBezTo>
                <a:close/>
                <a:moveTo>
                  <a:pt x="25" y="13"/>
                </a:moveTo>
                <a:cubicBezTo>
                  <a:pt x="28" y="11"/>
                  <a:pt x="32" y="9"/>
                  <a:pt x="36" y="8"/>
                </a:cubicBezTo>
                <a:cubicBezTo>
                  <a:pt x="36" y="8"/>
                  <a:pt x="36" y="8"/>
                  <a:pt x="36" y="8"/>
                </a:cubicBezTo>
                <a:cubicBezTo>
                  <a:pt x="33" y="9"/>
                  <a:pt x="31" y="9"/>
                  <a:pt x="28" y="10"/>
                </a:cubicBezTo>
                <a:cubicBezTo>
                  <a:pt x="27" y="11"/>
                  <a:pt x="25" y="11"/>
                  <a:pt x="25" y="13"/>
                </a:cubicBezTo>
                <a:close/>
                <a:moveTo>
                  <a:pt x="90" y="227"/>
                </a:moveTo>
                <a:cubicBezTo>
                  <a:pt x="89" y="226"/>
                  <a:pt x="88" y="225"/>
                  <a:pt x="88" y="223"/>
                </a:cubicBezTo>
                <a:cubicBezTo>
                  <a:pt x="88" y="225"/>
                  <a:pt x="88" y="226"/>
                  <a:pt x="88" y="228"/>
                </a:cubicBezTo>
                <a:cubicBezTo>
                  <a:pt x="88" y="228"/>
                  <a:pt x="88" y="229"/>
                  <a:pt x="88" y="229"/>
                </a:cubicBezTo>
                <a:cubicBezTo>
                  <a:pt x="89" y="228"/>
                  <a:pt x="89" y="228"/>
                  <a:pt x="90" y="227"/>
                </a:cubicBezTo>
                <a:close/>
                <a:moveTo>
                  <a:pt x="113" y="57"/>
                </a:moveTo>
                <a:cubicBezTo>
                  <a:pt x="114" y="56"/>
                  <a:pt x="114" y="56"/>
                  <a:pt x="113" y="55"/>
                </a:cubicBezTo>
                <a:cubicBezTo>
                  <a:pt x="113" y="54"/>
                  <a:pt x="113" y="54"/>
                  <a:pt x="113" y="53"/>
                </a:cubicBezTo>
                <a:cubicBezTo>
                  <a:pt x="113" y="52"/>
                  <a:pt x="112" y="52"/>
                  <a:pt x="112" y="51"/>
                </a:cubicBezTo>
                <a:cubicBezTo>
                  <a:pt x="111" y="52"/>
                  <a:pt x="111" y="52"/>
                  <a:pt x="111" y="53"/>
                </a:cubicBezTo>
                <a:cubicBezTo>
                  <a:pt x="112" y="54"/>
                  <a:pt x="112" y="55"/>
                  <a:pt x="113" y="57"/>
                </a:cubicBezTo>
                <a:close/>
                <a:moveTo>
                  <a:pt x="149" y="189"/>
                </a:moveTo>
                <a:cubicBezTo>
                  <a:pt x="149" y="190"/>
                  <a:pt x="149" y="190"/>
                  <a:pt x="149" y="190"/>
                </a:cubicBezTo>
                <a:cubicBezTo>
                  <a:pt x="151" y="191"/>
                  <a:pt x="152" y="191"/>
                  <a:pt x="153" y="192"/>
                </a:cubicBezTo>
                <a:cubicBezTo>
                  <a:pt x="153" y="191"/>
                  <a:pt x="153" y="190"/>
                  <a:pt x="153" y="190"/>
                </a:cubicBezTo>
                <a:cubicBezTo>
                  <a:pt x="152" y="190"/>
                  <a:pt x="151" y="189"/>
                  <a:pt x="149" y="189"/>
                </a:cubicBezTo>
                <a:close/>
                <a:moveTo>
                  <a:pt x="194" y="226"/>
                </a:moveTo>
                <a:cubicBezTo>
                  <a:pt x="193" y="232"/>
                  <a:pt x="193" y="234"/>
                  <a:pt x="194" y="235"/>
                </a:cubicBezTo>
                <a:cubicBezTo>
                  <a:pt x="194" y="235"/>
                  <a:pt x="195" y="235"/>
                  <a:pt x="195" y="234"/>
                </a:cubicBezTo>
                <a:cubicBezTo>
                  <a:pt x="194" y="231"/>
                  <a:pt x="194" y="229"/>
                  <a:pt x="194" y="226"/>
                </a:cubicBezTo>
                <a:close/>
                <a:moveTo>
                  <a:pt x="83" y="168"/>
                </a:moveTo>
                <a:cubicBezTo>
                  <a:pt x="82" y="169"/>
                  <a:pt x="81" y="170"/>
                  <a:pt x="80" y="171"/>
                </a:cubicBezTo>
                <a:cubicBezTo>
                  <a:pt x="81" y="172"/>
                  <a:pt x="81" y="172"/>
                  <a:pt x="81" y="172"/>
                </a:cubicBezTo>
                <a:cubicBezTo>
                  <a:pt x="82" y="172"/>
                  <a:pt x="83" y="172"/>
                  <a:pt x="84" y="171"/>
                </a:cubicBezTo>
                <a:cubicBezTo>
                  <a:pt x="84" y="170"/>
                  <a:pt x="84" y="169"/>
                  <a:pt x="83" y="168"/>
                </a:cubicBezTo>
                <a:close/>
                <a:moveTo>
                  <a:pt x="172" y="135"/>
                </a:moveTo>
                <a:cubicBezTo>
                  <a:pt x="173" y="135"/>
                  <a:pt x="174" y="136"/>
                  <a:pt x="175" y="136"/>
                </a:cubicBezTo>
                <a:cubicBezTo>
                  <a:pt x="175" y="135"/>
                  <a:pt x="175" y="133"/>
                  <a:pt x="175" y="132"/>
                </a:cubicBezTo>
                <a:cubicBezTo>
                  <a:pt x="174" y="133"/>
                  <a:pt x="173" y="134"/>
                  <a:pt x="172" y="135"/>
                </a:cubicBezTo>
                <a:close/>
                <a:moveTo>
                  <a:pt x="51" y="205"/>
                </a:moveTo>
                <a:cubicBezTo>
                  <a:pt x="51" y="205"/>
                  <a:pt x="51" y="205"/>
                  <a:pt x="51" y="206"/>
                </a:cubicBezTo>
                <a:cubicBezTo>
                  <a:pt x="51" y="208"/>
                  <a:pt x="52" y="209"/>
                  <a:pt x="52" y="211"/>
                </a:cubicBezTo>
                <a:cubicBezTo>
                  <a:pt x="53" y="209"/>
                  <a:pt x="53" y="207"/>
                  <a:pt x="51" y="205"/>
                </a:cubicBezTo>
                <a:close/>
                <a:moveTo>
                  <a:pt x="74" y="223"/>
                </a:moveTo>
                <a:cubicBezTo>
                  <a:pt x="73" y="222"/>
                  <a:pt x="73" y="221"/>
                  <a:pt x="72" y="220"/>
                </a:cubicBezTo>
                <a:cubicBezTo>
                  <a:pt x="72" y="221"/>
                  <a:pt x="71" y="221"/>
                  <a:pt x="71" y="222"/>
                </a:cubicBezTo>
                <a:cubicBezTo>
                  <a:pt x="71" y="223"/>
                  <a:pt x="72" y="223"/>
                  <a:pt x="73" y="224"/>
                </a:cubicBezTo>
                <a:cubicBezTo>
                  <a:pt x="73" y="224"/>
                  <a:pt x="73" y="224"/>
                  <a:pt x="74" y="223"/>
                </a:cubicBezTo>
                <a:close/>
                <a:moveTo>
                  <a:pt x="74" y="252"/>
                </a:moveTo>
                <a:cubicBezTo>
                  <a:pt x="73" y="251"/>
                  <a:pt x="73" y="251"/>
                  <a:pt x="72" y="251"/>
                </a:cubicBezTo>
                <a:cubicBezTo>
                  <a:pt x="69" y="251"/>
                  <a:pt x="67" y="251"/>
                  <a:pt x="64" y="251"/>
                </a:cubicBezTo>
                <a:cubicBezTo>
                  <a:pt x="64" y="251"/>
                  <a:pt x="64" y="251"/>
                  <a:pt x="63" y="251"/>
                </a:cubicBezTo>
                <a:cubicBezTo>
                  <a:pt x="63" y="251"/>
                  <a:pt x="63" y="251"/>
                  <a:pt x="63" y="251"/>
                </a:cubicBezTo>
                <a:cubicBezTo>
                  <a:pt x="67" y="251"/>
                  <a:pt x="70" y="252"/>
                  <a:pt x="74" y="252"/>
                </a:cubicBezTo>
                <a:close/>
                <a:moveTo>
                  <a:pt x="125" y="141"/>
                </a:moveTo>
                <a:cubicBezTo>
                  <a:pt x="126" y="140"/>
                  <a:pt x="127" y="140"/>
                  <a:pt x="127" y="139"/>
                </a:cubicBezTo>
                <a:cubicBezTo>
                  <a:pt x="128" y="139"/>
                  <a:pt x="129" y="138"/>
                  <a:pt x="130" y="138"/>
                </a:cubicBezTo>
                <a:cubicBezTo>
                  <a:pt x="128" y="138"/>
                  <a:pt x="125" y="139"/>
                  <a:pt x="124" y="139"/>
                </a:cubicBezTo>
                <a:cubicBezTo>
                  <a:pt x="124" y="140"/>
                  <a:pt x="125" y="140"/>
                  <a:pt x="125" y="141"/>
                </a:cubicBezTo>
                <a:close/>
                <a:moveTo>
                  <a:pt x="138" y="183"/>
                </a:moveTo>
                <a:cubicBezTo>
                  <a:pt x="137" y="184"/>
                  <a:pt x="136" y="185"/>
                  <a:pt x="136" y="186"/>
                </a:cubicBezTo>
                <a:cubicBezTo>
                  <a:pt x="137" y="186"/>
                  <a:pt x="138" y="186"/>
                  <a:pt x="140" y="186"/>
                </a:cubicBezTo>
                <a:cubicBezTo>
                  <a:pt x="140" y="186"/>
                  <a:pt x="140" y="186"/>
                  <a:pt x="140" y="186"/>
                </a:cubicBezTo>
                <a:cubicBezTo>
                  <a:pt x="139" y="185"/>
                  <a:pt x="138" y="184"/>
                  <a:pt x="138" y="183"/>
                </a:cubicBezTo>
                <a:close/>
                <a:moveTo>
                  <a:pt x="75" y="243"/>
                </a:moveTo>
                <a:cubicBezTo>
                  <a:pt x="75" y="244"/>
                  <a:pt x="75" y="245"/>
                  <a:pt x="74" y="247"/>
                </a:cubicBezTo>
                <a:cubicBezTo>
                  <a:pt x="75" y="246"/>
                  <a:pt x="75" y="247"/>
                  <a:pt x="76" y="246"/>
                </a:cubicBezTo>
                <a:cubicBezTo>
                  <a:pt x="76" y="245"/>
                  <a:pt x="77" y="245"/>
                  <a:pt x="77" y="244"/>
                </a:cubicBezTo>
                <a:cubicBezTo>
                  <a:pt x="77" y="243"/>
                  <a:pt x="76" y="243"/>
                  <a:pt x="75" y="243"/>
                </a:cubicBezTo>
                <a:close/>
                <a:moveTo>
                  <a:pt x="183" y="253"/>
                </a:moveTo>
                <a:cubicBezTo>
                  <a:pt x="183" y="253"/>
                  <a:pt x="183" y="253"/>
                  <a:pt x="183" y="252"/>
                </a:cubicBezTo>
                <a:cubicBezTo>
                  <a:pt x="182" y="252"/>
                  <a:pt x="181" y="252"/>
                  <a:pt x="180" y="252"/>
                </a:cubicBezTo>
                <a:cubicBezTo>
                  <a:pt x="179" y="252"/>
                  <a:pt x="179" y="253"/>
                  <a:pt x="179" y="253"/>
                </a:cubicBezTo>
                <a:cubicBezTo>
                  <a:pt x="180" y="253"/>
                  <a:pt x="182" y="253"/>
                  <a:pt x="183" y="253"/>
                </a:cubicBezTo>
                <a:close/>
                <a:moveTo>
                  <a:pt x="57" y="176"/>
                </a:moveTo>
                <a:cubicBezTo>
                  <a:pt x="55" y="178"/>
                  <a:pt x="54" y="179"/>
                  <a:pt x="55" y="182"/>
                </a:cubicBezTo>
                <a:cubicBezTo>
                  <a:pt x="55" y="181"/>
                  <a:pt x="56" y="181"/>
                  <a:pt x="56" y="180"/>
                </a:cubicBezTo>
                <a:cubicBezTo>
                  <a:pt x="56" y="179"/>
                  <a:pt x="56" y="178"/>
                  <a:pt x="57" y="176"/>
                </a:cubicBezTo>
                <a:close/>
                <a:moveTo>
                  <a:pt x="141" y="164"/>
                </a:moveTo>
                <a:cubicBezTo>
                  <a:pt x="141" y="164"/>
                  <a:pt x="141" y="164"/>
                  <a:pt x="141" y="164"/>
                </a:cubicBezTo>
                <a:cubicBezTo>
                  <a:pt x="140" y="164"/>
                  <a:pt x="138" y="165"/>
                  <a:pt x="137" y="166"/>
                </a:cubicBezTo>
                <a:cubicBezTo>
                  <a:pt x="138" y="166"/>
                  <a:pt x="138" y="166"/>
                  <a:pt x="139" y="166"/>
                </a:cubicBezTo>
                <a:cubicBezTo>
                  <a:pt x="139" y="166"/>
                  <a:pt x="139" y="166"/>
                  <a:pt x="140" y="166"/>
                </a:cubicBezTo>
                <a:cubicBezTo>
                  <a:pt x="140" y="165"/>
                  <a:pt x="141" y="165"/>
                  <a:pt x="141" y="164"/>
                </a:cubicBezTo>
                <a:close/>
                <a:moveTo>
                  <a:pt x="38" y="173"/>
                </a:moveTo>
                <a:cubicBezTo>
                  <a:pt x="38" y="174"/>
                  <a:pt x="38" y="174"/>
                  <a:pt x="38" y="174"/>
                </a:cubicBezTo>
                <a:cubicBezTo>
                  <a:pt x="38" y="177"/>
                  <a:pt x="38" y="180"/>
                  <a:pt x="38" y="184"/>
                </a:cubicBezTo>
                <a:cubicBezTo>
                  <a:pt x="38" y="184"/>
                  <a:pt x="38" y="184"/>
                  <a:pt x="38" y="184"/>
                </a:cubicBezTo>
                <a:cubicBezTo>
                  <a:pt x="38" y="184"/>
                  <a:pt x="38" y="184"/>
                  <a:pt x="38" y="184"/>
                </a:cubicBezTo>
                <a:cubicBezTo>
                  <a:pt x="39" y="183"/>
                  <a:pt x="39" y="183"/>
                  <a:pt x="39" y="182"/>
                </a:cubicBezTo>
                <a:cubicBezTo>
                  <a:pt x="39" y="179"/>
                  <a:pt x="39" y="177"/>
                  <a:pt x="39" y="174"/>
                </a:cubicBezTo>
                <a:cubicBezTo>
                  <a:pt x="39" y="174"/>
                  <a:pt x="39" y="174"/>
                  <a:pt x="38" y="173"/>
                </a:cubicBezTo>
                <a:close/>
                <a:moveTo>
                  <a:pt x="185" y="104"/>
                </a:moveTo>
                <a:cubicBezTo>
                  <a:pt x="184" y="105"/>
                  <a:pt x="184" y="105"/>
                  <a:pt x="184" y="106"/>
                </a:cubicBezTo>
                <a:cubicBezTo>
                  <a:pt x="184" y="108"/>
                  <a:pt x="185" y="111"/>
                  <a:pt x="185" y="113"/>
                </a:cubicBezTo>
                <a:cubicBezTo>
                  <a:pt x="185" y="113"/>
                  <a:pt x="185" y="114"/>
                  <a:pt x="185" y="114"/>
                </a:cubicBezTo>
                <a:cubicBezTo>
                  <a:pt x="185" y="114"/>
                  <a:pt x="185" y="114"/>
                  <a:pt x="185" y="114"/>
                </a:cubicBezTo>
                <a:cubicBezTo>
                  <a:pt x="185" y="111"/>
                  <a:pt x="185" y="108"/>
                  <a:pt x="185" y="104"/>
                </a:cubicBezTo>
                <a:close/>
                <a:moveTo>
                  <a:pt x="143" y="216"/>
                </a:moveTo>
                <a:cubicBezTo>
                  <a:pt x="143" y="217"/>
                  <a:pt x="142" y="217"/>
                  <a:pt x="143" y="218"/>
                </a:cubicBezTo>
                <a:cubicBezTo>
                  <a:pt x="143" y="218"/>
                  <a:pt x="144" y="219"/>
                  <a:pt x="145" y="219"/>
                </a:cubicBezTo>
                <a:cubicBezTo>
                  <a:pt x="145" y="219"/>
                  <a:pt x="146" y="219"/>
                  <a:pt x="146" y="219"/>
                </a:cubicBezTo>
                <a:cubicBezTo>
                  <a:pt x="146" y="218"/>
                  <a:pt x="145" y="217"/>
                  <a:pt x="145" y="217"/>
                </a:cubicBezTo>
                <a:cubicBezTo>
                  <a:pt x="144" y="217"/>
                  <a:pt x="143" y="217"/>
                  <a:pt x="143" y="216"/>
                </a:cubicBezTo>
                <a:close/>
                <a:moveTo>
                  <a:pt x="150" y="245"/>
                </a:moveTo>
                <a:cubicBezTo>
                  <a:pt x="152" y="245"/>
                  <a:pt x="153" y="245"/>
                  <a:pt x="154" y="245"/>
                </a:cubicBezTo>
                <a:cubicBezTo>
                  <a:pt x="154" y="245"/>
                  <a:pt x="155" y="244"/>
                  <a:pt x="155" y="244"/>
                </a:cubicBezTo>
                <a:cubicBezTo>
                  <a:pt x="154" y="243"/>
                  <a:pt x="154" y="243"/>
                  <a:pt x="153" y="243"/>
                </a:cubicBezTo>
                <a:cubicBezTo>
                  <a:pt x="153" y="243"/>
                  <a:pt x="153" y="243"/>
                  <a:pt x="152" y="243"/>
                </a:cubicBezTo>
                <a:cubicBezTo>
                  <a:pt x="151" y="243"/>
                  <a:pt x="151" y="244"/>
                  <a:pt x="150" y="245"/>
                </a:cubicBezTo>
                <a:close/>
                <a:moveTo>
                  <a:pt x="98" y="222"/>
                </a:moveTo>
                <a:cubicBezTo>
                  <a:pt x="99" y="221"/>
                  <a:pt x="100" y="220"/>
                  <a:pt x="101" y="219"/>
                </a:cubicBezTo>
                <a:cubicBezTo>
                  <a:pt x="100" y="219"/>
                  <a:pt x="100" y="218"/>
                  <a:pt x="99" y="218"/>
                </a:cubicBezTo>
                <a:cubicBezTo>
                  <a:pt x="99" y="219"/>
                  <a:pt x="98" y="220"/>
                  <a:pt x="97" y="221"/>
                </a:cubicBezTo>
                <a:cubicBezTo>
                  <a:pt x="98" y="221"/>
                  <a:pt x="98" y="222"/>
                  <a:pt x="98" y="222"/>
                </a:cubicBezTo>
                <a:close/>
                <a:moveTo>
                  <a:pt x="112" y="98"/>
                </a:moveTo>
                <a:cubicBezTo>
                  <a:pt x="111" y="98"/>
                  <a:pt x="111" y="99"/>
                  <a:pt x="110" y="99"/>
                </a:cubicBezTo>
                <a:cubicBezTo>
                  <a:pt x="109" y="100"/>
                  <a:pt x="109" y="101"/>
                  <a:pt x="110" y="102"/>
                </a:cubicBezTo>
                <a:cubicBezTo>
                  <a:pt x="111" y="101"/>
                  <a:pt x="111" y="100"/>
                  <a:pt x="112" y="100"/>
                </a:cubicBezTo>
                <a:cubicBezTo>
                  <a:pt x="112" y="100"/>
                  <a:pt x="112" y="99"/>
                  <a:pt x="112" y="99"/>
                </a:cubicBezTo>
                <a:cubicBezTo>
                  <a:pt x="112" y="99"/>
                  <a:pt x="112" y="98"/>
                  <a:pt x="112" y="98"/>
                </a:cubicBezTo>
                <a:close/>
                <a:moveTo>
                  <a:pt x="132" y="171"/>
                </a:moveTo>
                <a:cubicBezTo>
                  <a:pt x="133" y="172"/>
                  <a:pt x="133" y="172"/>
                  <a:pt x="133" y="173"/>
                </a:cubicBezTo>
                <a:cubicBezTo>
                  <a:pt x="134" y="172"/>
                  <a:pt x="135" y="172"/>
                  <a:pt x="135" y="171"/>
                </a:cubicBezTo>
                <a:cubicBezTo>
                  <a:pt x="135" y="170"/>
                  <a:pt x="134" y="170"/>
                  <a:pt x="134" y="170"/>
                </a:cubicBezTo>
                <a:cubicBezTo>
                  <a:pt x="133" y="170"/>
                  <a:pt x="133" y="171"/>
                  <a:pt x="132" y="171"/>
                </a:cubicBezTo>
                <a:close/>
                <a:moveTo>
                  <a:pt x="55" y="61"/>
                </a:moveTo>
                <a:cubicBezTo>
                  <a:pt x="55" y="61"/>
                  <a:pt x="55" y="61"/>
                  <a:pt x="55" y="61"/>
                </a:cubicBezTo>
                <a:cubicBezTo>
                  <a:pt x="53" y="63"/>
                  <a:pt x="51" y="65"/>
                  <a:pt x="49" y="68"/>
                </a:cubicBezTo>
                <a:cubicBezTo>
                  <a:pt x="51" y="66"/>
                  <a:pt x="53" y="64"/>
                  <a:pt x="55" y="62"/>
                </a:cubicBezTo>
                <a:cubicBezTo>
                  <a:pt x="55" y="62"/>
                  <a:pt x="55" y="61"/>
                  <a:pt x="55" y="61"/>
                </a:cubicBezTo>
                <a:close/>
                <a:moveTo>
                  <a:pt x="161" y="79"/>
                </a:moveTo>
                <a:cubicBezTo>
                  <a:pt x="160" y="78"/>
                  <a:pt x="159" y="76"/>
                  <a:pt x="159" y="76"/>
                </a:cubicBezTo>
                <a:cubicBezTo>
                  <a:pt x="159" y="77"/>
                  <a:pt x="158" y="78"/>
                  <a:pt x="158" y="79"/>
                </a:cubicBezTo>
                <a:cubicBezTo>
                  <a:pt x="159" y="79"/>
                  <a:pt x="159" y="79"/>
                  <a:pt x="159" y="79"/>
                </a:cubicBezTo>
                <a:cubicBezTo>
                  <a:pt x="160" y="79"/>
                  <a:pt x="160" y="79"/>
                  <a:pt x="161" y="79"/>
                </a:cubicBezTo>
                <a:close/>
                <a:moveTo>
                  <a:pt x="52" y="243"/>
                </a:moveTo>
                <a:cubicBezTo>
                  <a:pt x="51" y="241"/>
                  <a:pt x="51" y="241"/>
                  <a:pt x="50" y="240"/>
                </a:cubicBezTo>
                <a:cubicBezTo>
                  <a:pt x="50" y="241"/>
                  <a:pt x="50" y="242"/>
                  <a:pt x="50" y="243"/>
                </a:cubicBezTo>
                <a:cubicBezTo>
                  <a:pt x="50" y="243"/>
                  <a:pt x="50" y="243"/>
                  <a:pt x="51" y="243"/>
                </a:cubicBezTo>
                <a:cubicBezTo>
                  <a:pt x="51" y="243"/>
                  <a:pt x="52" y="243"/>
                  <a:pt x="52" y="243"/>
                </a:cubicBezTo>
                <a:close/>
                <a:moveTo>
                  <a:pt x="75" y="181"/>
                </a:moveTo>
                <a:cubicBezTo>
                  <a:pt x="75" y="180"/>
                  <a:pt x="76" y="178"/>
                  <a:pt x="76" y="177"/>
                </a:cubicBezTo>
                <a:cubicBezTo>
                  <a:pt x="75" y="178"/>
                  <a:pt x="74" y="179"/>
                  <a:pt x="73" y="179"/>
                </a:cubicBezTo>
                <a:cubicBezTo>
                  <a:pt x="74" y="180"/>
                  <a:pt x="74" y="181"/>
                  <a:pt x="75" y="181"/>
                </a:cubicBezTo>
                <a:close/>
                <a:moveTo>
                  <a:pt x="155" y="232"/>
                </a:moveTo>
                <a:cubicBezTo>
                  <a:pt x="156" y="233"/>
                  <a:pt x="157" y="233"/>
                  <a:pt x="157" y="233"/>
                </a:cubicBezTo>
                <a:cubicBezTo>
                  <a:pt x="158" y="233"/>
                  <a:pt x="158" y="232"/>
                  <a:pt x="158" y="231"/>
                </a:cubicBezTo>
                <a:cubicBezTo>
                  <a:pt x="158" y="231"/>
                  <a:pt x="157" y="231"/>
                  <a:pt x="157" y="230"/>
                </a:cubicBezTo>
                <a:cubicBezTo>
                  <a:pt x="156" y="231"/>
                  <a:pt x="156" y="232"/>
                  <a:pt x="155" y="232"/>
                </a:cubicBezTo>
                <a:close/>
                <a:moveTo>
                  <a:pt x="21" y="273"/>
                </a:moveTo>
                <a:cubicBezTo>
                  <a:pt x="23" y="275"/>
                  <a:pt x="25" y="276"/>
                  <a:pt x="28" y="277"/>
                </a:cubicBezTo>
                <a:cubicBezTo>
                  <a:pt x="26" y="275"/>
                  <a:pt x="23" y="274"/>
                  <a:pt x="21" y="273"/>
                </a:cubicBezTo>
                <a:close/>
                <a:moveTo>
                  <a:pt x="162" y="86"/>
                </a:moveTo>
                <a:cubicBezTo>
                  <a:pt x="161" y="86"/>
                  <a:pt x="160" y="87"/>
                  <a:pt x="159" y="87"/>
                </a:cubicBezTo>
                <a:cubicBezTo>
                  <a:pt x="159" y="88"/>
                  <a:pt x="159" y="89"/>
                  <a:pt x="159" y="89"/>
                </a:cubicBezTo>
                <a:cubicBezTo>
                  <a:pt x="160" y="89"/>
                  <a:pt x="160" y="89"/>
                  <a:pt x="160" y="88"/>
                </a:cubicBezTo>
                <a:cubicBezTo>
                  <a:pt x="160" y="88"/>
                  <a:pt x="160" y="88"/>
                  <a:pt x="161" y="87"/>
                </a:cubicBezTo>
                <a:cubicBezTo>
                  <a:pt x="162" y="87"/>
                  <a:pt x="162" y="87"/>
                  <a:pt x="162" y="86"/>
                </a:cubicBezTo>
                <a:close/>
                <a:moveTo>
                  <a:pt x="46" y="220"/>
                </a:moveTo>
                <a:cubicBezTo>
                  <a:pt x="46" y="220"/>
                  <a:pt x="46" y="220"/>
                  <a:pt x="45" y="220"/>
                </a:cubicBezTo>
                <a:cubicBezTo>
                  <a:pt x="45" y="223"/>
                  <a:pt x="47" y="225"/>
                  <a:pt x="48" y="228"/>
                </a:cubicBezTo>
                <a:cubicBezTo>
                  <a:pt x="47" y="225"/>
                  <a:pt x="46" y="222"/>
                  <a:pt x="46" y="220"/>
                </a:cubicBezTo>
                <a:close/>
                <a:moveTo>
                  <a:pt x="166" y="155"/>
                </a:moveTo>
                <a:cubicBezTo>
                  <a:pt x="165" y="155"/>
                  <a:pt x="164" y="154"/>
                  <a:pt x="163" y="155"/>
                </a:cubicBezTo>
                <a:cubicBezTo>
                  <a:pt x="164" y="156"/>
                  <a:pt x="165" y="157"/>
                  <a:pt x="166" y="158"/>
                </a:cubicBezTo>
                <a:cubicBezTo>
                  <a:pt x="166" y="157"/>
                  <a:pt x="166" y="156"/>
                  <a:pt x="166" y="155"/>
                </a:cubicBezTo>
                <a:close/>
                <a:moveTo>
                  <a:pt x="95" y="185"/>
                </a:moveTo>
                <a:cubicBezTo>
                  <a:pt x="95" y="185"/>
                  <a:pt x="95" y="185"/>
                  <a:pt x="95" y="185"/>
                </a:cubicBezTo>
                <a:cubicBezTo>
                  <a:pt x="94" y="185"/>
                  <a:pt x="92" y="185"/>
                  <a:pt x="91" y="187"/>
                </a:cubicBezTo>
                <a:cubicBezTo>
                  <a:pt x="92" y="187"/>
                  <a:pt x="92" y="187"/>
                  <a:pt x="93" y="188"/>
                </a:cubicBezTo>
                <a:cubicBezTo>
                  <a:pt x="93" y="187"/>
                  <a:pt x="94" y="186"/>
                  <a:pt x="95" y="185"/>
                </a:cubicBezTo>
                <a:close/>
                <a:moveTo>
                  <a:pt x="149" y="228"/>
                </a:moveTo>
                <a:cubicBezTo>
                  <a:pt x="148" y="227"/>
                  <a:pt x="149" y="225"/>
                  <a:pt x="147" y="224"/>
                </a:cubicBezTo>
                <a:cubicBezTo>
                  <a:pt x="147" y="225"/>
                  <a:pt x="146" y="225"/>
                  <a:pt x="146" y="225"/>
                </a:cubicBezTo>
                <a:cubicBezTo>
                  <a:pt x="147" y="226"/>
                  <a:pt x="147" y="227"/>
                  <a:pt x="147" y="227"/>
                </a:cubicBezTo>
                <a:cubicBezTo>
                  <a:pt x="148" y="227"/>
                  <a:pt x="148" y="228"/>
                  <a:pt x="149" y="228"/>
                </a:cubicBezTo>
                <a:close/>
                <a:moveTo>
                  <a:pt x="103" y="197"/>
                </a:moveTo>
                <a:cubicBezTo>
                  <a:pt x="105" y="196"/>
                  <a:pt x="104" y="194"/>
                  <a:pt x="104" y="193"/>
                </a:cubicBezTo>
                <a:cubicBezTo>
                  <a:pt x="103" y="194"/>
                  <a:pt x="103" y="195"/>
                  <a:pt x="102" y="196"/>
                </a:cubicBezTo>
                <a:cubicBezTo>
                  <a:pt x="102" y="196"/>
                  <a:pt x="103" y="196"/>
                  <a:pt x="103" y="197"/>
                </a:cubicBezTo>
                <a:close/>
                <a:moveTo>
                  <a:pt x="87" y="219"/>
                </a:moveTo>
                <a:cubicBezTo>
                  <a:pt x="88" y="218"/>
                  <a:pt x="88" y="218"/>
                  <a:pt x="89" y="217"/>
                </a:cubicBezTo>
                <a:cubicBezTo>
                  <a:pt x="88" y="217"/>
                  <a:pt x="88" y="216"/>
                  <a:pt x="87" y="215"/>
                </a:cubicBezTo>
                <a:cubicBezTo>
                  <a:pt x="87" y="216"/>
                  <a:pt x="86" y="216"/>
                  <a:pt x="86" y="217"/>
                </a:cubicBezTo>
                <a:cubicBezTo>
                  <a:pt x="87" y="218"/>
                  <a:pt x="87" y="218"/>
                  <a:pt x="87" y="219"/>
                </a:cubicBezTo>
                <a:close/>
                <a:moveTo>
                  <a:pt x="46" y="150"/>
                </a:moveTo>
                <a:cubicBezTo>
                  <a:pt x="46" y="150"/>
                  <a:pt x="46" y="150"/>
                  <a:pt x="46" y="150"/>
                </a:cubicBezTo>
                <a:cubicBezTo>
                  <a:pt x="47" y="149"/>
                  <a:pt x="49" y="147"/>
                  <a:pt x="50" y="145"/>
                </a:cubicBezTo>
                <a:cubicBezTo>
                  <a:pt x="51" y="145"/>
                  <a:pt x="51" y="144"/>
                  <a:pt x="51" y="143"/>
                </a:cubicBezTo>
                <a:cubicBezTo>
                  <a:pt x="49" y="146"/>
                  <a:pt x="47" y="148"/>
                  <a:pt x="46" y="150"/>
                </a:cubicBezTo>
                <a:close/>
                <a:moveTo>
                  <a:pt x="146" y="213"/>
                </a:moveTo>
                <a:cubicBezTo>
                  <a:pt x="146" y="214"/>
                  <a:pt x="147" y="214"/>
                  <a:pt x="147" y="215"/>
                </a:cubicBezTo>
                <a:cubicBezTo>
                  <a:pt x="147" y="216"/>
                  <a:pt x="148" y="216"/>
                  <a:pt x="148" y="216"/>
                </a:cubicBezTo>
                <a:cubicBezTo>
                  <a:pt x="149" y="216"/>
                  <a:pt x="149" y="215"/>
                  <a:pt x="149" y="215"/>
                </a:cubicBezTo>
                <a:cubicBezTo>
                  <a:pt x="149" y="214"/>
                  <a:pt x="148" y="213"/>
                  <a:pt x="146" y="213"/>
                </a:cubicBezTo>
                <a:close/>
                <a:moveTo>
                  <a:pt x="109" y="209"/>
                </a:moveTo>
                <a:cubicBezTo>
                  <a:pt x="109" y="209"/>
                  <a:pt x="109" y="209"/>
                  <a:pt x="109" y="209"/>
                </a:cubicBezTo>
                <a:cubicBezTo>
                  <a:pt x="110" y="209"/>
                  <a:pt x="110" y="208"/>
                  <a:pt x="111" y="208"/>
                </a:cubicBezTo>
                <a:cubicBezTo>
                  <a:pt x="111" y="207"/>
                  <a:pt x="111" y="207"/>
                  <a:pt x="111" y="207"/>
                </a:cubicBezTo>
                <a:cubicBezTo>
                  <a:pt x="110" y="206"/>
                  <a:pt x="110" y="206"/>
                  <a:pt x="110" y="205"/>
                </a:cubicBezTo>
                <a:cubicBezTo>
                  <a:pt x="109" y="206"/>
                  <a:pt x="109" y="208"/>
                  <a:pt x="109" y="209"/>
                </a:cubicBezTo>
                <a:close/>
                <a:moveTo>
                  <a:pt x="181" y="87"/>
                </a:moveTo>
                <a:cubicBezTo>
                  <a:pt x="181" y="87"/>
                  <a:pt x="181" y="87"/>
                  <a:pt x="181" y="87"/>
                </a:cubicBezTo>
                <a:cubicBezTo>
                  <a:pt x="182" y="86"/>
                  <a:pt x="183" y="85"/>
                  <a:pt x="184" y="84"/>
                </a:cubicBezTo>
                <a:cubicBezTo>
                  <a:pt x="183" y="84"/>
                  <a:pt x="182" y="84"/>
                  <a:pt x="181" y="83"/>
                </a:cubicBezTo>
                <a:cubicBezTo>
                  <a:pt x="181" y="85"/>
                  <a:pt x="181" y="86"/>
                  <a:pt x="181" y="87"/>
                </a:cubicBezTo>
                <a:close/>
                <a:moveTo>
                  <a:pt x="158" y="156"/>
                </a:moveTo>
                <a:cubicBezTo>
                  <a:pt x="159" y="156"/>
                  <a:pt x="159" y="156"/>
                  <a:pt x="159" y="155"/>
                </a:cubicBezTo>
                <a:cubicBezTo>
                  <a:pt x="158" y="154"/>
                  <a:pt x="157" y="154"/>
                  <a:pt x="156" y="153"/>
                </a:cubicBezTo>
                <a:cubicBezTo>
                  <a:pt x="156" y="155"/>
                  <a:pt x="157" y="155"/>
                  <a:pt x="158" y="156"/>
                </a:cubicBezTo>
                <a:close/>
                <a:moveTo>
                  <a:pt x="149" y="199"/>
                </a:moveTo>
                <a:cubicBezTo>
                  <a:pt x="148" y="200"/>
                  <a:pt x="147" y="201"/>
                  <a:pt x="147" y="202"/>
                </a:cubicBezTo>
                <a:cubicBezTo>
                  <a:pt x="147" y="202"/>
                  <a:pt x="148" y="202"/>
                  <a:pt x="148" y="202"/>
                </a:cubicBezTo>
                <a:cubicBezTo>
                  <a:pt x="149" y="201"/>
                  <a:pt x="149" y="200"/>
                  <a:pt x="150" y="200"/>
                </a:cubicBezTo>
                <a:cubicBezTo>
                  <a:pt x="150" y="199"/>
                  <a:pt x="149" y="199"/>
                  <a:pt x="149" y="199"/>
                </a:cubicBezTo>
                <a:close/>
                <a:moveTo>
                  <a:pt x="186" y="254"/>
                </a:moveTo>
                <a:cubicBezTo>
                  <a:pt x="186" y="254"/>
                  <a:pt x="187" y="254"/>
                  <a:pt x="187" y="253"/>
                </a:cubicBezTo>
                <a:cubicBezTo>
                  <a:pt x="188" y="253"/>
                  <a:pt x="188" y="252"/>
                  <a:pt x="189" y="252"/>
                </a:cubicBezTo>
                <a:cubicBezTo>
                  <a:pt x="189" y="252"/>
                  <a:pt x="189" y="252"/>
                  <a:pt x="189" y="251"/>
                </a:cubicBezTo>
                <a:cubicBezTo>
                  <a:pt x="188" y="252"/>
                  <a:pt x="187" y="252"/>
                  <a:pt x="186" y="252"/>
                </a:cubicBezTo>
                <a:cubicBezTo>
                  <a:pt x="186" y="253"/>
                  <a:pt x="186" y="253"/>
                  <a:pt x="186" y="254"/>
                </a:cubicBezTo>
                <a:close/>
                <a:moveTo>
                  <a:pt x="114" y="216"/>
                </a:moveTo>
                <a:cubicBezTo>
                  <a:pt x="114" y="215"/>
                  <a:pt x="114" y="214"/>
                  <a:pt x="113" y="213"/>
                </a:cubicBezTo>
                <a:cubicBezTo>
                  <a:pt x="113" y="214"/>
                  <a:pt x="112" y="214"/>
                  <a:pt x="112" y="215"/>
                </a:cubicBezTo>
                <a:cubicBezTo>
                  <a:pt x="112" y="216"/>
                  <a:pt x="113" y="216"/>
                  <a:pt x="113" y="217"/>
                </a:cubicBezTo>
                <a:cubicBezTo>
                  <a:pt x="114" y="216"/>
                  <a:pt x="114" y="216"/>
                  <a:pt x="114" y="216"/>
                </a:cubicBezTo>
                <a:close/>
                <a:moveTo>
                  <a:pt x="112" y="183"/>
                </a:moveTo>
                <a:cubicBezTo>
                  <a:pt x="112" y="184"/>
                  <a:pt x="111" y="184"/>
                  <a:pt x="110" y="185"/>
                </a:cubicBezTo>
                <a:cubicBezTo>
                  <a:pt x="111" y="185"/>
                  <a:pt x="111" y="185"/>
                  <a:pt x="112" y="185"/>
                </a:cubicBezTo>
                <a:cubicBezTo>
                  <a:pt x="113" y="185"/>
                  <a:pt x="113" y="185"/>
                  <a:pt x="114" y="185"/>
                </a:cubicBezTo>
                <a:cubicBezTo>
                  <a:pt x="113" y="184"/>
                  <a:pt x="113" y="184"/>
                  <a:pt x="112" y="183"/>
                </a:cubicBezTo>
                <a:close/>
                <a:moveTo>
                  <a:pt x="119" y="80"/>
                </a:moveTo>
                <a:cubicBezTo>
                  <a:pt x="120" y="79"/>
                  <a:pt x="120" y="77"/>
                  <a:pt x="119" y="76"/>
                </a:cubicBezTo>
                <a:cubicBezTo>
                  <a:pt x="119" y="76"/>
                  <a:pt x="119" y="77"/>
                  <a:pt x="118" y="77"/>
                </a:cubicBezTo>
                <a:cubicBezTo>
                  <a:pt x="118" y="77"/>
                  <a:pt x="118" y="77"/>
                  <a:pt x="118" y="78"/>
                </a:cubicBezTo>
                <a:cubicBezTo>
                  <a:pt x="119" y="79"/>
                  <a:pt x="119" y="79"/>
                  <a:pt x="119" y="80"/>
                </a:cubicBezTo>
                <a:close/>
                <a:moveTo>
                  <a:pt x="42" y="47"/>
                </a:moveTo>
                <a:cubicBezTo>
                  <a:pt x="42" y="46"/>
                  <a:pt x="43" y="46"/>
                  <a:pt x="43" y="45"/>
                </a:cubicBezTo>
                <a:cubicBezTo>
                  <a:pt x="43" y="44"/>
                  <a:pt x="43" y="43"/>
                  <a:pt x="42" y="42"/>
                </a:cubicBezTo>
                <a:cubicBezTo>
                  <a:pt x="42" y="44"/>
                  <a:pt x="42" y="45"/>
                  <a:pt x="42" y="47"/>
                </a:cubicBezTo>
                <a:close/>
                <a:moveTo>
                  <a:pt x="61" y="214"/>
                </a:moveTo>
                <a:cubicBezTo>
                  <a:pt x="60" y="215"/>
                  <a:pt x="60" y="215"/>
                  <a:pt x="60" y="216"/>
                </a:cubicBezTo>
                <a:cubicBezTo>
                  <a:pt x="60" y="217"/>
                  <a:pt x="61" y="218"/>
                  <a:pt x="62" y="219"/>
                </a:cubicBezTo>
                <a:cubicBezTo>
                  <a:pt x="62" y="219"/>
                  <a:pt x="62" y="219"/>
                  <a:pt x="62" y="218"/>
                </a:cubicBezTo>
                <a:cubicBezTo>
                  <a:pt x="62" y="217"/>
                  <a:pt x="61" y="216"/>
                  <a:pt x="61" y="214"/>
                </a:cubicBezTo>
                <a:close/>
                <a:moveTo>
                  <a:pt x="46" y="67"/>
                </a:moveTo>
                <a:cubicBezTo>
                  <a:pt x="47" y="66"/>
                  <a:pt x="50" y="63"/>
                  <a:pt x="50" y="62"/>
                </a:cubicBezTo>
                <a:cubicBezTo>
                  <a:pt x="49" y="63"/>
                  <a:pt x="48" y="64"/>
                  <a:pt x="47" y="65"/>
                </a:cubicBezTo>
                <a:cubicBezTo>
                  <a:pt x="46" y="66"/>
                  <a:pt x="46" y="66"/>
                  <a:pt x="46" y="67"/>
                </a:cubicBezTo>
                <a:close/>
                <a:moveTo>
                  <a:pt x="91" y="240"/>
                </a:moveTo>
                <a:cubicBezTo>
                  <a:pt x="89" y="239"/>
                  <a:pt x="87" y="239"/>
                  <a:pt x="85" y="240"/>
                </a:cubicBezTo>
                <a:cubicBezTo>
                  <a:pt x="86" y="240"/>
                  <a:pt x="89" y="240"/>
                  <a:pt x="90" y="240"/>
                </a:cubicBezTo>
                <a:cubicBezTo>
                  <a:pt x="90" y="240"/>
                  <a:pt x="90" y="240"/>
                  <a:pt x="91" y="240"/>
                </a:cubicBezTo>
                <a:close/>
                <a:moveTo>
                  <a:pt x="192" y="283"/>
                </a:moveTo>
                <a:cubicBezTo>
                  <a:pt x="189" y="283"/>
                  <a:pt x="185" y="283"/>
                  <a:pt x="182" y="284"/>
                </a:cubicBezTo>
                <a:cubicBezTo>
                  <a:pt x="185" y="284"/>
                  <a:pt x="190" y="284"/>
                  <a:pt x="192" y="283"/>
                </a:cubicBezTo>
                <a:close/>
                <a:moveTo>
                  <a:pt x="160" y="202"/>
                </a:moveTo>
                <a:cubicBezTo>
                  <a:pt x="158" y="202"/>
                  <a:pt x="157" y="201"/>
                  <a:pt x="155" y="200"/>
                </a:cubicBezTo>
                <a:cubicBezTo>
                  <a:pt x="155" y="201"/>
                  <a:pt x="155" y="201"/>
                  <a:pt x="156" y="201"/>
                </a:cubicBezTo>
                <a:cubicBezTo>
                  <a:pt x="157" y="202"/>
                  <a:pt x="158" y="203"/>
                  <a:pt x="160" y="202"/>
                </a:cubicBezTo>
                <a:close/>
                <a:moveTo>
                  <a:pt x="37" y="197"/>
                </a:moveTo>
                <a:cubicBezTo>
                  <a:pt x="37" y="197"/>
                  <a:pt x="37" y="197"/>
                  <a:pt x="37" y="197"/>
                </a:cubicBezTo>
                <a:cubicBezTo>
                  <a:pt x="38" y="195"/>
                  <a:pt x="38" y="192"/>
                  <a:pt x="38" y="189"/>
                </a:cubicBezTo>
                <a:cubicBezTo>
                  <a:pt x="38" y="189"/>
                  <a:pt x="38" y="190"/>
                  <a:pt x="38" y="190"/>
                </a:cubicBezTo>
                <a:cubicBezTo>
                  <a:pt x="37" y="193"/>
                  <a:pt x="37" y="195"/>
                  <a:pt x="37" y="197"/>
                </a:cubicBezTo>
                <a:close/>
                <a:moveTo>
                  <a:pt x="126" y="89"/>
                </a:moveTo>
                <a:cubicBezTo>
                  <a:pt x="125" y="90"/>
                  <a:pt x="125" y="90"/>
                  <a:pt x="124" y="91"/>
                </a:cubicBezTo>
                <a:cubicBezTo>
                  <a:pt x="124" y="91"/>
                  <a:pt x="123" y="92"/>
                  <a:pt x="124" y="93"/>
                </a:cubicBezTo>
                <a:cubicBezTo>
                  <a:pt x="124" y="92"/>
                  <a:pt x="125" y="92"/>
                  <a:pt x="125" y="91"/>
                </a:cubicBezTo>
                <a:cubicBezTo>
                  <a:pt x="126" y="91"/>
                  <a:pt x="126" y="90"/>
                  <a:pt x="126" y="89"/>
                </a:cubicBezTo>
                <a:close/>
                <a:moveTo>
                  <a:pt x="140" y="237"/>
                </a:moveTo>
                <a:cubicBezTo>
                  <a:pt x="139" y="236"/>
                  <a:pt x="139" y="236"/>
                  <a:pt x="138" y="235"/>
                </a:cubicBezTo>
                <a:cubicBezTo>
                  <a:pt x="138" y="236"/>
                  <a:pt x="137" y="236"/>
                  <a:pt x="137" y="237"/>
                </a:cubicBezTo>
                <a:cubicBezTo>
                  <a:pt x="138" y="237"/>
                  <a:pt x="139" y="237"/>
                  <a:pt x="140" y="237"/>
                </a:cubicBezTo>
                <a:close/>
                <a:moveTo>
                  <a:pt x="145" y="95"/>
                </a:moveTo>
                <a:cubicBezTo>
                  <a:pt x="145" y="96"/>
                  <a:pt x="145" y="96"/>
                  <a:pt x="145" y="96"/>
                </a:cubicBezTo>
                <a:cubicBezTo>
                  <a:pt x="145" y="97"/>
                  <a:pt x="145" y="98"/>
                  <a:pt x="145" y="99"/>
                </a:cubicBezTo>
                <a:cubicBezTo>
                  <a:pt x="146" y="99"/>
                  <a:pt x="146" y="99"/>
                  <a:pt x="147" y="99"/>
                </a:cubicBezTo>
                <a:cubicBezTo>
                  <a:pt x="146" y="98"/>
                  <a:pt x="146" y="97"/>
                  <a:pt x="145" y="95"/>
                </a:cubicBezTo>
                <a:close/>
                <a:moveTo>
                  <a:pt x="178" y="76"/>
                </a:moveTo>
                <a:cubicBezTo>
                  <a:pt x="176" y="77"/>
                  <a:pt x="176" y="77"/>
                  <a:pt x="177" y="79"/>
                </a:cubicBezTo>
                <a:cubicBezTo>
                  <a:pt x="177" y="80"/>
                  <a:pt x="177" y="80"/>
                  <a:pt x="178" y="80"/>
                </a:cubicBezTo>
                <a:cubicBezTo>
                  <a:pt x="178" y="79"/>
                  <a:pt x="178" y="78"/>
                  <a:pt x="178" y="76"/>
                </a:cubicBezTo>
                <a:close/>
                <a:moveTo>
                  <a:pt x="124" y="85"/>
                </a:moveTo>
                <a:cubicBezTo>
                  <a:pt x="123" y="86"/>
                  <a:pt x="123" y="86"/>
                  <a:pt x="123" y="88"/>
                </a:cubicBezTo>
                <a:cubicBezTo>
                  <a:pt x="124" y="88"/>
                  <a:pt x="124" y="87"/>
                  <a:pt x="125" y="87"/>
                </a:cubicBezTo>
                <a:cubicBezTo>
                  <a:pt x="125" y="86"/>
                  <a:pt x="124" y="86"/>
                  <a:pt x="124" y="85"/>
                </a:cubicBezTo>
                <a:close/>
                <a:moveTo>
                  <a:pt x="145" y="112"/>
                </a:moveTo>
                <a:cubicBezTo>
                  <a:pt x="145" y="111"/>
                  <a:pt x="145" y="110"/>
                  <a:pt x="145" y="109"/>
                </a:cubicBezTo>
                <a:cubicBezTo>
                  <a:pt x="144" y="110"/>
                  <a:pt x="143" y="111"/>
                  <a:pt x="142" y="112"/>
                </a:cubicBezTo>
                <a:cubicBezTo>
                  <a:pt x="143" y="112"/>
                  <a:pt x="144" y="112"/>
                  <a:pt x="145" y="112"/>
                </a:cubicBezTo>
                <a:close/>
                <a:moveTo>
                  <a:pt x="159" y="144"/>
                </a:moveTo>
                <a:cubicBezTo>
                  <a:pt x="158" y="145"/>
                  <a:pt x="157" y="146"/>
                  <a:pt x="156" y="147"/>
                </a:cubicBezTo>
                <a:cubicBezTo>
                  <a:pt x="156" y="148"/>
                  <a:pt x="156" y="148"/>
                  <a:pt x="157" y="147"/>
                </a:cubicBezTo>
                <a:cubicBezTo>
                  <a:pt x="157" y="147"/>
                  <a:pt x="158" y="146"/>
                  <a:pt x="159" y="145"/>
                </a:cubicBezTo>
                <a:cubicBezTo>
                  <a:pt x="159" y="145"/>
                  <a:pt x="159" y="144"/>
                  <a:pt x="159" y="144"/>
                </a:cubicBezTo>
                <a:close/>
                <a:moveTo>
                  <a:pt x="161" y="185"/>
                </a:moveTo>
                <a:cubicBezTo>
                  <a:pt x="160" y="184"/>
                  <a:pt x="159" y="184"/>
                  <a:pt x="158" y="183"/>
                </a:cubicBezTo>
                <a:cubicBezTo>
                  <a:pt x="158" y="183"/>
                  <a:pt x="158" y="183"/>
                  <a:pt x="158" y="183"/>
                </a:cubicBezTo>
                <a:cubicBezTo>
                  <a:pt x="158" y="184"/>
                  <a:pt x="159" y="185"/>
                  <a:pt x="159" y="186"/>
                </a:cubicBezTo>
                <a:cubicBezTo>
                  <a:pt x="160" y="186"/>
                  <a:pt x="160" y="185"/>
                  <a:pt x="161" y="185"/>
                </a:cubicBezTo>
                <a:close/>
                <a:moveTo>
                  <a:pt x="130" y="222"/>
                </a:moveTo>
                <a:cubicBezTo>
                  <a:pt x="129" y="222"/>
                  <a:pt x="128" y="223"/>
                  <a:pt x="128" y="223"/>
                </a:cubicBezTo>
                <a:cubicBezTo>
                  <a:pt x="129" y="224"/>
                  <a:pt x="129" y="224"/>
                  <a:pt x="130" y="224"/>
                </a:cubicBezTo>
                <a:cubicBezTo>
                  <a:pt x="130" y="224"/>
                  <a:pt x="131" y="224"/>
                  <a:pt x="130" y="223"/>
                </a:cubicBezTo>
                <a:cubicBezTo>
                  <a:pt x="130" y="223"/>
                  <a:pt x="130" y="222"/>
                  <a:pt x="130" y="222"/>
                </a:cubicBezTo>
                <a:close/>
                <a:moveTo>
                  <a:pt x="125" y="187"/>
                </a:moveTo>
                <a:cubicBezTo>
                  <a:pt x="123" y="188"/>
                  <a:pt x="121" y="191"/>
                  <a:pt x="121" y="192"/>
                </a:cubicBezTo>
                <a:cubicBezTo>
                  <a:pt x="122" y="190"/>
                  <a:pt x="124" y="189"/>
                  <a:pt x="125" y="187"/>
                </a:cubicBezTo>
                <a:cubicBezTo>
                  <a:pt x="125" y="187"/>
                  <a:pt x="125" y="187"/>
                  <a:pt x="125" y="187"/>
                </a:cubicBezTo>
                <a:close/>
                <a:moveTo>
                  <a:pt x="176" y="14"/>
                </a:moveTo>
                <a:cubicBezTo>
                  <a:pt x="177" y="15"/>
                  <a:pt x="178" y="14"/>
                  <a:pt x="179" y="15"/>
                </a:cubicBezTo>
                <a:cubicBezTo>
                  <a:pt x="180" y="15"/>
                  <a:pt x="181" y="15"/>
                  <a:pt x="183" y="15"/>
                </a:cubicBezTo>
                <a:cubicBezTo>
                  <a:pt x="180" y="14"/>
                  <a:pt x="178" y="14"/>
                  <a:pt x="176" y="14"/>
                </a:cubicBezTo>
                <a:close/>
                <a:moveTo>
                  <a:pt x="66" y="224"/>
                </a:moveTo>
                <a:cubicBezTo>
                  <a:pt x="66" y="224"/>
                  <a:pt x="66" y="224"/>
                  <a:pt x="67" y="224"/>
                </a:cubicBezTo>
                <a:cubicBezTo>
                  <a:pt x="67" y="223"/>
                  <a:pt x="67" y="223"/>
                  <a:pt x="67" y="223"/>
                </a:cubicBezTo>
                <a:cubicBezTo>
                  <a:pt x="66" y="221"/>
                  <a:pt x="66" y="220"/>
                  <a:pt x="65" y="218"/>
                </a:cubicBezTo>
                <a:cubicBezTo>
                  <a:pt x="65" y="219"/>
                  <a:pt x="65" y="219"/>
                  <a:pt x="65" y="219"/>
                </a:cubicBezTo>
                <a:cubicBezTo>
                  <a:pt x="65" y="221"/>
                  <a:pt x="66" y="222"/>
                  <a:pt x="66" y="224"/>
                </a:cubicBezTo>
                <a:close/>
                <a:moveTo>
                  <a:pt x="118" y="215"/>
                </a:moveTo>
                <a:cubicBezTo>
                  <a:pt x="118" y="215"/>
                  <a:pt x="118" y="215"/>
                  <a:pt x="118" y="215"/>
                </a:cubicBezTo>
                <a:cubicBezTo>
                  <a:pt x="118" y="215"/>
                  <a:pt x="118" y="216"/>
                  <a:pt x="117" y="216"/>
                </a:cubicBezTo>
                <a:cubicBezTo>
                  <a:pt x="117" y="216"/>
                  <a:pt x="117" y="216"/>
                  <a:pt x="117" y="217"/>
                </a:cubicBezTo>
                <a:cubicBezTo>
                  <a:pt x="117" y="217"/>
                  <a:pt x="118" y="218"/>
                  <a:pt x="118" y="219"/>
                </a:cubicBezTo>
                <a:cubicBezTo>
                  <a:pt x="119" y="218"/>
                  <a:pt x="119" y="218"/>
                  <a:pt x="119" y="217"/>
                </a:cubicBezTo>
                <a:cubicBezTo>
                  <a:pt x="119" y="216"/>
                  <a:pt x="119" y="216"/>
                  <a:pt x="118" y="215"/>
                </a:cubicBezTo>
                <a:close/>
                <a:moveTo>
                  <a:pt x="59" y="243"/>
                </a:moveTo>
                <a:cubicBezTo>
                  <a:pt x="60" y="242"/>
                  <a:pt x="60" y="242"/>
                  <a:pt x="60" y="241"/>
                </a:cubicBezTo>
                <a:cubicBezTo>
                  <a:pt x="60" y="241"/>
                  <a:pt x="59" y="240"/>
                  <a:pt x="59" y="240"/>
                </a:cubicBezTo>
                <a:cubicBezTo>
                  <a:pt x="58" y="240"/>
                  <a:pt x="58" y="240"/>
                  <a:pt x="59" y="243"/>
                </a:cubicBezTo>
                <a:close/>
                <a:moveTo>
                  <a:pt x="169" y="176"/>
                </a:moveTo>
                <a:cubicBezTo>
                  <a:pt x="169" y="175"/>
                  <a:pt x="168" y="171"/>
                  <a:pt x="168" y="170"/>
                </a:cubicBezTo>
                <a:cubicBezTo>
                  <a:pt x="168" y="172"/>
                  <a:pt x="168" y="173"/>
                  <a:pt x="168" y="175"/>
                </a:cubicBezTo>
                <a:cubicBezTo>
                  <a:pt x="168" y="176"/>
                  <a:pt x="168" y="176"/>
                  <a:pt x="169" y="176"/>
                </a:cubicBezTo>
                <a:close/>
                <a:moveTo>
                  <a:pt x="109" y="284"/>
                </a:moveTo>
                <a:cubicBezTo>
                  <a:pt x="109" y="284"/>
                  <a:pt x="109" y="284"/>
                  <a:pt x="109" y="283"/>
                </a:cubicBezTo>
                <a:cubicBezTo>
                  <a:pt x="106" y="283"/>
                  <a:pt x="104" y="283"/>
                  <a:pt x="101" y="283"/>
                </a:cubicBezTo>
                <a:cubicBezTo>
                  <a:pt x="101" y="283"/>
                  <a:pt x="101" y="284"/>
                  <a:pt x="100" y="284"/>
                </a:cubicBezTo>
                <a:cubicBezTo>
                  <a:pt x="100" y="284"/>
                  <a:pt x="100" y="284"/>
                  <a:pt x="100" y="284"/>
                </a:cubicBezTo>
                <a:cubicBezTo>
                  <a:pt x="103" y="284"/>
                  <a:pt x="106" y="284"/>
                  <a:pt x="109" y="284"/>
                </a:cubicBezTo>
                <a:close/>
                <a:moveTo>
                  <a:pt x="82" y="206"/>
                </a:moveTo>
                <a:cubicBezTo>
                  <a:pt x="81" y="207"/>
                  <a:pt x="81" y="207"/>
                  <a:pt x="81" y="208"/>
                </a:cubicBezTo>
                <a:cubicBezTo>
                  <a:pt x="82" y="209"/>
                  <a:pt x="82" y="209"/>
                  <a:pt x="83" y="210"/>
                </a:cubicBezTo>
                <a:cubicBezTo>
                  <a:pt x="83" y="210"/>
                  <a:pt x="83" y="210"/>
                  <a:pt x="83" y="211"/>
                </a:cubicBezTo>
                <a:cubicBezTo>
                  <a:pt x="83" y="209"/>
                  <a:pt x="83" y="208"/>
                  <a:pt x="82" y="206"/>
                </a:cubicBezTo>
                <a:close/>
                <a:moveTo>
                  <a:pt x="104" y="189"/>
                </a:moveTo>
                <a:cubicBezTo>
                  <a:pt x="103" y="189"/>
                  <a:pt x="100" y="193"/>
                  <a:pt x="100" y="194"/>
                </a:cubicBezTo>
                <a:cubicBezTo>
                  <a:pt x="100" y="194"/>
                  <a:pt x="100" y="194"/>
                  <a:pt x="100" y="194"/>
                </a:cubicBezTo>
                <a:cubicBezTo>
                  <a:pt x="101" y="192"/>
                  <a:pt x="103" y="191"/>
                  <a:pt x="104" y="189"/>
                </a:cubicBezTo>
                <a:cubicBezTo>
                  <a:pt x="104" y="189"/>
                  <a:pt x="104" y="189"/>
                  <a:pt x="104" y="189"/>
                </a:cubicBezTo>
                <a:close/>
                <a:moveTo>
                  <a:pt x="154" y="226"/>
                </a:moveTo>
                <a:cubicBezTo>
                  <a:pt x="155" y="227"/>
                  <a:pt x="155" y="227"/>
                  <a:pt x="156" y="227"/>
                </a:cubicBezTo>
                <a:cubicBezTo>
                  <a:pt x="157" y="226"/>
                  <a:pt x="156" y="225"/>
                  <a:pt x="156" y="224"/>
                </a:cubicBezTo>
                <a:cubicBezTo>
                  <a:pt x="155" y="225"/>
                  <a:pt x="155" y="226"/>
                  <a:pt x="154" y="226"/>
                </a:cubicBezTo>
                <a:close/>
                <a:moveTo>
                  <a:pt x="84" y="281"/>
                </a:moveTo>
                <a:cubicBezTo>
                  <a:pt x="84" y="281"/>
                  <a:pt x="84" y="281"/>
                  <a:pt x="84" y="281"/>
                </a:cubicBezTo>
                <a:cubicBezTo>
                  <a:pt x="87" y="281"/>
                  <a:pt x="90" y="281"/>
                  <a:pt x="93" y="281"/>
                </a:cubicBezTo>
                <a:cubicBezTo>
                  <a:pt x="90" y="281"/>
                  <a:pt x="87" y="281"/>
                  <a:pt x="84" y="281"/>
                </a:cubicBezTo>
                <a:cubicBezTo>
                  <a:pt x="84" y="281"/>
                  <a:pt x="84" y="281"/>
                  <a:pt x="84" y="281"/>
                </a:cubicBezTo>
                <a:close/>
                <a:moveTo>
                  <a:pt x="136" y="226"/>
                </a:moveTo>
                <a:cubicBezTo>
                  <a:pt x="135" y="225"/>
                  <a:pt x="135" y="224"/>
                  <a:pt x="134" y="222"/>
                </a:cubicBezTo>
                <a:cubicBezTo>
                  <a:pt x="134" y="223"/>
                  <a:pt x="133" y="223"/>
                  <a:pt x="134" y="224"/>
                </a:cubicBezTo>
                <a:cubicBezTo>
                  <a:pt x="134" y="225"/>
                  <a:pt x="134" y="226"/>
                  <a:pt x="136" y="226"/>
                </a:cubicBezTo>
                <a:close/>
                <a:moveTo>
                  <a:pt x="11" y="199"/>
                </a:moveTo>
                <a:cubicBezTo>
                  <a:pt x="10" y="200"/>
                  <a:pt x="10" y="201"/>
                  <a:pt x="10" y="202"/>
                </a:cubicBezTo>
                <a:cubicBezTo>
                  <a:pt x="11" y="202"/>
                  <a:pt x="11" y="202"/>
                  <a:pt x="11" y="199"/>
                </a:cubicBezTo>
                <a:close/>
                <a:moveTo>
                  <a:pt x="164" y="232"/>
                </a:moveTo>
                <a:cubicBezTo>
                  <a:pt x="164" y="231"/>
                  <a:pt x="167" y="228"/>
                  <a:pt x="168" y="227"/>
                </a:cubicBezTo>
                <a:cubicBezTo>
                  <a:pt x="165" y="229"/>
                  <a:pt x="164" y="231"/>
                  <a:pt x="164" y="232"/>
                </a:cubicBezTo>
                <a:close/>
                <a:moveTo>
                  <a:pt x="139" y="219"/>
                </a:moveTo>
                <a:cubicBezTo>
                  <a:pt x="140" y="218"/>
                  <a:pt x="140" y="218"/>
                  <a:pt x="139" y="217"/>
                </a:cubicBezTo>
                <a:cubicBezTo>
                  <a:pt x="138" y="218"/>
                  <a:pt x="138" y="218"/>
                  <a:pt x="137" y="219"/>
                </a:cubicBezTo>
                <a:cubicBezTo>
                  <a:pt x="138" y="219"/>
                  <a:pt x="139" y="219"/>
                  <a:pt x="139" y="219"/>
                </a:cubicBezTo>
                <a:close/>
                <a:moveTo>
                  <a:pt x="63" y="131"/>
                </a:moveTo>
                <a:cubicBezTo>
                  <a:pt x="64" y="130"/>
                  <a:pt x="64" y="129"/>
                  <a:pt x="64" y="127"/>
                </a:cubicBezTo>
                <a:cubicBezTo>
                  <a:pt x="62" y="129"/>
                  <a:pt x="62" y="129"/>
                  <a:pt x="63" y="131"/>
                </a:cubicBezTo>
                <a:close/>
                <a:moveTo>
                  <a:pt x="68" y="226"/>
                </a:moveTo>
                <a:cubicBezTo>
                  <a:pt x="68" y="226"/>
                  <a:pt x="67" y="226"/>
                  <a:pt x="67" y="227"/>
                </a:cubicBezTo>
                <a:cubicBezTo>
                  <a:pt x="67" y="227"/>
                  <a:pt x="68" y="229"/>
                  <a:pt x="69" y="230"/>
                </a:cubicBezTo>
                <a:cubicBezTo>
                  <a:pt x="69" y="229"/>
                  <a:pt x="69" y="227"/>
                  <a:pt x="68" y="226"/>
                </a:cubicBezTo>
                <a:close/>
                <a:moveTo>
                  <a:pt x="84" y="174"/>
                </a:moveTo>
                <a:cubicBezTo>
                  <a:pt x="84" y="174"/>
                  <a:pt x="83" y="174"/>
                  <a:pt x="82" y="174"/>
                </a:cubicBezTo>
                <a:cubicBezTo>
                  <a:pt x="83" y="175"/>
                  <a:pt x="83" y="176"/>
                  <a:pt x="84" y="176"/>
                </a:cubicBezTo>
                <a:cubicBezTo>
                  <a:pt x="85" y="176"/>
                  <a:pt x="84" y="175"/>
                  <a:pt x="84" y="174"/>
                </a:cubicBezTo>
                <a:close/>
                <a:moveTo>
                  <a:pt x="144" y="204"/>
                </a:moveTo>
                <a:cubicBezTo>
                  <a:pt x="143" y="205"/>
                  <a:pt x="142" y="205"/>
                  <a:pt x="142" y="206"/>
                </a:cubicBezTo>
                <a:cubicBezTo>
                  <a:pt x="143" y="206"/>
                  <a:pt x="143" y="207"/>
                  <a:pt x="144" y="207"/>
                </a:cubicBezTo>
                <a:cubicBezTo>
                  <a:pt x="144" y="207"/>
                  <a:pt x="144" y="206"/>
                  <a:pt x="145" y="206"/>
                </a:cubicBezTo>
                <a:cubicBezTo>
                  <a:pt x="144" y="205"/>
                  <a:pt x="144" y="205"/>
                  <a:pt x="144" y="204"/>
                </a:cubicBezTo>
                <a:close/>
                <a:moveTo>
                  <a:pt x="175" y="226"/>
                </a:moveTo>
                <a:cubicBezTo>
                  <a:pt x="175" y="225"/>
                  <a:pt x="175" y="223"/>
                  <a:pt x="175" y="222"/>
                </a:cubicBezTo>
                <a:cubicBezTo>
                  <a:pt x="174" y="223"/>
                  <a:pt x="174" y="224"/>
                  <a:pt x="174" y="225"/>
                </a:cubicBezTo>
                <a:cubicBezTo>
                  <a:pt x="174" y="225"/>
                  <a:pt x="174" y="226"/>
                  <a:pt x="175" y="226"/>
                </a:cubicBezTo>
                <a:close/>
                <a:moveTo>
                  <a:pt x="175" y="44"/>
                </a:moveTo>
                <a:cubicBezTo>
                  <a:pt x="175" y="44"/>
                  <a:pt x="176" y="45"/>
                  <a:pt x="176" y="45"/>
                </a:cubicBezTo>
                <a:cubicBezTo>
                  <a:pt x="177" y="44"/>
                  <a:pt x="177" y="45"/>
                  <a:pt x="178" y="45"/>
                </a:cubicBezTo>
                <a:cubicBezTo>
                  <a:pt x="178" y="45"/>
                  <a:pt x="179" y="46"/>
                  <a:pt x="180" y="46"/>
                </a:cubicBezTo>
                <a:cubicBezTo>
                  <a:pt x="180" y="46"/>
                  <a:pt x="180" y="46"/>
                  <a:pt x="180" y="46"/>
                </a:cubicBezTo>
                <a:cubicBezTo>
                  <a:pt x="179" y="45"/>
                  <a:pt x="179" y="44"/>
                  <a:pt x="178" y="44"/>
                </a:cubicBezTo>
                <a:cubicBezTo>
                  <a:pt x="177" y="44"/>
                  <a:pt x="176" y="44"/>
                  <a:pt x="175" y="44"/>
                </a:cubicBezTo>
                <a:close/>
                <a:moveTo>
                  <a:pt x="47" y="46"/>
                </a:moveTo>
                <a:cubicBezTo>
                  <a:pt x="48" y="45"/>
                  <a:pt x="49" y="44"/>
                  <a:pt x="50" y="43"/>
                </a:cubicBezTo>
                <a:cubicBezTo>
                  <a:pt x="48" y="43"/>
                  <a:pt x="47" y="44"/>
                  <a:pt x="47" y="46"/>
                </a:cubicBezTo>
                <a:close/>
                <a:moveTo>
                  <a:pt x="106" y="186"/>
                </a:moveTo>
                <a:cubicBezTo>
                  <a:pt x="107" y="185"/>
                  <a:pt x="111" y="181"/>
                  <a:pt x="111" y="180"/>
                </a:cubicBezTo>
                <a:cubicBezTo>
                  <a:pt x="109" y="182"/>
                  <a:pt x="108" y="184"/>
                  <a:pt x="106" y="186"/>
                </a:cubicBezTo>
                <a:close/>
                <a:moveTo>
                  <a:pt x="106" y="217"/>
                </a:moveTo>
                <a:cubicBezTo>
                  <a:pt x="104" y="218"/>
                  <a:pt x="104" y="218"/>
                  <a:pt x="105" y="220"/>
                </a:cubicBezTo>
                <a:cubicBezTo>
                  <a:pt x="106" y="219"/>
                  <a:pt x="106" y="218"/>
                  <a:pt x="106" y="217"/>
                </a:cubicBezTo>
                <a:close/>
                <a:moveTo>
                  <a:pt x="95" y="93"/>
                </a:moveTo>
                <a:cubicBezTo>
                  <a:pt x="95" y="93"/>
                  <a:pt x="95" y="93"/>
                  <a:pt x="94" y="93"/>
                </a:cubicBezTo>
                <a:cubicBezTo>
                  <a:pt x="94" y="93"/>
                  <a:pt x="93" y="94"/>
                  <a:pt x="93" y="95"/>
                </a:cubicBezTo>
                <a:cubicBezTo>
                  <a:pt x="93" y="95"/>
                  <a:pt x="93" y="96"/>
                  <a:pt x="94" y="96"/>
                </a:cubicBezTo>
                <a:cubicBezTo>
                  <a:pt x="94" y="96"/>
                  <a:pt x="94" y="96"/>
                  <a:pt x="94" y="96"/>
                </a:cubicBezTo>
                <a:cubicBezTo>
                  <a:pt x="94" y="95"/>
                  <a:pt x="94" y="94"/>
                  <a:pt x="95" y="93"/>
                </a:cubicBezTo>
                <a:close/>
                <a:moveTo>
                  <a:pt x="90" y="215"/>
                </a:moveTo>
                <a:cubicBezTo>
                  <a:pt x="91" y="215"/>
                  <a:pt x="91" y="215"/>
                  <a:pt x="91" y="214"/>
                </a:cubicBezTo>
                <a:cubicBezTo>
                  <a:pt x="90" y="214"/>
                  <a:pt x="90" y="213"/>
                  <a:pt x="89" y="212"/>
                </a:cubicBezTo>
                <a:cubicBezTo>
                  <a:pt x="89" y="213"/>
                  <a:pt x="89" y="213"/>
                  <a:pt x="89" y="214"/>
                </a:cubicBezTo>
                <a:cubicBezTo>
                  <a:pt x="89" y="214"/>
                  <a:pt x="90" y="215"/>
                  <a:pt x="90" y="215"/>
                </a:cubicBezTo>
                <a:close/>
                <a:moveTo>
                  <a:pt x="146" y="43"/>
                </a:moveTo>
                <a:cubicBezTo>
                  <a:pt x="148" y="44"/>
                  <a:pt x="150" y="44"/>
                  <a:pt x="151" y="44"/>
                </a:cubicBezTo>
                <a:cubicBezTo>
                  <a:pt x="151" y="44"/>
                  <a:pt x="151" y="44"/>
                  <a:pt x="152" y="43"/>
                </a:cubicBezTo>
                <a:cubicBezTo>
                  <a:pt x="152" y="43"/>
                  <a:pt x="152" y="43"/>
                  <a:pt x="152" y="43"/>
                </a:cubicBezTo>
                <a:cubicBezTo>
                  <a:pt x="150" y="43"/>
                  <a:pt x="148" y="43"/>
                  <a:pt x="146" y="43"/>
                </a:cubicBezTo>
                <a:close/>
                <a:moveTo>
                  <a:pt x="16" y="27"/>
                </a:moveTo>
                <a:cubicBezTo>
                  <a:pt x="16" y="27"/>
                  <a:pt x="16" y="27"/>
                  <a:pt x="16" y="27"/>
                </a:cubicBezTo>
                <a:cubicBezTo>
                  <a:pt x="15" y="29"/>
                  <a:pt x="14" y="31"/>
                  <a:pt x="14" y="34"/>
                </a:cubicBezTo>
                <a:cubicBezTo>
                  <a:pt x="15" y="32"/>
                  <a:pt x="15" y="29"/>
                  <a:pt x="16" y="27"/>
                </a:cubicBezTo>
                <a:close/>
                <a:moveTo>
                  <a:pt x="152" y="133"/>
                </a:moveTo>
                <a:cubicBezTo>
                  <a:pt x="152" y="132"/>
                  <a:pt x="153" y="132"/>
                  <a:pt x="153" y="132"/>
                </a:cubicBezTo>
                <a:cubicBezTo>
                  <a:pt x="152" y="130"/>
                  <a:pt x="152" y="130"/>
                  <a:pt x="151" y="130"/>
                </a:cubicBezTo>
                <a:cubicBezTo>
                  <a:pt x="151" y="130"/>
                  <a:pt x="151" y="130"/>
                  <a:pt x="151" y="130"/>
                </a:cubicBezTo>
                <a:cubicBezTo>
                  <a:pt x="151" y="131"/>
                  <a:pt x="152" y="132"/>
                  <a:pt x="152" y="133"/>
                </a:cubicBezTo>
                <a:close/>
                <a:moveTo>
                  <a:pt x="118" y="132"/>
                </a:moveTo>
                <a:cubicBezTo>
                  <a:pt x="116" y="134"/>
                  <a:pt x="116" y="134"/>
                  <a:pt x="117" y="135"/>
                </a:cubicBezTo>
                <a:cubicBezTo>
                  <a:pt x="117" y="135"/>
                  <a:pt x="118" y="134"/>
                  <a:pt x="119" y="134"/>
                </a:cubicBezTo>
                <a:cubicBezTo>
                  <a:pt x="118" y="133"/>
                  <a:pt x="118" y="133"/>
                  <a:pt x="118" y="132"/>
                </a:cubicBezTo>
                <a:close/>
                <a:moveTo>
                  <a:pt x="151" y="222"/>
                </a:moveTo>
                <a:cubicBezTo>
                  <a:pt x="151" y="222"/>
                  <a:pt x="150" y="222"/>
                  <a:pt x="150" y="222"/>
                </a:cubicBezTo>
                <a:cubicBezTo>
                  <a:pt x="150" y="222"/>
                  <a:pt x="150" y="222"/>
                  <a:pt x="149" y="222"/>
                </a:cubicBezTo>
                <a:cubicBezTo>
                  <a:pt x="150" y="223"/>
                  <a:pt x="150" y="224"/>
                  <a:pt x="151" y="224"/>
                </a:cubicBezTo>
                <a:cubicBezTo>
                  <a:pt x="151" y="223"/>
                  <a:pt x="151" y="223"/>
                  <a:pt x="151" y="222"/>
                </a:cubicBezTo>
                <a:close/>
                <a:moveTo>
                  <a:pt x="164" y="120"/>
                </a:moveTo>
                <a:cubicBezTo>
                  <a:pt x="164" y="120"/>
                  <a:pt x="163" y="119"/>
                  <a:pt x="163" y="119"/>
                </a:cubicBezTo>
                <a:cubicBezTo>
                  <a:pt x="163" y="120"/>
                  <a:pt x="162" y="121"/>
                  <a:pt x="162" y="122"/>
                </a:cubicBezTo>
                <a:cubicBezTo>
                  <a:pt x="163" y="122"/>
                  <a:pt x="164" y="121"/>
                  <a:pt x="164" y="120"/>
                </a:cubicBezTo>
                <a:close/>
                <a:moveTo>
                  <a:pt x="74" y="200"/>
                </a:moveTo>
                <a:cubicBezTo>
                  <a:pt x="74" y="201"/>
                  <a:pt x="74" y="202"/>
                  <a:pt x="74" y="203"/>
                </a:cubicBezTo>
                <a:cubicBezTo>
                  <a:pt x="75" y="203"/>
                  <a:pt x="75" y="202"/>
                  <a:pt x="75" y="202"/>
                </a:cubicBezTo>
                <a:cubicBezTo>
                  <a:pt x="75" y="201"/>
                  <a:pt x="75" y="201"/>
                  <a:pt x="74" y="200"/>
                </a:cubicBezTo>
                <a:close/>
                <a:moveTo>
                  <a:pt x="113" y="166"/>
                </a:moveTo>
                <a:cubicBezTo>
                  <a:pt x="112" y="166"/>
                  <a:pt x="112" y="167"/>
                  <a:pt x="112" y="168"/>
                </a:cubicBezTo>
                <a:cubicBezTo>
                  <a:pt x="113" y="168"/>
                  <a:pt x="114" y="168"/>
                  <a:pt x="115" y="168"/>
                </a:cubicBezTo>
                <a:cubicBezTo>
                  <a:pt x="115" y="167"/>
                  <a:pt x="115" y="167"/>
                  <a:pt x="115" y="167"/>
                </a:cubicBezTo>
                <a:cubicBezTo>
                  <a:pt x="114" y="167"/>
                  <a:pt x="114" y="166"/>
                  <a:pt x="113" y="166"/>
                </a:cubicBezTo>
                <a:close/>
                <a:moveTo>
                  <a:pt x="36" y="222"/>
                </a:moveTo>
                <a:cubicBezTo>
                  <a:pt x="37" y="220"/>
                  <a:pt x="37" y="217"/>
                  <a:pt x="37" y="214"/>
                </a:cubicBezTo>
                <a:cubicBezTo>
                  <a:pt x="36" y="217"/>
                  <a:pt x="37" y="220"/>
                  <a:pt x="36" y="222"/>
                </a:cubicBezTo>
                <a:close/>
                <a:moveTo>
                  <a:pt x="95" y="139"/>
                </a:moveTo>
                <a:cubicBezTo>
                  <a:pt x="96" y="139"/>
                  <a:pt x="96" y="139"/>
                  <a:pt x="97" y="137"/>
                </a:cubicBezTo>
                <a:cubicBezTo>
                  <a:pt x="98" y="136"/>
                  <a:pt x="99" y="136"/>
                  <a:pt x="99" y="135"/>
                </a:cubicBezTo>
                <a:cubicBezTo>
                  <a:pt x="99" y="135"/>
                  <a:pt x="99" y="135"/>
                  <a:pt x="99" y="135"/>
                </a:cubicBezTo>
                <a:cubicBezTo>
                  <a:pt x="98" y="136"/>
                  <a:pt x="96" y="138"/>
                  <a:pt x="95" y="139"/>
                </a:cubicBezTo>
                <a:close/>
                <a:moveTo>
                  <a:pt x="179" y="154"/>
                </a:moveTo>
                <a:cubicBezTo>
                  <a:pt x="178" y="153"/>
                  <a:pt x="178" y="153"/>
                  <a:pt x="177" y="152"/>
                </a:cubicBezTo>
                <a:cubicBezTo>
                  <a:pt x="177" y="153"/>
                  <a:pt x="177" y="154"/>
                  <a:pt x="177" y="155"/>
                </a:cubicBezTo>
                <a:cubicBezTo>
                  <a:pt x="178" y="155"/>
                  <a:pt x="178" y="154"/>
                  <a:pt x="179" y="154"/>
                </a:cubicBezTo>
                <a:close/>
                <a:moveTo>
                  <a:pt x="52" y="152"/>
                </a:moveTo>
                <a:cubicBezTo>
                  <a:pt x="52" y="152"/>
                  <a:pt x="52" y="152"/>
                  <a:pt x="52" y="152"/>
                </a:cubicBezTo>
                <a:cubicBezTo>
                  <a:pt x="52" y="153"/>
                  <a:pt x="52" y="155"/>
                  <a:pt x="51" y="156"/>
                </a:cubicBezTo>
                <a:cubicBezTo>
                  <a:pt x="52" y="156"/>
                  <a:pt x="52" y="156"/>
                  <a:pt x="52" y="155"/>
                </a:cubicBezTo>
                <a:cubicBezTo>
                  <a:pt x="52" y="154"/>
                  <a:pt x="52" y="153"/>
                  <a:pt x="52" y="152"/>
                </a:cubicBezTo>
                <a:close/>
                <a:moveTo>
                  <a:pt x="170" y="181"/>
                </a:moveTo>
                <a:cubicBezTo>
                  <a:pt x="169" y="182"/>
                  <a:pt x="169" y="182"/>
                  <a:pt x="168" y="183"/>
                </a:cubicBezTo>
                <a:cubicBezTo>
                  <a:pt x="169" y="183"/>
                  <a:pt x="170" y="184"/>
                  <a:pt x="170" y="184"/>
                </a:cubicBezTo>
                <a:cubicBezTo>
                  <a:pt x="170" y="184"/>
                  <a:pt x="170" y="184"/>
                  <a:pt x="170" y="184"/>
                </a:cubicBezTo>
                <a:cubicBezTo>
                  <a:pt x="170" y="183"/>
                  <a:pt x="170" y="182"/>
                  <a:pt x="170" y="181"/>
                </a:cubicBezTo>
                <a:close/>
                <a:moveTo>
                  <a:pt x="37" y="243"/>
                </a:moveTo>
                <a:cubicBezTo>
                  <a:pt x="38" y="242"/>
                  <a:pt x="39" y="240"/>
                  <a:pt x="38" y="238"/>
                </a:cubicBezTo>
                <a:cubicBezTo>
                  <a:pt x="38" y="240"/>
                  <a:pt x="37" y="242"/>
                  <a:pt x="37" y="243"/>
                </a:cubicBezTo>
                <a:close/>
                <a:moveTo>
                  <a:pt x="104" y="226"/>
                </a:moveTo>
                <a:cubicBezTo>
                  <a:pt x="103" y="226"/>
                  <a:pt x="103" y="227"/>
                  <a:pt x="102" y="228"/>
                </a:cubicBezTo>
                <a:cubicBezTo>
                  <a:pt x="102" y="228"/>
                  <a:pt x="102" y="228"/>
                  <a:pt x="103" y="228"/>
                </a:cubicBezTo>
                <a:cubicBezTo>
                  <a:pt x="104" y="227"/>
                  <a:pt x="104" y="227"/>
                  <a:pt x="104" y="226"/>
                </a:cubicBezTo>
                <a:close/>
                <a:moveTo>
                  <a:pt x="168" y="81"/>
                </a:moveTo>
                <a:cubicBezTo>
                  <a:pt x="169" y="81"/>
                  <a:pt x="169" y="80"/>
                  <a:pt x="170" y="80"/>
                </a:cubicBezTo>
                <a:cubicBezTo>
                  <a:pt x="169" y="79"/>
                  <a:pt x="168" y="79"/>
                  <a:pt x="167" y="79"/>
                </a:cubicBezTo>
                <a:cubicBezTo>
                  <a:pt x="167" y="80"/>
                  <a:pt x="168" y="80"/>
                  <a:pt x="168" y="81"/>
                </a:cubicBezTo>
                <a:close/>
                <a:moveTo>
                  <a:pt x="171" y="147"/>
                </a:moveTo>
                <a:cubicBezTo>
                  <a:pt x="171" y="148"/>
                  <a:pt x="171" y="149"/>
                  <a:pt x="172" y="150"/>
                </a:cubicBezTo>
                <a:cubicBezTo>
                  <a:pt x="173" y="149"/>
                  <a:pt x="173" y="148"/>
                  <a:pt x="171" y="147"/>
                </a:cubicBezTo>
                <a:close/>
                <a:moveTo>
                  <a:pt x="76" y="226"/>
                </a:moveTo>
                <a:cubicBezTo>
                  <a:pt x="76" y="226"/>
                  <a:pt x="76" y="226"/>
                  <a:pt x="75" y="225"/>
                </a:cubicBezTo>
                <a:cubicBezTo>
                  <a:pt x="75" y="226"/>
                  <a:pt x="74" y="226"/>
                  <a:pt x="74" y="227"/>
                </a:cubicBezTo>
                <a:cubicBezTo>
                  <a:pt x="74" y="227"/>
                  <a:pt x="75" y="227"/>
                  <a:pt x="75" y="228"/>
                </a:cubicBezTo>
                <a:cubicBezTo>
                  <a:pt x="75" y="227"/>
                  <a:pt x="76" y="227"/>
                  <a:pt x="76" y="226"/>
                </a:cubicBezTo>
                <a:close/>
                <a:moveTo>
                  <a:pt x="95" y="88"/>
                </a:moveTo>
                <a:cubicBezTo>
                  <a:pt x="95" y="88"/>
                  <a:pt x="95" y="88"/>
                  <a:pt x="95" y="88"/>
                </a:cubicBezTo>
                <a:cubicBezTo>
                  <a:pt x="94" y="89"/>
                  <a:pt x="93" y="90"/>
                  <a:pt x="92" y="91"/>
                </a:cubicBezTo>
                <a:cubicBezTo>
                  <a:pt x="91" y="91"/>
                  <a:pt x="91" y="92"/>
                  <a:pt x="92" y="92"/>
                </a:cubicBezTo>
                <a:cubicBezTo>
                  <a:pt x="93" y="91"/>
                  <a:pt x="94" y="90"/>
                  <a:pt x="95" y="88"/>
                </a:cubicBezTo>
                <a:close/>
                <a:moveTo>
                  <a:pt x="82" y="226"/>
                </a:moveTo>
                <a:cubicBezTo>
                  <a:pt x="82" y="225"/>
                  <a:pt x="81" y="224"/>
                  <a:pt x="81" y="224"/>
                </a:cubicBezTo>
                <a:cubicBezTo>
                  <a:pt x="80" y="225"/>
                  <a:pt x="81" y="226"/>
                  <a:pt x="81" y="227"/>
                </a:cubicBezTo>
                <a:cubicBezTo>
                  <a:pt x="81" y="226"/>
                  <a:pt x="82" y="226"/>
                  <a:pt x="82" y="226"/>
                </a:cubicBezTo>
                <a:close/>
                <a:moveTo>
                  <a:pt x="173" y="235"/>
                </a:moveTo>
                <a:cubicBezTo>
                  <a:pt x="174" y="234"/>
                  <a:pt x="174" y="233"/>
                  <a:pt x="174" y="231"/>
                </a:cubicBezTo>
                <a:cubicBezTo>
                  <a:pt x="172" y="232"/>
                  <a:pt x="172" y="233"/>
                  <a:pt x="173" y="235"/>
                </a:cubicBezTo>
                <a:close/>
                <a:moveTo>
                  <a:pt x="112" y="210"/>
                </a:moveTo>
                <a:cubicBezTo>
                  <a:pt x="111" y="210"/>
                  <a:pt x="111" y="211"/>
                  <a:pt x="111" y="211"/>
                </a:cubicBezTo>
                <a:cubicBezTo>
                  <a:pt x="110" y="212"/>
                  <a:pt x="110" y="212"/>
                  <a:pt x="111" y="213"/>
                </a:cubicBezTo>
                <a:cubicBezTo>
                  <a:pt x="111" y="212"/>
                  <a:pt x="113" y="211"/>
                  <a:pt x="112" y="210"/>
                </a:cubicBezTo>
                <a:close/>
                <a:moveTo>
                  <a:pt x="185" y="243"/>
                </a:moveTo>
                <a:cubicBezTo>
                  <a:pt x="185" y="243"/>
                  <a:pt x="186" y="243"/>
                  <a:pt x="186" y="244"/>
                </a:cubicBezTo>
                <a:cubicBezTo>
                  <a:pt x="186" y="242"/>
                  <a:pt x="186" y="241"/>
                  <a:pt x="186" y="241"/>
                </a:cubicBezTo>
                <a:cubicBezTo>
                  <a:pt x="186" y="241"/>
                  <a:pt x="186" y="241"/>
                  <a:pt x="186" y="241"/>
                </a:cubicBezTo>
                <a:cubicBezTo>
                  <a:pt x="185" y="241"/>
                  <a:pt x="185" y="242"/>
                  <a:pt x="185" y="243"/>
                </a:cubicBezTo>
                <a:close/>
                <a:moveTo>
                  <a:pt x="74" y="241"/>
                </a:moveTo>
                <a:cubicBezTo>
                  <a:pt x="74" y="240"/>
                  <a:pt x="74" y="240"/>
                  <a:pt x="74" y="239"/>
                </a:cubicBezTo>
                <a:cubicBezTo>
                  <a:pt x="73" y="240"/>
                  <a:pt x="72" y="240"/>
                  <a:pt x="72" y="241"/>
                </a:cubicBezTo>
                <a:cubicBezTo>
                  <a:pt x="72" y="241"/>
                  <a:pt x="73" y="241"/>
                  <a:pt x="74" y="241"/>
                </a:cubicBezTo>
                <a:close/>
                <a:moveTo>
                  <a:pt x="147" y="66"/>
                </a:moveTo>
                <a:cubicBezTo>
                  <a:pt x="147" y="66"/>
                  <a:pt x="147" y="66"/>
                  <a:pt x="147" y="66"/>
                </a:cubicBezTo>
                <a:cubicBezTo>
                  <a:pt x="147" y="66"/>
                  <a:pt x="148" y="66"/>
                  <a:pt x="148" y="65"/>
                </a:cubicBezTo>
                <a:cubicBezTo>
                  <a:pt x="148" y="64"/>
                  <a:pt x="147" y="63"/>
                  <a:pt x="147" y="63"/>
                </a:cubicBezTo>
                <a:cubicBezTo>
                  <a:pt x="147" y="63"/>
                  <a:pt x="147" y="63"/>
                  <a:pt x="147" y="63"/>
                </a:cubicBezTo>
                <a:cubicBezTo>
                  <a:pt x="147" y="64"/>
                  <a:pt x="147" y="65"/>
                  <a:pt x="147" y="66"/>
                </a:cubicBezTo>
                <a:close/>
                <a:moveTo>
                  <a:pt x="77" y="166"/>
                </a:moveTo>
                <a:cubicBezTo>
                  <a:pt x="77" y="166"/>
                  <a:pt x="77" y="167"/>
                  <a:pt x="78" y="167"/>
                </a:cubicBezTo>
                <a:cubicBezTo>
                  <a:pt x="78" y="166"/>
                  <a:pt x="78" y="165"/>
                  <a:pt x="79" y="164"/>
                </a:cubicBezTo>
                <a:cubicBezTo>
                  <a:pt x="79" y="164"/>
                  <a:pt x="78" y="164"/>
                  <a:pt x="78" y="164"/>
                </a:cubicBezTo>
                <a:cubicBezTo>
                  <a:pt x="78" y="165"/>
                  <a:pt x="77" y="165"/>
                  <a:pt x="77" y="166"/>
                </a:cubicBezTo>
                <a:close/>
                <a:moveTo>
                  <a:pt x="61" y="223"/>
                </a:moveTo>
                <a:cubicBezTo>
                  <a:pt x="61" y="224"/>
                  <a:pt x="61" y="224"/>
                  <a:pt x="60" y="224"/>
                </a:cubicBezTo>
                <a:cubicBezTo>
                  <a:pt x="61" y="225"/>
                  <a:pt x="62" y="226"/>
                  <a:pt x="63" y="226"/>
                </a:cubicBezTo>
                <a:cubicBezTo>
                  <a:pt x="63" y="226"/>
                  <a:pt x="63" y="226"/>
                  <a:pt x="63" y="226"/>
                </a:cubicBezTo>
                <a:cubicBezTo>
                  <a:pt x="62" y="225"/>
                  <a:pt x="62" y="224"/>
                  <a:pt x="61" y="223"/>
                </a:cubicBezTo>
                <a:close/>
                <a:moveTo>
                  <a:pt x="190" y="185"/>
                </a:moveTo>
                <a:cubicBezTo>
                  <a:pt x="189" y="186"/>
                  <a:pt x="189" y="188"/>
                  <a:pt x="190" y="189"/>
                </a:cubicBezTo>
                <a:cubicBezTo>
                  <a:pt x="190" y="189"/>
                  <a:pt x="190" y="188"/>
                  <a:pt x="190" y="188"/>
                </a:cubicBezTo>
                <a:cubicBezTo>
                  <a:pt x="190" y="187"/>
                  <a:pt x="190" y="186"/>
                  <a:pt x="190" y="185"/>
                </a:cubicBezTo>
                <a:close/>
                <a:moveTo>
                  <a:pt x="161" y="143"/>
                </a:moveTo>
                <a:cubicBezTo>
                  <a:pt x="163" y="141"/>
                  <a:pt x="164" y="140"/>
                  <a:pt x="164" y="139"/>
                </a:cubicBezTo>
                <a:cubicBezTo>
                  <a:pt x="163" y="140"/>
                  <a:pt x="162" y="141"/>
                  <a:pt x="161" y="142"/>
                </a:cubicBezTo>
                <a:cubicBezTo>
                  <a:pt x="161" y="142"/>
                  <a:pt x="161" y="143"/>
                  <a:pt x="161" y="143"/>
                </a:cubicBezTo>
                <a:close/>
                <a:moveTo>
                  <a:pt x="216" y="60"/>
                </a:moveTo>
                <a:cubicBezTo>
                  <a:pt x="216" y="60"/>
                  <a:pt x="216" y="60"/>
                  <a:pt x="216" y="60"/>
                </a:cubicBezTo>
                <a:cubicBezTo>
                  <a:pt x="215" y="60"/>
                  <a:pt x="215" y="60"/>
                  <a:pt x="214" y="60"/>
                </a:cubicBezTo>
                <a:cubicBezTo>
                  <a:pt x="214" y="61"/>
                  <a:pt x="214" y="62"/>
                  <a:pt x="215" y="63"/>
                </a:cubicBezTo>
                <a:cubicBezTo>
                  <a:pt x="215" y="62"/>
                  <a:pt x="216" y="61"/>
                  <a:pt x="216" y="60"/>
                </a:cubicBezTo>
                <a:close/>
                <a:moveTo>
                  <a:pt x="71" y="199"/>
                </a:moveTo>
                <a:cubicBezTo>
                  <a:pt x="70" y="200"/>
                  <a:pt x="71" y="201"/>
                  <a:pt x="71" y="202"/>
                </a:cubicBezTo>
                <a:cubicBezTo>
                  <a:pt x="71" y="202"/>
                  <a:pt x="71" y="202"/>
                  <a:pt x="71" y="203"/>
                </a:cubicBezTo>
                <a:cubicBezTo>
                  <a:pt x="72" y="201"/>
                  <a:pt x="71" y="201"/>
                  <a:pt x="71" y="199"/>
                </a:cubicBezTo>
                <a:close/>
                <a:moveTo>
                  <a:pt x="94" y="195"/>
                </a:moveTo>
                <a:cubicBezTo>
                  <a:pt x="94" y="196"/>
                  <a:pt x="94" y="196"/>
                  <a:pt x="95" y="196"/>
                </a:cubicBezTo>
                <a:cubicBezTo>
                  <a:pt x="95" y="196"/>
                  <a:pt x="95" y="195"/>
                  <a:pt x="96" y="195"/>
                </a:cubicBezTo>
                <a:cubicBezTo>
                  <a:pt x="95" y="195"/>
                  <a:pt x="95" y="194"/>
                  <a:pt x="94" y="194"/>
                </a:cubicBezTo>
                <a:cubicBezTo>
                  <a:pt x="94" y="194"/>
                  <a:pt x="94" y="195"/>
                  <a:pt x="94" y="195"/>
                </a:cubicBezTo>
                <a:close/>
                <a:moveTo>
                  <a:pt x="159" y="148"/>
                </a:moveTo>
                <a:cubicBezTo>
                  <a:pt x="160" y="149"/>
                  <a:pt x="160" y="149"/>
                  <a:pt x="161" y="149"/>
                </a:cubicBezTo>
                <a:cubicBezTo>
                  <a:pt x="161" y="148"/>
                  <a:pt x="161" y="148"/>
                  <a:pt x="160" y="147"/>
                </a:cubicBezTo>
                <a:cubicBezTo>
                  <a:pt x="160" y="147"/>
                  <a:pt x="159" y="148"/>
                  <a:pt x="159" y="148"/>
                </a:cubicBezTo>
                <a:close/>
                <a:moveTo>
                  <a:pt x="82" y="166"/>
                </a:moveTo>
                <a:cubicBezTo>
                  <a:pt x="82" y="166"/>
                  <a:pt x="81" y="165"/>
                  <a:pt x="81" y="164"/>
                </a:cubicBezTo>
                <a:cubicBezTo>
                  <a:pt x="81" y="166"/>
                  <a:pt x="81" y="166"/>
                  <a:pt x="80" y="167"/>
                </a:cubicBezTo>
                <a:cubicBezTo>
                  <a:pt x="81" y="167"/>
                  <a:pt x="82" y="167"/>
                  <a:pt x="82" y="166"/>
                </a:cubicBezTo>
                <a:close/>
                <a:moveTo>
                  <a:pt x="98" y="251"/>
                </a:moveTo>
                <a:cubicBezTo>
                  <a:pt x="101" y="251"/>
                  <a:pt x="103" y="251"/>
                  <a:pt x="105" y="251"/>
                </a:cubicBezTo>
                <a:cubicBezTo>
                  <a:pt x="103" y="251"/>
                  <a:pt x="101" y="251"/>
                  <a:pt x="99" y="251"/>
                </a:cubicBezTo>
                <a:cubicBezTo>
                  <a:pt x="99" y="251"/>
                  <a:pt x="99" y="251"/>
                  <a:pt x="99" y="251"/>
                </a:cubicBezTo>
                <a:cubicBezTo>
                  <a:pt x="99" y="251"/>
                  <a:pt x="99" y="251"/>
                  <a:pt x="98" y="251"/>
                </a:cubicBezTo>
                <a:close/>
                <a:moveTo>
                  <a:pt x="160" y="223"/>
                </a:moveTo>
                <a:cubicBezTo>
                  <a:pt x="159" y="223"/>
                  <a:pt x="158" y="222"/>
                  <a:pt x="158" y="222"/>
                </a:cubicBezTo>
                <a:cubicBezTo>
                  <a:pt x="158" y="223"/>
                  <a:pt x="158" y="224"/>
                  <a:pt x="158" y="224"/>
                </a:cubicBezTo>
                <a:cubicBezTo>
                  <a:pt x="158" y="224"/>
                  <a:pt x="158" y="224"/>
                  <a:pt x="158" y="224"/>
                </a:cubicBezTo>
                <a:cubicBezTo>
                  <a:pt x="159" y="224"/>
                  <a:pt x="159" y="223"/>
                  <a:pt x="160" y="223"/>
                </a:cubicBezTo>
                <a:close/>
                <a:moveTo>
                  <a:pt x="93" y="220"/>
                </a:moveTo>
                <a:cubicBezTo>
                  <a:pt x="94" y="219"/>
                  <a:pt x="93" y="218"/>
                  <a:pt x="92" y="217"/>
                </a:cubicBezTo>
                <a:cubicBezTo>
                  <a:pt x="92" y="217"/>
                  <a:pt x="92" y="218"/>
                  <a:pt x="92" y="218"/>
                </a:cubicBezTo>
                <a:cubicBezTo>
                  <a:pt x="92" y="219"/>
                  <a:pt x="93" y="219"/>
                  <a:pt x="93" y="220"/>
                </a:cubicBezTo>
                <a:close/>
                <a:moveTo>
                  <a:pt x="183" y="91"/>
                </a:moveTo>
                <a:cubicBezTo>
                  <a:pt x="182" y="91"/>
                  <a:pt x="181" y="92"/>
                  <a:pt x="182" y="94"/>
                </a:cubicBezTo>
                <a:cubicBezTo>
                  <a:pt x="183" y="93"/>
                  <a:pt x="183" y="92"/>
                  <a:pt x="183" y="91"/>
                </a:cubicBezTo>
                <a:close/>
                <a:moveTo>
                  <a:pt x="132" y="217"/>
                </a:moveTo>
                <a:cubicBezTo>
                  <a:pt x="132" y="218"/>
                  <a:pt x="131" y="218"/>
                  <a:pt x="131" y="219"/>
                </a:cubicBezTo>
                <a:cubicBezTo>
                  <a:pt x="132" y="219"/>
                  <a:pt x="133" y="219"/>
                  <a:pt x="133" y="219"/>
                </a:cubicBezTo>
                <a:cubicBezTo>
                  <a:pt x="133" y="218"/>
                  <a:pt x="133" y="218"/>
                  <a:pt x="132" y="217"/>
                </a:cubicBezTo>
                <a:close/>
                <a:moveTo>
                  <a:pt x="89" y="208"/>
                </a:moveTo>
                <a:cubicBezTo>
                  <a:pt x="90" y="207"/>
                  <a:pt x="91" y="207"/>
                  <a:pt x="91" y="206"/>
                </a:cubicBezTo>
                <a:cubicBezTo>
                  <a:pt x="91" y="205"/>
                  <a:pt x="91" y="205"/>
                  <a:pt x="91" y="205"/>
                </a:cubicBezTo>
                <a:cubicBezTo>
                  <a:pt x="90" y="206"/>
                  <a:pt x="90" y="206"/>
                  <a:pt x="89" y="207"/>
                </a:cubicBezTo>
                <a:cubicBezTo>
                  <a:pt x="89" y="207"/>
                  <a:pt x="89" y="208"/>
                  <a:pt x="89" y="208"/>
                </a:cubicBezTo>
                <a:close/>
                <a:moveTo>
                  <a:pt x="186" y="45"/>
                </a:moveTo>
                <a:cubicBezTo>
                  <a:pt x="186" y="46"/>
                  <a:pt x="186" y="46"/>
                  <a:pt x="187" y="47"/>
                </a:cubicBezTo>
                <a:cubicBezTo>
                  <a:pt x="187" y="46"/>
                  <a:pt x="187" y="45"/>
                  <a:pt x="187" y="44"/>
                </a:cubicBezTo>
                <a:cubicBezTo>
                  <a:pt x="187" y="45"/>
                  <a:pt x="186" y="45"/>
                  <a:pt x="186" y="45"/>
                </a:cubicBezTo>
                <a:close/>
                <a:moveTo>
                  <a:pt x="114" y="164"/>
                </a:moveTo>
                <a:cubicBezTo>
                  <a:pt x="115" y="164"/>
                  <a:pt x="115" y="165"/>
                  <a:pt x="116" y="165"/>
                </a:cubicBezTo>
                <a:cubicBezTo>
                  <a:pt x="116" y="164"/>
                  <a:pt x="116" y="163"/>
                  <a:pt x="116" y="162"/>
                </a:cubicBezTo>
                <a:cubicBezTo>
                  <a:pt x="116" y="163"/>
                  <a:pt x="115" y="163"/>
                  <a:pt x="114" y="164"/>
                </a:cubicBezTo>
                <a:close/>
                <a:moveTo>
                  <a:pt x="124" y="212"/>
                </a:moveTo>
                <a:cubicBezTo>
                  <a:pt x="125" y="211"/>
                  <a:pt x="125" y="210"/>
                  <a:pt x="124" y="209"/>
                </a:cubicBezTo>
                <a:cubicBezTo>
                  <a:pt x="124" y="210"/>
                  <a:pt x="124" y="210"/>
                  <a:pt x="124" y="212"/>
                </a:cubicBezTo>
                <a:close/>
                <a:moveTo>
                  <a:pt x="130" y="121"/>
                </a:moveTo>
                <a:cubicBezTo>
                  <a:pt x="132" y="119"/>
                  <a:pt x="133" y="118"/>
                  <a:pt x="134" y="117"/>
                </a:cubicBezTo>
                <a:cubicBezTo>
                  <a:pt x="134" y="117"/>
                  <a:pt x="131" y="119"/>
                  <a:pt x="130" y="120"/>
                </a:cubicBezTo>
                <a:cubicBezTo>
                  <a:pt x="130" y="120"/>
                  <a:pt x="130" y="120"/>
                  <a:pt x="130" y="121"/>
                </a:cubicBezTo>
                <a:close/>
                <a:moveTo>
                  <a:pt x="45" y="117"/>
                </a:moveTo>
                <a:cubicBezTo>
                  <a:pt x="46" y="116"/>
                  <a:pt x="47" y="115"/>
                  <a:pt x="47" y="115"/>
                </a:cubicBezTo>
                <a:cubicBezTo>
                  <a:pt x="47" y="115"/>
                  <a:pt x="46" y="115"/>
                  <a:pt x="46" y="115"/>
                </a:cubicBezTo>
                <a:cubicBezTo>
                  <a:pt x="45" y="116"/>
                  <a:pt x="45" y="116"/>
                  <a:pt x="45" y="117"/>
                </a:cubicBezTo>
                <a:close/>
                <a:moveTo>
                  <a:pt x="181" y="175"/>
                </a:moveTo>
                <a:cubicBezTo>
                  <a:pt x="180" y="174"/>
                  <a:pt x="180" y="173"/>
                  <a:pt x="180" y="172"/>
                </a:cubicBezTo>
                <a:cubicBezTo>
                  <a:pt x="179" y="174"/>
                  <a:pt x="179" y="174"/>
                  <a:pt x="181" y="175"/>
                </a:cubicBezTo>
                <a:close/>
                <a:moveTo>
                  <a:pt x="126" y="207"/>
                </a:moveTo>
                <a:cubicBezTo>
                  <a:pt x="126" y="207"/>
                  <a:pt x="126" y="207"/>
                  <a:pt x="126" y="207"/>
                </a:cubicBezTo>
                <a:cubicBezTo>
                  <a:pt x="126" y="207"/>
                  <a:pt x="126" y="208"/>
                  <a:pt x="127" y="209"/>
                </a:cubicBezTo>
                <a:cubicBezTo>
                  <a:pt x="127" y="208"/>
                  <a:pt x="127" y="208"/>
                  <a:pt x="128" y="207"/>
                </a:cubicBezTo>
                <a:cubicBezTo>
                  <a:pt x="127" y="207"/>
                  <a:pt x="127" y="207"/>
                  <a:pt x="126" y="207"/>
                </a:cubicBezTo>
                <a:close/>
                <a:moveTo>
                  <a:pt x="74" y="230"/>
                </a:moveTo>
                <a:cubicBezTo>
                  <a:pt x="73" y="230"/>
                  <a:pt x="73" y="229"/>
                  <a:pt x="73" y="229"/>
                </a:cubicBezTo>
                <a:cubicBezTo>
                  <a:pt x="72" y="230"/>
                  <a:pt x="72" y="230"/>
                  <a:pt x="73" y="231"/>
                </a:cubicBezTo>
                <a:cubicBezTo>
                  <a:pt x="73" y="231"/>
                  <a:pt x="73" y="230"/>
                  <a:pt x="74" y="230"/>
                </a:cubicBezTo>
                <a:close/>
                <a:moveTo>
                  <a:pt x="55" y="187"/>
                </a:moveTo>
                <a:cubicBezTo>
                  <a:pt x="55" y="187"/>
                  <a:pt x="56" y="186"/>
                  <a:pt x="55" y="185"/>
                </a:cubicBezTo>
                <a:cubicBezTo>
                  <a:pt x="54" y="185"/>
                  <a:pt x="55" y="186"/>
                  <a:pt x="55" y="187"/>
                </a:cubicBezTo>
                <a:close/>
                <a:moveTo>
                  <a:pt x="144" y="233"/>
                </a:moveTo>
                <a:cubicBezTo>
                  <a:pt x="144" y="233"/>
                  <a:pt x="145" y="232"/>
                  <a:pt x="145" y="232"/>
                </a:cubicBezTo>
                <a:cubicBezTo>
                  <a:pt x="145" y="231"/>
                  <a:pt x="144" y="231"/>
                  <a:pt x="144" y="231"/>
                </a:cubicBezTo>
                <a:cubicBezTo>
                  <a:pt x="144" y="232"/>
                  <a:pt x="144" y="232"/>
                  <a:pt x="144" y="233"/>
                </a:cubicBezTo>
                <a:close/>
                <a:moveTo>
                  <a:pt x="9" y="247"/>
                </a:moveTo>
                <a:cubicBezTo>
                  <a:pt x="10" y="246"/>
                  <a:pt x="10" y="245"/>
                  <a:pt x="10" y="245"/>
                </a:cubicBezTo>
                <a:cubicBezTo>
                  <a:pt x="10" y="244"/>
                  <a:pt x="9" y="244"/>
                  <a:pt x="9" y="244"/>
                </a:cubicBezTo>
                <a:cubicBezTo>
                  <a:pt x="9" y="245"/>
                  <a:pt x="9" y="246"/>
                  <a:pt x="9" y="247"/>
                </a:cubicBezTo>
                <a:close/>
                <a:moveTo>
                  <a:pt x="105" y="173"/>
                </a:moveTo>
                <a:cubicBezTo>
                  <a:pt x="105" y="172"/>
                  <a:pt x="105" y="171"/>
                  <a:pt x="106" y="171"/>
                </a:cubicBezTo>
                <a:cubicBezTo>
                  <a:pt x="106" y="171"/>
                  <a:pt x="106" y="170"/>
                  <a:pt x="106" y="170"/>
                </a:cubicBezTo>
                <a:cubicBezTo>
                  <a:pt x="105" y="171"/>
                  <a:pt x="104" y="171"/>
                  <a:pt x="105" y="173"/>
                </a:cubicBezTo>
                <a:close/>
                <a:moveTo>
                  <a:pt x="146" y="208"/>
                </a:moveTo>
                <a:cubicBezTo>
                  <a:pt x="145" y="209"/>
                  <a:pt x="145" y="209"/>
                  <a:pt x="145" y="210"/>
                </a:cubicBezTo>
                <a:cubicBezTo>
                  <a:pt x="145" y="210"/>
                  <a:pt x="146" y="210"/>
                  <a:pt x="147" y="211"/>
                </a:cubicBezTo>
                <a:cubicBezTo>
                  <a:pt x="146" y="210"/>
                  <a:pt x="146" y="209"/>
                  <a:pt x="146" y="208"/>
                </a:cubicBezTo>
                <a:close/>
                <a:moveTo>
                  <a:pt x="101" y="200"/>
                </a:moveTo>
                <a:cubicBezTo>
                  <a:pt x="100" y="199"/>
                  <a:pt x="100" y="199"/>
                  <a:pt x="99" y="199"/>
                </a:cubicBezTo>
                <a:cubicBezTo>
                  <a:pt x="100" y="200"/>
                  <a:pt x="100" y="201"/>
                  <a:pt x="100" y="201"/>
                </a:cubicBezTo>
                <a:cubicBezTo>
                  <a:pt x="100" y="201"/>
                  <a:pt x="101" y="201"/>
                  <a:pt x="101" y="200"/>
                </a:cubicBezTo>
                <a:close/>
                <a:moveTo>
                  <a:pt x="147" y="130"/>
                </a:moveTo>
                <a:cubicBezTo>
                  <a:pt x="147" y="130"/>
                  <a:pt x="147" y="130"/>
                  <a:pt x="147" y="130"/>
                </a:cubicBezTo>
                <a:cubicBezTo>
                  <a:pt x="146" y="130"/>
                  <a:pt x="145" y="130"/>
                  <a:pt x="144" y="130"/>
                </a:cubicBezTo>
                <a:cubicBezTo>
                  <a:pt x="144" y="131"/>
                  <a:pt x="144" y="131"/>
                  <a:pt x="144" y="131"/>
                </a:cubicBezTo>
                <a:cubicBezTo>
                  <a:pt x="145" y="131"/>
                  <a:pt x="146" y="130"/>
                  <a:pt x="147" y="130"/>
                </a:cubicBezTo>
                <a:close/>
                <a:moveTo>
                  <a:pt x="156" y="184"/>
                </a:moveTo>
                <a:cubicBezTo>
                  <a:pt x="156" y="185"/>
                  <a:pt x="156" y="186"/>
                  <a:pt x="156" y="187"/>
                </a:cubicBezTo>
                <a:cubicBezTo>
                  <a:pt x="156" y="187"/>
                  <a:pt x="156" y="187"/>
                  <a:pt x="157" y="187"/>
                </a:cubicBezTo>
                <a:cubicBezTo>
                  <a:pt x="157" y="186"/>
                  <a:pt x="156" y="185"/>
                  <a:pt x="156" y="184"/>
                </a:cubicBezTo>
                <a:close/>
                <a:moveTo>
                  <a:pt x="172" y="204"/>
                </a:moveTo>
                <a:cubicBezTo>
                  <a:pt x="172" y="204"/>
                  <a:pt x="172" y="204"/>
                  <a:pt x="172" y="204"/>
                </a:cubicBezTo>
                <a:cubicBezTo>
                  <a:pt x="173" y="203"/>
                  <a:pt x="173" y="202"/>
                  <a:pt x="174" y="202"/>
                </a:cubicBezTo>
                <a:cubicBezTo>
                  <a:pt x="174" y="202"/>
                  <a:pt x="173" y="201"/>
                  <a:pt x="173" y="201"/>
                </a:cubicBezTo>
                <a:cubicBezTo>
                  <a:pt x="172" y="202"/>
                  <a:pt x="172" y="203"/>
                  <a:pt x="172" y="204"/>
                </a:cubicBezTo>
                <a:close/>
                <a:moveTo>
                  <a:pt x="48" y="248"/>
                </a:moveTo>
                <a:cubicBezTo>
                  <a:pt x="49" y="248"/>
                  <a:pt x="49" y="248"/>
                  <a:pt x="50" y="248"/>
                </a:cubicBezTo>
                <a:cubicBezTo>
                  <a:pt x="49" y="247"/>
                  <a:pt x="49" y="246"/>
                  <a:pt x="48" y="246"/>
                </a:cubicBezTo>
                <a:cubicBezTo>
                  <a:pt x="48" y="246"/>
                  <a:pt x="48" y="246"/>
                  <a:pt x="48" y="246"/>
                </a:cubicBezTo>
                <a:cubicBezTo>
                  <a:pt x="48" y="246"/>
                  <a:pt x="48" y="247"/>
                  <a:pt x="48" y="248"/>
                </a:cubicBezTo>
                <a:close/>
                <a:moveTo>
                  <a:pt x="114" y="209"/>
                </a:moveTo>
                <a:cubicBezTo>
                  <a:pt x="114" y="208"/>
                  <a:pt x="115" y="208"/>
                  <a:pt x="115" y="207"/>
                </a:cubicBezTo>
                <a:cubicBezTo>
                  <a:pt x="116" y="206"/>
                  <a:pt x="116" y="206"/>
                  <a:pt x="115" y="206"/>
                </a:cubicBezTo>
                <a:cubicBezTo>
                  <a:pt x="115" y="207"/>
                  <a:pt x="113" y="207"/>
                  <a:pt x="114" y="209"/>
                </a:cubicBezTo>
                <a:close/>
                <a:moveTo>
                  <a:pt x="44" y="58"/>
                </a:moveTo>
                <a:cubicBezTo>
                  <a:pt x="43" y="59"/>
                  <a:pt x="43" y="61"/>
                  <a:pt x="43" y="62"/>
                </a:cubicBezTo>
                <a:cubicBezTo>
                  <a:pt x="44" y="61"/>
                  <a:pt x="44" y="59"/>
                  <a:pt x="44" y="58"/>
                </a:cubicBezTo>
                <a:close/>
                <a:moveTo>
                  <a:pt x="129" y="141"/>
                </a:moveTo>
                <a:cubicBezTo>
                  <a:pt x="129" y="141"/>
                  <a:pt x="129" y="141"/>
                  <a:pt x="128" y="141"/>
                </a:cubicBezTo>
                <a:cubicBezTo>
                  <a:pt x="128" y="142"/>
                  <a:pt x="127" y="142"/>
                  <a:pt x="126" y="143"/>
                </a:cubicBezTo>
                <a:cubicBezTo>
                  <a:pt x="126" y="143"/>
                  <a:pt x="126" y="143"/>
                  <a:pt x="127" y="143"/>
                </a:cubicBezTo>
                <a:cubicBezTo>
                  <a:pt x="127" y="143"/>
                  <a:pt x="128" y="142"/>
                  <a:pt x="129" y="141"/>
                </a:cubicBezTo>
                <a:close/>
                <a:moveTo>
                  <a:pt x="59" y="247"/>
                </a:moveTo>
                <a:cubicBezTo>
                  <a:pt x="59" y="247"/>
                  <a:pt x="59" y="247"/>
                  <a:pt x="59" y="247"/>
                </a:cubicBezTo>
                <a:cubicBezTo>
                  <a:pt x="60" y="247"/>
                  <a:pt x="61" y="247"/>
                  <a:pt x="61" y="247"/>
                </a:cubicBezTo>
                <a:cubicBezTo>
                  <a:pt x="61" y="247"/>
                  <a:pt x="61" y="247"/>
                  <a:pt x="61" y="247"/>
                </a:cubicBezTo>
                <a:cubicBezTo>
                  <a:pt x="61" y="247"/>
                  <a:pt x="60" y="246"/>
                  <a:pt x="60" y="246"/>
                </a:cubicBezTo>
                <a:cubicBezTo>
                  <a:pt x="59" y="246"/>
                  <a:pt x="59" y="247"/>
                  <a:pt x="59" y="247"/>
                </a:cubicBezTo>
                <a:close/>
                <a:moveTo>
                  <a:pt x="165" y="89"/>
                </a:moveTo>
                <a:cubicBezTo>
                  <a:pt x="165" y="89"/>
                  <a:pt x="166" y="89"/>
                  <a:pt x="167" y="89"/>
                </a:cubicBezTo>
                <a:cubicBezTo>
                  <a:pt x="166" y="89"/>
                  <a:pt x="166" y="88"/>
                  <a:pt x="166" y="87"/>
                </a:cubicBezTo>
                <a:cubicBezTo>
                  <a:pt x="165" y="88"/>
                  <a:pt x="165" y="88"/>
                  <a:pt x="165" y="89"/>
                </a:cubicBezTo>
                <a:close/>
                <a:moveTo>
                  <a:pt x="190" y="184"/>
                </a:moveTo>
                <a:cubicBezTo>
                  <a:pt x="190" y="183"/>
                  <a:pt x="190" y="182"/>
                  <a:pt x="190" y="181"/>
                </a:cubicBezTo>
                <a:cubicBezTo>
                  <a:pt x="190" y="181"/>
                  <a:pt x="190" y="181"/>
                  <a:pt x="190" y="181"/>
                </a:cubicBezTo>
                <a:cubicBezTo>
                  <a:pt x="189" y="182"/>
                  <a:pt x="189" y="183"/>
                  <a:pt x="190" y="184"/>
                </a:cubicBezTo>
                <a:close/>
                <a:moveTo>
                  <a:pt x="144" y="214"/>
                </a:moveTo>
                <a:cubicBezTo>
                  <a:pt x="144" y="213"/>
                  <a:pt x="144" y="213"/>
                  <a:pt x="143" y="212"/>
                </a:cubicBezTo>
                <a:cubicBezTo>
                  <a:pt x="143" y="213"/>
                  <a:pt x="143" y="213"/>
                  <a:pt x="143" y="214"/>
                </a:cubicBezTo>
                <a:cubicBezTo>
                  <a:pt x="143" y="214"/>
                  <a:pt x="144" y="214"/>
                  <a:pt x="144" y="214"/>
                </a:cubicBezTo>
                <a:close/>
                <a:moveTo>
                  <a:pt x="181" y="202"/>
                </a:moveTo>
                <a:cubicBezTo>
                  <a:pt x="181" y="202"/>
                  <a:pt x="180" y="203"/>
                  <a:pt x="181" y="203"/>
                </a:cubicBezTo>
                <a:cubicBezTo>
                  <a:pt x="181" y="204"/>
                  <a:pt x="181" y="205"/>
                  <a:pt x="181" y="206"/>
                </a:cubicBezTo>
                <a:cubicBezTo>
                  <a:pt x="181" y="206"/>
                  <a:pt x="181" y="206"/>
                  <a:pt x="181" y="206"/>
                </a:cubicBezTo>
                <a:cubicBezTo>
                  <a:pt x="181" y="205"/>
                  <a:pt x="181" y="204"/>
                  <a:pt x="181" y="202"/>
                </a:cubicBezTo>
                <a:close/>
                <a:moveTo>
                  <a:pt x="177" y="67"/>
                </a:moveTo>
                <a:cubicBezTo>
                  <a:pt x="177" y="67"/>
                  <a:pt x="178" y="67"/>
                  <a:pt x="178" y="67"/>
                </a:cubicBezTo>
                <a:cubicBezTo>
                  <a:pt x="178" y="66"/>
                  <a:pt x="178" y="65"/>
                  <a:pt x="178" y="65"/>
                </a:cubicBezTo>
                <a:cubicBezTo>
                  <a:pt x="178" y="64"/>
                  <a:pt x="177" y="64"/>
                  <a:pt x="177" y="64"/>
                </a:cubicBezTo>
                <a:cubicBezTo>
                  <a:pt x="177" y="65"/>
                  <a:pt x="177" y="66"/>
                  <a:pt x="177" y="67"/>
                </a:cubicBezTo>
                <a:close/>
                <a:moveTo>
                  <a:pt x="131" y="184"/>
                </a:moveTo>
                <a:cubicBezTo>
                  <a:pt x="130" y="184"/>
                  <a:pt x="128" y="184"/>
                  <a:pt x="128" y="184"/>
                </a:cubicBezTo>
                <a:cubicBezTo>
                  <a:pt x="129" y="185"/>
                  <a:pt x="130" y="184"/>
                  <a:pt x="131" y="184"/>
                </a:cubicBezTo>
                <a:close/>
                <a:moveTo>
                  <a:pt x="79" y="202"/>
                </a:moveTo>
                <a:cubicBezTo>
                  <a:pt x="79" y="202"/>
                  <a:pt x="79" y="202"/>
                  <a:pt x="79" y="202"/>
                </a:cubicBezTo>
                <a:cubicBezTo>
                  <a:pt x="79" y="203"/>
                  <a:pt x="79" y="204"/>
                  <a:pt x="80" y="205"/>
                </a:cubicBezTo>
                <a:cubicBezTo>
                  <a:pt x="80" y="204"/>
                  <a:pt x="80" y="204"/>
                  <a:pt x="80" y="204"/>
                </a:cubicBezTo>
                <a:cubicBezTo>
                  <a:pt x="80" y="203"/>
                  <a:pt x="79" y="202"/>
                  <a:pt x="79" y="202"/>
                </a:cubicBezTo>
                <a:close/>
                <a:moveTo>
                  <a:pt x="182" y="137"/>
                </a:moveTo>
                <a:cubicBezTo>
                  <a:pt x="182" y="137"/>
                  <a:pt x="181" y="138"/>
                  <a:pt x="181" y="138"/>
                </a:cubicBezTo>
                <a:cubicBezTo>
                  <a:pt x="182" y="138"/>
                  <a:pt x="183" y="138"/>
                  <a:pt x="184" y="138"/>
                </a:cubicBezTo>
                <a:cubicBezTo>
                  <a:pt x="183" y="138"/>
                  <a:pt x="183" y="137"/>
                  <a:pt x="182" y="137"/>
                </a:cubicBezTo>
                <a:close/>
                <a:moveTo>
                  <a:pt x="142" y="74"/>
                </a:moveTo>
                <a:cubicBezTo>
                  <a:pt x="142" y="74"/>
                  <a:pt x="142" y="74"/>
                  <a:pt x="142" y="74"/>
                </a:cubicBezTo>
                <a:cubicBezTo>
                  <a:pt x="141" y="75"/>
                  <a:pt x="140" y="76"/>
                  <a:pt x="139" y="77"/>
                </a:cubicBezTo>
                <a:cubicBezTo>
                  <a:pt x="139" y="77"/>
                  <a:pt x="139" y="77"/>
                  <a:pt x="139" y="77"/>
                </a:cubicBezTo>
                <a:cubicBezTo>
                  <a:pt x="140" y="76"/>
                  <a:pt x="141" y="75"/>
                  <a:pt x="142" y="74"/>
                </a:cubicBezTo>
                <a:close/>
                <a:moveTo>
                  <a:pt x="89" y="232"/>
                </a:moveTo>
                <a:cubicBezTo>
                  <a:pt x="89" y="232"/>
                  <a:pt x="89" y="232"/>
                  <a:pt x="89" y="232"/>
                </a:cubicBezTo>
                <a:cubicBezTo>
                  <a:pt x="90" y="231"/>
                  <a:pt x="91" y="230"/>
                  <a:pt x="92" y="229"/>
                </a:cubicBezTo>
                <a:cubicBezTo>
                  <a:pt x="92" y="229"/>
                  <a:pt x="92" y="229"/>
                  <a:pt x="92" y="229"/>
                </a:cubicBezTo>
                <a:cubicBezTo>
                  <a:pt x="91" y="230"/>
                  <a:pt x="90" y="231"/>
                  <a:pt x="89" y="232"/>
                </a:cubicBezTo>
                <a:close/>
                <a:moveTo>
                  <a:pt x="153" y="205"/>
                </a:moveTo>
                <a:cubicBezTo>
                  <a:pt x="152" y="205"/>
                  <a:pt x="152" y="205"/>
                  <a:pt x="152" y="205"/>
                </a:cubicBezTo>
                <a:cubicBezTo>
                  <a:pt x="152" y="205"/>
                  <a:pt x="152" y="206"/>
                  <a:pt x="153" y="207"/>
                </a:cubicBezTo>
                <a:cubicBezTo>
                  <a:pt x="153" y="207"/>
                  <a:pt x="153" y="207"/>
                  <a:pt x="153" y="207"/>
                </a:cubicBezTo>
                <a:cubicBezTo>
                  <a:pt x="153" y="206"/>
                  <a:pt x="153" y="205"/>
                  <a:pt x="153" y="205"/>
                </a:cubicBezTo>
                <a:close/>
                <a:moveTo>
                  <a:pt x="173" y="93"/>
                </a:moveTo>
                <a:cubicBezTo>
                  <a:pt x="172" y="93"/>
                  <a:pt x="172" y="93"/>
                  <a:pt x="172" y="93"/>
                </a:cubicBezTo>
                <a:cubicBezTo>
                  <a:pt x="172" y="94"/>
                  <a:pt x="172" y="94"/>
                  <a:pt x="173" y="95"/>
                </a:cubicBezTo>
                <a:cubicBezTo>
                  <a:pt x="173" y="95"/>
                  <a:pt x="173" y="95"/>
                  <a:pt x="173" y="95"/>
                </a:cubicBezTo>
                <a:cubicBezTo>
                  <a:pt x="173" y="94"/>
                  <a:pt x="173" y="94"/>
                  <a:pt x="173" y="93"/>
                </a:cubicBezTo>
                <a:close/>
                <a:moveTo>
                  <a:pt x="173" y="184"/>
                </a:moveTo>
                <a:cubicBezTo>
                  <a:pt x="173" y="184"/>
                  <a:pt x="173" y="184"/>
                  <a:pt x="173" y="184"/>
                </a:cubicBezTo>
                <a:cubicBezTo>
                  <a:pt x="173" y="183"/>
                  <a:pt x="173" y="182"/>
                  <a:pt x="173" y="182"/>
                </a:cubicBezTo>
                <a:cubicBezTo>
                  <a:pt x="173" y="181"/>
                  <a:pt x="173" y="181"/>
                  <a:pt x="172" y="181"/>
                </a:cubicBezTo>
                <a:cubicBezTo>
                  <a:pt x="172" y="182"/>
                  <a:pt x="173" y="183"/>
                  <a:pt x="173" y="184"/>
                </a:cubicBezTo>
                <a:close/>
                <a:moveTo>
                  <a:pt x="100" y="152"/>
                </a:moveTo>
                <a:cubicBezTo>
                  <a:pt x="100" y="152"/>
                  <a:pt x="101" y="152"/>
                  <a:pt x="101" y="152"/>
                </a:cubicBezTo>
                <a:cubicBezTo>
                  <a:pt x="101" y="152"/>
                  <a:pt x="101" y="151"/>
                  <a:pt x="101" y="150"/>
                </a:cubicBezTo>
                <a:cubicBezTo>
                  <a:pt x="101" y="150"/>
                  <a:pt x="101" y="150"/>
                  <a:pt x="100" y="150"/>
                </a:cubicBezTo>
                <a:cubicBezTo>
                  <a:pt x="100" y="150"/>
                  <a:pt x="100" y="151"/>
                  <a:pt x="99" y="151"/>
                </a:cubicBezTo>
                <a:cubicBezTo>
                  <a:pt x="100" y="152"/>
                  <a:pt x="100" y="152"/>
                  <a:pt x="100" y="152"/>
                </a:cubicBezTo>
                <a:close/>
                <a:moveTo>
                  <a:pt x="177" y="199"/>
                </a:moveTo>
                <a:cubicBezTo>
                  <a:pt x="178" y="199"/>
                  <a:pt x="178" y="198"/>
                  <a:pt x="177" y="195"/>
                </a:cubicBezTo>
                <a:cubicBezTo>
                  <a:pt x="177" y="197"/>
                  <a:pt x="177" y="198"/>
                  <a:pt x="177" y="199"/>
                </a:cubicBezTo>
                <a:close/>
                <a:moveTo>
                  <a:pt x="40" y="248"/>
                </a:moveTo>
                <a:cubicBezTo>
                  <a:pt x="40" y="247"/>
                  <a:pt x="40" y="247"/>
                  <a:pt x="39" y="246"/>
                </a:cubicBezTo>
                <a:cubicBezTo>
                  <a:pt x="39" y="246"/>
                  <a:pt x="39" y="246"/>
                  <a:pt x="39" y="246"/>
                </a:cubicBezTo>
                <a:cubicBezTo>
                  <a:pt x="39" y="247"/>
                  <a:pt x="39" y="247"/>
                  <a:pt x="39" y="248"/>
                </a:cubicBezTo>
                <a:cubicBezTo>
                  <a:pt x="39" y="248"/>
                  <a:pt x="39" y="248"/>
                  <a:pt x="40" y="248"/>
                </a:cubicBezTo>
                <a:close/>
                <a:moveTo>
                  <a:pt x="146" y="245"/>
                </a:moveTo>
                <a:cubicBezTo>
                  <a:pt x="147" y="245"/>
                  <a:pt x="147" y="245"/>
                  <a:pt x="148" y="244"/>
                </a:cubicBezTo>
                <a:cubicBezTo>
                  <a:pt x="146" y="244"/>
                  <a:pt x="146" y="244"/>
                  <a:pt x="146" y="245"/>
                </a:cubicBezTo>
                <a:close/>
                <a:moveTo>
                  <a:pt x="174" y="145"/>
                </a:moveTo>
                <a:cubicBezTo>
                  <a:pt x="174" y="145"/>
                  <a:pt x="174" y="145"/>
                  <a:pt x="174" y="146"/>
                </a:cubicBezTo>
                <a:cubicBezTo>
                  <a:pt x="174" y="146"/>
                  <a:pt x="174" y="146"/>
                  <a:pt x="175" y="146"/>
                </a:cubicBezTo>
                <a:cubicBezTo>
                  <a:pt x="175" y="145"/>
                  <a:pt x="175" y="145"/>
                  <a:pt x="175" y="144"/>
                </a:cubicBezTo>
                <a:cubicBezTo>
                  <a:pt x="174" y="144"/>
                  <a:pt x="174" y="145"/>
                  <a:pt x="174" y="145"/>
                </a:cubicBezTo>
                <a:close/>
                <a:moveTo>
                  <a:pt x="109" y="93"/>
                </a:moveTo>
                <a:cubicBezTo>
                  <a:pt x="109" y="93"/>
                  <a:pt x="109" y="93"/>
                  <a:pt x="109" y="93"/>
                </a:cubicBezTo>
                <a:cubicBezTo>
                  <a:pt x="109" y="93"/>
                  <a:pt x="110" y="93"/>
                  <a:pt x="110" y="93"/>
                </a:cubicBezTo>
                <a:cubicBezTo>
                  <a:pt x="110" y="92"/>
                  <a:pt x="110" y="91"/>
                  <a:pt x="109" y="91"/>
                </a:cubicBezTo>
                <a:cubicBezTo>
                  <a:pt x="109" y="92"/>
                  <a:pt x="109" y="93"/>
                  <a:pt x="109" y="93"/>
                </a:cubicBezTo>
                <a:close/>
                <a:moveTo>
                  <a:pt x="58" y="191"/>
                </a:moveTo>
                <a:cubicBezTo>
                  <a:pt x="58" y="191"/>
                  <a:pt x="58" y="192"/>
                  <a:pt x="59" y="192"/>
                </a:cubicBezTo>
                <a:cubicBezTo>
                  <a:pt x="59" y="191"/>
                  <a:pt x="59" y="191"/>
                  <a:pt x="59" y="190"/>
                </a:cubicBezTo>
                <a:cubicBezTo>
                  <a:pt x="58" y="190"/>
                  <a:pt x="58" y="190"/>
                  <a:pt x="58" y="191"/>
                </a:cubicBezTo>
                <a:close/>
                <a:moveTo>
                  <a:pt x="115" y="220"/>
                </a:moveTo>
                <a:cubicBezTo>
                  <a:pt x="116" y="219"/>
                  <a:pt x="116" y="219"/>
                  <a:pt x="115" y="218"/>
                </a:cubicBezTo>
                <a:cubicBezTo>
                  <a:pt x="115" y="218"/>
                  <a:pt x="115" y="219"/>
                  <a:pt x="115" y="219"/>
                </a:cubicBezTo>
                <a:cubicBezTo>
                  <a:pt x="115" y="219"/>
                  <a:pt x="115" y="220"/>
                  <a:pt x="115" y="220"/>
                </a:cubicBezTo>
                <a:close/>
                <a:moveTo>
                  <a:pt x="182" y="171"/>
                </a:moveTo>
                <a:cubicBezTo>
                  <a:pt x="182" y="171"/>
                  <a:pt x="182" y="171"/>
                  <a:pt x="182" y="171"/>
                </a:cubicBezTo>
                <a:cubicBezTo>
                  <a:pt x="182" y="171"/>
                  <a:pt x="182" y="170"/>
                  <a:pt x="182" y="169"/>
                </a:cubicBezTo>
                <a:cubicBezTo>
                  <a:pt x="182" y="169"/>
                  <a:pt x="182" y="170"/>
                  <a:pt x="181" y="170"/>
                </a:cubicBezTo>
                <a:cubicBezTo>
                  <a:pt x="182" y="170"/>
                  <a:pt x="182" y="171"/>
                  <a:pt x="182" y="171"/>
                </a:cubicBezTo>
                <a:close/>
                <a:moveTo>
                  <a:pt x="179" y="49"/>
                </a:moveTo>
                <a:cubicBezTo>
                  <a:pt x="179" y="49"/>
                  <a:pt x="179" y="49"/>
                  <a:pt x="179" y="49"/>
                </a:cubicBezTo>
                <a:cubicBezTo>
                  <a:pt x="180" y="50"/>
                  <a:pt x="180" y="50"/>
                  <a:pt x="180" y="51"/>
                </a:cubicBezTo>
                <a:cubicBezTo>
                  <a:pt x="181" y="51"/>
                  <a:pt x="181" y="50"/>
                  <a:pt x="181" y="50"/>
                </a:cubicBezTo>
                <a:cubicBezTo>
                  <a:pt x="181" y="50"/>
                  <a:pt x="180" y="50"/>
                  <a:pt x="179" y="49"/>
                </a:cubicBezTo>
                <a:close/>
                <a:moveTo>
                  <a:pt x="157" y="112"/>
                </a:moveTo>
                <a:cubicBezTo>
                  <a:pt x="157" y="112"/>
                  <a:pt x="157" y="112"/>
                  <a:pt x="157" y="112"/>
                </a:cubicBezTo>
                <a:cubicBezTo>
                  <a:pt x="156" y="112"/>
                  <a:pt x="155" y="112"/>
                  <a:pt x="155" y="112"/>
                </a:cubicBezTo>
                <a:cubicBezTo>
                  <a:pt x="155" y="113"/>
                  <a:pt x="155" y="113"/>
                  <a:pt x="155" y="114"/>
                </a:cubicBezTo>
                <a:cubicBezTo>
                  <a:pt x="156" y="113"/>
                  <a:pt x="156" y="113"/>
                  <a:pt x="157" y="112"/>
                </a:cubicBezTo>
                <a:close/>
                <a:moveTo>
                  <a:pt x="84" y="219"/>
                </a:moveTo>
                <a:cubicBezTo>
                  <a:pt x="84" y="220"/>
                  <a:pt x="84" y="221"/>
                  <a:pt x="85" y="222"/>
                </a:cubicBezTo>
                <a:cubicBezTo>
                  <a:pt x="85" y="221"/>
                  <a:pt x="84" y="220"/>
                  <a:pt x="84" y="219"/>
                </a:cubicBezTo>
                <a:close/>
                <a:moveTo>
                  <a:pt x="157" y="172"/>
                </a:moveTo>
                <a:cubicBezTo>
                  <a:pt x="156" y="172"/>
                  <a:pt x="156" y="172"/>
                  <a:pt x="155" y="171"/>
                </a:cubicBezTo>
                <a:cubicBezTo>
                  <a:pt x="155" y="171"/>
                  <a:pt x="155" y="171"/>
                  <a:pt x="155" y="171"/>
                </a:cubicBezTo>
                <a:cubicBezTo>
                  <a:pt x="155" y="172"/>
                  <a:pt x="156" y="172"/>
                  <a:pt x="156" y="173"/>
                </a:cubicBezTo>
                <a:cubicBezTo>
                  <a:pt x="157" y="173"/>
                  <a:pt x="157" y="173"/>
                  <a:pt x="157" y="172"/>
                </a:cubicBezTo>
                <a:close/>
                <a:moveTo>
                  <a:pt x="164" y="242"/>
                </a:moveTo>
                <a:cubicBezTo>
                  <a:pt x="164" y="242"/>
                  <a:pt x="164" y="242"/>
                  <a:pt x="164" y="243"/>
                </a:cubicBezTo>
                <a:cubicBezTo>
                  <a:pt x="165" y="243"/>
                  <a:pt x="166" y="243"/>
                  <a:pt x="167" y="243"/>
                </a:cubicBezTo>
                <a:cubicBezTo>
                  <a:pt x="167" y="243"/>
                  <a:pt x="167" y="243"/>
                  <a:pt x="167" y="243"/>
                </a:cubicBezTo>
                <a:cubicBezTo>
                  <a:pt x="166" y="243"/>
                  <a:pt x="165" y="242"/>
                  <a:pt x="164" y="242"/>
                </a:cubicBezTo>
                <a:close/>
                <a:moveTo>
                  <a:pt x="64" y="246"/>
                </a:moveTo>
                <a:cubicBezTo>
                  <a:pt x="64" y="245"/>
                  <a:pt x="64" y="245"/>
                  <a:pt x="64" y="245"/>
                </a:cubicBezTo>
                <a:cubicBezTo>
                  <a:pt x="64" y="245"/>
                  <a:pt x="63" y="245"/>
                  <a:pt x="63" y="245"/>
                </a:cubicBezTo>
                <a:cubicBezTo>
                  <a:pt x="63" y="245"/>
                  <a:pt x="63" y="245"/>
                  <a:pt x="63" y="245"/>
                </a:cubicBezTo>
                <a:cubicBezTo>
                  <a:pt x="63" y="245"/>
                  <a:pt x="64" y="245"/>
                  <a:pt x="64" y="246"/>
                </a:cubicBezTo>
                <a:close/>
                <a:moveTo>
                  <a:pt x="143" y="243"/>
                </a:moveTo>
                <a:cubicBezTo>
                  <a:pt x="143" y="244"/>
                  <a:pt x="142" y="244"/>
                  <a:pt x="142" y="245"/>
                </a:cubicBezTo>
                <a:cubicBezTo>
                  <a:pt x="143" y="244"/>
                  <a:pt x="144" y="244"/>
                  <a:pt x="144" y="243"/>
                </a:cubicBezTo>
                <a:cubicBezTo>
                  <a:pt x="143" y="243"/>
                  <a:pt x="143" y="243"/>
                  <a:pt x="143" y="243"/>
                </a:cubicBezTo>
                <a:close/>
                <a:moveTo>
                  <a:pt x="131" y="169"/>
                </a:moveTo>
                <a:cubicBezTo>
                  <a:pt x="131" y="169"/>
                  <a:pt x="132" y="168"/>
                  <a:pt x="132" y="167"/>
                </a:cubicBezTo>
                <a:cubicBezTo>
                  <a:pt x="132" y="168"/>
                  <a:pt x="131" y="168"/>
                  <a:pt x="130" y="168"/>
                </a:cubicBezTo>
                <a:cubicBezTo>
                  <a:pt x="131" y="169"/>
                  <a:pt x="131" y="169"/>
                  <a:pt x="131" y="169"/>
                </a:cubicBezTo>
                <a:close/>
                <a:moveTo>
                  <a:pt x="135" y="77"/>
                </a:moveTo>
                <a:cubicBezTo>
                  <a:pt x="135" y="77"/>
                  <a:pt x="135" y="77"/>
                  <a:pt x="135" y="77"/>
                </a:cubicBezTo>
                <a:cubicBezTo>
                  <a:pt x="135" y="77"/>
                  <a:pt x="136" y="77"/>
                  <a:pt x="136" y="76"/>
                </a:cubicBezTo>
                <a:cubicBezTo>
                  <a:pt x="136" y="76"/>
                  <a:pt x="135" y="75"/>
                  <a:pt x="135" y="74"/>
                </a:cubicBezTo>
                <a:cubicBezTo>
                  <a:pt x="135" y="75"/>
                  <a:pt x="135" y="76"/>
                  <a:pt x="135" y="77"/>
                </a:cubicBezTo>
                <a:close/>
                <a:moveTo>
                  <a:pt x="198" y="60"/>
                </a:moveTo>
                <a:cubicBezTo>
                  <a:pt x="198" y="59"/>
                  <a:pt x="197" y="58"/>
                  <a:pt x="197" y="58"/>
                </a:cubicBezTo>
                <a:cubicBezTo>
                  <a:pt x="197" y="58"/>
                  <a:pt x="197" y="59"/>
                  <a:pt x="196" y="59"/>
                </a:cubicBezTo>
                <a:cubicBezTo>
                  <a:pt x="197" y="59"/>
                  <a:pt x="197" y="59"/>
                  <a:pt x="198" y="60"/>
                </a:cubicBezTo>
                <a:close/>
                <a:moveTo>
                  <a:pt x="160" y="55"/>
                </a:moveTo>
                <a:cubicBezTo>
                  <a:pt x="160" y="54"/>
                  <a:pt x="160" y="54"/>
                  <a:pt x="159" y="54"/>
                </a:cubicBezTo>
                <a:cubicBezTo>
                  <a:pt x="159" y="54"/>
                  <a:pt x="159" y="55"/>
                  <a:pt x="159" y="56"/>
                </a:cubicBezTo>
                <a:cubicBezTo>
                  <a:pt x="160" y="55"/>
                  <a:pt x="160" y="55"/>
                  <a:pt x="160" y="55"/>
                </a:cubicBezTo>
                <a:close/>
                <a:moveTo>
                  <a:pt x="120" y="137"/>
                </a:moveTo>
                <a:cubicBezTo>
                  <a:pt x="120" y="137"/>
                  <a:pt x="120" y="137"/>
                  <a:pt x="120" y="136"/>
                </a:cubicBezTo>
                <a:cubicBezTo>
                  <a:pt x="119" y="137"/>
                  <a:pt x="119" y="137"/>
                  <a:pt x="119" y="138"/>
                </a:cubicBezTo>
                <a:cubicBezTo>
                  <a:pt x="119" y="138"/>
                  <a:pt x="120" y="137"/>
                  <a:pt x="120" y="137"/>
                </a:cubicBezTo>
                <a:close/>
                <a:moveTo>
                  <a:pt x="169" y="15"/>
                </a:moveTo>
                <a:cubicBezTo>
                  <a:pt x="169" y="15"/>
                  <a:pt x="169" y="15"/>
                  <a:pt x="169" y="15"/>
                </a:cubicBezTo>
                <a:cubicBezTo>
                  <a:pt x="168" y="15"/>
                  <a:pt x="167" y="15"/>
                  <a:pt x="167" y="15"/>
                </a:cubicBezTo>
                <a:cubicBezTo>
                  <a:pt x="167" y="16"/>
                  <a:pt x="167" y="16"/>
                  <a:pt x="167" y="16"/>
                </a:cubicBezTo>
                <a:cubicBezTo>
                  <a:pt x="168" y="16"/>
                  <a:pt x="168" y="16"/>
                  <a:pt x="169" y="15"/>
                </a:cubicBezTo>
                <a:close/>
                <a:moveTo>
                  <a:pt x="120" y="158"/>
                </a:moveTo>
                <a:cubicBezTo>
                  <a:pt x="121" y="157"/>
                  <a:pt x="122" y="157"/>
                  <a:pt x="123" y="156"/>
                </a:cubicBezTo>
                <a:cubicBezTo>
                  <a:pt x="122" y="156"/>
                  <a:pt x="121" y="156"/>
                  <a:pt x="120" y="158"/>
                </a:cubicBezTo>
                <a:close/>
                <a:moveTo>
                  <a:pt x="170" y="83"/>
                </a:moveTo>
                <a:cubicBezTo>
                  <a:pt x="171" y="84"/>
                  <a:pt x="171" y="84"/>
                  <a:pt x="171" y="85"/>
                </a:cubicBezTo>
                <a:cubicBezTo>
                  <a:pt x="172" y="85"/>
                  <a:pt x="172" y="85"/>
                  <a:pt x="172" y="85"/>
                </a:cubicBezTo>
                <a:cubicBezTo>
                  <a:pt x="171" y="84"/>
                  <a:pt x="171" y="83"/>
                  <a:pt x="171" y="83"/>
                </a:cubicBezTo>
                <a:cubicBezTo>
                  <a:pt x="171" y="83"/>
                  <a:pt x="170" y="83"/>
                  <a:pt x="170" y="83"/>
                </a:cubicBezTo>
                <a:close/>
                <a:moveTo>
                  <a:pt x="131" y="244"/>
                </a:moveTo>
                <a:cubicBezTo>
                  <a:pt x="132" y="245"/>
                  <a:pt x="132" y="245"/>
                  <a:pt x="132" y="245"/>
                </a:cubicBezTo>
                <a:cubicBezTo>
                  <a:pt x="132" y="244"/>
                  <a:pt x="133" y="244"/>
                  <a:pt x="133" y="243"/>
                </a:cubicBezTo>
                <a:cubicBezTo>
                  <a:pt x="133" y="243"/>
                  <a:pt x="133" y="243"/>
                  <a:pt x="133" y="243"/>
                </a:cubicBezTo>
                <a:cubicBezTo>
                  <a:pt x="132" y="243"/>
                  <a:pt x="132" y="244"/>
                  <a:pt x="131" y="244"/>
                </a:cubicBezTo>
                <a:close/>
                <a:moveTo>
                  <a:pt x="155" y="222"/>
                </a:moveTo>
                <a:cubicBezTo>
                  <a:pt x="154" y="222"/>
                  <a:pt x="154" y="222"/>
                  <a:pt x="153" y="222"/>
                </a:cubicBezTo>
                <a:cubicBezTo>
                  <a:pt x="153" y="222"/>
                  <a:pt x="153" y="223"/>
                  <a:pt x="154" y="223"/>
                </a:cubicBezTo>
                <a:cubicBezTo>
                  <a:pt x="154" y="223"/>
                  <a:pt x="154" y="222"/>
                  <a:pt x="155" y="222"/>
                </a:cubicBezTo>
                <a:close/>
                <a:moveTo>
                  <a:pt x="158" y="96"/>
                </a:moveTo>
                <a:cubicBezTo>
                  <a:pt x="157" y="96"/>
                  <a:pt x="156" y="97"/>
                  <a:pt x="156" y="97"/>
                </a:cubicBezTo>
                <a:cubicBezTo>
                  <a:pt x="157" y="97"/>
                  <a:pt x="157" y="97"/>
                  <a:pt x="158" y="97"/>
                </a:cubicBezTo>
                <a:cubicBezTo>
                  <a:pt x="158" y="97"/>
                  <a:pt x="158" y="96"/>
                  <a:pt x="158" y="96"/>
                </a:cubicBezTo>
                <a:close/>
                <a:moveTo>
                  <a:pt x="172" y="128"/>
                </a:moveTo>
                <a:cubicBezTo>
                  <a:pt x="172" y="128"/>
                  <a:pt x="172" y="128"/>
                  <a:pt x="171" y="128"/>
                </a:cubicBezTo>
                <a:cubicBezTo>
                  <a:pt x="171" y="128"/>
                  <a:pt x="171" y="129"/>
                  <a:pt x="170" y="130"/>
                </a:cubicBezTo>
                <a:cubicBezTo>
                  <a:pt x="171" y="130"/>
                  <a:pt x="171" y="130"/>
                  <a:pt x="171" y="130"/>
                </a:cubicBezTo>
                <a:cubicBezTo>
                  <a:pt x="171" y="129"/>
                  <a:pt x="172" y="129"/>
                  <a:pt x="172" y="128"/>
                </a:cubicBezTo>
                <a:close/>
                <a:moveTo>
                  <a:pt x="190" y="47"/>
                </a:moveTo>
                <a:cubicBezTo>
                  <a:pt x="190" y="47"/>
                  <a:pt x="191" y="47"/>
                  <a:pt x="191" y="47"/>
                </a:cubicBezTo>
                <a:cubicBezTo>
                  <a:pt x="191" y="46"/>
                  <a:pt x="191" y="46"/>
                  <a:pt x="191" y="45"/>
                </a:cubicBezTo>
                <a:cubicBezTo>
                  <a:pt x="191" y="45"/>
                  <a:pt x="191" y="45"/>
                  <a:pt x="191" y="45"/>
                </a:cubicBezTo>
                <a:cubicBezTo>
                  <a:pt x="191" y="46"/>
                  <a:pt x="190" y="46"/>
                  <a:pt x="190" y="47"/>
                </a:cubicBezTo>
                <a:close/>
                <a:moveTo>
                  <a:pt x="133" y="249"/>
                </a:moveTo>
                <a:cubicBezTo>
                  <a:pt x="132" y="249"/>
                  <a:pt x="131" y="249"/>
                  <a:pt x="130" y="249"/>
                </a:cubicBezTo>
                <a:cubicBezTo>
                  <a:pt x="131" y="249"/>
                  <a:pt x="132" y="249"/>
                  <a:pt x="133" y="249"/>
                </a:cubicBezTo>
                <a:close/>
                <a:moveTo>
                  <a:pt x="10" y="254"/>
                </a:moveTo>
                <a:cubicBezTo>
                  <a:pt x="10" y="254"/>
                  <a:pt x="10" y="254"/>
                  <a:pt x="10" y="254"/>
                </a:cubicBezTo>
                <a:cubicBezTo>
                  <a:pt x="9" y="253"/>
                  <a:pt x="9" y="251"/>
                  <a:pt x="8" y="250"/>
                </a:cubicBezTo>
                <a:cubicBezTo>
                  <a:pt x="8" y="250"/>
                  <a:pt x="8" y="250"/>
                  <a:pt x="8" y="250"/>
                </a:cubicBezTo>
                <a:cubicBezTo>
                  <a:pt x="9" y="252"/>
                  <a:pt x="9" y="253"/>
                  <a:pt x="10" y="254"/>
                </a:cubicBezTo>
                <a:close/>
                <a:moveTo>
                  <a:pt x="19" y="119"/>
                </a:moveTo>
                <a:cubicBezTo>
                  <a:pt x="17" y="119"/>
                  <a:pt x="17" y="120"/>
                  <a:pt x="17" y="121"/>
                </a:cubicBezTo>
                <a:cubicBezTo>
                  <a:pt x="18" y="120"/>
                  <a:pt x="18" y="120"/>
                  <a:pt x="19" y="119"/>
                </a:cubicBezTo>
                <a:close/>
                <a:moveTo>
                  <a:pt x="56" y="53"/>
                </a:moveTo>
                <a:cubicBezTo>
                  <a:pt x="57" y="53"/>
                  <a:pt x="57" y="53"/>
                  <a:pt x="57" y="52"/>
                </a:cubicBezTo>
                <a:cubicBezTo>
                  <a:pt x="57" y="52"/>
                  <a:pt x="56" y="52"/>
                  <a:pt x="56" y="51"/>
                </a:cubicBezTo>
                <a:cubicBezTo>
                  <a:pt x="56" y="52"/>
                  <a:pt x="56" y="53"/>
                  <a:pt x="56" y="53"/>
                </a:cubicBezTo>
                <a:close/>
                <a:moveTo>
                  <a:pt x="99" y="157"/>
                </a:moveTo>
                <a:cubicBezTo>
                  <a:pt x="100" y="156"/>
                  <a:pt x="100" y="156"/>
                  <a:pt x="100" y="155"/>
                </a:cubicBezTo>
                <a:cubicBezTo>
                  <a:pt x="100" y="155"/>
                  <a:pt x="100" y="155"/>
                  <a:pt x="99" y="155"/>
                </a:cubicBezTo>
                <a:cubicBezTo>
                  <a:pt x="99" y="155"/>
                  <a:pt x="99" y="156"/>
                  <a:pt x="99" y="157"/>
                </a:cubicBezTo>
                <a:close/>
                <a:moveTo>
                  <a:pt x="169" y="63"/>
                </a:moveTo>
                <a:cubicBezTo>
                  <a:pt x="169" y="63"/>
                  <a:pt x="169" y="63"/>
                  <a:pt x="169" y="63"/>
                </a:cubicBezTo>
                <a:cubicBezTo>
                  <a:pt x="169" y="62"/>
                  <a:pt x="168" y="61"/>
                  <a:pt x="168" y="60"/>
                </a:cubicBezTo>
                <a:cubicBezTo>
                  <a:pt x="168" y="60"/>
                  <a:pt x="168" y="60"/>
                  <a:pt x="167" y="60"/>
                </a:cubicBezTo>
                <a:cubicBezTo>
                  <a:pt x="168" y="61"/>
                  <a:pt x="168" y="62"/>
                  <a:pt x="169" y="63"/>
                </a:cubicBezTo>
                <a:close/>
                <a:moveTo>
                  <a:pt x="117" y="281"/>
                </a:moveTo>
                <a:cubicBezTo>
                  <a:pt x="117" y="281"/>
                  <a:pt x="117" y="281"/>
                  <a:pt x="117" y="281"/>
                </a:cubicBezTo>
                <a:cubicBezTo>
                  <a:pt x="115" y="281"/>
                  <a:pt x="114" y="281"/>
                  <a:pt x="112" y="281"/>
                </a:cubicBezTo>
                <a:cubicBezTo>
                  <a:pt x="112" y="281"/>
                  <a:pt x="112" y="281"/>
                  <a:pt x="112" y="281"/>
                </a:cubicBezTo>
                <a:cubicBezTo>
                  <a:pt x="114" y="281"/>
                  <a:pt x="115" y="281"/>
                  <a:pt x="117" y="281"/>
                </a:cubicBezTo>
                <a:close/>
                <a:moveTo>
                  <a:pt x="118" y="195"/>
                </a:moveTo>
                <a:cubicBezTo>
                  <a:pt x="118" y="195"/>
                  <a:pt x="118" y="195"/>
                  <a:pt x="119" y="195"/>
                </a:cubicBezTo>
                <a:cubicBezTo>
                  <a:pt x="119" y="195"/>
                  <a:pt x="119" y="194"/>
                  <a:pt x="119" y="194"/>
                </a:cubicBezTo>
                <a:cubicBezTo>
                  <a:pt x="118" y="194"/>
                  <a:pt x="118" y="194"/>
                  <a:pt x="118" y="195"/>
                </a:cubicBezTo>
                <a:close/>
                <a:moveTo>
                  <a:pt x="83" y="75"/>
                </a:moveTo>
                <a:cubicBezTo>
                  <a:pt x="84" y="74"/>
                  <a:pt x="84" y="74"/>
                  <a:pt x="83" y="73"/>
                </a:cubicBezTo>
                <a:cubicBezTo>
                  <a:pt x="83" y="74"/>
                  <a:pt x="83" y="74"/>
                  <a:pt x="83" y="75"/>
                </a:cubicBezTo>
                <a:close/>
                <a:moveTo>
                  <a:pt x="109" y="281"/>
                </a:moveTo>
                <a:cubicBezTo>
                  <a:pt x="109" y="281"/>
                  <a:pt x="109" y="281"/>
                  <a:pt x="109" y="281"/>
                </a:cubicBezTo>
                <a:cubicBezTo>
                  <a:pt x="107" y="281"/>
                  <a:pt x="106" y="281"/>
                  <a:pt x="105" y="281"/>
                </a:cubicBezTo>
                <a:cubicBezTo>
                  <a:pt x="105" y="281"/>
                  <a:pt x="105" y="281"/>
                  <a:pt x="105" y="281"/>
                </a:cubicBezTo>
                <a:cubicBezTo>
                  <a:pt x="106" y="281"/>
                  <a:pt x="107" y="281"/>
                  <a:pt x="109" y="281"/>
                </a:cubicBezTo>
                <a:close/>
                <a:moveTo>
                  <a:pt x="162" y="198"/>
                </a:moveTo>
                <a:cubicBezTo>
                  <a:pt x="163" y="199"/>
                  <a:pt x="163" y="199"/>
                  <a:pt x="163" y="200"/>
                </a:cubicBezTo>
                <a:cubicBezTo>
                  <a:pt x="163" y="198"/>
                  <a:pt x="163" y="198"/>
                  <a:pt x="162" y="198"/>
                </a:cubicBezTo>
                <a:close/>
                <a:moveTo>
                  <a:pt x="62" y="68"/>
                </a:moveTo>
                <a:cubicBezTo>
                  <a:pt x="60" y="68"/>
                  <a:pt x="60" y="69"/>
                  <a:pt x="60" y="69"/>
                </a:cubicBezTo>
                <a:cubicBezTo>
                  <a:pt x="60" y="69"/>
                  <a:pt x="61" y="68"/>
                  <a:pt x="62" y="68"/>
                </a:cubicBezTo>
                <a:close/>
                <a:moveTo>
                  <a:pt x="180" y="184"/>
                </a:moveTo>
                <a:cubicBezTo>
                  <a:pt x="180" y="184"/>
                  <a:pt x="180" y="184"/>
                  <a:pt x="179" y="184"/>
                </a:cubicBezTo>
                <a:cubicBezTo>
                  <a:pt x="179" y="184"/>
                  <a:pt x="179" y="185"/>
                  <a:pt x="179" y="186"/>
                </a:cubicBezTo>
                <a:cubicBezTo>
                  <a:pt x="180" y="185"/>
                  <a:pt x="180" y="185"/>
                  <a:pt x="180" y="184"/>
                </a:cubicBezTo>
                <a:close/>
                <a:moveTo>
                  <a:pt x="66" y="4"/>
                </a:moveTo>
                <a:cubicBezTo>
                  <a:pt x="65" y="5"/>
                  <a:pt x="65" y="5"/>
                  <a:pt x="64" y="5"/>
                </a:cubicBezTo>
                <a:cubicBezTo>
                  <a:pt x="64" y="5"/>
                  <a:pt x="63" y="5"/>
                  <a:pt x="63" y="5"/>
                </a:cubicBezTo>
                <a:cubicBezTo>
                  <a:pt x="64" y="5"/>
                  <a:pt x="65" y="5"/>
                  <a:pt x="66" y="4"/>
                </a:cubicBezTo>
                <a:close/>
                <a:moveTo>
                  <a:pt x="168" y="218"/>
                </a:moveTo>
                <a:cubicBezTo>
                  <a:pt x="169" y="217"/>
                  <a:pt x="169" y="216"/>
                  <a:pt x="169" y="215"/>
                </a:cubicBezTo>
                <a:cubicBezTo>
                  <a:pt x="169" y="216"/>
                  <a:pt x="168" y="216"/>
                  <a:pt x="168" y="218"/>
                </a:cubicBezTo>
                <a:close/>
                <a:moveTo>
                  <a:pt x="42" y="178"/>
                </a:moveTo>
                <a:cubicBezTo>
                  <a:pt x="42" y="178"/>
                  <a:pt x="42" y="178"/>
                  <a:pt x="42" y="178"/>
                </a:cubicBezTo>
                <a:cubicBezTo>
                  <a:pt x="42" y="177"/>
                  <a:pt x="42" y="175"/>
                  <a:pt x="42" y="174"/>
                </a:cubicBezTo>
                <a:cubicBezTo>
                  <a:pt x="42" y="174"/>
                  <a:pt x="42" y="174"/>
                  <a:pt x="42" y="174"/>
                </a:cubicBezTo>
                <a:cubicBezTo>
                  <a:pt x="42" y="175"/>
                  <a:pt x="42" y="177"/>
                  <a:pt x="42" y="178"/>
                </a:cubicBezTo>
                <a:close/>
                <a:moveTo>
                  <a:pt x="91" y="190"/>
                </a:moveTo>
                <a:cubicBezTo>
                  <a:pt x="91" y="190"/>
                  <a:pt x="91" y="190"/>
                  <a:pt x="91" y="190"/>
                </a:cubicBezTo>
                <a:cubicBezTo>
                  <a:pt x="91" y="189"/>
                  <a:pt x="90" y="189"/>
                  <a:pt x="90" y="188"/>
                </a:cubicBezTo>
                <a:cubicBezTo>
                  <a:pt x="90" y="189"/>
                  <a:pt x="90" y="190"/>
                  <a:pt x="91" y="190"/>
                </a:cubicBezTo>
                <a:close/>
                <a:moveTo>
                  <a:pt x="104" y="166"/>
                </a:moveTo>
                <a:cubicBezTo>
                  <a:pt x="104" y="167"/>
                  <a:pt x="104" y="168"/>
                  <a:pt x="104" y="168"/>
                </a:cubicBezTo>
                <a:cubicBezTo>
                  <a:pt x="105" y="167"/>
                  <a:pt x="105" y="167"/>
                  <a:pt x="104" y="166"/>
                </a:cubicBezTo>
                <a:close/>
                <a:moveTo>
                  <a:pt x="164" y="236"/>
                </a:moveTo>
                <a:cubicBezTo>
                  <a:pt x="165" y="236"/>
                  <a:pt x="165" y="236"/>
                  <a:pt x="166" y="236"/>
                </a:cubicBezTo>
                <a:cubicBezTo>
                  <a:pt x="165" y="235"/>
                  <a:pt x="165" y="235"/>
                  <a:pt x="164" y="236"/>
                </a:cubicBezTo>
                <a:close/>
                <a:moveTo>
                  <a:pt x="85" y="243"/>
                </a:moveTo>
                <a:cubicBezTo>
                  <a:pt x="84" y="243"/>
                  <a:pt x="84" y="243"/>
                  <a:pt x="83" y="243"/>
                </a:cubicBezTo>
                <a:cubicBezTo>
                  <a:pt x="84" y="243"/>
                  <a:pt x="84" y="243"/>
                  <a:pt x="85" y="243"/>
                </a:cubicBezTo>
                <a:close/>
                <a:moveTo>
                  <a:pt x="87" y="192"/>
                </a:moveTo>
                <a:cubicBezTo>
                  <a:pt x="86" y="192"/>
                  <a:pt x="86" y="193"/>
                  <a:pt x="88" y="194"/>
                </a:cubicBezTo>
                <a:cubicBezTo>
                  <a:pt x="87" y="193"/>
                  <a:pt x="87" y="192"/>
                  <a:pt x="87" y="192"/>
                </a:cubicBezTo>
                <a:close/>
                <a:moveTo>
                  <a:pt x="99" y="209"/>
                </a:moveTo>
                <a:cubicBezTo>
                  <a:pt x="99" y="210"/>
                  <a:pt x="99" y="210"/>
                  <a:pt x="100" y="210"/>
                </a:cubicBezTo>
                <a:cubicBezTo>
                  <a:pt x="100" y="210"/>
                  <a:pt x="100" y="210"/>
                  <a:pt x="100" y="210"/>
                </a:cubicBezTo>
                <a:cubicBezTo>
                  <a:pt x="100" y="210"/>
                  <a:pt x="100" y="209"/>
                  <a:pt x="99" y="208"/>
                </a:cubicBezTo>
                <a:cubicBezTo>
                  <a:pt x="99" y="209"/>
                  <a:pt x="99" y="209"/>
                  <a:pt x="99" y="209"/>
                </a:cubicBezTo>
                <a:close/>
                <a:moveTo>
                  <a:pt x="116" y="129"/>
                </a:moveTo>
                <a:cubicBezTo>
                  <a:pt x="116" y="129"/>
                  <a:pt x="116" y="129"/>
                  <a:pt x="116" y="129"/>
                </a:cubicBezTo>
                <a:cubicBezTo>
                  <a:pt x="116" y="130"/>
                  <a:pt x="116" y="130"/>
                  <a:pt x="116" y="131"/>
                </a:cubicBezTo>
                <a:cubicBezTo>
                  <a:pt x="116" y="131"/>
                  <a:pt x="116" y="130"/>
                  <a:pt x="117" y="130"/>
                </a:cubicBezTo>
                <a:cubicBezTo>
                  <a:pt x="116" y="130"/>
                  <a:pt x="116" y="129"/>
                  <a:pt x="116" y="129"/>
                </a:cubicBezTo>
                <a:close/>
                <a:moveTo>
                  <a:pt x="77" y="106"/>
                </a:moveTo>
                <a:cubicBezTo>
                  <a:pt x="77" y="106"/>
                  <a:pt x="78" y="106"/>
                  <a:pt x="78" y="107"/>
                </a:cubicBezTo>
                <a:cubicBezTo>
                  <a:pt x="78" y="106"/>
                  <a:pt x="78" y="105"/>
                  <a:pt x="78" y="105"/>
                </a:cubicBezTo>
                <a:cubicBezTo>
                  <a:pt x="78" y="105"/>
                  <a:pt x="78" y="105"/>
                  <a:pt x="78" y="105"/>
                </a:cubicBezTo>
                <a:cubicBezTo>
                  <a:pt x="78" y="105"/>
                  <a:pt x="77" y="105"/>
                  <a:pt x="77" y="106"/>
                </a:cubicBezTo>
                <a:close/>
                <a:moveTo>
                  <a:pt x="102" y="235"/>
                </a:moveTo>
                <a:cubicBezTo>
                  <a:pt x="101" y="235"/>
                  <a:pt x="101" y="234"/>
                  <a:pt x="101" y="234"/>
                </a:cubicBezTo>
                <a:cubicBezTo>
                  <a:pt x="101" y="234"/>
                  <a:pt x="101" y="235"/>
                  <a:pt x="100" y="235"/>
                </a:cubicBezTo>
                <a:cubicBezTo>
                  <a:pt x="101" y="235"/>
                  <a:pt x="101" y="235"/>
                  <a:pt x="102" y="235"/>
                </a:cubicBezTo>
                <a:close/>
                <a:moveTo>
                  <a:pt x="96" y="281"/>
                </a:moveTo>
                <a:cubicBezTo>
                  <a:pt x="96" y="281"/>
                  <a:pt x="96" y="281"/>
                  <a:pt x="96" y="281"/>
                </a:cubicBezTo>
                <a:cubicBezTo>
                  <a:pt x="98" y="281"/>
                  <a:pt x="99" y="281"/>
                  <a:pt x="100" y="281"/>
                </a:cubicBezTo>
                <a:cubicBezTo>
                  <a:pt x="100" y="281"/>
                  <a:pt x="100" y="281"/>
                  <a:pt x="100" y="281"/>
                </a:cubicBezTo>
                <a:cubicBezTo>
                  <a:pt x="99" y="281"/>
                  <a:pt x="97" y="281"/>
                  <a:pt x="96" y="281"/>
                </a:cubicBezTo>
                <a:close/>
                <a:moveTo>
                  <a:pt x="130" y="204"/>
                </a:moveTo>
                <a:cubicBezTo>
                  <a:pt x="130" y="204"/>
                  <a:pt x="131" y="204"/>
                  <a:pt x="131" y="204"/>
                </a:cubicBezTo>
                <a:cubicBezTo>
                  <a:pt x="131" y="204"/>
                  <a:pt x="131" y="203"/>
                  <a:pt x="132" y="203"/>
                </a:cubicBezTo>
                <a:cubicBezTo>
                  <a:pt x="131" y="203"/>
                  <a:pt x="131" y="203"/>
                  <a:pt x="131" y="203"/>
                </a:cubicBezTo>
                <a:cubicBezTo>
                  <a:pt x="131" y="203"/>
                  <a:pt x="131" y="203"/>
                  <a:pt x="130" y="204"/>
                </a:cubicBezTo>
                <a:close/>
                <a:moveTo>
                  <a:pt x="78" y="229"/>
                </a:moveTo>
                <a:cubicBezTo>
                  <a:pt x="77" y="229"/>
                  <a:pt x="77" y="230"/>
                  <a:pt x="78" y="230"/>
                </a:cubicBezTo>
                <a:cubicBezTo>
                  <a:pt x="78" y="229"/>
                  <a:pt x="78" y="229"/>
                  <a:pt x="78" y="229"/>
                </a:cubicBezTo>
                <a:close/>
                <a:moveTo>
                  <a:pt x="151" y="202"/>
                </a:moveTo>
                <a:cubicBezTo>
                  <a:pt x="152" y="202"/>
                  <a:pt x="152" y="202"/>
                  <a:pt x="153" y="202"/>
                </a:cubicBezTo>
                <a:cubicBezTo>
                  <a:pt x="152" y="202"/>
                  <a:pt x="152" y="201"/>
                  <a:pt x="152" y="201"/>
                </a:cubicBezTo>
                <a:cubicBezTo>
                  <a:pt x="152" y="201"/>
                  <a:pt x="151" y="202"/>
                  <a:pt x="151" y="202"/>
                </a:cubicBezTo>
                <a:close/>
                <a:moveTo>
                  <a:pt x="87" y="209"/>
                </a:moveTo>
                <a:cubicBezTo>
                  <a:pt x="87" y="210"/>
                  <a:pt x="87" y="210"/>
                  <a:pt x="87" y="211"/>
                </a:cubicBezTo>
                <a:cubicBezTo>
                  <a:pt x="88" y="210"/>
                  <a:pt x="88" y="210"/>
                  <a:pt x="87" y="209"/>
                </a:cubicBezTo>
                <a:close/>
                <a:moveTo>
                  <a:pt x="175" y="253"/>
                </a:moveTo>
                <a:cubicBezTo>
                  <a:pt x="176" y="253"/>
                  <a:pt x="176" y="253"/>
                  <a:pt x="176" y="252"/>
                </a:cubicBezTo>
                <a:cubicBezTo>
                  <a:pt x="175" y="252"/>
                  <a:pt x="175" y="252"/>
                  <a:pt x="175" y="253"/>
                </a:cubicBezTo>
                <a:close/>
                <a:moveTo>
                  <a:pt x="158" y="170"/>
                </a:moveTo>
                <a:cubicBezTo>
                  <a:pt x="159" y="171"/>
                  <a:pt x="159" y="171"/>
                  <a:pt x="160" y="170"/>
                </a:cubicBezTo>
                <a:cubicBezTo>
                  <a:pt x="159" y="170"/>
                  <a:pt x="159" y="170"/>
                  <a:pt x="158" y="170"/>
                </a:cubicBezTo>
                <a:close/>
                <a:moveTo>
                  <a:pt x="102" y="131"/>
                </a:moveTo>
                <a:cubicBezTo>
                  <a:pt x="102" y="131"/>
                  <a:pt x="102" y="131"/>
                  <a:pt x="102" y="131"/>
                </a:cubicBezTo>
                <a:cubicBezTo>
                  <a:pt x="102" y="131"/>
                  <a:pt x="101" y="132"/>
                  <a:pt x="101" y="133"/>
                </a:cubicBezTo>
                <a:cubicBezTo>
                  <a:pt x="102" y="132"/>
                  <a:pt x="102" y="132"/>
                  <a:pt x="102" y="131"/>
                </a:cubicBezTo>
                <a:close/>
                <a:moveTo>
                  <a:pt x="75" y="233"/>
                </a:moveTo>
                <a:cubicBezTo>
                  <a:pt x="74" y="234"/>
                  <a:pt x="74" y="234"/>
                  <a:pt x="74" y="235"/>
                </a:cubicBezTo>
                <a:cubicBezTo>
                  <a:pt x="74" y="234"/>
                  <a:pt x="74" y="234"/>
                  <a:pt x="75" y="233"/>
                </a:cubicBezTo>
                <a:close/>
                <a:moveTo>
                  <a:pt x="171" y="198"/>
                </a:moveTo>
                <a:cubicBezTo>
                  <a:pt x="171" y="198"/>
                  <a:pt x="171" y="198"/>
                  <a:pt x="171" y="197"/>
                </a:cubicBezTo>
                <a:cubicBezTo>
                  <a:pt x="171" y="197"/>
                  <a:pt x="170" y="198"/>
                  <a:pt x="170" y="198"/>
                </a:cubicBezTo>
                <a:cubicBezTo>
                  <a:pt x="170" y="198"/>
                  <a:pt x="171" y="198"/>
                  <a:pt x="171" y="198"/>
                </a:cubicBezTo>
                <a:close/>
                <a:moveTo>
                  <a:pt x="182" y="154"/>
                </a:moveTo>
                <a:cubicBezTo>
                  <a:pt x="183" y="154"/>
                  <a:pt x="183" y="154"/>
                  <a:pt x="183" y="154"/>
                </a:cubicBezTo>
                <a:cubicBezTo>
                  <a:pt x="183" y="154"/>
                  <a:pt x="183" y="153"/>
                  <a:pt x="183" y="153"/>
                </a:cubicBezTo>
                <a:cubicBezTo>
                  <a:pt x="183" y="153"/>
                  <a:pt x="183" y="153"/>
                  <a:pt x="182" y="154"/>
                </a:cubicBezTo>
                <a:close/>
                <a:moveTo>
                  <a:pt x="108" y="214"/>
                </a:moveTo>
                <a:cubicBezTo>
                  <a:pt x="108" y="214"/>
                  <a:pt x="108" y="215"/>
                  <a:pt x="108" y="215"/>
                </a:cubicBezTo>
                <a:cubicBezTo>
                  <a:pt x="109" y="215"/>
                  <a:pt x="109" y="215"/>
                  <a:pt x="108" y="214"/>
                </a:cubicBezTo>
                <a:close/>
                <a:moveTo>
                  <a:pt x="52" y="199"/>
                </a:moveTo>
                <a:cubicBezTo>
                  <a:pt x="51" y="200"/>
                  <a:pt x="51" y="200"/>
                  <a:pt x="52" y="200"/>
                </a:cubicBezTo>
                <a:cubicBezTo>
                  <a:pt x="52" y="200"/>
                  <a:pt x="52" y="200"/>
                  <a:pt x="52" y="199"/>
                </a:cubicBezTo>
                <a:close/>
                <a:moveTo>
                  <a:pt x="136" y="80"/>
                </a:moveTo>
                <a:cubicBezTo>
                  <a:pt x="136" y="80"/>
                  <a:pt x="137" y="80"/>
                  <a:pt x="137" y="79"/>
                </a:cubicBezTo>
                <a:cubicBezTo>
                  <a:pt x="136" y="79"/>
                  <a:pt x="135" y="80"/>
                  <a:pt x="136" y="80"/>
                </a:cubicBezTo>
                <a:close/>
                <a:moveTo>
                  <a:pt x="19" y="103"/>
                </a:moveTo>
                <a:cubicBezTo>
                  <a:pt x="17" y="103"/>
                  <a:pt x="17" y="103"/>
                  <a:pt x="18" y="104"/>
                </a:cubicBezTo>
                <a:cubicBezTo>
                  <a:pt x="18" y="103"/>
                  <a:pt x="18" y="103"/>
                  <a:pt x="19" y="103"/>
                </a:cubicBezTo>
                <a:close/>
                <a:moveTo>
                  <a:pt x="127" y="55"/>
                </a:moveTo>
                <a:cubicBezTo>
                  <a:pt x="126" y="54"/>
                  <a:pt x="126" y="54"/>
                  <a:pt x="126" y="56"/>
                </a:cubicBezTo>
                <a:cubicBezTo>
                  <a:pt x="126" y="55"/>
                  <a:pt x="126" y="55"/>
                  <a:pt x="127" y="55"/>
                </a:cubicBezTo>
                <a:close/>
                <a:moveTo>
                  <a:pt x="94" y="202"/>
                </a:moveTo>
                <a:cubicBezTo>
                  <a:pt x="92" y="203"/>
                  <a:pt x="92" y="203"/>
                  <a:pt x="93" y="204"/>
                </a:cubicBezTo>
                <a:cubicBezTo>
                  <a:pt x="93" y="203"/>
                  <a:pt x="93" y="203"/>
                  <a:pt x="94" y="202"/>
                </a:cubicBezTo>
                <a:close/>
                <a:moveTo>
                  <a:pt x="85" y="208"/>
                </a:moveTo>
                <a:cubicBezTo>
                  <a:pt x="86" y="207"/>
                  <a:pt x="86" y="207"/>
                  <a:pt x="85" y="206"/>
                </a:cubicBezTo>
                <a:cubicBezTo>
                  <a:pt x="85" y="207"/>
                  <a:pt x="85" y="207"/>
                  <a:pt x="85" y="208"/>
                </a:cubicBezTo>
                <a:close/>
                <a:moveTo>
                  <a:pt x="54" y="247"/>
                </a:moveTo>
                <a:cubicBezTo>
                  <a:pt x="54" y="247"/>
                  <a:pt x="54" y="247"/>
                  <a:pt x="54" y="248"/>
                </a:cubicBezTo>
                <a:cubicBezTo>
                  <a:pt x="54" y="248"/>
                  <a:pt x="55" y="248"/>
                  <a:pt x="55" y="247"/>
                </a:cubicBezTo>
                <a:cubicBezTo>
                  <a:pt x="55" y="247"/>
                  <a:pt x="55" y="247"/>
                  <a:pt x="54" y="247"/>
                </a:cubicBezTo>
                <a:close/>
                <a:moveTo>
                  <a:pt x="178" y="123"/>
                </a:moveTo>
                <a:cubicBezTo>
                  <a:pt x="179" y="122"/>
                  <a:pt x="179" y="122"/>
                  <a:pt x="179" y="122"/>
                </a:cubicBezTo>
                <a:cubicBezTo>
                  <a:pt x="179" y="122"/>
                  <a:pt x="179" y="121"/>
                  <a:pt x="178" y="121"/>
                </a:cubicBezTo>
                <a:cubicBezTo>
                  <a:pt x="178" y="122"/>
                  <a:pt x="178" y="122"/>
                  <a:pt x="178" y="123"/>
                </a:cubicBezTo>
                <a:close/>
                <a:moveTo>
                  <a:pt x="67" y="179"/>
                </a:moveTo>
                <a:cubicBezTo>
                  <a:pt x="66" y="180"/>
                  <a:pt x="66" y="180"/>
                  <a:pt x="66" y="180"/>
                </a:cubicBezTo>
                <a:cubicBezTo>
                  <a:pt x="67" y="180"/>
                  <a:pt x="67" y="180"/>
                  <a:pt x="67" y="179"/>
                </a:cubicBezTo>
                <a:close/>
                <a:moveTo>
                  <a:pt x="154" y="229"/>
                </a:moveTo>
                <a:cubicBezTo>
                  <a:pt x="154" y="229"/>
                  <a:pt x="154" y="229"/>
                  <a:pt x="154" y="230"/>
                </a:cubicBezTo>
                <a:cubicBezTo>
                  <a:pt x="154" y="229"/>
                  <a:pt x="154" y="229"/>
                  <a:pt x="154" y="229"/>
                </a:cubicBezTo>
                <a:close/>
                <a:moveTo>
                  <a:pt x="77" y="223"/>
                </a:moveTo>
                <a:cubicBezTo>
                  <a:pt x="77" y="223"/>
                  <a:pt x="77" y="223"/>
                  <a:pt x="78" y="224"/>
                </a:cubicBezTo>
                <a:cubicBezTo>
                  <a:pt x="77" y="224"/>
                  <a:pt x="77" y="223"/>
                  <a:pt x="77" y="223"/>
                </a:cubicBezTo>
                <a:close/>
                <a:moveTo>
                  <a:pt x="141" y="191"/>
                </a:moveTo>
                <a:cubicBezTo>
                  <a:pt x="141" y="191"/>
                  <a:pt x="141" y="191"/>
                  <a:pt x="142" y="191"/>
                </a:cubicBezTo>
                <a:cubicBezTo>
                  <a:pt x="142" y="191"/>
                  <a:pt x="142" y="191"/>
                  <a:pt x="142" y="190"/>
                </a:cubicBezTo>
                <a:cubicBezTo>
                  <a:pt x="142" y="191"/>
                  <a:pt x="142" y="191"/>
                  <a:pt x="141" y="191"/>
                </a:cubicBezTo>
                <a:close/>
                <a:moveTo>
                  <a:pt x="104" y="129"/>
                </a:moveTo>
                <a:cubicBezTo>
                  <a:pt x="104" y="129"/>
                  <a:pt x="104" y="129"/>
                  <a:pt x="105" y="129"/>
                </a:cubicBezTo>
                <a:cubicBezTo>
                  <a:pt x="105" y="129"/>
                  <a:pt x="105" y="128"/>
                  <a:pt x="105" y="128"/>
                </a:cubicBezTo>
                <a:cubicBezTo>
                  <a:pt x="105" y="128"/>
                  <a:pt x="105" y="128"/>
                  <a:pt x="105" y="128"/>
                </a:cubicBezTo>
                <a:cubicBezTo>
                  <a:pt x="105" y="128"/>
                  <a:pt x="105" y="128"/>
                  <a:pt x="104" y="129"/>
                </a:cubicBezTo>
                <a:close/>
                <a:moveTo>
                  <a:pt x="47" y="232"/>
                </a:moveTo>
                <a:cubicBezTo>
                  <a:pt x="47" y="232"/>
                  <a:pt x="47" y="231"/>
                  <a:pt x="46" y="231"/>
                </a:cubicBezTo>
                <a:cubicBezTo>
                  <a:pt x="46" y="231"/>
                  <a:pt x="46" y="232"/>
                  <a:pt x="47" y="232"/>
                </a:cubicBezTo>
                <a:close/>
                <a:moveTo>
                  <a:pt x="116" y="159"/>
                </a:moveTo>
                <a:cubicBezTo>
                  <a:pt x="116" y="159"/>
                  <a:pt x="116" y="159"/>
                  <a:pt x="115" y="159"/>
                </a:cubicBezTo>
                <a:cubicBezTo>
                  <a:pt x="115" y="159"/>
                  <a:pt x="115" y="160"/>
                  <a:pt x="115" y="160"/>
                </a:cubicBezTo>
                <a:cubicBezTo>
                  <a:pt x="115" y="160"/>
                  <a:pt x="115" y="160"/>
                  <a:pt x="115" y="160"/>
                </a:cubicBezTo>
                <a:cubicBezTo>
                  <a:pt x="115" y="160"/>
                  <a:pt x="115" y="159"/>
                  <a:pt x="116" y="159"/>
                </a:cubicBezTo>
                <a:close/>
                <a:moveTo>
                  <a:pt x="71" y="233"/>
                </a:moveTo>
                <a:cubicBezTo>
                  <a:pt x="70" y="233"/>
                  <a:pt x="70" y="233"/>
                  <a:pt x="71" y="234"/>
                </a:cubicBezTo>
                <a:cubicBezTo>
                  <a:pt x="71" y="233"/>
                  <a:pt x="71" y="233"/>
                  <a:pt x="71" y="233"/>
                </a:cubicBezTo>
                <a:close/>
                <a:moveTo>
                  <a:pt x="161" y="245"/>
                </a:moveTo>
                <a:cubicBezTo>
                  <a:pt x="161" y="245"/>
                  <a:pt x="161" y="245"/>
                  <a:pt x="161" y="245"/>
                </a:cubicBezTo>
                <a:cubicBezTo>
                  <a:pt x="161" y="245"/>
                  <a:pt x="161" y="245"/>
                  <a:pt x="160" y="245"/>
                </a:cubicBezTo>
                <a:cubicBezTo>
                  <a:pt x="160" y="245"/>
                  <a:pt x="160" y="245"/>
                  <a:pt x="160" y="245"/>
                </a:cubicBezTo>
                <a:cubicBezTo>
                  <a:pt x="161" y="245"/>
                  <a:pt x="161" y="245"/>
                  <a:pt x="161" y="245"/>
                </a:cubicBezTo>
                <a:close/>
                <a:moveTo>
                  <a:pt x="153" y="196"/>
                </a:moveTo>
                <a:cubicBezTo>
                  <a:pt x="153" y="195"/>
                  <a:pt x="153" y="195"/>
                  <a:pt x="153" y="195"/>
                </a:cubicBezTo>
                <a:cubicBezTo>
                  <a:pt x="153" y="196"/>
                  <a:pt x="152" y="196"/>
                  <a:pt x="152" y="196"/>
                </a:cubicBezTo>
                <a:cubicBezTo>
                  <a:pt x="153" y="196"/>
                  <a:pt x="153" y="196"/>
                  <a:pt x="153" y="196"/>
                </a:cubicBezTo>
                <a:close/>
                <a:moveTo>
                  <a:pt x="68" y="215"/>
                </a:moveTo>
                <a:cubicBezTo>
                  <a:pt x="67" y="216"/>
                  <a:pt x="67" y="216"/>
                  <a:pt x="68" y="217"/>
                </a:cubicBezTo>
                <a:cubicBezTo>
                  <a:pt x="68" y="216"/>
                  <a:pt x="68" y="216"/>
                  <a:pt x="68" y="215"/>
                </a:cubicBezTo>
                <a:close/>
                <a:moveTo>
                  <a:pt x="96" y="199"/>
                </a:moveTo>
                <a:cubicBezTo>
                  <a:pt x="97" y="198"/>
                  <a:pt x="97" y="198"/>
                  <a:pt x="97" y="198"/>
                </a:cubicBezTo>
                <a:cubicBezTo>
                  <a:pt x="97" y="198"/>
                  <a:pt x="97" y="198"/>
                  <a:pt x="97" y="198"/>
                </a:cubicBezTo>
                <a:cubicBezTo>
                  <a:pt x="96" y="198"/>
                  <a:pt x="96" y="198"/>
                  <a:pt x="96" y="199"/>
                </a:cubicBezTo>
                <a:close/>
                <a:moveTo>
                  <a:pt x="157" y="192"/>
                </a:moveTo>
                <a:cubicBezTo>
                  <a:pt x="156" y="192"/>
                  <a:pt x="156" y="192"/>
                  <a:pt x="156" y="193"/>
                </a:cubicBezTo>
                <a:cubicBezTo>
                  <a:pt x="156" y="193"/>
                  <a:pt x="157" y="192"/>
                  <a:pt x="157" y="192"/>
                </a:cubicBezTo>
                <a:close/>
                <a:moveTo>
                  <a:pt x="149" y="250"/>
                </a:moveTo>
                <a:cubicBezTo>
                  <a:pt x="149" y="250"/>
                  <a:pt x="149" y="250"/>
                  <a:pt x="149" y="250"/>
                </a:cubicBezTo>
                <a:cubicBezTo>
                  <a:pt x="150" y="250"/>
                  <a:pt x="150" y="250"/>
                  <a:pt x="151" y="250"/>
                </a:cubicBezTo>
                <a:cubicBezTo>
                  <a:pt x="151" y="250"/>
                  <a:pt x="151" y="250"/>
                  <a:pt x="151" y="250"/>
                </a:cubicBezTo>
                <a:cubicBezTo>
                  <a:pt x="150" y="250"/>
                  <a:pt x="150" y="250"/>
                  <a:pt x="149" y="250"/>
                </a:cubicBezTo>
                <a:close/>
                <a:moveTo>
                  <a:pt x="98" y="69"/>
                </a:moveTo>
                <a:cubicBezTo>
                  <a:pt x="98" y="70"/>
                  <a:pt x="98" y="70"/>
                  <a:pt x="98" y="70"/>
                </a:cubicBezTo>
                <a:cubicBezTo>
                  <a:pt x="99" y="70"/>
                  <a:pt x="99" y="70"/>
                  <a:pt x="98" y="69"/>
                </a:cubicBezTo>
                <a:close/>
                <a:moveTo>
                  <a:pt x="43" y="68"/>
                </a:moveTo>
                <a:cubicBezTo>
                  <a:pt x="43" y="68"/>
                  <a:pt x="43" y="68"/>
                  <a:pt x="43" y="68"/>
                </a:cubicBezTo>
                <a:cubicBezTo>
                  <a:pt x="43" y="68"/>
                  <a:pt x="43" y="68"/>
                  <a:pt x="43" y="69"/>
                </a:cubicBezTo>
                <a:cubicBezTo>
                  <a:pt x="43" y="69"/>
                  <a:pt x="43" y="69"/>
                  <a:pt x="43" y="69"/>
                </a:cubicBezTo>
                <a:cubicBezTo>
                  <a:pt x="43" y="68"/>
                  <a:pt x="43" y="68"/>
                  <a:pt x="43" y="68"/>
                </a:cubicBezTo>
                <a:close/>
                <a:moveTo>
                  <a:pt x="155" y="110"/>
                </a:moveTo>
                <a:cubicBezTo>
                  <a:pt x="154" y="110"/>
                  <a:pt x="154" y="109"/>
                  <a:pt x="154" y="109"/>
                </a:cubicBezTo>
                <a:cubicBezTo>
                  <a:pt x="154" y="110"/>
                  <a:pt x="154" y="110"/>
                  <a:pt x="155" y="110"/>
                </a:cubicBezTo>
                <a:close/>
                <a:moveTo>
                  <a:pt x="174" y="228"/>
                </a:moveTo>
                <a:cubicBezTo>
                  <a:pt x="173" y="228"/>
                  <a:pt x="173" y="228"/>
                  <a:pt x="173" y="229"/>
                </a:cubicBezTo>
                <a:cubicBezTo>
                  <a:pt x="173" y="228"/>
                  <a:pt x="174" y="228"/>
                  <a:pt x="174" y="228"/>
                </a:cubicBezTo>
                <a:close/>
                <a:moveTo>
                  <a:pt x="157" y="116"/>
                </a:moveTo>
                <a:cubicBezTo>
                  <a:pt x="157" y="116"/>
                  <a:pt x="156" y="116"/>
                  <a:pt x="157" y="117"/>
                </a:cubicBezTo>
                <a:cubicBezTo>
                  <a:pt x="157" y="116"/>
                  <a:pt x="157" y="116"/>
                  <a:pt x="157" y="116"/>
                </a:cubicBezTo>
                <a:close/>
                <a:moveTo>
                  <a:pt x="122" y="80"/>
                </a:moveTo>
                <a:cubicBezTo>
                  <a:pt x="122" y="80"/>
                  <a:pt x="122" y="80"/>
                  <a:pt x="122" y="80"/>
                </a:cubicBezTo>
                <a:cubicBezTo>
                  <a:pt x="122" y="80"/>
                  <a:pt x="122" y="81"/>
                  <a:pt x="122" y="81"/>
                </a:cubicBezTo>
                <a:cubicBezTo>
                  <a:pt x="123" y="81"/>
                  <a:pt x="123" y="81"/>
                  <a:pt x="123" y="81"/>
                </a:cubicBezTo>
                <a:cubicBezTo>
                  <a:pt x="123" y="81"/>
                  <a:pt x="123" y="80"/>
                  <a:pt x="122" y="80"/>
                </a:cubicBezTo>
                <a:close/>
                <a:moveTo>
                  <a:pt x="98" y="120"/>
                </a:moveTo>
                <a:cubicBezTo>
                  <a:pt x="98" y="120"/>
                  <a:pt x="98" y="120"/>
                  <a:pt x="98" y="120"/>
                </a:cubicBezTo>
                <a:cubicBezTo>
                  <a:pt x="98" y="120"/>
                  <a:pt x="98" y="120"/>
                  <a:pt x="98" y="121"/>
                </a:cubicBezTo>
                <a:cubicBezTo>
                  <a:pt x="98" y="121"/>
                  <a:pt x="98" y="121"/>
                  <a:pt x="99" y="121"/>
                </a:cubicBezTo>
                <a:cubicBezTo>
                  <a:pt x="98" y="120"/>
                  <a:pt x="98" y="120"/>
                  <a:pt x="98" y="120"/>
                </a:cubicBezTo>
                <a:close/>
                <a:moveTo>
                  <a:pt x="60" y="113"/>
                </a:moveTo>
                <a:cubicBezTo>
                  <a:pt x="60" y="113"/>
                  <a:pt x="60" y="113"/>
                  <a:pt x="60" y="113"/>
                </a:cubicBezTo>
                <a:cubicBezTo>
                  <a:pt x="59" y="113"/>
                  <a:pt x="59" y="113"/>
                  <a:pt x="59" y="114"/>
                </a:cubicBezTo>
                <a:cubicBezTo>
                  <a:pt x="59" y="114"/>
                  <a:pt x="59" y="114"/>
                  <a:pt x="59" y="114"/>
                </a:cubicBezTo>
                <a:cubicBezTo>
                  <a:pt x="59" y="113"/>
                  <a:pt x="60" y="113"/>
                  <a:pt x="60" y="113"/>
                </a:cubicBezTo>
                <a:close/>
                <a:moveTo>
                  <a:pt x="81" y="219"/>
                </a:moveTo>
                <a:cubicBezTo>
                  <a:pt x="81" y="219"/>
                  <a:pt x="81" y="219"/>
                  <a:pt x="81" y="219"/>
                </a:cubicBezTo>
                <a:cubicBezTo>
                  <a:pt x="81" y="218"/>
                  <a:pt x="81" y="218"/>
                  <a:pt x="81" y="218"/>
                </a:cubicBezTo>
                <a:cubicBezTo>
                  <a:pt x="81" y="218"/>
                  <a:pt x="81" y="218"/>
                  <a:pt x="81" y="218"/>
                </a:cubicBezTo>
                <a:cubicBezTo>
                  <a:pt x="81" y="218"/>
                  <a:pt x="81" y="218"/>
                  <a:pt x="81" y="219"/>
                </a:cubicBezTo>
                <a:close/>
                <a:moveTo>
                  <a:pt x="181" y="63"/>
                </a:moveTo>
                <a:cubicBezTo>
                  <a:pt x="181" y="63"/>
                  <a:pt x="181" y="63"/>
                  <a:pt x="181" y="63"/>
                </a:cubicBezTo>
                <a:cubicBezTo>
                  <a:pt x="181" y="63"/>
                  <a:pt x="181" y="63"/>
                  <a:pt x="181" y="62"/>
                </a:cubicBezTo>
                <a:cubicBezTo>
                  <a:pt x="181" y="62"/>
                  <a:pt x="181" y="62"/>
                  <a:pt x="181" y="62"/>
                </a:cubicBezTo>
                <a:cubicBezTo>
                  <a:pt x="181" y="63"/>
                  <a:pt x="181" y="63"/>
                  <a:pt x="181" y="63"/>
                </a:cubicBezTo>
                <a:close/>
                <a:moveTo>
                  <a:pt x="57" y="271"/>
                </a:moveTo>
                <a:cubicBezTo>
                  <a:pt x="56" y="271"/>
                  <a:pt x="56" y="271"/>
                  <a:pt x="56" y="272"/>
                </a:cubicBezTo>
                <a:cubicBezTo>
                  <a:pt x="56" y="272"/>
                  <a:pt x="57" y="272"/>
                  <a:pt x="57" y="271"/>
                </a:cubicBezTo>
                <a:close/>
                <a:moveTo>
                  <a:pt x="126" y="197"/>
                </a:moveTo>
                <a:cubicBezTo>
                  <a:pt x="126" y="198"/>
                  <a:pt x="125" y="198"/>
                  <a:pt x="125" y="198"/>
                </a:cubicBezTo>
                <a:cubicBezTo>
                  <a:pt x="126" y="198"/>
                  <a:pt x="126" y="198"/>
                  <a:pt x="126" y="197"/>
                </a:cubicBezTo>
                <a:close/>
                <a:moveTo>
                  <a:pt x="10" y="249"/>
                </a:moveTo>
                <a:cubicBezTo>
                  <a:pt x="10" y="249"/>
                  <a:pt x="10" y="249"/>
                  <a:pt x="11" y="249"/>
                </a:cubicBezTo>
                <a:cubicBezTo>
                  <a:pt x="10" y="249"/>
                  <a:pt x="10" y="248"/>
                  <a:pt x="10" y="248"/>
                </a:cubicBezTo>
                <a:cubicBezTo>
                  <a:pt x="10" y="248"/>
                  <a:pt x="10" y="248"/>
                  <a:pt x="10" y="248"/>
                </a:cubicBezTo>
                <a:cubicBezTo>
                  <a:pt x="10" y="248"/>
                  <a:pt x="10" y="249"/>
                  <a:pt x="10" y="249"/>
                </a:cubicBezTo>
                <a:close/>
                <a:moveTo>
                  <a:pt x="130" y="205"/>
                </a:moveTo>
                <a:cubicBezTo>
                  <a:pt x="130" y="205"/>
                  <a:pt x="130" y="205"/>
                  <a:pt x="130" y="205"/>
                </a:cubicBezTo>
                <a:cubicBezTo>
                  <a:pt x="130" y="205"/>
                  <a:pt x="130" y="205"/>
                  <a:pt x="129" y="205"/>
                </a:cubicBezTo>
                <a:cubicBezTo>
                  <a:pt x="129" y="205"/>
                  <a:pt x="129" y="205"/>
                  <a:pt x="130" y="205"/>
                </a:cubicBezTo>
                <a:cubicBezTo>
                  <a:pt x="130" y="205"/>
                  <a:pt x="130" y="205"/>
                  <a:pt x="130" y="205"/>
                </a:cubicBezTo>
                <a:close/>
                <a:moveTo>
                  <a:pt x="83" y="216"/>
                </a:moveTo>
                <a:cubicBezTo>
                  <a:pt x="83" y="216"/>
                  <a:pt x="83" y="216"/>
                  <a:pt x="83" y="216"/>
                </a:cubicBezTo>
                <a:cubicBezTo>
                  <a:pt x="83" y="216"/>
                  <a:pt x="83" y="216"/>
                  <a:pt x="83" y="217"/>
                </a:cubicBezTo>
                <a:cubicBezTo>
                  <a:pt x="83" y="216"/>
                  <a:pt x="83" y="216"/>
                  <a:pt x="83" y="216"/>
                </a:cubicBezTo>
                <a:cubicBezTo>
                  <a:pt x="83" y="216"/>
                  <a:pt x="83" y="216"/>
                  <a:pt x="83" y="216"/>
                </a:cubicBezTo>
                <a:close/>
                <a:moveTo>
                  <a:pt x="113" y="178"/>
                </a:moveTo>
                <a:cubicBezTo>
                  <a:pt x="113" y="178"/>
                  <a:pt x="113" y="178"/>
                  <a:pt x="113" y="178"/>
                </a:cubicBezTo>
                <a:cubicBezTo>
                  <a:pt x="113" y="178"/>
                  <a:pt x="113" y="178"/>
                  <a:pt x="114" y="178"/>
                </a:cubicBezTo>
                <a:cubicBezTo>
                  <a:pt x="113" y="178"/>
                  <a:pt x="113" y="178"/>
                  <a:pt x="113" y="178"/>
                </a:cubicBezTo>
                <a:cubicBezTo>
                  <a:pt x="113" y="178"/>
                  <a:pt x="113" y="178"/>
                  <a:pt x="113" y="178"/>
                </a:cubicBezTo>
                <a:close/>
                <a:moveTo>
                  <a:pt x="64" y="215"/>
                </a:moveTo>
                <a:cubicBezTo>
                  <a:pt x="64" y="215"/>
                  <a:pt x="64" y="215"/>
                  <a:pt x="63" y="215"/>
                </a:cubicBezTo>
                <a:cubicBezTo>
                  <a:pt x="64" y="216"/>
                  <a:pt x="64" y="216"/>
                  <a:pt x="64" y="216"/>
                </a:cubicBezTo>
                <a:cubicBezTo>
                  <a:pt x="64" y="216"/>
                  <a:pt x="64" y="216"/>
                  <a:pt x="64" y="216"/>
                </a:cubicBezTo>
                <a:cubicBezTo>
                  <a:pt x="64" y="216"/>
                  <a:pt x="64" y="215"/>
                  <a:pt x="64" y="215"/>
                </a:cubicBezTo>
                <a:close/>
                <a:moveTo>
                  <a:pt x="177" y="136"/>
                </a:moveTo>
                <a:cubicBezTo>
                  <a:pt x="177" y="137"/>
                  <a:pt x="177" y="137"/>
                  <a:pt x="177" y="137"/>
                </a:cubicBezTo>
                <a:cubicBezTo>
                  <a:pt x="177" y="136"/>
                  <a:pt x="177" y="136"/>
                  <a:pt x="177" y="135"/>
                </a:cubicBezTo>
                <a:cubicBezTo>
                  <a:pt x="177" y="135"/>
                  <a:pt x="177" y="135"/>
                  <a:pt x="177" y="135"/>
                </a:cubicBezTo>
                <a:cubicBezTo>
                  <a:pt x="177" y="136"/>
                  <a:pt x="177" y="136"/>
                  <a:pt x="177" y="136"/>
                </a:cubicBezTo>
                <a:close/>
                <a:moveTo>
                  <a:pt x="154" y="235"/>
                </a:moveTo>
                <a:cubicBezTo>
                  <a:pt x="154" y="235"/>
                  <a:pt x="154" y="235"/>
                  <a:pt x="154" y="235"/>
                </a:cubicBezTo>
                <a:cubicBezTo>
                  <a:pt x="154" y="235"/>
                  <a:pt x="154" y="235"/>
                  <a:pt x="154" y="235"/>
                </a:cubicBezTo>
                <a:cubicBezTo>
                  <a:pt x="155" y="235"/>
                  <a:pt x="155" y="235"/>
                  <a:pt x="155" y="235"/>
                </a:cubicBezTo>
                <a:cubicBezTo>
                  <a:pt x="155" y="235"/>
                  <a:pt x="155" y="235"/>
                  <a:pt x="155" y="235"/>
                </a:cubicBezTo>
                <a:cubicBezTo>
                  <a:pt x="155" y="235"/>
                  <a:pt x="154" y="235"/>
                  <a:pt x="154" y="235"/>
                </a:cubicBezTo>
                <a:close/>
                <a:moveTo>
                  <a:pt x="72" y="144"/>
                </a:moveTo>
                <a:cubicBezTo>
                  <a:pt x="72" y="144"/>
                  <a:pt x="72" y="144"/>
                  <a:pt x="72" y="144"/>
                </a:cubicBezTo>
                <a:cubicBezTo>
                  <a:pt x="72" y="144"/>
                  <a:pt x="72" y="143"/>
                  <a:pt x="72" y="143"/>
                </a:cubicBezTo>
                <a:cubicBezTo>
                  <a:pt x="72" y="143"/>
                  <a:pt x="72" y="143"/>
                  <a:pt x="72" y="143"/>
                </a:cubicBezTo>
                <a:cubicBezTo>
                  <a:pt x="72" y="143"/>
                  <a:pt x="72" y="144"/>
                  <a:pt x="72" y="144"/>
                </a:cubicBezTo>
                <a:close/>
                <a:moveTo>
                  <a:pt x="161" y="219"/>
                </a:moveTo>
                <a:cubicBezTo>
                  <a:pt x="162" y="219"/>
                  <a:pt x="162" y="219"/>
                  <a:pt x="162" y="218"/>
                </a:cubicBezTo>
                <a:cubicBezTo>
                  <a:pt x="161" y="219"/>
                  <a:pt x="161" y="219"/>
                  <a:pt x="161" y="219"/>
                </a:cubicBezTo>
                <a:close/>
                <a:moveTo>
                  <a:pt x="79" y="221"/>
                </a:moveTo>
                <a:cubicBezTo>
                  <a:pt x="79" y="221"/>
                  <a:pt x="79" y="221"/>
                  <a:pt x="79" y="221"/>
                </a:cubicBezTo>
                <a:cubicBezTo>
                  <a:pt x="79" y="221"/>
                  <a:pt x="79" y="221"/>
                  <a:pt x="79" y="222"/>
                </a:cubicBezTo>
                <a:cubicBezTo>
                  <a:pt x="79" y="222"/>
                  <a:pt x="80" y="222"/>
                  <a:pt x="80" y="221"/>
                </a:cubicBezTo>
                <a:cubicBezTo>
                  <a:pt x="79" y="221"/>
                  <a:pt x="79" y="221"/>
                  <a:pt x="79" y="221"/>
                </a:cubicBezTo>
                <a:close/>
                <a:moveTo>
                  <a:pt x="96" y="224"/>
                </a:moveTo>
                <a:cubicBezTo>
                  <a:pt x="96" y="224"/>
                  <a:pt x="96" y="224"/>
                  <a:pt x="96" y="224"/>
                </a:cubicBezTo>
                <a:cubicBezTo>
                  <a:pt x="96" y="224"/>
                  <a:pt x="96" y="224"/>
                  <a:pt x="96" y="223"/>
                </a:cubicBezTo>
                <a:cubicBezTo>
                  <a:pt x="96" y="223"/>
                  <a:pt x="96" y="224"/>
                  <a:pt x="96" y="224"/>
                </a:cubicBezTo>
                <a:cubicBezTo>
                  <a:pt x="96" y="224"/>
                  <a:pt x="96" y="224"/>
                  <a:pt x="96" y="22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23" name="Freeform 322"/>
          <p:cNvSpPr>
            <a:spLocks noEditPoints="1"/>
          </p:cNvSpPr>
          <p:nvPr/>
        </p:nvSpPr>
        <p:spPr bwMode="auto">
          <a:xfrm>
            <a:off x="8169276" y="2825751"/>
            <a:ext cx="53975" cy="46038"/>
          </a:xfrm>
          <a:custGeom>
            <a:gdLst>
              <a:gd fmla="*/ 11 w 22" name="T0"/>
              <a:gd fmla="*/ 0 h 18" name="T1"/>
              <a:gd fmla="*/ 12 w 22" name="T2"/>
              <a:gd fmla="*/ 0 h 18" name="T3"/>
              <a:gd fmla="*/ 16 w 22" name="T4"/>
              <a:gd fmla="*/ 0 h 18" name="T5"/>
              <a:gd fmla="*/ 18 w 22" name="T6"/>
              <a:gd fmla="*/ 1 h 18" name="T7"/>
              <a:gd fmla="*/ 19 w 22" name="T8"/>
              <a:gd fmla="*/ 3 h 18" name="T9"/>
              <a:gd fmla="*/ 21 w 22" name="T10"/>
              <a:gd fmla="*/ 10 h 18" name="T11"/>
              <a:gd fmla="*/ 9 w 22" name="T12"/>
              <a:gd fmla="*/ 17 h 18" name="T13"/>
              <a:gd fmla="*/ 1 w 22" name="T14"/>
              <a:gd fmla="*/ 11 h 18" name="T15"/>
              <a:gd fmla="*/ 1 w 22" name="T16"/>
              <a:gd fmla="*/ 10 h 18" name="T17"/>
              <a:gd fmla="*/ 5 w 22" name="T18"/>
              <a:gd fmla="*/ 2 h 18" name="T19"/>
              <a:gd fmla="*/ 11 w 22" name="T20"/>
              <a:gd fmla="*/ 0 h 18" name="T21"/>
              <a:gd fmla="*/ 4 w 22" name="T22"/>
              <a:gd fmla="*/ 12 h 18" name="T23"/>
              <a:gd fmla="*/ 10 w 22" name="T24"/>
              <a:gd fmla="*/ 14 h 18" name="T25"/>
              <a:gd fmla="*/ 19 w 22" name="T26"/>
              <a:gd fmla="*/ 9 h 18" name="T27"/>
              <a:gd fmla="*/ 18 w 22" name="T28"/>
              <a:gd fmla="*/ 5 h 18" name="T29"/>
              <a:gd fmla="*/ 17 w 22" name="T30"/>
              <a:gd fmla="*/ 5 h 18" name="T31"/>
              <a:gd fmla="*/ 15 w 22" name="T32"/>
              <a:gd fmla="*/ 4 h 18" name="T33"/>
              <a:gd fmla="*/ 14 w 22" name="T34"/>
              <a:gd fmla="*/ 4 h 18" name="T35"/>
              <a:gd fmla="*/ 8 w 22" name="T36"/>
              <a:gd fmla="*/ 3 h 18" name="T37"/>
              <a:gd fmla="*/ 5 w 22" name="T38"/>
              <a:gd fmla="*/ 8 h 18" name="T39"/>
              <a:gd fmla="*/ 4 w 22" name="T40"/>
              <a:gd fmla="*/ 12 h 18"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8" w="22">
                <a:moveTo>
                  <a:pt x="11" y="0"/>
                </a:moveTo>
                <a:cubicBezTo>
                  <a:pt x="11" y="0"/>
                  <a:pt x="12" y="0"/>
                  <a:pt x="12" y="0"/>
                </a:cubicBezTo>
                <a:cubicBezTo>
                  <a:pt x="13" y="0"/>
                  <a:pt x="15" y="0"/>
                  <a:pt x="16" y="0"/>
                </a:cubicBezTo>
                <a:cubicBezTo>
                  <a:pt x="17" y="0"/>
                  <a:pt x="18" y="0"/>
                  <a:pt x="18" y="1"/>
                </a:cubicBezTo>
                <a:cubicBezTo>
                  <a:pt x="19" y="2"/>
                  <a:pt x="19" y="3"/>
                  <a:pt x="19" y="3"/>
                </a:cubicBezTo>
                <a:cubicBezTo>
                  <a:pt x="21" y="5"/>
                  <a:pt x="22" y="7"/>
                  <a:pt x="21" y="10"/>
                </a:cubicBezTo>
                <a:cubicBezTo>
                  <a:pt x="20" y="15"/>
                  <a:pt x="14" y="18"/>
                  <a:pt x="9" y="17"/>
                </a:cubicBezTo>
                <a:cubicBezTo>
                  <a:pt x="6" y="16"/>
                  <a:pt x="3" y="14"/>
                  <a:pt x="1" y="11"/>
                </a:cubicBezTo>
                <a:cubicBezTo>
                  <a:pt x="1" y="11"/>
                  <a:pt x="1" y="10"/>
                  <a:pt x="1" y="10"/>
                </a:cubicBezTo>
                <a:cubicBezTo>
                  <a:pt x="0" y="7"/>
                  <a:pt x="2" y="3"/>
                  <a:pt x="5" y="2"/>
                </a:cubicBezTo>
                <a:cubicBezTo>
                  <a:pt x="7" y="1"/>
                  <a:pt x="9" y="0"/>
                  <a:pt x="11" y="0"/>
                </a:cubicBezTo>
                <a:close/>
                <a:moveTo>
                  <a:pt x="4" y="12"/>
                </a:moveTo>
                <a:cubicBezTo>
                  <a:pt x="6" y="13"/>
                  <a:pt x="8" y="14"/>
                  <a:pt x="10" y="14"/>
                </a:cubicBezTo>
                <a:cubicBezTo>
                  <a:pt x="14" y="15"/>
                  <a:pt x="18" y="13"/>
                  <a:pt x="19" y="9"/>
                </a:cubicBezTo>
                <a:cubicBezTo>
                  <a:pt x="19" y="7"/>
                  <a:pt x="19" y="6"/>
                  <a:pt x="18" y="5"/>
                </a:cubicBezTo>
                <a:cubicBezTo>
                  <a:pt x="18" y="5"/>
                  <a:pt x="17" y="4"/>
                  <a:pt x="17" y="5"/>
                </a:cubicBezTo>
                <a:cubicBezTo>
                  <a:pt x="16" y="5"/>
                  <a:pt x="16" y="5"/>
                  <a:pt x="15" y="4"/>
                </a:cubicBezTo>
                <a:cubicBezTo>
                  <a:pt x="15" y="4"/>
                  <a:pt x="15" y="4"/>
                  <a:pt x="14" y="4"/>
                </a:cubicBezTo>
                <a:cubicBezTo>
                  <a:pt x="12" y="3"/>
                  <a:pt x="10" y="3"/>
                  <a:pt x="8" y="3"/>
                </a:cubicBezTo>
                <a:cubicBezTo>
                  <a:pt x="6" y="3"/>
                  <a:pt x="4" y="6"/>
                  <a:pt x="5" y="8"/>
                </a:cubicBezTo>
                <a:cubicBezTo>
                  <a:pt x="6" y="10"/>
                  <a:pt x="5" y="11"/>
                  <a:pt x="4" y="1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24" name="Freeform 323"/>
          <p:cNvSpPr/>
          <p:nvPr/>
        </p:nvSpPr>
        <p:spPr bwMode="auto">
          <a:xfrm>
            <a:off x="8183563" y="2238376"/>
            <a:ext cx="20638" cy="19050"/>
          </a:xfrm>
          <a:custGeom>
            <a:gdLst>
              <a:gd fmla="*/ 4 w 8" name="T0"/>
              <a:gd fmla="*/ 8 h 8" name="T1"/>
              <a:gd fmla="*/ 1 w 8" name="T2"/>
              <a:gd fmla="*/ 7 h 8" name="T3"/>
              <a:gd fmla="*/ 0 w 8" name="T4"/>
              <a:gd fmla="*/ 4 h 8" name="T5"/>
              <a:gd fmla="*/ 3 w 8" name="T6"/>
              <a:gd fmla="*/ 1 h 8" name="T7"/>
              <a:gd fmla="*/ 6 w 8" name="T8"/>
              <a:gd fmla="*/ 1 h 8" name="T9"/>
              <a:gd fmla="*/ 7 w 8" name="T10"/>
              <a:gd fmla="*/ 1 h 8" name="T11"/>
              <a:gd fmla="*/ 7 w 8" name="T12"/>
              <a:gd fmla="*/ 6 h 8" name="T13"/>
              <a:gd fmla="*/ 4 w 8" name="T14"/>
              <a:gd fmla="*/ 8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8">
                <a:moveTo>
                  <a:pt x="4" y="8"/>
                </a:moveTo>
                <a:cubicBezTo>
                  <a:pt x="3" y="8"/>
                  <a:pt x="2" y="8"/>
                  <a:pt x="1" y="7"/>
                </a:cubicBezTo>
                <a:cubicBezTo>
                  <a:pt x="0" y="6"/>
                  <a:pt x="0" y="5"/>
                  <a:pt x="0" y="4"/>
                </a:cubicBezTo>
                <a:cubicBezTo>
                  <a:pt x="1" y="3"/>
                  <a:pt x="1" y="2"/>
                  <a:pt x="3" y="1"/>
                </a:cubicBezTo>
                <a:cubicBezTo>
                  <a:pt x="4" y="0"/>
                  <a:pt x="5" y="0"/>
                  <a:pt x="6" y="1"/>
                </a:cubicBezTo>
                <a:cubicBezTo>
                  <a:pt x="7" y="1"/>
                  <a:pt x="7" y="1"/>
                  <a:pt x="7" y="1"/>
                </a:cubicBezTo>
                <a:cubicBezTo>
                  <a:pt x="8" y="3"/>
                  <a:pt x="8" y="5"/>
                  <a:pt x="7" y="6"/>
                </a:cubicBezTo>
                <a:cubicBezTo>
                  <a:pt x="7" y="8"/>
                  <a:pt x="5" y="8"/>
                  <a:pt x="4"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25" name="Freeform 324"/>
          <p:cNvSpPr>
            <a:spLocks noEditPoints="1"/>
          </p:cNvSpPr>
          <p:nvPr/>
        </p:nvSpPr>
        <p:spPr bwMode="auto">
          <a:xfrm>
            <a:off x="7832726" y="693738"/>
            <a:ext cx="306388" cy="639763"/>
          </a:xfrm>
          <a:custGeom>
            <a:gdLst>
              <a:gd fmla="*/ 115 w 124" name="T0"/>
              <a:gd fmla="*/ 259 h 259" name="T1"/>
              <a:gd fmla="*/ 56 w 124" name="T2"/>
              <a:gd fmla="*/ 83 h 259" name="T3"/>
              <a:gd fmla="*/ 97 w 124" name="T4"/>
              <a:gd fmla="*/ 6 h 259" name="T5"/>
              <a:gd fmla="*/ 84 w 124" name="T6"/>
              <a:gd fmla="*/ 138 h 259" name="T7"/>
              <a:gd fmla="*/ 54 w 124" name="T8"/>
              <a:gd fmla="*/ 243 h 259" name="T9"/>
              <a:gd fmla="*/ 40 w 124" name="T10"/>
              <a:gd fmla="*/ 223 h 259" name="T11"/>
              <a:gd fmla="*/ 67 w 124" name="T12"/>
              <a:gd fmla="*/ 183 h 259" name="T13"/>
              <a:gd fmla="*/ 89 w 124" name="T14"/>
              <a:gd fmla="*/ 46 h 259" name="T15"/>
              <a:gd fmla="*/ 102 w 124" name="T16"/>
              <a:gd fmla="*/ 52 h 259" name="T17"/>
              <a:gd fmla="*/ 25 w 124" name="T18"/>
              <a:gd fmla="*/ 251 h 259" name="T19"/>
              <a:gd fmla="*/ 31 w 124" name="T20"/>
              <a:gd fmla="*/ 242 h 259" name="T21"/>
              <a:gd fmla="*/ 73 w 124" name="T22"/>
              <a:gd fmla="*/ 136 h 259" name="T23"/>
              <a:gd fmla="*/ 91 w 124" name="T24"/>
              <a:gd fmla="*/ 19 h 259" name="T25"/>
              <a:gd fmla="*/ 63 w 124" name="T26"/>
              <a:gd fmla="*/ 160 h 259" name="T27"/>
              <a:gd fmla="*/ 62 w 124" name="T28"/>
              <a:gd fmla="*/ 67 h 259" name="T29"/>
              <a:gd fmla="*/ 79 w 124" name="T30"/>
              <a:gd fmla="*/ 161 h 259" name="T31"/>
              <a:gd fmla="*/ 77 w 124" name="T32"/>
              <a:gd fmla="*/ 44 h 259" name="T33"/>
              <a:gd fmla="*/ 60 w 124" name="T34"/>
              <a:gd fmla="*/ 140 h 259" name="T35"/>
              <a:gd fmla="*/ 107 w 124" name="T36"/>
              <a:gd fmla="*/ 32 h 259" name="T37"/>
              <a:gd fmla="*/ 72 w 124" name="T38"/>
              <a:gd fmla="*/ 36 h 259" name="T39"/>
              <a:gd fmla="*/ 111 w 124" name="T40"/>
              <a:gd fmla="*/ 31 h 259" name="T41"/>
              <a:gd fmla="*/ 16 w 124" name="T42"/>
              <a:gd fmla="*/ 231 h 259" name="T43"/>
              <a:gd fmla="*/ 77 w 124" name="T44"/>
              <a:gd fmla="*/ 150 h 259" name="T45"/>
              <a:gd fmla="*/ 74 w 124" name="T46"/>
              <a:gd fmla="*/ 101 h 259" name="T47"/>
              <a:gd fmla="*/ 61 w 124" name="T48"/>
              <a:gd fmla="*/ 128 h 259" name="T49"/>
              <a:gd fmla="*/ 97 w 124" name="T50"/>
              <a:gd fmla="*/ 70 h 259" name="T51"/>
              <a:gd fmla="*/ 113 w 124" name="T52"/>
              <a:gd fmla="*/ 217 h 259" name="T53"/>
              <a:gd fmla="*/ 34 w 124" name="T54"/>
              <a:gd fmla="*/ 205 h 259" name="T55"/>
              <a:gd fmla="*/ 73 w 124" name="T56"/>
              <a:gd fmla="*/ 72 h 259" name="T57"/>
              <a:gd fmla="*/ 24 w 124" name="T58"/>
              <a:gd fmla="*/ 193 h 259" name="T59"/>
              <a:gd fmla="*/ 40 w 124" name="T60"/>
              <a:gd fmla="*/ 56 h 259" name="T61"/>
              <a:gd fmla="*/ 90 w 124" name="T62"/>
              <a:gd fmla="*/ 170 h 259" name="T63"/>
              <a:gd fmla="*/ 47 w 124" name="T64"/>
              <a:gd fmla="*/ 16 h 259" name="T65"/>
              <a:gd fmla="*/ 92 w 124" name="T66"/>
              <a:gd fmla="*/ 208 h 259" name="T67"/>
              <a:gd fmla="*/ 104 w 124" name="T68"/>
              <a:gd fmla="*/ 248 h 259" name="T69"/>
              <a:gd fmla="*/ 35 w 124" name="T70"/>
              <a:gd fmla="*/ 200 h 259" name="T71"/>
              <a:gd fmla="*/ 69 w 124" name="T72"/>
              <a:gd fmla="*/ 45 h 259" name="T73"/>
              <a:gd fmla="*/ 82 w 124" name="T74"/>
              <a:gd fmla="*/ 11 h 259" name="T75"/>
              <a:gd fmla="*/ 100 w 124" name="T76"/>
              <a:gd fmla="*/ 235 h 259" name="T77"/>
              <a:gd fmla="*/ 67 w 124" name="T78"/>
              <a:gd fmla="*/ 157 h 259" name="T79"/>
              <a:gd fmla="*/ 78 w 124" name="T80"/>
              <a:gd fmla="*/ 255 h 259" name="T81"/>
              <a:gd fmla="*/ 78 w 124" name="T82"/>
              <a:gd fmla="*/ 122 h 259" name="T83"/>
              <a:gd fmla="*/ 76 w 124" name="T84"/>
              <a:gd fmla="*/ 83 h 259" name="T85"/>
              <a:gd fmla="*/ 99 w 124" name="T86"/>
              <a:gd fmla="*/ 209 h 259" name="T87"/>
              <a:gd fmla="*/ 26 w 124" name="T88"/>
              <a:gd fmla="*/ 219 h 259" name="T89"/>
              <a:gd fmla="*/ 46 w 124" name="T90"/>
              <a:gd fmla="*/ 132 h 259" name="T91"/>
              <a:gd fmla="*/ 89 w 124" name="T92"/>
              <a:gd fmla="*/ 198 h 259" name="T93"/>
              <a:gd fmla="*/ 35 w 124" name="T94"/>
              <a:gd fmla="*/ 164 h 259" name="T95"/>
              <a:gd fmla="*/ 26 w 124" name="T96"/>
              <a:gd fmla="*/ 210 h 259" name="T97"/>
              <a:gd fmla="*/ 29 w 124" name="T98"/>
              <a:gd fmla="*/ 175 h 259" name="T99"/>
              <a:gd fmla="*/ 112 w 124" name="T100"/>
              <a:gd fmla="*/ 253 h 259" name="T101"/>
              <a:gd fmla="*/ 23 w 124" name="T102"/>
              <a:gd fmla="*/ 228 h 259" name="T103"/>
              <a:gd fmla="*/ 87 w 124" name="T104"/>
              <a:gd fmla="*/ 69 h 259" name="T105"/>
              <a:gd fmla="*/ 93 w 124" name="T106"/>
              <a:gd fmla="*/ 199 h 259" name="T107"/>
              <a:gd fmla="*/ 34 w 124" name="T108"/>
              <a:gd fmla="*/ 37 h 259" name="T109"/>
              <a:gd fmla="*/ 84 w 124" name="T110"/>
              <a:gd fmla="*/ 223 h 259" name="T111"/>
              <a:gd fmla="*/ 47 w 124" name="T112"/>
              <a:gd fmla="*/ 154 h 259" name="T113"/>
              <a:gd fmla="*/ 117 w 124" name="T114"/>
              <a:gd fmla="*/ 254 h 259" name="T115"/>
              <a:gd fmla="*/ 23 w 124" name="T116"/>
              <a:gd fmla="*/ 199 h 259" name="T117"/>
              <a:gd fmla="*/ 23 w 124" name="T118"/>
              <a:gd fmla="*/ 219 h 259" name="T119"/>
              <a:gd fmla="*/ 67 w 124" name="T120"/>
              <a:gd fmla="*/ 79 h 259" name="T121"/>
              <a:gd fmla="*/ 48 w 124" name="T122"/>
              <a:gd fmla="*/ 66 h 259" name="T123"/>
              <a:gd fmla="*/ 86 w 124" name="T124"/>
              <a:gd fmla="*/ 225 h 259"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59" w="124">
                <a:moveTo>
                  <a:pt x="84" y="85"/>
                </a:moveTo>
                <a:cubicBezTo>
                  <a:pt x="84" y="86"/>
                  <a:pt x="84" y="87"/>
                  <a:pt x="85" y="88"/>
                </a:cubicBezTo>
                <a:cubicBezTo>
                  <a:pt x="87" y="94"/>
                  <a:pt x="87" y="101"/>
                  <a:pt x="88" y="107"/>
                </a:cubicBezTo>
                <a:cubicBezTo>
                  <a:pt x="89" y="114"/>
                  <a:pt x="90" y="121"/>
                  <a:pt x="91" y="128"/>
                </a:cubicBezTo>
                <a:cubicBezTo>
                  <a:pt x="94" y="139"/>
                  <a:pt x="96" y="150"/>
                  <a:pt x="99" y="162"/>
                </a:cubicBezTo>
                <a:cubicBezTo>
                  <a:pt x="101" y="168"/>
                  <a:pt x="103" y="174"/>
                  <a:pt x="105" y="180"/>
                </a:cubicBezTo>
                <a:cubicBezTo>
                  <a:pt x="110" y="198"/>
                  <a:pt x="115" y="215"/>
                  <a:pt x="121" y="232"/>
                </a:cubicBezTo>
                <a:cubicBezTo>
                  <a:pt x="122" y="236"/>
                  <a:pt x="123" y="240"/>
                  <a:pt x="124" y="244"/>
                </a:cubicBezTo>
                <a:cubicBezTo>
                  <a:pt x="124" y="246"/>
                  <a:pt x="124" y="248"/>
                  <a:pt x="124" y="250"/>
                </a:cubicBezTo>
                <a:cubicBezTo>
                  <a:pt x="124" y="251"/>
                  <a:pt x="124" y="251"/>
                  <a:pt x="124" y="252"/>
                </a:cubicBezTo>
                <a:cubicBezTo>
                  <a:pt x="123" y="253"/>
                  <a:pt x="123" y="254"/>
                  <a:pt x="121" y="254"/>
                </a:cubicBezTo>
                <a:cubicBezTo>
                  <a:pt x="121" y="254"/>
                  <a:pt x="121" y="254"/>
                  <a:pt x="120" y="254"/>
                </a:cubicBezTo>
                <a:cubicBezTo>
                  <a:pt x="120" y="254"/>
                  <a:pt x="120" y="255"/>
                  <a:pt x="120" y="255"/>
                </a:cubicBezTo>
                <a:cubicBezTo>
                  <a:pt x="120" y="257"/>
                  <a:pt x="120" y="257"/>
                  <a:pt x="118" y="258"/>
                </a:cubicBezTo>
                <a:cubicBezTo>
                  <a:pt x="117" y="258"/>
                  <a:pt x="116" y="258"/>
                  <a:pt x="115" y="259"/>
                </a:cubicBezTo>
                <a:cubicBezTo>
                  <a:pt x="114" y="259"/>
                  <a:pt x="112" y="259"/>
                  <a:pt x="111" y="259"/>
                </a:cubicBezTo>
                <a:cubicBezTo>
                  <a:pt x="96" y="258"/>
                  <a:pt x="80" y="258"/>
                  <a:pt x="65" y="258"/>
                </a:cubicBezTo>
                <a:cubicBezTo>
                  <a:pt x="54" y="258"/>
                  <a:pt x="44" y="258"/>
                  <a:pt x="34" y="258"/>
                </a:cubicBezTo>
                <a:cubicBezTo>
                  <a:pt x="25" y="257"/>
                  <a:pt x="17" y="257"/>
                  <a:pt x="8" y="256"/>
                </a:cubicBezTo>
                <a:cubicBezTo>
                  <a:pt x="7" y="256"/>
                  <a:pt x="5" y="256"/>
                  <a:pt x="4" y="255"/>
                </a:cubicBezTo>
                <a:cubicBezTo>
                  <a:pt x="1" y="254"/>
                  <a:pt x="0" y="253"/>
                  <a:pt x="1" y="250"/>
                </a:cubicBezTo>
                <a:cubicBezTo>
                  <a:pt x="1" y="248"/>
                  <a:pt x="2" y="247"/>
                  <a:pt x="3" y="245"/>
                </a:cubicBezTo>
                <a:cubicBezTo>
                  <a:pt x="3" y="243"/>
                  <a:pt x="4" y="241"/>
                  <a:pt x="4" y="239"/>
                </a:cubicBezTo>
                <a:cubicBezTo>
                  <a:pt x="7" y="229"/>
                  <a:pt x="9" y="219"/>
                  <a:pt x="12" y="209"/>
                </a:cubicBezTo>
                <a:cubicBezTo>
                  <a:pt x="16" y="195"/>
                  <a:pt x="21" y="181"/>
                  <a:pt x="26" y="167"/>
                </a:cubicBezTo>
                <a:cubicBezTo>
                  <a:pt x="32" y="150"/>
                  <a:pt x="38" y="134"/>
                  <a:pt x="46" y="118"/>
                </a:cubicBezTo>
                <a:cubicBezTo>
                  <a:pt x="48" y="112"/>
                  <a:pt x="50" y="106"/>
                  <a:pt x="52" y="101"/>
                </a:cubicBezTo>
                <a:cubicBezTo>
                  <a:pt x="51" y="99"/>
                  <a:pt x="51" y="98"/>
                  <a:pt x="52" y="97"/>
                </a:cubicBezTo>
                <a:cubicBezTo>
                  <a:pt x="53" y="97"/>
                  <a:pt x="53" y="96"/>
                  <a:pt x="53" y="95"/>
                </a:cubicBezTo>
                <a:cubicBezTo>
                  <a:pt x="54" y="91"/>
                  <a:pt x="55" y="87"/>
                  <a:pt x="56" y="83"/>
                </a:cubicBezTo>
                <a:cubicBezTo>
                  <a:pt x="56" y="83"/>
                  <a:pt x="56" y="83"/>
                  <a:pt x="57" y="83"/>
                </a:cubicBezTo>
                <a:cubicBezTo>
                  <a:pt x="56" y="82"/>
                  <a:pt x="56" y="82"/>
                  <a:pt x="55" y="82"/>
                </a:cubicBezTo>
                <a:cubicBezTo>
                  <a:pt x="46" y="77"/>
                  <a:pt x="39" y="70"/>
                  <a:pt x="35" y="61"/>
                </a:cubicBezTo>
                <a:cubicBezTo>
                  <a:pt x="35" y="59"/>
                  <a:pt x="34" y="58"/>
                  <a:pt x="34" y="57"/>
                </a:cubicBezTo>
                <a:cubicBezTo>
                  <a:pt x="34" y="54"/>
                  <a:pt x="33" y="51"/>
                  <a:pt x="32" y="48"/>
                </a:cubicBezTo>
                <a:cubicBezTo>
                  <a:pt x="29" y="36"/>
                  <a:pt x="32" y="25"/>
                  <a:pt x="40" y="15"/>
                </a:cubicBezTo>
                <a:cubicBezTo>
                  <a:pt x="44" y="10"/>
                  <a:pt x="50" y="6"/>
                  <a:pt x="57" y="4"/>
                </a:cubicBezTo>
                <a:cubicBezTo>
                  <a:pt x="58" y="3"/>
                  <a:pt x="59" y="3"/>
                  <a:pt x="60" y="2"/>
                </a:cubicBezTo>
                <a:cubicBezTo>
                  <a:pt x="65" y="0"/>
                  <a:pt x="70" y="0"/>
                  <a:pt x="76" y="0"/>
                </a:cubicBezTo>
                <a:cubicBezTo>
                  <a:pt x="80" y="1"/>
                  <a:pt x="83" y="1"/>
                  <a:pt x="87" y="2"/>
                </a:cubicBezTo>
                <a:cubicBezTo>
                  <a:pt x="87" y="2"/>
                  <a:pt x="88" y="2"/>
                  <a:pt x="89" y="2"/>
                </a:cubicBezTo>
                <a:cubicBezTo>
                  <a:pt x="90" y="2"/>
                  <a:pt x="92" y="2"/>
                  <a:pt x="93" y="2"/>
                </a:cubicBezTo>
                <a:cubicBezTo>
                  <a:pt x="95" y="2"/>
                  <a:pt x="96" y="3"/>
                  <a:pt x="96" y="4"/>
                </a:cubicBezTo>
                <a:cubicBezTo>
                  <a:pt x="96" y="5"/>
                  <a:pt x="96" y="5"/>
                  <a:pt x="96" y="6"/>
                </a:cubicBezTo>
                <a:cubicBezTo>
                  <a:pt x="97" y="6"/>
                  <a:pt x="97" y="6"/>
                  <a:pt x="97" y="6"/>
                </a:cubicBezTo>
                <a:cubicBezTo>
                  <a:pt x="99" y="7"/>
                  <a:pt x="102" y="8"/>
                  <a:pt x="104" y="10"/>
                </a:cubicBezTo>
                <a:cubicBezTo>
                  <a:pt x="110" y="13"/>
                  <a:pt x="113" y="18"/>
                  <a:pt x="116" y="25"/>
                </a:cubicBezTo>
                <a:cubicBezTo>
                  <a:pt x="117" y="27"/>
                  <a:pt x="118" y="30"/>
                  <a:pt x="118" y="33"/>
                </a:cubicBezTo>
                <a:cubicBezTo>
                  <a:pt x="120" y="39"/>
                  <a:pt x="119" y="45"/>
                  <a:pt x="118" y="51"/>
                </a:cubicBezTo>
                <a:cubicBezTo>
                  <a:pt x="116" y="62"/>
                  <a:pt x="109" y="70"/>
                  <a:pt x="101" y="77"/>
                </a:cubicBezTo>
                <a:cubicBezTo>
                  <a:pt x="96" y="80"/>
                  <a:pt x="91" y="83"/>
                  <a:pt x="86" y="84"/>
                </a:cubicBezTo>
                <a:cubicBezTo>
                  <a:pt x="85" y="85"/>
                  <a:pt x="85" y="85"/>
                  <a:pt x="84" y="85"/>
                </a:cubicBezTo>
                <a:close/>
                <a:moveTo>
                  <a:pt x="84" y="138"/>
                </a:moveTo>
                <a:cubicBezTo>
                  <a:pt x="84" y="138"/>
                  <a:pt x="84" y="139"/>
                  <a:pt x="84" y="139"/>
                </a:cubicBezTo>
                <a:cubicBezTo>
                  <a:pt x="84" y="139"/>
                  <a:pt x="85" y="139"/>
                  <a:pt x="85" y="139"/>
                </a:cubicBezTo>
                <a:cubicBezTo>
                  <a:pt x="85" y="139"/>
                  <a:pt x="85" y="138"/>
                  <a:pt x="84" y="138"/>
                </a:cubicBezTo>
                <a:cubicBezTo>
                  <a:pt x="84" y="136"/>
                  <a:pt x="84" y="133"/>
                  <a:pt x="83" y="131"/>
                </a:cubicBezTo>
                <a:cubicBezTo>
                  <a:pt x="83" y="131"/>
                  <a:pt x="83" y="131"/>
                  <a:pt x="83" y="131"/>
                </a:cubicBezTo>
                <a:cubicBezTo>
                  <a:pt x="83" y="133"/>
                  <a:pt x="84" y="136"/>
                  <a:pt x="84" y="138"/>
                </a:cubicBezTo>
                <a:cubicBezTo>
                  <a:pt x="84" y="138"/>
                  <a:pt x="84" y="138"/>
                  <a:pt x="84" y="138"/>
                </a:cubicBezTo>
                <a:close/>
                <a:moveTo>
                  <a:pt x="107" y="67"/>
                </a:moveTo>
                <a:cubicBezTo>
                  <a:pt x="107" y="67"/>
                  <a:pt x="107" y="67"/>
                  <a:pt x="108" y="67"/>
                </a:cubicBezTo>
                <a:cubicBezTo>
                  <a:pt x="111" y="62"/>
                  <a:pt x="114" y="58"/>
                  <a:pt x="115" y="52"/>
                </a:cubicBezTo>
                <a:cubicBezTo>
                  <a:pt x="115" y="52"/>
                  <a:pt x="115" y="52"/>
                  <a:pt x="115" y="52"/>
                </a:cubicBezTo>
                <a:cubicBezTo>
                  <a:pt x="115" y="52"/>
                  <a:pt x="115" y="52"/>
                  <a:pt x="114" y="53"/>
                </a:cubicBezTo>
                <a:cubicBezTo>
                  <a:pt x="113" y="58"/>
                  <a:pt x="111" y="62"/>
                  <a:pt x="108" y="66"/>
                </a:cubicBezTo>
                <a:cubicBezTo>
                  <a:pt x="107" y="66"/>
                  <a:pt x="107" y="67"/>
                  <a:pt x="107" y="67"/>
                </a:cubicBezTo>
                <a:cubicBezTo>
                  <a:pt x="107" y="67"/>
                  <a:pt x="107" y="68"/>
                  <a:pt x="106" y="68"/>
                </a:cubicBezTo>
                <a:cubicBezTo>
                  <a:pt x="106" y="68"/>
                  <a:pt x="106" y="68"/>
                  <a:pt x="106" y="68"/>
                </a:cubicBezTo>
                <a:cubicBezTo>
                  <a:pt x="107" y="68"/>
                  <a:pt x="107" y="67"/>
                  <a:pt x="107" y="67"/>
                </a:cubicBezTo>
                <a:close/>
                <a:moveTo>
                  <a:pt x="81" y="223"/>
                </a:moveTo>
                <a:cubicBezTo>
                  <a:pt x="80" y="224"/>
                  <a:pt x="80" y="224"/>
                  <a:pt x="80" y="224"/>
                </a:cubicBezTo>
                <a:cubicBezTo>
                  <a:pt x="75" y="228"/>
                  <a:pt x="70" y="232"/>
                  <a:pt x="65" y="236"/>
                </a:cubicBezTo>
                <a:cubicBezTo>
                  <a:pt x="62" y="238"/>
                  <a:pt x="59" y="240"/>
                  <a:pt x="57" y="242"/>
                </a:cubicBezTo>
                <a:cubicBezTo>
                  <a:pt x="56" y="243"/>
                  <a:pt x="55" y="243"/>
                  <a:pt x="54" y="243"/>
                </a:cubicBezTo>
                <a:cubicBezTo>
                  <a:pt x="52" y="244"/>
                  <a:pt x="51" y="243"/>
                  <a:pt x="52" y="241"/>
                </a:cubicBezTo>
                <a:cubicBezTo>
                  <a:pt x="52" y="240"/>
                  <a:pt x="52" y="239"/>
                  <a:pt x="53" y="238"/>
                </a:cubicBezTo>
                <a:cubicBezTo>
                  <a:pt x="54" y="236"/>
                  <a:pt x="56" y="234"/>
                  <a:pt x="57" y="232"/>
                </a:cubicBezTo>
                <a:cubicBezTo>
                  <a:pt x="61" y="228"/>
                  <a:pt x="64" y="224"/>
                  <a:pt x="68" y="220"/>
                </a:cubicBezTo>
                <a:cubicBezTo>
                  <a:pt x="68" y="219"/>
                  <a:pt x="68" y="219"/>
                  <a:pt x="68" y="219"/>
                </a:cubicBezTo>
                <a:cubicBezTo>
                  <a:pt x="68" y="219"/>
                  <a:pt x="68" y="219"/>
                  <a:pt x="68" y="219"/>
                </a:cubicBezTo>
                <a:cubicBezTo>
                  <a:pt x="57" y="227"/>
                  <a:pt x="46" y="236"/>
                  <a:pt x="34" y="245"/>
                </a:cubicBezTo>
                <a:cubicBezTo>
                  <a:pt x="36" y="245"/>
                  <a:pt x="37" y="245"/>
                  <a:pt x="39" y="245"/>
                </a:cubicBezTo>
                <a:cubicBezTo>
                  <a:pt x="48" y="245"/>
                  <a:pt x="57" y="246"/>
                  <a:pt x="66" y="246"/>
                </a:cubicBezTo>
                <a:cubicBezTo>
                  <a:pt x="66" y="246"/>
                  <a:pt x="67" y="246"/>
                  <a:pt x="68" y="245"/>
                </a:cubicBezTo>
                <a:cubicBezTo>
                  <a:pt x="72" y="239"/>
                  <a:pt x="77" y="233"/>
                  <a:pt x="81" y="227"/>
                </a:cubicBezTo>
                <a:cubicBezTo>
                  <a:pt x="82" y="226"/>
                  <a:pt x="82" y="226"/>
                  <a:pt x="82" y="225"/>
                </a:cubicBezTo>
                <a:cubicBezTo>
                  <a:pt x="82" y="225"/>
                  <a:pt x="81" y="224"/>
                  <a:pt x="81" y="223"/>
                </a:cubicBezTo>
                <a:close/>
                <a:moveTo>
                  <a:pt x="39" y="224"/>
                </a:moveTo>
                <a:cubicBezTo>
                  <a:pt x="40" y="224"/>
                  <a:pt x="40" y="224"/>
                  <a:pt x="40" y="223"/>
                </a:cubicBezTo>
                <a:cubicBezTo>
                  <a:pt x="50" y="215"/>
                  <a:pt x="60" y="207"/>
                  <a:pt x="70" y="199"/>
                </a:cubicBezTo>
                <a:cubicBezTo>
                  <a:pt x="71" y="198"/>
                  <a:pt x="71" y="198"/>
                  <a:pt x="71" y="197"/>
                </a:cubicBezTo>
                <a:cubicBezTo>
                  <a:pt x="70" y="194"/>
                  <a:pt x="70" y="191"/>
                  <a:pt x="69" y="188"/>
                </a:cubicBezTo>
                <a:cubicBezTo>
                  <a:pt x="69" y="188"/>
                  <a:pt x="69" y="187"/>
                  <a:pt x="69" y="187"/>
                </a:cubicBezTo>
                <a:cubicBezTo>
                  <a:pt x="68" y="187"/>
                  <a:pt x="68" y="188"/>
                  <a:pt x="67" y="188"/>
                </a:cubicBezTo>
                <a:cubicBezTo>
                  <a:pt x="64" y="191"/>
                  <a:pt x="60" y="194"/>
                  <a:pt x="57" y="197"/>
                </a:cubicBezTo>
                <a:cubicBezTo>
                  <a:pt x="55" y="198"/>
                  <a:pt x="54" y="199"/>
                  <a:pt x="53" y="200"/>
                </a:cubicBezTo>
                <a:cubicBezTo>
                  <a:pt x="49" y="204"/>
                  <a:pt x="46" y="207"/>
                  <a:pt x="43" y="211"/>
                </a:cubicBezTo>
                <a:cubicBezTo>
                  <a:pt x="42" y="211"/>
                  <a:pt x="42" y="212"/>
                  <a:pt x="42" y="213"/>
                </a:cubicBezTo>
                <a:cubicBezTo>
                  <a:pt x="41" y="216"/>
                  <a:pt x="40" y="219"/>
                  <a:pt x="40" y="222"/>
                </a:cubicBezTo>
                <a:cubicBezTo>
                  <a:pt x="39" y="222"/>
                  <a:pt x="39" y="223"/>
                  <a:pt x="39" y="224"/>
                </a:cubicBezTo>
                <a:close/>
                <a:moveTo>
                  <a:pt x="44" y="204"/>
                </a:moveTo>
                <a:cubicBezTo>
                  <a:pt x="44" y="204"/>
                  <a:pt x="44" y="204"/>
                  <a:pt x="44" y="204"/>
                </a:cubicBezTo>
                <a:cubicBezTo>
                  <a:pt x="44" y="204"/>
                  <a:pt x="45" y="203"/>
                  <a:pt x="45" y="203"/>
                </a:cubicBezTo>
                <a:cubicBezTo>
                  <a:pt x="52" y="196"/>
                  <a:pt x="60" y="190"/>
                  <a:pt x="67" y="183"/>
                </a:cubicBezTo>
                <a:cubicBezTo>
                  <a:pt x="68" y="183"/>
                  <a:pt x="68" y="182"/>
                  <a:pt x="68" y="182"/>
                </a:cubicBezTo>
                <a:cubicBezTo>
                  <a:pt x="67" y="179"/>
                  <a:pt x="67" y="176"/>
                  <a:pt x="66" y="174"/>
                </a:cubicBezTo>
                <a:cubicBezTo>
                  <a:pt x="66" y="174"/>
                  <a:pt x="66" y="173"/>
                  <a:pt x="66" y="173"/>
                </a:cubicBezTo>
                <a:cubicBezTo>
                  <a:pt x="66" y="173"/>
                  <a:pt x="65" y="173"/>
                  <a:pt x="65" y="173"/>
                </a:cubicBezTo>
                <a:cubicBezTo>
                  <a:pt x="59" y="179"/>
                  <a:pt x="53" y="185"/>
                  <a:pt x="47" y="191"/>
                </a:cubicBezTo>
                <a:cubicBezTo>
                  <a:pt x="47" y="192"/>
                  <a:pt x="46" y="192"/>
                  <a:pt x="46" y="192"/>
                </a:cubicBezTo>
                <a:cubicBezTo>
                  <a:pt x="45" y="196"/>
                  <a:pt x="44" y="200"/>
                  <a:pt x="44" y="204"/>
                </a:cubicBezTo>
                <a:close/>
                <a:moveTo>
                  <a:pt x="37" y="239"/>
                </a:moveTo>
                <a:cubicBezTo>
                  <a:pt x="50" y="229"/>
                  <a:pt x="63" y="219"/>
                  <a:pt x="75" y="210"/>
                </a:cubicBezTo>
                <a:cubicBezTo>
                  <a:pt x="74" y="207"/>
                  <a:pt x="73" y="204"/>
                  <a:pt x="72" y="202"/>
                </a:cubicBezTo>
                <a:cubicBezTo>
                  <a:pt x="60" y="213"/>
                  <a:pt x="49" y="226"/>
                  <a:pt x="37" y="239"/>
                </a:cubicBezTo>
                <a:close/>
                <a:moveTo>
                  <a:pt x="103" y="36"/>
                </a:moveTo>
                <a:cubicBezTo>
                  <a:pt x="103" y="36"/>
                  <a:pt x="102" y="36"/>
                  <a:pt x="102" y="36"/>
                </a:cubicBezTo>
                <a:cubicBezTo>
                  <a:pt x="98" y="39"/>
                  <a:pt x="94" y="42"/>
                  <a:pt x="90" y="44"/>
                </a:cubicBezTo>
                <a:cubicBezTo>
                  <a:pt x="90" y="45"/>
                  <a:pt x="89" y="45"/>
                  <a:pt x="89" y="46"/>
                </a:cubicBezTo>
                <a:cubicBezTo>
                  <a:pt x="88" y="48"/>
                  <a:pt x="88" y="50"/>
                  <a:pt x="87" y="52"/>
                </a:cubicBezTo>
                <a:cubicBezTo>
                  <a:pt x="87" y="52"/>
                  <a:pt x="87" y="53"/>
                  <a:pt x="87" y="54"/>
                </a:cubicBezTo>
                <a:cubicBezTo>
                  <a:pt x="88" y="53"/>
                  <a:pt x="88" y="53"/>
                  <a:pt x="88" y="53"/>
                </a:cubicBezTo>
                <a:cubicBezTo>
                  <a:pt x="92" y="51"/>
                  <a:pt x="95" y="49"/>
                  <a:pt x="98" y="48"/>
                </a:cubicBezTo>
                <a:cubicBezTo>
                  <a:pt x="99" y="47"/>
                  <a:pt x="99" y="47"/>
                  <a:pt x="100" y="46"/>
                </a:cubicBezTo>
                <a:cubicBezTo>
                  <a:pt x="101" y="46"/>
                  <a:pt x="102" y="46"/>
                  <a:pt x="102" y="47"/>
                </a:cubicBezTo>
                <a:cubicBezTo>
                  <a:pt x="103" y="47"/>
                  <a:pt x="103" y="48"/>
                  <a:pt x="102" y="49"/>
                </a:cubicBezTo>
                <a:cubicBezTo>
                  <a:pt x="101" y="49"/>
                  <a:pt x="101" y="50"/>
                  <a:pt x="100" y="50"/>
                </a:cubicBezTo>
                <a:cubicBezTo>
                  <a:pt x="97" y="52"/>
                  <a:pt x="93" y="55"/>
                  <a:pt x="90" y="57"/>
                </a:cubicBezTo>
                <a:cubicBezTo>
                  <a:pt x="90" y="58"/>
                  <a:pt x="89" y="58"/>
                  <a:pt x="89" y="58"/>
                </a:cubicBezTo>
                <a:cubicBezTo>
                  <a:pt x="89" y="59"/>
                  <a:pt x="90" y="59"/>
                  <a:pt x="91" y="60"/>
                </a:cubicBezTo>
                <a:cubicBezTo>
                  <a:pt x="92" y="61"/>
                  <a:pt x="93" y="61"/>
                  <a:pt x="94" y="60"/>
                </a:cubicBezTo>
                <a:cubicBezTo>
                  <a:pt x="94" y="60"/>
                  <a:pt x="95" y="59"/>
                  <a:pt x="96" y="59"/>
                </a:cubicBezTo>
                <a:cubicBezTo>
                  <a:pt x="96" y="60"/>
                  <a:pt x="97" y="59"/>
                  <a:pt x="97" y="59"/>
                </a:cubicBezTo>
                <a:cubicBezTo>
                  <a:pt x="100" y="57"/>
                  <a:pt x="101" y="55"/>
                  <a:pt x="102" y="52"/>
                </a:cubicBezTo>
                <a:cubicBezTo>
                  <a:pt x="104" y="47"/>
                  <a:pt x="104" y="42"/>
                  <a:pt x="104" y="37"/>
                </a:cubicBezTo>
                <a:cubicBezTo>
                  <a:pt x="104" y="37"/>
                  <a:pt x="103" y="36"/>
                  <a:pt x="103" y="36"/>
                </a:cubicBezTo>
                <a:close/>
                <a:moveTo>
                  <a:pt x="89" y="248"/>
                </a:moveTo>
                <a:cubicBezTo>
                  <a:pt x="86" y="249"/>
                  <a:pt x="84" y="248"/>
                  <a:pt x="81" y="249"/>
                </a:cubicBezTo>
                <a:cubicBezTo>
                  <a:pt x="81" y="249"/>
                  <a:pt x="80" y="249"/>
                  <a:pt x="80" y="249"/>
                </a:cubicBezTo>
                <a:cubicBezTo>
                  <a:pt x="79" y="249"/>
                  <a:pt x="79" y="249"/>
                  <a:pt x="78" y="249"/>
                </a:cubicBezTo>
                <a:cubicBezTo>
                  <a:pt x="75" y="249"/>
                  <a:pt x="73" y="249"/>
                  <a:pt x="70" y="249"/>
                </a:cubicBezTo>
                <a:cubicBezTo>
                  <a:pt x="68" y="249"/>
                  <a:pt x="67" y="249"/>
                  <a:pt x="66" y="249"/>
                </a:cubicBezTo>
                <a:cubicBezTo>
                  <a:pt x="55" y="248"/>
                  <a:pt x="45" y="248"/>
                  <a:pt x="35" y="248"/>
                </a:cubicBezTo>
                <a:cubicBezTo>
                  <a:pt x="35" y="248"/>
                  <a:pt x="34" y="248"/>
                  <a:pt x="34" y="248"/>
                </a:cubicBezTo>
                <a:cubicBezTo>
                  <a:pt x="33" y="249"/>
                  <a:pt x="32" y="249"/>
                  <a:pt x="30" y="249"/>
                </a:cubicBezTo>
                <a:cubicBezTo>
                  <a:pt x="26" y="249"/>
                  <a:pt x="22" y="249"/>
                  <a:pt x="18" y="250"/>
                </a:cubicBezTo>
                <a:cubicBezTo>
                  <a:pt x="16" y="250"/>
                  <a:pt x="15" y="250"/>
                  <a:pt x="14" y="250"/>
                </a:cubicBezTo>
                <a:cubicBezTo>
                  <a:pt x="15" y="251"/>
                  <a:pt x="15" y="251"/>
                  <a:pt x="16" y="251"/>
                </a:cubicBezTo>
                <a:cubicBezTo>
                  <a:pt x="19" y="251"/>
                  <a:pt x="22" y="251"/>
                  <a:pt x="25" y="251"/>
                </a:cubicBezTo>
                <a:cubicBezTo>
                  <a:pt x="32" y="251"/>
                  <a:pt x="40" y="251"/>
                  <a:pt x="47" y="251"/>
                </a:cubicBezTo>
                <a:cubicBezTo>
                  <a:pt x="55" y="251"/>
                  <a:pt x="62" y="251"/>
                  <a:pt x="70" y="251"/>
                </a:cubicBezTo>
                <a:cubicBezTo>
                  <a:pt x="76" y="250"/>
                  <a:pt x="82" y="250"/>
                  <a:pt x="87" y="250"/>
                </a:cubicBezTo>
                <a:cubicBezTo>
                  <a:pt x="88" y="250"/>
                  <a:pt x="88" y="250"/>
                  <a:pt x="89" y="250"/>
                </a:cubicBezTo>
                <a:cubicBezTo>
                  <a:pt x="89" y="250"/>
                  <a:pt x="89" y="249"/>
                  <a:pt x="89" y="248"/>
                </a:cubicBezTo>
                <a:close/>
                <a:moveTo>
                  <a:pt x="54" y="216"/>
                </a:moveTo>
                <a:cubicBezTo>
                  <a:pt x="54" y="216"/>
                  <a:pt x="54" y="216"/>
                  <a:pt x="54" y="216"/>
                </a:cubicBezTo>
                <a:cubicBezTo>
                  <a:pt x="53" y="216"/>
                  <a:pt x="53" y="217"/>
                  <a:pt x="52" y="217"/>
                </a:cubicBezTo>
                <a:cubicBezTo>
                  <a:pt x="44" y="224"/>
                  <a:pt x="36" y="231"/>
                  <a:pt x="27" y="237"/>
                </a:cubicBezTo>
                <a:cubicBezTo>
                  <a:pt x="26" y="238"/>
                  <a:pt x="25" y="239"/>
                  <a:pt x="24" y="240"/>
                </a:cubicBezTo>
                <a:cubicBezTo>
                  <a:pt x="24" y="241"/>
                  <a:pt x="23" y="242"/>
                  <a:pt x="22" y="243"/>
                </a:cubicBezTo>
                <a:cubicBezTo>
                  <a:pt x="22" y="243"/>
                  <a:pt x="21" y="244"/>
                  <a:pt x="21" y="244"/>
                </a:cubicBezTo>
                <a:cubicBezTo>
                  <a:pt x="24" y="245"/>
                  <a:pt x="27" y="245"/>
                  <a:pt x="30" y="245"/>
                </a:cubicBezTo>
                <a:cubicBezTo>
                  <a:pt x="30" y="244"/>
                  <a:pt x="30" y="244"/>
                  <a:pt x="30" y="243"/>
                </a:cubicBezTo>
                <a:cubicBezTo>
                  <a:pt x="31" y="243"/>
                  <a:pt x="31" y="242"/>
                  <a:pt x="31" y="242"/>
                </a:cubicBezTo>
                <a:cubicBezTo>
                  <a:pt x="32" y="241"/>
                  <a:pt x="33" y="240"/>
                  <a:pt x="33" y="239"/>
                </a:cubicBezTo>
                <a:cubicBezTo>
                  <a:pt x="40" y="232"/>
                  <a:pt x="46" y="225"/>
                  <a:pt x="53" y="217"/>
                </a:cubicBezTo>
                <a:cubicBezTo>
                  <a:pt x="53" y="217"/>
                  <a:pt x="54" y="216"/>
                  <a:pt x="54" y="216"/>
                </a:cubicBezTo>
                <a:close/>
                <a:moveTo>
                  <a:pt x="55" y="158"/>
                </a:moveTo>
                <a:cubicBezTo>
                  <a:pt x="56" y="158"/>
                  <a:pt x="56" y="157"/>
                  <a:pt x="57" y="157"/>
                </a:cubicBezTo>
                <a:cubicBezTo>
                  <a:pt x="58" y="156"/>
                  <a:pt x="60" y="154"/>
                  <a:pt x="62" y="153"/>
                </a:cubicBezTo>
                <a:cubicBezTo>
                  <a:pt x="64" y="152"/>
                  <a:pt x="65" y="151"/>
                  <a:pt x="65" y="149"/>
                </a:cubicBezTo>
                <a:cubicBezTo>
                  <a:pt x="65" y="148"/>
                  <a:pt x="65" y="147"/>
                  <a:pt x="65" y="146"/>
                </a:cubicBezTo>
                <a:cubicBezTo>
                  <a:pt x="66" y="144"/>
                  <a:pt x="68" y="144"/>
                  <a:pt x="69" y="145"/>
                </a:cubicBezTo>
                <a:cubicBezTo>
                  <a:pt x="69" y="146"/>
                  <a:pt x="69" y="146"/>
                  <a:pt x="69" y="147"/>
                </a:cubicBezTo>
                <a:cubicBezTo>
                  <a:pt x="70" y="147"/>
                  <a:pt x="70" y="147"/>
                  <a:pt x="70" y="148"/>
                </a:cubicBezTo>
                <a:cubicBezTo>
                  <a:pt x="71" y="147"/>
                  <a:pt x="72" y="146"/>
                  <a:pt x="73" y="146"/>
                </a:cubicBezTo>
                <a:cubicBezTo>
                  <a:pt x="74" y="145"/>
                  <a:pt x="74" y="145"/>
                  <a:pt x="74" y="144"/>
                </a:cubicBezTo>
                <a:cubicBezTo>
                  <a:pt x="74" y="142"/>
                  <a:pt x="74" y="139"/>
                  <a:pt x="74" y="137"/>
                </a:cubicBezTo>
                <a:cubicBezTo>
                  <a:pt x="74" y="136"/>
                  <a:pt x="73" y="136"/>
                  <a:pt x="73" y="136"/>
                </a:cubicBezTo>
                <a:cubicBezTo>
                  <a:pt x="73" y="136"/>
                  <a:pt x="73" y="136"/>
                  <a:pt x="73" y="136"/>
                </a:cubicBezTo>
                <a:cubicBezTo>
                  <a:pt x="68" y="140"/>
                  <a:pt x="63" y="143"/>
                  <a:pt x="59" y="147"/>
                </a:cubicBezTo>
                <a:cubicBezTo>
                  <a:pt x="58" y="147"/>
                  <a:pt x="58" y="148"/>
                  <a:pt x="58" y="148"/>
                </a:cubicBezTo>
                <a:cubicBezTo>
                  <a:pt x="57" y="151"/>
                  <a:pt x="56" y="154"/>
                  <a:pt x="55" y="157"/>
                </a:cubicBezTo>
                <a:cubicBezTo>
                  <a:pt x="55" y="157"/>
                  <a:pt x="55" y="158"/>
                  <a:pt x="55" y="158"/>
                </a:cubicBezTo>
                <a:close/>
                <a:moveTo>
                  <a:pt x="55" y="240"/>
                </a:moveTo>
                <a:cubicBezTo>
                  <a:pt x="64" y="234"/>
                  <a:pt x="72" y="227"/>
                  <a:pt x="80" y="221"/>
                </a:cubicBezTo>
                <a:cubicBezTo>
                  <a:pt x="79" y="218"/>
                  <a:pt x="78" y="216"/>
                  <a:pt x="77" y="214"/>
                </a:cubicBezTo>
                <a:cubicBezTo>
                  <a:pt x="69" y="222"/>
                  <a:pt x="62" y="230"/>
                  <a:pt x="55" y="240"/>
                </a:cubicBezTo>
                <a:close/>
                <a:moveTo>
                  <a:pt x="54" y="39"/>
                </a:moveTo>
                <a:cubicBezTo>
                  <a:pt x="55" y="38"/>
                  <a:pt x="55" y="38"/>
                  <a:pt x="56" y="38"/>
                </a:cubicBezTo>
                <a:cubicBezTo>
                  <a:pt x="63" y="35"/>
                  <a:pt x="69" y="31"/>
                  <a:pt x="76" y="28"/>
                </a:cubicBezTo>
                <a:cubicBezTo>
                  <a:pt x="77" y="27"/>
                  <a:pt x="77" y="27"/>
                  <a:pt x="77" y="26"/>
                </a:cubicBezTo>
                <a:cubicBezTo>
                  <a:pt x="79" y="25"/>
                  <a:pt x="80" y="23"/>
                  <a:pt x="82" y="22"/>
                </a:cubicBezTo>
                <a:cubicBezTo>
                  <a:pt x="84" y="19"/>
                  <a:pt x="88" y="18"/>
                  <a:pt x="91" y="19"/>
                </a:cubicBezTo>
                <a:cubicBezTo>
                  <a:pt x="92" y="19"/>
                  <a:pt x="92" y="19"/>
                  <a:pt x="93" y="19"/>
                </a:cubicBezTo>
                <a:cubicBezTo>
                  <a:pt x="93" y="19"/>
                  <a:pt x="94" y="19"/>
                  <a:pt x="95" y="18"/>
                </a:cubicBezTo>
                <a:cubicBezTo>
                  <a:pt x="94" y="17"/>
                  <a:pt x="92" y="17"/>
                  <a:pt x="91" y="16"/>
                </a:cubicBezTo>
                <a:cubicBezTo>
                  <a:pt x="91" y="16"/>
                  <a:pt x="90" y="16"/>
                  <a:pt x="89" y="16"/>
                </a:cubicBezTo>
                <a:cubicBezTo>
                  <a:pt x="87" y="18"/>
                  <a:pt x="84" y="19"/>
                  <a:pt x="81" y="20"/>
                </a:cubicBezTo>
                <a:cubicBezTo>
                  <a:pt x="73" y="24"/>
                  <a:pt x="65" y="29"/>
                  <a:pt x="57" y="34"/>
                </a:cubicBezTo>
                <a:cubicBezTo>
                  <a:pt x="56" y="35"/>
                  <a:pt x="55" y="37"/>
                  <a:pt x="54" y="39"/>
                </a:cubicBezTo>
                <a:close/>
                <a:moveTo>
                  <a:pt x="50" y="179"/>
                </a:moveTo>
                <a:cubicBezTo>
                  <a:pt x="50" y="179"/>
                  <a:pt x="50" y="179"/>
                  <a:pt x="50" y="179"/>
                </a:cubicBezTo>
                <a:cubicBezTo>
                  <a:pt x="50" y="178"/>
                  <a:pt x="51" y="178"/>
                  <a:pt x="52" y="178"/>
                </a:cubicBezTo>
                <a:cubicBezTo>
                  <a:pt x="56" y="174"/>
                  <a:pt x="60" y="171"/>
                  <a:pt x="64" y="168"/>
                </a:cubicBezTo>
                <a:cubicBezTo>
                  <a:pt x="65" y="167"/>
                  <a:pt x="65" y="167"/>
                  <a:pt x="65" y="166"/>
                </a:cubicBezTo>
                <a:cubicBezTo>
                  <a:pt x="65" y="164"/>
                  <a:pt x="65" y="162"/>
                  <a:pt x="65" y="160"/>
                </a:cubicBezTo>
                <a:cubicBezTo>
                  <a:pt x="65" y="160"/>
                  <a:pt x="64" y="160"/>
                  <a:pt x="64" y="159"/>
                </a:cubicBezTo>
                <a:cubicBezTo>
                  <a:pt x="64" y="160"/>
                  <a:pt x="63" y="160"/>
                  <a:pt x="63" y="160"/>
                </a:cubicBezTo>
                <a:cubicBezTo>
                  <a:pt x="60" y="163"/>
                  <a:pt x="57" y="166"/>
                  <a:pt x="54" y="169"/>
                </a:cubicBezTo>
                <a:cubicBezTo>
                  <a:pt x="52" y="170"/>
                  <a:pt x="51" y="171"/>
                  <a:pt x="51" y="173"/>
                </a:cubicBezTo>
                <a:cubicBezTo>
                  <a:pt x="51" y="175"/>
                  <a:pt x="50" y="177"/>
                  <a:pt x="50" y="179"/>
                </a:cubicBezTo>
                <a:close/>
                <a:moveTo>
                  <a:pt x="78" y="37"/>
                </a:moveTo>
                <a:cubicBezTo>
                  <a:pt x="78" y="37"/>
                  <a:pt x="78" y="37"/>
                  <a:pt x="79" y="37"/>
                </a:cubicBezTo>
                <a:cubicBezTo>
                  <a:pt x="85" y="34"/>
                  <a:pt x="92" y="30"/>
                  <a:pt x="99" y="27"/>
                </a:cubicBezTo>
                <a:cubicBezTo>
                  <a:pt x="98" y="25"/>
                  <a:pt x="96" y="24"/>
                  <a:pt x="95" y="23"/>
                </a:cubicBezTo>
                <a:cubicBezTo>
                  <a:pt x="94" y="23"/>
                  <a:pt x="93" y="23"/>
                  <a:pt x="92" y="23"/>
                </a:cubicBezTo>
                <a:cubicBezTo>
                  <a:pt x="89" y="25"/>
                  <a:pt x="86" y="27"/>
                  <a:pt x="82" y="29"/>
                </a:cubicBezTo>
                <a:cubicBezTo>
                  <a:pt x="81" y="30"/>
                  <a:pt x="80" y="31"/>
                  <a:pt x="80" y="33"/>
                </a:cubicBezTo>
                <a:cubicBezTo>
                  <a:pt x="79" y="34"/>
                  <a:pt x="79" y="35"/>
                  <a:pt x="78" y="37"/>
                </a:cubicBezTo>
                <a:close/>
                <a:moveTo>
                  <a:pt x="62" y="67"/>
                </a:moveTo>
                <a:cubicBezTo>
                  <a:pt x="70" y="63"/>
                  <a:pt x="77" y="59"/>
                  <a:pt x="85" y="55"/>
                </a:cubicBezTo>
                <a:cubicBezTo>
                  <a:pt x="84" y="53"/>
                  <a:pt x="85" y="50"/>
                  <a:pt x="85" y="48"/>
                </a:cubicBezTo>
                <a:cubicBezTo>
                  <a:pt x="77" y="54"/>
                  <a:pt x="69" y="60"/>
                  <a:pt x="62" y="67"/>
                </a:cubicBezTo>
                <a:close/>
                <a:moveTo>
                  <a:pt x="54" y="151"/>
                </a:moveTo>
                <a:cubicBezTo>
                  <a:pt x="54" y="151"/>
                  <a:pt x="54" y="151"/>
                  <a:pt x="54" y="151"/>
                </a:cubicBezTo>
                <a:cubicBezTo>
                  <a:pt x="49" y="156"/>
                  <a:pt x="44" y="160"/>
                  <a:pt x="40" y="164"/>
                </a:cubicBezTo>
                <a:cubicBezTo>
                  <a:pt x="39" y="164"/>
                  <a:pt x="39" y="165"/>
                  <a:pt x="39" y="165"/>
                </a:cubicBezTo>
                <a:cubicBezTo>
                  <a:pt x="39" y="166"/>
                  <a:pt x="38" y="167"/>
                  <a:pt x="38" y="169"/>
                </a:cubicBezTo>
                <a:cubicBezTo>
                  <a:pt x="38" y="169"/>
                  <a:pt x="38" y="170"/>
                  <a:pt x="38" y="171"/>
                </a:cubicBezTo>
                <a:cubicBezTo>
                  <a:pt x="38" y="170"/>
                  <a:pt x="39" y="170"/>
                  <a:pt x="39" y="170"/>
                </a:cubicBezTo>
                <a:cubicBezTo>
                  <a:pt x="42" y="168"/>
                  <a:pt x="45" y="166"/>
                  <a:pt x="48" y="163"/>
                </a:cubicBezTo>
                <a:cubicBezTo>
                  <a:pt x="49" y="163"/>
                  <a:pt x="50" y="162"/>
                  <a:pt x="51" y="161"/>
                </a:cubicBezTo>
                <a:cubicBezTo>
                  <a:pt x="52" y="160"/>
                  <a:pt x="52" y="158"/>
                  <a:pt x="53" y="156"/>
                </a:cubicBezTo>
                <a:cubicBezTo>
                  <a:pt x="53" y="155"/>
                  <a:pt x="54" y="153"/>
                  <a:pt x="54" y="151"/>
                </a:cubicBezTo>
                <a:close/>
                <a:moveTo>
                  <a:pt x="89" y="169"/>
                </a:moveTo>
                <a:cubicBezTo>
                  <a:pt x="88" y="164"/>
                  <a:pt x="87" y="160"/>
                  <a:pt x="86" y="156"/>
                </a:cubicBezTo>
                <a:cubicBezTo>
                  <a:pt x="85" y="156"/>
                  <a:pt x="85" y="156"/>
                  <a:pt x="85" y="157"/>
                </a:cubicBezTo>
                <a:cubicBezTo>
                  <a:pt x="83" y="158"/>
                  <a:pt x="81" y="160"/>
                  <a:pt x="79" y="161"/>
                </a:cubicBezTo>
                <a:cubicBezTo>
                  <a:pt x="79" y="161"/>
                  <a:pt x="78" y="162"/>
                  <a:pt x="79" y="163"/>
                </a:cubicBezTo>
                <a:cubicBezTo>
                  <a:pt x="79" y="166"/>
                  <a:pt x="79" y="169"/>
                  <a:pt x="80" y="172"/>
                </a:cubicBezTo>
                <a:cubicBezTo>
                  <a:pt x="80" y="172"/>
                  <a:pt x="80" y="172"/>
                  <a:pt x="80" y="173"/>
                </a:cubicBezTo>
                <a:cubicBezTo>
                  <a:pt x="81" y="172"/>
                  <a:pt x="81" y="172"/>
                  <a:pt x="81" y="171"/>
                </a:cubicBezTo>
                <a:cubicBezTo>
                  <a:pt x="81" y="170"/>
                  <a:pt x="81" y="170"/>
                  <a:pt x="81" y="169"/>
                </a:cubicBezTo>
                <a:cubicBezTo>
                  <a:pt x="81" y="169"/>
                  <a:pt x="81" y="168"/>
                  <a:pt x="81" y="168"/>
                </a:cubicBezTo>
                <a:cubicBezTo>
                  <a:pt x="81" y="167"/>
                  <a:pt x="81" y="167"/>
                  <a:pt x="82" y="166"/>
                </a:cubicBezTo>
                <a:cubicBezTo>
                  <a:pt x="83" y="166"/>
                  <a:pt x="83" y="166"/>
                  <a:pt x="84" y="167"/>
                </a:cubicBezTo>
                <a:cubicBezTo>
                  <a:pt x="84" y="168"/>
                  <a:pt x="84" y="168"/>
                  <a:pt x="84" y="169"/>
                </a:cubicBezTo>
                <a:cubicBezTo>
                  <a:pt x="84" y="169"/>
                  <a:pt x="85" y="169"/>
                  <a:pt x="85" y="170"/>
                </a:cubicBezTo>
                <a:cubicBezTo>
                  <a:pt x="86" y="169"/>
                  <a:pt x="87" y="168"/>
                  <a:pt x="89" y="169"/>
                </a:cubicBezTo>
                <a:close/>
                <a:moveTo>
                  <a:pt x="101" y="29"/>
                </a:moveTo>
                <a:cubicBezTo>
                  <a:pt x="100" y="29"/>
                  <a:pt x="99" y="30"/>
                  <a:pt x="98" y="30"/>
                </a:cubicBezTo>
                <a:cubicBezTo>
                  <a:pt x="91" y="35"/>
                  <a:pt x="84" y="39"/>
                  <a:pt x="78" y="43"/>
                </a:cubicBezTo>
                <a:cubicBezTo>
                  <a:pt x="77" y="43"/>
                  <a:pt x="77" y="44"/>
                  <a:pt x="77" y="44"/>
                </a:cubicBezTo>
                <a:cubicBezTo>
                  <a:pt x="76" y="45"/>
                  <a:pt x="76" y="46"/>
                  <a:pt x="76" y="47"/>
                </a:cubicBezTo>
                <a:cubicBezTo>
                  <a:pt x="76" y="47"/>
                  <a:pt x="76" y="47"/>
                  <a:pt x="77" y="47"/>
                </a:cubicBezTo>
                <a:cubicBezTo>
                  <a:pt x="80" y="45"/>
                  <a:pt x="84" y="43"/>
                  <a:pt x="88" y="41"/>
                </a:cubicBezTo>
                <a:cubicBezTo>
                  <a:pt x="88" y="40"/>
                  <a:pt x="89" y="40"/>
                  <a:pt x="89" y="39"/>
                </a:cubicBezTo>
                <a:cubicBezTo>
                  <a:pt x="91" y="37"/>
                  <a:pt x="93" y="35"/>
                  <a:pt x="96" y="34"/>
                </a:cubicBezTo>
                <a:cubicBezTo>
                  <a:pt x="96" y="33"/>
                  <a:pt x="97" y="33"/>
                  <a:pt x="98" y="34"/>
                </a:cubicBezTo>
                <a:cubicBezTo>
                  <a:pt x="98" y="34"/>
                  <a:pt x="99" y="34"/>
                  <a:pt x="99" y="35"/>
                </a:cubicBezTo>
                <a:cubicBezTo>
                  <a:pt x="100" y="34"/>
                  <a:pt x="101" y="33"/>
                  <a:pt x="102" y="33"/>
                </a:cubicBezTo>
                <a:cubicBezTo>
                  <a:pt x="102" y="31"/>
                  <a:pt x="101" y="30"/>
                  <a:pt x="101" y="29"/>
                </a:cubicBezTo>
                <a:close/>
                <a:moveTo>
                  <a:pt x="73" y="126"/>
                </a:moveTo>
                <a:cubicBezTo>
                  <a:pt x="73" y="126"/>
                  <a:pt x="73" y="126"/>
                  <a:pt x="73" y="126"/>
                </a:cubicBezTo>
                <a:cubicBezTo>
                  <a:pt x="73" y="126"/>
                  <a:pt x="72" y="126"/>
                  <a:pt x="72" y="126"/>
                </a:cubicBezTo>
                <a:cubicBezTo>
                  <a:pt x="70" y="128"/>
                  <a:pt x="68" y="130"/>
                  <a:pt x="66" y="131"/>
                </a:cubicBezTo>
                <a:cubicBezTo>
                  <a:pt x="63" y="133"/>
                  <a:pt x="62" y="135"/>
                  <a:pt x="61" y="138"/>
                </a:cubicBezTo>
                <a:cubicBezTo>
                  <a:pt x="61" y="139"/>
                  <a:pt x="61" y="140"/>
                  <a:pt x="60" y="140"/>
                </a:cubicBezTo>
                <a:cubicBezTo>
                  <a:pt x="61" y="140"/>
                  <a:pt x="61" y="141"/>
                  <a:pt x="61" y="140"/>
                </a:cubicBezTo>
                <a:cubicBezTo>
                  <a:pt x="65" y="138"/>
                  <a:pt x="69" y="135"/>
                  <a:pt x="73" y="133"/>
                </a:cubicBezTo>
                <a:cubicBezTo>
                  <a:pt x="73" y="132"/>
                  <a:pt x="73" y="132"/>
                  <a:pt x="73" y="131"/>
                </a:cubicBezTo>
                <a:cubicBezTo>
                  <a:pt x="73" y="130"/>
                  <a:pt x="73" y="128"/>
                  <a:pt x="73" y="126"/>
                </a:cubicBezTo>
                <a:close/>
                <a:moveTo>
                  <a:pt x="76" y="181"/>
                </a:moveTo>
                <a:cubicBezTo>
                  <a:pt x="74" y="182"/>
                  <a:pt x="73" y="184"/>
                  <a:pt x="71" y="185"/>
                </a:cubicBezTo>
                <a:cubicBezTo>
                  <a:pt x="72" y="189"/>
                  <a:pt x="73" y="192"/>
                  <a:pt x="74" y="196"/>
                </a:cubicBezTo>
                <a:cubicBezTo>
                  <a:pt x="75" y="195"/>
                  <a:pt x="77" y="194"/>
                  <a:pt x="78" y="193"/>
                </a:cubicBezTo>
                <a:cubicBezTo>
                  <a:pt x="79" y="192"/>
                  <a:pt x="79" y="192"/>
                  <a:pt x="79" y="191"/>
                </a:cubicBezTo>
                <a:cubicBezTo>
                  <a:pt x="78" y="188"/>
                  <a:pt x="77" y="185"/>
                  <a:pt x="77" y="182"/>
                </a:cubicBezTo>
                <a:cubicBezTo>
                  <a:pt x="77" y="182"/>
                  <a:pt x="76" y="181"/>
                  <a:pt x="76" y="181"/>
                </a:cubicBezTo>
                <a:close/>
                <a:moveTo>
                  <a:pt x="96" y="21"/>
                </a:moveTo>
                <a:cubicBezTo>
                  <a:pt x="101" y="23"/>
                  <a:pt x="103" y="27"/>
                  <a:pt x="105" y="31"/>
                </a:cubicBezTo>
                <a:cubicBezTo>
                  <a:pt x="105" y="31"/>
                  <a:pt x="105" y="31"/>
                  <a:pt x="106" y="31"/>
                </a:cubicBezTo>
                <a:cubicBezTo>
                  <a:pt x="107" y="31"/>
                  <a:pt x="107" y="31"/>
                  <a:pt x="107" y="32"/>
                </a:cubicBezTo>
                <a:cubicBezTo>
                  <a:pt x="108" y="32"/>
                  <a:pt x="107" y="33"/>
                  <a:pt x="107" y="34"/>
                </a:cubicBezTo>
                <a:cubicBezTo>
                  <a:pt x="107" y="34"/>
                  <a:pt x="106" y="34"/>
                  <a:pt x="106" y="34"/>
                </a:cubicBezTo>
                <a:cubicBezTo>
                  <a:pt x="107" y="39"/>
                  <a:pt x="107" y="43"/>
                  <a:pt x="107" y="47"/>
                </a:cubicBezTo>
                <a:cubicBezTo>
                  <a:pt x="107" y="47"/>
                  <a:pt x="107" y="46"/>
                  <a:pt x="107" y="46"/>
                </a:cubicBezTo>
                <a:cubicBezTo>
                  <a:pt x="108" y="44"/>
                  <a:pt x="109" y="42"/>
                  <a:pt x="109" y="40"/>
                </a:cubicBezTo>
                <a:cubicBezTo>
                  <a:pt x="111" y="36"/>
                  <a:pt x="111" y="38"/>
                  <a:pt x="109" y="34"/>
                </a:cubicBezTo>
                <a:cubicBezTo>
                  <a:pt x="107" y="28"/>
                  <a:pt x="104" y="24"/>
                  <a:pt x="99" y="21"/>
                </a:cubicBezTo>
                <a:cubicBezTo>
                  <a:pt x="99" y="20"/>
                  <a:pt x="99" y="20"/>
                  <a:pt x="98" y="20"/>
                </a:cubicBezTo>
                <a:cubicBezTo>
                  <a:pt x="98" y="20"/>
                  <a:pt x="97" y="21"/>
                  <a:pt x="96" y="21"/>
                </a:cubicBezTo>
                <a:close/>
                <a:moveTo>
                  <a:pt x="52" y="51"/>
                </a:moveTo>
                <a:cubicBezTo>
                  <a:pt x="52" y="51"/>
                  <a:pt x="52" y="51"/>
                  <a:pt x="52" y="51"/>
                </a:cubicBezTo>
                <a:cubicBezTo>
                  <a:pt x="59" y="47"/>
                  <a:pt x="65" y="44"/>
                  <a:pt x="71" y="41"/>
                </a:cubicBezTo>
                <a:cubicBezTo>
                  <a:pt x="71" y="41"/>
                  <a:pt x="72" y="40"/>
                  <a:pt x="72" y="40"/>
                </a:cubicBezTo>
                <a:cubicBezTo>
                  <a:pt x="72" y="38"/>
                  <a:pt x="73" y="37"/>
                  <a:pt x="73" y="35"/>
                </a:cubicBezTo>
                <a:cubicBezTo>
                  <a:pt x="73" y="35"/>
                  <a:pt x="72" y="35"/>
                  <a:pt x="72" y="36"/>
                </a:cubicBezTo>
                <a:cubicBezTo>
                  <a:pt x="66" y="40"/>
                  <a:pt x="59" y="45"/>
                  <a:pt x="53" y="49"/>
                </a:cubicBezTo>
                <a:cubicBezTo>
                  <a:pt x="52" y="49"/>
                  <a:pt x="52" y="49"/>
                  <a:pt x="52" y="49"/>
                </a:cubicBezTo>
                <a:cubicBezTo>
                  <a:pt x="52" y="50"/>
                  <a:pt x="52" y="50"/>
                  <a:pt x="52" y="51"/>
                </a:cubicBezTo>
                <a:close/>
                <a:moveTo>
                  <a:pt x="79" y="246"/>
                </a:moveTo>
                <a:cubicBezTo>
                  <a:pt x="83" y="240"/>
                  <a:pt x="86" y="235"/>
                  <a:pt x="90" y="229"/>
                </a:cubicBezTo>
                <a:cubicBezTo>
                  <a:pt x="89" y="229"/>
                  <a:pt x="89" y="230"/>
                  <a:pt x="88" y="230"/>
                </a:cubicBezTo>
                <a:cubicBezTo>
                  <a:pt x="83" y="235"/>
                  <a:pt x="78" y="240"/>
                  <a:pt x="73" y="245"/>
                </a:cubicBezTo>
                <a:cubicBezTo>
                  <a:pt x="73" y="245"/>
                  <a:pt x="73" y="245"/>
                  <a:pt x="72" y="246"/>
                </a:cubicBezTo>
                <a:cubicBezTo>
                  <a:pt x="75" y="246"/>
                  <a:pt x="77" y="246"/>
                  <a:pt x="79" y="246"/>
                </a:cubicBezTo>
                <a:close/>
                <a:moveTo>
                  <a:pt x="93" y="14"/>
                </a:moveTo>
                <a:cubicBezTo>
                  <a:pt x="95" y="15"/>
                  <a:pt x="97" y="16"/>
                  <a:pt x="99" y="16"/>
                </a:cubicBezTo>
                <a:cubicBezTo>
                  <a:pt x="99" y="17"/>
                  <a:pt x="100" y="17"/>
                  <a:pt x="100" y="18"/>
                </a:cubicBezTo>
                <a:cubicBezTo>
                  <a:pt x="100" y="18"/>
                  <a:pt x="101" y="18"/>
                  <a:pt x="101" y="18"/>
                </a:cubicBezTo>
                <a:cubicBezTo>
                  <a:pt x="105" y="21"/>
                  <a:pt x="108" y="25"/>
                  <a:pt x="111" y="30"/>
                </a:cubicBezTo>
                <a:cubicBezTo>
                  <a:pt x="111" y="30"/>
                  <a:pt x="111" y="30"/>
                  <a:pt x="111" y="31"/>
                </a:cubicBezTo>
                <a:cubicBezTo>
                  <a:pt x="111" y="30"/>
                  <a:pt x="111" y="30"/>
                  <a:pt x="111" y="30"/>
                </a:cubicBezTo>
                <a:cubicBezTo>
                  <a:pt x="111" y="29"/>
                  <a:pt x="111" y="29"/>
                  <a:pt x="111" y="28"/>
                </a:cubicBezTo>
                <a:cubicBezTo>
                  <a:pt x="111" y="24"/>
                  <a:pt x="109" y="21"/>
                  <a:pt x="106" y="18"/>
                </a:cubicBezTo>
                <a:cubicBezTo>
                  <a:pt x="103" y="15"/>
                  <a:pt x="98" y="14"/>
                  <a:pt x="93" y="14"/>
                </a:cubicBezTo>
                <a:close/>
                <a:moveTo>
                  <a:pt x="58" y="67"/>
                </a:moveTo>
                <a:cubicBezTo>
                  <a:pt x="64" y="61"/>
                  <a:pt x="70" y="56"/>
                  <a:pt x="77" y="51"/>
                </a:cubicBezTo>
                <a:cubicBezTo>
                  <a:pt x="77" y="51"/>
                  <a:pt x="77" y="50"/>
                  <a:pt x="77" y="50"/>
                </a:cubicBezTo>
                <a:cubicBezTo>
                  <a:pt x="77" y="50"/>
                  <a:pt x="77" y="50"/>
                  <a:pt x="77" y="50"/>
                </a:cubicBezTo>
                <a:cubicBezTo>
                  <a:pt x="69" y="54"/>
                  <a:pt x="62" y="59"/>
                  <a:pt x="55" y="63"/>
                </a:cubicBezTo>
                <a:cubicBezTo>
                  <a:pt x="55" y="63"/>
                  <a:pt x="56" y="64"/>
                  <a:pt x="56" y="65"/>
                </a:cubicBezTo>
                <a:cubicBezTo>
                  <a:pt x="57" y="65"/>
                  <a:pt x="57" y="66"/>
                  <a:pt x="58" y="67"/>
                </a:cubicBezTo>
                <a:close/>
                <a:moveTo>
                  <a:pt x="8" y="245"/>
                </a:moveTo>
                <a:cubicBezTo>
                  <a:pt x="10" y="246"/>
                  <a:pt x="12" y="245"/>
                  <a:pt x="14" y="244"/>
                </a:cubicBezTo>
                <a:cubicBezTo>
                  <a:pt x="13" y="243"/>
                  <a:pt x="13" y="242"/>
                  <a:pt x="13" y="240"/>
                </a:cubicBezTo>
                <a:cubicBezTo>
                  <a:pt x="14" y="237"/>
                  <a:pt x="15" y="234"/>
                  <a:pt x="16" y="231"/>
                </a:cubicBezTo>
                <a:cubicBezTo>
                  <a:pt x="16" y="231"/>
                  <a:pt x="16" y="230"/>
                  <a:pt x="16" y="230"/>
                </a:cubicBezTo>
                <a:cubicBezTo>
                  <a:pt x="15" y="230"/>
                  <a:pt x="14" y="230"/>
                  <a:pt x="13" y="230"/>
                </a:cubicBezTo>
                <a:cubicBezTo>
                  <a:pt x="11" y="235"/>
                  <a:pt x="9" y="239"/>
                  <a:pt x="8" y="245"/>
                </a:cubicBezTo>
                <a:close/>
                <a:moveTo>
                  <a:pt x="36" y="181"/>
                </a:moveTo>
                <a:cubicBezTo>
                  <a:pt x="37" y="181"/>
                  <a:pt x="37" y="180"/>
                  <a:pt x="38" y="180"/>
                </a:cubicBezTo>
                <a:cubicBezTo>
                  <a:pt x="41" y="177"/>
                  <a:pt x="44" y="173"/>
                  <a:pt x="48" y="170"/>
                </a:cubicBezTo>
                <a:cubicBezTo>
                  <a:pt x="49" y="169"/>
                  <a:pt x="50" y="167"/>
                  <a:pt x="50" y="166"/>
                </a:cubicBezTo>
                <a:cubicBezTo>
                  <a:pt x="49" y="166"/>
                  <a:pt x="49" y="166"/>
                  <a:pt x="49" y="166"/>
                </a:cubicBezTo>
                <a:cubicBezTo>
                  <a:pt x="45" y="169"/>
                  <a:pt x="42" y="171"/>
                  <a:pt x="39" y="173"/>
                </a:cubicBezTo>
                <a:cubicBezTo>
                  <a:pt x="37" y="175"/>
                  <a:pt x="37" y="174"/>
                  <a:pt x="37" y="177"/>
                </a:cubicBezTo>
                <a:cubicBezTo>
                  <a:pt x="37" y="177"/>
                  <a:pt x="37" y="177"/>
                  <a:pt x="37" y="178"/>
                </a:cubicBezTo>
                <a:cubicBezTo>
                  <a:pt x="37" y="179"/>
                  <a:pt x="36" y="180"/>
                  <a:pt x="36" y="181"/>
                </a:cubicBezTo>
                <a:close/>
                <a:moveTo>
                  <a:pt x="83" y="144"/>
                </a:moveTo>
                <a:cubicBezTo>
                  <a:pt x="81" y="146"/>
                  <a:pt x="79" y="147"/>
                  <a:pt x="78" y="148"/>
                </a:cubicBezTo>
                <a:cubicBezTo>
                  <a:pt x="77" y="149"/>
                  <a:pt x="77" y="149"/>
                  <a:pt x="77" y="150"/>
                </a:cubicBezTo>
                <a:cubicBezTo>
                  <a:pt x="77" y="151"/>
                  <a:pt x="77" y="152"/>
                  <a:pt x="77" y="154"/>
                </a:cubicBezTo>
                <a:cubicBezTo>
                  <a:pt x="78" y="155"/>
                  <a:pt x="78" y="156"/>
                  <a:pt x="78" y="157"/>
                </a:cubicBezTo>
                <a:cubicBezTo>
                  <a:pt x="80" y="156"/>
                  <a:pt x="82" y="154"/>
                  <a:pt x="85" y="153"/>
                </a:cubicBezTo>
                <a:cubicBezTo>
                  <a:pt x="84" y="150"/>
                  <a:pt x="83" y="147"/>
                  <a:pt x="83" y="144"/>
                </a:cubicBezTo>
                <a:close/>
                <a:moveTo>
                  <a:pt x="74" y="101"/>
                </a:moveTo>
                <a:cubicBezTo>
                  <a:pt x="73" y="102"/>
                  <a:pt x="73" y="102"/>
                  <a:pt x="73" y="102"/>
                </a:cubicBezTo>
                <a:cubicBezTo>
                  <a:pt x="69" y="105"/>
                  <a:pt x="66" y="107"/>
                  <a:pt x="63" y="110"/>
                </a:cubicBezTo>
                <a:cubicBezTo>
                  <a:pt x="61" y="111"/>
                  <a:pt x="59" y="113"/>
                  <a:pt x="58" y="114"/>
                </a:cubicBezTo>
                <a:cubicBezTo>
                  <a:pt x="57" y="115"/>
                  <a:pt x="57" y="115"/>
                  <a:pt x="57" y="116"/>
                </a:cubicBezTo>
                <a:cubicBezTo>
                  <a:pt x="57" y="116"/>
                  <a:pt x="57" y="116"/>
                  <a:pt x="58" y="116"/>
                </a:cubicBezTo>
                <a:cubicBezTo>
                  <a:pt x="60" y="114"/>
                  <a:pt x="63" y="113"/>
                  <a:pt x="66" y="112"/>
                </a:cubicBezTo>
                <a:cubicBezTo>
                  <a:pt x="67" y="111"/>
                  <a:pt x="68" y="110"/>
                  <a:pt x="68" y="109"/>
                </a:cubicBezTo>
                <a:cubicBezTo>
                  <a:pt x="69" y="107"/>
                  <a:pt x="71" y="106"/>
                  <a:pt x="72" y="107"/>
                </a:cubicBezTo>
                <a:cubicBezTo>
                  <a:pt x="73" y="107"/>
                  <a:pt x="73" y="107"/>
                  <a:pt x="73" y="108"/>
                </a:cubicBezTo>
                <a:cubicBezTo>
                  <a:pt x="74" y="106"/>
                  <a:pt x="74" y="104"/>
                  <a:pt x="74" y="101"/>
                </a:cubicBezTo>
                <a:close/>
                <a:moveTo>
                  <a:pt x="73" y="166"/>
                </a:moveTo>
                <a:cubicBezTo>
                  <a:pt x="71" y="168"/>
                  <a:pt x="70" y="169"/>
                  <a:pt x="69" y="170"/>
                </a:cubicBezTo>
                <a:cubicBezTo>
                  <a:pt x="69" y="170"/>
                  <a:pt x="68" y="171"/>
                  <a:pt x="69" y="171"/>
                </a:cubicBezTo>
                <a:cubicBezTo>
                  <a:pt x="69" y="173"/>
                  <a:pt x="69" y="176"/>
                  <a:pt x="70" y="178"/>
                </a:cubicBezTo>
                <a:cubicBezTo>
                  <a:pt x="70" y="179"/>
                  <a:pt x="70" y="179"/>
                  <a:pt x="70" y="180"/>
                </a:cubicBezTo>
                <a:cubicBezTo>
                  <a:pt x="72" y="179"/>
                  <a:pt x="73" y="179"/>
                  <a:pt x="74" y="178"/>
                </a:cubicBezTo>
                <a:cubicBezTo>
                  <a:pt x="75" y="176"/>
                  <a:pt x="75" y="177"/>
                  <a:pt x="75" y="174"/>
                </a:cubicBezTo>
                <a:cubicBezTo>
                  <a:pt x="74" y="172"/>
                  <a:pt x="74" y="169"/>
                  <a:pt x="73" y="166"/>
                </a:cubicBezTo>
                <a:close/>
                <a:moveTo>
                  <a:pt x="64" y="120"/>
                </a:moveTo>
                <a:cubicBezTo>
                  <a:pt x="64" y="120"/>
                  <a:pt x="64" y="120"/>
                  <a:pt x="64" y="120"/>
                </a:cubicBezTo>
                <a:cubicBezTo>
                  <a:pt x="64" y="120"/>
                  <a:pt x="63" y="120"/>
                  <a:pt x="63" y="121"/>
                </a:cubicBezTo>
                <a:cubicBezTo>
                  <a:pt x="59" y="124"/>
                  <a:pt x="56" y="127"/>
                  <a:pt x="52" y="130"/>
                </a:cubicBezTo>
                <a:cubicBezTo>
                  <a:pt x="51" y="131"/>
                  <a:pt x="50" y="133"/>
                  <a:pt x="50" y="134"/>
                </a:cubicBezTo>
                <a:cubicBezTo>
                  <a:pt x="50" y="134"/>
                  <a:pt x="50" y="134"/>
                  <a:pt x="50" y="134"/>
                </a:cubicBezTo>
                <a:cubicBezTo>
                  <a:pt x="54" y="132"/>
                  <a:pt x="58" y="130"/>
                  <a:pt x="61" y="128"/>
                </a:cubicBezTo>
                <a:cubicBezTo>
                  <a:pt x="62" y="127"/>
                  <a:pt x="62" y="127"/>
                  <a:pt x="62" y="127"/>
                </a:cubicBezTo>
                <a:cubicBezTo>
                  <a:pt x="63" y="125"/>
                  <a:pt x="64" y="122"/>
                  <a:pt x="64" y="120"/>
                </a:cubicBezTo>
                <a:close/>
                <a:moveTo>
                  <a:pt x="37" y="217"/>
                </a:moveTo>
                <a:cubicBezTo>
                  <a:pt x="37" y="217"/>
                  <a:pt x="37" y="217"/>
                  <a:pt x="37" y="217"/>
                </a:cubicBezTo>
                <a:cubicBezTo>
                  <a:pt x="37" y="217"/>
                  <a:pt x="36" y="217"/>
                  <a:pt x="36" y="218"/>
                </a:cubicBezTo>
                <a:cubicBezTo>
                  <a:pt x="35" y="219"/>
                  <a:pt x="33" y="221"/>
                  <a:pt x="32" y="222"/>
                </a:cubicBezTo>
                <a:cubicBezTo>
                  <a:pt x="31" y="223"/>
                  <a:pt x="31" y="223"/>
                  <a:pt x="31" y="224"/>
                </a:cubicBezTo>
                <a:cubicBezTo>
                  <a:pt x="30" y="227"/>
                  <a:pt x="29" y="229"/>
                  <a:pt x="29" y="232"/>
                </a:cubicBezTo>
                <a:cubicBezTo>
                  <a:pt x="29" y="232"/>
                  <a:pt x="28" y="232"/>
                  <a:pt x="28" y="233"/>
                </a:cubicBezTo>
                <a:cubicBezTo>
                  <a:pt x="31" y="230"/>
                  <a:pt x="34" y="228"/>
                  <a:pt x="37" y="226"/>
                </a:cubicBezTo>
                <a:cubicBezTo>
                  <a:pt x="36" y="225"/>
                  <a:pt x="36" y="225"/>
                  <a:pt x="36" y="224"/>
                </a:cubicBezTo>
                <a:cubicBezTo>
                  <a:pt x="36" y="223"/>
                  <a:pt x="36" y="222"/>
                  <a:pt x="37" y="221"/>
                </a:cubicBezTo>
                <a:cubicBezTo>
                  <a:pt x="37" y="220"/>
                  <a:pt x="37" y="218"/>
                  <a:pt x="37" y="217"/>
                </a:cubicBezTo>
                <a:close/>
                <a:moveTo>
                  <a:pt x="99" y="66"/>
                </a:moveTo>
                <a:cubicBezTo>
                  <a:pt x="99" y="68"/>
                  <a:pt x="99" y="69"/>
                  <a:pt x="97" y="70"/>
                </a:cubicBezTo>
                <a:cubicBezTo>
                  <a:pt x="96" y="70"/>
                  <a:pt x="95" y="71"/>
                  <a:pt x="95" y="71"/>
                </a:cubicBezTo>
                <a:cubicBezTo>
                  <a:pt x="94" y="72"/>
                  <a:pt x="93" y="72"/>
                  <a:pt x="93" y="73"/>
                </a:cubicBezTo>
                <a:cubicBezTo>
                  <a:pt x="101" y="71"/>
                  <a:pt x="109" y="61"/>
                  <a:pt x="110" y="53"/>
                </a:cubicBezTo>
                <a:cubicBezTo>
                  <a:pt x="107" y="58"/>
                  <a:pt x="103" y="62"/>
                  <a:pt x="99" y="66"/>
                </a:cubicBezTo>
                <a:close/>
                <a:moveTo>
                  <a:pt x="80" y="195"/>
                </a:moveTo>
                <a:cubicBezTo>
                  <a:pt x="78" y="197"/>
                  <a:pt x="76" y="198"/>
                  <a:pt x="75" y="199"/>
                </a:cubicBezTo>
                <a:cubicBezTo>
                  <a:pt x="76" y="202"/>
                  <a:pt x="77" y="205"/>
                  <a:pt x="78" y="208"/>
                </a:cubicBezTo>
                <a:cubicBezTo>
                  <a:pt x="79" y="207"/>
                  <a:pt x="80" y="206"/>
                  <a:pt x="82" y="205"/>
                </a:cubicBezTo>
                <a:cubicBezTo>
                  <a:pt x="82" y="204"/>
                  <a:pt x="82" y="204"/>
                  <a:pt x="82" y="204"/>
                </a:cubicBezTo>
                <a:cubicBezTo>
                  <a:pt x="81" y="201"/>
                  <a:pt x="81" y="198"/>
                  <a:pt x="80" y="195"/>
                </a:cubicBezTo>
                <a:close/>
                <a:moveTo>
                  <a:pt x="121" y="251"/>
                </a:moveTo>
                <a:cubicBezTo>
                  <a:pt x="121" y="249"/>
                  <a:pt x="121" y="248"/>
                  <a:pt x="121" y="246"/>
                </a:cubicBezTo>
                <a:cubicBezTo>
                  <a:pt x="121" y="244"/>
                  <a:pt x="121" y="242"/>
                  <a:pt x="120" y="240"/>
                </a:cubicBezTo>
                <a:cubicBezTo>
                  <a:pt x="118" y="232"/>
                  <a:pt x="116" y="225"/>
                  <a:pt x="113" y="218"/>
                </a:cubicBezTo>
                <a:cubicBezTo>
                  <a:pt x="113" y="217"/>
                  <a:pt x="113" y="217"/>
                  <a:pt x="113" y="217"/>
                </a:cubicBezTo>
                <a:cubicBezTo>
                  <a:pt x="113" y="217"/>
                  <a:pt x="113" y="217"/>
                  <a:pt x="113" y="217"/>
                </a:cubicBezTo>
                <a:cubicBezTo>
                  <a:pt x="114" y="221"/>
                  <a:pt x="114" y="224"/>
                  <a:pt x="115" y="227"/>
                </a:cubicBezTo>
                <a:cubicBezTo>
                  <a:pt x="117" y="234"/>
                  <a:pt x="118" y="240"/>
                  <a:pt x="119" y="247"/>
                </a:cubicBezTo>
                <a:cubicBezTo>
                  <a:pt x="119" y="247"/>
                  <a:pt x="119" y="247"/>
                  <a:pt x="119" y="248"/>
                </a:cubicBezTo>
                <a:cubicBezTo>
                  <a:pt x="119" y="249"/>
                  <a:pt x="119" y="250"/>
                  <a:pt x="120" y="251"/>
                </a:cubicBezTo>
                <a:cubicBezTo>
                  <a:pt x="120" y="251"/>
                  <a:pt x="120" y="251"/>
                  <a:pt x="120" y="251"/>
                </a:cubicBezTo>
                <a:cubicBezTo>
                  <a:pt x="120" y="251"/>
                  <a:pt x="121" y="251"/>
                  <a:pt x="121" y="251"/>
                </a:cubicBezTo>
                <a:close/>
                <a:moveTo>
                  <a:pt x="97" y="224"/>
                </a:moveTo>
                <a:cubicBezTo>
                  <a:pt x="93" y="230"/>
                  <a:pt x="89" y="236"/>
                  <a:pt x="85" y="242"/>
                </a:cubicBezTo>
                <a:cubicBezTo>
                  <a:pt x="85" y="242"/>
                  <a:pt x="85" y="242"/>
                  <a:pt x="85" y="243"/>
                </a:cubicBezTo>
                <a:cubicBezTo>
                  <a:pt x="89" y="238"/>
                  <a:pt x="94" y="234"/>
                  <a:pt x="98" y="230"/>
                </a:cubicBezTo>
                <a:cubicBezTo>
                  <a:pt x="98" y="228"/>
                  <a:pt x="97" y="226"/>
                  <a:pt x="97" y="224"/>
                </a:cubicBezTo>
                <a:close/>
                <a:moveTo>
                  <a:pt x="40" y="199"/>
                </a:moveTo>
                <a:cubicBezTo>
                  <a:pt x="40" y="199"/>
                  <a:pt x="40" y="199"/>
                  <a:pt x="40" y="199"/>
                </a:cubicBezTo>
                <a:cubicBezTo>
                  <a:pt x="38" y="201"/>
                  <a:pt x="36" y="203"/>
                  <a:pt x="34" y="205"/>
                </a:cubicBezTo>
                <a:cubicBezTo>
                  <a:pt x="34" y="205"/>
                  <a:pt x="34" y="206"/>
                  <a:pt x="34" y="206"/>
                </a:cubicBezTo>
                <a:cubicBezTo>
                  <a:pt x="34" y="208"/>
                  <a:pt x="33" y="211"/>
                  <a:pt x="33" y="213"/>
                </a:cubicBezTo>
                <a:cubicBezTo>
                  <a:pt x="33" y="213"/>
                  <a:pt x="33" y="213"/>
                  <a:pt x="33" y="213"/>
                </a:cubicBezTo>
                <a:cubicBezTo>
                  <a:pt x="35" y="212"/>
                  <a:pt x="37" y="210"/>
                  <a:pt x="38" y="209"/>
                </a:cubicBezTo>
                <a:cubicBezTo>
                  <a:pt x="38" y="209"/>
                  <a:pt x="39" y="208"/>
                  <a:pt x="39" y="208"/>
                </a:cubicBezTo>
                <a:cubicBezTo>
                  <a:pt x="39" y="205"/>
                  <a:pt x="40" y="202"/>
                  <a:pt x="40" y="199"/>
                </a:cubicBezTo>
                <a:close/>
                <a:moveTo>
                  <a:pt x="74" y="91"/>
                </a:moveTo>
                <a:cubicBezTo>
                  <a:pt x="74" y="91"/>
                  <a:pt x="74" y="91"/>
                  <a:pt x="74" y="91"/>
                </a:cubicBezTo>
                <a:cubicBezTo>
                  <a:pt x="70" y="94"/>
                  <a:pt x="66" y="98"/>
                  <a:pt x="62" y="101"/>
                </a:cubicBezTo>
                <a:cubicBezTo>
                  <a:pt x="62" y="101"/>
                  <a:pt x="61" y="102"/>
                  <a:pt x="61" y="103"/>
                </a:cubicBezTo>
                <a:cubicBezTo>
                  <a:pt x="66" y="101"/>
                  <a:pt x="70" y="98"/>
                  <a:pt x="75" y="96"/>
                </a:cubicBezTo>
                <a:cubicBezTo>
                  <a:pt x="75" y="94"/>
                  <a:pt x="75" y="93"/>
                  <a:pt x="74" y="91"/>
                </a:cubicBezTo>
                <a:close/>
                <a:moveTo>
                  <a:pt x="86" y="60"/>
                </a:moveTo>
                <a:cubicBezTo>
                  <a:pt x="83" y="62"/>
                  <a:pt x="72" y="71"/>
                  <a:pt x="72" y="72"/>
                </a:cubicBezTo>
                <a:cubicBezTo>
                  <a:pt x="72" y="72"/>
                  <a:pt x="73" y="72"/>
                  <a:pt x="73" y="72"/>
                </a:cubicBezTo>
                <a:cubicBezTo>
                  <a:pt x="78" y="69"/>
                  <a:pt x="83" y="66"/>
                  <a:pt x="89" y="63"/>
                </a:cubicBezTo>
                <a:cubicBezTo>
                  <a:pt x="89" y="63"/>
                  <a:pt x="89" y="63"/>
                  <a:pt x="89" y="62"/>
                </a:cubicBezTo>
                <a:cubicBezTo>
                  <a:pt x="88" y="62"/>
                  <a:pt x="87" y="61"/>
                  <a:pt x="86" y="60"/>
                </a:cubicBezTo>
                <a:close/>
                <a:moveTo>
                  <a:pt x="58" y="137"/>
                </a:moveTo>
                <a:cubicBezTo>
                  <a:pt x="58" y="138"/>
                  <a:pt x="58" y="138"/>
                  <a:pt x="58" y="138"/>
                </a:cubicBezTo>
                <a:cubicBezTo>
                  <a:pt x="53" y="142"/>
                  <a:pt x="49" y="145"/>
                  <a:pt x="45" y="149"/>
                </a:cubicBezTo>
                <a:cubicBezTo>
                  <a:pt x="44" y="150"/>
                  <a:pt x="44" y="151"/>
                  <a:pt x="44" y="152"/>
                </a:cubicBezTo>
                <a:cubicBezTo>
                  <a:pt x="44" y="152"/>
                  <a:pt x="44" y="152"/>
                  <a:pt x="44" y="152"/>
                </a:cubicBezTo>
                <a:cubicBezTo>
                  <a:pt x="48" y="149"/>
                  <a:pt x="52" y="146"/>
                  <a:pt x="56" y="144"/>
                </a:cubicBezTo>
                <a:cubicBezTo>
                  <a:pt x="56" y="143"/>
                  <a:pt x="57" y="143"/>
                  <a:pt x="57" y="143"/>
                </a:cubicBezTo>
                <a:cubicBezTo>
                  <a:pt x="57" y="141"/>
                  <a:pt x="58" y="139"/>
                  <a:pt x="58" y="137"/>
                </a:cubicBezTo>
                <a:close/>
                <a:moveTo>
                  <a:pt x="32" y="177"/>
                </a:moveTo>
                <a:cubicBezTo>
                  <a:pt x="31" y="178"/>
                  <a:pt x="30" y="178"/>
                  <a:pt x="29" y="179"/>
                </a:cubicBezTo>
                <a:cubicBezTo>
                  <a:pt x="29" y="179"/>
                  <a:pt x="28" y="179"/>
                  <a:pt x="28" y="180"/>
                </a:cubicBezTo>
                <a:cubicBezTo>
                  <a:pt x="27" y="184"/>
                  <a:pt x="25" y="189"/>
                  <a:pt x="24" y="193"/>
                </a:cubicBezTo>
                <a:cubicBezTo>
                  <a:pt x="24" y="193"/>
                  <a:pt x="24" y="193"/>
                  <a:pt x="24" y="193"/>
                </a:cubicBezTo>
                <a:cubicBezTo>
                  <a:pt x="25" y="192"/>
                  <a:pt x="26" y="191"/>
                  <a:pt x="27" y="190"/>
                </a:cubicBezTo>
                <a:cubicBezTo>
                  <a:pt x="28" y="190"/>
                  <a:pt x="29" y="188"/>
                  <a:pt x="29" y="187"/>
                </a:cubicBezTo>
                <a:cubicBezTo>
                  <a:pt x="30" y="184"/>
                  <a:pt x="31" y="181"/>
                  <a:pt x="32" y="177"/>
                </a:cubicBezTo>
                <a:close/>
                <a:moveTo>
                  <a:pt x="82" y="140"/>
                </a:moveTo>
                <a:cubicBezTo>
                  <a:pt x="81" y="137"/>
                  <a:pt x="81" y="134"/>
                  <a:pt x="80" y="131"/>
                </a:cubicBezTo>
                <a:cubicBezTo>
                  <a:pt x="79" y="132"/>
                  <a:pt x="78" y="133"/>
                  <a:pt x="77" y="133"/>
                </a:cubicBezTo>
                <a:cubicBezTo>
                  <a:pt x="76" y="134"/>
                  <a:pt x="76" y="134"/>
                  <a:pt x="76" y="135"/>
                </a:cubicBezTo>
                <a:cubicBezTo>
                  <a:pt x="76" y="137"/>
                  <a:pt x="76" y="140"/>
                  <a:pt x="77" y="143"/>
                </a:cubicBezTo>
                <a:cubicBezTo>
                  <a:pt x="77" y="143"/>
                  <a:pt x="77" y="143"/>
                  <a:pt x="77" y="143"/>
                </a:cubicBezTo>
                <a:cubicBezTo>
                  <a:pt x="79" y="142"/>
                  <a:pt x="80" y="141"/>
                  <a:pt x="82" y="140"/>
                </a:cubicBezTo>
                <a:close/>
                <a:moveTo>
                  <a:pt x="41" y="61"/>
                </a:moveTo>
                <a:cubicBezTo>
                  <a:pt x="42" y="61"/>
                  <a:pt x="42" y="61"/>
                  <a:pt x="42" y="61"/>
                </a:cubicBezTo>
                <a:cubicBezTo>
                  <a:pt x="41" y="59"/>
                  <a:pt x="41" y="58"/>
                  <a:pt x="41" y="57"/>
                </a:cubicBezTo>
                <a:cubicBezTo>
                  <a:pt x="41" y="57"/>
                  <a:pt x="40" y="56"/>
                  <a:pt x="40" y="56"/>
                </a:cubicBezTo>
                <a:cubicBezTo>
                  <a:pt x="40" y="55"/>
                  <a:pt x="40" y="54"/>
                  <a:pt x="40" y="53"/>
                </a:cubicBezTo>
                <a:cubicBezTo>
                  <a:pt x="40" y="48"/>
                  <a:pt x="41" y="43"/>
                  <a:pt x="42" y="37"/>
                </a:cubicBezTo>
                <a:cubicBezTo>
                  <a:pt x="42" y="37"/>
                  <a:pt x="42" y="37"/>
                  <a:pt x="42" y="37"/>
                </a:cubicBezTo>
                <a:cubicBezTo>
                  <a:pt x="42" y="37"/>
                  <a:pt x="41" y="37"/>
                  <a:pt x="41" y="37"/>
                </a:cubicBezTo>
                <a:cubicBezTo>
                  <a:pt x="40" y="39"/>
                  <a:pt x="40" y="41"/>
                  <a:pt x="39" y="43"/>
                </a:cubicBezTo>
                <a:cubicBezTo>
                  <a:pt x="38" y="47"/>
                  <a:pt x="38" y="50"/>
                  <a:pt x="38" y="54"/>
                </a:cubicBezTo>
                <a:cubicBezTo>
                  <a:pt x="38" y="55"/>
                  <a:pt x="38" y="56"/>
                  <a:pt x="39" y="57"/>
                </a:cubicBezTo>
                <a:cubicBezTo>
                  <a:pt x="39" y="58"/>
                  <a:pt x="41" y="59"/>
                  <a:pt x="41" y="61"/>
                </a:cubicBezTo>
                <a:close/>
                <a:moveTo>
                  <a:pt x="86" y="174"/>
                </a:moveTo>
                <a:cubicBezTo>
                  <a:pt x="86" y="175"/>
                  <a:pt x="87" y="177"/>
                  <a:pt x="87" y="179"/>
                </a:cubicBezTo>
                <a:cubicBezTo>
                  <a:pt x="88" y="181"/>
                  <a:pt x="88" y="182"/>
                  <a:pt x="89" y="184"/>
                </a:cubicBezTo>
                <a:cubicBezTo>
                  <a:pt x="89" y="184"/>
                  <a:pt x="90" y="183"/>
                  <a:pt x="91" y="183"/>
                </a:cubicBezTo>
                <a:cubicBezTo>
                  <a:pt x="91" y="182"/>
                  <a:pt x="91" y="182"/>
                  <a:pt x="91" y="181"/>
                </a:cubicBezTo>
                <a:cubicBezTo>
                  <a:pt x="91" y="178"/>
                  <a:pt x="90" y="174"/>
                  <a:pt x="90" y="171"/>
                </a:cubicBezTo>
                <a:cubicBezTo>
                  <a:pt x="90" y="171"/>
                  <a:pt x="90" y="170"/>
                  <a:pt x="90" y="170"/>
                </a:cubicBezTo>
                <a:cubicBezTo>
                  <a:pt x="88" y="171"/>
                  <a:pt x="87" y="173"/>
                  <a:pt x="86" y="174"/>
                </a:cubicBezTo>
                <a:close/>
                <a:moveTo>
                  <a:pt x="86" y="14"/>
                </a:moveTo>
                <a:cubicBezTo>
                  <a:pt x="79" y="15"/>
                  <a:pt x="66" y="21"/>
                  <a:pt x="63" y="26"/>
                </a:cubicBezTo>
                <a:cubicBezTo>
                  <a:pt x="71" y="22"/>
                  <a:pt x="78" y="18"/>
                  <a:pt x="86" y="14"/>
                </a:cubicBezTo>
                <a:close/>
                <a:moveTo>
                  <a:pt x="66" y="125"/>
                </a:moveTo>
                <a:cubicBezTo>
                  <a:pt x="66" y="125"/>
                  <a:pt x="66" y="125"/>
                  <a:pt x="66" y="125"/>
                </a:cubicBezTo>
                <a:cubicBezTo>
                  <a:pt x="68" y="123"/>
                  <a:pt x="71" y="122"/>
                  <a:pt x="73" y="121"/>
                </a:cubicBezTo>
                <a:cubicBezTo>
                  <a:pt x="73" y="120"/>
                  <a:pt x="73" y="120"/>
                  <a:pt x="73" y="119"/>
                </a:cubicBezTo>
                <a:cubicBezTo>
                  <a:pt x="73" y="118"/>
                  <a:pt x="73" y="116"/>
                  <a:pt x="73" y="114"/>
                </a:cubicBezTo>
                <a:cubicBezTo>
                  <a:pt x="73" y="114"/>
                  <a:pt x="73" y="113"/>
                  <a:pt x="73" y="113"/>
                </a:cubicBezTo>
                <a:cubicBezTo>
                  <a:pt x="71" y="114"/>
                  <a:pt x="70" y="115"/>
                  <a:pt x="70" y="117"/>
                </a:cubicBezTo>
                <a:cubicBezTo>
                  <a:pt x="68" y="119"/>
                  <a:pt x="67" y="121"/>
                  <a:pt x="66" y="123"/>
                </a:cubicBezTo>
                <a:cubicBezTo>
                  <a:pt x="66" y="124"/>
                  <a:pt x="66" y="124"/>
                  <a:pt x="66" y="125"/>
                </a:cubicBezTo>
                <a:close/>
                <a:moveTo>
                  <a:pt x="46" y="16"/>
                </a:moveTo>
                <a:cubicBezTo>
                  <a:pt x="47" y="16"/>
                  <a:pt x="47" y="16"/>
                  <a:pt x="47" y="16"/>
                </a:cubicBezTo>
                <a:cubicBezTo>
                  <a:pt x="48" y="15"/>
                  <a:pt x="49" y="14"/>
                  <a:pt x="50" y="13"/>
                </a:cubicBezTo>
                <a:cubicBezTo>
                  <a:pt x="50" y="13"/>
                  <a:pt x="51" y="13"/>
                  <a:pt x="51" y="13"/>
                </a:cubicBezTo>
                <a:cubicBezTo>
                  <a:pt x="52" y="13"/>
                  <a:pt x="53" y="12"/>
                  <a:pt x="54" y="12"/>
                </a:cubicBezTo>
                <a:cubicBezTo>
                  <a:pt x="54" y="11"/>
                  <a:pt x="55" y="11"/>
                  <a:pt x="56" y="11"/>
                </a:cubicBezTo>
                <a:cubicBezTo>
                  <a:pt x="59" y="9"/>
                  <a:pt x="62" y="7"/>
                  <a:pt x="64" y="6"/>
                </a:cubicBezTo>
                <a:cubicBezTo>
                  <a:pt x="65" y="5"/>
                  <a:pt x="66" y="5"/>
                  <a:pt x="66" y="5"/>
                </a:cubicBezTo>
                <a:cubicBezTo>
                  <a:pt x="58" y="5"/>
                  <a:pt x="52" y="10"/>
                  <a:pt x="46" y="16"/>
                </a:cubicBezTo>
                <a:close/>
                <a:moveTo>
                  <a:pt x="79" y="211"/>
                </a:moveTo>
                <a:cubicBezTo>
                  <a:pt x="80" y="214"/>
                  <a:pt x="81" y="216"/>
                  <a:pt x="82" y="219"/>
                </a:cubicBezTo>
                <a:cubicBezTo>
                  <a:pt x="83" y="218"/>
                  <a:pt x="84" y="217"/>
                  <a:pt x="85" y="216"/>
                </a:cubicBezTo>
                <a:cubicBezTo>
                  <a:pt x="84" y="213"/>
                  <a:pt x="84" y="210"/>
                  <a:pt x="83" y="208"/>
                </a:cubicBezTo>
                <a:cubicBezTo>
                  <a:pt x="82" y="209"/>
                  <a:pt x="80" y="210"/>
                  <a:pt x="79" y="211"/>
                </a:cubicBezTo>
                <a:close/>
                <a:moveTo>
                  <a:pt x="89" y="213"/>
                </a:moveTo>
                <a:cubicBezTo>
                  <a:pt x="90" y="212"/>
                  <a:pt x="91" y="211"/>
                  <a:pt x="92" y="210"/>
                </a:cubicBezTo>
                <a:cubicBezTo>
                  <a:pt x="93" y="209"/>
                  <a:pt x="93" y="209"/>
                  <a:pt x="92" y="208"/>
                </a:cubicBezTo>
                <a:cubicBezTo>
                  <a:pt x="92" y="207"/>
                  <a:pt x="92" y="206"/>
                  <a:pt x="91" y="204"/>
                </a:cubicBezTo>
                <a:cubicBezTo>
                  <a:pt x="91" y="203"/>
                  <a:pt x="91" y="202"/>
                  <a:pt x="90" y="201"/>
                </a:cubicBezTo>
                <a:cubicBezTo>
                  <a:pt x="89" y="202"/>
                  <a:pt x="89" y="202"/>
                  <a:pt x="88" y="203"/>
                </a:cubicBezTo>
                <a:cubicBezTo>
                  <a:pt x="88" y="203"/>
                  <a:pt x="88" y="204"/>
                  <a:pt x="88" y="204"/>
                </a:cubicBezTo>
                <a:cubicBezTo>
                  <a:pt x="88" y="207"/>
                  <a:pt x="88" y="210"/>
                  <a:pt x="89" y="213"/>
                </a:cubicBezTo>
                <a:close/>
                <a:moveTo>
                  <a:pt x="94" y="250"/>
                </a:moveTo>
                <a:cubicBezTo>
                  <a:pt x="95" y="250"/>
                  <a:pt x="96" y="250"/>
                  <a:pt x="96" y="250"/>
                </a:cubicBezTo>
                <a:cubicBezTo>
                  <a:pt x="100" y="250"/>
                  <a:pt x="104" y="250"/>
                  <a:pt x="107" y="250"/>
                </a:cubicBezTo>
                <a:cubicBezTo>
                  <a:pt x="108" y="250"/>
                  <a:pt x="109" y="250"/>
                  <a:pt x="109" y="250"/>
                </a:cubicBezTo>
                <a:cubicBezTo>
                  <a:pt x="111" y="250"/>
                  <a:pt x="112" y="248"/>
                  <a:pt x="112" y="247"/>
                </a:cubicBezTo>
                <a:cubicBezTo>
                  <a:pt x="112" y="246"/>
                  <a:pt x="111" y="245"/>
                  <a:pt x="111" y="243"/>
                </a:cubicBezTo>
                <a:cubicBezTo>
                  <a:pt x="111" y="244"/>
                  <a:pt x="111" y="244"/>
                  <a:pt x="111" y="245"/>
                </a:cubicBezTo>
                <a:cubicBezTo>
                  <a:pt x="110" y="246"/>
                  <a:pt x="110" y="246"/>
                  <a:pt x="110" y="247"/>
                </a:cubicBezTo>
                <a:cubicBezTo>
                  <a:pt x="109" y="250"/>
                  <a:pt x="107" y="250"/>
                  <a:pt x="105" y="249"/>
                </a:cubicBezTo>
                <a:cubicBezTo>
                  <a:pt x="105" y="248"/>
                  <a:pt x="104" y="248"/>
                  <a:pt x="104" y="248"/>
                </a:cubicBezTo>
                <a:cubicBezTo>
                  <a:pt x="102" y="248"/>
                  <a:pt x="100" y="248"/>
                  <a:pt x="98" y="248"/>
                </a:cubicBezTo>
                <a:cubicBezTo>
                  <a:pt x="96" y="248"/>
                  <a:pt x="95" y="249"/>
                  <a:pt x="94" y="250"/>
                </a:cubicBezTo>
                <a:close/>
                <a:moveTo>
                  <a:pt x="110" y="223"/>
                </a:moveTo>
                <a:cubicBezTo>
                  <a:pt x="110" y="223"/>
                  <a:pt x="110" y="223"/>
                  <a:pt x="110" y="223"/>
                </a:cubicBezTo>
                <a:cubicBezTo>
                  <a:pt x="108" y="214"/>
                  <a:pt x="107" y="204"/>
                  <a:pt x="103" y="196"/>
                </a:cubicBezTo>
                <a:cubicBezTo>
                  <a:pt x="103" y="196"/>
                  <a:pt x="103" y="197"/>
                  <a:pt x="103" y="197"/>
                </a:cubicBezTo>
                <a:cubicBezTo>
                  <a:pt x="104" y="200"/>
                  <a:pt x="104" y="204"/>
                  <a:pt x="105" y="207"/>
                </a:cubicBezTo>
                <a:cubicBezTo>
                  <a:pt x="106" y="212"/>
                  <a:pt x="108" y="217"/>
                  <a:pt x="109" y="222"/>
                </a:cubicBezTo>
                <a:cubicBezTo>
                  <a:pt x="110" y="222"/>
                  <a:pt x="110" y="223"/>
                  <a:pt x="110" y="223"/>
                </a:cubicBezTo>
                <a:close/>
                <a:moveTo>
                  <a:pt x="42" y="189"/>
                </a:moveTo>
                <a:cubicBezTo>
                  <a:pt x="42" y="189"/>
                  <a:pt x="42" y="189"/>
                  <a:pt x="42" y="189"/>
                </a:cubicBezTo>
                <a:cubicBezTo>
                  <a:pt x="40" y="191"/>
                  <a:pt x="37" y="192"/>
                  <a:pt x="35" y="194"/>
                </a:cubicBezTo>
                <a:cubicBezTo>
                  <a:pt x="35" y="194"/>
                  <a:pt x="35" y="195"/>
                  <a:pt x="35" y="195"/>
                </a:cubicBezTo>
                <a:cubicBezTo>
                  <a:pt x="35" y="196"/>
                  <a:pt x="35" y="198"/>
                  <a:pt x="35" y="199"/>
                </a:cubicBezTo>
                <a:cubicBezTo>
                  <a:pt x="35" y="199"/>
                  <a:pt x="35" y="200"/>
                  <a:pt x="35" y="200"/>
                </a:cubicBezTo>
                <a:cubicBezTo>
                  <a:pt x="35" y="200"/>
                  <a:pt x="35" y="200"/>
                  <a:pt x="35" y="200"/>
                </a:cubicBezTo>
                <a:cubicBezTo>
                  <a:pt x="37" y="198"/>
                  <a:pt x="39" y="196"/>
                  <a:pt x="41" y="194"/>
                </a:cubicBezTo>
                <a:cubicBezTo>
                  <a:pt x="41" y="193"/>
                  <a:pt x="41" y="193"/>
                  <a:pt x="41" y="193"/>
                </a:cubicBezTo>
                <a:cubicBezTo>
                  <a:pt x="42" y="192"/>
                  <a:pt x="42" y="190"/>
                  <a:pt x="42" y="189"/>
                </a:cubicBezTo>
                <a:close/>
                <a:moveTo>
                  <a:pt x="77" y="14"/>
                </a:moveTo>
                <a:cubicBezTo>
                  <a:pt x="76" y="13"/>
                  <a:pt x="74" y="14"/>
                  <a:pt x="73" y="14"/>
                </a:cubicBezTo>
                <a:cubicBezTo>
                  <a:pt x="69" y="17"/>
                  <a:pt x="65" y="19"/>
                  <a:pt x="61" y="22"/>
                </a:cubicBezTo>
                <a:cubicBezTo>
                  <a:pt x="60" y="22"/>
                  <a:pt x="60" y="22"/>
                  <a:pt x="59" y="22"/>
                </a:cubicBezTo>
                <a:cubicBezTo>
                  <a:pt x="58" y="25"/>
                  <a:pt x="56" y="27"/>
                  <a:pt x="55" y="29"/>
                </a:cubicBezTo>
                <a:cubicBezTo>
                  <a:pt x="54" y="29"/>
                  <a:pt x="54" y="29"/>
                  <a:pt x="54" y="30"/>
                </a:cubicBezTo>
                <a:cubicBezTo>
                  <a:pt x="56" y="29"/>
                  <a:pt x="56" y="29"/>
                  <a:pt x="57" y="28"/>
                </a:cubicBezTo>
                <a:cubicBezTo>
                  <a:pt x="61" y="22"/>
                  <a:pt x="67" y="18"/>
                  <a:pt x="75" y="15"/>
                </a:cubicBezTo>
                <a:cubicBezTo>
                  <a:pt x="75" y="14"/>
                  <a:pt x="76" y="14"/>
                  <a:pt x="77" y="14"/>
                </a:cubicBezTo>
                <a:close/>
                <a:moveTo>
                  <a:pt x="69" y="45"/>
                </a:moveTo>
                <a:cubicBezTo>
                  <a:pt x="69" y="45"/>
                  <a:pt x="69" y="45"/>
                  <a:pt x="69" y="45"/>
                </a:cubicBezTo>
                <a:cubicBezTo>
                  <a:pt x="69" y="45"/>
                  <a:pt x="68" y="46"/>
                  <a:pt x="68" y="46"/>
                </a:cubicBezTo>
                <a:cubicBezTo>
                  <a:pt x="63" y="48"/>
                  <a:pt x="58" y="51"/>
                  <a:pt x="53" y="53"/>
                </a:cubicBezTo>
                <a:cubicBezTo>
                  <a:pt x="53" y="53"/>
                  <a:pt x="53" y="54"/>
                  <a:pt x="52" y="54"/>
                </a:cubicBezTo>
                <a:cubicBezTo>
                  <a:pt x="52" y="54"/>
                  <a:pt x="52" y="55"/>
                  <a:pt x="52" y="55"/>
                </a:cubicBezTo>
                <a:cubicBezTo>
                  <a:pt x="52" y="56"/>
                  <a:pt x="52" y="56"/>
                  <a:pt x="52" y="57"/>
                </a:cubicBezTo>
                <a:cubicBezTo>
                  <a:pt x="58" y="53"/>
                  <a:pt x="64" y="49"/>
                  <a:pt x="69" y="45"/>
                </a:cubicBezTo>
                <a:close/>
                <a:moveTo>
                  <a:pt x="71" y="48"/>
                </a:moveTo>
                <a:cubicBezTo>
                  <a:pt x="65" y="51"/>
                  <a:pt x="60" y="55"/>
                  <a:pt x="55" y="59"/>
                </a:cubicBezTo>
                <a:cubicBezTo>
                  <a:pt x="56" y="59"/>
                  <a:pt x="71" y="51"/>
                  <a:pt x="73" y="49"/>
                </a:cubicBezTo>
                <a:cubicBezTo>
                  <a:pt x="72" y="49"/>
                  <a:pt x="72" y="48"/>
                  <a:pt x="71" y="48"/>
                </a:cubicBezTo>
                <a:close/>
                <a:moveTo>
                  <a:pt x="93" y="11"/>
                </a:moveTo>
                <a:cubicBezTo>
                  <a:pt x="92" y="10"/>
                  <a:pt x="92" y="9"/>
                  <a:pt x="91" y="9"/>
                </a:cubicBezTo>
                <a:cubicBezTo>
                  <a:pt x="89" y="8"/>
                  <a:pt x="87" y="8"/>
                  <a:pt x="84" y="8"/>
                </a:cubicBezTo>
                <a:cubicBezTo>
                  <a:pt x="84" y="8"/>
                  <a:pt x="83" y="8"/>
                  <a:pt x="82" y="8"/>
                </a:cubicBezTo>
                <a:cubicBezTo>
                  <a:pt x="82" y="9"/>
                  <a:pt x="82" y="10"/>
                  <a:pt x="82" y="11"/>
                </a:cubicBezTo>
                <a:cubicBezTo>
                  <a:pt x="83" y="11"/>
                  <a:pt x="84" y="11"/>
                  <a:pt x="86" y="11"/>
                </a:cubicBezTo>
                <a:cubicBezTo>
                  <a:pt x="88" y="11"/>
                  <a:pt x="90" y="11"/>
                  <a:pt x="93" y="11"/>
                </a:cubicBezTo>
                <a:close/>
                <a:moveTo>
                  <a:pt x="60" y="132"/>
                </a:moveTo>
                <a:cubicBezTo>
                  <a:pt x="60" y="132"/>
                  <a:pt x="60" y="132"/>
                  <a:pt x="60" y="132"/>
                </a:cubicBezTo>
                <a:cubicBezTo>
                  <a:pt x="56" y="134"/>
                  <a:pt x="52" y="136"/>
                  <a:pt x="49" y="138"/>
                </a:cubicBezTo>
                <a:cubicBezTo>
                  <a:pt x="49" y="138"/>
                  <a:pt x="48" y="139"/>
                  <a:pt x="48" y="139"/>
                </a:cubicBezTo>
                <a:cubicBezTo>
                  <a:pt x="48" y="140"/>
                  <a:pt x="47" y="142"/>
                  <a:pt x="46" y="144"/>
                </a:cubicBezTo>
                <a:cubicBezTo>
                  <a:pt x="51" y="140"/>
                  <a:pt x="56" y="136"/>
                  <a:pt x="60" y="132"/>
                </a:cubicBezTo>
                <a:cubicBezTo>
                  <a:pt x="60" y="132"/>
                  <a:pt x="60" y="132"/>
                  <a:pt x="60" y="132"/>
                </a:cubicBezTo>
                <a:close/>
                <a:moveTo>
                  <a:pt x="94" y="245"/>
                </a:moveTo>
                <a:cubicBezTo>
                  <a:pt x="94" y="245"/>
                  <a:pt x="94" y="245"/>
                  <a:pt x="94" y="246"/>
                </a:cubicBezTo>
                <a:cubicBezTo>
                  <a:pt x="95" y="245"/>
                  <a:pt x="95" y="245"/>
                  <a:pt x="96" y="245"/>
                </a:cubicBezTo>
                <a:cubicBezTo>
                  <a:pt x="98" y="243"/>
                  <a:pt x="99" y="242"/>
                  <a:pt x="101" y="240"/>
                </a:cubicBezTo>
                <a:cubicBezTo>
                  <a:pt x="102" y="240"/>
                  <a:pt x="102" y="240"/>
                  <a:pt x="102" y="239"/>
                </a:cubicBezTo>
                <a:cubicBezTo>
                  <a:pt x="101" y="238"/>
                  <a:pt x="101" y="236"/>
                  <a:pt x="100" y="235"/>
                </a:cubicBezTo>
                <a:cubicBezTo>
                  <a:pt x="98" y="238"/>
                  <a:pt x="96" y="242"/>
                  <a:pt x="94" y="245"/>
                </a:cubicBezTo>
                <a:close/>
                <a:moveTo>
                  <a:pt x="25" y="202"/>
                </a:moveTo>
                <a:cubicBezTo>
                  <a:pt x="23" y="202"/>
                  <a:pt x="23" y="203"/>
                  <a:pt x="22" y="203"/>
                </a:cubicBezTo>
                <a:cubicBezTo>
                  <a:pt x="21" y="203"/>
                  <a:pt x="21" y="203"/>
                  <a:pt x="21" y="204"/>
                </a:cubicBezTo>
                <a:cubicBezTo>
                  <a:pt x="20" y="206"/>
                  <a:pt x="19" y="208"/>
                  <a:pt x="19" y="211"/>
                </a:cubicBezTo>
                <a:cubicBezTo>
                  <a:pt x="19" y="211"/>
                  <a:pt x="18" y="211"/>
                  <a:pt x="18" y="212"/>
                </a:cubicBezTo>
                <a:cubicBezTo>
                  <a:pt x="19" y="211"/>
                  <a:pt x="19" y="211"/>
                  <a:pt x="20" y="211"/>
                </a:cubicBezTo>
                <a:cubicBezTo>
                  <a:pt x="20" y="211"/>
                  <a:pt x="21" y="211"/>
                  <a:pt x="21" y="212"/>
                </a:cubicBezTo>
                <a:cubicBezTo>
                  <a:pt x="22" y="208"/>
                  <a:pt x="23" y="205"/>
                  <a:pt x="25" y="202"/>
                </a:cubicBezTo>
                <a:close/>
                <a:moveTo>
                  <a:pt x="68" y="165"/>
                </a:moveTo>
                <a:cubicBezTo>
                  <a:pt x="68" y="165"/>
                  <a:pt x="68" y="165"/>
                  <a:pt x="68" y="165"/>
                </a:cubicBezTo>
                <a:cubicBezTo>
                  <a:pt x="69" y="164"/>
                  <a:pt x="70" y="163"/>
                  <a:pt x="72" y="162"/>
                </a:cubicBezTo>
                <a:cubicBezTo>
                  <a:pt x="71" y="160"/>
                  <a:pt x="70" y="157"/>
                  <a:pt x="70" y="155"/>
                </a:cubicBezTo>
                <a:cubicBezTo>
                  <a:pt x="69" y="155"/>
                  <a:pt x="68" y="156"/>
                  <a:pt x="68" y="156"/>
                </a:cubicBezTo>
                <a:cubicBezTo>
                  <a:pt x="67" y="157"/>
                  <a:pt x="67" y="157"/>
                  <a:pt x="67" y="157"/>
                </a:cubicBezTo>
                <a:cubicBezTo>
                  <a:pt x="67" y="160"/>
                  <a:pt x="68" y="162"/>
                  <a:pt x="68" y="165"/>
                </a:cubicBezTo>
                <a:close/>
                <a:moveTo>
                  <a:pt x="96" y="236"/>
                </a:moveTo>
                <a:cubicBezTo>
                  <a:pt x="96" y="236"/>
                  <a:pt x="96" y="236"/>
                  <a:pt x="96" y="236"/>
                </a:cubicBezTo>
                <a:cubicBezTo>
                  <a:pt x="93" y="239"/>
                  <a:pt x="89" y="242"/>
                  <a:pt x="86" y="246"/>
                </a:cubicBezTo>
                <a:cubicBezTo>
                  <a:pt x="87" y="246"/>
                  <a:pt x="89" y="246"/>
                  <a:pt x="90" y="246"/>
                </a:cubicBezTo>
                <a:cubicBezTo>
                  <a:pt x="91" y="246"/>
                  <a:pt x="91" y="245"/>
                  <a:pt x="91" y="245"/>
                </a:cubicBezTo>
                <a:cubicBezTo>
                  <a:pt x="92" y="243"/>
                  <a:pt x="93" y="242"/>
                  <a:pt x="94" y="241"/>
                </a:cubicBezTo>
                <a:cubicBezTo>
                  <a:pt x="94" y="239"/>
                  <a:pt x="95" y="238"/>
                  <a:pt x="96" y="236"/>
                </a:cubicBezTo>
                <a:close/>
                <a:moveTo>
                  <a:pt x="36" y="45"/>
                </a:moveTo>
                <a:cubicBezTo>
                  <a:pt x="37" y="38"/>
                  <a:pt x="39" y="32"/>
                  <a:pt x="42" y="26"/>
                </a:cubicBezTo>
                <a:cubicBezTo>
                  <a:pt x="41" y="26"/>
                  <a:pt x="41" y="26"/>
                  <a:pt x="40" y="26"/>
                </a:cubicBezTo>
                <a:cubicBezTo>
                  <a:pt x="38" y="30"/>
                  <a:pt x="36" y="42"/>
                  <a:pt x="36" y="45"/>
                </a:cubicBezTo>
                <a:close/>
                <a:moveTo>
                  <a:pt x="78" y="255"/>
                </a:moveTo>
                <a:cubicBezTo>
                  <a:pt x="70" y="254"/>
                  <a:pt x="57" y="254"/>
                  <a:pt x="50" y="255"/>
                </a:cubicBezTo>
                <a:cubicBezTo>
                  <a:pt x="59" y="255"/>
                  <a:pt x="69" y="255"/>
                  <a:pt x="78" y="255"/>
                </a:cubicBezTo>
                <a:close/>
                <a:moveTo>
                  <a:pt x="94" y="156"/>
                </a:moveTo>
                <a:cubicBezTo>
                  <a:pt x="94" y="156"/>
                  <a:pt x="94" y="156"/>
                  <a:pt x="94" y="156"/>
                </a:cubicBezTo>
                <a:cubicBezTo>
                  <a:pt x="96" y="167"/>
                  <a:pt x="98" y="178"/>
                  <a:pt x="100" y="190"/>
                </a:cubicBezTo>
                <a:cubicBezTo>
                  <a:pt x="101" y="190"/>
                  <a:pt x="101" y="190"/>
                  <a:pt x="102" y="190"/>
                </a:cubicBezTo>
                <a:cubicBezTo>
                  <a:pt x="99" y="178"/>
                  <a:pt x="97" y="167"/>
                  <a:pt x="94" y="156"/>
                </a:cubicBezTo>
                <a:close/>
                <a:moveTo>
                  <a:pt x="94" y="215"/>
                </a:moveTo>
                <a:cubicBezTo>
                  <a:pt x="93" y="217"/>
                  <a:pt x="91" y="219"/>
                  <a:pt x="90" y="220"/>
                </a:cubicBezTo>
                <a:cubicBezTo>
                  <a:pt x="90" y="221"/>
                  <a:pt x="89" y="221"/>
                  <a:pt x="89" y="221"/>
                </a:cubicBezTo>
                <a:cubicBezTo>
                  <a:pt x="90" y="222"/>
                  <a:pt x="90" y="223"/>
                  <a:pt x="90" y="224"/>
                </a:cubicBezTo>
                <a:cubicBezTo>
                  <a:pt x="92" y="222"/>
                  <a:pt x="93" y="221"/>
                  <a:pt x="95" y="219"/>
                </a:cubicBezTo>
                <a:cubicBezTo>
                  <a:pt x="95" y="219"/>
                  <a:pt x="95" y="219"/>
                  <a:pt x="95" y="219"/>
                </a:cubicBezTo>
                <a:cubicBezTo>
                  <a:pt x="95" y="217"/>
                  <a:pt x="95" y="216"/>
                  <a:pt x="94" y="215"/>
                </a:cubicBezTo>
                <a:close/>
                <a:moveTo>
                  <a:pt x="76" y="130"/>
                </a:moveTo>
                <a:cubicBezTo>
                  <a:pt x="77" y="130"/>
                  <a:pt x="78" y="129"/>
                  <a:pt x="80" y="130"/>
                </a:cubicBezTo>
                <a:cubicBezTo>
                  <a:pt x="79" y="127"/>
                  <a:pt x="79" y="124"/>
                  <a:pt x="78" y="122"/>
                </a:cubicBezTo>
                <a:cubicBezTo>
                  <a:pt x="78" y="122"/>
                  <a:pt x="77" y="123"/>
                  <a:pt x="76" y="123"/>
                </a:cubicBezTo>
                <a:cubicBezTo>
                  <a:pt x="76" y="123"/>
                  <a:pt x="76" y="123"/>
                  <a:pt x="76" y="124"/>
                </a:cubicBezTo>
                <a:cubicBezTo>
                  <a:pt x="76" y="126"/>
                  <a:pt x="76" y="128"/>
                  <a:pt x="76" y="130"/>
                </a:cubicBezTo>
                <a:close/>
                <a:moveTo>
                  <a:pt x="65" y="115"/>
                </a:moveTo>
                <a:cubicBezTo>
                  <a:pt x="65" y="115"/>
                  <a:pt x="65" y="115"/>
                  <a:pt x="65" y="115"/>
                </a:cubicBezTo>
                <a:cubicBezTo>
                  <a:pt x="62" y="117"/>
                  <a:pt x="59" y="119"/>
                  <a:pt x="55" y="120"/>
                </a:cubicBezTo>
                <a:cubicBezTo>
                  <a:pt x="55" y="120"/>
                  <a:pt x="55" y="120"/>
                  <a:pt x="55" y="121"/>
                </a:cubicBezTo>
                <a:cubicBezTo>
                  <a:pt x="54" y="122"/>
                  <a:pt x="54" y="124"/>
                  <a:pt x="53" y="125"/>
                </a:cubicBezTo>
                <a:cubicBezTo>
                  <a:pt x="53" y="125"/>
                  <a:pt x="53" y="125"/>
                  <a:pt x="53" y="125"/>
                </a:cubicBezTo>
                <a:cubicBezTo>
                  <a:pt x="57" y="122"/>
                  <a:pt x="61" y="119"/>
                  <a:pt x="65" y="115"/>
                </a:cubicBezTo>
                <a:close/>
                <a:moveTo>
                  <a:pt x="80" y="80"/>
                </a:moveTo>
                <a:cubicBezTo>
                  <a:pt x="79" y="80"/>
                  <a:pt x="78" y="80"/>
                  <a:pt x="77" y="80"/>
                </a:cubicBezTo>
                <a:cubicBezTo>
                  <a:pt x="76" y="80"/>
                  <a:pt x="75" y="81"/>
                  <a:pt x="74" y="81"/>
                </a:cubicBezTo>
                <a:cubicBezTo>
                  <a:pt x="73" y="81"/>
                  <a:pt x="72" y="81"/>
                  <a:pt x="71" y="82"/>
                </a:cubicBezTo>
                <a:cubicBezTo>
                  <a:pt x="73" y="83"/>
                  <a:pt x="74" y="83"/>
                  <a:pt x="76" y="83"/>
                </a:cubicBezTo>
                <a:cubicBezTo>
                  <a:pt x="78" y="83"/>
                  <a:pt x="79" y="83"/>
                  <a:pt x="80" y="82"/>
                </a:cubicBezTo>
                <a:cubicBezTo>
                  <a:pt x="80" y="82"/>
                  <a:pt x="80" y="81"/>
                  <a:pt x="80" y="80"/>
                </a:cubicBezTo>
                <a:close/>
                <a:moveTo>
                  <a:pt x="66" y="36"/>
                </a:moveTo>
                <a:cubicBezTo>
                  <a:pt x="66" y="36"/>
                  <a:pt x="66" y="36"/>
                  <a:pt x="66" y="36"/>
                </a:cubicBezTo>
                <a:cubicBezTo>
                  <a:pt x="66" y="36"/>
                  <a:pt x="65" y="36"/>
                  <a:pt x="65" y="36"/>
                </a:cubicBezTo>
                <a:cubicBezTo>
                  <a:pt x="62" y="38"/>
                  <a:pt x="58" y="40"/>
                  <a:pt x="54" y="42"/>
                </a:cubicBezTo>
                <a:cubicBezTo>
                  <a:pt x="53" y="43"/>
                  <a:pt x="52" y="44"/>
                  <a:pt x="52" y="46"/>
                </a:cubicBezTo>
                <a:cubicBezTo>
                  <a:pt x="57" y="43"/>
                  <a:pt x="62" y="39"/>
                  <a:pt x="66" y="36"/>
                </a:cubicBezTo>
                <a:close/>
                <a:moveTo>
                  <a:pt x="27" y="228"/>
                </a:moveTo>
                <a:cubicBezTo>
                  <a:pt x="26" y="229"/>
                  <a:pt x="26" y="229"/>
                  <a:pt x="26" y="229"/>
                </a:cubicBezTo>
                <a:cubicBezTo>
                  <a:pt x="25" y="231"/>
                  <a:pt x="24" y="232"/>
                  <a:pt x="22" y="233"/>
                </a:cubicBezTo>
                <a:cubicBezTo>
                  <a:pt x="21" y="235"/>
                  <a:pt x="20" y="237"/>
                  <a:pt x="20" y="239"/>
                </a:cubicBezTo>
                <a:cubicBezTo>
                  <a:pt x="21" y="238"/>
                  <a:pt x="23" y="237"/>
                  <a:pt x="23" y="236"/>
                </a:cubicBezTo>
                <a:cubicBezTo>
                  <a:pt x="25" y="234"/>
                  <a:pt x="26" y="231"/>
                  <a:pt x="27" y="228"/>
                </a:cubicBezTo>
                <a:close/>
                <a:moveTo>
                  <a:pt x="99" y="209"/>
                </a:moveTo>
                <a:cubicBezTo>
                  <a:pt x="99" y="211"/>
                  <a:pt x="103" y="231"/>
                  <a:pt x="103" y="232"/>
                </a:cubicBezTo>
                <a:cubicBezTo>
                  <a:pt x="103" y="230"/>
                  <a:pt x="103" y="227"/>
                  <a:pt x="103" y="224"/>
                </a:cubicBezTo>
                <a:cubicBezTo>
                  <a:pt x="102" y="219"/>
                  <a:pt x="101" y="215"/>
                  <a:pt x="99" y="210"/>
                </a:cubicBezTo>
                <a:cubicBezTo>
                  <a:pt x="99" y="210"/>
                  <a:pt x="99" y="210"/>
                  <a:pt x="99" y="209"/>
                </a:cubicBezTo>
                <a:close/>
                <a:moveTo>
                  <a:pt x="93" y="194"/>
                </a:moveTo>
                <a:cubicBezTo>
                  <a:pt x="93" y="191"/>
                  <a:pt x="92" y="189"/>
                  <a:pt x="92" y="186"/>
                </a:cubicBezTo>
                <a:cubicBezTo>
                  <a:pt x="91" y="186"/>
                  <a:pt x="90" y="187"/>
                  <a:pt x="89" y="188"/>
                </a:cubicBezTo>
                <a:cubicBezTo>
                  <a:pt x="90" y="190"/>
                  <a:pt x="91" y="193"/>
                  <a:pt x="92" y="195"/>
                </a:cubicBezTo>
                <a:cubicBezTo>
                  <a:pt x="92" y="195"/>
                  <a:pt x="93" y="194"/>
                  <a:pt x="93" y="194"/>
                </a:cubicBezTo>
                <a:close/>
                <a:moveTo>
                  <a:pt x="81" y="61"/>
                </a:moveTo>
                <a:cubicBezTo>
                  <a:pt x="81" y="61"/>
                  <a:pt x="81" y="60"/>
                  <a:pt x="81" y="60"/>
                </a:cubicBezTo>
                <a:cubicBezTo>
                  <a:pt x="77" y="62"/>
                  <a:pt x="73" y="65"/>
                  <a:pt x="69" y="67"/>
                </a:cubicBezTo>
                <a:cubicBezTo>
                  <a:pt x="70" y="67"/>
                  <a:pt x="70" y="68"/>
                  <a:pt x="70" y="69"/>
                </a:cubicBezTo>
                <a:cubicBezTo>
                  <a:pt x="74" y="66"/>
                  <a:pt x="77" y="63"/>
                  <a:pt x="81" y="61"/>
                </a:cubicBezTo>
                <a:close/>
                <a:moveTo>
                  <a:pt x="26" y="219"/>
                </a:moveTo>
                <a:cubicBezTo>
                  <a:pt x="26" y="219"/>
                  <a:pt x="26" y="219"/>
                  <a:pt x="26" y="219"/>
                </a:cubicBezTo>
                <a:cubicBezTo>
                  <a:pt x="27" y="219"/>
                  <a:pt x="28" y="218"/>
                  <a:pt x="28" y="217"/>
                </a:cubicBezTo>
                <a:cubicBezTo>
                  <a:pt x="29" y="217"/>
                  <a:pt x="30" y="216"/>
                  <a:pt x="30" y="215"/>
                </a:cubicBezTo>
                <a:cubicBezTo>
                  <a:pt x="30" y="213"/>
                  <a:pt x="30" y="211"/>
                  <a:pt x="31" y="210"/>
                </a:cubicBezTo>
                <a:cubicBezTo>
                  <a:pt x="30" y="210"/>
                  <a:pt x="30" y="210"/>
                  <a:pt x="30" y="210"/>
                </a:cubicBezTo>
                <a:cubicBezTo>
                  <a:pt x="29" y="211"/>
                  <a:pt x="28" y="212"/>
                  <a:pt x="28" y="213"/>
                </a:cubicBezTo>
                <a:cubicBezTo>
                  <a:pt x="27" y="215"/>
                  <a:pt x="26" y="217"/>
                  <a:pt x="26" y="219"/>
                </a:cubicBezTo>
                <a:close/>
                <a:moveTo>
                  <a:pt x="46" y="132"/>
                </a:moveTo>
                <a:cubicBezTo>
                  <a:pt x="46" y="132"/>
                  <a:pt x="46" y="132"/>
                  <a:pt x="46" y="132"/>
                </a:cubicBezTo>
                <a:cubicBezTo>
                  <a:pt x="47" y="131"/>
                  <a:pt x="49" y="130"/>
                  <a:pt x="49" y="128"/>
                </a:cubicBezTo>
                <a:cubicBezTo>
                  <a:pt x="50" y="126"/>
                  <a:pt x="50" y="125"/>
                  <a:pt x="51" y="123"/>
                </a:cubicBezTo>
                <a:cubicBezTo>
                  <a:pt x="51" y="123"/>
                  <a:pt x="51" y="123"/>
                  <a:pt x="51" y="122"/>
                </a:cubicBezTo>
                <a:cubicBezTo>
                  <a:pt x="50" y="123"/>
                  <a:pt x="50" y="123"/>
                  <a:pt x="49" y="123"/>
                </a:cubicBezTo>
                <a:cubicBezTo>
                  <a:pt x="49" y="123"/>
                  <a:pt x="48" y="123"/>
                  <a:pt x="48" y="124"/>
                </a:cubicBezTo>
                <a:cubicBezTo>
                  <a:pt x="47" y="126"/>
                  <a:pt x="47" y="129"/>
                  <a:pt x="46" y="132"/>
                </a:cubicBezTo>
                <a:close/>
                <a:moveTo>
                  <a:pt x="72" y="153"/>
                </a:moveTo>
                <a:cubicBezTo>
                  <a:pt x="73" y="155"/>
                  <a:pt x="73" y="158"/>
                  <a:pt x="74" y="160"/>
                </a:cubicBezTo>
                <a:cubicBezTo>
                  <a:pt x="75" y="160"/>
                  <a:pt x="75" y="160"/>
                  <a:pt x="75" y="159"/>
                </a:cubicBezTo>
                <a:cubicBezTo>
                  <a:pt x="75" y="156"/>
                  <a:pt x="75" y="154"/>
                  <a:pt x="74" y="151"/>
                </a:cubicBezTo>
                <a:cubicBezTo>
                  <a:pt x="73" y="152"/>
                  <a:pt x="73" y="152"/>
                  <a:pt x="72" y="153"/>
                </a:cubicBezTo>
                <a:close/>
                <a:moveTo>
                  <a:pt x="79" y="93"/>
                </a:moveTo>
                <a:cubicBezTo>
                  <a:pt x="79" y="91"/>
                  <a:pt x="79" y="87"/>
                  <a:pt x="78" y="86"/>
                </a:cubicBezTo>
                <a:cubicBezTo>
                  <a:pt x="77" y="86"/>
                  <a:pt x="76" y="86"/>
                  <a:pt x="76" y="86"/>
                </a:cubicBezTo>
                <a:cubicBezTo>
                  <a:pt x="76" y="89"/>
                  <a:pt x="77" y="92"/>
                  <a:pt x="78" y="94"/>
                </a:cubicBezTo>
                <a:cubicBezTo>
                  <a:pt x="78" y="94"/>
                  <a:pt x="79" y="94"/>
                  <a:pt x="79" y="93"/>
                </a:cubicBezTo>
                <a:close/>
                <a:moveTo>
                  <a:pt x="87" y="190"/>
                </a:moveTo>
                <a:cubicBezTo>
                  <a:pt x="86" y="190"/>
                  <a:pt x="86" y="190"/>
                  <a:pt x="86" y="191"/>
                </a:cubicBezTo>
                <a:cubicBezTo>
                  <a:pt x="86" y="193"/>
                  <a:pt x="87" y="196"/>
                  <a:pt x="87" y="198"/>
                </a:cubicBezTo>
                <a:cubicBezTo>
                  <a:pt x="87" y="199"/>
                  <a:pt x="87" y="199"/>
                  <a:pt x="87" y="199"/>
                </a:cubicBezTo>
                <a:cubicBezTo>
                  <a:pt x="88" y="199"/>
                  <a:pt x="88" y="198"/>
                  <a:pt x="89" y="198"/>
                </a:cubicBezTo>
                <a:cubicBezTo>
                  <a:pt x="89" y="198"/>
                  <a:pt x="89" y="197"/>
                  <a:pt x="89" y="197"/>
                </a:cubicBezTo>
                <a:cubicBezTo>
                  <a:pt x="88" y="194"/>
                  <a:pt x="88" y="192"/>
                  <a:pt x="87" y="190"/>
                </a:cubicBezTo>
                <a:close/>
                <a:moveTo>
                  <a:pt x="53" y="165"/>
                </a:moveTo>
                <a:cubicBezTo>
                  <a:pt x="57" y="162"/>
                  <a:pt x="60" y="159"/>
                  <a:pt x="64" y="156"/>
                </a:cubicBezTo>
                <a:cubicBezTo>
                  <a:pt x="64" y="156"/>
                  <a:pt x="64" y="156"/>
                  <a:pt x="64" y="155"/>
                </a:cubicBezTo>
                <a:cubicBezTo>
                  <a:pt x="64" y="155"/>
                  <a:pt x="64" y="155"/>
                  <a:pt x="64" y="155"/>
                </a:cubicBezTo>
                <a:cubicBezTo>
                  <a:pt x="64" y="155"/>
                  <a:pt x="64" y="155"/>
                  <a:pt x="64" y="155"/>
                </a:cubicBezTo>
                <a:cubicBezTo>
                  <a:pt x="64" y="155"/>
                  <a:pt x="63" y="156"/>
                  <a:pt x="63" y="156"/>
                </a:cubicBezTo>
                <a:cubicBezTo>
                  <a:pt x="60" y="158"/>
                  <a:pt x="58" y="160"/>
                  <a:pt x="55" y="161"/>
                </a:cubicBezTo>
                <a:cubicBezTo>
                  <a:pt x="54" y="162"/>
                  <a:pt x="53" y="163"/>
                  <a:pt x="53" y="165"/>
                </a:cubicBezTo>
                <a:close/>
                <a:moveTo>
                  <a:pt x="36" y="160"/>
                </a:moveTo>
                <a:cubicBezTo>
                  <a:pt x="35" y="161"/>
                  <a:pt x="33" y="162"/>
                  <a:pt x="33" y="164"/>
                </a:cubicBezTo>
                <a:cubicBezTo>
                  <a:pt x="33" y="165"/>
                  <a:pt x="32" y="166"/>
                  <a:pt x="32" y="167"/>
                </a:cubicBezTo>
                <a:cubicBezTo>
                  <a:pt x="32" y="167"/>
                  <a:pt x="32" y="167"/>
                  <a:pt x="32" y="168"/>
                </a:cubicBezTo>
                <a:cubicBezTo>
                  <a:pt x="33" y="167"/>
                  <a:pt x="34" y="165"/>
                  <a:pt x="35" y="164"/>
                </a:cubicBezTo>
                <a:cubicBezTo>
                  <a:pt x="36" y="164"/>
                  <a:pt x="36" y="164"/>
                  <a:pt x="36" y="164"/>
                </a:cubicBezTo>
                <a:cubicBezTo>
                  <a:pt x="36" y="163"/>
                  <a:pt x="36" y="161"/>
                  <a:pt x="36" y="160"/>
                </a:cubicBezTo>
                <a:close/>
                <a:moveTo>
                  <a:pt x="48" y="175"/>
                </a:moveTo>
                <a:cubicBezTo>
                  <a:pt x="46" y="176"/>
                  <a:pt x="44" y="178"/>
                  <a:pt x="42" y="179"/>
                </a:cubicBezTo>
                <a:cubicBezTo>
                  <a:pt x="45" y="179"/>
                  <a:pt x="45" y="181"/>
                  <a:pt x="46" y="182"/>
                </a:cubicBezTo>
                <a:cubicBezTo>
                  <a:pt x="47" y="180"/>
                  <a:pt x="47" y="177"/>
                  <a:pt x="48" y="175"/>
                </a:cubicBezTo>
                <a:close/>
                <a:moveTo>
                  <a:pt x="56" y="109"/>
                </a:moveTo>
                <a:cubicBezTo>
                  <a:pt x="53" y="110"/>
                  <a:pt x="53" y="110"/>
                  <a:pt x="52" y="113"/>
                </a:cubicBezTo>
                <a:cubicBezTo>
                  <a:pt x="52" y="114"/>
                  <a:pt x="51" y="115"/>
                  <a:pt x="51" y="116"/>
                </a:cubicBezTo>
                <a:cubicBezTo>
                  <a:pt x="54" y="114"/>
                  <a:pt x="55" y="112"/>
                  <a:pt x="56" y="109"/>
                </a:cubicBezTo>
                <a:close/>
                <a:moveTo>
                  <a:pt x="30" y="198"/>
                </a:moveTo>
                <a:cubicBezTo>
                  <a:pt x="29" y="199"/>
                  <a:pt x="28" y="199"/>
                  <a:pt x="28" y="200"/>
                </a:cubicBezTo>
                <a:cubicBezTo>
                  <a:pt x="27" y="204"/>
                  <a:pt x="26" y="207"/>
                  <a:pt x="25" y="211"/>
                </a:cubicBezTo>
                <a:cubicBezTo>
                  <a:pt x="25" y="211"/>
                  <a:pt x="25" y="211"/>
                  <a:pt x="24" y="212"/>
                </a:cubicBezTo>
                <a:cubicBezTo>
                  <a:pt x="25" y="211"/>
                  <a:pt x="25" y="211"/>
                  <a:pt x="26" y="210"/>
                </a:cubicBezTo>
                <a:cubicBezTo>
                  <a:pt x="27" y="206"/>
                  <a:pt x="28" y="203"/>
                  <a:pt x="30" y="199"/>
                </a:cubicBezTo>
                <a:cubicBezTo>
                  <a:pt x="30" y="199"/>
                  <a:pt x="30" y="199"/>
                  <a:pt x="30" y="198"/>
                </a:cubicBezTo>
                <a:close/>
                <a:moveTo>
                  <a:pt x="92" y="77"/>
                </a:moveTo>
                <a:cubicBezTo>
                  <a:pt x="89" y="78"/>
                  <a:pt x="87" y="79"/>
                  <a:pt x="84" y="79"/>
                </a:cubicBezTo>
                <a:cubicBezTo>
                  <a:pt x="84" y="80"/>
                  <a:pt x="84" y="80"/>
                  <a:pt x="84" y="81"/>
                </a:cubicBezTo>
                <a:cubicBezTo>
                  <a:pt x="84" y="81"/>
                  <a:pt x="84" y="81"/>
                  <a:pt x="84" y="81"/>
                </a:cubicBezTo>
                <a:cubicBezTo>
                  <a:pt x="86" y="81"/>
                  <a:pt x="90" y="79"/>
                  <a:pt x="92" y="77"/>
                </a:cubicBezTo>
                <a:close/>
                <a:moveTo>
                  <a:pt x="29" y="175"/>
                </a:moveTo>
                <a:cubicBezTo>
                  <a:pt x="29" y="175"/>
                  <a:pt x="29" y="176"/>
                  <a:pt x="30" y="176"/>
                </a:cubicBezTo>
                <a:cubicBezTo>
                  <a:pt x="31" y="175"/>
                  <a:pt x="32" y="174"/>
                  <a:pt x="33" y="174"/>
                </a:cubicBezTo>
                <a:cubicBezTo>
                  <a:pt x="33" y="173"/>
                  <a:pt x="34" y="173"/>
                  <a:pt x="34" y="173"/>
                </a:cubicBezTo>
                <a:cubicBezTo>
                  <a:pt x="34" y="172"/>
                  <a:pt x="34" y="170"/>
                  <a:pt x="35" y="169"/>
                </a:cubicBezTo>
                <a:cubicBezTo>
                  <a:pt x="35" y="169"/>
                  <a:pt x="35" y="169"/>
                  <a:pt x="35" y="169"/>
                </a:cubicBezTo>
                <a:cubicBezTo>
                  <a:pt x="33" y="171"/>
                  <a:pt x="31" y="172"/>
                  <a:pt x="30" y="174"/>
                </a:cubicBezTo>
                <a:cubicBezTo>
                  <a:pt x="30" y="174"/>
                  <a:pt x="30" y="175"/>
                  <a:pt x="29" y="175"/>
                </a:cubicBezTo>
                <a:close/>
                <a:moveTo>
                  <a:pt x="77" y="237"/>
                </a:moveTo>
                <a:cubicBezTo>
                  <a:pt x="77" y="237"/>
                  <a:pt x="77" y="237"/>
                  <a:pt x="77" y="237"/>
                </a:cubicBezTo>
                <a:cubicBezTo>
                  <a:pt x="80" y="235"/>
                  <a:pt x="82" y="232"/>
                  <a:pt x="85" y="230"/>
                </a:cubicBezTo>
                <a:cubicBezTo>
                  <a:pt x="84" y="229"/>
                  <a:pt x="84" y="229"/>
                  <a:pt x="84" y="228"/>
                </a:cubicBezTo>
                <a:cubicBezTo>
                  <a:pt x="81" y="231"/>
                  <a:pt x="79" y="234"/>
                  <a:pt x="77" y="237"/>
                </a:cubicBezTo>
                <a:close/>
                <a:moveTo>
                  <a:pt x="46" y="63"/>
                </a:moveTo>
                <a:cubicBezTo>
                  <a:pt x="46" y="62"/>
                  <a:pt x="47" y="61"/>
                  <a:pt x="48" y="61"/>
                </a:cubicBezTo>
                <a:cubicBezTo>
                  <a:pt x="47" y="60"/>
                  <a:pt x="46" y="58"/>
                  <a:pt x="46" y="57"/>
                </a:cubicBezTo>
                <a:cubicBezTo>
                  <a:pt x="45" y="57"/>
                  <a:pt x="45" y="57"/>
                  <a:pt x="44" y="58"/>
                </a:cubicBezTo>
                <a:cubicBezTo>
                  <a:pt x="44" y="59"/>
                  <a:pt x="45" y="61"/>
                  <a:pt x="46" y="63"/>
                </a:cubicBezTo>
                <a:close/>
                <a:moveTo>
                  <a:pt x="81" y="108"/>
                </a:moveTo>
                <a:cubicBezTo>
                  <a:pt x="81" y="105"/>
                  <a:pt x="80" y="98"/>
                  <a:pt x="80" y="97"/>
                </a:cubicBezTo>
                <a:cubicBezTo>
                  <a:pt x="78" y="98"/>
                  <a:pt x="78" y="98"/>
                  <a:pt x="79" y="100"/>
                </a:cubicBezTo>
                <a:cubicBezTo>
                  <a:pt x="79" y="102"/>
                  <a:pt x="80" y="105"/>
                  <a:pt x="81" y="108"/>
                </a:cubicBezTo>
                <a:close/>
                <a:moveTo>
                  <a:pt x="112" y="253"/>
                </a:moveTo>
                <a:cubicBezTo>
                  <a:pt x="112" y="253"/>
                  <a:pt x="112" y="253"/>
                  <a:pt x="112" y="253"/>
                </a:cubicBezTo>
                <a:cubicBezTo>
                  <a:pt x="111" y="253"/>
                  <a:pt x="110" y="253"/>
                  <a:pt x="110" y="253"/>
                </a:cubicBezTo>
                <a:cubicBezTo>
                  <a:pt x="107" y="254"/>
                  <a:pt x="104" y="254"/>
                  <a:pt x="101" y="254"/>
                </a:cubicBezTo>
                <a:cubicBezTo>
                  <a:pt x="99" y="254"/>
                  <a:pt x="98" y="254"/>
                  <a:pt x="96" y="254"/>
                </a:cubicBezTo>
                <a:cubicBezTo>
                  <a:pt x="96" y="254"/>
                  <a:pt x="96" y="254"/>
                  <a:pt x="96" y="254"/>
                </a:cubicBezTo>
                <a:cubicBezTo>
                  <a:pt x="100" y="254"/>
                  <a:pt x="103" y="254"/>
                  <a:pt x="107" y="254"/>
                </a:cubicBezTo>
                <a:cubicBezTo>
                  <a:pt x="108" y="254"/>
                  <a:pt x="109" y="254"/>
                  <a:pt x="111" y="254"/>
                </a:cubicBezTo>
                <a:cubicBezTo>
                  <a:pt x="111" y="254"/>
                  <a:pt x="112" y="254"/>
                  <a:pt x="112" y="253"/>
                </a:cubicBezTo>
                <a:close/>
                <a:moveTo>
                  <a:pt x="56" y="178"/>
                </a:moveTo>
                <a:cubicBezTo>
                  <a:pt x="56" y="178"/>
                  <a:pt x="56" y="178"/>
                  <a:pt x="56" y="178"/>
                </a:cubicBezTo>
                <a:cubicBezTo>
                  <a:pt x="53" y="180"/>
                  <a:pt x="51" y="181"/>
                  <a:pt x="49" y="183"/>
                </a:cubicBezTo>
                <a:cubicBezTo>
                  <a:pt x="48" y="184"/>
                  <a:pt x="48" y="185"/>
                  <a:pt x="48" y="186"/>
                </a:cubicBezTo>
                <a:cubicBezTo>
                  <a:pt x="51" y="183"/>
                  <a:pt x="53" y="181"/>
                  <a:pt x="56" y="178"/>
                </a:cubicBezTo>
                <a:close/>
                <a:moveTo>
                  <a:pt x="23" y="228"/>
                </a:moveTo>
                <a:cubicBezTo>
                  <a:pt x="23" y="228"/>
                  <a:pt x="23" y="228"/>
                  <a:pt x="23" y="228"/>
                </a:cubicBezTo>
                <a:cubicBezTo>
                  <a:pt x="25" y="226"/>
                  <a:pt x="27" y="224"/>
                  <a:pt x="28" y="222"/>
                </a:cubicBezTo>
                <a:cubicBezTo>
                  <a:pt x="29" y="222"/>
                  <a:pt x="29" y="221"/>
                  <a:pt x="29" y="221"/>
                </a:cubicBezTo>
                <a:cubicBezTo>
                  <a:pt x="27" y="222"/>
                  <a:pt x="26" y="223"/>
                  <a:pt x="24" y="224"/>
                </a:cubicBezTo>
                <a:cubicBezTo>
                  <a:pt x="24" y="225"/>
                  <a:pt x="24" y="225"/>
                  <a:pt x="24" y="225"/>
                </a:cubicBezTo>
                <a:cubicBezTo>
                  <a:pt x="24" y="226"/>
                  <a:pt x="23" y="227"/>
                  <a:pt x="23" y="228"/>
                </a:cubicBezTo>
                <a:close/>
                <a:moveTo>
                  <a:pt x="77" y="110"/>
                </a:moveTo>
                <a:cubicBezTo>
                  <a:pt x="77" y="110"/>
                  <a:pt x="76" y="110"/>
                  <a:pt x="76" y="110"/>
                </a:cubicBezTo>
                <a:cubicBezTo>
                  <a:pt x="76" y="112"/>
                  <a:pt x="76" y="117"/>
                  <a:pt x="76" y="119"/>
                </a:cubicBezTo>
                <a:cubicBezTo>
                  <a:pt x="77" y="118"/>
                  <a:pt x="77" y="118"/>
                  <a:pt x="78" y="118"/>
                </a:cubicBezTo>
                <a:cubicBezTo>
                  <a:pt x="77" y="115"/>
                  <a:pt x="77" y="113"/>
                  <a:pt x="77" y="110"/>
                </a:cubicBezTo>
                <a:close/>
                <a:moveTo>
                  <a:pt x="42" y="65"/>
                </a:moveTo>
                <a:cubicBezTo>
                  <a:pt x="43" y="68"/>
                  <a:pt x="47" y="72"/>
                  <a:pt x="48" y="73"/>
                </a:cubicBezTo>
                <a:cubicBezTo>
                  <a:pt x="47" y="72"/>
                  <a:pt x="46" y="70"/>
                  <a:pt x="46" y="69"/>
                </a:cubicBezTo>
                <a:cubicBezTo>
                  <a:pt x="45" y="67"/>
                  <a:pt x="43" y="66"/>
                  <a:pt x="42" y="65"/>
                </a:cubicBezTo>
                <a:close/>
                <a:moveTo>
                  <a:pt x="87" y="69"/>
                </a:moveTo>
                <a:cubicBezTo>
                  <a:pt x="90" y="68"/>
                  <a:pt x="94" y="66"/>
                  <a:pt x="96" y="63"/>
                </a:cubicBezTo>
                <a:cubicBezTo>
                  <a:pt x="92" y="64"/>
                  <a:pt x="90" y="67"/>
                  <a:pt x="87" y="69"/>
                </a:cubicBezTo>
                <a:close/>
                <a:moveTo>
                  <a:pt x="65" y="14"/>
                </a:moveTo>
                <a:cubicBezTo>
                  <a:pt x="67" y="13"/>
                  <a:pt x="70" y="12"/>
                  <a:pt x="73" y="11"/>
                </a:cubicBezTo>
                <a:cubicBezTo>
                  <a:pt x="72" y="10"/>
                  <a:pt x="72" y="10"/>
                  <a:pt x="71" y="10"/>
                </a:cubicBezTo>
                <a:cubicBezTo>
                  <a:pt x="69" y="11"/>
                  <a:pt x="66" y="13"/>
                  <a:pt x="65" y="14"/>
                </a:cubicBezTo>
                <a:close/>
                <a:moveTo>
                  <a:pt x="43" y="183"/>
                </a:moveTo>
                <a:cubicBezTo>
                  <a:pt x="41" y="183"/>
                  <a:pt x="38" y="186"/>
                  <a:pt x="38" y="188"/>
                </a:cubicBezTo>
                <a:cubicBezTo>
                  <a:pt x="39" y="187"/>
                  <a:pt x="40" y="186"/>
                  <a:pt x="41" y="186"/>
                </a:cubicBezTo>
                <a:cubicBezTo>
                  <a:pt x="43" y="185"/>
                  <a:pt x="43" y="184"/>
                  <a:pt x="43" y="183"/>
                </a:cubicBezTo>
                <a:close/>
                <a:moveTo>
                  <a:pt x="57" y="77"/>
                </a:moveTo>
                <a:cubicBezTo>
                  <a:pt x="56" y="76"/>
                  <a:pt x="55" y="75"/>
                  <a:pt x="54" y="73"/>
                </a:cubicBezTo>
                <a:cubicBezTo>
                  <a:pt x="54" y="72"/>
                  <a:pt x="52" y="72"/>
                  <a:pt x="50" y="71"/>
                </a:cubicBezTo>
                <a:cubicBezTo>
                  <a:pt x="52" y="74"/>
                  <a:pt x="54" y="75"/>
                  <a:pt x="57" y="77"/>
                </a:cubicBezTo>
                <a:close/>
                <a:moveTo>
                  <a:pt x="93" y="199"/>
                </a:moveTo>
                <a:cubicBezTo>
                  <a:pt x="93" y="202"/>
                  <a:pt x="95" y="206"/>
                  <a:pt x="95" y="207"/>
                </a:cubicBezTo>
                <a:cubicBezTo>
                  <a:pt x="95" y="204"/>
                  <a:pt x="94" y="201"/>
                  <a:pt x="94" y="198"/>
                </a:cubicBezTo>
                <a:cubicBezTo>
                  <a:pt x="93" y="199"/>
                  <a:pt x="93" y="199"/>
                  <a:pt x="93" y="199"/>
                </a:cubicBezTo>
                <a:close/>
                <a:moveTo>
                  <a:pt x="10" y="248"/>
                </a:moveTo>
                <a:cubicBezTo>
                  <a:pt x="9" y="248"/>
                  <a:pt x="7" y="247"/>
                  <a:pt x="6" y="247"/>
                </a:cubicBezTo>
                <a:cubicBezTo>
                  <a:pt x="5" y="249"/>
                  <a:pt x="6" y="249"/>
                  <a:pt x="7" y="250"/>
                </a:cubicBezTo>
                <a:cubicBezTo>
                  <a:pt x="8" y="249"/>
                  <a:pt x="9" y="249"/>
                  <a:pt x="10" y="248"/>
                </a:cubicBezTo>
                <a:close/>
                <a:moveTo>
                  <a:pt x="83" y="188"/>
                </a:moveTo>
                <a:cubicBezTo>
                  <a:pt x="83" y="188"/>
                  <a:pt x="83" y="188"/>
                  <a:pt x="83" y="188"/>
                </a:cubicBezTo>
                <a:cubicBezTo>
                  <a:pt x="83" y="186"/>
                  <a:pt x="82" y="184"/>
                  <a:pt x="82" y="182"/>
                </a:cubicBezTo>
                <a:cubicBezTo>
                  <a:pt x="82" y="181"/>
                  <a:pt x="82" y="179"/>
                  <a:pt x="82" y="177"/>
                </a:cubicBezTo>
                <a:cubicBezTo>
                  <a:pt x="81" y="177"/>
                  <a:pt x="81" y="177"/>
                  <a:pt x="81" y="178"/>
                </a:cubicBezTo>
                <a:cubicBezTo>
                  <a:pt x="81" y="181"/>
                  <a:pt x="82" y="185"/>
                  <a:pt x="83" y="188"/>
                </a:cubicBezTo>
                <a:close/>
                <a:moveTo>
                  <a:pt x="38" y="22"/>
                </a:moveTo>
                <a:cubicBezTo>
                  <a:pt x="36" y="25"/>
                  <a:pt x="34" y="33"/>
                  <a:pt x="34" y="37"/>
                </a:cubicBezTo>
                <a:cubicBezTo>
                  <a:pt x="35" y="32"/>
                  <a:pt x="36" y="27"/>
                  <a:pt x="38" y="22"/>
                </a:cubicBezTo>
                <a:close/>
                <a:moveTo>
                  <a:pt x="65" y="92"/>
                </a:moveTo>
                <a:cubicBezTo>
                  <a:pt x="67" y="91"/>
                  <a:pt x="71" y="89"/>
                  <a:pt x="71" y="89"/>
                </a:cubicBezTo>
                <a:cubicBezTo>
                  <a:pt x="71" y="88"/>
                  <a:pt x="71" y="88"/>
                  <a:pt x="71" y="88"/>
                </a:cubicBezTo>
                <a:cubicBezTo>
                  <a:pt x="69" y="89"/>
                  <a:pt x="67" y="90"/>
                  <a:pt x="65" y="91"/>
                </a:cubicBezTo>
                <a:cubicBezTo>
                  <a:pt x="65" y="91"/>
                  <a:pt x="65" y="91"/>
                  <a:pt x="65" y="92"/>
                </a:cubicBezTo>
                <a:close/>
                <a:moveTo>
                  <a:pt x="30" y="194"/>
                </a:moveTo>
                <a:cubicBezTo>
                  <a:pt x="33" y="193"/>
                  <a:pt x="33" y="192"/>
                  <a:pt x="32" y="189"/>
                </a:cubicBezTo>
                <a:cubicBezTo>
                  <a:pt x="31" y="190"/>
                  <a:pt x="31" y="192"/>
                  <a:pt x="30" y="194"/>
                </a:cubicBezTo>
                <a:close/>
                <a:moveTo>
                  <a:pt x="39" y="146"/>
                </a:moveTo>
                <a:cubicBezTo>
                  <a:pt x="39" y="146"/>
                  <a:pt x="39" y="146"/>
                  <a:pt x="39" y="146"/>
                </a:cubicBezTo>
                <a:cubicBezTo>
                  <a:pt x="38" y="148"/>
                  <a:pt x="37" y="150"/>
                  <a:pt x="37" y="153"/>
                </a:cubicBezTo>
                <a:cubicBezTo>
                  <a:pt x="37" y="152"/>
                  <a:pt x="38" y="152"/>
                  <a:pt x="38" y="151"/>
                </a:cubicBezTo>
                <a:cubicBezTo>
                  <a:pt x="39" y="149"/>
                  <a:pt x="39" y="148"/>
                  <a:pt x="39" y="146"/>
                </a:cubicBezTo>
                <a:close/>
                <a:moveTo>
                  <a:pt x="84" y="223"/>
                </a:moveTo>
                <a:cubicBezTo>
                  <a:pt x="85" y="222"/>
                  <a:pt x="85" y="222"/>
                  <a:pt x="86" y="221"/>
                </a:cubicBezTo>
                <a:cubicBezTo>
                  <a:pt x="86" y="220"/>
                  <a:pt x="86" y="220"/>
                  <a:pt x="86" y="219"/>
                </a:cubicBezTo>
                <a:cubicBezTo>
                  <a:pt x="85" y="220"/>
                  <a:pt x="84" y="220"/>
                  <a:pt x="83" y="221"/>
                </a:cubicBezTo>
                <a:cubicBezTo>
                  <a:pt x="83" y="222"/>
                  <a:pt x="84" y="222"/>
                  <a:pt x="84" y="223"/>
                </a:cubicBezTo>
                <a:close/>
                <a:moveTo>
                  <a:pt x="48" y="25"/>
                </a:moveTo>
                <a:cubicBezTo>
                  <a:pt x="48" y="24"/>
                  <a:pt x="47" y="24"/>
                  <a:pt x="47" y="24"/>
                </a:cubicBezTo>
                <a:cubicBezTo>
                  <a:pt x="47" y="25"/>
                  <a:pt x="46" y="25"/>
                  <a:pt x="46" y="25"/>
                </a:cubicBezTo>
                <a:cubicBezTo>
                  <a:pt x="45" y="26"/>
                  <a:pt x="45" y="28"/>
                  <a:pt x="44" y="29"/>
                </a:cubicBezTo>
                <a:cubicBezTo>
                  <a:pt x="46" y="28"/>
                  <a:pt x="47" y="26"/>
                  <a:pt x="48" y="25"/>
                </a:cubicBezTo>
                <a:close/>
                <a:moveTo>
                  <a:pt x="59" y="109"/>
                </a:moveTo>
                <a:cubicBezTo>
                  <a:pt x="61" y="108"/>
                  <a:pt x="63" y="106"/>
                  <a:pt x="65" y="105"/>
                </a:cubicBezTo>
                <a:cubicBezTo>
                  <a:pt x="65" y="105"/>
                  <a:pt x="65" y="104"/>
                  <a:pt x="65" y="104"/>
                </a:cubicBezTo>
                <a:cubicBezTo>
                  <a:pt x="63" y="105"/>
                  <a:pt x="62" y="106"/>
                  <a:pt x="61" y="107"/>
                </a:cubicBezTo>
                <a:cubicBezTo>
                  <a:pt x="60" y="107"/>
                  <a:pt x="59" y="108"/>
                  <a:pt x="59" y="109"/>
                </a:cubicBezTo>
                <a:close/>
                <a:moveTo>
                  <a:pt x="47" y="154"/>
                </a:moveTo>
                <a:cubicBezTo>
                  <a:pt x="47" y="153"/>
                  <a:pt x="47" y="153"/>
                  <a:pt x="47" y="153"/>
                </a:cubicBezTo>
                <a:cubicBezTo>
                  <a:pt x="45" y="154"/>
                  <a:pt x="44" y="155"/>
                  <a:pt x="43" y="156"/>
                </a:cubicBezTo>
                <a:cubicBezTo>
                  <a:pt x="42" y="157"/>
                  <a:pt x="42" y="157"/>
                  <a:pt x="42" y="159"/>
                </a:cubicBezTo>
                <a:cubicBezTo>
                  <a:pt x="43" y="157"/>
                  <a:pt x="45" y="155"/>
                  <a:pt x="47" y="154"/>
                </a:cubicBezTo>
                <a:close/>
                <a:moveTo>
                  <a:pt x="60" y="98"/>
                </a:moveTo>
                <a:cubicBezTo>
                  <a:pt x="57" y="98"/>
                  <a:pt x="57" y="100"/>
                  <a:pt x="57" y="102"/>
                </a:cubicBezTo>
                <a:cubicBezTo>
                  <a:pt x="58" y="101"/>
                  <a:pt x="59" y="100"/>
                  <a:pt x="60" y="98"/>
                </a:cubicBezTo>
                <a:close/>
                <a:moveTo>
                  <a:pt x="42" y="147"/>
                </a:moveTo>
                <a:cubicBezTo>
                  <a:pt x="42" y="147"/>
                  <a:pt x="42" y="147"/>
                  <a:pt x="42" y="147"/>
                </a:cubicBezTo>
                <a:cubicBezTo>
                  <a:pt x="43" y="145"/>
                  <a:pt x="44" y="143"/>
                  <a:pt x="44" y="141"/>
                </a:cubicBezTo>
                <a:cubicBezTo>
                  <a:pt x="44" y="141"/>
                  <a:pt x="43" y="141"/>
                  <a:pt x="43" y="142"/>
                </a:cubicBezTo>
                <a:cubicBezTo>
                  <a:pt x="43" y="144"/>
                  <a:pt x="42" y="145"/>
                  <a:pt x="42" y="147"/>
                </a:cubicBezTo>
                <a:close/>
                <a:moveTo>
                  <a:pt x="114" y="256"/>
                </a:moveTo>
                <a:cubicBezTo>
                  <a:pt x="115" y="256"/>
                  <a:pt x="116" y="256"/>
                  <a:pt x="117" y="255"/>
                </a:cubicBezTo>
                <a:cubicBezTo>
                  <a:pt x="117" y="255"/>
                  <a:pt x="117" y="254"/>
                  <a:pt x="117" y="254"/>
                </a:cubicBezTo>
                <a:cubicBezTo>
                  <a:pt x="116" y="253"/>
                  <a:pt x="116" y="254"/>
                  <a:pt x="115" y="254"/>
                </a:cubicBezTo>
                <a:cubicBezTo>
                  <a:pt x="115" y="255"/>
                  <a:pt x="115" y="255"/>
                  <a:pt x="114" y="256"/>
                </a:cubicBezTo>
                <a:close/>
                <a:moveTo>
                  <a:pt x="70" y="76"/>
                </a:moveTo>
                <a:cubicBezTo>
                  <a:pt x="70" y="76"/>
                  <a:pt x="70" y="76"/>
                  <a:pt x="70" y="76"/>
                </a:cubicBezTo>
                <a:cubicBezTo>
                  <a:pt x="72" y="77"/>
                  <a:pt x="74" y="77"/>
                  <a:pt x="75" y="77"/>
                </a:cubicBezTo>
                <a:cubicBezTo>
                  <a:pt x="75" y="76"/>
                  <a:pt x="75" y="76"/>
                  <a:pt x="75" y="76"/>
                </a:cubicBezTo>
                <a:cubicBezTo>
                  <a:pt x="74" y="76"/>
                  <a:pt x="73" y="76"/>
                  <a:pt x="72" y="76"/>
                </a:cubicBezTo>
                <a:cubicBezTo>
                  <a:pt x="71" y="76"/>
                  <a:pt x="71" y="76"/>
                  <a:pt x="70" y="76"/>
                </a:cubicBezTo>
                <a:close/>
                <a:moveTo>
                  <a:pt x="43" y="52"/>
                </a:moveTo>
                <a:cubicBezTo>
                  <a:pt x="44" y="52"/>
                  <a:pt x="44" y="52"/>
                  <a:pt x="44" y="51"/>
                </a:cubicBezTo>
                <a:cubicBezTo>
                  <a:pt x="44" y="50"/>
                  <a:pt x="44" y="48"/>
                  <a:pt x="43" y="47"/>
                </a:cubicBezTo>
                <a:cubicBezTo>
                  <a:pt x="43" y="49"/>
                  <a:pt x="43" y="50"/>
                  <a:pt x="43" y="52"/>
                </a:cubicBezTo>
                <a:close/>
                <a:moveTo>
                  <a:pt x="26" y="195"/>
                </a:moveTo>
                <a:cubicBezTo>
                  <a:pt x="25" y="197"/>
                  <a:pt x="24" y="198"/>
                  <a:pt x="23" y="199"/>
                </a:cubicBezTo>
                <a:cubicBezTo>
                  <a:pt x="23" y="199"/>
                  <a:pt x="23" y="199"/>
                  <a:pt x="23" y="199"/>
                </a:cubicBezTo>
                <a:cubicBezTo>
                  <a:pt x="25" y="198"/>
                  <a:pt x="26" y="198"/>
                  <a:pt x="26" y="195"/>
                </a:cubicBezTo>
                <a:close/>
                <a:moveTo>
                  <a:pt x="52" y="27"/>
                </a:moveTo>
                <a:cubicBezTo>
                  <a:pt x="50" y="28"/>
                  <a:pt x="50" y="29"/>
                  <a:pt x="50" y="31"/>
                </a:cubicBezTo>
                <a:cubicBezTo>
                  <a:pt x="51" y="30"/>
                  <a:pt x="52" y="28"/>
                  <a:pt x="52" y="27"/>
                </a:cubicBezTo>
                <a:close/>
                <a:moveTo>
                  <a:pt x="100" y="245"/>
                </a:moveTo>
                <a:cubicBezTo>
                  <a:pt x="100" y="245"/>
                  <a:pt x="100" y="245"/>
                  <a:pt x="100" y="245"/>
                </a:cubicBezTo>
                <a:cubicBezTo>
                  <a:pt x="101" y="245"/>
                  <a:pt x="102" y="245"/>
                  <a:pt x="103" y="245"/>
                </a:cubicBezTo>
                <a:cubicBezTo>
                  <a:pt x="102" y="244"/>
                  <a:pt x="102" y="244"/>
                  <a:pt x="102" y="243"/>
                </a:cubicBezTo>
                <a:cubicBezTo>
                  <a:pt x="101" y="244"/>
                  <a:pt x="101" y="244"/>
                  <a:pt x="100" y="245"/>
                </a:cubicBezTo>
                <a:close/>
                <a:moveTo>
                  <a:pt x="107" y="240"/>
                </a:moveTo>
                <a:cubicBezTo>
                  <a:pt x="105" y="241"/>
                  <a:pt x="105" y="241"/>
                  <a:pt x="105" y="243"/>
                </a:cubicBezTo>
                <a:cubicBezTo>
                  <a:pt x="106" y="242"/>
                  <a:pt x="106" y="241"/>
                  <a:pt x="107" y="240"/>
                </a:cubicBezTo>
                <a:close/>
                <a:moveTo>
                  <a:pt x="23" y="219"/>
                </a:moveTo>
                <a:cubicBezTo>
                  <a:pt x="22" y="220"/>
                  <a:pt x="21" y="222"/>
                  <a:pt x="21" y="223"/>
                </a:cubicBezTo>
                <a:cubicBezTo>
                  <a:pt x="22" y="222"/>
                  <a:pt x="22" y="220"/>
                  <a:pt x="23" y="219"/>
                </a:cubicBezTo>
                <a:close/>
                <a:moveTo>
                  <a:pt x="76" y="164"/>
                </a:moveTo>
                <a:cubicBezTo>
                  <a:pt x="76" y="164"/>
                  <a:pt x="76" y="164"/>
                  <a:pt x="75" y="164"/>
                </a:cubicBezTo>
                <a:cubicBezTo>
                  <a:pt x="75" y="165"/>
                  <a:pt x="76" y="166"/>
                  <a:pt x="76" y="166"/>
                </a:cubicBezTo>
                <a:cubicBezTo>
                  <a:pt x="76" y="167"/>
                  <a:pt x="76" y="168"/>
                  <a:pt x="76" y="169"/>
                </a:cubicBezTo>
                <a:cubicBezTo>
                  <a:pt x="76" y="169"/>
                  <a:pt x="76" y="169"/>
                  <a:pt x="77" y="169"/>
                </a:cubicBezTo>
                <a:cubicBezTo>
                  <a:pt x="76" y="167"/>
                  <a:pt x="76" y="166"/>
                  <a:pt x="76" y="164"/>
                </a:cubicBezTo>
                <a:close/>
                <a:moveTo>
                  <a:pt x="86" y="187"/>
                </a:moveTo>
                <a:cubicBezTo>
                  <a:pt x="86" y="186"/>
                  <a:pt x="86" y="185"/>
                  <a:pt x="85" y="183"/>
                </a:cubicBezTo>
                <a:cubicBezTo>
                  <a:pt x="85" y="184"/>
                  <a:pt x="85" y="185"/>
                  <a:pt x="86" y="187"/>
                </a:cubicBezTo>
                <a:close/>
                <a:moveTo>
                  <a:pt x="60" y="77"/>
                </a:moveTo>
                <a:cubicBezTo>
                  <a:pt x="61" y="77"/>
                  <a:pt x="61" y="78"/>
                  <a:pt x="62" y="78"/>
                </a:cubicBezTo>
                <a:cubicBezTo>
                  <a:pt x="62" y="77"/>
                  <a:pt x="62" y="77"/>
                  <a:pt x="60" y="77"/>
                </a:cubicBezTo>
                <a:close/>
                <a:moveTo>
                  <a:pt x="67" y="79"/>
                </a:moveTo>
                <a:cubicBezTo>
                  <a:pt x="68" y="80"/>
                  <a:pt x="68" y="80"/>
                  <a:pt x="69" y="79"/>
                </a:cubicBezTo>
                <a:cubicBezTo>
                  <a:pt x="68" y="79"/>
                  <a:pt x="67" y="79"/>
                  <a:pt x="67" y="79"/>
                </a:cubicBezTo>
                <a:close/>
                <a:moveTo>
                  <a:pt x="62" y="89"/>
                </a:moveTo>
                <a:cubicBezTo>
                  <a:pt x="62" y="89"/>
                  <a:pt x="62" y="89"/>
                  <a:pt x="62" y="89"/>
                </a:cubicBezTo>
                <a:cubicBezTo>
                  <a:pt x="63" y="89"/>
                  <a:pt x="63" y="88"/>
                  <a:pt x="63" y="87"/>
                </a:cubicBezTo>
                <a:cubicBezTo>
                  <a:pt x="63" y="88"/>
                  <a:pt x="62" y="88"/>
                  <a:pt x="62" y="89"/>
                </a:cubicBezTo>
                <a:close/>
                <a:moveTo>
                  <a:pt x="46" y="136"/>
                </a:moveTo>
                <a:cubicBezTo>
                  <a:pt x="45" y="136"/>
                  <a:pt x="45" y="137"/>
                  <a:pt x="45" y="137"/>
                </a:cubicBezTo>
                <a:cubicBezTo>
                  <a:pt x="45" y="137"/>
                  <a:pt x="46" y="137"/>
                  <a:pt x="46" y="136"/>
                </a:cubicBezTo>
                <a:close/>
                <a:moveTo>
                  <a:pt x="31" y="205"/>
                </a:moveTo>
                <a:cubicBezTo>
                  <a:pt x="31" y="204"/>
                  <a:pt x="31" y="204"/>
                  <a:pt x="31" y="203"/>
                </a:cubicBezTo>
                <a:cubicBezTo>
                  <a:pt x="31" y="203"/>
                  <a:pt x="31" y="204"/>
                  <a:pt x="31" y="205"/>
                </a:cubicBezTo>
                <a:close/>
                <a:moveTo>
                  <a:pt x="48" y="66"/>
                </a:moveTo>
                <a:cubicBezTo>
                  <a:pt x="48" y="66"/>
                  <a:pt x="49" y="67"/>
                  <a:pt x="49" y="67"/>
                </a:cubicBezTo>
                <a:cubicBezTo>
                  <a:pt x="49" y="67"/>
                  <a:pt x="49" y="67"/>
                  <a:pt x="49" y="67"/>
                </a:cubicBezTo>
                <a:cubicBezTo>
                  <a:pt x="49" y="66"/>
                  <a:pt x="49" y="66"/>
                  <a:pt x="49" y="66"/>
                </a:cubicBezTo>
                <a:cubicBezTo>
                  <a:pt x="49" y="66"/>
                  <a:pt x="48" y="66"/>
                  <a:pt x="48" y="66"/>
                </a:cubicBezTo>
                <a:cubicBezTo>
                  <a:pt x="48" y="66"/>
                  <a:pt x="48" y="66"/>
                  <a:pt x="48" y="66"/>
                </a:cubicBezTo>
                <a:close/>
                <a:moveTo>
                  <a:pt x="99" y="12"/>
                </a:moveTo>
                <a:cubicBezTo>
                  <a:pt x="97" y="11"/>
                  <a:pt x="97" y="11"/>
                  <a:pt x="97" y="11"/>
                </a:cubicBezTo>
                <a:cubicBezTo>
                  <a:pt x="97" y="11"/>
                  <a:pt x="98" y="11"/>
                  <a:pt x="99" y="12"/>
                </a:cubicBezTo>
                <a:close/>
                <a:moveTo>
                  <a:pt x="86" y="144"/>
                </a:moveTo>
                <a:cubicBezTo>
                  <a:pt x="86" y="144"/>
                  <a:pt x="86" y="144"/>
                  <a:pt x="85" y="144"/>
                </a:cubicBezTo>
                <a:cubicBezTo>
                  <a:pt x="86" y="144"/>
                  <a:pt x="86" y="145"/>
                  <a:pt x="86" y="146"/>
                </a:cubicBezTo>
                <a:cubicBezTo>
                  <a:pt x="86" y="146"/>
                  <a:pt x="86" y="146"/>
                  <a:pt x="86" y="146"/>
                </a:cubicBezTo>
                <a:cubicBezTo>
                  <a:pt x="86" y="145"/>
                  <a:pt x="86" y="144"/>
                  <a:pt x="86" y="144"/>
                </a:cubicBezTo>
                <a:close/>
                <a:moveTo>
                  <a:pt x="17" y="241"/>
                </a:moveTo>
                <a:cubicBezTo>
                  <a:pt x="18" y="240"/>
                  <a:pt x="18" y="240"/>
                  <a:pt x="18" y="240"/>
                </a:cubicBezTo>
                <a:cubicBezTo>
                  <a:pt x="17" y="240"/>
                  <a:pt x="17" y="240"/>
                  <a:pt x="17" y="241"/>
                </a:cubicBezTo>
                <a:close/>
                <a:moveTo>
                  <a:pt x="86" y="225"/>
                </a:moveTo>
                <a:cubicBezTo>
                  <a:pt x="86" y="226"/>
                  <a:pt x="85" y="226"/>
                  <a:pt x="86" y="226"/>
                </a:cubicBezTo>
                <a:cubicBezTo>
                  <a:pt x="86" y="226"/>
                  <a:pt x="86" y="226"/>
                  <a:pt x="86" y="225"/>
                </a:cubicBezTo>
                <a:close/>
                <a:moveTo>
                  <a:pt x="63" y="69"/>
                </a:moveTo>
                <a:cubicBezTo>
                  <a:pt x="63" y="69"/>
                  <a:pt x="63" y="70"/>
                  <a:pt x="64" y="70"/>
                </a:cubicBezTo>
                <a:cubicBezTo>
                  <a:pt x="64" y="70"/>
                  <a:pt x="64" y="70"/>
                  <a:pt x="64" y="70"/>
                </a:cubicBezTo>
                <a:cubicBezTo>
                  <a:pt x="64" y="70"/>
                  <a:pt x="64" y="69"/>
                  <a:pt x="64" y="69"/>
                </a:cubicBezTo>
                <a:cubicBezTo>
                  <a:pt x="64" y="69"/>
                  <a:pt x="64" y="69"/>
                  <a:pt x="63" y="69"/>
                </a:cubicBezTo>
                <a:close/>
                <a:moveTo>
                  <a:pt x="52" y="34"/>
                </a:moveTo>
                <a:cubicBezTo>
                  <a:pt x="52" y="34"/>
                  <a:pt x="52" y="34"/>
                  <a:pt x="52" y="34"/>
                </a:cubicBezTo>
                <a:cubicBezTo>
                  <a:pt x="53" y="34"/>
                  <a:pt x="53" y="34"/>
                  <a:pt x="53" y="34"/>
                </a:cubicBezTo>
                <a:cubicBezTo>
                  <a:pt x="53" y="34"/>
                  <a:pt x="53" y="34"/>
                  <a:pt x="53" y="34"/>
                </a:cubicBezTo>
                <a:cubicBezTo>
                  <a:pt x="53" y="34"/>
                  <a:pt x="52" y="34"/>
                  <a:pt x="52" y="3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26" name="Freeform 325"/>
          <p:cNvSpPr>
            <a:spLocks noEditPoints="1"/>
          </p:cNvSpPr>
          <p:nvPr/>
        </p:nvSpPr>
        <p:spPr bwMode="auto">
          <a:xfrm>
            <a:off x="8293101" y="698501"/>
            <a:ext cx="271463" cy="655638"/>
          </a:xfrm>
          <a:custGeom>
            <a:gdLst>
              <a:gd fmla="*/ 62 w 110" name="T0"/>
              <a:gd fmla="*/ 260 h 265" name="T1"/>
              <a:gd fmla="*/ 27 w 110" name="T2"/>
              <a:gd fmla="*/ 174 h 265" name="T3"/>
              <a:gd fmla="*/ 14 w 110" name="T4"/>
              <a:gd fmla="*/ 88 h 265" name="T5"/>
              <a:gd fmla="*/ 84 w 110" name="T6"/>
              <a:gd fmla="*/ 78 h 265" name="T7"/>
              <a:gd fmla="*/ 75 w 110" name="T8"/>
              <a:gd fmla="*/ 188 h 265" name="T9"/>
              <a:gd fmla="*/ 65 w 110" name="T10"/>
              <a:gd fmla="*/ 139 h 265" name="T11"/>
              <a:gd fmla="*/ 72 w 110" name="T12"/>
              <a:gd fmla="*/ 34 h 265" name="T13"/>
              <a:gd fmla="*/ 87 w 110" name="T14"/>
              <a:gd fmla="*/ 98 h 265" name="T15"/>
              <a:gd fmla="*/ 77 w 110" name="T16"/>
              <a:gd fmla="*/ 107 h 265" name="T17"/>
              <a:gd fmla="*/ 100 w 110" name="T18"/>
              <a:gd fmla="*/ 100 h 265" name="T19"/>
              <a:gd fmla="*/ 60 w 110" name="T20"/>
              <a:gd fmla="*/ 22 h 265" name="T21"/>
              <a:gd fmla="*/ 78 w 110" name="T22"/>
              <a:gd fmla="*/ 34 h 265" name="T23"/>
              <a:gd fmla="*/ 28 w 110" name="T24"/>
              <a:gd fmla="*/ 74 h 265" name="T25"/>
              <a:gd fmla="*/ 65 w 110" name="T26"/>
              <a:gd fmla="*/ 147 h 265" name="T27"/>
              <a:gd fmla="*/ 65 w 110" name="T28"/>
              <a:gd fmla="*/ 171 h 265" name="T29"/>
              <a:gd fmla="*/ 69 w 110" name="T30"/>
              <a:gd fmla="*/ 108 h 265" name="T31"/>
              <a:gd fmla="*/ 83 w 110" name="T32"/>
              <a:gd fmla="*/ 23 h 265" name="T33"/>
              <a:gd fmla="*/ 54 w 110" name="T34"/>
              <a:gd fmla="*/ 109 h 265" name="T35"/>
              <a:gd fmla="*/ 74 w 110" name="T36"/>
              <a:gd fmla="*/ 13 h 265" name="T37"/>
              <a:gd fmla="*/ 65 w 110" name="T38"/>
              <a:gd fmla="*/ 10 h 265" name="T39"/>
              <a:gd fmla="*/ 59 w 110" name="T40"/>
              <a:gd fmla="*/ 66 h 265" name="T41"/>
              <a:gd fmla="*/ 39 w 110" name="T42"/>
              <a:gd fmla="*/ 170 h 265" name="T43"/>
              <a:gd fmla="*/ 55 w 110" name="T44"/>
              <a:gd fmla="*/ 148 h 265" name="T45"/>
              <a:gd fmla="*/ 59 w 110" name="T46"/>
              <a:gd fmla="*/ 242 h 265" name="T47"/>
              <a:gd fmla="*/ 57 w 110" name="T48"/>
              <a:gd fmla="*/ 172 h 265" name="T49"/>
              <a:gd fmla="*/ 40 w 110" name="T50"/>
              <a:gd fmla="*/ 190 h 265" name="T51"/>
              <a:gd fmla="*/ 85 w 110" name="T52"/>
              <a:gd fmla="*/ 70 h 265" name="T53"/>
              <a:gd fmla="*/ 32 w 110" name="T54"/>
              <a:gd fmla="*/ 50 h 265" name="T55"/>
              <a:gd fmla="*/ 79 w 110" name="T56"/>
              <a:gd fmla="*/ 157 h 265" name="T57"/>
              <a:gd fmla="*/ 52 w 110" name="T58"/>
              <a:gd fmla="*/ 162 h 265" name="T59"/>
              <a:gd fmla="*/ 51 w 110" name="T60"/>
              <a:gd fmla="*/ 239 h 265" name="T61"/>
              <a:gd fmla="*/ 62 w 110" name="T62"/>
              <a:gd fmla="*/ 162 h 265" name="T63"/>
              <a:gd fmla="*/ 62 w 110" name="T64"/>
              <a:gd fmla="*/ 141 h 265" name="T65"/>
              <a:gd fmla="*/ 65 w 110" name="T66"/>
              <a:gd fmla="*/ 156 h 265" name="T67"/>
              <a:gd fmla="*/ 54 w 110" name="T68"/>
              <a:gd fmla="*/ 234 h 265" name="T69"/>
              <a:gd fmla="*/ 47 w 110" name="T70"/>
              <a:gd fmla="*/ 73 h 265" name="T71"/>
              <a:gd fmla="*/ 62 w 110" name="T72"/>
              <a:gd fmla="*/ 154 h 265" name="T73"/>
              <a:gd fmla="*/ 21 w 110" name="T74"/>
              <a:gd fmla="*/ 51 h 265" name="T75"/>
              <a:gd fmla="*/ 25 w 110" name="T76"/>
              <a:gd fmla="*/ 114 h 265" name="T77"/>
              <a:gd fmla="*/ 68 w 110" name="T78"/>
              <a:gd fmla="*/ 181 h 265" name="T79"/>
              <a:gd fmla="*/ 55 w 110" name="T80"/>
              <a:gd fmla="*/ 207 h 265" name="T81"/>
              <a:gd fmla="*/ 20 w 110" name="T82"/>
              <a:gd fmla="*/ 114 h 265" name="T83"/>
              <a:gd fmla="*/ 71 w 110" name="T84"/>
              <a:gd fmla="*/ 96 h 265" name="T85"/>
              <a:gd fmla="*/ 73 w 110" name="T86"/>
              <a:gd fmla="*/ 29 h 265" name="T87"/>
              <a:gd fmla="*/ 56 w 110" name="T88"/>
              <a:gd fmla="*/ 193 h 265" name="T89"/>
              <a:gd fmla="*/ 37 w 110" name="T90"/>
              <a:gd fmla="*/ 13 h 265" name="T91"/>
              <a:gd fmla="*/ 43 w 110" name="T92"/>
              <a:gd fmla="*/ 210 h 265" name="T93"/>
              <a:gd fmla="*/ 10 w 110" name="T94"/>
              <a:gd fmla="*/ 97 h 265" name="T95"/>
              <a:gd fmla="*/ 66 w 110" name="T96"/>
              <a:gd fmla="*/ 222 h 265" name="T97"/>
              <a:gd fmla="*/ 59 w 110" name="T98"/>
              <a:gd fmla="*/ 134 h 265" name="T99"/>
              <a:gd fmla="*/ 44 w 110" name="T100"/>
              <a:gd fmla="*/ 62 h 265" name="T101"/>
              <a:gd fmla="*/ 33 w 110" name="T102"/>
              <a:gd fmla="*/ 99 h 265" name="T103"/>
              <a:gd fmla="*/ 22 w 110" name="T104"/>
              <a:gd fmla="*/ 32 h 265" name="T105"/>
              <a:gd fmla="*/ 50 w 110" name="T106"/>
              <a:gd fmla="*/ 205 h 265" name="T107"/>
              <a:gd fmla="*/ 21 w 110" name="T108"/>
              <a:gd fmla="*/ 94 h 265" name="T109"/>
              <a:gd fmla="*/ 42 w 110" name="T110"/>
              <a:gd fmla="*/ 76 h 265" name="T111"/>
              <a:gd fmla="*/ 30 w 110" name="T112"/>
              <a:gd fmla="*/ 66 h 265" name="T113"/>
              <a:gd fmla="*/ 53 w 110" name="T114"/>
              <a:gd fmla="*/ 254 h 265" name="T115"/>
              <a:gd fmla="*/ 34 w 110" name="T116"/>
              <a:gd fmla="*/ 33 h 265" name="T117"/>
              <a:gd fmla="*/ 74 w 110" name="T118"/>
              <a:gd fmla="*/ 205 h 26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65" w="110">
                <a:moveTo>
                  <a:pt x="63" y="91"/>
                </a:moveTo>
                <a:cubicBezTo>
                  <a:pt x="68" y="92"/>
                  <a:pt x="72" y="92"/>
                  <a:pt x="77" y="92"/>
                </a:cubicBezTo>
                <a:cubicBezTo>
                  <a:pt x="78" y="92"/>
                  <a:pt x="79" y="92"/>
                  <a:pt x="81" y="92"/>
                </a:cubicBezTo>
                <a:cubicBezTo>
                  <a:pt x="85" y="92"/>
                  <a:pt x="90" y="92"/>
                  <a:pt x="95" y="91"/>
                </a:cubicBezTo>
                <a:cubicBezTo>
                  <a:pt x="98" y="90"/>
                  <a:pt x="101" y="90"/>
                  <a:pt x="103" y="89"/>
                </a:cubicBezTo>
                <a:cubicBezTo>
                  <a:pt x="105" y="88"/>
                  <a:pt x="106" y="89"/>
                  <a:pt x="108" y="89"/>
                </a:cubicBezTo>
                <a:cubicBezTo>
                  <a:pt x="109" y="89"/>
                  <a:pt x="109" y="89"/>
                  <a:pt x="110" y="90"/>
                </a:cubicBezTo>
                <a:cubicBezTo>
                  <a:pt x="110" y="91"/>
                  <a:pt x="109" y="92"/>
                  <a:pt x="109" y="93"/>
                </a:cubicBezTo>
                <a:cubicBezTo>
                  <a:pt x="109" y="95"/>
                  <a:pt x="108" y="97"/>
                  <a:pt x="108" y="99"/>
                </a:cubicBezTo>
                <a:cubicBezTo>
                  <a:pt x="105" y="108"/>
                  <a:pt x="102" y="118"/>
                  <a:pt x="98" y="127"/>
                </a:cubicBezTo>
                <a:cubicBezTo>
                  <a:pt x="93" y="142"/>
                  <a:pt x="90" y="158"/>
                  <a:pt x="85" y="173"/>
                </a:cubicBezTo>
                <a:cubicBezTo>
                  <a:pt x="81" y="190"/>
                  <a:pt x="76" y="207"/>
                  <a:pt x="71" y="225"/>
                </a:cubicBezTo>
                <a:cubicBezTo>
                  <a:pt x="69" y="232"/>
                  <a:pt x="67" y="238"/>
                  <a:pt x="66" y="245"/>
                </a:cubicBezTo>
                <a:cubicBezTo>
                  <a:pt x="65" y="248"/>
                  <a:pt x="65" y="251"/>
                  <a:pt x="64" y="254"/>
                </a:cubicBezTo>
                <a:cubicBezTo>
                  <a:pt x="64" y="256"/>
                  <a:pt x="63" y="258"/>
                  <a:pt x="62" y="260"/>
                </a:cubicBezTo>
                <a:cubicBezTo>
                  <a:pt x="62" y="260"/>
                  <a:pt x="62" y="260"/>
                  <a:pt x="62" y="261"/>
                </a:cubicBezTo>
                <a:cubicBezTo>
                  <a:pt x="61" y="262"/>
                  <a:pt x="61" y="263"/>
                  <a:pt x="60" y="263"/>
                </a:cubicBezTo>
                <a:cubicBezTo>
                  <a:pt x="59" y="265"/>
                  <a:pt x="58" y="265"/>
                  <a:pt x="56" y="264"/>
                </a:cubicBezTo>
                <a:cubicBezTo>
                  <a:pt x="55" y="263"/>
                  <a:pt x="55" y="262"/>
                  <a:pt x="54" y="261"/>
                </a:cubicBezTo>
                <a:cubicBezTo>
                  <a:pt x="53" y="260"/>
                  <a:pt x="53" y="259"/>
                  <a:pt x="53" y="258"/>
                </a:cubicBezTo>
                <a:cubicBezTo>
                  <a:pt x="52" y="258"/>
                  <a:pt x="52" y="257"/>
                  <a:pt x="52" y="257"/>
                </a:cubicBezTo>
                <a:cubicBezTo>
                  <a:pt x="50" y="257"/>
                  <a:pt x="49" y="257"/>
                  <a:pt x="49" y="255"/>
                </a:cubicBezTo>
                <a:cubicBezTo>
                  <a:pt x="48" y="253"/>
                  <a:pt x="48" y="250"/>
                  <a:pt x="47" y="248"/>
                </a:cubicBezTo>
                <a:cubicBezTo>
                  <a:pt x="47" y="247"/>
                  <a:pt x="47" y="246"/>
                  <a:pt x="46" y="246"/>
                </a:cubicBezTo>
                <a:cubicBezTo>
                  <a:pt x="44" y="240"/>
                  <a:pt x="43" y="234"/>
                  <a:pt x="41" y="229"/>
                </a:cubicBezTo>
                <a:cubicBezTo>
                  <a:pt x="41" y="228"/>
                  <a:pt x="41" y="227"/>
                  <a:pt x="40" y="226"/>
                </a:cubicBezTo>
                <a:cubicBezTo>
                  <a:pt x="40" y="226"/>
                  <a:pt x="40" y="225"/>
                  <a:pt x="40" y="225"/>
                </a:cubicBezTo>
                <a:cubicBezTo>
                  <a:pt x="40" y="224"/>
                  <a:pt x="40" y="223"/>
                  <a:pt x="40" y="223"/>
                </a:cubicBezTo>
                <a:cubicBezTo>
                  <a:pt x="37" y="214"/>
                  <a:pt x="35" y="205"/>
                  <a:pt x="33" y="196"/>
                </a:cubicBezTo>
                <a:cubicBezTo>
                  <a:pt x="31" y="189"/>
                  <a:pt x="29" y="182"/>
                  <a:pt x="27" y="174"/>
                </a:cubicBezTo>
                <a:cubicBezTo>
                  <a:pt x="26" y="168"/>
                  <a:pt x="24" y="161"/>
                  <a:pt x="23" y="154"/>
                </a:cubicBezTo>
                <a:cubicBezTo>
                  <a:pt x="23" y="154"/>
                  <a:pt x="23" y="153"/>
                  <a:pt x="23" y="152"/>
                </a:cubicBezTo>
                <a:cubicBezTo>
                  <a:pt x="22" y="152"/>
                  <a:pt x="22" y="152"/>
                  <a:pt x="22" y="152"/>
                </a:cubicBezTo>
                <a:cubicBezTo>
                  <a:pt x="20" y="153"/>
                  <a:pt x="20" y="152"/>
                  <a:pt x="20" y="150"/>
                </a:cubicBezTo>
                <a:cubicBezTo>
                  <a:pt x="20" y="150"/>
                  <a:pt x="21" y="149"/>
                  <a:pt x="21" y="149"/>
                </a:cubicBezTo>
                <a:cubicBezTo>
                  <a:pt x="22" y="148"/>
                  <a:pt x="22" y="147"/>
                  <a:pt x="22" y="147"/>
                </a:cubicBezTo>
                <a:cubicBezTo>
                  <a:pt x="19" y="137"/>
                  <a:pt x="17" y="127"/>
                  <a:pt x="13" y="117"/>
                </a:cubicBezTo>
                <a:cubicBezTo>
                  <a:pt x="12" y="115"/>
                  <a:pt x="12" y="113"/>
                  <a:pt x="11" y="111"/>
                </a:cubicBezTo>
                <a:cubicBezTo>
                  <a:pt x="8" y="107"/>
                  <a:pt x="6" y="102"/>
                  <a:pt x="3" y="97"/>
                </a:cubicBezTo>
                <a:cubicBezTo>
                  <a:pt x="3" y="96"/>
                  <a:pt x="2" y="96"/>
                  <a:pt x="2" y="96"/>
                </a:cubicBezTo>
                <a:cubicBezTo>
                  <a:pt x="1" y="95"/>
                  <a:pt x="0" y="94"/>
                  <a:pt x="0" y="93"/>
                </a:cubicBezTo>
                <a:cubicBezTo>
                  <a:pt x="1" y="92"/>
                  <a:pt x="1" y="91"/>
                  <a:pt x="0" y="91"/>
                </a:cubicBezTo>
                <a:cubicBezTo>
                  <a:pt x="0" y="89"/>
                  <a:pt x="1" y="88"/>
                  <a:pt x="2" y="88"/>
                </a:cubicBezTo>
                <a:cubicBezTo>
                  <a:pt x="3" y="88"/>
                  <a:pt x="5" y="87"/>
                  <a:pt x="6" y="87"/>
                </a:cubicBezTo>
                <a:cubicBezTo>
                  <a:pt x="9" y="88"/>
                  <a:pt x="11" y="88"/>
                  <a:pt x="14" y="88"/>
                </a:cubicBezTo>
                <a:cubicBezTo>
                  <a:pt x="20" y="89"/>
                  <a:pt x="26" y="90"/>
                  <a:pt x="32" y="90"/>
                </a:cubicBezTo>
                <a:cubicBezTo>
                  <a:pt x="33" y="91"/>
                  <a:pt x="34" y="91"/>
                  <a:pt x="35" y="91"/>
                </a:cubicBezTo>
                <a:cubicBezTo>
                  <a:pt x="40" y="91"/>
                  <a:pt x="44" y="91"/>
                  <a:pt x="49" y="91"/>
                </a:cubicBezTo>
                <a:cubicBezTo>
                  <a:pt x="48" y="90"/>
                  <a:pt x="48" y="90"/>
                  <a:pt x="47" y="90"/>
                </a:cubicBezTo>
                <a:cubicBezTo>
                  <a:pt x="34" y="87"/>
                  <a:pt x="21" y="74"/>
                  <a:pt x="17" y="60"/>
                </a:cubicBezTo>
                <a:cubicBezTo>
                  <a:pt x="15" y="54"/>
                  <a:pt x="15" y="48"/>
                  <a:pt x="15" y="42"/>
                </a:cubicBezTo>
                <a:cubicBezTo>
                  <a:pt x="16" y="38"/>
                  <a:pt x="16" y="34"/>
                  <a:pt x="18" y="30"/>
                </a:cubicBezTo>
                <a:cubicBezTo>
                  <a:pt x="20" y="22"/>
                  <a:pt x="24" y="16"/>
                  <a:pt x="30" y="12"/>
                </a:cubicBezTo>
                <a:cubicBezTo>
                  <a:pt x="30" y="11"/>
                  <a:pt x="31" y="10"/>
                  <a:pt x="32" y="10"/>
                </a:cubicBezTo>
                <a:cubicBezTo>
                  <a:pt x="32" y="9"/>
                  <a:pt x="32" y="9"/>
                  <a:pt x="33" y="9"/>
                </a:cubicBezTo>
                <a:cubicBezTo>
                  <a:pt x="36" y="7"/>
                  <a:pt x="40" y="5"/>
                  <a:pt x="43" y="4"/>
                </a:cubicBezTo>
                <a:cubicBezTo>
                  <a:pt x="55" y="0"/>
                  <a:pt x="72" y="2"/>
                  <a:pt x="84" y="12"/>
                </a:cubicBezTo>
                <a:cubicBezTo>
                  <a:pt x="93" y="20"/>
                  <a:pt x="97" y="30"/>
                  <a:pt x="97" y="43"/>
                </a:cubicBezTo>
                <a:cubicBezTo>
                  <a:pt x="97" y="48"/>
                  <a:pt x="96" y="53"/>
                  <a:pt x="95" y="59"/>
                </a:cubicBezTo>
                <a:cubicBezTo>
                  <a:pt x="93" y="66"/>
                  <a:pt x="89" y="72"/>
                  <a:pt x="84" y="78"/>
                </a:cubicBezTo>
                <a:cubicBezTo>
                  <a:pt x="79" y="84"/>
                  <a:pt x="74" y="88"/>
                  <a:pt x="67" y="90"/>
                </a:cubicBezTo>
                <a:cubicBezTo>
                  <a:pt x="66" y="91"/>
                  <a:pt x="64" y="91"/>
                  <a:pt x="63" y="91"/>
                </a:cubicBezTo>
                <a:cubicBezTo>
                  <a:pt x="63" y="91"/>
                  <a:pt x="63" y="91"/>
                  <a:pt x="63" y="91"/>
                </a:cubicBezTo>
                <a:close/>
                <a:moveTo>
                  <a:pt x="79" y="175"/>
                </a:moveTo>
                <a:cubicBezTo>
                  <a:pt x="79" y="175"/>
                  <a:pt x="79" y="174"/>
                  <a:pt x="79" y="174"/>
                </a:cubicBezTo>
                <a:cubicBezTo>
                  <a:pt x="81" y="169"/>
                  <a:pt x="82" y="165"/>
                  <a:pt x="83" y="161"/>
                </a:cubicBezTo>
                <a:cubicBezTo>
                  <a:pt x="84" y="160"/>
                  <a:pt x="84" y="160"/>
                  <a:pt x="84" y="160"/>
                </a:cubicBezTo>
                <a:cubicBezTo>
                  <a:pt x="82" y="161"/>
                  <a:pt x="81" y="163"/>
                  <a:pt x="81" y="165"/>
                </a:cubicBezTo>
                <a:cubicBezTo>
                  <a:pt x="80" y="167"/>
                  <a:pt x="79" y="169"/>
                  <a:pt x="79" y="171"/>
                </a:cubicBezTo>
                <a:cubicBezTo>
                  <a:pt x="79" y="172"/>
                  <a:pt x="78" y="173"/>
                  <a:pt x="79" y="174"/>
                </a:cubicBezTo>
                <a:cubicBezTo>
                  <a:pt x="79" y="174"/>
                  <a:pt x="79" y="175"/>
                  <a:pt x="79" y="175"/>
                </a:cubicBezTo>
                <a:cubicBezTo>
                  <a:pt x="78" y="176"/>
                  <a:pt x="77" y="178"/>
                  <a:pt x="77" y="180"/>
                </a:cubicBezTo>
                <a:cubicBezTo>
                  <a:pt x="77" y="181"/>
                  <a:pt x="76" y="182"/>
                  <a:pt x="76" y="183"/>
                </a:cubicBezTo>
                <a:cubicBezTo>
                  <a:pt x="76" y="185"/>
                  <a:pt x="75" y="187"/>
                  <a:pt x="75" y="189"/>
                </a:cubicBezTo>
                <a:cubicBezTo>
                  <a:pt x="75" y="188"/>
                  <a:pt x="75" y="188"/>
                  <a:pt x="75" y="188"/>
                </a:cubicBezTo>
                <a:cubicBezTo>
                  <a:pt x="76" y="184"/>
                  <a:pt x="78" y="180"/>
                  <a:pt x="79" y="176"/>
                </a:cubicBezTo>
                <a:cubicBezTo>
                  <a:pt x="79" y="176"/>
                  <a:pt x="79" y="175"/>
                  <a:pt x="79" y="175"/>
                </a:cubicBezTo>
                <a:close/>
                <a:moveTo>
                  <a:pt x="74" y="72"/>
                </a:moveTo>
                <a:cubicBezTo>
                  <a:pt x="76" y="69"/>
                  <a:pt x="78" y="67"/>
                  <a:pt x="81" y="65"/>
                </a:cubicBezTo>
                <a:cubicBezTo>
                  <a:pt x="81" y="64"/>
                  <a:pt x="82" y="64"/>
                  <a:pt x="82" y="63"/>
                </a:cubicBezTo>
                <a:cubicBezTo>
                  <a:pt x="84" y="59"/>
                  <a:pt x="85" y="55"/>
                  <a:pt x="86" y="50"/>
                </a:cubicBezTo>
                <a:cubicBezTo>
                  <a:pt x="86" y="50"/>
                  <a:pt x="86" y="50"/>
                  <a:pt x="86" y="50"/>
                </a:cubicBezTo>
                <a:cubicBezTo>
                  <a:pt x="85" y="51"/>
                  <a:pt x="84" y="52"/>
                  <a:pt x="84" y="53"/>
                </a:cubicBezTo>
                <a:cubicBezTo>
                  <a:pt x="83" y="56"/>
                  <a:pt x="82" y="59"/>
                  <a:pt x="81" y="62"/>
                </a:cubicBezTo>
                <a:cubicBezTo>
                  <a:pt x="79" y="65"/>
                  <a:pt x="77" y="69"/>
                  <a:pt x="74" y="71"/>
                </a:cubicBezTo>
                <a:cubicBezTo>
                  <a:pt x="72" y="72"/>
                  <a:pt x="70" y="73"/>
                  <a:pt x="68" y="74"/>
                </a:cubicBezTo>
                <a:cubicBezTo>
                  <a:pt x="68" y="75"/>
                  <a:pt x="67" y="75"/>
                  <a:pt x="67" y="76"/>
                </a:cubicBezTo>
                <a:cubicBezTo>
                  <a:pt x="70" y="75"/>
                  <a:pt x="72" y="74"/>
                  <a:pt x="74" y="72"/>
                </a:cubicBezTo>
                <a:close/>
                <a:moveTo>
                  <a:pt x="64" y="139"/>
                </a:moveTo>
                <a:cubicBezTo>
                  <a:pt x="65" y="139"/>
                  <a:pt x="65" y="139"/>
                  <a:pt x="65" y="139"/>
                </a:cubicBezTo>
                <a:cubicBezTo>
                  <a:pt x="70" y="135"/>
                  <a:pt x="75" y="131"/>
                  <a:pt x="80" y="127"/>
                </a:cubicBezTo>
                <a:cubicBezTo>
                  <a:pt x="80" y="126"/>
                  <a:pt x="81" y="126"/>
                  <a:pt x="81" y="125"/>
                </a:cubicBezTo>
                <a:cubicBezTo>
                  <a:pt x="81" y="122"/>
                  <a:pt x="82" y="119"/>
                  <a:pt x="83" y="116"/>
                </a:cubicBezTo>
                <a:cubicBezTo>
                  <a:pt x="83" y="116"/>
                  <a:pt x="83" y="115"/>
                  <a:pt x="83" y="115"/>
                </a:cubicBezTo>
                <a:cubicBezTo>
                  <a:pt x="83" y="115"/>
                  <a:pt x="82" y="115"/>
                  <a:pt x="82" y="116"/>
                </a:cubicBezTo>
                <a:cubicBezTo>
                  <a:pt x="77" y="121"/>
                  <a:pt x="72" y="125"/>
                  <a:pt x="67" y="130"/>
                </a:cubicBezTo>
                <a:cubicBezTo>
                  <a:pt x="65" y="132"/>
                  <a:pt x="64" y="133"/>
                  <a:pt x="64" y="135"/>
                </a:cubicBezTo>
                <a:cubicBezTo>
                  <a:pt x="65" y="137"/>
                  <a:pt x="64" y="138"/>
                  <a:pt x="64" y="139"/>
                </a:cubicBezTo>
                <a:close/>
                <a:moveTo>
                  <a:pt x="69" y="31"/>
                </a:moveTo>
                <a:cubicBezTo>
                  <a:pt x="68" y="32"/>
                  <a:pt x="68" y="32"/>
                  <a:pt x="68" y="32"/>
                </a:cubicBezTo>
                <a:cubicBezTo>
                  <a:pt x="61" y="36"/>
                  <a:pt x="54" y="40"/>
                  <a:pt x="48" y="44"/>
                </a:cubicBezTo>
                <a:cubicBezTo>
                  <a:pt x="46" y="45"/>
                  <a:pt x="44" y="46"/>
                  <a:pt x="43" y="47"/>
                </a:cubicBezTo>
                <a:cubicBezTo>
                  <a:pt x="42" y="47"/>
                  <a:pt x="42" y="48"/>
                  <a:pt x="42" y="48"/>
                </a:cubicBezTo>
                <a:cubicBezTo>
                  <a:pt x="42" y="49"/>
                  <a:pt x="42" y="50"/>
                  <a:pt x="42" y="51"/>
                </a:cubicBezTo>
                <a:cubicBezTo>
                  <a:pt x="44" y="50"/>
                  <a:pt x="71" y="35"/>
                  <a:pt x="72" y="34"/>
                </a:cubicBezTo>
                <a:cubicBezTo>
                  <a:pt x="70" y="34"/>
                  <a:pt x="70" y="33"/>
                  <a:pt x="69" y="31"/>
                </a:cubicBezTo>
                <a:close/>
                <a:moveTo>
                  <a:pt x="84" y="158"/>
                </a:moveTo>
                <a:cubicBezTo>
                  <a:pt x="85" y="157"/>
                  <a:pt x="85" y="157"/>
                  <a:pt x="85" y="156"/>
                </a:cubicBezTo>
                <a:cubicBezTo>
                  <a:pt x="87" y="149"/>
                  <a:pt x="90" y="142"/>
                  <a:pt x="92" y="134"/>
                </a:cubicBezTo>
                <a:cubicBezTo>
                  <a:pt x="96" y="122"/>
                  <a:pt x="101" y="110"/>
                  <a:pt x="105" y="97"/>
                </a:cubicBezTo>
                <a:cubicBezTo>
                  <a:pt x="105" y="97"/>
                  <a:pt x="105" y="96"/>
                  <a:pt x="106" y="96"/>
                </a:cubicBezTo>
                <a:cubicBezTo>
                  <a:pt x="105" y="96"/>
                  <a:pt x="104" y="96"/>
                  <a:pt x="104" y="95"/>
                </a:cubicBezTo>
                <a:cubicBezTo>
                  <a:pt x="102" y="95"/>
                  <a:pt x="100" y="95"/>
                  <a:pt x="98" y="95"/>
                </a:cubicBezTo>
                <a:cubicBezTo>
                  <a:pt x="92" y="96"/>
                  <a:pt x="87" y="96"/>
                  <a:pt x="82" y="96"/>
                </a:cubicBezTo>
                <a:cubicBezTo>
                  <a:pt x="80" y="96"/>
                  <a:pt x="78" y="96"/>
                  <a:pt x="76" y="96"/>
                </a:cubicBezTo>
                <a:cubicBezTo>
                  <a:pt x="76" y="96"/>
                  <a:pt x="76" y="97"/>
                  <a:pt x="75" y="97"/>
                </a:cubicBezTo>
                <a:cubicBezTo>
                  <a:pt x="77" y="97"/>
                  <a:pt x="79" y="97"/>
                  <a:pt x="80" y="98"/>
                </a:cubicBezTo>
                <a:cubicBezTo>
                  <a:pt x="82" y="98"/>
                  <a:pt x="84" y="98"/>
                  <a:pt x="85" y="97"/>
                </a:cubicBezTo>
                <a:cubicBezTo>
                  <a:pt x="86" y="96"/>
                  <a:pt x="87" y="96"/>
                  <a:pt x="87" y="97"/>
                </a:cubicBezTo>
                <a:cubicBezTo>
                  <a:pt x="87" y="98"/>
                  <a:pt x="87" y="98"/>
                  <a:pt x="87" y="98"/>
                </a:cubicBezTo>
                <a:cubicBezTo>
                  <a:pt x="90" y="98"/>
                  <a:pt x="92" y="98"/>
                  <a:pt x="94" y="99"/>
                </a:cubicBezTo>
                <a:cubicBezTo>
                  <a:pt x="96" y="99"/>
                  <a:pt x="97" y="98"/>
                  <a:pt x="99" y="97"/>
                </a:cubicBezTo>
                <a:cubicBezTo>
                  <a:pt x="99" y="97"/>
                  <a:pt x="100" y="97"/>
                  <a:pt x="100" y="97"/>
                </a:cubicBezTo>
                <a:cubicBezTo>
                  <a:pt x="102" y="96"/>
                  <a:pt x="103" y="97"/>
                  <a:pt x="103" y="98"/>
                </a:cubicBezTo>
                <a:cubicBezTo>
                  <a:pt x="103" y="99"/>
                  <a:pt x="103" y="99"/>
                  <a:pt x="103" y="100"/>
                </a:cubicBezTo>
                <a:cubicBezTo>
                  <a:pt x="103" y="101"/>
                  <a:pt x="102" y="103"/>
                  <a:pt x="102" y="105"/>
                </a:cubicBezTo>
                <a:cubicBezTo>
                  <a:pt x="100" y="110"/>
                  <a:pt x="98" y="115"/>
                  <a:pt x="96" y="120"/>
                </a:cubicBezTo>
                <a:cubicBezTo>
                  <a:pt x="93" y="130"/>
                  <a:pt x="89" y="139"/>
                  <a:pt x="86" y="148"/>
                </a:cubicBezTo>
                <a:cubicBezTo>
                  <a:pt x="85" y="151"/>
                  <a:pt x="84" y="154"/>
                  <a:pt x="83" y="157"/>
                </a:cubicBezTo>
                <a:cubicBezTo>
                  <a:pt x="83" y="157"/>
                  <a:pt x="84" y="157"/>
                  <a:pt x="84" y="158"/>
                </a:cubicBezTo>
                <a:close/>
                <a:moveTo>
                  <a:pt x="64" y="124"/>
                </a:moveTo>
                <a:cubicBezTo>
                  <a:pt x="73" y="117"/>
                  <a:pt x="82" y="110"/>
                  <a:pt x="91" y="104"/>
                </a:cubicBezTo>
                <a:cubicBezTo>
                  <a:pt x="90" y="104"/>
                  <a:pt x="90" y="104"/>
                  <a:pt x="90" y="104"/>
                </a:cubicBezTo>
                <a:cubicBezTo>
                  <a:pt x="86" y="104"/>
                  <a:pt x="83" y="105"/>
                  <a:pt x="79" y="106"/>
                </a:cubicBezTo>
                <a:cubicBezTo>
                  <a:pt x="78" y="106"/>
                  <a:pt x="78" y="107"/>
                  <a:pt x="77" y="107"/>
                </a:cubicBezTo>
                <a:cubicBezTo>
                  <a:pt x="73" y="111"/>
                  <a:pt x="68" y="115"/>
                  <a:pt x="64" y="120"/>
                </a:cubicBezTo>
                <a:cubicBezTo>
                  <a:pt x="63" y="120"/>
                  <a:pt x="63" y="120"/>
                  <a:pt x="63" y="120"/>
                </a:cubicBezTo>
                <a:cubicBezTo>
                  <a:pt x="63" y="122"/>
                  <a:pt x="64" y="123"/>
                  <a:pt x="64" y="124"/>
                </a:cubicBezTo>
                <a:close/>
                <a:moveTo>
                  <a:pt x="100" y="100"/>
                </a:moveTo>
                <a:cubicBezTo>
                  <a:pt x="98" y="101"/>
                  <a:pt x="97" y="101"/>
                  <a:pt x="95" y="102"/>
                </a:cubicBezTo>
                <a:cubicBezTo>
                  <a:pt x="96" y="103"/>
                  <a:pt x="95" y="104"/>
                  <a:pt x="94" y="105"/>
                </a:cubicBezTo>
                <a:cubicBezTo>
                  <a:pt x="93" y="106"/>
                  <a:pt x="91" y="108"/>
                  <a:pt x="89" y="109"/>
                </a:cubicBezTo>
                <a:cubicBezTo>
                  <a:pt x="89" y="110"/>
                  <a:pt x="88" y="110"/>
                  <a:pt x="88" y="111"/>
                </a:cubicBezTo>
                <a:cubicBezTo>
                  <a:pt x="88" y="114"/>
                  <a:pt x="87" y="117"/>
                  <a:pt x="86" y="120"/>
                </a:cubicBezTo>
                <a:cubicBezTo>
                  <a:pt x="86" y="121"/>
                  <a:pt x="86" y="121"/>
                  <a:pt x="86" y="122"/>
                </a:cubicBezTo>
                <a:cubicBezTo>
                  <a:pt x="87" y="121"/>
                  <a:pt x="87" y="121"/>
                  <a:pt x="87" y="121"/>
                </a:cubicBezTo>
                <a:cubicBezTo>
                  <a:pt x="90" y="119"/>
                  <a:pt x="92" y="117"/>
                  <a:pt x="95" y="115"/>
                </a:cubicBezTo>
                <a:cubicBezTo>
                  <a:pt x="95" y="115"/>
                  <a:pt x="95" y="115"/>
                  <a:pt x="95" y="114"/>
                </a:cubicBezTo>
                <a:cubicBezTo>
                  <a:pt x="97" y="110"/>
                  <a:pt x="98" y="106"/>
                  <a:pt x="100" y="102"/>
                </a:cubicBezTo>
                <a:cubicBezTo>
                  <a:pt x="100" y="101"/>
                  <a:pt x="100" y="101"/>
                  <a:pt x="100" y="100"/>
                </a:cubicBezTo>
                <a:close/>
                <a:moveTo>
                  <a:pt x="79" y="41"/>
                </a:moveTo>
                <a:cubicBezTo>
                  <a:pt x="79" y="41"/>
                  <a:pt x="79" y="41"/>
                  <a:pt x="79" y="41"/>
                </a:cubicBezTo>
                <a:cubicBezTo>
                  <a:pt x="69" y="48"/>
                  <a:pt x="58" y="55"/>
                  <a:pt x="49" y="63"/>
                </a:cubicBezTo>
                <a:cubicBezTo>
                  <a:pt x="49" y="64"/>
                  <a:pt x="50" y="64"/>
                  <a:pt x="50" y="64"/>
                </a:cubicBezTo>
                <a:cubicBezTo>
                  <a:pt x="51" y="64"/>
                  <a:pt x="51" y="64"/>
                  <a:pt x="51" y="64"/>
                </a:cubicBezTo>
                <a:cubicBezTo>
                  <a:pt x="53" y="62"/>
                  <a:pt x="55" y="61"/>
                  <a:pt x="57" y="60"/>
                </a:cubicBezTo>
                <a:cubicBezTo>
                  <a:pt x="64" y="55"/>
                  <a:pt x="71" y="50"/>
                  <a:pt x="78" y="46"/>
                </a:cubicBezTo>
                <a:cubicBezTo>
                  <a:pt x="78" y="45"/>
                  <a:pt x="79" y="45"/>
                  <a:pt x="79" y="44"/>
                </a:cubicBezTo>
                <a:cubicBezTo>
                  <a:pt x="79" y="43"/>
                  <a:pt x="79" y="42"/>
                  <a:pt x="79" y="41"/>
                </a:cubicBezTo>
                <a:close/>
                <a:moveTo>
                  <a:pt x="31" y="41"/>
                </a:moveTo>
                <a:cubicBezTo>
                  <a:pt x="32" y="41"/>
                  <a:pt x="32" y="41"/>
                  <a:pt x="33" y="40"/>
                </a:cubicBezTo>
                <a:cubicBezTo>
                  <a:pt x="35" y="39"/>
                  <a:pt x="37" y="38"/>
                  <a:pt x="39" y="37"/>
                </a:cubicBezTo>
                <a:cubicBezTo>
                  <a:pt x="41" y="36"/>
                  <a:pt x="42" y="35"/>
                  <a:pt x="42" y="33"/>
                </a:cubicBezTo>
                <a:cubicBezTo>
                  <a:pt x="45" y="28"/>
                  <a:pt x="49" y="25"/>
                  <a:pt x="55" y="24"/>
                </a:cubicBezTo>
                <a:cubicBezTo>
                  <a:pt x="57" y="24"/>
                  <a:pt x="59" y="24"/>
                  <a:pt x="60" y="22"/>
                </a:cubicBezTo>
                <a:cubicBezTo>
                  <a:pt x="61" y="22"/>
                  <a:pt x="62" y="22"/>
                  <a:pt x="63" y="21"/>
                </a:cubicBezTo>
                <a:cubicBezTo>
                  <a:pt x="63" y="21"/>
                  <a:pt x="63" y="21"/>
                  <a:pt x="64" y="20"/>
                </a:cubicBezTo>
                <a:cubicBezTo>
                  <a:pt x="61" y="20"/>
                  <a:pt x="59" y="19"/>
                  <a:pt x="58" y="19"/>
                </a:cubicBezTo>
                <a:cubicBezTo>
                  <a:pt x="57" y="19"/>
                  <a:pt x="57" y="19"/>
                  <a:pt x="56" y="19"/>
                </a:cubicBezTo>
                <a:cubicBezTo>
                  <a:pt x="48" y="25"/>
                  <a:pt x="40" y="31"/>
                  <a:pt x="32" y="38"/>
                </a:cubicBezTo>
                <a:cubicBezTo>
                  <a:pt x="31" y="39"/>
                  <a:pt x="31" y="40"/>
                  <a:pt x="31" y="41"/>
                </a:cubicBezTo>
                <a:close/>
                <a:moveTo>
                  <a:pt x="78" y="34"/>
                </a:moveTo>
                <a:cubicBezTo>
                  <a:pt x="78" y="34"/>
                  <a:pt x="78" y="34"/>
                  <a:pt x="77" y="35"/>
                </a:cubicBezTo>
                <a:cubicBezTo>
                  <a:pt x="75" y="36"/>
                  <a:pt x="73" y="37"/>
                  <a:pt x="72" y="38"/>
                </a:cubicBezTo>
                <a:cubicBezTo>
                  <a:pt x="63" y="44"/>
                  <a:pt x="54" y="50"/>
                  <a:pt x="46" y="57"/>
                </a:cubicBezTo>
                <a:cubicBezTo>
                  <a:pt x="45" y="57"/>
                  <a:pt x="45" y="57"/>
                  <a:pt x="45" y="57"/>
                </a:cubicBezTo>
                <a:cubicBezTo>
                  <a:pt x="44" y="58"/>
                  <a:pt x="45" y="58"/>
                  <a:pt x="45" y="58"/>
                </a:cubicBezTo>
                <a:cubicBezTo>
                  <a:pt x="45" y="58"/>
                  <a:pt x="46" y="58"/>
                  <a:pt x="46" y="58"/>
                </a:cubicBezTo>
                <a:cubicBezTo>
                  <a:pt x="56" y="51"/>
                  <a:pt x="66" y="45"/>
                  <a:pt x="77" y="39"/>
                </a:cubicBezTo>
                <a:cubicBezTo>
                  <a:pt x="79" y="37"/>
                  <a:pt x="79" y="37"/>
                  <a:pt x="78" y="34"/>
                </a:cubicBezTo>
                <a:close/>
                <a:moveTo>
                  <a:pt x="39" y="157"/>
                </a:moveTo>
                <a:cubicBezTo>
                  <a:pt x="39" y="157"/>
                  <a:pt x="39" y="157"/>
                  <a:pt x="39" y="157"/>
                </a:cubicBezTo>
                <a:cubicBezTo>
                  <a:pt x="39" y="157"/>
                  <a:pt x="39" y="157"/>
                  <a:pt x="40" y="157"/>
                </a:cubicBezTo>
                <a:cubicBezTo>
                  <a:pt x="45" y="151"/>
                  <a:pt x="49" y="145"/>
                  <a:pt x="54" y="139"/>
                </a:cubicBezTo>
                <a:cubicBezTo>
                  <a:pt x="56" y="138"/>
                  <a:pt x="56" y="136"/>
                  <a:pt x="56" y="135"/>
                </a:cubicBezTo>
                <a:cubicBezTo>
                  <a:pt x="49" y="140"/>
                  <a:pt x="43" y="145"/>
                  <a:pt x="37" y="151"/>
                </a:cubicBezTo>
                <a:cubicBezTo>
                  <a:pt x="38" y="153"/>
                  <a:pt x="38" y="155"/>
                  <a:pt x="39" y="157"/>
                </a:cubicBezTo>
                <a:close/>
                <a:moveTo>
                  <a:pt x="42" y="43"/>
                </a:moveTo>
                <a:cubicBezTo>
                  <a:pt x="50" y="38"/>
                  <a:pt x="58" y="34"/>
                  <a:pt x="65" y="29"/>
                </a:cubicBezTo>
                <a:cubicBezTo>
                  <a:pt x="64" y="28"/>
                  <a:pt x="63" y="28"/>
                  <a:pt x="61" y="27"/>
                </a:cubicBezTo>
                <a:cubicBezTo>
                  <a:pt x="61" y="27"/>
                  <a:pt x="60" y="27"/>
                  <a:pt x="60" y="28"/>
                </a:cubicBezTo>
                <a:cubicBezTo>
                  <a:pt x="55" y="31"/>
                  <a:pt x="50" y="34"/>
                  <a:pt x="44" y="37"/>
                </a:cubicBezTo>
                <a:cubicBezTo>
                  <a:pt x="44" y="37"/>
                  <a:pt x="44" y="38"/>
                  <a:pt x="44" y="38"/>
                </a:cubicBezTo>
                <a:cubicBezTo>
                  <a:pt x="43" y="40"/>
                  <a:pt x="42" y="41"/>
                  <a:pt x="42" y="43"/>
                </a:cubicBezTo>
                <a:close/>
                <a:moveTo>
                  <a:pt x="28" y="74"/>
                </a:moveTo>
                <a:cubicBezTo>
                  <a:pt x="28" y="74"/>
                  <a:pt x="28" y="74"/>
                  <a:pt x="28" y="74"/>
                </a:cubicBezTo>
                <a:cubicBezTo>
                  <a:pt x="28" y="74"/>
                  <a:pt x="29" y="74"/>
                  <a:pt x="29" y="75"/>
                </a:cubicBezTo>
                <a:cubicBezTo>
                  <a:pt x="31" y="78"/>
                  <a:pt x="35" y="81"/>
                  <a:pt x="38" y="83"/>
                </a:cubicBezTo>
                <a:cubicBezTo>
                  <a:pt x="43" y="86"/>
                  <a:pt x="48" y="88"/>
                  <a:pt x="54" y="89"/>
                </a:cubicBezTo>
                <a:cubicBezTo>
                  <a:pt x="61" y="90"/>
                  <a:pt x="67" y="88"/>
                  <a:pt x="73" y="84"/>
                </a:cubicBezTo>
                <a:cubicBezTo>
                  <a:pt x="73" y="84"/>
                  <a:pt x="73" y="84"/>
                  <a:pt x="73" y="84"/>
                </a:cubicBezTo>
                <a:cubicBezTo>
                  <a:pt x="73" y="84"/>
                  <a:pt x="73" y="84"/>
                  <a:pt x="72" y="84"/>
                </a:cubicBezTo>
                <a:cubicBezTo>
                  <a:pt x="67" y="86"/>
                  <a:pt x="61" y="87"/>
                  <a:pt x="55" y="86"/>
                </a:cubicBezTo>
                <a:cubicBezTo>
                  <a:pt x="52" y="85"/>
                  <a:pt x="49" y="85"/>
                  <a:pt x="47" y="84"/>
                </a:cubicBezTo>
                <a:cubicBezTo>
                  <a:pt x="40" y="82"/>
                  <a:pt x="34" y="79"/>
                  <a:pt x="29" y="74"/>
                </a:cubicBezTo>
                <a:cubicBezTo>
                  <a:pt x="29" y="74"/>
                  <a:pt x="29" y="74"/>
                  <a:pt x="28" y="74"/>
                </a:cubicBezTo>
                <a:close/>
                <a:moveTo>
                  <a:pt x="79" y="133"/>
                </a:moveTo>
                <a:cubicBezTo>
                  <a:pt x="79" y="133"/>
                  <a:pt x="78" y="133"/>
                  <a:pt x="78" y="133"/>
                </a:cubicBezTo>
                <a:cubicBezTo>
                  <a:pt x="74" y="137"/>
                  <a:pt x="70" y="141"/>
                  <a:pt x="65" y="146"/>
                </a:cubicBezTo>
                <a:cubicBezTo>
                  <a:pt x="65" y="146"/>
                  <a:pt x="65" y="147"/>
                  <a:pt x="65" y="147"/>
                </a:cubicBezTo>
                <a:cubicBezTo>
                  <a:pt x="65" y="148"/>
                  <a:pt x="65" y="148"/>
                  <a:pt x="65" y="149"/>
                </a:cubicBezTo>
                <a:cubicBezTo>
                  <a:pt x="65" y="150"/>
                  <a:pt x="65" y="151"/>
                  <a:pt x="65" y="152"/>
                </a:cubicBezTo>
                <a:cubicBezTo>
                  <a:pt x="65" y="151"/>
                  <a:pt x="66" y="151"/>
                  <a:pt x="66" y="151"/>
                </a:cubicBezTo>
                <a:cubicBezTo>
                  <a:pt x="69" y="149"/>
                  <a:pt x="72" y="146"/>
                  <a:pt x="75" y="144"/>
                </a:cubicBezTo>
                <a:cubicBezTo>
                  <a:pt x="76" y="143"/>
                  <a:pt x="77" y="141"/>
                  <a:pt x="78" y="139"/>
                </a:cubicBezTo>
                <a:cubicBezTo>
                  <a:pt x="78" y="137"/>
                  <a:pt x="78" y="135"/>
                  <a:pt x="79" y="133"/>
                </a:cubicBezTo>
                <a:close/>
                <a:moveTo>
                  <a:pt x="54" y="165"/>
                </a:moveTo>
                <a:cubicBezTo>
                  <a:pt x="54" y="165"/>
                  <a:pt x="54" y="165"/>
                  <a:pt x="54" y="165"/>
                </a:cubicBezTo>
                <a:cubicBezTo>
                  <a:pt x="50" y="168"/>
                  <a:pt x="47" y="171"/>
                  <a:pt x="43" y="175"/>
                </a:cubicBezTo>
                <a:cubicBezTo>
                  <a:pt x="44" y="177"/>
                  <a:pt x="44" y="180"/>
                  <a:pt x="45" y="183"/>
                </a:cubicBezTo>
                <a:cubicBezTo>
                  <a:pt x="46" y="183"/>
                  <a:pt x="46" y="183"/>
                  <a:pt x="46" y="183"/>
                </a:cubicBezTo>
                <a:cubicBezTo>
                  <a:pt x="48" y="179"/>
                  <a:pt x="51" y="176"/>
                  <a:pt x="54" y="172"/>
                </a:cubicBezTo>
                <a:cubicBezTo>
                  <a:pt x="54" y="172"/>
                  <a:pt x="54" y="172"/>
                  <a:pt x="54" y="171"/>
                </a:cubicBezTo>
                <a:cubicBezTo>
                  <a:pt x="54" y="169"/>
                  <a:pt x="54" y="167"/>
                  <a:pt x="54" y="165"/>
                </a:cubicBezTo>
                <a:close/>
                <a:moveTo>
                  <a:pt x="65" y="171"/>
                </a:moveTo>
                <a:cubicBezTo>
                  <a:pt x="65" y="171"/>
                  <a:pt x="65" y="171"/>
                  <a:pt x="65" y="172"/>
                </a:cubicBezTo>
                <a:cubicBezTo>
                  <a:pt x="67" y="170"/>
                  <a:pt x="70" y="168"/>
                  <a:pt x="72" y="166"/>
                </a:cubicBezTo>
                <a:cubicBezTo>
                  <a:pt x="72" y="166"/>
                  <a:pt x="72" y="165"/>
                  <a:pt x="72" y="165"/>
                </a:cubicBezTo>
                <a:cubicBezTo>
                  <a:pt x="73" y="162"/>
                  <a:pt x="73" y="159"/>
                  <a:pt x="74" y="156"/>
                </a:cubicBezTo>
                <a:cubicBezTo>
                  <a:pt x="74" y="155"/>
                  <a:pt x="74" y="154"/>
                  <a:pt x="75" y="153"/>
                </a:cubicBezTo>
                <a:cubicBezTo>
                  <a:pt x="74" y="153"/>
                  <a:pt x="74" y="153"/>
                  <a:pt x="74" y="153"/>
                </a:cubicBezTo>
                <a:cubicBezTo>
                  <a:pt x="71" y="156"/>
                  <a:pt x="68" y="160"/>
                  <a:pt x="65" y="163"/>
                </a:cubicBezTo>
                <a:cubicBezTo>
                  <a:pt x="65" y="163"/>
                  <a:pt x="65" y="163"/>
                  <a:pt x="65" y="164"/>
                </a:cubicBezTo>
                <a:cubicBezTo>
                  <a:pt x="65" y="166"/>
                  <a:pt x="65" y="169"/>
                  <a:pt x="65" y="171"/>
                </a:cubicBezTo>
                <a:close/>
                <a:moveTo>
                  <a:pt x="37" y="135"/>
                </a:moveTo>
                <a:cubicBezTo>
                  <a:pt x="37" y="135"/>
                  <a:pt x="37" y="135"/>
                  <a:pt x="37" y="135"/>
                </a:cubicBezTo>
                <a:cubicBezTo>
                  <a:pt x="38" y="135"/>
                  <a:pt x="38" y="134"/>
                  <a:pt x="39" y="134"/>
                </a:cubicBezTo>
                <a:cubicBezTo>
                  <a:pt x="44" y="128"/>
                  <a:pt x="50" y="123"/>
                  <a:pt x="57" y="118"/>
                </a:cubicBezTo>
                <a:cubicBezTo>
                  <a:pt x="61" y="115"/>
                  <a:pt x="64" y="112"/>
                  <a:pt x="68" y="109"/>
                </a:cubicBezTo>
                <a:cubicBezTo>
                  <a:pt x="69" y="109"/>
                  <a:pt x="69" y="108"/>
                  <a:pt x="69" y="108"/>
                </a:cubicBezTo>
                <a:cubicBezTo>
                  <a:pt x="68" y="108"/>
                  <a:pt x="66" y="108"/>
                  <a:pt x="65" y="108"/>
                </a:cubicBezTo>
                <a:cubicBezTo>
                  <a:pt x="64" y="108"/>
                  <a:pt x="63" y="109"/>
                  <a:pt x="63" y="109"/>
                </a:cubicBezTo>
                <a:cubicBezTo>
                  <a:pt x="61" y="111"/>
                  <a:pt x="59" y="113"/>
                  <a:pt x="57" y="115"/>
                </a:cubicBezTo>
                <a:cubicBezTo>
                  <a:pt x="50" y="121"/>
                  <a:pt x="44" y="127"/>
                  <a:pt x="38" y="134"/>
                </a:cubicBezTo>
                <a:cubicBezTo>
                  <a:pt x="38" y="134"/>
                  <a:pt x="37" y="134"/>
                  <a:pt x="37" y="135"/>
                </a:cubicBezTo>
                <a:close/>
                <a:moveTo>
                  <a:pt x="90" y="48"/>
                </a:moveTo>
                <a:cubicBezTo>
                  <a:pt x="90" y="46"/>
                  <a:pt x="90" y="44"/>
                  <a:pt x="91" y="42"/>
                </a:cubicBezTo>
                <a:cubicBezTo>
                  <a:pt x="91" y="35"/>
                  <a:pt x="89" y="28"/>
                  <a:pt x="85" y="22"/>
                </a:cubicBezTo>
                <a:cubicBezTo>
                  <a:pt x="84" y="19"/>
                  <a:pt x="82" y="18"/>
                  <a:pt x="79" y="16"/>
                </a:cubicBezTo>
                <a:cubicBezTo>
                  <a:pt x="78" y="18"/>
                  <a:pt x="78" y="18"/>
                  <a:pt x="76" y="19"/>
                </a:cubicBezTo>
                <a:cubicBezTo>
                  <a:pt x="77" y="19"/>
                  <a:pt x="78" y="20"/>
                  <a:pt x="78" y="21"/>
                </a:cubicBezTo>
                <a:cubicBezTo>
                  <a:pt x="79" y="21"/>
                  <a:pt x="79" y="21"/>
                  <a:pt x="80" y="21"/>
                </a:cubicBezTo>
                <a:cubicBezTo>
                  <a:pt x="81" y="21"/>
                  <a:pt x="81" y="20"/>
                  <a:pt x="82" y="20"/>
                </a:cubicBezTo>
                <a:cubicBezTo>
                  <a:pt x="83" y="20"/>
                  <a:pt x="83" y="20"/>
                  <a:pt x="83" y="21"/>
                </a:cubicBezTo>
                <a:cubicBezTo>
                  <a:pt x="84" y="22"/>
                  <a:pt x="84" y="22"/>
                  <a:pt x="83" y="23"/>
                </a:cubicBezTo>
                <a:cubicBezTo>
                  <a:pt x="83" y="23"/>
                  <a:pt x="82" y="23"/>
                  <a:pt x="82" y="24"/>
                </a:cubicBezTo>
                <a:cubicBezTo>
                  <a:pt x="88" y="30"/>
                  <a:pt x="91" y="39"/>
                  <a:pt x="90" y="48"/>
                </a:cubicBezTo>
                <a:close/>
                <a:moveTo>
                  <a:pt x="64" y="202"/>
                </a:moveTo>
                <a:cubicBezTo>
                  <a:pt x="64" y="202"/>
                  <a:pt x="64" y="202"/>
                  <a:pt x="64" y="202"/>
                </a:cubicBezTo>
                <a:cubicBezTo>
                  <a:pt x="60" y="206"/>
                  <a:pt x="56" y="210"/>
                  <a:pt x="52" y="215"/>
                </a:cubicBezTo>
                <a:cubicBezTo>
                  <a:pt x="52" y="215"/>
                  <a:pt x="52" y="215"/>
                  <a:pt x="52" y="215"/>
                </a:cubicBezTo>
                <a:cubicBezTo>
                  <a:pt x="52" y="218"/>
                  <a:pt x="53" y="220"/>
                  <a:pt x="53" y="222"/>
                </a:cubicBezTo>
                <a:cubicBezTo>
                  <a:pt x="54" y="222"/>
                  <a:pt x="54" y="222"/>
                  <a:pt x="54" y="221"/>
                </a:cubicBezTo>
                <a:cubicBezTo>
                  <a:pt x="57" y="216"/>
                  <a:pt x="61" y="210"/>
                  <a:pt x="64" y="204"/>
                </a:cubicBezTo>
                <a:cubicBezTo>
                  <a:pt x="64" y="203"/>
                  <a:pt x="64" y="203"/>
                  <a:pt x="64" y="202"/>
                </a:cubicBezTo>
                <a:close/>
                <a:moveTo>
                  <a:pt x="31" y="129"/>
                </a:moveTo>
                <a:cubicBezTo>
                  <a:pt x="32" y="129"/>
                  <a:pt x="32" y="129"/>
                  <a:pt x="32" y="129"/>
                </a:cubicBezTo>
                <a:cubicBezTo>
                  <a:pt x="35" y="126"/>
                  <a:pt x="39" y="122"/>
                  <a:pt x="43" y="119"/>
                </a:cubicBezTo>
                <a:cubicBezTo>
                  <a:pt x="46" y="116"/>
                  <a:pt x="50" y="112"/>
                  <a:pt x="54" y="109"/>
                </a:cubicBezTo>
                <a:cubicBezTo>
                  <a:pt x="54" y="109"/>
                  <a:pt x="54" y="109"/>
                  <a:pt x="54" y="109"/>
                </a:cubicBezTo>
                <a:cubicBezTo>
                  <a:pt x="52" y="109"/>
                  <a:pt x="51" y="109"/>
                  <a:pt x="49" y="109"/>
                </a:cubicBezTo>
                <a:cubicBezTo>
                  <a:pt x="48" y="109"/>
                  <a:pt x="48" y="109"/>
                  <a:pt x="47" y="110"/>
                </a:cubicBezTo>
                <a:cubicBezTo>
                  <a:pt x="42" y="116"/>
                  <a:pt x="37" y="122"/>
                  <a:pt x="32" y="128"/>
                </a:cubicBezTo>
                <a:cubicBezTo>
                  <a:pt x="32" y="128"/>
                  <a:pt x="32" y="128"/>
                  <a:pt x="31" y="129"/>
                </a:cubicBezTo>
                <a:close/>
                <a:moveTo>
                  <a:pt x="93" y="120"/>
                </a:moveTo>
                <a:cubicBezTo>
                  <a:pt x="93" y="120"/>
                  <a:pt x="92" y="121"/>
                  <a:pt x="92" y="121"/>
                </a:cubicBezTo>
                <a:cubicBezTo>
                  <a:pt x="90" y="123"/>
                  <a:pt x="88" y="125"/>
                  <a:pt x="85" y="127"/>
                </a:cubicBezTo>
                <a:cubicBezTo>
                  <a:pt x="85" y="127"/>
                  <a:pt x="85" y="128"/>
                  <a:pt x="85" y="128"/>
                </a:cubicBezTo>
                <a:cubicBezTo>
                  <a:pt x="84" y="131"/>
                  <a:pt x="83" y="134"/>
                  <a:pt x="83" y="136"/>
                </a:cubicBezTo>
                <a:cubicBezTo>
                  <a:pt x="83" y="137"/>
                  <a:pt x="83" y="137"/>
                  <a:pt x="82" y="138"/>
                </a:cubicBezTo>
                <a:cubicBezTo>
                  <a:pt x="84" y="136"/>
                  <a:pt x="86" y="135"/>
                  <a:pt x="87" y="134"/>
                </a:cubicBezTo>
                <a:cubicBezTo>
                  <a:pt x="88" y="134"/>
                  <a:pt x="88" y="133"/>
                  <a:pt x="88" y="132"/>
                </a:cubicBezTo>
                <a:cubicBezTo>
                  <a:pt x="90" y="129"/>
                  <a:pt x="91" y="125"/>
                  <a:pt x="93" y="122"/>
                </a:cubicBezTo>
                <a:cubicBezTo>
                  <a:pt x="93" y="121"/>
                  <a:pt x="93" y="121"/>
                  <a:pt x="93" y="120"/>
                </a:cubicBezTo>
                <a:close/>
                <a:moveTo>
                  <a:pt x="74" y="13"/>
                </a:moveTo>
                <a:cubicBezTo>
                  <a:pt x="74" y="13"/>
                  <a:pt x="74" y="13"/>
                  <a:pt x="74" y="12"/>
                </a:cubicBezTo>
                <a:cubicBezTo>
                  <a:pt x="74" y="12"/>
                  <a:pt x="73" y="12"/>
                  <a:pt x="73" y="12"/>
                </a:cubicBezTo>
                <a:cubicBezTo>
                  <a:pt x="70" y="10"/>
                  <a:pt x="66" y="9"/>
                  <a:pt x="62" y="9"/>
                </a:cubicBezTo>
                <a:cubicBezTo>
                  <a:pt x="62" y="9"/>
                  <a:pt x="62" y="9"/>
                  <a:pt x="61" y="9"/>
                </a:cubicBezTo>
                <a:cubicBezTo>
                  <a:pt x="60" y="9"/>
                  <a:pt x="60" y="9"/>
                  <a:pt x="59" y="8"/>
                </a:cubicBezTo>
                <a:cubicBezTo>
                  <a:pt x="59" y="8"/>
                  <a:pt x="58" y="8"/>
                  <a:pt x="58" y="8"/>
                </a:cubicBezTo>
                <a:cubicBezTo>
                  <a:pt x="56" y="8"/>
                  <a:pt x="53" y="8"/>
                  <a:pt x="51" y="8"/>
                </a:cubicBezTo>
                <a:cubicBezTo>
                  <a:pt x="51" y="9"/>
                  <a:pt x="51" y="10"/>
                  <a:pt x="52" y="11"/>
                </a:cubicBezTo>
                <a:cubicBezTo>
                  <a:pt x="52" y="11"/>
                  <a:pt x="52" y="11"/>
                  <a:pt x="53" y="11"/>
                </a:cubicBezTo>
                <a:cubicBezTo>
                  <a:pt x="53" y="10"/>
                  <a:pt x="54" y="10"/>
                  <a:pt x="54" y="10"/>
                </a:cubicBezTo>
                <a:cubicBezTo>
                  <a:pt x="56" y="9"/>
                  <a:pt x="57" y="10"/>
                  <a:pt x="57" y="11"/>
                </a:cubicBezTo>
                <a:cubicBezTo>
                  <a:pt x="57" y="11"/>
                  <a:pt x="56" y="12"/>
                  <a:pt x="56" y="12"/>
                </a:cubicBezTo>
                <a:cubicBezTo>
                  <a:pt x="57" y="12"/>
                  <a:pt x="58" y="12"/>
                  <a:pt x="59" y="12"/>
                </a:cubicBezTo>
                <a:cubicBezTo>
                  <a:pt x="60" y="13"/>
                  <a:pt x="61" y="13"/>
                  <a:pt x="62" y="12"/>
                </a:cubicBezTo>
                <a:cubicBezTo>
                  <a:pt x="63" y="11"/>
                  <a:pt x="64" y="11"/>
                  <a:pt x="65" y="10"/>
                </a:cubicBezTo>
                <a:cubicBezTo>
                  <a:pt x="66" y="10"/>
                  <a:pt x="66" y="10"/>
                  <a:pt x="67" y="10"/>
                </a:cubicBezTo>
                <a:cubicBezTo>
                  <a:pt x="67" y="11"/>
                  <a:pt x="67" y="11"/>
                  <a:pt x="67" y="12"/>
                </a:cubicBezTo>
                <a:cubicBezTo>
                  <a:pt x="67" y="12"/>
                  <a:pt x="67" y="12"/>
                  <a:pt x="66" y="13"/>
                </a:cubicBezTo>
                <a:cubicBezTo>
                  <a:pt x="69" y="13"/>
                  <a:pt x="71" y="13"/>
                  <a:pt x="74" y="13"/>
                </a:cubicBezTo>
                <a:close/>
                <a:moveTo>
                  <a:pt x="36" y="145"/>
                </a:moveTo>
                <a:cubicBezTo>
                  <a:pt x="43" y="136"/>
                  <a:pt x="51" y="129"/>
                  <a:pt x="58" y="121"/>
                </a:cubicBezTo>
                <a:cubicBezTo>
                  <a:pt x="58" y="121"/>
                  <a:pt x="57" y="121"/>
                  <a:pt x="57" y="122"/>
                </a:cubicBezTo>
                <a:cubicBezTo>
                  <a:pt x="51" y="127"/>
                  <a:pt x="45" y="132"/>
                  <a:pt x="39" y="138"/>
                </a:cubicBezTo>
                <a:cubicBezTo>
                  <a:pt x="38" y="139"/>
                  <a:pt x="36" y="139"/>
                  <a:pt x="35" y="141"/>
                </a:cubicBezTo>
                <a:cubicBezTo>
                  <a:pt x="35" y="141"/>
                  <a:pt x="35" y="141"/>
                  <a:pt x="35" y="141"/>
                </a:cubicBezTo>
                <a:cubicBezTo>
                  <a:pt x="35" y="142"/>
                  <a:pt x="35" y="143"/>
                  <a:pt x="36" y="145"/>
                </a:cubicBezTo>
                <a:close/>
                <a:moveTo>
                  <a:pt x="57" y="67"/>
                </a:moveTo>
                <a:cubicBezTo>
                  <a:pt x="57" y="67"/>
                  <a:pt x="57" y="67"/>
                  <a:pt x="57" y="67"/>
                </a:cubicBezTo>
                <a:cubicBezTo>
                  <a:pt x="57" y="67"/>
                  <a:pt x="57" y="67"/>
                  <a:pt x="58" y="67"/>
                </a:cubicBezTo>
                <a:cubicBezTo>
                  <a:pt x="58" y="67"/>
                  <a:pt x="59" y="66"/>
                  <a:pt x="59" y="66"/>
                </a:cubicBezTo>
                <a:cubicBezTo>
                  <a:pt x="65" y="62"/>
                  <a:pt x="70" y="58"/>
                  <a:pt x="76" y="54"/>
                </a:cubicBezTo>
                <a:cubicBezTo>
                  <a:pt x="77" y="53"/>
                  <a:pt x="77" y="51"/>
                  <a:pt x="78" y="49"/>
                </a:cubicBezTo>
                <a:cubicBezTo>
                  <a:pt x="70" y="55"/>
                  <a:pt x="63" y="61"/>
                  <a:pt x="57" y="67"/>
                </a:cubicBezTo>
                <a:close/>
                <a:moveTo>
                  <a:pt x="38" y="166"/>
                </a:moveTo>
                <a:cubicBezTo>
                  <a:pt x="37" y="166"/>
                  <a:pt x="37" y="166"/>
                  <a:pt x="37" y="166"/>
                </a:cubicBezTo>
                <a:cubicBezTo>
                  <a:pt x="35" y="166"/>
                  <a:pt x="34" y="165"/>
                  <a:pt x="35" y="163"/>
                </a:cubicBezTo>
                <a:cubicBezTo>
                  <a:pt x="35" y="163"/>
                  <a:pt x="35" y="162"/>
                  <a:pt x="36" y="162"/>
                </a:cubicBezTo>
                <a:cubicBezTo>
                  <a:pt x="36" y="161"/>
                  <a:pt x="36" y="161"/>
                  <a:pt x="36" y="160"/>
                </a:cubicBezTo>
                <a:cubicBezTo>
                  <a:pt x="35" y="159"/>
                  <a:pt x="35" y="157"/>
                  <a:pt x="35" y="156"/>
                </a:cubicBezTo>
                <a:cubicBezTo>
                  <a:pt x="34" y="155"/>
                  <a:pt x="34" y="154"/>
                  <a:pt x="34" y="153"/>
                </a:cubicBezTo>
                <a:cubicBezTo>
                  <a:pt x="33" y="154"/>
                  <a:pt x="33" y="154"/>
                  <a:pt x="32" y="155"/>
                </a:cubicBezTo>
                <a:cubicBezTo>
                  <a:pt x="33" y="158"/>
                  <a:pt x="33" y="161"/>
                  <a:pt x="34" y="164"/>
                </a:cubicBezTo>
                <a:cubicBezTo>
                  <a:pt x="35" y="168"/>
                  <a:pt x="35" y="171"/>
                  <a:pt x="36" y="174"/>
                </a:cubicBezTo>
                <a:cubicBezTo>
                  <a:pt x="37" y="173"/>
                  <a:pt x="38" y="172"/>
                  <a:pt x="39" y="171"/>
                </a:cubicBezTo>
                <a:cubicBezTo>
                  <a:pt x="39" y="171"/>
                  <a:pt x="39" y="170"/>
                  <a:pt x="39" y="170"/>
                </a:cubicBezTo>
                <a:cubicBezTo>
                  <a:pt x="38" y="168"/>
                  <a:pt x="38" y="167"/>
                  <a:pt x="38" y="166"/>
                </a:cubicBezTo>
                <a:close/>
                <a:moveTo>
                  <a:pt x="58" y="110"/>
                </a:moveTo>
                <a:cubicBezTo>
                  <a:pt x="58" y="110"/>
                  <a:pt x="58" y="109"/>
                  <a:pt x="58" y="109"/>
                </a:cubicBezTo>
                <a:cubicBezTo>
                  <a:pt x="58" y="110"/>
                  <a:pt x="57" y="110"/>
                  <a:pt x="57" y="110"/>
                </a:cubicBezTo>
                <a:cubicBezTo>
                  <a:pt x="50" y="116"/>
                  <a:pt x="43" y="122"/>
                  <a:pt x="36" y="129"/>
                </a:cubicBezTo>
                <a:cubicBezTo>
                  <a:pt x="35" y="129"/>
                  <a:pt x="34" y="130"/>
                  <a:pt x="33" y="131"/>
                </a:cubicBezTo>
                <a:cubicBezTo>
                  <a:pt x="33" y="132"/>
                  <a:pt x="32" y="132"/>
                  <a:pt x="33" y="133"/>
                </a:cubicBezTo>
                <a:cubicBezTo>
                  <a:pt x="33" y="134"/>
                  <a:pt x="33" y="134"/>
                  <a:pt x="33" y="135"/>
                </a:cubicBezTo>
                <a:cubicBezTo>
                  <a:pt x="41" y="126"/>
                  <a:pt x="50" y="118"/>
                  <a:pt x="58" y="110"/>
                </a:cubicBezTo>
                <a:close/>
                <a:moveTo>
                  <a:pt x="55" y="143"/>
                </a:moveTo>
                <a:cubicBezTo>
                  <a:pt x="55" y="143"/>
                  <a:pt x="55" y="143"/>
                  <a:pt x="55" y="143"/>
                </a:cubicBezTo>
                <a:cubicBezTo>
                  <a:pt x="50" y="148"/>
                  <a:pt x="45" y="154"/>
                  <a:pt x="41" y="160"/>
                </a:cubicBezTo>
                <a:cubicBezTo>
                  <a:pt x="41" y="159"/>
                  <a:pt x="41" y="159"/>
                  <a:pt x="41" y="159"/>
                </a:cubicBezTo>
                <a:cubicBezTo>
                  <a:pt x="46" y="156"/>
                  <a:pt x="50" y="152"/>
                  <a:pt x="54" y="148"/>
                </a:cubicBezTo>
                <a:cubicBezTo>
                  <a:pt x="55" y="148"/>
                  <a:pt x="55" y="148"/>
                  <a:pt x="55" y="148"/>
                </a:cubicBezTo>
                <a:cubicBezTo>
                  <a:pt x="55" y="146"/>
                  <a:pt x="55" y="144"/>
                  <a:pt x="55" y="143"/>
                </a:cubicBezTo>
                <a:close/>
                <a:moveTo>
                  <a:pt x="50" y="106"/>
                </a:moveTo>
                <a:cubicBezTo>
                  <a:pt x="53" y="106"/>
                  <a:pt x="55" y="106"/>
                  <a:pt x="57" y="106"/>
                </a:cubicBezTo>
                <a:cubicBezTo>
                  <a:pt x="58" y="106"/>
                  <a:pt x="58" y="106"/>
                  <a:pt x="58" y="105"/>
                </a:cubicBezTo>
                <a:cubicBezTo>
                  <a:pt x="60" y="104"/>
                  <a:pt x="61" y="103"/>
                  <a:pt x="63" y="102"/>
                </a:cubicBezTo>
                <a:cubicBezTo>
                  <a:pt x="63" y="102"/>
                  <a:pt x="63" y="102"/>
                  <a:pt x="63" y="101"/>
                </a:cubicBezTo>
                <a:cubicBezTo>
                  <a:pt x="60" y="101"/>
                  <a:pt x="58" y="101"/>
                  <a:pt x="55" y="101"/>
                </a:cubicBezTo>
                <a:cubicBezTo>
                  <a:pt x="55" y="101"/>
                  <a:pt x="55" y="102"/>
                  <a:pt x="54" y="102"/>
                </a:cubicBezTo>
                <a:cubicBezTo>
                  <a:pt x="53" y="103"/>
                  <a:pt x="52" y="104"/>
                  <a:pt x="50" y="106"/>
                </a:cubicBezTo>
                <a:close/>
                <a:moveTo>
                  <a:pt x="60" y="252"/>
                </a:moveTo>
                <a:cubicBezTo>
                  <a:pt x="60" y="252"/>
                  <a:pt x="60" y="252"/>
                  <a:pt x="60" y="252"/>
                </a:cubicBezTo>
                <a:cubicBezTo>
                  <a:pt x="61" y="249"/>
                  <a:pt x="61" y="246"/>
                  <a:pt x="62" y="243"/>
                </a:cubicBezTo>
                <a:cubicBezTo>
                  <a:pt x="62" y="240"/>
                  <a:pt x="63" y="237"/>
                  <a:pt x="63" y="234"/>
                </a:cubicBezTo>
                <a:cubicBezTo>
                  <a:pt x="63" y="235"/>
                  <a:pt x="63" y="235"/>
                  <a:pt x="63" y="235"/>
                </a:cubicBezTo>
                <a:cubicBezTo>
                  <a:pt x="61" y="237"/>
                  <a:pt x="60" y="240"/>
                  <a:pt x="59" y="242"/>
                </a:cubicBezTo>
                <a:cubicBezTo>
                  <a:pt x="57" y="245"/>
                  <a:pt x="57" y="245"/>
                  <a:pt x="58" y="248"/>
                </a:cubicBezTo>
                <a:cubicBezTo>
                  <a:pt x="59" y="249"/>
                  <a:pt x="59" y="251"/>
                  <a:pt x="60" y="252"/>
                </a:cubicBezTo>
                <a:close/>
                <a:moveTo>
                  <a:pt x="57" y="126"/>
                </a:moveTo>
                <a:cubicBezTo>
                  <a:pt x="54" y="128"/>
                  <a:pt x="40" y="143"/>
                  <a:pt x="39" y="145"/>
                </a:cubicBezTo>
                <a:cubicBezTo>
                  <a:pt x="39" y="145"/>
                  <a:pt x="40" y="145"/>
                  <a:pt x="40" y="145"/>
                </a:cubicBezTo>
                <a:cubicBezTo>
                  <a:pt x="45" y="140"/>
                  <a:pt x="50" y="136"/>
                  <a:pt x="56" y="131"/>
                </a:cubicBezTo>
                <a:cubicBezTo>
                  <a:pt x="56" y="131"/>
                  <a:pt x="56" y="130"/>
                  <a:pt x="56" y="130"/>
                </a:cubicBezTo>
                <a:cubicBezTo>
                  <a:pt x="56" y="129"/>
                  <a:pt x="57" y="128"/>
                  <a:pt x="57" y="126"/>
                </a:cubicBezTo>
                <a:close/>
                <a:moveTo>
                  <a:pt x="57" y="179"/>
                </a:moveTo>
                <a:cubicBezTo>
                  <a:pt x="57" y="179"/>
                  <a:pt x="57" y="179"/>
                  <a:pt x="57" y="179"/>
                </a:cubicBezTo>
                <a:cubicBezTo>
                  <a:pt x="59" y="178"/>
                  <a:pt x="60" y="176"/>
                  <a:pt x="62" y="175"/>
                </a:cubicBezTo>
                <a:cubicBezTo>
                  <a:pt x="62" y="174"/>
                  <a:pt x="62" y="174"/>
                  <a:pt x="62" y="173"/>
                </a:cubicBezTo>
                <a:cubicBezTo>
                  <a:pt x="62" y="171"/>
                  <a:pt x="62" y="170"/>
                  <a:pt x="62" y="168"/>
                </a:cubicBezTo>
                <a:cubicBezTo>
                  <a:pt x="62" y="167"/>
                  <a:pt x="62" y="167"/>
                  <a:pt x="62" y="167"/>
                </a:cubicBezTo>
                <a:cubicBezTo>
                  <a:pt x="60" y="169"/>
                  <a:pt x="59" y="171"/>
                  <a:pt x="57" y="172"/>
                </a:cubicBezTo>
                <a:cubicBezTo>
                  <a:pt x="57" y="173"/>
                  <a:pt x="57" y="173"/>
                  <a:pt x="57" y="173"/>
                </a:cubicBezTo>
                <a:cubicBezTo>
                  <a:pt x="57" y="175"/>
                  <a:pt x="57" y="177"/>
                  <a:pt x="57" y="179"/>
                </a:cubicBezTo>
                <a:close/>
                <a:moveTo>
                  <a:pt x="55" y="152"/>
                </a:moveTo>
                <a:cubicBezTo>
                  <a:pt x="50" y="156"/>
                  <a:pt x="45" y="160"/>
                  <a:pt x="40" y="164"/>
                </a:cubicBezTo>
                <a:cubicBezTo>
                  <a:pt x="41" y="165"/>
                  <a:pt x="41" y="166"/>
                  <a:pt x="41" y="168"/>
                </a:cubicBezTo>
                <a:cubicBezTo>
                  <a:pt x="46" y="162"/>
                  <a:pt x="50" y="158"/>
                  <a:pt x="55" y="153"/>
                </a:cubicBezTo>
                <a:cubicBezTo>
                  <a:pt x="55" y="152"/>
                  <a:pt x="55" y="152"/>
                  <a:pt x="55" y="152"/>
                </a:cubicBezTo>
                <a:close/>
                <a:moveTo>
                  <a:pt x="40" y="190"/>
                </a:moveTo>
                <a:cubicBezTo>
                  <a:pt x="41" y="190"/>
                  <a:pt x="41" y="189"/>
                  <a:pt x="42" y="188"/>
                </a:cubicBezTo>
                <a:cubicBezTo>
                  <a:pt x="42" y="188"/>
                  <a:pt x="42" y="187"/>
                  <a:pt x="42" y="186"/>
                </a:cubicBezTo>
                <a:cubicBezTo>
                  <a:pt x="42" y="184"/>
                  <a:pt x="41" y="181"/>
                  <a:pt x="41" y="178"/>
                </a:cubicBezTo>
                <a:cubicBezTo>
                  <a:pt x="41" y="178"/>
                  <a:pt x="40" y="177"/>
                  <a:pt x="40" y="177"/>
                </a:cubicBezTo>
                <a:cubicBezTo>
                  <a:pt x="39" y="178"/>
                  <a:pt x="38" y="179"/>
                  <a:pt x="38" y="179"/>
                </a:cubicBezTo>
                <a:cubicBezTo>
                  <a:pt x="37" y="180"/>
                  <a:pt x="37" y="180"/>
                  <a:pt x="37" y="181"/>
                </a:cubicBezTo>
                <a:cubicBezTo>
                  <a:pt x="38" y="184"/>
                  <a:pt x="39" y="187"/>
                  <a:pt x="40" y="190"/>
                </a:cubicBezTo>
                <a:close/>
                <a:moveTo>
                  <a:pt x="40" y="109"/>
                </a:moveTo>
                <a:cubicBezTo>
                  <a:pt x="40" y="109"/>
                  <a:pt x="40" y="109"/>
                  <a:pt x="40" y="109"/>
                </a:cubicBezTo>
                <a:cubicBezTo>
                  <a:pt x="39" y="109"/>
                  <a:pt x="38" y="109"/>
                  <a:pt x="37" y="108"/>
                </a:cubicBezTo>
                <a:cubicBezTo>
                  <a:pt x="36" y="108"/>
                  <a:pt x="35" y="109"/>
                  <a:pt x="35" y="109"/>
                </a:cubicBezTo>
                <a:cubicBezTo>
                  <a:pt x="33" y="112"/>
                  <a:pt x="31" y="114"/>
                  <a:pt x="29" y="117"/>
                </a:cubicBezTo>
                <a:cubicBezTo>
                  <a:pt x="28" y="118"/>
                  <a:pt x="28" y="118"/>
                  <a:pt x="29" y="119"/>
                </a:cubicBezTo>
                <a:cubicBezTo>
                  <a:pt x="33" y="116"/>
                  <a:pt x="37" y="112"/>
                  <a:pt x="40" y="109"/>
                </a:cubicBezTo>
                <a:close/>
                <a:moveTo>
                  <a:pt x="85" y="47"/>
                </a:moveTo>
                <a:cubicBezTo>
                  <a:pt x="86" y="47"/>
                  <a:pt x="86" y="48"/>
                  <a:pt x="87" y="48"/>
                </a:cubicBezTo>
                <a:cubicBezTo>
                  <a:pt x="88" y="42"/>
                  <a:pt x="86" y="34"/>
                  <a:pt x="84" y="31"/>
                </a:cubicBezTo>
                <a:cubicBezTo>
                  <a:pt x="83" y="31"/>
                  <a:pt x="83" y="32"/>
                  <a:pt x="82" y="32"/>
                </a:cubicBezTo>
                <a:cubicBezTo>
                  <a:pt x="85" y="37"/>
                  <a:pt x="85" y="42"/>
                  <a:pt x="85" y="47"/>
                </a:cubicBezTo>
                <a:close/>
                <a:moveTo>
                  <a:pt x="84" y="71"/>
                </a:moveTo>
                <a:cubicBezTo>
                  <a:pt x="84" y="71"/>
                  <a:pt x="84" y="71"/>
                  <a:pt x="84" y="71"/>
                </a:cubicBezTo>
                <a:cubicBezTo>
                  <a:pt x="84" y="71"/>
                  <a:pt x="84" y="70"/>
                  <a:pt x="85" y="70"/>
                </a:cubicBezTo>
                <a:cubicBezTo>
                  <a:pt x="90" y="63"/>
                  <a:pt x="93" y="55"/>
                  <a:pt x="94" y="46"/>
                </a:cubicBezTo>
                <a:cubicBezTo>
                  <a:pt x="94" y="45"/>
                  <a:pt x="94" y="43"/>
                  <a:pt x="94" y="42"/>
                </a:cubicBezTo>
                <a:cubicBezTo>
                  <a:pt x="93" y="42"/>
                  <a:pt x="93" y="42"/>
                  <a:pt x="93" y="42"/>
                </a:cubicBezTo>
                <a:cubicBezTo>
                  <a:pt x="93" y="51"/>
                  <a:pt x="90" y="59"/>
                  <a:pt x="86" y="66"/>
                </a:cubicBezTo>
                <a:cubicBezTo>
                  <a:pt x="85" y="68"/>
                  <a:pt x="84" y="69"/>
                  <a:pt x="84" y="71"/>
                </a:cubicBezTo>
                <a:close/>
                <a:moveTo>
                  <a:pt x="49" y="102"/>
                </a:moveTo>
                <a:cubicBezTo>
                  <a:pt x="49" y="102"/>
                  <a:pt x="49" y="101"/>
                  <a:pt x="49" y="101"/>
                </a:cubicBezTo>
                <a:cubicBezTo>
                  <a:pt x="48" y="101"/>
                  <a:pt x="47" y="101"/>
                  <a:pt x="46" y="101"/>
                </a:cubicBezTo>
                <a:cubicBezTo>
                  <a:pt x="45" y="101"/>
                  <a:pt x="43" y="101"/>
                  <a:pt x="42" y="102"/>
                </a:cubicBezTo>
                <a:cubicBezTo>
                  <a:pt x="41" y="102"/>
                  <a:pt x="40" y="104"/>
                  <a:pt x="39" y="105"/>
                </a:cubicBezTo>
                <a:cubicBezTo>
                  <a:pt x="39" y="105"/>
                  <a:pt x="39" y="105"/>
                  <a:pt x="38" y="106"/>
                </a:cubicBezTo>
                <a:cubicBezTo>
                  <a:pt x="40" y="106"/>
                  <a:pt x="42" y="106"/>
                  <a:pt x="44" y="106"/>
                </a:cubicBezTo>
                <a:cubicBezTo>
                  <a:pt x="44" y="106"/>
                  <a:pt x="44" y="106"/>
                  <a:pt x="44" y="106"/>
                </a:cubicBezTo>
                <a:cubicBezTo>
                  <a:pt x="46" y="104"/>
                  <a:pt x="47" y="103"/>
                  <a:pt x="49" y="102"/>
                </a:cubicBezTo>
                <a:close/>
                <a:moveTo>
                  <a:pt x="32" y="50"/>
                </a:moveTo>
                <a:cubicBezTo>
                  <a:pt x="32" y="50"/>
                  <a:pt x="32" y="50"/>
                  <a:pt x="32" y="50"/>
                </a:cubicBezTo>
                <a:cubicBezTo>
                  <a:pt x="34" y="48"/>
                  <a:pt x="36" y="47"/>
                  <a:pt x="39" y="46"/>
                </a:cubicBezTo>
                <a:cubicBezTo>
                  <a:pt x="39" y="46"/>
                  <a:pt x="39" y="45"/>
                  <a:pt x="39" y="45"/>
                </a:cubicBezTo>
                <a:cubicBezTo>
                  <a:pt x="39" y="44"/>
                  <a:pt x="40" y="42"/>
                  <a:pt x="40" y="40"/>
                </a:cubicBezTo>
                <a:cubicBezTo>
                  <a:pt x="39" y="41"/>
                  <a:pt x="39" y="41"/>
                  <a:pt x="39" y="41"/>
                </a:cubicBezTo>
                <a:cubicBezTo>
                  <a:pt x="37" y="43"/>
                  <a:pt x="34" y="45"/>
                  <a:pt x="32" y="47"/>
                </a:cubicBezTo>
                <a:cubicBezTo>
                  <a:pt x="31" y="47"/>
                  <a:pt x="31" y="48"/>
                  <a:pt x="31" y="49"/>
                </a:cubicBezTo>
                <a:cubicBezTo>
                  <a:pt x="31" y="49"/>
                  <a:pt x="31" y="49"/>
                  <a:pt x="32" y="50"/>
                </a:cubicBezTo>
                <a:close/>
                <a:moveTo>
                  <a:pt x="78" y="160"/>
                </a:moveTo>
                <a:cubicBezTo>
                  <a:pt x="79" y="160"/>
                  <a:pt x="79" y="159"/>
                  <a:pt x="79" y="158"/>
                </a:cubicBezTo>
                <a:cubicBezTo>
                  <a:pt x="81" y="153"/>
                  <a:pt x="83" y="148"/>
                  <a:pt x="85" y="143"/>
                </a:cubicBezTo>
                <a:cubicBezTo>
                  <a:pt x="85" y="143"/>
                  <a:pt x="85" y="142"/>
                  <a:pt x="85" y="142"/>
                </a:cubicBezTo>
                <a:cubicBezTo>
                  <a:pt x="84" y="143"/>
                  <a:pt x="83" y="144"/>
                  <a:pt x="82" y="145"/>
                </a:cubicBezTo>
                <a:cubicBezTo>
                  <a:pt x="81" y="146"/>
                  <a:pt x="81" y="146"/>
                  <a:pt x="80" y="147"/>
                </a:cubicBezTo>
                <a:cubicBezTo>
                  <a:pt x="80" y="150"/>
                  <a:pt x="79" y="153"/>
                  <a:pt x="79" y="157"/>
                </a:cubicBezTo>
                <a:cubicBezTo>
                  <a:pt x="79" y="158"/>
                  <a:pt x="78" y="159"/>
                  <a:pt x="78" y="160"/>
                </a:cubicBezTo>
                <a:close/>
                <a:moveTo>
                  <a:pt x="54" y="177"/>
                </a:moveTo>
                <a:cubicBezTo>
                  <a:pt x="53" y="177"/>
                  <a:pt x="53" y="178"/>
                  <a:pt x="53" y="178"/>
                </a:cubicBezTo>
                <a:cubicBezTo>
                  <a:pt x="51" y="180"/>
                  <a:pt x="49" y="183"/>
                  <a:pt x="47" y="185"/>
                </a:cubicBezTo>
                <a:cubicBezTo>
                  <a:pt x="46" y="186"/>
                  <a:pt x="47" y="187"/>
                  <a:pt x="47" y="188"/>
                </a:cubicBezTo>
                <a:cubicBezTo>
                  <a:pt x="49" y="186"/>
                  <a:pt x="51" y="184"/>
                  <a:pt x="53" y="183"/>
                </a:cubicBezTo>
                <a:cubicBezTo>
                  <a:pt x="53" y="182"/>
                  <a:pt x="54" y="182"/>
                  <a:pt x="54" y="182"/>
                </a:cubicBezTo>
                <a:cubicBezTo>
                  <a:pt x="54" y="180"/>
                  <a:pt x="54" y="179"/>
                  <a:pt x="54" y="177"/>
                </a:cubicBezTo>
                <a:close/>
                <a:moveTo>
                  <a:pt x="54" y="157"/>
                </a:moveTo>
                <a:cubicBezTo>
                  <a:pt x="54" y="158"/>
                  <a:pt x="54" y="158"/>
                  <a:pt x="53" y="158"/>
                </a:cubicBezTo>
                <a:cubicBezTo>
                  <a:pt x="51" y="161"/>
                  <a:pt x="49" y="163"/>
                  <a:pt x="47" y="166"/>
                </a:cubicBezTo>
                <a:cubicBezTo>
                  <a:pt x="45" y="167"/>
                  <a:pt x="44" y="169"/>
                  <a:pt x="43" y="170"/>
                </a:cubicBezTo>
                <a:cubicBezTo>
                  <a:pt x="42" y="171"/>
                  <a:pt x="42" y="171"/>
                  <a:pt x="42" y="171"/>
                </a:cubicBezTo>
                <a:cubicBezTo>
                  <a:pt x="43" y="171"/>
                  <a:pt x="43" y="171"/>
                  <a:pt x="43" y="170"/>
                </a:cubicBezTo>
                <a:cubicBezTo>
                  <a:pt x="46" y="168"/>
                  <a:pt x="49" y="165"/>
                  <a:pt x="52" y="162"/>
                </a:cubicBezTo>
                <a:cubicBezTo>
                  <a:pt x="55" y="160"/>
                  <a:pt x="55" y="160"/>
                  <a:pt x="55" y="157"/>
                </a:cubicBezTo>
                <a:cubicBezTo>
                  <a:pt x="55" y="157"/>
                  <a:pt x="55" y="157"/>
                  <a:pt x="54" y="157"/>
                </a:cubicBezTo>
                <a:close/>
                <a:moveTo>
                  <a:pt x="63" y="190"/>
                </a:moveTo>
                <a:cubicBezTo>
                  <a:pt x="60" y="192"/>
                  <a:pt x="58" y="195"/>
                  <a:pt x="56" y="197"/>
                </a:cubicBezTo>
                <a:cubicBezTo>
                  <a:pt x="56" y="197"/>
                  <a:pt x="55" y="197"/>
                  <a:pt x="55" y="197"/>
                </a:cubicBezTo>
                <a:cubicBezTo>
                  <a:pt x="55" y="199"/>
                  <a:pt x="55" y="201"/>
                  <a:pt x="54" y="203"/>
                </a:cubicBezTo>
                <a:cubicBezTo>
                  <a:pt x="55" y="202"/>
                  <a:pt x="55" y="202"/>
                  <a:pt x="55" y="202"/>
                </a:cubicBezTo>
                <a:cubicBezTo>
                  <a:pt x="58" y="199"/>
                  <a:pt x="60" y="195"/>
                  <a:pt x="62" y="192"/>
                </a:cubicBezTo>
                <a:cubicBezTo>
                  <a:pt x="63" y="191"/>
                  <a:pt x="63" y="191"/>
                  <a:pt x="63" y="190"/>
                </a:cubicBezTo>
                <a:close/>
                <a:moveTo>
                  <a:pt x="52" y="243"/>
                </a:moveTo>
                <a:cubicBezTo>
                  <a:pt x="52" y="243"/>
                  <a:pt x="52" y="244"/>
                  <a:pt x="52" y="244"/>
                </a:cubicBezTo>
                <a:cubicBezTo>
                  <a:pt x="51" y="244"/>
                  <a:pt x="51" y="244"/>
                  <a:pt x="50" y="244"/>
                </a:cubicBezTo>
                <a:cubicBezTo>
                  <a:pt x="49" y="243"/>
                  <a:pt x="49" y="243"/>
                  <a:pt x="50" y="242"/>
                </a:cubicBezTo>
                <a:cubicBezTo>
                  <a:pt x="50" y="241"/>
                  <a:pt x="50" y="241"/>
                  <a:pt x="50" y="240"/>
                </a:cubicBezTo>
                <a:cubicBezTo>
                  <a:pt x="51" y="240"/>
                  <a:pt x="51" y="240"/>
                  <a:pt x="51" y="239"/>
                </a:cubicBezTo>
                <a:cubicBezTo>
                  <a:pt x="50" y="238"/>
                  <a:pt x="50" y="237"/>
                  <a:pt x="49" y="236"/>
                </a:cubicBezTo>
                <a:cubicBezTo>
                  <a:pt x="49" y="236"/>
                  <a:pt x="48" y="236"/>
                  <a:pt x="48" y="236"/>
                </a:cubicBezTo>
                <a:cubicBezTo>
                  <a:pt x="48" y="240"/>
                  <a:pt x="49" y="242"/>
                  <a:pt x="49" y="245"/>
                </a:cubicBezTo>
                <a:cubicBezTo>
                  <a:pt x="50" y="247"/>
                  <a:pt x="51" y="249"/>
                  <a:pt x="52" y="249"/>
                </a:cubicBezTo>
                <a:cubicBezTo>
                  <a:pt x="52" y="248"/>
                  <a:pt x="53" y="247"/>
                  <a:pt x="53" y="246"/>
                </a:cubicBezTo>
                <a:cubicBezTo>
                  <a:pt x="53" y="246"/>
                  <a:pt x="53" y="245"/>
                  <a:pt x="53" y="245"/>
                </a:cubicBezTo>
                <a:cubicBezTo>
                  <a:pt x="53" y="244"/>
                  <a:pt x="53" y="244"/>
                  <a:pt x="52" y="243"/>
                </a:cubicBezTo>
                <a:close/>
                <a:moveTo>
                  <a:pt x="62" y="158"/>
                </a:moveTo>
                <a:cubicBezTo>
                  <a:pt x="62" y="158"/>
                  <a:pt x="62" y="158"/>
                  <a:pt x="62" y="158"/>
                </a:cubicBezTo>
                <a:cubicBezTo>
                  <a:pt x="60" y="159"/>
                  <a:pt x="59" y="160"/>
                  <a:pt x="58" y="162"/>
                </a:cubicBezTo>
                <a:cubicBezTo>
                  <a:pt x="57" y="162"/>
                  <a:pt x="57" y="162"/>
                  <a:pt x="57" y="162"/>
                </a:cubicBezTo>
                <a:cubicBezTo>
                  <a:pt x="57" y="164"/>
                  <a:pt x="57" y="166"/>
                  <a:pt x="57" y="168"/>
                </a:cubicBezTo>
                <a:cubicBezTo>
                  <a:pt x="57" y="168"/>
                  <a:pt x="58" y="168"/>
                  <a:pt x="58" y="167"/>
                </a:cubicBezTo>
                <a:cubicBezTo>
                  <a:pt x="59" y="166"/>
                  <a:pt x="60" y="164"/>
                  <a:pt x="62" y="163"/>
                </a:cubicBezTo>
                <a:cubicBezTo>
                  <a:pt x="62" y="163"/>
                  <a:pt x="62" y="162"/>
                  <a:pt x="62" y="162"/>
                </a:cubicBezTo>
                <a:cubicBezTo>
                  <a:pt x="62" y="161"/>
                  <a:pt x="62" y="160"/>
                  <a:pt x="62" y="158"/>
                </a:cubicBezTo>
                <a:close/>
                <a:moveTo>
                  <a:pt x="30" y="54"/>
                </a:moveTo>
                <a:cubicBezTo>
                  <a:pt x="29" y="54"/>
                  <a:pt x="28" y="55"/>
                  <a:pt x="28" y="55"/>
                </a:cubicBezTo>
                <a:cubicBezTo>
                  <a:pt x="29" y="58"/>
                  <a:pt x="31" y="61"/>
                  <a:pt x="33" y="64"/>
                </a:cubicBezTo>
                <a:cubicBezTo>
                  <a:pt x="33" y="63"/>
                  <a:pt x="34" y="63"/>
                  <a:pt x="34" y="62"/>
                </a:cubicBezTo>
                <a:cubicBezTo>
                  <a:pt x="33" y="59"/>
                  <a:pt x="31" y="57"/>
                  <a:pt x="30" y="54"/>
                </a:cubicBezTo>
                <a:close/>
                <a:moveTo>
                  <a:pt x="30" y="125"/>
                </a:moveTo>
                <a:cubicBezTo>
                  <a:pt x="34" y="121"/>
                  <a:pt x="38" y="117"/>
                  <a:pt x="41" y="112"/>
                </a:cubicBezTo>
                <a:cubicBezTo>
                  <a:pt x="41" y="112"/>
                  <a:pt x="41" y="112"/>
                  <a:pt x="41" y="112"/>
                </a:cubicBezTo>
                <a:cubicBezTo>
                  <a:pt x="37" y="116"/>
                  <a:pt x="33" y="119"/>
                  <a:pt x="29" y="122"/>
                </a:cubicBezTo>
                <a:cubicBezTo>
                  <a:pt x="30" y="123"/>
                  <a:pt x="30" y="124"/>
                  <a:pt x="30" y="125"/>
                </a:cubicBezTo>
                <a:close/>
                <a:moveTo>
                  <a:pt x="58" y="145"/>
                </a:moveTo>
                <a:cubicBezTo>
                  <a:pt x="58" y="145"/>
                  <a:pt x="58" y="145"/>
                  <a:pt x="58" y="145"/>
                </a:cubicBezTo>
                <a:cubicBezTo>
                  <a:pt x="59" y="144"/>
                  <a:pt x="60" y="143"/>
                  <a:pt x="61" y="143"/>
                </a:cubicBezTo>
                <a:cubicBezTo>
                  <a:pt x="62" y="142"/>
                  <a:pt x="62" y="142"/>
                  <a:pt x="62" y="141"/>
                </a:cubicBezTo>
                <a:cubicBezTo>
                  <a:pt x="62" y="140"/>
                  <a:pt x="62" y="138"/>
                  <a:pt x="62" y="137"/>
                </a:cubicBezTo>
                <a:cubicBezTo>
                  <a:pt x="62" y="136"/>
                  <a:pt x="62" y="136"/>
                  <a:pt x="62" y="135"/>
                </a:cubicBezTo>
                <a:cubicBezTo>
                  <a:pt x="60" y="137"/>
                  <a:pt x="59" y="138"/>
                  <a:pt x="58" y="139"/>
                </a:cubicBezTo>
                <a:cubicBezTo>
                  <a:pt x="58" y="139"/>
                  <a:pt x="58" y="139"/>
                  <a:pt x="58" y="140"/>
                </a:cubicBezTo>
                <a:cubicBezTo>
                  <a:pt x="58" y="141"/>
                  <a:pt x="58" y="143"/>
                  <a:pt x="58" y="145"/>
                </a:cubicBezTo>
                <a:close/>
                <a:moveTo>
                  <a:pt x="67" y="105"/>
                </a:moveTo>
                <a:cubicBezTo>
                  <a:pt x="69" y="105"/>
                  <a:pt x="71" y="105"/>
                  <a:pt x="73" y="104"/>
                </a:cubicBezTo>
                <a:cubicBezTo>
                  <a:pt x="75" y="104"/>
                  <a:pt x="76" y="103"/>
                  <a:pt x="78" y="102"/>
                </a:cubicBezTo>
                <a:cubicBezTo>
                  <a:pt x="76" y="101"/>
                  <a:pt x="74" y="101"/>
                  <a:pt x="71" y="101"/>
                </a:cubicBezTo>
                <a:cubicBezTo>
                  <a:pt x="71" y="101"/>
                  <a:pt x="71" y="102"/>
                  <a:pt x="71" y="102"/>
                </a:cubicBezTo>
                <a:cubicBezTo>
                  <a:pt x="70" y="103"/>
                  <a:pt x="69" y="104"/>
                  <a:pt x="67" y="105"/>
                </a:cubicBezTo>
                <a:close/>
                <a:moveTo>
                  <a:pt x="76" y="147"/>
                </a:moveTo>
                <a:cubicBezTo>
                  <a:pt x="76" y="147"/>
                  <a:pt x="76" y="147"/>
                  <a:pt x="76" y="147"/>
                </a:cubicBezTo>
                <a:cubicBezTo>
                  <a:pt x="72" y="150"/>
                  <a:pt x="69" y="152"/>
                  <a:pt x="65" y="155"/>
                </a:cubicBezTo>
                <a:cubicBezTo>
                  <a:pt x="65" y="155"/>
                  <a:pt x="65" y="156"/>
                  <a:pt x="65" y="156"/>
                </a:cubicBezTo>
                <a:cubicBezTo>
                  <a:pt x="65" y="157"/>
                  <a:pt x="65" y="158"/>
                  <a:pt x="65" y="159"/>
                </a:cubicBezTo>
                <a:cubicBezTo>
                  <a:pt x="65" y="159"/>
                  <a:pt x="65" y="159"/>
                  <a:pt x="65" y="159"/>
                </a:cubicBezTo>
                <a:cubicBezTo>
                  <a:pt x="69" y="155"/>
                  <a:pt x="72" y="151"/>
                  <a:pt x="76" y="147"/>
                </a:cubicBezTo>
                <a:close/>
                <a:moveTo>
                  <a:pt x="27" y="155"/>
                </a:moveTo>
                <a:cubicBezTo>
                  <a:pt x="27" y="155"/>
                  <a:pt x="27" y="155"/>
                  <a:pt x="26" y="155"/>
                </a:cubicBezTo>
                <a:cubicBezTo>
                  <a:pt x="27" y="159"/>
                  <a:pt x="28" y="163"/>
                  <a:pt x="29" y="167"/>
                </a:cubicBezTo>
                <a:cubicBezTo>
                  <a:pt x="30" y="171"/>
                  <a:pt x="31" y="175"/>
                  <a:pt x="32" y="179"/>
                </a:cubicBezTo>
                <a:cubicBezTo>
                  <a:pt x="33" y="178"/>
                  <a:pt x="33" y="177"/>
                  <a:pt x="33" y="176"/>
                </a:cubicBezTo>
                <a:cubicBezTo>
                  <a:pt x="31" y="171"/>
                  <a:pt x="30" y="166"/>
                  <a:pt x="29" y="161"/>
                </a:cubicBezTo>
                <a:cubicBezTo>
                  <a:pt x="28" y="159"/>
                  <a:pt x="27" y="157"/>
                  <a:pt x="27" y="155"/>
                </a:cubicBezTo>
                <a:close/>
                <a:moveTo>
                  <a:pt x="61" y="222"/>
                </a:moveTo>
                <a:cubicBezTo>
                  <a:pt x="61" y="222"/>
                  <a:pt x="61" y="222"/>
                  <a:pt x="60" y="223"/>
                </a:cubicBezTo>
                <a:cubicBezTo>
                  <a:pt x="58" y="225"/>
                  <a:pt x="56" y="228"/>
                  <a:pt x="54" y="231"/>
                </a:cubicBezTo>
                <a:cubicBezTo>
                  <a:pt x="53" y="231"/>
                  <a:pt x="53" y="232"/>
                  <a:pt x="53" y="232"/>
                </a:cubicBezTo>
                <a:cubicBezTo>
                  <a:pt x="54" y="233"/>
                  <a:pt x="54" y="233"/>
                  <a:pt x="54" y="234"/>
                </a:cubicBezTo>
                <a:cubicBezTo>
                  <a:pt x="54" y="234"/>
                  <a:pt x="54" y="234"/>
                  <a:pt x="55" y="234"/>
                </a:cubicBezTo>
                <a:cubicBezTo>
                  <a:pt x="56" y="231"/>
                  <a:pt x="58" y="228"/>
                  <a:pt x="60" y="225"/>
                </a:cubicBezTo>
                <a:cubicBezTo>
                  <a:pt x="61" y="224"/>
                  <a:pt x="61" y="223"/>
                  <a:pt x="61" y="222"/>
                </a:cubicBezTo>
                <a:close/>
                <a:moveTo>
                  <a:pt x="46" y="15"/>
                </a:moveTo>
                <a:cubicBezTo>
                  <a:pt x="46" y="14"/>
                  <a:pt x="46" y="14"/>
                  <a:pt x="46" y="14"/>
                </a:cubicBezTo>
                <a:cubicBezTo>
                  <a:pt x="41" y="15"/>
                  <a:pt x="36" y="18"/>
                  <a:pt x="32" y="22"/>
                </a:cubicBezTo>
                <a:cubicBezTo>
                  <a:pt x="32" y="22"/>
                  <a:pt x="32" y="22"/>
                  <a:pt x="32" y="22"/>
                </a:cubicBezTo>
                <a:cubicBezTo>
                  <a:pt x="37" y="20"/>
                  <a:pt x="42" y="17"/>
                  <a:pt x="46" y="15"/>
                </a:cubicBezTo>
                <a:close/>
                <a:moveTo>
                  <a:pt x="42" y="73"/>
                </a:moveTo>
                <a:cubicBezTo>
                  <a:pt x="43" y="73"/>
                  <a:pt x="43" y="73"/>
                  <a:pt x="44" y="73"/>
                </a:cubicBezTo>
                <a:cubicBezTo>
                  <a:pt x="46" y="74"/>
                  <a:pt x="48" y="75"/>
                  <a:pt x="50" y="76"/>
                </a:cubicBezTo>
                <a:cubicBezTo>
                  <a:pt x="53" y="77"/>
                  <a:pt x="53" y="77"/>
                  <a:pt x="54" y="75"/>
                </a:cubicBezTo>
                <a:cubicBezTo>
                  <a:pt x="53" y="74"/>
                  <a:pt x="52" y="74"/>
                  <a:pt x="51" y="75"/>
                </a:cubicBezTo>
                <a:cubicBezTo>
                  <a:pt x="50" y="75"/>
                  <a:pt x="50" y="75"/>
                  <a:pt x="49" y="75"/>
                </a:cubicBezTo>
                <a:cubicBezTo>
                  <a:pt x="48" y="75"/>
                  <a:pt x="47" y="74"/>
                  <a:pt x="47" y="73"/>
                </a:cubicBezTo>
                <a:cubicBezTo>
                  <a:pt x="47" y="73"/>
                  <a:pt x="47" y="73"/>
                  <a:pt x="47" y="72"/>
                </a:cubicBezTo>
                <a:cubicBezTo>
                  <a:pt x="45" y="71"/>
                  <a:pt x="45" y="71"/>
                  <a:pt x="43" y="72"/>
                </a:cubicBezTo>
                <a:cubicBezTo>
                  <a:pt x="43" y="72"/>
                  <a:pt x="43" y="72"/>
                  <a:pt x="42" y="73"/>
                </a:cubicBezTo>
                <a:close/>
                <a:moveTo>
                  <a:pt x="50" y="195"/>
                </a:moveTo>
                <a:cubicBezTo>
                  <a:pt x="51" y="194"/>
                  <a:pt x="51" y="193"/>
                  <a:pt x="52" y="192"/>
                </a:cubicBezTo>
                <a:cubicBezTo>
                  <a:pt x="53" y="191"/>
                  <a:pt x="54" y="189"/>
                  <a:pt x="53" y="187"/>
                </a:cubicBezTo>
                <a:cubicBezTo>
                  <a:pt x="51" y="188"/>
                  <a:pt x="50" y="190"/>
                  <a:pt x="48" y="191"/>
                </a:cubicBezTo>
                <a:cubicBezTo>
                  <a:pt x="49" y="192"/>
                  <a:pt x="49" y="194"/>
                  <a:pt x="50" y="195"/>
                </a:cubicBezTo>
                <a:close/>
                <a:moveTo>
                  <a:pt x="62" y="150"/>
                </a:moveTo>
                <a:cubicBezTo>
                  <a:pt x="62" y="150"/>
                  <a:pt x="62" y="150"/>
                  <a:pt x="61" y="150"/>
                </a:cubicBezTo>
                <a:cubicBezTo>
                  <a:pt x="60" y="151"/>
                  <a:pt x="59" y="152"/>
                  <a:pt x="58" y="153"/>
                </a:cubicBezTo>
                <a:cubicBezTo>
                  <a:pt x="58" y="153"/>
                  <a:pt x="57" y="154"/>
                  <a:pt x="57" y="155"/>
                </a:cubicBezTo>
                <a:cubicBezTo>
                  <a:pt x="58" y="156"/>
                  <a:pt x="57" y="157"/>
                  <a:pt x="58" y="158"/>
                </a:cubicBezTo>
                <a:cubicBezTo>
                  <a:pt x="59" y="157"/>
                  <a:pt x="60" y="156"/>
                  <a:pt x="61" y="155"/>
                </a:cubicBezTo>
                <a:cubicBezTo>
                  <a:pt x="62" y="155"/>
                  <a:pt x="62" y="154"/>
                  <a:pt x="62" y="154"/>
                </a:cubicBezTo>
                <a:cubicBezTo>
                  <a:pt x="62" y="152"/>
                  <a:pt x="62" y="151"/>
                  <a:pt x="62" y="150"/>
                </a:cubicBezTo>
                <a:close/>
                <a:moveTo>
                  <a:pt x="27" y="105"/>
                </a:moveTo>
                <a:cubicBezTo>
                  <a:pt x="30" y="106"/>
                  <a:pt x="32" y="106"/>
                  <a:pt x="34" y="104"/>
                </a:cubicBezTo>
                <a:cubicBezTo>
                  <a:pt x="34" y="103"/>
                  <a:pt x="34" y="103"/>
                  <a:pt x="35" y="102"/>
                </a:cubicBezTo>
                <a:cubicBezTo>
                  <a:pt x="35" y="102"/>
                  <a:pt x="35" y="102"/>
                  <a:pt x="36" y="102"/>
                </a:cubicBezTo>
                <a:cubicBezTo>
                  <a:pt x="34" y="102"/>
                  <a:pt x="32" y="102"/>
                  <a:pt x="30" y="102"/>
                </a:cubicBezTo>
                <a:cubicBezTo>
                  <a:pt x="30" y="102"/>
                  <a:pt x="30" y="102"/>
                  <a:pt x="30" y="102"/>
                </a:cubicBezTo>
                <a:cubicBezTo>
                  <a:pt x="29" y="103"/>
                  <a:pt x="28" y="104"/>
                  <a:pt x="27" y="105"/>
                </a:cubicBezTo>
                <a:close/>
                <a:moveTo>
                  <a:pt x="22" y="53"/>
                </a:moveTo>
                <a:cubicBezTo>
                  <a:pt x="22" y="53"/>
                  <a:pt x="22" y="52"/>
                  <a:pt x="22" y="52"/>
                </a:cubicBezTo>
                <a:cubicBezTo>
                  <a:pt x="22" y="49"/>
                  <a:pt x="22" y="47"/>
                  <a:pt x="22" y="45"/>
                </a:cubicBezTo>
                <a:cubicBezTo>
                  <a:pt x="22" y="43"/>
                  <a:pt x="22" y="41"/>
                  <a:pt x="22" y="39"/>
                </a:cubicBezTo>
                <a:cubicBezTo>
                  <a:pt x="22" y="39"/>
                  <a:pt x="22" y="39"/>
                  <a:pt x="22" y="39"/>
                </a:cubicBezTo>
                <a:cubicBezTo>
                  <a:pt x="21" y="39"/>
                  <a:pt x="21" y="40"/>
                  <a:pt x="21" y="40"/>
                </a:cubicBezTo>
                <a:cubicBezTo>
                  <a:pt x="21" y="44"/>
                  <a:pt x="20" y="47"/>
                  <a:pt x="21" y="51"/>
                </a:cubicBezTo>
                <a:cubicBezTo>
                  <a:pt x="21" y="52"/>
                  <a:pt x="21" y="52"/>
                  <a:pt x="22" y="53"/>
                </a:cubicBezTo>
                <a:close/>
                <a:moveTo>
                  <a:pt x="72" y="25"/>
                </a:moveTo>
                <a:cubicBezTo>
                  <a:pt x="71" y="24"/>
                  <a:pt x="70" y="23"/>
                  <a:pt x="69" y="22"/>
                </a:cubicBezTo>
                <a:cubicBezTo>
                  <a:pt x="67" y="23"/>
                  <a:pt x="66" y="24"/>
                  <a:pt x="64" y="25"/>
                </a:cubicBezTo>
                <a:cubicBezTo>
                  <a:pt x="66" y="25"/>
                  <a:pt x="67" y="26"/>
                  <a:pt x="69" y="26"/>
                </a:cubicBezTo>
                <a:cubicBezTo>
                  <a:pt x="69" y="26"/>
                  <a:pt x="69" y="26"/>
                  <a:pt x="70" y="26"/>
                </a:cubicBezTo>
                <a:cubicBezTo>
                  <a:pt x="71" y="26"/>
                  <a:pt x="71" y="25"/>
                  <a:pt x="72" y="25"/>
                </a:cubicBezTo>
                <a:close/>
                <a:moveTo>
                  <a:pt x="62" y="178"/>
                </a:moveTo>
                <a:cubicBezTo>
                  <a:pt x="62" y="178"/>
                  <a:pt x="62" y="178"/>
                  <a:pt x="62" y="178"/>
                </a:cubicBezTo>
                <a:cubicBezTo>
                  <a:pt x="62" y="179"/>
                  <a:pt x="61" y="179"/>
                  <a:pt x="61" y="179"/>
                </a:cubicBezTo>
                <a:cubicBezTo>
                  <a:pt x="60" y="180"/>
                  <a:pt x="59" y="181"/>
                  <a:pt x="57" y="182"/>
                </a:cubicBezTo>
                <a:cubicBezTo>
                  <a:pt x="56" y="184"/>
                  <a:pt x="56" y="185"/>
                  <a:pt x="56" y="187"/>
                </a:cubicBezTo>
                <a:cubicBezTo>
                  <a:pt x="58" y="185"/>
                  <a:pt x="60" y="182"/>
                  <a:pt x="62" y="180"/>
                </a:cubicBezTo>
                <a:cubicBezTo>
                  <a:pt x="62" y="180"/>
                  <a:pt x="62" y="179"/>
                  <a:pt x="62" y="178"/>
                </a:cubicBezTo>
                <a:close/>
                <a:moveTo>
                  <a:pt x="25" y="114"/>
                </a:moveTo>
                <a:cubicBezTo>
                  <a:pt x="23" y="115"/>
                  <a:pt x="22" y="116"/>
                  <a:pt x="20" y="117"/>
                </a:cubicBezTo>
                <a:cubicBezTo>
                  <a:pt x="21" y="118"/>
                  <a:pt x="21" y="118"/>
                  <a:pt x="21" y="119"/>
                </a:cubicBezTo>
                <a:cubicBezTo>
                  <a:pt x="21" y="120"/>
                  <a:pt x="22" y="120"/>
                  <a:pt x="22" y="121"/>
                </a:cubicBezTo>
                <a:cubicBezTo>
                  <a:pt x="22" y="120"/>
                  <a:pt x="23" y="120"/>
                  <a:pt x="23" y="119"/>
                </a:cubicBezTo>
                <a:cubicBezTo>
                  <a:pt x="25" y="118"/>
                  <a:pt x="25" y="117"/>
                  <a:pt x="25" y="115"/>
                </a:cubicBezTo>
                <a:cubicBezTo>
                  <a:pt x="25" y="115"/>
                  <a:pt x="25" y="115"/>
                  <a:pt x="25" y="114"/>
                </a:cubicBezTo>
                <a:close/>
                <a:moveTo>
                  <a:pt x="24" y="127"/>
                </a:moveTo>
                <a:cubicBezTo>
                  <a:pt x="24" y="128"/>
                  <a:pt x="25" y="130"/>
                  <a:pt x="25" y="131"/>
                </a:cubicBezTo>
                <a:cubicBezTo>
                  <a:pt x="26" y="130"/>
                  <a:pt x="27" y="130"/>
                  <a:pt x="27" y="129"/>
                </a:cubicBezTo>
                <a:cubicBezTo>
                  <a:pt x="28" y="129"/>
                  <a:pt x="28" y="128"/>
                  <a:pt x="28" y="128"/>
                </a:cubicBezTo>
                <a:cubicBezTo>
                  <a:pt x="27" y="127"/>
                  <a:pt x="27" y="126"/>
                  <a:pt x="27" y="124"/>
                </a:cubicBezTo>
                <a:cubicBezTo>
                  <a:pt x="26" y="125"/>
                  <a:pt x="25" y="126"/>
                  <a:pt x="24" y="127"/>
                </a:cubicBezTo>
                <a:close/>
                <a:moveTo>
                  <a:pt x="65" y="183"/>
                </a:moveTo>
                <a:cubicBezTo>
                  <a:pt x="66" y="183"/>
                  <a:pt x="66" y="183"/>
                  <a:pt x="66" y="183"/>
                </a:cubicBezTo>
                <a:cubicBezTo>
                  <a:pt x="67" y="182"/>
                  <a:pt x="67" y="181"/>
                  <a:pt x="68" y="181"/>
                </a:cubicBezTo>
                <a:cubicBezTo>
                  <a:pt x="69" y="179"/>
                  <a:pt x="70" y="177"/>
                  <a:pt x="70" y="175"/>
                </a:cubicBezTo>
                <a:cubicBezTo>
                  <a:pt x="69" y="177"/>
                  <a:pt x="68" y="178"/>
                  <a:pt x="66" y="179"/>
                </a:cubicBezTo>
                <a:cubicBezTo>
                  <a:pt x="65" y="180"/>
                  <a:pt x="65" y="182"/>
                  <a:pt x="65" y="183"/>
                </a:cubicBezTo>
                <a:close/>
                <a:moveTo>
                  <a:pt x="33" y="183"/>
                </a:moveTo>
                <a:cubicBezTo>
                  <a:pt x="34" y="187"/>
                  <a:pt x="35" y="191"/>
                  <a:pt x="36" y="196"/>
                </a:cubicBezTo>
                <a:cubicBezTo>
                  <a:pt x="36" y="196"/>
                  <a:pt x="37" y="196"/>
                  <a:pt x="37" y="196"/>
                </a:cubicBezTo>
                <a:cubicBezTo>
                  <a:pt x="36" y="191"/>
                  <a:pt x="35" y="187"/>
                  <a:pt x="34" y="182"/>
                </a:cubicBezTo>
                <a:cubicBezTo>
                  <a:pt x="34" y="182"/>
                  <a:pt x="33" y="182"/>
                  <a:pt x="33" y="183"/>
                </a:cubicBezTo>
                <a:close/>
                <a:moveTo>
                  <a:pt x="40" y="55"/>
                </a:moveTo>
                <a:cubicBezTo>
                  <a:pt x="38" y="56"/>
                  <a:pt x="37" y="57"/>
                  <a:pt x="35" y="57"/>
                </a:cubicBezTo>
                <a:cubicBezTo>
                  <a:pt x="35" y="58"/>
                  <a:pt x="36" y="59"/>
                  <a:pt x="37" y="60"/>
                </a:cubicBezTo>
                <a:cubicBezTo>
                  <a:pt x="38" y="59"/>
                  <a:pt x="40" y="58"/>
                  <a:pt x="41" y="57"/>
                </a:cubicBezTo>
                <a:cubicBezTo>
                  <a:pt x="41" y="56"/>
                  <a:pt x="41" y="56"/>
                  <a:pt x="40" y="55"/>
                </a:cubicBezTo>
                <a:close/>
                <a:moveTo>
                  <a:pt x="55" y="207"/>
                </a:moveTo>
                <a:cubicBezTo>
                  <a:pt x="55" y="207"/>
                  <a:pt x="55" y="207"/>
                  <a:pt x="55" y="207"/>
                </a:cubicBezTo>
                <a:cubicBezTo>
                  <a:pt x="56" y="207"/>
                  <a:pt x="56" y="206"/>
                  <a:pt x="56" y="206"/>
                </a:cubicBezTo>
                <a:cubicBezTo>
                  <a:pt x="58" y="204"/>
                  <a:pt x="60" y="202"/>
                  <a:pt x="63" y="199"/>
                </a:cubicBezTo>
                <a:cubicBezTo>
                  <a:pt x="64" y="198"/>
                  <a:pt x="64" y="198"/>
                  <a:pt x="63" y="196"/>
                </a:cubicBezTo>
                <a:cubicBezTo>
                  <a:pt x="60" y="200"/>
                  <a:pt x="58" y="203"/>
                  <a:pt x="55" y="207"/>
                </a:cubicBezTo>
                <a:close/>
                <a:moveTo>
                  <a:pt x="66" y="212"/>
                </a:moveTo>
                <a:cubicBezTo>
                  <a:pt x="67" y="211"/>
                  <a:pt x="68" y="210"/>
                  <a:pt x="69" y="208"/>
                </a:cubicBezTo>
                <a:cubicBezTo>
                  <a:pt x="69" y="206"/>
                  <a:pt x="69" y="204"/>
                  <a:pt x="69" y="202"/>
                </a:cubicBezTo>
                <a:cubicBezTo>
                  <a:pt x="70" y="202"/>
                  <a:pt x="70" y="201"/>
                  <a:pt x="70" y="201"/>
                </a:cubicBezTo>
                <a:cubicBezTo>
                  <a:pt x="67" y="204"/>
                  <a:pt x="67" y="208"/>
                  <a:pt x="66" y="212"/>
                </a:cubicBezTo>
                <a:close/>
                <a:moveTo>
                  <a:pt x="28" y="108"/>
                </a:moveTo>
                <a:cubicBezTo>
                  <a:pt x="28" y="108"/>
                  <a:pt x="28" y="108"/>
                  <a:pt x="28" y="108"/>
                </a:cubicBezTo>
                <a:cubicBezTo>
                  <a:pt x="27" y="108"/>
                  <a:pt x="26" y="108"/>
                  <a:pt x="26" y="108"/>
                </a:cubicBezTo>
                <a:cubicBezTo>
                  <a:pt x="25" y="108"/>
                  <a:pt x="24" y="108"/>
                  <a:pt x="24" y="109"/>
                </a:cubicBezTo>
                <a:cubicBezTo>
                  <a:pt x="23" y="110"/>
                  <a:pt x="22" y="111"/>
                  <a:pt x="21" y="113"/>
                </a:cubicBezTo>
                <a:cubicBezTo>
                  <a:pt x="21" y="113"/>
                  <a:pt x="20" y="113"/>
                  <a:pt x="20" y="114"/>
                </a:cubicBezTo>
                <a:cubicBezTo>
                  <a:pt x="20" y="114"/>
                  <a:pt x="20" y="114"/>
                  <a:pt x="21" y="114"/>
                </a:cubicBezTo>
                <a:cubicBezTo>
                  <a:pt x="23" y="112"/>
                  <a:pt x="25" y="110"/>
                  <a:pt x="28" y="108"/>
                </a:cubicBezTo>
                <a:close/>
                <a:moveTo>
                  <a:pt x="63" y="212"/>
                </a:moveTo>
                <a:cubicBezTo>
                  <a:pt x="61" y="215"/>
                  <a:pt x="59" y="218"/>
                  <a:pt x="57" y="222"/>
                </a:cubicBezTo>
                <a:cubicBezTo>
                  <a:pt x="59" y="220"/>
                  <a:pt x="60" y="218"/>
                  <a:pt x="62" y="217"/>
                </a:cubicBezTo>
                <a:cubicBezTo>
                  <a:pt x="62" y="216"/>
                  <a:pt x="62" y="216"/>
                  <a:pt x="62" y="216"/>
                </a:cubicBezTo>
                <a:cubicBezTo>
                  <a:pt x="63" y="215"/>
                  <a:pt x="63" y="213"/>
                  <a:pt x="63" y="212"/>
                </a:cubicBezTo>
                <a:close/>
                <a:moveTo>
                  <a:pt x="71" y="96"/>
                </a:moveTo>
                <a:cubicBezTo>
                  <a:pt x="67" y="96"/>
                  <a:pt x="63" y="96"/>
                  <a:pt x="59" y="96"/>
                </a:cubicBezTo>
                <a:cubicBezTo>
                  <a:pt x="59" y="96"/>
                  <a:pt x="58" y="96"/>
                  <a:pt x="58" y="96"/>
                </a:cubicBezTo>
                <a:cubicBezTo>
                  <a:pt x="58" y="96"/>
                  <a:pt x="58" y="96"/>
                  <a:pt x="58" y="96"/>
                </a:cubicBezTo>
                <a:cubicBezTo>
                  <a:pt x="58" y="96"/>
                  <a:pt x="58" y="96"/>
                  <a:pt x="58" y="96"/>
                </a:cubicBezTo>
                <a:cubicBezTo>
                  <a:pt x="59" y="96"/>
                  <a:pt x="59" y="96"/>
                  <a:pt x="59" y="96"/>
                </a:cubicBezTo>
                <a:cubicBezTo>
                  <a:pt x="62" y="97"/>
                  <a:pt x="66" y="97"/>
                  <a:pt x="69" y="97"/>
                </a:cubicBezTo>
                <a:cubicBezTo>
                  <a:pt x="70" y="97"/>
                  <a:pt x="70" y="97"/>
                  <a:pt x="71" y="96"/>
                </a:cubicBezTo>
                <a:close/>
                <a:moveTo>
                  <a:pt x="58" y="262"/>
                </a:moveTo>
                <a:cubicBezTo>
                  <a:pt x="60" y="260"/>
                  <a:pt x="59" y="258"/>
                  <a:pt x="58" y="257"/>
                </a:cubicBezTo>
                <a:cubicBezTo>
                  <a:pt x="57" y="257"/>
                  <a:pt x="56" y="257"/>
                  <a:pt x="55" y="257"/>
                </a:cubicBezTo>
                <a:cubicBezTo>
                  <a:pt x="56" y="259"/>
                  <a:pt x="57" y="260"/>
                  <a:pt x="58" y="262"/>
                </a:cubicBezTo>
                <a:close/>
                <a:moveTo>
                  <a:pt x="44" y="203"/>
                </a:moveTo>
                <a:cubicBezTo>
                  <a:pt x="45" y="202"/>
                  <a:pt x="45" y="202"/>
                  <a:pt x="45" y="201"/>
                </a:cubicBezTo>
                <a:cubicBezTo>
                  <a:pt x="44" y="199"/>
                  <a:pt x="44" y="198"/>
                  <a:pt x="44" y="196"/>
                </a:cubicBezTo>
                <a:cubicBezTo>
                  <a:pt x="44" y="196"/>
                  <a:pt x="44" y="196"/>
                  <a:pt x="44" y="195"/>
                </a:cubicBezTo>
                <a:cubicBezTo>
                  <a:pt x="43" y="196"/>
                  <a:pt x="43" y="196"/>
                  <a:pt x="42" y="196"/>
                </a:cubicBezTo>
                <a:cubicBezTo>
                  <a:pt x="42" y="196"/>
                  <a:pt x="42" y="197"/>
                  <a:pt x="42" y="197"/>
                </a:cubicBezTo>
                <a:cubicBezTo>
                  <a:pt x="43" y="199"/>
                  <a:pt x="43" y="201"/>
                  <a:pt x="44" y="203"/>
                </a:cubicBezTo>
                <a:close/>
                <a:moveTo>
                  <a:pt x="75" y="33"/>
                </a:moveTo>
                <a:cubicBezTo>
                  <a:pt x="76" y="32"/>
                  <a:pt x="77" y="32"/>
                  <a:pt x="77" y="31"/>
                </a:cubicBezTo>
                <a:cubicBezTo>
                  <a:pt x="77" y="30"/>
                  <a:pt x="76" y="28"/>
                  <a:pt x="75" y="27"/>
                </a:cubicBezTo>
                <a:cubicBezTo>
                  <a:pt x="75" y="28"/>
                  <a:pt x="74" y="28"/>
                  <a:pt x="73" y="29"/>
                </a:cubicBezTo>
                <a:cubicBezTo>
                  <a:pt x="75" y="30"/>
                  <a:pt x="75" y="31"/>
                  <a:pt x="75" y="33"/>
                </a:cubicBezTo>
                <a:close/>
                <a:moveTo>
                  <a:pt x="32" y="144"/>
                </a:moveTo>
                <a:cubicBezTo>
                  <a:pt x="31" y="145"/>
                  <a:pt x="31" y="145"/>
                  <a:pt x="30" y="145"/>
                </a:cubicBezTo>
                <a:cubicBezTo>
                  <a:pt x="30" y="146"/>
                  <a:pt x="30" y="146"/>
                  <a:pt x="30" y="146"/>
                </a:cubicBezTo>
                <a:cubicBezTo>
                  <a:pt x="30" y="147"/>
                  <a:pt x="31" y="149"/>
                  <a:pt x="31" y="150"/>
                </a:cubicBezTo>
                <a:cubicBezTo>
                  <a:pt x="32" y="150"/>
                  <a:pt x="32" y="149"/>
                  <a:pt x="32" y="149"/>
                </a:cubicBezTo>
                <a:cubicBezTo>
                  <a:pt x="32" y="148"/>
                  <a:pt x="33" y="148"/>
                  <a:pt x="33" y="148"/>
                </a:cubicBezTo>
                <a:cubicBezTo>
                  <a:pt x="32" y="146"/>
                  <a:pt x="32" y="145"/>
                  <a:pt x="32" y="144"/>
                </a:cubicBezTo>
                <a:close/>
                <a:moveTo>
                  <a:pt x="47" y="221"/>
                </a:moveTo>
                <a:cubicBezTo>
                  <a:pt x="46" y="222"/>
                  <a:pt x="46" y="222"/>
                  <a:pt x="46" y="223"/>
                </a:cubicBezTo>
                <a:cubicBezTo>
                  <a:pt x="47" y="225"/>
                  <a:pt x="48" y="227"/>
                  <a:pt x="49" y="229"/>
                </a:cubicBezTo>
                <a:cubicBezTo>
                  <a:pt x="49" y="229"/>
                  <a:pt x="49" y="229"/>
                  <a:pt x="49" y="230"/>
                </a:cubicBezTo>
                <a:cubicBezTo>
                  <a:pt x="49" y="228"/>
                  <a:pt x="48" y="225"/>
                  <a:pt x="47" y="221"/>
                </a:cubicBezTo>
                <a:close/>
                <a:moveTo>
                  <a:pt x="56" y="192"/>
                </a:moveTo>
                <a:cubicBezTo>
                  <a:pt x="56" y="192"/>
                  <a:pt x="56" y="192"/>
                  <a:pt x="56" y="193"/>
                </a:cubicBezTo>
                <a:cubicBezTo>
                  <a:pt x="58" y="190"/>
                  <a:pt x="60" y="188"/>
                  <a:pt x="62" y="186"/>
                </a:cubicBezTo>
                <a:cubicBezTo>
                  <a:pt x="63" y="186"/>
                  <a:pt x="63" y="185"/>
                  <a:pt x="62" y="184"/>
                </a:cubicBezTo>
                <a:cubicBezTo>
                  <a:pt x="60" y="187"/>
                  <a:pt x="58" y="190"/>
                  <a:pt x="56" y="192"/>
                </a:cubicBezTo>
                <a:close/>
                <a:moveTo>
                  <a:pt x="29" y="98"/>
                </a:moveTo>
                <a:cubicBezTo>
                  <a:pt x="28" y="97"/>
                  <a:pt x="27" y="97"/>
                  <a:pt x="26" y="97"/>
                </a:cubicBezTo>
                <a:cubicBezTo>
                  <a:pt x="26" y="97"/>
                  <a:pt x="25" y="97"/>
                  <a:pt x="25" y="97"/>
                </a:cubicBezTo>
                <a:cubicBezTo>
                  <a:pt x="25" y="98"/>
                  <a:pt x="24" y="99"/>
                  <a:pt x="23" y="100"/>
                </a:cubicBezTo>
                <a:cubicBezTo>
                  <a:pt x="26" y="99"/>
                  <a:pt x="28" y="100"/>
                  <a:pt x="29" y="98"/>
                </a:cubicBezTo>
                <a:close/>
                <a:moveTo>
                  <a:pt x="21" y="107"/>
                </a:moveTo>
                <a:cubicBezTo>
                  <a:pt x="20" y="107"/>
                  <a:pt x="20" y="107"/>
                  <a:pt x="17" y="108"/>
                </a:cubicBezTo>
                <a:cubicBezTo>
                  <a:pt x="17" y="109"/>
                  <a:pt x="18" y="110"/>
                  <a:pt x="18" y="111"/>
                </a:cubicBezTo>
                <a:cubicBezTo>
                  <a:pt x="19" y="110"/>
                  <a:pt x="20" y="109"/>
                  <a:pt x="21" y="107"/>
                </a:cubicBezTo>
                <a:close/>
                <a:moveTo>
                  <a:pt x="39" y="12"/>
                </a:moveTo>
                <a:cubicBezTo>
                  <a:pt x="39" y="12"/>
                  <a:pt x="39" y="12"/>
                  <a:pt x="39" y="12"/>
                </a:cubicBezTo>
                <a:cubicBezTo>
                  <a:pt x="38" y="12"/>
                  <a:pt x="38" y="13"/>
                  <a:pt x="37" y="13"/>
                </a:cubicBezTo>
                <a:cubicBezTo>
                  <a:pt x="36" y="14"/>
                  <a:pt x="35" y="14"/>
                  <a:pt x="34" y="14"/>
                </a:cubicBezTo>
                <a:cubicBezTo>
                  <a:pt x="33" y="14"/>
                  <a:pt x="33" y="15"/>
                  <a:pt x="32" y="16"/>
                </a:cubicBezTo>
                <a:cubicBezTo>
                  <a:pt x="31" y="17"/>
                  <a:pt x="30" y="18"/>
                  <a:pt x="29" y="19"/>
                </a:cubicBezTo>
                <a:cubicBezTo>
                  <a:pt x="29" y="19"/>
                  <a:pt x="29" y="19"/>
                  <a:pt x="29" y="19"/>
                </a:cubicBezTo>
                <a:cubicBezTo>
                  <a:pt x="32" y="17"/>
                  <a:pt x="35" y="15"/>
                  <a:pt x="39" y="12"/>
                </a:cubicBezTo>
                <a:close/>
                <a:moveTo>
                  <a:pt x="28" y="140"/>
                </a:moveTo>
                <a:cubicBezTo>
                  <a:pt x="30" y="138"/>
                  <a:pt x="30" y="138"/>
                  <a:pt x="29" y="135"/>
                </a:cubicBezTo>
                <a:cubicBezTo>
                  <a:pt x="29" y="136"/>
                  <a:pt x="28" y="136"/>
                  <a:pt x="28" y="136"/>
                </a:cubicBezTo>
                <a:cubicBezTo>
                  <a:pt x="27" y="137"/>
                  <a:pt x="27" y="137"/>
                  <a:pt x="27" y="137"/>
                </a:cubicBezTo>
                <a:cubicBezTo>
                  <a:pt x="28" y="138"/>
                  <a:pt x="28" y="139"/>
                  <a:pt x="28" y="140"/>
                </a:cubicBezTo>
                <a:close/>
                <a:moveTo>
                  <a:pt x="43" y="210"/>
                </a:moveTo>
                <a:cubicBezTo>
                  <a:pt x="43" y="211"/>
                  <a:pt x="43" y="211"/>
                  <a:pt x="43" y="214"/>
                </a:cubicBezTo>
                <a:cubicBezTo>
                  <a:pt x="43" y="215"/>
                  <a:pt x="44" y="216"/>
                  <a:pt x="44" y="218"/>
                </a:cubicBezTo>
                <a:cubicBezTo>
                  <a:pt x="45" y="217"/>
                  <a:pt x="45" y="216"/>
                  <a:pt x="45" y="216"/>
                </a:cubicBezTo>
                <a:cubicBezTo>
                  <a:pt x="44" y="214"/>
                  <a:pt x="44" y="212"/>
                  <a:pt x="43" y="210"/>
                </a:cubicBezTo>
                <a:close/>
                <a:moveTo>
                  <a:pt x="78" y="26"/>
                </a:moveTo>
                <a:cubicBezTo>
                  <a:pt x="79" y="27"/>
                  <a:pt x="80" y="28"/>
                  <a:pt x="80" y="29"/>
                </a:cubicBezTo>
                <a:cubicBezTo>
                  <a:pt x="81" y="29"/>
                  <a:pt x="82" y="29"/>
                  <a:pt x="82" y="28"/>
                </a:cubicBezTo>
                <a:cubicBezTo>
                  <a:pt x="81" y="27"/>
                  <a:pt x="80" y="26"/>
                  <a:pt x="79" y="25"/>
                </a:cubicBezTo>
                <a:cubicBezTo>
                  <a:pt x="79" y="25"/>
                  <a:pt x="79" y="26"/>
                  <a:pt x="78" y="26"/>
                </a:cubicBezTo>
                <a:close/>
                <a:moveTo>
                  <a:pt x="77" y="60"/>
                </a:moveTo>
                <a:cubicBezTo>
                  <a:pt x="79" y="59"/>
                  <a:pt x="80" y="57"/>
                  <a:pt x="81" y="54"/>
                </a:cubicBezTo>
                <a:cubicBezTo>
                  <a:pt x="80" y="55"/>
                  <a:pt x="79" y="55"/>
                  <a:pt x="79" y="56"/>
                </a:cubicBezTo>
                <a:cubicBezTo>
                  <a:pt x="78" y="57"/>
                  <a:pt x="77" y="58"/>
                  <a:pt x="77" y="60"/>
                </a:cubicBezTo>
                <a:close/>
                <a:moveTo>
                  <a:pt x="26" y="39"/>
                </a:moveTo>
                <a:cubicBezTo>
                  <a:pt x="29" y="37"/>
                  <a:pt x="29" y="37"/>
                  <a:pt x="29" y="35"/>
                </a:cubicBezTo>
                <a:cubicBezTo>
                  <a:pt x="27" y="35"/>
                  <a:pt x="26" y="37"/>
                  <a:pt x="26" y="39"/>
                </a:cubicBezTo>
                <a:close/>
                <a:moveTo>
                  <a:pt x="7" y="97"/>
                </a:moveTo>
                <a:cubicBezTo>
                  <a:pt x="8" y="98"/>
                  <a:pt x="8" y="99"/>
                  <a:pt x="9" y="100"/>
                </a:cubicBezTo>
                <a:cubicBezTo>
                  <a:pt x="11" y="99"/>
                  <a:pt x="11" y="99"/>
                  <a:pt x="10" y="97"/>
                </a:cubicBezTo>
                <a:cubicBezTo>
                  <a:pt x="9" y="97"/>
                  <a:pt x="8" y="97"/>
                  <a:pt x="7" y="97"/>
                </a:cubicBezTo>
                <a:close/>
                <a:moveTo>
                  <a:pt x="11" y="104"/>
                </a:moveTo>
                <a:cubicBezTo>
                  <a:pt x="12" y="107"/>
                  <a:pt x="13" y="109"/>
                  <a:pt x="14" y="112"/>
                </a:cubicBezTo>
                <a:cubicBezTo>
                  <a:pt x="14" y="109"/>
                  <a:pt x="13" y="106"/>
                  <a:pt x="12" y="104"/>
                </a:cubicBezTo>
                <a:cubicBezTo>
                  <a:pt x="12" y="104"/>
                  <a:pt x="11" y="104"/>
                  <a:pt x="11" y="104"/>
                </a:cubicBezTo>
                <a:close/>
                <a:moveTo>
                  <a:pt x="36" y="67"/>
                </a:moveTo>
                <a:cubicBezTo>
                  <a:pt x="36" y="68"/>
                  <a:pt x="37" y="69"/>
                  <a:pt x="38" y="69"/>
                </a:cubicBezTo>
                <a:cubicBezTo>
                  <a:pt x="38" y="69"/>
                  <a:pt x="39" y="68"/>
                  <a:pt x="40" y="67"/>
                </a:cubicBezTo>
                <a:cubicBezTo>
                  <a:pt x="39" y="67"/>
                  <a:pt x="38" y="66"/>
                  <a:pt x="38" y="66"/>
                </a:cubicBezTo>
                <a:cubicBezTo>
                  <a:pt x="37" y="66"/>
                  <a:pt x="36" y="67"/>
                  <a:pt x="36" y="67"/>
                </a:cubicBezTo>
                <a:close/>
                <a:moveTo>
                  <a:pt x="66" y="222"/>
                </a:moveTo>
                <a:cubicBezTo>
                  <a:pt x="66" y="222"/>
                  <a:pt x="66" y="222"/>
                  <a:pt x="66" y="222"/>
                </a:cubicBezTo>
                <a:cubicBezTo>
                  <a:pt x="65" y="224"/>
                  <a:pt x="63" y="225"/>
                  <a:pt x="63" y="227"/>
                </a:cubicBezTo>
                <a:cubicBezTo>
                  <a:pt x="64" y="227"/>
                  <a:pt x="64" y="227"/>
                  <a:pt x="65" y="227"/>
                </a:cubicBezTo>
                <a:cubicBezTo>
                  <a:pt x="65" y="225"/>
                  <a:pt x="65" y="224"/>
                  <a:pt x="66" y="222"/>
                </a:cubicBezTo>
                <a:close/>
                <a:moveTo>
                  <a:pt x="35" y="54"/>
                </a:moveTo>
                <a:cubicBezTo>
                  <a:pt x="35" y="54"/>
                  <a:pt x="35" y="54"/>
                  <a:pt x="35" y="54"/>
                </a:cubicBezTo>
                <a:cubicBezTo>
                  <a:pt x="37" y="54"/>
                  <a:pt x="38" y="53"/>
                  <a:pt x="40" y="52"/>
                </a:cubicBezTo>
                <a:cubicBezTo>
                  <a:pt x="39" y="52"/>
                  <a:pt x="39" y="51"/>
                  <a:pt x="39" y="50"/>
                </a:cubicBezTo>
                <a:cubicBezTo>
                  <a:pt x="38" y="51"/>
                  <a:pt x="36" y="53"/>
                  <a:pt x="35" y="54"/>
                </a:cubicBezTo>
                <a:close/>
                <a:moveTo>
                  <a:pt x="27" y="114"/>
                </a:moveTo>
                <a:cubicBezTo>
                  <a:pt x="29" y="112"/>
                  <a:pt x="30" y="111"/>
                  <a:pt x="31" y="110"/>
                </a:cubicBezTo>
                <a:cubicBezTo>
                  <a:pt x="31" y="110"/>
                  <a:pt x="31" y="109"/>
                  <a:pt x="31" y="109"/>
                </a:cubicBezTo>
                <a:cubicBezTo>
                  <a:pt x="29" y="111"/>
                  <a:pt x="28" y="112"/>
                  <a:pt x="26" y="113"/>
                </a:cubicBezTo>
                <a:cubicBezTo>
                  <a:pt x="26" y="113"/>
                  <a:pt x="27" y="114"/>
                  <a:pt x="27" y="114"/>
                </a:cubicBezTo>
                <a:close/>
                <a:moveTo>
                  <a:pt x="60" y="73"/>
                </a:moveTo>
                <a:cubicBezTo>
                  <a:pt x="63" y="73"/>
                  <a:pt x="64" y="71"/>
                  <a:pt x="65" y="70"/>
                </a:cubicBezTo>
                <a:cubicBezTo>
                  <a:pt x="63" y="70"/>
                  <a:pt x="61" y="71"/>
                  <a:pt x="60" y="73"/>
                </a:cubicBezTo>
                <a:close/>
                <a:moveTo>
                  <a:pt x="61" y="130"/>
                </a:moveTo>
                <a:cubicBezTo>
                  <a:pt x="59" y="132"/>
                  <a:pt x="59" y="132"/>
                  <a:pt x="59" y="134"/>
                </a:cubicBezTo>
                <a:cubicBezTo>
                  <a:pt x="60" y="133"/>
                  <a:pt x="60" y="132"/>
                  <a:pt x="61" y="132"/>
                </a:cubicBezTo>
                <a:cubicBezTo>
                  <a:pt x="62" y="131"/>
                  <a:pt x="62" y="131"/>
                  <a:pt x="61" y="130"/>
                </a:cubicBezTo>
                <a:close/>
                <a:moveTo>
                  <a:pt x="34" y="27"/>
                </a:moveTo>
                <a:cubicBezTo>
                  <a:pt x="31" y="29"/>
                  <a:pt x="30" y="30"/>
                  <a:pt x="29" y="31"/>
                </a:cubicBezTo>
                <a:cubicBezTo>
                  <a:pt x="31" y="31"/>
                  <a:pt x="32" y="30"/>
                  <a:pt x="34" y="27"/>
                </a:cubicBezTo>
                <a:close/>
                <a:moveTo>
                  <a:pt x="36" y="73"/>
                </a:moveTo>
                <a:cubicBezTo>
                  <a:pt x="36" y="72"/>
                  <a:pt x="36" y="72"/>
                  <a:pt x="36" y="71"/>
                </a:cubicBezTo>
                <a:cubicBezTo>
                  <a:pt x="35" y="70"/>
                  <a:pt x="34" y="70"/>
                  <a:pt x="33" y="69"/>
                </a:cubicBezTo>
                <a:cubicBezTo>
                  <a:pt x="33" y="69"/>
                  <a:pt x="33" y="69"/>
                  <a:pt x="32" y="69"/>
                </a:cubicBezTo>
                <a:cubicBezTo>
                  <a:pt x="33" y="70"/>
                  <a:pt x="34" y="72"/>
                  <a:pt x="36" y="73"/>
                </a:cubicBezTo>
                <a:close/>
                <a:moveTo>
                  <a:pt x="44" y="62"/>
                </a:moveTo>
                <a:cubicBezTo>
                  <a:pt x="43" y="63"/>
                  <a:pt x="42" y="64"/>
                  <a:pt x="40" y="64"/>
                </a:cubicBezTo>
                <a:cubicBezTo>
                  <a:pt x="41" y="65"/>
                  <a:pt x="41" y="65"/>
                  <a:pt x="42" y="65"/>
                </a:cubicBezTo>
                <a:cubicBezTo>
                  <a:pt x="43" y="65"/>
                  <a:pt x="44" y="64"/>
                  <a:pt x="44" y="63"/>
                </a:cubicBezTo>
                <a:cubicBezTo>
                  <a:pt x="44" y="63"/>
                  <a:pt x="44" y="63"/>
                  <a:pt x="44" y="62"/>
                </a:cubicBezTo>
                <a:close/>
                <a:moveTo>
                  <a:pt x="47" y="96"/>
                </a:moveTo>
                <a:cubicBezTo>
                  <a:pt x="47" y="96"/>
                  <a:pt x="47" y="96"/>
                  <a:pt x="48" y="96"/>
                </a:cubicBezTo>
                <a:cubicBezTo>
                  <a:pt x="50" y="96"/>
                  <a:pt x="53" y="96"/>
                  <a:pt x="55" y="96"/>
                </a:cubicBezTo>
                <a:cubicBezTo>
                  <a:pt x="55" y="96"/>
                  <a:pt x="56" y="96"/>
                  <a:pt x="56" y="96"/>
                </a:cubicBezTo>
                <a:cubicBezTo>
                  <a:pt x="56" y="96"/>
                  <a:pt x="56" y="96"/>
                  <a:pt x="56" y="96"/>
                </a:cubicBezTo>
                <a:cubicBezTo>
                  <a:pt x="53" y="96"/>
                  <a:pt x="50" y="96"/>
                  <a:pt x="47" y="96"/>
                </a:cubicBezTo>
                <a:close/>
                <a:moveTo>
                  <a:pt x="28" y="46"/>
                </a:moveTo>
                <a:cubicBezTo>
                  <a:pt x="27" y="46"/>
                  <a:pt x="26" y="46"/>
                  <a:pt x="25" y="47"/>
                </a:cubicBezTo>
                <a:cubicBezTo>
                  <a:pt x="25" y="47"/>
                  <a:pt x="26" y="48"/>
                  <a:pt x="26" y="49"/>
                </a:cubicBezTo>
                <a:cubicBezTo>
                  <a:pt x="28" y="47"/>
                  <a:pt x="28" y="47"/>
                  <a:pt x="28" y="46"/>
                </a:cubicBezTo>
                <a:close/>
                <a:moveTo>
                  <a:pt x="40" y="99"/>
                </a:moveTo>
                <a:cubicBezTo>
                  <a:pt x="40" y="98"/>
                  <a:pt x="40" y="98"/>
                  <a:pt x="40" y="98"/>
                </a:cubicBezTo>
                <a:cubicBezTo>
                  <a:pt x="38" y="98"/>
                  <a:pt x="36" y="98"/>
                  <a:pt x="34" y="98"/>
                </a:cubicBezTo>
                <a:cubicBezTo>
                  <a:pt x="34" y="98"/>
                  <a:pt x="34" y="98"/>
                  <a:pt x="33" y="99"/>
                </a:cubicBezTo>
                <a:cubicBezTo>
                  <a:pt x="33" y="99"/>
                  <a:pt x="33" y="99"/>
                  <a:pt x="33" y="99"/>
                </a:cubicBezTo>
                <a:cubicBezTo>
                  <a:pt x="35" y="99"/>
                  <a:pt x="38" y="99"/>
                  <a:pt x="40" y="99"/>
                </a:cubicBezTo>
                <a:close/>
                <a:moveTo>
                  <a:pt x="46" y="65"/>
                </a:moveTo>
                <a:cubicBezTo>
                  <a:pt x="46" y="66"/>
                  <a:pt x="45" y="66"/>
                  <a:pt x="44" y="67"/>
                </a:cubicBezTo>
                <a:cubicBezTo>
                  <a:pt x="45" y="68"/>
                  <a:pt x="45" y="68"/>
                  <a:pt x="45" y="68"/>
                </a:cubicBezTo>
                <a:cubicBezTo>
                  <a:pt x="46" y="67"/>
                  <a:pt x="47" y="67"/>
                  <a:pt x="48" y="66"/>
                </a:cubicBezTo>
                <a:cubicBezTo>
                  <a:pt x="47" y="66"/>
                  <a:pt x="47" y="65"/>
                  <a:pt x="46" y="65"/>
                </a:cubicBezTo>
                <a:close/>
                <a:moveTo>
                  <a:pt x="69" y="124"/>
                </a:moveTo>
                <a:cubicBezTo>
                  <a:pt x="67" y="125"/>
                  <a:pt x="66" y="126"/>
                  <a:pt x="65" y="127"/>
                </a:cubicBezTo>
                <a:cubicBezTo>
                  <a:pt x="64" y="127"/>
                  <a:pt x="64" y="128"/>
                  <a:pt x="64" y="128"/>
                </a:cubicBezTo>
                <a:cubicBezTo>
                  <a:pt x="66" y="127"/>
                  <a:pt x="67" y="125"/>
                  <a:pt x="69" y="124"/>
                </a:cubicBezTo>
                <a:close/>
                <a:moveTo>
                  <a:pt x="22" y="32"/>
                </a:moveTo>
                <a:cubicBezTo>
                  <a:pt x="22" y="32"/>
                  <a:pt x="22" y="32"/>
                  <a:pt x="22" y="32"/>
                </a:cubicBezTo>
                <a:cubicBezTo>
                  <a:pt x="23" y="31"/>
                  <a:pt x="24" y="31"/>
                  <a:pt x="24" y="29"/>
                </a:cubicBezTo>
                <a:cubicBezTo>
                  <a:pt x="24" y="29"/>
                  <a:pt x="23" y="29"/>
                  <a:pt x="23" y="29"/>
                </a:cubicBezTo>
                <a:cubicBezTo>
                  <a:pt x="22" y="30"/>
                  <a:pt x="22" y="31"/>
                  <a:pt x="22" y="32"/>
                </a:cubicBezTo>
                <a:close/>
                <a:moveTo>
                  <a:pt x="61" y="123"/>
                </a:moveTo>
                <a:cubicBezTo>
                  <a:pt x="60" y="125"/>
                  <a:pt x="60" y="126"/>
                  <a:pt x="60" y="127"/>
                </a:cubicBezTo>
                <a:cubicBezTo>
                  <a:pt x="62" y="126"/>
                  <a:pt x="62" y="126"/>
                  <a:pt x="61" y="123"/>
                </a:cubicBezTo>
                <a:close/>
                <a:moveTo>
                  <a:pt x="67" y="191"/>
                </a:moveTo>
                <a:cubicBezTo>
                  <a:pt x="66" y="192"/>
                  <a:pt x="65" y="193"/>
                  <a:pt x="66" y="196"/>
                </a:cubicBezTo>
                <a:cubicBezTo>
                  <a:pt x="67" y="194"/>
                  <a:pt x="67" y="192"/>
                  <a:pt x="67" y="191"/>
                </a:cubicBezTo>
                <a:close/>
                <a:moveTo>
                  <a:pt x="51" y="68"/>
                </a:moveTo>
                <a:cubicBezTo>
                  <a:pt x="50" y="68"/>
                  <a:pt x="49" y="69"/>
                  <a:pt x="48" y="69"/>
                </a:cubicBezTo>
                <a:cubicBezTo>
                  <a:pt x="48" y="70"/>
                  <a:pt x="49" y="70"/>
                  <a:pt x="49" y="70"/>
                </a:cubicBezTo>
                <a:cubicBezTo>
                  <a:pt x="50" y="69"/>
                  <a:pt x="50" y="69"/>
                  <a:pt x="51" y="68"/>
                </a:cubicBezTo>
                <a:close/>
                <a:moveTo>
                  <a:pt x="26" y="94"/>
                </a:moveTo>
                <a:cubicBezTo>
                  <a:pt x="27" y="95"/>
                  <a:pt x="32" y="95"/>
                  <a:pt x="33" y="95"/>
                </a:cubicBezTo>
                <a:cubicBezTo>
                  <a:pt x="31" y="94"/>
                  <a:pt x="28" y="94"/>
                  <a:pt x="26" y="94"/>
                </a:cubicBezTo>
                <a:close/>
                <a:moveTo>
                  <a:pt x="52" y="206"/>
                </a:moveTo>
                <a:cubicBezTo>
                  <a:pt x="51" y="206"/>
                  <a:pt x="51" y="206"/>
                  <a:pt x="50" y="205"/>
                </a:cubicBezTo>
                <a:cubicBezTo>
                  <a:pt x="50" y="206"/>
                  <a:pt x="50" y="207"/>
                  <a:pt x="51" y="208"/>
                </a:cubicBezTo>
                <a:cubicBezTo>
                  <a:pt x="51" y="207"/>
                  <a:pt x="52" y="207"/>
                  <a:pt x="52" y="206"/>
                </a:cubicBezTo>
                <a:close/>
                <a:moveTo>
                  <a:pt x="81" y="49"/>
                </a:moveTo>
                <a:cubicBezTo>
                  <a:pt x="83" y="49"/>
                  <a:pt x="82" y="47"/>
                  <a:pt x="82" y="46"/>
                </a:cubicBezTo>
                <a:cubicBezTo>
                  <a:pt x="81" y="47"/>
                  <a:pt x="81" y="48"/>
                  <a:pt x="81" y="49"/>
                </a:cubicBezTo>
                <a:close/>
                <a:moveTo>
                  <a:pt x="43" y="54"/>
                </a:moveTo>
                <a:cubicBezTo>
                  <a:pt x="43" y="54"/>
                  <a:pt x="43" y="54"/>
                  <a:pt x="43" y="55"/>
                </a:cubicBezTo>
                <a:cubicBezTo>
                  <a:pt x="45" y="54"/>
                  <a:pt x="46" y="53"/>
                  <a:pt x="47" y="52"/>
                </a:cubicBezTo>
                <a:cubicBezTo>
                  <a:pt x="47" y="52"/>
                  <a:pt x="47" y="52"/>
                  <a:pt x="47" y="52"/>
                </a:cubicBezTo>
                <a:cubicBezTo>
                  <a:pt x="45" y="53"/>
                  <a:pt x="44" y="53"/>
                  <a:pt x="43" y="54"/>
                </a:cubicBezTo>
                <a:close/>
                <a:moveTo>
                  <a:pt x="35" y="95"/>
                </a:moveTo>
                <a:cubicBezTo>
                  <a:pt x="35" y="95"/>
                  <a:pt x="35" y="95"/>
                  <a:pt x="35" y="95"/>
                </a:cubicBezTo>
                <a:cubicBezTo>
                  <a:pt x="38" y="95"/>
                  <a:pt x="40" y="96"/>
                  <a:pt x="43" y="95"/>
                </a:cubicBezTo>
                <a:cubicBezTo>
                  <a:pt x="40" y="95"/>
                  <a:pt x="38" y="95"/>
                  <a:pt x="35" y="95"/>
                </a:cubicBezTo>
                <a:close/>
                <a:moveTo>
                  <a:pt x="21" y="94"/>
                </a:moveTo>
                <a:cubicBezTo>
                  <a:pt x="22" y="94"/>
                  <a:pt x="23" y="95"/>
                  <a:pt x="24" y="94"/>
                </a:cubicBezTo>
                <a:cubicBezTo>
                  <a:pt x="23" y="94"/>
                  <a:pt x="22" y="93"/>
                  <a:pt x="21" y="94"/>
                </a:cubicBezTo>
                <a:close/>
                <a:moveTo>
                  <a:pt x="27" y="52"/>
                </a:moveTo>
                <a:cubicBezTo>
                  <a:pt x="27" y="52"/>
                  <a:pt x="27" y="52"/>
                  <a:pt x="27" y="52"/>
                </a:cubicBezTo>
                <a:cubicBezTo>
                  <a:pt x="27" y="52"/>
                  <a:pt x="28" y="52"/>
                  <a:pt x="29" y="51"/>
                </a:cubicBezTo>
                <a:cubicBezTo>
                  <a:pt x="29" y="51"/>
                  <a:pt x="29" y="50"/>
                  <a:pt x="29" y="50"/>
                </a:cubicBezTo>
                <a:cubicBezTo>
                  <a:pt x="28" y="51"/>
                  <a:pt x="27" y="51"/>
                  <a:pt x="27" y="52"/>
                </a:cubicBezTo>
                <a:close/>
                <a:moveTo>
                  <a:pt x="63" y="75"/>
                </a:moveTo>
                <a:cubicBezTo>
                  <a:pt x="62" y="76"/>
                  <a:pt x="61" y="76"/>
                  <a:pt x="60" y="77"/>
                </a:cubicBezTo>
                <a:cubicBezTo>
                  <a:pt x="62" y="78"/>
                  <a:pt x="63" y="76"/>
                  <a:pt x="63" y="75"/>
                </a:cubicBezTo>
                <a:close/>
                <a:moveTo>
                  <a:pt x="56" y="241"/>
                </a:moveTo>
                <a:cubicBezTo>
                  <a:pt x="57" y="240"/>
                  <a:pt x="57" y="239"/>
                  <a:pt x="57" y="238"/>
                </a:cubicBezTo>
                <a:cubicBezTo>
                  <a:pt x="56" y="239"/>
                  <a:pt x="56" y="239"/>
                  <a:pt x="56" y="241"/>
                </a:cubicBezTo>
                <a:close/>
                <a:moveTo>
                  <a:pt x="42" y="76"/>
                </a:moveTo>
                <a:cubicBezTo>
                  <a:pt x="42" y="76"/>
                  <a:pt x="42" y="76"/>
                  <a:pt x="42" y="76"/>
                </a:cubicBezTo>
                <a:cubicBezTo>
                  <a:pt x="41" y="75"/>
                  <a:pt x="40" y="74"/>
                  <a:pt x="39" y="74"/>
                </a:cubicBezTo>
                <a:cubicBezTo>
                  <a:pt x="39" y="74"/>
                  <a:pt x="39" y="74"/>
                  <a:pt x="39" y="74"/>
                </a:cubicBezTo>
                <a:cubicBezTo>
                  <a:pt x="40" y="75"/>
                  <a:pt x="41" y="76"/>
                  <a:pt x="42" y="76"/>
                </a:cubicBezTo>
                <a:close/>
                <a:moveTo>
                  <a:pt x="67" y="174"/>
                </a:moveTo>
                <a:cubicBezTo>
                  <a:pt x="65" y="175"/>
                  <a:pt x="65" y="175"/>
                  <a:pt x="65" y="176"/>
                </a:cubicBezTo>
                <a:cubicBezTo>
                  <a:pt x="66" y="175"/>
                  <a:pt x="67" y="175"/>
                  <a:pt x="67" y="174"/>
                </a:cubicBezTo>
                <a:close/>
                <a:moveTo>
                  <a:pt x="83" y="103"/>
                </a:moveTo>
                <a:cubicBezTo>
                  <a:pt x="84" y="102"/>
                  <a:pt x="85" y="102"/>
                  <a:pt x="86" y="102"/>
                </a:cubicBezTo>
                <a:cubicBezTo>
                  <a:pt x="86" y="102"/>
                  <a:pt x="86" y="102"/>
                  <a:pt x="86" y="101"/>
                </a:cubicBezTo>
                <a:cubicBezTo>
                  <a:pt x="85" y="102"/>
                  <a:pt x="84" y="101"/>
                  <a:pt x="83" y="103"/>
                </a:cubicBezTo>
                <a:close/>
                <a:moveTo>
                  <a:pt x="58" y="70"/>
                </a:moveTo>
                <a:cubicBezTo>
                  <a:pt x="57" y="71"/>
                  <a:pt x="56" y="71"/>
                  <a:pt x="56" y="72"/>
                </a:cubicBezTo>
                <a:cubicBezTo>
                  <a:pt x="57" y="72"/>
                  <a:pt x="57" y="72"/>
                  <a:pt x="58" y="70"/>
                </a:cubicBezTo>
                <a:close/>
                <a:moveTo>
                  <a:pt x="30" y="66"/>
                </a:moveTo>
                <a:cubicBezTo>
                  <a:pt x="30" y="66"/>
                  <a:pt x="30" y="66"/>
                  <a:pt x="30" y="66"/>
                </a:cubicBezTo>
                <a:cubicBezTo>
                  <a:pt x="30" y="65"/>
                  <a:pt x="29" y="64"/>
                  <a:pt x="29" y="63"/>
                </a:cubicBezTo>
                <a:cubicBezTo>
                  <a:pt x="29" y="63"/>
                  <a:pt x="29" y="63"/>
                  <a:pt x="29" y="63"/>
                </a:cubicBezTo>
                <a:cubicBezTo>
                  <a:pt x="29" y="64"/>
                  <a:pt x="30" y="65"/>
                  <a:pt x="30" y="66"/>
                </a:cubicBezTo>
                <a:close/>
                <a:moveTo>
                  <a:pt x="67" y="186"/>
                </a:moveTo>
                <a:cubicBezTo>
                  <a:pt x="67" y="186"/>
                  <a:pt x="67" y="186"/>
                  <a:pt x="67" y="186"/>
                </a:cubicBezTo>
                <a:cubicBezTo>
                  <a:pt x="66" y="186"/>
                  <a:pt x="65" y="187"/>
                  <a:pt x="66" y="188"/>
                </a:cubicBezTo>
                <a:cubicBezTo>
                  <a:pt x="66" y="187"/>
                  <a:pt x="67" y="186"/>
                  <a:pt x="67" y="186"/>
                </a:cubicBezTo>
                <a:close/>
                <a:moveTo>
                  <a:pt x="42" y="60"/>
                </a:moveTo>
                <a:cubicBezTo>
                  <a:pt x="41" y="60"/>
                  <a:pt x="41" y="60"/>
                  <a:pt x="40" y="61"/>
                </a:cubicBezTo>
                <a:cubicBezTo>
                  <a:pt x="41" y="61"/>
                  <a:pt x="42" y="60"/>
                  <a:pt x="42" y="60"/>
                </a:cubicBezTo>
                <a:close/>
                <a:moveTo>
                  <a:pt x="53" y="254"/>
                </a:moveTo>
                <a:cubicBezTo>
                  <a:pt x="54" y="254"/>
                  <a:pt x="54" y="254"/>
                  <a:pt x="54" y="254"/>
                </a:cubicBezTo>
                <a:cubicBezTo>
                  <a:pt x="54" y="253"/>
                  <a:pt x="54" y="253"/>
                  <a:pt x="54" y="253"/>
                </a:cubicBezTo>
                <a:cubicBezTo>
                  <a:pt x="54" y="253"/>
                  <a:pt x="54" y="253"/>
                  <a:pt x="53" y="253"/>
                </a:cubicBezTo>
                <a:cubicBezTo>
                  <a:pt x="53" y="253"/>
                  <a:pt x="53" y="253"/>
                  <a:pt x="53" y="254"/>
                </a:cubicBezTo>
                <a:close/>
                <a:moveTo>
                  <a:pt x="23" y="56"/>
                </a:moveTo>
                <a:cubicBezTo>
                  <a:pt x="23" y="56"/>
                  <a:pt x="23" y="56"/>
                  <a:pt x="22" y="56"/>
                </a:cubicBezTo>
                <a:cubicBezTo>
                  <a:pt x="23" y="57"/>
                  <a:pt x="23" y="58"/>
                  <a:pt x="23" y="58"/>
                </a:cubicBezTo>
                <a:cubicBezTo>
                  <a:pt x="23" y="58"/>
                  <a:pt x="23" y="58"/>
                  <a:pt x="23" y="58"/>
                </a:cubicBezTo>
                <a:cubicBezTo>
                  <a:pt x="23" y="57"/>
                  <a:pt x="23" y="57"/>
                  <a:pt x="23" y="56"/>
                </a:cubicBezTo>
                <a:close/>
                <a:moveTo>
                  <a:pt x="70" y="63"/>
                </a:moveTo>
                <a:cubicBezTo>
                  <a:pt x="70" y="63"/>
                  <a:pt x="70" y="63"/>
                  <a:pt x="70" y="63"/>
                </a:cubicBezTo>
                <a:cubicBezTo>
                  <a:pt x="69" y="63"/>
                  <a:pt x="69" y="64"/>
                  <a:pt x="69" y="64"/>
                </a:cubicBezTo>
                <a:cubicBezTo>
                  <a:pt x="69" y="64"/>
                  <a:pt x="69" y="64"/>
                  <a:pt x="69" y="64"/>
                </a:cubicBezTo>
                <a:cubicBezTo>
                  <a:pt x="69" y="64"/>
                  <a:pt x="70" y="63"/>
                  <a:pt x="70" y="63"/>
                </a:cubicBezTo>
                <a:close/>
                <a:moveTo>
                  <a:pt x="21" y="103"/>
                </a:moveTo>
                <a:cubicBezTo>
                  <a:pt x="20" y="103"/>
                  <a:pt x="20" y="103"/>
                  <a:pt x="20" y="104"/>
                </a:cubicBezTo>
                <a:cubicBezTo>
                  <a:pt x="20" y="104"/>
                  <a:pt x="21" y="103"/>
                  <a:pt x="21" y="103"/>
                </a:cubicBezTo>
                <a:close/>
                <a:moveTo>
                  <a:pt x="34" y="32"/>
                </a:moveTo>
                <a:cubicBezTo>
                  <a:pt x="34" y="32"/>
                  <a:pt x="34" y="33"/>
                  <a:pt x="34" y="33"/>
                </a:cubicBezTo>
                <a:cubicBezTo>
                  <a:pt x="34" y="32"/>
                  <a:pt x="35" y="32"/>
                  <a:pt x="35" y="32"/>
                </a:cubicBezTo>
                <a:cubicBezTo>
                  <a:pt x="35" y="31"/>
                  <a:pt x="35" y="31"/>
                  <a:pt x="35" y="31"/>
                </a:cubicBezTo>
                <a:cubicBezTo>
                  <a:pt x="35" y="32"/>
                  <a:pt x="34" y="32"/>
                  <a:pt x="34" y="32"/>
                </a:cubicBezTo>
                <a:close/>
                <a:moveTo>
                  <a:pt x="26" y="121"/>
                </a:moveTo>
                <a:cubicBezTo>
                  <a:pt x="25" y="121"/>
                  <a:pt x="25" y="122"/>
                  <a:pt x="25" y="122"/>
                </a:cubicBezTo>
                <a:cubicBezTo>
                  <a:pt x="25" y="122"/>
                  <a:pt x="26" y="122"/>
                  <a:pt x="26" y="121"/>
                </a:cubicBezTo>
                <a:close/>
                <a:moveTo>
                  <a:pt x="46" y="61"/>
                </a:moveTo>
                <a:cubicBezTo>
                  <a:pt x="47" y="61"/>
                  <a:pt x="47" y="61"/>
                  <a:pt x="47" y="61"/>
                </a:cubicBezTo>
                <a:cubicBezTo>
                  <a:pt x="47" y="61"/>
                  <a:pt x="47" y="60"/>
                  <a:pt x="48" y="60"/>
                </a:cubicBezTo>
                <a:cubicBezTo>
                  <a:pt x="47" y="60"/>
                  <a:pt x="47" y="60"/>
                  <a:pt x="46" y="61"/>
                </a:cubicBezTo>
                <a:close/>
                <a:moveTo>
                  <a:pt x="74" y="205"/>
                </a:moveTo>
                <a:cubicBezTo>
                  <a:pt x="74" y="205"/>
                  <a:pt x="73" y="205"/>
                  <a:pt x="73" y="205"/>
                </a:cubicBezTo>
                <a:cubicBezTo>
                  <a:pt x="73" y="205"/>
                  <a:pt x="73" y="206"/>
                  <a:pt x="73" y="206"/>
                </a:cubicBezTo>
                <a:cubicBezTo>
                  <a:pt x="73" y="206"/>
                  <a:pt x="73" y="206"/>
                  <a:pt x="73" y="206"/>
                </a:cubicBezTo>
                <a:cubicBezTo>
                  <a:pt x="73" y="206"/>
                  <a:pt x="73" y="205"/>
                  <a:pt x="74" y="205"/>
                </a:cubicBezTo>
                <a:close/>
                <a:moveTo>
                  <a:pt x="70" y="215"/>
                </a:moveTo>
                <a:cubicBezTo>
                  <a:pt x="71" y="215"/>
                  <a:pt x="71" y="215"/>
                  <a:pt x="71" y="215"/>
                </a:cubicBezTo>
                <a:cubicBezTo>
                  <a:pt x="71" y="215"/>
                  <a:pt x="71" y="214"/>
                  <a:pt x="71" y="214"/>
                </a:cubicBezTo>
                <a:cubicBezTo>
                  <a:pt x="71" y="214"/>
                  <a:pt x="71" y="214"/>
                  <a:pt x="71" y="214"/>
                </a:cubicBezTo>
                <a:cubicBezTo>
                  <a:pt x="71" y="214"/>
                  <a:pt x="71" y="215"/>
                  <a:pt x="70" y="215"/>
                </a:cubicBezTo>
                <a:close/>
                <a:moveTo>
                  <a:pt x="27" y="43"/>
                </a:moveTo>
                <a:cubicBezTo>
                  <a:pt x="28" y="43"/>
                  <a:pt x="28" y="43"/>
                  <a:pt x="28" y="42"/>
                </a:cubicBezTo>
                <a:cubicBezTo>
                  <a:pt x="27" y="42"/>
                  <a:pt x="27" y="42"/>
                  <a:pt x="27" y="4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27" name="Freeform 326"/>
          <p:cNvSpPr>
            <a:spLocks noEditPoints="1"/>
          </p:cNvSpPr>
          <p:nvPr/>
        </p:nvSpPr>
        <p:spPr bwMode="auto">
          <a:xfrm>
            <a:off x="8132763" y="1087438"/>
            <a:ext cx="192088" cy="200025"/>
          </a:xfrm>
          <a:custGeom>
            <a:gdLst>
              <a:gd fmla="*/ 25 w 78" name="T0"/>
              <a:gd fmla="*/ 48 h 81" name="T1"/>
              <a:gd fmla="*/ 37 w 78" name="T2"/>
              <a:gd fmla="*/ 67 h 81" name="T3"/>
              <a:gd fmla="*/ 39 w 78" name="T4"/>
              <a:gd fmla="*/ 69 h 81" name="T5"/>
              <a:gd fmla="*/ 45 w 78" name="T6"/>
              <a:gd fmla="*/ 73 h 81" name="T7"/>
              <a:gd fmla="*/ 42 w 78" name="T8"/>
              <a:gd fmla="*/ 78 h 81" name="T9"/>
              <a:gd fmla="*/ 38 w 78" name="T10"/>
              <a:gd fmla="*/ 81 h 81" name="T11"/>
              <a:gd fmla="*/ 36 w 78" name="T12"/>
              <a:gd fmla="*/ 79 h 81" name="T13"/>
              <a:gd fmla="*/ 36 w 78" name="T14"/>
              <a:gd fmla="*/ 78 h 81" name="T15"/>
              <a:gd fmla="*/ 20 w 78" name="T16"/>
              <a:gd fmla="*/ 60 h 81" name="T17"/>
              <a:gd fmla="*/ 9 w 78" name="T18"/>
              <a:gd fmla="*/ 44 h 81" name="T19"/>
              <a:gd fmla="*/ 1 w 78" name="T20"/>
              <a:gd fmla="*/ 35 h 81" name="T21"/>
              <a:gd fmla="*/ 5 w 78" name="T22"/>
              <a:gd fmla="*/ 29 h 81" name="T23"/>
              <a:gd fmla="*/ 31 w 78" name="T24"/>
              <a:gd fmla="*/ 10 h 81" name="T25"/>
              <a:gd fmla="*/ 37 w 78" name="T26"/>
              <a:gd fmla="*/ 6 h 81" name="T27"/>
              <a:gd fmla="*/ 41 w 78" name="T28"/>
              <a:gd fmla="*/ 3 h 81" name="T29"/>
              <a:gd fmla="*/ 43 w 78" name="T30"/>
              <a:gd fmla="*/ 1 h 81" name="T31"/>
              <a:gd fmla="*/ 49 w 78" name="T32"/>
              <a:gd fmla="*/ 5 h 81" name="T33"/>
              <a:gd fmla="*/ 51 w 78" name="T34"/>
              <a:gd fmla="*/ 10 h 81" name="T35"/>
              <a:gd fmla="*/ 51 w 78" name="T36"/>
              <a:gd fmla="*/ 12 h 81" name="T37"/>
              <a:gd fmla="*/ 49 w 78" name="T38"/>
              <a:gd fmla="*/ 12 h 81" name="T39"/>
              <a:gd fmla="*/ 42 w 78" name="T40"/>
              <a:gd fmla="*/ 12 h 81" name="T41"/>
              <a:gd fmla="*/ 40 w 78" name="T42"/>
              <a:gd fmla="*/ 14 h 81" name="T43"/>
              <a:gd fmla="*/ 36 w 78" name="T44"/>
              <a:gd fmla="*/ 17 h 81" name="T45"/>
              <a:gd fmla="*/ 21 w 78" name="T46"/>
              <a:gd fmla="*/ 28 h 81" name="T47"/>
              <a:gd fmla="*/ 50 w 78" name="T48"/>
              <a:gd fmla="*/ 31 h 81" name="T49"/>
              <a:gd fmla="*/ 66 w 78" name="T50"/>
              <a:gd fmla="*/ 31 h 81" name="T51"/>
              <a:gd fmla="*/ 72 w 78" name="T52"/>
              <a:gd fmla="*/ 33 h 81" name="T53"/>
              <a:gd fmla="*/ 75 w 78" name="T54"/>
              <a:gd fmla="*/ 31 h 81" name="T55"/>
              <a:gd fmla="*/ 76 w 78" name="T56"/>
              <a:gd fmla="*/ 33 h 81" name="T57"/>
              <a:gd fmla="*/ 76 w 78" name="T58"/>
              <a:gd fmla="*/ 41 h 81" name="T59"/>
              <a:gd fmla="*/ 76 w 78" name="T60"/>
              <a:gd fmla="*/ 45 h 81" name="T61"/>
              <a:gd fmla="*/ 74 w 78" name="T62"/>
              <a:gd fmla="*/ 50 h 81" name="T63"/>
              <a:gd fmla="*/ 67 w 78" name="T64"/>
              <a:gd fmla="*/ 49 h 81" name="T65"/>
              <a:gd fmla="*/ 24 w 78" name="T66"/>
              <a:gd fmla="*/ 45 h 81" name="T67"/>
              <a:gd fmla="*/ 20 w 78" name="T68"/>
              <a:gd fmla="*/ 46 h 81" name="T69"/>
              <a:gd fmla="*/ 19 w 78" name="T70"/>
              <a:gd fmla="*/ 45 h 81" name="T71"/>
              <a:gd fmla="*/ 20 w 78" name="T72"/>
              <a:gd fmla="*/ 47 h 81" name="T73"/>
              <a:gd fmla="*/ 26 w 78" name="T74"/>
              <a:gd fmla="*/ 54 h 81" name="T75"/>
              <a:gd fmla="*/ 20 w 78" name="T76"/>
              <a:gd fmla="*/ 46 h 81" name="T77"/>
              <a:gd fmla="*/ 17 w 78" name="T78"/>
              <a:gd fmla="*/ 34 h 81" name="T79"/>
              <a:gd fmla="*/ 53 w 78" name="T80"/>
              <a:gd fmla="*/ 36 h 81" name="T81"/>
              <a:gd fmla="*/ 35 w 78" name="T82"/>
              <a:gd fmla="*/ 34 h 81" name="T83"/>
              <a:gd fmla="*/ 14 w 78" name="T84"/>
              <a:gd fmla="*/ 33 h 81" name="T85"/>
              <a:gd fmla="*/ 49 w 78" name="T86"/>
              <a:gd fmla="*/ 45 h 81" name="T87"/>
              <a:gd fmla="*/ 6 w 78" name="T88"/>
              <a:gd fmla="*/ 32 h 81" name="T89"/>
              <a:gd fmla="*/ 4 w 78" name="T90"/>
              <a:gd fmla="*/ 35 h 81" name="T91"/>
              <a:gd fmla="*/ 5 w 78" name="T92"/>
              <a:gd fmla="*/ 34 h 81" name="T93"/>
              <a:gd fmla="*/ 50 w 78" name="T94"/>
              <a:gd fmla="*/ 41 h 81" name="T95"/>
              <a:gd fmla="*/ 53 w 78" name="T96"/>
              <a:gd fmla="*/ 41 h 81" name="T97"/>
              <a:gd fmla="*/ 50 w 78" name="T98"/>
              <a:gd fmla="*/ 41 h 81"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81" w="78">
                <a:moveTo>
                  <a:pt x="23" y="45"/>
                </a:moveTo>
                <a:cubicBezTo>
                  <a:pt x="24" y="46"/>
                  <a:pt x="24" y="47"/>
                  <a:pt x="25" y="48"/>
                </a:cubicBezTo>
                <a:cubicBezTo>
                  <a:pt x="28" y="51"/>
                  <a:pt x="30" y="55"/>
                  <a:pt x="32" y="59"/>
                </a:cubicBezTo>
                <a:cubicBezTo>
                  <a:pt x="34" y="62"/>
                  <a:pt x="35" y="64"/>
                  <a:pt x="37" y="67"/>
                </a:cubicBezTo>
                <a:cubicBezTo>
                  <a:pt x="37" y="67"/>
                  <a:pt x="38" y="68"/>
                  <a:pt x="39" y="69"/>
                </a:cubicBezTo>
                <a:cubicBezTo>
                  <a:pt x="39" y="69"/>
                  <a:pt x="39" y="69"/>
                  <a:pt x="39" y="69"/>
                </a:cubicBezTo>
                <a:cubicBezTo>
                  <a:pt x="42" y="68"/>
                  <a:pt x="42" y="69"/>
                  <a:pt x="42" y="71"/>
                </a:cubicBezTo>
                <a:cubicBezTo>
                  <a:pt x="43" y="71"/>
                  <a:pt x="44" y="72"/>
                  <a:pt x="45" y="73"/>
                </a:cubicBezTo>
                <a:cubicBezTo>
                  <a:pt x="46" y="73"/>
                  <a:pt x="46" y="75"/>
                  <a:pt x="45" y="75"/>
                </a:cubicBezTo>
                <a:cubicBezTo>
                  <a:pt x="44" y="76"/>
                  <a:pt x="43" y="77"/>
                  <a:pt x="42" y="78"/>
                </a:cubicBezTo>
                <a:cubicBezTo>
                  <a:pt x="41" y="79"/>
                  <a:pt x="40" y="79"/>
                  <a:pt x="39" y="80"/>
                </a:cubicBezTo>
                <a:cubicBezTo>
                  <a:pt x="39" y="81"/>
                  <a:pt x="38" y="81"/>
                  <a:pt x="38" y="81"/>
                </a:cubicBezTo>
                <a:cubicBezTo>
                  <a:pt x="37" y="81"/>
                  <a:pt x="36" y="81"/>
                  <a:pt x="36" y="81"/>
                </a:cubicBezTo>
                <a:cubicBezTo>
                  <a:pt x="35" y="80"/>
                  <a:pt x="35" y="80"/>
                  <a:pt x="36" y="79"/>
                </a:cubicBezTo>
                <a:cubicBezTo>
                  <a:pt x="36" y="79"/>
                  <a:pt x="36" y="78"/>
                  <a:pt x="36" y="78"/>
                </a:cubicBezTo>
                <a:cubicBezTo>
                  <a:pt x="36" y="78"/>
                  <a:pt x="36" y="78"/>
                  <a:pt x="36" y="78"/>
                </a:cubicBezTo>
                <a:cubicBezTo>
                  <a:pt x="34" y="78"/>
                  <a:pt x="33" y="76"/>
                  <a:pt x="32" y="75"/>
                </a:cubicBezTo>
                <a:cubicBezTo>
                  <a:pt x="28" y="70"/>
                  <a:pt x="24" y="65"/>
                  <a:pt x="20" y="60"/>
                </a:cubicBezTo>
                <a:cubicBezTo>
                  <a:pt x="17" y="56"/>
                  <a:pt x="14" y="53"/>
                  <a:pt x="11" y="49"/>
                </a:cubicBezTo>
                <a:cubicBezTo>
                  <a:pt x="10" y="47"/>
                  <a:pt x="9" y="45"/>
                  <a:pt x="9" y="44"/>
                </a:cubicBezTo>
                <a:cubicBezTo>
                  <a:pt x="7" y="42"/>
                  <a:pt x="6" y="40"/>
                  <a:pt x="4" y="38"/>
                </a:cubicBezTo>
                <a:cubicBezTo>
                  <a:pt x="3" y="38"/>
                  <a:pt x="2" y="36"/>
                  <a:pt x="1" y="35"/>
                </a:cubicBezTo>
                <a:cubicBezTo>
                  <a:pt x="0" y="34"/>
                  <a:pt x="0" y="32"/>
                  <a:pt x="2" y="31"/>
                </a:cubicBezTo>
                <a:cubicBezTo>
                  <a:pt x="3" y="30"/>
                  <a:pt x="4" y="30"/>
                  <a:pt x="5" y="29"/>
                </a:cubicBezTo>
                <a:cubicBezTo>
                  <a:pt x="9" y="27"/>
                  <a:pt x="13" y="24"/>
                  <a:pt x="17" y="21"/>
                </a:cubicBezTo>
                <a:cubicBezTo>
                  <a:pt x="21" y="17"/>
                  <a:pt x="26" y="13"/>
                  <a:pt x="31" y="10"/>
                </a:cubicBezTo>
                <a:cubicBezTo>
                  <a:pt x="32" y="9"/>
                  <a:pt x="34" y="8"/>
                  <a:pt x="35" y="7"/>
                </a:cubicBezTo>
                <a:cubicBezTo>
                  <a:pt x="35" y="6"/>
                  <a:pt x="36" y="6"/>
                  <a:pt x="37" y="6"/>
                </a:cubicBezTo>
                <a:cubicBezTo>
                  <a:pt x="37" y="6"/>
                  <a:pt x="38" y="6"/>
                  <a:pt x="38" y="6"/>
                </a:cubicBezTo>
                <a:cubicBezTo>
                  <a:pt x="39" y="5"/>
                  <a:pt x="40" y="4"/>
                  <a:pt x="41" y="3"/>
                </a:cubicBezTo>
                <a:cubicBezTo>
                  <a:pt x="41" y="3"/>
                  <a:pt x="41" y="3"/>
                  <a:pt x="41" y="2"/>
                </a:cubicBezTo>
                <a:cubicBezTo>
                  <a:pt x="41" y="1"/>
                  <a:pt x="42" y="0"/>
                  <a:pt x="43" y="1"/>
                </a:cubicBezTo>
                <a:cubicBezTo>
                  <a:pt x="44" y="1"/>
                  <a:pt x="45" y="2"/>
                  <a:pt x="46" y="2"/>
                </a:cubicBezTo>
                <a:cubicBezTo>
                  <a:pt x="48" y="2"/>
                  <a:pt x="49" y="4"/>
                  <a:pt x="49" y="5"/>
                </a:cubicBezTo>
                <a:cubicBezTo>
                  <a:pt x="48" y="6"/>
                  <a:pt x="49" y="6"/>
                  <a:pt x="49" y="7"/>
                </a:cubicBezTo>
                <a:cubicBezTo>
                  <a:pt x="50" y="8"/>
                  <a:pt x="50" y="9"/>
                  <a:pt x="51" y="10"/>
                </a:cubicBezTo>
                <a:cubicBezTo>
                  <a:pt x="51" y="10"/>
                  <a:pt x="52" y="10"/>
                  <a:pt x="52" y="11"/>
                </a:cubicBezTo>
                <a:cubicBezTo>
                  <a:pt x="52" y="11"/>
                  <a:pt x="52" y="12"/>
                  <a:pt x="51" y="12"/>
                </a:cubicBezTo>
                <a:cubicBezTo>
                  <a:pt x="51" y="13"/>
                  <a:pt x="50" y="13"/>
                  <a:pt x="50" y="13"/>
                </a:cubicBezTo>
                <a:cubicBezTo>
                  <a:pt x="49" y="13"/>
                  <a:pt x="49" y="12"/>
                  <a:pt x="49" y="12"/>
                </a:cubicBezTo>
                <a:cubicBezTo>
                  <a:pt x="48" y="11"/>
                  <a:pt x="47" y="11"/>
                  <a:pt x="46" y="11"/>
                </a:cubicBezTo>
                <a:cubicBezTo>
                  <a:pt x="45" y="11"/>
                  <a:pt x="44" y="11"/>
                  <a:pt x="42" y="12"/>
                </a:cubicBezTo>
                <a:cubicBezTo>
                  <a:pt x="41" y="12"/>
                  <a:pt x="41" y="12"/>
                  <a:pt x="40" y="13"/>
                </a:cubicBezTo>
                <a:cubicBezTo>
                  <a:pt x="40" y="13"/>
                  <a:pt x="40" y="13"/>
                  <a:pt x="40" y="14"/>
                </a:cubicBezTo>
                <a:cubicBezTo>
                  <a:pt x="40" y="15"/>
                  <a:pt x="40" y="16"/>
                  <a:pt x="39" y="16"/>
                </a:cubicBezTo>
                <a:cubicBezTo>
                  <a:pt x="38" y="16"/>
                  <a:pt x="37" y="17"/>
                  <a:pt x="36" y="17"/>
                </a:cubicBezTo>
                <a:cubicBezTo>
                  <a:pt x="31" y="20"/>
                  <a:pt x="26" y="24"/>
                  <a:pt x="21" y="27"/>
                </a:cubicBezTo>
                <a:cubicBezTo>
                  <a:pt x="21" y="28"/>
                  <a:pt x="21" y="28"/>
                  <a:pt x="21" y="28"/>
                </a:cubicBezTo>
                <a:cubicBezTo>
                  <a:pt x="23" y="28"/>
                  <a:pt x="25" y="29"/>
                  <a:pt x="27" y="29"/>
                </a:cubicBezTo>
                <a:cubicBezTo>
                  <a:pt x="35" y="29"/>
                  <a:pt x="42" y="30"/>
                  <a:pt x="50" y="31"/>
                </a:cubicBezTo>
                <a:cubicBezTo>
                  <a:pt x="54" y="31"/>
                  <a:pt x="57" y="31"/>
                  <a:pt x="61" y="31"/>
                </a:cubicBezTo>
                <a:cubicBezTo>
                  <a:pt x="63" y="31"/>
                  <a:pt x="64" y="31"/>
                  <a:pt x="66" y="31"/>
                </a:cubicBezTo>
                <a:cubicBezTo>
                  <a:pt x="68" y="31"/>
                  <a:pt x="69" y="31"/>
                  <a:pt x="70" y="33"/>
                </a:cubicBezTo>
                <a:cubicBezTo>
                  <a:pt x="71" y="33"/>
                  <a:pt x="71" y="33"/>
                  <a:pt x="72" y="33"/>
                </a:cubicBezTo>
                <a:cubicBezTo>
                  <a:pt x="72" y="32"/>
                  <a:pt x="73" y="32"/>
                  <a:pt x="73" y="31"/>
                </a:cubicBezTo>
                <a:cubicBezTo>
                  <a:pt x="73" y="31"/>
                  <a:pt x="74" y="30"/>
                  <a:pt x="75" y="31"/>
                </a:cubicBezTo>
                <a:cubicBezTo>
                  <a:pt x="76" y="31"/>
                  <a:pt x="76" y="31"/>
                  <a:pt x="76" y="32"/>
                </a:cubicBezTo>
                <a:cubicBezTo>
                  <a:pt x="76" y="32"/>
                  <a:pt x="76" y="33"/>
                  <a:pt x="76" y="33"/>
                </a:cubicBezTo>
                <a:cubicBezTo>
                  <a:pt x="76" y="35"/>
                  <a:pt x="76" y="37"/>
                  <a:pt x="75" y="39"/>
                </a:cubicBezTo>
                <a:cubicBezTo>
                  <a:pt x="75" y="40"/>
                  <a:pt x="75" y="40"/>
                  <a:pt x="76" y="41"/>
                </a:cubicBezTo>
                <a:cubicBezTo>
                  <a:pt x="77" y="42"/>
                  <a:pt x="78" y="43"/>
                  <a:pt x="77" y="44"/>
                </a:cubicBezTo>
                <a:cubicBezTo>
                  <a:pt x="77" y="44"/>
                  <a:pt x="77" y="45"/>
                  <a:pt x="76" y="45"/>
                </a:cubicBezTo>
                <a:cubicBezTo>
                  <a:pt x="76" y="46"/>
                  <a:pt x="76" y="47"/>
                  <a:pt x="76" y="48"/>
                </a:cubicBezTo>
                <a:cubicBezTo>
                  <a:pt x="76" y="49"/>
                  <a:pt x="75" y="49"/>
                  <a:pt x="74" y="50"/>
                </a:cubicBezTo>
                <a:cubicBezTo>
                  <a:pt x="73" y="50"/>
                  <a:pt x="72" y="50"/>
                  <a:pt x="71" y="49"/>
                </a:cubicBezTo>
                <a:cubicBezTo>
                  <a:pt x="70" y="49"/>
                  <a:pt x="69" y="49"/>
                  <a:pt x="67" y="49"/>
                </a:cubicBezTo>
                <a:cubicBezTo>
                  <a:pt x="58" y="48"/>
                  <a:pt x="48" y="48"/>
                  <a:pt x="38" y="47"/>
                </a:cubicBezTo>
                <a:cubicBezTo>
                  <a:pt x="33" y="47"/>
                  <a:pt x="29" y="46"/>
                  <a:pt x="24" y="45"/>
                </a:cubicBezTo>
                <a:cubicBezTo>
                  <a:pt x="24" y="45"/>
                  <a:pt x="23" y="45"/>
                  <a:pt x="23" y="45"/>
                </a:cubicBezTo>
                <a:close/>
                <a:moveTo>
                  <a:pt x="20" y="46"/>
                </a:moveTo>
                <a:cubicBezTo>
                  <a:pt x="19" y="46"/>
                  <a:pt x="19" y="45"/>
                  <a:pt x="19" y="45"/>
                </a:cubicBezTo>
                <a:cubicBezTo>
                  <a:pt x="19" y="45"/>
                  <a:pt x="19" y="45"/>
                  <a:pt x="19" y="45"/>
                </a:cubicBezTo>
                <a:cubicBezTo>
                  <a:pt x="19" y="46"/>
                  <a:pt x="19" y="46"/>
                  <a:pt x="20" y="46"/>
                </a:cubicBezTo>
                <a:cubicBezTo>
                  <a:pt x="20" y="47"/>
                  <a:pt x="20" y="47"/>
                  <a:pt x="20" y="47"/>
                </a:cubicBezTo>
                <a:cubicBezTo>
                  <a:pt x="22" y="49"/>
                  <a:pt x="24" y="52"/>
                  <a:pt x="25" y="54"/>
                </a:cubicBezTo>
                <a:cubicBezTo>
                  <a:pt x="26" y="54"/>
                  <a:pt x="26" y="54"/>
                  <a:pt x="26" y="54"/>
                </a:cubicBezTo>
                <a:cubicBezTo>
                  <a:pt x="24" y="51"/>
                  <a:pt x="22" y="49"/>
                  <a:pt x="20" y="46"/>
                </a:cubicBezTo>
                <a:cubicBezTo>
                  <a:pt x="20" y="46"/>
                  <a:pt x="20" y="46"/>
                  <a:pt x="20" y="46"/>
                </a:cubicBezTo>
                <a:close/>
                <a:moveTo>
                  <a:pt x="14" y="33"/>
                </a:moveTo>
                <a:cubicBezTo>
                  <a:pt x="15" y="34"/>
                  <a:pt x="16" y="35"/>
                  <a:pt x="17" y="34"/>
                </a:cubicBezTo>
                <a:cubicBezTo>
                  <a:pt x="24" y="34"/>
                  <a:pt x="30" y="35"/>
                  <a:pt x="37" y="35"/>
                </a:cubicBezTo>
                <a:cubicBezTo>
                  <a:pt x="42" y="36"/>
                  <a:pt x="47" y="36"/>
                  <a:pt x="53" y="36"/>
                </a:cubicBezTo>
                <a:cubicBezTo>
                  <a:pt x="53" y="36"/>
                  <a:pt x="53" y="36"/>
                  <a:pt x="54" y="36"/>
                </a:cubicBezTo>
                <a:cubicBezTo>
                  <a:pt x="48" y="35"/>
                  <a:pt x="41" y="35"/>
                  <a:pt x="35" y="34"/>
                </a:cubicBezTo>
                <a:cubicBezTo>
                  <a:pt x="29" y="34"/>
                  <a:pt x="23" y="33"/>
                  <a:pt x="16" y="32"/>
                </a:cubicBezTo>
                <a:cubicBezTo>
                  <a:pt x="15" y="32"/>
                  <a:pt x="15" y="32"/>
                  <a:pt x="14" y="33"/>
                </a:cubicBezTo>
                <a:close/>
                <a:moveTo>
                  <a:pt x="66" y="46"/>
                </a:moveTo>
                <a:cubicBezTo>
                  <a:pt x="63" y="45"/>
                  <a:pt x="53" y="45"/>
                  <a:pt x="49" y="45"/>
                </a:cubicBezTo>
                <a:cubicBezTo>
                  <a:pt x="55" y="45"/>
                  <a:pt x="61" y="46"/>
                  <a:pt x="66" y="46"/>
                </a:cubicBezTo>
                <a:close/>
                <a:moveTo>
                  <a:pt x="6" y="32"/>
                </a:moveTo>
                <a:cubicBezTo>
                  <a:pt x="5" y="32"/>
                  <a:pt x="5" y="32"/>
                  <a:pt x="4" y="33"/>
                </a:cubicBezTo>
                <a:cubicBezTo>
                  <a:pt x="3" y="33"/>
                  <a:pt x="3" y="34"/>
                  <a:pt x="4" y="35"/>
                </a:cubicBezTo>
                <a:cubicBezTo>
                  <a:pt x="4" y="35"/>
                  <a:pt x="4" y="35"/>
                  <a:pt x="5" y="35"/>
                </a:cubicBezTo>
                <a:cubicBezTo>
                  <a:pt x="5" y="35"/>
                  <a:pt x="5" y="34"/>
                  <a:pt x="5" y="34"/>
                </a:cubicBezTo>
                <a:cubicBezTo>
                  <a:pt x="5" y="33"/>
                  <a:pt x="6" y="33"/>
                  <a:pt x="6" y="32"/>
                </a:cubicBezTo>
                <a:close/>
                <a:moveTo>
                  <a:pt x="50" y="41"/>
                </a:moveTo>
                <a:cubicBezTo>
                  <a:pt x="50" y="41"/>
                  <a:pt x="50" y="41"/>
                  <a:pt x="50" y="41"/>
                </a:cubicBezTo>
                <a:cubicBezTo>
                  <a:pt x="51" y="41"/>
                  <a:pt x="52" y="41"/>
                  <a:pt x="53" y="41"/>
                </a:cubicBezTo>
                <a:cubicBezTo>
                  <a:pt x="53" y="41"/>
                  <a:pt x="53" y="41"/>
                  <a:pt x="53" y="41"/>
                </a:cubicBezTo>
                <a:cubicBezTo>
                  <a:pt x="52" y="41"/>
                  <a:pt x="51" y="41"/>
                  <a:pt x="50" y="4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28" name="Freeform 327"/>
          <p:cNvSpPr>
            <a:spLocks noEditPoints="1"/>
          </p:cNvSpPr>
          <p:nvPr/>
        </p:nvSpPr>
        <p:spPr bwMode="auto">
          <a:xfrm>
            <a:off x="8145463" y="706438"/>
            <a:ext cx="174625" cy="169863"/>
          </a:xfrm>
          <a:custGeom>
            <a:gdLst>
              <a:gd fmla="*/ 3 w 71" name="T0"/>
              <a:gd fmla="*/ 36 h 69" name="T1"/>
              <a:gd fmla="*/ 1 w 71" name="T2"/>
              <a:gd fmla="*/ 39 h 69" name="T3"/>
              <a:gd fmla="*/ 0 w 71" name="T4"/>
              <a:gd fmla="*/ 36 h 69" name="T5"/>
              <a:gd fmla="*/ 0 w 71" name="T6"/>
              <a:gd fmla="*/ 28 h 69" name="T7"/>
              <a:gd fmla="*/ 3 w 71" name="T8"/>
              <a:gd fmla="*/ 23 h 69" name="T9"/>
              <a:gd fmla="*/ 10 w 71" name="T10"/>
              <a:gd fmla="*/ 24 h 69" name="T11"/>
              <a:gd fmla="*/ 15 w 71" name="T12"/>
              <a:gd fmla="*/ 27 h 69" name="T13"/>
              <a:gd fmla="*/ 51 w 71" name="T14"/>
              <a:gd fmla="*/ 27 h 69" name="T15"/>
              <a:gd fmla="*/ 52 w 71" name="T16"/>
              <a:gd fmla="*/ 27 h 69" name="T17"/>
              <a:gd fmla="*/ 40 w 71" name="T18"/>
              <a:gd fmla="*/ 19 h 69" name="T19"/>
              <a:gd fmla="*/ 36 w 71" name="T20"/>
              <a:gd fmla="*/ 16 h 69" name="T21"/>
              <a:gd fmla="*/ 29 w 71" name="T22"/>
              <a:gd fmla="*/ 9 h 69" name="T23"/>
              <a:gd fmla="*/ 27 w 71" name="T24"/>
              <a:gd fmla="*/ 4 h 69" name="T25"/>
              <a:gd fmla="*/ 32 w 71" name="T26"/>
              <a:gd fmla="*/ 1 h 69" name="T27"/>
              <a:gd fmla="*/ 35 w 71" name="T28"/>
              <a:gd fmla="*/ 3 h 69" name="T29"/>
              <a:gd fmla="*/ 44 w 71" name="T30"/>
              <a:gd fmla="*/ 9 h 69" name="T31"/>
              <a:gd fmla="*/ 64 w 71" name="T32"/>
              <a:gd fmla="*/ 23 h 69" name="T33"/>
              <a:gd fmla="*/ 69 w 71" name="T34"/>
              <a:gd fmla="*/ 26 h 69" name="T35"/>
              <a:gd fmla="*/ 69 w 71" name="T36"/>
              <a:gd fmla="*/ 31 h 69" name="T37"/>
              <a:gd fmla="*/ 70 w 71" name="T38"/>
              <a:gd fmla="*/ 35 h 69" name="T39"/>
              <a:gd fmla="*/ 60 w 71" name="T40"/>
              <a:gd fmla="*/ 44 h 69" name="T41"/>
              <a:gd fmla="*/ 42 w 71" name="T42"/>
              <a:gd fmla="*/ 66 h 69" name="T43"/>
              <a:gd fmla="*/ 38 w 71" name="T44"/>
              <a:gd fmla="*/ 69 h 69" name="T45"/>
              <a:gd fmla="*/ 35 w 71" name="T46"/>
              <a:gd fmla="*/ 66 h 69" name="T47"/>
              <a:gd fmla="*/ 29 w 71" name="T48"/>
              <a:gd fmla="*/ 57 h 69" name="T49"/>
              <a:gd fmla="*/ 36 w 71" name="T50"/>
              <a:gd fmla="*/ 56 h 69" name="T51"/>
              <a:gd fmla="*/ 50 w 71" name="T52"/>
              <a:gd fmla="*/ 42 h 69" name="T53"/>
              <a:gd fmla="*/ 54 w 71" name="T54"/>
              <a:gd fmla="*/ 38 h 69" name="T55"/>
              <a:gd fmla="*/ 23 w 71" name="T56"/>
              <a:gd fmla="*/ 37 h 69" name="T57"/>
              <a:gd fmla="*/ 11 w 71" name="T58"/>
              <a:gd fmla="*/ 40 h 69" name="T59"/>
              <a:gd fmla="*/ 11 w 71" name="T60"/>
              <a:gd fmla="*/ 28 h 69" name="T61"/>
              <a:gd fmla="*/ 7 w 71" name="T62"/>
              <a:gd fmla="*/ 28 h 69" name="T63"/>
              <a:gd fmla="*/ 34 w 71" name="T64"/>
              <a:gd fmla="*/ 10 h 69" name="T65"/>
              <a:gd fmla="*/ 32 w 71" name="T66"/>
              <a:gd fmla="*/ 6 h 69" name="T67"/>
              <a:gd fmla="*/ 34 w 71" name="T68"/>
              <a:gd fmla="*/ 10 h 69" name="T69"/>
              <a:gd fmla="*/ 8 w 71" name="T70"/>
              <a:gd fmla="*/ 32 h 69" name="T71"/>
              <a:gd fmla="*/ 10 w 71" name="T72"/>
              <a:gd fmla="*/ 32 h 69" name="T73"/>
              <a:gd fmla="*/ 38 w 71" name="T74"/>
              <a:gd fmla="*/ 60 h 69" name="T75"/>
              <a:gd fmla="*/ 39 w 71" name="T76"/>
              <a:gd fmla="*/ 60 h 69"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69" w="71">
                <a:moveTo>
                  <a:pt x="8" y="38"/>
                </a:moveTo>
                <a:cubicBezTo>
                  <a:pt x="6" y="39"/>
                  <a:pt x="5" y="38"/>
                  <a:pt x="3" y="36"/>
                </a:cubicBezTo>
                <a:cubicBezTo>
                  <a:pt x="3" y="37"/>
                  <a:pt x="3" y="37"/>
                  <a:pt x="3" y="38"/>
                </a:cubicBezTo>
                <a:cubicBezTo>
                  <a:pt x="2" y="39"/>
                  <a:pt x="2" y="39"/>
                  <a:pt x="1" y="39"/>
                </a:cubicBezTo>
                <a:cubicBezTo>
                  <a:pt x="1" y="39"/>
                  <a:pt x="0" y="38"/>
                  <a:pt x="0" y="38"/>
                </a:cubicBezTo>
                <a:cubicBezTo>
                  <a:pt x="0" y="37"/>
                  <a:pt x="0" y="37"/>
                  <a:pt x="0" y="36"/>
                </a:cubicBezTo>
                <a:cubicBezTo>
                  <a:pt x="0" y="34"/>
                  <a:pt x="0" y="31"/>
                  <a:pt x="0" y="29"/>
                </a:cubicBezTo>
                <a:cubicBezTo>
                  <a:pt x="0" y="29"/>
                  <a:pt x="0" y="28"/>
                  <a:pt x="0" y="28"/>
                </a:cubicBezTo>
                <a:cubicBezTo>
                  <a:pt x="0" y="27"/>
                  <a:pt x="0" y="26"/>
                  <a:pt x="0" y="25"/>
                </a:cubicBezTo>
                <a:cubicBezTo>
                  <a:pt x="1" y="23"/>
                  <a:pt x="1" y="23"/>
                  <a:pt x="3" y="23"/>
                </a:cubicBezTo>
                <a:cubicBezTo>
                  <a:pt x="3" y="24"/>
                  <a:pt x="4" y="24"/>
                  <a:pt x="4" y="24"/>
                </a:cubicBezTo>
                <a:cubicBezTo>
                  <a:pt x="6" y="24"/>
                  <a:pt x="8" y="24"/>
                  <a:pt x="10" y="24"/>
                </a:cubicBezTo>
                <a:cubicBezTo>
                  <a:pt x="11" y="24"/>
                  <a:pt x="12" y="25"/>
                  <a:pt x="13" y="26"/>
                </a:cubicBezTo>
                <a:cubicBezTo>
                  <a:pt x="14" y="26"/>
                  <a:pt x="14" y="27"/>
                  <a:pt x="15" y="27"/>
                </a:cubicBezTo>
                <a:cubicBezTo>
                  <a:pt x="15" y="27"/>
                  <a:pt x="16" y="27"/>
                  <a:pt x="17" y="27"/>
                </a:cubicBezTo>
                <a:cubicBezTo>
                  <a:pt x="28" y="27"/>
                  <a:pt x="39" y="27"/>
                  <a:pt x="51" y="27"/>
                </a:cubicBezTo>
                <a:cubicBezTo>
                  <a:pt x="51" y="27"/>
                  <a:pt x="52" y="27"/>
                  <a:pt x="52" y="27"/>
                </a:cubicBezTo>
                <a:cubicBezTo>
                  <a:pt x="52" y="27"/>
                  <a:pt x="52" y="27"/>
                  <a:pt x="52" y="27"/>
                </a:cubicBezTo>
                <a:cubicBezTo>
                  <a:pt x="52" y="26"/>
                  <a:pt x="52" y="26"/>
                  <a:pt x="52" y="26"/>
                </a:cubicBezTo>
                <a:cubicBezTo>
                  <a:pt x="48" y="24"/>
                  <a:pt x="44" y="21"/>
                  <a:pt x="40" y="19"/>
                </a:cubicBezTo>
                <a:cubicBezTo>
                  <a:pt x="39" y="19"/>
                  <a:pt x="38" y="18"/>
                  <a:pt x="37" y="17"/>
                </a:cubicBezTo>
                <a:cubicBezTo>
                  <a:pt x="37" y="17"/>
                  <a:pt x="36" y="17"/>
                  <a:pt x="36" y="16"/>
                </a:cubicBezTo>
                <a:cubicBezTo>
                  <a:pt x="34" y="15"/>
                  <a:pt x="32" y="13"/>
                  <a:pt x="30" y="11"/>
                </a:cubicBezTo>
                <a:cubicBezTo>
                  <a:pt x="30" y="11"/>
                  <a:pt x="29" y="10"/>
                  <a:pt x="29" y="9"/>
                </a:cubicBezTo>
                <a:cubicBezTo>
                  <a:pt x="28" y="9"/>
                  <a:pt x="28" y="9"/>
                  <a:pt x="28" y="9"/>
                </a:cubicBezTo>
                <a:cubicBezTo>
                  <a:pt x="26" y="8"/>
                  <a:pt x="26" y="6"/>
                  <a:pt x="27" y="4"/>
                </a:cubicBezTo>
                <a:cubicBezTo>
                  <a:pt x="28" y="3"/>
                  <a:pt x="29" y="2"/>
                  <a:pt x="31" y="1"/>
                </a:cubicBezTo>
                <a:cubicBezTo>
                  <a:pt x="31" y="1"/>
                  <a:pt x="31" y="1"/>
                  <a:pt x="32" y="1"/>
                </a:cubicBezTo>
                <a:cubicBezTo>
                  <a:pt x="33" y="0"/>
                  <a:pt x="33" y="1"/>
                  <a:pt x="34" y="2"/>
                </a:cubicBezTo>
                <a:cubicBezTo>
                  <a:pt x="34" y="2"/>
                  <a:pt x="35" y="3"/>
                  <a:pt x="35" y="3"/>
                </a:cubicBezTo>
                <a:cubicBezTo>
                  <a:pt x="36" y="3"/>
                  <a:pt x="36" y="3"/>
                  <a:pt x="37" y="4"/>
                </a:cubicBezTo>
                <a:cubicBezTo>
                  <a:pt x="39" y="5"/>
                  <a:pt x="42" y="7"/>
                  <a:pt x="44" y="9"/>
                </a:cubicBezTo>
                <a:cubicBezTo>
                  <a:pt x="48" y="13"/>
                  <a:pt x="53" y="15"/>
                  <a:pt x="57" y="18"/>
                </a:cubicBezTo>
                <a:cubicBezTo>
                  <a:pt x="59" y="20"/>
                  <a:pt x="61" y="21"/>
                  <a:pt x="64" y="23"/>
                </a:cubicBezTo>
                <a:cubicBezTo>
                  <a:pt x="65" y="23"/>
                  <a:pt x="66" y="24"/>
                  <a:pt x="67" y="25"/>
                </a:cubicBezTo>
                <a:cubicBezTo>
                  <a:pt x="68" y="26"/>
                  <a:pt x="68" y="26"/>
                  <a:pt x="69" y="26"/>
                </a:cubicBezTo>
                <a:cubicBezTo>
                  <a:pt x="70" y="27"/>
                  <a:pt x="70" y="28"/>
                  <a:pt x="70" y="30"/>
                </a:cubicBezTo>
                <a:cubicBezTo>
                  <a:pt x="70" y="30"/>
                  <a:pt x="70" y="30"/>
                  <a:pt x="69" y="31"/>
                </a:cubicBezTo>
                <a:cubicBezTo>
                  <a:pt x="70" y="31"/>
                  <a:pt x="70" y="32"/>
                  <a:pt x="70" y="32"/>
                </a:cubicBezTo>
                <a:cubicBezTo>
                  <a:pt x="71" y="33"/>
                  <a:pt x="71" y="34"/>
                  <a:pt x="70" y="35"/>
                </a:cubicBezTo>
                <a:cubicBezTo>
                  <a:pt x="70" y="35"/>
                  <a:pt x="69" y="36"/>
                  <a:pt x="69" y="36"/>
                </a:cubicBezTo>
                <a:cubicBezTo>
                  <a:pt x="66" y="38"/>
                  <a:pt x="63" y="40"/>
                  <a:pt x="60" y="44"/>
                </a:cubicBezTo>
                <a:cubicBezTo>
                  <a:pt x="57" y="49"/>
                  <a:pt x="52" y="54"/>
                  <a:pt x="48" y="59"/>
                </a:cubicBezTo>
                <a:cubicBezTo>
                  <a:pt x="46" y="62"/>
                  <a:pt x="44" y="64"/>
                  <a:pt x="42" y="66"/>
                </a:cubicBezTo>
                <a:cubicBezTo>
                  <a:pt x="41" y="67"/>
                  <a:pt x="41" y="68"/>
                  <a:pt x="40" y="68"/>
                </a:cubicBezTo>
                <a:cubicBezTo>
                  <a:pt x="39" y="69"/>
                  <a:pt x="39" y="69"/>
                  <a:pt x="38" y="69"/>
                </a:cubicBezTo>
                <a:cubicBezTo>
                  <a:pt x="37" y="69"/>
                  <a:pt x="37" y="68"/>
                  <a:pt x="37" y="67"/>
                </a:cubicBezTo>
                <a:cubicBezTo>
                  <a:pt x="36" y="67"/>
                  <a:pt x="36" y="66"/>
                  <a:pt x="35" y="66"/>
                </a:cubicBezTo>
                <a:cubicBezTo>
                  <a:pt x="34" y="65"/>
                  <a:pt x="33" y="64"/>
                  <a:pt x="32" y="63"/>
                </a:cubicBezTo>
                <a:cubicBezTo>
                  <a:pt x="31" y="61"/>
                  <a:pt x="30" y="59"/>
                  <a:pt x="29" y="57"/>
                </a:cubicBezTo>
                <a:cubicBezTo>
                  <a:pt x="29" y="57"/>
                  <a:pt x="29" y="56"/>
                  <a:pt x="30" y="56"/>
                </a:cubicBezTo>
                <a:cubicBezTo>
                  <a:pt x="32" y="56"/>
                  <a:pt x="34" y="56"/>
                  <a:pt x="36" y="56"/>
                </a:cubicBezTo>
                <a:cubicBezTo>
                  <a:pt x="36" y="56"/>
                  <a:pt x="37" y="56"/>
                  <a:pt x="37" y="55"/>
                </a:cubicBezTo>
                <a:cubicBezTo>
                  <a:pt x="41" y="51"/>
                  <a:pt x="46" y="47"/>
                  <a:pt x="50" y="42"/>
                </a:cubicBezTo>
                <a:cubicBezTo>
                  <a:pt x="51" y="41"/>
                  <a:pt x="52" y="39"/>
                  <a:pt x="54" y="38"/>
                </a:cubicBezTo>
                <a:cubicBezTo>
                  <a:pt x="54" y="38"/>
                  <a:pt x="54" y="38"/>
                  <a:pt x="54" y="38"/>
                </a:cubicBezTo>
                <a:cubicBezTo>
                  <a:pt x="53" y="37"/>
                  <a:pt x="25" y="37"/>
                  <a:pt x="23" y="37"/>
                </a:cubicBezTo>
                <a:cubicBezTo>
                  <a:pt x="23" y="37"/>
                  <a:pt x="23" y="37"/>
                  <a:pt x="23" y="37"/>
                </a:cubicBezTo>
                <a:cubicBezTo>
                  <a:pt x="23" y="40"/>
                  <a:pt x="22" y="41"/>
                  <a:pt x="20" y="41"/>
                </a:cubicBezTo>
                <a:cubicBezTo>
                  <a:pt x="17" y="41"/>
                  <a:pt x="14" y="40"/>
                  <a:pt x="11" y="40"/>
                </a:cubicBezTo>
                <a:cubicBezTo>
                  <a:pt x="10" y="40"/>
                  <a:pt x="9" y="39"/>
                  <a:pt x="8" y="38"/>
                </a:cubicBezTo>
                <a:close/>
                <a:moveTo>
                  <a:pt x="11" y="28"/>
                </a:moveTo>
                <a:cubicBezTo>
                  <a:pt x="10" y="27"/>
                  <a:pt x="8" y="26"/>
                  <a:pt x="6" y="27"/>
                </a:cubicBezTo>
                <a:cubicBezTo>
                  <a:pt x="6" y="27"/>
                  <a:pt x="6" y="28"/>
                  <a:pt x="7" y="28"/>
                </a:cubicBezTo>
                <a:cubicBezTo>
                  <a:pt x="9" y="29"/>
                  <a:pt x="10" y="28"/>
                  <a:pt x="11" y="28"/>
                </a:cubicBezTo>
                <a:close/>
                <a:moveTo>
                  <a:pt x="34" y="10"/>
                </a:moveTo>
                <a:cubicBezTo>
                  <a:pt x="35" y="10"/>
                  <a:pt x="35" y="10"/>
                  <a:pt x="35" y="10"/>
                </a:cubicBezTo>
                <a:cubicBezTo>
                  <a:pt x="34" y="8"/>
                  <a:pt x="33" y="7"/>
                  <a:pt x="32" y="6"/>
                </a:cubicBezTo>
                <a:cubicBezTo>
                  <a:pt x="32" y="7"/>
                  <a:pt x="32" y="8"/>
                  <a:pt x="32" y="8"/>
                </a:cubicBezTo>
                <a:cubicBezTo>
                  <a:pt x="33" y="9"/>
                  <a:pt x="34" y="9"/>
                  <a:pt x="34" y="10"/>
                </a:cubicBezTo>
                <a:close/>
                <a:moveTo>
                  <a:pt x="10" y="32"/>
                </a:moveTo>
                <a:cubicBezTo>
                  <a:pt x="9" y="32"/>
                  <a:pt x="8" y="31"/>
                  <a:pt x="8" y="32"/>
                </a:cubicBezTo>
                <a:cubicBezTo>
                  <a:pt x="8" y="34"/>
                  <a:pt x="8" y="34"/>
                  <a:pt x="9" y="34"/>
                </a:cubicBezTo>
                <a:cubicBezTo>
                  <a:pt x="10" y="33"/>
                  <a:pt x="10" y="33"/>
                  <a:pt x="10" y="32"/>
                </a:cubicBezTo>
                <a:close/>
                <a:moveTo>
                  <a:pt x="39" y="60"/>
                </a:moveTo>
                <a:cubicBezTo>
                  <a:pt x="39" y="59"/>
                  <a:pt x="38" y="59"/>
                  <a:pt x="38" y="60"/>
                </a:cubicBezTo>
                <a:cubicBezTo>
                  <a:pt x="38" y="60"/>
                  <a:pt x="38" y="60"/>
                  <a:pt x="38" y="61"/>
                </a:cubicBezTo>
                <a:cubicBezTo>
                  <a:pt x="39" y="60"/>
                  <a:pt x="39" y="60"/>
                  <a:pt x="39" y="6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29" name="Freeform 328"/>
          <p:cNvSpPr>
            <a:spLocks noEditPoints="1"/>
          </p:cNvSpPr>
          <p:nvPr/>
        </p:nvSpPr>
        <p:spPr bwMode="auto">
          <a:xfrm>
            <a:off x="10891838" y="661988"/>
            <a:ext cx="695325" cy="709613"/>
          </a:xfrm>
          <a:custGeom>
            <a:gdLst>
              <a:gd fmla="*/ 279 w 281" name="T0"/>
              <a:gd fmla="*/ 132 h 287" name="T1"/>
              <a:gd fmla="*/ 28 w 281" name="T2"/>
              <a:gd fmla="*/ 241 h 287" name="T3"/>
              <a:gd fmla="*/ 143 w 281" name="T4"/>
              <a:gd fmla="*/ 178 h 287" name="T5"/>
              <a:gd fmla="*/ 249 w 281" name="T6"/>
              <a:gd fmla="*/ 227 h 287" name="T7"/>
              <a:gd fmla="*/ 51 w 281" name="T8"/>
              <a:gd fmla="*/ 68 h 287" name="T9"/>
              <a:gd fmla="*/ 123 w 281" name="T10"/>
              <a:gd fmla="*/ 226 h 287" name="T11"/>
              <a:gd fmla="*/ 118 w 281" name="T12"/>
              <a:gd fmla="*/ 43 h 287" name="T13"/>
              <a:gd fmla="*/ 184 w 281" name="T14"/>
              <a:gd fmla="*/ 189 h 287" name="T15"/>
              <a:gd fmla="*/ 72 w 281" name="T16"/>
              <a:gd fmla="*/ 89 h 287" name="T17"/>
              <a:gd fmla="*/ 114 w 281" name="T18"/>
              <a:gd fmla="*/ 16 h 287" name="T19"/>
              <a:gd fmla="*/ 155 w 281" name="T20"/>
              <a:gd fmla="*/ 271 h 287" name="T21"/>
              <a:gd fmla="*/ 238 w 281" name="T22"/>
              <a:gd fmla="*/ 145 h 287" name="T23"/>
              <a:gd fmla="*/ 112 w 281" name="T24"/>
              <a:gd fmla="*/ 261 h 287" name="T25"/>
              <a:gd fmla="*/ 41 w 281" name="T26"/>
              <a:gd fmla="*/ 222 h 287" name="T27"/>
              <a:gd fmla="*/ 186 w 281" name="T28"/>
              <a:gd fmla="*/ 181 h 287" name="T29"/>
              <a:gd fmla="*/ 215 w 281" name="T30"/>
              <a:gd fmla="*/ 223 h 287" name="T31"/>
              <a:gd fmla="*/ 230 w 281" name="T32"/>
              <a:gd fmla="*/ 88 h 287" name="T33"/>
              <a:gd fmla="*/ 100 w 281" name="T34"/>
              <a:gd fmla="*/ 163 h 287" name="T35"/>
              <a:gd fmla="*/ 34 w 281" name="T36"/>
              <a:gd fmla="*/ 185 h 287" name="T37"/>
              <a:gd fmla="*/ 133 w 281" name="T38"/>
              <a:gd fmla="*/ 27 h 287" name="T39"/>
              <a:gd fmla="*/ 9 w 281" name="T40"/>
              <a:gd fmla="*/ 148 h 287" name="T41"/>
              <a:gd fmla="*/ 80 w 281" name="T42"/>
              <a:gd fmla="*/ 260 h 287" name="T43"/>
              <a:gd fmla="*/ 264 w 281" name="T44"/>
              <a:gd fmla="*/ 152 h 287" name="T45"/>
              <a:gd fmla="*/ 195 w 281" name="T46"/>
              <a:gd fmla="*/ 93 h 287" name="T47"/>
              <a:gd fmla="*/ 204 w 281" name="T48"/>
              <a:gd fmla="*/ 233 h 287" name="T49"/>
              <a:gd fmla="*/ 111 w 281" name="T50"/>
              <a:gd fmla="*/ 59 h 287" name="T51"/>
              <a:gd fmla="*/ 250 w 281" name="T52"/>
              <a:gd fmla="*/ 78 h 287" name="T53"/>
              <a:gd fmla="*/ 242 w 281" name="T54"/>
              <a:gd fmla="*/ 70 h 287" name="T55"/>
              <a:gd fmla="*/ 222 w 281" name="T56"/>
              <a:gd fmla="*/ 82 h 287" name="T57"/>
              <a:gd fmla="*/ 127 w 281" name="T58"/>
              <a:gd fmla="*/ 280 h 287" name="T59"/>
              <a:gd fmla="*/ 36 w 281" name="T60"/>
              <a:gd fmla="*/ 143 h 287" name="T61"/>
              <a:gd fmla="*/ 219 w 281" name="T62"/>
              <a:gd fmla="*/ 84 h 287" name="T63"/>
              <a:gd fmla="*/ 30 w 281" name="T64"/>
              <a:gd fmla="*/ 149 h 287" name="T65"/>
              <a:gd fmla="*/ 149 w 281" name="T66"/>
              <a:gd fmla="*/ 139 h 287" name="T67"/>
              <a:gd fmla="*/ 57 w 281" name="T68"/>
              <a:gd fmla="*/ 36 h 287" name="T69"/>
              <a:gd fmla="*/ 222 w 281" name="T70"/>
              <a:gd fmla="*/ 255 h 287" name="T71"/>
              <a:gd fmla="*/ 183 w 281" name="T72"/>
              <a:gd fmla="*/ 265 h 287" name="T73"/>
              <a:gd fmla="*/ 180 w 281" name="T74"/>
              <a:gd fmla="*/ 264 h 287" name="T75"/>
              <a:gd fmla="*/ 260 w 281" name="T76"/>
              <a:gd fmla="*/ 164 h 287" name="T77"/>
              <a:gd fmla="*/ 14 w 281" name="T78"/>
              <a:gd fmla="*/ 115 h 287" name="T79"/>
              <a:gd fmla="*/ 196 w 281" name="T80"/>
              <a:gd fmla="*/ 157 h 287" name="T81"/>
              <a:gd fmla="*/ 7 w 281" name="T82"/>
              <a:gd fmla="*/ 193 h 287" name="T83"/>
              <a:gd fmla="*/ 172 w 281" name="T84"/>
              <a:gd fmla="*/ 237 h 287" name="T85"/>
              <a:gd fmla="*/ 190 w 281" name="T86"/>
              <a:gd fmla="*/ 190 h 287" name="T87"/>
              <a:gd fmla="*/ 268 w 281" name="T88"/>
              <a:gd fmla="*/ 194 h 287" name="T89"/>
              <a:gd fmla="*/ 106 w 281" name="T90"/>
              <a:gd fmla="*/ 149 h 287" name="T91"/>
              <a:gd fmla="*/ 191 w 281" name="T92"/>
              <a:gd fmla="*/ 147 h 287" name="T93"/>
              <a:gd fmla="*/ 164 w 281" name="T94"/>
              <a:gd fmla="*/ 276 h 287" name="T95"/>
              <a:gd fmla="*/ 159 w 281" name="T96"/>
              <a:gd fmla="*/ 170 h 287" name="T97"/>
              <a:gd fmla="*/ 187 w 281" name="T98"/>
              <a:gd fmla="*/ 88 h 287" name="T99"/>
              <a:gd fmla="*/ 275 w 281" name="T100"/>
              <a:gd fmla="*/ 161 h 287" name="T101"/>
              <a:gd fmla="*/ 73 w 281" name="T102"/>
              <a:gd fmla="*/ 114 h 287" name="T103"/>
              <a:gd fmla="*/ 218 w 281" name="T104"/>
              <a:gd fmla="*/ 251 h 287" name="T105"/>
              <a:gd fmla="*/ 222 w 281" name="T106"/>
              <a:gd fmla="*/ 244 h 287" name="T107"/>
              <a:gd fmla="*/ 193 w 281" name="T108"/>
              <a:gd fmla="*/ 136 h 287" name="T109"/>
              <a:gd fmla="*/ 201 w 281" name="T110"/>
              <a:gd fmla="*/ 135 h 287" name="T111"/>
              <a:gd fmla="*/ 271 w 281" name="T112"/>
              <a:gd fmla="*/ 108 h 287" name="T113"/>
              <a:gd fmla="*/ 212 w 281" name="T114"/>
              <a:gd fmla="*/ 84 h 287" name="T115"/>
              <a:gd fmla="*/ 29 w 281" name="T116"/>
              <a:gd fmla="*/ 141 h 287" name="T117"/>
              <a:gd fmla="*/ 195 w 281" name="T118"/>
              <a:gd fmla="*/ 191 h 287" name="T119"/>
              <a:gd fmla="*/ 106 w 281" name="T120"/>
              <a:gd fmla="*/ 270 h 287" name="T121"/>
              <a:gd fmla="*/ 230 w 281" name="T122"/>
              <a:gd fmla="*/ 256 h 28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7" w="281">
                <a:moveTo>
                  <a:pt x="111" y="2"/>
                </a:moveTo>
                <a:cubicBezTo>
                  <a:pt x="113" y="2"/>
                  <a:pt x="115" y="1"/>
                  <a:pt x="116" y="1"/>
                </a:cubicBezTo>
                <a:cubicBezTo>
                  <a:pt x="117" y="0"/>
                  <a:pt x="118" y="0"/>
                  <a:pt x="119" y="0"/>
                </a:cubicBezTo>
                <a:cubicBezTo>
                  <a:pt x="120" y="0"/>
                  <a:pt x="121" y="0"/>
                  <a:pt x="122" y="1"/>
                </a:cubicBezTo>
                <a:cubicBezTo>
                  <a:pt x="122" y="1"/>
                  <a:pt x="122" y="2"/>
                  <a:pt x="122" y="2"/>
                </a:cubicBezTo>
                <a:cubicBezTo>
                  <a:pt x="123" y="2"/>
                  <a:pt x="123" y="2"/>
                  <a:pt x="124" y="2"/>
                </a:cubicBezTo>
                <a:cubicBezTo>
                  <a:pt x="125" y="2"/>
                  <a:pt x="127" y="2"/>
                  <a:pt x="128" y="2"/>
                </a:cubicBezTo>
                <a:cubicBezTo>
                  <a:pt x="128" y="2"/>
                  <a:pt x="129" y="2"/>
                  <a:pt x="129" y="2"/>
                </a:cubicBezTo>
                <a:cubicBezTo>
                  <a:pt x="130" y="2"/>
                  <a:pt x="131" y="2"/>
                  <a:pt x="131" y="2"/>
                </a:cubicBezTo>
                <a:cubicBezTo>
                  <a:pt x="136" y="2"/>
                  <a:pt x="140" y="2"/>
                  <a:pt x="144" y="2"/>
                </a:cubicBezTo>
                <a:cubicBezTo>
                  <a:pt x="148" y="2"/>
                  <a:pt x="152" y="3"/>
                  <a:pt x="156" y="4"/>
                </a:cubicBezTo>
                <a:cubicBezTo>
                  <a:pt x="158" y="4"/>
                  <a:pt x="160" y="5"/>
                  <a:pt x="162" y="5"/>
                </a:cubicBezTo>
                <a:cubicBezTo>
                  <a:pt x="171" y="7"/>
                  <a:pt x="179" y="9"/>
                  <a:pt x="188" y="12"/>
                </a:cubicBezTo>
                <a:cubicBezTo>
                  <a:pt x="196" y="16"/>
                  <a:pt x="205" y="20"/>
                  <a:pt x="213" y="25"/>
                </a:cubicBezTo>
                <a:cubicBezTo>
                  <a:pt x="229" y="34"/>
                  <a:pt x="243" y="47"/>
                  <a:pt x="253" y="62"/>
                </a:cubicBezTo>
                <a:cubicBezTo>
                  <a:pt x="256" y="67"/>
                  <a:pt x="258" y="72"/>
                  <a:pt x="260" y="76"/>
                </a:cubicBezTo>
                <a:cubicBezTo>
                  <a:pt x="261" y="77"/>
                  <a:pt x="261" y="78"/>
                  <a:pt x="261" y="79"/>
                </a:cubicBezTo>
                <a:cubicBezTo>
                  <a:pt x="267" y="89"/>
                  <a:pt x="272" y="100"/>
                  <a:pt x="275" y="112"/>
                </a:cubicBezTo>
                <a:cubicBezTo>
                  <a:pt x="277" y="119"/>
                  <a:pt x="278" y="125"/>
                  <a:pt x="279" y="132"/>
                </a:cubicBezTo>
                <a:cubicBezTo>
                  <a:pt x="279" y="134"/>
                  <a:pt x="279" y="137"/>
                  <a:pt x="279" y="139"/>
                </a:cubicBezTo>
                <a:cubicBezTo>
                  <a:pt x="280" y="144"/>
                  <a:pt x="281" y="149"/>
                  <a:pt x="281" y="154"/>
                </a:cubicBezTo>
                <a:cubicBezTo>
                  <a:pt x="281" y="161"/>
                  <a:pt x="280" y="168"/>
                  <a:pt x="279" y="174"/>
                </a:cubicBezTo>
                <a:cubicBezTo>
                  <a:pt x="278" y="183"/>
                  <a:pt x="276" y="192"/>
                  <a:pt x="273" y="200"/>
                </a:cubicBezTo>
                <a:cubicBezTo>
                  <a:pt x="269" y="210"/>
                  <a:pt x="265" y="219"/>
                  <a:pt x="260" y="227"/>
                </a:cubicBezTo>
                <a:cubicBezTo>
                  <a:pt x="258" y="230"/>
                  <a:pt x="256" y="232"/>
                  <a:pt x="255" y="234"/>
                </a:cubicBezTo>
                <a:cubicBezTo>
                  <a:pt x="254" y="235"/>
                  <a:pt x="254" y="235"/>
                  <a:pt x="254" y="236"/>
                </a:cubicBezTo>
                <a:cubicBezTo>
                  <a:pt x="247" y="249"/>
                  <a:pt x="238" y="259"/>
                  <a:pt x="225" y="267"/>
                </a:cubicBezTo>
                <a:cubicBezTo>
                  <a:pt x="219" y="270"/>
                  <a:pt x="213" y="273"/>
                  <a:pt x="206" y="276"/>
                </a:cubicBezTo>
                <a:cubicBezTo>
                  <a:pt x="199" y="279"/>
                  <a:pt x="191" y="282"/>
                  <a:pt x="183" y="283"/>
                </a:cubicBezTo>
                <a:cubicBezTo>
                  <a:pt x="179" y="284"/>
                  <a:pt x="175" y="284"/>
                  <a:pt x="172" y="285"/>
                </a:cubicBezTo>
                <a:cubicBezTo>
                  <a:pt x="168" y="286"/>
                  <a:pt x="164" y="286"/>
                  <a:pt x="160" y="287"/>
                </a:cubicBezTo>
                <a:cubicBezTo>
                  <a:pt x="155" y="287"/>
                  <a:pt x="149" y="287"/>
                  <a:pt x="143" y="287"/>
                </a:cubicBezTo>
                <a:cubicBezTo>
                  <a:pt x="137" y="287"/>
                  <a:pt x="130" y="286"/>
                  <a:pt x="123" y="286"/>
                </a:cubicBezTo>
                <a:cubicBezTo>
                  <a:pt x="118" y="285"/>
                  <a:pt x="112" y="284"/>
                  <a:pt x="107" y="283"/>
                </a:cubicBezTo>
                <a:cubicBezTo>
                  <a:pt x="97" y="281"/>
                  <a:pt x="88" y="278"/>
                  <a:pt x="79" y="274"/>
                </a:cubicBezTo>
                <a:cubicBezTo>
                  <a:pt x="79" y="273"/>
                  <a:pt x="78" y="273"/>
                  <a:pt x="77" y="273"/>
                </a:cubicBezTo>
                <a:cubicBezTo>
                  <a:pt x="72" y="270"/>
                  <a:pt x="67" y="268"/>
                  <a:pt x="62" y="266"/>
                </a:cubicBezTo>
                <a:cubicBezTo>
                  <a:pt x="49" y="260"/>
                  <a:pt x="38" y="252"/>
                  <a:pt x="28" y="241"/>
                </a:cubicBezTo>
                <a:cubicBezTo>
                  <a:pt x="20" y="232"/>
                  <a:pt x="14" y="222"/>
                  <a:pt x="10" y="211"/>
                </a:cubicBezTo>
                <a:cubicBezTo>
                  <a:pt x="7" y="203"/>
                  <a:pt x="5" y="194"/>
                  <a:pt x="3" y="184"/>
                </a:cubicBezTo>
                <a:cubicBezTo>
                  <a:pt x="3" y="181"/>
                  <a:pt x="3" y="178"/>
                  <a:pt x="2" y="175"/>
                </a:cubicBezTo>
                <a:cubicBezTo>
                  <a:pt x="2" y="172"/>
                  <a:pt x="2" y="169"/>
                  <a:pt x="1" y="167"/>
                </a:cubicBezTo>
                <a:cubicBezTo>
                  <a:pt x="0" y="158"/>
                  <a:pt x="0" y="149"/>
                  <a:pt x="0" y="141"/>
                </a:cubicBezTo>
                <a:cubicBezTo>
                  <a:pt x="0" y="124"/>
                  <a:pt x="3" y="107"/>
                  <a:pt x="9" y="91"/>
                </a:cubicBezTo>
                <a:cubicBezTo>
                  <a:pt x="11" y="85"/>
                  <a:pt x="13" y="80"/>
                  <a:pt x="16" y="74"/>
                </a:cubicBezTo>
                <a:cubicBezTo>
                  <a:pt x="19" y="69"/>
                  <a:pt x="21" y="64"/>
                  <a:pt x="24" y="59"/>
                </a:cubicBezTo>
                <a:cubicBezTo>
                  <a:pt x="32" y="48"/>
                  <a:pt x="41" y="37"/>
                  <a:pt x="51" y="29"/>
                </a:cubicBezTo>
                <a:cubicBezTo>
                  <a:pt x="56" y="25"/>
                  <a:pt x="61" y="22"/>
                  <a:pt x="66" y="20"/>
                </a:cubicBezTo>
                <a:cubicBezTo>
                  <a:pt x="69" y="18"/>
                  <a:pt x="72" y="16"/>
                  <a:pt x="75" y="15"/>
                </a:cubicBezTo>
                <a:cubicBezTo>
                  <a:pt x="84" y="11"/>
                  <a:pt x="93" y="7"/>
                  <a:pt x="103" y="4"/>
                </a:cubicBezTo>
                <a:cubicBezTo>
                  <a:pt x="103" y="4"/>
                  <a:pt x="103" y="4"/>
                  <a:pt x="104" y="4"/>
                </a:cubicBezTo>
                <a:cubicBezTo>
                  <a:pt x="105" y="3"/>
                  <a:pt x="106" y="2"/>
                  <a:pt x="107" y="1"/>
                </a:cubicBezTo>
                <a:cubicBezTo>
                  <a:pt x="108" y="0"/>
                  <a:pt x="110" y="0"/>
                  <a:pt x="111" y="1"/>
                </a:cubicBezTo>
                <a:cubicBezTo>
                  <a:pt x="111" y="1"/>
                  <a:pt x="111" y="2"/>
                  <a:pt x="111" y="2"/>
                </a:cubicBezTo>
                <a:close/>
                <a:moveTo>
                  <a:pt x="143" y="178"/>
                </a:moveTo>
                <a:cubicBezTo>
                  <a:pt x="141" y="178"/>
                  <a:pt x="140" y="178"/>
                  <a:pt x="138" y="178"/>
                </a:cubicBezTo>
                <a:cubicBezTo>
                  <a:pt x="140" y="178"/>
                  <a:pt x="141" y="178"/>
                  <a:pt x="143" y="178"/>
                </a:cubicBezTo>
                <a:cubicBezTo>
                  <a:pt x="143" y="178"/>
                  <a:pt x="143" y="178"/>
                  <a:pt x="143" y="178"/>
                </a:cubicBezTo>
                <a:cubicBezTo>
                  <a:pt x="145" y="178"/>
                  <a:pt x="147" y="178"/>
                  <a:pt x="149" y="178"/>
                </a:cubicBezTo>
                <a:cubicBezTo>
                  <a:pt x="149" y="178"/>
                  <a:pt x="149" y="178"/>
                  <a:pt x="150" y="178"/>
                </a:cubicBezTo>
                <a:cubicBezTo>
                  <a:pt x="149" y="178"/>
                  <a:pt x="149" y="178"/>
                  <a:pt x="149" y="178"/>
                </a:cubicBezTo>
                <a:cubicBezTo>
                  <a:pt x="147" y="178"/>
                  <a:pt x="145" y="178"/>
                  <a:pt x="143" y="178"/>
                </a:cubicBezTo>
                <a:close/>
                <a:moveTo>
                  <a:pt x="124" y="245"/>
                </a:moveTo>
                <a:cubicBezTo>
                  <a:pt x="124" y="243"/>
                  <a:pt x="123" y="241"/>
                  <a:pt x="123" y="239"/>
                </a:cubicBezTo>
                <a:cubicBezTo>
                  <a:pt x="123" y="239"/>
                  <a:pt x="122" y="239"/>
                  <a:pt x="122" y="239"/>
                </a:cubicBezTo>
                <a:cubicBezTo>
                  <a:pt x="123" y="241"/>
                  <a:pt x="124" y="243"/>
                  <a:pt x="124" y="245"/>
                </a:cubicBezTo>
                <a:cubicBezTo>
                  <a:pt x="125" y="246"/>
                  <a:pt x="125" y="247"/>
                  <a:pt x="125" y="248"/>
                </a:cubicBezTo>
                <a:cubicBezTo>
                  <a:pt x="126" y="249"/>
                  <a:pt x="126" y="250"/>
                  <a:pt x="127" y="252"/>
                </a:cubicBezTo>
                <a:cubicBezTo>
                  <a:pt x="127" y="252"/>
                  <a:pt x="127" y="251"/>
                  <a:pt x="127" y="251"/>
                </a:cubicBezTo>
                <a:cubicBezTo>
                  <a:pt x="126" y="249"/>
                  <a:pt x="126" y="247"/>
                  <a:pt x="125" y="245"/>
                </a:cubicBezTo>
                <a:cubicBezTo>
                  <a:pt x="125" y="245"/>
                  <a:pt x="125" y="245"/>
                  <a:pt x="124" y="245"/>
                </a:cubicBezTo>
                <a:close/>
                <a:moveTo>
                  <a:pt x="243" y="235"/>
                </a:moveTo>
                <a:cubicBezTo>
                  <a:pt x="243" y="235"/>
                  <a:pt x="244" y="235"/>
                  <a:pt x="244" y="235"/>
                </a:cubicBezTo>
                <a:cubicBezTo>
                  <a:pt x="245" y="232"/>
                  <a:pt x="247" y="230"/>
                  <a:pt x="249" y="228"/>
                </a:cubicBezTo>
                <a:cubicBezTo>
                  <a:pt x="249" y="227"/>
                  <a:pt x="249" y="227"/>
                  <a:pt x="249" y="227"/>
                </a:cubicBezTo>
                <a:cubicBezTo>
                  <a:pt x="249" y="227"/>
                  <a:pt x="249" y="227"/>
                  <a:pt x="249" y="227"/>
                </a:cubicBezTo>
                <a:cubicBezTo>
                  <a:pt x="247" y="230"/>
                  <a:pt x="245" y="232"/>
                  <a:pt x="243" y="235"/>
                </a:cubicBezTo>
                <a:cubicBezTo>
                  <a:pt x="243" y="235"/>
                  <a:pt x="243" y="235"/>
                  <a:pt x="243" y="235"/>
                </a:cubicBezTo>
                <a:cubicBezTo>
                  <a:pt x="243" y="235"/>
                  <a:pt x="243" y="236"/>
                  <a:pt x="243" y="236"/>
                </a:cubicBezTo>
                <a:cubicBezTo>
                  <a:pt x="243" y="236"/>
                  <a:pt x="243" y="235"/>
                  <a:pt x="243" y="235"/>
                </a:cubicBezTo>
                <a:close/>
                <a:moveTo>
                  <a:pt x="223" y="118"/>
                </a:moveTo>
                <a:cubicBezTo>
                  <a:pt x="223" y="118"/>
                  <a:pt x="223" y="117"/>
                  <a:pt x="223" y="117"/>
                </a:cubicBezTo>
                <a:cubicBezTo>
                  <a:pt x="223" y="117"/>
                  <a:pt x="223" y="117"/>
                  <a:pt x="223" y="117"/>
                </a:cubicBezTo>
                <a:cubicBezTo>
                  <a:pt x="223" y="117"/>
                  <a:pt x="223" y="118"/>
                  <a:pt x="223" y="118"/>
                </a:cubicBezTo>
                <a:cubicBezTo>
                  <a:pt x="223" y="121"/>
                  <a:pt x="223" y="123"/>
                  <a:pt x="223" y="126"/>
                </a:cubicBezTo>
                <a:cubicBezTo>
                  <a:pt x="224" y="128"/>
                  <a:pt x="224" y="130"/>
                  <a:pt x="224" y="131"/>
                </a:cubicBezTo>
                <a:cubicBezTo>
                  <a:pt x="224" y="132"/>
                  <a:pt x="224" y="132"/>
                  <a:pt x="224" y="132"/>
                </a:cubicBezTo>
                <a:cubicBezTo>
                  <a:pt x="224" y="132"/>
                  <a:pt x="224" y="132"/>
                  <a:pt x="224" y="132"/>
                </a:cubicBezTo>
                <a:cubicBezTo>
                  <a:pt x="224" y="132"/>
                  <a:pt x="224" y="132"/>
                  <a:pt x="224" y="131"/>
                </a:cubicBezTo>
                <a:cubicBezTo>
                  <a:pt x="224" y="131"/>
                  <a:pt x="224" y="130"/>
                  <a:pt x="224" y="129"/>
                </a:cubicBezTo>
                <a:cubicBezTo>
                  <a:pt x="224" y="126"/>
                  <a:pt x="223" y="122"/>
                  <a:pt x="223" y="119"/>
                </a:cubicBezTo>
                <a:cubicBezTo>
                  <a:pt x="223" y="119"/>
                  <a:pt x="223" y="118"/>
                  <a:pt x="223" y="118"/>
                </a:cubicBezTo>
                <a:close/>
                <a:moveTo>
                  <a:pt x="61" y="53"/>
                </a:moveTo>
                <a:cubicBezTo>
                  <a:pt x="61" y="53"/>
                  <a:pt x="60" y="53"/>
                  <a:pt x="60" y="53"/>
                </a:cubicBezTo>
                <a:cubicBezTo>
                  <a:pt x="57" y="58"/>
                  <a:pt x="54" y="63"/>
                  <a:pt x="51" y="68"/>
                </a:cubicBezTo>
                <a:cubicBezTo>
                  <a:pt x="51" y="69"/>
                  <a:pt x="51" y="69"/>
                  <a:pt x="51" y="69"/>
                </a:cubicBezTo>
                <a:cubicBezTo>
                  <a:pt x="51" y="69"/>
                  <a:pt x="51" y="69"/>
                  <a:pt x="51" y="68"/>
                </a:cubicBezTo>
                <a:cubicBezTo>
                  <a:pt x="54" y="63"/>
                  <a:pt x="57" y="58"/>
                  <a:pt x="61" y="53"/>
                </a:cubicBezTo>
                <a:cubicBezTo>
                  <a:pt x="61" y="53"/>
                  <a:pt x="61" y="53"/>
                  <a:pt x="61" y="53"/>
                </a:cubicBezTo>
                <a:cubicBezTo>
                  <a:pt x="61" y="52"/>
                  <a:pt x="61" y="52"/>
                  <a:pt x="62" y="52"/>
                </a:cubicBezTo>
                <a:cubicBezTo>
                  <a:pt x="61" y="52"/>
                  <a:pt x="61" y="52"/>
                  <a:pt x="61" y="52"/>
                </a:cubicBezTo>
                <a:cubicBezTo>
                  <a:pt x="61" y="52"/>
                  <a:pt x="61" y="52"/>
                  <a:pt x="61" y="53"/>
                </a:cubicBezTo>
                <a:close/>
                <a:moveTo>
                  <a:pt x="138" y="270"/>
                </a:moveTo>
                <a:cubicBezTo>
                  <a:pt x="138" y="270"/>
                  <a:pt x="138" y="270"/>
                  <a:pt x="138" y="269"/>
                </a:cubicBezTo>
                <a:cubicBezTo>
                  <a:pt x="140" y="266"/>
                  <a:pt x="141" y="262"/>
                  <a:pt x="143" y="258"/>
                </a:cubicBezTo>
                <a:cubicBezTo>
                  <a:pt x="143" y="258"/>
                  <a:pt x="143" y="257"/>
                  <a:pt x="143" y="256"/>
                </a:cubicBezTo>
                <a:cubicBezTo>
                  <a:pt x="145" y="250"/>
                  <a:pt x="146" y="244"/>
                  <a:pt x="148" y="237"/>
                </a:cubicBezTo>
                <a:cubicBezTo>
                  <a:pt x="148" y="235"/>
                  <a:pt x="149" y="232"/>
                  <a:pt x="149" y="229"/>
                </a:cubicBezTo>
                <a:cubicBezTo>
                  <a:pt x="150" y="224"/>
                  <a:pt x="150" y="220"/>
                  <a:pt x="150" y="216"/>
                </a:cubicBezTo>
                <a:cubicBezTo>
                  <a:pt x="150" y="205"/>
                  <a:pt x="150" y="195"/>
                  <a:pt x="150" y="184"/>
                </a:cubicBezTo>
                <a:cubicBezTo>
                  <a:pt x="150" y="184"/>
                  <a:pt x="150" y="184"/>
                  <a:pt x="150" y="183"/>
                </a:cubicBezTo>
                <a:cubicBezTo>
                  <a:pt x="148" y="183"/>
                  <a:pt x="116" y="187"/>
                  <a:pt x="114" y="187"/>
                </a:cubicBezTo>
                <a:cubicBezTo>
                  <a:pt x="115" y="189"/>
                  <a:pt x="115" y="190"/>
                  <a:pt x="115" y="191"/>
                </a:cubicBezTo>
                <a:cubicBezTo>
                  <a:pt x="117" y="203"/>
                  <a:pt x="120" y="214"/>
                  <a:pt x="123" y="226"/>
                </a:cubicBezTo>
                <a:cubicBezTo>
                  <a:pt x="124" y="232"/>
                  <a:pt x="126" y="238"/>
                  <a:pt x="128" y="245"/>
                </a:cubicBezTo>
                <a:cubicBezTo>
                  <a:pt x="130" y="252"/>
                  <a:pt x="133" y="259"/>
                  <a:pt x="136" y="266"/>
                </a:cubicBezTo>
                <a:cubicBezTo>
                  <a:pt x="137" y="268"/>
                  <a:pt x="137" y="269"/>
                  <a:pt x="138" y="270"/>
                </a:cubicBezTo>
                <a:close/>
                <a:moveTo>
                  <a:pt x="180" y="85"/>
                </a:moveTo>
                <a:cubicBezTo>
                  <a:pt x="179" y="84"/>
                  <a:pt x="179" y="82"/>
                  <a:pt x="179" y="81"/>
                </a:cubicBezTo>
                <a:cubicBezTo>
                  <a:pt x="173" y="65"/>
                  <a:pt x="166" y="49"/>
                  <a:pt x="157" y="35"/>
                </a:cubicBezTo>
                <a:cubicBezTo>
                  <a:pt x="153" y="29"/>
                  <a:pt x="148" y="23"/>
                  <a:pt x="144" y="17"/>
                </a:cubicBezTo>
                <a:cubicBezTo>
                  <a:pt x="143" y="17"/>
                  <a:pt x="143" y="16"/>
                  <a:pt x="142" y="16"/>
                </a:cubicBezTo>
                <a:cubicBezTo>
                  <a:pt x="139" y="16"/>
                  <a:pt x="135" y="16"/>
                  <a:pt x="132" y="16"/>
                </a:cubicBezTo>
                <a:cubicBezTo>
                  <a:pt x="132" y="16"/>
                  <a:pt x="132" y="16"/>
                  <a:pt x="131" y="16"/>
                </a:cubicBezTo>
                <a:cubicBezTo>
                  <a:pt x="131" y="16"/>
                  <a:pt x="131" y="16"/>
                  <a:pt x="132" y="17"/>
                </a:cubicBezTo>
                <a:cubicBezTo>
                  <a:pt x="135" y="22"/>
                  <a:pt x="137" y="27"/>
                  <a:pt x="139" y="33"/>
                </a:cubicBezTo>
                <a:cubicBezTo>
                  <a:pt x="143" y="41"/>
                  <a:pt x="145" y="49"/>
                  <a:pt x="147" y="57"/>
                </a:cubicBezTo>
                <a:cubicBezTo>
                  <a:pt x="150" y="66"/>
                  <a:pt x="152" y="75"/>
                  <a:pt x="154" y="84"/>
                </a:cubicBezTo>
                <a:cubicBezTo>
                  <a:pt x="154" y="86"/>
                  <a:pt x="155" y="88"/>
                  <a:pt x="155" y="90"/>
                </a:cubicBezTo>
                <a:cubicBezTo>
                  <a:pt x="158" y="90"/>
                  <a:pt x="176" y="87"/>
                  <a:pt x="180" y="85"/>
                </a:cubicBezTo>
                <a:close/>
                <a:moveTo>
                  <a:pt x="124" y="21"/>
                </a:moveTo>
                <a:cubicBezTo>
                  <a:pt x="124" y="22"/>
                  <a:pt x="124" y="22"/>
                  <a:pt x="124" y="22"/>
                </a:cubicBezTo>
                <a:cubicBezTo>
                  <a:pt x="122" y="29"/>
                  <a:pt x="120" y="36"/>
                  <a:pt x="118" y="43"/>
                </a:cubicBezTo>
                <a:cubicBezTo>
                  <a:pt x="117" y="46"/>
                  <a:pt x="116" y="50"/>
                  <a:pt x="115" y="53"/>
                </a:cubicBezTo>
                <a:cubicBezTo>
                  <a:pt x="114" y="57"/>
                  <a:pt x="114" y="61"/>
                  <a:pt x="114" y="66"/>
                </a:cubicBezTo>
                <a:cubicBezTo>
                  <a:pt x="113" y="71"/>
                  <a:pt x="113" y="76"/>
                  <a:pt x="112" y="81"/>
                </a:cubicBezTo>
                <a:cubicBezTo>
                  <a:pt x="112" y="85"/>
                  <a:pt x="112" y="89"/>
                  <a:pt x="111" y="93"/>
                </a:cubicBezTo>
                <a:cubicBezTo>
                  <a:pt x="111" y="93"/>
                  <a:pt x="111" y="94"/>
                  <a:pt x="111" y="94"/>
                </a:cubicBezTo>
                <a:cubicBezTo>
                  <a:pt x="115" y="94"/>
                  <a:pt x="141" y="92"/>
                  <a:pt x="142" y="92"/>
                </a:cubicBezTo>
                <a:cubicBezTo>
                  <a:pt x="142" y="91"/>
                  <a:pt x="142" y="91"/>
                  <a:pt x="142" y="91"/>
                </a:cubicBezTo>
                <a:cubicBezTo>
                  <a:pt x="140" y="82"/>
                  <a:pt x="139" y="74"/>
                  <a:pt x="137" y="66"/>
                </a:cubicBezTo>
                <a:cubicBezTo>
                  <a:pt x="135" y="59"/>
                  <a:pt x="133" y="52"/>
                  <a:pt x="131" y="45"/>
                </a:cubicBezTo>
                <a:cubicBezTo>
                  <a:pt x="129" y="38"/>
                  <a:pt x="127" y="30"/>
                  <a:pt x="125" y="22"/>
                </a:cubicBezTo>
                <a:cubicBezTo>
                  <a:pt x="125" y="22"/>
                  <a:pt x="125" y="22"/>
                  <a:pt x="124" y="21"/>
                </a:cubicBezTo>
                <a:close/>
                <a:moveTo>
                  <a:pt x="144" y="272"/>
                </a:moveTo>
                <a:cubicBezTo>
                  <a:pt x="144" y="272"/>
                  <a:pt x="144" y="272"/>
                  <a:pt x="144" y="272"/>
                </a:cubicBezTo>
                <a:cubicBezTo>
                  <a:pt x="146" y="269"/>
                  <a:pt x="149" y="267"/>
                  <a:pt x="151" y="265"/>
                </a:cubicBezTo>
                <a:cubicBezTo>
                  <a:pt x="151" y="265"/>
                  <a:pt x="151" y="265"/>
                  <a:pt x="151" y="264"/>
                </a:cubicBezTo>
                <a:cubicBezTo>
                  <a:pt x="151" y="263"/>
                  <a:pt x="152" y="263"/>
                  <a:pt x="152" y="262"/>
                </a:cubicBezTo>
                <a:cubicBezTo>
                  <a:pt x="154" y="260"/>
                  <a:pt x="155" y="259"/>
                  <a:pt x="157" y="257"/>
                </a:cubicBezTo>
                <a:cubicBezTo>
                  <a:pt x="160" y="253"/>
                  <a:pt x="163" y="248"/>
                  <a:pt x="165" y="243"/>
                </a:cubicBezTo>
                <a:cubicBezTo>
                  <a:pt x="173" y="226"/>
                  <a:pt x="179" y="208"/>
                  <a:pt x="184" y="189"/>
                </a:cubicBezTo>
                <a:cubicBezTo>
                  <a:pt x="184" y="189"/>
                  <a:pt x="184" y="189"/>
                  <a:pt x="184" y="188"/>
                </a:cubicBezTo>
                <a:cubicBezTo>
                  <a:pt x="177" y="187"/>
                  <a:pt x="169" y="185"/>
                  <a:pt x="162" y="185"/>
                </a:cubicBezTo>
                <a:cubicBezTo>
                  <a:pt x="161" y="185"/>
                  <a:pt x="161" y="185"/>
                  <a:pt x="161" y="185"/>
                </a:cubicBezTo>
                <a:cubicBezTo>
                  <a:pt x="161" y="194"/>
                  <a:pt x="160" y="202"/>
                  <a:pt x="159" y="210"/>
                </a:cubicBezTo>
                <a:cubicBezTo>
                  <a:pt x="157" y="222"/>
                  <a:pt x="154" y="234"/>
                  <a:pt x="151" y="246"/>
                </a:cubicBezTo>
                <a:cubicBezTo>
                  <a:pt x="148" y="254"/>
                  <a:pt x="146" y="263"/>
                  <a:pt x="144" y="271"/>
                </a:cubicBezTo>
                <a:cubicBezTo>
                  <a:pt x="144" y="271"/>
                  <a:pt x="144" y="272"/>
                  <a:pt x="144" y="272"/>
                </a:cubicBezTo>
                <a:close/>
                <a:moveTo>
                  <a:pt x="71" y="96"/>
                </a:moveTo>
                <a:cubicBezTo>
                  <a:pt x="66" y="96"/>
                  <a:pt x="62" y="95"/>
                  <a:pt x="57" y="94"/>
                </a:cubicBezTo>
                <a:cubicBezTo>
                  <a:pt x="53" y="94"/>
                  <a:pt x="48" y="93"/>
                  <a:pt x="44" y="91"/>
                </a:cubicBezTo>
                <a:cubicBezTo>
                  <a:pt x="44" y="92"/>
                  <a:pt x="44" y="92"/>
                  <a:pt x="44" y="93"/>
                </a:cubicBezTo>
                <a:cubicBezTo>
                  <a:pt x="43" y="96"/>
                  <a:pt x="42" y="100"/>
                  <a:pt x="41" y="103"/>
                </a:cubicBezTo>
                <a:cubicBezTo>
                  <a:pt x="39" y="108"/>
                  <a:pt x="38" y="113"/>
                  <a:pt x="38" y="119"/>
                </a:cubicBezTo>
                <a:cubicBezTo>
                  <a:pt x="37" y="124"/>
                  <a:pt x="37" y="130"/>
                  <a:pt x="37" y="136"/>
                </a:cubicBezTo>
                <a:cubicBezTo>
                  <a:pt x="37" y="136"/>
                  <a:pt x="37" y="137"/>
                  <a:pt x="37" y="137"/>
                </a:cubicBezTo>
                <a:cubicBezTo>
                  <a:pt x="47" y="136"/>
                  <a:pt x="57" y="135"/>
                  <a:pt x="67" y="134"/>
                </a:cubicBezTo>
                <a:cubicBezTo>
                  <a:pt x="68" y="121"/>
                  <a:pt x="69" y="109"/>
                  <a:pt x="71" y="96"/>
                </a:cubicBezTo>
                <a:close/>
                <a:moveTo>
                  <a:pt x="47" y="84"/>
                </a:moveTo>
                <a:cubicBezTo>
                  <a:pt x="55" y="86"/>
                  <a:pt x="64" y="88"/>
                  <a:pt x="72" y="89"/>
                </a:cubicBezTo>
                <a:cubicBezTo>
                  <a:pt x="73" y="89"/>
                  <a:pt x="73" y="89"/>
                  <a:pt x="73" y="88"/>
                </a:cubicBezTo>
                <a:cubicBezTo>
                  <a:pt x="74" y="85"/>
                  <a:pt x="75" y="81"/>
                  <a:pt x="76" y="78"/>
                </a:cubicBezTo>
                <a:cubicBezTo>
                  <a:pt x="76" y="76"/>
                  <a:pt x="77" y="75"/>
                  <a:pt x="77" y="73"/>
                </a:cubicBezTo>
                <a:cubicBezTo>
                  <a:pt x="78" y="66"/>
                  <a:pt x="80" y="59"/>
                  <a:pt x="83" y="52"/>
                </a:cubicBezTo>
                <a:cubicBezTo>
                  <a:pt x="87" y="40"/>
                  <a:pt x="93" y="29"/>
                  <a:pt x="102" y="19"/>
                </a:cubicBezTo>
                <a:cubicBezTo>
                  <a:pt x="102" y="19"/>
                  <a:pt x="102" y="19"/>
                  <a:pt x="102" y="19"/>
                </a:cubicBezTo>
                <a:cubicBezTo>
                  <a:pt x="102" y="19"/>
                  <a:pt x="102" y="19"/>
                  <a:pt x="101" y="19"/>
                </a:cubicBezTo>
                <a:cubicBezTo>
                  <a:pt x="96" y="21"/>
                  <a:pt x="91" y="24"/>
                  <a:pt x="86" y="28"/>
                </a:cubicBezTo>
                <a:cubicBezTo>
                  <a:pt x="80" y="33"/>
                  <a:pt x="75" y="39"/>
                  <a:pt x="70" y="45"/>
                </a:cubicBezTo>
                <a:cubicBezTo>
                  <a:pt x="65" y="51"/>
                  <a:pt x="60" y="58"/>
                  <a:pt x="56" y="66"/>
                </a:cubicBezTo>
                <a:cubicBezTo>
                  <a:pt x="53" y="71"/>
                  <a:pt x="50" y="77"/>
                  <a:pt x="47" y="83"/>
                </a:cubicBezTo>
                <a:cubicBezTo>
                  <a:pt x="47" y="83"/>
                  <a:pt x="47" y="83"/>
                  <a:pt x="47" y="84"/>
                </a:cubicBezTo>
                <a:close/>
                <a:moveTo>
                  <a:pt x="99" y="93"/>
                </a:moveTo>
                <a:cubicBezTo>
                  <a:pt x="99" y="92"/>
                  <a:pt x="99" y="92"/>
                  <a:pt x="99" y="91"/>
                </a:cubicBezTo>
                <a:cubicBezTo>
                  <a:pt x="99" y="85"/>
                  <a:pt x="100" y="78"/>
                  <a:pt x="101" y="72"/>
                </a:cubicBezTo>
                <a:cubicBezTo>
                  <a:pt x="102" y="61"/>
                  <a:pt x="104" y="51"/>
                  <a:pt x="108" y="41"/>
                </a:cubicBezTo>
                <a:cubicBezTo>
                  <a:pt x="109" y="38"/>
                  <a:pt x="110" y="35"/>
                  <a:pt x="111" y="32"/>
                </a:cubicBezTo>
                <a:cubicBezTo>
                  <a:pt x="112" y="28"/>
                  <a:pt x="113" y="23"/>
                  <a:pt x="114" y="19"/>
                </a:cubicBezTo>
                <a:cubicBezTo>
                  <a:pt x="114" y="18"/>
                  <a:pt x="114" y="17"/>
                  <a:pt x="114" y="16"/>
                </a:cubicBezTo>
                <a:cubicBezTo>
                  <a:pt x="113" y="16"/>
                  <a:pt x="112" y="16"/>
                  <a:pt x="110" y="18"/>
                </a:cubicBezTo>
                <a:cubicBezTo>
                  <a:pt x="101" y="28"/>
                  <a:pt x="93" y="40"/>
                  <a:pt x="88" y="53"/>
                </a:cubicBezTo>
                <a:cubicBezTo>
                  <a:pt x="84" y="63"/>
                  <a:pt x="81" y="74"/>
                  <a:pt x="79" y="84"/>
                </a:cubicBezTo>
                <a:cubicBezTo>
                  <a:pt x="78" y="86"/>
                  <a:pt x="78" y="88"/>
                  <a:pt x="77" y="90"/>
                </a:cubicBezTo>
                <a:cubicBezTo>
                  <a:pt x="84" y="91"/>
                  <a:pt x="91" y="92"/>
                  <a:pt x="99" y="93"/>
                </a:cubicBezTo>
                <a:close/>
                <a:moveTo>
                  <a:pt x="72" y="183"/>
                </a:moveTo>
                <a:cubicBezTo>
                  <a:pt x="69" y="172"/>
                  <a:pt x="67" y="161"/>
                  <a:pt x="67" y="149"/>
                </a:cubicBezTo>
                <a:cubicBezTo>
                  <a:pt x="57" y="149"/>
                  <a:pt x="47" y="149"/>
                  <a:pt x="37" y="149"/>
                </a:cubicBezTo>
                <a:cubicBezTo>
                  <a:pt x="38" y="164"/>
                  <a:pt x="41" y="179"/>
                  <a:pt x="48" y="193"/>
                </a:cubicBezTo>
                <a:cubicBezTo>
                  <a:pt x="56" y="189"/>
                  <a:pt x="64" y="186"/>
                  <a:pt x="72" y="183"/>
                </a:cubicBezTo>
                <a:close/>
                <a:moveTo>
                  <a:pt x="110" y="133"/>
                </a:moveTo>
                <a:cubicBezTo>
                  <a:pt x="123" y="133"/>
                  <a:pt x="135" y="132"/>
                  <a:pt x="148" y="132"/>
                </a:cubicBezTo>
                <a:cubicBezTo>
                  <a:pt x="147" y="122"/>
                  <a:pt x="146" y="112"/>
                  <a:pt x="144" y="101"/>
                </a:cubicBezTo>
                <a:cubicBezTo>
                  <a:pt x="144" y="101"/>
                  <a:pt x="144" y="101"/>
                  <a:pt x="144" y="101"/>
                </a:cubicBezTo>
                <a:cubicBezTo>
                  <a:pt x="137" y="102"/>
                  <a:pt x="131" y="102"/>
                  <a:pt x="125" y="101"/>
                </a:cubicBezTo>
                <a:cubicBezTo>
                  <a:pt x="120" y="101"/>
                  <a:pt x="116" y="101"/>
                  <a:pt x="112" y="101"/>
                </a:cubicBezTo>
                <a:cubicBezTo>
                  <a:pt x="112" y="101"/>
                  <a:pt x="111" y="101"/>
                  <a:pt x="111" y="101"/>
                </a:cubicBezTo>
                <a:cubicBezTo>
                  <a:pt x="111" y="112"/>
                  <a:pt x="111" y="122"/>
                  <a:pt x="110" y="133"/>
                </a:cubicBezTo>
                <a:close/>
                <a:moveTo>
                  <a:pt x="155" y="271"/>
                </a:moveTo>
                <a:cubicBezTo>
                  <a:pt x="155" y="271"/>
                  <a:pt x="155" y="271"/>
                  <a:pt x="155" y="271"/>
                </a:cubicBezTo>
                <a:cubicBezTo>
                  <a:pt x="155" y="271"/>
                  <a:pt x="156" y="271"/>
                  <a:pt x="156" y="270"/>
                </a:cubicBezTo>
                <a:cubicBezTo>
                  <a:pt x="164" y="264"/>
                  <a:pt x="171" y="258"/>
                  <a:pt x="179" y="252"/>
                </a:cubicBezTo>
                <a:cubicBezTo>
                  <a:pt x="185" y="246"/>
                  <a:pt x="191" y="240"/>
                  <a:pt x="197" y="233"/>
                </a:cubicBezTo>
                <a:cubicBezTo>
                  <a:pt x="205" y="222"/>
                  <a:pt x="211" y="211"/>
                  <a:pt x="217" y="199"/>
                </a:cubicBezTo>
                <a:cubicBezTo>
                  <a:pt x="217" y="199"/>
                  <a:pt x="217" y="199"/>
                  <a:pt x="217" y="199"/>
                </a:cubicBezTo>
                <a:cubicBezTo>
                  <a:pt x="211" y="196"/>
                  <a:pt x="205" y="194"/>
                  <a:pt x="198" y="192"/>
                </a:cubicBezTo>
                <a:cubicBezTo>
                  <a:pt x="198" y="192"/>
                  <a:pt x="198" y="192"/>
                  <a:pt x="198" y="193"/>
                </a:cubicBezTo>
                <a:cubicBezTo>
                  <a:pt x="193" y="206"/>
                  <a:pt x="187" y="218"/>
                  <a:pt x="181" y="230"/>
                </a:cubicBezTo>
                <a:cubicBezTo>
                  <a:pt x="181" y="231"/>
                  <a:pt x="180" y="233"/>
                  <a:pt x="179" y="234"/>
                </a:cubicBezTo>
                <a:cubicBezTo>
                  <a:pt x="178" y="235"/>
                  <a:pt x="178" y="236"/>
                  <a:pt x="177" y="238"/>
                </a:cubicBezTo>
                <a:cubicBezTo>
                  <a:pt x="174" y="245"/>
                  <a:pt x="171" y="251"/>
                  <a:pt x="166" y="258"/>
                </a:cubicBezTo>
                <a:cubicBezTo>
                  <a:pt x="163" y="261"/>
                  <a:pt x="161" y="264"/>
                  <a:pt x="158" y="267"/>
                </a:cubicBezTo>
                <a:cubicBezTo>
                  <a:pt x="157" y="268"/>
                  <a:pt x="156" y="269"/>
                  <a:pt x="155" y="270"/>
                </a:cubicBezTo>
                <a:cubicBezTo>
                  <a:pt x="155" y="271"/>
                  <a:pt x="155" y="271"/>
                  <a:pt x="155" y="271"/>
                </a:cubicBezTo>
                <a:close/>
                <a:moveTo>
                  <a:pt x="247" y="200"/>
                </a:moveTo>
                <a:cubicBezTo>
                  <a:pt x="255" y="181"/>
                  <a:pt x="258" y="161"/>
                  <a:pt x="256" y="141"/>
                </a:cubicBezTo>
                <a:cubicBezTo>
                  <a:pt x="253" y="141"/>
                  <a:pt x="250" y="142"/>
                  <a:pt x="247" y="143"/>
                </a:cubicBezTo>
                <a:cubicBezTo>
                  <a:pt x="244" y="144"/>
                  <a:pt x="241" y="144"/>
                  <a:pt x="238" y="145"/>
                </a:cubicBezTo>
                <a:cubicBezTo>
                  <a:pt x="238" y="147"/>
                  <a:pt x="238" y="150"/>
                  <a:pt x="237" y="153"/>
                </a:cubicBezTo>
                <a:cubicBezTo>
                  <a:pt x="237" y="159"/>
                  <a:pt x="236" y="164"/>
                  <a:pt x="235" y="170"/>
                </a:cubicBezTo>
                <a:cubicBezTo>
                  <a:pt x="234" y="177"/>
                  <a:pt x="232" y="183"/>
                  <a:pt x="230" y="190"/>
                </a:cubicBezTo>
                <a:cubicBezTo>
                  <a:pt x="230" y="190"/>
                  <a:pt x="230" y="191"/>
                  <a:pt x="230" y="191"/>
                </a:cubicBezTo>
                <a:cubicBezTo>
                  <a:pt x="236" y="194"/>
                  <a:pt x="242" y="197"/>
                  <a:pt x="247" y="200"/>
                </a:cubicBezTo>
                <a:close/>
                <a:moveTo>
                  <a:pt x="112" y="175"/>
                </a:moveTo>
                <a:cubicBezTo>
                  <a:pt x="125" y="174"/>
                  <a:pt x="137" y="175"/>
                  <a:pt x="150" y="176"/>
                </a:cubicBezTo>
                <a:cubicBezTo>
                  <a:pt x="150" y="173"/>
                  <a:pt x="149" y="149"/>
                  <a:pt x="149" y="148"/>
                </a:cubicBezTo>
                <a:cubicBezTo>
                  <a:pt x="147" y="148"/>
                  <a:pt x="112" y="148"/>
                  <a:pt x="110" y="148"/>
                </a:cubicBezTo>
                <a:cubicBezTo>
                  <a:pt x="111" y="157"/>
                  <a:pt x="110" y="166"/>
                  <a:pt x="112" y="175"/>
                </a:cubicBezTo>
                <a:close/>
                <a:moveTo>
                  <a:pt x="113" y="262"/>
                </a:moveTo>
                <a:cubicBezTo>
                  <a:pt x="113" y="261"/>
                  <a:pt x="113" y="261"/>
                  <a:pt x="113" y="261"/>
                </a:cubicBezTo>
                <a:cubicBezTo>
                  <a:pt x="105" y="251"/>
                  <a:pt x="98" y="241"/>
                  <a:pt x="92" y="230"/>
                </a:cubicBezTo>
                <a:cubicBezTo>
                  <a:pt x="85" y="219"/>
                  <a:pt x="80" y="207"/>
                  <a:pt x="76" y="195"/>
                </a:cubicBezTo>
                <a:cubicBezTo>
                  <a:pt x="68" y="197"/>
                  <a:pt x="61" y="199"/>
                  <a:pt x="53" y="201"/>
                </a:cubicBezTo>
                <a:cubicBezTo>
                  <a:pt x="53" y="202"/>
                  <a:pt x="53" y="202"/>
                  <a:pt x="53" y="202"/>
                </a:cubicBezTo>
                <a:cubicBezTo>
                  <a:pt x="55" y="204"/>
                  <a:pt x="56" y="207"/>
                  <a:pt x="58" y="209"/>
                </a:cubicBezTo>
                <a:cubicBezTo>
                  <a:pt x="66" y="220"/>
                  <a:pt x="75" y="231"/>
                  <a:pt x="86" y="240"/>
                </a:cubicBezTo>
                <a:cubicBezTo>
                  <a:pt x="94" y="248"/>
                  <a:pt x="103" y="255"/>
                  <a:pt x="112" y="261"/>
                </a:cubicBezTo>
                <a:cubicBezTo>
                  <a:pt x="112" y="261"/>
                  <a:pt x="112" y="261"/>
                  <a:pt x="113" y="262"/>
                </a:cubicBezTo>
                <a:close/>
                <a:moveTo>
                  <a:pt x="188" y="132"/>
                </a:moveTo>
                <a:cubicBezTo>
                  <a:pt x="188" y="127"/>
                  <a:pt x="184" y="99"/>
                  <a:pt x="182" y="95"/>
                </a:cubicBezTo>
                <a:cubicBezTo>
                  <a:pt x="182" y="95"/>
                  <a:pt x="182" y="95"/>
                  <a:pt x="182" y="95"/>
                </a:cubicBezTo>
                <a:cubicBezTo>
                  <a:pt x="174" y="97"/>
                  <a:pt x="166" y="99"/>
                  <a:pt x="157" y="100"/>
                </a:cubicBezTo>
                <a:cubicBezTo>
                  <a:pt x="157" y="100"/>
                  <a:pt x="157" y="100"/>
                  <a:pt x="157" y="100"/>
                </a:cubicBezTo>
                <a:cubicBezTo>
                  <a:pt x="159" y="111"/>
                  <a:pt x="161" y="121"/>
                  <a:pt x="162" y="132"/>
                </a:cubicBezTo>
                <a:cubicBezTo>
                  <a:pt x="170" y="132"/>
                  <a:pt x="179" y="132"/>
                  <a:pt x="188" y="132"/>
                </a:cubicBezTo>
                <a:close/>
                <a:moveTo>
                  <a:pt x="109" y="268"/>
                </a:moveTo>
                <a:cubicBezTo>
                  <a:pt x="109" y="268"/>
                  <a:pt x="109" y="268"/>
                  <a:pt x="109" y="267"/>
                </a:cubicBezTo>
                <a:cubicBezTo>
                  <a:pt x="108" y="267"/>
                  <a:pt x="108" y="267"/>
                  <a:pt x="108" y="267"/>
                </a:cubicBezTo>
                <a:cubicBezTo>
                  <a:pt x="98" y="262"/>
                  <a:pt x="89" y="255"/>
                  <a:pt x="81" y="248"/>
                </a:cubicBezTo>
                <a:cubicBezTo>
                  <a:pt x="72" y="241"/>
                  <a:pt x="64" y="232"/>
                  <a:pt x="57" y="223"/>
                </a:cubicBezTo>
                <a:cubicBezTo>
                  <a:pt x="56" y="221"/>
                  <a:pt x="54" y="219"/>
                  <a:pt x="53" y="217"/>
                </a:cubicBezTo>
                <a:cubicBezTo>
                  <a:pt x="50" y="214"/>
                  <a:pt x="46" y="210"/>
                  <a:pt x="44" y="205"/>
                </a:cubicBezTo>
                <a:cubicBezTo>
                  <a:pt x="44" y="205"/>
                  <a:pt x="43" y="205"/>
                  <a:pt x="43" y="204"/>
                </a:cubicBezTo>
                <a:cubicBezTo>
                  <a:pt x="40" y="206"/>
                  <a:pt x="36" y="207"/>
                  <a:pt x="33" y="209"/>
                </a:cubicBezTo>
                <a:cubicBezTo>
                  <a:pt x="33" y="210"/>
                  <a:pt x="33" y="210"/>
                  <a:pt x="34" y="211"/>
                </a:cubicBezTo>
                <a:cubicBezTo>
                  <a:pt x="36" y="214"/>
                  <a:pt x="39" y="218"/>
                  <a:pt x="41" y="222"/>
                </a:cubicBezTo>
                <a:cubicBezTo>
                  <a:pt x="49" y="234"/>
                  <a:pt x="60" y="244"/>
                  <a:pt x="72" y="252"/>
                </a:cubicBezTo>
                <a:cubicBezTo>
                  <a:pt x="83" y="259"/>
                  <a:pt x="94" y="264"/>
                  <a:pt x="106" y="267"/>
                </a:cubicBezTo>
                <a:cubicBezTo>
                  <a:pt x="107" y="267"/>
                  <a:pt x="108" y="268"/>
                  <a:pt x="109" y="268"/>
                </a:cubicBezTo>
                <a:close/>
                <a:moveTo>
                  <a:pt x="98" y="100"/>
                </a:moveTo>
                <a:cubicBezTo>
                  <a:pt x="91" y="99"/>
                  <a:pt x="84" y="98"/>
                  <a:pt x="76" y="97"/>
                </a:cubicBezTo>
                <a:cubicBezTo>
                  <a:pt x="76" y="97"/>
                  <a:pt x="76" y="97"/>
                  <a:pt x="76" y="98"/>
                </a:cubicBezTo>
                <a:cubicBezTo>
                  <a:pt x="76" y="108"/>
                  <a:pt x="75" y="118"/>
                  <a:pt x="75" y="128"/>
                </a:cubicBezTo>
                <a:cubicBezTo>
                  <a:pt x="75" y="130"/>
                  <a:pt x="75" y="131"/>
                  <a:pt x="75" y="133"/>
                </a:cubicBezTo>
                <a:cubicBezTo>
                  <a:pt x="75" y="133"/>
                  <a:pt x="75" y="134"/>
                  <a:pt x="75" y="134"/>
                </a:cubicBezTo>
                <a:cubicBezTo>
                  <a:pt x="83" y="134"/>
                  <a:pt x="91" y="134"/>
                  <a:pt x="99" y="133"/>
                </a:cubicBezTo>
                <a:cubicBezTo>
                  <a:pt x="98" y="122"/>
                  <a:pt x="98" y="111"/>
                  <a:pt x="98" y="100"/>
                </a:cubicBezTo>
                <a:close/>
                <a:moveTo>
                  <a:pt x="186" y="181"/>
                </a:moveTo>
                <a:cubicBezTo>
                  <a:pt x="187" y="177"/>
                  <a:pt x="189" y="150"/>
                  <a:pt x="188" y="147"/>
                </a:cubicBezTo>
                <a:cubicBezTo>
                  <a:pt x="180" y="147"/>
                  <a:pt x="171" y="147"/>
                  <a:pt x="162" y="148"/>
                </a:cubicBezTo>
                <a:cubicBezTo>
                  <a:pt x="162" y="148"/>
                  <a:pt x="162" y="149"/>
                  <a:pt x="162" y="149"/>
                </a:cubicBezTo>
                <a:cubicBezTo>
                  <a:pt x="162" y="153"/>
                  <a:pt x="162" y="157"/>
                  <a:pt x="162" y="162"/>
                </a:cubicBezTo>
                <a:cubicBezTo>
                  <a:pt x="162" y="166"/>
                  <a:pt x="162" y="171"/>
                  <a:pt x="162" y="175"/>
                </a:cubicBezTo>
                <a:cubicBezTo>
                  <a:pt x="162" y="176"/>
                  <a:pt x="162" y="176"/>
                  <a:pt x="162" y="177"/>
                </a:cubicBezTo>
                <a:cubicBezTo>
                  <a:pt x="170" y="178"/>
                  <a:pt x="178" y="179"/>
                  <a:pt x="186" y="181"/>
                </a:cubicBezTo>
                <a:close/>
                <a:moveTo>
                  <a:pt x="152" y="17"/>
                </a:moveTo>
                <a:cubicBezTo>
                  <a:pt x="152" y="17"/>
                  <a:pt x="152" y="17"/>
                  <a:pt x="152" y="17"/>
                </a:cubicBezTo>
                <a:cubicBezTo>
                  <a:pt x="152" y="18"/>
                  <a:pt x="153" y="18"/>
                  <a:pt x="153" y="18"/>
                </a:cubicBezTo>
                <a:cubicBezTo>
                  <a:pt x="155" y="20"/>
                  <a:pt x="156" y="21"/>
                  <a:pt x="158" y="23"/>
                </a:cubicBezTo>
                <a:cubicBezTo>
                  <a:pt x="166" y="31"/>
                  <a:pt x="173" y="40"/>
                  <a:pt x="180" y="50"/>
                </a:cubicBezTo>
                <a:cubicBezTo>
                  <a:pt x="186" y="59"/>
                  <a:pt x="191" y="69"/>
                  <a:pt x="196" y="79"/>
                </a:cubicBezTo>
                <a:cubicBezTo>
                  <a:pt x="196" y="79"/>
                  <a:pt x="196" y="80"/>
                  <a:pt x="196" y="80"/>
                </a:cubicBezTo>
                <a:cubicBezTo>
                  <a:pt x="200" y="79"/>
                  <a:pt x="204" y="77"/>
                  <a:pt x="208" y="75"/>
                </a:cubicBezTo>
                <a:cubicBezTo>
                  <a:pt x="208" y="75"/>
                  <a:pt x="208" y="74"/>
                  <a:pt x="207" y="74"/>
                </a:cubicBezTo>
                <a:cubicBezTo>
                  <a:pt x="205" y="68"/>
                  <a:pt x="201" y="62"/>
                  <a:pt x="198" y="56"/>
                </a:cubicBezTo>
                <a:cubicBezTo>
                  <a:pt x="195" y="52"/>
                  <a:pt x="192" y="48"/>
                  <a:pt x="189" y="44"/>
                </a:cubicBezTo>
                <a:cubicBezTo>
                  <a:pt x="184" y="37"/>
                  <a:pt x="177" y="31"/>
                  <a:pt x="170" y="25"/>
                </a:cubicBezTo>
                <a:cubicBezTo>
                  <a:pt x="168" y="23"/>
                  <a:pt x="166" y="21"/>
                  <a:pt x="163" y="20"/>
                </a:cubicBezTo>
                <a:cubicBezTo>
                  <a:pt x="162" y="19"/>
                  <a:pt x="160" y="18"/>
                  <a:pt x="157" y="18"/>
                </a:cubicBezTo>
                <a:cubicBezTo>
                  <a:pt x="156" y="17"/>
                  <a:pt x="154" y="17"/>
                  <a:pt x="152" y="17"/>
                </a:cubicBezTo>
                <a:close/>
                <a:moveTo>
                  <a:pt x="226" y="202"/>
                </a:moveTo>
                <a:cubicBezTo>
                  <a:pt x="226" y="203"/>
                  <a:pt x="225" y="203"/>
                  <a:pt x="225" y="203"/>
                </a:cubicBezTo>
                <a:cubicBezTo>
                  <a:pt x="225" y="203"/>
                  <a:pt x="225" y="203"/>
                  <a:pt x="225" y="204"/>
                </a:cubicBezTo>
                <a:cubicBezTo>
                  <a:pt x="222" y="210"/>
                  <a:pt x="219" y="217"/>
                  <a:pt x="215" y="223"/>
                </a:cubicBezTo>
                <a:cubicBezTo>
                  <a:pt x="214" y="226"/>
                  <a:pt x="212" y="229"/>
                  <a:pt x="211" y="232"/>
                </a:cubicBezTo>
                <a:cubicBezTo>
                  <a:pt x="209" y="237"/>
                  <a:pt x="207" y="243"/>
                  <a:pt x="204" y="249"/>
                </a:cubicBezTo>
                <a:cubicBezTo>
                  <a:pt x="203" y="251"/>
                  <a:pt x="202" y="253"/>
                  <a:pt x="201" y="255"/>
                </a:cubicBezTo>
                <a:cubicBezTo>
                  <a:pt x="201" y="255"/>
                  <a:pt x="201" y="255"/>
                  <a:pt x="201" y="256"/>
                </a:cubicBezTo>
                <a:cubicBezTo>
                  <a:pt x="201" y="255"/>
                  <a:pt x="201" y="255"/>
                  <a:pt x="201" y="255"/>
                </a:cubicBezTo>
                <a:cubicBezTo>
                  <a:pt x="206" y="252"/>
                  <a:pt x="210" y="249"/>
                  <a:pt x="214" y="246"/>
                </a:cubicBezTo>
                <a:cubicBezTo>
                  <a:pt x="218" y="244"/>
                  <a:pt x="221" y="241"/>
                  <a:pt x="224" y="238"/>
                </a:cubicBezTo>
                <a:cubicBezTo>
                  <a:pt x="231" y="230"/>
                  <a:pt x="237" y="221"/>
                  <a:pt x="242" y="212"/>
                </a:cubicBezTo>
                <a:cubicBezTo>
                  <a:pt x="242" y="211"/>
                  <a:pt x="242" y="211"/>
                  <a:pt x="243" y="211"/>
                </a:cubicBezTo>
                <a:cubicBezTo>
                  <a:pt x="237" y="208"/>
                  <a:pt x="231" y="205"/>
                  <a:pt x="226" y="202"/>
                </a:cubicBezTo>
                <a:close/>
                <a:moveTo>
                  <a:pt x="238" y="132"/>
                </a:moveTo>
                <a:cubicBezTo>
                  <a:pt x="244" y="132"/>
                  <a:pt x="249" y="132"/>
                  <a:pt x="255" y="132"/>
                </a:cubicBezTo>
                <a:cubicBezTo>
                  <a:pt x="255" y="131"/>
                  <a:pt x="255" y="131"/>
                  <a:pt x="255" y="131"/>
                </a:cubicBezTo>
                <a:cubicBezTo>
                  <a:pt x="254" y="129"/>
                  <a:pt x="254" y="127"/>
                  <a:pt x="254" y="126"/>
                </a:cubicBezTo>
                <a:cubicBezTo>
                  <a:pt x="251" y="116"/>
                  <a:pt x="248" y="107"/>
                  <a:pt x="245" y="98"/>
                </a:cubicBezTo>
                <a:cubicBezTo>
                  <a:pt x="242" y="90"/>
                  <a:pt x="239" y="82"/>
                  <a:pt x="235" y="75"/>
                </a:cubicBezTo>
                <a:cubicBezTo>
                  <a:pt x="234" y="75"/>
                  <a:pt x="234" y="74"/>
                  <a:pt x="234" y="74"/>
                </a:cubicBezTo>
                <a:cubicBezTo>
                  <a:pt x="231" y="76"/>
                  <a:pt x="229" y="78"/>
                  <a:pt x="227" y="80"/>
                </a:cubicBezTo>
                <a:cubicBezTo>
                  <a:pt x="228" y="82"/>
                  <a:pt x="229" y="85"/>
                  <a:pt x="230" y="88"/>
                </a:cubicBezTo>
                <a:cubicBezTo>
                  <a:pt x="231" y="92"/>
                  <a:pt x="232" y="96"/>
                  <a:pt x="233" y="100"/>
                </a:cubicBezTo>
                <a:cubicBezTo>
                  <a:pt x="236" y="109"/>
                  <a:pt x="237" y="117"/>
                  <a:pt x="238" y="126"/>
                </a:cubicBezTo>
                <a:cubicBezTo>
                  <a:pt x="238" y="128"/>
                  <a:pt x="238" y="130"/>
                  <a:pt x="238" y="132"/>
                </a:cubicBezTo>
                <a:close/>
                <a:moveTo>
                  <a:pt x="26" y="82"/>
                </a:moveTo>
                <a:cubicBezTo>
                  <a:pt x="18" y="100"/>
                  <a:pt x="14" y="120"/>
                  <a:pt x="15" y="140"/>
                </a:cubicBezTo>
                <a:cubicBezTo>
                  <a:pt x="19" y="140"/>
                  <a:pt x="23" y="139"/>
                  <a:pt x="27" y="138"/>
                </a:cubicBezTo>
                <a:cubicBezTo>
                  <a:pt x="28" y="121"/>
                  <a:pt x="31" y="105"/>
                  <a:pt x="37" y="89"/>
                </a:cubicBezTo>
                <a:cubicBezTo>
                  <a:pt x="33" y="87"/>
                  <a:pt x="30" y="84"/>
                  <a:pt x="26" y="82"/>
                </a:cubicBezTo>
                <a:close/>
                <a:moveTo>
                  <a:pt x="207" y="147"/>
                </a:moveTo>
                <a:cubicBezTo>
                  <a:pt x="206" y="153"/>
                  <a:pt x="205" y="159"/>
                  <a:pt x="204" y="165"/>
                </a:cubicBezTo>
                <a:cubicBezTo>
                  <a:pt x="203" y="171"/>
                  <a:pt x="202" y="177"/>
                  <a:pt x="201" y="183"/>
                </a:cubicBezTo>
                <a:cubicBezTo>
                  <a:pt x="207" y="184"/>
                  <a:pt x="213" y="186"/>
                  <a:pt x="220" y="188"/>
                </a:cubicBezTo>
                <a:cubicBezTo>
                  <a:pt x="222" y="174"/>
                  <a:pt x="223" y="160"/>
                  <a:pt x="222" y="146"/>
                </a:cubicBezTo>
                <a:cubicBezTo>
                  <a:pt x="217" y="146"/>
                  <a:pt x="212" y="146"/>
                  <a:pt x="207" y="147"/>
                </a:cubicBezTo>
                <a:close/>
                <a:moveTo>
                  <a:pt x="77" y="149"/>
                </a:moveTo>
                <a:cubicBezTo>
                  <a:pt x="77" y="154"/>
                  <a:pt x="81" y="177"/>
                  <a:pt x="82" y="181"/>
                </a:cubicBezTo>
                <a:cubicBezTo>
                  <a:pt x="85" y="180"/>
                  <a:pt x="89" y="179"/>
                  <a:pt x="92" y="178"/>
                </a:cubicBezTo>
                <a:cubicBezTo>
                  <a:pt x="95" y="178"/>
                  <a:pt x="98" y="177"/>
                  <a:pt x="101" y="177"/>
                </a:cubicBezTo>
                <a:cubicBezTo>
                  <a:pt x="101" y="172"/>
                  <a:pt x="101" y="167"/>
                  <a:pt x="100" y="163"/>
                </a:cubicBezTo>
                <a:cubicBezTo>
                  <a:pt x="100" y="158"/>
                  <a:pt x="100" y="153"/>
                  <a:pt x="100" y="148"/>
                </a:cubicBezTo>
                <a:cubicBezTo>
                  <a:pt x="92" y="149"/>
                  <a:pt x="84" y="149"/>
                  <a:pt x="77" y="149"/>
                </a:cubicBezTo>
                <a:close/>
                <a:moveTo>
                  <a:pt x="213" y="87"/>
                </a:moveTo>
                <a:cubicBezTo>
                  <a:pt x="209" y="88"/>
                  <a:pt x="205" y="90"/>
                  <a:pt x="200" y="91"/>
                </a:cubicBezTo>
                <a:cubicBezTo>
                  <a:pt x="205" y="104"/>
                  <a:pt x="208" y="118"/>
                  <a:pt x="207" y="132"/>
                </a:cubicBezTo>
                <a:cubicBezTo>
                  <a:pt x="212" y="132"/>
                  <a:pt x="217" y="132"/>
                  <a:pt x="221" y="132"/>
                </a:cubicBezTo>
                <a:cubicBezTo>
                  <a:pt x="222" y="126"/>
                  <a:pt x="217" y="94"/>
                  <a:pt x="213" y="87"/>
                </a:cubicBezTo>
                <a:close/>
                <a:moveTo>
                  <a:pt x="116" y="251"/>
                </a:moveTo>
                <a:cubicBezTo>
                  <a:pt x="116" y="250"/>
                  <a:pt x="115" y="249"/>
                  <a:pt x="115" y="247"/>
                </a:cubicBezTo>
                <a:cubicBezTo>
                  <a:pt x="110" y="236"/>
                  <a:pt x="108" y="224"/>
                  <a:pt x="106" y="212"/>
                </a:cubicBezTo>
                <a:cubicBezTo>
                  <a:pt x="105" y="205"/>
                  <a:pt x="104" y="199"/>
                  <a:pt x="103" y="192"/>
                </a:cubicBezTo>
                <a:cubicBezTo>
                  <a:pt x="103" y="191"/>
                  <a:pt x="103" y="190"/>
                  <a:pt x="102" y="189"/>
                </a:cubicBezTo>
                <a:cubicBezTo>
                  <a:pt x="99" y="189"/>
                  <a:pt x="87" y="192"/>
                  <a:pt x="86" y="193"/>
                </a:cubicBezTo>
                <a:cubicBezTo>
                  <a:pt x="93" y="214"/>
                  <a:pt x="103" y="233"/>
                  <a:pt x="116" y="251"/>
                </a:cubicBezTo>
                <a:close/>
                <a:moveTo>
                  <a:pt x="15" y="148"/>
                </a:moveTo>
                <a:cubicBezTo>
                  <a:pt x="17" y="167"/>
                  <a:pt x="21" y="185"/>
                  <a:pt x="29" y="202"/>
                </a:cubicBezTo>
                <a:cubicBezTo>
                  <a:pt x="32" y="200"/>
                  <a:pt x="36" y="198"/>
                  <a:pt x="39" y="197"/>
                </a:cubicBezTo>
                <a:cubicBezTo>
                  <a:pt x="39" y="196"/>
                  <a:pt x="38" y="196"/>
                  <a:pt x="38" y="195"/>
                </a:cubicBezTo>
                <a:cubicBezTo>
                  <a:pt x="37" y="192"/>
                  <a:pt x="35" y="189"/>
                  <a:pt x="34" y="185"/>
                </a:cubicBezTo>
                <a:cubicBezTo>
                  <a:pt x="30" y="174"/>
                  <a:pt x="28" y="162"/>
                  <a:pt x="27" y="150"/>
                </a:cubicBezTo>
                <a:cubicBezTo>
                  <a:pt x="27" y="150"/>
                  <a:pt x="27" y="149"/>
                  <a:pt x="27" y="149"/>
                </a:cubicBezTo>
                <a:cubicBezTo>
                  <a:pt x="25" y="149"/>
                  <a:pt x="23" y="149"/>
                  <a:pt x="21" y="150"/>
                </a:cubicBezTo>
                <a:cubicBezTo>
                  <a:pt x="20" y="150"/>
                  <a:pt x="19" y="150"/>
                  <a:pt x="18" y="149"/>
                </a:cubicBezTo>
                <a:cubicBezTo>
                  <a:pt x="18" y="149"/>
                  <a:pt x="18" y="148"/>
                  <a:pt x="17" y="148"/>
                </a:cubicBezTo>
                <a:cubicBezTo>
                  <a:pt x="17" y="148"/>
                  <a:pt x="16" y="148"/>
                  <a:pt x="15" y="148"/>
                </a:cubicBezTo>
                <a:close/>
                <a:moveTo>
                  <a:pt x="78" y="27"/>
                </a:moveTo>
                <a:cubicBezTo>
                  <a:pt x="75" y="28"/>
                  <a:pt x="72" y="30"/>
                  <a:pt x="69" y="32"/>
                </a:cubicBezTo>
                <a:cubicBezTo>
                  <a:pt x="55" y="41"/>
                  <a:pt x="44" y="52"/>
                  <a:pt x="34" y="66"/>
                </a:cubicBezTo>
                <a:cubicBezTo>
                  <a:pt x="34" y="66"/>
                  <a:pt x="34" y="67"/>
                  <a:pt x="33" y="68"/>
                </a:cubicBezTo>
                <a:cubicBezTo>
                  <a:pt x="32" y="70"/>
                  <a:pt x="30" y="73"/>
                  <a:pt x="29" y="76"/>
                </a:cubicBezTo>
                <a:cubicBezTo>
                  <a:pt x="29" y="76"/>
                  <a:pt x="28" y="77"/>
                  <a:pt x="28" y="77"/>
                </a:cubicBezTo>
                <a:cubicBezTo>
                  <a:pt x="32" y="79"/>
                  <a:pt x="36" y="80"/>
                  <a:pt x="40" y="82"/>
                </a:cubicBezTo>
                <a:cubicBezTo>
                  <a:pt x="49" y="61"/>
                  <a:pt x="61" y="42"/>
                  <a:pt x="78" y="27"/>
                </a:cubicBezTo>
                <a:close/>
                <a:moveTo>
                  <a:pt x="151" y="91"/>
                </a:moveTo>
                <a:cubicBezTo>
                  <a:pt x="151" y="91"/>
                  <a:pt x="151" y="90"/>
                  <a:pt x="151" y="90"/>
                </a:cubicBezTo>
                <a:cubicBezTo>
                  <a:pt x="150" y="87"/>
                  <a:pt x="149" y="84"/>
                  <a:pt x="149" y="81"/>
                </a:cubicBezTo>
                <a:cubicBezTo>
                  <a:pt x="146" y="70"/>
                  <a:pt x="143" y="60"/>
                  <a:pt x="140" y="49"/>
                </a:cubicBezTo>
                <a:cubicBezTo>
                  <a:pt x="138" y="42"/>
                  <a:pt x="136" y="34"/>
                  <a:pt x="133" y="27"/>
                </a:cubicBezTo>
                <a:cubicBezTo>
                  <a:pt x="131" y="24"/>
                  <a:pt x="130" y="20"/>
                  <a:pt x="128" y="17"/>
                </a:cubicBezTo>
                <a:cubicBezTo>
                  <a:pt x="128" y="16"/>
                  <a:pt x="128" y="15"/>
                  <a:pt x="127" y="16"/>
                </a:cubicBezTo>
                <a:cubicBezTo>
                  <a:pt x="127" y="16"/>
                  <a:pt x="126" y="16"/>
                  <a:pt x="126" y="16"/>
                </a:cubicBezTo>
                <a:cubicBezTo>
                  <a:pt x="126" y="16"/>
                  <a:pt x="126" y="17"/>
                  <a:pt x="126" y="18"/>
                </a:cubicBezTo>
                <a:cubicBezTo>
                  <a:pt x="127" y="22"/>
                  <a:pt x="128" y="27"/>
                  <a:pt x="130" y="32"/>
                </a:cubicBezTo>
                <a:cubicBezTo>
                  <a:pt x="132" y="41"/>
                  <a:pt x="135" y="50"/>
                  <a:pt x="137" y="59"/>
                </a:cubicBezTo>
                <a:cubicBezTo>
                  <a:pt x="140" y="69"/>
                  <a:pt x="142" y="79"/>
                  <a:pt x="144" y="89"/>
                </a:cubicBezTo>
                <a:cubicBezTo>
                  <a:pt x="144" y="90"/>
                  <a:pt x="145" y="91"/>
                  <a:pt x="145" y="92"/>
                </a:cubicBezTo>
                <a:cubicBezTo>
                  <a:pt x="147" y="91"/>
                  <a:pt x="149" y="91"/>
                  <a:pt x="151" y="91"/>
                </a:cubicBezTo>
                <a:close/>
                <a:moveTo>
                  <a:pt x="177" y="22"/>
                </a:moveTo>
                <a:cubicBezTo>
                  <a:pt x="177" y="22"/>
                  <a:pt x="177" y="22"/>
                  <a:pt x="177" y="22"/>
                </a:cubicBezTo>
                <a:cubicBezTo>
                  <a:pt x="196" y="34"/>
                  <a:pt x="211" y="50"/>
                  <a:pt x="221" y="69"/>
                </a:cubicBezTo>
                <a:cubicBezTo>
                  <a:pt x="224" y="68"/>
                  <a:pt x="226" y="67"/>
                  <a:pt x="228" y="65"/>
                </a:cubicBezTo>
                <a:cubicBezTo>
                  <a:pt x="228" y="65"/>
                  <a:pt x="228" y="64"/>
                  <a:pt x="227" y="64"/>
                </a:cubicBezTo>
                <a:cubicBezTo>
                  <a:pt x="225" y="61"/>
                  <a:pt x="223" y="58"/>
                  <a:pt x="221" y="56"/>
                </a:cubicBezTo>
                <a:cubicBezTo>
                  <a:pt x="214" y="47"/>
                  <a:pt x="206" y="38"/>
                  <a:pt x="198" y="31"/>
                </a:cubicBezTo>
                <a:cubicBezTo>
                  <a:pt x="193" y="28"/>
                  <a:pt x="193" y="28"/>
                  <a:pt x="188" y="26"/>
                </a:cubicBezTo>
                <a:cubicBezTo>
                  <a:pt x="184" y="24"/>
                  <a:pt x="181" y="23"/>
                  <a:pt x="177" y="22"/>
                </a:cubicBezTo>
                <a:close/>
                <a:moveTo>
                  <a:pt x="9" y="148"/>
                </a:moveTo>
                <a:cubicBezTo>
                  <a:pt x="8" y="149"/>
                  <a:pt x="8" y="149"/>
                  <a:pt x="8" y="149"/>
                </a:cubicBezTo>
                <a:cubicBezTo>
                  <a:pt x="9" y="153"/>
                  <a:pt x="9" y="157"/>
                  <a:pt x="9" y="161"/>
                </a:cubicBezTo>
                <a:cubicBezTo>
                  <a:pt x="10" y="167"/>
                  <a:pt x="10" y="172"/>
                  <a:pt x="11" y="178"/>
                </a:cubicBezTo>
                <a:cubicBezTo>
                  <a:pt x="12" y="187"/>
                  <a:pt x="15" y="195"/>
                  <a:pt x="19" y="203"/>
                </a:cubicBezTo>
                <a:cubicBezTo>
                  <a:pt x="19" y="204"/>
                  <a:pt x="19" y="204"/>
                  <a:pt x="20" y="204"/>
                </a:cubicBezTo>
                <a:cubicBezTo>
                  <a:pt x="20" y="202"/>
                  <a:pt x="21" y="201"/>
                  <a:pt x="23" y="201"/>
                </a:cubicBezTo>
                <a:cubicBezTo>
                  <a:pt x="23" y="202"/>
                  <a:pt x="23" y="203"/>
                  <a:pt x="24" y="203"/>
                </a:cubicBezTo>
                <a:cubicBezTo>
                  <a:pt x="25" y="203"/>
                  <a:pt x="26" y="203"/>
                  <a:pt x="27" y="203"/>
                </a:cubicBezTo>
                <a:cubicBezTo>
                  <a:pt x="27" y="202"/>
                  <a:pt x="27" y="202"/>
                  <a:pt x="27" y="202"/>
                </a:cubicBezTo>
                <a:cubicBezTo>
                  <a:pt x="27" y="202"/>
                  <a:pt x="26" y="202"/>
                  <a:pt x="26" y="201"/>
                </a:cubicBezTo>
                <a:cubicBezTo>
                  <a:pt x="21" y="191"/>
                  <a:pt x="18" y="181"/>
                  <a:pt x="16" y="170"/>
                </a:cubicBezTo>
                <a:cubicBezTo>
                  <a:pt x="15" y="164"/>
                  <a:pt x="14" y="158"/>
                  <a:pt x="13" y="153"/>
                </a:cubicBezTo>
                <a:cubicBezTo>
                  <a:pt x="13" y="151"/>
                  <a:pt x="13" y="150"/>
                  <a:pt x="13" y="148"/>
                </a:cubicBezTo>
                <a:cubicBezTo>
                  <a:pt x="11" y="148"/>
                  <a:pt x="10" y="148"/>
                  <a:pt x="9" y="148"/>
                </a:cubicBezTo>
                <a:close/>
                <a:moveTo>
                  <a:pt x="24" y="213"/>
                </a:moveTo>
                <a:cubicBezTo>
                  <a:pt x="24" y="214"/>
                  <a:pt x="25" y="214"/>
                  <a:pt x="25" y="214"/>
                </a:cubicBezTo>
                <a:cubicBezTo>
                  <a:pt x="28" y="219"/>
                  <a:pt x="31" y="224"/>
                  <a:pt x="35" y="229"/>
                </a:cubicBezTo>
                <a:cubicBezTo>
                  <a:pt x="42" y="237"/>
                  <a:pt x="49" y="244"/>
                  <a:pt x="57" y="249"/>
                </a:cubicBezTo>
                <a:cubicBezTo>
                  <a:pt x="65" y="253"/>
                  <a:pt x="72" y="257"/>
                  <a:pt x="80" y="260"/>
                </a:cubicBezTo>
                <a:cubicBezTo>
                  <a:pt x="80" y="260"/>
                  <a:pt x="81" y="260"/>
                  <a:pt x="81" y="260"/>
                </a:cubicBezTo>
                <a:cubicBezTo>
                  <a:pt x="59" y="249"/>
                  <a:pt x="43" y="232"/>
                  <a:pt x="31" y="210"/>
                </a:cubicBezTo>
                <a:cubicBezTo>
                  <a:pt x="28" y="211"/>
                  <a:pt x="26" y="212"/>
                  <a:pt x="24" y="213"/>
                </a:cubicBezTo>
                <a:close/>
                <a:moveTo>
                  <a:pt x="105" y="189"/>
                </a:moveTo>
                <a:cubicBezTo>
                  <a:pt x="105" y="189"/>
                  <a:pt x="105" y="190"/>
                  <a:pt x="105" y="190"/>
                </a:cubicBezTo>
                <a:cubicBezTo>
                  <a:pt x="105" y="192"/>
                  <a:pt x="105" y="194"/>
                  <a:pt x="106" y="195"/>
                </a:cubicBezTo>
                <a:cubicBezTo>
                  <a:pt x="107" y="205"/>
                  <a:pt x="108" y="214"/>
                  <a:pt x="110" y="224"/>
                </a:cubicBezTo>
                <a:cubicBezTo>
                  <a:pt x="113" y="235"/>
                  <a:pt x="117" y="247"/>
                  <a:pt x="122" y="257"/>
                </a:cubicBezTo>
                <a:cubicBezTo>
                  <a:pt x="122" y="259"/>
                  <a:pt x="123" y="261"/>
                  <a:pt x="125" y="262"/>
                </a:cubicBezTo>
                <a:cubicBezTo>
                  <a:pt x="126" y="263"/>
                  <a:pt x="127" y="264"/>
                  <a:pt x="129" y="265"/>
                </a:cubicBezTo>
                <a:cubicBezTo>
                  <a:pt x="129" y="265"/>
                  <a:pt x="128" y="265"/>
                  <a:pt x="128" y="264"/>
                </a:cubicBezTo>
                <a:cubicBezTo>
                  <a:pt x="128" y="263"/>
                  <a:pt x="127" y="262"/>
                  <a:pt x="127" y="261"/>
                </a:cubicBezTo>
                <a:cubicBezTo>
                  <a:pt x="124" y="253"/>
                  <a:pt x="121" y="245"/>
                  <a:pt x="119" y="237"/>
                </a:cubicBezTo>
                <a:cubicBezTo>
                  <a:pt x="114" y="222"/>
                  <a:pt x="111" y="207"/>
                  <a:pt x="108" y="192"/>
                </a:cubicBezTo>
                <a:cubicBezTo>
                  <a:pt x="108" y="191"/>
                  <a:pt x="107" y="190"/>
                  <a:pt x="107" y="188"/>
                </a:cubicBezTo>
                <a:cubicBezTo>
                  <a:pt x="106" y="188"/>
                  <a:pt x="106" y="189"/>
                  <a:pt x="105" y="189"/>
                </a:cubicBezTo>
                <a:close/>
                <a:moveTo>
                  <a:pt x="265" y="139"/>
                </a:moveTo>
                <a:cubicBezTo>
                  <a:pt x="265" y="139"/>
                  <a:pt x="265" y="139"/>
                  <a:pt x="265" y="140"/>
                </a:cubicBezTo>
                <a:cubicBezTo>
                  <a:pt x="265" y="144"/>
                  <a:pt x="265" y="148"/>
                  <a:pt x="264" y="152"/>
                </a:cubicBezTo>
                <a:cubicBezTo>
                  <a:pt x="264" y="159"/>
                  <a:pt x="263" y="166"/>
                  <a:pt x="261" y="173"/>
                </a:cubicBezTo>
                <a:cubicBezTo>
                  <a:pt x="260" y="176"/>
                  <a:pt x="260" y="179"/>
                  <a:pt x="259" y="181"/>
                </a:cubicBezTo>
                <a:cubicBezTo>
                  <a:pt x="258" y="189"/>
                  <a:pt x="255" y="196"/>
                  <a:pt x="253" y="203"/>
                </a:cubicBezTo>
                <a:cubicBezTo>
                  <a:pt x="253" y="204"/>
                  <a:pt x="253" y="204"/>
                  <a:pt x="253" y="204"/>
                </a:cubicBezTo>
                <a:cubicBezTo>
                  <a:pt x="253" y="205"/>
                  <a:pt x="253" y="205"/>
                  <a:pt x="254" y="205"/>
                </a:cubicBezTo>
                <a:cubicBezTo>
                  <a:pt x="254" y="205"/>
                  <a:pt x="254" y="205"/>
                  <a:pt x="254" y="204"/>
                </a:cubicBezTo>
                <a:cubicBezTo>
                  <a:pt x="258" y="197"/>
                  <a:pt x="261" y="189"/>
                  <a:pt x="263" y="181"/>
                </a:cubicBezTo>
                <a:cubicBezTo>
                  <a:pt x="265" y="173"/>
                  <a:pt x="266" y="166"/>
                  <a:pt x="267" y="158"/>
                </a:cubicBezTo>
                <a:cubicBezTo>
                  <a:pt x="267" y="152"/>
                  <a:pt x="268" y="146"/>
                  <a:pt x="268" y="140"/>
                </a:cubicBezTo>
                <a:cubicBezTo>
                  <a:pt x="268" y="139"/>
                  <a:pt x="268" y="139"/>
                  <a:pt x="268" y="138"/>
                </a:cubicBezTo>
                <a:cubicBezTo>
                  <a:pt x="267" y="138"/>
                  <a:pt x="266" y="138"/>
                  <a:pt x="265" y="139"/>
                </a:cubicBezTo>
                <a:close/>
                <a:moveTo>
                  <a:pt x="195" y="93"/>
                </a:moveTo>
                <a:cubicBezTo>
                  <a:pt x="195" y="94"/>
                  <a:pt x="195" y="96"/>
                  <a:pt x="196" y="97"/>
                </a:cubicBezTo>
                <a:cubicBezTo>
                  <a:pt x="196" y="100"/>
                  <a:pt x="196" y="103"/>
                  <a:pt x="197" y="106"/>
                </a:cubicBezTo>
                <a:cubicBezTo>
                  <a:pt x="199" y="114"/>
                  <a:pt x="200" y="121"/>
                  <a:pt x="201" y="129"/>
                </a:cubicBezTo>
                <a:cubicBezTo>
                  <a:pt x="201" y="130"/>
                  <a:pt x="201" y="131"/>
                  <a:pt x="201" y="132"/>
                </a:cubicBezTo>
                <a:cubicBezTo>
                  <a:pt x="202" y="132"/>
                  <a:pt x="204" y="132"/>
                  <a:pt x="205" y="132"/>
                </a:cubicBezTo>
                <a:cubicBezTo>
                  <a:pt x="205" y="118"/>
                  <a:pt x="203" y="105"/>
                  <a:pt x="198" y="92"/>
                </a:cubicBezTo>
                <a:cubicBezTo>
                  <a:pt x="197" y="92"/>
                  <a:pt x="196" y="92"/>
                  <a:pt x="195" y="93"/>
                </a:cubicBezTo>
                <a:close/>
                <a:moveTo>
                  <a:pt x="155" y="132"/>
                </a:moveTo>
                <a:cubicBezTo>
                  <a:pt x="155" y="132"/>
                  <a:pt x="155" y="131"/>
                  <a:pt x="155" y="131"/>
                </a:cubicBezTo>
                <a:cubicBezTo>
                  <a:pt x="155" y="126"/>
                  <a:pt x="155" y="122"/>
                  <a:pt x="155" y="118"/>
                </a:cubicBezTo>
                <a:cubicBezTo>
                  <a:pt x="154" y="114"/>
                  <a:pt x="154" y="110"/>
                  <a:pt x="154" y="106"/>
                </a:cubicBezTo>
                <a:cubicBezTo>
                  <a:pt x="153" y="104"/>
                  <a:pt x="153" y="102"/>
                  <a:pt x="153" y="101"/>
                </a:cubicBezTo>
                <a:cubicBezTo>
                  <a:pt x="151" y="101"/>
                  <a:pt x="149" y="101"/>
                  <a:pt x="147" y="101"/>
                </a:cubicBezTo>
                <a:cubicBezTo>
                  <a:pt x="148" y="112"/>
                  <a:pt x="149" y="122"/>
                  <a:pt x="151" y="132"/>
                </a:cubicBezTo>
                <a:cubicBezTo>
                  <a:pt x="152" y="132"/>
                  <a:pt x="154" y="132"/>
                  <a:pt x="155" y="132"/>
                </a:cubicBezTo>
                <a:close/>
                <a:moveTo>
                  <a:pt x="216" y="207"/>
                </a:moveTo>
                <a:cubicBezTo>
                  <a:pt x="216" y="207"/>
                  <a:pt x="216" y="206"/>
                  <a:pt x="216" y="206"/>
                </a:cubicBezTo>
                <a:cubicBezTo>
                  <a:pt x="216" y="207"/>
                  <a:pt x="216" y="207"/>
                  <a:pt x="215" y="207"/>
                </a:cubicBezTo>
                <a:cubicBezTo>
                  <a:pt x="213" y="211"/>
                  <a:pt x="211" y="216"/>
                  <a:pt x="209" y="219"/>
                </a:cubicBezTo>
                <a:cubicBezTo>
                  <a:pt x="202" y="231"/>
                  <a:pt x="193" y="242"/>
                  <a:pt x="183" y="251"/>
                </a:cubicBezTo>
                <a:cubicBezTo>
                  <a:pt x="177" y="257"/>
                  <a:pt x="171" y="262"/>
                  <a:pt x="165" y="267"/>
                </a:cubicBezTo>
                <a:cubicBezTo>
                  <a:pt x="164" y="267"/>
                  <a:pt x="164" y="267"/>
                  <a:pt x="164" y="268"/>
                </a:cubicBezTo>
                <a:cubicBezTo>
                  <a:pt x="164" y="267"/>
                  <a:pt x="165" y="267"/>
                  <a:pt x="165" y="267"/>
                </a:cubicBezTo>
                <a:cubicBezTo>
                  <a:pt x="168" y="265"/>
                  <a:pt x="171" y="263"/>
                  <a:pt x="174" y="261"/>
                </a:cubicBezTo>
                <a:cubicBezTo>
                  <a:pt x="178" y="259"/>
                  <a:pt x="181" y="256"/>
                  <a:pt x="184" y="254"/>
                </a:cubicBezTo>
                <a:cubicBezTo>
                  <a:pt x="191" y="248"/>
                  <a:pt x="198" y="241"/>
                  <a:pt x="204" y="233"/>
                </a:cubicBezTo>
                <a:cubicBezTo>
                  <a:pt x="206" y="230"/>
                  <a:pt x="208" y="227"/>
                  <a:pt x="209" y="224"/>
                </a:cubicBezTo>
                <a:cubicBezTo>
                  <a:pt x="211" y="221"/>
                  <a:pt x="212" y="217"/>
                  <a:pt x="214" y="213"/>
                </a:cubicBezTo>
                <a:cubicBezTo>
                  <a:pt x="215" y="211"/>
                  <a:pt x="216" y="209"/>
                  <a:pt x="216" y="207"/>
                </a:cubicBezTo>
                <a:close/>
                <a:moveTo>
                  <a:pt x="186" y="84"/>
                </a:moveTo>
                <a:cubicBezTo>
                  <a:pt x="185" y="83"/>
                  <a:pt x="185" y="83"/>
                  <a:pt x="185" y="82"/>
                </a:cubicBezTo>
                <a:cubicBezTo>
                  <a:pt x="183" y="75"/>
                  <a:pt x="180" y="68"/>
                  <a:pt x="177" y="61"/>
                </a:cubicBezTo>
                <a:cubicBezTo>
                  <a:pt x="176" y="57"/>
                  <a:pt x="174" y="54"/>
                  <a:pt x="172" y="50"/>
                </a:cubicBezTo>
                <a:cubicBezTo>
                  <a:pt x="167" y="41"/>
                  <a:pt x="160" y="33"/>
                  <a:pt x="153" y="25"/>
                </a:cubicBezTo>
                <a:cubicBezTo>
                  <a:pt x="153" y="25"/>
                  <a:pt x="153" y="24"/>
                  <a:pt x="153" y="24"/>
                </a:cubicBezTo>
                <a:cubicBezTo>
                  <a:pt x="152" y="24"/>
                  <a:pt x="152" y="24"/>
                  <a:pt x="152" y="24"/>
                </a:cubicBezTo>
                <a:cubicBezTo>
                  <a:pt x="153" y="25"/>
                  <a:pt x="153" y="26"/>
                  <a:pt x="154" y="26"/>
                </a:cubicBezTo>
                <a:cubicBezTo>
                  <a:pt x="158" y="33"/>
                  <a:pt x="163" y="40"/>
                  <a:pt x="167" y="47"/>
                </a:cubicBezTo>
                <a:cubicBezTo>
                  <a:pt x="173" y="58"/>
                  <a:pt x="178" y="70"/>
                  <a:pt x="182" y="83"/>
                </a:cubicBezTo>
                <a:cubicBezTo>
                  <a:pt x="182" y="84"/>
                  <a:pt x="182" y="84"/>
                  <a:pt x="182" y="85"/>
                </a:cubicBezTo>
                <a:cubicBezTo>
                  <a:pt x="183" y="84"/>
                  <a:pt x="184" y="84"/>
                  <a:pt x="186" y="84"/>
                </a:cubicBezTo>
                <a:close/>
                <a:moveTo>
                  <a:pt x="104" y="94"/>
                </a:moveTo>
                <a:cubicBezTo>
                  <a:pt x="104" y="94"/>
                  <a:pt x="104" y="94"/>
                  <a:pt x="104" y="94"/>
                </a:cubicBezTo>
                <a:cubicBezTo>
                  <a:pt x="104" y="93"/>
                  <a:pt x="104" y="93"/>
                  <a:pt x="104" y="92"/>
                </a:cubicBezTo>
                <a:cubicBezTo>
                  <a:pt x="106" y="81"/>
                  <a:pt x="109" y="70"/>
                  <a:pt x="111" y="59"/>
                </a:cubicBezTo>
                <a:cubicBezTo>
                  <a:pt x="112" y="57"/>
                  <a:pt x="112" y="54"/>
                  <a:pt x="113" y="51"/>
                </a:cubicBezTo>
                <a:cubicBezTo>
                  <a:pt x="114" y="45"/>
                  <a:pt x="115" y="39"/>
                  <a:pt x="116" y="33"/>
                </a:cubicBezTo>
                <a:cubicBezTo>
                  <a:pt x="118" y="28"/>
                  <a:pt x="120" y="22"/>
                  <a:pt x="122" y="16"/>
                </a:cubicBezTo>
                <a:cubicBezTo>
                  <a:pt x="122" y="16"/>
                  <a:pt x="122" y="16"/>
                  <a:pt x="122" y="16"/>
                </a:cubicBezTo>
                <a:cubicBezTo>
                  <a:pt x="121" y="18"/>
                  <a:pt x="119" y="19"/>
                  <a:pt x="119" y="21"/>
                </a:cubicBezTo>
                <a:cubicBezTo>
                  <a:pt x="117" y="27"/>
                  <a:pt x="115" y="33"/>
                  <a:pt x="113" y="39"/>
                </a:cubicBezTo>
                <a:cubicBezTo>
                  <a:pt x="110" y="47"/>
                  <a:pt x="108" y="56"/>
                  <a:pt x="106" y="64"/>
                </a:cubicBezTo>
                <a:cubicBezTo>
                  <a:pt x="105" y="74"/>
                  <a:pt x="103" y="83"/>
                  <a:pt x="104" y="93"/>
                </a:cubicBezTo>
                <a:cubicBezTo>
                  <a:pt x="104" y="93"/>
                  <a:pt x="104" y="93"/>
                  <a:pt x="104" y="94"/>
                </a:cubicBezTo>
                <a:close/>
                <a:moveTo>
                  <a:pt x="250" y="78"/>
                </a:moveTo>
                <a:cubicBezTo>
                  <a:pt x="258" y="95"/>
                  <a:pt x="263" y="113"/>
                  <a:pt x="265" y="132"/>
                </a:cubicBezTo>
                <a:cubicBezTo>
                  <a:pt x="265" y="132"/>
                  <a:pt x="266" y="132"/>
                  <a:pt x="266" y="132"/>
                </a:cubicBezTo>
                <a:cubicBezTo>
                  <a:pt x="267" y="132"/>
                  <a:pt x="267" y="132"/>
                  <a:pt x="268" y="132"/>
                </a:cubicBezTo>
                <a:cubicBezTo>
                  <a:pt x="268" y="131"/>
                  <a:pt x="268" y="131"/>
                  <a:pt x="268" y="131"/>
                </a:cubicBezTo>
                <a:cubicBezTo>
                  <a:pt x="267" y="125"/>
                  <a:pt x="267" y="119"/>
                  <a:pt x="266" y="113"/>
                </a:cubicBezTo>
                <a:cubicBezTo>
                  <a:pt x="265" y="110"/>
                  <a:pt x="265" y="107"/>
                  <a:pt x="264" y="105"/>
                </a:cubicBezTo>
                <a:cubicBezTo>
                  <a:pt x="263" y="102"/>
                  <a:pt x="261" y="99"/>
                  <a:pt x="260" y="96"/>
                </a:cubicBezTo>
                <a:cubicBezTo>
                  <a:pt x="257" y="90"/>
                  <a:pt x="254" y="85"/>
                  <a:pt x="251" y="79"/>
                </a:cubicBezTo>
                <a:cubicBezTo>
                  <a:pt x="250" y="79"/>
                  <a:pt x="250" y="79"/>
                  <a:pt x="250" y="78"/>
                </a:cubicBezTo>
                <a:close/>
                <a:moveTo>
                  <a:pt x="194" y="132"/>
                </a:moveTo>
                <a:cubicBezTo>
                  <a:pt x="194" y="131"/>
                  <a:pt x="194" y="130"/>
                  <a:pt x="194" y="129"/>
                </a:cubicBezTo>
                <a:cubicBezTo>
                  <a:pt x="194" y="124"/>
                  <a:pt x="194" y="119"/>
                  <a:pt x="193" y="115"/>
                </a:cubicBezTo>
                <a:cubicBezTo>
                  <a:pt x="192" y="108"/>
                  <a:pt x="191" y="101"/>
                  <a:pt x="189" y="95"/>
                </a:cubicBezTo>
                <a:cubicBezTo>
                  <a:pt x="189" y="95"/>
                  <a:pt x="189" y="94"/>
                  <a:pt x="189" y="94"/>
                </a:cubicBezTo>
                <a:cubicBezTo>
                  <a:pt x="187" y="94"/>
                  <a:pt x="186" y="94"/>
                  <a:pt x="185" y="95"/>
                </a:cubicBezTo>
                <a:cubicBezTo>
                  <a:pt x="188" y="107"/>
                  <a:pt x="190" y="119"/>
                  <a:pt x="190" y="132"/>
                </a:cubicBezTo>
                <a:cubicBezTo>
                  <a:pt x="191" y="132"/>
                  <a:pt x="192" y="132"/>
                  <a:pt x="194" y="132"/>
                </a:cubicBezTo>
                <a:close/>
                <a:moveTo>
                  <a:pt x="234" y="61"/>
                </a:moveTo>
                <a:cubicBezTo>
                  <a:pt x="234" y="61"/>
                  <a:pt x="234" y="60"/>
                  <a:pt x="234" y="60"/>
                </a:cubicBezTo>
                <a:cubicBezTo>
                  <a:pt x="231" y="56"/>
                  <a:pt x="228" y="53"/>
                  <a:pt x="225" y="49"/>
                </a:cubicBezTo>
                <a:cubicBezTo>
                  <a:pt x="221" y="44"/>
                  <a:pt x="215" y="39"/>
                  <a:pt x="209" y="35"/>
                </a:cubicBezTo>
                <a:cubicBezTo>
                  <a:pt x="208" y="35"/>
                  <a:pt x="207" y="34"/>
                  <a:pt x="206" y="34"/>
                </a:cubicBezTo>
                <a:cubicBezTo>
                  <a:pt x="206" y="34"/>
                  <a:pt x="206" y="34"/>
                  <a:pt x="205" y="34"/>
                </a:cubicBezTo>
                <a:cubicBezTo>
                  <a:pt x="205" y="34"/>
                  <a:pt x="205" y="34"/>
                  <a:pt x="205" y="34"/>
                </a:cubicBezTo>
                <a:cubicBezTo>
                  <a:pt x="215" y="43"/>
                  <a:pt x="223" y="53"/>
                  <a:pt x="230" y="64"/>
                </a:cubicBezTo>
                <a:cubicBezTo>
                  <a:pt x="232" y="63"/>
                  <a:pt x="233" y="62"/>
                  <a:pt x="234" y="61"/>
                </a:cubicBezTo>
                <a:close/>
                <a:moveTo>
                  <a:pt x="241" y="68"/>
                </a:moveTo>
                <a:cubicBezTo>
                  <a:pt x="242" y="69"/>
                  <a:pt x="242" y="69"/>
                  <a:pt x="242" y="70"/>
                </a:cubicBezTo>
                <a:cubicBezTo>
                  <a:pt x="245" y="75"/>
                  <a:pt x="247" y="80"/>
                  <a:pt x="249" y="86"/>
                </a:cubicBezTo>
                <a:cubicBezTo>
                  <a:pt x="251" y="90"/>
                  <a:pt x="252" y="94"/>
                  <a:pt x="253" y="99"/>
                </a:cubicBezTo>
                <a:cubicBezTo>
                  <a:pt x="256" y="108"/>
                  <a:pt x="258" y="118"/>
                  <a:pt x="259" y="128"/>
                </a:cubicBezTo>
                <a:cubicBezTo>
                  <a:pt x="259" y="129"/>
                  <a:pt x="259" y="130"/>
                  <a:pt x="259" y="132"/>
                </a:cubicBezTo>
                <a:cubicBezTo>
                  <a:pt x="260" y="132"/>
                  <a:pt x="260" y="132"/>
                  <a:pt x="261" y="132"/>
                </a:cubicBezTo>
                <a:cubicBezTo>
                  <a:pt x="261" y="132"/>
                  <a:pt x="262" y="132"/>
                  <a:pt x="262" y="132"/>
                </a:cubicBezTo>
                <a:cubicBezTo>
                  <a:pt x="262" y="131"/>
                  <a:pt x="262" y="131"/>
                  <a:pt x="262" y="130"/>
                </a:cubicBezTo>
                <a:cubicBezTo>
                  <a:pt x="262" y="125"/>
                  <a:pt x="261" y="119"/>
                  <a:pt x="259" y="113"/>
                </a:cubicBezTo>
                <a:cubicBezTo>
                  <a:pt x="258" y="104"/>
                  <a:pt x="254" y="95"/>
                  <a:pt x="251" y="87"/>
                </a:cubicBezTo>
                <a:cubicBezTo>
                  <a:pt x="249" y="81"/>
                  <a:pt x="246" y="75"/>
                  <a:pt x="243" y="69"/>
                </a:cubicBezTo>
                <a:cubicBezTo>
                  <a:pt x="242" y="69"/>
                  <a:pt x="242" y="68"/>
                  <a:pt x="241" y="68"/>
                </a:cubicBezTo>
                <a:close/>
                <a:moveTo>
                  <a:pt x="233" y="132"/>
                </a:moveTo>
                <a:cubicBezTo>
                  <a:pt x="233" y="132"/>
                  <a:pt x="233" y="131"/>
                  <a:pt x="233" y="131"/>
                </a:cubicBezTo>
                <a:cubicBezTo>
                  <a:pt x="233" y="127"/>
                  <a:pt x="233" y="124"/>
                  <a:pt x="233" y="120"/>
                </a:cubicBezTo>
                <a:cubicBezTo>
                  <a:pt x="233" y="117"/>
                  <a:pt x="233" y="114"/>
                  <a:pt x="232" y="111"/>
                </a:cubicBezTo>
                <a:cubicBezTo>
                  <a:pt x="232" y="109"/>
                  <a:pt x="231" y="106"/>
                  <a:pt x="231" y="104"/>
                </a:cubicBezTo>
                <a:cubicBezTo>
                  <a:pt x="229" y="97"/>
                  <a:pt x="227" y="90"/>
                  <a:pt x="224" y="83"/>
                </a:cubicBezTo>
                <a:cubicBezTo>
                  <a:pt x="224" y="82"/>
                  <a:pt x="224" y="82"/>
                  <a:pt x="223" y="81"/>
                </a:cubicBezTo>
                <a:cubicBezTo>
                  <a:pt x="223" y="82"/>
                  <a:pt x="222" y="82"/>
                  <a:pt x="222" y="82"/>
                </a:cubicBezTo>
                <a:cubicBezTo>
                  <a:pt x="223" y="86"/>
                  <a:pt x="224" y="89"/>
                  <a:pt x="225" y="92"/>
                </a:cubicBezTo>
                <a:cubicBezTo>
                  <a:pt x="228" y="103"/>
                  <a:pt x="230" y="115"/>
                  <a:pt x="231" y="127"/>
                </a:cubicBezTo>
                <a:cubicBezTo>
                  <a:pt x="232" y="129"/>
                  <a:pt x="232" y="130"/>
                  <a:pt x="232" y="132"/>
                </a:cubicBezTo>
                <a:cubicBezTo>
                  <a:pt x="232" y="132"/>
                  <a:pt x="232" y="132"/>
                  <a:pt x="233" y="132"/>
                </a:cubicBezTo>
                <a:close/>
                <a:moveTo>
                  <a:pt x="52" y="258"/>
                </a:moveTo>
                <a:cubicBezTo>
                  <a:pt x="45" y="252"/>
                  <a:pt x="38" y="246"/>
                  <a:pt x="33" y="239"/>
                </a:cubicBezTo>
                <a:cubicBezTo>
                  <a:pt x="27" y="232"/>
                  <a:pt x="22" y="225"/>
                  <a:pt x="18" y="217"/>
                </a:cubicBezTo>
                <a:cubicBezTo>
                  <a:pt x="17" y="217"/>
                  <a:pt x="16" y="217"/>
                  <a:pt x="15" y="218"/>
                </a:cubicBezTo>
                <a:cubicBezTo>
                  <a:pt x="19" y="225"/>
                  <a:pt x="23" y="232"/>
                  <a:pt x="28" y="238"/>
                </a:cubicBezTo>
                <a:cubicBezTo>
                  <a:pt x="35" y="246"/>
                  <a:pt x="43" y="252"/>
                  <a:pt x="52" y="258"/>
                </a:cubicBezTo>
                <a:close/>
                <a:moveTo>
                  <a:pt x="90" y="275"/>
                </a:moveTo>
                <a:cubicBezTo>
                  <a:pt x="105" y="281"/>
                  <a:pt x="121" y="283"/>
                  <a:pt x="138" y="284"/>
                </a:cubicBezTo>
                <a:cubicBezTo>
                  <a:pt x="138" y="283"/>
                  <a:pt x="138" y="283"/>
                  <a:pt x="138" y="282"/>
                </a:cubicBezTo>
                <a:cubicBezTo>
                  <a:pt x="137" y="283"/>
                  <a:pt x="136" y="283"/>
                  <a:pt x="135" y="282"/>
                </a:cubicBezTo>
                <a:cubicBezTo>
                  <a:pt x="135" y="281"/>
                  <a:pt x="135" y="281"/>
                  <a:pt x="135" y="281"/>
                </a:cubicBezTo>
                <a:cubicBezTo>
                  <a:pt x="134" y="280"/>
                  <a:pt x="133" y="280"/>
                  <a:pt x="133" y="280"/>
                </a:cubicBezTo>
                <a:cubicBezTo>
                  <a:pt x="132" y="280"/>
                  <a:pt x="132" y="281"/>
                  <a:pt x="132" y="281"/>
                </a:cubicBezTo>
                <a:cubicBezTo>
                  <a:pt x="131" y="282"/>
                  <a:pt x="130" y="282"/>
                  <a:pt x="128" y="281"/>
                </a:cubicBezTo>
                <a:cubicBezTo>
                  <a:pt x="128" y="281"/>
                  <a:pt x="128" y="280"/>
                  <a:pt x="127" y="280"/>
                </a:cubicBezTo>
                <a:cubicBezTo>
                  <a:pt x="127" y="280"/>
                  <a:pt x="127" y="279"/>
                  <a:pt x="126" y="279"/>
                </a:cubicBezTo>
                <a:cubicBezTo>
                  <a:pt x="125" y="279"/>
                  <a:pt x="125" y="279"/>
                  <a:pt x="124" y="279"/>
                </a:cubicBezTo>
                <a:cubicBezTo>
                  <a:pt x="121" y="279"/>
                  <a:pt x="118" y="278"/>
                  <a:pt x="114" y="278"/>
                </a:cubicBezTo>
                <a:cubicBezTo>
                  <a:pt x="109" y="278"/>
                  <a:pt x="103" y="277"/>
                  <a:pt x="97" y="276"/>
                </a:cubicBezTo>
                <a:cubicBezTo>
                  <a:pt x="94" y="276"/>
                  <a:pt x="92" y="275"/>
                  <a:pt x="90" y="275"/>
                </a:cubicBezTo>
                <a:close/>
                <a:moveTo>
                  <a:pt x="156" y="176"/>
                </a:moveTo>
                <a:cubicBezTo>
                  <a:pt x="156" y="166"/>
                  <a:pt x="156" y="157"/>
                  <a:pt x="156" y="148"/>
                </a:cubicBezTo>
                <a:cubicBezTo>
                  <a:pt x="154" y="148"/>
                  <a:pt x="153" y="148"/>
                  <a:pt x="152" y="148"/>
                </a:cubicBezTo>
                <a:cubicBezTo>
                  <a:pt x="152" y="157"/>
                  <a:pt x="152" y="166"/>
                  <a:pt x="153" y="176"/>
                </a:cubicBezTo>
                <a:cubicBezTo>
                  <a:pt x="154" y="176"/>
                  <a:pt x="155" y="176"/>
                  <a:pt x="156" y="176"/>
                </a:cubicBezTo>
                <a:close/>
                <a:moveTo>
                  <a:pt x="76" y="142"/>
                </a:moveTo>
                <a:cubicBezTo>
                  <a:pt x="76" y="142"/>
                  <a:pt x="77" y="142"/>
                  <a:pt x="77" y="142"/>
                </a:cubicBezTo>
                <a:cubicBezTo>
                  <a:pt x="79" y="141"/>
                  <a:pt x="81" y="141"/>
                  <a:pt x="84" y="141"/>
                </a:cubicBezTo>
                <a:cubicBezTo>
                  <a:pt x="89" y="141"/>
                  <a:pt x="94" y="141"/>
                  <a:pt x="99" y="141"/>
                </a:cubicBezTo>
                <a:cubicBezTo>
                  <a:pt x="99" y="141"/>
                  <a:pt x="100" y="141"/>
                  <a:pt x="100" y="141"/>
                </a:cubicBezTo>
                <a:cubicBezTo>
                  <a:pt x="100" y="139"/>
                  <a:pt x="100" y="138"/>
                  <a:pt x="100" y="137"/>
                </a:cubicBezTo>
                <a:cubicBezTo>
                  <a:pt x="92" y="136"/>
                  <a:pt x="84" y="136"/>
                  <a:pt x="76" y="137"/>
                </a:cubicBezTo>
                <a:cubicBezTo>
                  <a:pt x="76" y="139"/>
                  <a:pt x="76" y="140"/>
                  <a:pt x="76" y="142"/>
                </a:cubicBezTo>
                <a:close/>
                <a:moveTo>
                  <a:pt x="36" y="143"/>
                </a:moveTo>
                <a:cubicBezTo>
                  <a:pt x="39" y="144"/>
                  <a:pt x="65" y="142"/>
                  <a:pt x="67" y="142"/>
                </a:cubicBezTo>
                <a:cubicBezTo>
                  <a:pt x="67" y="141"/>
                  <a:pt x="67" y="139"/>
                  <a:pt x="67" y="138"/>
                </a:cubicBezTo>
                <a:cubicBezTo>
                  <a:pt x="57" y="139"/>
                  <a:pt x="47" y="140"/>
                  <a:pt x="36" y="141"/>
                </a:cubicBezTo>
                <a:cubicBezTo>
                  <a:pt x="36" y="142"/>
                  <a:pt x="36" y="142"/>
                  <a:pt x="36" y="143"/>
                </a:cubicBezTo>
                <a:close/>
                <a:moveTo>
                  <a:pt x="254" y="112"/>
                </a:moveTo>
                <a:cubicBezTo>
                  <a:pt x="254" y="111"/>
                  <a:pt x="254" y="111"/>
                  <a:pt x="254" y="111"/>
                </a:cubicBezTo>
                <a:cubicBezTo>
                  <a:pt x="253" y="107"/>
                  <a:pt x="252" y="103"/>
                  <a:pt x="251" y="99"/>
                </a:cubicBezTo>
                <a:cubicBezTo>
                  <a:pt x="249" y="91"/>
                  <a:pt x="246" y="84"/>
                  <a:pt x="243" y="76"/>
                </a:cubicBezTo>
                <a:cubicBezTo>
                  <a:pt x="242" y="74"/>
                  <a:pt x="241" y="72"/>
                  <a:pt x="240" y="70"/>
                </a:cubicBezTo>
                <a:cubicBezTo>
                  <a:pt x="238" y="71"/>
                  <a:pt x="237" y="71"/>
                  <a:pt x="236" y="72"/>
                </a:cubicBezTo>
                <a:cubicBezTo>
                  <a:pt x="243" y="85"/>
                  <a:pt x="250" y="98"/>
                  <a:pt x="254" y="112"/>
                </a:cubicBezTo>
                <a:close/>
                <a:moveTo>
                  <a:pt x="217" y="85"/>
                </a:moveTo>
                <a:cubicBezTo>
                  <a:pt x="217" y="85"/>
                  <a:pt x="217" y="85"/>
                  <a:pt x="217" y="86"/>
                </a:cubicBezTo>
                <a:cubicBezTo>
                  <a:pt x="219" y="91"/>
                  <a:pt x="221" y="97"/>
                  <a:pt x="222" y="102"/>
                </a:cubicBezTo>
                <a:cubicBezTo>
                  <a:pt x="224" y="109"/>
                  <a:pt x="226" y="116"/>
                  <a:pt x="227" y="123"/>
                </a:cubicBezTo>
                <a:cubicBezTo>
                  <a:pt x="228" y="126"/>
                  <a:pt x="228" y="128"/>
                  <a:pt x="229" y="131"/>
                </a:cubicBezTo>
                <a:cubicBezTo>
                  <a:pt x="229" y="132"/>
                  <a:pt x="229" y="132"/>
                  <a:pt x="229" y="132"/>
                </a:cubicBezTo>
                <a:cubicBezTo>
                  <a:pt x="230" y="130"/>
                  <a:pt x="228" y="116"/>
                  <a:pt x="226" y="108"/>
                </a:cubicBezTo>
                <a:cubicBezTo>
                  <a:pt x="224" y="98"/>
                  <a:pt x="220" y="85"/>
                  <a:pt x="219" y="84"/>
                </a:cubicBezTo>
                <a:cubicBezTo>
                  <a:pt x="219" y="84"/>
                  <a:pt x="218" y="84"/>
                  <a:pt x="217" y="85"/>
                </a:cubicBezTo>
                <a:close/>
                <a:moveTo>
                  <a:pt x="108" y="133"/>
                </a:moveTo>
                <a:cubicBezTo>
                  <a:pt x="108" y="122"/>
                  <a:pt x="108" y="111"/>
                  <a:pt x="109" y="101"/>
                </a:cubicBezTo>
                <a:cubicBezTo>
                  <a:pt x="108" y="101"/>
                  <a:pt x="107" y="101"/>
                  <a:pt x="106" y="100"/>
                </a:cubicBezTo>
                <a:cubicBezTo>
                  <a:pt x="106" y="101"/>
                  <a:pt x="105" y="101"/>
                  <a:pt x="105" y="101"/>
                </a:cubicBezTo>
                <a:cubicBezTo>
                  <a:pt x="105" y="104"/>
                  <a:pt x="105" y="106"/>
                  <a:pt x="105" y="108"/>
                </a:cubicBezTo>
                <a:cubicBezTo>
                  <a:pt x="105" y="110"/>
                  <a:pt x="104" y="112"/>
                  <a:pt x="104" y="113"/>
                </a:cubicBezTo>
                <a:cubicBezTo>
                  <a:pt x="105" y="118"/>
                  <a:pt x="105" y="123"/>
                  <a:pt x="106" y="128"/>
                </a:cubicBezTo>
                <a:cubicBezTo>
                  <a:pt x="106" y="130"/>
                  <a:pt x="106" y="131"/>
                  <a:pt x="106" y="133"/>
                </a:cubicBezTo>
                <a:cubicBezTo>
                  <a:pt x="107" y="133"/>
                  <a:pt x="107" y="133"/>
                  <a:pt x="108" y="133"/>
                </a:cubicBezTo>
                <a:close/>
                <a:moveTo>
                  <a:pt x="29" y="149"/>
                </a:moveTo>
                <a:cubicBezTo>
                  <a:pt x="30" y="160"/>
                  <a:pt x="32" y="172"/>
                  <a:pt x="36" y="183"/>
                </a:cubicBezTo>
                <a:cubicBezTo>
                  <a:pt x="38" y="187"/>
                  <a:pt x="40" y="191"/>
                  <a:pt x="42" y="195"/>
                </a:cubicBezTo>
                <a:cubicBezTo>
                  <a:pt x="43" y="195"/>
                  <a:pt x="43" y="195"/>
                  <a:pt x="43" y="194"/>
                </a:cubicBezTo>
                <a:cubicBezTo>
                  <a:pt x="43" y="194"/>
                  <a:pt x="43" y="194"/>
                  <a:pt x="43" y="193"/>
                </a:cubicBezTo>
                <a:cubicBezTo>
                  <a:pt x="41" y="189"/>
                  <a:pt x="39" y="185"/>
                  <a:pt x="38" y="180"/>
                </a:cubicBezTo>
                <a:cubicBezTo>
                  <a:pt x="35" y="171"/>
                  <a:pt x="32" y="162"/>
                  <a:pt x="31" y="153"/>
                </a:cubicBezTo>
                <a:cubicBezTo>
                  <a:pt x="31" y="151"/>
                  <a:pt x="31" y="150"/>
                  <a:pt x="30" y="149"/>
                </a:cubicBezTo>
                <a:cubicBezTo>
                  <a:pt x="30" y="149"/>
                  <a:pt x="30" y="149"/>
                  <a:pt x="30" y="149"/>
                </a:cubicBezTo>
                <a:cubicBezTo>
                  <a:pt x="30" y="149"/>
                  <a:pt x="30" y="149"/>
                  <a:pt x="29" y="149"/>
                </a:cubicBezTo>
                <a:close/>
                <a:moveTo>
                  <a:pt x="48" y="250"/>
                </a:moveTo>
                <a:cubicBezTo>
                  <a:pt x="48" y="250"/>
                  <a:pt x="48" y="250"/>
                  <a:pt x="48" y="250"/>
                </a:cubicBezTo>
                <a:cubicBezTo>
                  <a:pt x="48" y="250"/>
                  <a:pt x="48" y="250"/>
                  <a:pt x="49" y="250"/>
                </a:cubicBezTo>
                <a:cubicBezTo>
                  <a:pt x="55" y="257"/>
                  <a:pt x="62" y="262"/>
                  <a:pt x="70" y="266"/>
                </a:cubicBezTo>
                <a:cubicBezTo>
                  <a:pt x="71" y="267"/>
                  <a:pt x="72" y="267"/>
                  <a:pt x="72" y="267"/>
                </a:cubicBezTo>
                <a:cubicBezTo>
                  <a:pt x="78" y="269"/>
                  <a:pt x="84" y="271"/>
                  <a:pt x="90" y="272"/>
                </a:cubicBezTo>
                <a:cubicBezTo>
                  <a:pt x="90" y="272"/>
                  <a:pt x="91" y="273"/>
                  <a:pt x="92" y="273"/>
                </a:cubicBezTo>
                <a:cubicBezTo>
                  <a:pt x="76" y="267"/>
                  <a:pt x="62" y="259"/>
                  <a:pt x="48" y="250"/>
                </a:cubicBezTo>
                <a:close/>
                <a:moveTo>
                  <a:pt x="259" y="224"/>
                </a:moveTo>
                <a:cubicBezTo>
                  <a:pt x="263" y="217"/>
                  <a:pt x="267" y="210"/>
                  <a:pt x="270" y="202"/>
                </a:cubicBezTo>
                <a:cubicBezTo>
                  <a:pt x="273" y="195"/>
                  <a:pt x="276" y="181"/>
                  <a:pt x="276" y="178"/>
                </a:cubicBezTo>
                <a:cubicBezTo>
                  <a:pt x="276" y="179"/>
                  <a:pt x="276" y="179"/>
                  <a:pt x="276" y="180"/>
                </a:cubicBezTo>
                <a:cubicBezTo>
                  <a:pt x="275" y="182"/>
                  <a:pt x="274" y="185"/>
                  <a:pt x="273" y="188"/>
                </a:cubicBezTo>
                <a:cubicBezTo>
                  <a:pt x="270" y="195"/>
                  <a:pt x="267" y="202"/>
                  <a:pt x="264" y="208"/>
                </a:cubicBezTo>
                <a:cubicBezTo>
                  <a:pt x="263" y="209"/>
                  <a:pt x="263" y="210"/>
                  <a:pt x="263" y="210"/>
                </a:cubicBezTo>
                <a:cubicBezTo>
                  <a:pt x="262" y="215"/>
                  <a:pt x="260" y="219"/>
                  <a:pt x="259" y="223"/>
                </a:cubicBezTo>
                <a:cubicBezTo>
                  <a:pt x="259" y="223"/>
                  <a:pt x="259" y="224"/>
                  <a:pt x="259" y="224"/>
                </a:cubicBezTo>
                <a:close/>
                <a:moveTo>
                  <a:pt x="149" y="139"/>
                </a:moveTo>
                <a:cubicBezTo>
                  <a:pt x="148" y="139"/>
                  <a:pt x="148" y="138"/>
                  <a:pt x="148" y="138"/>
                </a:cubicBezTo>
                <a:cubicBezTo>
                  <a:pt x="146" y="138"/>
                  <a:pt x="111" y="137"/>
                  <a:pt x="110" y="137"/>
                </a:cubicBezTo>
                <a:cubicBezTo>
                  <a:pt x="110" y="138"/>
                  <a:pt x="110" y="139"/>
                  <a:pt x="110" y="140"/>
                </a:cubicBezTo>
                <a:cubicBezTo>
                  <a:pt x="111" y="140"/>
                  <a:pt x="111" y="140"/>
                  <a:pt x="111" y="140"/>
                </a:cubicBezTo>
                <a:cubicBezTo>
                  <a:pt x="121" y="140"/>
                  <a:pt x="131" y="140"/>
                  <a:pt x="141" y="139"/>
                </a:cubicBezTo>
                <a:cubicBezTo>
                  <a:pt x="143" y="139"/>
                  <a:pt x="145" y="139"/>
                  <a:pt x="147" y="139"/>
                </a:cubicBezTo>
                <a:cubicBezTo>
                  <a:pt x="148" y="139"/>
                  <a:pt x="148" y="139"/>
                  <a:pt x="149" y="139"/>
                </a:cubicBezTo>
                <a:close/>
                <a:moveTo>
                  <a:pt x="50" y="44"/>
                </a:moveTo>
                <a:cubicBezTo>
                  <a:pt x="50" y="44"/>
                  <a:pt x="50" y="44"/>
                  <a:pt x="50" y="44"/>
                </a:cubicBezTo>
                <a:cubicBezTo>
                  <a:pt x="51" y="43"/>
                  <a:pt x="51" y="43"/>
                  <a:pt x="51" y="43"/>
                </a:cubicBezTo>
                <a:cubicBezTo>
                  <a:pt x="61" y="34"/>
                  <a:pt x="71" y="27"/>
                  <a:pt x="84" y="22"/>
                </a:cubicBezTo>
                <a:cubicBezTo>
                  <a:pt x="84" y="22"/>
                  <a:pt x="84" y="21"/>
                  <a:pt x="85" y="21"/>
                </a:cubicBezTo>
                <a:cubicBezTo>
                  <a:pt x="86" y="20"/>
                  <a:pt x="87" y="19"/>
                  <a:pt x="88" y="18"/>
                </a:cubicBezTo>
                <a:cubicBezTo>
                  <a:pt x="88" y="17"/>
                  <a:pt x="88" y="17"/>
                  <a:pt x="89" y="17"/>
                </a:cubicBezTo>
                <a:cubicBezTo>
                  <a:pt x="86" y="18"/>
                  <a:pt x="79" y="21"/>
                  <a:pt x="77" y="22"/>
                </a:cubicBezTo>
                <a:cubicBezTo>
                  <a:pt x="77" y="22"/>
                  <a:pt x="77" y="23"/>
                  <a:pt x="76" y="23"/>
                </a:cubicBezTo>
                <a:cubicBezTo>
                  <a:pt x="76" y="24"/>
                  <a:pt x="76" y="24"/>
                  <a:pt x="75" y="24"/>
                </a:cubicBezTo>
                <a:cubicBezTo>
                  <a:pt x="74" y="24"/>
                  <a:pt x="74" y="25"/>
                  <a:pt x="74" y="25"/>
                </a:cubicBezTo>
                <a:cubicBezTo>
                  <a:pt x="67" y="28"/>
                  <a:pt x="62" y="32"/>
                  <a:pt x="57" y="36"/>
                </a:cubicBezTo>
                <a:cubicBezTo>
                  <a:pt x="54" y="39"/>
                  <a:pt x="52" y="41"/>
                  <a:pt x="50" y="44"/>
                </a:cubicBezTo>
                <a:close/>
                <a:moveTo>
                  <a:pt x="94" y="251"/>
                </a:moveTo>
                <a:cubicBezTo>
                  <a:pt x="91" y="248"/>
                  <a:pt x="87" y="245"/>
                  <a:pt x="84" y="242"/>
                </a:cubicBezTo>
                <a:cubicBezTo>
                  <a:pt x="80" y="239"/>
                  <a:pt x="77" y="235"/>
                  <a:pt x="74" y="232"/>
                </a:cubicBezTo>
                <a:cubicBezTo>
                  <a:pt x="71" y="229"/>
                  <a:pt x="68" y="225"/>
                  <a:pt x="65" y="222"/>
                </a:cubicBezTo>
                <a:cubicBezTo>
                  <a:pt x="62" y="218"/>
                  <a:pt x="59" y="215"/>
                  <a:pt x="56" y="211"/>
                </a:cubicBezTo>
                <a:cubicBezTo>
                  <a:pt x="56" y="211"/>
                  <a:pt x="56" y="211"/>
                  <a:pt x="56" y="212"/>
                </a:cubicBezTo>
                <a:cubicBezTo>
                  <a:pt x="57" y="212"/>
                  <a:pt x="57" y="212"/>
                  <a:pt x="57" y="213"/>
                </a:cubicBezTo>
                <a:cubicBezTo>
                  <a:pt x="64" y="223"/>
                  <a:pt x="72" y="233"/>
                  <a:pt x="81" y="241"/>
                </a:cubicBezTo>
                <a:cubicBezTo>
                  <a:pt x="83" y="244"/>
                  <a:pt x="86" y="246"/>
                  <a:pt x="89" y="248"/>
                </a:cubicBezTo>
                <a:cubicBezTo>
                  <a:pt x="90" y="249"/>
                  <a:pt x="92" y="250"/>
                  <a:pt x="93" y="251"/>
                </a:cubicBezTo>
                <a:cubicBezTo>
                  <a:pt x="94" y="251"/>
                  <a:pt x="94" y="251"/>
                  <a:pt x="94" y="251"/>
                </a:cubicBezTo>
                <a:close/>
                <a:moveTo>
                  <a:pt x="252" y="216"/>
                </a:moveTo>
                <a:cubicBezTo>
                  <a:pt x="252" y="216"/>
                  <a:pt x="251" y="216"/>
                  <a:pt x="251" y="217"/>
                </a:cubicBezTo>
                <a:cubicBezTo>
                  <a:pt x="248" y="221"/>
                  <a:pt x="245" y="226"/>
                  <a:pt x="242" y="230"/>
                </a:cubicBezTo>
                <a:cubicBezTo>
                  <a:pt x="240" y="233"/>
                  <a:pt x="238" y="236"/>
                  <a:pt x="236" y="239"/>
                </a:cubicBezTo>
                <a:cubicBezTo>
                  <a:pt x="229" y="248"/>
                  <a:pt x="221" y="255"/>
                  <a:pt x="211" y="261"/>
                </a:cubicBezTo>
                <a:cubicBezTo>
                  <a:pt x="211" y="261"/>
                  <a:pt x="211" y="261"/>
                  <a:pt x="211" y="261"/>
                </a:cubicBezTo>
                <a:cubicBezTo>
                  <a:pt x="215" y="260"/>
                  <a:pt x="218" y="258"/>
                  <a:pt x="222" y="255"/>
                </a:cubicBezTo>
                <a:cubicBezTo>
                  <a:pt x="227" y="251"/>
                  <a:pt x="231" y="246"/>
                  <a:pt x="235" y="241"/>
                </a:cubicBezTo>
                <a:cubicBezTo>
                  <a:pt x="242" y="233"/>
                  <a:pt x="247" y="225"/>
                  <a:pt x="252" y="217"/>
                </a:cubicBezTo>
                <a:cubicBezTo>
                  <a:pt x="252" y="217"/>
                  <a:pt x="253" y="216"/>
                  <a:pt x="253" y="216"/>
                </a:cubicBezTo>
                <a:cubicBezTo>
                  <a:pt x="252" y="216"/>
                  <a:pt x="252" y="216"/>
                  <a:pt x="252" y="216"/>
                </a:cubicBezTo>
                <a:close/>
                <a:moveTo>
                  <a:pt x="156" y="95"/>
                </a:moveTo>
                <a:cubicBezTo>
                  <a:pt x="156" y="95"/>
                  <a:pt x="156" y="95"/>
                  <a:pt x="157" y="95"/>
                </a:cubicBezTo>
                <a:cubicBezTo>
                  <a:pt x="159" y="95"/>
                  <a:pt x="162" y="95"/>
                  <a:pt x="164" y="95"/>
                </a:cubicBezTo>
                <a:cubicBezTo>
                  <a:pt x="169" y="94"/>
                  <a:pt x="175" y="94"/>
                  <a:pt x="180" y="92"/>
                </a:cubicBezTo>
                <a:cubicBezTo>
                  <a:pt x="181" y="92"/>
                  <a:pt x="181" y="92"/>
                  <a:pt x="182" y="92"/>
                </a:cubicBezTo>
                <a:cubicBezTo>
                  <a:pt x="181" y="91"/>
                  <a:pt x="181" y="90"/>
                  <a:pt x="181" y="89"/>
                </a:cubicBezTo>
                <a:cubicBezTo>
                  <a:pt x="173" y="91"/>
                  <a:pt x="164" y="93"/>
                  <a:pt x="156" y="95"/>
                </a:cubicBezTo>
                <a:close/>
                <a:moveTo>
                  <a:pt x="202" y="147"/>
                </a:moveTo>
                <a:cubicBezTo>
                  <a:pt x="202" y="159"/>
                  <a:pt x="200" y="171"/>
                  <a:pt x="197" y="183"/>
                </a:cubicBezTo>
                <a:cubicBezTo>
                  <a:pt x="198" y="183"/>
                  <a:pt x="198" y="183"/>
                  <a:pt x="198" y="183"/>
                </a:cubicBezTo>
                <a:cubicBezTo>
                  <a:pt x="200" y="175"/>
                  <a:pt x="205" y="150"/>
                  <a:pt x="204" y="147"/>
                </a:cubicBezTo>
                <a:cubicBezTo>
                  <a:pt x="203" y="147"/>
                  <a:pt x="203" y="147"/>
                  <a:pt x="202" y="147"/>
                </a:cubicBezTo>
                <a:close/>
                <a:moveTo>
                  <a:pt x="182" y="266"/>
                </a:moveTo>
                <a:cubicBezTo>
                  <a:pt x="182" y="266"/>
                  <a:pt x="182" y="266"/>
                  <a:pt x="182" y="266"/>
                </a:cubicBezTo>
                <a:cubicBezTo>
                  <a:pt x="182" y="266"/>
                  <a:pt x="183" y="266"/>
                  <a:pt x="183" y="265"/>
                </a:cubicBezTo>
                <a:cubicBezTo>
                  <a:pt x="186" y="264"/>
                  <a:pt x="189" y="262"/>
                  <a:pt x="193" y="260"/>
                </a:cubicBezTo>
                <a:cubicBezTo>
                  <a:pt x="194" y="260"/>
                  <a:pt x="195" y="259"/>
                  <a:pt x="195" y="258"/>
                </a:cubicBezTo>
                <a:cubicBezTo>
                  <a:pt x="199" y="254"/>
                  <a:pt x="201" y="250"/>
                  <a:pt x="203" y="245"/>
                </a:cubicBezTo>
                <a:cubicBezTo>
                  <a:pt x="204" y="245"/>
                  <a:pt x="204" y="245"/>
                  <a:pt x="204" y="244"/>
                </a:cubicBezTo>
                <a:cubicBezTo>
                  <a:pt x="197" y="253"/>
                  <a:pt x="190" y="260"/>
                  <a:pt x="182" y="266"/>
                </a:cubicBezTo>
                <a:close/>
                <a:moveTo>
                  <a:pt x="246" y="244"/>
                </a:moveTo>
                <a:cubicBezTo>
                  <a:pt x="246" y="245"/>
                  <a:pt x="246" y="245"/>
                  <a:pt x="246" y="245"/>
                </a:cubicBezTo>
                <a:cubicBezTo>
                  <a:pt x="245" y="245"/>
                  <a:pt x="244" y="246"/>
                  <a:pt x="243" y="247"/>
                </a:cubicBezTo>
                <a:cubicBezTo>
                  <a:pt x="237" y="254"/>
                  <a:pt x="229" y="260"/>
                  <a:pt x="220" y="265"/>
                </a:cubicBezTo>
                <a:cubicBezTo>
                  <a:pt x="217" y="267"/>
                  <a:pt x="213" y="269"/>
                  <a:pt x="210" y="272"/>
                </a:cubicBezTo>
                <a:cubicBezTo>
                  <a:pt x="209" y="272"/>
                  <a:pt x="209" y="272"/>
                  <a:pt x="208" y="272"/>
                </a:cubicBezTo>
                <a:cubicBezTo>
                  <a:pt x="209" y="272"/>
                  <a:pt x="209" y="272"/>
                  <a:pt x="210" y="272"/>
                </a:cubicBezTo>
                <a:cubicBezTo>
                  <a:pt x="212" y="271"/>
                  <a:pt x="215" y="270"/>
                  <a:pt x="218" y="268"/>
                </a:cubicBezTo>
                <a:cubicBezTo>
                  <a:pt x="224" y="265"/>
                  <a:pt x="231" y="261"/>
                  <a:pt x="237" y="255"/>
                </a:cubicBezTo>
                <a:cubicBezTo>
                  <a:pt x="240" y="252"/>
                  <a:pt x="243" y="249"/>
                  <a:pt x="246" y="244"/>
                </a:cubicBezTo>
                <a:close/>
                <a:moveTo>
                  <a:pt x="167" y="270"/>
                </a:moveTo>
                <a:cubicBezTo>
                  <a:pt x="167" y="271"/>
                  <a:pt x="167" y="271"/>
                  <a:pt x="167" y="271"/>
                </a:cubicBezTo>
                <a:cubicBezTo>
                  <a:pt x="168" y="271"/>
                  <a:pt x="169" y="270"/>
                  <a:pt x="171" y="270"/>
                </a:cubicBezTo>
                <a:cubicBezTo>
                  <a:pt x="174" y="268"/>
                  <a:pt x="177" y="266"/>
                  <a:pt x="180" y="264"/>
                </a:cubicBezTo>
                <a:cubicBezTo>
                  <a:pt x="190" y="257"/>
                  <a:pt x="198" y="249"/>
                  <a:pt x="204" y="239"/>
                </a:cubicBezTo>
                <a:cubicBezTo>
                  <a:pt x="204" y="239"/>
                  <a:pt x="204" y="238"/>
                  <a:pt x="205" y="238"/>
                </a:cubicBezTo>
                <a:cubicBezTo>
                  <a:pt x="204" y="238"/>
                  <a:pt x="204" y="239"/>
                  <a:pt x="204" y="239"/>
                </a:cubicBezTo>
                <a:cubicBezTo>
                  <a:pt x="202" y="241"/>
                  <a:pt x="200" y="244"/>
                  <a:pt x="198" y="246"/>
                </a:cubicBezTo>
                <a:cubicBezTo>
                  <a:pt x="194" y="251"/>
                  <a:pt x="189" y="256"/>
                  <a:pt x="184" y="260"/>
                </a:cubicBezTo>
                <a:cubicBezTo>
                  <a:pt x="179" y="263"/>
                  <a:pt x="175" y="266"/>
                  <a:pt x="170" y="268"/>
                </a:cubicBezTo>
                <a:cubicBezTo>
                  <a:pt x="169" y="269"/>
                  <a:pt x="168" y="270"/>
                  <a:pt x="167" y="270"/>
                </a:cubicBezTo>
                <a:close/>
                <a:moveTo>
                  <a:pt x="141" y="284"/>
                </a:moveTo>
                <a:cubicBezTo>
                  <a:pt x="141" y="284"/>
                  <a:pt x="142" y="284"/>
                  <a:pt x="142" y="284"/>
                </a:cubicBezTo>
                <a:cubicBezTo>
                  <a:pt x="151" y="284"/>
                  <a:pt x="160" y="284"/>
                  <a:pt x="169" y="283"/>
                </a:cubicBezTo>
                <a:cubicBezTo>
                  <a:pt x="171" y="283"/>
                  <a:pt x="173" y="282"/>
                  <a:pt x="174" y="282"/>
                </a:cubicBezTo>
                <a:cubicBezTo>
                  <a:pt x="174" y="282"/>
                  <a:pt x="174" y="282"/>
                  <a:pt x="173" y="282"/>
                </a:cubicBezTo>
                <a:cubicBezTo>
                  <a:pt x="171" y="282"/>
                  <a:pt x="169" y="282"/>
                  <a:pt x="167" y="282"/>
                </a:cubicBezTo>
                <a:cubicBezTo>
                  <a:pt x="161" y="282"/>
                  <a:pt x="155" y="282"/>
                  <a:pt x="149" y="282"/>
                </a:cubicBezTo>
                <a:cubicBezTo>
                  <a:pt x="148" y="282"/>
                  <a:pt x="146" y="282"/>
                  <a:pt x="145" y="282"/>
                </a:cubicBezTo>
                <a:cubicBezTo>
                  <a:pt x="145" y="282"/>
                  <a:pt x="144" y="282"/>
                  <a:pt x="143" y="282"/>
                </a:cubicBezTo>
                <a:cubicBezTo>
                  <a:pt x="143" y="281"/>
                  <a:pt x="142" y="281"/>
                  <a:pt x="142" y="281"/>
                </a:cubicBezTo>
                <a:cubicBezTo>
                  <a:pt x="141" y="282"/>
                  <a:pt x="141" y="283"/>
                  <a:pt x="141" y="284"/>
                </a:cubicBezTo>
                <a:close/>
                <a:moveTo>
                  <a:pt x="260" y="164"/>
                </a:moveTo>
                <a:cubicBezTo>
                  <a:pt x="262" y="156"/>
                  <a:pt x="262" y="148"/>
                  <a:pt x="263" y="139"/>
                </a:cubicBezTo>
                <a:cubicBezTo>
                  <a:pt x="262" y="139"/>
                  <a:pt x="261" y="139"/>
                  <a:pt x="260" y="140"/>
                </a:cubicBezTo>
                <a:cubicBezTo>
                  <a:pt x="260" y="148"/>
                  <a:pt x="260" y="156"/>
                  <a:pt x="260" y="164"/>
                </a:cubicBezTo>
                <a:close/>
                <a:moveTo>
                  <a:pt x="188" y="135"/>
                </a:moveTo>
                <a:cubicBezTo>
                  <a:pt x="186" y="134"/>
                  <a:pt x="163" y="135"/>
                  <a:pt x="162" y="135"/>
                </a:cubicBezTo>
                <a:cubicBezTo>
                  <a:pt x="162" y="135"/>
                  <a:pt x="162" y="136"/>
                  <a:pt x="162" y="136"/>
                </a:cubicBezTo>
                <a:cubicBezTo>
                  <a:pt x="171" y="136"/>
                  <a:pt x="179" y="136"/>
                  <a:pt x="188" y="136"/>
                </a:cubicBezTo>
                <a:cubicBezTo>
                  <a:pt x="188" y="136"/>
                  <a:pt x="188" y="135"/>
                  <a:pt x="188" y="135"/>
                </a:cubicBezTo>
                <a:close/>
                <a:moveTo>
                  <a:pt x="203" y="22"/>
                </a:moveTo>
                <a:cubicBezTo>
                  <a:pt x="203" y="22"/>
                  <a:pt x="203" y="22"/>
                  <a:pt x="203" y="22"/>
                </a:cubicBezTo>
                <a:cubicBezTo>
                  <a:pt x="203" y="22"/>
                  <a:pt x="204" y="22"/>
                  <a:pt x="204" y="22"/>
                </a:cubicBezTo>
                <a:cubicBezTo>
                  <a:pt x="209" y="25"/>
                  <a:pt x="214" y="28"/>
                  <a:pt x="218" y="31"/>
                </a:cubicBezTo>
                <a:cubicBezTo>
                  <a:pt x="224" y="35"/>
                  <a:pt x="229" y="40"/>
                  <a:pt x="234" y="45"/>
                </a:cubicBezTo>
                <a:cubicBezTo>
                  <a:pt x="239" y="50"/>
                  <a:pt x="243" y="55"/>
                  <a:pt x="248" y="60"/>
                </a:cubicBezTo>
                <a:cubicBezTo>
                  <a:pt x="248" y="60"/>
                  <a:pt x="248" y="60"/>
                  <a:pt x="248" y="60"/>
                </a:cubicBezTo>
                <a:cubicBezTo>
                  <a:pt x="248" y="60"/>
                  <a:pt x="248" y="60"/>
                  <a:pt x="248" y="60"/>
                </a:cubicBezTo>
                <a:cubicBezTo>
                  <a:pt x="237" y="43"/>
                  <a:pt x="221" y="31"/>
                  <a:pt x="203" y="22"/>
                </a:cubicBezTo>
                <a:close/>
                <a:moveTo>
                  <a:pt x="14" y="114"/>
                </a:moveTo>
                <a:cubicBezTo>
                  <a:pt x="14" y="115"/>
                  <a:pt x="14" y="115"/>
                  <a:pt x="14" y="115"/>
                </a:cubicBezTo>
                <a:cubicBezTo>
                  <a:pt x="12" y="123"/>
                  <a:pt x="10" y="131"/>
                  <a:pt x="9" y="139"/>
                </a:cubicBezTo>
                <a:cubicBezTo>
                  <a:pt x="9" y="140"/>
                  <a:pt x="9" y="140"/>
                  <a:pt x="9" y="141"/>
                </a:cubicBezTo>
                <a:cubicBezTo>
                  <a:pt x="10" y="141"/>
                  <a:pt x="11" y="141"/>
                  <a:pt x="12" y="140"/>
                </a:cubicBezTo>
                <a:cubicBezTo>
                  <a:pt x="12" y="140"/>
                  <a:pt x="12" y="140"/>
                  <a:pt x="12" y="140"/>
                </a:cubicBezTo>
                <a:cubicBezTo>
                  <a:pt x="12" y="132"/>
                  <a:pt x="13" y="123"/>
                  <a:pt x="14" y="114"/>
                </a:cubicBezTo>
                <a:close/>
                <a:moveTo>
                  <a:pt x="153" y="184"/>
                </a:moveTo>
                <a:cubicBezTo>
                  <a:pt x="153" y="192"/>
                  <a:pt x="153" y="200"/>
                  <a:pt x="153" y="209"/>
                </a:cubicBezTo>
                <a:cubicBezTo>
                  <a:pt x="154" y="200"/>
                  <a:pt x="155" y="192"/>
                  <a:pt x="156" y="184"/>
                </a:cubicBezTo>
                <a:cubicBezTo>
                  <a:pt x="155" y="184"/>
                  <a:pt x="155" y="184"/>
                  <a:pt x="155" y="184"/>
                </a:cubicBezTo>
                <a:cubicBezTo>
                  <a:pt x="154" y="184"/>
                  <a:pt x="153" y="184"/>
                  <a:pt x="153" y="184"/>
                </a:cubicBezTo>
                <a:close/>
                <a:moveTo>
                  <a:pt x="227" y="186"/>
                </a:moveTo>
                <a:cubicBezTo>
                  <a:pt x="232" y="173"/>
                  <a:pt x="234" y="159"/>
                  <a:pt x="235" y="145"/>
                </a:cubicBezTo>
                <a:cubicBezTo>
                  <a:pt x="234" y="145"/>
                  <a:pt x="234" y="145"/>
                  <a:pt x="234" y="145"/>
                </a:cubicBezTo>
                <a:cubicBezTo>
                  <a:pt x="234" y="146"/>
                  <a:pt x="234" y="146"/>
                  <a:pt x="234" y="147"/>
                </a:cubicBezTo>
                <a:cubicBezTo>
                  <a:pt x="233" y="153"/>
                  <a:pt x="233" y="159"/>
                  <a:pt x="231" y="165"/>
                </a:cubicBezTo>
                <a:cubicBezTo>
                  <a:pt x="230" y="171"/>
                  <a:pt x="229" y="177"/>
                  <a:pt x="228" y="183"/>
                </a:cubicBezTo>
                <a:cubicBezTo>
                  <a:pt x="228" y="184"/>
                  <a:pt x="227" y="185"/>
                  <a:pt x="227" y="186"/>
                </a:cubicBezTo>
                <a:close/>
                <a:moveTo>
                  <a:pt x="194" y="182"/>
                </a:moveTo>
                <a:cubicBezTo>
                  <a:pt x="195" y="179"/>
                  <a:pt x="197" y="160"/>
                  <a:pt x="196" y="157"/>
                </a:cubicBezTo>
                <a:cubicBezTo>
                  <a:pt x="196" y="161"/>
                  <a:pt x="195" y="165"/>
                  <a:pt x="194" y="169"/>
                </a:cubicBezTo>
                <a:cubicBezTo>
                  <a:pt x="194" y="173"/>
                  <a:pt x="193" y="178"/>
                  <a:pt x="192" y="182"/>
                </a:cubicBezTo>
                <a:cubicBezTo>
                  <a:pt x="193" y="182"/>
                  <a:pt x="193" y="182"/>
                  <a:pt x="194" y="182"/>
                </a:cubicBezTo>
                <a:cubicBezTo>
                  <a:pt x="194" y="182"/>
                  <a:pt x="194" y="182"/>
                  <a:pt x="194" y="182"/>
                </a:cubicBezTo>
                <a:close/>
                <a:moveTo>
                  <a:pt x="188" y="143"/>
                </a:moveTo>
                <a:cubicBezTo>
                  <a:pt x="188" y="143"/>
                  <a:pt x="187" y="143"/>
                  <a:pt x="187" y="143"/>
                </a:cubicBezTo>
                <a:cubicBezTo>
                  <a:pt x="182" y="143"/>
                  <a:pt x="177" y="143"/>
                  <a:pt x="172" y="144"/>
                </a:cubicBezTo>
                <a:cubicBezTo>
                  <a:pt x="169" y="144"/>
                  <a:pt x="166" y="144"/>
                  <a:pt x="163" y="145"/>
                </a:cubicBezTo>
                <a:cubicBezTo>
                  <a:pt x="163" y="145"/>
                  <a:pt x="163" y="145"/>
                  <a:pt x="162" y="145"/>
                </a:cubicBezTo>
                <a:cubicBezTo>
                  <a:pt x="163" y="145"/>
                  <a:pt x="187" y="145"/>
                  <a:pt x="188" y="145"/>
                </a:cubicBezTo>
                <a:cubicBezTo>
                  <a:pt x="188" y="144"/>
                  <a:pt x="188" y="144"/>
                  <a:pt x="188" y="143"/>
                </a:cubicBezTo>
                <a:close/>
                <a:moveTo>
                  <a:pt x="215" y="73"/>
                </a:moveTo>
                <a:cubicBezTo>
                  <a:pt x="213" y="68"/>
                  <a:pt x="202" y="51"/>
                  <a:pt x="200" y="50"/>
                </a:cubicBezTo>
                <a:cubicBezTo>
                  <a:pt x="201" y="52"/>
                  <a:pt x="203" y="55"/>
                  <a:pt x="204" y="57"/>
                </a:cubicBezTo>
                <a:cubicBezTo>
                  <a:pt x="207" y="62"/>
                  <a:pt x="210" y="67"/>
                  <a:pt x="213" y="72"/>
                </a:cubicBezTo>
                <a:cubicBezTo>
                  <a:pt x="213" y="73"/>
                  <a:pt x="213" y="73"/>
                  <a:pt x="213" y="73"/>
                </a:cubicBezTo>
                <a:cubicBezTo>
                  <a:pt x="214" y="73"/>
                  <a:pt x="214" y="73"/>
                  <a:pt x="215" y="73"/>
                </a:cubicBezTo>
                <a:close/>
                <a:moveTo>
                  <a:pt x="14" y="210"/>
                </a:moveTo>
                <a:cubicBezTo>
                  <a:pt x="12" y="204"/>
                  <a:pt x="9" y="198"/>
                  <a:pt x="7" y="193"/>
                </a:cubicBezTo>
                <a:cubicBezTo>
                  <a:pt x="7" y="196"/>
                  <a:pt x="12" y="212"/>
                  <a:pt x="14" y="215"/>
                </a:cubicBezTo>
                <a:cubicBezTo>
                  <a:pt x="15" y="215"/>
                  <a:pt x="15" y="214"/>
                  <a:pt x="16" y="214"/>
                </a:cubicBezTo>
                <a:cubicBezTo>
                  <a:pt x="16" y="212"/>
                  <a:pt x="16" y="212"/>
                  <a:pt x="14" y="212"/>
                </a:cubicBezTo>
                <a:cubicBezTo>
                  <a:pt x="14" y="212"/>
                  <a:pt x="13" y="211"/>
                  <a:pt x="14" y="210"/>
                </a:cubicBezTo>
                <a:cubicBezTo>
                  <a:pt x="14" y="210"/>
                  <a:pt x="14" y="210"/>
                  <a:pt x="14" y="210"/>
                </a:cubicBezTo>
                <a:close/>
                <a:moveTo>
                  <a:pt x="222" y="141"/>
                </a:moveTo>
                <a:cubicBezTo>
                  <a:pt x="217" y="142"/>
                  <a:pt x="212" y="142"/>
                  <a:pt x="207" y="142"/>
                </a:cubicBezTo>
                <a:cubicBezTo>
                  <a:pt x="207" y="143"/>
                  <a:pt x="207" y="144"/>
                  <a:pt x="207" y="144"/>
                </a:cubicBezTo>
                <a:cubicBezTo>
                  <a:pt x="212" y="144"/>
                  <a:pt x="217" y="144"/>
                  <a:pt x="222" y="144"/>
                </a:cubicBezTo>
                <a:cubicBezTo>
                  <a:pt x="222" y="143"/>
                  <a:pt x="222" y="142"/>
                  <a:pt x="222" y="141"/>
                </a:cubicBezTo>
                <a:close/>
                <a:moveTo>
                  <a:pt x="82" y="201"/>
                </a:moveTo>
                <a:cubicBezTo>
                  <a:pt x="83" y="208"/>
                  <a:pt x="96" y="233"/>
                  <a:pt x="101" y="239"/>
                </a:cubicBezTo>
                <a:cubicBezTo>
                  <a:pt x="99" y="235"/>
                  <a:pt x="96" y="231"/>
                  <a:pt x="94" y="226"/>
                </a:cubicBezTo>
                <a:cubicBezTo>
                  <a:pt x="92" y="222"/>
                  <a:pt x="90" y="218"/>
                  <a:pt x="88" y="214"/>
                </a:cubicBezTo>
                <a:cubicBezTo>
                  <a:pt x="86" y="209"/>
                  <a:pt x="84" y="205"/>
                  <a:pt x="82" y="201"/>
                </a:cubicBezTo>
                <a:close/>
                <a:moveTo>
                  <a:pt x="165" y="248"/>
                </a:moveTo>
                <a:cubicBezTo>
                  <a:pt x="165" y="248"/>
                  <a:pt x="166" y="248"/>
                  <a:pt x="166" y="248"/>
                </a:cubicBezTo>
                <a:cubicBezTo>
                  <a:pt x="168" y="245"/>
                  <a:pt x="169" y="241"/>
                  <a:pt x="171" y="238"/>
                </a:cubicBezTo>
                <a:cubicBezTo>
                  <a:pt x="172" y="238"/>
                  <a:pt x="172" y="237"/>
                  <a:pt x="172" y="237"/>
                </a:cubicBezTo>
                <a:cubicBezTo>
                  <a:pt x="174" y="231"/>
                  <a:pt x="176" y="225"/>
                  <a:pt x="178" y="220"/>
                </a:cubicBezTo>
                <a:cubicBezTo>
                  <a:pt x="178" y="219"/>
                  <a:pt x="178" y="219"/>
                  <a:pt x="178" y="218"/>
                </a:cubicBezTo>
                <a:cubicBezTo>
                  <a:pt x="174" y="228"/>
                  <a:pt x="170" y="238"/>
                  <a:pt x="165" y="248"/>
                </a:cubicBezTo>
                <a:close/>
                <a:moveTo>
                  <a:pt x="256" y="224"/>
                </a:moveTo>
                <a:cubicBezTo>
                  <a:pt x="256" y="224"/>
                  <a:pt x="256" y="224"/>
                  <a:pt x="256" y="224"/>
                </a:cubicBezTo>
                <a:cubicBezTo>
                  <a:pt x="255" y="225"/>
                  <a:pt x="255" y="225"/>
                  <a:pt x="255" y="225"/>
                </a:cubicBezTo>
                <a:cubicBezTo>
                  <a:pt x="250" y="234"/>
                  <a:pt x="244" y="243"/>
                  <a:pt x="236" y="250"/>
                </a:cubicBezTo>
                <a:cubicBezTo>
                  <a:pt x="235" y="251"/>
                  <a:pt x="233" y="253"/>
                  <a:pt x="231" y="255"/>
                </a:cubicBezTo>
                <a:cubicBezTo>
                  <a:pt x="231" y="255"/>
                  <a:pt x="231" y="255"/>
                  <a:pt x="230" y="255"/>
                </a:cubicBezTo>
                <a:cubicBezTo>
                  <a:pt x="231" y="255"/>
                  <a:pt x="231" y="255"/>
                  <a:pt x="231" y="255"/>
                </a:cubicBezTo>
                <a:cubicBezTo>
                  <a:pt x="231" y="255"/>
                  <a:pt x="232" y="255"/>
                  <a:pt x="232" y="254"/>
                </a:cubicBezTo>
                <a:cubicBezTo>
                  <a:pt x="239" y="248"/>
                  <a:pt x="246" y="241"/>
                  <a:pt x="252" y="234"/>
                </a:cubicBezTo>
                <a:cubicBezTo>
                  <a:pt x="252" y="234"/>
                  <a:pt x="252" y="233"/>
                  <a:pt x="252" y="233"/>
                </a:cubicBezTo>
                <a:cubicBezTo>
                  <a:pt x="253" y="230"/>
                  <a:pt x="255" y="228"/>
                  <a:pt x="256" y="225"/>
                </a:cubicBezTo>
                <a:cubicBezTo>
                  <a:pt x="256" y="225"/>
                  <a:pt x="256" y="224"/>
                  <a:pt x="256" y="224"/>
                </a:cubicBezTo>
                <a:close/>
                <a:moveTo>
                  <a:pt x="190" y="190"/>
                </a:moveTo>
                <a:cubicBezTo>
                  <a:pt x="189" y="196"/>
                  <a:pt x="187" y="203"/>
                  <a:pt x="185" y="210"/>
                </a:cubicBezTo>
                <a:cubicBezTo>
                  <a:pt x="188" y="203"/>
                  <a:pt x="190" y="197"/>
                  <a:pt x="192" y="190"/>
                </a:cubicBezTo>
                <a:cubicBezTo>
                  <a:pt x="192" y="190"/>
                  <a:pt x="191" y="190"/>
                  <a:pt x="190" y="190"/>
                </a:cubicBezTo>
                <a:close/>
                <a:moveTo>
                  <a:pt x="110" y="74"/>
                </a:moveTo>
                <a:cubicBezTo>
                  <a:pt x="109" y="81"/>
                  <a:pt x="107" y="87"/>
                  <a:pt x="107" y="94"/>
                </a:cubicBezTo>
                <a:cubicBezTo>
                  <a:pt x="107" y="94"/>
                  <a:pt x="108" y="94"/>
                  <a:pt x="109" y="94"/>
                </a:cubicBezTo>
                <a:cubicBezTo>
                  <a:pt x="109" y="87"/>
                  <a:pt x="110" y="81"/>
                  <a:pt x="110" y="74"/>
                </a:cubicBezTo>
                <a:close/>
                <a:moveTo>
                  <a:pt x="184" y="61"/>
                </a:moveTo>
                <a:cubicBezTo>
                  <a:pt x="187" y="68"/>
                  <a:pt x="189" y="75"/>
                  <a:pt x="192" y="82"/>
                </a:cubicBezTo>
                <a:cubicBezTo>
                  <a:pt x="193" y="81"/>
                  <a:pt x="193" y="81"/>
                  <a:pt x="194" y="81"/>
                </a:cubicBezTo>
                <a:cubicBezTo>
                  <a:pt x="191" y="74"/>
                  <a:pt x="188" y="68"/>
                  <a:pt x="184" y="61"/>
                </a:cubicBezTo>
                <a:close/>
                <a:moveTo>
                  <a:pt x="164" y="279"/>
                </a:moveTo>
                <a:cubicBezTo>
                  <a:pt x="170" y="280"/>
                  <a:pt x="193" y="275"/>
                  <a:pt x="197" y="271"/>
                </a:cubicBezTo>
                <a:cubicBezTo>
                  <a:pt x="186" y="276"/>
                  <a:pt x="175" y="278"/>
                  <a:pt x="164" y="279"/>
                </a:cubicBezTo>
                <a:close/>
                <a:moveTo>
                  <a:pt x="85" y="265"/>
                </a:moveTo>
                <a:cubicBezTo>
                  <a:pt x="76" y="261"/>
                  <a:pt x="66" y="257"/>
                  <a:pt x="58" y="252"/>
                </a:cubicBezTo>
                <a:cubicBezTo>
                  <a:pt x="61" y="255"/>
                  <a:pt x="80" y="264"/>
                  <a:pt x="85" y="265"/>
                </a:cubicBezTo>
                <a:close/>
                <a:moveTo>
                  <a:pt x="275" y="171"/>
                </a:moveTo>
                <a:cubicBezTo>
                  <a:pt x="275" y="171"/>
                  <a:pt x="275" y="171"/>
                  <a:pt x="275" y="172"/>
                </a:cubicBezTo>
                <a:cubicBezTo>
                  <a:pt x="274" y="175"/>
                  <a:pt x="273" y="178"/>
                  <a:pt x="272" y="181"/>
                </a:cubicBezTo>
                <a:cubicBezTo>
                  <a:pt x="270" y="185"/>
                  <a:pt x="269" y="189"/>
                  <a:pt x="268" y="194"/>
                </a:cubicBezTo>
                <a:cubicBezTo>
                  <a:pt x="268" y="194"/>
                  <a:pt x="268" y="194"/>
                  <a:pt x="268" y="194"/>
                </a:cubicBezTo>
                <a:cubicBezTo>
                  <a:pt x="268" y="194"/>
                  <a:pt x="268" y="194"/>
                  <a:pt x="268" y="194"/>
                </a:cubicBezTo>
                <a:cubicBezTo>
                  <a:pt x="271" y="187"/>
                  <a:pt x="274" y="179"/>
                  <a:pt x="275" y="171"/>
                </a:cubicBezTo>
                <a:close/>
                <a:moveTo>
                  <a:pt x="254" y="138"/>
                </a:moveTo>
                <a:cubicBezTo>
                  <a:pt x="248" y="139"/>
                  <a:pt x="243" y="140"/>
                  <a:pt x="238" y="140"/>
                </a:cubicBezTo>
                <a:cubicBezTo>
                  <a:pt x="238" y="141"/>
                  <a:pt x="238" y="141"/>
                  <a:pt x="238" y="142"/>
                </a:cubicBezTo>
                <a:cubicBezTo>
                  <a:pt x="241" y="142"/>
                  <a:pt x="251" y="140"/>
                  <a:pt x="254" y="138"/>
                </a:cubicBezTo>
                <a:close/>
                <a:moveTo>
                  <a:pt x="139" y="14"/>
                </a:moveTo>
                <a:cubicBezTo>
                  <a:pt x="139" y="14"/>
                  <a:pt x="139" y="13"/>
                  <a:pt x="139" y="13"/>
                </a:cubicBezTo>
                <a:cubicBezTo>
                  <a:pt x="138" y="12"/>
                  <a:pt x="136" y="12"/>
                  <a:pt x="135" y="11"/>
                </a:cubicBezTo>
                <a:cubicBezTo>
                  <a:pt x="134" y="11"/>
                  <a:pt x="134" y="11"/>
                  <a:pt x="134" y="11"/>
                </a:cubicBezTo>
                <a:cubicBezTo>
                  <a:pt x="133" y="11"/>
                  <a:pt x="132" y="11"/>
                  <a:pt x="131" y="11"/>
                </a:cubicBezTo>
                <a:cubicBezTo>
                  <a:pt x="130" y="11"/>
                  <a:pt x="130" y="11"/>
                  <a:pt x="129" y="11"/>
                </a:cubicBezTo>
                <a:cubicBezTo>
                  <a:pt x="129" y="12"/>
                  <a:pt x="130" y="13"/>
                  <a:pt x="130" y="13"/>
                </a:cubicBezTo>
                <a:cubicBezTo>
                  <a:pt x="133" y="13"/>
                  <a:pt x="136" y="14"/>
                  <a:pt x="139" y="14"/>
                </a:cubicBezTo>
                <a:close/>
                <a:moveTo>
                  <a:pt x="105" y="148"/>
                </a:moveTo>
                <a:cubicBezTo>
                  <a:pt x="106" y="157"/>
                  <a:pt x="107" y="165"/>
                  <a:pt x="109" y="173"/>
                </a:cubicBezTo>
                <a:cubicBezTo>
                  <a:pt x="109" y="171"/>
                  <a:pt x="109" y="169"/>
                  <a:pt x="108" y="168"/>
                </a:cubicBezTo>
                <a:cubicBezTo>
                  <a:pt x="108" y="163"/>
                  <a:pt x="107" y="158"/>
                  <a:pt x="106" y="153"/>
                </a:cubicBezTo>
                <a:cubicBezTo>
                  <a:pt x="106" y="152"/>
                  <a:pt x="106" y="150"/>
                  <a:pt x="106" y="149"/>
                </a:cubicBezTo>
                <a:cubicBezTo>
                  <a:pt x="106" y="149"/>
                  <a:pt x="106" y="148"/>
                  <a:pt x="105" y="148"/>
                </a:cubicBezTo>
                <a:close/>
                <a:moveTo>
                  <a:pt x="127" y="135"/>
                </a:moveTo>
                <a:cubicBezTo>
                  <a:pt x="127" y="135"/>
                  <a:pt x="127" y="135"/>
                  <a:pt x="127" y="135"/>
                </a:cubicBezTo>
                <a:cubicBezTo>
                  <a:pt x="134" y="135"/>
                  <a:pt x="141" y="136"/>
                  <a:pt x="148" y="136"/>
                </a:cubicBezTo>
                <a:cubicBezTo>
                  <a:pt x="148" y="135"/>
                  <a:pt x="148" y="135"/>
                  <a:pt x="148" y="135"/>
                </a:cubicBezTo>
                <a:cubicBezTo>
                  <a:pt x="141" y="135"/>
                  <a:pt x="134" y="135"/>
                  <a:pt x="127" y="135"/>
                </a:cubicBezTo>
                <a:close/>
                <a:moveTo>
                  <a:pt x="6" y="108"/>
                </a:moveTo>
                <a:cubicBezTo>
                  <a:pt x="5" y="116"/>
                  <a:pt x="3" y="124"/>
                  <a:pt x="3" y="132"/>
                </a:cubicBezTo>
                <a:cubicBezTo>
                  <a:pt x="3" y="130"/>
                  <a:pt x="3" y="129"/>
                  <a:pt x="4" y="127"/>
                </a:cubicBezTo>
                <a:cubicBezTo>
                  <a:pt x="5" y="122"/>
                  <a:pt x="6" y="117"/>
                  <a:pt x="7" y="113"/>
                </a:cubicBezTo>
                <a:cubicBezTo>
                  <a:pt x="7" y="111"/>
                  <a:pt x="7" y="110"/>
                  <a:pt x="6" y="108"/>
                </a:cubicBezTo>
                <a:close/>
                <a:moveTo>
                  <a:pt x="211" y="82"/>
                </a:moveTo>
                <a:cubicBezTo>
                  <a:pt x="211" y="81"/>
                  <a:pt x="211" y="81"/>
                  <a:pt x="211" y="81"/>
                </a:cubicBezTo>
                <a:cubicBezTo>
                  <a:pt x="210" y="81"/>
                  <a:pt x="210" y="81"/>
                  <a:pt x="210" y="81"/>
                </a:cubicBezTo>
                <a:cubicBezTo>
                  <a:pt x="206" y="82"/>
                  <a:pt x="203" y="84"/>
                  <a:pt x="199" y="85"/>
                </a:cubicBezTo>
                <a:cubicBezTo>
                  <a:pt x="199" y="85"/>
                  <a:pt x="198" y="85"/>
                  <a:pt x="198" y="85"/>
                </a:cubicBezTo>
                <a:cubicBezTo>
                  <a:pt x="198" y="86"/>
                  <a:pt x="199" y="86"/>
                  <a:pt x="199" y="87"/>
                </a:cubicBezTo>
                <a:cubicBezTo>
                  <a:pt x="203" y="85"/>
                  <a:pt x="207" y="83"/>
                  <a:pt x="211" y="82"/>
                </a:cubicBezTo>
                <a:close/>
                <a:moveTo>
                  <a:pt x="191" y="147"/>
                </a:moveTo>
                <a:cubicBezTo>
                  <a:pt x="190" y="152"/>
                  <a:pt x="190" y="157"/>
                  <a:pt x="190" y="162"/>
                </a:cubicBezTo>
                <a:cubicBezTo>
                  <a:pt x="191" y="158"/>
                  <a:pt x="192" y="149"/>
                  <a:pt x="192" y="147"/>
                </a:cubicBezTo>
                <a:cubicBezTo>
                  <a:pt x="192" y="147"/>
                  <a:pt x="191" y="147"/>
                  <a:pt x="191" y="147"/>
                </a:cubicBezTo>
                <a:close/>
                <a:moveTo>
                  <a:pt x="105" y="176"/>
                </a:moveTo>
                <a:cubicBezTo>
                  <a:pt x="104" y="171"/>
                  <a:pt x="104" y="165"/>
                  <a:pt x="103" y="159"/>
                </a:cubicBezTo>
                <a:cubicBezTo>
                  <a:pt x="103" y="165"/>
                  <a:pt x="103" y="171"/>
                  <a:pt x="104" y="176"/>
                </a:cubicBezTo>
                <a:cubicBezTo>
                  <a:pt x="104" y="176"/>
                  <a:pt x="104" y="176"/>
                  <a:pt x="104" y="176"/>
                </a:cubicBezTo>
                <a:cubicBezTo>
                  <a:pt x="105" y="176"/>
                  <a:pt x="105" y="176"/>
                  <a:pt x="105" y="176"/>
                </a:cubicBezTo>
                <a:close/>
                <a:moveTo>
                  <a:pt x="228" y="146"/>
                </a:moveTo>
                <a:cubicBezTo>
                  <a:pt x="228" y="146"/>
                  <a:pt x="228" y="146"/>
                  <a:pt x="227" y="146"/>
                </a:cubicBezTo>
                <a:cubicBezTo>
                  <a:pt x="228" y="154"/>
                  <a:pt x="227" y="163"/>
                  <a:pt x="227" y="171"/>
                </a:cubicBezTo>
                <a:cubicBezTo>
                  <a:pt x="227" y="170"/>
                  <a:pt x="227" y="168"/>
                  <a:pt x="228" y="166"/>
                </a:cubicBezTo>
                <a:cubicBezTo>
                  <a:pt x="228" y="160"/>
                  <a:pt x="228" y="153"/>
                  <a:pt x="228" y="147"/>
                </a:cubicBezTo>
                <a:cubicBezTo>
                  <a:pt x="228" y="146"/>
                  <a:pt x="228" y="146"/>
                  <a:pt x="228" y="146"/>
                </a:cubicBezTo>
                <a:close/>
                <a:moveTo>
                  <a:pt x="110" y="145"/>
                </a:moveTo>
                <a:cubicBezTo>
                  <a:pt x="110" y="145"/>
                  <a:pt x="110" y="145"/>
                  <a:pt x="110" y="145"/>
                </a:cubicBezTo>
                <a:cubicBezTo>
                  <a:pt x="120" y="145"/>
                  <a:pt x="130" y="144"/>
                  <a:pt x="139" y="144"/>
                </a:cubicBezTo>
                <a:cubicBezTo>
                  <a:pt x="137" y="143"/>
                  <a:pt x="112" y="144"/>
                  <a:pt x="110" y="145"/>
                </a:cubicBezTo>
                <a:close/>
                <a:moveTo>
                  <a:pt x="164" y="276"/>
                </a:moveTo>
                <a:cubicBezTo>
                  <a:pt x="167" y="277"/>
                  <a:pt x="178" y="275"/>
                  <a:pt x="180" y="273"/>
                </a:cubicBezTo>
                <a:cubicBezTo>
                  <a:pt x="175" y="274"/>
                  <a:pt x="169" y="274"/>
                  <a:pt x="164" y="276"/>
                </a:cubicBezTo>
                <a:close/>
                <a:moveTo>
                  <a:pt x="264" y="187"/>
                </a:moveTo>
                <a:cubicBezTo>
                  <a:pt x="266" y="181"/>
                  <a:pt x="268" y="175"/>
                  <a:pt x="268" y="168"/>
                </a:cubicBezTo>
                <a:cubicBezTo>
                  <a:pt x="267" y="174"/>
                  <a:pt x="265" y="181"/>
                  <a:pt x="264" y="187"/>
                </a:cubicBezTo>
                <a:close/>
                <a:moveTo>
                  <a:pt x="197" y="118"/>
                </a:moveTo>
                <a:cubicBezTo>
                  <a:pt x="197" y="123"/>
                  <a:pt x="197" y="128"/>
                  <a:pt x="197" y="132"/>
                </a:cubicBezTo>
                <a:cubicBezTo>
                  <a:pt x="198" y="132"/>
                  <a:pt x="198" y="132"/>
                  <a:pt x="199" y="132"/>
                </a:cubicBezTo>
                <a:cubicBezTo>
                  <a:pt x="198" y="127"/>
                  <a:pt x="198" y="123"/>
                  <a:pt x="197" y="118"/>
                </a:cubicBezTo>
                <a:close/>
                <a:moveTo>
                  <a:pt x="248" y="214"/>
                </a:moveTo>
                <a:cubicBezTo>
                  <a:pt x="247" y="217"/>
                  <a:pt x="245" y="220"/>
                  <a:pt x="244" y="222"/>
                </a:cubicBezTo>
                <a:cubicBezTo>
                  <a:pt x="242" y="225"/>
                  <a:pt x="240" y="228"/>
                  <a:pt x="238" y="230"/>
                </a:cubicBezTo>
                <a:cubicBezTo>
                  <a:pt x="242" y="227"/>
                  <a:pt x="248" y="218"/>
                  <a:pt x="249" y="214"/>
                </a:cubicBezTo>
                <a:cubicBezTo>
                  <a:pt x="249" y="214"/>
                  <a:pt x="249" y="214"/>
                  <a:pt x="249" y="214"/>
                </a:cubicBezTo>
                <a:cubicBezTo>
                  <a:pt x="249" y="214"/>
                  <a:pt x="249" y="214"/>
                  <a:pt x="248" y="214"/>
                </a:cubicBezTo>
                <a:close/>
                <a:moveTo>
                  <a:pt x="159" y="176"/>
                </a:moveTo>
                <a:cubicBezTo>
                  <a:pt x="160" y="168"/>
                  <a:pt x="159" y="159"/>
                  <a:pt x="158" y="150"/>
                </a:cubicBezTo>
                <a:cubicBezTo>
                  <a:pt x="158" y="152"/>
                  <a:pt x="158" y="153"/>
                  <a:pt x="158" y="154"/>
                </a:cubicBezTo>
                <a:cubicBezTo>
                  <a:pt x="158" y="159"/>
                  <a:pt x="159" y="165"/>
                  <a:pt x="159" y="170"/>
                </a:cubicBezTo>
                <a:cubicBezTo>
                  <a:pt x="159" y="172"/>
                  <a:pt x="159" y="174"/>
                  <a:pt x="158" y="175"/>
                </a:cubicBezTo>
                <a:cubicBezTo>
                  <a:pt x="158" y="176"/>
                  <a:pt x="158" y="176"/>
                  <a:pt x="159" y="176"/>
                </a:cubicBezTo>
                <a:close/>
                <a:moveTo>
                  <a:pt x="225" y="146"/>
                </a:moveTo>
                <a:cubicBezTo>
                  <a:pt x="225" y="146"/>
                  <a:pt x="225" y="146"/>
                  <a:pt x="224" y="146"/>
                </a:cubicBezTo>
                <a:cubicBezTo>
                  <a:pt x="224" y="152"/>
                  <a:pt x="224" y="159"/>
                  <a:pt x="224" y="166"/>
                </a:cubicBezTo>
                <a:cubicBezTo>
                  <a:pt x="225" y="165"/>
                  <a:pt x="225" y="165"/>
                  <a:pt x="225" y="165"/>
                </a:cubicBezTo>
                <a:cubicBezTo>
                  <a:pt x="225" y="159"/>
                  <a:pt x="225" y="153"/>
                  <a:pt x="225" y="147"/>
                </a:cubicBezTo>
                <a:cubicBezTo>
                  <a:pt x="225" y="147"/>
                  <a:pt x="225" y="146"/>
                  <a:pt x="225" y="146"/>
                </a:cubicBezTo>
                <a:cubicBezTo>
                  <a:pt x="225" y="146"/>
                  <a:pt x="225" y="146"/>
                  <a:pt x="225" y="146"/>
                </a:cubicBezTo>
                <a:close/>
                <a:moveTo>
                  <a:pt x="205" y="52"/>
                </a:moveTo>
                <a:cubicBezTo>
                  <a:pt x="201" y="46"/>
                  <a:pt x="196" y="40"/>
                  <a:pt x="191" y="35"/>
                </a:cubicBezTo>
                <a:cubicBezTo>
                  <a:pt x="195" y="41"/>
                  <a:pt x="200" y="46"/>
                  <a:pt x="205" y="52"/>
                </a:cubicBezTo>
                <a:close/>
                <a:moveTo>
                  <a:pt x="27" y="142"/>
                </a:moveTo>
                <a:cubicBezTo>
                  <a:pt x="23" y="142"/>
                  <a:pt x="18" y="142"/>
                  <a:pt x="17" y="143"/>
                </a:cubicBezTo>
                <a:cubicBezTo>
                  <a:pt x="20" y="143"/>
                  <a:pt x="23" y="143"/>
                  <a:pt x="27" y="143"/>
                </a:cubicBezTo>
                <a:cubicBezTo>
                  <a:pt x="27" y="143"/>
                  <a:pt x="27" y="142"/>
                  <a:pt x="27" y="142"/>
                </a:cubicBezTo>
                <a:close/>
                <a:moveTo>
                  <a:pt x="184" y="91"/>
                </a:moveTo>
                <a:cubicBezTo>
                  <a:pt x="185" y="91"/>
                  <a:pt x="186" y="91"/>
                  <a:pt x="188" y="90"/>
                </a:cubicBezTo>
                <a:cubicBezTo>
                  <a:pt x="187" y="89"/>
                  <a:pt x="187" y="89"/>
                  <a:pt x="187" y="88"/>
                </a:cubicBezTo>
                <a:cubicBezTo>
                  <a:pt x="185" y="88"/>
                  <a:pt x="184" y="88"/>
                  <a:pt x="183" y="88"/>
                </a:cubicBezTo>
                <a:cubicBezTo>
                  <a:pt x="183" y="89"/>
                  <a:pt x="184" y="90"/>
                  <a:pt x="184" y="91"/>
                </a:cubicBezTo>
                <a:close/>
                <a:moveTo>
                  <a:pt x="97" y="29"/>
                </a:moveTo>
                <a:cubicBezTo>
                  <a:pt x="93" y="35"/>
                  <a:pt x="90" y="40"/>
                  <a:pt x="88" y="47"/>
                </a:cubicBezTo>
                <a:cubicBezTo>
                  <a:pt x="91" y="41"/>
                  <a:pt x="94" y="35"/>
                  <a:pt x="97" y="29"/>
                </a:cubicBezTo>
                <a:close/>
                <a:moveTo>
                  <a:pt x="71" y="187"/>
                </a:moveTo>
                <a:cubicBezTo>
                  <a:pt x="64" y="189"/>
                  <a:pt x="57" y="191"/>
                  <a:pt x="50" y="194"/>
                </a:cubicBezTo>
                <a:cubicBezTo>
                  <a:pt x="57" y="192"/>
                  <a:pt x="64" y="189"/>
                  <a:pt x="71" y="187"/>
                </a:cubicBezTo>
                <a:close/>
                <a:moveTo>
                  <a:pt x="103" y="259"/>
                </a:moveTo>
                <a:cubicBezTo>
                  <a:pt x="103" y="259"/>
                  <a:pt x="103" y="259"/>
                  <a:pt x="103" y="259"/>
                </a:cubicBezTo>
                <a:cubicBezTo>
                  <a:pt x="108" y="263"/>
                  <a:pt x="113" y="266"/>
                  <a:pt x="118" y="268"/>
                </a:cubicBezTo>
                <a:cubicBezTo>
                  <a:pt x="118" y="268"/>
                  <a:pt x="117" y="268"/>
                  <a:pt x="117" y="267"/>
                </a:cubicBezTo>
                <a:cubicBezTo>
                  <a:pt x="114" y="265"/>
                  <a:pt x="111" y="264"/>
                  <a:pt x="108" y="262"/>
                </a:cubicBezTo>
                <a:cubicBezTo>
                  <a:pt x="107" y="261"/>
                  <a:pt x="105" y="260"/>
                  <a:pt x="103" y="259"/>
                </a:cubicBezTo>
                <a:close/>
                <a:moveTo>
                  <a:pt x="275" y="161"/>
                </a:moveTo>
                <a:cubicBezTo>
                  <a:pt x="276" y="157"/>
                  <a:pt x="276" y="153"/>
                  <a:pt x="276" y="148"/>
                </a:cubicBezTo>
                <a:cubicBezTo>
                  <a:pt x="276" y="147"/>
                  <a:pt x="276" y="145"/>
                  <a:pt x="276" y="144"/>
                </a:cubicBezTo>
                <a:cubicBezTo>
                  <a:pt x="275" y="147"/>
                  <a:pt x="275" y="150"/>
                  <a:pt x="275" y="153"/>
                </a:cubicBezTo>
                <a:cubicBezTo>
                  <a:pt x="275" y="156"/>
                  <a:pt x="275" y="159"/>
                  <a:pt x="275" y="161"/>
                </a:cubicBezTo>
                <a:close/>
                <a:moveTo>
                  <a:pt x="100" y="146"/>
                </a:moveTo>
                <a:cubicBezTo>
                  <a:pt x="100" y="145"/>
                  <a:pt x="86" y="145"/>
                  <a:pt x="80" y="146"/>
                </a:cubicBezTo>
                <a:cubicBezTo>
                  <a:pt x="87" y="146"/>
                  <a:pt x="94" y="146"/>
                  <a:pt x="100" y="146"/>
                </a:cubicBezTo>
                <a:close/>
                <a:moveTo>
                  <a:pt x="146" y="12"/>
                </a:moveTo>
                <a:cubicBezTo>
                  <a:pt x="147" y="13"/>
                  <a:pt x="148" y="13"/>
                  <a:pt x="148" y="14"/>
                </a:cubicBezTo>
                <a:cubicBezTo>
                  <a:pt x="149" y="14"/>
                  <a:pt x="149" y="14"/>
                  <a:pt x="149" y="14"/>
                </a:cubicBezTo>
                <a:cubicBezTo>
                  <a:pt x="151" y="14"/>
                  <a:pt x="152" y="15"/>
                  <a:pt x="154" y="15"/>
                </a:cubicBezTo>
                <a:cubicBezTo>
                  <a:pt x="152" y="13"/>
                  <a:pt x="149" y="12"/>
                  <a:pt x="146" y="12"/>
                </a:cubicBezTo>
                <a:close/>
                <a:moveTo>
                  <a:pt x="257" y="208"/>
                </a:moveTo>
                <a:cubicBezTo>
                  <a:pt x="259" y="205"/>
                  <a:pt x="262" y="199"/>
                  <a:pt x="262" y="197"/>
                </a:cubicBezTo>
                <a:cubicBezTo>
                  <a:pt x="261" y="199"/>
                  <a:pt x="260" y="201"/>
                  <a:pt x="259" y="203"/>
                </a:cubicBezTo>
                <a:cubicBezTo>
                  <a:pt x="258" y="204"/>
                  <a:pt x="258" y="206"/>
                  <a:pt x="257" y="207"/>
                </a:cubicBezTo>
                <a:cubicBezTo>
                  <a:pt x="256" y="208"/>
                  <a:pt x="256" y="208"/>
                  <a:pt x="257" y="208"/>
                </a:cubicBezTo>
                <a:close/>
                <a:moveTo>
                  <a:pt x="215" y="192"/>
                </a:moveTo>
                <a:cubicBezTo>
                  <a:pt x="213" y="190"/>
                  <a:pt x="204" y="187"/>
                  <a:pt x="202" y="187"/>
                </a:cubicBezTo>
                <a:cubicBezTo>
                  <a:pt x="203" y="188"/>
                  <a:pt x="214" y="191"/>
                  <a:pt x="215" y="192"/>
                </a:cubicBezTo>
                <a:close/>
                <a:moveTo>
                  <a:pt x="73" y="114"/>
                </a:moveTo>
                <a:cubicBezTo>
                  <a:pt x="72" y="117"/>
                  <a:pt x="72" y="132"/>
                  <a:pt x="73" y="134"/>
                </a:cubicBezTo>
                <a:cubicBezTo>
                  <a:pt x="73" y="127"/>
                  <a:pt x="73" y="121"/>
                  <a:pt x="73" y="114"/>
                </a:cubicBezTo>
                <a:close/>
                <a:moveTo>
                  <a:pt x="167" y="15"/>
                </a:moveTo>
                <a:cubicBezTo>
                  <a:pt x="168" y="17"/>
                  <a:pt x="170" y="18"/>
                  <a:pt x="172" y="18"/>
                </a:cubicBezTo>
                <a:cubicBezTo>
                  <a:pt x="172" y="17"/>
                  <a:pt x="172" y="17"/>
                  <a:pt x="172" y="16"/>
                </a:cubicBezTo>
                <a:cubicBezTo>
                  <a:pt x="170" y="16"/>
                  <a:pt x="168" y="16"/>
                  <a:pt x="167" y="15"/>
                </a:cubicBezTo>
                <a:close/>
                <a:moveTo>
                  <a:pt x="199" y="147"/>
                </a:moveTo>
                <a:cubicBezTo>
                  <a:pt x="199" y="150"/>
                  <a:pt x="199" y="154"/>
                  <a:pt x="199" y="157"/>
                </a:cubicBezTo>
                <a:cubicBezTo>
                  <a:pt x="199" y="154"/>
                  <a:pt x="200" y="150"/>
                  <a:pt x="199" y="147"/>
                </a:cubicBezTo>
                <a:cubicBezTo>
                  <a:pt x="199" y="147"/>
                  <a:pt x="199" y="147"/>
                  <a:pt x="199" y="147"/>
                </a:cubicBezTo>
                <a:close/>
                <a:moveTo>
                  <a:pt x="155" y="135"/>
                </a:moveTo>
                <a:cubicBezTo>
                  <a:pt x="154" y="135"/>
                  <a:pt x="152" y="135"/>
                  <a:pt x="151" y="135"/>
                </a:cubicBezTo>
                <a:cubicBezTo>
                  <a:pt x="151" y="135"/>
                  <a:pt x="151" y="136"/>
                  <a:pt x="151" y="136"/>
                </a:cubicBezTo>
                <a:cubicBezTo>
                  <a:pt x="152" y="136"/>
                  <a:pt x="154" y="136"/>
                  <a:pt x="155" y="136"/>
                </a:cubicBezTo>
                <a:cubicBezTo>
                  <a:pt x="155" y="136"/>
                  <a:pt x="155" y="135"/>
                  <a:pt x="155" y="135"/>
                </a:cubicBezTo>
                <a:close/>
                <a:moveTo>
                  <a:pt x="158" y="184"/>
                </a:moveTo>
                <a:cubicBezTo>
                  <a:pt x="157" y="190"/>
                  <a:pt x="157" y="195"/>
                  <a:pt x="156" y="200"/>
                </a:cubicBezTo>
                <a:cubicBezTo>
                  <a:pt x="158" y="193"/>
                  <a:pt x="158" y="185"/>
                  <a:pt x="158" y="184"/>
                </a:cubicBezTo>
                <a:close/>
                <a:moveTo>
                  <a:pt x="218" y="251"/>
                </a:moveTo>
                <a:cubicBezTo>
                  <a:pt x="214" y="253"/>
                  <a:pt x="210" y="255"/>
                  <a:pt x="206" y="258"/>
                </a:cubicBezTo>
                <a:cubicBezTo>
                  <a:pt x="210" y="256"/>
                  <a:pt x="214" y="253"/>
                  <a:pt x="218" y="251"/>
                </a:cubicBezTo>
                <a:close/>
                <a:moveTo>
                  <a:pt x="257" y="173"/>
                </a:moveTo>
                <a:cubicBezTo>
                  <a:pt x="257" y="177"/>
                  <a:pt x="256" y="181"/>
                  <a:pt x="255" y="185"/>
                </a:cubicBezTo>
                <a:cubicBezTo>
                  <a:pt x="257" y="182"/>
                  <a:pt x="257" y="177"/>
                  <a:pt x="257" y="173"/>
                </a:cubicBezTo>
                <a:close/>
                <a:moveTo>
                  <a:pt x="224" y="258"/>
                </a:moveTo>
                <a:cubicBezTo>
                  <a:pt x="224" y="258"/>
                  <a:pt x="224" y="257"/>
                  <a:pt x="224" y="257"/>
                </a:cubicBezTo>
                <a:cubicBezTo>
                  <a:pt x="221" y="259"/>
                  <a:pt x="219" y="261"/>
                  <a:pt x="216" y="263"/>
                </a:cubicBezTo>
                <a:cubicBezTo>
                  <a:pt x="216" y="263"/>
                  <a:pt x="217" y="263"/>
                  <a:pt x="217" y="263"/>
                </a:cubicBezTo>
                <a:cubicBezTo>
                  <a:pt x="219" y="261"/>
                  <a:pt x="222" y="259"/>
                  <a:pt x="224" y="258"/>
                </a:cubicBezTo>
                <a:close/>
                <a:moveTo>
                  <a:pt x="196" y="86"/>
                </a:moveTo>
                <a:cubicBezTo>
                  <a:pt x="195" y="86"/>
                  <a:pt x="194" y="86"/>
                  <a:pt x="193" y="86"/>
                </a:cubicBezTo>
                <a:cubicBezTo>
                  <a:pt x="193" y="87"/>
                  <a:pt x="194" y="88"/>
                  <a:pt x="194" y="88"/>
                </a:cubicBezTo>
                <a:cubicBezTo>
                  <a:pt x="195" y="88"/>
                  <a:pt x="196" y="88"/>
                  <a:pt x="196" y="87"/>
                </a:cubicBezTo>
                <a:cubicBezTo>
                  <a:pt x="196" y="87"/>
                  <a:pt x="196" y="86"/>
                  <a:pt x="196" y="86"/>
                </a:cubicBezTo>
                <a:close/>
                <a:moveTo>
                  <a:pt x="229" y="67"/>
                </a:moveTo>
                <a:cubicBezTo>
                  <a:pt x="227" y="68"/>
                  <a:pt x="225" y="70"/>
                  <a:pt x="223" y="71"/>
                </a:cubicBezTo>
                <a:cubicBezTo>
                  <a:pt x="223" y="71"/>
                  <a:pt x="223" y="71"/>
                  <a:pt x="223" y="71"/>
                </a:cubicBezTo>
                <a:cubicBezTo>
                  <a:pt x="225" y="70"/>
                  <a:pt x="228" y="69"/>
                  <a:pt x="230" y="68"/>
                </a:cubicBezTo>
                <a:cubicBezTo>
                  <a:pt x="230" y="68"/>
                  <a:pt x="230" y="67"/>
                  <a:pt x="229" y="67"/>
                </a:cubicBezTo>
                <a:close/>
                <a:moveTo>
                  <a:pt x="222" y="244"/>
                </a:moveTo>
                <a:cubicBezTo>
                  <a:pt x="224" y="243"/>
                  <a:pt x="228" y="239"/>
                  <a:pt x="228" y="237"/>
                </a:cubicBezTo>
                <a:cubicBezTo>
                  <a:pt x="226" y="240"/>
                  <a:pt x="224" y="242"/>
                  <a:pt x="222" y="244"/>
                </a:cubicBezTo>
                <a:close/>
                <a:moveTo>
                  <a:pt x="28" y="206"/>
                </a:moveTo>
                <a:cubicBezTo>
                  <a:pt x="28" y="205"/>
                  <a:pt x="28" y="205"/>
                  <a:pt x="27" y="205"/>
                </a:cubicBezTo>
                <a:cubicBezTo>
                  <a:pt x="26" y="206"/>
                  <a:pt x="25" y="206"/>
                  <a:pt x="24" y="207"/>
                </a:cubicBezTo>
                <a:cubicBezTo>
                  <a:pt x="24" y="207"/>
                  <a:pt x="23" y="207"/>
                  <a:pt x="23" y="207"/>
                </a:cubicBezTo>
                <a:cubicBezTo>
                  <a:pt x="23" y="208"/>
                  <a:pt x="23" y="208"/>
                  <a:pt x="23" y="208"/>
                </a:cubicBezTo>
                <a:cubicBezTo>
                  <a:pt x="25" y="207"/>
                  <a:pt x="26" y="207"/>
                  <a:pt x="28" y="206"/>
                </a:cubicBezTo>
                <a:close/>
                <a:moveTo>
                  <a:pt x="202" y="143"/>
                </a:moveTo>
                <a:cubicBezTo>
                  <a:pt x="202" y="143"/>
                  <a:pt x="202" y="144"/>
                  <a:pt x="202" y="144"/>
                </a:cubicBezTo>
                <a:cubicBezTo>
                  <a:pt x="203" y="144"/>
                  <a:pt x="203" y="144"/>
                  <a:pt x="204" y="144"/>
                </a:cubicBezTo>
                <a:cubicBezTo>
                  <a:pt x="204" y="144"/>
                  <a:pt x="204" y="143"/>
                  <a:pt x="204" y="143"/>
                </a:cubicBezTo>
                <a:cubicBezTo>
                  <a:pt x="203" y="143"/>
                  <a:pt x="203" y="143"/>
                  <a:pt x="202" y="143"/>
                </a:cubicBezTo>
                <a:close/>
                <a:moveTo>
                  <a:pt x="107" y="137"/>
                </a:moveTo>
                <a:cubicBezTo>
                  <a:pt x="107" y="138"/>
                  <a:pt x="107" y="139"/>
                  <a:pt x="107" y="140"/>
                </a:cubicBezTo>
                <a:cubicBezTo>
                  <a:pt x="107" y="141"/>
                  <a:pt x="107" y="141"/>
                  <a:pt x="108" y="140"/>
                </a:cubicBezTo>
                <a:cubicBezTo>
                  <a:pt x="108" y="139"/>
                  <a:pt x="108" y="138"/>
                  <a:pt x="108" y="137"/>
                </a:cubicBezTo>
                <a:cubicBezTo>
                  <a:pt x="107" y="137"/>
                  <a:pt x="107" y="137"/>
                  <a:pt x="107" y="137"/>
                </a:cubicBezTo>
                <a:close/>
                <a:moveTo>
                  <a:pt x="193" y="136"/>
                </a:moveTo>
                <a:cubicBezTo>
                  <a:pt x="193" y="136"/>
                  <a:pt x="193" y="135"/>
                  <a:pt x="193" y="135"/>
                </a:cubicBezTo>
                <a:cubicBezTo>
                  <a:pt x="192" y="135"/>
                  <a:pt x="192" y="135"/>
                  <a:pt x="191" y="135"/>
                </a:cubicBezTo>
                <a:cubicBezTo>
                  <a:pt x="191" y="135"/>
                  <a:pt x="191" y="136"/>
                  <a:pt x="191" y="136"/>
                </a:cubicBezTo>
                <a:cubicBezTo>
                  <a:pt x="192" y="136"/>
                  <a:pt x="192" y="136"/>
                  <a:pt x="193" y="136"/>
                </a:cubicBezTo>
                <a:close/>
                <a:moveTo>
                  <a:pt x="198" y="19"/>
                </a:moveTo>
                <a:cubicBezTo>
                  <a:pt x="195" y="18"/>
                  <a:pt x="192" y="16"/>
                  <a:pt x="189" y="15"/>
                </a:cubicBezTo>
                <a:cubicBezTo>
                  <a:pt x="192" y="17"/>
                  <a:pt x="195" y="18"/>
                  <a:pt x="198" y="19"/>
                </a:cubicBezTo>
                <a:close/>
                <a:moveTo>
                  <a:pt x="245" y="205"/>
                </a:moveTo>
                <a:cubicBezTo>
                  <a:pt x="245" y="205"/>
                  <a:pt x="245" y="205"/>
                  <a:pt x="245" y="205"/>
                </a:cubicBezTo>
                <a:cubicBezTo>
                  <a:pt x="245" y="205"/>
                  <a:pt x="245" y="204"/>
                  <a:pt x="245" y="204"/>
                </a:cubicBezTo>
                <a:cubicBezTo>
                  <a:pt x="243" y="203"/>
                  <a:pt x="240" y="202"/>
                  <a:pt x="238" y="201"/>
                </a:cubicBezTo>
                <a:cubicBezTo>
                  <a:pt x="240" y="202"/>
                  <a:pt x="243" y="203"/>
                  <a:pt x="245" y="205"/>
                </a:cubicBezTo>
                <a:close/>
                <a:moveTo>
                  <a:pt x="193" y="143"/>
                </a:moveTo>
                <a:cubicBezTo>
                  <a:pt x="192" y="143"/>
                  <a:pt x="191" y="143"/>
                  <a:pt x="191" y="143"/>
                </a:cubicBezTo>
                <a:cubicBezTo>
                  <a:pt x="191" y="144"/>
                  <a:pt x="191" y="144"/>
                  <a:pt x="191" y="145"/>
                </a:cubicBezTo>
                <a:cubicBezTo>
                  <a:pt x="191" y="145"/>
                  <a:pt x="192" y="145"/>
                  <a:pt x="193" y="145"/>
                </a:cubicBezTo>
                <a:cubicBezTo>
                  <a:pt x="193" y="144"/>
                  <a:pt x="193" y="143"/>
                  <a:pt x="193" y="143"/>
                </a:cubicBezTo>
                <a:close/>
                <a:moveTo>
                  <a:pt x="205" y="135"/>
                </a:moveTo>
                <a:cubicBezTo>
                  <a:pt x="204" y="135"/>
                  <a:pt x="203" y="135"/>
                  <a:pt x="201" y="135"/>
                </a:cubicBezTo>
                <a:cubicBezTo>
                  <a:pt x="201" y="135"/>
                  <a:pt x="201" y="135"/>
                  <a:pt x="201" y="136"/>
                </a:cubicBezTo>
                <a:cubicBezTo>
                  <a:pt x="202" y="136"/>
                  <a:pt x="203" y="136"/>
                  <a:pt x="204" y="135"/>
                </a:cubicBezTo>
                <a:cubicBezTo>
                  <a:pt x="205" y="135"/>
                  <a:pt x="205" y="135"/>
                  <a:pt x="205" y="135"/>
                </a:cubicBezTo>
                <a:close/>
                <a:moveTo>
                  <a:pt x="11" y="145"/>
                </a:moveTo>
                <a:cubicBezTo>
                  <a:pt x="11" y="144"/>
                  <a:pt x="11" y="144"/>
                  <a:pt x="11" y="143"/>
                </a:cubicBezTo>
                <a:cubicBezTo>
                  <a:pt x="9" y="143"/>
                  <a:pt x="9" y="143"/>
                  <a:pt x="9" y="144"/>
                </a:cubicBezTo>
                <a:cubicBezTo>
                  <a:pt x="9" y="144"/>
                  <a:pt x="10" y="145"/>
                  <a:pt x="11" y="145"/>
                </a:cubicBezTo>
                <a:close/>
                <a:moveTo>
                  <a:pt x="143" y="276"/>
                </a:moveTo>
                <a:cubicBezTo>
                  <a:pt x="145" y="277"/>
                  <a:pt x="146" y="277"/>
                  <a:pt x="146" y="275"/>
                </a:cubicBezTo>
                <a:cubicBezTo>
                  <a:pt x="145" y="275"/>
                  <a:pt x="144" y="276"/>
                  <a:pt x="143" y="276"/>
                </a:cubicBezTo>
                <a:close/>
                <a:moveTo>
                  <a:pt x="198" y="143"/>
                </a:moveTo>
                <a:cubicBezTo>
                  <a:pt x="198" y="143"/>
                  <a:pt x="198" y="144"/>
                  <a:pt x="198" y="144"/>
                </a:cubicBezTo>
                <a:cubicBezTo>
                  <a:pt x="199" y="144"/>
                  <a:pt x="199" y="144"/>
                  <a:pt x="199" y="144"/>
                </a:cubicBezTo>
                <a:cubicBezTo>
                  <a:pt x="199" y="144"/>
                  <a:pt x="199" y="143"/>
                  <a:pt x="199" y="143"/>
                </a:cubicBezTo>
                <a:cubicBezTo>
                  <a:pt x="199" y="143"/>
                  <a:pt x="199" y="143"/>
                  <a:pt x="198" y="143"/>
                </a:cubicBezTo>
                <a:close/>
                <a:moveTo>
                  <a:pt x="272" y="113"/>
                </a:moveTo>
                <a:cubicBezTo>
                  <a:pt x="273" y="113"/>
                  <a:pt x="273" y="113"/>
                  <a:pt x="273" y="113"/>
                </a:cubicBezTo>
                <a:cubicBezTo>
                  <a:pt x="272" y="111"/>
                  <a:pt x="272" y="109"/>
                  <a:pt x="271" y="108"/>
                </a:cubicBezTo>
                <a:cubicBezTo>
                  <a:pt x="271" y="108"/>
                  <a:pt x="271" y="108"/>
                  <a:pt x="271" y="108"/>
                </a:cubicBezTo>
                <a:cubicBezTo>
                  <a:pt x="271" y="110"/>
                  <a:pt x="272" y="111"/>
                  <a:pt x="272" y="113"/>
                </a:cubicBezTo>
                <a:close/>
                <a:moveTo>
                  <a:pt x="232" y="67"/>
                </a:moveTo>
                <a:cubicBezTo>
                  <a:pt x="233" y="66"/>
                  <a:pt x="234" y="65"/>
                  <a:pt x="234" y="64"/>
                </a:cubicBezTo>
                <a:cubicBezTo>
                  <a:pt x="234" y="64"/>
                  <a:pt x="234" y="64"/>
                  <a:pt x="234" y="64"/>
                </a:cubicBezTo>
                <a:cubicBezTo>
                  <a:pt x="233" y="65"/>
                  <a:pt x="233" y="65"/>
                  <a:pt x="232" y="66"/>
                </a:cubicBezTo>
                <a:cubicBezTo>
                  <a:pt x="232" y="66"/>
                  <a:pt x="232" y="66"/>
                  <a:pt x="232" y="67"/>
                </a:cubicBezTo>
                <a:close/>
                <a:moveTo>
                  <a:pt x="49" y="90"/>
                </a:moveTo>
                <a:cubicBezTo>
                  <a:pt x="48" y="90"/>
                  <a:pt x="46" y="89"/>
                  <a:pt x="45" y="89"/>
                </a:cubicBezTo>
                <a:cubicBezTo>
                  <a:pt x="46" y="89"/>
                  <a:pt x="48" y="90"/>
                  <a:pt x="49" y="90"/>
                </a:cubicBezTo>
                <a:close/>
                <a:moveTo>
                  <a:pt x="207" y="135"/>
                </a:moveTo>
                <a:cubicBezTo>
                  <a:pt x="209" y="135"/>
                  <a:pt x="210" y="135"/>
                  <a:pt x="211" y="135"/>
                </a:cubicBezTo>
                <a:cubicBezTo>
                  <a:pt x="209" y="135"/>
                  <a:pt x="208" y="135"/>
                  <a:pt x="207" y="135"/>
                </a:cubicBezTo>
                <a:close/>
                <a:moveTo>
                  <a:pt x="199" y="136"/>
                </a:moveTo>
                <a:cubicBezTo>
                  <a:pt x="199" y="135"/>
                  <a:pt x="199" y="135"/>
                  <a:pt x="199" y="135"/>
                </a:cubicBezTo>
                <a:cubicBezTo>
                  <a:pt x="198" y="135"/>
                  <a:pt x="198" y="135"/>
                  <a:pt x="198" y="135"/>
                </a:cubicBezTo>
                <a:cubicBezTo>
                  <a:pt x="198" y="135"/>
                  <a:pt x="198" y="136"/>
                  <a:pt x="198" y="136"/>
                </a:cubicBezTo>
                <a:cubicBezTo>
                  <a:pt x="198" y="136"/>
                  <a:pt x="199" y="136"/>
                  <a:pt x="199" y="136"/>
                </a:cubicBezTo>
                <a:close/>
                <a:moveTo>
                  <a:pt x="212" y="84"/>
                </a:moveTo>
                <a:cubicBezTo>
                  <a:pt x="212" y="84"/>
                  <a:pt x="212" y="84"/>
                  <a:pt x="212" y="84"/>
                </a:cubicBezTo>
                <a:cubicBezTo>
                  <a:pt x="211" y="85"/>
                  <a:pt x="209" y="85"/>
                  <a:pt x="208" y="86"/>
                </a:cubicBezTo>
                <a:cubicBezTo>
                  <a:pt x="210" y="86"/>
                  <a:pt x="211" y="85"/>
                  <a:pt x="212" y="84"/>
                </a:cubicBezTo>
                <a:close/>
                <a:moveTo>
                  <a:pt x="255" y="212"/>
                </a:moveTo>
                <a:cubicBezTo>
                  <a:pt x="256" y="211"/>
                  <a:pt x="256" y="211"/>
                  <a:pt x="255" y="211"/>
                </a:cubicBezTo>
                <a:cubicBezTo>
                  <a:pt x="254" y="212"/>
                  <a:pt x="254" y="212"/>
                  <a:pt x="255" y="212"/>
                </a:cubicBezTo>
                <a:close/>
                <a:moveTo>
                  <a:pt x="232" y="198"/>
                </a:moveTo>
                <a:cubicBezTo>
                  <a:pt x="232" y="198"/>
                  <a:pt x="232" y="198"/>
                  <a:pt x="232" y="198"/>
                </a:cubicBezTo>
                <a:cubicBezTo>
                  <a:pt x="233" y="199"/>
                  <a:pt x="235" y="199"/>
                  <a:pt x="236" y="200"/>
                </a:cubicBezTo>
                <a:cubicBezTo>
                  <a:pt x="236" y="200"/>
                  <a:pt x="236" y="200"/>
                  <a:pt x="236" y="199"/>
                </a:cubicBezTo>
                <a:cubicBezTo>
                  <a:pt x="235" y="199"/>
                  <a:pt x="233" y="198"/>
                  <a:pt x="232" y="198"/>
                </a:cubicBezTo>
                <a:close/>
                <a:moveTo>
                  <a:pt x="225" y="144"/>
                </a:moveTo>
                <a:cubicBezTo>
                  <a:pt x="225" y="143"/>
                  <a:pt x="225" y="142"/>
                  <a:pt x="225" y="141"/>
                </a:cubicBezTo>
                <a:cubicBezTo>
                  <a:pt x="225" y="141"/>
                  <a:pt x="224" y="141"/>
                  <a:pt x="224" y="142"/>
                </a:cubicBezTo>
                <a:cubicBezTo>
                  <a:pt x="224" y="142"/>
                  <a:pt x="224" y="143"/>
                  <a:pt x="225" y="144"/>
                </a:cubicBezTo>
                <a:close/>
                <a:moveTo>
                  <a:pt x="151" y="268"/>
                </a:moveTo>
                <a:cubicBezTo>
                  <a:pt x="152" y="268"/>
                  <a:pt x="153" y="268"/>
                  <a:pt x="153" y="267"/>
                </a:cubicBezTo>
                <a:cubicBezTo>
                  <a:pt x="152" y="267"/>
                  <a:pt x="152" y="268"/>
                  <a:pt x="151" y="268"/>
                </a:cubicBezTo>
                <a:close/>
                <a:moveTo>
                  <a:pt x="30" y="143"/>
                </a:moveTo>
                <a:cubicBezTo>
                  <a:pt x="30" y="142"/>
                  <a:pt x="30" y="142"/>
                  <a:pt x="29" y="141"/>
                </a:cubicBezTo>
                <a:cubicBezTo>
                  <a:pt x="29" y="142"/>
                  <a:pt x="29" y="143"/>
                  <a:pt x="30" y="143"/>
                </a:cubicBezTo>
                <a:close/>
                <a:moveTo>
                  <a:pt x="234" y="142"/>
                </a:moveTo>
                <a:cubicBezTo>
                  <a:pt x="235" y="142"/>
                  <a:pt x="235" y="141"/>
                  <a:pt x="235" y="140"/>
                </a:cubicBezTo>
                <a:cubicBezTo>
                  <a:pt x="235" y="141"/>
                  <a:pt x="234" y="142"/>
                  <a:pt x="234" y="142"/>
                </a:cubicBezTo>
                <a:close/>
                <a:moveTo>
                  <a:pt x="104" y="137"/>
                </a:moveTo>
                <a:cubicBezTo>
                  <a:pt x="104" y="138"/>
                  <a:pt x="104" y="139"/>
                  <a:pt x="104" y="141"/>
                </a:cubicBezTo>
                <a:cubicBezTo>
                  <a:pt x="104" y="139"/>
                  <a:pt x="104" y="138"/>
                  <a:pt x="104" y="137"/>
                </a:cubicBezTo>
                <a:close/>
                <a:moveTo>
                  <a:pt x="151" y="139"/>
                </a:moveTo>
                <a:cubicBezTo>
                  <a:pt x="153" y="139"/>
                  <a:pt x="154" y="139"/>
                  <a:pt x="155" y="139"/>
                </a:cubicBezTo>
                <a:cubicBezTo>
                  <a:pt x="154" y="139"/>
                  <a:pt x="153" y="138"/>
                  <a:pt x="151" y="139"/>
                </a:cubicBezTo>
                <a:close/>
                <a:moveTo>
                  <a:pt x="251" y="208"/>
                </a:moveTo>
                <a:cubicBezTo>
                  <a:pt x="251" y="209"/>
                  <a:pt x="251" y="209"/>
                  <a:pt x="252" y="209"/>
                </a:cubicBezTo>
                <a:cubicBezTo>
                  <a:pt x="252" y="209"/>
                  <a:pt x="252" y="209"/>
                  <a:pt x="252" y="209"/>
                </a:cubicBezTo>
                <a:cubicBezTo>
                  <a:pt x="252" y="208"/>
                  <a:pt x="252" y="208"/>
                  <a:pt x="251" y="208"/>
                </a:cubicBezTo>
                <a:close/>
                <a:moveTo>
                  <a:pt x="156" y="179"/>
                </a:moveTo>
                <a:cubicBezTo>
                  <a:pt x="156" y="179"/>
                  <a:pt x="156" y="179"/>
                  <a:pt x="156" y="178"/>
                </a:cubicBezTo>
                <a:cubicBezTo>
                  <a:pt x="155" y="178"/>
                  <a:pt x="154" y="178"/>
                  <a:pt x="153" y="178"/>
                </a:cubicBezTo>
                <a:cubicBezTo>
                  <a:pt x="154" y="179"/>
                  <a:pt x="155" y="179"/>
                  <a:pt x="156" y="179"/>
                </a:cubicBezTo>
                <a:close/>
                <a:moveTo>
                  <a:pt x="195" y="191"/>
                </a:moveTo>
                <a:cubicBezTo>
                  <a:pt x="195" y="192"/>
                  <a:pt x="195" y="193"/>
                  <a:pt x="195" y="194"/>
                </a:cubicBezTo>
                <a:cubicBezTo>
                  <a:pt x="195" y="193"/>
                  <a:pt x="195" y="192"/>
                  <a:pt x="195" y="191"/>
                </a:cubicBezTo>
                <a:close/>
                <a:moveTo>
                  <a:pt x="216" y="82"/>
                </a:moveTo>
                <a:cubicBezTo>
                  <a:pt x="216" y="82"/>
                  <a:pt x="216" y="82"/>
                  <a:pt x="216" y="82"/>
                </a:cubicBezTo>
                <a:cubicBezTo>
                  <a:pt x="217" y="82"/>
                  <a:pt x="218" y="82"/>
                  <a:pt x="218" y="81"/>
                </a:cubicBezTo>
                <a:cubicBezTo>
                  <a:pt x="218" y="81"/>
                  <a:pt x="217" y="82"/>
                  <a:pt x="216" y="82"/>
                </a:cubicBezTo>
                <a:close/>
                <a:moveTo>
                  <a:pt x="216" y="69"/>
                </a:moveTo>
                <a:cubicBezTo>
                  <a:pt x="216" y="71"/>
                  <a:pt x="217" y="71"/>
                  <a:pt x="218" y="71"/>
                </a:cubicBezTo>
                <a:cubicBezTo>
                  <a:pt x="217" y="70"/>
                  <a:pt x="217" y="70"/>
                  <a:pt x="216" y="69"/>
                </a:cubicBezTo>
                <a:close/>
                <a:moveTo>
                  <a:pt x="133" y="177"/>
                </a:moveTo>
                <a:cubicBezTo>
                  <a:pt x="133" y="177"/>
                  <a:pt x="133" y="177"/>
                  <a:pt x="133" y="177"/>
                </a:cubicBezTo>
                <a:cubicBezTo>
                  <a:pt x="133" y="177"/>
                  <a:pt x="134" y="177"/>
                  <a:pt x="135" y="177"/>
                </a:cubicBezTo>
                <a:cubicBezTo>
                  <a:pt x="135" y="177"/>
                  <a:pt x="135" y="177"/>
                  <a:pt x="135" y="177"/>
                </a:cubicBezTo>
                <a:cubicBezTo>
                  <a:pt x="134" y="177"/>
                  <a:pt x="133" y="177"/>
                  <a:pt x="133" y="177"/>
                </a:cubicBezTo>
                <a:close/>
                <a:moveTo>
                  <a:pt x="106" y="270"/>
                </a:moveTo>
                <a:cubicBezTo>
                  <a:pt x="107" y="270"/>
                  <a:pt x="107" y="270"/>
                  <a:pt x="107" y="270"/>
                </a:cubicBezTo>
                <a:cubicBezTo>
                  <a:pt x="106" y="270"/>
                  <a:pt x="105" y="269"/>
                  <a:pt x="104" y="269"/>
                </a:cubicBezTo>
                <a:cubicBezTo>
                  <a:pt x="104" y="269"/>
                  <a:pt x="104" y="269"/>
                  <a:pt x="104" y="269"/>
                </a:cubicBezTo>
                <a:cubicBezTo>
                  <a:pt x="105" y="270"/>
                  <a:pt x="106" y="270"/>
                  <a:pt x="106" y="270"/>
                </a:cubicBezTo>
                <a:close/>
                <a:moveTo>
                  <a:pt x="119" y="11"/>
                </a:moveTo>
                <a:cubicBezTo>
                  <a:pt x="119" y="10"/>
                  <a:pt x="118" y="10"/>
                  <a:pt x="118" y="10"/>
                </a:cubicBezTo>
                <a:cubicBezTo>
                  <a:pt x="118" y="11"/>
                  <a:pt x="118" y="11"/>
                  <a:pt x="118" y="11"/>
                </a:cubicBezTo>
                <a:cubicBezTo>
                  <a:pt x="118" y="11"/>
                  <a:pt x="118" y="11"/>
                  <a:pt x="118" y="11"/>
                </a:cubicBezTo>
                <a:cubicBezTo>
                  <a:pt x="118" y="11"/>
                  <a:pt x="119" y="11"/>
                  <a:pt x="119" y="11"/>
                </a:cubicBezTo>
                <a:close/>
                <a:moveTo>
                  <a:pt x="73" y="139"/>
                </a:moveTo>
                <a:cubicBezTo>
                  <a:pt x="73" y="139"/>
                  <a:pt x="73" y="139"/>
                  <a:pt x="73" y="139"/>
                </a:cubicBezTo>
                <a:cubicBezTo>
                  <a:pt x="73" y="138"/>
                  <a:pt x="73" y="138"/>
                  <a:pt x="73" y="138"/>
                </a:cubicBezTo>
                <a:cubicBezTo>
                  <a:pt x="73" y="138"/>
                  <a:pt x="73" y="138"/>
                  <a:pt x="73" y="138"/>
                </a:cubicBezTo>
                <a:cubicBezTo>
                  <a:pt x="73" y="138"/>
                  <a:pt x="73" y="138"/>
                  <a:pt x="73" y="139"/>
                </a:cubicBezTo>
                <a:close/>
                <a:moveTo>
                  <a:pt x="224" y="168"/>
                </a:moveTo>
                <a:cubicBezTo>
                  <a:pt x="224" y="168"/>
                  <a:pt x="224" y="168"/>
                  <a:pt x="224" y="168"/>
                </a:cubicBezTo>
                <a:cubicBezTo>
                  <a:pt x="224" y="168"/>
                  <a:pt x="224" y="167"/>
                  <a:pt x="224" y="167"/>
                </a:cubicBezTo>
                <a:cubicBezTo>
                  <a:pt x="224" y="167"/>
                  <a:pt x="224" y="167"/>
                  <a:pt x="224" y="167"/>
                </a:cubicBezTo>
                <a:cubicBezTo>
                  <a:pt x="224" y="167"/>
                  <a:pt x="224" y="168"/>
                  <a:pt x="224" y="168"/>
                </a:cubicBezTo>
                <a:close/>
                <a:moveTo>
                  <a:pt x="230" y="256"/>
                </a:moveTo>
                <a:cubicBezTo>
                  <a:pt x="230" y="256"/>
                  <a:pt x="230" y="256"/>
                  <a:pt x="230" y="256"/>
                </a:cubicBezTo>
                <a:cubicBezTo>
                  <a:pt x="230" y="256"/>
                  <a:pt x="230" y="256"/>
                  <a:pt x="229" y="256"/>
                </a:cubicBezTo>
                <a:cubicBezTo>
                  <a:pt x="229" y="256"/>
                  <a:pt x="230" y="256"/>
                  <a:pt x="230" y="256"/>
                </a:cubicBezTo>
                <a:cubicBezTo>
                  <a:pt x="230" y="256"/>
                  <a:pt x="230" y="256"/>
                  <a:pt x="230" y="256"/>
                </a:cubicBezTo>
                <a:close/>
                <a:moveTo>
                  <a:pt x="156" y="202"/>
                </a:moveTo>
                <a:cubicBezTo>
                  <a:pt x="156" y="202"/>
                  <a:pt x="156" y="202"/>
                  <a:pt x="156" y="202"/>
                </a:cubicBezTo>
                <a:cubicBezTo>
                  <a:pt x="156" y="202"/>
                  <a:pt x="156" y="202"/>
                  <a:pt x="156" y="201"/>
                </a:cubicBezTo>
                <a:cubicBezTo>
                  <a:pt x="156" y="201"/>
                  <a:pt x="156" y="201"/>
                  <a:pt x="156" y="201"/>
                </a:cubicBezTo>
                <a:cubicBezTo>
                  <a:pt x="156" y="202"/>
                  <a:pt x="156" y="202"/>
                  <a:pt x="156" y="20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30" name="Freeform 329"/>
          <p:cNvSpPr>
            <a:spLocks noEditPoints="1"/>
          </p:cNvSpPr>
          <p:nvPr/>
        </p:nvSpPr>
        <p:spPr bwMode="auto">
          <a:xfrm>
            <a:off x="7258051" y="2930526"/>
            <a:ext cx="360363" cy="733425"/>
          </a:xfrm>
          <a:custGeom>
            <a:gdLst>
              <a:gd fmla="*/ 49 w 146" name="T0"/>
              <a:gd fmla="*/ 297 h 297" name="T1"/>
              <a:gd fmla="*/ 142 w 146" name="T2"/>
              <a:gd fmla="*/ 168 h 297" name="T3"/>
              <a:gd fmla="*/ 109 w 146" name="T4"/>
              <a:gd fmla="*/ 171 h 297" name="T5"/>
              <a:gd fmla="*/ 112 w 146" name="T6"/>
              <a:gd fmla="*/ 289 h 297" name="T7"/>
              <a:gd fmla="*/ 54 w 146" name="T8"/>
              <a:gd fmla="*/ 273 h 297" name="T9"/>
              <a:gd fmla="*/ 64 w 146" name="T10"/>
              <a:gd fmla="*/ 264 h 297" name="T11"/>
              <a:gd fmla="*/ 17 w 146" name="T12"/>
              <a:gd fmla="*/ 98 h 297" name="T13"/>
              <a:gd fmla="*/ 122 w 146" name="T14"/>
              <a:gd fmla="*/ 114 h 297" name="T15"/>
              <a:gd fmla="*/ 92 w 146" name="T16"/>
              <a:gd fmla="*/ 52 h 297" name="T17"/>
              <a:gd fmla="*/ 42 w 146" name="T18"/>
              <a:gd fmla="*/ 199 h 297" name="T19"/>
              <a:gd fmla="*/ 76 w 146" name="T20"/>
              <a:gd fmla="*/ 273 h 297" name="T21"/>
              <a:gd fmla="*/ 139 w 146" name="T22"/>
              <a:gd fmla="*/ 114 h 297" name="T23"/>
              <a:gd fmla="*/ 111 w 146" name="T24"/>
              <a:gd fmla="*/ 61 h 297" name="T25"/>
              <a:gd fmla="*/ 76 w 146" name="T26"/>
              <a:gd fmla="*/ 62 h 297" name="T27"/>
              <a:gd fmla="*/ 35 w 146" name="T28"/>
              <a:gd fmla="*/ 226 h 297" name="T29"/>
              <a:gd fmla="*/ 94 w 146" name="T30"/>
              <a:gd fmla="*/ 221 h 297" name="T31"/>
              <a:gd fmla="*/ 120 w 146" name="T32"/>
              <a:gd fmla="*/ 264 h 297" name="T33"/>
              <a:gd fmla="*/ 78 w 146" name="T34"/>
              <a:gd fmla="*/ 196 h 297" name="T35"/>
              <a:gd fmla="*/ 97 w 146" name="T36"/>
              <a:gd fmla="*/ 47 h 297" name="T37"/>
              <a:gd fmla="*/ 28 w 146" name="T38"/>
              <a:gd fmla="*/ 161 h 297" name="T39"/>
              <a:gd fmla="*/ 57 w 146" name="T40"/>
              <a:gd fmla="*/ 67 h 297" name="T41"/>
              <a:gd fmla="*/ 133 w 146" name="T42"/>
              <a:gd fmla="*/ 75 h 297" name="T43"/>
              <a:gd fmla="*/ 35 w 146" name="T44"/>
              <a:gd fmla="*/ 193 h 297" name="T45"/>
              <a:gd fmla="*/ 122 w 146" name="T46"/>
              <a:gd fmla="*/ 167 h 297" name="T47"/>
              <a:gd fmla="*/ 28 w 146" name="T48"/>
              <a:gd fmla="*/ 60 h 297" name="T49"/>
              <a:gd fmla="*/ 109 w 146" name="T50"/>
              <a:gd fmla="*/ 6 h 297" name="T51"/>
              <a:gd fmla="*/ 58 w 146" name="T52"/>
              <a:gd fmla="*/ 218 h 297" name="T53"/>
              <a:gd fmla="*/ 66 w 146" name="T54"/>
              <a:gd fmla="*/ 255 h 297" name="T55"/>
              <a:gd fmla="*/ 103 w 146" name="T56"/>
              <a:gd fmla="*/ 59 h 297" name="T57"/>
              <a:gd fmla="*/ 56 w 146" name="T58"/>
              <a:gd fmla="*/ 248 h 297" name="T59"/>
              <a:gd fmla="*/ 97 w 146" name="T60"/>
              <a:gd fmla="*/ 190 h 297" name="T61"/>
              <a:gd fmla="*/ 130 w 146" name="T62"/>
              <a:gd fmla="*/ 191 h 297" name="T63"/>
              <a:gd fmla="*/ 32 w 146" name="T64"/>
              <a:gd fmla="*/ 83 h 297" name="T65"/>
              <a:gd fmla="*/ 66 w 146" name="T66"/>
              <a:gd fmla="*/ 280 h 297" name="T67"/>
              <a:gd fmla="*/ 9 w 146" name="T68"/>
              <a:gd fmla="*/ 237 h 297" name="T69"/>
              <a:gd fmla="*/ 52 w 146" name="T70"/>
              <a:gd fmla="*/ 217 h 297" name="T71"/>
              <a:gd fmla="*/ 46 w 146" name="T72"/>
              <a:gd fmla="*/ 55 h 297" name="T73"/>
              <a:gd fmla="*/ 10 w 146" name="T74"/>
              <a:gd fmla="*/ 136 h 297" name="T75"/>
              <a:gd fmla="*/ 134 w 146" name="T76"/>
              <a:gd fmla="*/ 240 h 297" name="T77"/>
              <a:gd fmla="*/ 101 w 146" name="T78"/>
              <a:gd fmla="*/ 225 h 297" name="T79"/>
              <a:gd fmla="*/ 124 w 146" name="T80"/>
              <a:gd fmla="*/ 233 h 297" name="T81"/>
              <a:gd fmla="*/ 89 w 146" name="T82"/>
              <a:gd fmla="*/ 183 h 297" name="T83"/>
              <a:gd fmla="*/ 9 w 146" name="T84"/>
              <a:gd fmla="*/ 170 h 297" name="T85"/>
              <a:gd fmla="*/ 134 w 146" name="T86"/>
              <a:gd fmla="*/ 123 h 297" name="T87"/>
              <a:gd fmla="*/ 12 w 146" name="T88"/>
              <a:gd fmla="*/ 144 h 297" name="T89"/>
              <a:gd fmla="*/ 80 w 146" name="T90"/>
              <a:gd fmla="*/ 279 h 297" name="T91"/>
              <a:gd fmla="*/ 75 w 146" name="T92"/>
              <a:gd fmla="*/ 54 h 297" name="T93"/>
              <a:gd fmla="*/ 17 w 146" name="T94"/>
              <a:gd fmla="*/ 119 h 297" name="T95"/>
              <a:gd fmla="*/ 132 w 146" name="T96"/>
              <a:gd fmla="*/ 87 h 297" name="T97"/>
              <a:gd fmla="*/ 127 w 146" name="T98"/>
              <a:gd fmla="*/ 144 h 297" name="T99"/>
              <a:gd fmla="*/ 99 w 146" name="T100"/>
              <a:gd fmla="*/ 203 h 297" name="T101"/>
              <a:gd fmla="*/ 104 w 146" name="T102"/>
              <a:gd fmla="*/ 232 h 297" name="T103"/>
              <a:gd fmla="*/ 13 w 146" name="T104"/>
              <a:gd fmla="*/ 152 h 297" name="T105"/>
              <a:gd fmla="*/ 24 w 146" name="T106"/>
              <a:gd fmla="*/ 111 h 297" name="T107"/>
              <a:gd fmla="*/ 91 w 146" name="T108"/>
              <a:gd fmla="*/ 227 h 297" name="T109"/>
              <a:gd fmla="*/ 16 w 146" name="T110"/>
              <a:gd fmla="*/ 138 h 297" name="T111"/>
              <a:gd fmla="*/ 26 w 146" name="T112"/>
              <a:gd fmla="*/ 255 h 297" name="T113"/>
              <a:gd fmla="*/ 138 w 146" name="T114"/>
              <a:gd fmla="*/ 101 h 297" name="T115"/>
              <a:gd fmla="*/ 44 w 146" name="T116"/>
              <a:gd fmla="*/ 223 h 297" name="T117"/>
              <a:gd fmla="*/ 19 w 146" name="T118"/>
              <a:gd fmla="*/ 139 h 297" name="T119"/>
              <a:gd fmla="*/ 120 w 146" name="T120"/>
              <a:gd fmla="*/ 55 h 297" name="T121"/>
              <a:gd fmla="*/ 79 w 146" name="T122"/>
              <a:gd fmla="*/ 62 h 29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97" w="146">
                <a:moveTo>
                  <a:pt x="91" y="47"/>
                </a:moveTo>
                <a:cubicBezTo>
                  <a:pt x="91" y="45"/>
                  <a:pt x="91" y="43"/>
                  <a:pt x="91" y="42"/>
                </a:cubicBezTo>
                <a:cubicBezTo>
                  <a:pt x="92" y="36"/>
                  <a:pt x="91" y="31"/>
                  <a:pt x="91" y="26"/>
                </a:cubicBezTo>
                <a:cubicBezTo>
                  <a:pt x="91" y="21"/>
                  <a:pt x="91" y="17"/>
                  <a:pt x="91" y="12"/>
                </a:cubicBezTo>
                <a:cubicBezTo>
                  <a:pt x="92" y="11"/>
                  <a:pt x="92" y="10"/>
                  <a:pt x="92" y="9"/>
                </a:cubicBezTo>
                <a:cubicBezTo>
                  <a:pt x="93" y="6"/>
                  <a:pt x="95" y="5"/>
                  <a:pt x="97" y="4"/>
                </a:cubicBezTo>
                <a:cubicBezTo>
                  <a:pt x="100" y="3"/>
                  <a:pt x="102" y="2"/>
                  <a:pt x="105" y="1"/>
                </a:cubicBezTo>
                <a:cubicBezTo>
                  <a:pt x="108" y="1"/>
                  <a:pt x="110" y="0"/>
                  <a:pt x="113" y="0"/>
                </a:cubicBezTo>
                <a:cubicBezTo>
                  <a:pt x="114" y="0"/>
                  <a:pt x="114" y="0"/>
                  <a:pt x="115" y="0"/>
                </a:cubicBezTo>
                <a:cubicBezTo>
                  <a:pt x="117" y="0"/>
                  <a:pt x="119" y="1"/>
                  <a:pt x="119" y="4"/>
                </a:cubicBezTo>
                <a:cubicBezTo>
                  <a:pt x="120" y="5"/>
                  <a:pt x="120" y="7"/>
                  <a:pt x="120" y="8"/>
                </a:cubicBezTo>
                <a:cubicBezTo>
                  <a:pt x="120" y="23"/>
                  <a:pt x="120" y="37"/>
                  <a:pt x="120" y="51"/>
                </a:cubicBezTo>
                <a:cubicBezTo>
                  <a:pt x="120" y="51"/>
                  <a:pt x="120" y="52"/>
                  <a:pt x="120" y="52"/>
                </a:cubicBezTo>
                <a:cubicBezTo>
                  <a:pt x="120" y="52"/>
                  <a:pt x="121" y="53"/>
                  <a:pt x="121" y="53"/>
                </a:cubicBezTo>
                <a:cubicBezTo>
                  <a:pt x="126" y="56"/>
                  <a:pt x="130" y="60"/>
                  <a:pt x="133" y="65"/>
                </a:cubicBezTo>
                <a:cubicBezTo>
                  <a:pt x="138" y="72"/>
                  <a:pt x="141" y="80"/>
                  <a:pt x="142" y="88"/>
                </a:cubicBezTo>
                <a:cubicBezTo>
                  <a:pt x="144" y="98"/>
                  <a:pt x="145" y="108"/>
                  <a:pt x="146" y="119"/>
                </a:cubicBezTo>
                <a:cubicBezTo>
                  <a:pt x="146" y="126"/>
                  <a:pt x="146" y="133"/>
                  <a:pt x="146" y="139"/>
                </a:cubicBezTo>
                <a:cubicBezTo>
                  <a:pt x="146" y="146"/>
                  <a:pt x="146" y="153"/>
                  <a:pt x="146" y="159"/>
                </a:cubicBezTo>
                <a:cubicBezTo>
                  <a:pt x="145" y="167"/>
                  <a:pt x="144" y="174"/>
                  <a:pt x="144" y="181"/>
                </a:cubicBezTo>
                <a:cubicBezTo>
                  <a:pt x="143" y="187"/>
                  <a:pt x="142" y="193"/>
                  <a:pt x="142" y="199"/>
                </a:cubicBezTo>
                <a:cubicBezTo>
                  <a:pt x="141" y="209"/>
                  <a:pt x="141" y="219"/>
                  <a:pt x="141" y="228"/>
                </a:cubicBezTo>
                <a:cubicBezTo>
                  <a:pt x="141" y="237"/>
                  <a:pt x="141" y="246"/>
                  <a:pt x="140" y="254"/>
                </a:cubicBezTo>
                <a:cubicBezTo>
                  <a:pt x="140" y="260"/>
                  <a:pt x="140" y="266"/>
                  <a:pt x="138" y="272"/>
                </a:cubicBezTo>
                <a:cubicBezTo>
                  <a:pt x="138" y="274"/>
                  <a:pt x="138" y="275"/>
                  <a:pt x="137" y="277"/>
                </a:cubicBezTo>
                <a:cubicBezTo>
                  <a:pt x="135" y="283"/>
                  <a:pt x="131" y="287"/>
                  <a:pt x="124" y="289"/>
                </a:cubicBezTo>
                <a:cubicBezTo>
                  <a:pt x="123" y="289"/>
                  <a:pt x="122" y="289"/>
                  <a:pt x="121" y="289"/>
                </a:cubicBezTo>
                <a:cubicBezTo>
                  <a:pt x="120" y="289"/>
                  <a:pt x="119" y="289"/>
                  <a:pt x="118" y="290"/>
                </a:cubicBezTo>
                <a:cubicBezTo>
                  <a:pt x="114" y="291"/>
                  <a:pt x="110" y="292"/>
                  <a:pt x="105" y="293"/>
                </a:cubicBezTo>
                <a:cubicBezTo>
                  <a:pt x="95" y="295"/>
                  <a:pt x="84" y="296"/>
                  <a:pt x="73" y="297"/>
                </a:cubicBezTo>
                <a:cubicBezTo>
                  <a:pt x="65" y="297"/>
                  <a:pt x="57" y="297"/>
                  <a:pt x="49" y="297"/>
                </a:cubicBezTo>
                <a:cubicBezTo>
                  <a:pt x="43" y="297"/>
                  <a:pt x="37" y="297"/>
                  <a:pt x="32" y="296"/>
                </a:cubicBezTo>
                <a:cubicBezTo>
                  <a:pt x="27" y="295"/>
                  <a:pt x="22" y="293"/>
                  <a:pt x="18" y="291"/>
                </a:cubicBezTo>
                <a:cubicBezTo>
                  <a:pt x="12" y="287"/>
                  <a:pt x="7" y="281"/>
                  <a:pt x="5" y="274"/>
                </a:cubicBezTo>
                <a:cubicBezTo>
                  <a:pt x="3" y="267"/>
                  <a:pt x="2" y="260"/>
                  <a:pt x="2" y="253"/>
                </a:cubicBezTo>
                <a:cubicBezTo>
                  <a:pt x="2" y="247"/>
                  <a:pt x="3" y="241"/>
                  <a:pt x="3" y="235"/>
                </a:cubicBezTo>
                <a:cubicBezTo>
                  <a:pt x="3" y="235"/>
                  <a:pt x="3" y="234"/>
                  <a:pt x="2" y="234"/>
                </a:cubicBezTo>
                <a:cubicBezTo>
                  <a:pt x="1" y="233"/>
                  <a:pt x="1" y="232"/>
                  <a:pt x="1" y="231"/>
                </a:cubicBezTo>
                <a:cubicBezTo>
                  <a:pt x="1" y="228"/>
                  <a:pt x="1" y="225"/>
                  <a:pt x="1" y="222"/>
                </a:cubicBezTo>
                <a:cubicBezTo>
                  <a:pt x="1" y="214"/>
                  <a:pt x="0" y="207"/>
                  <a:pt x="0" y="199"/>
                </a:cubicBezTo>
                <a:cubicBezTo>
                  <a:pt x="1" y="183"/>
                  <a:pt x="1" y="168"/>
                  <a:pt x="1" y="152"/>
                </a:cubicBezTo>
                <a:cubicBezTo>
                  <a:pt x="1" y="143"/>
                  <a:pt x="2" y="135"/>
                  <a:pt x="2" y="126"/>
                </a:cubicBezTo>
                <a:cubicBezTo>
                  <a:pt x="2" y="119"/>
                  <a:pt x="3" y="112"/>
                  <a:pt x="3" y="105"/>
                </a:cubicBezTo>
                <a:cubicBezTo>
                  <a:pt x="4" y="98"/>
                  <a:pt x="5" y="90"/>
                  <a:pt x="7" y="83"/>
                </a:cubicBezTo>
                <a:cubicBezTo>
                  <a:pt x="7" y="78"/>
                  <a:pt x="8" y="74"/>
                  <a:pt x="10" y="70"/>
                </a:cubicBezTo>
                <a:cubicBezTo>
                  <a:pt x="11" y="67"/>
                  <a:pt x="12" y="64"/>
                  <a:pt x="14" y="61"/>
                </a:cubicBezTo>
                <a:cubicBezTo>
                  <a:pt x="16" y="58"/>
                  <a:pt x="19" y="56"/>
                  <a:pt x="23" y="54"/>
                </a:cubicBezTo>
                <a:cubicBezTo>
                  <a:pt x="23" y="54"/>
                  <a:pt x="24" y="53"/>
                  <a:pt x="24" y="53"/>
                </a:cubicBezTo>
                <a:cubicBezTo>
                  <a:pt x="27" y="51"/>
                  <a:pt x="30" y="49"/>
                  <a:pt x="33" y="49"/>
                </a:cubicBezTo>
                <a:cubicBezTo>
                  <a:pt x="37" y="47"/>
                  <a:pt x="41" y="47"/>
                  <a:pt x="46" y="47"/>
                </a:cubicBezTo>
                <a:cubicBezTo>
                  <a:pt x="49" y="47"/>
                  <a:pt x="51" y="47"/>
                  <a:pt x="54" y="47"/>
                </a:cubicBezTo>
                <a:cubicBezTo>
                  <a:pt x="57" y="47"/>
                  <a:pt x="60" y="47"/>
                  <a:pt x="63" y="47"/>
                </a:cubicBezTo>
                <a:cubicBezTo>
                  <a:pt x="71" y="46"/>
                  <a:pt x="80" y="46"/>
                  <a:pt x="88" y="47"/>
                </a:cubicBezTo>
                <a:cubicBezTo>
                  <a:pt x="89" y="47"/>
                  <a:pt x="90" y="47"/>
                  <a:pt x="90" y="47"/>
                </a:cubicBezTo>
                <a:cubicBezTo>
                  <a:pt x="91" y="47"/>
                  <a:pt x="91" y="47"/>
                  <a:pt x="91" y="47"/>
                </a:cubicBezTo>
                <a:close/>
                <a:moveTo>
                  <a:pt x="142" y="172"/>
                </a:moveTo>
                <a:cubicBezTo>
                  <a:pt x="142" y="172"/>
                  <a:pt x="142" y="171"/>
                  <a:pt x="142" y="171"/>
                </a:cubicBezTo>
                <a:cubicBezTo>
                  <a:pt x="143" y="169"/>
                  <a:pt x="143" y="168"/>
                  <a:pt x="143" y="166"/>
                </a:cubicBezTo>
                <a:cubicBezTo>
                  <a:pt x="143" y="159"/>
                  <a:pt x="144" y="152"/>
                  <a:pt x="144" y="145"/>
                </a:cubicBezTo>
                <a:cubicBezTo>
                  <a:pt x="144" y="141"/>
                  <a:pt x="144" y="138"/>
                  <a:pt x="144" y="134"/>
                </a:cubicBezTo>
                <a:cubicBezTo>
                  <a:pt x="144" y="137"/>
                  <a:pt x="144" y="139"/>
                  <a:pt x="144" y="141"/>
                </a:cubicBezTo>
                <a:cubicBezTo>
                  <a:pt x="143" y="150"/>
                  <a:pt x="143" y="159"/>
                  <a:pt x="142" y="168"/>
                </a:cubicBezTo>
                <a:cubicBezTo>
                  <a:pt x="142" y="169"/>
                  <a:pt x="142" y="171"/>
                  <a:pt x="142" y="172"/>
                </a:cubicBezTo>
                <a:cubicBezTo>
                  <a:pt x="142" y="172"/>
                  <a:pt x="142" y="173"/>
                  <a:pt x="142" y="173"/>
                </a:cubicBezTo>
                <a:cubicBezTo>
                  <a:pt x="142" y="173"/>
                  <a:pt x="142" y="173"/>
                  <a:pt x="142" y="173"/>
                </a:cubicBezTo>
                <a:cubicBezTo>
                  <a:pt x="142" y="173"/>
                  <a:pt x="142" y="172"/>
                  <a:pt x="142" y="172"/>
                </a:cubicBezTo>
                <a:close/>
                <a:moveTo>
                  <a:pt x="59" y="72"/>
                </a:moveTo>
                <a:cubicBezTo>
                  <a:pt x="59" y="72"/>
                  <a:pt x="59" y="72"/>
                  <a:pt x="59" y="72"/>
                </a:cubicBezTo>
                <a:cubicBezTo>
                  <a:pt x="60" y="72"/>
                  <a:pt x="60" y="72"/>
                  <a:pt x="61" y="72"/>
                </a:cubicBezTo>
                <a:cubicBezTo>
                  <a:pt x="66" y="72"/>
                  <a:pt x="72" y="73"/>
                  <a:pt x="78" y="74"/>
                </a:cubicBezTo>
                <a:cubicBezTo>
                  <a:pt x="82" y="75"/>
                  <a:pt x="87" y="76"/>
                  <a:pt x="91" y="77"/>
                </a:cubicBezTo>
                <a:cubicBezTo>
                  <a:pt x="92" y="77"/>
                  <a:pt x="93" y="78"/>
                  <a:pt x="94" y="78"/>
                </a:cubicBezTo>
                <a:cubicBezTo>
                  <a:pt x="96" y="78"/>
                  <a:pt x="97" y="78"/>
                  <a:pt x="98" y="77"/>
                </a:cubicBezTo>
                <a:cubicBezTo>
                  <a:pt x="99" y="77"/>
                  <a:pt x="99" y="78"/>
                  <a:pt x="100" y="78"/>
                </a:cubicBezTo>
                <a:cubicBezTo>
                  <a:pt x="101" y="79"/>
                  <a:pt x="101" y="80"/>
                  <a:pt x="100" y="81"/>
                </a:cubicBezTo>
                <a:cubicBezTo>
                  <a:pt x="100" y="82"/>
                  <a:pt x="98" y="82"/>
                  <a:pt x="97" y="82"/>
                </a:cubicBezTo>
                <a:cubicBezTo>
                  <a:pt x="95" y="81"/>
                  <a:pt x="94" y="80"/>
                  <a:pt x="92" y="80"/>
                </a:cubicBezTo>
                <a:cubicBezTo>
                  <a:pt x="90" y="79"/>
                  <a:pt x="87" y="79"/>
                  <a:pt x="85" y="78"/>
                </a:cubicBezTo>
                <a:cubicBezTo>
                  <a:pt x="77" y="76"/>
                  <a:pt x="69" y="75"/>
                  <a:pt x="62" y="75"/>
                </a:cubicBezTo>
                <a:cubicBezTo>
                  <a:pt x="57" y="75"/>
                  <a:pt x="54" y="75"/>
                  <a:pt x="50" y="77"/>
                </a:cubicBezTo>
                <a:cubicBezTo>
                  <a:pt x="49" y="77"/>
                  <a:pt x="48" y="78"/>
                  <a:pt x="47" y="79"/>
                </a:cubicBezTo>
                <a:cubicBezTo>
                  <a:pt x="45" y="82"/>
                  <a:pt x="44" y="85"/>
                  <a:pt x="43" y="88"/>
                </a:cubicBezTo>
                <a:cubicBezTo>
                  <a:pt x="41" y="95"/>
                  <a:pt x="39" y="101"/>
                  <a:pt x="38" y="108"/>
                </a:cubicBezTo>
                <a:cubicBezTo>
                  <a:pt x="37" y="113"/>
                  <a:pt x="36" y="119"/>
                  <a:pt x="36" y="125"/>
                </a:cubicBezTo>
                <a:cubicBezTo>
                  <a:pt x="36" y="133"/>
                  <a:pt x="36" y="141"/>
                  <a:pt x="36" y="150"/>
                </a:cubicBezTo>
                <a:cubicBezTo>
                  <a:pt x="36" y="154"/>
                  <a:pt x="36" y="159"/>
                  <a:pt x="36" y="164"/>
                </a:cubicBezTo>
                <a:cubicBezTo>
                  <a:pt x="36" y="167"/>
                  <a:pt x="37" y="170"/>
                  <a:pt x="41" y="173"/>
                </a:cubicBezTo>
                <a:cubicBezTo>
                  <a:pt x="42" y="174"/>
                  <a:pt x="44" y="174"/>
                  <a:pt x="46" y="175"/>
                </a:cubicBezTo>
                <a:cubicBezTo>
                  <a:pt x="50" y="176"/>
                  <a:pt x="54" y="177"/>
                  <a:pt x="58" y="177"/>
                </a:cubicBezTo>
                <a:cubicBezTo>
                  <a:pt x="63" y="177"/>
                  <a:pt x="68" y="178"/>
                  <a:pt x="73" y="178"/>
                </a:cubicBezTo>
                <a:cubicBezTo>
                  <a:pt x="80" y="178"/>
                  <a:pt x="87" y="178"/>
                  <a:pt x="94" y="178"/>
                </a:cubicBezTo>
                <a:cubicBezTo>
                  <a:pt x="96" y="178"/>
                  <a:pt x="98" y="178"/>
                  <a:pt x="99" y="177"/>
                </a:cubicBezTo>
                <a:cubicBezTo>
                  <a:pt x="103" y="176"/>
                  <a:pt x="106" y="174"/>
                  <a:pt x="109" y="171"/>
                </a:cubicBezTo>
                <a:cubicBezTo>
                  <a:pt x="110" y="170"/>
                  <a:pt x="112" y="168"/>
                  <a:pt x="112" y="166"/>
                </a:cubicBezTo>
                <a:cubicBezTo>
                  <a:pt x="112" y="166"/>
                  <a:pt x="112" y="166"/>
                  <a:pt x="112" y="165"/>
                </a:cubicBezTo>
                <a:cubicBezTo>
                  <a:pt x="112" y="162"/>
                  <a:pt x="113" y="158"/>
                  <a:pt x="113" y="154"/>
                </a:cubicBezTo>
                <a:cubicBezTo>
                  <a:pt x="114" y="150"/>
                  <a:pt x="114" y="147"/>
                  <a:pt x="114" y="143"/>
                </a:cubicBezTo>
                <a:cubicBezTo>
                  <a:pt x="115" y="132"/>
                  <a:pt x="115" y="121"/>
                  <a:pt x="115" y="110"/>
                </a:cubicBezTo>
                <a:cubicBezTo>
                  <a:pt x="115" y="110"/>
                  <a:pt x="115" y="109"/>
                  <a:pt x="115" y="108"/>
                </a:cubicBezTo>
                <a:cubicBezTo>
                  <a:pt x="114" y="105"/>
                  <a:pt x="113" y="101"/>
                  <a:pt x="112" y="98"/>
                </a:cubicBezTo>
                <a:cubicBezTo>
                  <a:pt x="111" y="93"/>
                  <a:pt x="109" y="87"/>
                  <a:pt x="106" y="82"/>
                </a:cubicBezTo>
                <a:cubicBezTo>
                  <a:pt x="104" y="79"/>
                  <a:pt x="105" y="80"/>
                  <a:pt x="101" y="78"/>
                </a:cubicBezTo>
                <a:cubicBezTo>
                  <a:pt x="96" y="75"/>
                  <a:pt x="91" y="74"/>
                  <a:pt x="85" y="73"/>
                </a:cubicBezTo>
                <a:cubicBezTo>
                  <a:pt x="81" y="72"/>
                  <a:pt x="77" y="71"/>
                  <a:pt x="73" y="71"/>
                </a:cubicBezTo>
                <a:cubicBezTo>
                  <a:pt x="69" y="71"/>
                  <a:pt x="64" y="71"/>
                  <a:pt x="60" y="72"/>
                </a:cubicBezTo>
                <a:cubicBezTo>
                  <a:pt x="60" y="72"/>
                  <a:pt x="60" y="72"/>
                  <a:pt x="59" y="72"/>
                </a:cubicBezTo>
                <a:close/>
                <a:moveTo>
                  <a:pt x="7" y="194"/>
                </a:moveTo>
                <a:cubicBezTo>
                  <a:pt x="7" y="194"/>
                  <a:pt x="7" y="194"/>
                  <a:pt x="7" y="194"/>
                </a:cubicBezTo>
                <a:cubicBezTo>
                  <a:pt x="7" y="194"/>
                  <a:pt x="7" y="194"/>
                  <a:pt x="7" y="194"/>
                </a:cubicBezTo>
                <a:cubicBezTo>
                  <a:pt x="6" y="202"/>
                  <a:pt x="6" y="211"/>
                  <a:pt x="5" y="219"/>
                </a:cubicBezTo>
                <a:cubicBezTo>
                  <a:pt x="5" y="221"/>
                  <a:pt x="5" y="223"/>
                  <a:pt x="5" y="224"/>
                </a:cubicBezTo>
                <a:cubicBezTo>
                  <a:pt x="6" y="227"/>
                  <a:pt x="6" y="229"/>
                  <a:pt x="6" y="232"/>
                </a:cubicBezTo>
                <a:cubicBezTo>
                  <a:pt x="6" y="232"/>
                  <a:pt x="6" y="233"/>
                  <a:pt x="6" y="234"/>
                </a:cubicBezTo>
                <a:cubicBezTo>
                  <a:pt x="5" y="234"/>
                  <a:pt x="5" y="235"/>
                  <a:pt x="5" y="235"/>
                </a:cubicBezTo>
                <a:cubicBezTo>
                  <a:pt x="5" y="241"/>
                  <a:pt x="5" y="246"/>
                  <a:pt x="5" y="252"/>
                </a:cubicBezTo>
                <a:cubicBezTo>
                  <a:pt x="5" y="258"/>
                  <a:pt x="5" y="265"/>
                  <a:pt x="7" y="271"/>
                </a:cubicBezTo>
                <a:cubicBezTo>
                  <a:pt x="8" y="275"/>
                  <a:pt x="9" y="278"/>
                  <a:pt x="12" y="282"/>
                </a:cubicBezTo>
                <a:cubicBezTo>
                  <a:pt x="15" y="286"/>
                  <a:pt x="19" y="289"/>
                  <a:pt x="24" y="291"/>
                </a:cubicBezTo>
                <a:cubicBezTo>
                  <a:pt x="28" y="293"/>
                  <a:pt x="32" y="293"/>
                  <a:pt x="36" y="294"/>
                </a:cubicBezTo>
                <a:cubicBezTo>
                  <a:pt x="42" y="294"/>
                  <a:pt x="47" y="295"/>
                  <a:pt x="53" y="295"/>
                </a:cubicBezTo>
                <a:cubicBezTo>
                  <a:pt x="60" y="295"/>
                  <a:pt x="66" y="295"/>
                  <a:pt x="72" y="294"/>
                </a:cubicBezTo>
                <a:cubicBezTo>
                  <a:pt x="77" y="294"/>
                  <a:pt x="82" y="294"/>
                  <a:pt x="87" y="293"/>
                </a:cubicBezTo>
                <a:cubicBezTo>
                  <a:pt x="90" y="293"/>
                  <a:pt x="93" y="293"/>
                  <a:pt x="96" y="292"/>
                </a:cubicBezTo>
                <a:cubicBezTo>
                  <a:pt x="101" y="292"/>
                  <a:pt x="107" y="291"/>
                  <a:pt x="112" y="289"/>
                </a:cubicBezTo>
                <a:cubicBezTo>
                  <a:pt x="112" y="289"/>
                  <a:pt x="112" y="289"/>
                  <a:pt x="112" y="289"/>
                </a:cubicBezTo>
                <a:cubicBezTo>
                  <a:pt x="112" y="289"/>
                  <a:pt x="112" y="289"/>
                  <a:pt x="112" y="289"/>
                </a:cubicBezTo>
                <a:cubicBezTo>
                  <a:pt x="106" y="289"/>
                  <a:pt x="100" y="288"/>
                  <a:pt x="94" y="288"/>
                </a:cubicBezTo>
                <a:cubicBezTo>
                  <a:pt x="93" y="289"/>
                  <a:pt x="92" y="290"/>
                  <a:pt x="91" y="290"/>
                </a:cubicBezTo>
                <a:cubicBezTo>
                  <a:pt x="90" y="290"/>
                  <a:pt x="89" y="290"/>
                  <a:pt x="88" y="291"/>
                </a:cubicBezTo>
                <a:cubicBezTo>
                  <a:pt x="84" y="291"/>
                  <a:pt x="80" y="291"/>
                  <a:pt x="76" y="291"/>
                </a:cubicBezTo>
                <a:cubicBezTo>
                  <a:pt x="69" y="292"/>
                  <a:pt x="62" y="292"/>
                  <a:pt x="55" y="291"/>
                </a:cubicBezTo>
                <a:cubicBezTo>
                  <a:pt x="51" y="291"/>
                  <a:pt x="46" y="290"/>
                  <a:pt x="42" y="290"/>
                </a:cubicBezTo>
                <a:cubicBezTo>
                  <a:pt x="39" y="289"/>
                  <a:pt x="35" y="289"/>
                  <a:pt x="32" y="288"/>
                </a:cubicBezTo>
                <a:cubicBezTo>
                  <a:pt x="27" y="288"/>
                  <a:pt x="23" y="286"/>
                  <a:pt x="20" y="284"/>
                </a:cubicBezTo>
                <a:cubicBezTo>
                  <a:pt x="17" y="282"/>
                  <a:pt x="15" y="280"/>
                  <a:pt x="13" y="277"/>
                </a:cubicBezTo>
                <a:cubicBezTo>
                  <a:pt x="12" y="274"/>
                  <a:pt x="11" y="270"/>
                  <a:pt x="9" y="267"/>
                </a:cubicBezTo>
                <a:cubicBezTo>
                  <a:pt x="9" y="267"/>
                  <a:pt x="9" y="267"/>
                  <a:pt x="9" y="267"/>
                </a:cubicBezTo>
                <a:cubicBezTo>
                  <a:pt x="7" y="263"/>
                  <a:pt x="7" y="260"/>
                  <a:pt x="7" y="256"/>
                </a:cubicBezTo>
                <a:cubicBezTo>
                  <a:pt x="7" y="247"/>
                  <a:pt x="7" y="238"/>
                  <a:pt x="7" y="228"/>
                </a:cubicBezTo>
                <a:cubicBezTo>
                  <a:pt x="7" y="218"/>
                  <a:pt x="7" y="207"/>
                  <a:pt x="7" y="196"/>
                </a:cubicBezTo>
                <a:cubicBezTo>
                  <a:pt x="7" y="195"/>
                  <a:pt x="7" y="194"/>
                  <a:pt x="7" y="194"/>
                </a:cubicBezTo>
                <a:close/>
                <a:moveTo>
                  <a:pt x="34" y="268"/>
                </a:moveTo>
                <a:cubicBezTo>
                  <a:pt x="36" y="269"/>
                  <a:pt x="37" y="270"/>
                  <a:pt x="39" y="272"/>
                </a:cubicBezTo>
                <a:cubicBezTo>
                  <a:pt x="39" y="271"/>
                  <a:pt x="40" y="271"/>
                  <a:pt x="40" y="270"/>
                </a:cubicBezTo>
                <a:cubicBezTo>
                  <a:pt x="41" y="269"/>
                  <a:pt x="42" y="267"/>
                  <a:pt x="43" y="266"/>
                </a:cubicBezTo>
                <a:cubicBezTo>
                  <a:pt x="44" y="265"/>
                  <a:pt x="44" y="265"/>
                  <a:pt x="45" y="264"/>
                </a:cubicBezTo>
                <a:cubicBezTo>
                  <a:pt x="45" y="264"/>
                  <a:pt x="46" y="264"/>
                  <a:pt x="46" y="264"/>
                </a:cubicBezTo>
                <a:cubicBezTo>
                  <a:pt x="47" y="264"/>
                  <a:pt x="47" y="265"/>
                  <a:pt x="47" y="265"/>
                </a:cubicBezTo>
                <a:cubicBezTo>
                  <a:pt x="47" y="266"/>
                  <a:pt x="47" y="266"/>
                  <a:pt x="47" y="266"/>
                </a:cubicBezTo>
                <a:cubicBezTo>
                  <a:pt x="47" y="267"/>
                  <a:pt x="47" y="268"/>
                  <a:pt x="47" y="268"/>
                </a:cubicBezTo>
                <a:cubicBezTo>
                  <a:pt x="46" y="271"/>
                  <a:pt x="46" y="273"/>
                  <a:pt x="45" y="276"/>
                </a:cubicBezTo>
                <a:cubicBezTo>
                  <a:pt x="45" y="276"/>
                  <a:pt x="45" y="277"/>
                  <a:pt x="45" y="277"/>
                </a:cubicBezTo>
                <a:cubicBezTo>
                  <a:pt x="47" y="277"/>
                  <a:pt x="48" y="277"/>
                  <a:pt x="50" y="278"/>
                </a:cubicBezTo>
                <a:cubicBezTo>
                  <a:pt x="50" y="278"/>
                  <a:pt x="51" y="278"/>
                  <a:pt x="51" y="277"/>
                </a:cubicBezTo>
                <a:cubicBezTo>
                  <a:pt x="52" y="276"/>
                  <a:pt x="53" y="274"/>
                  <a:pt x="54" y="273"/>
                </a:cubicBezTo>
                <a:cubicBezTo>
                  <a:pt x="55" y="272"/>
                  <a:pt x="56" y="271"/>
                  <a:pt x="57" y="270"/>
                </a:cubicBezTo>
                <a:cubicBezTo>
                  <a:pt x="57" y="269"/>
                  <a:pt x="58" y="269"/>
                  <a:pt x="59" y="269"/>
                </a:cubicBezTo>
                <a:cubicBezTo>
                  <a:pt x="59" y="270"/>
                  <a:pt x="60" y="271"/>
                  <a:pt x="60" y="272"/>
                </a:cubicBezTo>
                <a:cubicBezTo>
                  <a:pt x="60" y="272"/>
                  <a:pt x="59" y="273"/>
                  <a:pt x="59" y="274"/>
                </a:cubicBezTo>
                <a:cubicBezTo>
                  <a:pt x="59" y="275"/>
                  <a:pt x="58" y="276"/>
                  <a:pt x="58" y="278"/>
                </a:cubicBezTo>
                <a:cubicBezTo>
                  <a:pt x="58" y="278"/>
                  <a:pt x="59" y="278"/>
                  <a:pt x="59" y="278"/>
                </a:cubicBezTo>
                <a:cubicBezTo>
                  <a:pt x="60" y="278"/>
                  <a:pt x="62" y="277"/>
                  <a:pt x="63" y="278"/>
                </a:cubicBezTo>
                <a:cubicBezTo>
                  <a:pt x="65" y="278"/>
                  <a:pt x="66" y="277"/>
                  <a:pt x="67" y="276"/>
                </a:cubicBezTo>
                <a:cubicBezTo>
                  <a:pt x="68" y="275"/>
                  <a:pt x="68" y="274"/>
                  <a:pt x="69" y="274"/>
                </a:cubicBezTo>
                <a:cubicBezTo>
                  <a:pt x="68" y="273"/>
                  <a:pt x="68" y="273"/>
                  <a:pt x="67" y="273"/>
                </a:cubicBezTo>
                <a:cubicBezTo>
                  <a:pt x="66" y="272"/>
                  <a:pt x="66" y="270"/>
                  <a:pt x="68" y="269"/>
                </a:cubicBezTo>
                <a:cubicBezTo>
                  <a:pt x="68" y="269"/>
                  <a:pt x="69" y="269"/>
                  <a:pt x="70" y="269"/>
                </a:cubicBezTo>
                <a:cubicBezTo>
                  <a:pt x="71" y="269"/>
                  <a:pt x="72" y="269"/>
                  <a:pt x="73" y="269"/>
                </a:cubicBezTo>
                <a:cubicBezTo>
                  <a:pt x="77" y="269"/>
                  <a:pt x="82" y="270"/>
                  <a:pt x="87" y="270"/>
                </a:cubicBezTo>
                <a:cubicBezTo>
                  <a:pt x="88" y="271"/>
                  <a:pt x="90" y="271"/>
                  <a:pt x="91" y="271"/>
                </a:cubicBezTo>
                <a:cubicBezTo>
                  <a:pt x="91" y="271"/>
                  <a:pt x="91" y="271"/>
                  <a:pt x="91" y="271"/>
                </a:cubicBezTo>
                <a:cubicBezTo>
                  <a:pt x="91" y="271"/>
                  <a:pt x="91" y="271"/>
                  <a:pt x="91" y="270"/>
                </a:cubicBezTo>
                <a:cubicBezTo>
                  <a:pt x="85" y="269"/>
                  <a:pt x="80" y="266"/>
                  <a:pt x="76" y="263"/>
                </a:cubicBezTo>
                <a:cubicBezTo>
                  <a:pt x="75" y="262"/>
                  <a:pt x="75" y="262"/>
                  <a:pt x="75" y="262"/>
                </a:cubicBezTo>
                <a:cubicBezTo>
                  <a:pt x="74" y="263"/>
                  <a:pt x="73" y="263"/>
                  <a:pt x="72" y="263"/>
                </a:cubicBezTo>
                <a:cubicBezTo>
                  <a:pt x="70" y="262"/>
                  <a:pt x="68" y="262"/>
                  <a:pt x="66" y="261"/>
                </a:cubicBezTo>
                <a:cubicBezTo>
                  <a:pt x="65" y="260"/>
                  <a:pt x="65" y="260"/>
                  <a:pt x="65" y="260"/>
                </a:cubicBezTo>
                <a:cubicBezTo>
                  <a:pt x="64" y="261"/>
                  <a:pt x="65" y="261"/>
                  <a:pt x="65" y="261"/>
                </a:cubicBezTo>
                <a:cubicBezTo>
                  <a:pt x="67" y="262"/>
                  <a:pt x="68" y="263"/>
                  <a:pt x="70" y="264"/>
                </a:cubicBezTo>
                <a:cubicBezTo>
                  <a:pt x="72" y="265"/>
                  <a:pt x="73" y="265"/>
                  <a:pt x="75" y="266"/>
                </a:cubicBezTo>
                <a:cubicBezTo>
                  <a:pt x="76" y="266"/>
                  <a:pt x="76" y="266"/>
                  <a:pt x="76" y="267"/>
                </a:cubicBezTo>
                <a:cubicBezTo>
                  <a:pt x="77" y="267"/>
                  <a:pt x="77" y="267"/>
                  <a:pt x="77" y="268"/>
                </a:cubicBezTo>
                <a:cubicBezTo>
                  <a:pt x="76" y="269"/>
                  <a:pt x="76" y="269"/>
                  <a:pt x="76" y="269"/>
                </a:cubicBezTo>
                <a:cubicBezTo>
                  <a:pt x="75" y="269"/>
                  <a:pt x="75" y="269"/>
                  <a:pt x="74" y="268"/>
                </a:cubicBezTo>
                <a:cubicBezTo>
                  <a:pt x="72" y="267"/>
                  <a:pt x="70" y="267"/>
                  <a:pt x="68" y="266"/>
                </a:cubicBezTo>
                <a:cubicBezTo>
                  <a:pt x="67" y="265"/>
                  <a:pt x="65" y="265"/>
                  <a:pt x="64" y="264"/>
                </a:cubicBezTo>
                <a:cubicBezTo>
                  <a:pt x="64" y="264"/>
                  <a:pt x="64" y="265"/>
                  <a:pt x="63" y="265"/>
                </a:cubicBezTo>
                <a:cubicBezTo>
                  <a:pt x="62" y="267"/>
                  <a:pt x="59" y="268"/>
                  <a:pt x="57" y="267"/>
                </a:cubicBezTo>
                <a:cubicBezTo>
                  <a:pt x="55" y="266"/>
                  <a:pt x="54" y="265"/>
                  <a:pt x="53" y="263"/>
                </a:cubicBezTo>
                <a:cubicBezTo>
                  <a:pt x="52" y="262"/>
                  <a:pt x="52" y="262"/>
                  <a:pt x="51" y="262"/>
                </a:cubicBezTo>
                <a:cubicBezTo>
                  <a:pt x="50" y="262"/>
                  <a:pt x="49" y="262"/>
                  <a:pt x="48" y="262"/>
                </a:cubicBezTo>
                <a:cubicBezTo>
                  <a:pt x="48" y="262"/>
                  <a:pt x="47" y="262"/>
                  <a:pt x="46" y="262"/>
                </a:cubicBezTo>
                <a:cubicBezTo>
                  <a:pt x="45" y="263"/>
                  <a:pt x="43" y="264"/>
                  <a:pt x="42" y="264"/>
                </a:cubicBezTo>
                <a:cubicBezTo>
                  <a:pt x="41" y="264"/>
                  <a:pt x="41" y="264"/>
                  <a:pt x="41" y="264"/>
                </a:cubicBezTo>
                <a:cubicBezTo>
                  <a:pt x="39" y="266"/>
                  <a:pt x="37" y="267"/>
                  <a:pt x="34" y="268"/>
                </a:cubicBezTo>
                <a:close/>
                <a:moveTo>
                  <a:pt x="38" y="69"/>
                </a:moveTo>
                <a:cubicBezTo>
                  <a:pt x="38" y="69"/>
                  <a:pt x="38" y="69"/>
                  <a:pt x="38" y="69"/>
                </a:cubicBezTo>
                <a:cubicBezTo>
                  <a:pt x="38" y="69"/>
                  <a:pt x="37" y="69"/>
                  <a:pt x="37" y="70"/>
                </a:cubicBezTo>
                <a:cubicBezTo>
                  <a:pt x="33" y="71"/>
                  <a:pt x="30" y="72"/>
                  <a:pt x="26" y="73"/>
                </a:cubicBezTo>
                <a:cubicBezTo>
                  <a:pt x="25" y="74"/>
                  <a:pt x="23" y="74"/>
                  <a:pt x="22" y="74"/>
                </a:cubicBezTo>
                <a:cubicBezTo>
                  <a:pt x="21" y="74"/>
                  <a:pt x="20" y="74"/>
                  <a:pt x="19" y="74"/>
                </a:cubicBezTo>
                <a:cubicBezTo>
                  <a:pt x="18" y="73"/>
                  <a:pt x="18" y="72"/>
                  <a:pt x="19" y="71"/>
                </a:cubicBezTo>
                <a:cubicBezTo>
                  <a:pt x="19" y="71"/>
                  <a:pt x="19" y="71"/>
                  <a:pt x="19" y="71"/>
                </a:cubicBezTo>
                <a:cubicBezTo>
                  <a:pt x="21" y="70"/>
                  <a:pt x="22" y="69"/>
                  <a:pt x="23" y="68"/>
                </a:cubicBezTo>
                <a:cubicBezTo>
                  <a:pt x="26" y="66"/>
                  <a:pt x="28" y="65"/>
                  <a:pt x="31" y="63"/>
                </a:cubicBezTo>
                <a:cubicBezTo>
                  <a:pt x="31" y="63"/>
                  <a:pt x="32" y="62"/>
                  <a:pt x="32" y="62"/>
                </a:cubicBezTo>
                <a:cubicBezTo>
                  <a:pt x="31" y="62"/>
                  <a:pt x="31" y="62"/>
                  <a:pt x="31" y="62"/>
                </a:cubicBezTo>
                <a:cubicBezTo>
                  <a:pt x="29" y="63"/>
                  <a:pt x="27" y="64"/>
                  <a:pt x="25" y="64"/>
                </a:cubicBezTo>
                <a:cubicBezTo>
                  <a:pt x="24" y="65"/>
                  <a:pt x="22" y="65"/>
                  <a:pt x="20" y="64"/>
                </a:cubicBezTo>
                <a:cubicBezTo>
                  <a:pt x="20" y="65"/>
                  <a:pt x="20" y="65"/>
                  <a:pt x="20" y="65"/>
                </a:cubicBezTo>
                <a:cubicBezTo>
                  <a:pt x="18" y="70"/>
                  <a:pt x="17" y="74"/>
                  <a:pt x="17" y="78"/>
                </a:cubicBezTo>
                <a:cubicBezTo>
                  <a:pt x="16" y="86"/>
                  <a:pt x="15" y="93"/>
                  <a:pt x="14" y="101"/>
                </a:cubicBezTo>
                <a:cubicBezTo>
                  <a:pt x="14" y="101"/>
                  <a:pt x="13" y="102"/>
                  <a:pt x="13" y="103"/>
                </a:cubicBezTo>
                <a:cubicBezTo>
                  <a:pt x="15" y="102"/>
                  <a:pt x="15" y="102"/>
                  <a:pt x="15" y="100"/>
                </a:cubicBezTo>
                <a:cubicBezTo>
                  <a:pt x="15" y="100"/>
                  <a:pt x="15" y="99"/>
                  <a:pt x="15" y="98"/>
                </a:cubicBezTo>
                <a:cubicBezTo>
                  <a:pt x="15" y="98"/>
                  <a:pt x="15" y="97"/>
                  <a:pt x="16" y="97"/>
                </a:cubicBezTo>
                <a:cubicBezTo>
                  <a:pt x="16" y="97"/>
                  <a:pt x="17" y="98"/>
                  <a:pt x="17" y="98"/>
                </a:cubicBezTo>
                <a:cubicBezTo>
                  <a:pt x="17" y="98"/>
                  <a:pt x="17" y="99"/>
                  <a:pt x="17" y="99"/>
                </a:cubicBezTo>
                <a:cubicBezTo>
                  <a:pt x="17" y="99"/>
                  <a:pt x="17" y="99"/>
                  <a:pt x="17" y="99"/>
                </a:cubicBezTo>
                <a:cubicBezTo>
                  <a:pt x="21" y="95"/>
                  <a:pt x="26" y="92"/>
                  <a:pt x="30" y="89"/>
                </a:cubicBezTo>
                <a:cubicBezTo>
                  <a:pt x="31" y="88"/>
                  <a:pt x="31" y="87"/>
                  <a:pt x="31" y="86"/>
                </a:cubicBezTo>
                <a:cubicBezTo>
                  <a:pt x="31" y="86"/>
                  <a:pt x="30" y="86"/>
                  <a:pt x="30" y="86"/>
                </a:cubicBezTo>
                <a:cubicBezTo>
                  <a:pt x="29" y="86"/>
                  <a:pt x="27" y="87"/>
                  <a:pt x="26" y="87"/>
                </a:cubicBezTo>
                <a:cubicBezTo>
                  <a:pt x="24" y="87"/>
                  <a:pt x="23" y="87"/>
                  <a:pt x="22" y="87"/>
                </a:cubicBezTo>
                <a:cubicBezTo>
                  <a:pt x="20" y="87"/>
                  <a:pt x="19" y="86"/>
                  <a:pt x="20" y="84"/>
                </a:cubicBezTo>
                <a:cubicBezTo>
                  <a:pt x="20" y="83"/>
                  <a:pt x="21" y="83"/>
                  <a:pt x="21" y="82"/>
                </a:cubicBezTo>
                <a:cubicBezTo>
                  <a:pt x="25" y="79"/>
                  <a:pt x="28" y="76"/>
                  <a:pt x="32" y="74"/>
                </a:cubicBezTo>
                <a:cubicBezTo>
                  <a:pt x="34" y="72"/>
                  <a:pt x="36" y="71"/>
                  <a:pt x="38" y="69"/>
                </a:cubicBezTo>
                <a:close/>
                <a:moveTo>
                  <a:pt x="123" y="132"/>
                </a:moveTo>
                <a:cubicBezTo>
                  <a:pt x="124" y="130"/>
                  <a:pt x="125" y="128"/>
                  <a:pt x="125" y="127"/>
                </a:cubicBezTo>
                <a:cubicBezTo>
                  <a:pt x="125" y="126"/>
                  <a:pt x="125" y="126"/>
                  <a:pt x="125" y="125"/>
                </a:cubicBezTo>
                <a:cubicBezTo>
                  <a:pt x="125" y="123"/>
                  <a:pt x="126" y="121"/>
                  <a:pt x="126" y="119"/>
                </a:cubicBezTo>
                <a:cubicBezTo>
                  <a:pt x="126" y="116"/>
                  <a:pt x="127" y="114"/>
                  <a:pt x="128" y="111"/>
                </a:cubicBezTo>
                <a:cubicBezTo>
                  <a:pt x="128" y="108"/>
                  <a:pt x="129" y="105"/>
                  <a:pt x="130" y="101"/>
                </a:cubicBezTo>
                <a:cubicBezTo>
                  <a:pt x="130" y="101"/>
                  <a:pt x="130" y="100"/>
                  <a:pt x="130" y="99"/>
                </a:cubicBezTo>
                <a:cubicBezTo>
                  <a:pt x="130" y="99"/>
                  <a:pt x="129" y="99"/>
                  <a:pt x="129" y="98"/>
                </a:cubicBezTo>
                <a:cubicBezTo>
                  <a:pt x="129" y="98"/>
                  <a:pt x="129" y="98"/>
                  <a:pt x="129" y="98"/>
                </a:cubicBezTo>
                <a:cubicBezTo>
                  <a:pt x="127" y="98"/>
                  <a:pt x="127" y="96"/>
                  <a:pt x="128" y="96"/>
                </a:cubicBezTo>
                <a:cubicBezTo>
                  <a:pt x="129" y="96"/>
                  <a:pt x="129" y="95"/>
                  <a:pt x="129" y="95"/>
                </a:cubicBezTo>
                <a:cubicBezTo>
                  <a:pt x="129" y="94"/>
                  <a:pt x="128" y="94"/>
                  <a:pt x="127" y="93"/>
                </a:cubicBezTo>
                <a:cubicBezTo>
                  <a:pt x="127" y="92"/>
                  <a:pt x="126" y="92"/>
                  <a:pt x="125" y="91"/>
                </a:cubicBezTo>
                <a:cubicBezTo>
                  <a:pt x="125" y="92"/>
                  <a:pt x="125" y="93"/>
                  <a:pt x="125" y="93"/>
                </a:cubicBezTo>
                <a:cubicBezTo>
                  <a:pt x="125" y="96"/>
                  <a:pt x="124" y="98"/>
                  <a:pt x="124" y="100"/>
                </a:cubicBezTo>
                <a:cubicBezTo>
                  <a:pt x="124" y="105"/>
                  <a:pt x="124" y="110"/>
                  <a:pt x="124" y="114"/>
                </a:cubicBezTo>
                <a:cubicBezTo>
                  <a:pt x="124" y="115"/>
                  <a:pt x="124" y="115"/>
                  <a:pt x="124" y="115"/>
                </a:cubicBezTo>
                <a:cubicBezTo>
                  <a:pt x="124" y="116"/>
                  <a:pt x="123" y="116"/>
                  <a:pt x="123" y="116"/>
                </a:cubicBezTo>
                <a:cubicBezTo>
                  <a:pt x="122" y="116"/>
                  <a:pt x="122" y="116"/>
                  <a:pt x="122" y="115"/>
                </a:cubicBezTo>
                <a:cubicBezTo>
                  <a:pt x="122" y="115"/>
                  <a:pt x="122" y="115"/>
                  <a:pt x="122" y="114"/>
                </a:cubicBezTo>
                <a:cubicBezTo>
                  <a:pt x="122" y="111"/>
                  <a:pt x="122" y="107"/>
                  <a:pt x="122" y="103"/>
                </a:cubicBezTo>
                <a:cubicBezTo>
                  <a:pt x="122" y="98"/>
                  <a:pt x="121" y="93"/>
                  <a:pt x="120" y="88"/>
                </a:cubicBezTo>
                <a:cubicBezTo>
                  <a:pt x="119" y="84"/>
                  <a:pt x="117" y="80"/>
                  <a:pt x="115" y="76"/>
                </a:cubicBezTo>
                <a:cubicBezTo>
                  <a:pt x="111" y="72"/>
                  <a:pt x="107" y="69"/>
                  <a:pt x="101" y="66"/>
                </a:cubicBezTo>
                <a:cubicBezTo>
                  <a:pt x="101" y="66"/>
                  <a:pt x="101" y="66"/>
                  <a:pt x="101" y="66"/>
                </a:cubicBezTo>
                <a:cubicBezTo>
                  <a:pt x="101" y="67"/>
                  <a:pt x="100" y="67"/>
                  <a:pt x="100" y="67"/>
                </a:cubicBezTo>
                <a:cubicBezTo>
                  <a:pt x="106" y="70"/>
                  <a:pt x="111" y="75"/>
                  <a:pt x="114" y="81"/>
                </a:cubicBezTo>
                <a:cubicBezTo>
                  <a:pt x="115" y="83"/>
                  <a:pt x="116" y="85"/>
                  <a:pt x="117" y="87"/>
                </a:cubicBezTo>
                <a:cubicBezTo>
                  <a:pt x="120" y="92"/>
                  <a:pt x="121" y="97"/>
                  <a:pt x="121" y="103"/>
                </a:cubicBezTo>
                <a:cubicBezTo>
                  <a:pt x="121" y="109"/>
                  <a:pt x="121" y="116"/>
                  <a:pt x="121" y="122"/>
                </a:cubicBezTo>
                <a:cubicBezTo>
                  <a:pt x="121" y="126"/>
                  <a:pt x="122" y="128"/>
                  <a:pt x="123" y="132"/>
                </a:cubicBezTo>
                <a:close/>
                <a:moveTo>
                  <a:pt x="4" y="202"/>
                </a:moveTo>
                <a:cubicBezTo>
                  <a:pt x="4" y="202"/>
                  <a:pt x="4" y="202"/>
                  <a:pt x="4" y="202"/>
                </a:cubicBezTo>
                <a:cubicBezTo>
                  <a:pt x="4" y="202"/>
                  <a:pt x="4" y="202"/>
                  <a:pt x="4" y="202"/>
                </a:cubicBezTo>
                <a:cubicBezTo>
                  <a:pt x="4" y="197"/>
                  <a:pt x="4" y="193"/>
                  <a:pt x="5" y="188"/>
                </a:cubicBezTo>
                <a:cubicBezTo>
                  <a:pt x="5" y="183"/>
                  <a:pt x="5" y="178"/>
                  <a:pt x="5" y="172"/>
                </a:cubicBezTo>
                <a:cubicBezTo>
                  <a:pt x="6" y="168"/>
                  <a:pt x="6" y="164"/>
                  <a:pt x="6" y="159"/>
                </a:cubicBezTo>
                <a:cubicBezTo>
                  <a:pt x="6" y="152"/>
                  <a:pt x="6" y="145"/>
                  <a:pt x="6" y="138"/>
                </a:cubicBezTo>
                <a:cubicBezTo>
                  <a:pt x="6" y="124"/>
                  <a:pt x="7" y="110"/>
                  <a:pt x="9" y="96"/>
                </a:cubicBezTo>
                <a:cubicBezTo>
                  <a:pt x="10" y="92"/>
                  <a:pt x="10" y="87"/>
                  <a:pt x="11" y="82"/>
                </a:cubicBezTo>
                <a:cubicBezTo>
                  <a:pt x="11" y="79"/>
                  <a:pt x="11" y="76"/>
                  <a:pt x="12" y="72"/>
                </a:cubicBezTo>
                <a:cubicBezTo>
                  <a:pt x="12" y="72"/>
                  <a:pt x="12" y="72"/>
                  <a:pt x="12" y="71"/>
                </a:cubicBezTo>
                <a:cubicBezTo>
                  <a:pt x="12" y="72"/>
                  <a:pt x="11" y="73"/>
                  <a:pt x="11" y="74"/>
                </a:cubicBezTo>
                <a:cubicBezTo>
                  <a:pt x="9" y="81"/>
                  <a:pt x="8" y="89"/>
                  <a:pt x="7" y="97"/>
                </a:cubicBezTo>
                <a:cubicBezTo>
                  <a:pt x="6" y="102"/>
                  <a:pt x="5" y="108"/>
                  <a:pt x="5" y="113"/>
                </a:cubicBezTo>
                <a:cubicBezTo>
                  <a:pt x="4" y="121"/>
                  <a:pt x="4" y="129"/>
                  <a:pt x="4" y="137"/>
                </a:cubicBezTo>
                <a:cubicBezTo>
                  <a:pt x="3" y="149"/>
                  <a:pt x="3" y="161"/>
                  <a:pt x="3" y="173"/>
                </a:cubicBezTo>
                <a:cubicBezTo>
                  <a:pt x="3" y="181"/>
                  <a:pt x="3" y="189"/>
                  <a:pt x="3" y="197"/>
                </a:cubicBezTo>
                <a:cubicBezTo>
                  <a:pt x="3" y="198"/>
                  <a:pt x="4" y="200"/>
                  <a:pt x="4" y="202"/>
                </a:cubicBezTo>
                <a:close/>
                <a:moveTo>
                  <a:pt x="92" y="52"/>
                </a:moveTo>
                <a:cubicBezTo>
                  <a:pt x="92" y="52"/>
                  <a:pt x="92" y="52"/>
                  <a:pt x="92" y="52"/>
                </a:cubicBezTo>
                <a:cubicBezTo>
                  <a:pt x="86" y="51"/>
                  <a:pt x="81" y="50"/>
                  <a:pt x="75" y="50"/>
                </a:cubicBezTo>
                <a:cubicBezTo>
                  <a:pt x="71" y="50"/>
                  <a:pt x="66" y="49"/>
                  <a:pt x="61" y="49"/>
                </a:cubicBezTo>
                <a:cubicBezTo>
                  <a:pt x="60" y="49"/>
                  <a:pt x="59" y="49"/>
                  <a:pt x="58" y="49"/>
                </a:cubicBezTo>
                <a:cubicBezTo>
                  <a:pt x="56" y="50"/>
                  <a:pt x="54" y="50"/>
                  <a:pt x="52" y="50"/>
                </a:cubicBezTo>
                <a:cubicBezTo>
                  <a:pt x="51" y="50"/>
                  <a:pt x="49" y="50"/>
                  <a:pt x="48" y="50"/>
                </a:cubicBezTo>
                <a:cubicBezTo>
                  <a:pt x="51" y="52"/>
                  <a:pt x="53" y="54"/>
                  <a:pt x="55" y="56"/>
                </a:cubicBezTo>
                <a:cubicBezTo>
                  <a:pt x="56" y="55"/>
                  <a:pt x="57" y="55"/>
                  <a:pt x="58" y="54"/>
                </a:cubicBezTo>
                <a:cubicBezTo>
                  <a:pt x="59" y="53"/>
                  <a:pt x="60" y="53"/>
                  <a:pt x="61" y="55"/>
                </a:cubicBezTo>
                <a:cubicBezTo>
                  <a:pt x="61" y="56"/>
                  <a:pt x="61" y="57"/>
                  <a:pt x="61" y="57"/>
                </a:cubicBezTo>
                <a:cubicBezTo>
                  <a:pt x="62" y="58"/>
                  <a:pt x="62" y="59"/>
                  <a:pt x="62" y="59"/>
                </a:cubicBezTo>
                <a:cubicBezTo>
                  <a:pt x="63" y="59"/>
                  <a:pt x="64" y="59"/>
                  <a:pt x="64" y="59"/>
                </a:cubicBezTo>
                <a:cubicBezTo>
                  <a:pt x="66" y="60"/>
                  <a:pt x="67" y="59"/>
                  <a:pt x="68" y="58"/>
                </a:cubicBezTo>
                <a:cubicBezTo>
                  <a:pt x="70" y="56"/>
                  <a:pt x="71" y="54"/>
                  <a:pt x="73" y="53"/>
                </a:cubicBezTo>
                <a:cubicBezTo>
                  <a:pt x="74" y="52"/>
                  <a:pt x="74" y="52"/>
                  <a:pt x="75" y="51"/>
                </a:cubicBezTo>
                <a:cubicBezTo>
                  <a:pt x="76" y="50"/>
                  <a:pt x="77" y="51"/>
                  <a:pt x="77" y="52"/>
                </a:cubicBezTo>
                <a:cubicBezTo>
                  <a:pt x="78" y="52"/>
                  <a:pt x="78" y="53"/>
                  <a:pt x="78" y="54"/>
                </a:cubicBezTo>
                <a:cubicBezTo>
                  <a:pt x="78" y="55"/>
                  <a:pt x="78" y="57"/>
                  <a:pt x="78" y="58"/>
                </a:cubicBezTo>
                <a:cubicBezTo>
                  <a:pt x="78" y="59"/>
                  <a:pt x="78" y="59"/>
                  <a:pt x="78" y="59"/>
                </a:cubicBezTo>
                <a:cubicBezTo>
                  <a:pt x="79" y="60"/>
                  <a:pt x="81" y="60"/>
                  <a:pt x="82" y="60"/>
                </a:cubicBezTo>
                <a:cubicBezTo>
                  <a:pt x="83" y="60"/>
                  <a:pt x="83" y="60"/>
                  <a:pt x="84" y="59"/>
                </a:cubicBezTo>
                <a:cubicBezTo>
                  <a:pt x="87" y="57"/>
                  <a:pt x="90" y="54"/>
                  <a:pt x="92" y="52"/>
                </a:cubicBezTo>
                <a:close/>
                <a:moveTo>
                  <a:pt x="33" y="200"/>
                </a:moveTo>
                <a:cubicBezTo>
                  <a:pt x="31" y="201"/>
                  <a:pt x="29" y="202"/>
                  <a:pt x="29" y="205"/>
                </a:cubicBezTo>
                <a:cubicBezTo>
                  <a:pt x="28" y="208"/>
                  <a:pt x="29" y="210"/>
                  <a:pt x="32" y="212"/>
                </a:cubicBezTo>
                <a:cubicBezTo>
                  <a:pt x="33" y="214"/>
                  <a:pt x="35" y="215"/>
                  <a:pt x="38" y="215"/>
                </a:cubicBezTo>
                <a:cubicBezTo>
                  <a:pt x="41" y="215"/>
                  <a:pt x="45" y="213"/>
                  <a:pt x="47" y="209"/>
                </a:cubicBezTo>
                <a:cubicBezTo>
                  <a:pt x="47" y="208"/>
                  <a:pt x="47" y="207"/>
                  <a:pt x="47" y="206"/>
                </a:cubicBezTo>
                <a:cubicBezTo>
                  <a:pt x="47" y="204"/>
                  <a:pt x="47" y="203"/>
                  <a:pt x="46" y="202"/>
                </a:cubicBezTo>
                <a:cubicBezTo>
                  <a:pt x="46" y="201"/>
                  <a:pt x="45" y="201"/>
                  <a:pt x="45" y="201"/>
                </a:cubicBezTo>
                <a:cubicBezTo>
                  <a:pt x="44" y="201"/>
                  <a:pt x="44" y="201"/>
                  <a:pt x="43" y="200"/>
                </a:cubicBezTo>
                <a:cubicBezTo>
                  <a:pt x="43" y="200"/>
                  <a:pt x="43" y="199"/>
                  <a:pt x="42" y="199"/>
                </a:cubicBezTo>
                <a:cubicBezTo>
                  <a:pt x="41" y="199"/>
                  <a:pt x="40" y="199"/>
                  <a:pt x="38" y="200"/>
                </a:cubicBezTo>
                <a:cubicBezTo>
                  <a:pt x="38" y="200"/>
                  <a:pt x="37" y="201"/>
                  <a:pt x="36" y="201"/>
                </a:cubicBezTo>
                <a:cubicBezTo>
                  <a:pt x="35" y="202"/>
                  <a:pt x="34" y="202"/>
                  <a:pt x="33" y="200"/>
                </a:cubicBezTo>
                <a:cubicBezTo>
                  <a:pt x="33" y="200"/>
                  <a:pt x="33" y="200"/>
                  <a:pt x="33" y="200"/>
                </a:cubicBezTo>
                <a:close/>
                <a:moveTo>
                  <a:pt x="75" y="201"/>
                </a:moveTo>
                <a:cubicBezTo>
                  <a:pt x="68" y="201"/>
                  <a:pt x="65" y="206"/>
                  <a:pt x="66" y="211"/>
                </a:cubicBezTo>
                <a:cubicBezTo>
                  <a:pt x="67" y="215"/>
                  <a:pt x="72" y="217"/>
                  <a:pt x="75" y="216"/>
                </a:cubicBezTo>
                <a:cubicBezTo>
                  <a:pt x="79" y="215"/>
                  <a:pt x="82" y="212"/>
                  <a:pt x="83" y="208"/>
                </a:cubicBezTo>
                <a:cubicBezTo>
                  <a:pt x="84" y="206"/>
                  <a:pt x="83" y="205"/>
                  <a:pt x="82" y="203"/>
                </a:cubicBezTo>
                <a:cubicBezTo>
                  <a:pt x="81" y="203"/>
                  <a:pt x="81" y="202"/>
                  <a:pt x="80" y="202"/>
                </a:cubicBezTo>
                <a:cubicBezTo>
                  <a:pt x="78" y="201"/>
                  <a:pt x="76" y="201"/>
                  <a:pt x="75" y="201"/>
                </a:cubicBezTo>
                <a:close/>
                <a:moveTo>
                  <a:pt x="128" y="206"/>
                </a:moveTo>
                <a:cubicBezTo>
                  <a:pt x="128" y="204"/>
                  <a:pt x="128" y="202"/>
                  <a:pt x="126" y="200"/>
                </a:cubicBezTo>
                <a:cubicBezTo>
                  <a:pt x="124" y="196"/>
                  <a:pt x="120" y="194"/>
                  <a:pt x="116" y="194"/>
                </a:cubicBezTo>
                <a:cubicBezTo>
                  <a:pt x="111" y="193"/>
                  <a:pt x="106" y="194"/>
                  <a:pt x="102" y="198"/>
                </a:cubicBezTo>
                <a:cubicBezTo>
                  <a:pt x="101" y="199"/>
                  <a:pt x="101" y="199"/>
                  <a:pt x="101" y="200"/>
                </a:cubicBezTo>
                <a:cubicBezTo>
                  <a:pt x="101" y="201"/>
                  <a:pt x="101" y="203"/>
                  <a:pt x="101" y="204"/>
                </a:cubicBezTo>
                <a:cubicBezTo>
                  <a:pt x="101" y="208"/>
                  <a:pt x="100" y="213"/>
                  <a:pt x="98" y="217"/>
                </a:cubicBezTo>
                <a:cubicBezTo>
                  <a:pt x="98" y="217"/>
                  <a:pt x="98" y="218"/>
                  <a:pt x="98" y="218"/>
                </a:cubicBezTo>
                <a:cubicBezTo>
                  <a:pt x="99" y="220"/>
                  <a:pt x="100" y="221"/>
                  <a:pt x="101" y="222"/>
                </a:cubicBezTo>
                <a:cubicBezTo>
                  <a:pt x="101" y="222"/>
                  <a:pt x="101" y="222"/>
                  <a:pt x="102" y="222"/>
                </a:cubicBezTo>
                <a:cubicBezTo>
                  <a:pt x="103" y="223"/>
                  <a:pt x="104" y="223"/>
                  <a:pt x="105" y="223"/>
                </a:cubicBezTo>
                <a:cubicBezTo>
                  <a:pt x="110" y="223"/>
                  <a:pt x="114" y="222"/>
                  <a:pt x="118" y="221"/>
                </a:cubicBezTo>
                <a:cubicBezTo>
                  <a:pt x="122" y="219"/>
                  <a:pt x="125" y="216"/>
                  <a:pt x="127" y="211"/>
                </a:cubicBezTo>
                <a:cubicBezTo>
                  <a:pt x="128" y="210"/>
                  <a:pt x="128" y="208"/>
                  <a:pt x="128" y="206"/>
                </a:cubicBezTo>
                <a:close/>
                <a:moveTo>
                  <a:pt x="116" y="274"/>
                </a:moveTo>
                <a:cubicBezTo>
                  <a:pt x="114" y="274"/>
                  <a:pt x="112" y="274"/>
                  <a:pt x="111" y="274"/>
                </a:cubicBezTo>
                <a:cubicBezTo>
                  <a:pt x="103" y="274"/>
                  <a:pt x="95" y="274"/>
                  <a:pt x="87" y="273"/>
                </a:cubicBezTo>
                <a:cubicBezTo>
                  <a:pt x="84" y="272"/>
                  <a:pt x="80" y="272"/>
                  <a:pt x="77" y="272"/>
                </a:cubicBezTo>
                <a:cubicBezTo>
                  <a:pt x="76" y="272"/>
                  <a:pt x="76" y="272"/>
                  <a:pt x="75" y="272"/>
                </a:cubicBezTo>
                <a:cubicBezTo>
                  <a:pt x="75" y="273"/>
                  <a:pt x="75" y="273"/>
                  <a:pt x="76" y="273"/>
                </a:cubicBezTo>
                <a:cubicBezTo>
                  <a:pt x="80" y="273"/>
                  <a:pt x="85" y="274"/>
                  <a:pt x="89" y="274"/>
                </a:cubicBezTo>
                <a:cubicBezTo>
                  <a:pt x="93" y="274"/>
                  <a:pt x="97" y="274"/>
                  <a:pt x="101" y="275"/>
                </a:cubicBezTo>
                <a:cubicBezTo>
                  <a:pt x="102" y="275"/>
                  <a:pt x="102" y="275"/>
                  <a:pt x="103" y="275"/>
                </a:cubicBezTo>
                <a:cubicBezTo>
                  <a:pt x="104" y="275"/>
                  <a:pt x="104" y="275"/>
                  <a:pt x="104" y="276"/>
                </a:cubicBezTo>
                <a:cubicBezTo>
                  <a:pt x="104" y="277"/>
                  <a:pt x="104" y="277"/>
                  <a:pt x="103" y="277"/>
                </a:cubicBezTo>
                <a:cubicBezTo>
                  <a:pt x="103" y="277"/>
                  <a:pt x="102" y="277"/>
                  <a:pt x="102" y="277"/>
                </a:cubicBezTo>
                <a:cubicBezTo>
                  <a:pt x="101" y="278"/>
                  <a:pt x="100" y="278"/>
                  <a:pt x="99" y="278"/>
                </a:cubicBezTo>
                <a:cubicBezTo>
                  <a:pt x="95" y="278"/>
                  <a:pt x="91" y="278"/>
                  <a:pt x="87" y="278"/>
                </a:cubicBezTo>
                <a:cubicBezTo>
                  <a:pt x="87" y="278"/>
                  <a:pt x="86" y="278"/>
                  <a:pt x="86" y="278"/>
                </a:cubicBezTo>
                <a:cubicBezTo>
                  <a:pt x="86" y="280"/>
                  <a:pt x="86" y="282"/>
                  <a:pt x="87" y="284"/>
                </a:cubicBezTo>
                <a:cubicBezTo>
                  <a:pt x="87" y="285"/>
                  <a:pt x="87" y="285"/>
                  <a:pt x="88" y="285"/>
                </a:cubicBezTo>
                <a:cubicBezTo>
                  <a:pt x="89" y="284"/>
                  <a:pt x="90" y="284"/>
                  <a:pt x="91" y="283"/>
                </a:cubicBezTo>
                <a:cubicBezTo>
                  <a:pt x="93" y="282"/>
                  <a:pt x="95" y="281"/>
                  <a:pt x="96" y="280"/>
                </a:cubicBezTo>
                <a:cubicBezTo>
                  <a:pt x="97" y="280"/>
                  <a:pt x="98" y="279"/>
                  <a:pt x="99" y="279"/>
                </a:cubicBezTo>
                <a:cubicBezTo>
                  <a:pt x="100" y="279"/>
                  <a:pt x="101" y="279"/>
                  <a:pt x="101" y="280"/>
                </a:cubicBezTo>
                <a:cubicBezTo>
                  <a:pt x="102" y="280"/>
                  <a:pt x="102" y="281"/>
                  <a:pt x="103" y="282"/>
                </a:cubicBezTo>
                <a:cubicBezTo>
                  <a:pt x="104" y="282"/>
                  <a:pt x="104" y="283"/>
                  <a:pt x="105" y="284"/>
                </a:cubicBezTo>
                <a:cubicBezTo>
                  <a:pt x="106" y="285"/>
                  <a:pt x="108" y="286"/>
                  <a:pt x="110" y="285"/>
                </a:cubicBezTo>
                <a:cubicBezTo>
                  <a:pt x="110" y="284"/>
                  <a:pt x="110" y="283"/>
                  <a:pt x="111" y="282"/>
                </a:cubicBezTo>
                <a:cubicBezTo>
                  <a:pt x="111" y="282"/>
                  <a:pt x="112" y="281"/>
                  <a:pt x="112" y="281"/>
                </a:cubicBezTo>
                <a:cubicBezTo>
                  <a:pt x="113" y="279"/>
                  <a:pt x="115" y="276"/>
                  <a:pt x="116" y="274"/>
                </a:cubicBezTo>
                <a:close/>
                <a:moveTo>
                  <a:pt x="138" y="200"/>
                </a:moveTo>
                <a:cubicBezTo>
                  <a:pt x="138" y="199"/>
                  <a:pt x="138" y="197"/>
                  <a:pt x="138" y="196"/>
                </a:cubicBezTo>
                <a:cubicBezTo>
                  <a:pt x="138" y="190"/>
                  <a:pt x="139" y="184"/>
                  <a:pt x="139" y="179"/>
                </a:cubicBezTo>
                <a:cubicBezTo>
                  <a:pt x="140" y="172"/>
                  <a:pt x="140" y="164"/>
                  <a:pt x="141" y="157"/>
                </a:cubicBezTo>
                <a:cubicBezTo>
                  <a:pt x="141" y="147"/>
                  <a:pt x="141" y="136"/>
                  <a:pt x="142" y="126"/>
                </a:cubicBezTo>
                <a:cubicBezTo>
                  <a:pt x="142" y="118"/>
                  <a:pt x="142" y="109"/>
                  <a:pt x="141" y="101"/>
                </a:cubicBezTo>
                <a:cubicBezTo>
                  <a:pt x="141" y="98"/>
                  <a:pt x="141" y="96"/>
                  <a:pt x="141" y="93"/>
                </a:cubicBezTo>
                <a:cubicBezTo>
                  <a:pt x="140" y="93"/>
                  <a:pt x="140" y="93"/>
                  <a:pt x="140" y="93"/>
                </a:cubicBezTo>
                <a:cubicBezTo>
                  <a:pt x="140" y="95"/>
                  <a:pt x="141" y="96"/>
                  <a:pt x="141" y="98"/>
                </a:cubicBezTo>
                <a:cubicBezTo>
                  <a:pt x="141" y="103"/>
                  <a:pt x="140" y="109"/>
                  <a:pt x="139" y="114"/>
                </a:cubicBezTo>
                <a:cubicBezTo>
                  <a:pt x="139" y="116"/>
                  <a:pt x="138" y="117"/>
                  <a:pt x="138" y="119"/>
                </a:cubicBezTo>
                <a:cubicBezTo>
                  <a:pt x="139" y="123"/>
                  <a:pt x="139" y="126"/>
                  <a:pt x="139" y="130"/>
                </a:cubicBezTo>
                <a:cubicBezTo>
                  <a:pt x="139" y="135"/>
                  <a:pt x="140" y="141"/>
                  <a:pt x="140" y="146"/>
                </a:cubicBezTo>
                <a:cubicBezTo>
                  <a:pt x="140" y="154"/>
                  <a:pt x="140" y="161"/>
                  <a:pt x="140" y="168"/>
                </a:cubicBezTo>
                <a:cubicBezTo>
                  <a:pt x="139" y="174"/>
                  <a:pt x="139" y="181"/>
                  <a:pt x="138" y="187"/>
                </a:cubicBezTo>
                <a:cubicBezTo>
                  <a:pt x="137" y="189"/>
                  <a:pt x="137" y="191"/>
                  <a:pt x="136" y="193"/>
                </a:cubicBezTo>
                <a:cubicBezTo>
                  <a:pt x="136" y="193"/>
                  <a:pt x="136" y="194"/>
                  <a:pt x="135" y="194"/>
                </a:cubicBezTo>
                <a:cubicBezTo>
                  <a:pt x="135" y="194"/>
                  <a:pt x="134" y="193"/>
                  <a:pt x="134" y="193"/>
                </a:cubicBezTo>
                <a:cubicBezTo>
                  <a:pt x="134" y="192"/>
                  <a:pt x="134" y="191"/>
                  <a:pt x="134" y="190"/>
                </a:cubicBezTo>
                <a:cubicBezTo>
                  <a:pt x="134" y="189"/>
                  <a:pt x="133" y="188"/>
                  <a:pt x="133" y="187"/>
                </a:cubicBezTo>
                <a:cubicBezTo>
                  <a:pt x="133" y="187"/>
                  <a:pt x="133" y="187"/>
                  <a:pt x="133" y="187"/>
                </a:cubicBezTo>
                <a:cubicBezTo>
                  <a:pt x="133" y="188"/>
                  <a:pt x="133" y="189"/>
                  <a:pt x="132" y="190"/>
                </a:cubicBezTo>
                <a:cubicBezTo>
                  <a:pt x="132" y="191"/>
                  <a:pt x="132" y="192"/>
                  <a:pt x="132" y="193"/>
                </a:cubicBezTo>
                <a:cubicBezTo>
                  <a:pt x="133" y="194"/>
                  <a:pt x="133" y="196"/>
                  <a:pt x="133" y="198"/>
                </a:cubicBezTo>
                <a:cubicBezTo>
                  <a:pt x="133" y="199"/>
                  <a:pt x="134" y="199"/>
                  <a:pt x="134" y="200"/>
                </a:cubicBezTo>
                <a:cubicBezTo>
                  <a:pt x="135" y="200"/>
                  <a:pt x="136" y="200"/>
                  <a:pt x="138" y="200"/>
                </a:cubicBezTo>
                <a:close/>
                <a:moveTo>
                  <a:pt x="67" y="243"/>
                </a:moveTo>
                <a:cubicBezTo>
                  <a:pt x="68" y="245"/>
                  <a:pt x="69" y="246"/>
                  <a:pt x="70" y="247"/>
                </a:cubicBezTo>
                <a:cubicBezTo>
                  <a:pt x="72" y="248"/>
                  <a:pt x="74" y="248"/>
                  <a:pt x="76" y="249"/>
                </a:cubicBezTo>
                <a:cubicBezTo>
                  <a:pt x="79" y="249"/>
                  <a:pt x="81" y="248"/>
                  <a:pt x="84" y="246"/>
                </a:cubicBezTo>
                <a:cubicBezTo>
                  <a:pt x="85" y="244"/>
                  <a:pt x="86" y="241"/>
                  <a:pt x="85" y="239"/>
                </a:cubicBezTo>
                <a:cubicBezTo>
                  <a:pt x="84" y="238"/>
                  <a:pt x="83" y="236"/>
                  <a:pt x="82" y="236"/>
                </a:cubicBezTo>
                <a:cubicBezTo>
                  <a:pt x="82" y="236"/>
                  <a:pt x="81" y="236"/>
                  <a:pt x="81" y="237"/>
                </a:cubicBezTo>
                <a:cubicBezTo>
                  <a:pt x="80" y="237"/>
                  <a:pt x="79" y="237"/>
                  <a:pt x="79" y="237"/>
                </a:cubicBezTo>
                <a:cubicBezTo>
                  <a:pt x="78" y="237"/>
                  <a:pt x="78" y="236"/>
                  <a:pt x="78" y="236"/>
                </a:cubicBezTo>
                <a:cubicBezTo>
                  <a:pt x="76" y="234"/>
                  <a:pt x="74" y="234"/>
                  <a:pt x="73" y="236"/>
                </a:cubicBezTo>
                <a:cubicBezTo>
                  <a:pt x="71" y="238"/>
                  <a:pt x="70" y="239"/>
                  <a:pt x="69" y="241"/>
                </a:cubicBezTo>
                <a:cubicBezTo>
                  <a:pt x="69" y="242"/>
                  <a:pt x="68" y="243"/>
                  <a:pt x="67" y="243"/>
                </a:cubicBezTo>
                <a:close/>
                <a:moveTo>
                  <a:pt x="118" y="57"/>
                </a:moveTo>
                <a:cubicBezTo>
                  <a:pt x="117" y="59"/>
                  <a:pt x="115" y="60"/>
                  <a:pt x="113" y="60"/>
                </a:cubicBezTo>
                <a:cubicBezTo>
                  <a:pt x="112" y="61"/>
                  <a:pt x="111" y="61"/>
                  <a:pt x="111" y="61"/>
                </a:cubicBezTo>
                <a:cubicBezTo>
                  <a:pt x="110" y="61"/>
                  <a:pt x="109" y="61"/>
                  <a:pt x="108" y="61"/>
                </a:cubicBezTo>
                <a:cubicBezTo>
                  <a:pt x="108" y="62"/>
                  <a:pt x="108" y="62"/>
                  <a:pt x="108" y="62"/>
                </a:cubicBezTo>
                <a:cubicBezTo>
                  <a:pt x="107" y="64"/>
                  <a:pt x="106" y="64"/>
                  <a:pt x="105" y="63"/>
                </a:cubicBezTo>
                <a:cubicBezTo>
                  <a:pt x="105" y="62"/>
                  <a:pt x="105" y="62"/>
                  <a:pt x="105" y="62"/>
                </a:cubicBezTo>
                <a:cubicBezTo>
                  <a:pt x="104" y="63"/>
                  <a:pt x="103" y="63"/>
                  <a:pt x="103" y="64"/>
                </a:cubicBezTo>
                <a:cubicBezTo>
                  <a:pt x="108" y="67"/>
                  <a:pt x="113" y="70"/>
                  <a:pt x="116" y="75"/>
                </a:cubicBezTo>
                <a:cubicBezTo>
                  <a:pt x="120" y="79"/>
                  <a:pt x="122" y="85"/>
                  <a:pt x="123" y="90"/>
                </a:cubicBezTo>
                <a:cubicBezTo>
                  <a:pt x="124" y="90"/>
                  <a:pt x="125" y="89"/>
                  <a:pt x="125" y="89"/>
                </a:cubicBezTo>
                <a:cubicBezTo>
                  <a:pt x="124" y="86"/>
                  <a:pt x="123" y="83"/>
                  <a:pt x="122" y="80"/>
                </a:cubicBezTo>
                <a:cubicBezTo>
                  <a:pt x="121" y="80"/>
                  <a:pt x="121" y="80"/>
                  <a:pt x="120" y="79"/>
                </a:cubicBezTo>
                <a:cubicBezTo>
                  <a:pt x="120" y="77"/>
                  <a:pt x="120" y="76"/>
                  <a:pt x="120" y="75"/>
                </a:cubicBezTo>
                <a:cubicBezTo>
                  <a:pt x="120" y="74"/>
                  <a:pt x="120" y="73"/>
                  <a:pt x="119" y="73"/>
                </a:cubicBezTo>
                <a:cubicBezTo>
                  <a:pt x="119" y="71"/>
                  <a:pt x="118" y="69"/>
                  <a:pt x="118" y="68"/>
                </a:cubicBezTo>
                <a:cubicBezTo>
                  <a:pt x="117" y="66"/>
                  <a:pt x="118" y="65"/>
                  <a:pt x="119" y="65"/>
                </a:cubicBezTo>
                <a:cubicBezTo>
                  <a:pt x="119" y="65"/>
                  <a:pt x="120" y="65"/>
                  <a:pt x="120" y="65"/>
                </a:cubicBezTo>
                <a:cubicBezTo>
                  <a:pt x="119" y="63"/>
                  <a:pt x="119" y="61"/>
                  <a:pt x="119" y="59"/>
                </a:cubicBezTo>
                <a:cubicBezTo>
                  <a:pt x="119" y="58"/>
                  <a:pt x="119" y="58"/>
                  <a:pt x="118" y="57"/>
                </a:cubicBezTo>
                <a:close/>
                <a:moveTo>
                  <a:pt x="44" y="58"/>
                </a:moveTo>
                <a:cubicBezTo>
                  <a:pt x="42" y="59"/>
                  <a:pt x="40" y="60"/>
                  <a:pt x="38" y="61"/>
                </a:cubicBezTo>
                <a:cubicBezTo>
                  <a:pt x="34" y="64"/>
                  <a:pt x="30" y="66"/>
                  <a:pt x="26" y="69"/>
                </a:cubicBezTo>
                <a:cubicBezTo>
                  <a:pt x="25" y="70"/>
                  <a:pt x="24" y="70"/>
                  <a:pt x="22" y="71"/>
                </a:cubicBezTo>
                <a:cubicBezTo>
                  <a:pt x="22" y="71"/>
                  <a:pt x="22" y="71"/>
                  <a:pt x="22" y="72"/>
                </a:cubicBezTo>
                <a:cubicBezTo>
                  <a:pt x="23" y="72"/>
                  <a:pt x="23" y="72"/>
                  <a:pt x="24" y="71"/>
                </a:cubicBezTo>
                <a:cubicBezTo>
                  <a:pt x="28" y="70"/>
                  <a:pt x="32" y="69"/>
                  <a:pt x="36" y="67"/>
                </a:cubicBezTo>
                <a:cubicBezTo>
                  <a:pt x="39" y="66"/>
                  <a:pt x="43" y="65"/>
                  <a:pt x="46" y="64"/>
                </a:cubicBezTo>
                <a:cubicBezTo>
                  <a:pt x="47" y="64"/>
                  <a:pt x="47" y="64"/>
                  <a:pt x="47" y="65"/>
                </a:cubicBezTo>
                <a:cubicBezTo>
                  <a:pt x="48" y="65"/>
                  <a:pt x="48" y="66"/>
                  <a:pt x="47" y="66"/>
                </a:cubicBezTo>
                <a:cubicBezTo>
                  <a:pt x="47" y="67"/>
                  <a:pt x="46" y="67"/>
                  <a:pt x="46" y="67"/>
                </a:cubicBezTo>
                <a:cubicBezTo>
                  <a:pt x="51" y="66"/>
                  <a:pt x="56" y="64"/>
                  <a:pt x="61" y="64"/>
                </a:cubicBezTo>
                <a:cubicBezTo>
                  <a:pt x="66" y="63"/>
                  <a:pt x="71" y="63"/>
                  <a:pt x="77" y="63"/>
                </a:cubicBezTo>
                <a:cubicBezTo>
                  <a:pt x="76" y="63"/>
                  <a:pt x="76" y="62"/>
                  <a:pt x="76" y="62"/>
                </a:cubicBezTo>
                <a:cubicBezTo>
                  <a:pt x="74" y="62"/>
                  <a:pt x="71" y="62"/>
                  <a:pt x="69" y="62"/>
                </a:cubicBezTo>
                <a:cubicBezTo>
                  <a:pt x="68" y="62"/>
                  <a:pt x="67" y="62"/>
                  <a:pt x="65" y="62"/>
                </a:cubicBezTo>
                <a:cubicBezTo>
                  <a:pt x="64" y="63"/>
                  <a:pt x="63" y="63"/>
                  <a:pt x="62" y="62"/>
                </a:cubicBezTo>
                <a:cubicBezTo>
                  <a:pt x="61" y="62"/>
                  <a:pt x="61" y="62"/>
                  <a:pt x="60" y="62"/>
                </a:cubicBezTo>
                <a:cubicBezTo>
                  <a:pt x="58" y="61"/>
                  <a:pt x="57" y="61"/>
                  <a:pt x="56" y="60"/>
                </a:cubicBezTo>
                <a:cubicBezTo>
                  <a:pt x="55" y="60"/>
                  <a:pt x="55" y="60"/>
                  <a:pt x="55" y="59"/>
                </a:cubicBezTo>
                <a:cubicBezTo>
                  <a:pt x="54" y="60"/>
                  <a:pt x="54" y="60"/>
                  <a:pt x="53" y="60"/>
                </a:cubicBezTo>
                <a:cubicBezTo>
                  <a:pt x="52" y="61"/>
                  <a:pt x="51" y="62"/>
                  <a:pt x="50" y="62"/>
                </a:cubicBezTo>
                <a:cubicBezTo>
                  <a:pt x="47" y="63"/>
                  <a:pt x="45" y="62"/>
                  <a:pt x="44" y="59"/>
                </a:cubicBezTo>
                <a:cubicBezTo>
                  <a:pt x="44" y="59"/>
                  <a:pt x="44" y="59"/>
                  <a:pt x="44" y="58"/>
                </a:cubicBezTo>
                <a:close/>
                <a:moveTo>
                  <a:pt x="28" y="228"/>
                </a:moveTo>
                <a:cubicBezTo>
                  <a:pt x="26" y="229"/>
                  <a:pt x="24" y="232"/>
                  <a:pt x="23" y="234"/>
                </a:cubicBezTo>
                <a:cubicBezTo>
                  <a:pt x="22" y="237"/>
                  <a:pt x="21" y="240"/>
                  <a:pt x="22" y="244"/>
                </a:cubicBezTo>
                <a:cubicBezTo>
                  <a:pt x="22" y="249"/>
                  <a:pt x="25" y="252"/>
                  <a:pt x="29" y="254"/>
                </a:cubicBezTo>
                <a:cubicBezTo>
                  <a:pt x="31" y="255"/>
                  <a:pt x="33" y="255"/>
                  <a:pt x="35" y="256"/>
                </a:cubicBezTo>
                <a:cubicBezTo>
                  <a:pt x="36" y="256"/>
                  <a:pt x="37" y="256"/>
                  <a:pt x="37" y="256"/>
                </a:cubicBezTo>
                <a:cubicBezTo>
                  <a:pt x="38" y="255"/>
                  <a:pt x="38" y="254"/>
                  <a:pt x="39" y="252"/>
                </a:cubicBezTo>
                <a:cubicBezTo>
                  <a:pt x="38" y="252"/>
                  <a:pt x="38" y="252"/>
                  <a:pt x="37" y="252"/>
                </a:cubicBezTo>
                <a:cubicBezTo>
                  <a:pt x="36" y="253"/>
                  <a:pt x="34" y="253"/>
                  <a:pt x="33" y="252"/>
                </a:cubicBezTo>
                <a:cubicBezTo>
                  <a:pt x="30" y="252"/>
                  <a:pt x="28" y="251"/>
                  <a:pt x="26" y="248"/>
                </a:cubicBezTo>
                <a:cubicBezTo>
                  <a:pt x="25" y="246"/>
                  <a:pt x="24" y="244"/>
                  <a:pt x="24" y="241"/>
                </a:cubicBezTo>
                <a:cubicBezTo>
                  <a:pt x="25" y="238"/>
                  <a:pt x="26" y="236"/>
                  <a:pt x="28" y="233"/>
                </a:cubicBezTo>
                <a:cubicBezTo>
                  <a:pt x="30" y="231"/>
                  <a:pt x="32" y="230"/>
                  <a:pt x="35" y="229"/>
                </a:cubicBezTo>
                <a:cubicBezTo>
                  <a:pt x="41" y="228"/>
                  <a:pt x="47" y="230"/>
                  <a:pt x="50" y="237"/>
                </a:cubicBezTo>
                <a:cubicBezTo>
                  <a:pt x="50" y="237"/>
                  <a:pt x="50" y="237"/>
                  <a:pt x="51" y="238"/>
                </a:cubicBezTo>
                <a:cubicBezTo>
                  <a:pt x="51" y="237"/>
                  <a:pt x="51" y="237"/>
                  <a:pt x="51" y="237"/>
                </a:cubicBezTo>
                <a:cubicBezTo>
                  <a:pt x="50" y="232"/>
                  <a:pt x="48" y="230"/>
                  <a:pt x="44" y="228"/>
                </a:cubicBezTo>
                <a:cubicBezTo>
                  <a:pt x="43" y="227"/>
                  <a:pt x="42" y="227"/>
                  <a:pt x="42" y="228"/>
                </a:cubicBezTo>
                <a:cubicBezTo>
                  <a:pt x="40" y="228"/>
                  <a:pt x="40" y="228"/>
                  <a:pt x="39" y="227"/>
                </a:cubicBezTo>
                <a:cubicBezTo>
                  <a:pt x="39" y="226"/>
                  <a:pt x="39" y="226"/>
                  <a:pt x="38" y="226"/>
                </a:cubicBezTo>
                <a:cubicBezTo>
                  <a:pt x="37" y="226"/>
                  <a:pt x="36" y="226"/>
                  <a:pt x="35" y="226"/>
                </a:cubicBezTo>
                <a:cubicBezTo>
                  <a:pt x="34" y="226"/>
                  <a:pt x="33" y="226"/>
                  <a:pt x="33" y="227"/>
                </a:cubicBezTo>
                <a:cubicBezTo>
                  <a:pt x="32" y="227"/>
                  <a:pt x="32" y="228"/>
                  <a:pt x="31" y="229"/>
                </a:cubicBezTo>
                <a:cubicBezTo>
                  <a:pt x="30" y="230"/>
                  <a:pt x="29" y="229"/>
                  <a:pt x="28" y="228"/>
                </a:cubicBezTo>
                <a:cubicBezTo>
                  <a:pt x="28" y="228"/>
                  <a:pt x="28" y="228"/>
                  <a:pt x="28" y="228"/>
                </a:cubicBezTo>
                <a:close/>
                <a:moveTo>
                  <a:pt x="124" y="245"/>
                </a:moveTo>
                <a:cubicBezTo>
                  <a:pt x="124" y="245"/>
                  <a:pt x="124" y="244"/>
                  <a:pt x="123" y="243"/>
                </a:cubicBezTo>
                <a:cubicBezTo>
                  <a:pt x="122" y="241"/>
                  <a:pt x="121" y="240"/>
                  <a:pt x="119" y="240"/>
                </a:cubicBezTo>
                <a:cubicBezTo>
                  <a:pt x="118" y="240"/>
                  <a:pt x="118" y="240"/>
                  <a:pt x="117" y="240"/>
                </a:cubicBezTo>
                <a:cubicBezTo>
                  <a:pt x="116" y="241"/>
                  <a:pt x="115" y="241"/>
                  <a:pt x="115" y="240"/>
                </a:cubicBezTo>
                <a:cubicBezTo>
                  <a:pt x="114" y="240"/>
                  <a:pt x="114" y="240"/>
                  <a:pt x="113" y="240"/>
                </a:cubicBezTo>
                <a:cubicBezTo>
                  <a:pt x="111" y="241"/>
                  <a:pt x="110" y="243"/>
                  <a:pt x="109" y="245"/>
                </a:cubicBezTo>
                <a:cubicBezTo>
                  <a:pt x="108" y="247"/>
                  <a:pt x="108" y="249"/>
                  <a:pt x="110" y="250"/>
                </a:cubicBezTo>
                <a:cubicBezTo>
                  <a:pt x="111" y="251"/>
                  <a:pt x="112" y="252"/>
                  <a:pt x="114" y="253"/>
                </a:cubicBezTo>
                <a:cubicBezTo>
                  <a:pt x="115" y="253"/>
                  <a:pt x="117" y="254"/>
                  <a:pt x="118" y="254"/>
                </a:cubicBezTo>
                <a:cubicBezTo>
                  <a:pt x="119" y="254"/>
                  <a:pt x="120" y="254"/>
                  <a:pt x="120" y="253"/>
                </a:cubicBezTo>
                <a:cubicBezTo>
                  <a:pt x="123" y="251"/>
                  <a:pt x="123" y="249"/>
                  <a:pt x="124" y="245"/>
                </a:cubicBezTo>
                <a:close/>
                <a:moveTo>
                  <a:pt x="93" y="212"/>
                </a:moveTo>
                <a:cubicBezTo>
                  <a:pt x="92" y="212"/>
                  <a:pt x="92" y="212"/>
                  <a:pt x="92" y="212"/>
                </a:cubicBezTo>
                <a:cubicBezTo>
                  <a:pt x="92" y="212"/>
                  <a:pt x="92" y="213"/>
                  <a:pt x="92" y="213"/>
                </a:cubicBezTo>
                <a:cubicBezTo>
                  <a:pt x="90" y="218"/>
                  <a:pt x="86" y="222"/>
                  <a:pt x="80" y="223"/>
                </a:cubicBezTo>
                <a:cubicBezTo>
                  <a:pt x="78" y="224"/>
                  <a:pt x="75" y="224"/>
                  <a:pt x="72" y="223"/>
                </a:cubicBezTo>
                <a:cubicBezTo>
                  <a:pt x="68" y="223"/>
                  <a:pt x="64" y="221"/>
                  <a:pt x="61" y="219"/>
                </a:cubicBezTo>
                <a:cubicBezTo>
                  <a:pt x="61" y="218"/>
                  <a:pt x="61" y="218"/>
                  <a:pt x="61" y="218"/>
                </a:cubicBezTo>
                <a:cubicBezTo>
                  <a:pt x="61" y="218"/>
                  <a:pt x="61" y="218"/>
                  <a:pt x="61" y="218"/>
                </a:cubicBezTo>
                <a:cubicBezTo>
                  <a:pt x="61" y="219"/>
                  <a:pt x="61" y="220"/>
                  <a:pt x="62" y="220"/>
                </a:cubicBezTo>
                <a:cubicBezTo>
                  <a:pt x="65" y="224"/>
                  <a:pt x="70" y="227"/>
                  <a:pt x="75" y="228"/>
                </a:cubicBezTo>
                <a:cubicBezTo>
                  <a:pt x="75" y="228"/>
                  <a:pt x="76" y="228"/>
                  <a:pt x="77" y="228"/>
                </a:cubicBezTo>
                <a:cubicBezTo>
                  <a:pt x="78" y="228"/>
                  <a:pt x="80" y="228"/>
                  <a:pt x="81" y="228"/>
                </a:cubicBezTo>
                <a:cubicBezTo>
                  <a:pt x="82" y="228"/>
                  <a:pt x="83" y="229"/>
                  <a:pt x="83" y="228"/>
                </a:cubicBezTo>
                <a:cubicBezTo>
                  <a:pt x="86" y="228"/>
                  <a:pt x="89" y="227"/>
                  <a:pt x="91" y="225"/>
                </a:cubicBezTo>
                <a:cubicBezTo>
                  <a:pt x="92" y="223"/>
                  <a:pt x="93" y="222"/>
                  <a:pt x="94" y="221"/>
                </a:cubicBezTo>
                <a:cubicBezTo>
                  <a:pt x="94" y="220"/>
                  <a:pt x="94" y="220"/>
                  <a:pt x="94" y="219"/>
                </a:cubicBezTo>
                <a:cubicBezTo>
                  <a:pt x="93" y="217"/>
                  <a:pt x="92" y="215"/>
                  <a:pt x="93" y="213"/>
                </a:cubicBezTo>
                <a:cubicBezTo>
                  <a:pt x="93" y="213"/>
                  <a:pt x="93" y="212"/>
                  <a:pt x="93" y="212"/>
                </a:cubicBezTo>
                <a:close/>
                <a:moveTo>
                  <a:pt x="125" y="286"/>
                </a:moveTo>
                <a:cubicBezTo>
                  <a:pt x="125" y="286"/>
                  <a:pt x="125" y="286"/>
                  <a:pt x="126" y="286"/>
                </a:cubicBezTo>
                <a:cubicBezTo>
                  <a:pt x="127" y="285"/>
                  <a:pt x="129" y="285"/>
                  <a:pt x="130" y="284"/>
                </a:cubicBezTo>
                <a:cubicBezTo>
                  <a:pt x="133" y="281"/>
                  <a:pt x="134" y="279"/>
                  <a:pt x="135" y="275"/>
                </a:cubicBezTo>
                <a:cubicBezTo>
                  <a:pt x="137" y="270"/>
                  <a:pt x="137" y="265"/>
                  <a:pt x="138" y="260"/>
                </a:cubicBezTo>
                <a:cubicBezTo>
                  <a:pt x="138" y="253"/>
                  <a:pt x="138" y="247"/>
                  <a:pt x="138" y="240"/>
                </a:cubicBezTo>
                <a:cubicBezTo>
                  <a:pt x="139" y="233"/>
                  <a:pt x="139" y="226"/>
                  <a:pt x="139" y="219"/>
                </a:cubicBezTo>
                <a:cubicBezTo>
                  <a:pt x="139" y="218"/>
                  <a:pt x="139" y="217"/>
                  <a:pt x="139" y="216"/>
                </a:cubicBezTo>
                <a:cubicBezTo>
                  <a:pt x="138" y="217"/>
                  <a:pt x="138" y="218"/>
                  <a:pt x="138" y="219"/>
                </a:cubicBezTo>
                <a:cubicBezTo>
                  <a:pt x="138" y="224"/>
                  <a:pt x="138" y="228"/>
                  <a:pt x="137" y="233"/>
                </a:cubicBezTo>
                <a:cubicBezTo>
                  <a:pt x="136" y="240"/>
                  <a:pt x="136" y="247"/>
                  <a:pt x="135" y="254"/>
                </a:cubicBezTo>
                <a:cubicBezTo>
                  <a:pt x="134" y="260"/>
                  <a:pt x="134" y="265"/>
                  <a:pt x="133" y="271"/>
                </a:cubicBezTo>
                <a:cubicBezTo>
                  <a:pt x="132" y="277"/>
                  <a:pt x="130" y="282"/>
                  <a:pt x="125" y="285"/>
                </a:cubicBezTo>
                <a:cubicBezTo>
                  <a:pt x="125" y="285"/>
                  <a:pt x="125" y="286"/>
                  <a:pt x="125" y="286"/>
                </a:cubicBezTo>
                <a:close/>
                <a:moveTo>
                  <a:pt x="33" y="233"/>
                </a:moveTo>
                <a:cubicBezTo>
                  <a:pt x="31" y="236"/>
                  <a:pt x="30" y="240"/>
                  <a:pt x="32" y="243"/>
                </a:cubicBezTo>
                <a:cubicBezTo>
                  <a:pt x="34" y="246"/>
                  <a:pt x="38" y="247"/>
                  <a:pt x="42" y="247"/>
                </a:cubicBezTo>
                <a:cubicBezTo>
                  <a:pt x="42" y="246"/>
                  <a:pt x="43" y="246"/>
                  <a:pt x="43" y="245"/>
                </a:cubicBezTo>
                <a:cubicBezTo>
                  <a:pt x="45" y="243"/>
                  <a:pt x="46" y="241"/>
                  <a:pt x="46" y="238"/>
                </a:cubicBezTo>
                <a:cubicBezTo>
                  <a:pt x="46" y="236"/>
                  <a:pt x="45" y="234"/>
                  <a:pt x="43" y="234"/>
                </a:cubicBezTo>
                <a:cubicBezTo>
                  <a:pt x="42" y="234"/>
                  <a:pt x="42" y="235"/>
                  <a:pt x="41" y="235"/>
                </a:cubicBezTo>
                <a:cubicBezTo>
                  <a:pt x="40" y="235"/>
                  <a:pt x="39" y="234"/>
                  <a:pt x="39" y="233"/>
                </a:cubicBezTo>
                <a:cubicBezTo>
                  <a:pt x="38" y="233"/>
                  <a:pt x="37" y="234"/>
                  <a:pt x="37" y="234"/>
                </a:cubicBezTo>
                <a:cubicBezTo>
                  <a:pt x="35" y="234"/>
                  <a:pt x="34" y="234"/>
                  <a:pt x="33" y="233"/>
                </a:cubicBezTo>
                <a:close/>
                <a:moveTo>
                  <a:pt x="120" y="269"/>
                </a:moveTo>
                <a:cubicBezTo>
                  <a:pt x="125" y="267"/>
                  <a:pt x="129" y="259"/>
                  <a:pt x="130" y="252"/>
                </a:cubicBezTo>
                <a:cubicBezTo>
                  <a:pt x="129" y="253"/>
                  <a:pt x="129" y="254"/>
                  <a:pt x="128" y="255"/>
                </a:cubicBezTo>
                <a:cubicBezTo>
                  <a:pt x="127" y="257"/>
                  <a:pt x="122" y="263"/>
                  <a:pt x="120" y="264"/>
                </a:cubicBezTo>
                <a:cubicBezTo>
                  <a:pt x="117" y="267"/>
                  <a:pt x="113" y="268"/>
                  <a:pt x="110" y="266"/>
                </a:cubicBezTo>
                <a:cubicBezTo>
                  <a:pt x="103" y="265"/>
                  <a:pt x="98" y="261"/>
                  <a:pt x="96" y="255"/>
                </a:cubicBezTo>
                <a:cubicBezTo>
                  <a:pt x="96" y="255"/>
                  <a:pt x="96" y="254"/>
                  <a:pt x="96" y="254"/>
                </a:cubicBezTo>
                <a:cubicBezTo>
                  <a:pt x="95" y="255"/>
                  <a:pt x="95" y="256"/>
                  <a:pt x="94" y="257"/>
                </a:cubicBezTo>
                <a:cubicBezTo>
                  <a:pt x="96" y="261"/>
                  <a:pt x="98" y="264"/>
                  <a:pt x="101" y="266"/>
                </a:cubicBezTo>
                <a:cubicBezTo>
                  <a:pt x="102" y="268"/>
                  <a:pt x="104" y="269"/>
                  <a:pt x="105" y="270"/>
                </a:cubicBezTo>
                <a:cubicBezTo>
                  <a:pt x="106" y="270"/>
                  <a:pt x="107" y="270"/>
                  <a:pt x="108" y="271"/>
                </a:cubicBezTo>
                <a:cubicBezTo>
                  <a:pt x="111" y="271"/>
                  <a:pt x="114" y="271"/>
                  <a:pt x="116" y="271"/>
                </a:cubicBezTo>
                <a:cubicBezTo>
                  <a:pt x="117" y="271"/>
                  <a:pt x="117" y="271"/>
                  <a:pt x="117" y="271"/>
                </a:cubicBezTo>
                <a:cubicBezTo>
                  <a:pt x="117" y="270"/>
                  <a:pt x="117" y="270"/>
                  <a:pt x="117" y="270"/>
                </a:cubicBezTo>
                <a:cubicBezTo>
                  <a:pt x="118" y="269"/>
                  <a:pt x="118" y="268"/>
                  <a:pt x="118" y="268"/>
                </a:cubicBezTo>
                <a:cubicBezTo>
                  <a:pt x="118" y="267"/>
                  <a:pt x="119" y="267"/>
                  <a:pt x="119" y="267"/>
                </a:cubicBezTo>
                <a:cubicBezTo>
                  <a:pt x="120" y="267"/>
                  <a:pt x="120" y="268"/>
                  <a:pt x="120" y="268"/>
                </a:cubicBezTo>
                <a:cubicBezTo>
                  <a:pt x="120" y="268"/>
                  <a:pt x="120" y="269"/>
                  <a:pt x="120" y="269"/>
                </a:cubicBezTo>
                <a:close/>
                <a:moveTo>
                  <a:pt x="88" y="215"/>
                </a:moveTo>
                <a:cubicBezTo>
                  <a:pt x="88" y="215"/>
                  <a:pt x="88" y="216"/>
                  <a:pt x="88" y="216"/>
                </a:cubicBezTo>
                <a:cubicBezTo>
                  <a:pt x="88" y="215"/>
                  <a:pt x="88" y="215"/>
                  <a:pt x="88" y="215"/>
                </a:cubicBezTo>
                <a:cubicBezTo>
                  <a:pt x="90" y="212"/>
                  <a:pt x="90" y="210"/>
                  <a:pt x="91" y="208"/>
                </a:cubicBezTo>
                <a:cubicBezTo>
                  <a:pt x="92" y="204"/>
                  <a:pt x="90" y="200"/>
                  <a:pt x="87" y="198"/>
                </a:cubicBezTo>
                <a:cubicBezTo>
                  <a:pt x="84" y="196"/>
                  <a:pt x="81" y="196"/>
                  <a:pt x="78" y="195"/>
                </a:cubicBezTo>
                <a:cubicBezTo>
                  <a:pt x="76" y="195"/>
                  <a:pt x="73" y="195"/>
                  <a:pt x="71" y="196"/>
                </a:cubicBezTo>
                <a:cubicBezTo>
                  <a:pt x="65" y="198"/>
                  <a:pt x="62" y="203"/>
                  <a:pt x="60" y="209"/>
                </a:cubicBezTo>
                <a:cubicBezTo>
                  <a:pt x="60" y="210"/>
                  <a:pt x="60" y="211"/>
                  <a:pt x="60" y="212"/>
                </a:cubicBezTo>
                <a:cubicBezTo>
                  <a:pt x="59" y="213"/>
                  <a:pt x="60" y="214"/>
                  <a:pt x="60" y="214"/>
                </a:cubicBezTo>
                <a:cubicBezTo>
                  <a:pt x="62" y="216"/>
                  <a:pt x="64" y="218"/>
                  <a:pt x="66" y="219"/>
                </a:cubicBezTo>
                <a:cubicBezTo>
                  <a:pt x="67" y="219"/>
                  <a:pt x="67" y="219"/>
                  <a:pt x="67" y="219"/>
                </a:cubicBezTo>
                <a:cubicBezTo>
                  <a:pt x="67" y="219"/>
                  <a:pt x="67" y="219"/>
                  <a:pt x="67" y="219"/>
                </a:cubicBezTo>
                <a:cubicBezTo>
                  <a:pt x="64" y="217"/>
                  <a:pt x="63" y="214"/>
                  <a:pt x="63" y="210"/>
                </a:cubicBezTo>
                <a:cubicBezTo>
                  <a:pt x="63" y="207"/>
                  <a:pt x="64" y="204"/>
                  <a:pt x="65" y="202"/>
                </a:cubicBezTo>
                <a:cubicBezTo>
                  <a:pt x="67" y="199"/>
                  <a:pt x="69" y="198"/>
                  <a:pt x="72" y="197"/>
                </a:cubicBezTo>
                <a:cubicBezTo>
                  <a:pt x="74" y="197"/>
                  <a:pt x="76" y="197"/>
                  <a:pt x="78" y="196"/>
                </a:cubicBezTo>
                <a:cubicBezTo>
                  <a:pt x="80" y="196"/>
                  <a:pt x="80" y="197"/>
                  <a:pt x="81" y="198"/>
                </a:cubicBezTo>
                <a:cubicBezTo>
                  <a:pt x="81" y="199"/>
                  <a:pt x="81" y="199"/>
                  <a:pt x="82" y="199"/>
                </a:cubicBezTo>
                <a:cubicBezTo>
                  <a:pt x="84" y="201"/>
                  <a:pt x="85" y="203"/>
                  <a:pt x="86" y="206"/>
                </a:cubicBezTo>
                <a:cubicBezTo>
                  <a:pt x="86" y="207"/>
                  <a:pt x="86" y="207"/>
                  <a:pt x="86" y="208"/>
                </a:cubicBezTo>
                <a:cubicBezTo>
                  <a:pt x="86" y="208"/>
                  <a:pt x="86" y="208"/>
                  <a:pt x="86" y="208"/>
                </a:cubicBezTo>
                <a:cubicBezTo>
                  <a:pt x="88" y="208"/>
                  <a:pt x="89" y="210"/>
                  <a:pt x="89" y="211"/>
                </a:cubicBezTo>
                <a:cubicBezTo>
                  <a:pt x="89" y="212"/>
                  <a:pt x="89" y="212"/>
                  <a:pt x="88" y="213"/>
                </a:cubicBezTo>
                <a:cubicBezTo>
                  <a:pt x="88" y="214"/>
                  <a:pt x="88" y="215"/>
                  <a:pt x="88" y="215"/>
                </a:cubicBezTo>
                <a:close/>
                <a:moveTo>
                  <a:pt x="137" y="131"/>
                </a:moveTo>
                <a:cubicBezTo>
                  <a:pt x="136" y="132"/>
                  <a:pt x="136" y="134"/>
                  <a:pt x="136" y="135"/>
                </a:cubicBezTo>
                <a:cubicBezTo>
                  <a:pt x="135" y="139"/>
                  <a:pt x="134" y="143"/>
                  <a:pt x="132" y="146"/>
                </a:cubicBezTo>
                <a:cubicBezTo>
                  <a:pt x="132" y="146"/>
                  <a:pt x="132" y="147"/>
                  <a:pt x="132" y="147"/>
                </a:cubicBezTo>
                <a:cubicBezTo>
                  <a:pt x="132" y="148"/>
                  <a:pt x="132" y="148"/>
                  <a:pt x="133" y="148"/>
                </a:cubicBezTo>
                <a:cubicBezTo>
                  <a:pt x="134" y="150"/>
                  <a:pt x="134" y="152"/>
                  <a:pt x="134" y="155"/>
                </a:cubicBezTo>
                <a:cubicBezTo>
                  <a:pt x="134" y="155"/>
                  <a:pt x="134" y="156"/>
                  <a:pt x="134" y="157"/>
                </a:cubicBezTo>
                <a:cubicBezTo>
                  <a:pt x="134" y="157"/>
                  <a:pt x="134" y="157"/>
                  <a:pt x="134" y="158"/>
                </a:cubicBezTo>
                <a:cubicBezTo>
                  <a:pt x="135" y="163"/>
                  <a:pt x="135" y="168"/>
                  <a:pt x="135" y="173"/>
                </a:cubicBezTo>
                <a:cubicBezTo>
                  <a:pt x="135" y="175"/>
                  <a:pt x="135" y="177"/>
                  <a:pt x="136" y="179"/>
                </a:cubicBezTo>
                <a:cubicBezTo>
                  <a:pt x="136" y="179"/>
                  <a:pt x="136" y="180"/>
                  <a:pt x="136" y="180"/>
                </a:cubicBezTo>
                <a:cubicBezTo>
                  <a:pt x="136" y="180"/>
                  <a:pt x="136" y="180"/>
                  <a:pt x="136" y="180"/>
                </a:cubicBezTo>
                <a:cubicBezTo>
                  <a:pt x="138" y="164"/>
                  <a:pt x="138" y="147"/>
                  <a:pt x="137" y="131"/>
                </a:cubicBezTo>
                <a:close/>
                <a:moveTo>
                  <a:pt x="97" y="47"/>
                </a:moveTo>
                <a:cubicBezTo>
                  <a:pt x="101" y="47"/>
                  <a:pt x="104" y="48"/>
                  <a:pt x="108" y="48"/>
                </a:cubicBezTo>
                <a:cubicBezTo>
                  <a:pt x="108" y="36"/>
                  <a:pt x="108" y="25"/>
                  <a:pt x="107" y="13"/>
                </a:cubicBezTo>
                <a:cubicBezTo>
                  <a:pt x="107" y="13"/>
                  <a:pt x="107" y="13"/>
                  <a:pt x="107" y="13"/>
                </a:cubicBezTo>
                <a:cubicBezTo>
                  <a:pt x="106" y="15"/>
                  <a:pt x="106" y="17"/>
                  <a:pt x="105" y="19"/>
                </a:cubicBezTo>
                <a:cubicBezTo>
                  <a:pt x="105" y="19"/>
                  <a:pt x="106" y="19"/>
                  <a:pt x="106" y="20"/>
                </a:cubicBezTo>
                <a:cubicBezTo>
                  <a:pt x="107" y="21"/>
                  <a:pt x="107" y="22"/>
                  <a:pt x="107" y="24"/>
                </a:cubicBezTo>
                <a:cubicBezTo>
                  <a:pt x="106" y="28"/>
                  <a:pt x="105" y="32"/>
                  <a:pt x="103" y="36"/>
                </a:cubicBezTo>
                <a:cubicBezTo>
                  <a:pt x="101" y="40"/>
                  <a:pt x="100" y="43"/>
                  <a:pt x="98" y="46"/>
                </a:cubicBezTo>
                <a:cubicBezTo>
                  <a:pt x="98" y="46"/>
                  <a:pt x="98" y="47"/>
                  <a:pt x="97" y="47"/>
                </a:cubicBezTo>
                <a:close/>
                <a:moveTo>
                  <a:pt x="34" y="148"/>
                </a:moveTo>
                <a:cubicBezTo>
                  <a:pt x="34" y="148"/>
                  <a:pt x="34" y="148"/>
                  <a:pt x="34" y="148"/>
                </a:cubicBezTo>
                <a:cubicBezTo>
                  <a:pt x="34" y="148"/>
                  <a:pt x="34" y="149"/>
                  <a:pt x="34" y="149"/>
                </a:cubicBezTo>
                <a:cubicBezTo>
                  <a:pt x="33" y="153"/>
                  <a:pt x="33" y="157"/>
                  <a:pt x="33" y="162"/>
                </a:cubicBezTo>
                <a:cubicBezTo>
                  <a:pt x="33" y="164"/>
                  <a:pt x="33" y="166"/>
                  <a:pt x="33" y="168"/>
                </a:cubicBezTo>
                <a:cubicBezTo>
                  <a:pt x="33" y="172"/>
                  <a:pt x="35" y="175"/>
                  <a:pt x="39" y="176"/>
                </a:cubicBezTo>
                <a:cubicBezTo>
                  <a:pt x="40" y="177"/>
                  <a:pt x="41" y="177"/>
                  <a:pt x="42" y="178"/>
                </a:cubicBezTo>
                <a:cubicBezTo>
                  <a:pt x="45" y="178"/>
                  <a:pt x="47" y="179"/>
                  <a:pt x="49" y="179"/>
                </a:cubicBezTo>
                <a:cubicBezTo>
                  <a:pt x="56" y="181"/>
                  <a:pt x="62" y="182"/>
                  <a:pt x="69" y="182"/>
                </a:cubicBezTo>
                <a:cubicBezTo>
                  <a:pt x="71" y="183"/>
                  <a:pt x="73" y="183"/>
                  <a:pt x="75" y="183"/>
                </a:cubicBezTo>
                <a:cubicBezTo>
                  <a:pt x="80" y="183"/>
                  <a:pt x="84" y="182"/>
                  <a:pt x="88" y="181"/>
                </a:cubicBezTo>
                <a:cubicBezTo>
                  <a:pt x="88" y="181"/>
                  <a:pt x="88" y="181"/>
                  <a:pt x="89" y="181"/>
                </a:cubicBezTo>
                <a:cubicBezTo>
                  <a:pt x="88" y="181"/>
                  <a:pt x="88" y="181"/>
                  <a:pt x="88" y="181"/>
                </a:cubicBezTo>
                <a:cubicBezTo>
                  <a:pt x="79" y="181"/>
                  <a:pt x="70" y="180"/>
                  <a:pt x="61" y="179"/>
                </a:cubicBezTo>
                <a:cubicBezTo>
                  <a:pt x="57" y="179"/>
                  <a:pt x="52" y="179"/>
                  <a:pt x="48" y="178"/>
                </a:cubicBezTo>
                <a:cubicBezTo>
                  <a:pt x="45" y="177"/>
                  <a:pt x="43" y="177"/>
                  <a:pt x="40" y="175"/>
                </a:cubicBezTo>
                <a:cubicBezTo>
                  <a:pt x="37" y="173"/>
                  <a:pt x="35" y="170"/>
                  <a:pt x="34" y="166"/>
                </a:cubicBezTo>
                <a:cubicBezTo>
                  <a:pt x="34" y="165"/>
                  <a:pt x="34" y="164"/>
                  <a:pt x="34" y="163"/>
                </a:cubicBezTo>
                <a:cubicBezTo>
                  <a:pt x="34" y="159"/>
                  <a:pt x="34" y="155"/>
                  <a:pt x="34" y="150"/>
                </a:cubicBezTo>
                <a:cubicBezTo>
                  <a:pt x="34" y="150"/>
                  <a:pt x="34" y="149"/>
                  <a:pt x="34" y="148"/>
                </a:cubicBezTo>
                <a:close/>
                <a:moveTo>
                  <a:pt x="28" y="161"/>
                </a:moveTo>
                <a:cubicBezTo>
                  <a:pt x="29" y="161"/>
                  <a:pt x="29" y="161"/>
                  <a:pt x="29" y="161"/>
                </a:cubicBezTo>
                <a:cubicBezTo>
                  <a:pt x="31" y="147"/>
                  <a:pt x="30" y="133"/>
                  <a:pt x="31" y="118"/>
                </a:cubicBezTo>
                <a:cubicBezTo>
                  <a:pt x="29" y="120"/>
                  <a:pt x="28" y="121"/>
                  <a:pt x="27" y="122"/>
                </a:cubicBezTo>
                <a:cubicBezTo>
                  <a:pt x="26" y="123"/>
                  <a:pt x="26" y="123"/>
                  <a:pt x="26" y="124"/>
                </a:cubicBezTo>
                <a:cubicBezTo>
                  <a:pt x="26" y="127"/>
                  <a:pt x="27" y="130"/>
                  <a:pt x="27" y="133"/>
                </a:cubicBezTo>
                <a:cubicBezTo>
                  <a:pt x="27" y="133"/>
                  <a:pt x="27" y="134"/>
                  <a:pt x="27" y="134"/>
                </a:cubicBezTo>
                <a:cubicBezTo>
                  <a:pt x="27" y="135"/>
                  <a:pt x="28" y="135"/>
                  <a:pt x="27" y="136"/>
                </a:cubicBezTo>
                <a:cubicBezTo>
                  <a:pt x="27" y="136"/>
                  <a:pt x="27" y="137"/>
                  <a:pt x="27" y="138"/>
                </a:cubicBezTo>
                <a:cubicBezTo>
                  <a:pt x="27" y="144"/>
                  <a:pt x="28" y="151"/>
                  <a:pt x="28" y="158"/>
                </a:cubicBezTo>
                <a:cubicBezTo>
                  <a:pt x="28" y="159"/>
                  <a:pt x="28" y="160"/>
                  <a:pt x="28" y="161"/>
                </a:cubicBezTo>
                <a:close/>
                <a:moveTo>
                  <a:pt x="21" y="191"/>
                </a:moveTo>
                <a:cubicBezTo>
                  <a:pt x="21" y="191"/>
                  <a:pt x="22" y="191"/>
                  <a:pt x="22" y="190"/>
                </a:cubicBezTo>
                <a:cubicBezTo>
                  <a:pt x="23" y="190"/>
                  <a:pt x="24" y="189"/>
                  <a:pt x="25" y="189"/>
                </a:cubicBezTo>
                <a:cubicBezTo>
                  <a:pt x="26" y="188"/>
                  <a:pt x="26" y="188"/>
                  <a:pt x="27" y="189"/>
                </a:cubicBezTo>
                <a:cubicBezTo>
                  <a:pt x="27" y="189"/>
                  <a:pt x="27" y="189"/>
                  <a:pt x="28" y="189"/>
                </a:cubicBezTo>
                <a:cubicBezTo>
                  <a:pt x="31" y="187"/>
                  <a:pt x="34" y="187"/>
                  <a:pt x="37" y="187"/>
                </a:cubicBezTo>
                <a:cubicBezTo>
                  <a:pt x="37" y="187"/>
                  <a:pt x="38" y="187"/>
                  <a:pt x="38" y="187"/>
                </a:cubicBezTo>
                <a:cubicBezTo>
                  <a:pt x="37" y="187"/>
                  <a:pt x="37" y="187"/>
                  <a:pt x="37" y="186"/>
                </a:cubicBezTo>
                <a:cubicBezTo>
                  <a:pt x="34" y="186"/>
                  <a:pt x="32" y="185"/>
                  <a:pt x="31" y="183"/>
                </a:cubicBezTo>
                <a:cubicBezTo>
                  <a:pt x="30" y="183"/>
                  <a:pt x="29" y="182"/>
                  <a:pt x="28" y="181"/>
                </a:cubicBezTo>
                <a:cubicBezTo>
                  <a:pt x="28" y="181"/>
                  <a:pt x="27" y="180"/>
                  <a:pt x="27" y="179"/>
                </a:cubicBezTo>
                <a:cubicBezTo>
                  <a:pt x="27" y="178"/>
                  <a:pt x="28" y="177"/>
                  <a:pt x="29" y="176"/>
                </a:cubicBezTo>
                <a:cubicBezTo>
                  <a:pt x="30" y="176"/>
                  <a:pt x="30" y="176"/>
                  <a:pt x="30" y="176"/>
                </a:cubicBezTo>
                <a:cubicBezTo>
                  <a:pt x="29" y="175"/>
                  <a:pt x="28" y="174"/>
                  <a:pt x="27" y="173"/>
                </a:cubicBezTo>
                <a:cubicBezTo>
                  <a:pt x="26" y="175"/>
                  <a:pt x="24" y="177"/>
                  <a:pt x="22" y="180"/>
                </a:cubicBezTo>
                <a:cubicBezTo>
                  <a:pt x="22" y="180"/>
                  <a:pt x="21" y="181"/>
                  <a:pt x="21" y="182"/>
                </a:cubicBezTo>
                <a:cubicBezTo>
                  <a:pt x="21" y="184"/>
                  <a:pt x="21" y="185"/>
                  <a:pt x="21" y="187"/>
                </a:cubicBezTo>
                <a:cubicBezTo>
                  <a:pt x="21" y="188"/>
                  <a:pt x="21" y="190"/>
                  <a:pt x="21" y="191"/>
                </a:cubicBezTo>
                <a:close/>
                <a:moveTo>
                  <a:pt x="34" y="82"/>
                </a:moveTo>
                <a:cubicBezTo>
                  <a:pt x="34" y="82"/>
                  <a:pt x="34" y="82"/>
                  <a:pt x="35" y="82"/>
                </a:cubicBezTo>
                <a:cubicBezTo>
                  <a:pt x="36" y="82"/>
                  <a:pt x="37" y="81"/>
                  <a:pt x="38" y="81"/>
                </a:cubicBezTo>
                <a:cubicBezTo>
                  <a:pt x="41" y="80"/>
                  <a:pt x="43" y="79"/>
                  <a:pt x="45" y="77"/>
                </a:cubicBezTo>
                <a:cubicBezTo>
                  <a:pt x="46" y="76"/>
                  <a:pt x="48" y="74"/>
                  <a:pt x="50" y="73"/>
                </a:cubicBezTo>
                <a:cubicBezTo>
                  <a:pt x="50" y="73"/>
                  <a:pt x="50" y="72"/>
                  <a:pt x="50" y="72"/>
                </a:cubicBezTo>
                <a:cubicBezTo>
                  <a:pt x="51" y="70"/>
                  <a:pt x="51" y="70"/>
                  <a:pt x="52" y="69"/>
                </a:cubicBezTo>
                <a:cubicBezTo>
                  <a:pt x="53" y="69"/>
                  <a:pt x="54" y="69"/>
                  <a:pt x="55" y="69"/>
                </a:cubicBezTo>
                <a:cubicBezTo>
                  <a:pt x="56" y="69"/>
                  <a:pt x="58" y="68"/>
                  <a:pt x="59" y="68"/>
                </a:cubicBezTo>
                <a:cubicBezTo>
                  <a:pt x="62" y="67"/>
                  <a:pt x="64" y="67"/>
                  <a:pt x="67" y="66"/>
                </a:cubicBezTo>
                <a:cubicBezTo>
                  <a:pt x="67" y="66"/>
                  <a:pt x="68" y="66"/>
                  <a:pt x="68" y="65"/>
                </a:cubicBezTo>
                <a:cubicBezTo>
                  <a:pt x="68" y="65"/>
                  <a:pt x="67" y="65"/>
                  <a:pt x="67" y="65"/>
                </a:cubicBezTo>
                <a:cubicBezTo>
                  <a:pt x="64" y="66"/>
                  <a:pt x="60" y="66"/>
                  <a:pt x="57" y="67"/>
                </a:cubicBezTo>
                <a:cubicBezTo>
                  <a:pt x="52" y="68"/>
                  <a:pt x="48" y="69"/>
                  <a:pt x="44" y="70"/>
                </a:cubicBezTo>
                <a:cubicBezTo>
                  <a:pt x="42" y="71"/>
                  <a:pt x="40" y="72"/>
                  <a:pt x="38" y="74"/>
                </a:cubicBezTo>
                <a:cubicBezTo>
                  <a:pt x="36" y="76"/>
                  <a:pt x="35" y="79"/>
                  <a:pt x="34" y="82"/>
                </a:cubicBezTo>
                <a:close/>
                <a:moveTo>
                  <a:pt x="113" y="287"/>
                </a:moveTo>
                <a:cubicBezTo>
                  <a:pt x="115" y="287"/>
                  <a:pt x="117" y="287"/>
                  <a:pt x="119" y="287"/>
                </a:cubicBezTo>
                <a:cubicBezTo>
                  <a:pt x="119" y="287"/>
                  <a:pt x="119" y="287"/>
                  <a:pt x="120" y="286"/>
                </a:cubicBezTo>
                <a:cubicBezTo>
                  <a:pt x="125" y="284"/>
                  <a:pt x="129" y="279"/>
                  <a:pt x="130" y="273"/>
                </a:cubicBezTo>
                <a:cubicBezTo>
                  <a:pt x="130" y="272"/>
                  <a:pt x="130" y="272"/>
                  <a:pt x="130" y="272"/>
                </a:cubicBezTo>
                <a:cubicBezTo>
                  <a:pt x="130" y="272"/>
                  <a:pt x="130" y="272"/>
                  <a:pt x="130" y="272"/>
                </a:cubicBezTo>
                <a:cubicBezTo>
                  <a:pt x="130" y="272"/>
                  <a:pt x="130" y="272"/>
                  <a:pt x="130" y="272"/>
                </a:cubicBezTo>
                <a:cubicBezTo>
                  <a:pt x="129" y="273"/>
                  <a:pt x="127" y="274"/>
                  <a:pt x="126" y="274"/>
                </a:cubicBezTo>
                <a:cubicBezTo>
                  <a:pt x="124" y="273"/>
                  <a:pt x="124" y="274"/>
                  <a:pt x="123" y="275"/>
                </a:cubicBezTo>
                <a:cubicBezTo>
                  <a:pt x="123" y="275"/>
                  <a:pt x="122" y="276"/>
                  <a:pt x="122" y="276"/>
                </a:cubicBezTo>
                <a:cubicBezTo>
                  <a:pt x="119" y="280"/>
                  <a:pt x="116" y="283"/>
                  <a:pt x="113" y="287"/>
                </a:cubicBezTo>
                <a:close/>
                <a:moveTo>
                  <a:pt x="78" y="262"/>
                </a:moveTo>
                <a:cubicBezTo>
                  <a:pt x="81" y="264"/>
                  <a:pt x="85" y="266"/>
                  <a:pt x="89" y="268"/>
                </a:cubicBezTo>
                <a:cubicBezTo>
                  <a:pt x="93" y="269"/>
                  <a:pt x="97" y="270"/>
                  <a:pt x="101" y="270"/>
                </a:cubicBezTo>
                <a:cubicBezTo>
                  <a:pt x="97" y="267"/>
                  <a:pt x="95" y="263"/>
                  <a:pt x="93" y="259"/>
                </a:cubicBezTo>
                <a:cubicBezTo>
                  <a:pt x="93" y="259"/>
                  <a:pt x="92" y="259"/>
                  <a:pt x="92" y="259"/>
                </a:cubicBezTo>
                <a:cubicBezTo>
                  <a:pt x="92" y="260"/>
                  <a:pt x="92" y="260"/>
                  <a:pt x="92" y="260"/>
                </a:cubicBezTo>
                <a:cubicBezTo>
                  <a:pt x="90" y="261"/>
                  <a:pt x="88" y="262"/>
                  <a:pt x="85" y="262"/>
                </a:cubicBezTo>
                <a:cubicBezTo>
                  <a:pt x="84" y="262"/>
                  <a:pt x="83" y="262"/>
                  <a:pt x="81" y="261"/>
                </a:cubicBezTo>
                <a:cubicBezTo>
                  <a:pt x="80" y="261"/>
                  <a:pt x="79" y="261"/>
                  <a:pt x="78" y="262"/>
                </a:cubicBezTo>
                <a:close/>
                <a:moveTo>
                  <a:pt x="123" y="59"/>
                </a:moveTo>
                <a:cubicBezTo>
                  <a:pt x="122" y="59"/>
                  <a:pt x="122" y="59"/>
                  <a:pt x="122" y="59"/>
                </a:cubicBezTo>
                <a:cubicBezTo>
                  <a:pt x="123" y="60"/>
                  <a:pt x="123" y="61"/>
                  <a:pt x="123" y="63"/>
                </a:cubicBezTo>
                <a:cubicBezTo>
                  <a:pt x="124" y="65"/>
                  <a:pt x="125" y="67"/>
                  <a:pt x="126" y="70"/>
                </a:cubicBezTo>
                <a:cubicBezTo>
                  <a:pt x="126" y="70"/>
                  <a:pt x="126" y="71"/>
                  <a:pt x="126" y="71"/>
                </a:cubicBezTo>
                <a:cubicBezTo>
                  <a:pt x="129" y="74"/>
                  <a:pt x="131" y="78"/>
                  <a:pt x="133" y="81"/>
                </a:cubicBezTo>
                <a:cubicBezTo>
                  <a:pt x="133" y="82"/>
                  <a:pt x="133" y="82"/>
                  <a:pt x="133" y="82"/>
                </a:cubicBezTo>
                <a:cubicBezTo>
                  <a:pt x="133" y="80"/>
                  <a:pt x="133" y="77"/>
                  <a:pt x="133" y="75"/>
                </a:cubicBezTo>
                <a:cubicBezTo>
                  <a:pt x="133" y="74"/>
                  <a:pt x="133" y="73"/>
                  <a:pt x="134" y="73"/>
                </a:cubicBezTo>
                <a:cubicBezTo>
                  <a:pt x="131" y="67"/>
                  <a:pt x="128" y="63"/>
                  <a:pt x="123" y="59"/>
                </a:cubicBezTo>
                <a:close/>
                <a:moveTo>
                  <a:pt x="113" y="177"/>
                </a:moveTo>
                <a:cubicBezTo>
                  <a:pt x="115" y="175"/>
                  <a:pt x="116" y="173"/>
                  <a:pt x="118" y="172"/>
                </a:cubicBezTo>
                <a:cubicBezTo>
                  <a:pt x="118" y="171"/>
                  <a:pt x="118" y="171"/>
                  <a:pt x="118" y="170"/>
                </a:cubicBezTo>
                <a:cubicBezTo>
                  <a:pt x="118" y="170"/>
                  <a:pt x="118" y="169"/>
                  <a:pt x="119" y="169"/>
                </a:cubicBezTo>
                <a:cubicBezTo>
                  <a:pt x="120" y="168"/>
                  <a:pt x="120" y="168"/>
                  <a:pt x="120" y="167"/>
                </a:cubicBezTo>
                <a:cubicBezTo>
                  <a:pt x="120" y="166"/>
                  <a:pt x="120" y="166"/>
                  <a:pt x="120" y="166"/>
                </a:cubicBezTo>
                <a:cubicBezTo>
                  <a:pt x="121" y="162"/>
                  <a:pt x="121" y="158"/>
                  <a:pt x="121" y="154"/>
                </a:cubicBezTo>
                <a:cubicBezTo>
                  <a:pt x="121" y="149"/>
                  <a:pt x="122" y="144"/>
                  <a:pt x="122" y="139"/>
                </a:cubicBezTo>
                <a:cubicBezTo>
                  <a:pt x="123" y="137"/>
                  <a:pt x="123" y="135"/>
                  <a:pt x="122" y="134"/>
                </a:cubicBezTo>
                <a:cubicBezTo>
                  <a:pt x="121" y="133"/>
                  <a:pt x="121" y="133"/>
                  <a:pt x="121" y="132"/>
                </a:cubicBezTo>
                <a:cubicBezTo>
                  <a:pt x="121" y="138"/>
                  <a:pt x="120" y="143"/>
                  <a:pt x="120" y="149"/>
                </a:cubicBezTo>
                <a:cubicBezTo>
                  <a:pt x="119" y="154"/>
                  <a:pt x="119" y="159"/>
                  <a:pt x="118" y="165"/>
                </a:cubicBezTo>
                <a:cubicBezTo>
                  <a:pt x="117" y="168"/>
                  <a:pt x="115" y="172"/>
                  <a:pt x="113" y="175"/>
                </a:cubicBezTo>
                <a:cubicBezTo>
                  <a:pt x="113" y="175"/>
                  <a:pt x="113" y="176"/>
                  <a:pt x="113" y="176"/>
                </a:cubicBezTo>
                <a:cubicBezTo>
                  <a:pt x="113" y="176"/>
                  <a:pt x="113" y="176"/>
                  <a:pt x="113" y="177"/>
                </a:cubicBezTo>
                <a:close/>
                <a:moveTo>
                  <a:pt x="18" y="157"/>
                </a:moveTo>
                <a:cubicBezTo>
                  <a:pt x="16" y="159"/>
                  <a:pt x="15" y="160"/>
                  <a:pt x="13" y="162"/>
                </a:cubicBezTo>
                <a:cubicBezTo>
                  <a:pt x="12" y="163"/>
                  <a:pt x="12" y="164"/>
                  <a:pt x="13" y="166"/>
                </a:cubicBezTo>
                <a:cubicBezTo>
                  <a:pt x="17" y="163"/>
                  <a:pt x="21" y="161"/>
                  <a:pt x="26" y="158"/>
                </a:cubicBezTo>
                <a:cubicBezTo>
                  <a:pt x="26" y="155"/>
                  <a:pt x="25" y="152"/>
                  <a:pt x="25" y="149"/>
                </a:cubicBezTo>
                <a:cubicBezTo>
                  <a:pt x="25" y="149"/>
                  <a:pt x="25" y="149"/>
                  <a:pt x="25" y="148"/>
                </a:cubicBezTo>
                <a:cubicBezTo>
                  <a:pt x="25" y="149"/>
                  <a:pt x="25" y="149"/>
                  <a:pt x="24" y="149"/>
                </a:cubicBezTo>
                <a:cubicBezTo>
                  <a:pt x="24" y="150"/>
                  <a:pt x="23" y="151"/>
                  <a:pt x="22" y="152"/>
                </a:cubicBezTo>
                <a:cubicBezTo>
                  <a:pt x="21" y="153"/>
                  <a:pt x="20" y="154"/>
                  <a:pt x="20" y="156"/>
                </a:cubicBezTo>
                <a:cubicBezTo>
                  <a:pt x="20" y="157"/>
                  <a:pt x="19" y="157"/>
                  <a:pt x="18" y="157"/>
                </a:cubicBezTo>
                <a:close/>
                <a:moveTo>
                  <a:pt x="25" y="206"/>
                </a:moveTo>
                <a:cubicBezTo>
                  <a:pt x="26" y="204"/>
                  <a:pt x="27" y="202"/>
                  <a:pt x="27" y="201"/>
                </a:cubicBezTo>
                <a:cubicBezTo>
                  <a:pt x="28" y="199"/>
                  <a:pt x="29" y="197"/>
                  <a:pt x="31" y="195"/>
                </a:cubicBezTo>
                <a:cubicBezTo>
                  <a:pt x="32" y="194"/>
                  <a:pt x="34" y="194"/>
                  <a:pt x="35" y="193"/>
                </a:cubicBezTo>
                <a:cubicBezTo>
                  <a:pt x="34" y="193"/>
                  <a:pt x="33" y="193"/>
                  <a:pt x="32" y="193"/>
                </a:cubicBezTo>
                <a:cubicBezTo>
                  <a:pt x="28" y="194"/>
                  <a:pt x="25" y="196"/>
                  <a:pt x="23" y="198"/>
                </a:cubicBezTo>
                <a:cubicBezTo>
                  <a:pt x="23" y="199"/>
                  <a:pt x="22" y="200"/>
                  <a:pt x="22" y="201"/>
                </a:cubicBezTo>
                <a:cubicBezTo>
                  <a:pt x="21" y="201"/>
                  <a:pt x="21" y="202"/>
                  <a:pt x="21" y="202"/>
                </a:cubicBezTo>
                <a:cubicBezTo>
                  <a:pt x="20" y="202"/>
                  <a:pt x="20" y="203"/>
                  <a:pt x="20" y="203"/>
                </a:cubicBezTo>
                <a:cubicBezTo>
                  <a:pt x="20" y="204"/>
                  <a:pt x="19" y="204"/>
                  <a:pt x="19" y="205"/>
                </a:cubicBezTo>
                <a:cubicBezTo>
                  <a:pt x="19" y="207"/>
                  <a:pt x="19" y="208"/>
                  <a:pt x="20" y="210"/>
                </a:cubicBezTo>
                <a:cubicBezTo>
                  <a:pt x="22" y="209"/>
                  <a:pt x="23" y="207"/>
                  <a:pt x="25" y="206"/>
                </a:cubicBezTo>
                <a:close/>
                <a:moveTo>
                  <a:pt x="22" y="277"/>
                </a:moveTo>
                <a:cubicBezTo>
                  <a:pt x="22" y="272"/>
                  <a:pt x="23" y="269"/>
                  <a:pt x="25" y="265"/>
                </a:cubicBezTo>
                <a:cubicBezTo>
                  <a:pt x="24" y="265"/>
                  <a:pt x="24" y="265"/>
                  <a:pt x="24" y="265"/>
                </a:cubicBezTo>
                <a:cubicBezTo>
                  <a:pt x="22" y="262"/>
                  <a:pt x="20" y="260"/>
                  <a:pt x="19" y="257"/>
                </a:cubicBezTo>
                <a:cubicBezTo>
                  <a:pt x="19" y="255"/>
                  <a:pt x="18" y="254"/>
                  <a:pt x="18" y="253"/>
                </a:cubicBezTo>
                <a:cubicBezTo>
                  <a:pt x="18" y="253"/>
                  <a:pt x="18" y="252"/>
                  <a:pt x="17" y="252"/>
                </a:cubicBezTo>
                <a:cubicBezTo>
                  <a:pt x="17" y="255"/>
                  <a:pt x="16" y="257"/>
                  <a:pt x="16" y="260"/>
                </a:cubicBezTo>
                <a:cubicBezTo>
                  <a:pt x="16" y="260"/>
                  <a:pt x="17" y="261"/>
                  <a:pt x="17" y="261"/>
                </a:cubicBezTo>
                <a:cubicBezTo>
                  <a:pt x="18" y="262"/>
                  <a:pt x="18" y="263"/>
                  <a:pt x="19" y="265"/>
                </a:cubicBezTo>
                <a:cubicBezTo>
                  <a:pt x="19" y="266"/>
                  <a:pt x="20" y="268"/>
                  <a:pt x="20" y="270"/>
                </a:cubicBezTo>
                <a:cubicBezTo>
                  <a:pt x="20" y="272"/>
                  <a:pt x="20" y="273"/>
                  <a:pt x="19" y="275"/>
                </a:cubicBezTo>
                <a:cubicBezTo>
                  <a:pt x="20" y="276"/>
                  <a:pt x="21" y="276"/>
                  <a:pt x="22" y="277"/>
                </a:cubicBezTo>
                <a:close/>
                <a:moveTo>
                  <a:pt x="128" y="214"/>
                </a:moveTo>
                <a:cubicBezTo>
                  <a:pt x="128" y="215"/>
                  <a:pt x="128" y="215"/>
                  <a:pt x="128" y="215"/>
                </a:cubicBezTo>
                <a:cubicBezTo>
                  <a:pt x="126" y="219"/>
                  <a:pt x="122" y="222"/>
                  <a:pt x="117" y="223"/>
                </a:cubicBezTo>
                <a:cubicBezTo>
                  <a:pt x="114" y="225"/>
                  <a:pt x="110" y="225"/>
                  <a:pt x="106" y="225"/>
                </a:cubicBezTo>
                <a:cubicBezTo>
                  <a:pt x="106" y="225"/>
                  <a:pt x="105" y="225"/>
                  <a:pt x="105" y="226"/>
                </a:cubicBezTo>
                <a:cubicBezTo>
                  <a:pt x="106" y="226"/>
                  <a:pt x="106" y="226"/>
                  <a:pt x="107" y="227"/>
                </a:cubicBezTo>
                <a:cubicBezTo>
                  <a:pt x="109" y="227"/>
                  <a:pt x="111" y="228"/>
                  <a:pt x="112" y="228"/>
                </a:cubicBezTo>
                <a:cubicBezTo>
                  <a:pt x="116" y="229"/>
                  <a:pt x="119" y="228"/>
                  <a:pt x="121" y="226"/>
                </a:cubicBezTo>
                <a:cubicBezTo>
                  <a:pt x="125" y="223"/>
                  <a:pt x="127" y="219"/>
                  <a:pt x="128" y="214"/>
                </a:cubicBezTo>
                <a:close/>
                <a:moveTo>
                  <a:pt x="126" y="151"/>
                </a:moveTo>
                <a:cubicBezTo>
                  <a:pt x="124" y="156"/>
                  <a:pt x="123" y="161"/>
                  <a:pt x="122" y="167"/>
                </a:cubicBezTo>
                <a:cubicBezTo>
                  <a:pt x="122" y="168"/>
                  <a:pt x="123" y="169"/>
                  <a:pt x="124" y="170"/>
                </a:cubicBezTo>
                <a:cubicBezTo>
                  <a:pt x="126" y="172"/>
                  <a:pt x="128" y="175"/>
                  <a:pt x="129" y="178"/>
                </a:cubicBezTo>
                <a:cubicBezTo>
                  <a:pt x="129" y="178"/>
                  <a:pt x="129" y="179"/>
                  <a:pt x="130" y="179"/>
                </a:cubicBezTo>
                <a:cubicBezTo>
                  <a:pt x="130" y="178"/>
                  <a:pt x="130" y="177"/>
                  <a:pt x="130" y="176"/>
                </a:cubicBezTo>
                <a:cubicBezTo>
                  <a:pt x="129" y="173"/>
                  <a:pt x="128" y="170"/>
                  <a:pt x="127" y="167"/>
                </a:cubicBezTo>
                <a:cubicBezTo>
                  <a:pt x="126" y="165"/>
                  <a:pt x="127" y="164"/>
                  <a:pt x="128" y="163"/>
                </a:cubicBezTo>
                <a:cubicBezTo>
                  <a:pt x="128" y="162"/>
                  <a:pt x="129" y="162"/>
                  <a:pt x="129" y="161"/>
                </a:cubicBezTo>
                <a:cubicBezTo>
                  <a:pt x="126" y="162"/>
                  <a:pt x="125" y="160"/>
                  <a:pt x="126" y="158"/>
                </a:cubicBezTo>
                <a:cubicBezTo>
                  <a:pt x="126" y="157"/>
                  <a:pt x="126" y="156"/>
                  <a:pt x="126" y="155"/>
                </a:cubicBezTo>
                <a:cubicBezTo>
                  <a:pt x="126" y="153"/>
                  <a:pt x="126" y="152"/>
                  <a:pt x="126" y="151"/>
                </a:cubicBezTo>
                <a:close/>
                <a:moveTo>
                  <a:pt x="11" y="261"/>
                </a:moveTo>
                <a:cubicBezTo>
                  <a:pt x="11" y="261"/>
                  <a:pt x="12" y="260"/>
                  <a:pt x="12" y="260"/>
                </a:cubicBezTo>
                <a:cubicBezTo>
                  <a:pt x="13" y="259"/>
                  <a:pt x="13" y="259"/>
                  <a:pt x="14" y="259"/>
                </a:cubicBezTo>
                <a:cubicBezTo>
                  <a:pt x="14" y="259"/>
                  <a:pt x="14" y="258"/>
                  <a:pt x="14" y="258"/>
                </a:cubicBezTo>
                <a:cubicBezTo>
                  <a:pt x="14" y="255"/>
                  <a:pt x="15" y="252"/>
                  <a:pt x="16" y="249"/>
                </a:cubicBezTo>
                <a:cubicBezTo>
                  <a:pt x="16" y="249"/>
                  <a:pt x="16" y="248"/>
                  <a:pt x="15" y="248"/>
                </a:cubicBezTo>
                <a:cubicBezTo>
                  <a:pt x="14" y="245"/>
                  <a:pt x="13" y="243"/>
                  <a:pt x="12" y="240"/>
                </a:cubicBezTo>
                <a:cubicBezTo>
                  <a:pt x="12" y="240"/>
                  <a:pt x="12" y="239"/>
                  <a:pt x="12" y="238"/>
                </a:cubicBezTo>
                <a:cubicBezTo>
                  <a:pt x="10" y="242"/>
                  <a:pt x="10" y="258"/>
                  <a:pt x="11" y="261"/>
                </a:cubicBezTo>
                <a:close/>
                <a:moveTo>
                  <a:pt x="58" y="200"/>
                </a:moveTo>
                <a:cubicBezTo>
                  <a:pt x="61" y="196"/>
                  <a:pt x="65" y="193"/>
                  <a:pt x="69" y="191"/>
                </a:cubicBezTo>
                <a:cubicBezTo>
                  <a:pt x="62" y="191"/>
                  <a:pt x="55" y="190"/>
                  <a:pt x="48" y="189"/>
                </a:cubicBezTo>
                <a:cubicBezTo>
                  <a:pt x="52" y="191"/>
                  <a:pt x="56" y="194"/>
                  <a:pt x="58" y="200"/>
                </a:cubicBezTo>
                <a:close/>
                <a:moveTo>
                  <a:pt x="44" y="56"/>
                </a:moveTo>
                <a:cubicBezTo>
                  <a:pt x="43" y="55"/>
                  <a:pt x="43" y="55"/>
                  <a:pt x="42" y="55"/>
                </a:cubicBezTo>
                <a:cubicBezTo>
                  <a:pt x="41" y="55"/>
                  <a:pt x="40" y="55"/>
                  <a:pt x="39" y="54"/>
                </a:cubicBezTo>
                <a:cubicBezTo>
                  <a:pt x="34" y="54"/>
                  <a:pt x="30" y="54"/>
                  <a:pt x="26" y="56"/>
                </a:cubicBezTo>
                <a:cubicBezTo>
                  <a:pt x="25" y="56"/>
                  <a:pt x="24" y="57"/>
                  <a:pt x="23" y="58"/>
                </a:cubicBezTo>
                <a:cubicBezTo>
                  <a:pt x="23" y="59"/>
                  <a:pt x="22" y="59"/>
                  <a:pt x="22" y="61"/>
                </a:cubicBezTo>
                <a:cubicBezTo>
                  <a:pt x="23" y="60"/>
                  <a:pt x="24" y="59"/>
                  <a:pt x="25" y="58"/>
                </a:cubicBezTo>
                <a:cubicBezTo>
                  <a:pt x="26" y="58"/>
                  <a:pt x="28" y="58"/>
                  <a:pt x="28" y="60"/>
                </a:cubicBezTo>
                <a:cubicBezTo>
                  <a:pt x="28" y="60"/>
                  <a:pt x="28" y="60"/>
                  <a:pt x="28" y="61"/>
                </a:cubicBezTo>
                <a:cubicBezTo>
                  <a:pt x="33" y="59"/>
                  <a:pt x="38" y="57"/>
                  <a:pt x="44" y="56"/>
                </a:cubicBezTo>
                <a:close/>
                <a:moveTo>
                  <a:pt x="120" y="174"/>
                </a:moveTo>
                <a:cubicBezTo>
                  <a:pt x="119" y="174"/>
                  <a:pt x="119" y="174"/>
                  <a:pt x="119" y="174"/>
                </a:cubicBezTo>
                <a:cubicBezTo>
                  <a:pt x="118" y="177"/>
                  <a:pt x="116" y="179"/>
                  <a:pt x="113" y="181"/>
                </a:cubicBezTo>
                <a:cubicBezTo>
                  <a:pt x="113" y="182"/>
                  <a:pt x="113" y="182"/>
                  <a:pt x="113" y="183"/>
                </a:cubicBezTo>
                <a:cubicBezTo>
                  <a:pt x="113" y="184"/>
                  <a:pt x="114" y="185"/>
                  <a:pt x="115" y="187"/>
                </a:cubicBezTo>
                <a:cubicBezTo>
                  <a:pt x="115" y="188"/>
                  <a:pt x="116" y="189"/>
                  <a:pt x="117" y="189"/>
                </a:cubicBezTo>
                <a:cubicBezTo>
                  <a:pt x="118" y="189"/>
                  <a:pt x="118" y="189"/>
                  <a:pt x="119" y="188"/>
                </a:cubicBezTo>
                <a:cubicBezTo>
                  <a:pt x="119" y="188"/>
                  <a:pt x="119" y="187"/>
                  <a:pt x="119" y="186"/>
                </a:cubicBezTo>
                <a:cubicBezTo>
                  <a:pt x="120" y="183"/>
                  <a:pt x="120" y="179"/>
                  <a:pt x="120" y="175"/>
                </a:cubicBezTo>
                <a:cubicBezTo>
                  <a:pt x="120" y="175"/>
                  <a:pt x="120" y="174"/>
                  <a:pt x="120" y="174"/>
                </a:cubicBezTo>
                <a:close/>
                <a:moveTo>
                  <a:pt x="99" y="12"/>
                </a:moveTo>
                <a:cubicBezTo>
                  <a:pt x="101" y="11"/>
                  <a:pt x="102" y="9"/>
                  <a:pt x="103" y="8"/>
                </a:cubicBezTo>
                <a:cubicBezTo>
                  <a:pt x="104" y="7"/>
                  <a:pt x="106" y="6"/>
                  <a:pt x="107" y="5"/>
                </a:cubicBezTo>
                <a:cubicBezTo>
                  <a:pt x="106" y="5"/>
                  <a:pt x="105" y="5"/>
                  <a:pt x="104" y="5"/>
                </a:cubicBezTo>
                <a:cubicBezTo>
                  <a:pt x="103" y="6"/>
                  <a:pt x="101" y="6"/>
                  <a:pt x="99" y="7"/>
                </a:cubicBezTo>
                <a:cubicBezTo>
                  <a:pt x="98" y="7"/>
                  <a:pt x="97" y="7"/>
                  <a:pt x="97" y="8"/>
                </a:cubicBezTo>
                <a:cubicBezTo>
                  <a:pt x="95" y="9"/>
                  <a:pt x="94" y="11"/>
                  <a:pt x="94" y="13"/>
                </a:cubicBezTo>
                <a:cubicBezTo>
                  <a:pt x="94" y="16"/>
                  <a:pt x="94" y="18"/>
                  <a:pt x="94" y="21"/>
                </a:cubicBezTo>
                <a:cubicBezTo>
                  <a:pt x="94" y="24"/>
                  <a:pt x="94" y="27"/>
                  <a:pt x="95" y="30"/>
                </a:cubicBezTo>
                <a:cubicBezTo>
                  <a:pt x="95" y="30"/>
                  <a:pt x="95" y="31"/>
                  <a:pt x="95" y="31"/>
                </a:cubicBezTo>
                <a:cubicBezTo>
                  <a:pt x="95" y="31"/>
                  <a:pt x="95" y="30"/>
                  <a:pt x="95" y="30"/>
                </a:cubicBezTo>
                <a:cubicBezTo>
                  <a:pt x="95" y="29"/>
                  <a:pt x="95" y="28"/>
                  <a:pt x="95" y="27"/>
                </a:cubicBezTo>
                <a:cubicBezTo>
                  <a:pt x="96" y="22"/>
                  <a:pt x="97" y="18"/>
                  <a:pt x="97" y="13"/>
                </a:cubicBezTo>
                <a:cubicBezTo>
                  <a:pt x="97" y="13"/>
                  <a:pt x="97" y="12"/>
                  <a:pt x="97" y="11"/>
                </a:cubicBezTo>
                <a:cubicBezTo>
                  <a:pt x="97" y="11"/>
                  <a:pt x="97" y="11"/>
                  <a:pt x="97" y="11"/>
                </a:cubicBezTo>
                <a:cubicBezTo>
                  <a:pt x="97" y="10"/>
                  <a:pt x="97" y="10"/>
                  <a:pt x="98" y="10"/>
                </a:cubicBezTo>
                <a:cubicBezTo>
                  <a:pt x="98" y="10"/>
                  <a:pt x="99" y="10"/>
                  <a:pt x="99" y="11"/>
                </a:cubicBezTo>
                <a:cubicBezTo>
                  <a:pt x="99" y="11"/>
                  <a:pt x="99" y="11"/>
                  <a:pt x="99" y="12"/>
                </a:cubicBezTo>
                <a:close/>
                <a:moveTo>
                  <a:pt x="109" y="6"/>
                </a:moveTo>
                <a:cubicBezTo>
                  <a:pt x="110" y="7"/>
                  <a:pt x="110" y="7"/>
                  <a:pt x="109" y="8"/>
                </a:cubicBezTo>
                <a:cubicBezTo>
                  <a:pt x="109" y="8"/>
                  <a:pt x="109" y="8"/>
                  <a:pt x="109" y="9"/>
                </a:cubicBezTo>
                <a:cubicBezTo>
                  <a:pt x="110" y="11"/>
                  <a:pt x="110" y="13"/>
                  <a:pt x="110" y="15"/>
                </a:cubicBezTo>
                <a:cubicBezTo>
                  <a:pt x="110" y="22"/>
                  <a:pt x="110" y="30"/>
                  <a:pt x="110" y="38"/>
                </a:cubicBezTo>
                <a:cubicBezTo>
                  <a:pt x="110" y="40"/>
                  <a:pt x="110" y="42"/>
                  <a:pt x="110" y="44"/>
                </a:cubicBezTo>
                <a:cubicBezTo>
                  <a:pt x="110" y="42"/>
                  <a:pt x="110" y="40"/>
                  <a:pt x="110" y="38"/>
                </a:cubicBezTo>
                <a:cubicBezTo>
                  <a:pt x="111" y="31"/>
                  <a:pt x="112" y="23"/>
                  <a:pt x="113" y="16"/>
                </a:cubicBezTo>
                <a:cubicBezTo>
                  <a:pt x="113" y="14"/>
                  <a:pt x="113" y="12"/>
                  <a:pt x="113" y="10"/>
                </a:cubicBezTo>
                <a:cubicBezTo>
                  <a:pt x="113" y="8"/>
                  <a:pt x="112" y="6"/>
                  <a:pt x="109" y="6"/>
                </a:cubicBezTo>
                <a:close/>
                <a:moveTo>
                  <a:pt x="17" y="231"/>
                </a:moveTo>
                <a:cubicBezTo>
                  <a:pt x="17" y="231"/>
                  <a:pt x="17" y="231"/>
                  <a:pt x="17" y="232"/>
                </a:cubicBezTo>
                <a:cubicBezTo>
                  <a:pt x="18" y="236"/>
                  <a:pt x="18" y="241"/>
                  <a:pt x="19" y="246"/>
                </a:cubicBezTo>
                <a:cubicBezTo>
                  <a:pt x="19" y="247"/>
                  <a:pt x="19" y="247"/>
                  <a:pt x="20" y="248"/>
                </a:cubicBezTo>
                <a:cubicBezTo>
                  <a:pt x="20" y="247"/>
                  <a:pt x="20" y="247"/>
                  <a:pt x="20" y="247"/>
                </a:cubicBezTo>
                <a:cubicBezTo>
                  <a:pt x="19" y="243"/>
                  <a:pt x="19" y="238"/>
                  <a:pt x="21" y="234"/>
                </a:cubicBezTo>
                <a:cubicBezTo>
                  <a:pt x="22" y="230"/>
                  <a:pt x="25" y="228"/>
                  <a:pt x="28" y="226"/>
                </a:cubicBezTo>
                <a:cubicBezTo>
                  <a:pt x="29" y="225"/>
                  <a:pt x="29" y="224"/>
                  <a:pt x="29" y="223"/>
                </a:cubicBezTo>
                <a:cubicBezTo>
                  <a:pt x="29" y="223"/>
                  <a:pt x="28" y="222"/>
                  <a:pt x="28" y="222"/>
                </a:cubicBezTo>
                <a:cubicBezTo>
                  <a:pt x="27" y="222"/>
                  <a:pt x="27" y="222"/>
                  <a:pt x="26" y="223"/>
                </a:cubicBezTo>
                <a:cubicBezTo>
                  <a:pt x="25" y="225"/>
                  <a:pt x="23" y="226"/>
                  <a:pt x="22" y="228"/>
                </a:cubicBezTo>
                <a:cubicBezTo>
                  <a:pt x="21" y="229"/>
                  <a:pt x="20" y="229"/>
                  <a:pt x="20" y="230"/>
                </a:cubicBezTo>
                <a:cubicBezTo>
                  <a:pt x="19" y="231"/>
                  <a:pt x="18" y="231"/>
                  <a:pt x="17" y="231"/>
                </a:cubicBezTo>
                <a:close/>
                <a:moveTo>
                  <a:pt x="57" y="221"/>
                </a:moveTo>
                <a:cubicBezTo>
                  <a:pt x="58" y="221"/>
                  <a:pt x="59" y="222"/>
                  <a:pt x="59" y="223"/>
                </a:cubicBezTo>
                <a:cubicBezTo>
                  <a:pt x="60" y="223"/>
                  <a:pt x="60" y="224"/>
                  <a:pt x="60" y="225"/>
                </a:cubicBezTo>
                <a:cubicBezTo>
                  <a:pt x="60" y="227"/>
                  <a:pt x="61" y="229"/>
                  <a:pt x="61" y="232"/>
                </a:cubicBezTo>
                <a:cubicBezTo>
                  <a:pt x="61" y="232"/>
                  <a:pt x="61" y="233"/>
                  <a:pt x="60" y="234"/>
                </a:cubicBezTo>
                <a:cubicBezTo>
                  <a:pt x="60" y="235"/>
                  <a:pt x="60" y="236"/>
                  <a:pt x="59" y="236"/>
                </a:cubicBezTo>
                <a:cubicBezTo>
                  <a:pt x="59" y="236"/>
                  <a:pt x="59" y="237"/>
                  <a:pt x="58" y="238"/>
                </a:cubicBezTo>
                <a:cubicBezTo>
                  <a:pt x="61" y="233"/>
                  <a:pt x="65" y="231"/>
                  <a:pt x="70" y="229"/>
                </a:cubicBezTo>
                <a:cubicBezTo>
                  <a:pt x="65" y="227"/>
                  <a:pt x="60" y="223"/>
                  <a:pt x="58" y="218"/>
                </a:cubicBezTo>
                <a:cubicBezTo>
                  <a:pt x="57" y="219"/>
                  <a:pt x="57" y="220"/>
                  <a:pt x="57" y="221"/>
                </a:cubicBezTo>
                <a:close/>
                <a:moveTo>
                  <a:pt x="54" y="286"/>
                </a:moveTo>
                <a:cubicBezTo>
                  <a:pt x="52" y="286"/>
                  <a:pt x="50" y="285"/>
                  <a:pt x="48" y="285"/>
                </a:cubicBezTo>
                <a:cubicBezTo>
                  <a:pt x="47" y="285"/>
                  <a:pt x="47" y="285"/>
                  <a:pt x="47" y="285"/>
                </a:cubicBezTo>
                <a:cubicBezTo>
                  <a:pt x="46" y="286"/>
                  <a:pt x="45" y="286"/>
                  <a:pt x="44" y="287"/>
                </a:cubicBezTo>
                <a:cubicBezTo>
                  <a:pt x="44" y="287"/>
                  <a:pt x="43" y="288"/>
                  <a:pt x="42" y="287"/>
                </a:cubicBezTo>
                <a:cubicBezTo>
                  <a:pt x="42" y="287"/>
                  <a:pt x="41" y="287"/>
                  <a:pt x="41" y="287"/>
                </a:cubicBezTo>
                <a:cubicBezTo>
                  <a:pt x="38" y="286"/>
                  <a:pt x="35" y="286"/>
                  <a:pt x="33" y="285"/>
                </a:cubicBezTo>
                <a:cubicBezTo>
                  <a:pt x="32" y="285"/>
                  <a:pt x="31" y="285"/>
                  <a:pt x="31" y="285"/>
                </a:cubicBezTo>
                <a:cubicBezTo>
                  <a:pt x="30" y="285"/>
                  <a:pt x="29" y="285"/>
                  <a:pt x="29" y="284"/>
                </a:cubicBezTo>
                <a:cubicBezTo>
                  <a:pt x="29" y="284"/>
                  <a:pt x="28" y="284"/>
                  <a:pt x="28" y="283"/>
                </a:cubicBezTo>
                <a:cubicBezTo>
                  <a:pt x="23" y="282"/>
                  <a:pt x="19" y="279"/>
                  <a:pt x="16" y="276"/>
                </a:cubicBezTo>
                <a:cubicBezTo>
                  <a:pt x="16" y="276"/>
                  <a:pt x="16" y="276"/>
                  <a:pt x="16" y="276"/>
                </a:cubicBezTo>
                <a:cubicBezTo>
                  <a:pt x="16" y="277"/>
                  <a:pt x="17" y="278"/>
                  <a:pt x="18" y="279"/>
                </a:cubicBezTo>
                <a:cubicBezTo>
                  <a:pt x="20" y="281"/>
                  <a:pt x="23" y="283"/>
                  <a:pt x="26" y="284"/>
                </a:cubicBezTo>
                <a:cubicBezTo>
                  <a:pt x="29" y="286"/>
                  <a:pt x="32" y="286"/>
                  <a:pt x="35" y="287"/>
                </a:cubicBezTo>
                <a:cubicBezTo>
                  <a:pt x="41" y="287"/>
                  <a:pt x="46" y="288"/>
                  <a:pt x="52" y="289"/>
                </a:cubicBezTo>
                <a:cubicBezTo>
                  <a:pt x="52" y="289"/>
                  <a:pt x="53" y="289"/>
                  <a:pt x="54" y="289"/>
                </a:cubicBezTo>
                <a:cubicBezTo>
                  <a:pt x="54" y="288"/>
                  <a:pt x="54" y="287"/>
                  <a:pt x="54" y="286"/>
                </a:cubicBezTo>
                <a:close/>
                <a:moveTo>
                  <a:pt x="64" y="235"/>
                </a:moveTo>
                <a:cubicBezTo>
                  <a:pt x="64" y="235"/>
                  <a:pt x="64" y="235"/>
                  <a:pt x="64" y="235"/>
                </a:cubicBezTo>
                <a:cubicBezTo>
                  <a:pt x="60" y="238"/>
                  <a:pt x="59" y="242"/>
                  <a:pt x="59" y="247"/>
                </a:cubicBezTo>
                <a:cubicBezTo>
                  <a:pt x="58" y="248"/>
                  <a:pt x="59" y="249"/>
                  <a:pt x="59" y="251"/>
                </a:cubicBezTo>
                <a:cubicBezTo>
                  <a:pt x="59" y="251"/>
                  <a:pt x="60" y="251"/>
                  <a:pt x="60" y="252"/>
                </a:cubicBezTo>
                <a:cubicBezTo>
                  <a:pt x="61" y="253"/>
                  <a:pt x="62" y="254"/>
                  <a:pt x="63" y="256"/>
                </a:cubicBezTo>
                <a:cubicBezTo>
                  <a:pt x="64" y="256"/>
                  <a:pt x="64" y="257"/>
                  <a:pt x="64" y="257"/>
                </a:cubicBezTo>
                <a:cubicBezTo>
                  <a:pt x="67" y="259"/>
                  <a:pt x="69" y="260"/>
                  <a:pt x="72" y="260"/>
                </a:cubicBezTo>
                <a:cubicBezTo>
                  <a:pt x="72" y="260"/>
                  <a:pt x="73" y="260"/>
                  <a:pt x="73" y="260"/>
                </a:cubicBezTo>
                <a:cubicBezTo>
                  <a:pt x="72" y="259"/>
                  <a:pt x="72" y="259"/>
                  <a:pt x="71" y="258"/>
                </a:cubicBezTo>
                <a:cubicBezTo>
                  <a:pt x="71" y="257"/>
                  <a:pt x="70" y="257"/>
                  <a:pt x="70" y="257"/>
                </a:cubicBezTo>
                <a:cubicBezTo>
                  <a:pt x="68" y="256"/>
                  <a:pt x="67" y="256"/>
                  <a:pt x="66" y="255"/>
                </a:cubicBezTo>
                <a:cubicBezTo>
                  <a:pt x="63" y="254"/>
                  <a:pt x="60" y="249"/>
                  <a:pt x="60" y="245"/>
                </a:cubicBezTo>
                <a:cubicBezTo>
                  <a:pt x="61" y="241"/>
                  <a:pt x="62" y="238"/>
                  <a:pt x="64" y="235"/>
                </a:cubicBezTo>
                <a:cubicBezTo>
                  <a:pt x="64" y="235"/>
                  <a:pt x="64" y="235"/>
                  <a:pt x="64" y="235"/>
                </a:cubicBezTo>
                <a:close/>
                <a:moveTo>
                  <a:pt x="117" y="9"/>
                </a:moveTo>
                <a:cubicBezTo>
                  <a:pt x="117" y="9"/>
                  <a:pt x="117" y="9"/>
                  <a:pt x="117" y="9"/>
                </a:cubicBezTo>
                <a:cubicBezTo>
                  <a:pt x="116" y="10"/>
                  <a:pt x="116" y="11"/>
                  <a:pt x="116" y="13"/>
                </a:cubicBezTo>
                <a:cubicBezTo>
                  <a:pt x="115" y="16"/>
                  <a:pt x="115" y="19"/>
                  <a:pt x="115" y="23"/>
                </a:cubicBezTo>
                <a:cubicBezTo>
                  <a:pt x="114" y="30"/>
                  <a:pt x="114" y="37"/>
                  <a:pt x="113" y="43"/>
                </a:cubicBezTo>
                <a:cubicBezTo>
                  <a:pt x="113" y="44"/>
                  <a:pt x="113" y="44"/>
                  <a:pt x="113" y="44"/>
                </a:cubicBezTo>
                <a:cubicBezTo>
                  <a:pt x="113" y="42"/>
                  <a:pt x="114" y="39"/>
                  <a:pt x="114" y="36"/>
                </a:cubicBezTo>
                <a:cubicBezTo>
                  <a:pt x="115" y="33"/>
                  <a:pt x="116" y="30"/>
                  <a:pt x="116" y="27"/>
                </a:cubicBezTo>
                <a:cubicBezTo>
                  <a:pt x="116" y="26"/>
                  <a:pt x="117" y="26"/>
                  <a:pt x="117" y="25"/>
                </a:cubicBezTo>
                <a:cubicBezTo>
                  <a:pt x="118" y="24"/>
                  <a:pt x="118" y="24"/>
                  <a:pt x="118" y="24"/>
                </a:cubicBezTo>
                <a:cubicBezTo>
                  <a:pt x="117" y="20"/>
                  <a:pt x="117" y="16"/>
                  <a:pt x="117" y="12"/>
                </a:cubicBezTo>
                <a:cubicBezTo>
                  <a:pt x="117" y="11"/>
                  <a:pt x="117" y="10"/>
                  <a:pt x="117" y="9"/>
                </a:cubicBezTo>
                <a:close/>
                <a:moveTo>
                  <a:pt x="110" y="179"/>
                </a:moveTo>
                <a:cubicBezTo>
                  <a:pt x="110" y="179"/>
                  <a:pt x="109" y="179"/>
                  <a:pt x="109" y="180"/>
                </a:cubicBezTo>
                <a:cubicBezTo>
                  <a:pt x="108" y="181"/>
                  <a:pt x="106" y="182"/>
                  <a:pt x="104" y="182"/>
                </a:cubicBezTo>
                <a:cubicBezTo>
                  <a:pt x="100" y="184"/>
                  <a:pt x="95" y="185"/>
                  <a:pt x="90" y="185"/>
                </a:cubicBezTo>
                <a:cubicBezTo>
                  <a:pt x="86" y="185"/>
                  <a:pt x="82" y="185"/>
                  <a:pt x="78" y="185"/>
                </a:cubicBezTo>
                <a:cubicBezTo>
                  <a:pt x="74" y="185"/>
                  <a:pt x="69" y="185"/>
                  <a:pt x="65" y="185"/>
                </a:cubicBezTo>
                <a:cubicBezTo>
                  <a:pt x="64" y="185"/>
                  <a:pt x="64" y="185"/>
                  <a:pt x="64" y="185"/>
                </a:cubicBezTo>
                <a:cubicBezTo>
                  <a:pt x="66" y="186"/>
                  <a:pt x="68" y="186"/>
                  <a:pt x="69" y="186"/>
                </a:cubicBezTo>
                <a:cubicBezTo>
                  <a:pt x="75" y="187"/>
                  <a:pt x="80" y="187"/>
                  <a:pt x="86" y="187"/>
                </a:cubicBezTo>
                <a:cubicBezTo>
                  <a:pt x="86" y="187"/>
                  <a:pt x="87" y="187"/>
                  <a:pt x="87" y="187"/>
                </a:cubicBezTo>
                <a:cubicBezTo>
                  <a:pt x="87" y="187"/>
                  <a:pt x="87" y="187"/>
                  <a:pt x="88" y="187"/>
                </a:cubicBezTo>
                <a:cubicBezTo>
                  <a:pt x="88" y="186"/>
                  <a:pt x="89" y="186"/>
                  <a:pt x="90" y="186"/>
                </a:cubicBezTo>
                <a:cubicBezTo>
                  <a:pt x="92" y="186"/>
                  <a:pt x="94" y="186"/>
                  <a:pt x="96" y="186"/>
                </a:cubicBezTo>
                <a:cubicBezTo>
                  <a:pt x="100" y="186"/>
                  <a:pt x="104" y="184"/>
                  <a:pt x="108" y="182"/>
                </a:cubicBezTo>
                <a:cubicBezTo>
                  <a:pt x="109" y="181"/>
                  <a:pt x="110" y="180"/>
                  <a:pt x="110" y="179"/>
                </a:cubicBezTo>
                <a:close/>
                <a:moveTo>
                  <a:pt x="103" y="59"/>
                </a:moveTo>
                <a:cubicBezTo>
                  <a:pt x="103" y="59"/>
                  <a:pt x="103" y="59"/>
                  <a:pt x="102" y="58"/>
                </a:cubicBezTo>
                <a:cubicBezTo>
                  <a:pt x="101" y="57"/>
                  <a:pt x="100" y="56"/>
                  <a:pt x="99" y="55"/>
                </a:cubicBezTo>
                <a:cubicBezTo>
                  <a:pt x="98" y="54"/>
                  <a:pt x="97" y="54"/>
                  <a:pt x="96" y="53"/>
                </a:cubicBezTo>
                <a:cubicBezTo>
                  <a:pt x="96" y="52"/>
                  <a:pt x="95" y="52"/>
                  <a:pt x="94" y="52"/>
                </a:cubicBezTo>
                <a:cubicBezTo>
                  <a:pt x="95" y="53"/>
                  <a:pt x="95" y="54"/>
                  <a:pt x="95" y="56"/>
                </a:cubicBezTo>
                <a:cubicBezTo>
                  <a:pt x="95" y="57"/>
                  <a:pt x="95" y="59"/>
                  <a:pt x="96" y="61"/>
                </a:cubicBezTo>
                <a:cubicBezTo>
                  <a:pt x="96" y="61"/>
                  <a:pt x="96" y="62"/>
                  <a:pt x="96" y="62"/>
                </a:cubicBezTo>
                <a:cubicBezTo>
                  <a:pt x="97" y="63"/>
                  <a:pt x="99" y="63"/>
                  <a:pt x="100" y="63"/>
                </a:cubicBezTo>
                <a:cubicBezTo>
                  <a:pt x="101" y="62"/>
                  <a:pt x="102" y="61"/>
                  <a:pt x="103" y="59"/>
                </a:cubicBezTo>
                <a:close/>
                <a:moveTo>
                  <a:pt x="117" y="259"/>
                </a:moveTo>
                <a:cubicBezTo>
                  <a:pt x="117" y="258"/>
                  <a:pt x="117" y="258"/>
                  <a:pt x="117" y="258"/>
                </a:cubicBezTo>
                <a:cubicBezTo>
                  <a:pt x="116" y="258"/>
                  <a:pt x="115" y="258"/>
                  <a:pt x="114" y="257"/>
                </a:cubicBezTo>
                <a:cubicBezTo>
                  <a:pt x="107" y="256"/>
                  <a:pt x="104" y="250"/>
                  <a:pt x="105" y="243"/>
                </a:cubicBezTo>
                <a:cubicBezTo>
                  <a:pt x="105" y="243"/>
                  <a:pt x="105" y="243"/>
                  <a:pt x="105" y="243"/>
                </a:cubicBezTo>
                <a:cubicBezTo>
                  <a:pt x="104" y="243"/>
                  <a:pt x="104" y="243"/>
                  <a:pt x="104" y="243"/>
                </a:cubicBezTo>
                <a:cubicBezTo>
                  <a:pt x="101" y="249"/>
                  <a:pt x="103" y="256"/>
                  <a:pt x="109" y="258"/>
                </a:cubicBezTo>
                <a:cubicBezTo>
                  <a:pt x="110" y="258"/>
                  <a:pt x="111" y="259"/>
                  <a:pt x="113" y="259"/>
                </a:cubicBezTo>
                <a:cubicBezTo>
                  <a:pt x="114" y="259"/>
                  <a:pt x="116" y="259"/>
                  <a:pt x="117" y="259"/>
                </a:cubicBezTo>
                <a:close/>
                <a:moveTo>
                  <a:pt x="56" y="248"/>
                </a:moveTo>
                <a:cubicBezTo>
                  <a:pt x="56" y="248"/>
                  <a:pt x="56" y="248"/>
                  <a:pt x="56" y="248"/>
                </a:cubicBezTo>
                <a:cubicBezTo>
                  <a:pt x="55" y="250"/>
                  <a:pt x="54" y="252"/>
                  <a:pt x="53" y="254"/>
                </a:cubicBezTo>
                <a:cubicBezTo>
                  <a:pt x="53" y="255"/>
                  <a:pt x="53" y="255"/>
                  <a:pt x="53" y="255"/>
                </a:cubicBezTo>
                <a:cubicBezTo>
                  <a:pt x="53" y="257"/>
                  <a:pt x="53" y="258"/>
                  <a:pt x="53" y="259"/>
                </a:cubicBezTo>
                <a:cubicBezTo>
                  <a:pt x="54" y="260"/>
                  <a:pt x="54" y="260"/>
                  <a:pt x="54" y="260"/>
                </a:cubicBezTo>
                <a:cubicBezTo>
                  <a:pt x="55" y="260"/>
                  <a:pt x="56" y="260"/>
                  <a:pt x="56" y="260"/>
                </a:cubicBezTo>
                <a:cubicBezTo>
                  <a:pt x="58" y="261"/>
                  <a:pt x="59" y="261"/>
                  <a:pt x="61" y="261"/>
                </a:cubicBezTo>
                <a:cubicBezTo>
                  <a:pt x="61" y="261"/>
                  <a:pt x="61" y="260"/>
                  <a:pt x="60" y="260"/>
                </a:cubicBezTo>
                <a:cubicBezTo>
                  <a:pt x="60" y="259"/>
                  <a:pt x="59" y="259"/>
                  <a:pt x="59" y="258"/>
                </a:cubicBezTo>
                <a:cubicBezTo>
                  <a:pt x="58" y="256"/>
                  <a:pt x="57" y="255"/>
                  <a:pt x="58" y="253"/>
                </a:cubicBezTo>
                <a:cubicBezTo>
                  <a:pt x="58" y="253"/>
                  <a:pt x="58" y="253"/>
                  <a:pt x="58" y="252"/>
                </a:cubicBezTo>
                <a:cubicBezTo>
                  <a:pt x="57" y="251"/>
                  <a:pt x="57" y="249"/>
                  <a:pt x="56" y="248"/>
                </a:cubicBezTo>
                <a:close/>
                <a:moveTo>
                  <a:pt x="131" y="202"/>
                </a:moveTo>
                <a:cubicBezTo>
                  <a:pt x="131" y="202"/>
                  <a:pt x="131" y="202"/>
                  <a:pt x="131" y="202"/>
                </a:cubicBezTo>
                <a:cubicBezTo>
                  <a:pt x="131" y="203"/>
                  <a:pt x="131" y="203"/>
                  <a:pt x="131" y="203"/>
                </a:cubicBezTo>
                <a:cubicBezTo>
                  <a:pt x="131" y="204"/>
                  <a:pt x="131" y="205"/>
                  <a:pt x="132" y="206"/>
                </a:cubicBezTo>
                <a:cubicBezTo>
                  <a:pt x="132" y="211"/>
                  <a:pt x="131" y="216"/>
                  <a:pt x="129" y="220"/>
                </a:cubicBezTo>
                <a:cubicBezTo>
                  <a:pt x="127" y="224"/>
                  <a:pt x="125" y="227"/>
                  <a:pt x="121" y="229"/>
                </a:cubicBezTo>
                <a:cubicBezTo>
                  <a:pt x="120" y="229"/>
                  <a:pt x="120" y="229"/>
                  <a:pt x="120" y="230"/>
                </a:cubicBezTo>
                <a:cubicBezTo>
                  <a:pt x="121" y="230"/>
                  <a:pt x="122" y="230"/>
                  <a:pt x="123" y="230"/>
                </a:cubicBezTo>
                <a:cubicBezTo>
                  <a:pt x="124" y="231"/>
                  <a:pt x="126" y="230"/>
                  <a:pt x="127" y="229"/>
                </a:cubicBezTo>
                <a:cubicBezTo>
                  <a:pt x="127" y="229"/>
                  <a:pt x="128" y="229"/>
                  <a:pt x="128" y="228"/>
                </a:cubicBezTo>
                <a:cubicBezTo>
                  <a:pt x="128" y="227"/>
                  <a:pt x="129" y="225"/>
                  <a:pt x="129" y="224"/>
                </a:cubicBezTo>
                <a:cubicBezTo>
                  <a:pt x="129" y="224"/>
                  <a:pt x="129" y="224"/>
                  <a:pt x="129" y="223"/>
                </a:cubicBezTo>
                <a:cubicBezTo>
                  <a:pt x="130" y="222"/>
                  <a:pt x="130" y="221"/>
                  <a:pt x="130" y="220"/>
                </a:cubicBezTo>
                <a:cubicBezTo>
                  <a:pt x="131" y="218"/>
                  <a:pt x="131" y="216"/>
                  <a:pt x="132" y="214"/>
                </a:cubicBezTo>
                <a:cubicBezTo>
                  <a:pt x="132" y="213"/>
                  <a:pt x="132" y="213"/>
                  <a:pt x="132" y="212"/>
                </a:cubicBezTo>
                <a:cubicBezTo>
                  <a:pt x="133" y="212"/>
                  <a:pt x="133" y="212"/>
                  <a:pt x="133" y="211"/>
                </a:cubicBezTo>
                <a:cubicBezTo>
                  <a:pt x="132" y="209"/>
                  <a:pt x="132" y="206"/>
                  <a:pt x="132" y="203"/>
                </a:cubicBezTo>
                <a:cubicBezTo>
                  <a:pt x="132" y="203"/>
                  <a:pt x="131" y="203"/>
                  <a:pt x="131" y="202"/>
                </a:cubicBezTo>
                <a:close/>
                <a:moveTo>
                  <a:pt x="88" y="193"/>
                </a:moveTo>
                <a:cubicBezTo>
                  <a:pt x="87" y="193"/>
                  <a:pt x="87" y="194"/>
                  <a:pt x="87" y="194"/>
                </a:cubicBezTo>
                <a:cubicBezTo>
                  <a:pt x="87" y="194"/>
                  <a:pt x="87" y="195"/>
                  <a:pt x="86" y="195"/>
                </a:cubicBezTo>
                <a:cubicBezTo>
                  <a:pt x="87" y="196"/>
                  <a:pt x="88" y="196"/>
                  <a:pt x="89" y="197"/>
                </a:cubicBezTo>
                <a:cubicBezTo>
                  <a:pt x="89" y="197"/>
                  <a:pt x="90" y="198"/>
                  <a:pt x="90" y="198"/>
                </a:cubicBezTo>
                <a:cubicBezTo>
                  <a:pt x="91" y="199"/>
                  <a:pt x="92" y="200"/>
                  <a:pt x="92" y="201"/>
                </a:cubicBezTo>
                <a:cubicBezTo>
                  <a:pt x="92" y="201"/>
                  <a:pt x="93" y="202"/>
                  <a:pt x="93" y="203"/>
                </a:cubicBezTo>
                <a:cubicBezTo>
                  <a:pt x="94" y="200"/>
                  <a:pt x="94" y="197"/>
                  <a:pt x="95" y="194"/>
                </a:cubicBezTo>
                <a:cubicBezTo>
                  <a:pt x="95" y="194"/>
                  <a:pt x="95" y="194"/>
                  <a:pt x="94" y="194"/>
                </a:cubicBezTo>
                <a:cubicBezTo>
                  <a:pt x="94" y="194"/>
                  <a:pt x="93" y="194"/>
                  <a:pt x="93" y="193"/>
                </a:cubicBezTo>
                <a:cubicBezTo>
                  <a:pt x="93" y="193"/>
                  <a:pt x="93" y="192"/>
                  <a:pt x="94" y="192"/>
                </a:cubicBezTo>
                <a:cubicBezTo>
                  <a:pt x="94" y="192"/>
                  <a:pt x="95" y="191"/>
                  <a:pt x="95" y="191"/>
                </a:cubicBezTo>
                <a:cubicBezTo>
                  <a:pt x="96" y="191"/>
                  <a:pt x="97" y="190"/>
                  <a:pt x="97" y="190"/>
                </a:cubicBezTo>
                <a:cubicBezTo>
                  <a:pt x="97" y="190"/>
                  <a:pt x="97" y="190"/>
                  <a:pt x="97" y="190"/>
                </a:cubicBezTo>
                <a:cubicBezTo>
                  <a:pt x="94" y="191"/>
                  <a:pt x="91" y="192"/>
                  <a:pt x="88" y="193"/>
                </a:cubicBezTo>
                <a:close/>
                <a:moveTo>
                  <a:pt x="9" y="124"/>
                </a:moveTo>
                <a:cubicBezTo>
                  <a:pt x="9" y="124"/>
                  <a:pt x="9" y="124"/>
                  <a:pt x="9" y="124"/>
                </a:cubicBezTo>
                <a:cubicBezTo>
                  <a:pt x="9" y="122"/>
                  <a:pt x="9" y="120"/>
                  <a:pt x="9" y="118"/>
                </a:cubicBezTo>
                <a:cubicBezTo>
                  <a:pt x="10" y="110"/>
                  <a:pt x="11" y="102"/>
                  <a:pt x="12" y="94"/>
                </a:cubicBezTo>
                <a:cubicBezTo>
                  <a:pt x="13" y="88"/>
                  <a:pt x="14" y="82"/>
                  <a:pt x="15" y="76"/>
                </a:cubicBezTo>
                <a:cubicBezTo>
                  <a:pt x="16" y="71"/>
                  <a:pt x="17" y="66"/>
                  <a:pt x="19" y="62"/>
                </a:cubicBezTo>
                <a:cubicBezTo>
                  <a:pt x="19" y="61"/>
                  <a:pt x="19" y="61"/>
                  <a:pt x="19" y="61"/>
                </a:cubicBezTo>
                <a:cubicBezTo>
                  <a:pt x="18" y="62"/>
                  <a:pt x="18" y="62"/>
                  <a:pt x="18" y="63"/>
                </a:cubicBezTo>
                <a:cubicBezTo>
                  <a:pt x="16" y="64"/>
                  <a:pt x="16" y="66"/>
                  <a:pt x="15" y="68"/>
                </a:cubicBezTo>
                <a:cubicBezTo>
                  <a:pt x="14" y="72"/>
                  <a:pt x="14" y="75"/>
                  <a:pt x="13" y="79"/>
                </a:cubicBezTo>
                <a:cubicBezTo>
                  <a:pt x="12" y="86"/>
                  <a:pt x="12" y="93"/>
                  <a:pt x="11" y="100"/>
                </a:cubicBezTo>
                <a:cubicBezTo>
                  <a:pt x="10" y="106"/>
                  <a:pt x="10" y="112"/>
                  <a:pt x="9" y="119"/>
                </a:cubicBezTo>
                <a:cubicBezTo>
                  <a:pt x="9" y="120"/>
                  <a:pt x="9" y="122"/>
                  <a:pt x="9" y="124"/>
                </a:cubicBezTo>
                <a:close/>
                <a:moveTo>
                  <a:pt x="30" y="117"/>
                </a:moveTo>
                <a:cubicBezTo>
                  <a:pt x="31" y="113"/>
                  <a:pt x="31" y="105"/>
                  <a:pt x="30" y="104"/>
                </a:cubicBezTo>
                <a:cubicBezTo>
                  <a:pt x="29" y="105"/>
                  <a:pt x="28" y="106"/>
                  <a:pt x="26" y="108"/>
                </a:cubicBezTo>
                <a:cubicBezTo>
                  <a:pt x="26" y="108"/>
                  <a:pt x="26" y="108"/>
                  <a:pt x="26" y="109"/>
                </a:cubicBezTo>
                <a:cubicBezTo>
                  <a:pt x="26" y="111"/>
                  <a:pt x="26" y="113"/>
                  <a:pt x="26" y="116"/>
                </a:cubicBezTo>
                <a:cubicBezTo>
                  <a:pt x="26" y="116"/>
                  <a:pt x="26" y="116"/>
                  <a:pt x="26" y="116"/>
                </a:cubicBezTo>
                <a:cubicBezTo>
                  <a:pt x="27" y="116"/>
                  <a:pt x="28" y="116"/>
                  <a:pt x="28" y="116"/>
                </a:cubicBezTo>
                <a:cubicBezTo>
                  <a:pt x="29" y="116"/>
                  <a:pt x="30" y="116"/>
                  <a:pt x="30" y="117"/>
                </a:cubicBezTo>
                <a:close/>
                <a:moveTo>
                  <a:pt x="123" y="183"/>
                </a:moveTo>
                <a:cubicBezTo>
                  <a:pt x="123" y="183"/>
                  <a:pt x="122" y="183"/>
                  <a:pt x="122" y="183"/>
                </a:cubicBezTo>
                <a:cubicBezTo>
                  <a:pt x="122" y="185"/>
                  <a:pt x="122" y="188"/>
                  <a:pt x="120" y="190"/>
                </a:cubicBezTo>
                <a:cubicBezTo>
                  <a:pt x="121" y="190"/>
                  <a:pt x="122" y="191"/>
                  <a:pt x="123" y="191"/>
                </a:cubicBezTo>
                <a:cubicBezTo>
                  <a:pt x="124" y="192"/>
                  <a:pt x="124" y="192"/>
                  <a:pt x="125" y="193"/>
                </a:cubicBezTo>
                <a:cubicBezTo>
                  <a:pt x="126" y="193"/>
                  <a:pt x="126" y="194"/>
                  <a:pt x="127" y="195"/>
                </a:cubicBezTo>
                <a:cubicBezTo>
                  <a:pt x="128" y="195"/>
                  <a:pt x="128" y="196"/>
                  <a:pt x="129" y="197"/>
                </a:cubicBezTo>
                <a:cubicBezTo>
                  <a:pt x="129" y="195"/>
                  <a:pt x="129" y="193"/>
                  <a:pt x="130" y="191"/>
                </a:cubicBezTo>
                <a:cubicBezTo>
                  <a:pt x="130" y="191"/>
                  <a:pt x="129" y="190"/>
                  <a:pt x="129" y="189"/>
                </a:cubicBezTo>
                <a:cubicBezTo>
                  <a:pt x="127" y="190"/>
                  <a:pt x="127" y="190"/>
                  <a:pt x="126" y="188"/>
                </a:cubicBezTo>
                <a:cubicBezTo>
                  <a:pt x="125" y="188"/>
                  <a:pt x="124" y="186"/>
                  <a:pt x="124" y="185"/>
                </a:cubicBezTo>
                <a:cubicBezTo>
                  <a:pt x="123" y="185"/>
                  <a:pt x="123" y="184"/>
                  <a:pt x="123" y="183"/>
                </a:cubicBezTo>
                <a:close/>
                <a:moveTo>
                  <a:pt x="26" y="192"/>
                </a:moveTo>
                <a:cubicBezTo>
                  <a:pt x="26" y="192"/>
                  <a:pt x="27" y="192"/>
                  <a:pt x="27" y="192"/>
                </a:cubicBezTo>
                <a:cubicBezTo>
                  <a:pt x="27" y="192"/>
                  <a:pt x="27" y="192"/>
                  <a:pt x="27" y="192"/>
                </a:cubicBezTo>
                <a:cubicBezTo>
                  <a:pt x="28" y="192"/>
                  <a:pt x="29" y="191"/>
                  <a:pt x="30" y="191"/>
                </a:cubicBezTo>
                <a:cubicBezTo>
                  <a:pt x="34" y="190"/>
                  <a:pt x="37" y="190"/>
                  <a:pt x="41" y="191"/>
                </a:cubicBezTo>
                <a:cubicBezTo>
                  <a:pt x="43" y="191"/>
                  <a:pt x="45" y="191"/>
                  <a:pt x="47" y="192"/>
                </a:cubicBezTo>
                <a:cubicBezTo>
                  <a:pt x="50" y="194"/>
                  <a:pt x="52" y="197"/>
                  <a:pt x="53" y="201"/>
                </a:cubicBezTo>
                <a:cubicBezTo>
                  <a:pt x="53" y="201"/>
                  <a:pt x="54" y="202"/>
                  <a:pt x="54" y="202"/>
                </a:cubicBezTo>
                <a:cubicBezTo>
                  <a:pt x="54" y="203"/>
                  <a:pt x="55" y="204"/>
                  <a:pt x="55" y="205"/>
                </a:cubicBezTo>
                <a:cubicBezTo>
                  <a:pt x="55" y="205"/>
                  <a:pt x="55" y="205"/>
                  <a:pt x="55" y="206"/>
                </a:cubicBezTo>
                <a:cubicBezTo>
                  <a:pt x="56" y="205"/>
                  <a:pt x="56" y="204"/>
                  <a:pt x="56" y="203"/>
                </a:cubicBezTo>
                <a:cubicBezTo>
                  <a:pt x="56" y="202"/>
                  <a:pt x="56" y="202"/>
                  <a:pt x="56" y="201"/>
                </a:cubicBezTo>
                <a:cubicBezTo>
                  <a:pt x="55" y="197"/>
                  <a:pt x="53" y="195"/>
                  <a:pt x="50" y="193"/>
                </a:cubicBezTo>
                <a:cubicBezTo>
                  <a:pt x="45" y="191"/>
                  <a:pt x="40" y="189"/>
                  <a:pt x="35" y="189"/>
                </a:cubicBezTo>
                <a:cubicBezTo>
                  <a:pt x="33" y="189"/>
                  <a:pt x="30" y="190"/>
                  <a:pt x="27" y="191"/>
                </a:cubicBezTo>
                <a:cubicBezTo>
                  <a:pt x="27" y="192"/>
                  <a:pt x="27" y="192"/>
                  <a:pt x="26" y="192"/>
                </a:cubicBezTo>
                <a:close/>
                <a:moveTo>
                  <a:pt x="90" y="247"/>
                </a:moveTo>
                <a:cubicBezTo>
                  <a:pt x="89" y="249"/>
                  <a:pt x="89" y="250"/>
                  <a:pt x="88" y="252"/>
                </a:cubicBezTo>
                <a:cubicBezTo>
                  <a:pt x="87" y="253"/>
                  <a:pt x="87" y="254"/>
                  <a:pt x="86" y="256"/>
                </a:cubicBezTo>
                <a:cubicBezTo>
                  <a:pt x="85" y="257"/>
                  <a:pt x="83" y="258"/>
                  <a:pt x="82" y="259"/>
                </a:cubicBezTo>
                <a:cubicBezTo>
                  <a:pt x="86" y="260"/>
                  <a:pt x="89" y="260"/>
                  <a:pt x="92" y="257"/>
                </a:cubicBezTo>
                <a:cubicBezTo>
                  <a:pt x="90" y="254"/>
                  <a:pt x="90" y="250"/>
                  <a:pt x="90" y="247"/>
                </a:cubicBezTo>
                <a:close/>
                <a:moveTo>
                  <a:pt x="35" y="75"/>
                </a:moveTo>
                <a:cubicBezTo>
                  <a:pt x="31" y="77"/>
                  <a:pt x="27" y="80"/>
                  <a:pt x="24" y="83"/>
                </a:cubicBezTo>
                <a:cubicBezTo>
                  <a:pt x="23" y="83"/>
                  <a:pt x="23" y="84"/>
                  <a:pt x="23" y="84"/>
                </a:cubicBezTo>
                <a:cubicBezTo>
                  <a:pt x="22" y="84"/>
                  <a:pt x="22" y="85"/>
                  <a:pt x="22" y="85"/>
                </a:cubicBezTo>
                <a:cubicBezTo>
                  <a:pt x="26" y="85"/>
                  <a:pt x="29" y="84"/>
                  <a:pt x="32" y="83"/>
                </a:cubicBezTo>
                <a:cubicBezTo>
                  <a:pt x="32" y="80"/>
                  <a:pt x="33" y="77"/>
                  <a:pt x="35" y="75"/>
                </a:cubicBezTo>
                <a:close/>
                <a:moveTo>
                  <a:pt x="57" y="289"/>
                </a:moveTo>
                <a:cubicBezTo>
                  <a:pt x="63" y="290"/>
                  <a:pt x="75" y="289"/>
                  <a:pt x="79" y="288"/>
                </a:cubicBezTo>
                <a:cubicBezTo>
                  <a:pt x="78" y="288"/>
                  <a:pt x="78" y="288"/>
                  <a:pt x="78" y="288"/>
                </a:cubicBezTo>
                <a:cubicBezTo>
                  <a:pt x="72" y="287"/>
                  <a:pt x="67" y="287"/>
                  <a:pt x="61" y="287"/>
                </a:cubicBezTo>
                <a:cubicBezTo>
                  <a:pt x="60" y="287"/>
                  <a:pt x="60" y="287"/>
                  <a:pt x="60" y="287"/>
                </a:cubicBezTo>
                <a:cubicBezTo>
                  <a:pt x="59" y="288"/>
                  <a:pt x="58" y="288"/>
                  <a:pt x="57" y="289"/>
                </a:cubicBezTo>
                <a:close/>
                <a:moveTo>
                  <a:pt x="12" y="199"/>
                </a:moveTo>
                <a:cubicBezTo>
                  <a:pt x="12" y="203"/>
                  <a:pt x="12" y="207"/>
                  <a:pt x="12" y="212"/>
                </a:cubicBezTo>
                <a:cubicBezTo>
                  <a:pt x="12" y="212"/>
                  <a:pt x="12" y="212"/>
                  <a:pt x="12" y="212"/>
                </a:cubicBezTo>
                <a:cubicBezTo>
                  <a:pt x="13" y="210"/>
                  <a:pt x="13" y="209"/>
                  <a:pt x="14" y="208"/>
                </a:cubicBezTo>
                <a:cubicBezTo>
                  <a:pt x="14" y="208"/>
                  <a:pt x="14" y="208"/>
                  <a:pt x="14" y="208"/>
                </a:cubicBezTo>
                <a:cubicBezTo>
                  <a:pt x="14" y="204"/>
                  <a:pt x="16" y="200"/>
                  <a:pt x="18" y="197"/>
                </a:cubicBezTo>
                <a:cubicBezTo>
                  <a:pt x="18" y="197"/>
                  <a:pt x="18" y="197"/>
                  <a:pt x="18" y="196"/>
                </a:cubicBezTo>
                <a:cubicBezTo>
                  <a:pt x="18" y="196"/>
                  <a:pt x="18" y="196"/>
                  <a:pt x="18" y="196"/>
                </a:cubicBezTo>
                <a:cubicBezTo>
                  <a:pt x="16" y="197"/>
                  <a:pt x="14" y="198"/>
                  <a:pt x="12" y="199"/>
                </a:cubicBezTo>
                <a:close/>
                <a:moveTo>
                  <a:pt x="96" y="71"/>
                </a:moveTo>
                <a:cubicBezTo>
                  <a:pt x="96" y="71"/>
                  <a:pt x="96" y="71"/>
                  <a:pt x="96" y="71"/>
                </a:cubicBezTo>
                <a:cubicBezTo>
                  <a:pt x="96" y="71"/>
                  <a:pt x="96" y="71"/>
                  <a:pt x="95" y="71"/>
                </a:cubicBezTo>
                <a:cubicBezTo>
                  <a:pt x="94" y="70"/>
                  <a:pt x="92" y="69"/>
                  <a:pt x="91" y="69"/>
                </a:cubicBezTo>
                <a:cubicBezTo>
                  <a:pt x="84" y="67"/>
                  <a:pt x="77" y="67"/>
                  <a:pt x="70" y="68"/>
                </a:cubicBezTo>
                <a:cubicBezTo>
                  <a:pt x="69" y="68"/>
                  <a:pt x="69" y="68"/>
                  <a:pt x="69" y="68"/>
                </a:cubicBezTo>
                <a:cubicBezTo>
                  <a:pt x="69" y="68"/>
                  <a:pt x="69" y="68"/>
                  <a:pt x="69" y="68"/>
                </a:cubicBezTo>
                <a:cubicBezTo>
                  <a:pt x="72" y="68"/>
                  <a:pt x="75" y="69"/>
                  <a:pt x="78" y="69"/>
                </a:cubicBezTo>
                <a:cubicBezTo>
                  <a:pt x="83" y="69"/>
                  <a:pt x="87" y="69"/>
                  <a:pt x="92" y="70"/>
                </a:cubicBezTo>
                <a:cubicBezTo>
                  <a:pt x="93" y="71"/>
                  <a:pt x="95" y="71"/>
                  <a:pt x="96" y="71"/>
                </a:cubicBezTo>
                <a:close/>
                <a:moveTo>
                  <a:pt x="62" y="284"/>
                </a:moveTo>
                <a:cubicBezTo>
                  <a:pt x="65" y="285"/>
                  <a:pt x="68" y="285"/>
                  <a:pt x="71" y="285"/>
                </a:cubicBezTo>
                <a:cubicBezTo>
                  <a:pt x="71" y="283"/>
                  <a:pt x="72" y="281"/>
                  <a:pt x="72" y="279"/>
                </a:cubicBezTo>
                <a:cubicBezTo>
                  <a:pt x="70" y="279"/>
                  <a:pt x="69" y="279"/>
                  <a:pt x="67" y="280"/>
                </a:cubicBezTo>
                <a:cubicBezTo>
                  <a:pt x="67" y="280"/>
                  <a:pt x="67" y="280"/>
                  <a:pt x="66" y="280"/>
                </a:cubicBezTo>
                <a:cubicBezTo>
                  <a:pt x="65" y="281"/>
                  <a:pt x="64" y="283"/>
                  <a:pt x="62" y="284"/>
                </a:cubicBezTo>
                <a:close/>
                <a:moveTo>
                  <a:pt x="12" y="196"/>
                </a:moveTo>
                <a:cubicBezTo>
                  <a:pt x="12" y="196"/>
                  <a:pt x="13" y="196"/>
                  <a:pt x="13" y="196"/>
                </a:cubicBezTo>
                <a:cubicBezTo>
                  <a:pt x="15" y="195"/>
                  <a:pt x="16" y="194"/>
                  <a:pt x="18" y="193"/>
                </a:cubicBezTo>
                <a:cubicBezTo>
                  <a:pt x="18" y="193"/>
                  <a:pt x="18" y="193"/>
                  <a:pt x="18" y="192"/>
                </a:cubicBezTo>
                <a:cubicBezTo>
                  <a:pt x="18" y="190"/>
                  <a:pt x="19" y="187"/>
                  <a:pt x="19" y="185"/>
                </a:cubicBezTo>
                <a:cubicBezTo>
                  <a:pt x="19" y="185"/>
                  <a:pt x="19" y="185"/>
                  <a:pt x="19" y="184"/>
                </a:cubicBezTo>
                <a:cubicBezTo>
                  <a:pt x="19" y="184"/>
                  <a:pt x="18" y="184"/>
                  <a:pt x="18" y="184"/>
                </a:cubicBezTo>
                <a:cubicBezTo>
                  <a:pt x="16" y="187"/>
                  <a:pt x="15" y="190"/>
                  <a:pt x="13" y="193"/>
                </a:cubicBezTo>
                <a:cubicBezTo>
                  <a:pt x="12" y="194"/>
                  <a:pt x="12" y="195"/>
                  <a:pt x="12" y="196"/>
                </a:cubicBezTo>
                <a:close/>
                <a:moveTo>
                  <a:pt x="25" y="96"/>
                </a:moveTo>
                <a:cubicBezTo>
                  <a:pt x="25" y="97"/>
                  <a:pt x="25" y="99"/>
                  <a:pt x="26" y="100"/>
                </a:cubicBezTo>
                <a:cubicBezTo>
                  <a:pt x="27" y="100"/>
                  <a:pt x="28" y="99"/>
                  <a:pt x="30" y="99"/>
                </a:cubicBezTo>
                <a:cubicBezTo>
                  <a:pt x="30" y="98"/>
                  <a:pt x="30" y="98"/>
                  <a:pt x="31" y="98"/>
                </a:cubicBezTo>
                <a:cubicBezTo>
                  <a:pt x="31" y="96"/>
                  <a:pt x="31" y="92"/>
                  <a:pt x="31" y="91"/>
                </a:cubicBezTo>
                <a:cubicBezTo>
                  <a:pt x="29" y="92"/>
                  <a:pt x="27" y="94"/>
                  <a:pt x="25" y="96"/>
                </a:cubicBezTo>
                <a:close/>
                <a:moveTo>
                  <a:pt x="22" y="163"/>
                </a:moveTo>
                <a:cubicBezTo>
                  <a:pt x="22" y="163"/>
                  <a:pt x="22" y="163"/>
                  <a:pt x="22" y="163"/>
                </a:cubicBezTo>
                <a:cubicBezTo>
                  <a:pt x="22" y="163"/>
                  <a:pt x="21" y="163"/>
                  <a:pt x="21" y="164"/>
                </a:cubicBezTo>
                <a:cubicBezTo>
                  <a:pt x="18" y="165"/>
                  <a:pt x="16" y="167"/>
                  <a:pt x="13" y="168"/>
                </a:cubicBezTo>
                <a:cubicBezTo>
                  <a:pt x="12" y="168"/>
                  <a:pt x="12" y="169"/>
                  <a:pt x="12" y="169"/>
                </a:cubicBezTo>
                <a:cubicBezTo>
                  <a:pt x="12" y="171"/>
                  <a:pt x="12" y="173"/>
                  <a:pt x="12" y="175"/>
                </a:cubicBezTo>
                <a:cubicBezTo>
                  <a:pt x="12" y="175"/>
                  <a:pt x="12" y="175"/>
                  <a:pt x="12" y="175"/>
                </a:cubicBezTo>
                <a:cubicBezTo>
                  <a:pt x="16" y="171"/>
                  <a:pt x="19" y="167"/>
                  <a:pt x="22" y="163"/>
                </a:cubicBezTo>
                <a:close/>
                <a:moveTo>
                  <a:pt x="117" y="51"/>
                </a:moveTo>
                <a:cubicBezTo>
                  <a:pt x="118" y="45"/>
                  <a:pt x="118" y="39"/>
                  <a:pt x="117" y="33"/>
                </a:cubicBezTo>
                <a:cubicBezTo>
                  <a:pt x="116" y="39"/>
                  <a:pt x="115" y="44"/>
                  <a:pt x="114" y="50"/>
                </a:cubicBezTo>
                <a:cubicBezTo>
                  <a:pt x="115" y="50"/>
                  <a:pt x="116" y="51"/>
                  <a:pt x="117" y="51"/>
                </a:cubicBezTo>
                <a:close/>
                <a:moveTo>
                  <a:pt x="9" y="237"/>
                </a:moveTo>
                <a:cubicBezTo>
                  <a:pt x="9" y="238"/>
                  <a:pt x="9" y="238"/>
                  <a:pt x="9" y="238"/>
                </a:cubicBezTo>
                <a:cubicBezTo>
                  <a:pt x="9" y="237"/>
                  <a:pt x="9" y="237"/>
                  <a:pt x="9" y="237"/>
                </a:cubicBezTo>
                <a:cubicBezTo>
                  <a:pt x="10" y="235"/>
                  <a:pt x="10" y="234"/>
                  <a:pt x="10" y="232"/>
                </a:cubicBezTo>
                <a:cubicBezTo>
                  <a:pt x="10" y="231"/>
                  <a:pt x="10" y="231"/>
                  <a:pt x="11" y="230"/>
                </a:cubicBezTo>
                <a:cubicBezTo>
                  <a:pt x="11" y="230"/>
                  <a:pt x="11" y="230"/>
                  <a:pt x="11" y="229"/>
                </a:cubicBezTo>
                <a:cubicBezTo>
                  <a:pt x="11" y="225"/>
                  <a:pt x="10" y="222"/>
                  <a:pt x="10" y="218"/>
                </a:cubicBezTo>
                <a:cubicBezTo>
                  <a:pt x="10" y="212"/>
                  <a:pt x="10" y="206"/>
                  <a:pt x="10" y="200"/>
                </a:cubicBezTo>
                <a:cubicBezTo>
                  <a:pt x="10" y="200"/>
                  <a:pt x="10" y="200"/>
                  <a:pt x="10" y="199"/>
                </a:cubicBezTo>
                <a:cubicBezTo>
                  <a:pt x="10" y="199"/>
                  <a:pt x="9" y="199"/>
                  <a:pt x="9" y="198"/>
                </a:cubicBezTo>
                <a:cubicBezTo>
                  <a:pt x="9" y="212"/>
                  <a:pt x="9" y="225"/>
                  <a:pt x="9" y="237"/>
                </a:cubicBezTo>
                <a:close/>
                <a:moveTo>
                  <a:pt x="66" y="246"/>
                </a:moveTo>
                <a:cubicBezTo>
                  <a:pt x="66" y="246"/>
                  <a:pt x="66" y="246"/>
                  <a:pt x="66" y="246"/>
                </a:cubicBezTo>
                <a:cubicBezTo>
                  <a:pt x="66" y="246"/>
                  <a:pt x="66" y="247"/>
                  <a:pt x="66" y="247"/>
                </a:cubicBezTo>
                <a:cubicBezTo>
                  <a:pt x="66" y="249"/>
                  <a:pt x="68" y="251"/>
                  <a:pt x="70" y="252"/>
                </a:cubicBezTo>
                <a:cubicBezTo>
                  <a:pt x="72" y="253"/>
                  <a:pt x="75" y="254"/>
                  <a:pt x="77" y="253"/>
                </a:cubicBezTo>
                <a:cubicBezTo>
                  <a:pt x="79" y="253"/>
                  <a:pt x="81" y="251"/>
                  <a:pt x="82" y="250"/>
                </a:cubicBezTo>
                <a:cubicBezTo>
                  <a:pt x="77" y="252"/>
                  <a:pt x="69" y="251"/>
                  <a:pt x="66" y="246"/>
                </a:cubicBezTo>
                <a:close/>
                <a:moveTo>
                  <a:pt x="130" y="92"/>
                </a:moveTo>
                <a:cubicBezTo>
                  <a:pt x="130" y="92"/>
                  <a:pt x="130" y="92"/>
                  <a:pt x="130" y="92"/>
                </a:cubicBezTo>
                <a:cubicBezTo>
                  <a:pt x="130" y="88"/>
                  <a:pt x="126" y="75"/>
                  <a:pt x="124" y="73"/>
                </a:cubicBezTo>
                <a:cubicBezTo>
                  <a:pt x="124" y="75"/>
                  <a:pt x="124" y="76"/>
                  <a:pt x="124" y="78"/>
                </a:cubicBezTo>
                <a:cubicBezTo>
                  <a:pt x="124" y="78"/>
                  <a:pt x="124" y="78"/>
                  <a:pt x="124" y="78"/>
                </a:cubicBezTo>
                <a:cubicBezTo>
                  <a:pt x="126" y="82"/>
                  <a:pt x="127" y="86"/>
                  <a:pt x="129" y="90"/>
                </a:cubicBezTo>
                <a:cubicBezTo>
                  <a:pt x="129" y="91"/>
                  <a:pt x="130" y="91"/>
                  <a:pt x="130" y="92"/>
                </a:cubicBezTo>
                <a:close/>
                <a:moveTo>
                  <a:pt x="101" y="196"/>
                </a:moveTo>
                <a:cubicBezTo>
                  <a:pt x="102" y="194"/>
                  <a:pt x="105" y="193"/>
                  <a:pt x="107" y="192"/>
                </a:cubicBezTo>
                <a:cubicBezTo>
                  <a:pt x="110" y="191"/>
                  <a:pt x="112" y="191"/>
                  <a:pt x="115" y="191"/>
                </a:cubicBezTo>
                <a:cubicBezTo>
                  <a:pt x="115" y="191"/>
                  <a:pt x="114" y="191"/>
                  <a:pt x="114" y="190"/>
                </a:cubicBezTo>
                <a:cubicBezTo>
                  <a:pt x="111" y="190"/>
                  <a:pt x="108" y="190"/>
                  <a:pt x="105" y="190"/>
                </a:cubicBezTo>
                <a:cubicBezTo>
                  <a:pt x="103" y="190"/>
                  <a:pt x="100" y="191"/>
                  <a:pt x="99" y="193"/>
                </a:cubicBezTo>
                <a:cubicBezTo>
                  <a:pt x="99" y="194"/>
                  <a:pt x="100" y="195"/>
                  <a:pt x="101" y="196"/>
                </a:cubicBezTo>
                <a:close/>
                <a:moveTo>
                  <a:pt x="55" y="209"/>
                </a:moveTo>
                <a:cubicBezTo>
                  <a:pt x="54" y="212"/>
                  <a:pt x="53" y="215"/>
                  <a:pt x="52" y="217"/>
                </a:cubicBezTo>
                <a:cubicBezTo>
                  <a:pt x="52" y="218"/>
                  <a:pt x="52" y="219"/>
                  <a:pt x="52" y="220"/>
                </a:cubicBezTo>
                <a:cubicBezTo>
                  <a:pt x="52" y="222"/>
                  <a:pt x="52" y="223"/>
                  <a:pt x="52" y="225"/>
                </a:cubicBezTo>
                <a:cubicBezTo>
                  <a:pt x="52" y="225"/>
                  <a:pt x="52" y="225"/>
                  <a:pt x="52" y="226"/>
                </a:cubicBezTo>
                <a:cubicBezTo>
                  <a:pt x="52" y="226"/>
                  <a:pt x="52" y="226"/>
                  <a:pt x="52" y="226"/>
                </a:cubicBezTo>
                <a:cubicBezTo>
                  <a:pt x="52" y="225"/>
                  <a:pt x="52" y="225"/>
                  <a:pt x="52" y="225"/>
                </a:cubicBezTo>
                <a:cubicBezTo>
                  <a:pt x="54" y="221"/>
                  <a:pt x="56" y="217"/>
                  <a:pt x="56" y="213"/>
                </a:cubicBezTo>
                <a:cubicBezTo>
                  <a:pt x="56" y="213"/>
                  <a:pt x="56" y="213"/>
                  <a:pt x="56" y="213"/>
                </a:cubicBezTo>
                <a:cubicBezTo>
                  <a:pt x="56" y="211"/>
                  <a:pt x="56" y="210"/>
                  <a:pt x="55" y="209"/>
                </a:cubicBezTo>
                <a:close/>
                <a:moveTo>
                  <a:pt x="65" y="188"/>
                </a:moveTo>
                <a:cubicBezTo>
                  <a:pt x="61" y="187"/>
                  <a:pt x="56" y="187"/>
                  <a:pt x="51" y="186"/>
                </a:cubicBezTo>
                <a:cubicBezTo>
                  <a:pt x="50" y="186"/>
                  <a:pt x="50" y="186"/>
                  <a:pt x="49" y="184"/>
                </a:cubicBezTo>
                <a:cubicBezTo>
                  <a:pt x="47" y="184"/>
                  <a:pt x="45" y="184"/>
                  <a:pt x="43" y="183"/>
                </a:cubicBezTo>
                <a:cubicBezTo>
                  <a:pt x="43" y="184"/>
                  <a:pt x="43" y="185"/>
                  <a:pt x="42" y="186"/>
                </a:cubicBezTo>
                <a:cubicBezTo>
                  <a:pt x="45" y="187"/>
                  <a:pt x="60" y="189"/>
                  <a:pt x="65" y="188"/>
                </a:cubicBezTo>
                <a:close/>
                <a:moveTo>
                  <a:pt x="130" y="141"/>
                </a:moveTo>
                <a:cubicBezTo>
                  <a:pt x="131" y="137"/>
                  <a:pt x="132" y="120"/>
                  <a:pt x="131" y="118"/>
                </a:cubicBezTo>
                <a:cubicBezTo>
                  <a:pt x="131" y="118"/>
                  <a:pt x="131" y="118"/>
                  <a:pt x="131" y="118"/>
                </a:cubicBezTo>
                <a:cubicBezTo>
                  <a:pt x="130" y="123"/>
                  <a:pt x="129" y="128"/>
                  <a:pt x="128" y="133"/>
                </a:cubicBezTo>
                <a:cubicBezTo>
                  <a:pt x="128" y="133"/>
                  <a:pt x="128" y="133"/>
                  <a:pt x="128" y="134"/>
                </a:cubicBezTo>
                <a:cubicBezTo>
                  <a:pt x="129" y="136"/>
                  <a:pt x="129" y="138"/>
                  <a:pt x="130" y="141"/>
                </a:cubicBezTo>
                <a:close/>
                <a:moveTo>
                  <a:pt x="92" y="285"/>
                </a:moveTo>
                <a:cubicBezTo>
                  <a:pt x="93" y="286"/>
                  <a:pt x="93" y="286"/>
                  <a:pt x="94" y="286"/>
                </a:cubicBezTo>
                <a:cubicBezTo>
                  <a:pt x="97" y="286"/>
                  <a:pt x="100" y="286"/>
                  <a:pt x="104" y="286"/>
                </a:cubicBezTo>
                <a:cubicBezTo>
                  <a:pt x="104" y="286"/>
                  <a:pt x="104" y="286"/>
                  <a:pt x="104" y="286"/>
                </a:cubicBezTo>
                <a:cubicBezTo>
                  <a:pt x="103" y="286"/>
                  <a:pt x="103" y="285"/>
                  <a:pt x="102" y="285"/>
                </a:cubicBezTo>
                <a:cubicBezTo>
                  <a:pt x="102" y="284"/>
                  <a:pt x="101" y="283"/>
                  <a:pt x="101" y="282"/>
                </a:cubicBezTo>
                <a:cubicBezTo>
                  <a:pt x="100" y="281"/>
                  <a:pt x="100" y="281"/>
                  <a:pt x="98" y="282"/>
                </a:cubicBezTo>
                <a:cubicBezTo>
                  <a:pt x="96" y="283"/>
                  <a:pt x="94" y="284"/>
                  <a:pt x="92" y="285"/>
                </a:cubicBezTo>
                <a:close/>
                <a:moveTo>
                  <a:pt x="53" y="58"/>
                </a:moveTo>
                <a:cubicBezTo>
                  <a:pt x="51" y="56"/>
                  <a:pt x="50" y="54"/>
                  <a:pt x="47" y="53"/>
                </a:cubicBezTo>
                <a:cubicBezTo>
                  <a:pt x="47" y="54"/>
                  <a:pt x="46" y="54"/>
                  <a:pt x="46" y="55"/>
                </a:cubicBezTo>
                <a:cubicBezTo>
                  <a:pt x="46" y="55"/>
                  <a:pt x="46" y="56"/>
                  <a:pt x="46" y="56"/>
                </a:cubicBezTo>
                <a:cubicBezTo>
                  <a:pt x="46" y="57"/>
                  <a:pt x="46" y="58"/>
                  <a:pt x="46" y="59"/>
                </a:cubicBezTo>
                <a:cubicBezTo>
                  <a:pt x="47" y="60"/>
                  <a:pt x="48" y="60"/>
                  <a:pt x="49" y="60"/>
                </a:cubicBezTo>
                <a:cubicBezTo>
                  <a:pt x="51" y="60"/>
                  <a:pt x="52" y="59"/>
                  <a:pt x="53" y="58"/>
                </a:cubicBezTo>
                <a:close/>
                <a:moveTo>
                  <a:pt x="31" y="265"/>
                </a:moveTo>
                <a:cubicBezTo>
                  <a:pt x="32" y="263"/>
                  <a:pt x="33" y="262"/>
                  <a:pt x="34" y="260"/>
                </a:cubicBezTo>
                <a:cubicBezTo>
                  <a:pt x="31" y="259"/>
                  <a:pt x="27" y="258"/>
                  <a:pt x="24" y="257"/>
                </a:cubicBezTo>
                <a:cubicBezTo>
                  <a:pt x="25" y="258"/>
                  <a:pt x="26" y="260"/>
                  <a:pt x="27" y="261"/>
                </a:cubicBezTo>
                <a:cubicBezTo>
                  <a:pt x="27" y="261"/>
                  <a:pt x="27" y="261"/>
                  <a:pt x="27" y="261"/>
                </a:cubicBezTo>
                <a:cubicBezTo>
                  <a:pt x="28" y="261"/>
                  <a:pt x="29" y="262"/>
                  <a:pt x="29" y="262"/>
                </a:cubicBezTo>
                <a:cubicBezTo>
                  <a:pt x="30" y="263"/>
                  <a:pt x="30" y="264"/>
                  <a:pt x="31" y="265"/>
                </a:cubicBezTo>
                <a:close/>
                <a:moveTo>
                  <a:pt x="57" y="225"/>
                </a:moveTo>
                <a:cubicBezTo>
                  <a:pt x="56" y="229"/>
                  <a:pt x="53" y="245"/>
                  <a:pt x="53" y="249"/>
                </a:cubicBezTo>
                <a:cubicBezTo>
                  <a:pt x="56" y="241"/>
                  <a:pt x="57" y="233"/>
                  <a:pt x="57" y="225"/>
                </a:cubicBezTo>
                <a:close/>
                <a:moveTo>
                  <a:pt x="131" y="239"/>
                </a:moveTo>
                <a:cubicBezTo>
                  <a:pt x="131" y="239"/>
                  <a:pt x="131" y="239"/>
                  <a:pt x="131" y="239"/>
                </a:cubicBezTo>
                <a:cubicBezTo>
                  <a:pt x="131" y="237"/>
                  <a:pt x="131" y="235"/>
                  <a:pt x="132" y="232"/>
                </a:cubicBezTo>
                <a:cubicBezTo>
                  <a:pt x="132" y="230"/>
                  <a:pt x="132" y="228"/>
                  <a:pt x="132" y="225"/>
                </a:cubicBezTo>
                <a:cubicBezTo>
                  <a:pt x="131" y="225"/>
                  <a:pt x="131" y="226"/>
                  <a:pt x="131" y="226"/>
                </a:cubicBezTo>
                <a:cubicBezTo>
                  <a:pt x="131" y="227"/>
                  <a:pt x="130" y="229"/>
                  <a:pt x="130" y="230"/>
                </a:cubicBezTo>
                <a:cubicBezTo>
                  <a:pt x="130" y="230"/>
                  <a:pt x="129" y="231"/>
                  <a:pt x="129" y="231"/>
                </a:cubicBezTo>
                <a:cubicBezTo>
                  <a:pt x="128" y="231"/>
                  <a:pt x="127" y="232"/>
                  <a:pt x="126" y="232"/>
                </a:cubicBezTo>
                <a:cubicBezTo>
                  <a:pt x="129" y="234"/>
                  <a:pt x="130" y="237"/>
                  <a:pt x="131" y="239"/>
                </a:cubicBezTo>
                <a:close/>
                <a:moveTo>
                  <a:pt x="10" y="136"/>
                </a:moveTo>
                <a:cubicBezTo>
                  <a:pt x="10" y="136"/>
                  <a:pt x="10" y="136"/>
                  <a:pt x="10" y="136"/>
                </a:cubicBezTo>
                <a:cubicBezTo>
                  <a:pt x="11" y="135"/>
                  <a:pt x="11" y="135"/>
                  <a:pt x="12" y="134"/>
                </a:cubicBezTo>
                <a:cubicBezTo>
                  <a:pt x="12" y="134"/>
                  <a:pt x="13" y="133"/>
                  <a:pt x="13" y="133"/>
                </a:cubicBezTo>
                <a:cubicBezTo>
                  <a:pt x="13" y="130"/>
                  <a:pt x="13" y="128"/>
                  <a:pt x="13" y="125"/>
                </a:cubicBezTo>
                <a:cubicBezTo>
                  <a:pt x="13" y="124"/>
                  <a:pt x="14" y="124"/>
                  <a:pt x="14" y="123"/>
                </a:cubicBezTo>
                <a:cubicBezTo>
                  <a:pt x="13" y="123"/>
                  <a:pt x="12" y="122"/>
                  <a:pt x="11" y="122"/>
                </a:cubicBezTo>
                <a:cubicBezTo>
                  <a:pt x="11" y="127"/>
                  <a:pt x="10" y="131"/>
                  <a:pt x="10" y="136"/>
                </a:cubicBezTo>
                <a:close/>
                <a:moveTo>
                  <a:pt x="54" y="226"/>
                </a:moveTo>
                <a:cubicBezTo>
                  <a:pt x="53" y="227"/>
                  <a:pt x="53" y="228"/>
                  <a:pt x="52" y="229"/>
                </a:cubicBezTo>
                <a:cubicBezTo>
                  <a:pt x="51" y="230"/>
                  <a:pt x="50" y="229"/>
                  <a:pt x="49" y="228"/>
                </a:cubicBezTo>
                <a:cubicBezTo>
                  <a:pt x="49" y="227"/>
                  <a:pt x="49" y="227"/>
                  <a:pt x="49" y="227"/>
                </a:cubicBezTo>
                <a:cubicBezTo>
                  <a:pt x="49" y="226"/>
                  <a:pt x="49" y="225"/>
                  <a:pt x="49" y="224"/>
                </a:cubicBezTo>
                <a:cubicBezTo>
                  <a:pt x="49" y="223"/>
                  <a:pt x="50" y="222"/>
                  <a:pt x="50" y="221"/>
                </a:cubicBezTo>
                <a:cubicBezTo>
                  <a:pt x="50" y="221"/>
                  <a:pt x="50" y="221"/>
                  <a:pt x="49" y="221"/>
                </a:cubicBezTo>
                <a:cubicBezTo>
                  <a:pt x="48" y="222"/>
                  <a:pt x="46" y="224"/>
                  <a:pt x="45" y="226"/>
                </a:cubicBezTo>
                <a:cubicBezTo>
                  <a:pt x="47" y="226"/>
                  <a:pt x="48" y="228"/>
                  <a:pt x="50" y="229"/>
                </a:cubicBezTo>
                <a:cubicBezTo>
                  <a:pt x="51" y="230"/>
                  <a:pt x="52" y="232"/>
                  <a:pt x="53" y="234"/>
                </a:cubicBezTo>
                <a:cubicBezTo>
                  <a:pt x="53" y="231"/>
                  <a:pt x="54" y="229"/>
                  <a:pt x="54" y="226"/>
                </a:cubicBezTo>
                <a:close/>
                <a:moveTo>
                  <a:pt x="103" y="21"/>
                </a:moveTo>
                <a:cubicBezTo>
                  <a:pt x="102" y="20"/>
                  <a:pt x="101" y="20"/>
                  <a:pt x="101" y="19"/>
                </a:cubicBezTo>
                <a:cubicBezTo>
                  <a:pt x="100" y="19"/>
                  <a:pt x="100" y="18"/>
                  <a:pt x="100" y="17"/>
                </a:cubicBezTo>
                <a:cubicBezTo>
                  <a:pt x="99" y="20"/>
                  <a:pt x="99" y="23"/>
                  <a:pt x="99" y="26"/>
                </a:cubicBezTo>
                <a:cubicBezTo>
                  <a:pt x="99" y="28"/>
                  <a:pt x="99" y="31"/>
                  <a:pt x="99" y="34"/>
                </a:cubicBezTo>
                <a:cubicBezTo>
                  <a:pt x="99" y="34"/>
                  <a:pt x="99" y="34"/>
                  <a:pt x="99" y="34"/>
                </a:cubicBezTo>
                <a:cubicBezTo>
                  <a:pt x="100" y="29"/>
                  <a:pt x="101" y="25"/>
                  <a:pt x="103" y="21"/>
                </a:cubicBezTo>
                <a:close/>
                <a:moveTo>
                  <a:pt x="83" y="192"/>
                </a:moveTo>
                <a:cubicBezTo>
                  <a:pt x="80" y="191"/>
                  <a:pt x="77" y="191"/>
                  <a:pt x="74" y="192"/>
                </a:cubicBezTo>
                <a:cubicBezTo>
                  <a:pt x="69" y="193"/>
                  <a:pt x="65" y="196"/>
                  <a:pt x="61" y="199"/>
                </a:cubicBezTo>
                <a:cubicBezTo>
                  <a:pt x="61" y="200"/>
                  <a:pt x="60" y="201"/>
                  <a:pt x="59" y="202"/>
                </a:cubicBezTo>
                <a:cubicBezTo>
                  <a:pt x="59" y="202"/>
                  <a:pt x="59" y="203"/>
                  <a:pt x="59" y="204"/>
                </a:cubicBezTo>
                <a:cubicBezTo>
                  <a:pt x="62" y="200"/>
                  <a:pt x="65" y="196"/>
                  <a:pt x="69" y="194"/>
                </a:cubicBezTo>
                <a:cubicBezTo>
                  <a:pt x="74" y="192"/>
                  <a:pt x="78" y="193"/>
                  <a:pt x="83" y="194"/>
                </a:cubicBezTo>
                <a:cubicBezTo>
                  <a:pt x="83" y="193"/>
                  <a:pt x="83" y="193"/>
                  <a:pt x="83" y="192"/>
                </a:cubicBezTo>
                <a:close/>
                <a:moveTo>
                  <a:pt x="137" y="212"/>
                </a:moveTo>
                <a:cubicBezTo>
                  <a:pt x="135" y="214"/>
                  <a:pt x="135" y="217"/>
                  <a:pt x="135" y="220"/>
                </a:cubicBezTo>
                <a:cubicBezTo>
                  <a:pt x="135" y="225"/>
                  <a:pt x="134" y="231"/>
                  <a:pt x="133" y="237"/>
                </a:cubicBezTo>
                <a:cubicBezTo>
                  <a:pt x="133" y="238"/>
                  <a:pt x="133" y="239"/>
                  <a:pt x="133" y="240"/>
                </a:cubicBezTo>
                <a:cubicBezTo>
                  <a:pt x="134" y="240"/>
                  <a:pt x="134" y="240"/>
                  <a:pt x="134" y="240"/>
                </a:cubicBezTo>
                <a:cubicBezTo>
                  <a:pt x="135" y="230"/>
                  <a:pt x="136" y="221"/>
                  <a:pt x="137" y="212"/>
                </a:cubicBezTo>
                <a:close/>
                <a:moveTo>
                  <a:pt x="77" y="285"/>
                </a:moveTo>
                <a:cubicBezTo>
                  <a:pt x="79" y="285"/>
                  <a:pt x="84" y="286"/>
                  <a:pt x="84" y="285"/>
                </a:cubicBezTo>
                <a:cubicBezTo>
                  <a:pt x="84" y="283"/>
                  <a:pt x="84" y="281"/>
                  <a:pt x="84" y="279"/>
                </a:cubicBezTo>
                <a:cubicBezTo>
                  <a:pt x="81" y="281"/>
                  <a:pt x="79" y="283"/>
                  <a:pt x="77" y="285"/>
                </a:cubicBezTo>
                <a:close/>
                <a:moveTo>
                  <a:pt x="39" y="249"/>
                </a:moveTo>
                <a:cubicBezTo>
                  <a:pt x="38" y="249"/>
                  <a:pt x="36" y="248"/>
                  <a:pt x="35" y="248"/>
                </a:cubicBezTo>
                <a:cubicBezTo>
                  <a:pt x="33" y="247"/>
                  <a:pt x="32" y="246"/>
                  <a:pt x="31" y="245"/>
                </a:cubicBezTo>
                <a:cubicBezTo>
                  <a:pt x="30" y="244"/>
                  <a:pt x="29" y="243"/>
                  <a:pt x="29" y="241"/>
                </a:cubicBezTo>
                <a:cubicBezTo>
                  <a:pt x="29" y="239"/>
                  <a:pt x="29" y="238"/>
                  <a:pt x="29" y="236"/>
                </a:cubicBezTo>
                <a:cubicBezTo>
                  <a:pt x="28" y="238"/>
                  <a:pt x="27" y="240"/>
                  <a:pt x="28" y="242"/>
                </a:cubicBezTo>
                <a:cubicBezTo>
                  <a:pt x="28" y="244"/>
                  <a:pt x="29" y="246"/>
                  <a:pt x="31" y="247"/>
                </a:cubicBezTo>
                <a:cubicBezTo>
                  <a:pt x="33" y="249"/>
                  <a:pt x="35" y="249"/>
                  <a:pt x="37" y="250"/>
                </a:cubicBezTo>
                <a:cubicBezTo>
                  <a:pt x="38" y="250"/>
                  <a:pt x="39" y="250"/>
                  <a:pt x="39" y="249"/>
                </a:cubicBezTo>
                <a:close/>
                <a:moveTo>
                  <a:pt x="19" y="178"/>
                </a:moveTo>
                <a:cubicBezTo>
                  <a:pt x="17" y="180"/>
                  <a:pt x="15" y="182"/>
                  <a:pt x="12" y="183"/>
                </a:cubicBezTo>
                <a:cubicBezTo>
                  <a:pt x="12" y="185"/>
                  <a:pt x="12" y="187"/>
                  <a:pt x="12" y="189"/>
                </a:cubicBezTo>
                <a:cubicBezTo>
                  <a:pt x="12" y="189"/>
                  <a:pt x="12" y="189"/>
                  <a:pt x="12" y="189"/>
                </a:cubicBezTo>
                <a:cubicBezTo>
                  <a:pt x="15" y="186"/>
                  <a:pt x="17" y="183"/>
                  <a:pt x="19" y="180"/>
                </a:cubicBezTo>
                <a:cubicBezTo>
                  <a:pt x="19" y="180"/>
                  <a:pt x="19" y="179"/>
                  <a:pt x="19" y="178"/>
                </a:cubicBezTo>
                <a:close/>
                <a:moveTo>
                  <a:pt x="12" y="180"/>
                </a:moveTo>
                <a:cubicBezTo>
                  <a:pt x="13" y="180"/>
                  <a:pt x="13" y="180"/>
                  <a:pt x="13" y="180"/>
                </a:cubicBezTo>
                <a:cubicBezTo>
                  <a:pt x="15" y="178"/>
                  <a:pt x="17" y="177"/>
                  <a:pt x="19" y="175"/>
                </a:cubicBezTo>
                <a:cubicBezTo>
                  <a:pt x="20" y="175"/>
                  <a:pt x="20" y="175"/>
                  <a:pt x="20" y="174"/>
                </a:cubicBezTo>
                <a:cubicBezTo>
                  <a:pt x="20" y="173"/>
                  <a:pt x="20" y="171"/>
                  <a:pt x="21" y="170"/>
                </a:cubicBezTo>
                <a:cubicBezTo>
                  <a:pt x="21" y="170"/>
                  <a:pt x="20" y="169"/>
                  <a:pt x="20" y="169"/>
                </a:cubicBezTo>
                <a:cubicBezTo>
                  <a:pt x="17" y="173"/>
                  <a:pt x="15" y="176"/>
                  <a:pt x="12" y="180"/>
                </a:cubicBezTo>
                <a:close/>
                <a:moveTo>
                  <a:pt x="111" y="230"/>
                </a:moveTo>
                <a:cubicBezTo>
                  <a:pt x="111" y="230"/>
                  <a:pt x="111" y="230"/>
                  <a:pt x="111" y="230"/>
                </a:cubicBezTo>
                <a:cubicBezTo>
                  <a:pt x="110" y="230"/>
                  <a:pt x="110" y="230"/>
                  <a:pt x="110" y="230"/>
                </a:cubicBezTo>
                <a:cubicBezTo>
                  <a:pt x="106" y="229"/>
                  <a:pt x="103" y="228"/>
                  <a:pt x="101" y="225"/>
                </a:cubicBezTo>
                <a:cubicBezTo>
                  <a:pt x="99" y="224"/>
                  <a:pt x="98" y="224"/>
                  <a:pt x="97" y="223"/>
                </a:cubicBezTo>
                <a:cubicBezTo>
                  <a:pt x="97" y="224"/>
                  <a:pt x="97" y="226"/>
                  <a:pt x="98" y="227"/>
                </a:cubicBezTo>
                <a:cubicBezTo>
                  <a:pt x="98" y="227"/>
                  <a:pt x="98" y="227"/>
                  <a:pt x="98" y="227"/>
                </a:cubicBezTo>
                <a:cubicBezTo>
                  <a:pt x="99" y="226"/>
                  <a:pt x="100" y="226"/>
                  <a:pt x="100" y="227"/>
                </a:cubicBezTo>
                <a:cubicBezTo>
                  <a:pt x="100" y="227"/>
                  <a:pt x="100" y="227"/>
                  <a:pt x="100" y="227"/>
                </a:cubicBezTo>
                <a:cubicBezTo>
                  <a:pt x="101" y="229"/>
                  <a:pt x="102" y="229"/>
                  <a:pt x="103" y="230"/>
                </a:cubicBezTo>
                <a:cubicBezTo>
                  <a:pt x="105" y="230"/>
                  <a:pt x="108" y="231"/>
                  <a:pt x="110" y="231"/>
                </a:cubicBezTo>
                <a:cubicBezTo>
                  <a:pt x="110" y="231"/>
                  <a:pt x="111" y="230"/>
                  <a:pt x="111" y="230"/>
                </a:cubicBezTo>
                <a:close/>
                <a:moveTo>
                  <a:pt x="132" y="161"/>
                </a:moveTo>
                <a:cubicBezTo>
                  <a:pt x="131" y="162"/>
                  <a:pt x="130" y="163"/>
                  <a:pt x="130" y="164"/>
                </a:cubicBezTo>
                <a:cubicBezTo>
                  <a:pt x="129" y="165"/>
                  <a:pt x="129" y="166"/>
                  <a:pt x="129" y="166"/>
                </a:cubicBezTo>
                <a:cubicBezTo>
                  <a:pt x="130" y="169"/>
                  <a:pt x="131" y="172"/>
                  <a:pt x="132" y="175"/>
                </a:cubicBezTo>
                <a:cubicBezTo>
                  <a:pt x="132" y="175"/>
                  <a:pt x="132" y="175"/>
                  <a:pt x="132" y="175"/>
                </a:cubicBezTo>
                <a:cubicBezTo>
                  <a:pt x="132" y="175"/>
                  <a:pt x="132" y="175"/>
                  <a:pt x="132" y="175"/>
                </a:cubicBezTo>
                <a:cubicBezTo>
                  <a:pt x="132" y="171"/>
                  <a:pt x="132" y="166"/>
                  <a:pt x="132" y="161"/>
                </a:cubicBezTo>
                <a:close/>
                <a:moveTo>
                  <a:pt x="93" y="61"/>
                </a:moveTo>
                <a:cubicBezTo>
                  <a:pt x="93" y="59"/>
                  <a:pt x="93" y="57"/>
                  <a:pt x="93" y="55"/>
                </a:cubicBezTo>
                <a:cubicBezTo>
                  <a:pt x="91" y="55"/>
                  <a:pt x="87" y="59"/>
                  <a:pt x="86" y="60"/>
                </a:cubicBezTo>
                <a:cubicBezTo>
                  <a:pt x="89" y="61"/>
                  <a:pt x="91" y="61"/>
                  <a:pt x="93" y="61"/>
                </a:cubicBezTo>
                <a:close/>
                <a:moveTo>
                  <a:pt x="26" y="162"/>
                </a:moveTo>
                <a:cubicBezTo>
                  <a:pt x="25" y="163"/>
                  <a:pt x="25" y="164"/>
                  <a:pt x="24" y="165"/>
                </a:cubicBezTo>
                <a:cubicBezTo>
                  <a:pt x="26" y="167"/>
                  <a:pt x="28" y="170"/>
                  <a:pt x="30" y="172"/>
                </a:cubicBezTo>
                <a:cubicBezTo>
                  <a:pt x="30" y="172"/>
                  <a:pt x="30" y="172"/>
                  <a:pt x="30" y="172"/>
                </a:cubicBezTo>
                <a:cubicBezTo>
                  <a:pt x="30" y="170"/>
                  <a:pt x="30" y="168"/>
                  <a:pt x="30" y="166"/>
                </a:cubicBezTo>
                <a:cubicBezTo>
                  <a:pt x="30" y="166"/>
                  <a:pt x="30" y="166"/>
                  <a:pt x="30" y="166"/>
                </a:cubicBezTo>
                <a:cubicBezTo>
                  <a:pt x="29" y="167"/>
                  <a:pt x="28" y="167"/>
                  <a:pt x="27" y="165"/>
                </a:cubicBezTo>
                <a:cubicBezTo>
                  <a:pt x="27" y="165"/>
                  <a:pt x="27" y="164"/>
                  <a:pt x="27" y="164"/>
                </a:cubicBezTo>
                <a:cubicBezTo>
                  <a:pt x="26" y="163"/>
                  <a:pt x="26" y="163"/>
                  <a:pt x="26" y="162"/>
                </a:cubicBezTo>
                <a:close/>
                <a:moveTo>
                  <a:pt x="129" y="242"/>
                </a:moveTo>
                <a:cubicBezTo>
                  <a:pt x="129" y="240"/>
                  <a:pt x="128" y="239"/>
                  <a:pt x="127" y="237"/>
                </a:cubicBezTo>
                <a:cubicBezTo>
                  <a:pt x="126" y="235"/>
                  <a:pt x="125" y="234"/>
                  <a:pt x="124" y="233"/>
                </a:cubicBezTo>
                <a:cubicBezTo>
                  <a:pt x="123" y="233"/>
                  <a:pt x="123" y="233"/>
                  <a:pt x="122" y="233"/>
                </a:cubicBezTo>
                <a:cubicBezTo>
                  <a:pt x="120" y="233"/>
                  <a:pt x="118" y="233"/>
                  <a:pt x="116" y="233"/>
                </a:cubicBezTo>
                <a:cubicBezTo>
                  <a:pt x="119" y="234"/>
                  <a:pt x="121" y="234"/>
                  <a:pt x="124" y="236"/>
                </a:cubicBezTo>
                <a:cubicBezTo>
                  <a:pt x="126" y="238"/>
                  <a:pt x="128" y="240"/>
                  <a:pt x="129" y="242"/>
                </a:cubicBezTo>
                <a:close/>
                <a:moveTo>
                  <a:pt x="21" y="148"/>
                </a:moveTo>
                <a:cubicBezTo>
                  <a:pt x="22" y="147"/>
                  <a:pt x="23" y="146"/>
                  <a:pt x="25" y="146"/>
                </a:cubicBezTo>
                <a:cubicBezTo>
                  <a:pt x="25" y="144"/>
                  <a:pt x="25" y="141"/>
                  <a:pt x="25" y="139"/>
                </a:cubicBezTo>
                <a:cubicBezTo>
                  <a:pt x="25" y="139"/>
                  <a:pt x="25" y="139"/>
                  <a:pt x="24" y="139"/>
                </a:cubicBezTo>
                <a:cubicBezTo>
                  <a:pt x="23" y="140"/>
                  <a:pt x="22" y="141"/>
                  <a:pt x="21" y="142"/>
                </a:cubicBezTo>
                <a:cubicBezTo>
                  <a:pt x="21" y="142"/>
                  <a:pt x="21" y="142"/>
                  <a:pt x="21" y="142"/>
                </a:cubicBezTo>
                <a:cubicBezTo>
                  <a:pt x="21" y="144"/>
                  <a:pt x="21" y="146"/>
                  <a:pt x="21" y="148"/>
                </a:cubicBezTo>
                <a:close/>
                <a:moveTo>
                  <a:pt x="95" y="241"/>
                </a:moveTo>
                <a:cubicBezTo>
                  <a:pt x="92" y="245"/>
                  <a:pt x="92" y="249"/>
                  <a:pt x="93" y="254"/>
                </a:cubicBezTo>
                <a:cubicBezTo>
                  <a:pt x="95" y="250"/>
                  <a:pt x="96" y="246"/>
                  <a:pt x="95" y="241"/>
                </a:cubicBezTo>
                <a:close/>
                <a:moveTo>
                  <a:pt x="40" y="256"/>
                </a:moveTo>
                <a:cubicBezTo>
                  <a:pt x="42" y="256"/>
                  <a:pt x="44" y="255"/>
                  <a:pt x="46" y="253"/>
                </a:cubicBezTo>
                <a:cubicBezTo>
                  <a:pt x="47" y="252"/>
                  <a:pt x="47" y="251"/>
                  <a:pt x="48" y="250"/>
                </a:cubicBezTo>
                <a:cubicBezTo>
                  <a:pt x="48" y="250"/>
                  <a:pt x="47" y="250"/>
                  <a:pt x="47" y="249"/>
                </a:cubicBezTo>
                <a:cubicBezTo>
                  <a:pt x="47" y="249"/>
                  <a:pt x="47" y="249"/>
                  <a:pt x="47" y="249"/>
                </a:cubicBezTo>
                <a:cubicBezTo>
                  <a:pt x="45" y="251"/>
                  <a:pt x="44" y="251"/>
                  <a:pt x="42" y="252"/>
                </a:cubicBezTo>
                <a:cubicBezTo>
                  <a:pt x="42" y="252"/>
                  <a:pt x="42" y="252"/>
                  <a:pt x="42" y="252"/>
                </a:cubicBezTo>
                <a:cubicBezTo>
                  <a:pt x="41" y="253"/>
                  <a:pt x="40" y="254"/>
                  <a:pt x="40" y="256"/>
                </a:cubicBezTo>
                <a:close/>
                <a:moveTo>
                  <a:pt x="89" y="183"/>
                </a:moveTo>
                <a:cubicBezTo>
                  <a:pt x="89" y="183"/>
                  <a:pt x="89" y="183"/>
                  <a:pt x="89" y="183"/>
                </a:cubicBezTo>
                <a:cubicBezTo>
                  <a:pt x="91" y="183"/>
                  <a:pt x="93" y="183"/>
                  <a:pt x="95" y="183"/>
                </a:cubicBezTo>
                <a:cubicBezTo>
                  <a:pt x="98" y="182"/>
                  <a:pt x="102" y="181"/>
                  <a:pt x="105" y="180"/>
                </a:cubicBezTo>
                <a:cubicBezTo>
                  <a:pt x="106" y="179"/>
                  <a:pt x="107" y="179"/>
                  <a:pt x="107" y="178"/>
                </a:cubicBezTo>
                <a:cubicBezTo>
                  <a:pt x="106" y="178"/>
                  <a:pt x="105" y="179"/>
                  <a:pt x="104" y="179"/>
                </a:cubicBezTo>
                <a:cubicBezTo>
                  <a:pt x="100" y="180"/>
                  <a:pt x="97" y="181"/>
                  <a:pt x="93" y="182"/>
                </a:cubicBezTo>
                <a:cubicBezTo>
                  <a:pt x="92" y="182"/>
                  <a:pt x="92" y="182"/>
                  <a:pt x="91" y="183"/>
                </a:cubicBezTo>
                <a:cubicBezTo>
                  <a:pt x="91" y="183"/>
                  <a:pt x="90" y="183"/>
                  <a:pt x="89" y="183"/>
                </a:cubicBezTo>
                <a:close/>
                <a:moveTo>
                  <a:pt x="100" y="53"/>
                </a:moveTo>
                <a:cubicBezTo>
                  <a:pt x="101" y="54"/>
                  <a:pt x="103" y="56"/>
                  <a:pt x="104" y="57"/>
                </a:cubicBezTo>
                <a:cubicBezTo>
                  <a:pt x="105" y="56"/>
                  <a:pt x="105" y="56"/>
                  <a:pt x="106" y="55"/>
                </a:cubicBezTo>
                <a:cubicBezTo>
                  <a:pt x="106" y="55"/>
                  <a:pt x="107" y="54"/>
                  <a:pt x="107" y="55"/>
                </a:cubicBezTo>
                <a:cubicBezTo>
                  <a:pt x="108" y="55"/>
                  <a:pt x="108" y="55"/>
                  <a:pt x="108" y="56"/>
                </a:cubicBezTo>
                <a:cubicBezTo>
                  <a:pt x="109" y="56"/>
                  <a:pt x="109" y="57"/>
                  <a:pt x="109" y="57"/>
                </a:cubicBezTo>
                <a:cubicBezTo>
                  <a:pt x="110" y="57"/>
                  <a:pt x="111" y="56"/>
                  <a:pt x="113" y="55"/>
                </a:cubicBezTo>
                <a:cubicBezTo>
                  <a:pt x="111" y="54"/>
                  <a:pt x="105" y="53"/>
                  <a:pt x="100" y="53"/>
                </a:cubicBezTo>
                <a:close/>
                <a:moveTo>
                  <a:pt x="13" y="104"/>
                </a:moveTo>
                <a:cubicBezTo>
                  <a:pt x="13" y="107"/>
                  <a:pt x="13" y="109"/>
                  <a:pt x="12" y="111"/>
                </a:cubicBezTo>
                <a:cubicBezTo>
                  <a:pt x="12" y="114"/>
                  <a:pt x="12" y="116"/>
                  <a:pt x="12" y="118"/>
                </a:cubicBezTo>
                <a:cubicBezTo>
                  <a:pt x="13" y="117"/>
                  <a:pt x="14" y="116"/>
                  <a:pt x="14" y="114"/>
                </a:cubicBezTo>
                <a:cubicBezTo>
                  <a:pt x="14" y="113"/>
                  <a:pt x="14" y="113"/>
                  <a:pt x="14" y="112"/>
                </a:cubicBezTo>
                <a:cubicBezTo>
                  <a:pt x="14" y="110"/>
                  <a:pt x="14" y="108"/>
                  <a:pt x="15" y="106"/>
                </a:cubicBezTo>
                <a:cubicBezTo>
                  <a:pt x="15" y="106"/>
                  <a:pt x="14" y="106"/>
                  <a:pt x="14" y="105"/>
                </a:cubicBezTo>
                <a:cubicBezTo>
                  <a:pt x="14" y="105"/>
                  <a:pt x="14" y="105"/>
                  <a:pt x="13" y="104"/>
                </a:cubicBezTo>
                <a:close/>
                <a:moveTo>
                  <a:pt x="17" y="112"/>
                </a:moveTo>
                <a:cubicBezTo>
                  <a:pt x="18" y="111"/>
                  <a:pt x="19" y="110"/>
                  <a:pt x="20" y="109"/>
                </a:cubicBezTo>
                <a:cubicBezTo>
                  <a:pt x="21" y="109"/>
                  <a:pt x="21" y="109"/>
                  <a:pt x="21" y="109"/>
                </a:cubicBezTo>
                <a:cubicBezTo>
                  <a:pt x="21" y="107"/>
                  <a:pt x="21" y="106"/>
                  <a:pt x="21" y="104"/>
                </a:cubicBezTo>
                <a:cubicBezTo>
                  <a:pt x="20" y="105"/>
                  <a:pt x="18" y="105"/>
                  <a:pt x="17" y="105"/>
                </a:cubicBezTo>
                <a:cubicBezTo>
                  <a:pt x="17" y="108"/>
                  <a:pt x="17" y="110"/>
                  <a:pt x="17" y="112"/>
                </a:cubicBezTo>
                <a:close/>
                <a:moveTo>
                  <a:pt x="9" y="194"/>
                </a:moveTo>
                <a:cubicBezTo>
                  <a:pt x="9" y="194"/>
                  <a:pt x="9" y="194"/>
                  <a:pt x="9" y="194"/>
                </a:cubicBezTo>
                <a:cubicBezTo>
                  <a:pt x="10" y="193"/>
                  <a:pt x="10" y="191"/>
                  <a:pt x="10" y="190"/>
                </a:cubicBezTo>
                <a:cubicBezTo>
                  <a:pt x="10" y="188"/>
                  <a:pt x="10" y="187"/>
                  <a:pt x="10" y="186"/>
                </a:cubicBezTo>
                <a:cubicBezTo>
                  <a:pt x="10" y="184"/>
                  <a:pt x="10" y="183"/>
                  <a:pt x="10" y="182"/>
                </a:cubicBezTo>
                <a:cubicBezTo>
                  <a:pt x="10" y="180"/>
                  <a:pt x="10" y="179"/>
                  <a:pt x="10" y="178"/>
                </a:cubicBezTo>
                <a:cubicBezTo>
                  <a:pt x="10" y="176"/>
                  <a:pt x="10" y="175"/>
                  <a:pt x="10" y="174"/>
                </a:cubicBezTo>
                <a:cubicBezTo>
                  <a:pt x="10" y="172"/>
                  <a:pt x="10" y="171"/>
                  <a:pt x="10" y="169"/>
                </a:cubicBezTo>
                <a:cubicBezTo>
                  <a:pt x="9" y="169"/>
                  <a:pt x="9" y="170"/>
                  <a:pt x="9" y="170"/>
                </a:cubicBezTo>
                <a:cubicBezTo>
                  <a:pt x="9" y="178"/>
                  <a:pt x="9" y="186"/>
                  <a:pt x="9" y="194"/>
                </a:cubicBezTo>
                <a:close/>
                <a:moveTo>
                  <a:pt x="124" y="178"/>
                </a:moveTo>
                <a:cubicBezTo>
                  <a:pt x="124" y="180"/>
                  <a:pt x="126" y="186"/>
                  <a:pt x="128" y="187"/>
                </a:cubicBezTo>
                <a:cubicBezTo>
                  <a:pt x="128" y="187"/>
                  <a:pt x="129" y="186"/>
                  <a:pt x="128" y="185"/>
                </a:cubicBezTo>
                <a:cubicBezTo>
                  <a:pt x="128" y="183"/>
                  <a:pt x="128" y="182"/>
                  <a:pt x="127" y="181"/>
                </a:cubicBezTo>
                <a:cubicBezTo>
                  <a:pt x="127" y="180"/>
                  <a:pt x="127" y="180"/>
                  <a:pt x="127" y="180"/>
                </a:cubicBezTo>
                <a:cubicBezTo>
                  <a:pt x="126" y="179"/>
                  <a:pt x="125" y="178"/>
                  <a:pt x="124" y="178"/>
                </a:cubicBezTo>
                <a:close/>
                <a:moveTo>
                  <a:pt x="115" y="100"/>
                </a:moveTo>
                <a:cubicBezTo>
                  <a:pt x="115" y="100"/>
                  <a:pt x="115" y="100"/>
                  <a:pt x="115" y="100"/>
                </a:cubicBezTo>
                <a:cubicBezTo>
                  <a:pt x="115" y="98"/>
                  <a:pt x="115" y="97"/>
                  <a:pt x="115" y="96"/>
                </a:cubicBezTo>
                <a:cubicBezTo>
                  <a:pt x="115" y="93"/>
                  <a:pt x="114" y="90"/>
                  <a:pt x="113" y="87"/>
                </a:cubicBezTo>
                <a:cubicBezTo>
                  <a:pt x="112" y="86"/>
                  <a:pt x="111" y="84"/>
                  <a:pt x="109" y="83"/>
                </a:cubicBezTo>
                <a:cubicBezTo>
                  <a:pt x="110" y="86"/>
                  <a:pt x="112" y="89"/>
                  <a:pt x="113" y="91"/>
                </a:cubicBezTo>
                <a:cubicBezTo>
                  <a:pt x="114" y="94"/>
                  <a:pt x="114" y="97"/>
                  <a:pt x="115" y="100"/>
                </a:cubicBezTo>
                <a:close/>
                <a:moveTo>
                  <a:pt x="17" y="216"/>
                </a:moveTo>
                <a:cubicBezTo>
                  <a:pt x="17" y="216"/>
                  <a:pt x="16" y="216"/>
                  <a:pt x="16" y="217"/>
                </a:cubicBezTo>
                <a:cubicBezTo>
                  <a:pt x="16" y="220"/>
                  <a:pt x="16" y="223"/>
                  <a:pt x="16" y="225"/>
                </a:cubicBezTo>
                <a:cubicBezTo>
                  <a:pt x="16" y="226"/>
                  <a:pt x="16" y="226"/>
                  <a:pt x="17" y="226"/>
                </a:cubicBezTo>
                <a:cubicBezTo>
                  <a:pt x="18" y="224"/>
                  <a:pt x="19" y="221"/>
                  <a:pt x="20" y="218"/>
                </a:cubicBezTo>
                <a:cubicBezTo>
                  <a:pt x="19" y="217"/>
                  <a:pt x="18" y="217"/>
                  <a:pt x="17" y="216"/>
                </a:cubicBezTo>
                <a:close/>
                <a:moveTo>
                  <a:pt x="134" y="123"/>
                </a:moveTo>
                <a:cubicBezTo>
                  <a:pt x="134" y="123"/>
                  <a:pt x="134" y="123"/>
                  <a:pt x="134" y="123"/>
                </a:cubicBezTo>
                <a:cubicBezTo>
                  <a:pt x="134" y="123"/>
                  <a:pt x="134" y="122"/>
                  <a:pt x="134" y="122"/>
                </a:cubicBezTo>
                <a:cubicBezTo>
                  <a:pt x="135" y="119"/>
                  <a:pt x="135" y="117"/>
                  <a:pt x="136" y="114"/>
                </a:cubicBezTo>
                <a:cubicBezTo>
                  <a:pt x="136" y="114"/>
                  <a:pt x="136" y="113"/>
                  <a:pt x="136" y="112"/>
                </a:cubicBezTo>
                <a:cubicBezTo>
                  <a:pt x="135" y="112"/>
                  <a:pt x="135" y="112"/>
                  <a:pt x="135" y="111"/>
                </a:cubicBezTo>
                <a:cubicBezTo>
                  <a:pt x="135" y="110"/>
                  <a:pt x="135" y="109"/>
                  <a:pt x="135" y="108"/>
                </a:cubicBezTo>
                <a:cubicBezTo>
                  <a:pt x="135" y="108"/>
                  <a:pt x="135" y="108"/>
                  <a:pt x="135" y="107"/>
                </a:cubicBezTo>
                <a:cubicBezTo>
                  <a:pt x="134" y="109"/>
                  <a:pt x="134" y="111"/>
                  <a:pt x="134" y="112"/>
                </a:cubicBezTo>
                <a:cubicBezTo>
                  <a:pt x="134" y="116"/>
                  <a:pt x="134" y="119"/>
                  <a:pt x="134" y="122"/>
                </a:cubicBezTo>
                <a:cubicBezTo>
                  <a:pt x="134" y="122"/>
                  <a:pt x="134" y="123"/>
                  <a:pt x="134" y="123"/>
                </a:cubicBezTo>
                <a:close/>
                <a:moveTo>
                  <a:pt x="24" y="125"/>
                </a:moveTo>
                <a:cubicBezTo>
                  <a:pt x="24" y="126"/>
                  <a:pt x="23" y="126"/>
                  <a:pt x="23" y="126"/>
                </a:cubicBezTo>
                <a:cubicBezTo>
                  <a:pt x="22" y="127"/>
                  <a:pt x="22" y="127"/>
                  <a:pt x="22" y="128"/>
                </a:cubicBezTo>
                <a:cubicBezTo>
                  <a:pt x="22" y="130"/>
                  <a:pt x="22" y="132"/>
                  <a:pt x="22" y="134"/>
                </a:cubicBezTo>
                <a:cubicBezTo>
                  <a:pt x="22" y="135"/>
                  <a:pt x="22" y="135"/>
                  <a:pt x="22" y="135"/>
                </a:cubicBezTo>
                <a:cubicBezTo>
                  <a:pt x="23" y="135"/>
                  <a:pt x="24" y="135"/>
                  <a:pt x="24" y="134"/>
                </a:cubicBezTo>
                <a:cubicBezTo>
                  <a:pt x="24" y="131"/>
                  <a:pt x="24" y="128"/>
                  <a:pt x="24" y="125"/>
                </a:cubicBezTo>
                <a:close/>
                <a:moveTo>
                  <a:pt x="29" y="179"/>
                </a:moveTo>
                <a:cubicBezTo>
                  <a:pt x="29" y="180"/>
                  <a:pt x="30" y="180"/>
                  <a:pt x="31" y="181"/>
                </a:cubicBezTo>
                <a:cubicBezTo>
                  <a:pt x="33" y="183"/>
                  <a:pt x="37" y="184"/>
                  <a:pt x="40" y="185"/>
                </a:cubicBezTo>
                <a:cubicBezTo>
                  <a:pt x="40" y="185"/>
                  <a:pt x="40" y="185"/>
                  <a:pt x="40" y="185"/>
                </a:cubicBezTo>
                <a:cubicBezTo>
                  <a:pt x="40" y="185"/>
                  <a:pt x="39" y="185"/>
                  <a:pt x="39" y="184"/>
                </a:cubicBezTo>
                <a:cubicBezTo>
                  <a:pt x="38" y="183"/>
                  <a:pt x="36" y="182"/>
                  <a:pt x="35" y="181"/>
                </a:cubicBezTo>
                <a:cubicBezTo>
                  <a:pt x="34" y="180"/>
                  <a:pt x="33" y="179"/>
                  <a:pt x="31" y="179"/>
                </a:cubicBezTo>
                <a:cubicBezTo>
                  <a:pt x="31" y="179"/>
                  <a:pt x="30" y="179"/>
                  <a:pt x="29" y="179"/>
                </a:cubicBezTo>
                <a:close/>
                <a:moveTo>
                  <a:pt x="111" y="80"/>
                </a:moveTo>
                <a:cubicBezTo>
                  <a:pt x="111" y="80"/>
                  <a:pt x="111" y="80"/>
                  <a:pt x="111" y="80"/>
                </a:cubicBezTo>
                <a:cubicBezTo>
                  <a:pt x="111" y="80"/>
                  <a:pt x="111" y="80"/>
                  <a:pt x="111" y="80"/>
                </a:cubicBezTo>
                <a:cubicBezTo>
                  <a:pt x="109" y="77"/>
                  <a:pt x="106" y="74"/>
                  <a:pt x="103" y="72"/>
                </a:cubicBezTo>
                <a:cubicBezTo>
                  <a:pt x="102" y="71"/>
                  <a:pt x="100" y="70"/>
                  <a:pt x="99" y="69"/>
                </a:cubicBezTo>
                <a:cubicBezTo>
                  <a:pt x="99" y="69"/>
                  <a:pt x="98" y="69"/>
                  <a:pt x="98" y="69"/>
                </a:cubicBezTo>
                <a:cubicBezTo>
                  <a:pt x="98" y="70"/>
                  <a:pt x="98" y="70"/>
                  <a:pt x="98" y="70"/>
                </a:cubicBezTo>
                <a:cubicBezTo>
                  <a:pt x="100" y="71"/>
                  <a:pt x="102" y="73"/>
                  <a:pt x="103" y="75"/>
                </a:cubicBezTo>
                <a:cubicBezTo>
                  <a:pt x="104" y="75"/>
                  <a:pt x="104" y="75"/>
                  <a:pt x="105" y="75"/>
                </a:cubicBezTo>
                <a:cubicBezTo>
                  <a:pt x="107" y="77"/>
                  <a:pt x="109" y="78"/>
                  <a:pt x="110" y="80"/>
                </a:cubicBezTo>
                <a:cubicBezTo>
                  <a:pt x="110" y="80"/>
                  <a:pt x="111" y="80"/>
                  <a:pt x="111" y="80"/>
                </a:cubicBezTo>
                <a:close/>
                <a:moveTo>
                  <a:pt x="9" y="152"/>
                </a:moveTo>
                <a:cubicBezTo>
                  <a:pt x="9" y="152"/>
                  <a:pt x="9" y="152"/>
                  <a:pt x="9" y="152"/>
                </a:cubicBezTo>
                <a:cubicBezTo>
                  <a:pt x="10" y="151"/>
                  <a:pt x="10" y="151"/>
                  <a:pt x="11" y="150"/>
                </a:cubicBezTo>
                <a:cubicBezTo>
                  <a:pt x="11" y="149"/>
                  <a:pt x="11" y="149"/>
                  <a:pt x="11" y="149"/>
                </a:cubicBezTo>
                <a:cubicBezTo>
                  <a:pt x="11" y="147"/>
                  <a:pt x="12" y="146"/>
                  <a:pt x="12" y="144"/>
                </a:cubicBezTo>
                <a:cubicBezTo>
                  <a:pt x="12" y="144"/>
                  <a:pt x="12" y="143"/>
                  <a:pt x="12" y="142"/>
                </a:cubicBezTo>
                <a:cubicBezTo>
                  <a:pt x="11" y="142"/>
                  <a:pt x="10" y="142"/>
                  <a:pt x="10" y="142"/>
                </a:cubicBezTo>
                <a:cubicBezTo>
                  <a:pt x="9" y="146"/>
                  <a:pt x="9" y="149"/>
                  <a:pt x="9" y="152"/>
                </a:cubicBezTo>
                <a:close/>
                <a:moveTo>
                  <a:pt x="129" y="269"/>
                </a:moveTo>
                <a:cubicBezTo>
                  <a:pt x="130" y="264"/>
                  <a:pt x="131" y="260"/>
                  <a:pt x="132" y="256"/>
                </a:cubicBezTo>
                <a:cubicBezTo>
                  <a:pt x="130" y="260"/>
                  <a:pt x="129" y="264"/>
                  <a:pt x="126" y="268"/>
                </a:cubicBezTo>
                <a:cubicBezTo>
                  <a:pt x="127" y="267"/>
                  <a:pt x="127" y="267"/>
                  <a:pt x="129" y="269"/>
                </a:cubicBezTo>
                <a:close/>
                <a:moveTo>
                  <a:pt x="115" y="159"/>
                </a:moveTo>
                <a:cubicBezTo>
                  <a:pt x="115" y="159"/>
                  <a:pt x="115" y="159"/>
                  <a:pt x="115" y="159"/>
                </a:cubicBezTo>
                <a:cubicBezTo>
                  <a:pt x="115" y="159"/>
                  <a:pt x="116" y="158"/>
                  <a:pt x="116" y="158"/>
                </a:cubicBezTo>
                <a:cubicBezTo>
                  <a:pt x="116" y="154"/>
                  <a:pt x="117" y="150"/>
                  <a:pt x="117" y="146"/>
                </a:cubicBezTo>
                <a:cubicBezTo>
                  <a:pt x="117" y="140"/>
                  <a:pt x="117" y="135"/>
                  <a:pt x="118" y="129"/>
                </a:cubicBezTo>
                <a:cubicBezTo>
                  <a:pt x="118" y="126"/>
                  <a:pt x="118" y="123"/>
                  <a:pt x="118" y="120"/>
                </a:cubicBezTo>
                <a:cubicBezTo>
                  <a:pt x="117" y="124"/>
                  <a:pt x="117" y="128"/>
                  <a:pt x="117" y="133"/>
                </a:cubicBezTo>
                <a:cubicBezTo>
                  <a:pt x="117" y="137"/>
                  <a:pt x="117" y="142"/>
                  <a:pt x="116" y="146"/>
                </a:cubicBezTo>
                <a:cubicBezTo>
                  <a:pt x="116" y="150"/>
                  <a:pt x="116" y="155"/>
                  <a:pt x="115" y="159"/>
                </a:cubicBezTo>
                <a:close/>
                <a:moveTo>
                  <a:pt x="63" y="280"/>
                </a:moveTo>
                <a:cubicBezTo>
                  <a:pt x="63" y="280"/>
                  <a:pt x="63" y="280"/>
                  <a:pt x="63" y="280"/>
                </a:cubicBezTo>
                <a:cubicBezTo>
                  <a:pt x="61" y="280"/>
                  <a:pt x="59" y="280"/>
                  <a:pt x="57" y="280"/>
                </a:cubicBezTo>
                <a:cubicBezTo>
                  <a:pt x="57" y="281"/>
                  <a:pt x="57" y="283"/>
                  <a:pt x="56" y="284"/>
                </a:cubicBezTo>
                <a:cubicBezTo>
                  <a:pt x="57" y="284"/>
                  <a:pt x="58" y="284"/>
                  <a:pt x="59" y="284"/>
                </a:cubicBezTo>
                <a:cubicBezTo>
                  <a:pt x="59" y="284"/>
                  <a:pt x="60" y="284"/>
                  <a:pt x="60" y="284"/>
                </a:cubicBezTo>
                <a:cubicBezTo>
                  <a:pt x="61" y="283"/>
                  <a:pt x="62" y="281"/>
                  <a:pt x="63" y="280"/>
                </a:cubicBezTo>
                <a:close/>
                <a:moveTo>
                  <a:pt x="38" y="277"/>
                </a:moveTo>
                <a:cubicBezTo>
                  <a:pt x="37" y="278"/>
                  <a:pt x="36" y="279"/>
                  <a:pt x="36" y="280"/>
                </a:cubicBezTo>
                <a:cubicBezTo>
                  <a:pt x="38" y="281"/>
                  <a:pt x="40" y="281"/>
                  <a:pt x="42" y="282"/>
                </a:cubicBezTo>
                <a:cubicBezTo>
                  <a:pt x="42" y="281"/>
                  <a:pt x="42" y="280"/>
                  <a:pt x="42" y="280"/>
                </a:cubicBezTo>
                <a:cubicBezTo>
                  <a:pt x="42" y="279"/>
                  <a:pt x="42" y="279"/>
                  <a:pt x="41" y="278"/>
                </a:cubicBezTo>
                <a:cubicBezTo>
                  <a:pt x="40" y="278"/>
                  <a:pt x="39" y="278"/>
                  <a:pt x="38" y="277"/>
                </a:cubicBezTo>
                <a:close/>
                <a:moveTo>
                  <a:pt x="80" y="279"/>
                </a:moveTo>
                <a:cubicBezTo>
                  <a:pt x="80" y="279"/>
                  <a:pt x="80" y="279"/>
                  <a:pt x="80" y="279"/>
                </a:cubicBezTo>
                <a:cubicBezTo>
                  <a:pt x="78" y="279"/>
                  <a:pt x="76" y="279"/>
                  <a:pt x="74" y="279"/>
                </a:cubicBezTo>
                <a:cubicBezTo>
                  <a:pt x="74" y="281"/>
                  <a:pt x="73" y="282"/>
                  <a:pt x="74" y="284"/>
                </a:cubicBezTo>
                <a:cubicBezTo>
                  <a:pt x="76" y="283"/>
                  <a:pt x="78" y="280"/>
                  <a:pt x="80" y="279"/>
                </a:cubicBezTo>
                <a:close/>
                <a:moveTo>
                  <a:pt x="41" y="85"/>
                </a:moveTo>
                <a:cubicBezTo>
                  <a:pt x="41" y="85"/>
                  <a:pt x="41" y="85"/>
                  <a:pt x="41" y="86"/>
                </a:cubicBezTo>
                <a:cubicBezTo>
                  <a:pt x="39" y="89"/>
                  <a:pt x="38" y="92"/>
                  <a:pt x="37" y="95"/>
                </a:cubicBezTo>
                <a:cubicBezTo>
                  <a:pt x="37" y="96"/>
                  <a:pt x="36" y="97"/>
                  <a:pt x="37" y="97"/>
                </a:cubicBezTo>
                <a:cubicBezTo>
                  <a:pt x="37" y="98"/>
                  <a:pt x="37" y="98"/>
                  <a:pt x="37" y="98"/>
                </a:cubicBezTo>
                <a:cubicBezTo>
                  <a:pt x="36" y="100"/>
                  <a:pt x="36" y="102"/>
                  <a:pt x="36" y="103"/>
                </a:cubicBezTo>
                <a:cubicBezTo>
                  <a:pt x="38" y="97"/>
                  <a:pt x="40" y="91"/>
                  <a:pt x="41" y="85"/>
                </a:cubicBezTo>
                <a:close/>
                <a:moveTo>
                  <a:pt x="27" y="218"/>
                </a:moveTo>
                <a:cubicBezTo>
                  <a:pt x="28" y="217"/>
                  <a:pt x="29" y="216"/>
                  <a:pt x="29" y="216"/>
                </a:cubicBezTo>
                <a:cubicBezTo>
                  <a:pt x="28" y="214"/>
                  <a:pt x="26" y="213"/>
                  <a:pt x="26" y="211"/>
                </a:cubicBezTo>
                <a:cubicBezTo>
                  <a:pt x="25" y="213"/>
                  <a:pt x="24" y="214"/>
                  <a:pt x="24" y="216"/>
                </a:cubicBezTo>
                <a:cubicBezTo>
                  <a:pt x="25" y="216"/>
                  <a:pt x="26" y="217"/>
                  <a:pt x="27" y="218"/>
                </a:cubicBezTo>
                <a:close/>
                <a:moveTo>
                  <a:pt x="135" y="79"/>
                </a:moveTo>
                <a:cubicBezTo>
                  <a:pt x="135" y="79"/>
                  <a:pt x="135" y="79"/>
                  <a:pt x="135" y="79"/>
                </a:cubicBezTo>
                <a:cubicBezTo>
                  <a:pt x="136" y="83"/>
                  <a:pt x="136" y="86"/>
                  <a:pt x="136" y="89"/>
                </a:cubicBezTo>
                <a:cubicBezTo>
                  <a:pt x="136" y="90"/>
                  <a:pt x="136" y="91"/>
                  <a:pt x="137" y="92"/>
                </a:cubicBezTo>
                <a:cubicBezTo>
                  <a:pt x="137" y="92"/>
                  <a:pt x="137" y="92"/>
                  <a:pt x="138" y="92"/>
                </a:cubicBezTo>
                <a:cubicBezTo>
                  <a:pt x="138" y="87"/>
                  <a:pt x="137" y="83"/>
                  <a:pt x="135" y="79"/>
                </a:cubicBezTo>
                <a:close/>
                <a:moveTo>
                  <a:pt x="9" y="155"/>
                </a:moveTo>
                <a:cubicBezTo>
                  <a:pt x="8" y="158"/>
                  <a:pt x="8" y="161"/>
                  <a:pt x="8" y="164"/>
                </a:cubicBezTo>
                <a:cubicBezTo>
                  <a:pt x="9" y="164"/>
                  <a:pt x="9" y="163"/>
                  <a:pt x="10" y="163"/>
                </a:cubicBezTo>
                <a:cubicBezTo>
                  <a:pt x="10" y="162"/>
                  <a:pt x="10" y="162"/>
                  <a:pt x="10" y="161"/>
                </a:cubicBezTo>
                <a:cubicBezTo>
                  <a:pt x="10" y="159"/>
                  <a:pt x="11" y="158"/>
                  <a:pt x="11" y="156"/>
                </a:cubicBezTo>
                <a:cubicBezTo>
                  <a:pt x="11" y="156"/>
                  <a:pt x="11" y="156"/>
                  <a:pt x="11" y="156"/>
                </a:cubicBezTo>
                <a:cubicBezTo>
                  <a:pt x="10" y="155"/>
                  <a:pt x="9" y="155"/>
                  <a:pt x="9" y="155"/>
                </a:cubicBezTo>
                <a:close/>
                <a:moveTo>
                  <a:pt x="76" y="59"/>
                </a:moveTo>
                <a:cubicBezTo>
                  <a:pt x="76" y="57"/>
                  <a:pt x="76" y="56"/>
                  <a:pt x="76" y="54"/>
                </a:cubicBezTo>
                <a:cubicBezTo>
                  <a:pt x="75" y="54"/>
                  <a:pt x="75" y="54"/>
                  <a:pt x="75" y="54"/>
                </a:cubicBezTo>
                <a:cubicBezTo>
                  <a:pt x="74" y="56"/>
                  <a:pt x="72" y="57"/>
                  <a:pt x="70" y="59"/>
                </a:cubicBezTo>
                <a:cubicBezTo>
                  <a:pt x="72" y="59"/>
                  <a:pt x="74" y="59"/>
                  <a:pt x="76" y="59"/>
                </a:cubicBezTo>
                <a:close/>
                <a:moveTo>
                  <a:pt x="33" y="97"/>
                </a:moveTo>
                <a:cubicBezTo>
                  <a:pt x="34" y="97"/>
                  <a:pt x="34" y="97"/>
                  <a:pt x="34" y="97"/>
                </a:cubicBezTo>
                <a:cubicBezTo>
                  <a:pt x="34" y="96"/>
                  <a:pt x="34" y="96"/>
                  <a:pt x="34" y="95"/>
                </a:cubicBezTo>
                <a:cubicBezTo>
                  <a:pt x="35" y="92"/>
                  <a:pt x="35" y="90"/>
                  <a:pt x="36" y="87"/>
                </a:cubicBezTo>
                <a:cubicBezTo>
                  <a:pt x="36" y="87"/>
                  <a:pt x="36" y="87"/>
                  <a:pt x="36" y="87"/>
                </a:cubicBezTo>
                <a:cubicBezTo>
                  <a:pt x="36" y="87"/>
                  <a:pt x="35" y="88"/>
                  <a:pt x="35" y="88"/>
                </a:cubicBezTo>
                <a:cubicBezTo>
                  <a:pt x="34" y="89"/>
                  <a:pt x="33" y="89"/>
                  <a:pt x="33" y="90"/>
                </a:cubicBezTo>
                <a:cubicBezTo>
                  <a:pt x="33" y="91"/>
                  <a:pt x="33" y="92"/>
                  <a:pt x="33" y="92"/>
                </a:cubicBezTo>
                <a:cubicBezTo>
                  <a:pt x="33" y="94"/>
                  <a:pt x="33" y="95"/>
                  <a:pt x="33" y="97"/>
                </a:cubicBezTo>
                <a:close/>
                <a:moveTo>
                  <a:pt x="22" y="220"/>
                </a:moveTo>
                <a:cubicBezTo>
                  <a:pt x="21" y="222"/>
                  <a:pt x="19" y="227"/>
                  <a:pt x="19" y="228"/>
                </a:cubicBezTo>
                <a:cubicBezTo>
                  <a:pt x="21" y="226"/>
                  <a:pt x="23" y="223"/>
                  <a:pt x="24" y="221"/>
                </a:cubicBezTo>
                <a:cubicBezTo>
                  <a:pt x="24" y="221"/>
                  <a:pt x="23" y="220"/>
                  <a:pt x="22" y="220"/>
                </a:cubicBezTo>
                <a:close/>
                <a:moveTo>
                  <a:pt x="24" y="276"/>
                </a:moveTo>
                <a:cubicBezTo>
                  <a:pt x="26" y="274"/>
                  <a:pt x="27" y="272"/>
                  <a:pt x="28" y="270"/>
                </a:cubicBezTo>
                <a:cubicBezTo>
                  <a:pt x="28" y="270"/>
                  <a:pt x="28" y="269"/>
                  <a:pt x="27" y="269"/>
                </a:cubicBezTo>
                <a:cubicBezTo>
                  <a:pt x="27" y="269"/>
                  <a:pt x="27" y="268"/>
                  <a:pt x="26" y="268"/>
                </a:cubicBezTo>
                <a:cubicBezTo>
                  <a:pt x="25" y="270"/>
                  <a:pt x="25" y="273"/>
                  <a:pt x="24" y="276"/>
                </a:cubicBezTo>
                <a:close/>
                <a:moveTo>
                  <a:pt x="99" y="249"/>
                </a:moveTo>
                <a:cubicBezTo>
                  <a:pt x="99" y="248"/>
                  <a:pt x="99" y="248"/>
                  <a:pt x="99" y="248"/>
                </a:cubicBezTo>
                <a:cubicBezTo>
                  <a:pt x="101" y="243"/>
                  <a:pt x="103" y="239"/>
                  <a:pt x="108" y="238"/>
                </a:cubicBezTo>
                <a:cubicBezTo>
                  <a:pt x="108" y="237"/>
                  <a:pt x="108" y="237"/>
                  <a:pt x="108" y="237"/>
                </a:cubicBezTo>
                <a:cubicBezTo>
                  <a:pt x="110" y="236"/>
                  <a:pt x="111" y="236"/>
                  <a:pt x="113" y="236"/>
                </a:cubicBezTo>
                <a:cubicBezTo>
                  <a:pt x="113" y="236"/>
                  <a:pt x="114" y="236"/>
                  <a:pt x="114" y="236"/>
                </a:cubicBezTo>
                <a:cubicBezTo>
                  <a:pt x="115" y="236"/>
                  <a:pt x="115" y="236"/>
                  <a:pt x="115" y="236"/>
                </a:cubicBezTo>
                <a:cubicBezTo>
                  <a:pt x="114" y="235"/>
                  <a:pt x="113" y="235"/>
                  <a:pt x="111" y="235"/>
                </a:cubicBezTo>
                <a:cubicBezTo>
                  <a:pt x="106" y="236"/>
                  <a:pt x="103" y="239"/>
                  <a:pt x="100" y="244"/>
                </a:cubicBezTo>
                <a:cubicBezTo>
                  <a:pt x="99" y="245"/>
                  <a:pt x="99" y="247"/>
                  <a:pt x="99" y="249"/>
                </a:cubicBezTo>
                <a:close/>
                <a:moveTo>
                  <a:pt x="17" y="119"/>
                </a:moveTo>
                <a:cubicBezTo>
                  <a:pt x="18" y="119"/>
                  <a:pt x="19" y="119"/>
                  <a:pt x="20" y="118"/>
                </a:cubicBezTo>
                <a:cubicBezTo>
                  <a:pt x="20" y="116"/>
                  <a:pt x="20" y="115"/>
                  <a:pt x="20" y="113"/>
                </a:cubicBezTo>
                <a:cubicBezTo>
                  <a:pt x="19" y="114"/>
                  <a:pt x="18" y="115"/>
                  <a:pt x="18" y="115"/>
                </a:cubicBezTo>
                <a:cubicBezTo>
                  <a:pt x="17" y="116"/>
                  <a:pt x="17" y="116"/>
                  <a:pt x="17" y="116"/>
                </a:cubicBezTo>
                <a:cubicBezTo>
                  <a:pt x="17" y="117"/>
                  <a:pt x="17" y="118"/>
                  <a:pt x="17" y="119"/>
                </a:cubicBezTo>
                <a:close/>
                <a:moveTo>
                  <a:pt x="17" y="122"/>
                </a:moveTo>
                <a:cubicBezTo>
                  <a:pt x="17" y="124"/>
                  <a:pt x="18" y="126"/>
                  <a:pt x="18" y="128"/>
                </a:cubicBezTo>
                <a:cubicBezTo>
                  <a:pt x="18" y="128"/>
                  <a:pt x="18" y="128"/>
                  <a:pt x="18" y="128"/>
                </a:cubicBezTo>
                <a:cubicBezTo>
                  <a:pt x="18" y="127"/>
                  <a:pt x="19" y="127"/>
                  <a:pt x="20" y="126"/>
                </a:cubicBezTo>
                <a:cubicBezTo>
                  <a:pt x="20" y="126"/>
                  <a:pt x="20" y="126"/>
                  <a:pt x="20" y="126"/>
                </a:cubicBezTo>
                <a:cubicBezTo>
                  <a:pt x="20" y="124"/>
                  <a:pt x="20" y="123"/>
                  <a:pt x="20" y="121"/>
                </a:cubicBezTo>
                <a:cubicBezTo>
                  <a:pt x="19" y="121"/>
                  <a:pt x="18" y="121"/>
                  <a:pt x="17" y="122"/>
                </a:cubicBezTo>
                <a:close/>
                <a:moveTo>
                  <a:pt x="55" y="280"/>
                </a:moveTo>
                <a:cubicBezTo>
                  <a:pt x="54" y="280"/>
                  <a:pt x="53" y="280"/>
                  <a:pt x="52" y="280"/>
                </a:cubicBezTo>
                <a:cubicBezTo>
                  <a:pt x="52" y="280"/>
                  <a:pt x="51" y="280"/>
                  <a:pt x="51" y="280"/>
                </a:cubicBezTo>
                <a:cubicBezTo>
                  <a:pt x="51" y="281"/>
                  <a:pt x="50" y="282"/>
                  <a:pt x="49" y="283"/>
                </a:cubicBezTo>
                <a:cubicBezTo>
                  <a:pt x="51" y="283"/>
                  <a:pt x="52" y="283"/>
                  <a:pt x="54" y="284"/>
                </a:cubicBezTo>
                <a:cubicBezTo>
                  <a:pt x="54" y="282"/>
                  <a:pt x="55" y="281"/>
                  <a:pt x="55" y="280"/>
                </a:cubicBezTo>
                <a:close/>
                <a:moveTo>
                  <a:pt x="106" y="187"/>
                </a:moveTo>
                <a:cubicBezTo>
                  <a:pt x="108" y="188"/>
                  <a:pt x="110" y="188"/>
                  <a:pt x="112" y="188"/>
                </a:cubicBezTo>
                <a:cubicBezTo>
                  <a:pt x="112" y="186"/>
                  <a:pt x="111" y="185"/>
                  <a:pt x="111" y="184"/>
                </a:cubicBezTo>
                <a:cubicBezTo>
                  <a:pt x="109" y="185"/>
                  <a:pt x="107" y="186"/>
                  <a:pt x="106" y="187"/>
                </a:cubicBezTo>
                <a:close/>
                <a:moveTo>
                  <a:pt x="30" y="272"/>
                </a:moveTo>
                <a:cubicBezTo>
                  <a:pt x="29" y="273"/>
                  <a:pt x="29" y="274"/>
                  <a:pt x="28" y="275"/>
                </a:cubicBezTo>
                <a:cubicBezTo>
                  <a:pt x="27" y="276"/>
                  <a:pt x="27" y="277"/>
                  <a:pt x="26" y="278"/>
                </a:cubicBezTo>
                <a:cubicBezTo>
                  <a:pt x="27" y="278"/>
                  <a:pt x="28" y="279"/>
                  <a:pt x="29" y="279"/>
                </a:cubicBezTo>
                <a:cubicBezTo>
                  <a:pt x="30" y="277"/>
                  <a:pt x="30" y="275"/>
                  <a:pt x="31" y="273"/>
                </a:cubicBezTo>
                <a:cubicBezTo>
                  <a:pt x="31" y="273"/>
                  <a:pt x="31" y="273"/>
                  <a:pt x="30" y="272"/>
                </a:cubicBezTo>
                <a:close/>
                <a:moveTo>
                  <a:pt x="133" y="96"/>
                </a:moveTo>
                <a:cubicBezTo>
                  <a:pt x="134" y="96"/>
                  <a:pt x="134" y="95"/>
                  <a:pt x="134" y="95"/>
                </a:cubicBezTo>
                <a:cubicBezTo>
                  <a:pt x="134" y="92"/>
                  <a:pt x="134" y="89"/>
                  <a:pt x="132" y="87"/>
                </a:cubicBezTo>
                <a:cubicBezTo>
                  <a:pt x="132" y="85"/>
                  <a:pt x="131" y="84"/>
                  <a:pt x="131" y="83"/>
                </a:cubicBezTo>
                <a:cubicBezTo>
                  <a:pt x="131" y="83"/>
                  <a:pt x="131" y="83"/>
                  <a:pt x="131" y="82"/>
                </a:cubicBezTo>
                <a:cubicBezTo>
                  <a:pt x="130" y="83"/>
                  <a:pt x="130" y="83"/>
                  <a:pt x="131" y="83"/>
                </a:cubicBezTo>
                <a:cubicBezTo>
                  <a:pt x="131" y="85"/>
                  <a:pt x="132" y="87"/>
                  <a:pt x="132" y="89"/>
                </a:cubicBezTo>
                <a:cubicBezTo>
                  <a:pt x="132" y="91"/>
                  <a:pt x="133" y="93"/>
                  <a:pt x="133" y="95"/>
                </a:cubicBezTo>
                <a:cubicBezTo>
                  <a:pt x="133" y="95"/>
                  <a:pt x="133" y="95"/>
                  <a:pt x="133" y="96"/>
                </a:cubicBezTo>
                <a:close/>
                <a:moveTo>
                  <a:pt x="93" y="64"/>
                </a:moveTo>
                <a:cubicBezTo>
                  <a:pt x="90" y="63"/>
                  <a:pt x="87" y="63"/>
                  <a:pt x="84" y="62"/>
                </a:cubicBezTo>
                <a:cubicBezTo>
                  <a:pt x="83" y="62"/>
                  <a:pt x="83" y="63"/>
                  <a:pt x="82" y="63"/>
                </a:cubicBezTo>
                <a:cubicBezTo>
                  <a:pt x="86" y="64"/>
                  <a:pt x="90" y="64"/>
                  <a:pt x="93" y="65"/>
                </a:cubicBezTo>
                <a:cubicBezTo>
                  <a:pt x="93" y="65"/>
                  <a:pt x="93" y="64"/>
                  <a:pt x="93" y="64"/>
                </a:cubicBezTo>
                <a:close/>
                <a:moveTo>
                  <a:pt x="53" y="208"/>
                </a:moveTo>
                <a:cubicBezTo>
                  <a:pt x="53" y="208"/>
                  <a:pt x="53" y="209"/>
                  <a:pt x="53" y="209"/>
                </a:cubicBezTo>
                <a:cubicBezTo>
                  <a:pt x="52" y="209"/>
                  <a:pt x="52" y="209"/>
                  <a:pt x="52" y="210"/>
                </a:cubicBezTo>
                <a:cubicBezTo>
                  <a:pt x="51" y="215"/>
                  <a:pt x="47" y="218"/>
                  <a:pt x="43" y="220"/>
                </a:cubicBezTo>
                <a:cubicBezTo>
                  <a:pt x="42" y="220"/>
                  <a:pt x="42" y="220"/>
                  <a:pt x="42" y="220"/>
                </a:cubicBezTo>
                <a:cubicBezTo>
                  <a:pt x="42" y="221"/>
                  <a:pt x="42" y="221"/>
                  <a:pt x="42" y="221"/>
                </a:cubicBezTo>
                <a:cubicBezTo>
                  <a:pt x="47" y="220"/>
                  <a:pt x="52" y="215"/>
                  <a:pt x="53" y="208"/>
                </a:cubicBezTo>
                <a:close/>
                <a:moveTo>
                  <a:pt x="84" y="253"/>
                </a:moveTo>
                <a:cubicBezTo>
                  <a:pt x="82" y="255"/>
                  <a:pt x="79" y="255"/>
                  <a:pt x="77" y="257"/>
                </a:cubicBezTo>
                <a:cubicBezTo>
                  <a:pt x="78" y="257"/>
                  <a:pt x="78" y="258"/>
                  <a:pt x="79" y="258"/>
                </a:cubicBezTo>
                <a:cubicBezTo>
                  <a:pt x="79" y="258"/>
                  <a:pt x="80" y="258"/>
                  <a:pt x="80" y="258"/>
                </a:cubicBezTo>
                <a:cubicBezTo>
                  <a:pt x="82" y="257"/>
                  <a:pt x="83" y="255"/>
                  <a:pt x="84" y="253"/>
                </a:cubicBezTo>
                <a:close/>
                <a:moveTo>
                  <a:pt x="43" y="276"/>
                </a:moveTo>
                <a:cubicBezTo>
                  <a:pt x="43" y="273"/>
                  <a:pt x="44" y="271"/>
                  <a:pt x="45" y="268"/>
                </a:cubicBezTo>
                <a:cubicBezTo>
                  <a:pt x="44" y="268"/>
                  <a:pt x="44" y="268"/>
                  <a:pt x="44" y="268"/>
                </a:cubicBezTo>
                <a:cubicBezTo>
                  <a:pt x="43" y="270"/>
                  <a:pt x="42" y="272"/>
                  <a:pt x="41" y="274"/>
                </a:cubicBezTo>
                <a:cubicBezTo>
                  <a:pt x="41" y="274"/>
                  <a:pt x="42" y="275"/>
                  <a:pt x="43" y="276"/>
                </a:cubicBezTo>
                <a:close/>
                <a:moveTo>
                  <a:pt x="124" y="150"/>
                </a:moveTo>
                <a:cubicBezTo>
                  <a:pt x="124" y="150"/>
                  <a:pt x="124" y="150"/>
                  <a:pt x="124" y="150"/>
                </a:cubicBezTo>
                <a:cubicBezTo>
                  <a:pt x="125" y="148"/>
                  <a:pt x="125" y="145"/>
                  <a:pt x="127" y="144"/>
                </a:cubicBezTo>
                <a:cubicBezTo>
                  <a:pt x="126" y="143"/>
                  <a:pt x="126" y="142"/>
                  <a:pt x="125" y="141"/>
                </a:cubicBezTo>
                <a:cubicBezTo>
                  <a:pt x="125" y="142"/>
                  <a:pt x="125" y="142"/>
                  <a:pt x="124" y="142"/>
                </a:cubicBezTo>
                <a:cubicBezTo>
                  <a:pt x="124" y="144"/>
                  <a:pt x="124" y="147"/>
                  <a:pt x="124" y="150"/>
                </a:cubicBezTo>
                <a:close/>
                <a:moveTo>
                  <a:pt x="97" y="195"/>
                </a:moveTo>
                <a:cubicBezTo>
                  <a:pt x="96" y="196"/>
                  <a:pt x="95" y="203"/>
                  <a:pt x="96" y="205"/>
                </a:cubicBezTo>
                <a:cubicBezTo>
                  <a:pt x="96" y="202"/>
                  <a:pt x="97" y="200"/>
                  <a:pt x="98" y="199"/>
                </a:cubicBezTo>
                <a:cubicBezTo>
                  <a:pt x="98" y="199"/>
                  <a:pt x="99" y="198"/>
                  <a:pt x="99" y="198"/>
                </a:cubicBezTo>
                <a:cubicBezTo>
                  <a:pt x="98" y="197"/>
                  <a:pt x="98" y="196"/>
                  <a:pt x="97" y="195"/>
                </a:cubicBezTo>
                <a:close/>
                <a:moveTo>
                  <a:pt x="33" y="280"/>
                </a:moveTo>
                <a:cubicBezTo>
                  <a:pt x="34" y="279"/>
                  <a:pt x="35" y="278"/>
                  <a:pt x="36" y="276"/>
                </a:cubicBezTo>
                <a:cubicBezTo>
                  <a:pt x="35" y="276"/>
                  <a:pt x="34" y="275"/>
                  <a:pt x="33" y="275"/>
                </a:cubicBezTo>
                <a:cubicBezTo>
                  <a:pt x="32" y="276"/>
                  <a:pt x="32" y="278"/>
                  <a:pt x="32" y="279"/>
                </a:cubicBezTo>
                <a:cubicBezTo>
                  <a:pt x="32" y="280"/>
                  <a:pt x="33" y="280"/>
                  <a:pt x="33" y="280"/>
                </a:cubicBezTo>
                <a:close/>
                <a:moveTo>
                  <a:pt x="17" y="153"/>
                </a:moveTo>
                <a:cubicBezTo>
                  <a:pt x="16" y="153"/>
                  <a:pt x="14" y="154"/>
                  <a:pt x="13" y="155"/>
                </a:cubicBezTo>
                <a:cubicBezTo>
                  <a:pt x="13" y="155"/>
                  <a:pt x="13" y="156"/>
                  <a:pt x="13" y="157"/>
                </a:cubicBezTo>
                <a:cubicBezTo>
                  <a:pt x="13" y="157"/>
                  <a:pt x="13" y="158"/>
                  <a:pt x="13" y="159"/>
                </a:cubicBezTo>
                <a:cubicBezTo>
                  <a:pt x="14" y="157"/>
                  <a:pt x="16" y="156"/>
                  <a:pt x="17" y="154"/>
                </a:cubicBezTo>
                <a:cubicBezTo>
                  <a:pt x="17" y="154"/>
                  <a:pt x="17" y="153"/>
                  <a:pt x="17" y="153"/>
                </a:cubicBezTo>
                <a:close/>
                <a:moveTo>
                  <a:pt x="12" y="219"/>
                </a:moveTo>
                <a:cubicBezTo>
                  <a:pt x="13" y="223"/>
                  <a:pt x="13" y="226"/>
                  <a:pt x="13" y="230"/>
                </a:cubicBezTo>
                <a:cubicBezTo>
                  <a:pt x="14" y="230"/>
                  <a:pt x="14" y="230"/>
                  <a:pt x="14" y="230"/>
                </a:cubicBezTo>
                <a:cubicBezTo>
                  <a:pt x="14" y="226"/>
                  <a:pt x="14" y="222"/>
                  <a:pt x="14" y="218"/>
                </a:cubicBezTo>
                <a:cubicBezTo>
                  <a:pt x="13" y="218"/>
                  <a:pt x="13" y="219"/>
                  <a:pt x="12" y="219"/>
                </a:cubicBezTo>
                <a:close/>
                <a:moveTo>
                  <a:pt x="45" y="259"/>
                </a:moveTo>
                <a:cubicBezTo>
                  <a:pt x="46" y="259"/>
                  <a:pt x="47" y="259"/>
                  <a:pt x="47" y="259"/>
                </a:cubicBezTo>
                <a:cubicBezTo>
                  <a:pt x="48" y="257"/>
                  <a:pt x="49" y="256"/>
                  <a:pt x="50" y="255"/>
                </a:cubicBezTo>
                <a:cubicBezTo>
                  <a:pt x="50" y="254"/>
                  <a:pt x="51" y="252"/>
                  <a:pt x="50" y="251"/>
                </a:cubicBezTo>
                <a:cubicBezTo>
                  <a:pt x="49" y="254"/>
                  <a:pt x="47" y="256"/>
                  <a:pt x="45" y="259"/>
                </a:cubicBezTo>
                <a:close/>
                <a:moveTo>
                  <a:pt x="97" y="213"/>
                </a:moveTo>
                <a:cubicBezTo>
                  <a:pt x="98" y="211"/>
                  <a:pt x="99" y="204"/>
                  <a:pt x="99" y="203"/>
                </a:cubicBezTo>
                <a:cubicBezTo>
                  <a:pt x="97" y="206"/>
                  <a:pt x="96" y="210"/>
                  <a:pt x="97" y="213"/>
                </a:cubicBezTo>
                <a:close/>
                <a:moveTo>
                  <a:pt x="14" y="262"/>
                </a:moveTo>
                <a:cubicBezTo>
                  <a:pt x="13" y="263"/>
                  <a:pt x="13" y="265"/>
                  <a:pt x="13" y="267"/>
                </a:cubicBezTo>
                <a:cubicBezTo>
                  <a:pt x="13" y="269"/>
                  <a:pt x="14" y="270"/>
                  <a:pt x="15" y="271"/>
                </a:cubicBezTo>
                <a:cubicBezTo>
                  <a:pt x="14" y="268"/>
                  <a:pt x="14" y="265"/>
                  <a:pt x="14" y="262"/>
                </a:cubicBezTo>
                <a:close/>
                <a:moveTo>
                  <a:pt x="18" y="137"/>
                </a:moveTo>
                <a:cubicBezTo>
                  <a:pt x="19" y="137"/>
                  <a:pt x="19" y="137"/>
                  <a:pt x="19" y="136"/>
                </a:cubicBezTo>
                <a:cubicBezTo>
                  <a:pt x="20" y="134"/>
                  <a:pt x="20" y="132"/>
                  <a:pt x="20" y="130"/>
                </a:cubicBezTo>
                <a:cubicBezTo>
                  <a:pt x="20" y="130"/>
                  <a:pt x="20" y="130"/>
                  <a:pt x="20" y="129"/>
                </a:cubicBezTo>
                <a:cubicBezTo>
                  <a:pt x="19" y="130"/>
                  <a:pt x="18" y="131"/>
                  <a:pt x="18" y="131"/>
                </a:cubicBezTo>
                <a:cubicBezTo>
                  <a:pt x="18" y="131"/>
                  <a:pt x="18" y="132"/>
                  <a:pt x="18" y="132"/>
                </a:cubicBezTo>
                <a:cubicBezTo>
                  <a:pt x="18" y="133"/>
                  <a:pt x="18" y="135"/>
                  <a:pt x="18" y="137"/>
                </a:cubicBezTo>
                <a:close/>
                <a:moveTo>
                  <a:pt x="75" y="277"/>
                </a:moveTo>
                <a:cubicBezTo>
                  <a:pt x="78" y="276"/>
                  <a:pt x="81" y="276"/>
                  <a:pt x="85" y="276"/>
                </a:cubicBezTo>
                <a:cubicBezTo>
                  <a:pt x="85" y="276"/>
                  <a:pt x="85" y="276"/>
                  <a:pt x="85" y="276"/>
                </a:cubicBezTo>
                <a:cubicBezTo>
                  <a:pt x="82" y="276"/>
                  <a:pt x="78" y="275"/>
                  <a:pt x="75" y="275"/>
                </a:cubicBezTo>
                <a:cubicBezTo>
                  <a:pt x="75" y="275"/>
                  <a:pt x="75" y="276"/>
                  <a:pt x="75" y="277"/>
                </a:cubicBezTo>
                <a:close/>
                <a:moveTo>
                  <a:pt x="22" y="98"/>
                </a:moveTo>
                <a:cubicBezTo>
                  <a:pt x="20" y="99"/>
                  <a:pt x="18" y="101"/>
                  <a:pt x="17" y="102"/>
                </a:cubicBezTo>
                <a:cubicBezTo>
                  <a:pt x="17" y="102"/>
                  <a:pt x="17" y="103"/>
                  <a:pt x="17" y="103"/>
                </a:cubicBezTo>
                <a:cubicBezTo>
                  <a:pt x="19" y="103"/>
                  <a:pt x="20" y="102"/>
                  <a:pt x="21" y="102"/>
                </a:cubicBezTo>
                <a:cubicBezTo>
                  <a:pt x="21" y="101"/>
                  <a:pt x="21" y="99"/>
                  <a:pt x="22" y="98"/>
                </a:cubicBezTo>
                <a:close/>
                <a:moveTo>
                  <a:pt x="131" y="150"/>
                </a:moveTo>
                <a:cubicBezTo>
                  <a:pt x="130" y="150"/>
                  <a:pt x="130" y="150"/>
                  <a:pt x="130" y="151"/>
                </a:cubicBezTo>
                <a:cubicBezTo>
                  <a:pt x="130" y="153"/>
                  <a:pt x="130" y="156"/>
                  <a:pt x="130" y="158"/>
                </a:cubicBezTo>
                <a:cubicBezTo>
                  <a:pt x="130" y="158"/>
                  <a:pt x="130" y="158"/>
                  <a:pt x="130" y="159"/>
                </a:cubicBezTo>
                <a:cubicBezTo>
                  <a:pt x="132" y="156"/>
                  <a:pt x="133" y="153"/>
                  <a:pt x="131" y="150"/>
                </a:cubicBezTo>
                <a:close/>
                <a:moveTo>
                  <a:pt x="98" y="234"/>
                </a:moveTo>
                <a:cubicBezTo>
                  <a:pt x="98" y="234"/>
                  <a:pt x="98" y="234"/>
                  <a:pt x="98" y="234"/>
                </a:cubicBezTo>
                <a:cubicBezTo>
                  <a:pt x="100" y="234"/>
                  <a:pt x="102" y="233"/>
                  <a:pt x="104" y="233"/>
                </a:cubicBezTo>
                <a:cubicBezTo>
                  <a:pt x="104" y="233"/>
                  <a:pt x="104" y="232"/>
                  <a:pt x="104" y="232"/>
                </a:cubicBezTo>
                <a:cubicBezTo>
                  <a:pt x="102" y="232"/>
                  <a:pt x="101" y="231"/>
                  <a:pt x="99" y="230"/>
                </a:cubicBezTo>
                <a:cubicBezTo>
                  <a:pt x="99" y="232"/>
                  <a:pt x="99" y="233"/>
                  <a:pt x="98" y="234"/>
                </a:cubicBezTo>
                <a:close/>
                <a:moveTo>
                  <a:pt x="14" y="146"/>
                </a:moveTo>
                <a:cubicBezTo>
                  <a:pt x="14" y="146"/>
                  <a:pt x="14" y="146"/>
                  <a:pt x="14" y="146"/>
                </a:cubicBezTo>
                <a:cubicBezTo>
                  <a:pt x="15" y="146"/>
                  <a:pt x="15" y="145"/>
                  <a:pt x="16" y="144"/>
                </a:cubicBezTo>
                <a:cubicBezTo>
                  <a:pt x="16" y="144"/>
                  <a:pt x="16" y="144"/>
                  <a:pt x="16" y="144"/>
                </a:cubicBezTo>
                <a:cubicBezTo>
                  <a:pt x="16" y="143"/>
                  <a:pt x="16" y="142"/>
                  <a:pt x="16" y="141"/>
                </a:cubicBezTo>
                <a:cubicBezTo>
                  <a:pt x="16" y="141"/>
                  <a:pt x="15" y="141"/>
                  <a:pt x="15" y="141"/>
                </a:cubicBezTo>
                <a:cubicBezTo>
                  <a:pt x="15" y="141"/>
                  <a:pt x="14" y="141"/>
                  <a:pt x="14" y="142"/>
                </a:cubicBezTo>
                <a:cubicBezTo>
                  <a:pt x="14" y="143"/>
                  <a:pt x="14" y="145"/>
                  <a:pt x="14" y="146"/>
                </a:cubicBezTo>
                <a:close/>
                <a:moveTo>
                  <a:pt x="95" y="224"/>
                </a:moveTo>
                <a:cubicBezTo>
                  <a:pt x="94" y="225"/>
                  <a:pt x="93" y="230"/>
                  <a:pt x="94" y="232"/>
                </a:cubicBezTo>
                <a:cubicBezTo>
                  <a:pt x="95" y="230"/>
                  <a:pt x="96" y="226"/>
                  <a:pt x="95" y="224"/>
                </a:cubicBezTo>
                <a:close/>
                <a:moveTo>
                  <a:pt x="136" y="203"/>
                </a:moveTo>
                <a:cubicBezTo>
                  <a:pt x="135" y="203"/>
                  <a:pt x="135" y="203"/>
                  <a:pt x="134" y="203"/>
                </a:cubicBezTo>
                <a:cubicBezTo>
                  <a:pt x="134" y="205"/>
                  <a:pt x="135" y="207"/>
                  <a:pt x="135" y="209"/>
                </a:cubicBezTo>
                <a:cubicBezTo>
                  <a:pt x="135" y="209"/>
                  <a:pt x="135" y="209"/>
                  <a:pt x="135" y="209"/>
                </a:cubicBezTo>
                <a:cubicBezTo>
                  <a:pt x="136" y="207"/>
                  <a:pt x="137" y="205"/>
                  <a:pt x="136" y="203"/>
                </a:cubicBezTo>
                <a:close/>
                <a:moveTo>
                  <a:pt x="89" y="239"/>
                </a:moveTo>
                <a:cubicBezTo>
                  <a:pt x="88" y="243"/>
                  <a:pt x="86" y="246"/>
                  <a:pt x="85" y="249"/>
                </a:cubicBezTo>
                <a:cubicBezTo>
                  <a:pt x="88" y="247"/>
                  <a:pt x="90" y="241"/>
                  <a:pt x="89" y="239"/>
                </a:cubicBezTo>
                <a:close/>
                <a:moveTo>
                  <a:pt x="68" y="253"/>
                </a:moveTo>
                <a:cubicBezTo>
                  <a:pt x="66" y="252"/>
                  <a:pt x="64" y="250"/>
                  <a:pt x="64" y="248"/>
                </a:cubicBezTo>
                <a:cubicBezTo>
                  <a:pt x="63" y="245"/>
                  <a:pt x="63" y="243"/>
                  <a:pt x="64" y="241"/>
                </a:cubicBezTo>
                <a:cubicBezTo>
                  <a:pt x="63" y="242"/>
                  <a:pt x="63" y="243"/>
                  <a:pt x="63" y="245"/>
                </a:cubicBezTo>
                <a:cubicBezTo>
                  <a:pt x="62" y="247"/>
                  <a:pt x="63" y="249"/>
                  <a:pt x="65" y="251"/>
                </a:cubicBezTo>
                <a:cubicBezTo>
                  <a:pt x="66" y="252"/>
                  <a:pt x="67" y="253"/>
                  <a:pt x="68" y="253"/>
                </a:cubicBezTo>
                <a:close/>
                <a:moveTo>
                  <a:pt x="17" y="147"/>
                </a:moveTo>
                <a:cubicBezTo>
                  <a:pt x="16" y="147"/>
                  <a:pt x="16" y="147"/>
                  <a:pt x="16" y="147"/>
                </a:cubicBezTo>
                <a:cubicBezTo>
                  <a:pt x="16" y="148"/>
                  <a:pt x="15" y="149"/>
                  <a:pt x="14" y="150"/>
                </a:cubicBezTo>
                <a:cubicBezTo>
                  <a:pt x="13" y="150"/>
                  <a:pt x="13" y="151"/>
                  <a:pt x="13" y="152"/>
                </a:cubicBezTo>
                <a:cubicBezTo>
                  <a:pt x="15" y="151"/>
                  <a:pt x="16" y="151"/>
                  <a:pt x="17" y="150"/>
                </a:cubicBezTo>
                <a:cubicBezTo>
                  <a:pt x="17" y="149"/>
                  <a:pt x="17" y="148"/>
                  <a:pt x="17" y="147"/>
                </a:cubicBezTo>
                <a:close/>
                <a:moveTo>
                  <a:pt x="55" y="263"/>
                </a:moveTo>
                <a:cubicBezTo>
                  <a:pt x="56" y="264"/>
                  <a:pt x="57" y="265"/>
                  <a:pt x="58" y="265"/>
                </a:cubicBezTo>
                <a:cubicBezTo>
                  <a:pt x="60" y="265"/>
                  <a:pt x="61" y="265"/>
                  <a:pt x="61" y="264"/>
                </a:cubicBezTo>
                <a:cubicBezTo>
                  <a:pt x="59" y="263"/>
                  <a:pt x="57" y="263"/>
                  <a:pt x="55" y="263"/>
                </a:cubicBezTo>
                <a:close/>
                <a:moveTo>
                  <a:pt x="108" y="52"/>
                </a:moveTo>
                <a:cubicBezTo>
                  <a:pt x="108" y="51"/>
                  <a:pt x="107" y="51"/>
                  <a:pt x="107" y="51"/>
                </a:cubicBezTo>
                <a:cubicBezTo>
                  <a:pt x="104" y="50"/>
                  <a:pt x="101" y="50"/>
                  <a:pt x="97" y="49"/>
                </a:cubicBezTo>
                <a:cubicBezTo>
                  <a:pt x="97" y="49"/>
                  <a:pt x="97" y="49"/>
                  <a:pt x="97" y="50"/>
                </a:cubicBezTo>
                <a:cubicBezTo>
                  <a:pt x="97" y="50"/>
                  <a:pt x="97" y="50"/>
                  <a:pt x="97" y="50"/>
                </a:cubicBezTo>
                <a:cubicBezTo>
                  <a:pt x="100" y="50"/>
                  <a:pt x="104" y="51"/>
                  <a:pt x="108" y="52"/>
                </a:cubicBezTo>
                <a:close/>
                <a:moveTo>
                  <a:pt x="82" y="189"/>
                </a:moveTo>
                <a:cubicBezTo>
                  <a:pt x="83" y="190"/>
                  <a:pt x="84" y="190"/>
                  <a:pt x="85" y="190"/>
                </a:cubicBezTo>
                <a:cubicBezTo>
                  <a:pt x="86" y="191"/>
                  <a:pt x="86" y="191"/>
                  <a:pt x="87" y="191"/>
                </a:cubicBezTo>
                <a:cubicBezTo>
                  <a:pt x="89" y="190"/>
                  <a:pt x="90" y="190"/>
                  <a:pt x="92" y="189"/>
                </a:cubicBezTo>
                <a:cubicBezTo>
                  <a:pt x="92" y="189"/>
                  <a:pt x="92" y="189"/>
                  <a:pt x="92" y="189"/>
                </a:cubicBezTo>
                <a:cubicBezTo>
                  <a:pt x="91" y="189"/>
                  <a:pt x="89" y="189"/>
                  <a:pt x="87" y="189"/>
                </a:cubicBezTo>
                <a:cubicBezTo>
                  <a:pt x="85" y="189"/>
                  <a:pt x="84" y="189"/>
                  <a:pt x="82" y="189"/>
                </a:cubicBezTo>
                <a:close/>
                <a:moveTo>
                  <a:pt x="26" y="171"/>
                </a:moveTo>
                <a:cubicBezTo>
                  <a:pt x="25" y="170"/>
                  <a:pt x="24" y="169"/>
                  <a:pt x="23" y="168"/>
                </a:cubicBezTo>
                <a:cubicBezTo>
                  <a:pt x="23" y="170"/>
                  <a:pt x="23" y="171"/>
                  <a:pt x="22" y="173"/>
                </a:cubicBezTo>
                <a:cubicBezTo>
                  <a:pt x="24" y="172"/>
                  <a:pt x="25" y="171"/>
                  <a:pt x="26" y="171"/>
                </a:cubicBezTo>
                <a:close/>
                <a:moveTo>
                  <a:pt x="101" y="236"/>
                </a:moveTo>
                <a:cubicBezTo>
                  <a:pt x="101" y="236"/>
                  <a:pt x="101" y="236"/>
                  <a:pt x="101" y="236"/>
                </a:cubicBezTo>
                <a:cubicBezTo>
                  <a:pt x="99" y="236"/>
                  <a:pt x="98" y="237"/>
                  <a:pt x="97" y="238"/>
                </a:cubicBezTo>
                <a:cubicBezTo>
                  <a:pt x="97" y="239"/>
                  <a:pt x="97" y="239"/>
                  <a:pt x="97" y="239"/>
                </a:cubicBezTo>
                <a:cubicBezTo>
                  <a:pt x="97" y="240"/>
                  <a:pt x="97" y="240"/>
                  <a:pt x="97" y="241"/>
                </a:cubicBezTo>
                <a:cubicBezTo>
                  <a:pt x="99" y="239"/>
                  <a:pt x="100" y="238"/>
                  <a:pt x="101" y="236"/>
                </a:cubicBezTo>
                <a:close/>
                <a:moveTo>
                  <a:pt x="24" y="117"/>
                </a:moveTo>
                <a:cubicBezTo>
                  <a:pt x="24" y="115"/>
                  <a:pt x="24" y="113"/>
                  <a:pt x="24" y="111"/>
                </a:cubicBezTo>
                <a:cubicBezTo>
                  <a:pt x="24" y="110"/>
                  <a:pt x="24" y="110"/>
                  <a:pt x="24" y="110"/>
                </a:cubicBezTo>
                <a:cubicBezTo>
                  <a:pt x="23" y="110"/>
                  <a:pt x="23" y="111"/>
                  <a:pt x="23" y="111"/>
                </a:cubicBezTo>
                <a:cubicBezTo>
                  <a:pt x="23" y="113"/>
                  <a:pt x="23" y="114"/>
                  <a:pt x="23" y="116"/>
                </a:cubicBezTo>
                <a:cubicBezTo>
                  <a:pt x="23" y="117"/>
                  <a:pt x="23" y="117"/>
                  <a:pt x="23" y="118"/>
                </a:cubicBezTo>
                <a:cubicBezTo>
                  <a:pt x="23" y="117"/>
                  <a:pt x="23" y="117"/>
                  <a:pt x="24" y="117"/>
                </a:cubicBezTo>
                <a:close/>
                <a:moveTo>
                  <a:pt x="48" y="280"/>
                </a:moveTo>
                <a:cubicBezTo>
                  <a:pt x="48" y="280"/>
                  <a:pt x="48" y="280"/>
                  <a:pt x="48" y="280"/>
                </a:cubicBezTo>
                <a:cubicBezTo>
                  <a:pt x="47" y="280"/>
                  <a:pt x="46" y="280"/>
                  <a:pt x="45" y="279"/>
                </a:cubicBezTo>
                <a:cubicBezTo>
                  <a:pt x="45" y="280"/>
                  <a:pt x="45" y="281"/>
                  <a:pt x="46" y="283"/>
                </a:cubicBezTo>
                <a:cubicBezTo>
                  <a:pt x="47" y="282"/>
                  <a:pt x="48" y="281"/>
                  <a:pt x="48" y="280"/>
                </a:cubicBezTo>
                <a:close/>
                <a:moveTo>
                  <a:pt x="39" y="263"/>
                </a:moveTo>
                <a:cubicBezTo>
                  <a:pt x="38" y="262"/>
                  <a:pt x="37" y="262"/>
                  <a:pt x="37" y="261"/>
                </a:cubicBezTo>
                <a:cubicBezTo>
                  <a:pt x="37" y="261"/>
                  <a:pt x="37" y="260"/>
                  <a:pt x="36" y="260"/>
                </a:cubicBezTo>
                <a:cubicBezTo>
                  <a:pt x="36" y="262"/>
                  <a:pt x="36" y="263"/>
                  <a:pt x="35" y="265"/>
                </a:cubicBezTo>
                <a:cubicBezTo>
                  <a:pt x="36" y="265"/>
                  <a:pt x="36" y="265"/>
                  <a:pt x="36" y="265"/>
                </a:cubicBezTo>
                <a:cubicBezTo>
                  <a:pt x="37" y="264"/>
                  <a:pt x="38" y="264"/>
                  <a:pt x="39" y="263"/>
                </a:cubicBezTo>
                <a:close/>
                <a:moveTo>
                  <a:pt x="105" y="23"/>
                </a:moveTo>
                <a:cubicBezTo>
                  <a:pt x="105" y="23"/>
                  <a:pt x="105" y="23"/>
                  <a:pt x="104" y="23"/>
                </a:cubicBezTo>
                <a:cubicBezTo>
                  <a:pt x="103" y="27"/>
                  <a:pt x="102" y="31"/>
                  <a:pt x="101" y="35"/>
                </a:cubicBezTo>
                <a:cubicBezTo>
                  <a:pt x="103" y="31"/>
                  <a:pt x="104" y="27"/>
                  <a:pt x="105" y="23"/>
                </a:cubicBezTo>
                <a:close/>
                <a:moveTo>
                  <a:pt x="73" y="274"/>
                </a:moveTo>
                <a:cubicBezTo>
                  <a:pt x="72" y="274"/>
                  <a:pt x="72" y="274"/>
                  <a:pt x="72" y="274"/>
                </a:cubicBezTo>
                <a:cubicBezTo>
                  <a:pt x="71" y="275"/>
                  <a:pt x="70" y="276"/>
                  <a:pt x="69" y="277"/>
                </a:cubicBezTo>
                <a:cubicBezTo>
                  <a:pt x="70" y="277"/>
                  <a:pt x="71" y="277"/>
                  <a:pt x="72" y="277"/>
                </a:cubicBezTo>
                <a:cubicBezTo>
                  <a:pt x="72" y="276"/>
                  <a:pt x="73" y="275"/>
                  <a:pt x="73" y="274"/>
                </a:cubicBezTo>
                <a:close/>
                <a:moveTo>
                  <a:pt x="33" y="272"/>
                </a:moveTo>
                <a:cubicBezTo>
                  <a:pt x="35" y="273"/>
                  <a:pt x="36" y="274"/>
                  <a:pt x="37" y="274"/>
                </a:cubicBezTo>
                <a:cubicBezTo>
                  <a:pt x="37" y="274"/>
                  <a:pt x="38" y="274"/>
                  <a:pt x="37" y="273"/>
                </a:cubicBezTo>
                <a:cubicBezTo>
                  <a:pt x="36" y="272"/>
                  <a:pt x="35" y="271"/>
                  <a:pt x="34" y="270"/>
                </a:cubicBezTo>
                <a:cubicBezTo>
                  <a:pt x="34" y="271"/>
                  <a:pt x="34" y="271"/>
                  <a:pt x="33" y="272"/>
                </a:cubicBezTo>
                <a:close/>
                <a:moveTo>
                  <a:pt x="91" y="227"/>
                </a:moveTo>
                <a:cubicBezTo>
                  <a:pt x="90" y="228"/>
                  <a:pt x="89" y="229"/>
                  <a:pt x="88" y="230"/>
                </a:cubicBezTo>
                <a:cubicBezTo>
                  <a:pt x="89" y="230"/>
                  <a:pt x="90" y="230"/>
                  <a:pt x="91" y="231"/>
                </a:cubicBezTo>
                <a:cubicBezTo>
                  <a:pt x="91" y="230"/>
                  <a:pt x="91" y="229"/>
                  <a:pt x="91" y="227"/>
                </a:cubicBezTo>
                <a:close/>
                <a:moveTo>
                  <a:pt x="30" y="101"/>
                </a:moveTo>
                <a:cubicBezTo>
                  <a:pt x="30" y="101"/>
                  <a:pt x="30" y="101"/>
                  <a:pt x="30" y="101"/>
                </a:cubicBezTo>
                <a:cubicBezTo>
                  <a:pt x="29" y="101"/>
                  <a:pt x="27" y="102"/>
                  <a:pt x="26" y="103"/>
                </a:cubicBezTo>
                <a:cubicBezTo>
                  <a:pt x="26" y="103"/>
                  <a:pt x="26" y="104"/>
                  <a:pt x="26" y="105"/>
                </a:cubicBezTo>
                <a:cubicBezTo>
                  <a:pt x="27" y="103"/>
                  <a:pt x="29" y="102"/>
                  <a:pt x="30" y="101"/>
                </a:cubicBezTo>
                <a:close/>
                <a:moveTo>
                  <a:pt x="57" y="274"/>
                </a:moveTo>
                <a:cubicBezTo>
                  <a:pt x="57" y="274"/>
                  <a:pt x="57" y="274"/>
                  <a:pt x="56" y="274"/>
                </a:cubicBezTo>
                <a:cubicBezTo>
                  <a:pt x="55" y="275"/>
                  <a:pt x="54" y="276"/>
                  <a:pt x="53" y="278"/>
                </a:cubicBezTo>
                <a:cubicBezTo>
                  <a:pt x="54" y="278"/>
                  <a:pt x="55" y="278"/>
                  <a:pt x="56" y="278"/>
                </a:cubicBezTo>
                <a:cubicBezTo>
                  <a:pt x="56" y="277"/>
                  <a:pt x="56" y="275"/>
                  <a:pt x="57" y="274"/>
                </a:cubicBezTo>
                <a:close/>
                <a:moveTo>
                  <a:pt x="94" y="238"/>
                </a:moveTo>
                <a:cubicBezTo>
                  <a:pt x="93" y="238"/>
                  <a:pt x="93" y="238"/>
                  <a:pt x="93" y="238"/>
                </a:cubicBezTo>
                <a:cubicBezTo>
                  <a:pt x="92" y="238"/>
                  <a:pt x="92" y="238"/>
                  <a:pt x="91" y="239"/>
                </a:cubicBezTo>
                <a:cubicBezTo>
                  <a:pt x="91" y="240"/>
                  <a:pt x="91" y="241"/>
                  <a:pt x="91" y="242"/>
                </a:cubicBezTo>
                <a:cubicBezTo>
                  <a:pt x="92" y="241"/>
                  <a:pt x="93" y="240"/>
                  <a:pt x="94" y="238"/>
                </a:cubicBezTo>
                <a:close/>
                <a:moveTo>
                  <a:pt x="59" y="56"/>
                </a:moveTo>
                <a:cubicBezTo>
                  <a:pt x="58" y="57"/>
                  <a:pt x="57" y="57"/>
                  <a:pt x="57" y="58"/>
                </a:cubicBezTo>
                <a:cubicBezTo>
                  <a:pt x="57" y="59"/>
                  <a:pt x="58" y="59"/>
                  <a:pt x="60" y="59"/>
                </a:cubicBezTo>
                <a:cubicBezTo>
                  <a:pt x="59" y="58"/>
                  <a:pt x="59" y="57"/>
                  <a:pt x="59" y="56"/>
                </a:cubicBezTo>
                <a:close/>
                <a:moveTo>
                  <a:pt x="91" y="236"/>
                </a:moveTo>
                <a:cubicBezTo>
                  <a:pt x="92" y="236"/>
                  <a:pt x="92" y="236"/>
                  <a:pt x="92" y="235"/>
                </a:cubicBezTo>
                <a:cubicBezTo>
                  <a:pt x="91" y="233"/>
                  <a:pt x="90" y="233"/>
                  <a:pt x="89" y="232"/>
                </a:cubicBezTo>
                <a:cubicBezTo>
                  <a:pt x="89" y="234"/>
                  <a:pt x="90" y="235"/>
                  <a:pt x="91" y="236"/>
                </a:cubicBezTo>
                <a:close/>
                <a:moveTo>
                  <a:pt x="22" y="123"/>
                </a:moveTo>
                <a:cubicBezTo>
                  <a:pt x="24" y="122"/>
                  <a:pt x="24" y="121"/>
                  <a:pt x="24" y="120"/>
                </a:cubicBezTo>
                <a:cubicBezTo>
                  <a:pt x="23" y="120"/>
                  <a:pt x="23" y="120"/>
                  <a:pt x="22" y="120"/>
                </a:cubicBezTo>
                <a:cubicBezTo>
                  <a:pt x="22" y="121"/>
                  <a:pt x="22" y="122"/>
                  <a:pt x="22" y="123"/>
                </a:cubicBezTo>
                <a:close/>
                <a:moveTo>
                  <a:pt x="16" y="138"/>
                </a:moveTo>
                <a:cubicBezTo>
                  <a:pt x="16" y="137"/>
                  <a:pt x="16" y="135"/>
                  <a:pt x="16" y="134"/>
                </a:cubicBezTo>
                <a:cubicBezTo>
                  <a:pt x="15" y="134"/>
                  <a:pt x="15" y="134"/>
                  <a:pt x="15" y="135"/>
                </a:cubicBezTo>
                <a:cubicBezTo>
                  <a:pt x="15" y="136"/>
                  <a:pt x="15" y="137"/>
                  <a:pt x="14" y="139"/>
                </a:cubicBezTo>
                <a:cubicBezTo>
                  <a:pt x="15" y="138"/>
                  <a:pt x="15" y="138"/>
                  <a:pt x="16" y="138"/>
                </a:cubicBezTo>
                <a:close/>
                <a:moveTo>
                  <a:pt x="104" y="14"/>
                </a:moveTo>
                <a:cubicBezTo>
                  <a:pt x="103" y="15"/>
                  <a:pt x="103" y="15"/>
                  <a:pt x="102" y="17"/>
                </a:cubicBezTo>
                <a:cubicBezTo>
                  <a:pt x="102" y="17"/>
                  <a:pt x="102" y="18"/>
                  <a:pt x="103" y="18"/>
                </a:cubicBezTo>
                <a:cubicBezTo>
                  <a:pt x="104" y="17"/>
                  <a:pt x="104" y="15"/>
                  <a:pt x="104" y="14"/>
                </a:cubicBezTo>
                <a:close/>
                <a:moveTo>
                  <a:pt x="33" y="218"/>
                </a:moveTo>
                <a:cubicBezTo>
                  <a:pt x="33" y="218"/>
                  <a:pt x="33" y="219"/>
                  <a:pt x="33" y="219"/>
                </a:cubicBezTo>
                <a:cubicBezTo>
                  <a:pt x="33" y="219"/>
                  <a:pt x="33" y="219"/>
                  <a:pt x="33" y="219"/>
                </a:cubicBezTo>
                <a:cubicBezTo>
                  <a:pt x="34" y="219"/>
                  <a:pt x="34" y="219"/>
                  <a:pt x="35" y="219"/>
                </a:cubicBezTo>
                <a:cubicBezTo>
                  <a:pt x="36" y="219"/>
                  <a:pt x="36" y="219"/>
                  <a:pt x="36" y="218"/>
                </a:cubicBezTo>
                <a:cubicBezTo>
                  <a:pt x="35" y="218"/>
                  <a:pt x="34" y="218"/>
                  <a:pt x="33" y="218"/>
                </a:cubicBezTo>
                <a:close/>
                <a:moveTo>
                  <a:pt x="115" y="7"/>
                </a:moveTo>
                <a:cubicBezTo>
                  <a:pt x="115" y="6"/>
                  <a:pt x="116" y="6"/>
                  <a:pt x="115" y="5"/>
                </a:cubicBezTo>
                <a:cubicBezTo>
                  <a:pt x="115" y="4"/>
                  <a:pt x="114" y="4"/>
                  <a:pt x="113" y="4"/>
                </a:cubicBezTo>
                <a:cubicBezTo>
                  <a:pt x="113" y="5"/>
                  <a:pt x="114" y="6"/>
                  <a:pt x="115" y="7"/>
                </a:cubicBezTo>
                <a:close/>
                <a:moveTo>
                  <a:pt x="16" y="214"/>
                </a:moveTo>
                <a:cubicBezTo>
                  <a:pt x="15" y="213"/>
                  <a:pt x="15" y="212"/>
                  <a:pt x="15" y="212"/>
                </a:cubicBezTo>
                <a:cubicBezTo>
                  <a:pt x="14" y="213"/>
                  <a:pt x="13" y="214"/>
                  <a:pt x="13" y="216"/>
                </a:cubicBezTo>
                <a:cubicBezTo>
                  <a:pt x="14" y="215"/>
                  <a:pt x="15" y="214"/>
                  <a:pt x="16" y="214"/>
                </a:cubicBezTo>
                <a:close/>
                <a:moveTo>
                  <a:pt x="22" y="214"/>
                </a:moveTo>
                <a:cubicBezTo>
                  <a:pt x="22" y="213"/>
                  <a:pt x="23" y="211"/>
                  <a:pt x="23" y="210"/>
                </a:cubicBezTo>
                <a:cubicBezTo>
                  <a:pt x="23" y="210"/>
                  <a:pt x="23" y="210"/>
                  <a:pt x="23" y="210"/>
                </a:cubicBezTo>
                <a:cubicBezTo>
                  <a:pt x="22" y="211"/>
                  <a:pt x="21" y="212"/>
                  <a:pt x="21" y="212"/>
                </a:cubicBezTo>
                <a:cubicBezTo>
                  <a:pt x="21" y="213"/>
                  <a:pt x="21" y="213"/>
                  <a:pt x="22" y="214"/>
                </a:cubicBezTo>
                <a:close/>
                <a:moveTo>
                  <a:pt x="22" y="251"/>
                </a:moveTo>
                <a:cubicBezTo>
                  <a:pt x="22" y="252"/>
                  <a:pt x="22" y="253"/>
                  <a:pt x="23" y="254"/>
                </a:cubicBezTo>
                <a:cubicBezTo>
                  <a:pt x="23" y="254"/>
                  <a:pt x="23" y="254"/>
                  <a:pt x="23" y="254"/>
                </a:cubicBezTo>
                <a:cubicBezTo>
                  <a:pt x="24" y="254"/>
                  <a:pt x="25" y="255"/>
                  <a:pt x="26" y="255"/>
                </a:cubicBezTo>
                <a:cubicBezTo>
                  <a:pt x="24" y="254"/>
                  <a:pt x="23" y="252"/>
                  <a:pt x="22" y="251"/>
                </a:cubicBezTo>
                <a:close/>
                <a:moveTo>
                  <a:pt x="123" y="172"/>
                </a:moveTo>
                <a:cubicBezTo>
                  <a:pt x="122" y="173"/>
                  <a:pt x="123" y="174"/>
                  <a:pt x="123" y="174"/>
                </a:cubicBezTo>
                <a:cubicBezTo>
                  <a:pt x="124" y="175"/>
                  <a:pt x="124" y="176"/>
                  <a:pt x="125" y="176"/>
                </a:cubicBezTo>
                <a:cubicBezTo>
                  <a:pt x="125" y="174"/>
                  <a:pt x="124" y="173"/>
                  <a:pt x="123" y="172"/>
                </a:cubicBezTo>
                <a:close/>
                <a:moveTo>
                  <a:pt x="100" y="36"/>
                </a:moveTo>
                <a:cubicBezTo>
                  <a:pt x="100" y="37"/>
                  <a:pt x="99" y="37"/>
                  <a:pt x="98" y="38"/>
                </a:cubicBezTo>
                <a:cubicBezTo>
                  <a:pt x="98" y="39"/>
                  <a:pt x="98" y="40"/>
                  <a:pt x="98" y="41"/>
                </a:cubicBezTo>
                <a:cubicBezTo>
                  <a:pt x="98" y="41"/>
                  <a:pt x="98" y="41"/>
                  <a:pt x="98" y="41"/>
                </a:cubicBezTo>
                <a:cubicBezTo>
                  <a:pt x="99" y="39"/>
                  <a:pt x="100" y="38"/>
                  <a:pt x="100" y="36"/>
                </a:cubicBezTo>
                <a:close/>
                <a:moveTo>
                  <a:pt x="99" y="65"/>
                </a:moveTo>
                <a:cubicBezTo>
                  <a:pt x="98" y="65"/>
                  <a:pt x="97" y="65"/>
                  <a:pt x="96" y="64"/>
                </a:cubicBezTo>
                <a:cubicBezTo>
                  <a:pt x="96" y="65"/>
                  <a:pt x="96" y="65"/>
                  <a:pt x="96" y="65"/>
                </a:cubicBezTo>
                <a:cubicBezTo>
                  <a:pt x="96" y="65"/>
                  <a:pt x="96" y="66"/>
                  <a:pt x="96" y="66"/>
                </a:cubicBezTo>
                <a:cubicBezTo>
                  <a:pt x="96" y="66"/>
                  <a:pt x="96" y="66"/>
                  <a:pt x="97" y="66"/>
                </a:cubicBezTo>
                <a:cubicBezTo>
                  <a:pt x="98" y="66"/>
                  <a:pt x="98" y="66"/>
                  <a:pt x="99" y="65"/>
                </a:cubicBezTo>
                <a:close/>
                <a:moveTo>
                  <a:pt x="41" y="284"/>
                </a:moveTo>
                <a:cubicBezTo>
                  <a:pt x="41" y="284"/>
                  <a:pt x="41" y="284"/>
                  <a:pt x="41" y="284"/>
                </a:cubicBezTo>
                <a:cubicBezTo>
                  <a:pt x="39" y="283"/>
                  <a:pt x="36" y="283"/>
                  <a:pt x="34" y="283"/>
                </a:cubicBezTo>
                <a:cubicBezTo>
                  <a:pt x="34" y="282"/>
                  <a:pt x="34" y="283"/>
                  <a:pt x="34" y="283"/>
                </a:cubicBezTo>
                <a:cubicBezTo>
                  <a:pt x="35" y="283"/>
                  <a:pt x="40" y="284"/>
                  <a:pt x="41" y="284"/>
                </a:cubicBezTo>
                <a:close/>
                <a:moveTo>
                  <a:pt x="39" y="179"/>
                </a:moveTo>
                <a:cubicBezTo>
                  <a:pt x="41" y="180"/>
                  <a:pt x="46" y="182"/>
                  <a:pt x="48" y="182"/>
                </a:cubicBezTo>
                <a:cubicBezTo>
                  <a:pt x="45" y="181"/>
                  <a:pt x="42" y="180"/>
                  <a:pt x="39" y="179"/>
                </a:cubicBezTo>
                <a:close/>
                <a:moveTo>
                  <a:pt x="73" y="219"/>
                </a:moveTo>
                <a:cubicBezTo>
                  <a:pt x="75" y="220"/>
                  <a:pt x="77" y="219"/>
                  <a:pt x="79" y="217"/>
                </a:cubicBezTo>
                <a:cubicBezTo>
                  <a:pt x="77" y="218"/>
                  <a:pt x="75" y="219"/>
                  <a:pt x="73" y="219"/>
                </a:cubicBezTo>
                <a:close/>
                <a:moveTo>
                  <a:pt x="138" y="101"/>
                </a:moveTo>
                <a:cubicBezTo>
                  <a:pt x="138" y="99"/>
                  <a:pt x="138" y="97"/>
                  <a:pt x="138" y="95"/>
                </a:cubicBezTo>
                <a:cubicBezTo>
                  <a:pt x="137" y="96"/>
                  <a:pt x="137" y="96"/>
                  <a:pt x="137" y="96"/>
                </a:cubicBezTo>
                <a:cubicBezTo>
                  <a:pt x="138" y="98"/>
                  <a:pt x="138" y="99"/>
                  <a:pt x="138" y="101"/>
                </a:cubicBezTo>
                <a:close/>
                <a:moveTo>
                  <a:pt x="116" y="54"/>
                </a:moveTo>
                <a:cubicBezTo>
                  <a:pt x="116" y="54"/>
                  <a:pt x="117" y="54"/>
                  <a:pt x="117" y="54"/>
                </a:cubicBezTo>
                <a:cubicBezTo>
                  <a:pt x="117" y="53"/>
                  <a:pt x="116" y="53"/>
                  <a:pt x="116" y="53"/>
                </a:cubicBezTo>
                <a:cubicBezTo>
                  <a:pt x="115" y="53"/>
                  <a:pt x="114" y="52"/>
                  <a:pt x="113" y="52"/>
                </a:cubicBezTo>
                <a:cubicBezTo>
                  <a:pt x="113" y="52"/>
                  <a:pt x="113" y="52"/>
                  <a:pt x="113" y="53"/>
                </a:cubicBezTo>
                <a:cubicBezTo>
                  <a:pt x="114" y="53"/>
                  <a:pt x="115" y="53"/>
                  <a:pt x="116" y="54"/>
                </a:cubicBezTo>
                <a:close/>
                <a:moveTo>
                  <a:pt x="10" y="140"/>
                </a:moveTo>
                <a:cubicBezTo>
                  <a:pt x="11" y="140"/>
                  <a:pt x="11" y="140"/>
                  <a:pt x="12" y="140"/>
                </a:cubicBezTo>
                <a:cubicBezTo>
                  <a:pt x="12" y="139"/>
                  <a:pt x="12" y="138"/>
                  <a:pt x="12" y="138"/>
                </a:cubicBezTo>
                <a:cubicBezTo>
                  <a:pt x="12" y="138"/>
                  <a:pt x="12" y="138"/>
                  <a:pt x="12" y="138"/>
                </a:cubicBezTo>
                <a:cubicBezTo>
                  <a:pt x="11" y="138"/>
                  <a:pt x="11" y="139"/>
                  <a:pt x="10" y="140"/>
                </a:cubicBezTo>
                <a:close/>
                <a:moveTo>
                  <a:pt x="17" y="208"/>
                </a:moveTo>
                <a:cubicBezTo>
                  <a:pt x="17" y="208"/>
                  <a:pt x="17" y="208"/>
                  <a:pt x="17" y="208"/>
                </a:cubicBezTo>
                <a:cubicBezTo>
                  <a:pt x="17" y="208"/>
                  <a:pt x="16" y="209"/>
                  <a:pt x="16" y="209"/>
                </a:cubicBezTo>
                <a:cubicBezTo>
                  <a:pt x="17" y="210"/>
                  <a:pt x="17" y="211"/>
                  <a:pt x="17" y="212"/>
                </a:cubicBezTo>
                <a:cubicBezTo>
                  <a:pt x="18" y="212"/>
                  <a:pt x="18" y="212"/>
                  <a:pt x="18" y="212"/>
                </a:cubicBezTo>
                <a:cubicBezTo>
                  <a:pt x="17" y="211"/>
                  <a:pt x="17" y="209"/>
                  <a:pt x="17" y="208"/>
                </a:cubicBezTo>
                <a:close/>
                <a:moveTo>
                  <a:pt x="17" y="266"/>
                </a:moveTo>
                <a:cubicBezTo>
                  <a:pt x="17" y="267"/>
                  <a:pt x="17" y="269"/>
                  <a:pt x="18" y="270"/>
                </a:cubicBezTo>
                <a:cubicBezTo>
                  <a:pt x="17" y="269"/>
                  <a:pt x="17" y="267"/>
                  <a:pt x="17" y="266"/>
                </a:cubicBezTo>
                <a:close/>
                <a:moveTo>
                  <a:pt x="51" y="258"/>
                </a:moveTo>
                <a:cubicBezTo>
                  <a:pt x="51" y="258"/>
                  <a:pt x="51" y="258"/>
                  <a:pt x="50" y="258"/>
                </a:cubicBezTo>
                <a:cubicBezTo>
                  <a:pt x="50" y="259"/>
                  <a:pt x="50" y="259"/>
                  <a:pt x="49" y="260"/>
                </a:cubicBezTo>
                <a:cubicBezTo>
                  <a:pt x="50" y="260"/>
                  <a:pt x="50" y="260"/>
                  <a:pt x="51" y="260"/>
                </a:cubicBezTo>
                <a:cubicBezTo>
                  <a:pt x="51" y="259"/>
                  <a:pt x="51" y="259"/>
                  <a:pt x="51" y="258"/>
                </a:cubicBezTo>
                <a:close/>
                <a:moveTo>
                  <a:pt x="131" y="249"/>
                </a:moveTo>
                <a:cubicBezTo>
                  <a:pt x="131" y="249"/>
                  <a:pt x="131" y="249"/>
                  <a:pt x="131" y="249"/>
                </a:cubicBezTo>
                <a:cubicBezTo>
                  <a:pt x="131" y="248"/>
                  <a:pt x="131" y="247"/>
                  <a:pt x="131" y="246"/>
                </a:cubicBezTo>
                <a:cubicBezTo>
                  <a:pt x="131" y="246"/>
                  <a:pt x="131" y="246"/>
                  <a:pt x="131" y="246"/>
                </a:cubicBezTo>
                <a:cubicBezTo>
                  <a:pt x="131" y="247"/>
                  <a:pt x="131" y="248"/>
                  <a:pt x="131" y="249"/>
                </a:cubicBezTo>
                <a:close/>
                <a:moveTo>
                  <a:pt x="44" y="223"/>
                </a:moveTo>
                <a:cubicBezTo>
                  <a:pt x="44" y="223"/>
                  <a:pt x="44" y="223"/>
                  <a:pt x="44" y="223"/>
                </a:cubicBezTo>
                <a:cubicBezTo>
                  <a:pt x="43" y="223"/>
                  <a:pt x="42" y="223"/>
                  <a:pt x="42" y="224"/>
                </a:cubicBezTo>
                <a:cubicBezTo>
                  <a:pt x="42" y="224"/>
                  <a:pt x="41" y="224"/>
                  <a:pt x="41" y="224"/>
                </a:cubicBezTo>
                <a:cubicBezTo>
                  <a:pt x="42" y="224"/>
                  <a:pt x="42" y="224"/>
                  <a:pt x="42" y="224"/>
                </a:cubicBezTo>
                <a:cubicBezTo>
                  <a:pt x="42" y="225"/>
                  <a:pt x="42" y="224"/>
                  <a:pt x="43" y="224"/>
                </a:cubicBezTo>
                <a:cubicBezTo>
                  <a:pt x="43" y="224"/>
                  <a:pt x="43" y="224"/>
                  <a:pt x="44" y="223"/>
                </a:cubicBezTo>
                <a:close/>
                <a:moveTo>
                  <a:pt x="43" y="258"/>
                </a:moveTo>
                <a:cubicBezTo>
                  <a:pt x="42" y="258"/>
                  <a:pt x="41" y="258"/>
                  <a:pt x="40" y="258"/>
                </a:cubicBezTo>
                <a:cubicBezTo>
                  <a:pt x="40" y="258"/>
                  <a:pt x="40" y="258"/>
                  <a:pt x="40" y="258"/>
                </a:cubicBezTo>
                <a:cubicBezTo>
                  <a:pt x="41" y="259"/>
                  <a:pt x="41" y="259"/>
                  <a:pt x="42" y="259"/>
                </a:cubicBezTo>
                <a:cubicBezTo>
                  <a:pt x="42" y="259"/>
                  <a:pt x="43" y="259"/>
                  <a:pt x="43" y="258"/>
                </a:cubicBezTo>
                <a:close/>
                <a:moveTo>
                  <a:pt x="121" y="273"/>
                </a:moveTo>
                <a:cubicBezTo>
                  <a:pt x="121" y="273"/>
                  <a:pt x="120" y="273"/>
                  <a:pt x="120" y="273"/>
                </a:cubicBezTo>
                <a:cubicBezTo>
                  <a:pt x="120" y="274"/>
                  <a:pt x="120" y="275"/>
                  <a:pt x="120" y="275"/>
                </a:cubicBezTo>
                <a:cubicBezTo>
                  <a:pt x="120" y="275"/>
                  <a:pt x="120" y="275"/>
                  <a:pt x="120" y="275"/>
                </a:cubicBezTo>
                <a:cubicBezTo>
                  <a:pt x="120" y="275"/>
                  <a:pt x="121" y="274"/>
                  <a:pt x="121" y="273"/>
                </a:cubicBezTo>
                <a:close/>
                <a:moveTo>
                  <a:pt x="75" y="258"/>
                </a:moveTo>
                <a:cubicBezTo>
                  <a:pt x="75" y="258"/>
                  <a:pt x="74" y="258"/>
                  <a:pt x="74" y="258"/>
                </a:cubicBezTo>
                <a:cubicBezTo>
                  <a:pt x="75" y="259"/>
                  <a:pt x="75" y="259"/>
                  <a:pt x="76" y="259"/>
                </a:cubicBezTo>
                <a:cubicBezTo>
                  <a:pt x="76" y="260"/>
                  <a:pt x="76" y="260"/>
                  <a:pt x="77" y="259"/>
                </a:cubicBezTo>
                <a:cubicBezTo>
                  <a:pt x="76" y="259"/>
                  <a:pt x="75" y="258"/>
                  <a:pt x="75" y="258"/>
                </a:cubicBezTo>
                <a:close/>
                <a:moveTo>
                  <a:pt x="136" y="182"/>
                </a:moveTo>
                <a:cubicBezTo>
                  <a:pt x="135" y="183"/>
                  <a:pt x="135" y="183"/>
                  <a:pt x="136" y="185"/>
                </a:cubicBezTo>
                <a:cubicBezTo>
                  <a:pt x="136" y="184"/>
                  <a:pt x="136" y="183"/>
                  <a:pt x="136" y="182"/>
                </a:cubicBezTo>
                <a:close/>
                <a:moveTo>
                  <a:pt x="48" y="196"/>
                </a:moveTo>
                <a:cubicBezTo>
                  <a:pt x="47" y="195"/>
                  <a:pt x="46" y="195"/>
                  <a:pt x="45" y="194"/>
                </a:cubicBezTo>
                <a:cubicBezTo>
                  <a:pt x="46" y="195"/>
                  <a:pt x="47" y="196"/>
                  <a:pt x="48" y="196"/>
                </a:cubicBezTo>
                <a:close/>
                <a:moveTo>
                  <a:pt x="19" y="139"/>
                </a:moveTo>
                <a:cubicBezTo>
                  <a:pt x="19" y="139"/>
                  <a:pt x="18" y="139"/>
                  <a:pt x="18" y="139"/>
                </a:cubicBezTo>
                <a:cubicBezTo>
                  <a:pt x="18" y="140"/>
                  <a:pt x="18" y="141"/>
                  <a:pt x="18" y="142"/>
                </a:cubicBezTo>
                <a:cubicBezTo>
                  <a:pt x="19" y="141"/>
                  <a:pt x="19" y="140"/>
                  <a:pt x="19" y="139"/>
                </a:cubicBezTo>
                <a:close/>
                <a:moveTo>
                  <a:pt x="49" y="248"/>
                </a:moveTo>
                <a:cubicBezTo>
                  <a:pt x="49" y="247"/>
                  <a:pt x="49" y="247"/>
                  <a:pt x="49" y="247"/>
                </a:cubicBezTo>
                <a:cubicBezTo>
                  <a:pt x="50" y="247"/>
                  <a:pt x="50" y="246"/>
                  <a:pt x="50" y="245"/>
                </a:cubicBezTo>
                <a:cubicBezTo>
                  <a:pt x="49" y="245"/>
                  <a:pt x="49" y="246"/>
                  <a:pt x="49" y="247"/>
                </a:cubicBezTo>
                <a:cubicBezTo>
                  <a:pt x="49" y="247"/>
                  <a:pt x="49" y="247"/>
                  <a:pt x="49" y="248"/>
                </a:cubicBezTo>
                <a:close/>
                <a:moveTo>
                  <a:pt x="16" y="243"/>
                </a:moveTo>
                <a:cubicBezTo>
                  <a:pt x="16" y="242"/>
                  <a:pt x="16" y="241"/>
                  <a:pt x="16" y="240"/>
                </a:cubicBezTo>
                <a:cubicBezTo>
                  <a:pt x="15" y="241"/>
                  <a:pt x="16" y="242"/>
                  <a:pt x="16" y="243"/>
                </a:cubicBezTo>
                <a:close/>
                <a:moveTo>
                  <a:pt x="35" y="85"/>
                </a:moveTo>
                <a:cubicBezTo>
                  <a:pt x="34" y="85"/>
                  <a:pt x="34" y="85"/>
                  <a:pt x="34" y="86"/>
                </a:cubicBezTo>
                <a:cubicBezTo>
                  <a:pt x="34" y="85"/>
                  <a:pt x="35" y="85"/>
                  <a:pt x="35" y="85"/>
                </a:cubicBezTo>
                <a:close/>
                <a:moveTo>
                  <a:pt x="96" y="233"/>
                </a:moveTo>
                <a:cubicBezTo>
                  <a:pt x="96" y="233"/>
                  <a:pt x="96" y="233"/>
                  <a:pt x="96" y="233"/>
                </a:cubicBezTo>
                <a:cubicBezTo>
                  <a:pt x="96" y="234"/>
                  <a:pt x="95" y="234"/>
                  <a:pt x="95" y="235"/>
                </a:cubicBezTo>
                <a:cubicBezTo>
                  <a:pt x="96" y="235"/>
                  <a:pt x="96" y="234"/>
                  <a:pt x="96" y="233"/>
                </a:cubicBezTo>
                <a:close/>
                <a:moveTo>
                  <a:pt x="31" y="219"/>
                </a:moveTo>
                <a:cubicBezTo>
                  <a:pt x="31" y="218"/>
                  <a:pt x="31" y="218"/>
                  <a:pt x="31" y="217"/>
                </a:cubicBezTo>
                <a:cubicBezTo>
                  <a:pt x="31" y="217"/>
                  <a:pt x="31" y="217"/>
                  <a:pt x="31" y="217"/>
                </a:cubicBezTo>
                <a:cubicBezTo>
                  <a:pt x="30" y="218"/>
                  <a:pt x="30" y="218"/>
                  <a:pt x="30" y="218"/>
                </a:cubicBezTo>
                <a:cubicBezTo>
                  <a:pt x="30" y="218"/>
                  <a:pt x="30" y="219"/>
                  <a:pt x="31" y="219"/>
                </a:cubicBezTo>
                <a:close/>
                <a:moveTo>
                  <a:pt x="128" y="121"/>
                </a:moveTo>
                <a:cubicBezTo>
                  <a:pt x="128" y="121"/>
                  <a:pt x="128" y="121"/>
                  <a:pt x="128" y="121"/>
                </a:cubicBezTo>
                <a:cubicBezTo>
                  <a:pt x="128" y="122"/>
                  <a:pt x="128" y="122"/>
                  <a:pt x="128" y="123"/>
                </a:cubicBezTo>
                <a:cubicBezTo>
                  <a:pt x="128" y="123"/>
                  <a:pt x="128" y="123"/>
                  <a:pt x="128" y="123"/>
                </a:cubicBezTo>
                <a:cubicBezTo>
                  <a:pt x="128" y="122"/>
                  <a:pt x="128" y="122"/>
                  <a:pt x="128" y="121"/>
                </a:cubicBezTo>
                <a:close/>
                <a:moveTo>
                  <a:pt x="57" y="286"/>
                </a:moveTo>
                <a:cubicBezTo>
                  <a:pt x="56" y="286"/>
                  <a:pt x="56" y="286"/>
                  <a:pt x="56" y="287"/>
                </a:cubicBezTo>
                <a:cubicBezTo>
                  <a:pt x="56" y="287"/>
                  <a:pt x="57" y="287"/>
                  <a:pt x="57" y="286"/>
                </a:cubicBezTo>
                <a:close/>
                <a:moveTo>
                  <a:pt x="121" y="56"/>
                </a:moveTo>
                <a:cubicBezTo>
                  <a:pt x="121" y="56"/>
                  <a:pt x="121" y="56"/>
                  <a:pt x="121" y="56"/>
                </a:cubicBezTo>
                <a:cubicBezTo>
                  <a:pt x="121" y="55"/>
                  <a:pt x="121" y="55"/>
                  <a:pt x="120" y="55"/>
                </a:cubicBezTo>
                <a:cubicBezTo>
                  <a:pt x="121" y="55"/>
                  <a:pt x="121" y="56"/>
                  <a:pt x="121" y="56"/>
                </a:cubicBezTo>
                <a:close/>
                <a:moveTo>
                  <a:pt x="41" y="261"/>
                </a:moveTo>
                <a:cubicBezTo>
                  <a:pt x="40" y="261"/>
                  <a:pt x="40" y="261"/>
                  <a:pt x="39" y="261"/>
                </a:cubicBezTo>
                <a:cubicBezTo>
                  <a:pt x="40" y="261"/>
                  <a:pt x="40" y="262"/>
                  <a:pt x="41" y="261"/>
                </a:cubicBezTo>
                <a:close/>
                <a:moveTo>
                  <a:pt x="38" y="221"/>
                </a:moveTo>
                <a:cubicBezTo>
                  <a:pt x="38" y="221"/>
                  <a:pt x="38" y="222"/>
                  <a:pt x="38" y="222"/>
                </a:cubicBezTo>
                <a:cubicBezTo>
                  <a:pt x="38" y="222"/>
                  <a:pt x="39" y="222"/>
                  <a:pt x="39" y="221"/>
                </a:cubicBezTo>
                <a:cubicBezTo>
                  <a:pt x="39" y="221"/>
                  <a:pt x="38" y="221"/>
                  <a:pt x="38" y="221"/>
                </a:cubicBezTo>
                <a:close/>
                <a:moveTo>
                  <a:pt x="127" y="138"/>
                </a:moveTo>
                <a:cubicBezTo>
                  <a:pt x="127" y="138"/>
                  <a:pt x="127" y="138"/>
                  <a:pt x="126" y="138"/>
                </a:cubicBezTo>
                <a:cubicBezTo>
                  <a:pt x="127" y="139"/>
                  <a:pt x="127" y="139"/>
                  <a:pt x="127" y="139"/>
                </a:cubicBezTo>
                <a:cubicBezTo>
                  <a:pt x="127" y="139"/>
                  <a:pt x="127" y="139"/>
                  <a:pt x="127" y="139"/>
                </a:cubicBezTo>
                <a:cubicBezTo>
                  <a:pt x="127" y="138"/>
                  <a:pt x="127" y="138"/>
                  <a:pt x="127" y="138"/>
                </a:cubicBezTo>
                <a:close/>
                <a:moveTo>
                  <a:pt x="22" y="138"/>
                </a:moveTo>
                <a:cubicBezTo>
                  <a:pt x="22" y="138"/>
                  <a:pt x="22" y="138"/>
                  <a:pt x="22" y="138"/>
                </a:cubicBezTo>
                <a:cubicBezTo>
                  <a:pt x="22" y="138"/>
                  <a:pt x="22" y="138"/>
                  <a:pt x="22" y="138"/>
                </a:cubicBezTo>
                <a:close/>
                <a:moveTo>
                  <a:pt x="91" y="49"/>
                </a:moveTo>
                <a:cubicBezTo>
                  <a:pt x="91" y="49"/>
                  <a:pt x="91" y="49"/>
                  <a:pt x="91" y="49"/>
                </a:cubicBezTo>
                <a:cubicBezTo>
                  <a:pt x="91" y="49"/>
                  <a:pt x="91" y="49"/>
                  <a:pt x="90" y="49"/>
                </a:cubicBezTo>
                <a:cubicBezTo>
                  <a:pt x="90" y="49"/>
                  <a:pt x="90" y="49"/>
                  <a:pt x="90" y="49"/>
                </a:cubicBezTo>
                <a:cubicBezTo>
                  <a:pt x="91" y="49"/>
                  <a:pt x="91" y="49"/>
                  <a:pt x="91" y="49"/>
                </a:cubicBezTo>
                <a:close/>
                <a:moveTo>
                  <a:pt x="32" y="224"/>
                </a:moveTo>
                <a:cubicBezTo>
                  <a:pt x="32" y="224"/>
                  <a:pt x="32" y="224"/>
                  <a:pt x="32" y="223"/>
                </a:cubicBezTo>
                <a:cubicBezTo>
                  <a:pt x="32" y="223"/>
                  <a:pt x="32" y="223"/>
                  <a:pt x="32" y="223"/>
                </a:cubicBezTo>
                <a:cubicBezTo>
                  <a:pt x="32" y="223"/>
                  <a:pt x="32" y="224"/>
                  <a:pt x="31" y="224"/>
                </a:cubicBezTo>
                <a:cubicBezTo>
                  <a:pt x="32" y="224"/>
                  <a:pt x="32" y="224"/>
                  <a:pt x="32" y="224"/>
                </a:cubicBezTo>
                <a:close/>
                <a:moveTo>
                  <a:pt x="79" y="62"/>
                </a:moveTo>
                <a:cubicBezTo>
                  <a:pt x="79" y="62"/>
                  <a:pt x="79" y="62"/>
                  <a:pt x="79" y="62"/>
                </a:cubicBezTo>
                <a:cubicBezTo>
                  <a:pt x="79" y="62"/>
                  <a:pt x="79" y="62"/>
                  <a:pt x="79" y="62"/>
                </a:cubicBezTo>
                <a:cubicBezTo>
                  <a:pt x="79" y="62"/>
                  <a:pt x="79" y="62"/>
                  <a:pt x="79" y="62"/>
                </a:cubicBezTo>
                <a:cubicBezTo>
                  <a:pt x="79" y="62"/>
                  <a:pt x="79" y="62"/>
                  <a:pt x="79" y="62"/>
                </a:cubicBezTo>
                <a:close/>
                <a:moveTo>
                  <a:pt x="23" y="107"/>
                </a:moveTo>
                <a:cubicBezTo>
                  <a:pt x="23" y="107"/>
                  <a:pt x="23" y="107"/>
                  <a:pt x="23" y="107"/>
                </a:cubicBezTo>
                <a:cubicBezTo>
                  <a:pt x="23" y="106"/>
                  <a:pt x="23" y="106"/>
                  <a:pt x="23" y="106"/>
                </a:cubicBezTo>
                <a:cubicBezTo>
                  <a:pt x="23" y="106"/>
                  <a:pt x="23" y="106"/>
                  <a:pt x="23" y="106"/>
                </a:cubicBezTo>
                <a:cubicBezTo>
                  <a:pt x="23" y="106"/>
                  <a:pt x="23" y="106"/>
                  <a:pt x="23" y="10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31" name="Freeform 330"/>
          <p:cNvSpPr>
            <a:spLocks noEditPoints="1"/>
          </p:cNvSpPr>
          <p:nvPr/>
        </p:nvSpPr>
        <p:spPr bwMode="auto">
          <a:xfrm>
            <a:off x="7504113" y="3409951"/>
            <a:ext cx="66675" cy="63500"/>
          </a:xfrm>
          <a:custGeom>
            <a:gdLst>
              <a:gd fmla="*/ 19 w 27" name="T0"/>
              <a:gd fmla="*/ 3 h 26" name="T1"/>
              <a:gd fmla="*/ 22 w 27" name="T2"/>
              <a:gd fmla="*/ 5 h 26" name="T3"/>
              <a:gd fmla="*/ 27 w 27" name="T4"/>
              <a:gd fmla="*/ 12 h 26" name="T5"/>
              <a:gd fmla="*/ 26 w 27" name="T6"/>
              <a:gd fmla="*/ 15 h 26" name="T7"/>
              <a:gd fmla="*/ 25 w 27" name="T8"/>
              <a:gd fmla="*/ 17 h 26" name="T9"/>
              <a:gd fmla="*/ 20 w 27" name="T10"/>
              <a:gd fmla="*/ 24 h 26" name="T11"/>
              <a:gd fmla="*/ 11 w 27" name="T12"/>
              <a:gd fmla="*/ 25 h 26" name="T13"/>
              <a:gd fmla="*/ 8 w 27" name="T14"/>
              <a:gd fmla="*/ 24 h 26" name="T15"/>
              <a:gd fmla="*/ 2 w 27" name="T16"/>
              <a:gd fmla="*/ 12 h 26" name="T17"/>
              <a:gd fmla="*/ 3 w 27" name="T18"/>
              <a:gd fmla="*/ 9 h 26" name="T19"/>
              <a:gd fmla="*/ 6 w 27" name="T20"/>
              <a:gd fmla="*/ 3 h 26" name="T21"/>
              <a:gd fmla="*/ 12 w 27" name="T22"/>
              <a:gd fmla="*/ 1 h 26" name="T23"/>
              <a:gd fmla="*/ 14 w 27" name="T24"/>
              <a:gd fmla="*/ 1 h 26" name="T25"/>
              <a:gd fmla="*/ 17 w 27" name="T26"/>
              <a:gd fmla="*/ 1 h 26" name="T27"/>
              <a:gd fmla="*/ 18 w 27" name="T28"/>
              <a:gd fmla="*/ 2 h 26" name="T29"/>
              <a:gd fmla="*/ 19 w 27" name="T30"/>
              <a:gd fmla="*/ 3 h 26" name="T31"/>
              <a:gd fmla="*/ 7 w 27" name="T32"/>
              <a:gd fmla="*/ 15 h 26" name="T33"/>
              <a:gd fmla="*/ 8 w 27" name="T34"/>
              <a:gd fmla="*/ 19 h 26" name="T35"/>
              <a:gd fmla="*/ 8 w 27" name="T36"/>
              <a:gd fmla="*/ 20 h 26" name="T37"/>
              <a:gd fmla="*/ 16 w 27" name="T38"/>
              <a:gd fmla="*/ 20 h 26" name="T39"/>
              <a:gd fmla="*/ 22 w 27" name="T40"/>
              <a:gd fmla="*/ 15 h 26" name="T41"/>
              <a:gd fmla="*/ 21 w 27" name="T42"/>
              <a:gd fmla="*/ 9 h 26" name="T43"/>
              <a:gd fmla="*/ 17 w 27" name="T44"/>
              <a:gd fmla="*/ 7 h 26" name="T45"/>
              <a:gd fmla="*/ 14 w 27" name="T46"/>
              <a:gd fmla="*/ 7 h 26" name="T47"/>
              <a:gd fmla="*/ 13 w 27" name="T48"/>
              <a:gd fmla="*/ 7 h 26" name="T49"/>
              <a:gd fmla="*/ 10 w 27" name="T50"/>
              <a:gd fmla="*/ 7 h 26" name="T51"/>
              <a:gd fmla="*/ 8 w 27" name="T52"/>
              <a:gd fmla="*/ 10 h 26" name="T53"/>
              <a:gd fmla="*/ 7 w 27" name="T54"/>
              <a:gd fmla="*/ 15 h 26" name="T55"/>
              <a:gd fmla="*/ 11 w 27" name="T56"/>
              <a:gd fmla="*/ 3 h 26" name="T57"/>
              <a:gd fmla="*/ 7 w 27" name="T58"/>
              <a:gd fmla="*/ 5 h 26" name="T59"/>
              <a:gd fmla="*/ 11 w 27" name="T60"/>
              <a:gd fmla="*/ 3 h 26" name="T61"/>
              <a:gd fmla="*/ 5 w 27" name="T62"/>
              <a:gd fmla="*/ 10 h 26" name="T63"/>
              <a:gd fmla="*/ 5 w 27" name="T64"/>
              <a:gd fmla="*/ 14 h 26" name="T65"/>
              <a:gd fmla="*/ 5 w 27" name="T66"/>
              <a:gd fmla="*/ 10 h 2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26" w="27">
                <a:moveTo>
                  <a:pt x="19" y="3"/>
                </a:moveTo>
                <a:cubicBezTo>
                  <a:pt x="20" y="4"/>
                  <a:pt x="21" y="4"/>
                  <a:pt x="22" y="5"/>
                </a:cubicBezTo>
                <a:cubicBezTo>
                  <a:pt x="24" y="7"/>
                  <a:pt x="26" y="9"/>
                  <a:pt x="27" y="12"/>
                </a:cubicBezTo>
                <a:cubicBezTo>
                  <a:pt x="27" y="13"/>
                  <a:pt x="27" y="14"/>
                  <a:pt x="26" y="15"/>
                </a:cubicBezTo>
                <a:cubicBezTo>
                  <a:pt x="26" y="16"/>
                  <a:pt x="26" y="17"/>
                  <a:pt x="25" y="17"/>
                </a:cubicBezTo>
                <a:cubicBezTo>
                  <a:pt x="24" y="20"/>
                  <a:pt x="22" y="22"/>
                  <a:pt x="20" y="24"/>
                </a:cubicBezTo>
                <a:cubicBezTo>
                  <a:pt x="17" y="26"/>
                  <a:pt x="15" y="26"/>
                  <a:pt x="11" y="25"/>
                </a:cubicBezTo>
                <a:cubicBezTo>
                  <a:pt x="10" y="25"/>
                  <a:pt x="9" y="24"/>
                  <a:pt x="8" y="24"/>
                </a:cubicBezTo>
                <a:cubicBezTo>
                  <a:pt x="4" y="22"/>
                  <a:pt x="0" y="17"/>
                  <a:pt x="2" y="12"/>
                </a:cubicBezTo>
                <a:cubicBezTo>
                  <a:pt x="2" y="11"/>
                  <a:pt x="2" y="10"/>
                  <a:pt x="3" y="9"/>
                </a:cubicBezTo>
                <a:cubicBezTo>
                  <a:pt x="3" y="6"/>
                  <a:pt x="4" y="4"/>
                  <a:pt x="6" y="3"/>
                </a:cubicBezTo>
                <a:cubicBezTo>
                  <a:pt x="8" y="1"/>
                  <a:pt x="9" y="0"/>
                  <a:pt x="12" y="1"/>
                </a:cubicBezTo>
                <a:cubicBezTo>
                  <a:pt x="13" y="1"/>
                  <a:pt x="13" y="1"/>
                  <a:pt x="14" y="1"/>
                </a:cubicBezTo>
                <a:cubicBezTo>
                  <a:pt x="15" y="0"/>
                  <a:pt x="16" y="1"/>
                  <a:pt x="17" y="1"/>
                </a:cubicBezTo>
                <a:cubicBezTo>
                  <a:pt x="18" y="1"/>
                  <a:pt x="18" y="2"/>
                  <a:pt x="18" y="2"/>
                </a:cubicBezTo>
                <a:cubicBezTo>
                  <a:pt x="19" y="2"/>
                  <a:pt x="19" y="3"/>
                  <a:pt x="19" y="3"/>
                </a:cubicBezTo>
                <a:close/>
                <a:moveTo>
                  <a:pt x="7" y="15"/>
                </a:moveTo>
                <a:cubicBezTo>
                  <a:pt x="7" y="16"/>
                  <a:pt x="7" y="18"/>
                  <a:pt x="8" y="19"/>
                </a:cubicBezTo>
                <a:cubicBezTo>
                  <a:pt x="8" y="19"/>
                  <a:pt x="8" y="20"/>
                  <a:pt x="8" y="20"/>
                </a:cubicBezTo>
                <a:cubicBezTo>
                  <a:pt x="11" y="21"/>
                  <a:pt x="13" y="21"/>
                  <a:pt x="16" y="20"/>
                </a:cubicBezTo>
                <a:cubicBezTo>
                  <a:pt x="18" y="19"/>
                  <a:pt x="20" y="18"/>
                  <a:pt x="22" y="15"/>
                </a:cubicBezTo>
                <a:cubicBezTo>
                  <a:pt x="23" y="13"/>
                  <a:pt x="22" y="11"/>
                  <a:pt x="21" y="9"/>
                </a:cubicBezTo>
                <a:cubicBezTo>
                  <a:pt x="20" y="8"/>
                  <a:pt x="19" y="8"/>
                  <a:pt x="17" y="7"/>
                </a:cubicBezTo>
                <a:cubicBezTo>
                  <a:pt x="16" y="7"/>
                  <a:pt x="15" y="7"/>
                  <a:pt x="14" y="7"/>
                </a:cubicBezTo>
                <a:cubicBezTo>
                  <a:pt x="14" y="7"/>
                  <a:pt x="13" y="7"/>
                  <a:pt x="13" y="7"/>
                </a:cubicBezTo>
                <a:cubicBezTo>
                  <a:pt x="12" y="6"/>
                  <a:pt x="11" y="7"/>
                  <a:pt x="10" y="7"/>
                </a:cubicBezTo>
                <a:cubicBezTo>
                  <a:pt x="9" y="8"/>
                  <a:pt x="9" y="9"/>
                  <a:pt x="8" y="10"/>
                </a:cubicBezTo>
                <a:cubicBezTo>
                  <a:pt x="7" y="12"/>
                  <a:pt x="7" y="13"/>
                  <a:pt x="7" y="15"/>
                </a:cubicBezTo>
                <a:close/>
                <a:moveTo>
                  <a:pt x="11" y="3"/>
                </a:moveTo>
                <a:cubicBezTo>
                  <a:pt x="10" y="3"/>
                  <a:pt x="8" y="3"/>
                  <a:pt x="7" y="5"/>
                </a:cubicBezTo>
                <a:cubicBezTo>
                  <a:pt x="9" y="4"/>
                  <a:pt x="10" y="3"/>
                  <a:pt x="11" y="3"/>
                </a:cubicBezTo>
                <a:close/>
                <a:moveTo>
                  <a:pt x="5" y="10"/>
                </a:moveTo>
                <a:cubicBezTo>
                  <a:pt x="4" y="11"/>
                  <a:pt x="4" y="12"/>
                  <a:pt x="5" y="14"/>
                </a:cubicBezTo>
                <a:cubicBezTo>
                  <a:pt x="5" y="12"/>
                  <a:pt x="5" y="11"/>
                  <a:pt x="5" y="1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32" name="Freeform 331"/>
          <p:cNvSpPr>
            <a:spLocks noEditPoints="1"/>
          </p:cNvSpPr>
          <p:nvPr/>
        </p:nvSpPr>
        <p:spPr bwMode="auto">
          <a:xfrm>
            <a:off x="6384926" y="4654551"/>
            <a:ext cx="611188" cy="473075"/>
          </a:xfrm>
          <a:custGeom>
            <a:gdLst>
              <a:gd fmla="*/ 38 w 247" name="T0"/>
              <a:gd fmla="*/ 62 h 191" name="T1"/>
              <a:gd fmla="*/ 155 w 247" name="T2"/>
              <a:gd fmla="*/ 7 h 191" name="T3"/>
              <a:gd fmla="*/ 162 w 247" name="T4"/>
              <a:gd fmla="*/ 155 h 191" name="T5"/>
              <a:gd fmla="*/ 168 w 247" name="T6"/>
              <a:gd fmla="*/ 129 h 191" name="T7"/>
              <a:gd fmla="*/ 125 w 247" name="T8"/>
              <a:gd fmla="*/ 75 h 191" name="T9"/>
              <a:gd fmla="*/ 192 w 247" name="T10"/>
              <a:gd fmla="*/ 144 h 191" name="T11"/>
              <a:gd fmla="*/ 39 w 247" name="T12"/>
              <a:gd fmla="*/ 135 h 191" name="T13"/>
              <a:gd fmla="*/ 110 w 247" name="T14"/>
              <a:gd fmla="*/ 168 h 191" name="T15"/>
              <a:gd fmla="*/ 94 w 247" name="T16"/>
              <a:gd fmla="*/ 69 h 191" name="T17"/>
              <a:gd fmla="*/ 208 w 247" name="T18"/>
              <a:gd fmla="*/ 131 h 191" name="T19"/>
              <a:gd fmla="*/ 190 w 247" name="T20"/>
              <a:gd fmla="*/ 4 h 191" name="T21"/>
              <a:gd fmla="*/ 190 w 247" name="T22"/>
              <a:gd fmla="*/ 98 h 191" name="T23"/>
              <a:gd fmla="*/ 172 w 247" name="T24"/>
              <a:gd fmla="*/ 80 h 191" name="T25"/>
              <a:gd fmla="*/ 73 w 247" name="T26"/>
              <a:gd fmla="*/ 147 h 191" name="T27"/>
              <a:gd fmla="*/ 54 w 247" name="T28"/>
              <a:gd fmla="*/ 157 h 191" name="T29"/>
              <a:gd fmla="*/ 172 w 247" name="T30"/>
              <a:gd fmla="*/ 154 h 191" name="T31"/>
              <a:gd fmla="*/ 154 w 247" name="T32"/>
              <a:gd fmla="*/ 64 h 191" name="T33"/>
              <a:gd fmla="*/ 171 w 247" name="T34"/>
              <a:gd fmla="*/ 175 h 191" name="T35"/>
              <a:gd fmla="*/ 42 w 247" name="T36"/>
              <a:gd fmla="*/ 73 h 191" name="T37"/>
              <a:gd fmla="*/ 163 w 247" name="T38"/>
              <a:gd fmla="*/ 171 h 191" name="T39"/>
              <a:gd fmla="*/ 95 w 247" name="T40"/>
              <a:gd fmla="*/ 49 h 191" name="T41"/>
              <a:gd fmla="*/ 44 w 247" name="T42"/>
              <a:gd fmla="*/ 187 h 191" name="T43"/>
              <a:gd fmla="*/ 34 w 247" name="T44"/>
              <a:gd fmla="*/ 148 h 191" name="T45"/>
              <a:gd fmla="*/ 24 w 247" name="T46"/>
              <a:gd fmla="*/ 85 h 191" name="T47"/>
              <a:gd fmla="*/ 192 w 247" name="T48"/>
              <a:gd fmla="*/ 178 h 191" name="T49"/>
              <a:gd fmla="*/ 224 w 247" name="T50"/>
              <a:gd fmla="*/ 170 h 191" name="T51"/>
              <a:gd fmla="*/ 22 w 247" name="T52"/>
              <a:gd fmla="*/ 129 h 191" name="T53"/>
              <a:gd fmla="*/ 71 w 247" name="T54"/>
              <a:gd fmla="*/ 101 h 191" name="T55"/>
              <a:gd fmla="*/ 76 w 247" name="T56"/>
              <a:gd fmla="*/ 181 h 191" name="T57"/>
              <a:gd fmla="*/ 68 w 247" name="T58"/>
              <a:gd fmla="*/ 49 h 191" name="T59"/>
              <a:gd fmla="*/ 94 w 247" name="T60"/>
              <a:gd fmla="*/ 62 h 191" name="T61"/>
              <a:gd fmla="*/ 203 w 247" name="T62"/>
              <a:gd fmla="*/ 158 h 191" name="T63"/>
              <a:gd fmla="*/ 215 w 247" name="T64"/>
              <a:gd fmla="*/ 166 h 191" name="T65"/>
              <a:gd fmla="*/ 192 w 247" name="T66"/>
              <a:gd fmla="*/ 75 h 191" name="T67"/>
              <a:gd fmla="*/ 5 w 247" name="T68"/>
              <a:gd fmla="*/ 181 h 191" name="T69"/>
              <a:gd fmla="*/ 158 w 247" name="T70"/>
              <a:gd fmla="*/ 38 h 191" name="T71"/>
              <a:gd fmla="*/ 242 w 247" name="T72"/>
              <a:gd fmla="*/ 183 h 191" name="T73"/>
              <a:gd fmla="*/ 82 w 247" name="T74"/>
              <a:gd fmla="*/ 70 h 191" name="T75"/>
              <a:gd fmla="*/ 72 w 247" name="T76"/>
              <a:gd fmla="*/ 177 h 191" name="T77"/>
              <a:gd fmla="*/ 185 w 247" name="T78"/>
              <a:gd fmla="*/ 153 h 191" name="T79"/>
              <a:gd fmla="*/ 83 w 247" name="T80"/>
              <a:gd fmla="*/ 47 h 191" name="T81"/>
              <a:gd fmla="*/ 41 w 247" name="T82"/>
              <a:gd fmla="*/ 163 h 191" name="T83"/>
              <a:gd fmla="*/ 54 w 247" name="T84"/>
              <a:gd fmla="*/ 111 h 191" name="T85"/>
              <a:gd fmla="*/ 67 w 247" name="T86"/>
              <a:gd fmla="*/ 91 h 191" name="T87"/>
              <a:gd fmla="*/ 157 w 247" name="T88"/>
              <a:gd fmla="*/ 33 h 191" name="T89"/>
              <a:gd fmla="*/ 175 w 247" name="T90"/>
              <a:gd fmla="*/ 124 h 191" name="T91"/>
              <a:gd fmla="*/ 58 w 247" name="T92"/>
              <a:gd fmla="*/ 12 h 191" name="T93"/>
              <a:gd fmla="*/ 93 w 247" name="T94"/>
              <a:gd fmla="*/ 57 h 191" name="T95"/>
              <a:gd fmla="*/ 145 w 247" name="T96"/>
              <a:gd fmla="*/ 172 h 191" name="T97"/>
              <a:gd fmla="*/ 26 w 247" name="T98"/>
              <a:gd fmla="*/ 151 h 191" name="T99"/>
              <a:gd fmla="*/ 168 w 247" name="T100"/>
              <a:gd fmla="*/ 39 h 191" name="T101"/>
              <a:gd fmla="*/ 31 w 247" name="T102"/>
              <a:gd fmla="*/ 122 h 191" name="T103"/>
              <a:gd fmla="*/ 145 w 247" name="T104"/>
              <a:gd fmla="*/ 54 h 191" name="T105"/>
              <a:gd fmla="*/ 25 w 247" name="T106"/>
              <a:gd fmla="*/ 169 h 191" name="T107"/>
              <a:gd fmla="*/ 66 w 247" name="T108"/>
              <a:gd fmla="*/ 163 h 191" name="T109"/>
              <a:gd fmla="*/ 186 w 247" name="T110"/>
              <a:gd fmla="*/ 53 h 191" name="T111"/>
              <a:gd fmla="*/ 64 w 247" name="T112"/>
              <a:gd fmla="*/ 41 h 191" name="T113"/>
              <a:gd fmla="*/ 30 w 247" name="T114"/>
              <a:gd fmla="*/ 136 h 191" name="T115"/>
              <a:gd fmla="*/ 53 w 247" name="T116"/>
              <a:gd fmla="*/ 27 h 191" name="T117"/>
              <a:gd fmla="*/ 118 w 247" name="T118"/>
              <a:gd fmla="*/ 57 h 191" name="T119"/>
              <a:gd fmla="*/ 178 w 247" name="T120"/>
              <a:gd fmla="*/ 56 h 191" name="T121"/>
              <a:gd fmla="*/ 192 w 247" name="T122"/>
              <a:gd fmla="*/ 86 h 191" name="T123"/>
              <a:gd fmla="*/ 115 w 247" name="T124"/>
              <a:gd fmla="*/ 65 h 19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91" w="246">
                <a:moveTo>
                  <a:pt x="245" y="173"/>
                </a:moveTo>
                <a:cubicBezTo>
                  <a:pt x="245" y="176"/>
                  <a:pt x="245" y="180"/>
                  <a:pt x="245" y="183"/>
                </a:cubicBezTo>
                <a:cubicBezTo>
                  <a:pt x="245" y="183"/>
                  <a:pt x="245" y="183"/>
                  <a:pt x="246" y="183"/>
                </a:cubicBezTo>
                <a:cubicBezTo>
                  <a:pt x="246" y="184"/>
                  <a:pt x="246" y="184"/>
                  <a:pt x="246" y="184"/>
                </a:cubicBezTo>
                <a:cubicBezTo>
                  <a:pt x="246" y="185"/>
                  <a:pt x="246" y="185"/>
                  <a:pt x="245" y="186"/>
                </a:cubicBezTo>
                <a:cubicBezTo>
                  <a:pt x="245" y="186"/>
                  <a:pt x="245" y="186"/>
                  <a:pt x="245" y="186"/>
                </a:cubicBezTo>
                <a:cubicBezTo>
                  <a:pt x="240" y="186"/>
                  <a:pt x="236" y="187"/>
                  <a:pt x="231" y="187"/>
                </a:cubicBezTo>
                <a:cubicBezTo>
                  <a:pt x="228" y="187"/>
                  <a:pt x="225" y="188"/>
                  <a:pt x="221" y="188"/>
                </a:cubicBezTo>
                <a:cubicBezTo>
                  <a:pt x="217" y="188"/>
                  <a:pt x="212" y="189"/>
                  <a:pt x="208" y="189"/>
                </a:cubicBezTo>
                <a:cubicBezTo>
                  <a:pt x="202" y="190"/>
                  <a:pt x="195" y="190"/>
                  <a:pt x="189" y="191"/>
                </a:cubicBezTo>
                <a:cubicBezTo>
                  <a:pt x="183" y="191"/>
                  <a:pt x="176" y="191"/>
                  <a:pt x="170" y="191"/>
                </a:cubicBezTo>
                <a:cubicBezTo>
                  <a:pt x="162" y="191"/>
                  <a:pt x="154" y="191"/>
                  <a:pt x="146" y="191"/>
                </a:cubicBezTo>
                <a:cubicBezTo>
                  <a:pt x="125" y="190"/>
                  <a:pt x="104" y="190"/>
                  <a:pt x="83" y="190"/>
                </a:cubicBezTo>
                <a:cubicBezTo>
                  <a:pt x="70" y="190"/>
                  <a:pt x="57" y="190"/>
                  <a:pt x="44" y="189"/>
                </a:cubicBezTo>
                <a:cubicBezTo>
                  <a:pt x="36" y="189"/>
                  <a:pt x="28" y="189"/>
                  <a:pt x="20" y="188"/>
                </a:cubicBezTo>
                <a:cubicBezTo>
                  <a:pt x="17" y="188"/>
                  <a:pt x="14" y="189"/>
                  <a:pt x="11" y="189"/>
                </a:cubicBezTo>
                <a:cubicBezTo>
                  <a:pt x="11" y="189"/>
                  <a:pt x="10" y="189"/>
                  <a:pt x="9" y="188"/>
                </a:cubicBezTo>
                <a:cubicBezTo>
                  <a:pt x="9" y="188"/>
                  <a:pt x="8" y="188"/>
                  <a:pt x="8" y="188"/>
                </a:cubicBezTo>
                <a:cubicBezTo>
                  <a:pt x="6" y="188"/>
                  <a:pt x="5" y="188"/>
                  <a:pt x="4" y="187"/>
                </a:cubicBezTo>
                <a:cubicBezTo>
                  <a:pt x="2" y="187"/>
                  <a:pt x="2" y="186"/>
                  <a:pt x="3" y="184"/>
                </a:cubicBezTo>
                <a:cubicBezTo>
                  <a:pt x="3" y="184"/>
                  <a:pt x="3" y="183"/>
                  <a:pt x="3" y="183"/>
                </a:cubicBezTo>
                <a:cubicBezTo>
                  <a:pt x="2" y="182"/>
                  <a:pt x="1" y="180"/>
                  <a:pt x="1" y="178"/>
                </a:cubicBezTo>
                <a:cubicBezTo>
                  <a:pt x="0" y="173"/>
                  <a:pt x="0" y="169"/>
                  <a:pt x="0" y="165"/>
                </a:cubicBezTo>
                <a:cubicBezTo>
                  <a:pt x="0" y="162"/>
                  <a:pt x="0" y="159"/>
                  <a:pt x="0" y="156"/>
                </a:cubicBezTo>
                <a:cubicBezTo>
                  <a:pt x="0" y="148"/>
                  <a:pt x="0" y="140"/>
                  <a:pt x="2" y="132"/>
                </a:cubicBezTo>
                <a:cubicBezTo>
                  <a:pt x="4" y="122"/>
                  <a:pt x="7" y="112"/>
                  <a:pt x="11" y="103"/>
                </a:cubicBezTo>
                <a:cubicBezTo>
                  <a:pt x="15" y="95"/>
                  <a:pt x="19" y="87"/>
                  <a:pt x="24" y="78"/>
                </a:cubicBezTo>
                <a:cubicBezTo>
                  <a:pt x="26" y="75"/>
                  <a:pt x="28" y="72"/>
                  <a:pt x="31" y="69"/>
                </a:cubicBezTo>
                <a:cubicBezTo>
                  <a:pt x="32" y="67"/>
                  <a:pt x="34" y="65"/>
                  <a:pt x="36" y="63"/>
                </a:cubicBezTo>
                <a:cubicBezTo>
                  <a:pt x="37" y="63"/>
                  <a:pt x="38" y="62"/>
                  <a:pt x="38" y="62"/>
                </a:cubicBezTo>
                <a:cubicBezTo>
                  <a:pt x="39" y="62"/>
                  <a:pt x="39" y="62"/>
                  <a:pt x="39" y="62"/>
                </a:cubicBezTo>
                <a:cubicBezTo>
                  <a:pt x="41" y="61"/>
                  <a:pt x="42" y="60"/>
                  <a:pt x="43" y="58"/>
                </a:cubicBezTo>
                <a:cubicBezTo>
                  <a:pt x="42" y="57"/>
                  <a:pt x="42" y="56"/>
                  <a:pt x="43" y="54"/>
                </a:cubicBezTo>
                <a:cubicBezTo>
                  <a:pt x="43" y="53"/>
                  <a:pt x="44" y="51"/>
                  <a:pt x="44" y="49"/>
                </a:cubicBezTo>
                <a:cubicBezTo>
                  <a:pt x="44" y="44"/>
                  <a:pt x="44" y="40"/>
                  <a:pt x="44" y="35"/>
                </a:cubicBezTo>
                <a:cubicBezTo>
                  <a:pt x="43" y="32"/>
                  <a:pt x="43" y="29"/>
                  <a:pt x="43" y="26"/>
                </a:cubicBezTo>
                <a:cubicBezTo>
                  <a:pt x="42" y="22"/>
                  <a:pt x="42" y="18"/>
                  <a:pt x="41" y="14"/>
                </a:cubicBezTo>
                <a:cubicBezTo>
                  <a:pt x="41" y="12"/>
                  <a:pt x="41" y="9"/>
                  <a:pt x="41" y="7"/>
                </a:cubicBezTo>
                <a:cubicBezTo>
                  <a:pt x="41" y="5"/>
                  <a:pt x="42" y="4"/>
                  <a:pt x="45" y="3"/>
                </a:cubicBezTo>
                <a:cubicBezTo>
                  <a:pt x="47" y="3"/>
                  <a:pt x="49" y="3"/>
                  <a:pt x="51" y="3"/>
                </a:cubicBezTo>
                <a:cubicBezTo>
                  <a:pt x="57" y="3"/>
                  <a:pt x="62" y="4"/>
                  <a:pt x="68" y="4"/>
                </a:cubicBezTo>
                <a:cubicBezTo>
                  <a:pt x="70" y="4"/>
                  <a:pt x="71" y="4"/>
                  <a:pt x="71" y="6"/>
                </a:cubicBezTo>
                <a:cubicBezTo>
                  <a:pt x="72" y="6"/>
                  <a:pt x="72" y="6"/>
                  <a:pt x="72" y="6"/>
                </a:cubicBezTo>
                <a:cubicBezTo>
                  <a:pt x="73" y="7"/>
                  <a:pt x="73" y="7"/>
                  <a:pt x="73" y="8"/>
                </a:cubicBezTo>
                <a:cubicBezTo>
                  <a:pt x="73" y="9"/>
                  <a:pt x="73" y="9"/>
                  <a:pt x="73" y="9"/>
                </a:cubicBezTo>
                <a:cubicBezTo>
                  <a:pt x="73" y="9"/>
                  <a:pt x="74" y="10"/>
                  <a:pt x="73" y="11"/>
                </a:cubicBezTo>
                <a:cubicBezTo>
                  <a:pt x="73" y="11"/>
                  <a:pt x="73" y="12"/>
                  <a:pt x="73" y="13"/>
                </a:cubicBezTo>
                <a:cubicBezTo>
                  <a:pt x="73" y="16"/>
                  <a:pt x="74" y="20"/>
                  <a:pt x="75" y="24"/>
                </a:cubicBezTo>
                <a:cubicBezTo>
                  <a:pt x="76" y="24"/>
                  <a:pt x="76" y="24"/>
                  <a:pt x="76" y="24"/>
                </a:cubicBezTo>
                <a:cubicBezTo>
                  <a:pt x="77" y="24"/>
                  <a:pt x="78" y="24"/>
                  <a:pt x="77" y="26"/>
                </a:cubicBezTo>
                <a:cubicBezTo>
                  <a:pt x="77" y="27"/>
                  <a:pt x="77" y="27"/>
                  <a:pt x="77" y="28"/>
                </a:cubicBezTo>
                <a:cubicBezTo>
                  <a:pt x="78" y="29"/>
                  <a:pt x="80" y="31"/>
                  <a:pt x="81" y="33"/>
                </a:cubicBezTo>
                <a:cubicBezTo>
                  <a:pt x="87" y="38"/>
                  <a:pt x="94" y="42"/>
                  <a:pt x="101" y="43"/>
                </a:cubicBezTo>
                <a:cubicBezTo>
                  <a:pt x="103" y="44"/>
                  <a:pt x="106" y="44"/>
                  <a:pt x="108" y="44"/>
                </a:cubicBezTo>
                <a:cubicBezTo>
                  <a:pt x="116" y="44"/>
                  <a:pt x="123" y="44"/>
                  <a:pt x="131" y="42"/>
                </a:cubicBezTo>
                <a:cubicBezTo>
                  <a:pt x="131" y="42"/>
                  <a:pt x="131" y="42"/>
                  <a:pt x="131" y="42"/>
                </a:cubicBezTo>
                <a:cubicBezTo>
                  <a:pt x="135" y="41"/>
                  <a:pt x="138" y="39"/>
                  <a:pt x="140" y="37"/>
                </a:cubicBezTo>
                <a:cubicBezTo>
                  <a:pt x="143" y="34"/>
                  <a:pt x="145" y="32"/>
                  <a:pt x="147" y="29"/>
                </a:cubicBezTo>
                <a:cubicBezTo>
                  <a:pt x="149" y="27"/>
                  <a:pt x="150" y="24"/>
                  <a:pt x="152" y="21"/>
                </a:cubicBezTo>
                <a:cubicBezTo>
                  <a:pt x="153" y="16"/>
                  <a:pt x="154" y="12"/>
                  <a:pt x="155" y="7"/>
                </a:cubicBezTo>
                <a:cubicBezTo>
                  <a:pt x="155" y="7"/>
                  <a:pt x="155" y="6"/>
                  <a:pt x="155" y="6"/>
                </a:cubicBezTo>
                <a:cubicBezTo>
                  <a:pt x="156" y="5"/>
                  <a:pt x="157" y="5"/>
                  <a:pt x="158" y="5"/>
                </a:cubicBezTo>
                <a:cubicBezTo>
                  <a:pt x="158" y="6"/>
                  <a:pt x="158" y="6"/>
                  <a:pt x="158" y="6"/>
                </a:cubicBezTo>
                <a:cubicBezTo>
                  <a:pt x="158" y="5"/>
                  <a:pt x="158" y="5"/>
                  <a:pt x="158" y="5"/>
                </a:cubicBezTo>
                <a:cubicBezTo>
                  <a:pt x="158" y="5"/>
                  <a:pt x="157" y="5"/>
                  <a:pt x="156" y="4"/>
                </a:cubicBezTo>
                <a:cubicBezTo>
                  <a:pt x="155" y="4"/>
                  <a:pt x="155" y="4"/>
                  <a:pt x="155" y="3"/>
                </a:cubicBezTo>
                <a:cubicBezTo>
                  <a:pt x="155" y="2"/>
                  <a:pt x="155" y="1"/>
                  <a:pt x="156" y="1"/>
                </a:cubicBezTo>
                <a:cubicBezTo>
                  <a:pt x="157" y="0"/>
                  <a:pt x="159" y="0"/>
                  <a:pt x="161" y="0"/>
                </a:cubicBezTo>
                <a:cubicBezTo>
                  <a:pt x="161" y="0"/>
                  <a:pt x="161" y="0"/>
                  <a:pt x="161" y="0"/>
                </a:cubicBezTo>
                <a:cubicBezTo>
                  <a:pt x="162" y="1"/>
                  <a:pt x="163" y="1"/>
                  <a:pt x="164" y="1"/>
                </a:cubicBezTo>
                <a:cubicBezTo>
                  <a:pt x="169" y="1"/>
                  <a:pt x="174" y="1"/>
                  <a:pt x="179" y="2"/>
                </a:cubicBezTo>
                <a:cubicBezTo>
                  <a:pt x="183" y="2"/>
                  <a:pt x="187" y="2"/>
                  <a:pt x="191" y="2"/>
                </a:cubicBezTo>
                <a:cubicBezTo>
                  <a:pt x="192" y="2"/>
                  <a:pt x="192" y="2"/>
                  <a:pt x="193" y="2"/>
                </a:cubicBezTo>
                <a:cubicBezTo>
                  <a:pt x="195" y="2"/>
                  <a:pt x="196" y="3"/>
                  <a:pt x="196" y="5"/>
                </a:cubicBezTo>
                <a:cubicBezTo>
                  <a:pt x="196" y="5"/>
                  <a:pt x="196" y="6"/>
                  <a:pt x="196" y="6"/>
                </a:cubicBezTo>
                <a:cubicBezTo>
                  <a:pt x="194" y="16"/>
                  <a:pt x="194" y="25"/>
                  <a:pt x="194" y="35"/>
                </a:cubicBezTo>
                <a:cubicBezTo>
                  <a:pt x="194" y="42"/>
                  <a:pt x="194" y="49"/>
                  <a:pt x="194" y="56"/>
                </a:cubicBezTo>
                <a:cubicBezTo>
                  <a:pt x="194" y="57"/>
                  <a:pt x="194" y="57"/>
                  <a:pt x="194" y="57"/>
                </a:cubicBezTo>
                <a:cubicBezTo>
                  <a:pt x="197" y="60"/>
                  <a:pt x="200" y="62"/>
                  <a:pt x="203" y="64"/>
                </a:cubicBezTo>
                <a:cubicBezTo>
                  <a:pt x="213" y="73"/>
                  <a:pt x="222" y="83"/>
                  <a:pt x="228" y="95"/>
                </a:cubicBezTo>
                <a:cubicBezTo>
                  <a:pt x="230" y="100"/>
                  <a:pt x="233" y="106"/>
                  <a:pt x="235" y="111"/>
                </a:cubicBezTo>
                <a:cubicBezTo>
                  <a:pt x="236" y="115"/>
                  <a:pt x="237" y="119"/>
                  <a:pt x="238" y="124"/>
                </a:cubicBezTo>
                <a:cubicBezTo>
                  <a:pt x="239" y="130"/>
                  <a:pt x="241" y="136"/>
                  <a:pt x="242" y="142"/>
                </a:cubicBezTo>
                <a:cubicBezTo>
                  <a:pt x="243" y="147"/>
                  <a:pt x="244" y="151"/>
                  <a:pt x="245" y="155"/>
                </a:cubicBezTo>
                <a:cubicBezTo>
                  <a:pt x="245" y="159"/>
                  <a:pt x="246" y="163"/>
                  <a:pt x="246" y="167"/>
                </a:cubicBezTo>
                <a:cubicBezTo>
                  <a:pt x="247" y="168"/>
                  <a:pt x="247" y="169"/>
                  <a:pt x="247" y="170"/>
                </a:cubicBezTo>
                <a:cubicBezTo>
                  <a:pt x="246" y="171"/>
                  <a:pt x="246" y="172"/>
                  <a:pt x="245" y="173"/>
                </a:cubicBezTo>
                <a:close/>
                <a:moveTo>
                  <a:pt x="162" y="155"/>
                </a:moveTo>
                <a:cubicBezTo>
                  <a:pt x="161" y="156"/>
                  <a:pt x="161" y="156"/>
                  <a:pt x="161" y="157"/>
                </a:cubicBezTo>
                <a:cubicBezTo>
                  <a:pt x="161" y="156"/>
                  <a:pt x="162" y="156"/>
                  <a:pt x="162" y="155"/>
                </a:cubicBezTo>
                <a:cubicBezTo>
                  <a:pt x="162" y="155"/>
                  <a:pt x="162" y="154"/>
                  <a:pt x="163" y="154"/>
                </a:cubicBezTo>
                <a:cubicBezTo>
                  <a:pt x="162" y="154"/>
                  <a:pt x="162" y="154"/>
                  <a:pt x="162" y="154"/>
                </a:cubicBezTo>
                <a:cubicBezTo>
                  <a:pt x="162" y="154"/>
                  <a:pt x="162" y="155"/>
                  <a:pt x="162" y="155"/>
                </a:cubicBezTo>
                <a:close/>
                <a:moveTo>
                  <a:pt x="61" y="101"/>
                </a:moveTo>
                <a:cubicBezTo>
                  <a:pt x="60" y="101"/>
                  <a:pt x="60" y="101"/>
                  <a:pt x="60" y="102"/>
                </a:cubicBezTo>
                <a:cubicBezTo>
                  <a:pt x="60" y="103"/>
                  <a:pt x="60" y="104"/>
                  <a:pt x="60" y="106"/>
                </a:cubicBezTo>
                <a:cubicBezTo>
                  <a:pt x="60" y="105"/>
                  <a:pt x="60" y="105"/>
                  <a:pt x="60" y="104"/>
                </a:cubicBezTo>
                <a:cubicBezTo>
                  <a:pt x="60" y="103"/>
                  <a:pt x="60" y="102"/>
                  <a:pt x="60" y="101"/>
                </a:cubicBezTo>
                <a:cubicBezTo>
                  <a:pt x="61" y="100"/>
                  <a:pt x="61" y="100"/>
                  <a:pt x="61" y="100"/>
                </a:cubicBezTo>
                <a:cubicBezTo>
                  <a:pt x="61" y="99"/>
                  <a:pt x="61" y="99"/>
                  <a:pt x="61" y="98"/>
                </a:cubicBezTo>
                <a:cubicBezTo>
                  <a:pt x="61" y="98"/>
                  <a:pt x="61" y="99"/>
                  <a:pt x="61" y="99"/>
                </a:cubicBezTo>
                <a:cubicBezTo>
                  <a:pt x="61" y="100"/>
                  <a:pt x="60" y="100"/>
                  <a:pt x="61" y="101"/>
                </a:cubicBezTo>
                <a:close/>
                <a:moveTo>
                  <a:pt x="106" y="77"/>
                </a:moveTo>
                <a:cubicBezTo>
                  <a:pt x="106" y="77"/>
                  <a:pt x="106" y="77"/>
                  <a:pt x="106" y="77"/>
                </a:cubicBezTo>
                <a:cubicBezTo>
                  <a:pt x="105" y="77"/>
                  <a:pt x="104" y="77"/>
                  <a:pt x="103" y="77"/>
                </a:cubicBezTo>
                <a:cubicBezTo>
                  <a:pt x="95" y="78"/>
                  <a:pt x="87" y="82"/>
                  <a:pt x="81" y="88"/>
                </a:cubicBezTo>
                <a:cubicBezTo>
                  <a:pt x="81" y="88"/>
                  <a:pt x="80" y="88"/>
                  <a:pt x="80" y="89"/>
                </a:cubicBezTo>
                <a:cubicBezTo>
                  <a:pt x="77" y="93"/>
                  <a:pt x="75" y="98"/>
                  <a:pt x="73" y="103"/>
                </a:cubicBezTo>
                <a:cubicBezTo>
                  <a:pt x="72" y="107"/>
                  <a:pt x="71" y="111"/>
                  <a:pt x="71" y="115"/>
                </a:cubicBezTo>
                <a:cubicBezTo>
                  <a:pt x="70" y="117"/>
                  <a:pt x="70" y="119"/>
                  <a:pt x="71" y="122"/>
                </a:cubicBezTo>
                <a:cubicBezTo>
                  <a:pt x="71" y="126"/>
                  <a:pt x="72" y="130"/>
                  <a:pt x="74" y="134"/>
                </a:cubicBezTo>
                <a:cubicBezTo>
                  <a:pt x="77" y="141"/>
                  <a:pt x="82" y="147"/>
                  <a:pt x="87" y="152"/>
                </a:cubicBezTo>
                <a:cubicBezTo>
                  <a:pt x="92" y="155"/>
                  <a:pt x="96" y="159"/>
                  <a:pt x="101" y="161"/>
                </a:cubicBezTo>
                <a:cubicBezTo>
                  <a:pt x="107" y="163"/>
                  <a:pt x="114" y="165"/>
                  <a:pt x="121" y="165"/>
                </a:cubicBezTo>
                <a:cubicBezTo>
                  <a:pt x="129" y="166"/>
                  <a:pt x="137" y="164"/>
                  <a:pt x="145" y="161"/>
                </a:cubicBezTo>
                <a:cubicBezTo>
                  <a:pt x="146" y="161"/>
                  <a:pt x="147" y="160"/>
                  <a:pt x="148" y="160"/>
                </a:cubicBezTo>
                <a:cubicBezTo>
                  <a:pt x="151" y="157"/>
                  <a:pt x="154" y="155"/>
                  <a:pt x="157" y="152"/>
                </a:cubicBezTo>
                <a:cubicBezTo>
                  <a:pt x="159" y="149"/>
                  <a:pt x="161" y="146"/>
                  <a:pt x="163" y="143"/>
                </a:cubicBezTo>
                <a:cubicBezTo>
                  <a:pt x="165" y="139"/>
                  <a:pt x="166" y="136"/>
                  <a:pt x="167" y="132"/>
                </a:cubicBezTo>
                <a:cubicBezTo>
                  <a:pt x="168" y="131"/>
                  <a:pt x="168" y="130"/>
                  <a:pt x="168" y="129"/>
                </a:cubicBezTo>
                <a:cubicBezTo>
                  <a:pt x="168" y="129"/>
                  <a:pt x="168" y="129"/>
                  <a:pt x="167" y="129"/>
                </a:cubicBezTo>
                <a:cubicBezTo>
                  <a:pt x="159" y="126"/>
                  <a:pt x="152" y="122"/>
                  <a:pt x="144" y="119"/>
                </a:cubicBezTo>
                <a:cubicBezTo>
                  <a:pt x="143" y="118"/>
                  <a:pt x="143" y="118"/>
                  <a:pt x="142" y="117"/>
                </a:cubicBezTo>
                <a:cubicBezTo>
                  <a:pt x="142" y="117"/>
                  <a:pt x="141" y="116"/>
                  <a:pt x="141" y="116"/>
                </a:cubicBezTo>
                <a:cubicBezTo>
                  <a:pt x="142" y="115"/>
                  <a:pt x="142" y="114"/>
                  <a:pt x="142" y="113"/>
                </a:cubicBezTo>
                <a:cubicBezTo>
                  <a:pt x="142" y="113"/>
                  <a:pt x="143" y="113"/>
                  <a:pt x="143" y="113"/>
                </a:cubicBezTo>
                <a:cubicBezTo>
                  <a:pt x="144" y="113"/>
                  <a:pt x="144" y="113"/>
                  <a:pt x="144" y="113"/>
                </a:cubicBezTo>
                <a:cubicBezTo>
                  <a:pt x="151" y="113"/>
                  <a:pt x="158" y="113"/>
                  <a:pt x="164" y="114"/>
                </a:cubicBezTo>
                <a:cubicBezTo>
                  <a:pt x="166" y="114"/>
                  <a:pt x="168" y="114"/>
                  <a:pt x="170" y="114"/>
                </a:cubicBezTo>
                <a:cubicBezTo>
                  <a:pt x="170" y="113"/>
                  <a:pt x="170" y="113"/>
                  <a:pt x="170" y="112"/>
                </a:cubicBezTo>
                <a:cubicBezTo>
                  <a:pt x="170" y="111"/>
                  <a:pt x="170" y="109"/>
                  <a:pt x="170" y="107"/>
                </a:cubicBezTo>
                <a:cubicBezTo>
                  <a:pt x="169" y="102"/>
                  <a:pt x="167" y="98"/>
                  <a:pt x="165" y="94"/>
                </a:cubicBezTo>
                <a:cubicBezTo>
                  <a:pt x="162" y="89"/>
                  <a:pt x="158" y="84"/>
                  <a:pt x="153" y="81"/>
                </a:cubicBezTo>
                <a:cubicBezTo>
                  <a:pt x="147" y="76"/>
                  <a:pt x="140" y="73"/>
                  <a:pt x="133" y="71"/>
                </a:cubicBezTo>
                <a:cubicBezTo>
                  <a:pt x="131" y="71"/>
                  <a:pt x="129" y="70"/>
                  <a:pt x="127" y="70"/>
                </a:cubicBezTo>
                <a:cubicBezTo>
                  <a:pt x="126" y="70"/>
                  <a:pt x="124" y="70"/>
                  <a:pt x="123" y="70"/>
                </a:cubicBezTo>
                <a:cubicBezTo>
                  <a:pt x="119" y="70"/>
                  <a:pt x="115" y="71"/>
                  <a:pt x="110" y="72"/>
                </a:cubicBezTo>
                <a:cubicBezTo>
                  <a:pt x="108" y="72"/>
                  <a:pt x="106" y="73"/>
                  <a:pt x="104" y="74"/>
                </a:cubicBezTo>
                <a:cubicBezTo>
                  <a:pt x="103" y="74"/>
                  <a:pt x="102" y="74"/>
                  <a:pt x="101" y="73"/>
                </a:cubicBezTo>
                <a:cubicBezTo>
                  <a:pt x="101" y="73"/>
                  <a:pt x="101" y="72"/>
                  <a:pt x="101" y="72"/>
                </a:cubicBezTo>
                <a:cubicBezTo>
                  <a:pt x="96" y="74"/>
                  <a:pt x="92" y="76"/>
                  <a:pt x="88" y="79"/>
                </a:cubicBezTo>
                <a:cubicBezTo>
                  <a:pt x="89" y="79"/>
                  <a:pt x="89" y="79"/>
                  <a:pt x="89" y="79"/>
                </a:cubicBezTo>
                <a:cubicBezTo>
                  <a:pt x="95" y="76"/>
                  <a:pt x="101" y="75"/>
                  <a:pt x="107" y="74"/>
                </a:cubicBezTo>
                <a:cubicBezTo>
                  <a:pt x="108" y="74"/>
                  <a:pt x="110" y="74"/>
                  <a:pt x="111" y="74"/>
                </a:cubicBezTo>
                <a:cubicBezTo>
                  <a:pt x="111" y="73"/>
                  <a:pt x="112" y="73"/>
                  <a:pt x="113" y="73"/>
                </a:cubicBezTo>
                <a:cubicBezTo>
                  <a:pt x="114" y="73"/>
                  <a:pt x="115" y="73"/>
                  <a:pt x="116" y="72"/>
                </a:cubicBezTo>
                <a:cubicBezTo>
                  <a:pt x="116" y="72"/>
                  <a:pt x="117" y="72"/>
                  <a:pt x="117" y="72"/>
                </a:cubicBezTo>
                <a:cubicBezTo>
                  <a:pt x="118" y="73"/>
                  <a:pt x="120" y="73"/>
                  <a:pt x="122" y="73"/>
                </a:cubicBezTo>
                <a:cubicBezTo>
                  <a:pt x="122" y="73"/>
                  <a:pt x="123" y="72"/>
                  <a:pt x="124" y="73"/>
                </a:cubicBezTo>
                <a:cubicBezTo>
                  <a:pt x="125" y="73"/>
                  <a:pt x="125" y="74"/>
                  <a:pt x="125" y="75"/>
                </a:cubicBezTo>
                <a:cubicBezTo>
                  <a:pt x="126" y="76"/>
                  <a:pt x="126" y="76"/>
                  <a:pt x="127" y="77"/>
                </a:cubicBezTo>
                <a:cubicBezTo>
                  <a:pt x="127" y="77"/>
                  <a:pt x="127" y="78"/>
                  <a:pt x="128" y="78"/>
                </a:cubicBezTo>
                <a:cubicBezTo>
                  <a:pt x="129" y="80"/>
                  <a:pt x="129" y="81"/>
                  <a:pt x="129" y="84"/>
                </a:cubicBezTo>
                <a:cubicBezTo>
                  <a:pt x="128" y="85"/>
                  <a:pt x="128" y="87"/>
                  <a:pt x="127" y="88"/>
                </a:cubicBezTo>
                <a:cubicBezTo>
                  <a:pt x="124" y="92"/>
                  <a:pt x="120" y="94"/>
                  <a:pt x="115" y="93"/>
                </a:cubicBezTo>
                <a:cubicBezTo>
                  <a:pt x="115" y="93"/>
                  <a:pt x="114" y="93"/>
                  <a:pt x="113" y="93"/>
                </a:cubicBezTo>
                <a:cubicBezTo>
                  <a:pt x="110" y="94"/>
                  <a:pt x="108" y="93"/>
                  <a:pt x="106" y="91"/>
                </a:cubicBezTo>
                <a:cubicBezTo>
                  <a:pt x="105" y="91"/>
                  <a:pt x="104" y="89"/>
                  <a:pt x="103" y="88"/>
                </a:cubicBezTo>
                <a:cubicBezTo>
                  <a:pt x="102" y="86"/>
                  <a:pt x="103" y="84"/>
                  <a:pt x="104" y="82"/>
                </a:cubicBezTo>
                <a:cubicBezTo>
                  <a:pt x="104" y="80"/>
                  <a:pt x="105" y="79"/>
                  <a:pt x="106" y="77"/>
                </a:cubicBezTo>
                <a:close/>
                <a:moveTo>
                  <a:pt x="172" y="104"/>
                </a:moveTo>
                <a:cubicBezTo>
                  <a:pt x="173" y="107"/>
                  <a:pt x="173" y="111"/>
                  <a:pt x="174" y="114"/>
                </a:cubicBezTo>
                <a:cubicBezTo>
                  <a:pt x="174" y="114"/>
                  <a:pt x="175" y="114"/>
                  <a:pt x="175" y="114"/>
                </a:cubicBezTo>
                <a:cubicBezTo>
                  <a:pt x="177" y="114"/>
                  <a:pt x="178" y="115"/>
                  <a:pt x="180" y="115"/>
                </a:cubicBezTo>
                <a:cubicBezTo>
                  <a:pt x="181" y="115"/>
                  <a:pt x="183" y="115"/>
                  <a:pt x="184" y="115"/>
                </a:cubicBezTo>
                <a:cubicBezTo>
                  <a:pt x="184" y="115"/>
                  <a:pt x="185" y="115"/>
                  <a:pt x="185" y="115"/>
                </a:cubicBezTo>
                <a:cubicBezTo>
                  <a:pt x="185" y="115"/>
                  <a:pt x="186" y="116"/>
                  <a:pt x="186" y="116"/>
                </a:cubicBezTo>
                <a:cubicBezTo>
                  <a:pt x="186" y="116"/>
                  <a:pt x="187" y="116"/>
                  <a:pt x="187" y="116"/>
                </a:cubicBezTo>
                <a:cubicBezTo>
                  <a:pt x="187" y="118"/>
                  <a:pt x="188" y="119"/>
                  <a:pt x="188" y="120"/>
                </a:cubicBezTo>
                <a:cubicBezTo>
                  <a:pt x="187" y="124"/>
                  <a:pt x="187" y="128"/>
                  <a:pt x="187" y="133"/>
                </a:cubicBezTo>
                <a:cubicBezTo>
                  <a:pt x="187" y="133"/>
                  <a:pt x="187" y="134"/>
                  <a:pt x="187" y="134"/>
                </a:cubicBezTo>
                <a:cubicBezTo>
                  <a:pt x="187" y="135"/>
                  <a:pt x="186" y="136"/>
                  <a:pt x="185" y="136"/>
                </a:cubicBezTo>
                <a:cubicBezTo>
                  <a:pt x="185" y="136"/>
                  <a:pt x="185" y="136"/>
                  <a:pt x="185" y="136"/>
                </a:cubicBezTo>
                <a:cubicBezTo>
                  <a:pt x="184" y="136"/>
                  <a:pt x="183" y="136"/>
                  <a:pt x="182" y="135"/>
                </a:cubicBezTo>
                <a:cubicBezTo>
                  <a:pt x="180" y="134"/>
                  <a:pt x="177" y="133"/>
                  <a:pt x="174" y="131"/>
                </a:cubicBezTo>
                <a:cubicBezTo>
                  <a:pt x="173" y="131"/>
                  <a:pt x="173" y="131"/>
                  <a:pt x="173" y="131"/>
                </a:cubicBezTo>
                <a:cubicBezTo>
                  <a:pt x="172" y="134"/>
                  <a:pt x="171" y="138"/>
                  <a:pt x="170" y="141"/>
                </a:cubicBezTo>
                <a:cubicBezTo>
                  <a:pt x="170" y="141"/>
                  <a:pt x="170" y="142"/>
                  <a:pt x="170" y="142"/>
                </a:cubicBezTo>
                <a:cubicBezTo>
                  <a:pt x="174" y="142"/>
                  <a:pt x="177" y="143"/>
                  <a:pt x="180" y="143"/>
                </a:cubicBezTo>
                <a:cubicBezTo>
                  <a:pt x="184" y="143"/>
                  <a:pt x="188" y="144"/>
                  <a:pt x="192" y="144"/>
                </a:cubicBezTo>
                <a:cubicBezTo>
                  <a:pt x="193" y="144"/>
                  <a:pt x="194" y="144"/>
                  <a:pt x="195" y="145"/>
                </a:cubicBezTo>
                <a:cubicBezTo>
                  <a:pt x="195" y="133"/>
                  <a:pt x="194" y="121"/>
                  <a:pt x="193" y="109"/>
                </a:cubicBezTo>
                <a:cubicBezTo>
                  <a:pt x="192" y="109"/>
                  <a:pt x="191" y="109"/>
                  <a:pt x="190" y="109"/>
                </a:cubicBezTo>
                <a:cubicBezTo>
                  <a:pt x="186" y="109"/>
                  <a:pt x="182" y="109"/>
                  <a:pt x="178" y="109"/>
                </a:cubicBezTo>
                <a:cubicBezTo>
                  <a:pt x="177" y="109"/>
                  <a:pt x="176" y="109"/>
                  <a:pt x="175" y="109"/>
                </a:cubicBezTo>
                <a:cubicBezTo>
                  <a:pt x="174" y="109"/>
                  <a:pt x="174" y="109"/>
                  <a:pt x="174" y="107"/>
                </a:cubicBezTo>
                <a:cubicBezTo>
                  <a:pt x="174" y="106"/>
                  <a:pt x="174" y="105"/>
                  <a:pt x="174" y="103"/>
                </a:cubicBezTo>
                <a:cubicBezTo>
                  <a:pt x="173" y="104"/>
                  <a:pt x="173" y="104"/>
                  <a:pt x="172" y="104"/>
                </a:cubicBezTo>
                <a:close/>
                <a:moveTo>
                  <a:pt x="223" y="185"/>
                </a:moveTo>
                <a:cubicBezTo>
                  <a:pt x="223" y="185"/>
                  <a:pt x="223" y="185"/>
                  <a:pt x="223" y="185"/>
                </a:cubicBezTo>
                <a:cubicBezTo>
                  <a:pt x="222" y="185"/>
                  <a:pt x="221" y="185"/>
                  <a:pt x="220" y="185"/>
                </a:cubicBezTo>
                <a:cubicBezTo>
                  <a:pt x="211" y="185"/>
                  <a:pt x="203" y="185"/>
                  <a:pt x="194" y="185"/>
                </a:cubicBezTo>
                <a:cubicBezTo>
                  <a:pt x="190" y="185"/>
                  <a:pt x="185" y="185"/>
                  <a:pt x="181" y="186"/>
                </a:cubicBezTo>
                <a:cubicBezTo>
                  <a:pt x="175" y="186"/>
                  <a:pt x="169" y="186"/>
                  <a:pt x="162" y="187"/>
                </a:cubicBezTo>
                <a:cubicBezTo>
                  <a:pt x="151" y="187"/>
                  <a:pt x="139" y="187"/>
                  <a:pt x="127" y="188"/>
                </a:cubicBezTo>
                <a:cubicBezTo>
                  <a:pt x="127" y="188"/>
                  <a:pt x="126" y="188"/>
                  <a:pt x="125" y="188"/>
                </a:cubicBezTo>
                <a:cubicBezTo>
                  <a:pt x="127" y="188"/>
                  <a:pt x="128" y="188"/>
                  <a:pt x="129" y="188"/>
                </a:cubicBezTo>
                <a:cubicBezTo>
                  <a:pt x="139" y="188"/>
                  <a:pt x="150" y="189"/>
                  <a:pt x="160" y="189"/>
                </a:cubicBezTo>
                <a:cubicBezTo>
                  <a:pt x="168" y="189"/>
                  <a:pt x="176" y="189"/>
                  <a:pt x="185" y="188"/>
                </a:cubicBezTo>
                <a:cubicBezTo>
                  <a:pt x="191" y="188"/>
                  <a:pt x="197" y="188"/>
                  <a:pt x="203" y="187"/>
                </a:cubicBezTo>
                <a:cubicBezTo>
                  <a:pt x="210" y="187"/>
                  <a:pt x="216" y="186"/>
                  <a:pt x="223" y="185"/>
                </a:cubicBezTo>
                <a:close/>
                <a:moveTo>
                  <a:pt x="37" y="117"/>
                </a:moveTo>
                <a:cubicBezTo>
                  <a:pt x="37" y="116"/>
                  <a:pt x="36" y="115"/>
                  <a:pt x="35" y="113"/>
                </a:cubicBezTo>
                <a:cubicBezTo>
                  <a:pt x="35" y="114"/>
                  <a:pt x="35" y="114"/>
                  <a:pt x="35" y="114"/>
                </a:cubicBezTo>
                <a:cubicBezTo>
                  <a:pt x="34" y="119"/>
                  <a:pt x="34" y="124"/>
                  <a:pt x="33" y="129"/>
                </a:cubicBezTo>
                <a:cubicBezTo>
                  <a:pt x="33" y="132"/>
                  <a:pt x="33" y="136"/>
                  <a:pt x="33" y="139"/>
                </a:cubicBezTo>
                <a:cubicBezTo>
                  <a:pt x="33" y="140"/>
                  <a:pt x="33" y="142"/>
                  <a:pt x="34" y="143"/>
                </a:cubicBezTo>
                <a:cubicBezTo>
                  <a:pt x="34" y="143"/>
                  <a:pt x="34" y="142"/>
                  <a:pt x="34" y="142"/>
                </a:cubicBezTo>
                <a:cubicBezTo>
                  <a:pt x="35" y="141"/>
                  <a:pt x="35" y="140"/>
                  <a:pt x="36" y="138"/>
                </a:cubicBezTo>
                <a:cubicBezTo>
                  <a:pt x="37" y="137"/>
                  <a:pt x="38" y="136"/>
                  <a:pt x="39" y="135"/>
                </a:cubicBezTo>
                <a:cubicBezTo>
                  <a:pt x="39" y="135"/>
                  <a:pt x="39" y="134"/>
                  <a:pt x="39" y="133"/>
                </a:cubicBezTo>
                <a:cubicBezTo>
                  <a:pt x="39" y="132"/>
                  <a:pt x="39" y="132"/>
                  <a:pt x="39" y="131"/>
                </a:cubicBezTo>
                <a:cubicBezTo>
                  <a:pt x="38" y="130"/>
                  <a:pt x="38" y="129"/>
                  <a:pt x="39" y="129"/>
                </a:cubicBezTo>
                <a:cubicBezTo>
                  <a:pt x="39" y="128"/>
                  <a:pt x="39" y="128"/>
                  <a:pt x="39" y="127"/>
                </a:cubicBezTo>
                <a:cubicBezTo>
                  <a:pt x="39" y="126"/>
                  <a:pt x="39" y="125"/>
                  <a:pt x="39" y="125"/>
                </a:cubicBezTo>
                <a:cubicBezTo>
                  <a:pt x="39" y="124"/>
                  <a:pt x="39" y="123"/>
                  <a:pt x="38" y="122"/>
                </a:cubicBezTo>
                <a:cubicBezTo>
                  <a:pt x="37" y="122"/>
                  <a:pt x="36" y="121"/>
                  <a:pt x="36" y="121"/>
                </a:cubicBezTo>
                <a:cubicBezTo>
                  <a:pt x="35" y="120"/>
                  <a:pt x="35" y="118"/>
                  <a:pt x="36" y="118"/>
                </a:cubicBezTo>
                <a:cubicBezTo>
                  <a:pt x="37" y="118"/>
                  <a:pt x="37" y="117"/>
                  <a:pt x="37" y="117"/>
                </a:cubicBezTo>
                <a:close/>
                <a:moveTo>
                  <a:pt x="229" y="122"/>
                </a:moveTo>
                <a:cubicBezTo>
                  <a:pt x="229" y="122"/>
                  <a:pt x="229" y="122"/>
                  <a:pt x="229" y="122"/>
                </a:cubicBezTo>
                <a:cubicBezTo>
                  <a:pt x="229" y="122"/>
                  <a:pt x="229" y="123"/>
                  <a:pt x="229" y="123"/>
                </a:cubicBezTo>
                <a:cubicBezTo>
                  <a:pt x="230" y="126"/>
                  <a:pt x="230" y="129"/>
                  <a:pt x="231" y="131"/>
                </a:cubicBezTo>
                <a:cubicBezTo>
                  <a:pt x="233" y="140"/>
                  <a:pt x="234" y="148"/>
                  <a:pt x="235" y="157"/>
                </a:cubicBezTo>
                <a:cubicBezTo>
                  <a:pt x="235" y="161"/>
                  <a:pt x="236" y="166"/>
                  <a:pt x="236" y="171"/>
                </a:cubicBezTo>
                <a:cubicBezTo>
                  <a:pt x="236" y="172"/>
                  <a:pt x="237" y="172"/>
                  <a:pt x="238" y="173"/>
                </a:cubicBezTo>
                <a:cubicBezTo>
                  <a:pt x="238" y="172"/>
                  <a:pt x="238" y="171"/>
                  <a:pt x="238" y="170"/>
                </a:cubicBezTo>
                <a:cubicBezTo>
                  <a:pt x="238" y="169"/>
                  <a:pt x="238" y="168"/>
                  <a:pt x="238" y="166"/>
                </a:cubicBezTo>
                <a:cubicBezTo>
                  <a:pt x="238" y="163"/>
                  <a:pt x="237" y="159"/>
                  <a:pt x="237" y="155"/>
                </a:cubicBezTo>
                <a:cubicBezTo>
                  <a:pt x="236" y="152"/>
                  <a:pt x="236" y="149"/>
                  <a:pt x="237" y="147"/>
                </a:cubicBezTo>
                <a:cubicBezTo>
                  <a:pt x="237" y="146"/>
                  <a:pt x="236" y="146"/>
                  <a:pt x="236" y="146"/>
                </a:cubicBezTo>
                <a:cubicBezTo>
                  <a:pt x="236" y="143"/>
                  <a:pt x="235" y="140"/>
                  <a:pt x="235" y="138"/>
                </a:cubicBezTo>
                <a:cubicBezTo>
                  <a:pt x="233" y="133"/>
                  <a:pt x="232" y="128"/>
                  <a:pt x="230" y="123"/>
                </a:cubicBezTo>
                <a:cubicBezTo>
                  <a:pt x="230" y="123"/>
                  <a:pt x="230" y="122"/>
                  <a:pt x="229" y="122"/>
                </a:cubicBezTo>
                <a:close/>
                <a:moveTo>
                  <a:pt x="75" y="144"/>
                </a:moveTo>
                <a:cubicBezTo>
                  <a:pt x="75" y="144"/>
                  <a:pt x="75" y="145"/>
                  <a:pt x="75" y="145"/>
                </a:cubicBezTo>
                <a:cubicBezTo>
                  <a:pt x="75" y="145"/>
                  <a:pt x="75" y="145"/>
                  <a:pt x="75" y="146"/>
                </a:cubicBezTo>
                <a:cubicBezTo>
                  <a:pt x="76" y="148"/>
                  <a:pt x="78" y="149"/>
                  <a:pt x="79" y="151"/>
                </a:cubicBezTo>
                <a:cubicBezTo>
                  <a:pt x="83" y="156"/>
                  <a:pt x="88" y="160"/>
                  <a:pt x="94" y="163"/>
                </a:cubicBezTo>
                <a:cubicBezTo>
                  <a:pt x="99" y="165"/>
                  <a:pt x="104" y="167"/>
                  <a:pt x="110" y="168"/>
                </a:cubicBezTo>
                <a:cubicBezTo>
                  <a:pt x="114" y="169"/>
                  <a:pt x="119" y="169"/>
                  <a:pt x="124" y="168"/>
                </a:cubicBezTo>
                <a:cubicBezTo>
                  <a:pt x="124" y="168"/>
                  <a:pt x="124" y="168"/>
                  <a:pt x="125" y="168"/>
                </a:cubicBezTo>
                <a:cubicBezTo>
                  <a:pt x="125" y="168"/>
                  <a:pt x="124" y="168"/>
                  <a:pt x="124" y="168"/>
                </a:cubicBezTo>
                <a:cubicBezTo>
                  <a:pt x="121" y="168"/>
                  <a:pt x="118" y="167"/>
                  <a:pt x="114" y="167"/>
                </a:cubicBezTo>
                <a:cubicBezTo>
                  <a:pt x="104" y="166"/>
                  <a:pt x="95" y="162"/>
                  <a:pt x="87" y="156"/>
                </a:cubicBezTo>
                <a:cubicBezTo>
                  <a:pt x="82" y="153"/>
                  <a:pt x="79" y="149"/>
                  <a:pt x="75" y="145"/>
                </a:cubicBezTo>
                <a:cubicBezTo>
                  <a:pt x="75" y="145"/>
                  <a:pt x="75" y="145"/>
                  <a:pt x="75" y="144"/>
                </a:cubicBezTo>
                <a:close/>
                <a:moveTo>
                  <a:pt x="207" y="85"/>
                </a:moveTo>
                <a:cubicBezTo>
                  <a:pt x="207" y="85"/>
                  <a:pt x="207" y="85"/>
                  <a:pt x="207" y="85"/>
                </a:cubicBezTo>
                <a:cubicBezTo>
                  <a:pt x="207" y="84"/>
                  <a:pt x="207" y="84"/>
                  <a:pt x="207" y="84"/>
                </a:cubicBezTo>
                <a:cubicBezTo>
                  <a:pt x="206" y="83"/>
                  <a:pt x="206" y="82"/>
                  <a:pt x="206" y="82"/>
                </a:cubicBezTo>
                <a:cubicBezTo>
                  <a:pt x="206" y="81"/>
                  <a:pt x="206" y="80"/>
                  <a:pt x="207" y="80"/>
                </a:cubicBezTo>
                <a:cubicBezTo>
                  <a:pt x="207" y="80"/>
                  <a:pt x="208" y="80"/>
                  <a:pt x="208" y="81"/>
                </a:cubicBezTo>
                <a:cubicBezTo>
                  <a:pt x="209" y="81"/>
                  <a:pt x="209" y="81"/>
                  <a:pt x="209" y="81"/>
                </a:cubicBezTo>
                <a:cubicBezTo>
                  <a:pt x="210" y="82"/>
                  <a:pt x="210" y="83"/>
                  <a:pt x="211" y="84"/>
                </a:cubicBezTo>
                <a:cubicBezTo>
                  <a:pt x="214" y="91"/>
                  <a:pt x="216" y="97"/>
                  <a:pt x="219" y="104"/>
                </a:cubicBezTo>
                <a:cubicBezTo>
                  <a:pt x="219" y="104"/>
                  <a:pt x="219" y="105"/>
                  <a:pt x="220" y="105"/>
                </a:cubicBezTo>
                <a:cubicBezTo>
                  <a:pt x="220" y="105"/>
                  <a:pt x="220" y="105"/>
                  <a:pt x="220" y="104"/>
                </a:cubicBezTo>
                <a:cubicBezTo>
                  <a:pt x="221" y="103"/>
                  <a:pt x="221" y="103"/>
                  <a:pt x="221" y="101"/>
                </a:cubicBezTo>
                <a:cubicBezTo>
                  <a:pt x="219" y="95"/>
                  <a:pt x="216" y="90"/>
                  <a:pt x="213" y="85"/>
                </a:cubicBezTo>
                <a:cubicBezTo>
                  <a:pt x="210" y="80"/>
                  <a:pt x="207" y="76"/>
                  <a:pt x="203" y="73"/>
                </a:cubicBezTo>
                <a:cubicBezTo>
                  <a:pt x="202" y="73"/>
                  <a:pt x="202" y="73"/>
                  <a:pt x="202" y="73"/>
                </a:cubicBezTo>
                <a:cubicBezTo>
                  <a:pt x="202" y="75"/>
                  <a:pt x="203" y="77"/>
                  <a:pt x="203" y="79"/>
                </a:cubicBezTo>
                <a:cubicBezTo>
                  <a:pt x="203" y="79"/>
                  <a:pt x="203" y="79"/>
                  <a:pt x="204" y="80"/>
                </a:cubicBezTo>
                <a:cubicBezTo>
                  <a:pt x="205" y="81"/>
                  <a:pt x="206" y="83"/>
                  <a:pt x="207" y="85"/>
                </a:cubicBezTo>
                <a:close/>
                <a:moveTo>
                  <a:pt x="108" y="68"/>
                </a:moveTo>
                <a:cubicBezTo>
                  <a:pt x="108" y="67"/>
                  <a:pt x="108" y="67"/>
                  <a:pt x="108" y="67"/>
                </a:cubicBezTo>
                <a:cubicBezTo>
                  <a:pt x="107" y="67"/>
                  <a:pt x="107" y="67"/>
                  <a:pt x="106" y="67"/>
                </a:cubicBezTo>
                <a:cubicBezTo>
                  <a:pt x="102" y="68"/>
                  <a:pt x="99" y="68"/>
                  <a:pt x="95" y="69"/>
                </a:cubicBezTo>
                <a:cubicBezTo>
                  <a:pt x="95" y="69"/>
                  <a:pt x="95" y="69"/>
                  <a:pt x="94" y="69"/>
                </a:cubicBezTo>
                <a:cubicBezTo>
                  <a:pt x="90" y="72"/>
                  <a:pt x="85" y="75"/>
                  <a:pt x="80" y="79"/>
                </a:cubicBezTo>
                <a:cubicBezTo>
                  <a:pt x="80" y="80"/>
                  <a:pt x="80" y="80"/>
                  <a:pt x="79" y="81"/>
                </a:cubicBezTo>
                <a:cubicBezTo>
                  <a:pt x="78" y="83"/>
                  <a:pt x="77" y="85"/>
                  <a:pt x="75" y="87"/>
                </a:cubicBezTo>
                <a:cubicBezTo>
                  <a:pt x="75" y="87"/>
                  <a:pt x="75" y="88"/>
                  <a:pt x="75" y="88"/>
                </a:cubicBezTo>
                <a:cubicBezTo>
                  <a:pt x="79" y="83"/>
                  <a:pt x="84" y="78"/>
                  <a:pt x="90" y="75"/>
                </a:cubicBezTo>
                <a:cubicBezTo>
                  <a:pt x="95" y="71"/>
                  <a:pt x="101" y="69"/>
                  <a:pt x="108" y="68"/>
                </a:cubicBezTo>
                <a:close/>
                <a:moveTo>
                  <a:pt x="108" y="84"/>
                </a:moveTo>
                <a:cubicBezTo>
                  <a:pt x="109" y="85"/>
                  <a:pt x="109" y="86"/>
                  <a:pt x="110" y="87"/>
                </a:cubicBezTo>
                <a:cubicBezTo>
                  <a:pt x="112" y="88"/>
                  <a:pt x="113" y="88"/>
                  <a:pt x="115" y="89"/>
                </a:cubicBezTo>
                <a:cubicBezTo>
                  <a:pt x="116" y="89"/>
                  <a:pt x="116" y="89"/>
                  <a:pt x="116" y="88"/>
                </a:cubicBezTo>
                <a:cubicBezTo>
                  <a:pt x="118" y="85"/>
                  <a:pt x="119" y="82"/>
                  <a:pt x="120" y="79"/>
                </a:cubicBezTo>
                <a:cubicBezTo>
                  <a:pt x="120" y="79"/>
                  <a:pt x="120" y="78"/>
                  <a:pt x="119" y="78"/>
                </a:cubicBezTo>
                <a:cubicBezTo>
                  <a:pt x="119" y="78"/>
                  <a:pt x="118" y="78"/>
                  <a:pt x="118" y="78"/>
                </a:cubicBezTo>
                <a:cubicBezTo>
                  <a:pt x="115" y="79"/>
                  <a:pt x="113" y="80"/>
                  <a:pt x="111" y="82"/>
                </a:cubicBezTo>
                <a:cubicBezTo>
                  <a:pt x="110" y="83"/>
                  <a:pt x="110" y="84"/>
                  <a:pt x="108" y="84"/>
                </a:cubicBezTo>
                <a:close/>
                <a:moveTo>
                  <a:pt x="210" y="140"/>
                </a:moveTo>
                <a:cubicBezTo>
                  <a:pt x="211" y="139"/>
                  <a:pt x="211" y="138"/>
                  <a:pt x="211" y="137"/>
                </a:cubicBezTo>
                <a:cubicBezTo>
                  <a:pt x="211" y="135"/>
                  <a:pt x="212" y="134"/>
                  <a:pt x="212" y="132"/>
                </a:cubicBezTo>
                <a:cubicBezTo>
                  <a:pt x="212" y="132"/>
                  <a:pt x="212" y="131"/>
                  <a:pt x="211" y="131"/>
                </a:cubicBezTo>
                <a:cubicBezTo>
                  <a:pt x="210" y="130"/>
                  <a:pt x="211" y="129"/>
                  <a:pt x="211" y="128"/>
                </a:cubicBezTo>
                <a:cubicBezTo>
                  <a:pt x="211" y="128"/>
                  <a:pt x="211" y="128"/>
                  <a:pt x="211" y="127"/>
                </a:cubicBezTo>
                <a:cubicBezTo>
                  <a:pt x="211" y="125"/>
                  <a:pt x="210" y="123"/>
                  <a:pt x="210" y="121"/>
                </a:cubicBezTo>
                <a:cubicBezTo>
                  <a:pt x="208" y="120"/>
                  <a:pt x="207" y="119"/>
                  <a:pt x="208" y="118"/>
                </a:cubicBezTo>
                <a:cubicBezTo>
                  <a:pt x="208" y="118"/>
                  <a:pt x="208" y="118"/>
                  <a:pt x="208" y="117"/>
                </a:cubicBezTo>
                <a:cubicBezTo>
                  <a:pt x="209" y="117"/>
                  <a:pt x="209" y="117"/>
                  <a:pt x="209" y="117"/>
                </a:cubicBezTo>
                <a:cubicBezTo>
                  <a:pt x="208" y="115"/>
                  <a:pt x="208" y="113"/>
                  <a:pt x="207" y="112"/>
                </a:cubicBezTo>
                <a:cubicBezTo>
                  <a:pt x="207" y="112"/>
                  <a:pt x="207" y="112"/>
                  <a:pt x="207" y="112"/>
                </a:cubicBezTo>
                <a:cubicBezTo>
                  <a:pt x="207" y="115"/>
                  <a:pt x="207" y="118"/>
                  <a:pt x="207" y="121"/>
                </a:cubicBezTo>
                <a:cubicBezTo>
                  <a:pt x="207" y="122"/>
                  <a:pt x="207" y="124"/>
                  <a:pt x="207" y="126"/>
                </a:cubicBezTo>
                <a:cubicBezTo>
                  <a:pt x="207" y="128"/>
                  <a:pt x="207" y="129"/>
                  <a:pt x="208" y="131"/>
                </a:cubicBezTo>
                <a:cubicBezTo>
                  <a:pt x="208" y="134"/>
                  <a:pt x="209" y="137"/>
                  <a:pt x="210" y="139"/>
                </a:cubicBezTo>
                <a:cubicBezTo>
                  <a:pt x="210" y="139"/>
                  <a:pt x="210" y="140"/>
                  <a:pt x="210" y="140"/>
                </a:cubicBezTo>
                <a:close/>
                <a:moveTo>
                  <a:pt x="7" y="132"/>
                </a:moveTo>
                <a:cubicBezTo>
                  <a:pt x="7" y="132"/>
                  <a:pt x="8" y="131"/>
                  <a:pt x="8" y="131"/>
                </a:cubicBezTo>
                <a:cubicBezTo>
                  <a:pt x="10" y="126"/>
                  <a:pt x="12" y="121"/>
                  <a:pt x="14" y="116"/>
                </a:cubicBezTo>
                <a:cubicBezTo>
                  <a:pt x="15" y="115"/>
                  <a:pt x="15" y="114"/>
                  <a:pt x="16" y="113"/>
                </a:cubicBezTo>
                <a:cubicBezTo>
                  <a:pt x="16" y="113"/>
                  <a:pt x="16" y="112"/>
                  <a:pt x="16" y="112"/>
                </a:cubicBezTo>
                <a:cubicBezTo>
                  <a:pt x="16" y="111"/>
                  <a:pt x="15" y="110"/>
                  <a:pt x="15" y="110"/>
                </a:cubicBezTo>
                <a:cubicBezTo>
                  <a:pt x="15" y="109"/>
                  <a:pt x="15" y="108"/>
                  <a:pt x="16" y="108"/>
                </a:cubicBezTo>
                <a:cubicBezTo>
                  <a:pt x="17" y="108"/>
                  <a:pt x="17" y="107"/>
                  <a:pt x="17" y="106"/>
                </a:cubicBezTo>
                <a:cubicBezTo>
                  <a:pt x="19" y="101"/>
                  <a:pt x="21" y="97"/>
                  <a:pt x="23" y="92"/>
                </a:cubicBezTo>
                <a:cubicBezTo>
                  <a:pt x="23" y="92"/>
                  <a:pt x="24" y="91"/>
                  <a:pt x="23" y="91"/>
                </a:cubicBezTo>
                <a:cubicBezTo>
                  <a:pt x="16" y="104"/>
                  <a:pt x="10" y="118"/>
                  <a:pt x="7" y="132"/>
                </a:cubicBezTo>
                <a:close/>
                <a:moveTo>
                  <a:pt x="9" y="161"/>
                </a:moveTo>
                <a:cubicBezTo>
                  <a:pt x="9" y="161"/>
                  <a:pt x="9" y="162"/>
                  <a:pt x="9" y="162"/>
                </a:cubicBezTo>
                <a:cubicBezTo>
                  <a:pt x="8" y="165"/>
                  <a:pt x="8" y="168"/>
                  <a:pt x="7" y="171"/>
                </a:cubicBezTo>
                <a:cubicBezTo>
                  <a:pt x="7" y="172"/>
                  <a:pt x="7" y="173"/>
                  <a:pt x="7" y="175"/>
                </a:cubicBezTo>
                <a:cubicBezTo>
                  <a:pt x="8" y="176"/>
                  <a:pt x="8" y="177"/>
                  <a:pt x="10" y="178"/>
                </a:cubicBezTo>
                <a:cubicBezTo>
                  <a:pt x="11" y="179"/>
                  <a:pt x="13" y="179"/>
                  <a:pt x="15" y="179"/>
                </a:cubicBezTo>
                <a:cubicBezTo>
                  <a:pt x="15" y="179"/>
                  <a:pt x="15" y="179"/>
                  <a:pt x="15" y="179"/>
                </a:cubicBezTo>
                <a:cubicBezTo>
                  <a:pt x="11" y="176"/>
                  <a:pt x="11" y="176"/>
                  <a:pt x="13" y="173"/>
                </a:cubicBezTo>
                <a:cubicBezTo>
                  <a:pt x="11" y="169"/>
                  <a:pt x="10" y="165"/>
                  <a:pt x="9" y="161"/>
                </a:cubicBezTo>
                <a:close/>
                <a:moveTo>
                  <a:pt x="192" y="38"/>
                </a:moveTo>
                <a:cubicBezTo>
                  <a:pt x="192" y="38"/>
                  <a:pt x="192" y="38"/>
                  <a:pt x="192" y="38"/>
                </a:cubicBezTo>
                <a:cubicBezTo>
                  <a:pt x="192" y="38"/>
                  <a:pt x="192" y="37"/>
                  <a:pt x="192" y="37"/>
                </a:cubicBezTo>
                <a:cubicBezTo>
                  <a:pt x="192" y="34"/>
                  <a:pt x="192" y="31"/>
                  <a:pt x="192" y="27"/>
                </a:cubicBezTo>
                <a:cubicBezTo>
                  <a:pt x="192" y="23"/>
                  <a:pt x="192" y="19"/>
                  <a:pt x="192" y="15"/>
                </a:cubicBezTo>
                <a:cubicBezTo>
                  <a:pt x="193" y="12"/>
                  <a:pt x="193" y="9"/>
                  <a:pt x="193" y="6"/>
                </a:cubicBezTo>
                <a:cubicBezTo>
                  <a:pt x="193" y="4"/>
                  <a:pt x="193" y="4"/>
                  <a:pt x="192" y="4"/>
                </a:cubicBezTo>
                <a:cubicBezTo>
                  <a:pt x="191" y="4"/>
                  <a:pt x="191" y="4"/>
                  <a:pt x="190" y="4"/>
                </a:cubicBezTo>
                <a:cubicBezTo>
                  <a:pt x="187" y="4"/>
                  <a:pt x="184" y="4"/>
                  <a:pt x="181" y="4"/>
                </a:cubicBezTo>
                <a:cubicBezTo>
                  <a:pt x="181" y="4"/>
                  <a:pt x="181" y="4"/>
                  <a:pt x="180" y="4"/>
                </a:cubicBezTo>
                <a:cubicBezTo>
                  <a:pt x="181" y="4"/>
                  <a:pt x="181" y="4"/>
                  <a:pt x="181" y="4"/>
                </a:cubicBezTo>
                <a:cubicBezTo>
                  <a:pt x="183" y="5"/>
                  <a:pt x="184" y="5"/>
                  <a:pt x="186" y="5"/>
                </a:cubicBezTo>
                <a:cubicBezTo>
                  <a:pt x="187" y="5"/>
                  <a:pt x="188" y="6"/>
                  <a:pt x="189" y="5"/>
                </a:cubicBezTo>
                <a:cubicBezTo>
                  <a:pt x="190" y="5"/>
                  <a:pt x="190" y="6"/>
                  <a:pt x="190" y="6"/>
                </a:cubicBezTo>
                <a:cubicBezTo>
                  <a:pt x="191" y="7"/>
                  <a:pt x="191" y="7"/>
                  <a:pt x="191" y="8"/>
                </a:cubicBezTo>
                <a:cubicBezTo>
                  <a:pt x="191" y="16"/>
                  <a:pt x="191" y="25"/>
                  <a:pt x="191" y="34"/>
                </a:cubicBezTo>
                <a:cubicBezTo>
                  <a:pt x="191" y="35"/>
                  <a:pt x="191" y="37"/>
                  <a:pt x="192" y="38"/>
                </a:cubicBezTo>
                <a:close/>
                <a:moveTo>
                  <a:pt x="180" y="13"/>
                </a:moveTo>
                <a:cubicBezTo>
                  <a:pt x="181" y="14"/>
                  <a:pt x="182" y="15"/>
                  <a:pt x="182" y="16"/>
                </a:cubicBezTo>
                <a:cubicBezTo>
                  <a:pt x="183" y="18"/>
                  <a:pt x="183" y="19"/>
                  <a:pt x="184" y="20"/>
                </a:cubicBezTo>
                <a:cubicBezTo>
                  <a:pt x="184" y="18"/>
                  <a:pt x="184" y="16"/>
                  <a:pt x="184" y="13"/>
                </a:cubicBezTo>
                <a:cubicBezTo>
                  <a:pt x="184" y="13"/>
                  <a:pt x="184" y="13"/>
                  <a:pt x="184" y="12"/>
                </a:cubicBezTo>
                <a:cubicBezTo>
                  <a:pt x="185" y="11"/>
                  <a:pt x="185" y="11"/>
                  <a:pt x="184" y="10"/>
                </a:cubicBezTo>
                <a:cubicBezTo>
                  <a:pt x="184" y="9"/>
                  <a:pt x="184" y="8"/>
                  <a:pt x="184" y="8"/>
                </a:cubicBezTo>
                <a:cubicBezTo>
                  <a:pt x="178" y="7"/>
                  <a:pt x="172" y="7"/>
                  <a:pt x="166" y="8"/>
                </a:cubicBezTo>
                <a:cubicBezTo>
                  <a:pt x="167" y="9"/>
                  <a:pt x="167" y="9"/>
                  <a:pt x="167" y="9"/>
                </a:cubicBezTo>
                <a:cubicBezTo>
                  <a:pt x="169" y="8"/>
                  <a:pt x="172" y="8"/>
                  <a:pt x="175" y="9"/>
                </a:cubicBezTo>
                <a:cubicBezTo>
                  <a:pt x="176" y="9"/>
                  <a:pt x="178" y="9"/>
                  <a:pt x="179" y="10"/>
                </a:cubicBezTo>
                <a:cubicBezTo>
                  <a:pt x="180" y="11"/>
                  <a:pt x="181" y="11"/>
                  <a:pt x="180" y="13"/>
                </a:cubicBezTo>
                <a:close/>
                <a:moveTo>
                  <a:pt x="181" y="104"/>
                </a:moveTo>
                <a:cubicBezTo>
                  <a:pt x="186" y="104"/>
                  <a:pt x="191" y="104"/>
                  <a:pt x="195" y="105"/>
                </a:cubicBezTo>
                <a:cubicBezTo>
                  <a:pt x="196" y="104"/>
                  <a:pt x="196" y="103"/>
                  <a:pt x="196" y="103"/>
                </a:cubicBezTo>
                <a:cubicBezTo>
                  <a:pt x="197" y="102"/>
                  <a:pt x="198" y="103"/>
                  <a:pt x="198" y="103"/>
                </a:cubicBezTo>
                <a:cubicBezTo>
                  <a:pt x="198" y="101"/>
                  <a:pt x="196" y="101"/>
                  <a:pt x="195" y="100"/>
                </a:cubicBezTo>
                <a:cubicBezTo>
                  <a:pt x="194" y="100"/>
                  <a:pt x="194" y="100"/>
                  <a:pt x="194" y="101"/>
                </a:cubicBezTo>
                <a:cubicBezTo>
                  <a:pt x="193" y="102"/>
                  <a:pt x="192" y="102"/>
                  <a:pt x="191" y="101"/>
                </a:cubicBezTo>
                <a:cubicBezTo>
                  <a:pt x="191" y="100"/>
                  <a:pt x="191" y="100"/>
                  <a:pt x="190" y="99"/>
                </a:cubicBezTo>
                <a:cubicBezTo>
                  <a:pt x="190" y="99"/>
                  <a:pt x="190" y="98"/>
                  <a:pt x="190" y="98"/>
                </a:cubicBezTo>
                <a:cubicBezTo>
                  <a:pt x="189" y="98"/>
                  <a:pt x="187" y="98"/>
                  <a:pt x="186" y="97"/>
                </a:cubicBezTo>
                <a:cubicBezTo>
                  <a:pt x="187" y="99"/>
                  <a:pt x="187" y="100"/>
                  <a:pt x="189" y="100"/>
                </a:cubicBezTo>
                <a:cubicBezTo>
                  <a:pt x="189" y="100"/>
                  <a:pt x="190" y="101"/>
                  <a:pt x="191" y="101"/>
                </a:cubicBezTo>
                <a:cubicBezTo>
                  <a:pt x="192" y="102"/>
                  <a:pt x="192" y="102"/>
                  <a:pt x="192" y="103"/>
                </a:cubicBezTo>
                <a:cubicBezTo>
                  <a:pt x="191" y="104"/>
                  <a:pt x="191" y="104"/>
                  <a:pt x="190" y="103"/>
                </a:cubicBezTo>
                <a:cubicBezTo>
                  <a:pt x="190" y="103"/>
                  <a:pt x="190" y="103"/>
                  <a:pt x="190" y="103"/>
                </a:cubicBezTo>
                <a:cubicBezTo>
                  <a:pt x="188" y="103"/>
                  <a:pt x="187" y="102"/>
                  <a:pt x="185" y="102"/>
                </a:cubicBezTo>
                <a:cubicBezTo>
                  <a:pt x="184" y="101"/>
                  <a:pt x="182" y="100"/>
                  <a:pt x="180" y="100"/>
                </a:cubicBezTo>
                <a:cubicBezTo>
                  <a:pt x="180" y="101"/>
                  <a:pt x="180" y="101"/>
                  <a:pt x="181" y="102"/>
                </a:cubicBezTo>
                <a:cubicBezTo>
                  <a:pt x="181" y="103"/>
                  <a:pt x="181" y="103"/>
                  <a:pt x="181" y="104"/>
                </a:cubicBezTo>
                <a:close/>
                <a:moveTo>
                  <a:pt x="57" y="134"/>
                </a:moveTo>
                <a:cubicBezTo>
                  <a:pt x="60" y="139"/>
                  <a:pt x="63" y="144"/>
                  <a:pt x="67" y="149"/>
                </a:cubicBezTo>
                <a:cubicBezTo>
                  <a:pt x="67" y="149"/>
                  <a:pt x="67" y="149"/>
                  <a:pt x="67" y="149"/>
                </a:cubicBezTo>
                <a:cubicBezTo>
                  <a:pt x="65" y="144"/>
                  <a:pt x="63" y="140"/>
                  <a:pt x="63" y="135"/>
                </a:cubicBezTo>
                <a:cubicBezTo>
                  <a:pt x="62" y="135"/>
                  <a:pt x="62" y="135"/>
                  <a:pt x="62" y="134"/>
                </a:cubicBezTo>
                <a:cubicBezTo>
                  <a:pt x="61" y="132"/>
                  <a:pt x="61" y="130"/>
                  <a:pt x="60" y="128"/>
                </a:cubicBezTo>
                <a:cubicBezTo>
                  <a:pt x="60" y="128"/>
                  <a:pt x="60" y="127"/>
                  <a:pt x="60" y="127"/>
                </a:cubicBezTo>
                <a:cubicBezTo>
                  <a:pt x="60" y="129"/>
                  <a:pt x="59" y="130"/>
                  <a:pt x="59" y="132"/>
                </a:cubicBezTo>
                <a:cubicBezTo>
                  <a:pt x="59" y="133"/>
                  <a:pt x="59" y="134"/>
                  <a:pt x="57" y="134"/>
                </a:cubicBezTo>
                <a:close/>
                <a:moveTo>
                  <a:pt x="182" y="94"/>
                </a:moveTo>
                <a:cubicBezTo>
                  <a:pt x="181" y="94"/>
                  <a:pt x="181" y="94"/>
                  <a:pt x="181" y="93"/>
                </a:cubicBezTo>
                <a:cubicBezTo>
                  <a:pt x="179" y="89"/>
                  <a:pt x="177" y="86"/>
                  <a:pt x="176" y="81"/>
                </a:cubicBezTo>
                <a:cubicBezTo>
                  <a:pt x="176" y="81"/>
                  <a:pt x="175" y="81"/>
                  <a:pt x="175" y="81"/>
                </a:cubicBezTo>
                <a:cubicBezTo>
                  <a:pt x="172" y="79"/>
                  <a:pt x="170" y="77"/>
                  <a:pt x="167" y="76"/>
                </a:cubicBezTo>
                <a:cubicBezTo>
                  <a:pt x="167" y="76"/>
                  <a:pt x="166" y="75"/>
                  <a:pt x="166" y="75"/>
                </a:cubicBezTo>
                <a:cubicBezTo>
                  <a:pt x="168" y="79"/>
                  <a:pt x="170" y="83"/>
                  <a:pt x="172" y="87"/>
                </a:cubicBezTo>
                <a:cubicBezTo>
                  <a:pt x="172" y="87"/>
                  <a:pt x="172" y="87"/>
                  <a:pt x="172" y="87"/>
                </a:cubicBezTo>
                <a:cubicBezTo>
                  <a:pt x="172" y="87"/>
                  <a:pt x="172" y="86"/>
                  <a:pt x="172" y="85"/>
                </a:cubicBezTo>
                <a:cubicBezTo>
                  <a:pt x="172" y="84"/>
                  <a:pt x="171" y="83"/>
                  <a:pt x="171" y="82"/>
                </a:cubicBezTo>
                <a:cubicBezTo>
                  <a:pt x="171" y="81"/>
                  <a:pt x="171" y="80"/>
                  <a:pt x="172" y="80"/>
                </a:cubicBezTo>
                <a:cubicBezTo>
                  <a:pt x="173" y="80"/>
                  <a:pt x="173" y="80"/>
                  <a:pt x="174" y="81"/>
                </a:cubicBezTo>
                <a:cubicBezTo>
                  <a:pt x="174" y="82"/>
                  <a:pt x="175" y="83"/>
                  <a:pt x="175" y="84"/>
                </a:cubicBezTo>
                <a:cubicBezTo>
                  <a:pt x="176" y="87"/>
                  <a:pt x="177" y="91"/>
                  <a:pt x="179" y="94"/>
                </a:cubicBezTo>
                <a:cubicBezTo>
                  <a:pt x="179" y="94"/>
                  <a:pt x="179" y="94"/>
                  <a:pt x="179" y="94"/>
                </a:cubicBezTo>
                <a:cubicBezTo>
                  <a:pt x="180" y="94"/>
                  <a:pt x="181" y="94"/>
                  <a:pt x="182" y="94"/>
                </a:cubicBezTo>
                <a:close/>
                <a:moveTo>
                  <a:pt x="62" y="184"/>
                </a:moveTo>
                <a:cubicBezTo>
                  <a:pt x="61" y="184"/>
                  <a:pt x="59" y="184"/>
                  <a:pt x="58" y="184"/>
                </a:cubicBezTo>
                <a:cubicBezTo>
                  <a:pt x="55" y="183"/>
                  <a:pt x="53" y="183"/>
                  <a:pt x="50" y="183"/>
                </a:cubicBezTo>
                <a:cubicBezTo>
                  <a:pt x="44" y="183"/>
                  <a:pt x="38" y="183"/>
                  <a:pt x="31" y="182"/>
                </a:cubicBezTo>
                <a:cubicBezTo>
                  <a:pt x="31" y="182"/>
                  <a:pt x="31" y="183"/>
                  <a:pt x="30" y="183"/>
                </a:cubicBezTo>
                <a:cubicBezTo>
                  <a:pt x="30" y="184"/>
                  <a:pt x="29" y="184"/>
                  <a:pt x="28" y="184"/>
                </a:cubicBezTo>
                <a:cubicBezTo>
                  <a:pt x="26" y="184"/>
                  <a:pt x="24" y="184"/>
                  <a:pt x="22" y="184"/>
                </a:cubicBezTo>
                <a:cubicBezTo>
                  <a:pt x="22" y="184"/>
                  <a:pt x="21" y="184"/>
                  <a:pt x="21" y="184"/>
                </a:cubicBezTo>
                <a:cubicBezTo>
                  <a:pt x="35" y="185"/>
                  <a:pt x="48" y="185"/>
                  <a:pt x="62" y="184"/>
                </a:cubicBezTo>
                <a:close/>
                <a:moveTo>
                  <a:pt x="24" y="89"/>
                </a:moveTo>
                <a:cubicBezTo>
                  <a:pt x="24" y="89"/>
                  <a:pt x="24" y="89"/>
                  <a:pt x="24" y="89"/>
                </a:cubicBezTo>
                <a:cubicBezTo>
                  <a:pt x="25" y="89"/>
                  <a:pt x="25" y="89"/>
                  <a:pt x="25" y="88"/>
                </a:cubicBezTo>
                <a:cubicBezTo>
                  <a:pt x="27" y="85"/>
                  <a:pt x="29" y="82"/>
                  <a:pt x="31" y="79"/>
                </a:cubicBezTo>
                <a:cubicBezTo>
                  <a:pt x="35" y="74"/>
                  <a:pt x="39" y="70"/>
                  <a:pt x="43" y="66"/>
                </a:cubicBezTo>
                <a:cubicBezTo>
                  <a:pt x="43" y="66"/>
                  <a:pt x="44" y="65"/>
                  <a:pt x="44" y="65"/>
                </a:cubicBezTo>
                <a:cubicBezTo>
                  <a:pt x="44" y="64"/>
                  <a:pt x="44" y="64"/>
                  <a:pt x="44" y="63"/>
                </a:cubicBezTo>
                <a:cubicBezTo>
                  <a:pt x="44" y="63"/>
                  <a:pt x="43" y="63"/>
                  <a:pt x="42" y="63"/>
                </a:cubicBezTo>
                <a:cubicBezTo>
                  <a:pt x="42" y="63"/>
                  <a:pt x="41" y="63"/>
                  <a:pt x="41" y="64"/>
                </a:cubicBezTo>
                <a:cubicBezTo>
                  <a:pt x="41" y="66"/>
                  <a:pt x="40" y="67"/>
                  <a:pt x="39" y="67"/>
                </a:cubicBezTo>
                <a:cubicBezTo>
                  <a:pt x="38" y="68"/>
                  <a:pt x="36" y="69"/>
                  <a:pt x="35" y="70"/>
                </a:cubicBezTo>
                <a:cubicBezTo>
                  <a:pt x="31" y="76"/>
                  <a:pt x="28" y="82"/>
                  <a:pt x="24" y="89"/>
                </a:cubicBezTo>
                <a:cubicBezTo>
                  <a:pt x="24" y="89"/>
                  <a:pt x="24" y="89"/>
                  <a:pt x="24" y="89"/>
                </a:cubicBezTo>
                <a:close/>
                <a:moveTo>
                  <a:pt x="71" y="144"/>
                </a:moveTo>
                <a:cubicBezTo>
                  <a:pt x="71" y="144"/>
                  <a:pt x="71" y="144"/>
                  <a:pt x="71" y="144"/>
                </a:cubicBezTo>
                <a:cubicBezTo>
                  <a:pt x="72" y="145"/>
                  <a:pt x="72" y="146"/>
                  <a:pt x="73" y="147"/>
                </a:cubicBezTo>
                <a:cubicBezTo>
                  <a:pt x="76" y="153"/>
                  <a:pt x="81" y="158"/>
                  <a:pt x="86" y="163"/>
                </a:cubicBezTo>
                <a:cubicBezTo>
                  <a:pt x="87" y="164"/>
                  <a:pt x="87" y="165"/>
                  <a:pt x="88" y="165"/>
                </a:cubicBezTo>
                <a:cubicBezTo>
                  <a:pt x="94" y="167"/>
                  <a:pt x="99" y="169"/>
                  <a:pt x="105" y="170"/>
                </a:cubicBezTo>
                <a:cubicBezTo>
                  <a:pt x="105" y="170"/>
                  <a:pt x="106" y="170"/>
                  <a:pt x="106" y="170"/>
                </a:cubicBezTo>
                <a:cubicBezTo>
                  <a:pt x="106" y="170"/>
                  <a:pt x="106" y="170"/>
                  <a:pt x="106" y="170"/>
                </a:cubicBezTo>
                <a:cubicBezTo>
                  <a:pt x="99" y="168"/>
                  <a:pt x="92" y="165"/>
                  <a:pt x="86" y="161"/>
                </a:cubicBezTo>
                <a:cubicBezTo>
                  <a:pt x="80" y="156"/>
                  <a:pt x="75" y="151"/>
                  <a:pt x="71" y="144"/>
                </a:cubicBezTo>
                <a:close/>
                <a:moveTo>
                  <a:pt x="92" y="173"/>
                </a:moveTo>
                <a:cubicBezTo>
                  <a:pt x="94" y="174"/>
                  <a:pt x="95" y="175"/>
                  <a:pt x="96" y="176"/>
                </a:cubicBezTo>
                <a:cubicBezTo>
                  <a:pt x="96" y="176"/>
                  <a:pt x="97" y="176"/>
                  <a:pt x="98" y="177"/>
                </a:cubicBezTo>
                <a:cubicBezTo>
                  <a:pt x="101" y="177"/>
                  <a:pt x="103" y="176"/>
                  <a:pt x="106" y="175"/>
                </a:cubicBezTo>
                <a:cubicBezTo>
                  <a:pt x="106" y="174"/>
                  <a:pt x="106" y="174"/>
                  <a:pt x="106" y="173"/>
                </a:cubicBezTo>
                <a:cubicBezTo>
                  <a:pt x="106" y="173"/>
                  <a:pt x="105" y="173"/>
                  <a:pt x="105" y="173"/>
                </a:cubicBezTo>
                <a:cubicBezTo>
                  <a:pt x="102" y="173"/>
                  <a:pt x="98" y="172"/>
                  <a:pt x="95" y="172"/>
                </a:cubicBezTo>
                <a:cubicBezTo>
                  <a:pt x="94" y="172"/>
                  <a:pt x="94" y="172"/>
                  <a:pt x="93" y="172"/>
                </a:cubicBezTo>
                <a:cubicBezTo>
                  <a:pt x="93" y="171"/>
                  <a:pt x="93" y="170"/>
                  <a:pt x="94" y="170"/>
                </a:cubicBezTo>
                <a:cubicBezTo>
                  <a:pt x="94" y="170"/>
                  <a:pt x="94" y="170"/>
                  <a:pt x="94" y="170"/>
                </a:cubicBezTo>
                <a:cubicBezTo>
                  <a:pt x="93" y="170"/>
                  <a:pt x="93" y="169"/>
                  <a:pt x="92" y="169"/>
                </a:cubicBezTo>
                <a:cubicBezTo>
                  <a:pt x="93" y="171"/>
                  <a:pt x="93" y="171"/>
                  <a:pt x="92" y="173"/>
                </a:cubicBezTo>
                <a:close/>
                <a:moveTo>
                  <a:pt x="49" y="116"/>
                </a:moveTo>
                <a:cubicBezTo>
                  <a:pt x="47" y="117"/>
                  <a:pt x="47" y="117"/>
                  <a:pt x="47" y="119"/>
                </a:cubicBezTo>
                <a:cubicBezTo>
                  <a:pt x="48" y="122"/>
                  <a:pt x="48" y="124"/>
                  <a:pt x="46" y="126"/>
                </a:cubicBezTo>
                <a:cubicBezTo>
                  <a:pt x="48" y="128"/>
                  <a:pt x="50" y="130"/>
                  <a:pt x="52" y="132"/>
                </a:cubicBezTo>
                <a:cubicBezTo>
                  <a:pt x="52" y="132"/>
                  <a:pt x="52" y="132"/>
                  <a:pt x="52" y="132"/>
                </a:cubicBezTo>
                <a:cubicBezTo>
                  <a:pt x="52" y="132"/>
                  <a:pt x="52" y="132"/>
                  <a:pt x="53" y="132"/>
                </a:cubicBezTo>
                <a:cubicBezTo>
                  <a:pt x="53" y="131"/>
                  <a:pt x="53" y="130"/>
                  <a:pt x="52" y="129"/>
                </a:cubicBezTo>
                <a:cubicBezTo>
                  <a:pt x="52" y="127"/>
                  <a:pt x="51" y="125"/>
                  <a:pt x="51" y="124"/>
                </a:cubicBezTo>
                <a:cubicBezTo>
                  <a:pt x="50" y="121"/>
                  <a:pt x="50" y="119"/>
                  <a:pt x="49" y="116"/>
                </a:cubicBezTo>
                <a:close/>
                <a:moveTo>
                  <a:pt x="54" y="157"/>
                </a:moveTo>
                <a:cubicBezTo>
                  <a:pt x="54" y="157"/>
                  <a:pt x="54" y="157"/>
                  <a:pt x="54" y="157"/>
                </a:cubicBezTo>
                <a:cubicBezTo>
                  <a:pt x="54" y="155"/>
                  <a:pt x="55" y="153"/>
                  <a:pt x="55" y="151"/>
                </a:cubicBezTo>
                <a:cubicBezTo>
                  <a:pt x="55" y="150"/>
                  <a:pt x="54" y="150"/>
                  <a:pt x="54" y="150"/>
                </a:cubicBezTo>
                <a:cubicBezTo>
                  <a:pt x="52" y="146"/>
                  <a:pt x="49" y="143"/>
                  <a:pt x="47" y="139"/>
                </a:cubicBezTo>
                <a:cubicBezTo>
                  <a:pt x="47" y="139"/>
                  <a:pt x="47" y="139"/>
                  <a:pt x="46" y="139"/>
                </a:cubicBezTo>
                <a:cubicBezTo>
                  <a:pt x="47" y="140"/>
                  <a:pt x="47" y="141"/>
                  <a:pt x="47" y="142"/>
                </a:cubicBezTo>
                <a:cubicBezTo>
                  <a:pt x="47" y="144"/>
                  <a:pt x="47" y="145"/>
                  <a:pt x="48" y="146"/>
                </a:cubicBezTo>
                <a:cubicBezTo>
                  <a:pt x="50" y="149"/>
                  <a:pt x="52" y="152"/>
                  <a:pt x="53" y="155"/>
                </a:cubicBezTo>
                <a:cubicBezTo>
                  <a:pt x="53" y="156"/>
                  <a:pt x="54" y="156"/>
                  <a:pt x="54" y="157"/>
                </a:cubicBezTo>
                <a:close/>
                <a:moveTo>
                  <a:pt x="53" y="40"/>
                </a:moveTo>
                <a:cubicBezTo>
                  <a:pt x="53" y="41"/>
                  <a:pt x="53" y="41"/>
                  <a:pt x="53" y="41"/>
                </a:cubicBezTo>
                <a:cubicBezTo>
                  <a:pt x="53" y="44"/>
                  <a:pt x="52" y="47"/>
                  <a:pt x="52" y="49"/>
                </a:cubicBezTo>
                <a:cubicBezTo>
                  <a:pt x="52" y="52"/>
                  <a:pt x="52" y="55"/>
                  <a:pt x="51" y="58"/>
                </a:cubicBezTo>
                <a:cubicBezTo>
                  <a:pt x="51" y="58"/>
                  <a:pt x="51" y="58"/>
                  <a:pt x="51" y="59"/>
                </a:cubicBezTo>
                <a:cubicBezTo>
                  <a:pt x="52" y="58"/>
                  <a:pt x="53" y="58"/>
                  <a:pt x="54" y="57"/>
                </a:cubicBezTo>
                <a:cubicBezTo>
                  <a:pt x="55" y="57"/>
                  <a:pt x="55" y="56"/>
                  <a:pt x="55" y="56"/>
                </a:cubicBezTo>
                <a:cubicBezTo>
                  <a:pt x="55" y="51"/>
                  <a:pt x="55" y="47"/>
                  <a:pt x="55" y="42"/>
                </a:cubicBezTo>
                <a:cubicBezTo>
                  <a:pt x="55" y="42"/>
                  <a:pt x="55" y="41"/>
                  <a:pt x="55" y="41"/>
                </a:cubicBezTo>
                <a:cubicBezTo>
                  <a:pt x="54" y="41"/>
                  <a:pt x="54" y="41"/>
                  <a:pt x="53" y="40"/>
                </a:cubicBezTo>
                <a:close/>
                <a:moveTo>
                  <a:pt x="54" y="145"/>
                </a:moveTo>
                <a:cubicBezTo>
                  <a:pt x="54" y="145"/>
                  <a:pt x="54" y="145"/>
                  <a:pt x="54" y="145"/>
                </a:cubicBezTo>
                <a:cubicBezTo>
                  <a:pt x="54" y="143"/>
                  <a:pt x="54" y="140"/>
                  <a:pt x="53" y="137"/>
                </a:cubicBezTo>
                <a:cubicBezTo>
                  <a:pt x="53" y="137"/>
                  <a:pt x="53" y="137"/>
                  <a:pt x="52" y="136"/>
                </a:cubicBezTo>
                <a:cubicBezTo>
                  <a:pt x="51" y="134"/>
                  <a:pt x="49" y="132"/>
                  <a:pt x="47" y="130"/>
                </a:cubicBezTo>
                <a:cubicBezTo>
                  <a:pt x="47" y="130"/>
                  <a:pt x="46" y="129"/>
                  <a:pt x="46" y="129"/>
                </a:cubicBezTo>
                <a:cubicBezTo>
                  <a:pt x="46" y="130"/>
                  <a:pt x="46" y="131"/>
                  <a:pt x="46" y="131"/>
                </a:cubicBezTo>
                <a:cubicBezTo>
                  <a:pt x="46" y="133"/>
                  <a:pt x="46" y="134"/>
                  <a:pt x="47" y="135"/>
                </a:cubicBezTo>
                <a:cubicBezTo>
                  <a:pt x="49" y="138"/>
                  <a:pt x="51" y="141"/>
                  <a:pt x="54" y="144"/>
                </a:cubicBezTo>
                <a:cubicBezTo>
                  <a:pt x="54" y="145"/>
                  <a:pt x="54" y="145"/>
                  <a:pt x="54" y="145"/>
                </a:cubicBezTo>
                <a:close/>
                <a:moveTo>
                  <a:pt x="175" y="154"/>
                </a:moveTo>
                <a:cubicBezTo>
                  <a:pt x="174" y="153"/>
                  <a:pt x="173" y="153"/>
                  <a:pt x="172" y="154"/>
                </a:cubicBezTo>
                <a:cubicBezTo>
                  <a:pt x="170" y="155"/>
                  <a:pt x="169" y="157"/>
                  <a:pt x="167" y="158"/>
                </a:cubicBezTo>
                <a:cubicBezTo>
                  <a:pt x="167" y="158"/>
                  <a:pt x="167" y="159"/>
                  <a:pt x="166" y="159"/>
                </a:cubicBezTo>
                <a:cubicBezTo>
                  <a:pt x="166" y="160"/>
                  <a:pt x="166" y="161"/>
                  <a:pt x="166" y="162"/>
                </a:cubicBezTo>
                <a:cubicBezTo>
                  <a:pt x="167" y="162"/>
                  <a:pt x="168" y="162"/>
                  <a:pt x="169" y="162"/>
                </a:cubicBezTo>
                <a:cubicBezTo>
                  <a:pt x="170" y="162"/>
                  <a:pt x="170" y="162"/>
                  <a:pt x="171" y="162"/>
                </a:cubicBezTo>
                <a:cubicBezTo>
                  <a:pt x="171" y="162"/>
                  <a:pt x="172" y="162"/>
                  <a:pt x="172" y="161"/>
                </a:cubicBezTo>
                <a:cubicBezTo>
                  <a:pt x="172" y="160"/>
                  <a:pt x="172" y="159"/>
                  <a:pt x="173" y="158"/>
                </a:cubicBezTo>
                <a:cubicBezTo>
                  <a:pt x="173" y="157"/>
                  <a:pt x="174" y="155"/>
                  <a:pt x="175" y="154"/>
                </a:cubicBezTo>
                <a:close/>
                <a:moveTo>
                  <a:pt x="204" y="181"/>
                </a:moveTo>
                <a:cubicBezTo>
                  <a:pt x="204" y="182"/>
                  <a:pt x="205" y="182"/>
                  <a:pt x="205" y="182"/>
                </a:cubicBezTo>
                <a:cubicBezTo>
                  <a:pt x="213" y="182"/>
                  <a:pt x="220" y="183"/>
                  <a:pt x="228" y="183"/>
                </a:cubicBezTo>
                <a:cubicBezTo>
                  <a:pt x="228" y="183"/>
                  <a:pt x="228" y="183"/>
                  <a:pt x="229" y="183"/>
                </a:cubicBezTo>
                <a:cubicBezTo>
                  <a:pt x="229" y="183"/>
                  <a:pt x="229" y="182"/>
                  <a:pt x="229" y="182"/>
                </a:cubicBezTo>
                <a:cubicBezTo>
                  <a:pt x="230" y="181"/>
                  <a:pt x="230" y="180"/>
                  <a:pt x="230" y="179"/>
                </a:cubicBezTo>
                <a:cubicBezTo>
                  <a:pt x="228" y="180"/>
                  <a:pt x="227" y="180"/>
                  <a:pt x="226" y="181"/>
                </a:cubicBezTo>
                <a:cubicBezTo>
                  <a:pt x="223" y="181"/>
                  <a:pt x="221" y="182"/>
                  <a:pt x="219" y="181"/>
                </a:cubicBezTo>
                <a:cubicBezTo>
                  <a:pt x="218" y="181"/>
                  <a:pt x="218" y="181"/>
                  <a:pt x="217" y="181"/>
                </a:cubicBezTo>
                <a:cubicBezTo>
                  <a:pt x="213" y="181"/>
                  <a:pt x="209" y="181"/>
                  <a:pt x="205" y="181"/>
                </a:cubicBezTo>
                <a:cubicBezTo>
                  <a:pt x="205" y="181"/>
                  <a:pt x="205" y="181"/>
                  <a:pt x="204" y="181"/>
                </a:cubicBezTo>
                <a:close/>
                <a:moveTo>
                  <a:pt x="36" y="172"/>
                </a:moveTo>
                <a:cubicBezTo>
                  <a:pt x="33" y="171"/>
                  <a:pt x="25" y="171"/>
                  <a:pt x="24" y="172"/>
                </a:cubicBezTo>
                <a:cubicBezTo>
                  <a:pt x="24" y="173"/>
                  <a:pt x="25" y="174"/>
                  <a:pt x="26" y="174"/>
                </a:cubicBezTo>
                <a:cubicBezTo>
                  <a:pt x="28" y="174"/>
                  <a:pt x="30" y="175"/>
                  <a:pt x="32" y="175"/>
                </a:cubicBezTo>
                <a:cubicBezTo>
                  <a:pt x="33" y="176"/>
                  <a:pt x="34" y="175"/>
                  <a:pt x="35" y="174"/>
                </a:cubicBezTo>
                <a:cubicBezTo>
                  <a:pt x="36" y="173"/>
                  <a:pt x="36" y="172"/>
                  <a:pt x="36" y="172"/>
                </a:cubicBezTo>
                <a:close/>
                <a:moveTo>
                  <a:pt x="164" y="68"/>
                </a:moveTo>
                <a:cubicBezTo>
                  <a:pt x="164" y="66"/>
                  <a:pt x="164" y="65"/>
                  <a:pt x="164" y="63"/>
                </a:cubicBezTo>
                <a:cubicBezTo>
                  <a:pt x="161" y="63"/>
                  <a:pt x="159" y="62"/>
                  <a:pt x="156" y="61"/>
                </a:cubicBezTo>
                <a:cubicBezTo>
                  <a:pt x="155" y="62"/>
                  <a:pt x="154" y="63"/>
                  <a:pt x="152" y="63"/>
                </a:cubicBezTo>
                <a:cubicBezTo>
                  <a:pt x="153" y="63"/>
                  <a:pt x="153" y="64"/>
                  <a:pt x="154" y="64"/>
                </a:cubicBezTo>
                <a:cubicBezTo>
                  <a:pt x="156" y="65"/>
                  <a:pt x="158" y="65"/>
                  <a:pt x="161" y="66"/>
                </a:cubicBezTo>
                <a:cubicBezTo>
                  <a:pt x="162" y="67"/>
                  <a:pt x="163" y="67"/>
                  <a:pt x="164" y="68"/>
                </a:cubicBezTo>
                <a:close/>
                <a:moveTo>
                  <a:pt x="204" y="101"/>
                </a:moveTo>
                <a:cubicBezTo>
                  <a:pt x="204" y="100"/>
                  <a:pt x="204" y="98"/>
                  <a:pt x="204" y="97"/>
                </a:cubicBezTo>
                <a:cubicBezTo>
                  <a:pt x="204" y="95"/>
                  <a:pt x="203" y="94"/>
                  <a:pt x="203" y="92"/>
                </a:cubicBezTo>
                <a:cubicBezTo>
                  <a:pt x="203" y="92"/>
                  <a:pt x="203" y="91"/>
                  <a:pt x="202" y="91"/>
                </a:cubicBezTo>
                <a:cubicBezTo>
                  <a:pt x="201" y="89"/>
                  <a:pt x="200" y="87"/>
                  <a:pt x="199" y="85"/>
                </a:cubicBezTo>
                <a:cubicBezTo>
                  <a:pt x="199" y="84"/>
                  <a:pt x="199" y="84"/>
                  <a:pt x="198" y="84"/>
                </a:cubicBezTo>
                <a:cubicBezTo>
                  <a:pt x="198" y="85"/>
                  <a:pt x="197" y="87"/>
                  <a:pt x="197" y="88"/>
                </a:cubicBezTo>
                <a:cubicBezTo>
                  <a:pt x="197" y="88"/>
                  <a:pt x="197" y="88"/>
                  <a:pt x="197" y="89"/>
                </a:cubicBezTo>
                <a:cubicBezTo>
                  <a:pt x="198" y="90"/>
                  <a:pt x="199" y="92"/>
                  <a:pt x="200" y="94"/>
                </a:cubicBezTo>
                <a:cubicBezTo>
                  <a:pt x="201" y="93"/>
                  <a:pt x="202" y="94"/>
                  <a:pt x="203" y="95"/>
                </a:cubicBezTo>
                <a:cubicBezTo>
                  <a:pt x="203" y="96"/>
                  <a:pt x="203" y="96"/>
                  <a:pt x="203" y="96"/>
                </a:cubicBezTo>
                <a:cubicBezTo>
                  <a:pt x="203" y="98"/>
                  <a:pt x="203" y="99"/>
                  <a:pt x="204" y="101"/>
                </a:cubicBezTo>
                <a:close/>
                <a:moveTo>
                  <a:pt x="70" y="177"/>
                </a:moveTo>
                <a:cubicBezTo>
                  <a:pt x="70" y="176"/>
                  <a:pt x="70" y="175"/>
                  <a:pt x="69" y="174"/>
                </a:cubicBezTo>
                <a:cubicBezTo>
                  <a:pt x="67" y="174"/>
                  <a:pt x="64" y="174"/>
                  <a:pt x="62" y="174"/>
                </a:cubicBezTo>
                <a:cubicBezTo>
                  <a:pt x="61" y="174"/>
                  <a:pt x="61" y="174"/>
                  <a:pt x="61" y="174"/>
                </a:cubicBezTo>
                <a:cubicBezTo>
                  <a:pt x="60" y="175"/>
                  <a:pt x="59" y="176"/>
                  <a:pt x="58" y="177"/>
                </a:cubicBezTo>
                <a:cubicBezTo>
                  <a:pt x="62" y="177"/>
                  <a:pt x="66" y="178"/>
                  <a:pt x="70" y="177"/>
                </a:cubicBezTo>
                <a:close/>
                <a:moveTo>
                  <a:pt x="40" y="116"/>
                </a:moveTo>
                <a:cubicBezTo>
                  <a:pt x="40" y="111"/>
                  <a:pt x="40" y="106"/>
                  <a:pt x="41" y="102"/>
                </a:cubicBezTo>
                <a:cubicBezTo>
                  <a:pt x="39" y="103"/>
                  <a:pt x="38" y="104"/>
                  <a:pt x="37" y="105"/>
                </a:cubicBezTo>
                <a:cubicBezTo>
                  <a:pt x="37" y="105"/>
                  <a:pt x="37" y="105"/>
                  <a:pt x="37" y="105"/>
                </a:cubicBezTo>
                <a:cubicBezTo>
                  <a:pt x="37" y="106"/>
                  <a:pt x="36" y="107"/>
                  <a:pt x="36" y="108"/>
                </a:cubicBezTo>
                <a:cubicBezTo>
                  <a:pt x="36" y="109"/>
                  <a:pt x="36" y="109"/>
                  <a:pt x="36" y="110"/>
                </a:cubicBezTo>
                <a:cubicBezTo>
                  <a:pt x="37" y="111"/>
                  <a:pt x="38" y="113"/>
                  <a:pt x="39" y="115"/>
                </a:cubicBezTo>
                <a:cubicBezTo>
                  <a:pt x="39" y="115"/>
                  <a:pt x="39" y="115"/>
                  <a:pt x="40" y="116"/>
                </a:cubicBezTo>
                <a:close/>
                <a:moveTo>
                  <a:pt x="175" y="178"/>
                </a:moveTo>
                <a:cubicBezTo>
                  <a:pt x="173" y="177"/>
                  <a:pt x="172" y="177"/>
                  <a:pt x="171" y="175"/>
                </a:cubicBezTo>
                <a:cubicBezTo>
                  <a:pt x="171" y="175"/>
                  <a:pt x="170" y="175"/>
                  <a:pt x="170" y="175"/>
                </a:cubicBezTo>
                <a:cubicBezTo>
                  <a:pt x="168" y="175"/>
                  <a:pt x="166" y="175"/>
                  <a:pt x="164" y="174"/>
                </a:cubicBezTo>
                <a:cubicBezTo>
                  <a:pt x="163" y="174"/>
                  <a:pt x="163" y="174"/>
                  <a:pt x="163" y="174"/>
                </a:cubicBezTo>
                <a:cubicBezTo>
                  <a:pt x="162" y="175"/>
                  <a:pt x="161" y="176"/>
                  <a:pt x="160" y="177"/>
                </a:cubicBezTo>
                <a:cubicBezTo>
                  <a:pt x="159" y="177"/>
                  <a:pt x="159" y="177"/>
                  <a:pt x="159" y="178"/>
                </a:cubicBezTo>
                <a:cubicBezTo>
                  <a:pt x="165" y="178"/>
                  <a:pt x="170" y="178"/>
                  <a:pt x="175" y="178"/>
                </a:cubicBezTo>
                <a:close/>
                <a:moveTo>
                  <a:pt x="26" y="104"/>
                </a:moveTo>
                <a:cubicBezTo>
                  <a:pt x="26" y="105"/>
                  <a:pt x="26" y="105"/>
                  <a:pt x="26" y="105"/>
                </a:cubicBezTo>
                <a:cubicBezTo>
                  <a:pt x="25" y="108"/>
                  <a:pt x="24" y="111"/>
                  <a:pt x="23" y="114"/>
                </a:cubicBezTo>
                <a:cubicBezTo>
                  <a:pt x="23" y="115"/>
                  <a:pt x="23" y="115"/>
                  <a:pt x="23" y="115"/>
                </a:cubicBezTo>
                <a:cubicBezTo>
                  <a:pt x="24" y="116"/>
                  <a:pt x="25" y="117"/>
                  <a:pt x="25" y="118"/>
                </a:cubicBezTo>
                <a:cubicBezTo>
                  <a:pt x="26" y="118"/>
                  <a:pt x="26" y="118"/>
                  <a:pt x="26" y="118"/>
                </a:cubicBezTo>
                <a:cubicBezTo>
                  <a:pt x="26" y="116"/>
                  <a:pt x="27" y="113"/>
                  <a:pt x="28" y="111"/>
                </a:cubicBezTo>
                <a:cubicBezTo>
                  <a:pt x="28" y="111"/>
                  <a:pt x="28" y="110"/>
                  <a:pt x="28" y="110"/>
                </a:cubicBezTo>
                <a:cubicBezTo>
                  <a:pt x="27" y="108"/>
                  <a:pt x="27" y="107"/>
                  <a:pt x="26" y="104"/>
                </a:cubicBezTo>
                <a:close/>
                <a:moveTo>
                  <a:pt x="123" y="180"/>
                </a:moveTo>
                <a:cubicBezTo>
                  <a:pt x="122" y="179"/>
                  <a:pt x="122" y="179"/>
                  <a:pt x="122" y="178"/>
                </a:cubicBezTo>
                <a:cubicBezTo>
                  <a:pt x="121" y="177"/>
                  <a:pt x="121" y="177"/>
                  <a:pt x="120" y="177"/>
                </a:cubicBezTo>
                <a:cubicBezTo>
                  <a:pt x="119" y="177"/>
                  <a:pt x="118" y="178"/>
                  <a:pt x="116" y="177"/>
                </a:cubicBezTo>
                <a:cubicBezTo>
                  <a:pt x="116" y="177"/>
                  <a:pt x="116" y="177"/>
                  <a:pt x="116" y="177"/>
                </a:cubicBezTo>
                <a:cubicBezTo>
                  <a:pt x="114" y="177"/>
                  <a:pt x="113" y="177"/>
                  <a:pt x="112" y="177"/>
                </a:cubicBezTo>
                <a:cubicBezTo>
                  <a:pt x="111" y="177"/>
                  <a:pt x="111" y="176"/>
                  <a:pt x="110" y="176"/>
                </a:cubicBezTo>
                <a:cubicBezTo>
                  <a:pt x="110" y="176"/>
                  <a:pt x="110" y="177"/>
                  <a:pt x="110" y="177"/>
                </a:cubicBezTo>
                <a:cubicBezTo>
                  <a:pt x="111" y="178"/>
                  <a:pt x="111" y="179"/>
                  <a:pt x="111" y="180"/>
                </a:cubicBezTo>
                <a:cubicBezTo>
                  <a:pt x="115" y="180"/>
                  <a:pt x="119" y="180"/>
                  <a:pt x="123" y="180"/>
                </a:cubicBezTo>
                <a:close/>
                <a:moveTo>
                  <a:pt x="43" y="70"/>
                </a:moveTo>
                <a:cubicBezTo>
                  <a:pt x="38" y="73"/>
                  <a:pt x="27" y="88"/>
                  <a:pt x="27" y="91"/>
                </a:cubicBezTo>
                <a:cubicBezTo>
                  <a:pt x="27" y="90"/>
                  <a:pt x="27" y="90"/>
                  <a:pt x="28" y="90"/>
                </a:cubicBezTo>
                <a:cubicBezTo>
                  <a:pt x="31" y="85"/>
                  <a:pt x="34" y="81"/>
                  <a:pt x="38" y="77"/>
                </a:cubicBezTo>
                <a:cubicBezTo>
                  <a:pt x="39" y="76"/>
                  <a:pt x="41" y="75"/>
                  <a:pt x="42" y="73"/>
                </a:cubicBezTo>
                <a:cubicBezTo>
                  <a:pt x="42" y="73"/>
                  <a:pt x="43" y="73"/>
                  <a:pt x="43" y="72"/>
                </a:cubicBezTo>
                <a:cubicBezTo>
                  <a:pt x="43" y="71"/>
                  <a:pt x="43" y="71"/>
                  <a:pt x="43" y="70"/>
                </a:cubicBezTo>
                <a:close/>
                <a:moveTo>
                  <a:pt x="191" y="164"/>
                </a:moveTo>
                <a:cubicBezTo>
                  <a:pt x="197" y="165"/>
                  <a:pt x="203" y="166"/>
                  <a:pt x="208" y="167"/>
                </a:cubicBezTo>
                <a:cubicBezTo>
                  <a:pt x="209" y="167"/>
                  <a:pt x="208" y="166"/>
                  <a:pt x="208" y="166"/>
                </a:cubicBezTo>
                <a:cubicBezTo>
                  <a:pt x="208" y="166"/>
                  <a:pt x="207" y="166"/>
                  <a:pt x="207" y="166"/>
                </a:cubicBezTo>
                <a:cubicBezTo>
                  <a:pt x="202" y="164"/>
                  <a:pt x="198" y="163"/>
                  <a:pt x="193" y="162"/>
                </a:cubicBezTo>
                <a:cubicBezTo>
                  <a:pt x="193" y="162"/>
                  <a:pt x="193" y="162"/>
                  <a:pt x="193" y="162"/>
                </a:cubicBezTo>
                <a:cubicBezTo>
                  <a:pt x="192" y="163"/>
                  <a:pt x="192" y="164"/>
                  <a:pt x="191" y="164"/>
                </a:cubicBezTo>
                <a:close/>
                <a:moveTo>
                  <a:pt x="49" y="78"/>
                </a:moveTo>
                <a:cubicBezTo>
                  <a:pt x="49" y="78"/>
                  <a:pt x="49" y="78"/>
                  <a:pt x="49" y="78"/>
                </a:cubicBezTo>
                <a:cubicBezTo>
                  <a:pt x="47" y="81"/>
                  <a:pt x="46" y="84"/>
                  <a:pt x="44" y="88"/>
                </a:cubicBezTo>
                <a:cubicBezTo>
                  <a:pt x="44" y="89"/>
                  <a:pt x="45" y="90"/>
                  <a:pt x="45" y="90"/>
                </a:cubicBezTo>
                <a:cubicBezTo>
                  <a:pt x="47" y="88"/>
                  <a:pt x="48" y="87"/>
                  <a:pt x="49" y="85"/>
                </a:cubicBezTo>
                <a:cubicBezTo>
                  <a:pt x="50" y="84"/>
                  <a:pt x="50" y="83"/>
                  <a:pt x="50" y="82"/>
                </a:cubicBezTo>
                <a:cubicBezTo>
                  <a:pt x="50" y="81"/>
                  <a:pt x="50" y="79"/>
                  <a:pt x="49" y="78"/>
                </a:cubicBezTo>
                <a:close/>
                <a:moveTo>
                  <a:pt x="212" y="113"/>
                </a:moveTo>
                <a:cubicBezTo>
                  <a:pt x="213" y="112"/>
                  <a:pt x="213" y="112"/>
                  <a:pt x="214" y="111"/>
                </a:cubicBezTo>
                <a:cubicBezTo>
                  <a:pt x="214" y="111"/>
                  <a:pt x="214" y="110"/>
                  <a:pt x="214" y="109"/>
                </a:cubicBezTo>
                <a:cubicBezTo>
                  <a:pt x="213" y="104"/>
                  <a:pt x="211" y="99"/>
                  <a:pt x="208" y="94"/>
                </a:cubicBezTo>
                <a:cubicBezTo>
                  <a:pt x="208" y="93"/>
                  <a:pt x="208" y="93"/>
                  <a:pt x="208" y="93"/>
                </a:cubicBezTo>
                <a:cubicBezTo>
                  <a:pt x="208" y="95"/>
                  <a:pt x="209" y="96"/>
                  <a:pt x="210" y="98"/>
                </a:cubicBezTo>
                <a:cubicBezTo>
                  <a:pt x="210" y="99"/>
                  <a:pt x="210" y="99"/>
                  <a:pt x="210" y="100"/>
                </a:cubicBezTo>
                <a:cubicBezTo>
                  <a:pt x="210" y="100"/>
                  <a:pt x="210" y="100"/>
                  <a:pt x="210" y="101"/>
                </a:cubicBezTo>
                <a:cubicBezTo>
                  <a:pt x="210" y="102"/>
                  <a:pt x="210" y="103"/>
                  <a:pt x="210" y="105"/>
                </a:cubicBezTo>
                <a:cubicBezTo>
                  <a:pt x="211" y="107"/>
                  <a:pt x="211" y="108"/>
                  <a:pt x="212" y="110"/>
                </a:cubicBezTo>
                <a:cubicBezTo>
                  <a:pt x="212" y="111"/>
                  <a:pt x="212" y="112"/>
                  <a:pt x="212" y="113"/>
                </a:cubicBezTo>
                <a:close/>
                <a:moveTo>
                  <a:pt x="160" y="173"/>
                </a:moveTo>
                <a:cubicBezTo>
                  <a:pt x="159" y="171"/>
                  <a:pt x="160" y="171"/>
                  <a:pt x="162" y="171"/>
                </a:cubicBezTo>
                <a:cubicBezTo>
                  <a:pt x="162" y="171"/>
                  <a:pt x="163" y="171"/>
                  <a:pt x="163" y="171"/>
                </a:cubicBezTo>
                <a:cubicBezTo>
                  <a:pt x="164" y="171"/>
                  <a:pt x="164" y="171"/>
                  <a:pt x="165" y="170"/>
                </a:cubicBezTo>
                <a:cubicBezTo>
                  <a:pt x="163" y="169"/>
                  <a:pt x="163" y="169"/>
                  <a:pt x="161" y="169"/>
                </a:cubicBezTo>
                <a:cubicBezTo>
                  <a:pt x="159" y="170"/>
                  <a:pt x="156" y="170"/>
                  <a:pt x="153" y="171"/>
                </a:cubicBezTo>
                <a:cubicBezTo>
                  <a:pt x="152" y="171"/>
                  <a:pt x="152" y="171"/>
                  <a:pt x="151" y="171"/>
                </a:cubicBezTo>
                <a:cubicBezTo>
                  <a:pt x="151" y="172"/>
                  <a:pt x="152" y="172"/>
                  <a:pt x="152" y="173"/>
                </a:cubicBezTo>
                <a:cubicBezTo>
                  <a:pt x="153" y="173"/>
                  <a:pt x="154" y="173"/>
                  <a:pt x="156" y="173"/>
                </a:cubicBezTo>
                <a:cubicBezTo>
                  <a:pt x="156" y="173"/>
                  <a:pt x="157" y="173"/>
                  <a:pt x="157" y="174"/>
                </a:cubicBezTo>
                <a:cubicBezTo>
                  <a:pt x="158" y="174"/>
                  <a:pt x="158" y="174"/>
                  <a:pt x="158" y="175"/>
                </a:cubicBezTo>
                <a:cubicBezTo>
                  <a:pt x="159" y="174"/>
                  <a:pt x="159" y="174"/>
                  <a:pt x="160" y="173"/>
                </a:cubicBezTo>
                <a:close/>
                <a:moveTo>
                  <a:pt x="3" y="167"/>
                </a:moveTo>
                <a:cubicBezTo>
                  <a:pt x="3" y="166"/>
                  <a:pt x="4" y="164"/>
                  <a:pt x="4" y="163"/>
                </a:cubicBezTo>
                <a:cubicBezTo>
                  <a:pt x="4" y="160"/>
                  <a:pt x="4" y="158"/>
                  <a:pt x="4" y="155"/>
                </a:cubicBezTo>
                <a:cubicBezTo>
                  <a:pt x="4" y="149"/>
                  <a:pt x="5" y="142"/>
                  <a:pt x="6" y="136"/>
                </a:cubicBezTo>
                <a:cubicBezTo>
                  <a:pt x="6" y="135"/>
                  <a:pt x="7" y="134"/>
                  <a:pt x="7" y="133"/>
                </a:cubicBezTo>
                <a:cubicBezTo>
                  <a:pt x="7" y="133"/>
                  <a:pt x="6" y="133"/>
                  <a:pt x="6" y="133"/>
                </a:cubicBezTo>
                <a:cubicBezTo>
                  <a:pt x="4" y="144"/>
                  <a:pt x="2" y="155"/>
                  <a:pt x="3" y="167"/>
                </a:cubicBezTo>
                <a:close/>
                <a:moveTo>
                  <a:pt x="27" y="166"/>
                </a:moveTo>
                <a:cubicBezTo>
                  <a:pt x="31" y="166"/>
                  <a:pt x="34" y="166"/>
                  <a:pt x="37" y="167"/>
                </a:cubicBezTo>
                <a:cubicBezTo>
                  <a:pt x="37" y="165"/>
                  <a:pt x="37" y="163"/>
                  <a:pt x="37" y="161"/>
                </a:cubicBezTo>
                <a:cubicBezTo>
                  <a:pt x="36" y="161"/>
                  <a:pt x="36" y="161"/>
                  <a:pt x="35" y="161"/>
                </a:cubicBezTo>
                <a:cubicBezTo>
                  <a:pt x="33" y="163"/>
                  <a:pt x="31" y="165"/>
                  <a:pt x="28" y="165"/>
                </a:cubicBezTo>
                <a:cubicBezTo>
                  <a:pt x="28" y="165"/>
                  <a:pt x="28" y="165"/>
                  <a:pt x="27" y="166"/>
                </a:cubicBezTo>
                <a:close/>
                <a:moveTo>
                  <a:pt x="122" y="78"/>
                </a:moveTo>
                <a:cubicBezTo>
                  <a:pt x="122" y="81"/>
                  <a:pt x="121" y="85"/>
                  <a:pt x="119" y="88"/>
                </a:cubicBezTo>
                <a:cubicBezTo>
                  <a:pt x="120" y="88"/>
                  <a:pt x="120" y="88"/>
                  <a:pt x="120" y="88"/>
                </a:cubicBezTo>
                <a:cubicBezTo>
                  <a:pt x="123" y="87"/>
                  <a:pt x="124" y="85"/>
                  <a:pt x="125" y="82"/>
                </a:cubicBezTo>
                <a:cubicBezTo>
                  <a:pt x="126" y="79"/>
                  <a:pt x="125" y="78"/>
                  <a:pt x="123" y="78"/>
                </a:cubicBezTo>
                <a:cubicBezTo>
                  <a:pt x="123" y="78"/>
                  <a:pt x="122" y="78"/>
                  <a:pt x="122" y="78"/>
                </a:cubicBezTo>
                <a:close/>
                <a:moveTo>
                  <a:pt x="96" y="51"/>
                </a:moveTo>
                <a:cubicBezTo>
                  <a:pt x="95" y="50"/>
                  <a:pt x="95" y="50"/>
                  <a:pt x="95" y="49"/>
                </a:cubicBezTo>
                <a:cubicBezTo>
                  <a:pt x="94" y="49"/>
                  <a:pt x="94" y="49"/>
                  <a:pt x="94" y="49"/>
                </a:cubicBezTo>
                <a:cubicBezTo>
                  <a:pt x="91" y="47"/>
                  <a:pt x="87" y="45"/>
                  <a:pt x="84" y="43"/>
                </a:cubicBezTo>
                <a:cubicBezTo>
                  <a:pt x="84" y="43"/>
                  <a:pt x="84" y="43"/>
                  <a:pt x="84" y="43"/>
                </a:cubicBezTo>
                <a:cubicBezTo>
                  <a:pt x="84" y="44"/>
                  <a:pt x="85" y="46"/>
                  <a:pt x="87" y="47"/>
                </a:cubicBezTo>
                <a:cubicBezTo>
                  <a:pt x="87" y="48"/>
                  <a:pt x="88" y="48"/>
                  <a:pt x="89" y="49"/>
                </a:cubicBezTo>
                <a:cubicBezTo>
                  <a:pt x="91" y="51"/>
                  <a:pt x="93" y="51"/>
                  <a:pt x="96" y="51"/>
                </a:cubicBezTo>
                <a:close/>
                <a:moveTo>
                  <a:pt x="14" y="175"/>
                </a:moveTo>
                <a:cubicBezTo>
                  <a:pt x="16" y="177"/>
                  <a:pt x="23" y="179"/>
                  <a:pt x="25" y="177"/>
                </a:cubicBezTo>
                <a:cubicBezTo>
                  <a:pt x="25" y="177"/>
                  <a:pt x="24" y="176"/>
                  <a:pt x="23" y="176"/>
                </a:cubicBezTo>
                <a:cubicBezTo>
                  <a:pt x="22" y="175"/>
                  <a:pt x="20" y="174"/>
                  <a:pt x="18" y="173"/>
                </a:cubicBezTo>
                <a:cubicBezTo>
                  <a:pt x="18" y="173"/>
                  <a:pt x="17" y="173"/>
                  <a:pt x="17" y="173"/>
                </a:cubicBezTo>
                <a:cubicBezTo>
                  <a:pt x="16" y="174"/>
                  <a:pt x="15" y="174"/>
                  <a:pt x="14" y="175"/>
                </a:cubicBezTo>
                <a:close/>
                <a:moveTo>
                  <a:pt x="184" y="159"/>
                </a:moveTo>
                <a:cubicBezTo>
                  <a:pt x="183" y="160"/>
                  <a:pt x="181" y="162"/>
                  <a:pt x="180" y="163"/>
                </a:cubicBezTo>
                <a:cubicBezTo>
                  <a:pt x="183" y="163"/>
                  <a:pt x="185" y="164"/>
                  <a:pt x="187" y="164"/>
                </a:cubicBezTo>
                <a:cubicBezTo>
                  <a:pt x="187" y="164"/>
                  <a:pt x="188" y="164"/>
                  <a:pt x="188" y="164"/>
                </a:cubicBezTo>
                <a:cubicBezTo>
                  <a:pt x="188" y="163"/>
                  <a:pt x="189" y="163"/>
                  <a:pt x="190" y="162"/>
                </a:cubicBezTo>
                <a:cubicBezTo>
                  <a:pt x="189" y="162"/>
                  <a:pt x="188" y="161"/>
                  <a:pt x="188" y="160"/>
                </a:cubicBezTo>
                <a:cubicBezTo>
                  <a:pt x="187" y="160"/>
                  <a:pt x="185" y="160"/>
                  <a:pt x="184" y="159"/>
                </a:cubicBezTo>
                <a:close/>
                <a:moveTo>
                  <a:pt x="66" y="26"/>
                </a:moveTo>
                <a:cubicBezTo>
                  <a:pt x="66" y="27"/>
                  <a:pt x="66" y="28"/>
                  <a:pt x="66" y="30"/>
                </a:cubicBezTo>
                <a:cubicBezTo>
                  <a:pt x="66" y="31"/>
                  <a:pt x="66" y="33"/>
                  <a:pt x="67" y="35"/>
                </a:cubicBezTo>
                <a:cubicBezTo>
                  <a:pt x="68" y="35"/>
                  <a:pt x="68" y="36"/>
                  <a:pt x="69" y="37"/>
                </a:cubicBezTo>
                <a:cubicBezTo>
                  <a:pt x="70" y="36"/>
                  <a:pt x="70" y="35"/>
                  <a:pt x="71" y="34"/>
                </a:cubicBezTo>
                <a:cubicBezTo>
                  <a:pt x="70" y="31"/>
                  <a:pt x="68" y="29"/>
                  <a:pt x="66" y="26"/>
                </a:cubicBezTo>
                <a:close/>
                <a:moveTo>
                  <a:pt x="44" y="187"/>
                </a:moveTo>
                <a:cubicBezTo>
                  <a:pt x="60" y="187"/>
                  <a:pt x="76" y="187"/>
                  <a:pt x="91" y="187"/>
                </a:cubicBezTo>
                <a:cubicBezTo>
                  <a:pt x="89" y="187"/>
                  <a:pt x="86" y="187"/>
                  <a:pt x="84" y="187"/>
                </a:cubicBezTo>
                <a:cubicBezTo>
                  <a:pt x="77" y="187"/>
                  <a:pt x="71" y="186"/>
                  <a:pt x="65" y="186"/>
                </a:cubicBezTo>
                <a:cubicBezTo>
                  <a:pt x="58" y="187"/>
                  <a:pt x="51" y="187"/>
                  <a:pt x="44" y="187"/>
                </a:cubicBezTo>
                <a:close/>
                <a:moveTo>
                  <a:pt x="174" y="16"/>
                </a:moveTo>
                <a:cubicBezTo>
                  <a:pt x="174" y="17"/>
                  <a:pt x="174" y="18"/>
                  <a:pt x="175" y="19"/>
                </a:cubicBezTo>
                <a:cubicBezTo>
                  <a:pt x="175" y="19"/>
                  <a:pt x="175" y="19"/>
                  <a:pt x="175" y="19"/>
                </a:cubicBezTo>
                <a:cubicBezTo>
                  <a:pt x="176" y="20"/>
                  <a:pt x="176" y="22"/>
                  <a:pt x="175" y="23"/>
                </a:cubicBezTo>
                <a:cubicBezTo>
                  <a:pt x="174" y="23"/>
                  <a:pt x="174" y="23"/>
                  <a:pt x="174" y="23"/>
                </a:cubicBezTo>
                <a:cubicBezTo>
                  <a:pt x="175" y="24"/>
                  <a:pt x="176" y="24"/>
                  <a:pt x="178" y="24"/>
                </a:cubicBezTo>
                <a:cubicBezTo>
                  <a:pt x="178" y="21"/>
                  <a:pt x="178" y="18"/>
                  <a:pt x="178" y="15"/>
                </a:cubicBezTo>
                <a:cubicBezTo>
                  <a:pt x="178" y="15"/>
                  <a:pt x="178" y="15"/>
                  <a:pt x="178" y="14"/>
                </a:cubicBezTo>
                <a:cubicBezTo>
                  <a:pt x="176" y="15"/>
                  <a:pt x="175" y="16"/>
                  <a:pt x="174" y="16"/>
                </a:cubicBezTo>
                <a:close/>
                <a:moveTo>
                  <a:pt x="226" y="163"/>
                </a:moveTo>
                <a:cubicBezTo>
                  <a:pt x="225" y="160"/>
                  <a:pt x="224" y="158"/>
                  <a:pt x="224" y="155"/>
                </a:cubicBezTo>
                <a:cubicBezTo>
                  <a:pt x="223" y="156"/>
                  <a:pt x="223" y="157"/>
                  <a:pt x="222" y="157"/>
                </a:cubicBezTo>
                <a:cubicBezTo>
                  <a:pt x="222" y="158"/>
                  <a:pt x="221" y="158"/>
                  <a:pt x="221" y="159"/>
                </a:cubicBezTo>
                <a:cubicBezTo>
                  <a:pt x="221" y="161"/>
                  <a:pt x="221" y="162"/>
                  <a:pt x="221" y="163"/>
                </a:cubicBezTo>
                <a:cubicBezTo>
                  <a:pt x="221" y="164"/>
                  <a:pt x="221" y="164"/>
                  <a:pt x="221" y="165"/>
                </a:cubicBezTo>
                <a:cubicBezTo>
                  <a:pt x="223" y="164"/>
                  <a:pt x="224" y="163"/>
                  <a:pt x="226" y="163"/>
                </a:cubicBezTo>
                <a:close/>
                <a:moveTo>
                  <a:pt x="174" y="29"/>
                </a:moveTo>
                <a:cubicBezTo>
                  <a:pt x="175" y="32"/>
                  <a:pt x="176" y="34"/>
                  <a:pt x="176" y="36"/>
                </a:cubicBezTo>
                <a:cubicBezTo>
                  <a:pt x="177" y="36"/>
                  <a:pt x="178" y="36"/>
                  <a:pt x="179" y="36"/>
                </a:cubicBezTo>
                <a:cubicBezTo>
                  <a:pt x="178" y="33"/>
                  <a:pt x="178" y="30"/>
                  <a:pt x="178" y="27"/>
                </a:cubicBezTo>
                <a:cubicBezTo>
                  <a:pt x="177" y="28"/>
                  <a:pt x="176" y="28"/>
                  <a:pt x="174" y="29"/>
                </a:cubicBezTo>
                <a:close/>
                <a:moveTo>
                  <a:pt x="144" y="47"/>
                </a:moveTo>
                <a:cubicBezTo>
                  <a:pt x="140" y="49"/>
                  <a:pt x="136" y="51"/>
                  <a:pt x="131" y="53"/>
                </a:cubicBezTo>
                <a:cubicBezTo>
                  <a:pt x="135" y="53"/>
                  <a:pt x="139" y="53"/>
                  <a:pt x="142" y="52"/>
                </a:cubicBezTo>
                <a:cubicBezTo>
                  <a:pt x="141" y="50"/>
                  <a:pt x="143" y="48"/>
                  <a:pt x="144" y="47"/>
                </a:cubicBezTo>
                <a:close/>
                <a:moveTo>
                  <a:pt x="39" y="138"/>
                </a:moveTo>
                <a:cubicBezTo>
                  <a:pt x="39" y="138"/>
                  <a:pt x="39" y="138"/>
                  <a:pt x="39" y="138"/>
                </a:cubicBezTo>
                <a:cubicBezTo>
                  <a:pt x="39" y="139"/>
                  <a:pt x="39" y="139"/>
                  <a:pt x="38" y="139"/>
                </a:cubicBezTo>
                <a:cubicBezTo>
                  <a:pt x="37" y="142"/>
                  <a:pt x="36" y="144"/>
                  <a:pt x="35" y="147"/>
                </a:cubicBezTo>
                <a:cubicBezTo>
                  <a:pt x="35" y="147"/>
                  <a:pt x="34" y="148"/>
                  <a:pt x="34" y="148"/>
                </a:cubicBezTo>
                <a:cubicBezTo>
                  <a:pt x="35" y="149"/>
                  <a:pt x="35" y="150"/>
                  <a:pt x="36" y="152"/>
                </a:cubicBezTo>
                <a:cubicBezTo>
                  <a:pt x="36" y="151"/>
                  <a:pt x="36" y="151"/>
                  <a:pt x="36" y="151"/>
                </a:cubicBezTo>
                <a:cubicBezTo>
                  <a:pt x="37" y="147"/>
                  <a:pt x="38" y="144"/>
                  <a:pt x="39" y="141"/>
                </a:cubicBezTo>
                <a:cubicBezTo>
                  <a:pt x="39" y="140"/>
                  <a:pt x="39" y="139"/>
                  <a:pt x="39" y="138"/>
                </a:cubicBezTo>
                <a:close/>
                <a:moveTo>
                  <a:pt x="47" y="172"/>
                </a:moveTo>
                <a:cubicBezTo>
                  <a:pt x="46" y="172"/>
                  <a:pt x="45" y="172"/>
                  <a:pt x="44" y="172"/>
                </a:cubicBezTo>
                <a:cubicBezTo>
                  <a:pt x="43" y="172"/>
                  <a:pt x="43" y="172"/>
                  <a:pt x="43" y="172"/>
                </a:cubicBezTo>
                <a:cubicBezTo>
                  <a:pt x="42" y="173"/>
                  <a:pt x="41" y="175"/>
                  <a:pt x="40" y="176"/>
                </a:cubicBezTo>
                <a:cubicBezTo>
                  <a:pt x="43" y="176"/>
                  <a:pt x="45" y="176"/>
                  <a:pt x="48" y="176"/>
                </a:cubicBezTo>
                <a:cubicBezTo>
                  <a:pt x="48" y="176"/>
                  <a:pt x="48" y="176"/>
                  <a:pt x="48" y="175"/>
                </a:cubicBezTo>
                <a:cubicBezTo>
                  <a:pt x="48" y="174"/>
                  <a:pt x="48" y="173"/>
                  <a:pt x="47" y="172"/>
                </a:cubicBezTo>
                <a:close/>
                <a:moveTo>
                  <a:pt x="20" y="160"/>
                </a:moveTo>
                <a:cubicBezTo>
                  <a:pt x="21" y="160"/>
                  <a:pt x="22" y="160"/>
                  <a:pt x="23" y="159"/>
                </a:cubicBezTo>
                <a:cubicBezTo>
                  <a:pt x="24" y="159"/>
                  <a:pt x="24" y="159"/>
                  <a:pt x="24" y="158"/>
                </a:cubicBezTo>
                <a:cubicBezTo>
                  <a:pt x="24" y="156"/>
                  <a:pt x="23" y="155"/>
                  <a:pt x="23" y="154"/>
                </a:cubicBezTo>
                <a:cubicBezTo>
                  <a:pt x="22" y="154"/>
                  <a:pt x="21" y="154"/>
                  <a:pt x="20" y="154"/>
                </a:cubicBezTo>
                <a:cubicBezTo>
                  <a:pt x="19" y="155"/>
                  <a:pt x="19" y="158"/>
                  <a:pt x="20" y="160"/>
                </a:cubicBezTo>
                <a:close/>
                <a:moveTo>
                  <a:pt x="61" y="53"/>
                </a:moveTo>
                <a:cubicBezTo>
                  <a:pt x="63" y="52"/>
                  <a:pt x="63" y="52"/>
                  <a:pt x="65" y="54"/>
                </a:cubicBezTo>
                <a:cubicBezTo>
                  <a:pt x="65" y="53"/>
                  <a:pt x="66" y="52"/>
                  <a:pt x="67" y="51"/>
                </a:cubicBezTo>
                <a:cubicBezTo>
                  <a:pt x="66" y="50"/>
                  <a:pt x="65" y="49"/>
                  <a:pt x="65" y="48"/>
                </a:cubicBezTo>
                <a:cubicBezTo>
                  <a:pt x="65" y="48"/>
                  <a:pt x="65" y="48"/>
                  <a:pt x="65" y="48"/>
                </a:cubicBezTo>
                <a:cubicBezTo>
                  <a:pt x="64" y="49"/>
                  <a:pt x="63" y="49"/>
                  <a:pt x="62" y="49"/>
                </a:cubicBezTo>
                <a:cubicBezTo>
                  <a:pt x="62" y="48"/>
                  <a:pt x="62" y="47"/>
                  <a:pt x="62" y="46"/>
                </a:cubicBezTo>
                <a:cubicBezTo>
                  <a:pt x="63" y="46"/>
                  <a:pt x="63" y="45"/>
                  <a:pt x="63" y="45"/>
                </a:cubicBezTo>
                <a:cubicBezTo>
                  <a:pt x="63" y="45"/>
                  <a:pt x="63" y="44"/>
                  <a:pt x="62" y="43"/>
                </a:cubicBezTo>
                <a:cubicBezTo>
                  <a:pt x="62" y="45"/>
                  <a:pt x="61" y="46"/>
                  <a:pt x="61" y="48"/>
                </a:cubicBezTo>
                <a:cubicBezTo>
                  <a:pt x="61" y="48"/>
                  <a:pt x="61" y="48"/>
                  <a:pt x="61" y="49"/>
                </a:cubicBezTo>
                <a:cubicBezTo>
                  <a:pt x="61" y="50"/>
                  <a:pt x="61" y="51"/>
                  <a:pt x="61" y="53"/>
                </a:cubicBezTo>
                <a:close/>
                <a:moveTo>
                  <a:pt x="24" y="85"/>
                </a:moveTo>
                <a:cubicBezTo>
                  <a:pt x="24" y="85"/>
                  <a:pt x="24" y="85"/>
                  <a:pt x="23" y="85"/>
                </a:cubicBezTo>
                <a:cubicBezTo>
                  <a:pt x="23" y="86"/>
                  <a:pt x="22" y="87"/>
                  <a:pt x="21" y="89"/>
                </a:cubicBezTo>
                <a:cubicBezTo>
                  <a:pt x="18" y="94"/>
                  <a:pt x="16" y="99"/>
                  <a:pt x="13" y="104"/>
                </a:cubicBezTo>
                <a:cubicBezTo>
                  <a:pt x="10" y="112"/>
                  <a:pt x="7" y="119"/>
                  <a:pt x="5" y="128"/>
                </a:cubicBezTo>
                <a:cubicBezTo>
                  <a:pt x="5" y="128"/>
                  <a:pt x="5" y="128"/>
                  <a:pt x="5" y="128"/>
                </a:cubicBezTo>
                <a:cubicBezTo>
                  <a:pt x="7" y="121"/>
                  <a:pt x="10" y="113"/>
                  <a:pt x="13" y="106"/>
                </a:cubicBezTo>
                <a:cubicBezTo>
                  <a:pt x="16" y="99"/>
                  <a:pt x="20" y="92"/>
                  <a:pt x="24" y="85"/>
                </a:cubicBezTo>
                <a:close/>
                <a:moveTo>
                  <a:pt x="57" y="155"/>
                </a:moveTo>
                <a:cubicBezTo>
                  <a:pt x="57" y="155"/>
                  <a:pt x="57" y="155"/>
                  <a:pt x="57" y="155"/>
                </a:cubicBezTo>
                <a:cubicBezTo>
                  <a:pt x="57" y="157"/>
                  <a:pt x="56" y="158"/>
                  <a:pt x="56" y="159"/>
                </a:cubicBezTo>
                <a:cubicBezTo>
                  <a:pt x="56" y="160"/>
                  <a:pt x="56" y="161"/>
                  <a:pt x="56" y="161"/>
                </a:cubicBezTo>
                <a:cubicBezTo>
                  <a:pt x="58" y="164"/>
                  <a:pt x="59" y="167"/>
                  <a:pt x="60" y="170"/>
                </a:cubicBezTo>
                <a:cubicBezTo>
                  <a:pt x="60" y="170"/>
                  <a:pt x="61" y="170"/>
                  <a:pt x="61" y="171"/>
                </a:cubicBezTo>
                <a:cubicBezTo>
                  <a:pt x="61" y="170"/>
                  <a:pt x="62" y="170"/>
                  <a:pt x="61" y="169"/>
                </a:cubicBezTo>
                <a:cubicBezTo>
                  <a:pt x="60" y="165"/>
                  <a:pt x="59" y="161"/>
                  <a:pt x="57" y="157"/>
                </a:cubicBezTo>
                <a:cubicBezTo>
                  <a:pt x="57" y="156"/>
                  <a:pt x="57" y="156"/>
                  <a:pt x="57" y="155"/>
                </a:cubicBezTo>
                <a:close/>
                <a:moveTo>
                  <a:pt x="71" y="74"/>
                </a:moveTo>
                <a:cubicBezTo>
                  <a:pt x="73" y="72"/>
                  <a:pt x="74" y="72"/>
                  <a:pt x="74" y="70"/>
                </a:cubicBezTo>
                <a:cubicBezTo>
                  <a:pt x="75" y="67"/>
                  <a:pt x="76" y="64"/>
                  <a:pt x="76" y="61"/>
                </a:cubicBezTo>
                <a:cubicBezTo>
                  <a:pt x="77" y="61"/>
                  <a:pt x="77" y="60"/>
                  <a:pt x="77" y="60"/>
                </a:cubicBezTo>
                <a:cubicBezTo>
                  <a:pt x="76" y="60"/>
                  <a:pt x="76" y="61"/>
                  <a:pt x="75" y="61"/>
                </a:cubicBezTo>
                <a:cubicBezTo>
                  <a:pt x="75" y="62"/>
                  <a:pt x="75" y="62"/>
                  <a:pt x="74" y="63"/>
                </a:cubicBezTo>
                <a:cubicBezTo>
                  <a:pt x="73" y="66"/>
                  <a:pt x="72" y="69"/>
                  <a:pt x="71" y="73"/>
                </a:cubicBezTo>
                <a:cubicBezTo>
                  <a:pt x="71" y="73"/>
                  <a:pt x="71" y="73"/>
                  <a:pt x="71" y="74"/>
                </a:cubicBezTo>
                <a:close/>
                <a:moveTo>
                  <a:pt x="191" y="178"/>
                </a:moveTo>
                <a:cubicBezTo>
                  <a:pt x="197" y="178"/>
                  <a:pt x="204" y="179"/>
                  <a:pt x="210" y="178"/>
                </a:cubicBezTo>
                <a:cubicBezTo>
                  <a:pt x="209" y="178"/>
                  <a:pt x="209" y="178"/>
                  <a:pt x="208" y="178"/>
                </a:cubicBezTo>
                <a:cubicBezTo>
                  <a:pt x="205" y="177"/>
                  <a:pt x="202" y="177"/>
                  <a:pt x="199" y="176"/>
                </a:cubicBezTo>
                <a:cubicBezTo>
                  <a:pt x="198" y="176"/>
                  <a:pt x="196" y="176"/>
                  <a:pt x="195" y="177"/>
                </a:cubicBezTo>
                <a:cubicBezTo>
                  <a:pt x="194" y="177"/>
                  <a:pt x="193" y="177"/>
                  <a:pt x="192" y="178"/>
                </a:cubicBezTo>
                <a:cubicBezTo>
                  <a:pt x="192" y="178"/>
                  <a:pt x="191" y="178"/>
                  <a:pt x="191" y="178"/>
                </a:cubicBezTo>
                <a:close/>
                <a:moveTo>
                  <a:pt x="64" y="19"/>
                </a:moveTo>
                <a:cubicBezTo>
                  <a:pt x="65" y="18"/>
                  <a:pt x="66" y="17"/>
                  <a:pt x="68" y="16"/>
                </a:cubicBezTo>
                <a:cubicBezTo>
                  <a:pt x="67" y="14"/>
                  <a:pt x="67" y="12"/>
                  <a:pt x="66" y="10"/>
                </a:cubicBezTo>
                <a:cubicBezTo>
                  <a:pt x="65" y="10"/>
                  <a:pt x="64" y="10"/>
                  <a:pt x="63" y="10"/>
                </a:cubicBezTo>
                <a:cubicBezTo>
                  <a:pt x="63" y="11"/>
                  <a:pt x="63" y="11"/>
                  <a:pt x="63" y="12"/>
                </a:cubicBezTo>
                <a:cubicBezTo>
                  <a:pt x="63" y="12"/>
                  <a:pt x="63" y="13"/>
                  <a:pt x="62" y="13"/>
                </a:cubicBezTo>
                <a:cubicBezTo>
                  <a:pt x="63" y="14"/>
                  <a:pt x="64" y="14"/>
                  <a:pt x="65" y="14"/>
                </a:cubicBezTo>
                <a:cubicBezTo>
                  <a:pt x="66" y="15"/>
                  <a:pt x="66" y="15"/>
                  <a:pt x="66" y="16"/>
                </a:cubicBezTo>
                <a:cubicBezTo>
                  <a:pt x="66" y="17"/>
                  <a:pt x="65" y="17"/>
                  <a:pt x="64" y="17"/>
                </a:cubicBezTo>
                <a:cubicBezTo>
                  <a:pt x="64" y="17"/>
                  <a:pt x="64" y="17"/>
                  <a:pt x="63" y="17"/>
                </a:cubicBezTo>
                <a:cubicBezTo>
                  <a:pt x="63" y="17"/>
                  <a:pt x="63" y="17"/>
                  <a:pt x="62" y="17"/>
                </a:cubicBezTo>
                <a:cubicBezTo>
                  <a:pt x="63" y="17"/>
                  <a:pt x="63" y="18"/>
                  <a:pt x="64" y="19"/>
                </a:cubicBezTo>
                <a:close/>
                <a:moveTo>
                  <a:pt x="156" y="54"/>
                </a:moveTo>
                <a:cubicBezTo>
                  <a:pt x="156" y="53"/>
                  <a:pt x="155" y="51"/>
                  <a:pt x="155" y="50"/>
                </a:cubicBezTo>
                <a:cubicBezTo>
                  <a:pt x="154" y="50"/>
                  <a:pt x="153" y="51"/>
                  <a:pt x="152" y="51"/>
                </a:cubicBezTo>
                <a:cubicBezTo>
                  <a:pt x="151" y="51"/>
                  <a:pt x="151" y="52"/>
                  <a:pt x="151" y="54"/>
                </a:cubicBezTo>
                <a:cubicBezTo>
                  <a:pt x="150" y="54"/>
                  <a:pt x="150" y="54"/>
                  <a:pt x="150" y="55"/>
                </a:cubicBezTo>
                <a:cubicBezTo>
                  <a:pt x="152" y="56"/>
                  <a:pt x="154" y="56"/>
                  <a:pt x="156" y="54"/>
                </a:cubicBezTo>
                <a:close/>
                <a:moveTo>
                  <a:pt x="72" y="35"/>
                </a:moveTo>
                <a:cubicBezTo>
                  <a:pt x="71" y="36"/>
                  <a:pt x="70" y="37"/>
                  <a:pt x="70" y="38"/>
                </a:cubicBezTo>
                <a:cubicBezTo>
                  <a:pt x="71" y="40"/>
                  <a:pt x="72" y="42"/>
                  <a:pt x="74" y="44"/>
                </a:cubicBezTo>
                <a:cubicBezTo>
                  <a:pt x="74" y="44"/>
                  <a:pt x="74" y="44"/>
                  <a:pt x="75" y="45"/>
                </a:cubicBezTo>
                <a:cubicBezTo>
                  <a:pt x="76" y="44"/>
                  <a:pt x="76" y="43"/>
                  <a:pt x="75" y="43"/>
                </a:cubicBezTo>
                <a:cubicBezTo>
                  <a:pt x="75" y="42"/>
                  <a:pt x="75" y="41"/>
                  <a:pt x="74" y="40"/>
                </a:cubicBezTo>
                <a:cubicBezTo>
                  <a:pt x="73" y="39"/>
                  <a:pt x="73" y="37"/>
                  <a:pt x="72" y="35"/>
                </a:cubicBezTo>
                <a:close/>
                <a:moveTo>
                  <a:pt x="229" y="167"/>
                </a:moveTo>
                <a:cubicBezTo>
                  <a:pt x="228" y="167"/>
                  <a:pt x="227" y="167"/>
                  <a:pt x="226" y="168"/>
                </a:cubicBezTo>
                <a:cubicBezTo>
                  <a:pt x="225" y="168"/>
                  <a:pt x="224" y="169"/>
                  <a:pt x="223" y="170"/>
                </a:cubicBezTo>
                <a:cubicBezTo>
                  <a:pt x="224" y="170"/>
                  <a:pt x="224" y="170"/>
                  <a:pt x="224" y="170"/>
                </a:cubicBezTo>
                <a:cubicBezTo>
                  <a:pt x="226" y="171"/>
                  <a:pt x="227" y="171"/>
                  <a:pt x="228" y="171"/>
                </a:cubicBezTo>
                <a:cubicBezTo>
                  <a:pt x="229" y="172"/>
                  <a:pt x="229" y="173"/>
                  <a:pt x="229" y="174"/>
                </a:cubicBezTo>
                <a:cubicBezTo>
                  <a:pt x="229" y="174"/>
                  <a:pt x="229" y="174"/>
                  <a:pt x="229" y="174"/>
                </a:cubicBezTo>
                <a:cubicBezTo>
                  <a:pt x="229" y="174"/>
                  <a:pt x="229" y="174"/>
                  <a:pt x="230" y="174"/>
                </a:cubicBezTo>
                <a:cubicBezTo>
                  <a:pt x="230" y="172"/>
                  <a:pt x="230" y="169"/>
                  <a:pt x="229" y="167"/>
                </a:cubicBezTo>
                <a:close/>
                <a:moveTo>
                  <a:pt x="231" y="120"/>
                </a:moveTo>
                <a:cubicBezTo>
                  <a:pt x="231" y="120"/>
                  <a:pt x="231" y="120"/>
                  <a:pt x="231" y="120"/>
                </a:cubicBezTo>
                <a:cubicBezTo>
                  <a:pt x="230" y="115"/>
                  <a:pt x="228" y="109"/>
                  <a:pt x="225" y="104"/>
                </a:cubicBezTo>
                <a:cubicBezTo>
                  <a:pt x="224" y="104"/>
                  <a:pt x="224" y="105"/>
                  <a:pt x="225" y="105"/>
                </a:cubicBezTo>
                <a:cubicBezTo>
                  <a:pt x="225" y="106"/>
                  <a:pt x="225" y="108"/>
                  <a:pt x="226" y="109"/>
                </a:cubicBezTo>
                <a:cubicBezTo>
                  <a:pt x="226" y="110"/>
                  <a:pt x="226" y="110"/>
                  <a:pt x="227" y="111"/>
                </a:cubicBezTo>
                <a:cubicBezTo>
                  <a:pt x="227" y="111"/>
                  <a:pt x="228" y="112"/>
                  <a:pt x="227" y="113"/>
                </a:cubicBezTo>
                <a:cubicBezTo>
                  <a:pt x="227" y="114"/>
                  <a:pt x="227" y="115"/>
                  <a:pt x="227" y="116"/>
                </a:cubicBezTo>
                <a:cubicBezTo>
                  <a:pt x="229" y="117"/>
                  <a:pt x="229" y="117"/>
                  <a:pt x="230" y="118"/>
                </a:cubicBezTo>
                <a:cubicBezTo>
                  <a:pt x="230" y="119"/>
                  <a:pt x="231" y="119"/>
                  <a:pt x="231" y="120"/>
                </a:cubicBezTo>
                <a:close/>
                <a:moveTo>
                  <a:pt x="150" y="72"/>
                </a:moveTo>
                <a:cubicBezTo>
                  <a:pt x="149" y="72"/>
                  <a:pt x="149" y="72"/>
                  <a:pt x="147" y="72"/>
                </a:cubicBezTo>
                <a:cubicBezTo>
                  <a:pt x="154" y="75"/>
                  <a:pt x="159" y="78"/>
                  <a:pt x="164" y="84"/>
                </a:cubicBezTo>
                <a:cubicBezTo>
                  <a:pt x="163" y="80"/>
                  <a:pt x="155" y="74"/>
                  <a:pt x="150" y="72"/>
                </a:cubicBezTo>
                <a:close/>
                <a:moveTo>
                  <a:pt x="149" y="178"/>
                </a:moveTo>
                <a:cubicBezTo>
                  <a:pt x="149" y="178"/>
                  <a:pt x="149" y="178"/>
                  <a:pt x="149" y="178"/>
                </a:cubicBezTo>
                <a:cubicBezTo>
                  <a:pt x="144" y="178"/>
                  <a:pt x="140" y="178"/>
                  <a:pt x="135" y="177"/>
                </a:cubicBezTo>
                <a:cubicBezTo>
                  <a:pt x="135" y="177"/>
                  <a:pt x="135" y="177"/>
                  <a:pt x="135" y="178"/>
                </a:cubicBezTo>
                <a:cubicBezTo>
                  <a:pt x="134" y="178"/>
                  <a:pt x="133" y="179"/>
                  <a:pt x="132" y="179"/>
                </a:cubicBezTo>
                <a:cubicBezTo>
                  <a:pt x="132" y="180"/>
                  <a:pt x="132" y="180"/>
                  <a:pt x="132" y="180"/>
                </a:cubicBezTo>
                <a:cubicBezTo>
                  <a:pt x="138" y="179"/>
                  <a:pt x="143" y="179"/>
                  <a:pt x="149" y="178"/>
                </a:cubicBezTo>
                <a:close/>
                <a:moveTo>
                  <a:pt x="19" y="138"/>
                </a:moveTo>
                <a:cubicBezTo>
                  <a:pt x="19" y="138"/>
                  <a:pt x="19" y="138"/>
                  <a:pt x="19" y="138"/>
                </a:cubicBezTo>
                <a:cubicBezTo>
                  <a:pt x="20" y="135"/>
                  <a:pt x="21" y="132"/>
                  <a:pt x="22" y="129"/>
                </a:cubicBezTo>
                <a:cubicBezTo>
                  <a:pt x="22" y="129"/>
                  <a:pt x="22" y="129"/>
                  <a:pt x="22" y="129"/>
                </a:cubicBezTo>
                <a:cubicBezTo>
                  <a:pt x="21" y="127"/>
                  <a:pt x="21" y="126"/>
                  <a:pt x="21" y="125"/>
                </a:cubicBezTo>
                <a:cubicBezTo>
                  <a:pt x="20" y="125"/>
                  <a:pt x="20" y="125"/>
                  <a:pt x="20" y="125"/>
                </a:cubicBezTo>
                <a:cubicBezTo>
                  <a:pt x="20" y="126"/>
                  <a:pt x="20" y="127"/>
                  <a:pt x="19" y="129"/>
                </a:cubicBezTo>
                <a:cubicBezTo>
                  <a:pt x="19" y="131"/>
                  <a:pt x="18" y="134"/>
                  <a:pt x="19" y="136"/>
                </a:cubicBezTo>
                <a:cubicBezTo>
                  <a:pt x="19" y="137"/>
                  <a:pt x="19" y="137"/>
                  <a:pt x="19" y="138"/>
                </a:cubicBezTo>
                <a:close/>
                <a:moveTo>
                  <a:pt x="182" y="158"/>
                </a:moveTo>
                <a:cubicBezTo>
                  <a:pt x="180" y="157"/>
                  <a:pt x="180" y="156"/>
                  <a:pt x="181" y="155"/>
                </a:cubicBezTo>
                <a:cubicBezTo>
                  <a:pt x="180" y="155"/>
                  <a:pt x="179" y="154"/>
                  <a:pt x="178" y="154"/>
                </a:cubicBezTo>
                <a:cubicBezTo>
                  <a:pt x="177" y="156"/>
                  <a:pt x="177" y="158"/>
                  <a:pt x="176" y="161"/>
                </a:cubicBezTo>
                <a:cubicBezTo>
                  <a:pt x="178" y="160"/>
                  <a:pt x="180" y="160"/>
                  <a:pt x="182" y="158"/>
                </a:cubicBezTo>
                <a:close/>
                <a:moveTo>
                  <a:pt x="184" y="68"/>
                </a:moveTo>
                <a:cubicBezTo>
                  <a:pt x="185" y="66"/>
                  <a:pt x="185" y="64"/>
                  <a:pt x="186" y="62"/>
                </a:cubicBezTo>
                <a:cubicBezTo>
                  <a:pt x="186" y="62"/>
                  <a:pt x="186" y="62"/>
                  <a:pt x="185" y="62"/>
                </a:cubicBezTo>
                <a:cubicBezTo>
                  <a:pt x="185" y="62"/>
                  <a:pt x="185" y="63"/>
                  <a:pt x="185" y="63"/>
                </a:cubicBezTo>
                <a:cubicBezTo>
                  <a:pt x="185" y="64"/>
                  <a:pt x="184" y="64"/>
                  <a:pt x="184" y="65"/>
                </a:cubicBezTo>
                <a:cubicBezTo>
                  <a:pt x="183" y="65"/>
                  <a:pt x="183" y="64"/>
                  <a:pt x="182" y="63"/>
                </a:cubicBezTo>
                <a:cubicBezTo>
                  <a:pt x="182" y="63"/>
                  <a:pt x="182" y="62"/>
                  <a:pt x="182" y="62"/>
                </a:cubicBezTo>
                <a:cubicBezTo>
                  <a:pt x="182" y="61"/>
                  <a:pt x="182" y="60"/>
                  <a:pt x="182" y="59"/>
                </a:cubicBezTo>
                <a:cubicBezTo>
                  <a:pt x="180" y="59"/>
                  <a:pt x="180" y="60"/>
                  <a:pt x="179" y="60"/>
                </a:cubicBezTo>
                <a:cubicBezTo>
                  <a:pt x="180" y="63"/>
                  <a:pt x="182" y="65"/>
                  <a:pt x="184" y="68"/>
                </a:cubicBezTo>
                <a:close/>
                <a:moveTo>
                  <a:pt x="49" y="96"/>
                </a:moveTo>
                <a:cubicBezTo>
                  <a:pt x="50" y="95"/>
                  <a:pt x="50" y="94"/>
                  <a:pt x="50" y="93"/>
                </a:cubicBezTo>
                <a:cubicBezTo>
                  <a:pt x="51" y="91"/>
                  <a:pt x="51" y="89"/>
                  <a:pt x="51" y="87"/>
                </a:cubicBezTo>
                <a:cubicBezTo>
                  <a:pt x="51" y="88"/>
                  <a:pt x="50" y="88"/>
                  <a:pt x="50" y="88"/>
                </a:cubicBezTo>
                <a:cubicBezTo>
                  <a:pt x="49" y="89"/>
                  <a:pt x="48" y="91"/>
                  <a:pt x="47" y="93"/>
                </a:cubicBezTo>
                <a:cubicBezTo>
                  <a:pt x="47" y="93"/>
                  <a:pt x="47" y="93"/>
                  <a:pt x="47" y="94"/>
                </a:cubicBezTo>
                <a:cubicBezTo>
                  <a:pt x="47" y="95"/>
                  <a:pt x="48" y="96"/>
                  <a:pt x="49" y="96"/>
                </a:cubicBezTo>
                <a:close/>
                <a:moveTo>
                  <a:pt x="71" y="100"/>
                </a:moveTo>
                <a:cubicBezTo>
                  <a:pt x="71" y="100"/>
                  <a:pt x="71" y="100"/>
                  <a:pt x="71" y="100"/>
                </a:cubicBezTo>
                <a:cubicBezTo>
                  <a:pt x="71" y="100"/>
                  <a:pt x="71" y="100"/>
                  <a:pt x="71" y="101"/>
                </a:cubicBezTo>
                <a:cubicBezTo>
                  <a:pt x="70" y="102"/>
                  <a:pt x="70" y="103"/>
                  <a:pt x="69" y="105"/>
                </a:cubicBezTo>
                <a:cubicBezTo>
                  <a:pt x="68" y="109"/>
                  <a:pt x="68" y="113"/>
                  <a:pt x="68" y="117"/>
                </a:cubicBezTo>
                <a:cubicBezTo>
                  <a:pt x="67" y="120"/>
                  <a:pt x="67" y="122"/>
                  <a:pt x="68" y="125"/>
                </a:cubicBezTo>
                <a:cubicBezTo>
                  <a:pt x="68" y="129"/>
                  <a:pt x="70" y="132"/>
                  <a:pt x="71" y="135"/>
                </a:cubicBezTo>
                <a:cubicBezTo>
                  <a:pt x="72" y="135"/>
                  <a:pt x="72" y="136"/>
                  <a:pt x="72" y="136"/>
                </a:cubicBezTo>
                <a:cubicBezTo>
                  <a:pt x="71" y="134"/>
                  <a:pt x="71" y="133"/>
                  <a:pt x="70" y="131"/>
                </a:cubicBezTo>
                <a:cubicBezTo>
                  <a:pt x="69" y="127"/>
                  <a:pt x="68" y="122"/>
                  <a:pt x="68" y="118"/>
                </a:cubicBezTo>
                <a:cubicBezTo>
                  <a:pt x="68" y="112"/>
                  <a:pt x="69" y="106"/>
                  <a:pt x="71" y="101"/>
                </a:cubicBezTo>
                <a:cubicBezTo>
                  <a:pt x="71" y="100"/>
                  <a:pt x="71" y="100"/>
                  <a:pt x="71" y="100"/>
                </a:cubicBezTo>
                <a:close/>
                <a:moveTo>
                  <a:pt x="194" y="152"/>
                </a:moveTo>
                <a:cubicBezTo>
                  <a:pt x="194" y="152"/>
                  <a:pt x="194" y="151"/>
                  <a:pt x="194" y="151"/>
                </a:cubicBezTo>
                <a:cubicBezTo>
                  <a:pt x="193" y="150"/>
                  <a:pt x="193" y="150"/>
                  <a:pt x="192" y="150"/>
                </a:cubicBezTo>
                <a:cubicBezTo>
                  <a:pt x="191" y="150"/>
                  <a:pt x="189" y="149"/>
                  <a:pt x="188" y="149"/>
                </a:cubicBezTo>
                <a:cubicBezTo>
                  <a:pt x="186" y="149"/>
                  <a:pt x="184" y="148"/>
                  <a:pt x="182" y="147"/>
                </a:cubicBezTo>
                <a:cubicBezTo>
                  <a:pt x="182" y="147"/>
                  <a:pt x="181" y="147"/>
                  <a:pt x="181" y="147"/>
                </a:cubicBezTo>
                <a:cubicBezTo>
                  <a:pt x="182" y="148"/>
                  <a:pt x="183" y="149"/>
                  <a:pt x="185" y="150"/>
                </a:cubicBezTo>
                <a:cubicBezTo>
                  <a:pt x="185" y="150"/>
                  <a:pt x="185" y="150"/>
                  <a:pt x="186" y="150"/>
                </a:cubicBezTo>
                <a:cubicBezTo>
                  <a:pt x="188" y="151"/>
                  <a:pt x="191" y="151"/>
                  <a:pt x="193" y="152"/>
                </a:cubicBezTo>
                <a:cubicBezTo>
                  <a:pt x="193" y="152"/>
                  <a:pt x="194" y="152"/>
                  <a:pt x="194" y="152"/>
                </a:cubicBezTo>
                <a:close/>
                <a:moveTo>
                  <a:pt x="99" y="54"/>
                </a:moveTo>
                <a:cubicBezTo>
                  <a:pt x="101" y="55"/>
                  <a:pt x="102" y="55"/>
                  <a:pt x="104" y="55"/>
                </a:cubicBezTo>
                <a:cubicBezTo>
                  <a:pt x="107" y="55"/>
                  <a:pt x="111" y="55"/>
                  <a:pt x="115" y="55"/>
                </a:cubicBezTo>
                <a:cubicBezTo>
                  <a:pt x="115" y="55"/>
                  <a:pt x="115" y="55"/>
                  <a:pt x="116" y="55"/>
                </a:cubicBezTo>
                <a:cubicBezTo>
                  <a:pt x="116" y="54"/>
                  <a:pt x="115" y="54"/>
                  <a:pt x="115" y="54"/>
                </a:cubicBezTo>
                <a:cubicBezTo>
                  <a:pt x="114" y="54"/>
                  <a:pt x="113" y="54"/>
                  <a:pt x="112" y="54"/>
                </a:cubicBezTo>
                <a:cubicBezTo>
                  <a:pt x="110" y="53"/>
                  <a:pt x="109" y="54"/>
                  <a:pt x="107" y="54"/>
                </a:cubicBezTo>
                <a:cubicBezTo>
                  <a:pt x="104" y="54"/>
                  <a:pt x="102" y="54"/>
                  <a:pt x="99" y="54"/>
                </a:cubicBezTo>
                <a:close/>
                <a:moveTo>
                  <a:pt x="80" y="182"/>
                </a:moveTo>
                <a:cubicBezTo>
                  <a:pt x="80" y="182"/>
                  <a:pt x="80" y="181"/>
                  <a:pt x="80" y="181"/>
                </a:cubicBezTo>
                <a:cubicBezTo>
                  <a:pt x="79" y="181"/>
                  <a:pt x="77" y="181"/>
                  <a:pt x="76" y="181"/>
                </a:cubicBezTo>
                <a:cubicBezTo>
                  <a:pt x="75" y="181"/>
                  <a:pt x="74" y="181"/>
                  <a:pt x="73" y="181"/>
                </a:cubicBezTo>
                <a:cubicBezTo>
                  <a:pt x="72" y="181"/>
                  <a:pt x="71" y="181"/>
                  <a:pt x="69" y="181"/>
                </a:cubicBezTo>
                <a:cubicBezTo>
                  <a:pt x="68" y="181"/>
                  <a:pt x="67" y="181"/>
                  <a:pt x="66" y="181"/>
                </a:cubicBezTo>
                <a:cubicBezTo>
                  <a:pt x="65" y="181"/>
                  <a:pt x="64" y="181"/>
                  <a:pt x="63" y="181"/>
                </a:cubicBezTo>
                <a:cubicBezTo>
                  <a:pt x="65" y="182"/>
                  <a:pt x="76" y="183"/>
                  <a:pt x="80" y="182"/>
                </a:cubicBezTo>
                <a:close/>
                <a:moveTo>
                  <a:pt x="55" y="104"/>
                </a:moveTo>
                <a:cubicBezTo>
                  <a:pt x="55" y="104"/>
                  <a:pt x="55" y="104"/>
                  <a:pt x="55" y="104"/>
                </a:cubicBezTo>
                <a:cubicBezTo>
                  <a:pt x="55" y="104"/>
                  <a:pt x="55" y="104"/>
                  <a:pt x="55" y="104"/>
                </a:cubicBezTo>
                <a:cubicBezTo>
                  <a:pt x="56" y="101"/>
                  <a:pt x="57" y="98"/>
                  <a:pt x="57" y="95"/>
                </a:cubicBezTo>
                <a:cubicBezTo>
                  <a:pt x="58" y="93"/>
                  <a:pt x="58" y="92"/>
                  <a:pt x="58" y="90"/>
                </a:cubicBezTo>
                <a:cubicBezTo>
                  <a:pt x="58" y="90"/>
                  <a:pt x="57" y="91"/>
                  <a:pt x="57" y="91"/>
                </a:cubicBezTo>
                <a:cubicBezTo>
                  <a:pt x="56" y="93"/>
                  <a:pt x="56" y="95"/>
                  <a:pt x="55" y="97"/>
                </a:cubicBezTo>
                <a:cubicBezTo>
                  <a:pt x="55" y="98"/>
                  <a:pt x="55" y="98"/>
                  <a:pt x="55" y="99"/>
                </a:cubicBezTo>
                <a:cubicBezTo>
                  <a:pt x="55" y="100"/>
                  <a:pt x="55" y="102"/>
                  <a:pt x="55" y="104"/>
                </a:cubicBezTo>
                <a:close/>
                <a:moveTo>
                  <a:pt x="36" y="87"/>
                </a:moveTo>
                <a:cubicBezTo>
                  <a:pt x="34" y="90"/>
                  <a:pt x="32" y="93"/>
                  <a:pt x="30" y="96"/>
                </a:cubicBezTo>
                <a:cubicBezTo>
                  <a:pt x="30" y="97"/>
                  <a:pt x="30" y="97"/>
                  <a:pt x="30" y="97"/>
                </a:cubicBezTo>
                <a:cubicBezTo>
                  <a:pt x="31" y="98"/>
                  <a:pt x="31" y="99"/>
                  <a:pt x="31" y="99"/>
                </a:cubicBezTo>
                <a:cubicBezTo>
                  <a:pt x="33" y="95"/>
                  <a:pt x="35" y="91"/>
                  <a:pt x="36" y="87"/>
                </a:cubicBezTo>
                <a:close/>
                <a:moveTo>
                  <a:pt x="55" y="29"/>
                </a:moveTo>
                <a:cubicBezTo>
                  <a:pt x="54" y="30"/>
                  <a:pt x="53" y="30"/>
                  <a:pt x="52" y="31"/>
                </a:cubicBezTo>
                <a:cubicBezTo>
                  <a:pt x="52" y="31"/>
                  <a:pt x="51" y="31"/>
                  <a:pt x="50" y="32"/>
                </a:cubicBezTo>
                <a:cubicBezTo>
                  <a:pt x="50" y="34"/>
                  <a:pt x="50" y="39"/>
                  <a:pt x="51" y="41"/>
                </a:cubicBezTo>
                <a:cubicBezTo>
                  <a:pt x="51" y="39"/>
                  <a:pt x="51" y="37"/>
                  <a:pt x="52" y="35"/>
                </a:cubicBezTo>
                <a:cubicBezTo>
                  <a:pt x="52" y="33"/>
                  <a:pt x="53" y="32"/>
                  <a:pt x="55" y="32"/>
                </a:cubicBezTo>
                <a:cubicBezTo>
                  <a:pt x="55" y="31"/>
                  <a:pt x="55" y="30"/>
                  <a:pt x="55" y="29"/>
                </a:cubicBezTo>
                <a:close/>
                <a:moveTo>
                  <a:pt x="67" y="43"/>
                </a:moveTo>
                <a:cubicBezTo>
                  <a:pt x="67" y="44"/>
                  <a:pt x="66" y="44"/>
                  <a:pt x="66" y="44"/>
                </a:cubicBezTo>
                <a:cubicBezTo>
                  <a:pt x="66" y="45"/>
                  <a:pt x="66" y="45"/>
                  <a:pt x="66" y="45"/>
                </a:cubicBezTo>
                <a:cubicBezTo>
                  <a:pt x="67" y="46"/>
                  <a:pt x="68" y="48"/>
                  <a:pt x="68" y="49"/>
                </a:cubicBezTo>
                <a:cubicBezTo>
                  <a:pt x="69" y="49"/>
                  <a:pt x="70" y="49"/>
                  <a:pt x="70" y="49"/>
                </a:cubicBezTo>
                <a:cubicBezTo>
                  <a:pt x="71" y="49"/>
                  <a:pt x="71" y="50"/>
                  <a:pt x="72" y="50"/>
                </a:cubicBezTo>
                <a:cubicBezTo>
                  <a:pt x="72" y="49"/>
                  <a:pt x="72" y="49"/>
                  <a:pt x="72" y="48"/>
                </a:cubicBezTo>
                <a:cubicBezTo>
                  <a:pt x="71" y="47"/>
                  <a:pt x="70" y="46"/>
                  <a:pt x="69" y="45"/>
                </a:cubicBezTo>
                <a:cubicBezTo>
                  <a:pt x="68" y="44"/>
                  <a:pt x="68" y="44"/>
                  <a:pt x="67" y="43"/>
                </a:cubicBezTo>
                <a:close/>
                <a:moveTo>
                  <a:pt x="183" y="87"/>
                </a:moveTo>
                <a:cubicBezTo>
                  <a:pt x="183" y="90"/>
                  <a:pt x="184" y="92"/>
                  <a:pt x="185" y="94"/>
                </a:cubicBezTo>
                <a:cubicBezTo>
                  <a:pt x="185" y="95"/>
                  <a:pt x="185" y="95"/>
                  <a:pt x="185" y="95"/>
                </a:cubicBezTo>
                <a:cubicBezTo>
                  <a:pt x="186" y="95"/>
                  <a:pt x="187" y="95"/>
                  <a:pt x="188" y="95"/>
                </a:cubicBezTo>
                <a:cubicBezTo>
                  <a:pt x="187" y="92"/>
                  <a:pt x="186" y="89"/>
                  <a:pt x="183" y="87"/>
                </a:cubicBezTo>
                <a:close/>
                <a:moveTo>
                  <a:pt x="28" y="134"/>
                </a:moveTo>
                <a:cubicBezTo>
                  <a:pt x="29" y="133"/>
                  <a:pt x="30" y="133"/>
                  <a:pt x="31" y="132"/>
                </a:cubicBezTo>
                <a:cubicBezTo>
                  <a:pt x="31" y="131"/>
                  <a:pt x="31" y="130"/>
                  <a:pt x="31" y="129"/>
                </a:cubicBezTo>
                <a:cubicBezTo>
                  <a:pt x="31" y="129"/>
                  <a:pt x="31" y="128"/>
                  <a:pt x="31" y="128"/>
                </a:cubicBezTo>
                <a:cubicBezTo>
                  <a:pt x="30" y="128"/>
                  <a:pt x="29" y="127"/>
                  <a:pt x="28" y="126"/>
                </a:cubicBezTo>
                <a:cubicBezTo>
                  <a:pt x="28" y="128"/>
                  <a:pt x="28" y="129"/>
                  <a:pt x="28" y="131"/>
                </a:cubicBezTo>
                <a:cubicBezTo>
                  <a:pt x="27" y="132"/>
                  <a:pt x="28" y="133"/>
                  <a:pt x="28" y="134"/>
                </a:cubicBezTo>
                <a:close/>
                <a:moveTo>
                  <a:pt x="34" y="104"/>
                </a:moveTo>
                <a:cubicBezTo>
                  <a:pt x="34" y="103"/>
                  <a:pt x="35" y="102"/>
                  <a:pt x="35" y="101"/>
                </a:cubicBezTo>
                <a:cubicBezTo>
                  <a:pt x="36" y="97"/>
                  <a:pt x="37" y="94"/>
                  <a:pt x="38" y="90"/>
                </a:cubicBezTo>
                <a:cubicBezTo>
                  <a:pt x="38" y="90"/>
                  <a:pt x="38" y="89"/>
                  <a:pt x="38" y="89"/>
                </a:cubicBezTo>
                <a:cubicBezTo>
                  <a:pt x="38" y="89"/>
                  <a:pt x="38" y="90"/>
                  <a:pt x="38" y="90"/>
                </a:cubicBezTo>
                <a:cubicBezTo>
                  <a:pt x="36" y="94"/>
                  <a:pt x="35" y="98"/>
                  <a:pt x="33" y="101"/>
                </a:cubicBezTo>
                <a:cubicBezTo>
                  <a:pt x="33" y="102"/>
                  <a:pt x="33" y="103"/>
                  <a:pt x="34" y="104"/>
                </a:cubicBezTo>
                <a:close/>
                <a:moveTo>
                  <a:pt x="100" y="59"/>
                </a:moveTo>
                <a:cubicBezTo>
                  <a:pt x="99" y="58"/>
                  <a:pt x="99" y="58"/>
                  <a:pt x="98" y="59"/>
                </a:cubicBezTo>
                <a:cubicBezTo>
                  <a:pt x="96" y="59"/>
                  <a:pt x="94" y="60"/>
                  <a:pt x="92" y="61"/>
                </a:cubicBezTo>
                <a:cubicBezTo>
                  <a:pt x="91" y="61"/>
                  <a:pt x="91" y="61"/>
                  <a:pt x="91" y="61"/>
                </a:cubicBezTo>
                <a:cubicBezTo>
                  <a:pt x="91" y="62"/>
                  <a:pt x="92" y="63"/>
                  <a:pt x="92" y="64"/>
                </a:cubicBezTo>
                <a:cubicBezTo>
                  <a:pt x="93" y="63"/>
                  <a:pt x="94" y="63"/>
                  <a:pt x="94" y="62"/>
                </a:cubicBezTo>
                <a:cubicBezTo>
                  <a:pt x="94" y="62"/>
                  <a:pt x="94" y="61"/>
                  <a:pt x="95" y="61"/>
                </a:cubicBezTo>
                <a:cubicBezTo>
                  <a:pt x="95" y="61"/>
                  <a:pt x="96" y="61"/>
                  <a:pt x="96" y="61"/>
                </a:cubicBezTo>
                <a:cubicBezTo>
                  <a:pt x="98" y="61"/>
                  <a:pt x="99" y="60"/>
                  <a:pt x="100" y="59"/>
                </a:cubicBezTo>
                <a:close/>
                <a:moveTo>
                  <a:pt x="223" y="129"/>
                </a:moveTo>
                <a:cubicBezTo>
                  <a:pt x="221" y="130"/>
                  <a:pt x="221" y="130"/>
                  <a:pt x="222" y="132"/>
                </a:cubicBezTo>
                <a:cubicBezTo>
                  <a:pt x="222" y="134"/>
                  <a:pt x="222" y="136"/>
                  <a:pt x="223" y="138"/>
                </a:cubicBezTo>
                <a:cubicBezTo>
                  <a:pt x="223" y="138"/>
                  <a:pt x="223" y="138"/>
                  <a:pt x="223" y="138"/>
                </a:cubicBezTo>
                <a:cubicBezTo>
                  <a:pt x="224" y="138"/>
                  <a:pt x="224" y="138"/>
                  <a:pt x="224" y="138"/>
                </a:cubicBezTo>
                <a:cubicBezTo>
                  <a:pt x="224" y="137"/>
                  <a:pt x="225" y="137"/>
                  <a:pt x="225" y="137"/>
                </a:cubicBezTo>
                <a:cubicBezTo>
                  <a:pt x="224" y="134"/>
                  <a:pt x="223" y="131"/>
                  <a:pt x="223" y="129"/>
                </a:cubicBezTo>
                <a:close/>
                <a:moveTo>
                  <a:pt x="142" y="61"/>
                </a:moveTo>
                <a:cubicBezTo>
                  <a:pt x="142" y="61"/>
                  <a:pt x="142" y="61"/>
                  <a:pt x="142" y="61"/>
                </a:cubicBezTo>
                <a:cubicBezTo>
                  <a:pt x="142" y="60"/>
                  <a:pt x="141" y="60"/>
                  <a:pt x="140" y="59"/>
                </a:cubicBezTo>
                <a:cubicBezTo>
                  <a:pt x="139" y="58"/>
                  <a:pt x="139" y="57"/>
                  <a:pt x="140" y="56"/>
                </a:cubicBezTo>
                <a:cubicBezTo>
                  <a:pt x="137" y="56"/>
                  <a:pt x="135" y="57"/>
                  <a:pt x="133" y="58"/>
                </a:cubicBezTo>
                <a:cubicBezTo>
                  <a:pt x="133" y="58"/>
                  <a:pt x="133" y="58"/>
                  <a:pt x="133" y="58"/>
                </a:cubicBezTo>
                <a:cubicBezTo>
                  <a:pt x="136" y="59"/>
                  <a:pt x="139" y="60"/>
                  <a:pt x="142" y="61"/>
                </a:cubicBezTo>
                <a:close/>
                <a:moveTo>
                  <a:pt x="182" y="23"/>
                </a:moveTo>
                <a:cubicBezTo>
                  <a:pt x="182" y="26"/>
                  <a:pt x="183" y="45"/>
                  <a:pt x="183" y="45"/>
                </a:cubicBezTo>
                <a:cubicBezTo>
                  <a:pt x="183" y="45"/>
                  <a:pt x="183" y="44"/>
                  <a:pt x="183" y="44"/>
                </a:cubicBezTo>
                <a:cubicBezTo>
                  <a:pt x="183" y="42"/>
                  <a:pt x="183" y="39"/>
                  <a:pt x="183" y="37"/>
                </a:cubicBezTo>
                <a:cubicBezTo>
                  <a:pt x="184" y="34"/>
                  <a:pt x="183" y="31"/>
                  <a:pt x="183" y="28"/>
                </a:cubicBezTo>
                <a:cubicBezTo>
                  <a:pt x="183" y="26"/>
                  <a:pt x="182" y="25"/>
                  <a:pt x="182" y="23"/>
                </a:cubicBezTo>
                <a:close/>
                <a:moveTo>
                  <a:pt x="201" y="162"/>
                </a:moveTo>
                <a:cubicBezTo>
                  <a:pt x="203" y="162"/>
                  <a:pt x="205" y="163"/>
                  <a:pt x="208" y="163"/>
                </a:cubicBezTo>
                <a:cubicBezTo>
                  <a:pt x="208" y="163"/>
                  <a:pt x="208" y="163"/>
                  <a:pt x="208" y="162"/>
                </a:cubicBezTo>
                <a:cubicBezTo>
                  <a:pt x="206" y="163"/>
                  <a:pt x="206" y="162"/>
                  <a:pt x="205" y="161"/>
                </a:cubicBezTo>
                <a:cubicBezTo>
                  <a:pt x="205" y="161"/>
                  <a:pt x="205" y="160"/>
                  <a:pt x="205" y="160"/>
                </a:cubicBezTo>
                <a:cubicBezTo>
                  <a:pt x="205" y="159"/>
                  <a:pt x="205" y="159"/>
                  <a:pt x="205" y="158"/>
                </a:cubicBezTo>
                <a:cubicBezTo>
                  <a:pt x="204" y="158"/>
                  <a:pt x="203" y="158"/>
                  <a:pt x="203" y="158"/>
                </a:cubicBezTo>
                <a:cubicBezTo>
                  <a:pt x="202" y="159"/>
                  <a:pt x="202" y="159"/>
                  <a:pt x="202" y="160"/>
                </a:cubicBezTo>
                <a:cubicBezTo>
                  <a:pt x="202" y="160"/>
                  <a:pt x="201" y="161"/>
                  <a:pt x="201" y="162"/>
                </a:cubicBezTo>
                <a:close/>
                <a:moveTo>
                  <a:pt x="219" y="176"/>
                </a:moveTo>
                <a:cubicBezTo>
                  <a:pt x="218" y="176"/>
                  <a:pt x="218" y="176"/>
                  <a:pt x="218" y="177"/>
                </a:cubicBezTo>
                <a:cubicBezTo>
                  <a:pt x="218" y="178"/>
                  <a:pt x="218" y="178"/>
                  <a:pt x="219" y="178"/>
                </a:cubicBezTo>
                <a:cubicBezTo>
                  <a:pt x="222" y="178"/>
                  <a:pt x="224" y="177"/>
                  <a:pt x="226" y="177"/>
                </a:cubicBezTo>
                <a:cubicBezTo>
                  <a:pt x="227" y="177"/>
                  <a:pt x="227" y="177"/>
                  <a:pt x="227" y="177"/>
                </a:cubicBezTo>
                <a:cubicBezTo>
                  <a:pt x="227" y="177"/>
                  <a:pt x="227" y="177"/>
                  <a:pt x="227" y="176"/>
                </a:cubicBezTo>
                <a:cubicBezTo>
                  <a:pt x="224" y="176"/>
                  <a:pt x="222" y="176"/>
                  <a:pt x="219" y="176"/>
                </a:cubicBezTo>
                <a:close/>
                <a:moveTo>
                  <a:pt x="132" y="169"/>
                </a:moveTo>
                <a:cubicBezTo>
                  <a:pt x="137" y="170"/>
                  <a:pt x="145" y="168"/>
                  <a:pt x="147" y="165"/>
                </a:cubicBezTo>
                <a:cubicBezTo>
                  <a:pt x="144" y="166"/>
                  <a:pt x="140" y="167"/>
                  <a:pt x="137" y="168"/>
                </a:cubicBezTo>
                <a:cubicBezTo>
                  <a:pt x="136" y="168"/>
                  <a:pt x="134" y="169"/>
                  <a:pt x="132" y="169"/>
                </a:cubicBezTo>
                <a:close/>
                <a:moveTo>
                  <a:pt x="70" y="165"/>
                </a:moveTo>
                <a:cubicBezTo>
                  <a:pt x="70" y="165"/>
                  <a:pt x="70" y="165"/>
                  <a:pt x="70" y="165"/>
                </a:cubicBezTo>
                <a:cubicBezTo>
                  <a:pt x="72" y="168"/>
                  <a:pt x="75" y="171"/>
                  <a:pt x="78" y="173"/>
                </a:cubicBezTo>
                <a:cubicBezTo>
                  <a:pt x="79" y="173"/>
                  <a:pt x="79" y="173"/>
                  <a:pt x="80" y="173"/>
                </a:cubicBezTo>
                <a:cubicBezTo>
                  <a:pt x="79" y="171"/>
                  <a:pt x="79" y="171"/>
                  <a:pt x="77" y="170"/>
                </a:cubicBezTo>
                <a:cubicBezTo>
                  <a:pt x="75" y="168"/>
                  <a:pt x="73" y="167"/>
                  <a:pt x="71" y="165"/>
                </a:cubicBezTo>
                <a:cubicBezTo>
                  <a:pt x="70" y="165"/>
                  <a:pt x="70" y="165"/>
                  <a:pt x="70" y="165"/>
                </a:cubicBezTo>
                <a:close/>
                <a:moveTo>
                  <a:pt x="65" y="81"/>
                </a:moveTo>
                <a:cubicBezTo>
                  <a:pt x="67" y="79"/>
                  <a:pt x="69" y="77"/>
                  <a:pt x="70" y="76"/>
                </a:cubicBezTo>
                <a:cubicBezTo>
                  <a:pt x="69" y="75"/>
                  <a:pt x="68" y="75"/>
                  <a:pt x="67" y="74"/>
                </a:cubicBezTo>
                <a:cubicBezTo>
                  <a:pt x="66" y="77"/>
                  <a:pt x="65" y="79"/>
                  <a:pt x="65" y="81"/>
                </a:cubicBezTo>
                <a:close/>
                <a:moveTo>
                  <a:pt x="166" y="70"/>
                </a:moveTo>
                <a:cubicBezTo>
                  <a:pt x="166" y="70"/>
                  <a:pt x="166" y="70"/>
                  <a:pt x="166" y="70"/>
                </a:cubicBezTo>
                <a:cubicBezTo>
                  <a:pt x="168" y="68"/>
                  <a:pt x="168" y="65"/>
                  <a:pt x="169" y="63"/>
                </a:cubicBezTo>
                <a:cubicBezTo>
                  <a:pt x="168" y="63"/>
                  <a:pt x="167" y="63"/>
                  <a:pt x="166" y="63"/>
                </a:cubicBezTo>
                <a:cubicBezTo>
                  <a:pt x="166" y="66"/>
                  <a:pt x="166" y="68"/>
                  <a:pt x="166" y="70"/>
                </a:cubicBezTo>
                <a:close/>
                <a:moveTo>
                  <a:pt x="215" y="166"/>
                </a:moveTo>
                <a:cubicBezTo>
                  <a:pt x="215" y="166"/>
                  <a:pt x="216" y="166"/>
                  <a:pt x="216" y="167"/>
                </a:cubicBezTo>
                <a:cubicBezTo>
                  <a:pt x="217" y="167"/>
                  <a:pt x="217" y="167"/>
                  <a:pt x="218" y="167"/>
                </a:cubicBezTo>
                <a:cubicBezTo>
                  <a:pt x="219" y="167"/>
                  <a:pt x="219" y="166"/>
                  <a:pt x="219" y="166"/>
                </a:cubicBezTo>
                <a:cubicBezTo>
                  <a:pt x="219" y="165"/>
                  <a:pt x="219" y="163"/>
                  <a:pt x="219" y="162"/>
                </a:cubicBezTo>
                <a:cubicBezTo>
                  <a:pt x="219" y="162"/>
                  <a:pt x="219" y="162"/>
                  <a:pt x="218" y="161"/>
                </a:cubicBezTo>
                <a:cubicBezTo>
                  <a:pt x="217" y="163"/>
                  <a:pt x="216" y="164"/>
                  <a:pt x="215" y="166"/>
                </a:cubicBezTo>
                <a:close/>
                <a:moveTo>
                  <a:pt x="55" y="60"/>
                </a:moveTo>
                <a:cubicBezTo>
                  <a:pt x="54" y="60"/>
                  <a:pt x="54" y="60"/>
                  <a:pt x="54" y="60"/>
                </a:cubicBezTo>
                <a:cubicBezTo>
                  <a:pt x="51" y="62"/>
                  <a:pt x="51" y="62"/>
                  <a:pt x="51" y="65"/>
                </a:cubicBezTo>
                <a:cubicBezTo>
                  <a:pt x="51" y="66"/>
                  <a:pt x="51" y="66"/>
                  <a:pt x="52" y="67"/>
                </a:cubicBezTo>
                <a:cubicBezTo>
                  <a:pt x="54" y="64"/>
                  <a:pt x="55" y="62"/>
                  <a:pt x="55" y="60"/>
                </a:cubicBezTo>
                <a:close/>
                <a:moveTo>
                  <a:pt x="163" y="13"/>
                </a:moveTo>
                <a:cubicBezTo>
                  <a:pt x="163" y="11"/>
                  <a:pt x="163" y="9"/>
                  <a:pt x="165" y="8"/>
                </a:cubicBezTo>
                <a:cubicBezTo>
                  <a:pt x="164" y="7"/>
                  <a:pt x="164" y="6"/>
                  <a:pt x="164" y="5"/>
                </a:cubicBezTo>
                <a:cubicBezTo>
                  <a:pt x="163" y="4"/>
                  <a:pt x="163" y="4"/>
                  <a:pt x="163" y="4"/>
                </a:cubicBezTo>
                <a:cubicBezTo>
                  <a:pt x="162" y="4"/>
                  <a:pt x="162" y="5"/>
                  <a:pt x="162" y="5"/>
                </a:cubicBezTo>
                <a:cubicBezTo>
                  <a:pt x="162" y="8"/>
                  <a:pt x="162" y="10"/>
                  <a:pt x="163" y="13"/>
                </a:cubicBezTo>
                <a:close/>
                <a:moveTo>
                  <a:pt x="160" y="56"/>
                </a:moveTo>
                <a:cubicBezTo>
                  <a:pt x="161" y="56"/>
                  <a:pt x="162" y="56"/>
                  <a:pt x="164" y="56"/>
                </a:cubicBezTo>
                <a:cubicBezTo>
                  <a:pt x="164" y="55"/>
                  <a:pt x="164" y="54"/>
                  <a:pt x="164" y="52"/>
                </a:cubicBezTo>
                <a:cubicBezTo>
                  <a:pt x="163" y="52"/>
                  <a:pt x="162" y="52"/>
                  <a:pt x="162" y="52"/>
                </a:cubicBezTo>
                <a:cubicBezTo>
                  <a:pt x="161" y="53"/>
                  <a:pt x="160" y="54"/>
                  <a:pt x="160" y="56"/>
                </a:cubicBezTo>
                <a:close/>
                <a:moveTo>
                  <a:pt x="72" y="88"/>
                </a:moveTo>
                <a:cubicBezTo>
                  <a:pt x="68" y="93"/>
                  <a:pt x="65" y="103"/>
                  <a:pt x="65" y="109"/>
                </a:cubicBezTo>
                <a:cubicBezTo>
                  <a:pt x="66" y="102"/>
                  <a:pt x="68" y="95"/>
                  <a:pt x="72" y="88"/>
                </a:cubicBezTo>
                <a:close/>
                <a:moveTo>
                  <a:pt x="190" y="69"/>
                </a:moveTo>
                <a:cubicBezTo>
                  <a:pt x="190" y="69"/>
                  <a:pt x="190" y="69"/>
                  <a:pt x="190" y="69"/>
                </a:cubicBezTo>
                <a:cubicBezTo>
                  <a:pt x="190" y="72"/>
                  <a:pt x="191" y="75"/>
                  <a:pt x="191" y="78"/>
                </a:cubicBezTo>
                <a:cubicBezTo>
                  <a:pt x="191" y="78"/>
                  <a:pt x="191" y="79"/>
                  <a:pt x="192" y="79"/>
                </a:cubicBezTo>
                <a:cubicBezTo>
                  <a:pt x="192" y="78"/>
                  <a:pt x="192" y="77"/>
                  <a:pt x="192" y="75"/>
                </a:cubicBezTo>
                <a:cubicBezTo>
                  <a:pt x="192" y="74"/>
                  <a:pt x="192" y="73"/>
                  <a:pt x="193" y="73"/>
                </a:cubicBezTo>
                <a:cubicBezTo>
                  <a:pt x="192" y="71"/>
                  <a:pt x="191" y="70"/>
                  <a:pt x="190" y="69"/>
                </a:cubicBezTo>
                <a:close/>
                <a:moveTo>
                  <a:pt x="183" y="78"/>
                </a:moveTo>
                <a:cubicBezTo>
                  <a:pt x="185" y="80"/>
                  <a:pt x="186" y="82"/>
                  <a:pt x="188" y="83"/>
                </a:cubicBezTo>
                <a:cubicBezTo>
                  <a:pt x="188" y="82"/>
                  <a:pt x="185" y="76"/>
                  <a:pt x="184" y="75"/>
                </a:cubicBezTo>
                <a:cubicBezTo>
                  <a:pt x="184" y="76"/>
                  <a:pt x="183" y="77"/>
                  <a:pt x="183" y="78"/>
                </a:cubicBezTo>
                <a:close/>
                <a:moveTo>
                  <a:pt x="73" y="57"/>
                </a:moveTo>
                <a:cubicBezTo>
                  <a:pt x="73" y="57"/>
                  <a:pt x="75" y="57"/>
                  <a:pt x="75" y="56"/>
                </a:cubicBezTo>
                <a:cubicBezTo>
                  <a:pt x="75" y="54"/>
                  <a:pt x="74" y="53"/>
                  <a:pt x="73" y="51"/>
                </a:cubicBezTo>
                <a:cubicBezTo>
                  <a:pt x="73" y="52"/>
                  <a:pt x="72" y="53"/>
                  <a:pt x="72" y="54"/>
                </a:cubicBezTo>
                <a:cubicBezTo>
                  <a:pt x="72" y="54"/>
                  <a:pt x="71" y="55"/>
                  <a:pt x="72" y="55"/>
                </a:cubicBezTo>
                <a:cubicBezTo>
                  <a:pt x="72" y="56"/>
                  <a:pt x="72" y="57"/>
                  <a:pt x="73" y="57"/>
                </a:cubicBezTo>
                <a:close/>
                <a:moveTo>
                  <a:pt x="162" y="46"/>
                </a:moveTo>
                <a:cubicBezTo>
                  <a:pt x="162" y="46"/>
                  <a:pt x="162" y="46"/>
                  <a:pt x="162" y="46"/>
                </a:cubicBezTo>
                <a:cubicBezTo>
                  <a:pt x="160" y="47"/>
                  <a:pt x="159" y="47"/>
                  <a:pt x="157" y="48"/>
                </a:cubicBezTo>
                <a:cubicBezTo>
                  <a:pt x="157" y="48"/>
                  <a:pt x="157" y="49"/>
                  <a:pt x="157" y="49"/>
                </a:cubicBezTo>
                <a:cubicBezTo>
                  <a:pt x="157" y="50"/>
                  <a:pt x="158" y="51"/>
                  <a:pt x="158" y="52"/>
                </a:cubicBezTo>
                <a:cubicBezTo>
                  <a:pt x="160" y="50"/>
                  <a:pt x="161" y="48"/>
                  <a:pt x="162" y="46"/>
                </a:cubicBezTo>
                <a:close/>
                <a:moveTo>
                  <a:pt x="182" y="73"/>
                </a:moveTo>
                <a:cubicBezTo>
                  <a:pt x="183" y="72"/>
                  <a:pt x="182" y="72"/>
                  <a:pt x="182" y="71"/>
                </a:cubicBezTo>
                <a:cubicBezTo>
                  <a:pt x="181" y="69"/>
                  <a:pt x="180" y="68"/>
                  <a:pt x="179" y="66"/>
                </a:cubicBezTo>
                <a:cubicBezTo>
                  <a:pt x="179" y="66"/>
                  <a:pt x="179" y="65"/>
                  <a:pt x="178" y="65"/>
                </a:cubicBezTo>
                <a:cubicBezTo>
                  <a:pt x="178" y="66"/>
                  <a:pt x="178" y="67"/>
                  <a:pt x="178" y="69"/>
                </a:cubicBezTo>
                <a:cubicBezTo>
                  <a:pt x="178" y="70"/>
                  <a:pt x="179" y="70"/>
                  <a:pt x="179" y="70"/>
                </a:cubicBezTo>
                <a:cubicBezTo>
                  <a:pt x="180" y="71"/>
                  <a:pt x="182" y="72"/>
                  <a:pt x="182" y="73"/>
                </a:cubicBezTo>
                <a:close/>
                <a:moveTo>
                  <a:pt x="5" y="172"/>
                </a:moveTo>
                <a:cubicBezTo>
                  <a:pt x="5" y="172"/>
                  <a:pt x="5" y="172"/>
                  <a:pt x="4" y="172"/>
                </a:cubicBezTo>
                <a:cubicBezTo>
                  <a:pt x="4" y="173"/>
                  <a:pt x="4" y="175"/>
                  <a:pt x="4" y="177"/>
                </a:cubicBezTo>
                <a:cubicBezTo>
                  <a:pt x="4" y="178"/>
                  <a:pt x="4" y="179"/>
                  <a:pt x="4" y="180"/>
                </a:cubicBezTo>
                <a:cubicBezTo>
                  <a:pt x="4" y="181"/>
                  <a:pt x="4" y="181"/>
                  <a:pt x="5" y="181"/>
                </a:cubicBezTo>
                <a:cubicBezTo>
                  <a:pt x="7" y="181"/>
                  <a:pt x="9" y="181"/>
                  <a:pt x="11" y="181"/>
                </a:cubicBezTo>
                <a:cubicBezTo>
                  <a:pt x="9" y="180"/>
                  <a:pt x="8" y="180"/>
                  <a:pt x="7" y="179"/>
                </a:cubicBezTo>
                <a:cubicBezTo>
                  <a:pt x="7" y="179"/>
                  <a:pt x="6" y="179"/>
                  <a:pt x="6" y="179"/>
                </a:cubicBezTo>
                <a:cubicBezTo>
                  <a:pt x="6" y="180"/>
                  <a:pt x="5" y="180"/>
                  <a:pt x="5" y="179"/>
                </a:cubicBezTo>
                <a:cubicBezTo>
                  <a:pt x="4" y="179"/>
                  <a:pt x="4" y="179"/>
                  <a:pt x="4" y="178"/>
                </a:cubicBezTo>
                <a:cubicBezTo>
                  <a:pt x="4" y="178"/>
                  <a:pt x="4" y="177"/>
                  <a:pt x="4" y="177"/>
                </a:cubicBezTo>
                <a:cubicBezTo>
                  <a:pt x="4" y="175"/>
                  <a:pt x="5" y="174"/>
                  <a:pt x="5" y="172"/>
                </a:cubicBezTo>
                <a:close/>
                <a:moveTo>
                  <a:pt x="42" y="151"/>
                </a:moveTo>
                <a:cubicBezTo>
                  <a:pt x="42" y="152"/>
                  <a:pt x="41" y="154"/>
                  <a:pt x="40" y="155"/>
                </a:cubicBezTo>
                <a:cubicBezTo>
                  <a:pt x="40" y="155"/>
                  <a:pt x="40" y="155"/>
                  <a:pt x="40" y="156"/>
                </a:cubicBezTo>
                <a:cubicBezTo>
                  <a:pt x="42" y="156"/>
                  <a:pt x="43" y="157"/>
                  <a:pt x="43" y="158"/>
                </a:cubicBezTo>
                <a:cubicBezTo>
                  <a:pt x="43" y="160"/>
                  <a:pt x="43" y="160"/>
                  <a:pt x="44" y="160"/>
                </a:cubicBezTo>
                <a:cubicBezTo>
                  <a:pt x="44" y="157"/>
                  <a:pt x="43" y="154"/>
                  <a:pt x="42" y="151"/>
                </a:cubicBezTo>
                <a:close/>
                <a:moveTo>
                  <a:pt x="23" y="126"/>
                </a:moveTo>
                <a:cubicBezTo>
                  <a:pt x="23" y="126"/>
                  <a:pt x="24" y="126"/>
                  <a:pt x="24" y="126"/>
                </a:cubicBezTo>
                <a:cubicBezTo>
                  <a:pt x="24" y="125"/>
                  <a:pt x="24" y="124"/>
                  <a:pt x="24" y="124"/>
                </a:cubicBezTo>
                <a:cubicBezTo>
                  <a:pt x="25" y="122"/>
                  <a:pt x="25" y="121"/>
                  <a:pt x="23" y="120"/>
                </a:cubicBezTo>
                <a:cubicBezTo>
                  <a:pt x="23" y="119"/>
                  <a:pt x="22" y="119"/>
                  <a:pt x="22" y="118"/>
                </a:cubicBezTo>
                <a:cubicBezTo>
                  <a:pt x="22" y="119"/>
                  <a:pt x="21" y="120"/>
                  <a:pt x="22" y="120"/>
                </a:cubicBezTo>
                <a:cubicBezTo>
                  <a:pt x="22" y="122"/>
                  <a:pt x="23" y="124"/>
                  <a:pt x="23" y="126"/>
                </a:cubicBezTo>
                <a:close/>
                <a:moveTo>
                  <a:pt x="172" y="38"/>
                </a:moveTo>
                <a:cubicBezTo>
                  <a:pt x="172" y="38"/>
                  <a:pt x="173" y="37"/>
                  <a:pt x="174" y="37"/>
                </a:cubicBezTo>
                <a:cubicBezTo>
                  <a:pt x="173" y="35"/>
                  <a:pt x="173" y="33"/>
                  <a:pt x="172" y="31"/>
                </a:cubicBezTo>
                <a:cubicBezTo>
                  <a:pt x="171" y="31"/>
                  <a:pt x="171" y="31"/>
                  <a:pt x="171" y="33"/>
                </a:cubicBezTo>
                <a:cubicBezTo>
                  <a:pt x="171" y="33"/>
                  <a:pt x="171" y="34"/>
                  <a:pt x="171" y="35"/>
                </a:cubicBezTo>
                <a:cubicBezTo>
                  <a:pt x="171" y="36"/>
                  <a:pt x="172" y="37"/>
                  <a:pt x="172" y="38"/>
                </a:cubicBezTo>
                <a:close/>
                <a:moveTo>
                  <a:pt x="161" y="36"/>
                </a:moveTo>
                <a:cubicBezTo>
                  <a:pt x="161" y="36"/>
                  <a:pt x="161" y="36"/>
                  <a:pt x="161" y="36"/>
                </a:cubicBezTo>
                <a:cubicBezTo>
                  <a:pt x="160" y="37"/>
                  <a:pt x="160" y="37"/>
                  <a:pt x="159" y="37"/>
                </a:cubicBezTo>
                <a:cubicBezTo>
                  <a:pt x="159" y="37"/>
                  <a:pt x="159" y="38"/>
                  <a:pt x="158" y="38"/>
                </a:cubicBezTo>
                <a:cubicBezTo>
                  <a:pt x="158" y="40"/>
                  <a:pt x="157" y="42"/>
                  <a:pt x="157" y="45"/>
                </a:cubicBezTo>
                <a:cubicBezTo>
                  <a:pt x="158" y="44"/>
                  <a:pt x="160" y="43"/>
                  <a:pt x="161" y="43"/>
                </a:cubicBezTo>
                <a:cubicBezTo>
                  <a:pt x="161" y="42"/>
                  <a:pt x="160" y="42"/>
                  <a:pt x="160" y="42"/>
                </a:cubicBezTo>
                <a:cubicBezTo>
                  <a:pt x="159" y="41"/>
                  <a:pt x="158" y="40"/>
                  <a:pt x="159" y="39"/>
                </a:cubicBezTo>
                <a:cubicBezTo>
                  <a:pt x="159" y="38"/>
                  <a:pt x="160" y="38"/>
                  <a:pt x="160" y="38"/>
                </a:cubicBezTo>
                <a:cubicBezTo>
                  <a:pt x="160" y="37"/>
                  <a:pt x="161" y="37"/>
                  <a:pt x="161" y="36"/>
                </a:cubicBezTo>
                <a:close/>
                <a:moveTo>
                  <a:pt x="60" y="17"/>
                </a:moveTo>
                <a:cubicBezTo>
                  <a:pt x="59" y="19"/>
                  <a:pt x="58" y="20"/>
                  <a:pt x="57" y="21"/>
                </a:cubicBezTo>
                <a:cubicBezTo>
                  <a:pt x="58" y="22"/>
                  <a:pt x="58" y="22"/>
                  <a:pt x="59" y="23"/>
                </a:cubicBezTo>
                <a:cubicBezTo>
                  <a:pt x="60" y="22"/>
                  <a:pt x="61" y="21"/>
                  <a:pt x="62" y="20"/>
                </a:cubicBezTo>
                <a:cubicBezTo>
                  <a:pt x="61" y="19"/>
                  <a:pt x="60" y="19"/>
                  <a:pt x="60" y="17"/>
                </a:cubicBezTo>
                <a:close/>
                <a:moveTo>
                  <a:pt x="201" y="152"/>
                </a:moveTo>
                <a:cubicBezTo>
                  <a:pt x="202" y="147"/>
                  <a:pt x="202" y="142"/>
                  <a:pt x="202" y="137"/>
                </a:cubicBezTo>
                <a:cubicBezTo>
                  <a:pt x="201" y="142"/>
                  <a:pt x="200" y="147"/>
                  <a:pt x="201" y="152"/>
                </a:cubicBezTo>
                <a:close/>
                <a:moveTo>
                  <a:pt x="176" y="48"/>
                </a:moveTo>
                <a:cubicBezTo>
                  <a:pt x="175" y="45"/>
                  <a:pt x="175" y="43"/>
                  <a:pt x="174" y="41"/>
                </a:cubicBezTo>
                <a:cubicBezTo>
                  <a:pt x="174" y="41"/>
                  <a:pt x="174" y="42"/>
                  <a:pt x="173" y="42"/>
                </a:cubicBezTo>
                <a:cubicBezTo>
                  <a:pt x="173" y="42"/>
                  <a:pt x="173" y="43"/>
                  <a:pt x="173" y="43"/>
                </a:cubicBezTo>
                <a:cubicBezTo>
                  <a:pt x="173" y="44"/>
                  <a:pt x="173" y="46"/>
                  <a:pt x="174" y="47"/>
                </a:cubicBezTo>
                <a:cubicBezTo>
                  <a:pt x="174" y="47"/>
                  <a:pt x="175" y="48"/>
                  <a:pt x="176" y="48"/>
                </a:cubicBezTo>
                <a:close/>
                <a:moveTo>
                  <a:pt x="169" y="15"/>
                </a:moveTo>
                <a:cubicBezTo>
                  <a:pt x="169" y="14"/>
                  <a:pt x="170" y="13"/>
                  <a:pt x="171" y="13"/>
                </a:cubicBezTo>
                <a:cubicBezTo>
                  <a:pt x="172" y="13"/>
                  <a:pt x="172" y="14"/>
                  <a:pt x="173" y="14"/>
                </a:cubicBezTo>
                <a:cubicBezTo>
                  <a:pt x="173" y="14"/>
                  <a:pt x="174" y="13"/>
                  <a:pt x="175" y="13"/>
                </a:cubicBezTo>
                <a:cubicBezTo>
                  <a:pt x="172" y="12"/>
                  <a:pt x="170" y="12"/>
                  <a:pt x="167" y="11"/>
                </a:cubicBezTo>
                <a:cubicBezTo>
                  <a:pt x="167" y="14"/>
                  <a:pt x="167" y="14"/>
                  <a:pt x="169" y="15"/>
                </a:cubicBezTo>
                <a:close/>
                <a:moveTo>
                  <a:pt x="240" y="177"/>
                </a:moveTo>
                <a:cubicBezTo>
                  <a:pt x="240" y="177"/>
                  <a:pt x="240" y="177"/>
                  <a:pt x="240" y="177"/>
                </a:cubicBezTo>
                <a:cubicBezTo>
                  <a:pt x="239" y="179"/>
                  <a:pt x="238" y="181"/>
                  <a:pt x="238" y="183"/>
                </a:cubicBezTo>
                <a:cubicBezTo>
                  <a:pt x="239" y="183"/>
                  <a:pt x="241" y="183"/>
                  <a:pt x="242" y="183"/>
                </a:cubicBezTo>
                <a:cubicBezTo>
                  <a:pt x="241" y="183"/>
                  <a:pt x="241" y="182"/>
                  <a:pt x="241" y="181"/>
                </a:cubicBezTo>
                <a:cubicBezTo>
                  <a:pt x="241" y="181"/>
                  <a:pt x="240" y="180"/>
                  <a:pt x="240" y="180"/>
                </a:cubicBezTo>
                <a:cubicBezTo>
                  <a:pt x="240" y="179"/>
                  <a:pt x="240" y="178"/>
                  <a:pt x="240" y="177"/>
                </a:cubicBezTo>
                <a:close/>
                <a:moveTo>
                  <a:pt x="60" y="70"/>
                </a:moveTo>
                <a:cubicBezTo>
                  <a:pt x="60" y="70"/>
                  <a:pt x="60" y="70"/>
                  <a:pt x="61" y="70"/>
                </a:cubicBezTo>
                <a:cubicBezTo>
                  <a:pt x="61" y="70"/>
                  <a:pt x="62" y="69"/>
                  <a:pt x="63" y="68"/>
                </a:cubicBezTo>
                <a:cubicBezTo>
                  <a:pt x="63" y="68"/>
                  <a:pt x="63" y="67"/>
                  <a:pt x="63" y="67"/>
                </a:cubicBezTo>
                <a:cubicBezTo>
                  <a:pt x="63" y="65"/>
                  <a:pt x="63" y="64"/>
                  <a:pt x="63" y="62"/>
                </a:cubicBezTo>
                <a:cubicBezTo>
                  <a:pt x="63" y="62"/>
                  <a:pt x="63" y="61"/>
                  <a:pt x="63" y="61"/>
                </a:cubicBezTo>
                <a:cubicBezTo>
                  <a:pt x="63" y="61"/>
                  <a:pt x="63" y="61"/>
                  <a:pt x="63" y="61"/>
                </a:cubicBezTo>
                <a:cubicBezTo>
                  <a:pt x="62" y="64"/>
                  <a:pt x="61" y="67"/>
                  <a:pt x="60" y="70"/>
                </a:cubicBezTo>
                <a:close/>
                <a:moveTo>
                  <a:pt x="72" y="162"/>
                </a:moveTo>
                <a:cubicBezTo>
                  <a:pt x="71" y="158"/>
                  <a:pt x="68" y="154"/>
                  <a:pt x="67" y="153"/>
                </a:cubicBezTo>
                <a:cubicBezTo>
                  <a:pt x="67" y="155"/>
                  <a:pt x="68" y="157"/>
                  <a:pt x="69" y="158"/>
                </a:cubicBezTo>
                <a:cubicBezTo>
                  <a:pt x="69" y="159"/>
                  <a:pt x="69" y="159"/>
                  <a:pt x="69" y="159"/>
                </a:cubicBezTo>
                <a:cubicBezTo>
                  <a:pt x="70" y="160"/>
                  <a:pt x="71" y="161"/>
                  <a:pt x="72" y="162"/>
                </a:cubicBezTo>
                <a:close/>
                <a:moveTo>
                  <a:pt x="53" y="19"/>
                </a:moveTo>
                <a:cubicBezTo>
                  <a:pt x="51" y="20"/>
                  <a:pt x="51" y="21"/>
                  <a:pt x="51" y="22"/>
                </a:cubicBezTo>
                <a:cubicBezTo>
                  <a:pt x="51" y="23"/>
                  <a:pt x="51" y="24"/>
                  <a:pt x="51" y="25"/>
                </a:cubicBezTo>
                <a:cubicBezTo>
                  <a:pt x="50" y="25"/>
                  <a:pt x="51" y="25"/>
                  <a:pt x="51" y="26"/>
                </a:cubicBezTo>
                <a:cubicBezTo>
                  <a:pt x="52" y="25"/>
                  <a:pt x="52" y="23"/>
                  <a:pt x="53" y="22"/>
                </a:cubicBezTo>
                <a:cubicBezTo>
                  <a:pt x="54" y="22"/>
                  <a:pt x="54" y="21"/>
                  <a:pt x="53" y="20"/>
                </a:cubicBezTo>
                <a:cubicBezTo>
                  <a:pt x="53" y="20"/>
                  <a:pt x="53" y="20"/>
                  <a:pt x="53" y="19"/>
                </a:cubicBezTo>
                <a:close/>
                <a:moveTo>
                  <a:pt x="64" y="59"/>
                </a:moveTo>
                <a:cubicBezTo>
                  <a:pt x="65" y="59"/>
                  <a:pt x="65" y="59"/>
                  <a:pt x="66" y="59"/>
                </a:cubicBezTo>
                <a:cubicBezTo>
                  <a:pt x="67" y="58"/>
                  <a:pt x="67" y="57"/>
                  <a:pt x="68" y="56"/>
                </a:cubicBezTo>
                <a:cubicBezTo>
                  <a:pt x="69" y="55"/>
                  <a:pt x="69" y="55"/>
                  <a:pt x="68" y="54"/>
                </a:cubicBezTo>
                <a:cubicBezTo>
                  <a:pt x="68" y="54"/>
                  <a:pt x="68" y="54"/>
                  <a:pt x="68" y="53"/>
                </a:cubicBezTo>
                <a:cubicBezTo>
                  <a:pt x="67" y="55"/>
                  <a:pt x="65" y="57"/>
                  <a:pt x="64" y="59"/>
                </a:cubicBezTo>
                <a:close/>
                <a:moveTo>
                  <a:pt x="82" y="70"/>
                </a:moveTo>
                <a:cubicBezTo>
                  <a:pt x="83" y="69"/>
                  <a:pt x="85" y="68"/>
                  <a:pt x="86" y="67"/>
                </a:cubicBezTo>
                <a:cubicBezTo>
                  <a:pt x="85" y="67"/>
                  <a:pt x="85" y="66"/>
                  <a:pt x="84" y="66"/>
                </a:cubicBezTo>
                <a:cubicBezTo>
                  <a:pt x="83" y="66"/>
                  <a:pt x="83" y="66"/>
                  <a:pt x="82" y="67"/>
                </a:cubicBezTo>
                <a:cubicBezTo>
                  <a:pt x="82" y="67"/>
                  <a:pt x="82" y="67"/>
                  <a:pt x="82" y="68"/>
                </a:cubicBezTo>
                <a:cubicBezTo>
                  <a:pt x="82" y="68"/>
                  <a:pt x="82" y="69"/>
                  <a:pt x="82" y="70"/>
                </a:cubicBezTo>
                <a:close/>
                <a:moveTo>
                  <a:pt x="12" y="154"/>
                </a:moveTo>
                <a:cubicBezTo>
                  <a:pt x="12" y="155"/>
                  <a:pt x="12" y="157"/>
                  <a:pt x="12" y="158"/>
                </a:cubicBezTo>
                <a:cubicBezTo>
                  <a:pt x="13" y="157"/>
                  <a:pt x="14" y="157"/>
                  <a:pt x="15" y="156"/>
                </a:cubicBezTo>
                <a:cubicBezTo>
                  <a:pt x="15" y="155"/>
                  <a:pt x="15" y="154"/>
                  <a:pt x="14" y="153"/>
                </a:cubicBezTo>
                <a:cubicBezTo>
                  <a:pt x="13" y="153"/>
                  <a:pt x="13" y="153"/>
                  <a:pt x="12" y="154"/>
                </a:cubicBezTo>
                <a:close/>
                <a:moveTo>
                  <a:pt x="159" y="118"/>
                </a:moveTo>
                <a:cubicBezTo>
                  <a:pt x="157" y="117"/>
                  <a:pt x="155" y="117"/>
                  <a:pt x="152" y="117"/>
                </a:cubicBezTo>
                <a:cubicBezTo>
                  <a:pt x="154" y="118"/>
                  <a:pt x="156" y="119"/>
                  <a:pt x="159" y="120"/>
                </a:cubicBezTo>
                <a:cubicBezTo>
                  <a:pt x="159" y="120"/>
                  <a:pt x="159" y="119"/>
                  <a:pt x="159" y="118"/>
                </a:cubicBezTo>
                <a:close/>
                <a:moveTo>
                  <a:pt x="75" y="75"/>
                </a:moveTo>
                <a:cubicBezTo>
                  <a:pt x="76" y="75"/>
                  <a:pt x="76" y="75"/>
                  <a:pt x="76" y="75"/>
                </a:cubicBezTo>
                <a:cubicBezTo>
                  <a:pt x="77" y="75"/>
                  <a:pt x="77" y="74"/>
                  <a:pt x="78" y="73"/>
                </a:cubicBezTo>
                <a:cubicBezTo>
                  <a:pt x="80" y="72"/>
                  <a:pt x="79" y="71"/>
                  <a:pt x="79" y="70"/>
                </a:cubicBezTo>
                <a:cubicBezTo>
                  <a:pt x="78" y="71"/>
                  <a:pt x="76" y="72"/>
                  <a:pt x="75" y="75"/>
                </a:cubicBezTo>
                <a:close/>
                <a:moveTo>
                  <a:pt x="130" y="178"/>
                </a:moveTo>
                <a:cubicBezTo>
                  <a:pt x="130" y="178"/>
                  <a:pt x="130" y="177"/>
                  <a:pt x="130" y="177"/>
                </a:cubicBezTo>
                <a:cubicBezTo>
                  <a:pt x="128" y="177"/>
                  <a:pt x="126" y="177"/>
                  <a:pt x="124" y="177"/>
                </a:cubicBezTo>
                <a:cubicBezTo>
                  <a:pt x="124" y="178"/>
                  <a:pt x="125" y="179"/>
                  <a:pt x="125" y="179"/>
                </a:cubicBezTo>
                <a:cubicBezTo>
                  <a:pt x="126" y="180"/>
                  <a:pt x="126" y="180"/>
                  <a:pt x="127" y="179"/>
                </a:cubicBezTo>
                <a:cubicBezTo>
                  <a:pt x="128" y="179"/>
                  <a:pt x="129" y="178"/>
                  <a:pt x="130" y="178"/>
                </a:cubicBezTo>
                <a:close/>
                <a:moveTo>
                  <a:pt x="72" y="177"/>
                </a:moveTo>
                <a:cubicBezTo>
                  <a:pt x="73" y="177"/>
                  <a:pt x="74" y="177"/>
                  <a:pt x="75" y="177"/>
                </a:cubicBezTo>
                <a:cubicBezTo>
                  <a:pt x="76" y="177"/>
                  <a:pt x="77" y="176"/>
                  <a:pt x="78" y="175"/>
                </a:cubicBezTo>
                <a:cubicBezTo>
                  <a:pt x="76" y="175"/>
                  <a:pt x="74" y="175"/>
                  <a:pt x="72" y="175"/>
                </a:cubicBezTo>
                <a:cubicBezTo>
                  <a:pt x="72" y="176"/>
                  <a:pt x="72" y="176"/>
                  <a:pt x="72" y="177"/>
                </a:cubicBezTo>
                <a:close/>
                <a:moveTo>
                  <a:pt x="194" y="78"/>
                </a:moveTo>
                <a:cubicBezTo>
                  <a:pt x="194" y="78"/>
                  <a:pt x="194" y="78"/>
                  <a:pt x="194" y="78"/>
                </a:cubicBezTo>
                <a:cubicBezTo>
                  <a:pt x="194" y="80"/>
                  <a:pt x="194" y="82"/>
                  <a:pt x="195" y="84"/>
                </a:cubicBezTo>
                <a:cubicBezTo>
                  <a:pt x="195" y="84"/>
                  <a:pt x="195" y="85"/>
                  <a:pt x="195" y="85"/>
                </a:cubicBezTo>
                <a:cubicBezTo>
                  <a:pt x="196" y="84"/>
                  <a:pt x="196" y="82"/>
                  <a:pt x="196" y="81"/>
                </a:cubicBezTo>
                <a:cubicBezTo>
                  <a:pt x="196" y="81"/>
                  <a:pt x="196" y="81"/>
                  <a:pt x="196" y="80"/>
                </a:cubicBezTo>
                <a:cubicBezTo>
                  <a:pt x="196" y="80"/>
                  <a:pt x="195" y="79"/>
                  <a:pt x="194" y="78"/>
                </a:cubicBezTo>
                <a:close/>
                <a:moveTo>
                  <a:pt x="22" y="145"/>
                </a:moveTo>
                <a:cubicBezTo>
                  <a:pt x="21" y="147"/>
                  <a:pt x="21" y="149"/>
                  <a:pt x="20" y="151"/>
                </a:cubicBezTo>
                <a:cubicBezTo>
                  <a:pt x="21" y="151"/>
                  <a:pt x="22" y="151"/>
                  <a:pt x="23" y="151"/>
                </a:cubicBezTo>
                <a:cubicBezTo>
                  <a:pt x="23" y="150"/>
                  <a:pt x="23" y="148"/>
                  <a:pt x="23" y="146"/>
                </a:cubicBezTo>
                <a:cubicBezTo>
                  <a:pt x="23" y="146"/>
                  <a:pt x="23" y="146"/>
                  <a:pt x="22" y="145"/>
                </a:cubicBezTo>
                <a:close/>
                <a:moveTo>
                  <a:pt x="71" y="81"/>
                </a:moveTo>
                <a:cubicBezTo>
                  <a:pt x="70" y="80"/>
                  <a:pt x="70" y="80"/>
                  <a:pt x="70" y="80"/>
                </a:cubicBezTo>
                <a:cubicBezTo>
                  <a:pt x="69" y="80"/>
                  <a:pt x="69" y="80"/>
                  <a:pt x="69" y="81"/>
                </a:cubicBezTo>
                <a:cubicBezTo>
                  <a:pt x="68" y="82"/>
                  <a:pt x="67" y="83"/>
                  <a:pt x="66" y="84"/>
                </a:cubicBezTo>
                <a:cubicBezTo>
                  <a:pt x="65" y="85"/>
                  <a:pt x="65" y="86"/>
                  <a:pt x="65" y="87"/>
                </a:cubicBezTo>
                <a:cubicBezTo>
                  <a:pt x="67" y="85"/>
                  <a:pt x="69" y="83"/>
                  <a:pt x="71" y="81"/>
                </a:cubicBezTo>
                <a:close/>
                <a:moveTo>
                  <a:pt x="134" y="174"/>
                </a:moveTo>
                <a:cubicBezTo>
                  <a:pt x="129" y="174"/>
                  <a:pt x="124" y="173"/>
                  <a:pt x="122" y="174"/>
                </a:cubicBezTo>
                <a:cubicBezTo>
                  <a:pt x="122" y="174"/>
                  <a:pt x="122" y="174"/>
                  <a:pt x="122" y="174"/>
                </a:cubicBezTo>
                <a:cubicBezTo>
                  <a:pt x="122" y="174"/>
                  <a:pt x="123" y="175"/>
                  <a:pt x="123" y="175"/>
                </a:cubicBezTo>
                <a:cubicBezTo>
                  <a:pt x="127" y="175"/>
                  <a:pt x="130" y="175"/>
                  <a:pt x="134" y="174"/>
                </a:cubicBezTo>
                <a:close/>
                <a:moveTo>
                  <a:pt x="148" y="46"/>
                </a:moveTo>
                <a:cubicBezTo>
                  <a:pt x="147" y="48"/>
                  <a:pt x="145" y="49"/>
                  <a:pt x="144" y="50"/>
                </a:cubicBezTo>
                <a:cubicBezTo>
                  <a:pt x="146" y="50"/>
                  <a:pt x="148" y="50"/>
                  <a:pt x="148" y="49"/>
                </a:cubicBezTo>
                <a:cubicBezTo>
                  <a:pt x="149" y="49"/>
                  <a:pt x="149" y="48"/>
                  <a:pt x="149" y="48"/>
                </a:cubicBezTo>
                <a:cubicBezTo>
                  <a:pt x="148" y="47"/>
                  <a:pt x="148" y="47"/>
                  <a:pt x="148" y="46"/>
                </a:cubicBezTo>
                <a:close/>
                <a:moveTo>
                  <a:pt x="178" y="151"/>
                </a:moveTo>
                <a:cubicBezTo>
                  <a:pt x="180" y="152"/>
                  <a:pt x="182" y="153"/>
                  <a:pt x="185" y="153"/>
                </a:cubicBezTo>
                <a:cubicBezTo>
                  <a:pt x="185" y="153"/>
                  <a:pt x="185" y="153"/>
                  <a:pt x="185" y="153"/>
                </a:cubicBezTo>
                <a:cubicBezTo>
                  <a:pt x="184" y="153"/>
                  <a:pt x="184" y="152"/>
                  <a:pt x="183" y="152"/>
                </a:cubicBezTo>
                <a:cubicBezTo>
                  <a:pt x="181" y="151"/>
                  <a:pt x="179" y="150"/>
                  <a:pt x="178" y="150"/>
                </a:cubicBezTo>
                <a:cubicBezTo>
                  <a:pt x="178" y="150"/>
                  <a:pt x="178" y="151"/>
                  <a:pt x="178" y="151"/>
                </a:cubicBezTo>
                <a:close/>
                <a:moveTo>
                  <a:pt x="225" y="149"/>
                </a:moveTo>
                <a:cubicBezTo>
                  <a:pt x="226" y="149"/>
                  <a:pt x="226" y="149"/>
                  <a:pt x="226" y="148"/>
                </a:cubicBezTo>
                <a:cubicBezTo>
                  <a:pt x="226" y="147"/>
                  <a:pt x="226" y="147"/>
                  <a:pt x="226" y="146"/>
                </a:cubicBezTo>
                <a:cubicBezTo>
                  <a:pt x="225" y="144"/>
                  <a:pt x="225" y="143"/>
                  <a:pt x="225" y="141"/>
                </a:cubicBezTo>
                <a:cubicBezTo>
                  <a:pt x="224" y="142"/>
                  <a:pt x="224" y="142"/>
                  <a:pt x="224" y="143"/>
                </a:cubicBezTo>
                <a:cubicBezTo>
                  <a:pt x="224" y="144"/>
                  <a:pt x="224" y="144"/>
                  <a:pt x="224" y="145"/>
                </a:cubicBezTo>
                <a:cubicBezTo>
                  <a:pt x="224" y="146"/>
                  <a:pt x="225" y="148"/>
                  <a:pt x="225" y="149"/>
                </a:cubicBezTo>
                <a:close/>
                <a:moveTo>
                  <a:pt x="170" y="68"/>
                </a:moveTo>
                <a:cubicBezTo>
                  <a:pt x="170" y="69"/>
                  <a:pt x="169" y="71"/>
                  <a:pt x="168" y="72"/>
                </a:cubicBezTo>
                <a:cubicBezTo>
                  <a:pt x="169" y="72"/>
                  <a:pt x="170" y="73"/>
                  <a:pt x="170" y="73"/>
                </a:cubicBezTo>
                <a:cubicBezTo>
                  <a:pt x="172" y="71"/>
                  <a:pt x="171" y="69"/>
                  <a:pt x="170" y="68"/>
                </a:cubicBezTo>
                <a:close/>
                <a:moveTo>
                  <a:pt x="168" y="48"/>
                </a:moveTo>
                <a:cubicBezTo>
                  <a:pt x="167" y="49"/>
                  <a:pt x="166" y="51"/>
                  <a:pt x="167" y="52"/>
                </a:cubicBezTo>
                <a:cubicBezTo>
                  <a:pt x="168" y="52"/>
                  <a:pt x="168" y="52"/>
                  <a:pt x="169" y="52"/>
                </a:cubicBezTo>
                <a:cubicBezTo>
                  <a:pt x="169" y="50"/>
                  <a:pt x="168" y="49"/>
                  <a:pt x="168" y="48"/>
                </a:cubicBezTo>
                <a:close/>
                <a:moveTo>
                  <a:pt x="43" y="167"/>
                </a:moveTo>
                <a:cubicBezTo>
                  <a:pt x="44" y="167"/>
                  <a:pt x="44" y="167"/>
                  <a:pt x="44" y="167"/>
                </a:cubicBezTo>
                <a:cubicBezTo>
                  <a:pt x="45" y="166"/>
                  <a:pt x="45" y="165"/>
                  <a:pt x="46" y="164"/>
                </a:cubicBezTo>
                <a:cubicBezTo>
                  <a:pt x="46" y="164"/>
                  <a:pt x="46" y="164"/>
                  <a:pt x="47" y="163"/>
                </a:cubicBezTo>
                <a:cubicBezTo>
                  <a:pt x="46" y="163"/>
                  <a:pt x="45" y="163"/>
                  <a:pt x="44" y="162"/>
                </a:cubicBezTo>
                <a:cubicBezTo>
                  <a:pt x="44" y="164"/>
                  <a:pt x="43" y="165"/>
                  <a:pt x="43" y="167"/>
                </a:cubicBezTo>
                <a:close/>
                <a:moveTo>
                  <a:pt x="78" y="43"/>
                </a:moveTo>
                <a:cubicBezTo>
                  <a:pt x="78" y="43"/>
                  <a:pt x="78" y="43"/>
                  <a:pt x="78" y="43"/>
                </a:cubicBezTo>
                <a:cubicBezTo>
                  <a:pt x="79" y="44"/>
                  <a:pt x="79" y="46"/>
                  <a:pt x="80" y="47"/>
                </a:cubicBezTo>
                <a:cubicBezTo>
                  <a:pt x="80" y="47"/>
                  <a:pt x="80" y="47"/>
                  <a:pt x="80" y="48"/>
                </a:cubicBezTo>
                <a:cubicBezTo>
                  <a:pt x="81" y="48"/>
                  <a:pt x="82" y="48"/>
                  <a:pt x="83" y="47"/>
                </a:cubicBezTo>
                <a:cubicBezTo>
                  <a:pt x="81" y="46"/>
                  <a:pt x="80" y="44"/>
                  <a:pt x="78" y="43"/>
                </a:cubicBezTo>
                <a:close/>
                <a:moveTo>
                  <a:pt x="222" y="112"/>
                </a:moveTo>
                <a:cubicBezTo>
                  <a:pt x="222" y="112"/>
                  <a:pt x="222" y="112"/>
                  <a:pt x="223" y="112"/>
                </a:cubicBezTo>
                <a:cubicBezTo>
                  <a:pt x="223" y="110"/>
                  <a:pt x="222" y="108"/>
                  <a:pt x="222" y="106"/>
                </a:cubicBezTo>
                <a:cubicBezTo>
                  <a:pt x="222" y="107"/>
                  <a:pt x="221" y="107"/>
                  <a:pt x="221" y="108"/>
                </a:cubicBezTo>
                <a:cubicBezTo>
                  <a:pt x="221" y="108"/>
                  <a:pt x="221" y="108"/>
                  <a:pt x="221" y="108"/>
                </a:cubicBezTo>
                <a:cubicBezTo>
                  <a:pt x="221" y="109"/>
                  <a:pt x="222" y="111"/>
                  <a:pt x="222" y="112"/>
                </a:cubicBezTo>
                <a:close/>
                <a:moveTo>
                  <a:pt x="66" y="141"/>
                </a:moveTo>
                <a:cubicBezTo>
                  <a:pt x="67" y="144"/>
                  <a:pt x="71" y="151"/>
                  <a:pt x="73" y="153"/>
                </a:cubicBezTo>
                <a:cubicBezTo>
                  <a:pt x="71" y="149"/>
                  <a:pt x="69" y="145"/>
                  <a:pt x="66" y="141"/>
                </a:cubicBezTo>
                <a:close/>
                <a:moveTo>
                  <a:pt x="187" y="66"/>
                </a:moveTo>
                <a:cubicBezTo>
                  <a:pt x="187" y="66"/>
                  <a:pt x="187" y="66"/>
                  <a:pt x="187" y="66"/>
                </a:cubicBezTo>
                <a:cubicBezTo>
                  <a:pt x="187" y="68"/>
                  <a:pt x="186" y="69"/>
                  <a:pt x="186" y="70"/>
                </a:cubicBezTo>
                <a:cubicBezTo>
                  <a:pt x="186" y="70"/>
                  <a:pt x="186" y="71"/>
                  <a:pt x="186" y="71"/>
                </a:cubicBezTo>
                <a:cubicBezTo>
                  <a:pt x="186" y="72"/>
                  <a:pt x="187" y="72"/>
                  <a:pt x="188" y="73"/>
                </a:cubicBezTo>
                <a:cubicBezTo>
                  <a:pt x="188" y="73"/>
                  <a:pt x="188" y="73"/>
                  <a:pt x="188" y="73"/>
                </a:cubicBezTo>
                <a:cubicBezTo>
                  <a:pt x="188" y="71"/>
                  <a:pt x="187" y="69"/>
                  <a:pt x="187" y="66"/>
                </a:cubicBezTo>
                <a:close/>
                <a:moveTo>
                  <a:pt x="45" y="152"/>
                </a:moveTo>
                <a:cubicBezTo>
                  <a:pt x="45" y="156"/>
                  <a:pt x="46" y="159"/>
                  <a:pt x="48" y="161"/>
                </a:cubicBezTo>
                <a:cubicBezTo>
                  <a:pt x="49" y="161"/>
                  <a:pt x="49" y="160"/>
                  <a:pt x="49" y="160"/>
                </a:cubicBezTo>
                <a:cubicBezTo>
                  <a:pt x="47" y="158"/>
                  <a:pt x="46" y="155"/>
                  <a:pt x="45" y="153"/>
                </a:cubicBezTo>
                <a:cubicBezTo>
                  <a:pt x="45" y="153"/>
                  <a:pt x="45" y="153"/>
                  <a:pt x="45" y="152"/>
                </a:cubicBezTo>
                <a:close/>
                <a:moveTo>
                  <a:pt x="68" y="168"/>
                </a:moveTo>
                <a:cubicBezTo>
                  <a:pt x="66" y="168"/>
                  <a:pt x="66" y="169"/>
                  <a:pt x="66" y="170"/>
                </a:cubicBezTo>
                <a:cubicBezTo>
                  <a:pt x="67" y="170"/>
                  <a:pt x="67" y="171"/>
                  <a:pt x="67" y="171"/>
                </a:cubicBezTo>
                <a:cubicBezTo>
                  <a:pt x="67" y="172"/>
                  <a:pt x="68" y="172"/>
                  <a:pt x="69" y="172"/>
                </a:cubicBezTo>
                <a:cubicBezTo>
                  <a:pt x="69" y="170"/>
                  <a:pt x="69" y="169"/>
                  <a:pt x="68" y="168"/>
                </a:cubicBezTo>
                <a:close/>
                <a:moveTo>
                  <a:pt x="39" y="167"/>
                </a:moveTo>
                <a:cubicBezTo>
                  <a:pt x="40" y="167"/>
                  <a:pt x="40" y="167"/>
                  <a:pt x="40" y="166"/>
                </a:cubicBezTo>
                <a:cubicBezTo>
                  <a:pt x="41" y="165"/>
                  <a:pt x="41" y="164"/>
                  <a:pt x="41" y="163"/>
                </a:cubicBezTo>
                <a:cubicBezTo>
                  <a:pt x="41" y="162"/>
                  <a:pt x="41" y="162"/>
                  <a:pt x="40" y="162"/>
                </a:cubicBezTo>
                <a:cubicBezTo>
                  <a:pt x="40" y="163"/>
                  <a:pt x="39" y="165"/>
                  <a:pt x="39" y="167"/>
                </a:cubicBezTo>
                <a:close/>
                <a:moveTo>
                  <a:pt x="14" y="151"/>
                </a:moveTo>
                <a:cubicBezTo>
                  <a:pt x="13" y="149"/>
                  <a:pt x="13" y="147"/>
                  <a:pt x="13" y="145"/>
                </a:cubicBezTo>
                <a:cubicBezTo>
                  <a:pt x="12" y="147"/>
                  <a:pt x="12" y="149"/>
                  <a:pt x="12" y="151"/>
                </a:cubicBezTo>
                <a:cubicBezTo>
                  <a:pt x="12" y="151"/>
                  <a:pt x="13" y="151"/>
                  <a:pt x="14" y="151"/>
                </a:cubicBezTo>
                <a:close/>
                <a:moveTo>
                  <a:pt x="143" y="181"/>
                </a:moveTo>
                <a:cubicBezTo>
                  <a:pt x="141" y="181"/>
                  <a:pt x="138" y="182"/>
                  <a:pt x="136" y="182"/>
                </a:cubicBezTo>
                <a:cubicBezTo>
                  <a:pt x="136" y="182"/>
                  <a:pt x="136" y="182"/>
                  <a:pt x="136" y="182"/>
                </a:cubicBezTo>
                <a:cubicBezTo>
                  <a:pt x="136" y="183"/>
                  <a:pt x="137" y="182"/>
                  <a:pt x="138" y="182"/>
                </a:cubicBezTo>
                <a:cubicBezTo>
                  <a:pt x="139" y="183"/>
                  <a:pt x="140" y="183"/>
                  <a:pt x="141" y="183"/>
                </a:cubicBezTo>
                <a:cubicBezTo>
                  <a:pt x="142" y="183"/>
                  <a:pt x="143" y="183"/>
                  <a:pt x="144" y="183"/>
                </a:cubicBezTo>
                <a:cubicBezTo>
                  <a:pt x="144" y="182"/>
                  <a:pt x="144" y="182"/>
                  <a:pt x="143" y="181"/>
                </a:cubicBezTo>
                <a:close/>
                <a:moveTo>
                  <a:pt x="64" y="167"/>
                </a:moveTo>
                <a:cubicBezTo>
                  <a:pt x="63" y="165"/>
                  <a:pt x="63" y="163"/>
                  <a:pt x="62" y="160"/>
                </a:cubicBezTo>
                <a:cubicBezTo>
                  <a:pt x="62" y="159"/>
                  <a:pt x="61" y="158"/>
                  <a:pt x="60" y="158"/>
                </a:cubicBezTo>
                <a:cubicBezTo>
                  <a:pt x="61" y="161"/>
                  <a:pt x="62" y="164"/>
                  <a:pt x="64" y="167"/>
                </a:cubicBezTo>
                <a:close/>
                <a:moveTo>
                  <a:pt x="191" y="66"/>
                </a:moveTo>
                <a:cubicBezTo>
                  <a:pt x="191" y="65"/>
                  <a:pt x="192" y="64"/>
                  <a:pt x="192" y="63"/>
                </a:cubicBezTo>
                <a:cubicBezTo>
                  <a:pt x="191" y="63"/>
                  <a:pt x="190" y="62"/>
                  <a:pt x="189" y="62"/>
                </a:cubicBezTo>
                <a:cubicBezTo>
                  <a:pt x="189" y="63"/>
                  <a:pt x="190" y="64"/>
                  <a:pt x="191" y="66"/>
                </a:cubicBezTo>
                <a:close/>
                <a:moveTo>
                  <a:pt x="43" y="107"/>
                </a:moveTo>
                <a:cubicBezTo>
                  <a:pt x="43" y="107"/>
                  <a:pt x="43" y="107"/>
                  <a:pt x="43" y="107"/>
                </a:cubicBezTo>
                <a:cubicBezTo>
                  <a:pt x="43" y="108"/>
                  <a:pt x="43" y="110"/>
                  <a:pt x="42" y="111"/>
                </a:cubicBezTo>
                <a:cubicBezTo>
                  <a:pt x="42" y="113"/>
                  <a:pt x="42" y="115"/>
                  <a:pt x="42" y="116"/>
                </a:cubicBezTo>
                <a:cubicBezTo>
                  <a:pt x="43" y="116"/>
                  <a:pt x="43" y="116"/>
                  <a:pt x="43" y="116"/>
                </a:cubicBezTo>
                <a:cubicBezTo>
                  <a:pt x="43" y="114"/>
                  <a:pt x="43" y="111"/>
                  <a:pt x="43" y="109"/>
                </a:cubicBezTo>
                <a:cubicBezTo>
                  <a:pt x="43" y="108"/>
                  <a:pt x="43" y="108"/>
                  <a:pt x="43" y="107"/>
                </a:cubicBezTo>
                <a:close/>
                <a:moveTo>
                  <a:pt x="54" y="111"/>
                </a:moveTo>
                <a:cubicBezTo>
                  <a:pt x="54" y="111"/>
                  <a:pt x="54" y="111"/>
                  <a:pt x="54" y="111"/>
                </a:cubicBezTo>
                <a:cubicBezTo>
                  <a:pt x="54" y="112"/>
                  <a:pt x="53" y="112"/>
                  <a:pt x="53" y="113"/>
                </a:cubicBezTo>
                <a:cubicBezTo>
                  <a:pt x="53" y="113"/>
                  <a:pt x="52" y="113"/>
                  <a:pt x="52" y="114"/>
                </a:cubicBezTo>
                <a:cubicBezTo>
                  <a:pt x="53" y="115"/>
                  <a:pt x="53" y="117"/>
                  <a:pt x="53" y="118"/>
                </a:cubicBezTo>
                <a:cubicBezTo>
                  <a:pt x="53" y="118"/>
                  <a:pt x="54" y="118"/>
                  <a:pt x="54" y="118"/>
                </a:cubicBezTo>
                <a:cubicBezTo>
                  <a:pt x="54" y="116"/>
                  <a:pt x="54" y="114"/>
                  <a:pt x="54" y="111"/>
                </a:cubicBezTo>
                <a:close/>
                <a:moveTo>
                  <a:pt x="83" y="61"/>
                </a:moveTo>
                <a:cubicBezTo>
                  <a:pt x="84" y="61"/>
                  <a:pt x="85" y="60"/>
                  <a:pt x="86" y="60"/>
                </a:cubicBezTo>
                <a:cubicBezTo>
                  <a:pt x="84" y="59"/>
                  <a:pt x="83" y="58"/>
                  <a:pt x="81" y="57"/>
                </a:cubicBezTo>
                <a:cubicBezTo>
                  <a:pt x="81" y="58"/>
                  <a:pt x="82" y="59"/>
                  <a:pt x="83" y="61"/>
                </a:cubicBezTo>
                <a:close/>
                <a:moveTo>
                  <a:pt x="176" y="175"/>
                </a:moveTo>
                <a:cubicBezTo>
                  <a:pt x="178" y="176"/>
                  <a:pt x="183" y="176"/>
                  <a:pt x="185" y="175"/>
                </a:cubicBezTo>
                <a:cubicBezTo>
                  <a:pt x="182" y="175"/>
                  <a:pt x="179" y="174"/>
                  <a:pt x="176" y="175"/>
                </a:cubicBezTo>
                <a:close/>
                <a:moveTo>
                  <a:pt x="217" y="108"/>
                </a:moveTo>
                <a:cubicBezTo>
                  <a:pt x="218" y="107"/>
                  <a:pt x="218" y="107"/>
                  <a:pt x="217" y="106"/>
                </a:cubicBezTo>
                <a:cubicBezTo>
                  <a:pt x="217" y="104"/>
                  <a:pt x="216" y="102"/>
                  <a:pt x="215" y="101"/>
                </a:cubicBezTo>
                <a:cubicBezTo>
                  <a:pt x="215" y="100"/>
                  <a:pt x="215" y="100"/>
                  <a:pt x="214" y="99"/>
                </a:cubicBezTo>
                <a:cubicBezTo>
                  <a:pt x="214" y="99"/>
                  <a:pt x="214" y="99"/>
                  <a:pt x="214" y="99"/>
                </a:cubicBezTo>
                <a:cubicBezTo>
                  <a:pt x="215" y="102"/>
                  <a:pt x="216" y="105"/>
                  <a:pt x="217" y="108"/>
                </a:cubicBezTo>
                <a:close/>
                <a:moveTo>
                  <a:pt x="128" y="61"/>
                </a:moveTo>
                <a:cubicBezTo>
                  <a:pt x="123" y="60"/>
                  <a:pt x="117" y="60"/>
                  <a:pt x="112" y="59"/>
                </a:cubicBezTo>
                <a:cubicBezTo>
                  <a:pt x="117" y="60"/>
                  <a:pt x="122" y="61"/>
                  <a:pt x="128" y="61"/>
                </a:cubicBezTo>
                <a:close/>
                <a:moveTo>
                  <a:pt x="47" y="6"/>
                </a:moveTo>
                <a:cubicBezTo>
                  <a:pt x="47" y="6"/>
                  <a:pt x="46" y="7"/>
                  <a:pt x="46" y="8"/>
                </a:cubicBezTo>
                <a:cubicBezTo>
                  <a:pt x="48" y="8"/>
                  <a:pt x="51" y="8"/>
                  <a:pt x="53" y="8"/>
                </a:cubicBezTo>
                <a:cubicBezTo>
                  <a:pt x="52" y="7"/>
                  <a:pt x="51" y="7"/>
                  <a:pt x="51" y="7"/>
                </a:cubicBezTo>
                <a:cubicBezTo>
                  <a:pt x="49" y="7"/>
                  <a:pt x="48" y="7"/>
                  <a:pt x="48" y="5"/>
                </a:cubicBezTo>
                <a:cubicBezTo>
                  <a:pt x="48" y="6"/>
                  <a:pt x="47" y="6"/>
                  <a:pt x="47" y="6"/>
                </a:cubicBezTo>
                <a:close/>
                <a:moveTo>
                  <a:pt x="75" y="81"/>
                </a:moveTo>
                <a:cubicBezTo>
                  <a:pt x="74" y="81"/>
                  <a:pt x="73" y="81"/>
                  <a:pt x="73" y="82"/>
                </a:cubicBezTo>
                <a:cubicBezTo>
                  <a:pt x="70" y="84"/>
                  <a:pt x="69" y="87"/>
                  <a:pt x="67" y="91"/>
                </a:cubicBezTo>
                <a:cubicBezTo>
                  <a:pt x="67" y="91"/>
                  <a:pt x="67" y="91"/>
                  <a:pt x="67" y="92"/>
                </a:cubicBezTo>
                <a:cubicBezTo>
                  <a:pt x="69" y="88"/>
                  <a:pt x="71" y="84"/>
                  <a:pt x="75" y="81"/>
                </a:cubicBezTo>
                <a:close/>
                <a:moveTo>
                  <a:pt x="29" y="105"/>
                </a:moveTo>
                <a:cubicBezTo>
                  <a:pt x="29" y="105"/>
                  <a:pt x="29" y="105"/>
                  <a:pt x="29" y="105"/>
                </a:cubicBezTo>
                <a:cubicBezTo>
                  <a:pt x="30" y="105"/>
                  <a:pt x="30" y="104"/>
                  <a:pt x="30" y="103"/>
                </a:cubicBezTo>
                <a:cubicBezTo>
                  <a:pt x="30" y="103"/>
                  <a:pt x="30" y="103"/>
                  <a:pt x="30" y="103"/>
                </a:cubicBezTo>
                <a:cubicBezTo>
                  <a:pt x="30" y="102"/>
                  <a:pt x="29" y="101"/>
                  <a:pt x="29" y="100"/>
                </a:cubicBezTo>
                <a:cubicBezTo>
                  <a:pt x="29" y="100"/>
                  <a:pt x="29" y="100"/>
                  <a:pt x="28" y="100"/>
                </a:cubicBezTo>
                <a:cubicBezTo>
                  <a:pt x="28" y="100"/>
                  <a:pt x="28" y="101"/>
                  <a:pt x="28" y="101"/>
                </a:cubicBezTo>
                <a:cubicBezTo>
                  <a:pt x="28" y="103"/>
                  <a:pt x="29" y="104"/>
                  <a:pt x="29" y="105"/>
                </a:cubicBezTo>
                <a:close/>
                <a:moveTo>
                  <a:pt x="213" y="163"/>
                </a:moveTo>
                <a:cubicBezTo>
                  <a:pt x="214" y="163"/>
                  <a:pt x="214" y="163"/>
                  <a:pt x="214" y="163"/>
                </a:cubicBezTo>
                <a:cubicBezTo>
                  <a:pt x="215" y="162"/>
                  <a:pt x="216" y="160"/>
                  <a:pt x="217" y="159"/>
                </a:cubicBezTo>
                <a:cubicBezTo>
                  <a:pt x="218" y="159"/>
                  <a:pt x="218" y="158"/>
                  <a:pt x="217" y="158"/>
                </a:cubicBezTo>
                <a:cubicBezTo>
                  <a:pt x="216" y="158"/>
                  <a:pt x="216" y="158"/>
                  <a:pt x="216" y="159"/>
                </a:cubicBezTo>
                <a:cubicBezTo>
                  <a:pt x="215" y="160"/>
                  <a:pt x="215" y="161"/>
                  <a:pt x="213" y="161"/>
                </a:cubicBezTo>
                <a:cubicBezTo>
                  <a:pt x="213" y="162"/>
                  <a:pt x="213" y="163"/>
                  <a:pt x="213" y="163"/>
                </a:cubicBezTo>
                <a:close/>
                <a:moveTo>
                  <a:pt x="175" y="68"/>
                </a:moveTo>
                <a:cubicBezTo>
                  <a:pt x="176" y="67"/>
                  <a:pt x="176" y="66"/>
                  <a:pt x="175" y="66"/>
                </a:cubicBezTo>
                <a:cubicBezTo>
                  <a:pt x="175" y="65"/>
                  <a:pt x="174" y="65"/>
                  <a:pt x="174" y="65"/>
                </a:cubicBezTo>
                <a:cubicBezTo>
                  <a:pt x="173" y="65"/>
                  <a:pt x="173" y="64"/>
                  <a:pt x="172" y="64"/>
                </a:cubicBezTo>
                <a:cubicBezTo>
                  <a:pt x="172" y="63"/>
                  <a:pt x="172" y="63"/>
                  <a:pt x="172" y="62"/>
                </a:cubicBezTo>
                <a:cubicBezTo>
                  <a:pt x="172" y="62"/>
                  <a:pt x="172" y="62"/>
                  <a:pt x="172" y="62"/>
                </a:cubicBezTo>
                <a:cubicBezTo>
                  <a:pt x="172" y="64"/>
                  <a:pt x="173" y="65"/>
                  <a:pt x="173" y="67"/>
                </a:cubicBezTo>
                <a:cubicBezTo>
                  <a:pt x="174" y="67"/>
                  <a:pt x="175" y="67"/>
                  <a:pt x="175" y="68"/>
                </a:cubicBezTo>
                <a:close/>
                <a:moveTo>
                  <a:pt x="219" y="110"/>
                </a:moveTo>
                <a:cubicBezTo>
                  <a:pt x="217" y="111"/>
                  <a:pt x="217" y="111"/>
                  <a:pt x="218" y="114"/>
                </a:cubicBezTo>
                <a:cubicBezTo>
                  <a:pt x="219" y="113"/>
                  <a:pt x="219" y="114"/>
                  <a:pt x="220" y="113"/>
                </a:cubicBezTo>
                <a:cubicBezTo>
                  <a:pt x="220" y="112"/>
                  <a:pt x="219" y="111"/>
                  <a:pt x="219" y="110"/>
                </a:cubicBezTo>
                <a:close/>
                <a:moveTo>
                  <a:pt x="157" y="33"/>
                </a:moveTo>
                <a:cubicBezTo>
                  <a:pt x="157" y="33"/>
                  <a:pt x="157" y="33"/>
                  <a:pt x="157" y="33"/>
                </a:cubicBezTo>
                <a:cubicBezTo>
                  <a:pt x="156" y="34"/>
                  <a:pt x="155" y="35"/>
                  <a:pt x="154" y="37"/>
                </a:cubicBezTo>
                <a:cubicBezTo>
                  <a:pt x="153" y="38"/>
                  <a:pt x="152" y="39"/>
                  <a:pt x="151" y="40"/>
                </a:cubicBezTo>
                <a:cubicBezTo>
                  <a:pt x="153" y="39"/>
                  <a:pt x="154" y="38"/>
                  <a:pt x="155" y="37"/>
                </a:cubicBezTo>
                <a:cubicBezTo>
                  <a:pt x="156" y="37"/>
                  <a:pt x="156" y="36"/>
                  <a:pt x="156" y="36"/>
                </a:cubicBezTo>
                <a:cubicBezTo>
                  <a:pt x="156" y="35"/>
                  <a:pt x="157" y="34"/>
                  <a:pt x="157" y="33"/>
                </a:cubicBezTo>
                <a:close/>
                <a:moveTo>
                  <a:pt x="15" y="136"/>
                </a:moveTo>
                <a:cubicBezTo>
                  <a:pt x="14" y="139"/>
                  <a:pt x="14" y="141"/>
                  <a:pt x="15" y="143"/>
                </a:cubicBezTo>
                <a:cubicBezTo>
                  <a:pt x="15" y="141"/>
                  <a:pt x="15" y="140"/>
                  <a:pt x="16" y="138"/>
                </a:cubicBezTo>
                <a:cubicBezTo>
                  <a:pt x="16" y="137"/>
                  <a:pt x="15" y="137"/>
                  <a:pt x="15" y="136"/>
                </a:cubicBezTo>
                <a:close/>
                <a:moveTo>
                  <a:pt x="48" y="165"/>
                </a:moveTo>
                <a:cubicBezTo>
                  <a:pt x="48" y="166"/>
                  <a:pt x="47" y="167"/>
                  <a:pt x="46" y="167"/>
                </a:cubicBezTo>
                <a:cubicBezTo>
                  <a:pt x="48" y="168"/>
                  <a:pt x="50" y="168"/>
                  <a:pt x="52" y="168"/>
                </a:cubicBezTo>
                <a:cubicBezTo>
                  <a:pt x="50" y="167"/>
                  <a:pt x="49" y="166"/>
                  <a:pt x="48" y="165"/>
                </a:cubicBezTo>
                <a:close/>
                <a:moveTo>
                  <a:pt x="20" y="163"/>
                </a:moveTo>
                <a:cubicBezTo>
                  <a:pt x="20" y="163"/>
                  <a:pt x="20" y="164"/>
                  <a:pt x="20" y="164"/>
                </a:cubicBezTo>
                <a:cubicBezTo>
                  <a:pt x="21" y="165"/>
                  <a:pt x="21" y="165"/>
                  <a:pt x="21" y="165"/>
                </a:cubicBezTo>
                <a:cubicBezTo>
                  <a:pt x="22" y="165"/>
                  <a:pt x="22" y="165"/>
                  <a:pt x="22" y="164"/>
                </a:cubicBezTo>
                <a:cubicBezTo>
                  <a:pt x="23" y="164"/>
                  <a:pt x="23" y="163"/>
                  <a:pt x="23" y="162"/>
                </a:cubicBezTo>
                <a:cubicBezTo>
                  <a:pt x="22" y="162"/>
                  <a:pt x="21" y="162"/>
                  <a:pt x="20" y="163"/>
                </a:cubicBezTo>
                <a:close/>
                <a:moveTo>
                  <a:pt x="222" y="151"/>
                </a:moveTo>
                <a:cubicBezTo>
                  <a:pt x="222" y="150"/>
                  <a:pt x="221" y="149"/>
                  <a:pt x="221" y="147"/>
                </a:cubicBezTo>
                <a:cubicBezTo>
                  <a:pt x="221" y="148"/>
                  <a:pt x="220" y="148"/>
                  <a:pt x="220" y="148"/>
                </a:cubicBezTo>
                <a:cubicBezTo>
                  <a:pt x="220" y="149"/>
                  <a:pt x="220" y="151"/>
                  <a:pt x="221" y="152"/>
                </a:cubicBezTo>
                <a:cubicBezTo>
                  <a:pt x="221" y="152"/>
                  <a:pt x="221" y="152"/>
                  <a:pt x="221" y="152"/>
                </a:cubicBezTo>
                <a:cubicBezTo>
                  <a:pt x="222" y="152"/>
                  <a:pt x="222" y="152"/>
                  <a:pt x="222" y="151"/>
                </a:cubicBezTo>
                <a:close/>
                <a:moveTo>
                  <a:pt x="182" y="171"/>
                </a:moveTo>
                <a:cubicBezTo>
                  <a:pt x="184" y="172"/>
                  <a:pt x="191" y="173"/>
                  <a:pt x="193" y="172"/>
                </a:cubicBezTo>
                <a:cubicBezTo>
                  <a:pt x="189" y="172"/>
                  <a:pt x="186" y="171"/>
                  <a:pt x="182" y="171"/>
                </a:cubicBezTo>
                <a:close/>
                <a:moveTo>
                  <a:pt x="175" y="124"/>
                </a:moveTo>
                <a:cubicBezTo>
                  <a:pt x="175" y="124"/>
                  <a:pt x="175" y="124"/>
                  <a:pt x="175" y="124"/>
                </a:cubicBezTo>
                <a:cubicBezTo>
                  <a:pt x="176" y="125"/>
                  <a:pt x="178" y="126"/>
                  <a:pt x="180" y="127"/>
                </a:cubicBezTo>
                <a:cubicBezTo>
                  <a:pt x="181" y="127"/>
                  <a:pt x="181" y="126"/>
                  <a:pt x="181" y="126"/>
                </a:cubicBezTo>
                <a:cubicBezTo>
                  <a:pt x="179" y="125"/>
                  <a:pt x="177" y="124"/>
                  <a:pt x="175" y="124"/>
                </a:cubicBezTo>
                <a:close/>
                <a:moveTo>
                  <a:pt x="52" y="72"/>
                </a:moveTo>
                <a:cubicBezTo>
                  <a:pt x="52" y="73"/>
                  <a:pt x="51" y="73"/>
                  <a:pt x="51" y="74"/>
                </a:cubicBezTo>
                <a:cubicBezTo>
                  <a:pt x="51" y="75"/>
                  <a:pt x="52" y="77"/>
                  <a:pt x="52" y="78"/>
                </a:cubicBezTo>
                <a:cubicBezTo>
                  <a:pt x="53" y="76"/>
                  <a:pt x="53" y="74"/>
                  <a:pt x="52" y="72"/>
                </a:cubicBezTo>
                <a:close/>
                <a:moveTo>
                  <a:pt x="85" y="56"/>
                </a:moveTo>
                <a:cubicBezTo>
                  <a:pt x="86" y="56"/>
                  <a:pt x="86" y="56"/>
                  <a:pt x="86" y="56"/>
                </a:cubicBezTo>
                <a:cubicBezTo>
                  <a:pt x="86" y="54"/>
                  <a:pt x="86" y="54"/>
                  <a:pt x="84" y="53"/>
                </a:cubicBezTo>
                <a:cubicBezTo>
                  <a:pt x="84" y="53"/>
                  <a:pt x="83" y="53"/>
                  <a:pt x="83" y="54"/>
                </a:cubicBezTo>
                <a:cubicBezTo>
                  <a:pt x="84" y="54"/>
                  <a:pt x="85" y="55"/>
                  <a:pt x="85" y="56"/>
                </a:cubicBezTo>
                <a:close/>
                <a:moveTo>
                  <a:pt x="61" y="89"/>
                </a:moveTo>
                <a:cubicBezTo>
                  <a:pt x="61" y="91"/>
                  <a:pt x="61" y="92"/>
                  <a:pt x="60" y="94"/>
                </a:cubicBezTo>
                <a:cubicBezTo>
                  <a:pt x="60" y="94"/>
                  <a:pt x="60" y="94"/>
                  <a:pt x="61" y="94"/>
                </a:cubicBezTo>
                <a:cubicBezTo>
                  <a:pt x="61" y="92"/>
                  <a:pt x="62" y="91"/>
                  <a:pt x="63" y="90"/>
                </a:cubicBezTo>
                <a:cubicBezTo>
                  <a:pt x="63" y="89"/>
                  <a:pt x="62" y="89"/>
                  <a:pt x="61" y="89"/>
                </a:cubicBezTo>
                <a:close/>
                <a:moveTo>
                  <a:pt x="170" y="144"/>
                </a:moveTo>
                <a:cubicBezTo>
                  <a:pt x="169" y="144"/>
                  <a:pt x="169" y="144"/>
                  <a:pt x="169" y="144"/>
                </a:cubicBezTo>
                <a:cubicBezTo>
                  <a:pt x="168" y="145"/>
                  <a:pt x="167" y="146"/>
                  <a:pt x="167" y="147"/>
                </a:cubicBezTo>
                <a:cubicBezTo>
                  <a:pt x="168" y="147"/>
                  <a:pt x="168" y="147"/>
                  <a:pt x="169" y="147"/>
                </a:cubicBezTo>
                <a:cubicBezTo>
                  <a:pt x="169" y="146"/>
                  <a:pt x="170" y="145"/>
                  <a:pt x="170" y="144"/>
                </a:cubicBezTo>
                <a:close/>
                <a:moveTo>
                  <a:pt x="78" y="38"/>
                </a:moveTo>
                <a:cubicBezTo>
                  <a:pt x="78" y="38"/>
                  <a:pt x="78" y="38"/>
                  <a:pt x="78" y="38"/>
                </a:cubicBezTo>
                <a:cubicBezTo>
                  <a:pt x="77" y="36"/>
                  <a:pt x="75" y="34"/>
                  <a:pt x="74" y="32"/>
                </a:cubicBezTo>
                <a:cubicBezTo>
                  <a:pt x="73" y="33"/>
                  <a:pt x="74" y="33"/>
                  <a:pt x="74" y="33"/>
                </a:cubicBezTo>
                <a:cubicBezTo>
                  <a:pt x="75" y="35"/>
                  <a:pt x="76" y="37"/>
                  <a:pt x="78" y="38"/>
                </a:cubicBezTo>
                <a:close/>
                <a:moveTo>
                  <a:pt x="56" y="11"/>
                </a:moveTo>
                <a:cubicBezTo>
                  <a:pt x="57" y="12"/>
                  <a:pt x="57" y="12"/>
                  <a:pt x="58" y="12"/>
                </a:cubicBezTo>
                <a:cubicBezTo>
                  <a:pt x="58" y="12"/>
                  <a:pt x="58" y="12"/>
                  <a:pt x="59" y="12"/>
                </a:cubicBezTo>
                <a:cubicBezTo>
                  <a:pt x="59" y="12"/>
                  <a:pt x="60" y="11"/>
                  <a:pt x="61" y="11"/>
                </a:cubicBezTo>
                <a:cubicBezTo>
                  <a:pt x="58" y="10"/>
                  <a:pt x="58" y="10"/>
                  <a:pt x="56" y="11"/>
                </a:cubicBezTo>
                <a:close/>
                <a:moveTo>
                  <a:pt x="49" y="14"/>
                </a:moveTo>
                <a:cubicBezTo>
                  <a:pt x="48" y="13"/>
                  <a:pt x="48" y="13"/>
                  <a:pt x="47" y="12"/>
                </a:cubicBezTo>
                <a:cubicBezTo>
                  <a:pt x="47" y="14"/>
                  <a:pt x="47" y="15"/>
                  <a:pt x="47" y="16"/>
                </a:cubicBezTo>
                <a:cubicBezTo>
                  <a:pt x="48" y="15"/>
                  <a:pt x="49" y="14"/>
                  <a:pt x="49" y="14"/>
                </a:cubicBezTo>
                <a:close/>
                <a:moveTo>
                  <a:pt x="174" y="72"/>
                </a:moveTo>
                <a:cubicBezTo>
                  <a:pt x="173" y="73"/>
                  <a:pt x="173" y="74"/>
                  <a:pt x="173" y="75"/>
                </a:cubicBezTo>
                <a:cubicBezTo>
                  <a:pt x="173" y="75"/>
                  <a:pt x="174" y="76"/>
                  <a:pt x="174" y="76"/>
                </a:cubicBezTo>
                <a:cubicBezTo>
                  <a:pt x="175" y="74"/>
                  <a:pt x="175" y="73"/>
                  <a:pt x="174" y="72"/>
                </a:cubicBezTo>
                <a:close/>
                <a:moveTo>
                  <a:pt x="29" y="148"/>
                </a:moveTo>
                <a:cubicBezTo>
                  <a:pt x="29" y="148"/>
                  <a:pt x="29" y="148"/>
                  <a:pt x="29" y="148"/>
                </a:cubicBezTo>
                <a:cubicBezTo>
                  <a:pt x="29" y="149"/>
                  <a:pt x="28" y="151"/>
                  <a:pt x="28" y="152"/>
                </a:cubicBezTo>
                <a:cubicBezTo>
                  <a:pt x="29" y="152"/>
                  <a:pt x="29" y="152"/>
                  <a:pt x="30" y="152"/>
                </a:cubicBezTo>
                <a:cubicBezTo>
                  <a:pt x="31" y="151"/>
                  <a:pt x="30" y="150"/>
                  <a:pt x="29" y="148"/>
                </a:cubicBezTo>
                <a:close/>
                <a:moveTo>
                  <a:pt x="216" y="116"/>
                </a:moveTo>
                <a:cubicBezTo>
                  <a:pt x="215" y="115"/>
                  <a:pt x="215" y="114"/>
                  <a:pt x="215" y="113"/>
                </a:cubicBezTo>
                <a:cubicBezTo>
                  <a:pt x="214" y="114"/>
                  <a:pt x="214" y="115"/>
                  <a:pt x="213" y="115"/>
                </a:cubicBezTo>
                <a:cubicBezTo>
                  <a:pt x="213" y="116"/>
                  <a:pt x="214" y="116"/>
                  <a:pt x="214" y="117"/>
                </a:cubicBezTo>
                <a:cubicBezTo>
                  <a:pt x="214" y="117"/>
                  <a:pt x="215" y="116"/>
                  <a:pt x="216" y="116"/>
                </a:cubicBezTo>
                <a:close/>
                <a:moveTo>
                  <a:pt x="44" y="100"/>
                </a:moveTo>
                <a:cubicBezTo>
                  <a:pt x="45" y="100"/>
                  <a:pt x="45" y="100"/>
                  <a:pt x="45" y="100"/>
                </a:cubicBezTo>
                <a:cubicBezTo>
                  <a:pt x="45" y="100"/>
                  <a:pt x="45" y="99"/>
                  <a:pt x="45" y="98"/>
                </a:cubicBezTo>
                <a:cubicBezTo>
                  <a:pt x="46" y="97"/>
                  <a:pt x="46" y="96"/>
                  <a:pt x="45" y="96"/>
                </a:cubicBezTo>
                <a:cubicBezTo>
                  <a:pt x="44" y="96"/>
                  <a:pt x="44" y="97"/>
                  <a:pt x="44" y="97"/>
                </a:cubicBezTo>
                <a:cubicBezTo>
                  <a:pt x="44" y="98"/>
                  <a:pt x="44" y="99"/>
                  <a:pt x="44" y="100"/>
                </a:cubicBezTo>
                <a:close/>
                <a:moveTo>
                  <a:pt x="89" y="55"/>
                </a:moveTo>
                <a:cubicBezTo>
                  <a:pt x="89" y="56"/>
                  <a:pt x="89" y="56"/>
                  <a:pt x="89" y="57"/>
                </a:cubicBezTo>
                <a:cubicBezTo>
                  <a:pt x="90" y="57"/>
                  <a:pt x="92" y="57"/>
                  <a:pt x="93" y="57"/>
                </a:cubicBezTo>
                <a:cubicBezTo>
                  <a:pt x="93" y="58"/>
                  <a:pt x="94" y="57"/>
                  <a:pt x="94" y="57"/>
                </a:cubicBezTo>
                <a:cubicBezTo>
                  <a:pt x="92" y="56"/>
                  <a:pt x="91" y="56"/>
                  <a:pt x="89" y="55"/>
                </a:cubicBezTo>
                <a:close/>
                <a:moveTo>
                  <a:pt x="161" y="161"/>
                </a:moveTo>
                <a:cubicBezTo>
                  <a:pt x="162" y="162"/>
                  <a:pt x="162" y="162"/>
                  <a:pt x="162" y="163"/>
                </a:cubicBezTo>
                <a:cubicBezTo>
                  <a:pt x="163" y="163"/>
                  <a:pt x="163" y="164"/>
                  <a:pt x="163" y="164"/>
                </a:cubicBezTo>
                <a:cubicBezTo>
                  <a:pt x="163" y="164"/>
                  <a:pt x="163" y="164"/>
                  <a:pt x="163" y="164"/>
                </a:cubicBezTo>
                <a:cubicBezTo>
                  <a:pt x="163" y="163"/>
                  <a:pt x="163" y="162"/>
                  <a:pt x="164" y="161"/>
                </a:cubicBezTo>
                <a:cubicBezTo>
                  <a:pt x="163" y="161"/>
                  <a:pt x="162" y="161"/>
                  <a:pt x="162" y="161"/>
                </a:cubicBezTo>
                <a:cubicBezTo>
                  <a:pt x="161" y="161"/>
                  <a:pt x="161" y="161"/>
                  <a:pt x="161" y="161"/>
                </a:cubicBezTo>
                <a:close/>
                <a:moveTo>
                  <a:pt x="215" y="144"/>
                </a:moveTo>
                <a:cubicBezTo>
                  <a:pt x="215" y="143"/>
                  <a:pt x="214" y="141"/>
                  <a:pt x="214" y="139"/>
                </a:cubicBezTo>
                <a:cubicBezTo>
                  <a:pt x="214" y="141"/>
                  <a:pt x="214" y="143"/>
                  <a:pt x="214" y="145"/>
                </a:cubicBezTo>
                <a:cubicBezTo>
                  <a:pt x="214" y="145"/>
                  <a:pt x="214" y="145"/>
                  <a:pt x="214" y="145"/>
                </a:cubicBezTo>
                <a:cubicBezTo>
                  <a:pt x="215" y="145"/>
                  <a:pt x="215" y="145"/>
                  <a:pt x="215" y="144"/>
                </a:cubicBezTo>
                <a:close/>
                <a:moveTo>
                  <a:pt x="60" y="38"/>
                </a:moveTo>
                <a:cubicBezTo>
                  <a:pt x="59" y="42"/>
                  <a:pt x="59" y="42"/>
                  <a:pt x="60" y="43"/>
                </a:cubicBezTo>
                <a:cubicBezTo>
                  <a:pt x="60" y="43"/>
                  <a:pt x="60" y="42"/>
                  <a:pt x="61" y="41"/>
                </a:cubicBezTo>
                <a:cubicBezTo>
                  <a:pt x="61" y="40"/>
                  <a:pt x="61" y="39"/>
                  <a:pt x="60" y="38"/>
                </a:cubicBezTo>
                <a:close/>
                <a:moveTo>
                  <a:pt x="142" y="42"/>
                </a:moveTo>
                <a:cubicBezTo>
                  <a:pt x="142" y="42"/>
                  <a:pt x="142" y="42"/>
                  <a:pt x="142" y="42"/>
                </a:cubicBezTo>
                <a:cubicBezTo>
                  <a:pt x="139" y="43"/>
                  <a:pt x="137" y="44"/>
                  <a:pt x="135" y="45"/>
                </a:cubicBezTo>
                <a:cubicBezTo>
                  <a:pt x="137" y="44"/>
                  <a:pt x="139" y="44"/>
                  <a:pt x="141" y="43"/>
                </a:cubicBezTo>
                <a:cubicBezTo>
                  <a:pt x="142" y="43"/>
                  <a:pt x="142" y="42"/>
                  <a:pt x="142" y="42"/>
                </a:cubicBezTo>
                <a:close/>
                <a:moveTo>
                  <a:pt x="227" y="157"/>
                </a:moveTo>
                <a:cubicBezTo>
                  <a:pt x="227" y="159"/>
                  <a:pt x="227" y="160"/>
                  <a:pt x="228" y="161"/>
                </a:cubicBezTo>
                <a:cubicBezTo>
                  <a:pt x="229" y="160"/>
                  <a:pt x="228" y="159"/>
                  <a:pt x="228" y="158"/>
                </a:cubicBezTo>
                <a:cubicBezTo>
                  <a:pt x="228" y="158"/>
                  <a:pt x="227" y="157"/>
                  <a:pt x="227" y="157"/>
                </a:cubicBezTo>
                <a:close/>
                <a:moveTo>
                  <a:pt x="149" y="173"/>
                </a:moveTo>
                <a:cubicBezTo>
                  <a:pt x="149" y="172"/>
                  <a:pt x="149" y="172"/>
                  <a:pt x="148" y="172"/>
                </a:cubicBezTo>
                <a:cubicBezTo>
                  <a:pt x="147" y="172"/>
                  <a:pt x="146" y="172"/>
                  <a:pt x="145" y="172"/>
                </a:cubicBezTo>
                <a:cubicBezTo>
                  <a:pt x="144" y="172"/>
                  <a:pt x="144" y="172"/>
                  <a:pt x="143" y="172"/>
                </a:cubicBezTo>
                <a:cubicBezTo>
                  <a:pt x="143" y="172"/>
                  <a:pt x="143" y="172"/>
                  <a:pt x="143" y="172"/>
                </a:cubicBezTo>
                <a:cubicBezTo>
                  <a:pt x="145" y="172"/>
                  <a:pt x="147" y="173"/>
                  <a:pt x="149" y="173"/>
                </a:cubicBezTo>
                <a:close/>
                <a:moveTo>
                  <a:pt x="81" y="167"/>
                </a:moveTo>
                <a:cubicBezTo>
                  <a:pt x="80" y="166"/>
                  <a:pt x="78" y="164"/>
                  <a:pt x="77" y="163"/>
                </a:cubicBezTo>
                <a:cubicBezTo>
                  <a:pt x="78" y="166"/>
                  <a:pt x="79" y="166"/>
                  <a:pt x="81" y="167"/>
                </a:cubicBezTo>
                <a:close/>
                <a:moveTo>
                  <a:pt x="32" y="106"/>
                </a:moveTo>
                <a:cubicBezTo>
                  <a:pt x="31" y="108"/>
                  <a:pt x="30" y="110"/>
                  <a:pt x="31" y="111"/>
                </a:cubicBezTo>
                <a:cubicBezTo>
                  <a:pt x="31" y="110"/>
                  <a:pt x="32" y="109"/>
                  <a:pt x="32" y="108"/>
                </a:cubicBezTo>
                <a:cubicBezTo>
                  <a:pt x="32" y="107"/>
                  <a:pt x="32" y="107"/>
                  <a:pt x="32" y="106"/>
                </a:cubicBezTo>
                <a:close/>
                <a:moveTo>
                  <a:pt x="215" y="177"/>
                </a:moveTo>
                <a:cubicBezTo>
                  <a:pt x="216" y="176"/>
                  <a:pt x="216" y="176"/>
                  <a:pt x="216" y="176"/>
                </a:cubicBezTo>
                <a:cubicBezTo>
                  <a:pt x="214" y="176"/>
                  <a:pt x="212" y="176"/>
                  <a:pt x="210" y="176"/>
                </a:cubicBezTo>
                <a:cubicBezTo>
                  <a:pt x="210" y="176"/>
                  <a:pt x="210" y="176"/>
                  <a:pt x="210" y="176"/>
                </a:cubicBezTo>
                <a:cubicBezTo>
                  <a:pt x="212" y="176"/>
                  <a:pt x="214" y="176"/>
                  <a:pt x="215" y="177"/>
                </a:cubicBezTo>
                <a:close/>
                <a:moveTo>
                  <a:pt x="14" y="163"/>
                </a:moveTo>
                <a:cubicBezTo>
                  <a:pt x="14" y="162"/>
                  <a:pt x="15" y="162"/>
                  <a:pt x="15" y="161"/>
                </a:cubicBezTo>
                <a:cubicBezTo>
                  <a:pt x="15" y="160"/>
                  <a:pt x="15" y="160"/>
                  <a:pt x="15" y="159"/>
                </a:cubicBezTo>
                <a:cubicBezTo>
                  <a:pt x="14" y="160"/>
                  <a:pt x="13" y="161"/>
                  <a:pt x="14" y="163"/>
                </a:cubicBezTo>
                <a:close/>
                <a:moveTo>
                  <a:pt x="41" y="145"/>
                </a:moveTo>
                <a:cubicBezTo>
                  <a:pt x="41" y="145"/>
                  <a:pt x="41" y="145"/>
                  <a:pt x="41" y="145"/>
                </a:cubicBezTo>
                <a:cubicBezTo>
                  <a:pt x="40" y="147"/>
                  <a:pt x="39" y="149"/>
                  <a:pt x="39" y="151"/>
                </a:cubicBezTo>
                <a:cubicBezTo>
                  <a:pt x="39" y="151"/>
                  <a:pt x="39" y="151"/>
                  <a:pt x="39" y="152"/>
                </a:cubicBezTo>
                <a:cubicBezTo>
                  <a:pt x="40" y="149"/>
                  <a:pt x="41" y="147"/>
                  <a:pt x="41" y="145"/>
                </a:cubicBezTo>
                <a:close/>
                <a:moveTo>
                  <a:pt x="31" y="147"/>
                </a:moveTo>
                <a:cubicBezTo>
                  <a:pt x="32" y="147"/>
                  <a:pt x="32" y="147"/>
                  <a:pt x="32" y="147"/>
                </a:cubicBezTo>
                <a:cubicBezTo>
                  <a:pt x="31" y="145"/>
                  <a:pt x="31" y="144"/>
                  <a:pt x="31" y="142"/>
                </a:cubicBezTo>
                <a:cubicBezTo>
                  <a:pt x="30" y="144"/>
                  <a:pt x="31" y="146"/>
                  <a:pt x="31" y="147"/>
                </a:cubicBezTo>
                <a:close/>
                <a:moveTo>
                  <a:pt x="25" y="151"/>
                </a:moveTo>
                <a:cubicBezTo>
                  <a:pt x="25" y="151"/>
                  <a:pt x="26" y="151"/>
                  <a:pt x="26" y="151"/>
                </a:cubicBezTo>
                <a:cubicBezTo>
                  <a:pt x="26" y="150"/>
                  <a:pt x="26" y="149"/>
                  <a:pt x="27" y="147"/>
                </a:cubicBezTo>
                <a:cubicBezTo>
                  <a:pt x="26" y="147"/>
                  <a:pt x="26" y="148"/>
                  <a:pt x="25" y="148"/>
                </a:cubicBezTo>
                <a:cubicBezTo>
                  <a:pt x="25" y="149"/>
                  <a:pt x="25" y="150"/>
                  <a:pt x="25" y="151"/>
                </a:cubicBezTo>
                <a:close/>
                <a:moveTo>
                  <a:pt x="58" y="60"/>
                </a:moveTo>
                <a:cubicBezTo>
                  <a:pt x="59" y="58"/>
                  <a:pt x="59" y="56"/>
                  <a:pt x="59" y="54"/>
                </a:cubicBezTo>
                <a:cubicBezTo>
                  <a:pt x="58" y="56"/>
                  <a:pt x="58" y="58"/>
                  <a:pt x="58" y="60"/>
                </a:cubicBezTo>
                <a:close/>
                <a:moveTo>
                  <a:pt x="52" y="159"/>
                </a:moveTo>
                <a:cubicBezTo>
                  <a:pt x="51" y="157"/>
                  <a:pt x="51" y="155"/>
                  <a:pt x="50" y="154"/>
                </a:cubicBezTo>
                <a:cubicBezTo>
                  <a:pt x="50" y="156"/>
                  <a:pt x="50" y="157"/>
                  <a:pt x="51" y="159"/>
                </a:cubicBezTo>
                <a:cubicBezTo>
                  <a:pt x="52" y="159"/>
                  <a:pt x="52" y="159"/>
                  <a:pt x="52" y="159"/>
                </a:cubicBezTo>
                <a:close/>
                <a:moveTo>
                  <a:pt x="145" y="59"/>
                </a:moveTo>
                <a:cubicBezTo>
                  <a:pt x="145" y="59"/>
                  <a:pt x="145" y="59"/>
                  <a:pt x="145" y="60"/>
                </a:cubicBezTo>
                <a:cubicBezTo>
                  <a:pt x="146" y="60"/>
                  <a:pt x="146" y="60"/>
                  <a:pt x="147" y="61"/>
                </a:cubicBezTo>
                <a:cubicBezTo>
                  <a:pt x="148" y="61"/>
                  <a:pt x="148" y="61"/>
                  <a:pt x="149" y="62"/>
                </a:cubicBezTo>
                <a:cubicBezTo>
                  <a:pt x="149" y="61"/>
                  <a:pt x="148" y="60"/>
                  <a:pt x="148" y="60"/>
                </a:cubicBezTo>
                <a:cubicBezTo>
                  <a:pt x="147" y="59"/>
                  <a:pt x="146" y="59"/>
                  <a:pt x="145" y="59"/>
                </a:cubicBezTo>
                <a:close/>
                <a:moveTo>
                  <a:pt x="21" y="111"/>
                </a:moveTo>
                <a:cubicBezTo>
                  <a:pt x="22" y="109"/>
                  <a:pt x="22" y="107"/>
                  <a:pt x="23" y="105"/>
                </a:cubicBezTo>
                <a:cubicBezTo>
                  <a:pt x="22" y="107"/>
                  <a:pt x="21" y="108"/>
                  <a:pt x="20" y="110"/>
                </a:cubicBezTo>
                <a:cubicBezTo>
                  <a:pt x="20" y="110"/>
                  <a:pt x="20" y="111"/>
                  <a:pt x="21" y="111"/>
                </a:cubicBezTo>
                <a:close/>
                <a:moveTo>
                  <a:pt x="162" y="60"/>
                </a:moveTo>
                <a:cubicBezTo>
                  <a:pt x="162" y="60"/>
                  <a:pt x="163" y="60"/>
                  <a:pt x="164" y="61"/>
                </a:cubicBezTo>
                <a:cubicBezTo>
                  <a:pt x="164" y="60"/>
                  <a:pt x="164" y="59"/>
                  <a:pt x="164" y="59"/>
                </a:cubicBezTo>
                <a:cubicBezTo>
                  <a:pt x="163" y="59"/>
                  <a:pt x="163" y="59"/>
                  <a:pt x="162" y="59"/>
                </a:cubicBezTo>
                <a:cubicBezTo>
                  <a:pt x="162" y="59"/>
                  <a:pt x="162" y="60"/>
                  <a:pt x="162" y="60"/>
                </a:cubicBezTo>
                <a:close/>
                <a:moveTo>
                  <a:pt x="48" y="111"/>
                </a:moveTo>
                <a:cubicBezTo>
                  <a:pt x="48" y="112"/>
                  <a:pt x="48" y="113"/>
                  <a:pt x="48" y="114"/>
                </a:cubicBezTo>
                <a:cubicBezTo>
                  <a:pt x="50" y="113"/>
                  <a:pt x="50" y="112"/>
                  <a:pt x="48" y="111"/>
                </a:cubicBezTo>
                <a:close/>
                <a:moveTo>
                  <a:pt x="167" y="39"/>
                </a:moveTo>
                <a:cubicBezTo>
                  <a:pt x="168" y="39"/>
                  <a:pt x="168" y="39"/>
                  <a:pt x="168" y="39"/>
                </a:cubicBezTo>
                <a:cubicBezTo>
                  <a:pt x="168" y="38"/>
                  <a:pt x="168" y="36"/>
                  <a:pt x="168" y="35"/>
                </a:cubicBezTo>
                <a:cubicBezTo>
                  <a:pt x="168" y="35"/>
                  <a:pt x="168" y="35"/>
                  <a:pt x="167" y="35"/>
                </a:cubicBezTo>
                <a:cubicBezTo>
                  <a:pt x="167" y="37"/>
                  <a:pt x="167" y="38"/>
                  <a:pt x="167" y="39"/>
                </a:cubicBezTo>
                <a:close/>
                <a:moveTo>
                  <a:pt x="63" y="151"/>
                </a:moveTo>
                <a:cubicBezTo>
                  <a:pt x="63" y="151"/>
                  <a:pt x="63" y="151"/>
                  <a:pt x="63" y="151"/>
                </a:cubicBezTo>
                <a:cubicBezTo>
                  <a:pt x="63" y="152"/>
                  <a:pt x="63" y="153"/>
                  <a:pt x="63" y="153"/>
                </a:cubicBezTo>
                <a:cubicBezTo>
                  <a:pt x="63" y="155"/>
                  <a:pt x="64" y="155"/>
                  <a:pt x="65" y="155"/>
                </a:cubicBezTo>
                <a:cubicBezTo>
                  <a:pt x="64" y="154"/>
                  <a:pt x="64" y="152"/>
                  <a:pt x="63" y="151"/>
                </a:cubicBezTo>
                <a:close/>
                <a:moveTo>
                  <a:pt x="70" y="26"/>
                </a:moveTo>
                <a:cubicBezTo>
                  <a:pt x="70" y="26"/>
                  <a:pt x="70" y="26"/>
                  <a:pt x="70" y="26"/>
                </a:cubicBezTo>
                <a:cubicBezTo>
                  <a:pt x="71" y="28"/>
                  <a:pt x="72" y="30"/>
                  <a:pt x="73" y="31"/>
                </a:cubicBezTo>
                <a:cubicBezTo>
                  <a:pt x="73" y="31"/>
                  <a:pt x="73" y="31"/>
                  <a:pt x="73" y="30"/>
                </a:cubicBezTo>
                <a:cubicBezTo>
                  <a:pt x="72" y="29"/>
                  <a:pt x="71" y="28"/>
                  <a:pt x="70" y="26"/>
                </a:cubicBezTo>
                <a:close/>
                <a:moveTo>
                  <a:pt x="166" y="118"/>
                </a:moveTo>
                <a:cubicBezTo>
                  <a:pt x="167" y="118"/>
                  <a:pt x="168" y="119"/>
                  <a:pt x="170" y="119"/>
                </a:cubicBezTo>
                <a:cubicBezTo>
                  <a:pt x="170" y="119"/>
                  <a:pt x="170" y="119"/>
                  <a:pt x="170" y="118"/>
                </a:cubicBezTo>
                <a:cubicBezTo>
                  <a:pt x="168" y="118"/>
                  <a:pt x="167" y="118"/>
                  <a:pt x="166" y="118"/>
                </a:cubicBezTo>
                <a:close/>
                <a:moveTo>
                  <a:pt x="27" y="154"/>
                </a:moveTo>
                <a:cubicBezTo>
                  <a:pt x="27" y="156"/>
                  <a:pt x="27" y="157"/>
                  <a:pt x="27" y="158"/>
                </a:cubicBezTo>
                <a:cubicBezTo>
                  <a:pt x="27" y="157"/>
                  <a:pt x="28" y="156"/>
                  <a:pt x="29" y="154"/>
                </a:cubicBezTo>
                <a:cubicBezTo>
                  <a:pt x="28" y="154"/>
                  <a:pt x="28" y="154"/>
                  <a:pt x="28" y="154"/>
                </a:cubicBezTo>
                <a:cubicBezTo>
                  <a:pt x="28" y="154"/>
                  <a:pt x="28" y="154"/>
                  <a:pt x="27" y="154"/>
                </a:cubicBezTo>
                <a:close/>
                <a:moveTo>
                  <a:pt x="57" y="115"/>
                </a:moveTo>
                <a:cubicBezTo>
                  <a:pt x="57" y="117"/>
                  <a:pt x="57" y="122"/>
                  <a:pt x="57" y="124"/>
                </a:cubicBezTo>
                <a:cubicBezTo>
                  <a:pt x="57" y="121"/>
                  <a:pt x="57" y="118"/>
                  <a:pt x="57" y="115"/>
                </a:cubicBezTo>
                <a:close/>
                <a:moveTo>
                  <a:pt x="179" y="56"/>
                </a:moveTo>
                <a:cubicBezTo>
                  <a:pt x="180" y="56"/>
                  <a:pt x="181" y="56"/>
                  <a:pt x="181" y="56"/>
                </a:cubicBezTo>
                <a:cubicBezTo>
                  <a:pt x="181" y="55"/>
                  <a:pt x="181" y="54"/>
                  <a:pt x="181" y="54"/>
                </a:cubicBezTo>
                <a:cubicBezTo>
                  <a:pt x="180" y="54"/>
                  <a:pt x="180" y="55"/>
                  <a:pt x="179" y="56"/>
                </a:cubicBezTo>
                <a:close/>
                <a:moveTo>
                  <a:pt x="31" y="122"/>
                </a:moveTo>
                <a:cubicBezTo>
                  <a:pt x="29" y="123"/>
                  <a:pt x="29" y="124"/>
                  <a:pt x="31" y="125"/>
                </a:cubicBezTo>
                <a:cubicBezTo>
                  <a:pt x="31" y="124"/>
                  <a:pt x="31" y="123"/>
                  <a:pt x="31" y="122"/>
                </a:cubicBezTo>
                <a:close/>
                <a:moveTo>
                  <a:pt x="151" y="59"/>
                </a:moveTo>
                <a:cubicBezTo>
                  <a:pt x="152" y="61"/>
                  <a:pt x="153" y="61"/>
                  <a:pt x="154" y="59"/>
                </a:cubicBezTo>
                <a:cubicBezTo>
                  <a:pt x="153" y="58"/>
                  <a:pt x="152" y="59"/>
                  <a:pt x="151" y="59"/>
                </a:cubicBezTo>
                <a:close/>
                <a:moveTo>
                  <a:pt x="156" y="23"/>
                </a:moveTo>
                <a:cubicBezTo>
                  <a:pt x="155" y="25"/>
                  <a:pt x="154" y="26"/>
                  <a:pt x="154" y="27"/>
                </a:cubicBezTo>
                <a:cubicBezTo>
                  <a:pt x="156" y="27"/>
                  <a:pt x="155" y="25"/>
                  <a:pt x="156" y="23"/>
                </a:cubicBezTo>
                <a:close/>
                <a:moveTo>
                  <a:pt x="215" y="152"/>
                </a:moveTo>
                <a:cubicBezTo>
                  <a:pt x="214" y="153"/>
                  <a:pt x="214" y="154"/>
                  <a:pt x="214" y="156"/>
                </a:cubicBezTo>
                <a:cubicBezTo>
                  <a:pt x="215" y="154"/>
                  <a:pt x="215" y="153"/>
                  <a:pt x="215" y="152"/>
                </a:cubicBezTo>
                <a:close/>
                <a:moveTo>
                  <a:pt x="150" y="46"/>
                </a:moveTo>
                <a:cubicBezTo>
                  <a:pt x="151" y="45"/>
                  <a:pt x="152" y="44"/>
                  <a:pt x="152" y="42"/>
                </a:cubicBezTo>
                <a:cubicBezTo>
                  <a:pt x="152" y="43"/>
                  <a:pt x="152" y="43"/>
                  <a:pt x="151" y="43"/>
                </a:cubicBezTo>
                <a:cubicBezTo>
                  <a:pt x="150" y="44"/>
                  <a:pt x="150" y="45"/>
                  <a:pt x="150" y="46"/>
                </a:cubicBezTo>
                <a:close/>
                <a:moveTo>
                  <a:pt x="98" y="180"/>
                </a:moveTo>
                <a:cubicBezTo>
                  <a:pt x="98" y="180"/>
                  <a:pt x="98" y="180"/>
                  <a:pt x="98" y="180"/>
                </a:cubicBezTo>
                <a:cubicBezTo>
                  <a:pt x="97" y="179"/>
                  <a:pt x="96" y="179"/>
                  <a:pt x="95" y="179"/>
                </a:cubicBezTo>
                <a:cubicBezTo>
                  <a:pt x="95" y="179"/>
                  <a:pt x="95" y="179"/>
                  <a:pt x="95" y="180"/>
                </a:cubicBezTo>
                <a:cubicBezTo>
                  <a:pt x="96" y="180"/>
                  <a:pt x="97" y="180"/>
                  <a:pt x="98" y="180"/>
                </a:cubicBezTo>
                <a:close/>
                <a:moveTo>
                  <a:pt x="211" y="161"/>
                </a:moveTo>
                <a:cubicBezTo>
                  <a:pt x="211" y="161"/>
                  <a:pt x="210" y="161"/>
                  <a:pt x="210" y="161"/>
                </a:cubicBezTo>
                <a:cubicBezTo>
                  <a:pt x="210" y="162"/>
                  <a:pt x="210" y="163"/>
                  <a:pt x="211" y="164"/>
                </a:cubicBezTo>
                <a:cubicBezTo>
                  <a:pt x="211" y="163"/>
                  <a:pt x="211" y="162"/>
                  <a:pt x="211" y="161"/>
                </a:cubicBezTo>
                <a:close/>
                <a:moveTo>
                  <a:pt x="63" y="101"/>
                </a:moveTo>
                <a:cubicBezTo>
                  <a:pt x="63" y="101"/>
                  <a:pt x="64" y="101"/>
                  <a:pt x="64" y="101"/>
                </a:cubicBezTo>
                <a:cubicBezTo>
                  <a:pt x="64" y="99"/>
                  <a:pt x="65" y="97"/>
                  <a:pt x="65" y="95"/>
                </a:cubicBezTo>
                <a:cubicBezTo>
                  <a:pt x="64" y="97"/>
                  <a:pt x="63" y="99"/>
                  <a:pt x="63" y="101"/>
                </a:cubicBezTo>
                <a:close/>
                <a:moveTo>
                  <a:pt x="148" y="53"/>
                </a:moveTo>
                <a:cubicBezTo>
                  <a:pt x="147" y="53"/>
                  <a:pt x="146" y="53"/>
                  <a:pt x="145" y="54"/>
                </a:cubicBezTo>
                <a:cubicBezTo>
                  <a:pt x="145" y="54"/>
                  <a:pt x="145" y="54"/>
                  <a:pt x="145" y="54"/>
                </a:cubicBezTo>
                <a:cubicBezTo>
                  <a:pt x="146" y="54"/>
                  <a:pt x="147" y="54"/>
                  <a:pt x="148" y="54"/>
                </a:cubicBezTo>
                <a:cubicBezTo>
                  <a:pt x="148" y="54"/>
                  <a:pt x="148" y="53"/>
                  <a:pt x="148" y="53"/>
                </a:cubicBezTo>
                <a:close/>
                <a:moveTo>
                  <a:pt x="56" y="19"/>
                </a:moveTo>
                <a:cubicBezTo>
                  <a:pt x="56" y="18"/>
                  <a:pt x="57" y="17"/>
                  <a:pt x="58" y="16"/>
                </a:cubicBezTo>
                <a:cubicBezTo>
                  <a:pt x="58" y="16"/>
                  <a:pt x="57" y="16"/>
                  <a:pt x="57" y="16"/>
                </a:cubicBezTo>
                <a:cubicBezTo>
                  <a:pt x="57" y="16"/>
                  <a:pt x="56" y="17"/>
                  <a:pt x="55" y="18"/>
                </a:cubicBezTo>
                <a:cubicBezTo>
                  <a:pt x="55" y="18"/>
                  <a:pt x="55" y="18"/>
                  <a:pt x="56" y="19"/>
                </a:cubicBezTo>
                <a:close/>
                <a:moveTo>
                  <a:pt x="171" y="148"/>
                </a:moveTo>
                <a:cubicBezTo>
                  <a:pt x="172" y="148"/>
                  <a:pt x="173" y="149"/>
                  <a:pt x="174" y="150"/>
                </a:cubicBezTo>
                <a:cubicBezTo>
                  <a:pt x="174" y="150"/>
                  <a:pt x="174" y="149"/>
                  <a:pt x="174" y="149"/>
                </a:cubicBezTo>
                <a:cubicBezTo>
                  <a:pt x="173" y="149"/>
                  <a:pt x="172" y="148"/>
                  <a:pt x="171" y="147"/>
                </a:cubicBezTo>
                <a:cubicBezTo>
                  <a:pt x="172" y="147"/>
                  <a:pt x="172" y="147"/>
                  <a:pt x="172" y="147"/>
                </a:cubicBezTo>
                <a:cubicBezTo>
                  <a:pt x="172" y="147"/>
                  <a:pt x="171" y="148"/>
                  <a:pt x="171" y="148"/>
                </a:cubicBezTo>
                <a:close/>
                <a:moveTo>
                  <a:pt x="166" y="59"/>
                </a:moveTo>
                <a:cubicBezTo>
                  <a:pt x="166" y="60"/>
                  <a:pt x="166" y="60"/>
                  <a:pt x="166" y="61"/>
                </a:cubicBezTo>
                <a:cubicBezTo>
                  <a:pt x="167" y="60"/>
                  <a:pt x="168" y="60"/>
                  <a:pt x="168" y="60"/>
                </a:cubicBezTo>
                <a:cubicBezTo>
                  <a:pt x="168" y="59"/>
                  <a:pt x="167" y="59"/>
                  <a:pt x="166" y="59"/>
                </a:cubicBezTo>
                <a:close/>
                <a:moveTo>
                  <a:pt x="179" y="118"/>
                </a:moveTo>
                <a:cubicBezTo>
                  <a:pt x="180" y="119"/>
                  <a:pt x="181" y="119"/>
                  <a:pt x="182" y="120"/>
                </a:cubicBezTo>
                <a:cubicBezTo>
                  <a:pt x="182" y="118"/>
                  <a:pt x="181" y="118"/>
                  <a:pt x="179" y="118"/>
                </a:cubicBezTo>
                <a:close/>
                <a:moveTo>
                  <a:pt x="238" y="175"/>
                </a:moveTo>
                <a:cubicBezTo>
                  <a:pt x="237" y="175"/>
                  <a:pt x="237" y="175"/>
                  <a:pt x="237" y="175"/>
                </a:cubicBezTo>
                <a:cubicBezTo>
                  <a:pt x="237" y="175"/>
                  <a:pt x="236" y="175"/>
                  <a:pt x="235" y="176"/>
                </a:cubicBezTo>
                <a:cubicBezTo>
                  <a:pt x="236" y="176"/>
                  <a:pt x="236" y="177"/>
                  <a:pt x="237" y="177"/>
                </a:cubicBezTo>
                <a:cubicBezTo>
                  <a:pt x="237" y="176"/>
                  <a:pt x="237" y="175"/>
                  <a:pt x="238" y="175"/>
                </a:cubicBezTo>
                <a:close/>
                <a:moveTo>
                  <a:pt x="29" y="169"/>
                </a:moveTo>
                <a:cubicBezTo>
                  <a:pt x="29" y="169"/>
                  <a:pt x="29" y="169"/>
                  <a:pt x="29" y="168"/>
                </a:cubicBezTo>
                <a:cubicBezTo>
                  <a:pt x="28" y="168"/>
                  <a:pt x="27" y="168"/>
                  <a:pt x="26" y="168"/>
                </a:cubicBezTo>
                <a:cubicBezTo>
                  <a:pt x="26" y="168"/>
                  <a:pt x="26" y="169"/>
                  <a:pt x="25" y="169"/>
                </a:cubicBezTo>
                <a:cubicBezTo>
                  <a:pt x="27" y="169"/>
                  <a:pt x="28" y="169"/>
                  <a:pt x="29" y="169"/>
                </a:cubicBezTo>
                <a:close/>
                <a:moveTo>
                  <a:pt x="162" y="30"/>
                </a:moveTo>
                <a:cubicBezTo>
                  <a:pt x="162" y="29"/>
                  <a:pt x="162" y="28"/>
                  <a:pt x="162" y="27"/>
                </a:cubicBezTo>
                <a:cubicBezTo>
                  <a:pt x="162" y="27"/>
                  <a:pt x="162" y="27"/>
                  <a:pt x="162" y="27"/>
                </a:cubicBezTo>
                <a:cubicBezTo>
                  <a:pt x="162" y="28"/>
                  <a:pt x="161" y="29"/>
                  <a:pt x="161" y="30"/>
                </a:cubicBezTo>
                <a:cubicBezTo>
                  <a:pt x="161" y="30"/>
                  <a:pt x="162" y="30"/>
                  <a:pt x="162" y="30"/>
                </a:cubicBezTo>
                <a:close/>
                <a:moveTo>
                  <a:pt x="42" y="86"/>
                </a:moveTo>
                <a:cubicBezTo>
                  <a:pt x="42" y="86"/>
                  <a:pt x="42" y="86"/>
                  <a:pt x="42" y="86"/>
                </a:cubicBezTo>
                <a:cubicBezTo>
                  <a:pt x="42" y="85"/>
                  <a:pt x="43" y="85"/>
                  <a:pt x="43" y="84"/>
                </a:cubicBezTo>
                <a:cubicBezTo>
                  <a:pt x="43" y="83"/>
                  <a:pt x="43" y="83"/>
                  <a:pt x="43" y="82"/>
                </a:cubicBezTo>
                <a:cubicBezTo>
                  <a:pt x="42" y="84"/>
                  <a:pt x="42" y="85"/>
                  <a:pt x="42" y="86"/>
                </a:cubicBezTo>
                <a:close/>
                <a:moveTo>
                  <a:pt x="62" y="25"/>
                </a:moveTo>
                <a:cubicBezTo>
                  <a:pt x="63" y="24"/>
                  <a:pt x="63" y="24"/>
                  <a:pt x="63" y="23"/>
                </a:cubicBezTo>
                <a:cubicBezTo>
                  <a:pt x="62" y="23"/>
                  <a:pt x="62" y="23"/>
                  <a:pt x="61" y="24"/>
                </a:cubicBezTo>
                <a:cubicBezTo>
                  <a:pt x="62" y="24"/>
                  <a:pt x="62" y="25"/>
                  <a:pt x="62" y="25"/>
                </a:cubicBezTo>
                <a:close/>
                <a:moveTo>
                  <a:pt x="97" y="182"/>
                </a:moveTo>
                <a:cubicBezTo>
                  <a:pt x="97" y="182"/>
                  <a:pt x="97" y="182"/>
                  <a:pt x="97" y="182"/>
                </a:cubicBezTo>
                <a:cubicBezTo>
                  <a:pt x="95" y="182"/>
                  <a:pt x="92" y="182"/>
                  <a:pt x="90" y="182"/>
                </a:cubicBezTo>
                <a:cubicBezTo>
                  <a:pt x="90" y="182"/>
                  <a:pt x="90" y="182"/>
                  <a:pt x="90" y="182"/>
                </a:cubicBezTo>
                <a:cubicBezTo>
                  <a:pt x="92" y="182"/>
                  <a:pt x="95" y="182"/>
                  <a:pt x="97" y="182"/>
                </a:cubicBezTo>
                <a:close/>
                <a:moveTo>
                  <a:pt x="147" y="40"/>
                </a:moveTo>
                <a:cubicBezTo>
                  <a:pt x="147" y="40"/>
                  <a:pt x="147" y="40"/>
                  <a:pt x="147" y="40"/>
                </a:cubicBezTo>
                <a:cubicBezTo>
                  <a:pt x="148" y="39"/>
                  <a:pt x="149" y="39"/>
                  <a:pt x="149" y="37"/>
                </a:cubicBezTo>
                <a:cubicBezTo>
                  <a:pt x="148" y="38"/>
                  <a:pt x="147" y="39"/>
                  <a:pt x="147" y="40"/>
                </a:cubicBezTo>
                <a:close/>
                <a:moveTo>
                  <a:pt x="171" y="20"/>
                </a:moveTo>
                <a:cubicBezTo>
                  <a:pt x="171" y="20"/>
                  <a:pt x="171" y="20"/>
                  <a:pt x="170" y="20"/>
                </a:cubicBezTo>
                <a:cubicBezTo>
                  <a:pt x="170" y="21"/>
                  <a:pt x="170" y="21"/>
                  <a:pt x="170" y="23"/>
                </a:cubicBezTo>
                <a:cubicBezTo>
                  <a:pt x="170" y="22"/>
                  <a:pt x="171" y="22"/>
                  <a:pt x="171" y="22"/>
                </a:cubicBezTo>
                <a:cubicBezTo>
                  <a:pt x="171" y="21"/>
                  <a:pt x="171" y="21"/>
                  <a:pt x="171" y="20"/>
                </a:cubicBezTo>
                <a:close/>
                <a:moveTo>
                  <a:pt x="66" y="163"/>
                </a:moveTo>
                <a:cubicBezTo>
                  <a:pt x="66" y="164"/>
                  <a:pt x="65" y="164"/>
                  <a:pt x="65" y="164"/>
                </a:cubicBezTo>
                <a:cubicBezTo>
                  <a:pt x="66" y="164"/>
                  <a:pt x="66" y="165"/>
                  <a:pt x="66" y="166"/>
                </a:cubicBezTo>
                <a:cubicBezTo>
                  <a:pt x="66" y="166"/>
                  <a:pt x="67" y="166"/>
                  <a:pt x="67" y="165"/>
                </a:cubicBezTo>
                <a:cubicBezTo>
                  <a:pt x="67" y="165"/>
                  <a:pt x="66" y="164"/>
                  <a:pt x="66" y="163"/>
                </a:cubicBezTo>
                <a:close/>
                <a:moveTo>
                  <a:pt x="208" y="151"/>
                </a:moveTo>
                <a:cubicBezTo>
                  <a:pt x="208" y="151"/>
                  <a:pt x="208" y="151"/>
                  <a:pt x="208" y="151"/>
                </a:cubicBezTo>
                <a:cubicBezTo>
                  <a:pt x="208" y="152"/>
                  <a:pt x="208" y="152"/>
                  <a:pt x="208" y="153"/>
                </a:cubicBezTo>
                <a:cubicBezTo>
                  <a:pt x="208" y="154"/>
                  <a:pt x="209" y="154"/>
                  <a:pt x="209" y="153"/>
                </a:cubicBezTo>
                <a:cubicBezTo>
                  <a:pt x="209" y="153"/>
                  <a:pt x="209" y="152"/>
                  <a:pt x="208" y="151"/>
                </a:cubicBezTo>
                <a:close/>
                <a:moveTo>
                  <a:pt x="198" y="70"/>
                </a:moveTo>
                <a:cubicBezTo>
                  <a:pt x="198" y="70"/>
                  <a:pt x="198" y="70"/>
                  <a:pt x="198" y="70"/>
                </a:cubicBezTo>
                <a:cubicBezTo>
                  <a:pt x="198" y="71"/>
                  <a:pt x="199" y="71"/>
                  <a:pt x="199" y="72"/>
                </a:cubicBezTo>
                <a:cubicBezTo>
                  <a:pt x="200" y="72"/>
                  <a:pt x="200" y="72"/>
                  <a:pt x="200" y="71"/>
                </a:cubicBezTo>
                <a:cubicBezTo>
                  <a:pt x="200" y="71"/>
                  <a:pt x="199" y="70"/>
                  <a:pt x="198" y="70"/>
                </a:cubicBezTo>
                <a:close/>
                <a:moveTo>
                  <a:pt x="78" y="66"/>
                </a:moveTo>
                <a:cubicBezTo>
                  <a:pt x="77" y="67"/>
                  <a:pt x="77" y="67"/>
                  <a:pt x="77" y="68"/>
                </a:cubicBezTo>
                <a:cubicBezTo>
                  <a:pt x="79" y="67"/>
                  <a:pt x="79" y="67"/>
                  <a:pt x="79" y="66"/>
                </a:cubicBezTo>
                <a:cubicBezTo>
                  <a:pt x="79" y="66"/>
                  <a:pt x="78" y="66"/>
                  <a:pt x="78" y="66"/>
                </a:cubicBezTo>
                <a:close/>
                <a:moveTo>
                  <a:pt x="204" y="153"/>
                </a:moveTo>
                <a:cubicBezTo>
                  <a:pt x="204" y="152"/>
                  <a:pt x="204" y="151"/>
                  <a:pt x="204" y="150"/>
                </a:cubicBezTo>
                <a:cubicBezTo>
                  <a:pt x="203" y="153"/>
                  <a:pt x="203" y="153"/>
                  <a:pt x="204" y="153"/>
                </a:cubicBezTo>
                <a:close/>
                <a:moveTo>
                  <a:pt x="72" y="170"/>
                </a:moveTo>
                <a:cubicBezTo>
                  <a:pt x="72" y="170"/>
                  <a:pt x="71" y="170"/>
                  <a:pt x="71" y="170"/>
                </a:cubicBezTo>
                <a:cubicBezTo>
                  <a:pt x="72" y="171"/>
                  <a:pt x="72" y="171"/>
                  <a:pt x="72" y="172"/>
                </a:cubicBezTo>
                <a:cubicBezTo>
                  <a:pt x="72" y="172"/>
                  <a:pt x="73" y="172"/>
                  <a:pt x="73" y="172"/>
                </a:cubicBezTo>
                <a:cubicBezTo>
                  <a:pt x="73" y="172"/>
                  <a:pt x="73" y="172"/>
                  <a:pt x="73" y="172"/>
                </a:cubicBezTo>
                <a:cubicBezTo>
                  <a:pt x="73" y="171"/>
                  <a:pt x="72" y="171"/>
                  <a:pt x="72" y="170"/>
                </a:cubicBezTo>
                <a:close/>
                <a:moveTo>
                  <a:pt x="186" y="53"/>
                </a:moveTo>
                <a:cubicBezTo>
                  <a:pt x="185" y="56"/>
                  <a:pt x="186" y="57"/>
                  <a:pt x="186" y="57"/>
                </a:cubicBezTo>
                <a:cubicBezTo>
                  <a:pt x="186" y="56"/>
                  <a:pt x="186" y="55"/>
                  <a:pt x="186" y="53"/>
                </a:cubicBezTo>
                <a:close/>
                <a:moveTo>
                  <a:pt x="88" y="176"/>
                </a:moveTo>
                <a:cubicBezTo>
                  <a:pt x="88" y="176"/>
                  <a:pt x="88" y="177"/>
                  <a:pt x="88" y="178"/>
                </a:cubicBezTo>
                <a:cubicBezTo>
                  <a:pt x="89" y="177"/>
                  <a:pt x="89" y="177"/>
                  <a:pt x="90" y="177"/>
                </a:cubicBezTo>
                <a:cubicBezTo>
                  <a:pt x="89" y="176"/>
                  <a:pt x="89" y="176"/>
                  <a:pt x="88" y="176"/>
                </a:cubicBezTo>
                <a:close/>
                <a:moveTo>
                  <a:pt x="94" y="65"/>
                </a:moveTo>
                <a:cubicBezTo>
                  <a:pt x="96" y="65"/>
                  <a:pt x="96" y="65"/>
                  <a:pt x="97" y="63"/>
                </a:cubicBezTo>
                <a:cubicBezTo>
                  <a:pt x="96" y="64"/>
                  <a:pt x="95" y="65"/>
                  <a:pt x="94" y="65"/>
                </a:cubicBezTo>
                <a:close/>
                <a:moveTo>
                  <a:pt x="183" y="98"/>
                </a:moveTo>
                <a:cubicBezTo>
                  <a:pt x="183" y="97"/>
                  <a:pt x="182" y="96"/>
                  <a:pt x="181" y="97"/>
                </a:cubicBezTo>
                <a:cubicBezTo>
                  <a:pt x="182" y="97"/>
                  <a:pt x="183" y="98"/>
                  <a:pt x="183" y="98"/>
                </a:cubicBezTo>
                <a:close/>
                <a:moveTo>
                  <a:pt x="172" y="94"/>
                </a:moveTo>
                <a:cubicBezTo>
                  <a:pt x="172" y="93"/>
                  <a:pt x="172" y="91"/>
                  <a:pt x="171" y="90"/>
                </a:cubicBezTo>
                <a:cubicBezTo>
                  <a:pt x="171" y="92"/>
                  <a:pt x="172" y="93"/>
                  <a:pt x="172" y="94"/>
                </a:cubicBezTo>
                <a:close/>
                <a:moveTo>
                  <a:pt x="49" y="179"/>
                </a:moveTo>
                <a:cubicBezTo>
                  <a:pt x="49" y="179"/>
                  <a:pt x="49" y="179"/>
                  <a:pt x="49" y="179"/>
                </a:cubicBezTo>
                <a:cubicBezTo>
                  <a:pt x="48" y="179"/>
                  <a:pt x="46" y="179"/>
                  <a:pt x="45" y="179"/>
                </a:cubicBezTo>
                <a:cubicBezTo>
                  <a:pt x="45" y="179"/>
                  <a:pt x="45" y="179"/>
                  <a:pt x="45" y="179"/>
                </a:cubicBezTo>
                <a:cubicBezTo>
                  <a:pt x="46" y="179"/>
                  <a:pt x="48" y="179"/>
                  <a:pt x="49" y="179"/>
                </a:cubicBezTo>
                <a:close/>
                <a:moveTo>
                  <a:pt x="60" y="78"/>
                </a:moveTo>
                <a:cubicBezTo>
                  <a:pt x="59" y="80"/>
                  <a:pt x="59" y="80"/>
                  <a:pt x="59" y="81"/>
                </a:cubicBezTo>
                <a:cubicBezTo>
                  <a:pt x="60" y="80"/>
                  <a:pt x="60" y="79"/>
                  <a:pt x="60" y="78"/>
                </a:cubicBezTo>
                <a:close/>
                <a:moveTo>
                  <a:pt x="167" y="42"/>
                </a:moveTo>
                <a:cubicBezTo>
                  <a:pt x="168" y="42"/>
                  <a:pt x="168" y="43"/>
                  <a:pt x="168" y="43"/>
                </a:cubicBezTo>
                <a:cubicBezTo>
                  <a:pt x="169" y="43"/>
                  <a:pt x="169" y="42"/>
                  <a:pt x="169" y="42"/>
                </a:cubicBezTo>
                <a:cubicBezTo>
                  <a:pt x="168" y="42"/>
                  <a:pt x="168" y="42"/>
                  <a:pt x="167" y="42"/>
                </a:cubicBezTo>
                <a:close/>
                <a:moveTo>
                  <a:pt x="64" y="41"/>
                </a:moveTo>
                <a:cubicBezTo>
                  <a:pt x="64" y="41"/>
                  <a:pt x="64" y="41"/>
                  <a:pt x="64" y="41"/>
                </a:cubicBezTo>
                <a:cubicBezTo>
                  <a:pt x="64" y="41"/>
                  <a:pt x="64" y="42"/>
                  <a:pt x="65" y="43"/>
                </a:cubicBezTo>
                <a:cubicBezTo>
                  <a:pt x="65" y="42"/>
                  <a:pt x="65" y="42"/>
                  <a:pt x="65" y="42"/>
                </a:cubicBezTo>
                <a:cubicBezTo>
                  <a:pt x="65" y="41"/>
                  <a:pt x="65" y="41"/>
                  <a:pt x="64" y="41"/>
                </a:cubicBezTo>
                <a:close/>
                <a:moveTo>
                  <a:pt x="214" y="150"/>
                </a:moveTo>
                <a:cubicBezTo>
                  <a:pt x="214" y="149"/>
                  <a:pt x="215" y="148"/>
                  <a:pt x="215" y="147"/>
                </a:cubicBezTo>
                <a:cubicBezTo>
                  <a:pt x="215" y="147"/>
                  <a:pt x="215" y="147"/>
                  <a:pt x="215" y="147"/>
                </a:cubicBezTo>
                <a:cubicBezTo>
                  <a:pt x="215" y="148"/>
                  <a:pt x="213" y="148"/>
                  <a:pt x="214" y="150"/>
                </a:cubicBezTo>
                <a:close/>
                <a:moveTo>
                  <a:pt x="85" y="73"/>
                </a:moveTo>
                <a:cubicBezTo>
                  <a:pt x="83" y="73"/>
                  <a:pt x="82" y="74"/>
                  <a:pt x="81" y="75"/>
                </a:cubicBezTo>
                <a:cubicBezTo>
                  <a:pt x="82" y="74"/>
                  <a:pt x="84" y="73"/>
                  <a:pt x="85" y="73"/>
                </a:cubicBezTo>
                <a:close/>
                <a:moveTo>
                  <a:pt x="189" y="58"/>
                </a:moveTo>
                <a:cubicBezTo>
                  <a:pt x="189" y="58"/>
                  <a:pt x="189" y="58"/>
                  <a:pt x="189" y="58"/>
                </a:cubicBezTo>
                <a:cubicBezTo>
                  <a:pt x="189" y="57"/>
                  <a:pt x="189" y="57"/>
                  <a:pt x="188" y="56"/>
                </a:cubicBezTo>
                <a:cubicBezTo>
                  <a:pt x="188" y="57"/>
                  <a:pt x="188" y="57"/>
                  <a:pt x="187" y="57"/>
                </a:cubicBezTo>
                <a:cubicBezTo>
                  <a:pt x="188" y="57"/>
                  <a:pt x="188" y="58"/>
                  <a:pt x="189" y="58"/>
                </a:cubicBezTo>
                <a:close/>
                <a:moveTo>
                  <a:pt x="32" y="155"/>
                </a:moveTo>
                <a:cubicBezTo>
                  <a:pt x="32" y="155"/>
                  <a:pt x="32" y="155"/>
                  <a:pt x="32" y="155"/>
                </a:cubicBezTo>
                <a:cubicBezTo>
                  <a:pt x="32" y="155"/>
                  <a:pt x="31" y="155"/>
                  <a:pt x="31" y="155"/>
                </a:cubicBezTo>
                <a:cubicBezTo>
                  <a:pt x="31" y="156"/>
                  <a:pt x="30" y="156"/>
                  <a:pt x="30" y="157"/>
                </a:cubicBezTo>
                <a:cubicBezTo>
                  <a:pt x="30" y="157"/>
                  <a:pt x="30" y="157"/>
                  <a:pt x="30" y="157"/>
                </a:cubicBezTo>
                <a:cubicBezTo>
                  <a:pt x="31" y="157"/>
                  <a:pt x="31" y="156"/>
                  <a:pt x="32" y="155"/>
                </a:cubicBezTo>
                <a:close/>
                <a:moveTo>
                  <a:pt x="177" y="147"/>
                </a:moveTo>
                <a:cubicBezTo>
                  <a:pt x="176" y="147"/>
                  <a:pt x="176" y="147"/>
                  <a:pt x="175" y="147"/>
                </a:cubicBezTo>
                <a:cubicBezTo>
                  <a:pt x="176" y="148"/>
                  <a:pt x="176" y="148"/>
                  <a:pt x="177" y="149"/>
                </a:cubicBezTo>
                <a:cubicBezTo>
                  <a:pt x="177" y="149"/>
                  <a:pt x="177" y="149"/>
                  <a:pt x="177" y="148"/>
                </a:cubicBezTo>
                <a:cubicBezTo>
                  <a:pt x="177" y="148"/>
                  <a:pt x="177" y="148"/>
                  <a:pt x="177" y="147"/>
                </a:cubicBezTo>
                <a:close/>
                <a:moveTo>
                  <a:pt x="154" y="47"/>
                </a:moveTo>
                <a:cubicBezTo>
                  <a:pt x="155" y="46"/>
                  <a:pt x="155" y="45"/>
                  <a:pt x="155" y="44"/>
                </a:cubicBezTo>
                <a:cubicBezTo>
                  <a:pt x="154" y="44"/>
                  <a:pt x="154" y="44"/>
                  <a:pt x="154" y="44"/>
                </a:cubicBezTo>
                <a:cubicBezTo>
                  <a:pt x="154" y="45"/>
                  <a:pt x="154" y="45"/>
                  <a:pt x="153" y="46"/>
                </a:cubicBezTo>
                <a:cubicBezTo>
                  <a:pt x="154" y="46"/>
                  <a:pt x="154" y="46"/>
                  <a:pt x="154" y="47"/>
                </a:cubicBezTo>
                <a:close/>
                <a:moveTo>
                  <a:pt x="29" y="138"/>
                </a:moveTo>
                <a:cubicBezTo>
                  <a:pt x="29" y="137"/>
                  <a:pt x="29" y="137"/>
                  <a:pt x="30" y="136"/>
                </a:cubicBezTo>
                <a:cubicBezTo>
                  <a:pt x="28" y="137"/>
                  <a:pt x="28" y="137"/>
                  <a:pt x="29" y="138"/>
                </a:cubicBezTo>
                <a:close/>
                <a:moveTo>
                  <a:pt x="191" y="95"/>
                </a:moveTo>
                <a:cubicBezTo>
                  <a:pt x="191" y="96"/>
                  <a:pt x="191" y="96"/>
                  <a:pt x="192" y="96"/>
                </a:cubicBezTo>
                <a:cubicBezTo>
                  <a:pt x="192" y="96"/>
                  <a:pt x="192" y="96"/>
                  <a:pt x="191" y="95"/>
                </a:cubicBezTo>
                <a:close/>
                <a:moveTo>
                  <a:pt x="32" y="161"/>
                </a:moveTo>
                <a:cubicBezTo>
                  <a:pt x="30" y="161"/>
                  <a:pt x="30" y="161"/>
                  <a:pt x="30" y="162"/>
                </a:cubicBezTo>
                <a:cubicBezTo>
                  <a:pt x="31" y="162"/>
                  <a:pt x="31" y="161"/>
                  <a:pt x="32" y="161"/>
                </a:cubicBezTo>
                <a:close/>
                <a:moveTo>
                  <a:pt x="179" y="121"/>
                </a:moveTo>
                <a:cubicBezTo>
                  <a:pt x="178" y="120"/>
                  <a:pt x="178" y="120"/>
                  <a:pt x="176" y="120"/>
                </a:cubicBezTo>
                <a:cubicBezTo>
                  <a:pt x="177" y="120"/>
                  <a:pt x="178" y="121"/>
                  <a:pt x="179" y="121"/>
                </a:cubicBezTo>
                <a:close/>
                <a:moveTo>
                  <a:pt x="201" y="106"/>
                </a:moveTo>
                <a:cubicBezTo>
                  <a:pt x="201" y="106"/>
                  <a:pt x="201" y="106"/>
                  <a:pt x="201" y="106"/>
                </a:cubicBezTo>
                <a:cubicBezTo>
                  <a:pt x="201" y="108"/>
                  <a:pt x="201" y="109"/>
                  <a:pt x="201" y="110"/>
                </a:cubicBezTo>
                <a:cubicBezTo>
                  <a:pt x="201" y="110"/>
                  <a:pt x="201" y="110"/>
                  <a:pt x="201" y="110"/>
                </a:cubicBezTo>
                <a:cubicBezTo>
                  <a:pt x="201" y="109"/>
                  <a:pt x="201" y="108"/>
                  <a:pt x="201" y="106"/>
                </a:cubicBezTo>
                <a:close/>
                <a:moveTo>
                  <a:pt x="48" y="10"/>
                </a:moveTo>
                <a:cubicBezTo>
                  <a:pt x="49" y="11"/>
                  <a:pt x="49" y="11"/>
                  <a:pt x="50" y="10"/>
                </a:cubicBezTo>
                <a:cubicBezTo>
                  <a:pt x="50" y="10"/>
                  <a:pt x="49" y="10"/>
                  <a:pt x="48" y="10"/>
                </a:cubicBezTo>
                <a:close/>
                <a:moveTo>
                  <a:pt x="200" y="126"/>
                </a:moveTo>
                <a:cubicBezTo>
                  <a:pt x="200" y="126"/>
                  <a:pt x="200" y="126"/>
                  <a:pt x="200" y="126"/>
                </a:cubicBezTo>
                <a:cubicBezTo>
                  <a:pt x="200" y="125"/>
                  <a:pt x="200" y="123"/>
                  <a:pt x="200" y="122"/>
                </a:cubicBezTo>
                <a:cubicBezTo>
                  <a:pt x="200" y="122"/>
                  <a:pt x="200" y="122"/>
                  <a:pt x="200" y="122"/>
                </a:cubicBezTo>
                <a:cubicBezTo>
                  <a:pt x="200" y="123"/>
                  <a:pt x="200" y="125"/>
                  <a:pt x="200" y="126"/>
                </a:cubicBezTo>
                <a:close/>
                <a:moveTo>
                  <a:pt x="197" y="150"/>
                </a:moveTo>
                <a:cubicBezTo>
                  <a:pt x="197" y="150"/>
                  <a:pt x="197" y="150"/>
                  <a:pt x="197" y="150"/>
                </a:cubicBezTo>
                <a:cubicBezTo>
                  <a:pt x="197" y="150"/>
                  <a:pt x="197" y="149"/>
                  <a:pt x="197" y="149"/>
                </a:cubicBezTo>
                <a:cubicBezTo>
                  <a:pt x="197" y="149"/>
                  <a:pt x="197" y="149"/>
                  <a:pt x="196" y="149"/>
                </a:cubicBezTo>
                <a:cubicBezTo>
                  <a:pt x="197" y="150"/>
                  <a:pt x="197" y="150"/>
                  <a:pt x="197" y="150"/>
                </a:cubicBezTo>
                <a:close/>
                <a:moveTo>
                  <a:pt x="54" y="25"/>
                </a:moveTo>
                <a:cubicBezTo>
                  <a:pt x="54" y="26"/>
                  <a:pt x="53" y="26"/>
                  <a:pt x="53" y="27"/>
                </a:cubicBezTo>
                <a:cubicBezTo>
                  <a:pt x="54" y="26"/>
                  <a:pt x="55" y="26"/>
                  <a:pt x="54" y="25"/>
                </a:cubicBezTo>
                <a:close/>
                <a:moveTo>
                  <a:pt x="194" y="61"/>
                </a:moveTo>
                <a:cubicBezTo>
                  <a:pt x="194" y="62"/>
                  <a:pt x="195" y="62"/>
                  <a:pt x="197" y="62"/>
                </a:cubicBezTo>
                <a:cubicBezTo>
                  <a:pt x="196" y="62"/>
                  <a:pt x="195" y="61"/>
                  <a:pt x="194" y="61"/>
                </a:cubicBezTo>
                <a:close/>
                <a:moveTo>
                  <a:pt x="117" y="49"/>
                </a:moveTo>
                <a:cubicBezTo>
                  <a:pt x="118" y="49"/>
                  <a:pt x="118" y="49"/>
                  <a:pt x="119" y="49"/>
                </a:cubicBezTo>
                <a:cubicBezTo>
                  <a:pt x="118" y="49"/>
                  <a:pt x="118" y="49"/>
                  <a:pt x="117" y="49"/>
                </a:cubicBezTo>
                <a:close/>
                <a:moveTo>
                  <a:pt x="87" y="63"/>
                </a:moveTo>
                <a:cubicBezTo>
                  <a:pt x="87" y="64"/>
                  <a:pt x="86" y="64"/>
                  <a:pt x="86" y="64"/>
                </a:cubicBezTo>
                <a:cubicBezTo>
                  <a:pt x="86" y="64"/>
                  <a:pt x="87" y="65"/>
                  <a:pt x="87" y="65"/>
                </a:cubicBezTo>
                <a:cubicBezTo>
                  <a:pt x="87" y="64"/>
                  <a:pt x="87" y="64"/>
                  <a:pt x="87" y="63"/>
                </a:cubicBezTo>
                <a:close/>
                <a:moveTo>
                  <a:pt x="234" y="179"/>
                </a:moveTo>
                <a:cubicBezTo>
                  <a:pt x="235" y="179"/>
                  <a:pt x="235" y="179"/>
                  <a:pt x="235" y="179"/>
                </a:cubicBezTo>
                <a:cubicBezTo>
                  <a:pt x="235" y="179"/>
                  <a:pt x="235" y="179"/>
                  <a:pt x="235" y="179"/>
                </a:cubicBezTo>
                <a:cubicBezTo>
                  <a:pt x="235" y="179"/>
                  <a:pt x="235" y="178"/>
                  <a:pt x="234" y="178"/>
                </a:cubicBezTo>
                <a:cubicBezTo>
                  <a:pt x="234" y="179"/>
                  <a:pt x="234" y="179"/>
                  <a:pt x="234" y="179"/>
                </a:cubicBezTo>
                <a:close/>
                <a:moveTo>
                  <a:pt x="197" y="159"/>
                </a:moveTo>
                <a:cubicBezTo>
                  <a:pt x="197" y="159"/>
                  <a:pt x="197" y="159"/>
                  <a:pt x="197" y="159"/>
                </a:cubicBezTo>
                <a:cubicBezTo>
                  <a:pt x="196" y="160"/>
                  <a:pt x="196" y="160"/>
                  <a:pt x="196" y="160"/>
                </a:cubicBezTo>
                <a:cubicBezTo>
                  <a:pt x="196" y="160"/>
                  <a:pt x="197" y="160"/>
                  <a:pt x="197" y="160"/>
                </a:cubicBezTo>
                <a:cubicBezTo>
                  <a:pt x="197" y="160"/>
                  <a:pt x="197" y="160"/>
                  <a:pt x="197" y="159"/>
                </a:cubicBezTo>
                <a:close/>
                <a:moveTo>
                  <a:pt x="47" y="68"/>
                </a:moveTo>
                <a:cubicBezTo>
                  <a:pt x="47" y="68"/>
                  <a:pt x="47" y="68"/>
                  <a:pt x="47" y="68"/>
                </a:cubicBezTo>
                <a:cubicBezTo>
                  <a:pt x="47" y="67"/>
                  <a:pt x="47" y="67"/>
                  <a:pt x="47" y="66"/>
                </a:cubicBezTo>
                <a:cubicBezTo>
                  <a:pt x="47" y="66"/>
                  <a:pt x="47" y="66"/>
                  <a:pt x="47" y="66"/>
                </a:cubicBezTo>
                <a:cubicBezTo>
                  <a:pt x="47" y="67"/>
                  <a:pt x="47" y="67"/>
                  <a:pt x="47" y="68"/>
                </a:cubicBezTo>
                <a:close/>
                <a:moveTo>
                  <a:pt x="167" y="55"/>
                </a:moveTo>
                <a:cubicBezTo>
                  <a:pt x="166" y="57"/>
                  <a:pt x="166" y="57"/>
                  <a:pt x="167" y="57"/>
                </a:cubicBezTo>
                <a:cubicBezTo>
                  <a:pt x="167" y="56"/>
                  <a:pt x="167" y="56"/>
                  <a:pt x="167" y="55"/>
                </a:cubicBezTo>
                <a:close/>
                <a:moveTo>
                  <a:pt x="118" y="57"/>
                </a:moveTo>
                <a:cubicBezTo>
                  <a:pt x="118" y="57"/>
                  <a:pt x="118" y="57"/>
                  <a:pt x="118" y="57"/>
                </a:cubicBezTo>
                <a:cubicBezTo>
                  <a:pt x="119" y="57"/>
                  <a:pt x="120" y="57"/>
                  <a:pt x="121" y="57"/>
                </a:cubicBezTo>
                <a:cubicBezTo>
                  <a:pt x="121" y="57"/>
                  <a:pt x="121" y="57"/>
                  <a:pt x="121" y="57"/>
                </a:cubicBezTo>
                <a:cubicBezTo>
                  <a:pt x="120" y="57"/>
                  <a:pt x="119" y="57"/>
                  <a:pt x="118" y="57"/>
                </a:cubicBezTo>
                <a:close/>
                <a:moveTo>
                  <a:pt x="44" y="12"/>
                </a:moveTo>
                <a:cubicBezTo>
                  <a:pt x="44" y="12"/>
                  <a:pt x="44" y="12"/>
                  <a:pt x="45" y="12"/>
                </a:cubicBezTo>
                <a:cubicBezTo>
                  <a:pt x="44" y="11"/>
                  <a:pt x="44" y="11"/>
                  <a:pt x="44" y="11"/>
                </a:cubicBezTo>
                <a:cubicBezTo>
                  <a:pt x="44" y="11"/>
                  <a:pt x="44" y="12"/>
                  <a:pt x="44" y="12"/>
                </a:cubicBezTo>
                <a:close/>
                <a:moveTo>
                  <a:pt x="189" y="90"/>
                </a:moveTo>
                <a:cubicBezTo>
                  <a:pt x="189" y="90"/>
                  <a:pt x="190" y="90"/>
                  <a:pt x="190" y="91"/>
                </a:cubicBezTo>
                <a:cubicBezTo>
                  <a:pt x="190" y="90"/>
                  <a:pt x="190" y="90"/>
                  <a:pt x="189" y="90"/>
                </a:cubicBezTo>
                <a:close/>
                <a:moveTo>
                  <a:pt x="70" y="21"/>
                </a:moveTo>
                <a:cubicBezTo>
                  <a:pt x="70" y="21"/>
                  <a:pt x="69" y="20"/>
                  <a:pt x="69" y="20"/>
                </a:cubicBezTo>
                <a:cubicBezTo>
                  <a:pt x="69" y="21"/>
                  <a:pt x="69" y="21"/>
                  <a:pt x="70" y="21"/>
                </a:cubicBezTo>
                <a:close/>
                <a:moveTo>
                  <a:pt x="220" y="121"/>
                </a:moveTo>
                <a:cubicBezTo>
                  <a:pt x="220" y="121"/>
                  <a:pt x="220" y="121"/>
                  <a:pt x="219" y="121"/>
                </a:cubicBezTo>
                <a:cubicBezTo>
                  <a:pt x="219" y="121"/>
                  <a:pt x="219" y="122"/>
                  <a:pt x="219" y="122"/>
                </a:cubicBezTo>
                <a:cubicBezTo>
                  <a:pt x="220" y="122"/>
                  <a:pt x="220" y="122"/>
                  <a:pt x="220" y="121"/>
                </a:cubicBezTo>
                <a:close/>
                <a:moveTo>
                  <a:pt x="33" y="158"/>
                </a:moveTo>
                <a:cubicBezTo>
                  <a:pt x="33" y="158"/>
                  <a:pt x="33" y="158"/>
                  <a:pt x="33" y="158"/>
                </a:cubicBezTo>
                <a:cubicBezTo>
                  <a:pt x="34" y="158"/>
                  <a:pt x="34" y="157"/>
                  <a:pt x="34" y="157"/>
                </a:cubicBezTo>
                <a:cubicBezTo>
                  <a:pt x="33" y="157"/>
                  <a:pt x="33" y="158"/>
                  <a:pt x="33" y="158"/>
                </a:cubicBezTo>
                <a:close/>
                <a:moveTo>
                  <a:pt x="225" y="121"/>
                </a:moveTo>
                <a:cubicBezTo>
                  <a:pt x="226" y="121"/>
                  <a:pt x="226" y="121"/>
                  <a:pt x="225" y="119"/>
                </a:cubicBezTo>
                <a:cubicBezTo>
                  <a:pt x="225" y="120"/>
                  <a:pt x="225" y="121"/>
                  <a:pt x="225" y="121"/>
                </a:cubicBezTo>
                <a:close/>
                <a:moveTo>
                  <a:pt x="233" y="183"/>
                </a:moveTo>
                <a:cubicBezTo>
                  <a:pt x="233" y="182"/>
                  <a:pt x="233" y="182"/>
                  <a:pt x="232" y="181"/>
                </a:cubicBezTo>
                <a:cubicBezTo>
                  <a:pt x="232" y="182"/>
                  <a:pt x="232" y="182"/>
                  <a:pt x="232" y="183"/>
                </a:cubicBezTo>
                <a:cubicBezTo>
                  <a:pt x="232" y="183"/>
                  <a:pt x="233" y="183"/>
                  <a:pt x="233" y="183"/>
                </a:cubicBezTo>
                <a:close/>
                <a:moveTo>
                  <a:pt x="178" y="56"/>
                </a:moveTo>
                <a:cubicBezTo>
                  <a:pt x="178" y="55"/>
                  <a:pt x="177" y="55"/>
                  <a:pt x="177" y="55"/>
                </a:cubicBezTo>
                <a:cubicBezTo>
                  <a:pt x="177" y="56"/>
                  <a:pt x="177" y="56"/>
                  <a:pt x="178" y="56"/>
                </a:cubicBezTo>
                <a:close/>
                <a:moveTo>
                  <a:pt x="41" y="94"/>
                </a:moveTo>
                <a:cubicBezTo>
                  <a:pt x="41" y="95"/>
                  <a:pt x="41" y="95"/>
                  <a:pt x="40" y="95"/>
                </a:cubicBezTo>
                <a:cubicBezTo>
                  <a:pt x="41" y="95"/>
                  <a:pt x="41" y="95"/>
                  <a:pt x="41" y="94"/>
                </a:cubicBezTo>
                <a:close/>
                <a:moveTo>
                  <a:pt x="161" y="33"/>
                </a:moveTo>
                <a:cubicBezTo>
                  <a:pt x="162" y="33"/>
                  <a:pt x="162" y="33"/>
                  <a:pt x="162" y="32"/>
                </a:cubicBezTo>
                <a:cubicBezTo>
                  <a:pt x="161" y="33"/>
                  <a:pt x="161" y="33"/>
                  <a:pt x="161" y="33"/>
                </a:cubicBezTo>
                <a:close/>
                <a:moveTo>
                  <a:pt x="56" y="169"/>
                </a:moveTo>
                <a:cubicBezTo>
                  <a:pt x="57" y="169"/>
                  <a:pt x="57" y="169"/>
                  <a:pt x="58" y="169"/>
                </a:cubicBezTo>
                <a:cubicBezTo>
                  <a:pt x="57" y="169"/>
                  <a:pt x="57" y="169"/>
                  <a:pt x="57" y="168"/>
                </a:cubicBezTo>
                <a:cubicBezTo>
                  <a:pt x="57" y="168"/>
                  <a:pt x="57" y="169"/>
                  <a:pt x="56" y="169"/>
                </a:cubicBezTo>
                <a:close/>
                <a:moveTo>
                  <a:pt x="171" y="27"/>
                </a:moveTo>
                <a:cubicBezTo>
                  <a:pt x="171" y="28"/>
                  <a:pt x="171" y="28"/>
                  <a:pt x="171" y="28"/>
                </a:cubicBezTo>
                <a:cubicBezTo>
                  <a:pt x="172" y="28"/>
                  <a:pt x="171" y="28"/>
                  <a:pt x="171" y="27"/>
                </a:cubicBezTo>
                <a:close/>
                <a:moveTo>
                  <a:pt x="56" y="175"/>
                </a:moveTo>
                <a:cubicBezTo>
                  <a:pt x="56" y="175"/>
                  <a:pt x="56" y="175"/>
                  <a:pt x="56" y="175"/>
                </a:cubicBezTo>
                <a:cubicBezTo>
                  <a:pt x="57" y="175"/>
                  <a:pt x="57" y="175"/>
                  <a:pt x="57" y="174"/>
                </a:cubicBezTo>
                <a:cubicBezTo>
                  <a:pt x="57" y="174"/>
                  <a:pt x="56" y="174"/>
                  <a:pt x="56" y="174"/>
                </a:cubicBezTo>
                <a:cubicBezTo>
                  <a:pt x="56" y="175"/>
                  <a:pt x="56" y="175"/>
                  <a:pt x="56" y="175"/>
                </a:cubicBezTo>
                <a:close/>
                <a:moveTo>
                  <a:pt x="217" y="125"/>
                </a:moveTo>
                <a:cubicBezTo>
                  <a:pt x="217" y="125"/>
                  <a:pt x="217" y="125"/>
                  <a:pt x="216" y="125"/>
                </a:cubicBezTo>
                <a:cubicBezTo>
                  <a:pt x="216" y="125"/>
                  <a:pt x="217" y="126"/>
                  <a:pt x="217" y="126"/>
                </a:cubicBezTo>
                <a:cubicBezTo>
                  <a:pt x="217" y="126"/>
                  <a:pt x="217" y="125"/>
                  <a:pt x="217" y="125"/>
                </a:cubicBezTo>
                <a:close/>
                <a:moveTo>
                  <a:pt x="42" y="119"/>
                </a:moveTo>
                <a:cubicBezTo>
                  <a:pt x="42" y="119"/>
                  <a:pt x="42" y="119"/>
                  <a:pt x="42" y="119"/>
                </a:cubicBezTo>
                <a:cubicBezTo>
                  <a:pt x="42" y="119"/>
                  <a:pt x="42" y="120"/>
                  <a:pt x="42" y="120"/>
                </a:cubicBezTo>
                <a:cubicBezTo>
                  <a:pt x="42" y="120"/>
                  <a:pt x="42" y="119"/>
                  <a:pt x="42" y="119"/>
                </a:cubicBezTo>
                <a:close/>
                <a:moveTo>
                  <a:pt x="192" y="86"/>
                </a:moveTo>
                <a:cubicBezTo>
                  <a:pt x="192" y="86"/>
                  <a:pt x="192" y="86"/>
                  <a:pt x="192" y="86"/>
                </a:cubicBezTo>
                <a:cubicBezTo>
                  <a:pt x="192" y="85"/>
                  <a:pt x="192" y="85"/>
                  <a:pt x="192" y="84"/>
                </a:cubicBezTo>
                <a:cubicBezTo>
                  <a:pt x="192" y="84"/>
                  <a:pt x="192" y="84"/>
                  <a:pt x="192" y="84"/>
                </a:cubicBezTo>
                <a:cubicBezTo>
                  <a:pt x="192" y="85"/>
                  <a:pt x="192" y="85"/>
                  <a:pt x="192" y="86"/>
                </a:cubicBezTo>
                <a:close/>
                <a:moveTo>
                  <a:pt x="53" y="15"/>
                </a:moveTo>
                <a:cubicBezTo>
                  <a:pt x="54" y="15"/>
                  <a:pt x="54" y="16"/>
                  <a:pt x="54" y="15"/>
                </a:cubicBezTo>
                <a:cubicBezTo>
                  <a:pt x="54" y="15"/>
                  <a:pt x="54" y="15"/>
                  <a:pt x="53" y="15"/>
                </a:cubicBezTo>
                <a:close/>
                <a:moveTo>
                  <a:pt x="59" y="152"/>
                </a:moveTo>
                <a:cubicBezTo>
                  <a:pt x="59" y="152"/>
                  <a:pt x="59" y="152"/>
                  <a:pt x="59" y="152"/>
                </a:cubicBezTo>
                <a:cubicBezTo>
                  <a:pt x="59" y="151"/>
                  <a:pt x="59" y="151"/>
                  <a:pt x="58" y="150"/>
                </a:cubicBezTo>
                <a:cubicBezTo>
                  <a:pt x="58" y="151"/>
                  <a:pt x="58" y="151"/>
                  <a:pt x="58" y="151"/>
                </a:cubicBezTo>
                <a:cubicBezTo>
                  <a:pt x="58" y="151"/>
                  <a:pt x="59" y="151"/>
                  <a:pt x="59" y="152"/>
                </a:cubicBezTo>
                <a:close/>
                <a:moveTo>
                  <a:pt x="170" y="57"/>
                </a:moveTo>
                <a:cubicBezTo>
                  <a:pt x="170" y="57"/>
                  <a:pt x="170" y="57"/>
                  <a:pt x="170" y="57"/>
                </a:cubicBezTo>
                <a:cubicBezTo>
                  <a:pt x="170" y="57"/>
                  <a:pt x="170" y="57"/>
                  <a:pt x="170" y="57"/>
                </a:cubicBezTo>
                <a:cubicBezTo>
                  <a:pt x="170" y="57"/>
                  <a:pt x="171" y="57"/>
                  <a:pt x="171" y="57"/>
                </a:cubicBezTo>
                <a:cubicBezTo>
                  <a:pt x="170" y="57"/>
                  <a:pt x="170" y="57"/>
                  <a:pt x="170" y="57"/>
                </a:cubicBezTo>
                <a:close/>
                <a:moveTo>
                  <a:pt x="105" y="61"/>
                </a:moveTo>
                <a:cubicBezTo>
                  <a:pt x="105" y="61"/>
                  <a:pt x="105" y="61"/>
                  <a:pt x="105" y="61"/>
                </a:cubicBezTo>
                <a:cubicBezTo>
                  <a:pt x="106" y="61"/>
                  <a:pt x="106" y="61"/>
                  <a:pt x="106" y="61"/>
                </a:cubicBezTo>
                <a:cubicBezTo>
                  <a:pt x="106" y="61"/>
                  <a:pt x="106" y="61"/>
                  <a:pt x="106" y="61"/>
                </a:cubicBezTo>
                <a:cubicBezTo>
                  <a:pt x="106" y="61"/>
                  <a:pt x="106" y="61"/>
                  <a:pt x="105" y="61"/>
                </a:cubicBezTo>
                <a:close/>
                <a:moveTo>
                  <a:pt x="173" y="26"/>
                </a:moveTo>
                <a:cubicBezTo>
                  <a:pt x="174" y="27"/>
                  <a:pt x="174" y="27"/>
                  <a:pt x="174" y="26"/>
                </a:cubicBezTo>
                <a:cubicBezTo>
                  <a:pt x="174" y="26"/>
                  <a:pt x="174" y="26"/>
                  <a:pt x="173" y="26"/>
                </a:cubicBezTo>
                <a:close/>
                <a:moveTo>
                  <a:pt x="115" y="65"/>
                </a:moveTo>
                <a:cubicBezTo>
                  <a:pt x="115" y="65"/>
                  <a:pt x="114" y="65"/>
                  <a:pt x="114" y="65"/>
                </a:cubicBezTo>
                <a:cubicBezTo>
                  <a:pt x="115" y="65"/>
                  <a:pt x="115" y="65"/>
                  <a:pt x="115" y="65"/>
                </a:cubicBezTo>
                <a:cubicBezTo>
                  <a:pt x="115" y="65"/>
                  <a:pt x="115" y="65"/>
                  <a:pt x="115" y="65"/>
                </a:cubicBezTo>
                <a:cubicBezTo>
                  <a:pt x="115" y="65"/>
                  <a:pt x="115" y="65"/>
                  <a:pt x="115" y="65"/>
                </a:cubicBezTo>
                <a:cubicBezTo>
                  <a:pt x="115" y="65"/>
                  <a:pt x="115" y="65"/>
                  <a:pt x="115" y="65"/>
                </a:cubicBezTo>
                <a:close/>
                <a:moveTo>
                  <a:pt x="44" y="9"/>
                </a:moveTo>
                <a:cubicBezTo>
                  <a:pt x="44" y="8"/>
                  <a:pt x="44" y="8"/>
                  <a:pt x="45" y="8"/>
                </a:cubicBezTo>
                <a:cubicBezTo>
                  <a:pt x="44" y="8"/>
                  <a:pt x="44" y="8"/>
                  <a:pt x="44" y="9"/>
                </a:cubicBezTo>
                <a:close/>
                <a:moveTo>
                  <a:pt x="81" y="62"/>
                </a:moveTo>
                <a:cubicBezTo>
                  <a:pt x="81" y="62"/>
                  <a:pt x="81" y="62"/>
                  <a:pt x="81" y="62"/>
                </a:cubicBezTo>
                <a:cubicBezTo>
                  <a:pt x="81" y="62"/>
                  <a:pt x="81" y="62"/>
                  <a:pt x="81" y="62"/>
                </a:cubicBezTo>
                <a:cubicBezTo>
                  <a:pt x="81" y="62"/>
                  <a:pt x="81" y="62"/>
                  <a:pt x="80" y="62"/>
                </a:cubicBezTo>
                <a:cubicBezTo>
                  <a:pt x="81" y="62"/>
                  <a:pt x="81" y="62"/>
                  <a:pt x="81" y="62"/>
                </a:cubicBezTo>
                <a:close/>
                <a:moveTo>
                  <a:pt x="162" y="39"/>
                </a:moveTo>
                <a:cubicBezTo>
                  <a:pt x="162" y="39"/>
                  <a:pt x="162" y="39"/>
                  <a:pt x="162" y="39"/>
                </a:cubicBezTo>
                <a:cubicBezTo>
                  <a:pt x="162" y="40"/>
                  <a:pt x="162" y="40"/>
                  <a:pt x="161" y="40"/>
                </a:cubicBezTo>
                <a:cubicBezTo>
                  <a:pt x="162" y="40"/>
                  <a:pt x="162" y="40"/>
                  <a:pt x="162" y="40"/>
                </a:cubicBezTo>
                <a:cubicBezTo>
                  <a:pt x="162" y="40"/>
                  <a:pt x="162" y="40"/>
                  <a:pt x="162" y="39"/>
                </a:cubicBezTo>
                <a:close/>
                <a:moveTo>
                  <a:pt x="188" y="14"/>
                </a:moveTo>
                <a:cubicBezTo>
                  <a:pt x="188" y="14"/>
                  <a:pt x="188" y="14"/>
                  <a:pt x="188" y="14"/>
                </a:cubicBezTo>
                <a:cubicBezTo>
                  <a:pt x="188" y="14"/>
                  <a:pt x="188" y="13"/>
                  <a:pt x="188" y="13"/>
                </a:cubicBezTo>
                <a:cubicBezTo>
                  <a:pt x="188" y="13"/>
                  <a:pt x="188" y="13"/>
                  <a:pt x="188" y="13"/>
                </a:cubicBezTo>
                <a:cubicBezTo>
                  <a:pt x="188" y="13"/>
                  <a:pt x="188" y="14"/>
                  <a:pt x="188" y="14"/>
                </a:cubicBezTo>
                <a:close/>
                <a:moveTo>
                  <a:pt x="42" y="126"/>
                </a:moveTo>
                <a:cubicBezTo>
                  <a:pt x="42" y="126"/>
                  <a:pt x="42" y="126"/>
                  <a:pt x="42" y="126"/>
                </a:cubicBezTo>
                <a:cubicBezTo>
                  <a:pt x="42" y="126"/>
                  <a:pt x="42" y="126"/>
                  <a:pt x="42" y="126"/>
                </a:cubicBezTo>
                <a:cubicBezTo>
                  <a:pt x="42" y="126"/>
                  <a:pt x="42" y="126"/>
                  <a:pt x="42" y="126"/>
                </a:cubicBezTo>
                <a:cubicBezTo>
                  <a:pt x="42" y="126"/>
                  <a:pt x="42" y="126"/>
                  <a:pt x="42" y="12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33" name="Freeform 332"/>
          <p:cNvSpPr>
            <a:spLocks noEditPoints="1"/>
          </p:cNvSpPr>
          <p:nvPr/>
        </p:nvSpPr>
        <p:spPr bwMode="auto">
          <a:xfrm>
            <a:off x="6311901" y="4525963"/>
            <a:ext cx="720725" cy="269875"/>
          </a:xfrm>
          <a:custGeom>
            <a:gdLst>
              <a:gd fmla="*/ 234 w 292" name="T0"/>
              <a:gd fmla="*/ 69 h 109" name="T1"/>
              <a:gd fmla="*/ 44 w 292" name="T2"/>
              <a:gd fmla="*/ 44 h 109" name="T3"/>
              <a:gd fmla="*/ 1 w 292" name="T4"/>
              <a:gd fmla="*/ 58 h 109" name="T5"/>
              <a:gd fmla="*/ 290 w 292" name="T6"/>
              <a:gd fmla="*/ 60 h 109" name="T7"/>
              <a:gd fmla="*/ 246 w 292" name="T8"/>
              <a:gd fmla="*/ 58 h 109" name="T9"/>
              <a:gd fmla="*/ 95 w 292" name="T10"/>
              <a:gd fmla="*/ 29 h 109" name="T11"/>
              <a:gd fmla="*/ 163 w 292" name="T12"/>
              <a:gd fmla="*/ 6 h 109" name="T13"/>
              <a:gd fmla="*/ 238 w 292" name="T14"/>
              <a:gd fmla="*/ 34 h 109" name="T15"/>
              <a:gd fmla="*/ 180 w 292" name="T16"/>
              <a:gd fmla="*/ 25 h 109" name="T17"/>
              <a:gd fmla="*/ 115 w 292" name="T18"/>
              <a:gd fmla="*/ 22 h 109" name="T19"/>
              <a:gd fmla="*/ 104 w 292" name="T20"/>
              <a:gd fmla="*/ 19 h 109" name="T21"/>
              <a:gd fmla="*/ 286 w 292" name="T22"/>
              <a:gd fmla="*/ 84 h 109" name="T23"/>
              <a:gd fmla="*/ 38 w 292" name="T24"/>
              <a:gd fmla="*/ 64 h 109" name="T25"/>
              <a:gd fmla="*/ 216 w 292" name="T26"/>
              <a:gd fmla="*/ 10 h 109" name="T27"/>
              <a:gd fmla="*/ 242 w 292" name="T28"/>
              <a:gd fmla="*/ 99 h 109" name="T29"/>
              <a:gd fmla="*/ 39 w 292" name="T30"/>
              <a:gd fmla="*/ 79 h 109" name="T31"/>
              <a:gd fmla="*/ 128 w 292" name="T32"/>
              <a:gd fmla="*/ 25 h 109" name="T33"/>
              <a:gd fmla="*/ 61 w 292" name="T34"/>
              <a:gd fmla="*/ 12 h 109" name="T35"/>
              <a:gd fmla="*/ 17 w 292" name="T36"/>
              <a:gd fmla="*/ 48 h 109" name="T37"/>
              <a:gd fmla="*/ 259 w 292" name="T38"/>
              <a:gd fmla="*/ 67 h 109" name="T39"/>
              <a:gd fmla="*/ 43 w 292" name="T40"/>
              <a:gd fmla="*/ 48 h 109" name="T41"/>
              <a:gd fmla="*/ 265 w 292" name="T42"/>
              <a:gd fmla="*/ 101 h 109" name="T43"/>
              <a:gd fmla="*/ 255 w 292" name="T44"/>
              <a:gd fmla="*/ 56 h 109" name="T45"/>
              <a:gd fmla="*/ 121 w 292" name="T46"/>
              <a:gd fmla="*/ 12 h 109" name="T47"/>
              <a:gd fmla="*/ 198 w 292" name="T48"/>
              <a:gd fmla="*/ 22 h 109" name="T49"/>
              <a:gd fmla="*/ 280 w 292" name="T50"/>
              <a:gd fmla="*/ 80 h 109" name="T51"/>
              <a:gd fmla="*/ 13 w 292" name="T52"/>
              <a:gd fmla="*/ 59 h 109" name="T53"/>
              <a:gd fmla="*/ 280 w 292" name="T54"/>
              <a:gd fmla="*/ 97 h 109" name="T55"/>
              <a:gd fmla="*/ 48 w 292" name="T56"/>
              <a:gd fmla="*/ 31 h 109" name="T57"/>
              <a:gd fmla="*/ 28 w 292" name="T58"/>
              <a:gd fmla="*/ 50 h 109" name="T59"/>
              <a:gd fmla="*/ 136 w 292" name="T60"/>
              <a:gd fmla="*/ 11 h 109" name="T61"/>
              <a:gd fmla="*/ 254 w 292" name="T62"/>
              <a:gd fmla="*/ 38 h 109" name="T63"/>
              <a:gd fmla="*/ 38 w 292" name="T64"/>
              <a:gd fmla="*/ 38 h 109" name="T65"/>
              <a:gd fmla="*/ 35 w 292" name="T66"/>
              <a:gd fmla="*/ 97 h 109" name="T67"/>
              <a:gd fmla="*/ 265 w 292" name="T68"/>
              <a:gd fmla="*/ 77 h 109" name="T69"/>
              <a:gd fmla="*/ 34 w 292" name="T70"/>
              <a:gd fmla="*/ 18 h 109" name="T71"/>
              <a:gd fmla="*/ 253 w 292" name="T72"/>
              <a:gd fmla="*/ 93 h 109" name="T73"/>
              <a:gd fmla="*/ 153 w 292" name="T74"/>
              <a:gd fmla="*/ 16 h 109" name="T75"/>
              <a:gd fmla="*/ 244 w 292" name="T76"/>
              <a:gd fmla="*/ 16 h 109" name="T77"/>
              <a:gd fmla="*/ 264 w 292" name="T78"/>
              <a:gd fmla="*/ 43 h 109" name="T79"/>
              <a:gd fmla="*/ 15 w 292" name="T80"/>
              <a:gd fmla="*/ 28 h 109" name="T81"/>
              <a:gd fmla="*/ 25 w 292" name="T82"/>
              <a:gd fmla="*/ 60 h 109" name="T83"/>
              <a:gd fmla="*/ 32 w 292" name="T84"/>
              <a:gd fmla="*/ 79 h 109" name="T85"/>
              <a:gd fmla="*/ 74 w 292" name="T86"/>
              <a:gd fmla="*/ 27 h 109" name="T87"/>
              <a:gd fmla="*/ 191 w 292" name="T88"/>
              <a:gd fmla="*/ 7 h 109" name="T89"/>
              <a:gd fmla="*/ 253 w 292" name="T90"/>
              <a:gd fmla="*/ 54 h 109" name="T91"/>
              <a:gd fmla="*/ 71 w 292" name="T92"/>
              <a:gd fmla="*/ 17 h 109" name="T93"/>
              <a:gd fmla="*/ 20 w 292" name="T94"/>
              <a:gd fmla="*/ 46 h 109" name="T95"/>
              <a:gd fmla="*/ 30 w 292" name="T96"/>
              <a:gd fmla="*/ 78 h 109" name="T97"/>
              <a:gd fmla="*/ 65 w 292" name="T98"/>
              <a:gd fmla="*/ 22 h 109" name="T99"/>
              <a:gd fmla="*/ 281 w 292" name="T100"/>
              <a:gd fmla="*/ 53 h 109" name="T101"/>
              <a:gd fmla="*/ 259 w 292" name="T102"/>
              <a:gd fmla="*/ 93 h 109" name="T103"/>
              <a:gd fmla="*/ 275 w 292" name="T104"/>
              <a:gd fmla="*/ 85 h 109" name="T105"/>
              <a:gd fmla="*/ 24 w 292" name="T106"/>
              <a:gd fmla="*/ 29 h 109" name="T107"/>
              <a:gd fmla="*/ 13 w 292" name="T108"/>
              <a:gd fmla="*/ 64 h 109" name="T109"/>
              <a:gd fmla="*/ 251 w 292" name="T110"/>
              <a:gd fmla="*/ 86 h 109" name="T111"/>
              <a:gd fmla="*/ 15 w 292" name="T112"/>
              <a:gd fmla="*/ 86 h 109" name="T113"/>
              <a:gd fmla="*/ 241 w 292" name="T114"/>
              <a:gd fmla="*/ 84 h 109" name="T115"/>
              <a:gd fmla="*/ 271 w 292" name="T116"/>
              <a:gd fmla="*/ 68 h 109" name="T117"/>
              <a:gd fmla="*/ 261 w 292" name="T118"/>
              <a:gd fmla="*/ 34 h 109" name="T119"/>
              <a:gd fmla="*/ 78 w 292" name="T120"/>
              <a:gd fmla="*/ 37 h 109" name="T121"/>
              <a:gd fmla="*/ 48 w 292" name="T122"/>
              <a:gd fmla="*/ 96 h 10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09" w="292">
                <a:moveTo>
                  <a:pt x="288" y="104"/>
                </a:moveTo>
                <a:cubicBezTo>
                  <a:pt x="288" y="104"/>
                  <a:pt x="288" y="105"/>
                  <a:pt x="288" y="105"/>
                </a:cubicBezTo>
                <a:cubicBezTo>
                  <a:pt x="289" y="106"/>
                  <a:pt x="289" y="107"/>
                  <a:pt x="288" y="107"/>
                </a:cubicBezTo>
                <a:cubicBezTo>
                  <a:pt x="287" y="107"/>
                  <a:pt x="286" y="107"/>
                  <a:pt x="285" y="108"/>
                </a:cubicBezTo>
                <a:cubicBezTo>
                  <a:pt x="285" y="108"/>
                  <a:pt x="284" y="109"/>
                  <a:pt x="282" y="109"/>
                </a:cubicBezTo>
                <a:cubicBezTo>
                  <a:pt x="281" y="109"/>
                  <a:pt x="280" y="109"/>
                  <a:pt x="279" y="109"/>
                </a:cubicBezTo>
                <a:cubicBezTo>
                  <a:pt x="273" y="109"/>
                  <a:pt x="268" y="109"/>
                  <a:pt x="262" y="109"/>
                </a:cubicBezTo>
                <a:cubicBezTo>
                  <a:pt x="258" y="109"/>
                  <a:pt x="253" y="108"/>
                  <a:pt x="248" y="108"/>
                </a:cubicBezTo>
                <a:cubicBezTo>
                  <a:pt x="246" y="107"/>
                  <a:pt x="244" y="107"/>
                  <a:pt x="242" y="107"/>
                </a:cubicBezTo>
                <a:cubicBezTo>
                  <a:pt x="242" y="107"/>
                  <a:pt x="241" y="107"/>
                  <a:pt x="241" y="107"/>
                </a:cubicBezTo>
                <a:cubicBezTo>
                  <a:pt x="240" y="106"/>
                  <a:pt x="240" y="106"/>
                  <a:pt x="240" y="105"/>
                </a:cubicBezTo>
                <a:cubicBezTo>
                  <a:pt x="240" y="105"/>
                  <a:pt x="241" y="104"/>
                  <a:pt x="241" y="104"/>
                </a:cubicBezTo>
                <a:cubicBezTo>
                  <a:pt x="240" y="104"/>
                  <a:pt x="240" y="104"/>
                  <a:pt x="239" y="104"/>
                </a:cubicBezTo>
                <a:cubicBezTo>
                  <a:pt x="237" y="103"/>
                  <a:pt x="235" y="102"/>
                  <a:pt x="233" y="101"/>
                </a:cubicBezTo>
                <a:cubicBezTo>
                  <a:pt x="233" y="100"/>
                  <a:pt x="233" y="100"/>
                  <a:pt x="233" y="99"/>
                </a:cubicBezTo>
                <a:cubicBezTo>
                  <a:pt x="232" y="98"/>
                  <a:pt x="232" y="97"/>
                  <a:pt x="231" y="95"/>
                </a:cubicBezTo>
                <a:cubicBezTo>
                  <a:pt x="230" y="92"/>
                  <a:pt x="230" y="89"/>
                  <a:pt x="230" y="86"/>
                </a:cubicBezTo>
                <a:cubicBezTo>
                  <a:pt x="230" y="80"/>
                  <a:pt x="232" y="74"/>
                  <a:pt x="234" y="69"/>
                </a:cubicBezTo>
                <a:cubicBezTo>
                  <a:pt x="235" y="68"/>
                  <a:pt x="235" y="67"/>
                  <a:pt x="235" y="66"/>
                </a:cubicBezTo>
                <a:cubicBezTo>
                  <a:pt x="236" y="64"/>
                  <a:pt x="238" y="62"/>
                  <a:pt x="240" y="60"/>
                </a:cubicBezTo>
                <a:cubicBezTo>
                  <a:pt x="242" y="57"/>
                  <a:pt x="244" y="55"/>
                  <a:pt x="246" y="52"/>
                </a:cubicBezTo>
                <a:cubicBezTo>
                  <a:pt x="247" y="51"/>
                  <a:pt x="249" y="50"/>
                  <a:pt x="250" y="49"/>
                </a:cubicBezTo>
                <a:cubicBezTo>
                  <a:pt x="250" y="49"/>
                  <a:pt x="251" y="49"/>
                  <a:pt x="251" y="48"/>
                </a:cubicBezTo>
                <a:cubicBezTo>
                  <a:pt x="251" y="48"/>
                  <a:pt x="251" y="48"/>
                  <a:pt x="250" y="48"/>
                </a:cubicBezTo>
                <a:cubicBezTo>
                  <a:pt x="248" y="45"/>
                  <a:pt x="245" y="43"/>
                  <a:pt x="242" y="42"/>
                </a:cubicBezTo>
                <a:cubicBezTo>
                  <a:pt x="235" y="40"/>
                  <a:pt x="228" y="37"/>
                  <a:pt x="220" y="35"/>
                </a:cubicBezTo>
                <a:cubicBezTo>
                  <a:pt x="217" y="35"/>
                  <a:pt x="213" y="34"/>
                  <a:pt x="210" y="34"/>
                </a:cubicBezTo>
                <a:cubicBezTo>
                  <a:pt x="195" y="32"/>
                  <a:pt x="180" y="32"/>
                  <a:pt x="166" y="32"/>
                </a:cubicBezTo>
                <a:cubicBezTo>
                  <a:pt x="158" y="32"/>
                  <a:pt x="150" y="32"/>
                  <a:pt x="142" y="33"/>
                </a:cubicBezTo>
                <a:cubicBezTo>
                  <a:pt x="137" y="33"/>
                  <a:pt x="131" y="33"/>
                  <a:pt x="126" y="34"/>
                </a:cubicBezTo>
                <a:cubicBezTo>
                  <a:pt x="121" y="34"/>
                  <a:pt x="115" y="35"/>
                  <a:pt x="110" y="35"/>
                </a:cubicBezTo>
                <a:cubicBezTo>
                  <a:pt x="104" y="36"/>
                  <a:pt x="99" y="37"/>
                  <a:pt x="94" y="37"/>
                </a:cubicBezTo>
                <a:cubicBezTo>
                  <a:pt x="88" y="38"/>
                  <a:pt x="82" y="39"/>
                  <a:pt x="77" y="39"/>
                </a:cubicBezTo>
                <a:cubicBezTo>
                  <a:pt x="70" y="40"/>
                  <a:pt x="63" y="41"/>
                  <a:pt x="56" y="41"/>
                </a:cubicBezTo>
                <a:cubicBezTo>
                  <a:pt x="52" y="42"/>
                  <a:pt x="49" y="42"/>
                  <a:pt x="45" y="43"/>
                </a:cubicBezTo>
                <a:cubicBezTo>
                  <a:pt x="44" y="43"/>
                  <a:pt x="44" y="43"/>
                  <a:pt x="44" y="44"/>
                </a:cubicBezTo>
                <a:cubicBezTo>
                  <a:pt x="44" y="44"/>
                  <a:pt x="43" y="44"/>
                  <a:pt x="43" y="44"/>
                </a:cubicBezTo>
                <a:cubicBezTo>
                  <a:pt x="44" y="44"/>
                  <a:pt x="44" y="45"/>
                  <a:pt x="45" y="45"/>
                </a:cubicBezTo>
                <a:cubicBezTo>
                  <a:pt x="46" y="45"/>
                  <a:pt x="46" y="46"/>
                  <a:pt x="47" y="46"/>
                </a:cubicBezTo>
                <a:cubicBezTo>
                  <a:pt x="51" y="50"/>
                  <a:pt x="54" y="54"/>
                  <a:pt x="56" y="59"/>
                </a:cubicBezTo>
                <a:cubicBezTo>
                  <a:pt x="57" y="59"/>
                  <a:pt x="57" y="60"/>
                  <a:pt x="58" y="61"/>
                </a:cubicBezTo>
                <a:cubicBezTo>
                  <a:pt x="62" y="66"/>
                  <a:pt x="65" y="73"/>
                  <a:pt x="65" y="80"/>
                </a:cubicBezTo>
                <a:cubicBezTo>
                  <a:pt x="65" y="86"/>
                  <a:pt x="65" y="92"/>
                  <a:pt x="62" y="97"/>
                </a:cubicBezTo>
                <a:cubicBezTo>
                  <a:pt x="62" y="99"/>
                  <a:pt x="61" y="100"/>
                  <a:pt x="60" y="101"/>
                </a:cubicBezTo>
                <a:cubicBezTo>
                  <a:pt x="60" y="102"/>
                  <a:pt x="59" y="102"/>
                  <a:pt x="59" y="103"/>
                </a:cubicBezTo>
                <a:cubicBezTo>
                  <a:pt x="56" y="103"/>
                  <a:pt x="54" y="104"/>
                  <a:pt x="51" y="105"/>
                </a:cubicBezTo>
                <a:cubicBezTo>
                  <a:pt x="47" y="106"/>
                  <a:pt x="43" y="107"/>
                  <a:pt x="40" y="108"/>
                </a:cubicBezTo>
                <a:cubicBezTo>
                  <a:pt x="36" y="108"/>
                  <a:pt x="33" y="108"/>
                  <a:pt x="29" y="108"/>
                </a:cubicBezTo>
                <a:cubicBezTo>
                  <a:pt x="23" y="108"/>
                  <a:pt x="18" y="107"/>
                  <a:pt x="13" y="105"/>
                </a:cubicBezTo>
                <a:cubicBezTo>
                  <a:pt x="12" y="105"/>
                  <a:pt x="11" y="105"/>
                  <a:pt x="9" y="104"/>
                </a:cubicBezTo>
                <a:cubicBezTo>
                  <a:pt x="8" y="104"/>
                  <a:pt x="6" y="103"/>
                  <a:pt x="4" y="102"/>
                </a:cubicBezTo>
                <a:cubicBezTo>
                  <a:pt x="3" y="101"/>
                  <a:pt x="2" y="99"/>
                  <a:pt x="2" y="98"/>
                </a:cubicBezTo>
                <a:cubicBezTo>
                  <a:pt x="0" y="95"/>
                  <a:pt x="0" y="91"/>
                  <a:pt x="0" y="88"/>
                </a:cubicBezTo>
                <a:cubicBezTo>
                  <a:pt x="0" y="78"/>
                  <a:pt x="0" y="68"/>
                  <a:pt x="1" y="58"/>
                </a:cubicBezTo>
                <a:cubicBezTo>
                  <a:pt x="2" y="53"/>
                  <a:pt x="2" y="49"/>
                  <a:pt x="3" y="45"/>
                </a:cubicBezTo>
                <a:cubicBezTo>
                  <a:pt x="3" y="41"/>
                  <a:pt x="4" y="37"/>
                  <a:pt x="5" y="34"/>
                </a:cubicBezTo>
                <a:cubicBezTo>
                  <a:pt x="6" y="29"/>
                  <a:pt x="8" y="25"/>
                  <a:pt x="11" y="22"/>
                </a:cubicBezTo>
                <a:cubicBezTo>
                  <a:pt x="13" y="20"/>
                  <a:pt x="15" y="18"/>
                  <a:pt x="18" y="16"/>
                </a:cubicBezTo>
                <a:cubicBezTo>
                  <a:pt x="21" y="15"/>
                  <a:pt x="24" y="13"/>
                  <a:pt x="28" y="12"/>
                </a:cubicBezTo>
                <a:cubicBezTo>
                  <a:pt x="32" y="11"/>
                  <a:pt x="36" y="10"/>
                  <a:pt x="41" y="8"/>
                </a:cubicBezTo>
                <a:cubicBezTo>
                  <a:pt x="46" y="7"/>
                  <a:pt x="52" y="6"/>
                  <a:pt x="57" y="5"/>
                </a:cubicBezTo>
                <a:cubicBezTo>
                  <a:pt x="68" y="4"/>
                  <a:pt x="79" y="4"/>
                  <a:pt x="89" y="3"/>
                </a:cubicBezTo>
                <a:cubicBezTo>
                  <a:pt x="96" y="3"/>
                  <a:pt x="103" y="2"/>
                  <a:pt x="110" y="2"/>
                </a:cubicBezTo>
                <a:cubicBezTo>
                  <a:pt x="121" y="1"/>
                  <a:pt x="133" y="0"/>
                  <a:pt x="144" y="0"/>
                </a:cubicBezTo>
                <a:cubicBezTo>
                  <a:pt x="155" y="1"/>
                  <a:pt x="165" y="1"/>
                  <a:pt x="176" y="1"/>
                </a:cubicBezTo>
                <a:cubicBezTo>
                  <a:pt x="185" y="1"/>
                  <a:pt x="194" y="2"/>
                  <a:pt x="203" y="3"/>
                </a:cubicBezTo>
                <a:cubicBezTo>
                  <a:pt x="209" y="3"/>
                  <a:pt x="215" y="4"/>
                  <a:pt x="220" y="6"/>
                </a:cubicBezTo>
                <a:cubicBezTo>
                  <a:pt x="225" y="7"/>
                  <a:pt x="229" y="7"/>
                  <a:pt x="233" y="8"/>
                </a:cubicBezTo>
                <a:cubicBezTo>
                  <a:pt x="239" y="9"/>
                  <a:pt x="245" y="10"/>
                  <a:pt x="251" y="12"/>
                </a:cubicBezTo>
                <a:cubicBezTo>
                  <a:pt x="258" y="14"/>
                  <a:pt x="263" y="18"/>
                  <a:pt x="268" y="22"/>
                </a:cubicBezTo>
                <a:cubicBezTo>
                  <a:pt x="276" y="28"/>
                  <a:pt x="282" y="37"/>
                  <a:pt x="286" y="46"/>
                </a:cubicBezTo>
                <a:cubicBezTo>
                  <a:pt x="288" y="50"/>
                  <a:pt x="289" y="55"/>
                  <a:pt x="290" y="60"/>
                </a:cubicBezTo>
                <a:cubicBezTo>
                  <a:pt x="291" y="62"/>
                  <a:pt x="292" y="65"/>
                  <a:pt x="292" y="68"/>
                </a:cubicBezTo>
                <a:cubicBezTo>
                  <a:pt x="292" y="69"/>
                  <a:pt x="292" y="70"/>
                  <a:pt x="292" y="71"/>
                </a:cubicBezTo>
                <a:cubicBezTo>
                  <a:pt x="292" y="77"/>
                  <a:pt x="292" y="83"/>
                  <a:pt x="292" y="89"/>
                </a:cubicBezTo>
                <a:cubicBezTo>
                  <a:pt x="292" y="92"/>
                  <a:pt x="291" y="95"/>
                  <a:pt x="290" y="98"/>
                </a:cubicBezTo>
                <a:cubicBezTo>
                  <a:pt x="290" y="98"/>
                  <a:pt x="290" y="99"/>
                  <a:pt x="290" y="99"/>
                </a:cubicBezTo>
                <a:cubicBezTo>
                  <a:pt x="289" y="100"/>
                  <a:pt x="288" y="102"/>
                  <a:pt x="288" y="104"/>
                </a:cubicBezTo>
                <a:close/>
                <a:moveTo>
                  <a:pt x="81" y="36"/>
                </a:moveTo>
                <a:cubicBezTo>
                  <a:pt x="82" y="36"/>
                  <a:pt x="83" y="36"/>
                  <a:pt x="85" y="36"/>
                </a:cubicBezTo>
                <a:cubicBezTo>
                  <a:pt x="85" y="36"/>
                  <a:pt x="85" y="36"/>
                  <a:pt x="86" y="36"/>
                </a:cubicBezTo>
                <a:cubicBezTo>
                  <a:pt x="86" y="36"/>
                  <a:pt x="87" y="36"/>
                  <a:pt x="87" y="36"/>
                </a:cubicBezTo>
                <a:cubicBezTo>
                  <a:pt x="87" y="36"/>
                  <a:pt x="87" y="36"/>
                  <a:pt x="87" y="35"/>
                </a:cubicBezTo>
                <a:cubicBezTo>
                  <a:pt x="87" y="35"/>
                  <a:pt x="86" y="36"/>
                  <a:pt x="86" y="36"/>
                </a:cubicBezTo>
                <a:cubicBezTo>
                  <a:pt x="84" y="36"/>
                  <a:pt x="83" y="36"/>
                  <a:pt x="82" y="36"/>
                </a:cubicBezTo>
                <a:cubicBezTo>
                  <a:pt x="82" y="36"/>
                  <a:pt x="82" y="36"/>
                  <a:pt x="81" y="36"/>
                </a:cubicBezTo>
                <a:cubicBezTo>
                  <a:pt x="81" y="36"/>
                  <a:pt x="80" y="36"/>
                  <a:pt x="79" y="36"/>
                </a:cubicBezTo>
                <a:cubicBezTo>
                  <a:pt x="79" y="36"/>
                  <a:pt x="79" y="36"/>
                  <a:pt x="79" y="36"/>
                </a:cubicBezTo>
                <a:cubicBezTo>
                  <a:pt x="80" y="36"/>
                  <a:pt x="81" y="36"/>
                  <a:pt x="81" y="36"/>
                </a:cubicBezTo>
                <a:close/>
                <a:moveTo>
                  <a:pt x="246" y="58"/>
                </a:moveTo>
                <a:cubicBezTo>
                  <a:pt x="245" y="59"/>
                  <a:pt x="245" y="59"/>
                  <a:pt x="245" y="59"/>
                </a:cubicBezTo>
                <a:cubicBezTo>
                  <a:pt x="241" y="63"/>
                  <a:pt x="239" y="67"/>
                  <a:pt x="236" y="72"/>
                </a:cubicBezTo>
                <a:cubicBezTo>
                  <a:pt x="236" y="73"/>
                  <a:pt x="236" y="75"/>
                  <a:pt x="236" y="76"/>
                </a:cubicBezTo>
                <a:cubicBezTo>
                  <a:pt x="236" y="76"/>
                  <a:pt x="236" y="76"/>
                  <a:pt x="236" y="75"/>
                </a:cubicBezTo>
                <a:cubicBezTo>
                  <a:pt x="238" y="71"/>
                  <a:pt x="240" y="67"/>
                  <a:pt x="243" y="63"/>
                </a:cubicBezTo>
                <a:cubicBezTo>
                  <a:pt x="244" y="61"/>
                  <a:pt x="245" y="60"/>
                  <a:pt x="246" y="58"/>
                </a:cubicBezTo>
                <a:cubicBezTo>
                  <a:pt x="246" y="58"/>
                  <a:pt x="246" y="58"/>
                  <a:pt x="246" y="57"/>
                </a:cubicBezTo>
                <a:cubicBezTo>
                  <a:pt x="246" y="57"/>
                  <a:pt x="246" y="57"/>
                  <a:pt x="246" y="57"/>
                </a:cubicBezTo>
                <a:cubicBezTo>
                  <a:pt x="246" y="58"/>
                  <a:pt x="246" y="58"/>
                  <a:pt x="246" y="58"/>
                </a:cubicBezTo>
                <a:close/>
                <a:moveTo>
                  <a:pt x="53" y="37"/>
                </a:moveTo>
                <a:cubicBezTo>
                  <a:pt x="53" y="37"/>
                  <a:pt x="54" y="37"/>
                  <a:pt x="54" y="37"/>
                </a:cubicBezTo>
                <a:cubicBezTo>
                  <a:pt x="61" y="36"/>
                  <a:pt x="68" y="35"/>
                  <a:pt x="75" y="33"/>
                </a:cubicBezTo>
                <a:cubicBezTo>
                  <a:pt x="81" y="32"/>
                  <a:pt x="87" y="31"/>
                  <a:pt x="92" y="30"/>
                </a:cubicBezTo>
                <a:cubicBezTo>
                  <a:pt x="97" y="30"/>
                  <a:pt x="101" y="30"/>
                  <a:pt x="105" y="29"/>
                </a:cubicBezTo>
                <a:cubicBezTo>
                  <a:pt x="106" y="29"/>
                  <a:pt x="106" y="29"/>
                  <a:pt x="107" y="29"/>
                </a:cubicBezTo>
                <a:cubicBezTo>
                  <a:pt x="106" y="28"/>
                  <a:pt x="106" y="28"/>
                  <a:pt x="106" y="28"/>
                </a:cubicBezTo>
                <a:cubicBezTo>
                  <a:pt x="105" y="28"/>
                  <a:pt x="105" y="28"/>
                  <a:pt x="105" y="28"/>
                </a:cubicBezTo>
                <a:cubicBezTo>
                  <a:pt x="101" y="28"/>
                  <a:pt x="98" y="29"/>
                  <a:pt x="95" y="29"/>
                </a:cubicBezTo>
                <a:cubicBezTo>
                  <a:pt x="92" y="29"/>
                  <a:pt x="89" y="30"/>
                  <a:pt x="86" y="30"/>
                </a:cubicBezTo>
                <a:cubicBezTo>
                  <a:pt x="81" y="31"/>
                  <a:pt x="76" y="32"/>
                  <a:pt x="71" y="32"/>
                </a:cubicBezTo>
                <a:cubicBezTo>
                  <a:pt x="71" y="32"/>
                  <a:pt x="70" y="33"/>
                  <a:pt x="69" y="33"/>
                </a:cubicBezTo>
                <a:cubicBezTo>
                  <a:pt x="69" y="33"/>
                  <a:pt x="68" y="33"/>
                  <a:pt x="68" y="33"/>
                </a:cubicBezTo>
                <a:cubicBezTo>
                  <a:pt x="66" y="32"/>
                  <a:pt x="65" y="33"/>
                  <a:pt x="63" y="33"/>
                </a:cubicBezTo>
                <a:cubicBezTo>
                  <a:pt x="60" y="34"/>
                  <a:pt x="58" y="35"/>
                  <a:pt x="55" y="35"/>
                </a:cubicBezTo>
                <a:cubicBezTo>
                  <a:pt x="54" y="35"/>
                  <a:pt x="53" y="36"/>
                  <a:pt x="53" y="37"/>
                </a:cubicBezTo>
                <a:close/>
                <a:moveTo>
                  <a:pt x="177" y="5"/>
                </a:moveTo>
                <a:cubicBezTo>
                  <a:pt x="177" y="5"/>
                  <a:pt x="177" y="5"/>
                  <a:pt x="177" y="5"/>
                </a:cubicBezTo>
                <a:cubicBezTo>
                  <a:pt x="177" y="5"/>
                  <a:pt x="177" y="5"/>
                  <a:pt x="176" y="5"/>
                </a:cubicBezTo>
                <a:cubicBezTo>
                  <a:pt x="168" y="5"/>
                  <a:pt x="160" y="4"/>
                  <a:pt x="152" y="4"/>
                </a:cubicBezTo>
                <a:cubicBezTo>
                  <a:pt x="132" y="4"/>
                  <a:pt x="112" y="4"/>
                  <a:pt x="92" y="6"/>
                </a:cubicBezTo>
                <a:cubicBezTo>
                  <a:pt x="90" y="6"/>
                  <a:pt x="88" y="6"/>
                  <a:pt x="86" y="6"/>
                </a:cubicBezTo>
                <a:cubicBezTo>
                  <a:pt x="87" y="6"/>
                  <a:pt x="88" y="6"/>
                  <a:pt x="89" y="6"/>
                </a:cubicBezTo>
                <a:cubicBezTo>
                  <a:pt x="94" y="6"/>
                  <a:pt x="100" y="6"/>
                  <a:pt x="105" y="5"/>
                </a:cubicBezTo>
                <a:cubicBezTo>
                  <a:pt x="114" y="5"/>
                  <a:pt x="123" y="5"/>
                  <a:pt x="131" y="5"/>
                </a:cubicBezTo>
                <a:cubicBezTo>
                  <a:pt x="138" y="5"/>
                  <a:pt x="145" y="5"/>
                  <a:pt x="151" y="5"/>
                </a:cubicBezTo>
                <a:cubicBezTo>
                  <a:pt x="155" y="5"/>
                  <a:pt x="159" y="6"/>
                  <a:pt x="163" y="6"/>
                </a:cubicBezTo>
                <a:cubicBezTo>
                  <a:pt x="167" y="6"/>
                  <a:pt x="172" y="5"/>
                  <a:pt x="176" y="5"/>
                </a:cubicBezTo>
                <a:cubicBezTo>
                  <a:pt x="177" y="5"/>
                  <a:pt x="177" y="5"/>
                  <a:pt x="177" y="5"/>
                </a:cubicBezTo>
                <a:close/>
                <a:moveTo>
                  <a:pt x="38" y="22"/>
                </a:moveTo>
                <a:cubicBezTo>
                  <a:pt x="35" y="23"/>
                  <a:pt x="34" y="25"/>
                  <a:pt x="32" y="26"/>
                </a:cubicBezTo>
                <a:cubicBezTo>
                  <a:pt x="33" y="30"/>
                  <a:pt x="34" y="35"/>
                  <a:pt x="36" y="39"/>
                </a:cubicBezTo>
                <a:cubicBezTo>
                  <a:pt x="37" y="33"/>
                  <a:pt x="37" y="28"/>
                  <a:pt x="38" y="22"/>
                </a:cubicBezTo>
                <a:close/>
                <a:moveTo>
                  <a:pt x="12" y="102"/>
                </a:moveTo>
                <a:cubicBezTo>
                  <a:pt x="16" y="104"/>
                  <a:pt x="40" y="104"/>
                  <a:pt x="46" y="102"/>
                </a:cubicBezTo>
                <a:cubicBezTo>
                  <a:pt x="46" y="102"/>
                  <a:pt x="45" y="102"/>
                  <a:pt x="45" y="102"/>
                </a:cubicBezTo>
                <a:cubicBezTo>
                  <a:pt x="43" y="103"/>
                  <a:pt x="40" y="103"/>
                  <a:pt x="38" y="103"/>
                </a:cubicBezTo>
                <a:cubicBezTo>
                  <a:pt x="37" y="103"/>
                  <a:pt x="36" y="103"/>
                  <a:pt x="35" y="102"/>
                </a:cubicBezTo>
                <a:cubicBezTo>
                  <a:pt x="35" y="101"/>
                  <a:pt x="35" y="101"/>
                  <a:pt x="35" y="101"/>
                </a:cubicBezTo>
                <a:cubicBezTo>
                  <a:pt x="33" y="101"/>
                  <a:pt x="31" y="101"/>
                  <a:pt x="29" y="102"/>
                </a:cubicBezTo>
                <a:cubicBezTo>
                  <a:pt x="26" y="102"/>
                  <a:pt x="22" y="102"/>
                  <a:pt x="19" y="102"/>
                </a:cubicBezTo>
                <a:cubicBezTo>
                  <a:pt x="17" y="102"/>
                  <a:pt x="15" y="102"/>
                  <a:pt x="13" y="102"/>
                </a:cubicBezTo>
                <a:cubicBezTo>
                  <a:pt x="13" y="102"/>
                  <a:pt x="12" y="102"/>
                  <a:pt x="12" y="102"/>
                </a:cubicBezTo>
                <a:close/>
                <a:moveTo>
                  <a:pt x="237" y="34"/>
                </a:moveTo>
                <a:cubicBezTo>
                  <a:pt x="237" y="34"/>
                  <a:pt x="237" y="34"/>
                  <a:pt x="238" y="34"/>
                </a:cubicBezTo>
                <a:cubicBezTo>
                  <a:pt x="244" y="37"/>
                  <a:pt x="250" y="40"/>
                  <a:pt x="256" y="44"/>
                </a:cubicBezTo>
                <a:cubicBezTo>
                  <a:pt x="256" y="44"/>
                  <a:pt x="257" y="44"/>
                  <a:pt x="257" y="44"/>
                </a:cubicBezTo>
                <a:cubicBezTo>
                  <a:pt x="256" y="44"/>
                  <a:pt x="256" y="43"/>
                  <a:pt x="255" y="43"/>
                </a:cubicBezTo>
                <a:cubicBezTo>
                  <a:pt x="253" y="41"/>
                  <a:pt x="250" y="39"/>
                  <a:pt x="248" y="37"/>
                </a:cubicBezTo>
                <a:cubicBezTo>
                  <a:pt x="247" y="37"/>
                  <a:pt x="247" y="36"/>
                  <a:pt x="247" y="36"/>
                </a:cubicBezTo>
                <a:cubicBezTo>
                  <a:pt x="246" y="35"/>
                  <a:pt x="246" y="35"/>
                  <a:pt x="247" y="34"/>
                </a:cubicBezTo>
                <a:cubicBezTo>
                  <a:pt x="247" y="34"/>
                  <a:pt x="247" y="34"/>
                  <a:pt x="247" y="34"/>
                </a:cubicBezTo>
                <a:cubicBezTo>
                  <a:pt x="246" y="33"/>
                  <a:pt x="244" y="32"/>
                  <a:pt x="243" y="32"/>
                </a:cubicBezTo>
                <a:cubicBezTo>
                  <a:pt x="243" y="32"/>
                  <a:pt x="242" y="32"/>
                  <a:pt x="242" y="32"/>
                </a:cubicBezTo>
                <a:cubicBezTo>
                  <a:pt x="240" y="33"/>
                  <a:pt x="239" y="33"/>
                  <a:pt x="237" y="34"/>
                </a:cubicBezTo>
                <a:close/>
                <a:moveTo>
                  <a:pt x="159" y="25"/>
                </a:moveTo>
                <a:cubicBezTo>
                  <a:pt x="159" y="25"/>
                  <a:pt x="160" y="26"/>
                  <a:pt x="160" y="26"/>
                </a:cubicBezTo>
                <a:cubicBezTo>
                  <a:pt x="166" y="26"/>
                  <a:pt x="172" y="26"/>
                  <a:pt x="178" y="26"/>
                </a:cubicBezTo>
                <a:cubicBezTo>
                  <a:pt x="180" y="26"/>
                  <a:pt x="182" y="26"/>
                  <a:pt x="184" y="26"/>
                </a:cubicBezTo>
                <a:cubicBezTo>
                  <a:pt x="186" y="26"/>
                  <a:pt x="187" y="26"/>
                  <a:pt x="188" y="26"/>
                </a:cubicBezTo>
                <a:cubicBezTo>
                  <a:pt x="188" y="26"/>
                  <a:pt x="188" y="26"/>
                  <a:pt x="188" y="26"/>
                </a:cubicBezTo>
                <a:cubicBezTo>
                  <a:pt x="185" y="25"/>
                  <a:pt x="183" y="25"/>
                  <a:pt x="180" y="25"/>
                </a:cubicBezTo>
                <a:cubicBezTo>
                  <a:pt x="180" y="25"/>
                  <a:pt x="180" y="25"/>
                  <a:pt x="180" y="25"/>
                </a:cubicBezTo>
                <a:cubicBezTo>
                  <a:pt x="179" y="25"/>
                  <a:pt x="178" y="25"/>
                  <a:pt x="177" y="25"/>
                </a:cubicBezTo>
                <a:cubicBezTo>
                  <a:pt x="177" y="25"/>
                  <a:pt x="176" y="25"/>
                  <a:pt x="176" y="25"/>
                </a:cubicBezTo>
                <a:cubicBezTo>
                  <a:pt x="171" y="24"/>
                  <a:pt x="166" y="24"/>
                  <a:pt x="162" y="24"/>
                </a:cubicBezTo>
                <a:cubicBezTo>
                  <a:pt x="160" y="24"/>
                  <a:pt x="159" y="24"/>
                  <a:pt x="159" y="25"/>
                </a:cubicBezTo>
                <a:close/>
                <a:moveTo>
                  <a:pt x="4" y="54"/>
                </a:moveTo>
                <a:cubicBezTo>
                  <a:pt x="3" y="64"/>
                  <a:pt x="2" y="74"/>
                  <a:pt x="2" y="84"/>
                </a:cubicBezTo>
                <a:cubicBezTo>
                  <a:pt x="4" y="84"/>
                  <a:pt x="5" y="84"/>
                  <a:pt x="6" y="84"/>
                </a:cubicBezTo>
                <a:cubicBezTo>
                  <a:pt x="6" y="83"/>
                  <a:pt x="6" y="83"/>
                  <a:pt x="5" y="82"/>
                </a:cubicBezTo>
                <a:cubicBezTo>
                  <a:pt x="5" y="82"/>
                  <a:pt x="5" y="81"/>
                  <a:pt x="5" y="80"/>
                </a:cubicBezTo>
                <a:cubicBezTo>
                  <a:pt x="5" y="79"/>
                  <a:pt x="5" y="78"/>
                  <a:pt x="4" y="77"/>
                </a:cubicBezTo>
                <a:cubicBezTo>
                  <a:pt x="4" y="77"/>
                  <a:pt x="4" y="76"/>
                  <a:pt x="4" y="76"/>
                </a:cubicBezTo>
                <a:cubicBezTo>
                  <a:pt x="3" y="71"/>
                  <a:pt x="3" y="67"/>
                  <a:pt x="4" y="62"/>
                </a:cubicBezTo>
                <a:cubicBezTo>
                  <a:pt x="4" y="60"/>
                  <a:pt x="4" y="57"/>
                  <a:pt x="5" y="55"/>
                </a:cubicBezTo>
                <a:cubicBezTo>
                  <a:pt x="5" y="54"/>
                  <a:pt x="5" y="54"/>
                  <a:pt x="4" y="54"/>
                </a:cubicBezTo>
                <a:close/>
                <a:moveTo>
                  <a:pt x="107" y="23"/>
                </a:moveTo>
                <a:cubicBezTo>
                  <a:pt x="107" y="23"/>
                  <a:pt x="107" y="23"/>
                  <a:pt x="107" y="23"/>
                </a:cubicBezTo>
                <a:cubicBezTo>
                  <a:pt x="110" y="23"/>
                  <a:pt x="112" y="23"/>
                  <a:pt x="115" y="23"/>
                </a:cubicBezTo>
                <a:cubicBezTo>
                  <a:pt x="115" y="23"/>
                  <a:pt x="115" y="22"/>
                  <a:pt x="115" y="22"/>
                </a:cubicBezTo>
                <a:cubicBezTo>
                  <a:pt x="116" y="21"/>
                  <a:pt x="117" y="21"/>
                  <a:pt x="117" y="19"/>
                </a:cubicBezTo>
                <a:cubicBezTo>
                  <a:pt x="114" y="19"/>
                  <a:pt x="110" y="19"/>
                  <a:pt x="106" y="19"/>
                </a:cubicBezTo>
                <a:cubicBezTo>
                  <a:pt x="107" y="21"/>
                  <a:pt x="107" y="22"/>
                  <a:pt x="107" y="23"/>
                </a:cubicBezTo>
                <a:close/>
                <a:moveTo>
                  <a:pt x="5" y="50"/>
                </a:moveTo>
                <a:cubicBezTo>
                  <a:pt x="5" y="49"/>
                  <a:pt x="5" y="49"/>
                  <a:pt x="6" y="49"/>
                </a:cubicBezTo>
                <a:cubicBezTo>
                  <a:pt x="7" y="48"/>
                  <a:pt x="7" y="47"/>
                  <a:pt x="7" y="46"/>
                </a:cubicBezTo>
                <a:cubicBezTo>
                  <a:pt x="7" y="43"/>
                  <a:pt x="7" y="40"/>
                  <a:pt x="8" y="37"/>
                </a:cubicBezTo>
                <a:cubicBezTo>
                  <a:pt x="9" y="33"/>
                  <a:pt x="10" y="29"/>
                  <a:pt x="12" y="26"/>
                </a:cubicBezTo>
                <a:cubicBezTo>
                  <a:pt x="12" y="25"/>
                  <a:pt x="12" y="25"/>
                  <a:pt x="12" y="25"/>
                </a:cubicBezTo>
                <a:cubicBezTo>
                  <a:pt x="10" y="28"/>
                  <a:pt x="9" y="30"/>
                  <a:pt x="8" y="33"/>
                </a:cubicBezTo>
                <a:cubicBezTo>
                  <a:pt x="6" y="39"/>
                  <a:pt x="5" y="44"/>
                  <a:pt x="5" y="50"/>
                </a:cubicBezTo>
                <a:close/>
                <a:moveTo>
                  <a:pt x="104" y="19"/>
                </a:moveTo>
                <a:cubicBezTo>
                  <a:pt x="104" y="19"/>
                  <a:pt x="104" y="19"/>
                  <a:pt x="104" y="19"/>
                </a:cubicBezTo>
                <a:cubicBezTo>
                  <a:pt x="102" y="20"/>
                  <a:pt x="100" y="20"/>
                  <a:pt x="98" y="20"/>
                </a:cubicBezTo>
                <a:cubicBezTo>
                  <a:pt x="98" y="20"/>
                  <a:pt x="98" y="20"/>
                  <a:pt x="98" y="20"/>
                </a:cubicBezTo>
                <a:cubicBezTo>
                  <a:pt x="97" y="21"/>
                  <a:pt x="96" y="23"/>
                  <a:pt x="96" y="24"/>
                </a:cubicBezTo>
                <a:cubicBezTo>
                  <a:pt x="99" y="24"/>
                  <a:pt x="102" y="23"/>
                  <a:pt x="105" y="23"/>
                </a:cubicBezTo>
                <a:cubicBezTo>
                  <a:pt x="104" y="22"/>
                  <a:pt x="104" y="21"/>
                  <a:pt x="104" y="19"/>
                </a:cubicBezTo>
                <a:close/>
                <a:moveTo>
                  <a:pt x="60" y="97"/>
                </a:moveTo>
                <a:cubicBezTo>
                  <a:pt x="63" y="91"/>
                  <a:pt x="64" y="78"/>
                  <a:pt x="61" y="71"/>
                </a:cubicBezTo>
                <a:cubicBezTo>
                  <a:pt x="61" y="72"/>
                  <a:pt x="61" y="72"/>
                  <a:pt x="61" y="73"/>
                </a:cubicBezTo>
                <a:cubicBezTo>
                  <a:pt x="61" y="74"/>
                  <a:pt x="61" y="76"/>
                  <a:pt x="61" y="78"/>
                </a:cubicBezTo>
                <a:cubicBezTo>
                  <a:pt x="62" y="80"/>
                  <a:pt x="61" y="82"/>
                  <a:pt x="62" y="84"/>
                </a:cubicBezTo>
                <a:cubicBezTo>
                  <a:pt x="62" y="86"/>
                  <a:pt x="61" y="89"/>
                  <a:pt x="60" y="91"/>
                </a:cubicBezTo>
                <a:cubicBezTo>
                  <a:pt x="60" y="91"/>
                  <a:pt x="60" y="92"/>
                  <a:pt x="60" y="92"/>
                </a:cubicBezTo>
                <a:cubicBezTo>
                  <a:pt x="60" y="93"/>
                  <a:pt x="60" y="95"/>
                  <a:pt x="60" y="97"/>
                </a:cubicBezTo>
                <a:close/>
                <a:moveTo>
                  <a:pt x="40" y="58"/>
                </a:moveTo>
                <a:cubicBezTo>
                  <a:pt x="40" y="59"/>
                  <a:pt x="40" y="60"/>
                  <a:pt x="41" y="61"/>
                </a:cubicBezTo>
                <a:cubicBezTo>
                  <a:pt x="41" y="62"/>
                  <a:pt x="42" y="63"/>
                  <a:pt x="43" y="65"/>
                </a:cubicBezTo>
                <a:cubicBezTo>
                  <a:pt x="43" y="66"/>
                  <a:pt x="43" y="67"/>
                  <a:pt x="42" y="68"/>
                </a:cubicBezTo>
                <a:cubicBezTo>
                  <a:pt x="42" y="69"/>
                  <a:pt x="42" y="70"/>
                  <a:pt x="43" y="71"/>
                </a:cubicBezTo>
                <a:cubicBezTo>
                  <a:pt x="44" y="70"/>
                  <a:pt x="45" y="70"/>
                  <a:pt x="46" y="71"/>
                </a:cubicBezTo>
                <a:cubicBezTo>
                  <a:pt x="46" y="71"/>
                  <a:pt x="46" y="71"/>
                  <a:pt x="47" y="72"/>
                </a:cubicBezTo>
                <a:cubicBezTo>
                  <a:pt x="47" y="72"/>
                  <a:pt x="47" y="72"/>
                  <a:pt x="47" y="71"/>
                </a:cubicBezTo>
                <a:cubicBezTo>
                  <a:pt x="45" y="67"/>
                  <a:pt x="44" y="62"/>
                  <a:pt x="40" y="58"/>
                </a:cubicBezTo>
                <a:close/>
                <a:moveTo>
                  <a:pt x="286" y="84"/>
                </a:moveTo>
                <a:cubicBezTo>
                  <a:pt x="287" y="84"/>
                  <a:pt x="287" y="84"/>
                  <a:pt x="287" y="84"/>
                </a:cubicBezTo>
                <a:cubicBezTo>
                  <a:pt x="287" y="83"/>
                  <a:pt x="287" y="83"/>
                  <a:pt x="287" y="83"/>
                </a:cubicBezTo>
                <a:cubicBezTo>
                  <a:pt x="287" y="80"/>
                  <a:pt x="287" y="78"/>
                  <a:pt x="287" y="76"/>
                </a:cubicBezTo>
                <a:cubicBezTo>
                  <a:pt x="286" y="71"/>
                  <a:pt x="286" y="66"/>
                  <a:pt x="286" y="60"/>
                </a:cubicBezTo>
                <a:cubicBezTo>
                  <a:pt x="286" y="60"/>
                  <a:pt x="286" y="59"/>
                  <a:pt x="285" y="59"/>
                </a:cubicBezTo>
                <a:cubicBezTo>
                  <a:pt x="285" y="58"/>
                  <a:pt x="285" y="58"/>
                  <a:pt x="284" y="57"/>
                </a:cubicBezTo>
                <a:cubicBezTo>
                  <a:pt x="284" y="56"/>
                  <a:pt x="284" y="56"/>
                  <a:pt x="284" y="56"/>
                </a:cubicBezTo>
                <a:cubicBezTo>
                  <a:pt x="284" y="56"/>
                  <a:pt x="284" y="56"/>
                  <a:pt x="283" y="56"/>
                </a:cubicBezTo>
                <a:cubicBezTo>
                  <a:pt x="284" y="57"/>
                  <a:pt x="283" y="59"/>
                  <a:pt x="284" y="60"/>
                </a:cubicBezTo>
                <a:cubicBezTo>
                  <a:pt x="285" y="64"/>
                  <a:pt x="286" y="68"/>
                  <a:pt x="285" y="72"/>
                </a:cubicBezTo>
                <a:cubicBezTo>
                  <a:pt x="285" y="74"/>
                  <a:pt x="285" y="76"/>
                  <a:pt x="286" y="78"/>
                </a:cubicBezTo>
                <a:cubicBezTo>
                  <a:pt x="286" y="80"/>
                  <a:pt x="286" y="82"/>
                  <a:pt x="286" y="84"/>
                </a:cubicBezTo>
                <a:close/>
                <a:moveTo>
                  <a:pt x="36" y="52"/>
                </a:moveTo>
                <a:cubicBezTo>
                  <a:pt x="35" y="53"/>
                  <a:pt x="35" y="54"/>
                  <a:pt x="34" y="54"/>
                </a:cubicBezTo>
                <a:cubicBezTo>
                  <a:pt x="33" y="56"/>
                  <a:pt x="33" y="56"/>
                  <a:pt x="33" y="59"/>
                </a:cubicBezTo>
                <a:cubicBezTo>
                  <a:pt x="33" y="59"/>
                  <a:pt x="33" y="60"/>
                  <a:pt x="33" y="60"/>
                </a:cubicBezTo>
                <a:cubicBezTo>
                  <a:pt x="35" y="61"/>
                  <a:pt x="36" y="62"/>
                  <a:pt x="37" y="64"/>
                </a:cubicBezTo>
                <a:cubicBezTo>
                  <a:pt x="38" y="64"/>
                  <a:pt x="38" y="64"/>
                  <a:pt x="38" y="64"/>
                </a:cubicBezTo>
                <a:cubicBezTo>
                  <a:pt x="38" y="63"/>
                  <a:pt x="38" y="62"/>
                  <a:pt x="38" y="61"/>
                </a:cubicBezTo>
                <a:cubicBezTo>
                  <a:pt x="37" y="60"/>
                  <a:pt x="37" y="59"/>
                  <a:pt x="37" y="58"/>
                </a:cubicBezTo>
                <a:cubicBezTo>
                  <a:pt x="36" y="57"/>
                  <a:pt x="36" y="56"/>
                  <a:pt x="35" y="56"/>
                </a:cubicBezTo>
                <a:cubicBezTo>
                  <a:pt x="35" y="55"/>
                  <a:pt x="35" y="54"/>
                  <a:pt x="36" y="54"/>
                </a:cubicBezTo>
                <a:cubicBezTo>
                  <a:pt x="36" y="53"/>
                  <a:pt x="36" y="53"/>
                  <a:pt x="36" y="52"/>
                </a:cubicBezTo>
                <a:close/>
                <a:moveTo>
                  <a:pt x="3" y="89"/>
                </a:moveTo>
                <a:cubicBezTo>
                  <a:pt x="2" y="92"/>
                  <a:pt x="3" y="95"/>
                  <a:pt x="5" y="98"/>
                </a:cubicBezTo>
                <a:cubicBezTo>
                  <a:pt x="5" y="99"/>
                  <a:pt x="6" y="99"/>
                  <a:pt x="6" y="100"/>
                </a:cubicBezTo>
                <a:cubicBezTo>
                  <a:pt x="7" y="100"/>
                  <a:pt x="8" y="100"/>
                  <a:pt x="8" y="100"/>
                </a:cubicBezTo>
                <a:cubicBezTo>
                  <a:pt x="8" y="99"/>
                  <a:pt x="7" y="99"/>
                  <a:pt x="7" y="98"/>
                </a:cubicBezTo>
                <a:cubicBezTo>
                  <a:pt x="7" y="98"/>
                  <a:pt x="7" y="98"/>
                  <a:pt x="7" y="97"/>
                </a:cubicBezTo>
                <a:cubicBezTo>
                  <a:pt x="7" y="96"/>
                  <a:pt x="7" y="96"/>
                  <a:pt x="7" y="95"/>
                </a:cubicBezTo>
                <a:cubicBezTo>
                  <a:pt x="7" y="94"/>
                  <a:pt x="7" y="94"/>
                  <a:pt x="7" y="93"/>
                </a:cubicBezTo>
                <a:cubicBezTo>
                  <a:pt x="5" y="92"/>
                  <a:pt x="4" y="91"/>
                  <a:pt x="3" y="89"/>
                </a:cubicBezTo>
                <a:close/>
                <a:moveTo>
                  <a:pt x="229" y="11"/>
                </a:moveTo>
                <a:cubicBezTo>
                  <a:pt x="224" y="9"/>
                  <a:pt x="211" y="6"/>
                  <a:pt x="207" y="7"/>
                </a:cubicBezTo>
                <a:cubicBezTo>
                  <a:pt x="207" y="7"/>
                  <a:pt x="207" y="7"/>
                  <a:pt x="207" y="7"/>
                </a:cubicBezTo>
                <a:cubicBezTo>
                  <a:pt x="210" y="8"/>
                  <a:pt x="213" y="9"/>
                  <a:pt x="216" y="10"/>
                </a:cubicBezTo>
                <a:cubicBezTo>
                  <a:pt x="218" y="10"/>
                  <a:pt x="220" y="10"/>
                  <a:pt x="222" y="10"/>
                </a:cubicBezTo>
                <a:cubicBezTo>
                  <a:pt x="222" y="10"/>
                  <a:pt x="223" y="10"/>
                  <a:pt x="223" y="10"/>
                </a:cubicBezTo>
                <a:cubicBezTo>
                  <a:pt x="225" y="11"/>
                  <a:pt x="227" y="11"/>
                  <a:pt x="229" y="11"/>
                </a:cubicBezTo>
                <a:close/>
                <a:moveTo>
                  <a:pt x="87" y="25"/>
                </a:moveTo>
                <a:cubicBezTo>
                  <a:pt x="89" y="25"/>
                  <a:pt x="91" y="25"/>
                  <a:pt x="92" y="24"/>
                </a:cubicBezTo>
                <a:cubicBezTo>
                  <a:pt x="92" y="24"/>
                  <a:pt x="93" y="24"/>
                  <a:pt x="93" y="24"/>
                </a:cubicBezTo>
                <a:cubicBezTo>
                  <a:pt x="93" y="23"/>
                  <a:pt x="94" y="22"/>
                  <a:pt x="95" y="20"/>
                </a:cubicBezTo>
                <a:cubicBezTo>
                  <a:pt x="95" y="20"/>
                  <a:pt x="95" y="20"/>
                  <a:pt x="95" y="20"/>
                </a:cubicBezTo>
                <a:cubicBezTo>
                  <a:pt x="92" y="21"/>
                  <a:pt x="89" y="21"/>
                  <a:pt x="86" y="21"/>
                </a:cubicBezTo>
                <a:cubicBezTo>
                  <a:pt x="87" y="23"/>
                  <a:pt x="87" y="24"/>
                  <a:pt x="87" y="25"/>
                </a:cubicBezTo>
                <a:close/>
                <a:moveTo>
                  <a:pt x="129" y="19"/>
                </a:moveTo>
                <a:cubicBezTo>
                  <a:pt x="126" y="19"/>
                  <a:pt x="123" y="19"/>
                  <a:pt x="120" y="19"/>
                </a:cubicBezTo>
                <a:cubicBezTo>
                  <a:pt x="120" y="20"/>
                  <a:pt x="119" y="21"/>
                  <a:pt x="118" y="22"/>
                </a:cubicBezTo>
                <a:cubicBezTo>
                  <a:pt x="122" y="22"/>
                  <a:pt x="126" y="22"/>
                  <a:pt x="130" y="22"/>
                </a:cubicBezTo>
                <a:cubicBezTo>
                  <a:pt x="129" y="21"/>
                  <a:pt x="129" y="20"/>
                  <a:pt x="129" y="19"/>
                </a:cubicBezTo>
                <a:close/>
                <a:moveTo>
                  <a:pt x="246" y="99"/>
                </a:moveTo>
                <a:cubicBezTo>
                  <a:pt x="246" y="99"/>
                  <a:pt x="246" y="100"/>
                  <a:pt x="246" y="100"/>
                </a:cubicBezTo>
                <a:cubicBezTo>
                  <a:pt x="244" y="101"/>
                  <a:pt x="243" y="100"/>
                  <a:pt x="242" y="99"/>
                </a:cubicBezTo>
                <a:cubicBezTo>
                  <a:pt x="241" y="99"/>
                  <a:pt x="241" y="98"/>
                  <a:pt x="241" y="98"/>
                </a:cubicBezTo>
                <a:cubicBezTo>
                  <a:pt x="240" y="96"/>
                  <a:pt x="239" y="96"/>
                  <a:pt x="238" y="95"/>
                </a:cubicBezTo>
                <a:cubicBezTo>
                  <a:pt x="238" y="97"/>
                  <a:pt x="239" y="98"/>
                  <a:pt x="241" y="100"/>
                </a:cubicBezTo>
                <a:cubicBezTo>
                  <a:pt x="242" y="101"/>
                  <a:pt x="244" y="101"/>
                  <a:pt x="246" y="102"/>
                </a:cubicBezTo>
                <a:cubicBezTo>
                  <a:pt x="250" y="103"/>
                  <a:pt x="253" y="103"/>
                  <a:pt x="257" y="103"/>
                </a:cubicBezTo>
                <a:cubicBezTo>
                  <a:pt x="253" y="102"/>
                  <a:pt x="249" y="101"/>
                  <a:pt x="246" y="99"/>
                </a:cubicBezTo>
                <a:close/>
                <a:moveTo>
                  <a:pt x="12" y="79"/>
                </a:moveTo>
                <a:cubicBezTo>
                  <a:pt x="12" y="79"/>
                  <a:pt x="12" y="79"/>
                  <a:pt x="12" y="79"/>
                </a:cubicBezTo>
                <a:cubicBezTo>
                  <a:pt x="13" y="78"/>
                  <a:pt x="13" y="77"/>
                  <a:pt x="14" y="75"/>
                </a:cubicBezTo>
                <a:cubicBezTo>
                  <a:pt x="14" y="75"/>
                  <a:pt x="14" y="75"/>
                  <a:pt x="14" y="75"/>
                </a:cubicBezTo>
                <a:cubicBezTo>
                  <a:pt x="14" y="73"/>
                  <a:pt x="14" y="71"/>
                  <a:pt x="14" y="68"/>
                </a:cubicBezTo>
                <a:cubicBezTo>
                  <a:pt x="13" y="69"/>
                  <a:pt x="12" y="69"/>
                  <a:pt x="11" y="70"/>
                </a:cubicBezTo>
                <a:cubicBezTo>
                  <a:pt x="11" y="73"/>
                  <a:pt x="11" y="76"/>
                  <a:pt x="12" y="79"/>
                </a:cubicBezTo>
                <a:close/>
                <a:moveTo>
                  <a:pt x="38" y="71"/>
                </a:moveTo>
                <a:cubicBezTo>
                  <a:pt x="35" y="74"/>
                  <a:pt x="35" y="74"/>
                  <a:pt x="36" y="77"/>
                </a:cubicBezTo>
                <a:cubicBezTo>
                  <a:pt x="36" y="77"/>
                  <a:pt x="36" y="78"/>
                  <a:pt x="36" y="78"/>
                </a:cubicBezTo>
                <a:cubicBezTo>
                  <a:pt x="37" y="79"/>
                  <a:pt x="37" y="80"/>
                  <a:pt x="37" y="81"/>
                </a:cubicBezTo>
                <a:cubicBezTo>
                  <a:pt x="38" y="80"/>
                  <a:pt x="38" y="80"/>
                  <a:pt x="39" y="79"/>
                </a:cubicBezTo>
                <a:cubicBezTo>
                  <a:pt x="40" y="79"/>
                  <a:pt x="40" y="79"/>
                  <a:pt x="40" y="78"/>
                </a:cubicBezTo>
                <a:cubicBezTo>
                  <a:pt x="40" y="77"/>
                  <a:pt x="40" y="75"/>
                  <a:pt x="39" y="74"/>
                </a:cubicBezTo>
                <a:cubicBezTo>
                  <a:pt x="39" y="73"/>
                  <a:pt x="39" y="73"/>
                  <a:pt x="39" y="73"/>
                </a:cubicBezTo>
                <a:cubicBezTo>
                  <a:pt x="39" y="72"/>
                  <a:pt x="38" y="72"/>
                  <a:pt x="38" y="71"/>
                </a:cubicBezTo>
                <a:close/>
                <a:moveTo>
                  <a:pt x="78" y="27"/>
                </a:moveTo>
                <a:cubicBezTo>
                  <a:pt x="80" y="26"/>
                  <a:pt x="82" y="26"/>
                  <a:pt x="85" y="26"/>
                </a:cubicBezTo>
                <a:cubicBezTo>
                  <a:pt x="85" y="24"/>
                  <a:pt x="84" y="23"/>
                  <a:pt x="84" y="22"/>
                </a:cubicBezTo>
                <a:cubicBezTo>
                  <a:pt x="82" y="22"/>
                  <a:pt x="80" y="22"/>
                  <a:pt x="79" y="23"/>
                </a:cubicBezTo>
                <a:cubicBezTo>
                  <a:pt x="78" y="24"/>
                  <a:pt x="78" y="25"/>
                  <a:pt x="78" y="27"/>
                </a:cubicBezTo>
                <a:close/>
                <a:moveTo>
                  <a:pt x="283" y="47"/>
                </a:moveTo>
                <a:cubicBezTo>
                  <a:pt x="283" y="47"/>
                  <a:pt x="283" y="46"/>
                  <a:pt x="283" y="46"/>
                </a:cubicBezTo>
                <a:cubicBezTo>
                  <a:pt x="282" y="44"/>
                  <a:pt x="281" y="42"/>
                  <a:pt x="280" y="41"/>
                </a:cubicBezTo>
                <a:cubicBezTo>
                  <a:pt x="278" y="38"/>
                  <a:pt x="277" y="36"/>
                  <a:pt x="275" y="34"/>
                </a:cubicBezTo>
                <a:cubicBezTo>
                  <a:pt x="272" y="31"/>
                  <a:pt x="269" y="28"/>
                  <a:pt x="265" y="26"/>
                </a:cubicBezTo>
                <a:cubicBezTo>
                  <a:pt x="264" y="25"/>
                  <a:pt x="264" y="25"/>
                  <a:pt x="264" y="25"/>
                </a:cubicBezTo>
                <a:cubicBezTo>
                  <a:pt x="272" y="31"/>
                  <a:pt x="278" y="38"/>
                  <a:pt x="283" y="47"/>
                </a:cubicBezTo>
                <a:close/>
                <a:moveTo>
                  <a:pt x="151" y="24"/>
                </a:moveTo>
                <a:cubicBezTo>
                  <a:pt x="143" y="24"/>
                  <a:pt x="136" y="24"/>
                  <a:pt x="128" y="25"/>
                </a:cubicBezTo>
                <a:cubicBezTo>
                  <a:pt x="128" y="25"/>
                  <a:pt x="129" y="25"/>
                  <a:pt x="129" y="25"/>
                </a:cubicBezTo>
                <a:cubicBezTo>
                  <a:pt x="132" y="25"/>
                  <a:pt x="136" y="25"/>
                  <a:pt x="139" y="25"/>
                </a:cubicBezTo>
                <a:cubicBezTo>
                  <a:pt x="143" y="25"/>
                  <a:pt x="146" y="25"/>
                  <a:pt x="150" y="25"/>
                </a:cubicBezTo>
                <a:cubicBezTo>
                  <a:pt x="150" y="25"/>
                  <a:pt x="151" y="25"/>
                  <a:pt x="151" y="25"/>
                </a:cubicBezTo>
                <a:cubicBezTo>
                  <a:pt x="151" y="25"/>
                  <a:pt x="151" y="24"/>
                  <a:pt x="151" y="24"/>
                </a:cubicBezTo>
                <a:close/>
                <a:moveTo>
                  <a:pt x="219" y="23"/>
                </a:moveTo>
                <a:cubicBezTo>
                  <a:pt x="217" y="22"/>
                  <a:pt x="214" y="21"/>
                  <a:pt x="212" y="20"/>
                </a:cubicBezTo>
                <a:cubicBezTo>
                  <a:pt x="212" y="20"/>
                  <a:pt x="211" y="20"/>
                  <a:pt x="211" y="20"/>
                </a:cubicBezTo>
                <a:cubicBezTo>
                  <a:pt x="210" y="21"/>
                  <a:pt x="210" y="22"/>
                  <a:pt x="209" y="22"/>
                </a:cubicBezTo>
                <a:cubicBezTo>
                  <a:pt x="212" y="24"/>
                  <a:pt x="215" y="24"/>
                  <a:pt x="218" y="24"/>
                </a:cubicBezTo>
                <a:cubicBezTo>
                  <a:pt x="219" y="24"/>
                  <a:pt x="219" y="23"/>
                  <a:pt x="219" y="23"/>
                </a:cubicBezTo>
                <a:close/>
                <a:moveTo>
                  <a:pt x="222" y="29"/>
                </a:moveTo>
                <a:cubicBezTo>
                  <a:pt x="226" y="30"/>
                  <a:pt x="230" y="31"/>
                  <a:pt x="233" y="33"/>
                </a:cubicBezTo>
                <a:cubicBezTo>
                  <a:pt x="233" y="32"/>
                  <a:pt x="233" y="31"/>
                  <a:pt x="233" y="30"/>
                </a:cubicBezTo>
                <a:cubicBezTo>
                  <a:pt x="231" y="29"/>
                  <a:pt x="228" y="29"/>
                  <a:pt x="226" y="28"/>
                </a:cubicBezTo>
                <a:cubicBezTo>
                  <a:pt x="224" y="28"/>
                  <a:pt x="223" y="28"/>
                  <a:pt x="222" y="29"/>
                </a:cubicBezTo>
                <a:close/>
                <a:moveTo>
                  <a:pt x="79" y="10"/>
                </a:moveTo>
                <a:cubicBezTo>
                  <a:pt x="77" y="10"/>
                  <a:pt x="63" y="11"/>
                  <a:pt x="61" y="12"/>
                </a:cubicBezTo>
                <a:cubicBezTo>
                  <a:pt x="62" y="12"/>
                  <a:pt x="62" y="13"/>
                  <a:pt x="63" y="13"/>
                </a:cubicBezTo>
                <a:cubicBezTo>
                  <a:pt x="63" y="13"/>
                  <a:pt x="63" y="13"/>
                  <a:pt x="64" y="12"/>
                </a:cubicBezTo>
                <a:cubicBezTo>
                  <a:pt x="68" y="12"/>
                  <a:pt x="72" y="11"/>
                  <a:pt x="77" y="11"/>
                </a:cubicBezTo>
                <a:cubicBezTo>
                  <a:pt x="78" y="11"/>
                  <a:pt x="78" y="11"/>
                  <a:pt x="79" y="10"/>
                </a:cubicBezTo>
                <a:close/>
                <a:moveTo>
                  <a:pt x="29" y="71"/>
                </a:moveTo>
                <a:cubicBezTo>
                  <a:pt x="30" y="71"/>
                  <a:pt x="30" y="70"/>
                  <a:pt x="30" y="69"/>
                </a:cubicBezTo>
                <a:cubicBezTo>
                  <a:pt x="30" y="68"/>
                  <a:pt x="30" y="67"/>
                  <a:pt x="30" y="65"/>
                </a:cubicBezTo>
                <a:cubicBezTo>
                  <a:pt x="30" y="64"/>
                  <a:pt x="30" y="64"/>
                  <a:pt x="29" y="63"/>
                </a:cubicBezTo>
                <a:cubicBezTo>
                  <a:pt x="28" y="64"/>
                  <a:pt x="28" y="64"/>
                  <a:pt x="27" y="64"/>
                </a:cubicBezTo>
                <a:cubicBezTo>
                  <a:pt x="27" y="65"/>
                  <a:pt x="27" y="67"/>
                  <a:pt x="27" y="68"/>
                </a:cubicBezTo>
                <a:cubicBezTo>
                  <a:pt x="27" y="70"/>
                  <a:pt x="28" y="71"/>
                  <a:pt x="29" y="71"/>
                </a:cubicBezTo>
                <a:close/>
                <a:moveTo>
                  <a:pt x="261" y="97"/>
                </a:moveTo>
                <a:cubicBezTo>
                  <a:pt x="263" y="99"/>
                  <a:pt x="269" y="99"/>
                  <a:pt x="272" y="97"/>
                </a:cubicBezTo>
                <a:cubicBezTo>
                  <a:pt x="272" y="96"/>
                  <a:pt x="271" y="96"/>
                  <a:pt x="271" y="95"/>
                </a:cubicBezTo>
                <a:cubicBezTo>
                  <a:pt x="271" y="95"/>
                  <a:pt x="270" y="94"/>
                  <a:pt x="269" y="95"/>
                </a:cubicBezTo>
                <a:cubicBezTo>
                  <a:pt x="267" y="96"/>
                  <a:pt x="264" y="96"/>
                  <a:pt x="261" y="97"/>
                </a:cubicBezTo>
                <a:close/>
                <a:moveTo>
                  <a:pt x="18" y="47"/>
                </a:moveTo>
                <a:cubicBezTo>
                  <a:pt x="18" y="48"/>
                  <a:pt x="17" y="48"/>
                  <a:pt x="17" y="48"/>
                </a:cubicBezTo>
                <a:cubicBezTo>
                  <a:pt x="14" y="50"/>
                  <a:pt x="14" y="50"/>
                  <a:pt x="15" y="53"/>
                </a:cubicBezTo>
                <a:cubicBezTo>
                  <a:pt x="15" y="53"/>
                  <a:pt x="15" y="53"/>
                  <a:pt x="15" y="53"/>
                </a:cubicBezTo>
                <a:cubicBezTo>
                  <a:pt x="15" y="53"/>
                  <a:pt x="15" y="53"/>
                  <a:pt x="16" y="54"/>
                </a:cubicBezTo>
                <a:cubicBezTo>
                  <a:pt x="16" y="54"/>
                  <a:pt x="16" y="54"/>
                  <a:pt x="16" y="55"/>
                </a:cubicBezTo>
                <a:cubicBezTo>
                  <a:pt x="19" y="53"/>
                  <a:pt x="19" y="50"/>
                  <a:pt x="18" y="47"/>
                </a:cubicBezTo>
                <a:close/>
                <a:moveTo>
                  <a:pt x="170" y="9"/>
                </a:moveTo>
                <a:cubicBezTo>
                  <a:pt x="164" y="9"/>
                  <a:pt x="158" y="8"/>
                  <a:pt x="153" y="9"/>
                </a:cubicBezTo>
                <a:cubicBezTo>
                  <a:pt x="152" y="10"/>
                  <a:pt x="153" y="10"/>
                  <a:pt x="154" y="10"/>
                </a:cubicBezTo>
                <a:cubicBezTo>
                  <a:pt x="159" y="10"/>
                  <a:pt x="164" y="10"/>
                  <a:pt x="169" y="10"/>
                </a:cubicBezTo>
                <a:cubicBezTo>
                  <a:pt x="170" y="10"/>
                  <a:pt x="170" y="10"/>
                  <a:pt x="170" y="9"/>
                </a:cubicBezTo>
                <a:close/>
                <a:moveTo>
                  <a:pt x="261" y="73"/>
                </a:moveTo>
                <a:cubicBezTo>
                  <a:pt x="261" y="73"/>
                  <a:pt x="261" y="73"/>
                  <a:pt x="261" y="73"/>
                </a:cubicBezTo>
                <a:cubicBezTo>
                  <a:pt x="262" y="72"/>
                  <a:pt x="262" y="71"/>
                  <a:pt x="263" y="70"/>
                </a:cubicBezTo>
                <a:cubicBezTo>
                  <a:pt x="263" y="69"/>
                  <a:pt x="263" y="69"/>
                  <a:pt x="262" y="68"/>
                </a:cubicBezTo>
                <a:cubicBezTo>
                  <a:pt x="262" y="68"/>
                  <a:pt x="262" y="67"/>
                  <a:pt x="262" y="66"/>
                </a:cubicBezTo>
                <a:cubicBezTo>
                  <a:pt x="262" y="65"/>
                  <a:pt x="261" y="63"/>
                  <a:pt x="261" y="62"/>
                </a:cubicBezTo>
                <a:cubicBezTo>
                  <a:pt x="260" y="63"/>
                  <a:pt x="260" y="63"/>
                  <a:pt x="259" y="64"/>
                </a:cubicBezTo>
                <a:cubicBezTo>
                  <a:pt x="259" y="65"/>
                  <a:pt x="259" y="66"/>
                  <a:pt x="259" y="67"/>
                </a:cubicBezTo>
                <a:cubicBezTo>
                  <a:pt x="260" y="68"/>
                  <a:pt x="261" y="70"/>
                  <a:pt x="261" y="71"/>
                </a:cubicBezTo>
                <a:cubicBezTo>
                  <a:pt x="261" y="72"/>
                  <a:pt x="261" y="73"/>
                  <a:pt x="261" y="73"/>
                </a:cubicBezTo>
                <a:close/>
                <a:moveTo>
                  <a:pt x="271" y="48"/>
                </a:moveTo>
                <a:cubicBezTo>
                  <a:pt x="271" y="48"/>
                  <a:pt x="271" y="48"/>
                  <a:pt x="271" y="48"/>
                </a:cubicBezTo>
                <a:cubicBezTo>
                  <a:pt x="271" y="49"/>
                  <a:pt x="272" y="50"/>
                  <a:pt x="272" y="51"/>
                </a:cubicBezTo>
                <a:cubicBezTo>
                  <a:pt x="274" y="55"/>
                  <a:pt x="275" y="59"/>
                  <a:pt x="276" y="64"/>
                </a:cubicBezTo>
                <a:cubicBezTo>
                  <a:pt x="276" y="64"/>
                  <a:pt x="276" y="64"/>
                  <a:pt x="277" y="64"/>
                </a:cubicBezTo>
                <a:cubicBezTo>
                  <a:pt x="277" y="63"/>
                  <a:pt x="277" y="61"/>
                  <a:pt x="277" y="59"/>
                </a:cubicBezTo>
                <a:cubicBezTo>
                  <a:pt x="277" y="58"/>
                  <a:pt x="276" y="58"/>
                  <a:pt x="276" y="57"/>
                </a:cubicBezTo>
                <a:cubicBezTo>
                  <a:pt x="275" y="54"/>
                  <a:pt x="273" y="52"/>
                  <a:pt x="272" y="49"/>
                </a:cubicBezTo>
                <a:cubicBezTo>
                  <a:pt x="272" y="48"/>
                  <a:pt x="271" y="48"/>
                  <a:pt x="271" y="48"/>
                </a:cubicBezTo>
                <a:close/>
                <a:moveTo>
                  <a:pt x="40" y="48"/>
                </a:moveTo>
                <a:cubicBezTo>
                  <a:pt x="40" y="48"/>
                  <a:pt x="40" y="48"/>
                  <a:pt x="40" y="49"/>
                </a:cubicBezTo>
                <a:cubicBezTo>
                  <a:pt x="42" y="51"/>
                  <a:pt x="44" y="54"/>
                  <a:pt x="45" y="57"/>
                </a:cubicBezTo>
                <a:cubicBezTo>
                  <a:pt x="45" y="58"/>
                  <a:pt x="47" y="59"/>
                  <a:pt x="47" y="59"/>
                </a:cubicBezTo>
                <a:cubicBezTo>
                  <a:pt x="46" y="57"/>
                  <a:pt x="45" y="55"/>
                  <a:pt x="44" y="53"/>
                </a:cubicBezTo>
                <a:cubicBezTo>
                  <a:pt x="43" y="52"/>
                  <a:pt x="43" y="51"/>
                  <a:pt x="42" y="49"/>
                </a:cubicBezTo>
                <a:cubicBezTo>
                  <a:pt x="42" y="49"/>
                  <a:pt x="43" y="48"/>
                  <a:pt x="43" y="48"/>
                </a:cubicBezTo>
                <a:cubicBezTo>
                  <a:pt x="43" y="48"/>
                  <a:pt x="43" y="47"/>
                  <a:pt x="43" y="47"/>
                </a:cubicBezTo>
                <a:cubicBezTo>
                  <a:pt x="41" y="45"/>
                  <a:pt x="39" y="45"/>
                  <a:pt x="38" y="45"/>
                </a:cubicBezTo>
                <a:cubicBezTo>
                  <a:pt x="38" y="45"/>
                  <a:pt x="38" y="45"/>
                  <a:pt x="38" y="46"/>
                </a:cubicBezTo>
                <a:cubicBezTo>
                  <a:pt x="39" y="45"/>
                  <a:pt x="39" y="45"/>
                  <a:pt x="40" y="46"/>
                </a:cubicBezTo>
                <a:cubicBezTo>
                  <a:pt x="40" y="47"/>
                  <a:pt x="40" y="47"/>
                  <a:pt x="40" y="48"/>
                </a:cubicBezTo>
                <a:close/>
                <a:moveTo>
                  <a:pt x="55" y="30"/>
                </a:moveTo>
                <a:cubicBezTo>
                  <a:pt x="55" y="30"/>
                  <a:pt x="55" y="30"/>
                  <a:pt x="55" y="30"/>
                </a:cubicBezTo>
                <a:cubicBezTo>
                  <a:pt x="58" y="31"/>
                  <a:pt x="61" y="29"/>
                  <a:pt x="64" y="29"/>
                </a:cubicBezTo>
                <a:cubicBezTo>
                  <a:pt x="64" y="28"/>
                  <a:pt x="64" y="27"/>
                  <a:pt x="63" y="26"/>
                </a:cubicBezTo>
                <a:cubicBezTo>
                  <a:pt x="61" y="27"/>
                  <a:pt x="58" y="28"/>
                  <a:pt x="56" y="29"/>
                </a:cubicBezTo>
                <a:cubicBezTo>
                  <a:pt x="56" y="29"/>
                  <a:pt x="55" y="29"/>
                  <a:pt x="55" y="30"/>
                </a:cubicBezTo>
                <a:close/>
                <a:moveTo>
                  <a:pt x="46" y="26"/>
                </a:moveTo>
                <a:cubicBezTo>
                  <a:pt x="48" y="25"/>
                  <a:pt x="50" y="23"/>
                  <a:pt x="52" y="22"/>
                </a:cubicBezTo>
                <a:cubicBezTo>
                  <a:pt x="52" y="22"/>
                  <a:pt x="52" y="22"/>
                  <a:pt x="52" y="22"/>
                </a:cubicBezTo>
                <a:cubicBezTo>
                  <a:pt x="49" y="21"/>
                  <a:pt x="47" y="21"/>
                  <a:pt x="44" y="21"/>
                </a:cubicBezTo>
                <a:cubicBezTo>
                  <a:pt x="45" y="23"/>
                  <a:pt x="46" y="24"/>
                  <a:pt x="46" y="26"/>
                </a:cubicBezTo>
                <a:close/>
                <a:moveTo>
                  <a:pt x="266" y="101"/>
                </a:moveTo>
                <a:cubicBezTo>
                  <a:pt x="266" y="101"/>
                  <a:pt x="266" y="101"/>
                  <a:pt x="265" y="101"/>
                </a:cubicBezTo>
                <a:cubicBezTo>
                  <a:pt x="263" y="100"/>
                  <a:pt x="260" y="99"/>
                  <a:pt x="258" y="98"/>
                </a:cubicBezTo>
                <a:cubicBezTo>
                  <a:pt x="258" y="97"/>
                  <a:pt x="257" y="97"/>
                  <a:pt x="257" y="97"/>
                </a:cubicBezTo>
                <a:cubicBezTo>
                  <a:pt x="256" y="97"/>
                  <a:pt x="255" y="97"/>
                  <a:pt x="254" y="97"/>
                </a:cubicBezTo>
                <a:cubicBezTo>
                  <a:pt x="254" y="98"/>
                  <a:pt x="254" y="98"/>
                  <a:pt x="255" y="99"/>
                </a:cubicBezTo>
                <a:cubicBezTo>
                  <a:pt x="255" y="99"/>
                  <a:pt x="256" y="100"/>
                  <a:pt x="257" y="100"/>
                </a:cubicBezTo>
                <a:cubicBezTo>
                  <a:pt x="260" y="101"/>
                  <a:pt x="263" y="102"/>
                  <a:pt x="266" y="101"/>
                </a:cubicBezTo>
                <a:close/>
                <a:moveTo>
                  <a:pt x="17" y="93"/>
                </a:moveTo>
                <a:cubicBezTo>
                  <a:pt x="17" y="93"/>
                  <a:pt x="16" y="94"/>
                  <a:pt x="16" y="94"/>
                </a:cubicBezTo>
                <a:cubicBezTo>
                  <a:pt x="18" y="95"/>
                  <a:pt x="25" y="96"/>
                  <a:pt x="27" y="96"/>
                </a:cubicBezTo>
                <a:cubicBezTo>
                  <a:pt x="27" y="96"/>
                  <a:pt x="27" y="95"/>
                  <a:pt x="27" y="94"/>
                </a:cubicBezTo>
                <a:cubicBezTo>
                  <a:pt x="27" y="94"/>
                  <a:pt x="26" y="94"/>
                  <a:pt x="26" y="94"/>
                </a:cubicBezTo>
                <a:cubicBezTo>
                  <a:pt x="26" y="94"/>
                  <a:pt x="26" y="94"/>
                  <a:pt x="25" y="94"/>
                </a:cubicBezTo>
                <a:cubicBezTo>
                  <a:pt x="22" y="94"/>
                  <a:pt x="20" y="94"/>
                  <a:pt x="17" y="93"/>
                </a:cubicBezTo>
                <a:close/>
                <a:moveTo>
                  <a:pt x="244" y="66"/>
                </a:moveTo>
                <a:cubicBezTo>
                  <a:pt x="245" y="65"/>
                  <a:pt x="246" y="65"/>
                  <a:pt x="247" y="64"/>
                </a:cubicBezTo>
                <a:cubicBezTo>
                  <a:pt x="248" y="64"/>
                  <a:pt x="248" y="64"/>
                  <a:pt x="248" y="63"/>
                </a:cubicBezTo>
                <a:cubicBezTo>
                  <a:pt x="249" y="61"/>
                  <a:pt x="250" y="60"/>
                  <a:pt x="252" y="59"/>
                </a:cubicBezTo>
                <a:cubicBezTo>
                  <a:pt x="254" y="59"/>
                  <a:pt x="254" y="57"/>
                  <a:pt x="255" y="56"/>
                </a:cubicBezTo>
                <a:cubicBezTo>
                  <a:pt x="252" y="56"/>
                  <a:pt x="245" y="62"/>
                  <a:pt x="244" y="66"/>
                </a:cubicBezTo>
                <a:close/>
                <a:moveTo>
                  <a:pt x="235" y="97"/>
                </a:moveTo>
                <a:cubicBezTo>
                  <a:pt x="236" y="94"/>
                  <a:pt x="235" y="87"/>
                  <a:pt x="234" y="82"/>
                </a:cubicBezTo>
                <a:cubicBezTo>
                  <a:pt x="233" y="85"/>
                  <a:pt x="233" y="95"/>
                  <a:pt x="235" y="97"/>
                </a:cubicBezTo>
                <a:close/>
                <a:moveTo>
                  <a:pt x="62" y="24"/>
                </a:moveTo>
                <a:cubicBezTo>
                  <a:pt x="62" y="23"/>
                  <a:pt x="61" y="23"/>
                  <a:pt x="61" y="22"/>
                </a:cubicBezTo>
                <a:cubicBezTo>
                  <a:pt x="61" y="22"/>
                  <a:pt x="61" y="22"/>
                  <a:pt x="60" y="22"/>
                </a:cubicBezTo>
                <a:cubicBezTo>
                  <a:pt x="59" y="22"/>
                  <a:pt x="58" y="22"/>
                  <a:pt x="56" y="22"/>
                </a:cubicBezTo>
                <a:cubicBezTo>
                  <a:pt x="56" y="23"/>
                  <a:pt x="56" y="25"/>
                  <a:pt x="56" y="26"/>
                </a:cubicBezTo>
                <a:cubicBezTo>
                  <a:pt x="58" y="25"/>
                  <a:pt x="60" y="25"/>
                  <a:pt x="62" y="24"/>
                </a:cubicBezTo>
                <a:close/>
                <a:moveTo>
                  <a:pt x="82" y="16"/>
                </a:moveTo>
                <a:cubicBezTo>
                  <a:pt x="81" y="16"/>
                  <a:pt x="80" y="16"/>
                  <a:pt x="79" y="16"/>
                </a:cubicBezTo>
                <a:cubicBezTo>
                  <a:pt x="78" y="16"/>
                  <a:pt x="78" y="16"/>
                  <a:pt x="78" y="16"/>
                </a:cubicBezTo>
                <a:cubicBezTo>
                  <a:pt x="77" y="17"/>
                  <a:pt x="77" y="18"/>
                  <a:pt x="77" y="19"/>
                </a:cubicBezTo>
                <a:cubicBezTo>
                  <a:pt x="77" y="19"/>
                  <a:pt x="77" y="19"/>
                  <a:pt x="77" y="19"/>
                </a:cubicBezTo>
                <a:cubicBezTo>
                  <a:pt x="79" y="19"/>
                  <a:pt x="81" y="19"/>
                  <a:pt x="83" y="19"/>
                </a:cubicBezTo>
                <a:cubicBezTo>
                  <a:pt x="83" y="18"/>
                  <a:pt x="83" y="17"/>
                  <a:pt x="82" y="16"/>
                </a:cubicBezTo>
                <a:close/>
                <a:moveTo>
                  <a:pt x="121" y="12"/>
                </a:moveTo>
                <a:cubicBezTo>
                  <a:pt x="116" y="10"/>
                  <a:pt x="110" y="10"/>
                  <a:pt x="105" y="11"/>
                </a:cubicBezTo>
                <a:cubicBezTo>
                  <a:pt x="105" y="11"/>
                  <a:pt x="105" y="12"/>
                  <a:pt x="105" y="12"/>
                </a:cubicBezTo>
                <a:cubicBezTo>
                  <a:pt x="106" y="12"/>
                  <a:pt x="106" y="12"/>
                  <a:pt x="106" y="12"/>
                </a:cubicBezTo>
                <a:cubicBezTo>
                  <a:pt x="111" y="12"/>
                  <a:pt x="116" y="12"/>
                  <a:pt x="121" y="12"/>
                </a:cubicBezTo>
                <a:cubicBezTo>
                  <a:pt x="121" y="12"/>
                  <a:pt x="121" y="12"/>
                  <a:pt x="121" y="12"/>
                </a:cubicBezTo>
                <a:close/>
                <a:moveTo>
                  <a:pt x="179" y="15"/>
                </a:moveTo>
                <a:cubicBezTo>
                  <a:pt x="179" y="15"/>
                  <a:pt x="180" y="15"/>
                  <a:pt x="180" y="15"/>
                </a:cubicBezTo>
                <a:cubicBezTo>
                  <a:pt x="182" y="15"/>
                  <a:pt x="185" y="15"/>
                  <a:pt x="187" y="15"/>
                </a:cubicBezTo>
                <a:cubicBezTo>
                  <a:pt x="188" y="15"/>
                  <a:pt x="189" y="15"/>
                  <a:pt x="190" y="14"/>
                </a:cubicBezTo>
                <a:cubicBezTo>
                  <a:pt x="186" y="13"/>
                  <a:pt x="183" y="13"/>
                  <a:pt x="179" y="13"/>
                </a:cubicBezTo>
                <a:cubicBezTo>
                  <a:pt x="179" y="14"/>
                  <a:pt x="179" y="14"/>
                  <a:pt x="179" y="15"/>
                </a:cubicBezTo>
                <a:close/>
                <a:moveTo>
                  <a:pt x="166" y="18"/>
                </a:moveTo>
                <a:cubicBezTo>
                  <a:pt x="169" y="18"/>
                  <a:pt x="173" y="19"/>
                  <a:pt x="176" y="19"/>
                </a:cubicBezTo>
                <a:cubicBezTo>
                  <a:pt x="176" y="18"/>
                  <a:pt x="176" y="18"/>
                  <a:pt x="176" y="17"/>
                </a:cubicBezTo>
                <a:cubicBezTo>
                  <a:pt x="176" y="17"/>
                  <a:pt x="175" y="17"/>
                  <a:pt x="175" y="17"/>
                </a:cubicBezTo>
                <a:cubicBezTo>
                  <a:pt x="173" y="17"/>
                  <a:pt x="170" y="17"/>
                  <a:pt x="168" y="17"/>
                </a:cubicBezTo>
                <a:cubicBezTo>
                  <a:pt x="167" y="16"/>
                  <a:pt x="167" y="17"/>
                  <a:pt x="166" y="18"/>
                </a:cubicBezTo>
                <a:close/>
                <a:moveTo>
                  <a:pt x="198" y="22"/>
                </a:moveTo>
                <a:cubicBezTo>
                  <a:pt x="198" y="22"/>
                  <a:pt x="198" y="22"/>
                  <a:pt x="198" y="22"/>
                </a:cubicBezTo>
                <a:cubicBezTo>
                  <a:pt x="195" y="21"/>
                  <a:pt x="192" y="20"/>
                  <a:pt x="188" y="19"/>
                </a:cubicBezTo>
                <a:cubicBezTo>
                  <a:pt x="188" y="19"/>
                  <a:pt x="188" y="19"/>
                  <a:pt x="187" y="19"/>
                </a:cubicBezTo>
                <a:cubicBezTo>
                  <a:pt x="187" y="20"/>
                  <a:pt x="186" y="20"/>
                  <a:pt x="186" y="21"/>
                </a:cubicBezTo>
                <a:cubicBezTo>
                  <a:pt x="187" y="21"/>
                  <a:pt x="197" y="22"/>
                  <a:pt x="198" y="22"/>
                </a:cubicBezTo>
                <a:close/>
                <a:moveTo>
                  <a:pt x="50" y="10"/>
                </a:moveTo>
                <a:cubicBezTo>
                  <a:pt x="50" y="10"/>
                  <a:pt x="50" y="10"/>
                  <a:pt x="50" y="10"/>
                </a:cubicBezTo>
                <a:cubicBezTo>
                  <a:pt x="50" y="10"/>
                  <a:pt x="49" y="10"/>
                  <a:pt x="49" y="10"/>
                </a:cubicBezTo>
                <a:cubicBezTo>
                  <a:pt x="47" y="11"/>
                  <a:pt x="44" y="11"/>
                  <a:pt x="42" y="12"/>
                </a:cubicBezTo>
                <a:cubicBezTo>
                  <a:pt x="38" y="12"/>
                  <a:pt x="35" y="13"/>
                  <a:pt x="31" y="14"/>
                </a:cubicBezTo>
                <a:cubicBezTo>
                  <a:pt x="31" y="14"/>
                  <a:pt x="30" y="14"/>
                  <a:pt x="30" y="14"/>
                </a:cubicBezTo>
                <a:cubicBezTo>
                  <a:pt x="30" y="15"/>
                  <a:pt x="30" y="15"/>
                  <a:pt x="30" y="15"/>
                </a:cubicBezTo>
                <a:cubicBezTo>
                  <a:pt x="33" y="14"/>
                  <a:pt x="37" y="14"/>
                  <a:pt x="40" y="13"/>
                </a:cubicBezTo>
                <a:cubicBezTo>
                  <a:pt x="42" y="12"/>
                  <a:pt x="43" y="12"/>
                  <a:pt x="45" y="12"/>
                </a:cubicBezTo>
                <a:cubicBezTo>
                  <a:pt x="47" y="11"/>
                  <a:pt x="48" y="11"/>
                  <a:pt x="50" y="10"/>
                </a:cubicBezTo>
                <a:close/>
                <a:moveTo>
                  <a:pt x="282" y="91"/>
                </a:moveTo>
                <a:cubicBezTo>
                  <a:pt x="283" y="89"/>
                  <a:pt x="283" y="83"/>
                  <a:pt x="282" y="80"/>
                </a:cubicBezTo>
                <a:cubicBezTo>
                  <a:pt x="282" y="80"/>
                  <a:pt x="281" y="80"/>
                  <a:pt x="280" y="80"/>
                </a:cubicBezTo>
                <a:cubicBezTo>
                  <a:pt x="281" y="84"/>
                  <a:pt x="282" y="87"/>
                  <a:pt x="282" y="91"/>
                </a:cubicBezTo>
                <a:close/>
                <a:moveTo>
                  <a:pt x="257" y="30"/>
                </a:moveTo>
                <a:cubicBezTo>
                  <a:pt x="257" y="30"/>
                  <a:pt x="257" y="30"/>
                  <a:pt x="257" y="30"/>
                </a:cubicBezTo>
                <a:cubicBezTo>
                  <a:pt x="257" y="30"/>
                  <a:pt x="257" y="29"/>
                  <a:pt x="257" y="29"/>
                </a:cubicBezTo>
                <a:cubicBezTo>
                  <a:pt x="255" y="27"/>
                  <a:pt x="254" y="26"/>
                  <a:pt x="252" y="25"/>
                </a:cubicBezTo>
                <a:cubicBezTo>
                  <a:pt x="250" y="24"/>
                  <a:pt x="247" y="23"/>
                  <a:pt x="245" y="22"/>
                </a:cubicBezTo>
                <a:cubicBezTo>
                  <a:pt x="245" y="22"/>
                  <a:pt x="244" y="22"/>
                  <a:pt x="244" y="22"/>
                </a:cubicBezTo>
                <a:cubicBezTo>
                  <a:pt x="249" y="24"/>
                  <a:pt x="253" y="27"/>
                  <a:pt x="257" y="30"/>
                </a:cubicBezTo>
                <a:close/>
                <a:moveTo>
                  <a:pt x="9" y="88"/>
                </a:moveTo>
                <a:cubicBezTo>
                  <a:pt x="8" y="92"/>
                  <a:pt x="11" y="94"/>
                  <a:pt x="13" y="94"/>
                </a:cubicBezTo>
                <a:cubicBezTo>
                  <a:pt x="12" y="92"/>
                  <a:pt x="12" y="90"/>
                  <a:pt x="11" y="88"/>
                </a:cubicBezTo>
                <a:cubicBezTo>
                  <a:pt x="10" y="88"/>
                  <a:pt x="9" y="88"/>
                  <a:pt x="9" y="88"/>
                </a:cubicBezTo>
                <a:close/>
                <a:moveTo>
                  <a:pt x="12" y="51"/>
                </a:moveTo>
                <a:cubicBezTo>
                  <a:pt x="11" y="52"/>
                  <a:pt x="11" y="52"/>
                  <a:pt x="11" y="53"/>
                </a:cubicBezTo>
                <a:cubicBezTo>
                  <a:pt x="11" y="56"/>
                  <a:pt x="11" y="59"/>
                  <a:pt x="11" y="62"/>
                </a:cubicBezTo>
                <a:cubicBezTo>
                  <a:pt x="11" y="62"/>
                  <a:pt x="11" y="63"/>
                  <a:pt x="11" y="63"/>
                </a:cubicBezTo>
                <a:cubicBezTo>
                  <a:pt x="11" y="62"/>
                  <a:pt x="12" y="62"/>
                  <a:pt x="12" y="61"/>
                </a:cubicBezTo>
                <a:cubicBezTo>
                  <a:pt x="13" y="61"/>
                  <a:pt x="13" y="60"/>
                  <a:pt x="13" y="59"/>
                </a:cubicBezTo>
                <a:cubicBezTo>
                  <a:pt x="12" y="57"/>
                  <a:pt x="12" y="55"/>
                  <a:pt x="12" y="53"/>
                </a:cubicBezTo>
                <a:cubicBezTo>
                  <a:pt x="12" y="52"/>
                  <a:pt x="12" y="52"/>
                  <a:pt x="12" y="51"/>
                </a:cubicBezTo>
                <a:close/>
                <a:moveTo>
                  <a:pt x="151" y="21"/>
                </a:moveTo>
                <a:cubicBezTo>
                  <a:pt x="151" y="20"/>
                  <a:pt x="151" y="20"/>
                  <a:pt x="151" y="19"/>
                </a:cubicBezTo>
                <a:cubicBezTo>
                  <a:pt x="148" y="19"/>
                  <a:pt x="146" y="19"/>
                  <a:pt x="143" y="19"/>
                </a:cubicBezTo>
                <a:cubicBezTo>
                  <a:pt x="143" y="20"/>
                  <a:pt x="143" y="21"/>
                  <a:pt x="144" y="21"/>
                </a:cubicBezTo>
                <a:cubicBezTo>
                  <a:pt x="146" y="21"/>
                  <a:pt x="148" y="21"/>
                  <a:pt x="151" y="21"/>
                </a:cubicBezTo>
                <a:close/>
                <a:moveTo>
                  <a:pt x="47" y="35"/>
                </a:moveTo>
                <a:cubicBezTo>
                  <a:pt x="47" y="35"/>
                  <a:pt x="47" y="34"/>
                  <a:pt x="46" y="34"/>
                </a:cubicBezTo>
                <a:cubicBezTo>
                  <a:pt x="45" y="34"/>
                  <a:pt x="43" y="34"/>
                  <a:pt x="42" y="33"/>
                </a:cubicBezTo>
                <a:cubicBezTo>
                  <a:pt x="42" y="35"/>
                  <a:pt x="42" y="36"/>
                  <a:pt x="41" y="37"/>
                </a:cubicBezTo>
                <a:cubicBezTo>
                  <a:pt x="43" y="37"/>
                  <a:pt x="45" y="36"/>
                  <a:pt x="47" y="35"/>
                </a:cubicBezTo>
                <a:close/>
                <a:moveTo>
                  <a:pt x="28" y="37"/>
                </a:moveTo>
                <a:cubicBezTo>
                  <a:pt x="28" y="37"/>
                  <a:pt x="29" y="37"/>
                  <a:pt x="29" y="37"/>
                </a:cubicBezTo>
                <a:cubicBezTo>
                  <a:pt x="29" y="35"/>
                  <a:pt x="29" y="32"/>
                  <a:pt x="27" y="30"/>
                </a:cubicBezTo>
                <a:cubicBezTo>
                  <a:pt x="26" y="31"/>
                  <a:pt x="26" y="31"/>
                  <a:pt x="25" y="32"/>
                </a:cubicBezTo>
                <a:cubicBezTo>
                  <a:pt x="26" y="34"/>
                  <a:pt x="27" y="36"/>
                  <a:pt x="28" y="37"/>
                </a:cubicBezTo>
                <a:close/>
                <a:moveTo>
                  <a:pt x="280" y="97"/>
                </a:moveTo>
                <a:cubicBezTo>
                  <a:pt x="279" y="98"/>
                  <a:pt x="278" y="99"/>
                  <a:pt x="276" y="99"/>
                </a:cubicBezTo>
                <a:cubicBezTo>
                  <a:pt x="277" y="100"/>
                  <a:pt x="278" y="101"/>
                  <a:pt x="279" y="101"/>
                </a:cubicBezTo>
                <a:cubicBezTo>
                  <a:pt x="280" y="101"/>
                  <a:pt x="280" y="101"/>
                  <a:pt x="281" y="101"/>
                </a:cubicBezTo>
                <a:cubicBezTo>
                  <a:pt x="281" y="100"/>
                  <a:pt x="282" y="99"/>
                  <a:pt x="282" y="98"/>
                </a:cubicBezTo>
                <a:cubicBezTo>
                  <a:pt x="281" y="98"/>
                  <a:pt x="280" y="97"/>
                  <a:pt x="280" y="97"/>
                </a:cubicBezTo>
                <a:close/>
                <a:moveTo>
                  <a:pt x="283" y="101"/>
                </a:moveTo>
                <a:cubicBezTo>
                  <a:pt x="285" y="101"/>
                  <a:pt x="286" y="100"/>
                  <a:pt x="286" y="99"/>
                </a:cubicBezTo>
                <a:cubicBezTo>
                  <a:pt x="287" y="98"/>
                  <a:pt x="287" y="97"/>
                  <a:pt x="287" y="95"/>
                </a:cubicBezTo>
                <a:cubicBezTo>
                  <a:pt x="287" y="93"/>
                  <a:pt x="287" y="92"/>
                  <a:pt x="287" y="90"/>
                </a:cubicBezTo>
                <a:cubicBezTo>
                  <a:pt x="286" y="90"/>
                  <a:pt x="286" y="90"/>
                  <a:pt x="286" y="91"/>
                </a:cubicBezTo>
                <a:cubicBezTo>
                  <a:pt x="286" y="91"/>
                  <a:pt x="286" y="92"/>
                  <a:pt x="286" y="93"/>
                </a:cubicBezTo>
                <a:cubicBezTo>
                  <a:pt x="286" y="94"/>
                  <a:pt x="286" y="96"/>
                  <a:pt x="285" y="98"/>
                </a:cubicBezTo>
                <a:cubicBezTo>
                  <a:pt x="285" y="98"/>
                  <a:pt x="285" y="99"/>
                  <a:pt x="284" y="100"/>
                </a:cubicBezTo>
                <a:cubicBezTo>
                  <a:pt x="284" y="100"/>
                  <a:pt x="284" y="100"/>
                  <a:pt x="283" y="101"/>
                </a:cubicBezTo>
                <a:close/>
                <a:moveTo>
                  <a:pt x="51" y="26"/>
                </a:moveTo>
                <a:cubicBezTo>
                  <a:pt x="51" y="26"/>
                  <a:pt x="51" y="26"/>
                  <a:pt x="51" y="26"/>
                </a:cubicBezTo>
                <a:cubicBezTo>
                  <a:pt x="50" y="27"/>
                  <a:pt x="48" y="28"/>
                  <a:pt x="47" y="28"/>
                </a:cubicBezTo>
                <a:cubicBezTo>
                  <a:pt x="48" y="29"/>
                  <a:pt x="48" y="30"/>
                  <a:pt x="48" y="31"/>
                </a:cubicBezTo>
                <a:cubicBezTo>
                  <a:pt x="49" y="31"/>
                  <a:pt x="50" y="31"/>
                  <a:pt x="50" y="31"/>
                </a:cubicBezTo>
                <a:cubicBezTo>
                  <a:pt x="51" y="29"/>
                  <a:pt x="51" y="28"/>
                  <a:pt x="51" y="26"/>
                </a:cubicBezTo>
                <a:close/>
                <a:moveTo>
                  <a:pt x="179" y="18"/>
                </a:moveTo>
                <a:cubicBezTo>
                  <a:pt x="178" y="18"/>
                  <a:pt x="178" y="19"/>
                  <a:pt x="178" y="20"/>
                </a:cubicBezTo>
                <a:cubicBezTo>
                  <a:pt x="180" y="20"/>
                  <a:pt x="181" y="20"/>
                  <a:pt x="182" y="21"/>
                </a:cubicBezTo>
                <a:cubicBezTo>
                  <a:pt x="182" y="21"/>
                  <a:pt x="182" y="21"/>
                  <a:pt x="182" y="21"/>
                </a:cubicBezTo>
                <a:cubicBezTo>
                  <a:pt x="183" y="20"/>
                  <a:pt x="184" y="20"/>
                  <a:pt x="184" y="19"/>
                </a:cubicBezTo>
                <a:cubicBezTo>
                  <a:pt x="182" y="18"/>
                  <a:pt x="181" y="18"/>
                  <a:pt x="179" y="18"/>
                </a:cubicBezTo>
                <a:close/>
                <a:moveTo>
                  <a:pt x="276" y="41"/>
                </a:moveTo>
                <a:cubicBezTo>
                  <a:pt x="272" y="36"/>
                  <a:pt x="269" y="32"/>
                  <a:pt x="263" y="28"/>
                </a:cubicBezTo>
                <a:cubicBezTo>
                  <a:pt x="268" y="33"/>
                  <a:pt x="272" y="37"/>
                  <a:pt x="276" y="41"/>
                </a:cubicBezTo>
                <a:close/>
                <a:moveTo>
                  <a:pt x="28" y="50"/>
                </a:moveTo>
                <a:cubicBezTo>
                  <a:pt x="28" y="50"/>
                  <a:pt x="28" y="50"/>
                  <a:pt x="28" y="51"/>
                </a:cubicBezTo>
                <a:cubicBezTo>
                  <a:pt x="28" y="48"/>
                  <a:pt x="28" y="45"/>
                  <a:pt x="29" y="42"/>
                </a:cubicBezTo>
                <a:cubicBezTo>
                  <a:pt x="29" y="42"/>
                  <a:pt x="28" y="41"/>
                  <a:pt x="27" y="40"/>
                </a:cubicBezTo>
                <a:cubicBezTo>
                  <a:pt x="28" y="42"/>
                  <a:pt x="27" y="43"/>
                  <a:pt x="26" y="44"/>
                </a:cubicBezTo>
                <a:cubicBezTo>
                  <a:pt x="26" y="44"/>
                  <a:pt x="26" y="45"/>
                  <a:pt x="26" y="45"/>
                </a:cubicBezTo>
                <a:cubicBezTo>
                  <a:pt x="27" y="47"/>
                  <a:pt x="27" y="49"/>
                  <a:pt x="28" y="50"/>
                </a:cubicBezTo>
                <a:close/>
                <a:moveTo>
                  <a:pt x="52" y="94"/>
                </a:moveTo>
                <a:cubicBezTo>
                  <a:pt x="53" y="94"/>
                  <a:pt x="54" y="93"/>
                  <a:pt x="54" y="92"/>
                </a:cubicBezTo>
                <a:cubicBezTo>
                  <a:pt x="53" y="90"/>
                  <a:pt x="53" y="88"/>
                  <a:pt x="52" y="86"/>
                </a:cubicBezTo>
                <a:cubicBezTo>
                  <a:pt x="52" y="86"/>
                  <a:pt x="52" y="85"/>
                  <a:pt x="52" y="85"/>
                </a:cubicBezTo>
                <a:cubicBezTo>
                  <a:pt x="52" y="85"/>
                  <a:pt x="51" y="85"/>
                  <a:pt x="51" y="85"/>
                </a:cubicBezTo>
                <a:cubicBezTo>
                  <a:pt x="52" y="88"/>
                  <a:pt x="52" y="91"/>
                  <a:pt x="52" y="94"/>
                </a:cubicBezTo>
                <a:close/>
                <a:moveTo>
                  <a:pt x="161" y="20"/>
                </a:moveTo>
                <a:cubicBezTo>
                  <a:pt x="158" y="20"/>
                  <a:pt x="156" y="19"/>
                  <a:pt x="153" y="19"/>
                </a:cubicBezTo>
                <a:cubicBezTo>
                  <a:pt x="153" y="20"/>
                  <a:pt x="153" y="20"/>
                  <a:pt x="153" y="21"/>
                </a:cubicBezTo>
                <a:cubicBezTo>
                  <a:pt x="155" y="21"/>
                  <a:pt x="157" y="21"/>
                  <a:pt x="158" y="21"/>
                </a:cubicBezTo>
                <a:cubicBezTo>
                  <a:pt x="159" y="21"/>
                  <a:pt x="160" y="21"/>
                  <a:pt x="161" y="20"/>
                </a:cubicBezTo>
                <a:close/>
                <a:moveTo>
                  <a:pt x="130" y="10"/>
                </a:moveTo>
                <a:cubicBezTo>
                  <a:pt x="130" y="10"/>
                  <a:pt x="130" y="11"/>
                  <a:pt x="131" y="11"/>
                </a:cubicBezTo>
                <a:cubicBezTo>
                  <a:pt x="132" y="11"/>
                  <a:pt x="132" y="11"/>
                  <a:pt x="132" y="11"/>
                </a:cubicBezTo>
                <a:cubicBezTo>
                  <a:pt x="135" y="11"/>
                  <a:pt x="138" y="11"/>
                  <a:pt x="141" y="12"/>
                </a:cubicBezTo>
                <a:cubicBezTo>
                  <a:pt x="141" y="12"/>
                  <a:pt x="141" y="12"/>
                  <a:pt x="142" y="12"/>
                </a:cubicBezTo>
                <a:cubicBezTo>
                  <a:pt x="141" y="11"/>
                  <a:pt x="141" y="11"/>
                  <a:pt x="141" y="11"/>
                </a:cubicBezTo>
                <a:cubicBezTo>
                  <a:pt x="139" y="11"/>
                  <a:pt x="138" y="11"/>
                  <a:pt x="136" y="11"/>
                </a:cubicBezTo>
                <a:cubicBezTo>
                  <a:pt x="136" y="10"/>
                  <a:pt x="135" y="10"/>
                  <a:pt x="135" y="10"/>
                </a:cubicBezTo>
                <a:cubicBezTo>
                  <a:pt x="134" y="9"/>
                  <a:pt x="134" y="9"/>
                  <a:pt x="133" y="9"/>
                </a:cubicBezTo>
                <a:cubicBezTo>
                  <a:pt x="132" y="9"/>
                  <a:pt x="131" y="9"/>
                  <a:pt x="130" y="10"/>
                </a:cubicBezTo>
                <a:close/>
                <a:moveTo>
                  <a:pt x="19" y="56"/>
                </a:moveTo>
                <a:cubicBezTo>
                  <a:pt x="17" y="58"/>
                  <a:pt x="16" y="60"/>
                  <a:pt x="17" y="62"/>
                </a:cubicBezTo>
                <a:cubicBezTo>
                  <a:pt x="18" y="62"/>
                  <a:pt x="19" y="61"/>
                  <a:pt x="19" y="61"/>
                </a:cubicBezTo>
                <a:cubicBezTo>
                  <a:pt x="19" y="60"/>
                  <a:pt x="20" y="60"/>
                  <a:pt x="20" y="60"/>
                </a:cubicBezTo>
                <a:cubicBezTo>
                  <a:pt x="19" y="59"/>
                  <a:pt x="19" y="57"/>
                  <a:pt x="19" y="56"/>
                </a:cubicBezTo>
                <a:close/>
                <a:moveTo>
                  <a:pt x="40" y="82"/>
                </a:moveTo>
                <a:cubicBezTo>
                  <a:pt x="39" y="82"/>
                  <a:pt x="38" y="83"/>
                  <a:pt x="38" y="84"/>
                </a:cubicBezTo>
                <a:cubicBezTo>
                  <a:pt x="38" y="85"/>
                  <a:pt x="39" y="87"/>
                  <a:pt x="39" y="89"/>
                </a:cubicBezTo>
                <a:cubicBezTo>
                  <a:pt x="40" y="89"/>
                  <a:pt x="40" y="88"/>
                  <a:pt x="41" y="88"/>
                </a:cubicBezTo>
                <a:cubicBezTo>
                  <a:pt x="40" y="86"/>
                  <a:pt x="40" y="84"/>
                  <a:pt x="40" y="82"/>
                </a:cubicBezTo>
                <a:close/>
                <a:moveTo>
                  <a:pt x="261" y="42"/>
                </a:moveTo>
                <a:cubicBezTo>
                  <a:pt x="261" y="42"/>
                  <a:pt x="261" y="42"/>
                  <a:pt x="261" y="42"/>
                </a:cubicBezTo>
                <a:cubicBezTo>
                  <a:pt x="260" y="41"/>
                  <a:pt x="260" y="40"/>
                  <a:pt x="259" y="40"/>
                </a:cubicBezTo>
                <a:cubicBezTo>
                  <a:pt x="257" y="39"/>
                  <a:pt x="256" y="39"/>
                  <a:pt x="254" y="38"/>
                </a:cubicBezTo>
                <a:cubicBezTo>
                  <a:pt x="254" y="38"/>
                  <a:pt x="254" y="38"/>
                  <a:pt x="254" y="38"/>
                </a:cubicBezTo>
                <a:cubicBezTo>
                  <a:pt x="255" y="40"/>
                  <a:pt x="257" y="41"/>
                  <a:pt x="258" y="42"/>
                </a:cubicBezTo>
                <a:cubicBezTo>
                  <a:pt x="258" y="42"/>
                  <a:pt x="259" y="42"/>
                  <a:pt x="259" y="42"/>
                </a:cubicBezTo>
                <a:cubicBezTo>
                  <a:pt x="259" y="42"/>
                  <a:pt x="260" y="42"/>
                  <a:pt x="261" y="42"/>
                </a:cubicBezTo>
                <a:close/>
                <a:moveTo>
                  <a:pt x="113" y="29"/>
                </a:moveTo>
                <a:cubicBezTo>
                  <a:pt x="116" y="29"/>
                  <a:pt x="118" y="28"/>
                  <a:pt x="120" y="28"/>
                </a:cubicBezTo>
                <a:cubicBezTo>
                  <a:pt x="118" y="28"/>
                  <a:pt x="118" y="27"/>
                  <a:pt x="118" y="26"/>
                </a:cubicBezTo>
                <a:cubicBezTo>
                  <a:pt x="118" y="26"/>
                  <a:pt x="117" y="26"/>
                  <a:pt x="116" y="26"/>
                </a:cubicBezTo>
                <a:cubicBezTo>
                  <a:pt x="116" y="26"/>
                  <a:pt x="115" y="26"/>
                  <a:pt x="115" y="27"/>
                </a:cubicBezTo>
                <a:cubicBezTo>
                  <a:pt x="114" y="27"/>
                  <a:pt x="114" y="28"/>
                  <a:pt x="113" y="29"/>
                </a:cubicBezTo>
                <a:close/>
                <a:moveTo>
                  <a:pt x="18" y="45"/>
                </a:moveTo>
                <a:cubicBezTo>
                  <a:pt x="17" y="43"/>
                  <a:pt x="17" y="41"/>
                  <a:pt x="17" y="40"/>
                </a:cubicBezTo>
                <a:cubicBezTo>
                  <a:pt x="16" y="40"/>
                  <a:pt x="16" y="41"/>
                  <a:pt x="16" y="41"/>
                </a:cubicBezTo>
                <a:cubicBezTo>
                  <a:pt x="15" y="42"/>
                  <a:pt x="15" y="43"/>
                  <a:pt x="15" y="44"/>
                </a:cubicBezTo>
                <a:cubicBezTo>
                  <a:pt x="15" y="45"/>
                  <a:pt x="15" y="46"/>
                  <a:pt x="15" y="47"/>
                </a:cubicBezTo>
                <a:cubicBezTo>
                  <a:pt x="16" y="46"/>
                  <a:pt x="17" y="45"/>
                  <a:pt x="18" y="45"/>
                </a:cubicBezTo>
                <a:close/>
                <a:moveTo>
                  <a:pt x="41" y="21"/>
                </a:moveTo>
                <a:cubicBezTo>
                  <a:pt x="41" y="21"/>
                  <a:pt x="40" y="21"/>
                  <a:pt x="40" y="21"/>
                </a:cubicBezTo>
                <a:cubicBezTo>
                  <a:pt x="40" y="27"/>
                  <a:pt x="39" y="32"/>
                  <a:pt x="38" y="38"/>
                </a:cubicBezTo>
                <a:cubicBezTo>
                  <a:pt x="38" y="38"/>
                  <a:pt x="39" y="38"/>
                  <a:pt x="39" y="38"/>
                </a:cubicBezTo>
                <a:cubicBezTo>
                  <a:pt x="40" y="33"/>
                  <a:pt x="40" y="27"/>
                  <a:pt x="41" y="21"/>
                </a:cubicBezTo>
                <a:close/>
                <a:moveTo>
                  <a:pt x="268" y="103"/>
                </a:moveTo>
                <a:cubicBezTo>
                  <a:pt x="271" y="103"/>
                  <a:pt x="274" y="103"/>
                  <a:pt x="277" y="103"/>
                </a:cubicBezTo>
                <a:cubicBezTo>
                  <a:pt x="276" y="102"/>
                  <a:pt x="275" y="101"/>
                  <a:pt x="274" y="101"/>
                </a:cubicBezTo>
                <a:cubicBezTo>
                  <a:pt x="272" y="102"/>
                  <a:pt x="270" y="102"/>
                  <a:pt x="268" y="103"/>
                </a:cubicBezTo>
                <a:close/>
                <a:moveTo>
                  <a:pt x="20" y="36"/>
                </a:moveTo>
                <a:cubicBezTo>
                  <a:pt x="20" y="37"/>
                  <a:pt x="19" y="37"/>
                  <a:pt x="19" y="38"/>
                </a:cubicBezTo>
                <a:cubicBezTo>
                  <a:pt x="19" y="39"/>
                  <a:pt x="19" y="41"/>
                  <a:pt x="20" y="43"/>
                </a:cubicBezTo>
                <a:cubicBezTo>
                  <a:pt x="21" y="43"/>
                  <a:pt x="21" y="42"/>
                  <a:pt x="22" y="42"/>
                </a:cubicBezTo>
                <a:cubicBezTo>
                  <a:pt x="21" y="40"/>
                  <a:pt x="21" y="38"/>
                  <a:pt x="20" y="36"/>
                </a:cubicBezTo>
                <a:close/>
                <a:moveTo>
                  <a:pt x="35" y="97"/>
                </a:moveTo>
                <a:cubicBezTo>
                  <a:pt x="35" y="97"/>
                  <a:pt x="35" y="97"/>
                  <a:pt x="35" y="96"/>
                </a:cubicBezTo>
                <a:cubicBezTo>
                  <a:pt x="34" y="96"/>
                  <a:pt x="33" y="96"/>
                  <a:pt x="32" y="95"/>
                </a:cubicBezTo>
                <a:cubicBezTo>
                  <a:pt x="32" y="94"/>
                  <a:pt x="31" y="94"/>
                  <a:pt x="30" y="95"/>
                </a:cubicBezTo>
                <a:cubicBezTo>
                  <a:pt x="30" y="95"/>
                  <a:pt x="29" y="95"/>
                  <a:pt x="29" y="95"/>
                </a:cubicBezTo>
                <a:cubicBezTo>
                  <a:pt x="29" y="95"/>
                  <a:pt x="29" y="96"/>
                  <a:pt x="29" y="97"/>
                </a:cubicBezTo>
                <a:cubicBezTo>
                  <a:pt x="31" y="97"/>
                  <a:pt x="33" y="97"/>
                  <a:pt x="35" y="97"/>
                </a:cubicBezTo>
                <a:close/>
                <a:moveTo>
                  <a:pt x="85" y="15"/>
                </a:moveTo>
                <a:cubicBezTo>
                  <a:pt x="85" y="17"/>
                  <a:pt x="85" y="18"/>
                  <a:pt x="86" y="19"/>
                </a:cubicBezTo>
                <a:cubicBezTo>
                  <a:pt x="86" y="19"/>
                  <a:pt x="87" y="19"/>
                  <a:pt x="87" y="19"/>
                </a:cubicBezTo>
                <a:cubicBezTo>
                  <a:pt x="87" y="17"/>
                  <a:pt x="87" y="17"/>
                  <a:pt x="89" y="17"/>
                </a:cubicBezTo>
                <a:cubicBezTo>
                  <a:pt x="89" y="16"/>
                  <a:pt x="90" y="16"/>
                  <a:pt x="90" y="16"/>
                </a:cubicBezTo>
                <a:cubicBezTo>
                  <a:pt x="90" y="16"/>
                  <a:pt x="90" y="16"/>
                  <a:pt x="90" y="15"/>
                </a:cubicBezTo>
                <a:cubicBezTo>
                  <a:pt x="88" y="15"/>
                  <a:pt x="87" y="15"/>
                  <a:pt x="85" y="15"/>
                </a:cubicBezTo>
                <a:close/>
                <a:moveTo>
                  <a:pt x="94" y="9"/>
                </a:moveTo>
                <a:cubicBezTo>
                  <a:pt x="90" y="9"/>
                  <a:pt x="86" y="9"/>
                  <a:pt x="82" y="9"/>
                </a:cubicBezTo>
                <a:cubicBezTo>
                  <a:pt x="82" y="10"/>
                  <a:pt x="83" y="10"/>
                  <a:pt x="83" y="10"/>
                </a:cubicBezTo>
                <a:cubicBezTo>
                  <a:pt x="87" y="10"/>
                  <a:pt x="90" y="10"/>
                  <a:pt x="94" y="9"/>
                </a:cubicBezTo>
                <a:close/>
                <a:moveTo>
                  <a:pt x="282" y="78"/>
                </a:moveTo>
                <a:cubicBezTo>
                  <a:pt x="282" y="76"/>
                  <a:pt x="282" y="75"/>
                  <a:pt x="282" y="74"/>
                </a:cubicBezTo>
                <a:cubicBezTo>
                  <a:pt x="281" y="74"/>
                  <a:pt x="280" y="74"/>
                  <a:pt x="280" y="74"/>
                </a:cubicBezTo>
                <a:cubicBezTo>
                  <a:pt x="279" y="74"/>
                  <a:pt x="279" y="73"/>
                  <a:pt x="278" y="73"/>
                </a:cubicBezTo>
                <a:cubicBezTo>
                  <a:pt x="278" y="75"/>
                  <a:pt x="280" y="77"/>
                  <a:pt x="282" y="78"/>
                </a:cubicBezTo>
                <a:close/>
                <a:moveTo>
                  <a:pt x="267" y="75"/>
                </a:moveTo>
                <a:cubicBezTo>
                  <a:pt x="266" y="76"/>
                  <a:pt x="265" y="76"/>
                  <a:pt x="265" y="77"/>
                </a:cubicBezTo>
                <a:cubicBezTo>
                  <a:pt x="265" y="78"/>
                  <a:pt x="266" y="80"/>
                  <a:pt x="266" y="81"/>
                </a:cubicBezTo>
                <a:cubicBezTo>
                  <a:pt x="266" y="81"/>
                  <a:pt x="266" y="81"/>
                  <a:pt x="266" y="82"/>
                </a:cubicBezTo>
                <a:cubicBezTo>
                  <a:pt x="266" y="81"/>
                  <a:pt x="267" y="80"/>
                  <a:pt x="267" y="80"/>
                </a:cubicBezTo>
                <a:cubicBezTo>
                  <a:pt x="267" y="79"/>
                  <a:pt x="267" y="79"/>
                  <a:pt x="267" y="79"/>
                </a:cubicBezTo>
                <a:cubicBezTo>
                  <a:pt x="267" y="78"/>
                  <a:pt x="267" y="77"/>
                  <a:pt x="267" y="75"/>
                </a:cubicBezTo>
                <a:close/>
                <a:moveTo>
                  <a:pt x="72" y="24"/>
                </a:moveTo>
                <a:cubicBezTo>
                  <a:pt x="72" y="24"/>
                  <a:pt x="72" y="24"/>
                  <a:pt x="72" y="24"/>
                </a:cubicBezTo>
                <a:cubicBezTo>
                  <a:pt x="70" y="24"/>
                  <a:pt x="69" y="25"/>
                  <a:pt x="67" y="25"/>
                </a:cubicBezTo>
                <a:cubicBezTo>
                  <a:pt x="68" y="26"/>
                  <a:pt x="69" y="27"/>
                  <a:pt x="70" y="28"/>
                </a:cubicBezTo>
                <a:cubicBezTo>
                  <a:pt x="71" y="26"/>
                  <a:pt x="71" y="25"/>
                  <a:pt x="72" y="24"/>
                </a:cubicBezTo>
                <a:close/>
                <a:moveTo>
                  <a:pt x="174" y="22"/>
                </a:moveTo>
                <a:cubicBezTo>
                  <a:pt x="174" y="21"/>
                  <a:pt x="174" y="21"/>
                  <a:pt x="174" y="21"/>
                </a:cubicBezTo>
                <a:cubicBezTo>
                  <a:pt x="174" y="21"/>
                  <a:pt x="173" y="21"/>
                  <a:pt x="173" y="21"/>
                </a:cubicBezTo>
                <a:cubicBezTo>
                  <a:pt x="170" y="21"/>
                  <a:pt x="167" y="20"/>
                  <a:pt x="165" y="20"/>
                </a:cubicBezTo>
                <a:cubicBezTo>
                  <a:pt x="164" y="20"/>
                  <a:pt x="164" y="20"/>
                  <a:pt x="163" y="21"/>
                </a:cubicBezTo>
                <a:cubicBezTo>
                  <a:pt x="167" y="21"/>
                  <a:pt x="170" y="21"/>
                  <a:pt x="174" y="22"/>
                </a:cubicBezTo>
                <a:close/>
                <a:moveTo>
                  <a:pt x="35" y="18"/>
                </a:moveTo>
                <a:cubicBezTo>
                  <a:pt x="35" y="18"/>
                  <a:pt x="34" y="18"/>
                  <a:pt x="34" y="18"/>
                </a:cubicBezTo>
                <a:cubicBezTo>
                  <a:pt x="31" y="20"/>
                  <a:pt x="27" y="21"/>
                  <a:pt x="24" y="24"/>
                </a:cubicBezTo>
                <a:cubicBezTo>
                  <a:pt x="24" y="24"/>
                  <a:pt x="25" y="24"/>
                  <a:pt x="25" y="24"/>
                </a:cubicBezTo>
                <a:cubicBezTo>
                  <a:pt x="28" y="22"/>
                  <a:pt x="30" y="21"/>
                  <a:pt x="33" y="19"/>
                </a:cubicBezTo>
                <a:cubicBezTo>
                  <a:pt x="34" y="19"/>
                  <a:pt x="34" y="19"/>
                  <a:pt x="35" y="18"/>
                </a:cubicBezTo>
                <a:close/>
                <a:moveTo>
                  <a:pt x="245" y="89"/>
                </a:moveTo>
                <a:cubicBezTo>
                  <a:pt x="246" y="87"/>
                  <a:pt x="245" y="84"/>
                  <a:pt x="244" y="81"/>
                </a:cubicBezTo>
                <a:cubicBezTo>
                  <a:pt x="244" y="84"/>
                  <a:pt x="244" y="87"/>
                  <a:pt x="245" y="89"/>
                </a:cubicBezTo>
                <a:close/>
                <a:moveTo>
                  <a:pt x="201" y="20"/>
                </a:moveTo>
                <a:cubicBezTo>
                  <a:pt x="203" y="20"/>
                  <a:pt x="204" y="21"/>
                  <a:pt x="205" y="21"/>
                </a:cubicBezTo>
                <a:cubicBezTo>
                  <a:pt x="206" y="21"/>
                  <a:pt x="206" y="21"/>
                  <a:pt x="206" y="21"/>
                </a:cubicBezTo>
                <a:cubicBezTo>
                  <a:pt x="207" y="21"/>
                  <a:pt x="207" y="20"/>
                  <a:pt x="208" y="20"/>
                </a:cubicBezTo>
                <a:cubicBezTo>
                  <a:pt x="206" y="19"/>
                  <a:pt x="204" y="19"/>
                  <a:pt x="202" y="19"/>
                </a:cubicBezTo>
                <a:cubicBezTo>
                  <a:pt x="201" y="19"/>
                  <a:pt x="201" y="20"/>
                  <a:pt x="201" y="20"/>
                </a:cubicBezTo>
                <a:close/>
                <a:moveTo>
                  <a:pt x="253" y="93"/>
                </a:moveTo>
                <a:cubicBezTo>
                  <a:pt x="255" y="91"/>
                  <a:pt x="256" y="90"/>
                  <a:pt x="255" y="88"/>
                </a:cubicBezTo>
                <a:cubicBezTo>
                  <a:pt x="254" y="88"/>
                  <a:pt x="254" y="88"/>
                  <a:pt x="253" y="89"/>
                </a:cubicBezTo>
                <a:cubicBezTo>
                  <a:pt x="253" y="90"/>
                  <a:pt x="253" y="91"/>
                  <a:pt x="252" y="92"/>
                </a:cubicBezTo>
                <a:cubicBezTo>
                  <a:pt x="253" y="93"/>
                  <a:pt x="253" y="93"/>
                  <a:pt x="253" y="93"/>
                </a:cubicBezTo>
                <a:close/>
                <a:moveTo>
                  <a:pt x="21" y="90"/>
                </a:moveTo>
                <a:cubicBezTo>
                  <a:pt x="21" y="91"/>
                  <a:pt x="22" y="91"/>
                  <a:pt x="23" y="91"/>
                </a:cubicBezTo>
                <a:cubicBezTo>
                  <a:pt x="23" y="90"/>
                  <a:pt x="23" y="89"/>
                  <a:pt x="24" y="88"/>
                </a:cubicBezTo>
                <a:cubicBezTo>
                  <a:pt x="23" y="87"/>
                  <a:pt x="23" y="87"/>
                  <a:pt x="22" y="86"/>
                </a:cubicBezTo>
                <a:cubicBezTo>
                  <a:pt x="21" y="87"/>
                  <a:pt x="21" y="89"/>
                  <a:pt x="21" y="90"/>
                </a:cubicBezTo>
                <a:close/>
                <a:moveTo>
                  <a:pt x="242" y="74"/>
                </a:moveTo>
                <a:cubicBezTo>
                  <a:pt x="242" y="74"/>
                  <a:pt x="243" y="74"/>
                  <a:pt x="243" y="74"/>
                </a:cubicBezTo>
                <a:cubicBezTo>
                  <a:pt x="243" y="74"/>
                  <a:pt x="244" y="73"/>
                  <a:pt x="245" y="72"/>
                </a:cubicBezTo>
                <a:cubicBezTo>
                  <a:pt x="245" y="71"/>
                  <a:pt x="246" y="70"/>
                  <a:pt x="246" y="69"/>
                </a:cubicBezTo>
                <a:cubicBezTo>
                  <a:pt x="246" y="68"/>
                  <a:pt x="247" y="68"/>
                  <a:pt x="247" y="68"/>
                </a:cubicBezTo>
                <a:cubicBezTo>
                  <a:pt x="245" y="69"/>
                  <a:pt x="243" y="72"/>
                  <a:pt x="242" y="74"/>
                </a:cubicBezTo>
                <a:close/>
                <a:moveTo>
                  <a:pt x="153" y="16"/>
                </a:moveTo>
                <a:cubicBezTo>
                  <a:pt x="153" y="16"/>
                  <a:pt x="153" y="16"/>
                  <a:pt x="153" y="16"/>
                </a:cubicBezTo>
                <a:cubicBezTo>
                  <a:pt x="154" y="17"/>
                  <a:pt x="154" y="17"/>
                  <a:pt x="155" y="17"/>
                </a:cubicBezTo>
                <a:cubicBezTo>
                  <a:pt x="156" y="17"/>
                  <a:pt x="157" y="17"/>
                  <a:pt x="158" y="17"/>
                </a:cubicBezTo>
                <a:cubicBezTo>
                  <a:pt x="160" y="17"/>
                  <a:pt x="161" y="17"/>
                  <a:pt x="162" y="17"/>
                </a:cubicBezTo>
                <a:cubicBezTo>
                  <a:pt x="163" y="17"/>
                  <a:pt x="163" y="17"/>
                  <a:pt x="164" y="16"/>
                </a:cubicBezTo>
                <a:cubicBezTo>
                  <a:pt x="160" y="16"/>
                  <a:pt x="157" y="16"/>
                  <a:pt x="153" y="16"/>
                </a:cubicBezTo>
                <a:close/>
                <a:moveTo>
                  <a:pt x="27" y="82"/>
                </a:moveTo>
                <a:cubicBezTo>
                  <a:pt x="27" y="82"/>
                  <a:pt x="28" y="81"/>
                  <a:pt x="28" y="80"/>
                </a:cubicBezTo>
                <a:cubicBezTo>
                  <a:pt x="27" y="79"/>
                  <a:pt x="27" y="78"/>
                  <a:pt x="27" y="77"/>
                </a:cubicBezTo>
                <a:cubicBezTo>
                  <a:pt x="25" y="77"/>
                  <a:pt x="25" y="77"/>
                  <a:pt x="26" y="79"/>
                </a:cubicBezTo>
                <a:cubicBezTo>
                  <a:pt x="26" y="79"/>
                  <a:pt x="26" y="80"/>
                  <a:pt x="26" y="81"/>
                </a:cubicBezTo>
                <a:cubicBezTo>
                  <a:pt x="26" y="82"/>
                  <a:pt x="27" y="82"/>
                  <a:pt x="27" y="82"/>
                </a:cubicBezTo>
                <a:close/>
                <a:moveTo>
                  <a:pt x="15" y="79"/>
                </a:moveTo>
                <a:cubicBezTo>
                  <a:pt x="15" y="79"/>
                  <a:pt x="15" y="79"/>
                  <a:pt x="15" y="79"/>
                </a:cubicBezTo>
                <a:cubicBezTo>
                  <a:pt x="14" y="80"/>
                  <a:pt x="13" y="81"/>
                  <a:pt x="13" y="82"/>
                </a:cubicBezTo>
                <a:cubicBezTo>
                  <a:pt x="12" y="83"/>
                  <a:pt x="12" y="83"/>
                  <a:pt x="13" y="84"/>
                </a:cubicBezTo>
                <a:cubicBezTo>
                  <a:pt x="13" y="84"/>
                  <a:pt x="14" y="83"/>
                  <a:pt x="15" y="83"/>
                </a:cubicBezTo>
                <a:cubicBezTo>
                  <a:pt x="15" y="83"/>
                  <a:pt x="15" y="82"/>
                  <a:pt x="15" y="82"/>
                </a:cubicBezTo>
                <a:cubicBezTo>
                  <a:pt x="15" y="81"/>
                  <a:pt x="15" y="80"/>
                  <a:pt x="15" y="79"/>
                </a:cubicBezTo>
                <a:close/>
                <a:moveTo>
                  <a:pt x="244" y="16"/>
                </a:moveTo>
                <a:cubicBezTo>
                  <a:pt x="244" y="16"/>
                  <a:pt x="244" y="16"/>
                  <a:pt x="244" y="16"/>
                </a:cubicBezTo>
                <a:cubicBezTo>
                  <a:pt x="245" y="17"/>
                  <a:pt x="247" y="17"/>
                  <a:pt x="248" y="18"/>
                </a:cubicBezTo>
                <a:cubicBezTo>
                  <a:pt x="249" y="19"/>
                  <a:pt x="251" y="19"/>
                  <a:pt x="252" y="19"/>
                </a:cubicBezTo>
                <a:cubicBezTo>
                  <a:pt x="250" y="18"/>
                  <a:pt x="247" y="17"/>
                  <a:pt x="244" y="16"/>
                </a:cubicBezTo>
                <a:close/>
                <a:moveTo>
                  <a:pt x="264" y="22"/>
                </a:moveTo>
                <a:cubicBezTo>
                  <a:pt x="259" y="19"/>
                  <a:pt x="254" y="17"/>
                  <a:pt x="249" y="15"/>
                </a:cubicBezTo>
                <a:cubicBezTo>
                  <a:pt x="254" y="17"/>
                  <a:pt x="259" y="20"/>
                  <a:pt x="264" y="22"/>
                </a:cubicBezTo>
                <a:close/>
                <a:moveTo>
                  <a:pt x="238" y="24"/>
                </a:moveTo>
                <a:cubicBezTo>
                  <a:pt x="238" y="24"/>
                  <a:pt x="238" y="24"/>
                  <a:pt x="238" y="24"/>
                </a:cubicBezTo>
                <a:cubicBezTo>
                  <a:pt x="240" y="26"/>
                  <a:pt x="243" y="27"/>
                  <a:pt x="245" y="28"/>
                </a:cubicBezTo>
                <a:cubicBezTo>
                  <a:pt x="245" y="28"/>
                  <a:pt x="245" y="28"/>
                  <a:pt x="246" y="28"/>
                </a:cubicBezTo>
                <a:cubicBezTo>
                  <a:pt x="244" y="26"/>
                  <a:pt x="239" y="24"/>
                  <a:pt x="238" y="24"/>
                </a:cubicBezTo>
                <a:close/>
                <a:moveTo>
                  <a:pt x="203" y="15"/>
                </a:moveTo>
                <a:cubicBezTo>
                  <a:pt x="203" y="15"/>
                  <a:pt x="203" y="15"/>
                  <a:pt x="203" y="15"/>
                </a:cubicBezTo>
                <a:cubicBezTo>
                  <a:pt x="206" y="16"/>
                  <a:pt x="208" y="16"/>
                  <a:pt x="211" y="17"/>
                </a:cubicBezTo>
                <a:cubicBezTo>
                  <a:pt x="211" y="17"/>
                  <a:pt x="212" y="17"/>
                  <a:pt x="212" y="17"/>
                </a:cubicBezTo>
                <a:cubicBezTo>
                  <a:pt x="210" y="16"/>
                  <a:pt x="205" y="15"/>
                  <a:pt x="203" y="15"/>
                </a:cubicBezTo>
                <a:close/>
                <a:moveTo>
                  <a:pt x="133" y="28"/>
                </a:moveTo>
                <a:cubicBezTo>
                  <a:pt x="140" y="28"/>
                  <a:pt x="147" y="28"/>
                  <a:pt x="153" y="28"/>
                </a:cubicBezTo>
                <a:cubicBezTo>
                  <a:pt x="147" y="28"/>
                  <a:pt x="140" y="28"/>
                  <a:pt x="133" y="28"/>
                </a:cubicBezTo>
                <a:close/>
                <a:moveTo>
                  <a:pt x="264" y="43"/>
                </a:moveTo>
                <a:cubicBezTo>
                  <a:pt x="264" y="43"/>
                  <a:pt x="264" y="43"/>
                  <a:pt x="264" y="43"/>
                </a:cubicBezTo>
                <a:cubicBezTo>
                  <a:pt x="265" y="44"/>
                  <a:pt x="265" y="45"/>
                  <a:pt x="266" y="46"/>
                </a:cubicBezTo>
                <a:cubicBezTo>
                  <a:pt x="266" y="47"/>
                  <a:pt x="267" y="48"/>
                  <a:pt x="267" y="49"/>
                </a:cubicBezTo>
                <a:cubicBezTo>
                  <a:pt x="267" y="49"/>
                  <a:pt x="267" y="48"/>
                  <a:pt x="267" y="47"/>
                </a:cubicBezTo>
                <a:cubicBezTo>
                  <a:pt x="267" y="46"/>
                  <a:pt x="267" y="46"/>
                  <a:pt x="267" y="46"/>
                </a:cubicBezTo>
                <a:cubicBezTo>
                  <a:pt x="266" y="45"/>
                  <a:pt x="265" y="44"/>
                  <a:pt x="264" y="43"/>
                </a:cubicBezTo>
                <a:close/>
                <a:moveTo>
                  <a:pt x="36" y="87"/>
                </a:moveTo>
                <a:cubicBezTo>
                  <a:pt x="35" y="88"/>
                  <a:pt x="35" y="88"/>
                  <a:pt x="34" y="88"/>
                </a:cubicBezTo>
                <a:cubicBezTo>
                  <a:pt x="34" y="88"/>
                  <a:pt x="33" y="88"/>
                  <a:pt x="32" y="88"/>
                </a:cubicBezTo>
                <a:cubicBezTo>
                  <a:pt x="34" y="90"/>
                  <a:pt x="35" y="90"/>
                  <a:pt x="37" y="89"/>
                </a:cubicBezTo>
                <a:cubicBezTo>
                  <a:pt x="37" y="89"/>
                  <a:pt x="36" y="88"/>
                  <a:pt x="36" y="87"/>
                </a:cubicBezTo>
                <a:close/>
                <a:moveTo>
                  <a:pt x="136" y="19"/>
                </a:moveTo>
                <a:cubicBezTo>
                  <a:pt x="134" y="19"/>
                  <a:pt x="133" y="19"/>
                  <a:pt x="131" y="19"/>
                </a:cubicBezTo>
                <a:cubicBezTo>
                  <a:pt x="132" y="20"/>
                  <a:pt x="132" y="21"/>
                  <a:pt x="132" y="22"/>
                </a:cubicBezTo>
                <a:cubicBezTo>
                  <a:pt x="134" y="21"/>
                  <a:pt x="135" y="21"/>
                  <a:pt x="136" y="19"/>
                </a:cubicBezTo>
                <a:close/>
                <a:moveTo>
                  <a:pt x="16" y="28"/>
                </a:moveTo>
                <a:cubicBezTo>
                  <a:pt x="16" y="28"/>
                  <a:pt x="16" y="28"/>
                  <a:pt x="16" y="28"/>
                </a:cubicBezTo>
                <a:cubicBezTo>
                  <a:pt x="18" y="26"/>
                  <a:pt x="20" y="24"/>
                  <a:pt x="21" y="22"/>
                </a:cubicBezTo>
                <a:cubicBezTo>
                  <a:pt x="20" y="23"/>
                  <a:pt x="15" y="27"/>
                  <a:pt x="15" y="28"/>
                </a:cubicBezTo>
                <a:cubicBezTo>
                  <a:pt x="16" y="28"/>
                  <a:pt x="16" y="28"/>
                  <a:pt x="16" y="28"/>
                </a:cubicBezTo>
                <a:close/>
                <a:moveTo>
                  <a:pt x="26" y="39"/>
                </a:moveTo>
                <a:cubicBezTo>
                  <a:pt x="25" y="37"/>
                  <a:pt x="24" y="35"/>
                  <a:pt x="23" y="34"/>
                </a:cubicBezTo>
                <a:cubicBezTo>
                  <a:pt x="23" y="34"/>
                  <a:pt x="23" y="34"/>
                  <a:pt x="23" y="34"/>
                </a:cubicBezTo>
                <a:cubicBezTo>
                  <a:pt x="23" y="36"/>
                  <a:pt x="24" y="38"/>
                  <a:pt x="25" y="40"/>
                </a:cubicBezTo>
                <a:cubicBezTo>
                  <a:pt x="25" y="39"/>
                  <a:pt x="26" y="39"/>
                  <a:pt x="26" y="39"/>
                </a:cubicBezTo>
                <a:close/>
                <a:moveTo>
                  <a:pt x="20" y="64"/>
                </a:moveTo>
                <a:cubicBezTo>
                  <a:pt x="17" y="66"/>
                  <a:pt x="17" y="65"/>
                  <a:pt x="17" y="68"/>
                </a:cubicBezTo>
                <a:cubicBezTo>
                  <a:pt x="18" y="67"/>
                  <a:pt x="19" y="67"/>
                  <a:pt x="20" y="67"/>
                </a:cubicBezTo>
                <a:cubicBezTo>
                  <a:pt x="20" y="66"/>
                  <a:pt x="20" y="65"/>
                  <a:pt x="20" y="64"/>
                </a:cubicBezTo>
                <a:close/>
                <a:moveTo>
                  <a:pt x="24" y="56"/>
                </a:moveTo>
                <a:cubicBezTo>
                  <a:pt x="24" y="56"/>
                  <a:pt x="25" y="56"/>
                  <a:pt x="25" y="56"/>
                </a:cubicBezTo>
                <a:cubicBezTo>
                  <a:pt x="24" y="54"/>
                  <a:pt x="24" y="51"/>
                  <a:pt x="24" y="49"/>
                </a:cubicBezTo>
                <a:cubicBezTo>
                  <a:pt x="23" y="50"/>
                  <a:pt x="23" y="50"/>
                  <a:pt x="23" y="50"/>
                </a:cubicBezTo>
                <a:cubicBezTo>
                  <a:pt x="22" y="51"/>
                  <a:pt x="22" y="51"/>
                  <a:pt x="22" y="52"/>
                </a:cubicBezTo>
                <a:cubicBezTo>
                  <a:pt x="23" y="53"/>
                  <a:pt x="24" y="54"/>
                  <a:pt x="24" y="56"/>
                </a:cubicBezTo>
                <a:close/>
                <a:moveTo>
                  <a:pt x="23" y="64"/>
                </a:moveTo>
                <a:cubicBezTo>
                  <a:pt x="24" y="63"/>
                  <a:pt x="25" y="62"/>
                  <a:pt x="25" y="60"/>
                </a:cubicBezTo>
                <a:cubicBezTo>
                  <a:pt x="25" y="60"/>
                  <a:pt x="25" y="60"/>
                  <a:pt x="24" y="60"/>
                </a:cubicBezTo>
                <a:cubicBezTo>
                  <a:pt x="24" y="60"/>
                  <a:pt x="23" y="61"/>
                  <a:pt x="23" y="61"/>
                </a:cubicBezTo>
                <a:cubicBezTo>
                  <a:pt x="23" y="61"/>
                  <a:pt x="22" y="62"/>
                  <a:pt x="22" y="62"/>
                </a:cubicBezTo>
                <a:cubicBezTo>
                  <a:pt x="22" y="63"/>
                  <a:pt x="23" y="63"/>
                  <a:pt x="23" y="64"/>
                </a:cubicBezTo>
                <a:close/>
                <a:moveTo>
                  <a:pt x="37" y="17"/>
                </a:moveTo>
                <a:cubicBezTo>
                  <a:pt x="37" y="18"/>
                  <a:pt x="38" y="18"/>
                  <a:pt x="39" y="17"/>
                </a:cubicBezTo>
                <a:cubicBezTo>
                  <a:pt x="40" y="17"/>
                  <a:pt x="42" y="17"/>
                  <a:pt x="43" y="16"/>
                </a:cubicBezTo>
                <a:cubicBezTo>
                  <a:pt x="44" y="16"/>
                  <a:pt x="44" y="16"/>
                  <a:pt x="45" y="16"/>
                </a:cubicBezTo>
                <a:cubicBezTo>
                  <a:pt x="42" y="16"/>
                  <a:pt x="39" y="16"/>
                  <a:pt x="37" y="17"/>
                </a:cubicBezTo>
                <a:close/>
                <a:moveTo>
                  <a:pt x="252" y="99"/>
                </a:moveTo>
                <a:cubicBezTo>
                  <a:pt x="252" y="98"/>
                  <a:pt x="252" y="98"/>
                  <a:pt x="252" y="97"/>
                </a:cubicBezTo>
                <a:cubicBezTo>
                  <a:pt x="250" y="96"/>
                  <a:pt x="249" y="97"/>
                  <a:pt x="248" y="98"/>
                </a:cubicBezTo>
                <a:cubicBezTo>
                  <a:pt x="249" y="98"/>
                  <a:pt x="251" y="99"/>
                  <a:pt x="252" y="99"/>
                </a:cubicBezTo>
                <a:close/>
                <a:moveTo>
                  <a:pt x="170" y="14"/>
                </a:moveTo>
                <a:cubicBezTo>
                  <a:pt x="171" y="14"/>
                  <a:pt x="175" y="15"/>
                  <a:pt x="176" y="14"/>
                </a:cubicBezTo>
                <a:cubicBezTo>
                  <a:pt x="176" y="14"/>
                  <a:pt x="176" y="14"/>
                  <a:pt x="176" y="13"/>
                </a:cubicBezTo>
                <a:cubicBezTo>
                  <a:pt x="174" y="13"/>
                  <a:pt x="171" y="13"/>
                  <a:pt x="170" y="14"/>
                </a:cubicBezTo>
                <a:close/>
                <a:moveTo>
                  <a:pt x="32" y="79"/>
                </a:moveTo>
                <a:cubicBezTo>
                  <a:pt x="32" y="81"/>
                  <a:pt x="32" y="82"/>
                  <a:pt x="32" y="83"/>
                </a:cubicBezTo>
                <a:cubicBezTo>
                  <a:pt x="32" y="84"/>
                  <a:pt x="33" y="84"/>
                  <a:pt x="33" y="84"/>
                </a:cubicBezTo>
                <a:cubicBezTo>
                  <a:pt x="33" y="84"/>
                  <a:pt x="34" y="84"/>
                  <a:pt x="34" y="83"/>
                </a:cubicBezTo>
                <a:cubicBezTo>
                  <a:pt x="34" y="83"/>
                  <a:pt x="34" y="83"/>
                  <a:pt x="34" y="83"/>
                </a:cubicBezTo>
                <a:cubicBezTo>
                  <a:pt x="34" y="81"/>
                  <a:pt x="33" y="80"/>
                  <a:pt x="32" y="79"/>
                </a:cubicBezTo>
                <a:close/>
                <a:moveTo>
                  <a:pt x="199" y="16"/>
                </a:moveTo>
                <a:cubicBezTo>
                  <a:pt x="199" y="16"/>
                  <a:pt x="198" y="16"/>
                  <a:pt x="198" y="16"/>
                </a:cubicBezTo>
                <a:cubicBezTo>
                  <a:pt x="197" y="15"/>
                  <a:pt x="196" y="15"/>
                  <a:pt x="194" y="14"/>
                </a:cubicBezTo>
                <a:cubicBezTo>
                  <a:pt x="193" y="14"/>
                  <a:pt x="193" y="14"/>
                  <a:pt x="192" y="16"/>
                </a:cubicBezTo>
                <a:cubicBezTo>
                  <a:pt x="194" y="16"/>
                  <a:pt x="197" y="16"/>
                  <a:pt x="199" y="16"/>
                </a:cubicBezTo>
                <a:close/>
                <a:moveTo>
                  <a:pt x="256" y="64"/>
                </a:moveTo>
                <a:cubicBezTo>
                  <a:pt x="257" y="63"/>
                  <a:pt x="257" y="62"/>
                  <a:pt x="256" y="61"/>
                </a:cubicBezTo>
                <a:cubicBezTo>
                  <a:pt x="256" y="61"/>
                  <a:pt x="255" y="61"/>
                  <a:pt x="255" y="61"/>
                </a:cubicBezTo>
                <a:cubicBezTo>
                  <a:pt x="255" y="62"/>
                  <a:pt x="255" y="62"/>
                  <a:pt x="255" y="63"/>
                </a:cubicBezTo>
                <a:cubicBezTo>
                  <a:pt x="255" y="63"/>
                  <a:pt x="256" y="64"/>
                  <a:pt x="256" y="64"/>
                </a:cubicBezTo>
                <a:close/>
                <a:moveTo>
                  <a:pt x="73" y="27"/>
                </a:moveTo>
                <a:cubicBezTo>
                  <a:pt x="73" y="27"/>
                  <a:pt x="73" y="28"/>
                  <a:pt x="73" y="28"/>
                </a:cubicBezTo>
                <a:cubicBezTo>
                  <a:pt x="74" y="27"/>
                  <a:pt x="74" y="27"/>
                  <a:pt x="74" y="27"/>
                </a:cubicBezTo>
                <a:cubicBezTo>
                  <a:pt x="75" y="26"/>
                  <a:pt x="76" y="25"/>
                  <a:pt x="76" y="23"/>
                </a:cubicBezTo>
                <a:cubicBezTo>
                  <a:pt x="75" y="23"/>
                  <a:pt x="75" y="23"/>
                  <a:pt x="75" y="24"/>
                </a:cubicBezTo>
                <a:cubicBezTo>
                  <a:pt x="74" y="25"/>
                  <a:pt x="74" y="26"/>
                  <a:pt x="73" y="27"/>
                </a:cubicBezTo>
                <a:close/>
                <a:moveTo>
                  <a:pt x="278" y="92"/>
                </a:moveTo>
                <a:cubicBezTo>
                  <a:pt x="277" y="94"/>
                  <a:pt x="276" y="95"/>
                  <a:pt x="276" y="97"/>
                </a:cubicBezTo>
                <a:cubicBezTo>
                  <a:pt x="276" y="97"/>
                  <a:pt x="276" y="97"/>
                  <a:pt x="276" y="97"/>
                </a:cubicBezTo>
                <a:cubicBezTo>
                  <a:pt x="277" y="96"/>
                  <a:pt x="278" y="96"/>
                  <a:pt x="279" y="95"/>
                </a:cubicBezTo>
                <a:cubicBezTo>
                  <a:pt x="278" y="94"/>
                  <a:pt x="278" y="93"/>
                  <a:pt x="278" y="92"/>
                </a:cubicBezTo>
                <a:close/>
                <a:moveTo>
                  <a:pt x="15" y="100"/>
                </a:moveTo>
                <a:cubicBezTo>
                  <a:pt x="15" y="99"/>
                  <a:pt x="15" y="99"/>
                  <a:pt x="15" y="99"/>
                </a:cubicBezTo>
                <a:cubicBezTo>
                  <a:pt x="14" y="99"/>
                  <a:pt x="13" y="98"/>
                  <a:pt x="12" y="97"/>
                </a:cubicBezTo>
                <a:cubicBezTo>
                  <a:pt x="12" y="98"/>
                  <a:pt x="11" y="99"/>
                  <a:pt x="10" y="100"/>
                </a:cubicBezTo>
                <a:cubicBezTo>
                  <a:pt x="11" y="100"/>
                  <a:pt x="11" y="100"/>
                  <a:pt x="11" y="100"/>
                </a:cubicBezTo>
                <a:cubicBezTo>
                  <a:pt x="12" y="100"/>
                  <a:pt x="14" y="100"/>
                  <a:pt x="15" y="100"/>
                </a:cubicBezTo>
                <a:close/>
                <a:moveTo>
                  <a:pt x="191" y="7"/>
                </a:moveTo>
                <a:cubicBezTo>
                  <a:pt x="193" y="8"/>
                  <a:pt x="195" y="8"/>
                  <a:pt x="197" y="8"/>
                </a:cubicBezTo>
                <a:cubicBezTo>
                  <a:pt x="197" y="8"/>
                  <a:pt x="197" y="8"/>
                  <a:pt x="198" y="7"/>
                </a:cubicBezTo>
                <a:cubicBezTo>
                  <a:pt x="197" y="7"/>
                  <a:pt x="195" y="7"/>
                  <a:pt x="191" y="7"/>
                </a:cubicBezTo>
                <a:close/>
                <a:moveTo>
                  <a:pt x="220" y="19"/>
                </a:moveTo>
                <a:cubicBezTo>
                  <a:pt x="220" y="19"/>
                  <a:pt x="220" y="19"/>
                  <a:pt x="220" y="19"/>
                </a:cubicBezTo>
                <a:cubicBezTo>
                  <a:pt x="220" y="19"/>
                  <a:pt x="220" y="19"/>
                  <a:pt x="219" y="19"/>
                </a:cubicBezTo>
                <a:cubicBezTo>
                  <a:pt x="218" y="18"/>
                  <a:pt x="217" y="18"/>
                  <a:pt x="216" y="18"/>
                </a:cubicBezTo>
                <a:cubicBezTo>
                  <a:pt x="215" y="17"/>
                  <a:pt x="215" y="17"/>
                  <a:pt x="214" y="18"/>
                </a:cubicBezTo>
                <a:cubicBezTo>
                  <a:pt x="216" y="19"/>
                  <a:pt x="218" y="19"/>
                  <a:pt x="220" y="19"/>
                </a:cubicBezTo>
                <a:close/>
                <a:moveTo>
                  <a:pt x="43" y="93"/>
                </a:moveTo>
                <a:cubicBezTo>
                  <a:pt x="43" y="94"/>
                  <a:pt x="43" y="95"/>
                  <a:pt x="43" y="95"/>
                </a:cubicBezTo>
                <a:cubicBezTo>
                  <a:pt x="44" y="95"/>
                  <a:pt x="45" y="95"/>
                  <a:pt x="45" y="93"/>
                </a:cubicBezTo>
                <a:cubicBezTo>
                  <a:pt x="44" y="93"/>
                  <a:pt x="44" y="93"/>
                  <a:pt x="43" y="93"/>
                </a:cubicBezTo>
                <a:close/>
                <a:moveTo>
                  <a:pt x="279" y="66"/>
                </a:moveTo>
                <a:cubicBezTo>
                  <a:pt x="279" y="67"/>
                  <a:pt x="279" y="68"/>
                  <a:pt x="279" y="69"/>
                </a:cubicBezTo>
                <a:cubicBezTo>
                  <a:pt x="279" y="70"/>
                  <a:pt x="279" y="71"/>
                  <a:pt x="280" y="71"/>
                </a:cubicBezTo>
                <a:cubicBezTo>
                  <a:pt x="280" y="69"/>
                  <a:pt x="280" y="68"/>
                  <a:pt x="279" y="66"/>
                </a:cubicBezTo>
                <a:close/>
                <a:moveTo>
                  <a:pt x="257" y="54"/>
                </a:moveTo>
                <a:cubicBezTo>
                  <a:pt x="257" y="53"/>
                  <a:pt x="257" y="53"/>
                  <a:pt x="257" y="53"/>
                </a:cubicBezTo>
                <a:cubicBezTo>
                  <a:pt x="256" y="53"/>
                  <a:pt x="255" y="53"/>
                  <a:pt x="254" y="53"/>
                </a:cubicBezTo>
                <a:cubicBezTo>
                  <a:pt x="253" y="53"/>
                  <a:pt x="253" y="53"/>
                  <a:pt x="253" y="54"/>
                </a:cubicBezTo>
                <a:cubicBezTo>
                  <a:pt x="254" y="54"/>
                  <a:pt x="255" y="53"/>
                  <a:pt x="257" y="54"/>
                </a:cubicBezTo>
                <a:close/>
                <a:moveTo>
                  <a:pt x="64" y="19"/>
                </a:moveTo>
                <a:cubicBezTo>
                  <a:pt x="64" y="20"/>
                  <a:pt x="64" y="20"/>
                  <a:pt x="65" y="20"/>
                </a:cubicBezTo>
                <a:cubicBezTo>
                  <a:pt x="66" y="20"/>
                  <a:pt x="68" y="20"/>
                  <a:pt x="70" y="20"/>
                </a:cubicBezTo>
                <a:cubicBezTo>
                  <a:pt x="70" y="20"/>
                  <a:pt x="70" y="20"/>
                  <a:pt x="71" y="19"/>
                </a:cubicBezTo>
                <a:cubicBezTo>
                  <a:pt x="68" y="19"/>
                  <a:pt x="66" y="19"/>
                  <a:pt x="64" y="19"/>
                </a:cubicBezTo>
                <a:close/>
                <a:moveTo>
                  <a:pt x="221" y="25"/>
                </a:moveTo>
                <a:cubicBezTo>
                  <a:pt x="222" y="25"/>
                  <a:pt x="223" y="26"/>
                  <a:pt x="225" y="25"/>
                </a:cubicBezTo>
                <a:cubicBezTo>
                  <a:pt x="224" y="24"/>
                  <a:pt x="222" y="24"/>
                  <a:pt x="221" y="23"/>
                </a:cubicBezTo>
                <a:cubicBezTo>
                  <a:pt x="221" y="24"/>
                  <a:pt x="221" y="24"/>
                  <a:pt x="221" y="25"/>
                </a:cubicBezTo>
                <a:close/>
                <a:moveTo>
                  <a:pt x="246" y="95"/>
                </a:moveTo>
                <a:cubicBezTo>
                  <a:pt x="245" y="94"/>
                  <a:pt x="244" y="93"/>
                  <a:pt x="242" y="92"/>
                </a:cubicBezTo>
                <a:cubicBezTo>
                  <a:pt x="242" y="92"/>
                  <a:pt x="242" y="92"/>
                  <a:pt x="242" y="92"/>
                </a:cubicBezTo>
                <a:cubicBezTo>
                  <a:pt x="243" y="94"/>
                  <a:pt x="244" y="95"/>
                  <a:pt x="245" y="96"/>
                </a:cubicBezTo>
                <a:cubicBezTo>
                  <a:pt x="246" y="95"/>
                  <a:pt x="246" y="95"/>
                  <a:pt x="246" y="95"/>
                </a:cubicBezTo>
                <a:close/>
                <a:moveTo>
                  <a:pt x="75" y="18"/>
                </a:moveTo>
                <a:cubicBezTo>
                  <a:pt x="75" y="17"/>
                  <a:pt x="75" y="17"/>
                  <a:pt x="75" y="16"/>
                </a:cubicBezTo>
                <a:cubicBezTo>
                  <a:pt x="74" y="16"/>
                  <a:pt x="72" y="17"/>
                  <a:pt x="71" y="17"/>
                </a:cubicBezTo>
                <a:cubicBezTo>
                  <a:pt x="71" y="17"/>
                  <a:pt x="71" y="17"/>
                  <a:pt x="71" y="17"/>
                </a:cubicBezTo>
                <a:cubicBezTo>
                  <a:pt x="72" y="17"/>
                  <a:pt x="73" y="18"/>
                  <a:pt x="75" y="18"/>
                </a:cubicBezTo>
                <a:close/>
                <a:moveTo>
                  <a:pt x="32" y="50"/>
                </a:moveTo>
                <a:cubicBezTo>
                  <a:pt x="32" y="50"/>
                  <a:pt x="32" y="50"/>
                  <a:pt x="32" y="50"/>
                </a:cubicBezTo>
                <a:cubicBezTo>
                  <a:pt x="33" y="49"/>
                  <a:pt x="34" y="49"/>
                  <a:pt x="34" y="49"/>
                </a:cubicBezTo>
                <a:cubicBezTo>
                  <a:pt x="33" y="48"/>
                  <a:pt x="33" y="47"/>
                  <a:pt x="32" y="46"/>
                </a:cubicBezTo>
                <a:cubicBezTo>
                  <a:pt x="32" y="48"/>
                  <a:pt x="32" y="49"/>
                  <a:pt x="32" y="50"/>
                </a:cubicBezTo>
                <a:close/>
                <a:moveTo>
                  <a:pt x="263" y="90"/>
                </a:moveTo>
                <a:cubicBezTo>
                  <a:pt x="262" y="91"/>
                  <a:pt x="262" y="92"/>
                  <a:pt x="262" y="93"/>
                </a:cubicBezTo>
                <a:cubicBezTo>
                  <a:pt x="263" y="92"/>
                  <a:pt x="264" y="91"/>
                  <a:pt x="265" y="90"/>
                </a:cubicBezTo>
                <a:cubicBezTo>
                  <a:pt x="264" y="90"/>
                  <a:pt x="263" y="90"/>
                  <a:pt x="263" y="90"/>
                </a:cubicBezTo>
                <a:close/>
                <a:moveTo>
                  <a:pt x="24" y="71"/>
                </a:moveTo>
                <a:cubicBezTo>
                  <a:pt x="24" y="72"/>
                  <a:pt x="25" y="74"/>
                  <a:pt x="25" y="75"/>
                </a:cubicBezTo>
                <a:cubicBezTo>
                  <a:pt x="25" y="74"/>
                  <a:pt x="26" y="74"/>
                  <a:pt x="26" y="74"/>
                </a:cubicBezTo>
                <a:cubicBezTo>
                  <a:pt x="25" y="73"/>
                  <a:pt x="26" y="71"/>
                  <a:pt x="24" y="71"/>
                </a:cubicBezTo>
                <a:close/>
                <a:moveTo>
                  <a:pt x="22" y="47"/>
                </a:moveTo>
                <a:cubicBezTo>
                  <a:pt x="22" y="46"/>
                  <a:pt x="23" y="46"/>
                  <a:pt x="22" y="44"/>
                </a:cubicBezTo>
                <a:cubicBezTo>
                  <a:pt x="22" y="45"/>
                  <a:pt x="21" y="45"/>
                  <a:pt x="20" y="46"/>
                </a:cubicBezTo>
                <a:cubicBezTo>
                  <a:pt x="21" y="46"/>
                  <a:pt x="21" y="47"/>
                  <a:pt x="22" y="47"/>
                </a:cubicBezTo>
                <a:close/>
                <a:moveTo>
                  <a:pt x="267" y="91"/>
                </a:moveTo>
                <a:cubicBezTo>
                  <a:pt x="266" y="92"/>
                  <a:pt x="266" y="93"/>
                  <a:pt x="265" y="93"/>
                </a:cubicBezTo>
                <a:cubicBezTo>
                  <a:pt x="265" y="93"/>
                  <a:pt x="265" y="94"/>
                  <a:pt x="265" y="94"/>
                </a:cubicBezTo>
                <a:cubicBezTo>
                  <a:pt x="266" y="93"/>
                  <a:pt x="267" y="93"/>
                  <a:pt x="268" y="93"/>
                </a:cubicBezTo>
                <a:cubicBezTo>
                  <a:pt x="268" y="92"/>
                  <a:pt x="267" y="91"/>
                  <a:pt x="267" y="91"/>
                </a:cubicBezTo>
                <a:close/>
                <a:moveTo>
                  <a:pt x="21" y="32"/>
                </a:moveTo>
                <a:cubicBezTo>
                  <a:pt x="22" y="31"/>
                  <a:pt x="22" y="31"/>
                  <a:pt x="21" y="30"/>
                </a:cubicBezTo>
                <a:cubicBezTo>
                  <a:pt x="21" y="30"/>
                  <a:pt x="20" y="31"/>
                  <a:pt x="20" y="31"/>
                </a:cubicBezTo>
                <a:cubicBezTo>
                  <a:pt x="20" y="32"/>
                  <a:pt x="20" y="32"/>
                  <a:pt x="21" y="32"/>
                </a:cubicBezTo>
                <a:close/>
                <a:moveTo>
                  <a:pt x="55" y="99"/>
                </a:moveTo>
                <a:cubicBezTo>
                  <a:pt x="56" y="99"/>
                  <a:pt x="56" y="99"/>
                  <a:pt x="57" y="99"/>
                </a:cubicBezTo>
                <a:cubicBezTo>
                  <a:pt x="57" y="98"/>
                  <a:pt x="57" y="97"/>
                  <a:pt x="57" y="96"/>
                </a:cubicBezTo>
                <a:cubicBezTo>
                  <a:pt x="56" y="97"/>
                  <a:pt x="56" y="98"/>
                  <a:pt x="55" y="99"/>
                </a:cubicBezTo>
                <a:close/>
                <a:moveTo>
                  <a:pt x="272" y="59"/>
                </a:moveTo>
                <a:cubicBezTo>
                  <a:pt x="271" y="57"/>
                  <a:pt x="270" y="55"/>
                  <a:pt x="270" y="53"/>
                </a:cubicBezTo>
                <a:cubicBezTo>
                  <a:pt x="270" y="56"/>
                  <a:pt x="271" y="58"/>
                  <a:pt x="272" y="59"/>
                </a:cubicBezTo>
                <a:close/>
                <a:moveTo>
                  <a:pt x="30" y="78"/>
                </a:moveTo>
                <a:cubicBezTo>
                  <a:pt x="30" y="76"/>
                  <a:pt x="30" y="75"/>
                  <a:pt x="29" y="75"/>
                </a:cubicBezTo>
                <a:cubicBezTo>
                  <a:pt x="29" y="76"/>
                  <a:pt x="29" y="77"/>
                  <a:pt x="30" y="78"/>
                </a:cubicBezTo>
                <a:close/>
                <a:moveTo>
                  <a:pt x="239" y="91"/>
                </a:moveTo>
                <a:cubicBezTo>
                  <a:pt x="239" y="89"/>
                  <a:pt x="238" y="88"/>
                  <a:pt x="238" y="86"/>
                </a:cubicBezTo>
                <a:cubicBezTo>
                  <a:pt x="237" y="88"/>
                  <a:pt x="238" y="90"/>
                  <a:pt x="239" y="91"/>
                </a:cubicBezTo>
                <a:close/>
                <a:moveTo>
                  <a:pt x="250" y="69"/>
                </a:moveTo>
                <a:cubicBezTo>
                  <a:pt x="250" y="70"/>
                  <a:pt x="249" y="71"/>
                  <a:pt x="249" y="71"/>
                </a:cubicBezTo>
                <a:cubicBezTo>
                  <a:pt x="250" y="71"/>
                  <a:pt x="250" y="72"/>
                  <a:pt x="251" y="72"/>
                </a:cubicBezTo>
                <a:cubicBezTo>
                  <a:pt x="251" y="70"/>
                  <a:pt x="251" y="70"/>
                  <a:pt x="250" y="69"/>
                </a:cubicBezTo>
                <a:close/>
                <a:moveTo>
                  <a:pt x="43" y="83"/>
                </a:moveTo>
                <a:cubicBezTo>
                  <a:pt x="44" y="82"/>
                  <a:pt x="44" y="81"/>
                  <a:pt x="43" y="80"/>
                </a:cubicBezTo>
                <a:cubicBezTo>
                  <a:pt x="42" y="81"/>
                  <a:pt x="42" y="82"/>
                  <a:pt x="43" y="83"/>
                </a:cubicBezTo>
                <a:close/>
                <a:moveTo>
                  <a:pt x="24" y="85"/>
                </a:moveTo>
                <a:cubicBezTo>
                  <a:pt x="24" y="85"/>
                  <a:pt x="24" y="85"/>
                  <a:pt x="25" y="85"/>
                </a:cubicBezTo>
                <a:cubicBezTo>
                  <a:pt x="24" y="84"/>
                  <a:pt x="24" y="83"/>
                  <a:pt x="23" y="82"/>
                </a:cubicBezTo>
                <a:cubicBezTo>
                  <a:pt x="23" y="82"/>
                  <a:pt x="23" y="83"/>
                  <a:pt x="23" y="83"/>
                </a:cubicBezTo>
                <a:cubicBezTo>
                  <a:pt x="23" y="84"/>
                  <a:pt x="24" y="84"/>
                  <a:pt x="24" y="85"/>
                </a:cubicBezTo>
                <a:close/>
                <a:moveTo>
                  <a:pt x="65" y="22"/>
                </a:moveTo>
                <a:cubicBezTo>
                  <a:pt x="65" y="23"/>
                  <a:pt x="65" y="23"/>
                  <a:pt x="66" y="23"/>
                </a:cubicBezTo>
                <a:cubicBezTo>
                  <a:pt x="66" y="23"/>
                  <a:pt x="67" y="23"/>
                  <a:pt x="68" y="22"/>
                </a:cubicBezTo>
                <a:cubicBezTo>
                  <a:pt x="68" y="22"/>
                  <a:pt x="68" y="22"/>
                  <a:pt x="68" y="22"/>
                </a:cubicBezTo>
                <a:cubicBezTo>
                  <a:pt x="67" y="22"/>
                  <a:pt x="66" y="22"/>
                  <a:pt x="65" y="22"/>
                </a:cubicBezTo>
                <a:close/>
                <a:moveTo>
                  <a:pt x="156" y="24"/>
                </a:moveTo>
                <a:cubicBezTo>
                  <a:pt x="156" y="24"/>
                  <a:pt x="156" y="24"/>
                  <a:pt x="156" y="24"/>
                </a:cubicBezTo>
                <a:cubicBezTo>
                  <a:pt x="155" y="24"/>
                  <a:pt x="154" y="24"/>
                  <a:pt x="153" y="24"/>
                </a:cubicBezTo>
                <a:cubicBezTo>
                  <a:pt x="154" y="25"/>
                  <a:pt x="154" y="25"/>
                  <a:pt x="155" y="25"/>
                </a:cubicBezTo>
                <a:cubicBezTo>
                  <a:pt x="155" y="25"/>
                  <a:pt x="156" y="24"/>
                  <a:pt x="156" y="24"/>
                </a:cubicBezTo>
                <a:close/>
                <a:moveTo>
                  <a:pt x="258" y="76"/>
                </a:moveTo>
                <a:cubicBezTo>
                  <a:pt x="257" y="78"/>
                  <a:pt x="257" y="79"/>
                  <a:pt x="257" y="81"/>
                </a:cubicBezTo>
                <a:cubicBezTo>
                  <a:pt x="258" y="79"/>
                  <a:pt x="258" y="77"/>
                  <a:pt x="258" y="76"/>
                </a:cubicBezTo>
                <a:close/>
                <a:moveTo>
                  <a:pt x="49" y="67"/>
                </a:moveTo>
                <a:cubicBezTo>
                  <a:pt x="50" y="69"/>
                  <a:pt x="51" y="70"/>
                  <a:pt x="51" y="72"/>
                </a:cubicBezTo>
                <a:cubicBezTo>
                  <a:pt x="51" y="70"/>
                  <a:pt x="51" y="69"/>
                  <a:pt x="49" y="67"/>
                </a:cubicBezTo>
                <a:close/>
                <a:moveTo>
                  <a:pt x="280" y="50"/>
                </a:moveTo>
                <a:cubicBezTo>
                  <a:pt x="279" y="50"/>
                  <a:pt x="279" y="50"/>
                  <a:pt x="279" y="50"/>
                </a:cubicBezTo>
                <a:cubicBezTo>
                  <a:pt x="280" y="51"/>
                  <a:pt x="281" y="52"/>
                  <a:pt x="281" y="53"/>
                </a:cubicBezTo>
                <a:cubicBezTo>
                  <a:pt x="282" y="52"/>
                  <a:pt x="280" y="51"/>
                  <a:pt x="280" y="50"/>
                </a:cubicBezTo>
                <a:close/>
                <a:moveTo>
                  <a:pt x="19" y="98"/>
                </a:moveTo>
                <a:cubicBezTo>
                  <a:pt x="20" y="99"/>
                  <a:pt x="22" y="100"/>
                  <a:pt x="24" y="99"/>
                </a:cubicBezTo>
                <a:cubicBezTo>
                  <a:pt x="22" y="99"/>
                  <a:pt x="21" y="99"/>
                  <a:pt x="19" y="98"/>
                </a:cubicBezTo>
                <a:close/>
                <a:moveTo>
                  <a:pt x="48" y="77"/>
                </a:moveTo>
                <a:cubicBezTo>
                  <a:pt x="48" y="76"/>
                  <a:pt x="47" y="75"/>
                  <a:pt x="45" y="74"/>
                </a:cubicBezTo>
                <a:cubicBezTo>
                  <a:pt x="46" y="75"/>
                  <a:pt x="46" y="75"/>
                  <a:pt x="46" y="76"/>
                </a:cubicBezTo>
                <a:cubicBezTo>
                  <a:pt x="47" y="76"/>
                  <a:pt x="47" y="77"/>
                  <a:pt x="48" y="77"/>
                </a:cubicBezTo>
                <a:close/>
                <a:moveTo>
                  <a:pt x="257" y="47"/>
                </a:moveTo>
                <a:cubicBezTo>
                  <a:pt x="256" y="47"/>
                  <a:pt x="255" y="46"/>
                  <a:pt x="253" y="45"/>
                </a:cubicBezTo>
                <a:cubicBezTo>
                  <a:pt x="255" y="46"/>
                  <a:pt x="255" y="48"/>
                  <a:pt x="257" y="47"/>
                </a:cubicBezTo>
                <a:close/>
                <a:moveTo>
                  <a:pt x="51" y="98"/>
                </a:moveTo>
                <a:cubicBezTo>
                  <a:pt x="50" y="98"/>
                  <a:pt x="49" y="98"/>
                  <a:pt x="48" y="99"/>
                </a:cubicBezTo>
                <a:cubicBezTo>
                  <a:pt x="50" y="99"/>
                  <a:pt x="51" y="99"/>
                  <a:pt x="51" y="98"/>
                </a:cubicBezTo>
                <a:close/>
                <a:moveTo>
                  <a:pt x="173" y="10"/>
                </a:moveTo>
                <a:cubicBezTo>
                  <a:pt x="176" y="11"/>
                  <a:pt x="176" y="10"/>
                  <a:pt x="176" y="10"/>
                </a:cubicBezTo>
                <a:cubicBezTo>
                  <a:pt x="175" y="9"/>
                  <a:pt x="174" y="9"/>
                  <a:pt x="173" y="10"/>
                </a:cubicBezTo>
                <a:close/>
                <a:moveTo>
                  <a:pt x="259" y="93"/>
                </a:moveTo>
                <a:cubicBezTo>
                  <a:pt x="260" y="92"/>
                  <a:pt x="260" y="91"/>
                  <a:pt x="260" y="90"/>
                </a:cubicBezTo>
                <a:cubicBezTo>
                  <a:pt x="260" y="90"/>
                  <a:pt x="260" y="90"/>
                  <a:pt x="260" y="90"/>
                </a:cubicBezTo>
                <a:cubicBezTo>
                  <a:pt x="259" y="90"/>
                  <a:pt x="259" y="91"/>
                  <a:pt x="258" y="91"/>
                </a:cubicBezTo>
                <a:cubicBezTo>
                  <a:pt x="259" y="92"/>
                  <a:pt x="259" y="92"/>
                  <a:pt x="259" y="93"/>
                </a:cubicBezTo>
                <a:close/>
                <a:moveTo>
                  <a:pt x="238" y="31"/>
                </a:moveTo>
                <a:cubicBezTo>
                  <a:pt x="238" y="31"/>
                  <a:pt x="238" y="31"/>
                  <a:pt x="238" y="31"/>
                </a:cubicBezTo>
                <a:cubicBezTo>
                  <a:pt x="237" y="31"/>
                  <a:pt x="237" y="30"/>
                  <a:pt x="236" y="30"/>
                </a:cubicBezTo>
                <a:cubicBezTo>
                  <a:pt x="236" y="31"/>
                  <a:pt x="236" y="31"/>
                  <a:pt x="236" y="32"/>
                </a:cubicBezTo>
                <a:cubicBezTo>
                  <a:pt x="236" y="31"/>
                  <a:pt x="237" y="31"/>
                  <a:pt x="238" y="31"/>
                </a:cubicBezTo>
                <a:close/>
                <a:moveTo>
                  <a:pt x="191" y="27"/>
                </a:moveTo>
                <a:cubicBezTo>
                  <a:pt x="192" y="27"/>
                  <a:pt x="192" y="27"/>
                  <a:pt x="193" y="27"/>
                </a:cubicBezTo>
                <a:cubicBezTo>
                  <a:pt x="193" y="27"/>
                  <a:pt x="194" y="27"/>
                  <a:pt x="194" y="27"/>
                </a:cubicBezTo>
                <a:cubicBezTo>
                  <a:pt x="192" y="26"/>
                  <a:pt x="192" y="26"/>
                  <a:pt x="191" y="27"/>
                </a:cubicBezTo>
                <a:close/>
                <a:moveTo>
                  <a:pt x="275" y="85"/>
                </a:moveTo>
                <a:cubicBezTo>
                  <a:pt x="275" y="85"/>
                  <a:pt x="275" y="85"/>
                  <a:pt x="274" y="84"/>
                </a:cubicBezTo>
                <a:cubicBezTo>
                  <a:pt x="274" y="85"/>
                  <a:pt x="273" y="85"/>
                  <a:pt x="273" y="86"/>
                </a:cubicBezTo>
                <a:cubicBezTo>
                  <a:pt x="273" y="86"/>
                  <a:pt x="274" y="86"/>
                  <a:pt x="274" y="86"/>
                </a:cubicBezTo>
                <a:cubicBezTo>
                  <a:pt x="274" y="86"/>
                  <a:pt x="274" y="86"/>
                  <a:pt x="275" y="85"/>
                </a:cubicBezTo>
                <a:close/>
                <a:moveTo>
                  <a:pt x="199" y="19"/>
                </a:moveTo>
                <a:cubicBezTo>
                  <a:pt x="198" y="19"/>
                  <a:pt x="197" y="18"/>
                  <a:pt x="196" y="18"/>
                </a:cubicBezTo>
                <a:cubicBezTo>
                  <a:pt x="197" y="19"/>
                  <a:pt x="198" y="19"/>
                  <a:pt x="199" y="19"/>
                </a:cubicBezTo>
                <a:close/>
                <a:moveTo>
                  <a:pt x="258" y="88"/>
                </a:moveTo>
                <a:cubicBezTo>
                  <a:pt x="258" y="88"/>
                  <a:pt x="259" y="88"/>
                  <a:pt x="259" y="88"/>
                </a:cubicBezTo>
                <a:cubicBezTo>
                  <a:pt x="259" y="88"/>
                  <a:pt x="260" y="88"/>
                  <a:pt x="260" y="87"/>
                </a:cubicBezTo>
                <a:cubicBezTo>
                  <a:pt x="260" y="87"/>
                  <a:pt x="260" y="87"/>
                  <a:pt x="260" y="86"/>
                </a:cubicBezTo>
                <a:cubicBezTo>
                  <a:pt x="259" y="87"/>
                  <a:pt x="259" y="87"/>
                  <a:pt x="258" y="88"/>
                </a:cubicBezTo>
                <a:close/>
                <a:moveTo>
                  <a:pt x="43" y="26"/>
                </a:moveTo>
                <a:cubicBezTo>
                  <a:pt x="43" y="26"/>
                  <a:pt x="43" y="26"/>
                  <a:pt x="43" y="26"/>
                </a:cubicBezTo>
                <a:cubicBezTo>
                  <a:pt x="43" y="27"/>
                  <a:pt x="43" y="28"/>
                  <a:pt x="43" y="29"/>
                </a:cubicBezTo>
                <a:cubicBezTo>
                  <a:pt x="43" y="28"/>
                  <a:pt x="43" y="28"/>
                  <a:pt x="44" y="28"/>
                </a:cubicBezTo>
                <a:cubicBezTo>
                  <a:pt x="44" y="27"/>
                  <a:pt x="43" y="27"/>
                  <a:pt x="43" y="26"/>
                </a:cubicBezTo>
                <a:close/>
                <a:moveTo>
                  <a:pt x="269" y="88"/>
                </a:moveTo>
                <a:cubicBezTo>
                  <a:pt x="269" y="89"/>
                  <a:pt x="269" y="90"/>
                  <a:pt x="270" y="91"/>
                </a:cubicBezTo>
                <a:cubicBezTo>
                  <a:pt x="270" y="89"/>
                  <a:pt x="269" y="89"/>
                  <a:pt x="269" y="88"/>
                </a:cubicBezTo>
                <a:close/>
                <a:moveTo>
                  <a:pt x="24" y="27"/>
                </a:moveTo>
                <a:cubicBezTo>
                  <a:pt x="23" y="28"/>
                  <a:pt x="23" y="28"/>
                  <a:pt x="24" y="29"/>
                </a:cubicBezTo>
                <a:cubicBezTo>
                  <a:pt x="24" y="28"/>
                  <a:pt x="25" y="28"/>
                  <a:pt x="25" y="28"/>
                </a:cubicBezTo>
                <a:cubicBezTo>
                  <a:pt x="25" y="28"/>
                  <a:pt x="25" y="28"/>
                  <a:pt x="25" y="27"/>
                </a:cubicBezTo>
                <a:cubicBezTo>
                  <a:pt x="25" y="27"/>
                  <a:pt x="24" y="27"/>
                  <a:pt x="24" y="27"/>
                </a:cubicBezTo>
                <a:close/>
                <a:moveTo>
                  <a:pt x="19" y="85"/>
                </a:moveTo>
                <a:cubicBezTo>
                  <a:pt x="20" y="84"/>
                  <a:pt x="20" y="84"/>
                  <a:pt x="18" y="83"/>
                </a:cubicBezTo>
                <a:cubicBezTo>
                  <a:pt x="19" y="84"/>
                  <a:pt x="19" y="85"/>
                  <a:pt x="19" y="85"/>
                </a:cubicBezTo>
                <a:close/>
                <a:moveTo>
                  <a:pt x="255" y="74"/>
                </a:moveTo>
                <a:cubicBezTo>
                  <a:pt x="256" y="72"/>
                  <a:pt x="256" y="72"/>
                  <a:pt x="255" y="72"/>
                </a:cubicBezTo>
                <a:cubicBezTo>
                  <a:pt x="255" y="73"/>
                  <a:pt x="255" y="73"/>
                  <a:pt x="255" y="74"/>
                </a:cubicBezTo>
                <a:close/>
                <a:moveTo>
                  <a:pt x="18" y="22"/>
                </a:moveTo>
                <a:cubicBezTo>
                  <a:pt x="19" y="21"/>
                  <a:pt x="20" y="20"/>
                  <a:pt x="21" y="20"/>
                </a:cubicBezTo>
                <a:cubicBezTo>
                  <a:pt x="19" y="20"/>
                  <a:pt x="19" y="20"/>
                  <a:pt x="18" y="22"/>
                </a:cubicBezTo>
                <a:close/>
                <a:moveTo>
                  <a:pt x="24" y="66"/>
                </a:moveTo>
                <a:cubicBezTo>
                  <a:pt x="24" y="67"/>
                  <a:pt x="24" y="67"/>
                  <a:pt x="23" y="68"/>
                </a:cubicBezTo>
                <a:cubicBezTo>
                  <a:pt x="24" y="68"/>
                  <a:pt x="24" y="68"/>
                  <a:pt x="25" y="68"/>
                </a:cubicBezTo>
                <a:cubicBezTo>
                  <a:pt x="24" y="68"/>
                  <a:pt x="24" y="67"/>
                  <a:pt x="24" y="66"/>
                </a:cubicBezTo>
                <a:close/>
                <a:moveTo>
                  <a:pt x="12" y="66"/>
                </a:moveTo>
                <a:cubicBezTo>
                  <a:pt x="13" y="66"/>
                  <a:pt x="13" y="66"/>
                  <a:pt x="13" y="64"/>
                </a:cubicBezTo>
                <a:cubicBezTo>
                  <a:pt x="13" y="65"/>
                  <a:pt x="12" y="66"/>
                  <a:pt x="12" y="66"/>
                </a:cubicBezTo>
                <a:close/>
                <a:moveTo>
                  <a:pt x="111" y="27"/>
                </a:moveTo>
                <a:cubicBezTo>
                  <a:pt x="111" y="27"/>
                  <a:pt x="111" y="27"/>
                  <a:pt x="111" y="27"/>
                </a:cubicBezTo>
                <a:cubicBezTo>
                  <a:pt x="110" y="27"/>
                  <a:pt x="109" y="27"/>
                  <a:pt x="109" y="27"/>
                </a:cubicBezTo>
                <a:cubicBezTo>
                  <a:pt x="110" y="28"/>
                  <a:pt x="110" y="28"/>
                  <a:pt x="111" y="27"/>
                </a:cubicBezTo>
                <a:close/>
                <a:moveTo>
                  <a:pt x="258" y="84"/>
                </a:moveTo>
                <a:cubicBezTo>
                  <a:pt x="260" y="83"/>
                  <a:pt x="260" y="83"/>
                  <a:pt x="259" y="82"/>
                </a:cubicBezTo>
                <a:cubicBezTo>
                  <a:pt x="259" y="83"/>
                  <a:pt x="259" y="83"/>
                  <a:pt x="258" y="84"/>
                </a:cubicBezTo>
                <a:close/>
                <a:moveTo>
                  <a:pt x="118" y="8"/>
                </a:moveTo>
                <a:cubicBezTo>
                  <a:pt x="118" y="8"/>
                  <a:pt x="118" y="8"/>
                  <a:pt x="118" y="8"/>
                </a:cubicBezTo>
                <a:cubicBezTo>
                  <a:pt x="116" y="8"/>
                  <a:pt x="115" y="8"/>
                  <a:pt x="114" y="8"/>
                </a:cubicBezTo>
                <a:cubicBezTo>
                  <a:pt x="114" y="8"/>
                  <a:pt x="114" y="8"/>
                  <a:pt x="114" y="8"/>
                </a:cubicBezTo>
                <a:cubicBezTo>
                  <a:pt x="115" y="8"/>
                  <a:pt x="116" y="8"/>
                  <a:pt x="118" y="8"/>
                </a:cubicBezTo>
                <a:close/>
                <a:moveTo>
                  <a:pt x="248" y="74"/>
                </a:moveTo>
                <a:cubicBezTo>
                  <a:pt x="249" y="74"/>
                  <a:pt x="249" y="75"/>
                  <a:pt x="250" y="75"/>
                </a:cubicBezTo>
                <a:cubicBezTo>
                  <a:pt x="250" y="75"/>
                  <a:pt x="250" y="74"/>
                  <a:pt x="250" y="74"/>
                </a:cubicBezTo>
                <a:cubicBezTo>
                  <a:pt x="250" y="74"/>
                  <a:pt x="249" y="74"/>
                  <a:pt x="248" y="74"/>
                </a:cubicBezTo>
                <a:close/>
                <a:moveTo>
                  <a:pt x="251" y="86"/>
                </a:moveTo>
                <a:cubicBezTo>
                  <a:pt x="251" y="86"/>
                  <a:pt x="251" y="86"/>
                  <a:pt x="251" y="86"/>
                </a:cubicBezTo>
                <a:cubicBezTo>
                  <a:pt x="252" y="86"/>
                  <a:pt x="252" y="85"/>
                  <a:pt x="252" y="84"/>
                </a:cubicBezTo>
                <a:cubicBezTo>
                  <a:pt x="251" y="85"/>
                  <a:pt x="251" y="85"/>
                  <a:pt x="251" y="86"/>
                </a:cubicBezTo>
                <a:close/>
                <a:moveTo>
                  <a:pt x="30" y="84"/>
                </a:moveTo>
                <a:cubicBezTo>
                  <a:pt x="29" y="85"/>
                  <a:pt x="29" y="85"/>
                  <a:pt x="30" y="85"/>
                </a:cubicBezTo>
                <a:cubicBezTo>
                  <a:pt x="30" y="85"/>
                  <a:pt x="30" y="84"/>
                  <a:pt x="30" y="84"/>
                </a:cubicBezTo>
                <a:close/>
                <a:moveTo>
                  <a:pt x="36" y="69"/>
                </a:moveTo>
                <a:cubicBezTo>
                  <a:pt x="35" y="70"/>
                  <a:pt x="35" y="70"/>
                  <a:pt x="35" y="71"/>
                </a:cubicBezTo>
                <a:cubicBezTo>
                  <a:pt x="35" y="70"/>
                  <a:pt x="36" y="70"/>
                  <a:pt x="36" y="69"/>
                </a:cubicBezTo>
                <a:close/>
                <a:moveTo>
                  <a:pt x="255" y="36"/>
                </a:moveTo>
                <a:cubicBezTo>
                  <a:pt x="255" y="36"/>
                  <a:pt x="254" y="35"/>
                  <a:pt x="253" y="35"/>
                </a:cubicBezTo>
                <a:cubicBezTo>
                  <a:pt x="254" y="36"/>
                  <a:pt x="255" y="36"/>
                  <a:pt x="255" y="36"/>
                </a:cubicBezTo>
                <a:close/>
                <a:moveTo>
                  <a:pt x="263" y="52"/>
                </a:moveTo>
                <a:cubicBezTo>
                  <a:pt x="263" y="52"/>
                  <a:pt x="263" y="52"/>
                  <a:pt x="263" y="52"/>
                </a:cubicBezTo>
                <a:cubicBezTo>
                  <a:pt x="263" y="52"/>
                  <a:pt x="263" y="51"/>
                  <a:pt x="262" y="51"/>
                </a:cubicBezTo>
                <a:cubicBezTo>
                  <a:pt x="263" y="51"/>
                  <a:pt x="263" y="52"/>
                  <a:pt x="263" y="52"/>
                </a:cubicBezTo>
                <a:close/>
                <a:moveTo>
                  <a:pt x="15" y="88"/>
                </a:moveTo>
                <a:cubicBezTo>
                  <a:pt x="15" y="87"/>
                  <a:pt x="15" y="86"/>
                  <a:pt x="15" y="86"/>
                </a:cubicBezTo>
                <a:cubicBezTo>
                  <a:pt x="14" y="86"/>
                  <a:pt x="14" y="86"/>
                  <a:pt x="14" y="86"/>
                </a:cubicBezTo>
                <a:cubicBezTo>
                  <a:pt x="14" y="87"/>
                  <a:pt x="14" y="87"/>
                  <a:pt x="15" y="88"/>
                </a:cubicBezTo>
                <a:close/>
                <a:moveTo>
                  <a:pt x="237" y="100"/>
                </a:moveTo>
                <a:cubicBezTo>
                  <a:pt x="237" y="100"/>
                  <a:pt x="238" y="100"/>
                  <a:pt x="238" y="101"/>
                </a:cubicBezTo>
                <a:cubicBezTo>
                  <a:pt x="238" y="101"/>
                  <a:pt x="238" y="100"/>
                  <a:pt x="238" y="100"/>
                </a:cubicBezTo>
                <a:cubicBezTo>
                  <a:pt x="238" y="100"/>
                  <a:pt x="237" y="100"/>
                  <a:pt x="237" y="99"/>
                </a:cubicBezTo>
                <a:cubicBezTo>
                  <a:pt x="237" y="100"/>
                  <a:pt x="237" y="100"/>
                  <a:pt x="237" y="100"/>
                </a:cubicBezTo>
                <a:close/>
                <a:moveTo>
                  <a:pt x="277" y="80"/>
                </a:moveTo>
                <a:cubicBezTo>
                  <a:pt x="277" y="80"/>
                  <a:pt x="277" y="80"/>
                  <a:pt x="277" y="80"/>
                </a:cubicBezTo>
                <a:cubicBezTo>
                  <a:pt x="277" y="79"/>
                  <a:pt x="277" y="79"/>
                  <a:pt x="277" y="78"/>
                </a:cubicBezTo>
                <a:cubicBezTo>
                  <a:pt x="276" y="79"/>
                  <a:pt x="277" y="79"/>
                  <a:pt x="277" y="80"/>
                </a:cubicBezTo>
                <a:close/>
                <a:moveTo>
                  <a:pt x="179" y="10"/>
                </a:moveTo>
                <a:cubicBezTo>
                  <a:pt x="180" y="10"/>
                  <a:pt x="180" y="10"/>
                  <a:pt x="181" y="10"/>
                </a:cubicBezTo>
                <a:cubicBezTo>
                  <a:pt x="180" y="10"/>
                  <a:pt x="180" y="10"/>
                  <a:pt x="179" y="10"/>
                </a:cubicBezTo>
                <a:close/>
                <a:moveTo>
                  <a:pt x="241" y="86"/>
                </a:moveTo>
                <a:cubicBezTo>
                  <a:pt x="241" y="86"/>
                  <a:pt x="241" y="86"/>
                  <a:pt x="241" y="86"/>
                </a:cubicBezTo>
                <a:cubicBezTo>
                  <a:pt x="241" y="85"/>
                  <a:pt x="241" y="84"/>
                  <a:pt x="241" y="84"/>
                </a:cubicBezTo>
                <a:cubicBezTo>
                  <a:pt x="241" y="84"/>
                  <a:pt x="241" y="84"/>
                  <a:pt x="241" y="84"/>
                </a:cubicBezTo>
                <a:cubicBezTo>
                  <a:pt x="241" y="84"/>
                  <a:pt x="241" y="85"/>
                  <a:pt x="241" y="86"/>
                </a:cubicBezTo>
                <a:close/>
                <a:moveTo>
                  <a:pt x="275" y="90"/>
                </a:moveTo>
                <a:cubicBezTo>
                  <a:pt x="274" y="91"/>
                  <a:pt x="274" y="91"/>
                  <a:pt x="274" y="92"/>
                </a:cubicBezTo>
                <a:cubicBezTo>
                  <a:pt x="274" y="92"/>
                  <a:pt x="274" y="91"/>
                  <a:pt x="275" y="90"/>
                </a:cubicBezTo>
                <a:close/>
                <a:moveTo>
                  <a:pt x="269" y="70"/>
                </a:moveTo>
                <a:cubicBezTo>
                  <a:pt x="269" y="70"/>
                  <a:pt x="269" y="70"/>
                  <a:pt x="269" y="70"/>
                </a:cubicBezTo>
                <a:cubicBezTo>
                  <a:pt x="269" y="70"/>
                  <a:pt x="269" y="71"/>
                  <a:pt x="269" y="72"/>
                </a:cubicBezTo>
                <a:cubicBezTo>
                  <a:pt x="269" y="72"/>
                  <a:pt x="269" y="72"/>
                  <a:pt x="269" y="72"/>
                </a:cubicBezTo>
                <a:cubicBezTo>
                  <a:pt x="269" y="71"/>
                  <a:pt x="269" y="71"/>
                  <a:pt x="269" y="70"/>
                </a:cubicBezTo>
                <a:close/>
                <a:moveTo>
                  <a:pt x="29" y="60"/>
                </a:moveTo>
                <a:cubicBezTo>
                  <a:pt x="29" y="60"/>
                  <a:pt x="30" y="61"/>
                  <a:pt x="30" y="61"/>
                </a:cubicBezTo>
                <a:cubicBezTo>
                  <a:pt x="30" y="60"/>
                  <a:pt x="30" y="60"/>
                  <a:pt x="30" y="60"/>
                </a:cubicBezTo>
                <a:cubicBezTo>
                  <a:pt x="29" y="60"/>
                  <a:pt x="29" y="60"/>
                  <a:pt x="29" y="60"/>
                </a:cubicBezTo>
                <a:close/>
                <a:moveTo>
                  <a:pt x="272" y="82"/>
                </a:moveTo>
                <a:cubicBezTo>
                  <a:pt x="271" y="81"/>
                  <a:pt x="271" y="81"/>
                  <a:pt x="271" y="82"/>
                </a:cubicBezTo>
                <a:cubicBezTo>
                  <a:pt x="271" y="82"/>
                  <a:pt x="271" y="82"/>
                  <a:pt x="272" y="82"/>
                </a:cubicBezTo>
                <a:close/>
                <a:moveTo>
                  <a:pt x="271" y="69"/>
                </a:moveTo>
                <a:cubicBezTo>
                  <a:pt x="272" y="68"/>
                  <a:pt x="272" y="68"/>
                  <a:pt x="271" y="68"/>
                </a:cubicBezTo>
                <a:cubicBezTo>
                  <a:pt x="271" y="68"/>
                  <a:pt x="271" y="69"/>
                  <a:pt x="271" y="69"/>
                </a:cubicBezTo>
                <a:close/>
                <a:moveTo>
                  <a:pt x="44" y="31"/>
                </a:moveTo>
                <a:cubicBezTo>
                  <a:pt x="44" y="31"/>
                  <a:pt x="44" y="31"/>
                  <a:pt x="44" y="31"/>
                </a:cubicBezTo>
                <a:cubicBezTo>
                  <a:pt x="44" y="31"/>
                  <a:pt x="45" y="31"/>
                  <a:pt x="45" y="31"/>
                </a:cubicBezTo>
                <a:cubicBezTo>
                  <a:pt x="45" y="31"/>
                  <a:pt x="45" y="31"/>
                  <a:pt x="45" y="30"/>
                </a:cubicBezTo>
                <a:cubicBezTo>
                  <a:pt x="44" y="31"/>
                  <a:pt x="44" y="31"/>
                  <a:pt x="44" y="31"/>
                </a:cubicBezTo>
                <a:close/>
                <a:moveTo>
                  <a:pt x="49" y="38"/>
                </a:moveTo>
                <a:cubicBezTo>
                  <a:pt x="48" y="38"/>
                  <a:pt x="48" y="38"/>
                  <a:pt x="47" y="38"/>
                </a:cubicBezTo>
                <a:cubicBezTo>
                  <a:pt x="48" y="38"/>
                  <a:pt x="48" y="38"/>
                  <a:pt x="49" y="38"/>
                </a:cubicBezTo>
                <a:close/>
                <a:moveTo>
                  <a:pt x="28" y="25"/>
                </a:moveTo>
                <a:cubicBezTo>
                  <a:pt x="27" y="25"/>
                  <a:pt x="27" y="25"/>
                  <a:pt x="27" y="26"/>
                </a:cubicBezTo>
                <a:cubicBezTo>
                  <a:pt x="27" y="26"/>
                  <a:pt x="27" y="26"/>
                  <a:pt x="28" y="25"/>
                </a:cubicBezTo>
                <a:close/>
                <a:moveTo>
                  <a:pt x="133" y="16"/>
                </a:moveTo>
                <a:cubicBezTo>
                  <a:pt x="133" y="16"/>
                  <a:pt x="133" y="16"/>
                  <a:pt x="133" y="16"/>
                </a:cubicBezTo>
                <a:cubicBezTo>
                  <a:pt x="132" y="16"/>
                  <a:pt x="132" y="16"/>
                  <a:pt x="131" y="16"/>
                </a:cubicBezTo>
                <a:cubicBezTo>
                  <a:pt x="131" y="16"/>
                  <a:pt x="131" y="16"/>
                  <a:pt x="131" y="16"/>
                </a:cubicBezTo>
                <a:cubicBezTo>
                  <a:pt x="132" y="16"/>
                  <a:pt x="132" y="16"/>
                  <a:pt x="133" y="16"/>
                </a:cubicBezTo>
                <a:close/>
                <a:moveTo>
                  <a:pt x="261" y="34"/>
                </a:moveTo>
                <a:cubicBezTo>
                  <a:pt x="261" y="34"/>
                  <a:pt x="261" y="34"/>
                  <a:pt x="261" y="34"/>
                </a:cubicBezTo>
                <a:cubicBezTo>
                  <a:pt x="261" y="34"/>
                  <a:pt x="261" y="33"/>
                  <a:pt x="261" y="33"/>
                </a:cubicBezTo>
                <a:cubicBezTo>
                  <a:pt x="261" y="33"/>
                  <a:pt x="261" y="33"/>
                  <a:pt x="260" y="33"/>
                </a:cubicBezTo>
                <a:cubicBezTo>
                  <a:pt x="261" y="34"/>
                  <a:pt x="261" y="34"/>
                  <a:pt x="261" y="34"/>
                </a:cubicBezTo>
                <a:close/>
                <a:moveTo>
                  <a:pt x="35" y="65"/>
                </a:moveTo>
                <a:cubicBezTo>
                  <a:pt x="35" y="65"/>
                  <a:pt x="35" y="65"/>
                  <a:pt x="35" y="65"/>
                </a:cubicBezTo>
                <a:cubicBezTo>
                  <a:pt x="35" y="65"/>
                  <a:pt x="35" y="65"/>
                  <a:pt x="36" y="66"/>
                </a:cubicBezTo>
                <a:cubicBezTo>
                  <a:pt x="36" y="66"/>
                  <a:pt x="36" y="66"/>
                  <a:pt x="36" y="65"/>
                </a:cubicBezTo>
                <a:cubicBezTo>
                  <a:pt x="35" y="65"/>
                  <a:pt x="35" y="65"/>
                  <a:pt x="35" y="65"/>
                </a:cubicBezTo>
                <a:close/>
                <a:moveTo>
                  <a:pt x="22" y="58"/>
                </a:moveTo>
                <a:cubicBezTo>
                  <a:pt x="23" y="58"/>
                  <a:pt x="23" y="58"/>
                  <a:pt x="22" y="57"/>
                </a:cubicBezTo>
                <a:cubicBezTo>
                  <a:pt x="22" y="57"/>
                  <a:pt x="22" y="57"/>
                  <a:pt x="22" y="57"/>
                </a:cubicBezTo>
                <a:cubicBezTo>
                  <a:pt x="22" y="57"/>
                  <a:pt x="22" y="58"/>
                  <a:pt x="22" y="58"/>
                </a:cubicBezTo>
                <a:close/>
                <a:moveTo>
                  <a:pt x="78" y="37"/>
                </a:moveTo>
                <a:cubicBezTo>
                  <a:pt x="78" y="37"/>
                  <a:pt x="78" y="37"/>
                  <a:pt x="78" y="37"/>
                </a:cubicBezTo>
                <a:cubicBezTo>
                  <a:pt x="77" y="37"/>
                  <a:pt x="77" y="37"/>
                  <a:pt x="77" y="37"/>
                </a:cubicBezTo>
                <a:cubicBezTo>
                  <a:pt x="77" y="37"/>
                  <a:pt x="77" y="37"/>
                  <a:pt x="77" y="37"/>
                </a:cubicBezTo>
                <a:cubicBezTo>
                  <a:pt x="77" y="37"/>
                  <a:pt x="77" y="37"/>
                  <a:pt x="78" y="37"/>
                </a:cubicBezTo>
                <a:close/>
                <a:moveTo>
                  <a:pt x="98" y="12"/>
                </a:moveTo>
                <a:cubicBezTo>
                  <a:pt x="98" y="12"/>
                  <a:pt x="98" y="12"/>
                  <a:pt x="98" y="12"/>
                </a:cubicBezTo>
                <a:cubicBezTo>
                  <a:pt x="98" y="12"/>
                  <a:pt x="98" y="12"/>
                  <a:pt x="99" y="12"/>
                </a:cubicBezTo>
                <a:cubicBezTo>
                  <a:pt x="99" y="12"/>
                  <a:pt x="99" y="12"/>
                  <a:pt x="99" y="12"/>
                </a:cubicBezTo>
                <a:cubicBezTo>
                  <a:pt x="98" y="12"/>
                  <a:pt x="98" y="12"/>
                  <a:pt x="98" y="12"/>
                </a:cubicBezTo>
                <a:close/>
                <a:moveTo>
                  <a:pt x="17" y="88"/>
                </a:moveTo>
                <a:cubicBezTo>
                  <a:pt x="17" y="89"/>
                  <a:pt x="17" y="89"/>
                  <a:pt x="18" y="89"/>
                </a:cubicBezTo>
                <a:cubicBezTo>
                  <a:pt x="18" y="89"/>
                  <a:pt x="17" y="89"/>
                  <a:pt x="17" y="88"/>
                </a:cubicBezTo>
                <a:close/>
                <a:moveTo>
                  <a:pt x="145" y="9"/>
                </a:moveTo>
                <a:cubicBezTo>
                  <a:pt x="145" y="9"/>
                  <a:pt x="145" y="9"/>
                  <a:pt x="145" y="9"/>
                </a:cubicBezTo>
                <a:cubicBezTo>
                  <a:pt x="145" y="9"/>
                  <a:pt x="145" y="9"/>
                  <a:pt x="146" y="9"/>
                </a:cubicBezTo>
                <a:cubicBezTo>
                  <a:pt x="146" y="9"/>
                  <a:pt x="146" y="9"/>
                  <a:pt x="146" y="9"/>
                </a:cubicBezTo>
                <a:cubicBezTo>
                  <a:pt x="145" y="9"/>
                  <a:pt x="145" y="9"/>
                  <a:pt x="145" y="9"/>
                </a:cubicBezTo>
                <a:close/>
                <a:moveTo>
                  <a:pt x="48" y="96"/>
                </a:moveTo>
                <a:cubicBezTo>
                  <a:pt x="48" y="96"/>
                  <a:pt x="48" y="96"/>
                  <a:pt x="48" y="95"/>
                </a:cubicBezTo>
                <a:cubicBezTo>
                  <a:pt x="48" y="96"/>
                  <a:pt x="48" y="96"/>
                  <a:pt x="48" y="96"/>
                </a:cubicBezTo>
                <a:cubicBezTo>
                  <a:pt x="48" y="96"/>
                  <a:pt x="48" y="96"/>
                  <a:pt x="48" y="96"/>
                </a:cubicBezTo>
                <a:cubicBezTo>
                  <a:pt x="48" y="96"/>
                  <a:pt x="48" y="96"/>
                  <a:pt x="48" y="96"/>
                </a:cubicBezTo>
                <a:close/>
                <a:moveTo>
                  <a:pt x="22" y="77"/>
                </a:moveTo>
                <a:cubicBezTo>
                  <a:pt x="22" y="77"/>
                  <a:pt x="22" y="77"/>
                  <a:pt x="23" y="77"/>
                </a:cubicBezTo>
                <a:cubicBezTo>
                  <a:pt x="23" y="76"/>
                  <a:pt x="23" y="76"/>
                  <a:pt x="23" y="76"/>
                </a:cubicBezTo>
                <a:cubicBezTo>
                  <a:pt x="22" y="76"/>
                  <a:pt x="22" y="76"/>
                  <a:pt x="22" y="76"/>
                </a:cubicBezTo>
                <a:cubicBezTo>
                  <a:pt x="22" y="76"/>
                  <a:pt x="22" y="76"/>
                  <a:pt x="22" y="77"/>
                </a:cubicBezTo>
                <a:close/>
                <a:moveTo>
                  <a:pt x="89" y="35"/>
                </a:moveTo>
                <a:cubicBezTo>
                  <a:pt x="89" y="35"/>
                  <a:pt x="89" y="35"/>
                  <a:pt x="89" y="35"/>
                </a:cubicBezTo>
                <a:cubicBezTo>
                  <a:pt x="89" y="35"/>
                  <a:pt x="89" y="35"/>
                  <a:pt x="89" y="35"/>
                </a:cubicBezTo>
                <a:cubicBezTo>
                  <a:pt x="89" y="35"/>
                  <a:pt x="89" y="35"/>
                  <a:pt x="89" y="35"/>
                </a:cubicBezTo>
                <a:cubicBezTo>
                  <a:pt x="89" y="35"/>
                  <a:pt x="89" y="35"/>
                  <a:pt x="89" y="3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34" name="Freeform 333"/>
          <p:cNvSpPr>
            <a:spLocks noEditPoints="1"/>
          </p:cNvSpPr>
          <p:nvPr/>
        </p:nvSpPr>
        <p:spPr bwMode="auto">
          <a:xfrm>
            <a:off x="6642101" y="4991101"/>
            <a:ext cx="61913" cy="57150"/>
          </a:xfrm>
          <a:custGeom>
            <a:gdLst>
              <a:gd fmla="*/ 14 w 25" name="T0"/>
              <a:gd fmla="*/ 23 h 23" name="T1"/>
              <a:gd fmla="*/ 5 w 25" name="T2"/>
              <a:gd fmla="*/ 20 h 23" name="T3"/>
              <a:gd fmla="*/ 4 w 25" name="T4"/>
              <a:gd fmla="*/ 19 h 23" name="T5"/>
              <a:gd fmla="*/ 7 w 25" name="T6"/>
              <a:gd fmla="*/ 3 h 23" name="T7"/>
              <a:gd fmla="*/ 11 w 25" name="T8"/>
              <a:gd fmla="*/ 1 h 23" name="T9"/>
              <a:gd fmla="*/ 20 w 25" name="T10"/>
              <a:gd fmla="*/ 1 h 23" name="T11"/>
              <a:gd fmla="*/ 24 w 25" name="T12"/>
              <a:gd fmla="*/ 4 h 23" name="T13"/>
              <a:gd fmla="*/ 25 w 25" name="T14"/>
              <a:gd fmla="*/ 10 h 23" name="T15"/>
              <a:gd fmla="*/ 24 w 25" name="T16"/>
              <a:gd fmla="*/ 14 h 23" name="T17"/>
              <a:gd fmla="*/ 22 w 25" name="T18"/>
              <a:gd fmla="*/ 19 h 23" name="T19"/>
              <a:gd fmla="*/ 14 w 25" name="T20"/>
              <a:gd fmla="*/ 23 h 23" name="T21"/>
              <a:gd fmla="*/ 10 w 25" name="T22"/>
              <a:gd fmla="*/ 17 h 23" name="T23"/>
              <a:gd fmla="*/ 15 w 25" name="T24"/>
              <a:gd fmla="*/ 16 h 23" name="T25"/>
              <a:gd fmla="*/ 16 w 25" name="T26"/>
              <a:gd fmla="*/ 16 h 23" name="T27"/>
              <a:gd fmla="*/ 19 w 25" name="T28"/>
              <a:gd fmla="*/ 10 h 23" name="T29"/>
              <a:gd fmla="*/ 18 w 25" name="T30"/>
              <a:gd fmla="*/ 8 h 23" name="T31"/>
              <a:gd fmla="*/ 18 w 25" name="T32"/>
              <a:gd fmla="*/ 7 h 23" name="T33"/>
              <a:gd fmla="*/ 16 w 25" name="T34"/>
              <a:gd fmla="*/ 6 h 23" name="T35"/>
              <a:gd fmla="*/ 12 w 25" name="T36"/>
              <a:gd fmla="*/ 6 h 23" name="T37"/>
              <a:gd fmla="*/ 9 w 25" name="T38"/>
              <a:gd fmla="*/ 9 h 23" name="T39"/>
              <a:gd fmla="*/ 10 w 25" name="T40"/>
              <a:gd fmla="*/ 10 h 23" name="T41"/>
              <a:gd fmla="*/ 11 w 25" name="T42"/>
              <a:gd fmla="*/ 12 h 23" name="T43"/>
              <a:gd fmla="*/ 11 w 25" name="T44"/>
              <a:gd fmla="*/ 16 h 23" name="T45"/>
              <a:gd fmla="*/ 10 w 25" name="T46"/>
              <a:gd fmla="*/ 17 h 23" name="T47"/>
              <a:gd fmla="*/ 13 w 25" name="T48"/>
              <a:gd fmla="*/ 20 h 23" name="T49"/>
              <a:gd fmla="*/ 21 w 25" name="T50"/>
              <a:gd fmla="*/ 17 h 23" name="T51"/>
              <a:gd fmla="*/ 13 w 25" name="T52"/>
              <a:gd fmla="*/ 20 h 23" name="T53"/>
              <a:gd fmla="*/ 5 w 25" name="T54"/>
              <a:gd fmla="*/ 11 h 23" name="T55"/>
              <a:gd fmla="*/ 7 w 25" name="T56"/>
              <a:gd fmla="*/ 15 h 23" name="T57"/>
              <a:gd fmla="*/ 5 w 25" name="T58"/>
              <a:gd fmla="*/ 11 h 23" name="T59"/>
              <a:gd fmla="*/ 17 w 25" name="T60"/>
              <a:gd fmla="*/ 3 h 23" name="T61"/>
              <a:gd fmla="*/ 18 w 25" name="T62"/>
              <a:gd fmla="*/ 3 h 23" name="T63"/>
              <a:gd fmla="*/ 16 w 25" name="T64"/>
              <a:gd fmla="*/ 3 h 23" name="T65"/>
              <a:gd fmla="*/ 16 w 25" name="T66"/>
              <a:gd fmla="*/ 3 h 23" name="T67"/>
              <a:gd fmla="*/ 17 w 25" name="T68"/>
              <a:gd fmla="*/ 3 h 23" name="T69"/>
              <a:gd fmla="*/ 22 w 25" name="T70"/>
              <a:gd fmla="*/ 6 h 23" name="T71"/>
              <a:gd fmla="*/ 22 w 25" name="T72"/>
              <a:gd fmla="*/ 6 h 23" name="T73"/>
              <a:gd fmla="*/ 22 w 25" name="T74"/>
              <a:gd fmla="*/ 6 h 23" name="T75"/>
              <a:gd fmla="*/ 22 w 25" name="T76"/>
              <a:gd fmla="*/ 6 h 23" name="T77"/>
              <a:gd fmla="*/ 22 w 25" name="T78"/>
              <a:gd fmla="*/ 6 h 23"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3" w="25">
                <a:moveTo>
                  <a:pt x="14" y="23"/>
                </a:moveTo>
                <a:cubicBezTo>
                  <a:pt x="11" y="23"/>
                  <a:pt x="8" y="22"/>
                  <a:pt x="5" y="20"/>
                </a:cubicBezTo>
                <a:cubicBezTo>
                  <a:pt x="5" y="19"/>
                  <a:pt x="5" y="19"/>
                  <a:pt x="4" y="19"/>
                </a:cubicBezTo>
                <a:cubicBezTo>
                  <a:pt x="0" y="14"/>
                  <a:pt x="0" y="6"/>
                  <a:pt x="7" y="3"/>
                </a:cubicBezTo>
                <a:cubicBezTo>
                  <a:pt x="9" y="2"/>
                  <a:pt x="10" y="2"/>
                  <a:pt x="11" y="1"/>
                </a:cubicBezTo>
                <a:cubicBezTo>
                  <a:pt x="14" y="0"/>
                  <a:pt x="17" y="0"/>
                  <a:pt x="20" y="1"/>
                </a:cubicBezTo>
                <a:cubicBezTo>
                  <a:pt x="21" y="2"/>
                  <a:pt x="23" y="3"/>
                  <a:pt x="24" y="4"/>
                </a:cubicBezTo>
                <a:cubicBezTo>
                  <a:pt x="25" y="6"/>
                  <a:pt x="25" y="8"/>
                  <a:pt x="25" y="10"/>
                </a:cubicBezTo>
                <a:cubicBezTo>
                  <a:pt x="24" y="11"/>
                  <a:pt x="24" y="12"/>
                  <a:pt x="24" y="14"/>
                </a:cubicBezTo>
                <a:cubicBezTo>
                  <a:pt x="24" y="16"/>
                  <a:pt x="23" y="17"/>
                  <a:pt x="22" y="19"/>
                </a:cubicBezTo>
                <a:cubicBezTo>
                  <a:pt x="21" y="22"/>
                  <a:pt x="18" y="23"/>
                  <a:pt x="14" y="23"/>
                </a:cubicBezTo>
                <a:close/>
                <a:moveTo>
                  <a:pt x="10" y="17"/>
                </a:moveTo>
                <a:cubicBezTo>
                  <a:pt x="12" y="17"/>
                  <a:pt x="14" y="17"/>
                  <a:pt x="15" y="16"/>
                </a:cubicBezTo>
                <a:cubicBezTo>
                  <a:pt x="16" y="16"/>
                  <a:pt x="16" y="16"/>
                  <a:pt x="16" y="16"/>
                </a:cubicBezTo>
                <a:cubicBezTo>
                  <a:pt x="18" y="15"/>
                  <a:pt x="19" y="13"/>
                  <a:pt x="19" y="10"/>
                </a:cubicBezTo>
                <a:cubicBezTo>
                  <a:pt x="19" y="9"/>
                  <a:pt x="19" y="8"/>
                  <a:pt x="18" y="8"/>
                </a:cubicBezTo>
                <a:cubicBezTo>
                  <a:pt x="18" y="8"/>
                  <a:pt x="18" y="8"/>
                  <a:pt x="18" y="7"/>
                </a:cubicBezTo>
                <a:cubicBezTo>
                  <a:pt x="17" y="7"/>
                  <a:pt x="16" y="6"/>
                  <a:pt x="16" y="6"/>
                </a:cubicBezTo>
                <a:cubicBezTo>
                  <a:pt x="14" y="5"/>
                  <a:pt x="13" y="6"/>
                  <a:pt x="12" y="6"/>
                </a:cubicBezTo>
                <a:cubicBezTo>
                  <a:pt x="10" y="6"/>
                  <a:pt x="9" y="7"/>
                  <a:pt x="9" y="9"/>
                </a:cubicBezTo>
                <a:cubicBezTo>
                  <a:pt x="9" y="9"/>
                  <a:pt x="9" y="10"/>
                  <a:pt x="10" y="10"/>
                </a:cubicBezTo>
                <a:cubicBezTo>
                  <a:pt x="10" y="11"/>
                  <a:pt x="11" y="12"/>
                  <a:pt x="11" y="12"/>
                </a:cubicBezTo>
                <a:cubicBezTo>
                  <a:pt x="12" y="14"/>
                  <a:pt x="12" y="15"/>
                  <a:pt x="11" y="16"/>
                </a:cubicBezTo>
                <a:cubicBezTo>
                  <a:pt x="11" y="16"/>
                  <a:pt x="11" y="16"/>
                  <a:pt x="10" y="17"/>
                </a:cubicBezTo>
                <a:close/>
                <a:moveTo>
                  <a:pt x="13" y="20"/>
                </a:moveTo>
                <a:cubicBezTo>
                  <a:pt x="16" y="21"/>
                  <a:pt x="20" y="20"/>
                  <a:pt x="21" y="17"/>
                </a:cubicBezTo>
                <a:cubicBezTo>
                  <a:pt x="18" y="18"/>
                  <a:pt x="16" y="19"/>
                  <a:pt x="13" y="20"/>
                </a:cubicBezTo>
                <a:close/>
                <a:moveTo>
                  <a:pt x="5" y="11"/>
                </a:moveTo>
                <a:cubicBezTo>
                  <a:pt x="4" y="14"/>
                  <a:pt x="5" y="15"/>
                  <a:pt x="7" y="15"/>
                </a:cubicBezTo>
                <a:cubicBezTo>
                  <a:pt x="6" y="14"/>
                  <a:pt x="6" y="13"/>
                  <a:pt x="5" y="11"/>
                </a:cubicBezTo>
                <a:close/>
                <a:moveTo>
                  <a:pt x="17" y="3"/>
                </a:moveTo>
                <a:cubicBezTo>
                  <a:pt x="17" y="3"/>
                  <a:pt x="17" y="3"/>
                  <a:pt x="18" y="3"/>
                </a:cubicBezTo>
                <a:cubicBezTo>
                  <a:pt x="17" y="3"/>
                  <a:pt x="17" y="3"/>
                  <a:pt x="16" y="3"/>
                </a:cubicBezTo>
                <a:cubicBezTo>
                  <a:pt x="16" y="3"/>
                  <a:pt x="16" y="3"/>
                  <a:pt x="16" y="3"/>
                </a:cubicBezTo>
                <a:cubicBezTo>
                  <a:pt x="17" y="3"/>
                  <a:pt x="17" y="3"/>
                  <a:pt x="17" y="3"/>
                </a:cubicBezTo>
                <a:close/>
                <a:moveTo>
                  <a:pt x="22" y="6"/>
                </a:moveTo>
                <a:cubicBezTo>
                  <a:pt x="22" y="6"/>
                  <a:pt x="22" y="6"/>
                  <a:pt x="22" y="6"/>
                </a:cubicBezTo>
                <a:cubicBezTo>
                  <a:pt x="22" y="6"/>
                  <a:pt x="22" y="6"/>
                  <a:pt x="22" y="6"/>
                </a:cubicBezTo>
                <a:cubicBezTo>
                  <a:pt x="22" y="6"/>
                  <a:pt x="22" y="6"/>
                  <a:pt x="22" y="6"/>
                </a:cubicBezTo>
                <a:cubicBezTo>
                  <a:pt x="22" y="6"/>
                  <a:pt x="22" y="6"/>
                  <a:pt x="22"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35" name="Freeform 334"/>
          <p:cNvSpPr>
            <a:spLocks noEditPoints="1"/>
          </p:cNvSpPr>
          <p:nvPr/>
        </p:nvSpPr>
        <p:spPr bwMode="auto">
          <a:xfrm>
            <a:off x="6704013" y="4857751"/>
            <a:ext cx="66675" cy="58738"/>
          </a:xfrm>
          <a:custGeom>
            <a:gdLst>
              <a:gd fmla="*/ 0 w 27" name="T0"/>
              <a:gd fmla="*/ 11 h 24" name="T1"/>
              <a:gd fmla="*/ 7 w 27" name="T2"/>
              <a:gd fmla="*/ 2 h 24" name="T3"/>
              <a:gd fmla="*/ 11 w 27" name="T4"/>
              <a:gd fmla="*/ 1 h 24" name="T5"/>
              <a:gd fmla="*/ 23 w 27" name="T6"/>
              <a:gd fmla="*/ 4 h 24" name="T7"/>
              <a:gd fmla="*/ 25 w 27" name="T8"/>
              <a:gd fmla="*/ 14 h 24" name="T9"/>
              <a:gd fmla="*/ 21 w 27" name="T10"/>
              <a:gd fmla="*/ 20 h 24" name="T11"/>
              <a:gd fmla="*/ 19 w 27" name="T12"/>
              <a:gd fmla="*/ 21 h 24" name="T13"/>
              <a:gd fmla="*/ 16 w 27" name="T14"/>
              <a:gd fmla="*/ 23 h 24" name="T15"/>
              <a:gd fmla="*/ 15 w 27" name="T16"/>
              <a:gd fmla="*/ 23 h 24" name="T17"/>
              <a:gd fmla="*/ 12 w 27" name="T18"/>
              <a:gd fmla="*/ 24 h 24" name="T19"/>
              <a:gd fmla="*/ 8 w 27" name="T20"/>
              <a:gd fmla="*/ 23 h 24" name="T21"/>
              <a:gd fmla="*/ 0 w 27" name="T22"/>
              <a:gd fmla="*/ 14 h 24" name="T23"/>
              <a:gd fmla="*/ 0 w 27" name="T24"/>
              <a:gd fmla="*/ 11 h 24" name="T25"/>
              <a:gd fmla="*/ 16 w 27" name="T26"/>
              <a:gd fmla="*/ 4 h 24" name="T27"/>
              <a:gd fmla="*/ 15 w 27" name="T28"/>
              <a:gd fmla="*/ 6 h 24" name="T29"/>
              <a:gd fmla="*/ 13 w 27" name="T30"/>
              <a:gd fmla="*/ 7 h 24" name="T31"/>
              <a:gd fmla="*/ 11 w 27" name="T32"/>
              <a:gd fmla="*/ 7 h 24" name="T33"/>
              <a:gd fmla="*/ 9 w 27" name="T34"/>
              <a:gd fmla="*/ 5 h 24" name="T35"/>
              <a:gd fmla="*/ 6 w 27" name="T36"/>
              <a:gd fmla="*/ 7 h 24" name="T37"/>
              <a:gd fmla="*/ 5 w 27" name="T38"/>
              <a:gd fmla="*/ 10 h 24" name="T39"/>
              <a:gd fmla="*/ 6 w 27" name="T40"/>
              <a:gd fmla="*/ 15 h 24" name="T41"/>
              <a:gd fmla="*/ 11 w 27" name="T42"/>
              <a:gd fmla="*/ 19 h 24" name="T43"/>
              <a:gd fmla="*/ 13 w 27" name="T44"/>
              <a:gd fmla="*/ 19 h 24" name="T45"/>
              <a:gd fmla="*/ 14 w 27" name="T46"/>
              <a:gd fmla="*/ 19 h 24" name="T47"/>
              <a:gd fmla="*/ 19 w 27" name="T48"/>
              <a:gd fmla="*/ 18 h 24" name="T49"/>
              <a:gd fmla="*/ 21 w 27" name="T50"/>
              <a:gd fmla="*/ 11 h 24" name="T51"/>
              <a:gd fmla="*/ 19 w 27" name="T52"/>
              <a:gd fmla="*/ 7 h 24" name="T53"/>
              <a:gd fmla="*/ 16 w 27" name="T54"/>
              <a:gd fmla="*/ 4 h 24"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24" w="27">
                <a:moveTo>
                  <a:pt x="0" y="11"/>
                </a:moveTo>
                <a:cubicBezTo>
                  <a:pt x="0" y="7"/>
                  <a:pt x="3" y="3"/>
                  <a:pt x="7" y="2"/>
                </a:cubicBezTo>
                <a:cubicBezTo>
                  <a:pt x="8" y="2"/>
                  <a:pt x="9" y="1"/>
                  <a:pt x="11" y="1"/>
                </a:cubicBezTo>
                <a:cubicBezTo>
                  <a:pt x="15" y="0"/>
                  <a:pt x="20" y="1"/>
                  <a:pt x="23" y="4"/>
                </a:cubicBezTo>
                <a:cubicBezTo>
                  <a:pt x="26" y="7"/>
                  <a:pt x="27" y="10"/>
                  <a:pt x="25" y="14"/>
                </a:cubicBezTo>
                <a:cubicBezTo>
                  <a:pt x="24" y="16"/>
                  <a:pt x="23" y="18"/>
                  <a:pt x="21" y="20"/>
                </a:cubicBezTo>
                <a:cubicBezTo>
                  <a:pt x="20" y="20"/>
                  <a:pt x="20" y="20"/>
                  <a:pt x="19" y="21"/>
                </a:cubicBezTo>
                <a:cubicBezTo>
                  <a:pt x="18" y="22"/>
                  <a:pt x="17" y="23"/>
                  <a:pt x="16" y="23"/>
                </a:cubicBezTo>
                <a:cubicBezTo>
                  <a:pt x="15" y="23"/>
                  <a:pt x="15" y="23"/>
                  <a:pt x="15" y="23"/>
                </a:cubicBezTo>
                <a:cubicBezTo>
                  <a:pt x="14" y="24"/>
                  <a:pt x="13" y="24"/>
                  <a:pt x="12" y="24"/>
                </a:cubicBezTo>
                <a:cubicBezTo>
                  <a:pt x="11" y="24"/>
                  <a:pt x="9" y="23"/>
                  <a:pt x="8" y="23"/>
                </a:cubicBezTo>
                <a:cubicBezTo>
                  <a:pt x="4" y="21"/>
                  <a:pt x="2" y="18"/>
                  <a:pt x="0" y="14"/>
                </a:cubicBezTo>
                <a:cubicBezTo>
                  <a:pt x="0" y="13"/>
                  <a:pt x="0" y="12"/>
                  <a:pt x="0" y="11"/>
                </a:cubicBezTo>
                <a:close/>
                <a:moveTo>
                  <a:pt x="16" y="4"/>
                </a:moveTo>
                <a:cubicBezTo>
                  <a:pt x="15" y="5"/>
                  <a:pt x="15" y="5"/>
                  <a:pt x="15" y="6"/>
                </a:cubicBezTo>
                <a:cubicBezTo>
                  <a:pt x="15" y="6"/>
                  <a:pt x="14" y="7"/>
                  <a:pt x="13" y="7"/>
                </a:cubicBezTo>
                <a:cubicBezTo>
                  <a:pt x="13" y="7"/>
                  <a:pt x="12" y="7"/>
                  <a:pt x="11" y="7"/>
                </a:cubicBezTo>
                <a:cubicBezTo>
                  <a:pt x="11" y="6"/>
                  <a:pt x="10" y="6"/>
                  <a:pt x="9" y="5"/>
                </a:cubicBezTo>
                <a:cubicBezTo>
                  <a:pt x="8" y="5"/>
                  <a:pt x="7" y="6"/>
                  <a:pt x="6" y="7"/>
                </a:cubicBezTo>
                <a:cubicBezTo>
                  <a:pt x="6" y="8"/>
                  <a:pt x="5" y="9"/>
                  <a:pt x="5" y="10"/>
                </a:cubicBezTo>
                <a:cubicBezTo>
                  <a:pt x="5" y="12"/>
                  <a:pt x="6" y="13"/>
                  <a:pt x="6" y="15"/>
                </a:cubicBezTo>
                <a:cubicBezTo>
                  <a:pt x="7" y="17"/>
                  <a:pt x="9" y="18"/>
                  <a:pt x="11" y="19"/>
                </a:cubicBezTo>
                <a:cubicBezTo>
                  <a:pt x="11" y="19"/>
                  <a:pt x="12" y="19"/>
                  <a:pt x="13" y="19"/>
                </a:cubicBezTo>
                <a:cubicBezTo>
                  <a:pt x="13" y="19"/>
                  <a:pt x="14" y="19"/>
                  <a:pt x="14" y="19"/>
                </a:cubicBezTo>
                <a:cubicBezTo>
                  <a:pt x="16" y="20"/>
                  <a:pt x="18" y="19"/>
                  <a:pt x="19" y="18"/>
                </a:cubicBezTo>
                <a:cubicBezTo>
                  <a:pt x="20" y="16"/>
                  <a:pt x="21" y="14"/>
                  <a:pt x="21" y="11"/>
                </a:cubicBezTo>
                <a:cubicBezTo>
                  <a:pt x="21" y="9"/>
                  <a:pt x="21" y="8"/>
                  <a:pt x="19" y="7"/>
                </a:cubicBezTo>
                <a:cubicBezTo>
                  <a:pt x="18" y="6"/>
                  <a:pt x="17" y="5"/>
                  <a:pt x="16"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36" name="Freeform 335"/>
          <p:cNvSpPr>
            <a:spLocks noEditPoints="1"/>
          </p:cNvSpPr>
          <p:nvPr/>
        </p:nvSpPr>
        <p:spPr bwMode="auto">
          <a:xfrm>
            <a:off x="6721476" y="4972051"/>
            <a:ext cx="53975" cy="49213"/>
          </a:xfrm>
          <a:custGeom>
            <a:gdLst>
              <a:gd fmla="*/ 9 w 22" name="T0"/>
              <a:gd fmla="*/ 20 h 20" name="T1"/>
              <a:gd fmla="*/ 1 w 22" name="T2"/>
              <a:gd fmla="*/ 15 h 20" name="T3"/>
              <a:gd fmla="*/ 0 w 22" name="T4"/>
              <a:gd fmla="*/ 10 h 20" name="T5"/>
              <a:gd fmla="*/ 2 w 22" name="T6"/>
              <a:gd fmla="*/ 4 h 20" name="T7"/>
              <a:gd fmla="*/ 7 w 22" name="T8"/>
              <a:gd fmla="*/ 1 h 20" name="T9"/>
              <a:gd fmla="*/ 8 w 22" name="T10"/>
              <a:gd fmla="*/ 1 h 20" name="T11"/>
              <a:gd fmla="*/ 14 w 22" name="T12"/>
              <a:gd fmla="*/ 0 h 20" name="T13"/>
              <a:gd fmla="*/ 19 w 22" name="T14"/>
              <a:gd fmla="*/ 2 h 20" name="T15"/>
              <a:gd fmla="*/ 21 w 22" name="T16"/>
              <a:gd fmla="*/ 10 h 20" name="T17"/>
              <a:gd fmla="*/ 12 w 22" name="T18"/>
              <a:gd fmla="*/ 20 h 20" name="T19"/>
              <a:gd fmla="*/ 9 w 22" name="T20"/>
              <a:gd fmla="*/ 20 h 20" name="T21"/>
              <a:gd fmla="*/ 6 w 22" name="T22"/>
              <a:gd fmla="*/ 14 h 20" name="T23"/>
              <a:gd fmla="*/ 11 w 22" name="T24"/>
              <a:gd fmla="*/ 17 h 20" name="T25"/>
              <a:gd fmla="*/ 13 w 22" name="T26"/>
              <a:gd fmla="*/ 16 h 20" name="T27"/>
              <a:gd fmla="*/ 15 w 22" name="T28"/>
              <a:gd fmla="*/ 12 h 20" name="T29"/>
              <a:gd fmla="*/ 13 w 22" name="T30"/>
              <a:gd fmla="*/ 5 h 20" name="T31"/>
              <a:gd fmla="*/ 12 w 22" name="T32"/>
              <a:gd fmla="*/ 5 h 20" name="T33"/>
              <a:gd fmla="*/ 12 w 22" name="T34"/>
              <a:gd fmla="*/ 6 h 20" name="T35"/>
              <a:gd fmla="*/ 10 w 22" name="T36"/>
              <a:gd fmla="*/ 8 h 20" name="T37"/>
              <a:gd fmla="*/ 8 w 22" name="T38"/>
              <a:gd fmla="*/ 9 h 20" name="T39"/>
              <a:gd fmla="*/ 8 w 22" name="T40"/>
              <a:gd fmla="*/ 12 h 20" name="T41"/>
              <a:gd fmla="*/ 6 w 22" name="T42"/>
              <a:gd fmla="*/ 14 h 20" name="T43"/>
              <a:gd fmla="*/ 3 w 22" name="T44"/>
              <a:gd fmla="*/ 8 h 20" name="T45"/>
              <a:gd fmla="*/ 2 w 22" name="T46"/>
              <a:gd fmla="*/ 13 h 20" name="T47"/>
              <a:gd fmla="*/ 3 w 22" name="T48"/>
              <a:gd fmla="*/ 13 h 20" name="T49"/>
              <a:gd fmla="*/ 3 w 22" name="T50"/>
              <a:gd fmla="*/ 8 h 20" name="T51"/>
              <a:gd fmla="*/ 17 w 22" name="T52"/>
              <a:gd fmla="*/ 7 h 20" name="T53"/>
              <a:gd fmla="*/ 17 w 22" name="T54"/>
              <a:gd fmla="*/ 7 h 20" name="T55"/>
              <a:gd fmla="*/ 16 w 22" name="T56"/>
              <a:gd fmla="*/ 5 h 20" name="T57"/>
              <a:gd fmla="*/ 16 w 22" name="T58"/>
              <a:gd fmla="*/ 6 h 20" name="T59"/>
              <a:gd fmla="*/ 17 w 22" name="T60"/>
              <a:gd fmla="*/ 7 h 20"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0" w="22">
                <a:moveTo>
                  <a:pt x="9" y="20"/>
                </a:moveTo>
                <a:cubicBezTo>
                  <a:pt x="6" y="20"/>
                  <a:pt x="2" y="19"/>
                  <a:pt x="1" y="15"/>
                </a:cubicBezTo>
                <a:cubicBezTo>
                  <a:pt x="0" y="14"/>
                  <a:pt x="0" y="12"/>
                  <a:pt x="0" y="10"/>
                </a:cubicBezTo>
                <a:cubicBezTo>
                  <a:pt x="0" y="8"/>
                  <a:pt x="1" y="6"/>
                  <a:pt x="2" y="4"/>
                </a:cubicBezTo>
                <a:cubicBezTo>
                  <a:pt x="3" y="3"/>
                  <a:pt x="5" y="2"/>
                  <a:pt x="7" y="1"/>
                </a:cubicBezTo>
                <a:cubicBezTo>
                  <a:pt x="7" y="1"/>
                  <a:pt x="8" y="1"/>
                  <a:pt x="8" y="1"/>
                </a:cubicBezTo>
                <a:cubicBezTo>
                  <a:pt x="10" y="0"/>
                  <a:pt x="12" y="0"/>
                  <a:pt x="14" y="0"/>
                </a:cubicBezTo>
                <a:cubicBezTo>
                  <a:pt x="16" y="0"/>
                  <a:pt x="17" y="1"/>
                  <a:pt x="19" y="2"/>
                </a:cubicBezTo>
                <a:cubicBezTo>
                  <a:pt x="21" y="4"/>
                  <a:pt x="22" y="7"/>
                  <a:pt x="21" y="10"/>
                </a:cubicBezTo>
                <a:cubicBezTo>
                  <a:pt x="20" y="15"/>
                  <a:pt x="17" y="18"/>
                  <a:pt x="12" y="20"/>
                </a:cubicBezTo>
                <a:cubicBezTo>
                  <a:pt x="11" y="20"/>
                  <a:pt x="10" y="20"/>
                  <a:pt x="9" y="20"/>
                </a:cubicBezTo>
                <a:close/>
                <a:moveTo>
                  <a:pt x="6" y="14"/>
                </a:moveTo>
                <a:cubicBezTo>
                  <a:pt x="7" y="16"/>
                  <a:pt x="9" y="16"/>
                  <a:pt x="11" y="17"/>
                </a:cubicBezTo>
                <a:cubicBezTo>
                  <a:pt x="12" y="17"/>
                  <a:pt x="12" y="17"/>
                  <a:pt x="13" y="16"/>
                </a:cubicBezTo>
                <a:cubicBezTo>
                  <a:pt x="14" y="15"/>
                  <a:pt x="15" y="13"/>
                  <a:pt x="15" y="12"/>
                </a:cubicBezTo>
                <a:cubicBezTo>
                  <a:pt x="15" y="9"/>
                  <a:pt x="15" y="7"/>
                  <a:pt x="13" y="5"/>
                </a:cubicBezTo>
                <a:cubicBezTo>
                  <a:pt x="12" y="5"/>
                  <a:pt x="12" y="5"/>
                  <a:pt x="12" y="5"/>
                </a:cubicBezTo>
                <a:cubicBezTo>
                  <a:pt x="12" y="5"/>
                  <a:pt x="12" y="6"/>
                  <a:pt x="12" y="6"/>
                </a:cubicBezTo>
                <a:cubicBezTo>
                  <a:pt x="12" y="8"/>
                  <a:pt x="11" y="8"/>
                  <a:pt x="10" y="8"/>
                </a:cubicBezTo>
                <a:cubicBezTo>
                  <a:pt x="9" y="8"/>
                  <a:pt x="9" y="8"/>
                  <a:pt x="8" y="9"/>
                </a:cubicBezTo>
                <a:cubicBezTo>
                  <a:pt x="8" y="10"/>
                  <a:pt x="8" y="11"/>
                  <a:pt x="8" y="12"/>
                </a:cubicBezTo>
                <a:cubicBezTo>
                  <a:pt x="8" y="13"/>
                  <a:pt x="7" y="13"/>
                  <a:pt x="6" y="14"/>
                </a:cubicBezTo>
                <a:close/>
                <a:moveTo>
                  <a:pt x="3" y="8"/>
                </a:moveTo>
                <a:cubicBezTo>
                  <a:pt x="2" y="10"/>
                  <a:pt x="2" y="11"/>
                  <a:pt x="2" y="13"/>
                </a:cubicBezTo>
                <a:cubicBezTo>
                  <a:pt x="2" y="13"/>
                  <a:pt x="3" y="13"/>
                  <a:pt x="3" y="13"/>
                </a:cubicBezTo>
                <a:cubicBezTo>
                  <a:pt x="3" y="11"/>
                  <a:pt x="3" y="10"/>
                  <a:pt x="3" y="8"/>
                </a:cubicBezTo>
                <a:close/>
                <a:moveTo>
                  <a:pt x="17" y="7"/>
                </a:moveTo>
                <a:cubicBezTo>
                  <a:pt x="17" y="7"/>
                  <a:pt x="17" y="7"/>
                  <a:pt x="17" y="7"/>
                </a:cubicBezTo>
                <a:cubicBezTo>
                  <a:pt x="17" y="6"/>
                  <a:pt x="17" y="6"/>
                  <a:pt x="16" y="5"/>
                </a:cubicBezTo>
                <a:cubicBezTo>
                  <a:pt x="16" y="5"/>
                  <a:pt x="16" y="6"/>
                  <a:pt x="16" y="6"/>
                </a:cubicBezTo>
                <a:cubicBezTo>
                  <a:pt x="17" y="6"/>
                  <a:pt x="17" y="6"/>
                  <a:pt x="17"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37" name="Freeform 336"/>
          <p:cNvSpPr>
            <a:spLocks noEditPoints="1"/>
          </p:cNvSpPr>
          <p:nvPr/>
        </p:nvSpPr>
        <p:spPr bwMode="auto">
          <a:xfrm>
            <a:off x="6583363" y="4872038"/>
            <a:ext cx="61913" cy="60325"/>
          </a:xfrm>
          <a:custGeom>
            <a:gdLst>
              <a:gd fmla="*/ 0 w 25" name="T0"/>
              <a:gd fmla="*/ 12 h 24" name="T1"/>
              <a:gd fmla="*/ 9 w 25" name="T2"/>
              <a:gd fmla="*/ 0 h 24" name="T3"/>
              <a:gd fmla="*/ 18 w 25" name="T4"/>
              <a:gd fmla="*/ 3 h 24" name="T5"/>
              <a:gd fmla="*/ 20 w 25" name="T6"/>
              <a:gd fmla="*/ 4 h 24" name="T7"/>
              <a:gd fmla="*/ 24 w 25" name="T8"/>
              <a:gd fmla="*/ 12 h 24" name="T9"/>
              <a:gd fmla="*/ 15 w 25" name="T10"/>
              <a:gd fmla="*/ 21 h 24" name="T11"/>
              <a:gd fmla="*/ 14 w 25" name="T12"/>
              <a:gd fmla="*/ 22 h 24" name="T13"/>
              <a:gd fmla="*/ 2 w 25" name="T14"/>
              <a:gd fmla="*/ 18 h 24" name="T15"/>
              <a:gd fmla="*/ 0 w 25" name="T16"/>
              <a:gd fmla="*/ 12 h 24" name="T17"/>
              <a:gd fmla="*/ 4 w 25" name="T18"/>
              <a:gd fmla="*/ 14 h 24" name="T19"/>
              <a:gd fmla="*/ 14 w 25" name="T20"/>
              <a:gd fmla="*/ 18 h 24" name="T21"/>
              <a:gd fmla="*/ 14 w 25" name="T22"/>
              <a:gd fmla="*/ 18 h 24" name="T23"/>
              <a:gd fmla="*/ 16 w 25" name="T24"/>
              <a:gd fmla="*/ 17 h 24" name="T25"/>
              <a:gd fmla="*/ 18 w 25" name="T26"/>
              <a:gd fmla="*/ 10 h 24" name="T27"/>
              <a:gd fmla="*/ 17 w 25" name="T28"/>
              <a:gd fmla="*/ 6 h 24" name="T29"/>
              <a:gd fmla="*/ 15 w 25" name="T30"/>
              <a:gd fmla="*/ 5 h 24" name="T31"/>
              <a:gd fmla="*/ 11 w 25" name="T32"/>
              <a:gd fmla="*/ 6 h 24" name="T33"/>
              <a:gd fmla="*/ 10 w 25" name="T34"/>
              <a:gd fmla="*/ 6 h 24" name="T35"/>
              <a:gd fmla="*/ 8 w 25" name="T36"/>
              <a:gd fmla="*/ 7 h 24" name="T37"/>
              <a:gd fmla="*/ 5 w 25" name="T38"/>
              <a:gd fmla="*/ 12 h 24" name="T39"/>
              <a:gd fmla="*/ 4 w 25" name="T40"/>
              <a:gd fmla="*/ 14 h 2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4" w="25">
                <a:moveTo>
                  <a:pt x="0" y="12"/>
                </a:moveTo>
                <a:cubicBezTo>
                  <a:pt x="0" y="6"/>
                  <a:pt x="4" y="1"/>
                  <a:pt x="9" y="0"/>
                </a:cubicBezTo>
                <a:cubicBezTo>
                  <a:pt x="12" y="0"/>
                  <a:pt x="16" y="1"/>
                  <a:pt x="18" y="3"/>
                </a:cubicBezTo>
                <a:cubicBezTo>
                  <a:pt x="19" y="3"/>
                  <a:pt x="20" y="4"/>
                  <a:pt x="20" y="4"/>
                </a:cubicBezTo>
                <a:cubicBezTo>
                  <a:pt x="23" y="6"/>
                  <a:pt x="25" y="9"/>
                  <a:pt x="24" y="12"/>
                </a:cubicBezTo>
                <a:cubicBezTo>
                  <a:pt x="22" y="17"/>
                  <a:pt x="19" y="20"/>
                  <a:pt x="15" y="21"/>
                </a:cubicBezTo>
                <a:cubicBezTo>
                  <a:pt x="15" y="22"/>
                  <a:pt x="14" y="22"/>
                  <a:pt x="14" y="22"/>
                </a:cubicBezTo>
                <a:cubicBezTo>
                  <a:pt x="10" y="24"/>
                  <a:pt x="4" y="21"/>
                  <a:pt x="2" y="18"/>
                </a:cubicBezTo>
                <a:cubicBezTo>
                  <a:pt x="0" y="16"/>
                  <a:pt x="0" y="14"/>
                  <a:pt x="0" y="12"/>
                </a:cubicBezTo>
                <a:close/>
                <a:moveTo>
                  <a:pt x="4" y="14"/>
                </a:moveTo>
                <a:cubicBezTo>
                  <a:pt x="5" y="17"/>
                  <a:pt x="11" y="19"/>
                  <a:pt x="14" y="18"/>
                </a:cubicBezTo>
                <a:cubicBezTo>
                  <a:pt x="14" y="18"/>
                  <a:pt x="14" y="18"/>
                  <a:pt x="14" y="18"/>
                </a:cubicBezTo>
                <a:cubicBezTo>
                  <a:pt x="15" y="18"/>
                  <a:pt x="16" y="18"/>
                  <a:pt x="16" y="17"/>
                </a:cubicBezTo>
                <a:cubicBezTo>
                  <a:pt x="17" y="15"/>
                  <a:pt x="18" y="12"/>
                  <a:pt x="18" y="10"/>
                </a:cubicBezTo>
                <a:cubicBezTo>
                  <a:pt x="18" y="8"/>
                  <a:pt x="18" y="7"/>
                  <a:pt x="17" y="6"/>
                </a:cubicBezTo>
                <a:cubicBezTo>
                  <a:pt x="17" y="6"/>
                  <a:pt x="16" y="5"/>
                  <a:pt x="15" y="5"/>
                </a:cubicBezTo>
                <a:cubicBezTo>
                  <a:pt x="14" y="5"/>
                  <a:pt x="12" y="5"/>
                  <a:pt x="11" y="6"/>
                </a:cubicBezTo>
                <a:cubicBezTo>
                  <a:pt x="10" y="6"/>
                  <a:pt x="10" y="6"/>
                  <a:pt x="10" y="6"/>
                </a:cubicBezTo>
                <a:cubicBezTo>
                  <a:pt x="9" y="6"/>
                  <a:pt x="9" y="7"/>
                  <a:pt x="8" y="7"/>
                </a:cubicBezTo>
                <a:cubicBezTo>
                  <a:pt x="7" y="8"/>
                  <a:pt x="6" y="10"/>
                  <a:pt x="5" y="12"/>
                </a:cubicBezTo>
                <a:cubicBezTo>
                  <a:pt x="5" y="13"/>
                  <a:pt x="4" y="13"/>
                  <a:pt x="4" y="1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38" name="Freeform 337"/>
          <p:cNvSpPr>
            <a:spLocks noEditPoints="1"/>
          </p:cNvSpPr>
          <p:nvPr/>
        </p:nvSpPr>
        <p:spPr bwMode="auto">
          <a:xfrm>
            <a:off x="6573838" y="4949826"/>
            <a:ext cx="66675" cy="53975"/>
          </a:xfrm>
          <a:custGeom>
            <a:gdLst>
              <a:gd fmla="*/ 13 w 27" name="T0"/>
              <a:gd fmla="*/ 0 h 22" name="T1"/>
              <a:gd fmla="*/ 15 w 27" name="T2"/>
              <a:gd fmla="*/ 0 h 22" name="T3"/>
              <a:gd fmla="*/ 16 w 27" name="T4"/>
              <a:gd fmla="*/ 0 h 22" name="T5"/>
              <a:gd fmla="*/ 23 w 27" name="T6"/>
              <a:gd fmla="*/ 5 h 22" name="T7"/>
              <a:gd fmla="*/ 21 w 27" name="T8"/>
              <a:gd fmla="*/ 18 h 22" name="T9"/>
              <a:gd fmla="*/ 20 w 27" name="T10"/>
              <a:gd fmla="*/ 18 h 22" name="T11"/>
              <a:gd fmla="*/ 11 w 27" name="T12"/>
              <a:gd fmla="*/ 21 h 22" name="T13"/>
              <a:gd fmla="*/ 4 w 27" name="T14"/>
              <a:gd fmla="*/ 17 h 22" name="T15"/>
              <a:gd fmla="*/ 5 w 27" name="T16"/>
              <a:gd fmla="*/ 3 h 22" name="T17"/>
              <a:gd fmla="*/ 13 w 27" name="T18"/>
              <a:gd fmla="*/ 0 h 22" name="T19"/>
              <a:gd fmla="*/ 13 w 27" name="T20"/>
              <a:gd fmla="*/ 5 h 22" name="T21"/>
              <a:gd fmla="*/ 13 w 27" name="T22"/>
              <a:gd fmla="*/ 7 h 22" name="T23"/>
              <a:gd fmla="*/ 12 w 27" name="T24"/>
              <a:gd fmla="*/ 9 h 22" name="T25"/>
              <a:gd fmla="*/ 9 w 27" name="T26"/>
              <a:gd fmla="*/ 11 h 22" name="T27"/>
              <a:gd fmla="*/ 7 w 27" name="T28"/>
              <a:gd fmla="*/ 8 h 22" name="T29"/>
              <a:gd fmla="*/ 7 w 27" name="T30"/>
              <a:gd fmla="*/ 7 h 22" name="T31"/>
              <a:gd fmla="*/ 8 w 27" name="T32"/>
              <a:gd fmla="*/ 15 h 22" name="T33"/>
              <a:gd fmla="*/ 16 w 27" name="T34"/>
              <a:gd fmla="*/ 17 h 22" name="T35"/>
              <a:gd fmla="*/ 20 w 27" name="T36"/>
              <a:gd fmla="*/ 13 h 22" name="T37"/>
              <a:gd fmla="*/ 19 w 27" name="T38"/>
              <a:gd fmla="*/ 8 h 22" name="T39"/>
              <a:gd fmla="*/ 13 w 27" name="T40"/>
              <a:gd fmla="*/ 5 h 22"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2" w="27">
                <a:moveTo>
                  <a:pt x="13" y="0"/>
                </a:moveTo>
                <a:cubicBezTo>
                  <a:pt x="14" y="0"/>
                  <a:pt x="15" y="0"/>
                  <a:pt x="15" y="0"/>
                </a:cubicBezTo>
                <a:cubicBezTo>
                  <a:pt x="16" y="0"/>
                  <a:pt x="16" y="0"/>
                  <a:pt x="16" y="0"/>
                </a:cubicBezTo>
                <a:cubicBezTo>
                  <a:pt x="19" y="1"/>
                  <a:pt x="21" y="3"/>
                  <a:pt x="23" y="5"/>
                </a:cubicBezTo>
                <a:cubicBezTo>
                  <a:pt x="27" y="10"/>
                  <a:pt x="25" y="16"/>
                  <a:pt x="21" y="18"/>
                </a:cubicBezTo>
                <a:cubicBezTo>
                  <a:pt x="21" y="18"/>
                  <a:pt x="21" y="18"/>
                  <a:pt x="20" y="18"/>
                </a:cubicBezTo>
                <a:cubicBezTo>
                  <a:pt x="18" y="21"/>
                  <a:pt x="15" y="22"/>
                  <a:pt x="11" y="21"/>
                </a:cubicBezTo>
                <a:cubicBezTo>
                  <a:pt x="9" y="21"/>
                  <a:pt x="6" y="20"/>
                  <a:pt x="4" y="17"/>
                </a:cubicBezTo>
                <a:cubicBezTo>
                  <a:pt x="0" y="12"/>
                  <a:pt x="2" y="6"/>
                  <a:pt x="5" y="3"/>
                </a:cubicBezTo>
                <a:cubicBezTo>
                  <a:pt x="7" y="1"/>
                  <a:pt x="10" y="0"/>
                  <a:pt x="13" y="0"/>
                </a:cubicBezTo>
                <a:close/>
                <a:moveTo>
                  <a:pt x="13" y="5"/>
                </a:moveTo>
                <a:cubicBezTo>
                  <a:pt x="13" y="6"/>
                  <a:pt x="13" y="6"/>
                  <a:pt x="13" y="7"/>
                </a:cubicBezTo>
                <a:cubicBezTo>
                  <a:pt x="12" y="8"/>
                  <a:pt x="12" y="8"/>
                  <a:pt x="12" y="9"/>
                </a:cubicBezTo>
                <a:cubicBezTo>
                  <a:pt x="11" y="10"/>
                  <a:pt x="10" y="11"/>
                  <a:pt x="9" y="11"/>
                </a:cubicBezTo>
                <a:cubicBezTo>
                  <a:pt x="8" y="10"/>
                  <a:pt x="7" y="9"/>
                  <a:pt x="7" y="8"/>
                </a:cubicBezTo>
                <a:cubicBezTo>
                  <a:pt x="7" y="8"/>
                  <a:pt x="7" y="7"/>
                  <a:pt x="7" y="7"/>
                </a:cubicBezTo>
                <a:cubicBezTo>
                  <a:pt x="4" y="11"/>
                  <a:pt x="5" y="14"/>
                  <a:pt x="8" y="15"/>
                </a:cubicBezTo>
                <a:cubicBezTo>
                  <a:pt x="10" y="16"/>
                  <a:pt x="13" y="17"/>
                  <a:pt x="16" y="17"/>
                </a:cubicBezTo>
                <a:cubicBezTo>
                  <a:pt x="19" y="17"/>
                  <a:pt x="20" y="16"/>
                  <a:pt x="20" y="13"/>
                </a:cubicBezTo>
                <a:cubicBezTo>
                  <a:pt x="21" y="11"/>
                  <a:pt x="21" y="10"/>
                  <a:pt x="19" y="8"/>
                </a:cubicBezTo>
                <a:cubicBezTo>
                  <a:pt x="18" y="6"/>
                  <a:pt x="16" y="6"/>
                  <a:pt x="13"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39" name="Freeform 338"/>
          <p:cNvSpPr>
            <a:spLocks noEditPoints="1"/>
          </p:cNvSpPr>
          <p:nvPr/>
        </p:nvSpPr>
        <p:spPr bwMode="auto">
          <a:xfrm>
            <a:off x="8480426" y="1460501"/>
            <a:ext cx="723900" cy="644525"/>
          </a:xfrm>
          <a:custGeom>
            <a:gdLst>
              <a:gd fmla="*/ 286 w 293" name="T0"/>
              <a:gd fmla="*/ 219 h 261" name="T1"/>
              <a:gd fmla="*/ 78 w 293" name="T2"/>
              <a:gd fmla="*/ 225 h 261" name="T3"/>
              <a:gd fmla="*/ 129 w 293" name="T4"/>
              <a:gd fmla="*/ 28 h 261" name="T5"/>
              <a:gd fmla="*/ 106 w 293" name="T6"/>
              <a:gd fmla="*/ 169 h 261" name="T7"/>
              <a:gd fmla="*/ 103 w 293" name="T8"/>
              <a:gd fmla="*/ 171 h 261" name="T9"/>
              <a:gd fmla="*/ 239 w 293" name="T10"/>
              <a:gd fmla="*/ 215 h 261" name="T11"/>
              <a:gd fmla="*/ 94 w 293" name="T12"/>
              <a:gd fmla="*/ 208 h 261" name="T13"/>
              <a:gd fmla="*/ 239 w 293" name="T14"/>
              <a:gd fmla="*/ 198 h 261" name="T15"/>
              <a:gd fmla="*/ 151 w 293" name="T16"/>
              <a:gd fmla="*/ 182 h 261" name="T17"/>
              <a:gd fmla="*/ 204 w 293" name="T18"/>
              <a:gd fmla="*/ 207 h 261" name="T19"/>
              <a:gd fmla="*/ 161 w 293" name="T20"/>
              <a:gd fmla="*/ 70 h 261" name="T21"/>
              <a:gd fmla="*/ 61 w 293" name="T22"/>
              <a:gd fmla="*/ 73 h 261" name="T23"/>
              <a:gd fmla="*/ 275 w 293" name="T24"/>
              <a:gd fmla="*/ 65 h 261" name="T25"/>
              <a:gd fmla="*/ 70 w 293" name="T26"/>
              <a:gd fmla="*/ 195 h 261" name="T27"/>
              <a:gd fmla="*/ 273 w 293" name="T28"/>
              <a:gd fmla="*/ 200 h 261" name="T29"/>
              <a:gd fmla="*/ 109 w 293" name="T30"/>
              <a:gd fmla="*/ 251 h 261" name="T31"/>
              <a:gd fmla="*/ 249 w 293" name="T32"/>
              <a:gd fmla="*/ 183 h 261" name="T33"/>
              <a:gd fmla="*/ 145 w 293" name="T34"/>
              <a:gd fmla="*/ 65 h 261" name="T35"/>
              <a:gd fmla="*/ 241 w 293" name="T36"/>
              <a:gd fmla="*/ 173 h 261" name="T37"/>
              <a:gd fmla="*/ 95 w 293" name="T38"/>
              <a:gd fmla="*/ 189 h 261" name="T39"/>
              <a:gd fmla="*/ 89 w 293" name="T40"/>
              <a:gd fmla="*/ 70 h 261" name="T41"/>
              <a:gd fmla="*/ 134 w 293" name="T42"/>
              <a:gd fmla="*/ 69 h 261" name="T43"/>
              <a:gd fmla="*/ 159 w 293" name="T44"/>
              <a:gd fmla="*/ 199 h 261" name="T45"/>
              <a:gd fmla="*/ 58 w 293" name="T46"/>
              <a:gd fmla="*/ 152 h 261" name="T47"/>
              <a:gd fmla="*/ 277 w 293" name="T48"/>
              <a:gd fmla="*/ 110 h 261" name="T49"/>
              <a:gd fmla="*/ 46 w 293" name="T50"/>
              <a:gd fmla="*/ 122 h 261" name="T51"/>
              <a:gd fmla="*/ 203 w 293" name="T52"/>
              <a:gd fmla="*/ 74 h 261" name="T53"/>
              <a:gd fmla="*/ 102 w 293" name="T54"/>
              <a:gd fmla="*/ 221 h 261" name="T55"/>
              <a:gd fmla="*/ 116 w 293" name="T56"/>
              <a:gd fmla="*/ 51 h 261" name="T57"/>
              <a:gd fmla="*/ 239 w 293" name="T58"/>
              <a:gd fmla="*/ 75 h 261" name="T59"/>
              <a:gd fmla="*/ 196 w 293" name="T60"/>
              <a:gd fmla="*/ 70 h 261" name="T61"/>
              <a:gd fmla="*/ 84 w 293" name="T62"/>
              <a:gd fmla="*/ 191 h 261" name="T63"/>
              <a:gd fmla="*/ 245 w 293" name="T64"/>
              <a:gd fmla="*/ 186 h 261" name="T65"/>
              <a:gd fmla="*/ 254 w 293" name="T66"/>
              <a:gd fmla="*/ 193 h 261" name="T67"/>
              <a:gd fmla="*/ 43 w 293" name="T68"/>
              <a:gd fmla="*/ 151 h 261" name="T69"/>
              <a:gd fmla="*/ 271 w 293" name="T70"/>
              <a:gd fmla="*/ 106 h 261" name="T71"/>
              <a:gd fmla="*/ 70 w 293" name="T72"/>
              <a:gd fmla="*/ 166 h 261" name="T73"/>
              <a:gd fmla="*/ 120 w 293" name="T74"/>
              <a:gd fmla="*/ 204 h 261" name="T75"/>
              <a:gd fmla="*/ 99 w 293" name="T76"/>
              <a:gd fmla="*/ 38 h 261" name="T77"/>
              <a:gd fmla="*/ 35 w 293" name="T78"/>
              <a:gd fmla="*/ 130 h 261" name="T79"/>
              <a:gd fmla="*/ 171 w 293" name="T80"/>
              <a:gd fmla="*/ 186 h 261" name="T81"/>
              <a:gd fmla="*/ 85 w 293" name="T82"/>
              <a:gd fmla="*/ 181 h 261" name="T83"/>
              <a:gd fmla="*/ 53 w 293" name="T84"/>
              <a:gd fmla="*/ 95 h 261" name="T85"/>
              <a:gd fmla="*/ 77 w 293" name="T86"/>
              <a:gd fmla="*/ 67 h 261" name="T87"/>
              <a:gd fmla="*/ 271 w 293" name="T88"/>
              <a:gd fmla="*/ 115 h 261" name="T89"/>
              <a:gd fmla="*/ 217 w 293" name="T90"/>
              <a:gd fmla="*/ 77 h 261" name="T91"/>
              <a:gd fmla="*/ 178 w 293" name="T92"/>
              <a:gd fmla="*/ 194 h 261" name="T93"/>
              <a:gd fmla="*/ 19 w 293" name="T94"/>
              <a:gd fmla="*/ 130 h 261" name="T95"/>
              <a:gd fmla="*/ 257 w 293" name="T96"/>
              <a:gd fmla="*/ 92 h 261" name="T97"/>
              <a:gd fmla="*/ 91 w 293" name="T98"/>
              <a:gd fmla="*/ 187 h 261" name="T99"/>
              <a:gd fmla="*/ 42 w 293" name="T100"/>
              <a:gd fmla="*/ 131 h 261" name="T101"/>
              <a:gd fmla="*/ 255 w 293" name="T102"/>
              <a:gd fmla="*/ 90 h 261" name="T103"/>
              <a:gd fmla="*/ 259 w 293" name="T104"/>
              <a:gd fmla="*/ 200 h 261" name="T105"/>
              <a:gd fmla="*/ 112 w 293" name="T106"/>
              <a:gd fmla="*/ 211 h 261" name="T107"/>
              <a:gd fmla="*/ 263 w 293" name="T108"/>
              <a:gd fmla="*/ 168 h 261" name="T109"/>
              <a:gd fmla="*/ 40 w 293" name="T110"/>
              <a:gd fmla="*/ 112 h 261" name="T111"/>
              <a:gd fmla="*/ 41 w 293" name="T112"/>
              <a:gd fmla="*/ 136 h 261" name="T113"/>
              <a:gd fmla="*/ 277 w 293" name="T114"/>
              <a:gd fmla="*/ 190 h 261" name="T115"/>
              <a:gd fmla="*/ 56 w 293" name="T116"/>
              <a:gd fmla="*/ 101 h 261" name="T117"/>
              <a:gd fmla="*/ 216 w 293" name="T118"/>
              <a:gd fmla="*/ 191 h 261" name="T119"/>
              <a:gd fmla="*/ 79 w 293" name="T120"/>
              <a:gd fmla="*/ 196 h 261" name="T121"/>
              <a:gd fmla="*/ 46 w 293" name="T122"/>
              <a:gd fmla="*/ 152 h 261" name="T123"/>
              <a:gd fmla="*/ 42 w 293" name="T124"/>
              <a:gd fmla="*/ 109 h 26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61" w="293">
                <a:moveTo>
                  <a:pt x="128" y="51"/>
                </a:moveTo>
                <a:cubicBezTo>
                  <a:pt x="128" y="49"/>
                  <a:pt x="130" y="49"/>
                  <a:pt x="131" y="49"/>
                </a:cubicBezTo>
                <a:cubicBezTo>
                  <a:pt x="136" y="49"/>
                  <a:pt x="142" y="49"/>
                  <a:pt x="147" y="49"/>
                </a:cubicBezTo>
                <a:cubicBezTo>
                  <a:pt x="152" y="49"/>
                  <a:pt x="157" y="50"/>
                  <a:pt x="162" y="50"/>
                </a:cubicBezTo>
                <a:cubicBezTo>
                  <a:pt x="164" y="50"/>
                  <a:pt x="167" y="50"/>
                  <a:pt x="169" y="50"/>
                </a:cubicBezTo>
                <a:cubicBezTo>
                  <a:pt x="180" y="50"/>
                  <a:pt x="190" y="50"/>
                  <a:pt x="201" y="51"/>
                </a:cubicBezTo>
                <a:cubicBezTo>
                  <a:pt x="212" y="52"/>
                  <a:pt x="224" y="53"/>
                  <a:pt x="236" y="53"/>
                </a:cubicBezTo>
                <a:cubicBezTo>
                  <a:pt x="243" y="54"/>
                  <a:pt x="251" y="54"/>
                  <a:pt x="258" y="54"/>
                </a:cubicBezTo>
                <a:cubicBezTo>
                  <a:pt x="261" y="54"/>
                  <a:pt x="264" y="54"/>
                  <a:pt x="267" y="54"/>
                </a:cubicBezTo>
                <a:cubicBezTo>
                  <a:pt x="271" y="53"/>
                  <a:pt x="276" y="53"/>
                  <a:pt x="280" y="53"/>
                </a:cubicBezTo>
                <a:cubicBezTo>
                  <a:pt x="282" y="53"/>
                  <a:pt x="285" y="53"/>
                  <a:pt x="287" y="54"/>
                </a:cubicBezTo>
                <a:cubicBezTo>
                  <a:pt x="287" y="54"/>
                  <a:pt x="287" y="54"/>
                  <a:pt x="287" y="54"/>
                </a:cubicBezTo>
                <a:cubicBezTo>
                  <a:pt x="289" y="53"/>
                  <a:pt x="291" y="54"/>
                  <a:pt x="292" y="55"/>
                </a:cubicBezTo>
                <a:cubicBezTo>
                  <a:pt x="293" y="56"/>
                  <a:pt x="293" y="57"/>
                  <a:pt x="292" y="57"/>
                </a:cubicBezTo>
                <a:cubicBezTo>
                  <a:pt x="292" y="58"/>
                  <a:pt x="291" y="58"/>
                  <a:pt x="290" y="59"/>
                </a:cubicBezTo>
                <a:cubicBezTo>
                  <a:pt x="290" y="60"/>
                  <a:pt x="289" y="61"/>
                  <a:pt x="290" y="62"/>
                </a:cubicBezTo>
                <a:cubicBezTo>
                  <a:pt x="291" y="63"/>
                  <a:pt x="291" y="64"/>
                  <a:pt x="292" y="65"/>
                </a:cubicBezTo>
                <a:cubicBezTo>
                  <a:pt x="292" y="66"/>
                  <a:pt x="292" y="68"/>
                  <a:pt x="291" y="68"/>
                </a:cubicBezTo>
                <a:cubicBezTo>
                  <a:pt x="290" y="69"/>
                  <a:pt x="290" y="69"/>
                  <a:pt x="290" y="70"/>
                </a:cubicBezTo>
                <a:cubicBezTo>
                  <a:pt x="289" y="71"/>
                  <a:pt x="289" y="72"/>
                  <a:pt x="289" y="73"/>
                </a:cubicBezTo>
                <a:cubicBezTo>
                  <a:pt x="289" y="82"/>
                  <a:pt x="288" y="90"/>
                  <a:pt x="288" y="98"/>
                </a:cubicBezTo>
                <a:cubicBezTo>
                  <a:pt x="288" y="106"/>
                  <a:pt x="287" y="114"/>
                  <a:pt x="287" y="121"/>
                </a:cubicBezTo>
                <a:cubicBezTo>
                  <a:pt x="286" y="129"/>
                  <a:pt x="286" y="136"/>
                  <a:pt x="286" y="144"/>
                </a:cubicBezTo>
                <a:cubicBezTo>
                  <a:pt x="286" y="152"/>
                  <a:pt x="286" y="159"/>
                  <a:pt x="286" y="167"/>
                </a:cubicBezTo>
                <a:cubicBezTo>
                  <a:pt x="286" y="176"/>
                  <a:pt x="286" y="185"/>
                  <a:pt x="286" y="194"/>
                </a:cubicBezTo>
                <a:cubicBezTo>
                  <a:pt x="286" y="201"/>
                  <a:pt x="286" y="207"/>
                  <a:pt x="286" y="214"/>
                </a:cubicBezTo>
                <a:cubicBezTo>
                  <a:pt x="286" y="216"/>
                  <a:pt x="286" y="217"/>
                  <a:pt x="286" y="219"/>
                </a:cubicBezTo>
                <a:cubicBezTo>
                  <a:pt x="286" y="219"/>
                  <a:pt x="286" y="220"/>
                  <a:pt x="286" y="220"/>
                </a:cubicBezTo>
                <a:cubicBezTo>
                  <a:pt x="286" y="221"/>
                  <a:pt x="285" y="221"/>
                  <a:pt x="284" y="221"/>
                </a:cubicBezTo>
                <a:cubicBezTo>
                  <a:pt x="284" y="220"/>
                  <a:pt x="283" y="221"/>
                  <a:pt x="283" y="221"/>
                </a:cubicBezTo>
                <a:cubicBezTo>
                  <a:pt x="282" y="221"/>
                  <a:pt x="281" y="221"/>
                  <a:pt x="280" y="221"/>
                </a:cubicBezTo>
                <a:cubicBezTo>
                  <a:pt x="276" y="220"/>
                  <a:pt x="273" y="220"/>
                  <a:pt x="269" y="220"/>
                </a:cubicBezTo>
                <a:cubicBezTo>
                  <a:pt x="259" y="220"/>
                  <a:pt x="249" y="220"/>
                  <a:pt x="239" y="220"/>
                </a:cubicBezTo>
                <a:cubicBezTo>
                  <a:pt x="231" y="220"/>
                  <a:pt x="223" y="219"/>
                  <a:pt x="216" y="219"/>
                </a:cubicBezTo>
                <a:cubicBezTo>
                  <a:pt x="207" y="219"/>
                  <a:pt x="198" y="218"/>
                  <a:pt x="189" y="218"/>
                </a:cubicBezTo>
                <a:cubicBezTo>
                  <a:pt x="183" y="218"/>
                  <a:pt x="178" y="217"/>
                  <a:pt x="172" y="217"/>
                </a:cubicBezTo>
                <a:cubicBezTo>
                  <a:pt x="163" y="217"/>
                  <a:pt x="154" y="216"/>
                  <a:pt x="145" y="216"/>
                </a:cubicBezTo>
                <a:cubicBezTo>
                  <a:pt x="138" y="216"/>
                  <a:pt x="131" y="215"/>
                  <a:pt x="125" y="216"/>
                </a:cubicBezTo>
                <a:cubicBezTo>
                  <a:pt x="123" y="216"/>
                  <a:pt x="122" y="216"/>
                  <a:pt x="120" y="216"/>
                </a:cubicBezTo>
                <a:cubicBezTo>
                  <a:pt x="120" y="216"/>
                  <a:pt x="120" y="217"/>
                  <a:pt x="120" y="217"/>
                </a:cubicBezTo>
                <a:cubicBezTo>
                  <a:pt x="120" y="222"/>
                  <a:pt x="120" y="228"/>
                  <a:pt x="119" y="233"/>
                </a:cubicBezTo>
                <a:cubicBezTo>
                  <a:pt x="119" y="237"/>
                  <a:pt x="119" y="241"/>
                  <a:pt x="119" y="245"/>
                </a:cubicBezTo>
                <a:cubicBezTo>
                  <a:pt x="119" y="245"/>
                  <a:pt x="119" y="246"/>
                  <a:pt x="118" y="247"/>
                </a:cubicBezTo>
                <a:cubicBezTo>
                  <a:pt x="118" y="247"/>
                  <a:pt x="118" y="247"/>
                  <a:pt x="118" y="248"/>
                </a:cubicBezTo>
                <a:cubicBezTo>
                  <a:pt x="118" y="249"/>
                  <a:pt x="118" y="249"/>
                  <a:pt x="118" y="250"/>
                </a:cubicBezTo>
                <a:cubicBezTo>
                  <a:pt x="118" y="250"/>
                  <a:pt x="117" y="251"/>
                  <a:pt x="117" y="251"/>
                </a:cubicBezTo>
                <a:cubicBezTo>
                  <a:pt x="116" y="251"/>
                  <a:pt x="116" y="251"/>
                  <a:pt x="115" y="251"/>
                </a:cubicBezTo>
                <a:cubicBezTo>
                  <a:pt x="115" y="251"/>
                  <a:pt x="115" y="251"/>
                  <a:pt x="115" y="251"/>
                </a:cubicBezTo>
                <a:cubicBezTo>
                  <a:pt x="114" y="252"/>
                  <a:pt x="114" y="254"/>
                  <a:pt x="113" y="255"/>
                </a:cubicBezTo>
                <a:cubicBezTo>
                  <a:pt x="113" y="257"/>
                  <a:pt x="112" y="258"/>
                  <a:pt x="111" y="259"/>
                </a:cubicBezTo>
                <a:cubicBezTo>
                  <a:pt x="110" y="260"/>
                  <a:pt x="109" y="261"/>
                  <a:pt x="108" y="260"/>
                </a:cubicBezTo>
                <a:cubicBezTo>
                  <a:pt x="106" y="258"/>
                  <a:pt x="104" y="257"/>
                  <a:pt x="103" y="256"/>
                </a:cubicBezTo>
                <a:cubicBezTo>
                  <a:pt x="96" y="249"/>
                  <a:pt x="91" y="243"/>
                  <a:pt x="86" y="236"/>
                </a:cubicBezTo>
                <a:cubicBezTo>
                  <a:pt x="83" y="232"/>
                  <a:pt x="81" y="229"/>
                  <a:pt x="78" y="225"/>
                </a:cubicBezTo>
                <a:cubicBezTo>
                  <a:pt x="78" y="225"/>
                  <a:pt x="77" y="224"/>
                  <a:pt x="77" y="224"/>
                </a:cubicBezTo>
                <a:cubicBezTo>
                  <a:pt x="76" y="223"/>
                  <a:pt x="74" y="221"/>
                  <a:pt x="73" y="220"/>
                </a:cubicBezTo>
                <a:cubicBezTo>
                  <a:pt x="70" y="216"/>
                  <a:pt x="67" y="212"/>
                  <a:pt x="65" y="207"/>
                </a:cubicBezTo>
                <a:cubicBezTo>
                  <a:pt x="62" y="203"/>
                  <a:pt x="60" y="198"/>
                  <a:pt x="57" y="193"/>
                </a:cubicBezTo>
                <a:cubicBezTo>
                  <a:pt x="56" y="192"/>
                  <a:pt x="55" y="190"/>
                  <a:pt x="54" y="189"/>
                </a:cubicBezTo>
                <a:cubicBezTo>
                  <a:pt x="53" y="187"/>
                  <a:pt x="52" y="185"/>
                  <a:pt x="50" y="183"/>
                </a:cubicBezTo>
                <a:cubicBezTo>
                  <a:pt x="47" y="177"/>
                  <a:pt x="42" y="171"/>
                  <a:pt x="37" y="165"/>
                </a:cubicBezTo>
                <a:cubicBezTo>
                  <a:pt x="32" y="158"/>
                  <a:pt x="27" y="151"/>
                  <a:pt x="21" y="144"/>
                </a:cubicBezTo>
                <a:cubicBezTo>
                  <a:pt x="20" y="143"/>
                  <a:pt x="19" y="142"/>
                  <a:pt x="18" y="141"/>
                </a:cubicBezTo>
                <a:cubicBezTo>
                  <a:pt x="14" y="136"/>
                  <a:pt x="9" y="131"/>
                  <a:pt x="4" y="126"/>
                </a:cubicBezTo>
                <a:cubicBezTo>
                  <a:pt x="3" y="125"/>
                  <a:pt x="3" y="124"/>
                  <a:pt x="2" y="124"/>
                </a:cubicBezTo>
                <a:cubicBezTo>
                  <a:pt x="1" y="123"/>
                  <a:pt x="1" y="122"/>
                  <a:pt x="0" y="121"/>
                </a:cubicBezTo>
                <a:cubicBezTo>
                  <a:pt x="0" y="120"/>
                  <a:pt x="0" y="119"/>
                  <a:pt x="1" y="117"/>
                </a:cubicBezTo>
                <a:cubicBezTo>
                  <a:pt x="2" y="116"/>
                  <a:pt x="3" y="114"/>
                  <a:pt x="4" y="113"/>
                </a:cubicBezTo>
                <a:cubicBezTo>
                  <a:pt x="6" y="110"/>
                  <a:pt x="9" y="108"/>
                  <a:pt x="12" y="105"/>
                </a:cubicBezTo>
                <a:cubicBezTo>
                  <a:pt x="20" y="98"/>
                  <a:pt x="28" y="90"/>
                  <a:pt x="36" y="83"/>
                </a:cubicBezTo>
                <a:cubicBezTo>
                  <a:pt x="48" y="72"/>
                  <a:pt x="61" y="60"/>
                  <a:pt x="73" y="49"/>
                </a:cubicBezTo>
                <a:cubicBezTo>
                  <a:pt x="79" y="43"/>
                  <a:pt x="86" y="37"/>
                  <a:pt x="92" y="31"/>
                </a:cubicBezTo>
                <a:cubicBezTo>
                  <a:pt x="99" y="25"/>
                  <a:pt x="106" y="18"/>
                  <a:pt x="113" y="12"/>
                </a:cubicBezTo>
                <a:cubicBezTo>
                  <a:pt x="114" y="11"/>
                  <a:pt x="115" y="10"/>
                  <a:pt x="116" y="9"/>
                </a:cubicBezTo>
                <a:cubicBezTo>
                  <a:pt x="118" y="6"/>
                  <a:pt x="120" y="4"/>
                  <a:pt x="122" y="2"/>
                </a:cubicBezTo>
                <a:cubicBezTo>
                  <a:pt x="124" y="0"/>
                  <a:pt x="126" y="0"/>
                  <a:pt x="128" y="2"/>
                </a:cubicBezTo>
                <a:cubicBezTo>
                  <a:pt x="128" y="2"/>
                  <a:pt x="128" y="2"/>
                  <a:pt x="129" y="3"/>
                </a:cubicBezTo>
                <a:cubicBezTo>
                  <a:pt x="129" y="3"/>
                  <a:pt x="129" y="4"/>
                  <a:pt x="130" y="4"/>
                </a:cubicBezTo>
                <a:cubicBezTo>
                  <a:pt x="132" y="5"/>
                  <a:pt x="132" y="7"/>
                  <a:pt x="131" y="8"/>
                </a:cubicBezTo>
                <a:cubicBezTo>
                  <a:pt x="130" y="9"/>
                  <a:pt x="130" y="10"/>
                  <a:pt x="130" y="10"/>
                </a:cubicBezTo>
                <a:cubicBezTo>
                  <a:pt x="130" y="16"/>
                  <a:pt x="130" y="22"/>
                  <a:pt x="129" y="28"/>
                </a:cubicBezTo>
                <a:cubicBezTo>
                  <a:pt x="129" y="32"/>
                  <a:pt x="128" y="36"/>
                  <a:pt x="128" y="40"/>
                </a:cubicBezTo>
                <a:cubicBezTo>
                  <a:pt x="127" y="41"/>
                  <a:pt x="127" y="42"/>
                  <a:pt x="127" y="43"/>
                </a:cubicBezTo>
                <a:cubicBezTo>
                  <a:pt x="127" y="46"/>
                  <a:pt x="127" y="49"/>
                  <a:pt x="127" y="51"/>
                </a:cubicBezTo>
                <a:cubicBezTo>
                  <a:pt x="128" y="51"/>
                  <a:pt x="128" y="51"/>
                  <a:pt x="128" y="51"/>
                </a:cubicBezTo>
                <a:close/>
                <a:moveTo>
                  <a:pt x="158" y="85"/>
                </a:moveTo>
                <a:cubicBezTo>
                  <a:pt x="158" y="85"/>
                  <a:pt x="158" y="85"/>
                  <a:pt x="158" y="85"/>
                </a:cubicBezTo>
                <a:cubicBezTo>
                  <a:pt x="164" y="86"/>
                  <a:pt x="170" y="87"/>
                  <a:pt x="176" y="88"/>
                </a:cubicBezTo>
                <a:cubicBezTo>
                  <a:pt x="179" y="88"/>
                  <a:pt x="183" y="89"/>
                  <a:pt x="187" y="90"/>
                </a:cubicBezTo>
                <a:cubicBezTo>
                  <a:pt x="191" y="91"/>
                  <a:pt x="196" y="91"/>
                  <a:pt x="201" y="91"/>
                </a:cubicBezTo>
                <a:cubicBezTo>
                  <a:pt x="202" y="91"/>
                  <a:pt x="203" y="91"/>
                  <a:pt x="205" y="91"/>
                </a:cubicBezTo>
                <a:cubicBezTo>
                  <a:pt x="206" y="91"/>
                  <a:pt x="207" y="91"/>
                  <a:pt x="207" y="92"/>
                </a:cubicBezTo>
                <a:cubicBezTo>
                  <a:pt x="208" y="93"/>
                  <a:pt x="208" y="94"/>
                  <a:pt x="207" y="95"/>
                </a:cubicBezTo>
                <a:cubicBezTo>
                  <a:pt x="206" y="96"/>
                  <a:pt x="205" y="96"/>
                  <a:pt x="204" y="96"/>
                </a:cubicBezTo>
                <a:cubicBezTo>
                  <a:pt x="201" y="95"/>
                  <a:pt x="198" y="94"/>
                  <a:pt x="195" y="94"/>
                </a:cubicBezTo>
                <a:cubicBezTo>
                  <a:pt x="190" y="93"/>
                  <a:pt x="185" y="92"/>
                  <a:pt x="180" y="91"/>
                </a:cubicBezTo>
                <a:cubicBezTo>
                  <a:pt x="168" y="89"/>
                  <a:pt x="156" y="87"/>
                  <a:pt x="144" y="86"/>
                </a:cubicBezTo>
                <a:cubicBezTo>
                  <a:pt x="139" y="85"/>
                  <a:pt x="135" y="85"/>
                  <a:pt x="130" y="85"/>
                </a:cubicBezTo>
                <a:cubicBezTo>
                  <a:pt x="125" y="85"/>
                  <a:pt x="121" y="86"/>
                  <a:pt x="116" y="86"/>
                </a:cubicBezTo>
                <a:cubicBezTo>
                  <a:pt x="110" y="87"/>
                  <a:pt x="104" y="88"/>
                  <a:pt x="99" y="89"/>
                </a:cubicBezTo>
                <a:cubicBezTo>
                  <a:pt x="91" y="91"/>
                  <a:pt x="83" y="93"/>
                  <a:pt x="76" y="97"/>
                </a:cubicBezTo>
                <a:cubicBezTo>
                  <a:pt x="75" y="97"/>
                  <a:pt x="74" y="98"/>
                  <a:pt x="74" y="98"/>
                </a:cubicBezTo>
                <a:cubicBezTo>
                  <a:pt x="73" y="98"/>
                  <a:pt x="73" y="98"/>
                  <a:pt x="72" y="98"/>
                </a:cubicBezTo>
                <a:cubicBezTo>
                  <a:pt x="70" y="100"/>
                  <a:pt x="68" y="101"/>
                  <a:pt x="66" y="103"/>
                </a:cubicBezTo>
                <a:cubicBezTo>
                  <a:pt x="60" y="110"/>
                  <a:pt x="58" y="117"/>
                  <a:pt x="59" y="126"/>
                </a:cubicBezTo>
                <a:cubicBezTo>
                  <a:pt x="60" y="129"/>
                  <a:pt x="61" y="132"/>
                  <a:pt x="63" y="136"/>
                </a:cubicBezTo>
                <a:cubicBezTo>
                  <a:pt x="68" y="146"/>
                  <a:pt x="76" y="154"/>
                  <a:pt x="86" y="160"/>
                </a:cubicBezTo>
                <a:cubicBezTo>
                  <a:pt x="92" y="164"/>
                  <a:pt x="99" y="167"/>
                  <a:pt x="106" y="169"/>
                </a:cubicBezTo>
                <a:cubicBezTo>
                  <a:pt x="110" y="170"/>
                  <a:pt x="114" y="171"/>
                  <a:pt x="118" y="171"/>
                </a:cubicBezTo>
                <a:cubicBezTo>
                  <a:pt x="126" y="172"/>
                  <a:pt x="134" y="173"/>
                  <a:pt x="143" y="173"/>
                </a:cubicBezTo>
                <a:cubicBezTo>
                  <a:pt x="155" y="173"/>
                  <a:pt x="167" y="173"/>
                  <a:pt x="179" y="174"/>
                </a:cubicBezTo>
                <a:cubicBezTo>
                  <a:pt x="184" y="174"/>
                  <a:pt x="188" y="173"/>
                  <a:pt x="193" y="173"/>
                </a:cubicBezTo>
                <a:cubicBezTo>
                  <a:pt x="201" y="172"/>
                  <a:pt x="208" y="171"/>
                  <a:pt x="216" y="170"/>
                </a:cubicBezTo>
                <a:cubicBezTo>
                  <a:pt x="225" y="168"/>
                  <a:pt x="233" y="165"/>
                  <a:pt x="242" y="160"/>
                </a:cubicBezTo>
                <a:cubicBezTo>
                  <a:pt x="243" y="160"/>
                  <a:pt x="243" y="160"/>
                  <a:pt x="244" y="159"/>
                </a:cubicBezTo>
                <a:cubicBezTo>
                  <a:pt x="251" y="153"/>
                  <a:pt x="256" y="146"/>
                  <a:pt x="258" y="136"/>
                </a:cubicBezTo>
                <a:cubicBezTo>
                  <a:pt x="259" y="129"/>
                  <a:pt x="258" y="122"/>
                  <a:pt x="254" y="115"/>
                </a:cubicBezTo>
                <a:cubicBezTo>
                  <a:pt x="251" y="110"/>
                  <a:pt x="247" y="105"/>
                  <a:pt x="242" y="101"/>
                </a:cubicBezTo>
                <a:cubicBezTo>
                  <a:pt x="239" y="99"/>
                  <a:pt x="236" y="97"/>
                  <a:pt x="233" y="96"/>
                </a:cubicBezTo>
                <a:cubicBezTo>
                  <a:pt x="229" y="95"/>
                  <a:pt x="224" y="94"/>
                  <a:pt x="220" y="92"/>
                </a:cubicBezTo>
                <a:cubicBezTo>
                  <a:pt x="208" y="89"/>
                  <a:pt x="196" y="87"/>
                  <a:pt x="185" y="86"/>
                </a:cubicBezTo>
                <a:cubicBezTo>
                  <a:pt x="176" y="85"/>
                  <a:pt x="168" y="85"/>
                  <a:pt x="160" y="85"/>
                </a:cubicBezTo>
                <a:cubicBezTo>
                  <a:pt x="159" y="85"/>
                  <a:pt x="159" y="85"/>
                  <a:pt x="158" y="85"/>
                </a:cubicBezTo>
                <a:close/>
                <a:moveTo>
                  <a:pt x="263" y="128"/>
                </a:moveTo>
                <a:cubicBezTo>
                  <a:pt x="263" y="130"/>
                  <a:pt x="263" y="132"/>
                  <a:pt x="263" y="133"/>
                </a:cubicBezTo>
                <a:cubicBezTo>
                  <a:pt x="263" y="140"/>
                  <a:pt x="262" y="145"/>
                  <a:pt x="258" y="150"/>
                </a:cubicBezTo>
                <a:cubicBezTo>
                  <a:pt x="256" y="154"/>
                  <a:pt x="253" y="156"/>
                  <a:pt x="250" y="158"/>
                </a:cubicBezTo>
                <a:cubicBezTo>
                  <a:pt x="247" y="160"/>
                  <a:pt x="244" y="162"/>
                  <a:pt x="241" y="164"/>
                </a:cubicBezTo>
                <a:cubicBezTo>
                  <a:pt x="235" y="168"/>
                  <a:pt x="229" y="171"/>
                  <a:pt x="222" y="172"/>
                </a:cubicBezTo>
                <a:cubicBezTo>
                  <a:pt x="214" y="174"/>
                  <a:pt x="206" y="175"/>
                  <a:pt x="198" y="176"/>
                </a:cubicBezTo>
                <a:cubicBezTo>
                  <a:pt x="190" y="177"/>
                  <a:pt x="182" y="177"/>
                  <a:pt x="174" y="177"/>
                </a:cubicBezTo>
                <a:cubicBezTo>
                  <a:pt x="166" y="177"/>
                  <a:pt x="158" y="177"/>
                  <a:pt x="150" y="177"/>
                </a:cubicBezTo>
                <a:cubicBezTo>
                  <a:pt x="143" y="177"/>
                  <a:pt x="136" y="177"/>
                  <a:pt x="130" y="176"/>
                </a:cubicBezTo>
                <a:cubicBezTo>
                  <a:pt x="125" y="175"/>
                  <a:pt x="120" y="175"/>
                  <a:pt x="116" y="174"/>
                </a:cubicBezTo>
                <a:cubicBezTo>
                  <a:pt x="111" y="173"/>
                  <a:pt x="107" y="172"/>
                  <a:pt x="103" y="171"/>
                </a:cubicBezTo>
                <a:cubicBezTo>
                  <a:pt x="101" y="171"/>
                  <a:pt x="100" y="171"/>
                  <a:pt x="98" y="170"/>
                </a:cubicBezTo>
                <a:cubicBezTo>
                  <a:pt x="98" y="171"/>
                  <a:pt x="99" y="171"/>
                  <a:pt x="99" y="171"/>
                </a:cubicBezTo>
                <a:cubicBezTo>
                  <a:pt x="102" y="172"/>
                  <a:pt x="105" y="173"/>
                  <a:pt x="107" y="173"/>
                </a:cubicBezTo>
                <a:cubicBezTo>
                  <a:pt x="117" y="176"/>
                  <a:pt x="128" y="177"/>
                  <a:pt x="138" y="178"/>
                </a:cubicBezTo>
                <a:cubicBezTo>
                  <a:pt x="148" y="179"/>
                  <a:pt x="158" y="179"/>
                  <a:pt x="168" y="180"/>
                </a:cubicBezTo>
                <a:cubicBezTo>
                  <a:pt x="182" y="180"/>
                  <a:pt x="196" y="179"/>
                  <a:pt x="210" y="176"/>
                </a:cubicBezTo>
                <a:cubicBezTo>
                  <a:pt x="222" y="174"/>
                  <a:pt x="233" y="170"/>
                  <a:pt x="243" y="165"/>
                </a:cubicBezTo>
                <a:cubicBezTo>
                  <a:pt x="247" y="164"/>
                  <a:pt x="250" y="161"/>
                  <a:pt x="253" y="158"/>
                </a:cubicBezTo>
                <a:cubicBezTo>
                  <a:pt x="258" y="153"/>
                  <a:pt x="262" y="147"/>
                  <a:pt x="264" y="139"/>
                </a:cubicBezTo>
                <a:cubicBezTo>
                  <a:pt x="264" y="135"/>
                  <a:pt x="264" y="132"/>
                  <a:pt x="263" y="128"/>
                </a:cubicBezTo>
                <a:close/>
                <a:moveTo>
                  <a:pt x="133" y="54"/>
                </a:moveTo>
                <a:cubicBezTo>
                  <a:pt x="133" y="54"/>
                  <a:pt x="133" y="54"/>
                  <a:pt x="133" y="54"/>
                </a:cubicBezTo>
                <a:cubicBezTo>
                  <a:pt x="136" y="54"/>
                  <a:pt x="139" y="55"/>
                  <a:pt x="142" y="55"/>
                </a:cubicBezTo>
                <a:cubicBezTo>
                  <a:pt x="153" y="55"/>
                  <a:pt x="164" y="56"/>
                  <a:pt x="175" y="56"/>
                </a:cubicBezTo>
                <a:cubicBezTo>
                  <a:pt x="189" y="56"/>
                  <a:pt x="204" y="56"/>
                  <a:pt x="219" y="56"/>
                </a:cubicBezTo>
                <a:cubicBezTo>
                  <a:pt x="220" y="56"/>
                  <a:pt x="221" y="56"/>
                  <a:pt x="222" y="56"/>
                </a:cubicBezTo>
                <a:cubicBezTo>
                  <a:pt x="221" y="56"/>
                  <a:pt x="220" y="56"/>
                  <a:pt x="220" y="55"/>
                </a:cubicBezTo>
                <a:cubicBezTo>
                  <a:pt x="212" y="55"/>
                  <a:pt x="205" y="55"/>
                  <a:pt x="197" y="54"/>
                </a:cubicBezTo>
                <a:cubicBezTo>
                  <a:pt x="189" y="54"/>
                  <a:pt x="181" y="54"/>
                  <a:pt x="173" y="53"/>
                </a:cubicBezTo>
                <a:cubicBezTo>
                  <a:pt x="168" y="53"/>
                  <a:pt x="163" y="52"/>
                  <a:pt x="159" y="53"/>
                </a:cubicBezTo>
                <a:cubicBezTo>
                  <a:pt x="152" y="53"/>
                  <a:pt x="146" y="53"/>
                  <a:pt x="139" y="53"/>
                </a:cubicBezTo>
                <a:cubicBezTo>
                  <a:pt x="137" y="53"/>
                  <a:pt x="135" y="54"/>
                  <a:pt x="133" y="54"/>
                </a:cubicBezTo>
                <a:close/>
                <a:moveTo>
                  <a:pt x="274" y="217"/>
                </a:moveTo>
                <a:cubicBezTo>
                  <a:pt x="271" y="216"/>
                  <a:pt x="268" y="216"/>
                  <a:pt x="265" y="216"/>
                </a:cubicBezTo>
                <a:cubicBezTo>
                  <a:pt x="264" y="217"/>
                  <a:pt x="263" y="217"/>
                  <a:pt x="262" y="217"/>
                </a:cubicBezTo>
                <a:cubicBezTo>
                  <a:pt x="255" y="217"/>
                  <a:pt x="248" y="216"/>
                  <a:pt x="242" y="215"/>
                </a:cubicBezTo>
                <a:cubicBezTo>
                  <a:pt x="241" y="215"/>
                  <a:pt x="240" y="215"/>
                  <a:pt x="239" y="215"/>
                </a:cubicBezTo>
                <a:cubicBezTo>
                  <a:pt x="229" y="215"/>
                  <a:pt x="219" y="215"/>
                  <a:pt x="209" y="214"/>
                </a:cubicBezTo>
                <a:cubicBezTo>
                  <a:pt x="201" y="214"/>
                  <a:pt x="194" y="213"/>
                  <a:pt x="186" y="213"/>
                </a:cubicBezTo>
                <a:cubicBezTo>
                  <a:pt x="183" y="213"/>
                  <a:pt x="180" y="213"/>
                  <a:pt x="177" y="213"/>
                </a:cubicBezTo>
                <a:cubicBezTo>
                  <a:pt x="177" y="214"/>
                  <a:pt x="178" y="214"/>
                  <a:pt x="178" y="214"/>
                </a:cubicBezTo>
                <a:cubicBezTo>
                  <a:pt x="185" y="214"/>
                  <a:pt x="192" y="215"/>
                  <a:pt x="200" y="215"/>
                </a:cubicBezTo>
                <a:cubicBezTo>
                  <a:pt x="210" y="216"/>
                  <a:pt x="220" y="216"/>
                  <a:pt x="230" y="217"/>
                </a:cubicBezTo>
                <a:cubicBezTo>
                  <a:pt x="240" y="217"/>
                  <a:pt x="249" y="217"/>
                  <a:pt x="258" y="217"/>
                </a:cubicBezTo>
                <a:cubicBezTo>
                  <a:pt x="262" y="217"/>
                  <a:pt x="266" y="217"/>
                  <a:pt x="269" y="217"/>
                </a:cubicBezTo>
                <a:cubicBezTo>
                  <a:pt x="271" y="217"/>
                  <a:pt x="272" y="217"/>
                  <a:pt x="274" y="217"/>
                </a:cubicBezTo>
                <a:close/>
                <a:moveTo>
                  <a:pt x="192" y="59"/>
                </a:moveTo>
                <a:cubicBezTo>
                  <a:pt x="192" y="59"/>
                  <a:pt x="192" y="59"/>
                  <a:pt x="192" y="59"/>
                </a:cubicBezTo>
                <a:cubicBezTo>
                  <a:pt x="192" y="59"/>
                  <a:pt x="192" y="59"/>
                  <a:pt x="193" y="59"/>
                </a:cubicBezTo>
                <a:cubicBezTo>
                  <a:pt x="194" y="59"/>
                  <a:pt x="195" y="59"/>
                  <a:pt x="196" y="59"/>
                </a:cubicBezTo>
                <a:cubicBezTo>
                  <a:pt x="213" y="59"/>
                  <a:pt x="231" y="59"/>
                  <a:pt x="248" y="59"/>
                </a:cubicBezTo>
                <a:cubicBezTo>
                  <a:pt x="248" y="59"/>
                  <a:pt x="249" y="59"/>
                  <a:pt x="249" y="59"/>
                </a:cubicBezTo>
                <a:cubicBezTo>
                  <a:pt x="250" y="58"/>
                  <a:pt x="251" y="58"/>
                  <a:pt x="251" y="58"/>
                </a:cubicBezTo>
                <a:cubicBezTo>
                  <a:pt x="256" y="58"/>
                  <a:pt x="260" y="59"/>
                  <a:pt x="264" y="59"/>
                </a:cubicBezTo>
                <a:cubicBezTo>
                  <a:pt x="267" y="60"/>
                  <a:pt x="270" y="61"/>
                  <a:pt x="272" y="61"/>
                </a:cubicBezTo>
                <a:cubicBezTo>
                  <a:pt x="273" y="61"/>
                  <a:pt x="273" y="61"/>
                  <a:pt x="274" y="61"/>
                </a:cubicBezTo>
                <a:cubicBezTo>
                  <a:pt x="274" y="61"/>
                  <a:pt x="275" y="60"/>
                  <a:pt x="276" y="59"/>
                </a:cubicBezTo>
                <a:cubicBezTo>
                  <a:pt x="275" y="59"/>
                  <a:pt x="274" y="59"/>
                  <a:pt x="273" y="59"/>
                </a:cubicBezTo>
                <a:cubicBezTo>
                  <a:pt x="270" y="59"/>
                  <a:pt x="266" y="58"/>
                  <a:pt x="262" y="58"/>
                </a:cubicBezTo>
                <a:cubicBezTo>
                  <a:pt x="258" y="58"/>
                  <a:pt x="254" y="58"/>
                  <a:pt x="250" y="58"/>
                </a:cubicBezTo>
                <a:cubicBezTo>
                  <a:pt x="246" y="58"/>
                  <a:pt x="242" y="58"/>
                  <a:pt x="238" y="58"/>
                </a:cubicBezTo>
                <a:cubicBezTo>
                  <a:pt x="223" y="58"/>
                  <a:pt x="208" y="58"/>
                  <a:pt x="193" y="59"/>
                </a:cubicBezTo>
                <a:cubicBezTo>
                  <a:pt x="192" y="59"/>
                  <a:pt x="192" y="59"/>
                  <a:pt x="192" y="59"/>
                </a:cubicBezTo>
                <a:close/>
                <a:moveTo>
                  <a:pt x="94" y="208"/>
                </a:moveTo>
                <a:cubicBezTo>
                  <a:pt x="94" y="208"/>
                  <a:pt x="94" y="208"/>
                  <a:pt x="94" y="208"/>
                </a:cubicBezTo>
                <a:cubicBezTo>
                  <a:pt x="94" y="208"/>
                  <a:pt x="94" y="209"/>
                  <a:pt x="94" y="209"/>
                </a:cubicBezTo>
                <a:cubicBezTo>
                  <a:pt x="95" y="213"/>
                  <a:pt x="96" y="217"/>
                  <a:pt x="97" y="220"/>
                </a:cubicBezTo>
                <a:cubicBezTo>
                  <a:pt x="97" y="223"/>
                  <a:pt x="98" y="225"/>
                  <a:pt x="99" y="227"/>
                </a:cubicBezTo>
                <a:cubicBezTo>
                  <a:pt x="99" y="227"/>
                  <a:pt x="99" y="227"/>
                  <a:pt x="99" y="227"/>
                </a:cubicBezTo>
                <a:cubicBezTo>
                  <a:pt x="100" y="228"/>
                  <a:pt x="100" y="228"/>
                  <a:pt x="99" y="229"/>
                </a:cubicBezTo>
                <a:cubicBezTo>
                  <a:pt x="99" y="230"/>
                  <a:pt x="99" y="231"/>
                  <a:pt x="99" y="232"/>
                </a:cubicBezTo>
                <a:cubicBezTo>
                  <a:pt x="102" y="235"/>
                  <a:pt x="104" y="238"/>
                  <a:pt x="106" y="241"/>
                </a:cubicBezTo>
                <a:cubicBezTo>
                  <a:pt x="106" y="241"/>
                  <a:pt x="106" y="241"/>
                  <a:pt x="107" y="241"/>
                </a:cubicBezTo>
                <a:cubicBezTo>
                  <a:pt x="107" y="237"/>
                  <a:pt x="107" y="233"/>
                  <a:pt x="106" y="230"/>
                </a:cubicBezTo>
                <a:cubicBezTo>
                  <a:pt x="106" y="229"/>
                  <a:pt x="106" y="229"/>
                  <a:pt x="106" y="229"/>
                </a:cubicBezTo>
                <a:cubicBezTo>
                  <a:pt x="106" y="228"/>
                  <a:pt x="105" y="228"/>
                  <a:pt x="105" y="227"/>
                </a:cubicBezTo>
                <a:cubicBezTo>
                  <a:pt x="105" y="227"/>
                  <a:pt x="105" y="226"/>
                  <a:pt x="105" y="226"/>
                </a:cubicBezTo>
                <a:cubicBezTo>
                  <a:pt x="104" y="227"/>
                  <a:pt x="104" y="227"/>
                  <a:pt x="103" y="228"/>
                </a:cubicBezTo>
                <a:cubicBezTo>
                  <a:pt x="103" y="228"/>
                  <a:pt x="104" y="229"/>
                  <a:pt x="103" y="229"/>
                </a:cubicBezTo>
                <a:cubicBezTo>
                  <a:pt x="103" y="230"/>
                  <a:pt x="103" y="230"/>
                  <a:pt x="102" y="231"/>
                </a:cubicBezTo>
                <a:cubicBezTo>
                  <a:pt x="102" y="231"/>
                  <a:pt x="101" y="230"/>
                  <a:pt x="101" y="230"/>
                </a:cubicBezTo>
                <a:cubicBezTo>
                  <a:pt x="101" y="229"/>
                  <a:pt x="101" y="229"/>
                  <a:pt x="101" y="229"/>
                </a:cubicBezTo>
                <a:cubicBezTo>
                  <a:pt x="100" y="227"/>
                  <a:pt x="100" y="225"/>
                  <a:pt x="99" y="223"/>
                </a:cubicBezTo>
                <a:cubicBezTo>
                  <a:pt x="98" y="218"/>
                  <a:pt x="96" y="214"/>
                  <a:pt x="95" y="209"/>
                </a:cubicBezTo>
                <a:cubicBezTo>
                  <a:pt x="95" y="209"/>
                  <a:pt x="94" y="208"/>
                  <a:pt x="94" y="208"/>
                </a:cubicBezTo>
                <a:close/>
                <a:moveTo>
                  <a:pt x="229" y="191"/>
                </a:moveTo>
                <a:cubicBezTo>
                  <a:pt x="230" y="193"/>
                  <a:pt x="231" y="195"/>
                  <a:pt x="232" y="197"/>
                </a:cubicBezTo>
                <a:cubicBezTo>
                  <a:pt x="232" y="198"/>
                  <a:pt x="232" y="198"/>
                  <a:pt x="233" y="198"/>
                </a:cubicBezTo>
                <a:cubicBezTo>
                  <a:pt x="234" y="198"/>
                  <a:pt x="236" y="198"/>
                  <a:pt x="237" y="198"/>
                </a:cubicBezTo>
                <a:cubicBezTo>
                  <a:pt x="238" y="198"/>
                  <a:pt x="239" y="198"/>
                  <a:pt x="239" y="198"/>
                </a:cubicBezTo>
                <a:cubicBezTo>
                  <a:pt x="239" y="198"/>
                  <a:pt x="239" y="198"/>
                  <a:pt x="239" y="198"/>
                </a:cubicBezTo>
                <a:cubicBezTo>
                  <a:pt x="238" y="195"/>
                  <a:pt x="236" y="193"/>
                  <a:pt x="234" y="190"/>
                </a:cubicBezTo>
                <a:cubicBezTo>
                  <a:pt x="233" y="189"/>
                  <a:pt x="232" y="187"/>
                  <a:pt x="231" y="186"/>
                </a:cubicBezTo>
                <a:cubicBezTo>
                  <a:pt x="230" y="185"/>
                  <a:pt x="230" y="185"/>
                  <a:pt x="229" y="185"/>
                </a:cubicBezTo>
                <a:cubicBezTo>
                  <a:pt x="229" y="186"/>
                  <a:pt x="228" y="186"/>
                  <a:pt x="227" y="186"/>
                </a:cubicBezTo>
                <a:cubicBezTo>
                  <a:pt x="228" y="187"/>
                  <a:pt x="228" y="187"/>
                  <a:pt x="228" y="188"/>
                </a:cubicBezTo>
                <a:cubicBezTo>
                  <a:pt x="230" y="188"/>
                  <a:pt x="230" y="189"/>
                  <a:pt x="229" y="191"/>
                </a:cubicBezTo>
                <a:close/>
                <a:moveTo>
                  <a:pt x="57" y="114"/>
                </a:moveTo>
                <a:cubicBezTo>
                  <a:pt x="57" y="114"/>
                  <a:pt x="57" y="114"/>
                  <a:pt x="57" y="114"/>
                </a:cubicBezTo>
                <a:cubicBezTo>
                  <a:pt x="57" y="114"/>
                  <a:pt x="57" y="115"/>
                  <a:pt x="56" y="116"/>
                </a:cubicBezTo>
                <a:cubicBezTo>
                  <a:pt x="56" y="119"/>
                  <a:pt x="55" y="122"/>
                  <a:pt x="55" y="125"/>
                </a:cubicBezTo>
                <a:cubicBezTo>
                  <a:pt x="55" y="126"/>
                  <a:pt x="55" y="127"/>
                  <a:pt x="55" y="127"/>
                </a:cubicBezTo>
                <a:cubicBezTo>
                  <a:pt x="56" y="130"/>
                  <a:pt x="56" y="133"/>
                  <a:pt x="58" y="135"/>
                </a:cubicBezTo>
                <a:cubicBezTo>
                  <a:pt x="62" y="145"/>
                  <a:pt x="69" y="153"/>
                  <a:pt x="78" y="158"/>
                </a:cubicBezTo>
                <a:cubicBezTo>
                  <a:pt x="78" y="159"/>
                  <a:pt x="78" y="159"/>
                  <a:pt x="79" y="159"/>
                </a:cubicBezTo>
                <a:cubicBezTo>
                  <a:pt x="79" y="159"/>
                  <a:pt x="79" y="158"/>
                  <a:pt x="78" y="158"/>
                </a:cubicBezTo>
                <a:cubicBezTo>
                  <a:pt x="78" y="158"/>
                  <a:pt x="78" y="158"/>
                  <a:pt x="78" y="158"/>
                </a:cubicBezTo>
                <a:cubicBezTo>
                  <a:pt x="72" y="154"/>
                  <a:pt x="68" y="149"/>
                  <a:pt x="64" y="144"/>
                </a:cubicBezTo>
                <a:cubicBezTo>
                  <a:pt x="62" y="139"/>
                  <a:pt x="59" y="135"/>
                  <a:pt x="58" y="130"/>
                </a:cubicBezTo>
                <a:cubicBezTo>
                  <a:pt x="57" y="127"/>
                  <a:pt x="56" y="123"/>
                  <a:pt x="56" y="119"/>
                </a:cubicBezTo>
                <a:cubicBezTo>
                  <a:pt x="57" y="118"/>
                  <a:pt x="57" y="116"/>
                  <a:pt x="57" y="114"/>
                </a:cubicBezTo>
                <a:close/>
                <a:moveTo>
                  <a:pt x="226" y="175"/>
                </a:moveTo>
                <a:cubicBezTo>
                  <a:pt x="226" y="175"/>
                  <a:pt x="226" y="175"/>
                  <a:pt x="226" y="175"/>
                </a:cubicBezTo>
                <a:cubicBezTo>
                  <a:pt x="226" y="175"/>
                  <a:pt x="226" y="175"/>
                  <a:pt x="226" y="175"/>
                </a:cubicBezTo>
                <a:cubicBezTo>
                  <a:pt x="223" y="176"/>
                  <a:pt x="221" y="176"/>
                  <a:pt x="219" y="177"/>
                </a:cubicBezTo>
                <a:cubicBezTo>
                  <a:pt x="204" y="180"/>
                  <a:pt x="189" y="182"/>
                  <a:pt x="173" y="182"/>
                </a:cubicBezTo>
                <a:cubicBezTo>
                  <a:pt x="167" y="182"/>
                  <a:pt x="160" y="182"/>
                  <a:pt x="154" y="182"/>
                </a:cubicBezTo>
                <a:cubicBezTo>
                  <a:pt x="153" y="182"/>
                  <a:pt x="152" y="182"/>
                  <a:pt x="151" y="182"/>
                </a:cubicBezTo>
                <a:cubicBezTo>
                  <a:pt x="152" y="182"/>
                  <a:pt x="154" y="182"/>
                  <a:pt x="156" y="182"/>
                </a:cubicBezTo>
                <a:cubicBezTo>
                  <a:pt x="159" y="182"/>
                  <a:pt x="162" y="182"/>
                  <a:pt x="166" y="183"/>
                </a:cubicBezTo>
                <a:cubicBezTo>
                  <a:pt x="178" y="183"/>
                  <a:pt x="191" y="183"/>
                  <a:pt x="203" y="181"/>
                </a:cubicBezTo>
                <a:cubicBezTo>
                  <a:pt x="210" y="180"/>
                  <a:pt x="218" y="178"/>
                  <a:pt x="225" y="176"/>
                </a:cubicBezTo>
                <a:cubicBezTo>
                  <a:pt x="225" y="175"/>
                  <a:pt x="226" y="175"/>
                  <a:pt x="226" y="175"/>
                </a:cubicBezTo>
                <a:close/>
                <a:moveTo>
                  <a:pt x="120" y="211"/>
                </a:moveTo>
                <a:cubicBezTo>
                  <a:pt x="121" y="211"/>
                  <a:pt x="121" y="211"/>
                  <a:pt x="122" y="211"/>
                </a:cubicBezTo>
                <a:cubicBezTo>
                  <a:pt x="129" y="212"/>
                  <a:pt x="136" y="212"/>
                  <a:pt x="142" y="212"/>
                </a:cubicBezTo>
                <a:cubicBezTo>
                  <a:pt x="148" y="212"/>
                  <a:pt x="154" y="212"/>
                  <a:pt x="159" y="212"/>
                </a:cubicBezTo>
                <a:cubicBezTo>
                  <a:pt x="160" y="212"/>
                  <a:pt x="161" y="212"/>
                  <a:pt x="162" y="212"/>
                </a:cubicBezTo>
                <a:cubicBezTo>
                  <a:pt x="162" y="212"/>
                  <a:pt x="162" y="212"/>
                  <a:pt x="162" y="212"/>
                </a:cubicBezTo>
                <a:cubicBezTo>
                  <a:pt x="148" y="211"/>
                  <a:pt x="134" y="210"/>
                  <a:pt x="120" y="209"/>
                </a:cubicBezTo>
                <a:cubicBezTo>
                  <a:pt x="120" y="210"/>
                  <a:pt x="120" y="211"/>
                  <a:pt x="120" y="211"/>
                </a:cubicBezTo>
                <a:close/>
                <a:moveTo>
                  <a:pt x="56" y="69"/>
                </a:moveTo>
                <a:cubicBezTo>
                  <a:pt x="56" y="68"/>
                  <a:pt x="55" y="68"/>
                  <a:pt x="55" y="68"/>
                </a:cubicBezTo>
                <a:cubicBezTo>
                  <a:pt x="47" y="76"/>
                  <a:pt x="38" y="84"/>
                  <a:pt x="30" y="92"/>
                </a:cubicBezTo>
                <a:cubicBezTo>
                  <a:pt x="31" y="93"/>
                  <a:pt x="31" y="94"/>
                  <a:pt x="30" y="95"/>
                </a:cubicBezTo>
                <a:cubicBezTo>
                  <a:pt x="29" y="96"/>
                  <a:pt x="28" y="97"/>
                  <a:pt x="26" y="98"/>
                </a:cubicBezTo>
                <a:cubicBezTo>
                  <a:pt x="26" y="99"/>
                  <a:pt x="25" y="100"/>
                  <a:pt x="25" y="100"/>
                </a:cubicBezTo>
                <a:cubicBezTo>
                  <a:pt x="25" y="100"/>
                  <a:pt x="25" y="100"/>
                  <a:pt x="25" y="100"/>
                </a:cubicBezTo>
                <a:cubicBezTo>
                  <a:pt x="26" y="100"/>
                  <a:pt x="26" y="100"/>
                  <a:pt x="27" y="99"/>
                </a:cubicBezTo>
                <a:cubicBezTo>
                  <a:pt x="27" y="98"/>
                  <a:pt x="28" y="98"/>
                  <a:pt x="29" y="97"/>
                </a:cubicBezTo>
                <a:cubicBezTo>
                  <a:pt x="33" y="93"/>
                  <a:pt x="37" y="88"/>
                  <a:pt x="41" y="84"/>
                </a:cubicBezTo>
                <a:cubicBezTo>
                  <a:pt x="46" y="79"/>
                  <a:pt x="50" y="74"/>
                  <a:pt x="55" y="70"/>
                </a:cubicBezTo>
                <a:cubicBezTo>
                  <a:pt x="55" y="69"/>
                  <a:pt x="55" y="69"/>
                  <a:pt x="56" y="69"/>
                </a:cubicBezTo>
                <a:close/>
                <a:moveTo>
                  <a:pt x="174" y="204"/>
                </a:moveTo>
                <a:cubicBezTo>
                  <a:pt x="184" y="206"/>
                  <a:pt x="194" y="207"/>
                  <a:pt x="204" y="207"/>
                </a:cubicBezTo>
                <a:cubicBezTo>
                  <a:pt x="199" y="204"/>
                  <a:pt x="193" y="203"/>
                  <a:pt x="187" y="201"/>
                </a:cubicBezTo>
                <a:cubicBezTo>
                  <a:pt x="188" y="203"/>
                  <a:pt x="187" y="204"/>
                  <a:pt x="186" y="204"/>
                </a:cubicBezTo>
                <a:cubicBezTo>
                  <a:pt x="185" y="204"/>
                  <a:pt x="185" y="204"/>
                  <a:pt x="184" y="204"/>
                </a:cubicBezTo>
                <a:cubicBezTo>
                  <a:pt x="182" y="204"/>
                  <a:pt x="179" y="204"/>
                  <a:pt x="177" y="204"/>
                </a:cubicBezTo>
                <a:cubicBezTo>
                  <a:pt x="176" y="204"/>
                  <a:pt x="175" y="204"/>
                  <a:pt x="174" y="204"/>
                </a:cubicBezTo>
                <a:close/>
                <a:moveTo>
                  <a:pt x="4" y="122"/>
                </a:moveTo>
                <a:cubicBezTo>
                  <a:pt x="5" y="120"/>
                  <a:pt x="5" y="120"/>
                  <a:pt x="7" y="121"/>
                </a:cubicBezTo>
                <a:cubicBezTo>
                  <a:pt x="8" y="122"/>
                  <a:pt x="9" y="122"/>
                  <a:pt x="9" y="123"/>
                </a:cubicBezTo>
                <a:cubicBezTo>
                  <a:pt x="10" y="124"/>
                  <a:pt x="11" y="124"/>
                  <a:pt x="12" y="125"/>
                </a:cubicBezTo>
                <a:cubicBezTo>
                  <a:pt x="12" y="124"/>
                  <a:pt x="11" y="123"/>
                  <a:pt x="11" y="122"/>
                </a:cubicBezTo>
                <a:cubicBezTo>
                  <a:pt x="11" y="121"/>
                  <a:pt x="11" y="121"/>
                  <a:pt x="10" y="121"/>
                </a:cubicBezTo>
                <a:cubicBezTo>
                  <a:pt x="10" y="120"/>
                  <a:pt x="10" y="119"/>
                  <a:pt x="10" y="119"/>
                </a:cubicBezTo>
                <a:cubicBezTo>
                  <a:pt x="10" y="119"/>
                  <a:pt x="9" y="119"/>
                  <a:pt x="9" y="119"/>
                </a:cubicBezTo>
                <a:cubicBezTo>
                  <a:pt x="8" y="119"/>
                  <a:pt x="7" y="118"/>
                  <a:pt x="7" y="117"/>
                </a:cubicBezTo>
                <a:cubicBezTo>
                  <a:pt x="7" y="117"/>
                  <a:pt x="7" y="116"/>
                  <a:pt x="8" y="116"/>
                </a:cubicBezTo>
                <a:cubicBezTo>
                  <a:pt x="8" y="116"/>
                  <a:pt x="8" y="115"/>
                  <a:pt x="8" y="115"/>
                </a:cubicBezTo>
                <a:cubicBezTo>
                  <a:pt x="8" y="114"/>
                  <a:pt x="9" y="113"/>
                  <a:pt x="9" y="113"/>
                </a:cubicBezTo>
                <a:cubicBezTo>
                  <a:pt x="12" y="110"/>
                  <a:pt x="14" y="108"/>
                  <a:pt x="16" y="106"/>
                </a:cubicBezTo>
                <a:cubicBezTo>
                  <a:pt x="18" y="104"/>
                  <a:pt x="19" y="102"/>
                  <a:pt x="21" y="101"/>
                </a:cubicBezTo>
                <a:cubicBezTo>
                  <a:pt x="21" y="101"/>
                  <a:pt x="21" y="101"/>
                  <a:pt x="21" y="101"/>
                </a:cubicBezTo>
                <a:cubicBezTo>
                  <a:pt x="16" y="105"/>
                  <a:pt x="11" y="109"/>
                  <a:pt x="7" y="114"/>
                </a:cubicBezTo>
                <a:cubicBezTo>
                  <a:pt x="5" y="115"/>
                  <a:pt x="4" y="117"/>
                  <a:pt x="3" y="118"/>
                </a:cubicBezTo>
                <a:cubicBezTo>
                  <a:pt x="2" y="119"/>
                  <a:pt x="2" y="120"/>
                  <a:pt x="3" y="121"/>
                </a:cubicBezTo>
                <a:cubicBezTo>
                  <a:pt x="3" y="122"/>
                  <a:pt x="4" y="122"/>
                  <a:pt x="4" y="122"/>
                </a:cubicBezTo>
                <a:close/>
                <a:moveTo>
                  <a:pt x="162" y="64"/>
                </a:moveTo>
                <a:cubicBezTo>
                  <a:pt x="161" y="66"/>
                  <a:pt x="160" y="68"/>
                  <a:pt x="159" y="70"/>
                </a:cubicBezTo>
                <a:cubicBezTo>
                  <a:pt x="160" y="70"/>
                  <a:pt x="160" y="70"/>
                  <a:pt x="161" y="70"/>
                </a:cubicBezTo>
                <a:cubicBezTo>
                  <a:pt x="162" y="70"/>
                  <a:pt x="164" y="70"/>
                  <a:pt x="165" y="69"/>
                </a:cubicBezTo>
                <a:cubicBezTo>
                  <a:pt x="167" y="69"/>
                  <a:pt x="169" y="68"/>
                  <a:pt x="170" y="67"/>
                </a:cubicBezTo>
                <a:cubicBezTo>
                  <a:pt x="171" y="67"/>
                  <a:pt x="171" y="67"/>
                  <a:pt x="172" y="66"/>
                </a:cubicBezTo>
                <a:cubicBezTo>
                  <a:pt x="173" y="65"/>
                  <a:pt x="173" y="65"/>
                  <a:pt x="175" y="66"/>
                </a:cubicBezTo>
                <a:cubicBezTo>
                  <a:pt x="175" y="66"/>
                  <a:pt x="176" y="65"/>
                  <a:pt x="176" y="65"/>
                </a:cubicBezTo>
                <a:cubicBezTo>
                  <a:pt x="176" y="65"/>
                  <a:pt x="176" y="65"/>
                  <a:pt x="176" y="65"/>
                </a:cubicBezTo>
                <a:cubicBezTo>
                  <a:pt x="172" y="64"/>
                  <a:pt x="167" y="64"/>
                  <a:pt x="162" y="64"/>
                </a:cubicBezTo>
                <a:close/>
                <a:moveTo>
                  <a:pt x="184" y="78"/>
                </a:moveTo>
                <a:cubicBezTo>
                  <a:pt x="184" y="79"/>
                  <a:pt x="185" y="79"/>
                  <a:pt x="186" y="79"/>
                </a:cubicBezTo>
                <a:cubicBezTo>
                  <a:pt x="190" y="80"/>
                  <a:pt x="195" y="81"/>
                  <a:pt x="199" y="82"/>
                </a:cubicBezTo>
                <a:cubicBezTo>
                  <a:pt x="208" y="84"/>
                  <a:pt x="217" y="87"/>
                  <a:pt x="225" y="89"/>
                </a:cubicBezTo>
                <a:cubicBezTo>
                  <a:pt x="230" y="91"/>
                  <a:pt x="234" y="93"/>
                  <a:pt x="238" y="96"/>
                </a:cubicBezTo>
                <a:cubicBezTo>
                  <a:pt x="240" y="97"/>
                  <a:pt x="242" y="97"/>
                  <a:pt x="243" y="98"/>
                </a:cubicBezTo>
                <a:cubicBezTo>
                  <a:pt x="243" y="98"/>
                  <a:pt x="244" y="98"/>
                  <a:pt x="244" y="99"/>
                </a:cubicBezTo>
                <a:cubicBezTo>
                  <a:pt x="244" y="98"/>
                  <a:pt x="244" y="98"/>
                  <a:pt x="244" y="98"/>
                </a:cubicBezTo>
                <a:cubicBezTo>
                  <a:pt x="226" y="87"/>
                  <a:pt x="205" y="81"/>
                  <a:pt x="184" y="78"/>
                </a:cubicBezTo>
                <a:close/>
                <a:moveTo>
                  <a:pt x="56" y="79"/>
                </a:moveTo>
                <a:cubicBezTo>
                  <a:pt x="56" y="79"/>
                  <a:pt x="56" y="79"/>
                  <a:pt x="56" y="79"/>
                </a:cubicBezTo>
                <a:cubicBezTo>
                  <a:pt x="57" y="79"/>
                  <a:pt x="57" y="79"/>
                  <a:pt x="58" y="78"/>
                </a:cubicBezTo>
                <a:cubicBezTo>
                  <a:pt x="60" y="76"/>
                  <a:pt x="62" y="74"/>
                  <a:pt x="64" y="72"/>
                </a:cubicBezTo>
                <a:cubicBezTo>
                  <a:pt x="67" y="69"/>
                  <a:pt x="69" y="67"/>
                  <a:pt x="72" y="64"/>
                </a:cubicBezTo>
                <a:cubicBezTo>
                  <a:pt x="72" y="64"/>
                  <a:pt x="72" y="64"/>
                  <a:pt x="72" y="64"/>
                </a:cubicBezTo>
                <a:cubicBezTo>
                  <a:pt x="75" y="60"/>
                  <a:pt x="77" y="57"/>
                  <a:pt x="80" y="53"/>
                </a:cubicBezTo>
                <a:cubicBezTo>
                  <a:pt x="80" y="53"/>
                  <a:pt x="80" y="53"/>
                  <a:pt x="81" y="52"/>
                </a:cubicBezTo>
                <a:cubicBezTo>
                  <a:pt x="80" y="53"/>
                  <a:pt x="80" y="53"/>
                  <a:pt x="79" y="53"/>
                </a:cubicBezTo>
                <a:cubicBezTo>
                  <a:pt x="75" y="57"/>
                  <a:pt x="71" y="62"/>
                  <a:pt x="67" y="66"/>
                </a:cubicBezTo>
                <a:cubicBezTo>
                  <a:pt x="65" y="68"/>
                  <a:pt x="63" y="70"/>
                  <a:pt x="61" y="73"/>
                </a:cubicBezTo>
                <a:cubicBezTo>
                  <a:pt x="60" y="75"/>
                  <a:pt x="58" y="76"/>
                  <a:pt x="57" y="78"/>
                </a:cubicBezTo>
                <a:cubicBezTo>
                  <a:pt x="57" y="79"/>
                  <a:pt x="56" y="79"/>
                  <a:pt x="56" y="79"/>
                </a:cubicBezTo>
                <a:close/>
                <a:moveTo>
                  <a:pt x="102" y="33"/>
                </a:moveTo>
                <a:cubicBezTo>
                  <a:pt x="102" y="33"/>
                  <a:pt x="102" y="33"/>
                  <a:pt x="103" y="32"/>
                </a:cubicBezTo>
                <a:cubicBezTo>
                  <a:pt x="106" y="29"/>
                  <a:pt x="110" y="27"/>
                  <a:pt x="114" y="24"/>
                </a:cubicBezTo>
                <a:cubicBezTo>
                  <a:pt x="114" y="23"/>
                  <a:pt x="114" y="23"/>
                  <a:pt x="114" y="23"/>
                </a:cubicBezTo>
                <a:cubicBezTo>
                  <a:pt x="115" y="20"/>
                  <a:pt x="116" y="18"/>
                  <a:pt x="117" y="16"/>
                </a:cubicBezTo>
                <a:cubicBezTo>
                  <a:pt x="117" y="16"/>
                  <a:pt x="117" y="15"/>
                  <a:pt x="117" y="15"/>
                </a:cubicBezTo>
                <a:cubicBezTo>
                  <a:pt x="112" y="20"/>
                  <a:pt x="105" y="27"/>
                  <a:pt x="102" y="33"/>
                </a:cubicBezTo>
                <a:close/>
                <a:moveTo>
                  <a:pt x="258" y="101"/>
                </a:moveTo>
                <a:cubicBezTo>
                  <a:pt x="257" y="100"/>
                  <a:pt x="256" y="99"/>
                  <a:pt x="256" y="99"/>
                </a:cubicBezTo>
                <a:cubicBezTo>
                  <a:pt x="255" y="98"/>
                  <a:pt x="254" y="97"/>
                  <a:pt x="253" y="96"/>
                </a:cubicBezTo>
                <a:cubicBezTo>
                  <a:pt x="250" y="97"/>
                  <a:pt x="250" y="96"/>
                  <a:pt x="250" y="93"/>
                </a:cubicBezTo>
                <a:cubicBezTo>
                  <a:pt x="249" y="92"/>
                  <a:pt x="248" y="91"/>
                  <a:pt x="247" y="90"/>
                </a:cubicBezTo>
                <a:cubicBezTo>
                  <a:pt x="246" y="91"/>
                  <a:pt x="245" y="92"/>
                  <a:pt x="244" y="93"/>
                </a:cubicBezTo>
                <a:cubicBezTo>
                  <a:pt x="248" y="96"/>
                  <a:pt x="252" y="100"/>
                  <a:pt x="257" y="103"/>
                </a:cubicBezTo>
                <a:cubicBezTo>
                  <a:pt x="257" y="103"/>
                  <a:pt x="258" y="102"/>
                  <a:pt x="258" y="101"/>
                </a:cubicBezTo>
                <a:close/>
                <a:moveTo>
                  <a:pt x="281" y="73"/>
                </a:moveTo>
                <a:cubicBezTo>
                  <a:pt x="283" y="74"/>
                  <a:pt x="283" y="74"/>
                  <a:pt x="282" y="76"/>
                </a:cubicBezTo>
                <a:cubicBezTo>
                  <a:pt x="282" y="77"/>
                  <a:pt x="282" y="78"/>
                  <a:pt x="281" y="78"/>
                </a:cubicBezTo>
                <a:cubicBezTo>
                  <a:pt x="281" y="79"/>
                  <a:pt x="281" y="80"/>
                  <a:pt x="281" y="81"/>
                </a:cubicBezTo>
                <a:cubicBezTo>
                  <a:pt x="281" y="83"/>
                  <a:pt x="281" y="86"/>
                  <a:pt x="281" y="89"/>
                </a:cubicBezTo>
                <a:cubicBezTo>
                  <a:pt x="281" y="92"/>
                  <a:pt x="281" y="95"/>
                  <a:pt x="280" y="97"/>
                </a:cubicBezTo>
                <a:cubicBezTo>
                  <a:pt x="281" y="97"/>
                  <a:pt x="281" y="97"/>
                  <a:pt x="281" y="97"/>
                </a:cubicBezTo>
                <a:cubicBezTo>
                  <a:pt x="282" y="88"/>
                  <a:pt x="283" y="79"/>
                  <a:pt x="284" y="70"/>
                </a:cubicBezTo>
                <a:cubicBezTo>
                  <a:pt x="282" y="69"/>
                  <a:pt x="281" y="68"/>
                  <a:pt x="283" y="65"/>
                </a:cubicBezTo>
                <a:cubicBezTo>
                  <a:pt x="280" y="65"/>
                  <a:pt x="278" y="64"/>
                  <a:pt x="275" y="65"/>
                </a:cubicBezTo>
                <a:cubicBezTo>
                  <a:pt x="276" y="66"/>
                  <a:pt x="276" y="66"/>
                  <a:pt x="277" y="66"/>
                </a:cubicBezTo>
                <a:cubicBezTo>
                  <a:pt x="278" y="66"/>
                  <a:pt x="279" y="66"/>
                  <a:pt x="280" y="66"/>
                </a:cubicBezTo>
                <a:cubicBezTo>
                  <a:pt x="280" y="66"/>
                  <a:pt x="281" y="67"/>
                  <a:pt x="281" y="67"/>
                </a:cubicBezTo>
                <a:cubicBezTo>
                  <a:pt x="281" y="68"/>
                  <a:pt x="281" y="68"/>
                  <a:pt x="281" y="68"/>
                </a:cubicBezTo>
                <a:cubicBezTo>
                  <a:pt x="281" y="70"/>
                  <a:pt x="281" y="72"/>
                  <a:pt x="281" y="73"/>
                </a:cubicBezTo>
                <a:close/>
                <a:moveTo>
                  <a:pt x="112" y="240"/>
                </a:moveTo>
                <a:cubicBezTo>
                  <a:pt x="112" y="240"/>
                  <a:pt x="112" y="240"/>
                  <a:pt x="112" y="240"/>
                </a:cubicBezTo>
                <a:cubicBezTo>
                  <a:pt x="113" y="236"/>
                  <a:pt x="113" y="232"/>
                  <a:pt x="114" y="228"/>
                </a:cubicBezTo>
                <a:cubicBezTo>
                  <a:pt x="115" y="224"/>
                  <a:pt x="114" y="220"/>
                  <a:pt x="114" y="216"/>
                </a:cubicBezTo>
                <a:cubicBezTo>
                  <a:pt x="113" y="215"/>
                  <a:pt x="112" y="215"/>
                  <a:pt x="111" y="215"/>
                </a:cubicBezTo>
                <a:cubicBezTo>
                  <a:pt x="112" y="223"/>
                  <a:pt x="112" y="232"/>
                  <a:pt x="112" y="240"/>
                </a:cubicBezTo>
                <a:close/>
                <a:moveTo>
                  <a:pt x="21" y="120"/>
                </a:moveTo>
                <a:cubicBezTo>
                  <a:pt x="24" y="125"/>
                  <a:pt x="27" y="131"/>
                  <a:pt x="30" y="136"/>
                </a:cubicBezTo>
                <a:cubicBezTo>
                  <a:pt x="31" y="138"/>
                  <a:pt x="33" y="140"/>
                  <a:pt x="34" y="142"/>
                </a:cubicBezTo>
                <a:cubicBezTo>
                  <a:pt x="34" y="142"/>
                  <a:pt x="34" y="143"/>
                  <a:pt x="34" y="143"/>
                </a:cubicBezTo>
                <a:cubicBezTo>
                  <a:pt x="34" y="141"/>
                  <a:pt x="34" y="140"/>
                  <a:pt x="34" y="139"/>
                </a:cubicBezTo>
                <a:cubicBezTo>
                  <a:pt x="33" y="137"/>
                  <a:pt x="32" y="134"/>
                  <a:pt x="31" y="132"/>
                </a:cubicBezTo>
                <a:cubicBezTo>
                  <a:pt x="28" y="128"/>
                  <a:pt x="25" y="124"/>
                  <a:pt x="23" y="120"/>
                </a:cubicBezTo>
                <a:cubicBezTo>
                  <a:pt x="23" y="119"/>
                  <a:pt x="23" y="119"/>
                  <a:pt x="22" y="119"/>
                </a:cubicBezTo>
                <a:cubicBezTo>
                  <a:pt x="22" y="119"/>
                  <a:pt x="22" y="120"/>
                  <a:pt x="21" y="120"/>
                </a:cubicBezTo>
                <a:close/>
                <a:moveTo>
                  <a:pt x="69" y="195"/>
                </a:moveTo>
                <a:cubicBezTo>
                  <a:pt x="77" y="205"/>
                  <a:pt x="85" y="214"/>
                  <a:pt x="93" y="223"/>
                </a:cubicBezTo>
                <a:cubicBezTo>
                  <a:pt x="93" y="223"/>
                  <a:pt x="93" y="223"/>
                  <a:pt x="93" y="223"/>
                </a:cubicBezTo>
                <a:cubicBezTo>
                  <a:pt x="92" y="221"/>
                  <a:pt x="90" y="219"/>
                  <a:pt x="89" y="218"/>
                </a:cubicBezTo>
                <a:cubicBezTo>
                  <a:pt x="85" y="212"/>
                  <a:pt x="80" y="207"/>
                  <a:pt x="77" y="201"/>
                </a:cubicBezTo>
                <a:cubicBezTo>
                  <a:pt x="75" y="199"/>
                  <a:pt x="74" y="197"/>
                  <a:pt x="72" y="195"/>
                </a:cubicBezTo>
                <a:cubicBezTo>
                  <a:pt x="71" y="196"/>
                  <a:pt x="71" y="196"/>
                  <a:pt x="70" y="195"/>
                </a:cubicBezTo>
                <a:cubicBezTo>
                  <a:pt x="70" y="195"/>
                  <a:pt x="69" y="195"/>
                  <a:pt x="69" y="195"/>
                </a:cubicBezTo>
                <a:close/>
                <a:moveTo>
                  <a:pt x="116" y="78"/>
                </a:moveTo>
                <a:cubicBezTo>
                  <a:pt x="116" y="78"/>
                  <a:pt x="116" y="78"/>
                  <a:pt x="116" y="78"/>
                </a:cubicBezTo>
                <a:cubicBezTo>
                  <a:pt x="115" y="78"/>
                  <a:pt x="114" y="77"/>
                  <a:pt x="113" y="77"/>
                </a:cubicBezTo>
                <a:cubicBezTo>
                  <a:pt x="109" y="77"/>
                  <a:pt x="105" y="77"/>
                  <a:pt x="102" y="77"/>
                </a:cubicBezTo>
                <a:cubicBezTo>
                  <a:pt x="101" y="77"/>
                  <a:pt x="101" y="77"/>
                  <a:pt x="100" y="77"/>
                </a:cubicBezTo>
                <a:cubicBezTo>
                  <a:pt x="98" y="78"/>
                  <a:pt x="96" y="79"/>
                  <a:pt x="94" y="80"/>
                </a:cubicBezTo>
                <a:cubicBezTo>
                  <a:pt x="94" y="80"/>
                  <a:pt x="94" y="80"/>
                  <a:pt x="93" y="80"/>
                </a:cubicBezTo>
                <a:cubicBezTo>
                  <a:pt x="93" y="80"/>
                  <a:pt x="94" y="81"/>
                  <a:pt x="94" y="81"/>
                </a:cubicBezTo>
                <a:cubicBezTo>
                  <a:pt x="99" y="80"/>
                  <a:pt x="104" y="79"/>
                  <a:pt x="109" y="79"/>
                </a:cubicBezTo>
                <a:cubicBezTo>
                  <a:pt x="112" y="79"/>
                  <a:pt x="114" y="79"/>
                  <a:pt x="116" y="78"/>
                </a:cubicBezTo>
                <a:close/>
                <a:moveTo>
                  <a:pt x="247" y="188"/>
                </a:moveTo>
                <a:cubicBezTo>
                  <a:pt x="246" y="190"/>
                  <a:pt x="245" y="193"/>
                  <a:pt x="245" y="196"/>
                </a:cubicBezTo>
                <a:cubicBezTo>
                  <a:pt x="245" y="198"/>
                  <a:pt x="247" y="199"/>
                  <a:pt x="249" y="199"/>
                </a:cubicBezTo>
                <a:cubicBezTo>
                  <a:pt x="249" y="198"/>
                  <a:pt x="249" y="197"/>
                  <a:pt x="250" y="197"/>
                </a:cubicBezTo>
                <a:cubicBezTo>
                  <a:pt x="251" y="196"/>
                  <a:pt x="252" y="195"/>
                  <a:pt x="252" y="194"/>
                </a:cubicBezTo>
                <a:cubicBezTo>
                  <a:pt x="251" y="192"/>
                  <a:pt x="249" y="190"/>
                  <a:pt x="247" y="188"/>
                </a:cubicBezTo>
                <a:close/>
                <a:moveTo>
                  <a:pt x="231" y="208"/>
                </a:moveTo>
                <a:cubicBezTo>
                  <a:pt x="231" y="208"/>
                  <a:pt x="231" y="208"/>
                  <a:pt x="231" y="209"/>
                </a:cubicBezTo>
                <a:cubicBezTo>
                  <a:pt x="232" y="209"/>
                  <a:pt x="233" y="209"/>
                  <a:pt x="234" y="209"/>
                </a:cubicBezTo>
                <a:cubicBezTo>
                  <a:pt x="239" y="209"/>
                  <a:pt x="245" y="209"/>
                  <a:pt x="251" y="209"/>
                </a:cubicBezTo>
                <a:cubicBezTo>
                  <a:pt x="256" y="209"/>
                  <a:pt x="261" y="209"/>
                  <a:pt x="266" y="209"/>
                </a:cubicBezTo>
                <a:cubicBezTo>
                  <a:pt x="268" y="209"/>
                  <a:pt x="270" y="210"/>
                  <a:pt x="271" y="210"/>
                </a:cubicBezTo>
                <a:cubicBezTo>
                  <a:pt x="272" y="210"/>
                  <a:pt x="272" y="210"/>
                  <a:pt x="272" y="210"/>
                </a:cubicBezTo>
                <a:cubicBezTo>
                  <a:pt x="274" y="208"/>
                  <a:pt x="275" y="206"/>
                  <a:pt x="274" y="204"/>
                </a:cubicBezTo>
                <a:cubicBezTo>
                  <a:pt x="274" y="203"/>
                  <a:pt x="274" y="202"/>
                  <a:pt x="273" y="201"/>
                </a:cubicBezTo>
                <a:cubicBezTo>
                  <a:pt x="273" y="201"/>
                  <a:pt x="273" y="200"/>
                  <a:pt x="273" y="200"/>
                </a:cubicBezTo>
                <a:cubicBezTo>
                  <a:pt x="272" y="201"/>
                  <a:pt x="272" y="201"/>
                  <a:pt x="272" y="202"/>
                </a:cubicBezTo>
                <a:cubicBezTo>
                  <a:pt x="272" y="203"/>
                  <a:pt x="272" y="203"/>
                  <a:pt x="273" y="204"/>
                </a:cubicBezTo>
                <a:cubicBezTo>
                  <a:pt x="273" y="205"/>
                  <a:pt x="272" y="205"/>
                  <a:pt x="272" y="206"/>
                </a:cubicBezTo>
                <a:cubicBezTo>
                  <a:pt x="271" y="206"/>
                  <a:pt x="270" y="205"/>
                  <a:pt x="270" y="205"/>
                </a:cubicBezTo>
                <a:cubicBezTo>
                  <a:pt x="270" y="205"/>
                  <a:pt x="270" y="204"/>
                  <a:pt x="270" y="204"/>
                </a:cubicBezTo>
                <a:cubicBezTo>
                  <a:pt x="270" y="204"/>
                  <a:pt x="270" y="204"/>
                  <a:pt x="269" y="204"/>
                </a:cubicBezTo>
                <a:cubicBezTo>
                  <a:pt x="269" y="204"/>
                  <a:pt x="269" y="204"/>
                  <a:pt x="269" y="205"/>
                </a:cubicBezTo>
                <a:cubicBezTo>
                  <a:pt x="269" y="205"/>
                  <a:pt x="269" y="205"/>
                  <a:pt x="269" y="205"/>
                </a:cubicBezTo>
                <a:cubicBezTo>
                  <a:pt x="270" y="206"/>
                  <a:pt x="270" y="207"/>
                  <a:pt x="269" y="208"/>
                </a:cubicBezTo>
                <a:cubicBezTo>
                  <a:pt x="268" y="208"/>
                  <a:pt x="268" y="208"/>
                  <a:pt x="267" y="208"/>
                </a:cubicBezTo>
                <a:cubicBezTo>
                  <a:pt x="266" y="208"/>
                  <a:pt x="265" y="208"/>
                  <a:pt x="264" y="209"/>
                </a:cubicBezTo>
                <a:cubicBezTo>
                  <a:pt x="264" y="209"/>
                  <a:pt x="263" y="209"/>
                  <a:pt x="262" y="209"/>
                </a:cubicBezTo>
                <a:cubicBezTo>
                  <a:pt x="261" y="208"/>
                  <a:pt x="261" y="208"/>
                  <a:pt x="260" y="208"/>
                </a:cubicBezTo>
                <a:cubicBezTo>
                  <a:pt x="258" y="208"/>
                  <a:pt x="256" y="208"/>
                  <a:pt x="254" y="208"/>
                </a:cubicBezTo>
                <a:cubicBezTo>
                  <a:pt x="246" y="208"/>
                  <a:pt x="239" y="208"/>
                  <a:pt x="231" y="208"/>
                </a:cubicBezTo>
                <a:close/>
                <a:moveTo>
                  <a:pt x="99" y="240"/>
                </a:moveTo>
                <a:cubicBezTo>
                  <a:pt x="99" y="240"/>
                  <a:pt x="99" y="240"/>
                  <a:pt x="99" y="240"/>
                </a:cubicBezTo>
                <a:cubicBezTo>
                  <a:pt x="100" y="241"/>
                  <a:pt x="100" y="242"/>
                  <a:pt x="101" y="243"/>
                </a:cubicBezTo>
                <a:cubicBezTo>
                  <a:pt x="102" y="244"/>
                  <a:pt x="103" y="246"/>
                  <a:pt x="104" y="246"/>
                </a:cubicBezTo>
                <a:cubicBezTo>
                  <a:pt x="105" y="247"/>
                  <a:pt x="105" y="248"/>
                  <a:pt x="105" y="249"/>
                </a:cubicBezTo>
                <a:cubicBezTo>
                  <a:pt x="105" y="250"/>
                  <a:pt x="104" y="251"/>
                  <a:pt x="103" y="251"/>
                </a:cubicBezTo>
                <a:cubicBezTo>
                  <a:pt x="103" y="251"/>
                  <a:pt x="102" y="251"/>
                  <a:pt x="102" y="251"/>
                </a:cubicBezTo>
                <a:cubicBezTo>
                  <a:pt x="104" y="254"/>
                  <a:pt x="106" y="256"/>
                  <a:pt x="109" y="258"/>
                </a:cubicBezTo>
                <a:cubicBezTo>
                  <a:pt x="110" y="257"/>
                  <a:pt x="110" y="256"/>
                  <a:pt x="111" y="255"/>
                </a:cubicBezTo>
                <a:cubicBezTo>
                  <a:pt x="110" y="255"/>
                  <a:pt x="110" y="255"/>
                  <a:pt x="109" y="255"/>
                </a:cubicBezTo>
                <a:cubicBezTo>
                  <a:pt x="108" y="254"/>
                  <a:pt x="108" y="253"/>
                  <a:pt x="108" y="252"/>
                </a:cubicBezTo>
                <a:cubicBezTo>
                  <a:pt x="108" y="252"/>
                  <a:pt x="108" y="251"/>
                  <a:pt x="109" y="251"/>
                </a:cubicBezTo>
                <a:cubicBezTo>
                  <a:pt x="109" y="251"/>
                  <a:pt x="109" y="251"/>
                  <a:pt x="109" y="250"/>
                </a:cubicBezTo>
                <a:cubicBezTo>
                  <a:pt x="109" y="250"/>
                  <a:pt x="109" y="250"/>
                  <a:pt x="109" y="250"/>
                </a:cubicBezTo>
                <a:cubicBezTo>
                  <a:pt x="107" y="251"/>
                  <a:pt x="107" y="250"/>
                  <a:pt x="107" y="249"/>
                </a:cubicBezTo>
                <a:cubicBezTo>
                  <a:pt x="107" y="249"/>
                  <a:pt x="107" y="248"/>
                  <a:pt x="107" y="248"/>
                </a:cubicBezTo>
                <a:cubicBezTo>
                  <a:pt x="107" y="248"/>
                  <a:pt x="107" y="247"/>
                  <a:pt x="106" y="247"/>
                </a:cubicBezTo>
                <a:cubicBezTo>
                  <a:pt x="104" y="245"/>
                  <a:pt x="101" y="243"/>
                  <a:pt x="99" y="240"/>
                </a:cubicBezTo>
                <a:close/>
                <a:moveTo>
                  <a:pt x="102" y="239"/>
                </a:moveTo>
                <a:cubicBezTo>
                  <a:pt x="95" y="230"/>
                  <a:pt x="89" y="222"/>
                  <a:pt x="82" y="214"/>
                </a:cubicBezTo>
                <a:cubicBezTo>
                  <a:pt x="82" y="215"/>
                  <a:pt x="82" y="215"/>
                  <a:pt x="82" y="215"/>
                </a:cubicBezTo>
                <a:cubicBezTo>
                  <a:pt x="84" y="218"/>
                  <a:pt x="86" y="221"/>
                  <a:pt x="88" y="224"/>
                </a:cubicBezTo>
                <a:cubicBezTo>
                  <a:pt x="90" y="227"/>
                  <a:pt x="92" y="230"/>
                  <a:pt x="95" y="233"/>
                </a:cubicBezTo>
                <a:cubicBezTo>
                  <a:pt x="97" y="234"/>
                  <a:pt x="98" y="236"/>
                  <a:pt x="100" y="237"/>
                </a:cubicBezTo>
                <a:cubicBezTo>
                  <a:pt x="100" y="238"/>
                  <a:pt x="101" y="239"/>
                  <a:pt x="102" y="239"/>
                </a:cubicBezTo>
                <a:close/>
                <a:moveTo>
                  <a:pt x="234" y="72"/>
                </a:moveTo>
                <a:cubicBezTo>
                  <a:pt x="233" y="72"/>
                  <a:pt x="232" y="71"/>
                  <a:pt x="231" y="70"/>
                </a:cubicBezTo>
                <a:cubicBezTo>
                  <a:pt x="230" y="70"/>
                  <a:pt x="229" y="69"/>
                  <a:pt x="228" y="67"/>
                </a:cubicBezTo>
                <a:cubicBezTo>
                  <a:pt x="228" y="67"/>
                  <a:pt x="227" y="67"/>
                  <a:pt x="227" y="67"/>
                </a:cubicBezTo>
                <a:cubicBezTo>
                  <a:pt x="226" y="69"/>
                  <a:pt x="226" y="71"/>
                  <a:pt x="225" y="73"/>
                </a:cubicBezTo>
                <a:cubicBezTo>
                  <a:pt x="227" y="74"/>
                  <a:pt x="228" y="75"/>
                  <a:pt x="230" y="76"/>
                </a:cubicBezTo>
                <a:cubicBezTo>
                  <a:pt x="232" y="75"/>
                  <a:pt x="233" y="74"/>
                  <a:pt x="234" y="72"/>
                </a:cubicBezTo>
                <a:close/>
                <a:moveTo>
                  <a:pt x="219" y="193"/>
                </a:moveTo>
                <a:cubicBezTo>
                  <a:pt x="222" y="194"/>
                  <a:pt x="224" y="196"/>
                  <a:pt x="226" y="197"/>
                </a:cubicBezTo>
                <a:cubicBezTo>
                  <a:pt x="227" y="198"/>
                  <a:pt x="228" y="198"/>
                  <a:pt x="229" y="198"/>
                </a:cubicBezTo>
                <a:cubicBezTo>
                  <a:pt x="228" y="195"/>
                  <a:pt x="227" y="193"/>
                  <a:pt x="226" y="191"/>
                </a:cubicBezTo>
                <a:cubicBezTo>
                  <a:pt x="224" y="191"/>
                  <a:pt x="222" y="191"/>
                  <a:pt x="220" y="191"/>
                </a:cubicBezTo>
                <a:cubicBezTo>
                  <a:pt x="220" y="191"/>
                  <a:pt x="220" y="192"/>
                  <a:pt x="219" y="193"/>
                </a:cubicBezTo>
                <a:close/>
                <a:moveTo>
                  <a:pt x="249" y="183"/>
                </a:moveTo>
                <a:cubicBezTo>
                  <a:pt x="252" y="185"/>
                  <a:pt x="254" y="186"/>
                  <a:pt x="256" y="187"/>
                </a:cubicBezTo>
                <a:cubicBezTo>
                  <a:pt x="257" y="186"/>
                  <a:pt x="257" y="184"/>
                  <a:pt x="257" y="183"/>
                </a:cubicBezTo>
                <a:cubicBezTo>
                  <a:pt x="256" y="182"/>
                  <a:pt x="256" y="181"/>
                  <a:pt x="257" y="180"/>
                </a:cubicBezTo>
                <a:cubicBezTo>
                  <a:pt x="257" y="179"/>
                  <a:pt x="257" y="179"/>
                  <a:pt x="256" y="178"/>
                </a:cubicBezTo>
                <a:cubicBezTo>
                  <a:pt x="254" y="180"/>
                  <a:pt x="250" y="182"/>
                  <a:pt x="249" y="183"/>
                </a:cubicBezTo>
                <a:close/>
                <a:moveTo>
                  <a:pt x="216" y="207"/>
                </a:moveTo>
                <a:cubicBezTo>
                  <a:pt x="216" y="207"/>
                  <a:pt x="216" y="206"/>
                  <a:pt x="216" y="206"/>
                </a:cubicBezTo>
                <a:cubicBezTo>
                  <a:pt x="211" y="205"/>
                  <a:pt x="206" y="203"/>
                  <a:pt x="200" y="201"/>
                </a:cubicBezTo>
                <a:cubicBezTo>
                  <a:pt x="199" y="201"/>
                  <a:pt x="197" y="201"/>
                  <a:pt x="195" y="201"/>
                </a:cubicBezTo>
                <a:cubicBezTo>
                  <a:pt x="197" y="201"/>
                  <a:pt x="198" y="202"/>
                  <a:pt x="200" y="202"/>
                </a:cubicBezTo>
                <a:cubicBezTo>
                  <a:pt x="204" y="204"/>
                  <a:pt x="207" y="205"/>
                  <a:pt x="211" y="207"/>
                </a:cubicBezTo>
                <a:cubicBezTo>
                  <a:pt x="211" y="207"/>
                  <a:pt x="211" y="207"/>
                  <a:pt x="211" y="207"/>
                </a:cubicBezTo>
                <a:cubicBezTo>
                  <a:pt x="213" y="208"/>
                  <a:pt x="214" y="208"/>
                  <a:pt x="216" y="208"/>
                </a:cubicBezTo>
                <a:cubicBezTo>
                  <a:pt x="216" y="207"/>
                  <a:pt x="216" y="207"/>
                  <a:pt x="216" y="207"/>
                </a:cubicBezTo>
                <a:close/>
                <a:moveTo>
                  <a:pt x="210" y="196"/>
                </a:moveTo>
                <a:cubicBezTo>
                  <a:pt x="211" y="197"/>
                  <a:pt x="212" y="197"/>
                  <a:pt x="213" y="198"/>
                </a:cubicBezTo>
                <a:cubicBezTo>
                  <a:pt x="213" y="198"/>
                  <a:pt x="214" y="198"/>
                  <a:pt x="214" y="198"/>
                </a:cubicBezTo>
                <a:cubicBezTo>
                  <a:pt x="217" y="198"/>
                  <a:pt x="219" y="198"/>
                  <a:pt x="221" y="198"/>
                </a:cubicBezTo>
                <a:cubicBezTo>
                  <a:pt x="222" y="198"/>
                  <a:pt x="222" y="198"/>
                  <a:pt x="222" y="198"/>
                </a:cubicBezTo>
                <a:cubicBezTo>
                  <a:pt x="220" y="196"/>
                  <a:pt x="218" y="195"/>
                  <a:pt x="215" y="194"/>
                </a:cubicBezTo>
                <a:cubicBezTo>
                  <a:pt x="215" y="194"/>
                  <a:pt x="215" y="194"/>
                  <a:pt x="214" y="194"/>
                </a:cubicBezTo>
                <a:cubicBezTo>
                  <a:pt x="213" y="194"/>
                  <a:pt x="212" y="194"/>
                  <a:pt x="211" y="194"/>
                </a:cubicBezTo>
                <a:cubicBezTo>
                  <a:pt x="210" y="195"/>
                  <a:pt x="210" y="195"/>
                  <a:pt x="210" y="196"/>
                </a:cubicBezTo>
                <a:close/>
                <a:moveTo>
                  <a:pt x="157" y="64"/>
                </a:moveTo>
                <a:cubicBezTo>
                  <a:pt x="157" y="64"/>
                  <a:pt x="157" y="64"/>
                  <a:pt x="157" y="64"/>
                </a:cubicBezTo>
                <a:cubicBezTo>
                  <a:pt x="153" y="64"/>
                  <a:pt x="149" y="64"/>
                  <a:pt x="145" y="64"/>
                </a:cubicBezTo>
                <a:cubicBezTo>
                  <a:pt x="145" y="64"/>
                  <a:pt x="145" y="64"/>
                  <a:pt x="145" y="65"/>
                </a:cubicBezTo>
                <a:cubicBezTo>
                  <a:pt x="148" y="66"/>
                  <a:pt x="150" y="67"/>
                  <a:pt x="152" y="68"/>
                </a:cubicBezTo>
                <a:cubicBezTo>
                  <a:pt x="154" y="67"/>
                  <a:pt x="155" y="66"/>
                  <a:pt x="157" y="64"/>
                </a:cubicBezTo>
                <a:close/>
                <a:moveTo>
                  <a:pt x="220" y="80"/>
                </a:moveTo>
                <a:cubicBezTo>
                  <a:pt x="217" y="79"/>
                  <a:pt x="214" y="79"/>
                  <a:pt x="211" y="78"/>
                </a:cubicBezTo>
                <a:cubicBezTo>
                  <a:pt x="211" y="78"/>
                  <a:pt x="210" y="78"/>
                  <a:pt x="210" y="78"/>
                </a:cubicBezTo>
                <a:cubicBezTo>
                  <a:pt x="209" y="79"/>
                  <a:pt x="208" y="79"/>
                  <a:pt x="207" y="80"/>
                </a:cubicBezTo>
                <a:cubicBezTo>
                  <a:pt x="211" y="81"/>
                  <a:pt x="215" y="82"/>
                  <a:pt x="219" y="83"/>
                </a:cubicBezTo>
                <a:cubicBezTo>
                  <a:pt x="219" y="82"/>
                  <a:pt x="220" y="81"/>
                  <a:pt x="220" y="80"/>
                </a:cubicBezTo>
                <a:close/>
                <a:moveTo>
                  <a:pt x="195" y="196"/>
                </a:moveTo>
                <a:cubicBezTo>
                  <a:pt x="197" y="197"/>
                  <a:pt x="200" y="199"/>
                  <a:pt x="202" y="199"/>
                </a:cubicBezTo>
                <a:cubicBezTo>
                  <a:pt x="205" y="199"/>
                  <a:pt x="208" y="199"/>
                  <a:pt x="210" y="200"/>
                </a:cubicBezTo>
                <a:cubicBezTo>
                  <a:pt x="209" y="198"/>
                  <a:pt x="207" y="197"/>
                  <a:pt x="206" y="196"/>
                </a:cubicBezTo>
                <a:cubicBezTo>
                  <a:pt x="206" y="196"/>
                  <a:pt x="206" y="196"/>
                  <a:pt x="205" y="196"/>
                </a:cubicBezTo>
                <a:cubicBezTo>
                  <a:pt x="204" y="196"/>
                  <a:pt x="203" y="196"/>
                  <a:pt x="202" y="196"/>
                </a:cubicBezTo>
                <a:cubicBezTo>
                  <a:pt x="199" y="196"/>
                  <a:pt x="197" y="196"/>
                  <a:pt x="195" y="196"/>
                </a:cubicBezTo>
                <a:close/>
                <a:moveTo>
                  <a:pt x="132" y="190"/>
                </a:moveTo>
                <a:cubicBezTo>
                  <a:pt x="138" y="191"/>
                  <a:pt x="143" y="191"/>
                  <a:pt x="144" y="190"/>
                </a:cubicBezTo>
                <a:cubicBezTo>
                  <a:pt x="144" y="189"/>
                  <a:pt x="143" y="189"/>
                  <a:pt x="143" y="189"/>
                </a:cubicBezTo>
                <a:cubicBezTo>
                  <a:pt x="139" y="188"/>
                  <a:pt x="135" y="187"/>
                  <a:pt x="131" y="187"/>
                </a:cubicBezTo>
                <a:cubicBezTo>
                  <a:pt x="131" y="187"/>
                  <a:pt x="131" y="187"/>
                  <a:pt x="131" y="187"/>
                </a:cubicBezTo>
                <a:cubicBezTo>
                  <a:pt x="131" y="188"/>
                  <a:pt x="131" y="189"/>
                  <a:pt x="132" y="190"/>
                </a:cubicBezTo>
                <a:close/>
                <a:moveTo>
                  <a:pt x="244" y="169"/>
                </a:moveTo>
                <a:cubicBezTo>
                  <a:pt x="244" y="169"/>
                  <a:pt x="244" y="169"/>
                  <a:pt x="244" y="169"/>
                </a:cubicBezTo>
                <a:cubicBezTo>
                  <a:pt x="238" y="173"/>
                  <a:pt x="231" y="176"/>
                  <a:pt x="224" y="179"/>
                </a:cubicBezTo>
                <a:cubicBezTo>
                  <a:pt x="225" y="179"/>
                  <a:pt x="225" y="179"/>
                  <a:pt x="225" y="179"/>
                </a:cubicBezTo>
                <a:cubicBezTo>
                  <a:pt x="229" y="178"/>
                  <a:pt x="232" y="177"/>
                  <a:pt x="236" y="176"/>
                </a:cubicBezTo>
                <a:cubicBezTo>
                  <a:pt x="238" y="175"/>
                  <a:pt x="239" y="174"/>
                  <a:pt x="241" y="173"/>
                </a:cubicBezTo>
                <a:cubicBezTo>
                  <a:pt x="242" y="171"/>
                  <a:pt x="243" y="170"/>
                  <a:pt x="244" y="169"/>
                </a:cubicBezTo>
                <a:close/>
                <a:moveTo>
                  <a:pt x="35" y="127"/>
                </a:moveTo>
                <a:cubicBezTo>
                  <a:pt x="36" y="125"/>
                  <a:pt x="38" y="114"/>
                  <a:pt x="37" y="112"/>
                </a:cubicBezTo>
                <a:cubicBezTo>
                  <a:pt x="36" y="112"/>
                  <a:pt x="36" y="113"/>
                  <a:pt x="35" y="113"/>
                </a:cubicBezTo>
                <a:cubicBezTo>
                  <a:pt x="34" y="114"/>
                  <a:pt x="34" y="114"/>
                  <a:pt x="34" y="115"/>
                </a:cubicBezTo>
                <a:cubicBezTo>
                  <a:pt x="34" y="118"/>
                  <a:pt x="34" y="120"/>
                  <a:pt x="35" y="123"/>
                </a:cubicBezTo>
                <a:cubicBezTo>
                  <a:pt x="35" y="124"/>
                  <a:pt x="35" y="125"/>
                  <a:pt x="35" y="127"/>
                </a:cubicBezTo>
                <a:close/>
                <a:moveTo>
                  <a:pt x="140" y="205"/>
                </a:moveTo>
                <a:cubicBezTo>
                  <a:pt x="151" y="206"/>
                  <a:pt x="161" y="206"/>
                  <a:pt x="171" y="206"/>
                </a:cubicBezTo>
                <a:cubicBezTo>
                  <a:pt x="166" y="205"/>
                  <a:pt x="143" y="204"/>
                  <a:pt x="140" y="205"/>
                </a:cubicBezTo>
                <a:close/>
                <a:moveTo>
                  <a:pt x="282" y="57"/>
                </a:moveTo>
                <a:cubicBezTo>
                  <a:pt x="283" y="59"/>
                  <a:pt x="283" y="60"/>
                  <a:pt x="281" y="60"/>
                </a:cubicBezTo>
                <a:cubicBezTo>
                  <a:pt x="281" y="60"/>
                  <a:pt x="281" y="60"/>
                  <a:pt x="281" y="61"/>
                </a:cubicBezTo>
                <a:cubicBezTo>
                  <a:pt x="280" y="61"/>
                  <a:pt x="278" y="61"/>
                  <a:pt x="277" y="62"/>
                </a:cubicBezTo>
                <a:cubicBezTo>
                  <a:pt x="277" y="62"/>
                  <a:pt x="277" y="62"/>
                  <a:pt x="277" y="62"/>
                </a:cubicBezTo>
                <a:cubicBezTo>
                  <a:pt x="280" y="62"/>
                  <a:pt x="283" y="63"/>
                  <a:pt x="285" y="63"/>
                </a:cubicBezTo>
                <a:cubicBezTo>
                  <a:pt x="286" y="62"/>
                  <a:pt x="286" y="62"/>
                  <a:pt x="286" y="62"/>
                </a:cubicBezTo>
                <a:cubicBezTo>
                  <a:pt x="287" y="61"/>
                  <a:pt x="287" y="60"/>
                  <a:pt x="287" y="59"/>
                </a:cubicBezTo>
                <a:cubicBezTo>
                  <a:pt x="287" y="58"/>
                  <a:pt x="286" y="57"/>
                  <a:pt x="285" y="57"/>
                </a:cubicBezTo>
                <a:cubicBezTo>
                  <a:pt x="284" y="57"/>
                  <a:pt x="283" y="57"/>
                  <a:pt x="282" y="57"/>
                </a:cubicBezTo>
                <a:close/>
                <a:moveTo>
                  <a:pt x="250" y="71"/>
                </a:moveTo>
                <a:cubicBezTo>
                  <a:pt x="248" y="70"/>
                  <a:pt x="246" y="70"/>
                  <a:pt x="244" y="69"/>
                </a:cubicBezTo>
                <a:cubicBezTo>
                  <a:pt x="244" y="71"/>
                  <a:pt x="243" y="72"/>
                  <a:pt x="242" y="74"/>
                </a:cubicBezTo>
                <a:cubicBezTo>
                  <a:pt x="243" y="75"/>
                  <a:pt x="244" y="75"/>
                  <a:pt x="245" y="76"/>
                </a:cubicBezTo>
                <a:cubicBezTo>
                  <a:pt x="247" y="74"/>
                  <a:pt x="248" y="73"/>
                  <a:pt x="250" y="71"/>
                </a:cubicBezTo>
                <a:close/>
                <a:moveTo>
                  <a:pt x="96" y="185"/>
                </a:moveTo>
                <a:cubicBezTo>
                  <a:pt x="96" y="187"/>
                  <a:pt x="95" y="188"/>
                  <a:pt x="95" y="189"/>
                </a:cubicBezTo>
                <a:cubicBezTo>
                  <a:pt x="97" y="191"/>
                  <a:pt x="99" y="192"/>
                  <a:pt x="101" y="193"/>
                </a:cubicBezTo>
                <a:cubicBezTo>
                  <a:pt x="101" y="193"/>
                  <a:pt x="101" y="193"/>
                  <a:pt x="101" y="193"/>
                </a:cubicBezTo>
                <a:cubicBezTo>
                  <a:pt x="101" y="191"/>
                  <a:pt x="100" y="189"/>
                  <a:pt x="100" y="187"/>
                </a:cubicBezTo>
                <a:cubicBezTo>
                  <a:pt x="100" y="186"/>
                  <a:pt x="99" y="186"/>
                  <a:pt x="99" y="186"/>
                </a:cubicBezTo>
                <a:cubicBezTo>
                  <a:pt x="98" y="186"/>
                  <a:pt x="97" y="185"/>
                  <a:pt x="96" y="185"/>
                </a:cubicBezTo>
                <a:close/>
                <a:moveTo>
                  <a:pt x="95" y="51"/>
                </a:moveTo>
                <a:cubicBezTo>
                  <a:pt x="96" y="53"/>
                  <a:pt x="98" y="55"/>
                  <a:pt x="99" y="57"/>
                </a:cubicBezTo>
                <a:cubicBezTo>
                  <a:pt x="100" y="56"/>
                  <a:pt x="101" y="56"/>
                  <a:pt x="101" y="56"/>
                </a:cubicBezTo>
                <a:cubicBezTo>
                  <a:pt x="102" y="55"/>
                  <a:pt x="102" y="53"/>
                  <a:pt x="103" y="52"/>
                </a:cubicBezTo>
                <a:cubicBezTo>
                  <a:pt x="102" y="52"/>
                  <a:pt x="101" y="53"/>
                  <a:pt x="100" y="53"/>
                </a:cubicBezTo>
                <a:cubicBezTo>
                  <a:pt x="99" y="53"/>
                  <a:pt x="98" y="53"/>
                  <a:pt x="98" y="52"/>
                </a:cubicBezTo>
                <a:cubicBezTo>
                  <a:pt x="97" y="52"/>
                  <a:pt x="97" y="51"/>
                  <a:pt x="97" y="50"/>
                </a:cubicBezTo>
                <a:cubicBezTo>
                  <a:pt x="98" y="49"/>
                  <a:pt x="98" y="49"/>
                  <a:pt x="98" y="48"/>
                </a:cubicBezTo>
                <a:cubicBezTo>
                  <a:pt x="99" y="47"/>
                  <a:pt x="99" y="47"/>
                  <a:pt x="99" y="46"/>
                </a:cubicBezTo>
                <a:cubicBezTo>
                  <a:pt x="97" y="47"/>
                  <a:pt x="96" y="49"/>
                  <a:pt x="95" y="51"/>
                </a:cubicBezTo>
                <a:close/>
                <a:moveTo>
                  <a:pt x="83" y="83"/>
                </a:moveTo>
                <a:cubicBezTo>
                  <a:pt x="82" y="82"/>
                  <a:pt x="82" y="82"/>
                  <a:pt x="81" y="82"/>
                </a:cubicBezTo>
                <a:cubicBezTo>
                  <a:pt x="80" y="81"/>
                  <a:pt x="80" y="81"/>
                  <a:pt x="79" y="80"/>
                </a:cubicBezTo>
                <a:cubicBezTo>
                  <a:pt x="77" y="82"/>
                  <a:pt x="74" y="83"/>
                  <a:pt x="72" y="84"/>
                </a:cubicBezTo>
                <a:cubicBezTo>
                  <a:pt x="73" y="85"/>
                  <a:pt x="74" y="85"/>
                  <a:pt x="75" y="85"/>
                </a:cubicBezTo>
                <a:cubicBezTo>
                  <a:pt x="75" y="86"/>
                  <a:pt x="76" y="86"/>
                  <a:pt x="77" y="85"/>
                </a:cubicBezTo>
                <a:cubicBezTo>
                  <a:pt x="78" y="85"/>
                  <a:pt x="80" y="84"/>
                  <a:pt x="81" y="84"/>
                </a:cubicBezTo>
                <a:cubicBezTo>
                  <a:pt x="82" y="83"/>
                  <a:pt x="82" y="83"/>
                  <a:pt x="83" y="83"/>
                </a:cubicBezTo>
                <a:close/>
                <a:moveTo>
                  <a:pt x="83" y="71"/>
                </a:moveTo>
                <a:cubicBezTo>
                  <a:pt x="83" y="71"/>
                  <a:pt x="83" y="71"/>
                  <a:pt x="83" y="71"/>
                </a:cubicBezTo>
                <a:cubicBezTo>
                  <a:pt x="85" y="71"/>
                  <a:pt x="86" y="71"/>
                  <a:pt x="88" y="71"/>
                </a:cubicBezTo>
                <a:cubicBezTo>
                  <a:pt x="88" y="71"/>
                  <a:pt x="89" y="70"/>
                  <a:pt x="89" y="70"/>
                </a:cubicBezTo>
                <a:cubicBezTo>
                  <a:pt x="90" y="69"/>
                  <a:pt x="91" y="69"/>
                  <a:pt x="93" y="68"/>
                </a:cubicBezTo>
                <a:cubicBezTo>
                  <a:pt x="93" y="68"/>
                  <a:pt x="93" y="67"/>
                  <a:pt x="93" y="67"/>
                </a:cubicBezTo>
                <a:cubicBezTo>
                  <a:pt x="92" y="66"/>
                  <a:pt x="92" y="66"/>
                  <a:pt x="91" y="65"/>
                </a:cubicBezTo>
                <a:cubicBezTo>
                  <a:pt x="88" y="67"/>
                  <a:pt x="86" y="69"/>
                  <a:pt x="83" y="71"/>
                </a:cubicBezTo>
                <a:close/>
                <a:moveTo>
                  <a:pt x="123" y="184"/>
                </a:moveTo>
                <a:cubicBezTo>
                  <a:pt x="121" y="184"/>
                  <a:pt x="104" y="180"/>
                  <a:pt x="103" y="180"/>
                </a:cubicBezTo>
                <a:cubicBezTo>
                  <a:pt x="106" y="182"/>
                  <a:pt x="109" y="183"/>
                  <a:pt x="112" y="184"/>
                </a:cubicBezTo>
                <a:cubicBezTo>
                  <a:pt x="112" y="184"/>
                  <a:pt x="113" y="184"/>
                  <a:pt x="113" y="184"/>
                </a:cubicBezTo>
                <a:cubicBezTo>
                  <a:pt x="114" y="183"/>
                  <a:pt x="115" y="184"/>
                  <a:pt x="116" y="184"/>
                </a:cubicBezTo>
                <a:cubicBezTo>
                  <a:pt x="118" y="184"/>
                  <a:pt x="121" y="184"/>
                  <a:pt x="123" y="184"/>
                </a:cubicBezTo>
                <a:close/>
                <a:moveTo>
                  <a:pt x="262" y="94"/>
                </a:moveTo>
                <a:cubicBezTo>
                  <a:pt x="263" y="91"/>
                  <a:pt x="265" y="89"/>
                  <a:pt x="266" y="87"/>
                </a:cubicBezTo>
                <a:cubicBezTo>
                  <a:pt x="266" y="86"/>
                  <a:pt x="266" y="86"/>
                  <a:pt x="266" y="86"/>
                </a:cubicBezTo>
                <a:cubicBezTo>
                  <a:pt x="266" y="85"/>
                  <a:pt x="265" y="85"/>
                  <a:pt x="265" y="84"/>
                </a:cubicBezTo>
                <a:cubicBezTo>
                  <a:pt x="263" y="86"/>
                  <a:pt x="262" y="88"/>
                  <a:pt x="260" y="89"/>
                </a:cubicBezTo>
                <a:cubicBezTo>
                  <a:pt x="261" y="91"/>
                  <a:pt x="261" y="92"/>
                  <a:pt x="262" y="94"/>
                </a:cubicBezTo>
                <a:close/>
                <a:moveTo>
                  <a:pt x="74" y="163"/>
                </a:moveTo>
                <a:cubicBezTo>
                  <a:pt x="76" y="164"/>
                  <a:pt x="77" y="165"/>
                  <a:pt x="78" y="166"/>
                </a:cubicBezTo>
                <a:cubicBezTo>
                  <a:pt x="78" y="167"/>
                  <a:pt x="79" y="167"/>
                  <a:pt x="79" y="168"/>
                </a:cubicBezTo>
                <a:cubicBezTo>
                  <a:pt x="83" y="169"/>
                  <a:pt x="86" y="170"/>
                  <a:pt x="90" y="172"/>
                </a:cubicBezTo>
                <a:cubicBezTo>
                  <a:pt x="90" y="172"/>
                  <a:pt x="90" y="172"/>
                  <a:pt x="91" y="172"/>
                </a:cubicBezTo>
                <a:cubicBezTo>
                  <a:pt x="85" y="169"/>
                  <a:pt x="80" y="166"/>
                  <a:pt x="75" y="162"/>
                </a:cubicBezTo>
                <a:cubicBezTo>
                  <a:pt x="75" y="162"/>
                  <a:pt x="74" y="163"/>
                  <a:pt x="74" y="163"/>
                </a:cubicBezTo>
                <a:close/>
                <a:moveTo>
                  <a:pt x="138" y="66"/>
                </a:moveTo>
                <a:cubicBezTo>
                  <a:pt x="134" y="65"/>
                  <a:pt x="131" y="65"/>
                  <a:pt x="128" y="65"/>
                </a:cubicBezTo>
                <a:cubicBezTo>
                  <a:pt x="127" y="65"/>
                  <a:pt x="127" y="65"/>
                  <a:pt x="127" y="66"/>
                </a:cubicBezTo>
                <a:cubicBezTo>
                  <a:pt x="129" y="67"/>
                  <a:pt x="131" y="68"/>
                  <a:pt x="134" y="69"/>
                </a:cubicBezTo>
                <a:cubicBezTo>
                  <a:pt x="134" y="69"/>
                  <a:pt x="134" y="69"/>
                  <a:pt x="134" y="69"/>
                </a:cubicBezTo>
                <a:cubicBezTo>
                  <a:pt x="135" y="68"/>
                  <a:pt x="137" y="67"/>
                  <a:pt x="138" y="66"/>
                </a:cubicBezTo>
                <a:close/>
                <a:moveTo>
                  <a:pt x="107" y="196"/>
                </a:moveTo>
                <a:cubicBezTo>
                  <a:pt x="108" y="195"/>
                  <a:pt x="109" y="195"/>
                  <a:pt x="110" y="194"/>
                </a:cubicBezTo>
                <a:cubicBezTo>
                  <a:pt x="111" y="194"/>
                  <a:pt x="111" y="193"/>
                  <a:pt x="111" y="193"/>
                </a:cubicBezTo>
                <a:cubicBezTo>
                  <a:pt x="109" y="191"/>
                  <a:pt x="108" y="190"/>
                  <a:pt x="107" y="188"/>
                </a:cubicBezTo>
                <a:cubicBezTo>
                  <a:pt x="106" y="188"/>
                  <a:pt x="106" y="188"/>
                  <a:pt x="105" y="188"/>
                </a:cubicBezTo>
                <a:cubicBezTo>
                  <a:pt x="106" y="191"/>
                  <a:pt x="106" y="193"/>
                  <a:pt x="107" y="196"/>
                </a:cubicBezTo>
                <a:close/>
                <a:moveTo>
                  <a:pt x="157" y="59"/>
                </a:moveTo>
                <a:cubicBezTo>
                  <a:pt x="149" y="58"/>
                  <a:pt x="140" y="57"/>
                  <a:pt x="132" y="57"/>
                </a:cubicBezTo>
                <a:cubicBezTo>
                  <a:pt x="132" y="57"/>
                  <a:pt x="132" y="58"/>
                  <a:pt x="132" y="58"/>
                </a:cubicBezTo>
                <a:cubicBezTo>
                  <a:pt x="140" y="59"/>
                  <a:pt x="149" y="59"/>
                  <a:pt x="157" y="59"/>
                </a:cubicBezTo>
                <a:close/>
                <a:moveTo>
                  <a:pt x="121" y="35"/>
                </a:moveTo>
                <a:cubicBezTo>
                  <a:pt x="119" y="43"/>
                  <a:pt x="119" y="50"/>
                  <a:pt x="119" y="58"/>
                </a:cubicBezTo>
                <a:cubicBezTo>
                  <a:pt x="120" y="58"/>
                  <a:pt x="121" y="58"/>
                  <a:pt x="122" y="58"/>
                </a:cubicBezTo>
                <a:cubicBezTo>
                  <a:pt x="122" y="57"/>
                  <a:pt x="122" y="56"/>
                  <a:pt x="122" y="56"/>
                </a:cubicBezTo>
                <a:cubicBezTo>
                  <a:pt x="122" y="56"/>
                  <a:pt x="122" y="56"/>
                  <a:pt x="122" y="56"/>
                </a:cubicBezTo>
                <a:cubicBezTo>
                  <a:pt x="122" y="56"/>
                  <a:pt x="122" y="55"/>
                  <a:pt x="121" y="55"/>
                </a:cubicBezTo>
                <a:cubicBezTo>
                  <a:pt x="120" y="55"/>
                  <a:pt x="120" y="54"/>
                  <a:pt x="120" y="53"/>
                </a:cubicBezTo>
                <a:cubicBezTo>
                  <a:pt x="120" y="52"/>
                  <a:pt x="119" y="52"/>
                  <a:pt x="120" y="52"/>
                </a:cubicBezTo>
                <a:cubicBezTo>
                  <a:pt x="120" y="48"/>
                  <a:pt x="120" y="45"/>
                  <a:pt x="120" y="42"/>
                </a:cubicBezTo>
                <a:cubicBezTo>
                  <a:pt x="120" y="40"/>
                  <a:pt x="120" y="37"/>
                  <a:pt x="121" y="35"/>
                </a:cubicBezTo>
                <a:close/>
                <a:moveTo>
                  <a:pt x="184" y="201"/>
                </a:moveTo>
                <a:cubicBezTo>
                  <a:pt x="184" y="201"/>
                  <a:pt x="184" y="201"/>
                  <a:pt x="184" y="201"/>
                </a:cubicBezTo>
                <a:cubicBezTo>
                  <a:pt x="182" y="200"/>
                  <a:pt x="181" y="200"/>
                  <a:pt x="179" y="200"/>
                </a:cubicBezTo>
                <a:cubicBezTo>
                  <a:pt x="172" y="199"/>
                  <a:pt x="166" y="199"/>
                  <a:pt x="159" y="199"/>
                </a:cubicBezTo>
                <a:cubicBezTo>
                  <a:pt x="159" y="199"/>
                  <a:pt x="159" y="199"/>
                  <a:pt x="159" y="199"/>
                </a:cubicBezTo>
                <a:cubicBezTo>
                  <a:pt x="160" y="199"/>
                  <a:pt x="162" y="200"/>
                  <a:pt x="163" y="200"/>
                </a:cubicBezTo>
                <a:cubicBezTo>
                  <a:pt x="169" y="200"/>
                  <a:pt x="174" y="200"/>
                  <a:pt x="179" y="201"/>
                </a:cubicBezTo>
                <a:cubicBezTo>
                  <a:pt x="181" y="201"/>
                  <a:pt x="182" y="201"/>
                  <a:pt x="184" y="201"/>
                </a:cubicBezTo>
                <a:close/>
                <a:moveTo>
                  <a:pt x="265" y="104"/>
                </a:moveTo>
                <a:cubicBezTo>
                  <a:pt x="266" y="104"/>
                  <a:pt x="267" y="104"/>
                  <a:pt x="267" y="103"/>
                </a:cubicBezTo>
                <a:cubicBezTo>
                  <a:pt x="267" y="102"/>
                  <a:pt x="268" y="101"/>
                  <a:pt x="269" y="100"/>
                </a:cubicBezTo>
                <a:cubicBezTo>
                  <a:pt x="269" y="98"/>
                  <a:pt x="269" y="97"/>
                  <a:pt x="268" y="96"/>
                </a:cubicBezTo>
                <a:cubicBezTo>
                  <a:pt x="268" y="97"/>
                  <a:pt x="267" y="97"/>
                  <a:pt x="266" y="98"/>
                </a:cubicBezTo>
                <a:cubicBezTo>
                  <a:pt x="265" y="98"/>
                  <a:pt x="265" y="99"/>
                  <a:pt x="264" y="99"/>
                </a:cubicBezTo>
                <a:cubicBezTo>
                  <a:pt x="264" y="100"/>
                  <a:pt x="264" y="100"/>
                  <a:pt x="264" y="100"/>
                </a:cubicBezTo>
                <a:cubicBezTo>
                  <a:pt x="264" y="102"/>
                  <a:pt x="265" y="103"/>
                  <a:pt x="265" y="104"/>
                </a:cubicBezTo>
                <a:close/>
                <a:moveTo>
                  <a:pt x="234" y="203"/>
                </a:moveTo>
                <a:cubicBezTo>
                  <a:pt x="234" y="204"/>
                  <a:pt x="235" y="204"/>
                  <a:pt x="235" y="205"/>
                </a:cubicBezTo>
                <a:cubicBezTo>
                  <a:pt x="235" y="206"/>
                  <a:pt x="236" y="206"/>
                  <a:pt x="236" y="206"/>
                </a:cubicBezTo>
                <a:cubicBezTo>
                  <a:pt x="239" y="206"/>
                  <a:pt x="241" y="206"/>
                  <a:pt x="243" y="206"/>
                </a:cubicBezTo>
                <a:cubicBezTo>
                  <a:pt x="243" y="206"/>
                  <a:pt x="243" y="206"/>
                  <a:pt x="244" y="206"/>
                </a:cubicBezTo>
                <a:cubicBezTo>
                  <a:pt x="243" y="205"/>
                  <a:pt x="243" y="204"/>
                  <a:pt x="243" y="204"/>
                </a:cubicBezTo>
                <a:cubicBezTo>
                  <a:pt x="242" y="204"/>
                  <a:pt x="242" y="203"/>
                  <a:pt x="242" y="203"/>
                </a:cubicBezTo>
                <a:cubicBezTo>
                  <a:pt x="239" y="203"/>
                  <a:pt x="237" y="203"/>
                  <a:pt x="234" y="203"/>
                </a:cubicBezTo>
                <a:close/>
                <a:moveTo>
                  <a:pt x="110" y="57"/>
                </a:moveTo>
                <a:cubicBezTo>
                  <a:pt x="112" y="56"/>
                  <a:pt x="113" y="55"/>
                  <a:pt x="114" y="54"/>
                </a:cubicBezTo>
                <a:cubicBezTo>
                  <a:pt x="113" y="52"/>
                  <a:pt x="112" y="51"/>
                  <a:pt x="110" y="49"/>
                </a:cubicBezTo>
                <a:cubicBezTo>
                  <a:pt x="110" y="50"/>
                  <a:pt x="109" y="51"/>
                  <a:pt x="109" y="52"/>
                </a:cubicBezTo>
                <a:cubicBezTo>
                  <a:pt x="110" y="53"/>
                  <a:pt x="110" y="55"/>
                  <a:pt x="110" y="56"/>
                </a:cubicBezTo>
                <a:cubicBezTo>
                  <a:pt x="110" y="56"/>
                  <a:pt x="110" y="57"/>
                  <a:pt x="110" y="57"/>
                </a:cubicBezTo>
                <a:close/>
                <a:moveTo>
                  <a:pt x="58" y="153"/>
                </a:moveTo>
                <a:cubicBezTo>
                  <a:pt x="58" y="153"/>
                  <a:pt x="58" y="152"/>
                  <a:pt x="58" y="152"/>
                </a:cubicBezTo>
                <a:cubicBezTo>
                  <a:pt x="57" y="151"/>
                  <a:pt x="57" y="149"/>
                  <a:pt x="56" y="148"/>
                </a:cubicBezTo>
                <a:cubicBezTo>
                  <a:pt x="56" y="146"/>
                  <a:pt x="55" y="145"/>
                  <a:pt x="54" y="144"/>
                </a:cubicBezTo>
                <a:cubicBezTo>
                  <a:pt x="53" y="144"/>
                  <a:pt x="52" y="144"/>
                  <a:pt x="52" y="144"/>
                </a:cubicBezTo>
                <a:cubicBezTo>
                  <a:pt x="52" y="144"/>
                  <a:pt x="52" y="144"/>
                  <a:pt x="51" y="144"/>
                </a:cubicBezTo>
                <a:cubicBezTo>
                  <a:pt x="53" y="148"/>
                  <a:pt x="55" y="151"/>
                  <a:pt x="58" y="153"/>
                </a:cubicBezTo>
                <a:close/>
                <a:moveTo>
                  <a:pt x="101" y="66"/>
                </a:moveTo>
                <a:cubicBezTo>
                  <a:pt x="101" y="66"/>
                  <a:pt x="101" y="67"/>
                  <a:pt x="101" y="67"/>
                </a:cubicBezTo>
                <a:cubicBezTo>
                  <a:pt x="102" y="68"/>
                  <a:pt x="103" y="69"/>
                  <a:pt x="105" y="70"/>
                </a:cubicBezTo>
                <a:cubicBezTo>
                  <a:pt x="105" y="70"/>
                  <a:pt x="106" y="70"/>
                  <a:pt x="107" y="70"/>
                </a:cubicBezTo>
                <a:cubicBezTo>
                  <a:pt x="108" y="69"/>
                  <a:pt x="108" y="68"/>
                  <a:pt x="109" y="67"/>
                </a:cubicBezTo>
                <a:cubicBezTo>
                  <a:pt x="106" y="68"/>
                  <a:pt x="105" y="66"/>
                  <a:pt x="104" y="65"/>
                </a:cubicBezTo>
                <a:cubicBezTo>
                  <a:pt x="103" y="66"/>
                  <a:pt x="102" y="66"/>
                  <a:pt x="101" y="66"/>
                </a:cubicBezTo>
                <a:close/>
                <a:moveTo>
                  <a:pt x="98" y="248"/>
                </a:moveTo>
                <a:cubicBezTo>
                  <a:pt x="97" y="244"/>
                  <a:pt x="90" y="232"/>
                  <a:pt x="89" y="230"/>
                </a:cubicBezTo>
                <a:cubicBezTo>
                  <a:pt x="89" y="231"/>
                  <a:pt x="89" y="231"/>
                  <a:pt x="89" y="231"/>
                </a:cubicBezTo>
                <a:cubicBezTo>
                  <a:pt x="90" y="234"/>
                  <a:pt x="91" y="236"/>
                  <a:pt x="93" y="238"/>
                </a:cubicBezTo>
                <a:cubicBezTo>
                  <a:pt x="93" y="239"/>
                  <a:pt x="93" y="240"/>
                  <a:pt x="93" y="241"/>
                </a:cubicBezTo>
                <a:cubicBezTo>
                  <a:pt x="95" y="243"/>
                  <a:pt x="97" y="245"/>
                  <a:pt x="98" y="248"/>
                </a:cubicBezTo>
                <a:close/>
                <a:moveTo>
                  <a:pt x="38" y="160"/>
                </a:moveTo>
                <a:cubicBezTo>
                  <a:pt x="38" y="159"/>
                  <a:pt x="38" y="159"/>
                  <a:pt x="38" y="159"/>
                </a:cubicBezTo>
                <a:cubicBezTo>
                  <a:pt x="36" y="156"/>
                  <a:pt x="34" y="153"/>
                  <a:pt x="32" y="150"/>
                </a:cubicBezTo>
                <a:cubicBezTo>
                  <a:pt x="30" y="148"/>
                  <a:pt x="29" y="147"/>
                  <a:pt x="28" y="145"/>
                </a:cubicBezTo>
                <a:cubicBezTo>
                  <a:pt x="26" y="144"/>
                  <a:pt x="25" y="143"/>
                  <a:pt x="24" y="141"/>
                </a:cubicBezTo>
                <a:cubicBezTo>
                  <a:pt x="24" y="141"/>
                  <a:pt x="24" y="141"/>
                  <a:pt x="23" y="141"/>
                </a:cubicBezTo>
                <a:cubicBezTo>
                  <a:pt x="28" y="147"/>
                  <a:pt x="33" y="154"/>
                  <a:pt x="38" y="160"/>
                </a:cubicBezTo>
                <a:close/>
                <a:moveTo>
                  <a:pt x="278" y="108"/>
                </a:moveTo>
                <a:cubicBezTo>
                  <a:pt x="277" y="109"/>
                  <a:pt x="277" y="109"/>
                  <a:pt x="277" y="110"/>
                </a:cubicBezTo>
                <a:cubicBezTo>
                  <a:pt x="276" y="111"/>
                  <a:pt x="276" y="111"/>
                  <a:pt x="277" y="112"/>
                </a:cubicBezTo>
                <a:cubicBezTo>
                  <a:pt x="277" y="113"/>
                  <a:pt x="277" y="115"/>
                  <a:pt x="277" y="116"/>
                </a:cubicBezTo>
                <a:cubicBezTo>
                  <a:pt x="278" y="117"/>
                  <a:pt x="278" y="117"/>
                  <a:pt x="279" y="118"/>
                </a:cubicBezTo>
                <a:cubicBezTo>
                  <a:pt x="279" y="115"/>
                  <a:pt x="279" y="111"/>
                  <a:pt x="279" y="108"/>
                </a:cubicBezTo>
                <a:cubicBezTo>
                  <a:pt x="279" y="108"/>
                  <a:pt x="278" y="108"/>
                  <a:pt x="278" y="108"/>
                </a:cubicBezTo>
                <a:close/>
                <a:moveTo>
                  <a:pt x="134" y="184"/>
                </a:moveTo>
                <a:cubicBezTo>
                  <a:pt x="134" y="184"/>
                  <a:pt x="134" y="184"/>
                  <a:pt x="134" y="184"/>
                </a:cubicBezTo>
                <a:cubicBezTo>
                  <a:pt x="135" y="184"/>
                  <a:pt x="137" y="185"/>
                  <a:pt x="139" y="185"/>
                </a:cubicBezTo>
                <a:cubicBezTo>
                  <a:pt x="142" y="185"/>
                  <a:pt x="144" y="185"/>
                  <a:pt x="147" y="186"/>
                </a:cubicBezTo>
                <a:cubicBezTo>
                  <a:pt x="149" y="186"/>
                  <a:pt x="152" y="186"/>
                  <a:pt x="154" y="187"/>
                </a:cubicBezTo>
                <a:cubicBezTo>
                  <a:pt x="155" y="187"/>
                  <a:pt x="155" y="187"/>
                  <a:pt x="156" y="187"/>
                </a:cubicBezTo>
                <a:cubicBezTo>
                  <a:pt x="156" y="187"/>
                  <a:pt x="157" y="187"/>
                  <a:pt x="157" y="187"/>
                </a:cubicBezTo>
                <a:cubicBezTo>
                  <a:pt x="157" y="187"/>
                  <a:pt x="158" y="186"/>
                  <a:pt x="158" y="186"/>
                </a:cubicBezTo>
                <a:cubicBezTo>
                  <a:pt x="150" y="185"/>
                  <a:pt x="142" y="184"/>
                  <a:pt x="134" y="184"/>
                </a:cubicBezTo>
                <a:close/>
                <a:moveTo>
                  <a:pt x="155" y="73"/>
                </a:moveTo>
                <a:cubicBezTo>
                  <a:pt x="155" y="73"/>
                  <a:pt x="154" y="73"/>
                  <a:pt x="153" y="73"/>
                </a:cubicBezTo>
                <a:cubicBezTo>
                  <a:pt x="151" y="73"/>
                  <a:pt x="149" y="74"/>
                  <a:pt x="148" y="75"/>
                </a:cubicBezTo>
                <a:cubicBezTo>
                  <a:pt x="148" y="76"/>
                  <a:pt x="147" y="76"/>
                  <a:pt x="147" y="76"/>
                </a:cubicBezTo>
                <a:cubicBezTo>
                  <a:pt x="150" y="76"/>
                  <a:pt x="152" y="77"/>
                  <a:pt x="155" y="77"/>
                </a:cubicBezTo>
                <a:cubicBezTo>
                  <a:pt x="155" y="75"/>
                  <a:pt x="155" y="74"/>
                  <a:pt x="155" y="73"/>
                </a:cubicBezTo>
                <a:close/>
                <a:moveTo>
                  <a:pt x="125" y="198"/>
                </a:moveTo>
                <a:cubicBezTo>
                  <a:pt x="127" y="198"/>
                  <a:pt x="129" y="198"/>
                  <a:pt x="130" y="198"/>
                </a:cubicBezTo>
                <a:cubicBezTo>
                  <a:pt x="130" y="198"/>
                  <a:pt x="130" y="197"/>
                  <a:pt x="130" y="197"/>
                </a:cubicBezTo>
                <a:cubicBezTo>
                  <a:pt x="131" y="196"/>
                  <a:pt x="130" y="195"/>
                  <a:pt x="130" y="194"/>
                </a:cubicBezTo>
                <a:cubicBezTo>
                  <a:pt x="129" y="194"/>
                  <a:pt x="127" y="194"/>
                  <a:pt x="126" y="194"/>
                </a:cubicBezTo>
                <a:cubicBezTo>
                  <a:pt x="126" y="195"/>
                  <a:pt x="125" y="196"/>
                  <a:pt x="125" y="198"/>
                </a:cubicBezTo>
                <a:close/>
                <a:moveTo>
                  <a:pt x="46" y="122"/>
                </a:moveTo>
                <a:cubicBezTo>
                  <a:pt x="47" y="118"/>
                  <a:pt x="47" y="114"/>
                  <a:pt x="48" y="110"/>
                </a:cubicBezTo>
                <a:cubicBezTo>
                  <a:pt x="47" y="110"/>
                  <a:pt x="46" y="109"/>
                  <a:pt x="46" y="109"/>
                </a:cubicBezTo>
                <a:cubicBezTo>
                  <a:pt x="45" y="113"/>
                  <a:pt x="45" y="118"/>
                  <a:pt x="45" y="122"/>
                </a:cubicBezTo>
                <a:cubicBezTo>
                  <a:pt x="45" y="122"/>
                  <a:pt x="46" y="122"/>
                  <a:pt x="46" y="122"/>
                </a:cubicBezTo>
                <a:close/>
                <a:moveTo>
                  <a:pt x="92" y="209"/>
                </a:moveTo>
                <a:cubicBezTo>
                  <a:pt x="91" y="208"/>
                  <a:pt x="91" y="206"/>
                  <a:pt x="91" y="204"/>
                </a:cubicBezTo>
                <a:cubicBezTo>
                  <a:pt x="91" y="204"/>
                  <a:pt x="91" y="204"/>
                  <a:pt x="90" y="204"/>
                </a:cubicBezTo>
                <a:cubicBezTo>
                  <a:pt x="90" y="203"/>
                  <a:pt x="90" y="202"/>
                  <a:pt x="90" y="201"/>
                </a:cubicBezTo>
                <a:cubicBezTo>
                  <a:pt x="90" y="201"/>
                  <a:pt x="90" y="201"/>
                  <a:pt x="89" y="200"/>
                </a:cubicBezTo>
                <a:cubicBezTo>
                  <a:pt x="89" y="200"/>
                  <a:pt x="88" y="199"/>
                  <a:pt x="88" y="199"/>
                </a:cubicBezTo>
                <a:cubicBezTo>
                  <a:pt x="87" y="198"/>
                  <a:pt x="86" y="197"/>
                  <a:pt x="85" y="197"/>
                </a:cubicBezTo>
                <a:cubicBezTo>
                  <a:pt x="87" y="201"/>
                  <a:pt x="89" y="205"/>
                  <a:pt x="92" y="209"/>
                </a:cubicBezTo>
                <a:close/>
                <a:moveTo>
                  <a:pt x="247" y="206"/>
                </a:moveTo>
                <a:cubicBezTo>
                  <a:pt x="251" y="206"/>
                  <a:pt x="256" y="206"/>
                  <a:pt x="260" y="206"/>
                </a:cubicBezTo>
                <a:cubicBezTo>
                  <a:pt x="260" y="206"/>
                  <a:pt x="260" y="205"/>
                  <a:pt x="260" y="205"/>
                </a:cubicBezTo>
                <a:cubicBezTo>
                  <a:pt x="259" y="205"/>
                  <a:pt x="258" y="205"/>
                  <a:pt x="257" y="205"/>
                </a:cubicBezTo>
                <a:cubicBezTo>
                  <a:pt x="255" y="204"/>
                  <a:pt x="254" y="204"/>
                  <a:pt x="253" y="204"/>
                </a:cubicBezTo>
                <a:cubicBezTo>
                  <a:pt x="252" y="204"/>
                  <a:pt x="251" y="204"/>
                  <a:pt x="250" y="204"/>
                </a:cubicBezTo>
                <a:cubicBezTo>
                  <a:pt x="248" y="204"/>
                  <a:pt x="247" y="204"/>
                  <a:pt x="246" y="204"/>
                </a:cubicBezTo>
                <a:cubicBezTo>
                  <a:pt x="246" y="204"/>
                  <a:pt x="246" y="205"/>
                  <a:pt x="247" y="206"/>
                </a:cubicBezTo>
                <a:close/>
                <a:moveTo>
                  <a:pt x="203" y="74"/>
                </a:moveTo>
                <a:cubicBezTo>
                  <a:pt x="204" y="73"/>
                  <a:pt x="204" y="72"/>
                  <a:pt x="204" y="71"/>
                </a:cubicBezTo>
                <a:cubicBezTo>
                  <a:pt x="203" y="71"/>
                  <a:pt x="201" y="70"/>
                  <a:pt x="200" y="70"/>
                </a:cubicBezTo>
                <a:cubicBezTo>
                  <a:pt x="200" y="70"/>
                  <a:pt x="199" y="71"/>
                  <a:pt x="199" y="71"/>
                </a:cubicBezTo>
                <a:cubicBezTo>
                  <a:pt x="198" y="71"/>
                  <a:pt x="198" y="72"/>
                  <a:pt x="197" y="72"/>
                </a:cubicBezTo>
                <a:cubicBezTo>
                  <a:pt x="197" y="73"/>
                  <a:pt x="197" y="73"/>
                  <a:pt x="196" y="73"/>
                </a:cubicBezTo>
                <a:cubicBezTo>
                  <a:pt x="199" y="73"/>
                  <a:pt x="201" y="74"/>
                  <a:pt x="203" y="74"/>
                </a:cubicBezTo>
                <a:close/>
                <a:moveTo>
                  <a:pt x="224" y="184"/>
                </a:moveTo>
                <a:cubicBezTo>
                  <a:pt x="224" y="184"/>
                  <a:pt x="224" y="184"/>
                  <a:pt x="224" y="183"/>
                </a:cubicBezTo>
                <a:cubicBezTo>
                  <a:pt x="218" y="184"/>
                  <a:pt x="212" y="185"/>
                  <a:pt x="205" y="185"/>
                </a:cubicBezTo>
                <a:cubicBezTo>
                  <a:pt x="207" y="185"/>
                  <a:pt x="209" y="186"/>
                  <a:pt x="210" y="186"/>
                </a:cubicBezTo>
                <a:cubicBezTo>
                  <a:pt x="211" y="186"/>
                  <a:pt x="212" y="186"/>
                  <a:pt x="213" y="186"/>
                </a:cubicBezTo>
                <a:cubicBezTo>
                  <a:pt x="216" y="185"/>
                  <a:pt x="220" y="185"/>
                  <a:pt x="223" y="184"/>
                </a:cubicBezTo>
                <a:cubicBezTo>
                  <a:pt x="224" y="184"/>
                  <a:pt x="224" y="184"/>
                  <a:pt x="224" y="184"/>
                </a:cubicBezTo>
                <a:close/>
                <a:moveTo>
                  <a:pt x="194" y="209"/>
                </a:moveTo>
                <a:cubicBezTo>
                  <a:pt x="185" y="209"/>
                  <a:pt x="176" y="209"/>
                  <a:pt x="168" y="209"/>
                </a:cubicBezTo>
                <a:cubicBezTo>
                  <a:pt x="176" y="210"/>
                  <a:pt x="185" y="211"/>
                  <a:pt x="194" y="209"/>
                </a:cubicBezTo>
                <a:close/>
                <a:moveTo>
                  <a:pt x="99" y="60"/>
                </a:moveTo>
                <a:cubicBezTo>
                  <a:pt x="97" y="57"/>
                  <a:pt x="94" y="54"/>
                  <a:pt x="93" y="54"/>
                </a:cubicBezTo>
                <a:cubicBezTo>
                  <a:pt x="94" y="55"/>
                  <a:pt x="94" y="57"/>
                  <a:pt x="95" y="58"/>
                </a:cubicBezTo>
                <a:cubicBezTo>
                  <a:pt x="95" y="58"/>
                  <a:pt x="96" y="58"/>
                  <a:pt x="97" y="59"/>
                </a:cubicBezTo>
                <a:cubicBezTo>
                  <a:pt x="97" y="60"/>
                  <a:pt x="96" y="61"/>
                  <a:pt x="96" y="61"/>
                </a:cubicBezTo>
                <a:cubicBezTo>
                  <a:pt x="96" y="62"/>
                  <a:pt x="97" y="63"/>
                  <a:pt x="98" y="64"/>
                </a:cubicBezTo>
                <a:cubicBezTo>
                  <a:pt x="98" y="63"/>
                  <a:pt x="99" y="61"/>
                  <a:pt x="99" y="60"/>
                </a:cubicBezTo>
                <a:close/>
                <a:moveTo>
                  <a:pt x="170" y="72"/>
                </a:moveTo>
                <a:cubicBezTo>
                  <a:pt x="175" y="71"/>
                  <a:pt x="181" y="71"/>
                  <a:pt x="186" y="72"/>
                </a:cubicBezTo>
                <a:cubicBezTo>
                  <a:pt x="186" y="71"/>
                  <a:pt x="186" y="71"/>
                  <a:pt x="187" y="70"/>
                </a:cubicBezTo>
                <a:cubicBezTo>
                  <a:pt x="184" y="70"/>
                  <a:pt x="171" y="71"/>
                  <a:pt x="170" y="72"/>
                </a:cubicBezTo>
                <a:close/>
                <a:moveTo>
                  <a:pt x="226" y="83"/>
                </a:moveTo>
                <a:cubicBezTo>
                  <a:pt x="226" y="84"/>
                  <a:pt x="225" y="84"/>
                  <a:pt x="224" y="85"/>
                </a:cubicBezTo>
                <a:cubicBezTo>
                  <a:pt x="227" y="86"/>
                  <a:pt x="230" y="88"/>
                  <a:pt x="233" y="89"/>
                </a:cubicBezTo>
                <a:cubicBezTo>
                  <a:pt x="232" y="88"/>
                  <a:pt x="233" y="87"/>
                  <a:pt x="232" y="87"/>
                </a:cubicBezTo>
                <a:cubicBezTo>
                  <a:pt x="230" y="86"/>
                  <a:pt x="228" y="84"/>
                  <a:pt x="226" y="83"/>
                </a:cubicBezTo>
                <a:close/>
                <a:moveTo>
                  <a:pt x="102" y="221"/>
                </a:moveTo>
                <a:cubicBezTo>
                  <a:pt x="103" y="220"/>
                  <a:pt x="103" y="218"/>
                  <a:pt x="103" y="217"/>
                </a:cubicBezTo>
                <a:cubicBezTo>
                  <a:pt x="103" y="217"/>
                  <a:pt x="103" y="217"/>
                  <a:pt x="103" y="216"/>
                </a:cubicBezTo>
                <a:cubicBezTo>
                  <a:pt x="103" y="214"/>
                  <a:pt x="102" y="212"/>
                  <a:pt x="102" y="210"/>
                </a:cubicBezTo>
                <a:cubicBezTo>
                  <a:pt x="102" y="209"/>
                  <a:pt x="101" y="209"/>
                  <a:pt x="101" y="209"/>
                </a:cubicBezTo>
                <a:cubicBezTo>
                  <a:pt x="101" y="213"/>
                  <a:pt x="101" y="217"/>
                  <a:pt x="102" y="221"/>
                </a:cubicBezTo>
                <a:close/>
                <a:moveTo>
                  <a:pt x="62" y="95"/>
                </a:moveTo>
                <a:cubicBezTo>
                  <a:pt x="65" y="92"/>
                  <a:pt x="68" y="90"/>
                  <a:pt x="71" y="88"/>
                </a:cubicBezTo>
                <a:cubicBezTo>
                  <a:pt x="70" y="88"/>
                  <a:pt x="69" y="87"/>
                  <a:pt x="68" y="87"/>
                </a:cubicBezTo>
                <a:cubicBezTo>
                  <a:pt x="66" y="89"/>
                  <a:pt x="64" y="92"/>
                  <a:pt x="62" y="95"/>
                </a:cubicBezTo>
                <a:close/>
                <a:moveTo>
                  <a:pt x="260" y="86"/>
                </a:moveTo>
                <a:cubicBezTo>
                  <a:pt x="261" y="84"/>
                  <a:pt x="263" y="83"/>
                  <a:pt x="264" y="82"/>
                </a:cubicBezTo>
                <a:cubicBezTo>
                  <a:pt x="263" y="80"/>
                  <a:pt x="262" y="79"/>
                  <a:pt x="262" y="79"/>
                </a:cubicBezTo>
                <a:cubicBezTo>
                  <a:pt x="261" y="81"/>
                  <a:pt x="259" y="83"/>
                  <a:pt x="258" y="84"/>
                </a:cubicBezTo>
                <a:cubicBezTo>
                  <a:pt x="259" y="85"/>
                  <a:pt x="259" y="85"/>
                  <a:pt x="260" y="86"/>
                </a:cubicBezTo>
                <a:close/>
                <a:moveTo>
                  <a:pt x="240" y="85"/>
                </a:moveTo>
                <a:cubicBezTo>
                  <a:pt x="239" y="86"/>
                  <a:pt x="238" y="87"/>
                  <a:pt x="237" y="88"/>
                </a:cubicBezTo>
                <a:cubicBezTo>
                  <a:pt x="238" y="89"/>
                  <a:pt x="240" y="90"/>
                  <a:pt x="241" y="91"/>
                </a:cubicBezTo>
                <a:cubicBezTo>
                  <a:pt x="242" y="89"/>
                  <a:pt x="242" y="88"/>
                  <a:pt x="243" y="87"/>
                </a:cubicBezTo>
                <a:cubicBezTo>
                  <a:pt x="242" y="86"/>
                  <a:pt x="241" y="85"/>
                  <a:pt x="240" y="85"/>
                </a:cubicBezTo>
                <a:close/>
                <a:moveTo>
                  <a:pt x="116" y="31"/>
                </a:moveTo>
                <a:cubicBezTo>
                  <a:pt x="116" y="31"/>
                  <a:pt x="116" y="31"/>
                  <a:pt x="115" y="31"/>
                </a:cubicBezTo>
                <a:cubicBezTo>
                  <a:pt x="114" y="35"/>
                  <a:pt x="113" y="38"/>
                  <a:pt x="111" y="42"/>
                </a:cubicBezTo>
                <a:cubicBezTo>
                  <a:pt x="112" y="42"/>
                  <a:pt x="112" y="42"/>
                  <a:pt x="112" y="42"/>
                </a:cubicBezTo>
                <a:cubicBezTo>
                  <a:pt x="113" y="41"/>
                  <a:pt x="114" y="39"/>
                  <a:pt x="116" y="38"/>
                </a:cubicBezTo>
                <a:cubicBezTo>
                  <a:pt x="116" y="38"/>
                  <a:pt x="116" y="38"/>
                  <a:pt x="116" y="37"/>
                </a:cubicBezTo>
                <a:cubicBezTo>
                  <a:pt x="116" y="35"/>
                  <a:pt x="116" y="33"/>
                  <a:pt x="116" y="31"/>
                </a:cubicBezTo>
                <a:close/>
                <a:moveTo>
                  <a:pt x="116" y="51"/>
                </a:moveTo>
                <a:cubicBezTo>
                  <a:pt x="116" y="49"/>
                  <a:pt x="116" y="44"/>
                  <a:pt x="115" y="43"/>
                </a:cubicBezTo>
                <a:cubicBezTo>
                  <a:pt x="114" y="44"/>
                  <a:pt x="113" y="46"/>
                  <a:pt x="112" y="47"/>
                </a:cubicBezTo>
                <a:cubicBezTo>
                  <a:pt x="113" y="48"/>
                  <a:pt x="114" y="50"/>
                  <a:pt x="116" y="51"/>
                </a:cubicBezTo>
                <a:close/>
                <a:moveTo>
                  <a:pt x="89" y="74"/>
                </a:moveTo>
                <a:cubicBezTo>
                  <a:pt x="95" y="74"/>
                  <a:pt x="100" y="74"/>
                  <a:pt x="106" y="73"/>
                </a:cubicBezTo>
                <a:cubicBezTo>
                  <a:pt x="105" y="73"/>
                  <a:pt x="105" y="73"/>
                  <a:pt x="104" y="73"/>
                </a:cubicBezTo>
                <a:cubicBezTo>
                  <a:pt x="104" y="73"/>
                  <a:pt x="103" y="73"/>
                  <a:pt x="103" y="73"/>
                </a:cubicBezTo>
                <a:cubicBezTo>
                  <a:pt x="99" y="73"/>
                  <a:pt x="95" y="73"/>
                  <a:pt x="91" y="73"/>
                </a:cubicBezTo>
                <a:cubicBezTo>
                  <a:pt x="91" y="73"/>
                  <a:pt x="90" y="73"/>
                  <a:pt x="89" y="74"/>
                </a:cubicBezTo>
                <a:close/>
                <a:moveTo>
                  <a:pt x="276" y="74"/>
                </a:moveTo>
                <a:cubicBezTo>
                  <a:pt x="276" y="73"/>
                  <a:pt x="276" y="73"/>
                  <a:pt x="276" y="73"/>
                </a:cubicBezTo>
                <a:cubicBezTo>
                  <a:pt x="276" y="75"/>
                  <a:pt x="274" y="76"/>
                  <a:pt x="274" y="78"/>
                </a:cubicBezTo>
                <a:cubicBezTo>
                  <a:pt x="274" y="79"/>
                  <a:pt x="274" y="81"/>
                  <a:pt x="274" y="83"/>
                </a:cubicBezTo>
                <a:cubicBezTo>
                  <a:pt x="275" y="82"/>
                  <a:pt x="275" y="81"/>
                  <a:pt x="276" y="80"/>
                </a:cubicBezTo>
                <a:cubicBezTo>
                  <a:pt x="277" y="79"/>
                  <a:pt x="277" y="78"/>
                  <a:pt x="277" y="77"/>
                </a:cubicBezTo>
                <a:cubicBezTo>
                  <a:pt x="277" y="76"/>
                  <a:pt x="277" y="75"/>
                  <a:pt x="276" y="74"/>
                </a:cubicBezTo>
                <a:close/>
                <a:moveTo>
                  <a:pt x="206" y="74"/>
                </a:moveTo>
                <a:cubicBezTo>
                  <a:pt x="207" y="75"/>
                  <a:pt x="208" y="75"/>
                  <a:pt x="209" y="75"/>
                </a:cubicBezTo>
                <a:cubicBezTo>
                  <a:pt x="210" y="75"/>
                  <a:pt x="210" y="75"/>
                  <a:pt x="210" y="75"/>
                </a:cubicBezTo>
                <a:cubicBezTo>
                  <a:pt x="211" y="74"/>
                  <a:pt x="212" y="74"/>
                  <a:pt x="213" y="73"/>
                </a:cubicBezTo>
                <a:cubicBezTo>
                  <a:pt x="211" y="72"/>
                  <a:pt x="209" y="72"/>
                  <a:pt x="207" y="72"/>
                </a:cubicBezTo>
                <a:cubicBezTo>
                  <a:pt x="206" y="72"/>
                  <a:pt x="206" y="73"/>
                  <a:pt x="206" y="74"/>
                </a:cubicBezTo>
                <a:close/>
                <a:moveTo>
                  <a:pt x="239" y="75"/>
                </a:moveTo>
                <a:cubicBezTo>
                  <a:pt x="238" y="75"/>
                  <a:pt x="237" y="74"/>
                  <a:pt x="236" y="74"/>
                </a:cubicBezTo>
                <a:cubicBezTo>
                  <a:pt x="235" y="75"/>
                  <a:pt x="234" y="76"/>
                  <a:pt x="233" y="77"/>
                </a:cubicBezTo>
                <a:cubicBezTo>
                  <a:pt x="234" y="78"/>
                  <a:pt x="235" y="78"/>
                  <a:pt x="236" y="79"/>
                </a:cubicBezTo>
                <a:cubicBezTo>
                  <a:pt x="237" y="78"/>
                  <a:pt x="238" y="76"/>
                  <a:pt x="239" y="75"/>
                </a:cubicBezTo>
                <a:close/>
                <a:moveTo>
                  <a:pt x="275" y="92"/>
                </a:moveTo>
                <a:cubicBezTo>
                  <a:pt x="275" y="92"/>
                  <a:pt x="275" y="92"/>
                  <a:pt x="275" y="92"/>
                </a:cubicBezTo>
                <a:cubicBezTo>
                  <a:pt x="275" y="93"/>
                  <a:pt x="274" y="94"/>
                  <a:pt x="274" y="94"/>
                </a:cubicBezTo>
                <a:cubicBezTo>
                  <a:pt x="273" y="96"/>
                  <a:pt x="272" y="98"/>
                  <a:pt x="273" y="100"/>
                </a:cubicBezTo>
                <a:cubicBezTo>
                  <a:pt x="273" y="100"/>
                  <a:pt x="274" y="101"/>
                  <a:pt x="274" y="102"/>
                </a:cubicBezTo>
                <a:cubicBezTo>
                  <a:pt x="274" y="101"/>
                  <a:pt x="275" y="101"/>
                  <a:pt x="275" y="100"/>
                </a:cubicBezTo>
                <a:cubicBezTo>
                  <a:pt x="275" y="98"/>
                  <a:pt x="275" y="95"/>
                  <a:pt x="275" y="92"/>
                </a:cubicBezTo>
                <a:cubicBezTo>
                  <a:pt x="275" y="92"/>
                  <a:pt x="275" y="92"/>
                  <a:pt x="275" y="92"/>
                </a:cubicBezTo>
                <a:close/>
                <a:moveTo>
                  <a:pt x="115" y="60"/>
                </a:moveTo>
                <a:cubicBezTo>
                  <a:pt x="115" y="61"/>
                  <a:pt x="114" y="61"/>
                  <a:pt x="114" y="61"/>
                </a:cubicBezTo>
                <a:cubicBezTo>
                  <a:pt x="116" y="63"/>
                  <a:pt x="118" y="63"/>
                  <a:pt x="120" y="63"/>
                </a:cubicBezTo>
                <a:cubicBezTo>
                  <a:pt x="121" y="63"/>
                  <a:pt x="122" y="62"/>
                  <a:pt x="123" y="61"/>
                </a:cubicBezTo>
                <a:cubicBezTo>
                  <a:pt x="120" y="61"/>
                  <a:pt x="118" y="60"/>
                  <a:pt x="115" y="60"/>
                </a:cubicBezTo>
                <a:close/>
                <a:moveTo>
                  <a:pt x="150" y="70"/>
                </a:moveTo>
                <a:cubicBezTo>
                  <a:pt x="148" y="69"/>
                  <a:pt x="146" y="68"/>
                  <a:pt x="144" y="67"/>
                </a:cubicBezTo>
                <a:cubicBezTo>
                  <a:pt x="143" y="68"/>
                  <a:pt x="143" y="69"/>
                  <a:pt x="142" y="70"/>
                </a:cubicBezTo>
                <a:cubicBezTo>
                  <a:pt x="146" y="71"/>
                  <a:pt x="149" y="71"/>
                  <a:pt x="150" y="70"/>
                </a:cubicBezTo>
                <a:close/>
                <a:moveTo>
                  <a:pt x="268" y="171"/>
                </a:moveTo>
                <a:cubicBezTo>
                  <a:pt x="268" y="171"/>
                  <a:pt x="268" y="171"/>
                  <a:pt x="267" y="171"/>
                </a:cubicBezTo>
                <a:cubicBezTo>
                  <a:pt x="266" y="174"/>
                  <a:pt x="264" y="177"/>
                  <a:pt x="263" y="180"/>
                </a:cubicBezTo>
                <a:cubicBezTo>
                  <a:pt x="262" y="181"/>
                  <a:pt x="263" y="181"/>
                  <a:pt x="263" y="182"/>
                </a:cubicBezTo>
                <a:cubicBezTo>
                  <a:pt x="263" y="181"/>
                  <a:pt x="264" y="181"/>
                  <a:pt x="264" y="180"/>
                </a:cubicBezTo>
                <a:cubicBezTo>
                  <a:pt x="265" y="178"/>
                  <a:pt x="266" y="177"/>
                  <a:pt x="267" y="175"/>
                </a:cubicBezTo>
                <a:cubicBezTo>
                  <a:pt x="268" y="174"/>
                  <a:pt x="268" y="172"/>
                  <a:pt x="268" y="171"/>
                </a:cubicBezTo>
                <a:close/>
                <a:moveTo>
                  <a:pt x="189" y="72"/>
                </a:moveTo>
                <a:cubicBezTo>
                  <a:pt x="190" y="72"/>
                  <a:pt x="192" y="73"/>
                  <a:pt x="193" y="72"/>
                </a:cubicBezTo>
                <a:cubicBezTo>
                  <a:pt x="194" y="72"/>
                  <a:pt x="195" y="71"/>
                  <a:pt x="196" y="70"/>
                </a:cubicBezTo>
                <a:cubicBezTo>
                  <a:pt x="193" y="70"/>
                  <a:pt x="191" y="70"/>
                  <a:pt x="189" y="70"/>
                </a:cubicBezTo>
                <a:cubicBezTo>
                  <a:pt x="189" y="71"/>
                  <a:pt x="189" y="71"/>
                  <a:pt x="189" y="72"/>
                </a:cubicBezTo>
                <a:close/>
                <a:moveTo>
                  <a:pt x="270" y="133"/>
                </a:moveTo>
                <a:cubicBezTo>
                  <a:pt x="270" y="133"/>
                  <a:pt x="270" y="133"/>
                  <a:pt x="270" y="133"/>
                </a:cubicBezTo>
                <a:cubicBezTo>
                  <a:pt x="270" y="135"/>
                  <a:pt x="270" y="137"/>
                  <a:pt x="269" y="138"/>
                </a:cubicBezTo>
                <a:cubicBezTo>
                  <a:pt x="269" y="140"/>
                  <a:pt x="269" y="142"/>
                  <a:pt x="269" y="143"/>
                </a:cubicBezTo>
                <a:cubicBezTo>
                  <a:pt x="269" y="144"/>
                  <a:pt x="269" y="144"/>
                  <a:pt x="269" y="145"/>
                </a:cubicBezTo>
                <a:cubicBezTo>
                  <a:pt x="269" y="145"/>
                  <a:pt x="270" y="146"/>
                  <a:pt x="270" y="146"/>
                </a:cubicBezTo>
                <a:cubicBezTo>
                  <a:pt x="270" y="145"/>
                  <a:pt x="270" y="145"/>
                  <a:pt x="270" y="144"/>
                </a:cubicBezTo>
                <a:cubicBezTo>
                  <a:pt x="270" y="141"/>
                  <a:pt x="270" y="138"/>
                  <a:pt x="270" y="135"/>
                </a:cubicBezTo>
                <a:cubicBezTo>
                  <a:pt x="270" y="134"/>
                  <a:pt x="270" y="134"/>
                  <a:pt x="270" y="133"/>
                </a:cubicBezTo>
                <a:close/>
                <a:moveTo>
                  <a:pt x="75" y="183"/>
                </a:moveTo>
                <a:cubicBezTo>
                  <a:pt x="76" y="181"/>
                  <a:pt x="77" y="180"/>
                  <a:pt x="78" y="179"/>
                </a:cubicBezTo>
                <a:cubicBezTo>
                  <a:pt x="78" y="179"/>
                  <a:pt x="78" y="179"/>
                  <a:pt x="78" y="178"/>
                </a:cubicBezTo>
                <a:cubicBezTo>
                  <a:pt x="79" y="177"/>
                  <a:pt x="79" y="177"/>
                  <a:pt x="77" y="176"/>
                </a:cubicBezTo>
                <a:cubicBezTo>
                  <a:pt x="76" y="177"/>
                  <a:pt x="76" y="178"/>
                  <a:pt x="75" y="179"/>
                </a:cubicBezTo>
                <a:cubicBezTo>
                  <a:pt x="75" y="180"/>
                  <a:pt x="75" y="181"/>
                  <a:pt x="75" y="182"/>
                </a:cubicBezTo>
                <a:cubicBezTo>
                  <a:pt x="75" y="182"/>
                  <a:pt x="75" y="182"/>
                  <a:pt x="75" y="183"/>
                </a:cubicBezTo>
                <a:close/>
                <a:moveTo>
                  <a:pt x="210" y="66"/>
                </a:moveTo>
                <a:cubicBezTo>
                  <a:pt x="210" y="66"/>
                  <a:pt x="210" y="66"/>
                  <a:pt x="210" y="66"/>
                </a:cubicBezTo>
                <a:cubicBezTo>
                  <a:pt x="212" y="67"/>
                  <a:pt x="215" y="68"/>
                  <a:pt x="218" y="69"/>
                </a:cubicBezTo>
                <a:cubicBezTo>
                  <a:pt x="218" y="68"/>
                  <a:pt x="219" y="68"/>
                  <a:pt x="220" y="67"/>
                </a:cubicBezTo>
                <a:cubicBezTo>
                  <a:pt x="216" y="66"/>
                  <a:pt x="213" y="66"/>
                  <a:pt x="210" y="66"/>
                </a:cubicBezTo>
                <a:close/>
                <a:moveTo>
                  <a:pt x="86" y="188"/>
                </a:moveTo>
                <a:cubicBezTo>
                  <a:pt x="85" y="187"/>
                  <a:pt x="84" y="186"/>
                  <a:pt x="83" y="185"/>
                </a:cubicBezTo>
                <a:cubicBezTo>
                  <a:pt x="82" y="185"/>
                  <a:pt x="82" y="186"/>
                  <a:pt x="82" y="186"/>
                </a:cubicBezTo>
                <a:cubicBezTo>
                  <a:pt x="83" y="188"/>
                  <a:pt x="83" y="189"/>
                  <a:pt x="84" y="191"/>
                </a:cubicBezTo>
                <a:cubicBezTo>
                  <a:pt x="85" y="190"/>
                  <a:pt x="86" y="189"/>
                  <a:pt x="86" y="188"/>
                </a:cubicBezTo>
                <a:close/>
                <a:moveTo>
                  <a:pt x="263" y="76"/>
                </a:moveTo>
                <a:cubicBezTo>
                  <a:pt x="264" y="77"/>
                  <a:pt x="265" y="78"/>
                  <a:pt x="266" y="79"/>
                </a:cubicBezTo>
                <a:cubicBezTo>
                  <a:pt x="266" y="79"/>
                  <a:pt x="267" y="77"/>
                  <a:pt x="266" y="74"/>
                </a:cubicBezTo>
                <a:cubicBezTo>
                  <a:pt x="266" y="74"/>
                  <a:pt x="265" y="74"/>
                  <a:pt x="264" y="74"/>
                </a:cubicBezTo>
                <a:cubicBezTo>
                  <a:pt x="264" y="74"/>
                  <a:pt x="264" y="75"/>
                  <a:pt x="263" y="76"/>
                </a:cubicBezTo>
                <a:close/>
                <a:moveTo>
                  <a:pt x="117" y="195"/>
                </a:moveTo>
                <a:cubicBezTo>
                  <a:pt x="117" y="195"/>
                  <a:pt x="117" y="196"/>
                  <a:pt x="117" y="196"/>
                </a:cubicBezTo>
                <a:cubicBezTo>
                  <a:pt x="119" y="197"/>
                  <a:pt x="121" y="197"/>
                  <a:pt x="123" y="197"/>
                </a:cubicBezTo>
                <a:cubicBezTo>
                  <a:pt x="123" y="196"/>
                  <a:pt x="123" y="195"/>
                  <a:pt x="123" y="194"/>
                </a:cubicBezTo>
                <a:cubicBezTo>
                  <a:pt x="121" y="195"/>
                  <a:pt x="119" y="195"/>
                  <a:pt x="117" y="195"/>
                </a:cubicBezTo>
                <a:close/>
                <a:moveTo>
                  <a:pt x="85" y="173"/>
                </a:moveTo>
                <a:cubicBezTo>
                  <a:pt x="85" y="173"/>
                  <a:pt x="85" y="173"/>
                  <a:pt x="85" y="173"/>
                </a:cubicBezTo>
                <a:cubicBezTo>
                  <a:pt x="86" y="174"/>
                  <a:pt x="87" y="174"/>
                  <a:pt x="87" y="175"/>
                </a:cubicBezTo>
                <a:cubicBezTo>
                  <a:pt x="88" y="176"/>
                  <a:pt x="89" y="176"/>
                  <a:pt x="90" y="176"/>
                </a:cubicBezTo>
                <a:cubicBezTo>
                  <a:pt x="91" y="176"/>
                  <a:pt x="92" y="176"/>
                  <a:pt x="93" y="176"/>
                </a:cubicBezTo>
                <a:cubicBezTo>
                  <a:pt x="94" y="176"/>
                  <a:pt x="95" y="176"/>
                  <a:pt x="96" y="177"/>
                </a:cubicBezTo>
                <a:cubicBezTo>
                  <a:pt x="96" y="176"/>
                  <a:pt x="96" y="176"/>
                  <a:pt x="96" y="176"/>
                </a:cubicBezTo>
                <a:cubicBezTo>
                  <a:pt x="92" y="175"/>
                  <a:pt x="89" y="174"/>
                  <a:pt x="85" y="173"/>
                </a:cubicBezTo>
                <a:close/>
                <a:moveTo>
                  <a:pt x="233" y="184"/>
                </a:moveTo>
                <a:cubicBezTo>
                  <a:pt x="234" y="186"/>
                  <a:pt x="235" y="187"/>
                  <a:pt x="236" y="188"/>
                </a:cubicBezTo>
                <a:cubicBezTo>
                  <a:pt x="237" y="187"/>
                  <a:pt x="237" y="187"/>
                  <a:pt x="238" y="186"/>
                </a:cubicBezTo>
                <a:cubicBezTo>
                  <a:pt x="237" y="185"/>
                  <a:pt x="237" y="184"/>
                  <a:pt x="236" y="183"/>
                </a:cubicBezTo>
                <a:cubicBezTo>
                  <a:pt x="235" y="184"/>
                  <a:pt x="234" y="184"/>
                  <a:pt x="233" y="184"/>
                </a:cubicBezTo>
                <a:close/>
                <a:moveTo>
                  <a:pt x="243" y="192"/>
                </a:moveTo>
                <a:cubicBezTo>
                  <a:pt x="243" y="192"/>
                  <a:pt x="243" y="192"/>
                  <a:pt x="243" y="192"/>
                </a:cubicBezTo>
                <a:cubicBezTo>
                  <a:pt x="244" y="190"/>
                  <a:pt x="245" y="188"/>
                  <a:pt x="245" y="186"/>
                </a:cubicBezTo>
                <a:cubicBezTo>
                  <a:pt x="244" y="186"/>
                  <a:pt x="243" y="187"/>
                  <a:pt x="242" y="187"/>
                </a:cubicBezTo>
                <a:cubicBezTo>
                  <a:pt x="242" y="187"/>
                  <a:pt x="242" y="188"/>
                  <a:pt x="242" y="188"/>
                </a:cubicBezTo>
                <a:cubicBezTo>
                  <a:pt x="242" y="189"/>
                  <a:pt x="243" y="191"/>
                  <a:pt x="243" y="192"/>
                </a:cubicBezTo>
                <a:close/>
                <a:moveTo>
                  <a:pt x="60" y="152"/>
                </a:moveTo>
                <a:cubicBezTo>
                  <a:pt x="60" y="152"/>
                  <a:pt x="60" y="152"/>
                  <a:pt x="60" y="152"/>
                </a:cubicBezTo>
                <a:cubicBezTo>
                  <a:pt x="60" y="153"/>
                  <a:pt x="61" y="154"/>
                  <a:pt x="61" y="155"/>
                </a:cubicBezTo>
                <a:cubicBezTo>
                  <a:pt x="61" y="157"/>
                  <a:pt x="62" y="158"/>
                  <a:pt x="63" y="158"/>
                </a:cubicBezTo>
                <a:cubicBezTo>
                  <a:pt x="64" y="158"/>
                  <a:pt x="64" y="157"/>
                  <a:pt x="64" y="157"/>
                </a:cubicBezTo>
                <a:cubicBezTo>
                  <a:pt x="63" y="155"/>
                  <a:pt x="62" y="153"/>
                  <a:pt x="60" y="152"/>
                </a:cubicBezTo>
                <a:close/>
                <a:moveTo>
                  <a:pt x="97" y="41"/>
                </a:moveTo>
                <a:cubicBezTo>
                  <a:pt x="95" y="42"/>
                  <a:pt x="91" y="45"/>
                  <a:pt x="90" y="47"/>
                </a:cubicBezTo>
                <a:cubicBezTo>
                  <a:pt x="91" y="46"/>
                  <a:pt x="92" y="45"/>
                  <a:pt x="94" y="46"/>
                </a:cubicBezTo>
                <a:cubicBezTo>
                  <a:pt x="95" y="45"/>
                  <a:pt x="96" y="43"/>
                  <a:pt x="97" y="41"/>
                </a:cubicBezTo>
                <a:close/>
                <a:moveTo>
                  <a:pt x="210" y="211"/>
                </a:moveTo>
                <a:cubicBezTo>
                  <a:pt x="210" y="212"/>
                  <a:pt x="210" y="212"/>
                  <a:pt x="210" y="212"/>
                </a:cubicBezTo>
                <a:cubicBezTo>
                  <a:pt x="215" y="212"/>
                  <a:pt x="220" y="212"/>
                  <a:pt x="225" y="212"/>
                </a:cubicBezTo>
                <a:cubicBezTo>
                  <a:pt x="225" y="212"/>
                  <a:pt x="225" y="212"/>
                  <a:pt x="225" y="212"/>
                </a:cubicBezTo>
                <a:cubicBezTo>
                  <a:pt x="223" y="212"/>
                  <a:pt x="221" y="211"/>
                  <a:pt x="220" y="211"/>
                </a:cubicBezTo>
                <a:cubicBezTo>
                  <a:pt x="217" y="211"/>
                  <a:pt x="214" y="211"/>
                  <a:pt x="211" y="211"/>
                </a:cubicBezTo>
                <a:cubicBezTo>
                  <a:pt x="211" y="211"/>
                  <a:pt x="210" y="211"/>
                  <a:pt x="210" y="211"/>
                </a:cubicBezTo>
                <a:close/>
                <a:moveTo>
                  <a:pt x="86" y="193"/>
                </a:moveTo>
                <a:cubicBezTo>
                  <a:pt x="87" y="194"/>
                  <a:pt x="88" y="196"/>
                  <a:pt x="89" y="197"/>
                </a:cubicBezTo>
                <a:cubicBezTo>
                  <a:pt x="90" y="195"/>
                  <a:pt x="89" y="192"/>
                  <a:pt x="88" y="191"/>
                </a:cubicBezTo>
                <a:cubicBezTo>
                  <a:pt x="87" y="191"/>
                  <a:pt x="87" y="192"/>
                  <a:pt x="86" y="193"/>
                </a:cubicBezTo>
                <a:close/>
                <a:moveTo>
                  <a:pt x="256" y="191"/>
                </a:moveTo>
                <a:cubicBezTo>
                  <a:pt x="254" y="189"/>
                  <a:pt x="252" y="187"/>
                  <a:pt x="250" y="187"/>
                </a:cubicBezTo>
                <a:cubicBezTo>
                  <a:pt x="252" y="189"/>
                  <a:pt x="253" y="191"/>
                  <a:pt x="254" y="193"/>
                </a:cubicBezTo>
                <a:cubicBezTo>
                  <a:pt x="255" y="192"/>
                  <a:pt x="255" y="192"/>
                  <a:pt x="256" y="191"/>
                </a:cubicBezTo>
                <a:close/>
                <a:moveTo>
                  <a:pt x="72" y="160"/>
                </a:moveTo>
                <a:cubicBezTo>
                  <a:pt x="70" y="158"/>
                  <a:pt x="68" y="157"/>
                  <a:pt x="67" y="155"/>
                </a:cubicBezTo>
                <a:cubicBezTo>
                  <a:pt x="68" y="157"/>
                  <a:pt x="69" y="160"/>
                  <a:pt x="71" y="162"/>
                </a:cubicBezTo>
                <a:cubicBezTo>
                  <a:pt x="71" y="162"/>
                  <a:pt x="72" y="162"/>
                  <a:pt x="72" y="161"/>
                </a:cubicBezTo>
                <a:cubicBezTo>
                  <a:pt x="72" y="161"/>
                  <a:pt x="72" y="161"/>
                  <a:pt x="72" y="160"/>
                </a:cubicBezTo>
                <a:close/>
                <a:moveTo>
                  <a:pt x="255" y="174"/>
                </a:moveTo>
                <a:cubicBezTo>
                  <a:pt x="257" y="172"/>
                  <a:pt x="262" y="166"/>
                  <a:pt x="263" y="164"/>
                </a:cubicBezTo>
                <a:cubicBezTo>
                  <a:pt x="260" y="167"/>
                  <a:pt x="258" y="169"/>
                  <a:pt x="256" y="171"/>
                </a:cubicBezTo>
                <a:cubicBezTo>
                  <a:pt x="256" y="171"/>
                  <a:pt x="256" y="172"/>
                  <a:pt x="256" y="172"/>
                </a:cubicBezTo>
                <a:cubicBezTo>
                  <a:pt x="256" y="173"/>
                  <a:pt x="255" y="173"/>
                  <a:pt x="255" y="174"/>
                </a:cubicBezTo>
                <a:close/>
                <a:moveTo>
                  <a:pt x="232" y="68"/>
                </a:moveTo>
                <a:cubicBezTo>
                  <a:pt x="232" y="68"/>
                  <a:pt x="232" y="68"/>
                  <a:pt x="232" y="68"/>
                </a:cubicBezTo>
                <a:cubicBezTo>
                  <a:pt x="233" y="69"/>
                  <a:pt x="235" y="70"/>
                  <a:pt x="236" y="71"/>
                </a:cubicBezTo>
                <a:cubicBezTo>
                  <a:pt x="237" y="70"/>
                  <a:pt x="237" y="69"/>
                  <a:pt x="238" y="68"/>
                </a:cubicBezTo>
                <a:cubicBezTo>
                  <a:pt x="236" y="68"/>
                  <a:pt x="234" y="67"/>
                  <a:pt x="232" y="68"/>
                </a:cubicBezTo>
                <a:close/>
                <a:moveTo>
                  <a:pt x="203" y="76"/>
                </a:moveTo>
                <a:cubicBezTo>
                  <a:pt x="199" y="76"/>
                  <a:pt x="196" y="76"/>
                  <a:pt x="193" y="75"/>
                </a:cubicBezTo>
                <a:cubicBezTo>
                  <a:pt x="193" y="75"/>
                  <a:pt x="193" y="75"/>
                  <a:pt x="193" y="76"/>
                </a:cubicBezTo>
                <a:cubicBezTo>
                  <a:pt x="196" y="76"/>
                  <a:pt x="199" y="77"/>
                  <a:pt x="202" y="78"/>
                </a:cubicBezTo>
                <a:cubicBezTo>
                  <a:pt x="202" y="78"/>
                  <a:pt x="202" y="77"/>
                  <a:pt x="203" y="76"/>
                </a:cubicBezTo>
                <a:close/>
                <a:moveTo>
                  <a:pt x="78" y="190"/>
                </a:moveTo>
                <a:cubicBezTo>
                  <a:pt x="79" y="188"/>
                  <a:pt x="78" y="186"/>
                  <a:pt x="78" y="184"/>
                </a:cubicBezTo>
                <a:cubicBezTo>
                  <a:pt x="77" y="185"/>
                  <a:pt x="76" y="186"/>
                  <a:pt x="76" y="187"/>
                </a:cubicBezTo>
                <a:cubicBezTo>
                  <a:pt x="76" y="188"/>
                  <a:pt x="77" y="189"/>
                  <a:pt x="78" y="190"/>
                </a:cubicBezTo>
                <a:close/>
                <a:moveTo>
                  <a:pt x="38" y="142"/>
                </a:moveTo>
                <a:cubicBezTo>
                  <a:pt x="40" y="145"/>
                  <a:pt x="41" y="148"/>
                  <a:pt x="43" y="151"/>
                </a:cubicBezTo>
                <a:cubicBezTo>
                  <a:pt x="42" y="147"/>
                  <a:pt x="41" y="144"/>
                  <a:pt x="38" y="142"/>
                </a:cubicBezTo>
                <a:close/>
                <a:moveTo>
                  <a:pt x="191" y="194"/>
                </a:moveTo>
                <a:cubicBezTo>
                  <a:pt x="191" y="194"/>
                  <a:pt x="183" y="193"/>
                  <a:pt x="180" y="192"/>
                </a:cubicBezTo>
                <a:cubicBezTo>
                  <a:pt x="181" y="193"/>
                  <a:pt x="181" y="193"/>
                  <a:pt x="182" y="193"/>
                </a:cubicBezTo>
                <a:cubicBezTo>
                  <a:pt x="183" y="193"/>
                  <a:pt x="185" y="194"/>
                  <a:pt x="186" y="194"/>
                </a:cubicBezTo>
                <a:cubicBezTo>
                  <a:pt x="188" y="195"/>
                  <a:pt x="190" y="194"/>
                  <a:pt x="191" y="194"/>
                </a:cubicBezTo>
                <a:close/>
                <a:moveTo>
                  <a:pt x="72" y="169"/>
                </a:moveTo>
                <a:cubicBezTo>
                  <a:pt x="71" y="170"/>
                  <a:pt x="71" y="170"/>
                  <a:pt x="71" y="171"/>
                </a:cubicBezTo>
                <a:cubicBezTo>
                  <a:pt x="70" y="173"/>
                  <a:pt x="70" y="173"/>
                  <a:pt x="71" y="174"/>
                </a:cubicBezTo>
                <a:cubicBezTo>
                  <a:pt x="72" y="173"/>
                  <a:pt x="73" y="172"/>
                  <a:pt x="74" y="171"/>
                </a:cubicBezTo>
                <a:cubicBezTo>
                  <a:pt x="73" y="170"/>
                  <a:pt x="73" y="170"/>
                  <a:pt x="72" y="169"/>
                </a:cubicBezTo>
                <a:close/>
                <a:moveTo>
                  <a:pt x="223" y="71"/>
                </a:moveTo>
                <a:cubicBezTo>
                  <a:pt x="224" y="70"/>
                  <a:pt x="224" y="68"/>
                  <a:pt x="224" y="67"/>
                </a:cubicBezTo>
                <a:cubicBezTo>
                  <a:pt x="223" y="67"/>
                  <a:pt x="221" y="68"/>
                  <a:pt x="220" y="70"/>
                </a:cubicBezTo>
                <a:cubicBezTo>
                  <a:pt x="221" y="70"/>
                  <a:pt x="222" y="71"/>
                  <a:pt x="223" y="71"/>
                </a:cubicBezTo>
                <a:cubicBezTo>
                  <a:pt x="223" y="71"/>
                  <a:pt x="223" y="71"/>
                  <a:pt x="223" y="71"/>
                </a:cubicBezTo>
                <a:close/>
                <a:moveTo>
                  <a:pt x="157" y="76"/>
                </a:moveTo>
                <a:cubicBezTo>
                  <a:pt x="159" y="76"/>
                  <a:pt x="162" y="74"/>
                  <a:pt x="163" y="73"/>
                </a:cubicBezTo>
                <a:cubicBezTo>
                  <a:pt x="161" y="73"/>
                  <a:pt x="160" y="73"/>
                  <a:pt x="158" y="74"/>
                </a:cubicBezTo>
                <a:cubicBezTo>
                  <a:pt x="158" y="74"/>
                  <a:pt x="158" y="75"/>
                  <a:pt x="157" y="76"/>
                </a:cubicBezTo>
                <a:close/>
                <a:moveTo>
                  <a:pt x="265" y="154"/>
                </a:moveTo>
                <a:cubicBezTo>
                  <a:pt x="266" y="152"/>
                  <a:pt x="266" y="151"/>
                  <a:pt x="267" y="150"/>
                </a:cubicBezTo>
                <a:cubicBezTo>
                  <a:pt x="267" y="150"/>
                  <a:pt x="267" y="150"/>
                  <a:pt x="267" y="150"/>
                </a:cubicBezTo>
                <a:cubicBezTo>
                  <a:pt x="267" y="149"/>
                  <a:pt x="267" y="148"/>
                  <a:pt x="267" y="147"/>
                </a:cubicBezTo>
                <a:cubicBezTo>
                  <a:pt x="265" y="149"/>
                  <a:pt x="265" y="151"/>
                  <a:pt x="265" y="154"/>
                </a:cubicBezTo>
                <a:close/>
                <a:moveTo>
                  <a:pt x="270" y="108"/>
                </a:moveTo>
                <a:cubicBezTo>
                  <a:pt x="270" y="107"/>
                  <a:pt x="271" y="106"/>
                  <a:pt x="271" y="106"/>
                </a:cubicBezTo>
                <a:cubicBezTo>
                  <a:pt x="271" y="105"/>
                  <a:pt x="271" y="105"/>
                  <a:pt x="271" y="105"/>
                </a:cubicBezTo>
                <a:cubicBezTo>
                  <a:pt x="271" y="104"/>
                  <a:pt x="271" y="103"/>
                  <a:pt x="270" y="102"/>
                </a:cubicBezTo>
                <a:cubicBezTo>
                  <a:pt x="269" y="105"/>
                  <a:pt x="268" y="105"/>
                  <a:pt x="270" y="108"/>
                </a:cubicBezTo>
                <a:close/>
                <a:moveTo>
                  <a:pt x="28" y="120"/>
                </a:moveTo>
                <a:cubicBezTo>
                  <a:pt x="29" y="120"/>
                  <a:pt x="29" y="120"/>
                  <a:pt x="29" y="120"/>
                </a:cubicBezTo>
                <a:cubicBezTo>
                  <a:pt x="29" y="119"/>
                  <a:pt x="29" y="118"/>
                  <a:pt x="29" y="117"/>
                </a:cubicBezTo>
                <a:cubicBezTo>
                  <a:pt x="29" y="116"/>
                  <a:pt x="29" y="115"/>
                  <a:pt x="29" y="113"/>
                </a:cubicBezTo>
                <a:cubicBezTo>
                  <a:pt x="28" y="115"/>
                  <a:pt x="27" y="116"/>
                  <a:pt x="26" y="117"/>
                </a:cubicBezTo>
                <a:cubicBezTo>
                  <a:pt x="27" y="118"/>
                  <a:pt x="28" y="119"/>
                  <a:pt x="28" y="120"/>
                </a:cubicBezTo>
                <a:close/>
                <a:moveTo>
                  <a:pt x="225" y="203"/>
                </a:moveTo>
                <a:cubicBezTo>
                  <a:pt x="225" y="203"/>
                  <a:pt x="225" y="203"/>
                  <a:pt x="225" y="203"/>
                </a:cubicBezTo>
                <a:cubicBezTo>
                  <a:pt x="226" y="203"/>
                  <a:pt x="226" y="203"/>
                  <a:pt x="227" y="204"/>
                </a:cubicBezTo>
                <a:cubicBezTo>
                  <a:pt x="228" y="204"/>
                  <a:pt x="229" y="204"/>
                  <a:pt x="229" y="205"/>
                </a:cubicBezTo>
                <a:cubicBezTo>
                  <a:pt x="230" y="205"/>
                  <a:pt x="231" y="206"/>
                  <a:pt x="232" y="206"/>
                </a:cubicBezTo>
                <a:cubicBezTo>
                  <a:pt x="231" y="205"/>
                  <a:pt x="230" y="204"/>
                  <a:pt x="229" y="203"/>
                </a:cubicBezTo>
                <a:cubicBezTo>
                  <a:pt x="229" y="203"/>
                  <a:pt x="229" y="203"/>
                  <a:pt x="228" y="203"/>
                </a:cubicBezTo>
                <a:cubicBezTo>
                  <a:pt x="227" y="203"/>
                  <a:pt x="226" y="203"/>
                  <a:pt x="225" y="203"/>
                </a:cubicBezTo>
                <a:close/>
                <a:moveTo>
                  <a:pt x="240" y="189"/>
                </a:moveTo>
                <a:cubicBezTo>
                  <a:pt x="239" y="189"/>
                  <a:pt x="238" y="190"/>
                  <a:pt x="237" y="190"/>
                </a:cubicBezTo>
                <a:cubicBezTo>
                  <a:pt x="239" y="192"/>
                  <a:pt x="240" y="194"/>
                  <a:pt x="241" y="195"/>
                </a:cubicBezTo>
                <a:cubicBezTo>
                  <a:pt x="241" y="195"/>
                  <a:pt x="241" y="195"/>
                  <a:pt x="241" y="195"/>
                </a:cubicBezTo>
                <a:cubicBezTo>
                  <a:pt x="240" y="193"/>
                  <a:pt x="240" y="191"/>
                  <a:pt x="240" y="189"/>
                </a:cubicBezTo>
                <a:close/>
                <a:moveTo>
                  <a:pt x="246" y="175"/>
                </a:moveTo>
                <a:cubicBezTo>
                  <a:pt x="249" y="175"/>
                  <a:pt x="251" y="173"/>
                  <a:pt x="252" y="171"/>
                </a:cubicBezTo>
                <a:cubicBezTo>
                  <a:pt x="251" y="172"/>
                  <a:pt x="249" y="172"/>
                  <a:pt x="248" y="173"/>
                </a:cubicBezTo>
                <a:cubicBezTo>
                  <a:pt x="247" y="174"/>
                  <a:pt x="247" y="174"/>
                  <a:pt x="246" y="175"/>
                </a:cubicBezTo>
                <a:close/>
                <a:moveTo>
                  <a:pt x="70" y="166"/>
                </a:moveTo>
                <a:cubicBezTo>
                  <a:pt x="69" y="165"/>
                  <a:pt x="68" y="165"/>
                  <a:pt x="67" y="164"/>
                </a:cubicBezTo>
                <a:cubicBezTo>
                  <a:pt x="66" y="166"/>
                  <a:pt x="66" y="167"/>
                  <a:pt x="68" y="168"/>
                </a:cubicBezTo>
                <a:cubicBezTo>
                  <a:pt x="68" y="167"/>
                  <a:pt x="69" y="167"/>
                  <a:pt x="70" y="166"/>
                </a:cubicBezTo>
                <a:close/>
                <a:moveTo>
                  <a:pt x="100" y="180"/>
                </a:moveTo>
                <a:cubicBezTo>
                  <a:pt x="99" y="180"/>
                  <a:pt x="98" y="179"/>
                  <a:pt x="97" y="179"/>
                </a:cubicBezTo>
                <a:cubicBezTo>
                  <a:pt x="96" y="179"/>
                  <a:pt x="95" y="179"/>
                  <a:pt x="94" y="179"/>
                </a:cubicBezTo>
                <a:cubicBezTo>
                  <a:pt x="94" y="179"/>
                  <a:pt x="94" y="179"/>
                  <a:pt x="94" y="179"/>
                </a:cubicBezTo>
                <a:cubicBezTo>
                  <a:pt x="95" y="180"/>
                  <a:pt x="97" y="181"/>
                  <a:pt x="98" y="181"/>
                </a:cubicBezTo>
                <a:cubicBezTo>
                  <a:pt x="99" y="181"/>
                  <a:pt x="100" y="180"/>
                  <a:pt x="100" y="180"/>
                </a:cubicBezTo>
                <a:close/>
                <a:moveTo>
                  <a:pt x="262" y="69"/>
                </a:moveTo>
                <a:cubicBezTo>
                  <a:pt x="262" y="69"/>
                  <a:pt x="262" y="69"/>
                  <a:pt x="262" y="69"/>
                </a:cubicBezTo>
                <a:cubicBezTo>
                  <a:pt x="261" y="69"/>
                  <a:pt x="259" y="69"/>
                  <a:pt x="258" y="69"/>
                </a:cubicBezTo>
                <a:cubicBezTo>
                  <a:pt x="257" y="69"/>
                  <a:pt x="257" y="69"/>
                  <a:pt x="257" y="70"/>
                </a:cubicBezTo>
                <a:cubicBezTo>
                  <a:pt x="258" y="70"/>
                  <a:pt x="259" y="70"/>
                  <a:pt x="260" y="70"/>
                </a:cubicBezTo>
                <a:cubicBezTo>
                  <a:pt x="261" y="70"/>
                  <a:pt x="261" y="70"/>
                  <a:pt x="261" y="70"/>
                </a:cubicBezTo>
                <a:cubicBezTo>
                  <a:pt x="262" y="70"/>
                  <a:pt x="262" y="69"/>
                  <a:pt x="262" y="69"/>
                </a:cubicBezTo>
                <a:close/>
                <a:moveTo>
                  <a:pt x="255" y="76"/>
                </a:moveTo>
                <a:cubicBezTo>
                  <a:pt x="255" y="76"/>
                  <a:pt x="255" y="76"/>
                  <a:pt x="256" y="76"/>
                </a:cubicBezTo>
                <a:cubicBezTo>
                  <a:pt x="256" y="75"/>
                  <a:pt x="257" y="75"/>
                  <a:pt x="258" y="74"/>
                </a:cubicBezTo>
                <a:cubicBezTo>
                  <a:pt x="257" y="73"/>
                  <a:pt x="256" y="72"/>
                  <a:pt x="255" y="72"/>
                </a:cubicBezTo>
                <a:cubicBezTo>
                  <a:pt x="254" y="74"/>
                  <a:pt x="255" y="75"/>
                  <a:pt x="255" y="76"/>
                </a:cubicBezTo>
                <a:close/>
                <a:moveTo>
                  <a:pt x="266" y="200"/>
                </a:moveTo>
                <a:cubicBezTo>
                  <a:pt x="266" y="201"/>
                  <a:pt x="265" y="202"/>
                  <a:pt x="265" y="203"/>
                </a:cubicBezTo>
                <a:cubicBezTo>
                  <a:pt x="266" y="204"/>
                  <a:pt x="266" y="204"/>
                  <a:pt x="267" y="203"/>
                </a:cubicBezTo>
                <a:cubicBezTo>
                  <a:pt x="267" y="202"/>
                  <a:pt x="268" y="202"/>
                  <a:pt x="268" y="201"/>
                </a:cubicBezTo>
                <a:cubicBezTo>
                  <a:pt x="268" y="201"/>
                  <a:pt x="267" y="200"/>
                  <a:pt x="266" y="200"/>
                </a:cubicBezTo>
                <a:close/>
                <a:moveTo>
                  <a:pt x="120" y="204"/>
                </a:moveTo>
                <a:cubicBezTo>
                  <a:pt x="120" y="202"/>
                  <a:pt x="120" y="202"/>
                  <a:pt x="121" y="201"/>
                </a:cubicBezTo>
                <a:cubicBezTo>
                  <a:pt x="121" y="201"/>
                  <a:pt x="122" y="200"/>
                  <a:pt x="122" y="200"/>
                </a:cubicBezTo>
                <a:cubicBezTo>
                  <a:pt x="121" y="199"/>
                  <a:pt x="120" y="199"/>
                  <a:pt x="119" y="199"/>
                </a:cubicBezTo>
                <a:cubicBezTo>
                  <a:pt x="119" y="201"/>
                  <a:pt x="119" y="202"/>
                  <a:pt x="119" y="204"/>
                </a:cubicBezTo>
                <a:cubicBezTo>
                  <a:pt x="119" y="204"/>
                  <a:pt x="119" y="204"/>
                  <a:pt x="120" y="204"/>
                </a:cubicBezTo>
                <a:close/>
                <a:moveTo>
                  <a:pt x="259" y="76"/>
                </a:moveTo>
                <a:cubicBezTo>
                  <a:pt x="259" y="77"/>
                  <a:pt x="258" y="77"/>
                  <a:pt x="257" y="78"/>
                </a:cubicBezTo>
                <a:cubicBezTo>
                  <a:pt x="256" y="79"/>
                  <a:pt x="256" y="80"/>
                  <a:pt x="257" y="81"/>
                </a:cubicBezTo>
                <a:cubicBezTo>
                  <a:pt x="258" y="80"/>
                  <a:pt x="259" y="78"/>
                  <a:pt x="260" y="77"/>
                </a:cubicBezTo>
                <a:cubicBezTo>
                  <a:pt x="260" y="76"/>
                  <a:pt x="260" y="76"/>
                  <a:pt x="259" y="76"/>
                </a:cubicBezTo>
                <a:close/>
                <a:moveTo>
                  <a:pt x="277" y="146"/>
                </a:moveTo>
                <a:cubicBezTo>
                  <a:pt x="277" y="146"/>
                  <a:pt x="277" y="146"/>
                  <a:pt x="277" y="146"/>
                </a:cubicBezTo>
                <a:cubicBezTo>
                  <a:pt x="277" y="151"/>
                  <a:pt x="277" y="157"/>
                  <a:pt x="277" y="163"/>
                </a:cubicBezTo>
                <a:cubicBezTo>
                  <a:pt x="277" y="161"/>
                  <a:pt x="277" y="159"/>
                  <a:pt x="277" y="157"/>
                </a:cubicBezTo>
                <a:cubicBezTo>
                  <a:pt x="277" y="154"/>
                  <a:pt x="277" y="150"/>
                  <a:pt x="277" y="147"/>
                </a:cubicBezTo>
                <a:cubicBezTo>
                  <a:pt x="277" y="146"/>
                  <a:pt x="277" y="146"/>
                  <a:pt x="277" y="146"/>
                </a:cubicBezTo>
                <a:close/>
                <a:moveTo>
                  <a:pt x="223" y="78"/>
                </a:moveTo>
                <a:cubicBezTo>
                  <a:pt x="224" y="78"/>
                  <a:pt x="225" y="78"/>
                  <a:pt x="226" y="79"/>
                </a:cubicBezTo>
                <a:cubicBezTo>
                  <a:pt x="227" y="79"/>
                  <a:pt x="228" y="79"/>
                  <a:pt x="228" y="78"/>
                </a:cubicBezTo>
                <a:cubicBezTo>
                  <a:pt x="227" y="77"/>
                  <a:pt x="226" y="77"/>
                  <a:pt x="224" y="76"/>
                </a:cubicBezTo>
                <a:cubicBezTo>
                  <a:pt x="224" y="77"/>
                  <a:pt x="224" y="77"/>
                  <a:pt x="223" y="78"/>
                </a:cubicBezTo>
                <a:close/>
                <a:moveTo>
                  <a:pt x="99" y="38"/>
                </a:moveTo>
                <a:cubicBezTo>
                  <a:pt x="97" y="38"/>
                  <a:pt x="97" y="38"/>
                  <a:pt x="96" y="36"/>
                </a:cubicBezTo>
                <a:cubicBezTo>
                  <a:pt x="96" y="37"/>
                  <a:pt x="95" y="38"/>
                  <a:pt x="94" y="39"/>
                </a:cubicBezTo>
                <a:cubicBezTo>
                  <a:pt x="94" y="39"/>
                  <a:pt x="93" y="40"/>
                  <a:pt x="92" y="41"/>
                </a:cubicBezTo>
                <a:cubicBezTo>
                  <a:pt x="92" y="41"/>
                  <a:pt x="92" y="41"/>
                  <a:pt x="92" y="41"/>
                </a:cubicBezTo>
                <a:cubicBezTo>
                  <a:pt x="94" y="40"/>
                  <a:pt x="96" y="38"/>
                  <a:pt x="99" y="38"/>
                </a:cubicBezTo>
                <a:close/>
                <a:moveTo>
                  <a:pt x="152" y="193"/>
                </a:moveTo>
                <a:cubicBezTo>
                  <a:pt x="151" y="193"/>
                  <a:pt x="151" y="193"/>
                  <a:pt x="150" y="193"/>
                </a:cubicBezTo>
                <a:cubicBezTo>
                  <a:pt x="149" y="193"/>
                  <a:pt x="148" y="193"/>
                  <a:pt x="147" y="193"/>
                </a:cubicBezTo>
                <a:cubicBezTo>
                  <a:pt x="146" y="193"/>
                  <a:pt x="146" y="193"/>
                  <a:pt x="146" y="194"/>
                </a:cubicBezTo>
                <a:cubicBezTo>
                  <a:pt x="147" y="194"/>
                  <a:pt x="151" y="195"/>
                  <a:pt x="152" y="194"/>
                </a:cubicBezTo>
                <a:cubicBezTo>
                  <a:pt x="152" y="194"/>
                  <a:pt x="152" y="194"/>
                  <a:pt x="152" y="193"/>
                </a:cubicBezTo>
                <a:close/>
                <a:moveTo>
                  <a:pt x="273" y="134"/>
                </a:moveTo>
                <a:cubicBezTo>
                  <a:pt x="273" y="134"/>
                  <a:pt x="273" y="134"/>
                  <a:pt x="273" y="134"/>
                </a:cubicBezTo>
                <a:cubicBezTo>
                  <a:pt x="274" y="131"/>
                  <a:pt x="275" y="129"/>
                  <a:pt x="274" y="126"/>
                </a:cubicBezTo>
                <a:cubicBezTo>
                  <a:pt x="274" y="127"/>
                  <a:pt x="273" y="128"/>
                  <a:pt x="273" y="129"/>
                </a:cubicBezTo>
                <a:cubicBezTo>
                  <a:pt x="273" y="130"/>
                  <a:pt x="273" y="131"/>
                  <a:pt x="273" y="132"/>
                </a:cubicBezTo>
                <a:cubicBezTo>
                  <a:pt x="273" y="133"/>
                  <a:pt x="273" y="133"/>
                  <a:pt x="273" y="134"/>
                </a:cubicBezTo>
                <a:close/>
                <a:moveTo>
                  <a:pt x="95" y="193"/>
                </a:moveTo>
                <a:cubicBezTo>
                  <a:pt x="94" y="193"/>
                  <a:pt x="94" y="193"/>
                  <a:pt x="94" y="193"/>
                </a:cubicBezTo>
                <a:cubicBezTo>
                  <a:pt x="94" y="194"/>
                  <a:pt x="94" y="194"/>
                  <a:pt x="94" y="195"/>
                </a:cubicBezTo>
                <a:cubicBezTo>
                  <a:pt x="94" y="196"/>
                  <a:pt x="95" y="197"/>
                  <a:pt x="96" y="198"/>
                </a:cubicBezTo>
                <a:cubicBezTo>
                  <a:pt x="96" y="198"/>
                  <a:pt x="97" y="198"/>
                  <a:pt x="97" y="197"/>
                </a:cubicBezTo>
                <a:cubicBezTo>
                  <a:pt x="96" y="196"/>
                  <a:pt x="95" y="194"/>
                  <a:pt x="95" y="193"/>
                </a:cubicBezTo>
                <a:close/>
                <a:moveTo>
                  <a:pt x="133" y="195"/>
                </a:moveTo>
                <a:cubicBezTo>
                  <a:pt x="135" y="195"/>
                  <a:pt x="137" y="195"/>
                  <a:pt x="139" y="195"/>
                </a:cubicBezTo>
                <a:cubicBezTo>
                  <a:pt x="138" y="195"/>
                  <a:pt x="134" y="194"/>
                  <a:pt x="133" y="194"/>
                </a:cubicBezTo>
                <a:cubicBezTo>
                  <a:pt x="133" y="194"/>
                  <a:pt x="133" y="195"/>
                  <a:pt x="133" y="195"/>
                </a:cubicBezTo>
                <a:close/>
                <a:moveTo>
                  <a:pt x="35" y="130"/>
                </a:moveTo>
                <a:cubicBezTo>
                  <a:pt x="35" y="131"/>
                  <a:pt x="36" y="133"/>
                  <a:pt x="36" y="134"/>
                </a:cubicBezTo>
                <a:cubicBezTo>
                  <a:pt x="37" y="134"/>
                  <a:pt x="37" y="133"/>
                  <a:pt x="37" y="133"/>
                </a:cubicBezTo>
                <a:cubicBezTo>
                  <a:pt x="37" y="132"/>
                  <a:pt x="37" y="131"/>
                  <a:pt x="36" y="129"/>
                </a:cubicBezTo>
                <a:cubicBezTo>
                  <a:pt x="36" y="130"/>
                  <a:pt x="36" y="130"/>
                  <a:pt x="35" y="130"/>
                </a:cubicBezTo>
                <a:close/>
                <a:moveTo>
                  <a:pt x="272" y="93"/>
                </a:moveTo>
                <a:cubicBezTo>
                  <a:pt x="273" y="90"/>
                  <a:pt x="274" y="88"/>
                  <a:pt x="275" y="85"/>
                </a:cubicBezTo>
                <a:cubicBezTo>
                  <a:pt x="273" y="88"/>
                  <a:pt x="271" y="91"/>
                  <a:pt x="272" y="93"/>
                </a:cubicBezTo>
                <a:close/>
                <a:moveTo>
                  <a:pt x="284" y="185"/>
                </a:moveTo>
                <a:cubicBezTo>
                  <a:pt x="284" y="185"/>
                  <a:pt x="284" y="185"/>
                  <a:pt x="283" y="185"/>
                </a:cubicBezTo>
                <a:cubicBezTo>
                  <a:pt x="283" y="191"/>
                  <a:pt x="283" y="196"/>
                  <a:pt x="284" y="201"/>
                </a:cubicBezTo>
                <a:cubicBezTo>
                  <a:pt x="284" y="196"/>
                  <a:pt x="284" y="191"/>
                  <a:pt x="284" y="185"/>
                </a:cubicBezTo>
                <a:close/>
                <a:moveTo>
                  <a:pt x="253" y="201"/>
                </a:moveTo>
                <a:cubicBezTo>
                  <a:pt x="253" y="201"/>
                  <a:pt x="253" y="202"/>
                  <a:pt x="253" y="202"/>
                </a:cubicBezTo>
                <a:cubicBezTo>
                  <a:pt x="254" y="202"/>
                  <a:pt x="256" y="202"/>
                  <a:pt x="258" y="202"/>
                </a:cubicBezTo>
                <a:cubicBezTo>
                  <a:pt x="257" y="201"/>
                  <a:pt x="257" y="201"/>
                  <a:pt x="256" y="200"/>
                </a:cubicBezTo>
                <a:cubicBezTo>
                  <a:pt x="255" y="200"/>
                  <a:pt x="254" y="201"/>
                  <a:pt x="253" y="201"/>
                </a:cubicBezTo>
                <a:close/>
                <a:moveTo>
                  <a:pt x="256" y="148"/>
                </a:moveTo>
                <a:cubicBezTo>
                  <a:pt x="258" y="147"/>
                  <a:pt x="261" y="139"/>
                  <a:pt x="260" y="137"/>
                </a:cubicBezTo>
                <a:cubicBezTo>
                  <a:pt x="259" y="141"/>
                  <a:pt x="258" y="145"/>
                  <a:pt x="256" y="148"/>
                </a:cubicBezTo>
                <a:close/>
                <a:moveTo>
                  <a:pt x="109" y="200"/>
                </a:moveTo>
                <a:cubicBezTo>
                  <a:pt x="108" y="200"/>
                  <a:pt x="108" y="200"/>
                  <a:pt x="107" y="200"/>
                </a:cubicBezTo>
                <a:cubicBezTo>
                  <a:pt x="107" y="201"/>
                  <a:pt x="107" y="203"/>
                  <a:pt x="108" y="204"/>
                </a:cubicBezTo>
                <a:cubicBezTo>
                  <a:pt x="108" y="203"/>
                  <a:pt x="108" y="202"/>
                  <a:pt x="109" y="200"/>
                </a:cubicBezTo>
                <a:close/>
                <a:moveTo>
                  <a:pt x="240" y="81"/>
                </a:moveTo>
                <a:cubicBezTo>
                  <a:pt x="241" y="80"/>
                  <a:pt x="241" y="80"/>
                  <a:pt x="241" y="80"/>
                </a:cubicBezTo>
                <a:cubicBezTo>
                  <a:pt x="240" y="79"/>
                  <a:pt x="240" y="78"/>
                  <a:pt x="242" y="77"/>
                </a:cubicBezTo>
                <a:cubicBezTo>
                  <a:pt x="241" y="77"/>
                  <a:pt x="241" y="76"/>
                  <a:pt x="241" y="76"/>
                </a:cubicBezTo>
                <a:cubicBezTo>
                  <a:pt x="240" y="78"/>
                  <a:pt x="239" y="79"/>
                  <a:pt x="239" y="80"/>
                </a:cubicBezTo>
                <a:cubicBezTo>
                  <a:pt x="239" y="81"/>
                  <a:pt x="239" y="81"/>
                  <a:pt x="240" y="81"/>
                </a:cubicBezTo>
                <a:close/>
                <a:moveTo>
                  <a:pt x="182" y="186"/>
                </a:moveTo>
                <a:cubicBezTo>
                  <a:pt x="178" y="186"/>
                  <a:pt x="175" y="186"/>
                  <a:pt x="171" y="186"/>
                </a:cubicBezTo>
                <a:cubicBezTo>
                  <a:pt x="176" y="187"/>
                  <a:pt x="178" y="187"/>
                  <a:pt x="182" y="186"/>
                </a:cubicBezTo>
                <a:close/>
                <a:moveTo>
                  <a:pt x="134" y="203"/>
                </a:moveTo>
                <a:cubicBezTo>
                  <a:pt x="132" y="202"/>
                  <a:pt x="126" y="202"/>
                  <a:pt x="124" y="203"/>
                </a:cubicBezTo>
                <a:cubicBezTo>
                  <a:pt x="125" y="203"/>
                  <a:pt x="131" y="203"/>
                  <a:pt x="134" y="203"/>
                </a:cubicBezTo>
                <a:close/>
                <a:moveTo>
                  <a:pt x="262" y="196"/>
                </a:moveTo>
                <a:cubicBezTo>
                  <a:pt x="262" y="197"/>
                  <a:pt x="262" y="198"/>
                  <a:pt x="262" y="198"/>
                </a:cubicBezTo>
                <a:cubicBezTo>
                  <a:pt x="262" y="199"/>
                  <a:pt x="263" y="200"/>
                  <a:pt x="263" y="201"/>
                </a:cubicBezTo>
                <a:cubicBezTo>
                  <a:pt x="263" y="201"/>
                  <a:pt x="263" y="200"/>
                  <a:pt x="263" y="200"/>
                </a:cubicBezTo>
                <a:cubicBezTo>
                  <a:pt x="264" y="198"/>
                  <a:pt x="264" y="197"/>
                  <a:pt x="262" y="196"/>
                </a:cubicBezTo>
                <a:close/>
                <a:moveTo>
                  <a:pt x="152" y="199"/>
                </a:moveTo>
                <a:cubicBezTo>
                  <a:pt x="150" y="198"/>
                  <a:pt x="146" y="198"/>
                  <a:pt x="144" y="199"/>
                </a:cubicBezTo>
                <a:cubicBezTo>
                  <a:pt x="147" y="199"/>
                  <a:pt x="149" y="199"/>
                  <a:pt x="152" y="199"/>
                </a:cubicBezTo>
                <a:close/>
                <a:moveTo>
                  <a:pt x="79" y="171"/>
                </a:moveTo>
                <a:cubicBezTo>
                  <a:pt x="79" y="172"/>
                  <a:pt x="80" y="174"/>
                  <a:pt x="81" y="175"/>
                </a:cubicBezTo>
                <a:cubicBezTo>
                  <a:pt x="81" y="175"/>
                  <a:pt x="82" y="175"/>
                  <a:pt x="82" y="174"/>
                </a:cubicBezTo>
                <a:cubicBezTo>
                  <a:pt x="81" y="173"/>
                  <a:pt x="80" y="172"/>
                  <a:pt x="79" y="171"/>
                </a:cubicBezTo>
                <a:close/>
                <a:moveTo>
                  <a:pt x="213" y="203"/>
                </a:moveTo>
                <a:cubicBezTo>
                  <a:pt x="217" y="204"/>
                  <a:pt x="220" y="205"/>
                  <a:pt x="223" y="206"/>
                </a:cubicBezTo>
                <a:cubicBezTo>
                  <a:pt x="220" y="204"/>
                  <a:pt x="217" y="203"/>
                  <a:pt x="213" y="203"/>
                </a:cubicBezTo>
                <a:close/>
                <a:moveTo>
                  <a:pt x="91" y="215"/>
                </a:moveTo>
                <a:cubicBezTo>
                  <a:pt x="91" y="215"/>
                  <a:pt x="91" y="215"/>
                  <a:pt x="91" y="215"/>
                </a:cubicBezTo>
                <a:cubicBezTo>
                  <a:pt x="90" y="213"/>
                  <a:pt x="89" y="211"/>
                  <a:pt x="89" y="209"/>
                </a:cubicBezTo>
                <a:cubicBezTo>
                  <a:pt x="88" y="210"/>
                  <a:pt x="88" y="210"/>
                  <a:pt x="88" y="210"/>
                </a:cubicBezTo>
                <a:cubicBezTo>
                  <a:pt x="89" y="212"/>
                  <a:pt x="90" y="213"/>
                  <a:pt x="91" y="215"/>
                </a:cubicBezTo>
                <a:close/>
                <a:moveTo>
                  <a:pt x="87" y="184"/>
                </a:moveTo>
                <a:cubicBezTo>
                  <a:pt x="88" y="184"/>
                  <a:pt x="88" y="183"/>
                  <a:pt x="89" y="183"/>
                </a:cubicBezTo>
                <a:cubicBezTo>
                  <a:pt x="88" y="182"/>
                  <a:pt x="86" y="182"/>
                  <a:pt x="85" y="181"/>
                </a:cubicBezTo>
                <a:cubicBezTo>
                  <a:pt x="85" y="183"/>
                  <a:pt x="86" y="184"/>
                  <a:pt x="87" y="184"/>
                </a:cubicBezTo>
                <a:close/>
                <a:moveTo>
                  <a:pt x="267" y="64"/>
                </a:moveTo>
                <a:cubicBezTo>
                  <a:pt x="263" y="64"/>
                  <a:pt x="259" y="64"/>
                  <a:pt x="255" y="64"/>
                </a:cubicBezTo>
                <a:cubicBezTo>
                  <a:pt x="257" y="64"/>
                  <a:pt x="258" y="64"/>
                  <a:pt x="259" y="64"/>
                </a:cubicBezTo>
                <a:cubicBezTo>
                  <a:pt x="260" y="64"/>
                  <a:pt x="262" y="64"/>
                  <a:pt x="263" y="64"/>
                </a:cubicBezTo>
                <a:cubicBezTo>
                  <a:pt x="264" y="64"/>
                  <a:pt x="265" y="65"/>
                  <a:pt x="267" y="64"/>
                </a:cubicBezTo>
                <a:close/>
                <a:moveTo>
                  <a:pt x="182" y="78"/>
                </a:moveTo>
                <a:cubicBezTo>
                  <a:pt x="182" y="78"/>
                  <a:pt x="182" y="78"/>
                  <a:pt x="182" y="78"/>
                </a:cubicBezTo>
                <a:cubicBezTo>
                  <a:pt x="179" y="78"/>
                  <a:pt x="175" y="77"/>
                  <a:pt x="172" y="77"/>
                </a:cubicBezTo>
                <a:cubicBezTo>
                  <a:pt x="175" y="78"/>
                  <a:pt x="177" y="78"/>
                  <a:pt x="180" y="78"/>
                </a:cubicBezTo>
                <a:cubicBezTo>
                  <a:pt x="181" y="78"/>
                  <a:pt x="181" y="78"/>
                  <a:pt x="182" y="78"/>
                </a:cubicBezTo>
                <a:close/>
                <a:moveTo>
                  <a:pt x="122" y="207"/>
                </a:moveTo>
                <a:cubicBezTo>
                  <a:pt x="125" y="207"/>
                  <a:pt x="127" y="207"/>
                  <a:pt x="130" y="207"/>
                </a:cubicBezTo>
                <a:cubicBezTo>
                  <a:pt x="124" y="206"/>
                  <a:pt x="123" y="206"/>
                  <a:pt x="122" y="207"/>
                </a:cubicBezTo>
                <a:close/>
                <a:moveTo>
                  <a:pt x="261" y="117"/>
                </a:moveTo>
                <a:cubicBezTo>
                  <a:pt x="261" y="116"/>
                  <a:pt x="261" y="116"/>
                  <a:pt x="261" y="115"/>
                </a:cubicBezTo>
                <a:cubicBezTo>
                  <a:pt x="260" y="114"/>
                  <a:pt x="258" y="112"/>
                  <a:pt x="257" y="111"/>
                </a:cubicBezTo>
                <a:cubicBezTo>
                  <a:pt x="257" y="111"/>
                  <a:pt x="257" y="111"/>
                  <a:pt x="257" y="111"/>
                </a:cubicBezTo>
                <a:cubicBezTo>
                  <a:pt x="258" y="113"/>
                  <a:pt x="259" y="115"/>
                  <a:pt x="261" y="117"/>
                </a:cubicBezTo>
                <a:close/>
                <a:moveTo>
                  <a:pt x="252" y="80"/>
                </a:moveTo>
                <a:cubicBezTo>
                  <a:pt x="254" y="79"/>
                  <a:pt x="254" y="78"/>
                  <a:pt x="252" y="76"/>
                </a:cubicBezTo>
                <a:cubicBezTo>
                  <a:pt x="252" y="77"/>
                  <a:pt x="251" y="78"/>
                  <a:pt x="251" y="79"/>
                </a:cubicBezTo>
                <a:cubicBezTo>
                  <a:pt x="251" y="80"/>
                  <a:pt x="252" y="80"/>
                  <a:pt x="252" y="80"/>
                </a:cubicBezTo>
                <a:close/>
                <a:moveTo>
                  <a:pt x="56" y="91"/>
                </a:moveTo>
                <a:cubicBezTo>
                  <a:pt x="56" y="91"/>
                  <a:pt x="56" y="91"/>
                  <a:pt x="56" y="91"/>
                </a:cubicBezTo>
                <a:cubicBezTo>
                  <a:pt x="55" y="92"/>
                  <a:pt x="55" y="92"/>
                  <a:pt x="54" y="93"/>
                </a:cubicBezTo>
                <a:cubicBezTo>
                  <a:pt x="54" y="94"/>
                  <a:pt x="53" y="95"/>
                  <a:pt x="53" y="95"/>
                </a:cubicBezTo>
                <a:cubicBezTo>
                  <a:pt x="53" y="96"/>
                  <a:pt x="54" y="96"/>
                  <a:pt x="54" y="96"/>
                </a:cubicBezTo>
                <a:cubicBezTo>
                  <a:pt x="55" y="94"/>
                  <a:pt x="55" y="93"/>
                  <a:pt x="56" y="91"/>
                </a:cubicBezTo>
                <a:close/>
                <a:moveTo>
                  <a:pt x="230" y="82"/>
                </a:moveTo>
                <a:cubicBezTo>
                  <a:pt x="230" y="82"/>
                  <a:pt x="230" y="82"/>
                  <a:pt x="230" y="82"/>
                </a:cubicBezTo>
                <a:cubicBezTo>
                  <a:pt x="231" y="83"/>
                  <a:pt x="232" y="84"/>
                  <a:pt x="233" y="85"/>
                </a:cubicBezTo>
                <a:cubicBezTo>
                  <a:pt x="234" y="84"/>
                  <a:pt x="234" y="84"/>
                  <a:pt x="234" y="83"/>
                </a:cubicBezTo>
                <a:cubicBezTo>
                  <a:pt x="233" y="83"/>
                  <a:pt x="231" y="82"/>
                  <a:pt x="230" y="82"/>
                </a:cubicBezTo>
                <a:close/>
                <a:moveTo>
                  <a:pt x="108" y="33"/>
                </a:moveTo>
                <a:cubicBezTo>
                  <a:pt x="107" y="34"/>
                  <a:pt x="106" y="36"/>
                  <a:pt x="105" y="37"/>
                </a:cubicBezTo>
                <a:cubicBezTo>
                  <a:pt x="105" y="37"/>
                  <a:pt x="105" y="38"/>
                  <a:pt x="105" y="38"/>
                </a:cubicBezTo>
                <a:cubicBezTo>
                  <a:pt x="106" y="36"/>
                  <a:pt x="108" y="35"/>
                  <a:pt x="108" y="33"/>
                </a:cubicBezTo>
                <a:close/>
                <a:moveTo>
                  <a:pt x="204" y="63"/>
                </a:moveTo>
                <a:cubicBezTo>
                  <a:pt x="204" y="63"/>
                  <a:pt x="204" y="63"/>
                  <a:pt x="204" y="63"/>
                </a:cubicBezTo>
                <a:cubicBezTo>
                  <a:pt x="203" y="63"/>
                  <a:pt x="203" y="63"/>
                  <a:pt x="203" y="63"/>
                </a:cubicBezTo>
                <a:cubicBezTo>
                  <a:pt x="199" y="63"/>
                  <a:pt x="196" y="62"/>
                  <a:pt x="192" y="62"/>
                </a:cubicBezTo>
                <a:cubicBezTo>
                  <a:pt x="192" y="62"/>
                  <a:pt x="191" y="62"/>
                  <a:pt x="191" y="62"/>
                </a:cubicBezTo>
                <a:cubicBezTo>
                  <a:pt x="191" y="62"/>
                  <a:pt x="191" y="62"/>
                  <a:pt x="191" y="62"/>
                </a:cubicBezTo>
                <a:cubicBezTo>
                  <a:pt x="191" y="62"/>
                  <a:pt x="191" y="62"/>
                  <a:pt x="191" y="62"/>
                </a:cubicBezTo>
                <a:cubicBezTo>
                  <a:pt x="195" y="63"/>
                  <a:pt x="199" y="63"/>
                  <a:pt x="204" y="63"/>
                </a:cubicBezTo>
                <a:close/>
                <a:moveTo>
                  <a:pt x="138" y="69"/>
                </a:moveTo>
                <a:cubicBezTo>
                  <a:pt x="138" y="69"/>
                  <a:pt x="138" y="69"/>
                  <a:pt x="138" y="70"/>
                </a:cubicBezTo>
                <a:cubicBezTo>
                  <a:pt x="138" y="70"/>
                  <a:pt x="139" y="70"/>
                  <a:pt x="140" y="70"/>
                </a:cubicBezTo>
                <a:cubicBezTo>
                  <a:pt x="140" y="69"/>
                  <a:pt x="141" y="68"/>
                  <a:pt x="141" y="67"/>
                </a:cubicBezTo>
                <a:cubicBezTo>
                  <a:pt x="141" y="67"/>
                  <a:pt x="141" y="67"/>
                  <a:pt x="141" y="67"/>
                </a:cubicBezTo>
                <a:cubicBezTo>
                  <a:pt x="140" y="67"/>
                  <a:pt x="139" y="68"/>
                  <a:pt x="138" y="69"/>
                </a:cubicBezTo>
                <a:close/>
                <a:moveTo>
                  <a:pt x="77" y="65"/>
                </a:moveTo>
                <a:cubicBezTo>
                  <a:pt x="77" y="66"/>
                  <a:pt x="77" y="66"/>
                  <a:pt x="77" y="67"/>
                </a:cubicBezTo>
                <a:cubicBezTo>
                  <a:pt x="78" y="65"/>
                  <a:pt x="80" y="63"/>
                  <a:pt x="81" y="62"/>
                </a:cubicBezTo>
                <a:cubicBezTo>
                  <a:pt x="81" y="62"/>
                  <a:pt x="81" y="61"/>
                  <a:pt x="81" y="61"/>
                </a:cubicBezTo>
                <a:cubicBezTo>
                  <a:pt x="79" y="63"/>
                  <a:pt x="78" y="64"/>
                  <a:pt x="77" y="65"/>
                </a:cubicBezTo>
                <a:close/>
                <a:moveTo>
                  <a:pt x="156" y="70"/>
                </a:moveTo>
                <a:cubicBezTo>
                  <a:pt x="157" y="69"/>
                  <a:pt x="157" y="68"/>
                  <a:pt x="158" y="67"/>
                </a:cubicBezTo>
                <a:cubicBezTo>
                  <a:pt x="158" y="67"/>
                  <a:pt x="158" y="67"/>
                  <a:pt x="158" y="67"/>
                </a:cubicBezTo>
                <a:cubicBezTo>
                  <a:pt x="157" y="68"/>
                  <a:pt x="156" y="69"/>
                  <a:pt x="155" y="70"/>
                </a:cubicBezTo>
                <a:cubicBezTo>
                  <a:pt x="155" y="70"/>
                  <a:pt x="156" y="70"/>
                  <a:pt x="156" y="70"/>
                </a:cubicBezTo>
                <a:close/>
                <a:moveTo>
                  <a:pt x="242" y="69"/>
                </a:moveTo>
                <a:cubicBezTo>
                  <a:pt x="242" y="69"/>
                  <a:pt x="242" y="69"/>
                  <a:pt x="241" y="69"/>
                </a:cubicBezTo>
                <a:cubicBezTo>
                  <a:pt x="240" y="70"/>
                  <a:pt x="239" y="71"/>
                  <a:pt x="238" y="72"/>
                </a:cubicBezTo>
                <a:cubicBezTo>
                  <a:pt x="239" y="72"/>
                  <a:pt x="239" y="72"/>
                  <a:pt x="240" y="73"/>
                </a:cubicBezTo>
                <a:cubicBezTo>
                  <a:pt x="240" y="71"/>
                  <a:pt x="241" y="70"/>
                  <a:pt x="242" y="69"/>
                </a:cubicBezTo>
                <a:close/>
                <a:moveTo>
                  <a:pt x="264" y="162"/>
                </a:moveTo>
                <a:cubicBezTo>
                  <a:pt x="265" y="160"/>
                  <a:pt x="266" y="158"/>
                  <a:pt x="267" y="156"/>
                </a:cubicBezTo>
                <a:cubicBezTo>
                  <a:pt x="266" y="157"/>
                  <a:pt x="265" y="158"/>
                  <a:pt x="265" y="159"/>
                </a:cubicBezTo>
                <a:cubicBezTo>
                  <a:pt x="264" y="160"/>
                  <a:pt x="264" y="161"/>
                  <a:pt x="264" y="162"/>
                </a:cubicBezTo>
                <a:close/>
                <a:moveTo>
                  <a:pt x="106" y="209"/>
                </a:moveTo>
                <a:cubicBezTo>
                  <a:pt x="106" y="209"/>
                  <a:pt x="107" y="210"/>
                  <a:pt x="107" y="210"/>
                </a:cubicBezTo>
                <a:cubicBezTo>
                  <a:pt x="108" y="209"/>
                  <a:pt x="108" y="208"/>
                  <a:pt x="108" y="207"/>
                </a:cubicBezTo>
                <a:cubicBezTo>
                  <a:pt x="107" y="207"/>
                  <a:pt x="107" y="207"/>
                  <a:pt x="106" y="207"/>
                </a:cubicBezTo>
                <a:cubicBezTo>
                  <a:pt x="106" y="208"/>
                  <a:pt x="106" y="208"/>
                  <a:pt x="106" y="209"/>
                </a:cubicBezTo>
                <a:close/>
                <a:moveTo>
                  <a:pt x="77" y="77"/>
                </a:moveTo>
                <a:cubicBezTo>
                  <a:pt x="79" y="77"/>
                  <a:pt x="80" y="76"/>
                  <a:pt x="81" y="76"/>
                </a:cubicBezTo>
                <a:cubicBezTo>
                  <a:pt x="78" y="75"/>
                  <a:pt x="78" y="75"/>
                  <a:pt x="77" y="77"/>
                </a:cubicBezTo>
                <a:close/>
                <a:moveTo>
                  <a:pt x="271" y="115"/>
                </a:moveTo>
                <a:cubicBezTo>
                  <a:pt x="271" y="115"/>
                  <a:pt x="271" y="115"/>
                  <a:pt x="271" y="115"/>
                </a:cubicBezTo>
                <a:cubicBezTo>
                  <a:pt x="271" y="113"/>
                  <a:pt x="271" y="112"/>
                  <a:pt x="272" y="110"/>
                </a:cubicBezTo>
                <a:cubicBezTo>
                  <a:pt x="271" y="111"/>
                  <a:pt x="270" y="111"/>
                  <a:pt x="270" y="113"/>
                </a:cubicBezTo>
                <a:cubicBezTo>
                  <a:pt x="271" y="113"/>
                  <a:pt x="271" y="114"/>
                  <a:pt x="271" y="115"/>
                </a:cubicBezTo>
                <a:close/>
                <a:moveTo>
                  <a:pt x="43" y="143"/>
                </a:moveTo>
                <a:cubicBezTo>
                  <a:pt x="43" y="144"/>
                  <a:pt x="44" y="145"/>
                  <a:pt x="45" y="146"/>
                </a:cubicBezTo>
                <a:cubicBezTo>
                  <a:pt x="45" y="145"/>
                  <a:pt x="45" y="145"/>
                  <a:pt x="45" y="144"/>
                </a:cubicBezTo>
                <a:cubicBezTo>
                  <a:pt x="45" y="143"/>
                  <a:pt x="44" y="143"/>
                  <a:pt x="43" y="143"/>
                </a:cubicBezTo>
                <a:close/>
                <a:moveTo>
                  <a:pt x="262" y="109"/>
                </a:moveTo>
                <a:cubicBezTo>
                  <a:pt x="262" y="109"/>
                  <a:pt x="263" y="109"/>
                  <a:pt x="263" y="109"/>
                </a:cubicBezTo>
                <a:cubicBezTo>
                  <a:pt x="262" y="107"/>
                  <a:pt x="261" y="106"/>
                  <a:pt x="260" y="105"/>
                </a:cubicBezTo>
                <a:cubicBezTo>
                  <a:pt x="260" y="105"/>
                  <a:pt x="260" y="105"/>
                  <a:pt x="260" y="106"/>
                </a:cubicBezTo>
                <a:cubicBezTo>
                  <a:pt x="261" y="107"/>
                  <a:pt x="261" y="108"/>
                  <a:pt x="262" y="109"/>
                </a:cubicBezTo>
                <a:close/>
                <a:moveTo>
                  <a:pt x="47" y="100"/>
                </a:moveTo>
                <a:cubicBezTo>
                  <a:pt x="48" y="98"/>
                  <a:pt x="48" y="98"/>
                  <a:pt x="48" y="97"/>
                </a:cubicBezTo>
                <a:cubicBezTo>
                  <a:pt x="47" y="97"/>
                  <a:pt x="47" y="98"/>
                  <a:pt x="46" y="99"/>
                </a:cubicBezTo>
                <a:cubicBezTo>
                  <a:pt x="46" y="99"/>
                  <a:pt x="46" y="100"/>
                  <a:pt x="47" y="100"/>
                </a:cubicBezTo>
                <a:close/>
                <a:moveTo>
                  <a:pt x="199" y="68"/>
                </a:moveTo>
                <a:cubicBezTo>
                  <a:pt x="197" y="67"/>
                  <a:pt x="191" y="67"/>
                  <a:pt x="190" y="67"/>
                </a:cubicBezTo>
                <a:cubicBezTo>
                  <a:pt x="193" y="67"/>
                  <a:pt x="196" y="67"/>
                  <a:pt x="199" y="68"/>
                </a:cubicBezTo>
                <a:close/>
                <a:moveTo>
                  <a:pt x="166" y="77"/>
                </a:moveTo>
                <a:cubicBezTo>
                  <a:pt x="166" y="76"/>
                  <a:pt x="165" y="76"/>
                  <a:pt x="165" y="75"/>
                </a:cubicBezTo>
                <a:cubicBezTo>
                  <a:pt x="164" y="76"/>
                  <a:pt x="163" y="76"/>
                  <a:pt x="163" y="77"/>
                </a:cubicBezTo>
                <a:cubicBezTo>
                  <a:pt x="163" y="77"/>
                  <a:pt x="163" y="77"/>
                  <a:pt x="163" y="77"/>
                </a:cubicBezTo>
                <a:cubicBezTo>
                  <a:pt x="164" y="77"/>
                  <a:pt x="165" y="77"/>
                  <a:pt x="166" y="77"/>
                </a:cubicBezTo>
                <a:close/>
                <a:moveTo>
                  <a:pt x="215" y="75"/>
                </a:moveTo>
                <a:cubicBezTo>
                  <a:pt x="214" y="75"/>
                  <a:pt x="214" y="75"/>
                  <a:pt x="213" y="76"/>
                </a:cubicBezTo>
                <a:cubicBezTo>
                  <a:pt x="215" y="76"/>
                  <a:pt x="216" y="76"/>
                  <a:pt x="217" y="77"/>
                </a:cubicBezTo>
                <a:cubicBezTo>
                  <a:pt x="217" y="77"/>
                  <a:pt x="217" y="76"/>
                  <a:pt x="217" y="76"/>
                </a:cubicBezTo>
                <a:cubicBezTo>
                  <a:pt x="216" y="76"/>
                  <a:pt x="216" y="75"/>
                  <a:pt x="215" y="75"/>
                </a:cubicBezTo>
                <a:close/>
                <a:moveTo>
                  <a:pt x="249" y="78"/>
                </a:moveTo>
                <a:cubicBezTo>
                  <a:pt x="249" y="77"/>
                  <a:pt x="250" y="75"/>
                  <a:pt x="251" y="74"/>
                </a:cubicBezTo>
                <a:cubicBezTo>
                  <a:pt x="251" y="74"/>
                  <a:pt x="251" y="74"/>
                  <a:pt x="251" y="74"/>
                </a:cubicBezTo>
                <a:cubicBezTo>
                  <a:pt x="250" y="75"/>
                  <a:pt x="249" y="76"/>
                  <a:pt x="248" y="77"/>
                </a:cubicBezTo>
                <a:cubicBezTo>
                  <a:pt x="248" y="77"/>
                  <a:pt x="248" y="78"/>
                  <a:pt x="249" y="78"/>
                </a:cubicBezTo>
                <a:close/>
                <a:moveTo>
                  <a:pt x="146" y="73"/>
                </a:moveTo>
                <a:cubicBezTo>
                  <a:pt x="146" y="73"/>
                  <a:pt x="146" y="73"/>
                  <a:pt x="146" y="73"/>
                </a:cubicBezTo>
                <a:cubicBezTo>
                  <a:pt x="145" y="73"/>
                  <a:pt x="143" y="73"/>
                  <a:pt x="142" y="73"/>
                </a:cubicBezTo>
                <a:cubicBezTo>
                  <a:pt x="143" y="73"/>
                  <a:pt x="144" y="73"/>
                  <a:pt x="145" y="75"/>
                </a:cubicBezTo>
                <a:cubicBezTo>
                  <a:pt x="145" y="74"/>
                  <a:pt x="145" y="74"/>
                  <a:pt x="146" y="74"/>
                </a:cubicBezTo>
                <a:cubicBezTo>
                  <a:pt x="146" y="74"/>
                  <a:pt x="146" y="74"/>
                  <a:pt x="146" y="73"/>
                </a:cubicBezTo>
                <a:close/>
                <a:moveTo>
                  <a:pt x="275" y="210"/>
                </a:moveTo>
                <a:cubicBezTo>
                  <a:pt x="276" y="210"/>
                  <a:pt x="277" y="210"/>
                  <a:pt x="278" y="209"/>
                </a:cubicBezTo>
                <a:cubicBezTo>
                  <a:pt x="278" y="209"/>
                  <a:pt x="277" y="209"/>
                  <a:pt x="276" y="208"/>
                </a:cubicBezTo>
                <a:cubicBezTo>
                  <a:pt x="276" y="209"/>
                  <a:pt x="276" y="209"/>
                  <a:pt x="275" y="210"/>
                </a:cubicBezTo>
                <a:close/>
                <a:moveTo>
                  <a:pt x="125" y="187"/>
                </a:moveTo>
                <a:cubicBezTo>
                  <a:pt x="124" y="187"/>
                  <a:pt x="122" y="187"/>
                  <a:pt x="121" y="187"/>
                </a:cubicBezTo>
                <a:cubicBezTo>
                  <a:pt x="121" y="187"/>
                  <a:pt x="121" y="187"/>
                  <a:pt x="121" y="187"/>
                </a:cubicBezTo>
                <a:cubicBezTo>
                  <a:pt x="122" y="188"/>
                  <a:pt x="124" y="188"/>
                  <a:pt x="125" y="188"/>
                </a:cubicBezTo>
                <a:cubicBezTo>
                  <a:pt x="125" y="188"/>
                  <a:pt x="125" y="188"/>
                  <a:pt x="125" y="187"/>
                </a:cubicBezTo>
                <a:close/>
                <a:moveTo>
                  <a:pt x="65" y="77"/>
                </a:moveTo>
                <a:cubicBezTo>
                  <a:pt x="66" y="77"/>
                  <a:pt x="66" y="75"/>
                  <a:pt x="67" y="74"/>
                </a:cubicBezTo>
                <a:cubicBezTo>
                  <a:pt x="67" y="74"/>
                  <a:pt x="67" y="74"/>
                  <a:pt x="67" y="74"/>
                </a:cubicBezTo>
                <a:cubicBezTo>
                  <a:pt x="65" y="75"/>
                  <a:pt x="65" y="76"/>
                  <a:pt x="65" y="77"/>
                </a:cubicBezTo>
                <a:close/>
                <a:moveTo>
                  <a:pt x="178" y="194"/>
                </a:moveTo>
                <a:cubicBezTo>
                  <a:pt x="178" y="194"/>
                  <a:pt x="178" y="194"/>
                  <a:pt x="178" y="194"/>
                </a:cubicBezTo>
                <a:cubicBezTo>
                  <a:pt x="176" y="194"/>
                  <a:pt x="175" y="194"/>
                  <a:pt x="173" y="193"/>
                </a:cubicBezTo>
                <a:cubicBezTo>
                  <a:pt x="173" y="194"/>
                  <a:pt x="174" y="195"/>
                  <a:pt x="174" y="195"/>
                </a:cubicBezTo>
                <a:cubicBezTo>
                  <a:pt x="175" y="194"/>
                  <a:pt x="177" y="194"/>
                  <a:pt x="178" y="194"/>
                </a:cubicBezTo>
                <a:close/>
                <a:moveTo>
                  <a:pt x="115" y="200"/>
                </a:moveTo>
                <a:cubicBezTo>
                  <a:pt x="115" y="198"/>
                  <a:pt x="115" y="198"/>
                  <a:pt x="113" y="197"/>
                </a:cubicBezTo>
                <a:cubicBezTo>
                  <a:pt x="113" y="198"/>
                  <a:pt x="113" y="199"/>
                  <a:pt x="113" y="199"/>
                </a:cubicBezTo>
                <a:cubicBezTo>
                  <a:pt x="113" y="200"/>
                  <a:pt x="114" y="200"/>
                  <a:pt x="115" y="200"/>
                </a:cubicBezTo>
                <a:close/>
                <a:moveTo>
                  <a:pt x="63" y="166"/>
                </a:moveTo>
                <a:cubicBezTo>
                  <a:pt x="62" y="166"/>
                  <a:pt x="62" y="166"/>
                  <a:pt x="61" y="167"/>
                </a:cubicBezTo>
                <a:cubicBezTo>
                  <a:pt x="62" y="167"/>
                  <a:pt x="62" y="168"/>
                  <a:pt x="63" y="169"/>
                </a:cubicBezTo>
                <a:cubicBezTo>
                  <a:pt x="64" y="167"/>
                  <a:pt x="64" y="167"/>
                  <a:pt x="63" y="166"/>
                </a:cubicBezTo>
                <a:close/>
                <a:moveTo>
                  <a:pt x="71" y="73"/>
                </a:moveTo>
                <a:cubicBezTo>
                  <a:pt x="72" y="71"/>
                  <a:pt x="73" y="69"/>
                  <a:pt x="73" y="68"/>
                </a:cubicBezTo>
                <a:cubicBezTo>
                  <a:pt x="73" y="68"/>
                  <a:pt x="72" y="69"/>
                  <a:pt x="72" y="69"/>
                </a:cubicBezTo>
                <a:cubicBezTo>
                  <a:pt x="71" y="70"/>
                  <a:pt x="71" y="72"/>
                  <a:pt x="71" y="73"/>
                </a:cubicBezTo>
                <a:close/>
                <a:moveTo>
                  <a:pt x="90" y="61"/>
                </a:moveTo>
                <a:cubicBezTo>
                  <a:pt x="89" y="60"/>
                  <a:pt x="90" y="60"/>
                  <a:pt x="89" y="59"/>
                </a:cubicBezTo>
                <a:cubicBezTo>
                  <a:pt x="88" y="60"/>
                  <a:pt x="88" y="61"/>
                  <a:pt x="87" y="62"/>
                </a:cubicBezTo>
                <a:cubicBezTo>
                  <a:pt x="87" y="62"/>
                  <a:pt x="87" y="62"/>
                  <a:pt x="87" y="62"/>
                </a:cubicBezTo>
                <a:cubicBezTo>
                  <a:pt x="88" y="62"/>
                  <a:pt x="89" y="61"/>
                  <a:pt x="90" y="61"/>
                </a:cubicBezTo>
                <a:close/>
                <a:moveTo>
                  <a:pt x="264" y="193"/>
                </a:moveTo>
                <a:cubicBezTo>
                  <a:pt x="264" y="193"/>
                  <a:pt x="264" y="194"/>
                  <a:pt x="265" y="194"/>
                </a:cubicBezTo>
                <a:cubicBezTo>
                  <a:pt x="266" y="193"/>
                  <a:pt x="265" y="192"/>
                  <a:pt x="264" y="191"/>
                </a:cubicBezTo>
                <a:cubicBezTo>
                  <a:pt x="264" y="192"/>
                  <a:pt x="264" y="192"/>
                  <a:pt x="264" y="192"/>
                </a:cubicBezTo>
                <a:cubicBezTo>
                  <a:pt x="264" y="192"/>
                  <a:pt x="264" y="192"/>
                  <a:pt x="264" y="193"/>
                </a:cubicBezTo>
                <a:close/>
                <a:moveTo>
                  <a:pt x="19" y="130"/>
                </a:moveTo>
                <a:cubicBezTo>
                  <a:pt x="19" y="130"/>
                  <a:pt x="16" y="125"/>
                  <a:pt x="15" y="124"/>
                </a:cubicBezTo>
                <a:cubicBezTo>
                  <a:pt x="16" y="126"/>
                  <a:pt x="18" y="129"/>
                  <a:pt x="19" y="130"/>
                </a:cubicBezTo>
                <a:close/>
                <a:moveTo>
                  <a:pt x="267" y="90"/>
                </a:moveTo>
                <a:cubicBezTo>
                  <a:pt x="266" y="91"/>
                  <a:pt x="265" y="93"/>
                  <a:pt x="265" y="94"/>
                </a:cubicBezTo>
                <a:cubicBezTo>
                  <a:pt x="266" y="93"/>
                  <a:pt x="267" y="92"/>
                  <a:pt x="267" y="91"/>
                </a:cubicBezTo>
                <a:cubicBezTo>
                  <a:pt x="268" y="91"/>
                  <a:pt x="267" y="91"/>
                  <a:pt x="267" y="90"/>
                </a:cubicBezTo>
                <a:close/>
                <a:moveTo>
                  <a:pt x="49" y="103"/>
                </a:moveTo>
                <a:cubicBezTo>
                  <a:pt x="49" y="103"/>
                  <a:pt x="48" y="103"/>
                  <a:pt x="48" y="103"/>
                </a:cubicBezTo>
                <a:cubicBezTo>
                  <a:pt x="48" y="103"/>
                  <a:pt x="47" y="104"/>
                  <a:pt x="47" y="105"/>
                </a:cubicBezTo>
                <a:cubicBezTo>
                  <a:pt x="47" y="106"/>
                  <a:pt x="48" y="106"/>
                  <a:pt x="48" y="106"/>
                </a:cubicBezTo>
                <a:cubicBezTo>
                  <a:pt x="48" y="105"/>
                  <a:pt x="48" y="104"/>
                  <a:pt x="49" y="103"/>
                </a:cubicBezTo>
                <a:close/>
                <a:moveTo>
                  <a:pt x="269" y="76"/>
                </a:moveTo>
                <a:cubicBezTo>
                  <a:pt x="270" y="75"/>
                  <a:pt x="271" y="74"/>
                  <a:pt x="272" y="73"/>
                </a:cubicBezTo>
                <a:cubicBezTo>
                  <a:pt x="271" y="73"/>
                  <a:pt x="270" y="74"/>
                  <a:pt x="269" y="74"/>
                </a:cubicBezTo>
                <a:cubicBezTo>
                  <a:pt x="269" y="75"/>
                  <a:pt x="269" y="75"/>
                  <a:pt x="269" y="76"/>
                </a:cubicBezTo>
                <a:close/>
                <a:moveTo>
                  <a:pt x="85" y="179"/>
                </a:moveTo>
                <a:cubicBezTo>
                  <a:pt x="87" y="179"/>
                  <a:pt x="88" y="180"/>
                  <a:pt x="90" y="180"/>
                </a:cubicBezTo>
                <a:cubicBezTo>
                  <a:pt x="88" y="179"/>
                  <a:pt x="87" y="178"/>
                  <a:pt x="85" y="179"/>
                </a:cubicBezTo>
                <a:close/>
                <a:moveTo>
                  <a:pt x="222" y="83"/>
                </a:moveTo>
                <a:cubicBezTo>
                  <a:pt x="222" y="83"/>
                  <a:pt x="222" y="83"/>
                  <a:pt x="222" y="83"/>
                </a:cubicBezTo>
                <a:cubicBezTo>
                  <a:pt x="223" y="83"/>
                  <a:pt x="223" y="82"/>
                  <a:pt x="224" y="82"/>
                </a:cubicBezTo>
                <a:cubicBezTo>
                  <a:pt x="224" y="81"/>
                  <a:pt x="223" y="81"/>
                  <a:pt x="223" y="80"/>
                </a:cubicBezTo>
                <a:cubicBezTo>
                  <a:pt x="222" y="81"/>
                  <a:pt x="222" y="82"/>
                  <a:pt x="222" y="83"/>
                </a:cubicBezTo>
                <a:close/>
                <a:moveTo>
                  <a:pt x="257" y="92"/>
                </a:moveTo>
                <a:cubicBezTo>
                  <a:pt x="257" y="93"/>
                  <a:pt x="258" y="94"/>
                  <a:pt x="259" y="94"/>
                </a:cubicBezTo>
                <a:cubicBezTo>
                  <a:pt x="259" y="93"/>
                  <a:pt x="258" y="92"/>
                  <a:pt x="258" y="91"/>
                </a:cubicBezTo>
                <a:cubicBezTo>
                  <a:pt x="258" y="92"/>
                  <a:pt x="257" y="92"/>
                  <a:pt x="257" y="92"/>
                </a:cubicBezTo>
                <a:close/>
                <a:moveTo>
                  <a:pt x="280" y="214"/>
                </a:moveTo>
                <a:cubicBezTo>
                  <a:pt x="280" y="215"/>
                  <a:pt x="280" y="215"/>
                  <a:pt x="279" y="216"/>
                </a:cubicBezTo>
                <a:cubicBezTo>
                  <a:pt x="279" y="216"/>
                  <a:pt x="279" y="216"/>
                  <a:pt x="279" y="217"/>
                </a:cubicBezTo>
                <a:cubicBezTo>
                  <a:pt x="279" y="217"/>
                  <a:pt x="280" y="217"/>
                  <a:pt x="280" y="216"/>
                </a:cubicBezTo>
                <a:cubicBezTo>
                  <a:pt x="280" y="216"/>
                  <a:pt x="281" y="216"/>
                  <a:pt x="281" y="216"/>
                </a:cubicBezTo>
                <a:cubicBezTo>
                  <a:pt x="281" y="215"/>
                  <a:pt x="281" y="215"/>
                  <a:pt x="280" y="214"/>
                </a:cubicBezTo>
                <a:close/>
                <a:moveTo>
                  <a:pt x="63" y="188"/>
                </a:moveTo>
                <a:cubicBezTo>
                  <a:pt x="64" y="190"/>
                  <a:pt x="66" y="192"/>
                  <a:pt x="66" y="192"/>
                </a:cubicBezTo>
                <a:cubicBezTo>
                  <a:pt x="66" y="192"/>
                  <a:pt x="65" y="190"/>
                  <a:pt x="63" y="188"/>
                </a:cubicBezTo>
                <a:close/>
                <a:moveTo>
                  <a:pt x="96" y="206"/>
                </a:moveTo>
                <a:cubicBezTo>
                  <a:pt x="97" y="207"/>
                  <a:pt x="97" y="209"/>
                  <a:pt x="98" y="210"/>
                </a:cubicBezTo>
                <a:cubicBezTo>
                  <a:pt x="98" y="209"/>
                  <a:pt x="98" y="209"/>
                  <a:pt x="98" y="208"/>
                </a:cubicBezTo>
                <a:cubicBezTo>
                  <a:pt x="98" y="207"/>
                  <a:pt x="97" y="206"/>
                  <a:pt x="96" y="206"/>
                </a:cubicBezTo>
                <a:close/>
                <a:moveTo>
                  <a:pt x="112" y="202"/>
                </a:moveTo>
                <a:cubicBezTo>
                  <a:pt x="112" y="203"/>
                  <a:pt x="111" y="204"/>
                  <a:pt x="112" y="205"/>
                </a:cubicBezTo>
                <a:cubicBezTo>
                  <a:pt x="113" y="205"/>
                  <a:pt x="113" y="205"/>
                  <a:pt x="113" y="204"/>
                </a:cubicBezTo>
                <a:cubicBezTo>
                  <a:pt x="113" y="203"/>
                  <a:pt x="114" y="202"/>
                  <a:pt x="112" y="202"/>
                </a:cubicBezTo>
                <a:close/>
                <a:moveTo>
                  <a:pt x="275" y="214"/>
                </a:moveTo>
                <a:cubicBezTo>
                  <a:pt x="275" y="214"/>
                  <a:pt x="276" y="214"/>
                  <a:pt x="277" y="215"/>
                </a:cubicBezTo>
                <a:cubicBezTo>
                  <a:pt x="277" y="214"/>
                  <a:pt x="277" y="214"/>
                  <a:pt x="278" y="214"/>
                </a:cubicBezTo>
                <a:cubicBezTo>
                  <a:pt x="276" y="213"/>
                  <a:pt x="276" y="213"/>
                  <a:pt x="275" y="214"/>
                </a:cubicBezTo>
                <a:close/>
                <a:moveTo>
                  <a:pt x="43" y="95"/>
                </a:moveTo>
                <a:cubicBezTo>
                  <a:pt x="42" y="97"/>
                  <a:pt x="41" y="98"/>
                  <a:pt x="42" y="99"/>
                </a:cubicBezTo>
                <a:cubicBezTo>
                  <a:pt x="42" y="98"/>
                  <a:pt x="44" y="97"/>
                  <a:pt x="43" y="95"/>
                </a:cubicBezTo>
                <a:close/>
                <a:moveTo>
                  <a:pt x="93" y="188"/>
                </a:moveTo>
                <a:cubicBezTo>
                  <a:pt x="93" y="187"/>
                  <a:pt x="93" y="186"/>
                  <a:pt x="93" y="185"/>
                </a:cubicBezTo>
                <a:cubicBezTo>
                  <a:pt x="92" y="186"/>
                  <a:pt x="92" y="186"/>
                  <a:pt x="91" y="187"/>
                </a:cubicBezTo>
                <a:cubicBezTo>
                  <a:pt x="92" y="187"/>
                  <a:pt x="92" y="187"/>
                  <a:pt x="93" y="188"/>
                </a:cubicBezTo>
                <a:close/>
                <a:moveTo>
                  <a:pt x="270" y="88"/>
                </a:moveTo>
                <a:cubicBezTo>
                  <a:pt x="270" y="86"/>
                  <a:pt x="271" y="85"/>
                  <a:pt x="271" y="84"/>
                </a:cubicBezTo>
                <a:cubicBezTo>
                  <a:pt x="269" y="85"/>
                  <a:pt x="269" y="86"/>
                  <a:pt x="270" y="88"/>
                </a:cubicBezTo>
                <a:close/>
                <a:moveTo>
                  <a:pt x="243" y="176"/>
                </a:moveTo>
                <a:cubicBezTo>
                  <a:pt x="241" y="177"/>
                  <a:pt x="240" y="178"/>
                  <a:pt x="239" y="178"/>
                </a:cubicBezTo>
                <a:cubicBezTo>
                  <a:pt x="241" y="178"/>
                  <a:pt x="242" y="177"/>
                  <a:pt x="243" y="176"/>
                </a:cubicBezTo>
                <a:close/>
                <a:moveTo>
                  <a:pt x="112" y="66"/>
                </a:moveTo>
                <a:cubicBezTo>
                  <a:pt x="113" y="67"/>
                  <a:pt x="113" y="68"/>
                  <a:pt x="115" y="67"/>
                </a:cubicBezTo>
                <a:cubicBezTo>
                  <a:pt x="114" y="67"/>
                  <a:pt x="113" y="66"/>
                  <a:pt x="112" y="66"/>
                </a:cubicBezTo>
                <a:close/>
                <a:moveTo>
                  <a:pt x="182" y="67"/>
                </a:moveTo>
                <a:cubicBezTo>
                  <a:pt x="184" y="68"/>
                  <a:pt x="186" y="68"/>
                  <a:pt x="187" y="67"/>
                </a:cubicBezTo>
                <a:cubicBezTo>
                  <a:pt x="185" y="67"/>
                  <a:pt x="184" y="67"/>
                  <a:pt x="182" y="67"/>
                </a:cubicBezTo>
                <a:close/>
                <a:moveTo>
                  <a:pt x="102" y="48"/>
                </a:moveTo>
                <a:cubicBezTo>
                  <a:pt x="101" y="49"/>
                  <a:pt x="101" y="49"/>
                  <a:pt x="100" y="50"/>
                </a:cubicBezTo>
                <a:cubicBezTo>
                  <a:pt x="100" y="50"/>
                  <a:pt x="100" y="50"/>
                  <a:pt x="100" y="50"/>
                </a:cubicBezTo>
                <a:cubicBezTo>
                  <a:pt x="101" y="50"/>
                  <a:pt x="101" y="50"/>
                  <a:pt x="102" y="49"/>
                </a:cubicBezTo>
                <a:cubicBezTo>
                  <a:pt x="102" y="49"/>
                  <a:pt x="102" y="48"/>
                  <a:pt x="102" y="48"/>
                </a:cubicBezTo>
                <a:close/>
                <a:moveTo>
                  <a:pt x="234" y="179"/>
                </a:moveTo>
                <a:cubicBezTo>
                  <a:pt x="234" y="179"/>
                  <a:pt x="234" y="179"/>
                  <a:pt x="234" y="180"/>
                </a:cubicBezTo>
                <a:cubicBezTo>
                  <a:pt x="235" y="179"/>
                  <a:pt x="236" y="179"/>
                  <a:pt x="238" y="179"/>
                </a:cubicBezTo>
                <a:cubicBezTo>
                  <a:pt x="238" y="179"/>
                  <a:pt x="238" y="179"/>
                  <a:pt x="238" y="178"/>
                </a:cubicBezTo>
                <a:cubicBezTo>
                  <a:pt x="237" y="178"/>
                  <a:pt x="237" y="178"/>
                  <a:pt x="237" y="178"/>
                </a:cubicBezTo>
                <a:cubicBezTo>
                  <a:pt x="236" y="179"/>
                  <a:pt x="235" y="179"/>
                  <a:pt x="234" y="179"/>
                </a:cubicBezTo>
                <a:close/>
                <a:moveTo>
                  <a:pt x="42" y="131"/>
                </a:moveTo>
                <a:cubicBezTo>
                  <a:pt x="42" y="129"/>
                  <a:pt x="42" y="128"/>
                  <a:pt x="42" y="127"/>
                </a:cubicBezTo>
                <a:cubicBezTo>
                  <a:pt x="41" y="129"/>
                  <a:pt x="41" y="130"/>
                  <a:pt x="42" y="131"/>
                </a:cubicBezTo>
                <a:close/>
                <a:moveTo>
                  <a:pt x="257" y="161"/>
                </a:moveTo>
                <a:cubicBezTo>
                  <a:pt x="257" y="161"/>
                  <a:pt x="257" y="161"/>
                  <a:pt x="257" y="161"/>
                </a:cubicBezTo>
                <a:cubicBezTo>
                  <a:pt x="259" y="160"/>
                  <a:pt x="259" y="159"/>
                  <a:pt x="260" y="158"/>
                </a:cubicBezTo>
                <a:cubicBezTo>
                  <a:pt x="259" y="159"/>
                  <a:pt x="258" y="160"/>
                  <a:pt x="257" y="161"/>
                </a:cubicBezTo>
                <a:close/>
                <a:moveTo>
                  <a:pt x="222" y="187"/>
                </a:moveTo>
                <a:cubicBezTo>
                  <a:pt x="222" y="187"/>
                  <a:pt x="222" y="187"/>
                  <a:pt x="222" y="187"/>
                </a:cubicBezTo>
                <a:cubicBezTo>
                  <a:pt x="223" y="187"/>
                  <a:pt x="224" y="187"/>
                  <a:pt x="225" y="188"/>
                </a:cubicBezTo>
                <a:cubicBezTo>
                  <a:pt x="225" y="187"/>
                  <a:pt x="225" y="187"/>
                  <a:pt x="225" y="186"/>
                </a:cubicBezTo>
                <a:cubicBezTo>
                  <a:pt x="224" y="187"/>
                  <a:pt x="223" y="187"/>
                  <a:pt x="222" y="187"/>
                </a:cubicBezTo>
                <a:close/>
                <a:moveTo>
                  <a:pt x="258" y="194"/>
                </a:moveTo>
                <a:cubicBezTo>
                  <a:pt x="256" y="195"/>
                  <a:pt x="256" y="195"/>
                  <a:pt x="257" y="196"/>
                </a:cubicBezTo>
                <a:cubicBezTo>
                  <a:pt x="258" y="194"/>
                  <a:pt x="258" y="194"/>
                  <a:pt x="258" y="194"/>
                </a:cubicBezTo>
                <a:close/>
                <a:moveTo>
                  <a:pt x="49" y="137"/>
                </a:moveTo>
                <a:cubicBezTo>
                  <a:pt x="49" y="137"/>
                  <a:pt x="49" y="137"/>
                  <a:pt x="50" y="137"/>
                </a:cubicBezTo>
                <a:cubicBezTo>
                  <a:pt x="49" y="135"/>
                  <a:pt x="49" y="133"/>
                  <a:pt x="49" y="132"/>
                </a:cubicBezTo>
                <a:cubicBezTo>
                  <a:pt x="49" y="132"/>
                  <a:pt x="49" y="132"/>
                  <a:pt x="49" y="132"/>
                </a:cubicBezTo>
                <a:cubicBezTo>
                  <a:pt x="49" y="133"/>
                  <a:pt x="49" y="135"/>
                  <a:pt x="49" y="137"/>
                </a:cubicBezTo>
                <a:close/>
                <a:moveTo>
                  <a:pt x="73" y="177"/>
                </a:moveTo>
                <a:cubicBezTo>
                  <a:pt x="74" y="176"/>
                  <a:pt x="74" y="175"/>
                  <a:pt x="75" y="175"/>
                </a:cubicBezTo>
                <a:cubicBezTo>
                  <a:pt x="75" y="174"/>
                  <a:pt x="75" y="174"/>
                  <a:pt x="75" y="174"/>
                </a:cubicBezTo>
                <a:cubicBezTo>
                  <a:pt x="73" y="176"/>
                  <a:pt x="73" y="176"/>
                  <a:pt x="73" y="177"/>
                </a:cubicBezTo>
                <a:close/>
                <a:moveTo>
                  <a:pt x="112" y="70"/>
                </a:moveTo>
                <a:cubicBezTo>
                  <a:pt x="112" y="69"/>
                  <a:pt x="111" y="69"/>
                  <a:pt x="111" y="69"/>
                </a:cubicBezTo>
                <a:cubicBezTo>
                  <a:pt x="110" y="69"/>
                  <a:pt x="110" y="70"/>
                  <a:pt x="110" y="70"/>
                </a:cubicBezTo>
                <a:cubicBezTo>
                  <a:pt x="111" y="70"/>
                  <a:pt x="111" y="70"/>
                  <a:pt x="112" y="70"/>
                </a:cubicBezTo>
                <a:close/>
                <a:moveTo>
                  <a:pt x="255" y="90"/>
                </a:moveTo>
                <a:cubicBezTo>
                  <a:pt x="255" y="90"/>
                  <a:pt x="255" y="90"/>
                  <a:pt x="255" y="90"/>
                </a:cubicBezTo>
                <a:cubicBezTo>
                  <a:pt x="257" y="89"/>
                  <a:pt x="257" y="89"/>
                  <a:pt x="256" y="88"/>
                </a:cubicBezTo>
                <a:cubicBezTo>
                  <a:pt x="256" y="89"/>
                  <a:pt x="256" y="89"/>
                  <a:pt x="255" y="90"/>
                </a:cubicBezTo>
                <a:close/>
                <a:moveTo>
                  <a:pt x="65" y="170"/>
                </a:moveTo>
                <a:cubicBezTo>
                  <a:pt x="65" y="171"/>
                  <a:pt x="65" y="171"/>
                  <a:pt x="66" y="172"/>
                </a:cubicBezTo>
                <a:cubicBezTo>
                  <a:pt x="66" y="171"/>
                  <a:pt x="66" y="171"/>
                  <a:pt x="65" y="170"/>
                </a:cubicBezTo>
                <a:close/>
                <a:moveTo>
                  <a:pt x="185" y="62"/>
                </a:moveTo>
                <a:cubicBezTo>
                  <a:pt x="187" y="62"/>
                  <a:pt x="188" y="62"/>
                  <a:pt x="188" y="62"/>
                </a:cubicBezTo>
                <a:cubicBezTo>
                  <a:pt x="187" y="62"/>
                  <a:pt x="186" y="62"/>
                  <a:pt x="185" y="62"/>
                </a:cubicBezTo>
                <a:close/>
                <a:moveTo>
                  <a:pt x="273" y="122"/>
                </a:moveTo>
                <a:cubicBezTo>
                  <a:pt x="274" y="121"/>
                  <a:pt x="274" y="119"/>
                  <a:pt x="274" y="118"/>
                </a:cubicBezTo>
                <a:cubicBezTo>
                  <a:pt x="274" y="118"/>
                  <a:pt x="274" y="118"/>
                  <a:pt x="274" y="118"/>
                </a:cubicBezTo>
                <a:cubicBezTo>
                  <a:pt x="273" y="119"/>
                  <a:pt x="273" y="121"/>
                  <a:pt x="273" y="122"/>
                </a:cubicBezTo>
                <a:close/>
                <a:moveTo>
                  <a:pt x="19" y="118"/>
                </a:moveTo>
                <a:cubicBezTo>
                  <a:pt x="20" y="118"/>
                  <a:pt x="20" y="118"/>
                  <a:pt x="20" y="118"/>
                </a:cubicBezTo>
                <a:cubicBezTo>
                  <a:pt x="21" y="117"/>
                  <a:pt x="21" y="117"/>
                  <a:pt x="21" y="116"/>
                </a:cubicBezTo>
                <a:cubicBezTo>
                  <a:pt x="20" y="116"/>
                  <a:pt x="20" y="117"/>
                  <a:pt x="19" y="118"/>
                </a:cubicBezTo>
                <a:close/>
                <a:moveTo>
                  <a:pt x="52" y="91"/>
                </a:moveTo>
                <a:cubicBezTo>
                  <a:pt x="52" y="92"/>
                  <a:pt x="51" y="92"/>
                  <a:pt x="50" y="94"/>
                </a:cubicBezTo>
                <a:cubicBezTo>
                  <a:pt x="51" y="93"/>
                  <a:pt x="52" y="92"/>
                  <a:pt x="52" y="91"/>
                </a:cubicBezTo>
                <a:close/>
                <a:moveTo>
                  <a:pt x="188" y="198"/>
                </a:moveTo>
                <a:cubicBezTo>
                  <a:pt x="187" y="197"/>
                  <a:pt x="185" y="197"/>
                  <a:pt x="184" y="197"/>
                </a:cubicBezTo>
                <a:cubicBezTo>
                  <a:pt x="185" y="198"/>
                  <a:pt x="187" y="198"/>
                  <a:pt x="188" y="198"/>
                </a:cubicBezTo>
                <a:close/>
                <a:moveTo>
                  <a:pt x="129" y="189"/>
                </a:moveTo>
                <a:cubicBezTo>
                  <a:pt x="128" y="188"/>
                  <a:pt x="128" y="188"/>
                  <a:pt x="128" y="187"/>
                </a:cubicBezTo>
                <a:cubicBezTo>
                  <a:pt x="128" y="188"/>
                  <a:pt x="128" y="188"/>
                  <a:pt x="127" y="189"/>
                </a:cubicBezTo>
                <a:cubicBezTo>
                  <a:pt x="128" y="189"/>
                  <a:pt x="128" y="189"/>
                  <a:pt x="129" y="189"/>
                </a:cubicBezTo>
                <a:close/>
                <a:moveTo>
                  <a:pt x="259" y="200"/>
                </a:moveTo>
                <a:cubicBezTo>
                  <a:pt x="260" y="200"/>
                  <a:pt x="260" y="200"/>
                  <a:pt x="260" y="200"/>
                </a:cubicBezTo>
                <a:cubicBezTo>
                  <a:pt x="260" y="199"/>
                  <a:pt x="259" y="199"/>
                  <a:pt x="259" y="198"/>
                </a:cubicBezTo>
                <a:cubicBezTo>
                  <a:pt x="259" y="198"/>
                  <a:pt x="259" y="198"/>
                  <a:pt x="258" y="199"/>
                </a:cubicBezTo>
                <a:cubicBezTo>
                  <a:pt x="259" y="199"/>
                  <a:pt x="259" y="200"/>
                  <a:pt x="259" y="200"/>
                </a:cubicBezTo>
                <a:close/>
                <a:moveTo>
                  <a:pt x="98" y="200"/>
                </a:moveTo>
                <a:cubicBezTo>
                  <a:pt x="97" y="201"/>
                  <a:pt x="97" y="201"/>
                  <a:pt x="98" y="203"/>
                </a:cubicBezTo>
                <a:cubicBezTo>
                  <a:pt x="98" y="202"/>
                  <a:pt x="98" y="201"/>
                  <a:pt x="98" y="200"/>
                </a:cubicBezTo>
                <a:close/>
                <a:moveTo>
                  <a:pt x="248" y="180"/>
                </a:moveTo>
                <a:cubicBezTo>
                  <a:pt x="247" y="180"/>
                  <a:pt x="246" y="180"/>
                  <a:pt x="246" y="181"/>
                </a:cubicBezTo>
                <a:cubicBezTo>
                  <a:pt x="247" y="181"/>
                  <a:pt x="248" y="181"/>
                  <a:pt x="248" y="180"/>
                </a:cubicBezTo>
                <a:close/>
                <a:moveTo>
                  <a:pt x="275" y="69"/>
                </a:moveTo>
                <a:cubicBezTo>
                  <a:pt x="274" y="69"/>
                  <a:pt x="274" y="70"/>
                  <a:pt x="274" y="71"/>
                </a:cubicBezTo>
                <a:cubicBezTo>
                  <a:pt x="275" y="71"/>
                  <a:pt x="275" y="71"/>
                  <a:pt x="276" y="71"/>
                </a:cubicBezTo>
                <a:cubicBezTo>
                  <a:pt x="275" y="70"/>
                  <a:pt x="275" y="69"/>
                  <a:pt x="275" y="69"/>
                </a:cubicBezTo>
                <a:close/>
                <a:moveTo>
                  <a:pt x="53" y="104"/>
                </a:moveTo>
                <a:cubicBezTo>
                  <a:pt x="53" y="104"/>
                  <a:pt x="53" y="104"/>
                  <a:pt x="52" y="104"/>
                </a:cubicBezTo>
                <a:cubicBezTo>
                  <a:pt x="52" y="105"/>
                  <a:pt x="52" y="105"/>
                  <a:pt x="52" y="106"/>
                </a:cubicBezTo>
                <a:cubicBezTo>
                  <a:pt x="52" y="107"/>
                  <a:pt x="52" y="108"/>
                  <a:pt x="52" y="108"/>
                </a:cubicBezTo>
                <a:cubicBezTo>
                  <a:pt x="52" y="108"/>
                  <a:pt x="52" y="108"/>
                  <a:pt x="52" y="108"/>
                </a:cubicBezTo>
                <a:cubicBezTo>
                  <a:pt x="52" y="107"/>
                  <a:pt x="53" y="105"/>
                  <a:pt x="53" y="104"/>
                </a:cubicBezTo>
                <a:close/>
                <a:moveTo>
                  <a:pt x="76" y="194"/>
                </a:moveTo>
                <a:cubicBezTo>
                  <a:pt x="77" y="193"/>
                  <a:pt x="77" y="192"/>
                  <a:pt x="76" y="192"/>
                </a:cubicBezTo>
                <a:cubicBezTo>
                  <a:pt x="76" y="193"/>
                  <a:pt x="76" y="193"/>
                  <a:pt x="76" y="194"/>
                </a:cubicBezTo>
                <a:close/>
                <a:moveTo>
                  <a:pt x="112" y="211"/>
                </a:moveTo>
                <a:cubicBezTo>
                  <a:pt x="112" y="210"/>
                  <a:pt x="112" y="210"/>
                  <a:pt x="112" y="209"/>
                </a:cubicBezTo>
                <a:cubicBezTo>
                  <a:pt x="112" y="209"/>
                  <a:pt x="112" y="209"/>
                  <a:pt x="112" y="209"/>
                </a:cubicBezTo>
                <a:cubicBezTo>
                  <a:pt x="112" y="209"/>
                  <a:pt x="112" y="210"/>
                  <a:pt x="112" y="211"/>
                </a:cubicBezTo>
                <a:close/>
                <a:moveTo>
                  <a:pt x="41" y="121"/>
                </a:moveTo>
                <a:cubicBezTo>
                  <a:pt x="40" y="121"/>
                  <a:pt x="40" y="121"/>
                  <a:pt x="40" y="121"/>
                </a:cubicBezTo>
                <a:cubicBezTo>
                  <a:pt x="40" y="123"/>
                  <a:pt x="40" y="124"/>
                  <a:pt x="39" y="125"/>
                </a:cubicBezTo>
                <a:cubicBezTo>
                  <a:pt x="40" y="125"/>
                  <a:pt x="40" y="125"/>
                  <a:pt x="40" y="125"/>
                </a:cubicBezTo>
                <a:cubicBezTo>
                  <a:pt x="40" y="124"/>
                  <a:pt x="40" y="123"/>
                  <a:pt x="41" y="121"/>
                </a:cubicBezTo>
                <a:close/>
                <a:moveTo>
                  <a:pt x="57" y="98"/>
                </a:moveTo>
                <a:cubicBezTo>
                  <a:pt x="58" y="98"/>
                  <a:pt x="58" y="97"/>
                  <a:pt x="58" y="97"/>
                </a:cubicBezTo>
                <a:cubicBezTo>
                  <a:pt x="58" y="97"/>
                  <a:pt x="57" y="97"/>
                  <a:pt x="57" y="96"/>
                </a:cubicBezTo>
                <a:cubicBezTo>
                  <a:pt x="57" y="97"/>
                  <a:pt x="57" y="97"/>
                  <a:pt x="57" y="98"/>
                </a:cubicBezTo>
                <a:close/>
                <a:moveTo>
                  <a:pt x="250" y="82"/>
                </a:moveTo>
                <a:cubicBezTo>
                  <a:pt x="250" y="82"/>
                  <a:pt x="250" y="82"/>
                  <a:pt x="249" y="82"/>
                </a:cubicBezTo>
                <a:cubicBezTo>
                  <a:pt x="249" y="82"/>
                  <a:pt x="249" y="82"/>
                  <a:pt x="249" y="83"/>
                </a:cubicBezTo>
                <a:cubicBezTo>
                  <a:pt x="250" y="83"/>
                  <a:pt x="250" y="82"/>
                  <a:pt x="250" y="82"/>
                </a:cubicBezTo>
                <a:close/>
                <a:moveTo>
                  <a:pt x="263" y="120"/>
                </a:moveTo>
                <a:cubicBezTo>
                  <a:pt x="263" y="121"/>
                  <a:pt x="263" y="121"/>
                  <a:pt x="263" y="121"/>
                </a:cubicBezTo>
                <a:cubicBezTo>
                  <a:pt x="263" y="122"/>
                  <a:pt x="263" y="122"/>
                  <a:pt x="264" y="123"/>
                </a:cubicBezTo>
                <a:cubicBezTo>
                  <a:pt x="264" y="122"/>
                  <a:pt x="264" y="121"/>
                  <a:pt x="263" y="120"/>
                </a:cubicBezTo>
                <a:close/>
                <a:moveTo>
                  <a:pt x="26" y="112"/>
                </a:moveTo>
                <a:cubicBezTo>
                  <a:pt x="25" y="112"/>
                  <a:pt x="24" y="112"/>
                  <a:pt x="24" y="113"/>
                </a:cubicBezTo>
                <a:cubicBezTo>
                  <a:pt x="25" y="113"/>
                  <a:pt x="25" y="112"/>
                  <a:pt x="26" y="112"/>
                </a:cubicBezTo>
                <a:close/>
                <a:moveTo>
                  <a:pt x="202" y="68"/>
                </a:moveTo>
                <a:cubicBezTo>
                  <a:pt x="203" y="68"/>
                  <a:pt x="204" y="69"/>
                  <a:pt x="205" y="68"/>
                </a:cubicBezTo>
                <a:cubicBezTo>
                  <a:pt x="204" y="68"/>
                  <a:pt x="203" y="68"/>
                  <a:pt x="202" y="68"/>
                </a:cubicBezTo>
                <a:close/>
                <a:moveTo>
                  <a:pt x="270" y="79"/>
                </a:moveTo>
                <a:cubicBezTo>
                  <a:pt x="269" y="80"/>
                  <a:pt x="269" y="80"/>
                  <a:pt x="269" y="81"/>
                </a:cubicBezTo>
                <a:cubicBezTo>
                  <a:pt x="270" y="80"/>
                  <a:pt x="270" y="79"/>
                  <a:pt x="270" y="79"/>
                </a:cubicBezTo>
                <a:close/>
                <a:moveTo>
                  <a:pt x="263" y="168"/>
                </a:moveTo>
                <a:cubicBezTo>
                  <a:pt x="263" y="169"/>
                  <a:pt x="263" y="169"/>
                  <a:pt x="263" y="169"/>
                </a:cubicBezTo>
                <a:cubicBezTo>
                  <a:pt x="264" y="168"/>
                  <a:pt x="264" y="167"/>
                  <a:pt x="264" y="167"/>
                </a:cubicBezTo>
                <a:cubicBezTo>
                  <a:pt x="264" y="167"/>
                  <a:pt x="263" y="168"/>
                  <a:pt x="263" y="168"/>
                </a:cubicBezTo>
                <a:close/>
                <a:moveTo>
                  <a:pt x="211" y="69"/>
                </a:moveTo>
                <a:cubicBezTo>
                  <a:pt x="210" y="69"/>
                  <a:pt x="209" y="69"/>
                  <a:pt x="208" y="69"/>
                </a:cubicBezTo>
                <a:cubicBezTo>
                  <a:pt x="209" y="69"/>
                  <a:pt x="210" y="69"/>
                  <a:pt x="211" y="69"/>
                </a:cubicBezTo>
                <a:close/>
                <a:moveTo>
                  <a:pt x="271" y="179"/>
                </a:moveTo>
                <a:cubicBezTo>
                  <a:pt x="271" y="179"/>
                  <a:pt x="270" y="179"/>
                  <a:pt x="270" y="179"/>
                </a:cubicBezTo>
                <a:cubicBezTo>
                  <a:pt x="270" y="180"/>
                  <a:pt x="270" y="181"/>
                  <a:pt x="270" y="182"/>
                </a:cubicBezTo>
                <a:cubicBezTo>
                  <a:pt x="270" y="182"/>
                  <a:pt x="270" y="182"/>
                  <a:pt x="270" y="182"/>
                </a:cubicBezTo>
                <a:cubicBezTo>
                  <a:pt x="270" y="181"/>
                  <a:pt x="271" y="180"/>
                  <a:pt x="271" y="179"/>
                </a:cubicBezTo>
                <a:close/>
                <a:moveTo>
                  <a:pt x="87" y="79"/>
                </a:moveTo>
                <a:cubicBezTo>
                  <a:pt x="87" y="79"/>
                  <a:pt x="87" y="80"/>
                  <a:pt x="87" y="80"/>
                </a:cubicBezTo>
                <a:cubicBezTo>
                  <a:pt x="88" y="79"/>
                  <a:pt x="89" y="79"/>
                  <a:pt x="90" y="79"/>
                </a:cubicBezTo>
                <a:cubicBezTo>
                  <a:pt x="90" y="79"/>
                  <a:pt x="90" y="79"/>
                  <a:pt x="90" y="78"/>
                </a:cubicBezTo>
                <a:cubicBezTo>
                  <a:pt x="89" y="79"/>
                  <a:pt x="88" y="79"/>
                  <a:pt x="87" y="79"/>
                </a:cubicBezTo>
                <a:close/>
                <a:moveTo>
                  <a:pt x="234" y="89"/>
                </a:moveTo>
                <a:cubicBezTo>
                  <a:pt x="235" y="90"/>
                  <a:pt x="235" y="90"/>
                  <a:pt x="236" y="91"/>
                </a:cubicBezTo>
                <a:cubicBezTo>
                  <a:pt x="236" y="90"/>
                  <a:pt x="235" y="89"/>
                  <a:pt x="234" y="89"/>
                </a:cubicBezTo>
                <a:close/>
                <a:moveTo>
                  <a:pt x="180" y="62"/>
                </a:moveTo>
                <a:cubicBezTo>
                  <a:pt x="180" y="62"/>
                  <a:pt x="180" y="62"/>
                  <a:pt x="180" y="62"/>
                </a:cubicBezTo>
                <a:cubicBezTo>
                  <a:pt x="179" y="62"/>
                  <a:pt x="177" y="62"/>
                  <a:pt x="176" y="62"/>
                </a:cubicBezTo>
                <a:cubicBezTo>
                  <a:pt x="176" y="62"/>
                  <a:pt x="176" y="62"/>
                  <a:pt x="176" y="62"/>
                </a:cubicBezTo>
                <a:cubicBezTo>
                  <a:pt x="177" y="62"/>
                  <a:pt x="178" y="62"/>
                  <a:pt x="180" y="62"/>
                </a:cubicBezTo>
                <a:close/>
                <a:moveTo>
                  <a:pt x="40" y="112"/>
                </a:moveTo>
                <a:cubicBezTo>
                  <a:pt x="40" y="113"/>
                  <a:pt x="40" y="113"/>
                  <a:pt x="40" y="114"/>
                </a:cubicBezTo>
                <a:cubicBezTo>
                  <a:pt x="40" y="113"/>
                  <a:pt x="40" y="113"/>
                  <a:pt x="40" y="112"/>
                </a:cubicBezTo>
                <a:close/>
                <a:moveTo>
                  <a:pt x="41" y="105"/>
                </a:moveTo>
                <a:cubicBezTo>
                  <a:pt x="42" y="105"/>
                  <a:pt x="42" y="106"/>
                  <a:pt x="43" y="106"/>
                </a:cubicBezTo>
                <a:cubicBezTo>
                  <a:pt x="43" y="105"/>
                  <a:pt x="43" y="105"/>
                  <a:pt x="43" y="105"/>
                </a:cubicBezTo>
                <a:cubicBezTo>
                  <a:pt x="43" y="105"/>
                  <a:pt x="42" y="105"/>
                  <a:pt x="42" y="104"/>
                </a:cubicBezTo>
                <a:cubicBezTo>
                  <a:pt x="42" y="105"/>
                  <a:pt x="42" y="105"/>
                  <a:pt x="41" y="105"/>
                </a:cubicBezTo>
                <a:close/>
                <a:moveTo>
                  <a:pt x="119" y="26"/>
                </a:moveTo>
                <a:cubicBezTo>
                  <a:pt x="119" y="26"/>
                  <a:pt x="119" y="26"/>
                  <a:pt x="119" y="26"/>
                </a:cubicBezTo>
                <a:cubicBezTo>
                  <a:pt x="118" y="26"/>
                  <a:pt x="118" y="27"/>
                  <a:pt x="119" y="28"/>
                </a:cubicBezTo>
                <a:cubicBezTo>
                  <a:pt x="119" y="27"/>
                  <a:pt x="119" y="26"/>
                  <a:pt x="119" y="26"/>
                </a:cubicBezTo>
                <a:close/>
                <a:moveTo>
                  <a:pt x="220" y="75"/>
                </a:moveTo>
                <a:cubicBezTo>
                  <a:pt x="220" y="75"/>
                  <a:pt x="220" y="75"/>
                  <a:pt x="220" y="75"/>
                </a:cubicBezTo>
                <a:cubicBezTo>
                  <a:pt x="220" y="75"/>
                  <a:pt x="221" y="76"/>
                  <a:pt x="221" y="76"/>
                </a:cubicBezTo>
                <a:cubicBezTo>
                  <a:pt x="221" y="76"/>
                  <a:pt x="221" y="76"/>
                  <a:pt x="222" y="75"/>
                </a:cubicBezTo>
                <a:cubicBezTo>
                  <a:pt x="221" y="75"/>
                  <a:pt x="220" y="75"/>
                  <a:pt x="220" y="75"/>
                </a:cubicBezTo>
                <a:close/>
                <a:moveTo>
                  <a:pt x="23" y="136"/>
                </a:moveTo>
                <a:cubicBezTo>
                  <a:pt x="23" y="136"/>
                  <a:pt x="23" y="137"/>
                  <a:pt x="23" y="137"/>
                </a:cubicBezTo>
                <a:cubicBezTo>
                  <a:pt x="23" y="137"/>
                  <a:pt x="24" y="137"/>
                  <a:pt x="24" y="138"/>
                </a:cubicBezTo>
                <a:cubicBezTo>
                  <a:pt x="24" y="137"/>
                  <a:pt x="24" y="137"/>
                  <a:pt x="24" y="136"/>
                </a:cubicBezTo>
                <a:cubicBezTo>
                  <a:pt x="23" y="136"/>
                  <a:pt x="23" y="136"/>
                  <a:pt x="23" y="136"/>
                </a:cubicBezTo>
                <a:close/>
                <a:moveTo>
                  <a:pt x="109" y="198"/>
                </a:moveTo>
                <a:cubicBezTo>
                  <a:pt x="110" y="198"/>
                  <a:pt x="110" y="198"/>
                  <a:pt x="110" y="198"/>
                </a:cubicBezTo>
                <a:cubicBezTo>
                  <a:pt x="111" y="198"/>
                  <a:pt x="111" y="197"/>
                  <a:pt x="111" y="197"/>
                </a:cubicBezTo>
                <a:cubicBezTo>
                  <a:pt x="110" y="197"/>
                  <a:pt x="110" y="197"/>
                  <a:pt x="109" y="198"/>
                </a:cubicBezTo>
                <a:close/>
                <a:moveTo>
                  <a:pt x="42" y="137"/>
                </a:moveTo>
                <a:cubicBezTo>
                  <a:pt x="42" y="137"/>
                  <a:pt x="42" y="137"/>
                  <a:pt x="42" y="137"/>
                </a:cubicBezTo>
                <a:cubicBezTo>
                  <a:pt x="42" y="137"/>
                  <a:pt x="42" y="136"/>
                  <a:pt x="42" y="136"/>
                </a:cubicBezTo>
                <a:cubicBezTo>
                  <a:pt x="42" y="136"/>
                  <a:pt x="41" y="136"/>
                  <a:pt x="41" y="136"/>
                </a:cubicBezTo>
                <a:cubicBezTo>
                  <a:pt x="41" y="136"/>
                  <a:pt x="41" y="137"/>
                  <a:pt x="42" y="137"/>
                </a:cubicBezTo>
                <a:close/>
                <a:moveTo>
                  <a:pt x="254" y="85"/>
                </a:moveTo>
                <a:cubicBezTo>
                  <a:pt x="253" y="83"/>
                  <a:pt x="253" y="83"/>
                  <a:pt x="252" y="84"/>
                </a:cubicBezTo>
                <a:cubicBezTo>
                  <a:pt x="253" y="84"/>
                  <a:pt x="253" y="84"/>
                  <a:pt x="254" y="85"/>
                </a:cubicBezTo>
                <a:close/>
                <a:moveTo>
                  <a:pt x="270" y="65"/>
                </a:moveTo>
                <a:cubicBezTo>
                  <a:pt x="270" y="65"/>
                  <a:pt x="271" y="65"/>
                  <a:pt x="272" y="65"/>
                </a:cubicBezTo>
                <a:cubicBezTo>
                  <a:pt x="271" y="64"/>
                  <a:pt x="271" y="64"/>
                  <a:pt x="270" y="65"/>
                </a:cubicBezTo>
                <a:close/>
                <a:moveTo>
                  <a:pt x="120" y="67"/>
                </a:moveTo>
                <a:cubicBezTo>
                  <a:pt x="120" y="67"/>
                  <a:pt x="120" y="67"/>
                  <a:pt x="120" y="67"/>
                </a:cubicBezTo>
                <a:cubicBezTo>
                  <a:pt x="121" y="67"/>
                  <a:pt x="122" y="68"/>
                  <a:pt x="123" y="68"/>
                </a:cubicBezTo>
                <a:cubicBezTo>
                  <a:pt x="123" y="67"/>
                  <a:pt x="123" y="67"/>
                  <a:pt x="123" y="67"/>
                </a:cubicBezTo>
                <a:cubicBezTo>
                  <a:pt x="122" y="67"/>
                  <a:pt x="121" y="67"/>
                  <a:pt x="120" y="67"/>
                </a:cubicBezTo>
                <a:close/>
                <a:moveTo>
                  <a:pt x="54" y="140"/>
                </a:moveTo>
                <a:cubicBezTo>
                  <a:pt x="54" y="141"/>
                  <a:pt x="54" y="141"/>
                  <a:pt x="55" y="142"/>
                </a:cubicBezTo>
                <a:cubicBezTo>
                  <a:pt x="55" y="141"/>
                  <a:pt x="54" y="141"/>
                  <a:pt x="54" y="140"/>
                </a:cubicBezTo>
                <a:close/>
                <a:moveTo>
                  <a:pt x="246" y="79"/>
                </a:moveTo>
                <a:cubicBezTo>
                  <a:pt x="246" y="80"/>
                  <a:pt x="246" y="80"/>
                  <a:pt x="247" y="80"/>
                </a:cubicBezTo>
                <a:cubicBezTo>
                  <a:pt x="247" y="80"/>
                  <a:pt x="247" y="80"/>
                  <a:pt x="246" y="79"/>
                </a:cubicBezTo>
                <a:close/>
                <a:moveTo>
                  <a:pt x="63" y="162"/>
                </a:moveTo>
                <a:cubicBezTo>
                  <a:pt x="64" y="162"/>
                  <a:pt x="64" y="163"/>
                  <a:pt x="64" y="163"/>
                </a:cubicBezTo>
                <a:cubicBezTo>
                  <a:pt x="65" y="162"/>
                  <a:pt x="65" y="162"/>
                  <a:pt x="63" y="162"/>
                </a:cubicBezTo>
                <a:close/>
                <a:moveTo>
                  <a:pt x="82" y="65"/>
                </a:moveTo>
                <a:cubicBezTo>
                  <a:pt x="82" y="64"/>
                  <a:pt x="82" y="64"/>
                  <a:pt x="82" y="64"/>
                </a:cubicBezTo>
                <a:cubicBezTo>
                  <a:pt x="82" y="65"/>
                  <a:pt x="81" y="65"/>
                  <a:pt x="81" y="66"/>
                </a:cubicBezTo>
                <a:cubicBezTo>
                  <a:pt x="81" y="66"/>
                  <a:pt x="81" y="66"/>
                  <a:pt x="81" y="66"/>
                </a:cubicBezTo>
                <a:cubicBezTo>
                  <a:pt x="82" y="66"/>
                  <a:pt x="82" y="65"/>
                  <a:pt x="82" y="65"/>
                </a:cubicBezTo>
                <a:close/>
                <a:moveTo>
                  <a:pt x="277" y="190"/>
                </a:moveTo>
                <a:cubicBezTo>
                  <a:pt x="277" y="190"/>
                  <a:pt x="277" y="190"/>
                  <a:pt x="277" y="190"/>
                </a:cubicBezTo>
                <a:cubicBezTo>
                  <a:pt x="277" y="190"/>
                  <a:pt x="277" y="191"/>
                  <a:pt x="277" y="192"/>
                </a:cubicBezTo>
                <a:cubicBezTo>
                  <a:pt x="277" y="192"/>
                  <a:pt x="277" y="192"/>
                  <a:pt x="277" y="192"/>
                </a:cubicBezTo>
                <a:cubicBezTo>
                  <a:pt x="277" y="191"/>
                  <a:pt x="277" y="190"/>
                  <a:pt x="277" y="190"/>
                </a:cubicBezTo>
                <a:close/>
                <a:moveTo>
                  <a:pt x="269" y="71"/>
                </a:moveTo>
                <a:cubicBezTo>
                  <a:pt x="269" y="71"/>
                  <a:pt x="269" y="71"/>
                  <a:pt x="269" y="70"/>
                </a:cubicBezTo>
                <a:cubicBezTo>
                  <a:pt x="269" y="71"/>
                  <a:pt x="269" y="71"/>
                  <a:pt x="269" y="71"/>
                </a:cubicBezTo>
                <a:close/>
                <a:moveTo>
                  <a:pt x="61" y="86"/>
                </a:moveTo>
                <a:cubicBezTo>
                  <a:pt x="60" y="86"/>
                  <a:pt x="60" y="87"/>
                  <a:pt x="60" y="88"/>
                </a:cubicBezTo>
                <a:cubicBezTo>
                  <a:pt x="60" y="87"/>
                  <a:pt x="60" y="86"/>
                  <a:pt x="61" y="86"/>
                </a:cubicBezTo>
                <a:close/>
                <a:moveTo>
                  <a:pt x="254" y="197"/>
                </a:moveTo>
                <a:cubicBezTo>
                  <a:pt x="254" y="197"/>
                  <a:pt x="254" y="197"/>
                  <a:pt x="254" y="197"/>
                </a:cubicBezTo>
                <a:cubicBezTo>
                  <a:pt x="254" y="197"/>
                  <a:pt x="253" y="198"/>
                  <a:pt x="253" y="198"/>
                </a:cubicBezTo>
                <a:cubicBezTo>
                  <a:pt x="253" y="198"/>
                  <a:pt x="254" y="198"/>
                  <a:pt x="254" y="197"/>
                </a:cubicBezTo>
                <a:close/>
                <a:moveTo>
                  <a:pt x="137" y="202"/>
                </a:moveTo>
                <a:cubicBezTo>
                  <a:pt x="137" y="202"/>
                  <a:pt x="137" y="202"/>
                  <a:pt x="137" y="203"/>
                </a:cubicBezTo>
                <a:cubicBezTo>
                  <a:pt x="138" y="203"/>
                  <a:pt x="138" y="203"/>
                  <a:pt x="139" y="203"/>
                </a:cubicBezTo>
                <a:cubicBezTo>
                  <a:pt x="139" y="202"/>
                  <a:pt x="139" y="202"/>
                  <a:pt x="139" y="202"/>
                </a:cubicBezTo>
                <a:cubicBezTo>
                  <a:pt x="138" y="202"/>
                  <a:pt x="138" y="202"/>
                  <a:pt x="137" y="202"/>
                </a:cubicBezTo>
                <a:close/>
                <a:moveTo>
                  <a:pt x="230" y="80"/>
                </a:moveTo>
                <a:cubicBezTo>
                  <a:pt x="231" y="80"/>
                  <a:pt x="231" y="80"/>
                  <a:pt x="232" y="80"/>
                </a:cubicBezTo>
                <a:cubicBezTo>
                  <a:pt x="231" y="79"/>
                  <a:pt x="231" y="79"/>
                  <a:pt x="230" y="80"/>
                </a:cubicBezTo>
                <a:close/>
                <a:moveTo>
                  <a:pt x="103" y="40"/>
                </a:moveTo>
                <a:cubicBezTo>
                  <a:pt x="103" y="40"/>
                  <a:pt x="104" y="40"/>
                  <a:pt x="104" y="40"/>
                </a:cubicBezTo>
                <a:cubicBezTo>
                  <a:pt x="103" y="40"/>
                  <a:pt x="103" y="39"/>
                  <a:pt x="102" y="39"/>
                </a:cubicBezTo>
                <a:cubicBezTo>
                  <a:pt x="103" y="40"/>
                  <a:pt x="103" y="40"/>
                  <a:pt x="103" y="40"/>
                </a:cubicBezTo>
                <a:close/>
                <a:moveTo>
                  <a:pt x="56" y="101"/>
                </a:moveTo>
                <a:cubicBezTo>
                  <a:pt x="56" y="101"/>
                  <a:pt x="56" y="101"/>
                  <a:pt x="56" y="100"/>
                </a:cubicBezTo>
                <a:cubicBezTo>
                  <a:pt x="55" y="100"/>
                  <a:pt x="55" y="101"/>
                  <a:pt x="56" y="101"/>
                </a:cubicBezTo>
                <a:close/>
                <a:moveTo>
                  <a:pt x="27" y="108"/>
                </a:moveTo>
                <a:cubicBezTo>
                  <a:pt x="28" y="108"/>
                  <a:pt x="28" y="108"/>
                  <a:pt x="28" y="108"/>
                </a:cubicBezTo>
                <a:cubicBezTo>
                  <a:pt x="29" y="108"/>
                  <a:pt x="28" y="108"/>
                  <a:pt x="28" y="107"/>
                </a:cubicBezTo>
                <a:cubicBezTo>
                  <a:pt x="28" y="107"/>
                  <a:pt x="28" y="108"/>
                  <a:pt x="27" y="108"/>
                </a:cubicBezTo>
                <a:close/>
                <a:moveTo>
                  <a:pt x="120" y="70"/>
                </a:moveTo>
                <a:cubicBezTo>
                  <a:pt x="120" y="70"/>
                  <a:pt x="120" y="70"/>
                  <a:pt x="120" y="70"/>
                </a:cubicBezTo>
                <a:cubicBezTo>
                  <a:pt x="121" y="70"/>
                  <a:pt x="121" y="70"/>
                  <a:pt x="122" y="70"/>
                </a:cubicBezTo>
                <a:cubicBezTo>
                  <a:pt x="122" y="70"/>
                  <a:pt x="122" y="70"/>
                  <a:pt x="122" y="70"/>
                </a:cubicBezTo>
                <a:cubicBezTo>
                  <a:pt x="121" y="70"/>
                  <a:pt x="121" y="70"/>
                  <a:pt x="120" y="70"/>
                </a:cubicBezTo>
                <a:close/>
                <a:moveTo>
                  <a:pt x="31" y="104"/>
                </a:moveTo>
                <a:cubicBezTo>
                  <a:pt x="32" y="104"/>
                  <a:pt x="32" y="104"/>
                  <a:pt x="32" y="103"/>
                </a:cubicBezTo>
                <a:cubicBezTo>
                  <a:pt x="32" y="103"/>
                  <a:pt x="32" y="103"/>
                  <a:pt x="31" y="104"/>
                </a:cubicBezTo>
                <a:close/>
                <a:moveTo>
                  <a:pt x="264" y="212"/>
                </a:moveTo>
                <a:cubicBezTo>
                  <a:pt x="264" y="212"/>
                  <a:pt x="264" y="212"/>
                  <a:pt x="264" y="212"/>
                </a:cubicBezTo>
                <a:cubicBezTo>
                  <a:pt x="264" y="212"/>
                  <a:pt x="263" y="212"/>
                  <a:pt x="263" y="212"/>
                </a:cubicBezTo>
                <a:cubicBezTo>
                  <a:pt x="263" y="212"/>
                  <a:pt x="262" y="212"/>
                  <a:pt x="262" y="212"/>
                </a:cubicBezTo>
                <a:cubicBezTo>
                  <a:pt x="263" y="212"/>
                  <a:pt x="263" y="212"/>
                  <a:pt x="264" y="212"/>
                </a:cubicBezTo>
                <a:close/>
                <a:moveTo>
                  <a:pt x="69" y="176"/>
                </a:moveTo>
                <a:cubicBezTo>
                  <a:pt x="69" y="176"/>
                  <a:pt x="69" y="177"/>
                  <a:pt x="70" y="177"/>
                </a:cubicBezTo>
                <a:cubicBezTo>
                  <a:pt x="70" y="176"/>
                  <a:pt x="69" y="176"/>
                  <a:pt x="69" y="176"/>
                </a:cubicBezTo>
                <a:close/>
                <a:moveTo>
                  <a:pt x="72" y="186"/>
                </a:moveTo>
                <a:cubicBezTo>
                  <a:pt x="72" y="186"/>
                  <a:pt x="72" y="186"/>
                  <a:pt x="72" y="186"/>
                </a:cubicBezTo>
                <a:cubicBezTo>
                  <a:pt x="72" y="187"/>
                  <a:pt x="72" y="187"/>
                  <a:pt x="72" y="187"/>
                </a:cubicBezTo>
                <a:cubicBezTo>
                  <a:pt x="73" y="187"/>
                  <a:pt x="73" y="187"/>
                  <a:pt x="72" y="186"/>
                </a:cubicBezTo>
                <a:close/>
                <a:moveTo>
                  <a:pt x="216" y="191"/>
                </a:moveTo>
                <a:cubicBezTo>
                  <a:pt x="216" y="191"/>
                  <a:pt x="216" y="191"/>
                  <a:pt x="216" y="191"/>
                </a:cubicBezTo>
                <a:cubicBezTo>
                  <a:pt x="215" y="191"/>
                  <a:pt x="215" y="190"/>
                  <a:pt x="214" y="190"/>
                </a:cubicBezTo>
                <a:cubicBezTo>
                  <a:pt x="214" y="190"/>
                  <a:pt x="214" y="191"/>
                  <a:pt x="214" y="191"/>
                </a:cubicBezTo>
                <a:cubicBezTo>
                  <a:pt x="215" y="191"/>
                  <a:pt x="215" y="191"/>
                  <a:pt x="216" y="191"/>
                </a:cubicBezTo>
                <a:close/>
                <a:moveTo>
                  <a:pt x="75" y="73"/>
                </a:moveTo>
                <a:cubicBezTo>
                  <a:pt x="75" y="73"/>
                  <a:pt x="75" y="73"/>
                  <a:pt x="75" y="73"/>
                </a:cubicBezTo>
                <a:cubicBezTo>
                  <a:pt x="76" y="73"/>
                  <a:pt x="76" y="73"/>
                  <a:pt x="76" y="73"/>
                </a:cubicBezTo>
                <a:cubicBezTo>
                  <a:pt x="76" y="72"/>
                  <a:pt x="76" y="72"/>
                  <a:pt x="76" y="72"/>
                </a:cubicBezTo>
                <a:cubicBezTo>
                  <a:pt x="76" y="73"/>
                  <a:pt x="75" y="73"/>
                  <a:pt x="75" y="73"/>
                </a:cubicBezTo>
                <a:close/>
                <a:moveTo>
                  <a:pt x="80" y="191"/>
                </a:moveTo>
                <a:cubicBezTo>
                  <a:pt x="80" y="192"/>
                  <a:pt x="80" y="192"/>
                  <a:pt x="81" y="193"/>
                </a:cubicBezTo>
                <a:cubicBezTo>
                  <a:pt x="81" y="192"/>
                  <a:pt x="80" y="192"/>
                  <a:pt x="80" y="191"/>
                </a:cubicBezTo>
                <a:close/>
                <a:moveTo>
                  <a:pt x="267" y="188"/>
                </a:moveTo>
                <a:cubicBezTo>
                  <a:pt x="266" y="188"/>
                  <a:pt x="266" y="188"/>
                  <a:pt x="267" y="189"/>
                </a:cubicBezTo>
                <a:cubicBezTo>
                  <a:pt x="267" y="188"/>
                  <a:pt x="267" y="188"/>
                  <a:pt x="267" y="188"/>
                </a:cubicBezTo>
                <a:close/>
                <a:moveTo>
                  <a:pt x="237" y="85"/>
                </a:moveTo>
                <a:cubicBezTo>
                  <a:pt x="237" y="84"/>
                  <a:pt x="237" y="84"/>
                  <a:pt x="238" y="84"/>
                </a:cubicBezTo>
                <a:cubicBezTo>
                  <a:pt x="237" y="84"/>
                  <a:pt x="237" y="84"/>
                  <a:pt x="237" y="85"/>
                </a:cubicBezTo>
                <a:close/>
                <a:moveTo>
                  <a:pt x="222" y="64"/>
                </a:moveTo>
                <a:cubicBezTo>
                  <a:pt x="222" y="64"/>
                  <a:pt x="222" y="64"/>
                  <a:pt x="222" y="64"/>
                </a:cubicBezTo>
                <a:cubicBezTo>
                  <a:pt x="221" y="64"/>
                  <a:pt x="221" y="64"/>
                  <a:pt x="221" y="64"/>
                </a:cubicBezTo>
                <a:cubicBezTo>
                  <a:pt x="221" y="64"/>
                  <a:pt x="221" y="64"/>
                  <a:pt x="221" y="64"/>
                </a:cubicBezTo>
                <a:cubicBezTo>
                  <a:pt x="221" y="64"/>
                  <a:pt x="221" y="64"/>
                  <a:pt x="222" y="64"/>
                </a:cubicBezTo>
                <a:close/>
                <a:moveTo>
                  <a:pt x="122" y="6"/>
                </a:moveTo>
                <a:cubicBezTo>
                  <a:pt x="122" y="6"/>
                  <a:pt x="122" y="6"/>
                  <a:pt x="122" y="7"/>
                </a:cubicBezTo>
                <a:cubicBezTo>
                  <a:pt x="122" y="6"/>
                  <a:pt x="122" y="6"/>
                  <a:pt x="122" y="6"/>
                </a:cubicBezTo>
                <a:close/>
                <a:moveTo>
                  <a:pt x="79" y="196"/>
                </a:moveTo>
                <a:cubicBezTo>
                  <a:pt x="79" y="196"/>
                  <a:pt x="79" y="196"/>
                  <a:pt x="79" y="196"/>
                </a:cubicBezTo>
                <a:cubicBezTo>
                  <a:pt x="79" y="196"/>
                  <a:pt x="79" y="197"/>
                  <a:pt x="79" y="197"/>
                </a:cubicBezTo>
                <a:cubicBezTo>
                  <a:pt x="79" y="197"/>
                  <a:pt x="79" y="197"/>
                  <a:pt x="79" y="197"/>
                </a:cubicBezTo>
                <a:cubicBezTo>
                  <a:pt x="79" y="197"/>
                  <a:pt x="79" y="196"/>
                  <a:pt x="79" y="196"/>
                </a:cubicBezTo>
                <a:close/>
                <a:moveTo>
                  <a:pt x="204" y="190"/>
                </a:moveTo>
                <a:cubicBezTo>
                  <a:pt x="204" y="190"/>
                  <a:pt x="204" y="190"/>
                  <a:pt x="204" y="191"/>
                </a:cubicBezTo>
                <a:cubicBezTo>
                  <a:pt x="205" y="191"/>
                  <a:pt x="205" y="191"/>
                  <a:pt x="206" y="191"/>
                </a:cubicBezTo>
                <a:cubicBezTo>
                  <a:pt x="206" y="190"/>
                  <a:pt x="206" y="190"/>
                  <a:pt x="206" y="190"/>
                </a:cubicBezTo>
                <a:cubicBezTo>
                  <a:pt x="205" y="190"/>
                  <a:pt x="205" y="190"/>
                  <a:pt x="204" y="190"/>
                </a:cubicBezTo>
                <a:close/>
                <a:moveTo>
                  <a:pt x="261" y="185"/>
                </a:moveTo>
                <a:cubicBezTo>
                  <a:pt x="261" y="184"/>
                  <a:pt x="261" y="184"/>
                  <a:pt x="261" y="184"/>
                </a:cubicBezTo>
                <a:cubicBezTo>
                  <a:pt x="261" y="184"/>
                  <a:pt x="261" y="184"/>
                  <a:pt x="261" y="185"/>
                </a:cubicBezTo>
                <a:close/>
                <a:moveTo>
                  <a:pt x="147" y="181"/>
                </a:moveTo>
                <a:cubicBezTo>
                  <a:pt x="147" y="181"/>
                  <a:pt x="147" y="181"/>
                  <a:pt x="147" y="181"/>
                </a:cubicBezTo>
                <a:cubicBezTo>
                  <a:pt x="148" y="181"/>
                  <a:pt x="148" y="181"/>
                  <a:pt x="148" y="181"/>
                </a:cubicBezTo>
                <a:cubicBezTo>
                  <a:pt x="148" y="181"/>
                  <a:pt x="148" y="181"/>
                  <a:pt x="148" y="181"/>
                </a:cubicBezTo>
                <a:cubicBezTo>
                  <a:pt x="148" y="181"/>
                  <a:pt x="148" y="181"/>
                  <a:pt x="147" y="181"/>
                </a:cubicBezTo>
                <a:close/>
                <a:moveTo>
                  <a:pt x="50" y="167"/>
                </a:moveTo>
                <a:cubicBezTo>
                  <a:pt x="50" y="167"/>
                  <a:pt x="50" y="167"/>
                  <a:pt x="50" y="167"/>
                </a:cubicBezTo>
                <a:cubicBezTo>
                  <a:pt x="50" y="167"/>
                  <a:pt x="50" y="167"/>
                  <a:pt x="50" y="168"/>
                </a:cubicBezTo>
                <a:cubicBezTo>
                  <a:pt x="50" y="168"/>
                  <a:pt x="50" y="168"/>
                  <a:pt x="50" y="168"/>
                </a:cubicBezTo>
                <a:cubicBezTo>
                  <a:pt x="50" y="167"/>
                  <a:pt x="50" y="167"/>
                  <a:pt x="50" y="167"/>
                </a:cubicBezTo>
                <a:close/>
                <a:moveTo>
                  <a:pt x="46" y="151"/>
                </a:moveTo>
                <a:cubicBezTo>
                  <a:pt x="46" y="151"/>
                  <a:pt x="46" y="151"/>
                  <a:pt x="46" y="151"/>
                </a:cubicBezTo>
                <a:cubicBezTo>
                  <a:pt x="46" y="151"/>
                  <a:pt x="46" y="151"/>
                  <a:pt x="46" y="152"/>
                </a:cubicBezTo>
                <a:cubicBezTo>
                  <a:pt x="46" y="152"/>
                  <a:pt x="46" y="152"/>
                  <a:pt x="46" y="152"/>
                </a:cubicBezTo>
                <a:cubicBezTo>
                  <a:pt x="46" y="152"/>
                  <a:pt x="46" y="152"/>
                  <a:pt x="46" y="152"/>
                </a:cubicBezTo>
                <a:cubicBezTo>
                  <a:pt x="46" y="151"/>
                  <a:pt x="46" y="151"/>
                  <a:pt x="46" y="151"/>
                </a:cubicBezTo>
                <a:close/>
                <a:moveTo>
                  <a:pt x="278" y="124"/>
                </a:moveTo>
                <a:cubicBezTo>
                  <a:pt x="278" y="124"/>
                  <a:pt x="278" y="124"/>
                  <a:pt x="279" y="124"/>
                </a:cubicBezTo>
                <a:cubicBezTo>
                  <a:pt x="279" y="124"/>
                  <a:pt x="279" y="123"/>
                  <a:pt x="279" y="123"/>
                </a:cubicBezTo>
                <a:cubicBezTo>
                  <a:pt x="278" y="123"/>
                  <a:pt x="278" y="123"/>
                  <a:pt x="278" y="123"/>
                </a:cubicBezTo>
                <a:cubicBezTo>
                  <a:pt x="278" y="123"/>
                  <a:pt x="278" y="124"/>
                  <a:pt x="278" y="124"/>
                </a:cubicBezTo>
                <a:close/>
                <a:moveTo>
                  <a:pt x="35" y="104"/>
                </a:moveTo>
                <a:cubicBezTo>
                  <a:pt x="35" y="104"/>
                  <a:pt x="36" y="104"/>
                  <a:pt x="36" y="104"/>
                </a:cubicBezTo>
                <a:cubicBezTo>
                  <a:pt x="36" y="104"/>
                  <a:pt x="36" y="104"/>
                  <a:pt x="36" y="103"/>
                </a:cubicBezTo>
                <a:cubicBezTo>
                  <a:pt x="36" y="103"/>
                  <a:pt x="36" y="103"/>
                  <a:pt x="36" y="103"/>
                </a:cubicBezTo>
                <a:cubicBezTo>
                  <a:pt x="36" y="104"/>
                  <a:pt x="35" y="104"/>
                  <a:pt x="35" y="104"/>
                </a:cubicBezTo>
                <a:close/>
                <a:moveTo>
                  <a:pt x="205" y="78"/>
                </a:moveTo>
                <a:cubicBezTo>
                  <a:pt x="205" y="78"/>
                  <a:pt x="206" y="77"/>
                  <a:pt x="206" y="77"/>
                </a:cubicBezTo>
                <a:cubicBezTo>
                  <a:pt x="206" y="77"/>
                  <a:pt x="205" y="77"/>
                  <a:pt x="205" y="78"/>
                </a:cubicBezTo>
                <a:close/>
                <a:moveTo>
                  <a:pt x="213" y="63"/>
                </a:moveTo>
                <a:cubicBezTo>
                  <a:pt x="213" y="63"/>
                  <a:pt x="213" y="63"/>
                  <a:pt x="213" y="64"/>
                </a:cubicBezTo>
                <a:cubicBezTo>
                  <a:pt x="213" y="64"/>
                  <a:pt x="213" y="64"/>
                  <a:pt x="214" y="64"/>
                </a:cubicBezTo>
                <a:cubicBezTo>
                  <a:pt x="214" y="63"/>
                  <a:pt x="214" y="63"/>
                  <a:pt x="214" y="63"/>
                </a:cubicBezTo>
                <a:cubicBezTo>
                  <a:pt x="213" y="63"/>
                  <a:pt x="213" y="63"/>
                  <a:pt x="213" y="63"/>
                </a:cubicBezTo>
                <a:close/>
                <a:moveTo>
                  <a:pt x="49" y="118"/>
                </a:moveTo>
                <a:cubicBezTo>
                  <a:pt x="49" y="118"/>
                  <a:pt x="49" y="118"/>
                  <a:pt x="49" y="118"/>
                </a:cubicBezTo>
                <a:cubicBezTo>
                  <a:pt x="49" y="119"/>
                  <a:pt x="49" y="119"/>
                  <a:pt x="49" y="119"/>
                </a:cubicBezTo>
                <a:cubicBezTo>
                  <a:pt x="49" y="119"/>
                  <a:pt x="49" y="119"/>
                  <a:pt x="49" y="119"/>
                </a:cubicBezTo>
                <a:cubicBezTo>
                  <a:pt x="49" y="119"/>
                  <a:pt x="49" y="119"/>
                  <a:pt x="49" y="119"/>
                </a:cubicBezTo>
                <a:cubicBezTo>
                  <a:pt x="49" y="119"/>
                  <a:pt x="49" y="119"/>
                  <a:pt x="49" y="118"/>
                </a:cubicBezTo>
                <a:close/>
                <a:moveTo>
                  <a:pt x="42" y="109"/>
                </a:moveTo>
                <a:cubicBezTo>
                  <a:pt x="42" y="109"/>
                  <a:pt x="42" y="109"/>
                  <a:pt x="42" y="109"/>
                </a:cubicBezTo>
                <a:cubicBezTo>
                  <a:pt x="42" y="109"/>
                  <a:pt x="42" y="108"/>
                  <a:pt x="42" y="108"/>
                </a:cubicBezTo>
                <a:cubicBezTo>
                  <a:pt x="42" y="108"/>
                  <a:pt x="42" y="108"/>
                  <a:pt x="42" y="108"/>
                </a:cubicBezTo>
                <a:cubicBezTo>
                  <a:pt x="42" y="108"/>
                  <a:pt x="42" y="109"/>
                  <a:pt x="42" y="109"/>
                </a:cubicBezTo>
                <a:close/>
                <a:moveTo>
                  <a:pt x="53" y="99"/>
                </a:moveTo>
                <a:cubicBezTo>
                  <a:pt x="53" y="99"/>
                  <a:pt x="53" y="99"/>
                  <a:pt x="53" y="99"/>
                </a:cubicBezTo>
                <a:cubicBezTo>
                  <a:pt x="53" y="99"/>
                  <a:pt x="53" y="99"/>
                  <a:pt x="53" y="100"/>
                </a:cubicBezTo>
                <a:cubicBezTo>
                  <a:pt x="53" y="100"/>
                  <a:pt x="53" y="100"/>
                  <a:pt x="53" y="100"/>
                </a:cubicBezTo>
                <a:cubicBezTo>
                  <a:pt x="53" y="99"/>
                  <a:pt x="53" y="99"/>
                  <a:pt x="53" y="99"/>
                </a:cubicBezTo>
                <a:close/>
                <a:moveTo>
                  <a:pt x="217" y="64"/>
                </a:moveTo>
                <a:cubicBezTo>
                  <a:pt x="217" y="64"/>
                  <a:pt x="217" y="64"/>
                  <a:pt x="217" y="64"/>
                </a:cubicBezTo>
                <a:cubicBezTo>
                  <a:pt x="217" y="64"/>
                  <a:pt x="217" y="64"/>
                  <a:pt x="217" y="64"/>
                </a:cubicBezTo>
                <a:cubicBezTo>
                  <a:pt x="217" y="64"/>
                  <a:pt x="217" y="64"/>
                  <a:pt x="217" y="64"/>
                </a:cubicBezTo>
                <a:cubicBezTo>
                  <a:pt x="217" y="64"/>
                  <a:pt x="217" y="64"/>
                  <a:pt x="217" y="6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40" name="Freeform 339"/>
          <p:cNvSpPr>
            <a:spLocks noEditPoints="1"/>
          </p:cNvSpPr>
          <p:nvPr/>
        </p:nvSpPr>
        <p:spPr bwMode="auto">
          <a:xfrm>
            <a:off x="9471026" y="657226"/>
            <a:ext cx="496888" cy="627063"/>
          </a:xfrm>
          <a:custGeom>
            <a:gdLst>
              <a:gd fmla="*/ 38 w 201" name="T0"/>
              <a:gd fmla="*/ 156 h 254" name="T1"/>
              <a:gd fmla="*/ 105 w 201" name="T2"/>
              <a:gd fmla="*/ 212 h 254" name="T3"/>
              <a:gd fmla="*/ 106 w 201" name="T4"/>
              <a:gd fmla="*/ 226 h 254" name="T5"/>
              <a:gd fmla="*/ 157 w 201" name="T6"/>
              <a:gd fmla="*/ 9 h 254" name="T7"/>
              <a:gd fmla="*/ 151 w 201" name="T8"/>
              <a:gd fmla="*/ 99 h 254" name="T9"/>
              <a:gd fmla="*/ 128 w 201" name="T10"/>
              <a:gd fmla="*/ 144 h 254" name="T11"/>
              <a:gd fmla="*/ 123 w 201" name="T12"/>
              <a:gd fmla="*/ 81 h 254" name="T13"/>
              <a:gd fmla="*/ 108 w 201" name="T14"/>
              <a:gd fmla="*/ 69 h 254" name="T15"/>
              <a:gd fmla="*/ 48 w 201" name="T16"/>
              <a:gd fmla="*/ 72 h 254" name="T17"/>
              <a:gd fmla="*/ 117 w 201" name="T18"/>
              <a:gd fmla="*/ 61 h 254" name="T19"/>
              <a:gd fmla="*/ 137 w 201" name="T20"/>
              <a:gd fmla="*/ 87 h 254" name="T21"/>
              <a:gd fmla="*/ 94 w 201" name="T22"/>
              <a:gd fmla="*/ 220 h 254" name="T23"/>
              <a:gd fmla="*/ 97 w 201" name="T24"/>
              <a:gd fmla="*/ 45 h 254" name="T25"/>
              <a:gd fmla="*/ 73 w 201" name="T26"/>
              <a:gd fmla="*/ 185 h 254" name="T27"/>
              <a:gd fmla="*/ 137 w 201" name="T28"/>
              <a:gd fmla="*/ 49 h 254" name="T29"/>
              <a:gd fmla="*/ 130 w 201" name="T30"/>
              <a:gd fmla="*/ 209 h 254" name="T31"/>
              <a:gd fmla="*/ 71 w 201" name="T32"/>
              <a:gd fmla="*/ 182 h 254" name="T33"/>
              <a:gd fmla="*/ 115 w 201" name="T34"/>
              <a:gd fmla="*/ 163 h 254" name="T35"/>
              <a:gd fmla="*/ 115 w 201" name="T36"/>
              <a:gd fmla="*/ 190 h 254" name="T37"/>
              <a:gd fmla="*/ 124 w 201" name="T38"/>
              <a:gd fmla="*/ 45 h 254" name="T39"/>
              <a:gd fmla="*/ 148 w 201" name="T40"/>
              <a:gd fmla="*/ 19 h 254" name="T41"/>
              <a:gd fmla="*/ 54 w 201" name="T42"/>
              <a:gd fmla="*/ 31 h 254" name="T43"/>
              <a:gd fmla="*/ 92 w 201" name="T44"/>
              <a:gd fmla="*/ 117 h 254" name="T45"/>
              <a:gd fmla="*/ 99 w 201" name="T46"/>
              <a:gd fmla="*/ 246 h 254" name="T47"/>
              <a:gd fmla="*/ 47 w 201" name="T48"/>
              <a:gd fmla="*/ 170 h 254" name="T49"/>
              <a:gd fmla="*/ 101 w 201" name="T50"/>
              <a:gd fmla="*/ 199 h 254" name="T51"/>
              <a:gd fmla="*/ 98 w 201" name="T52"/>
              <a:gd fmla="*/ 36 h 254" name="T53"/>
              <a:gd fmla="*/ 138 w 201" name="T54"/>
              <a:gd fmla="*/ 179 h 254" name="T55"/>
              <a:gd fmla="*/ 132 w 201" name="T56"/>
              <a:gd fmla="*/ 66 h 254" name="T57"/>
              <a:gd fmla="*/ 196 w 201" name="T58"/>
              <a:gd fmla="*/ 164 h 254" name="T59"/>
              <a:gd fmla="*/ 68 w 201" name="T60"/>
              <a:gd fmla="*/ 120 h 254" name="T61"/>
              <a:gd fmla="*/ 107 w 201" name="T62"/>
              <a:gd fmla="*/ 175 h 254" name="T63"/>
              <a:gd fmla="*/ 138 w 201" name="T64"/>
              <a:gd fmla="*/ 24 h 254" name="T65"/>
              <a:gd fmla="*/ 89 w 201" name="T66"/>
              <a:gd fmla="*/ 155 h 254" name="T67"/>
              <a:gd fmla="*/ 128 w 201" name="T68"/>
              <a:gd fmla="*/ 120 h 254" name="T69"/>
              <a:gd fmla="*/ 92 w 201" name="T70"/>
              <a:gd fmla="*/ 122 h 254" name="T71"/>
              <a:gd fmla="*/ 52 w 201" name="T72"/>
              <a:gd fmla="*/ 63 h 254" name="T73"/>
              <a:gd fmla="*/ 148 w 201" name="T74"/>
              <a:gd fmla="*/ 10 h 254" name="T75"/>
              <a:gd fmla="*/ 144 w 201" name="T76"/>
              <a:gd fmla="*/ 25 h 254" name="T77"/>
              <a:gd fmla="*/ 87 w 201" name="T78"/>
              <a:gd fmla="*/ 221 h 254" name="T79"/>
              <a:gd fmla="*/ 122 w 201" name="T80"/>
              <a:gd fmla="*/ 166 h 254" name="T81"/>
              <a:gd fmla="*/ 79 w 201" name="T82"/>
              <a:gd fmla="*/ 25 h 254" name="T83"/>
              <a:gd fmla="*/ 106 w 201" name="T84"/>
              <a:gd fmla="*/ 39 h 254" name="T85"/>
              <a:gd fmla="*/ 107 w 201" name="T86"/>
              <a:gd fmla="*/ 159 h 254" name="T87"/>
              <a:gd fmla="*/ 122 w 201" name="T88"/>
              <a:gd fmla="*/ 20 h 254" name="T89"/>
              <a:gd fmla="*/ 42 w 201" name="T90"/>
              <a:gd fmla="*/ 163 h 254" name="T91"/>
              <a:gd fmla="*/ 5 w 201" name="T92"/>
              <a:gd fmla="*/ 160 h 254" name="T93"/>
              <a:gd fmla="*/ 122 w 201" name="T94"/>
              <a:gd fmla="*/ 28 h 254" name="T95"/>
              <a:gd fmla="*/ 146 w 201" name="T96"/>
              <a:gd fmla="*/ 30 h 254" name="T97"/>
              <a:gd fmla="*/ 59 w 201" name="T98"/>
              <a:gd fmla="*/ 21 h 254" name="T99"/>
              <a:gd fmla="*/ 62 w 201" name="T100"/>
              <a:gd fmla="*/ 57 h 254" name="T101"/>
              <a:gd fmla="*/ 89 w 201" name="T102"/>
              <a:gd fmla="*/ 23 h 254" name="T103"/>
              <a:gd fmla="*/ 78 w 201" name="T104"/>
              <a:gd fmla="*/ 187 h 254" name="T105"/>
              <a:gd fmla="*/ 57 w 201" name="T106"/>
              <a:gd fmla="*/ 123 h 254" name="T107"/>
              <a:gd fmla="*/ 110 w 201" name="T108"/>
              <a:gd fmla="*/ 119 h 254" name="T109"/>
              <a:gd fmla="*/ 96 w 201" name="T110"/>
              <a:gd fmla="*/ 207 h 254" name="T111"/>
              <a:gd fmla="*/ 154 w 201" name="T112"/>
              <a:gd fmla="*/ 191 h 254" name="T113"/>
              <a:gd fmla="*/ 64 w 201" name="T114"/>
              <a:gd fmla="*/ 67 h 254" name="T115"/>
              <a:gd fmla="*/ 111 w 201" name="T116"/>
              <a:gd fmla="*/ 168 h 254" name="T117"/>
              <a:gd fmla="*/ 107 w 201" name="T118"/>
              <a:gd fmla="*/ 27 h 254" name="T119"/>
              <a:gd fmla="*/ 141 w 201" name="T120"/>
              <a:gd fmla="*/ 62 h 254" name="T121"/>
              <a:gd fmla="*/ 132 w 201" name="T122"/>
              <a:gd fmla="*/ 42 h 254" name="T123"/>
              <a:gd fmla="*/ 125 w 201" name="T124"/>
              <a:gd fmla="*/ 172 h 25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54" w="201">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41" name="Freeform 340"/>
          <p:cNvSpPr>
            <a:spLocks noEditPoints="1"/>
          </p:cNvSpPr>
          <p:nvPr/>
        </p:nvSpPr>
        <p:spPr bwMode="auto">
          <a:xfrm>
            <a:off x="9420226" y="1204913"/>
            <a:ext cx="596900" cy="176213"/>
          </a:xfrm>
          <a:custGeom>
            <a:gdLst>
              <a:gd fmla="*/ 209 w 242" name="T0"/>
              <a:gd fmla="*/ 2 h 71" name="T1"/>
              <a:gd fmla="*/ 233 w 242" name="T2"/>
              <a:gd fmla="*/ 0 h 71" name="T3"/>
              <a:gd fmla="*/ 233 w 242" name="T4"/>
              <a:gd fmla="*/ 3 h 71" name="T5"/>
              <a:gd fmla="*/ 238 w 242" name="T6"/>
              <a:gd fmla="*/ 6 h 71" name="T7"/>
              <a:gd fmla="*/ 233 w 242" name="T8"/>
              <a:gd fmla="*/ 9 h 71" name="T9"/>
              <a:gd fmla="*/ 237 w 242" name="T10"/>
              <a:gd fmla="*/ 42 h 71" name="T11"/>
              <a:gd fmla="*/ 232 w 242" name="T12"/>
              <a:gd fmla="*/ 61 h 71" name="T13"/>
              <a:gd fmla="*/ 124 w 242" name="T14"/>
              <a:gd fmla="*/ 66 h 71" name="T15"/>
              <a:gd fmla="*/ 70 w 242" name="T16"/>
              <a:gd fmla="*/ 70 h 71" name="T17"/>
              <a:gd fmla="*/ 17 w 242" name="T18"/>
              <a:gd fmla="*/ 68 h 71" name="T19"/>
              <a:gd fmla="*/ 11 w 242" name="T20"/>
              <a:gd fmla="*/ 63 h 71" name="T21"/>
              <a:gd fmla="*/ 6 w 242" name="T22"/>
              <a:gd fmla="*/ 26 h 71" name="T23"/>
              <a:gd fmla="*/ 1 w 242" name="T24"/>
              <a:gd fmla="*/ 9 h 71" name="T25"/>
              <a:gd fmla="*/ 15 w 242" name="T26"/>
              <a:gd fmla="*/ 6 h 71" name="T27"/>
              <a:gd fmla="*/ 27 w 242" name="T28"/>
              <a:gd fmla="*/ 5 h 71" name="T29"/>
              <a:gd fmla="*/ 23 w 242" name="T30"/>
              <a:gd fmla="*/ 32 h 71" name="T31"/>
              <a:gd fmla="*/ 32 w 242" name="T32"/>
              <a:gd fmla="*/ 55 h 71" name="T33"/>
              <a:gd fmla="*/ 100 w 242" name="T34"/>
              <a:gd fmla="*/ 56 h 71" name="T35"/>
              <a:gd fmla="*/ 177 w 242" name="T36"/>
              <a:gd fmla="*/ 51 h 71" name="T37"/>
              <a:gd fmla="*/ 219 w 242" name="T38"/>
              <a:gd fmla="*/ 42 h 71" name="T39"/>
              <a:gd fmla="*/ 214 w 242" name="T40"/>
              <a:gd fmla="*/ 7 h 71" name="T41"/>
              <a:gd fmla="*/ 214 w 242" name="T42"/>
              <a:gd fmla="*/ 5 h 71" name="T43"/>
              <a:gd fmla="*/ 91 w 242" name="T44"/>
              <a:gd fmla="*/ 65 h 71" name="T45"/>
              <a:gd fmla="*/ 88 w 242" name="T46"/>
              <a:gd fmla="*/ 65 h 71" name="T47"/>
              <a:gd fmla="*/ 129 w 242" name="T48"/>
              <a:gd fmla="*/ 64 h 71" name="T49"/>
              <a:gd fmla="*/ 192 w 242" name="T50"/>
              <a:gd fmla="*/ 64 h 71" name="T51"/>
              <a:gd fmla="*/ 169 w 242" name="T52"/>
              <a:gd fmla="*/ 63 h 71" name="T53"/>
              <a:gd fmla="*/ 190 w 242" name="T54"/>
              <a:gd fmla="*/ 58 h 71" name="T55"/>
              <a:gd fmla="*/ 227 w 242" name="T56"/>
              <a:gd fmla="*/ 57 h 71" name="T57"/>
              <a:gd fmla="*/ 201 w 242" name="T58"/>
              <a:gd fmla="*/ 53 h 71" name="T59"/>
              <a:gd fmla="*/ 218 w 242" name="T60"/>
              <a:gd fmla="*/ 9 h 71" name="T61"/>
              <a:gd fmla="*/ 222 w 242" name="T62"/>
              <a:gd fmla="*/ 48 h 71" name="T63"/>
              <a:gd fmla="*/ 223 w 242" name="T64"/>
              <a:gd fmla="*/ 47 h 71" name="T65"/>
              <a:gd fmla="*/ 218 w 242" name="T66"/>
              <a:gd fmla="*/ 8 h 71" name="T67"/>
              <a:gd fmla="*/ 15 w 242" name="T68"/>
              <a:gd fmla="*/ 39 h 71" name="T69"/>
              <a:gd fmla="*/ 15 w 242" name="T70"/>
              <a:gd fmla="*/ 34 h 71" name="T71"/>
              <a:gd fmla="*/ 17 w 242" name="T72"/>
              <a:gd fmla="*/ 13 h 71" name="T73"/>
              <a:gd fmla="*/ 224 w 242" name="T74"/>
              <a:gd fmla="*/ 7 h 71" name="T75"/>
              <a:gd fmla="*/ 225 w 242" name="T76"/>
              <a:gd fmla="*/ 12 h 71" name="T77"/>
              <a:gd fmla="*/ 228 w 242" name="T78"/>
              <a:gd fmla="*/ 7 h 71" name="T79"/>
              <a:gd fmla="*/ 237 w 242" name="T80"/>
              <a:gd fmla="*/ 47 h 71" name="T81"/>
              <a:gd fmla="*/ 237 w 242" name="T82"/>
              <a:gd fmla="*/ 56 h 71" name="T83"/>
              <a:gd fmla="*/ 27 w 242" name="T84"/>
              <a:gd fmla="*/ 61 h 71" name="T85"/>
              <a:gd fmla="*/ 20 w 242" name="T86"/>
              <a:gd fmla="*/ 62 h 71" name="T87"/>
              <a:gd fmla="*/ 9 w 242" name="T88"/>
              <a:gd fmla="*/ 38 h 71" name="T89"/>
              <a:gd fmla="*/ 13 w 242" name="T90"/>
              <a:gd fmla="*/ 59 h 71" name="T91"/>
              <a:gd fmla="*/ 14 w 242" name="T92"/>
              <a:gd fmla="*/ 58 h 71" name="T93"/>
              <a:gd fmla="*/ 15 w 242" name="T94"/>
              <a:gd fmla="*/ 9 h 71" name="T95"/>
              <a:gd fmla="*/ 41 w 242" name="T96"/>
              <a:gd fmla="*/ 60 h 71" name="T97"/>
              <a:gd fmla="*/ 26 w 242" name="T98"/>
              <a:gd fmla="*/ 68 h 71" name="T99"/>
              <a:gd fmla="*/ 22 w 242" name="T100"/>
              <a:gd fmla="*/ 7 h 71" name="T101"/>
              <a:gd fmla="*/ 223 w 242" name="T102"/>
              <a:gd fmla="*/ 3 h 71" name="T103"/>
              <a:gd fmla="*/ 21 w 242" name="T104"/>
              <a:gd fmla="*/ 41 h 71" name="T105"/>
              <a:gd fmla="*/ 232 w 242" name="T106"/>
              <a:gd fmla="*/ 48 h 71" name="T107"/>
              <a:gd fmla="*/ 230 w 242" name="T108"/>
              <a:gd fmla="*/ 4 h 71" name="T109"/>
              <a:gd fmla="*/ 232 w 242" name="T110"/>
              <a:gd fmla="*/ 56 h 71" name="T111"/>
              <a:gd fmla="*/ 10 w 242" name="T112"/>
              <a:gd fmla="*/ 14 h 71" name="T113"/>
              <a:gd fmla="*/ 5 w 242" name="T114"/>
              <a:gd fmla="*/ 9 h 71" name="T115"/>
              <a:gd fmla="*/ 20 w 242" name="T116"/>
              <a:gd fmla="*/ 59 h 71" name="T117"/>
              <a:gd fmla="*/ 14 w 242" name="T118"/>
              <a:gd fmla="*/ 66 h 7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71" w="24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42" name="Freeform 341"/>
          <p:cNvSpPr>
            <a:spLocks noEditPoints="1"/>
          </p:cNvSpPr>
          <p:nvPr/>
        </p:nvSpPr>
        <p:spPr bwMode="auto">
          <a:xfrm>
            <a:off x="8599488" y="5233988"/>
            <a:ext cx="720725" cy="711200"/>
          </a:xfrm>
          <a:custGeom>
            <a:gdLst>
              <a:gd fmla="*/ 82 w 292" name="T0"/>
              <a:gd fmla="*/ 271 h 288" name="T1"/>
              <a:gd fmla="*/ 65 w 292" name="T2"/>
              <a:gd fmla="*/ 200 h 288" name="T3"/>
              <a:gd fmla="*/ 5 w 292" name="T4"/>
              <a:gd fmla="*/ 153 h 288" name="T5"/>
              <a:gd fmla="*/ 19 w 292" name="T6"/>
              <a:gd fmla="*/ 12 h 288" name="T7"/>
              <a:gd fmla="*/ 137 w 292" name="T8"/>
              <a:gd fmla="*/ 2 h 288" name="T9"/>
              <a:gd fmla="*/ 263 w 292" name="T10"/>
              <a:gd fmla="*/ 10 h 288" name="T11"/>
              <a:gd fmla="*/ 288 w 292" name="T12"/>
              <a:gd fmla="*/ 71 h 288" name="T13"/>
              <a:gd fmla="*/ 291 w 292" name="T14"/>
              <a:gd fmla="*/ 176 h 288" name="T15"/>
              <a:gd fmla="*/ 177 w 292" name="T16"/>
              <a:gd fmla="*/ 195 h 288" name="T17"/>
              <a:gd fmla="*/ 107 w 292" name="T18"/>
              <a:gd fmla="*/ 223 h 288" name="T19"/>
              <a:gd fmla="*/ 108 w 292" name="T20"/>
              <a:gd fmla="*/ 286 h 288" name="T21"/>
              <a:gd fmla="*/ 239 w 292" name="T22"/>
              <a:gd fmla="*/ 9 h 288" name="T23"/>
              <a:gd fmla="*/ 230 w 292" name="T24"/>
              <a:gd fmla="*/ 9 h 288" name="T25"/>
              <a:gd fmla="*/ 88 w 292" name="T26"/>
              <a:gd fmla="*/ 245 h 288" name="T27"/>
              <a:gd fmla="*/ 115 w 292" name="T28"/>
              <a:gd fmla="*/ 190 h 288" name="T29"/>
              <a:gd fmla="*/ 248 w 292" name="T30"/>
              <a:gd fmla="*/ 181 h 288" name="T31"/>
              <a:gd fmla="*/ 281 w 292" name="T32"/>
              <a:gd fmla="*/ 162 h 288" name="T33"/>
              <a:gd fmla="*/ 279 w 292" name="T34"/>
              <a:gd fmla="*/ 88 h 288" name="T35"/>
              <a:gd fmla="*/ 184 w 292" name="T36"/>
              <a:gd fmla="*/ 13 h 288" name="T37"/>
              <a:gd fmla="*/ 54 w 292" name="T38"/>
              <a:gd fmla="*/ 17 h 288" name="T39"/>
              <a:gd fmla="*/ 33 w 292" name="T40"/>
              <a:gd fmla="*/ 17 h 288" name="T41"/>
              <a:gd fmla="*/ 8 w 292" name="T42"/>
              <a:gd fmla="*/ 106 h 288" name="T43"/>
              <a:gd fmla="*/ 34 w 292" name="T44"/>
              <a:gd fmla="*/ 186 h 288" name="T45"/>
              <a:gd fmla="*/ 75 w 292" name="T46"/>
              <a:gd fmla="*/ 198 h 288" name="T47"/>
              <a:gd fmla="*/ 89 w 292" name="T48"/>
              <a:gd fmla="*/ 264 h 288" name="T49"/>
              <a:gd fmla="*/ 88 w 292" name="T50"/>
              <a:gd fmla="*/ 10 h 288" name="T51"/>
              <a:gd fmla="*/ 55 w 292" name="T52"/>
              <a:gd fmla="*/ 12 h 288" name="T53"/>
              <a:gd fmla="*/ 105 w 292" name="T54"/>
              <a:gd fmla="*/ 7 h 288" name="T55"/>
              <a:gd fmla="*/ 33 w 292" name="T56"/>
              <a:gd fmla="*/ 194 h 288" name="T57"/>
              <a:gd fmla="*/ 13 w 292" name="T58"/>
              <a:gd fmla="*/ 182 h 288" name="T59"/>
              <a:gd fmla="*/ 96 w 292" name="T60"/>
              <a:gd fmla="*/ 230 h 288" name="T61"/>
              <a:gd fmla="*/ 93 w 292" name="T62"/>
              <a:gd fmla="*/ 247 h 288" name="T63"/>
              <a:gd fmla="*/ 127 w 292" name="T64"/>
              <a:gd fmla="*/ 189 h 288" name="T65"/>
              <a:gd fmla="*/ 107 w 292" name="T66"/>
              <a:gd fmla="*/ 205 h 288" name="T67"/>
              <a:gd fmla="*/ 125 w 292" name="T68"/>
              <a:gd fmla="*/ 191 h 288" name="T69"/>
              <a:gd fmla="*/ 274 w 292" name="T70"/>
              <a:gd fmla="*/ 31 h 288" name="T71"/>
              <a:gd fmla="*/ 274 w 292" name="T72"/>
              <a:gd fmla="*/ 31 h 288" name="T73"/>
              <a:gd fmla="*/ 99 w 292" name="T74"/>
              <a:gd fmla="*/ 244 h 288" name="T75"/>
              <a:gd fmla="*/ 278 w 292" name="T76"/>
              <a:gd fmla="*/ 188 h 288" name="T77"/>
              <a:gd fmla="*/ 278 w 292" name="T78"/>
              <a:gd fmla="*/ 188 h 288" name="T79"/>
              <a:gd fmla="*/ 34 w 292" name="T80"/>
              <a:gd fmla="*/ 191 h 288" name="T81"/>
              <a:gd fmla="*/ 269 w 292" name="T82"/>
              <a:gd fmla="*/ 26 h 288" name="T83"/>
              <a:gd fmla="*/ 262 w 292" name="T84"/>
              <a:gd fmla="*/ 185 h 288" name="T85"/>
              <a:gd fmla="*/ 102 w 292" name="T86"/>
              <a:gd fmla="*/ 277 h 288" name="T87"/>
              <a:gd fmla="*/ 186 w 292" name="T88"/>
              <a:gd fmla="*/ 185 h 288" name="T89"/>
              <a:gd fmla="*/ 222 w 292" name="T90"/>
              <a:gd fmla="*/ 193 h 288" name="T91"/>
              <a:gd fmla="*/ 6 w 292" name="T92"/>
              <a:gd fmla="*/ 35 h 288" name="T93"/>
              <a:gd fmla="*/ 287 w 292" name="T94"/>
              <a:gd fmla="*/ 171 h 288" name="T95"/>
              <a:gd fmla="*/ 251 w 292" name="T96"/>
              <a:gd fmla="*/ 14 h 288" name="T97"/>
              <a:gd fmla="*/ 10 w 292" name="T98"/>
              <a:gd fmla="*/ 24 h 288" name="T99"/>
              <a:gd fmla="*/ 11 w 292" name="T100"/>
              <a:gd fmla="*/ 36 h 288" name="T101"/>
              <a:gd fmla="*/ 214 w 292" name="T102"/>
              <a:gd fmla="*/ 7 h 288" name="T103"/>
              <a:gd fmla="*/ 12 w 292" name="T104"/>
              <a:gd fmla="*/ 33 h 288" name="T105"/>
              <a:gd fmla="*/ 241 w 292" name="T106"/>
              <a:gd fmla="*/ 9 h 288"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288" w="292">
                <a:moveTo>
                  <a:pt x="96" y="284"/>
                </a:moveTo>
                <a:cubicBezTo>
                  <a:pt x="96" y="284"/>
                  <a:pt x="96" y="284"/>
                  <a:pt x="96" y="284"/>
                </a:cubicBezTo>
                <a:cubicBezTo>
                  <a:pt x="96" y="285"/>
                  <a:pt x="96" y="286"/>
                  <a:pt x="95" y="286"/>
                </a:cubicBezTo>
                <a:cubicBezTo>
                  <a:pt x="94" y="286"/>
                  <a:pt x="93" y="285"/>
                  <a:pt x="93" y="285"/>
                </a:cubicBezTo>
                <a:cubicBezTo>
                  <a:pt x="91" y="281"/>
                  <a:pt x="88" y="278"/>
                  <a:pt x="86" y="275"/>
                </a:cubicBezTo>
                <a:cubicBezTo>
                  <a:pt x="85" y="274"/>
                  <a:pt x="84" y="272"/>
                  <a:pt x="82" y="271"/>
                </a:cubicBezTo>
                <a:cubicBezTo>
                  <a:pt x="81" y="269"/>
                  <a:pt x="80" y="267"/>
                  <a:pt x="79" y="266"/>
                </a:cubicBezTo>
                <a:cubicBezTo>
                  <a:pt x="72" y="258"/>
                  <a:pt x="68" y="250"/>
                  <a:pt x="66" y="241"/>
                </a:cubicBezTo>
                <a:cubicBezTo>
                  <a:pt x="65" y="236"/>
                  <a:pt x="65" y="230"/>
                  <a:pt x="65" y="225"/>
                </a:cubicBezTo>
                <a:cubicBezTo>
                  <a:pt x="65" y="219"/>
                  <a:pt x="66" y="213"/>
                  <a:pt x="67" y="207"/>
                </a:cubicBezTo>
                <a:cubicBezTo>
                  <a:pt x="67" y="205"/>
                  <a:pt x="67" y="202"/>
                  <a:pt x="67" y="200"/>
                </a:cubicBezTo>
                <a:cubicBezTo>
                  <a:pt x="66" y="200"/>
                  <a:pt x="66" y="200"/>
                  <a:pt x="65" y="200"/>
                </a:cubicBezTo>
                <a:cubicBezTo>
                  <a:pt x="60" y="200"/>
                  <a:pt x="56" y="199"/>
                  <a:pt x="51" y="199"/>
                </a:cubicBezTo>
                <a:cubicBezTo>
                  <a:pt x="43" y="198"/>
                  <a:pt x="36" y="197"/>
                  <a:pt x="29" y="196"/>
                </a:cubicBezTo>
                <a:cubicBezTo>
                  <a:pt x="24" y="195"/>
                  <a:pt x="19" y="193"/>
                  <a:pt x="15" y="189"/>
                </a:cubicBezTo>
                <a:cubicBezTo>
                  <a:pt x="13" y="188"/>
                  <a:pt x="12" y="186"/>
                  <a:pt x="11" y="183"/>
                </a:cubicBezTo>
                <a:cubicBezTo>
                  <a:pt x="10" y="180"/>
                  <a:pt x="9" y="176"/>
                  <a:pt x="8" y="173"/>
                </a:cubicBezTo>
                <a:cubicBezTo>
                  <a:pt x="7" y="166"/>
                  <a:pt x="6" y="159"/>
                  <a:pt x="5" y="153"/>
                </a:cubicBezTo>
                <a:cubicBezTo>
                  <a:pt x="4" y="142"/>
                  <a:pt x="3" y="132"/>
                  <a:pt x="1" y="121"/>
                </a:cubicBezTo>
                <a:cubicBezTo>
                  <a:pt x="0" y="108"/>
                  <a:pt x="0" y="95"/>
                  <a:pt x="0" y="81"/>
                </a:cubicBezTo>
                <a:cubicBezTo>
                  <a:pt x="0" y="74"/>
                  <a:pt x="0" y="66"/>
                  <a:pt x="0" y="59"/>
                </a:cubicBezTo>
                <a:cubicBezTo>
                  <a:pt x="0" y="51"/>
                  <a:pt x="1" y="43"/>
                  <a:pt x="3" y="36"/>
                </a:cubicBezTo>
                <a:cubicBezTo>
                  <a:pt x="4" y="31"/>
                  <a:pt x="5" y="27"/>
                  <a:pt x="8" y="23"/>
                </a:cubicBezTo>
                <a:cubicBezTo>
                  <a:pt x="10" y="18"/>
                  <a:pt x="14" y="14"/>
                  <a:pt x="19" y="12"/>
                </a:cubicBezTo>
                <a:cubicBezTo>
                  <a:pt x="23" y="10"/>
                  <a:pt x="27" y="9"/>
                  <a:pt x="31" y="8"/>
                </a:cubicBezTo>
                <a:cubicBezTo>
                  <a:pt x="37" y="6"/>
                  <a:pt x="42" y="5"/>
                  <a:pt x="48" y="5"/>
                </a:cubicBezTo>
                <a:cubicBezTo>
                  <a:pt x="55" y="5"/>
                  <a:pt x="62" y="5"/>
                  <a:pt x="69" y="4"/>
                </a:cubicBezTo>
                <a:cubicBezTo>
                  <a:pt x="74" y="4"/>
                  <a:pt x="80" y="4"/>
                  <a:pt x="86" y="4"/>
                </a:cubicBezTo>
                <a:cubicBezTo>
                  <a:pt x="95" y="4"/>
                  <a:pt x="104" y="3"/>
                  <a:pt x="113" y="3"/>
                </a:cubicBezTo>
                <a:cubicBezTo>
                  <a:pt x="121" y="3"/>
                  <a:pt x="129" y="2"/>
                  <a:pt x="137" y="2"/>
                </a:cubicBezTo>
                <a:cubicBezTo>
                  <a:pt x="150" y="1"/>
                  <a:pt x="163" y="1"/>
                  <a:pt x="176" y="1"/>
                </a:cubicBezTo>
                <a:cubicBezTo>
                  <a:pt x="184" y="0"/>
                  <a:pt x="192" y="1"/>
                  <a:pt x="201" y="1"/>
                </a:cubicBezTo>
                <a:cubicBezTo>
                  <a:pt x="207" y="1"/>
                  <a:pt x="213" y="2"/>
                  <a:pt x="219" y="2"/>
                </a:cubicBezTo>
                <a:cubicBezTo>
                  <a:pt x="223" y="3"/>
                  <a:pt x="228" y="4"/>
                  <a:pt x="232" y="4"/>
                </a:cubicBezTo>
                <a:cubicBezTo>
                  <a:pt x="235" y="4"/>
                  <a:pt x="237" y="5"/>
                  <a:pt x="240" y="5"/>
                </a:cubicBezTo>
                <a:cubicBezTo>
                  <a:pt x="248" y="6"/>
                  <a:pt x="256" y="7"/>
                  <a:pt x="263" y="10"/>
                </a:cubicBezTo>
                <a:cubicBezTo>
                  <a:pt x="268" y="12"/>
                  <a:pt x="273" y="14"/>
                  <a:pt x="277" y="17"/>
                </a:cubicBezTo>
                <a:cubicBezTo>
                  <a:pt x="279" y="20"/>
                  <a:pt x="281" y="22"/>
                  <a:pt x="283" y="25"/>
                </a:cubicBezTo>
                <a:cubicBezTo>
                  <a:pt x="285" y="30"/>
                  <a:pt x="286" y="36"/>
                  <a:pt x="286" y="42"/>
                </a:cubicBezTo>
                <a:cubicBezTo>
                  <a:pt x="286" y="42"/>
                  <a:pt x="286" y="43"/>
                  <a:pt x="286" y="44"/>
                </a:cubicBezTo>
                <a:cubicBezTo>
                  <a:pt x="286" y="49"/>
                  <a:pt x="287" y="55"/>
                  <a:pt x="287" y="60"/>
                </a:cubicBezTo>
                <a:cubicBezTo>
                  <a:pt x="288" y="64"/>
                  <a:pt x="288" y="68"/>
                  <a:pt x="288" y="71"/>
                </a:cubicBezTo>
                <a:cubicBezTo>
                  <a:pt x="288" y="79"/>
                  <a:pt x="288" y="86"/>
                  <a:pt x="289" y="94"/>
                </a:cubicBezTo>
                <a:cubicBezTo>
                  <a:pt x="289" y="99"/>
                  <a:pt x="290" y="105"/>
                  <a:pt x="291" y="111"/>
                </a:cubicBezTo>
                <a:cubicBezTo>
                  <a:pt x="292" y="120"/>
                  <a:pt x="292" y="129"/>
                  <a:pt x="292" y="138"/>
                </a:cubicBezTo>
                <a:cubicBezTo>
                  <a:pt x="292" y="143"/>
                  <a:pt x="292" y="148"/>
                  <a:pt x="292" y="153"/>
                </a:cubicBezTo>
                <a:cubicBezTo>
                  <a:pt x="292" y="158"/>
                  <a:pt x="292" y="163"/>
                  <a:pt x="292" y="167"/>
                </a:cubicBezTo>
                <a:cubicBezTo>
                  <a:pt x="292" y="170"/>
                  <a:pt x="292" y="173"/>
                  <a:pt x="291" y="176"/>
                </a:cubicBezTo>
                <a:cubicBezTo>
                  <a:pt x="291" y="177"/>
                  <a:pt x="291" y="179"/>
                  <a:pt x="290" y="180"/>
                </a:cubicBezTo>
                <a:cubicBezTo>
                  <a:pt x="288" y="185"/>
                  <a:pt x="284" y="188"/>
                  <a:pt x="279" y="191"/>
                </a:cubicBezTo>
                <a:cubicBezTo>
                  <a:pt x="275" y="193"/>
                  <a:pt x="270" y="194"/>
                  <a:pt x="265" y="194"/>
                </a:cubicBezTo>
                <a:cubicBezTo>
                  <a:pt x="253" y="195"/>
                  <a:pt x="240" y="195"/>
                  <a:pt x="228" y="195"/>
                </a:cubicBezTo>
                <a:cubicBezTo>
                  <a:pt x="215" y="195"/>
                  <a:pt x="202" y="195"/>
                  <a:pt x="189" y="195"/>
                </a:cubicBezTo>
                <a:cubicBezTo>
                  <a:pt x="185" y="195"/>
                  <a:pt x="181" y="195"/>
                  <a:pt x="177" y="195"/>
                </a:cubicBezTo>
                <a:cubicBezTo>
                  <a:pt x="172" y="195"/>
                  <a:pt x="167" y="194"/>
                  <a:pt x="162" y="194"/>
                </a:cubicBezTo>
                <a:cubicBezTo>
                  <a:pt x="158" y="194"/>
                  <a:pt x="154" y="194"/>
                  <a:pt x="150" y="194"/>
                </a:cubicBezTo>
                <a:cubicBezTo>
                  <a:pt x="145" y="194"/>
                  <a:pt x="140" y="194"/>
                  <a:pt x="135" y="195"/>
                </a:cubicBezTo>
                <a:cubicBezTo>
                  <a:pt x="131" y="196"/>
                  <a:pt x="128" y="197"/>
                  <a:pt x="125" y="199"/>
                </a:cubicBezTo>
                <a:cubicBezTo>
                  <a:pt x="120" y="204"/>
                  <a:pt x="115" y="209"/>
                  <a:pt x="111" y="215"/>
                </a:cubicBezTo>
                <a:cubicBezTo>
                  <a:pt x="109" y="217"/>
                  <a:pt x="108" y="220"/>
                  <a:pt x="107" y="223"/>
                </a:cubicBezTo>
                <a:cubicBezTo>
                  <a:pt x="105" y="227"/>
                  <a:pt x="104" y="231"/>
                  <a:pt x="103" y="235"/>
                </a:cubicBezTo>
                <a:cubicBezTo>
                  <a:pt x="102" y="237"/>
                  <a:pt x="102" y="239"/>
                  <a:pt x="102" y="241"/>
                </a:cubicBezTo>
                <a:cubicBezTo>
                  <a:pt x="102" y="245"/>
                  <a:pt x="102" y="248"/>
                  <a:pt x="102" y="252"/>
                </a:cubicBezTo>
                <a:cubicBezTo>
                  <a:pt x="102" y="257"/>
                  <a:pt x="103" y="263"/>
                  <a:pt x="104" y="268"/>
                </a:cubicBezTo>
                <a:cubicBezTo>
                  <a:pt x="105" y="273"/>
                  <a:pt x="107" y="277"/>
                  <a:pt x="108" y="282"/>
                </a:cubicBezTo>
                <a:cubicBezTo>
                  <a:pt x="108" y="283"/>
                  <a:pt x="108" y="285"/>
                  <a:pt x="108" y="286"/>
                </a:cubicBezTo>
                <a:cubicBezTo>
                  <a:pt x="107" y="288"/>
                  <a:pt x="106" y="288"/>
                  <a:pt x="104" y="288"/>
                </a:cubicBezTo>
                <a:cubicBezTo>
                  <a:pt x="102" y="287"/>
                  <a:pt x="100" y="286"/>
                  <a:pt x="97" y="285"/>
                </a:cubicBezTo>
                <a:cubicBezTo>
                  <a:pt x="97" y="284"/>
                  <a:pt x="97" y="284"/>
                  <a:pt x="96" y="284"/>
                </a:cubicBezTo>
                <a:cubicBezTo>
                  <a:pt x="96" y="284"/>
                  <a:pt x="96" y="284"/>
                  <a:pt x="96" y="284"/>
                </a:cubicBezTo>
                <a:close/>
                <a:moveTo>
                  <a:pt x="237" y="9"/>
                </a:moveTo>
                <a:cubicBezTo>
                  <a:pt x="237" y="9"/>
                  <a:pt x="238" y="9"/>
                  <a:pt x="239" y="9"/>
                </a:cubicBezTo>
                <a:cubicBezTo>
                  <a:pt x="239" y="9"/>
                  <a:pt x="239" y="9"/>
                  <a:pt x="239" y="9"/>
                </a:cubicBezTo>
                <a:cubicBezTo>
                  <a:pt x="238" y="9"/>
                  <a:pt x="237" y="9"/>
                  <a:pt x="237" y="9"/>
                </a:cubicBezTo>
                <a:cubicBezTo>
                  <a:pt x="236" y="9"/>
                  <a:pt x="236" y="9"/>
                  <a:pt x="236" y="9"/>
                </a:cubicBezTo>
                <a:cubicBezTo>
                  <a:pt x="230" y="8"/>
                  <a:pt x="225" y="8"/>
                  <a:pt x="219" y="7"/>
                </a:cubicBezTo>
                <a:cubicBezTo>
                  <a:pt x="218" y="7"/>
                  <a:pt x="217" y="7"/>
                  <a:pt x="217" y="7"/>
                </a:cubicBezTo>
                <a:cubicBezTo>
                  <a:pt x="221" y="8"/>
                  <a:pt x="225" y="8"/>
                  <a:pt x="230" y="9"/>
                </a:cubicBezTo>
                <a:cubicBezTo>
                  <a:pt x="232" y="9"/>
                  <a:pt x="234" y="9"/>
                  <a:pt x="237" y="9"/>
                </a:cubicBezTo>
                <a:close/>
                <a:moveTo>
                  <a:pt x="89" y="264"/>
                </a:moveTo>
                <a:cubicBezTo>
                  <a:pt x="89" y="263"/>
                  <a:pt x="89" y="263"/>
                  <a:pt x="89" y="262"/>
                </a:cubicBezTo>
                <a:cubicBezTo>
                  <a:pt x="89" y="260"/>
                  <a:pt x="89" y="258"/>
                  <a:pt x="89" y="256"/>
                </a:cubicBezTo>
                <a:cubicBezTo>
                  <a:pt x="88" y="254"/>
                  <a:pt x="88" y="253"/>
                  <a:pt x="88" y="251"/>
                </a:cubicBezTo>
                <a:cubicBezTo>
                  <a:pt x="88" y="249"/>
                  <a:pt x="88" y="247"/>
                  <a:pt x="88" y="245"/>
                </a:cubicBezTo>
                <a:cubicBezTo>
                  <a:pt x="89" y="241"/>
                  <a:pt x="90" y="238"/>
                  <a:pt x="91" y="234"/>
                </a:cubicBezTo>
                <a:cubicBezTo>
                  <a:pt x="92" y="228"/>
                  <a:pt x="96" y="222"/>
                  <a:pt x="99" y="217"/>
                </a:cubicBezTo>
                <a:cubicBezTo>
                  <a:pt x="99" y="216"/>
                  <a:pt x="100" y="215"/>
                  <a:pt x="100" y="214"/>
                </a:cubicBezTo>
                <a:cubicBezTo>
                  <a:pt x="101" y="211"/>
                  <a:pt x="102" y="208"/>
                  <a:pt x="104" y="206"/>
                </a:cubicBezTo>
                <a:cubicBezTo>
                  <a:pt x="105" y="203"/>
                  <a:pt x="106" y="200"/>
                  <a:pt x="107" y="198"/>
                </a:cubicBezTo>
                <a:cubicBezTo>
                  <a:pt x="109" y="194"/>
                  <a:pt x="112" y="192"/>
                  <a:pt x="115" y="190"/>
                </a:cubicBezTo>
                <a:cubicBezTo>
                  <a:pt x="121" y="187"/>
                  <a:pt x="127" y="186"/>
                  <a:pt x="134" y="185"/>
                </a:cubicBezTo>
                <a:cubicBezTo>
                  <a:pt x="138" y="184"/>
                  <a:pt x="142" y="184"/>
                  <a:pt x="147" y="184"/>
                </a:cubicBezTo>
                <a:cubicBezTo>
                  <a:pt x="153" y="183"/>
                  <a:pt x="160" y="182"/>
                  <a:pt x="167" y="182"/>
                </a:cubicBezTo>
                <a:cubicBezTo>
                  <a:pt x="185" y="182"/>
                  <a:pt x="202" y="182"/>
                  <a:pt x="220" y="182"/>
                </a:cubicBezTo>
                <a:cubicBezTo>
                  <a:pt x="224" y="182"/>
                  <a:pt x="227" y="182"/>
                  <a:pt x="231" y="182"/>
                </a:cubicBezTo>
                <a:cubicBezTo>
                  <a:pt x="236" y="182"/>
                  <a:pt x="242" y="181"/>
                  <a:pt x="248" y="181"/>
                </a:cubicBezTo>
                <a:cubicBezTo>
                  <a:pt x="252" y="181"/>
                  <a:pt x="255" y="181"/>
                  <a:pt x="258" y="179"/>
                </a:cubicBezTo>
                <a:cubicBezTo>
                  <a:pt x="260" y="179"/>
                  <a:pt x="262" y="179"/>
                  <a:pt x="263" y="178"/>
                </a:cubicBezTo>
                <a:cubicBezTo>
                  <a:pt x="264" y="178"/>
                  <a:pt x="265" y="178"/>
                  <a:pt x="266" y="178"/>
                </a:cubicBezTo>
                <a:cubicBezTo>
                  <a:pt x="271" y="176"/>
                  <a:pt x="275" y="173"/>
                  <a:pt x="279" y="169"/>
                </a:cubicBezTo>
                <a:cubicBezTo>
                  <a:pt x="279" y="169"/>
                  <a:pt x="279" y="169"/>
                  <a:pt x="279" y="168"/>
                </a:cubicBezTo>
                <a:cubicBezTo>
                  <a:pt x="280" y="166"/>
                  <a:pt x="281" y="164"/>
                  <a:pt x="281" y="162"/>
                </a:cubicBezTo>
                <a:cubicBezTo>
                  <a:pt x="282" y="156"/>
                  <a:pt x="283" y="151"/>
                  <a:pt x="283" y="146"/>
                </a:cubicBezTo>
                <a:cubicBezTo>
                  <a:pt x="283" y="143"/>
                  <a:pt x="283" y="140"/>
                  <a:pt x="284" y="138"/>
                </a:cubicBezTo>
                <a:cubicBezTo>
                  <a:pt x="284" y="135"/>
                  <a:pt x="284" y="133"/>
                  <a:pt x="284" y="130"/>
                </a:cubicBezTo>
                <a:cubicBezTo>
                  <a:pt x="283" y="126"/>
                  <a:pt x="283" y="122"/>
                  <a:pt x="282" y="118"/>
                </a:cubicBezTo>
                <a:cubicBezTo>
                  <a:pt x="282" y="113"/>
                  <a:pt x="281" y="108"/>
                  <a:pt x="281" y="103"/>
                </a:cubicBezTo>
                <a:cubicBezTo>
                  <a:pt x="280" y="98"/>
                  <a:pt x="280" y="93"/>
                  <a:pt x="279" y="88"/>
                </a:cubicBezTo>
                <a:cubicBezTo>
                  <a:pt x="278" y="82"/>
                  <a:pt x="277" y="76"/>
                  <a:pt x="277" y="69"/>
                </a:cubicBezTo>
                <a:cubicBezTo>
                  <a:pt x="276" y="61"/>
                  <a:pt x="275" y="52"/>
                  <a:pt x="273" y="44"/>
                </a:cubicBezTo>
                <a:cubicBezTo>
                  <a:pt x="272" y="36"/>
                  <a:pt x="268" y="29"/>
                  <a:pt x="262" y="24"/>
                </a:cubicBezTo>
                <a:cubicBezTo>
                  <a:pt x="256" y="19"/>
                  <a:pt x="251" y="16"/>
                  <a:pt x="244" y="14"/>
                </a:cubicBezTo>
                <a:cubicBezTo>
                  <a:pt x="240" y="13"/>
                  <a:pt x="236" y="13"/>
                  <a:pt x="232" y="13"/>
                </a:cubicBezTo>
                <a:cubicBezTo>
                  <a:pt x="216" y="13"/>
                  <a:pt x="200" y="13"/>
                  <a:pt x="184" y="13"/>
                </a:cubicBezTo>
                <a:cubicBezTo>
                  <a:pt x="170" y="13"/>
                  <a:pt x="157" y="13"/>
                  <a:pt x="143" y="14"/>
                </a:cubicBezTo>
                <a:cubicBezTo>
                  <a:pt x="135" y="15"/>
                  <a:pt x="127" y="15"/>
                  <a:pt x="119" y="15"/>
                </a:cubicBezTo>
                <a:cubicBezTo>
                  <a:pt x="115" y="15"/>
                  <a:pt x="111" y="15"/>
                  <a:pt x="107" y="15"/>
                </a:cubicBezTo>
                <a:cubicBezTo>
                  <a:pt x="91" y="15"/>
                  <a:pt x="74" y="15"/>
                  <a:pt x="58" y="15"/>
                </a:cubicBezTo>
                <a:cubicBezTo>
                  <a:pt x="57" y="15"/>
                  <a:pt x="56" y="15"/>
                  <a:pt x="55" y="15"/>
                </a:cubicBezTo>
                <a:cubicBezTo>
                  <a:pt x="55" y="16"/>
                  <a:pt x="55" y="16"/>
                  <a:pt x="54" y="17"/>
                </a:cubicBezTo>
                <a:cubicBezTo>
                  <a:pt x="54" y="18"/>
                  <a:pt x="53" y="18"/>
                  <a:pt x="52" y="18"/>
                </a:cubicBezTo>
                <a:cubicBezTo>
                  <a:pt x="52" y="18"/>
                  <a:pt x="51" y="18"/>
                  <a:pt x="51" y="18"/>
                </a:cubicBezTo>
                <a:cubicBezTo>
                  <a:pt x="51" y="17"/>
                  <a:pt x="50" y="17"/>
                  <a:pt x="50" y="17"/>
                </a:cubicBezTo>
                <a:cubicBezTo>
                  <a:pt x="48" y="16"/>
                  <a:pt x="46" y="16"/>
                  <a:pt x="45" y="16"/>
                </a:cubicBezTo>
                <a:cubicBezTo>
                  <a:pt x="42" y="16"/>
                  <a:pt x="39" y="16"/>
                  <a:pt x="36" y="17"/>
                </a:cubicBezTo>
                <a:cubicBezTo>
                  <a:pt x="35" y="17"/>
                  <a:pt x="34" y="17"/>
                  <a:pt x="33" y="17"/>
                </a:cubicBezTo>
                <a:cubicBezTo>
                  <a:pt x="27" y="20"/>
                  <a:pt x="23" y="24"/>
                  <a:pt x="20" y="29"/>
                </a:cubicBezTo>
                <a:cubicBezTo>
                  <a:pt x="18" y="32"/>
                  <a:pt x="16" y="34"/>
                  <a:pt x="15" y="37"/>
                </a:cubicBezTo>
                <a:cubicBezTo>
                  <a:pt x="12" y="43"/>
                  <a:pt x="10" y="49"/>
                  <a:pt x="9" y="55"/>
                </a:cubicBezTo>
                <a:cubicBezTo>
                  <a:pt x="8" y="61"/>
                  <a:pt x="7" y="66"/>
                  <a:pt x="7" y="71"/>
                </a:cubicBezTo>
                <a:cubicBezTo>
                  <a:pt x="7" y="78"/>
                  <a:pt x="6" y="85"/>
                  <a:pt x="7" y="92"/>
                </a:cubicBezTo>
                <a:cubicBezTo>
                  <a:pt x="7" y="97"/>
                  <a:pt x="8" y="102"/>
                  <a:pt x="8" y="106"/>
                </a:cubicBezTo>
                <a:cubicBezTo>
                  <a:pt x="9" y="112"/>
                  <a:pt x="10" y="117"/>
                  <a:pt x="10" y="122"/>
                </a:cubicBezTo>
                <a:cubicBezTo>
                  <a:pt x="11" y="127"/>
                  <a:pt x="12" y="133"/>
                  <a:pt x="12" y="138"/>
                </a:cubicBezTo>
                <a:cubicBezTo>
                  <a:pt x="13" y="144"/>
                  <a:pt x="14" y="150"/>
                  <a:pt x="15" y="157"/>
                </a:cubicBezTo>
                <a:cubicBezTo>
                  <a:pt x="16" y="163"/>
                  <a:pt x="17" y="169"/>
                  <a:pt x="19" y="174"/>
                </a:cubicBezTo>
                <a:cubicBezTo>
                  <a:pt x="20" y="176"/>
                  <a:pt x="20" y="176"/>
                  <a:pt x="21" y="177"/>
                </a:cubicBezTo>
                <a:cubicBezTo>
                  <a:pt x="25" y="181"/>
                  <a:pt x="29" y="184"/>
                  <a:pt x="34" y="186"/>
                </a:cubicBezTo>
                <a:cubicBezTo>
                  <a:pt x="37" y="187"/>
                  <a:pt x="41" y="189"/>
                  <a:pt x="45" y="189"/>
                </a:cubicBezTo>
                <a:cubicBezTo>
                  <a:pt x="47" y="189"/>
                  <a:pt x="49" y="189"/>
                  <a:pt x="51" y="189"/>
                </a:cubicBezTo>
                <a:cubicBezTo>
                  <a:pt x="54" y="189"/>
                  <a:pt x="56" y="189"/>
                  <a:pt x="58" y="189"/>
                </a:cubicBezTo>
                <a:cubicBezTo>
                  <a:pt x="59" y="189"/>
                  <a:pt x="60" y="190"/>
                  <a:pt x="62" y="190"/>
                </a:cubicBezTo>
                <a:cubicBezTo>
                  <a:pt x="65" y="190"/>
                  <a:pt x="69" y="191"/>
                  <a:pt x="72" y="193"/>
                </a:cubicBezTo>
                <a:cubicBezTo>
                  <a:pt x="73" y="194"/>
                  <a:pt x="74" y="196"/>
                  <a:pt x="75" y="198"/>
                </a:cubicBezTo>
                <a:cubicBezTo>
                  <a:pt x="76" y="200"/>
                  <a:pt x="76" y="203"/>
                  <a:pt x="76" y="206"/>
                </a:cubicBezTo>
                <a:cubicBezTo>
                  <a:pt x="75" y="209"/>
                  <a:pt x="75" y="212"/>
                  <a:pt x="74" y="215"/>
                </a:cubicBezTo>
                <a:cubicBezTo>
                  <a:pt x="74" y="221"/>
                  <a:pt x="73" y="228"/>
                  <a:pt x="74" y="234"/>
                </a:cubicBezTo>
                <a:cubicBezTo>
                  <a:pt x="74" y="238"/>
                  <a:pt x="75" y="242"/>
                  <a:pt x="77" y="246"/>
                </a:cubicBezTo>
                <a:cubicBezTo>
                  <a:pt x="81" y="252"/>
                  <a:pt x="84" y="258"/>
                  <a:pt x="88" y="263"/>
                </a:cubicBezTo>
                <a:cubicBezTo>
                  <a:pt x="89" y="263"/>
                  <a:pt x="89" y="264"/>
                  <a:pt x="89" y="264"/>
                </a:cubicBezTo>
                <a:close/>
                <a:moveTo>
                  <a:pt x="151" y="11"/>
                </a:moveTo>
                <a:cubicBezTo>
                  <a:pt x="150" y="11"/>
                  <a:pt x="150" y="11"/>
                  <a:pt x="150" y="11"/>
                </a:cubicBezTo>
                <a:cubicBezTo>
                  <a:pt x="148" y="11"/>
                  <a:pt x="147" y="11"/>
                  <a:pt x="145" y="11"/>
                </a:cubicBezTo>
                <a:cubicBezTo>
                  <a:pt x="135" y="11"/>
                  <a:pt x="124" y="11"/>
                  <a:pt x="113" y="10"/>
                </a:cubicBezTo>
                <a:cubicBezTo>
                  <a:pt x="106" y="10"/>
                  <a:pt x="98" y="10"/>
                  <a:pt x="91" y="10"/>
                </a:cubicBezTo>
                <a:cubicBezTo>
                  <a:pt x="90" y="10"/>
                  <a:pt x="89" y="10"/>
                  <a:pt x="88" y="10"/>
                </a:cubicBezTo>
                <a:cubicBezTo>
                  <a:pt x="88" y="11"/>
                  <a:pt x="87" y="11"/>
                  <a:pt x="86" y="11"/>
                </a:cubicBezTo>
                <a:cubicBezTo>
                  <a:pt x="85" y="10"/>
                  <a:pt x="83" y="10"/>
                  <a:pt x="82" y="10"/>
                </a:cubicBezTo>
                <a:cubicBezTo>
                  <a:pt x="77" y="9"/>
                  <a:pt x="72" y="9"/>
                  <a:pt x="67" y="10"/>
                </a:cubicBezTo>
                <a:cubicBezTo>
                  <a:pt x="66" y="10"/>
                  <a:pt x="64" y="10"/>
                  <a:pt x="63" y="11"/>
                </a:cubicBezTo>
                <a:cubicBezTo>
                  <a:pt x="60" y="11"/>
                  <a:pt x="58" y="12"/>
                  <a:pt x="55" y="12"/>
                </a:cubicBezTo>
                <a:cubicBezTo>
                  <a:pt x="55" y="12"/>
                  <a:pt x="55" y="12"/>
                  <a:pt x="55" y="12"/>
                </a:cubicBezTo>
                <a:cubicBezTo>
                  <a:pt x="56" y="12"/>
                  <a:pt x="57" y="12"/>
                  <a:pt x="57" y="12"/>
                </a:cubicBezTo>
                <a:cubicBezTo>
                  <a:pt x="66" y="12"/>
                  <a:pt x="74" y="13"/>
                  <a:pt x="83" y="13"/>
                </a:cubicBezTo>
                <a:cubicBezTo>
                  <a:pt x="102" y="13"/>
                  <a:pt x="120" y="13"/>
                  <a:pt x="139" y="12"/>
                </a:cubicBezTo>
                <a:cubicBezTo>
                  <a:pt x="143" y="12"/>
                  <a:pt x="147" y="11"/>
                  <a:pt x="151" y="11"/>
                </a:cubicBezTo>
                <a:close/>
                <a:moveTo>
                  <a:pt x="104" y="7"/>
                </a:moveTo>
                <a:cubicBezTo>
                  <a:pt x="105" y="7"/>
                  <a:pt x="105" y="7"/>
                  <a:pt x="105" y="7"/>
                </a:cubicBezTo>
                <a:cubicBezTo>
                  <a:pt x="114" y="8"/>
                  <a:pt x="124" y="8"/>
                  <a:pt x="133" y="8"/>
                </a:cubicBezTo>
                <a:cubicBezTo>
                  <a:pt x="149" y="8"/>
                  <a:pt x="165" y="8"/>
                  <a:pt x="182" y="8"/>
                </a:cubicBezTo>
                <a:cubicBezTo>
                  <a:pt x="183" y="8"/>
                  <a:pt x="184" y="8"/>
                  <a:pt x="185" y="8"/>
                </a:cubicBezTo>
                <a:cubicBezTo>
                  <a:pt x="180" y="7"/>
                  <a:pt x="112" y="7"/>
                  <a:pt x="104" y="7"/>
                </a:cubicBezTo>
                <a:close/>
                <a:moveTo>
                  <a:pt x="33" y="194"/>
                </a:moveTo>
                <a:cubicBezTo>
                  <a:pt x="33" y="194"/>
                  <a:pt x="33" y="194"/>
                  <a:pt x="33" y="194"/>
                </a:cubicBezTo>
                <a:cubicBezTo>
                  <a:pt x="33" y="194"/>
                  <a:pt x="33" y="193"/>
                  <a:pt x="33" y="193"/>
                </a:cubicBezTo>
                <a:cubicBezTo>
                  <a:pt x="29" y="192"/>
                  <a:pt x="26" y="190"/>
                  <a:pt x="23" y="188"/>
                </a:cubicBezTo>
                <a:cubicBezTo>
                  <a:pt x="22" y="187"/>
                  <a:pt x="20" y="186"/>
                  <a:pt x="19" y="184"/>
                </a:cubicBezTo>
                <a:cubicBezTo>
                  <a:pt x="16" y="183"/>
                  <a:pt x="14" y="180"/>
                  <a:pt x="12" y="177"/>
                </a:cubicBezTo>
                <a:cubicBezTo>
                  <a:pt x="12" y="177"/>
                  <a:pt x="12" y="177"/>
                  <a:pt x="12" y="176"/>
                </a:cubicBezTo>
                <a:cubicBezTo>
                  <a:pt x="12" y="178"/>
                  <a:pt x="13" y="180"/>
                  <a:pt x="13" y="182"/>
                </a:cubicBezTo>
                <a:cubicBezTo>
                  <a:pt x="14" y="184"/>
                  <a:pt x="16" y="186"/>
                  <a:pt x="18" y="188"/>
                </a:cubicBezTo>
                <a:cubicBezTo>
                  <a:pt x="21" y="191"/>
                  <a:pt x="24" y="192"/>
                  <a:pt x="28" y="193"/>
                </a:cubicBezTo>
                <a:cubicBezTo>
                  <a:pt x="30" y="193"/>
                  <a:pt x="32" y="194"/>
                  <a:pt x="33" y="194"/>
                </a:cubicBezTo>
                <a:close/>
                <a:moveTo>
                  <a:pt x="97" y="230"/>
                </a:moveTo>
                <a:cubicBezTo>
                  <a:pt x="97" y="230"/>
                  <a:pt x="97" y="230"/>
                  <a:pt x="97" y="230"/>
                </a:cubicBezTo>
                <a:cubicBezTo>
                  <a:pt x="97" y="230"/>
                  <a:pt x="96" y="230"/>
                  <a:pt x="96" y="230"/>
                </a:cubicBezTo>
                <a:cubicBezTo>
                  <a:pt x="95" y="234"/>
                  <a:pt x="93" y="237"/>
                  <a:pt x="92" y="241"/>
                </a:cubicBezTo>
                <a:cubicBezTo>
                  <a:pt x="92" y="241"/>
                  <a:pt x="92" y="242"/>
                  <a:pt x="92" y="242"/>
                </a:cubicBezTo>
                <a:cubicBezTo>
                  <a:pt x="91" y="246"/>
                  <a:pt x="91" y="250"/>
                  <a:pt x="91" y="253"/>
                </a:cubicBezTo>
                <a:cubicBezTo>
                  <a:pt x="91" y="254"/>
                  <a:pt x="92" y="256"/>
                  <a:pt x="92" y="257"/>
                </a:cubicBezTo>
                <a:cubicBezTo>
                  <a:pt x="92" y="256"/>
                  <a:pt x="93" y="255"/>
                  <a:pt x="93" y="254"/>
                </a:cubicBezTo>
                <a:cubicBezTo>
                  <a:pt x="93" y="251"/>
                  <a:pt x="93" y="249"/>
                  <a:pt x="93" y="247"/>
                </a:cubicBezTo>
                <a:cubicBezTo>
                  <a:pt x="94" y="243"/>
                  <a:pt x="95" y="239"/>
                  <a:pt x="96" y="234"/>
                </a:cubicBezTo>
                <a:cubicBezTo>
                  <a:pt x="96" y="233"/>
                  <a:pt x="97" y="231"/>
                  <a:pt x="97" y="230"/>
                </a:cubicBezTo>
                <a:close/>
                <a:moveTo>
                  <a:pt x="145" y="189"/>
                </a:moveTo>
                <a:cubicBezTo>
                  <a:pt x="147" y="189"/>
                  <a:pt x="184" y="189"/>
                  <a:pt x="186" y="188"/>
                </a:cubicBezTo>
                <a:cubicBezTo>
                  <a:pt x="180" y="187"/>
                  <a:pt x="150" y="187"/>
                  <a:pt x="145" y="189"/>
                </a:cubicBezTo>
                <a:close/>
                <a:moveTo>
                  <a:pt x="127" y="189"/>
                </a:moveTo>
                <a:cubicBezTo>
                  <a:pt x="127" y="189"/>
                  <a:pt x="126" y="189"/>
                  <a:pt x="126" y="189"/>
                </a:cubicBezTo>
                <a:cubicBezTo>
                  <a:pt x="126" y="189"/>
                  <a:pt x="126" y="189"/>
                  <a:pt x="126" y="189"/>
                </a:cubicBezTo>
                <a:cubicBezTo>
                  <a:pt x="122" y="190"/>
                  <a:pt x="118" y="191"/>
                  <a:pt x="115" y="193"/>
                </a:cubicBezTo>
                <a:cubicBezTo>
                  <a:pt x="113" y="195"/>
                  <a:pt x="111" y="196"/>
                  <a:pt x="110" y="199"/>
                </a:cubicBezTo>
                <a:cubicBezTo>
                  <a:pt x="109" y="201"/>
                  <a:pt x="108" y="202"/>
                  <a:pt x="107" y="204"/>
                </a:cubicBezTo>
                <a:cubicBezTo>
                  <a:pt x="107" y="204"/>
                  <a:pt x="107" y="205"/>
                  <a:pt x="107" y="205"/>
                </a:cubicBezTo>
                <a:cubicBezTo>
                  <a:pt x="108" y="204"/>
                  <a:pt x="109" y="203"/>
                  <a:pt x="110" y="202"/>
                </a:cubicBezTo>
                <a:cubicBezTo>
                  <a:pt x="111" y="200"/>
                  <a:pt x="113" y="198"/>
                  <a:pt x="114" y="196"/>
                </a:cubicBezTo>
                <a:cubicBezTo>
                  <a:pt x="116" y="195"/>
                  <a:pt x="118" y="193"/>
                  <a:pt x="120" y="192"/>
                </a:cubicBezTo>
                <a:cubicBezTo>
                  <a:pt x="120" y="191"/>
                  <a:pt x="120" y="191"/>
                  <a:pt x="121" y="191"/>
                </a:cubicBezTo>
                <a:cubicBezTo>
                  <a:pt x="121" y="191"/>
                  <a:pt x="121" y="191"/>
                  <a:pt x="122" y="191"/>
                </a:cubicBezTo>
                <a:cubicBezTo>
                  <a:pt x="123" y="192"/>
                  <a:pt x="124" y="191"/>
                  <a:pt x="125" y="191"/>
                </a:cubicBezTo>
                <a:cubicBezTo>
                  <a:pt x="126" y="191"/>
                  <a:pt x="126" y="190"/>
                  <a:pt x="127" y="189"/>
                </a:cubicBezTo>
                <a:close/>
                <a:moveTo>
                  <a:pt x="224" y="187"/>
                </a:moveTo>
                <a:cubicBezTo>
                  <a:pt x="234" y="186"/>
                  <a:pt x="244" y="186"/>
                  <a:pt x="255" y="186"/>
                </a:cubicBezTo>
                <a:cubicBezTo>
                  <a:pt x="254" y="186"/>
                  <a:pt x="254" y="185"/>
                  <a:pt x="254" y="185"/>
                </a:cubicBezTo>
                <a:cubicBezTo>
                  <a:pt x="244" y="185"/>
                  <a:pt x="234" y="185"/>
                  <a:pt x="224" y="187"/>
                </a:cubicBezTo>
                <a:close/>
                <a:moveTo>
                  <a:pt x="274" y="31"/>
                </a:moveTo>
                <a:cubicBezTo>
                  <a:pt x="278" y="41"/>
                  <a:pt x="279" y="52"/>
                  <a:pt x="280" y="63"/>
                </a:cubicBezTo>
                <a:cubicBezTo>
                  <a:pt x="280" y="60"/>
                  <a:pt x="280" y="58"/>
                  <a:pt x="280" y="55"/>
                </a:cubicBezTo>
                <a:cubicBezTo>
                  <a:pt x="280" y="54"/>
                  <a:pt x="280" y="53"/>
                  <a:pt x="280" y="52"/>
                </a:cubicBezTo>
                <a:cubicBezTo>
                  <a:pt x="280" y="49"/>
                  <a:pt x="279" y="47"/>
                  <a:pt x="279" y="44"/>
                </a:cubicBezTo>
                <a:cubicBezTo>
                  <a:pt x="278" y="41"/>
                  <a:pt x="277" y="37"/>
                  <a:pt x="276" y="34"/>
                </a:cubicBezTo>
                <a:cubicBezTo>
                  <a:pt x="276" y="33"/>
                  <a:pt x="275" y="32"/>
                  <a:pt x="274" y="31"/>
                </a:cubicBezTo>
                <a:close/>
                <a:moveTo>
                  <a:pt x="17" y="19"/>
                </a:moveTo>
                <a:cubicBezTo>
                  <a:pt x="23" y="16"/>
                  <a:pt x="28" y="14"/>
                  <a:pt x="34" y="11"/>
                </a:cubicBezTo>
                <a:cubicBezTo>
                  <a:pt x="31" y="11"/>
                  <a:pt x="29" y="12"/>
                  <a:pt x="26" y="12"/>
                </a:cubicBezTo>
                <a:cubicBezTo>
                  <a:pt x="22" y="14"/>
                  <a:pt x="19" y="16"/>
                  <a:pt x="17" y="19"/>
                </a:cubicBezTo>
                <a:close/>
                <a:moveTo>
                  <a:pt x="99" y="241"/>
                </a:moveTo>
                <a:cubicBezTo>
                  <a:pt x="99" y="242"/>
                  <a:pt x="99" y="243"/>
                  <a:pt x="99" y="244"/>
                </a:cubicBezTo>
                <a:cubicBezTo>
                  <a:pt x="98" y="251"/>
                  <a:pt x="98" y="258"/>
                  <a:pt x="98" y="265"/>
                </a:cubicBezTo>
                <a:cubicBezTo>
                  <a:pt x="98" y="267"/>
                  <a:pt x="98" y="268"/>
                  <a:pt x="97" y="268"/>
                </a:cubicBezTo>
                <a:cubicBezTo>
                  <a:pt x="98" y="270"/>
                  <a:pt x="98" y="271"/>
                  <a:pt x="98" y="273"/>
                </a:cubicBezTo>
                <a:cubicBezTo>
                  <a:pt x="98" y="273"/>
                  <a:pt x="99" y="273"/>
                  <a:pt x="99" y="273"/>
                </a:cubicBezTo>
                <a:cubicBezTo>
                  <a:pt x="99" y="262"/>
                  <a:pt x="99" y="251"/>
                  <a:pt x="99" y="241"/>
                </a:cubicBezTo>
                <a:close/>
                <a:moveTo>
                  <a:pt x="278" y="188"/>
                </a:moveTo>
                <a:cubicBezTo>
                  <a:pt x="283" y="186"/>
                  <a:pt x="288" y="181"/>
                  <a:pt x="288" y="176"/>
                </a:cubicBezTo>
                <a:cubicBezTo>
                  <a:pt x="288" y="176"/>
                  <a:pt x="288" y="176"/>
                  <a:pt x="288" y="177"/>
                </a:cubicBezTo>
                <a:cubicBezTo>
                  <a:pt x="287" y="178"/>
                  <a:pt x="285" y="179"/>
                  <a:pt x="284" y="180"/>
                </a:cubicBezTo>
                <a:cubicBezTo>
                  <a:pt x="284" y="181"/>
                  <a:pt x="283" y="181"/>
                  <a:pt x="283" y="181"/>
                </a:cubicBezTo>
                <a:cubicBezTo>
                  <a:pt x="282" y="184"/>
                  <a:pt x="280" y="186"/>
                  <a:pt x="278" y="187"/>
                </a:cubicBezTo>
                <a:cubicBezTo>
                  <a:pt x="278" y="187"/>
                  <a:pt x="278" y="188"/>
                  <a:pt x="278" y="188"/>
                </a:cubicBezTo>
                <a:close/>
                <a:moveTo>
                  <a:pt x="8" y="129"/>
                </a:moveTo>
                <a:cubicBezTo>
                  <a:pt x="8" y="129"/>
                  <a:pt x="8" y="129"/>
                  <a:pt x="8" y="129"/>
                </a:cubicBezTo>
                <a:cubicBezTo>
                  <a:pt x="8" y="138"/>
                  <a:pt x="8" y="147"/>
                  <a:pt x="11" y="156"/>
                </a:cubicBezTo>
                <a:cubicBezTo>
                  <a:pt x="10" y="147"/>
                  <a:pt x="9" y="138"/>
                  <a:pt x="8" y="129"/>
                </a:cubicBezTo>
                <a:close/>
                <a:moveTo>
                  <a:pt x="52" y="194"/>
                </a:moveTo>
                <a:cubicBezTo>
                  <a:pt x="46" y="193"/>
                  <a:pt x="40" y="191"/>
                  <a:pt x="34" y="191"/>
                </a:cubicBezTo>
                <a:cubicBezTo>
                  <a:pt x="40" y="193"/>
                  <a:pt x="46" y="194"/>
                  <a:pt x="52" y="194"/>
                </a:cubicBezTo>
                <a:close/>
                <a:moveTo>
                  <a:pt x="262" y="20"/>
                </a:moveTo>
                <a:cubicBezTo>
                  <a:pt x="262" y="20"/>
                  <a:pt x="262" y="20"/>
                  <a:pt x="262" y="20"/>
                </a:cubicBezTo>
                <a:cubicBezTo>
                  <a:pt x="263" y="22"/>
                  <a:pt x="265" y="24"/>
                  <a:pt x="267" y="25"/>
                </a:cubicBezTo>
                <a:cubicBezTo>
                  <a:pt x="269" y="27"/>
                  <a:pt x="270" y="29"/>
                  <a:pt x="271" y="31"/>
                </a:cubicBezTo>
                <a:cubicBezTo>
                  <a:pt x="271" y="29"/>
                  <a:pt x="270" y="27"/>
                  <a:pt x="269" y="26"/>
                </a:cubicBezTo>
                <a:cubicBezTo>
                  <a:pt x="269" y="25"/>
                  <a:pt x="269" y="25"/>
                  <a:pt x="269" y="25"/>
                </a:cubicBezTo>
                <a:cubicBezTo>
                  <a:pt x="266" y="23"/>
                  <a:pt x="264" y="22"/>
                  <a:pt x="262" y="20"/>
                </a:cubicBezTo>
                <a:close/>
                <a:moveTo>
                  <a:pt x="68" y="230"/>
                </a:moveTo>
                <a:cubicBezTo>
                  <a:pt x="68" y="237"/>
                  <a:pt x="69" y="242"/>
                  <a:pt x="71" y="248"/>
                </a:cubicBezTo>
                <a:cubicBezTo>
                  <a:pt x="71" y="248"/>
                  <a:pt x="68" y="231"/>
                  <a:pt x="68" y="230"/>
                </a:cubicBezTo>
                <a:close/>
                <a:moveTo>
                  <a:pt x="262" y="185"/>
                </a:moveTo>
                <a:cubicBezTo>
                  <a:pt x="266" y="185"/>
                  <a:pt x="269" y="184"/>
                  <a:pt x="272" y="183"/>
                </a:cubicBezTo>
                <a:cubicBezTo>
                  <a:pt x="273" y="183"/>
                  <a:pt x="273" y="182"/>
                  <a:pt x="274" y="182"/>
                </a:cubicBezTo>
                <a:cubicBezTo>
                  <a:pt x="270" y="183"/>
                  <a:pt x="266" y="184"/>
                  <a:pt x="262" y="185"/>
                </a:cubicBezTo>
                <a:close/>
                <a:moveTo>
                  <a:pt x="104" y="280"/>
                </a:moveTo>
                <a:cubicBezTo>
                  <a:pt x="103" y="277"/>
                  <a:pt x="103" y="274"/>
                  <a:pt x="102" y="271"/>
                </a:cubicBezTo>
                <a:cubicBezTo>
                  <a:pt x="102" y="273"/>
                  <a:pt x="102" y="275"/>
                  <a:pt x="102" y="277"/>
                </a:cubicBezTo>
                <a:cubicBezTo>
                  <a:pt x="101" y="278"/>
                  <a:pt x="102" y="279"/>
                  <a:pt x="104" y="280"/>
                </a:cubicBezTo>
                <a:close/>
                <a:moveTo>
                  <a:pt x="135" y="190"/>
                </a:moveTo>
                <a:cubicBezTo>
                  <a:pt x="134" y="189"/>
                  <a:pt x="134" y="188"/>
                  <a:pt x="134" y="188"/>
                </a:cubicBezTo>
                <a:cubicBezTo>
                  <a:pt x="132" y="188"/>
                  <a:pt x="131" y="188"/>
                  <a:pt x="129" y="188"/>
                </a:cubicBezTo>
                <a:cubicBezTo>
                  <a:pt x="130" y="189"/>
                  <a:pt x="133" y="190"/>
                  <a:pt x="135" y="190"/>
                </a:cubicBezTo>
                <a:close/>
                <a:moveTo>
                  <a:pt x="186" y="185"/>
                </a:moveTo>
                <a:cubicBezTo>
                  <a:pt x="186" y="185"/>
                  <a:pt x="186" y="185"/>
                  <a:pt x="186" y="185"/>
                </a:cubicBezTo>
                <a:cubicBezTo>
                  <a:pt x="187" y="185"/>
                  <a:pt x="188" y="186"/>
                  <a:pt x="189" y="186"/>
                </a:cubicBezTo>
                <a:cubicBezTo>
                  <a:pt x="192" y="186"/>
                  <a:pt x="194" y="186"/>
                  <a:pt x="197" y="186"/>
                </a:cubicBezTo>
                <a:cubicBezTo>
                  <a:pt x="198" y="186"/>
                  <a:pt x="198" y="186"/>
                  <a:pt x="198" y="185"/>
                </a:cubicBezTo>
                <a:cubicBezTo>
                  <a:pt x="194" y="185"/>
                  <a:pt x="190" y="185"/>
                  <a:pt x="186" y="185"/>
                </a:cubicBezTo>
                <a:close/>
                <a:moveTo>
                  <a:pt x="222" y="193"/>
                </a:moveTo>
                <a:cubicBezTo>
                  <a:pt x="217" y="192"/>
                  <a:pt x="212" y="192"/>
                  <a:pt x="207" y="193"/>
                </a:cubicBezTo>
                <a:cubicBezTo>
                  <a:pt x="212" y="193"/>
                  <a:pt x="217" y="193"/>
                  <a:pt x="222" y="193"/>
                </a:cubicBezTo>
                <a:close/>
                <a:moveTo>
                  <a:pt x="6" y="35"/>
                </a:moveTo>
                <a:cubicBezTo>
                  <a:pt x="5" y="38"/>
                  <a:pt x="4" y="42"/>
                  <a:pt x="4" y="45"/>
                </a:cubicBezTo>
                <a:cubicBezTo>
                  <a:pt x="5" y="42"/>
                  <a:pt x="6" y="39"/>
                  <a:pt x="7" y="36"/>
                </a:cubicBezTo>
                <a:cubicBezTo>
                  <a:pt x="7" y="35"/>
                  <a:pt x="6" y="35"/>
                  <a:pt x="6" y="35"/>
                </a:cubicBezTo>
                <a:close/>
                <a:moveTo>
                  <a:pt x="288" y="111"/>
                </a:moveTo>
                <a:cubicBezTo>
                  <a:pt x="287" y="113"/>
                  <a:pt x="288" y="122"/>
                  <a:pt x="289" y="126"/>
                </a:cubicBezTo>
                <a:cubicBezTo>
                  <a:pt x="289" y="121"/>
                  <a:pt x="288" y="116"/>
                  <a:pt x="288" y="111"/>
                </a:cubicBezTo>
                <a:close/>
                <a:moveTo>
                  <a:pt x="286" y="175"/>
                </a:moveTo>
                <a:cubicBezTo>
                  <a:pt x="288" y="173"/>
                  <a:pt x="289" y="170"/>
                  <a:pt x="288" y="168"/>
                </a:cubicBezTo>
                <a:cubicBezTo>
                  <a:pt x="287" y="169"/>
                  <a:pt x="287" y="170"/>
                  <a:pt x="287" y="171"/>
                </a:cubicBezTo>
                <a:cubicBezTo>
                  <a:pt x="286" y="173"/>
                  <a:pt x="286" y="174"/>
                  <a:pt x="286" y="175"/>
                </a:cubicBezTo>
                <a:close/>
                <a:moveTo>
                  <a:pt x="282" y="32"/>
                </a:moveTo>
                <a:cubicBezTo>
                  <a:pt x="282" y="32"/>
                  <a:pt x="282" y="32"/>
                  <a:pt x="282" y="32"/>
                </a:cubicBezTo>
                <a:cubicBezTo>
                  <a:pt x="282" y="33"/>
                  <a:pt x="282" y="35"/>
                  <a:pt x="283" y="36"/>
                </a:cubicBezTo>
                <a:cubicBezTo>
                  <a:pt x="283" y="34"/>
                  <a:pt x="283" y="33"/>
                  <a:pt x="282" y="32"/>
                </a:cubicBezTo>
                <a:close/>
                <a:moveTo>
                  <a:pt x="251" y="14"/>
                </a:moveTo>
                <a:cubicBezTo>
                  <a:pt x="252" y="14"/>
                  <a:pt x="253" y="15"/>
                  <a:pt x="253" y="15"/>
                </a:cubicBezTo>
                <a:cubicBezTo>
                  <a:pt x="254" y="15"/>
                  <a:pt x="254" y="15"/>
                  <a:pt x="254" y="15"/>
                </a:cubicBezTo>
                <a:cubicBezTo>
                  <a:pt x="253" y="14"/>
                  <a:pt x="252" y="14"/>
                  <a:pt x="251" y="14"/>
                </a:cubicBezTo>
                <a:close/>
                <a:moveTo>
                  <a:pt x="10" y="24"/>
                </a:moveTo>
                <a:cubicBezTo>
                  <a:pt x="11" y="23"/>
                  <a:pt x="11" y="23"/>
                  <a:pt x="11" y="22"/>
                </a:cubicBezTo>
                <a:cubicBezTo>
                  <a:pt x="11" y="23"/>
                  <a:pt x="10" y="23"/>
                  <a:pt x="10" y="24"/>
                </a:cubicBezTo>
                <a:close/>
                <a:moveTo>
                  <a:pt x="9" y="41"/>
                </a:moveTo>
                <a:cubicBezTo>
                  <a:pt x="9" y="41"/>
                  <a:pt x="9" y="41"/>
                  <a:pt x="9" y="41"/>
                </a:cubicBezTo>
                <a:cubicBezTo>
                  <a:pt x="9" y="41"/>
                  <a:pt x="10" y="40"/>
                  <a:pt x="10" y="39"/>
                </a:cubicBezTo>
                <a:cubicBezTo>
                  <a:pt x="10" y="39"/>
                  <a:pt x="10" y="39"/>
                  <a:pt x="10" y="39"/>
                </a:cubicBezTo>
                <a:cubicBezTo>
                  <a:pt x="9" y="40"/>
                  <a:pt x="9" y="40"/>
                  <a:pt x="9" y="41"/>
                </a:cubicBezTo>
                <a:close/>
                <a:moveTo>
                  <a:pt x="11" y="36"/>
                </a:moveTo>
                <a:cubicBezTo>
                  <a:pt x="11" y="36"/>
                  <a:pt x="11" y="36"/>
                  <a:pt x="11" y="36"/>
                </a:cubicBezTo>
                <a:cubicBezTo>
                  <a:pt x="11" y="36"/>
                  <a:pt x="10" y="37"/>
                  <a:pt x="10" y="37"/>
                </a:cubicBezTo>
                <a:cubicBezTo>
                  <a:pt x="10" y="37"/>
                  <a:pt x="10" y="37"/>
                  <a:pt x="10" y="37"/>
                </a:cubicBezTo>
                <a:cubicBezTo>
                  <a:pt x="11" y="37"/>
                  <a:pt x="11" y="36"/>
                  <a:pt x="11" y="36"/>
                </a:cubicBezTo>
                <a:close/>
                <a:moveTo>
                  <a:pt x="214" y="7"/>
                </a:moveTo>
                <a:cubicBezTo>
                  <a:pt x="214" y="7"/>
                  <a:pt x="214" y="7"/>
                  <a:pt x="214" y="7"/>
                </a:cubicBezTo>
                <a:cubicBezTo>
                  <a:pt x="214" y="7"/>
                  <a:pt x="215" y="7"/>
                  <a:pt x="215" y="7"/>
                </a:cubicBezTo>
                <a:cubicBezTo>
                  <a:pt x="215" y="7"/>
                  <a:pt x="215" y="7"/>
                  <a:pt x="215" y="7"/>
                </a:cubicBezTo>
                <a:cubicBezTo>
                  <a:pt x="215" y="7"/>
                  <a:pt x="214" y="7"/>
                  <a:pt x="214" y="7"/>
                </a:cubicBezTo>
                <a:close/>
                <a:moveTo>
                  <a:pt x="11" y="34"/>
                </a:moveTo>
                <a:cubicBezTo>
                  <a:pt x="11" y="34"/>
                  <a:pt x="11" y="34"/>
                  <a:pt x="11" y="34"/>
                </a:cubicBezTo>
                <a:cubicBezTo>
                  <a:pt x="12" y="34"/>
                  <a:pt x="12" y="34"/>
                  <a:pt x="12" y="33"/>
                </a:cubicBezTo>
                <a:cubicBezTo>
                  <a:pt x="12" y="33"/>
                  <a:pt x="12" y="33"/>
                  <a:pt x="12" y="33"/>
                </a:cubicBezTo>
                <a:cubicBezTo>
                  <a:pt x="11" y="34"/>
                  <a:pt x="11" y="34"/>
                  <a:pt x="11" y="34"/>
                </a:cubicBezTo>
                <a:close/>
                <a:moveTo>
                  <a:pt x="240" y="9"/>
                </a:moveTo>
                <a:cubicBezTo>
                  <a:pt x="240" y="10"/>
                  <a:pt x="240" y="10"/>
                  <a:pt x="240" y="10"/>
                </a:cubicBezTo>
                <a:cubicBezTo>
                  <a:pt x="240" y="10"/>
                  <a:pt x="240" y="10"/>
                  <a:pt x="241" y="10"/>
                </a:cubicBezTo>
                <a:cubicBezTo>
                  <a:pt x="241" y="10"/>
                  <a:pt x="241" y="10"/>
                  <a:pt x="241" y="9"/>
                </a:cubicBezTo>
                <a:cubicBezTo>
                  <a:pt x="240" y="9"/>
                  <a:pt x="240" y="9"/>
                  <a:pt x="240"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43" name="Freeform 342"/>
          <p:cNvSpPr>
            <a:spLocks noEditPoints="1"/>
          </p:cNvSpPr>
          <p:nvPr/>
        </p:nvSpPr>
        <p:spPr bwMode="auto">
          <a:xfrm>
            <a:off x="8821738" y="5351463"/>
            <a:ext cx="271463" cy="225425"/>
          </a:xfrm>
          <a:custGeom>
            <a:gdLst>
              <a:gd fmla="*/ 73 w 110" name="T0"/>
              <a:gd fmla="*/ 84 h 91" name="T1"/>
              <a:gd fmla="*/ 70 w 110" name="T2"/>
              <a:gd fmla="*/ 87 h 91" name="T3"/>
              <a:gd fmla="*/ 63 w 110" name="T4"/>
              <a:gd fmla="*/ 87 h 91" name="T5"/>
              <a:gd fmla="*/ 53 w 110" name="T6"/>
              <a:gd fmla="*/ 86 h 91" name="T7"/>
              <a:gd fmla="*/ 48 w 110" name="T8"/>
              <a:gd fmla="*/ 84 h 91" name="T9"/>
              <a:gd fmla="*/ 54 w 110" name="T10"/>
              <a:gd fmla="*/ 82 h 91" name="T11"/>
              <a:gd fmla="*/ 55 w 110" name="T12"/>
              <a:gd fmla="*/ 77 h 91" name="T13"/>
              <a:gd fmla="*/ 57 w 110" name="T14"/>
              <a:gd fmla="*/ 28 h 91" name="T15"/>
              <a:gd fmla="*/ 51 w 110" name="T16"/>
              <a:gd fmla="*/ 13 h 91" name="T17"/>
              <a:gd fmla="*/ 31 w 110" name="T18"/>
              <a:gd fmla="*/ 20 h 91" name="T19"/>
              <a:gd fmla="*/ 21 w 110" name="T20"/>
              <a:gd fmla="*/ 85 h 91" name="T21"/>
              <a:gd fmla="*/ 18 w 110" name="T22"/>
              <a:gd fmla="*/ 90 h 91" name="T23"/>
              <a:gd fmla="*/ 5 w 110" name="T24"/>
              <a:gd fmla="*/ 89 h 91" name="T25"/>
              <a:gd fmla="*/ 6 w 110" name="T26"/>
              <a:gd fmla="*/ 87 h 91" name="T27"/>
              <a:gd fmla="*/ 8 w 110" name="T28"/>
              <a:gd fmla="*/ 67 h 91" name="T29"/>
              <a:gd fmla="*/ 7 w 110" name="T30"/>
              <a:gd fmla="*/ 28 h 91" name="T31"/>
              <a:gd fmla="*/ 4 w 110" name="T32"/>
              <a:gd fmla="*/ 12 h 91" name="T33"/>
              <a:gd fmla="*/ 3 w 110" name="T34"/>
              <a:gd fmla="*/ 7 h 91" name="T35"/>
              <a:gd fmla="*/ 2 w 110" name="T36"/>
              <a:gd fmla="*/ 5 h 91" name="T37"/>
              <a:gd fmla="*/ 17 w 110" name="T38"/>
              <a:gd fmla="*/ 3 h 91" name="T39"/>
              <a:gd fmla="*/ 20 w 110" name="T40"/>
              <a:gd fmla="*/ 5 h 91" name="T41"/>
              <a:gd fmla="*/ 18 w 110" name="T42"/>
              <a:gd fmla="*/ 11 h 91" name="T43"/>
              <a:gd fmla="*/ 16 w 110" name="T44"/>
              <a:gd fmla="*/ 33 h 91" name="T45"/>
              <a:gd fmla="*/ 41 w 110" name="T46"/>
              <a:gd fmla="*/ 5 h 91" name="T47"/>
              <a:gd fmla="*/ 58 w 110" name="T48"/>
              <a:gd fmla="*/ 12 h 91" name="T49"/>
              <a:gd fmla="*/ 64 w 110" name="T50"/>
              <a:gd fmla="*/ 27 h 91" name="T51"/>
              <a:gd fmla="*/ 68 w 110" name="T52"/>
              <a:gd fmla="*/ 19 h 91" name="T53"/>
              <a:gd fmla="*/ 82 w 110" name="T54"/>
              <a:gd fmla="*/ 3 h 91" name="T55"/>
              <a:gd fmla="*/ 103 w 110" name="T56"/>
              <a:gd fmla="*/ 8 h 91" name="T57"/>
              <a:gd fmla="*/ 105 w 110" name="T58"/>
              <a:gd fmla="*/ 65 h 91" name="T59"/>
              <a:gd fmla="*/ 109 w 110" name="T60"/>
              <a:gd fmla="*/ 89 h 91" name="T61"/>
              <a:gd fmla="*/ 105 w 110" name="T62"/>
              <a:gd fmla="*/ 90 h 91" name="T63"/>
              <a:gd fmla="*/ 93 w 110" name="T64"/>
              <a:gd fmla="*/ 90 h 91" name="T65"/>
              <a:gd fmla="*/ 96 w 110" name="T66"/>
              <a:gd fmla="*/ 61 h 91" name="T67"/>
              <a:gd fmla="*/ 91 w 110" name="T68"/>
              <a:gd fmla="*/ 12 h 91" name="T69"/>
              <a:gd fmla="*/ 74 w 110" name="T70"/>
              <a:gd fmla="*/ 23 h 91" name="T71"/>
              <a:gd fmla="*/ 68 w 110" name="T72"/>
              <a:gd fmla="*/ 48 h 91" name="T73"/>
              <a:gd fmla="*/ 69 w 110" name="T74"/>
              <a:gd fmla="*/ 84 h 91" name="T75"/>
              <a:gd fmla="*/ 14 w 110" name="T76"/>
              <a:gd fmla="*/ 22 h 91" name="T77"/>
              <a:gd fmla="*/ 21 w 110" name="T78"/>
              <a:gd fmla="*/ 44 h 91" name="T79"/>
              <a:gd fmla="*/ 19 w 110" name="T80"/>
              <a:gd fmla="*/ 54 h 91" name="T81"/>
              <a:gd fmla="*/ 21 w 110" name="T82"/>
              <a:gd fmla="*/ 44 h 91" name="T83"/>
              <a:gd fmla="*/ 98 w 110" name="T84"/>
              <a:gd fmla="*/ 14 h 91" name="T85"/>
              <a:gd fmla="*/ 16 w 110" name="T86"/>
              <a:gd fmla="*/ 81 h 91" name="T87"/>
              <a:gd fmla="*/ 88 w 110" name="T88"/>
              <a:gd fmla="*/ 8 h 91" name="T89"/>
              <a:gd fmla="*/ 88 w 110" name="T90"/>
              <a:gd fmla="*/ 8 h 91" name="T91"/>
              <a:gd fmla="*/ 104 w 110" name="T92"/>
              <a:gd fmla="*/ 84 h 91" name="T93"/>
              <a:gd fmla="*/ 105 w 110" name="T94"/>
              <a:gd fmla="*/ 82 h 91" name="T95"/>
              <a:gd fmla="*/ 30 w 110" name="T96"/>
              <a:gd fmla="*/ 16 h 91" name="T97"/>
              <a:gd fmla="*/ 9 w 110" name="T98"/>
              <a:gd fmla="*/ 85 h 91"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1" w="110">
                <a:moveTo>
                  <a:pt x="69" y="84"/>
                </a:moveTo>
                <a:cubicBezTo>
                  <a:pt x="70" y="84"/>
                  <a:pt x="71" y="84"/>
                  <a:pt x="72" y="84"/>
                </a:cubicBezTo>
                <a:cubicBezTo>
                  <a:pt x="72" y="84"/>
                  <a:pt x="72" y="84"/>
                  <a:pt x="73" y="84"/>
                </a:cubicBezTo>
                <a:cubicBezTo>
                  <a:pt x="74" y="84"/>
                  <a:pt x="74" y="85"/>
                  <a:pt x="74" y="86"/>
                </a:cubicBezTo>
                <a:cubicBezTo>
                  <a:pt x="74" y="86"/>
                  <a:pt x="73" y="87"/>
                  <a:pt x="72" y="87"/>
                </a:cubicBezTo>
                <a:cubicBezTo>
                  <a:pt x="71" y="87"/>
                  <a:pt x="71" y="87"/>
                  <a:pt x="70" y="87"/>
                </a:cubicBezTo>
                <a:cubicBezTo>
                  <a:pt x="69" y="87"/>
                  <a:pt x="68" y="87"/>
                  <a:pt x="67" y="87"/>
                </a:cubicBezTo>
                <a:cubicBezTo>
                  <a:pt x="66" y="87"/>
                  <a:pt x="65" y="87"/>
                  <a:pt x="64" y="87"/>
                </a:cubicBezTo>
                <a:cubicBezTo>
                  <a:pt x="64" y="87"/>
                  <a:pt x="63" y="87"/>
                  <a:pt x="63" y="87"/>
                </a:cubicBezTo>
                <a:cubicBezTo>
                  <a:pt x="62" y="86"/>
                  <a:pt x="61" y="87"/>
                  <a:pt x="59" y="87"/>
                </a:cubicBezTo>
                <a:cubicBezTo>
                  <a:pt x="58" y="88"/>
                  <a:pt x="56" y="88"/>
                  <a:pt x="54" y="86"/>
                </a:cubicBezTo>
                <a:cubicBezTo>
                  <a:pt x="54" y="86"/>
                  <a:pt x="53" y="86"/>
                  <a:pt x="53" y="86"/>
                </a:cubicBezTo>
                <a:cubicBezTo>
                  <a:pt x="52" y="86"/>
                  <a:pt x="52" y="86"/>
                  <a:pt x="51" y="86"/>
                </a:cubicBezTo>
                <a:cubicBezTo>
                  <a:pt x="50" y="86"/>
                  <a:pt x="49" y="85"/>
                  <a:pt x="49" y="85"/>
                </a:cubicBezTo>
                <a:cubicBezTo>
                  <a:pt x="48" y="85"/>
                  <a:pt x="48" y="84"/>
                  <a:pt x="48" y="84"/>
                </a:cubicBezTo>
                <a:cubicBezTo>
                  <a:pt x="48" y="83"/>
                  <a:pt x="48" y="82"/>
                  <a:pt x="49" y="82"/>
                </a:cubicBezTo>
                <a:cubicBezTo>
                  <a:pt x="50" y="82"/>
                  <a:pt x="51" y="82"/>
                  <a:pt x="51" y="82"/>
                </a:cubicBezTo>
                <a:cubicBezTo>
                  <a:pt x="52" y="82"/>
                  <a:pt x="53" y="82"/>
                  <a:pt x="54" y="82"/>
                </a:cubicBezTo>
                <a:cubicBezTo>
                  <a:pt x="54" y="81"/>
                  <a:pt x="54" y="81"/>
                  <a:pt x="54" y="81"/>
                </a:cubicBezTo>
                <a:cubicBezTo>
                  <a:pt x="53" y="80"/>
                  <a:pt x="54" y="79"/>
                  <a:pt x="54" y="78"/>
                </a:cubicBezTo>
                <a:cubicBezTo>
                  <a:pt x="54" y="78"/>
                  <a:pt x="55" y="77"/>
                  <a:pt x="55" y="77"/>
                </a:cubicBezTo>
                <a:cubicBezTo>
                  <a:pt x="56" y="68"/>
                  <a:pt x="57" y="60"/>
                  <a:pt x="57" y="52"/>
                </a:cubicBezTo>
                <a:cubicBezTo>
                  <a:pt x="58" y="50"/>
                  <a:pt x="58" y="47"/>
                  <a:pt x="57" y="45"/>
                </a:cubicBezTo>
                <a:cubicBezTo>
                  <a:pt x="57" y="39"/>
                  <a:pt x="57" y="34"/>
                  <a:pt x="57" y="28"/>
                </a:cubicBezTo>
                <a:cubicBezTo>
                  <a:pt x="57" y="28"/>
                  <a:pt x="57" y="28"/>
                  <a:pt x="57" y="27"/>
                </a:cubicBezTo>
                <a:cubicBezTo>
                  <a:pt x="57" y="23"/>
                  <a:pt x="56" y="20"/>
                  <a:pt x="53" y="17"/>
                </a:cubicBezTo>
                <a:cubicBezTo>
                  <a:pt x="53" y="15"/>
                  <a:pt x="52" y="14"/>
                  <a:pt x="51" y="13"/>
                </a:cubicBezTo>
                <a:cubicBezTo>
                  <a:pt x="50" y="12"/>
                  <a:pt x="49" y="11"/>
                  <a:pt x="47" y="11"/>
                </a:cubicBezTo>
                <a:cubicBezTo>
                  <a:pt x="43" y="10"/>
                  <a:pt x="40" y="11"/>
                  <a:pt x="37" y="14"/>
                </a:cubicBezTo>
                <a:cubicBezTo>
                  <a:pt x="34" y="15"/>
                  <a:pt x="33" y="18"/>
                  <a:pt x="31" y="20"/>
                </a:cubicBezTo>
                <a:cubicBezTo>
                  <a:pt x="28" y="25"/>
                  <a:pt x="27" y="30"/>
                  <a:pt x="25" y="35"/>
                </a:cubicBezTo>
                <a:cubicBezTo>
                  <a:pt x="23" y="41"/>
                  <a:pt x="23" y="48"/>
                  <a:pt x="22" y="54"/>
                </a:cubicBezTo>
                <a:cubicBezTo>
                  <a:pt x="22" y="64"/>
                  <a:pt x="21" y="75"/>
                  <a:pt x="21" y="85"/>
                </a:cubicBezTo>
                <a:cubicBezTo>
                  <a:pt x="21" y="86"/>
                  <a:pt x="21" y="87"/>
                  <a:pt x="20" y="88"/>
                </a:cubicBezTo>
                <a:cubicBezTo>
                  <a:pt x="20" y="88"/>
                  <a:pt x="20" y="88"/>
                  <a:pt x="20" y="89"/>
                </a:cubicBezTo>
                <a:cubicBezTo>
                  <a:pt x="19" y="90"/>
                  <a:pt x="19" y="90"/>
                  <a:pt x="18" y="90"/>
                </a:cubicBezTo>
                <a:cubicBezTo>
                  <a:pt x="16" y="90"/>
                  <a:pt x="15" y="90"/>
                  <a:pt x="14" y="90"/>
                </a:cubicBezTo>
                <a:cubicBezTo>
                  <a:pt x="12" y="90"/>
                  <a:pt x="10" y="90"/>
                  <a:pt x="8" y="90"/>
                </a:cubicBezTo>
                <a:cubicBezTo>
                  <a:pt x="7" y="90"/>
                  <a:pt x="6" y="90"/>
                  <a:pt x="5" y="89"/>
                </a:cubicBezTo>
                <a:cubicBezTo>
                  <a:pt x="4" y="89"/>
                  <a:pt x="4" y="89"/>
                  <a:pt x="4" y="88"/>
                </a:cubicBezTo>
                <a:cubicBezTo>
                  <a:pt x="4" y="88"/>
                  <a:pt x="4" y="87"/>
                  <a:pt x="5" y="87"/>
                </a:cubicBezTo>
                <a:cubicBezTo>
                  <a:pt x="5" y="87"/>
                  <a:pt x="6" y="87"/>
                  <a:pt x="6" y="87"/>
                </a:cubicBezTo>
                <a:cubicBezTo>
                  <a:pt x="6" y="84"/>
                  <a:pt x="6" y="82"/>
                  <a:pt x="7" y="80"/>
                </a:cubicBezTo>
                <a:cubicBezTo>
                  <a:pt x="7" y="77"/>
                  <a:pt x="7" y="75"/>
                  <a:pt x="8" y="73"/>
                </a:cubicBezTo>
                <a:cubicBezTo>
                  <a:pt x="8" y="71"/>
                  <a:pt x="8" y="69"/>
                  <a:pt x="8" y="67"/>
                </a:cubicBezTo>
                <a:cubicBezTo>
                  <a:pt x="8" y="61"/>
                  <a:pt x="8" y="56"/>
                  <a:pt x="7" y="51"/>
                </a:cubicBezTo>
                <a:cubicBezTo>
                  <a:pt x="7" y="45"/>
                  <a:pt x="7" y="40"/>
                  <a:pt x="7" y="35"/>
                </a:cubicBezTo>
                <a:cubicBezTo>
                  <a:pt x="7" y="32"/>
                  <a:pt x="7" y="30"/>
                  <a:pt x="7" y="28"/>
                </a:cubicBezTo>
                <a:cubicBezTo>
                  <a:pt x="6" y="22"/>
                  <a:pt x="5" y="17"/>
                  <a:pt x="5" y="12"/>
                </a:cubicBezTo>
                <a:cubicBezTo>
                  <a:pt x="5" y="12"/>
                  <a:pt x="5" y="12"/>
                  <a:pt x="5" y="11"/>
                </a:cubicBezTo>
                <a:cubicBezTo>
                  <a:pt x="4" y="11"/>
                  <a:pt x="4" y="12"/>
                  <a:pt x="4" y="12"/>
                </a:cubicBezTo>
                <a:cubicBezTo>
                  <a:pt x="2" y="12"/>
                  <a:pt x="1" y="11"/>
                  <a:pt x="1" y="10"/>
                </a:cubicBezTo>
                <a:cubicBezTo>
                  <a:pt x="1" y="10"/>
                  <a:pt x="1" y="10"/>
                  <a:pt x="1" y="10"/>
                </a:cubicBezTo>
                <a:cubicBezTo>
                  <a:pt x="0" y="8"/>
                  <a:pt x="1" y="7"/>
                  <a:pt x="3" y="7"/>
                </a:cubicBezTo>
                <a:cubicBezTo>
                  <a:pt x="4" y="7"/>
                  <a:pt x="4" y="7"/>
                  <a:pt x="4" y="7"/>
                </a:cubicBezTo>
                <a:cubicBezTo>
                  <a:pt x="4" y="7"/>
                  <a:pt x="3" y="6"/>
                  <a:pt x="3" y="6"/>
                </a:cubicBezTo>
                <a:cubicBezTo>
                  <a:pt x="2" y="6"/>
                  <a:pt x="2" y="5"/>
                  <a:pt x="2" y="5"/>
                </a:cubicBezTo>
                <a:cubicBezTo>
                  <a:pt x="2" y="4"/>
                  <a:pt x="3" y="4"/>
                  <a:pt x="3" y="3"/>
                </a:cubicBezTo>
                <a:cubicBezTo>
                  <a:pt x="4" y="3"/>
                  <a:pt x="5" y="3"/>
                  <a:pt x="6" y="3"/>
                </a:cubicBezTo>
                <a:cubicBezTo>
                  <a:pt x="10" y="3"/>
                  <a:pt x="13" y="3"/>
                  <a:pt x="17" y="3"/>
                </a:cubicBezTo>
                <a:cubicBezTo>
                  <a:pt x="17" y="3"/>
                  <a:pt x="18" y="3"/>
                  <a:pt x="19" y="3"/>
                </a:cubicBezTo>
                <a:cubicBezTo>
                  <a:pt x="20" y="3"/>
                  <a:pt x="20" y="3"/>
                  <a:pt x="21" y="4"/>
                </a:cubicBezTo>
                <a:cubicBezTo>
                  <a:pt x="21" y="4"/>
                  <a:pt x="21" y="5"/>
                  <a:pt x="20" y="5"/>
                </a:cubicBezTo>
                <a:cubicBezTo>
                  <a:pt x="19" y="6"/>
                  <a:pt x="19" y="7"/>
                  <a:pt x="19" y="7"/>
                </a:cubicBezTo>
                <a:cubicBezTo>
                  <a:pt x="19" y="8"/>
                  <a:pt x="19" y="8"/>
                  <a:pt x="19" y="8"/>
                </a:cubicBezTo>
                <a:cubicBezTo>
                  <a:pt x="18" y="9"/>
                  <a:pt x="18" y="10"/>
                  <a:pt x="18" y="11"/>
                </a:cubicBezTo>
                <a:cubicBezTo>
                  <a:pt x="17" y="13"/>
                  <a:pt x="17" y="15"/>
                  <a:pt x="17" y="18"/>
                </a:cubicBezTo>
                <a:cubicBezTo>
                  <a:pt x="17" y="22"/>
                  <a:pt x="16" y="27"/>
                  <a:pt x="16" y="31"/>
                </a:cubicBezTo>
                <a:cubicBezTo>
                  <a:pt x="16" y="32"/>
                  <a:pt x="16" y="32"/>
                  <a:pt x="16" y="33"/>
                </a:cubicBezTo>
                <a:cubicBezTo>
                  <a:pt x="17" y="32"/>
                  <a:pt x="17" y="32"/>
                  <a:pt x="17" y="31"/>
                </a:cubicBezTo>
                <a:cubicBezTo>
                  <a:pt x="20" y="24"/>
                  <a:pt x="24" y="17"/>
                  <a:pt x="30" y="11"/>
                </a:cubicBezTo>
                <a:cubicBezTo>
                  <a:pt x="33" y="7"/>
                  <a:pt x="37" y="5"/>
                  <a:pt x="41" y="5"/>
                </a:cubicBezTo>
                <a:cubicBezTo>
                  <a:pt x="43" y="4"/>
                  <a:pt x="45" y="5"/>
                  <a:pt x="47" y="5"/>
                </a:cubicBezTo>
                <a:cubicBezTo>
                  <a:pt x="48" y="6"/>
                  <a:pt x="48" y="6"/>
                  <a:pt x="49" y="6"/>
                </a:cubicBezTo>
                <a:cubicBezTo>
                  <a:pt x="53" y="6"/>
                  <a:pt x="56" y="8"/>
                  <a:pt x="58" y="12"/>
                </a:cubicBezTo>
                <a:cubicBezTo>
                  <a:pt x="59" y="13"/>
                  <a:pt x="59" y="15"/>
                  <a:pt x="60" y="16"/>
                </a:cubicBezTo>
                <a:cubicBezTo>
                  <a:pt x="60" y="16"/>
                  <a:pt x="60" y="17"/>
                  <a:pt x="60" y="17"/>
                </a:cubicBezTo>
                <a:cubicBezTo>
                  <a:pt x="62" y="20"/>
                  <a:pt x="64" y="24"/>
                  <a:pt x="64" y="27"/>
                </a:cubicBezTo>
                <a:cubicBezTo>
                  <a:pt x="64" y="28"/>
                  <a:pt x="65" y="28"/>
                  <a:pt x="65" y="29"/>
                </a:cubicBezTo>
                <a:cubicBezTo>
                  <a:pt x="65" y="28"/>
                  <a:pt x="65" y="28"/>
                  <a:pt x="65" y="28"/>
                </a:cubicBezTo>
                <a:cubicBezTo>
                  <a:pt x="66" y="25"/>
                  <a:pt x="67" y="22"/>
                  <a:pt x="68" y="19"/>
                </a:cubicBezTo>
                <a:cubicBezTo>
                  <a:pt x="69" y="14"/>
                  <a:pt x="72" y="10"/>
                  <a:pt x="76" y="7"/>
                </a:cubicBezTo>
                <a:cubicBezTo>
                  <a:pt x="77" y="5"/>
                  <a:pt x="79" y="4"/>
                  <a:pt x="80" y="3"/>
                </a:cubicBezTo>
                <a:cubicBezTo>
                  <a:pt x="81" y="3"/>
                  <a:pt x="81" y="3"/>
                  <a:pt x="82" y="3"/>
                </a:cubicBezTo>
                <a:cubicBezTo>
                  <a:pt x="84" y="2"/>
                  <a:pt x="86" y="1"/>
                  <a:pt x="88" y="0"/>
                </a:cubicBezTo>
                <a:cubicBezTo>
                  <a:pt x="91" y="0"/>
                  <a:pt x="94" y="0"/>
                  <a:pt x="97" y="1"/>
                </a:cubicBezTo>
                <a:cubicBezTo>
                  <a:pt x="100" y="2"/>
                  <a:pt x="102" y="5"/>
                  <a:pt x="103" y="8"/>
                </a:cubicBezTo>
                <a:cubicBezTo>
                  <a:pt x="104" y="11"/>
                  <a:pt x="105" y="15"/>
                  <a:pt x="105" y="19"/>
                </a:cubicBezTo>
                <a:cubicBezTo>
                  <a:pt x="105" y="21"/>
                  <a:pt x="105" y="23"/>
                  <a:pt x="105" y="25"/>
                </a:cubicBezTo>
                <a:cubicBezTo>
                  <a:pt x="104" y="38"/>
                  <a:pt x="105" y="52"/>
                  <a:pt x="105" y="65"/>
                </a:cubicBezTo>
                <a:cubicBezTo>
                  <a:pt x="105" y="70"/>
                  <a:pt x="106" y="75"/>
                  <a:pt x="107" y="80"/>
                </a:cubicBezTo>
                <a:cubicBezTo>
                  <a:pt x="107" y="82"/>
                  <a:pt x="108" y="85"/>
                  <a:pt x="109" y="87"/>
                </a:cubicBezTo>
                <a:cubicBezTo>
                  <a:pt x="110" y="88"/>
                  <a:pt x="109" y="89"/>
                  <a:pt x="109" y="89"/>
                </a:cubicBezTo>
                <a:cubicBezTo>
                  <a:pt x="108" y="90"/>
                  <a:pt x="108" y="90"/>
                  <a:pt x="107" y="91"/>
                </a:cubicBezTo>
                <a:cubicBezTo>
                  <a:pt x="107" y="91"/>
                  <a:pt x="107" y="91"/>
                  <a:pt x="107" y="91"/>
                </a:cubicBezTo>
                <a:cubicBezTo>
                  <a:pt x="106" y="91"/>
                  <a:pt x="105" y="91"/>
                  <a:pt x="105" y="90"/>
                </a:cubicBezTo>
                <a:cubicBezTo>
                  <a:pt x="104" y="89"/>
                  <a:pt x="104" y="89"/>
                  <a:pt x="103" y="89"/>
                </a:cubicBezTo>
                <a:cubicBezTo>
                  <a:pt x="100" y="90"/>
                  <a:pt x="97" y="90"/>
                  <a:pt x="95" y="90"/>
                </a:cubicBezTo>
                <a:cubicBezTo>
                  <a:pt x="94" y="90"/>
                  <a:pt x="94" y="90"/>
                  <a:pt x="93" y="90"/>
                </a:cubicBezTo>
                <a:cubicBezTo>
                  <a:pt x="92" y="90"/>
                  <a:pt x="91" y="89"/>
                  <a:pt x="91" y="88"/>
                </a:cubicBezTo>
                <a:cubicBezTo>
                  <a:pt x="91" y="86"/>
                  <a:pt x="92" y="84"/>
                  <a:pt x="92" y="82"/>
                </a:cubicBezTo>
                <a:cubicBezTo>
                  <a:pt x="93" y="75"/>
                  <a:pt x="95" y="68"/>
                  <a:pt x="96" y="61"/>
                </a:cubicBezTo>
                <a:cubicBezTo>
                  <a:pt x="98" y="52"/>
                  <a:pt x="98" y="43"/>
                  <a:pt x="98" y="33"/>
                </a:cubicBezTo>
                <a:cubicBezTo>
                  <a:pt x="98" y="30"/>
                  <a:pt x="98" y="26"/>
                  <a:pt x="97" y="22"/>
                </a:cubicBezTo>
                <a:cubicBezTo>
                  <a:pt x="96" y="18"/>
                  <a:pt x="94" y="15"/>
                  <a:pt x="91" y="12"/>
                </a:cubicBezTo>
                <a:cubicBezTo>
                  <a:pt x="91" y="11"/>
                  <a:pt x="90" y="11"/>
                  <a:pt x="90" y="11"/>
                </a:cubicBezTo>
                <a:cubicBezTo>
                  <a:pt x="88" y="11"/>
                  <a:pt x="86" y="12"/>
                  <a:pt x="85" y="13"/>
                </a:cubicBezTo>
                <a:cubicBezTo>
                  <a:pt x="80" y="15"/>
                  <a:pt x="77" y="19"/>
                  <a:pt x="74" y="23"/>
                </a:cubicBezTo>
                <a:cubicBezTo>
                  <a:pt x="73" y="24"/>
                  <a:pt x="73" y="25"/>
                  <a:pt x="72" y="26"/>
                </a:cubicBezTo>
                <a:cubicBezTo>
                  <a:pt x="70" y="32"/>
                  <a:pt x="69" y="38"/>
                  <a:pt x="68" y="44"/>
                </a:cubicBezTo>
                <a:cubicBezTo>
                  <a:pt x="68" y="45"/>
                  <a:pt x="68" y="47"/>
                  <a:pt x="68" y="48"/>
                </a:cubicBezTo>
                <a:cubicBezTo>
                  <a:pt x="68" y="54"/>
                  <a:pt x="68" y="60"/>
                  <a:pt x="68" y="66"/>
                </a:cubicBezTo>
                <a:cubicBezTo>
                  <a:pt x="68" y="72"/>
                  <a:pt x="68" y="77"/>
                  <a:pt x="68" y="83"/>
                </a:cubicBezTo>
                <a:cubicBezTo>
                  <a:pt x="69" y="83"/>
                  <a:pt x="69" y="83"/>
                  <a:pt x="69" y="84"/>
                </a:cubicBezTo>
                <a:close/>
                <a:moveTo>
                  <a:pt x="14" y="9"/>
                </a:moveTo>
                <a:cubicBezTo>
                  <a:pt x="14" y="14"/>
                  <a:pt x="14" y="18"/>
                  <a:pt x="14" y="22"/>
                </a:cubicBezTo>
                <a:cubicBezTo>
                  <a:pt x="14" y="22"/>
                  <a:pt x="14" y="22"/>
                  <a:pt x="14" y="22"/>
                </a:cubicBezTo>
                <a:cubicBezTo>
                  <a:pt x="14" y="18"/>
                  <a:pt x="15" y="14"/>
                  <a:pt x="15" y="9"/>
                </a:cubicBezTo>
                <a:cubicBezTo>
                  <a:pt x="15" y="9"/>
                  <a:pt x="14" y="9"/>
                  <a:pt x="14" y="9"/>
                </a:cubicBezTo>
                <a:close/>
                <a:moveTo>
                  <a:pt x="21" y="44"/>
                </a:moveTo>
                <a:cubicBezTo>
                  <a:pt x="21" y="44"/>
                  <a:pt x="20" y="44"/>
                  <a:pt x="20" y="44"/>
                </a:cubicBezTo>
                <a:cubicBezTo>
                  <a:pt x="20" y="45"/>
                  <a:pt x="19" y="47"/>
                  <a:pt x="19" y="49"/>
                </a:cubicBezTo>
                <a:cubicBezTo>
                  <a:pt x="19" y="50"/>
                  <a:pt x="19" y="52"/>
                  <a:pt x="19" y="54"/>
                </a:cubicBezTo>
                <a:cubicBezTo>
                  <a:pt x="19" y="55"/>
                  <a:pt x="19" y="57"/>
                  <a:pt x="19" y="59"/>
                </a:cubicBezTo>
                <a:cubicBezTo>
                  <a:pt x="19" y="59"/>
                  <a:pt x="19" y="59"/>
                  <a:pt x="19" y="59"/>
                </a:cubicBezTo>
                <a:cubicBezTo>
                  <a:pt x="20" y="54"/>
                  <a:pt x="20" y="49"/>
                  <a:pt x="21" y="44"/>
                </a:cubicBezTo>
                <a:close/>
                <a:moveTo>
                  <a:pt x="95" y="12"/>
                </a:moveTo>
                <a:cubicBezTo>
                  <a:pt x="96" y="14"/>
                  <a:pt x="97" y="15"/>
                  <a:pt x="98" y="17"/>
                </a:cubicBezTo>
                <a:cubicBezTo>
                  <a:pt x="98" y="16"/>
                  <a:pt x="98" y="15"/>
                  <a:pt x="98" y="14"/>
                </a:cubicBezTo>
                <a:cubicBezTo>
                  <a:pt x="98" y="12"/>
                  <a:pt x="97" y="12"/>
                  <a:pt x="95" y="12"/>
                </a:cubicBezTo>
                <a:close/>
                <a:moveTo>
                  <a:pt x="17" y="85"/>
                </a:moveTo>
                <a:cubicBezTo>
                  <a:pt x="17" y="83"/>
                  <a:pt x="17" y="82"/>
                  <a:pt x="16" y="81"/>
                </a:cubicBezTo>
                <a:cubicBezTo>
                  <a:pt x="16" y="83"/>
                  <a:pt x="15" y="84"/>
                  <a:pt x="15" y="86"/>
                </a:cubicBezTo>
                <a:cubicBezTo>
                  <a:pt x="16" y="85"/>
                  <a:pt x="16" y="85"/>
                  <a:pt x="17" y="85"/>
                </a:cubicBezTo>
                <a:close/>
                <a:moveTo>
                  <a:pt x="88" y="8"/>
                </a:moveTo>
                <a:cubicBezTo>
                  <a:pt x="87" y="7"/>
                  <a:pt x="87" y="7"/>
                  <a:pt x="87" y="8"/>
                </a:cubicBezTo>
                <a:cubicBezTo>
                  <a:pt x="85" y="8"/>
                  <a:pt x="81" y="11"/>
                  <a:pt x="81" y="12"/>
                </a:cubicBezTo>
                <a:cubicBezTo>
                  <a:pt x="83" y="11"/>
                  <a:pt x="85" y="9"/>
                  <a:pt x="88" y="8"/>
                </a:cubicBezTo>
                <a:close/>
                <a:moveTo>
                  <a:pt x="105" y="82"/>
                </a:moveTo>
                <a:cubicBezTo>
                  <a:pt x="104" y="82"/>
                  <a:pt x="104" y="82"/>
                  <a:pt x="104" y="82"/>
                </a:cubicBezTo>
                <a:cubicBezTo>
                  <a:pt x="104" y="82"/>
                  <a:pt x="104" y="83"/>
                  <a:pt x="104" y="84"/>
                </a:cubicBezTo>
                <a:cubicBezTo>
                  <a:pt x="104" y="84"/>
                  <a:pt x="104" y="85"/>
                  <a:pt x="104" y="85"/>
                </a:cubicBezTo>
                <a:cubicBezTo>
                  <a:pt x="105" y="85"/>
                  <a:pt x="105" y="86"/>
                  <a:pt x="105" y="85"/>
                </a:cubicBezTo>
                <a:cubicBezTo>
                  <a:pt x="105" y="84"/>
                  <a:pt x="105" y="83"/>
                  <a:pt x="105" y="82"/>
                </a:cubicBezTo>
                <a:close/>
                <a:moveTo>
                  <a:pt x="28" y="18"/>
                </a:moveTo>
                <a:cubicBezTo>
                  <a:pt x="28" y="18"/>
                  <a:pt x="28" y="18"/>
                  <a:pt x="29" y="18"/>
                </a:cubicBezTo>
                <a:cubicBezTo>
                  <a:pt x="29" y="17"/>
                  <a:pt x="30" y="17"/>
                  <a:pt x="30" y="16"/>
                </a:cubicBezTo>
                <a:cubicBezTo>
                  <a:pt x="30" y="16"/>
                  <a:pt x="30" y="16"/>
                  <a:pt x="30" y="16"/>
                </a:cubicBezTo>
                <a:cubicBezTo>
                  <a:pt x="30" y="16"/>
                  <a:pt x="29" y="17"/>
                  <a:pt x="28" y="18"/>
                </a:cubicBezTo>
                <a:close/>
                <a:moveTo>
                  <a:pt x="9" y="85"/>
                </a:moveTo>
                <a:cubicBezTo>
                  <a:pt x="10" y="84"/>
                  <a:pt x="9" y="84"/>
                  <a:pt x="9" y="83"/>
                </a:cubicBezTo>
                <a:cubicBezTo>
                  <a:pt x="9" y="84"/>
                  <a:pt x="9" y="84"/>
                  <a:pt x="9" y="8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44" name="Freeform 343"/>
          <p:cNvSpPr>
            <a:spLocks noEditPoints="1"/>
          </p:cNvSpPr>
          <p:nvPr/>
        </p:nvSpPr>
        <p:spPr bwMode="auto">
          <a:xfrm>
            <a:off x="9110663" y="5349876"/>
            <a:ext cx="136525" cy="239713"/>
          </a:xfrm>
          <a:custGeom>
            <a:gdLst>
              <a:gd fmla="*/ 9 w 55" name="T0"/>
              <a:gd fmla="*/ 83 h 97" name="T1"/>
              <a:gd fmla="*/ 8 w 55" name="T2"/>
              <a:gd fmla="*/ 77 h 97" name="T3"/>
              <a:gd fmla="*/ 11 w 55" name="T4"/>
              <a:gd fmla="*/ 76 h 97" name="T5"/>
              <a:gd fmla="*/ 12 w 55" name="T6"/>
              <a:gd fmla="*/ 74 h 97" name="T7"/>
              <a:gd fmla="*/ 14 w 55" name="T8"/>
              <a:gd fmla="*/ 77 h 97" name="T9"/>
              <a:gd fmla="*/ 15 w 55" name="T10"/>
              <a:gd fmla="*/ 81 h 97" name="T11"/>
              <a:gd fmla="*/ 34 w 55" name="T12"/>
              <a:gd fmla="*/ 83 h 97" name="T13"/>
              <a:gd fmla="*/ 38 w 55" name="T14"/>
              <a:gd fmla="*/ 84 h 97" name="T15"/>
              <a:gd fmla="*/ 47 w 55" name="T16"/>
              <a:gd fmla="*/ 75 h 97" name="T17"/>
              <a:gd fmla="*/ 41 w 55" name="T18"/>
              <a:gd fmla="*/ 58 h 97" name="T19"/>
              <a:gd fmla="*/ 20 w 55" name="T20"/>
              <a:gd fmla="*/ 48 h 97" name="T21"/>
              <a:gd fmla="*/ 3 w 55" name="T22"/>
              <a:gd fmla="*/ 36 h 97" name="T23"/>
              <a:gd fmla="*/ 4 w 55" name="T24"/>
              <a:gd fmla="*/ 13 h 97" name="T25"/>
              <a:gd fmla="*/ 18 w 55" name="T26"/>
              <a:gd fmla="*/ 1 h 97" name="T27"/>
              <a:gd fmla="*/ 33 w 55" name="T28"/>
              <a:gd fmla="*/ 2 h 97" name="T29"/>
              <a:gd fmla="*/ 40 w 55" name="T30"/>
              <a:gd fmla="*/ 2 h 97" name="T31"/>
              <a:gd fmla="*/ 43 w 55" name="T32"/>
              <a:gd fmla="*/ 5 h 97" name="T33"/>
              <a:gd fmla="*/ 44 w 55" name="T34"/>
              <a:gd fmla="*/ 13 h 97" name="T35"/>
              <a:gd fmla="*/ 43 w 55" name="T36"/>
              <a:gd fmla="*/ 16 h 97" name="T37"/>
              <a:gd fmla="*/ 41 w 55" name="T38"/>
              <a:gd fmla="*/ 18 h 97" name="T39"/>
              <a:gd fmla="*/ 38 w 55" name="T40"/>
              <a:gd fmla="*/ 15 h 97" name="T41"/>
              <a:gd fmla="*/ 27 w 55" name="T42"/>
              <a:gd fmla="*/ 12 h 97" name="T43"/>
              <a:gd fmla="*/ 13 w 55" name="T44"/>
              <a:gd fmla="*/ 17 h 97" name="T45"/>
              <a:gd fmla="*/ 11 w 55" name="T46"/>
              <a:gd fmla="*/ 32 h 97" name="T47"/>
              <a:gd fmla="*/ 23 w 55" name="T48"/>
              <a:gd fmla="*/ 41 h 97" name="T49"/>
              <a:gd fmla="*/ 49 w 55" name="T50"/>
              <a:gd fmla="*/ 58 h 97" name="T51"/>
              <a:gd fmla="*/ 54 w 55" name="T52"/>
              <a:gd fmla="*/ 80 h 97" name="T53"/>
              <a:gd fmla="*/ 26 w 55" name="T54"/>
              <a:gd fmla="*/ 97 h 97" name="T55"/>
              <a:gd fmla="*/ 12 w 55" name="T56"/>
              <a:gd fmla="*/ 96 h 97" name="T57"/>
              <a:gd fmla="*/ 12 w 55" name="T58"/>
              <a:gd fmla="*/ 93 h 97" name="T59"/>
              <a:gd fmla="*/ 8 w 55" name="T60"/>
              <a:gd fmla="*/ 31 h 97" name="T61"/>
              <a:gd fmla="*/ 10 w 55" name="T62"/>
              <a:gd fmla="*/ 17 h 97" name="T63"/>
              <a:gd fmla="*/ 16 w 55" name="T64"/>
              <a:gd fmla="*/ 43 h 97" name="T65"/>
              <a:gd fmla="*/ 4 w 55" name="T66"/>
              <a:gd fmla="*/ 30 h 97" name="T67"/>
              <a:gd fmla="*/ 16 w 55" name="T68"/>
              <a:gd fmla="*/ 43 h 97" name="T69"/>
              <a:gd fmla="*/ 37 w 55" name="T70"/>
              <a:gd fmla="*/ 88 h 97" name="T71"/>
              <a:gd fmla="*/ 42 w 55" name="T72"/>
              <a:gd fmla="*/ 85 h 97" name="T73"/>
              <a:gd fmla="*/ 19 w 55" name="T74"/>
              <a:gd fmla="*/ 82 h 97" name="T75"/>
              <a:gd fmla="*/ 15 w 55" name="T76"/>
              <a:gd fmla="*/ 90 h 97" name="T77"/>
              <a:gd fmla="*/ 16 w 55" name="T78"/>
              <a:gd fmla="*/ 93 h 97" name="T79"/>
              <a:gd fmla="*/ 15 w 55" name="T80"/>
              <a:gd fmla="*/ 90 h 97" name="T81"/>
              <a:gd fmla="*/ 36 w 55" name="T82"/>
              <a:gd fmla="*/ 7 h 97" name="T83"/>
              <a:gd fmla="*/ 16 w 55" name="T84"/>
              <a:gd fmla="*/ 87 h 97" name="T85"/>
              <a:gd fmla="*/ 15 w 55" name="T86"/>
              <a:gd fmla="*/ 84 h 97" name="T87"/>
              <a:gd fmla="*/ 50 w 55" name="T88"/>
              <a:gd fmla="*/ 78 h 97" name="T89"/>
              <a:gd fmla="*/ 51 w 55" name="T90"/>
              <a:gd fmla="*/ 77 h 97" name="T91"/>
              <a:gd fmla="*/ 50 w 55" name="T92"/>
              <a:gd fmla="*/ 78 h 97" name="T93"/>
              <a:gd fmla="*/ 20 w 55" name="T94"/>
              <a:gd fmla="*/ 11 h 97" name="T95"/>
              <a:gd fmla="*/ 19 w 55" name="T96"/>
              <a:gd fmla="*/ 11 h 97"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97" w="55">
                <a:moveTo>
                  <a:pt x="12" y="93"/>
                </a:moveTo>
                <a:cubicBezTo>
                  <a:pt x="10" y="90"/>
                  <a:pt x="10" y="86"/>
                  <a:pt x="9" y="83"/>
                </a:cubicBezTo>
                <a:cubicBezTo>
                  <a:pt x="9" y="81"/>
                  <a:pt x="8" y="80"/>
                  <a:pt x="8" y="78"/>
                </a:cubicBezTo>
                <a:cubicBezTo>
                  <a:pt x="8" y="78"/>
                  <a:pt x="8" y="77"/>
                  <a:pt x="8" y="77"/>
                </a:cubicBezTo>
                <a:cubicBezTo>
                  <a:pt x="8" y="76"/>
                  <a:pt x="9" y="75"/>
                  <a:pt x="10" y="76"/>
                </a:cubicBezTo>
                <a:cubicBezTo>
                  <a:pt x="10" y="76"/>
                  <a:pt x="11" y="76"/>
                  <a:pt x="11" y="76"/>
                </a:cubicBezTo>
                <a:cubicBezTo>
                  <a:pt x="11" y="76"/>
                  <a:pt x="11" y="75"/>
                  <a:pt x="11" y="75"/>
                </a:cubicBezTo>
                <a:cubicBezTo>
                  <a:pt x="11" y="74"/>
                  <a:pt x="12" y="74"/>
                  <a:pt x="12" y="74"/>
                </a:cubicBezTo>
                <a:cubicBezTo>
                  <a:pt x="13" y="74"/>
                  <a:pt x="14" y="74"/>
                  <a:pt x="14" y="75"/>
                </a:cubicBezTo>
                <a:cubicBezTo>
                  <a:pt x="14" y="76"/>
                  <a:pt x="14" y="77"/>
                  <a:pt x="14" y="77"/>
                </a:cubicBezTo>
                <a:cubicBezTo>
                  <a:pt x="14" y="78"/>
                  <a:pt x="14" y="79"/>
                  <a:pt x="14" y="80"/>
                </a:cubicBezTo>
                <a:cubicBezTo>
                  <a:pt x="15" y="80"/>
                  <a:pt x="15" y="80"/>
                  <a:pt x="15" y="81"/>
                </a:cubicBezTo>
                <a:cubicBezTo>
                  <a:pt x="16" y="79"/>
                  <a:pt x="17" y="79"/>
                  <a:pt x="19" y="79"/>
                </a:cubicBezTo>
                <a:cubicBezTo>
                  <a:pt x="24" y="80"/>
                  <a:pt x="29" y="81"/>
                  <a:pt x="34" y="83"/>
                </a:cubicBezTo>
                <a:cubicBezTo>
                  <a:pt x="34" y="83"/>
                  <a:pt x="35" y="83"/>
                  <a:pt x="35" y="84"/>
                </a:cubicBezTo>
                <a:cubicBezTo>
                  <a:pt x="36" y="84"/>
                  <a:pt x="37" y="84"/>
                  <a:pt x="38" y="84"/>
                </a:cubicBezTo>
                <a:cubicBezTo>
                  <a:pt x="41" y="83"/>
                  <a:pt x="44" y="80"/>
                  <a:pt x="46" y="77"/>
                </a:cubicBezTo>
                <a:cubicBezTo>
                  <a:pt x="47" y="76"/>
                  <a:pt x="47" y="76"/>
                  <a:pt x="47" y="75"/>
                </a:cubicBezTo>
                <a:cubicBezTo>
                  <a:pt x="47" y="72"/>
                  <a:pt x="46" y="68"/>
                  <a:pt x="45" y="65"/>
                </a:cubicBezTo>
                <a:cubicBezTo>
                  <a:pt x="44" y="63"/>
                  <a:pt x="43" y="60"/>
                  <a:pt x="41" y="58"/>
                </a:cubicBezTo>
                <a:cubicBezTo>
                  <a:pt x="40" y="56"/>
                  <a:pt x="38" y="54"/>
                  <a:pt x="35" y="53"/>
                </a:cubicBezTo>
                <a:cubicBezTo>
                  <a:pt x="30" y="51"/>
                  <a:pt x="25" y="50"/>
                  <a:pt x="20" y="48"/>
                </a:cubicBezTo>
                <a:cubicBezTo>
                  <a:pt x="17" y="47"/>
                  <a:pt x="14" y="45"/>
                  <a:pt x="11" y="44"/>
                </a:cubicBezTo>
                <a:cubicBezTo>
                  <a:pt x="7" y="42"/>
                  <a:pt x="5" y="40"/>
                  <a:pt x="3" y="36"/>
                </a:cubicBezTo>
                <a:cubicBezTo>
                  <a:pt x="1" y="33"/>
                  <a:pt x="0" y="29"/>
                  <a:pt x="1" y="24"/>
                </a:cubicBezTo>
                <a:cubicBezTo>
                  <a:pt x="1" y="21"/>
                  <a:pt x="2" y="17"/>
                  <a:pt x="4" y="13"/>
                </a:cubicBezTo>
                <a:cubicBezTo>
                  <a:pt x="4" y="13"/>
                  <a:pt x="4" y="12"/>
                  <a:pt x="5" y="12"/>
                </a:cubicBezTo>
                <a:cubicBezTo>
                  <a:pt x="8" y="7"/>
                  <a:pt x="12" y="3"/>
                  <a:pt x="18" y="1"/>
                </a:cubicBezTo>
                <a:cubicBezTo>
                  <a:pt x="21" y="0"/>
                  <a:pt x="25" y="0"/>
                  <a:pt x="28" y="0"/>
                </a:cubicBezTo>
                <a:cubicBezTo>
                  <a:pt x="30" y="1"/>
                  <a:pt x="31" y="1"/>
                  <a:pt x="33" y="2"/>
                </a:cubicBezTo>
                <a:cubicBezTo>
                  <a:pt x="34" y="2"/>
                  <a:pt x="36" y="2"/>
                  <a:pt x="38" y="2"/>
                </a:cubicBezTo>
                <a:cubicBezTo>
                  <a:pt x="39" y="1"/>
                  <a:pt x="40" y="1"/>
                  <a:pt x="40" y="2"/>
                </a:cubicBezTo>
                <a:cubicBezTo>
                  <a:pt x="41" y="2"/>
                  <a:pt x="42" y="3"/>
                  <a:pt x="43" y="3"/>
                </a:cubicBezTo>
                <a:cubicBezTo>
                  <a:pt x="43" y="3"/>
                  <a:pt x="43" y="4"/>
                  <a:pt x="43" y="5"/>
                </a:cubicBezTo>
                <a:cubicBezTo>
                  <a:pt x="43" y="7"/>
                  <a:pt x="43" y="9"/>
                  <a:pt x="43" y="11"/>
                </a:cubicBezTo>
                <a:cubicBezTo>
                  <a:pt x="44" y="11"/>
                  <a:pt x="44" y="12"/>
                  <a:pt x="44" y="13"/>
                </a:cubicBezTo>
                <a:cubicBezTo>
                  <a:pt x="44" y="13"/>
                  <a:pt x="44" y="13"/>
                  <a:pt x="44" y="14"/>
                </a:cubicBezTo>
                <a:cubicBezTo>
                  <a:pt x="43" y="14"/>
                  <a:pt x="43" y="15"/>
                  <a:pt x="43" y="16"/>
                </a:cubicBezTo>
                <a:cubicBezTo>
                  <a:pt x="43" y="17"/>
                  <a:pt x="43" y="17"/>
                  <a:pt x="42" y="18"/>
                </a:cubicBezTo>
                <a:cubicBezTo>
                  <a:pt x="42" y="18"/>
                  <a:pt x="42" y="18"/>
                  <a:pt x="41" y="18"/>
                </a:cubicBezTo>
                <a:cubicBezTo>
                  <a:pt x="41" y="19"/>
                  <a:pt x="40" y="18"/>
                  <a:pt x="39" y="17"/>
                </a:cubicBezTo>
                <a:cubicBezTo>
                  <a:pt x="39" y="16"/>
                  <a:pt x="39" y="16"/>
                  <a:pt x="38" y="15"/>
                </a:cubicBezTo>
                <a:cubicBezTo>
                  <a:pt x="36" y="14"/>
                  <a:pt x="34" y="13"/>
                  <a:pt x="31" y="12"/>
                </a:cubicBezTo>
                <a:cubicBezTo>
                  <a:pt x="30" y="12"/>
                  <a:pt x="28" y="12"/>
                  <a:pt x="27" y="12"/>
                </a:cubicBezTo>
                <a:cubicBezTo>
                  <a:pt x="23" y="13"/>
                  <a:pt x="19" y="14"/>
                  <a:pt x="15" y="16"/>
                </a:cubicBezTo>
                <a:cubicBezTo>
                  <a:pt x="14" y="16"/>
                  <a:pt x="14" y="17"/>
                  <a:pt x="13" y="17"/>
                </a:cubicBezTo>
                <a:cubicBezTo>
                  <a:pt x="12" y="20"/>
                  <a:pt x="11" y="22"/>
                  <a:pt x="11" y="25"/>
                </a:cubicBezTo>
                <a:cubicBezTo>
                  <a:pt x="11" y="27"/>
                  <a:pt x="11" y="30"/>
                  <a:pt x="11" y="32"/>
                </a:cubicBezTo>
                <a:cubicBezTo>
                  <a:pt x="11" y="34"/>
                  <a:pt x="12" y="36"/>
                  <a:pt x="15" y="37"/>
                </a:cubicBezTo>
                <a:cubicBezTo>
                  <a:pt x="17" y="38"/>
                  <a:pt x="20" y="40"/>
                  <a:pt x="23" y="41"/>
                </a:cubicBezTo>
                <a:cubicBezTo>
                  <a:pt x="27" y="43"/>
                  <a:pt x="31" y="45"/>
                  <a:pt x="35" y="47"/>
                </a:cubicBezTo>
                <a:cubicBezTo>
                  <a:pt x="40" y="49"/>
                  <a:pt x="45" y="53"/>
                  <a:pt x="49" y="58"/>
                </a:cubicBezTo>
                <a:cubicBezTo>
                  <a:pt x="52" y="61"/>
                  <a:pt x="54" y="66"/>
                  <a:pt x="54" y="70"/>
                </a:cubicBezTo>
                <a:cubicBezTo>
                  <a:pt x="55" y="74"/>
                  <a:pt x="55" y="77"/>
                  <a:pt x="54" y="80"/>
                </a:cubicBezTo>
                <a:cubicBezTo>
                  <a:pt x="52" y="86"/>
                  <a:pt x="48" y="90"/>
                  <a:pt x="42" y="93"/>
                </a:cubicBezTo>
                <a:cubicBezTo>
                  <a:pt x="37" y="96"/>
                  <a:pt x="32" y="97"/>
                  <a:pt x="26" y="97"/>
                </a:cubicBezTo>
                <a:cubicBezTo>
                  <a:pt x="22" y="97"/>
                  <a:pt x="17" y="97"/>
                  <a:pt x="13" y="96"/>
                </a:cubicBezTo>
                <a:cubicBezTo>
                  <a:pt x="13" y="96"/>
                  <a:pt x="12" y="96"/>
                  <a:pt x="12" y="96"/>
                </a:cubicBezTo>
                <a:cubicBezTo>
                  <a:pt x="10" y="95"/>
                  <a:pt x="10" y="94"/>
                  <a:pt x="11" y="93"/>
                </a:cubicBezTo>
                <a:cubicBezTo>
                  <a:pt x="11" y="93"/>
                  <a:pt x="11" y="93"/>
                  <a:pt x="12" y="93"/>
                </a:cubicBezTo>
                <a:close/>
                <a:moveTo>
                  <a:pt x="7" y="16"/>
                </a:moveTo>
                <a:cubicBezTo>
                  <a:pt x="4" y="20"/>
                  <a:pt x="5" y="27"/>
                  <a:pt x="8" y="31"/>
                </a:cubicBezTo>
                <a:cubicBezTo>
                  <a:pt x="8" y="29"/>
                  <a:pt x="8" y="26"/>
                  <a:pt x="9" y="24"/>
                </a:cubicBezTo>
                <a:cubicBezTo>
                  <a:pt x="9" y="22"/>
                  <a:pt x="10" y="20"/>
                  <a:pt x="10" y="17"/>
                </a:cubicBezTo>
                <a:cubicBezTo>
                  <a:pt x="9" y="17"/>
                  <a:pt x="8" y="17"/>
                  <a:pt x="7" y="16"/>
                </a:cubicBezTo>
                <a:close/>
                <a:moveTo>
                  <a:pt x="16" y="43"/>
                </a:moveTo>
                <a:cubicBezTo>
                  <a:pt x="14" y="41"/>
                  <a:pt x="11" y="40"/>
                  <a:pt x="9" y="37"/>
                </a:cubicBezTo>
                <a:cubicBezTo>
                  <a:pt x="6" y="35"/>
                  <a:pt x="5" y="33"/>
                  <a:pt x="4" y="30"/>
                </a:cubicBezTo>
                <a:cubicBezTo>
                  <a:pt x="4" y="33"/>
                  <a:pt x="5" y="36"/>
                  <a:pt x="7" y="38"/>
                </a:cubicBezTo>
                <a:cubicBezTo>
                  <a:pt x="10" y="41"/>
                  <a:pt x="13" y="42"/>
                  <a:pt x="16" y="43"/>
                </a:cubicBezTo>
                <a:close/>
                <a:moveTo>
                  <a:pt x="42" y="85"/>
                </a:moveTo>
                <a:cubicBezTo>
                  <a:pt x="41" y="86"/>
                  <a:pt x="39" y="88"/>
                  <a:pt x="37" y="88"/>
                </a:cubicBezTo>
                <a:cubicBezTo>
                  <a:pt x="35" y="89"/>
                  <a:pt x="33" y="90"/>
                  <a:pt x="31" y="91"/>
                </a:cubicBezTo>
                <a:cubicBezTo>
                  <a:pt x="35" y="91"/>
                  <a:pt x="39" y="89"/>
                  <a:pt x="42" y="85"/>
                </a:cubicBezTo>
                <a:close/>
                <a:moveTo>
                  <a:pt x="28" y="84"/>
                </a:moveTo>
                <a:cubicBezTo>
                  <a:pt x="25" y="82"/>
                  <a:pt x="22" y="82"/>
                  <a:pt x="19" y="82"/>
                </a:cubicBezTo>
                <a:cubicBezTo>
                  <a:pt x="22" y="83"/>
                  <a:pt x="25" y="84"/>
                  <a:pt x="28" y="84"/>
                </a:cubicBezTo>
                <a:close/>
                <a:moveTo>
                  <a:pt x="15" y="90"/>
                </a:moveTo>
                <a:cubicBezTo>
                  <a:pt x="15" y="91"/>
                  <a:pt x="15" y="92"/>
                  <a:pt x="15" y="93"/>
                </a:cubicBezTo>
                <a:cubicBezTo>
                  <a:pt x="15" y="93"/>
                  <a:pt x="16" y="93"/>
                  <a:pt x="16" y="93"/>
                </a:cubicBezTo>
                <a:cubicBezTo>
                  <a:pt x="17" y="92"/>
                  <a:pt x="17" y="92"/>
                  <a:pt x="17" y="91"/>
                </a:cubicBezTo>
                <a:cubicBezTo>
                  <a:pt x="17" y="91"/>
                  <a:pt x="16" y="90"/>
                  <a:pt x="15" y="90"/>
                </a:cubicBezTo>
                <a:close/>
                <a:moveTo>
                  <a:pt x="33" y="7"/>
                </a:moveTo>
                <a:cubicBezTo>
                  <a:pt x="34" y="7"/>
                  <a:pt x="35" y="7"/>
                  <a:pt x="36" y="7"/>
                </a:cubicBezTo>
                <a:cubicBezTo>
                  <a:pt x="35" y="7"/>
                  <a:pt x="35" y="6"/>
                  <a:pt x="33" y="7"/>
                </a:cubicBezTo>
                <a:close/>
                <a:moveTo>
                  <a:pt x="16" y="87"/>
                </a:moveTo>
                <a:cubicBezTo>
                  <a:pt x="16" y="86"/>
                  <a:pt x="16" y="86"/>
                  <a:pt x="16" y="85"/>
                </a:cubicBezTo>
                <a:cubicBezTo>
                  <a:pt x="15" y="85"/>
                  <a:pt x="15" y="84"/>
                  <a:pt x="15" y="84"/>
                </a:cubicBezTo>
                <a:cubicBezTo>
                  <a:pt x="15" y="85"/>
                  <a:pt x="15" y="86"/>
                  <a:pt x="16" y="87"/>
                </a:cubicBezTo>
                <a:close/>
                <a:moveTo>
                  <a:pt x="50" y="78"/>
                </a:moveTo>
                <a:cubicBezTo>
                  <a:pt x="50" y="78"/>
                  <a:pt x="50" y="78"/>
                  <a:pt x="50" y="78"/>
                </a:cubicBezTo>
                <a:cubicBezTo>
                  <a:pt x="50" y="78"/>
                  <a:pt x="51" y="77"/>
                  <a:pt x="51" y="77"/>
                </a:cubicBezTo>
                <a:cubicBezTo>
                  <a:pt x="51" y="77"/>
                  <a:pt x="50" y="77"/>
                  <a:pt x="50" y="77"/>
                </a:cubicBezTo>
                <a:cubicBezTo>
                  <a:pt x="50" y="77"/>
                  <a:pt x="50" y="78"/>
                  <a:pt x="50" y="78"/>
                </a:cubicBezTo>
                <a:close/>
                <a:moveTo>
                  <a:pt x="20" y="11"/>
                </a:moveTo>
                <a:cubicBezTo>
                  <a:pt x="20" y="11"/>
                  <a:pt x="20" y="11"/>
                  <a:pt x="20" y="11"/>
                </a:cubicBezTo>
                <a:cubicBezTo>
                  <a:pt x="19" y="11"/>
                  <a:pt x="19" y="11"/>
                  <a:pt x="19" y="11"/>
                </a:cubicBezTo>
                <a:cubicBezTo>
                  <a:pt x="19" y="11"/>
                  <a:pt x="19" y="11"/>
                  <a:pt x="19" y="11"/>
                </a:cubicBezTo>
                <a:cubicBezTo>
                  <a:pt x="19" y="11"/>
                  <a:pt x="19" y="11"/>
                  <a:pt x="20"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45" name="Freeform 344"/>
          <p:cNvSpPr>
            <a:spLocks noEditPoints="1"/>
          </p:cNvSpPr>
          <p:nvPr/>
        </p:nvSpPr>
        <p:spPr bwMode="auto">
          <a:xfrm>
            <a:off x="8670926" y="5364163"/>
            <a:ext cx="131763" cy="230188"/>
          </a:xfrm>
          <a:custGeom>
            <a:gdLst>
              <a:gd fmla="*/ 50 w 53" name="T0"/>
              <a:gd fmla="*/ 2 h 93" name="T1"/>
              <a:gd fmla="*/ 53 w 53" name="T2"/>
              <a:gd fmla="*/ 5 h 93" name="T3"/>
              <a:gd fmla="*/ 52 w 53" name="T4"/>
              <a:gd fmla="*/ 17 h 93" name="T5"/>
              <a:gd fmla="*/ 49 w 53" name="T6"/>
              <a:gd fmla="*/ 18 h 93" name="T7"/>
              <a:gd fmla="*/ 48 w 53" name="T8"/>
              <a:gd fmla="*/ 18 h 93" name="T9"/>
              <a:gd fmla="*/ 45 w 53" name="T10"/>
              <a:gd fmla="*/ 18 h 93" name="T11"/>
              <a:gd fmla="*/ 44 w 53" name="T12"/>
              <a:gd fmla="*/ 15 h 93" name="T13"/>
              <a:gd fmla="*/ 40 w 53" name="T14"/>
              <a:gd fmla="*/ 11 h 93" name="T15"/>
              <a:gd fmla="*/ 29 w 53" name="T16"/>
              <a:gd fmla="*/ 9 h 93" name="T17"/>
              <a:gd fmla="*/ 10 w 53" name="T18"/>
              <a:gd fmla="*/ 25 h 93" name="T19"/>
              <a:gd fmla="*/ 16 w 53" name="T20"/>
              <a:gd fmla="*/ 35 h 93" name="T21"/>
              <a:gd fmla="*/ 41 w 53" name="T22"/>
              <a:gd fmla="*/ 49 h 93" name="T23"/>
              <a:gd fmla="*/ 51 w 53" name="T24"/>
              <a:gd fmla="*/ 65 h 93" name="T25"/>
              <a:gd fmla="*/ 48 w 53" name="T26"/>
              <a:gd fmla="*/ 73 h 93" name="T27"/>
              <a:gd fmla="*/ 42 w 53" name="T28"/>
              <a:gd fmla="*/ 80 h 93" name="T29"/>
              <a:gd fmla="*/ 15 w 53" name="T30"/>
              <a:gd fmla="*/ 92 h 93" name="T31"/>
              <a:gd fmla="*/ 4 w 53" name="T32"/>
              <a:gd fmla="*/ 86 h 93" name="T33"/>
              <a:gd fmla="*/ 9 w 53" name="T34"/>
              <a:gd fmla="*/ 78 h 93" name="T35"/>
              <a:gd fmla="*/ 27 w 53" name="T36"/>
              <a:gd fmla="*/ 78 h 93" name="T37"/>
              <a:gd fmla="*/ 41 w 53" name="T38"/>
              <a:gd fmla="*/ 67 h 93" name="T39"/>
              <a:gd fmla="*/ 40 w 53" name="T40"/>
              <a:gd fmla="*/ 61 h 93" name="T41"/>
              <a:gd fmla="*/ 23 w 53" name="T42"/>
              <a:gd fmla="*/ 53 h 93" name="T43"/>
              <a:gd fmla="*/ 8 w 53" name="T44"/>
              <a:gd fmla="*/ 43 h 93" name="T45"/>
              <a:gd fmla="*/ 1 w 53" name="T46"/>
              <a:gd fmla="*/ 35 h 93" name="T47"/>
              <a:gd fmla="*/ 10 w 53" name="T48"/>
              <a:gd fmla="*/ 11 h 93" name="T49"/>
              <a:gd fmla="*/ 27 w 53" name="T50"/>
              <a:gd fmla="*/ 4 h 93" name="T51"/>
              <a:gd fmla="*/ 35 w 53" name="T52"/>
              <a:gd fmla="*/ 2 h 93" name="T53"/>
              <a:gd fmla="*/ 44 w 53" name="T54"/>
              <a:gd fmla="*/ 1 h 93" name="T55"/>
              <a:gd fmla="*/ 49 w 53" name="T56"/>
              <a:gd fmla="*/ 2 h 93" name="T57"/>
              <a:gd fmla="*/ 39 w 53" name="T58"/>
              <a:gd fmla="*/ 56 h 93" name="T59"/>
              <a:gd fmla="*/ 15 w 53" name="T60"/>
              <a:gd fmla="*/ 47 h 93" name="T61"/>
              <a:gd fmla="*/ 39 w 53" name="T62"/>
              <a:gd fmla="*/ 56 h 93" name="T63"/>
              <a:gd fmla="*/ 14 w 53" name="T64"/>
              <a:gd fmla="*/ 90 h 93" name="T65"/>
              <a:gd fmla="*/ 24 w 53" name="T66"/>
              <a:gd fmla="*/ 86 h 93" name="T67"/>
              <a:gd fmla="*/ 17 w 53" name="T68"/>
              <a:gd fmla="*/ 87 h 93" name="T69"/>
              <a:gd fmla="*/ 10 w 53" name="T70"/>
              <a:gd fmla="*/ 86 h 93" name="T71"/>
              <a:gd fmla="*/ 9 w 53" name="T72"/>
              <a:gd fmla="*/ 32 h 93" name="T73"/>
              <a:gd fmla="*/ 16 w 53" name="T74"/>
              <a:gd fmla="*/ 40 h 93" name="T75"/>
              <a:gd fmla="*/ 31 w 53" name="T76"/>
              <a:gd fmla="*/ 47 h 93" name="T77"/>
              <a:gd fmla="*/ 16 w 53" name="T78"/>
              <a:gd fmla="*/ 38 h 93" name="T79"/>
              <a:gd fmla="*/ 9 w 53" name="T80"/>
              <a:gd fmla="*/ 32 h 93" name="T81"/>
              <a:gd fmla="*/ 48 w 53" name="T82"/>
              <a:gd fmla="*/ 60 h 93" name="T83"/>
              <a:gd fmla="*/ 43 w 53" name="T84"/>
              <a:gd fmla="*/ 60 h 93" name="T85"/>
              <a:gd fmla="*/ 45 w 53" name="T86"/>
              <a:gd fmla="*/ 63 h 93" name="T87"/>
              <a:gd fmla="*/ 43 w 53" name="T88"/>
              <a:gd fmla="*/ 60 h 93"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3" w="52">
                <a:moveTo>
                  <a:pt x="49" y="3"/>
                </a:moveTo>
                <a:cubicBezTo>
                  <a:pt x="49" y="2"/>
                  <a:pt x="50" y="2"/>
                  <a:pt x="50" y="2"/>
                </a:cubicBezTo>
                <a:cubicBezTo>
                  <a:pt x="51" y="2"/>
                  <a:pt x="51" y="2"/>
                  <a:pt x="52" y="2"/>
                </a:cubicBezTo>
                <a:cubicBezTo>
                  <a:pt x="53" y="3"/>
                  <a:pt x="53" y="4"/>
                  <a:pt x="53" y="5"/>
                </a:cubicBezTo>
                <a:cubicBezTo>
                  <a:pt x="53" y="9"/>
                  <a:pt x="53" y="13"/>
                  <a:pt x="52" y="16"/>
                </a:cubicBezTo>
                <a:cubicBezTo>
                  <a:pt x="52" y="17"/>
                  <a:pt x="52" y="17"/>
                  <a:pt x="52" y="17"/>
                </a:cubicBezTo>
                <a:cubicBezTo>
                  <a:pt x="52" y="18"/>
                  <a:pt x="52" y="18"/>
                  <a:pt x="51" y="18"/>
                </a:cubicBezTo>
                <a:cubicBezTo>
                  <a:pt x="50" y="19"/>
                  <a:pt x="50" y="18"/>
                  <a:pt x="49" y="18"/>
                </a:cubicBezTo>
                <a:cubicBezTo>
                  <a:pt x="49" y="17"/>
                  <a:pt x="49" y="17"/>
                  <a:pt x="49" y="17"/>
                </a:cubicBezTo>
                <a:cubicBezTo>
                  <a:pt x="49" y="18"/>
                  <a:pt x="48" y="18"/>
                  <a:pt x="48" y="18"/>
                </a:cubicBezTo>
                <a:cubicBezTo>
                  <a:pt x="48" y="19"/>
                  <a:pt x="47" y="19"/>
                  <a:pt x="47" y="19"/>
                </a:cubicBezTo>
                <a:cubicBezTo>
                  <a:pt x="46" y="19"/>
                  <a:pt x="46" y="19"/>
                  <a:pt x="45" y="18"/>
                </a:cubicBezTo>
                <a:cubicBezTo>
                  <a:pt x="45" y="17"/>
                  <a:pt x="45" y="16"/>
                  <a:pt x="45" y="15"/>
                </a:cubicBezTo>
                <a:cubicBezTo>
                  <a:pt x="45" y="15"/>
                  <a:pt x="44" y="15"/>
                  <a:pt x="44" y="15"/>
                </a:cubicBezTo>
                <a:cubicBezTo>
                  <a:pt x="43" y="15"/>
                  <a:pt x="42" y="14"/>
                  <a:pt x="42" y="13"/>
                </a:cubicBezTo>
                <a:cubicBezTo>
                  <a:pt x="42" y="12"/>
                  <a:pt x="41" y="11"/>
                  <a:pt x="40" y="11"/>
                </a:cubicBezTo>
                <a:cubicBezTo>
                  <a:pt x="39" y="10"/>
                  <a:pt x="38" y="10"/>
                  <a:pt x="36" y="9"/>
                </a:cubicBezTo>
                <a:cubicBezTo>
                  <a:pt x="34" y="9"/>
                  <a:pt x="31" y="9"/>
                  <a:pt x="29" y="9"/>
                </a:cubicBezTo>
                <a:cubicBezTo>
                  <a:pt x="28" y="9"/>
                  <a:pt x="27" y="9"/>
                  <a:pt x="27" y="9"/>
                </a:cubicBezTo>
                <a:cubicBezTo>
                  <a:pt x="19" y="12"/>
                  <a:pt x="14" y="17"/>
                  <a:pt x="10" y="25"/>
                </a:cubicBezTo>
                <a:cubicBezTo>
                  <a:pt x="10" y="25"/>
                  <a:pt x="10" y="26"/>
                  <a:pt x="10" y="27"/>
                </a:cubicBezTo>
                <a:cubicBezTo>
                  <a:pt x="11" y="30"/>
                  <a:pt x="13" y="33"/>
                  <a:pt x="16" y="35"/>
                </a:cubicBezTo>
                <a:cubicBezTo>
                  <a:pt x="19" y="37"/>
                  <a:pt x="22" y="39"/>
                  <a:pt x="26" y="41"/>
                </a:cubicBezTo>
                <a:cubicBezTo>
                  <a:pt x="31" y="43"/>
                  <a:pt x="36" y="46"/>
                  <a:pt x="41" y="49"/>
                </a:cubicBezTo>
                <a:cubicBezTo>
                  <a:pt x="44" y="50"/>
                  <a:pt x="46" y="51"/>
                  <a:pt x="47" y="53"/>
                </a:cubicBezTo>
                <a:cubicBezTo>
                  <a:pt x="51" y="56"/>
                  <a:pt x="52" y="60"/>
                  <a:pt x="51" y="65"/>
                </a:cubicBezTo>
                <a:cubicBezTo>
                  <a:pt x="50" y="65"/>
                  <a:pt x="50" y="66"/>
                  <a:pt x="50" y="67"/>
                </a:cubicBezTo>
                <a:cubicBezTo>
                  <a:pt x="50" y="69"/>
                  <a:pt x="49" y="71"/>
                  <a:pt x="48" y="73"/>
                </a:cubicBezTo>
                <a:cubicBezTo>
                  <a:pt x="48" y="74"/>
                  <a:pt x="47" y="75"/>
                  <a:pt x="47" y="75"/>
                </a:cubicBezTo>
                <a:cubicBezTo>
                  <a:pt x="46" y="78"/>
                  <a:pt x="44" y="79"/>
                  <a:pt x="42" y="80"/>
                </a:cubicBezTo>
                <a:cubicBezTo>
                  <a:pt x="37" y="84"/>
                  <a:pt x="32" y="86"/>
                  <a:pt x="26" y="88"/>
                </a:cubicBezTo>
                <a:cubicBezTo>
                  <a:pt x="22" y="90"/>
                  <a:pt x="19" y="91"/>
                  <a:pt x="15" y="92"/>
                </a:cubicBezTo>
                <a:cubicBezTo>
                  <a:pt x="13" y="93"/>
                  <a:pt x="11" y="92"/>
                  <a:pt x="9" y="92"/>
                </a:cubicBezTo>
                <a:cubicBezTo>
                  <a:pt x="6" y="91"/>
                  <a:pt x="5" y="89"/>
                  <a:pt x="4" y="86"/>
                </a:cubicBezTo>
                <a:cubicBezTo>
                  <a:pt x="4" y="84"/>
                  <a:pt x="4" y="83"/>
                  <a:pt x="4" y="81"/>
                </a:cubicBezTo>
                <a:cubicBezTo>
                  <a:pt x="5" y="79"/>
                  <a:pt x="6" y="77"/>
                  <a:pt x="9" y="78"/>
                </a:cubicBezTo>
                <a:cubicBezTo>
                  <a:pt x="11" y="78"/>
                  <a:pt x="13" y="78"/>
                  <a:pt x="15" y="78"/>
                </a:cubicBezTo>
                <a:cubicBezTo>
                  <a:pt x="19" y="79"/>
                  <a:pt x="23" y="78"/>
                  <a:pt x="27" y="78"/>
                </a:cubicBezTo>
                <a:cubicBezTo>
                  <a:pt x="31" y="77"/>
                  <a:pt x="35" y="74"/>
                  <a:pt x="39" y="72"/>
                </a:cubicBezTo>
                <a:cubicBezTo>
                  <a:pt x="40" y="70"/>
                  <a:pt x="41" y="69"/>
                  <a:pt x="41" y="67"/>
                </a:cubicBezTo>
                <a:cubicBezTo>
                  <a:pt x="41" y="66"/>
                  <a:pt x="41" y="64"/>
                  <a:pt x="41" y="62"/>
                </a:cubicBezTo>
                <a:cubicBezTo>
                  <a:pt x="41" y="62"/>
                  <a:pt x="40" y="61"/>
                  <a:pt x="40" y="61"/>
                </a:cubicBezTo>
                <a:cubicBezTo>
                  <a:pt x="37" y="58"/>
                  <a:pt x="34" y="57"/>
                  <a:pt x="31" y="56"/>
                </a:cubicBezTo>
                <a:cubicBezTo>
                  <a:pt x="29" y="55"/>
                  <a:pt x="26" y="54"/>
                  <a:pt x="23" y="53"/>
                </a:cubicBezTo>
                <a:cubicBezTo>
                  <a:pt x="20" y="52"/>
                  <a:pt x="18" y="51"/>
                  <a:pt x="15" y="50"/>
                </a:cubicBezTo>
                <a:cubicBezTo>
                  <a:pt x="12" y="48"/>
                  <a:pt x="9" y="46"/>
                  <a:pt x="8" y="43"/>
                </a:cubicBezTo>
                <a:cubicBezTo>
                  <a:pt x="7" y="43"/>
                  <a:pt x="7" y="42"/>
                  <a:pt x="6" y="42"/>
                </a:cubicBezTo>
                <a:cubicBezTo>
                  <a:pt x="3" y="40"/>
                  <a:pt x="1" y="38"/>
                  <a:pt x="1" y="35"/>
                </a:cubicBezTo>
                <a:cubicBezTo>
                  <a:pt x="1" y="34"/>
                  <a:pt x="0" y="34"/>
                  <a:pt x="0" y="33"/>
                </a:cubicBezTo>
                <a:cubicBezTo>
                  <a:pt x="0" y="24"/>
                  <a:pt x="3" y="17"/>
                  <a:pt x="10" y="11"/>
                </a:cubicBezTo>
                <a:cubicBezTo>
                  <a:pt x="12" y="10"/>
                  <a:pt x="14" y="8"/>
                  <a:pt x="17" y="7"/>
                </a:cubicBezTo>
                <a:cubicBezTo>
                  <a:pt x="20" y="5"/>
                  <a:pt x="23" y="4"/>
                  <a:pt x="27" y="4"/>
                </a:cubicBezTo>
                <a:cubicBezTo>
                  <a:pt x="29" y="3"/>
                  <a:pt x="32" y="3"/>
                  <a:pt x="35" y="2"/>
                </a:cubicBezTo>
                <a:cubicBezTo>
                  <a:pt x="35" y="2"/>
                  <a:pt x="35" y="2"/>
                  <a:pt x="35" y="2"/>
                </a:cubicBezTo>
                <a:cubicBezTo>
                  <a:pt x="36" y="3"/>
                  <a:pt x="37" y="2"/>
                  <a:pt x="39" y="2"/>
                </a:cubicBezTo>
                <a:cubicBezTo>
                  <a:pt x="40" y="2"/>
                  <a:pt x="42" y="1"/>
                  <a:pt x="44" y="1"/>
                </a:cubicBezTo>
                <a:cubicBezTo>
                  <a:pt x="45" y="1"/>
                  <a:pt x="45" y="1"/>
                  <a:pt x="45" y="1"/>
                </a:cubicBezTo>
                <a:cubicBezTo>
                  <a:pt x="47" y="0"/>
                  <a:pt x="48" y="1"/>
                  <a:pt x="49" y="2"/>
                </a:cubicBezTo>
                <a:cubicBezTo>
                  <a:pt x="49" y="2"/>
                  <a:pt x="49" y="3"/>
                  <a:pt x="49" y="3"/>
                </a:cubicBezTo>
                <a:close/>
                <a:moveTo>
                  <a:pt x="39" y="56"/>
                </a:moveTo>
                <a:cubicBezTo>
                  <a:pt x="35" y="53"/>
                  <a:pt x="20" y="46"/>
                  <a:pt x="12" y="44"/>
                </a:cubicBezTo>
                <a:cubicBezTo>
                  <a:pt x="13" y="45"/>
                  <a:pt x="14" y="46"/>
                  <a:pt x="15" y="47"/>
                </a:cubicBezTo>
                <a:cubicBezTo>
                  <a:pt x="18" y="48"/>
                  <a:pt x="20" y="49"/>
                  <a:pt x="23" y="50"/>
                </a:cubicBezTo>
                <a:cubicBezTo>
                  <a:pt x="28" y="52"/>
                  <a:pt x="34" y="53"/>
                  <a:pt x="39" y="56"/>
                </a:cubicBezTo>
                <a:close/>
                <a:moveTo>
                  <a:pt x="10" y="89"/>
                </a:moveTo>
                <a:cubicBezTo>
                  <a:pt x="11" y="90"/>
                  <a:pt x="12" y="90"/>
                  <a:pt x="14" y="90"/>
                </a:cubicBezTo>
                <a:cubicBezTo>
                  <a:pt x="17" y="89"/>
                  <a:pt x="21" y="87"/>
                  <a:pt x="24" y="86"/>
                </a:cubicBezTo>
                <a:cubicBezTo>
                  <a:pt x="24" y="86"/>
                  <a:pt x="24" y="86"/>
                  <a:pt x="24" y="86"/>
                </a:cubicBezTo>
                <a:cubicBezTo>
                  <a:pt x="23" y="86"/>
                  <a:pt x="21" y="86"/>
                  <a:pt x="20" y="87"/>
                </a:cubicBezTo>
                <a:cubicBezTo>
                  <a:pt x="19" y="87"/>
                  <a:pt x="18" y="87"/>
                  <a:pt x="17" y="87"/>
                </a:cubicBezTo>
                <a:cubicBezTo>
                  <a:pt x="17" y="86"/>
                  <a:pt x="17" y="86"/>
                  <a:pt x="16" y="86"/>
                </a:cubicBezTo>
                <a:cubicBezTo>
                  <a:pt x="14" y="86"/>
                  <a:pt x="12" y="86"/>
                  <a:pt x="10" y="86"/>
                </a:cubicBezTo>
                <a:cubicBezTo>
                  <a:pt x="10" y="87"/>
                  <a:pt x="10" y="88"/>
                  <a:pt x="10" y="89"/>
                </a:cubicBezTo>
                <a:close/>
                <a:moveTo>
                  <a:pt x="9" y="32"/>
                </a:moveTo>
                <a:cubicBezTo>
                  <a:pt x="10" y="34"/>
                  <a:pt x="10" y="36"/>
                  <a:pt x="12" y="37"/>
                </a:cubicBezTo>
                <a:cubicBezTo>
                  <a:pt x="14" y="38"/>
                  <a:pt x="15" y="39"/>
                  <a:pt x="16" y="40"/>
                </a:cubicBezTo>
                <a:cubicBezTo>
                  <a:pt x="21" y="43"/>
                  <a:pt x="26" y="45"/>
                  <a:pt x="31" y="47"/>
                </a:cubicBezTo>
                <a:cubicBezTo>
                  <a:pt x="31" y="47"/>
                  <a:pt x="31" y="47"/>
                  <a:pt x="31" y="47"/>
                </a:cubicBezTo>
                <a:cubicBezTo>
                  <a:pt x="30" y="46"/>
                  <a:pt x="28" y="45"/>
                  <a:pt x="26" y="44"/>
                </a:cubicBezTo>
                <a:cubicBezTo>
                  <a:pt x="22" y="42"/>
                  <a:pt x="19" y="41"/>
                  <a:pt x="16" y="38"/>
                </a:cubicBezTo>
                <a:cubicBezTo>
                  <a:pt x="14" y="37"/>
                  <a:pt x="11" y="35"/>
                  <a:pt x="10" y="33"/>
                </a:cubicBezTo>
                <a:cubicBezTo>
                  <a:pt x="10" y="32"/>
                  <a:pt x="10" y="32"/>
                  <a:pt x="9" y="32"/>
                </a:cubicBezTo>
                <a:close/>
                <a:moveTo>
                  <a:pt x="46" y="55"/>
                </a:moveTo>
                <a:cubicBezTo>
                  <a:pt x="47" y="57"/>
                  <a:pt x="47" y="59"/>
                  <a:pt x="48" y="60"/>
                </a:cubicBezTo>
                <a:cubicBezTo>
                  <a:pt x="48" y="58"/>
                  <a:pt x="47" y="56"/>
                  <a:pt x="46" y="55"/>
                </a:cubicBezTo>
                <a:close/>
                <a:moveTo>
                  <a:pt x="43" y="60"/>
                </a:moveTo>
                <a:cubicBezTo>
                  <a:pt x="43" y="60"/>
                  <a:pt x="43" y="60"/>
                  <a:pt x="43" y="60"/>
                </a:cubicBezTo>
                <a:cubicBezTo>
                  <a:pt x="44" y="61"/>
                  <a:pt x="44" y="62"/>
                  <a:pt x="45" y="63"/>
                </a:cubicBezTo>
                <a:cubicBezTo>
                  <a:pt x="45" y="63"/>
                  <a:pt x="45" y="63"/>
                  <a:pt x="45" y="63"/>
                </a:cubicBezTo>
                <a:cubicBezTo>
                  <a:pt x="45" y="62"/>
                  <a:pt x="44" y="61"/>
                  <a:pt x="43" y="6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46" name="Freeform 345"/>
          <p:cNvSpPr>
            <a:spLocks noEditPoints="1"/>
          </p:cNvSpPr>
          <p:nvPr/>
        </p:nvSpPr>
        <p:spPr bwMode="auto">
          <a:xfrm>
            <a:off x="9424988" y="4808538"/>
            <a:ext cx="622300" cy="387350"/>
          </a:xfrm>
          <a:custGeom>
            <a:gdLst>
              <a:gd fmla="*/ 182 w 252" name="T0"/>
              <a:gd fmla="*/ 43 h 157" name="T1"/>
              <a:gd fmla="*/ 181 w 252" name="T2"/>
              <a:gd fmla="*/ 155 h 157" name="T3"/>
              <a:gd fmla="*/ 185 w 252" name="T4"/>
              <a:gd fmla="*/ 151 h 157" name="T5"/>
              <a:gd fmla="*/ 33 w 252" name="T6"/>
              <a:gd fmla="*/ 58 h 157" name="T7"/>
              <a:gd fmla="*/ 239 w 252" name="T8"/>
              <a:gd fmla="*/ 88 h 157" name="T9"/>
              <a:gd fmla="*/ 56 w 252" name="T10"/>
              <a:gd fmla="*/ 71 h 157" name="T11"/>
              <a:gd fmla="*/ 181 w 252" name="T12"/>
              <a:gd fmla="*/ 51 h 157" name="T13"/>
              <a:gd fmla="*/ 193 w 252" name="T14"/>
              <a:gd fmla="*/ 124 h 157" name="T15"/>
              <a:gd fmla="*/ 223 w 252" name="T16"/>
              <a:gd fmla="*/ 86 h 157" name="T17"/>
              <a:gd fmla="*/ 154 w 252" name="T18"/>
              <a:gd fmla="*/ 87 h 157" name="T19"/>
              <a:gd fmla="*/ 166 w 252" name="T20"/>
              <a:gd fmla="*/ 49 h 157" name="T21"/>
              <a:gd fmla="*/ 89 w 252" name="T22"/>
              <a:gd fmla="*/ 64 h 157" name="T23"/>
              <a:gd fmla="*/ 21 w 252" name="T24"/>
              <a:gd fmla="*/ 51 h 157" name="T25"/>
              <a:gd fmla="*/ 224 w 252" name="T26"/>
              <a:gd fmla="*/ 63 h 157" name="T27"/>
              <a:gd fmla="*/ 59 w 252" name="T28"/>
              <a:gd fmla="*/ 59 h 157" name="T29"/>
              <a:gd fmla="*/ 155 w 252" name="T30"/>
              <a:gd fmla="*/ 59 h 157" name="T31"/>
              <a:gd fmla="*/ 32 w 252" name="T32"/>
              <a:gd fmla="*/ 76 h 157" name="T33"/>
              <a:gd fmla="*/ 37 w 252" name="T34"/>
              <a:gd fmla="*/ 85 h 157" name="T35"/>
              <a:gd fmla="*/ 76 w 252" name="T36"/>
              <a:gd fmla="*/ 50 h 157" name="T37"/>
              <a:gd fmla="*/ 134 w 252" name="T38"/>
              <a:gd fmla="*/ 85 h 157" name="T39"/>
              <a:gd fmla="*/ 161 w 252" name="T40"/>
              <a:gd fmla="*/ 60 h 157" name="T41"/>
              <a:gd fmla="*/ 201 w 252" name="T42"/>
              <a:gd fmla="*/ 32 h 157" name="T43"/>
              <a:gd fmla="*/ 154 w 252" name="T44"/>
              <a:gd fmla="*/ 48 h 157" name="T45"/>
              <a:gd fmla="*/ 87 w 252" name="T46"/>
              <a:gd fmla="*/ 75 h 157" name="T47"/>
              <a:gd fmla="*/ 10 w 252" name="T48"/>
              <a:gd fmla="*/ 44 h 157" name="T49"/>
              <a:gd fmla="*/ 133 w 252" name="T50"/>
              <a:gd fmla="*/ 73 h 157" name="T51"/>
              <a:gd fmla="*/ 202 w 252" name="T52"/>
              <a:gd fmla="*/ 56 h 157" name="T53"/>
              <a:gd fmla="*/ 140 w 252" name="T54"/>
              <a:gd fmla="*/ 92 h 157" name="T55"/>
              <a:gd fmla="*/ 93 w 252" name="T56"/>
              <a:gd fmla="*/ 86 h 157" name="T57"/>
              <a:gd fmla="*/ 144 w 252" name="T58"/>
              <a:gd fmla="*/ 70 h 157" name="T59"/>
              <a:gd fmla="*/ 105 w 252" name="T60"/>
              <a:gd fmla="*/ 66 h 157" name="T61"/>
              <a:gd fmla="*/ 152 w 252" name="T62"/>
              <a:gd fmla="*/ 75 h 157" name="T63"/>
              <a:gd fmla="*/ 116 w 252" name="T64"/>
              <a:gd fmla="*/ 66 h 157" name="T65"/>
              <a:gd fmla="*/ 123 w 252" name="T66"/>
              <a:gd fmla="*/ 72 h 157" name="T67"/>
              <a:gd fmla="*/ 86 w 252" name="T68"/>
              <a:gd fmla="*/ 50 h 157" name="T69"/>
              <a:gd fmla="*/ 78 w 252" name="T70"/>
              <a:gd fmla="*/ 64 h 157" name="T71"/>
              <a:gd fmla="*/ 119 w 252" name="T72"/>
              <a:gd fmla="*/ 74 h 157" name="T73"/>
              <a:gd fmla="*/ 22 w 252" name="T74"/>
              <a:gd fmla="*/ 67 h 157" name="T75"/>
              <a:gd fmla="*/ 27 w 252" name="T76"/>
              <a:gd fmla="*/ 60 h 157" name="T77"/>
              <a:gd fmla="*/ 91 w 252" name="T78"/>
              <a:gd fmla="*/ 57 h 157" name="T79"/>
              <a:gd fmla="*/ 162 w 252" name="T80"/>
              <a:gd fmla="*/ 63 h 157" name="T81"/>
              <a:gd fmla="*/ 27 w 252" name="T82"/>
              <a:gd fmla="*/ 47 h 157" name="T83"/>
              <a:gd fmla="*/ 184 w 252" name="T84"/>
              <a:gd fmla="*/ 92 h 157" name="T85"/>
              <a:gd fmla="*/ 201 w 252" name="T86"/>
              <a:gd fmla="*/ 91 h 157" name="T87"/>
              <a:gd fmla="*/ 107 w 252" name="T88"/>
              <a:gd fmla="*/ 76 h 157" name="T89"/>
              <a:gd fmla="*/ 24 w 252" name="T90"/>
              <a:gd fmla="*/ 79 h 157" name="T91"/>
              <a:gd fmla="*/ 39 w 252" name="T92"/>
              <a:gd fmla="*/ 49 h 157" name="T93"/>
              <a:gd fmla="*/ 189 w 252" name="T94"/>
              <a:gd fmla="*/ 94 h 157" name="T95"/>
              <a:gd fmla="*/ 174 w 252" name="T96"/>
              <a:gd fmla="*/ 88 h 157" name="T97"/>
              <a:gd fmla="*/ 13 w 252" name="T98"/>
              <a:gd fmla="*/ 81 h 157" name="T99"/>
              <a:gd fmla="*/ 21 w 252" name="T100"/>
              <a:gd fmla="*/ 74 h 157" name="T101"/>
              <a:gd fmla="*/ 179 w 252" name="T102"/>
              <a:gd fmla="*/ 90 h 157" name="T103"/>
              <a:gd fmla="*/ 126 w 252" name="T104"/>
              <a:gd fmla="*/ 59 h 157" name="T105"/>
              <a:gd fmla="*/ 66 w 252" name="T106"/>
              <a:gd fmla="*/ 65 h 157" name="T107"/>
              <a:gd fmla="*/ 198 w 252" name="T108"/>
              <a:gd fmla="*/ 83 h 157" name="T109"/>
              <a:gd fmla="*/ 47 w 252" name="T110"/>
              <a:gd fmla="*/ 90 h 157" name="T111"/>
              <a:gd fmla="*/ 136 w 252" name="T112"/>
              <a:gd fmla="*/ 79 h 157" name="T113"/>
              <a:gd fmla="*/ 73 w 252" name="T114"/>
              <a:gd fmla="*/ 54 h 157" name="T115"/>
              <a:gd fmla="*/ 187 w 252" name="T116"/>
              <a:gd fmla="*/ 85 h 157" name="T117"/>
              <a:gd fmla="*/ 200 w 252" name="T118"/>
              <a:gd fmla="*/ 44 h 157" name="T119"/>
              <a:gd fmla="*/ 96 w 252" name="T120"/>
              <a:gd fmla="*/ 67 h 157" name="T121"/>
              <a:gd fmla="*/ 29 w 252" name="T122"/>
              <a:gd fmla="*/ 85 h 15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57" w="251">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47" name="Freeform 346"/>
          <p:cNvSpPr>
            <a:spLocks noEditPoints="1"/>
          </p:cNvSpPr>
          <p:nvPr/>
        </p:nvSpPr>
        <p:spPr bwMode="auto">
          <a:xfrm>
            <a:off x="9394826" y="4454526"/>
            <a:ext cx="585788" cy="336550"/>
          </a:xfrm>
          <a:custGeom>
            <a:gdLst>
              <a:gd fmla="*/ 179 w 237" name="T0"/>
              <a:gd fmla="*/ 97 h 136" name="T1"/>
              <a:gd fmla="*/ 7 w 237" name="T2"/>
              <a:gd fmla="*/ 89 h 136" name="T3"/>
              <a:gd fmla="*/ 77 w 237" name="T4"/>
              <a:gd fmla="*/ 21 h 136" name="T5"/>
              <a:gd fmla="*/ 124 w 237" name="T6"/>
              <a:gd fmla="*/ 94 h 136" name="T7"/>
              <a:gd fmla="*/ 62 w 237" name="T8"/>
              <a:gd fmla="*/ 74 h 136" name="T9"/>
              <a:gd fmla="*/ 32 w 237" name="T10"/>
              <a:gd fmla="*/ 48 h 136" name="T11"/>
              <a:gd fmla="*/ 206 w 237" name="T12"/>
              <a:gd fmla="*/ 59 h 136" name="T13"/>
              <a:gd fmla="*/ 33 w 237" name="T14"/>
              <a:gd fmla="*/ 63 h 136" name="T15"/>
              <a:gd fmla="*/ 80 w 237" name="T16"/>
              <a:gd fmla="*/ 61 h 136" name="T17"/>
              <a:gd fmla="*/ 7 w 237" name="T18"/>
              <a:gd fmla="*/ 85 h 136" name="T19"/>
              <a:gd fmla="*/ 90 w 237" name="T20"/>
              <a:gd fmla="*/ 69 h 136" name="T21"/>
              <a:gd fmla="*/ 158 w 237" name="T22"/>
              <a:gd fmla="*/ 55 h 136" name="T23"/>
              <a:gd fmla="*/ 191 w 237" name="T24"/>
              <a:gd fmla="*/ 71 h 136" name="T25"/>
              <a:gd fmla="*/ 194 w 237" name="T26"/>
              <a:gd fmla="*/ 63 h 136" name="T27"/>
              <a:gd fmla="*/ 13 w 237" name="T28"/>
              <a:gd fmla="*/ 77 h 136" name="T29"/>
              <a:gd fmla="*/ 33 w 237" name="T30"/>
              <a:gd fmla="*/ 75 h 136" name="T31"/>
              <a:gd fmla="*/ 75 w 237" name="T32"/>
              <a:gd fmla="*/ 102 h 136" name="T33"/>
              <a:gd fmla="*/ 55 w 237" name="T34"/>
              <a:gd fmla="*/ 98 h 136" name="T35"/>
              <a:gd fmla="*/ 59 w 237" name="T36"/>
              <a:gd fmla="*/ 67 h 136" name="T37"/>
              <a:gd fmla="*/ 223 w 237" name="T38"/>
              <a:gd fmla="*/ 71 h 136" name="T39"/>
              <a:gd fmla="*/ 74 w 237" name="T40"/>
              <a:gd fmla="*/ 72 h 136" name="T41"/>
              <a:gd fmla="*/ 55 w 237" name="T42"/>
              <a:gd fmla="*/ 53 h 136" name="T43"/>
              <a:gd fmla="*/ 71 w 237" name="T44"/>
              <a:gd fmla="*/ 6 h 136" name="T45"/>
              <a:gd fmla="*/ 42 w 237" name="T46"/>
              <a:gd fmla="*/ 58 h 136" name="T47"/>
              <a:gd fmla="*/ 41 w 237" name="T48"/>
              <a:gd fmla="*/ 54 h 136" name="T49"/>
              <a:gd fmla="*/ 74 w 237" name="T50"/>
              <a:gd fmla="*/ 129 h 136" name="T51"/>
              <a:gd fmla="*/ 42 w 237" name="T52"/>
              <a:gd fmla="*/ 31 h 136" name="T53"/>
              <a:gd fmla="*/ 132 w 237" name="T54"/>
              <a:gd fmla="*/ 70 h 136" name="T55"/>
              <a:gd fmla="*/ 235 w 237" name="T56"/>
              <a:gd fmla="*/ 84 h 136" name="T57"/>
              <a:gd fmla="*/ 213 w 237" name="T58"/>
              <a:gd fmla="*/ 47 h 136" name="T59"/>
              <a:gd fmla="*/ 166 w 237" name="T60"/>
              <a:gd fmla="*/ 67 h 136" name="T61"/>
              <a:gd fmla="*/ 122 w 237" name="T62"/>
              <a:gd fmla="*/ 62 h 136" name="T63"/>
              <a:gd fmla="*/ 51 w 237" name="T64"/>
              <a:gd fmla="*/ 89 h 136" name="T65"/>
              <a:gd fmla="*/ 164 w 237" name="T66"/>
              <a:gd fmla="*/ 73 h 136" name="T67"/>
              <a:gd fmla="*/ 137 w 237" name="T68"/>
              <a:gd fmla="*/ 73 h 136" name="T69"/>
              <a:gd fmla="*/ 72 w 237" name="T70"/>
              <a:gd fmla="*/ 84 h 136" name="T71"/>
              <a:gd fmla="*/ 94 w 237" name="T72"/>
              <a:gd fmla="*/ 84 h 136" name="T73"/>
              <a:gd fmla="*/ 98 w 237" name="T74"/>
              <a:gd fmla="*/ 67 h 136" name="T75"/>
              <a:gd fmla="*/ 39 w 237" name="T76"/>
              <a:gd fmla="*/ 78 h 136" name="T77"/>
              <a:gd fmla="*/ 231 w 237" name="T78"/>
              <a:gd fmla="*/ 87 h 136" name="T79"/>
              <a:gd fmla="*/ 110 w 237" name="T80"/>
              <a:gd fmla="*/ 71 h 136" name="T81"/>
              <a:gd fmla="*/ 57 w 237" name="T82"/>
              <a:gd fmla="*/ 87 h 136" name="T83"/>
              <a:gd fmla="*/ 31 w 237" name="T84"/>
              <a:gd fmla="*/ 72 h 136" name="T85"/>
              <a:gd fmla="*/ 126 w 237" name="T86"/>
              <a:gd fmla="*/ 75 h 136" name="T87"/>
              <a:gd fmla="*/ 185 w 237" name="T88"/>
              <a:gd fmla="*/ 85 h 136" name="T89"/>
              <a:gd fmla="*/ 40 w 237" name="T90"/>
              <a:gd fmla="*/ 67 h 136" name="T91"/>
              <a:gd fmla="*/ 41 w 237" name="T92"/>
              <a:gd fmla="*/ 81 h 136" name="T93"/>
              <a:gd fmla="*/ 42 w 237" name="T94"/>
              <a:gd fmla="*/ 85 h 136" name="T95"/>
              <a:gd fmla="*/ 41 w 237" name="T96"/>
              <a:gd fmla="*/ 88 h 136" name="T97"/>
              <a:gd fmla="*/ 71 w 237" name="T98"/>
              <a:gd fmla="*/ 75 h 136" name="T99"/>
              <a:gd fmla="*/ 125 w 237" name="T100"/>
              <a:gd fmla="*/ 69 h 136" name="T101"/>
              <a:gd fmla="*/ 163 w 237" name="T102"/>
              <a:gd fmla="*/ 76 h 136" name="T103"/>
              <a:gd fmla="*/ 71 w 237" name="T104"/>
              <a:gd fmla="*/ 47 h 136" name="T105"/>
              <a:gd fmla="*/ 104 w 237" name="T106"/>
              <a:gd fmla="*/ 72 h 136" name="T107"/>
              <a:gd fmla="*/ 4 w 237" name="T108"/>
              <a:gd fmla="*/ 78 h 136" name="T109"/>
              <a:gd fmla="*/ 33 w 237" name="T110"/>
              <a:gd fmla="*/ 93 h 136" name="T111"/>
              <a:gd fmla="*/ 138 w 237" name="T112"/>
              <a:gd fmla="*/ 46 h 136" name="T113"/>
              <a:gd fmla="*/ 139 w 237" name="T114"/>
              <a:gd fmla="*/ 89 h 136" name="T115"/>
              <a:gd fmla="*/ 218 w 237" name="T116"/>
              <a:gd fmla="*/ 74 h 136" name="T117"/>
              <a:gd fmla="*/ 153 w 237" name="T118"/>
              <a:gd fmla="*/ 63 h 136" name="T119"/>
              <a:gd fmla="*/ 211 w 237" name="T120"/>
              <a:gd fmla="*/ 77 h 136" name="T121"/>
              <a:gd fmla="*/ 67 w 237" name="T122"/>
              <a:gd fmla="*/ 39 h 13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36" w="2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48" name="Freeform 347"/>
          <p:cNvSpPr>
            <a:spLocks noEditPoints="1"/>
          </p:cNvSpPr>
          <p:nvPr/>
        </p:nvSpPr>
        <p:spPr bwMode="auto">
          <a:xfrm>
            <a:off x="7183438" y="1422401"/>
            <a:ext cx="465138" cy="361950"/>
          </a:xfrm>
          <a:custGeom>
            <a:gdLst>
              <a:gd fmla="*/ 132 w 188" name="T0"/>
              <a:gd fmla="*/ 35 h 146" name="T1"/>
              <a:gd fmla="*/ 141 w 188" name="T2"/>
              <a:gd fmla="*/ 41 h 146" name="T3"/>
              <a:gd fmla="*/ 185 w 188" name="T4"/>
              <a:gd fmla="*/ 62 h 146" name="T5"/>
              <a:gd fmla="*/ 167 w 188" name="T6"/>
              <a:gd fmla="*/ 124 h 146" name="T7"/>
              <a:gd fmla="*/ 123 w 188" name="T8"/>
              <a:gd fmla="*/ 123 h 146" name="T9"/>
              <a:gd fmla="*/ 100 w 188" name="T10"/>
              <a:gd fmla="*/ 135 h 146" name="T11"/>
              <a:gd fmla="*/ 79 w 188" name="T12"/>
              <a:gd fmla="*/ 125 h 146" name="T13"/>
              <a:gd fmla="*/ 29 w 188" name="T14"/>
              <a:gd fmla="*/ 144 h 146" name="T15"/>
              <a:gd fmla="*/ 28 w 188" name="T16"/>
              <a:gd fmla="*/ 77 h 146" name="T17"/>
              <a:gd fmla="*/ 37 w 188" name="T18"/>
              <a:gd fmla="*/ 57 h 146" name="T19"/>
              <a:gd fmla="*/ 40 w 188" name="T20"/>
              <a:gd fmla="*/ 28 h 146" name="T21"/>
              <a:gd fmla="*/ 66 w 188" name="T22"/>
              <a:gd fmla="*/ 24 h 146" name="T23"/>
              <a:gd fmla="*/ 86 w 188" name="T24"/>
              <a:gd fmla="*/ 0 h 146" name="T25"/>
              <a:gd fmla="*/ 111 w 188" name="T26"/>
              <a:gd fmla="*/ 14 h 146" name="T27"/>
              <a:gd fmla="*/ 104 w 188" name="T28"/>
              <a:gd fmla="*/ 24 h 146" name="T29"/>
              <a:gd fmla="*/ 95 w 188" name="T30"/>
              <a:gd fmla="*/ 4 h 146" name="T31"/>
              <a:gd fmla="*/ 71 w 188" name="T32"/>
              <a:gd fmla="*/ 28 h 146" name="T33"/>
              <a:gd fmla="*/ 70 w 188" name="T34"/>
              <a:gd fmla="*/ 34 h 146" name="T35"/>
              <a:gd fmla="*/ 57 w 188" name="T36"/>
              <a:gd fmla="*/ 28 h 146" name="T37"/>
              <a:gd fmla="*/ 45 w 188" name="T38"/>
              <a:gd fmla="*/ 55 h 146" name="T39"/>
              <a:gd fmla="*/ 48 w 188" name="T40"/>
              <a:gd fmla="*/ 60 h 146" name="T41"/>
              <a:gd fmla="*/ 42 w 188" name="T42"/>
              <a:gd fmla="*/ 59 h 146" name="T43"/>
              <a:gd fmla="*/ 35 w 188" name="T44"/>
              <a:gd fmla="*/ 74 h 146" name="T45"/>
              <a:gd fmla="*/ 42 w 188" name="T46"/>
              <a:gd fmla="*/ 77 h 146" name="T47"/>
              <a:gd fmla="*/ 35 w 188" name="T48"/>
              <a:gd fmla="*/ 80 h 146" name="T49"/>
              <a:gd fmla="*/ 9 w 188" name="T50"/>
              <a:gd fmla="*/ 111 h 146" name="T51"/>
              <a:gd fmla="*/ 66 w 188" name="T52"/>
              <a:gd fmla="*/ 132 h 146" name="T53"/>
              <a:gd fmla="*/ 80 w 188" name="T54"/>
              <a:gd fmla="*/ 111 h 146" name="T55"/>
              <a:gd fmla="*/ 85 w 188" name="T56"/>
              <a:gd fmla="*/ 115 h 146" name="T57"/>
              <a:gd fmla="*/ 117 w 188" name="T58"/>
              <a:gd fmla="*/ 124 h 146" name="T59"/>
              <a:gd fmla="*/ 118 w 188" name="T60"/>
              <a:gd fmla="*/ 114 h 146" name="T61"/>
              <a:gd fmla="*/ 153 w 188" name="T62"/>
              <a:gd fmla="*/ 120 h 146" name="T63"/>
              <a:gd fmla="*/ 175 w 188" name="T64"/>
              <a:gd fmla="*/ 58 h 146" name="T65"/>
              <a:gd fmla="*/ 133 w 188" name="T66"/>
              <a:gd fmla="*/ 56 h 146" name="T67"/>
              <a:gd fmla="*/ 124 w 188" name="T68"/>
              <a:gd fmla="*/ 59 h 146" name="T69"/>
              <a:gd fmla="*/ 127 w 188" name="T70"/>
              <a:gd fmla="*/ 36 h 146" name="T71"/>
              <a:gd fmla="*/ 106 w 188" name="T72"/>
              <a:gd fmla="*/ 28 h 146" name="T73"/>
              <a:gd fmla="*/ 103 w 188" name="T74"/>
              <a:gd fmla="*/ 28 h 146" name="T75"/>
              <a:gd fmla="*/ 181 w 188" name="T76"/>
              <a:gd fmla="*/ 100 h 146" name="T77"/>
              <a:gd fmla="*/ 177 w 188" name="T78"/>
              <a:gd fmla="*/ 58 h 146" name="T79"/>
              <a:gd fmla="*/ 157 w 188" name="T80"/>
              <a:gd fmla="*/ 120 h 146" name="T81"/>
              <a:gd fmla="*/ 65 w 188" name="T82"/>
              <a:gd fmla="*/ 137 h 146" name="T83"/>
              <a:gd fmla="*/ 11 w 188" name="T84"/>
              <a:gd fmla="*/ 130 h 146" name="T85"/>
              <a:gd fmla="*/ 52 w 188" name="T86"/>
              <a:gd fmla="*/ 143 h 146" name="T87"/>
              <a:gd fmla="*/ 154 w 188" name="T88"/>
              <a:gd fmla="*/ 44 h 146" name="T89"/>
              <a:gd fmla="*/ 157 w 188" name="T90"/>
              <a:gd fmla="*/ 45 h 146" name="T91"/>
              <a:gd fmla="*/ 14 w 188" name="T92"/>
              <a:gd fmla="*/ 127 h 146" name="T93"/>
              <a:gd fmla="*/ 16 w 188" name="T94"/>
              <a:gd fmla="*/ 128 h 146" name="T95"/>
              <a:gd fmla="*/ 107 w 188" name="T96"/>
              <a:gd fmla="*/ 20 h 146" name="T97"/>
              <a:gd fmla="*/ 105 w 188" name="T98"/>
              <a:gd fmla="*/ 13 h 146" name="T99"/>
              <a:gd fmla="*/ 30 w 188" name="T100"/>
              <a:gd fmla="*/ 75 h 146" name="T101"/>
              <a:gd fmla="*/ 30 w 188" name="T102"/>
              <a:gd fmla="*/ 69 h 146" name="T103"/>
              <a:gd fmla="*/ 159 w 188" name="T104"/>
              <a:gd fmla="*/ 125 h 146" name="T105"/>
              <a:gd fmla="*/ 149 w 188" name="T106"/>
              <a:gd fmla="*/ 128 h 146" name="T107"/>
              <a:gd fmla="*/ 14 w 188" name="T108"/>
              <a:gd fmla="*/ 131 h 146" name="T109"/>
              <a:gd fmla="*/ 5 w 188" name="T110"/>
              <a:gd fmla="*/ 102 h 146" name="T111"/>
              <a:gd fmla="*/ 119 w 188" name="T112"/>
              <a:gd fmla="*/ 119 h 146" name="T113"/>
              <a:gd fmla="*/ 74 w 188" name="T114"/>
              <a:gd fmla="*/ 13 h 146" name="T115"/>
              <a:gd fmla="*/ 86 w 188" name="T116"/>
              <a:gd fmla="*/ 123 h 146" name="T117"/>
              <a:gd fmla="*/ 131 w 188" name="T118"/>
              <a:gd fmla="*/ 38 h 146" name="T119"/>
              <a:gd fmla="*/ 74 w 188" name="T120"/>
              <a:gd fmla="*/ 10 h 146" name="T121"/>
              <a:gd fmla="*/ 171 w 188" name="T122"/>
              <a:gd fmla="*/ 119 h 14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46" w="188">
                <a:moveTo>
                  <a:pt x="110" y="23"/>
                </a:moveTo>
                <a:cubicBezTo>
                  <a:pt x="111" y="23"/>
                  <a:pt x="112" y="23"/>
                  <a:pt x="112" y="23"/>
                </a:cubicBezTo>
                <a:cubicBezTo>
                  <a:pt x="114" y="22"/>
                  <a:pt x="116" y="23"/>
                  <a:pt x="118" y="23"/>
                </a:cubicBezTo>
                <a:cubicBezTo>
                  <a:pt x="120" y="24"/>
                  <a:pt x="123" y="25"/>
                  <a:pt x="125" y="26"/>
                </a:cubicBezTo>
                <a:cubicBezTo>
                  <a:pt x="128" y="28"/>
                  <a:pt x="131" y="31"/>
                  <a:pt x="132" y="35"/>
                </a:cubicBezTo>
                <a:cubicBezTo>
                  <a:pt x="133" y="37"/>
                  <a:pt x="133" y="39"/>
                  <a:pt x="133" y="41"/>
                </a:cubicBezTo>
                <a:cubicBezTo>
                  <a:pt x="133" y="42"/>
                  <a:pt x="132" y="44"/>
                  <a:pt x="132" y="45"/>
                </a:cubicBezTo>
                <a:cubicBezTo>
                  <a:pt x="132" y="45"/>
                  <a:pt x="132" y="45"/>
                  <a:pt x="132" y="46"/>
                </a:cubicBezTo>
                <a:cubicBezTo>
                  <a:pt x="133" y="46"/>
                  <a:pt x="133" y="45"/>
                  <a:pt x="133" y="45"/>
                </a:cubicBezTo>
                <a:cubicBezTo>
                  <a:pt x="136" y="43"/>
                  <a:pt x="138" y="42"/>
                  <a:pt x="141" y="41"/>
                </a:cubicBezTo>
                <a:cubicBezTo>
                  <a:pt x="143" y="41"/>
                  <a:pt x="145" y="41"/>
                  <a:pt x="146" y="41"/>
                </a:cubicBezTo>
                <a:cubicBezTo>
                  <a:pt x="147" y="41"/>
                  <a:pt x="148" y="41"/>
                  <a:pt x="149" y="41"/>
                </a:cubicBezTo>
                <a:cubicBezTo>
                  <a:pt x="153" y="41"/>
                  <a:pt x="156" y="41"/>
                  <a:pt x="159" y="42"/>
                </a:cubicBezTo>
                <a:cubicBezTo>
                  <a:pt x="164" y="43"/>
                  <a:pt x="168" y="45"/>
                  <a:pt x="172" y="47"/>
                </a:cubicBezTo>
                <a:cubicBezTo>
                  <a:pt x="177" y="51"/>
                  <a:pt x="182" y="56"/>
                  <a:pt x="185" y="62"/>
                </a:cubicBezTo>
                <a:cubicBezTo>
                  <a:pt x="187" y="67"/>
                  <a:pt x="188" y="71"/>
                  <a:pt x="188" y="76"/>
                </a:cubicBezTo>
                <a:cubicBezTo>
                  <a:pt x="188" y="78"/>
                  <a:pt x="188" y="81"/>
                  <a:pt x="188" y="83"/>
                </a:cubicBezTo>
                <a:cubicBezTo>
                  <a:pt x="188" y="87"/>
                  <a:pt x="187" y="92"/>
                  <a:pt x="186" y="96"/>
                </a:cubicBezTo>
                <a:cubicBezTo>
                  <a:pt x="185" y="101"/>
                  <a:pt x="182" y="107"/>
                  <a:pt x="179" y="111"/>
                </a:cubicBezTo>
                <a:cubicBezTo>
                  <a:pt x="176" y="117"/>
                  <a:pt x="172" y="121"/>
                  <a:pt x="167" y="124"/>
                </a:cubicBezTo>
                <a:cubicBezTo>
                  <a:pt x="163" y="127"/>
                  <a:pt x="158" y="129"/>
                  <a:pt x="153" y="130"/>
                </a:cubicBezTo>
                <a:cubicBezTo>
                  <a:pt x="151" y="130"/>
                  <a:pt x="150" y="130"/>
                  <a:pt x="148" y="130"/>
                </a:cubicBezTo>
                <a:cubicBezTo>
                  <a:pt x="145" y="131"/>
                  <a:pt x="142" y="130"/>
                  <a:pt x="138" y="130"/>
                </a:cubicBezTo>
                <a:cubicBezTo>
                  <a:pt x="136" y="129"/>
                  <a:pt x="134" y="129"/>
                  <a:pt x="132" y="128"/>
                </a:cubicBezTo>
                <a:cubicBezTo>
                  <a:pt x="128" y="127"/>
                  <a:pt x="125" y="125"/>
                  <a:pt x="123" y="123"/>
                </a:cubicBezTo>
                <a:cubicBezTo>
                  <a:pt x="123" y="122"/>
                  <a:pt x="122" y="122"/>
                  <a:pt x="122" y="122"/>
                </a:cubicBezTo>
                <a:cubicBezTo>
                  <a:pt x="122" y="122"/>
                  <a:pt x="122" y="122"/>
                  <a:pt x="122" y="122"/>
                </a:cubicBezTo>
                <a:cubicBezTo>
                  <a:pt x="122" y="126"/>
                  <a:pt x="120" y="129"/>
                  <a:pt x="118" y="132"/>
                </a:cubicBezTo>
                <a:cubicBezTo>
                  <a:pt x="116" y="134"/>
                  <a:pt x="113" y="135"/>
                  <a:pt x="110" y="136"/>
                </a:cubicBezTo>
                <a:cubicBezTo>
                  <a:pt x="107" y="136"/>
                  <a:pt x="104" y="136"/>
                  <a:pt x="100" y="135"/>
                </a:cubicBezTo>
                <a:cubicBezTo>
                  <a:pt x="94" y="134"/>
                  <a:pt x="90" y="131"/>
                  <a:pt x="86" y="126"/>
                </a:cubicBezTo>
                <a:cubicBezTo>
                  <a:pt x="85" y="124"/>
                  <a:pt x="84" y="123"/>
                  <a:pt x="83" y="121"/>
                </a:cubicBezTo>
                <a:cubicBezTo>
                  <a:pt x="83" y="121"/>
                  <a:pt x="83" y="121"/>
                  <a:pt x="83" y="121"/>
                </a:cubicBezTo>
                <a:cubicBezTo>
                  <a:pt x="83" y="121"/>
                  <a:pt x="83" y="121"/>
                  <a:pt x="82" y="121"/>
                </a:cubicBezTo>
                <a:cubicBezTo>
                  <a:pt x="82" y="123"/>
                  <a:pt x="80" y="124"/>
                  <a:pt x="79" y="125"/>
                </a:cubicBezTo>
                <a:cubicBezTo>
                  <a:pt x="79" y="126"/>
                  <a:pt x="79" y="126"/>
                  <a:pt x="78" y="126"/>
                </a:cubicBezTo>
                <a:cubicBezTo>
                  <a:pt x="75" y="132"/>
                  <a:pt x="71" y="136"/>
                  <a:pt x="66" y="139"/>
                </a:cubicBezTo>
                <a:cubicBezTo>
                  <a:pt x="61" y="142"/>
                  <a:pt x="57" y="144"/>
                  <a:pt x="52" y="145"/>
                </a:cubicBezTo>
                <a:cubicBezTo>
                  <a:pt x="48" y="146"/>
                  <a:pt x="44" y="146"/>
                  <a:pt x="39" y="146"/>
                </a:cubicBezTo>
                <a:cubicBezTo>
                  <a:pt x="36" y="145"/>
                  <a:pt x="32" y="145"/>
                  <a:pt x="29" y="144"/>
                </a:cubicBezTo>
                <a:cubicBezTo>
                  <a:pt x="20" y="142"/>
                  <a:pt x="13" y="137"/>
                  <a:pt x="7" y="130"/>
                </a:cubicBezTo>
                <a:cubicBezTo>
                  <a:pt x="4" y="126"/>
                  <a:pt x="2" y="121"/>
                  <a:pt x="1" y="116"/>
                </a:cubicBezTo>
                <a:cubicBezTo>
                  <a:pt x="0" y="108"/>
                  <a:pt x="1" y="100"/>
                  <a:pt x="3" y="93"/>
                </a:cubicBezTo>
                <a:cubicBezTo>
                  <a:pt x="6" y="85"/>
                  <a:pt x="12" y="80"/>
                  <a:pt x="20" y="78"/>
                </a:cubicBezTo>
                <a:cubicBezTo>
                  <a:pt x="23" y="77"/>
                  <a:pt x="25" y="77"/>
                  <a:pt x="28" y="77"/>
                </a:cubicBezTo>
                <a:cubicBezTo>
                  <a:pt x="28" y="77"/>
                  <a:pt x="28" y="77"/>
                  <a:pt x="29" y="77"/>
                </a:cubicBezTo>
                <a:cubicBezTo>
                  <a:pt x="29" y="76"/>
                  <a:pt x="29" y="76"/>
                  <a:pt x="29" y="76"/>
                </a:cubicBezTo>
                <a:cubicBezTo>
                  <a:pt x="26" y="73"/>
                  <a:pt x="26" y="70"/>
                  <a:pt x="26" y="67"/>
                </a:cubicBezTo>
                <a:cubicBezTo>
                  <a:pt x="27" y="62"/>
                  <a:pt x="31" y="59"/>
                  <a:pt x="36" y="58"/>
                </a:cubicBezTo>
                <a:cubicBezTo>
                  <a:pt x="36" y="57"/>
                  <a:pt x="37" y="57"/>
                  <a:pt x="37" y="57"/>
                </a:cubicBezTo>
                <a:cubicBezTo>
                  <a:pt x="38" y="57"/>
                  <a:pt x="39" y="56"/>
                  <a:pt x="40" y="56"/>
                </a:cubicBezTo>
                <a:cubicBezTo>
                  <a:pt x="40" y="56"/>
                  <a:pt x="40" y="56"/>
                  <a:pt x="40" y="56"/>
                </a:cubicBezTo>
                <a:cubicBezTo>
                  <a:pt x="37" y="53"/>
                  <a:pt x="36" y="49"/>
                  <a:pt x="35" y="45"/>
                </a:cubicBezTo>
                <a:cubicBezTo>
                  <a:pt x="35" y="41"/>
                  <a:pt x="35" y="36"/>
                  <a:pt x="37" y="32"/>
                </a:cubicBezTo>
                <a:cubicBezTo>
                  <a:pt x="38" y="31"/>
                  <a:pt x="39" y="29"/>
                  <a:pt x="40" y="28"/>
                </a:cubicBezTo>
                <a:cubicBezTo>
                  <a:pt x="43" y="25"/>
                  <a:pt x="47" y="23"/>
                  <a:pt x="51" y="23"/>
                </a:cubicBezTo>
                <a:cubicBezTo>
                  <a:pt x="52" y="23"/>
                  <a:pt x="53" y="23"/>
                  <a:pt x="54" y="22"/>
                </a:cubicBezTo>
                <a:cubicBezTo>
                  <a:pt x="58" y="22"/>
                  <a:pt x="61" y="22"/>
                  <a:pt x="64" y="24"/>
                </a:cubicBezTo>
                <a:cubicBezTo>
                  <a:pt x="65" y="24"/>
                  <a:pt x="65" y="24"/>
                  <a:pt x="65" y="24"/>
                </a:cubicBezTo>
                <a:cubicBezTo>
                  <a:pt x="66" y="24"/>
                  <a:pt x="66" y="24"/>
                  <a:pt x="66" y="24"/>
                </a:cubicBezTo>
                <a:cubicBezTo>
                  <a:pt x="66" y="21"/>
                  <a:pt x="66" y="19"/>
                  <a:pt x="67" y="17"/>
                </a:cubicBezTo>
                <a:cubicBezTo>
                  <a:pt x="68" y="16"/>
                  <a:pt x="68" y="15"/>
                  <a:pt x="68" y="14"/>
                </a:cubicBezTo>
                <a:cubicBezTo>
                  <a:pt x="69" y="10"/>
                  <a:pt x="71" y="6"/>
                  <a:pt x="74" y="4"/>
                </a:cubicBezTo>
                <a:cubicBezTo>
                  <a:pt x="77" y="2"/>
                  <a:pt x="80" y="0"/>
                  <a:pt x="83" y="0"/>
                </a:cubicBezTo>
                <a:cubicBezTo>
                  <a:pt x="84" y="0"/>
                  <a:pt x="85" y="0"/>
                  <a:pt x="86" y="0"/>
                </a:cubicBezTo>
                <a:cubicBezTo>
                  <a:pt x="88" y="0"/>
                  <a:pt x="91" y="0"/>
                  <a:pt x="93" y="0"/>
                </a:cubicBezTo>
                <a:cubicBezTo>
                  <a:pt x="94" y="0"/>
                  <a:pt x="94" y="0"/>
                  <a:pt x="95" y="0"/>
                </a:cubicBezTo>
                <a:cubicBezTo>
                  <a:pt x="99" y="0"/>
                  <a:pt x="102" y="1"/>
                  <a:pt x="105" y="4"/>
                </a:cubicBezTo>
                <a:cubicBezTo>
                  <a:pt x="106" y="5"/>
                  <a:pt x="108" y="7"/>
                  <a:pt x="109" y="8"/>
                </a:cubicBezTo>
                <a:cubicBezTo>
                  <a:pt x="110" y="10"/>
                  <a:pt x="111" y="12"/>
                  <a:pt x="111" y="14"/>
                </a:cubicBezTo>
                <a:cubicBezTo>
                  <a:pt x="111" y="16"/>
                  <a:pt x="111" y="18"/>
                  <a:pt x="110" y="21"/>
                </a:cubicBezTo>
                <a:cubicBezTo>
                  <a:pt x="110" y="21"/>
                  <a:pt x="110" y="22"/>
                  <a:pt x="110" y="23"/>
                </a:cubicBezTo>
                <a:close/>
                <a:moveTo>
                  <a:pt x="103" y="28"/>
                </a:moveTo>
                <a:cubicBezTo>
                  <a:pt x="102" y="27"/>
                  <a:pt x="102" y="26"/>
                  <a:pt x="103" y="26"/>
                </a:cubicBezTo>
                <a:cubicBezTo>
                  <a:pt x="103" y="25"/>
                  <a:pt x="103" y="25"/>
                  <a:pt x="104" y="24"/>
                </a:cubicBezTo>
                <a:cubicBezTo>
                  <a:pt x="105" y="23"/>
                  <a:pt x="105" y="23"/>
                  <a:pt x="105" y="20"/>
                </a:cubicBezTo>
                <a:cubicBezTo>
                  <a:pt x="105" y="20"/>
                  <a:pt x="105" y="20"/>
                  <a:pt x="105" y="20"/>
                </a:cubicBezTo>
                <a:cubicBezTo>
                  <a:pt x="105" y="17"/>
                  <a:pt x="104" y="14"/>
                  <a:pt x="102" y="11"/>
                </a:cubicBezTo>
                <a:cubicBezTo>
                  <a:pt x="101" y="8"/>
                  <a:pt x="99" y="6"/>
                  <a:pt x="97" y="5"/>
                </a:cubicBezTo>
                <a:cubicBezTo>
                  <a:pt x="96" y="4"/>
                  <a:pt x="96" y="4"/>
                  <a:pt x="95" y="4"/>
                </a:cubicBezTo>
                <a:cubicBezTo>
                  <a:pt x="93" y="4"/>
                  <a:pt x="91" y="4"/>
                  <a:pt x="88" y="4"/>
                </a:cubicBezTo>
                <a:cubicBezTo>
                  <a:pt x="83" y="6"/>
                  <a:pt x="79" y="8"/>
                  <a:pt x="77" y="13"/>
                </a:cubicBezTo>
                <a:cubicBezTo>
                  <a:pt x="76" y="14"/>
                  <a:pt x="75" y="16"/>
                  <a:pt x="74" y="17"/>
                </a:cubicBezTo>
                <a:cubicBezTo>
                  <a:pt x="73" y="19"/>
                  <a:pt x="72" y="21"/>
                  <a:pt x="72" y="24"/>
                </a:cubicBezTo>
                <a:cubicBezTo>
                  <a:pt x="72" y="25"/>
                  <a:pt x="72" y="27"/>
                  <a:pt x="71" y="28"/>
                </a:cubicBezTo>
                <a:cubicBezTo>
                  <a:pt x="72" y="29"/>
                  <a:pt x="73" y="29"/>
                  <a:pt x="74" y="30"/>
                </a:cubicBezTo>
                <a:cubicBezTo>
                  <a:pt x="74" y="31"/>
                  <a:pt x="75" y="31"/>
                  <a:pt x="75" y="32"/>
                </a:cubicBezTo>
                <a:cubicBezTo>
                  <a:pt x="76" y="33"/>
                  <a:pt x="75" y="34"/>
                  <a:pt x="74" y="34"/>
                </a:cubicBezTo>
                <a:cubicBezTo>
                  <a:pt x="73" y="34"/>
                  <a:pt x="73" y="34"/>
                  <a:pt x="72" y="34"/>
                </a:cubicBezTo>
                <a:cubicBezTo>
                  <a:pt x="71" y="35"/>
                  <a:pt x="71" y="35"/>
                  <a:pt x="70" y="34"/>
                </a:cubicBezTo>
                <a:cubicBezTo>
                  <a:pt x="69" y="34"/>
                  <a:pt x="68" y="33"/>
                  <a:pt x="68" y="32"/>
                </a:cubicBezTo>
                <a:cubicBezTo>
                  <a:pt x="67" y="32"/>
                  <a:pt x="67" y="32"/>
                  <a:pt x="67" y="32"/>
                </a:cubicBezTo>
                <a:cubicBezTo>
                  <a:pt x="66" y="32"/>
                  <a:pt x="66" y="32"/>
                  <a:pt x="65" y="31"/>
                </a:cubicBezTo>
                <a:cubicBezTo>
                  <a:pt x="65" y="31"/>
                  <a:pt x="65" y="30"/>
                  <a:pt x="65" y="30"/>
                </a:cubicBezTo>
                <a:cubicBezTo>
                  <a:pt x="63" y="29"/>
                  <a:pt x="60" y="28"/>
                  <a:pt x="57" y="28"/>
                </a:cubicBezTo>
                <a:cubicBezTo>
                  <a:pt x="55" y="27"/>
                  <a:pt x="53" y="27"/>
                  <a:pt x="51" y="28"/>
                </a:cubicBezTo>
                <a:cubicBezTo>
                  <a:pt x="45" y="29"/>
                  <a:pt x="41" y="33"/>
                  <a:pt x="40" y="39"/>
                </a:cubicBezTo>
                <a:cubicBezTo>
                  <a:pt x="39" y="41"/>
                  <a:pt x="39" y="43"/>
                  <a:pt x="39" y="45"/>
                </a:cubicBezTo>
                <a:cubicBezTo>
                  <a:pt x="39" y="49"/>
                  <a:pt x="41" y="53"/>
                  <a:pt x="44" y="55"/>
                </a:cubicBezTo>
                <a:cubicBezTo>
                  <a:pt x="44" y="55"/>
                  <a:pt x="45" y="55"/>
                  <a:pt x="45" y="55"/>
                </a:cubicBezTo>
                <a:cubicBezTo>
                  <a:pt x="46" y="55"/>
                  <a:pt x="46" y="55"/>
                  <a:pt x="47" y="56"/>
                </a:cubicBezTo>
                <a:cubicBezTo>
                  <a:pt x="47" y="56"/>
                  <a:pt x="48" y="57"/>
                  <a:pt x="48" y="57"/>
                </a:cubicBezTo>
                <a:cubicBezTo>
                  <a:pt x="48" y="57"/>
                  <a:pt x="48" y="57"/>
                  <a:pt x="49" y="58"/>
                </a:cubicBezTo>
                <a:cubicBezTo>
                  <a:pt x="49" y="58"/>
                  <a:pt x="49" y="59"/>
                  <a:pt x="48" y="60"/>
                </a:cubicBezTo>
                <a:cubicBezTo>
                  <a:pt x="48" y="60"/>
                  <a:pt x="48" y="60"/>
                  <a:pt x="48" y="60"/>
                </a:cubicBezTo>
                <a:cubicBezTo>
                  <a:pt x="48" y="61"/>
                  <a:pt x="47" y="62"/>
                  <a:pt x="47" y="61"/>
                </a:cubicBezTo>
                <a:cubicBezTo>
                  <a:pt x="46" y="61"/>
                  <a:pt x="46" y="61"/>
                  <a:pt x="46" y="61"/>
                </a:cubicBezTo>
                <a:cubicBezTo>
                  <a:pt x="45" y="60"/>
                  <a:pt x="44" y="60"/>
                  <a:pt x="43" y="59"/>
                </a:cubicBezTo>
                <a:cubicBezTo>
                  <a:pt x="43" y="59"/>
                  <a:pt x="43" y="59"/>
                  <a:pt x="42" y="59"/>
                </a:cubicBezTo>
                <a:cubicBezTo>
                  <a:pt x="42" y="59"/>
                  <a:pt x="42" y="59"/>
                  <a:pt x="42" y="59"/>
                </a:cubicBezTo>
                <a:cubicBezTo>
                  <a:pt x="43" y="61"/>
                  <a:pt x="42" y="62"/>
                  <a:pt x="40" y="62"/>
                </a:cubicBezTo>
                <a:cubicBezTo>
                  <a:pt x="39" y="63"/>
                  <a:pt x="38" y="63"/>
                  <a:pt x="37" y="63"/>
                </a:cubicBezTo>
                <a:cubicBezTo>
                  <a:pt x="36" y="63"/>
                  <a:pt x="35" y="64"/>
                  <a:pt x="34" y="65"/>
                </a:cubicBezTo>
                <a:cubicBezTo>
                  <a:pt x="33" y="66"/>
                  <a:pt x="33" y="67"/>
                  <a:pt x="33" y="68"/>
                </a:cubicBezTo>
                <a:cubicBezTo>
                  <a:pt x="33" y="70"/>
                  <a:pt x="34" y="72"/>
                  <a:pt x="35" y="74"/>
                </a:cubicBezTo>
                <a:cubicBezTo>
                  <a:pt x="35" y="75"/>
                  <a:pt x="36" y="75"/>
                  <a:pt x="37" y="75"/>
                </a:cubicBezTo>
                <a:cubicBezTo>
                  <a:pt x="38" y="75"/>
                  <a:pt x="38" y="75"/>
                  <a:pt x="39" y="75"/>
                </a:cubicBezTo>
                <a:cubicBezTo>
                  <a:pt x="40" y="75"/>
                  <a:pt x="40" y="76"/>
                  <a:pt x="41" y="77"/>
                </a:cubicBezTo>
                <a:cubicBezTo>
                  <a:pt x="41" y="77"/>
                  <a:pt x="41" y="77"/>
                  <a:pt x="41" y="77"/>
                </a:cubicBezTo>
                <a:cubicBezTo>
                  <a:pt x="41" y="77"/>
                  <a:pt x="42" y="77"/>
                  <a:pt x="42" y="77"/>
                </a:cubicBezTo>
                <a:cubicBezTo>
                  <a:pt x="43" y="77"/>
                  <a:pt x="44" y="78"/>
                  <a:pt x="44" y="78"/>
                </a:cubicBezTo>
                <a:cubicBezTo>
                  <a:pt x="45" y="79"/>
                  <a:pt x="44" y="80"/>
                  <a:pt x="44" y="81"/>
                </a:cubicBezTo>
                <a:cubicBezTo>
                  <a:pt x="43" y="81"/>
                  <a:pt x="42" y="81"/>
                  <a:pt x="42" y="81"/>
                </a:cubicBezTo>
                <a:cubicBezTo>
                  <a:pt x="41" y="81"/>
                  <a:pt x="41" y="81"/>
                  <a:pt x="41" y="81"/>
                </a:cubicBezTo>
                <a:cubicBezTo>
                  <a:pt x="39" y="81"/>
                  <a:pt x="37" y="81"/>
                  <a:pt x="35" y="80"/>
                </a:cubicBezTo>
                <a:cubicBezTo>
                  <a:pt x="34" y="80"/>
                  <a:pt x="33" y="80"/>
                  <a:pt x="32" y="80"/>
                </a:cubicBezTo>
                <a:cubicBezTo>
                  <a:pt x="29" y="80"/>
                  <a:pt x="26" y="81"/>
                  <a:pt x="24" y="82"/>
                </a:cubicBezTo>
                <a:cubicBezTo>
                  <a:pt x="23" y="82"/>
                  <a:pt x="23" y="82"/>
                  <a:pt x="22" y="83"/>
                </a:cubicBezTo>
                <a:cubicBezTo>
                  <a:pt x="20" y="84"/>
                  <a:pt x="18" y="86"/>
                  <a:pt x="16" y="88"/>
                </a:cubicBezTo>
                <a:cubicBezTo>
                  <a:pt x="10" y="94"/>
                  <a:pt x="7" y="102"/>
                  <a:pt x="9" y="111"/>
                </a:cubicBezTo>
                <a:cubicBezTo>
                  <a:pt x="10" y="117"/>
                  <a:pt x="13" y="122"/>
                  <a:pt x="18" y="127"/>
                </a:cubicBezTo>
                <a:cubicBezTo>
                  <a:pt x="22" y="131"/>
                  <a:pt x="26" y="133"/>
                  <a:pt x="32" y="135"/>
                </a:cubicBezTo>
                <a:cubicBezTo>
                  <a:pt x="37" y="137"/>
                  <a:pt x="36" y="137"/>
                  <a:pt x="43" y="137"/>
                </a:cubicBezTo>
                <a:cubicBezTo>
                  <a:pt x="48" y="137"/>
                  <a:pt x="54" y="137"/>
                  <a:pt x="60" y="135"/>
                </a:cubicBezTo>
                <a:cubicBezTo>
                  <a:pt x="62" y="134"/>
                  <a:pt x="64" y="133"/>
                  <a:pt x="66" y="132"/>
                </a:cubicBezTo>
                <a:cubicBezTo>
                  <a:pt x="71" y="128"/>
                  <a:pt x="75" y="124"/>
                  <a:pt x="78" y="118"/>
                </a:cubicBezTo>
                <a:cubicBezTo>
                  <a:pt x="78" y="118"/>
                  <a:pt x="78" y="118"/>
                  <a:pt x="78" y="118"/>
                </a:cubicBezTo>
                <a:cubicBezTo>
                  <a:pt x="78" y="116"/>
                  <a:pt x="78" y="116"/>
                  <a:pt x="79" y="115"/>
                </a:cubicBezTo>
                <a:cubicBezTo>
                  <a:pt x="80" y="115"/>
                  <a:pt x="80" y="115"/>
                  <a:pt x="80" y="114"/>
                </a:cubicBezTo>
                <a:cubicBezTo>
                  <a:pt x="80" y="113"/>
                  <a:pt x="80" y="112"/>
                  <a:pt x="80" y="111"/>
                </a:cubicBezTo>
                <a:cubicBezTo>
                  <a:pt x="80" y="111"/>
                  <a:pt x="80" y="111"/>
                  <a:pt x="80" y="110"/>
                </a:cubicBezTo>
                <a:cubicBezTo>
                  <a:pt x="80" y="109"/>
                  <a:pt x="81" y="107"/>
                  <a:pt x="82" y="108"/>
                </a:cubicBezTo>
                <a:cubicBezTo>
                  <a:pt x="83" y="108"/>
                  <a:pt x="84" y="109"/>
                  <a:pt x="84" y="110"/>
                </a:cubicBezTo>
                <a:cubicBezTo>
                  <a:pt x="84" y="110"/>
                  <a:pt x="84" y="111"/>
                  <a:pt x="84" y="111"/>
                </a:cubicBezTo>
                <a:cubicBezTo>
                  <a:pt x="84" y="113"/>
                  <a:pt x="85" y="114"/>
                  <a:pt x="85" y="115"/>
                </a:cubicBezTo>
                <a:cubicBezTo>
                  <a:pt x="86" y="117"/>
                  <a:pt x="86" y="118"/>
                  <a:pt x="87" y="120"/>
                </a:cubicBezTo>
                <a:cubicBezTo>
                  <a:pt x="89" y="125"/>
                  <a:pt x="92" y="128"/>
                  <a:pt x="97" y="131"/>
                </a:cubicBezTo>
                <a:cubicBezTo>
                  <a:pt x="100" y="133"/>
                  <a:pt x="103" y="134"/>
                  <a:pt x="107" y="134"/>
                </a:cubicBezTo>
                <a:cubicBezTo>
                  <a:pt x="111" y="134"/>
                  <a:pt x="114" y="132"/>
                  <a:pt x="116" y="128"/>
                </a:cubicBezTo>
                <a:cubicBezTo>
                  <a:pt x="116" y="127"/>
                  <a:pt x="117" y="125"/>
                  <a:pt x="117" y="124"/>
                </a:cubicBezTo>
                <a:cubicBezTo>
                  <a:pt x="117" y="121"/>
                  <a:pt x="117" y="119"/>
                  <a:pt x="117" y="117"/>
                </a:cubicBezTo>
                <a:cubicBezTo>
                  <a:pt x="116" y="116"/>
                  <a:pt x="116" y="115"/>
                  <a:pt x="116" y="114"/>
                </a:cubicBezTo>
                <a:cubicBezTo>
                  <a:pt x="116" y="114"/>
                  <a:pt x="116" y="113"/>
                  <a:pt x="116" y="113"/>
                </a:cubicBezTo>
                <a:cubicBezTo>
                  <a:pt x="117" y="113"/>
                  <a:pt x="117" y="113"/>
                  <a:pt x="118" y="114"/>
                </a:cubicBezTo>
                <a:cubicBezTo>
                  <a:pt x="118" y="114"/>
                  <a:pt x="118" y="114"/>
                  <a:pt x="118" y="114"/>
                </a:cubicBezTo>
                <a:cubicBezTo>
                  <a:pt x="119" y="115"/>
                  <a:pt x="119" y="115"/>
                  <a:pt x="119" y="115"/>
                </a:cubicBezTo>
                <a:cubicBezTo>
                  <a:pt x="121" y="116"/>
                  <a:pt x="123" y="118"/>
                  <a:pt x="125" y="119"/>
                </a:cubicBezTo>
                <a:cubicBezTo>
                  <a:pt x="129" y="121"/>
                  <a:pt x="133" y="123"/>
                  <a:pt x="138" y="124"/>
                </a:cubicBezTo>
                <a:cubicBezTo>
                  <a:pt x="138" y="124"/>
                  <a:pt x="139" y="124"/>
                  <a:pt x="139" y="124"/>
                </a:cubicBezTo>
                <a:cubicBezTo>
                  <a:pt x="144" y="124"/>
                  <a:pt x="149" y="123"/>
                  <a:pt x="153" y="120"/>
                </a:cubicBezTo>
                <a:cubicBezTo>
                  <a:pt x="155" y="119"/>
                  <a:pt x="156" y="118"/>
                  <a:pt x="158" y="117"/>
                </a:cubicBezTo>
                <a:cubicBezTo>
                  <a:pt x="164" y="113"/>
                  <a:pt x="170" y="107"/>
                  <a:pt x="174" y="100"/>
                </a:cubicBezTo>
                <a:cubicBezTo>
                  <a:pt x="177" y="95"/>
                  <a:pt x="178" y="90"/>
                  <a:pt x="179" y="84"/>
                </a:cubicBezTo>
                <a:cubicBezTo>
                  <a:pt x="180" y="80"/>
                  <a:pt x="179" y="76"/>
                  <a:pt x="179" y="72"/>
                </a:cubicBezTo>
                <a:cubicBezTo>
                  <a:pt x="178" y="67"/>
                  <a:pt x="177" y="62"/>
                  <a:pt x="175" y="58"/>
                </a:cubicBezTo>
                <a:cubicBezTo>
                  <a:pt x="173" y="55"/>
                  <a:pt x="171" y="52"/>
                  <a:pt x="168" y="50"/>
                </a:cubicBezTo>
                <a:cubicBezTo>
                  <a:pt x="167" y="50"/>
                  <a:pt x="167" y="49"/>
                  <a:pt x="166" y="49"/>
                </a:cubicBezTo>
                <a:cubicBezTo>
                  <a:pt x="164" y="48"/>
                  <a:pt x="162" y="47"/>
                  <a:pt x="159" y="47"/>
                </a:cubicBezTo>
                <a:cubicBezTo>
                  <a:pt x="157" y="47"/>
                  <a:pt x="155" y="47"/>
                  <a:pt x="153" y="47"/>
                </a:cubicBezTo>
                <a:cubicBezTo>
                  <a:pt x="146" y="48"/>
                  <a:pt x="139" y="51"/>
                  <a:pt x="133" y="56"/>
                </a:cubicBezTo>
                <a:cubicBezTo>
                  <a:pt x="131" y="57"/>
                  <a:pt x="130" y="58"/>
                  <a:pt x="128" y="59"/>
                </a:cubicBezTo>
                <a:cubicBezTo>
                  <a:pt x="128" y="60"/>
                  <a:pt x="128" y="60"/>
                  <a:pt x="128" y="60"/>
                </a:cubicBezTo>
                <a:cubicBezTo>
                  <a:pt x="128" y="61"/>
                  <a:pt x="126" y="61"/>
                  <a:pt x="126" y="62"/>
                </a:cubicBezTo>
                <a:cubicBezTo>
                  <a:pt x="125" y="62"/>
                  <a:pt x="125" y="62"/>
                  <a:pt x="124" y="61"/>
                </a:cubicBezTo>
                <a:cubicBezTo>
                  <a:pt x="124" y="61"/>
                  <a:pt x="124" y="60"/>
                  <a:pt x="124" y="59"/>
                </a:cubicBezTo>
                <a:cubicBezTo>
                  <a:pt x="124" y="59"/>
                  <a:pt x="124" y="59"/>
                  <a:pt x="124" y="58"/>
                </a:cubicBezTo>
                <a:cubicBezTo>
                  <a:pt x="125" y="58"/>
                  <a:pt x="125" y="57"/>
                  <a:pt x="125" y="57"/>
                </a:cubicBezTo>
                <a:cubicBezTo>
                  <a:pt x="125" y="55"/>
                  <a:pt x="125" y="53"/>
                  <a:pt x="125" y="52"/>
                </a:cubicBezTo>
                <a:cubicBezTo>
                  <a:pt x="126" y="49"/>
                  <a:pt x="127" y="45"/>
                  <a:pt x="127" y="42"/>
                </a:cubicBezTo>
                <a:cubicBezTo>
                  <a:pt x="127" y="40"/>
                  <a:pt x="127" y="38"/>
                  <a:pt x="127" y="36"/>
                </a:cubicBezTo>
                <a:cubicBezTo>
                  <a:pt x="127" y="35"/>
                  <a:pt x="127" y="34"/>
                  <a:pt x="126" y="33"/>
                </a:cubicBezTo>
                <a:cubicBezTo>
                  <a:pt x="124" y="30"/>
                  <a:pt x="121" y="27"/>
                  <a:pt x="117" y="27"/>
                </a:cubicBezTo>
                <a:cubicBezTo>
                  <a:pt x="115" y="27"/>
                  <a:pt x="113" y="27"/>
                  <a:pt x="111" y="27"/>
                </a:cubicBezTo>
                <a:cubicBezTo>
                  <a:pt x="110" y="28"/>
                  <a:pt x="109" y="28"/>
                  <a:pt x="108" y="27"/>
                </a:cubicBezTo>
                <a:cubicBezTo>
                  <a:pt x="107" y="28"/>
                  <a:pt x="107" y="29"/>
                  <a:pt x="106" y="28"/>
                </a:cubicBezTo>
                <a:cubicBezTo>
                  <a:pt x="106" y="28"/>
                  <a:pt x="105" y="28"/>
                  <a:pt x="105" y="28"/>
                </a:cubicBezTo>
                <a:cubicBezTo>
                  <a:pt x="105" y="29"/>
                  <a:pt x="105" y="29"/>
                  <a:pt x="104" y="29"/>
                </a:cubicBezTo>
                <a:cubicBezTo>
                  <a:pt x="104" y="30"/>
                  <a:pt x="103" y="30"/>
                  <a:pt x="103" y="29"/>
                </a:cubicBezTo>
                <a:cubicBezTo>
                  <a:pt x="103" y="29"/>
                  <a:pt x="102" y="29"/>
                  <a:pt x="103" y="28"/>
                </a:cubicBezTo>
                <a:cubicBezTo>
                  <a:pt x="103" y="28"/>
                  <a:pt x="103" y="28"/>
                  <a:pt x="103" y="28"/>
                </a:cubicBezTo>
                <a:close/>
                <a:moveTo>
                  <a:pt x="146" y="125"/>
                </a:moveTo>
                <a:cubicBezTo>
                  <a:pt x="146" y="125"/>
                  <a:pt x="146" y="125"/>
                  <a:pt x="146" y="125"/>
                </a:cubicBezTo>
                <a:cubicBezTo>
                  <a:pt x="146" y="125"/>
                  <a:pt x="146" y="125"/>
                  <a:pt x="146" y="125"/>
                </a:cubicBezTo>
                <a:cubicBezTo>
                  <a:pt x="152" y="125"/>
                  <a:pt x="157" y="124"/>
                  <a:pt x="161" y="121"/>
                </a:cubicBezTo>
                <a:cubicBezTo>
                  <a:pt x="170" y="116"/>
                  <a:pt x="176" y="109"/>
                  <a:pt x="181" y="100"/>
                </a:cubicBezTo>
                <a:cubicBezTo>
                  <a:pt x="181" y="99"/>
                  <a:pt x="182" y="98"/>
                  <a:pt x="182" y="96"/>
                </a:cubicBezTo>
                <a:cubicBezTo>
                  <a:pt x="184" y="90"/>
                  <a:pt x="185" y="83"/>
                  <a:pt x="184" y="76"/>
                </a:cubicBezTo>
                <a:cubicBezTo>
                  <a:pt x="184" y="72"/>
                  <a:pt x="183" y="68"/>
                  <a:pt x="181" y="64"/>
                </a:cubicBezTo>
                <a:cubicBezTo>
                  <a:pt x="180" y="62"/>
                  <a:pt x="179" y="60"/>
                  <a:pt x="178" y="58"/>
                </a:cubicBezTo>
                <a:cubicBezTo>
                  <a:pt x="177" y="58"/>
                  <a:pt x="177" y="58"/>
                  <a:pt x="177" y="58"/>
                </a:cubicBezTo>
                <a:cubicBezTo>
                  <a:pt x="177" y="59"/>
                  <a:pt x="178" y="60"/>
                  <a:pt x="178" y="61"/>
                </a:cubicBezTo>
                <a:cubicBezTo>
                  <a:pt x="180" y="66"/>
                  <a:pt x="181" y="70"/>
                  <a:pt x="181" y="75"/>
                </a:cubicBezTo>
                <a:cubicBezTo>
                  <a:pt x="182" y="79"/>
                  <a:pt x="181" y="84"/>
                  <a:pt x="180" y="88"/>
                </a:cubicBezTo>
                <a:cubicBezTo>
                  <a:pt x="179" y="95"/>
                  <a:pt x="176" y="101"/>
                  <a:pt x="172" y="106"/>
                </a:cubicBezTo>
                <a:cubicBezTo>
                  <a:pt x="168" y="112"/>
                  <a:pt x="163" y="116"/>
                  <a:pt x="157" y="120"/>
                </a:cubicBezTo>
                <a:cubicBezTo>
                  <a:pt x="154" y="122"/>
                  <a:pt x="151" y="124"/>
                  <a:pt x="147" y="125"/>
                </a:cubicBezTo>
                <a:cubicBezTo>
                  <a:pt x="147" y="125"/>
                  <a:pt x="146" y="125"/>
                  <a:pt x="146" y="125"/>
                </a:cubicBezTo>
                <a:close/>
                <a:moveTo>
                  <a:pt x="69" y="135"/>
                </a:moveTo>
                <a:cubicBezTo>
                  <a:pt x="69" y="134"/>
                  <a:pt x="69" y="134"/>
                  <a:pt x="69" y="134"/>
                </a:cubicBezTo>
                <a:cubicBezTo>
                  <a:pt x="67" y="135"/>
                  <a:pt x="66" y="136"/>
                  <a:pt x="65" y="137"/>
                </a:cubicBezTo>
                <a:cubicBezTo>
                  <a:pt x="58" y="141"/>
                  <a:pt x="50" y="143"/>
                  <a:pt x="41" y="142"/>
                </a:cubicBezTo>
                <a:cubicBezTo>
                  <a:pt x="36" y="141"/>
                  <a:pt x="31" y="140"/>
                  <a:pt x="27" y="139"/>
                </a:cubicBezTo>
                <a:cubicBezTo>
                  <a:pt x="26" y="138"/>
                  <a:pt x="25" y="138"/>
                  <a:pt x="25" y="138"/>
                </a:cubicBezTo>
                <a:cubicBezTo>
                  <a:pt x="20" y="136"/>
                  <a:pt x="15" y="134"/>
                  <a:pt x="11" y="131"/>
                </a:cubicBezTo>
                <a:cubicBezTo>
                  <a:pt x="11" y="131"/>
                  <a:pt x="11" y="131"/>
                  <a:pt x="11" y="130"/>
                </a:cubicBezTo>
                <a:cubicBezTo>
                  <a:pt x="11" y="131"/>
                  <a:pt x="11" y="131"/>
                  <a:pt x="11" y="131"/>
                </a:cubicBezTo>
                <a:cubicBezTo>
                  <a:pt x="11" y="131"/>
                  <a:pt x="11" y="131"/>
                  <a:pt x="11" y="131"/>
                </a:cubicBezTo>
                <a:cubicBezTo>
                  <a:pt x="16" y="136"/>
                  <a:pt x="22" y="140"/>
                  <a:pt x="29" y="142"/>
                </a:cubicBezTo>
                <a:cubicBezTo>
                  <a:pt x="32" y="143"/>
                  <a:pt x="35" y="143"/>
                  <a:pt x="38" y="144"/>
                </a:cubicBezTo>
                <a:cubicBezTo>
                  <a:pt x="43" y="144"/>
                  <a:pt x="47" y="144"/>
                  <a:pt x="52" y="143"/>
                </a:cubicBezTo>
                <a:cubicBezTo>
                  <a:pt x="58" y="142"/>
                  <a:pt x="63" y="139"/>
                  <a:pt x="68" y="135"/>
                </a:cubicBezTo>
                <a:cubicBezTo>
                  <a:pt x="69" y="135"/>
                  <a:pt x="69" y="135"/>
                  <a:pt x="69" y="135"/>
                </a:cubicBezTo>
                <a:close/>
                <a:moveTo>
                  <a:pt x="157" y="45"/>
                </a:moveTo>
                <a:cubicBezTo>
                  <a:pt x="157" y="45"/>
                  <a:pt x="157" y="45"/>
                  <a:pt x="157" y="45"/>
                </a:cubicBezTo>
                <a:cubicBezTo>
                  <a:pt x="156" y="45"/>
                  <a:pt x="155" y="44"/>
                  <a:pt x="154" y="44"/>
                </a:cubicBezTo>
                <a:cubicBezTo>
                  <a:pt x="153" y="44"/>
                  <a:pt x="151" y="44"/>
                  <a:pt x="149" y="44"/>
                </a:cubicBezTo>
                <a:cubicBezTo>
                  <a:pt x="145" y="45"/>
                  <a:pt x="141" y="47"/>
                  <a:pt x="137" y="50"/>
                </a:cubicBezTo>
                <a:cubicBezTo>
                  <a:pt x="136" y="51"/>
                  <a:pt x="134" y="52"/>
                  <a:pt x="133" y="53"/>
                </a:cubicBezTo>
                <a:cubicBezTo>
                  <a:pt x="133" y="53"/>
                  <a:pt x="133" y="53"/>
                  <a:pt x="133" y="53"/>
                </a:cubicBezTo>
                <a:cubicBezTo>
                  <a:pt x="141" y="48"/>
                  <a:pt x="148" y="45"/>
                  <a:pt x="157" y="45"/>
                </a:cubicBezTo>
                <a:close/>
                <a:moveTo>
                  <a:pt x="13" y="88"/>
                </a:moveTo>
                <a:cubicBezTo>
                  <a:pt x="13" y="88"/>
                  <a:pt x="13" y="88"/>
                  <a:pt x="13" y="88"/>
                </a:cubicBezTo>
                <a:cubicBezTo>
                  <a:pt x="13" y="88"/>
                  <a:pt x="13" y="88"/>
                  <a:pt x="12" y="89"/>
                </a:cubicBezTo>
                <a:cubicBezTo>
                  <a:pt x="8" y="94"/>
                  <a:pt x="6" y="101"/>
                  <a:pt x="6" y="108"/>
                </a:cubicBezTo>
                <a:cubicBezTo>
                  <a:pt x="7" y="115"/>
                  <a:pt x="9" y="121"/>
                  <a:pt x="14" y="127"/>
                </a:cubicBezTo>
                <a:cubicBezTo>
                  <a:pt x="14" y="127"/>
                  <a:pt x="14" y="127"/>
                  <a:pt x="14" y="128"/>
                </a:cubicBezTo>
                <a:cubicBezTo>
                  <a:pt x="17" y="130"/>
                  <a:pt x="20" y="132"/>
                  <a:pt x="23" y="134"/>
                </a:cubicBezTo>
                <a:cubicBezTo>
                  <a:pt x="23" y="134"/>
                  <a:pt x="24" y="134"/>
                  <a:pt x="24" y="134"/>
                </a:cubicBezTo>
                <a:cubicBezTo>
                  <a:pt x="24" y="134"/>
                  <a:pt x="23" y="133"/>
                  <a:pt x="23" y="133"/>
                </a:cubicBezTo>
                <a:cubicBezTo>
                  <a:pt x="21" y="132"/>
                  <a:pt x="18" y="130"/>
                  <a:pt x="16" y="128"/>
                </a:cubicBezTo>
                <a:cubicBezTo>
                  <a:pt x="10" y="122"/>
                  <a:pt x="7" y="115"/>
                  <a:pt x="7" y="106"/>
                </a:cubicBezTo>
                <a:cubicBezTo>
                  <a:pt x="6" y="101"/>
                  <a:pt x="8" y="97"/>
                  <a:pt x="10" y="93"/>
                </a:cubicBezTo>
                <a:cubicBezTo>
                  <a:pt x="11" y="91"/>
                  <a:pt x="12" y="89"/>
                  <a:pt x="13" y="88"/>
                </a:cubicBezTo>
                <a:close/>
                <a:moveTo>
                  <a:pt x="107" y="20"/>
                </a:moveTo>
                <a:cubicBezTo>
                  <a:pt x="107" y="20"/>
                  <a:pt x="107" y="20"/>
                  <a:pt x="107" y="20"/>
                </a:cubicBezTo>
                <a:cubicBezTo>
                  <a:pt x="108" y="19"/>
                  <a:pt x="108" y="19"/>
                  <a:pt x="108" y="18"/>
                </a:cubicBezTo>
                <a:cubicBezTo>
                  <a:pt x="108" y="17"/>
                  <a:pt x="108" y="17"/>
                  <a:pt x="108" y="16"/>
                </a:cubicBezTo>
                <a:cubicBezTo>
                  <a:pt x="108" y="12"/>
                  <a:pt x="106" y="9"/>
                  <a:pt x="102" y="6"/>
                </a:cubicBezTo>
                <a:cubicBezTo>
                  <a:pt x="102" y="6"/>
                  <a:pt x="102" y="6"/>
                  <a:pt x="102" y="6"/>
                </a:cubicBezTo>
                <a:cubicBezTo>
                  <a:pt x="103" y="8"/>
                  <a:pt x="104" y="11"/>
                  <a:pt x="105" y="13"/>
                </a:cubicBezTo>
                <a:cubicBezTo>
                  <a:pt x="106" y="15"/>
                  <a:pt x="106" y="18"/>
                  <a:pt x="107" y="20"/>
                </a:cubicBezTo>
                <a:close/>
                <a:moveTo>
                  <a:pt x="32" y="62"/>
                </a:moveTo>
                <a:cubicBezTo>
                  <a:pt x="30" y="63"/>
                  <a:pt x="29" y="64"/>
                  <a:pt x="29" y="66"/>
                </a:cubicBezTo>
                <a:cubicBezTo>
                  <a:pt x="28" y="67"/>
                  <a:pt x="28" y="68"/>
                  <a:pt x="28" y="68"/>
                </a:cubicBezTo>
                <a:cubicBezTo>
                  <a:pt x="28" y="71"/>
                  <a:pt x="28" y="73"/>
                  <a:pt x="30" y="75"/>
                </a:cubicBezTo>
                <a:cubicBezTo>
                  <a:pt x="31" y="76"/>
                  <a:pt x="31" y="76"/>
                  <a:pt x="32" y="76"/>
                </a:cubicBezTo>
                <a:cubicBezTo>
                  <a:pt x="32" y="76"/>
                  <a:pt x="33" y="76"/>
                  <a:pt x="33" y="76"/>
                </a:cubicBezTo>
                <a:cubicBezTo>
                  <a:pt x="32" y="75"/>
                  <a:pt x="32" y="75"/>
                  <a:pt x="32" y="75"/>
                </a:cubicBezTo>
                <a:cubicBezTo>
                  <a:pt x="32" y="74"/>
                  <a:pt x="31" y="73"/>
                  <a:pt x="30" y="71"/>
                </a:cubicBezTo>
                <a:cubicBezTo>
                  <a:pt x="30" y="71"/>
                  <a:pt x="30" y="70"/>
                  <a:pt x="30" y="69"/>
                </a:cubicBezTo>
                <a:cubicBezTo>
                  <a:pt x="29" y="67"/>
                  <a:pt x="30" y="65"/>
                  <a:pt x="31" y="62"/>
                </a:cubicBezTo>
                <a:cubicBezTo>
                  <a:pt x="32" y="62"/>
                  <a:pt x="32" y="62"/>
                  <a:pt x="32" y="62"/>
                </a:cubicBezTo>
                <a:close/>
                <a:moveTo>
                  <a:pt x="160" y="124"/>
                </a:moveTo>
                <a:cubicBezTo>
                  <a:pt x="160" y="124"/>
                  <a:pt x="160" y="124"/>
                  <a:pt x="160" y="124"/>
                </a:cubicBezTo>
                <a:cubicBezTo>
                  <a:pt x="160" y="124"/>
                  <a:pt x="159" y="125"/>
                  <a:pt x="159" y="125"/>
                </a:cubicBezTo>
                <a:cubicBezTo>
                  <a:pt x="155" y="126"/>
                  <a:pt x="151" y="127"/>
                  <a:pt x="146" y="127"/>
                </a:cubicBezTo>
                <a:cubicBezTo>
                  <a:pt x="144" y="127"/>
                  <a:pt x="142" y="126"/>
                  <a:pt x="139" y="126"/>
                </a:cubicBezTo>
                <a:cubicBezTo>
                  <a:pt x="139" y="126"/>
                  <a:pt x="138" y="126"/>
                  <a:pt x="137" y="126"/>
                </a:cubicBezTo>
                <a:cubicBezTo>
                  <a:pt x="138" y="126"/>
                  <a:pt x="138" y="126"/>
                  <a:pt x="138" y="127"/>
                </a:cubicBezTo>
                <a:cubicBezTo>
                  <a:pt x="142" y="127"/>
                  <a:pt x="146" y="128"/>
                  <a:pt x="149" y="128"/>
                </a:cubicBezTo>
                <a:cubicBezTo>
                  <a:pt x="150" y="128"/>
                  <a:pt x="151" y="128"/>
                  <a:pt x="152" y="128"/>
                </a:cubicBezTo>
                <a:cubicBezTo>
                  <a:pt x="155" y="127"/>
                  <a:pt x="157" y="126"/>
                  <a:pt x="159" y="125"/>
                </a:cubicBezTo>
                <a:cubicBezTo>
                  <a:pt x="160" y="125"/>
                  <a:pt x="160" y="125"/>
                  <a:pt x="160" y="124"/>
                </a:cubicBezTo>
                <a:close/>
                <a:moveTo>
                  <a:pt x="4" y="117"/>
                </a:moveTo>
                <a:cubicBezTo>
                  <a:pt x="6" y="123"/>
                  <a:pt x="9" y="127"/>
                  <a:pt x="14" y="131"/>
                </a:cubicBezTo>
                <a:cubicBezTo>
                  <a:pt x="13" y="129"/>
                  <a:pt x="12" y="128"/>
                  <a:pt x="11" y="127"/>
                </a:cubicBezTo>
                <a:cubicBezTo>
                  <a:pt x="8" y="124"/>
                  <a:pt x="6" y="121"/>
                  <a:pt x="4" y="118"/>
                </a:cubicBezTo>
                <a:cubicBezTo>
                  <a:pt x="4" y="117"/>
                  <a:pt x="4" y="117"/>
                  <a:pt x="4" y="117"/>
                </a:cubicBezTo>
                <a:close/>
                <a:moveTo>
                  <a:pt x="6" y="116"/>
                </a:moveTo>
                <a:cubicBezTo>
                  <a:pt x="5" y="111"/>
                  <a:pt x="4" y="107"/>
                  <a:pt x="5" y="102"/>
                </a:cubicBezTo>
                <a:cubicBezTo>
                  <a:pt x="3" y="107"/>
                  <a:pt x="3" y="111"/>
                  <a:pt x="6" y="116"/>
                </a:cubicBezTo>
                <a:close/>
                <a:moveTo>
                  <a:pt x="118" y="128"/>
                </a:moveTo>
                <a:cubicBezTo>
                  <a:pt x="119" y="127"/>
                  <a:pt x="120" y="125"/>
                  <a:pt x="120" y="123"/>
                </a:cubicBezTo>
                <a:cubicBezTo>
                  <a:pt x="120" y="122"/>
                  <a:pt x="120" y="122"/>
                  <a:pt x="120" y="121"/>
                </a:cubicBezTo>
                <a:cubicBezTo>
                  <a:pt x="120" y="120"/>
                  <a:pt x="120" y="120"/>
                  <a:pt x="119" y="119"/>
                </a:cubicBezTo>
                <a:cubicBezTo>
                  <a:pt x="119" y="122"/>
                  <a:pt x="119" y="125"/>
                  <a:pt x="118" y="128"/>
                </a:cubicBezTo>
                <a:close/>
                <a:moveTo>
                  <a:pt x="70" y="21"/>
                </a:moveTo>
                <a:cubicBezTo>
                  <a:pt x="70" y="21"/>
                  <a:pt x="70" y="21"/>
                  <a:pt x="70" y="20"/>
                </a:cubicBezTo>
                <a:cubicBezTo>
                  <a:pt x="71" y="18"/>
                  <a:pt x="72" y="16"/>
                  <a:pt x="73" y="14"/>
                </a:cubicBezTo>
                <a:cubicBezTo>
                  <a:pt x="73" y="14"/>
                  <a:pt x="74" y="14"/>
                  <a:pt x="74" y="13"/>
                </a:cubicBezTo>
                <a:cubicBezTo>
                  <a:pt x="72" y="16"/>
                  <a:pt x="70" y="19"/>
                  <a:pt x="70" y="21"/>
                </a:cubicBezTo>
                <a:close/>
                <a:moveTo>
                  <a:pt x="84" y="117"/>
                </a:moveTo>
                <a:cubicBezTo>
                  <a:pt x="84" y="117"/>
                  <a:pt x="84" y="117"/>
                  <a:pt x="84" y="117"/>
                </a:cubicBezTo>
                <a:cubicBezTo>
                  <a:pt x="84" y="117"/>
                  <a:pt x="84" y="118"/>
                  <a:pt x="84" y="118"/>
                </a:cubicBezTo>
                <a:cubicBezTo>
                  <a:pt x="84" y="120"/>
                  <a:pt x="85" y="122"/>
                  <a:pt x="86" y="123"/>
                </a:cubicBezTo>
                <a:cubicBezTo>
                  <a:pt x="86" y="123"/>
                  <a:pt x="86" y="123"/>
                  <a:pt x="87" y="124"/>
                </a:cubicBezTo>
                <a:cubicBezTo>
                  <a:pt x="86" y="121"/>
                  <a:pt x="85" y="119"/>
                  <a:pt x="84" y="117"/>
                </a:cubicBezTo>
                <a:close/>
                <a:moveTo>
                  <a:pt x="131" y="42"/>
                </a:moveTo>
                <a:cubicBezTo>
                  <a:pt x="131" y="42"/>
                  <a:pt x="131" y="42"/>
                  <a:pt x="131" y="42"/>
                </a:cubicBezTo>
                <a:cubicBezTo>
                  <a:pt x="131" y="41"/>
                  <a:pt x="131" y="39"/>
                  <a:pt x="131" y="38"/>
                </a:cubicBezTo>
                <a:cubicBezTo>
                  <a:pt x="131" y="39"/>
                  <a:pt x="131" y="41"/>
                  <a:pt x="131" y="42"/>
                </a:cubicBezTo>
                <a:close/>
                <a:moveTo>
                  <a:pt x="74" y="10"/>
                </a:moveTo>
                <a:cubicBezTo>
                  <a:pt x="74" y="10"/>
                  <a:pt x="74" y="10"/>
                  <a:pt x="74" y="10"/>
                </a:cubicBezTo>
                <a:cubicBezTo>
                  <a:pt x="75" y="9"/>
                  <a:pt x="76" y="9"/>
                  <a:pt x="76" y="8"/>
                </a:cubicBezTo>
                <a:cubicBezTo>
                  <a:pt x="75" y="8"/>
                  <a:pt x="75" y="9"/>
                  <a:pt x="74" y="10"/>
                </a:cubicBezTo>
                <a:close/>
                <a:moveTo>
                  <a:pt x="171" y="119"/>
                </a:moveTo>
                <a:cubicBezTo>
                  <a:pt x="171" y="119"/>
                  <a:pt x="171" y="119"/>
                  <a:pt x="171" y="119"/>
                </a:cubicBezTo>
                <a:cubicBezTo>
                  <a:pt x="170" y="119"/>
                  <a:pt x="170" y="119"/>
                  <a:pt x="170" y="119"/>
                </a:cubicBezTo>
                <a:cubicBezTo>
                  <a:pt x="170" y="119"/>
                  <a:pt x="170" y="119"/>
                  <a:pt x="170" y="120"/>
                </a:cubicBezTo>
                <a:cubicBezTo>
                  <a:pt x="170" y="119"/>
                  <a:pt x="170" y="119"/>
                  <a:pt x="171" y="1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49" name="Freeform 348"/>
          <p:cNvSpPr>
            <a:spLocks noEditPoints="1"/>
          </p:cNvSpPr>
          <p:nvPr/>
        </p:nvSpPr>
        <p:spPr bwMode="auto">
          <a:xfrm>
            <a:off x="7242176" y="1838326"/>
            <a:ext cx="446088" cy="307975"/>
          </a:xfrm>
          <a:custGeom>
            <a:gdLst>
              <a:gd fmla="*/ 84 w 180" name="T0"/>
              <a:gd fmla="*/ 5 h 125" name="T1"/>
              <a:gd fmla="*/ 98 w 180" name="T2"/>
              <a:gd fmla="*/ 12 h 125" name="T3"/>
              <a:gd fmla="*/ 121 w 180" name="T4"/>
              <a:gd fmla="*/ 0 h 125" name="T5"/>
              <a:gd fmla="*/ 145 w 180" name="T6"/>
              <a:gd fmla="*/ 12 h 125" name="T7"/>
              <a:gd fmla="*/ 148 w 180" name="T8"/>
              <a:gd fmla="*/ 35 h 125" name="T9"/>
              <a:gd fmla="*/ 180 w 180" name="T10"/>
              <a:gd fmla="*/ 66 h 125" name="T11"/>
              <a:gd fmla="*/ 141 w 180" name="T12"/>
              <a:gd fmla="*/ 115 h 125" name="T13"/>
              <a:gd fmla="*/ 119 w 180" name="T14"/>
              <a:gd fmla="*/ 111 h 125" name="T15"/>
              <a:gd fmla="*/ 82 w 180" name="T16"/>
              <a:gd fmla="*/ 121 h 125" name="T17"/>
              <a:gd fmla="*/ 63 w 180" name="T18"/>
              <a:gd fmla="*/ 114 h 125" name="T19"/>
              <a:gd fmla="*/ 28 w 180" name="T20"/>
              <a:gd fmla="*/ 122 h 125" name="T21"/>
              <a:gd fmla="*/ 3 w 180" name="T22"/>
              <a:gd fmla="*/ 106 h 125" name="T23"/>
              <a:gd fmla="*/ 24 w 180" name="T24"/>
              <a:gd fmla="*/ 67 h 125" name="T25"/>
              <a:gd fmla="*/ 27 w 180" name="T26"/>
              <a:gd fmla="*/ 55 h 125" name="T27"/>
              <a:gd fmla="*/ 42 w 180" name="T28"/>
              <a:gd fmla="*/ 34 h 125" name="T29"/>
              <a:gd fmla="*/ 70 w 180" name="T30"/>
              <a:gd fmla="*/ 27 h 125" name="T31"/>
              <a:gd fmla="*/ 74 w 180" name="T32"/>
              <a:gd fmla="*/ 100 h 125" name="T33"/>
              <a:gd fmla="*/ 136 w 180" name="T34"/>
              <a:gd fmla="*/ 112 h 125" name="T35"/>
              <a:gd fmla="*/ 131 w 180" name="T36"/>
              <a:gd fmla="*/ 112 h 125" name="T37"/>
              <a:gd fmla="*/ 101 w 180" name="T38"/>
              <a:gd fmla="*/ 21 h 125" name="T39"/>
              <a:gd fmla="*/ 96 w 180" name="T40"/>
              <a:gd fmla="*/ 24 h 125" name="T41"/>
              <a:gd fmla="*/ 89 w 180" name="T42"/>
              <a:gd fmla="*/ 10 h 125" name="T43"/>
              <a:gd fmla="*/ 77 w 180" name="T44"/>
              <a:gd fmla="*/ 29 h 125" name="T45"/>
              <a:gd fmla="*/ 73 w 180" name="T46"/>
              <a:gd fmla="*/ 42 h 125" name="T47"/>
              <a:gd fmla="*/ 48 w 180" name="T48"/>
              <a:gd fmla="*/ 36 h 125" name="T49"/>
              <a:gd fmla="*/ 46 w 180" name="T50"/>
              <a:gd fmla="*/ 50 h 125" name="T51"/>
              <a:gd fmla="*/ 47 w 180" name="T52"/>
              <a:gd fmla="*/ 56 h 125" name="T53"/>
              <a:gd fmla="*/ 32 w 180" name="T54"/>
              <a:gd fmla="*/ 55 h 125" name="T55"/>
              <a:gd fmla="*/ 34 w 180" name="T56"/>
              <a:gd fmla="*/ 69 h 125" name="T57"/>
              <a:gd fmla="*/ 37 w 180" name="T58"/>
              <a:gd fmla="*/ 75 h 125" name="T59"/>
              <a:gd fmla="*/ 21 w 180" name="T60"/>
              <a:gd fmla="*/ 76 h 125" name="T61"/>
              <a:gd fmla="*/ 6 w 180" name="T62"/>
              <a:gd fmla="*/ 84 h 125" name="T63"/>
              <a:gd fmla="*/ 46 w 180" name="T64"/>
              <a:gd fmla="*/ 116 h 125" name="T65"/>
              <a:gd fmla="*/ 68 w 180" name="T66"/>
              <a:gd fmla="*/ 100 h 125" name="T67"/>
              <a:gd fmla="*/ 77 w 180" name="T68"/>
              <a:gd fmla="*/ 101 h 125" name="T69"/>
              <a:gd fmla="*/ 113 w 180" name="T70"/>
              <a:gd fmla="*/ 114 h 125" name="T71"/>
              <a:gd fmla="*/ 120 w 180" name="T72"/>
              <a:gd fmla="*/ 100 h 125" name="T73"/>
              <a:gd fmla="*/ 154 w 180" name="T74"/>
              <a:gd fmla="*/ 107 h 125" name="T75"/>
              <a:gd fmla="*/ 173 w 180" name="T76"/>
              <a:gd fmla="*/ 55 h 125" name="T77"/>
              <a:gd fmla="*/ 146 w 180" name="T78"/>
              <a:gd fmla="*/ 40 h 125" name="T79"/>
              <a:gd fmla="*/ 142 w 180" name="T80"/>
              <a:gd fmla="*/ 42 h 125" name="T81"/>
              <a:gd fmla="*/ 140 w 180" name="T82"/>
              <a:gd fmla="*/ 39 h 125" name="T83"/>
              <a:gd fmla="*/ 129 w 180" name="T84"/>
              <a:gd fmla="*/ 8 h 125" name="T85"/>
              <a:gd fmla="*/ 49 w 180" name="T86"/>
              <a:gd fmla="*/ 31 h 125" name="T87"/>
              <a:gd fmla="*/ 69 w 180" name="T88"/>
              <a:gd fmla="*/ 34 h 125" name="T89"/>
              <a:gd fmla="*/ 56 w 180" name="T90"/>
              <a:gd fmla="*/ 27 h 125" name="T91"/>
              <a:gd fmla="*/ 76 w 180" name="T92"/>
              <a:gd fmla="*/ 112 h 125" name="T93"/>
              <a:gd fmla="*/ 176 w 180" name="T94"/>
              <a:gd fmla="*/ 75 h 125" name="T95"/>
              <a:gd fmla="*/ 173 w 180" name="T96"/>
              <a:gd fmla="*/ 86 h 125" name="T97"/>
              <a:gd fmla="*/ 168 w 180" name="T98"/>
              <a:gd fmla="*/ 96 h 125" name="T99"/>
              <a:gd fmla="*/ 176 w 180" name="T100"/>
              <a:gd fmla="*/ 71 h 125" name="T101"/>
              <a:gd fmla="*/ 146 w 180" name="T102"/>
              <a:gd fmla="*/ 22 h 125" name="T103"/>
              <a:gd fmla="*/ 145 w 180" name="T104"/>
              <a:gd fmla="*/ 33 h 125" name="T105"/>
              <a:gd fmla="*/ 127 w 180" name="T106"/>
              <a:gd fmla="*/ 106 h 125" name="T107"/>
              <a:gd fmla="*/ 168 w 180" name="T108"/>
              <a:gd fmla="*/ 46 h 125" name="T109"/>
              <a:gd fmla="*/ 102 w 180" name="T110"/>
              <a:gd fmla="*/ 121 h 125" name="T111"/>
              <a:gd fmla="*/ 78 w 180" name="T112"/>
              <a:gd fmla="*/ 13 h 125" name="T113"/>
              <a:gd fmla="*/ 36 w 180" name="T114"/>
              <a:gd fmla="*/ 119 h 125"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25" w="180">
                <a:moveTo>
                  <a:pt x="70" y="27"/>
                </a:moveTo>
                <a:cubicBezTo>
                  <a:pt x="70" y="26"/>
                  <a:pt x="70" y="24"/>
                  <a:pt x="70" y="23"/>
                </a:cubicBezTo>
                <a:cubicBezTo>
                  <a:pt x="71" y="21"/>
                  <a:pt x="71" y="20"/>
                  <a:pt x="71" y="18"/>
                </a:cubicBezTo>
                <a:cubicBezTo>
                  <a:pt x="72" y="14"/>
                  <a:pt x="74" y="10"/>
                  <a:pt x="78" y="8"/>
                </a:cubicBezTo>
                <a:cubicBezTo>
                  <a:pt x="80" y="6"/>
                  <a:pt x="82" y="5"/>
                  <a:pt x="84" y="5"/>
                </a:cubicBezTo>
                <a:cubicBezTo>
                  <a:pt x="86" y="4"/>
                  <a:pt x="87" y="4"/>
                  <a:pt x="88" y="5"/>
                </a:cubicBezTo>
                <a:cubicBezTo>
                  <a:pt x="90" y="5"/>
                  <a:pt x="91" y="5"/>
                  <a:pt x="92" y="6"/>
                </a:cubicBezTo>
                <a:cubicBezTo>
                  <a:pt x="92" y="6"/>
                  <a:pt x="92" y="7"/>
                  <a:pt x="93" y="7"/>
                </a:cubicBezTo>
                <a:cubicBezTo>
                  <a:pt x="95" y="8"/>
                  <a:pt x="97" y="10"/>
                  <a:pt x="98" y="12"/>
                </a:cubicBezTo>
                <a:cubicBezTo>
                  <a:pt x="98" y="12"/>
                  <a:pt x="98" y="12"/>
                  <a:pt x="98" y="12"/>
                </a:cubicBezTo>
                <a:cubicBezTo>
                  <a:pt x="99" y="12"/>
                  <a:pt x="99" y="12"/>
                  <a:pt x="99" y="12"/>
                </a:cubicBezTo>
                <a:cubicBezTo>
                  <a:pt x="102" y="9"/>
                  <a:pt x="104" y="6"/>
                  <a:pt x="108" y="5"/>
                </a:cubicBezTo>
                <a:cubicBezTo>
                  <a:pt x="109" y="4"/>
                  <a:pt x="110" y="4"/>
                  <a:pt x="111" y="3"/>
                </a:cubicBezTo>
                <a:cubicBezTo>
                  <a:pt x="112" y="3"/>
                  <a:pt x="112" y="3"/>
                  <a:pt x="112" y="3"/>
                </a:cubicBezTo>
                <a:cubicBezTo>
                  <a:pt x="115" y="2"/>
                  <a:pt x="118" y="1"/>
                  <a:pt x="121" y="0"/>
                </a:cubicBezTo>
                <a:cubicBezTo>
                  <a:pt x="121" y="0"/>
                  <a:pt x="122" y="0"/>
                  <a:pt x="122" y="0"/>
                </a:cubicBezTo>
                <a:cubicBezTo>
                  <a:pt x="122" y="0"/>
                  <a:pt x="123" y="0"/>
                  <a:pt x="123" y="0"/>
                </a:cubicBezTo>
                <a:cubicBezTo>
                  <a:pt x="124" y="1"/>
                  <a:pt x="124" y="1"/>
                  <a:pt x="125" y="1"/>
                </a:cubicBezTo>
                <a:cubicBezTo>
                  <a:pt x="129" y="0"/>
                  <a:pt x="133" y="1"/>
                  <a:pt x="137" y="4"/>
                </a:cubicBezTo>
                <a:cubicBezTo>
                  <a:pt x="141" y="5"/>
                  <a:pt x="143" y="8"/>
                  <a:pt x="145" y="12"/>
                </a:cubicBezTo>
                <a:cubicBezTo>
                  <a:pt x="146" y="13"/>
                  <a:pt x="146" y="15"/>
                  <a:pt x="147" y="17"/>
                </a:cubicBezTo>
                <a:cubicBezTo>
                  <a:pt x="147" y="17"/>
                  <a:pt x="147" y="18"/>
                  <a:pt x="147" y="18"/>
                </a:cubicBezTo>
                <a:cubicBezTo>
                  <a:pt x="149" y="23"/>
                  <a:pt x="149" y="28"/>
                  <a:pt x="148" y="33"/>
                </a:cubicBezTo>
                <a:cubicBezTo>
                  <a:pt x="148" y="34"/>
                  <a:pt x="148" y="34"/>
                  <a:pt x="148" y="34"/>
                </a:cubicBezTo>
                <a:cubicBezTo>
                  <a:pt x="148" y="34"/>
                  <a:pt x="148" y="35"/>
                  <a:pt x="148" y="35"/>
                </a:cubicBezTo>
                <a:cubicBezTo>
                  <a:pt x="149" y="35"/>
                  <a:pt x="150" y="35"/>
                  <a:pt x="151" y="35"/>
                </a:cubicBezTo>
                <a:cubicBezTo>
                  <a:pt x="155" y="36"/>
                  <a:pt x="159" y="37"/>
                  <a:pt x="163" y="39"/>
                </a:cubicBezTo>
                <a:cubicBezTo>
                  <a:pt x="167" y="40"/>
                  <a:pt x="170" y="43"/>
                  <a:pt x="173" y="46"/>
                </a:cubicBezTo>
                <a:cubicBezTo>
                  <a:pt x="176" y="48"/>
                  <a:pt x="177" y="51"/>
                  <a:pt x="178" y="55"/>
                </a:cubicBezTo>
                <a:cubicBezTo>
                  <a:pt x="179" y="59"/>
                  <a:pt x="180" y="62"/>
                  <a:pt x="180" y="66"/>
                </a:cubicBezTo>
                <a:cubicBezTo>
                  <a:pt x="180" y="69"/>
                  <a:pt x="180" y="73"/>
                  <a:pt x="180" y="76"/>
                </a:cubicBezTo>
                <a:cubicBezTo>
                  <a:pt x="180" y="83"/>
                  <a:pt x="178" y="89"/>
                  <a:pt x="174" y="95"/>
                </a:cubicBezTo>
                <a:cubicBezTo>
                  <a:pt x="171" y="99"/>
                  <a:pt x="167" y="103"/>
                  <a:pt x="163" y="106"/>
                </a:cubicBezTo>
                <a:cubicBezTo>
                  <a:pt x="161" y="108"/>
                  <a:pt x="158" y="110"/>
                  <a:pt x="156" y="111"/>
                </a:cubicBezTo>
                <a:cubicBezTo>
                  <a:pt x="151" y="114"/>
                  <a:pt x="147" y="115"/>
                  <a:pt x="141" y="115"/>
                </a:cubicBezTo>
                <a:cubicBezTo>
                  <a:pt x="137" y="116"/>
                  <a:pt x="133" y="115"/>
                  <a:pt x="129" y="113"/>
                </a:cubicBezTo>
                <a:cubicBezTo>
                  <a:pt x="126" y="111"/>
                  <a:pt x="123" y="109"/>
                  <a:pt x="121" y="106"/>
                </a:cubicBezTo>
                <a:cubicBezTo>
                  <a:pt x="121" y="106"/>
                  <a:pt x="121" y="106"/>
                  <a:pt x="121" y="106"/>
                </a:cubicBezTo>
                <a:cubicBezTo>
                  <a:pt x="120" y="106"/>
                  <a:pt x="120" y="106"/>
                  <a:pt x="120" y="106"/>
                </a:cubicBezTo>
                <a:cubicBezTo>
                  <a:pt x="120" y="108"/>
                  <a:pt x="120" y="110"/>
                  <a:pt x="119" y="111"/>
                </a:cubicBezTo>
                <a:cubicBezTo>
                  <a:pt x="119" y="112"/>
                  <a:pt x="119" y="112"/>
                  <a:pt x="119" y="113"/>
                </a:cubicBezTo>
                <a:cubicBezTo>
                  <a:pt x="116" y="119"/>
                  <a:pt x="111" y="122"/>
                  <a:pt x="105" y="124"/>
                </a:cubicBezTo>
                <a:cubicBezTo>
                  <a:pt x="102" y="125"/>
                  <a:pt x="98" y="125"/>
                  <a:pt x="95" y="125"/>
                </a:cubicBezTo>
                <a:cubicBezTo>
                  <a:pt x="93" y="124"/>
                  <a:pt x="92" y="124"/>
                  <a:pt x="90" y="124"/>
                </a:cubicBezTo>
                <a:cubicBezTo>
                  <a:pt x="87" y="123"/>
                  <a:pt x="85" y="122"/>
                  <a:pt x="82" y="121"/>
                </a:cubicBezTo>
                <a:cubicBezTo>
                  <a:pt x="79" y="119"/>
                  <a:pt x="76" y="116"/>
                  <a:pt x="74" y="112"/>
                </a:cubicBezTo>
                <a:cubicBezTo>
                  <a:pt x="73" y="109"/>
                  <a:pt x="72" y="107"/>
                  <a:pt x="71" y="104"/>
                </a:cubicBezTo>
                <a:cubicBezTo>
                  <a:pt x="71" y="104"/>
                  <a:pt x="71" y="104"/>
                  <a:pt x="71" y="103"/>
                </a:cubicBezTo>
                <a:cubicBezTo>
                  <a:pt x="71" y="104"/>
                  <a:pt x="71" y="104"/>
                  <a:pt x="71" y="104"/>
                </a:cubicBezTo>
                <a:cubicBezTo>
                  <a:pt x="69" y="108"/>
                  <a:pt x="66" y="111"/>
                  <a:pt x="63" y="114"/>
                </a:cubicBezTo>
                <a:cubicBezTo>
                  <a:pt x="62" y="114"/>
                  <a:pt x="62" y="115"/>
                  <a:pt x="61" y="115"/>
                </a:cubicBezTo>
                <a:cubicBezTo>
                  <a:pt x="58" y="120"/>
                  <a:pt x="53" y="122"/>
                  <a:pt x="48" y="122"/>
                </a:cubicBezTo>
                <a:cubicBezTo>
                  <a:pt x="47" y="122"/>
                  <a:pt x="46" y="123"/>
                  <a:pt x="45" y="123"/>
                </a:cubicBezTo>
                <a:cubicBezTo>
                  <a:pt x="43" y="123"/>
                  <a:pt x="41" y="123"/>
                  <a:pt x="39" y="123"/>
                </a:cubicBezTo>
                <a:cubicBezTo>
                  <a:pt x="35" y="123"/>
                  <a:pt x="32" y="122"/>
                  <a:pt x="28" y="122"/>
                </a:cubicBezTo>
                <a:cubicBezTo>
                  <a:pt x="27" y="122"/>
                  <a:pt x="26" y="122"/>
                  <a:pt x="24" y="122"/>
                </a:cubicBezTo>
                <a:cubicBezTo>
                  <a:pt x="23" y="122"/>
                  <a:pt x="22" y="122"/>
                  <a:pt x="21" y="121"/>
                </a:cubicBezTo>
                <a:cubicBezTo>
                  <a:pt x="18" y="120"/>
                  <a:pt x="15" y="119"/>
                  <a:pt x="12" y="117"/>
                </a:cubicBezTo>
                <a:cubicBezTo>
                  <a:pt x="8" y="115"/>
                  <a:pt x="6" y="112"/>
                  <a:pt x="4" y="107"/>
                </a:cubicBezTo>
                <a:cubicBezTo>
                  <a:pt x="4" y="107"/>
                  <a:pt x="3" y="106"/>
                  <a:pt x="3" y="106"/>
                </a:cubicBezTo>
                <a:cubicBezTo>
                  <a:pt x="1" y="102"/>
                  <a:pt x="0" y="98"/>
                  <a:pt x="0" y="94"/>
                </a:cubicBezTo>
                <a:cubicBezTo>
                  <a:pt x="0" y="90"/>
                  <a:pt x="2" y="85"/>
                  <a:pt x="4" y="82"/>
                </a:cubicBezTo>
                <a:cubicBezTo>
                  <a:pt x="4" y="81"/>
                  <a:pt x="5" y="81"/>
                  <a:pt x="5" y="80"/>
                </a:cubicBezTo>
                <a:cubicBezTo>
                  <a:pt x="7" y="76"/>
                  <a:pt x="10" y="73"/>
                  <a:pt x="14" y="71"/>
                </a:cubicBezTo>
                <a:cubicBezTo>
                  <a:pt x="17" y="68"/>
                  <a:pt x="20" y="67"/>
                  <a:pt x="24" y="67"/>
                </a:cubicBezTo>
                <a:cubicBezTo>
                  <a:pt x="24" y="67"/>
                  <a:pt x="24" y="66"/>
                  <a:pt x="25" y="66"/>
                </a:cubicBezTo>
                <a:cubicBezTo>
                  <a:pt x="25" y="66"/>
                  <a:pt x="25" y="65"/>
                  <a:pt x="25" y="64"/>
                </a:cubicBezTo>
                <a:cubicBezTo>
                  <a:pt x="25" y="63"/>
                  <a:pt x="25" y="63"/>
                  <a:pt x="25" y="62"/>
                </a:cubicBezTo>
                <a:cubicBezTo>
                  <a:pt x="25" y="61"/>
                  <a:pt x="25" y="60"/>
                  <a:pt x="25" y="59"/>
                </a:cubicBezTo>
                <a:cubicBezTo>
                  <a:pt x="25" y="58"/>
                  <a:pt x="26" y="56"/>
                  <a:pt x="27" y="55"/>
                </a:cubicBezTo>
                <a:cubicBezTo>
                  <a:pt x="29" y="53"/>
                  <a:pt x="32" y="51"/>
                  <a:pt x="35" y="50"/>
                </a:cubicBezTo>
                <a:cubicBezTo>
                  <a:pt x="37" y="50"/>
                  <a:pt x="38" y="49"/>
                  <a:pt x="40" y="49"/>
                </a:cubicBezTo>
                <a:cubicBezTo>
                  <a:pt x="40" y="49"/>
                  <a:pt x="40" y="49"/>
                  <a:pt x="41" y="49"/>
                </a:cubicBezTo>
                <a:cubicBezTo>
                  <a:pt x="41" y="49"/>
                  <a:pt x="40" y="48"/>
                  <a:pt x="40" y="48"/>
                </a:cubicBezTo>
                <a:cubicBezTo>
                  <a:pt x="39" y="43"/>
                  <a:pt x="40" y="39"/>
                  <a:pt x="42" y="34"/>
                </a:cubicBezTo>
                <a:cubicBezTo>
                  <a:pt x="43" y="33"/>
                  <a:pt x="43" y="32"/>
                  <a:pt x="44" y="31"/>
                </a:cubicBezTo>
                <a:cubicBezTo>
                  <a:pt x="48" y="26"/>
                  <a:pt x="53" y="23"/>
                  <a:pt x="59" y="24"/>
                </a:cubicBezTo>
                <a:cubicBezTo>
                  <a:pt x="61" y="24"/>
                  <a:pt x="63" y="24"/>
                  <a:pt x="65" y="25"/>
                </a:cubicBezTo>
                <a:cubicBezTo>
                  <a:pt x="67" y="25"/>
                  <a:pt x="68" y="26"/>
                  <a:pt x="69" y="26"/>
                </a:cubicBezTo>
                <a:cubicBezTo>
                  <a:pt x="69" y="27"/>
                  <a:pt x="69" y="27"/>
                  <a:pt x="70" y="27"/>
                </a:cubicBezTo>
                <a:close/>
                <a:moveTo>
                  <a:pt x="75" y="102"/>
                </a:moveTo>
                <a:cubicBezTo>
                  <a:pt x="75" y="103"/>
                  <a:pt x="75" y="103"/>
                  <a:pt x="75" y="104"/>
                </a:cubicBezTo>
                <a:cubicBezTo>
                  <a:pt x="75" y="104"/>
                  <a:pt x="75" y="104"/>
                  <a:pt x="75" y="104"/>
                </a:cubicBezTo>
                <a:cubicBezTo>
                  <a:pt x="75" y="103"/>
                  <a:pt x="75" y="103"/>
                  <a:pt x="75" y="103"/>
                </a:cubicBezTo>
                <a:cubicBezTo>
                  <a:pt x="75" y="102"/>
                  <a:pt x="75" y="101"/>
                  <a:pt x="74" y="100"/>
                </a:cubicBezTo>
                <a:cubicBezTo>
                  <a:pt x="74" y="101"/>
                  <a:pt x="75" y="102"/>
                  <a:pt x="75" y="102"/>
                </a:cubicBezTo>
                <a:cubicBezTo>
                  <a:pt x="75" y="102"/>
                  <a:pt x="75" y="102"/>
                  <a:pt x="75" y="102"/>
                </a:cubicBezTo>
                <a:close/>
                <a:moveTo>
                  <a:pt x="135" y="112"/>
                </a:moveTo>
                <a:cubicBezTo>
                  <a:pt x="135" y="112"/>
                  <a:pt x="136" y="112"/>
                  <a:pt x="136" y="112"/>
                </a:cubicBezTo>
                <a:cubicBezTo>
                  <a:pt x="136" y="112"/>
                  <a:pt x="136" y="112"/>
                  <a:pt x="136" y="112"/>
                </a:cubicBezTo>
                <a:cubicBezTo>
                  <a:pt x="136" y="112"/>
                  <a:pt x="135" y="112"/>
                  <a:pt x="135" y="112"/>
                </a:cubicBezTo>
                <a:cubicBezTo>
                  <a:pt x="135" y="112"/>
                  <a:pt x="135" y="112"/>
                  <a:pt x="134" y="112"/>
                </a:cubicBezTo>
                <a:cubicBezTo>
                  <a:pt x="132" y="111"/>
                  <a:pt x="129" y="110"/>
                  <a:pt x="127" y="109"/>
                </a:cubicBezTo>
                <a:cubicBezTo>
                  <a:pt x="127" y="109"/>
                  <a:pt x="127" y="109"/>
                  <a:pt x="127" y="109"/>
                </a:cubicBezTo>
                <a:cubicBezTo>
                  <a:pt x="128" y="110"/>
                  <a:pt x="129" y="111"/>
                  <a:pt x="131" y="112"/>
                </a:cubicBezTo>
                <a:cubicBezTo>
                  <a:pt x="133" y="112"/>
                  <a:pt x="134" y="112"/>
                  <a:pt x="135" y="112"/>
                </a:cubicBezTo>
                <a:close/>
                <a:moveTo>
                  <a:pt x="104" y="16"/>
                </a:moveTo>
                <a:cubicBezTo>
                  <a:pt x="104" y="16"/>
                  <a:pt x="104" y="16"/>
                  <a:pt x="104" y="17"/>
                </a:cubicBezTo>
                <a:cubicBezTo>
                  <a:pt x="103" y="18"/>
                  <a:pt x="102" y="19"/>
                  <a:pt x="101" y="20"/>
                </a:cubicBezTo>
                <a:cubicBezTo>
                  <a:pt x="101" y="20"/>
                  <a:pt x="101" y="21"/>
                  <a:pt x="101" y="21"/>
                </a:cubicBezTo>
                <a:cubicBezTo>
                  <a:pt x="100" y="22"/>
                  <a:pt x="100" y="23"/>
                  <a:pt x="100" y="24"/>
                </a:cubicBezTo>
                <a:cubicBezTo>
                  <a:pt x="100" y="25"/>
                  <a:pt x="99" y="25"/>
                  <a:pt x="99" y="25"/>
                </a:cubicBezTo>
                <a:cubicBezTo>
                  <a:pt x="99" y="26"/>
                  <a:pt x="98" y="26"/>
                  <a:pt x="98" y="25"/>
                </a:cubicBezTo>
                <a:cubicBezTo>
                  <a:pt x="97" y="25"/>
                  <a:pt x="97" y="25"/>
                  <a:pt x="97" y="25"/>
                </a:cubicBezTo>
                <a:cubicBezTo>
                  <a:pt x="97" y="24"/>
                  <a:pt x="96" y="24"/>
                  <a:pt x="96" y="24"/>
                </a:cubicBezTo>
                <a:cubicBezTo>
                  <a:pt x="95" y="23"/>
                  <a:pt x="95" y="22"/>
                  <a:pt x="96" y="22"/>
                </a:cubicBezTo>
                <a:cubicBezTo>
                  <a:pt x="97" y="20"/>
                  <a:pt x="97" y="19"/>
                  <a:pt x="96" y="18"/>
                </a:cubicBezTo>
                <a:cubicBezTo>
                  <a:pt x="96" y="17"/>
                  <a:pt x="95" y="17"/>
                  <a:pt x="95" y="16"/>
                </a:cubicBezTo>
                <a:cubicBezTo>
                  <a:pt x="94" y="15"/>
                  <a:pt x="93" y="14"/>
                  <a:pt x="92" y="13"/>
                </a:cubicBezTo>
                <a:cubicBezTo>
                  <a:pt x="91" y="12"/>
                  <a:pt x="90" y="11"/>
                  <a:pt x="89" y="10"/>
                </a:cubicBezTo>
                <a:cubicBezTo>
                  <a:pt x="88" y="10"/>
                  <a:pt x="88" y="10"/>
                  <a:pt x="87" y="10"/>
                </a:cubicBezTo>
                <a:cubicBezTo>
                  <a:pt x="86" y="10"/>
                  <a:pt x="85" y="10"/>
                  <a:pt x="84" y="11"/>
                </a:cubicBezTo>
                <a:cubicBezTo>
                  <a:pt x="81" y="13"/>
                  <a:pt x="78" y="16"/>
                  <a:pt x="76" y="20"/>
                </a:cubicBezTo>
                <a:cubicBezTo>
                  <a:pt x="76" y="20"/>
                  <a:pt x="76" y="21"/>
                  <a:pt x="76" y="21"/>
                </a:cubicBezTo>
                <a:cubicBezTo>
                  <a:pt x="76" y="24"/>
                  <a:pt x="76" y="26"/>
                  <a:pt x="77" y="29"/>
                </a:cubicBezTo>
                <a:cubicBezTo>
                  <a:pt x="77" y="31"/>
                  <a:pt x="77" y="33"/>
                  <a:pt x="78" y="35"/>
                </a:cubicBezTo>
                <a:cubicBezTo>
                  <a:pt x="78" y="36"/>
                  <a:pt x="78" y="38"/>
                  <a:pt x="77" y="40"/>
                </a:cubicBezTo>
                <a:cubicBezTo>
                  <a:pt x="77" y="41"/>
                  <a:pt x="77" y="41"/>
                  <a:pt x="77" y="42"/>
                </a:cubicBezTo>
                <a:cubicBezTo>
                  <a:pt x="77" y="42"/>
                  <a:pt x="76" y="43"/>
                  <a:pt x="76" y="43"/>
                </a:cubicBezTo>
                <a:cubicBezTo>
                  <a:pt x="75" y="43"/>
                  <a:pt x="74" y="43"/>
                  <a:pt x="73" y="42"/>
                </a:cubicBezTo>
                <a:cubicBezTo>
                  <a:pt x="71" y="40"/>
                  <a:pt x="70" y="39"/>
                  <a:pt x="69" y="37"/>
                </a:cubicBezTo>
                <a:cubicBezTo>
                  <a:pt x="69" y="36"/>
                  <a:pt x="68" y="35"/>
                  <a:pt x="67" y="34"/>
                </a:cubicBezTo>
                <a:cubicBezTo>
                  <a:pt x="65" y="32"/>
                  <a:pt x="63" y="30"/>
                  <a:pt x="60" y="30"/>
                </a:cubicBezTo>
                <a:cubicBezTo>
                  <a:pt x="57" y="30"/>
                  <a:pt x="54" y="31"/>
                  <a:pt x="51" y="32"/>
                </a:cubicBezTo>
                <a:cubicBezTo>
                  <a:pt x="49" y="33"/>
                  <a:pt x="48" y="34"/>
                  <a:pt x="48" y="36"/>
                </a:cubicBezTo>
                <a:cubicBezTo>
                  <a:pt x="48" y="38"/>
                  <a:pt x="47" y="38"/>
                  <a:pt x="46" y="38"/>
                </a:cubicBezTo>
                <a:cubicBezTo>
                  <a:pt x="45" y="38"/>
                  <a:pt x="45" y="38"/>
                  <a:pt x="45" y="38"/>
                </a:cubicBezTo>
                <a:cubicBezTo>
                  <a:pt x="45" y="38"/>
                  <a:pt x="44" y="38"/>
                  <a:pt x="44" y="39"/>
                </a:cubicBezTo>
                <a:cubicBezTo>
                  <a:pt x="44" y="40"/>
                  <a:pt x="44" y="42"/>
                  <a:pt x="44" y="44"/>
                </a:cubicBezTo>
                <a:cubicBezTo>
                  <a:pt x="45" y="46"/>
                  <a:pt x="45" y="48"/>
                  <a:pt x="46" y="50"/>
                </a:cubicBezTo>
                <a:cubicBezTo>
                  <a:pt x="46" y="51"/>
                  <a:pt x="46" y="51"/>
                  <a:pt x="47" y="52"/>
                </a:cubicBezTo>
                <a:cubicBezTo>
                  <a:pt x="47" y="53"/>
                  <a:pt x="48" y="53"/>
                  <a:pt x="48" y="53"/>
                </a:cubicBezTo>
                <a:cubicBezTo>
                  <a:pt x="49" y="53"/>
                  <a:pt x="49" y="53"/>
                  <a:pt x="49" y="53"/>
                </a:cubicBezTo>
                <a:cubicBezTo>
                  <a:pt x="50" y="55"/>
                  <a:pt x="49" y="56"/>
                  <a:pt x="48" y="56"/>
                </a:cubicBezTo>
                <a:cubicBezTo>
                  <a:pt x="47" y="56"/>
                  <a:pt x="47" y="56"/>
                  <a:pt x="47" y="56"/>
                </a:cubicBezTo>
                <a:cubicBezTo>
                  <a:pt x="46" y="56"/>
                  <a:pt x="46" y="55"/>
                  <a:pt x="46" y="55"/>
                </a:cubicBezTo>
                <a:cubicBezTo>
                  <a:pt x="45" y="55"/>
                  <a:pt x="45" y="55"/>
                  <a:pt x="44" y="54"/>
                </a:cubicBezTo>
                <a:cubicBezTo>
                  <a:pt x="42" y="54"/>
                  <a:pt x="39" y="54"/>
                  <a:pt x="37" y="54"/>
                </a:cubicBezTo>
                <a:cubicBezTo>
                  <a:pt x="36" y="54"/>
                  <a:pt x="34" y="54"/>
                  <a:pt x="33" y="55"/>
                </a:cubicBezTo>
                <a:cubicBezTo>
                  <a:pt x="32" y="55"/>
                  <a:pt x="32" y="55"/>
                  <a:pt x="32" y="55"/>
                </a:cubicBezTo>
                <a:cubicBezTo>
                  <a:pt x="30" y="57"/>
                  <a:pt x="29" y="59"/>
                  <a:pt x="29" y="61"/>
                </a:cubicBezTo>
                <a:cubicBezTo>
                  <a:pt x="29" y="62"/>
                  <a:pt x="29" y="63"/>
                  <a:pt x="29" y="64"/>
                </a:cubicBezTo>
                <a:cubicBezTo>
                  <a:pt x="29" y="65"/>
                  <a:pt x="30" y="66"/>
                  <a:pt x="31" y="67"/>
                </a:cubicBezTo>
                <a:cubicBezTo>
                  <a:pt x="31" y="67"/>
                  <a:pt x="31" y="67"/>
                  <a:pt x="32" y="67"/>
                </a:cubicBezTo>
                <a:cubicBezTo>
                  <a:pt x="33" y="68"/>
                  <a:pt x="34" y="68"/>
                  <a:pt x="34" y="69"/>
                </a:cubicBezTo>
                <a:cubicBezTo>
                  <a:pt x="35" y="70"/>
                  <a:pt x="35" y="71"/>
                  <a:pt x="36" y="71"/>
                </a:cubicBezTo>
                <a:cubicBezTo>
                  <a:pt x="36" y="71"/>
                  <a:pt x="36" y="71"/>
                  <a:pt x="36" y="71"/>
                </a:cubicBezTo>
                <a:cubicBezTo>
                  <a:pt x="37" y="71"/>
                  <a:pt x="38" y="71"/>
                  <a:pt x="38" y="72"/>
                </a:cubicBezTo>
                <a:cubicBezTo>
                  <a:pt x="39" y="73"/>
                  <a:pt x="39" y="74"/>
                  <a:pt x="38" y="75"/>
                </a:cubicBezTo>
                <a:cubicBezTo>
                  <a:pt x="38" y="75"/>
                  <a:pt x="38" y="75"/>
                  <a:pt x="37" y="75"/>
                </a:cubicBezTo>
                <a:cubicBezTo>
                  <a:pt x="36" y="76"/>
                  <a:pt x="35" y="76"/>
                  <a:pt x="35" y="75"/>
                </a:cubicBezTo>
                <a:cubicBezTo>
                  <a:pt x="34" y="75"/>
                  <a:pt x="34" y="75"/>
                  <a:pt x="33" y="75"/>
                </a:cubicBezTo>
                <a:cubicBezTo>
                  <a:pt x="32" y="75"/>
                  <a:pt x="31" y="75"/>
                  <a:pt x="30" y="75"/>
                </a:cubicBezTo>
                <a:cubicBezTo>
                  <a:pt x="28" y="75"/>
                  <a:pt x="26" y="75"/>
                  <a:pt x="24" y="75"/>
                </a:cubicBezTo>
                <a:cubicBezTo>
                  <a:pt x="23" y="75"/>
                  <a:pt x="22" y="75"/>
                  <a:pt x="21" y="76"/>
                </a:cubicBezTo>
                <a:cubicBezTo>
                  <a:pt x="19" y="77"/>
                  <a:pt x="18" y="76"/>
                  <a:pt x="17" y="75"/>
                </a:cubicBezTo>
                <a:cubicBezTo>
                  <a:pt x="17" y="75"/>
                  <a:pt x="17" y="75"/>
                  <a:pt x="17" y="75"/>
                </a:cubicBezTo>
                <a:cubicBezTo>
                  <a:pt x="16" y="75"/>
                  <a:pt x="14" y="76"/>
                  <a:pt x="13" y="77"/>
                </a:cubicBezTo>
                <a:cubicBezTo>
                  <a:pt x="11" y="79"/>
                  <a:pt x="9" y="81"/>
                  <a:pt x="7" y="83"/>
                </a:cubicBezTo>
                <a:cubicBezTo>
                  <a:pt x="7" y="83"/>
                  <a:pt x="7" y="84"/>
                  <a:pt x="6" y="84"/>
                </a:cubicBezTo>
                <a:cubicBezTo>
                  <a:pt x="6" y="87"/>
                  <a:pt x="5" y="90"/>
                  <a:pt x="6" y="93"/>
                </a:cubicBezTo>
                <a:cubicBezTo>
                  <a:pt x="6" y="97"/>
                  <a:pt x="8" y="101"/>
                  <a:pt x="10" y="104"/>
                </a:cubicBezTo>
                <a:cubicBezTo>
                  <a:pt x="14" y="109"/>
                  <a:pt x="19" y="113"/>
                  <a:pt x="25" y="115"/>
                </a:cubicBezTo>
                <a:cubicBezTo>
                  <a:pt x="28" y="116"/>
                  <a:pt x="31" y="117"/>
                  <a:pt x="35" y="117"/>
                </a:cubicBezTo>
                <a:cubicBezTo>
                  <a:pt x="38" y="117"/>
                  <a:pt x="42" y="116"/>
                  <a:pt x="46" y="116"/>
                </a:cubicBezTo>
                <a:cubicBezTo>
                  <a:pt x="49" y="115"/>
                  <a:pt x="51" y="114"/>
                  <a:pt x="53" y="113"/>
                </a:cubicBezTo>
                <a:cubicBezTo>
                  <a:pt x="55" y="111"/>
                  <a:pt x="58" y="110"/>
                  <a:pt x="59" y="108"/>
                </a:cubicBezTo>
                <a:cubicBezTo>
                  <a:pt x="62" y="106"/>
                  <a:pt x="64" y="104"/>
                  <a:pt x="66" y="102"/>
                </a:cubicBezTo>
                <a:cubicBezTo>
                  <a:pt x="67" y="102"/>
                  <a:pt x="67" y="101"/>
                  <a:pt x="67" y="101"/>
                </a:cubicBezTo>
                <a:cubicBezTo>
                  <a:pt x="67" y="100"/>
                  <a:pt x="68" y="100"/>
                  <a:pt x="68" y="100"/>
                </a:cubicBezTo>
                <a:cubicBezTo>
                  <a:pt x="69" y="100"/>
                  <a:pt x="69" y="100"/>
                  <a:pt x="69" y="100"/>
                </a:cubicBezTo>
                <a:cubicBezTo>
                  <a:pt x="69" y="99"/>
                  <a:pt x="70" y="99"/>
                  <a:pt x="70" y="98"/>
                </a:cubicBezTo>
                <a:cubicBezTo>
                  <a:pt x="71" y="97"/>
                  <a:pt x="72" y="97"/>
                  <a:pt x="73" y="97"/>
                </a:cubicBezTo>
                <a:cubicBezTo>
                  <a:pt x="74" y="97"/>
                  <a:pt x="75" y="97"/>
                  <a:pt x="76" y="99"/>
                </a:cubicBezTo>
                <a:cubicBezTo>
                  <a:pt x="76" y="99"/>
                  <a:pt x="76" y="100"/>
                  <a:pt x="77" y="101"/>
                </a:cubicBezTo>
                <a:cubicBezTo>
                  <a:pt x="77" y="103"/>
                  <a:pt x="78" y="105"/>
                  <a:pt x="79" y="107"/>
                </a:cubicBezTo>
                <a:cubicBezTo>
                  <a:pt x="81" y="112"/>
                  <a:pt x="84" y="116"/>
                  <a:pt x="89" y="118"/>
                </a:cubicBezTo>
                <a:cubicBezTo>
                  <a:pt x="90" y="119"/>
                  <a:pt x="91" y="119"/>
                  <a:pt x="92" y="119"/>
                </a:cubicBezTo>
                <a:cubicBezTo>
                  <a:pt x="96" y="120"/>
                  <a:pt x="100" y="120"/>
                  <a:pt x="105" y="119"/>
                </a:cubicBezTo>
                <a:cubicBezTo>
                  <a:pt x="108" y="118"/>
                  <a:pt x="110" y="117"/>
                  <a:pt x="113" y="114"/>
                </a:cubicBezTo>
                <a:cubicBezTo>
                  <a:pt x="114" y="112"/>
                  <a:pt x="116" y="111"/>
                  <a:pt x="117" y="109"/>
                </a:cubicBezTo>
                <a:cubicBezTo>
                  <a:pt x="118" y="106"/>
                  <a:pt x="118" y="106"/>
                  <a:pt x="118" y="104"/>
                </a:cubicBezTo>
                <a:cubicBezTo>
                  <a:pt x="118" y="103"/>
                  <a:pt x="118" y="103"/>
                  <a:pt x="118" y="102"/>
                </a:cubicBezTo>
                <a:cubicBezTo>
                  <a:pt x="117" y="101"/>
                  <a:pt x="118" y="100"/>
                  <a:pt x="118" y="100"/>
                </a:cubicBezTo>
                <a:cubicBezTo>
                  <a:pt x="119" y="99"/>
                  <a:pt x="120" y="99"/>
                  <a:pt x="120" y="100"/>
                </a:cubicBezTo>
                <a:cubicBezTo>
                  <a:pt x="120" y="100"/>
                  <a:pt x="121" y="100"/>
                  <a:pt x="121" y="101"/>
                </a:cubicBezTo>
                <a:cubicBezTo>
                  <a:pt x="122" y="101"/>
                  <a:pt x="124" y="102"/>
                  <a:pt x="125" y="103"/>
                </a:cubicBezTo>
                <a:cubicBezTo>
                  <a:pt x="131" y="107"/>
                  <a:pt x="138" y="109"/>
                  <a:pt x="145" y="110"/>
                </a:cubicBezTo>
                <a:cubicBezTo>
                  <a:pt x="146" y="110"/>
                  <a:pt x="147" y="110"/>
                  <a:pt x="148" y="109"/>
                </a:cubicBezTo>
                <a:cubicBezTo>
                  <a:pt x="150" y="109"/>
                  <a:pt x="152" y="108"/>
                  <a:pt x="154" y="107"/>
                </a:cubicBezTo>
                <a:cubicBezTo>
                  <a:pt x="155" y="107"/>
                  <a:pt x="156" y="106"/>
                  <a:pt x="156" y="106"/>
                </a:cubicBezTo>
                <a:cubicBezTo>
                  <a:pt x="163" y="101"/>
                  <a:pt x="168" y="94"/>
                  <a:pt x="171" y="86"/>
                </a:cubicBezTo>
                <a:cubicBezTo>
                  <a:pt x="173" y="79"/>
                  <a:pt x="175" y="72"/>
                  <a:pt x="175" y="65"/>
                </a:cubicBezTo>
                <a:cubicBezTo>
                  <a:pt x="175" y="62"/>
                  <a:pt x="174" y="59"/>
                  <a:pt x="173" y="56"/>
                </a:cubicBezTo>
                <a:cubicBezTo>
                  <a:pt x="173" y="55"/>
                  <a:pt x="173" y="55"/>
                  <a:pt x="173" y="55"/>
                </a:cubicBezTo>
                <a:cubicBezTo>
                  <a:pt x="172" y="53"/>
                  <a:pt x="171" y="52"/>
                  <a:pt x="170" y="50"/>
                </a:cubicBezTo>
                <a:cubicBezTo>
                  <a:pt x="166" y="47"/>
                  <a:pt x="163" y="44"/>
                  <a:pt x="159" y="42"/>
                </a:cubicBezTo>
                <a:cubicBezTo>
                  <a:pt x="157" y="41"/>
                  <a:pt x="155" y="40"/>
                  <a:pt x="153" y="40"/>
                </a:cubicBezTo>
                <a:cubicBezTo>
                  <a:pt x="153" y="40"/>
                  <a:pt x="153" y="40"/>
                  <a:pt x="152" y="40"/>
                </a:cubicBezTo>
                <a:cubicBezTo>
                  <a:pt x="150" y="40"/>
                  <a:pt x="148" y="40"/>
                  <a:pt x="146" y="40"/>
                </a:cubicBezTo>
                <a:cubicBezTo>
                  <a:pt x="146" y="40"/>
                  <a:pt x="145" y="41"/>
                  <a:pt x="145" y="41"/>
                </a:cubicBezTo>
                <a:cubicBezTo>
                  <a:pt x="145" y="41"/>
                  <a:pt x="145" y="42"/>
                  <a:pt x="145" y="42"/>
                </a:cubicBezTo>
                <a:cubicBezTo>
                  <a:pt x="144" y="43"/>
                  <a:pt x="143" y="43"/>
                  <a:pt x="143" y="42"/>
                </a:cubicBezTo>
                <a:cubicBezTo>
                  <a:pt x="143" y="41"/>
                  <a:pt x="142" y="41"/>
                  <a:pt x="142" y="41"/>
                </a:cubicBezTo>
                <a:cubicBezTo>
                  <a:pt x="142" y="41"/>
                  <a:pt x="142" y="41"/>
                  <a:pt x="142" y="42"/>
                </a:cubicBezTo>
                <a:cubicBezTo>
                  <a:pt x="142" y="42"/>
                  <a:pt x="142" y="43"/>
                  <a:pt x="141" y="43"/>
                </a:cubicBezTo>
                <a:cubicBezTo>
                  <a:pt x="141" y="44"/>
                  <a:pt x="140" y="44"/>
                  <a:pt x="140" y="44"/>
                </a:cubicBezTo>
                <a:cubicBezTo>
                  <a:pt x="139" y="44"/>
                  <a:pt x="138" y="43"/>
                  <a:pt x="138" y="42"/>
                </a:cubicBezTo>
                <a:cubicBezTo>
                  <a:pt x="138" y="42"/>
                  <a:pt x="138" y="41"/>
                  <a:pt x="138" y="41"/>
                </a:cubicBezTo>
                <a:cubicBezTo>
                  <a:pt x="139" y="40"/>
                  <a:pt x="140" y="40"/>
                  <a:pt x="140" y="39"/>
                </a:cubicBezTo>
                <a:cubicBezTo>
                  <a:pt x="140" y="38"/>
                  <a:pt x="140" y="38"/>
                  <a:pt x="140" y="37"/>
                </a:cubicBezTo>
                <a:cubicBezTo>
                  <a:pt x="140" y="37"/>
                  <a:pt x="140" y="36"/>
                  <a:pt x="140" y="35"/>
                </a:cubicBezTo>
                <a:cubicBezTo>
                  <a:pt x="141" y="32"/>
                  <a:pt x="141" y="28"/>
                  <a:pt x="141" y="25"/>
                </a:cubicBezTo>
                <a:cubicBezTo>
                  <a:pt x="141" y="23"/>
                  <a:pt x="141" y="21"/>
                  <a:pt x="140" y="19"/>
                </a:cubicBezTo>
                <a:cubicBezTo>
                  <a:pt x="138" y="14"/>
                  <a:pt x="134" y="10"/>
                  <a:pt x="129" y="8"/>
                </a:cubicBezTo>
                <a:cubicBezTo>
                  <a:pt x="126" y="6"/>
                  <a:pt x="123" y="6"/>
                  <a:pt x="119" y="6"/>
                </a:cubicBezTo>
                <a:cubicBezTo>
                  <a:pt x="118" y="5"/>
                  <a:pt x="117" y="6"/>
                  <a:pt x="116" y="7"/>
                </a:cubicBezTo>
                <a:cubicBezTo>
                  <a:pt x="113" y="9"/>
                  <a:pt x="110" y="12"/>
                  <a:pt x="107" y="15"/>
                </a:cubicBezTo>
                <a:cubicBezTo>
                  <a:pt x="106" y="17"/>
                  <a:pt x="105" y="17"/>
                  <a:pt x="104" y="16"/>
                </a:cubicBezTo>
                <a:close/>
                <a:moveTo>
                  <a:pt x="49" y="31"/>
                </a:moveTo>
                <a:cubicBezTo>
                  <a:pt x="50" y="31"/>
                  <a:pt x="50" y="31"/>
                  <a:pt x="50" y="31"/>
                </a:cubicBezTo>
                <a:cubicBezTo>
                  <a:pt x="50" y="31"/>
                  <a:pt x="50" y="31"/>
                  <a:pt x="50" y="31"/>
                </a:cubicBezTo>
                <a:cubicBezTo>
                  <a:pt x="53" y="29"/>
                  <a:pt x="56" y="29"/>
                  <a:pt x="59" y="28"/>
                </a:cubicBezTo>
                <a:cubicBezTo>
                  <a:pt x="61" y="28"/>
                  <a:pt x="63" y="29"/>
                  <a:pt x="64" y="29"/>
                </a:cubicBezTo>
                <a:cubicBezTo>
                  <a:pt x="66" y="30"/>
                  <a:pt x="68" y="32"/>
                  <a:pt x="69" y="34"/>
                </a:cubicBezTo>
                <a:cubicBezTo>
                  <a:pt x="70" y="34"/>
                  <a:pt x="70" y="34"/>
                  <a:pt x="70" y="35"/>
                </a:cubicBezTo>
                <a:cubicBezTo>
                  <a:pt x="70" y="33"/>
                  <a:pt x="70" y="32"/>
                  <a:pt x="69" y="31"/>
                </a:cubicBezTo>
                <a:cubicBezTo>
                  <a:pt x="68" y="31"/>
                  <a:pt x="68" y="30"/>
                  <a:pt x="67" y="30"/>
                </a:cubicBezTo>
                <a:cubicBezTo>
                  <a:pt x="65" y="28"/>
                  <a:pt x="62" y="28"/>
                  <a:pt x="59" y="27"/>
                </a:cubicBezTo>
                <a:cubicBezTo>
                  <a:pt x="58" y="27"/>
                  <a:pt x="57" y="27"/>
                  <a:pt x="56" y="27"/>
                </a:cubicBezTo>
                <a:cubicBezTo>
                  <a:pt x="54" y="28"/>
                  <a:pt x="52" y="29"/>
                  <a:pt x="50" y="30"/>
                </a:cubicBezTo>
                <a:cubicBezTo>
                  <a:pt x="50" y="30"/>
                  <a:pt x="50" y="30"/>
                  <a:pt x="49" y="31"/>
                </a:cubicBezTo>
                <a:close/>
                <a:moveTo>
                  <a:pt x="93" y="122"/>
                </a:moveTo>
                <a:cubicBezTo>
                  <a:pt x="90" y="122"/>
                  <a:pt x="88" y="120"/>
                  <a:pt x="85" y="119"/>
                </a:cubicBezTo>
                <a:cubicBezTo>
                  <a:pt x="82" y="117"/>
                  <a:pt x="79" y="115"/>
                  <a:pt x="76" y="112"/>
                </a:cubicBezTo>
                <a:cubicBezTo>
                  <a:pt x="76" y="111"/>
                  <a:pt x="76" y="111"/>
                  <a:pt x="76" y="111"/>
                </a:cubicBezTo>
                <a:cubicBezTo>
                  <a:pt x="77" y="116"/>
                  <a:pt x="86" y="122"/>
                  <a:pt x="93" y="122"/>
                </a:cubicBezTo>
                <a:close/>
                <a:moveTo>
                  <a:pt x="176" y="71"/>
                </a:moveTo>
                <a:cubicBezTo>
                  <a:pt x="176" y="71"/>
                  <a:pt x="176" y="72"/>
                  <a:pt x="176" y="73"/>
                </a:cubicBezTo>
                <a:cubicBezTo>
                  <a:pt x="176" y="73"/>
                  <a:pt x="176" y="74"/>
                  <a:pt x="176" y="75"/>
                </a:cubicBezTo>
                <a:cubicBezTo>
                  <a:pt x="176" y="76"/>
                  <a:pt x="175" y="76"/>
                  <a:pt x="175" y="77"/>
                </a:cubicBezTo>
                <a:cubicBezTo>
                  <a:pt x="175" y="78"/>
                  <a:pt x="175" y="79"/>
                  <a:pt x="175" y="79"/>
                </a:cubicBezTo>
                <a:cubicBezTo>
                  <a:pt x="175" y="80"/>
                  <a:pt x="174" y="81"/>
                  <a:pt x="174" y="82"/>
                </a:cubicBezTo>
                <a:cubicBezTo>
                  <a:pt x="174" y="82"/>
                  <a:pt x="174" y="83"/>
                  <a:pt x="174" y="84"/>
                </a:cubicBezTo>
                <a:cubicBezTo>
                  <a:pt x="173" y="84"/>
                  <a:pt x="173" y="85"/>
                  <a:pt x="173" y="86"/>
                </a:cubicBezTo>
                <a:cubicBezTo>
                  <a:pt x="173" y="86"/>
                  <a:pt x="172" y="87"/>
                  <a:pt x="172" y="88"/>
                </a:cubicBezTo>
                <a:cubicBezTo>
                  <a:pt x="172" y="89"/>
                  <a:pt x="172" y="89"/>
                  <a:pt x="171" y="90"/>
                </a:cubicBezTo>
                <a:cubicBezTo>
                  <a:pt x="171" y="91"/>
                  <a:pt x="171" y="91"/>
                  <a:pt x="170" y="92"/>
                </a:cubicBezTo>
                <a:cubicBezTo>
                  <a:pt x="170" y="93"/>
                  <a:pt x="170" y="93"/>
                  <a:pt x="169" y="94"/>
                </a:cubicBezTo>
                <a:cubicBezTo>
                  <a:pt x="169" y="95"/>
                  <a:pt x="168" y="95"/>
                  <a:pt x="168" y="96"/>
                </a:cubicBezTo>
                <a:cubicBezTo>
                  <a:pt x="168" y="97"/>
                  <a:pt x="167" y="97"/>
                  <a:pt x="167" y="98"/>
                </a:cubicBezTo>
                <a:cubicBezTo>
                  <a:pt x="166" y="98"/>
                  <a:pt x="166" y="99"/>
                  <a:pt x="166" y="100"/>
                </a:cubicBezTo>
                <a:cubicBezTo>
                  <a:pt x="167" y="99"/>
                  <a:pt x="168" y="98"/>
                  <a:pt x="168" y="96"/>
                </a:cubicBezTo>
                <a:cubicBezTo>
                  <a:pt x="172" y="90"/>
                  <a:pt x="175" y="84"/>
                  <a:pt x="176" y="76"/>
                </a:cubicBezTo>
                <a:cubicBezTo>
                  <a:pt x="176" y="74"/>
                  <a:pt x="177" y="72"/>
                  <a:pt x="176" y="71"/>
                </a:cubicBezTo>
                <a:close/>
                <a:moveTo>
                  <a:pt x="144" y="35"/>
                </a:moveTo>
                <a:cubicBezTo>
                  <a:pt x="145" y="35"/>
                  <a:pt x="145" y="35"/>
                  <a:pt x="145" y="35"/>
                </a:cubicBezTo>
                <a:cubicBezTo>
                  <a:pt x="145" y="35"/>
                  <a:pt x="145" y="34"/>
                  <a:pt x="145" y="34"/>
                </a:cubicBezTo>
                <a:cubicBezTo>
                  <a:pt x="146" y="32"/>
                  <a:pt x="146" y="30"/>
                  <a:pt x="146" y="28"/>
                </a:cubicBezTo>
                <a:cubicBezTo>
                  <a:pt x="146" y="26"/>
                  <a:pt x="146" y="24"/>
                  <a:pt x="146" y="22"/>
                </a:cubicBezTo>
                <a:cubicBezTo>
                  <a:pt x="145" y="20"/>
                  <a:pt x="145" y="18"/>
                  <a:pt x="144" y="16"/>
                </a:cubicBezTo>
                <a:cubicBezTo>
                  <a:pt x="144" y="16"/>
                  <a:pt x="144" y="16"/>
                  <a:pt x="144" y="15"/>
                </a:cubicBezTo>
                <a:cubicBezTo>
                  <a:pt x="144" y="15"/>
                  <a:pt x="143" y="15"/>
                  <a:pt x="143" y="15"/>
                </a:cubicBezTo>
                <a:cubicBezTo>
                  <a:pt x="144" y="18"/>
                  <a:pt x="145" y="21"/>
                  <a:pt x="145" y="24"/>
                </a:cubicBezTo>
                <a:cubicBezTo>
                  <a:pt x="145" y="27"/>
                  <a:pt x="146" y="30"/>
                  <a:pt x="145" y="33"/>
                </a:cubicBezTo>
                <a:cubicBezTo>
                  <a:pt x="145" y="34"/>
                  <a:pt x="145" y="34"/>
                  <a:pt x="144" y="35"/>
                </a:cubicBezTo>
                <a:close/>
                <a:moveTo>
                  <a:pt x="13" y="115"/>
                </a:moveTo>
                <a:cubicBezTo>
                  <a:pt x="15" y="117"/>
                  <a:pt x="21" y="120"/>
                  <a:pt x="23" y="119"/>
                </a:cubicBezTo>
                <a:cubicBezTo>
                  <a:pt x="20" y="118"/>
                  <a:pt x="16" y="116"/>
                  <a:pt x="13" y="115"/>
                </a:cubicBezTo>
                <a:close/>
                <a:moveTo>
                  <a:pt x="127" y="106"/>
                </a:moveTo>
                <a:cubicBezTo>
                  <a:pt x="130" y="109"/>
                  <a:pt x="134" y="110"/>
                  <a:pt x="138" y="111"/>
                </a:cubicBezTo>
                <a:cubicBezTo>
                  <a:pt x="134" y="110"/>
                  <a:pt x="130" y="108"/>
                  <a:pt x="127" y="106"/>
                </a:cubicBezTo>
                <a:close/>
                <a:moveTo>
                  <a:pt x="159" y="40"/>
                </a:moveTo>
                <a:cubicBezTo>
                  <a:pt x="159" y="40"/>
                  <a:pt x="159" y="40"/>
                  <a:pt x="159" y="40"/>
                </a:cubicBezTo>
                <a:cubicBezTo>
                  <a:pt x="162" y="41"/>
                  <a:pt x="165" y="43"/>
                  <a:pt x="168" y="46"/>
                </a:cubicBezTo>
                <a:cubicBezTo>
                  <a:pt x="165" y="43"/>
                  <a:pt x="163" y="41"/>
                  <a:pt x="160" y="40"/>
                </a:cubicBezTo>
                <a:cubicBezTo>
                  <a:pt x="160" y="40"/>
                  <a:pt x="159" y="40"/>
                  <a:pt x="159" y="40"/>
                </a:cubicBezTo>
                <a:close/>
                <a:moveTo>
                  <a:pt x="102" y="121"/>
                </a:moveTo>
                <a:cubicBezTo>
                  <a:pt x="103" y="122"/>
                  <a:pt x="105" y="121"/>
                  <a:pt x="106" y="121"/>
                </a:cubicBezTo>
                <a:cubicBezTo>
                  <a:pt x="105" y="121"/>
                  <a:pt x="103" y="121"/>
                  <a:pt x="102" y="121"/>
                </a:cubicBezTo>
                <a:close/>
                <a:moveTo>
                  <a:pt x="19" y="115"/>
                </a:moveTo>
                <a:cubicBezTo>
                  <a:pt x="20" y="116"/>
                  <a:pt x="21" y="116"/>
                  <a:pt x="22" y="116"/>
                </a:cubicBezTo>
                <a:cubicBezTo>
                  <a:pt x="21" y="116"/>
                  <a:pt x="20" y="116"/>
                  <a:pt x="19" y="115"/>
                </a:cubicBezTo>
                <a:close/>
                <a:moveTo>
                  <a:pt x="78" y="14"/>
                </a:moveTo>
                <a:cubicBezTo>
                  <a:pt x="78" y="14"/>
                  <a:pt x="78" y="13"/>
                  <a:pt x="78" y="13"/>
                </a:cubicBezTo>
                <a:cubicBezTo>
                  <a:pt x="78" y="14"/>
                  <a:pt x="77" y="14"/>
                  <a:pt x="77" y="14"/>
                </a:cubicBezTo>
                <a:cubicBezTo>
                  <a:pt x="77" y="14"/>
                  <a:pt x="77" y="14"/>
                  <a:pt x="77" y="14"/>
                </a:cubicBezTo>
                <a:cubicBezTo>
                  <a:pt x="78" y="14"/>
                  <a:pt x="78" y="14"/>
                  <a:pt x="78" y="14"/>
                </a:cubicBezTo>
                <a:close/>
                <a:moveTo>
                  <a:pt x="36" y="119"/>
                </a:moveTo>
                <a:cubicBezTo>
                  <a:pt x="36" y="119"/>
                  <a:pt x="36" y="119"/>
                  <a:pt x="36" y="119"/>
                </a:cubicBezTo>
                <a:cubicBezTo>
                  <a:pt x="36" y="119"/>
                  <a:pt x="37" y="119"/>
                  <a:pt x="37" y="119"/>
                </a:cubicBezTo>
                <a:cubicBezTo>
                  <a:pt x="37" y="119"/>
                  <a:pt x="37" y="119"/>
                  <a:pt x="37" y="119"/>
                </a:cubicBezTo>
                <a:cubicBezTo>
                  <a:pt x="37" y="119"/>
                  <a:pt x="36" y="119"/>
                  <a:pt x="36" y="1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50" name="Freeform 349"/>
          <p:cNvSpPr>
            <a:spLocks noEditPoints="1"/>
          </p:cNvSpPr>
          <p:nvPr/>
        </p:nvSpPr>
        <p:spPr bwMode="auto">
          <a:xfrm>
            <a:off x="7186613" y="1768476"/>
            <a:ext cx="77788" cy="238125"/>
          </a:xfrm>
          <a:custGeom>
            <a:gdLst>
              <a:gd fmla="*/ 20 w 32" name="T0"/>
              <a:gd fmla="*/ 85 h 96" name="T1"/>
              <a:gd fmla="*/ 6 w 32" name="T2"/>
              <a:gd fmla="*/ 59 h 96" name="T3"/>
              <a:gd fmla="*/ 4 w 32" name="T4"/>
              <a:gd fmla="*/ 27 h 96" name="T5"/>
              <a:gd fmla="*/ 6 w 32" name="T6"/>
              <a:gd fmla="*/ 6 h 96" name="T7"/>
              <a:gd fmla="*/ 7 w 32" name="T8"/>
              <a:gd fmla="*/ 3 h 96" name="T9"/>
              <a:gd fmla="*/ 6 w 32" name="T10"/>
              <a:gd fmla="*/ 2 h 96" name="T11"/>
              <a:gd fmla="*/ 7 w 32" name="T12"/>
              <a:gd fmla="*/ 0 h 96" name="T13"/>
              <a:gd fmla="*/ 10 w 32" name="T14"/>
              <a:gd fmla="*/ 1 h 96" name="T15"/>
              <a:gd fmla="*/ 14 w 32" name="T16"/>
              <a:gd fmla="*/ 1 h 96" name="T17"/>
              <a:gd fmla="*/ 15 w 32" name="T18"/>
              <a:gd fmla="*/ 3 h 96" name="T19"/>
              <a:gd fmla="*/ 16 w 32" name="T20"/>
              <a:gd fmla="*/ 5 h 96" name="T21"/>
              <a:gd fmla="*/ 14 w 32" name="T22"/>
              <a:gd fmla="*/ 7 h 96" name="T23"/>
              <a:gd fmla="*/ 10 w 32" name="T24"/>
              <a:gd fmla="*/ 17 h 96" name="T25"/>
              <a:gd fmla="*/ 8 w 32" name="T26"/>
              <a:gd fmla="*/ 35 h 96" name="T27"/>
              <a:gd fmla="*/ 10 w 32" name="T28"/>
              <a:gd fmla="*/ 52 h 96" name="T29"/>
              <a:gd fmla="*/ 23 w 32" name="T30"/>
              <a:gd fmla="*/ 81 h 96" name="T31"/>
              <a:gd fmla="*/ 22 w 32" name="T32"/>
              <a:gd fmla="*/ 68 h 96" name="T33"/>
              <a:gd fmla="*/ 20 w 32" name="T34"/>
              <a:gd fmla="*/ 66 h 96" name="T35"/>
              <a:gd fmla="*/ 22 w 32" name="T36"/>
              <a:gd fmla="*/ 64 h 96" name="T37"/>
              <a:gd fmla="*/ 25 w 32" name="T38"/>
              <a:gd fmla="*/ 63 h 96" name="T39"/>
              <a:gd fmla="*/ 26 w 32" name="T40"/>
              <a:gd fmla="*/ 64 h 96" name="T41"/>
              <a:gd fmla="*/ 24 w 32" name="T42"/>
              <a:gd fmla="*/ 66 h 96" name="T43"/>
              <a:gd fmla="*/ 26 w 32" name="T44"/>
              <a:gd fmla="*/ 67 h 96" name="T45"/>
              <a:gd fmla="*/ 29 w 32" name="T46"/>
              <a:gd fmla="*/ 77 h 96" name="T47"/>
              <a:gd fmla="*/ 31 w 32" name="T48"/>
              <a:gd fmla="*/ 94 h 96" name="T49"/>
              <a:gd fmla="*/ 27 w 32" name="T50"/>
              <a:gd fmla="*/ 95 h 96" name="T51"/>
              <a:gd fmla="*/ 9 w 32" name="T52"/>
              <a:gd fmla="*/ 86 h 96" name="T53"/>
              <a:gd fmla="*/ 1 w 32" name="T54"/>
              <a:gd fmla="*/ 79 h 96" name="T55"/>
              <a:gd fmla="*/ 1 w 32" name="T56"/>
              <a:gd fmla="*/ 77 h 96" name="T57"/>
              <a:gd fmla="*/ 2 w 32" name="T58"/>
              <a:gd fmla="*/ 75 h 96" name="T59"/>
              <a:gd fmla="*/ 5 w 32" name="T60"/>
              <a:gd fmla="*/ 73 h 96" name="T61"/>
              <a:gd fmla="*/ 9 w 32" name="T62"/>
              <a:gd fmla="*/ 76 h 96" name="T63"/>
              <a:gd fmla="*/ 15 w 32" name="T64"/>
              <a:gd fmla="*/ 83 h 96" name="T65"/>
              <a:gd fmla="*/ 20 w 32" name="T66"/>
              <a:gd fmla="*/ 86 h 96" name="T67"/>
              <a:gd fmla="*/ 5 w 32" name="T68"/>
              <a:gd fmla="*/ 77 h 96" name="T69"/>
              <a:gd fmla="*/ 7 w 32" name="T70"/>
              <a:gd fmla="*/ 78 h 96"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96" w="32">
                <a:moveTo>
                  <a:pt x="20" y="86"/>
                </a:moveTo>
                <a:cubicBezTo>
                  <a:pt x="20" y="85"/>
                  <a:pt x="20" y="85"/>
                  <a:pt x="20" y="85"/>
                </a:cubicBezTo>
                <a:cubicBezTo>
                  <a:pt x="17" y="81"/>
                  <a:pt x="14" y="77"/>
                  <a:pt x="12" y="73"/>
                </a:cubicBezTo>
                <a:cubicBezTo>
                  <a:pt x="10" y="68"/>
                  <a:pt x="8" y="64"/>
                  <a:pt x="6" y="59"/>
                </a:cubicBezTo>
                <a:cubicBezTo>
                  <a:pt x="4" y="53"/>
                  <a:pt x="3" y="47"/>
                  <a:pt x="4" y="41"/>
                </a:cubicBezTo>
                <a:cubicBezTo>
                  <a:pt x="4" y="36"/>
                  <a:pt x="4" y="31"/>
                  <a:pt x="4" y="27"/>
                </a:cubicBezTo>
                <a:cubicBezTo>
                  <a:pt x="3" y="21"/>
                  <a:pt x="4" y="15"/>
                  <a:pt x="6" y="10"/>
                </a:cubicBezTo>
                <a:cubicBezTo>
                  <a:pt x="6" y="9"/>
                  <a:pt x="6" y="7"/>
                  <a:pt x="6" y="6"/>
                </a:cubicBezTo>
                <a:cubicBezTo>
                  <a:pt x="7" y="5"/>
                  <a:pt x="7" y="5"/>
                  <a:pt x="7" y="4"/>
                </a:cubicBezTo>
                <a:cubicBezTo>
                  <a:pt x="7" y="4"/>
                  <a:pt x="7" y="3"/>
                  <a:pt x="7" y="3"/>
                </a:cubicBezTo>
                <a:cubicBezTo>
                  <a:pt x="7" y="3"/>
                  <a:pt x="7" y="2"/>
                  <a:pt x="7" y="2"/>
                </a:cubicBezTo>
                <a:cubicBezTo>
                  <a:pt x="7" y="2"/>
                  <a:pt x="7" y="2"/>
                  <a:pt x="6" y="2"/>
                </a:cubicBezTo>
                <a:cubicBezTo>
                  <a:pt x="6" y="2"/>
                  <a:pt x="5" y="1"/>
                  <a:pt x="5" y="1"/>
                </a:cubicBezTo>
                <a:cubicBezTo>
                  <a:pt x="5" y="0"/>
                  <a:pt x="6" y="0"/>
                  <a:pt x="7" y="0"/>
                </a:cubicBezTo>
                <a:cubicBezTo>
                  <a:pt x="8" y="0"/>
                  <a:pt x="8" y="0"/>
                  <a:pt x="9" y="0"/>
                </a:cubicBezTo>
                <a:cubicBezTo>
                  <a:pt x="10" y="0"/>
                  <a:pt x="10" y="1"/>
                  <a:pt x="10" y="1"/>
                </a:cubicBezTo>
                <a:cubicBezTo>
                  <a:pt x="11" y="1"/>
                  <a:pt x="11" y="1"/>
                  <a:pt x="12" y="1"/>
                </a:cubicBezTo>
                <a:cubicBezTo>
                  <a:pt x="12" y="0"/>
                  <a:pt x="13" y="0"/>
                  <a:pt x="14" y="1"/>
                </a:cubicBezTo>
                <a:cubicBezTo>
                  <a:pt x="14" y="1"/>
                  <a:pt x="14" y="2"/>
                  <a:pt x="14" y="2"/>
                </a:cubicBezTo>
                <a:cubicBezTo>
                  <a:pt x="14" y="2"/>
                  <a:pt x="14" y="2"/>
                  <a:pt x="15" y="3"/>
                </a:cubicBezTo>
                <a:cubicBezTo>
                  <a:pt x="15" y="3"/>
                  <a:pt x="16" y="3"/>
                  <a:pt x="16" y="4"/>
                </a:cubicBezTo>
                <a:cubicBezTo>
                  <a:pt x="16" y="4"/>
                  <a:pt x="16" y="5"/>
                  <a:pt x="16" y="5"/>
                </a:cubicBezTo>
                <a:cubicBezTo>
                  <a:pt x="16" y="6"/>
                  <a:pt x="16" y="6"/>
                  <a:pt x="15" y="6"/>
                </a:cubicBezTo>
                <a:cubicBezTo>
                  <a:pt x="15" y="6"/>
                  <a:pt x="14" y="6"/>
                  <a:pt x="14" y="7"/>
                </a:cubicBezTo>
                <a:cubicBezTo>
                  <a:pt x="13" y="7"/>
                  <a:pt x="12" y="8"/>
                  <a:pt x="12" y="10"/>
                </a:cubicBezTo>
                <a:cubicBezTo>
                  <a:pt x="11" y="12"/>
                  <a:pt x="10" y="15"/>
                  <a:pt x="10" y="17"/>
                </a:cubicBezTo>
                <a:cubicBezTo>
                  <a:pt x="9" y="21"/>
                  <a:pt x="9" y="25"/>
                  <a:pt x="9" y="30"/>
                </a:cubicBezTo>
                <a:cubicBezTo>
                  <a:pt x="8" y="32"/>
                  <a:pt x="8" y="33"/>
                  <a:pt x="8" y="35"/>
                </a:cubicBezTo>
                <a:cubicBezTo>
                  <a:pt x="8" y="39"/>
                  <a:pt x="9" y="42"/>
                  <a:pt x="9" y="46"/>
                </a:cubicBezTo>
                <a:cubicBezTo>
                  <a:pt x="10" y="48"/>
                  <a:pt x="10" y="50"/>
                  <a:pt x="10" y="52"/>
                </a:cubicBezTo>
                <a:cubicBezTo>
                  <a:pt x="13" y="60"/>
                  <a:pt x="16" y="68"/>
                  <a:pt x="20" y="75"/>
                </a:cubicBezTo>
                <a:cubicBezTo>
                  <a:pt x="21" y="77"/>
                  <a:pt x="22" y="79"/>
                  <a:pt x="23" y="81"/>
                </a:cubicBezTo>
                <a:cubicBezTo>
                  <a:pt x="24" y="81"/>
                  <a:pt x="24" y="82"/>
                  <a:pt x="24" y="82"/>
                </a:cubicBezTo>
                <a:cubicBezTo>
                  <a:pt x="23" y="77"/>
                  <a:pt x="21" y="73"/>
                  <a:pt x="22" y="68"/>
                </a:cubicBezTo>
                <a:cubicBezTo>
                  <a:pt x="21" y="68"/>
                  <a:pt x="21" y="67"/>
                  <a:pt x="21" y="67"/>
                </a:cubicBezTo>
                <a:cubicBezTo>
                  <a:pt x="20" y="67"/>
                  <a:pt x="19" y="67"/>
                  <a:pt x="20" y="66"/>
                </a:cubicBezTo>
                <a:cubicBezTo>
                  <a:pt x="20" y="65"/>
                  <a:pt x="20" y="65"/>
                  <a:pt x="21" y="65"/>
                </a:cubicBezTo>
                <a:cubicBezTo>
                  <a:pt x="21" y="64"/>
                  <a:pt x="22" y="64"/>
                  <a:pt x="22" y="64"/>
                </a:cubicBezTo>
                <a:cubicBezTo>
                  <a:pt x="23" y="64"/>
                  <a:pt x="24" y="63"/>
                  <a:pt x="24" y="63"/>
                </a:cubicBezTo>
                <a:cubicBezTo>
                  <a:pt x="25" y="63"/>
                  <a:pt x="25" y="63"/>
                  <a:pt x="25" y="63"/>
                </a:cubicBezTo>
                <a:cubicBezTo>
                  <a:pt x="26" y="62"/>
                  <a:pt x="26" y="63"/>
                  <a:pt x="27" y="63"/>
                </a:cubicBezTo>
                <a:cubicBezTo>
                  <a:pt x="27" y="64"/>
                  <a:pt x="27" y="64"/>
                  <a:pt x="26" y="64"/>
                </a:cubicBezTo>
                <a:cubicBezTo>
                  <a:pt x="26" y="65"/>
                  <a:pt x="25" y="65"/>
                  <a:pt x="25" y="65"/>
                </a:cubicBezTo>
                <a:cubicBezTo>
                  <a:pt x="24" y="65"/>
                  <a:pt x="24" y="66"/>
                  <a:pt x="24" y="66"/>
                </a:cubicBezTo>
                <a:cubicBezTo>
                  <a:pt x="24" y="67"/>
                  <a:pt x="24" y="67"/>
                  <a:pt x="25" y="67"/>
                </a:cubicBezTo>
                <a:cubicBezTo>
                  <a:pt x="25" y="66"/>
                  <a:pt x="26" y="66"/>
                  <a:pt x="26" y="67"/>
                </a:cubicBezTo>
                <a:cubicBezTo>
                  <a:pt x="26" y="68"/>
                  <a:pt x="27" y="68"/>
                  <a:pt x="27" y="69"/>
                </a:cubicBezTo>
                <a:cubicBezTo>
                  <a:pt x="27" y="72"/>
                  <a:pt x="28" y="74"/>
                  <a:pt x="29" y="77"/>
                </a:cubicBezTo>
                <a:cubicBezTo>
                  <a:pt x="29" y="81"/>
                  <a:pt x="30" y="85"/>
                  <a:pt x="31" y="89"/>
                </a:cubicBezTo>
                <a:cubicBezTo>
                  <a:pt x="32" y="91"/>
                  <a:pt x="32" y="93"/>
                  <a:pt x="31" y="94"/>
                </a:cubicBezTo>
                <a:cubicBezTo>
                  <a:pt x="31" y="95"/>
                  <a:pt x="29" y="96"/>
                  <a:pt x="28" y="96"/>
                </a:cubicBezTo>
                <a:cubicBezTo>
                  <a:pt x="28" y="96"/>
                  <a:pt x="27" y="96"/>
                  <a:pt x="27" y="95"/>
                </a:cubicBezTo>
                <a:cubicBezTo>
                  <a:pt x="25" y="94"/>
                  <a:pt x="22" y="93"/>
                  <a:pt x="20" y="92"/>
                </a:cubicBezTo>
                <a:cubicBezTo>
                  <a:pt x="16" y="90"/>
                  <a:pt x="12" y="88"/>
                  <a:pt x="9" y="86"/>
                </a:cubicBezTo>
                <a:cubicBezTo>
                  <a:pt x="6" y="84"/>
                  <a:pt x="4" y="82"/>
                  <a:pt x="2" y="80"/>
                </a:cubicBezTo>
                <a:cubicBezTo>
                  <a:pt x="2" y="80"/>
                  <a:pt x="1" y="79"/>
                  <a:pt x="1" y="79"/>
                </a:cubicBezTo>
                <a:cubicBezTo>
                  <a:pt x="1" y="79"/>
                  <a:pt x="1" y="79"/>
                  <a:pt x="1" y="78"/>
                </a:cubicBezTo>
                <a:cubicBezTo>
                  <a:pt x="1" y="78"/>
                  <a:pt x="1" y="77"/>
                  <a:pt x="1" y="77"/>
                </a:cubicBezTo>
                <a:cubicBezTo>
                  <a:pt x="1" y="76"/>
                  <a:pt x="0" y="76"/>
                  <a:pt x="1" y="76"/>
                </a:cubicBezTo>
                <a:cubicBezTo>
                  <a:pt x="1" y="75"/>
                  <a:pt x="1" y="75"/>
                  <a:pt x="2" y="75"/>
                </a:cubicBezTo>
                <a:cubicBezTo>
                  <a:pt x="2" y="75"/>
                  <a:pt x="2" y="75"/>
                  <a:pt x="2" y="75"/>
                </a:cubicBezTo>
                <a:cubicBezTo>
                  <a:pt x="3" y="74"/>
                  <a:pt x="4" y="74"/>
                  <a:pt x="5" y="73"/>
                </a:cubicBezTo>
                <a:cubicBezTo>
                  <a:pt x="6" y="73"/>
                  <a:pt x="6" y="73"/>
                  <a:pt x="7" y="73"/>
                </a:cubicBezTo>
                <a:cubicBezTo>
                  <a:pt x="7" y="74"/>
                  <a:pt x="8" y="75"/>
                  <a:pt x="9" y="76"/>
                </a:cubicBezTo>
                <a:cubicBezTo>
                  <a:pt x="10" y="79"/>
                  <a:pt x="12" y="81"/>
                  <a:pt x="14" y="83"/>
                </a:cubicBezTo>
                <a:cubicBezTo>
                  <a:pt x="14" y="83"/>
                  <a:pt x="15" y="83"/>
                  <a:pt x="15" y="83"/>
                </a:cubicBezTo>
                <a:cubicBezTo>
                  <a:pt x="17" y="84"/>
                  <a:pt x="18" y="85"/>
                  <a:pt x="20" y="85"/>
                </a:cubicBezTo>
                <a:cubicBezTo>
                  <a:pt x="20" y="86"/>
                  <a:pt x="20" y="86"/>
                  <a:pt x="20" y="86"/>
                </a:cubicBezTo>
                <a:close/>
                <a:moveTo>
                  <a:pt x="6" y="76"/>
                </a:moveTo>
                <a:cubicBezTo>
                  <a:pt x="5" y="76"/>
                  <a:pt x="5" y="76"/>
                  <a:pt x="5" y="77"/>
                </a:cubicBezTo>
                <a:cubicBezTo>
                  <a:pt x="6" y="77"/>
                  <a:pt x="6" y="78"/>
                  <a:pt x="7" y="78"/>
                </a:cubicBezTo>
                <a:cubicBezTo>
                  <a:pt x="7" y="78"/>
                  <a:pt x="7" y="78"/>
                  <a:pt x="7" y="78"/>
                </a:cubicBezTo>
                <a:cubicBezTo>
                  <a:pt x="7" y="77"/>
                  <a:pt x="6" y="76"/>
                  <a:pt x="6" y="7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51" name="Freeform 350"/>
          <p:cNvSpPr>
            <a:spLocks noEditPoints="1"/>
          </p:cNvSpPr>
          <p:nvPr/>
        </p:nvSpPr>
        <p:spPr bwMode="auto">
          <a:xfrm>
            <a:off x="7596188" y="1739901"/>
            <a:ext cx="76200" cy="179388"/>
          </a:xfrm>
          <a:custGeom>
            <a:gdLst>
              <a:gd fmla="*/ 9 w 31" name="T0"/>
              <a:gd fmla="*/ 17 h 73" name="T1"/>
              <a:gd fmla="*/ 9 w 31" name="T2"/>
              <a:gd fmla="*/ 32 h 73" name="T3"/>
              <a:gd fmla="*/ 6 w 31" name="T4"/>
              <a:gd fmla="*/ 34 h 73" name="T5"/>
              <a:gd fmla="*/ 5 w 31" name="T6"/>
              <a:gd fmla="*/ 31 h 73" name="T7"/>
              <a:gd fmla="*/ 1 w 31" name="T8"/>
              <a:gd fmla="*/ 16 h 73" name="T9"/>
              <a:gd fmla="*/ 0 w 31" name="T10"/>
              <a:gd fmla="*/ 2 h 73" name="T11"/>
              <a:gd fmla="*/ 6 w 31" name="T12"/>
              <a:gd fmla="*/ 0 h 73" name="T13"/>
              <a:gd fmla="*/ 25 w 31" name="T14"/>
              <a:gd fmla="*/ 19 h 73" name="T15"/>
              <a:gd fmla="*/ 28 w 31" name="T16"/>
              <a:gd fmla="*/ 27 h 73" name="T17"/>
              <a:gd fmla="*/ 31 w 31" name="T18"/>
              <a:gd fmla="*/ 37 h 73" name="T19"/>
              <a:gd fmla="*/ 28 w 31" name="T20"/>
              <a:gd fmla="*/ 38 h 73" name="T21"/>
              <a:gd fmla="*/ 25 w 31" name="T22"/>
              <a:gd fmla="*/ 30 h 73" name="T23"/>
              <a:gd fmla="*/ 20 w 31" name="T24"/>
              <a:gd fmla="*/ 19 h 73" name="T25"/>
              <a:gd fmla="*/ 14 w 31" name="T26"/>
              <a:gd fmla="*/ 14 h 73" name="T27"/>
              <a:gd fmla="*/ 19 w 31" name="T28"/>
              <a:gd fmla="*/ 28 h 73" name="T29"/>
              <a:gd fmla="*/ 21 w 31" name="T30"/>
              <a:gd fmla="*/ 39 h 73" name="T31"/>
              <a:gd fmla="*/ 24 w 31" name="T32"/>
              <a:gd fmla="*/ 65 h 73" name="T33"/>
              <a:gd fmla="*/ 26 w 31" name="T34"/>
              <a:gd fmla="*/ 69 h 73" name="T35"/>
              <a:gd fmla="*/ 27 w 31" name="T36"/>
              <a:gd fmla="*/ 71 h 73" name="T37"/>
              <a:gd fmla="*/ 24 w 31" name="T38"/>
              <a:gd fmla="*/ 73 h 73" name="T39"/>
              <a:gd fmla="*/ 20 w 31" name="T40"/>
              <a:gd fmla="*/ 72 h 73" name="T41"/>
              <a:gd fmla="*/ 19 w 31" name="T42"/>
              <a:gd fmla="*/ 69 h 73" name="T43"/>
              <a:gd fmla="*/ 19 w 31" name="T44"/>
              <a:gd fmla="*/ 66 h 73" name="T45"/>
              <a:gd fmla="*/ 18 w 31" name="T46"/>
              <a:gd fmla="*/ 43 h 73" name="T47"/>
              <a:gd fmla="*/ 9 w 31" name="T48"/>
              <a:gd fmla="*/ 16 h 73" name="T49"/>
              <a:gd fmla="*/ 8 w 31" name="T50"/>
              <a:gd fmla="*/ 15 h 73" name="T51"/>
              <a:gd fmla="*/ 11 w 31" name="T52"/>
              <a:gd fmla="*/ 7 h 73" name="T53"/>
              <a:gd fmla="*/ 16 w 31" name="T54"/>
              <a:gd fmla="*/ 12 h 73" name="T55"/>
              <a:gd fmla="*/ 11 w 31" name="T56"/>
              <a:gd fmla="*/ 7 h 73" name="T57"/>
              <a:gd fmla="*/ 2 w 31" name="T58"/>
              <a:gd fmla="*/ 10 h 73" name="T59"/>
              <a:gd fmla="*/ 4 w 31" name="T60"/>
              <a:gd fmla="*/ 16 h 73" name="T61"/>
              <a:gd fmla="*/ 7 w 31" name="T62"/>
              <a:gd fmla="*/ 23 h 73" name="T63"/>
              <a:gd fmla="*/ 7 w 31" name="T64"/>
              <a:gd fmla="*/ 23 h 7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73" w="31">
                <a:moveTo>
                  <a:pt x="8" y="15"/>
                </a:moveTo>
                <a:cubicBezTo>
                  <a:pt x="8" y="16"/>
                  <a:pt x="9" y="17"/>
                  <a:pt x="9" y="17"/>
                </a:cubicBezTo>
                <a:cubicBezTo>
                  <a:pt x="9" y="20"/>
                  <a:pt x="10" y="22"/>
                  <a:pt x="9" y="25"/>
                </a:cubicBezTo>
                <a:cubicBezTo>
                  <a:pt x="9" y="27"/>
                  <a:pt x="9" y="29"/>
                  <a:pt x="9" y="32"/>
                </a:cubicBezTo>
                <a:cubicBezTo>
                  <a:pt x="9" y="32"/>
                  <a:pt x="9" y="32"/>
                  <a:pt x="9" y="33"/>
                </a:cubicBezTo>
                <a:cubicBezTo>
                  <a:pt x="8" y="34"/>
                  <a:pt x="7" y="34"/>
                  <a:pt x="6" y="34"/>
                </a:cubicBezTo>
                <a:cubicBezTo>
                  <a:pt x="6" y="34"/>
                  <a:pt x="6" y="34"/>
                  <a:pt x="5" y="33"/>
                </a:cubicBezTo>
                <a:cubicBezTo>
                  <a:pt x="5" y="33"/>
                  <a:pt x="5" y="32"/>
                  <a:pt x="5" y="31"/>
                </a:cubicBezTo>
                <a:cubicBezTo>
                  <a:pt x="5" y="30"/>
                  <a:pt x="4" y="30"/>
                  <a:pt x="4" y="29"/>
                </a:cubicBezTo>
                <a:cubicBezTo>
                  <a:pt x="3" y="25"/>
                  <a:pt x="2" y="20"/>
                  <a:pt x="1" y="16"/>
                </a:cubicBezTo>
                <a:cubicBezTo>
                  <a:pt x="1" y="12"/>
                  <a:pt x="0" y="9"/>
                  <a:pt x="0" y="6"/>
                </a:cubicBezTo>
                <a:cubicBezTo>
                  <a:pt x="0" y="4"/>
                  <a:pt x="0" y="3"/>
                  <a:pt x="0" y="2"/>
                </a:cubicBezTo>
                <a:cubicBezTo>
                  <a:pt x="0" y="1"/>
                  <a:pt x="1" y="0"/>
                  <a:pt x="2" y="0"/>
                </a:cubicBezTo>
                <a:cubicBezTo>
                  <a:pt x="3" y="0"/>
                  <a:pt x="5" y="0"/>
                  <a:pt x="6" y="0"/>
                </a:cubicBezTo>
                <a:cubicBezTo>
                  <a:pt x="9" y="1"/>
                  <a:pt x="12" y="3"/>
                  <a:pt x="14" y="5"/>
                </a:cubicBezTo>
                <a:cubicBezTo>
                  <a:pt x="18" y="9"/>
                  <a:pt x="22" y="14"/>
                  <a:pt x="25" y="19"/>
                </a:cubicBezTo>
                <a:cubicBezTo>
                  <a:pt x="26" y="21"/>
                  <a:pt x="27" y="23"/>
                  <a:pt x="27" y="26"/>
                </a:cubicBezTo>
                <a:cubicBezTo>
                  <a:pt x="28" y="26"/>
                  <a:pt x="28" y="27"/>
                  <a:pt x="28" y="27"/>
                </a:cubicBezTo>
                <a:cubicBezTo>
                  <a:pt x="29" y="30"/>
                  <a:pt x="30" y="32"/>
                  <a:pt x="31" y="35"/>
                </a:cubicBezTo>
                <a:cubicBezTo>
                  <a:pt x="31" y="36"/>
                  <a:pt x="31" y="36"/>
                  <a:pt x="31" y="37"/>
                </a:cubicBezTo>
                <a:cubicBezTo>
                  <a:pt x="31" y="37"/>
                  <a:pt x="30" y="38"/>
                  <a:pt x="30" y="39"/>
                </a:cubicBezTo>
                <a:cubicBezTo>
                  <a:pt x="29" y="39"/>
                  <a:pt x="28" y="39"/>
                  <a:pt x="28" y="38"/>
                </a:cubicBezTo>
                <a:cubicBezTo>
                  <a:pt x="27" y="37"/>
                  <a:pt x="27" y="37"/>
                  <a:pt x="27" y="36"/>
                </a:cubicBezTo>
                <a:cubicBezTo>
                  <a:pt x="26" y="34"/>
                  <a:pt x="26" y="32"/>
                  <a:pt x="25" y="30"/>
                </a:cubicBezTo>
                <a:cubicBezTo>
                  <a:pt x="24" y="26"/>
                  <a:pt x="22" y="23"/>
                  <a:pt x="20" y="20"/>
                </a:cubicBezTo>
                <a:cubicBezTo>
                  <a:pt x="20" y="20"/>
                  <a:pt x="20" y="19"/>
                  <a:pt x="20" y="19"/>
                </a:cubicBezTo>
                <a:cubicBezTo>
                  <a:pt x="18" y="18"/>
                  <a:pt x="17" y="16"/>
                  <a:pt x="15" y="14"/>
                </a:cubicBezTo>
                <a:cubicBezTo>
                  <a:pt x="15" y="14"/>
                  <a:pt x="15" y="14"/>
                  <a:pt x="14" y="14"/>
                </a:cubicBezTo>
                <a:cubicBezTo>
                  <a:pt x="15" y="15"/>
                  <a:pt x="15" y="16"/>
                  <a:pt x="15" y="17"/>
                </a:cubicBezTo>
                <a:cubicBezTo>
                  <a:pt x="17" y="21"/>
                  <a:pt x="18" y="24"/>
                  <a:pt x="19" y="28"/>
                </a:cubicBezTo>
                <a:cubicBezTo>
                  <a:pt x="20" y="30"/>
                  <a:pt x="20" y="33"/>
                  <a:pt x="21" y="36"/>
                </a:cubicBezTo>
                <a:cubicBezTo>
                  <a:pt x="21" y="37"/>
                  <a:pt x="21" y="38"/>
                  <a:pt x="21" y="39"/>
                </a:cubicBezTo>
                <a:cubicBezTo>
                  <a:pt x="23" y="44"/>
                  <a:pt x="23" y="50"/>
                  <a:pt x="24" y="55"/>
                </a:cubicBezTo>
                <a:cubicBezTo>
                  <a:pt x="24" y="58"/>
                  <a:pt x="24" y="62"/>
                  <a:pt x="24" y="65"/>
                </a:cubicBezTo>
                <a:cubicBezTo>
                  <a:pt x="24" y="66"/>
                  <a:pt x="24" y="67"/>
                  <a:pt x="24" y="69"/>
                </a:cubicBezTo>
                <a:cubicBezTo>
                  <a:pt x="25" y="69"/>
                  <a:pt x="25" y="69"/>
                  <a:pt x="26" y="69"/>
                </a:cubicBezTo>
                <a:cubicBezTo>
                  <a:pt x="26" y="69"/>
                  <a:pt x="26" y="69"/>
                  <a:pt x="26" y="69"/>
                </a:cubicBezTo>
                <a:cubicBezTo>
                  <a:pt x="27" y="70"/>
                  <a:pt x="27" y="70"/>
                  <a:pt x="27" y="71"/>
                </a:cubicBezTo>
                <a:cubicBezTo>
                  <a:pt x="26" y="71"/>
                  <a:pt x="26" y="72"/>
                  <a:pt x="26" y="72"/>
                </a:cubicBezTo>
                <a:cubicBezTo>
                  <a:pt x="25" y="72"/>
                  <a:pt x="24" y="73"/>
                  <a:pt x="24" y="73"/>
                </a:cubicBezTo>
                <a:cubicBezTo>
                  <a:pt x="23" y="72"/>
                  <a:pt x="22" y="72"/>
                  <a:pt x="21" y="72"/>
                </a:cubicBezTo>
                <a:cubicBezTo>
                  <a:pt x="20" y="72"/>
                  <a:pt x="20" y="72"/>
                  <a:pt x="20" y="72"/>
                </a:cubicBezTo>
                <a:cubicBezTo>
                  <a:pt x="19" y="71"/>
                  <a:pt x="18" y="71"/>
                  <a:pt x="19" y="69"/>
                </a:cubicBezTo>
                <a:cubicBezTo>
                  <a:pt x="19" y="69"/>
                  <a:pt x="19" y="69"/>
                  <a:pt x="19" y="69"/>
                </a:cubicBezTo>
                <a:cubicBezTo>
                  <a:pt x="18" y="69"/>
                  <a:pt x="18" y="68"/>
                  <a:pt x="18" y="68"/>
                </a:cubicBezTo>
                <a:cubicBezTo>
                  <a:pt x="19" y="67"/>
                  <a:pt x="19" y="67"/>
                  <a:pt x="19" y="66"/>
                </a:cubicBezTo>
                <a:cubicBezTo>
                  <a:pt x="19" y="62"/>
                  <a:pt x="18" y="57"/>
                  <a:pt x="18" y="53"/>
                </a:cubicBezTo>
                <a:cubicBezTo>
                  <a:pt x="18" y="49"/>
                  <a:pt x="18" y="46"/>
                  <a:pt x="18" y="43"/>
                </a:cubicBezTo>
                <a:cubicBezTo>
                  <a:pt x="17" y="38"/>
                  <a:pt x="16" y="32"/>
                  <a:pt x="14" y="27"/>
                </a:cubicBezTo>
                <a:cubicBezTo>
                  <a:pt x="13" y="24"/>
                  <a:pt x="11" y="20"/>
                  <a:pt x="9" y="16"/>
                </a:cubicBezTo>
                <a:cubicBezTo>
                  <a:pt x="9" y="16"/>
                  <a:pt x="9" y="16"/>
                  <a:pt x="9" y="15"/>
                </a:cubicBezTo>
                <a:cubicBezTo>
                  <a:pt x="8" y="15"/>
                  <a:pt x="8" y="15"/>
                  <a:pt x="8" y="15"/>
                </a:cubicBezTo>
                <a:close/>
                <a:moveTo>
                  <a:pt x="11" y="7"/>
                </a:moveTo>
                <a:cubicBezTo>
                  <a:pt x="11" y="7"/>
                  <a:pt x="11" y="7"/>
                  <a:pt x="11" y="7"/>
                </a:cubicBezTo>
                <a:cubicBezTo>
                  <a:pt x="11" y="8"/>
                  <a:pt x="11" y="8"/>
                  <a:pt x="12" y="8"/>
                </a:cubicBezTo>
                <a:cubicBezTo>
                  <a:pt x="13" y="10"/>
                  <a:pt x="14" y="11"/>
                  <a:pt x="16" y="12"/>
                </a:cubicBezTo>
                <a:cubicBezTo>
                  <a:pt x="16" y="13"/>
                  <a:pt x="16" y="13"/>
                  <a:pt x="16" y="13"/>
                </a:cubicBezTo>
                <a:cubicBezTo>
                  <a:pt x="15" y="11"/>
                  <a:pt x="13" y="9"/>
                  <a:pt x="11" y="7"/>
                </a:cubicBezTo>
                <a:close/>
                <a:moveTo>
                  <a:pt x="2" y="10"/>
                </a:moveTo>
                <a:cubicBezTo>
                  <a:pt x="2" y="10"/>
                  <a:pt x="2" y="10"/>
                  <a:pt x="2" y="10"/>
                </a:cubicBezTo>
                <a:cubicBezTo>
                  <a:pt x="3" y="12"/>
                  <a:pt x="3" y="14"/>
                  <a:pt x="3" y="16"/>
                </a:cubicBezTo>
                <a:cubicBezTo>
                  <a:pt x="4" y="16"/>
                  <a:pt x="4" y="16"/>
                  <a:pt x="4" y="16"/>
                </a:cubicBezTo>
                <a:cubicBezTo>
                  <a:pt x="3" y="14"/>
                  <a:pt x="3" y="12"/>
                  <a:pt x="2" y="10"/>
                </a:cubicBezTo>
                <a:close/>
                <a:moveTo>
                  <a:pt x="7" y="23"/>
                </a:moveTo>
                <a:cubicBezTo>
                  <a:pt x="8" y="21"/>
                  <a:pt x="7" y="20"/>
                  <a:pt x="7" y="18"/>
                </a:cubicBezTo>
                <a:cubicBezTo>
                  <a:pt x="7" y="20"/>
                  <a:pt x="7" y="21"/>
                  <a:pt x="7" y="2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52" name="Freeform 351"/>
          <p:cNvSpPr>
            <a:spLocks noEditPoints="1"/>
          </p:cNvSpPr>
          <p:nvPr/>
        </p:nvSpPr>
        <p:spPr bwMode="auto">
          <a:xfrm>
            <a:off x="10891838" y="5235576"/>
            <a:ext cx="701675" cy="701675"/>
          </a:xfrm>
          <a:custGeom>
            <a:gdLst>
              <a:gd fmla="*/ 26 w 284" name="T0"/>
              <a:gd fmla="*/ 15 h 284" name="T1"/>
              <a:gd fmla="*/ 227 w 284" name="T2"/>
              <a:gd fmla="*/ 4 h 284" name="T3"/>
              <a:gd fmla="*/ 278 w 284" name="T4"/>
              <a:gd fmla="*/ 33 h 284" name="T5"/>
              <a:gd fmla="*/ 282 w 284" name="T6"/>
              <a:gd fmla="*/ 198 h 284" name="T7"/>
              <a:gd fmla="*/ 245 w 284" name="T8"/>
              <a:gd fmla="*/ 277 h 284" name="T9"/>
              <a:gd fmla="*/ 86 w 284" name="T10"/>
              <a:gd fmla="*/ 283 h 284" name="T11"/>
              <a:gd fmla="*/ 1 w 284" name="T12"/>
              <a:gd fmla="*/ 210 h 284" name="T13"/>
              <a:gd fmla="*/ 5 w 284" name="T14"/>
              <a:gd fmla="*/ 75 h 284" name="T15"/>
              <a:gd fmla="*/ 4 w 284" name="T16"/>
              <a:gd fmla="*/ 121 h 284" name="T17"/>
              <a:gd fmla="*/ 20 w 284" name="T18"/>
              <a:gd fmla="*/ 25 h 284" name="T19"/>
              <a:gd fmla="*/ 268 w 284" name="T20"/>
              <a:gd fmla="*/ 64 h 284" name="T21"/>
              <a:gd fmla="*/ 155 w 284" name="T22"/>
              <a:gd fmla="*/ 16 h 284" name="T23"/>
              <a:gd fmla="*/ 89 w 284" name="T24"/>
              <a:gd fmla="*/ 15 h 284" name="T25"/>
              <a:gd fmla="*/ 16 w 284" name="T26"/>
              <a:gd fmla="*/ 136 h 284" name="T27"/>
              <a:gd fmla="*/ 35 w 284" name="T28"/>
              <a:gd fmla="*/ 258 h 284" name="T29"/>
              <a:gd fmla="*/ 215 w 284" name="T30"/>
              <a:gd fmla="*/ 260 h 284" name="T31"/>
              <a:gd fmla="*/ 267 w 284" name="T32"/>
              <a:gd fmla="*/ 212 h 284" name="T33"/>
              <a:gd fmla="*/ 67 w 284" name="T34"/>
              <a:gd fmla="*/ 268 h 284" name="T35"/>
              <a:gd fmla="*/ 161 w 284" name="T36"/>
              <a:gd fmla="*/ 264 h 284" name="T37"/>
              <a:gd fmla="*/ 183 w 284" name="T38"/>
              <a:gd fmla="*/ 261 h 284" name="T39"/>
              <a:gd fmla="*/ 21 w 284" name="T40"/>
              <a:gd fmla="*/ 276 h 284" name="T41"/>
              <a:gd fmla="*/ 3 w 284" name="T42"/>
              <a:gd fmla="*/ 179 h 284" name="T43"/>
              <a:gd fmla="*/ 21 w 284" name="T44"/>
              <a:gd fmla="*/ 276 h 284" name="T45"/>
              <a:gd fmla="*/ 275 w 284" name="T46"/>
              <a:gd fmla="*/ 240 h 284" name="T47"/>
              <a:gd fmla="*/ 140 w 284" name="T48"/>
              <a:gd fmla="*/ 272 h 284" name="T49"/>
              <a:gd fmla="*/ 50 w 284" name="T50"/>
              <a:gd fmla="*/ 5 h 284" name="T51"/>
              <a:gd fmla="*/ 82 w 284" name="T52"/>
              <a:gd fmla="*/ 277 h 284" name="T53"/>
              <a:gd fmla="*/ 49 w 284" name="T54"/>
              <a:gd fmla="*/ 274 h 284" name="T55"/>
              <a:gd fmla="*/ 227 w 284" name="T56"/>
              <a:gd fmla="*/ 17 h 284" name="T57"/>
              <a:gd fmla="*/ 261 w 284" name="T58"/>
              <a:gd fmla="*/ 266 h 284" name="T59"/>
              <a:gd fmla="*/ 276 w 284" name="T60"/>
              <a:gd fmla="*/ 98 h 284" name="T61"/>
              <a:gd fmla="*/ 276 w 284" name="T62"/>
              <a:gd fmla="*/ 99 h 284" name="T63"/>
              <a:gd fmla="*/ 239 w 284" name="T64"/>
              <a:gd fmla="*/ 13 h 284" name="T65"/>
              <a:gd fmla="*/ 239 w 284" name="T66"/>
              <a:gd fmla="*/ 13 h 284" name="T67"/>
              <a:gd fmla="*/ 35 w 284" name="T68"/>
              <a:gd fmla="*/ 275 h 284" name="T69"/>
              <a:gd fmla="*/ 280 w 284" name="T70"/>
              <a:gd fmla="*/ 73 h 284" name="T71"/>
              <a:gd fmla="*/ 265 w 284" name="T72"/>
              <a:gd fmla="*/ 41 h 284" name="T73"/>
              <a:gd fmla="*/ 236 w 284" name="T74"/>
              <a:gd fmla="*/ 267 h 284" name="T75"/>
              <a:gd fmla="*/ 36 w 284" name="T76"/>
              <a:gd fmla="*/ 16 h 284" name="T77"/>
              <a:gd fmla="*/ 232 w 284" name="T78"/>
              <a:gd fmla="*/ 273 h 284" name="T79"/>
              <a:gd fmla="*/ 236 w 284" name="T80"/>
              <a:gd fmla="*/ 18 h 284" name="T81"/>
              <a:gd fmla="*/ 219 w 284" name="T82"/>
              <a:gd fmla="*/ 262 h 284" name="T83"/>
              <a:gd fmla="*/ 36 w 284" name="T84"/>
              <a:gd fmla="*/ 29 h 284" name="T85"/>
              <a:gd fmla="*/ 116 w 284" name="T86"/>
              <a:gd fmla="*/ 4 h 284" name="T87"/>
              <a:gd fmla="*/ 250 w 284" name="T88"/>
              <a:gd fmla="*/ 18 h 284" name="T89"/>
              <a:gd fmla="*/ 47 w 284" name="T90"/>
              <a:gd fmla="*/ 276 h 284" name="T91"/>
              <a:gd fmla="*/ 13 w 284" name="T92"/>
              <a:gd fmla="*/ 256 h 284" name="T93"/>
              <a:gd fmla="*/ 25 w 284" name="T94"/>
              <a:gd fmla="*/ 250 h 284" name="T95"/>
              <a:gd fmla="*/ 23 w 284" name="T96"/>
              <a:gd fmla="*/ 29 h 284" name="T97"/>
              <a:gd fmla="*/ 253 w 284" name="T98"/>
              <a:gd fmla="*/ 264 h 284" name="T99"/>
              <a:gd fmla="*/ 181 w 284" name="T100"/>
              <a:gd fmla="*/ 12 h 284" name="T101"/>
              <a:gd fmla="*/ 70 w 284" name="T102"/>
              <a:gd fmla="*/ 11 h 284" name="T103"/>
              <a:gd fmla="*/ 14 w 284" name="T104"/>
              <a:gd fmla="*/ 67 h 284" name="T105"/>
              <a:gd fmla="*/ 208 w 284" name="T106"/>
              <a:gd fmla="*/ 266 h 284" name="T107"/>
              <a:gd fmla="*/ 42 w 284" name="T108"/>
              <a:gd fmla="*/ 18 h 284" name="T109"/>
              <a:gd fmla="*/ 217 w 284" name="T110"/>
              <a:gd fmla="*/ 7 h 284" name="T111"/>
              <a:gd fmla="*/ 106 w 284" name="T112"/>
              <a:gd fmla="*/ 5 h 284"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284" w="284">
                <a:moveTo>
                  <a:pt x="0" y="152"/>
                </a:moveTo>
                <a:cubicBezTo>
                  <a:pt x="0" y="140"/>
                  <a:pt x="0" y="127"/>
                  <a:pt x="0" y="114"/>
                </a:cubicBezTo>
                <a:cubicBezTo>
                  <a:pt x="1" y="108"/>
                  <a:pt x="1" y="102"/>
                  <a:pt x="1" y="96"/>
                </a:cubicBezTo>
                <a:cubicBezTo>
                  <a:pt x="2" y="90"/>
                  <a:pt x="2" y="83"/>
                  <a:pt x="2" y="77"/>
                </a:cubicBezTo>
                <a:cubicBezTo>
                  <a:pt x="3" y="65"/>
                  <a:pt x="4" y="53"/>
                  <a:pt x="8" y="42"/>
                </a:cubicBezTo>
                <a:cubicBezTo>
                  <a:pt x="9" y="39"/>
                  <a:pt x="10" y="36"/>
                  <a:pt x="11" y="33"/>
                </a:cubicBezTo>
                <a:cubicBezTo>
                  <a:pt x="14" y="27"/>
                  <a:pt x="18" y="22"/>
                  <a:pt x="24" y="18"/>
                </a:cubicBezTo>
                <a:cubicBezTo>
                  <a:pt x="25" y="17"/>
                  <a:pt x="26" y="16"/>
                  <a:pt x="26" y="15"/>
                </a:cubicBezTo>
                <a:cubicBezTo>
                  <a:pt x="31" y="9"/>
                  <a:pt x="38" y="6"/>
                  <a:pt x="45" y="4"/>
                </a:cubicBezTo>
                <a:cubicBezTo>
                  <a:pt x="49" y="2"/>
                  <a:pt x="54" y="2"/>
                  <a:pt x="59" y="1"/>
                </a:cubicBezTo>
                <a:cubicBezTo>
                  <a:pt x="67" y="0"/>
                  <a:pt x="75" y="0"/>
                  <a:pt x="84" y="0"/>
                </a:cubicBezTo>
                <a:cubicBezTo>
                  <a:pt x="101" y="0"/>
                  <a:pt x="118" y="0"/>
                  <a:pt x="135" y="0"/>
                </a:cubicBezTo>
                <a:cubicBezTo>
                  <a:pt x="149" y="0"/>
                  <a:pt x="164" y="0"/>
                  <a:pt x="178" y="1"/>
                </a:cubicBezTo>
                <a:cubicBezTo>
                  <a:pt x="185" y="1"/>
                  <a:pt x="193" y="1"/>
                  <a:pt x="200" y="2"/>
                </a:cubicBezTo>
                <a:cubicBezTo>
                  <a:pt x="204" y="3"/>
                  <a:pt x="208" y="3"/>
                  <a:pt x="211" y="3"/>
                </a:cubicBezTo>
                <a:cubicBezTo>
                  <a:pt x="217" y="3"/>
                  <a:pt x="222" y="3"/>
                  <a:pt x="227" y="4"/>
                </a:cubicBezTo>
                <a:cubicBezTo>
                  <a:pt x="230" y="4"/>
                  <a:pt x="233" y="5"/>
                  <a:pt x="236" y="5"/>
                </a:cubicBezTo>
                <a:cubicBezTo>
                  <a:pt x="237" y="5"/>
                  <a:pt x="237" y="5"/>
                  <a:pt x="238" y="5"/>
                </a:cubicBezTo>
                <a:cubicBezTo>
                  <a:pt x="239" y="5"/>
                  <a:pt x="239" y="5"/>
                  <a:pt x="240" y="5"/>
                </a:cubicBezTo>
                <a:cubicBezTo>
                  <a:pt x="242" y="5"/>
                  <a:pt x="243" y="6"/>
                  <a:pt x="244" y="6"/>
                </a:cubicBezTo>
                <a:cubicBezTo>
                  <a:pt x="246" y="7"/>
                  <a:pt x="248" y="8"/>
                  <a:pt x="249" y="8"/>
                </a:cubicBezTo>
                <a:cubicBezTo>
                  <a:pt x="254" y="9"/>
                  <a:pt x="258" y="11"/>
                  <a:pt x="262" y="14"/>
                </a:cubicBezTo>
                <a:cubicBezTo>
                  <a:pt x="264" y="15"/>
                  <a:pt x="266" y="16"/>
                  <a:pt x="268" y="18"/>
                </a:cubicBezTo>
                <a:cubicBezTo>
                  <a:pt x="272" y="22"/>
                  <a:pt x="276" y="27"/>
                  <a:pt x="278" y="33"/>
                </a:cubicBezTo>
                <a:cubicBezTo>
                  <a:pt x="279" y="38"/>
                  <a:pt x="280" y="42"/>
                  <a:pt x="281" y="47"/>
                </a:cubicBezTo>
                <a:cubicBezTo>
                  <a:pt x="281" y="49"/>
                  <a:pt x="281" y="51"/>
                  <a:pt x="281" y="53"/>
                </a:cubicBezTo>
                <a:cubicBezTo>
                  <a:pt x="282" y="60"/>
                  <a:pt x="282" y="67"/>
                  <a:pt x="283" y="74"/>
                </a:cubicBezTo>
                <a:cubicBezTo>
                  <a:pt x="283" y="80"/>
                  <a:pt x="284" y="87"/>
                  <a:pt x="284" y="93"/>
                </a:cubicBezTo>
                <a:cubicBezTo>
                  <a:pt x="284" y="109"/>
                  <a:pt x="284" y="126"/>
                  <a:pt x="284" y="143"/>
                </a:cubicBezTo>
                <a:cubicBezTo>
                  <a:pt x="284" y="148"/>
                  <a:pt x="283" y="154"/>
                  <a:pt x="283" y="159"/>
                </a:cubicBezTo>
                <a:cubicBezTo>
                  <a:pt x="283" y="164"/>
                  <a:pt x="283" y="169"/>
                  <a:pt x="283" y="174"/>
                </a:cubicBezTo>
                <a:cubicBezTo>
                  <a:pt x="283" y="182"/>
                  <a:pt x="283" y="190"/>
                  <a:pt x="282" y="198"/>
                </a:cubicBezTo>
                <a:cubicBezTo>
                  <a:pt x="282" y="204"/>
                  <a:pt x="282" y="209"/>
                  <a:pt x="282" y="215"/>
                </a:cubicBezTo>
                <a:cubicBezTo>
                  <a:pt x="282" y="220"/>
                  <a:pt x="281" y="226"/>
                  <a:pt x="281" y="231"/>
                </a:cubicBezTo>
                <a:cubicBezTo>
                  <a:pt x="280" y="234"/>
                  <a:pt x="280" y="237"/>
                  <a:pt x="279" y="240"/>
                </a:cubicBezTo>
                <a:cubicBezTo>
                  <a:pt x="278" y="245"/>
                  <a:pt x="276" y="250"/>
                  <a:pt x="274" y="254"/>
                </a:cubicBezTo>
                <a:cubicBezTo>
                  <a:pt x="273" y="257"/>
                  <a:pt x="271" y="259"/>
                  <a:pt x="270" y="261"/>
                </a:cubicBezTo>
                <a:cubicBezTo>
                  <a:pt x="267" y="265"/>
                  <a:pt x="264" y="268"/>
                  <a:pt x="259" y="269"/>
                </a:cubicBezTo>
                <a:cubicBezTo>
                  <a:pt x="259" y="269"/>
                  <a:pt x="258" y="270"/>
                  <a:pt x="258" y="270"/>
                </a:cubicBezTo>
                <a:cubicBezTo>
                  <a:pt x="255" y="275"/>
                  <a:pt x="251" y="277"/>
                  <a:pt x="245" y="277"/>
                </a:cubicBezTo>
                <a:cubicBezTo>
                  <a:pt x="243" y="277"/>
                  <a:pt x="240" y="277"/>
                  <a:pt x="238" y="277"/>
                </a:cubicBezTo>
                <a:cubicBezTo>
                  <a:pt x="236" y="276"/>
                  <a:pt x="234" y="277"/>
                  <a:pt x="232" y="277"/>
                </a:cubicBezTo>
                <a:cubicBezTo>
                  <a:pt x="227" y="278"/>
                  <a:pt x="222" y="278"/>
                  <a:pt x="217" y="278"/>
                </a:cubicBezTo>
                <a:cubicBezTo>
                  <a:pt x="202" y="278"/>
                  <a:pt x="187" y="278"/>
                  <a:pt x="172" y="278"/>
                </a:cubicBezTo>
                <a:cubicBezTo>
                  <a:pt x="165" y="278"/>
                  <a:pt x="158" y="279"/>
                  <a:pt x="151" y="279"/>
                </a:cubicBezTo>
                <a:cubicBezTo>
                  <a:pt x="145" y="279"/>
                  <a:pt x="140" y="280"/>
                  <a:pt x="134" y="280"/>
                </a:cubicBezTo>
                <a:cubicBezTo>
                  <a:pt x="130" y="280"/>
                  <a:pt x="126" y="280"/>
                  <a:pt x="122" y="281"/>
                </a:cubicBezTo>
                <a:cubicBezTo>
                  <a:pt x="110" y="282"/>
                  <a:pt x="98" y="283"/>
                  <a:pt x="86" y="283"/>
                </a:cubicBezTo>
                <a:cubicBezTo>
                  <a:pt x="83" y="283"/>
                  <a:pt x="79" y="283"/>
                  <a:pt x="76" y="282"/>
                </a:cubicBezTo>
                <a:cubicBezTo>
                  <a:pt x="74" y="282"/>
                  <a:pt x="72" y="283"/>
                  <a:pt x="69" y="283"/>
                </a:cubicBezTo>
                <a:cubicBezTo>
                  <a:pt x="59" y="284"/>
                  <a:pt x="49" y="283"/>
                  <a:pt x="39" y="283"/>
                </a:cubicBezTo>
                <a:cubicBezTo>
                  <a:pt x="34" y="283"/>
                  <a:pt x="30" y="282"/>
                  <a:pt x="25" y="281"/>
                </a:cubicBezTo>
                <a:cubicBezTo>
                  <a:pt x="19" y="279"/>
                  <a:pt x="14" y="275"/>
                  <a:pt x="11" y="269"/>
                </a:cubicBezTo>
                <a:cubicBezTo>
                  <a:pt x="11" y="267"/>
                  <a:pt x="10" y="266"/>
                  <a:pt x="9" y="264"/>
                </a:cubicBezTo>
                <a:cubicBezTo>
                  <a:pt x="6" y="256"/>
                  <a:pt x="4" y="247"/>
                  <a:pt x="3" y="237"/>
                </a:cubicBezTo>
                <a:cubicBezTo>
                  <a:pt x="2" y="228"/>
                  <a:pt x="2" y="219"/>
                  <a:pt x="1" y="210"/>
                </a:cubicBezTo>
                <a:cubicBezTo>
                  <a:pt x="1" y="202"/>
                  <a:pt x="1" y="194"/>
                  <a:pt x="0" y="187"/>
                </a:cubicBezTo>
                <a:cubicBezTo>
                  <a:pt x="0" y="185"/>
                  <a:pt x="0" y="183"/>
                  <a:pt x="0" y="181"/>
                </a:cubicBezTo>
                <a:cubicBezTo>
                  <a:pt x="0" y="172"/>
                  <a:pt x="0" y="162"/>
                  <a:pt x="0" y="152"/>
                </a:cubicBezTo>
                <a:cubicBezTo>
                  <a:pt x="0" y="152"/>
                  <a:pt x="0" y="152"/>
                  <a:pt x="0" y="152"/>
                </a:cubicBezTo>
                <a:close/>
                <a:moveTo>
                  <a:pt x="12" y="39"/>
                </a:moveTo>
                <a:cubicBezTo>
                  <a:pt x="11" y="39"/>
                  <a:pt x="11" y="39"/>
                  <a:pt x="11" y="40"/>
                </a:cubicBezTo>
                <a:cubicBezTo>
                  <a:pt x="11" y="41"/>
                  <a:pt x="10" y="42"/>
                  <a:pt x="10" y="43"/>
                </a:cubicBezTo>
                <a:cubicBezTo>
                  <a:pt x="7" y="54"/>
                  <a:pt x="6" y="64"/>
                  <a:pt x="5" y="75"/>
                </a:cubicBezTo>
                <a:cubicBezTo>
                  <a:pt x="4" y="82"/>
                  <a:pt x="4" y="89"/>
                  <a:pt x="4" y="95"/>
                </a:cubicBezTo>
                <a:cubicBezTo>
                  <a:pt x="3" y="103"/>
                  <a:pt x="3" y="110"/>
                  <a:pt x="3" y="117"/>
                </a:cubicBezTo>
                <a:cubicBezTo>
                  <a:pt x="3" y="130"/>
                  <a:pt x="3" y="143"/>
                  <a:pt x="3" y="156"/>
                </a:cubicBezTo>
                <a:cubicBezTo>
                  <a:pt x="3" y="157"/>
                  <a:pt x="3" y="158"/>
                  <a:pt x="3" y="159"/>
                </a:cubicBezTo>
                <a:cubicBezTo>
                  <a:pt x="3" y="159"/>
                  <a:pt x="3" y="159"/>
                  <a:pt x="3" y="158"/>
                </a:cubicBezTo>
                <a:cubicBezTo>
                  <a:pt x="3" y="154"/>
                  <a:pt x="3" y="149"/>
                  <a:pt x="3" y="145"/>
                </a:cubicBezTo>
                <a:cubicBezTo>
                  <a:pt x="3" y="142"/>
                  <a:pt x="3" y="139"/>
                  <a:pt x="3" y="136"/>
                </a:cubicBezTo>
                <a:cubicBezTo>
                  <a:pt x="3" y="131"/>
                  <a:pt x="3" y="126"/>
                  <a:pt x="4" y="121"/>
                </a:cubicBezTo>
                <a:cubicBezTo>
                  <a:pt x="4" y="111"/>
                  <a:pt x="4" y="100"/>
                  <a:pt x="5" y="89"/>
                </a:cubicBezTo>
                <a:cubicBezTo>
                  <a:pt x="5" y="84"/>
                  <a:pt x="6" y="78"/>
                  <a:pt x="7" y="73"/>
                </a:cubicBezTo>
                <a:cubicBezTo>
                  <a:pt x="7" y="67"/>
                  <a:pt x="8" y="62"/>
                  <a:pt x="9" y="56"/>
                </a:cubicBezTo>
                <a:cubicBezTo>
                  <a:pt x="9" y="53"/>
                  <a:pt x="9" y="50"/>
                  <a:pt x="10" y="48"/>
                </a:cubicBezTo>
                <a:cubicBezTo>
                  <a:pt x="10" y="45"/>
                  <a:pt x="10" y="42"/>
                  <a:pt x="12" y="39"/>
                </a:cubicBezTo>
                <a:cubicBezTo>
                  <a:pt x="12" y="37"/>
                  <a:pt x="13" y="36"/>
                  <a:pt x="14" y="34"/>
                </a:cubicBezTo>
                <a:cubicBezTo>
                  <a:pt x="15" y="32"/>
                  <a:pt x="17" y="30"/>
                  <a:pt x="18" y="28"/>
                </a:cubicBezTo>
                <a:cubicBezTo>
                  <a:pt x="19" y="27"/>
                  <a:pt x="19" y="26"/>
                  <a:pt x="20" y="25"/>
                </a:cubicBezTo>
                <a:cubicBezTo>
                  <a:pt x="20" y="24"/>
                  <a:pt x="20" y="24"/>
                  <a:pt x="21" y="24"/>
                </a:cubicBezTo>
                <a:cubicBezTo>
                  <a:pt x="20" y="24"/>
                  <a:pt x="20" y="24"/>
                  <a:pt x="20" y="24"/>
                </a:cubicBezTo>
                <a:cubicBezTo>
                  <a:pt x="16" y="28"/>
                  <a:pt x="13" y="33"/>
                  <a:pt x="12" y="38"/>
                </a:cubicBezTo>
                <a:cubicBezTo>
                  <a:pt x="12" y="38"/>
                  <a:pt x="12" y="39"/>
                  <a:pt x="12" y="39"/>
                </a:cubicBezTo>
                <a:close/>
                <a:moveTo>
                  <a:pt x="271" y="122"/>
                </a:moveTo>
                <a:cubicBezTo>
                  <a:pt x="271" y="118"/>
                  <a:pt x="271" y="111"/>
                  <a:pt x="271" y="104"/>
                </a:cubicBezTo>
                <a:cubicBezTo>
                  <a:pt x="270" y="95"/>
                  <a:pt x="270" y="87"/>
                  <a:pt x="269" y="79"/>
                </a:cubicBezTo>
                <a:cubicBezTo>
                  <a:pt x="269" y="74"/>
                  <a:pt x="269" y="69"/>
                  <a:pt x="268" y="64"/>
                </a:cubicBezTo>
                <a:cubicBezTo>
                  <a:pt x="267" y="59"/>
                  <a:pt x="266" y="54"/>
                  <a:pt x="264" y="50"/>
                </a:cubicBezTo>
                <a:cubicBezTo>
                  <a:pt x="263" y="49"/>
                  <a:pt x="262" y="48"/>
                  <a:pt x="262" y="47"/>
                </a:cubicBezTo>
                <a:cubicBezTo>
                  <a:pt x="259" y="40"/>
                  <a:pt x="254" y="35"/>
                  <a:pt x="248" y="31"/>
                </a:cubicBezTo>
                <a:cubicBezTo>
                  <a:pt x="243" y="28"/>
                  <a:pt x="238" y="26"/>
                  <a:pt x="232" y="24"/>
                </a:cubicBezTo>
                <a:cubicBezTo>
                  <a:pt x="226" y="22"/>
                  <a:pt x="219" y="22"/>
                  <a:pt x="212" y="21"/>
                </a:cubicBezTo>
                <a:cubicBezTo>
                  <a:pt x="208" y="20"/>
                  <a:pt x="203" y="20"/>
                  <a:pt x="199" y="19"/>
                </a:cubicBezTo>
                <a:cubicBezTo>
                  <a:pt x="191" y="18"/>
                  <a:pt x="183" y="18"/>
                  <a:pt x="175" y="17"/>
                </a:cubicBezTo>
                <a:cubicBezTo>
                  <a:pt x="168" y="17"/>
                  <a:pt x="162" y="17"/>
                  <a:pt x="155" y="16"/>
                </a:cubicBezTo>
                <a:cubicBezTo>
                  <a:pt x="150" y="16"/>
                  <a:pt x="145" y="16"/>
                  <a:pt x="140" y="16"/>
                </a:cubicBezTo>
                <a:cubicBezTo>
                  <a:pt x="140" y="16"/>
                  <a:pt x="139" y="16"/>
                  <a:pt x="139" y="16"/>
                </a:cubicBezTo>
                <a:cubicBezTo>
                  <a:pt x="138" y="17"/>
                  <a:pt x="138" y="17"/>
                  <a:pt x="137" y="16"/>
                </a:cubicBezTo>
                <a:cubicBezTo>
                  <a:pt x="137" y="16"/>
                  <a:pt x="136" y="16"/>
                  <a:pt x="136" y="16"/>
                </a:cubicBezTo>
                <a:cubicBezTo>
                  <a:pt x="131" y="16"/>
                  <a:pt x="126" y="15"/>
                  <a:pt x="121" y="15"/>
                </a:cubicBezTo>
                <a:cubicBezTo>
                  <a:pt x="118" y="15"/>
                  <a:pt x="115" y="15"/>
                  <a:pt x="112" y="15"/>
                </a:cubicBezTo>
                <a:cubicBezTo>
                  <a:pt x="110" y="15"/>
                  <a:pt x="108" y="15"/>
                  <a:pt x="106" y="15"/>
                </a:cubicBezTo>
                <a:cubicBezTo>
                  <a:pt x="101" y="15"/>
                  <a:pt x="95" y="15"/>
                  <a:pt x="89" y="15"/>
                </a:cubicBezTo>
                <a:cubicBezTo>
                  <a:pt x="88" y="15"/>
                  <a:pt x="86" y="15"/>
                  <a:pt x="85" y="15"/>
                </a:cubicBezTo>
                <a:cubicBezTo>
                  <a:pt x="79" y="16"/>
                  <a:pt x="72" y="17"/>
                  <a:pt x="66" y="19"/>
                </a:cubicBezTo>
                <a:cubicBezTo>
                  <a:pt x="60" y="20"/>
                  <a:pt x="55" y="21"/>
                  <a:pt x="49" y="23"/>
                </a:cubicBezTo>
                <a:cubicBezTo>
                  <a:pt x="43" y="26"/>
                  <a:pt x="38" y="30"/>
                  <a:pt x="35" y="35"/>
                </a:cubicBezTo>
                <a:cubicBezTo>
                  <a:pt x="32" y="38"/>
                  <a:pt x="30" y="42"/>
                  <a:pt x="29" y="46"/>
                </a:cubicBezTo>
                <a:cubicBezTo>
                  <a:pt x="25" y="55"/>
                  <a:pt x="23" y="64"/>
                  <a:pt x="21" y="74"/>
                </a:cubicBezTo>
                <a:cubicBezTo>
                  <a:pt x="19" y="84"/>
                  <a:pt x="18" y="95"/>
                  <a:pt x="17" y="106"/>
                </a:cubicBezTo>
                <a:cubicBezTo>
                  <a:pt x="16" y="116"/>
                  <a:pt x="16" y="126"/>
                  <a:pt x="16" y="136"/>
                </a:cubicBezTo>
                <a:cubicBezTo>
                  <a:pt x="16" y="154"/>
                  <a:pt x="16" y="171"/>
                  <a:pt x="16" y="189"/>
                </a:cubicBezTo>
                <a:cubicBezTo>
                  <a:pt x="16" y="192"/>
                  <a:pt x="17" y="195"/>
                  <a:pt x="17" y="197"/>
                </a:cubicBezTo>
                <a:cubicBezTo>
                  <a:pt x="18" y="203"/>
                  <a:pt x="18" y="208"/>
                  <a:pt x="19" y="213"/>
                </a:cubicBezTo>
                <a:cubicBezTo>
                  <a:pt x="19" y="214"/>
                  <a:pt x="19" y="215"/>
                  <a:pt x="19" y="216"/>
                </a:cubicBezTo>
                <a:cubicBezTo>
                  <a:pt x="19" y="216"/>
                  <a:pt x="19" y="217"/>
                  <a:pt x="19" y="217"/>
                </a:cubicBezTo>
                <a:cubicBezTo>
                  <a:pt x="19" y="219"/>
                  <a:pt x="19" y="222"/>
                  <a:pt x="20" y="224"/>
                </a:cubicBezTo>
                <a:cubicBezTo>
                  <a:pt x="21" y="228"/>
                  <a:pt x="22" y="232"/>
                  <a:pt x="23" y="236"/>
                </a:cubicBezTo>
                <a:cubicBezTo>
                  <a:pt x="26" y="244"/>
                  <a:pt x="30" y="251"/>
                  <a:pt x="35" y="258"/>
                </a:cubicBezTo>
                <a:cubicBezTo>
                  <a:pt x="36" y="259"/>
                  <a:pt x="37" y="260"/>
                  <a:pt x="38" y="260"/>
                </a:cubicBezTo>
                <a:cubicBezTo>
                  <a:pt x="46" y="262"/>
                  <a:pt x="53" y="263"/>
                  <a:pt x="61" y="263"/>
                </a:cubicBezTo>
                <a:cubicBezTo>
                  <a:pt x="70" y="264"/>
                  <a:pt x="79" y="264"/>
                  <a:pt x="89" y="264"/>
                </a:cubicBezTo>
                <a:cubicBezTo>
                  <a:pt x="99" y="264"/>
                  <a:pt x="109" y="263"/>
                  <a:pt x="120" y="262"/>
                </a:cubicBezTo>
                <a:cubicBezTo>
                  <a:pt x="129" y="261"/>
                  <a:pt x="138" y="260"/>
                  <a:pt x="147" y="260"/>
                </a:cubicBezTo>
                <a:cubicBezTo>
                  <a:pt x="157" y="260"/>
                  <a:pt x="167" y="259"/>
                  <a:pt x="177" y="259"/>
                </a:cubicBezTo>
                <a:cubicBezTo>
                  <a:pt x="186" y="259"/>
                  <a:pt x="195" y="259"/>
                  <a:pt x="203" y="259"/>
                </a:cubicBezTo>
                <a:cubicBezTo>
                  <a:pt x="207" y="260"/>
                  <a:pt x="211" y="260"/>
                  <a:pt x="215" y="260"/>
                </a:cubicBezTo>
                <a:cubicBezTo>
                  <a:pt x="217" y="260"/>
                  <a:pt x="219" y="260"/>
                  <a:pt x="221" y="259"/>
                </a:cubicBezTo>
                <a:cubicBezTo>
                  <a:pt x="222" y="259"/>
                  <a:pt x="222" y="259"/>
                  <a:pt x="223" y="259"/>
                </a:cubicBezTo>
                <a:cubicBezTo>
                  <a:pt x="231" y="258"/>
                  <a:pt x="239" y="256"/>
                  <a:pt x="248" y="253"/>
                </a:cubicBezTo>
                <a:cubicBezTo>
                  <a:pt x="248" y="253"/>
                  <a:pt x="249" y="253"/>
                  <a:pt x="250" y="252"/>
                </a:cubicBezTo>
                <a:cubicBezTo>
                  <a:pt x="253" y="250"/>
                  <a:pt x="256" y="247"/>
                  <a:pt x="259" y="244"/>
                </a:cubicBezTo>
                <a:cubicBezTo>
                  <a:pt x="259" y="244"/>
                  <a:pt x="260" y="243"/>
                  <a:pt x="260" y="242"/>
                </a:cubicBezTo>
                <a:cubicBezTo>
                  <a:pt x="260" y="240"/>
                  <a:pt x="261" y="238"/>
                  <a:pt x="262" y="236"/>
                </a:cubicBezTo>
                <a:cubicBezTo>
                  <a:pt x="264" y="228"/>
                  <a:pt x="266" y="220"/>
                  <a:pt x="267" y="212"/>
                </a:cubicBezTo>
                <a:cubicBezTo>
                  <a:pt x="268" y="209"/>
                  <a:pt x="268" y="206"/>
                  <a:pt x="268" y="203"/>
                </a:cubicBezTo>
                <a:cubicBezTo>
                  <a:pt x="269" y="196"/>
                  <a:pt x="269" y="190"/>
                  <a:pt x="270" y="183"/>
                </a:cubicBezTo>
                <a:cubicBezTo>
                  <a:pt x="270" y="174"/>
                  <a:pt x="271" y="166"/>
                  <a:pt x="271" y="157"/>
                </a:cubicBezTo>
                <a:cubicBezTo>
                  <a:pt x="272" y="146"/>
                  <a:pt x="272" y="135"/>
                  <a:pt x="271" y="122"/>
                </a:cubicBezTo>
                <a:close/>
                <a:moveTo>
                  <a:pt x="54" y="265"/>
                </a:moveTo>
                <a:cubicBezTo>
                  <a:pt x="54" y="265"/>
                  <a:pt x="54" y="265"/>
                  <a:pt x="53" y="265"/>
                </a:cubicBezTo>
                <a:cubicBezTo>
                  <a:pt x="54" y="265"/>
                  <a:pt x="54" y="265"/>
                  <a:pt x="54" y="265"/>
                </a:cubicBezTo>
                <a:cubicBezTo>
                  <a:pt x="58" y="266"/>
                  <a:pt x="63" y="267"/>
                  <a:pt x="67" y="268"/>
                </a:cubicBezTo>
                <a:cubicBezTo>
                  <a:pt x="67" y="268"/>
                  <a:pt x="68" y="268"/>
                  <a:pt x="68" y="268"/>
                </a:cubicBezTo>
                <a:cubicBezTo>
                  <a:pt x="69" y="268"/>
                  <a:pt x="71" y="268"/>
                  <a:pt x="72" y="268"/>
                </a:cubicBezTo>
                <a:cubicBezTo>
                  <a:pt x="77" y="268"/>
                  <a:pt x="82" y="267"/>
                  <a:pt x="86" y="267"/>
                </a:cubicBezTo>
                <a:cubicBezTo>
                  <a:pt x="92" y="266"/>
                  <a:pt x="97" y="267"/>
                  <a:pt x="102" y="266"/>
                </a:cubicBezTo>
                <a:cubicBezTo>
                  <a:pt x="106" y="266"/>
                  <a:pt x="109" y="266"/>
                  <a:pt x="113" y="266"/>
                </a:cubicBezTo>
                <a:cubicBezTo>
                  <a:pt x="117" y="266"/>
                  <a:pt x="122" y="266"/>
                  <a:pt x="126" y="266"/>
                </a:cubicBezTo>
                <a:cubicBezTo>
                  <a:pt x="132" y="265"/>
                  <a:pt x="137" y="265"/>
                  <a:pt x="143" y="265"/>
                </a:cubicBezTo>
                <a:cubicBezTo>
                  <a:pt x="149" y="264"/>
                  <a:pt x="155" y="264"/>
                  <a:pt x="161" y="264"/>
                </a:cubicBezTo>
                <a:cubicBezTo>
                  <a:pt x="161" y="264"/>
                  <a:pt x="162" y="264"/>
                  <a:pt x="163" y="264"/>
                </a:cubicBezTo>
                <a:cubicBezTo>
                  <a:pt x="163" y="265"/>
                  <a:pt x="164" y="265"/>
                  <a:pt x="164" y="265"/>
                </a:cubicBezTo>
                <a:cubicBezTo>
                  <a:pt x="168" y="264"/>
                  <a:pt x="172" y="265"/>
                  <a:pt x="176" y="264"/>
                </a:cubicBezTo>
                <a:cubicBezTo>
                  <a:pt x="183" y="264"/>
                  <a:pt x="190" y="263"/>
                  <a:pt x="197" y="263"/>
                </a:cubicBezTo>
                <a:cubicBezTo>
                  <a:pt x="200" y="263"/>
                  <a:pt x="203" y="263"/>
                  <a:pt x="206" y="262"/>
                </a:cubicBezTo>
                <a:cubicBezTo>
                  <a:pt x="206" y="262"/>
                  <a:pt x="207" y="262"/>
                  <a:pt x="207" y="262"/>
                </a:cubicBezTo>
                <a:cubicBezTo>
                  <a:pt x="207" y="262"/>
                  <a:pt x="206" y="262"/>
                  <a:pt x="206" y="262"/>
                </a:cubicBezTo>
                <a:cubicBezTo>
                  <a:pt x="198" y="261"/>
                  <a:pt x="191" y="261"/>
                  <a:pt x="183" y="261"/>
                </a:cubicBezTo>
                <a:cubicBezTo>
                  <a:pt x="169" y="261"/>
                  <a:pt x="156" y="262"/>
                  <a:pt x="143" y="263"/>
                </a:cubicBezTo>
                <a:cubicBezTo>
                  <a:pt x="137" y="263"/>
                  <a:pt x="132" y="263"/>
                  <a:pt x="126" y="264"/>
                </a:cubicBezTo>
                <a:cubicBezTo>
                  <a:pt x="121" y="264"/>
                  <a:pt x="116" y="265"/>
                  <a:pt x="110" y="265"/>
                </a:cubicBezTo>
                <a:cubicBezTo>
                  <a:pt x="105" y="265"/>
                  <a:pt x="99" y="266"/>
                  <a:pt x="93" y="266"/>
                </a:cubicBezTo>
                <a:cubicBezTo>
                  <a:pt x="81" y="266"/>
                  <a:pt x="69" y="266"/>
                  <a:pt x="57" y="265"/>
                </a:cubicBezTo>
                <a:cubicBezTo>
                  <a:pt x="56" y="265"/>
                  <a:pt x="55" y="265"/>
                  <a:pt x="54" y="265"/>
                </a:cubicBezTo>
                <a:close/>
                <a:moveTo>
                  <a:pt x="21" y="276"/>
                </a:moveTo>
                <a:cubicBezTo>
                  <a:pt x="21" y="276"/>
                  <a:pt x="21" y="276"/>
                  <a:pt x="21" y="276"/>
                </a:cubicBezTo>
                <a:cubicBezTo>
                  <a:pt x="18" y="274"/>
                  <a:pt x="15" y="271"/>
                  <a:pt x="14" y="267"/>
                </a:cubicBezTo>
                <a:cubicBezTo>
                  <a:pt x="12" y="263"/>
                  <a:pt x="10" y="258"/>
                  <a:pt x="9" y="253"/>
                </a:cubicBezTo>
                <a:cubicBezTo>
                  <a:pt x="7" y="249"/>
                  <a:pt x="7" y="245"/>
                  <a:pt x="7" y="241"/>
                </a:cubicBezTo>
                <a:cubicBezTo>
                  <a:pt x="7" y="236"/>
                  <a:pt x="6" y="231"/>
                  <a:pt x="6" y="226"/>
                </a:cubicBezTo>
                <a:cubicBezTo>
                  <a:pt x="5" y="221"/>
                  <a:pt x="5" y="216"/>
                  <a:pt x="4" y="212"/>
                </a:cubicBezTo>
                <a:cubicBezTo>
                  <a:pt x="4" y="207"/>
                  <a:pt x="4" y="202"/>
                  <a:pt x="4" y="198"/>
                </a:cubicBezTo>
                <a:cubicBezTo>
                  <a:pt x="4" y="196"/>
                  <a:pt x="4" y="194"/>
                  <a:pt x="4" y="193"/>
                </a:cubicBezTo>
                <a:cubicBezTo>
                  <a:pt x="3" y="188"/>
                  <a:pt x="3" y="183"/>
                  <a:pt x="3" y="179"/>
                </a:cubicBezTo>
                <a:cubicBezTo>
                  <a:pt x="3" y="178"/>
                  <a:pt x="3" y="178"/>
                  <a:pt x="3" y="178"/>
                </a:cubicBezTo>
                <a:cubicBezTo>
                  <a:pt x="3" y="179"/>
                  <a:pt x="2" y="180"/>
                  <a:pt x="3" y="181"/>
                </a:cubicBezTo>
                <a:cubicBezTo>
                  <a:pt x="3" y="189"/>
                  <a:pt x="3" y="197"/>
                  <a:pt x="3" y="205"/>
                </a:cubicBezTo>
                <a:cubicBezTo>
                  <a:pt x="4" y="214"/>
                  <a:pt x="4" y="224"/>
                  <a:pt x="5" y="233"/>
                </a:cubicBezTo>
                <a:cubicBezTo>
                  <a:pt x="5" y="237"/>
                  <a:pt x="6" y="241"/>
                  <a:pt x="6" y="245"/>
                </a:cubicBezTo>
                <a:cubicBezTo>
                  <a:pt x="7" y="252"/>
                  <a:pt x="9" y="258"/>
                  <a:pt x="12" y="264"/>
                </a:cubicBezTo>
                <a:cubicBezTo>
                  <a:pt x="13" y="266"/>
                  <a:pt x="14" y="269"/>
                  <a:pt x="16" y="271"/>
                </a:cubicBezTo>
                <a:cubicBezTo>
                  <a:pt x="17" y="273"/>
                  <a:pt x="19" y="275"/>
                  <a:pt x="21" y="276"/>
                </a:cubicBezTo>
                <a:close/>
                <a:moveTo>
                  <a:pt x="278" y="224"/>
                </a:moveTo>
                <a:cubicBezTo>
                  <a:pt x="278" y="224"/>
                  <a:pt x="278" y="225"/>
                  <a:pt x="278" y="225"/>
                </a:cubicBezTo>
                <a:cubicBezTo>
                  <a:pt x="277" y="228"/>
                  <a:pt x="276" y="232"/>
                  <a:pt x="275" y="235"/>
                </a:cubicBezTo>
                <a:cubicBezTo>
                  <a:pt x="273" y="241"/>
                  <a:pt x="270" y="246"/>
                  <a:pt x="268" y="252"/>
                </a:cubicBezTo>
                <a:cubicBezTo>
                  <a:pt x="268" y="252"/>
                  <a:pt x="268" y="253"/>
                  <a:pt x="267" y="254"/>
                </a:cubicBezTo>
                <a:cubicBezTo>
                  <a:pt x="268" y="254"/>
                  <a:pt x="268" y="254"/>
                  <a:pt x="268" y="254"/>
                </a:cubicBezTo>
                <a:cubicBezTo>
                  <a:pt x="268" y="253"/>
                  <a:pt x="269" y="252"/>
                  <a:pt x="269" y="251"/>
                </a:cubicBezTo>
                <a:cubicBezTo>
                  <a:pt x="271" y="248"/>
                  <a:pt x="273" y="244"/>
                  <a:pt x="275" y="240"/>
                </a:cubicBezTo>
                <a:cubicBezTo>
                  <a:pt x="278" y="235"/>
                  <a:pt x="278" y="230"/>
                  <a:pt x="278" y="224"/>
                </a:cubicBezTo>
                <a:close/>
                <a:moveTo>
                  <a:pt x="93" y="274"/>
                </a:moveTo>
                <a:cubicBezTo>
                  <a:pt x="93" y="274"/>
                  <a:pt x="93" y="274"/>
                  <a:pt x="93" y="274"/>
                </a:cubicBezTo>
                <a:cubicBezTo>
                  <a:pt x="94" y="274"/>
                  <a:pt x="94" y="274"/>
                  <a:pt x="94" y="274"/>
                </a:cubicBezTo>
                <a:cubicBezTo>
                  <a:pt x="98" y="275"/>
                  <a:pt x="102" y="275"/>
                  <a:pt x="106" y="275"/>
                </a:cubicBezTo>
                <a:cubicBezTo>
                  <a:pt x="109" y="275"/>
                  <a:pt x="113" y="274"/>
                  <a:pt x="117" y="274"/>
                </a:cubicBezTo>
                <a:cubicBezTo>
                  <a:pt x="121" y="274"/>
                  <a:pt x="126" y="273"/>
                  <a:pt x="130" y="273"/>
                </a:cubicBezTo>
                <a:cubicBezTo>
                  <a:pt x="133" y="272"/>
                  <a:pt x="136" y="272"/>
                  <a:pt x="140" y="272"/>
                </a:cubicBezTo>
                <a:cubicBezTo>
                  <a:pt x="140" y="272"/>
                  <a:pt x="139" y="272"/>
                  <a:pt x="139" y="272"/>
                </a:cubicBezTo>
                <a:cubicBezTo>
                  <a:pt x="133" y="272"/>
                  <a:pt x="127" y="272"/>
                  <a:pt x="121" y="272"/>
                </a:cubicBezTo>
                <a:cubicBezTo>
                  <a:pt x="112" y="273"/>
                  <a:pt x="103" y="274"/>
                  <a:pt x="94" y="274"/>
                </a:cubicBezTo>
                <a:cubicBezTo>
                  <a:pt x="94" y="274"/>
                  <a:pt x="93" y="274"/>
                  <a:pt x="93" y="274"/>
                </a:cubicBezTo>
                <a:close/>
                <a:moveTo>
                  <a:pt x="70" y="3"/>
                </a:moveTo>
                <a:cubicBezTo>
                  <a:pt x="70" y="3"/>
                  <a:pt x="70" y="3"/>
                  <a:pt x="70" y="3"/>
                </a:cubicBezTo>
                <a:cubicBezTo>
                  <a:pt x="70" y="3"/>
                  <a:pt x="69" y="3"/>
                  <a:pt x="68" y="3"/>
                </a:cubicBezTo>
                <a:cubicBezTo>
                  <a:pt x="62" y="3"/>
                  <a:pt x="56" y="4"/>
                  <a:pt x="50" y="5"/>
                </a:cubicBezTo>
                <a:cubicBezTo>
                  <a:pt x="46" y="6"/>
                  <a:pt x="42" y="7"/>
                  <a:pt x="38" y="9"/>
                </a:cubicBezTo>
                <a:cubicBezTo>
                  <a:pt x="37" y="10"/>
                  <a:pt x="36" y="10"/>
                  <a:pt x="35" y="10"/>
                </a:cubicBezTo>
                <a:cubicBezTo>
                  <a:pt x="36" y="10"/>
                  <a:pt x="36" y="10"/>
                  <a:pt x="36" y="10"/>
                </a:cubicBezTo>
                <a:cubicBezTo>
                  <a:pt x="43" y="7"/>
                  <a:pt x="51" y="5"/>
                  <a:pt x="59" y="5"/>
                </a:cubicBezTo>
                <a:cubicBezTo>
                  <a:pt x="61" y="5"/>
                  <a:pt x="62" y="5"/>
                  <a:pt x="64" y="4"/>
                </a:cubicBezTo>
                <a:cubicBezTo>
                  <a:pt x="66" y="4"/>
                  <a:pt x="68" y="3"/>
                  <a:pt x="70" y="3"/>
                </a:cubicBezTo>
                <a:cubicBezTo>
                  <a:pt x="70" y="3"/>
                  <a:pt x="70" y="3"/>
                  <a:pt x="70" y="3"/>
                </a:cubicBezTo>
                <a:close/>
                <a:moveTo>
                  <a:pt x="82" y="277"/>
                </a:moveTo>
                <a:cubicBezTo>
                  <a:pt x="78" y="276"/>
                  <a:pt x="75" y="276"/>
                  <a:pt x="72" y="276"/>
                </a:cubicBezTo>
                <a:cubicBezTo>
                  <a:pt x="67" y="276"/>
                  <a:pt x="63" y="275"/>
                  <a:pt x="58" y="274"/>
                </a:cubicBezTo>
                <a:cubicBezTo>
                  <a:pt x="56" y="274"/>
                  <a:pt x="54" y="273"/>
                  <a:pt x="51" y="273"/>
                </a:cubicBezTo>
                <a:cubicBezTo>
                  <a:pt x="47" y="272"/>
                  <a:pt x="43" y="272"/>
                  <a:pt x="38" y="271"/>
                </a:cubicBezTo>
                <a:cubicBezTo>
                  <a:pt x="38" y="271"/>
                  <a:pt x="38" y="271"/>
                  <a:pt x="38" y="271"/>
                </a:cubicBezTo>
                <a:cubicBezTo>
                  <a:pt x="38" y="271"/>
                  <a:pt x="39" y="271"/>
                  <a:pt x="39" y="271"/>
                </a:cubicBezTo>
                <a:cubicBezTo>
                  <a:pt x="40" y="272"/>
                  <a:pt x="42" y="272"/>
                  <a:pt x="43" y="272"/>
                </a:cubicBezTo>
                <a:cubicBezTo>
                  <a:pt x="45" y="273"/>
                  <a:pt x="47" y="274"/>
                  <a:pt x="49" y="274"/>
                </a:cubicBezTo>
                <a:cubicBezTo>
                  <a:pt x="55" y="275"/>
                  <a:pt x="60" y="276"/>
                  <a:pt x="65" y="276"/>
                </a:cubicBezTo>
                <a:cubicBezTo>
                  <a:pt x="68" y="276"/>
                  <a:pt x="71" y="277"/>
                  <a:pt x="74" y="276"/>
                </a:cubicBezTo>
                <a:cubicBezTo>
                  <a:pt x="74" y="276"/>
                  <a:pt x="75" y="276"/>
                  <a:pt x="75" y="276"/>
                </a:cubicBezTo>
                <a:cubicBezTo>
                  <a:pt x="77" y="277"/>
                  <a:pt x="79" y="277"/>
                  <a:pt x="82" y="277"/>
                </a:cubicBezTo>
                <a:close/>
                <a:moveTo>
                  <a:pt x="192" y="13"/>
                </a:moveTo>
                <a:cubicBezTo>
                  <a:pt x="196" y="14"/>
                  <a:pt x="200" y="14"/>
                  <a:pt x="204" y="14"/>
                </a:cubicBezTo>
                <a:cubicBezTo>
                  <a:pt x="208" y="15"/>
                  <a:pt x="212" y="15"/>
                  <a:pt x="216" y="16"/>
                </a:cubicBezTo>
                <a:cubicBezTo>
                  <a:pt x="219" y="16"/>
                  <a:pt x="223" y="17"/>
                  <a:pt x="227" y="17"/>
                </a:cubicBezTo>
                <a:cubicBezTo>
                  <a:pt x="227" y="17"/>
                  <a:pt x="226" y="17"/>
                  <a:pt x="226" y="17"/>
                </a:cubicBezTo>
                <a:cubicBezTo>
                  <a:pt x="222" y="16"/>
                  <a:pt x="218" y="15"/>
                  <a:pt x="215" y="15"/>
                </a:cubicBezTo>
                <a:cubicBezTo>
                  <a:pt x="210" y="14"/>
                  <a:pt x="205" y="14"/>
                  <a:pt x="200" y="13"/>
                </a:cubicBezTo>
                <a:cubicBezTo>
                  <a:pt x="198" y="13"/>
                  <a:pt x="195" y="13"/>
                  <a:pt x="193" y="13"/>
                </a:cubicBezTo>
                <a:cubicBezTo>
                  <a:pt x="193" y="13"/>
                  <a:pt x="192" y="12"/>
                  <a:pt x="192" y="13"/>
                </a:cubicBezTo>
                <a:close/>
                <a:moveTo>
                  <a:pt x="261" y="266"/>
                </a:moveTo>
                <a:cubicBezTo>
                  <a:pt x="261" y="266"/>
                  <a:pt x="261" y="266"/>
                  <a:pt x="261" y="266"/>
                </a:cubicBezTo>
                <a:cubicBezTo>
                  <a:pt x="261" y="266"/>
                  <a:pt x="261" y="266"/>
                  <a:pt x="261" y="266"/>
                </a:cubicBezTo>
                <a:cubicBezTo>
                  <a:pt x="264" y="264"/>
                  <a:pt x="265" y="263"/>
                  <a:pt x="267" y="261"/>
                </a:cubicBezTo>
                <a:cubicBezTo>
                  <a:pt x="270" y="257"/>
                  <a:pt x="272" y="253"/>
                  <a:pt x="274" y="249"/>
                </a:cubicBezTo>
                <a:cubicBezTo>
                  <a:pt x="274" y="249"/>
                  <a:pt x="274" y="249"/>
                  <a:pt x="274" y="248"/>
                </a:cubicBezTo>
                <a:cubicBezTo>
                  <a:pt x="274" y="249"/>
                  <a:pt x="273" y="249"/>
                  <a:pt x="273" y="249"/>
                </a:cubicBezTo>
                <a:cubicBezTo>
                  <a:pt x="271" y="254"/>
                  <a:pt x="268" y="257"/>
                  <a:pt x="265" y="261"/>
                </a:cubicBezTo>
                <a:cubicBezTo>
                  <a:pt x="263" y="262"/>
                  <a:pt x="262" y="264"/>
                  <a:pt x="261" y="266"/>
                </a:cubicBezTo>
                <a:close/>
                <a:moveTo>
                  <a:pt x="276" y="99"/>
                </a:moveTo>
                <a:cubicBezTo>
                  <a:pt x="276" y="98"/>
                  <a:pt x="276" y="98"/>
                  <a:pt x="276" y="98"/>
                </a:cubicBezTo>
                <a:cubicBezTo>
                  <a:pt x="276" y="88"/>
                  <a:pt x="276" y="78"/>
                  <a:pt x="275" y="69"/>
                </a:cubicBezTo>
                <a:cubicBezTo>
                  <a:pt x="275" y="67"/>
                  <a:pt x="275" y="66"/>
                  <a:pt x="274" y="65"/>
                </a:cubicBezTo>
                <a:cubicBezTo>
                  <a:pt x="274" y="65"/>
                  <a:pt x="274" y="65"/>
                  <a:pt x="274" y="66"/>
                </a:cubicBezTo>
                <a:cubicBezTo>
                  <a:pt x="275" y="68"/>
                  <a:pt x="275" y="70"/>
                  <a:pt x="275" y="73"/>
                </a:cubicBezTo>
                <a:cubicBezTo>
                  <a:pt x="275" y="73"/>
                  <a:pt x="275" y="74"/>
                  <a:pt x="275" y="75"/>
                </a:cubicBezTo>
                <a:cubicBezTo>
                  <a:pt x="275" y="75"/>
                  <a:pt x="275" y="76"/>
                  <a:pt x="275" y="76"/>
                </a:cubicBezTo>
                <a:cubicBezTo>
                  <a:pt x="275" y="79"/>
                  <a:pt x="275" y="82"/>
                  <a:pt x="275" y="85"/>
                </a:cubicBezTo>
                <a:cubicBezTo>
                  <a:pt x="276" y="89"/>
                  <a:pt x="276" y="94"/>
                  <a:pt x="276" y="99"/>
                </a:cubicBezTo>
                <a:close/>
                <a:moveTo>
                  <a:pt x="276" y="223"/>
                </a:moveTo>
                <a:cubicBezTo>
                  <a:pt x="276" y="223"/>
                  <a:pt x="276" y="223"/>
                  <a:pt x="276" y="223"/>
                </a:cubicBezTo>
                <a:cubicBezTo>
                  <a:pt x="276" y="222"/>
                  <a:pt x="277" y="221"/>
                  <a:pt x="277" y="220"/>
                </a:cubicBezTo>
                <a:cubicBezTo>
                  <a:pt x="278" y="216"/>
                  <a:pt x="278" y="211"/>
                  <a:pt x="279" y="207"/>
                </a:cubicBezTo>
                <a:cubicBezTo>
                  <a:pt x="279" y="204"/>
                  <a:pt x="279" y="201"/>
                  <a:pt x="279" y="198"/>
                </a:cubicBezTo>
                <a:cubicBezTo>
                  <a:pt x="278" y="206"/>
                  <a:pt x="277" y="215"/>
                  <a:pt x="276" y="223"/>
                </a:cubicBezTo>
                <a:close/>
                <a:moveTo>
                  <a:pt x="239" y="13"/>
                </a:moveTo>
                <a:cubicBezTo>
                  <a:pt x="239" y="13"/>
                  <a:pt x="239" y="13"/>
                  <a:pt x="239" y="13"/>
                </a:cubicBezTo>
                <a:cubicBezTo>
                  <a:pt x="235" y="12"/>
                  <a:pt x="232" y="11"/>
                  <a:pt x="229" y="10"/>
                </a:cubicBezTo>
                <a:cubicBezTo>
                  <a:pt x="228" y="10"/>
                  <a:pt x="227" y="10"/>
                  <a:pt x="226" y="10"/>
                </a:cubicBezTo>
                <a:cubicBezTo>
                  <a:pt x="226" y="10"/>
                  <a:pt x="225" y="10"/>
                  <a:pt x="225" y="10"/>
                </a:cubicBezTo>
                <a:cubicBezTo>
                  <a:pt x="227" y="10"/>
                  <a:pt x="228" y="11"/>
                  <a:pt x="230" y="11"/>
                </a:cubicBezTo>
                <a:cubicBezTo>
                  <a:pt x="230" y="11"/>
                  <a:pt x="231" y="11"/>
                  <a:pt x="231" y="11"/>
                </a:cubicBezTo>
                <a:cubicBezTo>
                  <a:pt x="232" y="12"/>
                  <a:pt x="232" y="12"/>
                  <a:pt x="233" y="12"/>
                </a:cubicBezTo>
                <a:cubicBezTo>
                  <a:pt x="235" y="13"/>
                  <a:pt x="236" y="13"/>
                  <a:pt x="237" y="13"/>
                </a:cubicBezTo>
                <a:cubicBezTo>
                  <a:pt x="238" y="13"/>
                  <a:pt x="238" y="13"/>
                  <a:pt x="239" y="13"/>
                </a:cubicBezTo>
                <a:close/>
                <a:moveTo>
                  <a:pt x="61" y="10"/>
                </a:moveTo>
                <a:cubicBezTo>
                  <a:pt x="61" y="10"/>
                  <a:pt x="61" y="10"/>
                  <a:pt x="61" y="10"/>
                </a:cubicBezTo>
                <a:cubicBezTo>
                  <a:pt x="57" y="10"/>
                  <a:pt x="52" y="10"/>
                  <a:pt x="49" y="14"/>
                </a:cubicBezTo>
                <a:cubicBezTo>
                  <a:pt x="53" y="12"/>
                  <a:pt x="57" y="11"/>
                  <a:pt x="61" y="10"/>
                </a:cubicBezTo>
                <a:close/>
                <a:moveTo>
                  <a:pt x="267" y="25"/>
                </a:moveTo>
                <a:cubicBezTo>
                  <a:pt x="265" y="22"/>
                  <a:pt x="259" y="16"/>
                  <a:pt x="256" y="15"/>
                </a:cubicBezTo>
                <a:cubicBezTo>
                  <a:pt x="260" y="19"/>
                  <a:pt x="263" y="22"/>
                  <a:pt x="267" y="25"/>
                </a:cubicBezTo>
                <a:close/>
                <a:moveTo>
                  <a:pt x="35" y="275"/>
                </a:moveTo>
                <a:cubicBezTo>
                  <a:pt x="35" y="275"/>
                  <a:pt x="35" y="275"/>
                  <a:pt x="35" y="275"/>
                </a:cubicBezTo>
                <a:cubicBezTo>
                  <a:pt x="34" y="275"/>
                  <a:pt x="33" y="274"/>
                  <a:pt x="33" y="274"/>
                </a:cubicBezTo>
                <a:cubicBezTo>
                  <a:pt x="32" y="273"/>
                  <a:pt x="31" y="273"/>
                  <a:pt x="30" y="272"/>
                </a:cubicBezTo>
                <a:cubicBezTo>
                  <a:pt x="29" y="272"/>
                  <a:pt x="28" y="271"/>
                  <a:pt x="27" y="270"/>
                </a:cubicBezTo>
                <a:cubicBezTo>
                  <a:pt x="27" y="270"/>
                  <a:pt x="26" y="269"/>
                  <a:pt x="25" y="269"/>
                </a:cubicBezTo>
                <a:cubicBezTo>
                  <a:pt x="24" y="268"/>
                  <a:pt x="24" y="267"/>
                  <a:pt x="23" y="267"/>
                </a:cubicBezTo>
                <a:cubicBezTo>
                  <a:pt x="26" y="271"/>
                  <a:pt x="30" y="274"/>
                  <a:pt x="35" y="275"/>
                </a:cubicBezTo>
                <a:close/>
                <a:moveTo>
                  <a:pt x="280" y="73"/>
                </a:moveTo>
                <a:cubicBezTo>
                  <a:pt x="280" y="74"/>
                  <a:pt x="280" y="75"/>
                  <a:pt x="280" y="76"/>
                </a:cubicBezTo>
                <a:cubicBezTo>
                  <a:pt x="280" y="77"/>
                  <a:pt x="280" y="79"/>
                  <a:pt x="281" y="81"/>
                </a:cubicBezTo>
                <a:cubicBezTo>
                  <a:pt x="281" y="85"/>
                  <a:pt x="281" y="90"/>
                  <a:pt x="281" y="94"/>
                </a:cubicBezTo>
                <a:cubicBezTo>
                  <a:pt x="281" y="97"/>
                  <a:pt x="281" y="100"/>
                  <a:pt x="281" y="103"/>
                </a:cubicBezTo>
                <a:cubicBezTo>
                  <a:pt x="281" y="93"/>
                  <a:pt x="281" y="83"/>
                  <a:pt x="280" y="73"/>
                </a:cubicBezTo>
                <a:close/>
                <a:moveTo>
                  <a:pt x="263" y="40"/>
                </a:moveTo>
                <a:cubicBezTo>
                  <a:pt x="265" y="44"/>
                  <a:pt x="267" y="48"/>
                  <a:pt x="268" y="51"/>
                </a:cubicBezTo>
                <a:cubicBezTo>
                  <a:pt x="268" y="47"/>
                  <a:pt x="267" y="44"/>
                  <a:pt x="265" y="41"/>
                </a:cubicBezTo>
                <a:cubicBezTo>
                  <a:pt x="264" y="40"/>
                  <a:pt x="264" y="40"/>
                  <a:pt x="263" y="40"/>
                </a:cubicBezTo>
                <a:close/>
                <a:moveTo>
                  <a:pt x="182" y="268"/>
                </a:moveTo>
                <a:cubicBezTo>
                  <a:pt x="186" y="268"/>
                  <a:pt x="198" y="268"/>
                  <a:pt x="198" y="267"/>
                </a:cubicBezTo>
                <a:cubicBezTo>
                  <a:pt x="193" y="266"/>
                  <a:pt x="188" y="267"/>
                  <a:pt x="182" y="268"/>
                </a:cubicBezTo>
                <a:close/>
                <a:moveTo>
                  <a:pt x="243" y="266"/>
                </a:moveTo>
                <a:cubicBezTo>
                  <a:pt x="242" y="266"/>
                  <a:pt x="242" y="266"/>
                  <a:pt x="241" y="266"/>
                </a:cubicBezTo>
                <a:cubicBezTo>
                  <a:pt x="241" y="265"/>
                  <a:pt x="240" y="265"/>
                  <a:pt x="239" y="266"/>
                </a:cubicBezTo>
                <a:cubicBezTo>
                  <a:pt x="238" y="266"/>
                  <a:pt x="237" y="266"/>
                  <a:pt x="236" y="267"/>
                </a:cubicBezTo>
                <a:cubicBezTo>
                  <a:pt x="236" y="267"/>
                  <a:pt x="235" y="267"/>
                  <a:pt x="235" y="267"/>
                </a:cubicBezTo>
                <a:cubicBezTo>
                  <a:pt x="236" y="267"/>
                  <a:pt x="236" y="268"/>
                  <a:pt x="237" y="268"/>
                </a:cubicBezTo>
                <a:cubicBezTo>
                  <a:pt x="237" y="268"/>
                  <a:pt x="238" y="268"/>
                  <a:pt x="238" y="268"/>
                </a:cubicBezTo>
                <a:cubicBezTo>
                  <a:pt x="239" y="267"/>
                  <a:pt x="241" y="267"/>
                  <a:pt x="243" y="266"/>
                </a:cubicBezTo>
                <a:close/>
                <a:moveTo>
                  <a:pt x="26" y="24"/>
                </a:moveTo>
                <a:cubicBezTo>
                  <a:pt x="27" y="23"/>
                  <a:pt x="28" y="23"/>
                  <a:pt x="29" y="22"/>
                </a:cubicBezTo>
                <a:cubicBezTo>
                  <a:pt x="31" y="20"/>
                  <a:pt x="33" y="18"/>
                  <a:pt x="35" y="16"/>
                </a:cubicBezTo>
                <a:cubicBezTo>
                  <a:pt x="36" y="16"/>
                  <a:pt x="36" y="16"/>
                  <a:pt x="36" y="16"/>
                </a:cubicBezTo>
                <a:cubicBezTo>
                  <a:pt x="32" y="18"/>
                  <a:pt x="29" y="20"/>
                  <a:pt x="26" y="24"/>
                </a:cubicBezTo>
                <a:close/>
                <a:moveTo>
                  <a:pt x="167" y="10"/>
                </a:moveTo>
                <a:cubicBezTo>
                  <a:pt x="167" y="10"/>
                  <a:pt x="167" y="9"/>
                  <a:pt x="166" y="9"/>
                </a:cubicBezTo>
                <a:cubicBezTo>
                  <a:pt x="166" y="9"/>
                  <a:pt x="166" y="9"/>
                  <a:pt x="165" y="9"/>
                </a:cubicBezTo>
                <a:cubicBezTo>
                  <a:pt x="161" y="9"/>
                  <a:pt x="157" y="9"/>
                  <a:pt x="152" y="9"/>
                </a:cubicBezTo>
                <a:cubicBezTo>
                  <a:pt x="150" y="9"/>
                  <a:pt x="149" y="9"/>
                  <a:pt x="147" y="9"/>
                </a:cubicBezTo>
                <a:cubicBezTo>
                  <a:pt x="154" y="9"/>
                  <a:pt x="160" y="9"/>
                  <a:pt x="167" y="10"/>
                </a:cubicBezTo>
                <a:close/>
                <a:moveTo>
                  <a:pt x="232" y="273"/>
                </a:moveTo>
                <a:cubicBezTo>
                  <a:pt x="232" y="273"/>
                  <a:pt x="232" y="273"/>
                  <a:pt x="232" y="273"/>
                </a:cubicBezTo>
                <a:cubicBezTo>
                  <a:pt x="228" y="272"/>
                  <a:pt x="223" y="272"/>
                  <a:pt x="218" y="272"/>
                </a:cubicBezTo>
                <a:cubicBezTo>
                  <a:pt x="219" y="272"/>
                  <a:pt x="220" y="273"/>
                  <a:pt x="221" y="273"/>
                </a:cubicBezTo>
                <a:cubicBezTo>
                  <a:pt x="224" y="273"/>
                  <a:pt x="226" y="273"/>
                  <a:pt x="229" y="273"/>
                </a:cubicBezTo>
                <a:cubicBezTo>
                  <a:pt x="230" y="273"/>
                  <a:pt x="231" y="273"/>
                  <a:pt x="232" y="273"/>
                </a:cubicBezTo>
                <a:close/>
                <a:moveTo>
                  <a:pt x="247" y="23"/>
                </a:moveTo>
                <a:cubicBezTo>
                  <a:pt x="245" y="22"/>
                  <a:pt x="244" y="20"/>
                  <a:pt x="242" y="20"/>
                </a:cubicBezTo>
                <a:cubicBezTo>
                  <a:pt x="240" y="19"/>
                  <a:pt x="238" y="19"/>
                  <a:pt x="236" y="18"/>
                </a:cubicBezTo>
                <a:cubicBezTo>
                  <a:pt x="236" y="18"/>
                  <a:pt x="236" y="18"/>
                  <a:pt x="236" y="18"/>
                </a:cubicBezTo>
                <a:cubicBezTo>
                  <a:pt x="239" y="20"/>
                  <a:pt x="243" y="21"/>
                  <a:pt x="247" y="23"/>
                </a:cubicBezTo>
                <a:close/>
                <a:moveTo>
                  <a:pt x="216" y="263"/>
                </a:moveTo>
                <a:cubicBezTo>
                  <a:pt x="216" y="263"/>
                  <a:pt x="216" y="263"/>
                  <a:pt x="216" y="263"/>
                </a:cubicBezTo>
                <a:cubicBezTo>
                  <a:pt x="220" y="263"/>
                  <a:pt x="224" y="263"/>
                  <a:pt x="228" y="263"/>
                </a:cubicBezTo>
                <a:cubicBezTo>
                  <a:pt x="229" y="263"/>
                  <a:pt x="229" y="263"/>
                  <a:pt x="230" y="263"/>
                </a:cubicBezTo>
                <a:cubicBezTo>
                  <a:pt x="230" y="263"/>
                  <a:pt x="230" y="263"/>
                  <a:pt x="230" y="263"/>
                </a:cubicBezTo>
                <a:cubicBezTo>
                  <a:pt x="226" y="263"/>
                  <a:pt x="223" y="262"/>
                  <a:pt x="219" y="262"/>
                </a:cubicBezTo>
                <a:cubicBezTo>
                  <a:pt x="218" y="262"/>
                  <a:pt x="217" y="263"/>
                  <a:pt x="216" y="263"/>
                </a:cubicBezTo>
                <a:close/>
                <a:moveTo>
                  <a:pt x="231" y="260"/>
                </a:moveTo>
                <a:cubicBezTo>
                  <a:pt x="231" y="260"/>
                  <a:pt x="231" y="260"/>
                  <a:pt x="231" y="260"/>
                </a:cubicBezTo>
                <a:cubicBezTo>
                  <a:pt x="233" y="260"/>
                  <a:pt x="235" y="260"/>
                  <a:pt x="237" y="260"/>
                </a:cubicBezTo>
                <a:cubicBezTo>
                  <a:pt x="239" y="259"/>
                  <a:pt x="240" y="259"/>
                  <a:pt x="241" y="258"/>
                </a:cubicBezTo>
                <a:cubicBezTo>
                  <a:pt x="238" y="258"/>
                  <a:pt x="234" y="259"/>
                  <a:pt x="231" y="260"/>
                </a:cubicBezTo>
                <a:close/>
                <a:moveTo>
                  <a:pt x="44" y="23"/>
                </a:moveTo>
                <a:cubicBezTo>
                  <a:pt x="40" y="24"/>
                  <a:pt x="37" y="26"/>
                  <a:pt x="36" y="29"/>
                </a:cubicBezTo>
                <a:cubicBezTo>
                  <a:pt x="38" y="27"/>
                  <a:pt x="41" y="25"/>
                  <a:pt x="44" y="23"/>
                </a:cubicBezTo>
                <a:close/>
                <a:moveTo>
                  <a:pt x="82" y="272"/>
                </a:moveTo>
                <a:cubicBezTo>
                  <a:pt x="84" y="272"/>
                  <a:pt x="99" y="272"/>
                  <a:pt x="102" y="271"/>
                </a:cubicBezTo>
                <a:cubicBezTo>
                  <a:pt x="95" y="271"/>
                  <a:pt x="88" y="271"/>
                  <a:pt x="82" y="272"/>
                </a:cubicBezTo>
                <a:close/>
                <a:moveTo>
                  <a:pt x="25" y="35"/>
                </a:moveTo>
                <a:cubicBezTo>
                  <a:pt x="23" y="37"/>
                  <a:pt x="19" y="46"/>
                  <a:pt x="19" y="48"/>
                </a:cubicBezTo>
                <a:cubicBezTo>
                  <a:pt x="20" y="44"/>
                  <a:pt x="22" y="39"/>
                  <a:pt x="25" y="35"/>
                </a:cubicBezTo>
                <a:close/>
                <a:moveTo>
                  <a:pt x="116" y="4"/>
                </a:moveTo>
                <a:cubicBezTo>
                  <a:pt x="121" y="4"/>
                  <a:pt x="126" y="4"/>
                  <a:pt x="131" y="4"/>
                </a:cubicBezTo>
                <a:cubicBezTo>
                  <a:pt x="126" y="3"/>
                  <a:pt x="121" y="4"/>
                  <a:pt x="116" y="4"/>
                </a:cubicBezTo>
                <a:close/>
                <a:moveTo>
                  <a:pt x="6" y="145"/>
                </a:moveTo>
                <a:cubicBezTo>
                  <a:pt x="6" y="142"/>
                  <a:pt x="6" y="136"/>
                  <a:pt x="6" y="133"/>
                </a:cubicBezTo>
                <a:cubicBezTo>
                  <a:pt x="6" y="137"/>
                  <a:pt x="6" y="141"/>
                  <a:pt x="6" y="145"/>
                </a:cubicBezTo>
                <a:close/>
                <a:moveTo>
                  <a:pt x="250" y="18"/>
                </a:moveTo>
                <a:cubicBezTo>
                  <a:pt x="247" y="16"/>
                  <a:pt x="244" y="15"/>
                  <a:pt x="241" y="14"/>
                </a:cubicBezTo>
                <a:cubicBezTo>
                  <a:pt x="244" y="15"/>
                  <a:pt x="247" y="16"/>
                  <a:pt x="250" y="18"/>
                </a:cubicBezTo>
                <a:close/>
                <a:moveTo>
                  <a:pt x="15" y="40"/>
                </a:moveTo>
                <a:cubicBezTo>
                  <a:pt x="15" y="40"/>
                  <a:pt x="15" y="40"/>
                  <a:pt x="15" y="40"/>
                </a:cubicBezTo>
                <a:cubicBezTo>
                  <a:pt x="14" y="41"/>
                  <a:pt x="14" y="43"/>
                  <a:pt x="14" y="44"/>
                </a:cubicBezTo>
                <a:cubicBezTo>
                  <a:pt x="13" y="45"/>
                  <a:pt x="13" y="46"/>
                  <a:pt x="13" y="47"/>
                </a:cubicBezTo>
                <a:cubicBezTo>
                  <a:pt x="13" y="48"/>
                  <a:pt x="12" y="49"/>
                  <a:pt x="12" y="50"/>
                </a:cubicBezTo>
                <a:cubicBezTo>
                  <a:pt x="13" y="50"/>
                  <a:pt x="13" y="50"/>
                  <a:pt x="13" y="50"/>
                </a:cubicBezTo>
                <a:cubicBezTo>
                  <a:pt x="13" y="47"/>
                  <a:pt x="14" y="44"/>
                  <a:pt x="15" y="40"/>
                </a:cubicBezTo>
                <a:close/>
                <a:moveTo>
                  <a:pt x="47" y="276"/>
                </a:moveTo>
                <a:cubicBezTo>
                  <a:pt x="49" y="277"/>
                  <a:pt x="55" y="278"/>
                  <a:pt x="57" y="278"/>
                </a:cubicBezTo>
                <a:cubicBezTo>
                  <a:pt x="53" y="277"/>
                  <a:pt x="50" y="277"/>
                  <a:pt x="47" y="276"/>
                </a:cubicBezTo>
                <a:close/>
                <a:moveTo>
                  <a:pt x="37" y="18"/>
                </a:moveTo>
                <a:cubicBezTo>
                  <a:pt x="39" y="17"/>
                  <a:pt x="41" y="17"/>
                  <a:pt x="43" y="15"/>
                </a:cubicBezTo>
                <a:cubicBezTo>
                  <a:pt x="41" y="16"/>
                  <a:pt x="39" y="17"/>
                  <a:pt x="37" y="18"/>
                </a:cubicBezTo>
                <a:close/>
                <a:moveTo>
                  <a:pt x="13" y="256"/>
                </a:moveTo>
                <a:cubicBezTo>
                  <a:pt x="13" y="259"/>
                  <a:pt x="14" y="261"/>
                  <a:pt x="16" y="263"/>
                </a:cubicBezTo>
                <a:cubicBezTo>
                  <a:pt x="15" y="261"/>
                  <a:pt x="14" y="258"/>
                  <a:pt x="13" y="256"/>
                </a:cubicBezTo>
                <a:close/>
                <a:moveTo>
                  <a:pt x="262" y="253"/>
                </a:moveTo>
                <a:cubicBezTo>
                  <a:pt x="261" y="254"/>
                  <a:pt x="260" y="255"/>
                  <a:pt x="259" y="256"/>
                </a:cubicBezTo>
                <a:cubicBezTo>
                  <a:pt x="259" y="257"/>
                  <a:pt x="259" y="257"/>
                  <a:pt x="259" y="258"/>
                </a:cubicBezTo>
                <a:cubicBezTo>
                  <a:pt x="261" y="256"/>
                  <a:pt x="262" y="254"/>
                  <a:pt x="262" y="253"/>
                </a:cubicBezTo>
                <a:close/>
                <a:moveTo>
                  <a:pt x="28" y="255"/>
                </a:moveTo>
                <a:cubicBezTo>
                  <a:pt x="28" y="255"/>
                  <a:pt x="28" y="255"/>
                  <a:pt x="28" y="255"/>
                </a:cubicBezTo>
                <a:cubicBezTo>
                  <a:pt x="27" y="254"/>
                  <a:pt x="27" y="254"/>
                  <a:pt x="26" y="253"/>
                </a:cubicBezTo>
                <a:cubicBezTo>
                  <a:pt x="26" y="252"/>
                  <a:pt x="25" y="251"/>
                  <a:pt x="25" y="250"/>
                </a:cubicBezTo>
                <a:cubicBezTo>
                  <a:pt x="25" y="252"/>
                  <a:pt x="25" y="252"/>
                  <a:pt x="25" y="253"/>
                </a:cubicBezTo>
                <a:cubicBezTo>
                  <a:pt x="26" y="253"/>
                  <a:pt x="27" y="254"/>
                  <a:pt x="28" y="255"/>
                </a:cubicBezTo>
                <a:close/>
                <a:moveTo>
                  <a:pt x="43" y="268"/>
                </a:moveTo>
                <a:cubicBezTo>
                  <a:pt x="45" y="269"/>
                  <a:pt x="49" y="270"/>
                  <a:pt x="50" y="270"/>
                </a:cubicBezTo>
                <a:cubicBezTo>
                  <a:pt x="48" y="269"/>
                  <a:pt x="46" y="268"/>
                  <a:pt x="43" y="268"/>
                </a:cubicBezTo>
                <a:close/>
                <a:moveTo>
                  <a:pt x="21" y="33"/>
                </a:moveTo>
                <a:cubicBezTo>
                  <a:pt x="22" y="32"/>
                  <a:pt x="23" y="30"/>
                  <a:pt x="24" y="28"/>
                </a:cubicBezTo>
                <a:cubicBezTo>
                  <a:pt x="24" y="28"/>
                  <a:pt x="23" y="29"/>
                  <a:pt x="23" y="29"/>
                </a:cubicBezTo>
                <a:cubicBezTo>
                  <a:pt x="22" y="30"/>
                  <a:pt x="21" y="32"/>
                  <a:pt x="21" y="33"/>
                </a:cubicBezTo>
                <a:close/>
                <a:moveTo>
                  <a:pt x="256" y="27"/>
                </a:moveTo>
                <a:cubicBezTo>
                  <a:pt x="255" y="26"/>
                  <a:pt x="253" y="24"/>
                  <a:pt x="251" y="24"/>
                </a:cubicBezTo>
                <a:cubicBezTo>
                  <a:pt x="253" y="25"/>
                  <a:pt x="254" y="26"/>
                  <a:pt x="256" y="27"/>
                </a:cubicBezTo>
                <a:close/>
                <a:moveTo>
                  <a:pt x="249" y="266"/>
                </a:moveTo>
                <a:cubicBezTo>
                  <a:pt x="249" y="266"/>
                  <a:pt x="249" y="266"/>
                  <a:pt x="249" y="266"/>
                </a:cubicBezTo>
                <a:cubicBezTo>
                  <a:pt x="250" y="266"/>
                  <a:pt x="251" y="265"/>
                  <a:pt x="252" y="265"/>
                </a:cubicBezTo>
                <a:cubicBezTo>
                  <a:pt x="253" y="265"/>
                  <a:pt x="253" y="264"/>
                  <a:pt x="253" y="264"/>
                </a:cubicBezTo>
                <a:cubicBezTo>
                  <a:pt x="251" y="264"/>
                  <a:pt x="250" y="265"/>
                  <a:pt x="249" y="266"/>
                </a:cubicBezTo>
                <a:close/>
                <a:moveTo>
                  <a:pt x="114" y="4"/>
                </a:moveTo>
                <a:cubicBezTo>
                  <a:pt x="114" y="4"/>
                  <a:pt x="114" y="4"/>
                  <a:pt x="114" y="4"/>
                </a:cubicBezTo>
                <a:cubicBezTo>
                  <a:pt x="112" y="4"/>
                  <a:pt x="110" y="4"/>
                  <a:pt x="108" y="5"/>
                </a:cubicBezTo>
                <a:cubicBezTo>
                  <a:pt x="108" y="5"/>
                  <a:pt x="108" y="5"/>
                  <a:pt x="108" y="5"/>
                </a:cubicBezTo>
                <a:cubicBezTo>
                  <a:pt x="110" y="5"/>
                  <a:pt x="112" y="5"/>
                  <a:pt x="114" y="4"/>
                </a:cubicBezTo>
                <a:close/>
                <a:moveTo>
                  <a:pt x="181" y="12"/>
                </a:moveTo>
                <a:cubicBezTo>
                  <a:pt x="181" y="12"/>
                  <a:pt x="181" y="12"/>
                  <a:pt x="181" y="12"/>
                </a:cubicBezTo>
                <a:cubicBezTo>
                  <a:pt x="183" y="12"/>
                  <a:pt x="185" y="12"/>
                  <a:pt x="186" y="12"/>
                </a:cubicBezTo>
                <a:cubicBezTo>
                  <a:pt x="186" y="12"/>
                  <a:pt x="186" y="12"/>
                  <a:pt x="186" y="12"/>
                </a:cubicBezTo>
                <a:cubicBezTo>
                  <a:pt x="185" y="12"/>
                  <a:pt x="183" y="12"/>
                  <a:pt x="181" y="12"/>
                </a:cubicBezTo>
                <a:close/>
                <a:moveTo>
                  <a:pt x="70" y="11"/>
                </a:moveTo>
                <a:cubicBezTo>
                  <a:pt x="70" y="11"/>
                  <a:pt x="70" y="11"/>
                  <a:pt x="70" y="11"/>
                </a:cubicBezTo>
                <a:cubicBezTo>
                  <a:pt x="71" y="11"/>
                  <a:pt x="72" y="11"/>
                  <a:pt x="73" y="11"/>
                </a:cubicBezTo>
                <a:cubicBezTo>
                  <a:pt x="73" y="11"/>
                  <a:pt x="73" y="10"/>
                  <a:pt x="73" y="10"/>
                </a:cubicBezTo>
                <a:cubicBezTo>
                  <a:pt x="72" y="10"/>
                  <a:pt x="71" y="11"/>
                  <a:pt x="70" y="11"/>
                </a:cubicBezTo>
                <a:close/>
                <a:moveTo>
                  <a:pt x="277" y="43"/>
                </a:moveTo>
                <a:cubicBezTo>
                  <a:pt x="277" y="43"/>
                  <a:pt x="278" y="43"/>
                  <a:pt x="278" y="43"/>
                </a:cubicBezTo>
                <a:cubicBezTo>
                  <a:pt x="277" y="42"/>
                  <a:pt x="277" y="41"/>
                  <a:pt x="277" y="39"/>
                </a:cubicBezTo>
                <a:cubicBezTo>
                  <a:pt x="277" y="41"/>
                  <a:pt x="277" y="42"/>
                  <a:pt x="277" y="43"/>
                </a:cubicBezTo>
                <a:close/>
                <a:moveTo>
                  <a:pt x="14" y="71"/>
                </a:moveTo>
                <a:cubicBezTo>
                  <a:pt x="14" y="71"/>
                  <a:pt x="14" y="71"/>
                  <a:pt x="14" y="71"/>
                </a:cubicBezTo>
                <a:cubicBezTo>
                  <a:pt x="14" y="69"/>
                  <a:pt x="14" y="68"/>
                  <a:pt x="14" y="67"/>
                </a:cubicBezTo>
                <a:cubicBezTo>
                  <a:pt x="14" y="67"/>
                  <a:pt x="14" y="67"/>
                  <a:pt x="14" y="67"/>
                </a:cubicBezTo>
                <a:cubicBezTo>
                  <a:pt x="14" y="68"/>
                  <a:pt x="14" y="69"/>
                  <a:pt x="14" y="71"/>
                </a:cubicBezTo>
                <a:close/>
                <a:moveTo>
                  <a:pt x="145" y="9"/>
                </a:moveTo>
                <a:cubicBezTo>
                  <a:pt x="145" y="9"/>
                  <a:pt x="145" y="9"/>
                  <a:pt x="145" y="8"/>
                </a:cubicBezTo>
                <a:cubicBezTo>
                  <a:pt x="144" y="8"/>
                  <a:pt x="143" y="8"/>
                  <a:pt x="142" y="8"/>
                </a:cubicBezTo>
                <a:cubicBezTo>
                  <a:pt x="142" y="9"/>
                  <a:pt x="142" y="9"/>
                  <a:pt x="142" y="9"/>
                </a:cubicBezTo>
                <a:cubicBezTo>
                  <a:pt x="143" y="9"/>
                  <a:pt x="144" y="9"/>
                  <a:pt x="145" y="9"/>
                </a:cubicBezTo>
                <a:close/>
                <a:moveTo>
                  <a:pt x="205" y="266"/>
                </a:moveTo>
                <a:cubicBezTo>
                  <a:pt x="206" y="266"/>
                  <a:pt x="207" y="266"/>
                  <a:pt x="208" y="266"/>
                </a:cubicBezTo>
                <a:cubicBezTo>
                  <a:pt x="207" y="265"/>
                  <a:pt x="206" y="266"/>
                  <a:pt x="205" y="266"/>
                </a:cubicBezTo>
                <a:close/>
                <a:moveTo>
                  <a:pt x="278" y="54"/>
                </a:moveTo>
                <a:cubicBezTo>
                  <a:pt x="278" y="54"/>
                  <a:pt x="278" y="54"/>
                  <a:pt x="278" y="54"/>
                </a:cubicBezTo>
                <a:cubicBezTo>
                  <a:pt x="278" y="55"/>
                  <a:pt x="278" y="56"/>
                  <a:pt x="278" y="56"/>
                </a:cubicBezTo>
                <a:cubicBezTo>
                  <a:pt x="278" y="56"/>
                  <a:pt x="278" y="56"/>
                  <a:pt x="278" y="56"/>
                </a:cubicBezTo>
                <a:cubicBezTo>
                  <a:pt x="278" y="56"/>
                  <a:pt x="278" y="55"/>
                  <a:pt x="278" y="54"/>
                </a:cubicBezTo>
                <a:close/>
                <a:moveTo>
                  <a:pt x="42" y="19"/>
                </a:moveTo>
                <a:cubicBezTo>
                  <a:pt x="42" y="19"/>
                  <a:pt x="42" y="19"/>
                  <a:pt x="42" y="18"/>
                </a:cubicBezTo>
                <a:cubicBezTo>
                  <a:pt x="42" y="19"/>
                  <a:pt x="41" y="19"/>
                  <a:pt x="41" y="19"/>
                </a:cubicBezTo>
                <a:cubicBezTo>
                  <a:pt x="41" y="19"/>
                  <a:pt x="41" y="20"/>
                  <a:pt x="41" y="20"/>
                </a:cubicBezTo>
                <a:cubicBezTo>
                  <a:pt x="42" y="19"/>
                  <a:pt x="42" y="19"/>
                  <a:pt x="42" y="19"/>
                </a:cubicBezTo>
                <a:close/>
                <a:moveTo>
                  <a:pt x="217" y="7"/>
                </a:moveTo>
                <a:cubicBezTo>
                  <a:pt x="217" y="7"/>
                  <a:pt x="217" y="7"/>
                  <a:pt x="217" y="7"/>
                </a:cubicBezTo>
                <a:cubicBezTo>
                  <a:pt x="216" y="7"/>
                  <a:pt x="216" y="7"/>
                  <a:pt x="215" y="7"/>
                </a:cubicBezTo>
                <a:cubicBezTo>
                  <a:pt x="215" y="7"/>
                  <a:pt x="215" y="7"/>
                  <a:pt x="215" y="7"/>
                </a:cubicBezTo>
                <a:cubicBezTo>
                  <a:pt x="216" y="7"/>
                  <a:pt x="216" y="7"/>
                  <a:pt x="217" y="7"/>
                </a:cubicBezTo>
                <a:close/>
                <a:moveTo>
                  <a:pt x="26" y="275"/>
                </a:moveTo>
                <a:cubicBezTo>
                  <a:pt x="26" y="275"/>
                  <a:pt x="26" y="275"/>
                  <a:pt x="26" y="275"/>
                </a:cubicBezTo>
                <a:cubicBezTo>
                  <a:pt x="26" y="276"/>
                  <a:pt x="26" y="276"/>
                  <a:pt x="27" y="276"/>
                </a:cubicBezTo>
                <a:cubicBezTo>
                  <a:pt x="27" y="276"/>
                  <a:pt x="26" y="275"/>
                  <a:pt x="26" y="275"/>
                </a:cubicBezTo>
                <a:close/>
                <a:moveTo>
                  <a:pt x="106" y="5"/>
                </a:moveTo>
                <a:cubicBezTo>
                  <a:pt x="106" y="5"/>
                  <a:pt x="106" y="5"/>
                  <a:pt x="106" y="5"/>
                </a:cubicBezTo>
                <a:cubicBezTo>
                  <a:pt x="106" y="5"/>
                  <a:pt x="105" y="5"/>
                  <a:pt x="105" y="5"/>
                </a:cubicBezTo>
                <a:cubicBezTo>
                  <a:pt x="105" y="5"/>
                  <a:pt x="106" y="5"/>
                  <a:pt x="106" y="5"/>
                </a:cubicBezTo>
                <a:close/>
                <a:moveTo>
                  <a:pt x="155" y="5"/>
                </a:moveTo>
                <a:cubicBezTo>
                  <a:pt x="155" y="5"/>
                  <a:pt x="155" y="5"/>
                  <a:pt x="155" y="5"/>
                </a:cubicBezTo>
                <a:cubicBezTo>
                  <a:pt x="155" y="5"/>
                  <a:pt x="155" y="5"/>
                  <a:pt x="155" y="5"/>
                </a:cubicBezTo>
                <a:cubicBezTo>
                  <a:pt x="155" y="5"/>
                  <a:pt x="155" y="5"/>
                  <a:pt x="155" y="5"/>
                </a:cubicBezTo>
                <a:cubicBezTo>
                  <a:pt x="155" y="5"/>
                  <a:pt x="155" y="5"/>
                  <a:pt x="155"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53" name="Freeform 352"/>
          <p:cNvSpPr>
            <a:spLocks noEditPoints="1"/>
          </p:cNvSpPr>
          <p:nvPr/>
        </p:nvSpPr>
        <p:spPr bwMode="auto">
          <a:xfrm>
            <a:off x="11085513" y="5389563"/>
            <a:ext cx="434975" cy="457200"/>
          </a:xfrm>
          <a:custGeom>
            <a:gdLst>
              <a:gd fmla="*/ 48 w 176" name="T0"/>
              <a:gd fmla="*/ 32 h 185" name="T1"/>
              <a:gd fmla="*/ 169 w 176" name="T2"/>
              <a:gd fmla="*/ 9 h 185" name="T3"/>
              <a:gd fmla="*/ 120 w 176" name="T4"/>
              <a:gd fmla="*/ 32 h 185" name="T5"/>
              <a:gd fmla="*/ 30 w 176" name="T6"/>
              <a:gd fmla="*/ 150 h 185" name="T7"/>
              <a:gd fmla="*/ 24 w 176" name="T8"/>
              <a:gd fmla="*/ 184 h 185" name="T9"/>
              <a:gd fmla="*/ 0 w 176" name="T10"/>
              <a:gd fmla="*/ 131 h 185" name="T11"/>
              <a:gd fmla="*/ 38 w 176" name="T12"/>
              <a:gd fmla="*/ 81 h 185" name="T13"/>
              <a:gd fmla="*/ 37 w 176" name="T14"/>
              <a:gd fmla="*/ 75 h 185" name="T15"/>
              <a:gd fmla="*/ 37 w 176" name="T16"/>
              <a:gd fmla="*/ 75 h 185" name="T17"/>
              <a:gd fmla="*/ 55 w 176" name="T18"/>
              <a:gd fmla="*/ 33 h 185" name="T19"/>
              <a:gd fmla="*/ 17 w 176" name="T20"/>
              <a:gd fmla="*/ 83 h 185" name="T21"/>
              <a:gd fmla="*/ 57 w 176" name="T22"/>
              <a:gd fmla="*/ 32 h 185" name="T23"/>
              <a:gd fmla="*/ 71 w 176" name="T24"/>
              <a:gd fmla="*/ 25 h 185" name="T25"/>
              <a:gd fmla="*/ 78 w 176" name="T26"/>
              <a:gd fmla="*/ 24 h 185" name="T27"/>
              <a:gd fmla="*/ 107 w 176" name="T28"/>
              <a:gd fmla="*/ 11 h 185" name="T29"/>
              <a:gd fmla="*/ 131 w 176" name="T30"/>
              <a:gd fmla="*/ 8 h 185" name="T31"/>
              <a:gd fmla="*/ 70 w 176" name="T32"/>
              <a:gd fmla="*/ 21 h 185" name="T33"/>
              <a:gd fmla="*/ 122 w 176" name="T34"/>
              <a:gd fmla="*/ 25 h 185" name="T35"/>
              <a:gd fmla="*/ 138 w 176" name="T36"/>
              <a:gd fmla="*/ 24 h 185" name="T37"/>
              <a:gd fmla="*/ 144 w 176" name="T38"/>
              <a:gd fmla="*/ 17 h 185" name="T39"/>
              <a:gd fmla="*/ 131 w 176" name="T40"/>
              <a:gd fmla="*/ 14 h 185" name="T41"/>
              <a:gd fmla="*/ 9 w 176" name="T42"/>
              <a:gd fmla="*/ 94 h 185" name="T43"/>
              <a:gd fmla="*/ 15 w 176" name="T44"/>
              <a:gd fmla="*/ 165 h 185" name="T45"/>
              <a:gd fmla="*/ 171 w 176" name="T46"/>
              <a:gd fmla="*/ 23 h 185" name="T47"/>
              <a:gd fmla="*/ 158 w 176" name="T48"/>
              <a:gd fmla="*/ 26 h 185" name="T49"/>
              <a:gd fmla="*/ 170 w 176" name="T50"/>
              <a:gd fmla="*/ 25 h 185" name="T51"/>
              <a:gd fmla="*/ 27 w 176" name="T52"/>
              <a:gd fmla="*/ 145 h 185" name="T53"/>
              <a:gd fmla="*/ 29 w 176" name="T54"/>
              <a:gd fmla="*/ 172 h 185" name="T55"/>
              <a:gd fmla="*/ 96 w 176" name="T56"/>
              <a:gd fmla="*/ 33 h 185" name="T57"/>
              <a:gd fmla="*/ 10 w 176" name="T58"/>
              <a:gd fmla="*/ 132 h 185" name="T59"/>
              <a:gd fmla="*/ 128 w 176" name="T60"/>
              <a:gd fmla="*/ 18 h 185" name="T61"/>
              <a:gd fmla="*/ 116 w 176" name="T62"/>
              <a:gd fmla="*/ 18 h 185" name="T63"/>
              <a:gd fmla="*/ 162 w 176" name="T64"/>
              <a:gd fmla="*/ 12 h 185" name="T65"/>
              <a:gd fmla="*/ 7 w 176" name="T66"/>
              <a:gd fmla="*/ 128 h 185" name="T67"/>
              <a:gd fmla="*/ 14 w 176" name="T68"/>
              <a:gd fmla="*/ 118 h 185" name="T69"/>
              <a:gd fmla="*/ 164 w 176" name="T70"/>
              <a:gd fmla="*/ 17 h 185" name="T71"/>
              <a:gd fmla="*/ 134 w 176" name="T72"/>
              <a:gd fmla="*/ 19 h 185" name="T73"/>
              <a:gd fmla="*/ 19 w 176" name="T74"/>
              <a:gd fmla="*/ 127 h 185" name="T75"/>
              <a:gd fmla="*/ 66 w 176" name="T76"/>
              <a:gd fmla="*/ 37 h 185" name="T77"/>
              <a:gd fmla="*/ 149 w 176" name="T78"/>
              <a:gd fmla="*/ 12 h 185" name="T79"/>
              <a:gd fmla="*/ 27 w 176" name="T80"/>
              <a:gd fmla="*/ 95 h 185" name="T81"/>
              <a:gd fmla="*/ 10 w 176" name="T82"/>
              <a:gd fmla="*/ 155 h 185" name="T83"/>
              <a:gd fmla="*/ 133 w 176" name="T84"/>
              <a:gd fmla="*/ 10 h 185" name="T85"/>
              <a:gd fmla="*/ 114 w 176" name="T86"/>
              <a:gd fmla="*/ 24 h 185" name="T87"/>
              <a:gd fmla="*/ 125 w 176" name="T88"/>
              <a:gd fmla="*/ 15 h 185" name="T89"/>
              <a:gd fmla="*/ 96 w 176" name="T90"/>
              <a:gd fmla="*/ 30 h 185" name="T91"/>
              <a:gd fmla="*/ 161 w 176" name="T92"/>
              <a:gd fmla="*/ 6 h 185" name="T93"/>
              <a:gd fmla="*/ 144 w 176" name="T94"/>
              <a:gd fmla="*/ 29 h 185" name="T95"/>
              <a:gd fmla="*/ 95 w 176" name="T96"/>
              <a:gd fmla="*/ 31 h 185" name="T97"/>
              <a:gd fmla="*/ 155 w 176" name="T98"/>
              <a:gd fmla="*/ 13 h 185" name="T99"/>
              <a:gd fmla="*/ 24 w 176" name="T100"/>
              <a:gd fmla="*/ 80 h 185" name="T101"/>
              <a:gd fmla="*/ 25 w 176" name="T102"/>
              <a:gd fmla="*/ 78 h 185" name="T103"/>
              <a:gd fmla="*/ 44 w 176" name="T104"/>
              <a:gd fmla="*/ 61 h 185"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85" w="176">
                <a:moveTo>
                  <a:pt x="0" y="131"/>
                </a:moveTo>
                <a:cubicBezTo>
                  <a:pt x="0" y="122"/>
                  <a:pt x="1" y="111"/>
                  <a:pt x="4" y="101"/>
                </a:cubicBezTo>
                <a:cubicBezTo>
                  <a:pt x="6" y="94"/>
                  <a:pt x="9" y="86"/>
                  <a:pt x="12" y="79"/>
                </a:cubicBezTo>
                <a:cubicBezTo>
                  <a:pt x="16" y="72"/>
                  <a:pt x="21" y="65"/>
                  <a:pt x="26" y="58"/>
                </a:cubicBezTo>
                <a:cubicBezTo>
                  <a:pt x="26" y="57"/>
                  <a:pt x="27" y="56"/>
                  <a:pt x="27" y="56"/>
                </a:cubicBezTo>
                <a:cubicBezTo>
                  <a:pt x="33" y="47"/>
                  <a:pt x="40" y="39"/>
                  <a:pt x="48" y="32"/>
                </a:cubicBezTo>
                <a:cubicBezTo>
                  <a:pt x="60" y="22"/>
                  <a:pt x="73" y="14"/>
                  <a:pt x="87" y="9"/>
                </a:cubicBezTo>
                <a:cubicBezTo>
                  <a:pt x="95" y="6"/>
                  <a:pt x="104" y="4"/>
                  <a:pt x="113" y="2"/>
                </a:cubicBezTo>
                <a:cubicBezTo>
                  <a:pt x="118" y="2"/>
                  <a:pt x="123" y="1"/>
                  <a:pt x="128" y="1"/>
                </a:cubicBezTo>
                <a:cubicBezTo>
                  <a:pt x="129" y="1"/>
                  <a:pt x="131" y="1"/>
                  <a:pt x="133" y="1"/>
                </a:cubicBezTo>
                <a:cubicBezTo>
                  <a:pt x="137" y="0"/>
                  <a:pt x="141" y="0"/>
                  <a:pt x="145" y="0"/>
                </a:cubicBezTo>
                <a:cubicBezTo>
                  <a:pt x="154" y="0"/>
                  <a:pt x="162" y="3"/>
                  <a:pt x="169" y="9"/>
                </a:cubicBezTo>
                <a:cubicBezTo>
                  <a:pt x="172" y="11"/>
                  <a:pt x="174" y="14"/>
                  <a:pt x="175" y="18"/>
                </a:cubicBezTo>
                <a:cubicBezTo>
                  <a:pt x="176" y="20"/>
                  <a:pt x="176" y="22"/>
                  <a:pt x="174" y="24"/>
                </a:cubicBezTo>
                <a:cubicBezTo>
                  <a:pt x="172" y="26"/>
                  <a:pt x="170" y="28"/>
                  <a:pt x="168" y="29"/>
                </a:cubicBezTo>
                <a:cubicBezTo>
                  <a:pt x="165" y="30"/>
                  <a:pt x="161" y="31"/>
                  <a:pt x="158" y="31"/>
                </a:cubicBezTo>
                <a:cubicBezTo>
                  <a:pt x="152" y="31"/>
                  <a:pt x="147" y="32"/>
                  <a:pt x="142" y="32"/>
                </a:cubicBezTo>
                <a:cubicBezTo>
                  <a:pt x="134" y="32"/>
                  <a:pt x="127" y="32"/>
                  <a:pt x="120" y="32"/>
                </a:cubicBezTo>
                <a:cubicBezTo>
                  <a:pt x="106" y="33"/>
                  <a:pt x="92" y="36"/>
                  <a:pt x="79" y="42"/>
                </a:cubicBezTo>
                <a:cubicBezTo>
                  <a:pt x="78" y="43"/>
                  <a:pt x="77" y="44"/>
                  <a:pt x="76" y="44"/>
                </a:cubicBezTo>
                <a:cubicBezTo>
                  <a:pt x="63" y="53"/>
                  <a:pt x="53" y="63"/>
                  <a:pt x="44" y="75"/>
                </a:cubicBezTo>
                <a:cubicBezTo>
                  <a:pt x="38" y="85"/>
                  <a:pt x="33" y="95"/>
                  <a:pt x="31" y="107"/>
                </a:cubicBezTo>
                <a:cubicBezTo>
                  <a:pt x="29" y="114"/>
                  <a:pt x="28" y="122"/>
                  <a:pt x="29" y="130"/>
                </a:cubicBezTo>
                <a:cubicBezTo>
                  <a:pt x="29" y="137"/>
                  <a:pt x="30" y="144"/>
                  <a:pt x="30" y="150"/>
                </a:cubicBezTo>
                <a:cubicBezTo>
                  <a:pt x="30" y="154"/>
                  <a:pt x="31" y="158"/>
                  <a:pt x="31" y="163"/>
                </a:cubicBezTo>
                <a:cubicBezTo>
                  <a:pt x="32" y="167"/>
                  <a:pt x="32" y="171"/>
                  <a:pt x="32" y="175"/>
                </a:cubicBezTo>
                <a:cubicBezTo>
                  <a:pt x="32" y="177"/>
                  <a:pt x="32" y="179"/>
                  <a:pt x="31" y="181"/>
                </a:cubicBezTo>
                <a:cubicBezTo>
                  <a:pt x="31" y="182"/>
                  <a:pt x="29" y="184"/>
                  <a:pt x="28" y="184"/>
                </a:cubicBezTo>
                <a:cubicBezTo>
                  <a:pt x="27" y="184"/>
                  <a:pt x="27" y="184"/>
                  <a:pt x="26" y="184"/>
                </a:cubicBezTo>
                <a:cubicBezTo>
                  <a:pt x="25" y="184"/>
                  <a:pt x="25" y="184"/>
                  <a:pt x="24" y="184"/>
                </a:cubicBezTo>
                <a:cubicBezTo>
                  <a:pt x="21" y="185"/>
                  <a:pt x="17" y="185"/>
                  <a:pt x="14" y="183"/>
                </a:cubicBezTo>
                <a:cubicBezTo>
                  <a:pt x="13" y="182"/>
                  <a:pt x="11" y="181"/>
                  <a:pt x="10" y="179"/>
                </a:cubicBezTo>
                <a:cubicBezTo>
                  <a:pt x="6" y="175"/>
                  <a:pt x="4" y="170"/>
                  <a:pt x="3" y="164"/>
                </a:cubicBezTo>
                <a:cubicBezTo>
                  <a:pt x="2" y="161"/>
                  <a:pt x="2" y="158"/>
                  <a:pt x="2" y="154"/>
                </a:cubicBezTo>
                <a:cubicBezTo>
                  <a:pt x="1" y="151"/>
                  <a:pt x="1" y="148"/>
                  <a:pt x="1" y="145"/>
                </a:cubicBezTo>
                <a:cubicBezTo>
                  <a:pt x="0" y="141"/>
                  <a:pt x="0" y="137"/>
                  <a:pt x="0" y="131"/>
                </a:cubicBezTo>
                <a:close/>
                <a:moveTo>
                  <a:pt x="38" y="80"/>
                </a:moveTo>
                <a:cubicBezTo>
                  <a:pt x="38" y="80"/>
                  <a:pt x="38" y="80"/>
                  <a:pt x="38" y="81"/>
                </a:cubicBezTo>
                <a:cubicBezTo>
                  <a:pt x="36" y="84"/>
                  <a:pt x="34" y="88"/>
                  <a:pt x="32" y="91"/>
                </a:cubicBezTo>
                <a:cubicBezTo>
                  <a:pt x="32" y="92"/>
                  <a:pt x="31" y="95"/>
                  <a:pt x="31" y="96"/>
                </a:cubicBezTo>
                <a:cubicBezTo>
                  <a:pt x="31" y="96"/>
                  <a:pt x="31" y="96"/>
                  <a:pt x="31" y="96"/>
                </a:cubicBezTo>
                <a:cubicBezTo>
                  <a:pt x="33" y="91"/>
                  <a:pt x="35" y="86"/>
                  <a:pt x="38" y="81"/>
                </a:cubicBezTo>
                <a:cubicBezTo>
                  <a:pt x="38" y="81"/>
                  <a:pt x="38" y="80"/>
                  <a:pt x="38" y="80"/>
                </a:cubicBezTo>
                <a:cubicBezTo>
                  <a:pt x="38" y="80"/>
                  <a:pt x="39" y="80"/>
                  <a:pt x="39" y="79"/>
                </a:cubicBezTo>
                <a:cubicBezTo>
                  <a:pt x="39" y="79"/>
                  <a:pt x="39" y="79"/>
                  <a:pt x="39" y="79"/>
                </a:cubicBezTo>
                <a:cubicBezTo>
                  <a:pt x="39" y="79"/>
                  <a:pt x="38" y="80"/>
                  <a:pt x="38" y="80"/>
                </a:cubicBezTo>
                <a:close/>
                <a:moveTo>
                  <a:pt x="36" y="76"/>
                </a:moveTo>
                <a:cubicBezTo>
                  <a:pt x="37" y="75"/>
                  <a:pt x="37" y="75"/>
                  <a:pt x="37" y="75"/>
                </a:cubicBezTo>
                <a:cubicBezTo>
                  <a:pt x="38" y="74"/>
                  <a:pt x="39" y="72"/>
                  <a:pt x="40" y="71"/>
                </a:cubicBezTo>
                <a:cubicBezTo>
                  <a:pt x="52" y="57"/>
                  <a:pt x="65" y="44"/>
                  <a:pt x="80" y="34"/>
                </a:cubicBezTo>
                <a:cubicBezTo>
                  <a:pt x="80" y="34"/>
                  <a:pt x="80" y="34"/>
                  <a:pt x="80" y="34"/>
                </a:cubicBezTo>
                <a:cubicBezTo>
                  <a:pt x="80" y="34"/>
                  <a:pt x="79" y="34"/>
                  <a:pt x="79" y="34"/>
                </a:cubicBezTo>
                <a:cubicBezTo>
                  <a:pt x="73" y="38"/>
                  <a:pt x="68" y="42"/>
                  <a:pt x="63" y="46"/>
                </a:cubicBezTo>
                <a:cubicBezTo>
                  <a:pt x="53" y="55"/>
                  <a:pt x="45" y="64"/>
                  <a:pt x="37" y="75"/>
                </a:cubicBezTo>
                <a:cubicBezTo>
                  <a:pt x="37" y="75"/>
                  <a:pt x="37" y="75"/>
                  <a:pt x="36" y="76"/>
                </a:cubicBezTo>
                <a:cubicBezTo>
                  <a:pt x="36" y="76"/>
                  <a:pt x="36" y="76"/>
                  <a:pt x="36" y="76"/>
                </a:cubicBezTo>
                <a:cubicBezTo>
                  <a:pt x="36" y="76"/>
                  <a:pt x="36" y="77"/>
                  <a:pt x="36" y="77"/>
                </a:cubicBezTo>
                <a:cubicBezTo>
                  <a:pt x="36" y="76"/>
                  <a:pt x="36" y="76"/>
                  <a:pt x="36" y="76"/>
                </a:cubicBezTo>
                <a:close/>
                <a:moveTo>
                  <a:pt x="56" y="33"/>
                </a:moveTo>
                <a:cubicBezTo>
                  <a:pt x="56" y="33"/>
                  <a:pt x="55" y="33"/>
                  <a:pt x="55" y="33"/>
                </a:cubicBezTo>
                <a:cubicBezTo>
                  <a:pt x="54" y="34"/>
                  <a:pt x="53" y="35"/>
                  <a:pt x="51" y="36"/>
                </a:cubicBezTo>
                <a:cubicBezTo>
                  <a:pt x="44" y="42"/>
                  <a:pt x="37" y="48"/>
                  <a:pt x="32" y="55"/>
                </a:cubicBezTo>
                <a:cubicBezTo>
                  <a:pt x="29" y="59"/>
                  <a:pt x="26" y="62"/>
                  <a:pt x="24" y="66"/>
                </a:cubicBezTo>
                <a:cubicBezTo>
                  <a:pt x="22" y="71"/>
                  <a:pt x="20" y="75"/>
                  <a:pt x="17" y="80"/>
                </a:cubicBezTo>
                <a:cubicBezTo>
                  <a:pt x="17" y="81"/>
                  <a:pt x="17" y="82"/>
                  <a:pt x="16" y="83"/>
                </a:cubicBezTo>
                <a:cubicBezTo>
                  <a:pt x="16" y="83"/>
                  <a:pt x="17" y="83"/>
                  <a:pt x="17" y="83"/>
                </a:cubicBezTo>
                <a:cubicBezTo>
                  <a:pt x="17" y="81"/>
                  <a:pt x="18" y="80"/>
                  <a:pt x="19" y="79"/>
                </a:cubicBezTo>
                <a:cubicBezTo>
                  <a:pt x="22" y="72"/>
                  <a:pt x="27" y="65"/>
                  <a:pt x="31" y="59"/>
                </a:cubicBezTo>
                <a:cubicBezTo>
                  <a:pt x="38" y="50"/>
                  <a:pt x="46" y="41"/>
                  <a:pt x="55" y="34"/>
                </a:cubicBezTo>
                <a:cubicBezTo>
                  <a:pt x="55" y="33"/>
                  <a:pt x="56" y="33"/>
                  <a:pt x="56" y="33"/>
                </a:cubicBezTo>
                <a:cubicBezTo>
                  <a:pt x="56" y="33"/>
                  <a:pt x="56" y="33"/>
                  <a:pt x="57" y="32"/>
                </a:cubicBezTo>
                <a:cubicBezTo>
                  <a:pt x="57" y="32"/>
                  <a:pt x="57" y="32"/>
                  <a:pt x="57" y="32"/>
                </a:cubicBezTo>
                <a:cubicBezTo>
                  <a:pt x="56" y="32"/>
                  <a:pt x="56" y="33"/>
                  <a:pt x="56" y="33"/>
                </a:cubicBezTo>
                <a:close/>
                <a:moveTo>
                  <a:pt x="92" y="15"/>
                </a:moveTo>
                <a:cubicBezTo>
                  <a:pt x="92" y="15"/>
                  <a:pt x="92" y="15"/>
                  <a:pt x="92" y="15"/>
                </a:cubicBezTo>
                <a:cubicBezTo>
                  <a:pt x="92" y="15"/>
                  <a:pt x="91" y="15"/>
                  <a:pt x="91" y="15"/>
                </a:cubicBezTo>
                <a:cubicBezTo>
                  <a:pt x="85" y="17"/>
                  <a:pt x="80" y="20"/>
                  <a:pt x="75" y="23"/>
                </a:cubicBezTo>
                <a:cubicBezTo>
                  <a:pt x="74" y="24"/>
                  <a:pt x="72" y="24"/>
                  <a:pt x="71" y="25"/>
                </a:cubicBezTo>
                <a:cubicBezTo>
                  <a:pt x="66" y="28"/>
                  <a:pt x="61" y="32"/>
                  <a:pt x="56" y="36"/>
                </a:cubicBezTo>
                <a:cubicBezTo>
                  <a:pt x="56" y="36"/>
                  <a:pt x="56" y="36"/>
                  <a:pt x="56" y="36"/>
                </a:cubicBezTo>
                <a:cubicBezTo>
                  <a:pt x="58" y="36"/>
                  <a:pt x="60" y="35"/>
                  <a:pt x="62" y="34"/>
                </a:cubicBezTo>
                <a:cubicBezTo>
                  <a:pt x="63" y="33"/>
                  <a:pt x="64" y="32"/>
                  <a:pt x="65" y="32"/>
                </a:cubicBezTo>
                <a:cubicBezTo>
                  <a:pt x="68" y="30"/>
                  <a:pt x="72" y="28"/>
                  <a:pt x="76" y="25"/>
                </a:cubicBezTo>
                <a:cubicBezTo>
                  <a:pt x="76" y="25"/>
                  <a:pt x="77" y="25"/>
                  <a:pt x="78" y="24"/>
                </a:cubicBezTo>
                <a:cubicBezTo>
                  <a:pt x="82" y="21"/>
                  <a:pt x="86" y="18"/>
                  <a:pt x="91" y="16"/>
                </a:cubicBezTo>
                <a:cubicBezTo>
                  <a:pt x="91" y="16"/>
                  <a:pt x="92" y="16"/>
                  <a:pt x="92" y="15"/>
                </a:cubicBezTo>
                <a:close/>
                <a:moveTo>
                  <a:pt x="131" y="8"/>
                </a:moveTo>
                <a:cubicBezTo>
                  <a:pt x="131" y="8"/>
                  <a:pt x="131" y="8"/>
                  <a:pt x="131" y="8"/>
                </a:cubicBezTo>
                <a:cubicBezTo>
                  <a:pt x="125" y="8"/>
                  <a:pt x="120" y="7"/>
                  <a:pt x="115" y="9"/>
                </a:cubicBezTo>
                <a:cubicBezTo>
                  <a:pt x="112" y="9"/>
                  <a:pt x="110" y="10"/>
                  <a:pt x="107" y="11"/>
                </a:cubicBezTo>
                <a:cubicBezTo>
                  <a:pt x="103" y="12"/>
                  <a:pt x="99" y="14"/>
                  <a:pt x="95" y="16"/>
                </a:cubicBezTo>
                <a:cubicBezTo>
                  <a:pt x="95" y="16"/>
                  <a:pt x="95" y="17"/>
                  <a:pt x="95" y="17"/>
                </a:cubicBezTo>
                <a:cubicBezTo>
                  <a:pt x="95" y="17"/>
                  <a:pt x="95" y="17"/>
                  <a:pt x="96" y="17"/>
                </a:cubicBezTo>
                <a:cubicBezTo>
                  <a:pt x="98" y="16"/>
                  <a:pt x="101" y="15"/>
                  <a:pt x="103" y="14"/>
                </a:cubicBezTo>
                <a:cubicBezTo>
                  <a:pt x="111" y="12"/>
                  <a:pt x="119" y="10"/>
                  <a:pt x="128" y="10"/>
                </a:cubicBezTo>
                <a:cubicBezTo>
                  <a:pt x="129" y="10"/>
                  <a:pt x="130" y="9"/>
                  <a:pt x="131" y="8"/>
                </a:cubicBezTo>
                <a:cubicBezTo>
                  <a:pt x="131" y="8"/>
                  <a:pt x="131" y="8"/>
                  <a:pt x="131" y="8"/>
                </a:cubicBezTo>
                <a:close/>
                <a:moveTo>
                  <a:pt x="109" y="6"/>
                </a:moveTo>
                <a:cubicBezTo>
                  <a:pt x="98" y="8"/>
                  <a:pt x="88" y="11"/>
                  <a:pt x="78" y="16"/>
                </a:cubicBezTo>
                <a:cubicBezTo>
                  <a:pt x="68" y="20"/>
                  <a:pt x="59" y="26"/>
                  <a:pt x="51" y="33"/>
                </a:cubicBezTo>
                <a:cubicBezTo>
                  <a:pt x="51" y="33"/>
                  <a:pt x="51" y="33"/>
                  <a:pt x="52" y="33"/>
                </a:cubicBezTo>
                <a:cubicBezTo>
                  <a:pt x="58" y="28"/>
                  <a:pt x="64" y="24"/>
                  <a:pt x="70" y="21"/>
                </a:cubicBezTo>
                <a:cubicBezTo>
                  <a:pt x="77" y="16"/>
                  <a:pt x="85" y="13"/>
                  <a:pt x="93" y="10"/>
                </a:cubicBezTo>
                <a:cubicBezTo>
                  <a:pt x="98" y="9"/>
                  <a:pt x="103" y="7"/>
                  <a:pt x="107" y="6"/>
                </a:cubicBezTo>
                <a:cubicBezTo>
                  <a:pt x="108" y="6"/>
                  <a:pt x="108" y="6"/>
                  <a:pt x="109" y="6"/>
                </a:cubicBezTo>
                <a:close/>
                <a:moveTo>
                  <a:pt x="122" y="25"/>
                </a:moveTo>
                <a:cubicBezTo>
                  <a:pt x="122" y="25"/>
                  <a:pt x="122" y="25"/>
                  <a:pt x="122" y="25"/>
                </a:cubicBezTo>
                <a:cubicBezTo>
                  <a:pt x="122" y="25"/>
                  <a:pt x="122" y="25"/>
                  <a:pt x="122" y="25"/>
                </a:cubicBezTo>
                <a:cubicBezTo>
                  <a:pt x="127" y="25"/>
                  <a:pt x="131" y="26"/>
                  <a:pt x="136" y="26"/>
                </a:cubicBezTo>
                <a:cubicBezTo>
                  <a:pt x="138" y="26"/>
                  <a:pt x="141" y="26"/>
                  <a:pt x="143" y="27"/>
                </a:cubicBezTo>
                <a:cubicBezTo>
                  <a:pt x="144" y="27"/>
                  <a:pt x="146" y="27"/>
                  <a:pt x="146" y="26"/>
                </a:cubicBezTo>
                <a:cubicBezTo>
                  <a:pt x="145" y="26"/>
                  <a:pt x="143" y="25"/>
                  <a:pt x="142" y="25"/>
                </a:cubicBezTo>
                <a:cubicBezTo>
                  <a:pt x="141" y="25"/>
                  <a:pt x="141" y="25"/>
                  <a:pt x="140" y="25"/>
                </a:cubicBezTo>
                <a:cubicBezTo>
                  <a:pt x="139" y="25"/>
                  <a:pt x="138" y="25"/>
                  <a:pt x="138" y="24"/>
                </a:cubicBezTo>
                <a:cubicBezTo>
                  <a:pt x="137" y="24"/>
                  <a:pt x="137" y="24"/>
                  <a:pt x="136" y="24"/>
                </a:cubicBezTo>
                <a:cubicBezTo>
                  <a:pt x="132" y="23"/>
                  <a:pt x="127" y="24"/>
                  <a:pt x="122" y="25"/>
                </a:cubicBezTo>
                <a:cubicBezTo>
                  <a:pt x="122" y="25"/>
                  <a:pt x="122" y="25"/>
                  <a:pt x="122" y="25"/>
                </a:cubicBezTo>
                <a:close/>
                <a:moveTo>
                  <a:pt x="131" y="14"/>
                </a:moveTo>
                <a:cubicBezTo>
                  <a:pt x="131" y="15"/>
                  <a:pt x="131" y="15"/>
                  <a:pt x="132" y="15"/>
                </a:cubicBezTo>
                <a:cubicBezTo>
                  <a:pt x="136" y="16"/>
                  <a:pt x="140" y="16"/>
                  <a:pt x="144" y="17"/>
                </a:cubicBezTo>
                <a:cubicBezTo>
                  <a:pt x="147" y="17"/>
                  <a:pt x="149" y="17"/>
                  <a:pt x="152" y="17"/>
                </a:cubicBezTo>
                <a:cubicBezTo>
                  <a:pt x="153" y="17"/>
                  <a:pt x="153" y="17"/>
                  <a:pt x="154" y="17"/>
                </a:cubicBezTo>
                <a:cubicBezTo>
                  <a:pt x="153" y="16"/>
                  <a:pt x="152" y="15"/>
                  <a:pt x="151" y="15"/>
                </a:cubicBezTo>
                <a:cubicBezTo>
                  <a:pt x="150" y="16"/>
                  <a:pt x="149" y="16"/>
                  <a:pt x="148" y="16"/>
                </a:cubicBezTo>
                <a:cubicBezTo>
                  <a:pt x="147" y="16"/>
                  <a:pt x="147" y="16"/>
                  <a:pt x="147" y="16"/>
                </a:cubicBezTo>
                <a:cubicBezTo>
                  <a:pt x="142" y="14"/>
                  <a:pt x="137" y="14"/>
                  <a:pt x="131" y="14"/>
                </a:cubicBezTo>
                <a:cubicBezTo>
                  <a:pt x="131" y="14"/>
                  <a:pt x="131" y="14"/>
                  <a:pt x="131" y="14"/>
                </a:cubicBezTo>
                <a:close/>
                <a:moveTo>
                  <a:pt x="9" y="92"/>
                </a:moveTo>
                <a:cubicBezTo>
                  <a:pt x="5" y="103"/>
                  <a:pt x="3" y="115"/>
                  <a:pt x="3" y="126"/>
                </a:cubicBezTo>
                <a:cubicBezTo>
                  <a:pt x="3" y="126"/>
                  <a:pt x="3" y="125"/>
                  <a:pt x="3" y="125"/>
                </a:cubicBezTo>
                <a:cubicBezTo>
                  <a:pt x="4" y="120"/>
                  <a:pt x="4" y="116"/>
                  <a:pt x="5" y="112"/>
                </a:cubicBezTo>
                <a:cubicBezTo>
                  <a:pt x="6" y="106"/>
                  <a:pt x="7" y="100"/>
                  <a:pt x="9" y="94"/>
                </a:cubicBezTo>
                <a:cubicBezTo>
                  <a:pt x="9" y="93"/>
                  <a:pt x="9" y="93"/>
                  <a:pt x="9" y="92"/>
                </a:cubicBezTo>
                <a:close/>
                <a:moveTo>
                  <a:pt x="15" y="172"/>
                </a:moveTo>
                <a:cubicBezTo>
                  <a:pt x="16" y="174"/>
                  <a:pt x="18" y="176"/>
                  <a:pt x="19" y="176"/>
                </a:cubicBezTo>
                <a:cubicBezTo>
                  <a:pt x="20" y="175"/>
                  <a:pt x="19" y="174"/>
                  <a:pt x="19" y="172"/>
                </a:cubicBezTo>
                <a:cubicBezTo>
                  <a:pt x="18" y="171"/>
                  <a:pt x="18" y="170"/>
                  <a:pt x="17" y="168"/>
                </a:cubicBezTo>
                <a:cubicBezTo>
                  <a:pt x="17" y="167"/>
                  <a:pt x="16" y="166"/>
                  <a:pt x="15" y="165"/>
                </a:cubicBezTo>
                <a:cubicBezTo>
                  <a:pt x="15" y="165"/>
                  <a:pt x="15" y="164"/>
                  <a:pt x="15" y="164"/>
                </a:cubicBezTo>
                <a:cubicBezTo>
                  <a:pt x="15" y="166"/>
                  <a:pt x="15" y="168"/>
                  <a:pt x="16" y="170"/>
                </a:cubicBezTo>
                <a:cubicBezTo>
                  <a:pt x="16" y="171"/>
                  <a:pt x="16" y="172"/>
                  <a:pt x="15" y="172"/>
                </a:cubicBezTo>
                <a:close/>
                <a:moveTo>
                  <a:pt x="171" y="22"/>
                </a:moveTo>
                <a:cubicBezTo>
                  <a:pt x="171" y="22"/>
                  <a:pt x="171" y="22"/>
                  <a:pt x="171" y="22"/>
                </a:cubicBezTo>
                <a:cubicBezTo>
                  <a:pt x="171" y="22"/>
                  <a:pt x="171" y="22"/>
                  <a:pt x="171" y="23"/>
                </a:cubicBezTo>
                <a:cubicBezTo>
                  <a:pt x="170" y="23"/>
                  <a:pt x="170" y="24"/>
                  <a:pt x="169" y="24"/>
                </a:cubicBezTo>
                <a:cubicBezTo>
                  <a:pt x="168" y="24"/>
                  <a:pt x="167" y="25"/>
                  <a:pt x="166" y="25"/>
                </a:cubicBezTo>
                <a:cubicBezTo>
                  <a:pt x="165" y="25"/>
                  <a:pt x="165" y="25"/>
                  <a:pt x="164" y="25"/>
                </a:cubicBezTo>
                <a:cubicBezTo>
                  <a:pt x="164" y="26"/>
                  <a:pt x="163" y="26"/>
                  <a:pt x="162" y="26"/>
                </a:cubicBezTo>
                <a:cubicBezTo>
                  <a:pt x="162" y="26"/>
                  <a:pt x="161" y="26"/>
                  <a:pt x="161" y="26"/>
                </a:cubicBezTo>
                <a:cubicBezTo>
                  <a:pt x="160" y="27"/>
                  <a:pt x="159" y="27"/>
                  <a:pt x="158" y="26"/>
                </a:cubicBezTo>
                <a:cubicBezTo>
                  <a:pt x="158" y="26"/>
                  <a:pt x="158" y="26"/>
                  <a:pt x="158" y="26"/>
                </a:cubicBezTo>
                <a:cubicBezTo>
                  <a:pt x="156" y="26"/>
                  <a:pt x="154" y="26"/>
                  <a:pt x="153" y="27"/>
                </a:cubicBezTo>
                <a:cubicBezTo>
                  <a:pt x="152" y="27"/>
                  <a:pt x="152" y="27"/>
                  <a:pt x="152" y="27"/>
                </a:cubicBezTo>
                <a:cubicBezTo>
                  <a:pt x="153" y="27"/>
                  <a:pt x="154" y="28"/>
                  <a:pt x="155" y="28"/>
                </a:cubicBezTo>
                <a:cubicBezTo>
                  <a:pt x="159" y="28"/>
                  <a:pt x="163" y="27"/>
                  <a:pt x="166" y="27"/>
                </a:cubicBezTo>
                <a:cubicBezTo>
                  <a:pt x="167" y="26"/>
                  <a:pt x="169" y="26"/>
                  <a:pt x="170" y="25"/>
                </a:cubicBezTo>
                <a:cubicBezTo>
                  <a:pt x="171" y="24"/>
                  <a:pt x="171" y="23"/>
                  <a:pt x="171" y="22"/>
                </a:cubicBezTo>
                <a:close/>
                <a:moveTo>
                  <a:pt x="30" y="174"/>
                </a:moveTo>
                <a:cubicBezTo>
                  <a:pt x="30" y="174"/>
                  <a:pt x="30" y="174"/>
                  <a:pt x="30" y="174"/>
                </a:cubicBezTo>
                <a:cubicBezTo>
                  <a:pt x="30" y="173"/>
                  <a:pt x="30" y="172"/>
                  <a:pt x="30" y="172"/>
                </a:cubicBezTo>
                <a:cubicBezTo>
                  <a:pt x="30" y="168"/>
                  <a:pt x="29" y="165"/>
                  <a:pt x="29" y="162"/>
                </a:cubicBezTo>
                <a:cubicBezTo>
                  <a:pt x="28" y="156"/>
                  <a:pt x="28" y="151"/>
                  <a:pt x="27" y="145"/>
                </a:cubicBezTo>
                <a:cubicBezTo>
                  <a:pt x="27" y="143"/>
                  <a:pt x="27" y="141"/>
                  <a:pt x="27" y="138"/>
                </a:cubicBezTo>
                <a:cubicBezTo>
                  <a:pt x="27" y="139"/>
                  <a:pt x="27" y="139"/>
                  <a:pt x="27" y="140"/>
                </a:cubicBezTo>
                <a:cubicBezTo>
                  <a:pt x="27" y="144"/>
                  <a:pt x="27" y="148"/>
                  <a:pt x="27" y="152"/>
                </a:cubicBezTo>
                <a:cubicBezTo>
                  <a:pt x="28" y="153"/>
                  <a:pt x="28" y="155"/>
                  <a:pt x="28" y="157"/>
                </a:cubicBezTo>
                <a:cubicBezTo>
                  <a:pt x="28" y="159"/>
                  <a:pt x="28" y="160"/>
                  <a:pt x="28" y="162"/>
                </a:cubicBezTo>
                <a:cubicBezTo>
                  <a:pt x="29" y="165"/>
                  <a:pt x="29" y="168"/>
                  <a:pt x="29" y="172"/>
                </a:cubicBezTo>
                <a:cubicBezTo>
                  <a:pt x="29" y="172"/>
                  <a:pt x="29" y="173"/>
                  <a:pt x="30" y="174"/>
                </a:cubicBezTo>
                <a:close/>
                <a:moveTo>
                  <a:pt x="113" y="30"/>
                </a:moveTo>
                <a:cubicBezTo>
                  <a:pt x="113" y="30"/>
                  <a:pt x="113" y="30"/>
                  <a:pt x="113" y="30"/>
                </a:cubicBezTo>
                <a:cubicBezTo>
                  <a:pt x="110" y="30"/>
                  <a:pt x="107" y="30"/>
                  <a:pt x="104" y="30"/>
                </a:cubicBezTo>
                <a:cubicBezTo>
                  <a:pt x="104" y="30"/>
                  <a:pt x="103" y="30"/>
                  <a:pt x="103" y="30"/>
                </a:cubicBezTo>
                <a:cubicBezTo>
                  <a:pt x="101" y="31"/>
                  <a:pt x="98" y="32"/>
                  <a:pt x="96" y="33"/>
                </a:cubicBezTo>
                <a:cubicBezTo>
                  <a:pt x="96" y="33"/>
                  <a:pt x="95" y="34"/>
                  <a:pt x="94" y="34"/>
                </a:cubicBezTo>
                <a:cubicBezTo>
                  <a:pt x="101" y="32"/>
                  <a:pt x="107" y="31"/>
                  <a:pt x="113" y="30"/>
                </a:cubicBezTo>
                <a:close/>
                <a:moveTo>
                  <a:pt x="11" y="148"/>
                </a:moveTo>
                <a:cubicBezTo>
                  <a:pt x="12" y="145"/>
                  <a:pt x="11" y="142"/>
                  <a:pt x="11" y="139"/>
                </a:cubicBezTo>
                <a:cubicBezTo>
                  <a:pt x="11" y="137"/>
                  <a:pt x="11" y="134"/>
                  <a:pt x="10" y="131"/>
                </a:cubicBezTo>
                <a:cubicBezTo>
                  <a:pt x="10" y="131"/>
                  <a:pt x="10" y="131"/>
                  <a:pt x="10" y="132"/>
                </a:cubicBezTo>
                <a:cubicBezTo>
                  <a:pt x="10" y="135"/>
                  <a:pt x="10" y="138"/>
                  <a:pt x="10" y="141"/>
                </a:cubicBezTo>
                <a:cubicBezTo>
                  <a:pt x="9" y="143"/>
                  <a:pt x="10" y="146"/>
                  <a:pt x="11" y="148"/>
                </a:cubicBezTo>
                <a:close/>
                <a:moveTo>
                  <a:pt x="117" y="20"/>
                </a:moveTo>
                <a:cubicBezTo>
                  <a:pt x="117" y="20"/>
                  <a:pt x="117" y="20"/>
                  <a:pt x="117" y="20"/>
                </a:cubicBezTo>
                <a:cubicBezTo>
                  <a:pt x="122" y="20"/>
                  <a:pt x="126" y="20"/>
                  <a:pt x="131" y="20"/>
                </a:cubicBezTo>
                <a:cubicBezTo>
                  <a:pt x="131" y="19"/>
                  <a:pt x="130" y="18"/>
                  <a:pt x="128" y="18"/>
                </a:cubicBezTo>
                <a:cubicBezTo>
                  <a:pt x="125" y="19"/>
                  <a:pt x="122" y="19"/>
                  <a:pt x="118" y="19"/>
                </a:cubicBezTo>
                <a:cubicBezTo>
                  <a:pt x="118" y="20"/>
                  <a:pt x="117" y="20"/>
                  <a:pt x="117" y="20"/>
                </a:cubicBezTo>
                <a:close/>
                <a:moveTo>
                  <a:pt x="97" y="22"/>
                </a:moveTo>
                <a:cubicBezTo>
                  <a:pt x="99" y="22"/>
                  <a:pt x="101" y="22"/>
                  <a:pt x="102" y="21"/>
                </a:cubicBezTo>
                <a:cubicBezTo>
                  <a:pt x="106" y="20"/>
                  <a:pt x="109" y="19"/>
                  <a:pt x="113" y="18"/>
                </a:cubicBezTo>
                <a:cubicBezTo>
                  <a:pt x="114" y="18"/>
                  <a:pt x="115" y="18"/>
                  <a:pt x="116" y="18"/>
                </a:cubicBezTo>
                <a:cubicBezTo>
                  <a:pt x="109" y="18"/>
                  <a:pt x="103" y="19"/>
                  <a:pt x="97" y="22"/>
                </a:cubicBezTo>
                <a:close/>
                <a:moveTo>
                  <a:pt x="150" y="6"/>
                </a:moveTo>
                <a:cubicBezTo>
                  <a:pt x="152" y="7"/>
                  <a:pt x="153" y="8"/>
                  <a:pt x="155" y="9"/>
                </a:cubicBezTo>
                <a:cubicBezTo>
                  <a:pt x="155" y="9"/>
                  <a:pt x="155" y="9"/>
                  <a:pt x="156" y="9"/>
                </a:cubicBezTo>
                <a:cubicBezTo>
                  <a:pt x="158" y="10"/>
                  <a:pt x="160" y="11"/>
                  <a:pt x="162" y="12"/>
                </a:cubicBezTo>
                <a:cubicBezTo>
                  <a:pt x="162" y="12"/>
                  <a:pt x="162" y="12"/>
                  <a:pt x="162" y="12"/>
                </a:cubicBezTo>
                <a:cubicBezTo>
                  <a:pt x="159" y="8"/>
                  <a:pt x="155" y="7"/>
                  <a:pt x="150" y="6"/>
                </a:cubicBezTo>
                <a:close/>
                <a:moveTo>
                  <a:pt x="7" y="128"/>
                </a:moveTo>
                <a:cubicBezTo>
                  <a:pt x="6" y="130"/>
                  <a:pt x="6" y="133"/>
                  <a:pt x="6" y="135"/>
                </a:cubicBezTo>
                <a:cubicBezTo>
                  <a:pt x="6" y="136"/>
                  <a:pt x="7" y="137"/>
                  <a:pt x="7" y="137"/>
                </a:cubicBezTo>
                <a:cubicBezTo>
                  <a:pt x="8" y="134"/>
                  <a:pt x="8" y="131"/>
                  <a:pt x="8" y="127"/>
                </a:cubicBezTo>
                <a:cubicBezTo>
                  <a:pt x="8" y="127"/>
                  <a:pt x="7" y="128"/>
                  <a:pt x="7" y="128"/>
                </a:cubicBezTo>
                <a:close/>
                <a:moveTo>
                  <a:pt x="14" y="118"/>
                </a:moveTo>
                <a:cubicBezTo>
                  <a:pt x="15" y="118"/>
                  <a:pt x="15" y="117"/>
                  <a:pt x="15" y="116"/>
                </a:cubicBezTo>
                <a:cubicBezTo>
                  <a:pt x="15" y="116"/>
                  <a:pt x="15" y="115"/>
                  <a:pt x="15" y="115"/>
                </a:cubicBezTo>
                <a:cubicBezTo>
                  <a:pt x="16" y="111"/>
                  <a:pt x="17" y="106"/>
                  <a:pt x="18" y="102"/>
                </a:cubicBezTo>
                <a:cubicBezTo>
                  <a:pt x="18" y="102"/>
                  <a:pt x="18" y="102"/>
                  <a:pt x="18" y="101"/>
                </a:cubicBezTo>
                <a:cubicBezTo>
                  <a:pt x="16" y="107"/>
                  <a:pt x="14" y="112"/>
                  <a:pt x="14" y="118"/>
                </a:cubicBezTo>
                <a:close/>
                <a:moveTo>
                  <a:pt x="164" y="17"/>
                </a:moveTo>
                <a:cubicBezTo>
                  <a:pt x="164" y="18"/>
                  <a:pt x="164" y="18"/>
                  <a:pt x="164" y="19"/>
                </a:cubicBezTo>
                <a:cubicBezTo>
                  <a:pt x="163" y="20"/>
                  <a:pt x="164" y="20"/>
                  <a:pt x="164" y="20"/>
                </a:cubicBezTo>
                <a:cubicBezTo>
                  <a:pt x="165" y="21"/>
                  <a:pt x="167" y="21"/>
                  <a:pt x="168" y="20"/>
                </a:cubicBezTo>
                <a:cubicBezTo>
                  <a:pt x="168" y="19"/>
                  <a:pt x="167" y="18"/>
                  <a:pt x="166" y="17"/>
                </a:cubicBezTo>
                <a:cubicBezTo>
                  <a:pt x="165" y="16"/>
                  <a:pt x="165" y="16"/>
                  <a:pt x="164" y="17"/>
                </a:cubicBezTo>
                <a:close/>
                <a:moveTo>
                  <a:pt x="26" y="175"/>
                </a:moveTo>
                <a:cubicBezTo>
                  <a:pt x="26" y="172"/>
                  <a:pt x="25" y="168"/>
                  <a:pt x="24" y="165"/>
                </a:cubicBezTo>
                <a:cubicBezTo>
                  <a:pt x="24" y="167"/>
                  <a:pt x="25" y="168"/>
                  <a:pt x="23" y="170"/>
                </a:cubicBezTo>
                <a:cubicBezTo>
                  <a:pt x="24" y="172"/>
                  <a:pt x="25" y="173"/>
                  <a:pt x="26" y="175"/>
                </a:cubicBezTo>
                <a:close/>
                <a:moveTo>
                  <a:pt x="134" y="18"/>
                </a:moveTo>
                <a:cubicBezTo>
                  <a:pt x="134" y="18"/>
                  <a:pt x="134" y="19"/>
                  <a:pt x="134" y="19"/>
                </a:cubicBezTo>
                <a:cubicBezTo>
                  <a:pt x="134" y="19"/>
                  <a:pt x="135" y="19"/>
                  <a:pt x="135" y="20"/>
                </a:cubicBezTo>
                <a:cubicBezTo>
                  <a:pt x="136" y="20"/>
                  <a:pt x="137" y="20"/>
                  <a:pt x="137" y="20"/>
                </a:cubicBezTo>
                <a:cubicBezTo>
                  <a:pt x="138" y="20"/>
                  <a:pt x="141" y="20"/>
                  <a:pt x="142" y="19"/>
                </a:cubicBezTo>
                <a:cubicBezTo>
                  <a:pt x="139" y="18"/>
                  <a:pt x="137" y="18"/>
                  <a:pt x="134" y="18"/>
                </a:cubicBezTo>
                <a:close/>
                <a:moveTo>
                  <a:pt x="19" y="117"/>
                </a:moveTo>
                <a:cubicBezTo>
                  <a:pt x="18" y="120"/>
                  <a:pt x="18" y="125"/>
                  <a:pt x="19" y="127"/>
                </a:cubicBezTo>
                <a:cubicBezTo>
                  <a:pt x="19" y="124"/>
                  <a:pt x="20" y="121"/>
                  <a:pt x="19" y="117"/>
                </a:cubicBezTo>
                <a:close/>
                <a:moveTo>
                  <a:pt x="11" y="161"/>
                </a:moveTo>
                <a:cubicBezTo>
                  <a:pt x="11" y="163"/>
                  <a:pt x="11" y="166"/>
                  <a:pt x="13" y="168"/>
                </a:cubicBezTo>
                <a:cubicBezTo>
                  <a:pt x="12" y="166"/>
                  <a:pt x="12" y="163"/>
                  <a:pt x="12" y="161"/>
                </a:cubicBezTo>
                <a:cubicBezTo>
                  <a:pt x="11" y="161"/>
                  <a:pt x="11" y="161"/>
                  <a:pt x="11" y="161"/>
                </a:cubicBezTo>
                <a:close/>
                <a:moveTo>
                  <a:pt x="66" y="37"/>
                </a:moveTo>
                <a:cubicBezTo>
                  <a:pt x="63" y="39"/>
                  <a:pt x="60" y="42"/>
                  <a:pt x="57" y="45"/>
                </a:cubicBezTo>
                <a:cubicBezTo>
                  <a:pt x="60" y="43"/>
                  <a:pt x="63" y="40"/>
                  <a:pt x="66" y="37"/>
                </a:cubicBezTo>
                <a:close/>
                <a:moveTo>
                  <a:pt x="151" y="12"/>
                </a:moveTo>
                <a:cubicBezTo>
                  <a:pt x="148" y="10"/>
                  <a:pt x="146" y="10"/>
                  <a:pt x="144" y="11"/>
                </a:cubicBezTo>
                <a:cubicBezTo>
                  <a:pt x="144" y="11"/>
                  <a:pt x="145" y="11"/>
                  <a:pt x="145" y="11"/>
                </a:cubicBezTo>
                <a:cubicBezTo>
                  <a:pt x="146" y="11"/>
                  <a:pt x="147" y="12"/>
                  <a:pt x="149" y="12"/>
                </a:cubicBezTo>
                <a:cubicBezTo>
                  <a:pt x="149" y="12"/>
                  <a:pt x="150" y="12"/>
                  <a:pt x="151" y="12"/>
                </a:cubicBezTo>
                <a:close/>
                <a:moveTo>
                  <a:pt x="25" y="179"/>
                </a:moveTo>
                <a:cubicBezTo>
                  <a:pt x="25" y="178"/>
                  <a:pt x="24" y="177"/>
                  <a:pt x="23" y="176"/>
                </a:cubicBezTo>
                <a:cubicBezTo>
                  <a:pt x="23" y="177"/>
                  <a:pt x="24" y="179"/>
                  <a:pt x="22" y="180"/>
                </a:cubicBezTo>
                <a:cubicBezTo>
                  <a:pt x="24" y="181"/>
                  <a:pt x="24" y="181"/>
                  <a:pt x="25" y="179"/>
                </a:cubicBezTo>
                <a:close/>
                <a:moveTo>
                  <a:pt x="27" y="95"/>
                </a:moveTo>
                <a:cubicBezTo>
                  <a:pt x="26" y="97"/>
                  <a:pt x="24" y="105"/>
                  <a:pt x="24" y="106"/>
                </a:cubicBezTo>
                <a:cubicBezTo>
                  <a:pt x="25" y="105"/>
                  <a:pt x="27" y="97"/>
                  <a:pt x="27" y="95"/>
                </a:cubicBezTo>
                <a:close/>
                <a:moveTo>
                  <a:pt x="8" y="158"/>
                </a:moveTo>
                <a:cubicBezTo>
                  <a:pt x="9" y="158"/>
                  <a:pt x="9" y="158"/>
                  <a:pt x="9" y="158"/>
                </a:cubicBezTo>
                <a:cubicBezTo>
                  <a:pt x="9" y="158"/>
                  <a:pt x="9" y="157"/>
                  <a:pt x="9" y="157"/>
                </a:cubicBezTo>
                <a:cubicBezTo>
                  <a:pt x="9" y="156"/>
                  <a:pt x="9" y="156"/>
                  <a:pt x="10" y="155"/>
                </a:cubicBezTo>
                <a:cubicBezTo>
                  <a:pt x="10" y="154"/>
                  <a:pt x="10" y="154"/>
                  <a:pt x="9" y="153"/>
                </a:cubicBezTo>
                <a:cubicBezTo>
                  <a:pt x="9" y="154"/>
                  <a:pt x="8" y="154"/>
                  <a:pt x="8" y="155"/>
                </a:cubicBezTo>
                <a:cubicBezTo>
                  <a:pt x="8" y="156"/>
                  <a:pt x="8" y="157"/>
                  <a:pt x="8" y="158"/>
                </a:cubicBezTo>
                <a:close/>
                <a:moveTo>
                  <a:pt x="137" y="10"/>
                </a:moveTo>
                <a:cubicBezTo>
                  <a:pt x="137" y="9"/>
                  <a:pt x="137" y="9"/>
                  <a:pt x="138" y="9"/>
                </a:cubicBezTo>
                <a:cubicBezTo>
                  <a:pt x="136" y="8"/>
                  <a:pt x="134" y="9"/>
                  <a:pt x="133" y="10"/>
                </a:cubicBezTo>
                <a:cubicBezTo>
                  <a:pt x="135" y="10"/>
                  <a:pt x="136" y="10"/>
                  <a:pt x="137" y="10"/>
                </a:cubicBezTo>
                <a:close/>
                <a:moveTo>
                  <a:pt x="142" y="2"/>
                </a:moveTo>
                <a:cubicBezTo>
                  <a:pt x="144" y="3"/>
                  <a:pt x="146" y="3"/>
                  <a:pt x="148" y="3"/>
                </a:cubicBezTo>
                <a:cubicBezTo>
                  <a:pt x="148" y="3"/>
                  <a:pt x="148" y="3"/>
                  <a:pt x="148" y="3"/>
                </a:cubicBezTo>
                <a:cubicBezTo>
                  <a:pt x="146" y="2"/>
                  <a:pt x="144" y="2"/>
                  <a:pt x="142" y="2"/>
                </a:cubicBezTo>
                <a:close/>
                <a:moveTo>
                  <a:pt x="114" y="24"/>
                </a:moveTo>
                <a:cubicBezTo>
                  <a:pt x="111" y="24"/>
                  <a:pt x="110" y="24"/>
                  <a:pt x="108" y="25"/>
                </a:cubicBezTo>
                <a:cubicBezTo>
                  <a:pt x="110" y="25"/>
                  <a:pt x="112" y="25"/>
                  <a:pt x="114" y="24"/>
                </a:cubicBezTo>
                <a:close/>
                <a:moveTo>
                  <a:pt x="10" y="113"/>
                </a:moveTo>
                <a:cubicBezTo>
                  <a:pt x="11" y="112"/>
                  <a:pt x="11" y="111"/>
                  <a:pt x="11" y="109"/>
                </a:cubicBezTo>
                <a:cubicBezTo>
                  <a:pt x="10" y="111"/>
                  <a:pt x="10" y="112"/>
                  <a:pt x="10" y="113"/>
                </a:cubicBezTo>
                <a:close/>
                <a:moveTo>
                  <a:pt x="125" y="15"/>
                </a:moveTo>
                <a:cubicBezTo>
                  <a:pt x="127" y="15"/>
                  <a:pt x="127" y="15"/>
                  <a:pt x="128" y="15"/>
                </a:cubicBezTo>
                <a:cubicBezTo>
                  <a:pt x="127" y="14"/>
                  <a:pt x="126" y="14"/>
                  <a:pt x="125" y="15"/>
                </a:cubicBezTo>
                <a:close/>
                <a:moveTo>
                  <a:pt x="100" y="29"/>
                </a:moveTo>
                <a:cubicBezTo>
                  <a:pt x="100" y="29"/>
                  <a:pt x="100" y="29"/>
                  <a:pt x="100" y="29"/>
                </a:cubicBezTo>
                <a:cubicBezTo>
                  <a:pt x="98" y="29"/>
                  <a:pt x="97" y="30"/>
                  <a:pt x="96" y="30"/>
                </a:cubicBezTo>
                <a:cubicBezTo>
                  <a:pt x="96" y="30"/>
                  <a:pt x="96" y="30"/>
                  <a:pt x="96" y="30"/>
                </a:cubicBezTo>
                <a:cubicBezTo>
                  <a:pt x="97" y="30"/>
                  <a:pt x="99" y="29"/>
                  <a:pt x="100" y="29"/>
                </a:cubicBezTo>
                <a:close/>
                <a:moveTo>
                  <a:pt x="169" y="16"/>
                </a:moveTo>
                <a:cubicBezTo>
                  <a:pt x="169" y="17"/>
                  <a:pt x="170" y="18"/>
                  <a:pt x="171" y="19"/>
                </a:cubicBezTo>
                <a:cubicBezTo>
                  <a:pt x="170" y="18"/>
                  <a:pt x="170" y="17"/>
                  <a:pt x="169" y="16"/>
                </a:cubicBezTo>
                <a:close/>
                <a:moveTo>
                  <a:pt x="158" y="5"/>
                </a:moveTo>
                <a:cubicBezTo>
                  <a:pt x="159" y="6"/>
                  <a:pt x="160" y="6"/>
                  <a:pt x="161" y="6"/>
                </a:cubicBezTo>
                <a:cubicBezTo>
                  <a:pt x="160" y="6"/>
                  <a:pt x="159" y="6"/>
                  <a:pt x="158" y="5"/>
                </a:cubicBezTo>
                <a:close/>
                <a:moveTo>
                  <a:pt x="142" y="29"/>
                </a:moveTo>
                <a:cubicBezTo>
                  <a:pt x="142" y="29"/>
                  <a:pt x="142" y="29"/>
                  <a:pt x="142" y="29"/>
                </a:cubicBezTo>
                <a:cubicBezTo>
                  <a:pt x="142" y="29"/>
                  <a:pt x="142" y="29"/>
                  <a:pt x="142" y="29"/>
                </a:cubicBezTo>
                <a:cubicBezTo>
                  <a:pt x="143" y="29"/>
                  <a:pt x="144" y="29"/>
                  <a:pt x="145" y="29"/>
                </a:cubicBezTo>
                <a:cubicBezTo>
                  <a:pt x="144" y="29"/>
                  <a:pt x="144" y="29"/>
                  <a:pt x="144" y="29"/>
                </a:cubicBezTo>
                <a:cubicBezTo>
                  <a:pt x="143" y="29"/>
                  <a:pt x="143" y="29"/>
                  <a:pt x="142" y="29"/>
                </a:cubicBezTo>
                <a:close/>
                <a:moveTo>
                  <a:pt x="152" y="21"/>
                </a:moveTo>
                <a:cubicBezTo>
                  <a:pt x="152" y="22"/>
                  <a:pt x="151" y="22"/>
                  <a:pt x="151" y="22"/>
                </a:cubicBezTo>
                <a:cubicBezTo>
                  <a:pt x="152" y="22"/>
                  <a:pt x="152" y="22"/>
                  <a:pt x="153" y="22"/>
                </a:cubicBezTo>
                <a:cubicBezTo>
                  <a:pt x="152" y="21"/>
                  <a:pt x="152" y="21"/>
                  <a:pt x="152" y="21"/>
                </a:cubicBezTo>
                <a:close/>
                <a:moveTo>
                  <a:pt x="95" y="31"/>
                </a:moveTo>
                <a:cubicBezTo>
                  <a:pt x="95" y="31"/>
                  <a:pt x="95" y="31"/>
                  <a:pt x="95" y="31"/>
                </a:cubicBezTo>
                <a:cubicBezTo>
                  <a:pt x="94" y="31"/>
                  <a:pt x="94" y="31"/>
                  <a:pt x="93" y="31"/>
                </a:cubicBezTo>
                <a:cubicBezTo>
                  <a:pt x="93" y="32"/>
                  <a:pt x="93" y="32"/>
                  <a:pt x="93" y="32"/>
                </a:cubicBezTo>
                <a:cubicBezTo>
                  <a:pt x="94" y="31"/>
                  <a:pt x="95" y="31"/>
                  <a:pt x="95" y="31"/>
                </a:cubicBezTo>
                <a:close/>
                <a:moveTo>
                  <a:pt x="154" y="14"/>
                </a:moveTo>
                <a:cubicBezTo>
                  <a:pt x="154" y="14"/>
                  <a:pt x="155" y="13"/>
                  <a:pt x="155" y="13"/>
                </a:cubicBezTo>
                <a:cubicBezTo>
                  <a:pt x="154" y="13"/>
                  <a:pt x="154" y="13"/>
                  <a:pt x="153" y="13"/>
                </a:cubicBezTo>
                <a:cubicBezTo>
                  <a:pt x="153" y="13"/>
                  <a:pt x="153" y="13"/>
                  <a:pt x="153" y="13"/>
                </a:cubicBezTo>
                <a:cubicBezTo>
                  <a:pt x="154" y="13"/>
                  <a:pt x="154" y="13"/>
                  <a:pt x="154" y="14"/>
                </a:cubicBezTo>
                <a:close/>
                <a:moveTo>
                  <a:pt x="25" y="79"/>
                </a:moveTo>
                <a:cubicBezTo>
                  <a:pt x="25" y="79"/>
                  <a:pt x="24" y="79"/>
                  <a:pt x="24" y="79"/>
                </a:cubicBezTo>
                <a:cubicBezTo>
                  <a:pt x="24" y="80"/>
                  <a:pt x="24" y="80"/>
                  <a:pt x="24" y="80"/>
                </a:cubicBezTo>
                <a:cubicBezTo>
                  <a:pt x="24" y="80"/>
                  <a:pt x="24" y="80"/>
                  <a:pt x="24" y="79"/>
                </a:cubicBezTo>
                <a:cubicBezTo>
                  <a:pt x="25" y="79"/>
                  <a:pt x="25" y="79"/>
                  <a:pt x="25" y="79"/>
                </a:cubicBezTo>
                <a:close/>
                <a:moveTo>
                  <a:pt x="26" y="77"/>
                </a:moveTo>
                <a:cubicBezTo>
                  <a:pt x="26" y="77"/>
                  <a:pt x="26" y="77"/>
                  <a:pt x="26" y="77"/>
                </a:cubicBezTo>
                <a:cubicBezTo>
                  <a:pt x="25" y="77"/>
                  <a:pt x="25" y="77"/>
                  <a:pt x="25" y="78"/>
                </a:cubicBezTo>
                <a:cubicBezTo>
                  <a:pt x="25" y="78"/>
                  <a:pt x="25" y="78"/>
                  <a:pt x="25" y="78"/>
                </a:cubicBezTo>
                <a:cubicBezTo>
                  <a:pt x="25" y="78"/>
                  <a:pt x="26" y="77"/>
                  <a:pt x="26" y="77"/>
                </a:cubicBezTo>
                <a:close/>
                <a:moveTo>
                  <a:pt x="44" y="61"/>
                </a:moveTo>
                <a:cubicBezTo>
                  <a:pt x="44" y="61"/>
                  <a:pt x="45" y="61"/>
                  <a:pt x="45" y="61"/>
                </a:cubicBezTo>
                <a:cubicBezTo>
                  <a:pt x="45" y="61"/>
                  <a:pt x="45" y="61"/>
                  <a:pt x="45" y="61"/>
                </a:cubicBezTo>
                <a:cubicBezTo>
                  <a:pt x="45" y="61"/>
                  <a:pt x="45" y="61"/>
                  <a:pt x="45" y="61"/>
                </a:cubicBezTo>
                <a:cubicBezTo>
                  <a:pt x="45" y="61"/>
                  <a:pt x="45" y="61"/>
                  <a:pt x="44" y="61"/>
                </a:cubicBezTo>
                <a:close/>
                <a:moveTo>
                  <a:pt x="46" y="59"/>
                </a:moveTo>
                <a:cubicBezTo>
                  <a:pt x="46" y="59"/>
                  <a:pt x="46" y="59"/>
                  <a:pt x="46" y="59"/>
                </a:cubicBezTo>
                <a:cubicBezTo>
                  <a:pt x="46" y="59"/>
                  <a:pt x="47" y="59"/>
                  <a:pt x="47" y="59"/>
                </a:cubicBezTo>
                <a:cubicBezTo>
                  <a:pt x="47" y="59"/>
                  <a:pt x="47" y="59"/>
                  <a:pt x="47" y="59"/>
                </a:cubicBezTo>
                <a:cubicBezTo>
                  <a:pt x="46" y="59"/>
                  <a:pt x="46" y="59"/>
                  <a:pt x="46" y="5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54" name="Freeform 353"/>
          <p:cNvSpPr>
            <a:spLocks noEditPoints="1"/>
          </p:cNvSpPr>
          <p:nvPr/>
        </p:nvSpPr>
        <p:spPr bwMode="auto">
          <a:xfrm>
            <a:off x="10964863" y="5307013"/>
            <a:ext cx="330200" cy="388938"/>
          </a:xfrm>
          <a:custGeom>
            <a:gdLst>
              <a:gd fmla="*/ 134 w 134" name="T0"/>
              <a:gd fmla="*/ 6 h 157" name="T1"/>
              <a:gd fmla="*/ 118 w 134" name="T2"/>
              <a:gd fmla="*/ 23 h 157" name="T3"/>
              <a:gd fmla="*/ 43 w 134" name="T4"/>
              <a:gd fmla="*/ 82 h 157" name="T5"/>
              <a:gd fmla="*/ 18 w 134" name="T6"/>
              <a:gd fmla="*/ 153 h 157" name="T7"/>
              <a:gd fmla="*/ 4 w 134" name="T8"/>
              <a:gd fmla="*/ 150 h 157" name="T9"/>
              <a:gd fmla="*/ 6 w 134" name="T10"/>
              <a:gd fmla="*/ 104 h 157" name="T11"/>
              <a:gd fmla="*/ 81 w 134" name="T12"/>
              <a:gd fmla="*/ 10 h 157" name="T13"/>
              <a:gd fmla="*/ 119 w 134" name="T14"/>
              <a:gd fmla="*/ 0 h 157" name="T15"/>
              <a:gd fmla="*/ 33 w 134" name="T16"/>
              <a:gd fmla="*/ 54 h 157" name="T17"/>
              <a:gd fmla="*/ 34 w 134" name="T18"/>
              <a:gd fmla="*/ 53 h 157" name="T19"/>
              <a:gd fmla="*/ 19 w 134" name="T20"/>
              <a:gd fmla="*/ 93 h 157" name="T21"/>
              <a:gd fmla="*/ 14 w 134" name="T22"/>
              <a:gd fmla="*/ 107 h 157" name="T23"/>
              <a:gd fmla="*/ 19 w 134" name="T24"/>
              <a:gd fmla="*/ 92 h 157" name="T25"/>
              <a:gd fmla="*/ 56 w 134" name="T26"/>
              <a:gd fmla="*/ 61 h 157" name="T27"/>
              <a:gd fmla="*/ 99 w 134" name="T28"/>
              <a:gd fmla="*/ 32 h 157" name="T29"/>
              <a:gd fmla="*/ 60 w 134" name="T30"/>
              <a:gd fmla="*/ 56 h 157" name="T31"/>
              <a:gd fmla="*/ 72 w 134" name="T32"/>
              <a:gd fmla="*/ 20 h 157" name="T33"/>
              <a:gd fmla="*/ 35 w 134" name="T34"/>
              <a:gd fmla="*/ 57 h 157" name="T35"/>
              <a:gd fmla="*/ 65 w 134" name="T36"/>
              <a:gd fmla="*/ 27 h 157" name="T37"/>
              <a:gd fmla="*/ 17 w 134" name="T38"/>
              <a:gd fmla="*/ 80 h 157" name="T39"/>
              <a:gd fmla="*/ 16 w 134" name="T40"/>
              <a:gd fmla="*/ 85 h 157" name="T41"/>
              <a:gd fmla="*/ 25 w 134" name="T42"/>
              <a:gd fmla="*/ 115 h 157" name="T43"/>
              <a:gd fmla="*/ 14 w 134" name="T44"/>
              <a:gd fmla="*/ 148 h 157" name="T45"/>
              <a:gd fmla="*/ 21 w 134" name="T46"/>
              <a:gd fmla="*/ 134 h 157" name="T47"/>
              <a:gd fmla="*/ 8 w 134" name="T48"/>
              <a:gd fmla="*/ 147 h 157" name="T49"/>
              <a:gd fmla="*/ 5 w 134" name="T50"/>
              <a:gd fmla="*/ 130 h 157" name="T51"/>
              <a:gd fmla="*/ 7 w 134" name="T52"/>
              <a:gd fmla="*/ 149 h 157" name="T53"/>
              <a:gd fmla="*/ 107 w 134" name="T54"/>
              <a:gd fmla="*/ 25 h 157" name="T55"/>
              <a:gd fmla="*/ 80 w 134" name="T56"/>
              <a:gd fmla="*/ 37 h 157" name="T57"/>
              <a:gd fmla="*/ 98 w 134" name="T58"/>
              <a:gd fmla="*/ 29 h 157" name="T59"/>
              <a:gd fmla="*/ 27 w 134" name="T60"/>
              <a:gd fmla="*/ 121 h 157" name="T61"/>
              <a:gd fmla="*/ 16 w 134" name="T62"/>
              <a:gd fmla="*/ 151 h 157" name="T63"/>
              <a:gd fmla="*/ 18 w 134" name="T64"/>
              <a:gd fmla="*/ 149 h 157" name="T65"/>
              <a:gd fmla="*/ 71 w 134" name="T66"/>
              <a:gd fmla="*/ 40 h 157" name="T67"/>
              <a:gd fmla="*/ 52 w 134" name="T68"/>
              <a:gd fmla="*/ 59 h 157" name="T69"/>
              <a:gd fmla="*/ 89 w 134" name="T70"/>
              <a:gd fmla="*/ 14 h 157" name="T71"/>
              <a:gd fmla="*/ 77 w 134" name="T72"/>
              <a:gd fmla="*/ 20 h 157" name="T73"/>
              <a:gd fmla="*/ 56 w 134" name="T74"/>
              <a:gd fmla="*/ 43 h 157" name="T75"/>
              <a:gd fmla="*/ 131 w 134" name="T76"/>
              <a:gd fmla="*/ 9 h 157" name="T77"/>
              <a:gd fmla="*/ 128 w 134" name="T78"/>
              <a:gd fmla="*/ 13 h 157" name="T79"/>
              <a:gd fmla="*/ 69 w 134" name="T80"/>
              <a:gd fmla="*/ 34 h 157" name="T81"/>
              <a:gd fmla="*/ 99 w 134" name="T82"/>
              <a:gd fmla="*/ 7 h 157" name="T83"/>
              <a:gd fmla="*/ 30 w 134" name="T84"/>
              <a:gd fmla="*/ 68 h 157" name="T85"/>
              <a:gd fmla="*/ 7 w 134" name="T86"/>
              <a:gd fmla="*/ 126 h 157" name="T87"/>
              <a:gd fmla="*/ 103 w 134" name="T88"/>
              <a:gd fmla="*/ 18 h 157" name="T89"/>
              <a:gd fmla="*/ 44 w 134" name="T90"/>
              <a:gd fmla="*/ 74 h 157" name="T91"/>
              <a:gd fmla="*/ 75 w 134" name="T92"/>
              <a:gd fmla="*/ 31 h 157" name="T93"/>
              <a:gd fmla="*/ 21 w 134" name="T94"/>
              <a:gd fmla="*/ 98 h 157" name="T95"/>
              <a:gd fmla="*/ 14 w 134" name="T96"/>
              <a:gd fmla="*/ 122 h 157" name="T97"/>
              <a:gd fmla="*/ 11 w 134" name="T98"/>
              <a:gd fmla="*/ 141 h 157" name="T99"/>
              <a:gd fmla="*/ 11 w 134" name="T100"/>
              <a:gd fmla="*/ 132 h 157" name="T101"/>
              <a:gd fmla="*/ 10 w 134" name="T102"/>
              <a:gd fmla="*/ 136 h 157" name="T103"/>
              <a:gd fmla="*/ 93 w 134" name="T104"/>
              <a:gd fmla="*/ 28 h 157" name="T105"/>
              <a:gd fmla="*/ 98 w 134" name="T106"/>
              <a:gd fmla="*/ 20 h 157" name="T107"/>
              <a:gd fmla="*/ 10 w 134" name="T108"/>
              <a:gd fmla="*/ 145 h 157" name="T109"/>
              <a:gd fmla="*/ 125 w 134" name="T110"/>
              <a:gd fmla="*/ 12 h 15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57" w="134">
                <a:moveTo>
                  <a:pt x="119" y="0"/>
                </a:moveTo>
                <a:cubicBezTo>
                  <a:pt x="121" y="0"/>
                  <a:pt x="123" y="0"/>
                  <a:pt x="125" y="0"/>
                </a:cubicBezTo>
                <a:cubicBezTo>
                  <a:pt x="126" y="0"/>
                  <a:pt x="127" y="0"/>
                  <a:pt x="128" y="1"/>
                </a:cubicBezTo>
                <a:cubicBezTo>
                  <a:pt x="131" y="1"/>
                  <a:pt x="133" y="3"/>
                  <a:pt x="134" y="6"/>
                </a:cubicBezTo>
                <a:cubicBezTo>
                  <a:pt x="134" y="8"/>
                  <a:pt x="134" y="9"/>
                  <a:pt x="133" y="11"/>
                </a:cubicBezTo>
                <a:cubicBezTo>
                  <a:pt x="132" y="12"/>
                  <a:pt x="131" y="14"/>
                  <a:pt x="130" y="15"/>
                </a:cubicBezTo>
                <a:cubicBezTo>
                  <a:pt x="127" y="18"/>
                  <a:pt x="123" y="21"/>
                  <a:pt x="119" y="23"/>
                </a:cubicBezTo>
                <a:cubicBezTo>
                  <a:pt x="119" y="23"/>
                  <a:pt x="118" y="23"/>
                  <a:pt x="118" y="23"/>
                </a:cubicBezTo>
                <a:cubicBezTo>
                  <a:pt x="114" y="26"/>
                  <a:pt x="110" y="29"/>
                  <a:pt x="106" y="31"/>
                </a:cubicBezTo>
                <a:cubicBezTo>
                  <a:pt x="100" y="34"/>
                  <a:pt x="95" y="36"/>
                  <a:pt x="89" y="39"/>
                </a:cubicBezTo>
                <a:cubicBezTo>
                  <a:pt x="71" y="49"/>
                  <a:pt x="57" y="62"/>
                  <a:pt x="45" y="78"/>
                </a:cubicBezTo>
                <a:cubicBezTo>
                  <a:pt x="45" y="79"/>
                  <a:pt x="44" y="80"/>
                  <a:pt x="43" y="82"/>
                </a:cubicBezTo>
                <a:cubicBezTo>
                  <a:pt x="38" y="91"/>
                  <a:pt x="35" y="101"/>
                  <a:pt x="32" y="111"/>
                </a:cubicBezTo>
                <a:cubicBezTo>
                  <a:pt x="30" y="119"/>
                  <a:pt x="28" y="126"/>
                  <a:pt x="26" y="134"/>
                </a:cubicBezTo>
                <a:cubicBezTo>
                  <a:pt x="25" y="138"/>
                  <a:pt x="24" y="142"/>
                  <a:pt x="22" y="146"/>
                </a:cubicBezTo>
                <a:cubicBezTo>
                  <a:pt x="21" y="148"/>
                  <a:pt x="20" y="151"/>
                  <a:pt x="18" y="153"/>
                </a:cubicBezTo>
                <a:cubicBezTo>
                  <a:pt x="18" y="154"/>
                  <a:pt x="17" y="155"/>
                  <a:pt x="15" y="156"/>
                </a:cubicBezTo>
                <a:cubicBezTo>
                  <a:pt x="14" y="156"/>
                  <a:pt x="12" y="157"/>
                  <a:pt x="11" y="156"/>
                </a:cubicBezTo>
                <a:cubicBezTo>
                  <a:pt x="9" y="156"/>
                  <a:pt x="8" y="155"/>
                  <a:pt x="6" y="153"/>
                </a:cubicBezTo>
                <a:cubicBezTo>
                  <a:pt x="5" y="152"/>
                  <a:pt x="5" y="151"/>
                  <a:pt x="4" y="150"/>
                </a:cubicBezTo>
                <a:cubicBezTo>
                  <a:pt x="3" y="149"/>
                  <a:pt x="2" y="147"/>
                  <a:pt x="2" y="145"/>
                </a:cubicBezTo>
                <a:cubicBezTo>
                  <a:pt x="0" y="140"/>
                  <a:pt x="0" y="134"/>
                  <a:pt x="1" y="129"/>
                </a:cubicBezTo>
                <a:cubicBezTo>
                  <a:pt x="2" y="127"/>
                  <a:pt x="2" y="125"/>
                  <a:pt x="2" y="123"/>
                </a:cubicBezTo>
                <a:cubicBezTo>
                  <a:pt x="3" y="116"/>
                  <a:pt x="4" y="110"/>
                  <a:pt x="6" y="104"/>
                </a:cubicBezTo>
                <a:cubicBezTo>
                  <a:pt x="8" y="93"/>
                  <a:pt x="12" y="84"/>
                  <a:pt x="17" y="74"/>
                </a:cubicBezTo>
                <a:cubicBezTo>
                  <a:pt x="21" y="67"/>
                  <a:pt x="25" y="61"/>
                  <a:pt x="30" y="54"/>
                </a:cubicBezTo>
                <a:cubicBezTo>
                  <a:pt x="37" y="44"/>
                  <a:pt x="46" y="35"/>
                  <a:pt x="55" y="27"/>
                </a:cubicBezTo>
                <a:cubicBezTo>
                  <a:pt x="63" y="21"/>
                  <a:pt x="72" y="15"/>
                  <a:pt x="81" y="10"/>
                </a:cubicBezTo>
                <a:cubicBezTo>
                  <a:pt x="87" y="7"/>
                  <a:pt x="94" y="4"/>
                  <a:pt x="101" y="3"/>
                </a:cubicBezTo>
                <a:cubicBezTo>
                  <a:pt x="104" y="2"/>
                  <a:pt x="107" y="1"/>
                  <a:pt x="111" y="1"/>
                </a:cubicBezTo>
                <a:cubicBezTo>
                  <a:pt x="114" y="0"/>
                  <a:pt x="117" y="0"/>
                  <a:pt x="119" y="0"/>
                </a:cubicBezTo>
                <a:cubicBezTo>
                  <a:pt x="119" y="0"/>
                  <a:pt x="119" y="0"/>
                  <a:pt x="119" y="0"/>
                </a:cubicBezTo>
                <a:close/>
                <a:moveTo>
                  <a:pt x="32" y="55"/>
                </a:moveTo>
                <a:cubicBezTo>
                  <a:pt x="32" y="55"/>
                  <a:pt x="32" y="55"/>
                  <a:pt x="32" y="56"/>
                </a:cubicBezTo>
                <a:cubicBezTo>
                  <a:pt x="32" y="55"/>
                  <a:pt x="32" y="55"/>
                  <a:pt x="32" y="55"/>
                </a:cubicBezTo>
                <a:cubicBezTo>
                  <a:pt x="32" y="54"/>
                  <a:pt x="33" y="54"/>
                  <a:pt x="33" y="54"/>
                </a:cubicBezTo>
                <a:cubicBezTo>
                  <a:pt x="33" y="53"/>
                  <a:pt x="34" y="53"/>
                  <a:pt x="34" y="53"/>
                </a:cubicBezTo>
                <a:cubicBezTo>
                  <a:pt x="34" y="52"/>
                  <a:pt x="34" y="52"/>
                  <a:pt x="35" y="52"/>
                </a:cubicBezTo>
                <a:cubicBezTo>
                  <a:pt x="35" y="52"/>
                  <a:pt x="35" y="52"/>
                  <a:pt x="34" y="52"/>
                </a:cubicBezTo>
                <a:cubicBezTo>
                  <a:pt x="34" y="52"/>
                  <a:pt x="34" y="52"/>
                  <a:pt x="34" y="53"/>
                </a:cubicBezTo>
                <a:cubicBezTo>
                  <a:pt x="33" y="53"/>
                  <a:pt x="33" y="53"/>
                  <a:pt x="33" y="54"/>
                </a:cubicBezTo>
                <a:cubicBezTo>
                  <a:pt x="33" y="54"/>
                  <a:pt x="33" y="54"/>
                  <a:pt x="32" y="55"/>
                </a:cubicBezTo>
                <a:close/>
                <a:moveTo>
                  <a:pt x="19" y="92"/>
                </a:moveTo>
                <a:cubicBezTo>
                  <a:pt x="19" y="93"/>
                  <a:pt x="19" y="93"/>
                  <a:pt x="19" y="93"/>
                </a:cubicBezTo>
                <a:cubicBezTo>
                  <a:pt x="18" y="94"/>
                  <a:pt x="18" y="95"/>
                  <a:pt x="17" y="96"/>
                </a:cubicBezTo>
                <a:cubicBezTo>
                  <a:pt x="16" y="100"/>
                  <a:pt x="15" y="103"/>
                  <a:pt x="13" y="106"/>
                </a:cubicBezTo>
                <a:cubicBezTo>
                  <a:pt x="13" y="107"/>
                  <a:pt x="13" y="108"/>
                  <a:pt x="13" y="108"/>
                </a:cubicBezTo>
                <a:cubicBezTo>
                  <a:pt x="13" y="108"/>
                  <a:pt x="14" y="107"/>
                  <a:pt x="14" y="107"/>
                </a:cubicBezTo>
                <a:cubicBezTo>
                  <a:pt x="14" y="105"/>
                  <a:pt x="15" y="104"/>
                  <a:pt x="16" y="103"/>
                </a:cubicBezTo>
                <a:cubicBezTo>
                  <a:pt x="16" y="101"/>
                  <a:pt x="17" y="100"/>
                  <a:pt x="17" y="99"/>
                </a:cubicBezTo>
                <a:cubicBezTo>
                  <a:pt x="18" y="97"/>
                  <a:pt x="18" y="95"/>
                  <a:pt x="19" y="94"/>
                </a:cubicBezTo>
                <a:cubicBezTo>
                  <a:pt x="19" y="93"/>
                  <a:pt x="19" y="93"/>
                  <a:pt x="19" y="92"/>
                </a:cubicBezTo>
                <a:cubicBezTo>
                  <a:pt x="20" y="92"/>
                  <a:pt x="20" y="92"/>
                  <a:pt x="19" y="91"/>
                </a:cubicBezTo>
                <a:cubicBezTo>
                  <a:pt x="19" y="92"/>
                  <a:pt x="19" y="92"/>
                  <a:pt x="19" y="92"/>
                </a:cubicBezTo>
                <a:close/>
                <a:moveTo>
                  <a:pt x="56" y="61"/>
                </a:moveTo>
                <a:cubicBezTo>
                  <a:pt x="56" y="61"/>
                  <a:pt x="56" y="61"/>
                  <a:pt x="56" y="61"/>
                </a:cubicBezTo>
                <a:cubicBezTo>
                  <a:pt x="56" y="61"/>
                  <a:pt x="56" y="61"/>
                  <a:pt x="57" y="61"/>
                </a:cubicBezTo>
                <a:cubicBezTo>
                  <a:pt x="57" y="61"/>
                  <a:pt x="57" y="60"/>
                  <a:pt x="57" y="60"/>
                </a:cubicBezTo>
                <a:cubicBezTo>
                  <a:pt x="66" y="52"/>
                  <a:pt x="75" y="45"/>
                  <a:pt x="85" y="39"/>
                </a:cubicBezTo>
                <a:cubicBezTo>
                  <a:pt x="89" y="36"/>
                  <a:pt x="94" y="34"/>
                  <a:pt x="99" y="32"/>
                </a:cubicBezTo>
                <a:cubicBezTo>
                  <a:pt x="99" y="31"/>
                  <a:pt x="100" y="31"/>
                  <a:pt x="100" y="31"/>
                </a:cubicBezTo>
                <a:cubicBezTo>
                  <a:pt x="100" y="31"/>
                  <a:pt x="99" y="31"/>
                  <a:pt x="99" y="31"/>
                </a:cubicBezTo>
                <a:cubicBezTo>
                  <a:pt x="89" y="35"/>
                  <a:pt x="79" y="41"/>
                  <a:pt x="70" y="47"/>
                </a:cubicBezTo>
                <a:cubicBezTo>
                  <a:pt x="66" y="49"/>
                  <a:pt x="63" y="53"/>
                  <a:pt x="60" y="56"/>
                </a:cubicBezTo>
                <a:cubicBezTo>
                  <a:pt x="59" y="58"/>
                  <a:pt x="57" y="59"/>
                  <a:pt x="56" y="61"/>
                </a:cubicBezTo>
                <a:close/>
                <a:moveTo>
                  <a:pt x="75" y="19"/>
                </a:moveTo>
                <a:cubicBezTo>
                  <a:pt x="74" y="19"/>
                  <a:pt x="74" y="19"/>
                  <a:pt x="74" y="19"/>
                </a:cubicBezTo>
                <a:cubicBezTo>
                  <a:pt x="73" y="19"/>
                  <a:pt x="73" y="20"/>
                  <a:pt x="72" y="20"/>
                </a:cubicBezTo>
                <a:cubicBezTo>
                  <a:pt x="61" y="28"/>
                  <a:pt x="50" y="37"/>
                  <a:pt x="41" y="48"/>
                </a:cubicBezTo>
                <a:cubicBezTo>
                  <a:pt x="38" y="51"/>
                  <a:pt x="36" y="54"/>
                  <a:pt x="34" y="57"/>
                </a:cubicBezTo>
                <a:cubicBezTo>
                  <a:pt x="34" y="57"/>
                  <a:pt x="34" y="57"/>
                  <a:pt x="34" y="57"/>
                </a:cubicBezTo>
                <a:cubicBezTo>
                  <a:pt x="34" y="57"/>
                  <a:pt x="35" y="57"/>
                  <a:pt x="35" y="57"/>
                </a:cubicBezTo>
                <a:cubicBezTo>
                  <a:pt x="39" y="51"/>
                  <a:pt x="44" y="46"/>
                  <a:pt x="49" y="41"/>
                </a:cubicBezTo>
                <a:cubicBezTo>
                  <a:pt x="53" y="37"/>
                  <a:pt x="58" y="33"/>
                  <a:pt x="62" y="29"/>
                </a:cubicBezTo>
                <a:cubicBezTo>
                  <a:pt x="63" y="28"/>
                  <a:pt x="64" y="27"/>
                  <a:pt x="65" y="27"/>
                </a:cubicBezTo>
                <a:cubicBezTo>
                  <a:pt x="65" y="27"/>
                  <a:pt x="65" y="27"/>
                  <a:pt x="65" y="27"/>
                </a:cubicBezTo>
                <a:cubicBezTo>
                  <a:pt x="68" y="24"/>
                  <a:pt x="71" y="22"/>
                  <a:pt x="74" y="19"/>
                </a:cubicBezTo>
                <a:cubicBezTo>
                  <a:pt x="74" y="19"/>
                  <a:pt x="74" y="19"/>
                  <a:pt x="75" y="19"/>
                </a:cubicBezTo>
                <a:close/>
                <a:moveTo>
                  <a:pt x="28" y="61"/>
                </a:moveTo>
                <a:cubicBezTo>
                  <a:pt x="24" y="67"/>
                  <a:pt x="20" y="73"/>
                  <a:pt x="17" y="80"/>
                </a:cubicBezTo>
                <a:cubicBezTo>
                  <a:pt x="13" y="87"/>
                  <a:pt x="11" y="94"/>
                  <a:pt x="9" y="101"/>
                </a:cubicBezTo>
                <a:cubicBezTo>
                  <a:pt x="9" y="101"/>
                  <a:pt x="9" y="101"/>
                  <a:pt x="9" y="101"/>
                </a:cubicBezTo>
                <a:cubicBezTo>
                  <a:pt x="11" y="96"/>
                  <a:pt x="13" y="91"/>
                  <a:pt x="15" y="87"/>
                </a:cubicBezTo>
                <a:cubicBezTo>
                  <a:pt x="16" y="86"/>
                  <a:pt x="16" y="86"/>
                  <a:pt x="16" y="85"/>
                </a:cubicBezTo>
                <a:cubicBezTo>
                  <a:pt x="19" y="77"/>
                  <a:pt x="23" y="69"/>
                  <a:pt x="27" y="62"/>
                </a:cubicBezTo>
                <a:cubicBezTo>
                  <a:pt x="28" y="62"/>
                  <a:pt x="28" y="61"/>
                  <a:pt x="28" y="61"/>
                </a:cubicBezTo>
                <a:close/>
                <a:moveTo>
                  <a:pt x="25" y="115"/>
                </a:moveTo>
                <a:cubicBezTo>
                  <a:pt x="25" y="115"/>
                  <a:pt x="25" y="115"/>
                  <a:pt x="25" y="115"/>
                </a:cubicBezTo>
                <a:cubicBezTo>
                  <a:pt x="24" y="117"/>
                  <a:pt x="24" y="119"/>
                  <a:pt x="23" y="121"/>
                </a:cubicBezTo>
                <a:cubicBezTo>
                  <a:pt x="22" y="124"/>
                  <a:pt x="21" y="127"/>
                  <a:pt x="20" y="130"/>
                </a:cubicBezTo>
                <a:cubicBezTo>
                  <a:pt x="20" y="133"/>
                  <a:pt x="19" y="136"/>
                  <a:pt x="18" y="139"/>
                </a:cubicBezTo>
                <a:cubicBezTo>
                  <a:pt x="16" y="142"/>
                  <a:pt x="15" y="145"/>
                  <a:pt x="14" y="148"/>
                </a:cubicBezTo>
                <a:cubicBezTo>
                  <a:pt x="14" y="148"/>
                  <a:pt x="14" y="149"/>
                  <a:pt x="13" y="149"/>
                </a:cubicBezTo>
                <a:cubicBezTo>
                  <a:pt x="14" y="149"/>
                  <a:pt x="14" y="149"/>
                  <a:pt x="15" y="148"/>
                </a:cubicBezTo>
                <a:cubicBezTo>
                  <a:pt x="16" y="147"/>
                  <a:pt x="17" y="145"/>
                  <a:pt x="18" y="143"/>
                </a:cubicBezTo>
                <a:cubicBezTo>
                  <a:pt x="19" y="140"/>
                  <a:pt x="20" y="137"/>
                  <a:pt x="21" y="134"/>
                </a:cubicBezTo>
                <a:cubicBezTo>
                  <a:pt x="22" y="129"/>
                  <a:pt x="23" y="124"/>
                  <a:pt x="25" y="118"/>
                </a:cubicBezTo>
                <a:cubicBezTo>
                  <a:pt x="25" y="117"/>
                  <a:pt x="25" y="116"/>
                  <a:pt x="25" y="115"/>
                </a:cubicBezTo>
                <a:close/>
                <a:moveTo>
                  <a:pt x="9" y="150"/>
                </a:moveTo>
                <a:cubicBezTo>
                  <a:pt x="8" y="149"/>
                  <a:pt x="8" y="148"/>
                  <a:pt x="8" y="147"/>
                </a:cubicBezTo>
                <a:cubicBezTo>
                  <a:pt x="7" y="144"/>
                  <a:pt x="7" y="141"/>
                  <a:pt x="7" y="139"/>
                </a:cubicBezTo>
                <a:cubicBezTo>
                  <a:pt x="7" y="138"/>
                  <a:pt x="7" y="137"/>
                  <a:pt x="6" y="137"/>
                </a:cubicBezTo>
                <a:cubicBezTo>
                  <a:pt x="6" y="135"/>
                  <a:pt x="5" y="134"/>
                  <a:pt x="5" y="132"/>
                </a:cubicBezTo>
                <a:cubicBezTo>
                  <a:pt x="5" y="131"/>
                  <a:pt x="5" y="131"/>
                  <a:pt x="5" y="130"/>
                </a:cubicBezTo>
                <a:cubicBezTo>
                  <a:pt x="5" y="131"/>
                  <a:pt x="4" y="131"/>
                  <a:pt x="4" y="131"/>
                </a:cubicBezTo>
                <a:cubicBezTo>
                  <a:pt x="4" y="132"/>
                  <a:pt x="4" y="134"/>
                  <a:pt x="4" y="136"/>
                </a:cubicBezTo>
                <a:cubicBezTo>
                  <a:pt x="4" y="138"/>
                  <a:pt x="5" y="141"/>
                  <a:pt x="5" y="143"/>
                </a:cubicBezTo>
                <a:cubicBezTo>
                  <a:pt x="5" y="145"/>
                  <a:pt x="6" y="147"/>
                  <a:pt x="7" y="149"/>
                </a:cubicBezTo>
                <a:cubicBezTo>
                  <a:pt x="7" y="149"/>
                  <a:pt x="8" y="150"/>
                  <a:pt x="9" y="150"/>
                </a:cubicBezTo>
                <a:close/>
                <a:moveTo>
                  <a:pt x="109" y="25"/>
                </a:moveTo>
                <a:cubicBezTo>
                  <a:pt x="109" y="25"/>
                  <a:pt x="109" y="25"/>
                  <a:pt x="109" y="25"/>
                </a:cubicBezTo>
                <a:cubicBezTo>
                  <a:pt x="108" y="25"/>
                  <a:pt x="108" y="25"/>
                  <a:pt x="107" y="25"/>
                </a:cubicBezTo>
                <a:cubicBezTo>
                  <a:pt x="106" y="25"/>
                  <a:pt x="105" y="25"/>
                  <a:pt x="104" y="25"/>
                </a:cubicBezTo>
                <a:cubicBezTo>
                  <a:pt x="103" y="26"/>
                  <a:pt x="103" y="26"/>
                  <a:pt x="102" y="26"/>
                </a:cubicBezTo>
                <a:cubicBezTo>
                  <a:pt x="97" y="29"/>
                  <a:pt x="91" y="32"/>
                  <a:pt x="85" y="34"/>
                </a:cubicBezTo>
                <a:cubicBezTo>
                  <a:pt x="83" y="35"/>
                  <a:pt x="82" y="36"/>
                  <a:pt x="80" y="37"/>
                </a:cubicBezTo>
                <a:cubicBezTo>
                  <a:pt x="78" y="38"/>
                  <a:pt x="77" y="39"/>
                  <a:pt x="75" y="40"/>
                </a:cubicBezTo>
                <a:cubicBezTo>
                  <a:pt x="75" y="40"/>
                  <a:pt x="75" y="41"/>
                  <a:pt x="75" y="41"/>
                </a:cubicBezTo>
                <a:cubicBezTo>
                  <a:pt x="75" y="41"/>
                  <a:pt x="76" y="40"/>
                  <a:pt x="76" y="40"/>
                </a:cubicBezTo>
                <a:cubicBezTo>
                  <a:pt x="83" y="36"/>
                  <a:pt x="90" y="32"/>
                  <a:pt x="98" y="29"/>
                </a:cubicBezTo>
                <a:cubicBezTo>
                  <a:pt x="101" y="28"/>
                  <a:pt x="104" y="27"/>
                  <a:pt x="107" y="25"/>
                </a:cubicBezTo>
                <a:cubicBezTo>
                  <a:pt x="108" y="25"/>
                  <a:pt x="108" y="25"/>
                  <a:pt x="109" y="25"/>
                </a:cubicBezTo>
                <a:close/>
                <a:moveTo>
                  <a:pt x="27" y="121"/>
                </a:moveTo>
                <a:cubicBezTo>
                  <a:pt x="27" y="121"/>
                  <a:pt x="27" y="121"/>
                  <a:pt x="27" y="121"/>
                </a:cubicBezTo>
                <a:cubicBezTo>
                  <a:pt x="27" y="121"/>
                  <a:pt x="27" y="122"/>
                  <a:pt x="27" y="122"/>
                </a:cubicBezTo>
                <a:cubicBezTo>
                  <a:pt x="25" y="127"/>
                  <a:pt x="24" y="132"/>
                  <a:pt x="23" y="137"/>
                </a:cubicBezTo>
                <a:cubicBezTo>
                  <a:pt x="22" y="140"/>
                  <a:pt x="20" y="143"/>
                  <a:pt x="19" y="146"/>
                </a:cubicBezTo>
                <a:cubicBezTo>
                  <a:pt x="18" y="148"/>
                  <a:pt x="17" y="150"/>
                  <a:pt x="16" y="151"/>
                </a:cubicBezTo>
                <a:cubicBezTo>
                  <a:pt x="14" y="152"/>
                  <a:pt x="13" y="153"/>
                  <a:pt x="11" y="153"/>
                </a:cubicBezTo>
                <a:cubicBezTo>
                  <a:pt x="11" y="154"/>
                  <a:pt x="11" y="154"/>
                  <a:pt x="11" y="154"/>
                </a:cubicBezTo>
                <a:cubicBezTo>
                  <a:pt x="13" y="154"/>
                  <a:pt x="14" y="154"/>
                  <a:pt x="15" y="153"/>
                </a:cubicBezTo>
                <a:cubicBezTo>
                  <a:pt x="16" y="152"/>
                  <a:pt x="17" y="150"/>
                  <a:pt x="18" y="149"/>
                </a:cubicBezTo>
                <a:cubicBezTo>
                  <a:pt x="20" y="147"/>
                  <a:pt x="21" y="144"/>
                  <a:pt x="22" y="141"/>
                </a:cubicBezTo>
                <a:cubicBezTo>
                  <a:pt x="24" y="135"/>
                  <a:pt x="25" y="128"/>
                  <a:pt x="27" y="121"/>
                </a:cubicBezTo>
                <a:cubicBezTo>
                  <a:pt x="27" y="121"/>
                  <a:pt x="27" y="121"/>
                  <a:pt x="27" y="121"/>
                </a:cubicBezTo>
                <a:close/>
                <a:moveTo>
                  <a:pt x="71" y="40"/>
                </a:moveTo>
                <a:cubicBezTo>
                  <a:pt x="71" y="40"/>
                  <a:pt x="71" y="40"/>
                  <a:pt x="71" y="40"/>
                </a:cubicBezTo>
                <a:cubicBezTo>
                  <a:pt x="66" y="44"/>
                  <a:pt x="61" y="49"/>
                  <a:pt x="56" y="54"/>
                </a:cubicBezTo>
                <a:cubicBezTo>
                  <a:pt x="54" y="55"/>
                  <a:pt x="53" y="56"/>
                  <a:pt x="52" y="58"/>
                </a:cubicBezTo>
                <a:cubicBezTo>
                  <a:pt x="52" y="58"/>
                  <a:pt x="52" y="58"/>
                  <a:pt x="52" y="59"/>
                </a:cubicBezTo>
                <a:cubicBezTo>
                  <a:pt x="52" y="59"/>
                  <a:pt x="52" y="59"/>
                  <a:pt x="52" y="59"/>
                </a:cubicBezTo>
                <a:cubicBezTo>
                  <a:pt x="58" y="52"/>
                  <a:pt x="65" y="46"/>
                  <a:pt x="71" y="40"/>
                </a:cubicBezTo>
                <a:close/>
                <a:moveTo>
                  <a:pt x="89" y="14"/>
                </a:moveTo>
                <a:cubicBezTo>
                  <a:pt x="89" y="14"/>
                  <a:pt x="89" y="14"/>
                  <a:pt x="89" y="14"/>
                </a:cubicBezTo>
                <a:cubicBezTo>
                  <a:pt x="87" y="14"/>
                  <a:pt x="85" y="15"/>
                  <a:pt x="83" y="15"/>
                </a:cubicBezTo>
                <a:cubicBezTo>
                  <a:pt x="83" y="15"/>
                  <a:pt x="83" y="15"/>
                  <a:pt x="83" y="15"/>
                </a:cubicBezTo>
                <a:cubicBezTo>
                  <a:pt x="81" y="17"/>
                  <a:pt x="79" y="18"/>
                  <a:pt x="77" y="20"/>
                </a:cubicBezTo>
                <a:cubicBezTo>
                  <a:pt x="77" y="20"/>
                  <a:pt x="77" y="20"/>
                  <a:pt x="77" y="20"/>
                </a:cubicBezTo>
                <a:cubicBezTo>
                  <a:pt x="77" y="20"/>
                  <a:pt x="77" y="20"/>
                  <a:pt x="77" y="20"/>
                </a:cubicBezTo>
                <a:cubicBezTo>
                  <a:pt x="80" y="19"/>
                  <a:pt x="83" y="17"/>
                  <a:pt x="86" y="16"/>
                </a:cubicBezTo>
                <a:cubicBezTo>
                  <a:pt x="87" y="15"/>
                  <a:pt x="88" y="15"/>
                  <a:pt x="89" y="14"/>
                </a:cubicBezTo>
                <a:close/>
                <a:moveTo>
                  <a:pt x="56" y="43"/>
                </a:moveTo>
                <a:cubicBezTo>
                  <a:pt x="50" y="48"/>
                  <a:pt x="45" y="54"/>
                  <a:pt x="41" y="61"/>
                </a:cubicBezTo>
                <a:cubicBezTo>
                  <a:pt x="46" y="55"/>
                  <a:pt x="51" y="49"/>
                  <a:pt x="56" y="43"/>
                </a:cubicBezTo>
                <a:close/>
                <a:moveTo>
                  <a:pt x="128" y="13"/>
                </a:moveTo>
                <a:cubicBezTo>
                  <a:pt x="129" y="12"/>
                  <a:pt x="130" y="11"/>
                  <a:pt x="131" y="9"/>
                </a:cubicBezTo>
                <a:cubicBezTo>
                  <a:pt x="132" y="8"/>
                  <a:pt x="131" y="7"/>
                  <a:pt x="131" y="5"/>
                </a:cubicBezTo>
                <a:cubicBezTo>
                  <a:pt x="130" y="4"/>
                  <a:pt x="129" y="3"/>
                  <a:pt x="128" y="3"/>
                </a:cubicBezTo>
                <a:cubicBezTo>
                  <a:pt x="129" y="5"/>
                  <a:pt x="130" y="6"/>
                  <a:pt x="130" y="8"/>
                </a:cubicBezTo>
                <a:cubicBezTo>
                  <a:pt x="130" y="10"/>
                  <a:pt x="129" y="12"/>
                  <a:pt x="128" y="13"/>
                </a:cubicBezTo>
                <a:close/>
                <a:moveTo>
                  <a:pt x="59" y="44"/>
                </a:moveTo>
                <a:cubicBezTo>
                  <a:pt x="59" y="44"/>
                  <a:pt x="59" y="44"/>
                  <a:pt x="59" y="44"/>
                </a:cubicBezTo>
                <a:cubicBezTo>
                  <a:pt x="62" y="42"/>
                  <a:pt x="65" y="39"/>
                  <a:pt x="68" y="36"/>
                </a:cubicBezTo>
                <a:cubicBezTo>
                  <a:pt x="69" y="36"/>
                  <a:pt x="69" y="35"/>
                  <a:pt x="69" y="34"/>
                </a:cubicBezTo>
                <a:cubicBezTo>
                  <a:pt x="68" y="35"/>
                  <a:pt x="60" y="42"/>
                  <a:pt x="59" y="44"/>
                </a:cubicBezTo>
                <a:close/>
                <a:moveTo>
                  <a:pt x="115" y="4"/>
                </a:moveTo>
                <a:cubicBezTo>
                  <a:pt x="109" y="4"/>
                  <a:pt x="103" y="5"/>
                  <a:pt x="97" y="7"/>
                </a:cubicBezTo>
                <a:cubicBezTo>
                  <a:pt x="98" y="7"/>
                  <a:pt x="99" y="7"/>
                  <a:pt x="99" y="7"/>
                </a:cubicBezTo>
                <a:cubicBezTo>
                  <a:pt x="102" y="6"/>
                  <a:pt x="105" y="5"/>
                  <a:pt x="108" y="5"/>
                </a:cubicBezTo>
                <a:cubicBezTo>
                  <a:pt x="111" y="4"/>
                  <a:pt x="113" y="4"/>
                  <a:pt x="115" y="4"/>
                </a:cubicBezTo>
                <a:close/>
                <a:moveTo>
                  <a:pt x="30" y="68"/>
                </a:moveTo>
                <a:cubicBezTo>
                  <a:pt x="30" y="68"/>
                  <a:pt x="30" y="68"/>
                  <a:pt x="30" y="68"/>
                </a:cubicBezTo>
                <a:cubicBezTo>
                  <a:pt x="27" y="72"/>
                  <a:pt x="25" y="76"/>
                  <a:pt x="22" y="79"/>
                </a:cubicBezTo>
                <a:cubicBezTo>
                  <a:pt x="22" y="80"/>
                  <a:pt x="22" y="80"/>
                  <a:pt x="22" y="80"/>
                </a:cubicBezTo>
                <a:cubicBezTo>
                  <a:pt x="25" y="76"/>
                  <a:pt x="27" y="72"/>
                  <a:pt x="30" y="68"/>
                </a:cubicBezTo>
                <a:close/>
                <a:moveTo>
                  <a:pt x="7" y="126"/>
                </a:moveTo>
                <a:cubicBezTo>
                  <a:pt x="7" y="122"/>
                  <a:pt x="8" y="119"/>
                  <a:pt x="8" y="115"/>
                </a:cubicBezTo>
                <a:cubicBezTo>
                  <a:pt x="7" y="118"/>
                  <a:pt x="6" y="122"/>
                  <a:pt x="7" y="126"/>
                </a:cubicBezTo>
                <a:close/>
                <a:moveTo>
                  <a:pt x="107" y="16"/>
                </a:moveTo>
                <a:cubicBezTo>
                  <a:pt x="106" y="17"/>
                  <a:pt x="104" y="17"/>
                  <a:pt x="103" y="18"/>
                </a:cubicBezTo>
                <a:cubicBezTo>
                  <a:pt x="103" y="18"/>
                  <a:pt x="103" y="18"/>
                  <a:pt x="103" y="19"/>
                </a:cubicBezTo>
                <a:cubicBezTo>
                  <a:pt x="105" y="18"/>
                  <a:pt x="106" y="18"/>
                  <a:pt x="107" y="16"/>
                </a:cubicBezTo>
                <a:close/>
                <a:moveTo>
                  <a:pt x="50" y="66"/>
                </a:moveTo>
                <a:cubicBezTo>
                  <a:pt x="48" y="67"/>
                  <a:pt x="45" y="73"/>
                  <a:pt x="44" y="74"/>
                </a:cubicBezTo>
                <a:cubicBezTo>
                  <a:pt x="46" y="71"/>
                  <a:pt x="48" y="69"/>
                  <a:pt x="50" y="66"/>
                </a:cubicBezTo>
                <a:close/>
                <a:moveTo>
                  <a:pt x="73" y="32"/>
                </a:moveTo>
                <a:cubicBezTo>
                  <a:pt x="73" y="33"/>
                  <a:pt x="73" y="33"/>
                  <a:pt x="73" y="33"/>
                </a:cubicBezTo>
                <a:cubicBezTo>
                  <a:pt x="74" y="32"/>
                  <a:pt x="75" y="31"/>
                  <a:pt x="75" y="31"/>
                </a:cubicBezTo>
                <a:cubicBezTo>
                  <a:pt x="75" y="31"/>
                  <a:pt x="75" y="30"/>
                  <a:pt x="74" y="30"/>
                </a:cubicBezTo>
                <a:cubicBezTo>
                  <a:pt x="74" y="31"/>
                  <a:pt x="73" y="32"/>
                  <a:pt x="73" y="32"/>
                </a:cubicBezTo>
                <a:close/>
                <a:moveTo>
                  <a:pt x="21" y="98"/>
                </a:moveTo>
                <a:cubicBezTo>
                  <a:pt x="21" y="98"/>
                  <a:pt x="21" y="98"/>
                  <a:pt x="21" y="98"/>
                </a:cubicBezTo>
                <a:cubicBezTo>
                  <a:pt x="21" y="98"/>
                  <a:pt x="20" y="99"/>
                  <a:pt x="20" y="100"/>
                </a:cubicBezTo>
                <a:cubicBezTo>
                  <a:pt x="20" y="102"/>
                  <a:pt x="20" y="102"/>
                  <a:pt x="20" y="103"/>
                </a:cubicBezTo>
                <a:cubicBezTo>
                  <a:pt x="20" y="101"/>
                  <a:pt x="21" y="99"/>
                  <a:pt x="21" y="98"/>
                </a:cubicBezTo>
                <a:close/>
                <a:moveTo>
                  <a:pt x="14" y="122"/>
                </a:moveTo>
                <a:cubicBezTo>
                  <a:pt x="15" y="119"/>
                  <a:pt x="15" y="119"/>
                  <a:pt x="15" y="117"/>
                </a:cubicBezTo>
                <a:cubicBezTo>
                  <a:pt x="14" y="119"/>
                  <a:pt x="14" y="120"/>
                  <a:pt x="14" y="122"/>
                </a:cubicBezTo>
                <a:close/>
                <a:moveTo>
                  <a:pt x="10" y="139"/>
                </a:moveTo>
                <a:cubicBezTo>
                  <a:pt x="10" y="140"/>
                  <a:pt x="11" y="141"/>
                  <a:pt x="11" y="141"/>
                </a:cubicBezTo>
                <a:cubicBezTo>
                  <a:pt x="11" y="141"/>
                  <a:pt x="11" y="141"/>
                  <a:pt x="11" y="141"/>
                </a:cubicBezTo>
                <a:cubicBezTo>
                  <a:pt x="11" y="141"/>
                  <a:pt x="11" y="140"/>
                  <a:pt x="11" y="140"/>
                </a:cubicBezTo>
                <a:cubicBezTo>
                  <a:pt x="11" y="139"/>
                  <a:pt x="11" y="139"/>
                  <a:pt x="10" y="139"/>
                </a:cubicBezTo>
                <a:close/>
                <a:moveTo>
                  <a:pt x="11" y="132"/>
                </a:moveTo>
                <a:cubicBezTo>
                  <a:pt x="11" y="132"/>
                  <a:pt x="10" y="132"/>
                  <a:pt x="10" y="132"/>
                </a:cubicBezTo>
                <a:cubicBezTo>
                  <a:pt x="10" y="133"/>
                  <a:pt x="10" y="133"/>
                  <a:pt x="10" y="134"/>
                </a:cubicBezTo>
                <a:cubicBezTo>
                  <a:pt x="10" y="135"/>
                  <a:pt x="10" y="135"/>
                  <a:pt x="10" y="136"/>
                </a:cubicBezTo>
                <a:cubicBezTo>
                  <a:pt x="10" y="136"/>
                  <a:pt x="10" y="136"/>
                  <a:pt x="10" y="136"/>
                </a:cubicBezTo>
                <a:cubicBezTo>
                  <a:pt x="10" y="135"/>
                  <a:pt x="11" y="133"/>
                  <a:pt x="11" y="132"/>
                </a:cubicBezTo>
                <a:close/>
                <a:moveTo>
                  <a:pt x="95" y="27"/>
                </a:moveTo>
                <a:cubicBezTo>
                  <a:pt x="95" y="27"/>
                  <a:pt x="95" y="27"/>
                  <a:pt x="95" y="27"/>
                </a:cubicBezTo>
                <a:cubicBezTo>
                  <a:pt x="94" y="27"/>
                  <a:pt x="93" y="28"/>
                  <a:pt x="93" y="28"/>
                </a:cubicBezTo>
                <a:cubicBezTo>
                  <a:pt x="93" y="28"/>
                  <a:pt x="93" y="28"/>
                  <a:pt x="93" y="28"/>
                </a:cubicBezTo>
                <a:cubicBezTo>
                  <a:pt x="94" y="28"/>
                  <a:pt x="95" y="27"/>
                  <a:pt x="95" y="27"/>
                </a:cubicBezTo>
                <a:close/>
                <a:moveTo>
                  <a:pt x="98" y="21"/>
                </a:moveTo>
                <a:cubicBezTo>
                  <a:pt x="98" y="21"/>
                  <a:pt x="98" y="21"/>
                  <a:pt x="98" y="20"/>
                </a:cubicBezTo>
                <a:cubicBezTo>
                  <a:pt x="97" y="21"/>
                  <a:pt x="96" y="21"/>
                  <a:pt x="96" y="22"/>
                </a:cubicBezTo>
                <a:cubicBezTo>
                  <a:pt x="96" y="21"/>
                  <a:pt x="97" y="21"/>
                  <a:pt x="98" y="21"/>
                </a:cubicBezTo>
                <a:close/>
                <a:moveTo>
                  <a:pt x="11" y="147"/>
                </a:moveTo>
                <a:cubicBezTo>
                  <a:pt x="11" y="145"/>
                  <a:pt x="11" y="145"/>
                  <a:pt x="10" y="145"/>
                </a:cubicBezTo>
                <a:cubicBezTo>
                  <a:pt x="11" y="145"/>
                  <a:pt x="11" y="146"/>
                  <a:pt x="11" y="147"/>
                </a:cubicBezTo>
                <a:close/>
                <a:moveTo>
                  <a:pt x="125" y="12"/>
                </a:moveTo>
                <a:cubicBezTo>
                  <a:pt x="126" y="11"/>
                  <a:pt x="126" y="11"/>
                  <a:pt x="126" y="10"/>
                </a:cubicBezTo>
                <a:cubicBezTo>
                  <a:pt x="126" y="11"/>
                  <a:pt x="126" y="11"/>
                  <a:pt x="125" y="1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55" name="Freeform 354"/>
          <p:cNvSpPr>
            <a:spLocks noEditPoints="1"/>
          </p:cNvSpPr>
          <p:nvPr/>
        </p:nvSpPr>
        <p:spPr bwMode="auto">
          <a:xfrm>
            <a:off x="11237913" y="5541963"/>
            <a:ext cx="296863" cy="311150"/>
          </a:xfrm>
          <a:custGeom>
            <a:gdLst>
              <a:gd fmla="*/ 106 w 120" name="T0"/>
              <a:gd fmla="*/ 6 h 126" name="T1"/>
              <a:gd fmla="*/ 119 w 120" name="T2"/>
              <a:gd fmla="*/ 23 h 126" name="T3"/>
              <a:gd fmla="*/ 114 w 120" name="T4"/>
              <a:gd fmla="*/ 33 h 126" name="T5"/>
              <a:gd fmla="*/ 82 w 120" name="T6"/>
              <a:gd fmla="*/ 29 h 126" name="T7"/>
              <a:gd fmla="*/ 40 w 120" name="T8"/>
              <a:gd fmla="*/ 37 h 126" name="T9"/>
              <a:gd fmla="*/ 25 w 120" name="T10"/>
              <a:gd fmla="*/ 75 h 126" name="T11"/>
              <a:gd fmla="*/ 30 w 120" name="T12"/>
              <a:gd fmla="*/ 108 h 126" name="T13"/>
              <a:gd fmla="*/ 20 w 120" name="T14"/>
              <a:gd fmla="*/ 126 h 126" name="T15"/>
              <a:gd fmla="*/ 9 w 120" name="T16"/>
              <a:gd fmla="*/ 120 h 126" name="T17"/>
              <a:gd fmla="*/ 3 w 120" name="T18"/>
              <a:gd fmla="*/ 99 h 126" name="T19"/>
              <a:gd fmla="*/ 2 w 120" name="T20"/>
              <a:gd fmla="*/ 57 h 126" name="T21"/>
              <a:gd fmla="*/ 33 w 120" name="T22"/>
              <a:gd fmla="*/ 13 h 126" name="T23"/>
              <a:gd fmla="*/ 43 w 120" name="T24"/>
              <a:gd fmla="*/ 7 h 126" name="T25"/>
              <a:gd fmla="*/ 18 w 120" name="T26"/>
              <a:gd fmla="*/ 122 h 126" name="T27"/>
              <a:gd fmla="*/ 12 w 120" name="T28"/>
              <a:gd fmla="*/ 114 h 126" name="T29"/>
              <a:gd fmla="*/ 9 w 120" name="T30"/>
              <a:gd fmla="*/ 111 h 126" name="T31"/>
              <a:gd fmla="*/ 18 w 120" name="T32"/>
              <a:gd fmla="*/ 122 h 126" name="T33"/>
              <a:gd fmla="*/ 74 w 120" name="T34"/>
              <a:gd fmla="*/ 21 h 126" name="T35"/>
              <a:gd fmla="*/ 61 w 120" name="T36"/>
              <a:gd fmla="*/ 22 h 126" name="T37"/>
              <a:gd fmla="*/ 44 w 120" name="T38"/>
              <a:gd fmla="*/ 24 h 126" name="T39"/>
              <a:gd fmla="*/ 29 w 120" name="T40"/>
              <a:gd fmla="*/ 38 h 126" name="T41"/>
              <a:gd fmla="*/ 21 w 120" name="T42"/>
              <a:gd fmla="*/ 77 h 126" name="T43"/>
              <a:gd fmla="*/ 25 w 120" name="T44"/>
              <a:gd fmla="*/ 118 h 126" name="T45"/>
              <a:gd fmla="*/ 26 w 120" name="T46"/>
              <a:gd fmla="*/ 106 h 126" name="T47"/>
              <a:gd fmla="*/ 15 w 120" name="T48"/>
              <a:gd fmla="*/ 37 h 126" name="T49"/>
              <a:gd fmla="*/ 12 w 120" name="T50"/>
              <a:gd fmla="*/ 43 h 126" name="T51"/>
              <a:gd fmla="*/ 24 w 120" name="T52"/>
              <a:gd fmla="*/ 33 h 126" name="T53"/>
              <a:gd fmla="*/ 16 w 120" name="T54"/>
              <a:gd fmla="*/ 44 h 126" name="T55"/>
              <a:gd fmla="*/ 61 w 120" name="T56"/>
              <a:gd fmla="*/ 13 h 126" name="T57"/>
              <a:gd fmla="*/ 61 w 120" name="T58"/>
              <a:gd fmla="*/ 13 h 126" name="T59"/>
              <a:gd fmla="*/ 87 w 120" name="T60"/>
              <a:gd fmla="*/ 24 h 126" name="T61"/>
              <a:gd fmla="*/ 112 w 120" name="T62"/>
              <a:gd fmla="*/ 29 h 126" name="T63"/>
              <a:gd fmla="*/ 110 w 120" name="T64"/>
              <a:gd fmla="*/ 31 h 126" name="T65"/>
              <a:gd fmla="*/ 26 w 120" name="T66"/>
              <a:gd fmla="*/ 28 h 126" name="T67"/>
              <a:gd fmla="*/ 26 w 120" name="T68"/>
              <a:gd fmla="*/ 28 h 126" name="T69"/>
              <a:gd fmla="*/ 99 w 120" name="T70"/>
              <a:gd fmla="*/ 27 h 126" name="T71"/>
              <a:gd fmla="*/ 101 w 120" name="T72"/>
              <a:gd fmla="*/ 28 h 126" name="T73"/>
              <a:gd fmla="*/ 18 w 120" name="T74"/>
              <a:gd fmla="*/ 29 h 126" name="T75"/>
              <a:gd fmla="*/ 24 w 120" name="T76"/>
              <a:gd fmla="*/ 120 h 126" name="T77"/>
              <a:gd fmla="*/ 5 w 120" name="T78"/>
              <a:gd fmla="*/ 81 h 126" name="T79"/>
              <a:gd fmla="*/ 5 w 120" name="T80"/>
              <a:gd fmla="*/ 81 h 126" name="T81"/>
              <a:gd fmla="*/ 71 w 120" name="T82"/>
              <a:gd fmla="*/ 3 h 126" name="T83"/>
              <a:gd fmla="*/ 42 w 120" name="T84"/>
              <a:gd fmla="*/ 17 h 126" name="T85"/>
              <a:gd fmla="*/ 95 w 120" name="T86"/>
              <a:gd fmla="*/ 20 h 126" name="T87"/>
              <a:gd fmla="*/ 89 w 120" name="T88"/>
              <a:gd fmla="*/ 20 h 126" name="T89"/>
              <a:gd fmla="*/ 98 w 120" name="T90"/>
              <a:gd fmla="*/ 17 h 126" name="T91"/>
              <a:gd fmla="*/ 97 w 120" name="T92"/>
              <a:gd fmla="*/ 15 h 126" name="T93"/>
              <a:gd fmla="*/ 84 w 120" name="T94"/>
              <a:gd fmla="*/ 15 h 126" name="T95"/>
              <a:gd fmla="*/ 19 w 120" name="T96"/>
              <a:gd fmla="*/ 72 h 126" name="T97"/>
              <a:gd fmla="*/ 9 w 120" name="T98"/>
              <a:gd fmla="*/ 97 h 126" name="T99"/>
              <a:gd fmla="*/ 9 w 120" name="T100"/>
              <a:gd fmla="*/ 97 h 126" name="T101"/>
              <a:gd fmla="*/ 105 w 120" name="T102"/>
              <a:gd fmla="*/ 27 h 126" name="T103"/>
              <a:gd fmla="*/ 14 w 120" name="T104"/>
              <a:gd fmla="*/ 113 h 126" name="T105"/>
              <a:gd fmla="*/ 90 w 120" name="T106"/>
              <a:gd fmla="*/ 17 h 126" name="T107"/>
              <a:gd fmla="*/ 107 w 120" name="T108"/>
              <a:gd fmla="*/ 29 h 126" name="T109"/>
              <a:gd fmla="*/ 109 w 120" name="T110"/>
              <a:gd fmla="*/ 23 h 12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25" w="120">
                <a:moveTo>
                  <a:pt x="78" y="0"/>
                </a:moveTo>
                <a:cubicBezTo>
                  <a:pt x="83" y="0"/>
                  <a:pt x="88" y="0"/>
                  <a:pt x="92" y="1"/>
                </a:cubicBezTo>
                <a:cubicBezTo>
                  <a:pt x="97" y="2"/>
                  <a:pt x="102" y="3"/>
                  <a:pt x="106" y="6"/>
                </a:cubicBezTo>
                <a:cubicBezTo>
                  <a:pt x="109" y="8"/>
                  <a:pt x="111" y="10"/>
                  <a:pt x="112" y="12"/>
                </a:cubicBezTo>
                <a:cubicBezTo>
                  <a:pt x="113" y="12"/>
                  <a:pt x="113" y="13"/>
                  <a:pt x="113" y="13"/>
                </a:cubicBezTo>
                <a:cubicBezTo>
                  <a:pt x="117" y="15"/>
                  <a:pt x="118" y="19"/>
                  <a:pt x="119" y="23"/>
                </a:cubicBezTo>
                <a:cubicBezTo>
                  <a:pt x="120" y="26"/>
                  <a:pt x="119" y="28"/>
                  <a:pt x="118" y="31"/>
                </a:cubicBezTo>
                <a:cubicBezTo>
                  <a:pt x="118" y="31"/>
                  <a:pt x="117" y="32"/>
                  <a:pt x="117" y="32"/>
                </a:cubicBezTo>
                <a:cubicBezTo>
                  <a:pt x="116" y="33"/>
                  <a:pt x="115" y="33"/>
                  <a:pt x="114" y="33"/>
                </a:cubicBezTo>
                <a:cubicBezTo>
                  <a:pt x="110" y="35"/>
                  <a:pt x="105" y="35"/>
                  <a:pt x="101" y="34"/>
                </a:cubicBezTo>
                <a:cubicBezTo>
                  <a:pt x="97" y="33"/>
                  <a:pt x="94" y="32"/>
                  <a:pt x="91" y="31"/>
                </a:cubicBezTo>
                <a:cubicBezTo>
                  <a:pt x="88" y="30"/>
                  <a:pt x="85" y="29"/>
                  <a:pt x="82" y="29"/>
                </a:cubicBezTo>
                <a:cubicBezTo>
                  <a:pt x="77" y="28"/>
                  <a:pt x="72" y="27"/>
                  <a:pt x="67" y="27"/>
                </a:cubicBezTo>
                <a:cubicBezTo>
                  <a:pt x="63" y="27"/>
                  <a:pt x="59" y="28"/>
                  <a:pt x="55" y="29"/>
                </a:cubicBezTo>
                <a:cubicBezTo>
                  <a:pt x="50" y="30"/>
                  <a:pt x="44" y="33"/>
                  <a:pt x="40" y="37"/>
                </a:cubicBezTo>
                <a:cubicBezTo>
                  <a:pt x="39" y="38"/>
                  <a:pt x="39" y="38"/>
                  <a:pt x="39" y="38"/>
                </a:cubicBezTo>
                <a:cubicBezTo>
                  <a:pt x="33" y="46"/>
                  <a:pt x="29" y="54"/>
                  <a:pt x="27" y="63"/>
                </a:cubicBezTo>
                <a:cubicBezTo>
                  <a:pt x="26" y="67"/>
                  <a:pt x="25" y="71"/>
                  <a:pt x="25" y="75"/>
                </a:cubicBezTo>
                <a:cubicBezTo>
                  <a:pt x="25" y="80"/>
                  <a:pt x="25" y="84"/>
                  <a:pt x="25" y="89"/>
                </a:cubicBezTo>
                <a:cubicBezTo>
                  <a:pt x="25" y="90"/>
                  <a:pt x="26" y="90"/>
                  <a:pt x="26" y="91"/>
                </a:cubicBezTo>
                <a:cubicBezTo>
                  <a:pt x="27" y="97"/>
                  <a:pt x="29" y="102"/>
                  <a:pt x="30" y="108"/>
                </a:cubicBezTo>
                <a:cubicBezTo>
                  <a:pt x="31" y="112"/>
                  <a:pt x="30" y="117"/>
                  <a:pt x="28" y="121"/>
                </a:cubicBezTo>
                <a:cubicBezTo>
                  <a:pt x="28" y="122"/>
                  <a:pt x="27" y="123"/>
                  <a:pt x="25" y="124"/>
                </a:cubicBezTo>
                <a:cubicBezTo>
                  <a:pt x="24" y="126"/>
                  <a:pt x="22" y="126"/>
                  <a:pt x="20" y="126"/>
                </a:cubicBezTo>
                <a:cubicBezTo>
                  <a:pt x="19" y="125"/>
                  <a:pt x="18" y="125"/>
                  <a:pt x="17" y="125"/>
                </a:cubicBezTo>
                <a:cubicBezTo>
                  <a:pt x="16" y="125"/>
                  <a:pt x="15" y="125"/>
                  <a:pt x="14" y="124"/>
                </a:cubicBezTo>
                <a:cubicBezTo>
                  <a:pt x="12" y="123"/>
                  <a:pt x="10" y="122"/>
                  <a:pt x="9" y="120"/>
                </a:cubicBezTo>
                <a:cubicBezTo>
                  <a:pt x="7" y="116"/>
                  <a:pt x="5" y="112"/>
                  <a:pt x="4" y="107"/>
                </a:cubicBezTo>
                <a:cubicBezTo>
                  <a:pt x="4" y="106"/>
                  <a:pt x="4" y="105"/>
                  <a:pt x="4" y="104"/>
                </a:cubicBezTo>
                <a:cubicBezTo>
                  <a:pt x="4" y="102"/>
                  <a:pt x="3" y="100"/>
                  <a:pt x="3" y="99"/>
                </a:cubicBezTo>
                <a:cubicBezTo>
                  <a:pt x="0" y="93"/>
                  <a:pt x="0" y="86"/>
                  <a:pt x="0" y="80"/>
                </a:cubicBezTo>
                <a:cubicBezTo>
                  <a:pt x="0" y="74"/>
                  <a:pt x="1" y="68"/>
                  <a:pt x="1" y="63"/>
                </a:cubicBezTo>
                <a:cubicBezTo>
                  <a:pt x="2" y="61"/>
                  <a:pt x="2" y="59"/>
                  <a:pt x="2" y="57"/>
                </a:cubicBezTo>
                <a:cubicBezTo>
                  <a:pt x="4" y="52"/>
                  <a:pt x="6" y="46"/>
                  <a:pt x="8" y="41"/>
                </a:cubicBezTo>
                <a:cubicBezTo>
                  <a:pt x="10" y="36"/>
                  <a:pt x="13" y="31"/>
                  <a:pt x="16" y="27"/>
                </a:cubicBezTo>
                <a:cubicBezTo>
                  <a:pt x="21" y="21"/>
                  <a:pt x="27" y="16"/>
                  <a:pt x="33" y="13"/>
                </a:cubicBezTo>
                <a:cubicBezTo>
                  <a:pt x="35" y="12"/>
                  <a:pt x="36" y="11"/>
                  <a:pt x="37" y="10"/>
                </a:cubicBezTo>
                <a:cubicBezTo>
                  <a:pt x="38" y="9"/>
                  <a:pt x="40" y="8"/>
                  <a:pt x="41" y="8"/>
                </a:cubicBezTo>
                <a:cubicBezTo>
                  <a:pt x="42" y="8"/>
                  <a:pt x="42" y="7"/>
                  <a:pt x="43" y="7"/>
                </a:cubicBezTo>
                <a:cubicBezTo>
                  <a:pt x="50" y="4"/>
                  <a:pt x="57" y="1"/>
                  <a:pt x="65" y="1"/>
                </a:cubicBezTo>
                <a:cubicBezTo>
                  <a:pt x="69" y="0"/>
                  <a:pt x="74" y="0"/>
                  <a:pt x="78" y="0"/>
                </a:cubicBezTo>
                <a:close/>
                <a:moveTo>
                  <a:pt x="18" y="122"/>
                </a:moveTo>
                <a:cubicBezTo>
                  <a:pt x="17" y="120"/>
                  <a:pt x="17" y="119"/>
                  <a:pt x="16" y="118"/>
                </a:cubicBezTo>
                <a:cubicBezTo>
                  <a:pt x="16" y="118"/>
                  <a:pt x="16" y="117"/>
                  <a:pt x="15" y="117"/>
                </a:cubicBezTo>
                <a:cubicBezTo>
                  <a:pt x="14" y="116"/>
                  <a:pt x="13" y="115"/>
                  <a:pt x="12" y="114"/>
                </a:cubicBezTo>
                <a:cubicBezTo>
                  <a:pt x="12" y="114"/>
                  <a:pt x="12" y="114"/>
                  <a:pt x="11" y="114"/>
                </a:cubicBezTo>
                <a:cubicBezTo>
                  <a:pt x="11" y="113"/>
                  <a:pt x="10" y="113"/>
                  <a:pt x="10" y="112"/>
                </a:cubicBezTo>
                <a:cubicBezTo>
                  <a:pt x="10" y="111"/>
                  <a:pt x="10" y="111"/>
                  <a:pt x="9" y="111"/>
                </a:cubicBezTo>
                <a:cubicBezTo>
                  <a:pt x="9" y="113"/>
                  <a:pt x="10" y="116"/>
                  <a:pt x="11" y="117"/>
                </a:cubicBezTo>
                <a:cubicBezTo>
                  <a:pt x="12" y="119"/>
                  <a:pt x="14" y="121"/>
                  <a:pt x="16" y="122"/>
                </a:cubicBezTo>
                <a:cubicBezTo>
                  <a:pt x="16" y="122"/>
                  <a:pt x="17" y="122"/>
                  <a:pt x="18" y="122"/>
                </a:cubicBezTo>
                <a:close/>
                <a:moveTo>
                  <a:pt x="61" y="22"/>
                </a:moveTo>
                <a:cubicBezTo>
                  <a:pt x="66" y="22"/>
                  <a:pt x="70" y="22"/>
                  <a:pt x="75" y="22"/>
                </a:cubicBezTo>
                <a:cubicBezTo>
                  <a:pt x="75" y="22"/>
                  <a:pt x="75" y="21"/>
                  <a:pt x="74" y="21"/>
                </a:cubicBezTo>
                <a:cubicBezTo>
                  <a:pt x="74" y="21"/>
                  <a:pt x="73" y="20"/>
                  <a:pt x="72" y="20"/>
                </a:cubicBezTo>
                <a:cubicBezTo>
                  <a:pt x="70" y="20"/>
                  <a:pt x="69" y="20"/>
                  <a:pt x="67" y="20"/>
                </a:cubicBezTo>
                <a:cubicBezTo>
                  <a:pt x="65" y="21"/>
                  <a:pt x="63" y="21"/>
                  <a:pt x="61" y="22"/>
                </a:cubicBezTo>
                <a:close/>
                <a:moveTo>
                  <a:pt x="29" y="38"/>
                </a:moveTo>
                <a:cubicBezTo>
                  <a:pt x="29" y="38"/>
                  <a:pt x="29" y="38"/>
                  <a:pt x="29" y="38"/>
                </a:cubicBezTo>
                <a:cubicBezTo>
                  <a:pt x="34" y="33"/>
                  <a:pt x="38" y="28"/>
                  <a:pt x="44" y="24"/>
                </a:cubicBezTo>
                <a:cubicBezTo>
                  <a:pt x="42" y="25"/>
                  <a:pt x="39" y="26"/>
                  <a:pt x="37" y="28"/>
                </a:cubicBezTo>
                <a:cubicBezTo>
                  <a:pt x="35" y="31"/>
                  <a:pt x="32" y="34"/>
                  <a:pt x="29" y="37"/>
                </a:cubicBezTo>
                <a:cubicBezTo>
                  <a:pt x="29" y="37"/>
                  <a:pt x="29" y="38"/>
                  <a:pt x="29" y="38"/>
                </a:cubicBezTo>
                <a:close/>
                <a:moveTo>
                  <a:pt x="24" y="62"/>
                </a:moveTo>
                <a:cubicBezTo>
                  <a:pt x="24" y="62"/>
                  <a:pt x="24" y="63"/>
                  <a:pt x="24" y="63"/>
                </a:cubicBezTo>
                <a:cubicBezTo>
                  <a:pt x="22" y="67"/>
                  <a:pt x="21" y="72"/>
                  <a:pt x="21" y="77"/>
                </a:cubicBezTo>
                <a:cubicBezTo>
                  <a:pt x="21" y="79"/>
                  <a:pt x="22" y="80"/>
                  <a:pt x="23" y="81"/>
                </a:cubicBezTo>
                <a:cubicBezTo>
                  <a:pt x="23" y="75"/>
                  <a:pt x="23" y="69"/>
                  <a:pt x="24" y="62"/>
                </a:cubicBezTo>
                <a:close/>
                <a:moveTo>
                  <a:pt x="25" y="118"/>
                </a:moveTo>
                <a:cubicBezTo>
                  <a:pt x="25" y="117"/>
                  <a:pt x="25" y="117"/>
                  <a:pt x="26" y="117"/>
                </a:cubicBezTo>
                <a:cubicBezTo>
                  <a:pt x="26" y="116"/>
                  <a:pt x="27" y="115"/>
                  <a:pt x="27" y="113"/>
                </a:cubicBezTo>
                <a:cubicBezTo>
                  <a:pt x="27" y="111"/>
                  <a:pt x="27" y="109"/>
                  <a:pt x="26" y="106"/>
                </a:cubicBezTo>
                <a:cubicBezTo>
                  <a:pt x="26" y="106"/>
                  <a:pt x="26" y="106"/>
                  <a:pt x="26" y="106"/>
                </a:cubicBezTo>
                <a:cubicBezTo>
                  <a:pt x="25" y="110"/>
                  <a:pt x="25" y="114"/>
                  <a:pt x="25" y="118"/>
                </a:cubicBezTo>
                <a:close/>
                <a:moveTo>
                  <a:pt x="15" y="37"/>
                </a:moveTo>
                <a:cubicBezTo>
                  <a:pt x="10" y="43"/>
                  <a:pt x="7" y="50"/>
                  <a:pt x="5" y="59"/>
                </a:cubicBezTo>
                <a:cubicBezTo>
                  <a:pt x="5" y="58"/>
                  <a:pt x="5" y="58"/>
                  <a:pt x="6" y="57"/>
                </a:cubicBezTo>
                <a:cubicBezTo>
                  <a:pt x="7" y="52"/>
                  <a:pt x="9" y="47"/>
                  <a:pt x="12" y="43"/>
                </a:cubicBezTo>
                <a:cubicBezTo>
                  <a:pt x="13" y="41"/>
                  <a:pt x="14" y="39"/>
                  <a:pt x="15" y="37"/>
                </a:cubicBezTo>
                <a:cubicBezTo>
                  <a:pt x="15" y="37"/>
                  <a:pt x="15" y="37"/>
                  <a:pt x="15" y="37"/>
                </a:cubicBezTo>
                <a:close/>
                <a:moveTo>
                  <a:pt x="24" y="33"/>
                </a:moveTo>
                <a:cubicBezTo>
                  <a:pt x="21" y="35"/>
                  <a:pt x="19" y="37"/>
                  <a:pt x="17" y="40"/>
                </a:cubicBezTo>
                <a:cubicBezTo>
                  <a:pt x="17" y="40"/>
                  <a:pt x="17" y="40"/>
                  <a:pt x="17" y="40"/>
                </a:cubicBezTo>
                <a:cubicBezTo>
                  <a:pt x="17" y="42"/>
                  <a:pt x="16" y="43"/>
                  <a:pt x="16" y="44"/>
                </a:cubicBezTo>
                <a:cubicBezTo>
                  <a:pt x="16" y="44"/>
                  <a:pt x="16" y="45"/>
                  <a:pt x="16" y="45"/>
                </a:cubicBezTo>
                <a:cubicBezTo>
                  <a:pt x="18" y="41"/>
                  <a:pt x="21" y="37"/>
                  <a:pt x="24" y="33"/>
                </a:cubicBezTo>
                <a:close/>
                <a:moveTo>
                  <a:pt x="61" y="13"/>
                </a:moveTo>
                <a:cubicBezTo>
                  <a:pt x="63" y="13"/>
                  <a:pt x="65" y="13"/>
                  <a:pt x="66" y="13"/>
                </a:cubicBezTo>
                <a:cubicBezTo>
                  <a:pt x="67" y="13"/>
                  <a:pt x="69" y="12"/>
                  <a:pt x="70" y="12"/>
                </a:cubicBezTo>
                <a:cubicBezTo>
                  <a:pt x="67" y="11"/>
                  <a:pt x="64" y="11"/>
                  <a:pt x="61" y="13"/>
                </a:cubicBezTo>
                <a:close/>
                <a:moveTo>
                  <a:pt x="94" y="25"/>
                </a:moveTo>
                <a:cubicBezTo>
                  <a:pt x="92" y="23"/>
                  <a:pt x="89" y="23"/>
                  <a:pt x="87" y="23"/>
                </a:cubicBezTo>
                <a:cubicBezTo>
                  <a:pt x="87" y="23"/>
                  <a:pt x="87" y="24"/>
                  <a:pt x="87" y="24"/>
                </a:cubicBezTo>
                <a:cubicBezTo>
                  <a:pt x="89" y="24"/>
                  <a:pt x="91" y="25"/>
                  <a:pt x="94" y="25"/>
                </a:cubicBezTo>
                <a:close/>
                <a:moveTo>
                  <a:pt x="113" y="31"/>
                </a:moveTo>
                <a:cubicBezTo>
                  <a:pt x="113" y="30"/>
                  <a:pt x="113" y="30"/>
                  <a:pt x="112" y="29"/>
                </a:cubicBezTo>
                <a:cubicBezTo>
                  <a:pt x="112" y="29"/>
                  <a:pt x="112" y="28"/>
                  <a:pt x="112" y="28"/>
                </a:cubicBezTo>
                <a:cubicBezTo>
                  <a:pt x="111" y="28"/>
                  <a:pt x="111" y="28"/>
                  <a:pt x="110" y="28"/>
                </a:cubicBezTo>
                <a:cubicBezTo>
                  <a:pt x="110" y="29"/>
                  <a:pt x="110" y="30"/>
                  <a:pt x="110" y="31"/>
                </a:cubicBezTo>
                <a:cubicBezTo>
                  <a:pt x="111" y="32"/>
                  <a:pt x="112" y="32"/>
                  <a:pt x="113" y="31"/>
                </a:cubicBezTo>
                <a:close/>
                <a:moveTo>
                  <a:pt x="26" y="28"/>
                </a:moveTo>
                <a:cubicBezTo>
                  <a:pt x="26" y="28"/>
                  <a:pt x="26" y="28"/>
                  <a:pt x="26" y="28"/>
                </a:cubicBezTo>
                <a:cubicBezTo>
                  <a:pt x="27" y="27"/>
                  <a:pt x="28" y="27"/>
                  <a:pt x="29" y="27"/>
                </a:cubicBezTo>
                <a:cubicBezTo>
                  <a:pt x="30" y="26"/>
                  <a:pt x="33" y="24"/>
                  <a:pt x="33" y="23"/>
                </a:cubicBezTo>
                <a:cubicBezTo>
                  <a:pt x="31" y="24"/>
                  <a:pt x="28" y="26"/>
                  <a:pt x="26" y="28"/>
                </a:cubicBezTo>
                <a:close/>
                <a:moveTo>
                  <a:pt x="101" y="28"/>
                </a:moveTo>
                <a:cubicBezTo>
                  <a:pt x="101" y="28"/>
                  <a:pt x="101" y="28"/>
                  <a:pt x="101" y="28"/>
                </a:cubicBezTo>
                <a:cubicBezTo>
                  <a:pt x="100" y="28"/>
                  <a:pt x="99" y="27"/>
                  <a:pt x="99" y="27"/>
                </a:cubicBezTo>
                <a:cubicBezTo>
                  <a:pt x="98" y="27"/>
                  <a:pt x="98" y="27"/>
                  <a:pt x="98" y="27"/>
                </a:cubicBezTo>
                <a:cubicBezTo>
                  <a:pt x="96" y="27"/>
                  <a:pt x="95" y="27"/>
                  <a:pt x="93" y="27"/>
                </a:cubicBezTo>
                <a:cubicBezTo>
                  <a:pt x="95" y="28"/>
                  <a:pt x="98" y="28"/>
                  <a:pt x="101" y="28"/>
                </a:cubicBezTo>
                <a:close/>
                <a:moveTo>
                  <a:pt x="18" y="29"/>
                </a:moveTo>
                <a:cubicBezTo>
                  <a:pt x="20" y="27"/>
                  <a:pt x="23" y="24"/>
                  <a:pt x="25" y="21"/>
                </a:cubicBezTo>
                <a:cubicBezTo>
                  <a:pt x="22" y="24"/>
                  <a:pt x="20" y="26"/>
                  <a:pt x="18" y="29"/>
                </a:cubicBezTo>
                <a:close/>
                <a:moveTo>
                  <a:pt x="26" y="120"/>
                </a:moveTo>
                <a:cubicBezTo>
                  <a:pt x="25" y="120"/>
                  <a:pt x="25" y="120"/>
                  <a:pt x="24" y="120"/>
                </a:cubicBezTo>
                <a:cubicBezTo>
                  <a:pt x="24" y="120"/>
                  <a:pt x="24" y="120"/>
                  <a:pt x="24" y="120"/>
                </a:cubicBezTo>
                <a:cubicBezTo>
                  <a:pt x="23" y="121"/>
                  <a:pt x="23" y="122"/>
                  <a:pt x="22" y="123"/>
                </a:cubicBezTo>
                <a:cubicBezTo>
                  <a:pt x="24" y="123"/>
                  <a:pt x="25" y="122"/>
                  <a:pt x="26" y="120"/>
                </a:cubicBezTo>
                <a:close/>
                <a:moveTo>
                  <a:pt x="5" y="81"/>
                </a:moveTo>
                <a:cubicBezTo>
                  <a:pt x="3" y="84"/>
                  <a:pt x="4" y="86"/>
                  <a:pt x="4" y="89"/>
                </a:cubicBezTo>
                <a:cubicBezTo>
                  <a:pt x="5" y="89"/>
                  <a:pt x="5" y="89"/>
                  <a:pt x="5" y="89"/>
                </a:cubicBezTo>
                <a:cubicBezTo>
                  <a:pt x="5" y="86"/>
                  <a:pt x="5" y="84"/>
                  <a:pt x="5" y="81"/>
                </a:cubicBezTo>
                <a:close/>
                <a:moveTo>
                  <a:pt x="62" y="4"/>
                </a:moveTo>
                <a:cubicBezTo>
                  <a:pt x="65" y="4"/>
                  <a:pt x="67" y="3"/>
                  <a:pt x="70" y="3"/>
                </a:cubicBezTo>
                <a:cubicBezTo>
                  <a:pt x="71" y="3"/>
                  <a:pt x="71" y="3"/>
                  <a:pt x="71" y="3"/>
                </a:cubicBezTo>
                <a:cubicBezTo>
                  <a:pt x="68" y="3"/>
                  <a:pt x="65" y="3"/>
                  <a:pt x="62" y="4"/>
                </a:cubicBezTo>
                <a:close/>
                <a:moveTo>
                  <a:pt x="49" y="13"/>
                </a:moveTo>
                <a:cubicBezTo>
                  <a:pt x="47" y="14"/>
                  <a:pt x="44" y="14"/>
                  <a:pt x="42" y="17"/>
                </a:cubicBezTo>
                <a:cubicBezTo>
                  <a:pt x="45" y="16"/>
                  <a:pt x="47" y="14"/>
                  <a:pt x="49" y="13"/>
                </a:cubicBezTo>
                <a:close/>
                <a:moveTo>
                  <a:pt x="95" y="20"/>
                </a:moveTo>
                <a:cubicBezTo>
                  <a:pt x="95" y="20"/>
                  <a:pt x="95" y="20"/>
                  <a:pt x="95" y="20"/>
                </a:cubicBezTo>
                <a:cubicBezTo>
                  <a:pt x="95" y="20"/>
                  <a:pt x="95" y="20"/>
                  <a:pt x="95" y="20"/>
                </a:cubicBezTo>
                <a:cubicBezTo>
                  <a:pt x="93" y="20"/>
                  <a:pt x="91" y="19"/>
                  <a:pt x="90" y="19"/>
                </a:cubicBezTo>
                <a:cubicBezTo>
                  <a:pt x="89" y="19"/>
                  <a:pt x="89" y="20"/>
                  <a:pt x="89" y="20"/>
                </a:cubicBezTo>
                <a:cubicBezTo>
                  <a:pt x="91" y="21"/>
                  <a:pt x="93" y="20"/>
                  <a:pt x="95" y="20"/>
                </a:cubicBezTo>
                <a:close/>
                <a:moveTo>
                  <a:pt x="97" y="15"/>
                </a:moveTo>
                <a:cubicBezTo>
                  <a:pt x="97" y="16"/>
                  <a:pt x="97" y="16"/>
                  <a:pt x="98" y="17"/>
                </a:cubicBezTo>
                <a:cubicBezTo>
                  <a:pt x="99" y="17"/>
                  <a:pt x="100" y="17"/>
                  <a:pt x="100" y="18"/>
                </a:cubicBezTo>
                <a:cubicBezTo>
                  <a:pt x="101" y="19"/>
                  <a:pt x="102" y="20"/>
                  <a:pt x="102" y="20"/>
                </a:cubicBezTo>
                <a:cubicBezTo>
                  <a:pt x="101" y="18"/>
                  <a:pt x="99" y="16"/>
                  <a:pt x="97" y="15"/>
                </a:cubicBezTo>
                <a:close/>
                <a:moveTo>
                  <a:pt x="86" y="16"/>
                </a:moveTo>
                <a:cubicBezTo>
                  <a:pt x="87" y="16"/>
                  <a:pt x="87" y="16"/>
                  <a:pt x="87" y="16"/>
                </a:cubicBezTo>
                <a:cubicBezTo>
                  <a:pt x="86" y="16"/>
                  <a:pt x="85" y="15"/>
                  <a:pt x="84" y="15"/>
                </a:cubicBezTo>
                <a:cubicBezTo>
                  <a:pt x="84" y="15"/>
                  <a:pt x="84" y="16"/>
                  <a:pt x="84" y="16"/>
                </a:cubicBezTo>
                <a:cubicBezTo>
                  <a:pt x="85" y="16"/>
                  <a:pt x="86" y="16"/>
                  <a:pt x="86" y="16"/>
                </a:cubicBezTo>
                <a:close/>
                <a:moveTo>
                  <a:pt x="19" y="72"/>
                </a:moveTo>
                <a:cubicBezTo>
                  <a:pt x="20" y="71"/>
                  <a:pt x="20" y="69"/>
                  <a:pt x="20" y="68"/>
                </a:cubicBezTo>
                <a:cubicBezTo>
                  <a:pt x="20" y="69"/>
                  <a:pt x="18" y="71"/>
                  <a:pt x="19" y="72"/>
                </a:cubicBezTo>
                <a:close/>
                <a:moveTo>
                  <a:pt x="9" y="97"/>
                </a:moveTo>
                <a:cubicBezTo>
                  <a:pt x="8" y="98"/>
                  <a:pt x="9" y="100"/>
                  <a:pt x="9" y="101"/>
                </a:cubicBezTo>
                <a:cubicBezTo>
                  <a:pt x="9" y="100"/>
                  <a:pt x="9" y="99"/>
                  <a:pt x="9" y="98"/>
                </a:cubicBezTo>
                <a:cubicBezTo>
                  <a:pt x="9" y="97"/>
                  <a:pt x="9" y="97"/>
                  <a:pt x="9" y="97"/>
                </a:cubicBezTo>
                <a:close/>
                <a:moveTo>
                  <a:pt x="105" y="27"/>
                </a:moveTo>
                <a:cubicBezTo>
                  <a:pt x="104" y="26"/>
                  <a:pt x="103" y="26"/>
                  <a:pt x="102" y="26"/>
                </a:cubicBezTo>
                <a:cubicBezTo>
                  <a:pt x="103" y="27"/>
                  <a:pt x="103" y="27"/>
                  <a:pt x="105" y="27"/>
                </a:cubicBezTo>
                <a:close/>
                <a:moveTo>
                  <a:pt x="14" y="113"/>
                </a:moveTo>
                <a:cubicBezTo>
                  <a:pt x="14" y="112"/>
                  <a:pt x="14" y="112"/>
                  <a:pt x="13" y="112"/>
                </a:cubicBezTo>
                <a:cubicBezTo>
                  <a:pt x="13" y="112"/>
                  <a:pt x="14" y="113"/>
                  <a:pt x="14" y="113"/>
                </a:cubicBezTo>
                <a:close/>
                <a:moveTo>
                  <a:pt x="90" y="17"/>
                </a:moveTo>
                <a:cubicBezTo>
                  <a:pt x="90" y="17"/>
                  <a:pt x="91" y="17"/>
                  <a:pt x="91" y="17"/>
                </a:cubicBezTo>
                <a:cubicBezTo>
                  <a:pt x="91" y="17"/>
                  <a:pt x="90" y="16"/>
                  <a:pt x="90" y="17"/>
                </a:cubicBezTo>
                <a:close/>
                <a:moveTo>
                  <a:pt x="107" y="29"/>
                </a:moveTo>
                <a:cubicBezTo>
                  <a:pt x="107" y="30"/>
                  <a:pt x="108" y="30"/>
                  <a:pt x="108" y="31"/>
                </a:cubicBezTo>
                <a:cubicBezTo>
                  <a:pt x="108" y="30"/>
                  <a:pt x="108" y="30"/>
                  <a:pt x="107" y="29"/>
                </a:cubicBezTo>
                <a:close/>
                <a:moveTo>
                  <a:pt x="109" y="22"/>
                </a:moveTo>
                <a:cubicBezTo>
                  <a:pt x="108" y="22"/>
                  <a:pt x="108" y="22"/>
                  <a:pt x="108" y="22"/>
                </a:cubicBezTo>
                <a:cubicBezTo>
                  <a:pt x="108" y="22"/>
                  <a:pt x="109" y="22"/>
                  <a:pt x="109" y="23"/>
                </a:cubicBezTo>
                <a:cubicBezTo>
                  <a:pt x="109" y="23"/>
                  <a:pt x="109" y="23"/>
                  <a:pt x="109" y="23"/>
                </a:cubicBezTo>
                <a:cubicBezTo>
                  <a:pt x="109" y="22"/>
                  <a:pt x="109" y="22"/>
                  <a:pt x="109" y="2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56" name="Freeform 355"/>
          <p:cNvSpPr>
            <a:spLocks noEditPoints="1"/>
          </p:cNvSpPr>
          <p:nvPr/>
        </p:nvSpPr>
        <p:spPr bwMode="auto">
          <a:xfrm>
            <a:off x="11349038" y="5683251"/>
            <a:ext cx="131763" cy="125413"/>
          </a:xfrm>
          <a:custGeom>
            <a:gdLst>
              <a:gd fmla="*/ 45 w 53" name="T0"/>
              <a:gd fmla="*/ 45 h 51" name="T1"/>
              <a:gd fmla="*/ 29 w 53" name="T2"/>
              <a:gd fmla="*/ 50 h 51" name="T3"/>
              <a:gd fmla="*/ 5 w 53" name="T4"/>
              <a:gd fmla="*/ 40 h 51" name="T5"/>
              <a:gd fmla="*/ 5 w 53" name="T6"/>
              <a:gd fmla="*/ 11 h 51" name="T7"/>
              <a:gd fmla="*/ 36 w 53" name="T8"/>
              <a:gd fmla="*/ 2 h 51" name="T9"/>
              <a:gd fmla="*/ 53 w 53" name="T10"/>
              <a:gd fmla="*/ 26 h 51" name="T11"/>
              <a:gd fmla="*/ 10 w 53" name="T12"/>
              <a:gd fmla="*/ 39 h 51" name="T13"/>
              <a:gd fmla="*/ 6 w 53" name="T14"/>
              <a:gd fmla="*/ 25 h 51" name="T15"/>
              <a:gd fmla="*/ 15 w 53" name="T16"/>
              <a:gd fmla="*/ 9 h 51" name="T17"/>
              <a:gd fmla="*/ 14 w 53" name="T18"/>
              <a:gd fmla="*/ 10 h 51" name="T19"/>
              <a:gd fmla="*/ 4 w 53" name="T20"/>
              <a:gd fmla="*/ 27 h 51" name="T21"/>
              <a:gd fmla="*/ 10 w 53" name="T22"/>
              <a:gd fmla="*/ 39 h 51" name="T23"/>
              <a:gd fmla="*/ 42 w 53" name="T24"/>
              <a:gd fmla="*/ 8 h 51" name="T25"/>
              <a:gd fmla="*/ 23 w 53" name="T26"/>
              <a:gd fmla="*/ 3 h 51" name="T27"/>
              <a:gd fmla="*/ 14 w 53" name="T28"/>
              <a:gd fmla="*/ 6 h 51" name="T29"/>
              <a:gd fmla="*/ 24 w 53" name="T30"/>
              <a:gd fmla="*/ 4 h 51" name="T31"/>
              <a:gd fmla="*/ 42 w 53" name="T32"/>
              <a:gd fmla="*/ 8 h 51" name="T33"/>
              <a:gd fmla="*/ 21 w 53" name="T34"/>
              <a:gd fmla="*/ 18 h 51" name="T35"/>
              <a:gd fmla="*/ 26 w 53" name="T36"/>
              <a:gd fmla="*/ 17 h 51" name="T37"/>
              <a:gd fmla="*/ 18 w 53" name="T38"/>
              <a:gd fmla="*/ 11 h 51" name="T39"/>
              <a:gd fmla="*/ 18 w 53" name="T40"/>
              <a:gd fmla="*/ 11 h 51" name="T41"/>
              <a:gd fmla="*/ 30 w 53" name="T42"/>
              <a:gd fmla="*/ 30 h 51" name="T43"/>
              <a:gd fmla="*/ 27 w 53" name="T44"/>
              <a:gd fmla="*/ 30 h 51" name="T45"/>
              <a:gd fmla="*/ 27 w 53" name="T46"/>
              <a:gd fmla="*/ 30 h 51" name="T47"/>
              <a:gd fmla="*/ 11 w 53" name="T48"/>
              <a:gd fmla="*/ 22 h 51" name="T49"/>
              <a:gd fmla="*/ 16 w 53" name="T50"/>
              <a:gd fmla="*/ 28 h 51" name="T51"/>
              <a:gd fmla="*/ 16 w 53" name="T52"/>
              <a:gd fmla="*/ 28 h 51" name="T53"/>
              <a:gd fmla="*/ 24 w 53" name="T54"/>
              <a:gd fmla="*/ 46 h 51" name="T55"/>
              <a:gd fmla="*/ 41 w 53" name="T56"/>
              <a:gd fmla="*/ 34 h 51" name="T57"/>
              <a:gd fmla="*/ 40 w 53" name="T58"/>
              <a:gd fmla="*/ 36 h 51" name="T59"/>
              <a:gd fmla="*/ 26 w 53" name="T60"/>
              <a:gd fmla="*/ 32 h 51" name="T61"/>
              <a:gd fmla="*/ 26 w 53" name="T62"/>
              <a:gd fmla="*/ 32 h 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51" w="52">
                <a:moveTo>
                  <a:pt x="53" y="26"/>
                </a:moveTo>
                <a:cubicBezTo>
                  <a:pt x="53" y="32"/>
                  <a:pt x="50" y="39"/>
                  <a:pt x="45" y="45"/>
                </a:cubicBezTo>
                <a:cubicBezTo>
                  <a:pt x="40" y="48"/>
                  <a:pt x="36" y="50"/>
                  <a:pt x="30" y="50"/>
                </a:cubicBezTo>
                <a:cubicBezTo>
                  <a:pt x="30" y="50"/>
                  <a:pt x="29" y="50"/>
                  <a:pt x="29" y="50"/>
                </a:cubicBezTo>
                <a:cubicBezTo>
                  <a:pt x="22" y="51"/>
                  <a:pt x="15" y="49"/>
                  <a:pt x="10" y="45"/>
                </a:cubicBezTo>
                <a:cubicBezTo>
                  <a:pt x="8" y="43"/>
                  <a:pt x="6" y="41"/>
                  <a:pt x="5" y="40"/>
                </a:cubicBezTo>
                <a:cubicBezTo>
                  <a:pt x="1" y="35"/>
                  <a:pt x="0" y="29"/>
                  <a:pt x="1" y="23"/>
                </a:cubicBezTo>
                <a:cubicBezTo>
                  <a:pt x="1" y="19"/>
                  <a:pt x="3" y="15"/>
                  <a:pt x="5" y="11"/>
                </a:cubicBezTo>
                <a:cubicBezTo>
                  <a:pt x="10" y="3"/>
                  <a:pt x="17" y="0"/>
                  <a:pt x="27" y="0"/>
                </a:cubicBezTo>
                <a:cubicBezTo>
                  <a:pt x="30" y="0"/>
                  <a:pt x="33" y="1"/>
                  <a:pt x="36" y="2"/>
                </a:cubicBezTo>
                <a:cubicBezTo>
                  <a:pt x="42" y="4"/>
                  <a:pt x="47" y="8"/>
                  <a:pt x="51" y="15"/>
                </a:cubicBezTo>
                <a:cubicBezTo>
                  <a:pt x="52" y="18"/>
                  <a:pt x="53" y="21"/>
                  <a:pt x="53" y="26"/>
                </a:cubicBezTo>
                <a:close/>
                <a:moveTo>
                  <a:pt x="10" y="39"/>
                </a:moveTo>
                <a:cubicBezTo>
                  <a:pt x="10" y="39"/>
                  <a:pt x="10" y="39"/>
                  <a:pt x="10" y="39"/>
                </a:cubicBezTo>
                <a:cubicBezTo>
                  <a:pt x="10" y="38"/>
                  <a:pt x="10" y="38"/>
                  <a:pt x="9" y="38"/>
                </a:cubicBezTo>
                <a:cubicBezTo>
                  <a:pt x="7" y="34"/>
                  <a:pt x="6" y="30"/>
                  <a:pt x="6" y="25"/>
                </a:cubicBezTo>
                <a:cubicBezTo>
                  <a:pt x="7" y="19"/>
                  <a:pt x="10" y="14"/>
                  <a:pt x="14" y="10"/>
                </a:cubicBezTo>
                <a:cubicBezTo>
                  <a:pt x="15" y="10"/>
                  <a:pt x="15" y="10"/>
                  <a:pt x="15" y="9"/>
                </a:cubicBezTo>
                <a:cubicBezTo>
                  <a:pt x="15" y="9"/>
                  <a:pt x="15" y="9"/>
                  <a:pt x="15" y="9"/>
                </a:cubicBezTo>
                <a:cubicBezTo>
                  <a:pt x="15" y="9"/>
                  <a:pt x="14" y="10"/>
                  <a:pt x="14" y="10"/>
                </a:cubicBezTo>
                <a:cubicBezTo>
                  <a:pt x="9" y="13"/>
                  <a:pt x="6" y="17"/>
                  <a:pt x="5" y="23"/>
                </a:cubicBezTo>
                <a:cubicBezTo>
                  <a:pt x="5" y="24"/>
                  <a:pt x="4" y="25"/>
                  <a:pt x="4" y="27"/>
                </a:cubicBezTo>
                <a:cubicBezTo>
                  <a:pt x="5" y="31"/>
                  <a:pt x="6" y="35"/>
                  <a:pt x="9" y="38"/>
                </a:cubicBezTo>
                <a:cubicBezTo>
                  <a:pt x="9" y="38"/>
                  <a:pt x="10" y="39"/>
                  <a:pt x="10" y="39"/>
                </a:cubicBezTo>
                <a:close/>
                <a:moveTo>
                  <a:pt x="42" y="8"/>
                </a:moveTo>
                <a:cubicBezTo>
                  <a:pt x="42" y="8"/>
                  <a:pt x="42" y="8"/>
                  <a:pt x="42" y="8"/>
                </a:cubicBezTo>
                <a:cubicBezTo>
                  <a:pt x="42" y="8"/>
                  <a:pt x="42" y="8"/>
                  <a:pt x="41" y="7"/>
                </a:cubicBezTo>
                <a:cubicBezTo>
                  <a:pt x="36" y="4"/>
                  <a:pt x="30" y="2"/>
                  <a:pt x="23" y="3"/>
                </a:cubicBezTo>
                <a:cubicBezTo>
                  <a:pt x="20" y="3"/>
                  <a:pt x="17" y="3"/>
                  <a:pt x="15" y="5"/>
                </a:cubicBezTo>
                <a:cubicBezTo>
                  <a:pt x="14" y="5"/>
                  <a:pt x="14" y="5"/>
                  <a:pt x="14" y="6"/>
                </a:cubicBezTo>
                <a:cubicBezTo>
                  <a:pt x="14" y="6"/>
                  <a:pt x="14" y="5"/>
                  <a:pt x="15" y="5"/>
                </a:cubicBezTo>
                <a:cubicBezTo>
                  <a:pt x="18" y="4"/>
                  <a:pt x="21" y="4"/>
                  <a:pt x="24" y="4"/>
                </a:cubicBezTo>
                <a:cubicBezTo>
                  <a:pt x="30" y="4"/>
                  <a:pt x="36" y="5"/>
                  <a:pt x="41" y="8"/>
                </a:cubicBezTo>
                <a:cubicBezTo>
                  <a:pt x="42" y="8"/>
                  <a:pt x="42" y="8"/>
                  <a:pt x="42" y="8"/>
                </a:cubicBezTo>
                <a:close/>
                <a:moveTo>
                  <a:pt x="27" y="16"/>
                </a:moveTo>
                <a:cubicBezTo>
                  <a:pt x="25" y="15"/>
                  <a:pt x="22" y="16"/>
                  <a:pt x="21" y="18"/>
                </a:cubicBezTo>
                <a:cubicBezTo>
                  <a:pt x="22" y="18"/>
                  <a:pt x="22" y="17"/>
                  <a:pt x="23" y="17"/>
                </a:cubicBezTo>
                <a:cubicBezTo>
                  <a:pt x="24" y="17"/>
                  <a:pt x="25" y="17"/>
                  <a:pt x="26" y="17"/>
                </a:cubicBezTo>
                <a:cubicBezTo>
                  <a:pt x="26" y="17"/>
                  <a:pt x="26" y="16"/>
                  <a:pt x="27" y="16"/>
                </a:cubicBezTo>
                <a:close/>
                <a:moveTo>
                  <a:pt x="18" y="11"/>
                </a:moveTo>
                <a:cubicBezTo>
                  <a:pt x="16" y="12"/>
                  <a:pt x="14" y="13"/>
                  <a:pt x="13" y="15"/>
                </a:cubicBezTo>
                <a:cubicBezTo>
                  <a:pt x="15" y="14"/>
                  <a:pt x="16" y="12"/>
                  <a:pt x="18" y="11"/>
                </a:cubicBezTo>
                <a:close/>
                <a:moveTo>
                  <a:pt x="30" y="33"/>
                </a:moveTo>
                <a:cubicBezTo>
                  <a:pt x="31" y="32"/>
                  <a:pt x="31" y="30"/>
                  <a:pt x="30" y="30"/>
                </a:cubicBezTo>
                <a:cubicBezTo>
                  <a:pt x="29" y="32"/>
                  <a:pt x="29" y="32"/>
                  <a:pt x="30" y="33"/>
                </a:cubicBezTo>
                <a:close/>
                <a:moveTo>
                  <a:pt x="27" y="30"/>
                </a:moveTo>
                <a:cubicBezTo>
                  <a:pt x="28" y="28"/>
                  <a:pt x="28" y="27"/>
                  <a:pt x="27" y="26"/>
                </a:cubicBezTo>
                <a:cubicBezTo>
                  <a:pt x="27" y="27"/>
                  <a:pt x="27" y="29"/>
                  <a:pt x="27" y="30"/>
                </a:cubicBezTo>
                <a:close/>
                <a:moveTo>
                  <a:pt x="10" y="27"/>
                </a:moveTo>
                <a:cubicBezTo>
                  <a:pt x="10" y="25"/>
                  <a:pt x="11" y="23"/>
                  <a:pt x="11" y="22"/>
                </a:cubicBezTo>
                <a:cubicBezTo>
                  <a:pt x="10" y="23"/>
                  <a:pt x="10" y="25"/>
                  <a:pt x="10" y="27"/>
                </a:cubicBezTo>
                <a:close/>
                <a:moveTo>
                  <a:pt x="16" y="28"/>
                </a:moveTo>
                <a:cubicBezTo>
                  <a:pt x="16" y="27"/>
                  <a:pt x="17" y="25"/>
                  <a:pt x="16" y="24"/>
                </a:cubicBezTo>
                <a:cubicBezTo>
                  <a:pt x="16" y="25"/>
                  <a:pt x="16" y="27"/>
                  <a:pt x="16" y="28"/>
                </a:cubicBezTo>
                <a:close/>
                <a:moveTo>
                  <a:pt x="29" y="46"/>
                </a:moveTo>
                <a:cubicBezTo>
                  <a:pt x="28" y="46"/>
                  <a:pt x="26" y="46"/>
                  <a:pt x="24" y="46"/>
                </a:cubicBezTo>
                <a:cubicBezTo>
                  <a:pt x="26" y="46"/>
                  <a:pt x="28" y="46"/>
                  <a:pt x="29" y="46"/>
                </a:cubicBezTo>
                <a:close/>
                <a:moveTo>
                  <a:pt x="41" y="34"/>
                </a:moveTo>
                <a:cubicBezTo>
                  <a:pt x="41" y="34"/>
                  <a:pt x="41" y="34"/>
                  <a:pt x="41" y="34"/>
                </a:cubicBezTo>
                <a:cubicBezTo>
                  <a:pt x="40" y="35"/>
                  <a:pt x="40" y="35"/>
                  <a:pt x="40" y="36"/>
                </a:cubicBezTo>
                <a:cubicBezTo>
                  <a:pt x="40" y="35"/>
                  <a:pt x="41" y="35"/>
                  <a:pt x="41" y="34"/>
                </a:cubicBezTo>
                <a:close/>
                <a:moveTo>
                  <a:pt x="26" y="32"/>
                </a:moveTo>
                <a:cubicBezTo>
                  <a:pt x="25" y="31"/>
                  <a:pt x="25" y="31"/>
                  <a:pt x="25" y="32"/>
                </a:cubicBezTo>
                <a:cubicBezTo>
                  <a:pt x="25" y="32"/>
                  <a:pt x="25" y="32"/>
                  <a:pt x="26" y="3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57" name="Freeform 356"/>
          <p:cNvSpPr>
            <a:spLocks noEditPoints="1"/>
          </p:cNvSpPr>
          <p:nvPr/>
        </p:nvSpPr>
        <p:spPr bwMode="auto">
          <a:xfrm>
            <a:off x="6343651" y="665163"/>
            <a:ext cx="657225" cy="712788"/>
          </a:xfrm>
          <a:custGeom>
            <a:gdLst>
              <a:gd fmla="*/ 2 w 266" name="T0"/>
              <a:gd fmla="*/ 187 h 289" name="T1"/>
              <a:gd fmla="*/ 261 w 266" name="T2"/>
              <a:gd fmla="*/ 60 h 289" name="T3"/>
              <a:gd fmla="*/ 244 w 266" name="T4"/>
              <a:gd fmla="*/ 25 h 289" name="T5"/>
              <a:gd fmla="*/ 26 w 266" name="T6"/>
              <a:gd fmla="*/ 150 h 289" name="T7"/>
              <a:gd fmla="*/ 92 w 266" name="T8"/>
              <a:gd fmla="*/ 39 h 289" name="T9"/>
              <a:gd fmla="*/ 32 w 266" name="T10"/>
              <a:gd fmla="*/ 190 h 289" name="T11"/>
              <a:gd fmla="*/ 169 w 266" name="T12"/>
              <a:gd fmla="*/ 6 h 289" name="T13"/>
              <a:gd fmla="*/ 248 w 266" name="T14"/>
              <a:gd fmla="*/ 265 h 289" name="T15"/>
              <a:gd fmla="*/ 246 w 266" name="T16"/>
              <a:gd fmla="*/ 128 h 289" name="T17"/>
              <a:gd fmla="*/ 120 w 266" name="T18"/>
              <a:gd fmla="*/ 6 h 289" name="T19"/>
              <a:gd fmla="*/ 30 w 266" name="T20"/>
              <a:gd fmla="*/ 274 h 289" name="T21"/>
              <a:gd fmla="*/ 241 w 266" name="T22"/>
              <a:gd fmla="*/ 258 h 289" name="T23"/>
              <a:gd fmla="*/ 186 w 266" name="T24"/>
              <a:gd fmla="*/ 284 h 289" name="T25"/>
              <a:gd fmla="*/ 259 w 266" name="T26"/>
              <a:gd fmla="*/ 63 h 289" name="T27"/>
              <a:gd fmla="*/ 85 w 266" name="T28"/>
              <a:gd fmla="*/ 16 h 289" name="T29"/>
              <a:gd fmla="*/ 256 w 266" name="T30"/>
              <a:gd fmla="*/ 129 h 289" name="T31"/>
              <a:gd fmla="*/ 229 w 266" name="T32"/>
              <a:gd fmla="*/ 224 h 289" name="T33"/>
              <a:gd fmla="*/ 222 w 266" name="T34"/>
              <a:gd fmla="*/ 248 h 289" name="T35"/>
              <a:gd fmla="*/ 63 w 266" name="T36"/>
              <a:gd fmla="*/ 5 h 289" name="T37"/>
              <a:gd fmla="*/ 10 w 266" name="T38"/>
              <a:gd fmla="*/ 241 h 289" name="T39"/>
              <a:gd fmla="*/ 203 w 266" name="T40"/>
              <a:gd fmla="*/ 251 h 289" name="T41"/>
              <a:gd fmla="*/ 31 w 266" name="T42"/>
              <a:gd fmla="*/ 256 h 289" name="T43"/>
              <a:gd fmla="*/ 21 w 266" name="T44"/>
              <a:gd fmla="*/ 208 h 289" name="T45"/>
              <a:gd fmla="*/ 23 w 266" name="T46"/>
              <a:gd fmla="*/ 244 h 289" name="T47"/>
              <a:gd fmla="*/ 252 w 266" name="T48"/>
              <a:gd fmla="*/ 55 h 289" name="T49"/>
              <a:gd fmla="*/ 232 w 266" name="T50"/>
              <a:gd fmla="*/ 251 h 289" name="T51"/>
              <a:gd fmla="*/ 224 w 266" name="T52"/>
              <a:gd fmla="*/ 264 h 289" name="T53"/>
              <a:gd fmla="*/ 185 w 266" name="T54"/>
              <a:gd fmla="*/ 28 h 289" name="T55"/>
              <a:gd fmla="*/ 230 w 266" name="T56"/>
              <a:gd fmla="*/ 80 h 289" name="T57"/>
              <a:gd fmla="*/ 106 w 266" name="T58"/>
              <a:gd fmla="*/ 21 h 289" name="T59"/>
              <a:gd fmla="*/ 93 w 266" name="T60"/>
              <a:gd fmla="*/ 273 h 289" name="T61"/>
              <a:gd fmla="*/ 231 w 266" name="T62"/>
              <a:gd fmla="*/ 73 h 289" name="T63"/>
              <a:gd fmla="*/ 13 w 266" name="T64"/>
              <a:gd fmla="*/ 42 h 289" name="T65"/>
              <a:gd fmla="*/ 38 w 266" name="T66"/>
              <a:gd fmla="*/ 257 h 289" name="T67"/>
              <a:gd fmla="*/ 153 w 266" name="T68"/>
              <a:gd fmla="*/ 282 h 289" name="T69"/>
              <a:gd fmla="*/ 18 w 266" name="T70"/>
              <a:gd fmla="*/ 191 h 289" name="T71"/>
              <a:gd fmla="*/ 227 w 266" name="T72"/>
              <a:gd fmla="*/ 41 h 289" name="T73"/>
              <a:gd fmla="*/ 209 w 266" name="T74"/>
              <a:gd fmla="*/ 267 h 289" name="T75"/>
              <a:gd fmla="*/ 204 w 266" name="T76"/>
              <a:gd fmla="*/ 33 h 289" name="T77"/>
              <a:gd fmla="*/ 58 w 266" name="T78"/>
              <a:gd fmla="*/ 244 h 289" name="T79"/>
              <a:gd fmla="*/ 40 w 266" name="T80"/>
              <a:gd fmla="*/ 253 h 289" name="T81"/>
              <a:gd fmla="*/ 221 w 266" name="T82"/>
              <a:gd fmla="*/ 270 h 289" name="T83"/>
              <a:gd fmla="*/ 70 w 266" name="T84"/>
              <a:gd fmla="*/ 18 h 289" name="T85"/>
              <a:gd fmla="*/ 235 w 266" name="T86"/>
              <a:gd fmla="*/ 67 h 289" name="T87"/>
              <a:gd fmla="*/ 42 w 266" name="T88"/>
              <a:gd fmla="*/ 256 h 289" name="T89"/>
              <a:gd fmla="*/ 228 w 266" name="T90"/>
              <a:gd fmla="*/ 38 h 289" name="T91"/>
              <a:gd fmla="*/ 70 w 266" name="T92"/>
              <a:gd fmla="*/ 250 h 289" name="T93"/>
              <a:gd fmla="*/ 232 w 266" name="T94"/>
              <a:gd fmla="*/ 214 h 289" name="T95"/>
              <a:gd fmla="*/ 217 w 266" name="T96"/>
              <a:gd fmla="*/ 254 h 289" name="T97"/>
              <a:gd fmla="*/ 66 w 266" name="T98"/>
              <a:gd fmla="*/ 28 h 289" name="T99"/>
              <a:gd fmla="*/ 51 w 266" name="T100"/>
              <a:gd fmla="*/ 270 h 289" name="T101"/>
              <a:gd fmla="*/ 156 w 266" name="T102"/>
              <a:gd fmla="*/ 271 h 289" name="T103"/>
              <a:gd fmla="*/ 58 w 266" name="T104"/>
              <a:gd fmla="*/ 29 h 289" name="T105"/>
              <a:gd fmla="*/ 224 w 266" name="T106"/>
              <a:gd fmla="*/ 65 h 289" name="T107"/>
              <a:gd fmla="*/ 232 w 266" name="T108"/>
              <a:gd fmla="*/ 272 h 289" name="T109"/>
              <a:gd fmla="*/ 182 w 266" name="T110"/>
              <a:gd fmla="*/ 30 h 289" name="T111"/>
              <a:gd fmla="*/ 216 w 266" name="T112"/>
              <a:gd fmla="*/ 247 h 289" name="T113"/>
              <a:gd fmla="*/ 218 w 266" name="T114"/>
              <a:gd fmla="*/ 251 h 289" name="T115"/>
              <a:gd fmla="*/ 242 w 266" name="T116"/>
              <a:gd fmla="*/ 219 h 289" name="T117"/>
              <a:gd fmla="*/ 124 w 266" name="T118"/>
              <a:gd fmla="*/ 10 h 289" name="T119"/>
              <a:gd fmla="*/ 53 w 266" name="T120"/>
              <a:gd fmla="*/ 41 h 289" name="T121"/>
              <a:gd fmla="*/ 90 w 266" name="T122"/>
              <a:gd fmla="*/ 249 h 28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9" w="266">
                <a:moveTo>
                  <a:pt x="266" y="142"/>
                </a:moveTo>
                <a:cubicBezTo>
                  <a:pt x="266" y="151"/>
                  <a:pt x="265" y="161"/>
                  <a:pt x="265" y="172"/>
                </a:cubicBezTo>
                <a:cubicBezTo>
                  <a:pt x="265" y="180"/>
                  <a:pt x="264" y="189"/>
                  <a:pt x="263" y="198"/>
                </a:cubicBezTo>
                <a:cubicBezTo>
                  <a:pt x="263" y="199"/>
                  <a:pt x="263" y="200"/>
                  <a:pt x="263" y="201"/>
                </a:cubicBezTo>
                <a:cubicBezTo>
                  <a:pt x="263" y="208"/>
                  <a:pt x="263" y="214"/>
                  <a:pt x="262" y="221"/>
                </a:cubicBezTo>
                <a:cubicBezTo>
                  <a:pt x="262" y="230"/>
                  <a:pt x="260" y="238"/>
                  <a:pt x="258" y="247"/>
                </a:cubicBezTo>
                <a:cubicBezTo>
                  <a:pt x="256" y="255"/>
                  <a:pt x="253" y="262"/>
                  <a:pt x="249" y="269"/>
                </a:cubicBezTo>
                <a:cubicBezTo>
                  <a:pt x="247" y="273"/>
                  <a:pt x="245" y="276"/>
                  <a:pt x="243" y="279"/>
                </a:cubicBezTo>
                <a:cubicBezTo>
                  <a:pt x="241" y="281"/>
                  <a:pt x="239" y="283"/>
                  <a:pt x="237" y="284"/>
                </a:cubicBezTo>
                <a:cubicBezTo>
                  <a:pt x="234" y="286"/>
                  <a:pt x="231" y="288"/>
                  <a:pt x="227" y="288"/>
                </a:cubicBezTo>
                <a:cubicBezTo>
                  <a:pt x="223" y="289"/>
                  <a:pt x="218" y="289"/>
                  <a:pt x="214" y="288"/>
                </a:cubicBezTo>
                <a:cubicBezTo>
                  <a:pt x="208" y="288"/>
                  <a:pt x="201" y="288"/>
                  <a:pt x="195" y="287"/>
                </a:cubicBezTo>
                <a:cubicBezTo>
                  <a:pt x="190" y="287"/>
                  <a:pt x="186" y="287"/>
                  <a:pt x="181" y="286"/>
                </a:cubicBezTo>
                <a:cubicBezTo>
                  <a:pt x="172" y="285"/>
                  <a:pt x="163" y="285"/>
                  <a:pt x="154" y="285"/>
                </a:cubicBezTo>
                <a:cubicBezTo>
                  <a:pt x="141" y="285"/>
                  <a:pt x="128" y="285"/>
                  <a:pt x="115" y="285"/>
                </a:cubicBezTo>
                <a:cubicBezTo>
                  <a:pt x="103" y="285"/>
                  <a:pt x="92" y="286"/>
                  <a:pt x="80" y="286"/>
                </a:cubicBezTo>
                <a:cubicBezTo>
                  <a:pt x="72" y="286"/>
                  <a:pt x="63" y="286"/>
                  <a:pt x="55" y="285"/>
                </a:cubicBezTo>
                <a:cubicBezTo>
                  <a:pt x="48" y="285"/>
                  <a:pt x="40" y="283"/>
                  <a:pt x="33" y="281"/>
                </a:cubicBezTo>
                <a:cubicBezTo>
                  <a:pt x="23" y="277"/>
                  <a:pt x="16" y="271"/>
                  <a:pt x="11" y="262"/>
                </a:cubicBezTo>
                <a:cubicBezTo>
                  <a:pt x="11" y="262"/>
                  <a:pt x="11" y="261"/>
                  <a:pt x="11" y="261"/>
                </a:cubicBezTo>
                <a:cubicBezTo>
                  <a:pt x="7" y="256"/>
                  <a:pt x="6" y="251"/>
                  <a:pt x="5" y="245"/>
                </a:cubicBezTo>
                <a:cubicBezTo>
                  <a:pt x="4" y="234"/>
                  <a:pt x="3" y="223"/>
                  <a:pt x="3" y="212"/>
                </a:cubicBezTo>
                <a:cubicBezTo>
                  <a:pt x="3" y="209"/>
                  <a:pt x="3" y="206"/>
                  <a:pt x="3" y="202"/>
                </a:cubicBezTo>
                <a:cubicBezTo>
                  <a:pt x="2" y="197"/>
                  <a:pt x="2" y="192"/>
                  <a:pt x="2" y="187"/>
                </a:cubicBezTo>
                <a:cubicBezTo>
                  <a:pt x="1" y="180"/>
                  <a:pt x="1" y="173"/>
                  <a:pt x="1" y="166"/>
                </a:cubicBezTo>
                <a:cubicBezTo>
                  <a:pt x="0" y="159"/>
                  <a:pt x="0" y="151"/>
                  <a:pt x="0" y="143"/>
                </a:cubicBezTo>
                <a:cubicBezTo>
                  <a:pt x="0" y="130"/>
                  <a:pt x="0" y="117"/>
                  <a:pt x="0" y="104"/>
                </a:cubicBezTo>
                <a:cubicBezTo>
                  <a:pt x="0" y="96"/>
                  <a:pt x="1" y="88"/>
                  <a:pt x="1" y="80"/>
                </a:cubicBezTo>
                <a:cubicBezTo>
                  <a:pt x="2" y="77"/>
                  <a:pt x="2" y="74"/>
                  <a:pt x="2" y="70"/>
                </a:cubicBezTo>
                <a:cubicBezTo>
                  <a:pt x="3" y="61"/>
                  <a:pt x="5" y="53"/>
                  <a:pt x="7" y="44"/>
                </a:cubicBezTo>
                <a:cubicBezTo>
                  <a:pt x="8" y="42"/>
                  <a:pt x="9" y="39"/>
                  <a:pt x="9" y="37"/>
                </a:cubicBezTo>
                <a:cubicBezTo>
                  <a:pt x="10" y="33"/>
                  <a:pt x="12" y="30"/>
                  <a:pt x="13" y="26"/>
                </a:cubicBezTo>
                <a:cubicBezTo>
                  <a:pt x="16" y="21"/>
                  <a:pt x="19" y="18"/>
                  <a:pt x="24" y="15"/>
                </a:cubicBezTo>
                <a:cubicBezTo>
                  <a:pt x="27" y="13"/>
                  <a:pt x="30" y="11"/>
                  <a:pt x="34" y="11"/>
                </a:cubicBezTo>
                <a:cubicBezTo>
                  <a:pt x="34" y="11"/>
                  <a:pt x="35" y="10"/>
                  <a:pt x="35" y="10"/>
                </a:cubicBezTo>
                <a:cubicBezTo>
                  <a:pt x="39" y="7"/>
                  <a:pt x="44" y="6"/>
                  <a:pt x="49" y="4"/>
                </a:cubicBezTo>
                <a:cubicBezTo>
                  <a:pt x="53" y="3"/>
                  <a:pt x="57" y="2"/>
                  <a:pt x="61" y="2"/>
                </a:cubicBezTo>
                <a:cubicBezTo>
                  <a:pt x="69" y="0"/>
                  <a:pt x="77" y="0"/>
                  <a:pt x="86" y="0"/>
                </a:cubicBezTo>
                <a:cubicBezTo>
                  <a:pt x="99" y="0"/>
                  <a:pt x="112" y="0"/>
                  <a:pt x="126" y="0"/>
                </a:cubicBezTo>
                <a:cubicBezTo>
                  <a:pt x="133" y="1"/>
                  <a:pt x="141" y="1"/>
                  <a:pt x="149" y="2"/>
                </a:cubicBezTo>
                <a:cubicBezTo>
                  <a:pt x="156" y="2"/>
                  <a:pt x="164" y="3"/>
                  <a:pt x="171" y="4"/>
                </a:cubicBezTo>
                <a:cubicBezTo>
                  <a:pt x="179" y="5"/>
                  <a:pt x="188" y="6"/>
                  <a:pt x="197" y="8"/>
                </a:cubicBezTo>
                <a:cubicBezTo>
                  <a:pt x="199" y="8"/>
                  <a:pt x="201" y="8"/>
                  <a:pt x="203" y="8"/>
                </a:cubicBezTo>
                <a:cubicBezTo>
                  <a:pt x="213" y="9"/>
                  <a:pt x="223" y="10"/>
                  <a:pt x="232" y="13"/>
                </a:cubicBezTo>
                <a:cubicBezTo>
                  <a:pt x="235" y="14"/>
                  <a:pt x="238" y="15"/>
                  <a:pt x="241" y="16"/>
                </a:cubicBezTo>
                <a:cubicBezTo>
                  <a:pt x="245" y="18"/>
                  <a:pt x="249" y="22"/>
                  <a:pt x="251" y="26"/>
                </a:cubicBezTo>
                <a:cubicBezTo>
                  <a:pt x="254" y="30"/>
                  <a:pt x="256" y="36"/>
                  <a:pt x="257" y="41"/>
                </a:cubicBezTo>
                <a:cubicBezTo>
                  <a:pt x="259" y="47"/>
                  <a:pt x="260" y="54"/>
                  <a:pt x="261" y="60"/>
                </a:cubicBezTo>
                <a:cubicBezTo>
                  <a:pt x="263" y="67"/>
                  <a:pt x="263" y="74"/>
                  <a:pt x="264" y="81"/>
                </a:cubicBezTo>
                <a:cubicBezTo>
                  <a:pt x="265" y="88"/>
                  <a:pt x="265" y="94"/>
                  <a:pt x="265" y="100"/>
                </a:cubicBezTo>
                <a:cubicBezTo>
                  <a:pt x="266" y="106"/>
                  <a:pt x="266" y="111"/>
                  <a:pt x="266" y="116"/>
                </a:cubicBezTo>
                <a:cubicBezTo>
                  <a:pt x="266" y="124"/>
                  <a:pt x="266" y="132"/>
                  <a:pt x="266" y="142"/>
                </a:cubicBezTo>
                <a:close/>
                <a:moveTo>
                  <a:pt x="241" y="184"/>
                </a:moveTo>
                <a:cubicBezTo>
                  <a:pt x="241" y="184"/>
                  <a:pt x="241" y="185"/>
                  <a:pt x="241" y="185"/>
                </a:cubicBezTo>
                <a:cubicBezTo>
                  <a:pt x="241" y="186"/>
                  <a:pt x="241" y="186"/>
                  <a:pt x="241" y="186"/>
                </a:cubicBezTo>
                <a:cubicBezTo>
                  <a:pt x="241" y="186"/>
                  <a:pt x="241" y="186"/>
                  <a:pt x="241" y="186"/>
                </a:cubicBezTo>
                <a:cubicBezTo>
                  <a:pt x="241" y="186"/>
                  <a:pt x="241" y="186"/>
                  <a:pt x="241" y="185"/>
                </a:cubicBezTo>
                <a:cubicBezTo>
                  <a:pt x="242" y="185"/>
                  <a:pt x="241" y="184"/>
                  <a:pt x="241" y="184"/>
                </a:cubicBezTo>
                <a:cubicBezTo>
                  <a:pt x="241" y="184"/>
                  <a:pt x="241" y="183"/>
                  <a:pt x="241" y="183"/>
                </a:cubicBezTo>
                <a:cubicBezTo>
                  <a:pt x="241" y="183"/>
                  <a:pt x="241" y="183"/>
                  <a:pt x="241" y="183"/>
                </a:cubicBezTo>
                <a:cubicBezTo>
                  <a:pt x="241" y="183"/>
                  <a:pt x="241" y="184"/>
                  <a:pt x="241" y="184"/>
                </a:cubicBezTo>
                <a:close/>
                <a:moveTo>
                  <a:pt x="223" y="70"/>
                </a:moveTo>
                <a:cubicBezTo>
                  <a:pt x="223" y="70"/>
                  <a:pt x="222" y="70"/>
                  <a:pt x="222" y="70"/>
                </a:cubicBezTo>
                <a:cubicBezTo>
                  <a:pt x="222" y="70"/>
                  <a:pt x="222" y="70"/>
                  <a:pt x="222" y="70"/>
                </a:cubicBezTo>
                <a:cubicBezTo>
                  <a:pt x="222" y="70"/>
                  <a:pt x="222" y="70"/>
                  <a:pt x="223" y="70"/>
                </a:cubicBezTo>
                <a:cubicBezTo>
                  <a:pt x="223" y="71"/>
                  <a:pt x="223" y="71"/>
                  <a:pt x="224" y="72"/>
                </a:cubicBezTo>
                <a:cubicBezTo>
                  <a:pt x="224" y="71"/>
                  <a:pt x="223" y="71"/>
                  <a:pt x="223" y="70"/>
                </a:cubicBezTo>
                <a:close/>
                <a:moveTo>
                  <a:pt x="247" y="27"/>
                </a:moveTo>
                <a:cubicBezTo>
                  <a:pt x="247" y="28"/>
                  <a:pt x="247" y="28"/>
                  <a:pt x="247" y="28"/>
                </a:cubicBezTo>
                <a:cubicBezTo>
                  <a:pt x="247" y="28"/>
                  <a:pt x="247" y="28"/>
                  <a:pt x="247" y="28"/>
                </a:cubicBezTo>
                <a:cubicBezTo>
                  <a:pt x="247" y="28"/>
                  <a:pt x="247" y="27"/>
                  <a:pt x="247" y="27"/>
                </a:cubicBezTo>
                <a:cubicBezTo>
                  <a:pt x="246" y="26"/>
                  <a:pt x="245" y="26"/>
                  <a:pt x="244" y="25"/>
                </a:cubicBezTo>
                <a:cubicBezTo>
                  <a:pt x="245" y="26"/>
                  <a:pt x="246" y="27"/>
                  <a:pt x="247" y="27"/>
                </a:cubicBezTo>
                <a:close/>
                <a:moveTo>
                  <a:pt x="255" y="170"/>
                </a:moveTo>
                <a:cubicBezTo>
                  <a:pt x="255" y="169"/>
                  <a:pt x="255" y="169"/>
                  <a:pt x="255" y="169"/>
                </a:cubicBezTo>
                <a:cubicBezTo>
                  <a:pt x="255" y="166"/>
                  <a:pt x="256" y="164"/>
                  <a:pt x="256" y="161"/>
                </a:cubicBezTo>
                <a:cubicBezTo>
                  <a:pt x="256" y="161"/>
                  <a:pt x="256" y="161"/>
                  <a:pt x="256" y="161"/>
                </a:cubicBezTo>
                <a:cubicBezTo>
                  <a:pt x="256" y="161"/>
                  <a:pt x="256" y="161"/>
                  <a:pt x="256" y="161"/>
                </a:cubicBezTo>
                <a:cubicBezTo>
                  <a:pt x="255" y="164"/>
                  <a:pt x="255" y="166"/>
                  <a:pt x="255" y="169"/>
                </a:cubicBezTo>
                <a:cubicBezTo>
                  <a:pt x="255" y="169"/>
                  <a:pt x="255" y="169"/>
                  <a:pt x="255" y="170"/>
                </a:cubicBezTo>
                <a:cubicBezTo>
                  <a:pt x="255" y="170"/>
                  <a:pt x="254" y="170"/>
                  <a:pt x="254" y="171"/>
                </a:cubicBezTo>
                <a:cubicBezTo>
                  <a:pt x="255" y="172"/>
                  <a:pt x="254" y="173"/>
                  <a:pt x="254" y="175"/>
                </a:cubicBezTo>
                <a:cubicBezTo>
                  <a:pt x="254" y="175"/>
                  <a:pt x="253" y="176"/>
                  <a:pt x="254" y="176"/>
                </a:cubicBezTo>
                <a:cubicBezTo>
                  <a:pt x="254" y="174"/>
                  <a:pt x="255" y="172"/>
                  <a:pt x="255" y="171"/>
                </a:cubicBezTo>
                <a:cubicBezTo>
                  <a:pt x="255" y="170"/>
                  <a:pt x="255" y="170"/>
                  <a:pt x="255" y="170"/>
                </a:cubicBezTo>
                <a:close/>
                <a:moveTo>
                  <a:pt x="17" y="136"/>
                </a:moveTo>
                <a:cubicBezTo>
                  <a:pt x="17" y="136"/>
                  <a:pt x="17" y="136"/>
                  <a:pt x="17" y="135"/>
                </a:cubicBezTo>
                <a:cubicBezTo>
                  <a:pt x="17" y="132"/>
                  <a:pt x="18" y="129"/>
                  <a:pt x="18" y="126"/>
                </a:cubicBezTo>
                <a:cubicBezTo>
                  <a:pt x="18" y="125"/>
                  <a:pt x="19" y="125"/>
                  <a:pt x="19" y="125"/>
                </a:cubicBezTo>
                <a:cubicBezTo>
                  <a:pt x="18" y="125"/>
                  <a:pt x="17" y="126"/>
                  <a:pt x="17" y="127"/>
                </a:cubicBezTo>
                <a:cubicBezTo>
                  <a:pt x="17" y="127"/>
                  <a:pt x="17" y="128"/>
                  <a:pt x="17" y="129"/>
                </a:cubicBezTo>
                <a:cubicBezTo>
                  <a:pt x="17" y="131"/>
                  <a:pt x="17" y="134"/>
                  <a:pt x="17" y="136"/>
                </a:cubicBezTo>
                <a:cubicBezTo>
                  <a:pt x="17" y="137"/>
                  <a:pt x="17" y="137"/>
                  <a:pt x="17" y="138"/>
                </a:cubicBezTo>
                <a:cubicBezTo>
                  <a:pt x="17" y="138"/>
                  <a:pt x="17" y="138"/>
                  <a:pt x="17" y="138"/>
                </a:cubicBezTo>
                <a:cubicBezTo>
                  <a:pt x="17" y="137"/>
                  <a:pt x="17" y="137"/>
                  <a:pt x="17" y="136"/>
                </a:cubicBezTo>
                <a:close/>
                <a:moveTo>
                  <a:pt x="26" y="150"/>
                </a:moveTo>
                <a:cubicBezTo>
                  <a:pt x="26" y="154"/>
                  <a:pt x="26" y="159"/>
                  <a:pt x="26" y="164"/>
                </a:cubicBezTo>
                <a:cubicBezTo>
                  <a:pt x="26" y="165"/>
                  <a:pt x="27" y="167"/>
                  <a:pt x="27" y="169"/>
                </a:cubicBezTo>
                <a:cubicBezTo>
                  <a:pt x="30" y="181"/>
                  <a:pt x="35" y="193"/>
                  <a:pt x="41" y="203"/>
                </a:cubicBezTo>
                <a:cubicBezTo>
                  <a:pt x="51" y="221"/>
                  <a:pt x="66" y="233"/>
                  <a:pt x="84" y="242"/>
                </a:cubicBezTo>
                <a:cubicBezTo>
                  <a:pt x="96" y="247"/>
                  <a:pt x="108" y="250"/>
                  <a:pt x="121" y="251"/>
                </a:cubicBezTo>
                <a:cubicBezTo>
                  <a:pt x="129" y="252"/>
                  <a:pt x="137" y="253"/>
                  <a:pt x="145" y="253"/>
                </a:cubicBezTo>
                <a:cubicBezTo>
                  <a:pt x="149" y="253"/>
                  <a:pt x="154" y="253"/>
                  <a:pt x="158" y="252"/>
                </a:cubicBezTo>
                <a:cubicBezTo>
                  <a:pt x="164" y="252"/>
                  <a:pt x="170" y="250"/>
                  <a:pt x="176" y="248"/>
                </a:cubicBezTo>
                <a:cubicBezTo>
                  <a:pt x="178" y="247"/>
                  <a:pt x="181" y="247"/>
                  <a:pt x="184" y="246"/>
                </a:cubicBezTo>
                <a:cubicBezTo>
                  <a:pt x="194" y="242"/>
                  <a:pt x="201" y="236"/>
                  <a:pt x="208" y="229"/>
                </a:cubicBezTo>
                <a:cubicBezTo>
                  <a:pt x="215" y="222"/>
                  <a:pt x="220" y="213"/>
                  <a:pt x="224" y="204"/>
                </a:cubicBezTo>
                <a:cubicBezTo>
                  <a:pt x="228" y="196"/>
                  <a:pt x="231" y="187"/>
                  <a:pt x="233" y="178"/>
                </a:cubicBezTo>
                <a:cubicBezTo>
                  <a:pt x="235" y="172"/>
                  <a:pt x="236" y="166"/>
                  <a:pt x="237" y="161"/>
                </a:cubicBezTo>
                <a:cubicBezTo>
                  <a:pt x="238" y="153"/>
                  <a:pt x="239" y="146"/>
                  <a:pt x="239" y="138"/>
                </a:cubicBezTo>
                <a:cubicBezTo>
                  <a:pt x="239" y="132"/>
                  <a:pt x="239" y="125"/>
                  <a:pt x="238" y="119"/>
                </a:cubicBezTo>
                <a:cubicBezTo>
                  <a:pt x="237" y="112"/>
                  <a:pt x="236" y="105"/>
                  <a:pt x="234" y="99"/>
                </a:cubicBezTo>
                <a:cubicBezTo>
                  <a:pt x="231" y="90"/>
                  <a:pt x="227" y="82"/>
                  <a:pt x="222" y="74"/>
                </a:cubicBezTo>
                <a:cubicBezTo>
                  <a:pt x="216" y="66"/>
                  <a:pt x="208" y="59"/>
                  <a:pt x="200" y="53"/>
                </a:cubicBezTo>
                <a:cubicBezTo>
                  <a:pt x="197" y="51"/>
                  <a:pt x="195" y="50"/>
                  <a:pt x="192" y="48"/>
                </a:cubicBezTo>
                <a:cubicBezTo>
                  <a:pt x="185" y="45"/>
                  <a:pt x="177" y="42"/>
                  <a:pt x="169" y="40"/>
                </a:cubicBezTo>
                <a:cubicBezTo>
                  <a:pt x="161" y="37"/>
                  <a:pt x="152" y="36"/>
                  <a:pt x="143" y="35"/>
                </a:cubicBezTo>
                <a:cubicBezTo>
                  <a:pt x="137" y="35"/>
                  <a:pt x="131" y="34"/>
                  <a:pt x="125" y="34"/>
                </a:cubicBezTo>
                <a:cubicBezTo>
                  <a:pt x="120" y="34"/>
                  <a:pt x="115" y="34"/>
                  <a:pt x="110" y="35"/>
                </a:cubicBezTo>
                <a:cubicBezTo>
                  <a:pt x="104" y="36"/>
                  <a:pt x="98" y="37"/>
                  <a:pt x="92" y="39"/>
                </a:cubicBezTo>
                <a:cubicBezTo>
                  <a:pt x="79" y="43"/>
                  <a:pt x="68" y="50"/>
                  <a:pt x="58" y="58"/>
                </a:cubicBezTo>
                <a:cubicBezTo>
                  <a:pt x="50" y="66"/>
                  <a:pt x="43" y="75"/>
                  <a:pt x="38" y="86"/>
                </a:cubicBezTo>
                <a:cubicBezTo>
                  <a:pt x="33" y="97"/>
                  <a:pt x="30" y="109"/>
                  <a:pt x="28" y="121"/>
                </a:cubicBezTo>
                <a:cubicBezTo>
                  <a:pt x="27" y="130"/>
                  <a:pt x="26" y="140"/>
                  <a:pt x="26" y="150"/>
                </a:cubicBezTo>
                <a:close/>
                <a:moveTo>
                  <a:pt x="196" y="242"/>
                </a:moveTo>
                <a:cubicBezTo>
                  <a:pt x="196" y="242"/>
                  <a:pt x="196" y="242"/>
                  <a:pt x="196" y="243"/>
                </a:cubicBezTo>
                <a:cubicBezTo>
                  <a:pt x="197" y="242"/>
                  <a:pt x="197" y="242"/>
                  <a:pt x="197" y="242"/>
                </a:cubicBezTo>
                <a:cubicBezTo>
                  <a:pt x="200" y="240"/>
                  <a:pt x="202" y="239"/>
                  <a:pt x="204" y="237"/>
                </a:cubicBezTo>
                <a:cubicBezTo>
                  <a:pt x="207" y="236"/>
                  <a:pt x="209" y="234"/>
                  <a:pt x="210" y="231"/>
                </a:cubicBezTo>
                <a:cubicBezTo>
                  <a:pt x="215" y="226"/>
                  <a:pt x="219" y="220"/>
                  <a:pt x="223" y="215"/>
                </a:cubicBezTo>
                <a:cubicBezTo>
                  <a:pt x="227" y="209"/>
                  <a:pt x="230" y="202"/>
                  <a:pt x="233" y="196"/>
                </a:cubicBezTo>
                <a:cubicBezTo>
                  <a:pt x="236" y="186"/>
                  <a:pt x="238" y="177"/>
                  <a:pt x="240" y="167"/>
                </a:cubicBezTo>
                <a:cubicBezTo>
                  <a:pt x="240" y="163"/>
                  <a:pt x="241" y="158"/>
                  <a:pt x="241" y="154"/>
                </a:cubicBezTo>
                <a:cubicBezTo>
                  <a:pt x="242" y="148"/>
                  <a:pt x="242" y="141"/>
                  <a:pt x="242" y="135"/>
                </a:cubicBezTo>
                <a:cubicBezTo>
                  <a:pt x="242" y="132"/>
                  <a:pt x="242" y="130"/>
                  <a:pt x="241" y="127"/>
                </a:cubicBezTo>
                <a:cubicBezTo>
                  <a:pt x="241" y="127"/>
                  <a:pt x="241" y="127"/>
                  <a:pt x="241" y="128"/>
                </a:cubicBezTo>
                <a:cubicBezTo>
                  <a:pt x="241" y="130"/>
                  <a:pt x="242" y="132"/>
                  <a:pt x="241" y="134"/>
                </a:cubicBezTo>
                <a:cubicBezTo>
                  <a:pt x="241" y="138"/>
                  <a:pt x="241" y="142"/>
                  <a:pt x="241" y="147"/>
                </a:cubicBezTo>
                <a:cubicBezTo>
                  <a:pt x="240" y="152"/>
                  <a:pt x="240" y="158"/>
                  <a:pt x="239" y="163"/>
                </a:cubicBezTo>
                <a:cubicBezTo>
                  <a:pt x="237" y="173"/>
                  <a:pt x="234" y="182"/>
                  <a:pt x="231" y="191"/>
                </a:cubicBezTo>
                <a:cubicBezTo>
                  <a:pt x="228" y="200"/>
                  <a:pt x="225" y="209"/>
                  <a:pt x="220" y="217"/>
                </a:cubicBezTo>
                <a:cubicBezTo>
                  <a:pt x="214" y="227"/>
                  <a:pt x="206" y="236"/>
                  <a:pt x="196" y="242"/>
                </a:cubicBezTo>
                <a:cubicBezTo>
                  <a:pt x="196" y="242"/>
                  <a:pt x="196" y="242"/>
                  <a:pt x="196" y="242"/>
                </a:cubicBezTo>
                <a:close/>
                <a:moveTo>
                  <a:pt x="32" y="190"/>
                </a:moveTo>
                <a:cubicBezTo>
                  <a:pt x="32" y="190"/>
                  <a:pt x="32" y="190"/>
                  <a:pt x="32" y="191"/>
                </a:cubicBezTo>
                <a:cubicBezTo>
                  <a:pt x="32" y="191"/>
                  <a:pt x="32" y="191"/>
                  <a:pt x="32" y="191"/>
                </a:cubicBezTo>
                <a:cubicBezTo>
                  <a:pt x="33" y="194"/>
                  <a:pt x="34" y="197"/>
                  <a:pt x="36" y="200"/>
                </a:cubicBezTo>
                <a:cubicBezTo>
                  <a:pt x="41" y="211"/>
                  <a:pt x="48" y="221"/>
                  <a:pt x="57" y="229"/>
                </a:cubicBezTo>
                <a:cubicBezTo>
                  <a:pt x="58" y="229"/>
                  <a:pt x="58" y="230"/>
                  <a:pt x="59" y="230"/>
                </a:cubicBezTo>
                <a:cubicBezTo>
                  <a:pt x="66" y="235"/>
                  <a:pt x="73" y="240"/>
                  <a:pt x="81" y="245"/>
                </a:cubicBezTo>
                <a:cubicBezTo>
                  <a:pt x="83" y="246"/>
                  <a:pt x="85" y="247"/>
                  <a:pt x="88" y="248"/>
                </a:cubicBezTo>
                <a:cubicBezTo>
                  <a:pt x="88" y="248"/>
                  <a:pt x="88" y="248"/>
                  <a:pt x="88" y="248"/>
                </a:cubicBezTo>
                <a:cubicBezTo>
                  <a:pt x="88" y="248"/>
                  <a:pt x="88" y="248"/>
                  <a:pt x="87" y="248"/>
                </a:cubicBezTo>
                <a:cubicBezTo>
                  <a:pt x="86" y="247"/>
                  <a:pt x="85" y="246"/>
                  <a:pt x="83" y="246"/>
                </a:cubicBezTo>
                <a:cubicBezTo>
                  <a:pt x="83" y="246"/>
                  <a:pt x="82" y="245"/>
                  <a:pt x="82" y="245"/>
                </a:cubicBezTo>
                <a:cubicBezTo>
                  <a:pt x="81" y="245"/>
                  <a:pt x="81" y="244"/>
                  <a:pt x="82" y="244"/>
                </a:cubicBezTo>
                <a:cubicBezTo>
                  <a:pt x="82" y="244"/>
                  <a:pt x="82" y="243"/>
                  <a:pt x="82" y="243"/>
                </a:cubicBezTo>
                <a:cubicBezTo>
                  <a:pt x="82" y="243"/>
                  <a:pt x="81" y="243"/>
                  <a:pt x="81" y="243"/>
                </a:cubicBezTo>
                <a:cubicBezTo>
                  <a:pt x="66" y="236"/>
                  <a:pt x="54" y="226"/>
                  <a:pt x="45" y="213"/>
                </a:cubicBezTo>
                <a:cubicBezTo>
                  <a:pt x="40" y="206"/>
                  <a:pt x="36" y="199"/>
                  <a:pt x="32" y="191"/>
                </a:cubicBezTo>
                <a:cubicBezTo>
                  <a:pt x="32" y="191"/>
                  <a:pt x="32" y="191"/>
                  <a:pt x="32" y="190"/>
                </a:cubicBezTo>
                <a:close/>
                <a:moveTo>
                  <a:pt x="72" y="2"/>
                </a:moveTo>
                <a:cubicBezTo>
                  <a:pt x="72" y="2"/>
                  <a:pt x="72" y="2"/>
                  <a:pt x="72" y="3"/>
                </a:cubicBezTo>
                <a:cubicBezTo>
                  <a:pt x="74" y="3"/>
                  <a:pt x="76" y="3"/>
                  <a:pt x="77" y="3"/>
                </a:cubicBezTo>
                <a:cubicBezTo>
                  <a:pt x="82" y="3"/>
                  <a:pt x="87" y="3"/>
                  <a:pt x="91" y="3"/>
                </a:cubicBezTo>
                <a:cubicBezTo>
                  <a:pt x="103" y="3"/>
                  <a:pt x="115" y="3"/>
                  <a:pt x="128" y="4"/>
                </a:cubicBezTo>
                <a:cubicBezTo>
                  <a:pt x="139" y="4"/>
                  <a:pt x="151" y="5"/>
                  <a:pt x="163" y="6"/>
                </a:cubicBezTo>
                <a:cubicBezTo>
                  <a:pt x="165" y="6"/>
                  <a:pt x="167" y="6"/>
                  <a:pt x="169" y="6"/>
                </a:cubicBezTo>
                <a:cubicBezTo>
                  <a:pt x="168" y="6"/>
                  <a:pt x="167" y="6"/>
                  <a:pt x="167" y="6"/>
                </a:cubicBezTo>
                <a:cubicBezTo>
                  <a:pt x="158" y="5"/>
                  <a:pt x="149" y="4"/>
                  <a:pt x="140" y="3"/>
                </a:cubicBezTo>
                <a:cubicBezTo>
                  <a:pt x="129" y="3"/>
                  <a:pt x="118" y="2"/>
                  <a:pt x="107" y="2"/>
                </a:cubicBezTo>
                <a:cubicBezTo>
                  <a:pt x="98" y="2"/>
                  <a:pt x="89" y="2"/>
                  <a:pt x="80" y="2"/>
                </a:cubicBezTo>
                <a:cubicBezTo>
                  <a:pt x="77" y="2"/>
                  <a:pt x="75" y="2"/>
                  <a:pt x="72" y="2"/>
                </a:cubicBezTo>
                <a:close/>
                <a:moveTo>
                  <a:pt x="135" y="30"/>
                </a:moveTo>
                <a:cubicBezTo>
                  <a:pt x="156" y="32"/>
                  <a:pt x="176" y="37"/>
                  <a:pt x="195" y="47"/>
                </a:cubicBezTo>
                <a:cubicBezTo>
                  <a:pt x="176" y="35"/>
                  <a:pt x="156" y="30"/>
                  <a:pt x="135" y="30"/>
                </a:cubicBezTo>
                <a:close/>
                <a:moveTo>
                  <a:pt x="258" y="79"/>
                </a:moveTo>
                <a:cubicBezTo>
                  <a:pt x="258" y="79"/>
                  <a:pt x="258" y="79"/>
                  <a:pt x="257" y="79"/>
                </a:cubicBezTo>
                <a:cubicBezTo>
                  <a:pt x="258" y="91"/>
                  <a:pt x="259" y="103"/>
                  <a:pt x="260" y="115"/>
                </a:cubicBezTo>
                <a:cubicBezTo>
                  <a:pt x="260" y="107"/>
                  <a:pt x="260" y="99"/>
                  <a:pt x="260" y="91"/>
                </a:cubicBezTo>
                <a:cubicBezTo>
                  <a:pt x="260" y="90"/>
                  <a:pt x="260" y="88"/>
                  <a:pt x="260" y="87"/>
                </a:cubicBezTo>
                <a:cubicBezTo>
                  <a:pt x="259" y="84"/>
                  <a:pt x="259" y="81"/>
                  <a:pt x="258" y="79"/>
                </a:cubicBezTo>
                <a:close/>
                <a:moveTo>
                  <a:pt x="218" y="286"/>
                </a:moveTo>
                <a:cubicBezTo>
                  <a:pt x="218" y="286"/>
                  <a:pt x="218" y="286"/>
                  <a:pt x="218" y="286"/>
                </a:cubicBezTo>
                <a:cubicBezTo>
                  <a:pt x="218" y="286"/>
                  <a:pt x="218" y="286"/>
                  <a:pt x="218" y="286"/>
                </a:cubicBezTo>
                <a:cubicBezTo>
                  <a:pt x="221" y="286"/>
                  <a:pt x="224" y="286"/>
                  <a:pt x="227" y="286"/>
                </a:cubicBezTo>
                <a:cubicBezTo>
                  <a:pt x="231" y="285"/>
                  <a:pt x="234" y="284"/>
                  <a:pt x="237" y="281"/>
                </a:cubicBezTo>
                <a:cubicBezTo>
                  <a:pt x="241" y="278"/>
                  <a:pt x="244" y="274"/>
                  <a:pt x="246" y="270"/>
                </a:cubicBezTo>
                <a:cubicBezTo>
                  <a:pt x="248" y="267"/>
                  <a:pt x="249" y="264"/>
                  <a:pt x="251" y="261"/>
                </a:cubicBezTo>
                <a:cubicBezTo>
                  <a:pt x="251" y="260"/>
                  <a:pt x="251" y="260"/>
                  <a:pt x="251" y="260"/>
                </a:cubicBezTo>
                <a:cubicBezTo>
                  <a:pt x="250" y="261"/>
                  <a:pt x="249" y="263"/>
                  <a:pt x="248" y="264"/>
                </a:cubicBezTo>
                <a:cubicBezTo>
                  <a:pt x="248" y="264"/>
                  <a:pt x="248" y="265"/>
                  <a:pt x="248" y="265"/>
                </a:cubicBezTo>
                <a:cubicBezTo>
                  <a:pt x="247" y="268"/>
                  <a:pt x="245" y="271"/>
                  <a:pt x="242" y="274"/>
                </a:cubicBezTo>
                <a:cubicBezTo>
                  <a:pt x="242" y="274"/>
                  <a:pt x="241" y="275"/>
                  <a:pt x="241" y="275"/>
                </a:cubicBezTo>
                <a:cubicBezTo>
                  <a:pt x="241" y="276"/>
                  <a:pt x="241" y="277"/>
                  <a:pt x="240" y="278"/>
                </a:cubicBezTo>
                <a:cubicBezTo>
                  <a:pt x="239" y="279"/>
                  <a:pt x="238" y="280"/>
                  <a:pt x="237" y="281"/>
                </a:cubicBezTo>
                <a:cubicBezTo>
                  <a:pt x="235" y="282"/>
                  <a:pt x="233" y="282"/>
                  <a:pt x="231" y="283"/>
                </a:cubicBezTo>
                <a:cubicBezTo>
                  <a:pt x="231" y="283"/>
                  <a:pt x="230" y="283"/>
                  <a:pt x="229" y="284"/>
                </a:cubicBezTo>
                <a:cubicBezTo>
                  <a:pt x="226" y="285"/>
                  <a:pt x="223" y="286"/>
                  <a:pt x="220" y="286"/>
                </a:cubicBezTo>
                <a:cubicBezTo>
                  <a:pt x="219" y="286"/>
                  <a:pt x="219" y="286"/>
                  <a:pt x="218" y="286"/>
                </a:cubicBezTo>
                <a:close/>
                <a:moveTo>
                  <a:pt x="23" y="129"/>
                </a:moveTo>
                <a:cubicBezTo>
                  <a:pt x="23" y="128"/>
                  <a:pt x="23" y="128"/>
                  <a:pt x="23" y="127"/>
                </a:cubicBezTo>
                <a:cubicBezTo>
                  <a:pt x="24" y="120"/>
                  <a:pt x="26" y="113"/>
                  <a:pt x="28" y="107"/>
                </a:cubicBezTo>
                <a:cubicBezTo>
                  <a:pt x="30" y="98"/>
                  <a:pt x="33" y="90"/>
                  <a:pt x="38" y="82"/>
                </a:cubicBezTo>
                <a:cubicBezTo>
                  <a:pt x="38" y="81"/>
                  <a:pt x="38" y="81"/>
                  <a:pt x="38" y="80"/>
                </a:cubicBezTo>
                <a:cubicBezTo>
                  <a:pt x="38" y="81"/>
                  <a:pt x="37" y="81"/>
                  <a:pt x="37" y="82"/>
                </a:cubicBezTo>
                <a:cubicBezTo>
                  <a:pt x="34" y="87"/>
                  <a:pt x="32" y="92"/>
                  <a:pt x="30" y="97"/>
                </a:cubicBezTo>
                <a:cubicBezTo>
                  <a:pt x="27" y="104"/>
                  <a:pt x="26" y="110"/>
                  <a:pt x="24" y="117"/>
                </a:cubicBezTo>
                <a:cubicBezTo>
                  <a:pt x="23" y="121"/>
                  <a:pt x="23" y="125"/>
                  <a:pt x="23" y="129"/>
                </a:cubicBezTo>
                <a:close/>
                <a:moveTo>
                  <a:pt x="6" y="58"/>
                </a:moveTo>
                <a:cubicBezTo>
                  <a:pt x="5" y="62"/>
                  <a:pt x="3" y="89"/>
                  <a:pt x="3" y="92"/>
                </a:cubicBezTo>
                <a:cubicBezTo>
                  <a:pt x="3" y="89"/>
                  <a:pt x="4" y="85"/>
                  <a:pt x="4" y="81"/>
                </a:cubicBezTo>
                <a:cubicBezTo>
                  <a:pt x="5" y="76"/>
                  <a:pt x="6" y="71"/>
                  <a:pt x="6" y="65"/>
                </a:cubicBezTo>
                <a:cubicBezTo>
                  <a:pt x="6" y="63"/>
                  <a:pt x="6" y="60"/>
                  <a:pt x="6" y="58"/>
                </a:cubicBezTo>
                <a:close/>
                <a:moveTo>
                  <a:pt x="246" y="143"/>
                </a:moveTo>
                <a:cubicBezTo>
                  <a:pt x="246" y="138"/>
                  <a:pt x="246" y="133"/>
                  <a:pt x="246" y="128"/>
                </a:cubicBezTo>
                <a:cubicBezTo>
                  <a:pt x="245" y="122"/>
                  <a:pt x="244" y="117"/>
                  <a:pt x="243" y="112"/>
                </a:cubicBezTo>
                <a:cubicBezTo>
                  <a:pt x="243" y="112"/>
                  <a:pt x="243" y="113"/>
                  <a:pt x="243" y="113"/>
                </a:cubicBezTo>
                <a:cubicBezTo>
                  <a:pt x="243" y="116"/>
                  <a:pt x="244" y="119"/>
                  <a:pt x="244" y="122"/>
                </a:cubicBezTo>
                <a:cubicBezTo>
                  <a:pt x="244" y="124"/>
                  <a:pt x="244" y="125"/>
                  <a:pt x="244" y="126"/>
                </a:cubicBezTo>
                <a:cubicBezTo>
                  <a:pt x="245" y="130"/>
                  <a:pt x="245" y="134"/>
                  <a:pt x="245" y="138"/>
                </a:cubicBezTo>
                <a:cubicBezTo>
                  <a:pt x="245" y="140"/>
                  <a:pt x="246" y="141"/>
                  <a:pt x="246" y="143"/>
                </a:cubicBezTo>
                <a:close/>
                <a:moveTo>
                  <a:pt x="95" y="249"/>
                </a:moveTo>
                <a:cubicBezTo>
                  <a:pt x="95" y="249"/>
                  <a:pt x="95" y="249"/>
                  <a:pt x="95" y="249"/>
                </a:cubicBezTo>
                <a:cubicBezTo>
                  <a:pt x="95" y="249"/>
                  <a:pt x="96" y="249"/>
                  <a:pt x="96" y="249"/>
                </a:cubicBezTo>
                <a:cubicBezTo>
                  <a:pt x="100" y="250"/>
                  <a:pt x="103" y="252"/>
                  <a:pt x="107" y="253"/>
                </a:cubicBezTo>
                <a:cubicBezTo>
                  <a:pt x="111" y="254"/>
                  <a:pt x="115" y="255"/>
                  <a:pt x="119" y="255"/>
                </a:cubicBezTo>
                <a:cubicBezTo>
                  <a:pt x="120" y="255"/>
                  <a:pt x="120" y="255"/>
                  <a:pt x="121" y="255"/>
                </a:cubicBezTo>
                <a:cubicBezTo>
                  <a:pt x="121" y="255"/>
                  <a:pt x="121" y="255"/>
                  <a:pt x="121" y="255"/>
                </a:cubicBezTo>
                <a:cubicBezTo>
                  <a:pt x="112" y="253"/>
                  <a:pt x="104" y="251"/>
                  <a:pt x="95" y="249"/>
                </a:cubicBezTo>
                <a:close/>
                <a:moveTo>
                  <a:pt x="105" y="7"/>
                </a:moveTo>
                <a:cubicBezTo>
                  <a:pt x="94" y="5"/>
                  <a:pt x="83" y="5"/>
                  <a:pt x="72" y="6"/>
                </a:cubicBezTo>
                <a:cubicBezTo>
                  <a:pt x="83" y="6"/>
                  <a:pt x="94" y="7"/>
                  <a:pt x="105" y="7"/>
                </a:cubicBezTo>
                <a:close/>
                <a:moveTo>
                  <a:pt x="256" y="192"/>
                </a:moveTo>
                <a:cubicBezTo>
                  <a:pt x="257" y="184"/>
                  <a:pt x="257" y="177"/>
                  <a:pt x="257" y="170"/>
                </a:cubicBezTo>
                <a:cubicBezTo>
                  <a:pt x="257" y="174"/>
                  <a:pt x="256" y="177"/>
                  <a:pt x="255" y="181"/>
                </a:cubicBezTo>
                <a:cubicBezTo>
                  <a:pt x="255" y="183"/>
                  <a:pt x="255" y="184"/>
                  <a:pt x="255" y="186"/>
                </a:cubicBezTo>
                <a:cubicBezTo>
                  <a:pt x="255" y="187"/>
                  <a:pt x="255" y="188"/>
                  <a:pt x="256" y="189"/>
                </a:cubicBezTo>
                <a:cubicBezTo>
                  <a:pt x="256" y="190"/>
                  <a:pt x="256" y="191"/>
                  <a:pt x="256" y="192"/>
                </a:cubicBezTo>
                <a:close/>
                <a:moveTo>
                  <a:pt x="120" y="6"/>
                </a:moveTo>
                <a:cubicBezTo>
                  <a:pt x="123" y="6"/>
                  <a:pt x="126" y="6"/>
                  <a:pt x="129" y="7"/>
                </a:cubicBezTo>
                <a:cubicBezTo>
                  <a:pt x="133" y="7"/>
                  <a:pt x="136" y="7"/>
                  <a:pt x="140" y="8"/>
                </a:cubicBezTo>
                <a:cubicBezTo>
                  <a:pt x="141" y="8"/>
                  <a:pt x="141" y="8"/>
                  <a:pt x="142" y="7"/>
                </a:cubicBezTo>
                <a:cubicBezTo>
                  <a:pt x="142" y="7"/>
                  <a:pt x="143" y="7"/>
                  <a:pt x="143" y="7"/>
                </a:cubicBezTo>
                <a:cubicBezTo>
                  <a:pt x="144" y="7"/>
                  <a:pt x="144" y="8"/>
                  <a:pt x="144" y="7"/>
                </a:cubicBezTo>
                <a:cubicBezTo>
                  <a:pt x="146" y="7"/>
                  <a:pt x="149" y="7"/>
                  <a:pt x="151" y="7"/>
                </a:cubicBezTo>
                <a:cubicBezTo>
                  <a:pt x="150" y="7"/>
                  <a:pt x="124" y="5"/>
                  <a:pt x="120" y="6"/>
                </a:cubicBezTo>
                <a:close/>
                <a:moveTo>
                  <a:pt x="263" y="140"/>
                </a:moveTo>
                <a:cubicBezTo>
                  <a:pt x="264" y="132"/>
                  <a:pt x="264" y="112"/>
                  <a:pt x="263" y="105"/>
                </a:cubicBezTo>
                <a:cubicBezTo>
                  <a:pt x="263" y="117"/>
                  <a:pt x="263" y="128"/>
                  <a:pt x="263" y="140"/>
                </a:cubicBezTo>
                <a:close/>
                <a:moveTo>
                  <a:pt x="8" y="206"/>
                </a:moveTo>
                <a:cubicBezTo>
                  <a:pt x="8" y="206"/>
                  <a:pt x="7" y="206"/>
                  <a:pt x="7" y="206"/>
                </a:cubicBezTo>
                <a:cubicBezTo>
                  <a:pt x="7" y="206"/>
                  <a:pt x="7" y="207"/>
                  <a:pt x="7" y="208"/>
                </a:cubicBezTo>
                <a:cubicBezTo>
                  <a:pt x="7" y="211"/>
                  <a:pt x="7" y="214"/>
                  <a:pt x="7" y="217"/>
                </a:cubicBezTo>
                <a:cubicBezTo>
                  <a:pt x="7" y="221"/>
                  <a:pt x="8" y="225"/>
                  <a:pt x="9" y="229"/>
                </a:cubicBezTo>
                <a:cubicBezTo>
                  <a:pt x="9" y="231"/>
                  <a:pt x="9" y="232"/>
                  <a:pt x="9" y="234"/>
                </a:cubicBezTo>
                <a:cubicBezTo>
                  <a:pt x="9" y="234"/>
                  <a:pt x="10" y="234"/>
                  <a:pt x="10" y="234"/>
                </a:cubicBezTo>
                <a:cubicBezTo>
                  <a:pt x="10" y="232"/>
                  <a:pt x="10" y="230"/>
                  <a:pt x="10" y="229"/>
                </a:cubicBezTo>
                <a:cubicBezTo>
                  <a:pt x="9" y="225"/>
                  <a:pt x="9" y="221"/>
                  <a:pt x="8" y="217"/>
                </a:cubicBezTo>
                <a:cubicBezTo>
                  <a:pt x="8" y="213"/>
                  <a:pt x="8" y="210"/>
                  <a:pt x="8" y="206"/>
                </a:cubicBezTo>
                <a:close/>
                <a:moveTo>
                  <a:pt x="13" y="259"/>
                </a:moveTo>
                <a:cubicBezTo>
                  <a:pt x="14" y="261"/>
                  <a:pt x="15" y="262"/>
                  <a:pt x="16" y="264"/>
                </a:cubicBezTo>
                <a:cubicBezTo>
                  <a:pt x="19" y="268"/>
                  <a:pt x="24" y="272"/>
                  <a:pt x="29" y="274"/>
                </a:cubicBezTo>
                <a:cubicBezTo>
                  <a:pt x="29" y="274"/>
                  <a:pt x="30" y="274"/>
                  <a:pt x="30" y="274"/>
                </a:cubicBezTo>
                <a:cubicBezTo>
                  <a:pt x="29" y="273"/>
                  <a:pt x="27" y="272"/>
                  <a:pt x="26" y="271"/>
                </a:cubicBezTo>
                <a:cubicBezTo>
                  <a:pt x="24" y="270"/>
                  <a:pt x="22" y="269"/>
                  <a:pt x="20" y="267"/>
                </a:cubicBezTo>
                <a:cubicBezTo>
                  <a:pt x="20" y="267"/>
                  <a:pt x="19" y="266"/>
                  <a:pt x="19" y="266"/>
                </a:cubicBezTo>
                <a:cubicBezTo>
                  <a:pt x="19" y="265"/>
                  <a:pt x="19" y="265"/>
                  <a:pt x="19" y="265"/>
                </a:cubicBezTo>
                <a:cubicBezTo>
                  <a:pt x="17" y="263"/>
                  <a:pt x="15" y="261"/>
                  <a:pt x="13" y="259"/>
                </a:cubicBezTo>
                <a:cubicBezTo>
                  <a:pt x="13" y="259"/>
                  <a:pt x="13" y="259"/>
                  <a:pt x="13" y="259"/>
                </a:cubicBezTo>
                <a:close/>
                <a:moveTo>
                  <a:pt x="221" y="17"/>
                </a:moveTo>
                <a:cubicBezTo>
                  <a:pt x="224" y="21"/>
                  <a:pt x="228" y="22"/>
                  <a:pt x="232" y="24"/>
                </a:cubicBezTo>
                <a:cubicBezTo>
                  <a:pt x="232" y="24"/>
                  <a:pt x="232" y="24"/>
                  <a:pt x="232" y="24"/>
                </a:cubicBezTo>
                <a:cubicBezTo>
                  <a:pt x="230" y="22"/>
                  <a:pt x="228" y="20"/>
                  <a:pt x="226" y="19"/>
                </a:cubicBezTo>
                <a:cubicBezTo>
                  <a:pt x="224" y="17"/>
                  <a:pt x="223" y="17"/>
                  <a:pt x="221" y="17"/>
                </a:cubicBezTo>
                <a:close/>
                <a:moveTo>
                  <a:pt x="27" y="241"/>
                </a:moveTo>
                <a:cubicBezTo>
                  <a:pt x="27" y="240"/>
                  <a:pt x="28" y="240"/>
                  <a:pt x="28" y="239"/>
                </a:cubicBezTo>
                <a:cubicBezTo>
                  <a:pt x="28" y="238"/>
                  <a:pt x="28" y="238"/>
                  <a:pt x="28" y="237"/>
                </a:cubicBezTo>
                <a:cubicBezTo>
                  <a:pt x="27" y="236"/>
                  <a:pt x="27" y="235"/>
                  <a:pt x="26" y="233"/>
                </a:cubicBezTo>
                <a:cubicBezTo>
                  <a:pt x="26" y="233"/>
                  <a:pt x="26" y="233"/>
                  <a:pt x="26" y="233"/>
                </a:cubicBezTo>
                <a:cubicBezTo>
                  <a:pt x="24" y="237"/>
                  <a:pt x="24" y="238"/>
                  <a:pt x="27" y="241"/>
                </a:cubicBezTo>
                <a:close/>
                <a:moveTo>
                  <a:pt x="232" y="15"/>
                </a:moveTo>
                <a:cubicBezTo>
                  <a:pt x="233" y="16"/>
                  <a:pt x="234" y="16"/>
                  <a:pt x="235" y="17"/>
                </a:cubicBezTo>
                <a:cubicBezTo>
                  <a:pt x="236" y="18"/>
                  <a:pt x="237" y="18"/>
                  <a:pt x="238" y="19"/>
                </a:cubicBezTo>
                <a:cubicBezTo>
                  <a:pt x="241" y="20"/>
                  <a:pt x="244" y="21"/>
                  <a:pt x="246" y="23"/>
                </a:cubicBezTo>
                <a:cubicBezTo>
                  <a:pt x="246" y="24"/>
                  <a:pt x="247" y="24"/>
                  <a:pt x="247" y="24"/>
                </a:cubicBezTo>
                <a:cubicBezTo>
                  <a:pt x="245" y="20"/>
                  <a:pt x="237" y="16"/>
                  <a:pt x="232" y="15"/>
                </a:cubicBezTo>
                <a:close/>
                <a:moveTo>
                  <a:pt x="241" y="258"/>
                </a:moveTo>
                <a:cubicBezTo>
                  <a:pt x="242" y="256"/>
                  <a:pt x="242" y="253"/>
                  <a:pt x="242" y="251"/>
                </a:cubicBezTo>
                <a:cubicBezTo>
                  <a:pt x="242" y="252"/>
                  <a:pt x="242" y="252"/>
                  <a:pt x="242" y="252"/>
                </a:cubicBezTo>
                <a:cubicBezTo>
                  <a:pt x="241" y="253"/>
                  <a:pt x="241" y="253"/>
                  <a:pt x="241" y="253"/>
                </a:cubicBezTo>
                <a:cubicBezTo>
                  <a:pt x="240" y="254"/>
                  <a:pt x="240" y="254"/>
                  <a:pt x="239" y="253"/>
                </a:cubicBezTo>
                <a:cubicBezTo>
                  <a:pt x="239" y="253"/>
                  <a:pt x="239" y="253"/>
                  <a:pt x="238" y="252"/>
                </a:cubicBezTo>
                <a:cubicBezTo>
                  <a:pt x="238" y="253"/>
                  <a:pt x="239" y="253"/>
                  <a:pt x="239" y="254"/>
                </a:cubicBezTo>
                <a:cubicBezTo>
                  <a:pt x="239" y="255"/>
                  <a:pt x="239" y="255"/>
                  <a:pt x="239" y="256"/>
                </a:cubicBezTo>
                <a:cubicBezTo>
                  <a:pt x="238" y="257"/>
                  <a:pt x="238" y="258"/>
                  <a:pt x="237" y="258"/>
                </a:cubicBezTo>
                <a:cubicBezTo>
                  <a:pt x="237" y="258"/>
                  <a:pt x="236" y="258"/>
                  <a:pt x="236" y="259"/>
                </a:cubicBezTo>
                <a:cubicBezTo>
                  <a:pt x="238" y="258"/>
                  <a:pt x="239" y="258"/>
                  <a:pt x="241" y="258"/>
                </a:cubicBezTo>
                <a:close/>
                <a:moveTo>
                  <a:pt x="252" y="42"/>
                </a:moveTo>
                <a:cubicBezTo>
                  <a:pt x="251" y="38"/>
                  <a:pt x="249" y="35"/>
                  <a:pt x="247" y="31"/>
                </a:cubicBezTo>
                <a:cubicBezTo>
                  <a:pt x="247" y="32"/>
                  <a:pt x="247" y="32"/>
                  <a:pt x="247" y="33"/>
                </a:cubicBezTo>
                <a:cubicBezTo>
                  <a:pt x="247" y="35"/>
                  <a:pt x="248" y="36"/>
                  <a:pt x="248" y="38"/>
                </a:cubicBezTo>
                <a:cubicBezTo>
                  <a:pt x="248" y="38"/>
                  <a:pt x="248" y="39"/>
                  <a:pt x="249" y="39"/>
                </a:cubicBezTo>
                <a:cubicBezTo>
                  <a:pt x="250" y="40"/>
                  <a:pt x="251" y="41"/>
                  <a:pt x="252" y="42"/>
                </a:cubicBezTo>
                <a:close/>
                <a:moveTo>
                  <a:pt x="203" y="286"/>
                </a:moveTo>
                <a:cubicBezTo>
                  <a:pt x="203" y="286"/>
                  <a:pt x="203" y="286"/>
                  <a:pt x="203" y="286"/>
                </a:cubicBezTo>
                <a:cubicBezTo>
                  <a:pt x="202" y="286"/>
                  <a:pt x="202" y="285"/>
                  <a:pt x="202" y="285"/>
                </a:cubicBezTo>
                <a:cubicBezTo>
                  <a:pt x="201" y="285"/>
                  <a:pt x="199" y="285"/>
                  <a:pt x="198" y="284"/>
                </a:cubicBezTo>
                <a:cubicBezTo>
                  <a:pt x="197" y="284"/>
                  <a:pt x="197" y="284"/>
                  <a:pt x="196" y="284"/>
                </a:cubicBezTo>
                <a:cubicBezTo>
                  <a:pt x="194" y="284"/>
                  <a:pt x="192" y="284"/>
                  <a:pt x="190" y="284"/>
                </a:cubicBezTo>
                <a:cubicBezTo>
                  <a:pt x="188" y="284"/>
                  <a:pt x="187" y="284"/>
                  <a:pt x="186" y="284"/>
                </a:cubicBezTo>
                <a:cubicBezTo>
                  <a:pt x="186" y="284"/>
                  <a:pt x="186" y="284"/>
                  <a:pt x="186" y="284"/>
                </a:cubicBezTo>
                <a:cubicBezTo>
                  <a:pt x="192" y="285"/>
                  <a:pt x="197" y="285"/>
                  <a:pt x="203" y="286"/>
                </a:cubicBezTo>
                <a:close/>
                <a:moveTo>
                  <a:pt x="21" y="55"/>
                </a:moveTo>
                <a:cubicBezTo>
                  <a:pt x="21" y="55"/>
                  <a:pt x="21" y="55"/>
                  <a:pt x="21" y="55"/>
                </a:cubicBezTo>
                <a:cubicBezTo>
                  <a:pt x="22" y="54"/>
                  <a:pt x="23" y="52"/>
                  <a:pt x="23" y="51"/>
                </a:cubicBezTo>
                <a:cubicBezTo>
                  <a:pt x="24" y="50"/>
                  <a:pt x="24" y="49"/>
                  <a:pt x="25" y="49"/>
                </a:cubicBezTo>
                <a:cubicBezTo>
                  <a:pt x="25" y="47"/>
                  <a:pt x="26" y="46"/>
                  <a:pt x="25" y="45"/>
                </a:cubicBezTo>
                <a:cubicBezTo>
                  <a:pt x="25" y="44"/>
                  <a:pt x="25" y="44"/>
                  <a:pt x="25" y="44"/>
                </a:cubicBezTo>
                <a:cubicBezTo>
                  <a:pt x="26" y="43"/>
                  <a:pt x="26" y="43"/>
                  <a:pt x="26" y="42"/>
                </a:cubicBezTo>
                <a:cubicBezTo>
                  <a:pt x="25" y="43"/>
                  <a:pt x="25" y="43"/>
                  <a:pt x="25" y="43"/>
                </a:cubicBezTo>
                <a:cubicBezTo>
                  <a:pt x="24" y="47"/>
                  <a:pt x="22" y="51"/>
                  <a:pt x="21" y="55"/>
                </a:cubicBezTo>
                <a:cubicBezTo>
                  <a:pt x="21" y="55"/>
                  <a:pt x="21" y="55"/>
                  <a:pt x="21" y="55"/>
                </a:cubicBezTo>
                <a:close/>
                <a:moveTo>
                  <a:pt x="35" y="277"/>
                </a:moveTo>
                <a:cubicBezTo>
                  <a:pt x="43" y="280"/>
                  <a:pt x="52" y="281"/>
                  <a:pt x="61" y="282"/>
                </a:cubicBezTo>
                <a:cubicBezTo>
                  <a:pt x="60" y="282"/>
                  <a:pt x="59" y="282"/>
                  <a:pt x="58" y="282"/>
                </a:cubicBezTo>
                <a:cubicBezTo>
                  <a:pt x="55" y="281"/>
                  <a:pt x="51" y="281"/>
                  <a:pt x="48" y="280"/>
                </a:cubicBezTo>
                <a:cubicBezTo>
                  <a:pt x="47" y="279"/>
                  <a:pt x="47" y="279"/>
                  <a:pt x="46" y="279"/>
                </a:cubicBezTo>
                <a:cubicBezTo>
                  <a:pt x="43" y="279"/>
                  <a:pt x="39" y="278"/>
                  <a:pt x="36" y="276"/>
                </a:cubicBezTo>
                <a:cubicBezTo>
                  <a:pt x="35" y="276"/>
                  <a:pt x="35" y="276"/>
                  <a:pt x="35" y="276"/>
                </a:cubicBezTo>
                <a:cubicBezTo>
                  <a:pt x="35" y="276"/>
                  <a:pt x="35" y="276"/>
                  <a:pt x="35" y="277"/>
                </a:cubicBezTo>
                <a:close/>
                <a:moveTo>
                  <a:pt x="260" y="78"/>
                </a:moveTo>
                <a:cubicBezTo>
                  <a:pt x="260" y="78"/>
                  <a:pt x="260" y="78"/>
                  <a:pt x="260" y="78"/>
                </a:cubicBezTo>
                <a:cubicBezTo>
                  <a:pt x="260" y="78"/>
                  <a:pt x="260" y="77"/>
                  <a:pt x="260" y="77"/>
                </a:cubicBezTo>
                <a:cubicBezTo>
                  <a:pt x="260" y="75"/>
                  <a:pt x="260" y="73"/>
                  <a:pt x="260" y="71"/>
                </a:cubicBezTo>
                <a:cubicBezTo>
                  <a:pt x="259" y="68"/>
                  <a:pt x="259" y="66"/>
                  <a:pt x="259" y="63"/>
                </a:cubicBezTo>
                <a:cubicBezTo>
                  <a:pt x="259" y="63"/>
                  <a:pt x="258" y="62"/>
                  <a:pt x="258" y="62"/>
                </a:cubicBezTo>
                <a:cubicBezTo>
                  <a:pt x="258" y="64"/>
                  <a:pt x="258" y="66"/>
                  <a:pt x="258" y="68"/>
                </a:cubicBezTo>
                <a:cubicBezTo>
                  <a:pt x="258" y="71"/>
                  <a:pt x="259" y="74"/>
                  <a:pt x="260" y="77"/>
                </a:cubicBezTo>
                <a:cubicBezTo>
                  <a:pt x="260" y="78"/>
                  <a:pt x="260" y="78"/>
                  <a:pt x="260" y="78"/>
                </a:cubicBezTo>
                <a:close/>
                <a:moveTo>
                  <a:pt x="245" y="225"/>
                </a:moveTo>
                <a:cubicBezTo>
                  <a:pt x="245" y="226"/>
                  <a:pt x="244" y="227"/>
                  <a:pt x="244" y="229"/>
                </a:cubicBezTo>
                <a:cubicBezTo>
                  <a:pt x="244" y="230"/>
                  <a:pt x="244" y="231"/>
                  <a:pt x="244" y="232"/>
                </a:cubicBezTo>
                <a:cubicBezTo>
                  <a:pt x="244" y="233"/>
                  <a:pt x="245" y="234"/>
                  <a:pt x="245" y="236"/>
                </a:cubicBezTo>
                <a:cubicBezTo>
                  <a:pt x="245" y="235"/>
                  <a:pt x="245" y="235"/>
                  <a:pt x="245" y="235"/>
                </a:cubicBezTo>
                <a:cubicBezTo>
                  <a:pt x="245" y="232"/>
                  <a:pt x="246" y="230"/>
                  <a:pt x="246" y="228"/>
                </a:cubicBezTo>
                <a:cubicBezTo>
                  <a:pt x="246" y="227"/>
                  <a:pt x="246" y="226"/>
                  <a:pt x="245" y="225"/>
                </a:cubicBezTo>
                <a:close/>
                <a:moveTo>
                  <a:pt x="213" y="48"/>
                </a:moveTo>
                <a:cubicBezTo>
                  <a:pt x="212" y="47"/>
                  <a:pt x="211" y="47"/>
                  <a:pt x="211" y="46"/>
                </a:cubicBezTo>
                <a:cubicBezTo>
                  <a:pt x="211" y="46"/>
                  <a:pt x="210" y="46"/>
                  <a:pt x="210" y="46"/>
                </a:cubicBezTo>
                <a:cubicBezTo>
                  <a:pt x="209" y="46"/>
                  <a:pt x="208" y="45"/>
                  <a:pt x="208" y="44"/>
                </a:cubicBezTo>
                <a:cubicBezTo>
                  <a:pt x="208" y="44"/>
                  <a:pt x="208" y="43"/>
                  <a:pt x="207" y="43"/>
                </a:cubicBezTo>
                <a:cubicBezTo>
                  <a:pt x="206" y="42"/>
                  <a:pt x="204" y="41"/>
                  <a:pt x="203" y="39"/>
                </a:cubicBezTo>
                <a:cubicBezTo>
                  <a:pt x="202" y="39"/>
                  <a:pt x="201" y="39"/>
                  <a:pt x="201" y="39"/>
                </a:cubicBezTo>
                <a:cubicBezTo>
                  <a:pt x="202" y="40"/>
                  <a:pt x="204" y="41"/>
                  <a:pt x="206" y="42"/>
                </a:cubicBezTo>
                <a:cubicBezTo>
                  <a:pt x="206" y="43"/>
                  <a:pt x="207" y="43"/>
                  <a:pt x="207" y="44"/>
                </a:cubicBezTo>
                <a:cubicBezTo>
                  <a:pt x="207" y="44"/>
                  <a:pt x="207" y="44"/>
                  <a:pt x="207" y="45"/>
                </a:cubicBezTo>
                <a:cubicBezTo>
                  <a:pt x="209" y="46"/>
                  <a:pt x="211" y="48"/>
                  <a:pt x="213" y="48"/>
                </a:cubicBezTo>
                <a:close/>
                <a:moveTo>
                  <a:pt x="82" y="16"/>
                </a:moveTo>
                <a:cubicBezTo>
                  <a:pt x="83" y="16"/>
                  <a:pt x="84" y="15"/>
                  <a:pt x="85" y="16"/>
                </a:cubicBezTo>
                <a:cubicBezTo>
                  <a:pt x="87" y="16"/>
                  <a:pt x="89" y="16"/>
                  <a:pt x="92" y="16"/>
                </a:cubicBezTo>
                <a:cubicBezTo>
                  <a:pt x="92" y="16"/>
                  <a:pt x="93" y="16"/>
                  <a:pt x="93" y="15"/>
                </a:cubicBezTo>
                <a:cubicBezTo>
                  <a:pt x="92" y="15"/>
                  <a:pt x="91" y="14"/>
                  <a:pt x="91" y="14"/>
                </a:cubicBezTo>
                <a:cubicBezTo>
                  <a:pt x="88" y="14"/>
                  <a:pt x="85" y="14"/>
                  <a:pt x="82" y="14"/>
                </a:cubicBezTo>
                <a:cubicBezTo>
                  <a:pt x="82" y="14"/>
                  <a:pt x="82" y="14"/>
                  <a:pt x="81" y="14"/>
                </a:cubicBezTo>
                <a:cubicBezTo>
                  <a:pt x="81" y="15"/>
                  <a:pt x="81" y="15"/>
                  <a:pt x="82" y="16"/>
                </a:cubicBezTo>
                <a:close/>
                <a:moveTo>
                  <a:pt x="27" y="68"/>
                </a:moveTo>
                <a:cubicBezTo>
                  <a:pt x="27" y="68"/>
                  <a:pt x="27" y="68"/>
                  <a:pt x="27" y="68"/>
                </a:cubicBezTo>
                <a:cubicBezTo>
                  <a:pt x="26" y="69"/>
                  <a:pt x="25" y="70"/>
                  <a:pt x="24" y="71"/>
                </a:cubicBezTo>
                <a:cubicBezTo>
                  <a:pt x="24" y="71"/>
                  <a:pt x="24" y="72"/>
                  <a:pt x="23" y="72"/>
                </a:cubicBezTo>
                <a:cubicBezTo>
                  <a:pt x="23" y="74"/>
                  <a:pt x="22" y="76"/>
                  <a:pt x="22" y="78"/>
                </a:cubicBezTo>
                <a:cubicBezTo>
                  <a:pt x="22" y="79"/>
                  <a:pt x="22" y="79"/>
                  <a:pt x="22" y="79"/>
                </a:cubicBezTo>
                <a:cubicBezTo>
                  <a:pt x="22" y="79"/>
                  <a:pt x="22" y="79"/>
                  <a:pt x="23" y="78"/>
                </a:cubicBezTo>
                <a:cubicBezTo>
                  <a:pt x="23" y="77"/>
                  <a:pt x="23" y="76"/>
                  <a:pt x="23" y="75"/>
                </a:cubicBezTo>
                <a:cubicBezTo>
                  <a:pt x="24" y="74"/>
                  <a:pt x="24" y="74"/>
                  <a:pt x="25" y="74"/>
                </a:cubicBezTo>
                <a:cubicBezTo>
                  <a:pt x="25" y="73"/>
                  <a:pt x="25" y="73"/>
                  <a:pt x="26" y="73"/>
                </a:cubicBezTo>
                <a:cubicBezTo>
                  <a:pt x="26" y="72"/>
                  <a:pt x="26" y="71"/>
                  <a:pt x="27" y="70"/>
                </a:cubicBezTo>
                <a:cubicBezTo>
                  <a:pt x="27" y="70"/>
                  <a:pt x="27" y="69"/>
                  <a:pt x="27" y="68"/>
                </a:cubicBezTo>
                <a:close/>
                <a:moveTo>
                  <a:pt x="256" y="122"/>
                </a:moveTo>
                <a:cubicBezTo>
                  <a:pt x="256" y="122"/>
                  <a:pt x="256" y="122"/>
                  <a:pt x="256" y="122"/>
                </a:cubicBezTo>
                <a:cubicBezTo>
                  <a:pt x="255" y="124"/>
                  <a:pt x="255" y="125"/>
                  <a:pt x="254" y="127"/>
                </a:cubicBezTo>
                <a:cubicBezTo>
                  <a:pt x="254" y="128"/>
                  <a:pt x="254" y="128"/>
                  <a:pt x="254" y="129"/>
                </a:cubicBezTo>
                <a:cubicBezTo>
                  <a:pt x="254" y="129"/>
                  <a:pt x="255" y="128"/>
                  <a:pt x="255" y="128"/>
                </a:cubicBezTo>
                <a:cubicBezTo>
                  <a:pt x="255" y="128"/>
                  <a:pt x="256" y="129"/>
                  <a:pt x="256" y="129"/>
                </a:cubicBezTo>
                <a:cubicBezTo>
                  <a:pt x="256" y="129"/>
                  <a:pt x="256" y="129"/>
                  <a:pt x="256" y="129"/>
                </a:cubicBezTo>
                <a:cubicBezTo>
                  <a:pt x="257" y="127"/>
                  <a:pt x="257" y="125"/>
                  <a:pt x="257" y="123"/>
                </a:cubicBezTo>
                <a:cubicBezTo>
                  <a:pt x="257" y="123"/>
                  <a:pt x="256" y="122"/>
                  <a:pt x="256" y="122"/>
                </a:cubicBezTo>
                <a:close/>
                <a:moveTo>
                  <a:pt x="57" y="38"/>
                </a:moveTo>
                <a:cubicBezTo>
                  <a:pt x="58" y="39"/>
                  <a:pt x="58" y="38"/>
                  <a:pt x="59" y="38"/>
                </a:cubicBezTo>
                <a:cubicBezTo>
                  <a:pt x="61" y="37"/>
                  <a:pt x="63" y="36"/>
                  <a:pt x="65" y="35"/>
                </a:cubicBezTo>
                <a:cubicBezTo>
                  <a:pt x="65" y="34"/>
                  <a:pt x="65" y="34"/>
                  <a:pt x="65" y="34"/>
                </a:cubicBezTo>
                <a:cubicBezTo>
                  <a:pt x="65" y="34"/>
                  <a:pt x="64" y="34"/>
                  <a:pt x="64" y="34"/>
                </a:cubicBezTo>
                <a:cubicBezTo>
                  <a:pt x="62" y="34"/>
                  <a:pt x="61" y="35"/>
                  <a:pt x="59" y="36"/>
                </a:cubicBezTo>
                <a:cubicBezTo>
                  <a:pt x="59" y="36"/>
                  <a:pt x="58" y="36"/>
                  <a:pt x="58" y="36"/>
                </a:cubicBezTo>
                <a:cubicBezTo>
                  <a:pt x="58" y="37"/>
                  <a:pt x="58" y="37"/>
                  <a:pt x="57" y="38"/>
                </a:cubicBezTo>
                <a:close/>
                <a:moveTo>
                  <a:pt x="55" y="10"/>
                </a:moveTo>
                <a:cubicBezTo>
                  <a:pt x="61" y="9"/>
                  <a:pt x="67" y="9"/>
                  <a:pt x="74" y="9"/>
                </a:cubicBezTo>
                <a:cubicBezTo>
                  <a:pt x="67" y="9"/>
                  <a:pt x="61" y="8"/>
                  <a:pt x="54" y="9"/>
                </a:cubicBezTo>
                <a:cubicBezTo>
                  <a:pt x="54" y="9"/>
                  <a:pt x="55" y="10"/>
                  <a:pt x="55" y="10"/>
                </a:cubicBezTo>
                <a:close/>
                <a:moveTo>
                  <a:pt x="36" y="268"/>
                </a:moveTo>
                <a:cubicBezTo>
                  <a:pt x="37" y="268"/>
                  <a:pt x="37" y="268"/>
                  <a:pt x="38" y="268"/>
                </a:cubicBezTo>
                <a:cubicBezTo>
                  <a:pt x="38" y="269"/>
                  <a:pt x="39" y="269"/>
                  <a:pt x="39" y="269"/>
                </a:cubicBezTo>
                <a:cubicBezTo>
                  <a:pt x="40" y="268"/>
                  <a:pt x="40" y="266"/>
                  <a:pt x="40" y="265"/>
                </a:cubicBezTo>
                <a:cubicBezTo>
                  <a:pt x="39" y="265"/>
                  <a:pt x="39" y="265"/>
                  <a:pt x="38" y="264"/>
                </a:cubicBezTo>
                <a:cubicBezTo>
                  <a:pt x="37" y="265"/>
                  <a:pt x="37" y="266"/>
                  <a:pt x="36" y="268"/>
                </a:cubicBezTo>
                <a:close/>
                <a:moveTo>
                  <a:pt x="225" y="226"/>
                </a:moveTo>
                <a:cubicBezTo>
                  <a:pt x="225" y="226"/>
                  <a:pt x="225" y="226"/>
                  <a:pt x="225" y="226"/>
                </a:cubicBezTo>
                <a:cubicBezTo>
                  <a:pt x="227" y="226"/>
                  <a:pt x="228" y="225"/>
                  <a:pt x="229" y="224"/>
                </a:cubicBezTo>
                <a:cubicBezTo>
                  <a:pt x="230" y="222"/>
                  <a:pt x="231" y="221"/>
                  <a:pt x="231" y="219"/>
                </a:cubicBezTo>
                <a:cubicBezTo>
                  <a:pt x="230" y="220"/>
                  <a:pt x="229" y="221"/>
                  <a:pt x="228" y="222"/>
                </a:cubicBezTo>
                <a:cubicBezTo>
                  <a:pt x="227" y="223"/>
                  <a:pt x="226" y="225"/>
                  <a:pt x="225" y="226"/>
                </a:cubicBezTo>
                <a:close/>
                <a:moveTo>
                  <a:pt x="20" y="224"/>
                </a:moveTo>
                <a:cubicBezTo>
                  <a:pt x="19" y="225"/>
                  <a:pt x="19" y="226"/>
                  <a:pt x="19" y="227"/>
                </a:cubicBezTo>
                <a:cubicBezTo>
                  <a:pt x="19" y="229"/>
                  <a:pt x="19" y="230"/>
                  <a:pt x="19" y="231"/>
                </a:cubicBezTo>
                <a:cubicBezTo>
                  <a:pt x="19" y="232"/>
                  <a:pt x="20" y="232"/>
                  <a:pt x="20" y="233"/>
                </a:cubicBezTo>
                <a:cubicBezTo>
                  <a:pt x="21" y="232"/>
                  <a:pt x="21" y="232"/>
                  <a:pt x="21" y="230"/>
                </a:cubicBezTo>
                <a:cubicBezTo>
                  <a:pt x="21" y="228"/>
                  <a:pt x="20" y="226"/>
                  <a:pt x="20" y="224"/>
                </a:cubicBezTo>
                <a:close/>
                <a:moveTo>
                  <a:pt x="20" y="41"/>
                </a:moveTo>
                <a:cubicBezTo>
                  <a:pt x="20" y="41"/>
                  <a:pt x="20" y="41"/>
                  <a:pt x="20" y="41"/>
                </a:cubicBezTo>
                <a:cubicBezTo>
                  <a:pt x="19" y="44"/>
                  <a:pt x="17" y="48"/>
                  <a:pt x="17" y="51"/>
                </a:cubicBezTo>
                <a:cubicBezTo>
                  <a:pt x="18" y="51"/>
                  <a:pt x="18" y="51"/>
                  <a:pt x="19" y="51"/>
                </a:cubicBezTo>
                <a:cubicBezTo>
                  <a:pt x="19" y="47"/>
                  <a:pt x="20" y="44"/>
                  <a:pt x="20" y="41"/>
                </a:cubicBezTo>
                <a:close/>
                <a:moveTo>
                  <a:pt x="141" y="272"/>
                </a:moveTo>
                <a:cubicBezTo>
                  <a:pt x="142" y="272"/>
                  <a:pt x="143" y="272"/>
                  <a:pt x="144" y="272"/>
                </a:cubicBezTo>
                <a:cubicBezTo>
                  <a:pt x="145" y="272"/>
                  <a:pt x="145" y="272"/>
                  <a:pt x="146" y="272"/>
                </a:cubicBezTo>
                <a:cubicBezTo>
                  <a:pt x="146" y="271"/>
                  <a:pt x="147" y="270"/>
                  <a:pt x="147" y="270"/>
                </a:cubicBezTo>
                <a:cubicBezTo>
                  <a:pt x="145" y="270"/>
                  <a:pt x="143" y="270"/>
                  <a:pt x="141" y="270"/>
                </a:cubicBezTo>
                <a:cubicBezTo>
                  <a:pt x="141" y="271"/>
                  <a:pt x="141" y="272"/>
                  <a:pt x="141" y="272"/>
                </a:cubicBezTo>
                <a:close/>
                <a:moveTo>
                  <a:pt x="220" y="249"/>
                </a:moveTo>
                <a:cubicBezTo>
                  <a:pt x="220" y="251"/>
                  <a:pt x="221" y="253"/>
                  <a:pt x="222" y="254"/>
                </a:cubicBezTo>
                <a:cubicBezTo>
                  <a:pt x="223" y="254"/>
                  <a:pt x="223" y="253"/>
                  <a:pt x="223" y="253"/>
                </a:cubicBezTo>
                <a:cubicBezTo>
                  <a:pt x="223" y="251"/>
                  <a:pt x="223" y="250"/>
                  <a:pt x="222" y="248"/>
                </a:cubicBezTo>
                <a:cubicBezTo>
                  <a:pt x="222" y="249"/>
                  <a:pt x="221" y="249"/>
                  <a:pt x="220" y="249"/>
                </a:cubicBezTo>
                <a:close/>
                <a:moveTo>
                  <a:pt x="210" y="263"/>
                </a:moveTo>
                <a:cubicBezTo>
                  <a:pt x="211" y="264"/>
                  <a:pt x="211" y="265"/>
                  <a:pt x="211" y="266"/>
                </a:cubicBezTo>
                <a:cubicBezTo>
                  <a:pt x="212" y="266"/>
                  <a:pt x="212" y="266"/>
                  <a:pt x="212" y="266"/>
                </a:cubicBezTo>
                <a:cubicBezTo>
                  <a:pt x="213" y="266"/>
                  <a:pt x="213" y="266"/>
                  <a:pt x="214" y="265"/>
                </a:cubicBezTo>
                <a:cubicBezTo>
                  <a:pt x="214" y="264"/>
                  <a:pt x="214" y="263"/>
                  <a:pt x="214" y="263"/>
                </a:cubicBezTo>
                <a:cubicBezTo>
                  <a:pt x="212" y="262"/>
                  <a:pt x="211" y="263"/>
                  <a:pt x="210" y="263"/>
                </a:cubicBezTo>
                <a:close/>
                <a:moveTo>
                  <a:pt x="91" y="18"/>
                </a:moveTo>
                <a:cubicBezTo>
                  <a:pt x="91" y="18"/>
                  <a:pt x="91" y="18"/>
                  <a:pt x="91" y="18"/>
                </a:cubicBezTo>
                <a:cubicBezTo>
                  <a:pt x="88" y="18"/>
                  <a:pt x="85" y="18"/>
                  <a:pt x="82" y="18"/>
                </a:cubicBezTo>
                <a:cubicBezTo>
                  <a:pt x="82" y="19"/>
                  <a:pt x="82" y="19"/>
                  <a:pt x="82" y="20"/>
                </a:cubicBezTo>
                <a:cubicBezTo>
                  <a:pt x="85" y="20"/>
                  <a:pt x="88" y="19"/>
                  <a:pt x="90" y="19"/>
                </a:cubicBezTo>
                <a:cubicBezTo>
                  <a:pt x="91" y="19"/>
                  <a:pt x="91" y="18"/>
                  <a:pt x="91" y="18"/>
                </a:cubicBezTo>
                <a:close/>
                <a:moveTo>
                  <a:pt x="256" y="213"/>
                </a:moveTo>
                <a:cubicBezTo>
                  <a:pt x="255" y="214"/>
                  <a:pt x="255" y="222"/>
                  <a:pt x="256" y="224"/>
                </a:cubicBezTo>
                <a:cubicBezTo>
                  <a:pt x="256" y="221"/>
                  <a:pt x="257" y="218"/>
                  <a:pt x="257" y="215"/>
                </a:cubicBezTo>
                <a:cubicBezTo>
                  <a:pt x="257" y="214"/>
                  <a:pt x="256" y="214"/>
                  <a:pt x="256" y="213"/>
                </a:cubicBezTo>
                <a:close/>
                <a:moveTo>
                  <a:pt x="208" y="257"/>
                </a:moveTo>
                <a:cubicBezTo>
                  <a:pt x="208" y="258"/>
                  <a:pt x="208" y="259"/>
                  <a:pt x="209" y="259"/>
                </a:cubicBezTo>
                <a:cubicBezTo>
                  <a:pt x="210" y="259"/>
                  <a:pt x="211" y="258"/>
                  <a:pt x="213" y="258"/>
                </a:cubicBezTo>
                <a:cubicBezTo>
                  <a:pt x="213" y="257"/>
                  <a:pt x="213" y="257"/>
                  <a:pt x="212" y="256"/>
                </a:cubicBezTo>
                <a:cubicBezTo>
                  <a:pt x="211" y="256"/>
                  <a:pt x="209" y="257"/>
                  <a:pt x="208" y="257"/>
                </a:cubicBezTo>
                <a:close/>
                <a:moveTo>
                  <a:pt x="48" y="7"/>
                </a:moveTo>
                <a:cubicBezTo>
                  <a:pt x="53" y="7"/>
                  <a:pt x="58" y="6"/>
                  <a:pt x="63" y="5"/>
                </a:cubicBezTo>
                <a:cubicBezTo>
                  <a:pt x="58" y="5"/>
                  <a:pt x="53" y="5"/>
                  <a:pt x="48" y="7"/>
                </a:cubicBezTo>
                <a:close/>
                <a:moveTo>
                  <a:pt x="227" y="279"/>
                </a:moveTo>
                <a:cubicBezTo>
                  <a:pt x="227" y="278"/>
                  <a:pt x="227" y="278"/>
                  <a:pt x="226" y="278"/>
                </a:cubicBezTo>
                <a:cubicBezTo>
                  <a:pt x="225" y="278"/>
                  <a:pt x="224" y="278"/>
                  <a:pt x="223" y="279"/>
                </a:cubicBezTo>
                <a:cubicBezTo>
                  <a:pt x="222" y="279"/>
                  <a:pt x="220" y="280"/>
                  <a:pt x="218" y="280"/>
                </a:cubicBezTo>
                <a:cubicBezTo>
                  <a:pt x="218" y="280"/>
                  <a:pt x="218" y="280"/>
                  <a:pt x="218" y="280"/>
                </a:cubicBezTo>
                <a:cubicBezTo>
                  <a:pt x="221" y="280"/>
                  <a:pt x="224" y="280"/>
                  <a:pt x="227" y="279"/>
                </a:cubicBezTo>
                <a:close/>
                <a:moveTo>
                  <a:pt x="119" y="20"/>
                </a:moveTo>
                <a:cubicBezTo>
                  <a:pt x="117" y="19"/>
                  <a:pt x="115" y="19"/>
                  <a:pt x="114" y="19"/>
                </a:cubicBezTo>
                <a:cubicBezTo>
                  <a:pt x="114" y="19"/>
                  <a:pt x="115" y="19"/>
                  <a:pt x="115" y="20"/>
                </a:cubicBezTo>
                <a:cubicBezTo>
                  <a:pt x="116" y="20"/>
                  <a:pt x="116" y="21"/>
                  <a:pt x="115" y="22"/>
                </a:cubicBezTo>
                <a:cubicBezTo>
                  <a:pt x="116" y="22"/>
                  <a:pt x="117" y="22"/>
                  <a:pt x="117" y="22"/>
                </a:cubicBezTo>
                <a:cubicBezTo>
                  <a:pt x="118" y="22"/>
                  <a:pt x="118" y="22"/>
                  <a:pt x="118" y="21"/>
                </a:cubicBezTo>
                <a:cubicBezTo>
                  <a:pt x="119" y="21"/>
                  <a:pt x="119" y="20"/>
                  <a:pt x="119" y="20"/>
                </a:cubicBezTo>
                <a:close/>
                <a:moveTo>
                  <a:pt x="193" y="30"/>
                </a:moveTo>
                <a:cubicBezTo>
                  <a:pt x="194" y="30"/>
                  <a:pt x="195" y="31"/>
                  <a:pt x="197" y="31"/>
                </a:cubicBezTo>
                <a:cubicBezTo>
                  <a:pt x="197" y="30"/>
                  <a:pt x="197" y="29"/>
                  <a:pt x="197" y="29"/>
                </a:cubicBezTo>
                <a:cubicBezTo>
                  <a:pt x="196" y="28"/>
                  <a:pt x="195" y="28"/>
                  <a:pt x="195" y="28"/>
                </a:cubicBezTo>
                <a:cubicBezTo>
                  <a:pt x="194" y="29"/>
                  <a:pt x="194" y="29"/>
                  <a:pt x="193" y="30"/>
                </a:cubicBezTo>
                <a:close/>
                <a:moveTo>
                  <a:pt x="12" y="247"/>
                </a:moveTo>
                <a:cubicBezTo>
                  <a:pt x="12" y="245"/>
                  <a:pt x="13" y="243"/>
                  <a:pt x="12" y="241"/>
                </a:cubicBezTo>
                <a:cubicBezTo>
                  <a:pt x="11" y="241"/>
                  <a:pt x="11" y="240"/>
                  <a:pt x="12" y="240"/>
                </a:cubicBezTo>
                <a:cubicBezTo>
                  <a:pt x="12" y="239"/>
                  <a:pt x="12" y="239"/>
                  <a:pt x="12" y="238"/>
                </a:cubicBezTo>
                <a:cubicBezTo>
                  <a:pt x="11" y="239"/>
                  <a:pt x="11" y="240"/>
                  <a:pt x="10" y="241"/>
                </a:cubicBezTo>
                <a:cubicBezTo>
                  <a:pt x="11" y="243"/>
                  <a:pt x="11" y="245"/>
                  <a:pt x="12" y="247"/>
                </a:cubicBezTo>
                <a:close/>
                <a:moveTo>
                  <a:pt x="44" y="29"/>
                </a:moveTo>
                <a:cubicBezTo>
                  <a:pt x="42" y="30"/>
                  <a:pt x="41" y="31"/>
                  <a:pt x="40" y="32"/>
                </a:cubicBezTo>
                <a:cubicBezTo>
                  <a:pt x="38" y="32"/>
                  <a:pt x="38" y="32"/>
                  <a:pt x="39" y="34"/>
                </a:cubicBezTo>
                <a:cubicBezTo>
                  <a:pt x="40" y="33"/>
                  <a:pt x="41" y="33"/>
                  <a:pt x="42" y="32"/>
                </a:cubicBezTo>
                <a:cubicBezTo>
                  <a:pt x="43" y="32"/>
                  <a:pt x="44" y="31"/>
                  <a:pt x="44" y="29"/>
                </a:cubicBezTo>
                <a:close/>
                <a:moveTo>
                  <a:pt x="258" y="192"/>
                </a:moveTo>
                <a:cubicBezTo>
                  <a:pt x="258" y="195"/>
                  <a:pt x="258" y="198"/>
                  <a:pt x="257" y="201"/>
                </a:cubicBezTo>
                <a:cubicBezTo>
                  <a:pt x="257" y="203"/>
                  <a:pt x="258" y="205"/>
                  <a:pt x="258" y="207"/>
                </a:cubicBezTo>
                <a:cubicBezTo>
                  <a:pt x="258" y="202"/>
                  <a:pt x="258" y="197"/>
                  <a:pt x="258" y="192"/>
                </a:cubicBezTo>
                <a:close/>
                <a:moveTo>
                  <a:pt x="98" y="271"/>
                </a:moveTo>
                <a:cubicBezTo>
                  <a:pt x="97" y="272"/>
                  <a:pt x="97" y="272"/>
                  <a:pt x="97" y="273"/>
                </a:cubicBezTo>
                <a:cubicBezTo>
                  <a:pt x="98" y="273"/>
                  <a:pt x="100" y="273"/>
                  <a:pt x="101" y="273"/>
                </a:cubicBezTo>
                <a:cubicBezTo>
                  <a:pt x="101" y="273"/>
                  <a:pt x="102" y="272"/>
                  <a:pt x="102" y="272"/>
                </a:cubicBezTo>
                <a:cubicBezTo>
                  <a:pt x="101" y="272"/>
                  <a:pt x="101" y="271"/>
                  <a:pt x="100" y="271"/>
                </a:cubicBezTo>
                <a:cubicBezTo>
                  <a:pt x="99" y="271"/>
                  <a:pt x="99" y="271"/>
                  <a:pt x="98" y="271"/>
                </a:cubicBezTo>
                <a:close/>
                <a:moveTo>
                  <a:pt x="220" y="51"/>
                </a:moveTo>
                <a:cubicBezTo>
                  <a:pt x="219" y="49"/>
                  <a:pt x="216" y="46"/>
                  <a:pt x="214" y="45"/>
                </a:cubicBezTo>
                <a:cubicBezTo>
                  <a:pt x="215" y="47"/>
                  <a:pt x="217" y="49"/>
                  <a:pt x="218" y="50"/>
                </a:cubicBezTo>
                <a:cubicBezTo>
                  <a:pt x="218" y="51"/>
                  <a:pt x="219" y="51"/>
                  <a:pt x="220" y="51"/>
                </a:cubicBezTo>
                <a:close/>
                <a:moveTo>
                  <a:pt x="199" y="256"/>
                </a:moveTo>
                <a:cubicBezTo>
                  <a:pt x="201" y="254"/>
                  <a:pt x="202" y="253"/>
                  <a:pt x="203" y="252"/>
                </a:cubicBezTo>
                <a:cubicBezTo>
                  <a:pt x="203" y="252"/>
                  <a:pt x="203" y="251"/>
                  <a:pt x="203" y="251"/>
                </a:cubicBezTo>
                <a:cubicBezTo>
                  <a:pt x="203" y="251"/>
                  <a:pt x="203" y="251"/>
                  <a:pt x="203" y="251"/>
                </a:cubicBezTo>
                <a:cubicBezTo>
                  <a:pt x="202" y="252"/>
                  <a:pt x="202" y="253"/>
                  <a:pt x="201" y="253"/>
                </a:cubicBezTo>
                <a:cubicBezTo>
                  <a:pt x="200" y="253"/>
                  <a:pt x="199" y="253"/>
                  <a:pt x="198" y="253"/>
                </a:cubicBezTo>
                <a:cubicBezTo>
                  <a:pt x="198" y="253"/>
                  <a:pt x="197" y="254"/>
                  <a:pt x="197" y="254"/>
                </a:cubicBezTo>
                <a:cubicBezTo>
                  <a:pt x="198" y="254"/>
                  <a:pt x="199" y="255"/>
                  <a:pt x="199" y="256"/>
                </a:cubicBezTo>
                <a:close/>
                <a:moveTo>
                  <a:pt x="253" y="225"/>
                </a:moveTo>
                <a:cubicBezTo>
                  <a:pt x="253" y="225"/>
                  <a:pt x="253" y="225"/>
                  <a:pt x="253" y="225"/>
                </a:cubicBezTo>
                <a:cubicBezTo>
                  <a:pt x="253" y="228"/>
                  <a:pt x="252" y="231"/>
                  <a:pt x="252" y="233"/>
                </a:cubicBezTo>
                <a:cubicBezTo>
                  <a:pt x="252" y="235"/>
                  <a:pt x="252" y="237"/>
                  <a:pt x="252" y="239"/>
                </a:cubicBezTo>
                <a:cubicBezTo>
                  <a:pt x="252" y="238"/>
                  <a:pt x="254" y="227"/>
                  <a:pt x="253" y="225"/>
                </a:cubicBezTo>
                <a:close/>
                <a:moveTo>
                  <a:pt x="33" y="240"/>
                </a:moveTo>
                <a:cubicBezTo>
                  <a:pt x="33" y="241"/>
                  <a:pt x="32" y="241"/>
                  <a:pt x="32" y="242"/>
                </a:cubicBezTo>
                <a:cubicBezTo>
                  <a:pt x="33" y="243"/>
                  <a:pt x="33" y="244"/>
                  <a:pt x="34" y="245"/>
                </a:cubicBezTo>
                <a:cubicBezTo>
                  <a:pt x="34" y="246"/>
                  <a:pt x="34" y="246"/>
                  <a:pt x="35" y="246"/>
                </a:cubicBezTo>
                <a:cubicBezTo>
                  <a:pt x="35" y="245"/>
                  <a:pt x="35" y="244"/>
                  <a:pt x="35" y="243"/>
                </a:cubicBezTo>
                <a:cubicBezTo>
                  <a:pt x="35" y="243"/>
                  <a:pt x="35" y="243"/>
                  <a:pt x="35" y="243"/>
                </a:cubicBezTo>
                <a:cubicBezTo>
                  <a:pt x="34" y="242"/>
                  <a:pt x="34" y="241"/>
                  <a:pt x="33" y="240"/>
                </a:cubicBezTo>
                <a:close/>
                <a:moveTo>
                  <a:pt x="161" y="9"/>
                </a:moveTo>
                <a:cubicBezTo>
                  <a:pt x="161" y="9"/>
                  <a:pt x="162" y="10"/>
                  <a:pt x="162" y="10"/>
                </a:cubicBezTo>
                <a:cubicBezTo>
                  <a:pt x="163" y="10"/>
                  <a:pt x="165" y="10"/>
                  <a:pt x="166" y="10"/>
                </a:cubicBezTo>
                <a:cubicBezTo>
                  <a:pt x="169" y="10"/>
                  <a:pt x="172" y="11"/>
                  <a:pt x="176" y="11"/>
                </a:cubicBezTo>
                <a:cubicBezTo>
                  <a:pt x="176" y="11"/>
                  <a:pt x="176" y="11"/>
                  <a:pt x="176" y="11"/>
                </a:cubicBezTo>
                <a:cubicBezTo>
                  <a:pt x="171" y="9"/>
                  <a:pt x="166" y="9"/>
                  <a:pt x="161" y="9"/>
                </a:cubicBezTo>
                <a:close/>
                <a:moveTo>
                  <a:pt x="31" y="258"/>
                </a:moveTo>
                <a:cubicBezTo>
                  <a:pt x="31" y="257"/>
                  <a:pt x="31" y="256"/>
                  <a:pt x="31" y="256"/>
                </a:cubicBezTo>
                <a:cubicBezTo>
                  <a:pt x="32" y="255"/>
                  <a:pt x="32" y="255"/>
                  <a:pt x="31" y="255"/>
                </a:cubicBezTo>
                <a:cubicBezTo>
                  <a:pt x="31" y="254"/>
                  <a:pt x="30" y="253"/>
                  <a:pt x="29" y="252"/>
                </a:cubicBezTo>
                <a:cubicBezTo>
                  <a:pt x="29" y="253"/>
                  <a:pt x="29" y="253"/>
                  <a:pt x="29" y="254"/>
                </a:cubicBezTo>
                <a:cubicBezTo>
                  <a:pt x="29" y="254"/>
                  <a:pt x="29" y="255"/>
                  <a:pt x="29" y="255"/>
                </a:cubicBezTo>
                <a:cubicBezTo>
                  <a:pt x="29" y="256"/>
                  <a:pt x="30" y="257"/>
                  <a:pt x="31" y="258"/>
                </a:cubicBezTo>
                <a:close/>
                <a:moveTo>
                  <a:pt x="154" y="271"/>
                </a:moveTo>
                <a:cubicBezTo>
                  <a:pt x="154" y="271"/>
                  <a:pt x="154" y="270"/>
                  <a:pt x="154" y="270"/>
                </a:cubicBezTo>
                <a:cubicBezTo>
                  <a:pt x="152" y="270"/>
                  <a:pt x="151" y="270"/>
                  <a:pt x="150" y="270"/>
                </a:cubicBezTo>
                <a:cubicBezTo>
                  <a:pt x="150" y="270"/>
                  <a:pt x="150" y="270"/>
                  <a:pt x="150" y="270"/>
                </a:cubicBezTo>
                <a:cubicBezTo>
                  <a:pt x="149" y="271"/>
                  <a:pt x="149" y="271"/>
                  <a:pt x="149" y="272"/>
                </a:cubicBezTo>
                <a:cubicBezTo>
                  <a:pt x="150" y="272"/>
                  <a:pt x="152" y="272"/>
                  <a:pt x="154" y="271"/>
                </a:cubicBezTo>
                <a:close/>
                <a:moveTo>
                  <a:pt x="259" y="230"/>
                </a:moveTo>
                <a:cubicBezTo>
                  <a:pt x="258" y="237"/>
                  <a:pt x="256" y="245"/>
                  <a:pt x="255" y="251"/>
                </a:cubicBezTo>
                <a:cubicBezTo>
                  <a:pt x="257" y="245"/>
                  <a:pt x="258" y="238"/>
                  <a:pt x="259" y="230"/>
                </a:cubicBezTo>
                <a:close/>
                <a:moveTo>
                  <a:pt x="28" y="26"/>
                </a:moveTo>
                <a:cubicBezTo>
                  <a:pt x="28" y="26"/>
                  <a:pt x="29" y="26"/>
                  <a:pt x="29" y="26"/>
                </a:cubicBezTo>
                <a:cubicBezTo>
                  <a:pt x="30" y="25"/>
                  <a:pt x="31" y="25"/>
                  <a:pt x="32" y="24"/>
                </a:cubicBezTo>
                <a:cubicBezTo>
                  <a:pt x="33" y="24"/>
                  <a:pt x="33" y="23"/>
                  <a:pt x="33" y="22"/>
                </a:cubicBezTo>
                <a:cubicBezTo>
                  <a:pt x="33" y="22"/>
                  <a:pt x="32" y="22"/>
                  <a:pt x="31" y="22"/>
                </a:cubicBezTo>
                <a:cubicBezTo>
                  <a:pt x="30" y="23"/>
                  <a:pt x="29" y="25"/>
                  <a:pt x="28" y="26"/>
                </a:cubicBezTo>
                <a:close/>
                <a:moveTo>
                  <a:pt x="20" y="202"/>
                </a:moveTo>
                <a:cubicBezTo>
                  <a:pt x="20" y="203"/>
                  <a:pt x="20" y="203"/>
                  <a:pt x="20" y="203"/>
                </a:cubicBezTo>
                <a:cubicBezTo>
                  <a:pt x="19" y="204"/>
                  <a:pt x="20" y="205"/>
                  <a:pt x="20" y="205"/>
                </a:cubicBezTo>
                <a:cubicBezTo>
                  <a:pt x="20" y="206"/>
                  <a:pt x="21" y="207"/>
                  <a:pt x="21" y="208"/>
                </a:cubicBezTo>
                <a:cubicBezTo>
                  <a:pt x="22" y="207"/>
                  <a:pt x="22" y="206"/>
                  <a:pt x="22" y="206"/>
                </a:cubicBezTo>
                <a:cubicBezTo>
                  <a:pt x="22" y="205"/>
                  <a:pt x="21" y="203"/>
                  <a:pt x="20" y="202"/>
                </a:cubicBezTo>
                <a:close/>
                <a:moveTo>
                  <a:pt x="51" y="50"/>
                </a:moveTo>
                <a:cubicBezTo>
                  <a:pt x="55" y="48"/>
                  <a:pt x="59" y="46"/>
                  <a:pt x="62" y="44"/>
                </a:cubicBezTo>
                <a:cubicBezTo>
                  <a:pt x="62" y="44"/>
                  <a:pt x="62" y="44"/>
                  <a:pt x="61" y="44"/>
                </a:cubicBezTo>
                <a:cubicBezTo>
                  <a:pt x="59" y="45"/>
                  <a:pt x="56" y="46"/>
                  <a:pt x="54" y="47"/>
                </a:cubicBezTo>
                <a:cubicBezTo>
                  <a:pt x="53" y="48"/>
                  <a:pt x="52" y="49"/>
                  <a:pt x="51" y="50"/>
                </a:cubicBezTo>
                <a:close/>
                <a:moveTo>
                  <a:pt x="203" y="31"/>
                </a:moveTo>
                <a:cubicBezTo>
                  <a:pt x="202" y="30"/>
                  <a:pt x="201" y="30"/>
                  <a:pt x="199" y="29"/>
                </a:cubicBezTo>
                <a:cubicBezTo>
                  <a:pt x="199" y="30"/>
                  <a:pt x="199" y="31"/>
                  <a:pt x="199" y="32"/>
                </a:cubicBezTo>
                <a:cubicBezTo>
                  <a:pt x="200" y="32"/>
                  <a:pt x="201" y="32"/>
                  <a:pt x="201" y="33"/>
                </a:cubicBezTo>
                <a:cubicBezTo>
                  <a:pt x="202" y="32"/>
                  <a:pt x="202" y="31"/>
                  <a:pt x="203" y="31"/>
                </a:cubicBezTo>
                <a:close/>
                <a:moveTo>
                  <a:pt x="98" y="22"/>
                </a:moveTo>
                <a:cubicBezTo>
                  <a:pt x="96" y="23"/>
                  <a:pt x="94" y="24"/>
                  <a:pt x="93" y="25"/>
                </a:cubicBezTo>
                <a:cubicBezTo>
                  <a:pt x="94" y="25"/>
                  <a:pt x="95" y="25"/>
                  <a:pt x="96" y="25"/>
                </a:cubicBezTo>
                <a:cubicBezTo>
                  <a:pt x="96" y="25"/>
                  <a:pt x="97" y="25"/>
                  <a:pt x="97" y="25"/>
                </a:cubicBezTo>
                <a:cubicBezTo>
                  <a:pt x="98" y="25"/>
                  <a:pt x="98" y="25"/>
                  <a:pt x="98" y="25"/>
                </a:cubicBezTo>
                <a:cubicBezTo>
                  <a:pt x="98" y="25"/>
                  <a:pt x="98" y="25"/>
                  <a:pt x="98" y="24"/>
                </a:cubicBezTo>
                <a:cubicBezTo>
                  <a:pt x="98" y="24"/>
                  <a:pt x="98" y="23"/>
                  <a:pt x="98" y="22"/>
                </a:cubicBezTo>
                <a:close/>
                <a:moveTo>
                  <a:pt x="24" y="247"/>
                </a:moveTo>
                <a:cubicBezTo>
                  <a:pt x="24" y="247"/>
                  <a:pt x="24" y="247"/>
                  <a:pt x="24" y="247"/>
                </a:cubicBezTo>
                <a:cubicBezTo>
                  <a:pt x="25" y="246"/>
                  <a:pt x="25" y="246"/>
                  <a:pt x="25" y="245"/>
                </a:cubicBezTo>
                <a:cubicBezTo>
                  <a:pt x="25" y="244"/>
                  <a:pt x="24" y="243"/>
                  <a:pt x="23" y="242"/>
                </a:cubicBezTo>
                <a:cubicBezTo>
                  <a:pt x="23" y="243"/>
                  <a:pt x="22" y="243"/>
                  <a:pt x="23" y="244"/>
                </a:cubicBezTo>
                <a:cubicBezTo>
                  <a:pt x="23" y="245"/>
                  <a:pt x="24" y="246"/>
                  <a:pt x="24" y="247"/>
                </a:cubicBezTo>
                <a:close/>
                <a:moveTo>
                  <a:pt x="249" y="81"/>
                </a:moveTo>
                <a:cubicBezTo>
                  <a:pt x="249" y="83"/>
                  <a:pt x="250" y="90"/>
                  <a:pt x="250" y="91"/>
                </a:cubicBezTo>
                <a:cubicBezTo>
                  <a:pt x="250" y="88"/>
                  <a:pt x="250" y="85"/>
                  <a:pt x="250" y="81"/>
                </a:cubicBezTo>
                <a:cubicBezTo>
                  <a:pt x="250" y="81"/>
                  <a:pt x="249" y="81"/>
                  <a:pt x="249" y="81"/>
                </a:cubicBezTo>
                <a:close/>
                <a:moveTo>
                  <a:pt x="48" y="16"/>
                </a:moveTo>
                <a:cubicBezTo>
                  <a:pt x="51" y="16"/>
                  <a:pt x="53" y="16"/>
                  <a:pt x="55" y="15"/>
                </a:cubicBezTo>
                <a:cubicBezTo>
                  <a:pt x="53" y="14"/>
                  <a:pt x="51" y="14"/>
                  <a:pt x="49" y="14"/>
                </a:cubicBezTo>
                <a:cubicBezTo>
                  <a:pt x="49" y="15"/>
                  <a:pt x="49" y="15"/>
                  <a:pt x="48" y="16"/>
                </a:cubicBezTo>
                <a:close/>
                <a:moveTo>
                  <a:pt x="234" y="257"/>
                </a:moveTo>
                <a:cubicBezTo>
                  <a:pt x="233" y="257"/>
                  <a:pt x="232" y="258"/>
                  <a:pt x="231" y="258"/>
                </a:cubicBezTo>
                <a:cubicBezTo>
                  <a:pt x="231" y="259"/>
                  <a:pt x="232" y="260"/>
                  <a:pt x="232" y="262"/>
                </a:cubicBezTo>
                <a:cubicBezTo>
                  <a:pt x="233" y="260"/>
                  <a:pt x="233" y="258"/>
                  <a:pt x="234" y="257"/>
                </a:cubicBezTo>
                <a:close/>
                <a:moveTo>
                  <a:pt x="214" y="52"/>
                </a:moveTo>
                <a:cubicBezTo>
                  <a:pt x="217" y="54"/>
                  <a:pt x="219" y="56"/>
                  <a:pt x="221" y="59"/>
                </a:cubicBezTo>
                <a:cubicBezTo>
                  <a:pt x="221" y="59"/>
                  <a:pt x="221" y="58"/>
                  <a:pt x="221" y="58"/>
                </a:cubicBezTo>
                <a:cubicBezTo>
                  <a:pt x="221" y="58"/>
                  <a:pt x="221" y="58"/>
                  <a:pt x="221" y="58"/>
                </a:cubicBezTo>
                <a:cubicBezTo>
                  <a:pt x="219" y="56"/>
                  <a:pt x="218" y="55"/>
                  <a:pt x="217" y="54"/>
                </a:cubicBezTo>
                <a:cubicBezTo>
                  <a:pt x="217" y="52"/>
                  <a:pt x="216" y="52"/>
                  <a:pt x="214" y="52"/>
                </a:cubicBezTo>
                <a:close/>
                <a:moveTo>
                  <a:pt x="252" y="55"/>
                </a:moveTo>
                <a:cubicBezTo>
                  <a:pt x="252" y="52"/>
                  <a:pt x="251" y="48"/>
                  <a:pt x="250" y="47"/>
                </a:cubicBezTo>
                <a:cubicBezTo>
                  <a:pt x="250" y="48"/>
                  <a:pt x="250" y="50"/>
                  <a:pt x="250" y="51"/>
                </a:cubicBezTo>
                <a:cubicBezTo>
                  <a:pt x="250" y="51"/>
                  <a:pt x="250" y="52"/>
                  <a:pt x="250" y="52"/>
                </a:cubicBezTo>
                <a:cubicBezTo>
                  <a:pt x="251" y="53"/>
                  <a:pt x="251" y="54"/>
                  <a:pt x="252" y="55"/>
                </a:cubicBezTo>
                <a:close/>
                <a:moveTo>
                  <a:pt x="22" y="101"/>
                </a:moveTo>
                <a:cubicBezTo>
                  <a:pt x="23" y="97"/>
                  <a:pt x="24" y="92"/>
                  <a:pt x="25" y="88"/>
                </a:cubicBezTo>
                <a:cubicBezTo>
                  <a:pt x="25" y="89"/>
                  <a:pt x="24" y="89"/>
                  <a:pt x="24" y="90"/>
                </a:cubicBezTo>
                <a:cubicBezTo>
                  <a:pt x="24" y="93"/>
                  <a:pt x="23" y="96"/>
                  <a:pt x="23" y="99"/>
                </a:cubicBezTo>
                <a:cubicBezTo>
                  <a:pt x="23" y="99"/>
                  <a:pt x="23" y="100"/>
                  <a:pt x="22" y="101"/>
                </a:cubicBezTo>
                <a:close/>
                <a:moveTo>
                  <a:pt x="148" y="24"/>
                </a:moveTo>
                <a:cubicBezTo>
                  <a:pt x="148" y="24"/>
                  <a:pt x="148" y="24"/>
                  <a:pt x="148" y="25"/>
                </a:cubicBezTo>
                <a:cubicBezTo>
                  <a:pt x="151" y="25"/>
                  <a:pt x="154" y="25"/>
                  <a:pt x="158" y="25"/>
                </a:cubicBezTo>
                <a:cubicBezTo>
                  <a:pt x="157" y="25"/>
                  <a:pt x="157" y="25"/>
                  <a:pt x="157" y="25"/>
                </a:cubicBezTo>
                <a:cubicBezTo>
                  <a:pt x="155" y="24"/>
                  <a:pt x="152" y="24"/>
                  <a:pt x="149" y="24"/>
                </a:cubicBezTo>
                <a:cubicBezTo>
                  <a:pt x="149" y="24"/>
                  <a:pt x="148" y="24"/>
                  <a:pt x="148" y="24"/>
                </a:cubicBezTo>
                <a:close/>
                <a:moveTo>
                  <a:pt x="43" y="27"/>
                </a:moveTo>
                <a:cubicBezTo>
                  <a:pt x="42" y="26"/>
                  <a:pt x="42" y="26"/>
                  <a:pt x="41" y="27"/>
                </a:cubicBezTo>
                <a:cubicBezTo>
                  <a:pt x="41" y="27"/>
                  <a:pt x="40" y="27"/>
                  <a:pt x="40" y="27"/>
                </a:cubicBezTo>
                <a:cubicBezTo>
                  <a:pt x="39" y="28"/>
                  <a:pt x="39" y="28"/>
                  <a:pt x="39" y="29"/>
                </a:cubicBezTo>
                <a:cubicBezTo>
                  <a:pt x="41" y="29"/>
                  <a:pt x="42" y="28"/>
                  <a:pt x="43" y="27"/>
                </a:cubicBezTo>
                <a:close/>
                <a:moveTo>
                  <a:pt x="121" y="22"/>
                </a:moveTo>
                <a:cubicBezTo>
                  <a:pt x="122" y="22"/>
                  <a:pt x="124" y="22"/>
                  <a:pt x="125" y="21"/>
                </a:cubicBezTo>
                <a:cubicBezTo>
                  <a:pt x="125" y="21"/>
                  <a:pt x="125" y="21"/>
                  <a:pt x="125" y="20"/>
                </a:cubicBezTo>
                <a:cubicBezTo>
                  <a:pt x="124" y="20"/>
                  <a:pt x="123" y="20"/>
                  <a:pt x="122" y="20"/>
                </a:cubicBezTo>
                <a:cubicBezTo>
                  <a:pt x="122" y="20"/>
                  <a:pt x="121" y="21"/>
                  <a:pt x="121" y="22"/>
                </a:cubicBezTo>
                <a:close/>
                <a:moveTo>
                  <a:pt x="230" y="256"/>
                </a:moveTo>
                <a:cubicBezTo>
                  <a:pt x="232" y="255"/>
                  <a:pt x="233" y="255"/>
                  <a:pt x="234" y="254"/>
                </a:cubicBezTo>
                <a:cubicBezTo>
                  <a:pt x="233" y="253"/>
                  <a:pt x="233" y="252"/>
                  <a:pt x="232" y="251"/>
                </a:cubicBezTo>
                <a:cubicBezTo>
                  <a:pt x="231" y="253"/>
                  <a:pt x="231" y="254"/>
                  <a:pt x="230" y="256"/>
                </a:cubicBezTo>
                <a:close/>
                <a:moveTo>
                  <a:pt x="139" y="271"/>
                </a:moveTo>
                <a:cubicBezTo>
                  <a:pt x="138" y="271"/>
                  <a:pt x="138" y="271"/>
                  <a:pt x="137" y="271"/>
                </a:cubicBezTo>
                <a:cubicBezTo>
                  <a:pt x="136" y="271"/>
                  <a:pt x="135" y="271"/>
                  <a:pt x="135" y="273"/>
                </a:cubicBezTo>
                <a:cubicBezTo>
                  <a:pt x="136" y="273"/>
                  <a:pt x="138" y="273"/>
                  <a:pt x="139" y="272"/>
                </a:cubicBezTo>
                <a:cubicBezTo>
                  <a:pt x="139" y="272"/>
                  <a:pt x="139" y="271"/>
                  <a:pt x="139" y="271"/>
                </a:cubicBezTo>
                <a:close/>
                <a:moveTo>
                  <a:pt x="235" y="276"/>
                </a:moveTo>
                <a:cubicBezTo>
                  <a:pt x="235" y="275"/>
                  <a:pt x="234" y="275"/>
                  <a:pt x="234" y="276"/>
                </a:cubicBezTo>
                <a:cubicBezTo>
                  <a:pt x="232" y="276"/>
                  <a:pt x="231" y="277"/>
                  <a:pt x="230" y="277"/>
                </a:cubicBezTo>
                <a:cubicBezTo>
                  <a:pt x="230" y="277"/>
                  <a:pt x="230" y="277"/>
                  <a:pt x="229" y="277"/>
                </a:cubicBezTo>
                <a:cubicBezTo>
                  <a:pt x="229" y="278"/>
                  <a:pt x="230" y="278"/>
                  <a:pt x="230" y="278"/>
                </a:cubicBezTo>
                <a:cubicBezTo>
                  <a:pt x="232" y="278"/>
                  <a:pt x="234" y="277"/>
                  <a:pt x="235" y="276"/>
                </a:cubicBezTo>
                <a:close/>
                <a:moveTo>
                  <a:pt x="112" y="32"/>
                </a:moveTo>
                <a:cubicBezTo>
                  <a:pt x="112" y="32"/>
                  <a:pt x="112" y="32"/>
                  <a:pt x="112" y="32"/>
                </a:cubicBezTo>
                <a:cubicBezTo>
                  <a:pt x="118" y="32"/>
                  <a:pt x="124" y="32"/>
                  <a:pt x="129" y="32"/>
                </a:cubicBezTo>
                <a:cubicBezTo>
                  <a:pt x="127" y="32"/>
                  <a:pt x="126" y="32"/>
                  <a:pt x="124" y="32"/>
                </a:cubicBezTo>
                <a:cubicBezTo>
                  <a:pt x="121" y="32"/>
                  <a:pt x="119" y="32"/>
                  <a:pt x="117" y="32"/>
                </a:cubicBezTo>
                <a:cubicBezTo>
                  <a:pt x="115" y="32"/>
                  <a:pt x="114" y="32"/>
                  <a:pt x="112" y="32"/>
                </a:cubicBezTo>
                <a:close/>
                <a:moveTo>
                  <a:pt x="220" y="261"/>
                </a:moveTo>
                <a:cubicBezTo>
                  <a:pt x="220" y="261"/>
                  <a:pt x="220" y="262"/>
                  <a:pt x="221" y="263"/>
                </a:cubicBezTo>
                <a:cubicBezTo>
                  <a:pt x="221" y="263"/>
                  <a:pt x="221" y="263"/>
                  <a:pt x="221" y="263"/>
                </a:cubicBezTo>
                <a:cubicBezTo>
                  <a:pt x="222" y="263"/>
                  <a:pt x="223" y="264"/>
                  <a:pt x="223" y="265"/>
                </a:cubicBezTo>
                <a:cubicBezTo>
                  <a:pt x="224" y="265"/>
                  <a:pt x="224" y="265"/>
                  <a:pt x="224" y="265"/>
                </a:cubicBezTo>
                <a:cubicBezTo>
                  <a:pt x="224" y="265"/>
                  <a:pt x="224" y="264"/>
                  <a:pt x="224" y="264"/>
                </a:cubicBezTo>
                <a:cubicBezTo>
                  <a:pt x="224" y="264"/>
                  <a:pt x="224" y="264"/>
                  <a:pt x="223" y="263"/>
                </a:cubicBezTo>
                <a:cubicBezTo>
                  <a:pt x="223" y="263"/>
                  <a:pt x="223" y="263"/>
                  <a:pt x="222" y="263"/>
                </a:cubicBezTo>
                <a:cubicBezTo>
                  <a:pt x="221" y="263"/>
                  <a:pt x="221" y="262"/>
                  <a:pt x="221" y="261"/>
                </a:cubicBezTo>
                <a:cubicBezTo>
                  <a:pt x="221" y="261"/>
                  <a:pt x="221" y="261"/>
                  <a:pt x="221" y="260"/>
                </a:cubicBezTo>
                <a:cubicBezTo>
                  <a:pt x="220" y="260"/>
                  <a:pt x="220" y="260"/>
                  <a:pt x="220" y="261"/>
                </a:cubicBezTo>
                <a:close/>
                <a:moveTo>
                  <a:pt x="113" y="29"/>
                </a:moveTo>
                <a:cubicBezTo>
                  <a:pt x="113" y="29"/>
                  <a:pt x="113" y="29"/>
                  <a:pt x="113" y="29"/>
                </a:cubicBezTo>
                <a:cubicBezTo>
                  <a:pt x="112" y="29"/>
                  <a:pt x="112" y="29"/>
                  <a:pt x="111" y="29"/>
                </a:cubicBezTo>
                <a:cubicBezTo>
                  <a:pt x="109" y="29"/>
                  <a:pt x="106" y="30"/>
                  <a:pt x="104" y="30"/>
                </a:cubicBezTo>
                <a:cubicBezTo>
                  <a:pt x="104" y="30"/>
                  <a:pt x="104" y="30"/>
                  <a:pt x="104" y="30"/>
                </a:cubicBezTo>
                <a:cubicBezTo>
                  <a:pt x="104" y="30"/>
                  <a:pt x="104" y="30"/>
                  <a:pt x="104" y="30"/>
                </a:cubicBezTo>
                <a:cubicBezTo>
                  <a:pt x="107" y="30"/>
                  <a:pt x="110" y="30"/>
                  <a:pt x="113" y="29"/>
                </a:cubicBezTo>
                <a:close/>
                <a:moveTo>
                  <a:pt x="137" y="19"/>
                </a:moveTo>
                <a:cubicBezTo>
                  <a:pt x="138" y="19"/>
                  <a:pt x="140" y="19"/>
                  <a:pt x="142" y="19"/>
                </a:cubicBezTo>
                <a:cubicBezTo>
                  <a:pt x="142" y="19"/>
                  <a:pt x="142" y="19"/>
                  <a:pt x="142" y="18"/>
                </a:cubicBezTo>
                <a:cubicBezTo>
                  <a:pt x="140" y="18"/>
                  <a:pt x="139" y="18"/>
                  <a:pt x="138" y="18"/>
                </a:cubicBezTo>
                <a:cubicBezTo>
                  <a:pt x="137" y="18"/>
                  <a:pt x="137" y="18"/>
                  <a:pt x="137" y="19"/>
                </a:cubicBezTo>
                <a:close/>
                <a:moveTo>
                  <a:pt x="111" y="26"/>
                </a:moveTo>
                <a:cubicBezTo>
                  <a:pt x="111" y="26"/>
                  <a:pt x="111" y="26"/>
                  <a:pt x="111" y="26"/>
                </a:cubicBezTo>
                <a:cubicBezTo>
                  <a:pt x="108" y="26"/>
                  <a:pt x="106" y="27"/>
                  <a:pt x="103" y="27"/>
                </a:cubicBezTo>
                <a:cubicBezTo>
                  <a:pt x="102" y="27"/>
                  <a:pt x="101" y="28"/>
                  <a:pt x="100" y="28"/>
                </a:cubicBezTo>
                <a:cubicBezTo>
                  <a:pt x="100" y="28"/>
                  <a:pt x="100" y="28"/>
                  <a:pt x="100" y="28"/>
                </a:cubicBezTo>
                <a:cubicBezTo>
                  <a:pt x="104" y="28"/>
                  <a:pt x="107" y="27"/>
                  <a:pt x="111" y="26"/>
                </a:cubicBezTo>
                <a:close/>
                <a:moveTo>
                  <a:pt x="185" y="28"/>
                </a:moveTo>
                <a:cubicBezTo>
                  <a:pt x="186" y="28"/>
                  <a:pt x="188" y="29"/>
                  <a:pt x="189" y="29"/>
                </a:cubicBezTo>
                <a:cubicBezTo>
                  <a:pt x="190" y="29"/>
                  <a:pt x="190" y="29"/>
                  <a:pt x="190" y="29"/>
                </a:cubicBezTo>
                <a:cubicBezTo>
                  <a:pt x="188" y="28"/>
                  <a:pt x="187" y="27"/>
                  <a:pt x="185" y="26"/>
                </a:cubicBezTo>
                <a:cubicBezTo>
                  <a:pt x="185" y="27"/>
                  <a:pt x="185" y="27"/>
                  <a:pt x="185" y="28"/>
                </a:cubicBezTo>
                <a:close/>
                <a:moveTo>
                  <a:pt x="216" y="262"/>
                </a:moveTo>
                <a:cubicBezTo>
                  <a:pt x="216" y="263"/>
                  <a:pt x="217" y="264"/>
                  <a:pt x="217" y="265"/>
                </a:cubicBezTo>
                <a:cubicBezTo>
                  <a:pt x="217" y="264"/>
                  <a:pt x="218" y="264"/>
                  <a:pt x="219" y="264"/>
                </a:cubicBezTo>
                <a:cubicBezTo>
                  <a:pt x="218" y="263"/>
                  <a:pt x="218" y="262"/>
                  <a:pt x="218" y="262"/>
                </a:cubicBezTo>
                <a:cubicBezTo>
                  <a:pt x="217" y="262"/>
                  <a:pt x="217" y="262"/>
                  <a:pt x="216" y="262"/>
                </a:cubicBezTo>
                <a:close/>
                <a:moveTo>
                  <a:pt x="70" y="243"/>
                </a:moveTo>
                <a:cubicBezTo>
                  <a:pt x="70" y="243"/>
                  <a:pt x="70" y="243"/>
                  <a:pt x="70" y="243"/>
                </a:cubicBezTo>
                <a:cubicBezTo>
                  <a:pt x="73" y="245"/>
                  <a:pt x="75" y="246"/>
                  <a:pt x="77" y="248"/>
                </a:cubicBezTo>
                <a:cubicBezTo>
                  <a:pt x="77" y="247"/>
                  <a:pt x="77" y="247"/>
                  <a:pt x="78" y="247"/>
                </a:cubicBezTo>
                <a:cubicBezTo>
                  <a:pt x="75" y="245"/>
                  <a:pt x="73" y="244"/>
                  <a:pt x="70" y="243"/>
                </a:cubicBezTo>
                <a:close/>
                <a:moveTo>
                  <a:pt x="48" y="226"/>
                </a:moveTo>
                <a:cubicBezTo>
                  <a:pt x="49" y="228"/>
                  <a:pt x="53" y="232"/>
                  <a:pt x="55" y="233"/>
                </a:cubicBezTo>
                <a:cubicBezTo>
                  <a:pt x="54" y="233"/>
                  <a:pt x="54" y="233"/>
                  <a:pt x="54" y="233"/>
                </a:cubicBezTo>
                <a:cubicBezTo>
                  <a:pt x="53" y="231"/>
                  <a:pt x="51" y="229"/>
                  <a:pt x="49" y="227"/>
                </a:cubicBezTo>
                <a:cubicBezTo>
                  <a:pt x="49" y="227"/>
                  <a:pt x="48" y="226"/>
                  <a:pt x="48" y="226"/>
                </a:cubicBezTo>
                <a:close/>
                <a:moveTo>
                  <a:pt x="230" y="80"/>
                </a:moveTo>
                <a:cubicBezTo>
                  <a:pt x="230" y="80"/>
                  <a:pt x="230" y="80"/>
                  <a:pt x="230" y="80"/>
                </a:cubicBezTo>
                <a:cubicBezTo>
                  <a:pt x="231" y="84"/>
                  <a:pt x="233" y="87"/>
                  <a:pt x="234" y="90"/>
                </a:cubicBezTo>
                <a:cubicBezTo>
                  <a:pt x="234" y="90"/>
                  <a:pt x="234" y="90"/>
                  <a:pt x="235" y="90"/>
                </a:cubicBezTo>
                <a:cubicBezTo>
                  <a:pt x="233" y="87"/>
                  <a:pt x="232" y="83"/>
                  <a:pt x="230" y="80"/>
                </a:cubicBezTo>
                <a:close/>
                <a:moveTo>
                  <a:pt x="50" y="250"/>
                </a:moveTo>
                <a:cubicBezTo>
                  <a:pt x="50" y="249"/>
                  <a:pt x="50" y="249"/>
                  <a:pt x="50" y="248"/>
                </a:cubicBezTo>
                <a:cubicBezTo>
                  <a:pt x="50" y="248"/>
                  <a:pt x="49" y="247"/>
                  <a:pt x="49" y="246"/>
                </a:cubicBezTo>
                <a:cubicBezTo>
                  <a:pt x="48" y="247"/>
                  <a:pt x="48" y="248"/>
                  <a:pt x="48" y="249"/>
                </a:cubicBezTo>
                <a:cubicBezTo>
                  <a:pt x="48" y="249"/>
                  <a:pt x="49" y="249"/>
                  <a:pt x="50" y="250"/>
                </a:cubicBezTo>
                <a:close/>
                <a:moveTo>
                  <a:pt x="24" y="186"/>
                </a:moveTo>
                <a:cubicBezTo>
                  <a:pt x="23" y="183"/>
                  <a:pt x="23" y="180"/>
                  <a:pt x="22" y="176"/>
                </a:cubicBezTo>
                <a:cubicBezTo>
                  <a:pt x="22" y="180"/>
                  <a:pt x="23" y="183"/>
                  <a:pt x="24" y="186"/>
                </a:cubicBezTo>
                <a:close/>
                <a:moveTo>
                  <a:pt x="173" y="13"/>
                </a:moveTo>
                <a:cubicBezTo>
                  <a:pt x="174" y="14"/>
                  <a:pt x="179" y="16"/>
                  <a:pt x="180" y="16"/>
                </a:cubicBezTo>
                <a:cubicBezTo>
                  <a:pt x="179" y="15"/>
                  <a:pt x="178" y="15"/>
                  <a:pt x="178" y="14"/>
                </a:cubicBezTo>
                <a:cubicBezTo>
                  <a:pt x="178" y="14"/>
                  <a:pt x="177" y="14"/>
                  <a:pt x="177" y="14"/>
                </a:cubicBezTo>
                <a:cubicBezTo>
                  <a:pt x="176" y="13"/>
                  <a:pt x="175" y="13"/>
                  <a:pt x="173" y="13"/>
                </a:cubicBezTo>
                <a:close/>
                <a:moveTo>
                  <a:pt x="13" y="231"/>
                </a:moveTo>
                <a:cubicBezTo>
                  <a:pt x="12" y="231"/>
                  <a:pt x="12" y="231"/>
                  <a:pt x="12" y="231"/>
                </a:cubicBezTo>
                <a:cubicBezTo>
                  <a:pt x="12" y="232"/>
                  <a:pt x="13" y="233"/>
                  <a:pt x="13" y="234"/>
                </a:cubicBezTo>
                <a:cubicBezTo>
                  <a:pt x="13" y="235"/>
                  <a:pt x="13" y="236"/>
                  <a:pt x="14" y="237"/>
                </a:cubicBezTo>
                <a:cubicBezTo>
                  <a:pt x="14" y="237"/>
                  <a:pt x="14" y="236"/>
                  <a:pt x="14" y="235"/>
                </a:cubicBezTo>
                <a:cubicBezTo>
                  <a:pt x="14" y="234"/>
                  <a:pt x="13" y="233"/>
                  <a:pt x="13" y="231"/>
                </a:cubicBezTo>
                <a:cubicBezTo>
                  <a:pt x="13" y="231"/>
                  <a:pt x="13" y="231"/>
                  <a:pt x="13" y="231"/>
                </a:cubicBezTo>
                <a:close/>
                <a:moveTo>
                  <a:pt x="105" y="22"/>
                </a:moveTo>
                <a:cubicBezTo>
                  <a:pt x="108" y="22"/>
                  <a:pt x="110" y="22"/>
                  <a:pt x="111" y="21"/>
                </a:cubicBezTo>
                <a:cubicBezTo>
                  <a:pt x="111" y="21"/>
                  <a:pt x="111" y="21"/>
                  <a:pt x="111" y="21"/>
                </a:cubicBezTo>
                <a:cubicBezTo>
                  <a:pt x="109" y="21"/>
                  <a:pt x="108" y="21"/>
                  <a:pt x="106" y="21"/>
                </a:cubicBezTo>
                <a:cubicBezTo>
                  <a:pt x="106" y="21"/>
                  <a:pt x="105" y="21"/>
                  <a:pt x="105" y="22"/>
                </a:cubicBezTo>
                <a:close/>
                <a:moveTo>
                  <a:pt x="193" y="23"/>
                </a:moveTo>
                <a:cubicBezTo>
                  <a:pt x="193" y="23"/>
                  <a:pt x="193" y="23"/>
                  <a:pt x="193" y="23"/>
                </a:cubicBezTo>
                <a:cubicBezTo>
                  <a:pt x="192" y="22"/>
                  <a:pt x="190" y="22"/>
                  <a:pt x="189" y="21"/>
                </a:cubicBezTo>
                <a:cubicBezTo>
                  <a:pt x="188" y="21"/>
                  <a:pt x="188" y="22"/>
                  <a:pt x="188" y="22"/>
                </a:cubicBezTo>
                <a:cubicBezTo>
                  <a:pt x="190" y="22"/>
                  <a:pt x="191" y="23"/>
                  <a:pt x="193" y="23"/>
                </a:cubicBezTo>
                <a:cubicBezTo>
                  <a:pt x="193" y="23"/>
                  <a:pt x="193" y="23"/>
                  <a:pt x="193" y="23"/>
                </a:cubicBezTo>
                <a:close/>
                <a:moveTo>
                  <a:pt x="57" y="263"/>
                </a:moveTo>
                <a:cubicBezTo>
                  <a:pt x="58" y="263"/>
                  <a:pt x="59" y="264"/>
                  <a:pt x="60" y="264"/>
                </a:cubicBezTo>
                <a:cubicBezTo>
                  <a:pt x="60" y="263"/>
                  <a:pt x="60" y="263"/>
                  <a:pt x="60" y="262"/>
                </a:cubicBezTo>
                <a:cubicBezTo>
                  <a:pt x="59" y="262"/>
                  <a:pt x="59" y="262"/>
                  <a:pt x="58" y="261"/>
                </a:cubicBezTo>
                <a:cubicBezTo>
                  <a:pt x="58" y="262"/>
                  <a:pt x="58" y="262"/>
                  <a:pt x="57" y="263"/>
                </a:cubicBezTo>
                <a:close/>
                <a:moveTo>
                  <a:pt x="61" y="30"/>
                </a:moveTo>
                <a:cubicBezTo>
                  <a:pt x="62" y="29"/>
                  <a:pt x="63" y="29"/>
                  <a:pt x="63" y="29"/>
                </a:cubicBezTo>
                <a:cubicBezTo>
                  <a:pt x="64" y="29"/>
                  <a:pt x="64" y="28"/>
                  <a:pt x="64" y="28"/>
                </a:cubicBezTo>
                <a:cubicBezTo>
                  <a:pt x="63" y="28"/>
                  <a:pt x="63" y="28"/>
                  <a:pt x="62" y="28"/>
                </a:cubicBezTo>
                <a:cubicBezTo>
                  <a:pt x="61" y="28"/>
                  <a:pt x="61" y="29"/>
                  <a:pt x="61" y="30"/>
                </a:cubicBezTo>
                <a:close/>
                <a:moveTo>
                  <a:pt x="35" y="234"/>
                </a:moveTo>
                <a:cubicBezTo>
                  <a:pt x="34" y="234"/>
                  <a:pt x="35" y="234"/>
                  <a:pt x="35" y="235"/>
                </a:cubicBezTo>
                <a:cubicBezTo>
                  <a:pt x="36" y="236"/>
                  <a:pt x="37" y="238"/>
                  <a:pt x="37" y="239"/>
                </a:cubicBezTo>
                <a:cubicBezTo>
                  <a:pt x="37" y="239"/>
                  <a:pt x="38" y="239"/>
                  <a:pt x="38" y="240"/>
                </a:cubicBezTo>
                <a:cubicBezTo>
                  <a:pt x="38" y="239"/>
                  <a:pt x="38" y="239"/>
                  <a:pt x="38" y="239"/>
                </a:cubicBezTo>
                <a:cubicBezTo>
                  <a:pt x="37" y="237"/>
                  <a:pt x="36" y="235"/>
                  <a:pt x="35" y="234"/>
                </a:cubicBezTo>
                <a:close/>
                <a:moveTo>
                  <a:pt x="93" y="273"/>
                </a:moveTo>
                <a:cubicBezTo>
                  <a:pt x="93" y="273"/>
                  <a:pt x="94" y="273"/>
                  <a:pt x="94" y="273"/>
                </a:cubicBezTo>
                <a:cubicBezTo>
                  <a:pt x="95" y="272"/>
                  <a:pt x="95" y="272"/>
                  <a:pt x="95" y="271"/>
                </a:cubicBezTo>
                <a:cubicBezTo>
                  <a:pt x="94" y="271"/>
                  <a:pt x="93" y="271"/>
                  <a:pt x="93" y="271"/>
                </a:cubicBezTo>
                <a:cubicBezTo>
                  <a:pt x="92" y="272"/>
                  <a:pt x="93" y="272"/>
                  <a:pt x="93" y="273"/>
                </a:cubicBezTo>
                <a:close/>
                <a:moveTo>
                  <a:pt x="52" y="20"/>
                </a:moveTo>
                <a:cubicBezTo>
                  <a:pt x="53" y="19"/>
                  <a:pt x="54" y="18"/>
                  <a:pt x="55" y="18"/>
                </a:cubicBezTo>
                <a:cubicBezTo>
                  <a:pt x="55" y="18"/>
                  <a:pt x="55" y="18"/>
                  <a:pt x="55" y="18"/>
                </a:cubicBezTo>
                <a:cubicBezTo>
                  <a:pt x="54" y="18"/>
                  <a:pt x="53" y="18"/>
                  <a:pt x="52" y="18"/>
                </a:cubicBezTo>
                <a:cubicBezTo>
                  <a:pt x="52" y="18"/>
                  <a:pt x="52" y="19"/>
                  <a:pt x="52" y="20"/>
                </a:cubicBezTo>
                <a:close/>
                <a:moveTo>
                  <a:pt x="19" y="88"/>
                </a:moveTo>
                <a:cubicBezTo>
                  <a:pt x="20" y="87"/>
                  <a:pt x="22" y="83"/>
                  <a:pt x="21" y="82"/>
                </a:cubicBezTo>
                <a:cubicBezTo>
                  <a:pt x="21" y="82"/>
                  <a:pt x="21" y="82"/>
                  <a:pt x="21" y="83"/>
                </a:cubicBezTo>
                <a:cubicBezTo>
                  <a:pt x="20" y="85"/>
                  <a:pt x="20" y="86"/>
                  <a:pt x="19" y="88"/>
                </a:cubicBezTo>
                <a:close/>
                <a:moveTo>
                  <a:pt x="20" y="182"/>
                </a:moveTo>
                <a:cubicBezTo>
                  <a:pt x="19" y="182"/>
                  <a:pt x="19" y="182"/>
                  <a:pt x="19" y="182"/>
                </a:cubicBezTo>
                <a:cubicBezTo>
                  <a:pt x="19" y="184"/>
                  <a:pt x="20" y="185"/>
                  <a:pt x="20" y="186"/>
                </a:cubicBezTo>
                <a:cubicBezTo>
                  <a:pt x="20" y="187"/>
                  <a:pt x="21" y="187"/>
                  <a:pt x="21" y="187"/>
                </a:cubicBezTo>
                <a:cubicBezTo>
                  <a:pt x="21" y="185"/>
                  <a:pt x="20" y="183"/>
                  <a:pt x="20" y="182"/>
                </a:cubicBezTo>
                <a:close/>
                <a:moveTo>
                  <a:pt x="41" y="240"/>
                </a:moveTo>
                <a:cubicBezTo>
                  <a:pt x="41" y="241"/>
                  <a:pt x="40" y="242"/>
                  <a:pt x="40" y="242"/>
                </a:cubicBezTo>
                <a:cubicBezTo>
                  <a:pt x="40" y="243"/>
                  <a:pt x="40" y="243"/>
                  <a:pt x="41" y="244"/>
                </a:cubicBezTo>
                <a:cubicBezTo>
                  <a:pt x="41" y="243"/>
                  <a:pt x="42" y="243"/>
                  <a:pt x="43" y="242"/>
                </a:cubicBezTo>
                <a:cubicBezTo>
                  <a:pt x="42" y="242"/>
                  <a:pt x="42" y="241"/>
                  <a:pt x="41" y="240"/>
                </a:cubicBezTo>
                <a:close/>
                <a:moveTo>
                  <a:pt x="231" y="73"/>
                </a:moveTo>
                <a:cubicBezTo>
                  <a:pt x="230" y="70"/>
                  <a:pt x="229" y="68"/>
                  <a:pt x="227" y="66"/>
                </a:cubicBezTo>
                <a:cubicBezTo>
                  <a:pt x="228" y="68"/>
                  <a:pt x="230" y="71"/>
                  <a:pt x="231" y="73"/>
                </a:cubicBezTo>
                <a:close/>
                <a:moveTo>
                  <a:pt x="192" y="267"/>
                </a:moveTo>
                <a:cubicBezTo>
                  <a:pt x="190" y="267"/>
                  <a:pt x="188" y="267"/>
                  <a:pt x="187" y="267"/>
                </a:cubicBezTo>
                <a:cubicBezTo>
                  <a:pt x="187" y="268"/>
                  <a:pt x="187" y="268"/>
                  <a:pt x="187" y="268"/>
                </a:cubicBezTo>
                <a:cubicBezTo>
                  <a:pt x="189" y="268"/>
                  <a:pt x="190" y="267"/>
                  <a:pt x="191" y="267"/>
                </a:cubicBezTo>
                <a:cubicBezTo>
                  <a:pt x="192" y="267"/>
                  <a:pt x="192" y="267"/>
                  <a:pt x="192" y="267"/>
                </a:cubicBezTo>
                <a:close/>
                <a:moveTo>
                  <a:pt x="237" y="32"/>
                </a:moveTo>
                <a:cubicBezTo>
                  <a:pt x="237" y="33"/>
                  <a:pt x="240" y="36"/>
                  <a:pt x="240" y="37"/>
                </a:cubicBezTo>
                <a:cubicBezTo>
                  <a:pt x="240" y="36"/>
                  <a:pt x="239" y="35"/>
                  <a:pt x="239" y="34"/>
                </a:cubicBezTo>
                <a:cubicBezTo>
                  <a:pt x="239" y="33"/>
                  <a:pt x="238" y="32"/>
                  <a:pt x="237" y="32"/>
                </a:cubicBezTo>
                <a:close/>
                <a:moveTo>
                  <a:pt x="240" y="55"/>
                </a:moveTo>
                <a:cubicBezTo>
                  <a:pt x="240" y="55"/>
                  <a:pt x="240" y="55"/>
                  <a:pt x="240" y="55"/>
                </a:cubicBezTo>
                <a:cubicBezTo>
                  <a:pt x="240" y="53"/>
                  <a:pt x="239" y="51"/>
                  <a:pt x="239" y="49"/>
                </a:cubicBezTo>
                <a:cubicBezTo>
                  <a:pt x="239" y="49"/>
                  <a:pt x="239" y="49"/>
                  <a:pt x="239" y="49"/>
                </a:cubicBezTo>
                <a:cubicBezTo>
                  <a:pt x="239" y="50"/>
                  <a:pt x="238" y="51"/>
                  <a:pt x="238" y="51"/>
                </a:cubicBezTo>
                <a:cubicBezTo>
                  <a:pt x="239" y="53"/>
                  <a:pt x="239" y="54"/>
                  <a:pt x="240" y="55"/>
                </a:cubicBezTo>
                <a:close/>
                <a:moveTo>
                  <a:pt x="26" y="248"/>
                </a:moveTo>
                <a:cubicBezTo>
                  <a:pt x="25" y="249"/>
                  <a:pt x="25" y="250"/>
                  <a:pt x="27" y="252"/>
                </a:cubicBezTo>
                <a:cubicBezTo>
                  <a:pt x="28" y="250"/>
                  <a:pt x="27" y="249"/>
                  <a:pt x="26" y="248"/>
                </a:cubicBezTo>
                <a:close/>
                <a:moveTo>
                  <a:pt x="206" y="48"/>
                </a:moveTo>
                <a:cubicBezTo>
                  <a:pt x="208" y="49"/>
                  <a:pt x="210" y="51"/>
                  <a:pt x="212" y="53"/>
                </a:cubicBezTo>
                <a:cubicBezTo>
                  <a:pt x="210" y="51"/>
                  <a:pt x="209" y="48"/>
                  <a:pt x="206" y="48"/>
                </a:cubicBezTo>
                <a:close/>
                <a:moveTo>
                  <a:pt x="13" y="42"/>
                </a:moveTo>
                <a:cubicBezTo>
                  <a:pt x="13" y="39"/>
                  <a:pt x="14" y="36"/>
                  <a:pt x="15" y="33"/>
                </a:cubicBezTo>
                <a:cubicBezTo>
                  <a:pt x="14" y="36"/>
                  <a:pt x="13" y="39"/>
                  <a:pt x="13" y="42"/>
                </a:cubicBezTo>
                <a:close/>
                <a:moveTo>
                  <a:pt x="28" y="30"/>
                </a:moveTo>
                <a:cubicBezTo>
                  <a:pt x="28" y="30"/>
                  <a:pt x="28" y="30"/>
                  <a:pt x="28" y="30"/>
                </a:cubicBezTo>
                <a:cubicBezTo>
                  <a:pt x="27" y="30"/>
                  <a:pt x="26" y="30"/>
                  <a:pt x="26" y="31"/>
                </a:cubicBezTo>
                <a:cubicBezTo>
                  <a:pt x="25" y="31"/>
                  <a:pt x="25" y="31"/>
                  <a:pt x="25" y="31"/>
                </a:cubicBezTo>
                <a:cubicBezTo>
                  <a:pt x="25" y="32"/>
                  <a:pt x="24" y="32"/>
                  <a:pt x="24" y="33"/>
                </a:cubicBezTo>
                <a:cubicBezTo>
                  <a:pt x="25" y="33"/>
                  <a:pt x="25" y="33"/>
                  <a:pt x="25" y="33"/>
                </a:cubicBezTo>
                <a:cubicBezTo>
                  <a:pt x="26" y="32"/>
                  <a:pt x="27" y="31"/>
                  <a:pt x="28" y="30"/>
                </a:cubicBezTo>
                <a:close/>
                <a:moveTo>
                  <a:pt x="14" y="63"/>
                </a:moveTo>
                <a:cubicBezTo>
                  <a:pt x="13" y="66"/>
                  <a:pt x="12" y="68"/>
                  <a:pt x="12" y="71"/>
                </a:cubicBezTo>
                <a:cubicBezTo>
                  <a:pt x="13" y="68"/>
                  <a:pt x="14" y="66"/>
                  <a:pt x="14" y="63"/>
                </a:cubicBezTo>
                <a:close/>
                <a:moveTo>
                  <a:pt x="225" y="245"/>
                </a:moveTo>
                <a:cubicBezTo>
                  <a:pt x="226" y="244"/>
                  <a:pt x="226" y="243"/>
                  <a:pt x="226" y="242"/>
                </a:cubicBezTo>
                <a:cubicBezTo>
                  <a:pt x="226" y="242"/>
                  <a:pt x="226" y="241"/>
                  <a:pt x="226" y="241"/>
                </a:cubicBezTo>
                <a:cubicBezTo>
                  <a:pt x="224" y="243"/>
                  <a:pt x="224" y="244"/>
                  <a:pt x="225" y="245"/>
                </a:cubicBezTo>
                <a:close/>
                <a:moveTo>
                  <a:pt x="204" y="267"/>
                </a:moveTo>
                <a:cubicBezTo>
                  <a:pt x="205" y="266"/>
                  <a:pt x="205" y="266"/>
                  <a:pt x="204" y="265"/>
                </a:cubicBezTo>
                <a:cubicBezTo>
                  <a:pt x="203" y="266"/>
                  <a:pt x="203" y="267"/>
                  <a:pt x="202" y="268"/>
                </a:cubicBezTo>
                <a:cubicBezTo>
                  <a:pt x="202" y="268"/>
                  <a:pt x="202" y="268"/>
                  <a:pt x="202" y="268"/>
                </a:cubicBezTo>
                <a:cubicBezTo>
                  <a:pt x="203" y="268"/>
                  <a:pt x="204" y="268"/>
                  <a:pt x="204" y="267"/>
                </a:cubicBezTo>
                <a:close/>
                <a:moveTo>
                  <a:pt x="38" y="257"/>
                </a:moveTo>
                <a:cubicBezTo>
                  <a:pt x="39" y="256"/>
                  <a:pt x="39" y="254"/>
                  <a:pt x="37" y="254"/>
                </a:cubicBezTo>
                <a:cubicBezTo>
                  <a:pt x="37" y="255"/>
                  <a:pt x="37" y="256"/>
                  <a:pt x="38" y="257"/>
                </a:cubicBezTo>
                <a:close/>
                <a:moveTo>
                  <a:pt x="185" y="275"/>
                </a:moveTo>
                <a:cubicBezTo>
                  <a:pt x="185" y="275"/>
                  <a:pt x="185" y="275"/>
                  <a:pt x="185" y="276"/>
                </a:cubicBezTo>
                <a:cubicBezTo>
                  <a:pt x="186" y="276"/>
                  <a:pt x="187" y="276"/>
                  <a:pt x="188" y="276"/>
                </a:cubicBezTo>
                <a:cubicBezTo>
                  <a:pt x="188" y="275"/>
                  <a:pt x="188" y="275"/>
                  <a:pt x="187" y="275"/>
                </a:cubicBezTo>
                <a:cubicBezTo>
                  <a:pt x="187" y="275"/>
                  <a:pt x="187" y="275"/>
                  <a:pt x="186" y="275"/>
                </a:cubicBezTo>
                <a:cubicBezTo>
                  <a:pt x="186" y="275"/>
                  <a:pt x="186" y="275"/>
                  <a:pt x="185" y="275"/>
                </a:cubicBezTo>
                <a:close/>
                <a:moveTo>
                  <a:pt x="238" y="270"/>
                </a:moveTo>
                <a:cubicBezTo>
                  <a:pt x="239" y="270"/>
                  <a:pt x="240" y="269"/>
                  <a:pt x="240" y="267"/>
                </a:cubicBezTo>
                <a:cubicBezTo>
                  <a:pt x="239" y="268"/>
                  <a:pt x="238" y="269"/>
                  <a:pt x="238" y="269"/>
                </a:cubicBezTo>
                <a:cubicBezTo>
                  <a:pt x="238" y="270"/>
                  <a:pt x="238" y="270"/>
                  <a:pt x="238" y="270"/>
                </a:cubicBezTo>
                <a:close/>
                <a:moveTo>
                  <a:pt x="242" y="261"/>
                </a:moveTo>
                <a:cubicBezTo>
                  <a:pt x="241" y="262"/>
                  <a:pt x="241" y="263"/>
                  <a:pt x="240" y="265"/>
                </a:cubicBezTo>
                <a:cubicBezTo>
                  <a:pt x="242" y="263"/>
                  <a:pt x="243" y="262"/>
                  <a:pt x="242" y="261"/>
                </a:cubicBezTo>
                <a:close/>
                <a:moveTo>
                  <a:pt x="165" y="28"/>
                </a:moveTo>
                <a:cubicBezTo>
                  <a:pt x="165" y="28"/>
                  <a:pt x="165" y="28"/>
                  <a:pt x="165" y="28"/>
                </a:cubicBezTo>
                <a:cubicBezTo>
                  <a:pt x="166" y="28"/>
                  <a:pt x="168" y="29"/>
                  <a:pt x="170" y="29"/>
                </a:cubicBezTo>
                <a:cubicBezTo>
                  <a:pt x="170" y="28"/>
                  <a:pt x="170" y="28"/>
                  <a:pt x="169" y="28"/>
                </a:cubicBezTo>
                <a:cubicBezTo>
                  <a:pt x="168" y="28"/>
                  <a:pt x="166" y="28"/>
                  <a:pt x="165" y="28"/>
                </a:cubicBezTo>
                <a:close/>
                <a:moveTo>
                  <a:pt x="235" y="44"/>
                </a:moveTo>
                <a:cubicBezTo>
                  <a:pt x="235" y="44"/>
                  <a:pt x="235" y="44"/>
                  <a:pt x="235" y="45"/>
                </a:cubicBezTo>
                <a:cubicBezTo>
                  <a:pt x="236" y="46"/>
                  <a:pt x="236" y="47"/>
                  <a:pt x="237" y="48"/>
                </a:cubicBezTo>
                <a:cubicBezTo>
                  <a:pt x="237" y="48"/>
                  <a:pt x="237" y="47"/>
                  <a:pt x="238" y="47"/>
                </a:cubicBezTo>
                <a:cubicBezTo>
                  <a:pt x="237" y="46"/>
                  <a:pt x="236" y="45"/>
                  <a:pt x="235" y="44"/>
                </a:cubicBezTo>
                <a:close/>
                <a:moveTo>
                  <a:pt x="153" y="282"/>
                </a:moveTo>
                <a:cubicBezTo>
                  <a:pt x="157" y="283"/>
                  <a:pt x="160" y="283"/>
                  <a:pt x="164" y="283"/>
                </a:cubicBezTo>
                <a:cubicBezTo>
                  <a:pt x="160" y="282"/>
                  <a:pt x="157" y="282"/>
                  <a:pt x="153" y="282"/>
                </a:cubicBezTo>
                <a:close/>
                <a:moveTo>
                  <a:pt x="130" y="273"/>
                </a:moveTo>
                <a:cubicBezTo>
                  <a:pt x="130" y="273"/>
                  <a:pt x="130" y="273"/>
                  <a:pt x="130" y="273"/>
                </a:cubicBezTo>
                <a:cubicBezTo>
                  <a:pt x="130" y="273"/>
                  <a:pt x="131" y="273"/>
                  <a:pt x="131" y="273"/>
                </a:cubicBezTo>
                <a:cubicBezTo>
                  <a:pt x="132" y="273"/>
                  <a:pt x="133" y="273"/>
                  <a:pt x="133" y="272"/>
                </a:cubicBezTo>
                <a:cubicBezTo>
                  <a:pt x="132" y="272"/>
                  <a:pt x="131" y="272"/>
                  <a:pt x="130" y="272"/>
                </a:cubicBezTo>
                <a:cubicBezTo>
                  <a:pt x="129" y="272"/>
                  <a:pt x="129" y="272"/>
                  <a:pt x="130" y="273"/>
                </a:cubicBezTo>
                <a:close/>
                <a:moveTo>
                  <a:pt x="58" y="270"/>
                </a:moveTo>
                <a:cubicBezTo>
                  <a:pt x="58" y="270"/>
                  <a:pt x="58" y="270"/>
                  <a:pt x="58" y="270"/>
                </a:cubicBezTo>
                <a:cubicBezTo>
                  <a:pt x="57" y="270"/>
                  <a:pt x="55" y="269"/>
                  <a:pt x="54" y="269"/>
                </a:cubicBezTo>
                <a:cubicBezTo>
                  <a:pt x="54" y="269"/>
                  <a:pt x="53" y="270"/>
                  <a:pt x="53" y="270"/>
                </a:cubicBezTo>
                <a:cubicBezTo>
                  <a:pt x="55" y="270"/>
                  <a:pt x="57" y="270"/>
                  <a:pt x="58" y="270"/>
                </a:cubicBezTo>
                <a:close/>
                <a:moveTo>
                  <a:pt x="195" y="255"/>
                </a:moveTo>
                <a:cubicBezTo>
                  <a:pt x="194" y="255"/>
                  <a:pt x="194" y="256"/>
                  <a:pt x="193" y="256"/>
                </a:cubicBezTo>
                <a:cubicBezTo>
                  <a:pt x="194" y="256"/>
                  <a:pt x="194" y="256"/>
                  <a:pt x="194" y="257"/>
                </a:cubicBezTo>
                <a:cubicBezTo>
                  <a:pt x="195" y="257"/>
                  <a:pt x="196" y="257"/>
                  <a:pt x="196" y="257"/>
                </a:cubicBezTo>
                <a:cubicBezTo>
                  <a:pt x="196" y="256"/>
                  <a:pt x="195" y="255"/>
                  <a:pt x="195" y="255"/>
                </a:cubicBezTo>
                <a:close/>
                <a:moveTo>
                  <a:pt x="54" y="32"/>
                </a:moveTo>
                <a:cubicBezTo>
                  <a:pt x="53" y="31"/>
                  <a:pt x="52" y="31"/>
                  <a:pt x="51" y="31"/>
                </a:cubicBezTo>
                <a:cubicBezTo>
                  <a:pt x="50" y="32"/>
                  <a:pt x="50" y="32"/>
                  <a:pt x="51" y="33"/>
                </a:cubicBezTo>
                <a:cubicBezTo>
                  <a:pt x="52" y="32"/>
                  <a:pt x="53" y="32"/>
                  <a:pt x="54" y="32"/>
                </a:cubicBezTo>
                <a:close/>
                <a:moveTo>
                  <a:pt x="18" y="189"/>
                </a:moveTo>
                <a:cubicBezTo>
                  <a:pt x="18" y="189"/>
                  <a:pt x="18" y="190"/>
                  <a:pt x="18" y="191"/>
                </a:cubicBezTo>
                <a:cubicBezTo>
                  <a:pt x="18" y="192"/>
                  <a:pt x="19" y="193"/>
                  <a:pt x="19" y="194"/>
                </a:cubicBezTo>
                <a:cubicBezTo>
                  <a:pt x="19" y="194"/>
                  <a:pt x="19" y="194"/>
                  <a:pt x="19" y="194"/>
                </a:cubicBezTo>
                <a:cubicBezTo>
                  <a:pt x="19" y="192"/>
                  <a:pt x="19" y="191"/>
                  <a:pt x="18" y="189"/>
                </a:cubicBezTo>
                <a:close/>
                <a:moveTo>
                  <a:pt x="135" y="17"/>
                </a:moveTo>
                <a:cubicBezTo>
                  <a:pt x="133" y="18"/>
                  <a:pt x="132" y="18"/>
                  <a:pt x="131" y="18"/>
                </a:cubicBezTo>
                <a:cubicBezTo>
                  <a:pt x="131" y="18"/>
                  <a:pt x="131" y="18"/>
                  <a:pt x="131" y="18"/>
                </a:cubicBezTo>
                <a:cubicBezTo>
                  <a:pt x="132" y="19"/>
                  <a:pt x="132" y="19"/>
                  <a:pt x="133" y="19"/>
                </a:cubicBezTo>
                <a:cubicBezTo>
                  <a:pt x="134" y="19"/>
                  <a:pt x="134" y="19"/>
                  <a:pt x="135" y="17"/>
                </a:cubicBezTo>
                <a:close/>
                <a:moveTo>
                  <a:pt x="201" y="274"/>
                </a:moveTo>
                <a:cubicBezTo>
                  <a:pt x="201" y="274"/>
                  <a:pt x="201" y="275"/>
                  <a:pt x="202" y="275"/>
                </a:cubicBezTo>
                <a:cubicBezTo>
                  <a:pt x="203" y="275"/>
                  <a:pt x="204" y="275"/>
                  <a:pt x="205" y="274"/>
                </a:cubicBezTo>
                <a:cubicBezTo>
                  <a:pt x="204" y="274"/>
                  <a:pt x="204" y="274"/>
                  <a:pt x="204" y="274"/>
                </a:cubicBezTo>
                <a:cubicBezTo>
                  <a:pt x="203" y="274"/>
                  <a:pt x="202" y="274"/>
                  <a:pt x="201" y="274"/>
                </a:cubicBezTo>
                <a:close/>
                <a:moveTo>
                  <a:pt x="238" y="237"/>
                </a:moveTo>
                <a:cubicBezTo>
                  <a:pt x="237" y="238"/>
                  <a:pt x="236" y="241"/>
                  <a:pt x="236" y="242"/>
                </a:cubicBezTo>
                <a:cubicBezTo>
                  <a:pt x="237" y="239"/>
                  <a:pt x="238" y="238"/>
                  <a:pt x="238" y="237"/>
                </a:cubicBezTo>
                <a:close/>
                <a:moveTo>
                  <a:pt x="35" y="31"/>
                </a:moveTo>
                <a:cubicBezTo>
                  <a:pt x="34" y="32"/>
                  <a:pt x="32" y="32"/>
                  <a:pt x="32" y="34"/>
                </a:cubicBezTo>
                <a:cubicBezTo>
                  <a:pt x="34" y="33"/>
                  <a:pt x="35" y="32"/>
                  <a:pt x="35" y="31"/>
                </a:cubicBezTo>
                <a:close/>
                <a:moveTo>
                  <a:pt x="229" y="44"/>
                </a:moveTo>
                <a:cubicBezTo>
                  <a:pt x="229" y="44"/>
                  <a:pt x="229" y="44"/>
                  <a:pt x="229" y="44"/>
                </a:cubicBezTo>
                <a:cubicBezTo>
                  <a:pt x="229" y="43"/>
                  <a:pt x="229" y="43"/>
                  <a:pt x="229" y="42"/>
                </a:cubicBezTo>
                <a:cubicBezTo>
                  <a:pt x="229" y="42"/>
                  <a:pt x="229" y="42"/>
                  <a:pt x="229" y="41"/>
                </a:cubicBezTo>
                <a:cubicBezTo>
                  <a:pt x="228" y="41"/>
                  <a:pt x="228" y="41"/>
                  <a:pt x="227" y="41"/>
                </a:cubicBezTo>
                <a:cubicBezTo>
                  <a:pt x="227" y="41"/>
                  <a:pt x="227" y="41"/>
                  <a:pt x="227" y="41"/>
                </a:cubicBezTo>
                <a:cubicBezTo>
                  <a:pt x="228" y="42"/>
                  <a:pt x="228" y="43"/>
                  <a:pt x="229" y="44"/>
                </a:cubicBezTo>
                <a:close/>
                <a:moveTo>
                  <a:pt x="106" y="272"/>
                </a:moveTo>
                <a:cubicBezTo>
                  <a:pt x="105" y="272"/>
                  <a:pt x="105" y="272"/>
                  <a:pt x="104" y="272"/>
                </a:cubicBezTo>
                <a:cubicBezTo>
                  <a:pt x="104" y="272"/>
                  <a:pt x="104" y="273"/>
                  <a:pt x="104" y="273"/>
                </a:cubicBezTo>
                <a:cubicBezTo>
                  <a:pt x="106" y="274"/>
                  <a:pt x="106" y="273"/>
                  <a:pt x="106" y="272"/>
                </a:cubicBezTo>
                <a:close/>
                <a:moveTo>
                  <a:pt x="49" y="57"/>
                </a:moveTo>
                <a:cubicBezTo>
                  <a:pt x="48" y="57"/>
                  <a:pt x="48" y="57"/>
                  <a:pt x="48" y="57"/>
                </a:cubicBezTo>
                <a:cubicBezTo>
                  <a:pt x="48" y="57"/>
                  <a:pt x="47" y="57"/>
                  <a:pt x="46" y="57"/>
                </a:cubicBezTo>
                <a:cubicBezTo>
                  <a:pt x="46" y="58"/>
                  <a:pt x="46" y="59"/>
                  <a:pt x="46" y="59"/>
                </a:cubicBezTo>
                <a:cubicBezTo>
                  <a:pt x="47" y="58"/>
                  <a:pt x="48" y="58"/>
                  <a:pt x="49" y="57"/>
                </a:cubicBezTo>
                <a:close/>
                <a:moveTo>
                  <a:pt x="33" y="41"/>
                </a:moveTo>
                <a:cubicBezTo>
                  <a:pt x="31" y="42"/>
                  <a:pt x="31" y="42"/>
                  <a:pt x="31" y="44"/>
                </a:cubicBezTo>
                <a:cubicBezTo>
                  <a:pt x="31" y="44"/>
                  <a:pt x="32" y="44"/>
                  <a:pt x="32" y="44"/>
                </a:cubicBezTo>
                <a:cubicBezTo>
                  <a:pt x="32" y="43"/>
                  <a:pt x="32" y="42"/>
                  <a:pt x="33" y="41"/>
                </a:cubicBezTo>
                <a:close/>
                <a:moveTo>
                  <a:pt x="28" y="60"/>
                </a:moveTo>
                <a:cubicBezTo>
                  <a:pt x="28" y="60"/>
                  <a:pt x="28" y="60"/>
                  <a:pt x="28" y="60"/>
                </a:cubicBezTo>
                <a:cubicBezTo>
                  <a:pt x="27" y="61"/>
                  <a:pt x="27" y="62"/>
                  <a:pt x="27" y="63"/>
                </a:cubicBezTo>
                <a:cubicBezTo>
                  <a:pt x="26" y="64"/>
                  <a:pt x="27" y="64"/>
                  <a:pt x="27" y="65"/>
                </a:cubicBezTo>
                <a:cubicBezTo>
                  <a:pt x="27" y="65"/>
                  <a:pt x="27" y="65"/>
                  <a:pt x="27" y="65"/>
                </a:cubicBezTo>
                <a:cubicBezTo>
                  <a:pt x="27" y="63"/>
                  <a:pt x="28" y="62"/>
                  <a:pt x="28" y="60"/>
                </a:cubicBezTo>
                <a:close/>
                <a:moveTo>
                  <a:pt x="208" y="264"/>
                </a:moveTo>
                <a:cubicBezTo>
                  <a:pt x="208" y="264"/>
                  <a:pt x="207" y="264"/>
                  <a:pt x="207" y="264"/>
                </a:cubicBezTo>
                <a:cubicBezTo>
                  <a:pt x="208" y="266"/>
                  <a:pt x="208" y="266"/>
                  <a:pt x="209" y="267"/>
                </a:cubicBezTo>
                <a:cubicBezTo>
                  <a:pt x="209" y="266"/>
                  <a:pt x="209" y="265"/>
                  <a:pt x="208" y="264"/>
                </a:cubicBezTo>
                <a:close/>
                <a:moveTo>
                  <a:pt x="42" y="270"/>
                </a:moveTo>
                <a:cubicBezTo>
                  <a:pt x="43" y="270"/>
                  <a:pt x="44" y="270"/>
                  <a:pt x="44" y="270"/>
                </a:cubicBezTo>
                <a:cubicBezTo>
                  <a:pt x="44" y="269"/>
                  <a:pt x="44" y="269"/>
                  <a:pt x="43" y="268"/>
                </a:cubicBezTo>
                <a:cubicBezTo>
                  <a:pt x="43" y="269"/>
                  <a:pt x="43" y="269"/>
                  <a:pt x="42" y="270"/>
                </a:cubicBezTo>
                <a:close/>
                <a:moveTo>
                  <a:pt x="247" y="113"/>
                </a:moveTo>
                <a:cubicBezTo>
                  <a:pt x="248" y="115"/>
                  <a:pt x="248" y="116"/>
                  <a:pt x="248" y="118"/>
                </a:cubicBezTo>
                <a:cubicBezTo>
                  <a:pt x="249" y="116"/>
                  <a:pt x="249" y="114"/>
                  <a:pt x="247" y="113"/>
                </a:cubicBezTo>
                <a:close/>
                <a:moveTo>
                  <a:pt x="36" y="73"/>
                </a:moveTo>
                <a:cubicBezTo>
                  <a:pt x="37" y="71"/>
                  <a:pt x="38" y="70"/>
                  <a:pt x="39" y="69"/>
                </a:cubicBezTo>
                <a:cubicBezTo>
                  <a:pt x="37" y="70"/>
                  <a:pt x="36" y="71"/>
                  <a:pt x="36" y="73"/>
                </a:cubicBezTo>
                <a:close/>
                <a:moveTo>
                  <a:pt x="243" y="237"/>
                </a:moveTo>
                <a:cubicBezTo>
                  <a:pt x="242" y="238"/>
                  <a:pt x="242" y="240"/>
                  <a:pt x="243" y="241"/>
                </a:cubicBezTo>
                <a:cubicBezTo>
                  <a:pt x="243" y="239"/>
                  <a:pt x="243" y="238"/>
                  <a:pt x="243" y="237"/>
                </a:cubicBezTo>
                <a:close/>
                <a:moveTo>
                  <a:pt x="235" y="265"/>
                </a:moveTo>
                <a:cubicBezTo>
                  <a:pt x="236" y="265"/>
                  <a:pt x="236" y="264"/>
                  <a:pt x="237" y="263"/>
                </a:cubicBezTo>
                <a:cubicBezTo>
                  <a:pt x="237" y="263"/>
                  <a:pt x="237" y="263"/>
                  <a:pt x="237" y="263"/>
                </a:cubicBezTo>
                <a:cubicBezTo>
                  <a:pt x="236" y="263"/>
                  <a:pt x="235" y="264"/>
                  <a:pt x="234" y="265"/>
                </a:cubicBezTo>
                <a:cubicBezTo>
                  <a:pt x="234" y="265"/>
                  <a:pt x="235" y="265"/>
                  <a:pt x="235" y="265"/>
                </a:cubicBezTo>
                <a:close/>
                <a:moveTo>
                  <a:pt x="204" y="34"/>
                </a:moveTo>
                <a:cubicBezTo>
                  <a:pt x="205" y="34"/>
                  <a:pt x="205" y="34"/>
                  <a:pt x="206" y="35"/>
                </a:cubicBezTo>
                <a:cubicBezTo>
                  <a:pt x="206" y="34"/>
                  <a:pt x="206" y="34"/>
                  <a:pt x="206" y="34"/>
                </a:cubicBezTo>
                <a:cubicBezTo>
                  <a:pt x="206" y="34"/>
                  <a:pt x="205" y="33"/>
                  <a:pt x="205" y="32"/>
                </a:cubicBezTo>
                <a:cubicBezTo>
                  <a:pt x="204" y="33"/>
                  <a:pt x="204" y="33"/>
                  <a:pt x="204" y="33"/>
                </a:cubicBezTo>
                <a:cubicBezTo>
                  <a:pt x="204" y="33"/>
                  <a:pt x="204" y="33"/>
                  <a:pt x="204" y="34"/>
                </a:cubicBezTo>
                <a:close/>
                <a:moveTo>
                  <a:pt x="98" y="266"/>
                </a:moveTo>
                <a:cubicBezTo>
                  <a:pt x="97" y="266"/>
                  <a:pt x="95" y="266"/>
                  <a:pt x="94" y="266"/>
                </a:cubicBezTo>
                <a:cubicBezTo>
                  <a:pt x="94" y="266"/>
                  <a:pt x="94" y="266"/>
                  <a:pt x="94" y="266"/>
                </a:cubicBezTo>
                <a:cubicBezTo>
                  <a:pt x="95" y="267"/>
                  <a:pt x="97" y="267"/>
                  <a:pt x="98" y="266"/>
                </a:cubicBezTo>
                <a:close/>
                <a:moveTo>
                  <a:pt x="211" y="284"/>
                </a:moveTo>
                <a:cubicBezTo>
                  <a:pt x="209" y="283"/>
                  <a:pt x="208" y="283"/>
                  <a:pt x="206" y="284"/>
                </a:cubicBezTo>
                <a:cubicBezTo>
                  <a:pt x="206" y="284"/>
                  <a:pt x="206" y="284"/>
                  <a:pt x="206" y="284"/>
                </a:cubicBezTo>
                <a:cubicBezTo>
                  <a:pt x="208" y="284"/>
                  <a:pt x="209" y="284"/>
                  <a:pt x="211" y="284"/>
                </a:cubicBezTo>
                <a:close/>
                <a:moveTo>
                  <a:pt x="244" y="215"/>
                </a:moveTo>
                <a:cubicBezTo>
                  <a:pt x="245" y="214"/>
                  <a:pt x="245" y="212"/>
                  <a:pt x="245" y="211"/>
                </a:cubicBezTo>
                <a:cubicBezTo>
                  <a:pt x="244" y="213"/>
                  <a:pt x="244" y="215"/>
                  <a:pt x="244" y="215"/>
                </a:cubicBezTo>
                <a:close/>
                <a:moveTo>
                  <a:pt x="91" y="271"/>
                </a:moveTo>
                <a:cubicBezTo>
                  <a:pt x="89" y="271"/>
                  <a:pt x="88" y="270"/>
                  <a:pt x="87" y="270"/>
                </a:cubicBezTo>
                <a:cubicBezTo>
                  <a:pt x="87" y="270"/>
                  <a:pt x="87" y="270"/>
                  <a:pt x="87" y="271"/>
                </a:cubicBezTo>
                <a:cubicBezTo>
                  <a:pt x="88" y="271"/>
                  <a:pt x="89" y="271"/>
                  <a:pt x="90" y="271"/>
                </a:cubicBezTo>
                <a:cubicBezTo>
                  <a:pt x="90" y="271"/>
                  <a:pt x="90" y="271"/>
                  <a:pt x="91" y="271"/>
                </a:cubicBezTo>
                <a:close/>
                <a:moveTo>
                  <a:pt x="22" y="42"/>
                </a:moveTo>
                <a:cubicBezTo>
                  <a:pt x="22" y="42"/>
                  <a:pt x="23" y="42"/>
                  <a:pt x="23" y="42"/>
                </a:cubicBezTo>
                <a:cubicBezTo>
                  <a:pt x="23" y="41"/>
                  <a:pt x="24" y="39"/>
                  <a:pt x="24" y="38"/>
                </a:cubicBezTo>
                <a:cubicBezTo>
                  <a:pt x="24" y="38"/>
                  <a:pt x="24" y="38"/>
                  <a:pt x="24" y="38"/>
                </a:cubicBezTo>
                <a:cubicBezTo>
                  <a:pt x="24" y="38"/>
                  <a:pt x="24" y="38"/>
                  <a:pt x="23" y="39"/>
                </a:cubicBezTo>
                <a:cubicBezTo>
                  <a:pt x="23" y="40"/>
                  <a:pt x="23" y="41"/>
                  <a:pt x="22" y="42"/>
                </a:cubicBezTo>
                <a:close/>
                <a:moveTo>
                  <a:pt x="58" y="244"/>
                </a:moveTo>
                <a:cubicBezTo>
                  <a:pt x="57" y="245"/>
                  <a:pt x="58" y="247"/>
                  <a:pt x="60" y="247"/>
                </a:cubicBezTo>
                <a:cubicBezTo>
                  <a:pt x="59" y="246"/>
                  <a:pt x="59" y="245"/>
                  <a:pt x="58" y="244"/>
                </a:cubicBezTo>
                <a:close/>
                <a:moveTo>
                  <a:pt x="32" y="229"/>
                </a:moveTo>
                <a:cubicBezTo>
                  <a:pt x="32" y="229"/>
                  <a:pt x="32" y="229"/>
                  <a:pt x="32" y="228"/>
                </a:cubicBezTo>
                <a:cubicBezTo>
                  <a:pt x="31" y="227"/>
                  <a:pt x="31" y="226"/>
                  <a:pt x="30" y="225"/>
                </a:cubicBezTo>
                <a:cubicBezTo>
                  <a:pt x="30" y="225"/>
                  <a:pt x="30" y="225"/>
                  <a:pt x="30" y="225"/>
                </a:cubicBezTo>
                <a:cubicBezTo>
                  <a:pt x="30" y="225"/>
                  <a:pt x="30" y="225"/>
                  <a:pt x="30" y="225"/>
                </a:cubicBezTo>
                <a:cubicBezTo>
                  <a:pt x="30" y="227"/>
                  <a:pt x="31" y="228"/>
                  <a:pt x="32" y="229"/>
                </a:cubicBezTo>
                <a:close/>
                <a:moveTo>
                  <a:pt x="234" y="54"/>
                </a:moveTo>
                <a:cubicBezTo>
                  <a:pt x="234" y="54"/>
                  <a:pt x="234" y="54"/>
                  <a:pt x="234" y="54"/>
                </a:cubicBezTo>
                <a:cubicBezTo>
                  <a:pt x="234" y="53"/>
                  <a:pt x="234" y="52"/>
                  <a:pt x="233" y="51"/>
                </a:cubicBezTo>
                <a:cubicBezTo>
                  <a:pt x="233" y="51"/>
                  <a:pt x="233" y="51"/>
                  <a:pt x="233" y="51"/>
                </a:cubicBezTo>
                <a:cubicBezTo>
                  <a:pt x="232" y="52"/>
                  <a:pt x="233" y="53"/>
                  <a:pt x="234" y="54"/>
                </a:cubicBezTo>
                <a:close/>
                <a:moveTo>
                  <a:pt x="21" y="156"/>
                </a:moveTo>
                <a:cubicBezTo>
                  <a:pt x="21" y="153"/>
                  <a:pt x="21" y="151"/>
                  <a:pt x="21" y="149"/>
                </a:cubicBezTo>
                <a:cubicBezTo>
                  <a:pt x="21" y="151"/>
                  <a:pt x="21" y="153"/>
                  <a:pt x="21" y="156"/>
                </a:cubicBezTo>
                <a:close/>
                <a:moveTo>
                  <a:pt x="205" y="277"/>
                </a:moveTo>
                <a:cubicBezTo>
                  <a:pt x="204" y="277"/>
                  <a:pt x="203" y="277"/>
                  <a:pt x="202" y="277"/>
                </a:cubicBezTo>
                <a:cubicBezTo>
                  <a:pt x="203" y="278"/>
                  <a:pt x="204" y="278"/>
                  <a:pt x="205" y="278"/>
                </a:cubicBezTo>
                <a:cubicBezTo>
                  <a:pt x="205" y="278"/>
                  <a:pt x="205" y="278"/>
                  <a:pt x="205" y="277"/>
                </a:cubicBezTo>
                <a:cubicBezTo>
                  <a:pt x="205" y="277"/>
                  <a:pt x="205" y="277"/>
                  <a:pt x="205" y="277"/>
                </a:cubicBezTo>
                <a:close/>
                <a:moveTo>
                  <a:pt x="41" y="251"/>
                </a:moveTo>
                <a:cubicBezTo>
                  <a:pt x="40" y="250"/>
                  <a:pt x="40" y="250"/>
                  <a:pt x="39" y="250"/>
                </a:cubicBezTo>
                <a:cubicBezTo>
                  <a:pt x="40" y="251"/>
                  <a:pt x="40" y="252"/>
                  <a:pt x="40" y="253"/>
                </a:cubicBezTo>
                <a:cubicBezTo>
                  <a:pt x="41" y="252"/>
                  <a:pt x="41" y="252"/>
                  <a:pt x="41" y="251"/>
                </a:cubicBezTo>
                <a:close/>
                <a:moveTo>
                  <a:pt x="222" y="39"/>
                </a:moveTo>
                <a:cubicBezTo>
                  <a:pt x="223" y="40"/>
                  <a:pt x="224" y="41"/>
                  <a:pt x="225" y="42"/>
                </a:cubicBezTo>
                <a:cubicBezTo>
                  <a:pt x="224" y="41"/>
                  <a:pt x="224" y="39"/>
                  <a:pt x="222" y="39"/>
                </a:cubicBezTo>
                <a:close/>
                <a:moveTo>
                  <a:pt x="127" y="273"/>
                </a:moveTo>
                <a:cubicBezTo>
                  <a:pt x="126" y="272"/>
                  <a:pt x="124" y="272"/>
                  <a:pt x="122" y="273"/>
                </a:cubicBezTo>
                <a:cubicBezTo>
                  <a:pt x="124" y="273"/>
                  <a:pt x="126" y="273"/>
                  <a:pt x="127" y="273"/>
                </a:cubicBezTo>
                <a:close/>
                <a:moveTo>
                  <a:pt x="212" y="27"/>
                </a:moveTo>
                <a:cubicBezTo>
                  <a:pt x="212" y="27"/>
                  <a:pt x="212" y="27"/>
                  <a:pt x="212" y="27"/>
                </a:cubicBezTo>
                <a:cubicBezTo>
                  <a:pt x="212" y="28"/>
                  <a:pt x="213" y="29"/>
                  <a:pt x="215" y="29"/>
                </a:cubicBezTo>
                <a:cubicBezTo>
                  <a:pt x="214" y="28"/>
                  <a:pt x="213" y="27"/>
                  <a:pt x="212" y="27"/>
                </a:cubicBezTo>
                <a:close/>
                <a:moveTo>
                  <a:pt x="43" y="61"/>
                </a:moveTo>
                <a:cubicBezTo>
                  <a:pt x="42" y="61"/>
                  <a:pt x="39" y="64"/>
                  <a:pt x="39" y="65"/>
                </a:cubicBezTo>
                <a:cubicBezTo>
                  <a:pt x="40" y="64"/>
                  <a:pt x="42" y="62"/>
                  <a:pt x="43" y="61"/>
                </a:cubicBezTo>
                <a:close/>
                <a:moveTo>
                  <a:pt x="19" y="249"/>
                </a:moveTo>
                <a:cubicBezTo>
                  <a:pt x="19" y="248"/>
                  <a:pt x="18" y="247"/>
                  <a:pt x="17" y="246"/>
                </a:cubicBezTo>
                <a:cubicBezTo>
                  <a:pt x="18" y="247"/>
                  <a:pt x="18" y="248"/>
                  <a:pt x="19" y="249"/>
                </a:cubicBezTo>
                <a:close/>
                <a:moveTo>
                  <a:pt x="79" y="269"/>
                </a:moveTo>
                <a:cubicBezTo>
                  <a:pt x="79" y="269"/>
                  <a:pt x="78" y="269"/>
                  <a:pt x="77" y="269"/>
                </a:cubicBezTo>
                <a:cubicBezTo>
                  <a:pt x="77" y="269"/>
                  <a:pt x="76" y="269"/>
                  <a:pt x="76" y="270"/>
                </a:cubicBezTo>
                <a:cubicBezTo>
                  <a:pt x="77" y="270"/>
                  <a:pt x="78" y="270"/>
                  <a:pt x="79" y="270"/>
                </a:cubicBezTo>
                <a:cubicBezTo>
                  <a:pt x="79" y="270"/>
                  <a:pt x="80" y="270"/>
                  <a:pt x="79" y="269"/>
                </a:cubicBezTo>
                <a:close/>
                <a:moveTo>
                  <a:pt x="222" y="270"/>
                </a:moveTo>
                <a:cubicBezTo>
                  <a:pt x="221" y="269"/>
                  <a:pt x="221" y="269"/>
                  <a:pt x="221" y="270"/>
                </a:cubicBezTo>
                <a:cubicBezTo>
                  <a:pt x="220" y="270"/>
                  <a:pt x="220" y="271"/>
                  <a:pt x="219" y="271"/>
                </a:cubicBezTo>
                <a:cubicBezTo>
                  <a:pt x="220" y="271"/>
                  <a:pt x="221" y="271"/>
                  <a:pt x="222" y="270"/>
                </a:cubicBezTo>
                <a:close/>
                <a:moveTo>
                  <a:pt x="53" y="243"/>
                </a:moveTo>
                <a:cubicBezTo>
                  <a:pt x="53" y="243"/>
                  <a:pt x="53" y="243"/>
                  <a:pt x="53" y="243"/>
                </a:cubicBezTo>
                <a:cubicBezTo>
                  <a:pt x="53" y="241"/>
                  <a:pt x="52" y="240"/>
                  <a:pt x="51" y="239"/>
                </a:cubicBezTo>
                <a:cubicBezTo>
                  <a:pt x="51" y="239"/>
                  <a:pt x="51" y="239"/>
                  <a:pt x="51" y="239"/>
                </a:cubicBezTo>
                <a:cubicBezTo>
                  <a:pt x="51" y="240"/>
                  <a:pt x="51" y="240"/>
                  <a:pt x="51" y="240"/>
                </a:cubicBezTo>
                <a:cubicBezTo>
                  <a:pt x="52" y="241"/>
                  <a:pt x="52" y="242"/>
                  <a:pt x="53" y="243"/>
                </a:cubicBezTo>
                <a:close/>
                <a:moveTo>
                  <a:pt x="18" y="259"/>
                </a:moveTo>
                <a:cubicBezTo>
                  <a:pt x="20" y="261"/>
                  <a:pt x="20" y="262"/>
                  <a:pt x="21" y="262"/>
                </a:cubicBezTo>
                <a:cubicBezTo>
                  <a:pt x="20" y="261"/>
                  <a:pt x="20" y="260"/>
                  <a:pt x="18" y="259"/>
                </a:cubicBezTo>
                <a:close/>
                <a:moveTo>
                  <a:pt x="214" y="38"/>
                </a:moveTo>
                <a:cubicBezTo>
                  <a:pt x="214" y="40"/>
                  <a:pt x="214" y="40"/>
                  <a:pt x="215" y="40"/>
                </a:cubicBezTo>
                <a:cubicBezTo>
                  <a:pt x="215" y="41"/>
                  <a:pt x="216" y="42"/>
                  <a:pt x="217" y="42"/>
                </a:cubicBezTo>
                <a:cubicBezTo>
                  <a:pt x="216" y="41"/>
                  <a:pt x="215" y="40"/>
                  <a:pt x="215" y="40"/>
                </a:cubicBezTo>
                <a:cubicBezTo>
                  <a:pt x="215" y="39"/>
                  <a:pt x="214" y="39"/>
                  <a:pt x="214" y="38"/>
                </a:cubicBezTo>
                <a:close/>
                <a:moveTo>
                  <a:pt x="29" y="244"/>
                </a:moveTo>
                <a:cubicBezTo>
                  <a:pt x="30" y="242"/>
                  <a:pt x="30" y="242"/>
                  <a:pt x="29" y="241"/>
                </a:cubicBezTo>
                <a:cubicBezTo>
                  <a:pt x="28" y="243"/>
                  <a:pt x="28" y="243"/>
                  <a:pt x="29" y="244"/>
                </a:cubicBezTo>
                <a:close/>
                <a:moveTo>
                  <a:pt x="70" y="18"/>
                </a:moveTo>
                <a:cubicBezTo>
                  <a:pt x="70" y="18"/>
                  <a:pt x="70" y="18"/>
                  <a:pt x="70" y="18"/>
                </a:cubicBezTo>
                <a:cubicBezTo>
                  <a:pt x="69" y="18"/>
                  <a:pt x="68" y="18"/>
                  <a:pt x="67" y="17"/>
                </a:cubicBezTo>
                <a:cubicBezTo>
                  <a:pt x="67" y="18"/>
                  <a:pt x="68" y="18"/>
                  <a:pt x="68" y="19"/>
                </a:cubicBezTo>
                <a:cubicBezTo>
                  <a:pt x="69" y="19"/>
                  <a:pt x="69" y="19"/>
                  <a:pt x="70" y="18"/>
                </a:cubicBezTo>
                <a:close/>
                <a:moveTo>
                  <a:pt x="213" y="276"/>
                </a:moveTo>
                <a:cubicBezTo>
                  <a:pt x="212" y="276"/>
                  <a:pt x="212" y="276"/>
                  <a:pt x="211" y="276"/>
                </a:cubicBezTo>
                <a:cubicBezTo>
                  <a:pt x="210" y="276"/>
                  <a:pt x="210" y="276"/>
                  <a:pt x="210" y="277"/>
                </a:cubicBezTo>
                <a:cubicBezTo>
                  <a:pt x="211" y="277"/>
                  <a:pt x="212" y="277"/>
                  <a:pt x="213" y="276"/>
                </a:cubicBezTo>
                <a:close/>
                <a:moveTo>
                  <a:pt x="16" y="201"/>
                </a:moveTo>
                <a:cubicBezTo>
                  <a:pt x="15" y="202"/>
                  <a:pt x="15" y="203"/>
                  <a:pt x="16" y="204"/>
                </a:cubicBezTo>
                <a:cubicBezTo>
                  <a:pt x="16" y="203"/>
                  <a:pt x="17" y="202"/>
                  <a:pt x="16" y="201"/>
                </a:cubicBezTo>
                <a:close/>
                <a:moveTo>
                  <a:pt x="144" y="19"/>
                </a:moveTo>
                <a:cubicBezTo>
                  <a:pt x="144" y="19"/>
                  <a:pt x="144" y="19"/>
                  <a:pt x="144" y="19"/>
                </a:cubicBezTo>
                <a:cubicBezTo>
                  <a:pt x="146" y="20"/>
                  <a:pt x="147" y="20"/>
                  <a:pt x="149" y="20"/>
                </a:cubicBezTo>
                <a:cubicBezTo>
                  <a:pt x="149" y="20"/>
                  <a:pt x="149" y="20"/>
                  <a:pt x="149" y="20"/>
                </a:cubicBezTo>
                <a:cubicBezTo>
                  <a:pt x="147" y="19"/>
                  <a:pt x="146" y="19"/>
                  <a:pt x="144" y="19"/>
                </a:cubicBezTo>
                <a:close/>
                <a:moveTo>
                  <a:pt x="103" y="21"/>
                </a:moveTo>
                <a:cubicBezTo>
                  <a:pt x="102" y="21"/>
                  <a:pt x="102" y="21"/>
                  <a:pt x="101" y="21"/>
                </a:cubicBezTo>
                <a:cubicBezTo>
                  <a:pt x="100" y="21"/>
                  <a:pt x="100" y="22"/>
                  <a:pt x="101" y="22"/>
                </a:cubicBezTo>
                <a:cubicBezTo>
                  <a:pt x="102" y="22"/>
                  <a:pt x="102" y="22"/>
                  <a:pt x="103" y="21"/>
                </a:cubicBezTo>
                <a:close/>
                <a:moveTo>
                  <a:pt x="23" y="257"/>
                </a:moveTo>
                <a:cubicBezTo>
                  <a:pt x="23" y="257"/>
                  <a:pt x="23" y="257"/>
                  <a:pt x="23" y="257"/>
                </a:cubicBezTo>
                <a:cubicBezTo>
                  <a:pt x="24" y="258"/>
                  <a:pt x="24" y="259"/>
                  <a:pt x="25" y="260"/>
                </a:cubicBezTo>
                <a:cubicBezTo>
                  <a:pt x="25" y="259"/>
                  <a:pt x="25" y="259"/>
                  <a:pt x="25" y="258"/>
                </a:cubicBezTo>
                <a:cubicBezTo>
                  <a:pt x="25" y="258"/>
                  <a:pt x="24" y="257"/>
                  <a:pt x="23" y="257"/>
                </a:cubicBezTo>
                <a:close/>
                <a:moveTo>
                  <a:pt x="233" y="64"/>
                </a:moveTo>
                <a:cubicBezTo>
                  <a:pt x="233" y="64"/>
                  <a:pt x="233" y="64"/>
                  <a:pt x="233" y="64"/>
                </a:cubicBezTo>
                <a:cubicBezTo>
                  <a:pt x="233" y="65"/>
                  <a:pt x="234" y="66"/>
                  <a:pt x="235" y="67"/>
                </a:cubicBezTo>
                <a:cubicBezTo>
                  <a:pt x="235" y="66"/>
                  <a:pt x="234" y="65"/>
                  <a:pt x="233" y="64"/>
                </a:cubicBezTo>
                <a:close/>
                <a:moveTo>
                  <a:pt x="222" y="54"/>
                </a:moveTo>
                <a:cubicBezTo>
                  <a:pt x="222" y="55"/>
                  <a:pt x="223" y="56"/>
                  <a:pt x="224" y="57"/>
                </a:cubicBezTo>
                <a:cubicBezTo>
                  <a:pt x="224" y="55"/>
                  <a:pt x="223" y="54"/>
                  <a:pt x="222" y="54"/>
                </a:cubicBezTo>
                <a:close/>
                <a:moveTo>
                  <a:pt x="182" y="268"/>
                </a:moveTo>
                <a:cubicBezTo>
                  <a:pt x="182" y="268"/>
                  <a:pt x="182" y="268"/>
                  <a:pt x="182" y="268"/>
                </a:cubicBezTo>
                <a:cubicBezTo>
                  <a:pt x="183" y="268"/>
                  <a:pt x="184" y="268"/>
                  <a:pt x="185" y="268"/>
                </a:cubicBezTo>
                <a:cubicBezTo>
                  <a:pt x="185" y="268"/>
                  <a:pt x="184" y="268"/>
                  <a:pt x="184" y="268"/>
                </a:cubicBezTo>
                <a:cubicBezTo>
                  <a:pt x="184" y="268"/>
                  <a:pt x="183" y="268"/>
                  <a:pt x="182" y="268"/>
                </a:cubicBezTo>
                <a:close/>
                <a:moveTo>
                  <a:pt x="80" y="282"/>
                </a:moveTo>
                <a:cubicBezTo>
                  <a:pt x="80" y="282"/>
                  <a:pt x="80" y="282"/>
                  <a:pt x="80" y="282"/>
                </a:cubicBezTo>
                <a:cubicBezTo>
                  <a:pt x="79" y="282"/>
                  <a:pt x="78" y="282"/>
                  <a:pt x="77" y="282"/>
                </a:cubicBezTo>
                <a:cubicBezTo>
                  <a:pt x="77" y="282"/>
                  <a:pt x="77" y="282"/>
                  <a:pt x="77" y="282"/>
                </a:cubicBezTo>
                <a:cubicBezTo>
                  <a:pt x="78" y="282"/>
                  <a:pt x="79" y="282"/>
                  <a:pt x="80" y="282"/>
                </a:cubicBezTo>
                <a:close/>
                <a:moveTo>
                  <a:pt x="82" y="270"/>
                </a:moveTo>
                <a:cubicBezTo>
                  <a:pt x="83" y="271"/>
                  <a:pt x="83" y="271"/>
                  <a:pt x="84" y="271"/>
                </a:cubicBezTo>
                <a:cubicBezTo>
                  <a:pt x="84" y="270"/>
                  <a:pt x="84" y="270"/>
                  <a:pt x="84" y="270"/>
                </a:cubicBezTo>
                <a:cubicBezTo>
                  <a:pt x="82" y="270"/>
                  <a:pt x="82" y="270"/>
                  <a:pt x="82" y="270"/>
                </a:cubicBezTo>
                <a:close/>
                <a:moveTo>
                  <a:pt x="118" y="29"/>
                </a:moveTo>
                <a:cubicBezTo>
                  <a:pt x="118" y="29"/>
                  <a:pt x="118" y="28"/>
                  <a:pt x="118" y="28"/>
                </a:cubicBezTo>
                <a:cubicBezTo>
                  <a:pt x="117" y="29"/>
                  <a:pt x="115" y="28"/>
                  <a:pt x="114" y="29"/>
                </a:cubicBezTo>
                <a:cubicBezTo>
                  <a:pt x="116" y="29"/>
                  <a:pt x="117" y="29"/>
                  <a:pt x="118" y="29"/>
                </a:cubicBezTo>
                <a:close/>
                <a:moveTo>
                  <a:pt x="43" y="257"/>
                </a:moveTo>
                <a:cubicBezTo>
                  <a:pt x="42" y="256"/>
                  <a:pt x="42" y="256"/>
                  <a:pt x="42" y="256"/>
                </a:cubicBezTo>
                <a:cubicBezTo>
                  <a:pt x="42" y="256"/>
                  <a:pt x="41" y="256"/>
                  <a:pt x="41" y="256"/>
                </a:cubicBezTo>
                <a:cubicBezTo>
                  <a:pt x="42" y="257"/>
                  <a:pt x="42" y="258"/>
                  <a:pt x="42" y="258"/>
                </a:cubicBezTo>
                <a:cubicBezTo>
                  <a:pt x="42" y="258"/>
                  <a:pt x="42" y="258"/>
                  <a:pt x="42" y="258"/>
                </a:cubicBezTo>
                <a:cubicBezTo>
                  <a:pt x="43" y="258"/>
                  <a:pt x="43" y="257"/>
                  <a:pt x="43" y="257"/>
                </a:cubicBezTo>
                <a:close/>
                <a:moveTo>
                  <a:pt x="24" y="211"/>
                </a:moveTo>
                <a:cubicBezTo>
                  <a:pt x="24" y="212"/>
                  <a:pt x="24" y="213"/>
                  <a:pt x="26" y="214"/>
                </a:cubicBezTo>
                <a:cubicBezTo>
                  <a:pt x="25" y="213"/>
                  <a:pt x="25" y="212"/>
                  <a:pt x="24" y="211"/>
                </a:cubicBezTo>
                <a:close/>
                <a:moveTo>
                  <a:pt x="241" y="47"/>
                </a:moveTo>
                <a:cubicBezTo>
                  <a:pt x="241" y="48"/>
                  <a:pt x="241" y="49"/>
                  <a:pt x="242" y="50"/>
                </a:cubicBezTo>
                <a:cubicBezTo>
                  <a:pt x="242" y="49"/>
                  <a:pt x="242" y="48"/>
                  <a:pt x="241" y="47"/>
                </a:cubicBezTo>
                <a:close/>
                <a:moveTo>
                  <a:pt x="199" y="275"/>
                </a:moveTo>
                <a:cubicBezTo>
                  <a:pt x="199" y="274"/>
                  <a:pt x="199" y="274"/>
                  <a:pt x="197" y="274"/>
                </a:cubicBezTo>
                <a:cubicBezTo>
                  <a:pt x="197" y="275"/>
                  <a:pt x="197" y="275"/>
                  <a:pt x="197" y="275"/>
                </a:cubicBezTo>
                <a:cubicBezTo>
                  <a:pt x="198" y="275"/>
                  <a:pt x="198" y="275"/>
                  <a:pt x="199" y="275"/>
                </a:cubicBezTo>
                <a:close/>
                <a:moveTo>
                  <a:pt x="9" y="127"/>
                </a:moveTo>
                <a:cubicBezTo>
                  <a:pt x="9" y="127"/>
                  <a:pt x="9" y="127"/>
                  <a:pt x="9" y="127"/>
                </a:cubicBezTo>
                <a:cubicBezTo>
                  <a:pt x="9" y="124"/>
                  <a:pt x="9" y="122"/>
                  <a:pt x="9" y="120"/>
                </a:cubicBezTo>
                <a:cubicBezTo>
                  <a:pt x="9" y="120"/>
                  <a:pt x="9" y="120"/>
                  <a:pt x="9" y="120"/>
                </a:cubicBezTo>
                <a:cubicBezTo>
                  <a:pt x="9" y="122"/>
                  <a:pt x="9" y="124"/>
                  <a:pt x="9" y="127"/>
                </a:cubicBezTo>
                <a:close/>
                <a:moveTo>
                  <a:pt x="22" y="252"/>
                </a:moveTo>
                <a:cubicBezTo>
                  <a:pt x="22" y="251"/>
                  <a:pt x="22" y="251"/>
                  <a:pt x="21" y="251"/>
                </a:cubicBezTo>
                <a:cubicBezTo>
                  <a:pt x="21" y="251"/>
                  <a:pt x="21" y="252"/>
                  <a:pt x="22" y="252"/>
                </a:cubicBezTo>
                <a:close/>
                <a:moveTo>
                  <a:pt x="225" y="34"/>
                </a:moveTo>
                <a:cubicBezTo>
                  <a:pt x="226" y="36"/>
                  <a:pt x="227" y="37"/>
                  <a:pt x="228" y="38"/>
                </a:cubicBezTo>
                <a:cubicBezTo>
                  <a:pt x="228" y="37"/>
                  <a:pt x="227" y="36"/>
                  <a:pt x="225" y="34"/>
                </a:cubicBezTo>
                <a:close/>
                <a:moveTo>
                  <a:pt x="48" y="259"/>
                </a:moveTo>
                <a:cubicBezTo>
                  <a:pt x="48" y="259"/>
                  <a:pt x="48" y="260"/>
                  <a:pt x="50" y="261"/>
                </a:cubicBezTo>
                <a:cubicBezTo>
                  <a:pt x="49" y="260"/>
                  <a:pt x="49" y="259"/>
                  <a:pt x="48" y="259"/>
                </a:cubicBezTo>
                <a:close/>
                <a:moveTo>
                  <a:pt x="231" y="269"/>
                </a:moveTo>
                <a:cubicBezTo>
                  <a:pt x="231" y="269"/>
                  <a:pt x="231" y="269"/>
                  <a:pt x="231" y="269"/>
                </a:cubicBezTo>
                <a:cubicBezTo>
                  <a:pt x="231" y="269"/>
                  <a:pt x="232" y="268"/>
                  <a:pt x="231" y="267"/>
                </a:cubicBezTo>
                <a:cubicBezTo>
                  <a:pt x="231" y="268"/>
                  <a:pt x="231" y="268"/>
                  <a:pt x="230" y="268"/>
                </a:cubicBezTo>
                <a:cubicBezTo>
                  <a:pt x="231" y="269"/>
                  <a:pt x="231" y="269"/>
                  <a:pt x="231" y="269"/>
                </a:cubicBezTo>
                <a:close/>
                <a:moveTo>
                  <a:pt x="16" y="121"/>
                </a:moveTo>
                <a:cubicBezTo>
                  <a:pt x="15" y="122"/>
                  <a:pt x="15" y="123"/>
                  <a:pt x="15" y="124"/>
                </a:cubicBezTo>
                <a:cubicBezTo>
                  <a:pt x="15" y="124"/>
                  <a:pt x="15" y="124"/>
                  <a:pt x="15" y="124"/>
                </a:cubicBezTo>
                <a:cubicBezTo>
                  <a:pt x="16" y="123"/>
                  <a:pt x="16" y="122"/>
                  <a:pt x="16" y="121"/>
                </a:cubicBezTo>
                <a:close/>
                <a:moveTo>
                  <a:pt x="40" y="12"/>
                </a:moveTo>
                <a:cubicBezTo>
                  <a:pt x="39" y="12"/>
                  <a:pt x="38" y="12"/>
                  <a:pt x="37" y="13"/>
                </a:cubicBezTo>
                <a:cubicBezTo>
                  <a:pt x="38" y="13"/>
                  <a:pt x="39" y="13"/>
                  <a:pt x="40" y="12"/>
                </a:cubicBezTo>
                <a:close/>
                <a:moveTo>
                  <a:pt x="34" y="257"/>
                </a:moveTo>
                <a:cubicBezTo>
                  <a:pt x="33" y="257"/>
                  <a:pt x="33" y="257"/>
                  <a:pt x="33" y="257"/>
                </a:cubicBezTo>
                <a:cubicBezTo>
                  <a:pt x="33" y="258"/>
                  <a:pt x="33" y="258"/>
                  <a:pt x="32" y="259"/>
                </a:cubicBezTo>
                <a:cubicBezTo>
                  <a:pt x="33" y="259"/>
                  <a:pt x="33" y="259"/>
                  <a:pt x="33" y="259"/>
                </a:cubicBezTo>
                <a:cubicBezTo>
                  <a:pt x="33" y="258"/>
                  <a:pt x="34" y="258"/>
                  <a:pt x="34" y="257"/>
                </a:cubicBezTo>
                <a:close/>
                <a:moveTo>
                  <a:pt x="67" y="249"/>
                </a:moveTo>
                <a:cubicBezTo>
                  <a:pt x="67" y="249"/>
                  <a:pt x="67" y="249"/>
                  <a:pt x="67" y="249"/>
                </a:cubicBezTo>
                <a:cubicBezTo>
                  <a:pt x="68" y="249"/>
                  <a:pt x="69" y="250"/>
                  <a:pt x="70" y="250"/>
                </a:cubicBezTo>
                <a:cubicBezTo>
                  <a:pt x="69" y="250"/>
                  <a:pt x="68" y="249"/>
                  <a:pt x="67" y="249"/>
                </a:cubicBezTo>
                <a:close/>
                <a:moveTo>
                  <a:pt x="78" y="19"/>
                </a:moveTo>
                <a:cubicBezTo>
                  <a:pt x="78" y="19"/>
                  <a:pt x="78" y="20"/>
                  <a:pt x="78" y="20"/>
                </a:cubicBezTo>
                <a:cubicBezTo>
                  <a:pt x="79" y="20"/>
                  <a:pt x="79" y="20"/>
                  <a:pt x="80" y="20"/>
                </a:cubicBezTo>
                <a:cubicBezTo>
                  <a:pt x="79" y="19"/>
                  <a:pt x="79" y="19"/>
                  <a:pt x="79" y="19"/>
                </a:cubicBezTo>
                <a:cubicBezTo>
                  <a:pt x="79" y="19"/>
                  <a:pt x="79" y="19"/>
                  <a:pt x="79" y="19"/>
                </a:cubicBezTo>
                <a:cubicBezTo>
                  <a:pt x="78" y="19"/>
                  <a:pt x="78" y="19"/>
                  <a:pt x="78" y="19"/>
                </a:cubicBezTo>
                <a:close/>
                <a:moveTo>
                  <a:pt x="213" y="38"/>
                </a:moveTo>
                <a:cubicBezTo>
                  <a:pt x="213" y="37"/>
                  <a:pt x="212" y="36"/>
                  <a:pt x="212" y="36"/>
                </a:cubicBezTo>
                <a:cubicBezTo>
                  <a:pt x="211" y="37"/>
                  <a:pt x="212" y="37"/>
                  <a:pt x="213" y="38"/>
                </a:cubicBezTo>
                <a:close/>
                <a:moveTo>
                  <a:pt x="41" y="38"/>
                </a:moveTo>
                <a:cubicBezTo>
                  <a:pt x="41" y="38"/>
                  <a:pt x="41" y="38"/>
                  <a:pt x="41" y="38"/>
                </a:cubicBezTo>
                <a:cubicBezTo>
                  <a:pt x="40" y="38"/>
                  <a:pt x="39" y="38"/>
                  <a:pt x="39" y="38"/>
                </a:cubicBezTo>
                <a:cubicBezTo>
                  <a:pt x="38" y="38"/>
                  <a:pt x="38" y="39"/>
                  <a:pt x="38" y="39"/>
                </a:cubicBezTo>
                <a:cubicBezTo>
                  <a:pt x="39" y="39"/>
                  <a:pt x="40" y="38"/>
                  <a:pt x="41" y="38"/>
                </a:cubicBezTo>
                <a:close/>
                <a:moveTo>
                  <a:pt x="238" y="86"/>
                </a:moveTo>
                <a:cubicBezTo>
                  <a:pt x="238" y="86"/>
                  <a:pt x="239" y="86"/>
                  <a:pt x="239" y="86"/>
                </a:cubicBezTo>
                <a:cubicBezTo>
                  <a:pt x="238" y="84"/>
                  <a:pt x="238" y="84"/>
                  <a:pt x="237" y="83"/>
                </a:cubicBezTo>
                <a:cubicBezTo>
                  <a:pt x="237" y="83"/>
                  <a:pt x="237" y="83"/>
                  <a:pt x="237" y="83"/>
                </a:cubicBezTo>
                <a:cubicBezTo>
                  <a:pt x="237" y="84"/>
                  <a:pt x="238" y="85"/>
                  <a:pt x="238" y="86"/>
                </a:cubicBezTo>
                <a:close/>
                <a:moveTo>
                  <a:pt x="233" y="212"/>
                </a:moveTo>
                <a:cubicBezTo>
                  <a:pt x="233" y="212"/>
                  <a:pt x="233" y="212"/>
                  <a:pt x="233" y="212"/>
                </a:cubicBezTo>
                <a:cubicBezTo>
                  <a:pt x="232" y="213"/>
                  <a:pt x="232" y="214"/>
                  <a:pt x="231" y="214"/>
                </a:cubicBezTo>
                <a:cubicBezTo>
                  <a:pt x="232" y="214"/>
                  <a:pt x="232" y="214"/>
                  <a:pt x="232" y="214"/>
                </a:cubicBezTo>
                <a:cubicBezTo>
                  <a:pt x="233" y="213"/>
                  <a:pt x="233" y="213"/>
                  <a:pt x="233" y="212"/>
                </a:cubicBezTo>
                <a:close/>
                <a:moveTo>
                  <a:pt x="113" y="267"/>
                </a:moveTo>
                <a:cubicBezTo>
                  <a:pt x="114" y="267"/>
                  <a:pt x="114" y="267"/>
                  <a:pt x="114" y="266"/>
                </a:cubicBezTo>
                <a:cubicBezTo>
                  <a:pt x="113" y="266"/>
                  <a:pt x="113" y="266"/>
                  <a:pt x="113" y="267"/>
                </a:cubicBezTo>
                <a:close/>
                <a:moveTo>
                  <a:pt x="211" y="273"/>
                </a:moveTo>
                <a:cubicBezTo>
                  <a:pt x="209" y="272"/>
                  <a:pt x="209" y="272"/>
                  <a:pt x="208" y="273"/>
                </a:cubicBezTo>
                <a:cubicBezTo>
                  <a:pt x="209" y="273"/>
                  <a:pt x="210" y="273"/>
                  <a:pt x="211" y="273"/>
                </a:cubicBezTo>
                <a:close/>
                <a:moveTo>
                  <a:pt x="45" y="244"/>
                </a:moveTo>
                <a:cubicBezTo>
                  <a:pt x="44" y="243"/>
                  <a:pt x="44" y="243"/>
                  <a:pt x="43" y="243"/>
                </a:cubicBezTo>
                <a:cubicBezTo>
                  <a:pt x="44" y="244"/>
                  <a:pt x="44" y="244"/>
                  <a:pt x="44" y="245"/>
                </a:cubicBezTo>
                <a:cubicBezTo>
                  <a:pt x="45" y="244"/>
                  <a:pt x="45" y="244"/>
                  <a:pt x="45" y="244"/>
                </a:cubicBezTo>
                <a:close/>
                <a:moveTo>
                  <a:pt x="48" y="266"/>
                </a:moveTo>
                <a:cubicBezTo>
                  <a:pt x="48" y="265"/>
                  <a:pt x="49" y="266"/>
                  <a:pt x="49" y="265"/>
                </a:cubicBezTo>
                <a:cubicBezTo>
                  <a:pt x="49" y="265"/>
                  <a:pt x="49" y="265"/>
                  <a:pt x="49" y="265"/>
                </a:cubicBezTo>
                <a:cubicBezTo>
                  <a:pt x="49" y="265"/>
                  <a:pt x="49" y="265"/>
                  <a:pt x="48" y="265"/>
                </a:cubicBezTo>
                <a:cubicBezTo>
                  <a:pt x="48" y="265"/>
                  <a:pt x="48" y="265"/>
                  <a:pt x="48" y="266"/>
                </a:cubicBezTo>
                <a:close/>
                <a:moveTo>
                  <a:pt x="42" y="17"/>
                </a:moveTo>
                <a:cubicBezTo>
                  <a:pt x="41" y="16"/>
                  <a:pt x="41" y="16"/>
                  <a:pt x="40" y="17"/>
                </a:cubicBezTo>
                <a:cubicBezTo>
                  <a:pt x="41" y="17"/>
                  <a:pt x="42" y="17"/>
                  <a:pt x="42" y="17"/>
                </a:cubicBezTo>
                <a:close/>
                <a:moveTo>
                  <a:pt x="16" y="256"/>
                </a:moveTo>
                <a:cubicBezTo>
                  <a:pt x="17" y="257"/>
                  <a:pt x="17" y="258"/>
                  <a:pt x="18" y="258"/>
                </a:cubicBezTo>
                <a:cubicBezTo>
                  <a:pt x="18" y="257"/>
                  <a:pt x="17" y="257"/>
                  <a:pt x="16" y="256"/>
                </a:cubicBezTo>
                <a:close/>
                <a:moveTo>
                  <a:pt x="217" y="254"/>
                </a:moveTo>
                <a:cubicBezTo>
                  <a:pt x="217" y="254"/>
                  <a:pt x="217" y="254"/>
                  <a:pt x="217" y="254"/>
                </a:cubicBezTo>
                <a:cubicBezTo>
                  <a:pt x="217" y="255"/>
                  <a:pt x="217" y="256"/>
                  <a:pt x="218" y="256"/>
                </a:cubicBezTo>
                <a:cubicBezTo>
                  <a:pt x="218" y="257"/>
                  <a:pt x="218" y="257"/>
                  <a:pt x="218" y="256"/>
                </a:cubicBezTo>
                <a:cubicBezTo>
                  <a:pt x="218" y="256"/>
                  <a:pt x="218" y="255"/>
                  <a:pt x="217" y="254"/>
                </a:cubicBezTo>
                <a:close/>
                <a:moveTo>
                  <a:pt x="55" y="22"/>
                </a:moveTo>
                <a:cubicBezTo>
                  <a:pt x="55" y="22"/>
                  <a:pt x="55" y="21"/>
                  <a:pt x="55" y="21"/>
                </a:cubicBezTo>
                <a:cubicBezTo>
                  <a:pt x="54" y="22"/>
                  <a:pt x="54" y="21"/>
                  <a:pt x="53" y="22"/>
                </a:cubicBezTo>
                <a:cubicBezTo>
                  <a:pt x="54" y="22"/>
                  <a:pt x="55" y="22"/>
                  <a:pt x="55" y="22"/>
                </a:cubicBezTo>
                <a:close/>
                <a:moveTo>
                  <a:pt x="40" y="247"/>
                </a:moveTo>
                <a:cubicBezTo>
                  <a:pt x="41" y="247"/>
                  <a:pt x="41" y="248"/>
                  <a:pt x="42" y="248"/>
                </a:cubicBezTo>
                <a:cubicBezTo>
                  <a:pt x="41" y="247"/>
                  <a:pt x="41" y="247"/>
                  <a:pt x="40" y="247"/>
                </a:cubicBezTo>
                <a:close/>
                <a:moveTo>
                  <a:pt x="230" y="264"/>
                </a:moveTo>
                <a:cubicBezTo>
                  <a:pt x="229" y="263"/>
                  <a:pt x="229" y="263"/>
                  <a:pt x="228" y="262"/>
                </a:cubicBezTo>
                <a:cubicBezTo>
                  <a:pt x="228" y="262"/>
                  <a:pt x="228" y="263"/>
                  <a:pt x="228" y="263"/>
                </a:cubicBezTo>
                <a:cubicBezTo>
                  <a:pt x="228" y="263"/>
                  <a:pt x="228" y="263"/>
                  <a:pt x="228" y="264"/>
                </a:cubicBezTo>
                <a:cubicBezTo>
                  <a:pt x="229" y="264"/>
                  <a:pt x="229" y="264"/>
                  <a:pt x="230" y="264"/>
                </a:cubicBezTo>
                <a:close/>
                <a:moveTo>
                  <a:pt x="64" y="24"/>
                </a:moveTo>
                <a:cubicBezTo>
                  <a:pt x="64" y="24"/>
                  <a:pt x="63" y="24"/>
                  <a:pt x="62" y="25"/>
                </a:cubicBezTo>
                <a:cubicBezTo>
                  <a:pt x="63" y="25"/>
                  <a:pt x="64" y="25"/>
                  <a:pt x="64" y="24"/>
                </a:cubicBezTo>
                <a:close/>
                <a:moveTo>
                  <a:pt x="235" y="251"/>
                </a:moveTo>
                <a:cubicBezTo>
                  <a:pt x="235" y="250"/>
                  <a:pt x="235" y="250"/>
                  <a:pt x="234" y="250"/>
                </a:cubicBezTo>
                <a:cubicBezTo>
                  <a:pt x="234" y="250"/>
                  <a:pt x="234" y="251"/>
                  <a:pt x="235" y="251"/>
                </a:cubicBezTo>
                <a:close/>
                <a:moveTo>
                  <a:pt x="66" y="28"/>
                </a:moveTo>
                <a:cubicBezTo>
                  <a:pt x="67" y="28"/>
                  <a:pt x="68" y="28"/>
                  <a:pt x="69" y="27"/>
                </a:cubicBezTo>
                <a:cubicBezTo>
                  <a:pt x="67" y="27"/>
                  <a:pt x="67" y="27"/>
                  <a:pt x="66" y="28"/>
                </a:cubicBezTo>
                <a:close/>
                <a:moveTo>
                  <a:pt x="48" y="270"/>
                </a:moveTo>
                <a:cubicBezTo>
                  <a:pt x="48" y="270"/>
                  <a:pt x="48" y="270"/>
                  <a:pt x="48" y="270"/>
                </a:cubicBezTo>
                <a:cubicBezTo>
                  <a:pt x="48" y="269"/>
                  <a:pt x="48" y="269"/>
                  <a:pt x="48" y="268"/>
                </a:cubicBezTo>
                <a:cubicBezTo>
                  <a:pt x="48" y="268"/>
                  <a:pt x="48" y="268"/>
                  <a:pt x="48" y="268"/>
                </a:cubicBezTo>
                <a:cubicBezTo>
                  <a:pt x="48" y="269"/>
                  <a:pt x="48" y="269"/>
                  <a:pt x="48" y="270"/>
                </a:cubicBezTo>
                <a:close/>
                <a:moveTo>
                  <a:pt x="54" y="52"/>
                </a:moveTo>
                <a:cubicBezTo>
                  <a:pt x="54" y="51"/>
                  <a:pt x="55" y="51"/>
                  <a:pt x="55" y="51"/>
                </a:cubicBezTo>
                <a:cubicBezTo>
                  <a:pt x="55" y="51"/>
                  <a:pt x="55" y="50"/>
                  <a:pt x="56" y="50"/>
                </a:cubicBezTo>
                <a:cubicBezTo>
                  <a:pt x="54" y="50"/>
                  <a:pt x="54" y="50"/>
                  <a:pt x="54" y="52"/>
                </a:cubicBezTo>
                <a:close/>
                <a:moveTo>
                  <a:pt x="194" y="275"/>
                </a:moveTo>
                <a:cubicBezTo>
                  <a:pt x="195" y="275"/>
                  <a:pt x="194" y="274"/>
                  <a:pt x="194" y="274"/>
                </a:cubicBezTo>
                <a:cubicBezTo>
                  <a:pt x="193" y="274"/>
                  <a:pt x="193" y="275"/>
                  <a:pt x="193" y="275"/>
                </a:cubicBezTo>
                <a:cubicBezTo>
                  <a:pt x="194" y="275"/>
                  <a:pt x="194" y="275"/>
                  <a:pt x="194" y="275"/>
                </a:cubicBezTo>
                <a:close/>
                <a:moveTo>
                  <a:pt x="191" y="275"/>
                </a:moveTo>
                <a:cubicBezTo>
                  <a:pt x="191" y="275"/>
                  <a:pt x="191" y="275"/>
                  <a:pt x="191" y="274"/>
                </a:cubicBezTo>
                <a:cubicBezTo>
                  <a:pt x="191" y="275"/>
                  <a:pt x="190" y="275"/>
                  <a:pt x="190" y="275"/>
                </a:cubicBezTo>
                <a:cubicBezTo>
                  <a:pt x="190" y="275"/>
                  <a:pt x="190" y="276"/>
                  <a:pt x="191" y="275"/>
                </a:cubicBezTo>
                <a:cubicBezTo>
                  <a:pt x="191" y="275"/>
                  <a:pt x="191" y="275"/>
                  <a:pt x="191" y="275"/>
                </a:cubicBezTo>
                <a:close/>
                <a:moveTo>
                  <a:pt x="135" y="255"/>
                </a:moveTo>
                <a:cubicBezTo>
                  <a:pt x="134" y="255"/>
                  <a:pt x="133" y="255"/>
                  <a:pt x="132" y="255"/>
                </a:cubicBezTo>
                <a:cubicBezTo>
                  <a:pt x="133" y="255"/>
                  <a:pt x="134" y="255"/>
                  <a:pt x="135" y="255"/>
                </a:cubicBezTo>
                <a:close/>
                <a:moveTo>
                  <a:pt x="51" y="269"/>
                </a:moveTo>
                <a:cubicBezTo>
                  <a:pt x="51" y="269"/>
                  <a:pt x="50" y="270"/>
                  <a:pt x="50" y="270"/>
                </a:cubicBezTo>
                <a:cubicBezTo>
                  <a:pt x="50" y="270"/>
                  <a:pt x="51" y="270"/>
                  <a:pt x="51" y="270"/>
                </a:cubicBezTo>
                <a:cubicBezTo>
                  <a:pt x="51" y="270"/>
                  <a:pt x="51" y="269"/>
                  <a:pt x="52" y="269"/>
                </a:cubicBezTo>
                <a:cubicBezTo>
                  <a:pt x="51" y="269"/>
                  <a:pt x="51" y="269"/>
                  <a:pt x="51" y="269"/>
                </a:cubicBezTo>
                <a:close/>
                <a:moveTo>
                  <a:pt x="88" y="11"/>
                </a:moveTo>
                <a:cubicBezTo>
                  <a:pt x="88" y="11"/>
                  <a:pt x="88" y="11"/>
                  <a:pt x="88" y="11"/>
                </a:cubicBezTo>
                <a:cubicBezTo>
                  <a:pt x="87" y="11"/>
                  <a:pt x="87" y="11"/>
                  <a:pt x="86" y="11"/>
                </a:cubicBezTo>
                <a:cubicBezTo>
                  <a:pt x="86" y="11"/>
                  <a:pt x="86" y="11"/>
                  <a:pt x="85" y="11"/>
                </a:cubicBezTo>
                <a:cubicBezTo>
                  <a:pt x="85" y="11"/>
                  <a:pt x="84" y="11"/>
                  <a:pt x="84" y="11"/>
                </a:cubicBezTo>
                <a:cubicBezTo>
                  <a:pt x="84" y="11"/>
                  <a:pt x="84" y="11"/>
                  <a:pt x="84" y="11"/>
                </a:cubicBezTo>
                <a:cubicBezTo>
                  <a:pt x="85" y="11"/>
                  <a:pt x="86" y="11"/>
                  <a:pt x="88" y="11"/>
                </a:cubicBezTo>
                <a:close/>
                <a:moveTo>
                  <a:pt x="156" y="14"/>
                </a:moveTo>
                <a:cubicBezTo>
                  <a:pt x="156" y="14"/>
                  <a:pt x="157" y="14"/>
                  <a:pt x="158" y="14"/>
                </a:cubicBezTo>
                <a:cubicBezTo>
                  <a:pt x="157" y="13"/>
                  <a:pt x="157" y="13"/>
                  <a:pt x="156" y="14"/>
                </a:cubicBezTo>
                <a:close/>
                <a:moveTo>
                  <a:pt x="28" y="227"/>
                </a:moveTo>
                <a:cubicBezTo>
                  <a:pt x="28" y="227"/>
                  <a:pt x="28" y="227"/>
                  <a:pt x="28" y="227"/>
                </a:cubicBezTo>
                <a:cubicBezTo>
                  <a:pt x="28" y="228"/>
                  <a:pt x="29" y="229"/>
                  <a:pt x="29" y="229"/>
                </a:cubicBezTo>
                <a:cubicBezTo>
                  <a:pt x="29" y="228"/>
                  <a:pt x="28" y="228"/>
                  <a:pt x="28" y="227"/>
                </a:cubicBezTo>
                <a:close/>
                <a:moveTo>
                  <a:pt x="78" y="15"/>
                </a:moveTo>
                <a:cubicBezTo>
                  <a:pt x="78" y="15"/>
                  <a:pt x="79" y="15"/>
                  <a:pt x="79" y="15"/>
                </a:cubicBezTo>
                <a:cubicBezTo>
                  <a:pt x="79" y="15"/>
                  <a:pt x="79" y="15"/>
                  <a:pt x="79" y="14"/>
                </a:cubicBezTo>
                <a:cubicBezTo>
                  <a:pt x="78" y="14"/>
                  <a:pt x="78" y="15"/>
                  <a:pt x="78" y="15"/>
                </a:cubicBezTo>
                <a:close/>
                <a:moveTo>
                  <a:pt x="158" y="270"/>
                </a:moveTo>
                <a:cubicBezTo>
                  <a:pt x="158" y="270"/>
                  <a:pt x="158" y="270"/>
                  <a:pt x="158" y="270"/>
                </a:cubicBezTo>
                <a:cubicBezTo>
                  <a:pt x="158" y="270"/>
                  <a:pt x="157" y="270"/>
                  <a:pt x="157" y="270"/>
                </a:cubicBezTo>
                <a:cubicBezTo>
                  <a:pt x="156" y="270"/>
                  <a:pt x="156" y="270"/>
                  <a:pt x="156" y="271"/>
                </a:cubicBezTo>
                <a:cubicBezTo>
                  <a:pt x="157" y="271"/>
                  <a:pt x="158" y="270"/>
                  <a:pt x="158" y="270"/>
                </a:cubicBezTo>
                <a:close/>
                <a:moveTo>
                  <a:pt x="24" y="64"/>
                </a:moveTo>
                <a:cubicBezTo>
                  <a:pt x="24" y="63"/>
                  <a:pt x="24" y="63"/>
                  <a:pt x="24" y="62"/>
                </a:cubicBezTo>
                <a:cubicBezTo>
                  <a:pt x="24" y="63"/>
                  <a:pt x="24" y="64"/>
                  <a:pt x="24" y="64"/>
                </a:cubicBezTo>
                <a:close/>
                <a:moveTo>
                  <a:pt x="19" y="219"/>
                </a:moveTo>
                <a:cubicBezTo>
                  <a:pt x="18" y="221"/>
                  <a:pt x="18" y="221"/>
                  <a:pt x="18" y="221"/>
                </a:cubicBezTo>
                <a:cubicBezTo>
                  <a:pt x="18" y="221"/>
                  <a:pt x="19" y="220"/>
                  <a:pt x="19" y="219"/>
                </a:cubicBezTo>
                <a:close/>
                <a:moveTo>
                  <a:pt x="60" y="25"/>
                </a:moveTo>
                <a:cubicBezTo>
                  <a:pt x="60" y="25"/>
                  <a:pt x="60" y="25"/>
                  <a:pt x="60" y="25"/>
                </a:cubicBezTo>
                <a:cubicBezTo>
                  <a:pt x="59" y="25"/>
                  <a:pt x="59" y="25"/>
                  <a:pt x="58" y="25"/>
                </a:cubicBezTo>
                <a:cubicBezTo>
                  <a:pt x="59" y="26"/>
                  <a:pt x="59" y="26"/>
                  <a:pt x="60" y="25"/>
                </a:cubicBezTo>
                <a:close/>
                <a:moveTo>
                  <a:pt x="162" y="15"/>
                </a:moveTo>
                <a:cubicBezTo>
                  <a:pt x="161" y="14"/>
                  <a:pt x="161" y="14"/>
                  <a:pt x="160" y="14"/>
                </a:cubicBezTo>
                <a:cubicBezTo>
                  <a:pt x="161" y="15"/>
                  <a:pt x="161" y="15"/>
                  <a:pt x="162" y="15"/>
                </a:cubicBezTo>
                <a:close/>
                <a:moveTo>
                  <a:pt x="124" y="269"/>
                </a:moveTo>
                <a:cubicBezTo>
                  <a:pt x="125" y="270"/>
                  <a:pt x="126" y="269"/>
                  <a:pt x="126" y="269"/>
                </a:cubicBezTo>
                <a:cubicBezTo>
                  <a:pt x="126" y="269"/>
                  <a:pt x="125" y="269"/>
                  <a:pt x="124" y="269"/>
                </a:cubicBezTo>
                <a:close/>
                <a:moveTo>
                  <a:pt x="27" y="16"/>
                </a:moveTo>
                <a:cubicBezTo>
                  <a:pt x="27" y="16"/>
                  <a:pt x="26" y="16"/>
                  <a:pt x="25" y="17"/>
                </a:cubicBezTo>
                <a:cubicBezTo>
                  <a:pt x="26" y="17"/>
                  <a:pt x="26" y="17"/>
                  <a:pt x="26" y="17"/>
                </a:cubicBezTo>
                <a:cubicBezTo>
                  <a:pt x="26" y="17"/>
                  <a:pt x="27" y="16"/>
                  <a:pt x="27" y="16"/>
                </a:cubicBezTo>
                <a:close/>
                <a:moveTo>
                  <a:pt x="58" y="29"/>
                </a:moveTo>
                <a:cubicBezTo>
                  <a:pt x="58" y="29"/>
                  <a:pt x="57" y="29"/>
                  <a:pt x="57" y="30"/>
                </a:cubicBezTo>
                <a:cubicBezTo>
                  <a:pt x="58" y="30"/>
                  <a:pt x="58" y="30"/>
                  <a:pt x="58" y="29"/>
                </a:cubicBezTo>
                <a:close/>
                <a:moveTo>
                  <a:pt x="62" y="18"/>
                </a:moveTo>
                <a:cubicBezTo>
                  <a:pt x="61" y="18"/>
                  <a:pt x="61" y="18"/>
                  <a:pt x="60" y="18"/>
                </a:cubicBezTo>
                <a:cubicBezTo>
                  <a:pt x="61" y="18"/>
                  <a:pt x="61" y="18"/>
                  <a:pt x="62" y="18"/>
                </a:cubicBezTo>
                <a:close/>
                <a:moveTo>
                  <a:pt x="46" y="247"/>
                </a:moveTo>
                <a:cubicBezTo>
                  <a:pt x="46" y="247"/>
                  <a:pt x="46" y="247"/>
                  <a:pt x="46" y="247"/>
                </a:cubicBezTo>
                <a:cubicBezTo>
                  <a:pt x="46" y="247"/>
                  <a:pt x="46" y="246"/>
                  <a:pt x="47" y="245"/>
                </a:cubicBezTo>
                <a:cubicBezTo>
                  <a:pt x="46" y="246"/>
                  <a:pt x="46" y="247"/>
                  <a:pt x="46" y="247"/>
                </a:cubicBezTo>
                <a:close/>
                <a:moveTo>
                  <a:pt x="44" y="235"/>
                </a:moveTo>
                <a:cubicBezTo>
                  <a:pt x="44" y="235"/>
                  <a:pt x="44" y="234"/>
                  <a:pt x="43" y="234"/>
                </a:cubicBezTo>
                <a:cubicBezTo>
                  <a:pt x="43" y="234"/>
                  <a:pt x="43" y="234"/>
                  <a:pt x="43" y="234"/>
                </a:cubicBezTo>
                <a:cubicBezTo>
                  <a:pt x="43" y="234"/>
                  <a:pt x="44" y="235"/>
                  <a:pt x="44" y="235"/>
                </a:cubicBezTo>
                <a:close/>
                <a:moveTo>
                  <a:pt x="171" y="271"/>
                </a:moveTo>
                <a:cubicBezTo>
                  <a:pt x="171" y="271"/>
                  <a:pt x="172" y="271"/>
                  <a:pt x="172" y="271"/>
                </a:cubicBezTo>
                <a:cubicBezTo>
                  <a:pt x="172" y="271"/>
                  <a:pt x="171" y="270"/>
                  <a:pt x="171" y="271"/>
                </a:cubicBezTo>
                <a:close/>
                <a:moveTo>
                  <a:pt x="117" y="266"/>
                </a:moveTo>
                <a:cubicBezTo>
                  <a:pt x="117" y="266"/>
                  <a:pt x="117" y="267"/>
                  <a:pt x="117" y="267"/>
                </a:cubicBezTo>
                <a:cubicBezTo>
                  <a:pt x="117" y="267"/>
                  <a:pt x="118" y="267"/>
                  <a:pt x="118" y="267"/>
                </a:cubicBezTo>
                <a:cubicBezTo>
                  <a:pt x="118" y="267"/>
                  <a:pt x="118" y="267"/>
                  <a:pt x="118" y="266"/>
                </a:cubicBezTo>
                <a:cubicBezTo>
                  <a:pt x="118" y="266"/>
                  <a:pt x="117" y="266"/>
                  <a:pt x="117" y="266"/>
                </a:cubicBezTo>
                <a:close/>
                <a:moveTo>
                  <a:pt x="224" y="65"/>
                </a:moveTo>
                <a:cubicBezTo>
                  <a:pt x="224" y="65"/>
                  <a:pt x="224" y="65"/>
                  <a:pt x="223" y="65"/>
                </a:cubicBezTo>
                <a:cubicBezTo>
                  <a:pt x="224" y="66"/>
                  <a:pt x="224" y="66"/>
                  <a:pt x="225" y="67"/>
                </a:cubicBezTo>
                <a:cubicBezTo>
                  <a:pt x="225" y="67"/>
                  <a:pt x="225" y="67"/>
                  <a:pt x="225" y="66"/>
                </a:cubicBezTo>
                <a:cubicBezTo>
                  <a:pt x="225" y="66"/>
                  <a:pt x="224" y="65"/>
                  <a:pt x="224" y="65"/>
                </a:cubicBezTo>
                <a:close/>
                <a:moveTo>
                  <a:pt x="72" y="265"/>
                </a:moveTo>
                <a:cubicBezTo>
                  <a:pt x="72" y="265"/>
                  <a:pt x="72" y="265"/>
                  <a:pt x="72" y="265"/>
                </a:cubicBezTo>
                <a:cubicBezTo>
                  <a:pt x="72" y="265"/>
                  <a:pt x="73" y="265"/>
                  <a:pt x="73" y="266"/>
                </a:cubicBezTo>
                <a:cubicBezTo>
                  <a:pt x="73" y="265"/>
                  <a:pt x="73" y="265"/>
                  <a:pt x="73" y="265"/>
                </a:cubicBezTo>
                <a:cubicBezTo>
                  <a:pt x="73" y="265"/>
                  <a:pt x="72" y="265"/>
                  <a:pt x="72" y="265"/>
                </a:cubicBezTo>
                <a:close/>
                <a:moveTo>
                  <a:pt x="52" y="27"/>
                </a:moveTo>
                <a:cubicBezTo>
                  <a:pt x="51" y="27"/>
                  <a:pt x="51" y="26"/>
                  <a:pt x="50" y="26"/>
                </a:cubicBezTo>
                <a:cubicBezTo>
                  <a:pt x="50" y="27"/>
                  <a:pt x="50" y="27"/>
                  <a:pt x="50" y="27"/>
                </a:cubicBezTo>
                <a:cubicBezTo>
                  <a:pt x="51" y="27"/>
                  <a:pt x="51" y="27"/>
                  <a:pt x="52" y="27"/>
                </a:cubicBezTo>
                <a:close/>
                <a:moveTo>
                  <a:pt x="55" y="37"/>
                </a:moveTo>
                <a:cubicBezTo>
                  <a:pt x="55" y="37"/>
                  <a:pt x="55" y="37"/>
                  <a:pt x="55" y="37"/>
                </a:cubicBezTo>
                <a:cubicBezTo>
                  <a:pt x="55" y="37"/>
                  <a:pt x="55" y="37"/>
                  <a:pt x="54" y="37"/>
                </a:cubicBezTo>
                <a:cubicBezTo>
                  <a:pt x="54" y="38"/>
                  <a:pt x="55" y="38"/>
                  <a:pt x="55" y="38"/>
                </a:cubicBezTo>
                <a:cubicBezTo>
                  <a:pt x="55" y="37"/>
                  <a:pt x="55" y="37"/>
                  <a:pt x="55" y="37"/>
                </a:cubicBezTo>
                <a:close/>
                <a:moveTo>
                  <a:pt x="246" y="221"/>
                </a:moveTo>
                <a:cubicBezTo>
                  <a:pt x="246" y="221"/>
                  <a:pt x="246" y="221"/>
                  <a:pt x="247" y="221"/>
                </a:cubicBezTo>
                <a:cubicBezTo>
                  <a:pt x="247" y="221"/>
                  <a:pt x="247" y="220"/>
                  <a:pt x="247" y="220"/>
                </a:cubicBezTo>
                <a:cubicBezTo>
                  <a:pt x="246" y="220"/>
                  <a:pt x="246" y="221"/>
                  <a:pt x="246" y="221"/>
                </a:cubicBezTo>
                <a:close/>
                <a:moveTo>
                  <a:pt x="246" y="263"/>
                </a:moveTo>
                <a:cubicBezTo>
                  <a:pt x="245" y="263"/>
                  <a:pt x="245" y="264"/>
                  <a:pt x="245" y="264"/>
                </a:cubicBezTo>
                <a:cubicBezTo>
                  <a:pt x="245" y="264"/>
                  <a:pt x="245" y="263"/>
                  <a:pt x="246" y="263"/>
                </a:cubicBezTo>
                <a:close/>
                <a:moveTo>
                  <a:pt x="232" y="272"/>
                </a:moveTo>
                <a:cubicBezTo>
                  <a:pt x="231" y="272"/>
                  <a:pt x="231" y="272"/>
                  <a:pt x="231" y="273"/>
                </a:cubicBezTo>
                <a:cubicBezTo>
                  <a:pt x="231" y="272"/>
                  <a:pt x="232" y="272"/>
                  <a:pt x="232" y="272"/>
                </a:cubicBezTo>
                <a:close/>
                <a:moveTo>
                  <a:pt x="16" y="65"/>
                </a:moveTo>
                <a:cubicBezTo>
                  <a:pt x="16" y="65"/>
                  <a:pt x="16" y="65"/>
                  <a:pt x="16" y="65"/>
                </a:cubicBezTo>
                <a:cubicBezTo>
                  <a:pt x="16" y="64"/>
                  <a:pt x="16" y="63"/>
                  <a:pt x="17" y="63"/>
                </a:cubicBezTo>
                <a:cubicBezTo>
                  <a:pt x="16" y="63"/>
                  <a:pt x="16" y="63"/>
                  <a:pt x="16" y="63"/>
                </a:cubicBezTo>
                <a:cubicBezTo>
                  <a:pt x="16" y="63"/>
                  <a:pt x="16" y="64"/>
                  <a:pt x="16" y="65"/>
                </a:cubicBezTo>
                <a:close/>
                <a:moveTo>
                  <a:pt x="225" y="31"/>
                </a:moveTo>
                <a:cubicBezTo>
                  <a:pt x="224" y="30"/>
                  <a:pt x="224" y="30"/>
                  <a:pt x="223" y="30"/>
                </a:cubicBezTo>
                <a:cubicBezTo>
                  <a:pt x="224" y="30"/>
                  <a:pt x="224" y="30"/>
                  <a:pt x="225" y="31"/>
                </a:cubicBezTo>
                <a:close/>
                <a:moveTo>
                  <a:pt x="203" y="37"/>
                </a:moveTo>
                <a:cubicBezTo>
                  <a:pt x="203" y="36"/>
                  <a:pt x="203" y="36"/>
                  <a:pt x="203" y="36"/>
                </a:cubicBezTo>
                <a:cubicBezTo>
                  <a:pt x="203" y="36"/>
                  <a:pt x="202" y="36"/>
                  <a:pt x="202" y="35"/>
                </a:cubicBezTo>
                <a:cubicBezTo>
                  <a:pt x="202" y="36"/>
                  <a:pt x="202" y="36"/>
                  <a:pt x="202" y="36"/>
                </a:cubicBezTo>
                <a:cubicBezTo>
                  <a:pt x="202" y="36"/>
                  <a:pt x="202" y="36"/>
                  <a:pt x="203" y="37"/>
                </a:cubicBezTo>
                <a:close/>
                <a:moveTo>
                  <a:pt x="21" y="238"/>
                </a:moveTo>
                <a:cubicBezTo>
                  <a:pt x="21" y="239"/>
                  <a:pt x="21" y="239"/>
                  <a:pt x="21" y="240"/>
                </a:cubicBezTo>
                <a:cubicBezTo>
                  <a:pt x="21" y="239"/>
                  <a:pt x="21" y="239"/>
                  <a:pt x="21" y="238"/>
                </a:cubicBezTo>
                <a:close/>
                <a:moveTo>
                  <a:pt x="196" y="266"/>
                </a:moveTo>
                <a:cubicBezTo>
                  <a:pt x="194" y="266"/>
                  <a:pt x="194" y="266"/>
                  <a:pt x="194" y="266"/>
                </a:cubicBezTo>
                <a:cubicBezTo>
                  <a:pt x="195" y="266"/>
                  <a:pt x="195" y="266"/>
                  <a:pt x="196" y="266"/>
                </a:cubicBezTo>
                <a:close/>
                <a:moveTo>
                  <a:pt x="182" y="30"/>
                </a:moveTo>
                <a:cubicBezTo>
                  <a:pt x="182" y="30"/>
                  <a:pt x="182" y="29"/>
                  <a:pt x="182" y="29"/>
                </a:cubicBezTo>
                <a:cubicBezTo>
                  <a:pt x="182" y="29"/>
                  <a:pt x="181" y="29"/>
                  <a:pt x="181" y="29"/>
                </a:cubicBezTo>
                <a:cubicBezTo>
                  <a:pt x="181" y="29"/>
                  <a:pt x="181" y="29"/>
                  <a:pt x="181" y="29"/>
                </a:cubicBezTo>
                <a:cubicBezTo>
                  <a:pt x="181" y="29"/>
                  <a:pt x="182" y="29"/>
                  <a:pt x="182" y="30"/>
                </a:cubicBezTo>
                <a:close/>
                <a:moveTo>
                  <a:pt x="143" y="283"/>
                </a:moveTo>
                <a:cubicBezTo>
                  <a:pt x="143" y="283"/>
                  <a:pt x="143" y="282"/>
                  <a:pt x="143" y="282"/>
                </a:cubicBezTo>
                <a:cubicBezTo>
                  <a:pt x="142" y="282"/>
                  <a:pt x="142" y="282"/>
                  <a:pt x="141" y="283"/>
                </a:cubicBezTo>
                <a:cubicBezTo>
                  <a:pt x="141" y="283"/>
                  <a:pt x="141" y="283"/>
                  <a:pt x="141" y="283"/>
                </a:cubicBezTo>
                <a:cubicBezTo>
                  <a:pt x="142" y="283"/>
                  <a:pt x="142" y="283"/>
                  <a:pt x="143" y="283"/>
                </a:cubicBezTo>
                <a:close/>
                <a:moveTo>
                  <a:pt x="208" y="276"/>
                </a:moveTo>
                <a:cubicBezTo>
                  <a:pt x="207" y="277"/>
                  <a:pt x="207" y="277"/>
                  <a:pt x="207" y="278"/>
                </a:cubicBezTo>
                <a:cubicBezTo>
                  <a:pt x="207" y="277"/>
                  <a:pt x="208" y="277"/>
                  <a:pt x="208" y="276"/>
                </a:cubicBezTo>
                <a:close/>
                <a:moveTo>
                  <a:pt x="217" y="244"/>
                </a:moveTo>
                <a:cubicBezTo>
                  <a:pt x="218" y="244"/>
                  <a:pt x="218" y="244"/>
                  <a:pt x="218" y="243"/>
                </a:cubicBezTo>
                <a:cubicBezTo>
                  <a:pt x="218" y="243"/>
                  <a:pt x="218" y="244"/>
                  <a:pt x="217" y="244"/>
                </a:cubicBezTo>
                <a:close/>
                <a:moveTo>
                  <a:pt x="18" y="74"/>
                </a:moveTo>
                <a:cubicBezTo>
                  <a:pt x="18" y="74"/>
                  <a:pt x="18" y="74"/>
                  <a:pt x="18" y="74"/>
                </a:cubicBezTo>
                <a:cubicBezTo>
                  <a:pt x="18" y="74"/>
                  <a:pt x="19" y="73"/>
                  <a:pt x="19" y="73"/>
                </a:cubicBezTo>
                <a:cubicBezTo>
                  <a:pt x="19" y="73"/>
                  <a:pt x="18" y="73"/>
                  <a:pt x="18" y="73"/>
                </a:cubicBezTo>
                <a:cubicBezTo>
                  <a:pt x="18" y="73"/>
                  <a:pt x="18" y="74"/>
                  <a:pt x="18" y="74"/>
                </a:cubicBezTo>
                <a:close/>
                <a:moveTo>
                  <a:pt x="18" y="211"/>
                </a:moveTo>
                <a:cubicBezTo>
                  <a:pt x="18" y="210"/>
                  <a:pt x="18" y="210"/>
                  <a:pt x="18" y="210"/>
                </a:cubicBezTo>
                <a:cubicBezTo>
                  <a:pt x="17" y="210"/>
                  <a:pt x="17" y="210"/>
                  <a:pt x="18" y="211"/>
                </a:cubicBezTo>
                <a:close/>
                <a:moveTo>
                  <a:pt x="92" y="265"/>
                </a:moveTo>
                <a:cubicBezTo>
                  <a:pt x="91" y="265"/>
                  <a:pt x="91" y="265"/>
                  <a:pt x="90" y="265"/>
                </a:cubicBezTo>
                <a:cubicBezTo>
                  <a:pt x="91" y="266"/>
                  <a:pt x="91" y="266"/>
                  <a:pt x="92" y="265"/>
                </a:cubicBezTo>
                <a:close/>
                <a:moveTo>
                  <a:pt x="216" y="248"/>
                </a:moveTo>
                <a:cubicBezTo>
                  <a:pt x="216" y="248"/>
                  <a:pt x="216" y="247"/>
                  <a:pt x="216" y="247"/>
                </a:cubicBezTo>
                <a:cubicBezTo>
                  <a:pt x="216" y="247"/>
                  <a:pt x="216" y="247"/>
                  <a:pt x="215" y="247"/>
                </a:cubicBezTo>
                <a:cubicBezTo>
                  <a:pt x="215" y="247"/>
                  <a:pt x="215" y="248"/>
                  <a:pt x="216" y="248"/>
                </a:cubicBezTo>
                <a:cubicBezTo>
                  <a:pt x="216" y="248"/>
                  <a:pt x="216" y="248"/>
                  <a:pt x="216" y="248"/>
                </a:cubicBezTo>
                <a:close/>
                <a:moveTo>
                  <a:pt x="95" y="16"/>
                </a:moveTo>
                <a:cubicBezTo>
                  <a:pt x="96" y="16"/>
                  <a:pt x="96" y="16"/>
                  <a:pt x="97" y="16"/>
                </a:cubicBezTo>
                <a:cubicBezTo>
                  <a:pt x="96" y="16"/>
                  <a:pt x="96" y="15"/>
                  <a:pt x="95" y="16"/>
                </a:cubicBezTo>
                <a:close/>
                <a:moveTo>
                  <a:pt x="63" y="265"/>
                </a:moveTo>
                <a:cubicBezTo>
                  <a:pt x="63" y="264"/>
                  <a:pt x="62" y="264"/>
                  <a:pt x="62" y="264"/>
                </a:cubicBezTo>
                <a:cubicBezTo>
                  <a:pt x="62" y="265"/>
                  <a:pt x="62" y="265"/>
                  <a:pt x="63" y="265"/>
                </a:cubicBezTo>
                <a:close/>
                <a:moveTo>
                  <a:pt x="238" y="26"/>
                </a:moveTo>
                <a:cubicBezTo>
                  <a:pt x="238" y="26"/>
                  <a:pt x="238" y="26"/>
                  <a:pt x="237" y="26"/>
                </a:cubicBezTo>
                <a:cubicBezTo>
                  <a:pt x="238" y="26"/>
                  <a:pt x="238" y="26"/>
                  <a:pt x="238" y="26"/>
                </a:cubicBezTo>
                <a:close/>
                <a:moveTo>
                  <a:pt x="38" y="20"/>
                </a:moveTo>
                <a:cubicBezTo>
                  <a:pt x="38" y="20"/>
                  <a:pt x="38" y="20"/>
                  <a:pt x="39" y="19"/>
                </a:cubicBezTo>
                <a:cubicBezTo>
                  <a:pt x="38" y="19"/>
                  <a:pt x="38" y="19"/>
                  <a:pt x="38" y="20"/>
                </a:cubicBezTo>
                <a:close/>
                <a:moveTo>
                  <a:pt x="227" y="255"/>
                </a:moveTo>
                <a:cubicBezTo>
                  <a:pt x="227" y="256"/>
                  <a:pt x="227" y="256"/>
                  <a:pt x="227" y="256"/>
                </a:cubicBezTo>
                <a:cubicBezTo>
                  <a:pt x="227" y="256"/>
                  <a:pt x="227" y="256"/>
                  <a:pt x="228" y="257"/>
                </a:cubicBezTo>
                <a:cubicBezTo>
                  <a:pt x="228" y="256"/>
                  <a:pt x="227" y="256"/>
                  <a:pt x="227" y="255"/>
                </a:cubicBezTo>
                <a:close/>
                <a:moveTo>
                  <a:pt x="218" y="251"/>
                </a:moveTo>
                <a:cubicBezTo>
                  <a:pt x="218" y="251"/>
                  <a:pt x="218" y="251"/>
                  <a:pt x="218" y="251"/>
                </a:cubicBezTo>
                <a:cubicBezTo>
                  <a:pt x="218" y="251"/>
                  <a:pt x="218" y="252"/>
                  <a:pt x="218" y="252"/>
                </a:cubicBezTo>
                <a:cubicBezTo>
                  <a:pt x="218" y="252"/>
                  <a:pt x="218" y="252"/>
                  <a:pt x="218" y="252"/>
                </a:cubicBezTo>
                <a:cubicBezTo>
                  <a:pt x="218" y="251"/>
                  <a:pt x="218" y="251"/>
                  <a:pt x="218" y="251"/>
                </a:cubicBezTo>
                <a:close/>
                <a:moveTo>
                  <a:pt x="34" y="20"/>
                </a:moveTo>
                <a:cubicBezTo>
                  <a:pt x="35" y="20"/>
                  <a:pt x="35" y="21"/>
                  <a:pt x="35" y="21"/>
                </a:cubicBezTo>
                <a:cubicBezTo>
                  <a:pt x="35" y="20"/>
                  <a:pt x="35" y="20"/>
                  <a:pt x="34" y="20"/>
                </a:cubicBezTo>
                <a:close/>
                <a:moveTo>
                  <a:pt x="29" y="58"/>
                </a:moveTo>
                <a:cubicBezTo>
                  <a:pt x="29" y="58"/>
                  <a:pt x="29" y="58"/>
                  <a:pt x="29" y="58"/>
                </a:cubicBezTo>
                <a:cubicBezTo>
                  <a:pt x="29" y="57"/>
                  <a:pt x="29" y="57"/>
                  <a:pt x="29" y="57"/>
                </a:cubicBezTo>
                <a:cubicBezTo>
                  <a:pt x="29" y="57"/>
                  <a:pt x="29" y="57"/>
                  <a:pt x="29" y="57"/>
                </a:cubicBezTo>
                <a:cubicBezTo>
                  <a:pt x="29" y="57"/>
                  <a:pt x="29" y="57"/>
                  <a:pt x="29" y="58"/>
                </a:cubicBezTo>
                <a:close/>
                <a:moveTo>
                  <a:pt x="241" y="244"/>
                </a:moveTo>
                <a:cubicBezTo>
                  <a:pt x="242" y="244"/>
                  <a:pt x="242" y="244"/>
                  <a:pt x="241" y="243"/>
                </a:cubicBezTo>
                <a:cubicBezTo>
                  <a:pt x="241" y="243"/>
                  <a:pt x="241" y="244"/>
                  <a:pt x="241" y="244"/>
                </a:cubicBezTo>
                <a:close/>
                <a:moveTo>
                  <a:pt x="238" y="44"/>
                </a:moveTo>
                <a:cubicBezTo>
                  <a:pt x="239" y="44"/>
                  <a:pt x="239" y="44"/>
                  <a:pt x="238" y="43"/>
                </a:cubicBezTo>
                <a:cubicBezTo>
                  <a:pt x="238" y="44"/>
                  <a:pt x="238" y="44"/>
                  <a:pt x="238" y="44"/>
                </a:cubicBezTo>
                <a:close/>
                <a:moveTo>
                  <a:pt x="34" y="267"/>
                </a:moveTo>
                <a:cubicBezTo>
                  <a:pt x="34" y="267"/>
                  <a:pt x="34" y="266"/>
                  <a:pt x="34" y="266"/>
                </a:cubicBezTo>
                <a:cubicBezTo>
                  <a:pt x="34" y="266"/>
                  <a:pt x="34" y="266"/>
                  <a:pt x="34" y="266"/>
                </a:cubicBezTo>
                <a:cubicBezTo>
                  <a:pt x="34" y="266"/>
                  <a:pt x="34" y="267"/>
                  <a:pt x="34" y="267"/>
                </a:cubicBezTo>
                <a:close/>
                <a:moveTo>
                  <a:pt x="32" y="266"/>
                </a:moveTo>
                <a:cubicBezTo>
                  <a:pt x="32" y="266"/>
                  <a:pt x="32" y="265"/>
                  <a:pt x="31" y="265"/>
                </a:cubicBezTo>
                <a:cubicBezTo>
                  <a:pt x="31" y="266"/>
                  <a:pt x="31" y="266"/>
                  <a:pt x="32" y="266"/>
                </a:cubicBezTo>
                <a:close/>
                <a:moveTo>
                  <a:pt x="243" y="218"/>
                </a:moveTo>
                <a:cubicBezTo>
                  <a:pt x="243" y="218"/>
                  <a:pt x="242" y="218"/>
                  <a:pt x="242" y="218"/>
                </a:cubicBezTo>
                <a:cubicBezTo>
                  <a:pt x="242" y="218"/>
                  <a:pt x="242" y="219"/>
                  <a:pt x="242" y="219"/>
                </a:cubicBezTo>
                <a:cubicBezTo>
                  <a:pt x="242" y="219"/>
                  <a:pt x="242" y="219"/>
                  <a:pt x="242" y="219"/>
                </a:cubicBezTo>
                <a:cubicBezTo>
                  <a:pt x="242" y="219"/>
                  <a:pt x="243" y="218"/>
                  <a:pt x="243" y="218"/>
                </a:cubicBezTo>
                <a:close/>
                <a:moveTo>
                  <a:pt x="14" y="251"/>
                </a:moveTo>
                <a:cubicBezTo>
                  <a:pt x="14" y="251"/>
                  <a:pt x="14" y="251"/>
                  <a:pt x="14" y="251"/>
                </a:cubicBezTo>
                <a:cubicBezTo>
                  <a:pt x="14" y="251"/>
                  <a:pt x="13" y="250"/>
                  <a:pt x="13" y="250"/>
                </a:cubicBezTo>
                <a:cubicBezTo>
                  <a:pt x="13" y="250"/>
                  <a:pt x="13" y="250"/>
                  <a:pt x="13" y="250"/>
                </a:cubicBezTo>
                <a:cubicBezTo>
                  <a:pt x="13" y="250"/>
                  <a:pt x="13" y="251"/>
                  <a:pt x="14" y="251"/>
                </a:cubicBezTo>
                <a:close/>
                <a:moveTo>
                  <a:pt x="53" y="263"/>
                </a:moveTo>
                <a:cubicBezTo>
                  <a:pt x="53" y="263"/>
                  <a:pt x="53" y="263"/>
                  <a:pt x="53" y="263"/>
                </a:cubicBezTo>
                <a:cubicBezTo>
                  <a:pt x="53" y="263"/>
                  <a:pt x="54" y="263"/>
                  <a:pt x="54" y="263"/>
                </a:cubicBezTo>
                <a:cubicBezTo>
                  <a:pt x="54" y="263"/>
                  <a:pt x="54" y="263"/>
                  <a:pt x="54" y="263"/>
                </a:cubicBezTo>
                <a:cubicBezTo>
                  <a:pt x="54" y="263"/>
                  <a:pt x="54" y="263"/>
                  <a:pt x="53" y="263"/>
                </a:cubicBezTo>
                <a:close/>
                <a:moveTo>
                  <a:pt x="38" y="271"/>
                </a:moveTo>
                <a:cubicBezTo>
                  <a:pt x="38" y="271"/>
                  <a:pt x="39" y="271"/>
                  <a:pt x="39" y="271"/>
                </a:cubicBezTo>
                <a:cubicBezTo>
                  <a:pt x="38" y="271"/>
                  <a:pt x="38" y="271"/>
                  <a:pt x="38" y="271"/>
                </a:cubicBezTo>
                <a:cubicBezTo>
                  <a:pt x="38" y="271"/>
                  <a:pt x="38" y="271"/>
                  <a:pt x="38" y="271"/>
                </a:cubicBezTo>
                <a:cubicBezTo>
                  <a:pt x="38" y="271"/>
                  <a:pt x="38" y="271"/>
                  <a:pt x="38" y="271"/>
                </a:cubicBezTo>
                <a:close/>
                <a:moveTo>
                  <a:pt x="255" y="116"/>
                </a:moveTo>
                <a:cubicBezTo>
                  <a:pt x="255" y="116"/>
                  <a:pt x="255" y="116"/>
                  <a:pt x="255" y="116"/>
                </a:cubicBezTo>
                <a:cubicBezTo>
                  <a:pt x="255" y="115"/>
                  <a:pt x="255" y="115"/>
                  <a:pt x="255" y="115"/>
                </a:cubicBezTo>
                <a:cubicBezTo>
                  <a:pt x="255" y="115"/>
                  <a:pt x="255" y="115"/>
                  <a:pt x="255" y="115"/>
                </a:cubicBezTo>
                <a:cubicBezTo>
                  <a:pt x="255" y="115"/>
                  <a:pt x="255" y="115"/>
                  <a:pt x="255" y="116"/>
                </a:cubicBezTo>
                <a:close/>
                <a:moveTo>
                  <a:pt x="123" y="9"/>
                </a:moveTo>
                <a:cubicBezTo>
                  <a:pt x="124" y="9"/>
                  <a:pt x="124" y="10"/>
                  <a:pt x="124" y="10"/>
                </a:cubicBezTo>
                <a:cubicBezTo>
                  <a:pt x="124" y="10"/>
                  <a:pt x="124" y="10"/>
                  <a:pt x="124" y="10"/>
                </a:cubicBezTo>
                <a:cubicBezTo>
                  <a:pt x="124" y="10"/>
                  <a:pt x="124" y="10"/>
                  <a:pt x="124" y="10"/>
                </a:cubicBezTo>
                <a:cubicBezTo>
                  <a:pt x="124" y="10"/>
                  <a:pt x="124" y="10"/>
                  <a:pt x="124" y="9"/>
                </a:cubicBezTo>
                <a:cubicBezTo>
                  <a:pt x="124" y="9"/>
                  <a:pt x="124" y="9"/>
                  <a:pt x="124" y="9"/>
                </a:cubicBezTo>
                <a:cubicBezTo>
                  <a:pt x="124" y="9"/>
                  <a:pt x="124" y="9"/>
                  <a:pt x="123" y="9"/>
                </a:cubicBezTo>
                <a:close/>
                <a:moveTo>
                  <a:pt x="250" y="127"/>
                </a:moveTo>
                <a:cubicBezTo>
                  <a:pt x="250" y="127"/>
                  <a:pt x="250" y="127"/>
                  <a:pt x="250" y="127"/>
                </a:cubicBezTo>
                <a:cubicBezTo>
                  <a:pt x="250" y="127"/>
                  <a:pt x="250" y="126"/>
                  <a:pt x="250" y="126"/>
                </a:cubicBezTo>
                <a:cubicBezTo>
                  <a:pt x="250" y="126"/>
                  <a:pt x="250" y="126"/>
                  <a:pt x="250" y="126"/>
                </a:cubicBezTo>
                <a:cubicBezTo>
                  <a:pt x="250" y="126"/>
                  <a:pt x="250" y="127"/>
                  <a:pt x="250" y="127"/>
                </a:cubicBezTo>
                <a:close/>
                <a:moveTo>
                  <a:pt x="46" y="12"/>
                </a:moveTo>
                <a:cubicBezTo>
                  <a:pt x="46" y="12"/>
                  <a:pt x="46" y="12"/>
                  <a:pt x="46" y="12"/>
                </a:cubicBezTo>
                <a:cubicBezTo>
                  <a:pt x="46" y="12"/>
                  <a:pt x="46" y="12"/>
                  <a:pt x="46" y="12"/>
                </a:cubicBezTo>
                <a:cubicBezTo>
                  <a:pt x="46" y="12"/>
                  <a:pt x="46" y="12"/>
                  <a:pt x="46" y="12"/>
                </a:cubicBezTo>
                <a:cubicBezTo>
                  <a:pt x="46" y="12"/>
                  <a:pt x="46" y="12"/>
                  <a:pt x="46" y="12"/>
                </a:cubicBezTo>
                <a:close/>
                <a:moveTo>
                  <a:pt x="21" y="157"/>
                </a:moveTo>
                <a:cubicBezTo>
                  <a:pt x="21" y="157"/>
                  <a:pt x="21" y="157"/>
                  <a:pt x="21" y="157"/>
                </a:cubicBezTo>
                <a:cubicBezTo>
                  <a:pt x="21" y="158"/>
                  <a:pt x="21" y="158"/>
                  <a:pt x="21" y="158"/>
                </a:cubicBezTo>
                <a:cubicBezTo>
                  <a:pt x="21" y="158"/>
                  <a:pt x="21" y="158"/>
                  <a:pt x="21" y="157"/>
                </a:cubicBezTo>
                <a:close/>
                <a:moveTo>
                  <a:pt x="53" y="41"/>
                </a:moveTo>
                <a:cubicBezTo>
                  <a:pt x="53" y="41"/>
                  <a:pt x="53" y="41"/>
                  <a:pt x="53" y="40"/>
                </a:cubicBezTo>
                <a:cubicBezTo>
                  <a:pt x="53" y="41"/>
                  <a:pt x="53" y="41"/>
                  <a:pt x="53" y="41"/>
                </a:cubicBezTo>
                <a:cubicBezTo>
                  <a:pt x="53" y="41"/>
                  <a:pt x="53" y="41"/>
                  <a:pt x="53" y="41"/>
                </a:cubicBezTo>
                <a:cubicBezTo>
                  <a:pt x="53" y="41"/>
                  <a:pt x="53" y="41"/>
                  <a:pt x="53" y="41"/>
                </a:cubicBezTo>
                <a:close/>
                <a:moveTo>
                  <a:pt x="229" y="260"/>
                </a:moveTo>
                <a:cubicBezTo>
                  <a:pt x="229" y="259"/>
                  <a:pt x="229" y="259"/>
                  <a:pt x="229" y="259"/>
                </a:cubicBezTo>
                <a:cubicBezTo>
                  <a:pt x="229" y="259"/>
                  <a:pt x="229" y="259"/>
                  <a:pt x="228" y="259"/>
                </a:cubicBezTo>
                <a:cubicBezTo>
                  <a:pt x="228" y="259"/>
                  <a:pt x="228" y="259"/>
                  <a:pt x="228" y="259"/>
                </a:cubicBezTo>
                <a:cubicBezTo>
                  <a:pt x="228" y="259"/>
                  <a:pt x="228" y="259"/>
                  <a:pt x="229" y="260"/>
                </a:cubicBezTo>
                <a:close/>
                <a:moveTo>
                  <a:pt x="49" y="54"/>
                </a:moveTo>
                <a:cubicBezTo>
                  <a:pt x="49" y="54"/>
                  <a:pt x="49" y="54"/>
                  <a:pt x="49" y="54"/>
                </a:cubicBezTo>
                <a:cubicBezTo>
                  <a:pt x="49" y="54"/>
                  <a:pt x="49" y="54"/>
                  <a:pt x="48" y="54"/>
                </a:cubicBezTo>
                <a:cubicBezTo>
                  <a:pt x="48" y="54"/>
                  <a:pt x="48" y="54"/>
                  <a:pt x="48" y="54"/>
                </a:cubicBezTo>
                <a:cubicBezTo>
                  <a:pt x="49" y="54"/>
                  <a:pt x="49" y="54"/>
                  <a:pt x="49" y="54"/>
                </a:cubicBezTo>
                <a:close/>
                <a:moveTo>
                  <a:pt x="72" y="269"/>
                </a:moveTo>
                <a:cubicBezTo>
                  <a:pt x="72" y="269"/>
                  <a:pt x="72" y="269"/>
                  <a:pt x="72" y="269"/>
                </a:cubicBezTo>
                <a:cubicBezTo>
                  <a:pt x="71" y="269"/>
                  <a:pt x="71" y="269"/>
                  <a:pt x="71" y="269"/>
                </a:cubicBezTo>
                <a:cubicBezTo>
                  <a:pt x="71" y="269"/>
                  <a:pt x="71" y="269"/>
                  <a:pt x="71" y="269"/>
                </a:cubicBezTo>
                <a:cubicBezTo>
                  <a:pt x="71" y="269"/>
                  <a:pt x="71" y="269"/>
                  <a:pt x="72" y="269"/>
                </a:cubicBezTo>
                <a:close/>
                <a:moveTo>
                  <a:pt x="75" y="15"/>
                </a:moveTo>
                <a:cubicBezTo>
                  <a:pt x="75" y="15"/>
                  <a:pt x="75" y="15"/>
                  <a:pt x="75" y="15"/>
                </a:cubicBezTo>
                <a:cubicBezTo>
                  <a:pt x="75" y="15"/>
                  <a:pt x="75" y="15"/>
                  <a:pt x="75" y="15"/>
                </a:cubicBezTo>
                <a:cubicBezTo>
                  <a:pt x="75" y="15"/>
                  <a:pt x="75" y="15"/>
                  <a:pt x="75" y="15"/>
                </a:cubicBezTo>
                <a:cubicBezTo>
                  <a:pt x="75" y="15"/>
                  <a:pt x="75" y="15"/>
                  <a:pt x="75" y="15"/>
                </a:cubicBezTo>
                <a:close/>
                <a:moveTo>
                  <a:pt x="89" y="249"/>
                </a:moveTo>
                <a:cubicBezTo>
                  <a:pt x="89" y="249"/>
                  <a:pt x="89" y="249"/>
                  <a:pt x="89" y="249"/>
                </a:cubicBezTo>
                <a:cubicBezTo>
                  <a:pt x="89" y="249"/>
                  <a:pt x="89" y="249"/>
                  <a:pt x="90" y="249"/>
                </a:cubicBezTo>
                <a:cubicBezTo>
                  <a:pt x="90" y="249"/>
                  <a:pt x="90" y="249"/>
                  <a:pt x="90" y="249"/>
                </a:cubicBezTo>
                <a:cubicBezTo>
                  <a:pt x="89" y="249"/>
                  <a:pt x="89" y="249"/>
                  <a:pt x="89" y="249"/>
                </a:cubicBezTo>
                <a:close/>
                <a:moveTo>
                  <a:pt x="49" y="233"/>
                </a:moveTo>
                <a:cubicBezTo>
                  <a:pt x="49" y="232"/>
                  <a:pt x="50" y="232"/>
                  <a:pt x="50" y="232"/>
                </a:cubicBezTo>
                <a:cubicBezTo>
                  <a:pt x="49" y="232"/>
                  <a:pt x="49" y="232"/>
                  <a:pt x="49" y="232"/>
                </a:cubicBezTo>
                <a:cubicBezTo>
                  <a:pt x="49" y="232"/>
                  <a:pt x="49" y="232"/>
                  <a:pt x="49" y="232"/>
                </a:cubicBezTo>
                <a:cubicBezTo>
                  <a:pt x="49" y="232"/>
                  <a:pt x="49" y="232"/>
                  <a:pt x="49" y="23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58" name="Freeform 357"/>
          <p:cNvSpPr>
            <a:spLocks noEditPoints="1"/>
          </p:cNvSpPr>
          <p:nvPr/>
        </p:nvSpPr>
        <p:spPr bwMode="auto">
          <a:xfrm>
            <a:off x="6454776" y="785813"/>
            <a:ext cx="447675" cy="454025"/>
          </a:xfrm>
          <a:custGeom>
            <a:gdLst>
              <a:gd fmla="*/ 155 w 181" name="T0"/>
              <a:gd fmla="*/ 151 h 184" name="T1"/>
              <a:gd fmla="*/ 124 w 181" name="T2"/>
              <a:gd fmla="*/ 174 h 184" name="T3"/>
              <a:gd fmla="*/ 15 w 181" name="T4"/>
              <a:gd fmla="*/ 147 h 184" name="T5"/>
              <a:gd fmla="*/ 4 w 181" name="T6"/>
              <a:gd fmla="*/ 70 h 184" name="T7"/>
              <a:gd fmla="*/ 107 w 181" name="T8"/>
              <a:gd fmla="*/ 1 h 184" name="T9"/>
              <a:gd fmla="*/ 175 w 181" name="T10"/>
              <a:gd fmla="*/ 48 h 184" name="T11"/>
              <a:gd fmla="*/ 154 w 181" name="T12"/>
              <a:gd fmla="*/ 123 h 184" name="T13"/>
              <a:gd fmla="*/ 123 w 181" name="T14"/>
              <a:gd fmla="*/ 110 h 184" name="T15"/>
              <a:gd fmla="*/ 92 w 181" name="T16"/>
              <a:gd fmla="*/ 131 h 184" name="T17"/>
              <a:gd fmla="*/ 49 w 181" name="T18"/>
              <a:gd fmla="*/ 94 h 184" name="T19"/>
              <a:gd fmla="*/ 95 w 181" name="T20"/>
              <a:gd fmla="*/ 37 h 184" name="T21"/>
              <a:gd fmla="*/ 122 w 181" name="T22"/>
              <a:gd fmla="*/ 44 h 184" name="T23"/>
              <a:gd fmla="*/ 134 w 181" name="T24"/>
              <a:gd fmla="*/ 46 h 184" name="T25"/>
              <a:gd fmla="*/ 135 w 181" name="T26"/>
              <a:gd fmla="*/ 54 h 184" name="T27"/>
              <a:gd fmla="*/ 127 w 181" name="T28"/>
              <a:gd fmla="*/ 93 h 184" name="T29"/>
              <a:gd fmla="*/ 159 w 181" name="T30"/>
              <a:gd fmla="*/ 104 h 184" name="T31"/>
              <a:gd fmla="*/ 163 w 181" name="T32"/>
              <a:gd fmla="*/ 86 h 184" name="T33"/>
              <a:gd fmla="*/ 157 w 181" name="T34"/>
              <a:gd fmla="*/ 39 h 184" name="T35"/>
              <a:gd fmla="*/ 91 w 181" name="T36"/>
              <a:gd fmla="*/ 11 h 184" name="T37"/>
              <a:gd fmla="*/ 16 w 181" name="T38"/>
              <a:gd fmla="*/ 111 h 184" name="T39"/>
              <a:gd fmla="*/ 84 w 181" name="T40"/>
              <a:gd fmla="*/ 172 h 184" name="T41"/>
              <a:gd fmla="*/ 145 w 181" name="T42"/>
              <a:gd fmla="*/ 154 h 184" name="T43"/>
              <a:gd fmla="*/ 54 w 181" name="T44"/>
              <a:gd fmla="*/ 69 h 184" name="T45"/>
              <a:gd fmla="*/ 55 w 181" name="T46"/>
              <a:gd fmla="*/ 66 h 184" name="T47"/>
              <a:gd fmla="*/ 61 w 181" name="T48"/>
              <a:gd fmla="*/ 55 h 184" name="T49"/>
              <a:gd fmla="*/ 100 w 181" name="T50"/>
              <a:gd fmla="*/ 42 h 184" name="T51"/>
              <a:gd fmla="*/ 101 w 181" name="T52"/>
              <a:gd fmla="*/ 42 h 184" name="T53"/>
              <a:gd fmla="*/ 111 w 181" name="T54"/>
              <a:gd fmla="*/ 5 h 184" name="T55"/>
              <a:gd fmla="*/ 140 w 181" name="T56"/>
              <a:gd fmla="*/ 13 h 184" name="T57"/>
              <a:gd fmla="*/ 30 w 181" name="T58"/>
              <a:gd fmla="*/ 43 h 184" name="T59"/>
              <a:gd fmla="*/ 71 w 181" name="T60"/>
              <a:gd fmla="*/ 14 h 184" name="T61"/>
              <a:gd fmla="*/ 29 w 181" name="T62"/>
              <a:gd fmla="*/ 44 h 184" name="T63"/>
              <a:gd fmla="*/ 64 w 181" name="T64"/>
              <a:gd fmla="*/ 107 h 184" name="T65"/>
              <a:gd fmla="*/ 119 w 181" name="T66"/>
              <a:gd fmla="*/ 83 h 184" name="T67"/>
              <a:gd fmla="*/ 114 w 181" name="T68"/>
              <a:gd fmla="*/ 53 h 184" name="T69"/>
              <a:gd fmla="*/ 69 w 181" name="T70"/>
              <a:gd fmla="*/ 71 h 184" name="T71"/>
              <a:gd fmla="*/ 74 w 181" name="T72"/>
              <a:gd fmla="*/ 57 h 184" name="T73"/>
              <a:gd fmla="*/ 61 w 181" name="T74"/>
              <a:gd fmla="*/ 106 h 184" name="T75"/>
              <a:gd fmla="*/ 74 w 181" name="T76"/>
              <a:gd fmla="*/ 57 h 184" name="T77"/>
              <a:gd fmla="*/ 11 w 181" name="T78"/>
              <a:gd fmla="*/ 92 h 184" name="T79"/>
              <a:gd fmla="*/ 14 w 181" name="T80"/>
              <a:gd fmla="*/ 112 h 184" name="T81"/>
              <a:gd fmla="*/ 99 w 181" name="T82"/>
              <a:gd fmla="*/ 121 h 184" name="T83"/>
              <a:gd fmla="*/ 66 w 181" name="T84"/>
              <a:gd fmla="*/ 122 h 184" name="T85"/>
              <a:gd fmla="*/ 83 w 181" name="T86"/>
              <a:gd fmla="*/ 128 h 184" name="T87"/>
              <a:gd fmla="*/ 88 w 181" name="T88"/>
              <a:gd fmla="*/ 129 h 184" name="T89"/>
              <a:gd fmla="*/ 54 w 181" name="T90"/>
              <a:gd fmla="*/ 94 h 184" name="T91"/>
              <a:gd fmla="*/ 63 w 181" name="T92"/>
              <a:gd fmla="*/ 65 h 184" name="T93"/>
              <a:gd fmla="*/ 54 w 181" name="T94"/>
              <a:gd fmla="*/ 94 h 184" name="T95"/>
              <a:gd fmla="*/ 34 w 181" name="T96"/>
              <a:gd fmla="*/ 26 h 184" name="T97"/>
              <a:gd fmla="*/ 69 w 181" name="T98"/>
              <a:gd fmla="*/ 114 h 184" name="T99"/>
              <a:gd fmla="*/ 151 w 181" name="T100"/>
              <a:gd fmla="*/ 26 h 184" name="T101"/>
              <a:gd fmla="*/ 14 w 181" name="T102"/>
              <a:gd fmla="*/ 131 h 184" name="T103"/>
              <a:gd fmla="*/ 14 w 181" name="T104"/>
              <a:gd fmla="*/ 131 h 184" name="T105"/>
              <a:gd fmla="*/ 144 w 181" name="T106"/>
              <a:gd fmla="*/ 117 h 184" name="T107"/>
              <a:gd fmla="*/ 129 w 181" name="T108"/>
              <a:gd fmla="*/ 47 h 184" name="T109"/>
              <a:gd fmla="*/ 171 w 181" name="T110"/>
              <a:gd fmla="*/ 58 h 184" name="T111"/>
              <a:gd fmla="*/ 80 w 181" name="T112"/>
              <a:gd fmla="*/ 180 h 184" name="T113"/>
              <a:gd fmla="*/ 81 w 181" name="T114"/>
              <a:gd fmla="*/ 44 h 184" name="T115"/>
              <a:gd fmla="*/ 80 w 181" name="T116"/>
              <a:gd fmla="*/ 121 h 184" name="T117"/>
              <a:gd fmla="*/ 146 w 181" name="T118"/>
              <a:gd fmla="*/ 26 h 184" name="T119"/>
              <a:gd fmla="*/ 58 w 181" name="T120"/>
              <a:gd fmla="*/ 176 h 184" name="T121"/>
              <a:gd fmla="*/ 9 w 181" name="T122"/>
              <a:gd fmla="*/ 85 h 184" name="T123"/>
              <a:gd fmla="*/ 143 w 181" name="T124"/>
              <a:gd fmla="*/ 122 h 18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84" w="181">
                <a:moveTo>
                  <a:pt x="154" y="148"/>
                </a:moveTo>
                <a:cubicBezTo>
                  <a:pt x="154" y="148"/>
                  <a:pt x="154" y="147"/>
                  <a:pt x="155" y="147"/>
                </a:cubicBezTo>
                <a:cubicBezTo>
                  <a:pt x="155" y="146"/>
                  <a:pt x="156" y="146"/>
                  <a:pt x="156" y="146"/>
                </a:cubicBezTo>
                <a:cubicBezTo>
                  <a:pt x="157" y="147"/>
                  <a:pt x="157" y="147"/>
                  <a:pt x="157" y="148"/>
                </a:cubicBezTo>
                <a:cubicBezTo>
                  <a:pt x="156" y="149"/>
                  <a:pt x="155" y="150"/>
                  <a:pt x="155" y="151"/>
                </a:cubicBezTo>
                <a:cubicBezTo>
                  <a:pt x="154" y="152"/>
                  <a:pt x="154" y="152"/>
                  <a:pt x="153" y="153"/>
                </a:cubicBezTo>
                <a:cubicBezTo>
                  <a:pt x="152" y="154"/>
                  <a:pt x="152" y="155"/>
                  <a:pt x="152" y="156"/>
                </a:cubicBezTo>
                <a:cubicBezTo>
                  <a:pt x="151" y="156"/>
                  <a:pt x="150" y="157"/>
                  <a:pt x="150" y="158"/>
                </a:cubicBezTo>
                <a:cubicBezTo>
                  <a:pt x="148" y="160"/>
                  <a:pt x="145" y="162"/>
                  <a:pt x="142" y="164"/>
                </a:cubicBezTo>
                <a:cubicBezTo>
                  <a:pt x="137" y="168"/>
                  <a:pt x="130" y="172"/>
                  <a:pt x="124" y="174"/>
                </a:cubicBezTo>
                <a:cubicBezTo>
                  <a:pt x="123" y="175"/>
                  <a:pt x="123" y="175"/>
                  <a:pt x="122" y="175"/>
                </a:cubicBezTo>
                <a:cubicBezTo>
                  <a:pt x="116" y="178"/>
                  <a:pt x="109" y="180"/>
                  <a:pt x="102" y="182"/>
                </a:cubicBezTo>
                <a:cubicBezTo>
                  <a:pt x="95" y="183"/>
                  <a:pt x="88" y="184"/>
                  <a:pt x="81" y="183"/>
                </a:cubicBezTo>
                <a:cubicBezTo>
                  <a:pt x="68" y="183"/>
                  <a:pt x="55" y="180"/>
                  <a:pt x="44" y="174"/>
                </a:cubicBezTo>
                <a:cubicBezTo>
                  <a:pt x="31" y="168"/>
                  <a:pt x="22" y="159"/>
                  <a:pt x="15" y="147"/>
                </a:cubicBezTo>
                <a:cubicBezTo>
                  <a:pt x="15" y="146"/>
                  <a:pt x="14" y="145"/>
                  <a:pt x="13" y="144"/>
                </a:cubicBezTo>
                <a:cubicBezTo>
                  <a:pt x="8" y="136"/>
                  <a:pt x="4" y="128"/>
                  <a:pt x="2" y="118"/>
                </a:cubicBezTo>
                <a:cubicBezTo>
                  <a:pt x="2" y="115"/>
                  <a:pt x="1" y="112"/>
                  <a:pt x="1" y="110"/>
                </a:cubicBezTo>
                <a:cubicBezTo>
                  <a:pt x="0" y="103"/>
                  <a:pt x="0" y="97"/>
                  <a:pt x="0" y="90"/>
                </a:cubicBezTo>
                <a:cubicBezTo>
                  <a:pt x="1" y="84"/>
                  <a:pt x="2" y="77"/>
                  <a:pt x="4" y="70"/>
                </a:cubicBezTo>
                <a:cubicBezTo>
                  <a:pt x="9" y="51"/>
                  <a:pt x="19" y="34"/>
                  <a:pt x="34" y="21"/>
                </a:cubicBezTo>
                <a:cubicBezTo>
                  <a:pt x="46" y="12"/>
                  <a:pt x="59" y="6"/>
                  <a:pt x="74" y="4"/>
                </a:cubicBezTo>
                <a:cubicBezTo>
                  <a:pt x="77" y="3"/>
                  <a:pt x="80" y="3"/>
                  <a:pt x="84" y="3"/>
                </a:cubicBezTo>
                <a:cubicBezTo>
                  <a:pt x="86" y="3"/>
                  <a:pt x="89" y="2"/>
                  <a:pt x="92" y="2"/>
                </a:cubicBezTo>
                <a:cubicBezTo>
                  <a:pt x="97" y="2"/>
                  <a:pt x="102" y="1"/>
                  <a:pt x="107" y="1"/>
                </a:cubicBezTo>
                <a:cubicBezTo>
                  <a:pt x="120" y="0"/>
                  <a:pt x="132" y="4"/>
                  <a:pt x="143" y="10"/>
                </a:cubicBezTo>
                <a:cubicBezTo>
                  <a:pt x="150" y="14"/>
                  <a:pt x="157" y="20"/>
                  <a:pt x="162" y="27"/>
                </a:cubicBezTo>
                <a:cubicBezTo>
                  <a:pt x="163" y="29"/>
                  <a:pt x="165" y="32"/>
                  <a:pt x="166" y="34"/>
                </a:cubicBezTo>
                <a:cubicBezTo>
                  <a:pt x="167" y="35"/>
                  <a:pt x="167" y="36"/>
                  <a:pt x="168" y="36"/>
                </a:cubicBezTo>
                <a:cubicBezTo>
                  <a:pt x="170" y="40"/>
                  <a:pt x="173" y="44"/>
                  <a:pt x="175" y="48"/>
                </a:cubicBezTo>
                <a:cubicBezTo>
                  <a:pt x="178" y="55"/>
                  <a:pt x="179" y="62"/>
                  <a:pt x="180" y="69"/>
                </a:cubicBezTo>
                <a:cubicBezTo>
                  <a:pt x="180" y="71"/>
                  <a:pt x="181" y="73"/>
                  <a:pt x="181" y="76"/>
                </a:cubicBezTo>
                <a:cubicBezTo>
                  <a:pt x="181" y="81"/>
                  <a:pt x="180" y="86"/>
                  <a:pt x="178" y="91"/>
                </a:cubicBezTo>
                <a:cubicBezTo>
                  <a:pt x="178" y="92"/>
                  <a:pt x="177" y="94"/>
                  <a:pt x="177" y="96"/>
                </a:cubicBezTo>
                <a:cubicBezTo>
                  <a:pt x="173" y="108"/>
                  <a:pt x="165" y="117"/>
                  <a:pt x="154" y="123"/>
                </a:cubicBezTo>
                <a:cubicBezTo>
                  <a:pt x="151" y="124"/>
                  <a:pt x="148" y="125"/>
                  <a:pt x="144" y="125"/>
                </a:cubicBezTo>
                <a:cubicBezTo>
                  <a:pt x="143" y="125"/>
                  <a:pt x="143" y="126"/>
                  <a:pt x="142" y="126"/>
                </a:cubicBezTo>
                <a:cubicBezTo>
                  <a:pt x="137" y="127"/>
                  <a:pt x="132" y="125"/>
                  <a:pt x="129" y="121"/>
                </a:cubicBezTo>
                <a:cubicBezTo>
                  <a:pt x="129" y="120"/>
                  <a:pt x="129" y="120"/>
                  <a:pt x="129" y="120"/>
                </a:cubicBezTo>
                <a:cubicBezTo>
                  <a:pt x="126" y="117"/>
                  <a:pt x="125" y="114"/>
                  <a:pt x="123" y="110"/>
                </a:cubicBezTo>
                <a:cubicBezTo>
                  <a:pt x="123" y="109"/>
                  <a:pt x="123" y="108"/>
                  <a:pt x="122" y="107"/>
                </a:cubicBezTo>
                <a:cubicBezTo>
                  <a:pt x="122" y="106"/>
                  <a:pt x="121" y="106"/>
                  <a:pt x="121" y="105"/>
                </a:cubicBezTo>
                <a:cubicBezTo>
                  <a:pt x="121" y="105"/>
                  <a:pt x="121" y="106"/>
                  <a:pt x="120" y="106"/>
                </a:cubicBezTo>
                <a:cubicBezTo>
                  <a:pt x="117" y="113"/>
                  <a:pt x="113" y="118"/>
                  <a:pt x="107" y="123"/>
                </a:cubicBezTo>
                <a:cubicBezTo>
                  <a:pt x="103" y="127"/>
                  <a:pt x="98" y="130"/>
                  <a:pt x="92" y="131"/>
                </a:cubicBezTo>
                <a:cubicBezTo>
                  <a:pt x="89" y="132"/>
                  <a:pt x="85" y="132"/>
                  <a:pt x="82" y="131"/>
                </a:cubicBezTo>
                <a:cubicBezTo>
                  <a:pt x="79" y="131"/>
                  <a:pt x="76" y="130"/>
                  <a:pt x="73" y="130"/>
                </a:cubicBezTo>
                <a:cubicBezTo>
                  <a:pt x="64" y="128"/>
                  <a:pt x="57" y="122"/>
                  <a:pt x="53" y="114"/>
                </a:cubicBezTo>
                <a:cubicBezTo>
                  <a:pt x="50" y="108"/>
                  <a:pt x="49" y="102"/>
                  <a:pt x="49" y="96"/>
                </a:cubicBezTo>
                <a:cubicBezTo>
                  <a:pt x="49" y="96"/>
                  <a:pt x="49" y="95"/>
                  <a:pt x="49" y="94"/>
                </a:cubicBezTo>
                <a:cubicBezTo>
                  <a:pt x="48" y="89"/>
                  <a:pt x="48" y="85"/>
                  <a:pt x="49" y="80"/>
                </a:cubicBezTo>
                <a:cubicBezTo>
                  <a:pt x="50" y="73"/>
                  <a:pt x="52" y="66"/>
                  <a:pt x="55" y="60"/>
                </a:cubicBezTo>
                <a:cubicBezTo>
                  <a:pt x="58" y="55"/>
                  <a:pt x="62" y="50"/>
                  <a:pt x="67" y="47"/>
                </a:cubicBezTo>
                <a:cubicBezTo>
                  <a:pt x="73" y="42"/>
                  <a:pt x="81" y="39"/>
                  <a:pt x="89" y="38"/>
                </a:cubicBezTo>
                <a:cubicBezTo>
                  <a:pt x="91" y="38"/>
                  <a:pt x="93" y="37"/>
                  <a:pt x="95" y="37"/>
                </a:cubicBezTo>
                <a:cubicBezTo>
                  <a:pt x="97" y="37"/>
                  <a:pt x="99" y="37"/>
                  <a:pt x="101" y="37"/>
                </a:cubicBezTo>
                <a:cubicBezTo>
                  <a:pt x="102" y="37"/>
                  <a:pt x="103" y="37"/>
                  <a:pt x="104" y="37"/>
                </a:cubicBezTo>
                <a:cubicBezTo>
                  <a:pt x="108" y="37"/>
                  <a:pt x="112" y="38"/>
                  <a:pt x="116" y="40"/>
                </a:cubicBezTo>
                <a:cubicBezTo>
                  <a:pt x="117" y="40"/>
                  <a:pt x="118" y="41"/>
                  <a:pt x="118" y="41"/>
                </a:cubicBezTo>
                <a:cubicBezTo>
                  <a:pt x="119" y="42"/>
                  <a:pt x="121" y="43"/>
                  <a:pt x="122" y="44"/>
                </a:cubicBezTo>
                <a:cubicBezTo>
                  <a:pt x="123" y="44"/>
                  <a:pt x="123" y="45"/>
                  <a:pt x="124" y="45"/>
                </a:cubicBezTo>
                <a:cubicBezTo>
                  <a:pt x="125" y="45"/>
                  <a:pt x="125" y="45"/>
                  <a:pt x="125" y="45"/>
                </a:cubicBezTo>
                <a:cubicBezTo>
                  <a:pt x="127" y="45"/>
                  <a:pt x="129" y="45"/>
                  <a:pt x="131" y="45"/>
                </a:cubicBezTo>
                <a:cubicBezTo>
                  <a:pt x="131" y="45"/>
                  <a:pt x="132" y="45"/>
                  <a:pt x="132" y="45"/>
                </a:cubicBezTo>
                <a:cubicBezTo>
                  <a:pt x="133" y="45"/>
                  <a:pt x="134" y="46"/>
                  <a:pt x="134" y="46"/>
                </a:cubicBezTo>
                <a:cubicBezTo>
                  <a:pt x="134" y="46"/>
                  <a:pt x="135" y="45"/>
                  <a:pt x="135" y="45"/>
                </a:cubicBezTo>
                <a:cubicBezTo>
                  <a:pt x="135" y="44"/>
                  <a:pt x="136" y="44"/>
                  <a:pt x="136" y="44"/>
                </a:cubicBezTo>
                <a:cubicBezTo>
                  <a:pt x="137" y="45"/>
                  <a:pt x="137" y="45"/>
                  <a:pt x="137" y="46"/>
                </a:cubicBezTo>
                <a:cubicBezTo>
                  <a:pt x="136" y="48"/>
                  <a:pt x="136" y="50"/>
                  <a:pt x="135" y="52"/>
                </a:cubicBezTo>
                <a:cubicBezTo>
                  <a:pt x="135" y="52"/>
                  <a:pt x="135" y="53"/>
                  <a:pt x="135" y="54"/>
                </a:cubicBezTo>
                <a:cubicBezTo>
                  <a:pt x="134" y="56"/>
                  <a:pt x="134" y="58"/>
                  <a:pt x="134" y="60"/>
                </a:cubicBezTo>
                <a:cubicBezTo>
                  <a:pt x="134" y="62"/>
                  <a:pt x="134" y="63"/>
                  <a:pt x="134" y="65"/>
                </a:cubicBezTo>
                <a:cubicBezTo>
                  <a:pt x="133" y="67"/>
                  <a:pt x="133" y="70"/>
                  <a:pt x="133" y="73"/>
                </a:cubicBezTo>
                <a:cubicBezTo>
                  <a:pt x="132" y="79"/>
                  <a:pt x="130" y="85"/>
                  <a:pt x="128" y="91"/>
                </a:cubicBezTo>
                <a:cubicBezTo>
                  <a:pt x="127" y="91"/>
                  <a:pt x="127" y="92"/>
                  <a:pt x="127" y="93"/>
                </a:cubicBezTo>
                <a:cubicBezTo>
                  <a:pt x="127" y="96"/>
                  <a:pt x="127" y="99"/>
                  <a:pt x="128" y="102"/>
                </a:cubicBezTo>
                <a:cubicBezTo>
                  <a:pt x="129" y="107"/>
                  <a:pt x="132" y="111"/>
                  <a:pt x="136" y="114"/>
                </a:cubicBezTo>
                <a:cubicBezTo>
                  <a:pt x="136" y="115"/>
                  <a:pt x="137" y="115"/>
                  <a:pt x="137" y="115"/>
                </a:cubicBezTo>
                <a:cubicBezTo>
                  <a:pt x="143" y="114"/>
                  <a:pt x="148" y="113"/>
                  <a:pt x="153" y="110"/>
                </a:cubicBezTo>
                <a:cubicBezTo>
                  <a:pt x="155" y="108"/>
                  <a:pt x="157" y="106"/>
                  <a:pt x="159" y="104"/>
                </a:cubicBezTo>
                <a:cubicBezTo>
                  <a:pt x="163" y="100"/>
                  <a:pt x="165" y="95"/>
                  <a:pt x="167" y="89"/>
                </a:cubicBezTo>
                <a:cubicBezTo>
                  <a:pt x="167" y="89"/>
                  <a:pt x="167" y="89"/>
                  <a:pt x="167" y="88"/>
                </a:cubicBezTo>
                <a:cubicBezTo>
                  <a:pt x="167" y="88"/>
                  <a:pt x="167" y="88"/>
                  <a:pt x="167" y="88"/>
                </a:cubicBezTo>
                <a:cubicBezTo>
                  <a:pt x="166" y="89"/>
                  <a:pt x="165" y="89"/>
                  <a:pt x="164" y="88"/>
                </a:cubicBezTo>
                <a:cubicBezTo>
                  <a:pt x="163" y="88"/>
                  <a:pt x="163" y="87"/>
                  <a:pt x="163" y="86"/>
                </a:cubicBezTo>
                <a:cubicBezTo>
                  <a:pt x="164" y="84"/>
                  <a:pt x="164" y="82"/>
                  <a:pt x="165" y="80"/>
                </a:cubicBezTo>
                <a:cubicBezTo>
                  <a:pt x="166" y="76"/>
                  <a:pt x="167" y="72"/>
                  <a:pt x="168" y="68"/>
                </a:cubicBezTo>
                <a:cubicBezTo>
                  <a:pt x="168" y="68"/>
                  <a:pt x="168" y="67"/>
                  <a:pt x="167" y="66"/>
                </a:cubicBezTo>
                <a:cubicBezTo>
                  <a:pt x="166" y="57"/>
                  <a:pt x="163" y="49"/>
                  <a:pt x="158" y="41"/>
                </a:cubicBezTo>
                <a:cubicBezTo>
                  <a:pt x="157" y="40"/>
                  <a:pt x="157" y="40"/>
                  <a:pt x="157" y="39"/>
                </a:cubicBezTo>
                <a:cubicBezTo>
                  <a:pt x="153" y="35"/>
                  <a:pt x="148" y="31"/>
                  <a:pt x="144" y="27"/>
                </a:cubicBezTo>
                <a:cubicBezTo>
                  <a:pt x="139" y="24"/>
                  <a:pt x="135" y="21"/>
                  <a:pt x="130" y="18"/>
                </a:cubicBezTo>
                <a:cubicBezTo>
                  <a:pt x="125" y="16"/>
                  <a:pt x="121" y="14"/>
                  <a:pt x="116" y="13"/>
                </a:cubicBezTo>
                <a:cubicBezTo>
                  <a:pt x="110" y="12"/>
                  <a:pt x="103" y="11"/>
                  <a:pt x="97" y="10"/>
                </a:cubicBezTo>
                <a:cubicBezTo>
                  <a:pt x="95" y="10"/>
                  <a:pt x="93" y="11"/>
                  <a:pt x="91" y="11"/>
                </a:cubicBezTo>
                <a:cubicBezTo>
                  <a:pt x="77" y="14"/>
                  <a:pt x="63" y="20"/>
                  <a:pt x="51" y="28"/>
                </a:cubicBezTo>
                <a:cubicBezTo>
                  <a:pt x="43" y="33"/>
                  <a:pt x="36" y="40"/>
                  <a:pt x="30" y="48"/>
                </a:cubicBezTo>
                <a:cubicBezTo>
                  <a:pt x="25" y="55"/>
                  <a:pt x="21" y="63"/>
                  <a:pt x="18" y="72"/>
                </a:cubicBezTo>
                <a:cubicBezTo>
                  <a:pt x="15" y="80"/>
                  <a:pt x="14" y="88"/>
                  <a:pt x="15" y="97"/>
                </a:cubicBezTo>
                <a:cubicBezTo>
                  <a:pt x="15" y="102"/>
                  <a:pt x="15" y="106"/>
                  <a:pt x="16" y="111"/>
                </a:cubicBezTo>
                <a:cubicBezTo>
                  <a:pt x="17" y="124"/>
                  <a:pt x="21" y="136"/>
                  <a:pt x="28" y="147"/>
                </a:cubicBezTo>
                <a:cubicBezTo>
                  <a:pt x="31" y="151"/>
                  <a:pt x="34" y="155"/>
                  <a:pt x="38" y="158"/>
                </a:cubicBezTo>
                <a:cubicBezTo>
                  <a:pt x="38" y="159"/>
                  <a:pt x="39" y="159"/>
                  <a:pt x="39" y="159"/>
                </a:cubicBezTo>
                <a:cubicBezTo>
                  <a:pt x="49" y="165"/>
                  <a:pt x="59" y="169"/>
                  <a:pt x="70" y="171"/>
                </a:cubicBezTo>
                <a:cubicBezTo>
                  <a:pt x="74" y="172"/>
                  <a:pt x="79" y="172"/>
                  <a:pt x="84" y="172"/>
                </a:cubicBezTo>
                <a:cubicBezTo>
                  <a:pt x="90" y="172"/>
                  <a:pt x="96" y="171"/>
                  <a:pt x="102" y="171"/>
                </a:cubicBezTo>
                <a:cubicBezTo>
                  <a:pt x="112" y="169"/>
                  <a:pt x="122" y="167"/>
                  <a:pt x="131" y="163"/>
                </a:cubicBezTo>
                <a:cubicBezTo>
                  <a:pt x="131" y="163"/>
                  <a:pt x="132" y="163"/>
                  <a:pt x="132" y="163"/>
                </a:cubicBezTo>
                <a:cubicBezTo>
                  <a:pt x="136" y="160"/>
                  <a:pt x="140" y="158"/>
                  <a:pt x="143" y="155"/>
                </a:cubicBezTo>
                <a:cubicBezTo>
                  <a:pt x="143" y="155"/>
                  <a:pt x="144" y="154"/>
                  <a:pt x="145" y="154"/>
                </a:cubicBezTo>
                <a:cubicBezTo>
                  <a:pt x="145" y="154"/>
                  <a:pt x="145" y="154"/>
                  <a:pt x="146" y="153"/>
                </a:cubicBezTo>
                <a:cubicBezTo>
                  <a:pt x="147" y="152"/>
                  <a:pt x="148" y="150"/>
                  <a:pt x="150" y="149"/>
                </a:cubicBezTo>
                <a:cubicBezTo>
                  <a:pt x="150" y="148"/>
                  <a:pt x="150" y="148"/>
                  <a:pt x="151" y="148"/>
                </a:cubicBezTo>
                <a:cubicBezTo>
                  <a:pt x="152" y="147"/>
                  <a:pt x="153" y="147"/>
                  <a:pt x="154" y="148"/>
                </a:cubicBezTo>
                <a:close/>
                <a:moveTo>
                  <a:pt x="54" y="69"/>
                </a:moveTo>
                <a:cubicBezTo>
                  <a:pt x="54" y="69"/>
                  <a:pt x="54" y="69"/>
                  <a:pt x="53" y="69"/>
                </a:cubicBezTo>
                <a:cubicBezTo>
                  <a:pt x="54" y="69"/>
                  <a:pt x="54" y="70"/>
                  <a:pt x="54" y="70"/>
                </a:cubicBezTo>
                <a:cubicBezTo>
                  <a:pt x="54" y="69"/>
                  <a:pt x="54" y="69"/>
                  <a:pt x="54" y="69"/>
                </a:cubicBezTo>
                <a:cubicBezTo>
                  <a:pt x="54" y="68"/>
                  <a:pt x="54" y="68"/>
                  <a:pt x="54" y="67"/>
                </a:cubicBezTo>
                <a:cubicBezTo>
                  <a:pt x="55" y="67"/>
                  <a:pt x="55" y="67"/>
                  <a:pt x="55" y="66"/>
                </a:cubicBezTo>
                <a:cubicBezTo>
                  <a:pt x="58" y="61"/>
                  <a:pt x="61" y="56"/>
                  <a:pt x="65" y="52"/>
                </a:cubicBezTo>
                <a:cubicBezTo>
                  <a:pt x="66" y="51"/>
                  <a:pt x="68" y="50"/>
                  <a:pt x="69" y="48"/>
                </a:cubicBezTo>
                <a:cubicBezTo>
                  <a:pt x="69" y="48"/>
                  <a:pt x="69" y="48"/>
                  <a:pt x="70" y="48"/>
                </a:cubicBezTo>
                <a:cubicBezTo>
                  <a:pt x="69" y="48"/>
                  <a:pt x="69" y="48"/>
                  <a:pt x="69" y="48"/>
                </a:cubicBezTo>
                <a:cubicBezTo>
                  <a:pt x="66" y="50"/>
                  <a:pt x="64" y="52"/>
                  <a:pt x="61" y="55"/>
                </a:cubicBezTo>
                <a:cubicBezTo>
                  <a:pt x="58" y="58"/>
                  <a:pt x="56" y="63"/>
                  <a:pt x="54" y="67"/>
                </a:cubicBezTo>
                <a:cubicBezTo>
                  <a:pt x="54" y="67"/>
                  <a:pt x="54" y="67"/>
                  <a:pt x="54" y="67"/>
                </a:cubicBezTo>
                <a:cubicBezTo>
                  <a:pt x="54" y="68"/>
                  <a:pt x="54" y="68"/>
                  <a:pt x="54" y="69"/>
                </a:cubicBezTo>
                <a:close/>
                <a:moveTo>
                  <a:pt x="101" y="42"/>
                </a:moveTo>
                <a:cubicBezTo>
                  <a:pt x="101" y="42"/>
                  <a:pt x="100" y="42"/>
                  <a:pt x="100" y="42"/>
                </a:cubicBezTo>
                <a:cubicBezTo>
                  <a:pt x="100" y="42"/>
                  <a:pt x="101" y="42"/>
                  <a:pt x="101" y="42"/>
                </a:cubicBezTo>
                <a:cubicBezTo>
                  <a:pt x="102" y="42"/>
                  <a:pt x="103" y="43"/>
                  <a:pt x="103" y="43"/>
                </a:cubicBezTo>
                <a:cubicBezTo>
                  <a:pt x="104" y="43"/>
                  <a:pt x="105" y="43"/>
                  <a:pt x="106" y="43"/>
                </a:cubicBezTo>
                <a:cubicBezTo>
                  <a:pt x="106" y="43"/>
                  <a:pt x="106" y="43"/>
                  <a:pt x="106" y="43"/>
                </a:cubicBezTo>
                <a:cubicBezTo>
                  <a:pt x="104" y="43"/>
                  <a:pt x="103" y="42"/>
                  <a:pt x="101" y="42"/>
                </a:cubicBezTo>
                <a:close/>
                <a:moveTo>
                  <a:pt x="125" y="7"/>
                </a:moveTo>
                <a:cubicBezTo>
                  <a:pt x="125" y="7"/>
                  <a:pt x="125" y="7"/>
                  <a:pt x="125" y="7"/>
                </a:cubicBezTo>
                <a:cubicBezTo>
                  <a:pt x="120" y="5"/>
                  <a:pt x="115" y="5"/>
                  <a:pt x="111" y="5"/>
                </a:cubicBezTo>
                <a:cubicBezTo>
                  <a:pt x="110" y="5"/>
                  <a:pt x="110" y="5"/>
                  <a:pt x="110" y="5"/>
                </a:cubicBezTo>
                <a:cubicBezTo>
                  <a:pt x="110" y="5"/>
                  <a:pt x="111" y="5"/>
                  <a:pt x="111" y="5"/>
                </a:cubicBezTo>
                <a:cubicBezTo>
                  <a:pt x="111" y="5"/>
                  <a:pt x="111" y="5"/>
                  <a:pt x="112" y="5"/>
                </a:cubicBezTo>
                <a:cubicBezTo>
                  <a:pt x="116" y="5"/>
                  <a:pt x="120" y="6"/>
                  <a:pt x="124" y="7"/>
                </a:cubicBezTo>
                <a:cubicBezTo>
                  <a:pt x="124" y="7"/>
                  <a:pt x="125" y="7"/>
                  <a:pt x="125" y="7"/>
                </a:cubicBezTo>
                <a:cubicBezTo>
                  <a:pt x="126" y="7"/>
                  <a:pt x="127" y="8"/>
                  <a:pt x="128" y="8"/>
                </a:cubicBezTo>
                <a:cubicBezTo>
                  <a:pt x="132" y="10"/>
                  <a:pt x="136" y="12"/>
                  <a:pt x="140" y="13"/>
                </a:cubicBezTo>
                <a:cubicBezTo>
                  <a:pt x="140" y="13"/>
                  <a:pt x="140" y="14"/>
                  <a:pt x="140" y="14"/>
                </a:cubicBezTo>
                <a:cubicBezTo>
                  <a:pt x="140" y="13"/>
                  <a:pt x="140" y="13"/>
                  <a:pt x="139" y="13"/>
                </a:cubicBezTo>
                <a:cubicBezTo>
                  <a:pt x="136" y="11"/>
                  <a:pt x="132" y="9"/>
                  <a:pt x="128" y="8"/>
                </a:cubicBezTo>
                <a:cubicBezTo>
                  <a:pt x="127" y="8"/>
                  <a:pt x="126" y="7"/>
                  <a:pt x="125" y="7"/>
                </a:cubicBezTo>
                <a:close/>
                <a:moveTo>
                  <a:pt x="30" y="43"/>
                </a:moveTo>
                <a:cubicBezTo>
                  <a:pt x="30" y="43"/>
                  <a:pt x="31" y="43"/>
                  <a:pt x="31" y="43"/>
                </a:cubicBezTo>
                <a:cubicBezTo>
                  <a:pt x="38" y="34"/>
                  <a:pt x="46" y="27"/>
                  <a:pt x="56" y="22"/>
                </a:cubicBezTo>
                <a:cubicBezTo>
                  <a:pt x="60" y="19"/>
                  <a:pt x="65" y="16"/>
                  <a:pt x="70" y="14"/>
                </a:cubicBezTo>
                <a:cubicBezTo>
                  <a:pt x="71" y="14"/>
                  <a:pt x="71" y="14"/>
                  <a:pt x="71" y="14"/>
                </a:cubicBezTo>
                <a:cubicBezTo>
                  <a:pt x="71" y="14"/>
                  <a:pt x="71" y="14"/>
                  <a:pt x="71" y="14"/>
                </a:cubicBezTo>
                <a:cubicBezTo>
                  <a:pt x="66" y="15"/>
                  <a:pt x="61" y="17"/>
                  <a:pt x="56" y="19"/>
                </a:cubicBezTo>
                <a:cubicBezTo>
                  <a:pt x="53" y="20"/>
                  <a:pt x="51" y="22"/>
                  <a:pt x="48" y="24"/>
                </a:cubicBezTo>
                <a:cubicBezTo>
                  <a:pt x="41" y="29"/>
                  <a:pt x="36" y="36"/>
                  <a:pt x="30" y="43"/>
                </a:cubicBezTo>
                <a:cubicBezTo>
                  <a:pt x="30" y="43"/>
                  <a:pt x="30" y="43"/>
                  <a:pt x="30" y="43"/>
                </a:cubicBezTo>
                <a:cubicBezTo>
                  <a:pt x="30" y="44"/>
                  <a:pt x="29" y="44"/>
                  <a:pt x="29" y="44"/>
                </a:cubicBezTo>
                <a:cubicBezTo>
                  <a:pt x="29" y="44"/>
                  <a:pt x="29" y="44"/>
                  <a:pt x="29" y="44"/>
                </a:cubicBezTo>
                <a:cubicBezTo>
                  <a:pt x="30" y="44"/>
                  <a:pt x="30" y="44"/>
                  <a:pt x="30" y="43"/>
                </a:cubicBezTo>
                <a:close/>
                <a:moveTo>
                  <a:pt x="63" y="104"/>
                </a:moveTo>
                <a:cubicBezTo>
                  <a:pt x="63" y="104"/>
                  <a:pt x="63" y="104"/>
                  <a:pt x="63" y="104"/>
                </a:cubicBezTo>
                <a:cubicBezTo>
                  <a:pt x="64" y="105"/>
                  <a:pt x="64" y="106"/>
                  <a:pt x="64" y="107"/>
                </a:cubicBezTo>
                <a:cubicBezTo>
                  <a:pt x="64" y="108"/>
                  <a:pt x="65" y="109"/>
                  <a:pt x="66" y="109"/>
                </a:cubicBezTo>
                <a:cubicBezTo>
                  <a:pt x="72" y="112"/>
                  <a:pt x="79" y="114"/>
                  <a:pt x="87" y="113"/>
                </a:cubicBezTo>
                <a:cubicBezTo>
                  <a:pt x="91" y="113"/>
                  <a:pt x="95" y="111"/>
                  <a:pt x="99" y="108"/>
                </a:cubicBezTo>
                <a:cubicBezTo>
                  <a:pt x="103" y="105"/>
                  <a:pt x="107" y="100"/>
                  <a:pt x="111" y="96"/>
                </a:cubicBezTo>
                <a:cubicBezTo>
                  <a:pt x="115" y="92"/>
                  <a:pt x="117" y="87"/>
                  <a:pt x="119" y="83"/>
                </a:cubicBezTo>
                <a:cubicBezTo>
                  <a:pt x="120" y="81"/>
                  <a:pt x="120" y="79"/>
                  <a:pt x="121" y="78"/>
                </a:cubicBezTo>
                <a:cubicBezTo>
                  <a:pt x="121" y="74"/>
                  <a:pt x="122" y="71"/>
                  <a:pt x="122" y="68"/>
                </a:cubicBezTo>
                <a:cubicBezTo>
                  <a:pt x="123" y="65"/>
                  <a:pt x="122" y="63"/>
                  <a:pt x="121" y="61"/>
                </a:cubicBezTo>
                <a:cubicBezTo>
                  <a:pt x="121" y="60"/>
                  <a:pt x="120" y="58"/>
                  <a:pt x="119" y="57"/>
                </a:cubicBezTo>
                <a:cubicBezTo>
                  <a:pt x="117" y="55"/>
                  <a:pt x="116" y="54"/>
                  <a:pt x="114" y="53"/>
                </a:cubicBezTo>
                <a:cubicBezTo>
                  <a:pt x="108" y="49"/>
                  <a:pt x="102" y="47"/>
                  <a:pt x="95" y="47"/>
                </a:cubicBezTo>
                <a:cubicBezTo>
                  <a:pt x="94" y="47"/>
                  <a:pt x="94" y="47"/>
                  <a:pt x="93" y="47"/>
                </a:cubicBezTo>
                <a:cubicBezTo>
                  <a:pt x="89" y="49"/>
                  <a:pt x="85" y="51"/>
                  <a:pt x="82" y="54"/>
                </a:cubicBezTo>
                <a:cubicBezTo>
                  <a:pt x="77" y="58"/>
                  <a:pt x="73" y="64"/>
                  <a:pt x="70" y="70"/>
                </a:cubicBezTo>
                <a:cubicBezTo>
                  <a:pt x="69" y="70"/>
                  <a:pt x="69" y="71"/>
                  <a:pt x="69" y="71"/>
                </a:cubicBezTo>
                <a:cubicBezTo>
                  <a:pt x="66" y="80"/>
                  <a:pt x="65" y="88"/>
                  <a:pt x="66" y="97"/>
                </a:cubicBezTo>
                <a:cubicBezTo>
                  <a:pt x="66" y="99"/>
                  <a:pt x="66" y="100"/>
                  <a:pt x="66" y="101"/>
                </a:cubicBezTo>
                <a:cubicBezTo>
                  <a:pt x="66" y="102"/>
                  <a:pt x="65" y="103"/>
                  <a:pt x="64" y="104"/>
                </a:cubicBezTo>
                <a:cubicBezTo>
                  <a:pt x="64" y="104"/>
                  <a:pt x="63" y="104"/>
                  <a:pt x="63" y="104"/>
                </a:cubicBezTo>
                <a:close/>
                <a:moveTo>
                  <a:pt x="74" y="57"/>
                </a:moveTo>
                <a:cubicBezTo>
                  <a:pt x="72" y="58"/>
                  <a:pt x="71" y="60"/>
                  <a:pt x="69" y="62"/>
                </a:cubicBezTo>
                <a:cubicBezTo>
                  <a:pt x="65" y="67"/>
                  <a:pt x="63" y="73"/>
                  <a:pt x="61" y="80"/>
                </a:cubicBezTo>
                <a:cubicBezTo>
                  <a:pt x="59" y="85"/>
                  <a:pt x="58" y="90"/>
                  <a:pt x="58" y="95"/>
                </a:cubicBezTo>
                <a:cubicBezTo>
                  <a:pt x="58" y="99"/>
                  <a:pt x="59" y="102"/>
                  <a:pt x="61" y="105"/>
                </a:cubicBezTo>
                <a:cubicBezTo>
                  <a:pt x="61" y="106"/>
                  <a:pt x="61" y="106"/>
                  <a:pt x="61" y="106"/>
                </a:cubicBezTo>
                <a:cubicBezTo>
                  <a:pt x="61" y="106"/>
                  <a:pt x="61" y="105"/>
                  <a:pt x="61" y="105"/>
                </a:cubicBezTo>
                <a:cubicBezTo>
                  <a:pt x="61" y="102"/>
                  <a:pt x="60" y="99"/>
                  <a:pt x="60" y="96"/>
                </a:cubicBezTo>
                <a:cubicBezTo>
                  <a:pt x="60" y="91"/>
                  <a:pt x="61" y="86"/>
                  <a:pt x="63" y="81"/>
                </a:cubicBezTo>
                <a:cubicBezTo>
                  <a:pt x="64" y="77"/>
                  <a:pt x="65" y="74"/>
                  <a:pt x="67" y="70"/>
                </a:cubicBezTo>
                <a:cubicBezTo>
                  <a:pt x="69" y="66"/>
                  <a:pt x="71" y="61"/>
                  <a:pt x="74" y="57"/>
                </a:cubicBezTo>
                <a:cubicBezTo>
                  <a:pt x="74" y="57"/>
                  <a:pt x="74" y="57"/>
                  <a:pt x="74" y="57"/>
                </a:cubicBezTo>
                <a:close/>
                <a:moveTo>
                  <a:pt x="17" y="69"/>
                </a:moveTo>
                <a:cubicBezTo>
                  <a:pt x="17" y="69"/>
                  <a:pt x="17" y="69"/>
                  <a:pt x="17" y="69"/>
                </a:cubicBezTo>
                <a:cubicBezTo>
                  <a:pt x="16" y="69"/>
                  <a:pt x="16" y="69"/>
                  <a:pt x="16" y="70"/>
                </a:cubicBezTo>
                <a:cubicBezTo>
                  <a:pt x="13" y="77"/>
                  <a:pt x="11" y="84"/>
                  <a:pt x="11" y="92"/>
                </a:cubicBezTo>
                <a:cubicBezTo>
                  <a:pt x="11" y="98"/>
                  <a:pt x="11" y="104"/>
                  <a:pt x="12" y="110"/>
                </a:cubicBezTo>
                <a:cubicBezTo>
                  <a:pt x="13" y="115"/>
                  <a:pt x="14" y="119"/>
                  <a:pt x="16" y="124"/>
                </a:cubicBezTo>
                <a:cubicBezTo>
                  <a:pt x="16" y="124"/>
                  <a:pt x="16" y="124"/>
                  <a:pt x="16" y="125"/>
                </a:cubicBezTo>
                <a:cubicBezTo>
                  <a:pt x="16" y="125"/>
                  <a:pt x="16" y="124"/>
                  <a:pt x="16" y="124"/>
                </a:cubicBezTo>
                <a:cubicBezTo>
                  <a:pt x="15" y="120"/>
                  <a:pt x="14" y="116"/>
                  <a:pt x="14" y="112"/>
                </a:cubicBezTo>
                <a:cubicBezTo>
                  <a:pt x="13" y="107"/>
                  <a:pt x="13" y="102"/>
                  <a:pt x="12" y="97"/>
                </a:cubicBezTo>
                <a:cubicBezTo>
                  <a:pt x="12" y="93"/>
                  <a:pt x="12" y="89"/>
                  <a:pt x="13" y="86"/>
                </a:cubicBezTo>
                <a:cubicBezTo>
                  <a:pt x="13" y="80"/>
                  <a:pt x="15" y="75"/>
                  <a:pt x="16" y="70"/>
                </a:cubicBezTo>
                <a:cubicBezTo>
                  <a:pt x="17" y="69"/>
                  <a:pt x="17" y="69"/>
                  <a:pt x="17" y="69"/>
                </a:cubicBezTo>
                <a:close/>
                <a:moveTo>
                  <a:pt x="99" y="121"/>
                </a:moveTo>
                <a:cubicBezTo>
                  <a:pt x="99" y="121"/>
                  <a:pt x="98" y="121"/>
                  <a:pt x="98" y="121"/>
                </a:cubicBezTo>
                <a:cubicBezTo>
                  <a:pt x="96" y="122"/>
                  <a:pt x="94" y="123"/>
                  <a:pt x="91" y="124"/>
                </a:cubicBezTo>
                <a:cubicBezTo>
                  <a:pt x="87" y="125"/>
                  <a:pt x="83" y="126"/>
                  <a:pt x="79" y="125"/>
                </a:cubicBezTo>
                <a:cubicBezTo>
                  <a:pt x="79" y="125"/>
                  <a:pt x="78" y="125"/>
                  <a:pt x="77" y="125"/>
                </a:cubicBezTo>
                <a:cubicBezTo>
                  <a:pt x="73" y="125"/>
                  <a:pt x="70" y="124"/>
                  <a:pt x="66" y="122"/>
                </a:cubicBezTo>
                <a:cubicBezTo>
                  <a:pt x="66" y="122"/>
                  <a:pt x="66" y="122"/>
                  <a:pt x="65" y="122"/>
                </a:cubicBezTo>
                <a:cubicBezTo>
                  <a:pt x="65" y="122"/>
                  <a:pt x="66" y="122"/>
                  <a:pt x="66" y="122"/>
                </a:cubicBezTo>
                <a:cubicBezTo>
                  <a:pt x="69" y="125"/>
                  <a:pt x="73" y="127"/>
                  <a:pt x="77" y="128"/>
                </a:cubicBezTo>
                <a:cubicBezTo>
                  <a:pt x="77" y="128"/>
                  <a:pt x="78" y="128"/>
                  <a:pt x="78" y="128"/>
                </a:cubicBezTo>
                <a:cubicBezTo>
                  <a:pt x="80" y="128"/>
                  <a:pt x="82" y="128"/>
                  <a:pt x="83" y="128"/>
                </a:cubicBezTo>
                <a:cubicBezTo>
                  <a:pt x="89" y="127"/>
                  <a:pt x="94" y="125"/>
                  <a:pt x="98" y="122"/>
                </a:cubicBezTo>
                <a:cubicBezTo>
                  <a:pt x="98" y="122"/>
                  <a:pt x="98" y="122"/>
                  <a:pt x="99" y="121"/>
                </a:cubicBezTo>
                <a:close/>
                <a:moveTo>
                  <a:pt x="118" y="106"/>
                </a:moveTo>
                <a:cubicBezTo>
                  <a:pt x="118" y="106"/>
                  <a:pt x="118" y="106"/>
                  <a:pt x="118" y="106"/>
                </a:cubicBezTo>
                <a:cubicBezTo>
                  <a:pt x="110" y="116"/>
                  <a:pt x="100" y="125"/>
                  <a:pt x="88" y="129"/>
                </a:cubicBezTo>
                <a:cubicBezTo>
                  <a:pt x="89" y="129"/>
                  <a:pt x="90" y="129"/>
                  <a:pt x="91" y="129"/>
                </a:cubicBezTo>
                <a:cubicBezTo>
                  <a:pt x="96" y="128"/>
                  <a:pt x="100" y="126"/>
                  <a:pt x="104" y="123"/>
                </a:cubicBezTo>
                <a:cubicBezTo>
                  <a:pt x="110" y="118"/>
                  <a:pt x="114" y="113"/>
                  <a:pt x="118" y="107"/>
                </a:cubicBezTo>
                <a:cubicBezTo>
                  <a:pt x="118" y="107"/>
                  <a:pt x="118" y="106"/>
                  <a:pt x="118" y="106"/>
                </a:cubicBezTo>
                <a:close/>
                <a:moveTo>
                  <a:pt x="54" y="94"/>
                </a:moveTo>
                <a:cubicBezTo>
                  <a:pt x="54" y="94"/>
                  <a:pt x="55" y="94"/>
                  <a:pt x="55" y="94"/>
                </a:cubicBezTo>
                <a:cubicBezTo>
                  <a:pt x="55" y="93"/>
                  <a:pt x="55" y="92"/>
                  <a:pt x="55" y="91"/>
                </a:cubicBezTo>
                <a:cubicBezTo>
                  <a:pt x="55" y="88"/>
                  <a:pt x="56" y="84"/>
                  <a:pt x="57" y="80"/>
                </a:cubicBezTo>
                <a:cubicBezTo>
                  <a:pt x="58" y="75"/>
                  <a:pt x="60" y="71"/>
                  <a:pt x="62" y="66"/>
                </a:cubicBezTo>
                <a:cubicBezTo>
                  <a:pt x="63" y="66"/>
                  <a:pt x="63" y="65"/>
                  <a:pt x="63" y="65"/>
                </a:cubicBezTo>
                <a:cubicBezTo>
                  <a:pt x="63" y="65"/>
                  <a:pt x="63" y="65"/>
                  <a:pt x="63" y="65"/>
                </a:cubicBezTo>
                <a:cubicBezTo>
                  <a:pt x="62" y="66"/>
                  <a:pt x="61" y="67"/>
                  <a:pt x="61" y="68"/>
                </a:cubicBezTo>
                <a:cubicBezTo>
                  <a:pt x="59" y="71"/>
                  <a:pt x="57" y="73"/>
                  <a:pt x="57" y="76"/>
                </a:cubicBezTo>
                <a:cubicBezTo>
                  <a:pt x="55" y="82"/>
                  <a:pt x="54" y="87"/>
                  <a:pt x="54" y="92"/>
                </a:cubicBezTo>
                <a:cubicBezTo>
                  <a:pt x="54" y="93"/>
                  <a:pt x="54" y="93"/>
                  <a:pt x="54" y="94"/>
                </a:cubicBezTo>
                <a:close/>
                <a:moveTo>
                  <a:pt x="42" y="170"/>
                </a:moveTo>
                <a:cubicBezTo>
                  <a:pt x="37" y="166"/>
                  <a:pt x="31" y="161"/>
                  <a:pt x="25" y="157"/>
                </a:cubicBezTo>
                <a:cubicBezTo>
                  <a:pt x="30" y="162"/>
                  <a:pt x="36" y="167"/>
                  <a:pt x="42" y="170"/>
                </a:cubicBezTo>
                <a:close/>
                <a:moveTo>
                  <a:pt x="49" y="16"/>
                </a:moveTo>
                <a:cubicBezTo>
                  <a:pt x="44" y="19"/>
                  <a:pt x="39" y="22"/>
                  <a:pt x="34" y="26"/>
                </a:cubicBezTo>
                <a:cubicBezTo>
                  <a:pt x="30" y="29"/>
                  <a:pt x="26" y="34"/>
                  <a:pt x="22" y="39"/>
                </a:cubicBezTo>
                <a:cubicBezTo>
                  <a:pt x="30" y="30"/>
                  <a:pt x="39" y="22"/>
                  <a:pt x="49" y="16"/>
                </a:cubicBezTo>
                <a:close/>
                <a:moveTo>
                  <a:pt x="87" y="116"/>
                </a:moveTo>
                <a:cubicBezTo>
                  <a:pt x="80" y="116"/>
                  <a:pt x="74" y="115"/>
                  <a:pt x="67" y="112"/>
                </a:cubicBezTo>
                <a:cubicBezTo>
                  <a:pt x="68" y="113"/>
                  <a:pt x="69" y="113"/>
                  <a:pt x="69" y="114"/>
                </a:cubicBezTo>
                <a:cubicBezTo>
                  <a:pt x="74" y="116"/>
                  <a:pt x="79" y="117"/>
                  <a:pt x="84" y="117"/>
                </a:cubicBezTo>
                <a:cubicBezTo>
                  <a:pt x="85" y="117"/>
                  <a:pt x="86" y="116"/>
                  <a:pt x="87" y="116"/>
                </a:cubicBezTo>
                <a:close/>
                <a:moveTo>
                  <a:pt x="151" y="26"/>
                </a:moveTo>
                <a:cubicBezTo>
                  <a:pt x="146" y="21"/>
                  <a:pt x="140" y="17"/>
                  <a:pt x="133" y="14"/>
                </a:cubicBezTo>
                <a:cubicBezTo>
                  <a:pt x="140" y="18"/>
                  <a:pt x="145" y="22"/>
                  <a:pt x="151" y="26"/>
                </a:cubicBezTo>
                <a:close/>
                <a:moveTo>
                  <a:pt x="94" y="115"/>
                </a:moveTo>
                <a:cubicBezTo>
                  <a:pt x="100" y="112"/>
                  <a:pt x="104" y="108"/>
                  <a:pt x="108" y="103"/>
                </a:cubicBezTo>
                <a:cubicBezTo>
                  <a:pt x="104" y="108"/>
                  <a:pt x="99" y="111"/>
                  <a:pt x="94" y="115"/>
                </a:cubicBezTo>
                <a:close/>
                <a:moveTo>
                  <a:pt x="14" y="131"/>
                </a:moveTo>
                <a:cubicBezTo>
                  <a:pt x="14" y="131"/>
                  <a:pt x="14" y="131"/>
                  <a:pt x="14" y="131"/>
                </a:cubicBezTo>
                <a:cubicBezTo>
                  <a:pt x="14" y="130"/>
                  <a:pt x="13" y="129"/>
                  <a:pt x="13" y="127"/>
                </a:cubicBezTo>
                <a:cubicBezTo>
                  <a:pt x="11" y="124"/>
                  <a:pt x="10" y="120"/>
                  <a:pt x="9" y="116"/>
                </a:cubicBezTo>
                <a:cubicBezTo>
                  <a:pt x="9" y="116"/>
                  <a:pt x="9" y="116"/>
                  <a:pt x="9" y="115"/>
                </a:cubicBezTo>
                <a:cubicBezTo>
                  <a:pt x="8" y="115"/>
                  <a:pt x="8" y="115"/>
                  <a:pt x="8" y="115"/>
                </a:cubicBezTo>
                <a:cubicBezTo>
                  <a:pt x="9" y="121"/>
                  <a:pt x="11" y="126"/>
                  <a:pt x="14" y="131"/>
                </a:cubicBezTo>
                <a:close/>
                <a:moveTo>
                  <a:pt x="162" y="42"/>
                </a:moveTo>
                <a:cubicBezTo>
                  <a:pt x="161" y="38"/>
                  <a:pt x="158" y="36"/>
                  <a:pt x="156" y="34"/>
                </a:cubicBezTo>
                <a:cubicBezTo>
                  <a:pt x="158" y="37"/>
                  <a:pt x="160" y="39"/>
                  <a:pt x="162" y="42"/>
                </a:cubicBezTo>
                <a:close/>
                <a:moveTo>
                  <a:pt x="141" y="117"/>
                </a:moveTo>
                <a:cubicBezTo>
                  <a:pt x="142" y="117"/>
                  <a:pt x="143" y="117"/>
                  <a:pt x="144" y="117"/>
                </a:cubicBezTo>
                <a:cubicBezTo>
                  <a:pt x="146" y="116"/>
                  <a:pt x="148" y="115"/>
                  <a:pt x="150" y="114"/>
                </a:cubicBezTo>
                <a:cubicBezTo>
                  <a:pt x="150" y="114"/>
                  <a:pt x="151" y="114"/>
                  <a:pt x="151" y="114"/>
                </a:cubicBezTo>
                <a:cubicBezTo>
                  <a:pt x="148" y="115"/>
                  <a:pt x="144" y="116"/>
                  <a:pt x="141" y="117"/>
                </a:cubicBezTo>
                <a:close/>
                <a:moveTo>
                  <a:pt x="128" y="50"/>
                </a:moveTo>
                <a:cubicBezTo>
                  <a:pt x="128" y="49"/>
                  <a:pt x="128" y="48"/>
                  <a:pt x="129" y="47"/>
                </a:cubicBezTo>
                <a:cubicBezTo>
                  <a:pt x="128" y="47"/>
                  <a:pt x="127" y="47"/>
                  <a:pt x="126" y="47"/>
                </a:cubicBezTo>
                <a:cubicBezTo>
                  <a:pt x="127" y="48"/>
                  <a:pt x="127" y="49"/>
                  <a:pt x="128" y="50"/>
                </a:cubicBezTo>
                <a:close/>
                <a:moveTo>
                  <a:pt x="171" y="58"/>
                </a:moveTo>
                <a:cubicBezTo>
                  <a:pt x="171" y="57"/>
                  <a:pt x="169" y="52"/>
                  <a:pt x="168" y="51"/>
                </a:cubicBezTo>
                <a:cubicBezTo>
                  <a:pt x="169" y="53"/>
                  <a:pt x="170" y="56"/>
                  <a:pt x="171" y="58"/>
                </a:cubicBezTo>
                <a:close/>
                <a:moveTo>
                  <a:pt x="130" y="63"/>
                </a:moveTo>
                <a:cubicBezTo>
                  <a:pt x="129" y="65"/>
                  <a:pt x="128" y="67"/>
                  <a:pt x="129" y="69"/>
                </a:cubicBezTo>
                <a:cubicBezTo>
                  <a:pt x="129" y="67"/>
                  <a:pt x="129" y="65"/>
                  <a:pt x="130" y="63"/>
                </a:cubicBezTo>
                <a:close/>
                <a:moveTo>
                  <a:pt x="73" y="180"/>
                </a:moveTo>
                <a:cubicBezTo>
                  <a:pt x="75" y="180"/>
                  <a:pt x="78" y="180"/>
                  <a:pt x="80" y="180"/>
                </a:cubicBezTo>
                <a:cubicBezTo>
                  <a:pt x="78" y="180"/>
                  <a:pt x="75" y="180"/>
                  <a:pt x="73" y="180"/>
                </a:cubicBezTo>
                <a:close/>
                <a:moveTo>
                  <a:pt x="10" y="109"/>
                </a:moveTo>
                <a:cubicBezTo>
                  <a:pt x="9" y="106"/>
                  <a:pt x="9" y="104"/>
                  <a:pt x="9" y="102"/>
                </a:cubicBezTo>
                <a:cubicBezTo>
                  <a:pt x="8" y="104"/>
                  <a:pt x="9" y="106"/>
                  <a:pt x="10" y="109"/>
                </a:cubicBezTo>
                <a:close/>
                <a:moveTo>
                  <a:pt x="81" y="44"/>
                </a:moveTo>
                <a:cubicBezTo>
                  <a:pt x="84" y="43"/>
                  <a:pt x="86" y="42"/>
                  <a:pt x="89" y="41"/>
                </a:cubicBezTo>
                <a:cubicBezTo>
                  <a:pt x="86" y="42"/>
                  <a:pt x="83" y="42"/>
                  <a:pt x="81" y="44"/>
                </a:cubicBezTo>
                <a:close/>
                <a:moveTo>
                  <a:pt x="80" y="121"/>
                </a:moveTo>
                <a:cubicBezTo>
                  <a:pt x="81" y="122"/>
                  <a:pt x="85" y="122"/>
                  <a:pt x="86" y="121"/>
                </a:cubicBezTo>
                <a:cubicBezTo>
                  <a:pt x="84" y="121"/>
                  <a:pt x="82" y="121"/>
                  <a:pt x="80" y="121"/>
                </a:cubicBezTo>
                <a:close/>
                <a:moveTo>
                  <a:pt x="171" y="78"/>
                </a:moveTo>
                <a:cubicBezTo>
                  <a:pt x="171" y="75"/>
                  <a:pt x="171" y="73"/>
                  <a:pt x="171" y="70"/>
                </a:cubicBezTo>
                <a:cubicBezTo>
                  <a:pt x="171" y="73"/>
                  <a:pt x="171" y="75"/>
                  <a:pt x="171" y="78"/>
                </a:cubicBezTo>
                <a:close/>
                <a:moveTo>
                  <a:pt x="141" y="22"/>
                </a:moveTo>
                <a:cubicBezTo>
                  <a:pt x="142" y="23"/>
                  <a:pt x="144" y="25"/>
                  <a:pt x="146" y="26"/>
                </a:cubicBezTo>
                <a:cubicBezTo>
                  <a:pt x="144" y="24"/>
                  <a:pt x="143" y="23"/>
                  <a:pt x="141" y="22"/>
                </a:cubicBezTo>
                <a:close/>
                <a:moveTo>
                  <a:pt x="82" y="51"/>
                </a:moveTo>
                <a:cubicBezTo>
                  <a:pt x="84" y="50"/>
                  <a:pt x="85" y="49"/>
                  <a:pt x="86" y="48"/>
                </a:cubicBezTo>
                <a:cubicBezTo>
                  <a:pt x="84" y="48"/>
                  <a:pt x="83" y="49"/>
                  <a:pt x="82" y="51"/>
                </a:cubicBezTo>
                <a:close/>
                <a:moveTo>
                  <a:pt x="58" y="176"/>
                </a:moveTo>
                <a:cubicBezTo>
                  <a:pt x="57" y="175"/>
                  <a:pt x="55" y="175"/>
                  <a:pt x="54" y="174"/>
                </a:cubicBezTo>
                <a:cubicBezTo>
                  <a:pt x="55" y="175"/>
                  <a:pt x="57" y="176"/>
                  <a:pt x="58" y="176"/>
                </a:cubicBezTo>
                <a:close/>
                <a:moveTo>
                  <a:pt x="9" y="85"/>
                </a:moveTo>
                <a:cubicBezTo>
                  <a:pt x="8" y="87"/>
                  <a:pt x="8" y="89"/>
                  <a:pt x="8" y="90"/>
                </a:cubicBezTo>
                <a:cubicBezTo>
                  <a:pt x="8" y="88"/>
                  <a:pt x="8" y="87"/>
                  <a:pt x="9" y="85"/>
                </a:cubicBezTo>
                <a:close/>
                <a:moveTo>
                  <a:pt x="65" y="115"/>
                </a:moveTo>
                <a:cubicBezTo>
                  <a:pt x="65" y="115"/>
                  <a:pt x="64" y="114"/>
                  <a:pt x="63" y="114"/>
                </a:cubicBezTo>
                <a:cubicBezTo>
                  <a:pt x="63" y="115"/>
                  <a:pt x="64" y="115"/>
                  <a:pt x="65" y="115"/>
                </a:cubicBezTo>
                <a:close/>
                <a:moveTo>
                  <a:pt x="140" y="121"/>
                </a:moveTo>
                <a:cubicBezTo>
                  <a:pt x="141" y="122"/>
                  <a:pt x="142" y="122"/>
                  <a:pt x="143" y="122"/>
                </a:cubicBezTo>
                <a:cubicBezTo>
                  <a:pt x="142" y="122"/>
                  <a:pt x="141" y="121"/>
                  <a:pt x="140" y="12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59" name="Freeform 358"/>
          <p:cNvSpPr>
            <a:spLocks noEditPoints="1"/>
          </p:cNvSpPr>
          <p:nvPr/>
        </p:nvSpPr>
        <p:spPr bwMode="auto">
          <a:xfrm>
            <a:off x="7866063" y="3806826"/>
            <a:ext cx="736600" cy="679450"/>
          </a:xfrm>
          <a:custGeom>
            <a:gdLst>
              <a:gd fmla="*/ 163 w 298" name="T0"/>
              <a:gd fmla="*/ 2 h 275" name="T1"/>
              <a:gd fmla="*/ 51 w 298" name="T2"/>
              <a:gd fmla="*/ 40 h 275" name="T3"/>
              <a:gd fmla="*/ 114 w 298" name="T4"/>
              <a:gd fmla="*/ 111 h 275" name="T5"/>
              <a:gd fmla="*/ 51 w 298" name="T6"/>
              <a:gd fmla="*/ 74 h 275" name="T7"/>
              <a:gd fmla="*/ 28 w 298" name="T8"/>
              <a:gd fmla="*/ 166 h 275" name="T9"/>
              <a:gd fmla="*/ 251 w 298" name="T10"/>
              <a:gd fmla="*/ 125 h 275" name="T11"/>
              <a:gd fmla="*/ 242 w 298" name="T12"/>
              <a:gd fmla="*/ 33 h 275" name="T13"/>
              <a:gd fmla="*/ 203 w 298" name="T14"/>
              <a:gd fmla="*/ 17 h 275" name="T15"/>
              <a:gd fmla="*/ 112 w 298" name="T16"/>
              <a:gd fmla="*/ 67 h 275" name="T17"/>
              <a:gd fmla="*/ 4 w 298" name="T18"/>
              <a:gd fmla="*/ 115 h 275" name="T19"/>
              <a:gd fmla="*/ 83 w 298" name="T20"/>
              <a:gd fmla="*/ 183 h 275" name="T21"/>
              <a:gd fmla="*/ 86 w 298" name="T22"/>
              <a:gd fmla="*/ 41 h 275" name="T23"/>
              <a:gd fmla="*/ 247 w 298" name="T24"/>
              <a:gd fmla="*/ 69 h 275" name="T25"/>
              <a:gd fmla="*/ 71 w 298" name="T26"/>
              <a:gd fmla="*/ 47 h 275" name="T27"/>
              <a:gd fmla="*/ 42 w 298" name="T28"/>
              <a:gd fmla="*/ 157 h 275" name="T29"/>
              <a:gd fmla="*/ 270 w 298" name="T30"/>
              <a:gd fmla="*/ 149 h 275" name="T31"/>
              <a:gd fmla="*/ 146 w 298" name="T32"/>
              <a:gd fmla="*/ 159 h 275" name="T33"/>
              <a:gd fmla="*/ 155 w 298" name="T34"/>
              <a:gd fmla="*/ 179 h 275" name="T35"/>
              <a:gd fmla="*/ 99 w 298" name="T36"/>
              <a:gd fmla="*/ 135 h 275" name="T37"/>
              <a:gd fmla="*/ 152 w 298" name="T38"/>
              <a:gd fmla="*/ 47 h 275" name="T39"/>
              <a:gd fmla="*/ 164 w 298" name="T40"/>
              <a:gd fmla="*/ 36 h 275" name="T41"/>
              <a:gd fmla="*/ 172 w 298" name="T42"/>
              <a:gd fmla="*/ 132 h 275" name="T43"/>
              <a:gd fmla="*/ 195 w 298" name="T44"/>
              <a:gd fmla="*/ 124 h 275" name="T45"/>
              <a:gd fmla="*/ 90 w 298" name="T46"/>
              <a:gd fmla="*/ 217 h 275" name="T47"/>
              <a:gd fmla="*/ 207 w 298" name="T48"/>
              <a:gd fmla="*/ 158 h 275" name="T49"/>
              <a:gd fmla="*/ 208 w 298" name="T50"/>
              <a:gd fmla="*/ 13 h 275" name="T51"/>
              <a:gd fmla="*/ 77 w 298" name="T52"/>
              <a:gd fmla="*/ 162 h 275" name="T53"/>
              <a:gd fmla="*/ 157 w 298" name="T54"/>
              <a:gd fmla="*/ 19 h 275" name="T55"/>
              <a:gd fmla="*/ 96 w 298" name="T56"/>
              <a:gd fmla="*/ 67 h 275" name="T57"/>
              <a:gd fmla="*/ 213 w 298" name="T58"/>
              <a:gd fmla="*/ 157 h 275" name="T59"/>
              <a:gd fmla="*/ 137 w 298" name="T60"/>
              <a:gd fmla="*/ 165 h 275" name="T61"/>
              <a:gd fmla="*/ 109 w 298" name="T62"/>
              <a:gd fmla="*/ 218 h 275" name="T63"/>
              <a:gd fmla="*/ 95 w 298" name="T64"/>
              <a:gd fmla="*/ 118 h 275" name="T65"/>
              <a:gd fmla="*/ 200 w 298" name="T66"/>
              <a:gd fmla="*/ 167 h 275" name="T67"/>
              <a:gd fmla="*/ 81 w 298" name="T68"/>
              <a:gd fmla="*/ 148 h 275" name="T69"/>
              <a:gd fmla="*/ 237 w 298" name="T70"/>
              <a:gd fmla="*/ 159 h 275" name="T71"/>
              <a:gd fmla="*/ 242 w 298" name="T72"/>
              <a:gd fmla="*/ 149 h 275" name="T73"/>
              <a:gd fmla="*/ 125 w 298" name="T74"/>
              <a:gd fmla="*/ 188 h 275" name="T75"/>
              <a:gd fmla="*/ 200 w 298" name="T76"/>
              <a:gd fmla="*/ 175 h 275" name="T77"/>
              <a:gd fmla="*/ 132 w 298" name="T78"/>
              <a:gd fmla="*/ 38 h 275" name="T79"/>
              <a:gd fmla="*/ 163 w 298" name="T80"/>
              <a:gd fmla="*/ 55 h 275" name="T81"/>
              <a:gd fmla="*/ 130 w 298" name="T82"/>
              <a:gd fmla="*/ 191 h 275" name="T83"/>
              <a:gd fmla="*/ 270 w 298" name="T84"/>
              <a:gd fmla="*/ 85 h 275" name="T85"/>
              <a:gd fmla="*/ 138 w 298" name="T86"/>
              <a:gd fmla="*/ 174 h 275" name="T87"/>
              <a:gd fmla="*/ 149 w 298" name="T88"/>
              <a:gd fmla="*/ 183 h 275" name="T89"/>
              <a:gd fmla="*/ 194 w 298" name="T90"/>
              <a:gd fmla="*/ 159 h 275" name="T91"/>
              <a:gd fmla="*/ 143 w 298" name="T92"/>
              <a:gd fmla="*/ 173 h 275" name="T93"/>
              <a:gd fmla="*/ 86 w 298" name="T94"/>
              <a:gd fmla="*/ 52 h 275" name="T95"/>
              <a:gd fmla="*/ 33 w 298" name="T96"/>
              <a:gd fmla="*/ 157 h 275" name="T97"/>
              <a:gd fmla="*/ 110 w 298" name="T98"/>
              <a:gd fmla="*/ 142 h 275" name="T99"/>
              <a:gd fmla="*/ 118 w 298" name="T100"/>
              <a:gd fmla="*/ 138 h 275" name="T101"/>
              <a:gd fmla="*/ 175 w 298" name="T102"/>
              <a:gd fmla="*/ 44 h 275" name="T103"/>
              <a:gd fmla="*/ 125 w 298" name="T104"/>
              <a:gd fmla="*/ 44 h 275" name="T105"/>
              <a:gd fmla="*/ 84 w 298" name="T106"/>
              <a:gd fmla="*/ 59 h 275" name="T107"/>
              <a:gd fmla="*/ 86 w 298" name="T108"/>
              <a:gd fmla="*/ 49 h 275" name="T109"/>
              <a:gd fmla="*/ 50 w 298" name="T110"/>
              <a:gd fmla="*/ 52 h 275" name="T111"/>
              <a:gd fmla="*/ 216 w 298" name="T112"/>
              <a:gd fmla="*/ 170 h 275" name="T113"/>
              <a:gd fmla="*/ 207 w 298" name="T114"/>
              <a:gd fmla="*/ 142 h 275" name="T115"/>
              <a:gd fmla="*/ 123 w 298" name="T116"/>
              <a:gd fmla="*/ 52 h 275" name="T117"/>
              <a:gd fmla="*/ 152 w 298" name="T118"/>
              <a:gd fmla="*/ 29 h 275" name="T119"/>
              <a:gd fmla="*/ 41 w 298" name="T120"/>
              <a:gd fmla="*/ 53 h 275" name="T121"/>
              <a:gd fmla="*/ 58 w 298" name="T122"/>
              <a:gd fmla="*/ 147 h 275" name="T123"/>
              <a:gd fmla="*/ 145 w 298" name="T124"/>
              <a:gd fmla="*/ 15 h 27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75" w="298">
                <a:moveTo>
                  <a:pt x="142" y="208"/>
                </a:moveTo>
                <a:cubicBezTo>
                  <a:pt x="141" y="209"/>
                  <a:pt x="141" y="211"/>
                  <a:pt x="140" y="212"/>
                </a:cubicBezTo>
                <a:cubicBezTo>
                  <a:pt x="135" y="222"/>
                  <a:pt x="129" y="231"/>
                  <a:pt x="122" y="239"/>
                </a:cubicBezTo>
                <a:cubicBezTo>
                  <a:pt x="111" y="251"/>
                  <a:pt x="99" y="261"/>
                  <a:pt x="84" y="268"/>
                </a:cubicBezTo>
                <a:cubicBezTo>
                  <a:pt x="78" y="271"/>
                  <a:pt x="71" y="274"/>
                  <a:pt x="63" y="275"/>
                </a:cubicBezTo>
                <a:cubicBezTo>
                  <a:pt x="62" y="275"/>
                  <a:pt x="60" y="275"/>
                  <a:pt x="58" y="274"/>
                </a:cubicBezTo>
                <a:cubicBezTo>
                  <a:pt x="56" y="274"/>
                  <a:pt x="56" y="273"/>
                  <a:pt x="57" y="271"/>
                </a:cubicBezTo>
                <a:cubicBezTo>
                  <a:pt x="58" y="268"/>
                  <a:pt x="60" y="265"/>
                  <a:pt x="62" y="263"/>
                </a:cubicBezTo>
                <a:cubicBezTo>
                  <a:pt x="66" y="255"/>
                  <a:pt x="71" y="248"/>
                  <a:pt x="75" y="239"/>
                </a:cubicBezTo>
                <a:cubicBezTo>
                  <a:pt x="76" y="237"/>
                  <a:pt x="77" y="234"/>
                  <a:pt x="79" y="231"/>
                </a:cubicBezTo>
                <a:cubicBezTo>
                  <a:pt x="80" y="229"/>
                  <a:pt x="80" y="226"/>
                  <a:pt x="81" y="224"/>
                </a:cubicBezTo>
                <a:cubicBezTo>
                  <a:pt x="81" y="220"/>
                  <a:pt x="82" y="217"/>
                  <a:pt x="81" y="214"/>
                </a:cubicBezTo>
                <a:cubicBezTo>
                  <a:pt x="81" y="209"/>
                  <a:pt x="81" y="204"/>
                  <a:pt x="81" y="200"/>
                </a:cubicBezTo>
                <a:cubicBezTo>
                  <a:pt x="81" y="199"/>
                  <a:pt x="80" y="198"/>
                  <a:pt x="79" y="198"/>
                </a:cubicBezTo>
                <a:cubicBezTo>
                  <a:pt x="72" y="196"/>
                  <a:pt x="65" y="193"/>
                  <a:pt x="58" y="190"/>
                </a:cubicBezTo>
                <a:cubicBezTo>
                  <a:pt x="47" y="185"/>
                  <a:pt x="36" y="179"/>
                  <a:pt x="27" y="170"/>
                </a:cubicBezTo>
                <a:cubicBezTo>
                  <a:pt x="17" y="160"/>
                  <a:pt x="9" y="148"/>
                  <a:pt x="4" y="134"/>
                </a:cubicBezTo>
                <a:cubicBezTo>
                  <a:pt x="3" y="129"/>
                  <a:pt x="2" y="125"/>
                  <a:pt x="1" y="120"/>
                </a:cubicBezTo>
                <a:cubicBezTo>
                  <a:pt x="0" y="114"/>
                  <a:pt x="0" y="107"/>
                  <a:pt x="1" y="100"/>
                </a:cubicBezTo>
                <a:cubicBezTo>
                  <a:pt x="2" y="93"/>
                  <a:pt x="4" y="86"/>
                  <a:pt x="6" y="79"/>
                </a:cubicBezTo>
                <a:cubicBezTo>
                  <a:pt x="10" y="69"/>
                  <a:pt x="15" y="61"/>
                  <a:pt x="22" y="54"/>
                </a:cubicBezTo>
                <a:cubicBezTo>
                  <a:pt x="25" y="50"/>
                  <a:pt x="29" y="46"/>
                  <a:pt x="33" y="42"/>
                </a:cubicBezTo>
                <a:cubicBezTo>
                  <a:pt x="34" y="42"/>
                  <a:pt x="34" y="41"/>
                  <a:pt x="34" y="41"/>
                </a:cubicBezTo>
                <a:cubicBezTo>
                  <a:pt x="35" y="40"/>
                  <a:pt x="35" y="40"/>
                  <a:pt x="36" y="40"/>
                </a:cubicBezTo>
                <a:cubicBezTo>
                  <a:pt x="36" y="39"/>
                  <a:pt x="37" y="39"/>
                  <a:pt x="38" y="39"/>
                </a:cubicBezTo>
                <a:cubicBezTo>
                  <a:pt x="50" y="30"/>
                  <a:pt x="63" y="22"/>
                  <a:pt x="77" y="16"/>
                </a:cubicBezTo>
                <a:cubicBezTo>
                  <a:pt x="90" y="11"/>
                  <a:pt x="104" y="7"/>
                  <a:pt x="118" y="4"/>
                </a:cubicBezTo>
                <a:cubicBezTo>
                  <a:pt x="133" y="1"/>
                  <a:pt x="148" y="0"/>
                  <a:pt x="163" y="2"/>
                </a:cubicBezTo>
                <a:cubicBezTo>
                  <a:pt x="172" y="2"/>
                  <a:pt x="180" y="3"/>
                  <a:pt x="189" y="4"/>
                </a:cubicBezTo>
                <a:cubicBezTo>
                  <a:pt x="193" y="5"/>
                  <a:pt x="198" y="6"/>
                  <a:pt x="202" y="6"/>
                </a:cubicBezTo>
                <a:cubicBezTo>
                  <a:pt x="211" y="8"/>
                  <a:pt x="220" y="12"/>
                  <a:pt x="228" y="18"/>
                </a:cubicBezTo>
                <a:cubicBezTo>
                  <a:pt x="236" y="23"/>
                  <a:pt x="244" y="28"/>
                  <a:pt x="251" y="34"/>
                </a:cubicBezTo>
                <a:cubicBezTo>
                  <a:pt x="256" y="39"/>
                  <a:pt x="261" y="43"/>
                  <a:pt x="266" y="47"/>
                </a:cubicBezTo>
                <a:cubicBezTo>
                  <a:pt x="277" y="58"/>
                  <a:pt x="286" y="70"/>
                  <a:pt x="291" y="84"/>
                </a:cubicBezTo>
                <a:cubicBezTo>
                  <a:pt x="296" y="97"/>
                  <a:pt x="298" y="109"/>
                  <a:pt x="297" y="122"/>
                </a:cubicBezTo>
                <a:cubicBezTo>
                  <a:pt x="296" y="139"/>
                  <a:pt x="289" y="154"/>
                  <a:pt x="277" y="166"/>
                </a:cubicBezTo>
                <a:cubicBezTo>
                  <a:pt x="271" y="172"/>
                  <a:pt x="265" y="177"/>
                  <a:pt x="258" y="181"/>
                </a:cubicBezTo>
                <a:cubicBezTo>
                  <a:pt x="245" y="189"/>
                  <a:pt x="232" y="195"/>
                  <a:pt x="217" y="198"/>
                </a:cubicBezTo>
                <a:cubicBezTo>
                  <a:pt x="207" y="201"/>
                  <a:pt x="196" y="203"/>
                  <a:pt x="185" y="204"/>
                </a:cubicBezTo>
                <a:cubicBezTo>
                  <a:pt x="181" y="205"/>
                  <a:pt x="178" y="205"/>
                  <a:pt x="174" y="206"/>
                </a:cubicBezTo>
                <a:cubicBezTo>
                  <a:pt x="164" y="207"/>
                  <a:pt x="154" y="208"/>
                  <a:pt x="144" y="208"/>
                </a:cubicBezTo>
                <a:cubicBezTo>
                  <a:pt x="143" y="208"/>
                  <a:pt x="143" y="208"/>
                  <a:pt x="142" y="208"/>
                </a:cubicBezTo>
                <a:close/>
                <a:moveTo>
                  <a:pt x="120" y="17"/>
                </a:moveTo>
                <a:cubicBezTo>
                  <a:pt x="121" y="17"/>
                  <a:pt x="122" y="17"/>
                  <a:pt x="122" y="17"/>
                </a:cubicBezTo>
                <a:cubicBezTo>
                  <a:pt x="123" y="16"/>
                  <a:pt x="124" y="16"/>
                  <a:pt x="125" y="16"/>
                </a:cubicBezTo>
                <a:cubicBezTo>
                  <a:pt x="125" y="16"/>
                  <a:pt x="126" y="16"/>
                  <a:pt x="127" y="16"/>
                </a:cubicBezTo>
                <a:cubicBezTo>
                  <a:pt x="126" y="16"/>
                  <a:pt x="125" y="15"/>
                  <a:pt x="125" y="16"/>
                </a:cubicBezTo>
                <a:cubicBezTo>
                  <a:pt x="124" y="16"/>
                  <a:pt x="123" y="16"/>
                  <a:pt x="122" y="17"/>
                </a:cubicBezTo>
                <a:cubicBezTo>
                  <a:pt x="122" y="17"/>
                  <a:pt x="121" y="16"/>
                  <a:pt x="120" y="17"/>
                </a:cubicBezTo>
                <a:cubicBezTo>
                  <a:pt x="120" y="17"/>
                  <a:pt x="119" y="17"/>
                  <a:pt x="119" y="17"/>
                </a:cubicBezTo>
                <a:cubicBezTo>
                  <a:pt x="119" y="17"/>
                  <a:pt x="119" y="17"/>
                  <a:pt x="119" y="17"/>
                </a:cubicBezTo>
                <a:cubicBezTo>
                  <a:pt x="119" y="17"/>
                  <a:pt x="120" y="17"/>
                  <a:pt x="120" y="17"/>
                </a:cubicBezTo>
                <a:close/>
                <a:moveTo>
                  <a:pt x="50" y="41"/>
                </a:moveTo>
                <a:cubicBezTo>
                  <a:pt x="48" y="42"/>
                  <a:pt x="45" y="44"/>
                  <a:pt x="45" y="45"/>
                </a:cubicBezTo>
                <a:cubicBezTo>
                  <a:pt x="47" y="43"/>
                  <a:pt x="48" y="42"/>
                  <a:pt x="50" y="41"/>
                </a:cubicBezTo>
                <a:cubicBezTo>
                  <a:pt x="50" y="41"/>
                  <a:pt x="51" y="40"/>
                  <a:pt x="51" y="40"/>
                </a:cubicBezTo>
                <a:cubicBezTo>
                  <a:pt x="51" y="40"/>
                  <a:pt x="51" y="40"/>
                  <a:pt x="51" y="40"/>
                </a:cubicBezTo>
                <a:cubicBezTo>
                  <a:pt x="51" y="40"/>
                  <a:pt x="50" y="40"/>
                  <a:pt x="50" y="41"/>
                </a:cubicBezTo>
                <a:close/>
                <a:moveTo>
                  <a:pt x="103" y="87"/>
                </a:moveTo>
                <a:cubicBezTo>
                  <a:pt x="102" y="88"/>
                  <a:pt x="101" y="89"/>
                  <a:pt x="99" y="88"/>
                </a:cubicBezTo>
                <a:cubicBezTo>
                  <a:pt x="100" y="90"/>
                  <a:pt x="100" y="93"/>
                  <a:pt x="100" y="95"/>
                </a:cubicBezTo>
                <a:cubicBezTo>
                  <a:pt x="101" y="92"/>
                  <a:pt x="102" y="89"/>
                  <a:pt x="103" y="87"/>
                </a:cubicBezTo>
                <a:cubicBezTo>
                  <a:pt x="103" y="86"/>
                  <a:pt x="104" y="85"/>
                  <a:pt x="104" y="83"/>
                </a:cubicBezTo>
                <a:cubicBezTo>
                  <a:pt x="104" y="83"/>
                  <a:pt x="103" y="84"/>
                  <a:pt x="103" y="84"/>
                </a:cubicBezTo>
                <a:cubicBezTo>
                  <a:pt x="103" y="85"/>
                  <a:pt x="103" y="86"/>
                  <a:pt x="103" y="87"/>
                </a:cubicBezTo>
                <a:close/>
                <a:moveTo>
                  <a:pt x="288" y="100"/>
                </a:moveTo>
                <a:cubicBezTo>
                  <a:pt x="288" y="101"/>
                  <a:pt x="288" y="101"/>
                  <a:pt x="288" y="102"/>
                </a:cubicBezTo>
                <a:cubicBezTo>
                  <a:pt x="288" y="102"/>
                  <a:pt x="288" y="102"/>
                  <a:pt x="288" y="102"/>
                </a:cubicBezTo>
                <a:cubicBezTo>
                  <a:pt x="288" y="101"/>
                  <a:pt x="288" y="101"/>
                  <a:pt x="288" y="100"/>
                </a:cubicBezTo>
                <a:cubicBezTo>
                  <a:pt x="287" y="96"/>
                  <a:pt x="287" y="91"/>
                  <a:pt x="286" y="86"/>
                </a:cubicBezTo>
                <a:cubicBezTo>
                  <a:pt x="284" y="78"/>
                  <a:pt x="280" y="70"/>
                  <a:pt x="273" y="64"/>
                </a:cubicBezTo>
                <a:cubicBezTo>
                  <a:pt x="273" y="64"/>
                  <a:pt x="273" y="64"/>
                  <a:pt x="272" y="64"/>
                </a:cubicBezTo>
                <a:cubicBezTo>
                  <a:pt x="272" y="64"/>
                  <a:pt x="272" y="64"/>
                  <a:pt x="272" y="64"/>
                </a:cubicBezTo>
                <a:cubicBezTo>
                  <a:pt x="274" y="67"/>
                  <a:pt x="276" y="69"/>
                  <a:pt x="277" y="72"/>
                </a:cubicBezTo>
                <a:cubicBezTo>
                  <a:pt x="279" y="75"/>
                  <a:pt x="280" y="78"/>
                  <a:pt x="282" y="82"/>
                </a:cubicBezTo>
                <a:cubicBezTo>
                  <a:pt x="283" y="85"/>
                  <a:pt x="283" y="88"/>
                  <a:pt x="284" y="91"/>
                </a:cubicBezTo>
                <a:cubicBezTo>
                  <a:pt x="286" y="91"/>
                  <a:pt x="286" y="92"/>
                  <a:pt x="287" y="93"/>
                </a:cubicBezTo>
                <a:cubicBezTo>
                  <a:pt x="287" y="95"/>
                  <a:pt x="287" y="96"/>
                  <a:pt x="288" y="98"/>
                </a:cubicBezTo>
                <a:cubicBezTo>
                  <a:pt x="288" y="98"/>
                  <a:pt x="288" y="100"/>
                  <a:pt x="288" y="100"/>
                </a:cubicBezTo>
                <a:close/>
                <a:moveTo>
                  <a:pt x="141" y="71"/>
                </a:moveTo>
                <a:cubicBezTo>
                  <a:pt x="140" y="71"/>
                  <a:pt x="140" y="71"/>
                  <a:pt x="139" y="71"/>
                </a:cubicBezTo>
                <a:cubicBezTo>
                  <a:pt x="137" y="72"/>
                  <a:pt x="134" y="73"/>
                  <a:pt x="132" y="73"/>
                </a:cubicBezTo>
                <a:cubicBezTo>
                  <a:pt x="130" y="74"/>
                  <a:pt x="129" y="75"/>
                  <a:pt x="128" y="76"/>
                </a:cubicBezTo>
                <a:cubicBezTo>
                  <a:pt x="118" y="86"/>
                  <a:pt x="113" y="97"/>
                  <a:pt x="114" y="111"/>
                </a:cubicBezTo>
                <a:cubicBezTo>
                  <a:pt x="115" y="118"/>
                  <a:pt x="115" y="118"/>
                  <a:pt x="122" y="123"/>
                </a:cubicBezTo>
                <a:cubicBezTo>
                  <a:pt x="127" y="127"/>
                  <a:pt x="133" y="129"/>
                  <a:pt x="139" y="130"/>
                </a:cubicBezTo>
                <a:cubicBezTo>
                  <a:pt x="141" y="131"/>
                  <a:pt x="143" y="131"/>
                  <a:pt x="146" y="131"/>
                </a:cubicBezTo>
                <a:cubicBezTo>
                  <a:pt x="154" y="130"/>
                  <a:pt x="161" y="127"/>
                  <a:pt x="167" y="121"/>
                </a:cubicBezTo>
                <a:cubicBezTo>
                  <a:pt x="173" y="116"/>
                  <a:pt x="176" y="109"/>
                  <a:pt x="178" y="100"/>
                </a:cubicBezTo>
                <a:cubicBezTo>
                  <a:pt x="179" y="95"/>
                  <a:pt x="178" y="90"/>
                  <a:pt x="176" y="86"/>
                </a:cubicBezTo>
                <a:cubicBezTo>
                  <a:pt x="172" y="79"/>
                  <a:pt x="166" y="75"/>
                  <a:pt x="159" y="72"/>
                </a:cubicBezTo>
                <a:cubicBezTo>
                  <a:pt x="157" y="71"/>
                  <a:pt x="154" y="71"/>
                  <a:pt x="152" y="72"/>
                </a:cubicBezTo>
                <a:cubicBezTo>
                  <a:pt x="150" y="72"/>
                  <a:pt x="149" y="73"/>
                  <a:pt x="147" y="73"/>
                </a:cubicBezTo>
                <a:cubicBezTo>
                  <a:pt x="147" y="74"/>
                  <a:pt x="146" y="74"/>
                  <a:pt x="145" y="74"/>
                </a:cubicBezTo>
                <a:cubicBezTo>
                  <a:pt x="144" y="75"/>
                  <a:pt x="142" y="74"/>
                  <a:pt x="141" y="72"/>
                </a:cubicBezTo>
                <a:cubicBezTo>
                  <a:pt x="141" y="72"/>
                  <a:pt x="141" y="71"/>
                  <a:pt x="141" y="71"/>
                </a:cubicBezTo>
                <a:close/>
                <a:moveTo>
                  <a:pt x="41" y="77"/>
                </a:moveTo>
                <a:cubicBezTo>
                  <a:pt x="40" y="78"/>
                  <a:pt x="40" y="78"/>
                  <a:pt x="40" y="78"/>
                </a:cubicBezTo>
                <a:cubicBezTo>
                  <a:pt x="34" y="84"/>
                  <a:pt x="32" y="91"/>
                  <a:pt x="31" y="99"/>
                </a:cubicBezTo>
                <a:cubicBezTo>
                  <a:pt x="31" y="105"/>
                  <a:pt x="33" y="111"/>
                  <a:pt x="36" y="115"/>
                </a:cubicBezTo>
                <a:cubicBezTo>
                  <a:pt x="44" y="125"/>
                  <a:pt x="54" y="130"/>
                  <a:pt x="66" y="131"/>
                </a:cubicBezTo>
                <a:cubicBezTo>
                  <a:pt x="70" y="131"/>
                  <a:pt x="73" y="131"/>
                  <a:pt x="77" y="129"/>
                </a:cubicBezTo>
                <a:cubicBezTo>
                  <a:pt x="83" y="126"/>
                  <a:pt x="88" y="121"/>
                  <a:pt x="91" y="114"/>
                </a:cubicBezTo>
                <a:cubicBezTo>
                  <a:pt x="92" y="111"/>
                  <a:pt x="93" y="107"/>
                  <a:pt x="94" y="103"/>
                </a:cubicBezTo>
                <a:cubicBezTo>
                  <a:pt x="94" y="102"/>
                  <a:pt x="94" y="100"/>
                  <a:pt x="94" y="99"/>
                </a:cubicBezTo>
                <a:cubicBezTo>
                  <a:pt x="94" y="96"/>
                  <a:pt x="93" y="94"/>
                  <a:pt x="92" y="91"/>
                </a:cubicBezTo>
                <a:cubicBezTo>
                  <a:pt x="88" y="82"/>
                  <a:pt x="81" y="76"/>
                  <a:pt x="72" y="72"/>
                </a:cubicBezTo>
                <a:cubicBezTo>
                  <a:pt x="69" y="70"/>
                  <a:pt x="65" y="69"/>
                  <a:pt x="61" y="68"/>
                </a:cubicBezTo>
                <a:cubicBezTo>
                  <a:pt x="61" y="69"/>
                  <a:pt x="60" y="69"/>
                  <a:pt x="60" y="69"/>
                </a:cubicBezTo>
                <a:cubicBezTo>
                  <a:pt x="59" y="70"/>
                  <a:pt x="58" y="70"/>
                  <a:pt x="57" y="70"/>
                </a:cubicBezTo>
                <a:cubicBezTo>
                  <a:pt x="56" y="69"/>
                  <a:pt x="56" y="70"/>
                  <a:pt x="55" y="70"/>
                </a:cubicBezTo>
                <a:cubicBezTo>
                  <a:pt x="54" y="72"/>
                  <a:pt x="52" y="73"/>
                  <a:pt x="51" y="74"/>
                </a:cubicBezTo>
                <a:cubicBezTo>
                  <a:pt x="49" y="76"/>
                  <a:pt x="48" y="77"/>
                  <a:pt x="46" y="78"/>
                </a:cubicBezTo>
                <a:cubicBezTo>
                  <a:pt x="44" y="80"/>
                  <a:pt x="42" y="80"/>
                  <a:pt x="41" y="78"/>
                </a:cubicBezTo>
                <a:cubicBezTo>
                  <a:pt x="41" y="78"/>
                  <a:pt x="41" y="78"/>
                  <a:pt x="41" y="77"/>
                </a:cubicBezTo>
                <a:close/>
                <a:moveTo>
                  <a:pt x="207" y="88"/>
                </a:moveTo>
                <a:cubicBezTo>
                  <a:pt x="206" y="89"/>
                  <a:pt x="206" y="89"/>
                  <a:pt x="206" y="89"/>
                </a:cubicBezTo>
                <a:cubicBezTo>
                  <a:pt x="203" y="94"/>
                  <a:pt x="202" y="98"/>
                  <a:pt x="201" y="103"/>
                </a:cubicBezTo>
                <a:cubicBezTo>
                  <a:pt x="201" y="107"/>
                  <a:pt x="201" y="111"/>
                  <a:pt x="202" y="115"/>
                </a:cubicBezTo>
                <a:cubicBezTo>
                  <a:pt x="203" y="122"/>
                  <a:pt x="207" y="127"/>
                  <a:pt x="213" y="131"/>
                </a:cubicBezTo>
                <a:cubicBezTo>
                  <a:pt x="216" y="133"/>
                  <a:pt x="220" y="134"/>
                  <a:pt x="224" y="135"/>
                </a:cubicBezTo>
                <a:cubicBezTo>
                  <a:pt x="226" y="135"/>
                  <a:pt x="228" y="135"/>
                  <a:pt x="230" y="135"/>
                </a:cubicBezTo>
                <a:cubicBezTo>
                  <a:pt x="238" y="133"/>
                  <a:pt x="244" y="129"/>
                  <a:pt x="249" y="122"/>
                </a:cubicBezTo>
                <a:cubicBezTo>
                  <a:pt x="254" y="114"/>
                  <a:pt x="256" y="105"/>
                  <a:pt x="254" y="95"/>
                </a:cubicBezTo>
                <a:cubicBezTo>
                  <a:pt x="253" y="86"/>
                  <a:pt x="248" y="79"/>
                  <a:pt x="240" y="75"/>
                </a:cubicBezTo>
                <a:cubicBezTo>
                  <a:pt x="238" y="74"/>
                  <a:pt x="237" y="74"/>
                  <a:pt x="236" y="74"/>
                </a:cubicBezTo>
                <a:cubicBezTo>
                  <a:pt x="234" y="73"/>
                  <a:pt x="231" y="74"/>
                  <a:pt x="229" y="74"/>
                </a:cubicBezTo>
                <a:cubicBezTo>
                  <a:pt x="221" y="76"/>
                  <a:pt x="216" y="80"/>
                  <a:pt x="212" y="87"/>
                </a:cubicBezTo>
                <a:cubicBezTo>
                  <a:pt x="210" y="89"/>
                  <a:pt x="209" y="89"/>
                  <a:pt x="207" y="88"/>
                </a:cubicBezTo>
                <a:close/>
                <a:moveTo>
                  <a:pt x="28" y="166"/>
                </a:moveTo>
                <a:cubicBezTo>
                  <a:pt x="42" y="181"/>
                  <a:pt x="60" y="189"/>
                  <a:pt x="79" y="195"/>
                </a:cubicBezTo>
                <a:cubicBezTo>
                  <a:pt x="79" y="195"/>
                  <a:pt x="80" y="195"/>
                  <a:pt x="80" y="195"/>
                </a:cubicBezTo>
                <a:cubicBezTo>
                  <a:pt x="79" y="194"/>
                  <a:pt x="79" y="194"/>
                  <a:pt x="79" y="194"/>
                </a:cubicBezTo>
                <a:cubicBezTo>
                  <a:pt x="78" y="194"/>
                  <a:pt x="78" y="194"/>
                  <a:pt x="78" y="194"/>
                </a:cubicBezTo>
                <a:cubicBezTo>
                  <a:pt x="77" y="194"/>
                  <a:pt x="77" y="194"/>
                  <a:pt x="77" y="194"/>
                </a:cubicBezTo>
                <a:cubicBezTo>
                  <a:pt x="77" y="192"/>
                  <a:pt x="76" y="192"/>
                  <a:pt x="75" y="191"/>
                </a:cubicBezTo>
                <a:cubicBezTo>
                  <a:pt x="66" y="188"/>
                  <a:pt x="57" y="184"/>
                  <a:pt x="49" y="179"/>
                </a:cubicBezTo>
                <a:cubicBezTo>
                  <a:pt x="48" y="178"/>
                  <a:pt x="47" y="178"/>
                  <a:pt x="46" y="177"/>
                </a:cubicBezTo>
                <a:cubicBezTo>
                  <a:pt x="40" y="174"/>
                  <a:pt x="35" y="171"/>
                  <a:pt x="29" y="167"/>
                </a:cubicBezTo>
                <a:cubicBezTo>
                  <a:pt x="29" y="167"/>
                  <a:pt x="28" y="166"/>
                  <a:pt x="28" y="166"/>
                </a:cubicBezTo>
                <a:close/>
                <a:moveTo>
                  <a:pt x="28" y="104"/>
                </a:moveTo>
                <a:cubicBezTo>
                  <a:pt x="28" y="104"/>
                  <a:pt x="28" y="104"/>
                  <a:pt x="28" y="105"/>
                </a:cubicBezTo>
                <a:cubicBezTo>
                  <a:pt x="28" y="106"/>
                  <a:pt x="28" y="107"/>
                  <a:pt x="28" y="107"/>
                </a:cubicBezTo>
                <a:cubicBezTo>
                  <a:pt x="28" y="116"/>
                  <a:pt x="32" y="123"/>
                  <a:pt x="39" y="128"/>
                </a:cubicBezTo>
                <a:cubicBezTo>
                  <a:pt x="42" y="129"/>
                  <a:pt x="45" y="131"/>
                  <a:pt x="48" y="132"/>
                </a:cubicBezTo>
                <a:cubicBezTo>
                  <a:pt x="50" y="132"/>
                  <a:pt x="53" y="133"/>
                  <a:pt x="55" y="133"/>
                </a:cubicBezTo>
                <a:cubicBezTo>
                  <a:pt x="56" y="133"/>
                  <a:pt x="58" y="133"/>
                  <a:pt x="59" y="133"/>
                </a:cubicBezTo>
                <a:cubicBezTo>
                  <a:pt x="59" y="133"/>
                  <a:pt x="59" y="133"/>
                  <a:pt x="59" y="133"/>
                </a:cubicBezTo>
                <a:cubicBezTo>
                  <a:pt x="59" y="133"/>
                  <a:pt x="59" y="133"/>
                  <a:pt x="58" y="133"/>
                </a:cubicBezTo>
                <a:cubicBezTo>
                  <a:pt x="49" y="130"/>
                  <a:pt x="41" y="126"/>
                  <a:pt x="35" y="118"/>
                </a:cubicBezTo>
                <a:cubicBezTo>
                  <a:pt x="32" y="114"/>
                  <a:pt x="30" y="110"/>
                  <a:pt x="28" y="105"/>
                </a:cubicBezTo>
                <a:cubicBezTo>
                  <a:pt x="28" y="105"/>
                  <a:pt x="28" y="105"/>
                  <a:pt x="28" y="104"/>
                </a:cubicBezTo>
                <a:close/>
                <a:moveTo>
                  <a:pt x="290" y="90"/>
                </a:moveTo>
                <a:cubicBezTo>
                  <a:pt x="290" y="91"/>
                  <a:pt x="290" y="91"/>
                  <a:pt x="290" y="91"/>
                </a:cubicBezTo>
                <a:cubicBezTo>
                  <a:pt x="290" y="91"/>
                  <a:pt x="290" y="91"/>
                  <a:pt x="290" y="92"/>
                </a:cubicBezTo>
                <a:cubicBezTo>
                  <a:pt x="291" y="97"/>
                  <a:pt x="292" y="103"/>
                  <a:pt x="292" y="109"/>
                </a:cubicBezTo>
                <a:cubicBezTo>
                  <a:pt x="292" y="116"/>
                  <a:pt x="291" y="124"/>
                  <a:pt x="290" y="131"/>
                </a:cubicBezTo>
                <a:cubicBezTo>
                  <a:pt x="289" y="138"/>
                  <a:pt x="287" y="145"/>
                  <a:pt x="283" y="151"/>
                </a:cubicBezTo>
                <a:cubicBezTo>
                  <a:pt x="282" y="153"/>
                  <a:pt x="281" y="155"/>
                  <a:pt x="280" y="158"/>
                </a:cubicBezTo>
                <a:cubicBezTo>
                  <a:pt x="280" y="158"/>
                  <a:pt x="279" y="158"/>
                  <a:pt x="279" y="159"/>
                </a:cubicBezTo>
                <a:cubicBezTo>
                  <a:pt x="280" y="158"/>
                  <a:pt x="280" y="158"/>
                  <a:pt x="281" y="157"/>
                </a:cubicBezTo>
                <a:cubicBezTo>
                  <a:pt x="289" y="146"/>
                  <a:pt x="294" y="133"/>
                  <a:pt x="294" y="118"/>
                </a:cubicBezTo>
                <a:cubicBezTo>
                  <a:pt x="294" y="110"/>
                  <a:pt x="293" y="102"/>
                  <a:pt x="291" y="94"/>
                </a:cubicBezTo>
                <a:cubicBezTo>
                  <a:pt x="291" y="93"/>
                  <a:pt x="290" y="92"/>
                  <a:pt x="290" y="90"/>
                </a:cubicBezTo>
                <a:close/>
                <a:moveTo>
                  <a:pt x="251" y="80"/>
                </a:moveTo>
                <a:cubicBezTo>
                  <a:pt x="252" y="82"/>
                  <a:pt x="253" y="83"/>
                  <a:pt x="254" y="85"/>
                </a:cubicBezTo>
                <a:cubicBezTo>
                  <a:pt x="257" y="92"/>
                  <a:pt x="258" y="99"/>
                  <a:pt x="257" y="107"/>
                </a:cubicBezTo>
                <a:cubicBezTo>
                  <a:pt x="256" y="113"/>
                  <a:pt x="254" y="119"/>
                  <a:pt x="251" y="125"/>
                </a:cubicBezTo>
                <a:cubicBezTo>
                  <a:pt x="250" y="125"/>
                  <a:pt x="251" y="125"/>
                  <a:pt x="251" y="125"/>
                </a:cubicBezTo>
                <a:cubicBezTo>
                  <a:pt x="251" y="125"/>
                  <a:pt x="251" y="125"/>
                  <a:pt x="251" y="125"/>
                </a:cubicBezTo>
                <a:cubicBezTo>
                  <a:pt x="258" y="117"/>
                  <a:pt x="261" y="107"/>
                  <a:pt x="261" y="97"/>
                </a:cubicBezTo>
                <a:cubicBezTo>
                  <a:pt x="261" y="90"/>
                  <a:pt x="257" y="84"/>
                  <a:pt x="251" y="80"/>
                </a:cubicBezTo>
                <a:close/>
                <a:moveTo>
                  <a:pt x="147" y="9"/>
                </a:moveTo>
                <a:cubicBezTo>
                  <a:pt x="145" y="9"/>
                  <a:pt x="143" y="9"/>
                  <a:pt x="141" y="9"/>
                </a:cubicBezTo>
                <a:cubicBezTo>
                  <a:pt x="137" y="9"/>
                  <a:pt x="133" y="9"/>
                  <a:pt x="129" y="9"/>
                </a:cubicBezTo>
                <a:cubicBezTo>
                  <a:pt x="125" y="10"/>
                  <a:pt x="120" y="10"/>
                  <a:pt x="115" y="11"/>
                </a:cubicBezTo>
                <a:cubicBezTo>
                  <a:pt x="102" y="12"/>
                  <a:pt x="88" y="16"/>
                  <a:pt x="76" y="21"/>
                </a:cubicBezTo>
                <a:cubicBezTo>
                  <a:pt x="71" y="23"/>
                  <a:pt x="67" y="24"/>
                  <a:pt x="64" y="26"/>
                </a:cubicBezTo>
                <a:cubicBezTo>
                  <a:pt x="64" y="27"/>
                  <a:pt x="63" y="27"/>
                  <a:pt x="63" y="27"/>
                </a:cubicBezTo>
                <a:cubicBezTo>
                  <a:pt x="63" y="27"/>
                  <a:pt x="63" y="27"/>
                  <a:pt x="63" y="27"/>
                </a:cubicBezTo>
                <a:cubicBezTo>
                  <a:pt x="90" y="15"/>
                  <a:pt x="118" y="10"/>
                  <a:pt x="147" y="9"/>
                </a:cubicBezTo>
                <a:close/>
                <a:moveTo>
                  <a:pt x="59" y="62"/>
                </a:moveTo>
                <a:cubicBezTo>
                  <a:pt x="57" y="62"/>
                  <a:pt x="55" y="61"/>
                  <a:pt x="54" y="62"/>
                </a:cubicBezTo>
                <a:cubicBezTo>
                  <a:pt x="50" y="63"/>
                  <a:pt x="46" y="64"/>
                  <a:pt x="43" y="65"/>
                </a:cubicBezTo>
                <a:cubicBezTo>
                  <a:pt x="42" y="65"/>
                  <a:pt x="41" y="66"/>
                  <a:pt x="41" y="66"/>
                </a:cubicBezTo>
                <a:cubicBezTo>
                  <a:pt x="37" y="69"/>
                  <a:pt x="33" y="72"/>
                  <a:pt x="30" y="75"/>
                </a:cubicBezTo>
                <a:cubicBezTo>
                  <a:pt x="28" y="77"/>
                  <a:pt x="28" y="79"/>
                  <a:pt x="28" y="81"/>
                </a:cubicBezTo>
                <a:cubicBezTo>
                  <a:pt x="28" y="80"/>
                  <a:pt x="28" y="80"/>
                  <a:pt x="29" y="79"/>
                </a:cubicBezTo>
                <a:cubicBezTo>
                  <a:pt x="32" y="75"/>
                  <a:pt x="36" y="71"/>
                  <a:pt x="41" y="69"/>
                </a:cubicBezTo>
                <a:cubicBezTo>
                  <a:pt x="44" y="67"/>
                  <a:pt x="48" y="65"/>
                  <a:pt x="52" y="64"/>
                </a:cubicBezTo>
                <a:cubicBezTo>
                  <a:pt x="53" y="63"/>
                  <a:pt x="55" y="63"/>
                  <a:pt x="57" y="63"/>
                </a:cubicBezTo>
                <a:cubicBezTo>
                  <a:pt x="57" y="62"/>
                  <a:pt x="58" y="62"/>
                  <a:pt x="59" y="62"/>
                </a:cubicBezTo>
                <a:close/>
                <a:moveTo>
                  <a:pt x="255" y="45"/>
                </a:moveTo>
                <a:cubicBezTo>
                  <a:pt x="255" y="45"/>
                  <a:pt x="255" y="45"/>
                  <a:pt x="255" y="45"/>
                </a:cubicBezTo>
                <a:cubicBezTo>
                  <a:pt x="254" y="43"/>
                  <a:pt x="253" y="42"/>
                  <a:pt x="252" y="41"/>
                </a:cubicBezTo>
                <a:cubicBezTo>
                  <a:pt x="249" y="38"/>
                  <a:pt x="245" y="35"/>
                  <a:pt x="242" y="33"/>
                </a:cubicBezTo>
                <a:cubicBezTo>
                  <a:pt x="241" y="32"/>
                  <a:pt x="239" y="30"/>
                  <a:pt x="238" y="30"/>
                </a:cubicBezTo>
                <a:cubicBezTo>
                  <a:pt x="231" y="26"/>
                  <a:pt x="224" y="22"/>
                  <a:pt x="217" y="19"/>
                </a:cubicBezTo>
                <a:cubicBezTo>
                  <a:pt x="217" y="19"/>
                  <a:pt x="216" y="19"/>
                  <a:pt x="216" y="19"/>
                </a:cubicBezTo>
                <a:cubicBezTo>
                  <a:pt x="230" y="26"/>
                  <a:pt x="243" y="35"/>
                  <a:pt x="255" y="45"/>
                </a:cubicBezTo>
                <a:close/>
                <a:moveTo>
                  <a:pt x="124" y="130"/>
                </a:moveTo>
                <a:cubicBezTo>
                  <a:pt x="132" y="137"/>
                  <a:pt x="151" y="139"/>
                  <a:pt x="158" y="133"/>
                </a:cubicBezTo>
                <a:cubicBezTo>
                  <a:pt x="154" y="134"/>
                  <a:pt x="151" y="135"/>
                  <a:pt x="147" y="134"/>
                </a:cubicBezTo>
                <a:cubicBezTo>
                  <a:pt x="145" y="134"/>
                  <a:pt x="143" y="134"/>
                  <a:pt x="141" y="134"/>
                </a:cubicBezTo>
                <a:cubicBezTo>
                  <a:pt x="136" y="134"/>
                  <a:pt x="130" y="133"/>
                  <a:pt x="125" y="130"/>
                </a:cubicBezTo>
                <a:cubicBezTo>
                  <a:pt x="125" y="130"/>
                  <a:pt x="125" y="130"/>
                  <a:pt x="124" y="130"/>
                </a:cubicBezTo>
                <a:close/>
                <a:moveTo>
                  <a:pt x="236" y="62"/>
                </a:moveTo>
                <a:cubicBezTo>
                  <a:pt x="235" y="64"/>
                  <a:pt x="234" y="64"/>
                  <a:pt x="233" y="64"/>
                </a:cubicBezTo>
                <a:cubicBezTo>
                  <a:pt x="230" y="65"/>
                  <a:pt x="227" y="66"/>
                  <a:pt x="225" y="67"/>
                </a:cubicBezTo>
                <a:cubicBezTo>
                  <a:pt x="221" y="67"/>
                  <a:pt x="218" y="68"/>
                  <a:pt x="215" y="69"/>
                </a:cubicBezTo>
                <a:cubicBezTo>
                  <a:pt x="214" y="69"/>
                  <a:pt x="214" y="69"/>
                  <a:pt x="214" y="70"/>
                </a:cubicBezTo>
                <a:cubicBezTo>
                  <a:pt x="214" y="70"/>
                  <a:pt x="215" y="70"/>
                  <a:pt x="215" y="70"/>
                </a:cubicBezTo>
                <a:cubicBezTo>
                  <a:pt x="220" y="68"/>
                  <a:pt x="225" y="67"/>
                  <a:pt x="229" y="68"/>
                </a:cubicBezTo>
                <a:cubicBezTo>
                  <a:pt x="233" y="69"/>
                  <a:pt x="236" y="68"/>
                  <a:pt x="240" y="68"/>
                </a:cubicBezTo>
                <a:cubicBezTo>
                  <a:pt x="239" y="67"/>
                  <a:pt x="239" y="66"/>
                  <a:pt x="239" y="65"/>
                </a:cubicBezTo>
                <a:cubicBezTo>
                  <a:pt x="238" y="64"/>
                  <a:pt x="238" y="63"/>
                  <a:pt x="237" y="63"/>
                </a:cubicBezTo>
                <a:cubicBezTo>
                  <a:pt x="237" y="62"/>
                  <a:pt x="236" y="62"/>
                  <a:pt x="236" y="62"/>
                </a:cubicBezTo>
                <a:close/>
                <a:moveTo>
                  <a:pt x="166" y="11"/>
                </a:moveTo>
                <a:cubicBezTo>
                  <a:pt x="169" y="11"/>
                  <a:pt x="173" y="11"/>
                  <a:pt x="176" y="12"/>
                </a:cubicBezTo>
                <a:cubicBezTo>
                  <a:pt x="179" y="12"/>
                  <a:pt x="182" y="13"/>
                  <a:pt x="186" y="13"/>
                </a:cubicBezTo>
                <a:cubicBezTo>
                  <a:pt x="189" y="14"/>
                  <a:pt x="192" y="15"/>
                  <a:pt x="195" y="15"/>
                </a:cubicBezTo>
                <a:cubicBezTo>
                  <a:pt x="198" y="16"/>
                  <a:pt x="202" y="17"/>
                  <a:pt x="205" y="18"/>
                </a:cubicBezTo>
                <a:cubicBezTo>
                  <a:pt x="205" y="17"/>
                  <a:pt x="204" y="17"/>
                  <a:pt x="204" y="17"/>
                </a:cubicBezTo>
                <a:cubicBezTo>
                  <a:pt x="204" y="17"/>
                  <a:pt x="204" y="17"/>
                  <a:pt x="203" y="17"/>
                </a:cubicBezTo>
                <a:cubicBezTo>
                  <a:pt x="192" y="12"/>
                  <a:pt x="180" y="10"/>
                  <a:pt x="168" y="9"/>
                </a:cubicBezTo>
                <a:cubicBezTo>
                  <a:pt x="167" y="9"/>
                  <a:pt x="167" y="10"/>
                  <a:pt x="166" y="11"/>
                </a:cubicBezTo>
                <a:close/>
                <a:moveTo>
                  <a:pt x="250" y="182"/>
                </a:moveTo>
                <a:cubicBezTo>
                  <a:pt x="250" y="182"/>
                  <a:pt x="250" y="182"/>
                  <a:pt x="250" y="182"/>
                </a:cubicBezTo>
                <a:cubicBezTo>
                  <a:pt x="245" y="184"/>
                  <a:pt x="240" y="185"/>
                  <a:pt x="235" y="187"/>
                </a:cubicBezTo>
                <a:cubicBezTo>
                  <a:pt x="235" y="187"/>
                  <a:pt x="234" y="187"/>
                  <a:pt x="233" y="187"/>
                </a:cubicBezTo>
                <a:cubicBezTo>
                  <a:pt x="228" y="190"/>
                  <a:pt x="223" y="192"/>
                  <a:pt x="218" y="194"/>
                </a:cubicBezTo>
                <a:cubicBezTo>
                  <a:pt x="218" y="194"/>
                  <a:pt x="217" y="195"/>
                  <a:pt x="217" y="195"/>
                </a:cubicBezTo>
                <a:cubicBezTo>
                  <a:pt x="229" y="192"/>
                  <a:pt x="240" y="188"/>
                  <a:pt x="250" y="182"/>
                </a:cubicBezTo>
                <a:close/>
                <a:moveTo>
                  <a:pt x="68" y="66"/>
                </a:moveTo>
                <a:cubicBezTo>
                  <a:pt x="79" y="70"/>
                  <a:pt x="87" y="77"/>
                  <a:pt x="93" y="87"/>
                </a:cubicBezTo>
                <a:cubicBezTo>
                  <a:pt x="93" y="84"/>
                  <a:pt x="92" y="82"/>
                  <a:pt x="91" y="80"/>
                </a:cubicBezTo>
                <a:cubicBezTo>
                  <a:pt x="87" y="74"/>
                  <a:pt x="81" y="70"/>
                  <a:pt x="75" y="68"/>
                </a:cubicBezTo>
                <a:cubicBezTo>
                  <a:pt x="73" y="67"/>
                  <a:pt x="70" y="66"/>
                  <a:pt x="68" y="66"/>
                </a:cubicBezTo>
                <a:close/>
                <a:moveTo>
                  <a:pt x="155" y="57"/>
                </a:moveTo>
                <a:cubicBezTo>
                  <a:pt x="155" y="57"/>
                  <a:pt x="155" y="57"/>
                  <a:pt x="155" y="58"/>
                </a:cubicBezTo>
                <a:cubicBezTo>
                  <a:pt x="163" y="60"/>
                  <a:pt x="172" y="64"/>
                  <a:pt x="179" y="70"/>
                </a:cubicBezTo>
                <a:cubicBezTo>
                  <a:pt x="179" y="68"/>
                  <a:pt x="179" y="68"/>
                  <a:pt x="178" y="67"/>
                </a:cubicBezTo>
                <a:cubicBezTo>
                  <a:pt x="177" y="65"/>
                  <a:pt x="175" y="64"/>
                  <a:pt x="174" y="62"/>
                </a:cubicBezTo>
                <a:cubicBezTo>
                  <a:pt x="174" y="62"/>
                  <a:pt x="173" y="62"/>
                  <a:pt x="172" y="61"/>
                </a:cubicBezTo>
                <a:cubicBezTo>
                  <a:pt x="167" y="61"/>
                  <a:pt x="163" y="59"/>
                  <a:pt x="159" y="58"/>
                </a:cubicBezTo>
                <a:cubicBezTo>
                  <a:pt x="157" y="58"/>
                  <a:pt x="156" y="57"/>
                  <a:pt x="155" y="57"/>
                </a:cubicBezTo>
                <a:close/>
                <a:moveTo>
                  <a:pt x="107" y="80"/>
                </a:moveTo>
                <a:cubicBezTo>
                  <a:pt x="107" y="80"/>
                  <a:pt x="107" y="80"/>
                  <a:pt x="107" y="80"/>
                </a:cubicBezTo>
                <a:cubicBezTo>
                  <a:pt x="111" y="74"/>
                  <a:pt x="116" y="70"/>
                  <a:pt x="122" y="66"/>
                </a:cubicBezTo>
                <a:cubicBezTo>
                  <a:pt x="121" y="66"/>
                  <a:pt x="121" y="67"/>
                  <a:pt x="120" y="67"/>
                </a:cubicBezTo>
                <a:cubicBezTo>
                  <a:pt x="119" y="67"/>
                  <a:pt x="118" y="68"/>
                  <a:pt x="117" y="68"/>
                </a:cubicBezTo>
                <a:cubicBezTo>
                  <a:pt x="115" y="68"/>
                  <a:pt x="113" y="68"/>
                  <a:pt x="112" y="67"/>
                </a:cubicBezTo>
                <a:cubicBezTo>
                  <a:pt x="111" y="67"/>
                  <a:pt x="110" y="69"/>
                  <a:pt x="110" y="70"/>
                </a:cubicBezTo>
                <a:cubicBezTo>
                  <a:pt x="109" y="72"/>
                  <a:pt x="108" y="75"/>
                  <a:pt x="107" y="77"/>
                </a:cubicBezTo>
                <a:cubicBezTo>
                  <a:pt x="107" y="78"/>
                  <a:pt x="107" y="79"/>
                  <a:pt x="107" y="80"/>
                </a:cubicBezTo>
                <a:close/>
                <a:moveTo>
                  <a:pt x="197" y="117"/>
                </a:moveTo>
                <a:cubicBezTo>
                  <a:pt x="197" y="117"/>
                  <a:pt x="197" y="117"/>
                  <a:pt x="197" y="117"/>
                </a:cubicBezTo>
                <a:cubicBezTo>
                  <a:pt x="197" y="116"/>
                  <a:pt x="197" y="116"/>
                  <a:pt x="196" y="115"/>
                </a:cubicBezTo>
                <a:cubicBezTo>
                  <a:pt x="195" y="112"/>
                  <a:pt x="195" y="109"/>
                  <a:pt x="195" y="105"/>
                </a:cubicBezTo>
                <a:cubicBezTo>
                  <a:pt x="196" y="99"/>
                  <a:pt x="198" y="93"/>
                  <a:pt x="201" y="87"/>
                </a:cubicBezTo>
                <a:cubicBezTo>
                  <a:pt x="203" y="84"/>
                  <a:pt x="205" y="81"/>
                  <a:pt x="207" y="78"/>
                </a:cubicBezTo>
                <a:cubicBezTo>
                  <a:pt x="208" y="78"/>
                  <a:pt x="208" y="78"/>
                  <a:pt x="208" y="78"/>
                </a:cubicBezTo>
                <a:cubicBezTo>
                  <a:pt x="207" y="78"/>
                  <a:pt x="206" y="79"/>
                  <a:pt x="206" y="79"/>
                </a:cubicBezTo>
                <a:cubicBezTo>
                  <a:pt x="200" y="85"/>
                  <a:pt x="196" y="92"/>
                  <a:pt x="195" y="101"/>
                </a:cubicBezTo>
                <a:cubicBezTo>
                  <a:pt x="194" y="106"/>
                  <a:pt x="194" y="111"/>
                  <a:pt x="196" y="115"/>
                </a:cubicBezTo>
                <a:cubicBezTo>
                  <a:pt x="196" y="116"/>
                  <a:pt x="196" y="117"/>
                  <a:pt x="197" y="117"/>
                </a:cubicBezTo>
                <a:close/>
                <a:moveTo>
                  <a:pt x="164" y="17"/>
                </a:moveTo>
                <a:cubicBezTo>
                  <a:pt x="164" y="17"/>
                  <a:pt x="164" y="17"/>
                  <a:pt x="164" y="17"/>
                </a:cubicBezTo>
                <a:cubicBezTo>
                  <a:pt x="164" y="17"/>
                  <a:pt x="165" y="18"/>
                  <a:pt x="166" y="18"/>
                </a:cubicBezTo>
                <a:cubicBezTo>
                  <a:pt x="167" y="19"/>
                  <a:pt x="168" y="19"/>
                  <a:pt x="169" y="19"/>
                </a:cubicBezTo>
                <a:cubicBezTo>
                  <a:pt x="169" y="19"/>
                  <a:pt x="169" y="19"/>
                  <a:pt x="170" y="19"/>
                </a:cubicBezTo>
                <a:cubicBezTo>
                  <a:pt x="173" y="20"/>
                  <a:pt x="177" y="21"/>
                  <a:pt x="181" y="23"/>
                </a:cubicBezTo>
                <a:cubicBezTo>
                  <a:pt x="182" y="24"/>
                  <a:pt x="183" y="24"/>
                  <a:pt x="184" y="23"/>
                </a:cubicBezTo>
                <a:cubicBezTo>
                  <a:pt x="184" y="22"/>
                  <a:pt x="184" y="22"/>
                  <a:pt x="184" y="21"/>
                </a:cubicBezTo>
                <a:cubicBezTo>
                  <a:pt x="183" y="20"/>
                  <a:pt x="182" y="20"/>
                  <a:pt x="181" y="20"/>
                </a:cubicBezTo>
                <a:cubicBezTo>
                  <a:pt x="179" y="20"/>
                  <a:pt x="177" y="19"/>
                  <a:pt x="176" y="19"/>
                </a:cubicBezTo>
                <a:cubicBezTo>
                  <a:pt x="175" y="19"/>
                  <a:pt x="174" y="19"/>
                  <a:pt x="173" y="18"/>
                </a:cubicBezTo>
                <a:cubicBezTo>
                  <a:pt x="173" y="18"/>
                  <a:pt x="172" y="17"/>
                  <a:pt x="171" y="17"/>
                </a:cubicBezTo>
                <a:cubicBezTo>
                  <a:pt x="168" y="17"/>
                  <a:pt x="166" y="17"/>
                  <a:pt x="164" y="17"/>
                </a:cubicBezTo>
                <a:close/>
                <a:moveTo>
                  <a:pt x="4" y="115"/>
                </a:moveTo>
                <a:cubicBezTo>
                  <a:pt x="4" y="115"/>
                  <a:pt x="4" y="115"/>
                  <a:pt x="4" y="115"/>
                </a:cubicBezTo>
                <a:cubicBezTo>
                  <a:pt x="6" y="133"/>
                  <a:pt x="12" y="148"/>
                  <a:pt x="25" y="160"/>
                </a:cubicBezTo>
                <a:cubicBezTo>
                  <a:pt x="23" y="157"/>
                  <a:pt x="21" y="154"/>
                  <a:pt x="19" y="151"/>
                </a:cubicBezTo>
                <a:cubicBezTo>
                  <a:pt x="13" y="145"/>
                  <a:pt x="9" y="137"/>
                  <a:pt x="7" y="127"/>
                </a:cubicBezTo>
                <a:cubicBezTo>
                  <a:pt x="7" y="126"/>
                  <a:pt x="7" y="125"/>
                  <a:pt x="6" y="124"/>
                </a:cubicBezTo>
                <a:cubicBezTo>
                  <a:pt x="6" y="123"/>
                  <a:pt x="6" y="122"/>
                  <a:pt x="5" y="120"/>
                </a:cubicBezTo>
                <a:cubicBezTo>
                  <a:pt x="5" y="119"/>
                  <a:pt x="5" y="117"/>
                  <a:pt x="4" y="115"/>
                </a:cubicBezTo>
                <a:close/>
                <a:moveTo>
                  <a:pt x="108" y="241"/>
                </a:moveTo>
                <a:cubicBezTo>
                  <a:pt x="113" y="237"/>
                  <a:pt x="117" y="233"/>
                  <a:pt x="120" y="228"/>
                </a:cubicBezTo>
                <a:cubicBezTo>
                  <a:pt x="120" y="227"/>
                  <a:pt x="119" y="226"/>
                  <a:pt x="118" y="225"/>
                </a:cubicBezTo>
                <a:cubicBezTo>
                  <a:pt x="115" y="231"/>
                  <a:pt x="111" y="236"/>
                  <a:pt x="108" y="241"/>
                </a:cubicBezTo>
                <a:close/>
                <a:moveTo>
                  <a:pt x="225" y="179"/>
                </a:moveTo>
                <a:cubicBezTo>
                  <a:pt x="225" y="180"/>
                  <a:pt x="225" y="180"/>
                  <a:pt x="225" y="180"/>
                </a:cubicBezTo>
                <a:cubicBezTo>
                  <a:pt x="226" y="180"/>
                  <a:pt x="226" y="180"/>
                  <a:pt x="227" y="179"/>
                </a:cubicBezTo>
                <a:cubicBezTo>
                  <a:pt x="235" y="177"/>
                  <a:pt x="242" y="173"/>
                  <a:pt x="249" y="168"/>
                </a:cubicBezTo>
                <a:cubicBezTo>
                  <a:pt x="250" y="167"/>
                  <a:pt x="252" y="165"/>
                  <a:pt x="252" y="164"/>
                </a:cubicBezTo>
                <a:cubicBezTo>
                  <a:pt x="249" y="166"/>
                  <a:pt x="247" y="168"/>
                  <a:pt x="244" y="170"/>
                </a:cubicBezTo>
                <a:cubicBezTo>
                  <a:pt x="241" y="172"/>
                  <a:pt x="238" y="174"/>
                  <a:pt x="235" y="175"/>
                </a:cubicBezTo>
                <a:cubicBezTo>
                  <a:pt x="232" y="177"/>
                  <a:pt x="228" y="178"/>
                  <a:pt x="225" y="179"/>
                </a:cubicBezTo>
                <a:close/>
                <a:moveTo>
                  <a:pt x="193" y="65"/>
                </a:moveTo>
                <a:cubicBezTo>
                  <a:pt x="195" y="64"/>
                  <a:pt x="199" y="60"/>
                  <a:pt x="200" y="59"/>
                </a:cubicBezTo>
                <a:cubicBezTo>
                  <a:pt x="200" y="58"/>
                  <a:pt x="200" y="58"/>
                  <a:pt x="200" y="57"/>
                </a:cubicBezTo>
                <a:cubicBezTo>
                  <a:pt x="197" y="57"/>
                  <a:pt x="195" y="58"/>
                  <a:pt x="192" y="58"/>
                </a:cubicBezTo>
                <a:cubicBezTo>
                  <a:pt x="192" y="60"/>
                  <a:pt x="192" y="62"/>
                  <a:pt x="191" y="63"/>
                </a:cubicBezTo>
                <a:cubicBezTo>
                  <a:pt x="192" y="64"/>
                  <a:pt x="193" y="64"/>
                  <a:pt x="193" y="65"/>
                </a:cubicBezTo>
                <a:close/>
                <a:moveTo>
                  <a:pt x="71" y="179"/>
                </a:moveTo>
                <a:cubicBezTo>
                  <a:pt x="74" y="181"/>
                  <a:pt x="83" y="186"/>
                  <a:pt x="84" y="186"/>
                </a:cubicBezTo>
                <a:cubicBezTo>
                  <a:pt x="84" y="185"/>
                  <a:pt x="84" y="184"/>
                  <a:pt x="83" y="183"/>
                </a:cubicBezTo>
                <a:cubicBezTo>
                  <a:pt x="82" y="182"/>
                  <a:pt x="81" y="181"/>
                  <a:pt x="80" y="179"/>
                </a:cubicBezTo>
                <a:cubicBezTo>
                  <a:pt x="80" y="179"/>
                  <a:pt x="79" y="178"/>
                  <a:pt x="78" y="178"/>
                </a:cubicBezTo>
                <a:cubicBezTo>
                  <a:pt x="76" y="179"/>
                  <a:pt x="74" y="179"/>
                  <a:pt x="71" y="179"/>
                </a:cubicBezTo>
                <a:close/>
                <a:moveTo>
                  <a:pt x="113" y="42"/>
                </a:moveTo>
                <a:cubicBezTo>
                  <a:pt x="112" y="45"/>
                  <a:pt x="111" y="48"/>
                  <a:pt x="110" y="50"/>
                </a:cubicBezTo>
                <a:cubicBezTo>
                  <a:pt x="112" y="51"/>
                  <a:pt x="113" y="52"/>
                  <a:pt x="113" y="54"/>
                </a:cubicBezTo>
                <a:cubicBezTo>
                  <a:pt x="114" y="52"/>
                  <a:pt x="115" y="51"/>
                  <a:pt x="115" y="50"/>
                </a:cubicBezTo>
                <a:cubicBezTo>
                  <a:pt x="115" y="50"/>
                  <a:pt x="116" y="50"/>
                  <a:pt x="116" y="50"/>
                </a:cubicBezTo>
                <a:cubicBezTo>
                  <a:pt x="116" y="47"/>
                  <a:pt x="116" y="45"/>
                  <a:pt x="116" y="42"/>
                </a:cubicBezTo>
                <a:cubicBezTo>
                  <a:pt x="115" y="42"/>
                  <a:pt x="114" y="42"/>
                  <a:pt x="113" y="42"/>
                </a:cubicBezTo>
                <a:close/>
                <a:moveTo>
                  <a:pt x="53" y="139"/>
                </a:moveTo>
                <a:cubicBezTo>
                  <a:pt x="53" y="139"/>
                  <a:pt x="53" y="139"/>
                  <a:pt x="53" y="139"/>
                </a:cubicBezTo>
                <a:cubicBezTo>
                  <a:pt x="54" y="139"/>
                  <a:pt x="54" y="139"/>
                  <a:pt x="54" y="139"/>
                </a:cubicBezTo>
                <a:cubicBezTo>
                  <a:pt x="56" y="140"/>
                  <a:pt x="59" y="140"/>
                  <a:pt x="61" y="140"/>
                </a:cubicBezTo>
                <a:cubicBezTo>
                  <a:pt x="62" y="141"/>
                  <a:pt x="63" y="141"/>
                  <a:pt x="65" y="140"/>
                </a:cubicBezTo>
                <a:cubicBezTo>
                  <a:pt x="66" y="140"/>
                  <a:pt x="68" y="140"/>
                  <a:pt x="69" y="139"/>
                </a:cubicBezTo>
                <a:cubicBezTo>
                  <a:pt x="72" y="139"/>
                  <a:pt x="74" y="138"/>
                  <a:pt x="77" y="137"/>
                </a:cubicBezTo>
                <a:cubicBezTo>
                  <a:pt x="77" y="136"/>
                  <a:pt x="77" y="136"/>
                  <a:pt x="77" y="136"/>
                </a:cubicBezTo>
                <a:cubicBezTo>
                  <a:pt x="77" y="136"/>
                  <a:pt x="77" y="136"/>
                  <a:pt x="77" y="135"/>
                </a:cubicBezTo>
                <a:cubicBezTo>
                  <a:pt x="77" y="135"/>
                  <a:pt x="77" y="135"/>
                  <a:pt x="77" y="135"/>
                </a:cubicBezTo>
                <a:cubicBezTo>
                  <a:pt x="76" y="136"/>
                  <a:pt x="76" y="136"/>
                  <a:pt x="75" y="136"/>
                </a:cubicBezTo>
                <a:cubicBezTo>
                  <a:pt x="70" y="138"/>
                  <a:pt x="64" y="139"/>
                  <a:pt x="58" y="138"/>
                </a:cubicBezTo>
                <a:cubicBezTo>
                  <a:pt x="57" y="138"/>
                  <a:pt x="55" y="139"/>
                  <a:pt x="53" y="139"/>
                </a:cubicBezTo>
                <a:close/>
                <a:moveTo>
                  <a:pt x="98" y="36"/>
                </a:moveTo>
                <a:cubicBezTo>
                  <a:pt x="97" y="36"/>
                  <a:pt x="95" y="36"/>
                  <a:pt x="94" y="36"/>
                </a:cubicBezTo>
                <a:cubicBezTo>
                  <a:pt x="91" y="37"/>
                  <a:pt x="89" y="38"/>
                  <a:pt x="86" y="39"/>
                </a:cubicBezTo>
                <a:cubicBezTo>
                  <a:pt x="86" y="39"/>
                  <a:pt x="86" y="39"/>
                  <a:pt x="85" y="39"/>
                </a:cubicBezTo>
                <a:cubicBezTo>
                  <a:pt x="86" y="40"/>
                  <a:pt x="86" y="40"/>
                  <a:pt x="86" y="41"/>
                </a:cubicBezTo>
                <a:cubicBezTo>
                  <a:pt x="87" y="41"/>
                  <a:pt x="87" y="41"/>
                  <a:pt x="87" y="42"/>
                </a:cubicBezTo>
                <a:cubicBezTo>
                  <a:pt x="88" y="41"/>
                  <a:pt x="88" y="40"/>
                  <a:pt x="89" y="40"/>
                </a:cubicBezTo>
                <a:cubicBezTo>
                  <a:pt x="90" y="38"/>
                  <a:pt x="92" y="38"/>
                  <a:pt x="93" y="40"/>
                </a:cubicBezTo>
                <a:cubicBezTo>
                  <a:pt x="93" y="40"/>
                  <a:pt x="93" y="40"/>
                  <a:pt x="93" y="40"/>
                </a:cubicBezTo>
                <a:cubicBezTo>
                  <a:pt x="95" y="40"/>
                  <a:pt x="96" y="40"/>
                  <a:pt x="98" y="39"/>
                </a:cubicBezTo>
                <a:cubicBezTo>
                  <a:pt x="98" y="38"/>
                  <a:pt x="98" y="37"/>
                  <a:pt x="98" y="36"/>
                </a:cubicBezTo>
                <a:close/>
                <a:moveTo>
                  <a:pt x="76" y="244"/>
                </a:moveTo>
                <a:cubicBezTo>
                  <a:pt x="76" y="244"/>
                  <a:pt x="76" y="244"/>
                  <a:pt x="76" y="244"/>
                </a:cubicBezTo>
                <a:cubicBezTo>
                  <a:pt x="76" y="244"/>
                  <a:pt x="76" y="245"/>
                  <a:pt x="75" y="245"/>
                </a:cubicBezTo>
                <a:cubicBezTo>
                  <a:pt x="73" y="250"/>
                  <a:pt x="70" y="255"/>
                  <a:pt x="67" y="259"/>
                </a:cubicBezTo>
                <a:cubicBezTo>
                  <a:pt x="65" y="263"/>
                  <a:pt x="63" y="266"/>
                  <a:pt x="61" y="270"/>
                </a:cubicBezTo>
                <a:cubicBezTo>
                  <a:pt x="60" y="270"/>
                  <a:pt x="60" y="271"/>
                  <a:pt x="60" y="271"/>
                </a:cubicBezTo>
                <a:cubicBezTo>
                  <a:pt x="60" y="271"/>
                  <a:pt x="60" y="272"/>
                  <a:pt x="60" y="272"/>
                </a:cubicBezTo>
                <a:cubicBezTo>
                  <a:pt x="60" y="272"/>
                  <a:pt x="61" y="272"/>
                  <a:pt x="61" y="271"/>
                </a:cubicBezTo>
                <a:cubicBezTo>
                  <a:pt x="62" y="271"/>
                  <a:pt x="62" y="270"/>
                  <a:pt x="62" y="270"/>
                </a:cubicBezTo>
                <a:cubicBezTo>
                  <a:pt x="68" y="262"/>
                  <a:pt x="72" y="254"/>
                  <a:pt x="76" y="246"/>
                </a:cubicBezTo>
                <a:cubicBezTo>
                  <a:pt x="76" y="245"/>
                  <a:pt x="76" y="244"/>
                  <a:pt x="76" y="244"/>
                </a:cubicBezTo>
                <a:close/>
                <a:moveTo>
                  <a:pt x="189" y="135"/>
                </a:moveTo>
                <a:cubicBezTo>
                  <a:pt x="188" y="137"/>
                  <a:pt x="187" y="138"/>
                  <a:pt x="187" y="139"/>
                </a:cubicBezTo>
                <a:cubicBezTo>
                  <a:pt x="188" y="141"/>
                  <a:pt x="188" y="144"/>
                  <a:pt x="190" y="146"/>
                </a:cubicBezTo>
                <a:cubicBezTo>
                  <a:pt x="190" y="146"/>
                  <a:pt x="190" y="146"/>
                  <a:pt x="191" y="147"/>
                </a:cubicBezTo>
                <a:cubicBezTo>
                  <a:pt x="191" y="146"/>
                  <a:pt x="192" y="145"/>
                  <a:pt x="192" y="144"/>
                </a:cubicBezTo>
                <a:cubicBezTo>
                  <a:pt x="193" y="143"/>
                  <a:pt x="193" y="142"/>
                  <a:pt x="192" y="140"/>
                </a:cubicBezTo>
                <a:cubicBezTo>
                  <a:pt x="191" y="140"/>
                  <a:pt x="191" y="139"/>
                  <a:pt x="191" y="138"/>
                </a:cubicBezTo>
                <a:cubicBezTo>
                  <a:pt x="190" y="137"/>
                  <a:pt x="190" y="136"/>
                  <a:pt x="189" y="135"/>
                </a:cubicBezTo>
                <a:close/>
                <a:moveTo>
                  <a:pt x="253" y="72"/>
                </a:moveTo>
                <a:cubicBezTo>
                  <a:pt x="251" y="70"/>
                  <a:pt x="251" y="70"/>
                  <a:pt x="248" y="69"/>
                </a:cubicBezTo>
                <a:cubicBezTo>
                  <a:pt x="248" y="69"/>
                  <a:pt x="248" y="69"/>
                  <a:pt x="247" y="69"/>
                </a:cubicBezTo>
                <a:cubicBezTo>
                  <a:pt x="246" y="69"/>
                  <a:pt x="245" y="69"/>
                  <a:pt x="243" y="70"/>
                </a:cubicBezTo>
                <a:cubicBezTo>
                  <a:pt x="244" y="70"/>
                  <a:pt x="244" y="71"/>
                  <a:pt x="244" y="72"/>
                </a:cubicBezTo>
                <a:cubicBezTo>
                  <a:pt x="246" y="73"/>
                  <a:pt x="249" y="74"/>
                  <a:pt x="252" y="75"/>
                </a:cubicBezTo>
                <a:cubicBezTo>
                  <a:pt x="252" y="74"/>
                  <a:pt x="252" y="73"/>
                  <a:pt x="253" y="72"/>
                </a:cubicBezTo>
                <a:close/>
                <a:moveTo>
                  <a:pt x="62" y="41"/>
                </a:moveTo>
                <a:cubicBezTo>
                  <a:pt x="62" y="41"/>
                  <a:pt x="62" y="41"/>
                  <a:pt x="62" y="41"/>
                </a:cubicBezTo>
                <a:cubicBezTo>
                  <a:pt x="60" y="42"/>
                  <a:pt x="58" y="44"/>
                  <a:pt x="55" y="45"/>
                </a:cubicBezTo>
                <a:cubicBezTo>
                  <a:pt x="55" y="45"/>
                  <a:pt x="55" y="46"/>
                  <a:pt x="55" y="46"/>
                </a:cubicBezTo>
                <a:cubicBezTo>
                  <a:pt x="55" y="47"/>
                  <a:pt x="55" y="49"/>
                  <a:pt x="54" y="51"/>
                </a:cubicBezTo>
                <a:cubicBezTo>
                  <a:pt x="55" y="51"/>
                  <a:pt x="56" y="50"/>
                  <a:pt x="56" y="50"/>
                </a:cubicBezTo>
                <a:cubicBezTo>
                  <a:pt x="57" y="50"/>
                  <a:pt x="57" y="50"/>
                  <a:pt x="58" y="49"/>
                </a:cubicBezTo>
                <a:cubicBezTo>
                  <a:pt x="59" y="47"/>
                  <a:pt x="60" y="45"/>
                  <a:pt x="62" y="43"/>
                </a:cubicBezTo>
                <a:cubicBezTo>
                  <a:pt x="62" y="42"/>
                  <a:pt x="62" y="42"/>
                  <a:pt x="62" y="41"/>
                </a:cubicBezTo>
                <a:close/>
                <a:moveTo>
                  <a:pt x="117" y="64"/>
                </a:moveTo>
                <a:cubicBezTo>
                  <a:pt x="117" y="64"/>
                  <a:pt x="117" y="64"/>
                  <a:pt x="117" y="64"/>
                </a:cubicBezTo>
                <a:cubicBezTo>
                  <a:pt x="121" y="63"/>
                  <a:pt x="124" y="62"/>
                  <a:pt x="127" y="60"/>
                </a:cubicBezTo>
                <a:cubicBezTo>
                  <a:pt x="130" y="59"/>
                  <a:pt x="134" y="58"/>
                  <a:pt x="137" y="57"/>
                </a:cubicBezTo>
                <a:cubicBezTo>
                  <a:pt x="136" y="56"/>
                  <a:pt x="135" y="56"/>
                  <a:pt x="133" y="56"/>
                </a:cubicBezTo>
                <a:cubicBezTo>
                  <a:pt x="132" y="56"/>
                  <a:pt x="131" y="56"/>
                  <a:pt x="130" y="57"/>
                </a:cubicBezTo>
                <a:cubicBezTo>
                  <a:pt x="127" y="59"/>
                  <a:pt x="123" y="60"/>
                  <a:pt x="120" y="62"/>
                </a:cubicBezTo>
                <a:cubicBezTo>
                  <a:pt x="119" y="63"/>
                  <a:pt x="118" y="63"/>
                  <a:pt x="117" y="64"/>
                </a:cubicBezTo>
                <a:close/>
                <a:moveTo>
                  <a:pt x="271" y="156"/>
                </a:moveTo>
                <a:cubicBezTo>
                  <a:pt x="266" y="162"/>
                  <a:pt x="261" y="168"/>
                  <a:pt x="255" y="173"/>
                </a:cubicBezTo>
                <a:cubicBezTo>
                  <a:pt x="262" y="169"/>
                  <a:pt x="268" y="164"/>
                  <a:pt x="271" y="156"/>
                </a:cubicBezTo>
                <a:close/>
                <a:moveTo>
                  <a:pt x="68" y="53"/>
                </a:moveTo>
                <a:cubicBezTo>
                  <a:pt x="69" y="52"/>
                  <a:pt x="69" y="52"/>
                  <a:pt x="69" y="51"/>
                </a:cubicBezTo>
                <a:cubicBezTo>
                  <a:pt x="70" y="51"/>
                  <a:pt x="70" y="50"/>
                  <a:pt x="70" y="49"/>
                </a:cubicBezTo>
                <a:cubicBezTo>
                  <a:pt x="69" y="48"/>
                  <a:pt x="70" y="48"/>
                  <a:pt x="71" y="47"/>
                </a:cubicBezTo>
                <a:cubicBezTo>
                  <a:pt x="71" y="47"/>
                  <a:pt x="72" y="47"/>
                  <a:pt x="72" y="46"/>
                </a:cubicBezTo>
                <a:cubicBezTo>
                  <a:pt x="73" y="45"/>
                  <a:pt x="73" y="44"/>
                  <a:pt x="74" y="42"/>
                </a:cubicBezTo>
                <a:cubicBezTo>
                  <a:pt x="73" y="43"/>
                  <a:pt x="71" y="43"/>
                  <a:pt x="70" y="43"/>
                </a:cubicBezTo>
                <a:cubicBezTo>
                  <a:pt x="69" y="43"/>
                  <a:pt x="69" y="44"/>
                  <a:pt x="69" y="44"/>
                </a:cubicBezTo>
                <a:cubicBezTo>
                  <a:pt x="68" y="46"/>
                  <a:pt x="68" y="48"/>
                  <a:pt x="68" y="49"/>
                </a:cubicBezTo>
                <a:cubicBezTo>
                  <a:pt x="67" y="50"/>
                  <a:pt x="67" y="52"/>
                  <a:pt x="68" y="53"/>
                </a:cubicBezTo>
                <a:close/>
                <a:moveTo>
                  <a:pt x="59" y="153"/>
                </a:moveTo>
                <a:cubicBezTo>
                  <a:pt x="59" y="153"/>
                  <a:pt x="59" y="153"/>
                  <a:pt x="59" y="152"/>
                </a:cubicBezTo>
                <a:cubicBezTo>
                  <a:pt x="58" y="152"/>
                  <a:pt x="57" y="151"/>
                  <a:pt x="56" y="150"/>
                </a:cubicBezTo>
                <a:cubicBezTo>
                  <a:pt x="55" y="150"/>
                  <a:pt x="54" y="149"/>
                  <a:pt x="53" y="149"/>
                </a:cubicBezTo>
                <a:cubicBezTo>
                  <a:pt x="50" y="148"/>
                  <a:pt x="48" y="148"/>
                  <a:pt x="45" y="146"/>
                </a:cubicBezTo>
                <a:cubicBezTo>
                  <a:pt x="45" y="146"/>
                  <a:pt x="45" y="146"/>
                  <a:pt x="45" y="146"/>
                </a:cubicBezTo>
                <a:cubicBezTo>
                  <a:pt x="44" y="147"/>
                  <a:pt x="44" y="147"/>
                  <a:pt x="45" y="148"/>
                </a:cubicBezTo>
                <a:cubicBezTo>
                  <a:pt x="46" y="149"/>
                  <a:pt x="47" y="150"/>
                  <a:pt x="49" y="150"/>
                </a:cubicBezTo>
                <a:cubicBezTo>
                  <a:pt x="52" y="152"/>
                  <a:pt x="56" y="152"/>
                  <a:pt x="59" y="153"/>
                </a:cubicBezTo>
                <a:close/>
                <a:moveTo>
                  <a:pt x="264" y="86"/>
                </a:moveTo>
                <a:cubicBezTo>
                  <a:pt x="264" y="85"/>
                  <a:pt x="264" y="84"/>
                  <a:pt x="265" y="83"/>
                </a:cubicBezTo>
                <a:cubicBezTo>
                  <a:pt x="265" y="83"/>
                  <a:pt x="265" y="82"/>
                  <a:pt x="265" y="82"/>
                </a:cubicBezTo>
                <a:cubicBezTo>
                  <a:pt x="264" y="81"/>
                  <a:pt x="263" y="79"/>
                  <a:pt x="262" y="78"/>
                </a:cubicBezTo>
                <a:cubicBezTo>
                  <a:pt x="261" y="77"/>
                  <a:pt x="261" y="77"/>
                  <a:pt x="260" y="78"/>
                </a:cubicBezTo>
                <a:cubicBezTo>
                  <a:pt x="259" y="78"/>
                  <a:pt x="259" y="79"/>
                  <a:pt x="258" y="79"/>
                </a:cubicBezTo>
                <a:cubicBezTo>
                  <a:pt x="260" y="81"/>
                  <a:pt x="262" y="84"/>
                  <a:pt x="264" y="86"/>
                </a:cubicBezTo>
                <a:close/>
                <a:moveTo>
                  <a:pt x="42" y="157"/>
                </a:moveTo>
                <a:cubicBezTo>
                  <a:pt x="40" y="154"/>
                  <a:pt x="39" y="152"/>
                  <a:pt x="38" y="150"/>
                </a:cubicBezTo>
                <a:cubicBezTo>
                  <a:pt x="36" y="151"/>
                  <a:pt x="35" y="152"/>
                  <a:pt x="35" y="153"/>
                </a:cubicBezTo>
                <a:cubicBezTo>
                  <a:pt x="35" y="155"/>
                  <a:pt x="36" y="156"/>
                  <a:pt x="38" y="157"/>
                </a:cubicBezTo>
                <a:cubicBezTo>
                  <a:pt x="38" y="157"/>
                  <a:pt x="38" y="157"/>
                  <a:pt x="38" y="157"/>
                </a:cubicBezTo>
                <a:cubicBezTo>
                  <a:pt x="39" y="157"/>
                  <a:pt x="40" y="157"/>
                  <a:pt x="42" y="157"/>
                </a:cubicBezTo>
                <a:close/>
                <a:moveTo>
                  <a:pt x="97" y="43"/>
                </a:moveTo>
                <a:cubicBezTo>
                  <a:pt x="96" y="43"/>
                  <a:pt x="96" y="43"/>
                  <a:pt x="95" y="43"/>
                </a:cubicBezTo>
                <a:cubicBezTo>
                  <a:pt x="94" y="43"/>
                  <a:pt x="93" y="44"/>
                  <a:pt x="93" y="44"/>
                </a:cubicBezTo>
                <a:cubicBezTo>
                  <a:pt x="92" y="44"/>
                  <a:pt x="92" y="44"/>
                  <a:pt x="92" y="44"/>
                </a:cubicBezTo>
                <a:cubicBezTo>
                  <a:pt x="91" y="46"/>
                  <a:pt x="91" y="47"/>
                  <a:pt x="93" y="49"/>
                </a:cubicBezTo>
                <a:cubicBezTo>
                  <a:pt x="93" y="49"/>
                  <a:pt x="93" y="49"/>
                  <a:pt x="93" y="49"/>
                </a:cubicBezTo>
                <a:cubicBezTo>
                  <a:pt x="94" y="50"/>
                  <a:pt x="95" y="50"/>
                  <a:pt x="96" y="48"/>
                </a:cubicBezTo>
                <a:cubicBezTo>
                  <a:pt x="97" y="47"/>
                  <a:pt x="97" y="45"/>
                  <a:pt x="97" y="43"/>
                </a:cubicBezTo>
                <a:close/>
                <a:moveTo>
                  <a:pt x="100" y="166"/>
                </a:moveTo>
                <a:cubicBezTo>
                  <a:pt x="99" y="164"/>
                  <a:pt x="98" y="164"/>
                  <a:pt x="96" y="164"/>
                </a:cubicBezTo>
                <a:cubicBezTo>
                  <a:pt x="93" y="164"/>
                  <a:pt x="91" y="164"/>
                  <a:pt x="88" y="164"/>
                </a:cubicBezTo>
                <a:cubicBezTo>
                  <a:pt x="88" y="164"/>
                  <a:pt x="87" y="164"/>
                  <a:pt x="87" y="165"/>
                </a:cubicBezTo>
                <a:cubicBezTo>
                  <a:pt x="89" y="167"/>
                  <a:pt x="90" y="167"/>
                  <a:pt x="93" y="166"/>
                </a:cubicBezTo>
                <a:cubicBezTo>
                  <a:pt x="93" y="166"/>
                  <a:pt x="94" y="166"/>
                  <a:pt x="95" y="166"/>
                </a:cubicBezTo>
                <a:cubicBezTo>
                  <a:pt x="97" y="166"/>
                  <a:pt x="99" y="166"/>
                  <a:pt x="100" y="166"/>
                </a:cubicBezTo>
                <a:close/>
                <a:moveTo>
                  <a:pt x="157" y="26"/>
                </a:moveTo>
                <a:cubicBezTo>
                  <a:pt x="157" y="27"/>
                  <a:pt x="157" y="28"/>
                  <a:pt x="158" y="28"/>
                </a:cubicBezTo>
                <a:cubicBezTo>
                  <a:pt x="159" y="29"/>
                  <a:pt x="160" y="30"/>
                  <a:pt x="161" y="30"/>
                </a:cubicBezTo>
                <a:cubicBezTo>
                  <a:pt x="161" y="30"/>
                  <a:pt x="161" y="31"/>
                  <a:pt x="162" y="31"/>
                </a:cubicBezTo>
                <a:cubicBezTo>
                  <a:pt x="164" y="31"/>
                  <a:pt x="166" y="31"/>
                  <a:pt x="169" y="31"/>
                </a:cubicBezTo>
                <a:cubicBezTo>
                  <a:pt x="165" y="28"/>
                  <a:pt x="161" y="28"/>
                  <a:pt x="157" y="26"/>
                </a:cubicBezTo>
                <a:close/>
                <a:moveTo>
                  <a:pt x="252" y="157"/>
                </a:moveTo>
                <a:cubicBezTo>
                  <a:pt x="253" y="157"/>
                  <a:pt x="253" y="157"/>
                  <a:pt x="254" y="157"/>
                </a:cubicBezTo>
                <a:cubicBezTo>
                  <a:pt x="256" y="155"/>
                  <a:pt x="258" y="154"/>
                  <a:pt x="260" y="152"/>
                </a:cubicBezTo>
                <a:cubicBezTo>
                  <a:pt x="261" y="151"/>
                  <a:pt x="261" y="151"/>
                  <a:pt x="261" y="149"/>
                </a:cubicBezTo>
                <a:cubicBezTo>
                  <a:pt x="256" y="150"/>
                  <a:pt x="254" y="153"/>
                  <a:pt x="252" y="157"/>
                </a:cubicBezTo>
                <a:close/>
                <a:moveTo>
                  <a:pt x="274" y="138"/>
                </a:moveTo>
                <a:cubicBezTo>
                  <a:pt x="271" y="142"/>
                  <a:pt x="269" y="147"/>
                  <a:pt x="270" y="149"/>
                </a:cubicBezTo>
                <a:cubicBezTo>
                  <a:pt x="271" y="149"/>
                  <a:pt x="271" y="149"/>
                  <a:pt x="272" y="148"/>
                </a:cubicBezTo>
                <a:cubicBezTo>
                  <a:pt x="274" y="145"/>
                  <a:pt x="274" y="141"/>
                  <a:pt x="274" y="138"/>
                </a:cubicBezTo>
                <a:close/>
                <a:moveTo>
                  <a:pt x="13" y="134"/>
                </a:moveTo>
                <a:cubicBezTo>
                  <a:pt x="14" y="138"/>
                  <a:pt x="19" y="147"/>
                  <a:pt x="21" y="149"/>
                </a:cubicBezTo>
                <a:cubicBezTo>
                  <a:pt x="21" y="149"/>
                  <a:pt x="21" y="149"/>
                  <a:pt x="21" y="149"/>
                </a:cubicBezTo>
                <a:cubicBezTo>
                  <a:pt x="20" y="146"/>
                  <a:pt x="18" y="143"/>
                  <a:pt x="18" y="140"/>
                </a:cubicBezTo>
                <a:cubicBezTo>
                  <a:pt x="18" y="140"/>
                  <a:pt x="18" y="139"/>
                  <a:pt x="18" y="139"/>
                </a:cubicBezTo>
                <a:cubicBezTo>
                  <a:pt x="17" y="137"/>
                  <a:pt x="16" y="135"/>
                  <a:pt x="15" y="133"/>
                </a:cubicBezTo>
                <a:cubicBezTo>
                  <a:pt x="14" y="133"/>
                  <a:pt x="14" y="134"/>
                  <a:pt x="13" y="134"/>
                </a:cubicBezTo>
                <a:close/>
                <a:moveTo>
                  <a:pt x="193" y="164"/>
                </a:moveTo>
                <a:cubicBezTo>
                  <a:pt x="193" y="164"/>
                  <a:pt x="192" y="164"/>
                  <a:pt x="192" y="164"/>
                </a:cubicBezTo>
                <a:cubicBezTo>
                  <a:pt x="190" y="163"/>
                  <a:pt x="188" y="164"/>
                  <a:pt x="188" y="166"/>
                </a:cubicBezTo>
                <a:cubicBezTo>
                  <a:pt x="187" y="167"/>
                  <a:pt x="187" y="168"/>
                  <a:pt x="187" y="169"/>
                </a:cubicBezTo>
                <a:cubicBezTo>
                  <a:pt x="186" y="170"/>
                  <a:pt x="186" y="171"/>
                  <a:pt x="186" y="172"/>
                </a:cubicBezTo>
                <a:cubicBezTo>
                  <a:pt x="186" y="172"/>
                  <a:pt x="186" y="171"/>
                  <a:pt x="186" y="171"/>
                </a:cubicBezTo>
                <a:cubicBezTo>
                  <a:pt x="188" y="169"/>
                  <a:pt x="190" y="167"/>
                  <a:pt x="193" y="166"/>
                </a:cubicBezTo>
                <a:cubicBezTo>
                  <a:pt x="194" y="165"/>
                  <a:pt x="194" y="165"/>
                  <a:pt x="193" y="164"/>
                </a:cubicBezTo>
                <a:close/>
                <a:moveTo>
                  <a:pt x="146" y="159"/>
                </a:moveTo>
                <a:cubicBezTo>
                  <a:pt x="146" y="159"/>
                  <a:pt x="145" y="159"/>
                  <a:pt x="145" y="159"/>
                </a:cubicBezTo>
                <a:cubicBezTo>
                  <a:pt x="143" y="159"/>
                  <a:pt x="140" y="158"/>
                  <a:pt x="137" y="158"/>
                </a:cubicBezTo>
                <a:cubicBezTo>
                  <a:pt x="137" y="158"/>
                  <a:pt x="136" y="158"/>
                  <a:pt x="136" y="158"/>
                </a:cubicBezTo>
                <a:cubicBezTo>
                  <a:pt x="134" y="159"/>
                  <a:pt x="133" y="159"/>
                  <a:pt x="132" y="157"/>
                </a:cubicBezTo>
                <a:cubicBezTo>
                  <a:pt x="131" y="156"/>
                  <a:pt x="131" y="156"/>
                  <a:pt x="130" y="156"/>
                </a:cubicBezTo>
                <a:cubicBezTo>
                  <a:pt x="131" y="157"/>
                  <a:pt x="132" y="158"/>
                  <a:pt x="132" y="159"/>
                </a:cubicBezTo>
                <a:cubicBezTo>
                  <a:pt x="133" y="159"/>
                  <a:pt x="133" y="159"/>
                  <a:pt x="133" y="159"/>
                </a:cubicBezTo>
                <a:cubicBezTo>
                  <a:pt x="135" y="160"/>
                  <a:pt x="138" y="160"/>
                  <a:pt x="140" y="160"/>
                </a:cubicBezTo>
                <a:cubicBezTo>
                  <a:pt x="142" y="160"/>
                  <a:pt x="143" y="160"/>
                  <a:pt x="145" y="160"/>
                </a:cubicBezTo>
                <a:cubicBezTo>
                  <a:pt x="145" y="160"/>
                  <a:pt x="146" y="160"/>
                  <a:pt x="146" y="159"/>
                </a:cubicBezTo>
                <a:close/>
                <a:moveTo>
                  <a:pt x="142" y="147"/>
                </a:moveTo>
                <a:cubicBezTo>
                  <a:pt x="143" y="147"/>
                  <a:pt x="144" y="147"/>
                  <a:pt x="145" y="146"/>
                </a:cubicBezTo>
                <a:cubicBezTo>
                  <a:pt x="144" y="146"/>
                  <a:pt x="143" y="145"/>
                  <a:pt x="142" y="145"/>
                </a:cubicBezTo>
                <a:cubicBezTo>
                  <a:pt x="140" y="144"/>
                  <a:pt x="139" y="143"/>
                  <a:pt x="137" y="143"/>
                </a:cubicBezTo>
                <a:cubicBezTo>
                  <a:pt x="136" y="143"/>
                  <a:pt x="135" y="143"/>
                  <a:pt x="133" y="143"/>
                </a:cubicBezTo>
                <a:cubicBezTo>
                  <a:pt x="133" y="142"/>
                  <a:pt x="133" y="142"/>
                  <a:pt x="132" y="142"/>
                </a:cubicBezTo>
                <a:cubicBezTo>
                  <a:pt x="132" y="143"/>
                  <a:pt x="133" y="144"/>
                  <a:pt x="133" y="144"/>
                </a:cubicBezTo>
                <a:cubicBezTo>
                  <a:pt x="137" y="145"/>
                  <a:pt x="140" y="146"/>
                  <a:pt x="142" y="147"/>
                </a:cubicBezTo>
                <a:close/>
                <a:moveTo>
                  <a:pt x="274" y="111"/>
                </a:moveTo>
                <a:cubicBezTo>
                  <a:pt x="273" y="111"/>
                  <a:pt x="273" y="111"/>
                  <a:pt x="273" y="111"/>
                </a:cubicBezTo>
                <a:cubicBezTo>
                  <a:pt x="271" y="118"/>
                  <a:pt x="267" y="125"/>
                  <a:pt x="263" y="131"/>
                </a:cubicBezTo>
                <a:cubicBezTo>
                  <a:pt x="266" y="130"/>
                  <a:pt x="266" y="129"/>
                  <a:pt x="267" y="127"/>
                </a:cubicBezTo>
                <a:cubicBezTo>
                  <a:pt x="269" y="123"/>
                  <a:pt x="271" y="119"/>
                  <a:pt x="272" y="116"/>
                </a:cubicBezTo>
                <a:cubicBezTo>
                  <a:pt x="273" y="114"/>
                  <a:pt x="273" y="113"/>
                  <a:pt x="274" y="111"/>
                </a:cubicBezTo>
                <a:close/>
                <a:moveTo>
                  <a:pt x="286" y="130"/>
                </a:moveTo>
                <a:cubicBezTo>
                  <a:pt x="284" y="139"/>
                  <a:pt x="281" y="147"/>
                  <a:pt x="277" y="155"/>
                </a:cubicBezTo>
                <a:cubicBezTo>
                  <a:pt x="282" y="149"/>
                  <a:pt x="286" y="138"/>
                  <a:pt x="286" y="130"/>
                </a:cubicBezTo>
                <a:close/>
                <a:moveTo>
                  <a:pt x="110" y="177"/>
                </a:moveTo>
                <a:cubicBezTo>
                  <a:pt x="107" y="177"/>
                  <a:pt x="105" y="177"/>
                  <a:pt x="102" y="176"/>
                </a:cubicBezTo>
                <a:cubicBezTo>
                  <a:pt x="102" y="177"/>
                  <a:pt x="102" y="178"/>
                  <a:pt x="103" y="179"/>
                </a:cubicBezTo>
                <a:cubicBezTo>
                  <a:pt x="105" y="179"/>
                  <a:pt x="107" y="180"/>
                  <a:pt x="110" y="180"/>
                </a:cubicBezTo>
                <a:cubicBezTo>
                  <a:pt x="110" y="179"/>
                  <a:pt x="110" y="178"/>
                  <a:pt x="110" y="177"/>
                </a:cubicBezTo>
                <a:close/>
                <a:moveTo>
                  <a:pt x="154" y="179"/>
                </a:moveTo>
                <a:cubicBezTo>
                  <a:pt x="157" y="180"/>
                  <a:pt x="162" y="179"/>
                  <a:pt x="163" y="178"/>
                </a:cubicBezTo>
                <a:cubicBezTo>
                  <a:pt x="163" y="178"/>
                  <a:pt x="162" y="177"/>
                  <a:pt x="162" y="176"/>
                </a:cubicBezTo>
                <a:cubicBezTo>
                  <a:pt x="161" y="176"/>
                  <a:pt x="161" y="175"/>
                  <a:pt x="160" y="174"/>
                </a:cubicBezTo>
                <a:cubicBezTo>
                  <a:pt x="159" y="176"/>
                  <a:pt x="157" y="177"/>
                  <a:pt x="156" y="179"/>
                </a:cubicBezTo>
                <a:cubicBezTo>
                  <a:pt x="156" y="179"/>
                  <a:pt x="155" y="179"/>
                  <a:pt x="155" y="179"/>
                </a:cubicBezTo>
                <a:cubicBezTo>
                  <a:pt x="155" y="179"/>
                  <a:pt x="155" y="179"/>
                  <a:pt x="154" y="179"/>
                </a:cubicBezTo>
                <a:close/>
                <a:moveTo>
                  <a:pt x="178" y="197"/>
                </a:moveTo>
                <a:cubicBezTo>
                  <a:pt x="175" y="197"/>
                  <a:pt x="172" y="196"/>
                  <a:pt x="168" y="196"/>
                </a:cubicBezTo>
                <a:cubicBezTo>
                  <a:pt x="167" y="196"/>
                  <a:pt x="166" y="196"/>
                  <a:pt x="165" y="197"/>
                </a:cubicBezTo>
                <a:cubicBezTo>
                  <a:pt x="169" y="198"/>
                  <a:pt x="174" y="199"/>
                  <a:pt x="178" y="197"/>
                </a:cubicBezTo>
                <a:close/>
                <a:moveTo>
                  <a:pt x="90" y="155"/>
                </a:moveTo>
                <a:cubicBezTo>
                  <a:pt x="88" y="153"/>
                  <a:pt x="85" y="153"/>
                  <a:pt x="82" y="152"/>
                </a:cubicBezTo>
                <a:cubicBezTo>
                  <a:pt x="82" y="152"/>
                  <a:pt x="81" y="153"/>
                  <a:pt x="81" y="154"/>
                </a:cubicBezTo>
                <a:cubicBezTo>
                  <a:pt x="81" y="154"/>
                  <a:pt x="82" y="154"/>
                  <a:pt x="82" y="154"/>
                </a:cubicBezTo>
                <a:cubicBezTo>
                  <a:pt x="84" y="155"/>
                  <a:pt x="85" y="155"/>
                  <a:pt x="87" y="156"/>
                </a:cubicBezTo>
                <a:cubicBezTo>
                  <a:pt x="88" y="156"/>
                  <a:pt x="89" y="156"/>
                  <a:pt x="90" y="155"/>
                </a:cubicBezTo>
                <a:close/>
                <a:moveTo>
                  <a:pt x="116" y="141"/>
                </a:moveTo>
                <a:cubicBezTo>
                  <a:pt x="115" y="139"/>
                  <a:pt x="115" y="137"/>
                  <a:pt x="114" y="136"/>
                </a:cubicBezTo>
                <a:cubicBezTo>
                  <a:pt x="114" y="134"/>
                  <a:pt x="113" y="134"/>
                  <a:pt x="112" y="133"/>
                </a:cubicBezTo>
                <a:cubicBezTo>
                  <a:pt x="111" y="135"/>
                  <a:pt x="113" y="141"/>
                  <a:pt x="114" y="142"/>
                </a:cubicBezTo>
                <a:cubicBezTo>
                  <a:pt x="114" y="142"/>
                  <a:pt x="115" y="141"/>
                  <a:pt x="116" y="141"/>
                </a:cubicBezTo>
                <a:close/>
                <a:moveTo>
                  <a:pt x="219" y="36"/>
                </a:moveTo>
                <a:cubicBezTo>
                  <a:pt x="216" y="34"/>
                  <a:pt x="208" y="31"/>
                  <a:pt x="206" y="31"/>
                </a:cubicBezTo>
                <a:cubicBezTo>
                  <a:pt x="210" y="33"/>
                  <a:pt x="214" y="35"/>
                  <a:pt x="218" y="37"/>
                </a:cubicBezTo>
                <a:cubicBezTo>
                  <a:pt x="218" y="37"/>
                  <a:pt x="219" y="36"/>
                  <a:pt x="219" y="36"/>
                </a:cubicBezTo>
                <a:close/>
                <a:moveTo>
                  <a:pt x="200" y="51"/>
                </a:moveTo>
                <a:cubicBezTo>
                  <a:pt x="200" y="51"/>
                  <a:pt x="200" y="51"/>
                  <a:pt x="199" y="51"/>
                </a:cubicBezTo>
                <a:cubicBezTo>
                  <a:pt x="198" y="50"/>
                  <a:pt x="198" y="50"/>
                  <a:pt x="197" y="51"/>
                </a:cubicBezTo>
                <a:cubicBezTo>
                  <a:pt x="196" y="52"/>
                  <a:pt x="195" y="53"/>
                  <a:pt x="194" y="53"/>
                </a:cubicBezTo>
                <a:cubicBezTo>
                  <a:pt x="192" y="54"/>
                  <a:pt x="192" y="54"/>
                  <a:pt x="193" y="55"/>
                </a:cubicBezTo>
                <a:cubicBezTo>
                  <a:pt x="195" y="55"/>
                  <a:pt x="197" y="54"/>
                  <a:pt x="200" y="54"/>
                </a:cubicBezTo>
                <a:cubicBezTo>
                  <a:pt x="200" y="53"/>
                  <a:pt x="200" y="52"/>
                  <a:pt x="200" y="51"/>
                </a:cubicBezTo>
                <a:close/>
                <a:moveTo>
                  <a:pt x="99" y="135"/>
                </a:moveTo>
                <a:cubicBezTo>
                  <a:pt x="98" y="136"/>
                  <a:pt x="97" y="137"/>
                  <a:pt x="96" y="136"/>
                </a:cubicBezTo>
                <a:cubicBezTo>
                  <a:pt x="96" y="137"/>
                  <a:pt x="97" y="139"/>
                  <a:pt x="97" y="140"/>
                </a:cubicBezTo>
                <a:cubicBezTo>
                  <a:pt x="97" y="141"/>
                  <a:pt x="97" y="143"/>
                  <a:pt x="97" y="145"/>
                </a:cubicBezTo>
                <a:cubicBezTo>
                  <a:pt x="97" y="145"/>
                  <a:pt x="97" y="146"/>
                  <a:pt x="98" y="146"/>
                </a:cubicBezTo>
                <a:cubicBezTo>
                  <a:pt x="99" y="142"/>
                  <a:pt x="99" y="139"/>
                  <a:pt x="99" y="135"/>
                </a:cubicBezTo>
                <a:close/>
                <a:moveTo>
                  <a:pt x="145" y="25"/>
                </a:moveTo>
                <a:cubicBezTo>
                  <a:pt x="145" y="27"/>
                  <a:pt x="144" y="27"/>
                  <a:pt x="143" y="27"/>
                </a:cubicBezTo>
                <a:cubicBezTo>
                  <a:pt x="142" y="27"/>
                  <a:pt x="141" y="28"/>
                  <a:pt x="140" y="28"/>
                </a:cubicBezTo>
                <a:cubicBezTo>
                  <a:pt x="140" y="29"/>
                  <a:pt x="140" y="29"/>
                  <a:pt x="140" y="30"/>
                </a:cubicBezTo>
                <a:cubicBezTo>
                  <a:pt x="142" y="30"/>
                  <a:pt x="144" y="30"/>
                  <a:pt x="146" y="30"/>
                </a:cubicBezTo>
                <a:cubicBezTo>
                  <a:pt x="146" y="29"/>
                  <a:pt x="146" y="28"/>
                  <a:pt x="146" y="27"/>
                </a:cubicBezTo>
                <a:cubicBezTo>
                  <a:pt x="146" y="26"/>
                  <a:pt x="146" y="26"/>
                  <a:pt x="145" y="25"/>
                </a:cubicBezTo>
                <a:close/>
                <a:moveTo>
                  <a:pt x="175" y="169"/>
                </a:moveTo>
                <a:cubicBezTo>
                  <a:pt x="176" y="169"/>
                  <a:pt x="177" y="169"/>
                  <a:pt x="177" y="170"/>
                </a:cubicBezTo>
                <a:cubicBezTo>
                  <a:pt x="178" y="170"/>
                  <a:pt x="178" y="171"/>
                  <a:pt x="179" y="172"/>
                </a:cubicBezTo>
                <a:cubicBezTo>
                  <a:pt x="179" y="172"/>
                  <a:pt x="179" y="172"/>
                  <a:pt x="179" y="172"/>
                </a:cubicBezTo>
                <a:cubicBezTo>
                  <a:pt x="180" y="170"/>
                  <a:pt x="180" y="168"/>
                  <a:pt x="180" y="166"/>
                </a:cubicBezTo>
                <a:cubicBezTo>
                  <a:pt x="179" y="166"/>
                  <a:pt x="178" y="166"/>
                  <a:pt x="178" y="166"/>
                </a:cubicBezTo>
                <a:cubicBezTo>
                  <a:pt x="177" y="166"/>
                  <a:pt x="176" y="166"/>
                  <a:pt x="176" y="166"/>
                </a:cubicBezTo>
                <a:cubicBezTo>
                  <a:pt x="175" y="167"/>
                  <a:pt x="175" y="168"/>
                  <a:pt x="175" y="169"/>
                </a:cubicBezTo>
                <a:close/>
                <a:moveTo>
                  <a:pt x="30" y="84"/>
                </a:moveTo>
                <a:cubicBezTo>
                  <a:pt x="26" y="90"/>
                  <a:pt x="24" y="97"/>
                  <a:pt x="25" y="105"/>
                </a:cubicBezTo>
                <a:cubicBezTo>
                  <a:pt x="25" y="97"/>
                  <a:pt x="27" y="90"/>
                  <a:pt x="30" y="84"/>
                </a:cubicBezTo>
                <a:close/>
                <a:moveTo>
                  <a:pt x="152" y="47"/>
                </a:moveTo>
                <a:cubicBezTo>
                  <a:pt x="152" y="45"/>
                  <a:pt x="152" y="43"/>
                  <a:pt x="151" y="42"/>
                </a:cubicBezTo>
                <a:cubicBezTo>
                  <a:pt x="150" y="42"/>
                  <a:pt x="149" y="42"/>
                  <a:pt x="148" y="42"/>
                </a:cubicBezTo>
                <a:cubicBezTo>
                  <a:pt x="148" y="44"/>
                  <a:pt x="148" y="45"/>
                  <a:pt x="148" y="47"/>
                </a:cubicBezTo>
                <a:cubicBezTo>
                  <a:pt x="149" y="47"/>
                  <a:pt x="150" y="47"/>
                  <a:pt x="152" y="47"/>
                </a:cubicBezTo>
                <a:close/>
                <a:moveTo>
                  <a:pt x="48" y="174"/>
                </a:moveTo>
                <a:cubicBezTo>
                  <a:pt x="46" y="173"/>
                  <a:pt x="44" y="171"/>
                  <a:pt x="42" y="169"/>
                </a:cubicBezTo>
                <a:cubicBezTo>
                  <a:pt x="40" y="166"/>
                  <a:pt x="37" y="165"/>
                  <a:pt x="34" y="163"/>
                </a:cubicBezTo>
                <a:cubicBezTo>
                  <a:pt x="38" y="167"/>
                  <a:pt x="43" y="171"/>
                  <a:pt x="48" y="174"/>
                </a:cubicBezTo>
                <a:close/>
                <a:moveTo>
                  <a:pt x="107" y="116"/>
                </a:moveTo>
                <a:cubicBezTo>
                  <a:pt x="107" y="114"/>
                  <a:pt x="106" y="112"/>
                  <a:pt x="106" y="109"/>
                </a:cubicBezTo>
                <a:cubicBezTo>
                  <a:pt x="104" y="114"/>
                  <a:pt x="104" y="116"/>
                  <a:pt x="106" y="120"/>
                </a:cubicBezTo>
                <a:cubicBezTo>
                  <a:pt x="106" y="121"/>
                  <a:pt x="107" y="121"/>
                  <a:pt x="107" y="122"/>
                </a:cubicBezTo>
                <a:cubicBezTo>
                  <a:pt x="107" y="122"/>
                  <a:pt x="107" y="123"/>
                  <a:pt x="108" y="123"/>
                </a:cubicBezTo>
                <a:cubicBezTo>
                  <a:pt x="107" y="122"/>
                  <a:pt x="107" y="121"/>
                  <a:pt x="106" y="120"/>
                </a:cubicBezTo>
                <a:cubicBezTo>
                  <a:pt x="106" y="118"/>
                  <a:pt x="106" y="118"/>
                  <a:pt x="107" y="116"/>
                </a:cubicBezTo>
                <a:close/>
                <a:moveTo>
                  <a:pt x="99" y="25"/>
                </a:moveTo>
                <a:cubicBezTo>
                  <a:pt x="94" y="26"/>
                  <a:pt x="90" y="28"/>
                  <a:pt x="85" y="30"/>
                </a:cubicBezTo>
                <a:cubicBezTo>
                  <a:pt x="85" y="30"/>
                  <a:pt x="85" y="30"/>
                  <a:pt x="86" y="30"/>
                </a:cubicBezTo>
                <a:cubicBezTo>
                  <a:pt x="90" y="29"/>
                  <a:pt x="94" y="28"/>
                  <a:pt x="99" y="27"/>
                </a:cubicBezTo>
                <a:cubicBezTo>
                  <a:pt x="99" y="26"/>
                  <a:pt x="99" y="26"/>
                  <a:pt x="99" y="25"/>
                </a:cubicBezTo>
                <a:close/>
                <a:moveTo>
                  <a:pt x="108" y="160"/>
                </a:moveTo>
                <a:cubicBezTo>
                  <a:pt x="109" y="160"/>
                  <a:pt x="111" y="160"/>
                  <a:pt x="113" y="160"/>
                </a:cubicBezTo>
                <a:cubicBezTo>
                  <a:pt x="115" y="160"/>
                  <a:pt x="117" y="159"/>
                  <a:pt x="118" y="161"/>
                </a:cubicBezTo>
                <a:cubicBezTo>
                  <a:pt x="118" y="160"/>
                  <a:pt x="117" y="160"/>
                  <a:pt x="116" y="159"/>
                </a:cubicBezTo>
                <a:cubicBezTo>
                  <a:pt x="113" y="159"/>
                  <a:pt x="110" y="158"/>
                  <a:pt x="108" y="156"/>
                </a:cubicBezTo>
                <a:cubicBezTo>
                  <a:pt x="107" y="156"/>
                  <a:pt x="107" y="156"/>
                  <a:pt x="106" y="156"/>
                </a:cubicBezTo>
                <a:cubicBezTo>
                  <a:pt x="107" y="157"/>
                  <a:pt x="107" y="157"/>
                  <a:pt x="107" y="158"/>
                </a:cubicBezTo>
                <a:cubicBezTo>
                  <a:pt x="107" y="158"/>
                  <a:pt x="107" y="159"/>
                  <a:pt x="108" y="160"/>
                </a:cubicBezTo>
                <a:close/>
                <a:moveTo>
                  <a:pt x="158" y="34"/>
                </a:moveTo>
                <a:cubicBezTo>
                  <a:pt x="158" y="35"/>
                  <a:pt x="159" y="36"/>
                  <a:pt x="159" y="37"/>
                </a:cubicBezTo>
                <a:cubicBezTo>
                  <a:pt x="160" y="38"/>
                  <a:pt x="162" y="39"/>
                  <a:pt x="163" y="38"/>
                </a:cubicBezTo>
                <a:cubicBezTo>
                  <a:pt x="163" y="37"/>
                  <a:pt x="164" y="37"/>
                  <a:pt x="164" y="36"/>
                </a:cubicBezTo>
                <a:cubicBezTo>
                  <a:pt x="162" y="35"/>
                  <a:pt x="160" y="33"/>
                  <a:pt x="158" y="34"/>
                </a:cubicBezTo>
                <a:close/>
                <a:moveTo>
                  <a:pt x="16" y="101"/>
                </a:moveTo>
                <a:cubicBezTo>
                  <a:pt x="16" y="101"/>
                  <a:pt x="16" y="101"/>
                  <a:pt x="16" y="101"/>
                </a:cubicBezTo>
                <a:cubicBezTo>
                  <a:pt x="16" y="96"/>
                  <a:pt x="17" y="92"/>
                  <a:pt x="18" y="87"/>
                </a:cubicBezTo>
                <a:cubicBezTo>
                  <a:pt x="17" y="89"/>
                  <a:pt x="16" y="90"/>
                  <a:pt x="15" y="92"/>
                </a:cubicBezTo>
                <a:cubicBezTo>
                  <a:pt x="15" y="92"/>
                  <a:pt x="15" y="92"/>
                  <a:pt x="15" y="93"/>
                </a:cubicBezTo>
                <a:cubicBezTo>
                  <a:pt x="15" y="95"/>
                  <a:pt x="15" y="98"/>
                  <a:pt x="15" y="100"/>
                </a:cubicBezTo>
                <a:cubicBezTo>
                  <a:pt x="15" y="101"/>
                  <a:pt x="15" y="101"/>
                  <a:pt x="16" y="101"/>
                </a:cubicBezTo>
                <a:close/>
                <a:moveTo>
                  <a:pt x="125" y="227"/>
                </a:moveTo>
                <a:cubicBezTo>
                  <a:pt x="128" y="223"/>
                  <a:pt x="131" y="219"/>
                  <a:pt x="134" y="214"/>
                </a:cubicBezTo>
                <a:cubicBezTo>
                  <a:pt x="133" y="214"/>
                  <a:pt x="133" y="214"/>
                  <a:pt x="133" y="214"/>
                </a:cubicBezTo>
                <a:cubicBezTo>
                  <a:pt x="130" y="219"/>
                  <a:pt x="127" y="223"/>
                  <a:pt x="125" y="227"/>
                </a:cubicBezTo>
                <a:close/>
                <a:moveTo>
                  <a:pt x="243" y="138"/>
                </a:moveTo>
                <a:cubicBezTo>
                  <a:pt x="241" y="138"/>
                  <a:pt x="239" y="139"/>
                  <a:pt x="237" y="140"/>
                </a:cubicBezTo>
                <a:cubicBezTo>
                  <a:pt x="235" y="140"/>
                  <a:pt x="233" y="141"/>
                  <a:pt x="231" y="141"/>
                </a:cubicBezTo>
                <a:cubicBezTo>
                  <a:pt x="229" y="141"/>
                  <a:pt x="227" y="141"/>
                  <a:pt x="225" y="141"/>
                </a:cubicBezTo>
                <a:cubicBezTo>
                  <a:pt x="226" y="141"/>
                  <a:pt x="227" y="142"/>
                  <a:pt x="229" y="142"/>
                </a:cubicBezTo>
                <a:cubicBezTo>
                  <a:pt x="230" y="142"/>
                  <a:pt x="231" y="142"/>
                  <a:pt x="232" y="142"/>
                </a:cubicBezTo>
                <a:cubicBezTo>
                  <a:pt x="233" y="141"/>
                  <a:pt x="233" y="141"/>
                  <a:pt x="234" y="141"/>
                </a:cubicBezTo>
                <a:cubicBezTo>
                  <a:pt x="236" y="141"/>
                  <a:pt x="237" y="140"/>
                  <a:pt x="239" y="140"/>
                </a:cubicBezTo>
                <a:cubicBezTo>
                  <a:pt x="241" y="140"/>
                  <a:pt x="242" y="139"/>
                  <a:pt x="243" y="138"/>
                </a:cubicBezTo>
                <a:close/>
                <a:moveTo>
                  <a:pt x="130" y="201"/>
                </a:moveTo>
                <a:cubicBezTo>
                  <a:pt x="131" y="201"/>
                  <a:pt x="131" y="201"/>
                  <a:pt x="132" y="200"/>
                </a:cubicBezTo>
                <a:cubicBezTo>
                  <a:pt x="132" y="199"/>
                  <a:pt x="133" y="198"/>
                  <a:pt x="134" y="197"/>
                </a:cubicBezTo>
                <a:cubicBezTo>
                  <a:pt x="134" y="196"/>
                  <a:pt x="135" y="195"/>
                  <a:pt x="134" y="194"/>
                </a:cubicBezTo>
                <a:cubicBezTo>
                  <a:pt x="134" y="194"/>
                  <a:pt x="133" y="194"/>
                  <a:pt x="132" y="194"/>
                </a:cubicBezTo>
                <a:cubicBezTo>
                  <a:pt x="131" y="196"/>
                  <a:pt x="131" y="198"/>
                  <a:pt x="130" y="201"/>
                </a:cubicBezTo>
                <a:close/>
                <a:moveTo>
                  <a:pt x="172" y="132"/>
                </a:moveTo>
                <a:cubicBezTo>
                  <a:pt x="173" y="132"/>
                  <a:pt x="173" y="132"/>
                  <a:pt x="173" y="132"/>
                </a:cubicBezTo>
                <a:cubicBezTo>
                  <a:pt x="174" y="133"/>
                  <a:pt x="175" y="132"/>
                  <a:pt x="176" y="131"/>
                </a:cubicBezTo>
                <a:cubicBezTo>
                  <a:pt x="177" y="129"/>
                  <a:pt x="179" y="127"/>
                  <a:pt x="180" y="125"/>
                </a:cubicBezTo>
                <a:cubicBezTo>
                  <a:pt x="180" y="124"/>
                  <a:pt x="180" y="124"/>
                  <a:pt x="181" y="123"/>
                </a:cubicBezTo>
                <a:cubicBezTo>
                  <a:pt x="178" y="126"/>
                  <a:pt x="175" y="129"/>
                  <a:pt x="172" y="132"/>
                </a:cubicBezTo>
                <a:close/>
                <a:moveTo>
                  <a:pt x="204" y="46"/>
                </a:moveTo>
                <a:cubicBezTo>
                  <a:pt x="204" y="47"/>
                  <a:pt x="204" y="47"/>
                  <a:pt x="205" y="48"/>
                </a:cubicBezTo>
                <a:cubicBezTo>
                  <a:pt x="207" y="48"/>
                  <a:pt x="209" y="49"/>
                  <a:pt x="211" y="50"/>
                </a:cubicBezTo>
                <a:cubicBezTo>
                  <a:pt x="212" y="49"/>
                  <a:pt x="212" y="48"/>
                  <a:pt x="212" y="48"/>
                </a:cubicBezTo>
                <a:cubicBezTo>
                  <a:pt x="209" y="47"/>
                  <a:pt x="207" y="46"/>
                  <a:pt x="204" y="46"/>
                </a:cubicBezTo>
                <a:close/>
                <a:moveTo>
                  <a:pt x="131" y="43"/>
                </a:moveTo>
                <a:cubicBezTo>
                  <a:pt x="131" y="44"/>
                  <a:pt x="131" y="44"/>
                  <a:pt x="131" y="45"/>
                </a:cubicBezTo>
                <a:cubicBezTo>
                  <a:pt x="132" y="46"/>
                  <a:pt x="132" y="47"/>
                  <a:pt x="132" y="48"/>
                </a:cubicBezTo>
                <a:cubicBezTo>
                  <a:pt x="132" y="49"/>
                  <a:pt x="133" y="49"/>
                  <a:pt x="133" y="49"/>
                </a:cubicBezTo>
                <a:cubicBezTo>
                  <a:pt x="134" y="47"/>
                  <a:pt x="135" y="44"/>
                  <a:pt x="134" y="43"/>
                </a:cubicBezTo>
                <a:cubicBezTo>
                  <a:pt x="134" y="43"/>
                  <a:pt x="133" y="43"/>
                  <a:pt x="131" y="43"/>
                </a:cubicBezTo>
                <a:close/>
                <a:moveTo>
                  <a:pt x="91" y="255"/>
                </a:moveTo>
                <a:cubicBezTo>
                  <a:pt x="89" y="254"/>
                  <a:pt x="88" y="255"/>
                  <a:pt x="86" y="255"/>
                </a:cubicBezTo>
                <a:cubicBezTo>
                  <a:pt x="84" y="256"/>
                  <a:pt x="84" y="257"/>
                  <a:pt x="83" y="259"/>
                </a:cubicBezTo>
                <a:cubicBezTo>
                  <a:pt x="86" y="258"/>
                  <a:pt x="89" y="257"/>
                  <a:pt x="91" y="255"/>
                </a:cubicBezTo>
                <a:close/>
                <a:moveTo>
                  <a:pt x="195" y="124"/>
                </a:moveTo>
                <a:cubicBezTo>
                  <a:pt x="195" y="124"/>
                  <a:pt x="195" y="124"/>
                  <a:pt x="195" y="124"/>
                </a:cubicBezTo>
                <a:cubicBezTo>
                  <a:pt x="195" y="124"/>
                  <a:pt x="195" y="125"/>
                  <a:pt x="195" y="125"/>
                </a:cubicBezTo>
                <a:cubicBezTo>
                  <a:pt x="195" y="127"/>
                  <a:pt x="195" y="130"/>
                  <a:pt x="194" y="132"/>
                </a:cubicBezTo>
                <a:cubicBezTo>
                  <a:pt x="194" y="132"/>
                  <a:pt x="195" y="132"/>
                  <a:pt x="195" y="132"/>
                </a:cubicBezTo>
                <a:cubicBezTo>
                  <a:pt x="195" y="131"/>
                  <a:pt x="195" y="130"/>
                  <a:pt x="196" y="130"/>
                </a:cubicBezTo>
                <a:cubicBezTo>
                  <a:pt x="197" y="130"/>
                  <a:pt x="198" y="130"/>
                  <a:pt x="199" y="130"/>
                </a:cubicBezTo>
                <a:cubicBezTo>
                  <a:pt x="197" y="128"/>
                  <a:pt x="196" y="126"/>
                  <a:pt x="195" y="124"/>
                </a:cubicBezTo>
                <a:close/>
                <a:moveTo>
                  <a:pt x="187" y="66"/>
                </a:moveTo>
                <a:cubicBezTo>
                  <a:pt x="188" y="64"/>
                  <a:pt x="189" y="63"/>
                  <a:pt x="188" y="60"/>
                </a:cubicBezTo>
                <a:cubicBezTo>
                  <a:pt x="187" y="60"/>
                  <a:pt x="186" y="60"/>
                  <a:pt x="185" y="61"/>
                </a:cubicBezTo>
                <a:cubicBezTo>
                  <a:pt x="185" y="62"/>
                  <a:pt x="185" y="62"/>
                  <a:pt x="185" y="63"/>
                </a:cubicBezTo>
                <a:cubicBezTo>
                  <a:pt x="185" y="63"/>
                  <a:pt x="185" y="64"/>
                  <a:pt x="185" y="65"/>
                </a:cubicBezTo>
                <a:cubicBezTo>
                  <a:pt x="186" y="65"/>
                  <a:pt x="186" y="65"/>
                  <a:pt x="187" y="66"/>
                </a:cubicBezTo>
                <a:close/>
                <a:moveTo>
                  <a:pt x="222" y="184"/>
                </a:moveTo>
                <a:cubicBezTo>
                  <a:pt x="219" y="184"/>
                  <a:pt x="217" y="183"/>
                  <a:pt x="215" y="185"/>
                </a:cubicBezTo>
                <a:cubicBezTo>
                  <a:pt x="214" y="185"/>
                  <a:pt x="213" y="186"/>
                  <a:pt x="211" y="186"/>
                </a:cubicBezTo>
                <a:cubicBezTo>
                  <a:pt x="211" y="187"/>
                  <a:pt x="211" y="187"/>
                  <a:pt x="210" y="187"/>
                </a:cubicBezTo>
                <a:cubicBezTo>
                  <a:pt x="211" y="187"/>
                  <a:pt x="211" y="187"/>
                  <a:pt x="211" y="187"/>
                </a:cubicBezTo>
                <a:cubicBezTo>
                  <a:pt x="211" y="187"/>
                  <a:pt x="212" y="187"/>
                  <a:pt x="213" y="187"/>
                </a:cubicBezTo>
                <a:cubicBezTo>
                  <a:pt x="216" y="186"/>
                  <a:pt x="218" y="185"/>
                  <a:pt x="221" y="184"/>
                </a:cubicBezTo>
                <a:cubicBezTo>
                  <a:pt x="221" y="184"/>
                  <a:pt x="221" y="184"/>
                  <a:pt x="222" y="184"/>
                </a:cubicBezTo>
                <a:close/>
                <a:moveTo>
                  <a:pt x="62" y="146"/>
                </a:moveTo>
                <a:cubicBezTo>
                  <a:pt x="62" y="146"/>
                  <a:pt x="62" y="147"/>
                  <a:pt x="62" y="147"/>
                </a:cubicBezTo>
                <a:cubicBezTo>
                  <a:pt x="62" y="147"/>
                  <a:pt x="62" y="147"/>
                  <a:pt x="63" y="147"/>
                </a:cubicBezTo>
                <a:cubicBezTo>
                  <a:pt x="67" y="147"/>
                  <a:pt x="71" y="147"/>
                  <a:pt x="75" y="145"/>
                </a:cubicBezTo>
                <a:cubicBezTo>
                  <a:pt x="71" y="145"/>
                  <a:pt x="66" y="146"/>
                  <a:pt x="62" y="146"/>
                </a:cubicBezTo>
                <a:close/>
                <a:moveTo>
                  <a:pt x="174" y="146"/>
                </a:moveTo>
                <a:cubicBezTo>
                  <a:pt x="175" y="146"/>
                  <a:pt x="176" y="146"/>
                  <a:pt x="178" y="146"/>
                </a:cubicBezTo>
                <a:cubicBezTo>
                  <a:pt x="178" y="146"/>
                  <a:pt x="178" y="146"/>
                  <a:pt x="178" y="145"/>
                </a:cubicBezTo>
                <a:cubicBezTo>
                  <a:pt x="180" y="144"/>
                  <a:pt x="179" y="143"/>
                  <a:pt x="178" y="141"/>
                </a:cubicBezTo>
                <a:cubicBezTo>
                  <a:pt x="177" y="143"/>
                  <a:pt x="175" y="144"/>
                  <a:pt x="174" y="146"/>
                </a:cubicBezTo>
                <a:close/>
                <a:moveTo>
                  <a:pt x="227" y="30"/>
                </a:moveTo>
                <a:cubicBezTo>
                  <a:pt x="233" y="34"/>
                  <a:pt x="238" y="37"/>
                  <a:pt x="243" y="41"/>
                </a:cubicBezTo>
                <a:cubicBezTo>
                  <a:pt x="239" y="36"/>
                  <a:pt x="233" y="33"/>
                  <a:pt x="227" y="30"/>
                </a:cubicBezTo>
                <a:close/>
                <a:moveTo>
                  <a:pt x="90" y="217"/>
                </a:moveTo>
                <a:cubicBezTo>
                  <a:pt x="90" y="218"/>
                  <a:pt x="90" y="220"/>
                  <a:pt x="90" y="221"/>
                </a:cubicBezTo>
                <a:cubicBezTo>
                  <a:pt x="88" y="226"/>
                  <a:pt x="87" y="231"/>
                  <a:pt x="86" y="236"/>
                </a:cubicBezTo>
                <a:cubicBezTo>
                  <a:pt x="86" y="237"/>
                  <a:pt x="86" y="237"/>
                  <a:pt x="86" y="238"/>
                </a:cubicBezTo>
                <a:cubicBezTo>
                  <a:pt x="86" y="237"/>
                  <a:pt x="86" y="237"/>
                  <a:pt x="86" y="236"/>
                </a:cubicBezTo>
                <a:cubicBezTo>
                  <a:pt x="88" y="232"/>
                  <a:pt x="89" y="227"/>
                  <a:pt x="90" y="223"/>
                </a:cubicBezTo>
                <a:cubicBezTo>
                  <a:pt x="91" y="221"/>
                  <a:pt x="91" y="219"/>
                  <a:pt x="90" y="217"/>
                </a:cubicBezTo>
                <a:close/>
                <a:moveTo>
                  <a:pt x="149" y="37"/>
                </a:moveTo>
                <a:cubicBezTo>
                  <a:pt x="150" y="37"/>
                  <a:pt x="151" y="37"/>
                  <a:pt x="153" y="37"/>
                </a:cubicBezTo>
                <a:cubicBezTo>
                  <a:pt x="153" y="36"/>
                  <a:pt x="153" y="35"/>
                  <a:pt x="153" y="34"/>
                </a:cubicBezTo>
                <a:cubicBezTo>
                  <a:pt x="152" y="34"/>
                  <a:pt x="151" y="34"/>
                  <a:pt x="149" y="34"/>
                </a:cubicBezTo>
                <a:cubicBezTo>
                  <a:pt x="149" y="35"/>
                  <a:pt x="149" y="36"/>
                  <a:pt x="149" y="37"/>
                </a:cubicBezTo>
                <a:close/>
                <a:moveTo>
                  <a:pt x="226" y="55"/>
                </a:moveTo>
                <a:cubicBezTo>
                  <a:pt x="228" y="55"/>
                  <a:pt x="229" y="55"/>
                  <a:pt x="230" y="55"/>
                </a:cubicBezTo>
                <a:cubicBezTo>
                  <a:pt x="230" y="55"/>
                  <a:pt x="230" y="55"/>
                  <a:pt x="231" y="55"/>
                </a:cubicBezTo>
                <a:cubicBezTo>
                  <a:pt x="231" y="54"/>
                  <a:pt x="231" y="54"/>
                  <a:pt x="232" y="54"/>
                </a:cubicBezTo>
                <a:cubicBezTo>
                  <a:pt x="232" y="53"/>
                  <a:pt x="232" y="52"/>
                  <a:pt x="232" y="51"/>
                </a:cubicBezTo>
                <a:cubicBezTo>
                  <a:pt x="231" y="53"/>
                  <a:pt x="229" y="52"/>
                  <a:pt x="228" y="52"/>
                </a:cubicBezTo>
                <a:cubicBezTo>
                  <a:pt x="227" y="53"/>
                  <a:pt x="227" y="54"/>
                  <a:pt x="226" y="55"/>
                </a:cubicBezTo>
                <a:close/>
                <a:moveTo>
                  <a:pt x="194" y="91"/>
                </a:moveTo>
                <a:cubicBezTo>
                  <a:pt x="194" y="91"/>
                  <a:pt x="194" y="91"/>
                  <a:pt x="194" y="91"/>
                </a:cubicBezTo>
                <a:cubicBezTo>
                  <a:pt x="195" y="89"/>
                  <a:pt x="197" y="86"/>
                  <a:pt x="198" y="83"/>
                </a:cubicBezTo>
                <a:cubicBezTo>
                  <a:pt x="197" y="83"/>
                  <a:pt x="196" y="84"/>
                  <a:pt x="195" y="84"/>
                </a:cubicBezTo>
                <a:cubicBezTo>
                  <a:pt x="194" y="86"/>
                  <a:pt x="194" y="89"/>
                  <a:pt x="194" y="91"/>
                </a:cubicBezTo>
                <a:close/>
                <a:moveTo>
                  <a:pt x="209" y="162"/>
                </a:moveTo>
                <a:cubicBezTo>
                  <a:pt x="209" y="162"/>
                  <a:pt x="209" y="162"/>
                  <a:pt x="209" y="162"/>
                </a:cubicBezTo>
                <a:cubicBezTo>
                  <a:pt x="209" y="159"/>
                  <a:pt x="209" y="157"/>
                  <a:pt x="209" y="155"/>
                </a:cubicBezTo>
                <a:cubicBezTo>
                  <a:pt x="209" y="155"/>
                  <a:pt x="208" y="155"/>
                  <a:pt x="208" y="154"/>
                </a:cubicBezTo>
                <a:cubicBezTo>
                  <a:pt x="207" y="156"/>
                  <a:pt x="207" y="156"/>
                  <a:pt x="207" y="158"/>
                </a:cubicBezTo>
                <a:cubicBezTo>
                  <a:pt x="207" y="159"/>
                  <a:pt x="208" y="160"/>
                  <a:pt x="208" y="161"/>
                </a:cubicBezTo>
                <a:cubicBezTo>
                  <a:pt x="208" y="162"/>
                  <a:pt x="209" y="162"/>
                  <a:pt x="209" y="162"/>
                </a:cubicBezTo>
                <a:close/>
                <a:moveTo>
                  <a:pt x="74" y="260"/>
                </a:moveTo>
                <a:cubicBezTo>
                  <a:pt x="72" y="262"/>
                  <a:pt x="71" y="264"/>
                  <a:pt x="70" y="265"/>
                </a:cubicBezTo>
                <a:cubicBezTo>
                  <a:pt x="70" y="265"/>
                  <a:pt x="70" y="266"/>
                  <a:pt x="70" y="266"/>
                </a:cubicBezTo>
                <a:cubicBezTo>
                  <a:pt x="72" y="265"/>
                  <a:pt x="74" y="265"/>
                  <a:pt x="76" y="264"/>
                </a:cubicBezTo>
                <a:cubicBezTo>
                  <a:pt x="75" y="263"/>
                  <a:pt x="75" y="262"/>
                  <a:pt x="75" y="262"/>
                </a:cubicBezTo>
                <a:cubicBezTo>
                  <a:pt x="74" y="261"/>
                  <a:pt x="74" y="261"/>
                  <a:pt x="74" y="260"/>
                </a:cubicBezTo>
                <a:close/>
                <a:moveTo>
                  <a:pt x="61" y="50"/>
                </a:moveTo>
                <a:cubicBezTo>
                  <a:pt x="62" y="50"/>
                  <a:pt x="63" y="50"/>
                  <a:pt x="64" y="50"/>
                </a:cubicBezTo>
                <a:cubicBezTo>
                  <a:pt x="65" y="49"/>
                  <a:pt x="66" y="44"/>
                  <a:pt x="65" y="43"/>
                </a:cubicBezTo>
                <a:cubicBezTo>
                  <a:pt x="65" y="44"/>
                  <a:pt x="62" y="49"/>
                  <a:pt x="61" y="50"/>
                </a:cubicBezTo>
                <a:close/>
                <a:moveTo>
                  <a:pt x="80" y="36"/>
                </a:moveTo>
                <a:cubicBezTo>
                  <a:pt x="76" y="37"/>
                  <a:pt x="73" y="38"/>
                  <a:pt x="70" y="39"/>
                </a:cubicBezTo>
                <a:cubicBezTo>
                  <a:pt x="70" y="39"/>
                  <a:pt x="70" y="40"/>
                  <a:pt x="69" y="40"/>
                </a:cubicBezTo>
                <a:cubicBezTo>
                  <a:pt x="71" y="40"/>
                  <a:pt x="76" y="39"/>
                  <a:pt x="77" y="38"/>
                </a:cubicBezTo>
                <a:cubicBezTo>
                  <a:pt x="78" y="37"/>
                  <a:pt x="79" y="37"/>
                  <a:pt x="80" y="37"/>
                </a:cubicBezTo>
                <a:cubicBezTo>
                  <a:pt x="80" y="37"/>
                  <a:pt x="80" y="37"/>
                  <a:pt x="80" y="37"/>
                </a:cubicBezTo>
                <a:cubicBezTo>
                  <a:pt x="80" y="37"/>
                  <a:pt x="80" y="37"/>
                  <a:pt x="80" y="36"/>
                </a:cubicBezTo>
                <a:cubicBezTo>
                  <a:pt x="80" y="36"/>
                  <a:pt x="80" y="36"/>
                  <a:pt x="80" y="36"/>
                </a:cubicBezTo>
                <a:close/>
                <a:moveTo>
                  <a:pt x="104" y="153"/>
                </a:moveTo>
                <a:cubicBezTo>
                  <a:pt x="105" y="150"/>
                  <a:pt x="106" y="148"/>
                  <a:pt x="106" y="145"/>
                </a:cubicBezTo>
                <a:cubicBezTo>
                  <a:pt x="106" y="145"/>
                  <a:pt x="106" y="144"/>
                  <a:pt x="106" y="144"/>
                </a:cubicBezTo>
                <a:cubicBezTo>
                  <a:pt x="105" y="145"/>
                  <a:pt x="105" y="146"/>
                  <a:pt x="104" y="147"/>
                </a:cubicBezTo>
                <a:cubicBezTo>
                  <a:pt x="104" y="148"/>
                  <a:pt x="104" y="149"/>
                  <a:pt x="103" y="150"/>
                </a:cubicBezTo>
                <a:cubicBezTo>
                  <a:pt x="103" y="151"/>
                  <a:pt x="103" y="151"/>
                  <a:pt x="104" y="152"/>
                </a:cubicBezTo>
                <a:cubicBezTo>
                  <a:pt x="104" y="153"/>
                  <a:pt x="104" y="153"/>
                  <a:pt x="104" y="153"/>
                </a:cubicBezTo>
                <a:close/>
                <a:moveTo>
                  <a:pt x="208" y="13"/>
                </a:moveTo>
                <a:cubicBezTo>
                  <a:pt x="200" y="10"/>
                  <a:pt x="192" y="8"/>
                  <a:pt x="184" y="7"/>
                </a:cubicBezTo>
                <a:cubicBezTo>
                  <a:pt x="192" y="9"/>
                  <a:pt x="200" y="11"/>
                  <a:pt x="208" y="13"/>
                </a:cubicBezTo>
                <a:close/>
                <a:moveTo>
                  <a:pt x="121" y="146"/>
                </a:moveTo>
                <a:cubicBezTo>
                  <a:pt x="121" y="147"/>
                  <a:pt x="121" y="148"/>
                  <a:pt x="122" y="149"/>
                </a:cubicBezTo>
                <a:cubicBezTo>
                  <a:pt x="122" y="150"/>
                  <a:pt x="122" y="150"/>
                  <a:pt x="122" y="150"/>
                </a:cubicBezTo>
                <a:cubicBezTo>
                  <a:pt x="123" y="150"/>
                  <a:pt x="123" y="150"/>
                  <a:pt x="123" y="149"/>
                </a:cubicBezTo>
                <a:cubicBezTo>
                  <a:pt x="123" y="148"/>
                  <a:pt x="124" y="146"/>
                  <a:pt x="124" y="144"/>
                </a:cubicBezTo>
                <a:cubicBezTo>
                  <a:pt x="125" y="143"/>
                  <a:pt x="124" y="143"/>
                  <a:pt x="123" y="142"/>
                </a:cubicBezTo>
                <a:cubicBezTo>
                  <a:pt x="123" y="144"/>
                  <a:pt x="123" y="145"/>
                  <a:pt x="121" y="146"/>
                </a:cubicBezTo>
                <a:close/>
                <a:moveTo>
                  <a:pt x="189" y="129"/>
                </a:moveTo>
                <a:cubicBezTo>
                  <a:pt x="189" y="127"/>
                  <a:pt x="189" y="127"/>
                  <a:pt x="191" y="125"/>
                </a:cubicBezTo>
                <a:cubicBezTo>
                  <a:pt x="190" y="123"/>
                  <a:pt x="190" y="122"/>
                  <a:pt x="190" y="120"/>
                </a:cubicBezTo>
                <a:cubicBezTo>
                  <a:pt x="190" y="121"/>
                  <a:pt x="189" y="121"/>
                  <a:pt x="189" y="122"/>
                </a:cubicBezTo>
                <a:cubicBezTo>
                  <a:pt x="189" y="124"/>
                  <a:pt x="188" y="127"/>
                  <a:pt x="187" y="129"/>
                </a:cubicBezTo>
                <a:cubicBezTo>
                  <a:pt x="187" y="129"/>
                  <a:pt x="187" y="129"/>
                  <a:pt x="188" y="130"/>
                </a:cubicBezTo>
                <a:cubicBezTo>
                  <a:pt x="188" y="130"/>
                  <a:pt x="188" y="130"/>
                  <a:pt x="189" y="129"/>
                </a:cubicBezTo>
                <a:close/>
                <a:moveTo>
                  <a:pt x="204" y="43"/>
                </a:moveTo>
                <a:cubicBezTo>
                  <a:pt x="205" y="43"/>
                  <a:pt x="205" y="43"/>
                  <a:pt x="206" y="43"/>
                </a:cubicBezTo>
                <a:cubicBezTo>
                  <a:pt x="208" y="44"/>
                  <a:pt x="210" y="44"/>
                  <a:pt x="213" y="45"/>
                </a:cubicBezTo>
                <a:cubicBezTo>
                  <a:pt x="214" y="45"/>
                  <a:pt x="214" y="45"/>
                  <a:pt x="214" y="44"/>
                </a:cubicBezTo>
                <a:cubicBezTo>
                  <a:pt x="211" y="43"/>
                  <a:pt x="208" y="42"/>
                  <a:pt x="204" y="41"/>
                </a:cubicBezTo>
                <a:cubicBezTo>
                  <a:pt x="204" y="42"/>
                  <a:pt x="204" y="42"/>
                  <a:pt x="204" y="43"/>
                </a:cubicBezTo>
                <a:close/>
                <a:moveTo>
                  <a:pt x="124" y="179"/>
                </a:moveTo>
                <a:cubicBezTo>
                  <a:pt x="124" y="180"/>
                  <a:pt x="124" y="181"/>
                  <a:pt x="125" y="181"/>
                </a:cubicBezTo>
                <a:cubicBezTo>
                  <a:pt x="127" y="181"/>
                  <a:pt x="128" y="181"/>
                  <a:pt x="130" y="181"/>
                </a:cubicBezTo>
                <a:cubicBezTo>
                  <a:pt x="130" y="181"/>
                  <a:pt x="131" y="181"/>
                  <a:pt x="131" y="180"/>
                </a:cubicBezTo>
                <a:cubicBezTo>
                  <a:pt x="129" y="178"/>
                  <a:pt x="126" y="178"/>
                  <a:pt x="124" y="179"/>
                </a:cubicBezTo>
                <a:close/>
                <a:moveTo>
                  <a:pt x="77" y="162"/>
                </a:moveTo>
                <a:cubicBezTo>
                  <a:pt x="77" y="162"/>
                  <a:pt x="77" y="162"/>
                  <a:pt x="77" y="162"/>
                </a:cubicBezTo>
                <a:cubicBezTo>
                  <a:pt x="73" y="161"/>
                  <a:pt x="69" y="160"/>
                  <a:pt x="66" y="159"/>
                </a:cubicBezTo>
                <a:cubicBezTo>
                  <a:pt x="68" y="161"/>
                  <a:pt x="70" y="162"/>
                  <a:pt x="72" y="163"/>
                </a:cubicBezTo>
                <a:cubicBezTo>
                  <a:pt x="72" y="163"/>
                  <a:pt x="73" y="163"/>
                  <a:pt x="73" y="163"/>
                </a:cubicBezTo>
                <a:cubicBezTo>
                  <a:pt x="74" y="163"/>
                  <a:pt x="76" y="162"/>
                  <a:pt x="77" y="162"/>
                </a:cubicBezTo>
                <a:close/>
                <a:moveTo>
                  <a:pt x="23" y="68"/>
                </a:moveTo>
                <a:cubicBezTo>
                  <a:pt x="23" y="68"/>
                  <a:pt x="23" y="68"/>
                  <a:pt x="23" y="68"/>
                </a:cubicBezTo>
                <a:cubicBezTo>
                  <a:pt x="23" y="68"/>
                  <a:pt x="24" y="68"/>
                  <a:pt x="24" y="68"/>
                </a:cubicBezTo>
                <a:cubicBezTo>
                  <a:pt x="26" y="65"/>
                  <a:pt x="29" y="61"/>
                  <a:pt x="31" y="58"/>
                </a:cubicBezTo>
                <a:cubicBezTo>
                  <a:pt x="32" y="58"/>
                  <a:pt x="32" y="57"/>
                  <a:pt x="32" y="57"/>
                </a:cubicBezTo>
                <a:cubicBezTo>
                  <a:pt x="32" y="56"/>
                  <a:pt x="32" y="56"/>
                  <a:pt x="33" y="56"/>
                </a:cubicBezTo>
                <a:cubicBezTo>
                  <a:pt x="29" y="59"/>
                  <a:pt x="26" y="64"/>
                  <a:pt x="23" y="68"/>
                </a:cubicBezTo>
                <a:close/>
                <a:moveTo>
                  <a:pt x="163" y="42"/>
                </a:moveTo>
                <a:cubicBezTo>
                  <a:pt x="163" y="43"/>
                  <a:pt x="165" y="44"/>
                  <a:pt x="168" y="45"/>
                </a:cubicBezTo>
                <a:cubicBezTo>
                  <a:pt x="168" y="44"/>
                  <a:pt x="168" y="43"/>
                  <a:pt x="169" y="42"/>
                </a:cubicBezTo>
                <a:cubicBezTo>
                  <a:pt x="165" y="41"/>
                  <a:pt x="163" y="41"/>
                  <a:pt x="163" y="42"/>
                </a:cubicBezTo>
                <a:close/>
                <a:moveTo>
                  <a:pt x="146" y="34"/>
                </a:moveTo>
                <a:cubicBezTo>
                  <a:pt x="144" y="33"/>
                  <a:pt x="142" y="33"/>
                  <a:pt x="140" y="34"/>
                </a:cubicBezTo>
                <a:cubicBezTo>
                  <a:pt x="140" y="34"/>
                  <a:pt x="140" y="35"/>
                  <a:pt x="140" y="36"/>
                </a:cubicBezTo>
                <a:cubicBezTo>
                  <a:pt x="142" y="36"/>
                  <a:pt x="143" y="36"/>
                  <a:pt x="145" y="36"/>
                </a:cubicBezTo>
                <a:cubicBezTo>
                  <a:pt x="145" y="35"/>
                  <a:pt x="145" y="35"/>
                  <a:pt x="146" y="34"/>
                </a:cubicBezTo>
                <a:close/>
                <a:moveTo>
                  <a:pt x="38" y="137"/>
                </a:moveTo>
                <a:cubicBezTo>
                  <a:pt x="37" y="136"/>
                  <a:pt x="36" y="134"/>
                  <a:pt x="33" y="133"/>
                </a:cubicBezTo>
                <a:cubicBezTo>
                  <a:pt x="33" y="134"/>
                  <a:pt x="33" y="135"/>
                  <a:pt x="33" y="136"/>
                </a:cubicBezTo>
                <a:cubicBezTo>
                  <a:pt x="33" y="136"/>
                  <a:pt x="33" y="137"/>
                  <a:pt x="34" y="137"/>
                </a:cubicBezTo>
                <a:cubicBezTo>
                  <a:pt x="35" y="137"/>
                  <a:pt x="37" y="137"/>
                  <a:pt x="38" y="137"/>
                </a:cubicBezTo>
                <a:close/>
                <a:moveTo>
                  <a:pt x="157" y="19"/>
                </a:moveTo>
                <a:cubicBezTo>
                  <a:pt x="157" y="19"/>
                  <a:pt x="157" y="19"/>
                  <a:pt x="157" y="19"/>
                </a:cubicBezTo>
                <a:cubicBezTo>
                  <a:pt x="158" y="20"/>
                  <a:pt x="159" y="21"/>
                  <a:pt x="160" y="21"/>
                </a:cubicBezTo>
                <a:cubicBezTo>
                  <a:pt x="161" y="22"/>
                  <a:pt x="163" y="22"/>
                  <a:pt x="165" y="23"/>
                </a:cubicBezTo>
                <a:cubicBezTo>
                  <a:pt x="165" y="22"/>
                  <a:pt x="164" y="21"/>
                  <a:pt x="164" y="21"/>
                </a:cubicBezTo>
                <a:cubicBezTo>
                  <a:pt x="164" y="21"/>
                  <a:pt x="164" y="20"/>
                  <a:pt x="163" y="20"/>
                </a:cubicBezTo>
                <a:cubicBezTo>
                  <a:pt x="161" y="20"/>
                  <a:pt x="159" y="19"/>
                  <a:pt x="157" y="19"/>
                </a:cubicBezTo>
                <a:close/>
                <a:moveTo>
                  <a:pt x="68" y="181"/>
                </a:moveTo>
                <a:cubicBezTo>
                  <a:pt x="64" y="178"/>
                  <a:pt x="60" y="176"/>
                  <a:pt x="56" y="175"/>
                </a:cubicBezTo>
                <a:cubicBezTo>
                  <a:pt x="60" y="178"/>
                  <a:pt x="64" y="179"/>
                  <a:pt x="68" y="181"/>
                </a:cubicBezTo>
                <a:close/>
                <a:moveTo>
                  <a:pt x="185" y="40"/>
                </a:moveTo>
                <a:cubicBezTo>
                  <a:pt x="185" y="39"/>
                  <a:pt x="185" y="38"/>
                  <a:pt x="185" y="38"/>
                </a:cubicBezTo>
                <a:cubicBezTo>
                  <a:pt x="183" y="37"/>
                  <a:pt x="180" y="36"/>
                  <a:pt x="178" y="36"/>
                </a:cubicBezTo>
                <a:cubicBezTo>
                  <a:pt x="179" y="37"/>
                  <a:pt x="179" y="37"/>
                  <a:pt x="180" y="38"/>
                </a:cubicBezTo>
                <a:cubicBezTo>
                  <a:pt x="180" y="38"/>
                  <a:pt x="181" y="38"/>
                  <a:pt x="182" y="39"/>
                </a:cubicBezTo>
                <a:cubicBezTo>
                  <a:pt x="183" y="40"/>
                  <a:pt x="183" y="40"/>
                  <a:pt x="185" y="40"/>
                </a:cubicBezTo>
                <a:close/>
                <a:moveTo>
                  <a:pt x="210" y="138"/>
                </a:moveTo>
                <a:cubicBezTo>
                  <a:pt x="213" y="141"/>
                  <a:pt x="215" y="144"/>
                  <a:pt x="220" y="144"/>
                </a:cubicBezTo>
                <a:cubicBezTo>
                  <a:pt x="217" y="142"/>
                  <a:pt x="214" y="139"/>
                  <a:pt x="210" y="138"/>
                </a:cubicBezTo>
                <a:close/>
                <a:moveTo>
                  <a:pt x="112" y="225"/>
                </a:moveTo>
                <a:cubicBezTo>
                  <a:pt x="113" y="224"/>
                  <a:pt x="115" y="223"/>
                  <a:pt x="115" y="221"/>
                </a:cubicBezTo>
                <a:cubicBezTo>
                  <a:pt x="116" y="220"/>
                  <a:pt x="116" y="219"/>
                  <a:pt x="115" y="218"/>
                </a:cubicBezTo>
                <a:cubicBezTo>
                  <a:pt x="113" y="220"/>
                  <a:pt x="111" y="222"/>
                  <a:pt x="112" y="225"/>
                </a:cubicBezTo>
                <a:close/>
                <a:moveTo>
                  <a:pt x="96" y="67"/>
                </a:moveTo>
                <a:cubicBezTo>
                  <a:pt x="96" y="66"/>
                  <a:pt x="96" y="66"/>
                  <a:pt x="95" y="65"/>
                </a:cubicBezTo>
                <a:cubicBezTo>
                  <a:pt x="95" y="65"/>
                  <a:pt x="95" y="64"/>
                  <a:pt x="95" y="64"/>
                </a:cubicBezTo>
                <a:cubicBezTo>
                  <a:pt x="95" y="62"/>
                  <a:pt x="93" y="62"/>
                  <a:pt x="92" y="61"/>
                </a:cubicBezTo>
                <a:cubicBezTo>
                  <a:pt x="92" y="62"/>
                  <a:pt x="91" y="63"/>
                  <a:pt x="92" y="64"/>
                </a:cubicBezTo>
                <a:cubicBezTo>
                  <a:pt x="93" y="65"/>
                  <a:pt x="94" y="66"/>
                  <a:pt x="94" y="67"/>
                </a:cubicBezTo>
                <a:cubicBezTo>
                  <a:pt x="95" y="67"/>
                  <a:pt x="95" y="67"/>
                  <a:pt x="96" y="67"/>
                </a:cubicBezTo>
                <a:close/>
                <a:moveTo>
                  <a:pt x="105" y="59"/>
                </a:moveTo>
                <a:cubicBezTo>
                  <a:pt x="105" y="59"/>
                  <a:pt x="104" y="59"/>
                  <a:pt x="104" y="59"/>
                </a:cubicBezTo>
                <a:cubicBezTo>
                  <a:pt x="103" y="61"/>
                  <a:pt x="102" y="61"/>
                  <a:pt x="101" y="63"/>
                </a:cubicBezTo>
                <a:cubicBezTo>
                  <a:pt x="101" y="66"/>
                  <a:pt x="101" y="66"/>
                  <a:pt x="102" y="67"/>
                </a:cubicBezTo>
                <a:cubicBezTo>
                  <a:pt x="103" y="65"/>
                  <a:pt x="104" y="62"/>
                  <a:pt x="105" y="59"/>
                </a:cubicBezTo>
                <a:close/>
                <a:moveTo>
                  <a:pt x="197" y="158"/>
                </a:moveTo>
                <a:cubicBezTo>
                  <a:pt x="197" y="159"/>
                  <a:pt x="197" y="160"/>
                  <a:pt x="197" y="161"/>
                </a:cubicBezTo>
                <a:cubicBezTo>
                  <a:pt x="198" y="162"/>
                  <a:pt x="200" y="162"/>
                  <a:pt x="201" y="163"/>
                </a:cubicBezTo>
                <a:cubicBezTo>
                  <a:pt x="202" y="162"/>
                  <a:pt x="202" y="161"/>
                  <a:pt x="202" y="161"/>
                </a:cubicBezTo>
                <a:cubicBezTo>
                  <a:pt x="200" y="160"/>
                  <a:pt x="199" y="159"/>
                  <a:pt x="197" y="158"/>
                </a:cubicBezTo>
                <a:close/>
                <a:moveTo>
                  <a:pt x="272" y="104"/>
                </a:moveTo>
                <a:cubicBezTo>
                  <a:pt x="272" y="104"/>
                  <a:pt x="272" y="104"/>
                  <a:pt x="272" y="104"/>
                </a:cubicBezTo>
                <a:cubicBezTo>
                  <a:pt x="273" y="102"/>
                  <a:pt x="273" y="100"/>
                  <a:pt x="274" y="97"/>
                </a:cubicBezTo>
                <a:cubicBezTo>
                  <a:pt x="274" y="96"/>
                  <a:pt x="274" y="94"/>
                  <a:pt x="273" y="93"/>
                </a:cubicBezTo>
                <a:cubicBezTo>
                  <a:pt x="272" y="93"/>
                  <a:pt x="272" y="93"/>
                  <a:pt x="272" y="94"/>
                </a:cubicBezTo>
                <a:cubicBezTo>
                  <a:pt x="272" y="97"/>
                  <a:pt x="272" y="100"/>
                  <a:pt x="272" y="103"/>
                </a:cubicBezTo>
                <a:cubicBezTo>
                  <a:pt x="272" y="104"/>
                  <a:pt x="272" y="104"/>
                  <a:pt x="272" y="104"/>
                </a:cubicBezTo>
                <a:close/>
                <a:moveTo>
                  <a:pt x="24" y="117"/>
                </a:moveTo>
                <a:cubicBezTo>
                  <a:pt x="24" y="117"/>
                  <a:pt x="24" y="117"/>
                  <a:pt x="24" y="117"/>
                </a:cubicBezTo>
                <a:cubicBezTo>
                  <a:pt x="24" y="117"/>
                  <a:pt x="24" y="118"/>
                  <a:pt x="24" y="119"/>
                </a:cubicBezTo>
                <a:cubicBezTo>
                  <a:pt x="24" y="119"/>
                  <a:pt x="24" y="120"/>
                  <a:pt x="24" y="120"/>
                </a:cubicBezTo>
                <a:cubicBezTo>
                  <a:pt x="26" y="121"/>
                  <a:pt x="27" y="122"/>
                  <a:pt x="28" y="123"/>
                </a:cubicBezTo>
                <a:cubicBezTo>
                  <a:pt x="28" y="123"/>
                  <a:pt x="29" y="124"/>
                  <a:pt x="29" y="124"/>
                </a:cubicBezTo>
                <a:cubicBezTo>
                  <a:pt x="29" y="124"/>
                  <a:pt x="29" y="124"/>
                  <a:pt x="29" y="124"/>
                </a:cubicBezTo>
                <a:cubicBezTo>
                  <a:pt x="28" y="121"/>
                  <a:pt x="26" y="119"/>
                  <a:pt x="24" y="117"/>
                </a:cubicBezTo>
                <a:close/>
                <a:moveTo>
                  <a:pt x="213" y="162"/>
                </a:moveTo>
                <a:cubicBezTo>
                  <a:pt x="214" y="162"/>
                  <a:pt x="215" y="163"/>
                  <a:pt x="216" y="161"/>
                </a:cubicBezTo>
                <a:cubicBezTo>
                  <a:pt x="215" y="160"/>
                  <a:pt x="214" y="158"/>
                  <a:pt x="213" y="157"/>
                </a:cubicBezTo>
                <a:cubicBezTo>
                  <a:pt x="213" y="159"/>
                  <a:pt x="213" y="160"/>
                  <a:pt x="213" y="162"/>
                </a:cubicBezTo>
                <a:close/>
                <a:moveTo>
                  <a:pt x="63" y="162"/>
                </a:moveTo>
                <a:cubicBezTo>
                  <a:pt x="62" y="162"/>
                  <a:pt x="62" y="163"/>
                  <a:pt x="61" y="163"/>
                </a:cubicBezTo>
                <a:cubicBezTo>
                  <a:pt x="64" y="164"/>
                  <a:pt x="67" y="165"/>
                  <a:pt x="70" y="166"/>
                </a:cubicBezTo>
                <a:cubicBezTo>
                  <a:pt x="70" y="166"/>
                  <a:pt x="70" y="166"/>
                  <a:pt x="71" y="165"/>
                </a:cubicBezTo>
                <a:cubicBezTo>
                  <a:pt x="68" y="164"/>
                  <a:pt x="66" y="163"/>
                  <a:pt x="63" y="162"/>
                </a:cubicBezTo>
                <a:close/>
                <a:moveTo>
                  <a:pt x="190" y="78"/>
                </a:moveTo>
                <a:cubicBezTo>
                  <a:pt x="188" y="77"/>
                  <a:pt x="187" y="76"/>
                  <a:pt x="186" y="75"/>
                </a:cubicBezTo>
                <a:cubicBezTo>
                  <a:pt x="185" y="76"/>
                  <a:pt x="185" y="76"/>
                  <a:pt x="186" y="76"/>
                </a:cubicBezTo>
                <a:cubicBezTo>
                  <a:pt x="187" y="78"/>
                  <a:pt x="188" y="80"/>
                  <a:pt x="189" y="81"/>
                </a:cubicBezTo>
                <a:cubicBezTo>
                  <a:pt x="189" y="81"/>
                  <a:pt x="190" y="82"/>
                  <a:pt x="190" y="82"/>
                </a:cubicBezTo>
                <a:cubicBezTo>
                  <a:pt x="190" y="80"/>
                  <a:pt x="190" y="79"/>
                  <a:pt x="190" y="78"/>
                </a:cubicBezTo>
                <a:close/>
                <a:moveTo>
                  <a:pt x="267" y="87"/>
                </a:moveTo>
                <a:cubicBezTo>
                  <a:pt x="266" y="89"/>
                  <a:pt x="265" y="91"/>
                  <a:pt x="267" y="93"/>
                </a:cubicBezTo>
                <a:cubicBezTo>
                  <a:pt x="267" y="92"/>
                  <a:pt x="268" y="92"/>
                  <a:pt x="269" y="91"/>
                </a:cubicBezTo>
                <a:cubicBezTo>
                  <a:pt x="268" y="90"/>
                  <a:pt x="268" y="88"/>
                  <a:pt x="267" y="87"/>
                </a:cubicBezTo>
                <a:close/>
                <a:moveTo>
                  <a:pt x="80" y="44"/>
                </a:moveTo>
                <a:cubicBezTo>
                  <a:pt x="81" y="44"/>
                  <a:pt x="83" y="43"/>
                  <a:pt x="84" y="43"/>
                </a:cubicBezTo>
                <a:cubicBezTo>
                  <a:pt x="83" y="42"/>
                  <a:pt x="83" y="41"/>
                  <a:pt x="82" y="40"/>
                </a:cubicBezTo>
                <a:cubicBezTo>
                  <a:pt x="82" y="40"/>
                  <a:pt x="81" y="40"/>
                  <a:pt x="81" y="40"/>
                </a:cubicBezTo>
                <a:cubicBezTo>
                  <a:pt x="80" y="42"/>
                  <a:pt x="80" y="43"/>
                  <a:pt x="80" y="44"/>
                </a:cubicBezTo>
                <a:close/>
                <a:moveTo>
                  <a:pt x="184" y="152"/>
                </a:moveTo>
                <a:cubicBezTo>
                  <a:pt x="184" y="152"/>
                  <a:pt x="184" y="152"/>
                  <a:pt x="184" y="152"/>
                </a:cubicBezTo>
                <a:cubicBezTo>
                  <a:pt x="183" y="155"/>
                  <a:pt x="183" y="157"/>
                  <a:pt x="183" y="159"/>
                </a:cubicBezTo>
                <a:cubicBezTo>
                  <a:pt x="184" y="159"/>
                  <a:pt x="185" y="159"/>
                  <a:pt x="186" y="158"/>
                </a:cubicBezTo>
                <a:cubicBezTo>
                  <a:pt x="185" y="156"/>
                  <a:pt x="185" y="154"/>
                  <a:pt x="184" y="152"/>
                </a:cubicBezTo>
                <a:close/>
                <a:moveTo>
                  <a:pt x="145" y="165"/>
                </a:moveTo>
                <a:cubicBezTo>
                  <a:pt x="142" y="165"/>
                  <a:pt x="140" y="165"/>
                  <a:pt x="137" y="165"/>
                </a:cubicBezTo>
                <a:cubicBezTo>
                  <a:pt x="137" y="165"/>
                  <a:pt x="138" y="166"/>
                  <a:pt x="139" y="166"/>
                </a:cubicBezTo>
                <a:cubicBezTo>
                  <a:pt x="140" y="166"/>
                  <a:pt x="142" y="166"/>
                  <a:pt x="144" y="166"/>
                </a:cubicBezTo>
                <a:cubicBezTo>
                  <a:pt x="144" y="166"/>
                  <a:pt x="144" y="165"/>
                  <a:pt x="145" y="165"/>
                </a:cubicBezTo>
                <a:close/>
                <a:moveTo>
                  <a:pt x="174" y="184"/>
                </a:moveTo>
                <a:cubicBezTo>
                  <a:pt x="174" y="183"/>
                  <a:pt x="173" y="183"/>
                  <a:pt x="173" y="184"/>
                </a:cubicBezTo>
                <a:cubicBezTo>
                  <a:pt x="171" y="184"/>
                  <a:pt x="169" y="185"/>
                  <a:pt x="168" y="186"/>
                </a:cubicBezTo>
                <a:cubicBezTo>
                  <a:pt x="168" y="186"/>
                  <a:pt x="167" y="186"/>
                  <a:pt x="167" y="186"/>
                </a:cubicBezTo>
                <a:cubicBezTo>
                  <a:pt x="168" y="186"/>
                  <a:pt x="169" y="186"/>
                  <a:pt x="170" y="186"/>
                </a:cubicBezTo>
                <a:cubicBezTo>
                  <a:pt x="170" y="186"/>
                  <a:pt x="171" y="186"/>
                  <a:pt x="171" y="186"/>
                </a:cubicBezTo>
                <a:cubicBezTo>
                  <a:pt x="172" y="186"/>
                  <a:pt x="173" y="185"/>
                  <a:pt x="174" y="184"/>
                </a:cubicBezTo>
                <a:close/>
                <a:moveTo>
                  <a:pt x="130" y="150"/>
                </a:moveTo>
                <a:cubicBezTo>
                  <a:pt x="129" y="148"/>
                  <a:pt x="129" y="147"/>
                  <a:pt x="127" y="146"/>
                </a:cubicBezTo>
                <a:cubicBezTo>
                  <a:pt x="127" y="146"/>
                  <a:pt x="127" y="147"/>
                  <a:pt x="127" y="147"/>
                </a:cubicBezTo>
                <a:cubicBezTo>
                  <a:pt x="126" y="148"/>
                  <a:pt x="126" y="149"/>
                  <a:pt x="126" y="150"/>
                </a:cubicBezTo>
                <a:cubicBezTo>
                  <a:pt x="127" y="150"/>
                  <a:pt x="128" y="150"/>
                  <a:pt x="130" y="150"/>
                </a:cubicBezTo>
                <a:close/>
                <a:moveTo>
                  <a:pt x="188" y="40"/>
                </a:moveTo>
                <a:cubicBezTo>
                  <a:pt x="190" y="40"/>
                  <a:pt x="191" y="41"/>
                  <a:pt x="193" y="41"/>
                </a:cubicBezTo>
                <a:cubicBezTo>
                  <a:pt x="193" y="40"/>
                  <a:pt x="193" y="40"/>
                  <a:pt x="194" y="39"/>
                </a:cubicBezTo>
                <a:cubicBezTo>
                  <a:pt x="192" y="39"/>
                  <a:pt x="190" y="38"/>
                  <a:pt x="188" y="39"/>
                </a:cubicBezTo>
                <a:cubicBezTo>
                  <a:pt x="188" y="39"/>
                  <a:pt x="188" y="40"/>
                  <a:pt x="188" y="40"/>
                </a:cubicBezTo>
                <a:close/>
                <a:moveTo>
                  <a:pt x="174" y="24"/>
                </a:moveTo>
                <a:cubicBezTo>
                  <a:pt x="172" y="23"/>
                  <a:pt x="171" y="23"/>
                  <a:pt x="169" y="22"/>
                </a:cubicBezTo>
                <a:cubicBezTo>
                  <a:pt x="168" y="22"/>
                  <a:pt x="167" y="22"/>
                  <a:pt x="166" y="23"/>
                </a:cubicBezTo>
                <a:cubicBezTo>
                  <a:pt x="168" y="23"/>
                  <a:pt x="170" y="24"/>
                  <a:pt x="172" y="24"/>
                </a:cubicBezTo>
                <a:cubicBezTo>
                  <a:pt x="173" y="25"/>
                  <a:pt x="173" y="24"/>
                  <a:pt x="174" y="24"/>
                </a:cubicBezTo>
                <a:close/>
                <a:moveTo>
                  <a:pt x="104" y="228"/>
                </a:moveTo>
                <a:cubicBezTo>
                  <a:pt x="106" y="226"/>
                  <a:pt x="108" y="223"/>
                  <a:pt x="109" y="220"/>
                </a:cubicBezTo>
                <a:cubicBezTo>
                  <a:pt x="109" y="219"/>
                  <a:pt x="109" y="219"/>
                  <a:pt x="109" y="218"/>
                </a:cubicBezTo>
                <a:cubicBezTo>
                  <a:pt x="109" y="218"/>
                  <a:pt x="109" y="218"/>
                  <a:pt x="109" y="218"/>
                </a:cubicBezTo>
                <a:cubicBezTo>
                  <a:pt x="107" y="221"/>
                  <a:pt x="105" y="225"/>
                  <a:pt x="104" y="228"/>
                </a:cubicBezTo>
                <a:close/>
                <a:moveTo>
                  <a:pt x="222" y="165"/>
                </a:moveTo>
                <a:cubicBezTo>
                  <a:pt x="222" y="166"/>
                  <a:pt x="222" y="166"/>
                  <a:pt x="222" y="166"/>
                </a:cubicBezTo>
                <a:cubicBezTo>
                  <a:pt x="225" y="166"/>
                  <a:pt x="227" y="164"/>
                  <a:pt x="229" y="163"/>
                </a:cubicBezTo>
                <a:cubicBezTo>
                  <a:pt x="228" y="163"/>
                  <a:pt x="227" y="162"/>
                  <a:pt x="226" y="163"/>
                </a:cubicBezTo>
                <a:cubicBezTo>
                  <a:pt x="226" y="164"/>
                  <a:pt x="225" y="164"/>
                  <a:pt x="224" y="165"/>
                </a:cubicBezTo>
                <a:cubicBezTo>
                  <a:pt x="223" y="165"/>
                  <a:pt x="223" y="165"/>
                  <a:pt x="222" y="165"/>
                </a:cubicBezTo>
                <a:close/>
                <a:moveTo>
                  <a:pt x="180" y="159"/>
                </a:moveTo>
                <a:cubicBezTo>
                  <a:pt x="180" y="157"/>
                  <a:pt x="181" y="153"/>
                  <a:pt x="180" y="152"/>
                </a:cubicBezTo>
                <a:cubicBezTo>
                  <a:pt x="179" y="154"/>
                  <a:pt x="179" y="156"/>
                  <a:pt x="178" y="159"/>
                </a:cubicBezTo>
                <a:cubicBezTo>
                  <a:pt x="179" y="159"/>
                  <a:pt x="179" y="159"/>
                  <a:pt x="180" y="159"/>
                </a:cubicBezTo>
                <a:close/>
                <a:moveTo>
                  <a:pt x="78" y="261"/>
                </a:moveTo>
                <a:cubicBezTo>
                  <a:pt x="78" y="261"/>
                  <a:pt x="78" y="261"/>
                  <a:pt x="78" y="261"/>
                </a:cubicBezTo>
                <a:cubicBezTo>
                  <a:pt x="78" y="260"/>
                  <a:pt x="79" y="258"/>
                  <a:pt x="79" y="256"/>
                </a:cubicBezTo>
                <a:cubicBezTo>
                  <a:pt x="78" y="256"/>
                  <a:pt x="77" y="256"/>
                  <a:pt x="77" y="256"/>
                </a:cubicBezTo>
                <a:cubicBezTo>
                  <a:pt x="76" y="258"/>
                  <a:pt x="77" y="260"/>
                  <a:pt x="78" y="261"/>
                </a:cubicBezTo>
                <a:close/>
                <a:moveTo>
                  <a:pt x="171" y="51"/>
                </a:moveTo>
                <a:cubicBezTo>
                  <a:pt x="174" y="53"/>
                  <a:pt x="176" y="54"/>
                  <a:pt x="178" y="55"/>
                </a:cubicBezTo>
                <a:cubicBezTo>
                  <a:pt x="178" y="53"/>
                  <a:pt x="177" y="52"/>
                  <a:pt x="176" y="52"/>
                </a:cubicBezTo>
                <a:cubicBezTo>
                  <a:pt x="175" y="52"/>
                  <a:pt x="175" y="52"/>
                  <a:pt x="175" y="51"/>
                </a:cubicBezTo>
                <a:cubicBezTo>
                  <a:pt x="174" y="51"/>
                  <a:pt x="173" y="51"/>
                  <a:pt x="171" y="51"/>
                </a:cubicBezTo>
                <a:close/>
                <a:moveTo>
                  <a:pt x="95" y="118"/>
                </a:moveTo>
                <a:cubicBezTo>
                  <a:pt x="94" y="120"/>
                  <a:pt x="93" y="122"/>
                  <a:pt x="92" y="123"/>
                </a:cubicBezTo>
                <a:cubicBezTo>
                  <a:pt x="91" y="125"/>
                  <a:pt x="89" y="127"/>
                  <a:pt x="88" y="128"/>
                </a:cubicBezTo>
                <a:cubicBezTo>
                  <a:pt x="89" y="128"/>
                  <a:pt x="89" y="128"/>
                  <a:pt x="89" y="127"/>
                </a:cubicBezTo>
                <a:cubicBezTo>
                  <a:pt x="91" y="126"/>
                  <a:pt x="92" y="124"/>
                  <a:pt x="94" y="122"/>
                </a:cubicBezTo>
                <a:cubicBezTo>
                  <a:pt x="95" y="121"/>
                  <a:pt x="95" y="120"/>
                  <a:pt x="95" y="118"/>
                </a:cubicBezTo>
                <a:close/>
                <a:moveTo>
                  <a:pt x="163" y="137"/>
                </a:moveTo>
                <a:cubicBezTo>
                  <a:pt x="167" y="138"/>
                  <a:pt x="169" y="138"/>
                  <a:pt x="171" y="135"/>
                </a:cubicBezTo>
                <a:cubicBezTo>
                  <a:pt x="168" y="136"/>
                  <a:pt x="166" y="136"/>
                  <a:pt x="163" y="137"/>
                </a:cubicBezTo>
                <a:close/>
                <a:moveTo>
                  <a:pt x="183" y="164"/>
                </a:moveTo>
                <a:cubicBezTo>
                  <a:pt x="183" y="166"/>
                  <a:pt x="183" y="168"/>
                  <a:pt x="183" y="170"/>
                </a:cubicBezTo>
                <a:cubicBezTo>
                  <a:pt x="183" y="170"/>
                  <a:pt x="183" y="170"/>
                  <a:pt x="183" y="170"/>
                </a:cubicBezTo>
                <a:cubicBezTo>
                  <a:pt x="184" y="168"/>
                  <a:pt x="184" y="166"/>
                  <a:pt x="185" y="164"/>
                </a:cubicBezTo>
                <a:cubicBezTo>
                  <a:pt x="184" y="164"/>
                  <a:pt x="184" y="164"/>
                  <a:pt x="183" y="164"/>
                </a:cubicBezTo>
                <a:close/>
                <a:moveTo>
                  <a:pt x="157" y="203"/>
                </a:moveTo>
                <a:cubicBezTo>
                  <a:pt x="157" y="203"/>
                  <a:pt x="157" y="202"/>
                  <a:pt x="157" y="202"/>
                </a:cubicBezTo>
                <a:cubicBezTo>
                  <a:pt x="156" y="202"/>
                  <a:pt x="154" y="202"/>
                  <a:pt x="152" y="201"/>
                </a:cubicBezTo>
                <a:cubicBezTo>
                  <a:pt x="152" y="201"/>
                  <a:pt x="152" y="201"/>
                  <a:pt x="151" y="201"/>
                </a:cubicBezTo>
                <a:cubicBezTo>
                  <a:pt x="150" y="201"/>
                  <a:pt x="148" y="202"/>
                  <a:pt x="147" y="202"/>
                </a:cubicBezTo>
                <a:cubicBezTo>
                  <a:pt x="147" y="202"/>
                  <a:pt x="147" y="202"/>
                  <a:pt x="147" y="202"/>
                </a:cubicBezTo>
                <a:cubicBezTo>
                  <a:pt x="150" y="202"/>
                  <a:pt x="154" y="202"/>
                  <a:pt x="157" y="203"/>
                </a:cubicBezTo>
                <a:close/>
                <a:moveTo>
                  <a:pt x="103" y="26"/>
                </a:moveTo>
                <a:cubicBezTo>
                  <a:pt x="106" y="26"/>
                  <a:pt x="108" y="25"/>
                  <a:pt x="111" y="25"/>
                </a:cubicBezTo>
                <a:cubicBezTo>
                  <a:pt x="111" y="25"/>
                  <a:pt x="111" y="24"/>
                  <a:pt x="111" y="24"/>
                </a:cubicBezTo>
                <a:cubicBezTo>
                  <a:pt x="108" y="24"/>
                  <a:pt x="105" y="24"/>
                  <a:pt x="102" y="24"/>
                </a:cubicBezTo>
                <a:cubicBezTo>
                  <a:pt x="103" y="25"/>
                  <a:pt x="103" y="25"/>
                  <a:pt x="103" y="26"/>
                </a:cubicBezTo>
                <a:close/>
                <a:moveTo>
                  <a:pt x="140" y="184"/>
                </a:moveTo>
                <a:cubicBezTo>
                  <a:pt x="140" y="185"/>
                  <a:pt x="140" y="185"/>
                  <a:pt x="141" y="185"/>
                </a:cubicBezTo>
                <a:cubicBezTo>
                  <a:pt x="143" y="185"/>
                  <a:pt x="144" y="185"/>
                  <a:pt x="146" y="185"/>
                </a:cubicBezTo>
                <a:cubicBezTo>
                  <a:pt x="146" y="185"/>
                  <a:pt x="146" y="184"/>
                  <a:pt x="146" y="184"/>
                </a:cubicBezTo>
                <a:cubicBezTo>
                  <a:pt x="144" y="184"/>
                  <a:pt x="142" y="184"/>
                  <a:pt x="140" y="184"/>
                </a:cubicBezTo>
                <a:close/>
                <a:moveTo>
                  <a:pt x="197" y="170"/>
                </a:moveTo>
                <a:cubicBezTo>
                  <a:pt x="198" y="170"/>
                  <a:pt x="198" y="170"/>
                  <a:pt x="199" y="170"/>
                </a:cubicBezTo>
                <a:cubicBezTo>
                  <a:pt x="199" y="169"/>
                  <a:pt x="200" y="168"/>
                  <a:pt x="200" y="167"/>
                </a:cubicBezTo>
                <a:cubicBezTo>
                  <a:pt x="200" y="167"/>
                  <a:pt x="200" y="166"/>
                  <a:pt x="200" y="166"/>
                </a:cubicBezTo>
                <a:cubicBezTo>
                  <a:pt x="199" y="167"/>
                  <a:pt x="198" y="167"/>
                  <a:pt x="197" y="167"/>
                </a:cubicBezTo>
                <a:cubicBezTo>
                  <a:pt x="197" y="168"/>
                  <a:pt x="197" y="169"/>
                  <a:pt x="197" y="170"/>
                </a:cubicBezTo>
                <a:close/>
                <a:moveTo>
                  <a:pt x="161" y="52"/>
                </a:moveTo>
                <a:cubicBezTo>
                  <a:pt x="158" y="51"/>
                  <a:pt x="151" y="50"/>
                  <a:pt x="150" y="51"/>
                </a:cubicBezTo>
                <a:cubicBezTo>
                  <a:pt x="151" y="51"/>
                  <a:pt x="152" y="52"/>
                  <a:pt x="161" y="52"/>
                </a:cubicBezTo>
                <a:close/>
                <a:moveTo>
                  <a:pt x="90" y="32"/>
                </a:moveTo>
                <a:cubicBezTo>
                  <a:pt x="93" y="33"/>
                  <a:pt x="95" y="32"/>
                  <a:pt x="98" y="31"/>
                </a:cubicBezTo>
                <a:cubicBezTo>
                  <a:pt x="98" y="31"/>
                  <a:pt x="99" y="31"/>
                  <a:pt x="98" y="30"/>
                </a:cubicBezTo>
                <a:cubicBezTo>
                  <a:pt x="96" y="31"/>
                  <a:pt x="93" y="32"/>
                  <a:pt x="90" y="32"/>
                </a:cubicBezTo>
                <a:close/>
                <a:moveTo>
                  <a:pt x="70" y="150"/>
                </a:moveTo>
                <a:cubicBezTo>
                  <a:pt x="69" y="150"/>
                  <a:pt x="67" y="150"/>
                  <a:pt x="65" y="150"/>
                </a:cubicBezTo>
                <a:cubicBezTo>
                  <a:pt x="67" y="152"/>
                  <a:pt x="69" y="152"/>
                  <a:pt x="71" y="153"/>
                </a:cubicBezTo>
                <a:cubicBezTo>
                  <a:pt x="71" y="152"/>
                  <a:pt x="71" y="151"/>
                  <a:pt x="70" y="150"/>
                </a:cubicBezTo>
                <a:close/>
                <a:moveTo>
                  <a:pt x="187" y="57"/>
                </a:moveTo>
                <a:cubicBezTo>
                  <a:pt x="185" y="56"/>
                  <a:pt x="183" y="55"/>
                  <a:pt x="182" y="55"/>
                </a:cubicBezTo>
                <a:cubicBezTo>
                  <a:pt x="182" y="55"/>
                  <a:pt x="181" y="55"/>
                  <a:pt x="181" y="55"/>
                </a:cubicBezTo>
                <a:cubicBezTo>
                  <a:pt x="182" y="56"/>
                  <a:pt x="182" y="57"/>
                  <a:pt x="183" y="58"/>
                </a:cubicBezTo>
                <a:cubicBezTo>
                  <a:pt x="184" y="58"/>
                  <a:pt x="185" y="57"/>
                  <a:pt x="187" y="57"/>
                </a:cubicBezTo>
                <a:close/>
                <a:moveTo>
                  <a:pt x="202" y="33"/>
                </a:moveTo>
                <a:cubicBezTo>
                  <a:pt x="202" y="33"/>
                  <a:pt x="202" y="32"/>
                  <a:pt x="202" y="32"/>
                </a:cubicBezTo>
                <a:cubicBezTo>
                  <a:pt x="200" y="31"/>
                  <a:pt x="197" y="30"/>
                  <a:pt x="195" y="28"/>
                </a:cubicBezTo>
                <a:cubicBezTo>
                  <a:pt x="194" y="28"/>
                  <a:pt x="193" y="28"/>
                  <a:pt x="192" y="28"/>
                </a:cubicBezTo>
                <a:cubicBezTo>
                  <a:pt x="195" y="29"/>
                  <a:pt x="198" y="31"/>
                  <a:pt x="202" y="33"/>
                </a:cubicBezTo>
                <a:close/>
                <a:moveTo>
                  <a:pt x="86" y="145"/>
                </a:moveTo>
                <a:cubicBezTo>
                  <a:pt x="85" y="145"/>
                  <a:pt x="77" y="148"/>
                  <a:pt x="77" y="149"/>
                </a:cubicBezTo>
                <a:cubicBezTo>
                  <a:pt x="77" y="149"/>
                  <a:pt x="77" y="149"/>
                  <a:pt x="77" y="149"/>
                </a:cubicBezTo>
                <a:cubicBezTo>
                  <a:pt x="78" y="148"/>
                  <a:pt x="79" y="148"/>
                  <a:pt x="81" y="148"/>
                </a:cubicBezTo>
                <a:cubicBezTo>
                  <a:pt x="81" y="148"/>
                  <a:pt x="81" y="148"/>
                  <a:pt x="82" y="148"/>
                </a:cubicBezTo>
                <a:cubicBezTo>
                  <a:pt x="83" y="147"/>
                  <a:pt x="84" y="146"/>
                  <a:pt x="86" y="145"/>
                </a:cubicBezTo>
                <a:close/>
                <a:moveTo>
                  <a:pt x="156" y="63"/>
                </a:moveTo>
                <a:cubicBezTo>
                  <a:pt x="156" y="62"/>
                  <a:pt x="156" y="62"/>
                  <a:pt x="156" y="62"/>
                </a:cubicBezTo>
                <a:cubicBezTo>
                  <a:pt x="154" y="61"/>
                  <a:pt x="151" y="61"/>
                  <a:pt x="149" y="60"/>
                </a:cubicBezTo>
                <a:cubicBezTo>
                  <a:pt x="149" y="60"/>
                  <a:pt x="149" y="61"/>
                  <a:pt x="149" y="62"/>
                </a:cubicBezTo>
                <a:cubicBezTo>
                  <a:pt x="151" y="62"/>
                  <a:pt x="154" y="62"/>
                  <a:pt x="156" y="63"/>
                </a:cubicBezTo>
                <a:close/>
                <a:moveTo>
                  <a:pt x="164" y="128"/>
                </a:moveTo>
                <a:cubicBezTo>
                  <a:pt x="167" y="127"/>
                  <a:pt x="170" y="124"/>
                  <a:pt x="172" y="121"/>
                </a:cubicBezTo>
                <a:cubicBezTo>
                  <a:pt x="169" y="123"/>
                  <a:pt x="166" y="126"/>
                  <a:pt x="164" y="128"/>
                </a:cubicBezTo>
                <a:close/>
                <a:moveTo>
                  <a:pt x="104" y="37"/>
                </a:moveTo>
                <a:cubicBezTo>
                  <a:pt x="108" y="37"/>
                  <a:pt x="109" y="37"/>
                  <a:pt x="109" y="36"/>
                </a:cubicBezTo>
                <a:cubicBezTo>
                  <a:pt x="108" y="35"/>
                  <a:pt x="106" y="35"/>
                  <a:pt x="104" y="36"/>
                </a:cubicBezTo>
                <a:cubicBezTo>
                  <a:pt x="104" y="36"/>
                  <a:pt x="104" y="37"/>
                  <a:pt x="104" y="37"/>
                </a:cubicBezTo>
                <a:close/>
                <a:moveTo>
                  <a:pt x="200" y="63"/>
                </a:moveTo>
                <a:cubicBezTo>
                  <a:pt x="199" y="64"/>
                  <a:pt x="197" y="66"/>
                  <a:pt x="196" y="67"/>
                </a:cubicBezTo>
                <a:cubicBezTo>
                  <a:pt x="196" y="68"/>
                  <a:pt x="197" y="68"/>
                  <a:pt x="197" y="68"/>
                </a:cubicBezTo>
                <a:cubicBezTo>
                  <a:pt x="198" y="67"/>
                  <a:pt x="198" y="67"/>
                  <a:pt x="199" y="66"/>
                </a:cubicBezTo>
                <a:cubicBezTo>
                  <a:pt x="200" y="65"/>
                  <a:pt x="200" y="64"/>
                  <a:pt x="200" y="63"/>
                </a:cubicBezTo>
                <a:close/>
                <a:moveTo>
                  <a:pt x="18" y="126"/>
                </a:moveTo>
                <a:cubicBezTo>
                  <a:pt x="18" y="126"/>
                  <a:pt x="18" y="126"/>
                  <a:pt x="17" y="126"/>
                </a:cubicBezTo>
                <a:cubicBezTo>
                  <a:pt x="17" y="127"/>
                  <a:pt x="17" y="127"/>
                  <a:pt x="17" y="128"/>
                </a:cubicBezTo>
                <a:cubicBezTo>
                  <a:pt x="17" y="129"/>
                  <a:pt x="18" y="131"/>
                  <a:pt x="18" y="132"/>
                </a:cubicBezTo>
                <a:cubicBezTo>
                  <a:pt x="19" y="130"/>
                  <a:pt x="19" y="128"/>
                  <a:pt x="18" y="126"/>
                </a:cubicBezTo>
                <a:close/>
                <a:moveTo>
                  <a:pt x="243" y="155"/>
                </a:moveTo>
                <a:cubicBezTo>
                  <a:pt x="243" y="155"/>
                  <a:pt x="243" y="155"/>
                  <a:pt x="243" y="155"/>
                </a:cubicBezTo>
                <a:cubicBezTo>
                  <a:pt x="241" y="155"/>
                  <a:pt x="239" y="156"/>
                  <a:pt x="237" y="156"/>
                </a:cubicBezTo>
                <a:cubicBezTo>
                  <a:pt x="237" y="157"/>
                  <a:pt x="237" y="158"/>
                  <a:pt x="237" y="159"/>
                </a:cubicBezTo>
                <a:cubicBezTo>
                  <a:pt x="239" y="157"/>
                  <a:pt x="241" y="156"/>
                  <a:pt x="243" y="155"/>
                </a:cubicBezTo>
                <a:close/>
                <a:moveTo>
                  <a:pt x="69" y="33"/>
                </a:moveTo>
                <a:cubicBezTo>
                  <a:pt x="66" y="34"/>
                  <a:pt x="59" y="38"/>
                  <a:pt x="58" y="40"/>
                </a:cubicBezTo>
                <a:cubicBezTo>
                  <a:pt x="61" y="38"/>
                  <a:pt x="65" y="36"/>
                  <a:pt x="69" y="33"/>
                </a:cubicBezTo>
                <a:close/>
                <a:moveTo>
                  <a:pt x="89" y="147"/>
                </a:moveTo>
                <a:cubicBezTo>
                  <a:pt x="88" y="148"/>
                  <a:pt x="86" y="148"/>
                  <a:pt x="85" y="149"/>
                </a:cubicBezTo>
                <a:cubicBezTo>
                  <a:pt x="87" y="150"/>
                  <a:pt x="88" y="150"/>
                  <a:pt x="89" y="151"/>
                </a:cubicBezTo>
                <a:cubicBezTo>
                  <a:pt x="89" y="150"/>
                  <a:pt x="89" y="149"/>
                  <a:pt x="89" y="147"/>
                </a:cubicBezTo>
                <a:close/>
                <a:moveTo>
                  <a:pt x="21" y="137"/>
                </a:moveTo>
                <a:cubicBezTo>
                  <a:pt x="21" y="137"/>
                  <a:pt x="22" y="137"/>
                  <a:pt x="22" y="137"/>
                </a:cubicBezTo>
                <a:cubicBezTo>
                  <a:pt x="22" y="136"/>
                  <a:pt x="23" y="135"/>
                  <a:pt x="24" y="134"/>
                </a:cubicBezTo>
                <a:cubicBezTo>
                  <a:pt x="23" y="133"/>
                  <a:pt x="23" y="133"/>
                  <a:pt x="22" y="132"/>
                </a:cubicBezTo>
                <a:cubicBezTo>
                  <a:pt x="21" y="133"/>
                  <a:pt x="21" y="135"/>
                  <a:pt x="21" y="137"/>
                </a:cubicBezTo>
                <a:close/>
                <a:moveTo>
                  <a:pt x="179" y="175"/>
                </a:moveTo>
                <a:cubicBezTo>
                  <a:pt x="177" y="175"/>
                  <a:pt x="173" y="175"/>
                  <a:pt x="172" y="175"/>
                </a:cubicBezTo>
                <a:cubicBezTo>
                  <a:pt x="174" y="177"/>
                  <a:pt x="176" y="176"/>
                  <a:pt x="178" y="176"/>
                </a:cubicBezTo>
                <a:cubicBezTo>
                  <a:pt x="179" y="176"/>
                  <a:pt x="179" y="176"/>
                  <a:pt x="179" y="175"/>
                </a:cubicBezTo>
                <a:close/>
                <a:moveTo>
                  <a:pt x="124" y="37"/>
                </a:moveTo>
                <a:cubicBezTo>
                  <a:pt x="123" y="37"/>
                  <a:pt x="122" y="37"/>
                  <a:pt x="121" y="37"/>
                </a:cubicBezTo>
                <a:cubicBezTo>
                  <a:pt x="121" y="38"/>
                  <a:pt x="121" y="39"/>
                  <a:pt x="121" y="40"/>
                </a:cubicBezTo>
                <a:cubicBezTo>
                  <a:pt x="122" y="40"/>
                  <a:pt x="123" y="40"/>
                  <a:pt x="123" y="40"/>
                </a:cubicBezTo>
                <a:cubicBezTo>
                  <a:pt x="124" y="39"/>
                  <a:pt x="124" y="38"/>
                  <a:pt x="124" y="37"/>
                </a:cubicBezTo>
                <a:close/>
                <a:moveTo>
                  <a:pt x="111" y="169"/>
                </a:moveTo>
                <a:cubicBezTo>
                  <a:pt x="112" y="170"/>
                  <a:pt x="113" y="170"/>
                  <a:pt x="114" y="170"/>
                </a:cubicBezTo>
                <a:cubicBezTo>
                  <a:pt x="115" y="170"/>
                  <a:pt x="117" y="170"/>
                  <a:pt x="118" y="171"/>
                </a:cubicBezTo>
                <a:cubicBezTo>
                  <a:pt x="116" y="168"/>
                  <a:pt x="114" y="169"/>
                  <a:pt x="111" y="169"/>
                </a:cubicBezTo>
                <a:close/>
                <a:moveTo>
                  <a:pt x="237" y="152"/>
                </a:moveTo>
                <a:cubicBezTo>
                  <a:pt x="239" y="152"/>
                  <a:pt x="241" y="150"/>
                  <a:pt x="242" y="149"/>
                </a:cubicBezTo>
                <a:cubicBezTo>
                  <a:pt x="242" y="149"/>
                  <a:pt x="242" y="148"/>
                  <a:pt x="242" y="149"/>
                </a:cubicBezTo>
                <a:cubicBezTo>
                  <a:pt x="240" y="149"/>
                  <a:pt x="239" y="150"/>
                  <a:pt x="238" y="150"/>
                </a:cubicBezTo>
                <a:cubicBezTo>
                  <a:pt x="237" y="151"/>
                  <a:pt x="237" y="151"/>
                  <a:pt x="237" y="152"/>
                </a:cubicBezTo>
                <a:close/>
                <a:moveTo>
                  <a:pt x="228" y="150"/>
                </a:moveTo>
                <a:cubicBezTo>
                  <a:pt x="226" y="150"/>
                  <a:pt x="224" y="150"/>
                  <a:pt x="222" y="151"/>
                </a:cubicBezTo>
                <a:cubicBezTo>
                  <a:pt x="224" y="151"/>
                  <a:pt x="225" y="152"/>
                  <a:pt x="226" y="152"/>
                </a:cubicBezTo>
                <a:cubicBezTo>
                  <a:pt x="227" y="151"/>
                  <a:pt x="227" y="150"/>
                  <a:pt x="228" y="150"/>
                </a:cubicBezTo>
                <a:close/>
                <a:moveTo>
                  <a:pt x="103" y="122"/>
                </a:moveTo>
                <a:cubicBezTo>
                  <a:pt x="103" y="122"/>
                  <a:pt x="103" y="122"/>
                  <a:pt x="103" y="122"/>
                </a:cubicBezTo>
                <a:cubicBezTo>
                  <a:pt x="102" y="125"/>
                  <a:pt x="101" y="128"/>
                  <a:pt x="100" y="131"/>
                </a:cubicBezTo>
                <a:cubicBezTo>
                  <a:pt x="101" y="130"/>
                  <a:pt x="102" y="129"/>
                  <a:pt x="102" y="129"/>
                </a:cubicBezTo>
                <a:cubicBezTo>
                  <a:pt x="101" y="128"/>
                  <a:pt x="102" y="128"/>
                  <a:pt x="102" y="127"/>
                </a:cubicBezTo>
                <a:cubicBezTo>
                  <a:pt x="102" y="126"/>
                  <a:pt x="102" y="124"/>
                  <a:pt x="104" y="124"/>
                </a:cubicBezTo>
                <a:cubicBezTo>
                  <a:pt x="104" y="123"/>
                  <a:pt x="103" y="122"/>
                  <a:pt x="103" y="122"/>
                </a:cubicBezTo>
                <a:close/>
                <a:moveTo>
                  <a:pt x="213" y="152"/>
                </a:moveTo>
                <a:cubicBezTo>
                  <a:pt x="214" y="154"/>
                  <a:pt x="217" y="153"/>
                  <a:pt x="218" y="154"/>
                </a:cubicBezTo>
                <a:cubicBezTo>
                  <a:pt x="217" y="152"/>
                  <a:pt x="215" y="151"/>
                  <a:pt x="213" y="152"/>
                </a:cubicBezTo>
                <a:close/>
                <a:moveTo>
                  <a:pt x="109" y="183"/>
                </a:moveTo>
                <a:cubicBezTo>
                  <a:pt x="107" y="183"/>
                  <a:pt x="106" y="182"/>
                  <a:pt x="104" y="182"/>
                </a:cubicBezTo>
                <a:cubicBezTo>
                  <a:pt x="104" y="183"/>
                  <a:pt x="104" y="184"/>
                  <a:pt x="104" y="185"/>
                </a:cubicBezTo>
                <a:cubicBezTo>
                  <a:pt x="104" y="184"/>
                  <a:pt x="105" y="184"/>
                  <a:pt x="105" y="184"/>
                </a:cubicBezTo>
                <a:cubicBezTo>
                  <a:pt x="106" y="184"/>
                  <a:pt x="106" y="184"/>
                  <a:pt x="107" y="184"/>
                </a:cubicBezTo>
                <a:cubicBezTo>
                  <a:pt x="108" y="184"/>
                  <a:pt x="108" y="183"/>
                  <a:pt x="109" y="183"/>
                </a:cubicBezTo>
                <a:close/>
                <a:moveTo>
                  <a:pt x="199" y="71"/>
                </a:moveTo>
                <a:cubicBezTo>
                  <a:pt x="197" y="74"/>
                  <a:pt x="196" y="76"/>
                  <a:pt x="196" y="78"/>
                </a:cubicBezTo>
                <a:cubicBezTo>
                  <a:pt x="198" y="76"/>
                  <a:pt x="198" y="74"/>
                  <a:pt x="199" y="71"/>
                </a:cubicBezTo>
                <a:close/>
                <a:moveTo>
                  <a:pt x="125" y="184"/>
                </a:moveTo>
                <a:cubicBezTo>
                  <a:pt x="125" y="185"/>
                  <a:pt x="125" y="186"/>
                  <a:pt x="125" y="188"/>
                </a:cubicBezTo>
                <a:cubicBezTo>
                  <a:pt x="126" y="188"/>
                  <a:pt x="126" y="188"/>
                  <a:pt x="126" y="188"/>
                </a:cubicBezTo>
                <a:cubicBezTo>
                  <a:pt x="127" y="187"/>
                  <a:pt x="127" y="185"/>
                  <a:pt x="128" y="184"/>
                </a:cubicBezTo>
                <a:cubicBezTo>
                  <a:pt x="127" y="184"/>
                  <a:pt x="126" y="184"/>
                  <a:pt x="125" y="184"/>
                </a:cubicBezTo>
                <a:close/>
                <a:moveTo>
                  <a:pt x="76" y="61"/>
                </a:moveTo>
                <a:cubicBezTo>
                  <a:pt x="78" y="62"/>
                  <a:pt x="80" y="62"/>
                  <a:pt x="81" y="62"/>
                </a:cubicBezTo>
                <a:cubicBezTo>
                  <a:pt x="81" y="62"/>
                  <a:pt x="81" y="61"/>
                  <a:pt x="80" y="61"/>
                </a:cubicBezTo>
                <a:cubicBezTo>
                  <a:pt x="80" y="61"/>
                  <a:pt x="79" y="61"/>
                  <a:pt x="78" y="60"/>
                </a:cubicBezTo>
                <a:cubicBezTo>
                  <a:pt x="77" y="60"/>
                  <a:pt x="77" y="60"/>
                  <a:pt x="76" y="61"/>
                </a:cubicBezTo>
                <a:close/>
                <a:moveTo>
                  <a:pt x="124" y="74"/>
                </a:moveTo>
                <a:cubicBezTo>
                  <a:pt x="123" y="75"/>
                  <a:pt x="122" y="74"/>
                  <a:pt x="121" y="75"/>
                </a:cubicBezTo>
                <a:cubicBezTo>
                  <a:pt x="120" y="76"/>
                  <a:pt x="119" y="77"/>
                  <a:pt x="119" y="79"/>
                </a:cubicBezTo>
                <a:cubicBezTo>
                  <a:pt x="121" y="77"/>
                  <a:pt x="123" y="76"/>
                  <a:pt x="124" y="74"/>
                </a:cubicBezTo>
                <a:close/>
                <a:moveTo>
                  <a:pt x="164" y="154"/>
                </a:moveTo>
                <a:cubicBezTo>
                  <a:pt x="165" y="153"/>
                  <a:pt x="165" y="153"/>
                  <a:pt x="165" y="152"/>
                </a:cubicBezTo>
                <a:cubicBezTo>
                  <a:pt x="163" y="152"/>
                  <a:pt x="162" y="152"/>
                  <a:pt x="161" y="154"/>
                </a:cubicBezTo>
                <a:cubicBezTo>
                  <a:pt x="162" y="154"/>
                  <a:pt x="163" y="154"/>
                  <a:pt x="164" y="154"/>
                </a:cubicBezTo>
                <a:close/>
                <a:moveTo>
                  <a:pt x="65" y="172"/>
                </a:moveTo>
                <a:cubicBezTo>
                  <a:pt x="65" y="172"/>
                  <a:pt x="65" y="172"/>
                  <a:pt x="65" y="172"/>
                </a:cubicBezTo>
                <a:cubicBezTo>
                  <a:pt x="62" y="171"/>
                  <a:pt x="60" y="169"/>
                  <a:pt x="57" y="169"/>
                </a:cubicBezTo>
                <a:cubicBezTo>
                  <a:pt x="57" y="169"/>
                  <a:pt x="58" y="170"/>
                  <a:pt x="59" y="170"/>
                </a:cubicBezTo>
                <a:cubicBezTo>
                  <a:pt x="61" y="171"/>
                  <a:pt x="63" y="171"/>
                  <a:pt x="65" y="172"/>
                </a:cubicBezTo>
                <a:close/>
                <a:moveTo>
                  <a:pt x="56" y="161"/>
                </a:moveTo>
                <a:cubicBezTo>
                  <a:pt x="53" y="159"/>
                  <a:pt x="51" y="157"/>
                  <a:pt x="48" y="156"/>
                </a:cubicBezTo>
                <a:cubicBezTo>
                  <a:pt x="49" y="158"/>
                  <a:pt x="54" y="161"/>
                  <a:pt x="56" y="161"/>
                </a:cubicBezTo>
                <a:close/>
                <a:moveTo>
                  <a:pt x="206" y="173"/>
                </a:moveTo>
                <a:cubicBezTo>
                  <a:pt x="205" y="173"/>
                  <a:pt x="205" y="173"/>
                  <a:pt x="205" y="172"/>
                </a:cubicBezTo>
                <a:cubicBezTo>
                  <a:pt x="204" y="173"/>
                  <a:pt x="202" y="173"/>
                  <a:pt x="200" y="174"/>
                </a:cubicBezTo>
                <a:cubicBezTo>
                  <a:pt x="200" y="174"/>
                  <a:pt x="200" y="175"/>
                  <a:pt x="200" y="175"/>
                </a:cubicBezTo>
                <a:cubicBezTo>
                  <a:pt x="202" y="174"/>
                  <a:pt x="204" y="175"/>
                  <a:pt x="206" y="173"/>
                </a:cubicBezTo>
                <a:close/>
                <a:moveTo>
                  <a:pt x="176" y="150"/>
                </a:moveTo>
                <a:cubicBezTo>
                  <a:pt x="175" y="150"/>
                  <a:pt x="174" y="150"/>
                  <a:pt x="173" y="150"/>
                </a:cubicBezTo>
                <a:cubicBezTo>
                  <a:pt x="173" y="151"/>
                  <a:pt x="173" y="152"/>
                  <a:pt x="173" y="153"/>
                </a:cubicBezTo>
                <a:cubicBezTo>
                  <a:pt x="173" y="153"/>
                  <a:pt x="173" y="153"/>
                  <a:pt x="173" y="153"/>
                </a:cubicBezTo>
                <a:cubicBezTo>
                  <a:pt x="174" y="152"/>
                  <a:pt x="175" y="151"/>
                  <a:pt x="176" y="150"/>
                </a:cubicBezTo>
                <a:close/>
                <a:moveTo>
                  <a:pt x="229" y="170"/>
                </a:moveTo>
                <a:cubicBezTo>
                  <a:pt x="227" y="170"/>
                  <a:pt x="219" y="173"/>
                  <a:pt x="218" y="173"/>
                </a:cubicBezTo>
                <a:cubicBezTo>
                  <a:pt x="222" y="173"/>
                  <a:pt x="228" y="171"/>
                  <a:pt x="229" y="170"/>
                </a:cubicBezTo>
                <a:close/>
                <a:moveTo>
                  <a:pt x="255" y="74"/>
                </a:moveTo>
                <a:cubicBezTo>
                  <a:pt x="255" y="75"/>
                  <a:pt x="255" y="75"/>
                  <a:pt x="255" y="76"/>
                </a:cubicBezTo>
                <a:cubicBezTo>
                  <a:pt x="254" y="76"/>
                  <a:pt x="255" y="77"/>
                  <a:pt x="255" y="77"/>
                </a:cubicBezTo>
                <a:cubicBezTo>
                  <a:pt x="255" y="77"/>
                  <a:pt x="255" y="77"/>
                  <a:pt x="256" y="77"/>
                </a:cubicBezTo>
                <a:cubicBezTo>
                  <a:pt x="256" y="77"/>
                  <a:pt x="257" y="76"/>
                  <a:pt x="258" y="76"/>
                </a:cubicBezTo>
                <a:cubicBezTo>
                  <a:pt x="257" y="75"/>
                  <a:pt x="256" y="74"/>
                  <a:pt x="255" y="74"/>
                </a:cubicBezTo>
                <a:close/>
                <a:moveTo>
                  <a:pt x="99" y="176"/>
                </a:moveTo>
                <a:cubicBezTo>
                  <a:pt x="98" y="176"/>
                  <a:pt x="97" y="177"/>
                  <a:pt x="96" y="178"/>
                </a:cubicBezTo>
                <a:cubicBezTo>
                  <a:pt x="97" y="178"/>
                  <a:pt x="98" y="179"/>
                  <a:pt x="99" y="178"/>
                </a:cubicBezTo>
                <a:cubicBezTo>
                  <a:pt x="99" y="178"/>
                  <a:pt x="99" y="177"/>
                  <a:pt x="99" y="176"/>
                </a:cubicBezTo>
                <a:close/>
                <a:moveTo>
                  <a:pt x="214" y="57"/>
                </a:moveTo>
                <a:cubicBezTo>
                  <a:pt x="210" y="56"/>
                  <a:pt x="210" y="56"/>
                  <a:pt x="209" y="59"/>
                </a:cubicBezTo>
                <a:cubicBezTo>
                  <a:pt x="210" y="58"/>
                  <a:pt x="212" y="58"/>
                  <a:pt x="214" y="57"/>
                </a:cubicBezTo>
                <a:close/>
                <a:moveTo>
                  <a:pt x="134" y="166"/>
                </a:moveTo>
                <a:cubicBezTo>
                  <a:pt x="133" y="164"/>
                  <a:pt x="131" y="164"/>
                  <a:pt x="130" y="165"/>
                </a:cubicBezTo>
                <a:cubicBezTo>
                  <a:pt x="130" y="166"/>
                  <a:pt x="130" y="166"/>
                  <a:pt x="131" y="166"/>
                </a:cubicBezTo>
                <a:cubicBezTo>
                  <a:pt x="132" y="166"/>
                  <a:pt x="133" y="166"/>
                  <a:pt x="134" y="166"/>
                </a:cubicBezTo>
                <a:close/>
                <a:moveTo>
                  <a:pt x="135" y="38"/>
                </a:moveTo>
                <a:cubicBezTo>
                  <a:pt x="134" y="38"/>
                  <a:pt x="133" y="38"/>
                  <a:pt x="132" y="38"/>
                </a:cubicBezTo>
                <a:cubicBezTo>
                  <a:pt x="132" y="39"/>
                  <a:pt x="132" y="39"/>
                  <a:pt x="132" y="40"/>
                </a:cubicBezTo>
                <a:cubicBezTo>
                  <a:pt x="133" y="40"/>
                  <a:pt x="133" y="40"/>
                  <a:pt x="134" y="40"/>
                </a:cubicBezTo>
                <a:cubicBezTo>
                  <a:pt x="135" y="40"/>
                  <a:pt x="135" y="39"/>
                  <a:pt x="135" y="38"/>
                </a:cubicBezTo>
                <a:close/>
                <a:moveTo>
                  <a:pt x="89" y="183"/>
                </a:moveTo>
                <a:cubicBezTo>
                  <a:pt x="89" y="183"/>
                  <a:pt x="89" y="183"/>
                  <a:pt x="89" y="183"/>
                </a:cubicBezTo>
                <a:cubicBezTo>
                  <a:pt x="89" y="184"/>
                  <a:pt x="90" y="185"/>
                  <a:pt x="91" y="186"/>
                </a:cubicBezTo>
                <a:cubicBezTo>
                  <a:pt x="92" y="186"/>
                  <a:pt x="92" y="186"/>
                  <a:pt x="92" y="185"/>
                </a:cubicBezTo>
                <a:cubicBezTo>
                  <a:pt x="91" y="184"/>
                  <a:pt x="90" y="183"/>
                  <a:pt x="89" y="183"/>
                </a:cubicBezTo>
                <a:close/>
                <a:moveTo>
                  <a:pt x="97" y="248"/>
                </a:moveTo>
                <a:cubicBezTo>
                  <a:pt x="96" y="250"/>
                  <a:pt x="93" y="251"/>
                  <a:pt x="93" y="253"/>
                </a:cubicBezTo>
                <a:cubicBezTo>
                  <a:pt x="94" y="252"/>
                  <a:pt x="97" y="250"/>
                  <a:pt x="97" y="248"/>
                </a:cubicBezTo>
                <a:close/>
                <a:moveTo>
                  <a:pt x="134" y="30"/>
                </a:moveTo>
                <a:cubicBezTo>
                  <a:pt x="134" y="30"/>
                  <a:pt x="134" y="29"/>
                  <a:pt x="134" y="28"/>
                </a:cubicBezTo>
                <a:cubicBezTo>
                  <a:pt x="133" y="28"/>
                  <a:pt x="132" y="28"/>
                  <a:pt x="132" y="28"/>
                </a:cubicBezTo>
                <a:cubicBezTo>
                  <a:pt x="132" y="29"/>
                  <a:pt x="132" y="30"/>
                  <a:pt x="132" y="30"/>
                </a:cubicBezTo>
                <a:cubicBezTo>
                  <a:pt x="133" y="30"/>
                  <a:pt x="133" y="30"/>
                  <a:pt x="134" y="30"/>
                </a:cubicBezTo>
                <a:close/>
                <a:moveTo>
                  <a:pt x="272" y="58"/>
                </a:moveTo>
                <a:cubicBezTo>
                  <a:pt x="270" y="56"/>
                  <a:pt x="269" y="55"/>
                  <a:pt x="267" y="53"/>
                </a:cubicBezTo>
                <a:cubicBezTo>
                  <a:pt x="268" y="56"/>
                  <a:pt x="270" y="57"/>
                  <a:pt x="272" y="58"/>
                </a:cubicBezTo>
                <a:close/>
                <a:moveTo>
                  <a:pt x="176" y="58"/>
                </a:moveTo>
                <a:cubicBezTo>
                  <a:pt x="175" y="57"/>
                  <a:pt x="173" y="56"/>
                  <a:pt x="171" y="55"/>
                </a:cubicBezTo>
                <a:cubicBezTo>
                  <a:pt x="172" y="57"/>
                  <a:pt x="174" y="58"/>
                  <a:pt x="176" y="58"/>
                </a:cubicBezTo>
                <a:close/>
                <a:moveTo>
                  <a:pt x="35" y="148"/>
                </a:moveTo>
                <a:cubicBezTo>
                  <a:pt x="34" y="148"/>
                  <a:pt x="33" y="147"/>
                  <a:pt x="32" y="147"/>
                </a:cubicBezTo>
                <a:cubicBezTo>
                  <a:pt x="32" y="148"/>
                  <a:pt x="32" y="149"/>
                  <a:pt x="33" y="150"/>
                </a:cubicBezTo>
                <a:cubicBezTo>
                  <a:pt x="33" y="150"/>
                  <a:pt x="34" y="149"/>
                  <a:pt x="35" y="148"/>
                </a:cubicBezTo>
                <a:close/>
                <a:moveTo>
                  <a:pt x="163" y="53"/>
                </a:moveTo>
                <a:cubicBezTo>
                  <a:pt x="163" y="54"/>
                  <a:pt x="163" y="54"/>
                  <a:pt x="163" y="55"/>
                </a:cubicBezTo>
                <a:cubicBezTo>
                  <a:pt x="164" y="55"/>
                  <a:pt x="165" y="56"/>
                  <a:pt x="166" y="56"/>
                </a:cubicBezTo>
                <a:cubicBezTo>
                  <a:pt x="166" y="56"/>
                  <a:pt x="167" y="56"/>
                  <a:pt x="167" y="55"/>
                </a:cubicBezTo>
                <a:cubicBezTo>
                  <a:pt x="166" y="55"/>
                  <a:pt x="165" y="54"/>
                  <a:pt x="163" y="53"/>
                </a:cubicBezTo>
                <a:close/>
                <a:moveTo>
                  <a:pt x="153" y="20"/>
                </a:moveTo>
                <a:cubicBezTo>
                  <a:pt x="153" y="20"/>
                  <a:pt x="153" y="20"/>
                  <a:pt x="153" y="20"/>
                </a:cubicBezTo>
                <a:cubicBezTo>
                  <a:pt x="153" y="19"/>
                  <a:pt x="152" y="19"/>
                  <a:pt x="152" y="19"/>
                </a:cubicBezTo>
                <a:cubicBezTo>
                  <a:pt x="151" y="18"/>
                  <a:pt x="149" y="18"/>
                  <a:pt x="147" y="18"/>
                </a:cubicBezTo>
                <a:cubicBezTo>
                  <a:pt x="147" y="19"/>
                  <a:pt x="147" y="19"/>
                  <a:pt x="147" y="19"/>
                </a:cubicBezTo>
                <a:cubicBezTo>
                  <a:pt x="149" y="19"/>
                  <a:pt x="151" y="20"/>
                  <a:pt x="153" y="20"/>
                </a:cubicBezTo>
                <a:close/>
                <a:moveTo>
                  <a:pt x="187" y="71"/>
                </a:moveTo>
                <a:cubicBezTo>
                  <a:pt x="188" y="73"/>
                  <a:pt x="189" y="73"/>
                  <a:pt x="190" y="74"/>
                </a:cubicBezTo>
                <a:cubicBezTo>
                  <a:pt x="190" y="71"/>
                  <a:pt x="190" y="71"/>
                  <a:pt x="187" y="71"/>
                </a:cubicBezTo>
                <a:close/>
                <a:moveTo>
                  <a:pt x="119" y="199"/>
                </a:moveTo>
                <a:cubicBezTo>
                  <a:pt x="120" y="198"/>
                  <a:pt x="120" y="197"/>
                  <a:pt x="121" y="195"/>
                </a:cubicBezTo>
                <a:cubicBezTo>
                  <a:pt x="121" y="195"/>
                  <a:pt x="121" y="194"/>
                  <a:pt x="121" y="193"/>
                </a:cubicBezTo>
                <a:cubicBezTo>
                  <a:pt x="121" y="193"/>
                  <a:pt x="121" y="193"/>
                  <a:pt x="120" y="193"/>
                </a:cubicBezTo>
                <a:cubicBezTo>
                  <a:pt x="121" y="195"/>
                  <a:pt x="120" y="197"/>
                  <a:pt x="118" y="198"/>
                </a:cubicBezTo>
                <a:cubicBezTo>
                  <a:pt x="118" y="198"/>
                  <a:pt x="118" y="199"/>
                  <a:pt x="119" y="199"/>
                </a:cubicBezTo>
                <a:close/>
                <a:moveTo>
                  <a:pt x="159" y="45"/>
                </a:moveTo>
                <a:cubicBezTo>
                  <a:pt x="160" y="47"/>
                  <a:pt x="163" y="49"/>
                  <a:pt x="164" y="49"/>
                </a:cubicBezTo>
                <a:cubicBezTo>
                  <a:pt x="161" y="45"/>
                  <a:pt x="161" y="45"/>
                  <a:pt x="159" y="45"/>
                </a:cubicBezTo>
                <a:close/>
                <a:moveTo>
                  <a:pt x="79" y="48"/>
                </a:moveTo>
                <a:cubicBezTo>
                  <a:pt x="79" y="48"/>
                  <a:pt x="79" y="48"/>
                  <a:pt x="79" y="48"/>
                </a:cubicBezTo>
                <a:cubicBezTo>
                  <a:pt x="82" y="49"/>
                  <a:pt x="83" y="49"/>
                  <a:pt x="83" y="47"/>
                </a:cubicBezTo>
                <a:cubicBezTo>
                  <a:pt x="82" y="47"/>
                  <a:pt x="80" y="47"/>
                  <a:pt x="79" y="48"/>
                </a:cubicBezTo>
                <a:close/>
                <a:moveTo>
                  <a:pt x="130" y="187"/>
                </a:moveTo>
                <a:cubicBezTo>
                  <a:pt x="129" y="189"/>
                  <a:pt x="128" y="189"/>
                  <a:pt x="128" y="191"/>
                </a:cubicBezTo>
                <a:cubicBezTo>
                  <a:pt x="129" y="191"/>
                  <a:pt x="129" y="191"/>
                  <a:pt x="130" y="191"/>
                </a:cubicBezTo>
                <a:cubicBezTo>
                  <a:pt x="131" y="189"/>
                  <a:pt x="130" y="189"/>
                  <a:pt x="130" y="187"/>
                </a:cubicBezTo>
                <a:close/>
                <a:moveTo>
                  <a:pt x="145" y="43"/>
                </a:moveTo>
                <a:cubicBezTo>
                  <a:pt x="144" y="44"/>
                  <a:pt x="144" y="44"/>
                  <a:pt x="143" y="45"/>
                </a:cubicBezTo>
                <a:cubicBezTo>
                  <a:pt x="143" y="46"/>
                  <a:pt x="143" y="47"/>
                  <a:pt x="144" y="47"/>
                </a:cubicBezTo>
                <a:cubicBezTo>
                  <a:pt x="145" y="46"/>
                  <a:pt x="145" y="44"/>
                  <a:pt x="145" y="43"/>
                </a:cubicBezTo>
                <a:close/>
                <a:moveTo>
                  <a:pt x="68" y="59"/>
                </a:moveTo>
                <a:cubicBezTo>
                  <a:pt x="68" y="60"/>
                  <a:pt x="68" y="60"/>
                  <a:pt x="68" y="60"/>
                </a:cubicBezTo>
                <a:cubicBezTo>
                  <a:pt x="69" y="60"/>
                  <a:pt x="71" y="60"/>
                  <a:pt x="73" y="61"/>
                </a:cubicBezTo>
                <a:cubicBezTo>
                  <a:pt x="73" y="60"/>
                  <a:pt x="73" y="60"/>
                  <a:pt x="72" y="59"/>
                </a:cubicBezTo>
                <a:cubicBezTo>
                  <a:pt x="71" y="59"/>
                  <a:pt x="70" y="59"/>
                  <a:pt x="69" y="59"/>
                </a:cubicBezTo>
                <a:cubicBezTo>
                  <a:pt x="68" y="59"/>
                  <a:pt x="68" y="59"/>
                  <a:pt x="68" y="59"/>
                </a:cubicBezTo>
                <a:close/>
                <a:moveTo>
                  <a:pt x="158" y="199"/>
                </a:moveTo>
                <a:cubicBezTo>
                  <a:pt x="158" y="199"/>
                  <a:pt x="158" y="199"/>
                  <a:pt x="158" y="199"/>
                </a:cubicBezTo>
                <a:cubicBezTo>
                  <a:pt x="160" y="199"/>
                  <a:pt x="161" y="200"/>
                  <a:pt x="163" y="199"/>
                </a:cubicBezTo>
                <a:cubicBezTo>
                  <a:pt x="162" y="199"/>
                  <a:pt x="162" y="198"/>
                  <a:pt x="161" y="198"/>
                </a:cubicBezTo>
                <a:cubicBezTo>
                  <a:pt x="160" y="198"/>
                  <a:pt x="159" y="198"/>
                  <a:pt x="158" y="199"/>
                </a:cubicBezTo>
                <a:close/>
                <a:moveTo>
                  <a:pt x="50" y="164"/>
                </a:moveTo>
                <a:cubicBezTo>
                  <a:pt x="49" y="164"/>
                  <a:pt x="48" y="163"/>
                  <a:pt x="47" y="163"/>
                </a:cubicBezTo>
                <a:cubicBezTo>
                  <a:pt x="48" y="164"/>
                  <a:pt x="49" y="165"/>
                  <a:pt x="50" y="166"/>
                </a:cubicBezTo>
                <a:cubicBezTo>
                  <a:pt x="50" y="165"/>
                  <a:pt x="50" y="165"/>
                  <a:pt x="50" y="164"/>
                </a:cubicBezTo>
                <a:close/>
                <a:moveTo>
                  <a:pt x="103" y="138"/>
                </a:moveTo>
                <a:cubicBezTo>
                  <a:pt x="102" y="140"/>
                  <a:pt x="101" y="144"/>
                  <a:pt x="102" y="146"/>
                </a:cubicBezTo>
                <a:cubicBezTo>
                  <a:pt x="102" y="143"/>
                  <a:pt x="103" y="141"/>
                  <a:pt x="103" y="138"/>
                </a:cubicBezTo>
                <a:close/>
                <a:moveTo>
                  <a:pt x="221" y="157"/>
                </a:moveTo>
                <a:cubicBezTo>
                  <a:pt x="219" y="157"/>
                  <a:pt x="218" y="157"/>
                  <a:pt x="217" y="157"/>
                </a:cubicBezTo>
                <a:cubicBezTo>
                  <a:pt x="217" y="158"/>
                  <a:pt x="218" y="159"/>
                  <a:pt x="218" y="159"/>
                </a:cubicBezTo>
                <a:cubicBezTo>
                  <a:pt x="219" y="159"/>
                  <a:pt x="220" y="158"/>
                  <a:pt x="221" y="157"/>
                </a:cubicBezTo>
                <a:close/>
                <a:moveTo>
                  <a:pt x="270" y="85"/>
                </a:moveTo>
                <a:cubicBezTo>
                  <a:pt x="271" y="84"/>
                  <a:pt x="271" y="83"/>
                  <a:pt x="269" y="81"/>
                </a:cubicBezTo>
                <a:cubicBezTo>
                  <a:pt x="268" y="82"/>
                  <a:pt x="269" y="84"/>
                  <a:pt x="270" y="85"/>
                </a:cubicBezTo>
                <a:close/>
                <a:moveTo>
                  <a:pt x="183" y="52"/>
                </a:moveTo>
                <a:cubicBezTo>
                  <a:pt x="182" y="50"/>
                  <a:pt x="181" y="49"/>
                  <a:pt x="180" y="49"/>
                </a:cubicBezTo>
                <a:cubicBezTo>
                  <a:pt x="180" y="51"/>
                  <a:pt x="180" y="51"/>
                  <a:pt x="183" y="52"/>
                </a:cubicBezTo>
                <a:close/>
                <a:moveTo>
                  <a:pt x="13" y="81"/>
                </a:moveTo>
                <a:cubicBezTo>
                  <a:pt x="11" y="83"/>
                  <a:pt x="10" y="86"/>
                  <a:pt x="9" y="88"/>
                </a:cubicBezTo>
                <a:cubicBezTo>
                  <a:pt x="11" y="86"/>
                  <a:pt x="12" y="84"/>
                  <a:pt x="13" y="81"/>
                </a:cubicBezTo>
                <a:close/>
                <a:moveTo>
                  <a:pt x="235" y="165"/>
                </a:moveTo>
                <a:cubicBezTo>
                  <a:pt x="235" y="164"/>
                  <a:pt x="234" y="164"/>
                  <a:pt x="234" y="165"/>
                </a:cubicBezTo>
                <a:cubicBezTo>
                  <a:pt x="233" y="165"/>
                  <a:pt x="232" y="166"/>
                  <a:pt x="231" y="166"/>
                </a:cubicBezTo>
                <a:cubicBezTo>
                  <a:pt x="231" y="166"/>
                  <a:pt x="231" y="166"/>
                  <a:pt x="231" y="166"/>
                </a:cubicBezTo>
                <a:cubicBezTo>
                  <a:pt x="232" y="166"/>
                  <a:pt x="234" y="166"/>
                  <a:pt x="235" y="165"/>
                </a:cubicBezTo>
                <a:close/>
                <a:moveTo>
                  <a:pt x="234" y="158"/>
                </a:moveTo>
                <a:cubicBezTo>
                  <a:pt x="233" y="159"/>
                  <a:pt x="232" y="160"/>
                  <a:pt x="231" y="160"/>
                </a:cubicBezTo>
                <a:cubicBezTo>
                  <a:pt x="232" y="161"/>
                  <a:pt x="233" y="161"/>
                  <a:pt x="234" y="161"/>
                </a:cubicBezTo>
                <a:cubicBezTo>
                  <a:pt x="235" y="160"/>
                  <a:pt x="234" y="159"/>
                  <a:pt x="234" y="158"/>
                </a:cubicBezTo>
                <a:close/>
                <a:moveTo>
                  <a:pt x="75" y="51"/>
                </a:moveTo>
                <a:cubicBezTo>
                  <a:pt x="74" y="51"/>
                  <a:pt x="74" y="51"/>
                  <a:pt x="73" y="51"/>
                </a:cubicBezTo>
                <a:cubicBezTo>
                  <a:pt x="73" y="52"/>
                  <a:pt x="72" y="52"/>
                  <a:pt x="72" y="53"/>
                </a:cubicBezTo>
                <a:cubicBezTo>
                  <a:pt x="73" y="53"/>
                  <a:pt x="74" y="53"/>
                  <a:pt x="74" y="53"/>
                </a:cubicBezTo>
                <a:cubicBezTo>
                  <a:pt x="74" y="52"/>
                  <a:pt x="75" y="52"/>
                  <a:pt x="75" y="51"/>
                </a:cubicBezTo>
                <a:close/>
                <a:moveTo>
                  <a:pt x="116" y="174"/>
                </a:moveTo>
                <a:cubicBezTo>
                  <a:pt x="116" y="174"/>
                  <a:pt x="116" y="174"/>
                  <a:pt x="116" y="174"/>
                </a:cubicBezTo>
                <a:cubicBezTo>
                  <a:pt x="118" y="174"/>
                  <a:pt x="121" y="175"/>
                  <a:pt x="124" y="175"/>
                </a:cubicBezTo>
                <a:cubicBezTo>
                  <a:pt x="121" y="174"/>
                  <a:pt x="119" y="174"/>
                  <a:pt x="116" y="174"/>
                </a:cubicBezTo>
                <a:cubicBezTo>
                  <a:pt x="116" y="174"/>
                  <a:pt x="116" y="174"/>
                  <a:pt x="116" y="174"/>
                </a:cubicBezTo>
                <a:close/>
                <a:moveTo>
                  <a:pt x="138" y="174"/>
                </a:moveTo>
                <a:cubicBezTo>
                  <a:pt x="138" y="172"/>
                  <a:pt x="138" y="172"/>
                  <a:pt x="137" y="172"/>
                </a:cubicBezTo>
                <a:cubicBezTo>
                  <a:pt x="136" y="172"/>
                  <a:pt x="135" y="172"/>
                  <a:pt x="134" y="172"/>
                </a:cubicBezTo>
                <a:cubicBezTo>
                  <a:pt x="135" y="174"/>
                  <a:pt x="135" y="174"/>
                  <a:pt x="138" y="174"/>
                </a:cubicBezTo>
                <a:close/>
                <a:moveTo>
                  <a:pt x="226" y="40"/>
                </a:moveTo>
                <a:cubicBezTo>
                  <a:pt x="226" y="40"/>
                  <a:pt x="226" y="40"/>
                  <a:pt x="226" y="40"/>
                </a:cubicBezTo>
                <a:cubicBezTo>
                  <a:pt x="224" y="39"/>
                  <a:pt x="223" y="38"/>
                  <a:pt x="222" y="37"/>
                </a:cubicBezTo>
                <a:cubicBezTo>
                  <a:pt x="222" y="38"/>
                  <a:pt x="221" y="39"/>
                  <a:pt x="222" y="39"/>
                </a:cubicBezTo>
                <a:cubicBezTo>
                  <a:pt x="223" y="39"/>
                  <a:pt x="224" y="40"/>
                  <a:pt x="226" y="40"/>
                </a:cubicBezTo>
                <a:close/>
                <a:moveTo>
                  <a:pt x="35" y="64"/>
                </a:moveTo>
                <a:cubicBezTo>
                  <a:pt x="37" y="64"/>
                  <a:pt x="40" y="63"/>
                  <a:pt x="41" y="62"/>
                </a:cubicBezTo>
                <a:cubicBezTo>
                  <a:pt x="39" y="62"/>
                  <a:pt x="37" y="63"/>
                  <a:pt x="35" y="64"/>
                </a:cubicBezTo>
                <a:close/>
                <a:moveTo>
                  <a:pt x="15" y="123"/>
                </a:moveTo>
                <a:cubicBezTo>
                  <a:pt x="17" y="121"/>
                  <a:pt x="16" y="120"/>
                  <a:pt x="15" y="117"/>
                </a:cubicBezTo>
                <a:cubicBezTo>
                  <a:pt x="15" y="119"/>
                  <a:pt x="15" y="121"/>
                  <a:pt x="15" y="123"/>
                </a:cubicBezTo>
                <a:close/>
                <a:moveTo>
                  <a:pt x="108" y="89"/>
                </a:moveTo>
                <a:cubicBezTo>
                  <a:pt x="107" y="89"/>
                  <a:pt x="107" y="89"/>
                  <a:pt x="107" y="89"/>
                </a:cubicBezTo>
                <a:cubicBezTo>
                  <a:pt x="107" y="90"/>
                  <a:pt x="106" y="92"/>
                  <a:pt x="105" y="94"/>
                </a:cubicBezTo>
                <a:cubicBezTo>
                  <a:pt x="105" y="94"/>
                  <a:pt x="106" y="95"/>
                  <a:pt x="106" y="95"/>
                </a:cubicBezTo>
                <a:cubicBezTo>
                  <a:pt x="107" y="93"/>
                  <a:pt x="107" y="91"/>
                  <a:pt x="108" y="89"/>
                </a:cubicBezTo>
                <a:close/>
                <a:moveTo>
                  <a:pt x="280" y="104"/>
                </a:moveTo>
                <a:cubicBezTo>
                  <a:pt x="279" y="106"/>
                  <a:pt x="280" y="111"/>
                  <a:pt x="280" y="112"/>
                </a:cubicBezTo>
                <a:cubicBezTo>
                  <a:pt x="280" y="109"/>
                  <a:pt x="280" y="107"/>
                  <a:pt x="280" y="104"/>
                </a:cubicBezTo>
                <a:close/>
                <a:moveTo>
                  <a:pt x="114" y="92"/>
                </a:moveTo>
                <a:cubicBezTo>
                  <a:pt x="112" y="94"/>
                  <a:pt x="112" y="97"/>
                  <a:pt x="112" y="100"/>
                </a:cubicBezTo>
                <a:cubicBezTo>
                  <a:pt x="112" y="97"/>
                  <a:pt x="113" y="95"/>
                  <a:pt x="114" y="92"/>
                </a:cubicBezTo>
                <a:close/>
                <a:moveTo>
                  <a:pt x="149" y="186"/>
                </a:moveTo>
                <a:cubicBezTo>
                  <a:pt x="150" y="185"/>
                  <a:pt x="151" y="184"/>
                  <a:pt x="152" y="183"/>
                </a:cubicBezTo>
                <a:cubicBezTo>
                  <a:pt x="151" y="183"/>
                  <a:pt x="150" y="183"/>
                  <a:pt x="149" y="183"/>
                </a:cubicBezTo>
                <a:cubicBezTo>
                  <a:pt x="149" y="184"/>
                  <a:pt x="149" y="185"/>
                  <a:pt x="149" y="186"/>
                </a:cubicBezTo>
                <a:close/>
                <a:moveTo>
                  <a:pt x="239" y="162"/>
                </a:moveTo>
                <a:cubicBezTo>
                  <a:pt x="239" y="162"/>
                  <a:pt x="239" y="162"/>
                  <a:pt x="239" y="162"/>
                </a:cubicBezTo>
                <a:cubicBezTo>
                  <a:pt x="240" y="162"/>
                  <a:pt x="241" y="162"/>
                  <a:pt x="243" y="162"/>
                </a:cubicBezTo>
                <a:cubicBezTo>
                  <a:pt x="242" y="161"/>
                  <a:pt x="241" y="161"/>
                  <a:pt x="241" y="160"/>
                </a:cubicBezTo>
                <a:cubicBezTo>
                  <a:pt x="240" y="161"/>
                  <a:pt x="239" y="161"/>
                  <a:pt x="239" y="162"/>
                </a:cubicBezTo>
                <a:close/>
                <a:moveTo>
                  <a:pt x="210" y="183"/>
                </a:moveTo>
                <a:cubicBezTo>
                  <a:pt x="209" y="183"/>
                  <a:pt x="208" y="183"/>
                  <a:pt x="207" y="184"/>
                </a:cubicBezTo>
                <a:cubicBezTo>
                  <a:pt x="206" y="184"/>
                  <a:pt x="206" y="184"/>
                  <a:pt x="206" y="185"/>
                </a:cubicBezTo>
                <a:cubicBezTo>
                  <a:pt x="207" y="185"/>
                  <a:pt x="209" y="184"/>
                  <a:pt x="210" y="183"/>
                </a:cubicBezTo>
                <a:close/>
                <a:moveTo>
                  <a:pt x="118" y="164"/>
                </a:moveTo>
                <a:cubicBezTo>
                  <a:pt x="117" y="164"/>
                  <a:pt x="116" y="164"/>
                  <a:pt x="115" y="164"/>
                </a:cubicBezTo>
                <a:cubicBezTo>
                  <a:pt x="115" y="165"/>
                  <a:pt x="116" y="165"/>
                  <a:pt x="116" y="165"/>
                </a:cubicBezTo>
                <a:cubicBezTo>
                  <a:pt x="117" y="166"/>
                  <a:pt x="117" y="166"/>
                  <a:pt x="118" y="165"/>
                </a:cubicBezTo>
                <a:cubicBezTo>
                  <a:pt x="118" y="165"/>
                  <a:pt x="118" y="165"/>
                  <a:pt x="118" y="164"/>
                </a:cubicBezTo>
                <a:close/>
                <a:moveTo>
                  <a:pt x="125" y="217"/>
                </a:moveTo>
                <a:cubicBezTo>
                  <a:pt x="124" y="217"/>
                  <a:pt x="124" y="217"/>
                  <a:pt x="124" y="217"/>
                </a:cubicBezTo>
                <a:cubicBezTo>
                  <a:pt x="124" y="217"/>
                  <a:pt x="124" y="218"/>
                  <a:pt x="124" y="218"/>
                </a:cubicBezTo>
                <a:cubicBezTo>
                  <a:pt x="124" y="219"/>
                  <a:pt x="123" y="221"/>
                  <a:pt x="123" y="222"/>
                </a:cubicBezTo>
                <a:cubicBezTo>
                  <a:pt x="123" y="222"/>
                  <a:pt x="123" y="223"/>
                  <a:pt x="123" y="223"/>
                </a:cubicBezTo>
                <a:cubicBezTo>
                  <a:pt x="123" y="223"/>
                  <a:pt x="124" y="223"/>
                  <a:pt x="124" y="223"/>
                </a:cubicBezTo>
                <a:cubicBezTo>
                  <a:pt x="124" y="223"/>
                  <a:pt x="124" y="222"/>
                  <a:pt x="125" y="221"/>
                </a:cubicBezTo>
                <a:cubicBezTo>
                  <a:pt x="123" y="220"/>
                  <a:pt x="124" y="219"/>
                  <a:pt x="125" y="217"/>
                </a:cubicBezTo>
                <a:close/>
                <a:moveTo>
                  <a:pt x="194" y="159"/>
                </a:moveTo>
                <a:cubicBezTo>
                  <a:pt x="193" y="159"/>
                  <a:pt x="191" y="160"/>
                  <a:pt x="190" y="160"/>
                </a:cubicBezTo>
                <a:cubicBezTo>
                  <a:pt x="190" y="160"/>
                  <a:pt x="190" y="160"/>
                  <a:pt x="190" y="160"/>
                </a:cubicBezTo>
                <a:cubicBezTo>
                  <a:pt x="191" y="161"/>
                  <a:pt x="193" y="161"/>
                  <a:pt x="194" y="161"/>
                </a:cubicBezTo>
                <a:cubicBezTo>
                  <a:pt x="194" y="160"/>
                  <a:pt x="194" y="160"/>
                  <a:pt x="194" y="159"/>
                </a:cubicBezTo>
                <a:close/>
                <a:moveTo>
                  <a:pt x="87" y="60"/>
                </a:moveTo>
                <a:cubicBezTo>
                  <a:pt x="87" y="60"/>
                  <a:pt x="87" y="60"/>
                  <a:pt x="87" y="60"/>
                </a:cubicBezTo>
                <a:cubicBezTo>
                  <a:pt x="88" y="60"/>
                  <a:pt x="89" y="59"/>
                  <a:pt x="90" y="58"/>
                </a:cubicBezTo>
                <a:cubicBezTo>
                  <a:pt x="89" y="58"/>
                  <a:pt x="88" y="58"/>
                  <a:pt x="88" y="58"/>
                </a:cubicBezTo>
                <a:cubicBezTo>
                  <a:pt x="87" y="59"/>
                  <a:pt x="87" y="59"/>
                  <a:pt x="87" y="60"/>
                </a:cubicBezTo>
                <a:close/>
                <a:moveTo>
                  <a:pt x="143" y="181"/>
                </a:moveTo>
                <a:cubicBezTo>
                  <a:pt x="143" y="179"/>
                  <a:pt x="142" y="179"/>
                  <a:pt x="141" y="179"/>
                </a:cubicBezTo>
                <a:cubicBezTo>
                  <a:pt x="140" y="179"/>
                  <a:pt x="140" y="180"/>
                  <a:pt x="139" y="181"/>
                </a:cubicBezTo>
                <a:cubicBezTo>
                  <a:pt x="141" y="181"/>
                  <a:pt x="142" y="181"/>
                  <a:pt x="143" y="181"/>
                </a:cubicBezTo>
                <a:close/>
                <a:moveTo>
                  <a:pt x="135" y="34"/>
                </a:moveTo>
                <a:cubicBezTo>
                  <a:pt x="134" y="34"/>
                  <a:pt x="132" y="33"/>
                  <a:pt x="131" y="35"/>
                </a:cubicBezTo>
                <a:cubicBezTo>
                  <a:pt x="133" y="35"/>
                  <a:pt x="134" y="35"/>
                  <a:pt x="135" y="35"/>
                </a:cubicBezTo>
                <a:cubicBezTo>
                  <a:pt x="135" y="34"/>
                  <a:pt x="135" y="34"/>
                  <a:pt x="135" y="34"/>
                </a:cubicBezTo>
                <a:close/>
                <a:moveTo>
                  <a:pt x="194" y="45"/>
                </a:moveTo>
                <a:cubicBezTo>
                  <a:pt x="195" y="45"/>
                  <a:pt x="196" y="46"/>
                  <a:pt x="197" y="46"/>
                </a:cubicBezTo>
                <a:cubicBezTo>
                  <a:pt x="197" y="46"/>
                  <a:pt x="198" y="45"/>
                  <a:pt x="198" y="45"/>
                </a:cubicBezTo>
                <a:cubicBezTo>
                  <a:pt x="196" y="44"/>
                  <a:pt x="195" y="44"/>
                  <a:pt x="194" y="45"/>
                </a:cubicBezTo>
                <a:close/>
                <a:moveTo>
                  <a:pt x="267" y="99"/>
                </a:moveTo>
                <a:cubicBezTo>
                  <a:pt x="268" y="99"/>
                  <a:pt x="268" y="99"/>
                  <a:pt x="268" y="99"/>
                </a:cubicBezTo>
                <a:cubicBezTo>
                  <a:pt x="268" y="98"/>
                  <a:pt x="268" y="97"/>
                  <a:pt x="268" y="96"/>
                </a:cubicBezTo>
                <a:cubicBezTo>
                  <a:pt x="267" y="96"/>
                  <a:pt x="267" y="96"/>
                  <a:pt x="267" y="99"/>
                </a:cubicBezTo>
                <a:close/>
                <a:moveTo>
                  <a:pt x="36" y="53"/>
                </a:moveTo>
                <a:cubicBezTo>
                  <a:pt x="37" y="51"/>
                  <a:pt x="39" y="51"/>
                  <a:pt x="39" y="49"/>
                </a:cubicBezTo>
                <a:cubicBezTo>
                  <a:pt x="38" y="50"/>
                  <a:pt x="36" y="51"/>
                  <a:pt x="36" y="53"/>
                </a:cubicBezTo>
                <a:close/>
                <a:moveTo>
                  <a:pt x="143" y="173"/>
                </a:moveTo>
                <a:cubicBezTo>
                  <a:pt x="142" y="173"/>
                  <a:pt x="142" y="173"/>
                  <a:pt x="141" y="173"/>
                </a:cubicBezTo>
                <a:cubicBezTo>
                  <a:pt x="141" y="175"/>
                  <a:pt x="141" y="175"/>
                  <a:pt x="143" y="175"/>
                </a:cubicBezTo>
                <a:cubicBezTo>
                  <a:pt x="143" y="174"/>
                  <a:pt x="143" y="174"/>
                  <a:pt x="143" y="173"/>
                </a:cubicBezTo>
                <a:close/>
                <a:moveTo>
                  <a:pt x="26" y="137"/>
                </a:moveTo>
                <a:cubicBezTo>
                  <a:pt x="26" y="137"/>
                  <a:pt x="25" y="138"/>
                  <a:pt x="24" y="139"/>
                </a:cubicBezTo>
                <a:cubicBezTo>
                  <a:pt x="24" y="140"/>
                  <a:pt x="25" y="140"/>
                  <a:pt x="25" y="141"/>
                </a:cubicBezTo>
                <a:cubicBezTo>
                  <a:pt x="25" y="139"/>
                  <a:pt x="25" y="138"/>
                  <a:pt x="26" y="137"/>
                </a:cubicBezTo>
                <a:close/>
                <a:moveTo>
                  <a:pt x="140" y="23"/>
                </a:moveTo>
                <a:cubicBezTo>
                  <a:pt x="138" y="22"/>
                  <a:pt x="137" y="22"/>
                  <a:pt x="136" y="22"/>
                </a:cubicBezTo>
                <a:cubicBezTo>
                  <a:pt x="136" y="23"/>
                  <a:pt x="137" y="23"/>
                  <a:pt x="137" y="23"/>
                </a:cubicBezTo>
                <a:cubicBezTo>
                  <a:pt x="138" y="23"/>
                  <a:pt x="139" y="23"/>
                  <a:pt x="140" y="23"/>
                </a:cubicBezTo>
                <a:close/>
                <a:moveTo>
                  <a:pt x="154" y="4"/>
                </a:moveTo>
                <a:cubicBezTo>
                  <a:pt x="154" y="4"/>
                  <a:pt x="153" y="4"/>
                  <a:pt x="153" y="4"/>
                </a:cubicBezTo>
                <a:cubicBezTo>
                  <a:pt x="150" y="4"/>
                  <a:pt x="147" y="4"/>
                  <a:pt x="144" y="4"/>
                </a:cubicBezTo>
                <a:cubicBezTo>
                  <a:pt x="144" y="4"/>
                  <a:pt x="144" y="4"/>
                  <a:pt x="144" y="4"/>
                </a:cubicBezTo>
                <a:cubicBezTo>
                  <a:pt x="147" y="4"/>
                  <a:pt x="150" y="4"/>
                  <a:pt x="154" y="4"/>
                </a:cubicBezTo>
                <a:close/>
                <a:moveTo>
                  <a:pt x="237" y="52"/>
                </a:moveTo>
                <a:cubicBezTo>
                  <a:pt x="236" y="53"/>
                  <a:pt x="236" y="53"/>
                  <a:pt x="236" y="53"/>
                </a:cubicBezTo>
                <a:cubicBezTo>
                  <a:pt x="237" y="54"/>
                  <a:pt x="238" y="54"/>
                  <a:pt x="238" y="55"/>
                </a:cubicBezTo>
                <a:cubicBezTo>
                  <a:pt x="239" y="53"/>
                  <a:pt x="239" y="53"/>
                  <a:pt x="237" y="52"/>
                </a:cubicBezTo>
                <a:close/>
                <a:moveTo>
                  <a:pt x="110" y="151"/>
                </a:moveTo>
                <a:cubicBezTo>
                  <a:pt x="110" y="150"/>
                  <a:pt x="109" y="150"/>
                  <a:pt x="109" y="149"/>
                </a:cubicBezTo>
                <a:cubicBezTo>
                  <a:pt x="108" y="150"/>
                  <a:pt x="108" y="151"/>
                  <a:pt x="108" y="152"/>
                </a:cubicBezTo>
                <a:cubicBezTo>
                  <a:pt x="109" y="151"/>
                  <a:pt x="110" y="151"/>
                  <a:pt x="110" y="151"/>
                </a:cubicBezTo>
                <a:close/>
                <a:moveTo>
                  <a:pt x="140" y="48"/>
                </a:moveTo>
                <a:cubicBezTo>
                  <a:pt x="139" y="47"/>
                  <a:pt x="138" y="47"/>
                  <a:pt x="137" y="46"/>
                </a:cubicBezTo>
                <a:cubicBezTo>
                  <a:pt x="137" y="47"/>
                  <a:pt x="137" y="48"/>
                  <a:pt x="137" y="48"/>
                </a:cubicBezTo>
                <a:cubicBezTo>
                  <a:pt x="138" y="48"/>
                  <a:pt x="139" y="48"/>
                  <a:pt x="140" y="48"/>
                </a:cubicBezTo>
                <a:close/>
                <a:moveTo>
                  <a:pt x="86" y="52"/>
                </a:moveTo>
                <a:cubicBezTo>
                  <a:pt x="84" y="52"/>
                  <a:pt x="84" y="52"/>
                  <a:pt x="83" y="53"/>
                </a:cubicBezTo>
                <a:cubicBezTo>
                  <a:pt x="85" y="53"/>
                  <a:pt x="85" y="53"/>
                  <a:pt x="86" y="52"/>
                </a:cubicBezTo>
                <a:close/>
                <a:moveTo>
                  <a:pt x="252" y="60"/>
                </a:moveTo>
                <a:cubicBezTo>
                  <a:pt x="252" y="60"/>
                  <a:pt x="253" y="60"/>
                  <a:pt x="253" y="60"/>
                </a:cubicBezTo>
                <a:cubicBezTo>
                  <a:pt x="252" y="59"/>
                  <a:pt x="251" y="59"/>
                  <a:pt x="251" y="59"/>
                </a:cubicBezTo>
                <a:cubicBezTo>
                  <a:pt x="250" y="59"/>
                  <a:pt x="249" y="58"/>
                  <a:pt x="248" y="59"/>
                </a:cubicBezTo>
                <a:cubicBezTo>
                  <a:pt x="250" y="59"/>
                  <a:pt x="251" y="60"/>
                  <a:pt x="252" y="60"/>
                </a:cubicBezTo>
                <a:close/>
                <a:moveTo>
                  <a:pt x="127" y="64"/>
                </a:moveTo>
                <a:cubicBezTo>
                  <a:pt x="127" y="64"/>
                  <a:pt x="127" y="64"/>
                  <a:pt x="127" y="64"/>
                </a:cubicBezTo>
                <a:cubicBezTo>
                  <a:pt x="129" y="64"/>
                  <a:pt x="130" y="63"/>
                  <a:pt x="132" y="62"/>
                </a:cubicBezTo>
                <a:cubicBezTo>
                  <a:pt x="133" y="62"/>
                  <a:pt x="133" y="62"/>
                  <a:pt x="133" y="62"/>
                </a:cubicBezTo>
                <a:cubicBezTo>
                  <a:pt x="133" y="62"/>
                  <a:pt x="133" y="61"/>
                  <a:pt x="133" y="61"/>
                </a:cubicBezTo>
                <a:cubicBezTo>
                  <a:pt x="131" y="62"/>
                  <a:pt x="129" y="63"/>
                  <a:pt x="127" y="64"/>
                </a:cubicBezTo>
                <a:close/>
                <a:moveTo>
                  <a:pt x="214" y="50"/>
                </a:moveTo>
                <a:cubicBezTo>
                  <a:pt x="215" y="51"/>
                  <a:pt x="216" y="51"/>
                  <a:pt x="216" y="51"/>
                </a:cubicBezTo>
                <a:cubicBezTo>
                  <a:pt x="216" y="50"/>
                  <a:pt x="216" y="50"/>
                  <a:pt x="217" y="49"/>
                </a:cubicBezTo>
                <a:cubicBezTo>
                  <a:pt x="215" y="49"/>
                  <a:pt x="215" y="49"/>
                  <a:pt x="214" y="50"/>
                </a:cubicBezTo>
                <a:close/>
                <a:moveTo>
                  <a:pt x="103" y="74"/>
                </a:moveTo>
                <a:cubicBezTo>
                  <a:pt x="103" y="75"/>
                  <a:pt x="103" y="76"/>
                  <a:pt x="103" y="77"/>
                </a:cubicBezTo>
                <a:cubicBezTo>
                  <a:pt x="104" y="75"/>
                  <a:pt x="104" y="75"/>
                  <a:pt x="104" y="73"/>
                </a:cubicBezTo>
                <a:cubicBezTo>
                  <a:pt x="103" y="73"/>
                  <a:pt x="103" y="74"/>
                  <a:pt x="103" y="74"/>
                </a:cubicBezTo>
                <a:close/>
                <a:moveTo>
                  <a:pt x="89" y="138"/>
                </a:moveTo>
                <a:cubicBezTo>
                  <a:pt x="90" y="138"/>
                  <a:pt x="91" y="137"/>
                  <a:pt x="92" y="137"/>
                </a:cubicBezTo>
                <a:cubicBezTo>
                  <a:pt x="90" y="136"/>
                  <a:pt x="89" y="137"/>
                  <a:pt x="88" y="137"/>
                </a:cubicBezTo>
                <a:cubicBezTo>
                  <a:pt x="88" y="137"/>
                  <a:pt x="88" y="137"/>
                  <a:pt x="88" y="137"/>
                </a:cubicBezTo>
                <a:cubicBezTo>
                  <a:pt x="88" y="138"/>
                  <a:pt x="89" y="138"/>
                  <a:pt x="89" y="138"/>
                </a:cubicBezTo>
                <a:close/>
                <a:moveTo>
                  <a:pt x="33" y="157"/>
                </a:moveTo>
                <a:cubicBezTo>
                  <a:pt x="33" y="157"/>
                  <a:pt x="33" y="157"/>
                  <a:pt x="32" y="157"/>
                </a:cubicBezTo>
                <a:cubicBezTo>
                  <a:pt x="34" y="159"/>
                  <a:pt x="36" y="160"/>
                  <a:pt x="37" y="160"/>
                </a:cubicBezTo>
                <a:cubicBezTo>
                  <a:pt x="36" y="159"/>
                  <a:pt x="34" y="158"/>
                  <a:pt x="33" y="157"/>
                </a:cubicBezTo>
                <a:close/>
                <a:moveTo>
                  <a:pt x="127" y="29"/>
                </a:moveTo>
                <a:cubicBezTo>
                  <a:pt x="125" y="30"/>
                  <a:pt x="124" y="30"/>
                  <a:pt x="123" y="31"/>
                </a:cubicBezTo>
                <a:cubicBezTo>
                  <a:pt x="124" y="31"/>
                  <a:pt x="125" y="31"/>
                  <a:pt x="126" y="31"/>
                </a:cubicBezTo>
                <a:cubicBezTo>
                  <a:pt x="126" y="31"/>
                  <a:pt x="127" y="30"/>
                  <a:pt x="127" y="29"/>
                </a:cubicBezTo>
                <a:close/>
                <a:moveTo>
                  <a:pt x="196" y="41"/>
                </a:moveTo>
                <a:cubicBezTo>
                  <a:pt x="197" y="41"/>
                  <a:pt x="198" y="41"/>
                  <a:pt x="199" y="42"/>
                </a:cubicBezTo>
                <a:cubicBezTo>
                  <a:pt x="199" y="41"/>
                  <a:pt x="199" y="41"/>
                  <a:pt x="199" y="41"/>
                </a:cubicBezTo>
                <a:cubicBezTo>
                  <a:pt x="198" y="41"/>
                  <a:pt x="198" y="40"/>
                  <a:pt x="197" y="39"/>
                </a:cubicBezTo>
                <a:cubicBezTo>
                  <a:pt x="197" y="40"/>
                  <a:pt x="196" y="40"/>
                  <a:pt x="196" y="41"/>
                </a:cubicBezTo>
                <a:close/>
                <a:moveTo>
                  <a:pt x="266" y="79"/>
                </a:moveTo>
                <a:cubicBezTo>
                  <a:pt x="266" y="79"/>
                  <a:pt x="266" y="79"/>
                  <a:pt x="267" y="79"/>
                </a:cubicBezTo>
                <a:cubicBezTo>
                  <a:pt x="268" y="77"/>
                  <a:pt x="268" y="76"/>
                  <a:pt x="267" y="75"/>
                </a:cubicBezTo>
                <a:cubicBezTo>
                  <a:pt x="266" y="76"/>
                  <a:pt x="266" y="78"/>
                  <a:pt x="266" y="79"/>
                </a:cubicBezTo>
                <a:close/>
                <a:moveTo>
                  <a:pt x="127" y="158"/>
                </a:moveTo>
                <a:cubicBezTo>
                  <a:pt x="127" y="158"/>
                  <a:pt x="127" y="158"/>
                  <a:pt x="127" y="158"/>
                </a:cubicBezTo>
                <a:cubicBezTo>
                  <a:pt x="126" y="157"/>
                  <a:pt x="125" y="157"/>
                  <a:pt x="124" y="156"/>
                </a:cubicBezTo>
                <a:cubicBezTo>
                  <a:pt x="124" y="157"/>
                  <a:pt x="124" y="157"/>
                  <a:pt x="124" y="158"/>
                </a:cubicBezTo>
                <a:cubicBezTo>
                  <a:pt x="125" y="158"/>
                  <a:pt x="126" y="158"/>
                  <a:pt x="127" y="158"/>
                </a:cubicBezTo>
                <a:close/>
                <a:moveTo>
                  <a:pt x="233" y="148"/>
                </a:moveTo>
                <a:cubicBezTo>
                  <a:pt x="232" y="148"/>
                  <a:pt x="232" y="148"/>
                  <a:pt x="231" y="150"/>
                </a:cubicBezTo>
                <a:cubicBezTo>
                  <a:pt x="233" y="150"/>
                  <a:pt x="233" y="149"/>
                  <a:pt x="233" y="148"/>
                </a:cubicBezTo>
                <a:close/>
                <a:moveTo>
                  <a:pt x="118" y="148"/>
                </a:moveTo>
                <a:cubicBezTo>
                  <a:pt x="118" y="148"/>
                  <a:pt x="118" y="148"/>
                  <a:pt x="118" y="148"/>
                </a:cubicBezTo>
                <a:cubicBezTo>
                  <a:pt x="118" y="147"/>
                  <a:pt x="118" y="146"/>
                  <a:pt x="117" y="146"/>
                </a:cubicBezTo>
                <a:cubicBezTo>
                  <a:pt x="117" y="146"/>
                  <a:pt x="116" y="146"/>
                  <a:pt x="116" y="146"/>
                </a:cubicBezTo>
                <a:cubicBezTo>
                  <a:pt x="116" y="146"/>
                  <a:pt x="116" y="146"/>
                  <a:pt x="116" y="146"/>
                </a:cubicBezTo>
                <a:cubicBezTo>
                  <a:pt x="116" y="147"/>
                  <a:pt x="117" y="147"/>
                  <a:pt x="118" y="148"/>
                </a:cubicBezTo>
                <a:close/>
                <a:moveTo>
                  <a:pt x="110" y="142"/>
                </a:moveTo>
                <a:cubicBezTo>
                  <a:pt x="109" y="144"/>
                  <a:pt x="110" y="145"/>
                  <a:pt x="111" y="146"/>
                </a:cubicBezTo>
                <a:cubicBezTo>
                  <a:pt x="111" y="145"/>
                  <a:pt x="110" y="144"/>
                  <a:pt x="110" y="142"/>
                </a:cubicBezTo>
                <a:close/>
                <a:moveTo>
                  <a:pt x="191" y="171"/>
                </a:moveTo>
                <a:cubicBezTo>
                  <a:pt x="191" y="171"/>
                  <a:pt x="191" y="171"/>
                  <a:pt x="191" y="171"/>
                </a:cubicBezTo>
                <a:cubicBezTo>
                  <a:pt x="192" y="171"/>
                  <a:pt x="193" y="171"/>
                  <a:pt x="193" y="171"/>
                </a:cubicBezTo>
                <a:cubicBezTo>
                  <a:pt x="193" y="170"/>
                  <a:pt x="193" y="170"/>
                  <a:pt x="193" y="169"/>
                </a:cubicBezTo>
                <a:cubicBezTo>
                  <a:pt x="192" y="170"/>
                  <a:pt x="192" y="170"/>
                  <a:pt x="191" y="171"/>
                </a:cubicBezTo>
                <a:close/>
                <a:moveTo>
                  <a:pt x="265" y="154"/>
                </a:moveTo>
                <a:cubicBezTo>
                  <a:pt x="264" y="154"/>
                  <a:pt x="264" y="154"/>
                  <a:pt x="263" y="154"/>
                </a:cubicBezTo>
                <a:cubicBezTo>
                  <a:pt x="263" y="155"/>
                  <a:pt x="264" y="156"/>
                  <a:pt x="264" y="157"/>
                </a:cubicBezTo>
                <a:cubicBezTo>
                  <a:pt x="264" y="156"/>
                  <a:pt x="265" y="155"/>
                  <a:pt x="265" y="154"/>
                </a:cubicBezTo>
                <a:close/>
                <a:moveTo>
                  <a:pt x="243" y="63"/>
                </a:moveTo>
                <a:cubicBezTo>
                  <a:pt x="244" y="64"/>
                  <a:pt x="244" y="65"/>
                  <a:pt x="246" y="65"/>
                </a:cubicBezTo>
                <a:cubicBezTo>
                  <a:pt x="245" y="64"/>
                  <a:pt x="244" y="63"/>
                  <a:pt x="243" y="63"/>
                </a:cubicBezTo>
                <a:close/>
                <a:moveTo>
                  <a:pt x="184" y="48"/>
                </a:moveTo>
                <a:cubicBezTo>
                  <a:pt x="183" y="46"/>
                  <a:pt x="183" y="46"/>
                  <a:pt x="181" y="45"/>
                </a:cubicBezTo>
                <a:cubicBezTo>
                  <a:pt x="182" y="46"/>
                  <a:pt x="183" y="47"/>
                  <a:pt x="184" y="48"/>
                </a:cubicBezTo>
                <a:close/>
                <a:moveTo>
                  <a:pt x="107" y="43"/>
                </a:moveTo>
                <a:cubicBezTo>
                  <a:pt x="107" y="43"/>
                  <a:pt x="107" y="43"/>
                  <a:pt x="107" y="43"/>
                </a:cubicBezTo>
                <a:cubicBezTo>
                  <a:pt x="108" y="42"/>
                  <a:pt x="108" y="41"/>
                  <a:pt x="108" y="40"/>
                </a:cubicBezTo>
                <a:cubicBezTo>
                  <a:pt x="107" y="40"/>
                  <a:pt x="107" y="40"/>
                  <a:pt x="106" y="40"/>
                </a:cubicBezTo>
                <a:cubicBezTo>
                  <a:pt x="107" y="41"/>
                  <a:pt x="107" y="42"/>
                  <a:pt x="107" y="43"/>
                </a:cubicBezTo>
                <a:close/>
                <a:moveTo>
                  <a:pt x="162" y="141"/>
                </a:moveTo>
                <a:cubicBezTo>
                  <a:pt x="160" y="140"/>
                  <a:pt x="158" y="140"/>
                  <a:pt x="157" y="141"/>
                </a:cubicBezTo>
                <a:cubicBezTo>
                  <a:pt x="159" y="141"/>
                  <a:pt x="160" y="141"/>
                  <a:pt x="162" y="141"/>
                </a:cubicBezTo>
                <a:close/>
                <a:moveTo>
                  <a:pt x="119" y="140"/>
                </a:moveTo>
                <a:cubicBezTo>
                  <a:pt x="120" y="140"/>
                  <a:pt x="120" y="140"/>
                  <a:pt x="121" y="139"/>
                </a:cubicBezTo>
                <a:cubicBezTo>
                  <a:pt x="120" y="139"/>
                  <a:pt x="119" y="138"/>
                  <a:pt x="118" y="138"/>
                </a:cubicBezTo>
                <a:cubicBezTo>
                  <a:pt x="118" y="138"/>
                  <a:pt x="119" y="139"/>
                  <a:pt x="119" y="140"/>
                </a:cubicBezTo>
                <a:close/>
                <a:moveTo>
                  <a:pt x="203" y="156"/>
                </a:moveTo>
                <a:cubicBezTo>
                  <a:pt x="203" y="156"/>
                  <a:pt x="203" y="156"/>
                  <a:pt x="203" y="156"/>
                </a:cubicBezTo>
                <a:cubicBezTo>
                  <a:pt x="202" y="155"/>
                  <a:pt x="202" y="154"/>
                  <a:pt x="202" y="153"/>
                </a:cubicBezTo>
                <a:cubicBezTo>
                  <a:pt x="201" y="154"/>
                  <a:pt x="201" y="154"/>
                  <a:pt x="201" y="155"/>
                </a:cubicBezTo>
                <a:cubicBezTo>
                  <a:pt x="201" y="155"/>
                  <a:pt x="202" y="156"/>
                  <a:pt x="203" y="156"/>
                </a:cubicBezTo>
                <a:close/>
                <a:moveTo>
                  <a:pt x="78" y="51"/>
                </a:moveTo>
                <a:cubicBezTo>
                  <a:pt x="78" y="52"/>
                  <a:pt x="78" y="52"/>
                  <a:pt x="78" y="53"/>
                </a:cubicBezTo>
                <a:cubicBezTo>
                  <a:pt x="79" y="53"/>
                  <a:pt x="79" y="53"/>
                  <a:pt x="80" y="52"/>
                </a:cubicBezTo>
                <a:cubicBezTo>
                  <a:pt x="79" y="51"/>
                  <a:pt x="79" y="51"/>
                  <a:pt x="78" y="51"/>
                </a:cubicBezTo>
                <a:close/>
                <a:moveTo>
                  <a:pt x="79" y="165"/>
                </a:moveTo>
                <a:cubicBezTo>
                  <a:pt x="79" y="165"/>
                  <a:pt x="79" y="165"/>
                  <a:pt x="79" y="165"/>
                </a:cubicBezTo>
                <a:cubicBezTo>
                  <a:pt x="80" y="165"/>
                  <a:pt x="82" y="166"/>
                  <a:pt x="83" y="166"/>
                </a:cubicBezTo>
                <a:cubicBezTo>
                  <a:pt x="82" y="164"/>
                  <a:pt x="80" y="165"/>
                  <a:pt x="79" y="165"/>
                </a:cubicBezTo>
                <a:close/>
                <a:moveTo>
                  <a:pt x="86" y="139"/>
                </a:moveTo>
                <a:cubicBezTo>
                  <a:pt x="85" y="139"/>
                  <a:pt x="85" y="140"/>
                  <a:pt x="84" y="140"/>
                </a:cubicBezTo>
                <a:cubicBezTo>
                  <a:pt x="85" y="141"/>
                  <a:pt x="86" y="141"/>
                  <a:pt x="87" y="140"/>
                </a:cubicBezTo>
                <a:cubicBezTo>
                  <a:pt x="86" y="140"/>
                  <a:pt x="86" y="139"/>
                  <a:pt x="86" y="139"/>
                </a:cubicBezTo>
                <a:close/>
                <a:moveTo>
                  <a:pt x="255" y="135"/>
                </a:moveTo>
                <a:cubicBezTo>
                  <a:pt x="257" y="135"/>
                  <a:pt x="257" y="133"/>
                  <a:pt x="258" y="132"/>
                </a:cubicBezTo>
                <a:cubicBezTo>
                  <a:pt x="257" y="133"/>
                  <a:pt x="256" y="134"/>
                  <a:pt x="255" y="135"/>
                </a:cubicBezTo>
                <a:close/>
                <a:moveTo>
                  <a:pt x="24" y="127"/>
                </a:moveTo>
                <a:cubicBezTo>
                  <a:pt x="24" y="129"/>
                  <a:pt x="25" y="130"/>
                  <a:pt x="26" y="131"/>
                </a:cubicBezTo>
                <a:cubicBezTo>
                  <a:pt x="26" y="130"/>
                  <a:pt x="25" y="129"/>
                  <a:pt x="24" y="127"/>
                </a:cubicBezTo>
                <a:close/>
                <a:moveTo>
                  <a:pt x="174" y="47"/>
                </a:moveTo>
                <a:cubicBezTo>
                  <a:pt x="174" y="47"/>
                  <a:pt x="174" y="47"/>
                  <a:pt x="174" y="47"/>
                </a:cubicBezTo>
                <a:cubicBezTo>
                  <a:pt x="174" y="46"/>
                  <a:pt x="175" y="46"/>
                  <a:pt x="176" y="45"/>
                </a:cubicBezTo>
                <a:cubicBezTo>
                  <a:pt x="175" y="45"/>
                  <a:pt x="175" y="44"/>
                  <a:pt x="175" y="44"/>
                </a:cubicBezTo>
                <a:cubicBezTo>
                  <a:pt x="174" y="45"/>
                  <a:pt x="174" y="46"/>
                  <a:pt x="174" y="47"/>
                </a:cubicBezTo>
                <a:close/>
                <a:moveTo>
                  <a:pt x="170" y="150"/>
                </a:moveTo>
                <a:cubicBezTo>
                  <a:pt x="169" y="150"/>
                  <a:pt x="169" y="151"/>
                  <a:pt x="169" y="152"/>
                </a:cubicBezTo>
                <a:cubicBezTo>
                  <a:pt x="169" y="152"/>
                  <a:pt x="169" y="153"/>
                  <a:pt x="170" y="153"/>
                </a:cubicBezTo>
                <a:cubicBezTo>
                  <a:pt x="170" y="152"/>
                  <a:pt x="170" y="151"/>
                  <a:pt x="170" y="150"/>
                </a:cubicBezTo>
                <a:close/>
                <a:moveTo>
                  <a:pt x="200" y="144"/>
                </a:moveTo>
                <a:cubicBezTo>
                  <a:pt x="200" y="142"/>
                  <a:pt x="200" y="142"/>
                  <a:pt x="198" y="141"/>
                </a:cubicBezTo>
                <a:cubicBezTo>
                  <a:pt x="198" y="143"/>
                  <a:pt x="199" y="143"/>
                  <a:pt x="200" y="144"/>
                </a:cubicBezTo>
                <a:close/>
                <a:moveTo>
                  <a:pt x="120" y="47"/>
                </a:moveTo>
                <a:cubicBezTo>
                  <a:pt x="120" y="47"/>
                  <a:pt x="119" y="46"/>
                  <a:pt x="119" y="45"/>
                </a:cubicBezTo>
                <a:cubicBezTo>
                  <a:pt x="119" y="46"/>
                  <a:pt x="119" y="46"/>
                  <a:pt x="119" y="46"/>
                </a:cubicBezTo>
                <a:cubicBezTo>
                  <a:pt x="119" y="46"/>
                  <a:pt x="119" y="47"/>
                  <a:pt x="119" y="47"/>
                </a:cubicBezTo>
                <a:cubicBezTo>
                  <a:pt x="119" y="48"/>
                  <a:pt x="120" y="48"/>
                  <a:pt x="120" y="47"/>
                </a:cubicBezTo>
                <a:close/>
                <a:moveTo>
                  <a:pt x="114" y="156"/>
                </a:moveTo>
                <a:cubicBezTo>
                  <a:pt x="113" y="154"/>
                  <a:pt x="113" y="154"/>
                  <a:pt x="111" y="155"/>
                </a:cubicBezTo>
                <a:cubicBezTo>
                  <a:pt x="112" y="155"/>
                  <a:pt x="113" y="155"/>
                  <a:pt x="114" y="156"/>
                </a:cubicBezTo>
                <a:close/>
                <a:moveTo>
                  <a:pt x="223" y="53"/>
                </a:moveTo>
                <a:cubicBezTo>
                  <a:pt x="224" y="53"/>
                  <a:pt x="224" y="53"/>
                  <a:pt x="224" y="53"/>
                </a:cubicBezTo>
                <a:cubicBezTo>
                  <a:pt x="224" y="53"/>
                  <a:pt x="224" y="52"/>
                  <a:pt x="225" y="51"/>
                </a:cubicBezTo>
                <a:cubicBezTo>
                  <a:pt x="224" y="51"/>
                  <a:pt x="224" y="51"/>
                  <a:pt x="223" y="51"/>
                </a:cubicBezTo>
                <a:cubicBezTo>
                  <a:pt x="223" y="52"/>
                  <a:pt x="223" y="52"/>
                  <a:pt x="223" y="53"/>
                </a:cubicBezTo>
                <a:close/>
                <a:moveTo>
                  <a:pt x="95" y="73"/>
                </a:moveTo>
                <a:cubicBezTo>
                  <a:pt x="94" y="71"/>
                  <a:pt x="94" y="70"/>
                  <a:pt x="92" y="70"/>
                </a:cubicBezTo>
                <a:cubicBezTo>
                  <a:pt x="93" y="71"/>
                  <a:pt x="94" y="72"/>
                  <a:pt x="95" y="73"/>
                </a:cubicBezTo>
                <a:close/>
                <a:moveTo>
                  <a:pt x="128" y="43"/>
                </a:moveTo>
                <a:cubicBezTo>
                  <a:pt x="128" y="43"/>
                  <a:pt x="128" y="43"/>
                  <a:pt x="128" y="43"/>
                </a:cubicBezTo>
                <a:cubicBezTo>
                  <a:pt x="127" y="43"/>
                  <a:pt x="127" y="43"/>
                  <a:pt x="126" y="43"/>
                </a:cubicBezTo>
                <a:cubicBezTo>
                  <a:pt x="126" y="43"/>
                  <a:pt x="126" y="44"/>
                  <a:pt x="125" y="44"/>
                </a:cubicBezTo>
                <a:cubicBezTo>
                  <a:pt x="125" y="44"/>
                  <a:pt x="126" y="44"/>
                  <a:pt x="126" y="44"/>
                </a:cubicBezTo>
                <a:cubicBezTo>
                  <a:pt x="126" y="44"/>
                  <a:pt x="127" y="43"/>
                  <a:pt x="128" y="43"/>
                </a:cubicBezTo>
                <a:close/>
                <a:moveTo>
                  <a:pt x="159" y="157"/>
                </a:moveTo>
                <a:cubicBezTo>
                  <a:pt x="160" y="157"/>
                  <a:pt x="161" y="157"/>
                  <a:pt x="163" y="157"/>
                </a:cubicBezTo>
                <a:cubicBezTo>
                  <a:pt x="162" y="157"/>
                  <a:pt x="161" y="156"/>
                  <a:pt x="159" y="157"/>
                </a:cubicBezTo>
                <a:close/>
                <a:moveTo>
                  <a:pt x="189" y="24"/>
                </a:moveTo>
                <a:cubicBezTo>
                  <a:pt x="189" y="24"/>
                  <a:pt x="190" y="24"/>
                  <a:pt x="190" y="24"/>
                </a:cubicBezTo>
                <a:cubicBezTo>
                  <a:pt x="190" y="24"/>
                  <a:pt x="190" y="23"/>
                  <a:pt x="190" y="23"/>
                </a:cubicBezTo>
                <a:cubicBezTo>
                  <a:pt x="190" y="23"/>
                  <a:pt x="189" y="23"/>
                  <a:pt x="189" y="22"/>
                </a:cubicBezTo>
                <a:cubicBezTo>
                  <a:pt x="189" y="23"/>
                  <a:pt x="189" y="23"/>
                  <a:pt x="189" y="24"/>
                </a:cubicBezTo>
                <a:close/>
                <a:moveTo>
                  <a:pt x="243" y="165"/>
                </a:moveTo>
                <a:cubicBezTo>
                  <a:pt x="241" y="165"/>
                  <a:pt x="240" y="165"/>
                  <a:pt x="239" y="165"/>
                </a:cubicBezTo>
                <a:cubicBezTo>
                  <a:pt x="240" y="166"/>
                  <a:pt x="241" y="166"/>
                  <a:pt x="241" y="166"/>
                </a:cubicBezTo>
                <a:cubicBezTo>
                  <a:pt x="241" y="166"/>
                  <a:pt x="242" y="166"/>
                  <a:pt x="242" y="166"/>
                </a:cubicBezTo>
                <a:cubicBezTo>
                  <a:pt x="242" y="166"/>
                  <a:pt x="242" y="165"/>
                  <a:pt x="243" y="165"/>
                </a:cubicBezTo>
                <a:close/>
                <a:moveTo>
                  <a:pt x="189" y="43"/>
                </a:moveTo>
                <a:cubicBezTo>
                  <a:pt x="189" y="43"/>
                  <a:pt x="189" y="44"/>
                  <a:pt x="189" y="44"/>
                </a:cubicBezTo>
                <a:cubicBezTo>
                  <a:pt x="190" y="45"/>
                  <a:pt x="191" y="45"/>
                  <a:pt x="192" y="44"/>
                </a:cubicBezTo>
                <a:cubicBezTo>
                  <a:pt x="190" y="44"/>
                  <a:pt x="189" y="43"/>
                  <a:pt x="189" y="43"/>
                </a:cubicBezTo>
                <a:close/>
                <a:moveTo>
                  <a:pt x="195" y="177"/>
                </a:moveTo>
                <a:cubicBezTo>
                  <a:pt x="195" y="177"/>
                  <a:pt x="195" y="176"/>
                  <a:pt x="195" y="176"/>
                </a:cubicBezTo>
                <a:cubicBezTo>
                  <a:pt x="194" y="176"/>
                  <a:pt x="193" y="176"/>
                  <a:pt x="192" y="177"/>
                </a:cubicBezTo>
                <a:cubicBezTo>
                  <a:pt x="193" y="177"/>
                  <a:pt x="194" y="177"/>
                  <a:pt x="195" y="177"/>
                </a:cubicBezTo>
                <a:close/>
                <a:moveTo>
                  <a:pt x="84" y="59"/>
                </a:moveTo>
                <a:cubicBezTo>
                  <a:pt x="84" y="59"/>
                  <a:pt x="84" y="59"/>
                  <a:pt x="84" y="59"/>
                </a:cubicBezTo>
                <a:cubicBezTo>
                  <a:pt x="84" y="58"/>
                  <a:pt x="84" y="58"/>
                  <a:pt x="84" y="57"/>
                </a:cubicBezTo>
                <a:cubicBezTo>
                  <a:pt x="84" y="57"/>
                  <a:pt x="83" y="57"/>
                  <a:pt x="82" y="57"/>
                </a:cubicBezTo>
                <a:cubicBezTo>
                  <a:pt x="83" y="58"/>
                  <a:pt x="83" y="58"/>
                  <a:pt x="84" y="59"/>
                </a:cubicBezTo>
                <a:close/>
                <a:moveTo>
                  <a:pt x="127" y="171"/>
                </a:moveTo>
                <a:cubicBezTo>
                  <a:pt x="127" y="171"/>
                  <a:pt x="126" y="171"/>
                  <a:pt x="125" y="171"/>
                </a:cubicBezTo>
                <a:cubicBezTo>
                  <a:pt x="126" y="172"/>
                  <a:pt x="127" y="172"/>
                  <a:pt x="127" y="171"/>
                </a:cubicBezTo>
                <a:close/>
                <a:moveTo>
                  <a:pt x="203" y="146"/>
                </a:moveTo>
                <a:cubicBezTo>
                  <a:pt x="203" y="147"/>
                  <a:pt x="203" y="147"/>
                  <a:pt x="205" y="147"/>
                </a:cubicBezTo>
                <a:cubicBezTo>
                  <a:pt x="204" y="147"/>
                  <a:pt x="204" y="146"/>
                  <a:pt x="203" y="146"/>
                </a:cubicBezTo>
                <a:close/>
                <a:moveTo>
                  <a:pt x="279" y="144"/>
                </a:moveTo>
                <a:cubicBezTo>
                  <a:pt x="277" y="147"/>
                  <a:pt x="277" y="147"/>
                  <a:pt x="277" y="148"/>
                </a:cubicBezTo>
                <a:cubicBezTo>
                  <a:pt x="277" y="147"/>
                  <a:pt x="278" y="146"/>
                  <a:pt x="279" y="144"/>
                </a:cubicBezTo>
                <a:close/>
                <a:moveTo>
                  <a:pt x="99" y="22"/>
                </a:moveTo>
                <a:cubicBezTo>
                  <a:pt x="99" y="22"/>
                  <a:pt x="99" y="21"/>
                  <a:pt x="99" y="21"/>
                </a:cubicBezTo>
                <a:cubicBezTo>
                  <a:pt x="97" y="22"/>
                  <a:pt x="96" y="22"/>
                  <a:pt x="95" y="23"/>
                </a:cubicBezTo>
                <a:cubicBezTo>
                  <a:pt x="95" y="23"/>
                  <a:pt x="95" y="23"/>
                  <a:pt x="95" y="23"/>
                </a:cubicBezTo>
                <a:cubicBezTo>
                  <a:pt x="96" y="23"/>
                  <a:pt x="98" y="22"/>
                  <a:pt x="99" y="22"/>
                </a:cubicBezTo>
                <a:close/>
                <a:moveTo>
                  <a:pt x="282" y="133"/>
                </a:moveTo>
                <a:cubicBezTo>
                  <a:pt x="282" y="132"/>
                  <a:pt x="283" y="130"/>
                  <a:pt x="283" y="128"/>
                </a:cubicBezTo>
                <a:cubicBezTo>
                  <a:pt x="283" y="128"/>
                  <a:pt x="283" y="128"/>
                  <a:pt x="283" y="128"/>
                </a:cubicBezTo>
                <a:cubicBezTo>
                  <a:pt x="282" y="130"/>
                  <a:pt x="282" y="132"/>
                  <a:pt x="282" y="133"/>
                </a:cubicBezTo>
                <a:close/>
                <a:moveTo>
                  <a:pt x="200" y="195"/>
                </a:moveTo>
                <a:cubicBezTo>
                  <a:pt x="200" y="195"/>
                  <a:pt x="200" y="195"/>
                  <a:pt x="200" y="195"/>
                </a:cubicBezTo>
                <a:cubicBezTo>
                  <a:pt x="199" y="195"/>
                  <a:pt x="197" y="195"/>
                  <a:pt x="196" y="196"/>
                </a:cubicBezTo>
                <a:cubicBezTo>
                  <a:pt x="196" y="196"/>
                  <a:pt x="196" y="196"/>
                  <a:pt x="196" y="196"/>
                </a:cubicBezTo>
                <a:cubicBezTo>
                  <a:pt x="197" y="196"/>
                  <a:pt x="199" y="195"/>
                  <a:pt x="200" y="195"/>
                </a:cubicBezTo>
                <a:close/>
                <a:moveTo>
                  <a:pt x="83" y="194"/>
                </a:moveTo>
                <a:cubicBezTo>
                  <a:pt x="83" y="196"/>
                  <a:pt x="83" y="196"/>
                  <a:pt x="84" y="196"/>
                </a:cubicBezTo>
                <a:cubicBezTo>
                  <a:pt x="84" y="195"/>
                  <a:pt x="84" y="195"/>
                  <a:pt x="83" y="194"/>
                </a:cubicBezTo>
                <a:close/>
                <a:moveTo>
                  <a:pt x="86" y="49"/>
                </a:moveTo>
                <a:cubicBezTo>
                  <a:pt x="86" y="49"/>
                  <a:pt x="86" y="49"/>
                  <a:pt x="86" y="49"/>
                </a:cubicBezTo>
                <a:cubicBezTo>
                  <a:pt x="87" y="49"/>
                  <a:pt x="87" y="49"/>
                  <a:pt x="87" y="49"/>
                </a:cubicBezTo>
                <a:cubicBezTo>
                  <a:pt x="88" y="48"/>
                  <a:pt x="88" y="48"/>
                  <a:pt x="87" y="47"/>
                </a:cubicBezTo>
                <a:cubicBezTo>
                  <a:pt x="87" y="48"/>
                  <a:pt x="86" y="48"/>
                  <a:pt x="86" y="49"/>
                </a:cubicBezTo>
                <a:close/>
                <a:moveTo>
                  <a:pt x="229" y="158"/>
                </a:moveTo>
                <a:cubicBezTo>
                  <a:pt x="228" y="158"/>
                  <a:pt x="227" y="158"/>
                  <a:pt x="226" y="158"/>
                </a:cubicBezTo>
                <a:cubicBezTo>
                  <a:pt x="227" y="159"/>
                  <a:pt x="227" y="159"/>
                  <a:pt x="229" y="158"/>
                </a:cubicBezTo>
                <a:close/>
                <a:moveTo>
                  <a:pt x="128" y="38"/>
                </a:moveTo>
                <a:cubicBezTo>
                  <a:pt x="127" y="38"/>
                  <a:pt x="128" y="39"/>
                  <a:pt x="127" y="40"/>
                </a:cubicBezTo>
                <a:cubicBezTo>
                  <a:pt x="128" y="40"/>
                  <a:pt x="128" y="40"/>
                  <a:pt x="128" y="39"/>
                </a:cubicBezTo>
                <a:cubicBezTo>
                  <a:pt x="128" y="39"/>
                  <a:pt x="128" y="38"/>
                  <a:pt x="128" y="38"/>
                </a:cubicBezTo>
                <a:close/>
                <a:moveTo>
                  <a:pt x="89" y="52"/>
                </a:moveTo>
                <a:cubicBezTo>
                  <a:pt x="90" y="53"/>
                  <a:pt x="91" y="53"/>
                  <a:pt x="92" y="53"/>
                </a:cubicBezTo>
                <a:cubicBezTo>
                  <a:pt x="91" y="52"/>
                  <a:pt x="91" y="52"/>
                  <a:pt x="89" y="52"/>
                </a:cubicBezTo>
                <a:close/>
                <a:moveTo>
                  <a:pt x="206" y="165"/>
                </a:moveTo>
                <a:cubicBezTo>
                  <a:pt x="206" y="166"/>
                  <a:pt x="206" y="167"/>
                  <a:pt x="206" y="169"/>
                </a:cubicBezTo>
                <a:cubicBezTo>
                  <a:pt x="207" y="167"/>
                  <a:pt x="206" y="166"/>
                  <a:pt x="206" y="165"/>
                </a:cubicBezTo>
                <a:close/>
                <a:moveTo>
                  <a:pt x="45" y="53"/>
                </a:moveTo>
                <a:cubicBezTo>
                  <a:pt x="46" y="53"/>
                  <a:pt x="46" y="52"/>
                  <a:pt x="46" y="51"/>
                </a:cubicBezTo>
                <a:cubicBezTo>
                  <a:pt x="46" y="52"/>
                  <a:pt x="45" y="52"/>
                  <a:pt x="45" y="53"/>
                </a:cubicBezTo>
                <a:close/>
                <a:moveTo>
                  <a:pt x="157" y="190"/>
                </a:moveTo>
                <a:cubicBezTo>
                  <a:pt x="158" y="191"/>
                  <a:pt x="158" y="191"/>
                  <a:pt x="160" y="190"/>
                </a:cubicBezTo>
                <a:cubicBezTo>
                  <a:pt x="159" y="190"/>
                  <a:pt x="158" y="190"/>
                  <a:pt x="157" y="190"/>
                </a:cubicBezTo>
                <a:close/>
                <a:moveTo>
                  <a:pt x="97" y="77"/>
                </a:moveTo>
                <a:cubicBezTo>
                  <a:pt x="97" y="78"/>
                  <a:pt x="97" y="78"/>
                  <a:pt x="97" y="78"/>
                </a:cubicBezTo>
                <a:cubicBezTo>
                  <a:pt x="97" y="79"/>
                  <a:pt x="98" y="79"/>
                  <a:pt x="98" y="80"/>
                </a:cubicBezTo>
                <a:cubicBezTo>
                  <a:pt x="98" y="80"/>
                  <a:pt x="98" y="80"/>
                  <a:pt x="99" y="80"/>
                </a:cubicBezTo>
                <a:cubicBezTo>
                  <a:pt x="98" y="79"/>
                  <a:pt x="98" y="78"/>
                  <a:pt x="97" y="77"/>
                </a:cubicBezTo>
                <a:close/>
                <a:moveTo>
                  <a:pt x="50" y="52"/>
                </a:moveTo>
                <a:cubicBezTo>
                  <a:pt x="51" y="51"/>
                  <a:pt x="51" y="50"/>
                  <a:pt x="51" y="49"/>
                </a:cubicBezTo>
                <a:cubicBezTo>
                  <a:pt x="51" y="50"/>
                  <a:pt x="50" y="50"/>
                  <a:pt x="50" y="52"/>
                </a:cubicBezTo>
                <a:close/>
                <a:moveTo>
                  <a:pt x="99" y="184"/>
                </a:moveTo>
                <a:cubicBezTo>
                  <a:pt x="100" y="182"/>
                  <a:pt x="100" y="182"/>
                  <a:pt x="98" y="182"/>
                </a:cubicBezTo>
                <a:cubicBezTo>
                  <a:pt x="99" y="182"/>
                  <a:pt x="99" y="183"/>
                  <a:pt x="99" y="184"/>
                </a:cubicBezTo>
                <a:close/>
                <a:moveTo>
                  <a:pt x="137" y="210"/>
                </a:moveTo>
                <a:cubicBezTo>
                  <a:pt x="137" y="209"/>
                  <a:pt x="137" y="208"/>
                  <a:pt x="138" y="208"/>
                </a:cubicBezTo>
                <a:cubicBezTo>
                  <a:pt x="137" y="208"/>
                  <a:pt x="137" y="208"/>
                  <a:pt x="137" y="210"/>
                </a:cubicBezTo>
                <a:close/>
                <a:moveTo>
                  <a:pt x="201" y="36"/>
                </a:moveTo>
                <a:cubicBezTo>
                  <a:pt x="201" y="36"/>
                  <a:pt x="200" y="36"/>
                  <a:pt x="200" y="37"/>
                </a:cubicBezTo>
                <a:cubicBezTo>
                  <a:pt x="201" y="37"/>
                  <a:pt x="201" y="37"/>
                  <a:pt x="202" y="37"/>
                </a:cubicBezTo>
                <a:cubicBezTo>
                  <a:pt x="202" y="36"/>
                  <a:pt x="202" y="36"/>
                  <a:pt x="201" y="36"/>
                </a:cubicBezTo>
                <a:close/>
                <a:moveTo>
                  <a:pt x="104" y="70"/>
                </a:moveTo>
                <a:cubicBezTo>
                  <a:pt x="103" y="71"/>
                  <a:pt x="103" y="71"/>
                  <a:pt x="104" y="72"/>
                </a:cubicBezTo>
                <a:cubicBezTo>
                  <a:pt x="104" y="71"/>
                  <a:pt x="104" y="71"/>
                  <a:pt x="104" y="70"/>
                </a:cubicBezTo>
                <a:close/>
                <a:moveTo>
                  <a:pt x="219" y="163"/>
                </a:moveTo>
                <a:cubicBezTo>
                  <a:pt x="219" y="163"/>
                  <a:pt x="219" y="163"/>
                  <a:pt x="219" y="163"/>
                </a:cubicBezTo>
                <a:cubicBezTo>
                  <a:pt x="220" y="163"/>
                  <a:pt x="221" y="162"/>
                  <a:pt x="221" y="161"/>
                </a:cubicBezTo>
                <a:cubicBezTo>
                  <a:pt x="220" y="162"/>
                  <a:pt x="220" y="162"/>
                  <a:pt x="219" y="163"/>
                </a:cubicBezTo>
                <a:close/>
                <a:moveTo>
                  <a:pt x="114" y="39"/>
                </a:moveTo>
                <a:cubicBezTo>
                  <a:pt x="115" y="39"/>
                  <a:pt x="116" y="39"/>
                  <a:pt x="115" y="38"/>
                </a:cubicBezTo>
                <a:cubicBezTo>
                  <a:pt x="115" y="38"/>
                  <a:pt x="114" y="38"/>
                  <a:pt x="114" y="39"/>
                </a:cubicBezTo>
                <a:close/>
                <a:moveTo>
                  <a:pt x="173" y="202"/>
                </a:moveTo>
                <a:cubicBezTo>
                  <a:pt x="173" y="202"/>
                  <a:pt x="173" y="202"/>
                  <a:pt x="173" y="202"/>
                </a:cubicBezTo>
                <a:cubicBezTo>
                  <a:pt x="174" y="202"/>
                  <a:pt x="175" y="202"/>
                  <a:pt x="176" y="202"/>
                </a:cubicBezTo>
                <a:cubicBezTo>
                  <a:pt x="176" y="202"/>
                  <a:pt x="176" y="202"/>
                  <a:pt x="176" y="202"/>
                </a:cubicBezTo>
                <a:cubicBezTo>
                  <a:pt x="175" y="202"/>
                  <a:pt x="174" y="202"/>
                  <a:pt x="173" y="202"/>
                </a:cubicBezTo>
                <a:close/>
                <a:moveTo>
                  <a:pt x="216" y="170"/>
                </a:moveTo>
                <a:cubicBezTo>
                  <a:pt x="214" y="170"/>
                  <a:pt x="214" y="170"/>
                  <a:pt x="213" y="171"/>
                </a:cubicBezTo>
                <a:cubicBezTo>
                  <a:pt x="214" y="171"/>
                  <a:pt x="215" y="171"/>
                  <a:pt x="216" y="170"/>
                </a:cubicBezTo>
                <a:close/>
                <a:moveTo>
                  <a:pt x="93" y="152"/>
                </a:moveTo>
                <a:cubicBezTo>
                  <a:pt x="93" y="150"/>
                  <a:pt x="93" y="150"/>
                  <a:pt x="92" y="149"/>
                </a:cubicBezTo>
                <a:cubicBezTo>
                  <a:pt x="92" y="150"/>
                  <a:pt x="92" y="151"/>
                  <a:pt x="93" y="152"/>
                </a:cubicBezTo>
                <a:close/>
                <a:moveTo>
                  <a:pt x="251" y="140"/>
                </a:moveTo>
                <a:cubicBezTo>
                  <a:pt x="250" y="141"/>
                  <a:pt x="249" y="141"/>
                  <a:pt x="248" y="141"/>
                </a:cubicBezTo>
                <a:cubicBezTo>
                  <a:pt x="249" y="141"/>
                  <a:pt x="250" y="141"/>
                  <a:pt x="251" y="140"/>
                </a:cubicBezTo>
                <a:close/>
                <a:moveTo>
                  <a:pt x="140" y="169"/>
                </a:moveTo>
                <a:cubicBezTo>
                  <a:pt x="140" y="169"/>
                  <a:pt x="140" y="169"/>
                  <a:pt x="140" y="169"/>
                </a:cubicBezTo>
                <a:cubicBezTo>
                  <a:pt x="141" y="169"/>
                  <a:pt x="142" y="170"/>
                  <a:pt x="143" y="170"/>
                </a:cubicBezTo>
                <a:cubicBezTo>
                  <a:pt x="143" y="170"/>
                  <a:pt x="143" y="169"/>
                  <a:pt x="143" y="169"/>
                </a:cubicBezTo>
                <a:cubicBezTo>
                  <a:pt x="142" y="169"/>
                  <a:pt x="141" y="169"/>
                  <a:pt x="140" y="169"/>
                </a:cubicBezTo>
                <a:close/>
                <a:moveTo>
                  <a:pt x="104" y="51"/>
                </a:moveTo>
                <a:cubicBezTo>
                  <a:pt x="104" y="51"/>
                  <a:pt x="104" y="51"/>
                  <a:pt x="105" y="51"/>
                </a:cubicBezTo>
                <a:cubicBezTo>
                  <a:pt x="105" y="50"/>
                  <a:pt x="105" y="50"/>
                  <a:pt x="105" y="49"/>
                </a:cubicBezTo>
                <a:cubicBezTo>
                  <a:pt x="105" y="49"/>
                  <a:pt x="104" y="49"/>
                  <a:pt x="104" y="49"/>
                </a:cubicBezTo>
                <a:cubicBezTo>
                  <a:pt x="104" y="49"/>
                  <a:pt x="104" y="50"/>
                  <a:pt x="104" y="51"/>
                </a:cubicBezTo>
                <a:close/>
                <a:moveTo>
                  <a:pt x="171" y="168"/>
                </a:moveTo>
                <a:cubicBezTo>
                  <a:pt x="172" y="168"/>
                  <a:pt x="172" y="167"/>
                  <a:pt x="172" y="166"/>
                </a:cubicBezTo>
                <a:cubicBezTo>
                  <a:pt x="171" y="167"/>
                  <a:pt x="171" y="167"/>
                  <a:pt x="171" y="168"/>
                </a:cubicBezTo>
                <a:close/>
                <a:moveTo>
                  <a:pt x="137" y="154"/>
                </a:moveTo>
                <a:cubicBezTo>
                  <a:pt x="138" y="155"/>
                  <a:pt x="139" y="155"/>
                  <a:pt x="140" y="155"/>
                </a:cubicBezTo>
                <a:cubicBezTo>
                  <a:pt x="139" y="154"/>
                  <a:pt x="138" y="154"/>
                  <a:pt x="137" y="154"/>
                </a:cubicBezTo>
                <a:close/>
                <a:moveTo>
                  <a:pt x="207" y="142"/>
                </a:moveTo>
                <a:cubicBezTo>
                  <a:pt x="207" y="142"/>
                  <a:pt x="206" y="142"/>
                  <a:pt x="206" y="142"/>
                </a:cubicBezTo>
                <a:cubicBezTo>
                  <a:pt x="207" y="143"/>
                  <a:pt x="208" y="144"/>
                  <a:pt x="209" y="144"/>
                </a:cubicBezTo>
                <a:cubicBezTo>
                  <a:pt x="208" y="143"/>
                  <a:pt x="207" y="143"/>
                  <a:pt x="207" y="142"/>
                </a:cubicBezTo>
                <a:close/>
                <a:moveTo>
                  <a:pt x="113" y="179"/>
                </a:moveTo>
                <a:cubicBezTo>
                  <a:pt x="114" y="178"/>
                  <a:pt x="114" y="178"/>
                  <a:pt x="113" y="177"/>
                </a:cubicBezTo>
                <a:cubicBezTo>
                  <a:pt x="113" y="178"/>
                  <a:pt x="113" y="178"/>
                  <a:pt x="113" y="179"/>
                </a:cubicBezTo>
                <a:close/>
                <a:moveTo>
                  <a:pt x="98" y="105"/>
                </a:moveTo>
                <a:cubicBezTo>
                  <a:pt x="98" y="105"/>
                  <a:pt x="98" y="105"/>
                  <a:pt x="99" y="106"/>
                </a:cubicBezTo>
                <a:cubicBezTo>
                  <a:pt x="99" y="105"/>
                  <a:pt x="99" y="104"/>
                  <a:pt x="99" y="103"/>
                </a:cubicBezTo>
                <a:cubicBezTo>
                  <a:pt x="98" y="104"/>
                  <a:pt x="98" y="105"/>
                  <a:pt x="98" y="105"/>
                </a:cubicBezTo>
                <a:close/>
                <a:moveTo>
                  <a:pt x="92" y="243"/>
                </a:moveTo>
                <a:cubicBezTo>
                  <a:pt x="92" y="243"/>
                  <a:pt x="92" y="243"/>
                  <a:pt x="92" y="243"/>
                </a:cubicBezTo>
                <a:cubicBezTo>
                  <a:pt x="91" y="244"/>
                  <a:pt x="91" y="244"/>
                  <a:pt x="91" y="245"/>
                </a:cubicBezTo>
                <a:cubicBezTo>
                  <a:pt x="91" y="245"/>
                  <a:pt x="91" y="245"/>
                  <a:pt x="91" y="245"/>
                </a:cubicBezTo>
                <a:cubicBezTo>
                  <a:pt x="91" y="244"/>
                  <a:pt x="92" y="244"/>
                  <a:pt x="92" y="243"/>
                </a:cubicBezTo>
                <a:close/>
                <a:moveTo>
                  <a:pt x="235" y="169"/>
                </a:moveTo>
                <a:cubicBezTo>
                  <a:pt x="235" y="169"/>
                  <a:pt x="235" y="169"/>
                  <a:pt x="235" y="169"/>
                </a:cubicBezTo>
                <a:cubicBezTo>
                  <a:pt x="234" y="169"/>
                  <a:pt x="234" y="169"/>
                  <a:pt x="233" y="170"/>
                </a:cubicBezTo>
                <a:cubicBezTo>
                  <a:pt x="234" y="169"/>
                  <a:pt x="234" y="169"/>
                  <a:pt x="235" y="169"/>
                </a:cubicBezTo>
                <a:close/>
                <a:moveTo>
                  <a:pt x="193" y="156"/>
                </a:moveTo>
                <a:cubicBezTo>
                  <a:pt x="192" y="155"/>
                  <a:pt x="192" y="155"/>
                  <a:pt x="192" y="155"/>
                </a:cubicBezTo>
                <a:cubicBezTo>
                  <a:pt x="191" y="155"/>
                  <a:pt x="191" y="156"/>
                  <a:pt x="191" y="156"/>
                </a:cubicBezTo>
                <a:cubicBezTo>
                  <a:pt x="192" y="156"/>
                  <a:pt x="192" y="156"/>
                  <a:pt x="193" y="156"/>
                </a:cubicBezTo>
                <a:close/>
                <a:moveTo>
                  <a:pt x="109" y="186"/>
                </a:moveTo>
                <a:cubicBezTo>
                  <a:pt x="109" y="187"/>
                  <a:pt x="108" y="187"/>
                  <a:pt x="108" y="187"/>
                </a:cubicBezTo>
                <a:cubicBezTo>
                  <a:pt x="109" y="187"/>
                  <a:pt x="109" y="187"/>
                  <a:pt x="109" y="187"/>
                </a:cubicBezTo>
                <a:cubicBezTo>
                  <a:pt x="109" y="187"/>
                  <a:pt x="109" y="187"/>
                  <a:pt x="109" y="186"/>
                </a:cubicBezTo>
                <a:close/>
                <a:moveTo>
                  <a:pt x="123" y="52"/>
                </a:moveTo>
                <a:cubicBezTo>
                  <a:pt x="123" y="52"/>
                  <a:pt x="123" y="52"/>
                  <a:pt x="123" y="52"/>
                </a:cubicBezTo>
                <a:cubicBezTo>
                  <a:pt x="123" y="51"/>
                  <a:pt x="124" y="51"/>
                  <a:pt x="124" y="50"/>
                </a:cubicBezTo>
                <a:cubicBezTo>
                  <a:pt x="123" y="50"/>
                  <a:pt x="123" y="51"/>
                  <a:pt x="123" y="52"/>
                </a:cubicBezTo>
                <a:close/>
                <a:moveTo>
                  <a:pt x="244" y="51"/>
                </a:moveTo>
                <a:cubicBezTo>
                  <a:pt x="244" y="51"/>
                  <a:pt x="244" y="51"/>
                  <a:pt x="244" y="51"/>
                </a:cubicBezTo>
                <a:cubicBezTo>
                  <a:pt x="244" y="52"/>
                  <a:pt x="245" y="52"/>
                  <a:pt x="245" y="53"/>
                </a:cubicBezTo>
                <a:cubicBezTo>
                  <a:pt x="245" y="53"/>
                  <a:pt x="245" y="53"/>
                  <a:pt x="245" y="52"/>
                </a:cubicBezTo>
                <a:cubicBezTo>
                  <a:pt x="245" y="52"/>
                  <a:pt x="244" y="52"/>
                  <a:pt x="244" y="51"/>
                </a:cubicBezTo>
                <a:close/>
                <a:moveTo>
                  <a:pt x="102" y="57"/>
                </a:moveTo>
                <a:cubicBezTo>
                  <a:pt x="102" y="57"/>
                  <a:pt x="103" y="56"/>
                  <a:pt x="103" y="56"/>
                </a:cubicBezTo>
                <a:cubicBezTo>
                  <a:pt x="102" y="56"/>
                  <a:pt x="102" y="56"/>
                  <a:pt x="102" y="57"/>
                </a:cubicBezTo>
                <a:close/>
                <a:moveTo>
                  <a:pt x="222" y="47"/>
                </a:moveTo>
                <a:cubicBezTo>
                  <a:pt x="221" y="47"/>
                  <a:pt x="221" y="46"/>
                  <a:pt x="220" y="47"/>
                </a:cubicBezTo>
                <a:cubicBezTo>
                  <a:pt x="221" y="47"/>
                  <a:pt x="221" y="47"/>
                  <a:pt x="222" y="47"/>
                </a:cubicBezTo>
                <a:close/>
                <a:moveTo>
                  <a:pt x="189" y="104"/>
                </a:moveTo>
                <a:cubicBezTo>
                  <a:pt x="189" y="104"/>
                  <a:pt x="190" y="104"/>
                  <a:pt x="190" y="104"/>
                </a:cubicBezTo>
                <a:cubicBezTo>
                  <a:pt x="190" y="104"/>
                  <a:pt x="190" y="103"/>
                  <a:pt x="190" y="102"/>
                </a:cubicBezTo>
                <a:cubicBezTo>
                  <a:pt x="190" y="102"/>
                  <a:pt x="190" y="102"/>
                  <a:pt x="190" y="102"/>
                </a:cubicBezTo>
                <a:cubicBezTo>
                  <a:pt x="189" y="103"/>
                  <a:pt x="189" y="103"/>
                  <a:pt x="189" y="104"/>
                </a:cubicBezTo>
                <a:close/>
                <a:moveTo>
                  <a:pt x="109" y="172"/>
                </a:moveTo>
                <a:cubicBezTo>
                  <a:pt x="109" y="173"/>
                  <a:pt x="109" y="173"/>
                  <a:pt x="109" y="173"/>
                </a:cubicBezTo>
                <a:cubicBezTo>
                  <a:pt x="109" y="173"/>
                  <a:pt x="110" y="173"/>
                  <a:pt x="111" y="173"/>
                </a:cubicBezTo>
                <a:cubicBezTo>
                  <a:pt x="111" y="173"/>
                  <a:pt x="111" y="173"/>
                  <a:pt x="111" y="173"/>
                </a:cubicBezTo>
                <a:cubicBezTo>
                  <a:pt x="110" y="173"/>
                  <a:pt x="110" y="173"/>
                  <a:pt x="109" y="172"/>
                </a:cubicBezTo>
                <a:close/>
                <a:moveTo>
                  <a:pt x="151" y="170"/>
                </a:moveTo>
                <a:cubicBezTo>
                  <a:pt x="152" y="170"/>
                  <a:pt x="152" y="170"/>
                  <a:pt x="153" y="170"/>
                </a:cubicBezTo>
                <a:cubicBezTo>
                  <a:pt x="152" y="170"/>
                  <a:pt x="152" y="170"/>
                  <a:pt x="151" y="170"/>
                </a:cubicBezTo>
                <a:close/>
                <a:moveTo>
                  <a:pt x="152" y="29"/>
                </a:moveTo>
                <a:cubicBezTo>
                  <a:pt x="151" y="29"/>
                  <a:pt x="151" y="29"/>
                  <a:pt x="151" y="30"/>
                </a:cubicBezTo>
                <a:cubicBezTo>
                  <a:pt x="151" y="30"/>
                  <a:pt x="152" y="30"/>
                  <a:pt x="152" y="30"/>
                </a:cubicBezTo>
                <a:cubicBezTo>
                  <a:pt x="152" y="29"/>
                  <a:pt x="152" y="29"/>
                  <a:pt x="152" y="29"/>
                </a:cubicBezTo>
                <a:close/>
                <a:moveTo>
                  <a:pt x="194" y="50"/>
                </a:moveTo>
                <a:cubicBezTo>
                  <a:pt x="194" y="50"/>
                  <a:pt x="194" y="50"/>
                  <a:pt x="194" y="49"/>
                </a:cubicBezTo>
                <a:cubicBezTo>
                  <a:pt x="193" y="49"/>
                  <a:pt x="193" y="49"/>
                  <a:pt x="194" y="50"/>
                </a:cubicBezTo>
                <a:close/>
                <a:moveTo>
                  <a:pt x="85" y="67"/>
                </a:moveTo>
                <a:cubicBezTo>
                  <a:pt x="85" y="67"/>
                  <a:pt x="85" y="67"/>
                  <a:pt x="85" y="68"/>
                </a:cubicBezTo>
                <a:cubicBezTo>
                  <a:pt x="85" y="68"/>
                  <a:pt x="85" y="68"/>
                  <a:pt x="86" y="68"/>
                </a:cubicBezTo>
                <a:cubicBezTo>
                  <a:pt x="86" y="68"/>
                  <a:pt x="86" y="68"/>
                  <a:pt x="86" y="68"/>
                </a:cubicBezTo>
                <a:cubicBezTo>
                  <a:pt x="86" y="68"/>
                  <a:pt x="85" y="67"/>
                  <a:pt x="85" y="67"/>
                </a:cubicBezTo>
                <a:close/>
                <a:moveTo>
                  <a:pt x="10" y="120"/>
                </a:moveTo>
                <a:cubicBezTo>
                  <a:pt x="10" y="120"/>
                  <a:pt x="11" y="120"/>
                  <a:pt x="11" y="120"/>
                </a:cubicBezTo>
                <a:cubicBezTo>
                  <a:pt x="11" y="120"/>
                  <a:pt x="11" y="119"/>
                  <a:pt x="11" y="119"/>
                </a:cubicBezTo>
                <a:cubicBezTo>
                  <a:pt x="10" y="119"/>
                  <a:pt x="10" y="119"/>
                  <a:pt x="10" y="119"/>
                </a:cubicBezTo>
                <a:cubicBezTo>
                  <a:pt x="10" y="119"/>
                  <a:pt x="10" y="120"/>
                  <a:pt x="10" y="120"/>
                </a:cubicBezTo>
                <a:close/>
                <a:moveTo>
                  <a:pt x="131" y="186"/>
                </a:moveTo>
                <a:cubicBezTo>
                  <a:pt x="132" y="186"/>
                  <a:pt x="132" y="185"/>
                  <a:pt x="132" y="184"/>
                </a:cubicBezTo>
                <a:cubicBezTo>
                  <a:pt x="131" y="185"/>
                  <a:pt x="131" y="185"/>
                  <a:pt x="131" y="186"/>
                </a:cubicBezTo>
                <a:close/>
                <a:moveTo>
                  <a:pt x="159" y="148"/>
                </a:moveTo>
                <a:cubicBezTo>
                  <a:pt x="159" y="148"/>
                  <a:pt x="159" y="148"/>
                  <a:pt x="160" y="147"/>
                </a:cubicBezTo>
                <a:cubicBezTo>
                  <a:pt x="160" y="148"/>
                  <a:pt x="159" y="148"/>
                  <a:pt x="159" y="148"/>
                </a:cubicBezTo>
                <a:close/>
                <a:moveTo>
                  <a:pt x="204" y="189"/>
                </a:moveTo>
                <a:cubicBezTo>
                  <a:pt x="204" y="189"/>
                  <a:pt x="204" y="189"/>
                  <a:pt x="204" y="189"/>
                </a:cubicBezTo>
                <a:cubicBezTo>
                  <a:pt x="205" y="189"/>
                  <a:pt x="205" y="189"/>
                  <a:pt x="206" y="189"/>
                </a:cubicBezTo>
                <a:cubicBezTo>
                  <a:pt x="206" y="189"/>
                  <a:pt x="206" y="189"/>
                  <a:pt x="206" y="189"/>
                </a:cubicBezTo>
                <a:cubicBezTo>
                  <a:pt x="205" y="189"/>
                  <a:pt x="205" y="189"/>
                  <a:pt x="204" y="189"/>
                </a:cubicBezTo>
                <a:close/>
                <a:moveTo>
                  <a:pt x="41" y="54"/>
                </a:moveTo>
                <a:cubicBezTo>
                  <a:pt x="41" y="54"/>
                  <a:pt x="41" y="54"/>
                  <a:pt x="41" y="54"/>
                </a:cubicBezTo>
                <a:cubicBezTo>
                  <a:pt x="41" y="54"/>
                  <a:pt x="41" y="54"/>
                  <a:pt x="42" y="54"/>
                </a:cubicBezTo>
                <a:cubicBezTo>
                  <a:pt x="42" y="54"/>
                  <a:pt x="41" y="53"/>
                  <a:pt x="41" y="53"/>
                </a:cubicBezTo>
                <a:cubicBezTo>
                  <a:pt x="41" y="54"/>
                  <a:pt x="41" y="54"/>
                  <a:pt x="41" y="54"/>
                </a:cubicBezTo>
                <a:close/>
                <a:moveTo>
                  <a:pt x="194" y="69"/>
                </a:moveTo>
                <a:cubicBezTo>
                  <a:pt x="193" y="69"/>
                  <a:pt x="193" y="69"/>
                  <a:pt x="193" y="69"/>
                </a:cubicBezTo>
                <a:cubicBezTo>
                  <a:pt x="193" y="70"/>
                  <a:pt x="193" y="70"/>
                  <a:pt x="193" y="70"/>
                </a:cubicBezTo>
                <a:cubicBezTo>
                  <a:pt x="193" y="70"/>
                  <a:pt x="193" y="70"/>
                  <a:pt x="193" y="70"/>
                </a:cubicBezTo>
                <a:cubicBezTo>
                  <a:pt x="193" y="70"/>
                  <a:pt x="193" y="70"/>
                  <a:pt x="194" y="69"/>
                </a:cubicBezTo>
                <a:close/>
                <a:moveTo>
                  <a:pt x="155" y="165"/>
                </a:moveTo>
                <a:cubicBezTo>
                  <a:pt x="155" y="166"/>
                  <a:pt x="155" y="166"/>
                  <a:pt x="155" y="166"/>
                </a:cubicBezTo>
                <a:cubicBezTo>
                  <a:pt x="155" y="166"/>
                  <a:pt x="155" y="166"/>
                  <a:pt x="155" y="167"/>
                </a:cubicBezTo>
                <a:cubicBezTo>
                  <a:pt x="156" y="167"/>
                  <a:pt x="156" y="167"/>
                  <a:pt x="156" y="166"/>
                </a:cubicBezTo>
                <a:cubicBezTo>
                  <a:pt x="156" y="166"/>
                  <a:pt x="155" y="166"/>
                  <a:pt x="155" y="165"/>
                </a:cubicBezTo>
                <a:close/>
                <a:moveTo>
                  <a:pt x="107" y="130"/>
                </a:moveTo>
                <a:cubicBezTo>
                  <a:pt x="108" y="130"/>
                  <a:pt x="108" y="130"/>
                  <a:pt x="108" y="130"/>
                </a:cubicBezTo>
                <a:cubicBezTo>
                  <a:pt x="108" y="129"/>
                  <a:pt x="108" y="129"/>
                  <a:pt x="108" y="129"/>
                </a:cubicBezTo>
                <a:cubicBezTo>
                  <a:pt x="108" y="129"/>
                  <a:pt x="108" y="129"/>
                  <a:pt x="107" y="129"/>
                </a:cubicBezTo>
                <a:cubicBezTo>
                  <a:pt x="107" y="129"/>
                  <a:pt x="107" y="129"/>
                  <a:pt x="107" y="129"/>
                </a:cubicBezTo>
                <a:cubicBezTo>
                  <a:pt x="107" y="129"/>
                  <a:pt x="107" y="129"/>
                  <a:pt x="107" y="130"/>
                </a:cubicBezTo>
                <a:close/>
                <a:moveTo>
                  <a:pt x="202" y="71"/>
                </a:moveTo>
                <a:cubicBezTo>
                  <a:pt x="202" y="71"/>
                  <a:pt x="203" y="71"/>
                  <a:pt x="203" y="71"/>
                </a:cubicBezTo>
                <a:cubicBezTo>
                  <a:pt x="203" y="70"/>
                  <a:pt x="203" y="70"/>
                  <a:pt x="203" y="70"/>
                </a:cubicBezTo>
                <a:cubicBezTo>
                  <a:pt x="203" y="70"/>
                  <a:pt x="203" y="70"/>
                  <a:pt x="203" y="69"/>
                </a:cubicBezTo>
                <a:cubicBezTo>
                  <a:pt x="202" y="70"/>
                  <a:pt x="202" y="70"/>
                  <a:pt x="202" y="71"/>
                </a:cubicBezTo>
                <a:close/>
                <a:moveTo>
                  <a:pt x="185" y="68"/>
                </a:moveTo>
                <a:cubicBezTo>
                  <a:pt x="185" y="68"/>
                  <a:pt x="185" y="68"/>
                  <a:pt x="185" y="69"/>
                </a:cubicBezTo>
                <a:cubicBezTo>
                  <a:pt x="185" y="69"/>
                  <a:pt x="185" y="69"/>
                  <a:pt x="186" y="69"/>
                </a:cubicBezTo>
                <a:cubicBezTo>
                  <a:pt x="186" y="69"/>
                  <a:pt x="186" y="69"/>
                  <a:pt x="186" y="69"/>
                </a:cubicBezTo>
                <a:cubicBezTo>
                  <a:pt x="186" y="69"/>
                  <a:pt x="185" y="69"/>
                  <a:pt x="185" y="68"/>
                </a:cubicBezTo>
                <a:close/>
                <a:moveTo>
                  <a:pt x="58" y="147"/>
                </a:moveTo>
                <a:cubicBezTo>
                  <a:pt x="58" y="147"/>
                  <a:pt x="58" y="147"/>
                  <a:pt x="58" y="147"/>
                </a:cubicBezTo>
                <a:cubicBezTo>
                  <a:pt x="58" y="147"/>
                  <a:pt x="58" y="146"/>
                  <a:pt x="57" y="146"/>
                </a:cubicBezTo>
                <a:cubicBezTo>
                  <a:pt x="57" y="146"/>
                  <a:pt x="57" y="146"/>
                  <a:pt x="57" y="146"/>
                </a:cubicBezTo>
                <a:cubicBezTo>
                  <a:pt x="57" y="146"/>
                  <a:pt x="57" y="147"/>
                  <a:pt x="57" y="147"/>
                </a:cubicBezTo>
                <a:cubicBezTo>
                  <a:pt x="57" y="147"/>
                  <a:pt x="58" y="147"/>
                  <a:pt x="58" y="147"/>
                </a:cubicBezTo>
                <a:close/>
                <a:moveTo>
                  <a:pt x="129" y="16"/>
                </a:moveTo>
                <a:cubicBezTo>
                  <a:pt x="129" y="16"/>
                  <a:pt x="129" y="16"/>
                  <a:pt x="129" y="16"/>
                </a:cubicBezTo>
                <a:cubicBezTo>
                  <a:pt x="129" y="16"/>
                  <a:pt x="129" y="16"/>
                  <a:pt x="128" y="16"/>
                </a:cubicBezTo>
                <a:cubicBezTo>
                  <a:pt x="128" y="16"/>
                  <a:pt x="128" y="16"/>
                  <a:pt x="128" y="16"/>
                </a:cubicBezTo>
                <a:cubicBezTo>
                  <a:pt x="129" y="16"/>
                  <a:pt x="129" y="16"/>
                  <a:pt x="129" y="16"/>
                </a:cubicBezTo>
                <a:close/>
                <a:moveTo>
                  <a:pt x="119" y="155"/>
                </a:moveTo>
                <a:cubicBezTo>
                  <a:pt x="119" y="154"/>
                  <a:pt x="119" y="154"/>
                  <a:pt x="119" y="154"/>
                </a:cubicBezTo>
                <a:cubicBezTo>
                  <a:pt x="119" y="154"/>
                  <a:pt x="119" y="154"/>
                  <a:pt x="119" y="154"/>
                </a:cubicBezTo>
                <a:cubicBezTo>
                  <a:pt x="119" y="154"/>
                  <a:pt x="119" y="154"/>
                  <a:pt x="119" y="154"/>
                </a:cubicBezTo>
                <a:cubicBezTo>
                  <a:pt x="119" y="154"/>
                  <a:pt x="119" y="154"/>
                  <a:pt x="119" y="155"/>
                </a:cubicBezTo>
                <a:close/>
                <a:moveTo>
                  <a:pt x="252" y="55"/>
                </a:moveTo>
                <a:cubicBezTo>
                  <a:pt x="252" y="56"/>
                  <a:pt x="252" y="56"/>
                  <a:pt x="253" y="56"/>
                </a:cubicBezTo>
                <a:cubicBezTo>
                  <a:pt x="253" y="56"/>
                  <a:pt x="252" y="55"/>
                  <a:pt x="252" y="55"/>
                </a:cubicBezTo>
                <a:close/>
                <a:moveTo>
                  <a:pt x="189" y="48"/>
                </a:moveTo>
                <a:cubicBezTo>
                  <a:pt x="190" y="48"/>
                  <a:pt x="190" y="48"/>
                  <a:pt x="190" y="49"/>
                </a:cubicBezTo>
                <a:cubicBezTo>
                  <a:pt x="191" y="48"/>
                  <a:pt x="190" y="48"/>
                  <a:pt x="189" y="48"/>
                </a:cubicBezTo>
                <a:close/>
                <a:moveTo>
                  <a:pt x="94" y="213"/>
                </a:moveTo>
                <a:cubicBezTo>
                  <a:pt x="94" y="213"/>
                  <a:pt x="94" y="213"/>
                  <a:pt x="94" y="213"/>
                </a:cubicBezTo>
                <a:cubicBezTo>
                  <a:pt x="94" y="212"/>
                  <a:pt x="94" y="212"/>
                  <a:pt x="94" y="212"/>
                </a:cubicBezTo>
                <a:cubicBezTo>
                  <a:pt x="94" y="212"/>
                  <a:pt x="94" y="212"/>
                  <a:pt x="94" y="212"/>
                </a:cubicBezTo>
                <a:cubicBezTo>
                  <a:pt x="94" y="212"/>
                  <a:pt x="94" y="212"/>
                  <a:pt x="94" y="213"/>
                </a:cubicBezTo>
                <a:close/>
                <a:moveTo>
                  <a:pt x="145" y="15"/>
                </a:moveTo>
                <a:cubicBezTo>
                  <a:pt x="145" y="15"/>
                  <a:pt x="145" y="15"/>
                  <a:pt x="145" y="15"/>
                </a:cubicBezTo>
                <a:cubicBezTo>
                  <a:pt x="145" y="15"/>
                  <a:pt x="145" y="15"/>
                  <a:pt x="145" y="15"/>
                </a:cubicBezTo>
                <a:cubicBezTo>
                  <a:pt x="145" y="15"/>
                  <a:pt x="145" y="15"/>
                  <a:pt x="145" y="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60" name="Freeform 359"/>
          <p:cNvSpPr>
            <a:spLocks noEditPoints="1"/>
          </p:cNvSpPr>
          <p:nvPr/>
        </p:nvSpPr>
        <p:spPr bwMode="auto">
          <a:xfrm>
            <a:off x="7102476" y="3698876"/>
            <a:ext cx="657225" cy="733425"/>
          </a:xfrm>
          <a:custGeom>
            <a:gdLst>
              <a:gd fmla="*/ 147 w 266" name="T0"/>
              <a:gd fmla="*/ 276 h 297" name="T1"/>
              <a:gd fmla="*/ 184 w 266" name="T2"/>
              <a:gd fmla="*/ 175 h 297" name="T3"/>
              <a:gd fmla="*/ 155 w 266" name="T4"/>
              <a:gd fmla="*/ 13 h 297" name="T5"/>
              <a:gd fmla="*/ 81 w 266" name="T6"/>
              <a:gd fmla="*/ 190 h 297" name="T7"/>
              <a:gd fmla="*/ 19 w 266" name="T8"/>
              <a:gd fmla="*/ 202 h 297" name="T9"/>
              <a:gd fmla="*/ 57 w 266" name="T10"/>
              <a:gd fmla="*/ 39 h 297" name="T11"/>
              <a:gd fmla="*/ 242 w 266" name="T12"/>
              <a:gd fmla="*/ 132 h 297" name="T13"/>
              <a:gd fmla="*/ 218 w 266" name="T14"/>
              <a:gd fmla="*/ 222 h 297" name="T15"/>
              <a:gd fmla="*/ 229 w 266" name="T16"/>
              <a:gd fmla="*/ 209 h 297" name="T17"/>
              <a:gd fmla="*/ 229 w 266" name="T18"/>
              <a:gd fmla="*/ 101 h 297" name="T19"/>
              <a:gd fmla="*/ 144 w 266" name="T20"/>
              <a:gd fmla="*/ 3 h 297" name="T21"/>
              <a:gd fmla="*/ 29 w 266" name="T22"/>
              <a:gd fmla="*/ 195 h 297" name="T23"/>
              <a:gd fmla="*/ 21 w 266" name="T24"/>
              <a:gd fmla="*/ 172 h 297" name="T25"/>
              <a:gd fmla="*/ 206 w 266" name="T26"/>
              <a:gd fmla="*/ 209 h 297" name="T27"/>
              <a:gd fmla="*/ 196 w 266" name="T28"/>
              <a:gd fmla="*/ 278 h 297" name="T29"/>
              <a:gd fmla="*/ 132 w 266" name="T30"/>
              <a:gd fmla="*/ 288 h 297" name="T31"/>
              <a:gd fmla="*/ 225 w 266" name="T32"/>
              <a:gd fmla="*/ 201 h 297" name="T33"/>
              <a:gd fmla="*/ 62 w 266" name="T34"/>
              <a:gd fmla="*/ 203 h 297" name="T35"/>
              <a:gd fmla="*/ 257 w 266" name="T36"/>
              <a:gd fmla="*/ 146 h 297" name="T37"/>
              <a:gd fmla="*/ 219 w 266" name="T38"/>
              <a:gd fmla="*/ 167 h 297" name="T39"/>
              <a:gd fmla="*/ 213 w 266" name="T40"/>
              <a:gd fmla="*/ 193 h 297" name="T41"/>
              <a:gd fmla="*/ 52 w 266" name="T42"/>
              <a:gd fmla="*/ 118 h 297" name="T43"/>
              <a:gd fmla="*/ 207 w 266" name="T44"/>
              <a:gd fmla="*/ 128 h 297" name="T45"/>
              <a:gd fmla="*/ 7 w 266" name="T46"/>
              <a:gd fmla="*/ 165 h 297" name="T47"/>
              <a:gd fmla="*/ 66 w 266" name="T48"/>
              <a:gd fmla="*/ 159 h 297" name="T49"/>
              <a:gd fmla="*/ 220 w 266" name="T50"/>
              <a:gd fmla="*/ 119 h 297" name="T51"/>
              <a:gd fmla="*/ 73 w 266" name="T52"/>
              <a:gd fmla="*/ 150 h 297" name="T53"/>
              <a:gd fmla="*/ 188 w 266" name="T54"/>
              <a:gd fmla="*/ 137 h 297" name="T55"/>
              <a:gd fmla="*/ 209 w 266" name="T56"/>
              <a:gd fmla="*/ 73 h 297" name="T57"/>
              <a:gd fmla="*/ 42 w 266" name="T58"/>
              <a:gd fmla="*/ 128 h 297" name="T59"/>
              <a:gd fmla="*/ 66 w 266" name="T60"/>
              <a:gd fmla="*/ 193 h 297" name="T61"/>
              <a:gd fmla="*/ 63 w 266" name="T62"/>
              <a:gd fmla="*/ 129 h 297" name="T63"/>
              <a:gd fmla="*/ 206 w 266" name="T64"/>
              <a:gd fmla="*/ 162 h 297" name="T65"/>
              <a:gd fmla="*/ 201 w 266" name="T66"/>
              <a:gd fmla="*/ 188 h 297" name="T67"/>
              <a:gd fmla="*/ 215 w 266" name="T68"/>
              <a:gd fmla="*/ 198 h 297" name="T69"/>
              <a:gd fmla="*/ 208 w 266" name="T70"/>
              <a:gd fmla="*/ 190 h 297" name="T71"/>
              <a:gd fmla="*/ 50 w 266" name="T72"/>
              <a:gd fmla="*/ 215 h 297" name="T73"/>
              <a:gd fmla="*/ 34 w 266" name="T74"/>
              <a:gd fmla="*/ 135 h 297" name="T75"/>
              <a:gd fmla="*/ 39 w 266" name="T76"/>
              <a:gd fmla="*/ 202 h 297" name="T77"/>
              <a:gd fmla="*/ 226 w 266" name="T78"/>
              <a:gd fmla="*/ 175 h 297" name="T79"/>
              <a:gd fmla="*/ 64 w 266" name="T80"/>
              <a:gd fmla="*/ 118 h 297" name="T81"/>
              <a:gd fmla="*/ 209 w 266" name="T82"/>
              <a:gd fmla="*/ 75 h 297" name="T83"/>
              <a:gd fmla="*/ 77 w 266" name="T84"/>
              <a:gd fmla="*/ 226 h 297" name="T85"/>
              <a:gd fmla="*/ 40 w 266" name="T86"/>
              <a:gd fmla="*/ 124 h 297" name="T87"/>
              <a:gd fmla="*/ 203 w 266" name="T88"/>
              <a:gd fmla="*/ 106 h 297" name="T89"/>
              <a:gd fmla="*/ 51 w 266" name="T90"/>
              <a:gd fmla="*/ 225 h 297" name="T91"/>
              <a:gd fmla="*/ 57 w 266" name="T92"/>
              <a:gd fmla="*/ 160 h 297" name="T93"/>
              <a:gd fmla="*/ 53 w 266" name="T94"/>
              <a:gd fmla="*/ 163 h 297" name="T95"/>
              <a:gd fmla="*/ 189 w 266" name="T96"/>
              <a:gd fmla="*/ 102 h 297" name="T97"/>
              <a:gd fmla="*/ 252 w 266" name="T98"/>
              <a:gd fmla="*/ 165 h 297" name="T99"/>
              <a:gd fmla="*/ 192 w 266" name="T100"/>
              <a:gd fmla="*/ 207 h 297" name="T101"/>
              <a:gd fmla="*/ 199 w 266" name="T102"/>
              <a:gd fmla="*/ 148 h 297" name="T103"/>
              <a:gd fmla="*/ 50 w 266" name="T104"/>
              <a:gd fmla="*/ 106 h 297" name="T105"/>
              <a:gd fmla="*/ 193 w 266" name="T106"/>
              <a:gd fmla="*/ 202 h 297" name="T107"/>
              <a:gd fmla="*/ 76 w 266" name="T108"/>
              <a:gd fmla="*/ 25 h 297" name="T109"/>
              <a:gd fmla="*/ 68 w 266" name="T110"/>
              <a:gd fmla="*/ 125 h 297" name="T111"/>
              <a:gd fmla="*/ 221 w 266" name="T112"/>
              <a:gd fmla="*/ 127 h 297" name="T113"/>
              <a:gd fmla="*/ 187 w 266" name="T114"/>
              <a:gd fmla="*/ 212 h 297" name="T115"/>
              <a:gd fmla="*/ 203 w 266" name="T116"/>
              <a:gd fmla="*/ 141 h 297" name="T117"/>
              <a:gd fmla="*/ 7 w 266" name="T118"/>
              <a:gd fmla="*/ 158 h 297" name="T119"/>
              <a:gd fmla="*/ 73 w 266" name="T120"/>
              <a:gd fmla="*/ 217 h 297"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97" w="266">
                <a:moveTo>
                  <a:pt x="216" y="222"/>
                </a:moveTo>
                <a:cubicBezTo>
                  <a:pt x="216" y="224"/>
                  <a:pt x="216" y="225"/>
                  <a:pt x="217" y="227"/>
                </a:cubicBezTo>
                <a:cubicBezTo>
                  <a:pt x="217" y="232"/>
                  <a:pt x="218" y="236"/>
                  <a:pt x="217" y="241"/>
                </a:cubicBezTo>
                <a:cubicBezTo>
                  <a:pt x="217" y="245"/>
                  <a:pt x="216" y="248"/>
                  <a:pt x="215" y="251"/>
                </a:cubicBezTo>
                <a:cubicBezTo>
                  <a:pt x="215" y="253"/>
                  <a:pt x="215" y="254"/>
                  <a:pt x="215" y="255"/>
                </a:cubicBezTo>
                <a:cubicBezTo>
                  <a:pt x="215" y="260"/>
                  <a:pt x="214" y="264"/>
                  <a:pt x="212" y="269"/>
                </a:cubicBezTo>
                <a:cubicBezTo>
                  <a:pt x="211" y="272"/>
                  <a:pt x="209" y="275"/>
                  <a:pt x="207" y="277"/>
                </a:cubicBezTo>
                <a:cubicBezTo>
                  <a:pt x="205" y="278"/>
                  <a:pt x="204" y="278"/>
                  <a:pt x="202" y="279"/>
                </a:cubicBezTo>
                <a:cubicBezTo>
                  <a:pt x="194" y="282"/>
                  <a:pt x="186" y="284"/>
                  <a:pt x="177" y="284"/>
                </a:cubicBezTo>
                <a:cubicBezTo>
                  <a:pt x="173" y="284"/>
                  <a:pt x="169" y="284"/>
                  <a:pt x="165" y="284"/>
                </a:cubicBezTo>
                <a:cubicBezTo>
                  <a:pt x="165" y="284"/>
                  <a:pt x="165" y="285"/>
                  <a:pt x="165" y="285"/>
                </a:cubicBezTo>
                <a:cubicBezTo>
                  <a:pt x="164" y="287"/>
                  <a:pt x="162" y="289"/>
                  <a:pt x="160" y="290"/>
                </a:cubicBezTo>
                <a:cubicBezTo>
                  <a:pt x="154" y="293"/>
                  <a:pt x="148" y="296"/>
                  <a:pt x="142" y="297"/>
                </a:cubicBezTo>
                <a:cubicBezTo>
                  <a:pt x="136" y="297"/>
                  <a:pt x="131" y="297"/>
                  <a:pt x="126" y="296"/>
                </a:cubicBezTo>
                <a:cubicBezTo>
                  <a:pt x="125" y="295"/>
                  <a:pt x="123" y="295"/>
                  <a:pt x="122" y="294"/>
                </a:cubicBezTo>
                <a:cubicBezTo>
                  <a:pt x="122" y="293"/>
                  <a:pt x="121" y="293"/>
                  <a:pt x="120" y="292"/>
                </a:cubicBezTo>
                <a:cubicBezTo>
                  <a:pt x="118" y="290"/>
                  <a:pt x="118" y="288"/>
                  <a:pt x="120" y="285"/>
                </a:cubicBezTo>
                <a:cubicBezTo>
                  <a:pt x="121" y="284"/>
                  <a:pt x="122" y="284"/>
                  <a:pt x="123" y="283"/>
                </a:cubicBezTo>
                <a:cubicBezTo>
                  <a:pt x="123" y="282"/>
                  <a:pt x="124" y="282"/>
                  <a:pt x="124" y="282"/>
                </a:cubicBezTo>
                <a:cubicBezTo>
                  <a:pt x="129" y="279"/>
                  <a:pt x="134" y="277"/>
                  <a:pt x="139" y="276"/>
                </a:cubicBezTo>
                <a:cubicBezTo>
                  <a:pt x="142" y="276"/>
                  <a:pt x="144" y="276"/>
                  <a:pt x="147" y="276"/>
                </a:cubicBezTo>
                <a:cubicBezTo>
                  <a:pt x="148" y="276"/>
                  <a:pt x="149" y="276"/>
                  <a:pt x="151" y="275"/>
                </a:cubicBezTo>
                <a:cubicBezTo>
                  <a:pt x="151" y="275"/>
                  <a:pt x="152" y="276"/>
                  <a:pt x="152" y="276"/>
                </a:cubicBezTo>
                <a:cubicBezTo>
                  <a:pt x="153" y="277"/>
                  <a:pt x="153" y="277"/>
                  <a:pt x="154" y="277"/>
                </a:cubicBezTo>
                <a:cubicBezTo>
                  <a:pt x="156" y="277"/>
                  <a:pt x="158" y="278"/>
                  <a:pt x="160" y="279"/>
                </a:cubicBezTo>
                <a:cubicBezTo>
                  <a:pt x="160" y="279"/>
                  <a:pt x="160" y="279"/>
                  <a:pt x="161" y="279"/>
                </a:cubicBezTo>
                <a:cubicBezTo>
                  <a:pt x="162" y="281"/>
                  <a:pt x="163" y="280"/>
                  <a:pt x="165" y="280"/>
                </a:cubicBezTo>
                <a:cubicBezTo>
                  <a:pt x="173" y="279"/>
                  <a:pt x="182" y="276"/>
                  <a:pt x="190" y="272"/>
                </a:cubicBezTo>
                <a:cubicBezTo>
                  <a:pt x="193" y="271"/>
                  <a:pt x="196" y="269"/>
                  <a:pt x="199" y="267"/>
                </a:cubicBezTo>
                <a:cubicBezTo>
                  <a:pt x="201" y="266"/>
                  <a:pt x="202" y="265"/>
                  <a:pt x="204" y="264"/>
                </a:cubicBezTo>
                <a:cubicBezTo>
                  <a:pt x="207" y="262"/>
                  <a:pt x="209" y="259"/>
                  <a:pt x="210" y="255"/>
                </a:cubicBezTo>
                <a:cubicBezTo>
                  <a:pt x="212" y="249"/>
                  <a:pt x="213" y="242"/>
                  <a:pt x="212" y="235"/>
                </a:cubicBezTo>
                <a:cubicBezTo>
                  <a:pt x="211" y="232"/>
                  <a:pt x="211" y="228"/>
                  <a:pt x="210" y="225"/>
                </a:cubicBezTo>
                <a:cubicBezTo>
                  <a:pt x="210" y="224"/>
                  <a:pt x="209" y="223"/>
                  <a:pt x="207" y="223"/>
                </a:cubicBezTo>
                <a:cubicBezTo>
                  <a:pt x="201" y="224"/>
                  <a:pt x="194" y="224"/>
                  <a:pt x="187" y="225"/>
                </a:cubicBezTo>
                <a:cubicBezTo>
                  <a:pt x="187" y="225"/>
                  <a:pt x="186" y="225"/>
                  <a:pt x="185" y="225"/>
                </a:cubicBezTo>
                <a:cubicBezTo>
                  <a:pt x="184" y="225"/>
                  <a:pt x="183" y="224"/>
                  <a:pt x="183" y="222"/>
                </a:cubicBezTo>
                <a:cubicBezTo>
                  <a:pt x="183" y="221"/>
                  <a:pt x="183" y="220"/>
                  <a:pt x="183" y="219"/>
                </a:cubicBezTo>
                <a:cubicBezTo>
                  <a:pt x="183" y="217"/>
                  <a:pt x="184" y="215"/>
                  <a:pt x="184" y="213"/>
                </a:cubicBezTo>
                <a:cubicBezTo>
                  <a:pt x="184" y="213"/>
                  <a:pt x="184" y="213"/>
                  <a:pt x="184" y="212"/>
                </a:cubicBezTo>
                <a:cubicBezTo>
                  <a:pt x="184" y="211"/>
                  <a:pt x="183" y="209"/>
                  <a:pt x="183" y="207"/>
                </a:cubicBezTo>
                <a:cubicBezTo>
                  <a:pt x="183" y="197"/>
                  <a:pt x="183" y="186"/>
                  <a:pt x="184" y="175"/>
                </a:cubicBezTo>
                <a:cubicBezTo>
                  <a:pt x="184" y="163"/>
                  <a:pt x="185" y="151"/>
                  <a:pt x="185" y="139"/>
                </a:cubicBezTo>
                <a:cubicBezTo>
                  <a:pt x="185" y="131"/>
                  <a:pt x="186" y="123"/>
                  <a:pt x="186" y="115"/>
                </a:cubicBezTo>
                <a:cubicBezTo>
                  <a:pt x="186" y="114"/>
                  <a:pt x="186" y="112"/>
                  <a:pt x="186" y="111"/>
                </a:cubicBezTo>
                <a:cubicBezTo>
                  <a:pt x="186" y="110"/>
                  <a:pt x="186" y="109"/>
                  <a:pt x="186" y="108"/>
                </a:cubicBezTo>
                <a:cubicBezTo>
                  <a:pt x="186" y="108"/>
                  <a:pt x="186" y="107"/>
                  <a:pt x="186" y="107"/>
                </a:cubicBezTo>
                <a:cubicBezTo>
                  <a:pt x="186" y="106"/>
                  <a:pt x="186" y="105"/>
                  <a:pt x="186" y="104"/>
                </a:cubicBezTo>
                <a:cubicBezTo>
                  <a:pt x="186" y="103"/>
                  <a:pt x="186" y="101"/>
                  <a:pt x="186" y="99"/>
                </a:cubicBezTo>
                <a:cubicBezTo>
                  <a:pt x="186" y="98"/>
                  <a:pt x="186" y="98"/>
                  <a:pt x="185" y="97"/>
                </a:cubicBezTo>
                <a:cubicBezTo>
                  <a:pt x="185" y="96"/>
                  <a:pt x="185" y="96"/>
                  <a:pt x="186" y="95"/>
                </a:cubicBezTo>
                <a:cubicBezTo>
                  <a:pt x="186" y="95"/>
                  <a:pt x="186" y="94"/>
                  <a:pt x="185" y="93"/>
                </a:cubicBezTo>
                <a:cubicBezTo>
                  <a:pt x="184" y="92"/>
                  <a:pt x="185" y="90"/>
                  <a:pt x="186" y="89"/>
                </a:cubicBezTo>
                <a:cubicBezTo>
                  <a:pt x="186" y="89"/>
                  <a:pt x="186" y="89"/>
                  <a:pt x="186" y="89"/>
                </a:cubicBezTo>
                <a:cubicBezTo>
                  <a:pt x="187" y="87"/>
                  <a:pt x="188" y="87"/>
                  <a:pt x="190" y="86"/>
                </a:cubicBezTo>
                <a:cubicBezTo>
                  <a:pt x="193" y="85"/>
                  <a:pt x="197" y="85"/>
                  <a:pt x="200" y="86"/>
                </a:cubicBezTo>
                <a:cubicBezTo>
                  <a:pt x="201" y="86"/>
                  <a:pt x="203" y="86"/>
                  <a:pt x="204" y="86"/>
                </a:cubicBezTo>
                <a:cubicBezTo>
                  <a:pt x="204" y="85"/>
                  <a:pt x="204" y="84"/>
                  <a:pt x="204" y="82"/>
                </a:cubicBezTo>
                <a:cubicBezTo>
                  <a:pt x="203" y="74"/>
                  <a:pt x="201" y="66"/>
                  <a:pt x="198" y="58"/>
                </a:cubicBezTo>
                <a:cubicBezTo>
                  <a:pt x="197" y="54"/>
                  <a:pt x="196" y="51"/>
                  <a:pt x="194" y="48"/>
                </a:cubicBezTo>
                <a:cubicBezTo>
                  <a:pt x="193" y="45"/>
                  <a:pt x="190" y="43"/>
                  <a:pt x="188" y="40"/>
                </a:cubicBezTo>
                <a:cubicBezTo>
                  <a:pt x="181" y="32"/>
                  <a:pt x="173" y="24"/>
                  <a:pt x="165" y="18"/>
                </a:cubicBezTo>
                <a:cubicBezTo>
                  <a:pt x="162" y="15"/>
                  <a:pt x="158" y="14"/>
                  <a:pt x="155" y="13"/>
                </a:cubicBezTo>
                <a:cubicBezTo>
                  <a:pt x="149" y="11"/>
                  <a:pt x="143" y="10"/>
                  <a:pt x="137" y="9"/>
                </a:cubicBezTo>
                <a:cubicBezTo>
                  <a:pt x="129" y="9"/>
                  <a:pt x="122" y="9"/>
                  <a:pt x="114" y="10"/>
                </a:cubicBezTo>
                <a:cubicBezTo>
                  <a:pt x="109" y="10"/>
                  <a:pt x="104" y="11"/>
                  <a:pt x="99" y="14"/>
                </a:cubicBezTo>
                <a:cubicBezTo>
                  <a:pt x="91" y="18"/>
                  <a:pt x="83" y="23"/>
                  <a:pt x="77" y="30"/>
                </a:cubicBezTo>
                <a:cubicBezTo>
                  <a:pt x="71" y="38"/>
                  <a:pt x="65" y="45"/>
                  <a:pt x="61" y="54"/>
                </a:cubicBezTo>
                <a:cubicBezTo>
                  <a:pt x="58" y="62"/>
                  <a:pt x="56" y="70"/>
                  <a:pt x="55" y="78"/>
                </a:cubicBezTo>
                <a:cubicBezTo>
                  <a:pt x="55" y="82"/>
                  <a:pt x="55" y="85"/>
                  <a:pt x="55" y="89"/>
                </a:cubicBezTo>
                <a:cubicBezTo>
                  <a:pt x="55" y="90"/>
                  <a:pt x="55" y="92"/>
                  <a:pt x="56" y="94"/>
                </a:cubicBezTo>
                <a:cubicBezTo>
                  <a:pt x="57" y="94"/>
                  <a:pt x="58" y="94"/>
                  <a:pt x="59" y="94"/>
                </a:cubicBezTo>
                <a:cubicBezTo>
                  <a:pt x="59" y="94"/>
                  <a:pt x="59" y="93"/>
                  <a:pt x="59" y="93"/>
                </a:cubicBezTo>
                <a:cubicBezTo>
                  <a:pt x="60" y="92"/>
                  <a:pt x="62" y="91"/>
                  <a:pt x="63" y="92"/>
                </a:cubicBezTo>
                <a:cubicBezTo>
                  <a:pt x="64" y="93"/>
                  <a:pt x="65" y="93"/>
                  <a:pt x="66" y="93"/>
                </a:cubicBezTo>
                <a:cubicBezTo>
                  <a:pt x="67" y="93"/>
                  <a:pt x="69" y="94"/>
                  <a:pt x="70" y="94"/>
                </a:cubicBezTo>
                <a:cubicBezTo>
                  <a:pt x="72" y="96"/>
                  <a:pt x="74" y="97"/>
                  <a:pt x="74" y="100"/>
                </a:cubicBezTo>
                <a:cubicBezTo>
                  <a:pt x="74" y="102"/>
                  <a:pt x="74" y="104"/>
                  <a:pt x="74" y="106"/>
                </a:cubicBezTo>
                <a:cubicBezTo>
                  <a:pt x="74" y="110"/>
                  <a:pt x="74" y="114"/>
                  <a:pt x="74" y="118"/>
                </a:cubicBezTo>
                <a:cubicBezTo>
                  <a:pt x="74" y="123"/>
                  <a:pt x="74" y="128"/>
                  <a:pt x="75" y="133"/>
                </a:cubicBezTo>
                <a:cubicBezTo>
                  <a:pt x="75" y="136"/>
                  <a:pt x="75" y="140"/>
                  <a:pt x="75" y="144"/>
                </a:cubicBezTo>
                <a:cubicBezTo>
                  <a:pt x="76" y="149"/>
                  <a:pt x="76" y="154"/>
                  <a:pt x="77" y="160"/>
                </a:cubicBezTo>
                <a:cubicBezTo>
                  <a:pt x="77" y="164"/>
                  <a:pt x="78" y="168"/>
                  <a:pt x="78" y="173"/>
                </a:cubicBezTo>
                <a:cubicBezTo>
                  <a:pt x="79" y="179"/>
                  <a:pt x="80" y="185"/>
                  <a:pt x="81" y="190"/>
                </a:cubicBezTo>
                <a:cubicBezTo>
                  <a:pt x="81" y="195"/>
                  <a:pt x="82" y="199"/>
                  <a:pt x="82" y="203"/>
                </a:cubicBezTo>
                <a:cubicBezTo>
                  <a:pt x="82" y="205"/>
                  <a:pt x="82" y="207"/>
                  <a:pt x="82" y="210"/>
                </a:cubicBezTo>
                <a:cubicBezTo>
                  <a:pt x="82" y="212"/>
                  <a:pt x="82" y="214"/>
                  <a:pt x="82" y="217"/>
                </a:cubicBezTo>
                <a:cubicBezTo>
                  <a:pt x="82" y="220"/>
                  <a:pt x="82" y="223"/>
                  <a:pt x="82" y="226"/>
                </a:cubicBezTo>
                <a:cubicBezTo>
                  <a:pt x="82" y="227"/>
                  <a:pt x="81" y="227"/>
                  <a:pt x="81" y="228"/>
                </a:cubicBezTo>
                <a:cubicBezTo>
                  <a:pt x="81" y="228"/>
                  <a:pt x="81" y="229"/>
                  <a:pt x="82" y="229"/>
                </a:cubicBezTo>
                <a:cubicBezTo>
                  <a:pt x="82" y="230"/>
                  <a:pt x="82" y="231"/>
                  <a:pt x="81" y="232"/>
                </a:cubicBezTo>
                <a:cubicBezTo>
                  <a:pt x="80" y="233"/>
                  <a:pt x="78" y="233"/>
                  <a:pt x="77" y="232"/>
                </a:cubicBezTo>
                <a:cubicBezTo>
                  <a:pt x="76" y="231"/>
                  <a:pt x="76" y="231"/>
                  <a:pt x="75" y="231"/>
                </a:cubicBezTo>
                <a:cubicBezTo>
                  <a:pt x="71" y="232"/>
                  <a:pt x="67" y="232"/>
                  <a:pt x="63" y="231"/>
                </a:cubicBezTo>
                <a:cubicBezTo>
                  <a:pt x="61" y="231"/>
                  <a:pt x="60" y="231"/>
                  <a:pt x="58" y="231"/>
                </a:cubicBezTo>
                <a:cubicBezTo>
                  <a:pt x="54" y="232"/>
                  <a:pt x="51" y="231"/>
                  <a:pt x="48" y="231"/>
                </a:cubicBezTo>
                <a:cubicBezTo>
                  <a:pt x="46" y="231"/>
                  <a:pt x="44" y="230"/>
                  <a:pt x="43" y="230"/>
                </a:cubicBezTo>
                <a:cubicBezTo>
                  <a:pt x="42" y="230"/>
                  <a:pt x="40" y="229"/>
                  <a:pt x="39" y="229"/>
                </a:cubicBezTo>
                <a:cubicBezTo>
                  <a:pt x="37" y="227"/>
                  <a:pt x="36" y="226"/>
                  <a:pt x="35" y="223"/>
                </a:cubicBezTo>
                <a:cubicBezTo>
                  <a:pt x="35" y="221"/>
                  <a:pt x="34" y="219"/>
                  <a:pt x="34" y="218"/>
                </a:cubicBezTo>
                <a:cubicBezTo>
                  <a:pt x="34" y="217"/>
                  <a:pt x="33" y="216"/>
                  <a:pt x="33" y="215"/>
                </a:cubicBezTo>
                <a:cubicBezTo>
                  <a:pt x="32" y="215"/>
                  <a:pt x="32" y="214"/>
                  <a:pt x="32" y="213"/>
                </a:cubicBezTo>
                <a:cubicBezTo>
                  <a:pt x="31" y="210"/>
                  <a:pt x="31" y="207"/>
                  <a:pt x="30" y="204"/>
                </a:cubicBezTo>
                <a:cubicBezTo>
                  <a:pt x="30" y="203"/>
                  <a:pt x="30" y="203"/>
                  <a:pt x="29" y="203"/>
                </a:cubicBezTo>
                <a:cubicBezTo>
                  <a:pt x="25" y="202"/>
                  <a:pt x="22" y="202"/>
                  <a:pt x="19" y="202"/>
                </a:cubicBezTo>
                <a:cubicBezTo>
                  <a:pt x="17" y="202"/>
                  <a:pt x="15" y="202"/>
                  <a:pt x="13" y="201"/>
                </a:cubicBezTo>
                <a:cubicBezTo>
                  <a:pt x="9" y="200"/>
                  <a:pt x="8" y="198"/>
                  <a:pt x="8" y="195"/>
                </a:cubicBezTo>
                <a:cubicBezTo>
                  <a:pt x="8" y="192"/>
                  <a:pt x="7" y="191"/>
                  <a:pt x="6" y="189"/>
                </a:cubicBezTo>
                <a:cubicBezTo>
                  <a:pt x="2" y="184"/>
                  <a:pt x="0" y="178"/>
                  <a:pt x="0" y="172"/>
                </a:cubicBezTo>
                <a:cubicBezTo>
                  <a:pt x="0" y="165"/>
                  <a:pt x="1" y="159"/>
                  <a:pt x="4" y="153"/>
                </a:cubicBezTo>
                <a:cubicBezTo>
                  <a:pt x="5" y="152"/>
                  <a:pt x="6" y="150"/>
                  <a:pt x="6" y="149"/>
                </a:cubicBezTo>
                <a:cubicBezTo>
                  <a:pt x="7" y="148"/>
                  <a:pt x="8" y="146"/>
                  <a:pt x="9" y="145"/>
                </a:cubicBezTo>
                <a:cubicBezTo>
                  <a:pt x="11" y="143"/>
                  <a:pt x="13" y="141"/>
                  <a:pt x="15" y="140"/>
                </a:cubicBezTo>
                <a:cubicBezTo>
                  <a:pt x="17" y="139"/>
                  <a:pt x="20" y="138"/>
                  <a:pt x="22" y="138"/>
                </a:cubicBezTo>
                <a:cubicBezTo>
                  <a:pt x="23" y="138"/>
                  <a:pt x="23" y="138"/>
                  <a:pt x="24" y="138"/>
                </a:cubicBezTo>
                <a:cubicBezTo>
                  <a:pt x="24" y="136"/>
                  <a:pt x="24" y="134"/>
                  <a:pt x="24" y="132"/>
                </a:cubicBezTo>
                <a:cubicBezTo>
                  <a:pt x="24" y="127"/>
                  <a:pt x="25" y="123"/>
                  <a:pt x="26" y="118"/>
                </a:cubicBezTo>
                <a:cubicBezTo>
                  <a:pt x="27" y="116"/>
                  <a:pt x="27" y="114"/>
                  <a:pt x="28" y="112"/>
                </a:cubicBezTo>
                <a:cubicBezTo>
                  <a:pt x="29" y="111"/>
                  <a:pt x="30" y="109"/>
                  <a:pt x="30" y="107"/>
                </a:cubicBezTo>
                <a:cubicBezTo>
                  <a:pt x="31" y="103"/>
                  <a:pt x="33" y="101"/>
                  <a:pt x="36" y="99"/>
                </a:cubicBezTo>
                <a:cubicBezTo>
                  <a:pt x="38" y="98"/>
                  <a:pt x="40" y="97"/>
                  <a:pt x="42" y="97"/>
                </a:cubicBezTo>
                <a:cubicBezTo>
                  <a:pt x="43" y="97"/>
                  <a:pt x="43" y="97"/>
                  <a:pt x="44" y="96"/>
                </a:cubicBezTo>
                <a:cubicBezTo>
                  <a:pt x="44" y="96"/>
                  <a:pt x="44" y="95"/>
                  <a:pt x="44" y="95"/>
                </a:cubicBezTo>
                <a:cubicBezTo>
                  <a:pt x="44" y="89"/>
                  <a:pt x="44" y="84"/>
                  <a:pt x="45" y="78"/>
                </a:cubicBezTo>
                <a:cubicBezTo>
                  <a:pt x="45" y="74"/>
                  <a:pt x="45" y="70"/>
                  <a:pt x="46" y="65"/>
                </a:cubicBezTo>
                <a:cubicBezTo>
                  <a:pt x="48" y="56"/>
                  <a:pt x="52" y="47"/>
                  <a:pt x="57" y="39"/>
                </a:cubicBezTo>
                <a:cubicBezTo>
                  <a:pt x="59" y="36"/>
                  <a:pt x="62" y="33"/>
                  <a:pt x="64" y="30"/>
                </a:cubicBezTo>
                <a:cubicBezTo>
                  <a:pt x="66" y="27"/>
                  <a:pt x="69" y="24"/>
                  <a:pt x="72" y="21"/>
                </a:cubicBezTo>
                <a:cubicBezTo>
                  <a:pt x="81" y="13"/>
                  <a:pt x="91" y="8"/>
                  <a:pt x="102" y="6"/>
                </a:cubicBezTo>
                <a:cubicBezTo>
                  <a:pt x="106" y="5"/>
                  <a:pt x="110" y="5"/>
                  <a:pt x="113" y="4"/>
                </a:cubicBezTo>
                <a:cubicBezTo>
                  <a:pt x="126" y="0"/>
                  <a:pt x="139" y="0"/>
                  <a:pt x="152" y="1"/>
                </a:cubicBezTo>
                <a:cubicBezTo>
                  <a:pt x="156" y="2"/>
                  <a:pt x="160" y="2"/>
                  <a:pt x="164" y="4"/>
                </a:cubicBezTo>
                <a:cubicBezTo>
                  <a:pt x="169" y="5"/>
                  <a:pt x="174" y="8"/>
                  <a:pt x="179" y="11"/>
                </a:cubicBezTo>
                <a:cubicBezTo>
                  <a:pt x="186" y="16"/>
                  <a:pt x="192" y="23"/>
                  <a:pt x="196" y="31"/>
                </a:cubicBezTo>
                <a:cubicBezTo>
                  <a:pt x="199" y="34"/>
                  <a:pt x="201" y="38"/>
                  <a:pt x="203" y="42"/>
                </a:cubicBezTo>
                <a:cubicBezTo>
                  <a:pt x="203" y="43"/>
                  <a:pt x="204" y="44"/>
                  <a:pt x="204" y="45"/>
                </a:cubicBezTo>
                <a:cubicBezTo>
                  <a:pt x="207" y="50"/>
                  <a:pt x="210" y="56"/>
                  <a:pt x="212" y="62"/>
                </a:cubicBezTo>
                <a:cubicBezTo>
                  <a:pt x="212" y="64"/>
                  <a:pt x="213" y="67"/>
                  <a:pt x="213" y="69"/>
                </a:cubicBezTo>
                <a:cubicBezTo>
                  <a:pt x="213" y="69"/>
                  <a:pt x="213" y="70"/>
                  <a:pt x="214" y="71"/>
                </a:cubicBezTo>
                <a:cubicBezTo>
                  <a:pt x="216" y="76"/>
                  <a:pt x="217" y="82"/>
                  <a:pt x="218" y="88"/>
                </a:cubicBezTo>
                <a:cubicBezTo>
                  <a:pt x="218" y="88"/>
                  <a:pt x="218" y="88"/>
                  <a:pt x="218" y="88"/>
                </a:cubicBezTo>
                <a:cubicBezTo>
                  <a:pt x="218" y="90"/>
                  <a:pt x="218" y="91"/>
                  <a:pt x="220" y="91"/>
                </a:cubicBezTo>
                <a:cubicBezTo>
                  <a:pt x="223" y="92"/>
                  <a:pt x="225" y="94"/>
                  <a:pt x="227" y="95"/>
                </a:cubicBezTo>
                <a:cubicBezTo>
                  <a:pt x="231" y="99"/>
                  <a:pt x="234" y="103"/>
                  <a:pt x="236" y="107"/>
                </a:cubicBezTo>
                <a:cubicBezTo>
                  <a:pt x="239" y="114"/>
                  <a:pt x="241" y="122"/>
                  <a:pt x="241" y="129"/>
                </a:cubicBezTo>
                <a:cubicBezTo>
                  <a:pt x="242" y="130"/>
                  <a:pt x="242" y="131"/>
                  <a:pt x="242" y="132"/>
                </a:cubicBezTo>
                <a:cubicBezTo>
                  <a:pt x="242" y="132"/>
                  <a:pt x="242" y="132"/>
                  <a:pt x="242" y="132"/>
                </a:cubicBezTo>
                <a:cubicBezTo>
                  <a:pt x="242" y="132"/>
                  <a:pt x="243" y="132"/>
                  <a:pt x="243" y="132"/>
                </a:cubicBezTo>
                <a:cubicBezTo>
                  <a:pt x="246" y="132"/>
                  <a:pt x="249" y="132"/>
                  <a:pt x="252" y="133"/>
                </a:cubicBezTo>
                <a:cubicBezTo>
                  <a:pt x="253" y="133"/>
                  <a:pt x="255" y="133"/>
                  <a:pt x="256" y="134"/>
                </a:cubicBezTo>
                <a:cubicBezTo>
                  <a:pt x="257" y="134"/>
                  <a:pt x="258" y="135"/>
                  <a:pt x="259" y="136"/>
                </a:cubicBezTo>
                <a:cubicBezTo>
                  <a:pt x="259" y="136"/>
                  <a:pt x="259" y="137"/>
                  <a:pt x="260" y="137"/>
                </a:cubicBezTo>
                <a:cubicBezTo>
                  <a:pt x="262" y="139"/>
                  <a:pt x="263" y="141"/>
                  <a:pt x="264" y="144"/>
                </a:cubicBezTo>
                <a:cubicBezTo>
                  <a:pt x="266" y="148"/>
                  <a:pt x="265" y="152"/>
                  <a:pt x="264" y="156"/>
                </a:cubicBezTo>
                <a:cubicBezTo>
                  <a:pt x="263" y="159"/>
                  <a:pt x="263" y="161"/>
                  <a:pt x="263" y="163"/>
                </a:cubicBezTo>
                <a:cubicBezTo>
                  <a:pt x="263" y="165"/>
                  <a:pt x="263" y="168"/>
                  <a:pt x="263" y="171"/>
                </a:cubicBezTo>
                <a:cubicBezTo>
                  <a:pt x="263" y="172"/>
                  <a:pt x="263" y="173"/>
                  <a:pt x="263" y="174"/>
                </a:cubicBezTo>
                <a:cubicBezTo>
                  <a:pt x="263" y="178"/>
                  <a:pt x="260" y="181"/>
                  <a:pt x="256" y="182"/>
                </a:cubicBezTo>
                <a:cubicBezTo>
                  <a:pt x="255" y="183"/>
                  <a:pt x="253" y="183"/>
                  <a:pt x="251" y="183"/>
                </a:cubicBezTo>
                <a:cubicBezTo>
                  <a:pt x="248" y="183"/>
                  <a:pt x="245" y="184"/>
                  <a:pt x="242" y="184"/>
                </a:cubicBezTo>
                <a:cubicBezTo>
                  <a:pt x="241" y="184"/>
                  <a:pt x="240" y="184"/>
                  <a:pt x="239" y="185"/>
                </a:cubicBezTo>
                <a:cubicBezTo>
                  <a:pt x="238" y="185"/>
                  <a:pt x="238" y="185"/>
                  <a:pt x="238" y="186"/>
                </a:cubicBezTo>
                <a:cubicBezTo>
                  <a:pt x="238" y="189"/>
                  <a:pt x="238" y="191"/>
                  <a:pt x="238" y="194"/>
                </a:cubicBezTo>
                <a:cubicBezTo>
                  <a:pt x="238" y="198"/>
                  <a:pt x="237" y="203"/>
                  <a:pt x="236" y="207"/>
                </a:cubicBezTo>
                <a:cubicBezTo>
                  <a:pt x="235" y="209"/>
                  <a:pt x="234" y="211"/>
                  <a:pt x="233" y="213"/>
                </a:cubicBezTo>
                <a:cubicBezTo>
                  <a:pt x="233" y="213"/>
                  <a:pt x="232" y="214"/>
                  <a:pt x="232" y="214"/>
                </a:cubicBezTo>
                <a:cubicBezTo>
                  <a:pt x="230" y="218"/>
                  <a:pt x="227" y="220"/>
                  <a:pt x="222" y="221"/>
                </a:cubicBezTo>
                <a:cubicBezTo>
                  <a:pt x="221" y="221"/>
                  <a:pt x="219" y="222"/>
                  <a:pt x="218" y="222"/>
                </a:cubicBezTo>
                <a:cubicBezTo>
                  <a:pt x="217" y="222"/>
                  <a:pt x="217" y="222"/>
                  <a:pt x="216" y="222"/>
                </a:cubicBezTo>
                <a:close/>
                <a:moveTo>
                  <a:pt x="63" y="40"/>
                </a:moveTo>
                <a:cubicBezTo>
                  <a:pt x="63" y="40"/>
                  <a:pt x="63" y="40"/>
                  <a:pt x="63" y="39"/>
                </a:cubicBezTo>
                <a:cubicBezTo>
                  <a:pt x="63" y="40"/>
                  <a:pt x="63" y="40"/>
                  <a:pt x="63" y="40"/>
                </a:cubicBezTo>
                <a:cubicBezTo>
                  <a:pt x="62" y="41"/>
                  <a:pt x="62" y="41"/>
                  <a:pt x="62" y="42"/>
                </a:cubicBezTo>
                <a:cubicBezTo>
                  <a:pt x="62" y="41"/>
                  <a:pt x="62" y="41"/>
                  <a:pt x="63" y="40"/>
                </a:cubicBezTo>
                <a:close/>
                <a:moveTo>
                  <a:pt x="78" y="189"/>
                </a:moveTo>
                <a:cubicBezTo>
                  <a:pt x="78" y="188"/>
                  <a:pt x="78" y="188"/>
                  <a:pt x="78" y="187"/>
                </a:cubicBezTo>
                <a:cubicBezTo>
                  <a:pt x="78" y="187"/>
                  <a:pt x="78" y="187"/>
                  <a:pt x="78" y="187"/>
                </a:cubicBezTo>
                <a:cubicBezTo>
                  <a:pt x="78" y="188"/>
                  <a:pt x="78" y="188"/>
                  <a:pt x="78" y="189"/>
                </a:cubicBezTo>
                <a:cubicBezTo>
                  <a:pt x="78" y="191"/>
                  <a:pt x="78" y="193"/>
                  <a:pt x="78" y="196"/>
                </a:cubicBezTo>
                <a:cubicBezTo>
                  <a:pt x="79" y="196"/>
                  <a:pt x="79" y="195"/>
                  <a:pt x="79" y="195"/>
                </a:cubicBezTo>
                <a:cubicBezTo>
                  <a:pt x="79" y="193"/>
                  <a:pt x="78" y="191"/>
                  <a:pt x="78" y="189"/>
                </a:cubicBezTo>
                <a:cubicBezTo>
                  <a:pt x="78" y="189"/>
                  <a:pt x="78" y="189"/>
                  <a:pt x="78" y="189"/>
                </a:cubicBezTo>
                <a:close/>
                <a:moveTo>
                  <a:pt x="220" y="218"/>
                </a:moveTo>
                <a:cubicBezTo>
                  <a:pt x="220" y="218"/>
                  <a:pt x="220" y="218"/>
                  <a:pt x="221" y="218"/>
                </a:cubicBezTo>
                <a:cubicBezTo>
                  <a:pt x="224" y="216"/>
                  <a:pt x="227" y="215"/>
                  <a:pt x="229" y="213"/>
                </a:cubicBezTo>
                <a:cubicBezTo>
                  <a:pt x="229" y="212"/>
                  <a:pt x="230" y="212"/>
                  <a:pt x="230" y="212"/>
                </a:cubicBezTo>
                <a:cubicBezTo>
                  <a:pt x="230" y="210"/>
                  <a:pt x="231" y="209"/>
                  <a:pt x="231" y="207"/>
                </a:cubicBezTo>
                <a:cubicBezTo>
                  <a:pt x="230" y="207"/>
                  <a:pt x="230" y="207"/>
                  <a:pt x="230" y="207"/>
                </a:cubicBezTo>
                <a:cubicBezTo>
                  <a:pt x="230" y="208"/>
                  <a:pt x="230" y="208"/>
                  <a:pt x="229" y="209"/>
                </a:cubicBezTo>
                <a:cubicBezTo>
                  <a:pt x="227" y="212"/>
                  <a:pt x="224" y="215"/>
                  <a:pt x="221" y="217"/>
                </a:cubicBezTo>
                <a:cubicBezTo>
                  <a:pt x="220" y="217"/>
                  <a:pt x="220" y="217"/>
                  <a:pt x="220" y="218"/>
                </a:cubicBezTo>
                <a:cubicBezTo>
                  <a:pt x="220" y="218"/>
                  <a:pt x="220" y="218"/>
                  <a:pt x="219" y="218"/>
                </a:cubicBezTo>
                <a:cubicBezTo>
                  <a:pt x="219" y="218"/>
                  <a:pt x="219" y="218"/>
                  <a:pt x="219" y="218"/>
                </a:cubicBezTo>
                <a:cubicBezTo>
                  <a:pt x="220" y="218"/>
                  <a:pt x="220" y="218"/>
                  <a:pt x="220" y="218"/>
                </a:cubicBezTo>
                <a:close/>
                <a:moveTo>
                  <a:pt x="63" y="214"/>
                </a:moveTo>
                <a:cubicBezTo>
                  <a:pt x="63" y="214"/>
                  <a:pt x="63" y="214"/>
                  <a:pt x="63" y="214"/>
                </a:cubicBezTo>
                <a:cubicBezTo>
                  <a:pt x="59" y="216"/>
                  <a:pt x="55" y="219"/>
                  <a:pt x="51" y="221"/>
                </a:cubicBezTo>
                <a:cubicBezTo>
                  <a:pt x="54" y="223"/>
                  <a:pt x="56" y="224"/>
                  <a:pt x="59" y="224"/>
                </a:cubicBezTo>
                <a:cubicBezTo>
                  <a:pt x="62" y="224"/>
                  <a:pt x="64" y="224"/>
                  <a:pt x="67" y="224"/>
                </a:cubicBezTo>
                <a:cubicBezTo>
                  <a:pt x="69" y="223"/>
                  <a:pt x="70" y="223"/>
                  <a:pt x="71" y="222"/>
                </a:cubicBezTo>
                <a:cubicBezTo>
                  <a:pt x="71" y="220"/>
                  <a:pt x="70" y="219"/>
                  <a:pt x="70" y="217"/>
                </a:cubicBezTo>
                <a:cubicBezTo>
                  <a:pt x="70" y="217"/>
                  <a:pt x="69" y="218"/>
                  <a:pt x="69" y="218"/>
                </a:cubicBezTo>
                <a:cubicBezTo>
                  <a:pt x="68" y="219"/>
                  <a:pt x="66" y="219"/>
                  <a:pt x="65" y="220"/>
                </a:cubicBezTo>
                <a:cubicBezTo>
                  <a:pt x="64" y="221"/>
                  <a:pt x="63" y="221"/>
                  <a:pt x="62" y="222"/>
                </a:cubicBezTo>
                <a:cubicBezTo>
                  <a:pt x="61" y="222"/>
                  <a:pt x="60" y="222"/>
                  <a:pt x="59" y="221"/>
                </a:cubicBezTo>
                <a:cubicBezTo>
                  <a:pt x="59" y="221"/>
                  <a:pt x="59" y="220"/>
                  <a:pt x="59" y="219"/>
                </a:cubicBezTo>
                <a:cubicBezTo>
                  <a:pt x="60" y="218"/>
                  <a:pt x="61" y="217"/>
                  <a:pt x="61" y="217"/>
                </a:cubicBezTo>
                <a:cubicBezTo>
                  <a:pt x="62" y="216"/>
                  <a:pt x="63" y="215"/>
                  <a:pt x="63" y="214"/>
                </a:cubicBezTo>
                <a:close/>
                <a:moveTo>
                  <a:pt x="229" y="101"/>
                </a:moveTo>
                <a:cubicBezTo>
                  <a:pt x="229" y="101"/>
                  <a:pt x="229" y="101"/>
                  <a:pt x="229" y="101"/>
                </a:cubicBezTo>
                <a:cubicBezTo>
                  <a:pt x="229" y="101"/>
                  <a:pt x="229" y="102"/>
                  <a:pt x="229" y="102"/>
                </a:cubicBezTo>
                <a:cubicBezTo>
                  <a:pt x="230" y="104"/>
                  <a:pt x="231" y="106"/>
                  <a:pt x="231" y="107"/>
                </a:cubicBezTo>
                <a:cubicBezTo>
                  <a:pt x="233" y="114"/>
                  <a:pt x="235" y="121"/>
                  <a:pt x="235" y="128"/>
                </a:cubicBezTo>
                <a:cubicBezTo>
                  <a:pt x="235" y="130"/>
                  <a:pt x="236" y="131"/>
                  <a:pt x="236" y="133"/>
                </a:cubicBezTo>
                <a:cubicBezTo>
                  <a:pt x="236" y="133"/>
                  <a:pt x="237" y="133"/>
                  <a:pt x="237" y="132"/>
                </a:cubicBezTo>
                <a:cubicBezTo>
                  <a:pt x="238" y="132"/>
                  <a:pt x="238" y="132"/>
                  <a:pt x="239" y="132"/>
                </a:cubicBezTo>
                <a:cubicBezTo>
                  <a:pt x="239" y="132"/>
                  <a:pt x="239" y="131"/>
                  <a:pt x="239" y="131"/>
                </a:cubicBezTo>
                <a:cubicBezTo>
                  <a:pt x="238" y="123"/>
                  <a:pt x="236" y="115"/>
                  <a:pt x="233" y="108"/>
                </a:cubicBezTo>
                <a:cubicBezTo>
                  <a:pt x="232" y="106"/>
                  <a:pt x="231" y="104"/>
                  <a:pt x="230" y="102"/>
                </a:cubicBezTo>
                <a:cubicBezTo>
                  <a:pt x="230" y="102"/>
                  <a:pt x="229" y="101"/>
                  <a:pt x="229" y="101"/>
                </a:cubicBezTo>
                <a:close/>
                <a:moveTo>
                  <a:pt x="144" y="3"/>
                </a:moveTo>
                <a:cubicBezTo>
                  <a:pt x="144" y="3"/>
                  <a:pt x="144" y="4"/>
                  <a:pt x="144" y="4"/>
                </a:cubicBezTo>
                <a:cubicBezTo>
                  <a:pt x="146" y="4"/>
                  <a:pt x="150" y="5"/>
                  <a:pt x="152" y="5"/>
                </a:cubicBezTo>
                <a:cubicBezTo>
                  <a:pt x="155" y="6"/>
                  <a:pt x="158" y="7"/>
                  <a:pt x="161" y="7"/>
                </a:cubicBezTo>
                <a:cubicBezTo>
                  <a:pt x="164" y="8"/>
                  <a:pt x="167" y="10"/>
                  <a:pt x="170" y="11"/>
                </a:cubicBezTo>
                <a:cubicBezTo>
                  <a:pt x="173" y="12"/>
                  <a:pt x="175" y="14"/>
                  <a:pt x="178" y="15"/>
                </a:cubicBezTo>
                <a:cubicBezTo>
                  <a:pt x="180" y="17"/>
                  <a:pt x="183" y="19"/>
                  <a:pt x="185" y="20"/>
                </a:cubicBezTo>
                <a:cubicBezTo>
                  <a:pt x="183" y="18"/>
                  <a:pt x="180" y="15"/>
                  <a:pt x="177" y="13"/>
                </a:cubicBezTo>
                <a:cubicBezTo>
                  <a:pt x="171" y="9"/>
                  <a:pt x="165" y="6"/>
                  <a:pt x="159" y="5"/>
                </a:cubicBezTo>
                <a:cubicBezTo>
                  <a:pt x="154" y="4"/>
                  <a:pt x="149" y="4"/>
                  <a:pt x="144" y="3"/>
                </a:cubicBezTo>
                <a:cubicBezTo>
                  <a:pt x="144" y="3"/>
                  <a:pt x="144" y="3"/>
                  <a:pt x="144" y="3"/>
                </a:cubicBezTo>
                <a:close/>
                <a:moveTo>
                  <a:pt x="249" y="180"/>
                </a:moveTo>
                <a:cubicBezTo>
                  <a:pt x="249" y="180"/>
                  <a:pt x="249" y="180"/>
                  <a:pt x="249" y="180"/>
                </a:cubicBezTo>
                <a:cubicBezTo>
                  <a:pt x="252" y="180"/>
                  <a:pt x="254" y="180"/>
                  <a:pt x="256" y="179"/>
                </a:cubicBezTo>
                <a:cubicBezTo>
                  <a:pt x="258" y="179"/>
                  <a:pt x="260" y="178"/>
                  <a:pt x="260" y="175"/>
                </a:cubicBezTo>
                <a:cubicBezTo>
                  <a:pt x="261" y="172"/>
                  <a:pt x="260" y="170"/>
                  <a:pt x="260" y="167"/>
                </a:cubicBezTo>
                <a:cubicBezTo>
                  <a:pt x="258" y="172"/>
                  <a:pt x="255" y="177"/>
                  <a:pt x="249" y="180"/>
                </a:cubicBezTo>
                <a:close/>
                <a:moveTo>
                  <a:pt x="213" y="217"/>
                </a:moveTo>
                <a:cubicBezTo>
                  <a:pt x="219" y="216"/>
                  <a:pt x="223" y="213"/>
                  <a:pt x="226" y="209"/>
                </a:cubicBezTo>
                <a:cubicBezTo>
                  <a:pt x="225" y="208"/>
                  <a:pt x="225" y="207"/>
                  <a:pt x="224" y="206"/>
                </a:cubicBezTo>
                <a:cubicBezTo>
                  <a:pt x="223" y="208"/>
                  <a:pt x="222" y="209"/>
                  <a:pt x="220" y="210"/>
                </a:cubicBezTo>
                <a:cubicBezTo>
                  <a:pt x="218" y="212"/>
                  <a:pt x="215" y="213"/>
                  <a:pt x="213" y="215"/>
                </a:cubicBezTo>
                <a:cubicBezTo>
                  <a:pt x="213" y="215"/>
                  <a:pt x="212" y="215"/>
                  <a:pt x="212" y="216"/>
                </a:cubicBezTo>
                <a:cubicBezTo>
                  <a:pt x="213" y="216"/>
                  <a:pt x="213" y="217"/>
                  <a:pt x="213" y="217"/>
                </a:cubicBezTo>
                <a:close/>
                <a:moveTo>
                  <a:pt x="29" y="195"/>
                </a:moveTo>
                <a:cubicBezTo>
                  <a:pt x="29" y="190"/>
                  <a:pt x="28" y="184"/>
                  <a:pt x="26" y="179"/>
                </a:cubicBezTo>
                <a:cubicBezTo>
                  <a:pt x="26" y="180"/>
                  <a:pt x="26" y="180"/>
                  <a:pt x="26" y="181"/>
                </a:cubicBezTo>
                <a:cubicBezTo>
                  <a:pt x="26" y="184"/>
                  <a:pt x="25" y="188"/>
                  <a:pt x="25" y="192"/>
                </a:cubicBezTo>
                <a:cubicBezTo>
                  <a:pt x="25" y="192"/>
                  <a:pt x="25" y="193"/>
                  <a:pt x="24" y="194"/>
                </a:cubicBezTo>
                <a:cubicBezTo>
                  <a:pt x="24" y="195"/>
                  <a:pt x="23" y="195"/>
                  <a:pt x="22" y="195"/>
                </a:cubicBezTo>
                <a:cubicBezTo>
                  <a:pt x="22" y="195"/>
                  <a:pt x="21" y="195"/>
                  <a:pt x="21" y="195"/>
                </a:cubicBezTo>
                <a:cubicBezTo>
                  <a:pt x="24" y="195"/>
                  <a:pt x="26" y="196"/>
                  <a:pt x="29" y="195"/>
                </a:cubicBezTo>
                <a:close/>
                <a:moveTo>
                  <a:pt x="244" y="147"/>
                </a:moveTo>
                <a:cubicBezTo>
                  <a:pt x="244" y="149"/>
                  <a:pt x="243" y="160"/>
                  <a:pt x="244" y="162"/>
                </a:cubicBezTo>
                <a:cubicBezTo>
                  <a:pt x="245" y="160"/>
                  <a:pt x="246" y="159"/>
                  <a:pt x="247" y="157"/>
                </a:cubicBezTo>
                <a:cubicBezTo>
                  <a:pt x="247" y="157"/>
                  <a:pt x="248" y="156"/>
                  <a:pt x="248" y="155"/>
                </a:cubicBezTo>
                <a:cubicBezTo>
                  <a:pt x="248" y="152"/>
                  <a:pt x="248" y="149"/>
                  <a:pt x="244" y="147"/>
                </a:cubicBezTo>
                <a:close/>
                <a:moveTo>
                  <a:pt x="63" y="183"/>
                </a:moveTo>
                <a:cubicBezTo>
                  <a:pt x="63" y="183"/>
                  <a:pt x="63" y="183"/>
                  <a:pt x="63" y="183"/>
                </a:cubicBezTo>
                <a:cubicBezTo>
                  <a:pt x="61" y="184"/>
                  <a:pt x="60" y="185"/>
                  <a:pt x="59" y="186"/>
                </a:cubicBezTo>
                <a:cubicBezTo>
                  <a:pt x="58" y="187"/>
                  <a:pt x="58" y="187"/>
                  <a:pt x="58" y="188"/>
                </a:cubicBezTo>
                <a:cubicBezTo>
                  <a:pt x="58" y="190"/>
                  <a:pt x="58" y="191"/>
                  <a:pt x="58" y="193"/>
                </a:cubicBezTo>
                <a:cubicBezTo>
                  <a:pt x="58" y="193"/>
                  <a:pt x="58" y="193"/>
                  <a:pt x="58" y="194"/>
                </a:cubicBezTo>
                <a:cubicBezTo>
                  <a:pt x="60" y="193"/>
                  <a:pt x="61" y="192"/>
                  <a:pt x="63" y="191"/>
                </a:cubicBezTo>
                <a:cubicBezTo>
                  <a:pt x="63" y="191"/>
                  <a:pt x="63" y="190"/>
                  <a:pt x="63" y="190"/>
                </a:cubicBezTo>
                <a:cubicBezTo>
                  <a:pt x="63" y="188"/>
                  <a:pt x="63" y="185"/>
                  <a:pt x="63" y="183"/>
                </a:cubicBezTo>
                <a:close/>
                <a:moveTo>
                  <a:pt x="23" y="188"/>
                </a:moveTo>
                <a:cubicBezTo>
                  <a:pt x="23" y="188"/>
                  <a:pt x="23" y="188"/>
                  <a:pt x="23" y="188"/>
                </a:cubicBezTo>
                <a:cubicBezTo>
                  <a:pt x="23" y="178"/>
                  <a:pt x="22" y="169"/>
                  <a:pt x="22" y="160"/>
                </a:cubicBezTo>
                <a:cubicBezTo>
                  <a:pt x="21" y="161"/>
                  <a:pt x="20" y="161"/>
                  <a:pt x="20" y="162"/>
                </a:cubicBezTo>
                <a:cubicBezTo>
                  <a:pt x="21" y="165"/>
                  <a:pt x="21" y="168"/>
                  <a:pt x="21" y="170"/>
                </a:cubicBezTo>
                <a:cubicBezTo>
                  <a:pt x="21" y="171"/>
                  <a:pt x="21" y="171"/>
                  <a:pt x="21" y="172"/>
                </a:cubicBezTo>
                <a:cubicBezTo>
                  <a:pt x="21" y="172"/>
                  <a:pt x="21" y="172"/>
                  <a:pt x="21" y="172"/>
                </a:cubicBezTo>
                <a:cubicBezTo>
                  <a:pt x="22" y="173"/>
                  <a:pt x="23" y="174"/>
                  <a:pt x="22" y="175"/>
                </a:cubicBezTo>
                <a:cubicBezTo>
                  <a:pt x="22" y="175"/>
                  <a:pt x="22" y="175"/>
                  <a:pt x="22" y="175"/>
                </a:cubicBezTo>
                <a:cubicBezTo>
                  <a:pt x="21" y="176"/>
                  <a:pt x="21" y="177"/>
                  <a:pt x="21" y="177"/>
                </a:cubicBezTo>
                <a:cubicBezTo>
                  <a:pt x="22" y="181"/>
                  <a:pt x="22" y="184"/>
                  <a:pt x="22" y="187"/>
                </a:cubicBezTo>
                <a:cubicBezTo>
                  <a:pt x="22" y="187"/>
                  <a:pt x="22" y="188"/>
                  <a:pt x="23" y="188"/>
                </a:cubicBezTo>
                <a:close/>
                <a:moveTo>
                  <a:pt x="47" y="201"/>
                </a:moveTo>
                <a:cubicBezTo>
                  <a:pt x="50" y="199"/>
                  <a:pt x="52" y="198"/>
                  <a:pt x="55" y="196"/>
                </a:cubicBezTo>
                <a:cubicBezTo>
                  <a:pt x="55" y="196"/>
                  <a:pt x="55" y="195"/>
                  <a:pt x="55" y="195"/>
                </a:cubicBezTo>
                <a:cubicBezTo>
                  <a:pt x="55" y="194"/>
                  <a:pt x="55" y="193"/>
                  <a:pt x="55" y="192"/>
                </a:cubicBezTo>
                <a:cubicBezTo>
                  <a:pt x="55" y="191"/>
                  <a:pt x="55" y="190"/>
                  <a:pt x="55" y="190"/>
                </a:cubicBezTo>
                <a:cubicBezTo>
                  <a:pt x="54" y="190"/>
                  <a:pt x="54" y="190"/>
                  <a:pt x="54" y="190"/>
                </a:cubicBezTo>
                <a:cubicBezTo>
                  <a:pt x="53" y="191"/>
                  <a:pt x="52" y="193"/>
                  <a:pt x="51" y="194"/>
                </a:cubicBezTo>
                <a:cubicBezTo>
                  <a:pt x="50" y="194"/>
                  <a:pt x="50" y="195"/>
                  <a:pt x="50" y="195"/>
                </a:cubicBezTo>
                <a:cubicBezTo>
                  <a:pt x="50" y="196"/>
                  <a:pt x="50" y="197"/>
                  <a:pt x="50" y="198"/>
                </a:cubicBezTo>
                <a:cubicBezTo>
                  <a:pt x="49" y="199"/>
                  <a:pt x="48" y="200"/>
                  <a:pt x="47" y="199"/>
                </a:cubicBezTo>
                <a:cubicBezTo>
                  <a:pt x="47" y="198"/>
                  <a:pt x="47" y="198"/>
                  <a:pt x="46" y="198"/>
                </a:cubicBezTo>
                <a:cubicBezTo>
                  <a:pt x="46" y="199"/>
                  <a:pt x="46" y="199"/>
                  <a:pt x="47" y="201"/>
                </a:cubicBezTo>
                <a:close/>
                <a:moveTo>
                  <a:pt x="217" y="200"/>
                </a:moveTo>
                <a:cubicBezTo>
                  <a:pt x="216" y="201"/>
                  <a:pt x="216" y="201"/>
                  <a:pt x="216" y="201"/>
                </a:cubicBezTo>
                <a:cubicBezTo>
                  <a:pt x="213" y="203"/>
                  <a:pt x="210" y="205"/>
                  <a:pt x="207" y="206"/>
                </a:cubicBezTo>
                <a:cubicBezTo>
                  <a:pt x="206" y="207"/>
                  <a:pt x="206" y="208"/>
                  <a:pt x="206" y="209"/>
                </a:cubicBezTo>
                <a:cubicBezTo>
                  <a:pt x="206" y="209"/>
                  <a:pt x="206" y="209"/>
                  <a:pt x="206" y="209"/>
                </a:cubicBezTo>
                <a:cubicBezTo>
                  <a:pt x="209" y="208"/>
                  <a:pt x="212" y="207"/>
                  <a:pt x="215" y="206"/>
                </a:cubicBezTo>
                <a:cubicBezTo>
                  <a:pt x="215" y="205"/>
                  <a:pt x="215" y="205"/>
                  <a:pt x="216" y="205"/>
                </a:cubicBezTo>
                <a:cubicBezTo>
                  <a:pt x="216" y="203"/>
                  <a:pt x="216" y="202"/>
                  <a:pt x="217" y="200"/>
                </a:cubicBezTo>
                <a:close/>
                <a:moveTo>
                  <a:pt x="58" y="182"/>
                </a:moveTo>
                <a:cubicBezTo>
                  <a:pt x="59" y="181"/>
                  <a:pt x="61" y="180"/>
                  <a:pt x="62" y="179"/>
                </a:cubicBezTo>
                <a:cubicBezTo>
                  <a:pt x="63" y="178"/>
                  <a:pt x="63" y="178"/>
                  <a:pt x="63" y="178"/>
                </a:cubicBezTo>
                <a:cubicBezTo>
                  <a:pt x="63" y="177"/>
                  <a:pt x="63" y="176"/>
                  <a:pt x="63" y="175"/>
                </a:cubicBezTo>
                <a:cubicBezTo>
                  <a:pt x="62" y="174"/>
                  <a:pt x="62" y="173"/>
                  <a:pt x="62" y="172"/>
                </a:cubicBezTo>
                <a:cubicBezTo>
                  <a:pt x="61" y="173"/>
                  <a:pt x="59" y="175"/>
                  <a:pt x="58" y="176"/>
                </a:cubicBezTo>
                <a:cubicBezTo>
                  <a:pt x="57" y="176"/>
                  <a:pt x="57" y="177"/>
                  <a:pt x="57" y="177"/>
                </a:cubicBezTo>
                <a:cubicBezTo>
                  <a:pt x="57" y="178"/>
                  <a:pt x="57" y="180"/>
                  <a:pt x="58" y="182"/>
                </a:cubicBezTo>
                <a:close/>
                <a:moveTo>
                  <a:pt x="215" y="210"/>
                </a:moveTo>
                <a:cubicBezTo>
                  <a:pt x="213" y="210"/>
                  <a:pt x="211" y="211"/>
                  <a:pt x="210" y="212"/>
                </a:cubicBezTo>
                <a:cubicBezTo>
                  <a:pt x="206" y="213"/>
                  <a:pt x="203" y="214"/>
                  <a:pt x="200" y="216"/>
                </a:cubicBezTo>
                <a:cubicBezTo>
                  <a:pt x="199" y="216"/>
                  <a:pt x="198" y="217"/>
                  <a:pt x="197" y="218"/>
                </a:cubicBezTo>
                <a:cubicBezTo>
                  <a:pt x="200" y="217"/>
                  <a:pt x="202" y="217"/>
                  <a:pt x="205" y="216"/>
                </a:cubicBezTo>
                <a:cubicBezTo>
                  <a:pt x="208" y="215"/>
                  <a:pt x="211" y="213"/>
                  <a:pt x="215" y="211"/>
                </a:cubicBezTo>
                <a:cubicBezTo>
                  <a:pt x="215" y="211"/>
                  <a:pt x="215" y="210"/>
                  <a:pt x="215" y="210"/>
                </a:cubicBezTo>
                <a:close/>
                <a:moveTo>
                  <a:pt x="210" y="267"/>
                </a:moveTo>
                <a:cubicBezTo>
                  <a:pt x="205" y="271"/>
                  <a:pt x="201" y="275"/>
                  <a:pt x="196" y="278"/>
                </a:cubicBezTo>
                <a:cubicBezTo>
                  <a:pt x="197" y="278"/>
                  <a:pt x="198" y="278"/>
                  <a:pt x="198" y="278"/>
                </a:cubicBezTo>
                <a:cubicBezTo>
                  <a:pt x="201" y="277"/>
                  <a:pt x="203" y="276"/>
                  <a:pt x="205" y="274"/>
                </a:cubicBezTo>
                <a:cubicBezTo>
                  <a:pt x="208" y="273"/>
                  <a:pt x="209" y="270"/>
                  <a:pt x="210" y="267"/>
                </a:cubicBezTo>
                <a:close/>
                <a:moveTo>
                  <a:pt x="48" y="137"/>
                </a:moveTo>
                <a:cubicBezTo>
                  <a:pt x="47" y="137"/>
                  <a:pt x="47" y="137"/>
                  <a:pt x="47" y="137"/>
                </a:cubicBezTo>
                <a:cubicBezTo>
                  <a:pt x="45" y="138"/>
                  <a:pt x="43" y="140"/>
                  <a:pt x="41" y="140"/>
                </a:cubicBezTo>
                <a:cubicBezTo>
                  <a:pt x="40" y="141"/>
                  <a:pt x="39" y="142"/>
                  <a:pt x="40" y="143"/>
                </a:cubicBezTo>
                <a:cubicBezTo>
                  <a:pt x="40" y="144"/>
                  <a:pt x="40" y="144"/>
                  <a:pt x="40" y="145"/>
                </a:cubicBezTo>
                <a:cubicBezTo>
                  <a:pt x="40" y="145"/>
                  <a:pt x="40" y="146"/>
                  <a:pt x="40" y="146"/>
                </a:cubicBezTo>
                <a:cubicBezTo>
                  <a:pt x="42" y="144"/>
                  <a:pt x="45" y="142"/>
                  <a:pt x="47" y="140"/>
                </a:cubicBezTo>
                <a:cubicBezTo>
                  <a:pt x="48" y="139"/>
                  <a:pt x="48" y="138"/>
                  <a:pt x="48" y="137"/>
                </a:cubicBezTo>
                <a:close/>
                <a:moveTo>
                  <a:pt x="214" y="163"/>
                </a:moveTo>
                <a:cubicBezTo>
                  <a:pt x="215" y="162"/>
                  <a:pt x="216" y="161"/>
                  <a:pt x="217" y="161"/>
                </a:cubicBezTo>
                <a:cubicBezTo>
                  <a:pt x="219" y="160"/>
                  <a:pt x="220" y="159"/>
                  <a:pt x="219" y="157"/>
                </a:cubicBezTo>
                <a:cubicBezTo>
                  <a:pt x="219" y="156"/>
                  <a:pt x="219" y="155"/>
                  <a:pt x="219" y="154"/>
                </a:cubicBezTo>
                <a:cubicBezTo>
                  <a:pt x="217" y="156"/>
                  <a:pt x="215" y="157"/>
                  <a:pt x="213" y="158"/>
                </a:cubicBezTo>
                <a:cubicBezTo>
                  <a:pt x="213" y="159"/>
                  <a:pt x="214" y="161"/>
                  <a:pt x="214" y="163"/>
                </a:cubicBezTo>
                <a:close/>
                <a:moveTo>
                  <a:pt x="137" y="292"/>
                </a:moveTo>
                <a:cubicBezTo>
                  <a:pt x="137" y="292"/>
                  <a:pt x="137" y="292"/>
                  <a:pt x="137" y="292"/>
                </a:cubicBezTo>
                <a:cubicBezTo>
                  <a:pt x="137" y="292"/>
                  <a:pt x="137" y="292"/>
                  <a:pt x="136" y="292"/>
                </a:cubicBezTo>
                <a:cubicBezTo>
                  <a:pt x="134" y="291"/>
                  <a:pt x="133" y="290"/>
                  <a:pt x="132" y="288"/>
                </a:cubicBezTo>
                <a:cubicBezTo>
                  <a:pt x="131" y="288"/>
                  <a:pt x="131" y="287"/>
                  <a:pt x="131" y="287"/>
                </a:cubicBezTo>
                <a:cubicBezTo>
                  <a:pt x="129" y="287"/>
                  <a:pt x="128" y="286"/>
                  <a:pt x="127" y="285"/>
                </a:cubicBezTo>
                <a:cubicBezTo>
                  <a:pt x="126" y="288"/>
                  <a:pt x="126" y="289"/>
                  <a:pt x="129" y="290"/>
                </a:cubicBezTo>
                <a:cubicBezTo>
                  <a:pt x="129" y="290"/>
                  <a:pt x="129" y="290"/>
                  <a:pt x="129" y="291"/>
                </a:cubicBezTo>
                <a:cubicBezTo>
                  <a:pt x="131" y="292"/>
                  <a:pt x="134" y="292"/>
                  <a:pt x="137" y="292"/>
                </a:cubicBezTo>
                <a:close/>
                <a:moveTo>
                  <a:pt x="16" y="184"/>
                </a:moveTo>
                <a:cubicBezTo>
                  <a:pt x="15" y="186"/>
                  <a:pt x="14" y="187"/>
                  <a:pt x="13" y="189"/>
                </a:cubicBezTo>
                <a:cubicBezTo>
                  <a:pt x="12" y="190"/>
                  <a:pt x="13" y="191"/>
                  <a:pt x="14" y="191"/>
                </a:cubicBezTo>
                <a:cubicBezTo>
                  <a:pt x="15" y="191"/>
                  <a:pt x="15" y="191"/>
                  <a:pt x="15" y="191"/>
                </a:cubicBezTo>
                <a:cubicBezTo>
                  <a:pt x="17" y="190"/>
                  <a:pt x="18" y="190"/>
                  <a:pt x="19" y="190"/>
                </a:cubicBezTo>
                <a:cubicBezTo>
                  <a:pt x="19" y="189"/>
                  <a:pt x="20" y="189"/>
                  <a:pt x="20" y="189"/>
                </a:cubicBezTo>
                <a:cubicBezTo>
                  <a:pt x="18" y="188"/>
                  <a:pt x="17" y="186"/>
                  <a:pt x="16" y="184"/>
                </a:cubicBezTo>
                <a:close/>
                <a:moveTo>
                  <a:pt x="228" y="195"/>
                </a:moveTo>
                <a:cubicBezTo>
                  <a:pt x="228" y="195"/>
                  <a:pt x="228" y="195"/>
                  <a:pt x="228" y="195"/>
                </a:cubicBezTo>
                <a:cubicBezTo>
                  <a:pt x="227" y="195"/>
                  <a:pt x="227" y="195"/>
                  <a:pt x="226" y="195"/>
                </a:cubicBezTo>
                <a:cubicBezTo>
                  <a:pt x="224" y="196"/>
                  <a:pt x="222" y="197"/>
                  <a:pt x="222" y="199"/>
                </a:cubicBezTo>
                <a:cubicBezTo>
                  <a:pt x="222" y="200"/>
                  <a:pt x="222" y="200"/>
                  <a:pt x="222" y="200"/>
                </a:cubicBezTo>
                <a:cubicBezTo>
                  <a:pt x="221" y="201"/>
                  <a:pt x="221" y="202"/>
                  <a:pt x="219" y="202"/>
                </a:cubicBezTo>
                <a:cubicBezTo>
                  <a:pt x="219" y="202"/>
                  <a:pt x="219" y="203"/>
                  <a:pt x="219" y="204"/>
                </a:cubicBezTo>
                <a:cubicBezTo>
                  <a:pt x="221" y="203"/>
                  <a:pt x="222" y="202"/>
                  <a:pt x="224" y="202"/>
                </a:cubicBezTo>
                <a:cubicBezTo>
                  <a:pt x="224" y="201"/>
                  <a:pt x="224" y="201"/>
                  <a:pt x="225" y="201"/>
                </a:cubicBezTo>
                <a:cubicBezTo>
                  <a:pt x="226" y="199"/>
                  <a:pt x="227" y="197"/>
                  <a:pt x="228" y="195"/>
                </a:cubicBezTo>
                <a:close/>
                <a:moveTo>
                  <a:pt x="26" y="150"/>
                </a:moveTo>
                <a:cubicBezTo>
                  <a:pt x="26" y="152"/>
                  <a:pt x="26" y="154"/>
                  <a:pt x="26" y="156"/>
                </a:cubicBezTo>
                <a:cubicBezTo>
                  <a:pt x="26" y="156"/>
                  <a:pt x="26" y="156"/>
                  <a:pt x="26" y="156"/>
                </a:cubicBezTo>
                <a:cubicBezTo>
                  <a:pt x="27" y="157"/>
                  <a:pt x="28" y="158"/>
                  <a:pt x="27" y="159"/>
                </a:cubicBezTo>
                <a:cubicBezTo>
                  <a:pt x="27" y="162"/>
                  <a:pt x="27" y="164"/>
                  <a:pt x="27" y="166"/>
                </a:cubicBezTo>
                <a:cubicBezTo>
                  <a:pt x="27" y="167"/>
                  <a:pt x="27" y="169"/>
                  <a:pt x="27" y="170"/>
                </a:cubicBezTo>
                <a:cubicBezTo>
                  <a:pt x="27" y="170"/>
                  <a:pt x="28" y="170"/>
                  <a:pt x="28" y="170"/>
                </a:cubicBezTo>
                <a:cubicBezTo>
                  <a:pt x="28" y="170"/>
                  <a:pt x="28" y="169"/>
                  <a:pt x="28" y="168"/>
                </a:cubicBezTo>
                <a:cubicBezTo>
                  <a:pt x="28" y="164"/>
                  <a:pt x="28" y="159"/>
                  <a:pt x="28" y="155"/>
                </a:cubicBezTo>
                <a:cubicBezTo>
                  <a:pt x="28" y="153"/>
                  <a:pt x="28" y="151"/>
                  <a:pt x="28" y="150"/>
                </a:cubicBezTo>
                <a:cubicBezTo>
                  <a:pt x="27" y="150"/>
                  <a:pt x="27" y="150"/>
                  <a:pt x="26" y="150"/>
                </a:cubicBezTo>
                <a:cubicBezTo>
                  <a:pt x="26" y="150"/>
                  <a:pt x="26" y="150"/>
                  <a:pt x="26" y="150"/>
                </a:cubicBezTo>
                <a:close/>
                <a:moveTo>
                  <a:pt x="10" y="177"/>
                </a:moveTo>
                <a:cubicBezTo>
                  <a:pt x="10" y="181"/>
                  <a:pt x="10" y="184"/>
                  <a:pt x="10" y="187"/>
                </a:cubicBezTo>
                <a:cubicBezTo>
                  <a:pt x="10" y="187"/>
                  <a:pt x="10" y="187"/>
                  <a:pt x="11" y="187"/>
                </a:cubicBezTo>
                <a:cubicBezTo>
                  <a:pt x="12" y="185"/>
                  <a:pt x="13" y="183"/>
                  <a:pt x="14" y="181"/>
                </a:cubicBezTo>
                <a:cubicBezTo>
                  <a:pt x="14" y="180"/>
                  <a:pt x="13" y="178"/>
                  <a:pt x="12" y="177"/>
                </a:cubicBezTo>
                <a:cubicBezTo>
                  <a:pt x="12" y="177"/>
                  <a:pt x="11" y="177"/>
                  <a:pt x="10" y="177"/>
                </a:cubicBezTo>
                <a:close/>
                <a:moveTo>
                  <a:pt x="59" y="205"/>
                </a:moveTo>
                <a:cubicBezTo>
                  <a:pt x="60" y="204"/>
                  <a:pt x="61" y="204"/>
                  <a:pt x="62" y="203"/>
                </a:cubicBezTo>
                <a:cubicBezTo>
                  <a:pt x="62" y="203"/>
                  <a:pt x="62" y="202"/>
                  <a:pt x="63" y="202"/>
                </a:cubicBezTo>
                <a:cubicBezTo>
                  <a:pt x="63" y="200"/>
                  <a:pt x="63" y="199"/>
                  <a:pt x="63" y="197"/>
                </a:cubicBezTo>
                <a:cubicBezTo>
                  <a:pt x="63" y="197"/>
                  <a:pt x="63" y="196"/>
                  <a:pt x="63" y="196"/>
                </a:cubicBezTo>
                <a:cubicBezTo>
                  <a:pt x="61" y="197"/>
                  <a:pt x="60" y="198"/>
                  <a:pt x="59" y="199"/>
                </a:cubicBezTo>
                <a:cubicBezTo>
                  <a:pt x="59" y="199"/>
                  <a:pt x="59" y="200"/>
                  <a:pt x="59" y="200"/>
                </a:cubicBezTo>
                <a:cubicBezTo>
                  <a:pt x="59" y="201"/>
                  <a:pt x="59" y="203"/>
                  <a:pt x="59" y="205"/>
                </a:cubicBezTo>
                <a:close/>
                <a:moveTo>
                  <a:pt x="218" y="146"/>
                </a:moveTo>
                <a:cubicBezTo>
                  <a:pt x="218" y="147"/>
                  <a:pt x="218" y="148"/>
                  <a:pt x="218" y="149"/>
                </a:cubicBezTo>
                <a:cubicBezTo>
                  <a:pt x="218" y="150"/>
                  <a:pt x="218" y="151"/>
                  <a:pt x="217" y="151"/>
                </a:cubicBezTo>
                <a:cubicBezTo>
                  <a:pt x="216" y="151"/>
                  <a:pt x="216" y="150"/>
                  <a:pt x="215" y="149"/>
                </a:cubicBezTo>
                <a:cubicBezTo>
                  <a:pt x="215" y="149"/>
                  <a:pt x="215" y="148"/>
                  <a:pt x="215" y="148"/>
                </a:cubicBezTo>
                <a:cubicBezTo>
                  <a:pt x="214" y="148"/>
                  <a:pt x="214" y="149"/>
                  <a:pt x="213" y="149"/>
                </a:cubicBezTo>
                <a:cubicBezTo>
                  <a:pt x="213" y="151"/>
                  <a:pt x="213" y="152"/>
                  <a:pt x="213" y="154"/>
                </a:cubicBezTo>
                <a:cubicBezTo>
                  <a:pt x="214" y="153"/>
                  <a:pt x="215" y="153"/>
                  <a:pt x="216" y="153"/>
                </a:cubicBezTo>
                <a:cubicBezTo>
                  <a:pt x="217" y="152"/>
                  <a:pt x="218" y="152"/>
                  <a:pt x="219" y="151"/>
                </a:cubicBezTo>
                <a:cubicBezTo>
                  <a:pt x="219" y="150"/>
                  <a:pt x="219" y="149"/>
                  <a:pt x="219" y="148"/>
                </a:cubicBezTo>
                <a:cubicBezTo>
                  <a:pt x="219" y="147"/>
                  <a:pt x="219" y="147"/>
                  <a:pt x="219" y="146"/>
                </a:cubicBezTo>
                <a:cubicBezTo>
                  <a:pt x="219" y="146"/>
                  <a:pt x="218" y="146"/>
                  <a:pt x="218" y="146"/>
                </a:cubicBezTo>
                <a:close/>
                <a:moveTo>
                  <a:pt x="256" y="147"/>
                </a:moveTo>
                <a:cubicBezTo>
                  <a:pt x="256" y="147"/>
                  <a:pt x="257" y="147"/>
                  <a:pt x="258" y="147"/>
                </a:cubicBezTo>
                <a:cubicBezTo>
                  <a:pt x="257" y="147"/>
                  <a:pt x="257" y="146"/>
                  <a:pt x="257" y="146"/>
                </a:cubicBezTo>
                <a:cubicBezTo>
                  <a:pt x="255" y="143"/>
                  <a:pt x="252" y="142"/>
                  <a:pt x="250" y="140"/>
                </a:cubicBezTo>
                <a:cubicBezTo>
                  <a:pt x="248" y="139"/>
                  <a:pt x="246" y="139"/>
                  <a:pt x="244" y="140"/>
                </a:cubicBezTo>
                <a:cubicBezTo>
                  <a:pt x="244" y="140"/>
                  <a:pt x="244" y="140"/>
                  <a:pt x="243" y="140"/>
                </a:cubicBezTo>
                <a:cubicBezTo>
                  <a:pt x="249" y="141"/>
                  <a:pt x="253" y="143"/>
                  <a:pt x="256" y="147"/>
                </a:cubicBezTo>
                <a:close/>
                <a:moveTo>
                  <a:pt x="55" y="140"/>
                </a:moveTo>
                <a:cubicBezTo>
                  <a:pt x="57" y="139"/>
                  <a:pt x="58" y="138"/>
                  <a:pt x="60" y="137"/>
                </a:cubicBezTo>
                <a:cubicBezTo>
                  <a:pt x="60" y="137"/>
                  <a:pt x="60" y="137"/>
                  <a:pt x="60" y="136"/>
                </a:cubicBezTo>
                <a:cubicBezTo>
                  <a:pt x="60" y="135"/>
                  <a:pt x="60" y="133"/>
                  <a:pt x="60" y="132"/>
                </a:cubicBezTo>
                <a:cubicBezTo>
                  <a:pt x="60" y="132"/>
                  <a:pt x="59" y="132"/>
                  <a:pt x="59" y="132"/>
                </a:cubicBezTo>
                <a:cubicBezTo>
                  <a:pt x="58" y="133"/>
                  <a:pt x="56" y="135"/>
                  <a:pt x="55" y="136"/>
                </a:cubicBezTo>
                <a:cubicBezTo>
                  <a:pt x="55" y="136"/>
                  <a:pt x="55" y="136"/>
                  <a:pt x="55" y="137"/>
                </a:cubicBezTo>
                <a:cubicBezTo>
                  <a:pt x="55" y="138"/>
                  <a:pt x="55" y="139"/>
                  <a:pt x="55" y="140"/>
                </a:cubicBezTo>
                <a:close/>
                <a:moveTo>
                  <a:pt x="59" y="122"/>
                </a:moveTo>
                <a:cubicBezTo>
                  <a:pt x="59" y="122"/>
                  <a:pt x="59" y="122"/>
                  <a:pt x="59" y="122"/>
                </a:cubicBezTo>
                <a:cubicBezTo>
                  <a:pt x="57" y="123"/>
                  <a:pt x="56" y="125"/>
                  <a:pt x="54" y="126"/>
                </a:cubicBezTo>
                <a:cubicBezTo>
                  <a:pt x="54" y="126"/>
                  <a:pt x="54" y="126"/>
                  <a:pt x="54" y="127"/>
                </a:cubicBezTo>
                <a:cubicBezTo>
                  <a:pt x="54" y="128"/>
                  <a:pt x="54" y="129"/>
                  <a:pt x="54" y="130"/>
                </a:cubicBezTo>
                <a:cubicBezTo>
                  <a:pt x="56" y="129"/>
                  <a:pt x="58" y="127"/>
                  <a:pt x="60" y="126"/>
                </a:cubicBezTo>
                <a:cubicBezTo>
                  <a:pt x="59" y="125"/>
                  <a:pt x="59" y="123"/>
                  <a:pt x="59" y="122"/>
                </a:cubicBezTo>
                <a:close/>
                <a:moveTo>
                  <a:pt x="219" y="171"/>
                </a:moveTo>
                <a:cubicBezTo>
                  <a:pt x="219" y="170"/>
                  <a:pt x="219" y="168"/>
                  <a:pt x="219" y="167"/>
                </a:cubicBezTo>
                <a:cubicBezTo>
                  <a:pt x="219" y="166"/>
                  <a:pt x="219" y="165"/>
                  <a:pt x="219" y="163"/>
                </a:cubicBezTo>
                <a:cubicBezTo>
                  <a:pt x="218" y="164"/>
                  <a:pt x="216" y="165"/>
                  <a:pt x="215" y="165"/>
                </a:cubicBezTo>
                <a:cubicBezTo>
                  <a:pt x="214" y="166"/>
                  <a:pt x="214" y="166"/>
                  <a:pt x="215" y="167"/>
                </a:cubicBezTo>
                <a:cubicBezTo>
                  <a:pt x="217" y="168"/>
                  <a:pt x="217" y="168"/>
                  <a:pt x="217" y="170"/>
                </a:cubicBezTo>
                <a:cubicBezTo>
                  <a:pt x="217" y="171"/>
                  <a:pt x="217" y="171"/>
                  <a:pt x="217" y="172"/>
                </a:cubicBezTo>
                <a:cubicBezTo>
                  <a:pt x="218" y="172"/>
                  <a:pt x="218" y="171"/>
                  <a:pt x="219" y="171"/>
                </a:cubicBezTo>
                <a:close/>
                <a:moveTo>
                  <a:pt x="59" y="143"/>
                </a:moveTo>
                <a:cubicBezTo>
                  <a:pt x="58" y="144"/>
                  <a:pt x="57" y="145"/>
                  <a:pt x="56" y="146"/>
                </a:cubicBezTo>
                <a:cubicBezTo>
                  <a:pt x="56" y="146"/>
                  <a:pt x="56" y="146"/>
                  <a:pt x="56" y="146"/>
                </a:cubicBezTo>
                <a:cubicBezTo>
                  <a:pt x="56" y="148"/>
                  <a:pt x="56" y="149"/>
                  <a:pt x="56" y="151"/>
                </a:cubicBezTo>
                <a:cubicBezTo>
                  <a:pt x="57" y="150"/>
                  <a:pt x="58" y="149"/>
                  <a:pt x="59" y="149"/>
                </a:cubicBezTo>
                <a:cubicBezTo>
                  <a:pt x="60" y="148"/>
                  <a:pt x="60" y="147"/>
                  <a:pt x="60" y="147"/>
                </a:cubicBezTo>
                <a:cubicBezTo>
                  <a:pt x="60" y="145"/>
                  <a:pt x="60" y="144"/>
                  <a:pt x="59" y="143"/>
                </a:cubicBezTo>
                <a:close/>
                <a:moveTo>
                  <a:pt x="56" y="202"/>
                </a:moveTo>
                <a:cubicBezTo>
                  <a:pt x="56" y="202"/>
                  <a:pt x="56" y="202"/>
                  <a:pt x="55" y="202"/>
                </a:cubicBezTo>
                <a:cubicBezTo>
                  <a:pt x="54" y="204"/>
                  <a:pt x="52" y="206"/>
                  <a:pt x="50" y="207"/>
                </a:cubicBezTo>
                <a:cubicBezTo>
                  <a:pt x="50" y="208"/>
                  <a:pt x="51" y="209"/>
                  <a:pt x="51" y="210"/>
                </a:cubicBezTo>
                <a:cubicBezTo>
                  <a:pt x="53" y="209"/>
                  <a:pt x="54" y="208"/>
                  <a:pt x="55" y="207"/>
                </a:cubicBezTo>
                <a:cubicBezTo>
                  <a:pt x="56" y="207"/>
                  <a:pt x="56" y="207"/>
                  <a:pt x="56" y="206"/>
                </a:cubicBezTo>
                <a:cubicBezTo>
                  <a:pt x="56" y="205"/>
                  <a:pt x="56" y="204"/>
                  <a:pt x="56" y="202"/>
                </a:cubicBezTo>
                <a:close/>
                <a:moveTo>
                  <a:pt x="213" y="193"/>
                </a:moveTo>
                <a:cubicBezTo>
                  <a:pt x="213" y="193"/>
                  <a:pt x="213" y="193"/>
                  <a:pt x="212" y="193"/>
                </a:cubicBezTo>
                <a:cubicBezTo>
                  <a:pt x="211" y="194"/>
                  <a:pt x="210" y="195"/>
                  <a:pt x="208" y="196"/>
                </a:cubicBezTo>
                <a:cubicBezTo>
                  <a:pt x="208" y="196"/>
                  <a:pt x="208" y="196"/>
                  <a:pt x="208" y="196"/>
                </a:cubicBezTo>
                <a:cubicBezTo>
                  <a:pt x="208" y="198"/>
                  <a:pt x="208" y="199"/>
                  <a:pt x="207" y="201"/>
                </a:cubicBezTo>
                <a:cubicBezTo>
                  <a:pt x="208" y="200"/>
                  <a:pt x="209" y="200"/>
                  <a:pt x="210" y="200"/>
                </a:cubicBezTo>
                <a:cubicBezTo>
                  <a:pt x="211" y="198"/>
                  <a:pt x="212" y="196"/>
                  <a:pt x="213" y="193"/>
                </a:cubicBezTo>
                <a:close/>
                <a:moveTo>
                  <a:pt x="20" y="156"/>
                </a:moveTo>
                <a:cubicBezTo>
                  <a:pt x="21" y="156"/>
                  <a:pt x="22" y="155"/>
                  <a:pt x="23" y="155"/>
                </a:cubicBezTo>
                <a:cubicBezTo>
                  <a:pt x="23" y="153"/>
                  <a:pt x="23" y="149"/>
                  <a:pt x="23" y="148"/>
                </a:cubicBezTo>
                <a:cubicBezTo>
                  <a:pt x="22" y="148"/>
                  <a:pt x="21" y="148"/>
                  <a:pt x="20" y="149"/>
                </a:cubicBezTo>
                <a:cubicBezTo>
                  <a:pt x="20" y="152"/>
                  <a:pt x="20" y="154"/>
                  <a:pt x="20" y="156"/>
                </a:cubicBezTo>
                <a:close/>
                <a:moveTo>
                  <a:pt x="60" y="163"/>
                </a:moveTo>
                <a:cubicBezTo>
                  <a:pt x="59" y="164"/>
                  <a:pt x="58" y="165"/>
                  <a:pt x="57" y="165"/>
                </a:cubicBezTo>
                <a:cubicBezTo>
                  <a:pt x="57" y="166"/>
                  <a:pt x="57" y="166"/>
                  <a:pt x="57" y="166"/>
                </a:cubicBezTo>
                <a:cubicBezTo>
                  <a:pt x="57" y="167"/>
                  <a:pt x="57" y="169"/>
                  <a:pt x="57" y="170"/>
                </a:cubicBezTo>
                <a:cubicBezTo>
                  <a:pt x="59" y="169"/>
                  <a:pt x="60" y="168"/>
                  <a:pt x="61" y="167"/>
                </a:cubicBezTo>
                <a:cubicBezTo>
                  <a:pt x="61" y="166"/>
                  <a:pt x="60" y="165"/>
                  <a:pt x="60" y="163"/>
                </a:cubicBezTo>
                <a:close/>
                <a:moveTo>
                  <a:pt x="53" y="121"/>
                </a:moveTo>
                <a:cubicBezTo>
                  <a:pt x="55" y="119"/>
                  <a:pt x="56" y="118"/>
                  <a:pt x="58" y="117"/>
                </a:cubicBezTo>
                <a:cubicBezTo>
                  <a:pt x="58" y="116"/>
                  <a:pt x="58" y="115"/>
                  <a:pt x="57" y="114"/>
                </a:cubicBezTo>
                <a:cubicBezTo>
                  <a:pt x="55" y="115"/>
                  <a:pt x="53" y="117"/>
                  <a:pt x="52" y="118"/>
                </a:cubicBezTo>
                <a:cubicBezTo>
                  <a:pt x="52" y="119"/>
                  <a:pt x="53" y="120"/>
                  <a:pt x="53" y="121"/>
                </a:cubicBezTo>
                <a:close/>
                <a:moveTo>
                  <a:pt x="217" y="143"/>
                </a:moveTo>
                <a:cubicBezTo>
                  <a:pt x="219" y="142"/>
                  <a:pt x="219" y="142"/>
                  <a:pt x="219" y="141"/>
                </a:cubicBezTo>
                <a:cubicBezTo>
                  <a:pt x="219" y="140"/>
                  <a:pt x="219" y="140"/>
                  <a:pt x="219" y="139"/>
                </a:cubicBezTo>
                <a:cubicBezTo>
                  <a:pt x="219" y="138"/>
                  <a:pt x="219" y="136"/>
                  <a:pt x="219" y="135"/>
                </a:cubicBezTo>
                <a:cubicBezTo>
                  <a:pt x="218" y="135"/>
                  <a:pt x="217" y="136"/>
                  <a:pt x="216" y="136"/>
                </a:cubicBezTo>
                <a:cubicBezTo>
                  <a:pt x="217" y="139"/>
                  <a:pt x="217" y="141"/>
                  <a:pt x="217" y="143"/>
                </a:cubicBezTo>
                <a:close/>
                <a:moveTo>
                  <a:pt x="217" y="185"/>
                </a:moveTo>
                <a:cubicBezTo>
                  <a:pt x="218" y="182"/>
                  <a:pt x="219" y="179"/>
                  <a:pt x="219" y="176"/>
                </a:cubicBezTo>
                <a:cubicBezTo>
                  <a:pt x="218" y="176"/>
                  <a:pt x="218" y="176"/>
                  <a:pt x="217" y="177"/>
                </a:cubicBezTo>
                <a:cubicBezTo>
                  <a:pt x="217" y="177"/>
                  <a:pt x="216" y="177"/>
                  <a:pt x="216" y="178"/>
                </a:cubicBezTo>
                <a:cubicBezTo>
                  <a:pt x="216" y="180"/>
                  <a:pt x="216" y="183"/>
                  <a:pt x="217" y="185"/>
                </a:cubicBezTo>
                <a:close/>
                <a:moveTo>
                  <a:pt x="208" y="141"/>
                </a:moveTo>
                <a:cubicBezTo>
                  <a:pt x="206" y="142"/>
                  <a:pt x="205" y="143"/>
                  <a:pt x="203" y="144"/>
                </a:cubicBezTo>
                <a:cubicBezTo>
                  <a:pt x="203" y="144"/>
                  <a:pt x="203" y="144"/>
                  <a:pt x="203" y="145"/>
                </a:cubicBezTo>
                <a:cubicBezTo>
                  <a:pt x="203" y="145"/>
                  <a:pt x="203" y="146"/>
                  <a:pt x="203" y="147"/>
                </a:cubicBezTo>
                <a:cubicBezTo>
                  <a:pt x="204" y="147"/>
                  <a:pt x="206" y="147"/>
                  <a:pt x="207" y="146"/>
                </a:cubicBezTo>
                <a:cubicBezTo>
                  <a:pt x="207" y="146"/>
                  <a:pt x="207" y="146"/>
                  <a:pt x="207" y="145"/>
                </a:cubicBezTo>
                <a:cubicBezTo>
                  <a:pt x="208" y="144"/>
                  <a:pt x="208" y="143"/>
                  <a:pt x="208" y="141"/>
                </a:cubicBezTo>
                <a:close/>
                <a:moveTo>
                  <a:pt x="202" y="129"/>
                </a:moveTo>
                <a:cubicBezTo>
                  <a:pt x="204" y="129"/>
                  <a:pt x="205" y="128"/>
                  <a:pt x="207" y="128"/>
                </a:cubicBezTo>
                <a:cubicBezTo>
                  <a:pt x="209" y="127"/>
                  <a:pt x="209" y="127"/>
                  <a:pt x="210" y="125"/>
                </a:cubicBezTo>
                <a:cubicBezTo>
                  <a:pt x="210" y="125"/>
                  <a:pt x="210" y="124"/>
                  <a:pt x="210" y="124"/>
                </a:cubicBezTo>
                <a:cubicBezTo>
                  <a:pt x="207" y="125"/>
                  <a:pt x="205" y="126"/>
                  <a:pt x="203" y="128"/>
                </a:cubicBezTo>
                <a:cubicBezTo>
                  <a:pt x="202" y="128"/>
                  <a:pt x="202" y="128"/>
                  <a:pt x="202" y="129"/>
                </a:cubicBezTo>
                <a:close/>
                <a:moveTo>
                  <a:pt x="65" y="154"/>
                </a:moveTo>
                <a:cubicBezTo>
                  <a:pt x="68" y="153"/>
                  <a:pt x="68" y="153"/>
                  <a:pt x="68" y="150"/>
                </a:cubicBezTo>
                <a:cubicBezTo>
                  <a:pt x="68" y="149"/>
                  <a:pt x="68" y="148"/>
                  <a:pt x="67" y="148"/>
                </a:cubicBezTo>
                <a:cubicBezTo>
                  <a:pt x="67" y="148"/>
                  <a:pt x="67" y="147"/>
                  <a:pt x="67" y="147"/>
                </a:cubicBezTo>
                <a:cubicBezTo>
                  <a:pt x="66" y="147"/>
                  <a:pt x="66" y="148"/>
                  <a:pt x="65" y="149"/>
                </a:cubicBezTo>
                <a:cubicBezTo>
                  <a:pt x="65" y="149"/>
                  <a:pt x="65" y="149"/>
                  <a:pt x="65" y="150"/>
                </a:cubicBezTo>
                <a:cubicBezTo>
                  <a:pt x="65" y="151"/>
                  <a:pt x="65" y="153"/>
                  <a:pt x="65" y="154"/>
                </a:cubicBezTo>
                <a:close/>
                <a:moveTo>
                  <a:pt x="41" y="156"/>
                </a:moveTo>
                <a:cubicBezTo>
                  <a:pt x="41" y="156"/>
                  <a:pt x="41" y="156"/>
                  <a:pt x="41" y="156"/>
                </a:cubicBezTo>
                <a:cubicBezTo>
                  <a:pt x="43" y="154"/>
                  <a:pt x="45" y="152"/>
                  <a:pt x="48" y="150"/>
                </a:cubicBezTo>
                <a:cubicBezTo>
                  <a:pt x="48" y="149"/>
                  <a:pt x="48" y="149"/>
                  <a:pt x="48" y="148"/>
                </a:cubicBezTo>
                <a:cubicBezTo>
                  <a:pt x="45" y="150"/>
                  <a:pt x="43" y="151"/>
                  <a:pt x="40" y="153"/>
                </a:cubicBezTo>
                <a:cubicBezTo>
                  <a:pt x="41" y="154"/>
                  <a:pt x="41" y="155"/>
                  <a:pt x="41" y="156"/>
                </a:cubicBezTo>
                <a:close/>
                <a:moveTo>
                  <a:pt x="5" y="174"/>
                </a:moveTo>
                <a:cubicBezTo>
                  <a:pt x="7" y="171"/>
                  <a:pt x="7" y="171"/>
                  <a:pt x="7" y="168"/>
                </a:cubicBezTo>
                <a:cubicBezTo>
                  <a:pt x="7" y="167"/>
                  <a:pt x="7" y="167"/>
                  <a:pt x="7" y="166"/>
                </a:cubicBezTo>
                <a:cubicBezTo>
                  <a:pt x="7" y="166"/>
                  <a:pt x="7" y="165"/>
                  <a:pt x="7" y="165"/>
                </a:cubicBezTo>
                <a:cubicBezTo>
                  <a:pt x="6" y="165"/>
                  <a:pt x="6" y="165"/>
                  <a:pt x="5" y="165"/>
                </a:cubicBezTo>
                <a:cubicBezTo>
                  <a:pt x="5" y="168"/>
                  <a:pt x="5" y="170"/>
                  <a:pt x="5" y="174"/>
                </a:cubicBezTo>
                <a:close/>
                <a:moveTo>
                  <a:pt x="14" y="174"/>
                </a:moveTo>
                <a:cubicBezTo>
                  <a:pt x="15" y="174"/>
                  <a:pt x="15" y="173"/>
                  <a:pt x="16" y="173"/>
                </a:cubicBezTo>
                <a:cubicBezTo>
                  <a:pt x="16" y="171"/>
                  <a:pt x="16" y="167"/>
                  <a:pt x="15" y="166"/>
                </a:cubicBezTo>
                <a:cubicBezTo>
                  <a:pt x="15" y="167"/>
                  <a:pt x="14" y="167"/>
                  <a:pt x="13" y="168"/>
                </a:cubicBezTo>
                <a:cubicBezTo>
                  <a:pt x="13" y="168"/>
                  <a:pt x="13" y="168"/>
                  <a:pt x="13" y="169"/>
                </a:cubicBezTo>
                <a:cubicBezTo>
                  <a:pt x="13" y="170"/>
                  <a:pt x="14" y="172"/>
                  <a:pt x="14" y="174"/>
                </a:cubicBezTo>
                <a:close/>
                <a:moveTo>
                  <a:pt x="233" y="205"/>
                </a:moveTo>
                <a:cubicBezTo>
                  <a:pt x="236" y="200"/>
                  <a:pt x="235" y="195"/>
                  <a:pt x="235" y="189"/>
                </a:cubicBezTo>
                <a:cubicBezTo>
                  <a:pt x="235" y="189"/>
                  <a:pt x="235" y="189"/>
                  <a:pt x="235" y="189"/>
                </a:cubicBezTo>
                <a:cubicBezTo>
                  <a:pt x="235" y="189"/>
                  <a:pt x="235" y="190"/>
                  <a:pt x="235" y="190"/>
                </a:cubicBezTo>
                <a:cubicBezTo>
                  <a:pt x="235" y="193"/>
                  <a:pt x="234" y="197"/>
                  <a:pt x="234" y="200"/>
                </a:cubicBezTo>
                <a:cubicBezTo>
                  <a:pt x="233" y="200"/>
                  <a:pt x="233" y="201"/>
                  <a:pt x="233" y="201"/>
                </a:cubicBezTo>
                <a:cubicBezTo>
                  <a:pt x="233" y="203"/>
                  <a:pt x="233" y="204"/>
                  <a:pt x="233" y="205"/>
                </a:cubicBezTo>
                <a:close/>
                <a:moveTo>
                  <a:pt x="66" y="164"/>
                </a:moveTo>
                <a:cubicBezTo>
                  <a:pt x="67" y="164"/>
                  <a:pt x="68" y="163"/>
                  <a:pt x="68" y="162"/>
                </a:cubicBezTo>
                <a:cubicBezTo>
                  <a:pt x="68" y="161"/>
                  <a:pt x="68" y="160"/>
                  <a:pt x="68" y="159"/>
                </a:cubicBezTo>
                <a:cubicBezTo>
                  <a:pt x="68" y="158"/>
                  <a:pt x="68" y="157"/>
                  <a:pt x="68" y="156"/>
                </a:cubicBezTo>
                <a:cubicBezTo>
                  <a:pt x="67" y="156"/>
                  <a:pt x="67" y="157"/>
                  <a:pt x="66" y="158"/>
                </a:cubicBezTo>
                <a:cubicBezTo>
                  <a:pt x="66" y="158"/>
                  <a:pt x="65" y="158"/>
                  <a:pt x="66" y="159"/>
                </a:cubicBezTo>
                <a:cubicBezTo>
                  <a:pt x="66" y="160"/>
                  <a:pt x="66" y="162"/>
                  <a:pt x="66" y="164"/>
                </a:cubicBezTo>
                <a:close/>
                <a:moveTo>
                  <a:pt x="214" y="115"/>
                </a:moveTo>
                <a:cubicBezTo>
                  <a:pt x="214" y="116"/>
                  <a:pt x="215" y="117"/>
                  <a:pt x="215" y="118"/>
                </a:cubicBezTo>
                <a:cubicBezTo>
                  <a:pt x="217" y="117"/>
                  <a:pt x="218" y="117"/>
                  <a:pt x="219" y="116"/>
                </a:cubicBezTo>
                <a:cubicBezTo>
                  <a:pt x="218" y="115"/>
                  <a:pt x="218" y="114"/>
                  <a:pt x="217" y="113"/>
                </a:cubicBezTo>
                <a:cubicBezTo>
                  <a:pt x="216" y="113"/>
                  <a:pt x="215" y="114"/>
                  <a:pt x="214" y="115"/>
                </a:cubicBezTo>
                <a:close/>
                <a:moveTo>
                  <a:pt x="66" y="138"/>
                </a:moveTo>
                <a:cubicBezTo>
                  <a:pt x="65" y="138"/>
                  <a:pt x="64" y="139"/>
                  <a:pt x="64" y="139"/>
                </a:cubicBezTo>
                <a:cubicBezTo>
                  <a:pt x="62" y="140"/>
                  <a:pt x="62" y="140"/>
                  <a:pt x="64" y="141"/>
                </a:cubicBezTo>
                <a:cubicBezTo>
                  <a:pt x="65" y="142"/>
                  <a:pt x="65" y="143"/>
                  <a:pt x="65" y="144"/>
                </a:cubicBezTo>
                <a:cubicBezTo>
                  <a:pt x="65" y="144"/>
                  <a:pt x="65" y="145"/>
                  <a:pt x="64" y="145"/>
                </a:cubicBezTo>
                <a:cubicBezTo>
                  <a:pt x="65" y="144"/>
                  <a:pt x="66" y="144"/>
                  <a:pt x="67" y="144"/>
                </a:cubicBezTo>
                <a:cubicBezTo>
                  <a:pt x="66" y="142"/>
                  <a:pt x="66" y="140"/>
                  <a:pt x="66" y="138"/>
                </a:cubicBezTo>
                <a:close/>
                <a:moveTo>
                  <a:pt x="191" y="99"/>
                </a:moveTo>
                <a:cubicBezTo>
                  <a:pt x="194" y="98"/>
                  <a:pt x="197" y="97"/>
                  <a:pt x="200" y="96"/>
                </a:cubicBezTo>
                <a:cubicBezTo>
                  <a:pt x="199" y="96"/>
                  <a:pt x="198" y="95"/>
                  <a:pt x="197" y="95"/>
                </a:cubicBezTo>
                <a:cubicBezTo>
                  <a:pt x="196" y="95"/>
                  <a:pt x="192" y="98"/>
                  <a:pt x="191" y="99"/>
                </a:cubicBezTo>
                <a:close/>
                <a:moveTo>
                  <a:pt x="217" y="120"/>
                </a:moveTo>
                <a:cubicBezTo>
                  <a:pt x="218" y="121"/>
                  <a:pt x="218" y="122"/>
                  <a:pt x="219" y="123"/>
                </a:cubicBezTo>
                <a:cubicBezTo>
                  <a:pt x="220" y="123"/>
                  <a:pt x="221" y="123"/>
                  <a:pt x="222" y="123"/>
                </a:cubicBezTo>
                <a:cubicBezTo>
                  <a:pt x="221" y="121"/>
                  <a:pt x="221" y="120"/>
                  <a:pt x="220" y="119"/>
                </a:cubicBezTo>
                <a:cubicBezTo>
                  <a:pt x="219" y="119"/>
                  <a:pt x="218" y="119"/>
                  <a:pt x="217" y="120"/>
                </a:cubicBezTo>
                <a:close/>
                <a:moveTo>
                  <a:pt x="48" y="153"/>
                </a:moveTo>
                <a:cubicBezTo>
                  <a:pt x="46" y="155"/>
                  <a:pt x="44" y="157"/>
                  <a:pt x="42" y="159"/>
                </a:cubicBezTo>
                <a:cubicBezTo>
                  <a:pt x="42" y="159"/>
                  <a:pt x="42" y="160"/>
                  <a:pt x="41" y="160"/>
                </a:cubicBezTo>
                <a:cubicBezTo>
                  <a:pt x="42" y="160"/>
                  <a:pt x="42" y="160"/>
                  <a:pt x="43" y="160"/>
                </a:cubicBezTo>
                <a:cubicBezTo>
                  <a:pt x="44" y="159"/>
                  <a:pt x="45" y="158"/>
                  <a:pt x="46" y="157"/>
                </a:cubicBezTo>
                <a:cubicBezTo>
                  <a:pt x="48" y="156"/>
                  <a:pt x="48" y="156"/>
                  <a:pt x="48" y="153"/>
                </a:cubicBezTo>
                <a:cubicBezTo>
                  <a:pt x="48" y="153"/>
                  <a:pt x="48" y="153"/>
                  <a:pt x="48" y="153"/>
                </a:cubicBezTo>
                <a:close/>
                <a:moveTo>
                  <a:pt x="48" y="164"/>
                </a:moveTo>
                <a:cubicBezTo>
                  <a:pt x="47" y="165"/>
                  <a:pt x="45" y="167"/>
                  <a:pt x="44" y="168"/>
                </a:cubicBezTo>
                <a:cubicBezTo>
                  <a:pt x="43" y="169"/>
                  <a:pt x="43" y="169"/>
                  <a:pt x="44" y="170"/>
                </a:cubicBezTo>
                <a:cubicBezTo>
                  <a:pt x="44" y="170"/>
                  <a:pt x="44" y="170"/>
                  <a:pt x="44" y="170"/>
                </a:cubicBezTo>
                <a:cubicBezTo>
                  <a:pt x="45" y="169"/>
                  <a:pt x="46" y="168"/>
                  <a:pt x="47" y="167"/>
                </a:cubicBezTo>
                <a:cubicBezTo>
                  <a:pt x="49" y="166"/>
                  <a:pt x="49" y="166"/>
                  <a:pt x="49" y="164"/>
                </a:cubicBezTo>
                <a:cubicBezTo>
                  <a:pt x="49" y="164"/>
                  <a:pt x="49" y="164"/>
                  <a:pt x="48" y="164"/>
                </a:cubicBezTo>
                <a:close/>
                <a:moveTo>
                  <a:pt x="70" y="211"/>
                </a:moveTo>
                <a:cubicBezTo>
                  <a:pt x="68" y="212"/>
                  <a:pt x="65" y="216"/>
                  <a:pt x="64" y="217"/>
                </a:cubicBezTo>
                <a:cubicBezTo>
                  <a:pt x="64" y="217"/>
                  <a:pt x="64" y="217"/>
                  <a:pt x="65" y="217"/>
                </a:cubicBezTo>
                <a:cubicBezTo>
                  <a:pt x="66" y="217"/>
                  <a:pt x="67" y="216"/>
                  <a:pt x="68" y="215"/>
                </a:cubicBezTo>
                <a:cubicBezTo>
                  <a:pt x="70" y="214"/>
                  <a:pt x="70" y="214"/>
                  <a:pt x="70" y="211"/>
                </a:cubicBezTo>
                <a:close/>
                <a:moveTo>
                  <a:pt x="73" y="150"/>
                </a:moveTo>
                <a:cubicBezTo>
                  <a:pt x="73" y="145"/>
                  <a:pt x="72" y="140"/>
                  <a:pt x="72" y="135"/>
                </a:cubicBezTo>
                <a:cubicBezTo>
                  <a:pt x="72" y="137"/>
                  <a:pt x="72" y="139"/>
                  <a:pt x="72" y="141"/>
                </a:cubicBezTo>
                <a:cubicBezTo>
                  <a:pt x="72" y="142"/>
                  <a:pt x="72" y="143"/>
                  <a:pt x="72" y="144"/>
                </a:cubicBezTo>
                <a:cubicBezTo>
                  <a:pt x="72" y="146"/>
                  <a:pt x="72" y="148"/>
                  <a:pt x="72" y="150"/>
                </a:cubicBezTo>
                <a:cubicBezTo>
                  <a:pt x="72" y="150"/>
                  <a:pt x="72" y="150"/>
                  <a:pt x="73" y="150"/>
                </a:cubicBezTo>
                <a:close/>
                <a:moveTo>
                  <a:pt x="43" y="165"/>
                </a:moveTo>
                <a:cubicBezTo>
                  <a:pt x="45" y="164"/>
                  <a:pt x="46" y="162"/>
                  <a:pt x="48" y="160"/>
                </a:cubicBezTo>
                <a:cubicBezTo>
                  <a:pt x="48" y="160"/>
                  <a:pt x="49" y="160"/>
                  <a:pt x="48" y="159"/>
                </a:cubicBezTo>
                <a:cubicBezTo>
                  <a:pt x="46" y="160"/>
                  <a:pt x="44" y="162"/>
                  <a:pt x="42" y="163"/>
                </a:cubicBezTo>
                <a:cubicBezTo>
                  <a:pt x="42" y="164"/>
                  <a:pt x="42" y="164"/>
                  <a:pt x="42" y="165"/>
                </a:cubicBezTo>
                <a:cubicBezTo>
                  <a:pt x="42" y="165"/>
                  <a:pt x="42" y="165"/>
                  <a:pt x="43" y="165"/>
                </a:cubicBezTo>
                <a:close/>
                <a:moveTo>
                  <a:pt x="189" y="275"/>
                </a:moveTo>
                <a:cubicBezTo>
                  <a:pt x="189" y="276"/>
                  <a:pt x="189" y="276"/>
                  <a:pt x="189" y="276"/>
                </a:cubicBezTo>
                <a:cubicBezTo>
                  <a:pt x="194" y="274"/>
                  <a:pt x="198" y="272"/>
                  <a:pt x="202" y="270"/>
                </a:cubicBezTo>
                <a:cubicBezTo>
                  <a:pt x="202" y="269"/>
                  <a:pt x="203" y="269"/>
                  <a:pt x="203" y="268"/>
                </a:cubicBezTo>
                <a:cubicBezTo>
                  <a:pt x="203" y="268"/>
                  <a:pt x="203" y="268"/>
                  <a:pt x="203" y="268"/>
                </a:cubicBezTo>
                <a:cubicBezTo>
                  <a:pt x="198" y="271"/>
                  <a:pt x="194" y="273"/>
                  <a:pt x="189" y="275"/>
                </a:cubicBezTo>
                <a:close/>
                <a:moveTo>
                  <a:pt x="187" y="151"/>
                </a:moveTo>
                <a:cubicBezTo>
                  <a:pt x="189" y="150"/>
                  <a:pt x="188" y="149"/>
                  <a:pt x="188" y="148"/>
                </a:cubicBezTo>
                <a:cubicBezTo>
                  <a:pt x="188" y="146"/>
                  <a:pt x="188" y="144"/>
                  <a:pt x="188" y="143"/>
                </a:cubicBezTo>
                <a:cubicBezTo>
                  <a:pt x="188" y="141"/>
                  <a:pt x="188" y="139"/>
                  <a:pt x="188" y="137"/>
                </a:cubicBezTo>
                <a:cubicBezTo>
                  <a:pt x="188" y="137"/>
                  <a:pt x="188" y="137"/>
                  <a:pt x="188" y="137"/>
                </a:cubicBezTo>
                <a:cubicBezTo>
                  <a:pt x="188" y="142"/>
                  <a:pt x="187" y="147"/>
                  <a:pt x="187" y="151"/>
                </a:cubicBezTo>
                <a:close/>
                <a:moveTo>
                  <a:pt x="230" y="185"/>
                </a:moveTo>
                <a:cubicBezTo>
                  <a:pt x="230" y="185"/>
                  <a:pt x="230" y="185"/>
                  <a:pt x="230" y="185"/>
                </a:cubicBezTo>
                <a:cubicBezTo>
                  <a:pt x="229" y="185"/>
                  <a:pt x="229" y="185"/>
                  <a:pt x="229" y="186"/>
                </a:cubicBezTo>
                <a:cubicBezTo>
                  <a:pt x="229" y="187"/>
                  <a:pt x="229" y="188"/>
                  <a:pt x="229" y="188"/>
                </a:cubicBezTo>
                <a:cubicBezTo>
                  <a:pt x="228" y="189"/>
                  <a:pt x="228" y="190"/>
                  <a:pt x="227" y="190"/>
                </a:cubicBezTo>
                <a:cubicBezTo>
                  <a:pt x="227" y="190"/>
                  <a:pt x="226" y="190"/>
                  <a:pt x="226" y="190"/>
                </a:cubicBezTo>
                <a:cubicBezTo>
                  <a:pt x="225" y="191"/>
                  <a:pt x="225" y="192"/>
                  <a:pt x="225" y="193"/>
                </a:cubicBezTo>
                <a:cubicBezTo>
                  <a:pt x="226" y="192"/>
                  <a:pt x="228" y="191"/>
                  <a:pt x="229" y="191"/>
                </a:cubicBezTo>
                <a:cubicBezTo>
                  <a:pt x="229" y="191"/>
                  <a:pt x="229" y="190"/>
                  <a:pt x="230" y="190"/>
                </a:cubicBezTo>
                <a:cubicBezTo>
                  <a:pt x="230" y="188"/>
                  <a:pt x="230" y="187"/>
                  <a:pt x="230" y="185"/>
                </a:cubicBezTo>
                <a:close/>
                <a:moveTo>
                  <a:pt x="49" y="127"/>
                </a:moveTo>
                <a:cubicBezTo>
                  <a:pt x="48" y="127"/>
                  <a:pt x="48" y="127"/>
                  <a:pt x="48" y="127"/>
                </a:cubicBezTo>
                <a:cubicBezTo>
                  <a:pt x="46" y="128"/>
                  <a:pt x="44" y="130"/>
                  <a:pt x="41" y="131"/>
                </a:cubicBezTo>
                <a:cubicBezTo>
                  <a:pt x="41" y="131"/>
                  <a:pt x="41" y="132"/>
                  <a:pt x="41" y="132"/>
                </a:cubicBezTo>
                <a:cubicBezTo>
                  <a:pt x="41" y="133"/>
                  <a:pt x="41" y="133"/>
                  <a:pt x="40" y="134"/>
                </a:cubicBezTo>
                <a:cubicBezTo>
                  <a:pt x="43" y="132"/>
                  <a:pt x="46" y="129"/>
                  <a:pt x="49" y="127"/>
                </a:cubicBezTo>
                <a:close/>
                <a:moveTo>
                  <a:pt x="209" y="73"/>
                </a:moveTo>
                <a:cubicBezTo>
                  <a:pt x="209" y="68"/>
                  <a:pt x="206" y="60"/>
                  <a:pt x="204" y="57"/>
                </a:cubicBezTo>
                <a:cubicBezTo>
                  <a:pt x="205" y="62"/>
                  <a:pt x="208" y="67"/>
                  <a:pt x="209" y="73"/>
                </a:cubicBezTo>
                <a:close/>
                <a:moveTo>
                  <a:pt x="208" y="133"/>
                </a:moveTo>
                <a:cubicBezTo>
                  <a:pt x="206" y="134"/>
                  <a:pt x="205" y="135"/>
                  <a:pt x="203" y="136"/>
                </a:cubicBezTo>
                <a:cubicBezTo>
                  <a:pt x="202" y="137"/>
                  <a:pt x="202" y="137"/>
                  <a:pt x="203" y="138"/>
                </a:cubicBezTo>
                <a:cubicBezTo>
                  <a:pt x="204" y="137"/>
                  <a:pt x="206" y="137"/>
                  <a:pt x="207" y="136"/>
                </a:cubicBezTo>
                <a:cubicBezTo>
                  <a:pt x="208" y="136"/>
                  <a:pt x="208" y="136"/>
                  <a:pt x="208" y="134"/>
                </a:cubicBezTo>
                <a:cubicBezTo>
                  <a:pt x="208" y="134"/>
                  <a:pt x="208" y="134"/>
                  <a:pt x="208" y="133"/>
                </a:cubicBezTo>
                <a:close/>
                <a:moveTo>
                  <a:pt x="73" y="152"/>
                </a:moveTo>
                <a:cubicBezTo>
                  <a:pt x="72" y="153"/>
                  <a:pt x="72" y="153"/>
                  <a:pt x="72" y="154"/>
                </a:cubicBezTo>
                <a:cubicBezTo>
                  <a:pt x="72" y="156"/>
                  <a:pt x="72" y="158"/>
                  <a:pt x="72" y="159"/>
                </a:cubicBezTo>
                <a:cubicBezTo>
                  <a:pt x="72" y="160"/>
                  <a:pt x="72" y="161"/>
                  <a:pt x="73" y="161"/>
                </a:cubicBezTo>
                <a:cubicBezTo>
                  <a:pt x="73" y="158"/>
                  <a:pt x="73" y="155"/>
                  <a:pt x="73" y="152"/>
                </a:cubicBezTo>
                <a:close/>
                <a:moveTo>
                  <a:pt x="49" y="172"/>
                </a:moveTo>
                <a:cubicBezTo>
                  <a:pt x="48" y="174"/>
                  <a:pt x="47" y="175"/>
                  <a:pt x="46" y="176"/>
                </a:cubicBezTo>
                <a:cubicBezTo>
                  <a:pt x="45" y="176"/>
                  <a:pt x="45" y="176"/>
                  <a:pt x="46" y="178"/>
                </a:cubicBezTo>
                <a:cubicBezTo>
                  <a:pt x="47" y="177"/>
                  <a:pt x="48" y="176"/>
                  <a:pt x="50" y="175"/>
                </a:cubicBezTo>
                <a:cubicBezTo>
                  <a:pt x="49" y="174"/>
                  <a:pt x="49" y="173"/>
                  <a:pt x="49" y="172"/>
                </a:cubicBezTo>
                <a:close/>
                <a:moveTo>
                  <a:pt x="45" y="104"/>
                </a:moveTo>
                <a:cubicBezTo>
                  <a:pt x="42" y="104"/>
                  <a:pt x="38" y="108"/>
                  <a:pt x="38" y="110"/>
                </a:cubicBezTo>
                <a:cubicBezTo>
                  <a:pt x="40" y="109"/>
                  <a:pt x="44" y="104"/>
                  <a:pt x="45" y="104"/>
                </a:cubicBezTo>
                <a:close/>
                <a:moveTo>
                  <a:pt x="49" y="121"/>
                </a:moveTo>
                <a:cubicBezTo>
                  <a:pt x="47" y="122"/>
                  <a:pt x="43" y="126"/>
                  <a:pt x="42" y="128"/>
                </a:cubicBezTo>
                <a:cubicBezTo>
                  <a:pt x="42" y="127"/>
                  <a:pt x="43" y="127"/>
                  <a:pt x="43" y="127"/>
                </a:cubicBezTo>
                <a:cubicBezTo>
                  <a:pt x="44" y="126"/>
                  <a:pt x="46" y="125"/>
                  <a:pt x="48" y="124"/>
                </a:cubicBezTo>
                <a:cubicBezTo>
                  <a:pt x="49" y="124"/>
                  <a:pt x="49" y="123"/>
                  <a:pt x="49" y="121"/>
                </a:cubicBezTo>
                <a:close/>
                <a:moveTo>
                  <a:pt x="48" y="188"/>
                </a:moveTo>
                <a:cubicBezTo>
                  <a:pt x="49" y="187"/>
                  <a:pt x="50" y="187"/>
                  <a:pt x="50" y="187"/>
                </a:cubicBezTo>
                <a:cubicBezTo>
                  <a:pt x="51" y="186"/>
                  <a:pt x="51" y="186"/>
                  <a:pt x="51" y="186"/>
                </a:cubicBezTo>
                <a:cubicBezTo>
                  <a:pt x="51" y="185"/>
                  <a:pt x="51" y="184"/>
                  <a:pt x="50" y="183"/>
                </a:cubicBezTo>
                <a:cubicBezTo>
                  <a:pt x="50" y="183"/>
                  <a:pt x="49" y="183"/>
                  <a:pt x="49" y="184"/>
                </a:cubicBezTo>
                <a:cubicBezTo>
                  <a:pt x="48" y="185"/>
                  <a:pt x="48" y="185"/>
                  <a:pt x="48" y="187"/>
                </a:cubicBezTo>
                <a:cubicBezTo>
                  <a:pt x="48" y="187"/>
                  <a:pt x="48" y="188"/>
                  <a:pt x="48" y="188"/>
                </a:cubicBezTo>
                <a:close/>
                <a:moveTo>
                  <a:pt x="41" y="149"/>
                </a:moveTo>
                <a:cubicBezTo>
                  <a:pt x="41" y="149"/>
                  <a:pt x="41" y="149"/>
                  <a:pt x="41" y="149"/>
                </a:cubicBezTo>
                <a:cubicBezTo>
                  <a:pt x="43" y="148"/>
                  <a:pt x="45" y="147"/>
                  <a:pt x="47" y="146"/>
                </a:cubicBezTo>
                <a:cubicBezTo>
                  <a:pt x="48" y="145"/>
                  <a:pt x="48" y="145"/>
                  <a:pt x="48" y="143"/>
                </a:cubicBezTo>
                <a:cubicBezTo>
                  <a:pt x="45" y="145"/>
                  <a:pt x="43" y="147"/>
                  <a:pt x="41" y="149"/>
                </a:cubicBezTo>
                <a:close/>
                <a:moveTo>
                  <a:pt x="42" y="137"/>
                </a:moveTo>
                <a:cubicBezTo>
                  <a:pt x="42" y="137"/>
                  <a:pt x="42" y="137"/>
                  <a:pt x="42" y="137"/>
                </a:cubicBezTo>
                <a:cubicBezTo>
                  <a:pt x="44" y="136"/>
                  <a:pt x="45" y="135"/>
                  <a:pt x="47" y="134"/>
                </a:cubicBezTo>
                <a:cubicBezTo>
                  <a:pt x="48" y="133"/>
                  <a:pt x="48" y="133"/>
                  <a:pt x="48" y="131"/>
                </a:cubicBezTo>
                <a:cubicBezTo>
                  <a:pt x="46" y="133"/>
                  <a:pt x="44" y="135"/>
                  <a:pt x="42" y="137"/>
                </a:cubicBezTo>
                <a:close/>
                <a:moveTo>
                  <a:pt x="66" y="193"/>
                </a:moveTo>
                <a:cubicBezTo>
                  <a:pt x="66" y="193"/>
                  <a:pt x="66" y="194"/>
                  <a:pt x="66" y="194"/>
                </a:cubicBezTo>
                <a:cubicBezTo>
                  <a:pt x="66" y="196"/>
                  <a:pt x="65" y="198"/>
                  <a:pt x="65" y="200"/>
                </a:cubicBezTo>
                <a:cubicBezTo>
                  <a:pt x="65" y="200"/>
                  <a:pt x="65" y="200"/>
                  <a:pt x="65" y="201"/>
                </a:cubicBezTo>
                <a:cubicBezTo>
                  <a:pt x="66" y="200"/>
                  <a:pt x="67" y="200"/>
                  <a:pt x="67" y="199"/>
                </a:cubicBezTo>
                <a:cubicBezTo>
                  <a:pt x="67" y="197"/>
                  <a:pt x="67" y="195"/>
                  <a:pt x="66" y="193"/>
                </a:cubicBezTo>
                <a:close/>
                <a:moveTo>
                  <a:pt x="73" y="163"/>
                </a:moveTo>
                <a:cubicBezTo>
                  <a:pt x="73" y="163"/>
                  <a:pt x="72" y="164"/>
                  <a:pt x="73" y="164"/>
                </a:cubicBezTo>
                <a:cubicBezTo>
                  <a:pt x="73" y="167"/>
                  <a:pt x="73" y="170"/>
                  <a:pt x="74" y="173"/>
                </a:cubicBezTo>
                <a:cubicBezTo>
                  <a:pt x="74" y="173"/>
                  <a:pt x="74" y="174"/>
                  <a:pt x="74" y="174"/>
                </a:cubicBezTo>
                <a:cubicBezTo>
                  <a:pt x="74" y="174"/>
                  <a:pt x="74" y="174"/>
                  <a:pt x="74" y="174"/>
                </a:cubicBezTo>
                <a:cubicBezTo>
                  <a:pt x="74" y="170"/>
                  <a:pt x="74" y="167"/>
                  <a:pt x="73" y="163"/>
                </a:cubicBezTo>
                <a:close/>
                <a:moveTo>
                  <a:pt x="200" y="175"/>
                </a:moveTo>
                <a:cubicBezTo>
                  <a:pt x="199" y="175"/>
                  <a:pt x="198" y="176"/>
                  <a:pt x="197" y="176"/>
                </a:cubicBezTo>
                <a:cubicBezTo>
                  <a:pt x="197" y="176"/>
                  <a:pt x="197" y="177"/>
                  <a:pt x="197" y="177"/>
                </a:cubicBezTo>
                <a:cubicBezTo>
                  <a:pt x="197" y="178"/>
                  <a:pt x="197" y="179"/>
                  <a:pt x="197" y="180"/>
                </a:cubicBezTo>
                <a:cubicBezTo>
                  <a:pt x="198" y="180"/>
                  <a:pt x="198" y="180"/>
                  <a:pt x="199" y="179"/>
                </a:cubicBezTo>
                <a:cubicBezTo>
                  <a:pt x="199" y="179"/>
                  <a:pt x="199" y="179"/>
                  <a:pt x="199" y="179"/>
                </a:cubicBezTo>
                <a:cubicBezTo>
                  <a:pt x="199" y="177"/>
                  <a:pt x="200" y="176"/>
                  <a:pt x="200" y="175"/>
                </a:cubicBezTo>
                <a:close/>
                <a:moveTo>
                  <a:pt x="65" y="134"/>
                </a:moveTo>
                <a:cubicBezTo>
                  <a:pt x="64" y="132"/>
                  <a:pt x="64" y="130"/>
                  <a:pt x="63" y="129"/>
                </a:cubicBezTo>
                <a:cubicBezTo>
                  <a:pt x="63" y="129"/>
                  <a:pt x="63" y="129"/>
                  <a:pt x="63" y="129"/>
                </a:cubicBezTo>
                <a:cubicBezTo>
                  <a:pt x="63" y="129"/>
                  <a:pt x="62" y="129"/>
                  <a:pt x="62" y="130"/>
                </a:cubicBezTo>
                <a:cubicBezTo>
                  <a:pt x="62" y="131"/>
                  <a:pt x="63" y="133"/>
                  <a:pt x="63" y="135"/>
                </a:cubicBezTo>
                <a:cubicBezTo>
                  <a:pt x="63" y="135"/>
                  <a:pt x="64" y="134"/>
                  <a:pt x="65" y="134"/>
                </a:cubicBezTo>
                <a:close/>
                <a:moveTo>
                  <a:pt x="205" y="157"/>
                </a:moveTo>
                <a:cubicBezTo>
                  <a:pt x="205" y="157"/>
                  <a:pt x="206" y="157"/>
                  <a:pt x="207" y="156"/>
                </a:cubicBezTo>
                <a:cubicBezTo>
                  <a:pt x="207" y="155"/>
                  <a:pt x="207" y="154"/>
                  <a:pt x="207" y="152"/>
                </a:cubicBezTo>
                <a:cubicBezTo>
                  <a:pt x="206" y="153"/>
                  <a:pt x="205" y="154"/>
                  <a:pt x="204" y="154"/>
                </a:cubicBezTo>
                <a:cubicBezTo>
                  <a:pt x="204" y="155"/>
                  <a:pt x="204" y="156"/>
                  <a:pt x="205" y="157"/>
                </a:cubicBezTo>
                <a:close/>
                <a:moveTo>
                  <a:pt x="16" y="152"/>
                </a:moveTo>
                <a:cubicBezTo>
                  <a:pt x="16" y="152"/>
                  <a:pt x="16" y="152"/>
                  <a:pt x="16" y="152"/>
                </a:cubicBezTo>
                <a:cubicBezTo>
                  <a:pt x="14" y="154"/>
                  <a:pt x="14" y="157"/>
                  <a:pt x="14" y="159"/>
                </a:cubicBezTo>
                <a:cubicBezTo>
                  <a:pt x="14" y="159"/>
                  <a:pt x="15" y="159"/>
                  <a:pt x="16" y="159"/>
                </a:cubicBezTo>
                <a:cubicBezTo>
                  <a:pt x="16" y="157"/>
                  <a:pt x="16" y="154"/>
                  <a:pt x="16" y="152"/>
                </a:cubicBezTo>
                <a:close/>
                <a:moveTo>
                  <a:pt x="191" y="211"/>
                </a:moveTo>
                <a:cubicBezTo>
                  <a:pt x="191" y="214"/>
                  <a:pt x="191" y="215"/>
                  <a:pt x="193" y="217"/>
                </a:cubicBezTo>
                <a:cubicBezTo>
                  <a:pt x="194" y="217"/>
                  <a:pt x="194" y="217"/>
                  <a:pt x="195" y="216"/>
                </a:cubicBezTo>
                <a:cubicBezTo>
                  <a:pt x="193" y="216"/>
                  <a:pt x="193" y="215"/>
                  <a:pt x="193" y="214"/>
                </a:cubicBezTo>
                <a:cubicBezTo>
                  <a:pt x="192" y="213"/>
                  <a:pt x="192" y="212"/>
                  <a:pt x="191" y="211"/>
                </a:cubicBezTo>
                <a:close/>
                <a:moveTo>
                  <a:pt x="204" y="167"/>
                </a:moveTo>
                <a:cubicBezTo>
                  <a:pt x="205" y="167"/>
                  <a:pt x="206" y="166"/>
                  <a:pt x="206" y="166"/>
                </a:cubicBezTo>
                <a:cubicBezTo>
                  <a:pt x="206" y="165"/>
                  <a:pt x="206" y="163"/>
                  <a:pt x="206" y="162"/>
                </a:cubicBezTo>
                <a:cubicBezTo>
                  <a:pt x="204" y="163"/>
                  <a:pt x="204" y="163"/>
                  <a:pt x="204" y="165"/>
                </a:cubicBezTo>
                <a:cubicBezTo>
                  <a:pt x="204" y="166"/>
                  <a:pt x="204" y="166"/>
                  <a:pt x="204" y="167"/>
                </a:cubicBezTo>
                <a:close/>
                <a:moveTo>
                  <a:pt x="10" y="155"/>
                </a:moveTo>
                <a:cubicBezTo>
                  <a:pt x="11" y="153"/>
                  <a:pt x="13" y="152"/>
                  <a:pt x="14" y="150"/>
                </a:cubicBezTo>
                <a:cubicBezTo>
                  <a:pt x="14" y="150"/>
                  <a:pt x="14" y="150"/>
                  <a:pt x="14" y="150"/>
                </a:cubicBezTo>
                <a:cubicBezTo>
                  <a:pt x="13" y="150"/>
                  <a:pt x="12" y="150"/>
                  <a:pt x="11" y="151"/>
                </a:cubicBezTo>
                <a:cubicBezTo>
                  <a:pt x="10" y="152"/>
                  <a:pt x="10" y="153"/>
                  <a:pt x="10" y="155"/>
                </a:cubicBezTo>
                <a:close/>
                <a:moveTo>
                  <a:pt x="67" y="204"/>
                </a:moveTo>
                <a:cubicBezTo>
                  <a:pt x="67" y="205"/>
                  <a:pt x="66" y="206"/>
                  <a:pt x="66" y="207"/>
                </a:cubicBezTo>
                <a:cubicBezTo>
                  <a:pt x="66" y="208"/>
                  <a:pt x="65" y="208"/>
                  <a:pt x="65" y="209"/>
                </a:cubicBezTo>
                <a:cubicBezTo>
                  <a:pt x="65" y="209"/>
                  <a:pt x="65" y="209"/>
                  <a:pt x="65" y="209"/>
                </a:cubicBezTo>
                <a:cubicBezTo>
                  <a:pt x="66" y="208"/>
                  <a:pt x="68" y="207"/>
                  <a:pt x="69" y="207"/>
                </a:cubicBezTo>
                <a:cubicBezTo>
                  <a:pt x="69" y="206"/>
                  <a:pt x="69" y="205"/>
                  <a:pt x="69" y="205"/>
                </a:cubicBezTo>
                <a:cubicBezTo>
                  <a:pt x="68" y="205"/>
                  <a:pt x="68" y="205"/>
                  <a:pt x="67" y="204"/>
                </a:cubicBezTo>
                <a:close/>
                <a:moveTo>
                  <a:pt x="202" y="123"/>
                </a:moveTo>
                <a:cubicBezTo>
                  <a:pt x="203" y="123"/>
                  <a:pt x="206" y="121"/>
                  <a:pt x="208" y="120"/>
                </a:cubicBezTo>
                <a:cubicBezTo>
                  <a:pt x="207" y="120"/>
                  <a:pt x="207" y="119"/>
                  <a:pt x="207" y="119"/>
                </a:cubicBezTo>
                <a:cubicBezTo>
                  <a:pt x="205" y="120"/>
                  <a:pt x="202" y="122"/>
                  <a:pt x="202" y="123"/>
                </a:cubicBezTo>
                <a:close/>
                <a:moveTo>
                  <a:pt x="200" y="193"/>
                </a:moveTo>
                <a:cubicBezTo>
                  <a:pt x="201" y="193"/>
                  <a:pt x="201" y="193"/>
                  <a:pt x="201" y="192"/>
                </a:cubicBezTo>
                <a:cubicBezTo>
                  <a:pt x="201" y="191"/>
                  <a:pt x="201" y="189"/>
                  <a:pt x="201" y="188"/>
                </a:cubicBezTo>
                <a:cubicBezTo>
                  <a:pt x="201" y="187"/>
                  <a:pt x="201" y="187"/>
                  <a:pt x="201" y="187"/>
                </a:cubicBezTo>
                <a:cubicBezTo>
                  <a:pt x="200" y="187"/>
                  <a:pt x="200" y="187"/>
                  <a:pt x="200" y="188"/>
                </a:cubicBezTo>
                <a:cubicBezTo>
                  <a:pt x="200" y="189"/>
                  <a:pt x="200" y="189"/>
                  <a:pt x="199" y="190"/>
                </a:cubicBezTo>
                <a:cubicBezTo>
                  <a:pt x="199" y="191"/>
                  <a:pt x="199" y="192"/>
                  <a:pt x="200" y="193"/>
                </a:cubicBezTo>
                <a:close/>
                <a:moveTo>
                  <a:pt x="237" y="161"/>
                </a:moveTo>
                <a:cubicBezTo>
                  <a:pt x="237" y="161"/>
                  <a:pt x="237" y="161"/>
                  <a:pt x="237" y="161"/>
                </a:cubicBezTo>
                <a:cubicBezTo>
                  <a:pt x="237" y="164"/>
                  <a:pt x="237" y="167"/>
                  <a:pt x="237" y="170"/>
                </a:cubicBezTo>
                <a:cubicBezTo>
                  <a:pt x="239" y="167"/>
                  <a:pt x="238" y="164"/>
                  <a:pt x="237" y="161"/>
                </a:cubicBezTo>
                <a:close/>
                <a:moveTo>
                  <a:pt x="234" y="148"/>
                </a:moveTo>
                <a:cubicBezTo>
                  <a:pt x="234" y="148"/>
                  <a:pt x="234" y="148"/>
                  <a:pt x="234" y="148"/>
                </a:cubicBezTo>
                <a:cubicBezTo>
                  <a:pt x="234" y="154"/>
                  <a:pt x="234" y="160"/>
                  <a:pt x="234" y="166"/>
                </a:cubicBezTo>
                <a:cubicBezTo>
                  <a:pt x="234" y="161"/>
                  <a:pt x="234" y="155"/>
                  <a:pt x="234" y="149"/>
                </a:cubicBezTo>
                <a:cubicBezTo>
                  <a:pt x="234" y="149"/>
                  <a:pt x="234" y="148"/>
                  <a:pt x="234" y="148"/>
                </a:cubicBezTo>
                <a:close/>
                <a:moveTo>
                  <a:pt x="214" y="138"/>
                </a:moveTo>
                <a:cubicBezTo>
                  <a:pt x="214" y="138"/>
                  <a:pt x="214" y="138"/>
                  <a:pt x="213" y="138"/>
                </a:cubicBezTo>
                <a:cubicBezTo>
                  <a:pt x="213" y="138"/>
                  <a:pt x="213" y="138"/>
                  <a:pt x="213" y="139"/>
                </a:cubicBezTo>
                <a:cubicBezTo>
                  <a:pt x="213" y="141"/>
                  <a:pt x="213" y="142"/>
                  <a:pt x="213" y="144"/>
                </a:cubicBezTo>
                <a:cubicBezTo>
                  <a:pt x="213" y="144"/>
                  <a:pt x="214" y="144"/>
                  <a:pt x="214" y="144"/>
                </a:cubicBezTo>
                <a:cubicBezTo>
                  <a:pt x="214" y="142"/>
                  <a:pt x="214" y="140"/>
                  <a:pt x="214" y="138"/>
                </a:cubicBezTo>
                <a:close/>
                <a:moveTo>
                  <a:pt x="216" y="194"/>
                </a:moveTo>
                <a:cubicBezTo>
                  <a:pt x="215" y="196"/>
                  <a:pt x="215" y="197"/>
                  <a:pt x="215" y="198"/>
                </a:cubicBezTo>
                <a:cubicBezTo>
                  <a:pt x="215" y="197"/>
                  <a:pt x="216" y="197"/>
                  <a:pt x="217" y="197"/>
                </a:cubicBezTo>
                <a:cubicBezTo>
                  <a:pt x="218" y="196"/>
                  <a:pt x="218" y="196"/>
                  <a:pt x="218" y="194"/>
                </a:cubicBezTo>
                <a:cubicBezTo>
                  <a:pt x="218" y="194"/>
                  <a:pt x="217" y="194"/>
                  <a:pt x="216" y="194"/>
                </a:cubicBezTo>
                <a:close/>
                <a:moveTo>
                  <a:pt x="135" y="285"/>
                </a:moveTo>
                <a:cubicBezTo>
                  <a:pt x="136" y="286"/>
                  <a:pt x="136" y="286"/>
                  <a:pt x="137" y="285"/>
                </a:cubicBezTo>
                <a:cubicBezTo>
                  <a:pt x="138" y="285"/>
                  <a:pt x="139" y="284"/>
                  <a:pt x="139" y="284"/>
                </a:cubicBezTo>
                <a:cubicBezTo>
                  <a:pt x="140" y="284"/>
                  <a:pt x="140" y="284"/>
                  <a:pt x="140" y="283"/>
                </a:cubicBezTo>
                <a:cubicBezTo>
                  <a:pt x="137" y="283"/>
                  <a:pt x="135" y="283"/>
                  <a:pt x="135" y="285"/>
                </a:cubicBezTo>
                <a:close/>
                <a:moveTo>
                  <a:pt x="219" y="132"/>
                </a:moveTo>
                <a:cubicBezTo>
                  <a:pt x="218" y="131"/>
                  <a:pt x="217" y="130"/>
                  <a:pt x="217" y="129"/>
                </a:cubicBezTo>
                <a:cubicBezTo>
                  <a:pt x="216" y="129"/>
                  <a:pt x="215" y="130"/>
                  <a:pt x="216" y="130"/>
                </a:cubicBezTo>
                <a:cubicBezTo>
                  <a:pt x="216" y="131"/>
                  <a:pt x="216" y="132"/>
                  <a:pt x="216" y="133"/>
                </a:cubicBezTo>
                <a:cubicBezTo>
                  <a:pt x="217" y="133"/>
                  <a:pt x="218" y="132"/>
                  <a:pt x="219" y="132"/>
                </a:cubicBezTo>
                <a:close/>
                <a:moveTo>
                  <a:pt x="17" y="199"/>
                </a:moveTo>
                <a:cubicBezTo>
                  <a:pt x="17" y="199"/>
                  <a:pt x="17" y="199"/>
                  <a:pt x="17" y="199"/>
                </a:cubicBezTo>
                <a:cubicBezTo>
                  <a:pt x="15" y="198"/>
                  <a:pt x="12" y="197"/>
                  <a:pt x="10" y="195"/>
                </a:cubicBezTo>
                <a:cubicBezTo>
                  <a:pt x="11" y="197"/>
                  <a:pt x="11" y="198"/>
                  <a:pt x="13" y="198"/>
                </a:cubicBezTo>
                <a:cubicBezTo>
                  <a:pt x="14" y="199"/>
                  <a:pt x="15" y="199"/>
                  <a:pt x="17" y="199"/>
                </a:cubicBezTo>
                <a:close/>
                <a:moveTo>
                  <a:pt x="209" y="184"/>
                </a:moveTo>
                <a:cubicBezTo>
                  <a:pt x="208" y="184"/>
                  <a:pt x="208" y="184"/>
                  <a:pt x="208" y="184"/>
                </a:cubicBezTo>
                <a:cubicBezTo>
                  <a:pt x="208" y="186"/>
                  <a:pt x="208" y="188"/>
                  <a:pt x="208" y="190"/>
                </a:cubicBezTo>
                <a:cubicBezTo>
                  <a:pt x="209" y="190"/>
                  <a:pt x="210" y="190"/>
                  <a:pt x="210" y="190"/>
                </a:cubicBezTo>
                <a:cubicBezTo>
                  <a:pt x="210" y="188"/>
                  <a:pt x="209" y="186"/>
                  <a:pt x="209" y="184"/>
                </a:cubicBezTo>
                <a:close/>
                <a:moveTo>
                  <a:pt x="64" y="101"/>
                </a:moveTo>
                <a:cubicBezTo>
                  <a:pt x="66" y="100"/>
                  <a:pt x="67" y="101"/>
                  <a:pt x="68" y="102"/>
                </a:cubicBezTo>
                <a:cubicBezTo>
                  <a:pt x="68" y="103"/>
                  <a:pt x="68" y="104"/>
                  <a:pt x="68" y="104"/>
                </a:cubicBezTo>
                <a:cubicBezTo>
                  <a:pt x="68" y="101"/>
                  <a:pt x="67" y="99"/>
                  <a:pt x="65" y="98"/>
                </a:cubicBezTo>
                <a:cubicBezTo>
                  <a:pt x="64" y="99"/>
                  <a:pt x="64" y="100"/>
                  <a:pt x="64" y="101"/>
                </a:cubicBezTo>
                <a:close/>
                <a:moveTo>
                  <a:pt x="212" y="102"/>
                </a:moveTo>
                <a:cubicBezTo>
                  <a:pt x="212" y="102"/>
                  <a:pt x="211" y="102"/>
                  <a:pt x="211" y="102"/>
                </a:cubicBezTo>
                <a:cubicBezTo>
                  <a:pt x="210" y="102"/>
                  <a:pt x="209" y="103"/>
                  <a:pt x="207" y="104"/>
                </a:cubicBezTo>
                <a:cubicBezTo>
                  <a:pt x="208" y="105"/>
                  <a:pt x="208" y="105"/>
                  <a:pt x="208" y="106"/>
                </a:cubicBezTo>
                <a:cubicBezTo>
                  <a:pt x="208" y="106"/>
                  <a:pt x="209" y="106"/>
                  <a:pt x="209" y="106"/>
                </a:cubicBezTo>
                <a:cubicBezTo>
                  <a:pt x="210" y="106"/>
                  <a:pt x="210" y="106"/>
                  <a:pt x="210" y="105"/>
                </a:cubicBezTo>
                <a:cubicBezTo>
                  <a:pt x="210" y="103"/>
                  <a:pt x="210" y="103"/>
                  <a:pt x="212" y="102"/>
                </a:cubicBezTo>
                <a:close/>
                <a:moveTo>
                  <a:pt x="198" y="167"/>
                </a:moveTo>
                <a:cubicBezTo>
                  <a:pt x="198" y="168"/>
                  <a:pt x="198" y="169"/>
                  <a:pt x="198" y="170"/>
                </a:cubicBezTo>
                <a:cubicBezTo>
                  <a:pt x="199" y="169"/>
                  <a:pt x="200" y="169"/>
                  <a:pt x="201" y="169"/>
                </a:cubicBezTo>
                <a:cubicBezTo>
                  <a:pt x="201" y="168"/>
                  <a:pt x="200" y="167"/>
                  <a:pt x="200" y="166"/>
                </a:cubicBezTo>
                <a:cubicBezTo>
                  <a:pt x="200" y="166"/>
                  <a:pt x="199" y="167"/>
                  <a:pt x="198" y="167"/>
                </a:cubicBezTo>
                <a:close/>
                <a:moveTo>
                  <a:pt x="47" y="218"/>
                </a:moveTo>
                <a:cubicBezTo>
                  <a:pt x="48" y="217"/>
                  <a:pt x="49" y="216"/>
                  <a:pt x="50" y="215"/>
                </a:cubicBezTo>
                <a:cubicBezTo>
                  <a:pt x="50" y="214"/>
                  <a:pt x="49" y="214"/>
                  <a:pt x="49" y="214"/>
                </a:cubicBezTo>
                <a:cubicBezTo>
                  <a:pt x="48" y="214"/>
                  <a:pt x="47" y="215"/>
                  <a:pt x="46" y="216"/>
                </a:cubicBezTo>
                <a:cubicBezTo>
                  <a:pt x="47" y="216"/>
                  <a:pt x="47" y="217"/>
                  <a:pt x="47" y="218"/>
                </a:cubicBezTo>
                <a:close/>
                <a:moveTo>
                  <a:pt x="251" y="163"/>
                </a:moveTo>
                <a:cubicBezTo>
                  <a:pt x="253" y="160"/>
                  <a:pt x="254" y="157"/>
                  <a:pt x="254" y="155"/>
                </a:cubicBezTo>
                <a:cubicBezTo>
                  <a:pt x="253" y="158"/>
                  <a:pt x="252" y="160"/>
                  <a:pt x="251" y="163"/>
                </a:cubicBezTo>
                <a:close/>
                <a:moveTo>
                  <a:pt x="205" y="177"/>
                </a:moveTo>
                <a:cubicBezTo>
                  <a:pt x="206" y="177"/>
                  <a:pt x="206" y="176"/>
                  <a:pt x="206" y="176"/>
                </a:cubicBezTo>
                <a:cubicBezTo>
                  <a:pt x="206" y="174"/>
                  <a:pt x="206" y="173"/>
                  <a:pt x="206" y="172"/>
                </a:cubicBezTo>
                <a:cubicBezTo>
                  <a:pt x="206" y="171"/>
                  <a:pt x="206" y="171"/>
                  <a:pt x="206" y="171"/>
                </a:cubicBezTo>
                <a:cubicBezTo>
                  <a:pt x="205" y="171"/>
                  <a:pt x="205" y="171"/>
                  <a:pt x="205" y="172"/>
                </a:cubicBezTo>
                <a:cubicBezTo>
                  <a:pt x="205" y="174"/>
                  <a:pt x="205" y="175"/>
                  <a:pt x="205" y="177"/>
                </a:cubicBezTo>
                <a:close/>
                <a:moveTo>
                  <a:pt x="197" y="151"/>
                </a:moveTo>
                <a:cubicBezTo>
                  <a:pt x="197" y="153"/>
                  <a:pt x="197" y="154"/>
                  <a:pt x="198" y="155"/>
                </a:cubicBezTo>
                <a:cubicBezTo>
                  <a:pt x="200" y="154"/>
                  <a:pt x="200" y="153"/>
                  <a:pt x="199" y="151"/>
                </a:cubicBezTo>
                <a:cubicBezTo>
                  <a:pt x="199" y="151"/>
                  <a:pt x="198" y="151"/>
                  <a:pt x="198" y="151"/>
                </a:cubicBezTo>
                <a:cubicBezTo>
                  <a:pt x="198" y="151"/>
                  <a:pt x="198" y="151"/>
                  <a:pt x="197" y="151"/>
                </a:cubicBezTo>
                <a:close/>
                <a:moveTo>
                  <a:pt x="250" y="150"/>
                </a:moveTo>
                <a:cubicBezTo>
                  <a:pt x="251" y="147"/>
                  <a:pt x="249" y="145"/>
                  <a:pt x="247" y="145"/>
                </a:cubicBezTo>
                <a:cubicBezTo>
                  <a:pt x="248" y="147"/>
                  <a:pt x="249" y="148"/>
                  <a:pt x="250" y="150"/>
                </a:cubicBezTo>
                <a:close/>
                <a:moveTo>
                  <a:pt x="34" y="135"/>
                </a:moveTo>
                <a:cubicBezTo>
                  <a:pt x="34" y="135"/>
                  <a:pt x="34" y="135"/>
                  <a:pt x="33" y="135"/>
                </a:cubicBezTo>
                <a:cubicBezTo>
                  <a:pt x="33" y="141"/>
                  <a:pt x="33" y="146"/>
                  <a:pt x="33" y="152"/>
                </a:cubicBezTo>
                <a:cubicBezTo>
                  <a:pt x="34" y="152"/>
                  <a:pt x="34" y="152"/>
                  <a:pt x="34" y="152"/>
                </a:cubicBezTo>
                <a:cubicBezTo>
                  <a:pt x="34" y="146"/>
                  <a:pt x="34" y="141"/>
                  <a:pt x="34" y="135"/>
                </a:cubicBezTo>
                <a:close/>
                <a:moveTo>
                  <a:pt x="197" y="137"/>
                </a:moveTo>
                <a:cubicBezTo>
                  <a:pt x="199" y="136"/>
                  <a:pt x="199" y="135"/>
                  <a:pt x="199" y="133"/>
                </a:cubicBezTo>
                <a:cubicBezTo>
                  <a:pt x="198" y="133"/>
                  <a:pt x="198" y="133"/>
                  <a:pt x="197" y="133"/>
                </a:cubicBezTo>
                <a:cubicBezTo>
                  <a:pt x="197" y="134"/>
                  <a:pt x="197" y="135"/>
                  <a:pt x="197" y="137"/>
                </a:cubicBezTo>
                <a:close/>
                <a:moveTo>
                  <a:pt x="198" y="102"/>
                </a:moveTo>
                <a:cubicBezTo>
                  <a:pt x="198" y="102"/>
                  <a:pt x="198" y="102"/>
                  <a:pt x="198" y="102"/>
                </a:cubicBezTo>
                <a:cubicBezTo>
                  <a:pt x="198" y="102"/>
                  <a:pt x="199" y="103"/>
                  <a:pt x="199" y="103"/>
                </a:cubicBezTo>
                <a:cubicBezTo>
                  <a:pt x="200" y="102"/>
                  <a:pt x="202" y="102"/>
                  <a:pt x="203" y="101"/>
                </a:cubicBezTo>
                <a:cubicBezTo>
                  <a:pt x="203" y="101"/>
                  <a:pt x="202" y="100"/>
                  <a:pt x="202" y="100"/>
                </a:cubicBezTo>
                <a:cubicBezTo>
                  <a:pt x="201" y="100"/>
                  <a:pt x="199" y="101"/>
                  <a:pt x="198" y="102"/>
                </a:cubicBezTo>
                <a:close/>
                <a:moveTo>
                  <a:pt x="36" y="189"/>
                </a:moveTo>
                <a:cubicBezTo>
                  <a:pt x="36" y="189"/>
                  <a:pt x="36" y="189"/>
                  <a:pt x="36" y="189"/>
                </a:cubicBezTo>
                <a:cubicBezTo>
                  <a:pt x="36" y="188"/>
                  <a:pt x="36" y="188"/>
                  <a:pt x="36" y="187"/>
                </a:cubicBezTo>
                <a:cubicBezTo>
                  <a:pt x="36" y="185"/>
                  <a:pt x="35" y="182"/>
                  <a:pt x="35" y="180"/>
                </a:cubicBezTo>
                <a:cubicBezTo>
                  <a:pt x="35" y="183"/>
                  <a:pt x="35" y="186"/>
                  <a:pt x="36" y="189"/>
                </a:cubicBezTo>
                <a:close/>
                <a:moveTo>
                  <a:pt x="39" y="202"/>
                </a:moveTo>
                <a:cubicBezTo>
                  <a:pt x="39" y="202"/>
                  <a:pt x="39" y="202"/>
                  <a:pt x="39" y="202"/>
                </a:cubicBezTo>
                <a:cubicBezTo>
                  <a:pt x="39" y="201"/>
                  <a:pt x="39" y="201"/>
                  <a:pt x="39" y="201"/>
                </a:cubicBezTo>
                <a:cubicBezTo>
                  <a:pt x="39" y="199"/>
                  <a:pt x="39" y="198"/>
                  <a:pt x="39" y="196"/>
                </a:cubicBezTo>
                <a:cubicBezTo>
                  <a:pt x="38" y="196"/>
                  <a:pt x="37" y="197"/>
                  <a:pt x="38" y="198"/>
                </a:cubicBezTo>
                <a:cubicBezTo>
                  <a:pt x="38" y="199"/>
                  <a:pt x="38" y="200"/>
                  <a:pt x="39" y="202"/>
                </a:cubicBezTo>
                <a:close/>
                <a:moveTo>
                  <a:pt x="61" y="153"/>
                </a:moveTo>
                <a:cubicBezTo>
                  <a:pt x="61" y="153"/>
                  <a:pt x="61" y="153"/>
                  <a:pt x="60" y="153"/>
                </a:cubicBezTo>
                <a:cubicBezTo>
                  <a:pt x="60" y="153"/>
                  <a:pt x="59" y="154"/>
                  <a:pt x="59" y="154"/>
                </a:cubicBezTo>
                <a:cubicBezTo>
                  <a:pt x="60" y="155"/>
                  <a:pt x="60" y="156"/>
                  <a:pt x="61" y="157"/>
                </a:cubicBezTo>
                <a:cubicBezTo>
                  <a:pt x="61" y="157"/>
                  <a:pt x="61" y="157"/>
                  <a:pt x="61" y="157"/>
                </a:cubicBezTo>
                <a:cubicBezTo>
                  <a:pt x="61" y="156"/>
                  <a:pt x="61" y="154"/>
                  <a:pt x="61" y="153"/>
                </a:cubicBezTo>
                <a:close/>
                <a:moveTo>
                  <a:pt x="126" y="293"/>
                </a:moveTo>
                <a:cubicBezTo>
                  <a:pt x="124" y="291"/>
                  <a:pt x="122" y="290"/>
                  <a:pt x="122" y="287"/>
                </a:cubicBezTo>
                <a:cubicBezTo>
                  <a:pt x="121" y="288"/>
                  <a:pt x="121" y="288"/>
                  <a:pt x="122" y="289"/>
                </a:cubicBezTo>
                <a:cubicBezTo>
                  <a:pt x="123" y="292"/>
                  <a:pt x="124" y="292"/>
                  <a:pt x="126" y="293"/>
                </a:cubicBezTo>
                <a:close/>
                <a:moveTo>
                  <a:pt x="47" y="117"/>
                </a:moveTo>
                <a:cubicBezTo>
                  <a:pt x="48" y="116"/>
                  <a:pt x="48" y="116"/>
                  <a:pt x="49" y="115"/>
                </a:cubicBezTo>
                <a:cubicBezTo>
                  <a:pt x="50" y="115"/>
                  <a:pt x="51" y="114"/>
                  <a:pt x="51" y="113"/>
                </a:cubicBezTo>
                <a:cubicBezTo>
                  <a:pt x="49" y="114"/>
                  <a:pt x="47" y="115"/>
                  <a:pt x="47" y="117"/>
                </a:cubicBezTo>
                <a:close/>
                <a:moveTo>
                  <a:pt x="228" y="171"/>
                </a:moveTo>
                <a:cubicBezTo>
                  <a:pt x="227" y="171"/>
                  <a:pt x="227" y="171"/>
                  <a:pt x="227" y="172"/>
                </a:cubicBezTo>
                <a:cubicBezTo>
                  <a:pt x="227" y="173"/>
                  <a:pt x="226" y="174"/>
                  <a:pt x="226" y="175"/>
                </a:cubicBezTo>
                <a:cubicBezTo>
                  <a:pt x="226" y="176"/>
                  <a:pt x="226" y="177"/>
                  <a:pt x="226" y="178"/>
                </a:cubicBezTo>
                <a:cubicBezTo>
                  <a:pt x="226" y="178"/>
                  <a:pt x="226" y="178"/>
                  <a:pt x="227" y="178"/>
                </a:cubicBezTo>
                <a:cubicBezTo>
                  <a:pt x="227" y="175"/>
                  <a:pt x="228" y="173"/>
                  <a:pt x="228" y="171"/>
                </a:cubicBezTo>
                <a:close/>
                <a:moveTo>
                  <a:pt x="53" y="200"/>
                </a:moveTo>
                <a:cubicBezTo>
                  <a:pt x="53" y="200"/>
                  <a:pt x="53" y="200"/>
                  <a:pt x="53" y="200"/>
                </a:cubicBezTo>
                <a:cubicBezTo>
                  <a:pt x="51" y="201"/>
                  <a:pt x="50" y="202"/>
                  <a:pt x="48" y="204"/>
                </a:cubicBezTo>
                <a:cubicBezTo>
                  <a:pt x="48" y="204"/>
                  <a:pt x="48" y="204"/>
                  <a:pt x="49" y="205"/>
                </a:cubicBezTo>
                <a:cubicBezTo>
                  <a:pt x="50" y="203"/>
                  <a:pt x="52" y="202"/>
                  <a:pt x="53" y="200"/>
                </a:cubicBezTo>
                <a:close/>
                <a:moveTo>
                  <a:pt x="41" y="113"/>
                </a:moveTo>
                <a:cubicBezTo>
                  <a:pt x="42" y="112"/>
                  <a:pt x="44" y="112"/>
                  <a:pt x="45" y="111"/>
                </a:cubicBezTo>
                <a:cubicBezTo>
                  <a:pt x="45" y="111"/>
                  <a:pt x="46" y="110"/>
                  <a:pt x="45" y="110"/>
                </a:cubicBezTo>
                <a:cubicBezTo>
                  <a:pt x="43" y="110"/>
                  <a:pt x="42" y="111"/>
                  <a:pt x="41" y="113"/>
                </a:cubicBezTo>
                <a:close/>
                <a:moveTo>
                  <a:pt x="7" y="182"/>
                </a:moveTo>
                <a:cubicBezTo>
                  <a:pt x="7" y="182"/>
                  <a:pt x="7" y="182"/>
                  <a:pt x="8" y="182"/>
                </a:cubicBezTo>
                <a:cubicBezTo>
                  <a:pt x="8" y="180"/>
                  <a:pt x="8" y="179"/>
                  <a:pt x="8" y="178"/>
                </a:cubicBezTo>
                <a:cubicBezTo>
                  <a:pt x="7" y="177"/>
                  <a:pt x="6" y="177"/>
                  <a:pt x="6" y="177"/>
                </a:cubicBezTo>
                <a:cubicBezTo>
                  <a:pt x="6" y="179"/>
                  <a:pt x="7" y="180"/>
                  <a:pt x="7" y="182"/>
                </a:cubicBezTo>
                <a:close/>
                <a:moveTo>
                  <a:pt x="63" y="119"/>
                </a:moveTo>
                <a:cubicBezTo>
                  <a:pt x="63" y="120"/>
                  <a:pt x="64" y="122"/>
                  <a:pt x="64" y="123"/>
                </a:cubicBezTo>
                <a:cubicBezTo>
                  <a:pt x="65" y="123"/>
                  <a:pt x="65" y="123"/>
                  <a:pt x="65" y="123"/>
                </a:cubicBezTo>
                <a:cubicBezTo>
                  <a:pt x="65" y="121"/>
                  <a:pt x="64" y="120"/>
                  <a:pt x="64" y="118"/>
                </a:cubicBezTo>
                <a:cubicBezTo>
                  <a:pt x="64" y="118"/>
                  <a:pt x="63" y="118"/>
                  <a:pt x="63" y="119"/>
                </a:cubicBezTo>
                <a:close/>
                <a:moveTo>
                  <a:pt x="202" y="134"/>
                </a:moveTo>
                <a:cubicBezTo>
                  <a:pt x="204" y="132"/>
                  <a:pt x="206" y="132"/>
                  <a:pt x="208" y="131"/>
                </a:cubicBezTo>
                <a:cubicBezTo>
                  <a:pt x="208" y="130"/>
                  <a:pt x="208" y="130"/>
                  <a:pt x="208" y="130"/>
                </a:cubicBezTo>
                <a:cubicBezTo>
                  <a:pt x="206" y="131"/>
                  <a:pt x="204" y="131"/>
                  <a:pt x="202" y="132"/>
                </a:cubicBezTo>
                <a:cubicBezTo>
                  <a:pt x="202" y="132"/>
                  <a:pt x="202" y="133"/>
                  <a:pt x="202" y="134"/>
                </a:cubicBezTo>
                <a:close/>
                <a:moveTo>
                  <a:pt x="47" y="182"/>
                </a:moveTo>
                <a:cubicBezTo>
                  <a:pt x="48" y="181"/>
                  <a:pt x="49" y="180"/>
                  <a:pt x="50" y="180"/>
                </a:cubicBezTo>
                <a:cubicBezTo>
                  <a:pt x="50" y="179"/>
                  <a:pt x="50" y="179"/>
                  <a:pt x="50" y="178"/>
                </a:cubicBezTo>
                <a:cubicBezTo>
                  <a:pt x="49" y="179"/>
                  <a:pt x="47" y="180"/>
                  <a:pt x="46" y="181"/>
                </a:cubicBezTo>
                <a:cubicBezTo>
                  <a:pt x="47" y="181"/>
                  <a:pt x="47" y="181"/>
                  <a:pt x="47" y="182"/>
                </a:cubicBezTo>
                <a:close/>
                <a:moveTo>
                  <a:pt x="158" y="286"/>
                </a:moveTo>
                <a:cubicBezTo>
                  <a:pt x="157" y="286"/>
                  <a:pt x="156" y="286"/>
                  <a:pt x="155" y="287"/>
                </a:cubicBezTo>
                <a:cubicBezTo>
                  <a:pt x="154" y="288"/>
                  <a:pt x="153" y="288"/>
                  <a:pt x="152" y="289"/>
                </a:cubicBezTo>
                <a:cubicBezTo>
                  <a:pt x="154" y="289"/>
                  <a:pt x="156" y="288"/>
                  <a:pt x="158" y="286"/>
                </a:cubicBezTo>
                <a:close/>
                <a:moveTo>
                  <a:pt x="64" y="105"/>
                </a:moveTo>
                <a:cubicBezTo>
                  <a:pt x="63" y="104"/>
                  <a:pt x="63" y="103"/>
                  <a:pt x="61" y="102"/>
                </a:cubicBezTo>
                <a:cubicBezTo>
                  <a:pt x="62" y="103"/>
                  <a:pt x="62" y="105"/>
                  <a:pt x="62" y="106"/>
                </a:cubicBezTo>
                <a:cubicBezTo>
                  <a:pt x="63" y="106"/>
                  <a:pt x="63" y="106"/>
                  <a:pt x="64" y="105"/>
                </a:cubicBezTo>
                <a:close/>
                <a:moveTo>
                  <a:pt x="209" y="75"/>
                </a:moveTo>
                <a:cubicBezTo>
                  <a:pt x="209" y="75"/>
                  <a:pt x="209" y="75"/>
                  <a:pt x="209" y="75"/>
                </a:cubicBezTo>
                <a:cubicBezTo>
                  <a:pt x="209" y="78"/>
                  <a:pt x="209" y="81"/>
                  <a:pt x="209" y="84"/>
                </a:cubicBezTo>
                <a:cubicBezTo>
                  <a:pt x="209" y="84"/>
                  <a:pt x="210" y="83"/>
                  <a:pt x="210" y="82"/>
                </a:cubicBezTo>
                <a:cubicBezTo>
                  <a:pt x="210" y="80"/>
                  <a:pt x="209" y="77"/>
                  <a:pt x="209" y="75"/>
                </a:cubicBezTo>
                <a:close/>
                <a:moveTo>
                  <a:pt x="37" y="218"/>
                </a:moveTo>
                <a:cubicBezTo>
                  <a:pt x="37" y="218"/>
                  <a:pt x="37" y="218"/>
                  <a:pt x="37" y="218"/>
                </a:cubicBezTo>
                <a:cubicBezTo>
                  <a:pt x="38" y="221"/>
                  <a:pt x="40" y="224"/>
                  <a:pt x="43" y="226"/>
                </a:cubicBezTo>
                <a:cubicBezTo>
                  <a:pt x="43" y="225"/>
                  <a:pt x="42" y="224"/>
                  <a:pt x="41" y="223"/>
                </a:cubicBezTo>
                <a:cubicBezTo>
                  <a:pt x="40" y="223"/>
                  <a:pt x="39" y="222"/>
                  <a:pt x="39" y="221"/>
                </a:cubicBezTo>
                <a:cubicBezTo>
                  <a:pt x="38" y="220"/>
                  <a:pt x="38" y="219"/>
                  <a:pt x="37" y="218"/>
                </a:cubicBezTo>
                <a:close/>
                <a:moveTo>
                  <a:pt x="236" y="137"/>
                </a:moveTo>
                <a:cubicBezTo>
                  <a:pt x="237" y="137"/>
                  <a:pt x="239" y="137"/>
                  <a:pt x="239" y="135"/>
                </a:cubicBezTo>
                <a:cubicBezTo>
                  <a:pt x="238" y="135"/>
                  <a:pt x="237" y="135"/>
                  <a:pt x="236" y="135"/>
                </a:cubicBezTo>
                <a:cubicBezTo>
                  <a:pt x="236" y="136"/>
                  <a:pt x="236" y="137"/>
                  <a:pt x="236" y="137"/>
                </a:cubicBezTo>
                <a:close/>
                <a:moveTo>
                  <a:pt x="53" y="149"/>
                </a:moveTo>
                <a:cubicBezTo>
                  <a:pt x="52" y="149"/>
                  <a:pt x="52" y="149"/>
                  <a:pt x="52" y="150"/>
                </a:cubicBezTo>
                <a:cubicBezTo>
                  <a:pt x="52" y="151"/>
                  <a:pt x="52" y="152"/>
                  <a:pt x="52" y="153"/>
                </a:cubicBezTo>
                <a:cubicBezTo>
                  <a:pt x="53" y="153"/>
                  <a:pt x="53" y="153"/>
                  <a:pt x="53" y="152"/>
                </a:cubicBezTo>
                <a:cubicBezTo>
                  <a:pt x="53" y="151"/>
                  <a:pt x="53" y="150"/>
                  <a:pt x="53" y="149"/>
                </a:cubicBezTo>
                <a:close/>
                <a:moveTo>
                  <a:pt x="75" y="223"/>
                </a:moveTo>
                <a:cubicBezTo>
                  <a:pt x="77" y="224"/>
                  <a:pt x="77" y="225"/>
                  <a:pt x="76" y="226"/>
                </a:cubicBezTo>
                <a:cubicBezTo>
                  <a:pt x="77" y="226"/>
                  <a:pt x="77" y="226"/>
                  <a:pt x="77" y="226"/>
                </a:cubicBezTo>
                <a:cubicBezTo>
                  <a:pt x="77" y="224"/>
                  <a:pt x="77" y="223"/>
                  <a:pt x="77" y="222"/>
                </a:cubicBezTo>
                <a:cubicBezTo>
                  <a:pt x="77" y="222"/>
                  <a:pt x="76" y="222"/>
                  <a:pt x="76" y="222"/>
                </a:cubicBezTo>
                <a:cubicBezTo>
                  <a:pt x="76" y="222"/>
                  <a:pt x="75" y="223"/>
                  <a:pt x="75" y="223"/>
                </a:cubicBezTo>
                <a:close/>
                <a:moveTo>
                  <a:pt x="214" y="108"/>
                </a:moveTo>
                <a:cubicBezTo>
                  <a:pt x="213" y="109"/>
                  <a:pt x="212" y="109"/>
                  <a:pt x="213" y="111"/>
                </a:cubicBezTo>
                <a:cubicBezTo>
                  <a:pt x="214" y="110"/>
                  <a:pt x="215" y="110"/>
                  <a:pt x="216" y="110"/>
                </a:cubicBezTo>
                <a:cubicBezTo>
                  <a:pt x="215" y="109"/>
                  <a:pt x="215" y="108"/>
                  <a:pt x="214" y="108"/>
                </a:cubicBezTo>
                <a:close/>
                <a:moveTo>
                  <a:pt x="197" y="142"/>
                </a:moveTo>
                <a:cubicBezTo>
                  <a:pt x="197" y="143"/>
                  <a:pt x="197" y="143"/>
                  <a:pt x="197" y="144"/>
                </a:cubicBezTo>
                <a:cubicBezTo>
                  <a:pt x="197" y="144"/>
                  <a:pt x="197" y="144"/>
                  <a:pt x="197" y="145"/>
                </a:cubicBezTo>
                <a:cubicBezTo>
                  <a:pt x="199" y="144"/>
                  <a:pt x="199" y="144"/>
                  <a:pt x="199" y="142"/>
                </a:cubicBezTo>
                <a:cubicBezTo>
                  <a:pt x="198" y="142"/>
                  <a:pt x="198" y="142"/>
                  <a:pt x="197" y="142"/>
                </a:cubicBezTo>
                <a:close/>
                <a:moveTo>
                  <a:pt x="220" y="102"/>
                </a:moveTo>
                <a:cubicBezTo>
                  <a:pt x="218" y="100"/>
                  <a:pt x="217" y="99"/>
                  <a:pt x="216" y="99"/>
                </a:cubicBezTo>
                <a:cubicBezTo>
                  <a:pt x="217" y="100"/>
                  <a:pt x="218" y="102"/>
                  <a:pt x="219" y="103"/>
                </a:cubicBezTo>
                <a:cubicBezTo>
                  <a:pt x="219" y="102"/>
                  <a:pt x="220" y="102"/>
                  <a:pt x="220" y="102"/>
                </a:cubicBezTo>
                <a:close/>
                <a:moveTo>
                  <a:pt x="40" y="218"/>
                </a:moveTo>
                <a:cubicBezTo>
                  <a:pt x="41" y="220"/>
                  <a:pt x="42" y="221"/>
                  <a:pt x="44" y="222"/>
                </a:cubicBezTo>
                <a:cubicBezTo>
                  <a:pt x="43" y="221"/>
                  <a:pt x="42" y="219"/>
                  <a:pt x="41" y="218"/>
                </a:cubicBezTo>
                <a:cubicBezTo>
                  <a:pt x="41" y="218"/>
                  <a:pt x="41" y="218"/>
                  <a:pt x="40" y="218"/>
                </a:cubicBezTo>
                <a:close/>
                <a:moveTo>
                  <a:pt x="40" y="124"/>
                </a:moveTo>
                <a:cubicBezTo>
                  <a:pt x="37" y="125"/>
                  <a:pt x="37" y="126"/>
                  <a:pt x="38" y="127"/>
                </a:cubicBezTo>
                <a:cubicBezTo>
                  <a:pt x="39" y="127"/>
                  <a:pt x="39" y="126"/>
                  <a:pt x="40" y="124"/>
                </a:cubicBezTo>
                <a:close/>
                <a:moveTo>
                  <a:pt x="200" y="157"/>
                </a:moveTo>
                <a:cubicBezTo>
                  <a:pt x="198" y="158"/>
                  <a:pt x="198" y="158"/>
                  <a:pt x="198" y="160"/>
                </a:cubicBezTo>
                <a:cubicBezTo>
                  <a:pt x="199" y="159"/>
                  <a:pt x="199" y="159"/>
                  <a:pt x="200" y="159"/>
                </a:cubicBezTo>
                <a:cubicBezTo>
                  <a:pt x="200" y="158"/>
                  <a:pt x="200" y="158"/>
                  <a:pt x="200" y="157"/>
                </a:cubicBezTo>
                <a:close/>
                <a:moveTo>
                  <a:pt x="67" y="121"/>
                </a:moveTo>
                <a:cubicBezTo>
                  <a:pt x="67" y="121"/>
                  <a:pt x="68" y="121"/>
                  <a:pt x="68" y="121"/>
                </a:cubicBezTo>
                <a:cubicBezTo>
                  <a:pt x="68" y="121"/>
                  <a:pt x="68" y="120"/>
                  <a:pt x="68" y="119"/>
                </a:cubicBezTo>
                <a:cubicBezTo>
                  <a:pt x="68" y="119"/>
                  <a:pt x="68" y="118"/>
                  <a:pt x="68" y="117"/>
                </a:cubicBezTo>
                <a:cubicBezTo>
                  <a:pt x="68" y="117"/>
                  <a:pt x="68" y="116"/>
                  <a:pt x="67" y="115"/>
                </a:cubicBezTo>
                <a:cubicBezTo>
                  <a:pt x="67" y="115"/>
                  <a:pt x="67" y="115"/>
                  <a:pt x="67" y="116"/>
                </a:cubicBezTo>
                <a:cubicBezTo>
                  <a:pt x="67" y="117"/>
                  <a:pt x="67" y="119"/>
                  <a:pt x="67" y="121"/>
                </a:cubicBezTo>
                <a:close/>
                <a:moveTo>
                  <a:pt x="222" y="168"/>
                </a:moveTo>
                <a:cubicBezTo>
                  <a:pt x="223" y="165"/>
                  <a:pt x="223" y="163"/>
                  <a:pt x="222" y="162"/>
                </a:cubicBezTo>
                <a:cubicBezTo>
                  <a:pt x="222" y="163"/>
                  <a:pt x="222" y="166"/>
                  <a:pt x="222" y="168"/>
                </a:cubicBezTo>
                <a:close/>
                <a:moveTo>
                  <a:pt x="11" y="157"/>
                </a:moveTo>
                <a:cubicBezTo>
                  <a:pt x="10" y="158"/>
                  <a:pt x="9" y="159"/>
                  <a:pt x="10" y="161"/>
                </a:cubicBezTo>
                <a:cubicBezTo>
                  <a:pt x="10" y="161"/>
                  <a:pt x="11" y="161"/>
                  <a:pt x="11" y="160"/>
                </a:cubicBezTo>
                <a:cubicBezTo>
                  <a:pt x="11" y="159"/>
                  <a:pt x="11" y="158"/>
                  <a:pt x="11" y="157"/>
                </a:cubicBezTo>
                <a:close/>
                <a:moveTo>
                  <a:pt x="203" y="106"/>
                </a:moveTo>
                <a:cubicBezTo>
                  <a:pt x="205" y="108"/>
                  <a:pt x="205" y="108"/>
                  <a:pt x="206" y="107"/>
                </a:cubicBezTo>
                <a:cubicBezTo>
                  <a:pt x="206" y="107"/>
                  <a:pt x="205" y="106"/>
                  <a:pt x="205" y="105"/>
                </a:cubicBezTo>
                <a:cubicBezTo>
                  <a:pt x="204" y="106"/>
                  <a:pt x="204" y="106"/>
                  <a:pt x="203" y="106"/>
                </a:cubicBezTo>
                <a:close/>
                <a:moveTo>
                  <a:pt x="67" y="174"/>
                </a:moveTo>
                <a:cubicBezTo>
                  <a:pt x="67" y="174"/>
                  <a:pt x="67" y="174"/>
                  <a:pt x="67" y="174"/>
                </a:cubicBezTo>
                <a:cubicBezTo>
                  <a:pt x="67" y="172"/>
                  <a:pt x="67" y="170"/>
                  <a:pt x="67" y="168"/>
                </a:cubicBezTo>
                <a:cubicBezTo>
                  <a:pt x="67" y="168"/>
                  <a:pt x="66" y="168"/>
                  <a:pt x="66" y="169"/>
                </a:cubicBezTo>
                <a:cubicBezTo>
                  <a:pt x="67" y="171"/>
                  <a:pt x="67" y="172"/>
                  <a:pt x="67" y="174"/>
                </a:cubicBezTo>
                <a:close/>
                <a:moveTo>
                  <a:pt x="51" y="142"/>
                </a:moveTo>
                <a:cubicBezTo>
                  <a:pt x="51" y="142"/>
                  <a:pt x="52" y="142"/>
                  <a:pt x="52" y="142"/>
                </a:cubicBezTo>
                <a:cubicBezTo>
                  <a:pt x="52" y="142"/>
                  <a:pt x="52" y="142"/>
                  <a:pt x="52" y="142"/>
                </a:cubicBezTo>
                <a:cubicBezTo>
                  <a:pt x="52" y="141"/>
                  <a:pt x="52" y="140"/>
                  <a:pt x="52" y="139"/>
                </a:cubicBezTo>
                <a:cubicBezTo>
                  <a:pt x="51" y="140"/>
                  <a:pt x="51" y="141"/>
                  <a:pt x="51" y="142"/>
                </a:cubicBezTo>
                <a:close/>
                <a:moveTo>
                  <a:pt x="221" y="105"/>
                </a:moveTo>
                <a:cubicBezTo>
                  <a:pt x="221" y="105"/>
                  <a:pt x="222" y="106"/>
                  <a:pt x="222" y="106"/>
                </a:cubicBezTo>
                <a:cubicBezTo>
                  <a:pt x="223" y="107"/>
                  <a:pt x="223" y="107"/>
                  <a:pt x="224" y="106"/>
                </a:cubicBezTo>
                <a:cubicBezTo>
                  <a:pt x="223" y="105"/>
                  <a:pt x="222" y="105"/>
                  <a:pt x="222" y="104"/>
                </a:cubicBezTo>
                <a:cubicBezTo>
                  <a:pt x="221" y="104"/>
                  <a:pt x="221" y="105"/>
                  <a:pt x="221" y="105"/>
                </a:cubicBezTo>
                <a:close/>
                <a:moveTo>
                  <a:pt x="51" y="225"/>
                </a:moveTo>
                <a:cubicBezTo>
                  <a:pt x="53" y="227"/>
                  <a:pt x="56" y="227"/>
                  <a:pt x="58" y="227"/>
                </a:cubicBezTo>
                <a:cubicBezTo>
                  <a:pt x="56" y="226"/>
                  <a:pt x="53" y="226"/>
                  <a:pt x="51" y="225"/>
                </a:cubicBezTo>
                <a:close/>
                <a:moveTo>
                  <a:pt x="12" y="174"/>
                </a:moveTo>
                <a:cubicBezTo>
                  <a:pt x="11" y="173"/>
                  <a:pt x="11" y="172"/>
                  <a:pt x="11" y="171"/>
                </a:cubicBezTo>
                <a:cubicBezTo>
                  <a:pt x="10" y="172"/>
                  <a:pt x="10" y="173"/>
                  <a:pt x="10" y="175"/>
                </a:cubicBezTo>
                <a:cubicBezTo>
                  <a:pt x="11" y="175"/>
                  <a:pt x="11" y="175"/>
                  <a:pt x="12" y="174"/>
                </a:cubicBezTo>
                <a:close/>
                <a:moveTo>
                  <a:pt x="199" y="119"/>
                </a:moveTo>
                <a:cubicBezTo>
                  <a:pt x="198" y="119"/>
                  <a:pt x="197" y="120"/>
                  <a:pt x="197" y="120"/>
                </a:cubicBezTo>
                <a:cubicBezTo>
                  <a:pt x="197" y="121"/>
                  <a:pt x="197" y="121"/>
                  <a:pt x="197" y="122"/>
                </a:cubicBezTo>
                <a:cubicBezTo>
                  <a:pt x="199" y="121"/>
                  <a:pt x="199" y="121"/>
                  <a:pt x="199" y="119"/>
                </a:cubicBezTo>
                <a:close/>
                <a:moveTo>
                  <a:pt x="58" y="100"/>
                </a:moveTo>
                <a:cubicBezTo>
                  <a:pt x="58" y="100"/>
                  <a:pt x="57" y="100"/>
                  <a:pt x="56" y="100"/>
                </a:cubicBezTo>
                <a:cubicBezTo>
                  <a:pt x="56" y="101"/>
                  <a:pt x="56" y="101"/>
                  <a:pt x="56" y="102"/>
                </a:cubicBezTo>
                <a:cubicBezTo>
                  <a:pt x="57" y="101"/>
                  <a:pt x="58" y="101"/>
                  <a:pt x="58" y="100"/>
                </a:cubicBezTo>
                <a:close/>
                <a:moveTo>
                  <a:pt x="197" y="115"/>
                </a:moveTo>
                <a:cubicBezTo>
                  <a:pt x="198" y="114"/>
                  <a:pt x="200" y="113"/>
                  <a:pt x="201" y="112"/>
                </a:cubicBezTo>
                <a:cubicBezTo>
                  <a:pt x="201" y="112"/>
                  <a:pt x="201" y="112"/>
                  <a:pt x="201" y="112"/>
                </a:cubicBezTo>
                <a:cubicBezTo>
                  <a:pt x="199" y="112"/>
                  <a:pt x="198" y="113"/>
                  <a:pt x="197" y="113"/>
                </a:cubicBezTo>
                <a:cubicBezTo>
                  <a:pt x="197" y="114"/>
                  <a:pt x="197" y="114"/>
                  <a:pt x="197" y="115"/>
                </a:cubicBezTo>
                <a:close/>
                <a:moveTo>
                  <a:pt x="57" y="157"/>
                </a:moveTo>
                <a:cubicBezTo>
                  <a:pt x="57" y="157"/>
                  <a:pt x="57" y="157"/>
                  <a:pt x="57" y="157"/>
                </a:cubicBezTo>
                <a:cubicBezTo>
                  <a:pt x="57" y="158"/>
                  <a:pt x="57" y="159"/>
                  <a:pt x="57" y="160"/>
                </a:cubicBezTo>
                <a:cubicBezTo>
                  <a:pt x="57" y="160"/>
                  <a:pt x="57" y="160"/>
                  <a:pt x="57" y="160"/>
                </a:cubicBezTo>
                <a:cubicBezTo>
                  <a:pt x="57" y="160"/>
                  <a:pt x="58" y="159"/>
                  <a:pt x="58" y="159"/>
                </a:cubicBezTo>
                <a:cubicBezTo>
                  <a:pt x="58" y="158"/>
                  <a:pt x="58" y="158"/>
                  <a:pt x="57" y="157"/>
                </a:cubicBezTo>
                <a:close/>
                <a:moveTo>
                  <a:pt x="36" y="167"/>
                </a:moveTo>
                <a:cubicBezTo>
                  <a:pt x="36" y="167"/>
                  <a:pt x="36" y="167"/>
                  <a:pt x="36" y="167"/>
                </a:cubicBezTo>
                <a:cubicBezTo>
                  <a:pt x="36" y="168"/>
                  <a:pt x="36" y="170"/>
                  <a:pt x="36" y="172"/>
                </a:cubicBezTo>
                <a:cubicBezTo>
                  <a:pt x="36" y="172"/>
                  <a:pt x="36" y="172"/>
                  <a:pt x="37" y="172"/>
                </a:cubicBezTo>
                <a:cubicBezTo>
                  <a:pt x="37" y="171"/>
                  <a:pt x="37" y="171"/>
                  <a:pt x="37" y="171"/>
                </a:cubicBezTo>
                <a:cubicBezTo>
                  <a:pt x="37" y="169"/>
                  <a:pt x="37" y="168"/>
                  <a:pt x="36" y="167"/>
                </a:cubicBezTo>
                <a:close/>
                <a:moveTo>
                  <a:pt x="223" y="133"/>
                </a:moveTo>
                <a:cubicBezTo>
                  <a:pt x="223" y="135"/>
                  <a:pt x="223" y="137"/>
                  <a:pt x="224" y="139"/>
                </a:cubicBezTo>
                <a:cubicBezTo>
                  <a:pt x="224" y="137"/>
                  <a:pt x="224" y="134"/>
                  <a:pt x="223" y="133"/>
                </a:cubicBezTo>
                <a:close/>
                <a:moveTo>
                  <a:pt x="203" y="150"/>
                </a:moveTo>
                <a:cubicBezTo>
                  <a:pt x="203" y="151"/>
                  <a:pt x="203" y="151"/>
                  <a:pt x="203" y="151"/>
                </a:cubicBezTo>
                <a:cubicBezTo>
                  <a:pt x="205" y="150"/>
                  <a:pt x="206" y="150"/>
                  <a:pt x="207" y="149"/>
                </a:cubicBezTo>
                <a:cubicBezTo>
                  <a:pt x="206" y="149"/>
                  <a:pt x="205" y="150"/>
                  <a:pt x="203" y="150"/>
                </a:cubicBezTo>
                <a:close/>
                <a:moveTo>
                  <a:pt x="214" y="87"/>
                </a:moveTo>
                <a:cubicBezTo>
                  <a:pt x="214" y="89"/>
                  <a:pt x="214" y="89"/>
                  <a:pt x="215" y="89"/>
                </a:cubicBezTo>
                <a:cubicBezTo>
                  <a:pt x="215" y="88"/>
                  <a:pt x="215" y="87"/>
                  <a:pt x="215" y="86"/>
                </a:cubicBezTo>
                <a:cubicBezTo>
                  <a:pt x="214" y="87"/>
                  <a:pt x="214" y="87"/>
                  <a:pt x="214" y="87"/>
                </a:cubicBezTo>
                <a:close/>
                <a:moveTo>
                  <a:pt x="53" y="159"/>
                </a:moveTo>
                <a:cubicBezTo>
                  <a:pt x="52" y="160"/>
                  <a:pt x="53" y="161"/>
                  <a:pt x="53" y="163"/>
                </a:cubicBezTo>
                <a:cubicBezTo>
                  <a:pt x="54" y="162"/>
                  <a:pt x="53" y="160"/>
                  <a:pt x="53" y="159"/>
                </a:cubicBezTo>
                <a:close/>
                <a:moveTo>
                  <a:pt x="245" y="169"/>
                </a:moveTo>
                <a:cubicBezTo>
                  <a:pt x="247" y="168"/>
                  <a:pt x="247" y="167"/>
                  <a:pt x="247" y="166"/>
                </a:cubicBezTo>
                <a:cubicBezTo>
                  <a:pt x="246" y="167"/>
                  <a:pt x="246" y="168"/>
                  <a:pt x="245" y="169"/>
                </a:cubicBezTo>
                <a:close/>
                <a:moveTo>
                  <a:pt x="256" y="140"/>
                </a:moveTo>
                <a:cubicBezTo>
                  <a:pt x="256" y="141"/>
                  <a:pt x="258" y="142"/>
                  <a:pt x="259" y="144"/>
                </a:cubicBezTo>
                <a:cubicBezTo>
                  <a:pt x="258" y="142"/>
                  <a:pt x="257" y="141"/>
                  <a:pt x="256" y="140"/>
                </a:cubicBezTo>
                <a:close/>
                <a:moveTo>
                  <a:pt x="200" y="108"/>
                </a:moveTo>
                <a:cubicBezTo>
                  <a:pt x="199" y="109"/>
                  <a:pt x="198" y="109"/>
                  <a:pt x="197" y="110"/>
                </a:cubicBezTo>
                <a:cubicBezTo>
                  <a:pt x="197" y="110"/>
                  <a:pt x="197" y="110"/>
                  <a:pt x="197" y="110"/>
                </a:cubicBezTo>
                <a:cubicBezTo>
                  <a:pt x="198" y="110"/>
                  <a:pt x="199" y="110"/>
                  <a:pt x="201" y="109"/>
                </a:cubicBezTo>
                <a:cubicBezTo>
                  <a:pt x="200" y="109"/>
                  <a:pt x="200" y="109"/>
                  <a:pt x="200" y="109"/>
                </a:cubicBezTo>
                <a:cubicBezTo>
                  <a:pt x="200" y="109"/>
                  <a:pt x="200" y="108"/>
                  <a:pt x="200" y="108"/>
                </a:cubicBezTo>
                <a:close/>
                <a:moveTo>
                  <a:pt x="40" y="189"/>
                </a:moveTo>
                <a:cubicBezTo>
                  <a:pt x="40" y="187"/>
                  <a:pt x="40" y="185"/>
                  <a:pt x="39" y="184"/>
                </a:cubicBezTo>
                <a:cubicBezTo>
                  <a:pt x="39" y="185"/>
                  <a:pt x="39" y="185"/>
                  <a:pt x="39" y="185"/>
                </a:cubicBezTo>
                <a:cubicBezTo>
                  <a:pt x="39" y="186"/>
                  <a:pt x="39" y="187"/>
                  <a:pt x="40" y="189"/>
                </a:cubicBezTo>
                <a:close/>
                <a:moveTo>
                  <a:pt x="190" y="104"/>
                </a:moveTo>
                <a:cubicBezTo>
                  <a:pt x="191" y="103"/>
                  <a:pt x="192" y="102"/>
                  <a:pt x="193" y="102"/>
                </a:cubicBezTo>
                <a:cubicBezTo>
                  <a:pt x="193" y="102"/>
                  <a:pt x="193" y="102"/>
                  <a:pt x="193" y="102"/>
                </a:cubicBezTo>
                <a:cubicBezTo>
                  <a:pt x="192" y="102"/>
                  <a:pt x="191" y="102"/>
                  <a:pt x="189" y="102"/>
                </a:cubicBezTo>
                <a:cubicBezTo>
                  <a:pt x="190" y="103"/>
                  <a:pt x="190" y="103"/>
                  <a:pt x="190" y="104"/>
                </a:cubicBezTo>
                <a:close/>
                <a:moveTo>
                  <a:pt x="46" y="211"/>
                </a:moveTo>
                <a:cubicBezTo>
                  <a:pt x="45" y="212"/>
                  <a:pt x="45" y="212"/>
                  <a:pt x="45" y="213"/>
                </a:cubicBezTo>
                <a:cubicBezTo>
                  <a:pt x="46" y="213"/>
                  <a:pt x="46" y="212"/>
                  <a:pt x="47" y="212"/>
                </a:cubicBezTo>
                <a:cubicBezTo>
                  <a:pt x="47" y="211"/>
                  <a:pt x="47" y="211"/>
                  <a:pt x="46" y="211"/>
                </a:cubicBezTo>
                <a:close/>
                <a:moveTo>
                  <a:pt x="54" y="108"/>
                </a:moveTo>
                <a:cubicBezTo>
                  <a:pt x="55" y="108"/>
                  <a:pt x="55" y="109"/>
                  <a:pt x="56" y="109"/>
                </a:cubicBezTo>
                <a:cubicBezTo>
                  <a:pt x="56" y="108"/>
                  <a:pt x="55" y="108"/>
                  <a:pt x="55" y="107"/>
                </a:cubicBezTo>
                <a:cubicBezTo>
                  <a:pt x="54" y="107"/>
                  <a:pt x="54" y="107"/>
                  <a:pt x="54" y="108"/>
                </a:cubicBezTo>
                <a:close/>
                <a:moveTo>
                  <a:pt x="58" y="211"/>
                </a:moveTo>
                <a:cubicBezTo>
                  <a:pt x="60" y="211"/>
                  <a:pt x="61" y="210"/>
                  <a:pt x="61" y="208"/>
                </a:cubicBezTo>
                <a:cubicBezTo>
                  <a:pt x="60" y="209"/>
                  <a:pt x="59" y="210"/>
                  <a:pt x="58" y="211"/>
                </a:cubicBezTo>
                <a:close/>
                <a:moveTo>
                  <a:pt x="13" y="164"/>
                </a:moveTo>
                <a:cubicBezTo>
                  <a:pt x="14" y="163"/>
                  <a:pt x="15" y="163"/>
                  <a:pt x="15" y="162"/>
                </a:cubicBezTo>
                <a:cubicBezTo>
                  <a:pt x="15" y="162"/>
                  <a:pt x="14" y="162"/>
                  <a:pt x="13" y="163"/>
                </a:cubicBezTo>
                <a:cubicBezTo>
                  <a:pt x="13" y="163"/>
                  <a:pt x="13" y="164"/>
                  <a:pt x="13" y="164"/>
                </a:cubicBezTo>
                <a:close/>
                <a:moveTo>
                  <a:pt x="55" y="215"/>
                </a:moveTo>
                <a:cubicBezTo>
                  <a:pt x="54" y="215"/>
                  <a:pt x="52" y="217"/>
                  <a:pt x="52" y="218"/>
                </a:cubicBezTo>
                <a:cubicBezTo>
                  <a:pt x="53" y="217"/>
                  <a:pt x="54" y="216"/>
                  <a:pt x="55" y="215"/>
                </a:cubicBezTo>
                <a:close/>
                <a:moveTo>
                  <a:pt x="253" y="166"/>
                </a:moveTo>
                <a:cubicBezTo>
                  <a:pt x="253" y="166"/>
                  <a:pt x="253" y="165"/>
                  <a:pt x="252" y="165"/>
                </a:cubicBezTo>
                <a:cubicBezTo>
                  <a:pt x="252" y="166"/>
                  <a:pt x="251" y="167"/>
                  <a:pt x="250" y="168"/>
                </a:cubicBezTo>
                <a:cubicBezTo>
                  <a:pt x="250" y="168"/>
                  <a:pt x="250" y="169"/>
                  <a:pt x="250" y="169"/>
                </a:cubicBezTo>
                <a:cubicBezTo>
                  <a:pt x="250" y="169"/>
                  <a:pt x="250" y="169"/>
                  <a:pt x="250" y="169"/>
                </a:cubicBezTo>
                <a:cubicBezTo>
                  <a:pt x="251" y="168"/>
                  <a:pt x="252" y="167"/>
                  <a:pt x="253" y="166"/>
                </a:cubicBezTo>
                <a:close/>
                <a:moveTo>
                  <a:pt x="59" y="104"/>
                </a:moveTo>
                <a:cubicBezTo>
                  <a:pt x="58" y="104"/>
                  <a:pt x="58" y="105"/>
                  <a:pt x="57" y="105"/>
                </a:cubicBezTo>
                <a:cubicBezTo>
                  <a:pt x="58" y="105"/>
                  <a:pt x="59" y="106"/>
                  <a:pt x="60" y="106"/>
                </a:cubicBezTo>
                <a:cubicBezTo>
                  <a:pt x="59" y="105"/>
                  <a:pt x="59" y="105"/>
                  <a:pt x="59" y="104"/>
                </a:cubicBezTo>
                <a:close/>
                <a:moveTo>
                  <a:pt x="240" y="140"/>
                </a:moveTo>
                <a:cubicBezTo>
                  <a:pt x="240" y="140"/>
                  <a:pt x="239" y="139"/>
                  <a:pt x="239" y="139"/>
                </a:cubicBezTo>
                <a:cubicBezTo>
                  <a:pt x="238" y="139"/>
                  <a:pt x="237" y="140"/>
                  <a:pt x="237" y="141"/>
                </a:cubicBezTo>
                <a:cubicBezTo>
                  <a:pt x="238" y="140"/>
                  <a:pt x="239" y="140"/>
                  <a:pt x="240" y="140"/>
                </a:cubicBezTo>
                <a:close/>
                <a:moveTo>
                  <a:pt x="38" y="180"/>
                </a:moveTo>
                <a:cubicBezTo>
                  <a:pt x="39" y="179"/>
                  <a:pt x="38" y="178"/>
                  <a:pt x="38" y="177"/>
                </a:cubicBezTo>
                <a:cubicBezTo>
                  <a:pt x="37" y="178"/>
                  <a:pt x="37" y="178"/>
                  <a:pt x="38" y="180"/>
                </a:cubicBezTo>
                <a:close/>
                <a:moveTo>
                  <a:pt x="186" y="217"/>
                </a:moveTo>
                <a:cubicBezTo>
                  <a:pt x="186" y="217"/>
                  <a:pt x="186" y="217"/>
                  <a:pt x="186" y="217"/>
                </a:cubicBezTo>
                <a:cubicBezTo>
                  <a:pt x="186" y="219"/>
                  <a:pt x="185" y="221"/>
                  <a:pt x="185" y="223"/>
                </a:cubicBezTo>
                <a:cubicBezTo>
                  <a:pt x="186" y="221"/>
                  <a:pt x="186" y="219"/>
                  <a:pt x="186" y="217"/>
                </a:cubicBezTo>
                <a:close/>
                <a:moveTo>
                  <a:pt x="193" y="205"/>
                </a:moveTo>
                <a:cubicBezTo>
                  <a:pt x="192" y="206"/>
                  <a:pt x="192" y="206"/>
                  <a:pt x="192" y="207"/>
                </a:cubicBezTo>
                <a:cubicBezTo>
                  <a:pt x="194" y="207"/>
                  <a:pt x="194" y="207"/>
                  <a:pt x="193" y="205"/>
                </a:cubicBezTo>
                <a:close/>
                <a:moveTo>
                  <a:pt x="15" y="176"/>
                </a:moveTo>
                <a:cubicBezTo>
                  <a:pt x="15" y="177"/>
                  <a:pt x="16" y="178"/>
                  <a:pt x="16" y="178"/>
                </a:cubicBezTo>
                <a:cubicBezTo>
                  <a:pt x="17" y="178"/>
                  <a:pt x="16" y="177"/>
                  <a:pt x="16" y="176"/>
                </a:cubicBezTo>
                <a:cubicBezTo>
                  <a:pt x="16" y="176"/>
                  <a:pt x="16" y="176"/>
                  <a:pt x="15" y="176"/>
                </a:cubicBezTo>
                <a:close/>
                <a:moveTo>
                  <a:pt x="198" y="164"/>
                </a:moveTo>
                <a:cubicBezTo>
                  <a:pt x="200" y="163"/>
                  <a:pt x="200" y="163"/>
                  <a:pt x="200" y="162"/>
                </a:cubicBezTo>
                <a:cubicBezTo>
                  <a:pt x="198" y="162"/>
                  <a:pt x="198" y="162"/>
                  <a:pt x="198" y="164"/>
                </a:cubicBezTo>
                <a:close/>
                <a:moveTo>
                  <a:pt x="10" y="167"/>
                </a:moveTo>
                <a:cubicBezTo>
                  <a:pt x="10" y="167"/>
                  <a:pt x="10" y="167"/>
                  <a:pt x="10" y="167"/>
                </a:cubicBezTo>
                <a:cubicBezTo>
                  <a:pt x="10" y="166"/>
                  <a:pt x="10" y="165"/>
                  <a:pt x="10" y="164"/>
                </a:cubicBezTo>
                <a:cubicBezTo>
                  <a:pt x="10" y="164"/>
                  <a:pt x="10" y="164"/>
                  <a:pt x="10" y="164"/>
                </a:cubicBezTo>
                <a:cubicBezTo>
                  <a:pt x="10" y="165"/>
                  <a:pt x="10" y="166"/>
                  <a:pt x="10" y="167"/>
                </a:cubicBezTo>
                <a:close/>
                <a:moveTo>
                  <a:pt x="194" y="42"/>
                </a:moveTo>
                <a:cubicBezTo>
                  <a:pt x="195" y="43"/>
                  <a:pt x="195" y="44"/>
                  <a:pt x="196" y="46"/>
                </a:cubicBezTo>
                <a:cubicBezTo>
                  <a:pt x="196" y="44"/>
                  <a:pt x="195" y="43"/>
                  <a:pt x="194" y="42"/>
                </a:cubicBezTo>
                <a:close/>
                <a:moveTo>
                  <a:pt x="199" y="148"/>
                </a:moveTo>
                <a:cubicBezTo>
                  <a:pt x="199" y="148"/>
                  <a:pt x="199" y="147"/>
                  <a:pt x="199" y="147"/>
                </a:cubicBezTo>
                <a:cubicBezTo>
                  <a:pt x="198" y="147"/>
                  <a:pt x="198" y="148"/>
                  <a:pt x="197" y="148"/>
                </a:cubicBezTo>
                <a:cubicBezTo>
                  <a:pt x="197" y="148"/>
                  <a:pt x="197" y="148"/>
                  <a:pt x="197" y="149"/>
                </a:cubicBezTo>
                <a:cubicBezTo>
                  <a:pt x="198" y="148"/>
                  <a:pt x="198" y="148"/>
                  <a:pt x="199" y="148"/>
                </a:cubicBezTo>
                <a:close/>
                <a:moveTo>
                  <a:pt x="44" y="206"/>
                </a:moveTo>
                <a:cubicBezTo>
                  <a:pt x="44" y="206"/>
                  <a:pt x="43" y="206"/>
                  <a:pt x="43" y="206"/>
                </a:cubicBezTo>
                <a:cubicBezTo>
                  <a:pt x="43" y="207"/>
                  <a:pt x="44" y="208"/>
                  <a:pt x="44" y="209"/>
                </a:cubicBezTo>
                <a:cubicBezTo>
                  <a:pt x="44" y="209"/>
                  <a:pt x="45" y="209"/>
                  <a:pt x="45" y="208"/>
                </a:cubicBezTo>
                <a:cubicBezTo>
                  <a:pt x="44" y="208"/>
                  <a:pt x="44" y="207"/>
                  <a:pt x="44" y="206"/>
                </a:cubicBezTo>
                <a:close/>
                <a:moveTo>
                  <a:pt x="207" y="218"/>
                </a:moveTo>
                <a:cubicBezTo>
                  <a:pt x="207" y="218"/>
                  <a:pt x="207" y="218"/>
                  <a:pt x="207" y="218"/>
                </a:cubicBezTo>
                <a:cubicBezTo>
                  <a:pt x="207" y="218"/>
                  <a:pt x="207" y="218"/>
                  <a:pt x="207" y="218"/>
                </a:cubicBezTo>
                <a:cubicBezTo>
                  <a:pt x="208" y="218"/>
                  <a:pt x="209" y="218"/>
                  <a:pt x="209" y="218"/>
                </a:cubicBezTo>
                <a:cubicBezTo>
                  <a:pt x="210" y="218"/>
                  <a:pt x="210" y="217"/>
                  <a:pt x="210" y="217"/>
                </a:cubicBezTo>
                <a:cubicBezTo>
                  <a:pt x="209" y="217"/>
                  <a:pt x="208" y="218"/>
                  <a:pt x="207" y="218"/>
                </a:cubicBezTo>
                <a:close/>
                <a:moveTo>
                  <a:pt x="202" y="119"/>
                </a:moveTo>
                <a:cubicBezTo>
                  <a:pt x="203" y="118"/>
                  <a:pt x="203" y="118"/>
                  <a:pt x="204" y="117"/>
                </a:cubicBezTo>
                <a:cubicBezTo>
                  <a:pt x="202" y="118"/>
                  <a:pt x="202" y="118"/>
                  <a:pt x="202" y="119"/>
                </a:cubicBezTo>
                <a:close/>
                <a:moveTo>
                  <a:pt x="34" y="109"/>
                </a:moveTo>
                <a:cubicBezTo>
                  <a:pt x="33" y="109"/>
                  <a:pt x="33" y="109"/>
                  <a:pt x="33" y="109"/>
                </a:cubicBezTo>
                <a:cubicBezTo>
                  <a:pt x="33" y="110"/>
                  <a:pt x="32" y="111"/>
                  <a:pt x="32" y="112"/>
                </a:cubicBezTo>
                <a:cubicBezTo>
                  <a:pt x="33" y="111"/>
                  <a:pt x="33" y="110"/>
                  <a:pt x="34" y="109"/>
                </a:cubicBezTo>
                <a:close/>
                <a:moveTo>
                  <a:pt x="52" y="105"/>
                </a:moveTo>
                <a:cubicBezTo>
                  <a:pt x="52" y="105"/>
                  <a:pt x="52" y="105"/>
                  <a:pt x="52" y="105"/>
                </a:cubicBezTo>
                <a:cubicBezTo>
                  <a:pt x="51" y="105"/>
                  <a:pt x="51" y="106"/>
                  <a:pt x="50" y="106"/>
                </a:cubicBezTo>
                <a:cubicBezTo>
                  <a:pt x="51" y="107"/>
                  <a:pt x="52" y="106"/>
                  <a:pt x="52" y="105"/>
                </a:cubicBezTo>
                <a:close/>
                <a:moveTo>
                  <a:pt x="228" y="151"/>
                </a:moveTo>
                <a:cubicBezTo>
                  <a:pt x="227" y="152"/>
                  <a:pt x="227" y="154"/>
                  <a:pt x="227" y="155"/>
                </a:cubicBezTo>
                <a:cubicBezTo>
                  <a:pt x="227" y="154"/>
                  <a:pt x="228" y="153"/>
                  <a:pt x="228" y="151"/>
                </a:cubicBezTo>
                <a:cubicBezTo>
                  <a:pt x="228" y="151"/>
                  <a:pt x="228" y="151"/>
                  <a:pt x="228" y="151"/>
                </a:cubicBezTo>
                <a:close/>
                <a:moveTo>
                  <a:pt x="72" y="196"/>
                </a:moveTo>
                <a:cubicBezTo>
                  <a:pt x="73" y="195"/>
                  <a:pt x="73" y="194"/>
                  <a:pt x="72" y="192"/>
                </a:cubicBezTo>
                <a:cubicBezTo>
                  <a:pt x="72" y="194"/>
                  <a:pt x="72" y="195"/>
                  <a:pt x="72" y="196"/>
                </a:cubicBezTo>
                <a:close/>
                <a:moveTo>
                  <a:pt x="235" y="180"/>
                </a:moveTo>
                <a:cubicBezTo>
                  <a:pt x="235" y="180"/>
                  <a:pt x="235" y="180"/>
                  <a:pt x="235" y="180"/>
                </a:cubicBezTo>
                <a:cubicBezTo>
                  <a:pt x="235" y="178"/>
                  <a:pt x="235" y="177"/>
                  <a:pt x="235" y="176"/>
                </a:cubicBezTo>
                <a:cubicBezTo>
                  <a:pt x="235" y="176"/>
                  <a:pt x="235" y="176"/>
                  <a:pt x="235" y="176"/>
                </a:cubicBezTo>
                <a:cubicBezTo>
                  <a:pt x="235" y="177"/>
                  <a:pt x="235" y="178"/>
                  <a:pt x="235" y="180"/>
                </a:cubicBezTo>
                <a:close/>
                <a:moveTo>
                  <a:pt x="34" y="127"/>
                </a:moveTo>
                <a:cubicBezTo>
                  <a:pt x="34" y="129"/>
                  <a:pt x="34" y="130"/>
                  <a:pt x="34" y="131"/>
                </a:cubicBezTo>
                <a:cubicBezTo>
                  <a:pt x="34" y="130"/>
                  <a:pt x="34" y="129"/>
                  <a:pt x="34" y="127"/>
                </a:cubicBezTo>
                <a:close/>
                <a:moveTo>
                  <a:pt x="198" y="185"/>
                </a:moveTo>
                <a:cubicBezTo>
                  <a:pt x="198" y="185"/>
                  <a:pt x="198" y="185"/>
                  <a:pt x="198" y="185"/>
                </a:cubicBezTo>
                <a:cubicBezTo>
                  <a:pt x="198" y="184"/>
                  <a:pt x="198" y="183"/>
                  <a:pt x="198" y="182"/>
                </a:cubicBezTo>
                <a:cubicBezTo>
                  <a:pt x="197" y="183"/>
                  <a:pt x="198" y="184"/>
                  <a:pt x="198" y="185"/>
                </a:cubicBezTo>
                <a:close/>
                <a:moveTo>
                  <a:pt x="193" y="202"/>
                </a:moveTo>
                <a:cubicBezTo>
                  <a:pt x="193" y="201"/>
                  <a:pt x="193" y="200"/>
                  <a:pt x="193" y="199"/>
                </a:cubicBezTo>
                <a:cubicBezTo>
                  <a:pt x="193" y="200"/>
                  <a:pt x="193" y="201"/>
                  <a:pt x="193" y="202"/>
                </a:cubicBezTo>
                <a:close/>
                <a:moveTo>
                  <a:pt x="131" y="284"/>
                </a:moveTo>
                <a:cubicBezTo>
                  <a:pt x="131" y="284"/>
                  <a:pt x="131" y="284"/>
                  <a:pt x="131" y="283"/>
                </a:cubicBezTo>
                <a:cubicBezTo>
                  <a:pt x="131" y="283"/>
                  <a:pt x="131" y="283"/>
                  <a:pt x="132" y="282"/>
                </a:cubicBezTo>
                <a:cubicBezTo>
                  <a:pt x="132" y="282"/>
                  <a:pt x="131" y="282"/>
                  <a:pt x="131" y="282"/>
                </a:cubicBezTo>
                <a:cubicBezTo>
                  <a:pt x="131" y="283"/>
                  <a:pt x="130" y="283"/>
                  <a:pt x="130" y="284"/>
                </a:cubicBezTo>
                <a:cubicBezTo>
                  <a:pt x="130" y="284"/>
                  <a:pt x="131" y="284"/>
                  <a:pt x="131" y="284"/>
                </a:cubicBezTo>
                <a:close/>
                <a:moveTo>
                  <a:pt x="27" y="133"/>
                </a:moveTo>
                <a:cubicBezTo>
                  <a:pt x="27" y="133"/>
                  <a:pt x="27" y="133"/>
                  <a:pt x="27" y="133"/>
                </a:cubicBezTo>
                <a:cubicBezTo>
                  <a:pt x="26" y="134"/>
                  <a:pt x="26" y="135"/>
                  <a:pt x="26" y="137"/>
                </a:cubicBezTo>
                <a:cubicBezTo>
                  <a:pt x="26" y="137"/>
                  <a:pt x="26" y="137"/>
                  <a:pt x="26" y="137"/>
                </a:cubicBezTo>
                <a:cubicBezTo>
                  <a:pt x="26" y="137"/>
                  <a:pt x="26" y="137"/>
                  <a:pt x="27" y="137"/>
                </a:cubicBezTo>
                <a:cubicBezTo>
                  <a:pt x="27" y="135"/>
                  <a:pt x="27" y="134"/>
                  <a:pt x="27" y="133"/>
                </a:cubicBezTo>
                <a:close/>
                <a:moveTo>
                  <a:pt x="209" y="117"/>
                </a:moveTo>
                <a:cubicBezTo>
                  <a:pt x="210" y="119"/>
                  <a:pt x="210" y="119"/>
                  <a:pt x="211" y="119"/>
                </a:cubicBezTo>
                <a:cubicBezTo>
                  <a:pt x="211" y="118"/>
                  <a:pt x="210" y="118"/>
                  <a:pt x="209" y="117"/>
                </a:cubicBezTo>
                <a:close/>
                <a:moveTo>
                  <a:pt x="204" y="114"/>
                </a:moveTo>
                <a:cubicBezTo>
                  <a:pt x="203" y="114"/>
                  <a:pt x="203" y="114"/>
                  <a:pt x="202" y="115"/>
                </a:cubicBezTo>
                <a:cubicBezTo>
                  <a:pt x="203" y="115"/>
                  <a:pt x="203" y="114"/>
                  <a:pt x="204" y="114"/>
                </a:cubicBezTo>
                <a:close/>
                <a:moveTo>
                  <a:pt x="76" y="25"/>
                </a:moveTo>
                <a:cubicBezTo>
                  <a:pt x="76" y="25"/>
                  <a:pt x="76" y="25"/>
                  <a:pt x="76" y="25"/>
                </a:cubicBezTo>
                <a:cubicBezTo>
                  <a:pt x="75" y="25"/>
                  <a:pt x="74" y="26"/>
                  <a:pt x="73" y="27"/>
                </a:cubicBezTo>
                <a:cubicBezTo>
                  <a:pt x="73" y="27"/>
                  <a:pt x="74" y="27"/>
                  <a:pt x="74" y="27"/>
                </a:cubicBezTo>
                <a:cubicBezTo>
                  <a:pt x="74" y="26"/>
                  <a:pt x="75" y="25"/>
                  <a:pt x="76" y="25"/>
                </a:cubicBezTo>
                <a:close/>
                <a:moveTo>
                  <a:pt x="74" y="210"/>
                </a:moveTo>
                <a:cubicBezTo>
                  <a:pt x="74" y="209"/>
                  <a:pt x="74" y="208"/>
                  <a:pt x="74" y="207"/>
                </a:cubicBezTo>
                <a:cubicBezTo>
                  <a:pt x="73" y="208"/>
                  <a:pt x="73" y="208"/>
                  <a:pt x="74" y="210"/>
                </a:cubicBezTo>
                <a:close/>
                <a:moveTo>
                  <a:pt x="64" y="109"/>
                </a:moveTo>
                <a:cubicBezTo>
                  <a:pt x="63" y="109"/>
                  <a:pt x="63" y="110"/>
                  <a:pt x="64" y="111"/>
                </a:cubicBezTo>
                <a:cubicBezTo>
                  <a:pt x="64" y="110"/>
                  <a:pt x="64" y="110"/>
                  <a:pt x="64" y="109"/>
                </a:cubicBezTo>
                <a:close/>
                <a:moveTo>
                  <a:pt x="53" y="112"/>
                </a:moveTo>
                <a:cubicBezTo>
                  <a:pt x="54" y="112"/>
                  <a:pt x="54" y="112"/>
                  <a:pt x="55" y="112"/>
                </a:cubicBezTo>
                <a:cubicBezTo>
                  <a:pt x="54" y="111"/>
                  <a:pt x="54" y="111"/>
                  <a:pt x="53" y="111"/>
                </a:cubicBezTo>
                <a:cubicBezTo>
                  <a:pt x="53" y="111"/>
                  <a:pt x="53" y="112"/>
                  <a:pt x="53" y="112"/>
                </a:cubicBezTo>
                <a:close/>
                <a:moveTo>
                  <a:pt x="222" y="155"/>
                </a:moveTo>
                <a:cubicBezTo>
                  <a:pt x="222" y="155"/>
                  <a:pt x="222" y="155"/>
                  <a:pt x="222" y="155"/>
                </a:cubicBezTo>
                <a:cubicBezTo>
                  <a:pt x="222" y="156"/>
                  <a:pt x="222" y="157"/>
                  <a:pt x="222" y="158"/>
                </a:cubicBezTo>
                <a:cubicBezTo>
                  <a:pt x="222" y="158"/>
                  <a:pt x="222" y="158"/>
                  <a:pt x="222" y="158"/>
                </a:cubicBezTo>
                <a:cubicBezTo>
                  <a:pt x="222" y="157"/>
                  <a:pt x="222" y="156"/>
                  <a:pt x="222" y="155"/>
                </a:cubicBezTo>
                <a:close/>
                <a:moveTo>
                  <a:pt x="68" y="125"/>
                </a:moveTo>
                <a:cubicBezTo>
                  <a:pt x="68" y="125"/>
                  <a:pt x="68" y="125"/>
                  <a:pt x="68" y="125"/>
                </a:cubicBezTo>
                <a:cubicBezTo>
                  <a:pt x="68" y="126"/>
                  <a:pt x="68" y="126"/>
                  <a:pt x="68" y="127"/>
                </a:cubicBezTo>
                <a:cubicBezTo>
                  <a:pt x="68" y="127"/>
                  <a:pt x="68" y="127"/>
                  <a:pt x="68" y="127"/>
                </a:cubicBezTo>
                <a:cubicBezTo>
                  <a:pt x="68" y="126"/>
                  <a:pt x="68" y="126"/>
                  <a:pt x="68" y="125"/>
                </a:cubicBezTo>
                <a:close/>
                <a:moveTo>
                  <a:pt x="45" y="194"/>
                </a:moveTo>
                <a:cubicBezTo>
                  <a:pt x="44" y="194"/>
                  <a:pt x="44" y="194"/>
                  <a:pt x="44" y="194"/>
                </a:cubicBezTo>
                <a:cubicBezTo>
                  <a:pt x="44" y="194"/>
                  <a:pt x="44" y="195"/>
                  <a:pt x="45" y="195"/>
                </a:cubicBezTo>
                <a:cubicBezTo>
                  <a:pt x="45" y="195"/>
                  <a:pt x="45" y="194"/>
                  <a:pt x="45" y="194"/>
                </a:cubicBezTo>
                <a:close/>
                <a:moveTo>
                  <a:pt x="44" y="184"/>
                </a:moveTo>
                <a:cubicBezTo>
                  <a:pt x="44" y="184"/>
                  <a:pt x="44" y="184"/>
                  <a:pt x="45" y="184"/>
                </a:cubicBezTo>
                <a:cubicBezTo>
                  <a:pt x="44" y="183"/>
                  <a:pt x="44" y="183"/>
                  <a:pt x="44" y="182"/>
                </a:cubicBezTo>
                <a:cubicBezTo>
                  <a:pt x="44" y="182"/>
                  <a:pt x="44" y="182"/>
                  <a:pt x="44" y="182"/>
                </a:cubicBezTo>
                <a:cubicBezTo>
                  <a:pt x="44" y="183"/>
                  <a:pt x="44" y="183"/>
                  <a:pt x="44" y="184"/>
                </a:cubicBezTo>
                <a:close/>
                <a:moveTo>
                  <a:pt x="72" y="229"/>
                </a:moveTo>
                <a:cubicBezTo>
                  <a:pt x="72" y="229"/>
                  <a:pt x="72" y="229"/>
                  <a:pt x="72" y="229"/>
                </a:cubicBezTo>
                <a:cubicBezTo>
                  <a:pt x="72" y="229"/>
                  <a:pt x="73" y="229"/>
                  <a:pt x="73" y="229"/>
                </a:cubicBezTo>
                <a:cubicBezTo>
                  <a:pt x="73" y="229"/>
                  <a:pt x="73" y="229"/>
                  <a:pt x="73" y="229"/>
                </a:cubicBezTo>
                <a:cubicBezTo>
                  <a:pt x="73" y="229"/>
                  <a:pt x="72" y="229"/>
                  <a:pt x="72" y="229"/>
                </a:cubicBezTo>
                <a:close/>
                <a:moveTo>
                  <a:pt x="221" y="127"/>
                </a:moveTo>
                <a:cubicBezTo>
                  <a:pt x="222" y="127"/>
                  <a:pt x="222" y="127"/>
                  <a:pt x="222" y="128"/>
                </a:cubicBezTo>
                <a:cubicBezTo>
                  <a:pt x="222" y="127"/>
                  <a:pt x="222" y="127"/>
                  <a:pt x="222" y="126"/>
                </a:cubicBezTo>
                <a:cubicBezTo>
                  <a:pt x="222" y="126"/>
                  <a:pt x="222" y="126"/>
                  <a:pt x="221" y="127"/>
                </a:cubicBezTo>
                <a:close/>
                <a:moveTo>
                  <a:pt x="73" y="27"/>
                </a:moveTo>
                <a:cubicBezTo>
                  <a:pt x="73" y="27"/>
                  <a:pt x="73" y="27"/>
                  <a:pt x="73" y="27"/>
                </a:cubicBezTo>
                <a:cubicBezTo>
                  <a:pt x="73" y="28"/>
                  <a:pt x="72" y="28"/>
                  <a:pt x="72" y="28"/>
                </a:cubicBezTo>
                <a:cubicBezTo>
                  <a:pt x="72" y="28"/>
                  <a:pt x="72" y="28"/>
                  <a:pt x="72" y="28"/>
                </a:cubicBezTo>
                <a:cubicBezTo>
                  <a:pt x="72" y="28"/>
                  <a:pt x="73" y="28"/>
                  <a:pt x="73" y="27"/>
                </a:cubicBezTo>
                <a:close/>
                <a:moveTo>
                  <a:pt x="28" y="123"/>
                </a:moveTo>
                <a:cubicBezTo>
                  <a:pt x="28" y="123"/>
                  <a:pt x="28" y="123"/>
                  <a:pt x="28" y="123"/>
                </a:cubicBezTo>
                <a:cubicBezTo>
                  <a:pt x="28" y="123"/>
                  <a:pt x="28" y="123"/>
                  <a:pt x="28" y="123"/>
                </a:cubicBezTo>
                <a:cubicBezTo>
                  <a:pt x="28" y="122"/>
                  <a:pt x="28" y="122"/>
                  <a:pt x="28" y="121"/>
                </a:cubicBezTo>
                <a:cubicBezTo>
                  <a:pt x="28" y="121"/>
                  <a:pt x="28" y="121"/>
                  <a:pt x="28" y="121"/>
                </a:cubicBezTo>
                <a:cubicBezTo>
                  <a:pt x="28" y="122"/>
                  <a:pt x="28" y="122"/>
                  <a:pt x="28" y="123"/>
                </a:cubicBezTo>
                <a:close/>
                <a:moveTo>
                  <a:pt x="225" y="109"/>
                </a:moveTo>
                <a:cubicBezTo>
                  <a:pt x="225" y="109"/>
                  <a:pt x="225" y="109"/>
                  <a:pt x="225" y="109"/>
                </a:cubicBezTo>
                <a:cubicBezTo>
                  <a:pt x="225" y="110"/>
                  <a:pt x="225" y="110"/>
                  <a:pt x="226" y="111"/>
                </a:cubicBezTo>
                <a:cubicBezTo>
                  <a:pt x="226" y="110"/>
                  <a:pt x="225" y="110"/>
                  <a:pt x="225" y="109"/>
                </a:cubicBezTo>
                <a:close/>
                <a:moveTo>
                  <a:pt x="50" y="190"/>
                </a:moveTo>
                <a:cubicBezTo>
                  <a:pt x="50" y="190"/>
                  <a:pt x="49" y="190"/>
                  <a:pt x="49" y="191"/>
                </a:cubicBezTo>
                <a:cubicBezTo>
                  <a:pt x="50" y="191"/>
                  <a:pt x="50" y="190"/>
                  <a:pt x="50" y="190"/>
                </a:cubicBezTo>
                <a:close/>
                <a:moveTo>
                  <a:pt x="187" y="212"/>
                </a:moveTo>
                <a:cubicBezTo>
                  <a:pt x="187" y="213"/>
                  <a:pt x="187" y="213"/>
                  <a:pt x="187" y="213"/>
                </a:cubicBezTo>
                <a:cubicBezTo>
                  <a:pt x="187" y="213"/>
                  <a:pt x="187" y="212"/>
                  <a:pt x="187" y="212"/>
                </a:cubicBezTo>
                <a:close/>
                <a:moveTo>
                  <a:pt x="45" y="172"/>
                </a:moveTo>
                <a:cubicBezTo>
                  <a:pt x="45" y="172"/>
                  <a:pt x="45" y="172"/>
                  <a:pt x="45" y="172"/>
                </a:cubicBezTo>
                <a:cubicBezTo>
                  <a:pt x="45" y="172"/>
                  <a:pt x="45" y="173"/>
                  <a:pt x="44" y="173"/>
                </a:cubicBezTo>
                <a:cubicBezTo>
                  <a:pt x="44" y="173"/>
                  <a:pt x="44" y="173"/>
                  <a:pt x="45" y="173"/>
                </a:cubicBezTo>
                <a:cubicBezTo>
                  <a:pt x="45" y="173"/>
                  <a:pt x="45" y="173"/>
                  <a:pt x="45" y="172"/>
                </a:cubicBezTo>
                <a:close/>
                <a:moveTo>
                  <a:pt x="53" y="101"/>
                </a:moveTo>
                <a:cubicBezTo>
                  <a:pt x="53" y="101"/>
                  <a:pt x="53" y="101"/>
                  <a:pt x="52" y="101"/>
                </a:cubicBezTo>
                <a:cubicBezTo>
                  <a:pt x="53" y="102"/>
                  <a:pt x="53" y="102"/>
                  <a:pt x="54" y="102"/>
                </a:cubicBezTo>
                <a:cubicBezTo>
                  <a:pt x="53" y="102"/>
                  <a:pt x="53" y="101"/>
                  <a:pt x="53" y="101"/>
                </a:cubicBezTo>
                <a:close/>
                <a:moveTo>
                  <a:pt x="73" y="188"/>
                </a:moveTo>
                <a:cubicBezTo>
                  <a:pt x="73" y="188"/>
                  <a:pt x="72" y="188"/>
                  <a:pt x="72" y="188"/>
                </a:cubicBezTo>
                <a:cubicBezTo>
                  <a:pt x="72" y="188"/>
                  <a:pt x="72" y="189"/>
                  <a:pt x="73" y="189"/>
                </a:cubicBezTo>
                <a:cubicBezTo>
                  <a:pt x="73" y="189"/>
                  <a:pt x="73" y="188"/>
                  <a:pt x="73" y="188"/>
                </a:cubicBezTo>
                <a:close/>
                <a:moveTo>
                  <a:pt x="67" y="111"/>
                </a:moveTo>
                <a:cubicBezTo>
                  <a:pt x="67" y="111"/>
                  <a:pt x="67" y="111"/>
                  <a:pt x="67" y="111"/>
                </a:cubicBezTo>
                <a:cubicBezTo>
                  <a:pt x="67" y="111"/>
                  <a:pt x="67" y="110"/>
                  <a:pt x="67" y="109"/>
                </a:cubicBezTo>
                <a:cubicBezTo>
                  <a:pt x="67" y="109"/>
                  <a:pt x="67" y="109"/>
                  <a:pt x="67" y="109"/>
                </a:cubicBezTo>
                <a:cubicBezTo>
                  <a:pt x="67" y="110"/>
                  <a:pt x="67" y="111"/>
                  <a:pt x="67" y="111"/>
                </a:cubicBezTo>
                <a:close/>
                <a:moveTo>
                  <a:pt x="203" y="141"/>
                </a:moveTo>
                <a:cubicBezTo>
                  <a:pt x="203" y="141"/>
                  <a:pt x="204" y="141"/>
                  <a:pt x="204" y="140"/>
                </a:cubicBezTo>
                <a:cubicBezTo>
                  <a:pt x="203" y="140"/>
                  <a:pt x="203" y="140"/>
                  <a:pt x="203" y="141"/>
                </a:cubicBezTo>
                <a:close/>
                <a:moveTo>
                  <a:pt x="51" y="131"/>
                </a:moveTo>
                <a:cubicBezTo>
                  <a:pt x="51" y="131"/>
                  <a:pt x="51" y="131"/>
                  <a:pt x="51" y="131"/>
                </a:cubicBezTo>
                <a:cubicBezTo>
                  <a:pt x="51" y="131"/>
                  <a:pt x="51" y="130"/>
                  <a:pt x="51" y="130"/>
                </a:cubicBezTo>
                <a:cubicBezTo>
                  <a:pt x="51" y="130"/>
                  <a:pt x="51" y="130"/>
                  <a:pt x="51" y="130"/>
                </a:cubicBezTo>
                <a:cubicBezTo>
                  <a:pt x="51" y="130"/>
                  <a:pt x="51" y="131"/>
                  <a:pt x="51" y="131"/>
                </a:cubicBezTo>
                <a:close/>
                <a:moveTo>
                  <a:pt x="205" y="180"/>
                </a:moveTo>
                <a:cubicBezTo>
                  <a:pt x="205" y="180"/>
                  <a:pt x="205" y="180"/>
                  <a:pt x="206" y="180"/>
                </a:cubicBezTo>
                <a:cubicBezTo>
                  <a:pt x="206" y="180"/>
                  <a:pt x="206" y="180"/>
                  <a:pt x="206" y="179"/>
                </a:cubicBezTo>
                <a:cubicBezTo>
                  <a:pt x="205" y="180"/>
                  <a:pt x="205" y="180"/>
                  <a:pt x="205" y="180"/>
                </a:cubicBezTo>
                <a:cubicBezTo>
                  <a:pt x="205" y="180"/>
                  <a:pt x="205" y="180"/>
                  <a:pt x="205" y="180"/>
                </a:cubicBezTo>
                <a:close/>
                <a:moveTo>
                  <a:pt x="52" y="135"/>
                </a:moveTo>
                <a:cubicBezTo>
                  <a:pt x="52" y="135"/>
                  <a:pt x="51" y="135"/>
                  <a:pt x="51" y="135"/>
                </a:cubicBezTo>
                <a:cubicBezTo>
                  <a:pt x="51" y="135"/>
                  <a:pt x="51" y="135"/>
                  <a:pt x="51" y="135"/>
                </a:cubicBezTo>
                <a:cubicBezTo>
                  <a:pt x="51" y="135"/>
                  <a:pt x="51" y="135"/>
                  <a:pt x="51" y="135"/>
                </a:cubicBezTo>
                <a:cubicBezTo>
                  <a:pt x="52" y="135"/>
                  <a:pt x="52" y="135"/>
                  <a:pt x="52" y="135"/>
                </a:cubicBezTo>
                <a:close/>
                <a:moveTo>
                  <a:pt x="258" y="161"/>
                </a:moveTo>
                <a:cubicBezTo>
                  <a:pt x="258" y="161"/>
                  <a:pt x="258" y="160"/>
                  <a:pt x="258" y="160"/>
                </a:cubicBezTo>
                <a:cubicBezTo>
                  <a:pt x="257" y="161"/>
                  <a:pt x="257" y="161"/>
                  <a:pt x="257" y="162"/>
                </a:cubicBezTo>
                <a:cubicBezTo>
                  <a:pt x="257" y="162"/>
                  <a:pt x="257" y="162"/>
                  <a:pt x="257" y="162"/>
                </a:cubicBezTo>
                <a:cubicBezTo>
                  <a:pt x="258" y="161"/>
                  <a:pt x="258" y="161"/>
                  <a:pt x="258" y="161"/>
                </a:cubicBezTo>
                <a:close/>
                <a:moveTo>
                  <a:pt x="7" y="158"/>
                </a:moveTo>
                <a:cubicBezTo>
                  <a:pt x="7" y="158"/>
                  <a:pt x="7" y="158"/>
                  <a:pt x="7" y="158"/>
                </a:cubicBezTo>
                <a:cubicBezTo>
                  <a:pt x="7" y="158"/>
                  <a:pt x="7" y="157"/>
                  <a:pt x="7" y="157"/>
                </a:cubicBezTo>
                <a:cubicBezTo>
                  <a:pt x="7" y="157"/>
                  <a:pt x="7" y="157"/>
                  <a:pt x="7" y="157"/>
                </a:cubicBezTo>
                <a:cubicBezTo>
                  <a:pt x="7" y="157"/>
                  <a:pt x="7" y="158"/>
                  <a:pt x="7" y="158"/>
                </a:cubicBezTo>
                <a:close/>
                <a:moveTo>
                  <a:pt x="27" y="131"/>
                </a:moveTo>
                <a:cubicBezTo>
                  <a:pt x="27" y="131"/>
                  <a:pt x="27" y="131"/>
                  <a:pt x="27" y="131"/>
                </a:cubicBezTo>
                <a:cubicBezTo>
                  <a:pt x="27" y="131"/>
                  <a:pt x="27" y="130"/>
                  <a:pt x="27" y="130"/>
                </a:cubicBezTo>
                <a:cubicBezTo>
                  <a:pt x="27" y="130"/>
                  <a:pt x="27" y="130"/>
                  <a:pt x="27" y="130"/>
                </a:cubicBezTo>
                <a:cubicBezTo>
                  <a:pt x="27" y="130"/>
                  <a:pt x="27" y="131"/>
                  <a:pt x="27" y="131"/>
                </a:cubicBezTo>
                <a:close/>
                <a:moveTo>
                  <a:pt x="194" y="211"/>
                </a:moveTo>
                <a:cubicBezTo>
                  <a:pt x="194" y="211"/>
                  <a:pt x="194" y="210"/>
                  <a:pt x="194" y="210"/>
                </a:cubicBezTo>
                <a:cubicBezTo>
                  <a:pt x="194" y="210"/>
                  <a:pt x="194" y="210"/>
                  <a:pt x="194" y="210"/>
                </a:cubicBezTo>
                <a:cubicBezTo>
                  <a:pt x="194" y="210"/>
                  <a:pt x="193" y="210"/>
                  <a:pt x="193" y="210"/>
                </a:cubicBezTo>
                <a:cubicBezTo>
                  <a:pt x="193" y="210"/>
                  <a:pt x="194" y="210"/>
                  <a:pt x="194" y="211"/>
                </a:cubicBezTo>
                <a:close/>
                <a:moveTo>
                  <a:pt x="213" y="133"/>
                </a:moveTo>
                <a:cubicBezTo>
                  <a:pt x="213" y="133"/>
                  <a:pt x="213" y="134"/>
                  <a:pt x="213" y="134"/>
                </a:cubicBezTo>
                <a:cubicBezTo>
                  <a:pt x="213" y="134"/>
                  <a:pt x="213" y="134"/>
                  <a:pt x="213" y="134"/>
                </a:cubicBezTo>
                <a:cubicBezTo>
                  <a:pt x="213" y="134"/>
                  <a:pt x="213" y="134"/>
                  <a:pt x="213" y="134"/>
                </a:cubicBezTo>
                <a:cubicBezTo>
                  <a:pt x="213" y="134"/>
                  <a:pt x="213" y="133"/>
                  <a:pt x="213" y="133"/>
                </a:cubicBezTo>
                <a:close/>
                <a:moveTo>
                  <a:pt x="73" y="217"/>
                </a:moveTo>
                <a:cubicBezTo>
                  <a:pt x="73" y="217"/>
                  <a:pt x="73" y="217"/>
                  <a:pt x="73" y="217"/>
                </a:cubicBezTo>
                <a:cubicBezTo>
                  <a:pt x="73" y="217"/>
                  <a:pt x="73" y="216"/>
                  <a:pt x="73" y="216"/>
                </a:cubicBezTo>
                <a:cubicBezTo>
                  <a:pt x="73" y="216"/>
                  <a:pt x="73" y="216"/>
                  <a:pt x="73" y="216"/>
                </a:cubicBezTo>
                <a:cubicBezTo>
                  <a:pt x="73" y="216"/>
                  <a:pt x="73" y="217"/>
                  <a:pt x="73" y="217"/>
                </a:cubicBezTo>
                <a:close/>
                <a:moveTo>
                  <a:pt x="49" y="106"/>
                </a:moveTo>
                <a:cubicBezTo>
                  <a:pt x="49" y="105"/>
                  <a:pt x="49" y="105"/>
                  <a:pt x="49" y="105"/>
                </a:cubicBezTo>
                <a:cubicBezTo>
                  <a:pt x="49" y="105"/>
                  <a:pt x="49" y="105"/>
                  <a:pt x="48" y="105"/>
                </a:cubicBezTo>
                <a:cubicBezTo>
                  <a:pt x="48" y="105"/>
                  <a:pt x="48" y="105"/>
                  <a:pt x="48" y="105"/>
                </a:cubicBezTo>
                <a:cubicBezTo>
                  <a:pt x="48" y="105"/>
                  <a:pt x="48" y="105"/>
                  <a:pt x="49" y="106"/>
                </a:cubicBezTo>
                <a:close/>
                <a:moveTo>
                  <a:pt x="144" y="285"/>
                </a:moveTo>
                <a:cubicBezTo>
                  <a:pt x="144" y="285"/>
                  <a:pt x="144" y="285"/>
                  <a:pt x="144" y="286"/>
                </a:cubicBezTo>
                <a:cubicBezTo>
                  <a:pt x="144" y="286"/>
                  <a:pt x="144" y="286"/>
                  <a:pt x="144" y="286"/>
                </a:cubicBezTo>
                <a:cubicBezTo>
                  <a:pt x="144" y="286"/>
                  <a:pt x="145" y="286"/>
                  <a:pt x="145" y="285"/>
                </a:cubicBezTo>
                <a:cubicBezTo>
                  <a:pt x="145" y="285"/>
                  <a:pt x="145" y="285"/>
                  <a:pt x="145" y="285"/>
                </a:cubicBezTo>
                <a:cubicBezTo>
                  <a:pt x="144" y="285"/>
                  <a:pt x="144" y="285"/>
                  <a:pt x="144" y="285"/>
                </a:cubicBezTo>
                <a:close/>
                <a:moveTo>
                  <a:pt x="224" y="103"/>
                </a:moveTo>
                <a:cubicBezTo>
                  <a:pt x="224" y="103"/>
                  <a:pt x="224" y="103"/>
                  <a:pt x="224" y="103"/>
                </a:cubicBezTo>
                <a:cubicBezTo>
                  <a:pt x="225" y="103"/>
                  <a:pt x="225" y="103"/>
                  <a:pt x="225" y="103"/>
                </a:cubicBezTo>
                <a:cubicBezTo>
                  <a:pt x="225" y="103"/>
                  <a:pt x="225" y="103"/>
                  <a:pt x="225" y="103"/>
                </a:cubicBezTo>
                <a:cubicBezTo>
                  <a:pt x="225" y="103"/>
                  <a:pt x="225" y="103"/>
                  <a:pt x="224" y="10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61" name="Freeform 360"/>
          <p:cNvSpPr>
            <a:spLocks noEditPoints="1"/>
          </p:cNvSpPr>
          <p:nvPr/>
        </p:nvSpPr>
        <p:spPr bwMode="auto">
          <a:xfrm>
            <a:off x="7937501" y="1739901"/>
            <a:ext cx="219075" cy="401638"/>
          </a:xfrm>
          <a:custGeom>
            <a:gdLst>
              <a:gd fmla="*/ 2 w 89" name="T0"/>
              <a:gd fmla="*/ 55 h 163" name="T1"/>
              <a:gd fmla="*/ 44 w 89" name="T2"/>
              <a:gd fmla="*/ 1 h 163" name="T3"/>
              <a:gd fmla="*/ 71 w 89" name="T4"/>
              <a:gd fmla="*/ 16 h 163" name="T5"/>
              <a:gd fmla="*/ 80 w 89" name="T6"/>
              <a:gd fmla="*/ 68 h 163" name="T7"/>
              <a:gd fmla="*/ 72 w 89" name="T8"/>
              <a:gd fmla="*/ 108 h 163" name="T9"/>
              <a:gd fmla="*/ 54 w 89" name="T10"/>
              <a:gd fmla="*/ 129 h 163" name="T11"/>
              <a:gd fmla="*/ 43 w 89" name="T12"/>
              <a:gd fmla="*/ 162 h 163" name="T13"/>
              <a:gd fmla="*/ 22 w 89" name="T14"/>
              <a:gd fmla="*/ 57 h 163" name="T15"/>
              <a:gd fmla="*/ 50 w 89" name="T16"/>
              <a:gd fmla="*/ 59 h 163" name="T17"/>
              <a:gd fmla="*/ 51 w 89" name="T18"/>
              <a:gd fmla="*/ 50 h 163" name="T19"/>
              <a:gd fmla="*/ 41 w 89" name="T20"/>
              <a:gd fmla="*/ 99 h 163" name="T21"/>
              <a:gd fmla="*/ 41 w 89" name="T22"/>
              <a:gd fmla="*/ 91 h 163" name="T23"/>
              <a:gd fmla="*/ 37 w 89" name="T24"/>
              <a:gd fmla="*/ 86 h 163" name="T25"/>
              <a:gd fmla="*/ 48 w 89" name="T26"/>
              <a:gd fmla="*/ 85 h 163" name="T27"/>
              <a:gd fmla="*/ 58 w 89" name="T28"/>
              <a:gd fmla="*/ 79 h 163" name="T29"/>
              <a:gd fmla="*/ 66 w 89" name="T30"/>
              <a:gd fmla="*/ 80 h 163" name="T31"/>
              <a:gd fmla="*/ 63 w 89" name="T32"/>
              <a:gd fmla="*/ 20 h 163" name="T33"/>
              <a:gd fmla="*/ 63 w 89" name="T34"/>
              <a:gd fmla="*/ 121 h 163" name="T35"/>
              <a:gd fmla="*/ 60 w 89" name="T36"/>
              <a:gd fmla="*/ 140 h 163" name="T37"/>
              <a:gd fmla="*/ 31 w 89" name="T38"/>
              <a:gd fmla="*/ 42 h 163" name="T39"/>
              <a:gd fmla="*/ 65 w 89" name="T40"/>
              <a:gd fmla="*/ 43 h 163" name="T41"/>
              <a:gd fmla="*/ 68 w 89" name="T42"/>
              <a:gd fmla="*/ 44 h 163" name="T43"/>
              <a:gd fmla="*/ 20 w 89" name="T44"/>
              <a:gd fmla="*/ 44 h 163" name="T45"/>
              <a:gd fmla="*/ 42 w 89" name="T46"/>
              <a:gd fmla="*/ 122 h 163" name="T47"/>
              <a:gd fmla="*/ 45 w 89" name="T48"/>
              <a:gd fmla="*/ 132 h 163" name="T49"/>
              <a:gd fmla="*/ 44 w 89" name="T50"/>
              <a:gd fmla="*/ 110 h 163" name="T51"/>
              <a:gd fmla="*/ 23 w 89" name="T52"/>
              <a:gd fmla="*/ 17 h 163" name="T53"/>
              <a:gd fmla="*/ 50 w 89" name="T54"/>
              <a:gd fmla="*/ 32 h 163" name="T55"/>
              <a:gd fmla="*/ 53 w 89" name="T56"/>
              <a:gd fmla="*/ 94 h 163" name="T57"/>
              <a:gd fmla="*/ 67 w 89" name="T58"/>
              <a:gd fmla="*/ 32 h 163" name="T59"/>
              <a:gd fmla="*/ 44 w 89" name="T60"/>
              <a:gd fmla="*/ 61 h 163" name="T61"/>
              <a:gd fmla="*/ 31 w 89" name="T62"/>
              <a:gd fmla="*/ 103 h 163" name="T63"/>
              <a:gd fmla="*/ 68 w 89" name="T64"/>
              <a:gd fmla="*/ 107 h 163" name="T65"/>
              <a:gd fmla="*/ 30 w 89" name="T66"/>
              <a:gd fmla="*/ 63 h 163" name="T67"/>
              <a:gd fmla="*/ 65 w 89" name="T68"/>
              <a:gd fmla="*/ 89 h 163" name="T69"/>
              <a:gd fmla="*/ 58 w 89" name="T70"/>
              <a:gd fmla="*/ 100 h 163" name="T71"/>
              <a:gd fmla="*/ 26 w 89" name="T72"/>
              <a:gd fmla="*/ 88 h 163" name="T73"/>
              <a:gd fmla="*/ 63 w 89" name="T74"/>
              <a:gd fmla="*/ 104 h 163" name="T75"/>
              <a:gd fmla="*/ 43 w 89" name="T76"/>
              <a:gd fmla="*/ 12 h 163" name="T77"/>
              <a:gd fmla="*/ 48 w 89" name="T78"/>
              <a:gd fmla="*/ 13 h 163" name="T79"/>
              <a:gd fmla="*/ 28 w 89" name="T80"/>
              <a:gd fmla="*/ 75 h 163" name="T81"/>
              <a:gd fmla="*/ 72 w 89" name="T82"/>
              <a:gd fmla="*/ 31 h 163" name="T83"/>
              <a:gd fmla="*/ 81 w 89" name="T84"/>
              <a:gd fmla="*/ 52 h 163" name="T85"/>
              <a:gd fmla="*/ 35 w 89" name="T86"/>
              <a:gd fmla="*/ 118 h 163" name="T87"/>
              <a:gd fmla="*/ 9 w 89" name="T88"/>
              <a:gd fmla="*/ 63 h 163" name="T89"/>
              <a:gd fmla="*/ 19 w 89" name="T90"/>
              <a:gd fmla="*/ 29 h 163" name="T91"/>
              <a:gd fmla="*/ 41 w 89" name="T92"/>
              <a:gd fmla="*/ 126 h 163" name="T93"/>
              <a:gd fmla="*/ 36 w 89" name="T94"/>
              <a:gd fmla="*/ 16 h 163" name="T95"/>
              <a:gd fmla="*/ 27 w 89" name="T96"/>
              <a:gd fmla="*/ 36 h 163" name="T97"/>
              <a:gd fmla="*/ 10 w 89" name="T98"/>
              <a:gd fmla="*/ 49 h 163" name="T99"/>
              <a:gd fmla="*/ 35 w 89" name="T100"/>
              <a:gd fmla="*/ 108 h 163" name="T101"/>
              <a:gd fmla="*/ 64 w 89" name="T102"/>
              <a:gd fmla="*/ 97 h 163" name="T103"/>
              <a:gd fmla="*/ 67 w 89" name="T104"/>
              <a:gd fmla="*/ 156 h 163" name="T105"/>
              <a:gd fmla="*/ 39 w 89" name="T106"/>
              <a:gd fmla="*/ 121 h 163" name="T107"/>
              <a:gd fmla="*/ 50 w 89" name="T108"/>
              <a:gd fmla="*/ 104 h 163" name="T109"/>
              <a:gd fmla="*/ 39 w 89" name="T110"/>
              <a:gd fmla="*/ 141 h 163" name="T111"/>
              <a:gd fmla="*/ 47 w 89" name="T112"/>
              <a:gd fmla="*/ 7 h 163" name="T113"/>
              <a:gd fmla="*/ 23 w 89" name="T114"/>
              <a:gd fmla="*/ 22 h 163" name="T115"/>
              <a:gd fmla="*/ 76 w 89" name="T116"/>
              <a:gd fmla="*/ 37 h 163" name="T117"/>
              <a:gd fmla="*/ 58 w 89" name="T118"/>
              <a:gd fmla="*/ 106 h 163" name="T119"/>
              <a:gd fmla="*/ 14 w 89" name="T120"/>
              <a:gd fmla="*/ 64 h 16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63" w="89">
                <a:moveTo>
                  <a:pt x="22" y="56"/>
                </a:moveTo>
                <a:cubicBezTo>
                  <a:pt x="21" y="58"/>
                  <a:pt x="20" y="59"/>
                  <a:pt x="19" y="60"/>
                </a:cubicBezTo>
                <a:cubicBezTo>
                  <a:pt x="18" y="63"/>
                  <a:pt x="16" y="65"/>
                  <a:pt x="15" y="68"/>
                </a:cubicBezTo>
                <a:cubicBezTo>
                  <a:pt x="14" y="69"/>
                  <a:pt x="13" y="70"/>
                  <a:pt x="12" y="71"/>
                </a:cubicBezTo>
                <a:cubicBezTo>
                  <a:pt x="11" y="71"/>
                  <a:pt x="10" y="72"/>
                  <a:pt x="10" y="73"/>
                </a:cubicBezTo>
                <a:cubicBezTo>
                  <a:pt x="9" y="73"/>
                  <a:pt x="8" y="73"/>
                  <a:pt x="7" y="73"/>
                </a:cubicBezTo>
                <a:cubicBezTo>
                  <a:pt x="6" y="73"/>
                  <a:pt x="5" y="73"/>
                  <a:pt x="4" y="73"/>
                </a:cubicBezTo>
                <a:cubicBezTo>
                  <a:pt x="3" y="73"/>
                  <a:pt x="3" y="73"/>
                  <a:pt x="2" y="72"/>
                </a:cubicBezTo>
                <a:cubicBezTo>
                  <a:pt x="2" y="72"/>
                  <a:pt x="1" y="71"/>
                  <a:pt x="1" y="70"/>
                </a:cubicBezTo>
                <a:cubicBezTo>
                  <a:pt x="0" y="65"/>
                  <a:pt x="1" y="60"/>
                  <a:pt x="2" y="55"/>
                </a:cubicBezTo>
                <a:cubicBezTo>
                  <a:pt x="4" y="48"/>
                  <a:pt x="7" y="40"/>
                  <a:pt x="9" y="33"/>
                </a:cubicBezTo>
                <a:cubicBezTo>
                  <a:pt x="12" y="28"/>
                  <a:pt x="14" y="22"/>
                  <a:pt x="16" y="17"/>
                </a:cubicBezTo>
                <a:cubicBezTo>
                  <a:pt x="17" y="16"/>
                  <a:pt x="17" y="15"/>
                  <a:pt x="17" y="15"/>
                </a:cubicBezTo>
                <a:cubicBezTo>
                  <a:pt x="18" y="14"/>
                  <a:pt x="18" y="13"/>
                  <a:pt x="19" y="13"/>
                </a:cubicBezTo>
                <a:cubicBezTo>
                  <a:pt x="20" y="13"/>
                  <a:pt x="20" y="12"/>
                  <a:pt x="21" y="12"/>
                </a:cubicBezTo>
                <a:cubicBezTo>
                  <a:pt x="21" y="12"/>
                  <a:pt x="21" y="11"/>
                  <a:pt x="21" y="11"/>
                </a:cubicBezTo>
                <a:cubicBezTo>
                  <a:pt x="22" y="10"/>
                  <a:pt x="22" y="10"/>
                  <a:pt x="22" y="9"/>
                </a:cubicBezTo>
                <a:cubicBezTo>
                  <a:pt x="25" y="4"/>
                  <a:pt x="29" y="2"/>
                  <a:pt x="34" y="1"/>
                </a:cubicBezTo>
                <a:cubicBezTo>
                  <a:pt x="36" y="1"/>
                  <a:pt x="38" y="2"/>
                  <a:pt x="40" y="1"/>
                </a:cubicBezTo>
                <a:cubicBezTo>
                  <a:pt x="42" y="1"/>
                  <a:pt x="43" y="1"/>
                  <a:pt x="44" y="1"/>
                </a:cubicBezTo>
                <a:cubicBezTo>
                  <a:pt x="44" y="1"/>
                  <a:pt x="45" y="1"/>
                  <a:pt x="45" y="0"/>
                </a:cubicBezTo>
                <a:cubicBezTo>
                  <a:pt x="46" y="0"/>
                  <a:pt x="47" y="1"/>
                  <a:pt x="47" y="2"/>
                </a:cubicBezTo>
                <a:cubicBezTo>
                  <a:pt x="47" y="2"/>
                  <a:pt x="47" y="2"/>
                  <a:pt x="48" y="3"/>
                </a:cubicBezTo>
                <a:cubicBezTo>
                  <a:pt x="51" y="4"/>
                  <a:pt x="54" y="5"/>
                  <a:pt x="57" y="6"/>
                </a:cubicBezTo>
                <a:cubicBezTo>
                  <a:pt x="59" y="7"/>
                  <a:pt x="61" y="8"/>
                  <a:pt x="63" y="9"/>
                </a:cubicBezTo>
                <a:cubicBezTo>
                  <a:pt x="64" y="9"/>
                  <a:pt x="64" y="9"/>
                  <a:pt x="64" y="9"/>
                </a:cubicBezTo>
                <a:cubicBezTo>
                  <a:pt x="65" y="9"/>
                  <a:pt x="65" y="9"/>
                  <a:pt x="65" y="10"/>
                </a:cubicBezTo>
                <a:cubicBezTo>
                  <a:pt x="65" y="10"/>
                  <a:pt x="66" y="10"/>
                  <a:pt x="66" y="10"/>
                </a:cubicBezTo>
                <a:cubicBezTo>
                  <a:pt x="68" y="12"/>
                  <a:pt x="69" y="13"/>
                  <a:pt x="70" y="15"/>
                </a:cubicBezTo>
                <a:cubicBezTo>
                  <a:pt x="70" y="16"/>
                  <a:pt x="71" y="16"/>
                  <a:pt x="71" y="16"/>
                </a:cubicBezTo>
                <a:cubicBezTo>
                  <a:pt x="72" y="16"/>
                  <a:pt x="72" y="17"/>
                  <a:pt x="73" y="17"/>
                </a:cubicBezTo>
                <a:cubicBezTo>
                  <a:pt x="74" y="19"/>
                  <a:pt x="75" y="21"/>
                  <a:pt x="76" y="23"/>
                </a:cubicBezTo>
                <a:cubicBezTo>
                  <a:pt x="81" y="30"/>
                  <a:pt x="84" y="38"/>
                  <a:pt x="86" y="46"/>
                </a:cubicBezTo>
                <a:cubicBezTo>
                  <a:pt x="87" y="51"/>
                  <a:pt x="89" y="56"/>
                  <a:pt x="89" y="61"/>
                </a:cubicBezTo>
                <a:cubicBezTo>
                  <a:pt x="89" y="62"/>
                  <a:pt x="89" y="62"/>
                  <a:pt x="89" y="63"/>
                </a:cubicBezTo>
                <a:cubicBezTo>
                  <a:pt x="89" y="64"/>
                  <a:pt x="89" y="64"/>
                  <a:pt x="89" y="64"/>
                </a:cubicBezTo>
                <a:cubicBezTo>
                  <a:pt x="89" y="65"/>
                  <a:pt x="89" y="66"/>
                  <a:pt x="89" y="66"/>
                </a:cubicBezTo>
                <a:cubicBezTo>
                  <a:pt x="89" y="69"/>
                  <a:pt x="86" y="71"/>
                  <a:pt x="84" y="70"/>
                </a:cubicBezTo>
                <a:cubicBezTo>
                  <a:pt x="83" y="70"/>
                  <a:pt x="82" y="69"/>
                  <a:pt x="81" y="68"/>
                </a:cubicBezTo>
                <a:cubicBezTo>
                  <a:pt x="80" y="68"/>
                  <a:pt x="80" y="68"/>
                  <a:pt x="80" y="68"/>
                </a:cubicBezTo>
                <a:cubicBezTo>
                  <a:pt x="77" y="67"/>
                  <a:pt x="75" y="65"/>
                  <a:pt x="73" y="63"/>
                </a:cubicBezTo>
                <a:cubicBezTo>
                  <a:pt x="73" y="63"/>
                  <a:pt x="73" y="63"/>
                  <a:pt x="73" y="63"/>
                </a:cubicBezTo>
                <a:cubicBezTo>
                  <a:pt x="73" y="63"/>
                  <a:pt x="73" y="63"/>
                  <a:pt x="73" y="63"/>
                </a:cubicBezTo>
                <a:cubicBezTo>
                  <a:pt x="73" y="63"/>
                  <a:pt x="73" y="64"/>
                  <a:pt x="73" y="64"/>
                </a:cubicBezTo>
                <a:cubicBezTo>
                  <a:pt x="73" y="70"/>
                  <a:pt x="73" y="75"/>
                  <a:pt x="73" y="81"/>
                </a:cubicBezTo>
                <a:cubicBezTo>
                  <a:pt x="73" y="85"/>
                  <a:pt x="72" y="88"/>
                  <a:pt x="72" y="91"/>
                </a:cubicBezTo>
                <a:cubicBezTo>
                  <a:pt x="71" y="93"/>
                  <a:pt x="70" y="95"/>
                  <a:pt x="69" y="97"/>
                </a:cubicBezTo>
                <a:cubicBezTo>
                  <a:pt x="69" y="97"/>
                  <a:pt x="69" y="98"/>
                  <a:pt x="69" y="98"/>
                </a:cubicBezTo>
                <a:cubicBezTo>
                  <a:pt x="71" y="98"/>
                  <a:pt x="71" y="100"/>
                  <a:pt x="71" y="101"/>
                </a:cubicBezTo>
                <a:cubicBezTo>
                  <a:pt x="71" y="104"/>
                  <a:pt x="71" y="106"/>
                  <a:pt x="72" y="108"/>
                </a:cubicBezTo>
                <a:cubicBezTo>
                  <a:pt x="72" y="112"/>
                  <a:pt x="72" y="115"/>
                  <a:pt x="72" y="119"/>
                </a:cubicBezTo>
                <a:cubicBezTo>
                  <a:pt x="73" y="123"/>
                  <a:pt x="73" y="127"/>
                  <a:pt x="73" y="130"/>
                </a:cubicBezTo>
                <a:cubicBezTo>
                  <a:pt x="72" y="135"/>
                  <a:pt x="72" y="140"/>
                  <a:pt x="72" y="144"/>
                </a:cubicBezTo>
                <a:cubicBezTo>
                  <a:pt x="71" y="148"/>
                  <a:pt x="71" y="151"/>
                  <a:pt x="70" y="154"/>
                </a:cubicBezTo>
                <a:cubicBezTo>
                  <a:pt x="70" y="155"/>
                  <a:pt x="69" y="157"/>
                  <a:pt x="69" y="158"/>
                </a:cubicBezTo>
                <a:cubicBezTo>
                  <a:pt x="68" y="158"/>
                  <a:pt x="68" y="159"/>
                  <a:pt x="67" y="160"/>
                </a:cubicBezTo>
                <a:cubicBezTo>
                  <a:pt x="66" y="161"/>
                  <a:pt x="64" y="161"/>
                  <a:pt x="62" y="160"/>
                </a:cubicBezTo>
                <a:cubicBezTo>
                  <a:pt x="61" y="159"/>
                  <a:pt x="60" y="158"/>
                  <a:pt x="59" y="156"/>
                </a:cubicBezTo>
                <a:cubicBezTo>
                  <a:pt x="58" y="153"/>
                  <a:pt x="57" y="150"/>
                  <a:pt x="56" y="147"/>
                </a:cubicBezTo>
                <a:cubicBezTo>
                  <a:pt x="55" y="141"/>
                  <a:pt x="54" y="135"/>
                  <a:pt x="54" y="129"/>
                </a:cubicBezTo>
                <a:cubicBezTo>
                  <a:pt x="54" y="127"/>
                  <a:pt x="53" y="124"/>
                  <a:pt x="53" y="122"/>
                </a:cubicBezTo>
                <a:cubicBezTo>
                  <a:pt x="52" y="118"/>
                  <a:pt x="51" y="114"/>
                  <a:pt x="51" y="110"/>
                </a:cubicBezTo>
                <a:cubicBezTo>
                  <a:pt x="51" y="109"/>
                  <a:pt x="51" y="107"/>
                  <a:pt x="51" y="106"/>
                </a:cubicBezTo>
                <a:cubicBezTo>
                  <a:pt x="50" y="106"/>
                  <a:pt x="49" y="106"/>
                  <a:pt x="48" y="107"/>
                </a:cubicBezTo>
                <a:cubicBezTo>
                  <a:pt x="48" y="107"/>
                  <a:pt x="48" y="107"/>
                  <a:pt x="48" y="108"/>
                </a:cubicBezTo>
                <a:cubicBezTo>
                  <a:pt x="48" y="116"/>
                  <a:pt x="48" y="125"/>
                  <a:pt x="49" y="134"/>
                </a:cubicBezTo>
                <a:cubicBezTo>
                  <a:pt x="49" y="139"/>
                  <a:pt x="49" y="145"/>
                  <a:pt x="47" y="150"/>
                </a:cubicBezTo>
                <a:cubicBezTo>
                  <a:pt x="47" y="153"/>
                  <a:pt x="46" y="155"/>
                  <a:pt x="46" y="158"/>
                </a:cubicBezTo>
                <a:cubicBezTo>
                  <a:pt x="46" y="159"/>
                  <a:pt x="45" y="160"/>
                  <a:pt x="45" y="161"/>
                </a:cubicBezTo>
                <a:cubicBezTo>
                  <a:pt x="44" y="161"/>
                  <a:pt x="44" y="162"/>
                  <a:pt x="43" y="162"/>
                </a:cubicBezTo>
                <a:cubicBezTo>
                  <a:pt x="43" y="163"/>
                  <a:pt x="42" y="163"/>
                  <a:pt x="41" y="162"/>
                </a:cubicBezTo>
                <a:cubicBezTo>
                  <a:pt x="40" y="162"/>
                  <a:pt x="39" y="161"/>
                  <a:pt x="39" y="161"/>
                </a:cubicBezTo>
                <a:cubicBezTo>
                  <a:pt x="38" y="160"/>
                  <a:pt x="37" y="159"/>
                  <a:pt x="36" y="158"/>
                </a:cubicBezTo>
                <a:cubicBezTo>
                  <a:pt x="34" y="155"/>
                  <a:pt x="33" y="152"/>
                  <a:pt x="32" y="148"/>
                </a:cubicBezTo>
                <a:cubicBezTo>
                  <a:pt x="31" y="145"/>
                  <a:pt x="30" y="141"/>
                  <a:pt x="30" y="137"/>
                </a:cubicBezTo>
                <a:cubicBezTo>
                  <a:pt x="29" y="126"/>
                  <a:pt x="28" y="115"/>
                  <a:pt x="29" y="104"/>
                </a:cubicBezTo>
                <a:cubicBezTo>
                  <a:pt x="29" y="103"/>
                  <a:pt x="28" y="102"/>
                  <a:pt x="28" y="101"/>
                </a:cubicBezTo>
                <a:cubicBezTo>
                  <a:pt x="26" y="98"/>
                  <a:pt x="25" y="95"/>
                  <a:pt x="25" y="93"/>
                </a:cubicBezTo>
                <a:cubicBezTo>
                  <a:pt x="23" y="87"/>
                  <a:pt x="23" y="82"/>
                  <a:pt x="22" y="77"/>
                </a:cubicBezTo>
                <a:cubicBezTo>
                  <a:pt x="22" y="70"/>
                  <a:pt x="22" y="64"/>
                  <a:pt x="22" y="57"/>
                </a:cubicBezTo>
                <a:cubicBezTo>
                  <a:pt x="22" y="57"/>
                  <a:pt x="22" y="57"/>
                  <a:pt x="22" y="56"/>
                </a:cubicBezTo>
                <a:cubicBezTo>
                  <a:pt x="22" y="56"/>
                  <a:pt x="22" y="56"/>
                  <a:pt x="22" y="56"/>
                </a:cubicBezTo>
                <a:close/>
                <a:moveTo>
                  <a:pt x="38" y="85"/>
                </a:moveTo>
                <a:cubicBezTo>
                  <a:pt x="37" y="85"/>
                  <a:pt x="37" y="85"/>
                  <a:pt x="37" y="84"/>
                </a:cubicBezTo>
                <a:cubicBezTo>
                  <a:pt x="37" y="85"/>
                  <a:pt x="36" y="85"/>
                  <a:pt x="36" y="86"/>
                </a:cubicBezTo>
                <a:cubicBezTo>
                  <a:pt x="35" y="86"/>
                  <a:pt x="35" y="86"/>
                  <a:pt x="34" y="86"/>
                </a:cubicBezTo>
                <a:cubicBezTo>
                  <a:pt x="34" y="86"/>
                  <a:pt x="34" y="85"/>
                  <a:pt x="34" y="85"/>
                </a:cubicBezTo>
                <a:cubicBezTo>
                  <a:pt x="34" y="84"/>
                  <a:pt x="34" y="84"/>
                  <a:pt x="34" y="84"/>
                </a:cubicBezTo>
                <a:cubicBezTo>
                  <a:pt x="34" y="83"/>
                  <a:pt x="35" y="82"/>
                  <a:pt x="35" y="81"/>
                </a:cubicBezTo>
                <a:cubicBezTo>
                  <a:pt x="40" y="74"/>
                  <a:pt x="45" y="66"/>
                  <a:pt x="50" y="59"/>
                </a:cubicBezTo>
                <a:cubicBezTo>
                  <a:pt x="50" y="59"/>
                  <a:pt x="50" y="59"/>
                  <a:pt x="51" y="58"/>
                </a:cubicBezTo>
                <a:cubicBezTo>
                  <a:pt x="50" y="59"/>
                  <a:pt x="50" y="59"/>
                  <a:pt x="50" y="59"/>
                </a:cubicBezTo>
                <a:cubicBezTo>
                  <a:pt x="48" y="61"/>
                  <a:pt x="47" y="62"/>
                  <a:pt x="45" y="64"/>
                </a:cubicBezTo>
                <a:cubicBezTo>
                  <a:pt x="42" y="67"/>
                  <a:pt x="38" y="71"/>
                  <a:pt x="35" y="74"/>
                </a:cubicBezTo>
                <a:cubicBezTo>
                  <a:pt x="35" y="75"/>
                  <a:pt x="34" y="75"/>
                  <a:pt x="34" y="75"/>
                </a:cubicBezTo>
                <a:cubicBezTo>
                  <a:pt x="33" y="76"/>
                  <a:pt x="33" y="76"/>
                  <a:pt x="32" y="75"/>
                </a:cubicBezTo>
                <a:cubicBezTo>
                  <a:pt x="32" y="75"/>
                  <a:pt x="32" y="74"/>
                  <a:pt x="32" y="74"/>
                </a:cubicBezTo>
                <a:cubicBezTo>
                  <a:pt x="32" y="73"/>
                  <a:pt x="32" y="73"/>
                  <a:pt x="33" y="73"/>
                </a:cubicBezTo>
                <a:cubicBezTo>
                  <a:pt x="34" y="71"/>
                  <a:pt x="35" y="70"/>
                  <a:pt x="36" y="68"/>
                </a:cubicBezTo>
                <a:cubicBezTo>
                  <a:pt x="41" y="62"/>
                  <a:pt x="46" y="56"/>
                  <a:pt x="51" y="50"/>
                </a:cubicBezTo>
                <a:cubicBezTo>
                  <a:pt x="51" y="50"/>
                  <a:pt x="51" y="49"/>
                  <a:pt x="52" y="49"/>
                </a:cubicBezTo>
                <a:cubicBezTo>
                  <a:pt x="51" y="49"/>
                  <a:pt x="51" y="49"/>
                  <a:pt x="51" y="49"/>
                </a:cubicBezTo>
                <a:cubicBezTo>
                  <a:pt x="50" y="50"/>
                  <a:pt x="49" y="52"/>
                  <a:pt x="47" y="53"/>
                </a:cubicBezTo>
                <a:cubicBezTo>
                  <a:pt x="42" y="58"/>
                  <a:pt x="38" y="63"/>
                  <a:pt x="33" y="68"/>
                </a:cubicBezTo>
                <a:cubicBezTo>
                  <a:pt x="32" y="69"/>
                  <a:pt x="31" y="69"/>
                  <a:pt x="30" y="69"/>
                </a:cubicBezTo>
                <a:cubicBezTo>
                  <a:pt x="30" y="70"/>
                  <a:pt x="30" y="70"/>
                  <a:pt x="30" y="70"/>
                </a:cubicBezTo>
                <a:cubicBezTo>
                  <a:pt x="31" y="74"/>
                  <a:pt x="31" y="78"/>
                  <a:pt x="31" y="82"/>
                </a:cubicBezTo>
                <a:cubicBezTo>
                  <a:pt x="31" y="84"/>
                  <a:pt x="31" y="86"/>
                  <a:pt x="32" y="89"/>
                </a:cubicBezTo>
                <a:cubicBezTo>
                  <a:pt x="32" y="92"/>
                  <a:pt x="33" y="94"/>
                  <a:pt x="36" y="96"/>
                </a:cubicBezTo>
                <a:cubicBezTo>
                  <a:pt x="37" y="98"/>
                  <a:pt x="39" y="99"/>
                  <a:pt x="41" y="99"/>
                </a:cubicBezTo>
                <a:cubicBezTo>
                  <a:pt x="42" y="98"/>
                  <a:pt x="43" y="98"/>
                  <a:pt x="43" y="97"/>
                </a:cubicBezTo>
                <a:cubicBezTo>
                  <a:pt x="46" y="93"/>
                  <a:pt x="48" y="89"/>
                  <a:pt x="51" y="85"/>
                </a:cubicBezTo>
                <a:cubicBezTo>
                  <a:pt x="51" y="85"/>
                  <a:pt x="51" y="85"/>
                  <a:pt x="52" y="84"/>
                </a:cubicBezTo>
                <a:cubicBezTo>
                  <a:pt x="51" y="84"/>
                  <a:pt x="51" y="85"/>
                  <a:pt x="51" y="85"/>
                </a:cubicBezTo>
                <a:cubicBezTo>
                  <a:pt x="48" y="88"/>
                  <a:pt x="46" y="91"/>
                  <a:pt x="43" y="94"/>
                </a:cubicBezTo>
                <a:cubicBezTo>
                  <a:pt x="43" y="95"/>
                  <a:pt x="42" y="96"/>
                  <a:pt x="41" y="96"/>
                </a:cubicBezTo>
                <a:cubicBezTo>
                  <a:pt x="41" y="97"/>
                  <a:pt x="40" y="97"/>
                  <a:pt x="40" y="97"/>
                </a:cubicBezTo>
                <a:cubicBezTo>
                  <a:pt x="39" y="96"/>
                  <a:pt x="39" y="96"/>
                  <a:pt x="39" y="95"/>
                </a:cubicBezTo>
                <a:cubicBezTo>
                  <a:pt x="39" y="95"/>
                  <a:pt x="40" y="94"/>
                  <a:pt x="40" y="94"/>
                </a:cubicBezTo>
                <a:cubicBezTo>
                  <a:pt x="40" y="93"/>
                  <a:pt x="41" y="92"/>
                  <a:pt x="41" y="91"/>
                </a:cubicBezTo>
                <a:cubicBezTo>
                  <a:pt x="44" y="86"/>
                  <a:pt x="47" y="82"/>
                  <a:pt x="50" y="77"/>
                </a:cubicBezTo>
                <a:cubicBezTo>
                  <a:pt x="50" y="77"/>
                  <a:pt x="50" y="76"/>
                  <a:pt x="50" y="76"/>
                </a:cubicBezTo>
                <a:cubicBezTo>
                  <a:pt x="50" y="76"/>
                  <a:pt x="50" y="76"/>
                  <a:pt x="50" y="77"/>
                </a:cubicBezTo>
                <a:cubicBezTo>
                  <a:pt x="48" y="79"/>
                  <a:pt x="46" y="81"/>
                  <a:pt x="44" y="84"/>
                </a:cubicBezTo>
                <a:cubicBezTo>
                  <a:pt x="41" y="86"/>
                  <a:pt x="39" y="89"/>
                  <a:pt x="37" y="91"/>
                </a:cubicBezTo>
                <a:cubicBezTo>
                  <a:pt x="37" y="92"/>
                  <a:pt x="36" y="92"/>
                  <a:pt x="36" y="92"/>
                </a:cubicBezTo>
                <a:cubicBezTo>
                  <a:pt x="35" y="93"/>
                  <a:pt x="35" y="93"/>
                  <a:pt x="34" y="92"/>
                </a:cubicBezTo>
                <a:cubicBezTo>
                  <a:pt x="34" y="92"/>
                  <a:pt x="34" y="92"/>
                  <a:pt x="34" y="91"/>
                </a:cubicBezTo>
                <a:cubicBezTo>
                  <a:pt x="34" y="91"/>
                  <a:pt x="34" y="90"/>
                  <a:pt x="34" y="90"/>
                </a:cubicBezTo>
                <a:cubicBezTo>
                  <a:pt x="35" y="88"/>
                  <a:pt x="36" y="87"/>
                  <a:pt x="37" y="86"/>
                </a:cubicBezTo>
                <a:cubicBezTo>
                  <a:pt x="37" y="86"/>
                  <a:pt x="37" y="85"/>
                  <a:pt x="38" y="85"/>
                </a:cubicBezTo>
                <a:close/>
                <a:moveTo>
                  <a:pt x="42" y="82"/>
                </a:moveTo>
                <a:cubicBezTo>
                  <a:pt x="43" y="81"/>
                  <a:pt x="44" y="80"/>
                  <a:pt x="45" y="79"/>
                </a:cubicBezTo>
                <a:cubicBezTo>
                  <a:pt x="50" y="73"/>
                  <a:pt x="56" y="66"/>
                  <a:pt x="62" y="60"/>
                </a:cubicBezTo>
                <a:cubicBezTo>
                  <a:pt x="62" y="59"/>
                  <a:pt x="62" y="59"/>
                  <a:pt x="63" y="59"/>
                </a:cubicBezTo>
                <a:cubicBezTo>
                  <a:pt x="63" y="58"/>
                  <a:pt x="64" y="58"/>
                  <a:pt x="64" y="59"/>
                </a:cubicBezTo>
                <a:cubicBezTo>
                  <a:pt x="64" y="59"/>
                  <a:pt x="64" y="59"/>
                  <a:pt x="64" y="60"/>
                </a:cubicBezTo>
                <a:cubicBezTo>
                  <a:pt x="64" y="60"/>
                  <a:pt x="64" y="60"/>
                  <a:pt x="64" y="61"/>
                </a:cubicBezTo>
                <a:cubicBezTo>
                  <a:pt x="63" y="61"/>
                  <a:pt x="63" y="62"/>
                  <a:pt x="63" y="62"/>
                </a:cubicBezTo>
                <a:cubicBezTo>
                  <a:pt x="57" y="70"/>
                  <a:pt x="52" y="77"/>
                  <a:pt x="48" y="85"/>
                </a:cubicBezTo>
                <a:cubicBezTo>
                  <a:pt x="47" y="85"/>
                  <a:pt x="47" y="86"/>
                  <a:pt x="47" y="86"/>
                </a:cubicBezTo>
                <a:cubicBezTo>
                  <a:pt x="48" y="85"/>
                  <a:pt x="49" y="84"/>
                  <a:pt x="50" y="83"/>
                </a:cubicBezTo>
                <a:cubicBezTo>
                  <a:pt x="54" y="77"/>
                  <a:pt x="59" y="71"/>
                  <a:pt x="64" y="65"/>
                </a:cubicBezTo>
                <a:cubicBezTo>
                  <a:pt x="64" y="65"/>
                  <a:pt x="65" y="65"/>
                  <a:pt x="65" y="65"/>
                </a:cubicBezTo>
                <a:cubicBezTo>
                  <a:pt x="65" y="64"/>
                  <a:pt x="66" y="64"/>
                  <a:pt x="66" y="65"/>
                </a:cubicBezTo>
                <a:cubicBezTo>
                  <a:pt x="67" y="65"/>
                  <a:pt x="67" y="65"/>
                  <a:pt x="66" y="66"/>
                </a:cubicBezTo>
                <a:cubicBezTo>
                  <a:pt x="66" y="66"/>
                  <a:pt x="66" y="66"/>
                  <a:pt x="66" y="67"/>
                </a:cubicBezTo>
                <a:cubicBezTo>
                  <a:pt x="63" y="71"/>
                  <a:pt x="60" y="75"/>
                  <a:pt x="57" y="79"/>
                </a:cubicBezTo>
                <a:cubicBezTo>
                  <a:pt x="57" y="79"/>
                  <a:pt x="57" y="80"/>
                  <a:pt x="57" y="80"/>
                </a:cubicBezTo>
                <a:cubicBezTo>
                  <a:pt x="57" y="80"/>
                  <a:pt x="58" y="79"/>
                  <a:pt x="58" y="79"/>
                </a:cubicBezTo>
                <a:cubicBezTo>
                  <a:pt x="60" y="76"/>
                  <a:pt x="63" y="74"/>
                  <a:pt x="65" y="71"/>
                </a:cubicBezTo>
                <a:cubicBezTo>
                  <a:pt x="66" y="70"/>
                  <a:pt x="66" y="70"/>
                  <a:pt x="67" y="70"/>
                </a:cubicBezTo>
                <a:cubicBezTo>
                  <a:pt x="67" y="69"/>
                  <a:pt x="68" y="69"/>
                  <a:pt x="68" y="70"/>
                </a:cubicBezTo>
                <a:cubicBezTo>
                  <a:pt x="69" y="70"/>
                  <a:pt x="69" y="70"/>
                  <a:pt x="68" y="71"/>
                </a:cubicBezTo>
                <a:cubicBezTo>
                  <a:pt x="68" y="71"/>
                  <a:pt x="68" y="71"/>
                  <a:pt x="68" y="72"/>
                </a:cubicBezTo>
                <a:cubicBezTo>
                  <a:pt x="68" y="73"/>
                  <a:pt x="67" y="74"/>
                  <a:pt x="67" y="74"/>
                </a:cubicBezTo>
                <a:cubicBezTo>
                  <a:pt x="64" y="79"/>
                  <a:pt x="61" y="84"/>
                  <a:pt x="58" y="89"/>
                </a:cubicBezTo>
                <a:cubicBezTo>
                  <a:pt x="58" y="89"/>
                  <a:pt x="58" y="90"/>
                  <a:pt x="58" y="90"/>
                </a:cubicBezTo>
                <a:cubicBezTo>
                  <a:pt x="58" y="90"/>
                  <a:pt x="58" y="90"/>
                  <a:pt x="58" y="90"/>
                </a:cubicBezTo>
                <a:cubicBezTo>
                  <a:pt x="61" y="87"/>
                  <a:pt x="63" y="83"/>
                  <a:pt x="66" y="80"/>
                </a:cubicBezTo>
                <a:cubicBezTo>
                  <a:pt x="67" y="79"/>
                  <a:pt x="67" y="79"/>
                  <a:pt x="68" y="79"/>
                </a:cubicBezTo>
                <a:cubicBezTo>
                  <a:pt x="68" y="78"/>
                  <a:pt x="69" y="78"/>
                  <a:pt x="69" y="78"/>
                </a:cubicBezTo>
                <a:cubicBezTo>
                  <a:pt x="69" y="74"/>
                  <a:pt x="69" y="70"/>
                  <a:pt x="69" y="67"/>
                </a:cubicBezTo>
                <a:cubicBezTo>
                  <a:pt x="70" y="63"/>
                  <a:pt x="69" y="60"/>
                  <a:pt x="69" y="57"/>
                </a:cubicBezTo>
                <a:cubicBezTo>
                  <a:pt x="69" y="56"/>
                  <a:pt x="69" y="56"/>
                  <a:pt x="69" y="55"/>
                </a:cubicBezTo>
                <a:cubicBezTo>
                  <a:pt x="68" y="55"/>
                  <a:pt x="68" y="54"/>
                  <a:pt x="68" y="53"/>
                </a:cubicBezTo>
                <a:cubicBezTo>
                  <a:pt x="68" y="52"/>
                  <a:pt x="68" y="51"/>
                  <a:pt x="67" y="50"/>
                </a:cubicBezTo>
                <a:cubicBezTo>
                  <a:pt x="58" y="60"/>
                  <a:pt x="49" y="71"/>
                  <a:pt x="42" y="82"/>
                </a:cubicBezTo>
                <a:close/>
                <a:moveTo>
                  <a:pt x="64" y="19"/>
                </a:moveTo>
                <a:cubicBezTo>
                  <a:pt x="64" y="20"/>
                  <a:pt x="64" y="20"/>
                  <a:pt x="63" y="20"/>
                </a:cubicBezTo>
                <a:cubicBezTo>
                  <a:pt x="59" y="25"/>
                  <a:pt x="55" y="30"/>
                  <a:pt x="51" y="35"/>
                </a:cubicBezTo>
                <a:cubicBezTo>
                  <a:pt x="46" y="41"/>
                  <a:pt x="41" y="47"/>
                  <a:pt x="37" y="52"/>
                </a:cubicBezTo>
                <a:cubicBezTo>
                  <a:pt x="36" y="53"/>
                  <a:pt x="36" y="53"/>
                  <a:pt x="36" y="53"/>
                </a:cubicBezTo>
                <a:cubicBezTo>
                  <a:pt x="36" y="53"/>
                  <a:pt x="36" y="53"/>
                  <a:pt x="37" y="53"/>
                </a:cubicBezTo>
                <a:cubicBezTo>
                  <a:pt x="46" y="44"/>
                  <a:pt x="55" y="36"/>
                  <a:pt x="64" y="27"/>
                </a:cubicBezTo>
                <a:cubicBezTo>
                  <a:pt x="64" y="27"/>
                  <a:pt x="65" y="26"/>
                  <a:pt x="66" y="27"/>
                </a:cubicBezTo>
                <a:cubicBezTo>
                  <a:pt x="66" y="24"/>
                  <a:pt x="65" y="22"/>
                  <a:pt x="64" y="19"/>
                </a:cubicBezTo>
                <a:close/>
                <a:moveTo>
                  <a:pt x="61" y="123"/>
                </a:moveTo>
                <a:cubicBezTo>
                  <a:pt x="61" y="123"/>
                  <a:pt x="61" y="123"/>
                  <a:pt x="61" y="123"/>
                </a:cubicBezTo>
                <a:cubicBezTo>
                  <a:pt x="62" y="122"/>
                  <a:pt x="62" y="121"/>
                  <a:pt x="63" y="121"/>
                </a:cubicBezTo>
                <a:cubicBezTo>
                  <a:pt x="63" y="120"/>
                  <a:pt x="64" y="120"/>
                  <a:pt x="65" y="120"/>
                </a:cubicBezTo>
                <a:cubicBezTo>
                  <a:pt x="65" y="121"/>
                  <a:pt x="65" y="121"/>
                  <a:pt x="65" y="122"/>
                </a:cubicBezTo>
                <a:cubicBezTo>
                  <a:pt x="65" y="123"/>
                  <a:pt x="65" y="123"/>
                  <a:pt x="65" y="124"/>
                </a:cubicBezTo>
                <a:cubicBezTo>
                  <a:pt x="64" y="126"/>
                  <a:pt x="63" y="128"/>
                  <a:pt x="62" y="130"/>
                </a:cubicBezTo>
                <a:cubicBezTo>
                  <a:pt x="62" y="131"/>
                  <a:pt x="62" y="132"/>
                  <a:pt x="62" y="133"/>
                </a:cubicBezTo>
                <a:cubicBezTo>
                  <a:pt x="62" y="133"/>
                  <a:pt x="61" y="134"/>
                  <a:pt x="62" y="134"/>
                </a:cubicBezTo>
                <a:cubicBezTo>
                  <a:pt x="62" y="134"/>
                  <a:pt x="62" y="135"/>
                  <a:pt x="62" y="135"/>
                </a:cubicBezTo>
                <a:cubicBezTo>
                  <a:pt x="62" y="136"/>
                  <a:pt x="61" y="137"/>
                  <a:pt x="60" y="137"/>
                </a:cubicBezTo>
                <a:cubicBezTo>
                  <a:pt x="59" y="137"/>
                  <a:pt x="59" y="137"/>
                  <a:pt x="59" y="137"/>
                </a:cubicBezTo>
                <a:cubicBezTo>
                  <a:pt x="59" y="138"/>
                  <a:pt x="60" y="139"/>
                  <a:pt x="60" y="140"/>
                </a:cubicBezTo>
                <a:cubicBezTo>
                  <a:pt x="60" y="141"/>
                  <a:pt x="60" y="141"/>
                  <a:pt x="61" y="141"/>
                </a:cubicBezTo>
                <a:cubicBezTo>
                  <a:pt x="62" y="142"/>
                  <a:pt x="63" y="143"/>
                  <a:pt x="62" y="144"/>
                </a:cubicBezTo>
                <a:cubicBezTo>
                  <a:pt x="62" y="145"/>
                  <a:pt x="62" y="145"/>
                  <a:pt x="62" y="146"/>
                </a:cubicBezTo>
                <a:cubicBezTo>
                  <a:pt x="63" y="145"/>
                  <a:pt x="64" y="145"/>
                  <a:pt x="64" y="144"/>
                </a:cubicBezTo>
                <a:cubicBezTo>
                  <a:pt x="65" y="144"/>
                  <a:pt x="66" y="144"/>
                  <a:pt x="67" y="144"/>
                </a:cubicBezTo>
                <a:cubicBezTo>
                  <a:pt x="67" y="142"/>
                  <a:pt x="66" y="115"/>
                  <a:pt x="66" y="113"/>
                </a:cubicBezTo>
                <a:cubicBezTo>
                  <a:pt x="64" y="117"/>
                  <a:pt x="63" y="120"/>
                  <a:pt x="61" y="123"/>
                </a:cubicBezTo>
                <a:close/>
                <a:moveTo>
                  <a:pt x="30" y="43"/>
                </a:moveTo>
                <a:cubicBezTo>
                  <a:pt x="30" y="43"/>
                  <a:pt x="30" y="43"/>
                  <a:pt x="30" y="43"/>
                </a:cubicBezTo>
                <a:cubicBezTo>
                  <a:pt x="31" y="42"/>
                  <a:pt x="31" y="42"/>
                  <a:pt x="31" y="42"/>
                </a:cubicBezTo>
                <a:cubicBezTo>
                  <a:pt x="40" y="32"/>
                  <a:pt x="49" y="23"/>
                  <a:pt x="58" y="14"/>
                </a:cubicBezTo>
                <a:cubicBezTo>
                  <a:pt x="59" y="14"/>
                  <a:pt x="59" y="13"/>
                  <a:pt x="59" y="13"/>
                </a:cubicBezTo>
                <a:cubicBezTo>
                  <a:pt x="60" y="13"/>
                  <a:pt x="60" y="12"/>
                  <a:pt x="60" y="12"/>
                </a:cubicBezTo>
                <a:cubicBezTo>
                  <a:pt x="58" y="12"/>
                  <a:pt x="56" y="12"/>
                  <a:pt x="54" y="12"/>
                </a:cubicBezTo>
                <a:cubicBezTo>
                  <a:pt x="54" y="12"/>
                  <a:pt x="54" y="13"/>
                  <a:pt x="53" y="13"/>
                </a:cubicBezTo>
                <a:cubicBezTo>
                  <a:pt x="52" y="15"/>
                  <a:pt x="50" y="17"/>
                  <a:pt x="49" y="19"/>
                </a:cubicBezTo>
                <a:cubicBezTo>
                  <a:pt x="43" y="26"/>
                  <a:pt x="37" y="34"/>
                  <a:pt x="31" y="41"/>
                </a:cubicBezTo>
                <a:cubicBezTo>
                  <a:pt x="31" y="42"/>
                  <a:pt x="31" y="42"/>
                  <a:pt x="30" y="43"/>
                </a:cubicBezTo>
                <a:close/>
                <a:moveTo>
                  <a:pt x="68" y="41"/>
                </a:moveTo>
                <a:cubicBezTo>
                  <a:pt x="67" y="42"/>
                  <a:pt x="66" y="42"/>
                  <a:pt x="65" y="43"/>
                </a:cubicBezTo>
                <a:cubicBezTo>
                  <a:pt x="63" y="46"/>
                  <a:pt x="61" y="49"/>
                  <a:pt x="59" y="51"/>
                </a:cubicBezTo>
                <a:cubicBezTo>
                  <a:pt x="53" y="59"/>
                  <a:pt x="47" y="68"/>
                  <a:pt x="41" y="76"/>
                </a:cubicBezTo>
                <a:cubicBezTo>
                  <a:pt x="41" y="76"/>
                  <a:pt x="41" y="77"/>
                  <a:pt x="41" y="77"/>
                </a:cubicBezTo>
                <a:cubicBezTo>
                  <a:pt x="41" y="77"/>
                  <a:pt x="41" y="77"/>
                  <a:pt x="41" y="77"/>
                </a:cubicBezTo>
                <a:cubicBezTo>
                  <a:pt x="41" y="77"/>
                  <a:pt x="41" y="77"/>
                  <a:pt x="41" y="77"/>
                </a:cubicBezTo>
                <a:cubicBezTo>
                  <a:pt x="46" y="70"/>
                  <a:pt x="52" y="64"/>
                  <a:pt x="57" y="58"/>
                </a:cubicBezTo>
                <a:cubicBezTo>
                  <a:pt x="58" y="56"/>
                  <a:pt x="59" y="55"/>
                  <a:pt x="60" y="54"/>
                </a:cubicBezTo>
                <a:cubicBezTo>
                  <a:pt x="62" y="51"/>
                  <a:pt x="64" y="49"/>
                  <a:pt x="66" y="48"/>
                </a:cubicBezTo>
                <a:cubicBezTo>
                  <a:pt x="66" y="47"/>
                  <a:pt x="66" y="47"/>
                  <a:pt x="66" y="47"/>
                </a:cubicBezTo>
                <a:cubicBezTo>
                  <a:pt x="67" y="46"/>
                  <a:pt x="67" y="45"/>
                  <a:pt x="68" y="44"/>
                </a:cubicBezTo>
                <a:cubicBezTo>
                  <a:pt x="69" y="43"/>
                  <a:pt x="68" y="42"/>
                  <a:pt x="68" y="41"/>
                </a:cubicBezTo>
                <a:close/>
                <a:moveTo>
                  <a:pt x="20" y="40"/>
                </a:moveTo>
                <a:cubicBezTo>
                  <a:pt x="20" y="40"/>
                  <a:pt x="20" y="40"/>
                  <a:pt x="20" y="40"/>
                </a:cubicBezTo>
                <a:cubicBezTo>
                  <a:pt x="18" y="43"/>
                  <a:pt x="17" y="45"/>
                  <a:pt x="16" y="47"/>
                </a:cubicBezTo>
                <a:cubicBezTo>
                  <a:pt x="14" y="51"/>
                  <a:pt x="12" y="56"/>
                  <a:pt x="10" y="60"/>
                </a:cubicBezTo>
                <a:cubicBezTo>
                  <a:pt x="10" y="60"/>
                  <a:pt x="10" y="61"/>
                  <a:pt x="10" y="61"/>
                </a:cubicBezTo>
                <a:cubicBezTo>
                  <a:pt x="11" y="61"/>
                  <a:pt x="11" y="61"/>
                  <a:pt x="12" y="61"/>
                </a:cubicBezTo>
                <a:cubicBezTo>
                  <a:pt x="13" y="61"/>
                  <a:pt x="13" y="61"/>
                  <a:pt x="14" y="60"/>
                </a:cubicBezTo>
                <a:cubicBezTo>
                  <a:pt x="17" y="56"/>
                  <a:pt x="19" y="52"/>
                  <a:pt x="20" y="48"/>
                </a:cubicBezTo>
                <a:cubicBezTo>
                  <a:pt x="20" y="47"/>
                  <a:pt x="21" y="46"/>
                  <a:pt x="20" y="44"/>
                </a:cubicBezTo>
                <a:cubicBezTo>
                  <a:pt x="20" y="43"/>
                  <a:pt x="20" y="42"/>
                  <a:pt x="20" y="40"/>
                </a:cubicBezTo>
                <a:close/>
                <a:moveTo>
                  <a:pt x="61" y="15"/>
                </a:moveTo>
                <a:cubicBezTo>
                  <a:pt x="52" y="24"/>
                  <a:pt x="44" y="33"/>
                  <a:pt x="36" y="43"/>
                </a:cubicBezTo>
                <a:cubicBezTo>
                  <a:pt x="36" y="42"/>
                  <a:pt x="36" y="42"/>
                  <a:pt x="37" y="42"/>
                </a:cubicBezTo>
                <a:cubicBezTo>
                  <a:pt x="45" y="34"/>
                  <a:pt x="54" y="26"/>
                  <a:pt x="62" y="18"/>
                </a:cubicBezTo>
                <a:cubicBezTo>
                  <a:pt x="62" y="18"/>
                  <a:pt x="63" y="17"/>
                  <a:pt x="64" y="17"/>
                </a:cubicBezTo>
                <a:cubicBezTo>
                  <a:pt x="63" y="15"/>
                  <a:pt x="63" y="15"/>
                  <a:pt x="61" y="15"/>
                </a:cubicBezTo>
                <a:close/>
                <a:moveTo>
                  <a:pt x="40" y="123"/>
                </a:moveTo>
                <a:cubicBezTo>
                  <a:pt x="40" y="123"/>
                  <a:pt x="40" y="123"/>
                  <a:pt x="40" y="123"/>
                </a:cubicBezTo>
                <a:cubicBezTo>
                  <a:pt x="40" y="123"/>
                  <a:pt x="41" y="122"/>
                  <a:pt x="42" y="122"/>
                </a:cubicBezTo>
                <a:cubicBezTo>
                  <a:pt x="42" y="121"/>
                  <a:pt x="42" y="121"/>
                  <a:pt x="43" y="121"/>
                </a:cubicBezTo>
                <a:cubicBezTo>
                  <a:pt x="43" y="120"/>
                  <a:pt x="44" y="120"/>
                  <a:pt x="44" y="121"/>
                </a:cubicBezTo>
                <a:cubicBezTo>
                  <a:pt x="45" y="121"/>
                  <a:pt x="45" y="122"/>
                  <a:pt x="45" y="122"/>
                </a:cubicBezTo>
                <a:cubicBezTo>
                  <a:pt x="45" y="123"/>
                  <a:pt x="44" y="123"/>
                  <a:pt x="44" y="124"/>
                </a:cubicBezTo>
                <a:cubicBezTo>
                  <a:pt x="42" y="128"/>
                  <a:pt x="40" y="133"/>
                  <a:pt x="38" y="137"/>
                </a:cubicBezTo>
                <a:cubicBezTo>
                  <a:pt x="38" y="137"/>
                  <a:pt x="38" y="138"/>
                  <a:pt x="38" y="138"/>
                </a:cubicBezTo>
                <a:cubicBezTo>
                  <a:pt x="38" y="138"/>
                  <a:pt x="38" y="138"/>
                  <a:pt x="38" y="138"/>
                </a:cubicBezTo>
                <a:cubicBezTo>
                  <a:pt x="38" y="138"/>
                  <a:pt x="39" y="138"/>
                  <a:pt x="39" y="137"/>
                </a:cubicBezTo>
                <a:cubicBezTo>
                  <a:pt x="40" y="136"/>
                  <a:pt x="41" y="135"/>
                  <a:pt x="43" y="133"/>
                </a:cubicBezTo>
                <a:cubicBezTo>
                  <a:pt x="43" y="133"/>
                  <a:pt x="44" y="132"/>
                  <a:pt x="45" y="132"/>
                </a:cubicBezTo>
                <a:cubicBezTo>
                  <a:pt x="45" y="132"/>
                  <a:pt x="45" y="131"/>
                  <a:pt x="45" y="131"/>
                </a:cubicBezTo>
                <a:cubicBezTo>
                  <a:pt x="45" y="126"/>
                  <a:pt x="45" y="120"/>
                  <a:pt x="45" y="115"/>
                </a:cubicBezTo>
                <a:cubicBezTo>
                  <a:pt x="45" y="114"/>
                  <a:pt x="45" y="112"/>
                  <a:pt x="45" y="111"/>
                </a:cubicBezTo>
                <a:cubicBezTo>
                  <a:pt x="45" y="110"/>
                  <a:pt x="45" y="108"/>
                  <a:pt x="45" y="107"/>
                </a:cubicBezTo>
                <a:cubicBezTo>
                  <a:pt x="45" y="107"/>
                  <a:pt x="44" y="106"/>
                  <a:pt x="44" y="106"/>
                </a:cubicBezTo>
                <a:cubicBezTo>
                  <a:pt x="43" y="106"/>
                  <a:pt x="43" y="106"/>
                  <a:pt x="43" y="106"/>
                </a:cubicBezTo>
                <a:cubicBezTo>
                  <a:pt x="42" y="109"/>
                  <a:pt x="41" y="112"/>
                  <a:pt x="39" y="115"/>
                </a:cubicBezTo>
                <a:cubicBezTo>
                  <a:pt x="40" y="114"/>
                  <a:pt x="41" y="113"/>
                  <a:pt x="42" y="112"/>
                </a:cubicBezTo>
                <a:cubicBezTo>
                  <a:pt x="42" y="112"/>
                  <a:pt x="42" y="111"/>
                  <a:pt x="43" y="111"/>
                </a:cubicBezTo>
                <a:cubicBezTo>
                  <a:pt x="43" y="110"/>
                  <a:pt x="44" y="110"/>
                  <a:pt x="44" y="110"/>
                </a:cubicBezTo>
                <a:cubicBezTo>
                  <a:pt x="45" y="111"/>
                  <a:pt x="45" y="111"/>
                  <a:pt x="45" y="112"/>
                </a:cubicBezTo>
                <a:cubicBezTo>
                  <a:pt x="45" y="113"/>
                  <a:pt x="44" y="113"/>
                  <a:pt x="44" y="114"/>
                </a:cubicBezTo>
                <a:cubicBezTo>
                  <a:pt x="43" y="117"/>
                  <a:pt x="42" y="120"/>
                  <a:pt x="40" y="122"/>
                </a:cubicBezTo>
                <a:cubicBezTo>
                  <a:pt x="40" y="123"/>
                  <a:pt x="40" y="123"/>
                  <a:pt x="40" y="123"/>
                </a:cubicBezTo>
                <a:close/>
                <a:moveTo>
                  <a:pt x="44" y="6"/>
                </a:moveTo>
                <a:cubicBezTo>
                  <a:pt x="44" y="6"/>
                  <a:pt x="43" y="6"/>
                  <a:pt x="43" y="6"/>
                </a:cubicBezTo>
                <a:cubicBezTo>
                  <a:pt x="41" y="6"/>
                  <a:pt x="39" y="6"/>
                  <a:pt x="38" y="6"/>
                </a:cubicBezTo>
                <a:cubicBezTo>
                  <a:pt x="35" y="6"/>
                  <a:pt x="33" y="6"/>
                  <a:pt x="31" y="7"/>
                </a:cubicBezTo>
                <a:cubicBezTo>
                  <a:pt x="28" y="9"/>
                  <a:pt x="26" y="11"/>
                  <a:pt x="24" y="14"/>
                </a:cubicBezTo>
                <a:cubicBezTo>
                  <a:pt x="23" y="15"/>
                  <a:pt x="23" y="16"/>
                  <a:pt x="23" y="17"/>
                </a:cubicBezTo>
                <a:cubicBezTo>
                  <a:pt x="24" y="16"/>
                  <a:pt x="25" y="16"/>
                  <a:pt x="26" y="17"/>
                </a:cubicBezTo>
                <a:cubicBezTo>
                  <a:pt x="26" y="17"/>
                  <a:pt x="26" y="16"/>
                  <a:pt x="27" y="16"/>
                </a:cubicBezTo>
                <a:cubicBezTo>
                  <a:pt x="28" y="13"/>
                  <a:pt x="31" y="11"/>
                  <a:pt x="34" y="10"/>
                </a:cubicBezTo>
                <a:cubicBezTo>
                  <a:pt x="35" y="10"/>
                  <a:pt x="36" y="9"/>
                  <a:pt x="36" y="9"/>
                </a:cubicBezTo>
                <a:cubicBezTo>
                  <a:pt x="37" y="9"/>
                  <a:pt x="37" y="9"/>
                  <a:pt x="38" y="9"/>
                </a:cubicBezTo>
                <a:cubicBezTo>
                  <a:pt x="39" y="9"/>
                  <a:pt x="40" y="9"/>
                  <a:pt x="41" y="9"/>
                </a:cubicBezTo>
                <a:cubicBezTo>
                  <a:pt x="41" y="9"/>
                  <a:pt x="41" y="8"/>
                  <a:pt x="42" y="8"/>
                </a:cubicBezTo>
                <a:cubicBezTo>
                  <a:pt x="42" y="8"/>
                  <a:pt x="43" y="7"/>
                  <a:pt x="44" y="6"/>
                </a:cubicBezTo>
                <a:close/>
                <a:moveTo>
                  <a:pt x="51" y="32"/>
                </a:moveTo>
                <a:cubicBezTo>
                  <a:pt x="51" y="32"/>
                  <a:pt x="50" y="32"/>
                  <a:pt x="50" y="32"/>
                </a:cubicBezTo>
                <a:cubicBezTo>
                  <a:pt x="50" y="32"/>
                  <a:pt x="50" y="32"/>
                  <a:pt x="50" y="33"/>
                </a:cubicBezTo>
                <a:cubicBezTo>
                  <a:pt x="48" y="34"/>
                  <a:pt x="46" y="36"/>
                  <a:pt x="45" y="37"/>
                </a:cubicBezTo>
                <a:cubicBezTo>
                  <a:pt x="40" y="42"/>
                  <a:pt x="34" y="47"/>
                  <a:pt x="29" y="52"/>
                </a:cubicBezTo>
                <a:cubicBezTo>
                  <a:pt x="29" y="53"/>
                  <a:pt x="29" y="53"/>
                  <a:pt x="29" y="54"/>
                </a:cubicBezTo>
                <a:cubicBezTo>
                  <a:pt x="29" y="55"/>
                  <a:pt x="29" y="56"/>
                  <a:pt x="29" y="57"/>
                </a:cubicBezTo>
                <a:cubicBezTo>
                  <a:pt x="29" y="57"/>
                  <a:pt x="29" y="58"/>
                  <a:pt x="29" y="58"/>
                </a:cubicBezTo>
                <a:cubicBezTo>
                  <a:pt x="36" y="49"/>
                  <a:pt x="43" y="40"/>
                  <a:pt x="51" y="32"/>
                </a:cubicBezTo>
                <a:close/>
                <a:moveTo>
                  <a:pt x="46" y="100"/>
                </a:moveTo>
                <a:cubicBezTo>
                  <a:pt x="48" y="99"/>
                  <a:pt x="51" y="97"/>
                  <a:pt x="53" y="96"/>
                </a:cubicBezTo>
                <a:cubicBezTo>
                  <a:pt x="52" y="95"/>
                  <a:pt x="53" y="94"/>
                  <a:pt x="53" y="94"/>
                </a:cubicBezTo>
                <a:cubicBezTo>
                  <a:pt x="54" y="93"/>
                  <a:pt x="54" y="92"/>
                  <a:pt x="55" y="91"/>
                </a:cubicBezTo>
                <a:cubicBezTo>
                  <a:pt x="57" y="87"/>
                  <a:pt x="59" y="83"/>
                  <a:pt x="62" y="79"/>
                </a:cubicBezTo>
                <a:cubicBezTo>
                  <a:pt x="62" y="79"/>
                  <a:pt x="62" y="78"/>
                  <a:pt x="62" y="78"/>
                </a:cubicBezTo>
                <a:cubicBezTo>
                  <a:pt x="56" y="84"/>
                  <a:pt x="51" y="91"/>
                  <a:pt x="46" y="98"/>
                </a:cubicBezTo>
                <a:cubicBezTo>
                  <a:pt x="46" y="99"/>
                  <a:pt x="46" y="99"/>
                  <a:pt x="46" y="100"/>
                </a:cubicBezTo>
                <a:close/>
                <a:moveTo>
                  <a:pt x="66" y="28"/>
                </a:moveTo>
                <a:cubicBezTo>
                  <a:pt x="60" y="34"/>
                  <a:pt x="45" y="51"/>
                  <a:pt x="44" y="53"/>
                </a:cubicBezTo>
                <a:cubicBezTo>
                  <a:pt x="45" y="52"/>
                  <a:pt x="45" y="52"/>
                  <a:pt x="45" y="52"/>
                </a:cubicBezTo>
                <a:cubicBezTo>
                  <a:pt x="52" y="45"/>
                  <a:pt x="59" y="39"/>
                  <a:pt x="66" y="32"/>
                </a:cubicBezTo>
                <a:cubicBezTo>
                  <a:pt x="66" y="32"/>
                  <a:pt x="67" y="32"/>
                  <a:pt x="67" y="32"/>
                </a:cubicBezTo>
                <a:cubicBezTo>
                  <a:pt x="67" y="32"/>
                  <a:pt x="67" y="31"/>
                  <a:pt x="67" y="31"/>
                </a:cubicBezTo>
                <a:cubicBezTo>
                  <a:pt x="67" y="30"/>
                  <a:pt x="67" y="29"/>
                  <a:pt x="66" y="28"/>
                </a:cubicBezTo>
                <a:close/>
                <a:moveTo>
                  <a:pt x="44" y="61"/>
                </a:moveTo>
                <a:cubicBezTo>
                  <a:pt x="44" y="61"/>
                  <a:pt x="44" y="61"/>
                  <a:pt x="45" y="61"/>
                </a:cubicBezTo>
                <a:cubicBezTo>
                  <a:pt x="45" y="61"/>
                  <a:pt x="45" y="61"/>
                  <a:pt x="45" y="60"/>
                </a:cubicBezTo>
                <a:cubicBezTo>
                  <a:pt x="51" y="55"/>
                  <a:pt x="57" y="49"/>
                  <a:pt x="63" y="43"/>
                </a:cubicBezTo>
                <a:cubicBezTo>
                  <a:pt x="64" y="41"/>
                  <a:pt x="66" y="40"/>
                  <a:pt x="67" y="38"/>
                </a:cubicBezTo>
                <a:cubicBezTo>
                  <a:pt x="68" y="38"/>
                  <a:pt x="68" y="37"/>
                  <a:pt x="68" y="37"/>
                </a:cubicBezTo>
                <a:cubicBezTo>
                  <a:pt x="68" y="36"/>
                  <a:pt x="68" y="36"/>
                  <a:pt x="67" y="35"/>
                </a:cubicBezTo>
                <a:cubicBezTo>
                  <a:pt x="59" y="43"/>
                  <a:pt x="52" y="52"/>
                  <a:pt x="44" y="61"/>
                </a:cubicBezTo>
                <a:close/>
                <a:moveTo>
                  <a:pt x="34" y="149"/>
                </a:moveTo>
                <a:cubicBezTo>
                  <a:pt x="34" y="149"/>
                  <a:pt x="34" y="149"/>
                  <a:pt x="35" y="149"/>
                </a:cubicBezTo>
                <a:cubicBezTo>
                  <a:pt x="34" y="149"/>
                  <a:pt x="34" y="148"/>
                  <a:pt x="34" y="148"/>
                </a:cubicBezTo>
                <a:cubicBezTo>
                  <a:pt x="33" y="144"/>
                  <a:pt x="33" y="140"/>
                  <a:pt x="33" y="136"/>
                </a:cubicBezTo>
                <a:cubicBezTo>
                  <a:pt x="33" y="130"/>
                  <a:pt x="33" y="123"/>
                  <a:pt x="32" y="117"/>
                </a:cubicBezTo>
                <a:cubicBezTo>
                  <a:pt x="32" y="116"/>
                  <a:pt x="33" y="115"/>
                  <a:pt x="32" y="114"/>
                </a:cubicBezTo>
                <a:cubicBezTo>
                  <a:pt x="32" y="114"/>
                  <a:pt x="32" y="114"/>
                  <a:pt x="32" y="113"/>
                </a:cubicBezTo>
                <a:cubicBezTo>
                  <a:pt x="32" y="112"/>
                  <a:pt x="32" y="111"/>
                  <a:pt x="32" y="110"/>
                </a:cubicBezTo>
                <a:cubicBezTo>
                  <a:pt x="32" y="108"/>
                  <a:pt x="32" y="106"/>
                  <a:pt x="31" y="104"/>
                </a:cubicBezTo>
                <a:cubicBezTo>
                  <a:pt x="31" y="104"/>
                  <a:pt x="31" y="103"/>
                  <a:pt x="31" y="103"/>
                </a:cubicBezTo>
                <a:cubicBezTo>
                  <a:pt x="31" y="104"/>
                  <a:pt x="31" y="104"/>
                  <a:pt x="31" y="104"/>
                </a:cubicBezTo>
                <a:cubicBezTo>
                  <a:pt x="31" y="116"/>
                  <a:pt x="31" y="127"/>
                  <a:pt x="32" y="138"/>
                </a:cubicBezTo>
                <a:cubicBezTo>
                  <a:pt x="32" y="141"/>
                  <a:pt x="33" y="145"/>
                  <a:pt x="34" y="148"/>
                </a:cubicBezTo>
                <a:cubicBezTo>
                  <a:pt x="34" y="148"/>
                  <a:pt x="34" y="149"/>
                  <a:pt x="34" y="149"/>
                </a:cubicBezTo>
                <a:close/>
                <a:moveTo>
                  <a:pt x="67" y="154"/>
                </a:moveTo>
                <a:cubicBezTo>
                  <a:pt x="68" y="153"/>
                  <a:pt x="68" y="152"/>
                  <a:pt x="68" y="152"/>
                </a:cubicBezTo>
                <a:cubicBezTo>
                  <a:pt x="69" y="148"/>
                  <a:pt x="69" y="145"/>
                  <a:pt x="70" y="141"/>
                </a:cubicBezTo>
                <a:cubicBezTo>
                  <a:pt x="70" y="135"/>
                  <a:pt x="70" y="128"/>
                  <a:pt x="70" y="121"/>
                </a:cubicBezTo>
                <a:cubicBezTo>
                  <a:pt x="70" y="117"/>
                  <a:pt x="69" y="114"/>
                  <a:pt x="69" y="110"/>
                </a:cubicBezTo>
                <a:cubicBezTo>
                  <a:pt x="69" y="109"/>
                  <a:pt x="68" y="108"/>
                  <a:pt x="68" y="107"/>
                </a:cubicBezTo>
                <a:cubicBezTo>
                  <a:pt x="68" y="107"/>
                  <a:pt x="68" y="107"/>
                  <a:pt x="68" y="108"/>
                </a:cubicBezTo>
                <a:cubicBezTo>
                  <a:pt x="68" y="114"/>
                  <a:pt x="68" y="120"/>
                  <a:pt x="69" y="126"/>
                </a:cubicBezTo>
                <a:cubicBezTo>
                  <a:pt x="69" y="132"/>
                  <a:pt x="69" y="138"/>
                  <a:pt x="69" y="144"/>
                </a:cubicBezTo>
                <a:cubicBezTo>
                  <a:pt x="69" y="146"/>
                  <a:pt x="69" y="148"/>
                  <a:pt x="68" y="150"/>
                </a:cubicBezTo>
                <a:cubicBezTo>
                  <a:pt x="68" y="151"/>
                  <a:pt x="68" y="152"/>
                  <a:pt x="67" y="154"/>
                </a:cubicBezTo>
                <a:close/>
                <a:moveTo>
                  <a:pt x="30" y="67"/>
                </a:moveTo>
                <a:cubicBezTo>
                  <a:pt x="35" y="60"/>
                  <a:pt x="40" y="54"/>
                  <a:pt x="45" y="48"/>
                </a:cubicBezTo>
                <a:cubicBezTo>
                  <a:pt x="45" y="48"/>
                  <a:pt x="45" y="48"/>
                  <a:pt x="45" y="48"/>
                </a:cubicBezTo>
                <a:cubicBezTo>
                  <a:pt x="40" y="52"/>
                  <a:pt x="35" y="57"/>
                  <a:pt x="30" y="62"/>
                </a:cubicBezTo>
                <a:cubicBezTo>
                  <a:pt x="30" y="62"/>
                  <a:pt x="30" y="62"/>
                  <a:pt x="30" y="63"/>
                </a:cubicBezTo>
                <a:cubicBezTo>
                  <a:pt x="30" y="64"/>
                  <a:pt x="30" y="65"/>
                  <a:pt x="30" y="67"/>
                </a:cubicBezTo>
                <a:close/>
                <a:moveTo>
                  <a:pt x="41" y="157"/>
                </a:moveTo>
                <a:cubicBezTo>
                  <a:pt x="43" y="154"/>
                  <a:pt x="45" y="139"/>
                  <a:pt x="45" y="135"/>
                </a:cubicBezTo>
                <a:cubicBezTo>
                  <a:pt x="43" y="138"/>
                  <a:pt x="42" y="140"/>
                  <a:pt x="41" y="143"/>
                </a:cubicBezTo>
                <a:cubicBezTo>
                  <a:pt x="41" y="143"/>
                  <a:pt x="41" y="143"/>
                  <a:pt x="41" y="143"/>
                </a:cubicBezTo>
                <a:cubicBezTo>
                  <a:pt x="43" y="143"/>
                  <a:pt x="43" y="143"/>
                  <a:pt x="43" y="145"/>
                </a:cubicBezTo>
                <a:cubicBezTo>
                  <a:pt x="43" y="145"/>
                  <a:pt x="43" y="146"/>
                  <a:pt x="43" y="146"/>
                </a:cubicBezTo>
                <a:cubicBezTo>
                  <a:pt x="42" y="149"/>
                  <a:pt x="41" y="153"/>
                  <a:pt x="40" y="156"/>
                </a:cubicBezTo>
                <a:cubicBezTo>
                  <a:pt x="40" y="157"/>
                  <a:pt x="40" y="157"/>
                  <a:pt x="41" y="157"/>
                </a:cubicBezTo>
                <a:close/>
                <a:moveTo>
                  <a:pt x="65" y="89"/>
                </a:moveTo>
                <a:cubicBezTo>
                  <a:pt x="65" y="90"/>
                  <a:pt x="65" y="90"/>
                  <a:pt x="64" y="91"/>
                </a:cubicBezTo>
                <a:cubicBezTo>
                  <a:pt x="64" y="91"/>
                  <a:pt x="64" y="92"/>
                  <a:pt x="63" y="92"/>
                </a:cubicBezTo>
                <a:cubicBezTo>
                  <a:pt x="63" y="93"/>
                  <a:pt x="62" y="94"/>
                  <a:pt x="61" y="94"/>
                </a:cubicBezTo>
                <a:cubicBezTo>
                  <a:pt x="61" y="94"/>
                  <a:pt x="60" y="94"/>
                  <a:pt x="60" y="94"/>
                </a:cubicBezTo>
                <a:cubicBezTo>
                  <a:pt x="58" y="95"/>
                  <a:pt x="57" y="96"/>
                  <a:pt x="55" y="97"/>
                </a:cubicBezTo>
                <a:cubicBezTo>
                  <a:pt x="54" y="98"/>
                  <a:pt x="53" y="98"/>
                  <a:pt x="53" y="99"/>
                </a:cubicBezTo>
                <a:cubicBezTo>
                  <a:pt x="53" y="99"/>
                  <a:pt x="54" y="99"/>
                  <a:pt x="54" y="100"/>
                </a:cubicBezTo>
                <a:cubicBezTo>
                  <a:pt x="55" y="100"/>
                  <a:pt x="55" y="100"/>
                  <a:pt x="56" y="100"/>
                </a:cubicBezTo>
                <a:cubicBezTo>
                  <a:pt x="56" y="100"/>
                  <a:pt x="57" y="100"/>
                  <a:pt x="57" y="100"/>
                </a:cubicBezTo>
                <a:cubicBezTo>
                  <a:pt x="58" y="100"/>
                  <a:pt x="58" y="100"/>
                  <a:pt x="58" y="100"/>
                </a:cubicBezTo>
                <a:cubicBezTo>
                  <a:pt x="61" y="97"/>
                  <a:pt x="64" y="94"/>
                  <a:pt x="65" y="90"/>
                </a:cubicBezTo>
                <a:cubicBezTo>
                  <a:pt x="65" y="90"/>
                  <a:pt x="65" y="90"/>
                  <a:pt x="65" y="89"/>
                </a:cubicBezTo>
                <a:close/>
                <a:moveTo>
                  <a:pt x="29" y="98"/>
                </a:moveTo>
                <a:cubicBezTo>
                  <a:pt x="29" y="98"/>
                  <a:pt x="29" y="98"/>
                  <a:pt x="29" y="98"/>
                </a:cubicBezTo>
                <a:cubicBezTo>
                  <a:pt x="29" y="97"/>
                  <a:pt x="29" y="97"/>
                  <a:pt x="29" y="96"/>
                </a:cubicBezTo>
                <a:cubicBezTo>
                  <a:pt x="29" y="95"/>
                  <a:pt x="29" y="95"/>
                  <a:pt x="29" y="94"/>
                </a:cubicBezTo>
                <a:cubicBezTo>
                  <a:pt x="29" y="93"/>
                  <a:pt x="28" y="92"/>
                  <a:pt x="28" y="92"/>
                </a:cubicBezTo>
                <a:cubicBezTo>
                  <a:pt x="27" y="88"/>
                  <a:pt x="26" y="84"/>
                  <a:pt x="26" y="80"/>
                </a:cubicBezTo>
                <a:cubicBezTo>
                  <a:pt x="25" y="78"/>
                  <a:pt x="25" y="77"/>
                  <a:pt x="25" y="75"/>
                </a:cubicBezTo>
                <a:cubicBezTo>
                  <a:pt x="25" y="79"/>
                  <a:pt x="25" y="84"/>
                  <a:pt x="26" y="88"/>
                </a:cubicBezTo>
                <a:cubicBezTo>
                  <a:pt x="26" y="90"/>
                  <a:pt x="27" y="93"/>
                  <a:pt x="28" y="96"/>
                </a:cubicBezTo>
                <a:cubicBezTo>
                  <a:pt x="28" y="97"/>
                  <a:pt x="28" y="97"/>
                  <a:pt x="29" y="98"/>
                </a:cubicBezTo>
                <a:close/>
                <a:moveTo>
                  <a:pt x="59" y="116"/>
                </a:moveTo>
                <a:cubicBezTo>
                  <a:pt x="59" y="116"/>
                  <a:pt x="59" y="116"/>
                  <a:pt x="59" y="116"/>
                </a:cubicBezTo>
                <a:cubicBezTo>
                  <a:pt x="60" y="114"/>
                  <a:pt x="62" y="113"/>
                  <a:pt x="63" y="112"/>
                </a:cubicBezTo>
                <a:cubicBezTo>
                  <a:pt x="64" y="111"/>
                  <a:pt x="65" y="110"/>
                  <a:pt x="66" y="110"/>
                </a:cubicBezTo>
                <a:cubicBezTo>
                  <a:pt x="66" y="107"/>
                  <a:pt x="66" y="104"/>
                  <a:pt x="66" y="101"/>
                </a:cubicBezTo>
                <a:cubicBezTo>
                  <a:pt x="64" y="102"/>
                  <a:pt x="62" y="104"/>
                  <a:pt x="61" y="106"/>
                </a:cubicBezTo>
                <a:cubicBezTo>
                  <a:pt x="61" y="106"/>
                  <a:pt x="62" y="105"/>
                  <a:pt x="62" y="105"/>
                </a:cubicBezTo>
                <a:cubicBezTo>
                  <a:pt x="63" y="104"/>
                  <a:pt x="63" y="104"/>
                  <a:pt x="63" y="104"/>
                </a:cubicBezTo>
                <a:cubicBezTo>
                  <a:pt x="64" y="103"/>
                  <a:pt x="65" y="103"/>
                  <a:pt x="65" y="104"/>
                </a:cubicBezTo>
                <a:cubicBezTo>
                  <a:pt x="65" y="104"/>
                  <a:pt x="65" y="105"/>
                  <a:pt x="65" y="105"/>
                </a:cubicBezTo>
                <a:cubicBezTo>
                  <a:pt x="65" y="106"/>
                  <a:pt x="65" y="106"/>
                  <a:pt x="65" y="106"/>
                </a:cubicBezTo>
                <a:cubicBezTo>
                  <a:pt x="63" y="109"/>
                  <a:pt x="61" y="112"/>
                  <a:pt x="59" y="115"/>
                </a:cubicBezTo>
                <a:cubicBezTo>
                  <a:pt x="59" y="115"/>
                  <a:pt x="59" y="115"/>
                  <a:pt x="59" y="116"/>
                </a:cubicBezTo>
                <a:close/>
                <a:moveTo>
                  <a:pt x="31" y="26"/>
                </a:moveTo>
                <a:cubicBezTo>
                  <a:pt x="31" y="26"/>
                  <a:pt x="31" y="26"/>
                  <a:pt x="32" y="26"/>
                </a:cubicBezTo>
                <a:cubicBezTo>
                  <a:pt x="36" y="22"/>
                  <a:pt x="40" y="17"/>
                  <a:pt x="45" y="13"/>
                </a:cubicBezTo>
                <a:cubicBezTo>
                  <a:pt x="45" y="12"/>
                  <a:pt x="44" y="12"/>
                  <a:pt x="44" y="12"/>
                </a:cubicBezTo>
                <a:cubicBezTo>
                  <a:pt x="44" y="11"/>
                  <a:pt x="44" y="11"/>
                  <a:pt x="43" y="12"/>
                </a:cubicBezTo>
                <a:cubicBezTo>
                  <a:pt x="43" y="12"/>
                  <a:pt x="43" y="12"/>
                  <a:pt x="43" y="12"/>
                </a:cubicBezTo>
                <a:cubicBezTo>
                  <a:pt x="39" y="16"/>
                  <a:pt x="35" y="21"/>
                  <a:pt x="32" y="25"/>
                </a:cubicBezTo>
                <a:cubicBezTo>
                  <a:pt x="32" y="25"/>
                  <a:pt x="32" y="26"/>
                  <a:pt x="31" y="26"/>
                </a:cubicBezTo>
                <a:close/>
                <a:moveTo>
                  <a:pt x="37" y="27"/>
                </a:moveTo>
                <a:cubicBezTo>
                  <a:pt x="37" y="27"/>
                  <a:pt x="37" y="27"/>
                  <a:pt x="37" y="27"/>
                </a:cubicBezTo>
                <a:cubicBezTo>
                  <a:pt x="42" y="22"/>
                  <a:pt x="46" y="17"/>
                  <a:pt x="51" y="12"/>
                </a:cubicBezTo>
                <a:cubicBezTo>
                  <a:pt x="51" y="12"/>
                  <a:pt x="51" y="12"/>
                  <a:pt x="51" y="12"/>
                </a:cubicBezTo>
                <a:cubicBezTo>
                  <a:pt x="51" y="12"/>
                  <a:pt x="51" y="12"/>
                  <a:pt x="51" y="12"/>
                </a:cubicBezTo>
                <a:cubicBezTo>
                  <a:pt x="51" y="12"/>
                  <a:pt x="50" y="12"/>
                  <a:pt x="50" y="12"/>
                </a:cubicBezTo>
                <a:cubicBezTo>
                  <a:pt x="49" y="12"/>
                  <a:pt x="48" y="13"/>
                  <a:pt x="48" y="13"/>
                </a:cubicBezTo>
                <a:cubicBezTo>
                  <a:pt x="48" y="13"/>
                  <a:pt x="47" y="14"/>
                  <a:pt x="47" y="14"/>
                </a:cubicBezTo>
                <a:cubicBezTo>
                  <a:pt x="46" y="16"/>
                  <a:pt x="44" y="17"/>
                  <a:pt x="43" y="19"/>
                </a:cubicBezTo>
                <a:cubicBezTo>
                  <a:pt x="41" y="21"/>
                  <a:pt x="39" y="24"/>
                  <a:pt x="37" y="27"/>
                </a:cubicBezTo>
                <a:close/>
                <a:moveTo>
                  <a:pt x="75" y="48"/>
                </a:moveTo>
                <a:cubicBezTo>
                  <a:pt x="76" y="47"/>
                  <a:pt x="77" y="45"/>
                  <a:pt x="79" y="45"/>
                </a:cubicBezTo>
                <a:cubicBezTo>
                  <a:pt x="78" y="43"/>
                  <a:pt x="78" y="41"/>
                  <a:pt x="77" y="39"/>
                </a:cubicBezTo>
                <a:cubicBezTo>
                  <a:pt x="76" y="42"/>
                  <a:pt x="75" y="44"/>
                  <a:pt x="74" y="47"/>
                </a:cubicBezTo>
                <a:cubicBezTo>
                  <a:pt x="74" y="47"/>
                  <a:pt x="74" y="47"/>
                  <a:pt x="75" y="48"/>
                </a:cubicBezTo>
                <a:close/>
                <a:moveTo>
                  <a:pt x="28" y="75"/>
                </a:moveTo>
                <a:cubicBezTo>
                  <a:pt x="28" y="75"/>
                  <a:pt x="28" y="75"/>
                  <a:pt x="28" y="75"/>
                </a:cubicBezTo>
                <a:cubicBezTo>
                  <a:pt x="28" y="68"/>
                  <a:pt x="27" y="61"/>
                  <a:pt x="27" y="55"/>
                </a:cubicBezTo>
                <a:cubicBezTo>
                  <a:pt x="26" y="55"/>
                  <a:pt x="26" y="55"/>
                  <a:pt x="26" y="56"/>
                </a:cubicBezTo>
                <a:cubicBezTo>
                  <a:pt x="26" y="60"/>
                  <a:pt x="27" y="63"/>
                  <a:pt x="27" y="67"/>
                </a:cubicBezTo>
                <a:cubicBezTo>
                  <a:pt x="27" y="70"/>
                  <a:pt x="28" y="72"/>
                  <a:pt x="28" y="75"/>
                </a:cubicBezTo>
                <a:close/>
                <a:moveTo>
                  <a:pt x="72" y="37"/>
                </a:moveTo>
                <a:cubicBezTo>
                  <a:pt x="72" y="37"/>
                  <a:pt x="72" y="37"/>
                  <a:pt x="72" y="38"/>
                </a:cubicBezTo>
                <a:cubicBezTo>
                  <a:pt x="73" y="36"/>
                  <a:pt x="74" y="35"/>
                  <a:pt x="74" y="34"/>
                </a:cubicBezTo>
                <a:cubicBezTo>
                  <a:pt x="74" y="34"/>
                  <a:pt x="75" y="34"/>
                  <a:pt x="74" y="34"/>
                </a:cubicBezTo>
                <a:cubicBezTo>
                  <a:pt x="74" y="32"/>
                  <a:pt x="73" y="31"/>
                  <a:pt x="73" y="30"/>
                </a:cubicBezTo>
                <a:cubicBezTo>
                  <a:pt x="72" y="30"/>
                  <a:pt x="71" y="30"/>
                  <a:pt x="72" y="31"/>
                </a:cubicBezTo>
                <a:cubicBezTo>
                  <a:pt x="72" y="33"/>
                  <a:pt x="72" y="35"/>
                  <a:pt x="72" y="37"/>
                </a:cubicBezTo>
                <a:close/>
                <a:moveTo>
                  <a:pt x="78" y="57"/>
                </a:moveTo>
                <a:cubicBezTo>
                  <a:pt x="80" y="60"/>
                  <a:pt x="81" y="62"/>
                  <a:pt x="83" y="64"/>
                </a:cubicBezTo>
                <a:cubicBezTo>
                  <a:pt x="83" y="64"/>
                  <a:pt x="83" y="64"/>
                  <a:pt x="84" y="64"/>
                </a:cubicBezTo>
                <a:cubicBezTo>
                  <a:pt x="83" y="62"/>
                  <a:pt x="83" y="61"/>
                  <a:pt x="83" y="60"/>
                </a:cubicBezTo>
                <a:cubicBezTo>
                  <a:pt x="81" y="59"/>
                  <a:pt x="80" y="59"/>
                  <a:pt x="81" y="56"/>
                </a:cubicBezTo>
                <a:cubicBezTo>
                  <a:pt x="80" y="57"/>
                  <a:pt x="79" y="57"/>
                  <a:pt x="78" y="57"/>
                </a:cubicBezTo>
                <a:close/>
                <a:moveTo>
                  <a:pt x="78" y="55"/>
                </a:moveTo>
                <a:cubicBezTo>
                  <a:pt x="79" y="55"/>
                  <a:pt x="81" y="54"/>
                  <a:pt x="81" y="53"/>
                </a:cubicBezTo>
                <a:cubicBezTo>
                  <a:pt x="81" y="53"/>
                  <a:pt x="81" y="53"/>
                  <a:pt x="81" y="52"/>
                </a:cubicBezTo>
                <a:cubicBezTo>
                  <a:pt x="81" y="51"/>
                  <a:pt x="80" y="49"/>
                  <a:pt x="80" y="48"/>
                </a:cubicBezTo>
                <a:cubicBezTo>
                  <a:pt x="79" y="50"/>
                  <a:pt x="78" y="52"/>
                  <a:pt x="78" y="55"/>
                </a:cubicBezTo>
                <a:close/>
                <a:moveTo>
                  <a:pt x="7" y="50"/>
                </a:moveTo>
                <a:cubicBezTo>
                  <a:pt x="9" y="45"/>
                  <a:pt x="11" y="39"/>
                  <a:pt x="13" y="33"/>
                </a:cubicBezTo>
                <a:cubicBezTo>
                  <a:pt x="11" y="39"/>
                  <a:pt x="8" y="44"/>
                  <a:pt x="7" y="50"/>
                </a:cubicBezTo>
                <a:close/>
                <a:moveTo>
                  <a:pt x="39" y="111"/>
                </a:moveTo>
                <a:cubicBezTo>
                  <a:pt x="39" y="110"/>
                  <a:pt x="39" y="110"/>
                  <a:pt x="39" y="110"/>
                </a:cubicBezTo>
                <a:cubicBezTo>
                  <a:pt x="38" y="111"/>
                  <a:pt x="37" y="112"/>
                  <a:pt x="36" y="113"/>
                </a:cubicBezTo>
                <a:cubicBezTo>
                  <a:pt x="35" y="114"/>
                  <a:pt x="35" y="115"/>
                  <a:pt x="35" y="116"/>
                </a:cubicBezTo>
                <a:cubicBezTo>
                  <a:pt x="35" y="117"/>
                  <a:pt x="35" y="118"/>
                  <a:pt x="35" y="118"/>
                </a:cubicBezTo>
                <a:cubicBezTo>
                  <a:pt x="35" y="118"/>
                  <a:pt x="35" y="118"/>
                  <a:pt x="36" y="118"/>
                </a:cubicBezTo>
                <a:cubicBezTo>
                  <a:pt x="37" y="116"/>
                  <a:pt x="38" y="113"/>
                  <a:pt x="39" y="111"/>
                </a:cubicBezTo>
                <a:close/>
                <a:moveTo>
                  <a:pt x="36" y="32"/>
                </a:moveTo>
                <a:cubicBezTo>
                  <a:pt x="36" y="32"/>
                  <a:pt x="36" y="32"/>
                  <a:pt x="35" y="32"/>
                </a:cubicBezTo>
                <a:cubicBezTo>
                  <a:pt x="35" y="32"/>
                  <a:pt x="35" y="32"/>
                  <a:pt x="35" y="32"/>
                </a:cubicBezTo>
                <a:cubicBezTo>
                  <a:pt x="32" y="35"/>
                  <a:pt x="30" y="38"/>
                  <a:pt x="28" y="40"/>
                </a:cubicBezTo>
                <a:cubicBezTo>
                  <a:pt x="27" y="41"/>
                  <a:pt x="27" y="42"/>
                  <a:pt x="27" y="43"/>
                </a:cubicBezTo>
                <a:cubicBezTo>
                  <a:pt x="30" y="39"/>
                  <a:pt x="33" y="35"/>
                  <a:pt x="36" y="32"/>
                </a:cubicBezTo>
                <a:close/>
                <a:moveTo>
                  <a:pt x="12" y="63"/>
                </a:moveTo>
                <a:cubicBezTo>
                  <a:pt x="11" y="63"/>
                  <a:pt x="10" y="63"/>
                  <a:pt x="9" y="63"/>
                </a:cubicBezTo>
                <a:cubicBezTo>
                  <a:pt x="9" y="64"/>
                  <a:pt x="8" y="64"/>
                  <a:pt x="8" y="65"/>
                </a:cubicBezTo>
                <a:cubicBezTo>
                  <a:pt x="7" y="66"/>
                  <a:pt x="7" y="66"/>
                  <a:pt x="6" y="66"/>
                </a:cubicBezTo>
                <a:cubicBezTo>
                  <a:pt x="6" y="66"/>
                  <a:pt x="6" y="66"/>
                  <a:pt x="6" y="66"/>
                </a:cubicBezTo>
                <a:cubicBezTo>
                  <a:pt x="6" y="67"/>
                  <a:pt x="6" y="67"/>
                  <a:pt x="7" y="67"/>
                </a:cubicBezTo>
                <a:cubicBezTo>
                  <a:pt x="8" y="68"/>
                  <a:pt x="8" y="67"/>
                  <a:pt x="8" y="67"/>
                </a:cubicBezTo>
                <a:cubicBezTo>
                  <a:pt x="9" y="66"/>
                  <a:pt x="10" y="65"/>
                  <a:pt x="12" y="63"/>
                </a:cubicBezTo>
                <a:close/>
                <a:moveTo>
                  <a:pt x="19" y="24"/>
                </a:moveTo>
                <a:cubicBezTo>
                  <a:pt x="19" y="24"/>
                  <a:pt x="19" y="24"/>
                  <a:pt x="19" y="24"/>
                </a:cubicBezTo>
                <a:cubicBezTo>
                  <a:pt x="18" y="28"/>
                  <a:pt x="16" y="31"/>
                  <a:pt x="15" y="35"/>
                </a:cubicBezTo>
                <a:cubicBezTo>
                  <a:pt x="17" y="33"/>
                  <a:pt x="18" y="31"/>
                  <a:pt x="19" y="29"/>
                </a:cubicBezTo>
                <a:cubicBezTo>
                  <a:pt x="19" y="29"/>
                  <a:pt x="19" y="29"/>
                  <a:pt x="19" y="29"/>
                </a:cubicBezTo>
                <a:cubicBezTo>
                  <a:pt x="19" y="29"/>
                  <a:pt x="19" y="29"/>
                  <a:pt x="19" y="28"/>
                </a:cubicBezTo>
                <a:cubicBezTo>
                  <a:pt x="19" y="27"/>
                  <a:pt x="19" y="26"/>
                  <a:pt x="19" y="24"/>
                </a:cubicBezTo>
                <a:close/>
                <a:moveTo>
                  <a:pt x="58" y="124"/>
                </a:moveTo>
                <a:cubicBezTo>
                  <a:pt x="58" y="124"/>
                  <a:pt x="58" y="124"/>
                  <a:pt x="58" y="124"/>
                </a:cubicBezTo>
                <a:cubicBezTo>
                  <a:pt x="59" y="121"/>
                  <a:pt x="61" y="119"/>
                  <a:pt x="62" y="116"/>
                </a:cubicBezTo>
                <a:cubicBezTo>
                  <a:pt x="61" y="117"/>
                  <a:pt x="59" y="118"/>
                  <a:pt x="58" y="119"/>
                </a:cubicBezTo>
                <a:cubicBezTo>
                  <a:pt x="58" y="120"/>
                  <a:pt x="58" y="120"/>
                  <a:pt x="58" y="120"/>
                </a:cubicBezTo>
                <a:cubicBezTo>
                  <a:pt x="58" y="121"/>
                  <a:pt x="58" y="123"/>
                  <a:pt x="58" y="124"/>
                </a:cubicBezTo>
                <a:close/>
                <a:moveTo>
                  <a:pt x="41" y="126"/>
                </a:moveTo>
                <a:cubicBezTo>
                  <a:pt x="40" y="127"/>
                  <a:pt x="39" y="128"/>
                  <a:pt x="38" y="128"/>
                </a:cubicBezTo>
                <a:cubicBezTo>
                  <a:pt x="37" y="129"/>
                  <a:pt x="36" y="131"/>
                  <a:pt x="37" y="132"/>
                </a:cubicBezTo>
                <a:cubicBezTo>
                  <a:pt x="37" y="132"/>
                  <a:pt x="37" y="133"/>
                  <a:pt x="37" y="133"/>
                </a:cubicBezTo>
                <a:cubicBezTo>
                  <a:pt x="37" y="133"/>
                  <a:pt x="37" y="133"/>
                  <a:pt x="37" y="134"/>
                </a:cubicBezTo>
                <a:cubicBezTo>
                  <a:pt x="39" y="131"/>
                  <a:pt x="40" y="129"/>
                  <a:pt x="41" y="126"/>
                </a:cubicBezTo>
                <a:close/>
                <a:moveTo>
                  <a:pt x="58" y="133"/>
                </a:moveTo>
                <a:cubicBezTo>
                  <a:pt x="60" y="131"/>
                  <a:pt x="61" y="127"/>
                  <a:pt x="61" y="126"/>
                </a:cubicBezTo>
                <a:cubicBezTo>
                  <a:pt x="60" y="127"/>
                  <a:pt x="59" y="128"/>
                  <a:pt x="58" y="129"/>
                </a:cubicBezTo>
                <a:cubicBezTo>
                  <a:pt x="58" y="130"/>
                  <a:pt x="58" y="132"/>
                  <a:pt x="58" y="133"/>
                </a:cubicBezTo>
                <a:close/>
                <a:moveTo>
                  <a:pt x="36" y="16"/>
                </a:moveTo>
                <a:cubicBezTo>
                  <a:pt x="35" y="17"/>
                  <a:pt x="33" y="18"/>
                  <a:pt x="33" y="20"/>
                </a:cubicBezTo>
                <a:cubicBezTo>
                  <a:pt x="32" y="21"/>
                  <a:pt x="31" y="22"/>
                  <a:pt x="30" y="24"/>
                </a:cubicBezTo>
                <a:cubicBezTo>
                  <a:pt x="30" y="24"/>
                  <a:pt x="29" y="24"/>
                  <a:pt x="29" y="25"/>
                </a:cubicBezTo>
                <a:cubicBezTo>
                  <a:pt x="29" y="25"/>
                  <a:pt x="29" y="25"/>
                  <a:pt x="29" y="25"/>
                </a:cubicBezTo>
                <a:cubicBezTo>
                  <a:pt x="32" y="22"/>
                  <a:pt x="34" y="19"/>
                  <a:pt x="36" y="16"/>
                </a:cubicBezTo>
                <a:close/>
                <a:moveTo>
                  <a:pt x="32" y="29"/>
                </a:moveTo>
                <a:cubicBezTo>
                  <a:pt x="32" y="29"/>
                  <a:pt x="32" y="29"/>
                  <a:pt x="32" y="29"/>
                </a:cubicBezTo>
                <a:cubicBezTo>
                  <a:pt x="32" y="29"/>
                  <a:pt x="31" y="30"/>
                  <a:pt x="31" y="30"/>
                </a:cubicBezTo>
                <a:cubicBezTo>
                  <a:pt x="30" y="31"/>
                  <a:pt x="28" y="33"/>
                  <a:pt x="27" y="34"/>
                </a:cubicBezTo>
                <a:cubicBezTo>
                  <a:pt x="26" y="35"/>
                  <a:pt x="26" y="35"/>
                  <a:pt x="27" y="36"/>
                </a:cubicBezTo>
                <a:cubicBezTo>
                  <a:pt x="28" y="34"/>
                  <a:pt x="30" y="32"/>
                  <a:pt x="32" y="29"/>
                </a:cubicBezTo>
                <a:close/>
                <a:moveTo>
                  <a:pt x="69" y="27"/>
                </a:moveTo>
                <a:cubicBezTo>
                  <a:pt x="69" y="27"/>
                  <a:pt x="69" y="26"/>
                  <a:pt x="69" y="26"/>
                </a:cubicBezTo>
                <a:cubicBezTo>
                  <a:pt x="69" y="24"/>
                  <a:pt x="68" y="22"/>
                  <a:pt x="68" y="20"/>
                </a:cubicBezTo>
                <a:cubicBezTo>
                  <a:pt x="67" y="19"/>
                  <a:pt x="67" y="18"/>
                  <a:pt x="66" y="18"/>
                </a:cubicBezTo>
                <a:cubicBezTo>
                  <a:pt x="66" y="18"/>
                  <a:pt x="66" y="18"/>
                  <a:pt x="66" y="18"/>
                </a:cubicBezTo>
                <a:cubicBezTo>
                  <a:pt x="67" y="21"/>
                  <a:pt x="68" y="24"/>
                  <a:pt x="69" y="27"/>
                </a:cubicBezTo>
                <a:close/>
                <a:moveTo>
                  <a:pt x="18" y="37"/>
                </a:moveTo>
                <a:cubicBezTo>
                  <a:pt x="18" y="37"/>
                  <a:pt x="18" y="37"/>
                  <a:pt x="18" y="37"/>
                </a:cubicBezTo>
                <a:cubicBezTo>
                  <a:pt x="15" y="41"/>
                  <a:pt x="12" y="45"/>
                  <a:pt x="10" y="49"/>
                </a:cubicBezTo>
                <a:cubicBezTo>
                  <a:pt x="10" y="50"/>
                  <a:pt x="10" y="50"/>
                  <a:pt x="10" y="50"/>
                </a:cubicBezTo>
                <a:cubicBezTo>
                  <a:pt x="13" y="45"/>
                  <a:pt x="16" y="41"/>
                  <a:pt x="18" y="37"/>
                </a:cubicBezTo>
                <a:close/>
                <a:moveTo>
                  <a:pt x="61" y="154"/>
                </a:moveTo>
                <a:cubicBezTo>
                  <a:pt x="62" y="153"/>
                  <a:pt x="62" y="153"/>
                  <a:pt x="62" y="152"/>
                </a:cubicBezTo>
                <a:cubicBezTo>
                  <a:pt x="62" y="152"/>
                  <a:pt x="62" y="151"/>
                  <a:pt x="62" y="151"/>
                </a:cubicBezTo>
                <a:cubicBezTo>
                  <a:pt x="62" y="151"/>
                  <a:pt x="62" y="150"/>
                  <a:pt x="61" y="149"/>
                </a:cubicBezTo>
                <a:cubicBezTo>
                  <a:pt x="61" y="150"/>
                  <a:pt x="61" y="150"/>
                  <a:pt x="60" y="150"/>
                </a:cubicBezTo>
                <a:cubicBezTo>
                  <a:pt x="61" y="151"/>
                  <a:pt x="61" y="152"/>
                  <a:pt x="61" y="154"/>
                </a:cubicBezTo>
                <a:close/>
                <a:moveTo>
                  <a:pt x="36" y="104"/>
                </a:moveTo>
                <a:cubicBezTo>
                  <a:pt x="35" y="105"/>
                  <a:pt x="35" y="107"/>
                  <a:pt x="35" y="108"/>
                </a:cubicBezTo>
                <a:cubicBezTo>
                  <a:pt x="36" y="107"/>
                  <a:pt x="37" y="106"/>
                  <a:pt x="38" y="105"/>
                </a:cubicBezTo>
                <a:cubicBezTo>
                  <a:pt x="37" y="104"/>
                  <a:pt x="36" y="104"/>
                  <a:pt x="36" y="104"/>
                </a:cubicBezTo>
                <a:close/>
                <a:moveTo>
                  <a:pt x="36" y="100"/>
                </a:moveTo>
                <a:cubicBezTo>
                  <a:pt x="36" y="100"/>
                  <a:pt x="36" y="101"/>
                  <a:pt x="36" y="101"/>
                </a:cubicBezTo>
                <a:cubicBezTo>
                  <a:pt x="37" y="101"/>
                  <a:pt x="37" y="102"/>
                  <a:pt x="38" y="102"/>
                </a:cubicBezTo>
                <a:cubicBezTo>
                  <a:pt x="38" y="102"/>
                  <a:pt x="39" y="102"/>
                  <a:pt x="39" y="102"/>
                </a:cubicBezTo>
                <a:cubicBezTo>
                  <a:pt x="39" y="102"/>
                  <a:pt x="40" y="102"/>
                  <a:pt x="40" y="101"/>
                </a:cubicBezTo>
                <a:cubicBezTo>
                  <a:pt x="39" y="101"/>
                  <a:pt x="37" y="100"/>
                  <a:pt x="36" y="100"/>
                </a:cubicBezTo>
                <a:close/>
                <a:moveTo>
                  <a:pt x="67" y="91"/>
                </a:moveTo>
                <a:cubicBezTo>
                  <a:pt x="66" y="93"/>
                  <a:pt x="65" y="95"/>
                  <a:pt x="64" y="97"/>
                </a:cubicBezTo>
                <a:cubicBezTo>
                  <a:pt x="65" y="97"/>
                  <a:pt x="65" y="97"/>
                  <a:pt x="65" y="96"/>
                </a:cubicBezTo>
                <a:cubicBezTo>
                  <a:pt x="66" y="95"/>
                  <a:pt x="67" y="93"/>
                  <a:pt x="67" y="91"/>
                </a:cubicBezTo>
                <a:close/>
                <a:moveTo>
                  <a:pt x="10" y="55"/>
                </a:moveTo>
                <a:cubicBezTo>
                  <a:pt x="9" y="55"/>
                  <a:pt x="9" y="55"/>
                  <a:pt x="9" y="55"/>
                </a:cubicBezTo>
                <a:cubicBezTo>
                  <a:pt x="9" y="56"/>
                  <a:pt x="8" y="56"/>
                  <a:pt x="7" y="57"/>
                </a:cubicBezTo>
                <a:cubicBezTo>
                  <a:pt x="7" y="58"/>
                  <a:pt x="7" y="59"/>
                  <a:pt x="7" y="59"/>
                </a:cubicBezTo>
                <a:cubicBezTo>
                  <a:pt x="7" y="59"/>
                  <a:pt x="7" y="60"/>
                  <a:pt x="7" y="60"/>
                </a:cubicBezTo>
                <a:cubicBezTo>
                  <a:pt x="7" y="60"/>
                  <a:pt x="8" y="60"/>
                  <a:pt x="8" y="59"/>
                </a:cubicBezTo>
                <a:cubicBezTo>
                  <a:pt x="8" y="58"/>
                  <a:pt x="9" y="56"/>
                  <a:pt x="10" y="55"/>
                </a:cubicBezTo>
                <a:close/>
                <a:moveTo>
                  <a:pt x="67" y="156"/>
                </a:moveTo>
                <a:cubicBezTo>
                  <a:pt x="66" y="156"/>
                  <a:pt x="66" y="156"/>
                  <a:pt x="66" y="156"/>
                </a:cubicBezTo>
                <a:cubicBezTo>
                  <a:pt x="66" y="156"/>
                  <a:pt x="66" y="156"/>
                  <a:pt x="66" y="156"/>
                </a:cubicBezTo>
                <a:cubicBezTo>
                  <a:pt x="65" y="157"/>
                  <a:pt x="65" y="158"/>
                  <a:pt x="64" y="158"/>
                </a:cubicBezTo>
                <a:cubicBezTo>
                  <a:pt x="65" y="159"/>
                  <a:pt x="66" y="158"/>
                  <a:pt x="67" y="156"/>
                </a:cubicBezTo>
                <a:close/>
                <a:moveTo>
                  <a:pt x="28" y="22"/>
                </a:moveTo>
                <a:cubicBezTo>
                  <a:pt x="28" y="22"/>
                  <a:pt x="27" y="22"/>
                  <a:pt x="27" y="21"/>
                </a:cubicBezTo>
                <a:cubicBezTo>
                  <a:pt x="27" y="23"/>
                  <a:pt x="26" y="24"/>
                  <a:pt x="26" y="25"/>
                </a:cubicBezTo>
                <a:cubicBezTo>
                  <a:pt x="26" y="25"/>
                  <a:pt x="26" y="25"/>
                  <a:pt x="26" y="25"/>
                </a:cubicBezTo>
                <a:cubicBezTo>
                  <a:pt x="27" y="24"/>
                  <a:pt x="28" y="23"/>
                  <a:pt x="28" y="22"/>
                </a:cubicBezTo>
                <a:close/>
                <a:moveTo>
                  <a:pt x="39" y="121"/>
                </a:moveTo>
                <a:cubicBezTo>
                  <a:pt x="39" y="121"/>
                  <a:pt x="38" y="121"/>
                  <a:pt x="38" y="120"/>
                </a:cubicBezTo>
                <a:cubicBezTo>
                  <a:pt x="38" y="121"/>
                  <a:pt x="37" y="122"/>
                  <a:pt x="37" y="123"/>
                </a:cubicBezTo>
                <a:cubicBezTo>
                  <a:pt x="36" y="124"/>
                  <a:pt x="36" y="124"/>
                  <a:pt x="36" y="125"/>
                </a:cubicBezTo>
                <a:cubicBezTo>
                  <a:pt x="37" y="124"/>
                  <a:pt x="38" y="122"/>
                  <a:pt x="39" y="121"/>
                </a:cubicBezTo>
                <a:close/>
                <a:moveTo>
                  <a:pt x="84" y="68"/>
                </a:moveTo>
                <a:cubicBezTo>
                  <a:pt x="85" y="68"/>
                  <a:pt x="86" y="68"/>
                  <a:pt x="86" y="68"/>
                </a:cubicBezTo>
                <a:cubicBezTo>
                  <a:pt x="87" y="67"/>
                  <a:pt x="87" y="67"/>
                  <a:pt x="87" y="66"/>
                </a:cubicBezTo>
                <a:cubicBezTo>
                  <a:pt x="86" y="67"/>
                  <a:pt x="85" y="67"/>
                  <a:pt x="84" y="68"/>
                </a:cubicBezTo>
                <a:close/>
                <a:moveTo>
                  <a:pt x="48" y="104"/>
                </a:moveTo>
                <a:cubicBezTo>
                  <a:pt x="48" y="104"/>
                  <a:pt x="49" y="104"/>
                  <a:pt x="50" y="104"/>
                </a:cubicBezTo>
                <a:cubicBezTo>
                  <a:pt x="50" y="104"/>
                  <a:pt x="50" y="103"/>
                  <a:pt x="50" y="103"/>
                </a:cubicBezTo>
                <a:cubicBezTo>
                  <a:pt x="49" y="103"/>
                  <a:pt x="49" y="103"/>
                  <a:pt x="48" y="103"/>
                </a:cubicBezTo>
                <a:cubicBezTo>
                  <a:pt x="48" y="103"/>
                  <a:pt x="48" y="103"/>
                  <a:pt x="48" y="104"/>
                </a:cubicBezTo>
                <a:close/>
                <a:moveTo>
                  <a:pt x="83" y="46"/>
                </a:moveTo>
                <a:cubicBezTo>
                  <a:pt x="83" y="45"/>
                  <a:pt x="84" y="45"/>
                  <a:pt x="84" y="45"/>
                </a:cubicBezTo>
                <a:cubicBezTo>
                  <a:pt x="83" y="43"/>
                  <a:pt x="82" y="40"/>
                  <a:pt x="80" y="37"/>
                </a:cubicBezTo>
                <a:cubicBezTo>
                  <a:pt x="81" y="40"/>
                  <a:pt x="82" y="43"/>
                  <a:pt x="83" y="46"/>
                </a:cubicBezTo>
                <a:close/>
                <a:moveTo>
                  <a:pt x="38" y="143"/>
                </a:moveTo>
                <a:cubicBezTo>
                  <a:pt x="39" y="142"/>
                  <a:pt x="39" y="141"/>
                  <a:pt x="40" y="140"/>
                </a:cubicBezTo>
                <a:cubicBezTo>
                  <a:pt x="39" y="140"/>
                  <a:pt x="39" y="140"/>
                  <a:pt x="39" y="141"/>
                </a:cubicBezTo>
                <a:cubicBezTo>
                  <a:pt x="38" y="141"/>
                  <a:pt x="38" y="142"/>
                  <a:pt x="38" y="143"/>
                </a:cubicBezTo>
                <a:close/>
                <a:moveTo>
                  <a:pt x="75" y="50"/>
                </a:moveTo>
                <a:cubicBezTo>
                  <a:pt x="76" y="51"/>
                  <a:pt x="76" y="51"/>
                  <a:pt x="76" y="52"/>
                </a:cubicBezTo>
                <a:cubicBezTo>
                  <a:pt x="77" y="51"/>
                  <a:pt x="77" y="50"/>
                  <a:pt x="77" y="49"/>
                </a:cubicBezTo>
                <a:cubicBezTo>
                  <a:pt x="76" y="49"/>
                  <a:pt x="76" y="50"/>
                  <a:pt x="75" y="50"/>
                </a:cubicBezTo>
                <a:close/>
                <a:moveTo>
                  <a:pt x="53" y="8"/>
                </a:moveTo>
                <a:cubicBezTo>
                  <a:pt x="53" y="8"/>
                  <a:pt x="53" y="8"/>
                  <a:pt x="53" y="8"/>
                </a:cubicBezTo>
                <a:cubicBezTo>
                  <a:pt x="51" y="8"/>
                  <a:pt x="49" y="7"/>
                  <a:pt x="48" y="7"/>
                </a:cubicBezTo>
                <a:cubicBezTo>
                  <a:pt x="48" y="7"/>
                  <a:pt x="47" y="7"/>
                  <a:pt x="47" y="7"/>
                </a:cubicBezTo>
                <a:cubicBezTo>
                  <a:pt x="47" y="7"/>
                  <a:pt x="47" y="7"/>
                  <a:pt x="47" y="7"/>
                </a:cubicBezTo>
                <a:cubicBezTo>
                  <a:pt x="49" y="8"/>
                  <a:pt x="51" y="8"/>
                  <a:pt x="53" y="8"/>
                </a:cubicBezTo>
                <a:close/>
                <a:moveTo>
                  <a:pt x="85" y="61"/>
                </a:moveTo>
                <a:cubicBezTo>
                  <a:pt x="85" y="61"/>
                  <a:pt x="86" y="61"/>
                  <a:pt x="86" y="61"/>
                </a:cubicBezTo>
                <a:cubicBezTo>
                  <a:pt x="86" y="60"/>
                  <a:pt x="86" y="59"/>
                  <a:pt x="85" y="58"/>
                </a:cubicBezTo>
                <a:cubicBezTo>
                  <a:pt x="85" y="58"/>
                  <a:pt x="85" y="58"/>
                  <a:pt x="85" y="58"/>
                </a:cubicBezTo>
                <a:cubicBezTo>
                  <a:pt x="85" y="59"/>
                  <a:pt x="85" y="60"/>
                  <a:pt x="85" y="61"/>
                </a:cubicBezTo>
                <a:close/>
                <a:moveTo>
                  <a:pt x="23" y="25"/>
                </a:moveTo>
                <a:cubicBezTo>
                  <a:pt x="23" y="25"/>
                  <a:pt x="23" y="25"/>
                  <a:pt x="24" y="25"/>
                </a:cubicBezTo>
                <a:cubicBezTo>
                  <a:pt x="24" y="24"/>
                  <a:pt x="23" y="23"/>
                  <a:pt x="23" y="22"/>
                </a:cubicBezTo>
                <a:cubicBezTo>
                  <a:pt x="23" y="22"/>
                  <a:pt x="23" y="22"/>
                  <a:pt x="23" y="22"/>
                </a:cubicBezTo>
                <a:cubicBezTo>
                  <a:pt x="23" y="23"/>
                  <a:pt x="23" y="24"/>
                  <a:pt x="23" y="25"/>
                </a:cubicBezTo>
                <a:close/>
                <a:moveTo>
                  <a:pt x="40" y="106"/>
                </a:moveTo>
                <a:cubicBezTo>
                  <a:pt x="40" y="106"/>
                  <a:pt x="40" y="106"/>
                  <a:pt x="40" y="106"/>
                </a:cubicBezTo>
                <a:cubicBezTo>
                  <a:pt x="39" y="106"/>
                  <a:pt x="39" y="107"/>
                  <a:pt x="39" y="108"/>
                </a:cubicBezTo>
                <a:cubicBezTo>
                  <a:pt x="39" y="107"/>
                  <a:pt x="40" y="106"/>
                  <a:pt x="40" y="106"/>
                </a:cubicBezTo>
                <a:close/>
                <a:moveTo>
                  <a:pt x="59" y="111"/>
                </a:moveTo>
                <a:cubicBezTo>
                  <a:pt x="57" y="111"/>
                  <a:pt x="57" y="112"/>
                  <a:pt x="58" y="113"/>
                </a:cubicBezTo>
                <a:cubicBezTo>
                  <a:pt x="58" y="112"/>
                  <a:pt x="58" y="111"/>
                  <a:pt x="59" y="111"/>
                </a:cubicBezTo>
                <a:close/>
                <a:moveTo>
                  <a:pt x="76" y="38"/>
                </a:moveTo>
                <a:cubicBezTo>
                  <a:pt x="76" y="37"/>
                  <a:pt x="76" y="37"/>
                  <a:pt x="76" y="37"/>
                </a:cubicBezTo>
                <a:cubicBezTo>
                  <a:pt x="75" y="37"/>
                  <a:pt x="75" y="37"/>
                  <a:pt x="75" y="38"/>
                </a:cubicBezTo>
                <a:cubicBezTo>
                  <a:pt x="75" y="38"/>
                  <a:pt x="76" y="38"/>
                  <a:pt x="76" y="38"/>
                </a:cubicBezTo>
                <a:close/>
                <a:moveTo>
                  <a:pt x="10" y="70"/>
                </a:moveTo>
                <a:cubicBezTo>
                  <a:pt x="9" y="70"/>
                  <a:pt x="8" y="70"/>
                  <a:pt x="8" y="71"/>
                </a:cubicBezTo>
                <a:cubicBezTo>
                  <a:pt x="9" y="70"/>
                  <a:pt x="9" y="70"/>
                  <a:pt x="10" y="70"/>
                </a:cubicBezTo>
                <a:close/>
                <a:moveTo>
                  <a:pt x="64" y="147"/>
                </a:moveTo>
                <a:cubicBezTo>
                  <a:pt x="63" y="148"/>
                  <a:pt x="63" y="148"/>
                  <a:pt x="64" y="149"/>
                </a:cubicBezTo>
                <a:cubicBezTo>
                  <a:pt x="64" y="148"/>
                  <a:pt x="64" y="148"/>
                  <a:pt x="64" y="147"/>
                </a:cubicBezTo>
                <a:close/>
                <a:moveTo>
                  <a:pt x="57" y="105"/>
                </a:moveTo>
                <a:cubicBezTo>
                  <a:pt x="57" y="106"/>
                  <a:pt x="57" y="106"/>
                  <a:pt x="58" y="106"/>
                </a:cubicBezTo>
                <a:cubicBezTo>
                  <a:pt x="58" y="106"/>
                  <a:pt x="58" y="105"/>
                  <a:pt x="58" y="105"/>
                </a:cubicBezTo>
                <a:cubicBezTo>
                  <a:pt x="58" y="105"/>
                  <a:pt x="57" y="105"/>
                  <a:pt x="57" y="105"/>
                </a:cubicBezTo>
                <a:close/>
                <a:moveTo>
                  <a:pt x="5" y="69"/>
                </a:moveTo>
                <a:cubicBezTo>
                  <a:pt x="5" y="69"/>
                  <a:pt x="5" y="69"/>
                  <a:pt x="5" y="69"/>
                </a:cubicBezTo>
                <a:cubicBezTo>
                  <a:pt x="5" y="69"/>
                  <a:pt x="5" y="69"/>
                  <a:pt x="6" y="70"/>
                </a:cubicBezTo>
                <a:cubicBezTo>
                  <a:pt x="6" y="70"/>
                  <a:pt x="6" y="69"/>
                  <a:pt x="6" y="69"/>
                </a:cubicBezTo>
                <a:cubicBezTo>
                  <a:pt x="6" y="69"/>
                  <a:pt x="6" y="69"/>
                  <a:pt x="5" y="69"/>
                </a:cubicBezTo>
                <a:close/>
                <a:moveTo>
                  <a:pt x="15" y="64"/>
                </a:moveTo>
                <a:cubicBezTo>
                  <a:pt x="14" y="63"/>
                  <a:pt x="14" y="63"/>
                  <a:pt x="14" y="63"/>
                </a:cubicBezTo>
                <a:cubicBezTo>
                  <a:pt x="14" y="64"/>
                  <a:pt x="14" y="64"/>
                  <a:pt x="14" y="64"/>
                </a:cubicBezTo>
                <a:cubicBezTo>
                  <a:pt x="14" y="64"/>
                  <a:pt x="14" y="64"/>
                  <a:pt x="14" y="64"/>
                </a:cubicBezTo>
                <a:cubicBezTo>
                  <a:pt x="14" y="64"/>
                  <a:pt x="14" y="64"/>
                  <a:pt x="15" y="6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62" name="Freeform 361"/>
          <p:cNvSpPr>
            <a:spLocks noEditPoints="1"/>
          </p:cNvSpPr>
          <p:nvPr/>
        </p:nvSpPr>
        <p:spPr bwMode="auto">
          <a:xfrm>
            <a:off x="8120063" y="1422401"/>
            <a:ext cx="336550" cy="292100"/>
          </a:xfrm>
          <a:custGeom>
            <a:gdLst>
              <a:gd fmla="*/ 39 w 136" name="T0"/>
              <a:gd fmla="*/ 106 h 118" name="T1"/>
              <a:gd fmla="*/ 11 w 136" name="T2"/>
              <a:gd fmla="*/ 116 h 118" name="T3"/>
              <a:gd fmla="*/ 0 w 136" name="T4"/>
              <a:gd fmla="*/ 117 h 118" name="T5"/>
              <a:gd fmla="*/ 2 w 136" name="T6"/>
              <a:gd fmla="*/ 113 h 118" name="T7"/>
              <a:gd fmla="*/ 6 w 136" name="T8"/>
              <a:gd fmla="*/ 110 h 118" name="T9"/>
              <a:gd fmla="*/ 16 w 136" name="T10"/>
              <a:gd fmla="*/ 91 h 118" name="T11"/>
              <a:gd fmla="*/ 8 w 136" name="T12"/>
              <a:gd fmla="*/ 57 h 118" name="T13"/>
              <a:gd fmla="*/ 44 w 136" name="T14"/>
              <a:gd fmla="*/ 6 h 118" name="T15"/>
              <a:gd fmla="*/ 65 w 136" name="T16"/>
              <a:gd fmla="*/ 0 h 118" name="T17"/>
              <a:gd fmla="*/ 119 w 136" name="T18"/>
              <a:gd fmla="*/ 12 h 118" name="T19"/>
              <a:gd fmla="*/ 131 w 136" name="T20"/>
              <a:gd fmla="*/ 30 h 118" name="T21"/>
              <a:gd fmla="*/ 135 w 136" name="T22"/>
              <a:gd fmla="*/ 63 h 118" name="T23"/>
              <a:gd fmla="*/ 106 w 136" name="T24"/>
              <a:gd fmla="*/ 97 h 118" name="T25"/>
              <a:gd fmla="*/ 53 w 136" name="T26"/>
              <a:gd fmla="*/ 103 h 118" name="T27"/>
              <a:gd fmla="*/ 80 w 136" name="T28"/>
              <a:gd fmla="*/ 100 h 118" name="T29"/>
              <a:gd fmla="*/ 80 w 136" name="T30"/>
              <a:gd fmla="*/ 100 h 118" name="T31"/>
              <a:gd fmla="*/ 80 w 136" name="T32"/>
              <a:gd fmla="*/ 100 h 118" name="T33"/>
              <a:gd fmla="*/ 26 w 136" name="T34"/>
              <a:gd fmla="*/ 19 h 118" name="T35"/>
              <a:gd fmla="*/ 30 w 136" name="T36"/>
              <a:gd fmla="*/ 15 h 118" name="T37"/>
              <a:gd fmla="*/ 33 w 136" name="T38"/>
              <a:gd fmla="*/ 13 h 118" name="T39"/>
              <a:gd fmla="*/ 130 w 136" name="T40"/>
              <a:gd fmla="*/ 49 h 118" name="T41"/>
              <a:gd fmla="*/ 102 w 136" name="T42"/>
              <a:gd fmla="*/ 94 h 118" name="T43"/>
              <a:gd fmla="*/ 108 w 136" name="T44"/>
              <a:gd fmla="*/ 91 h 118" name="T45"/>
              <a:gd fmla="*/ 128 w 136" name="T46"/>
              <a:gd fmla="*/ 62 h 118" name="T47"/>
              <a:gd fmla="*/ 131 w 136" name="T48"/>
              <a:gd fmla="*/ 47 h 118" name="T49"/>
              <a:gd fmla="*/ 18 w 136" name="T50"/>
              <a:gd fmla="*/ 60 h 118" name="T51"/>
              <a:gd fmla="*/ 20 w 136" name="T52"/>
              <a:gd fmla="*/ 74 h 118" name="T53"/>
              <a:gd fmla="*/ 25 w 136" name="T54"/>
              <a:gd fmla="*/ 90 h 118" name="T55"/>
              <a:gd fmla="*/ 39 w 136" name="T56"/>
              <a:gd fmla="*/ 94 h 118" name="T57"/>
              <a:gd fmla="*/ 55 w 136" name="T58"/>
              <a:gd fmla="*/ 98 h 118" name="T59"/>
              <a:gd fmla="*/ 90 w 136" name="T60"/>
              <a:gd fmla="*/ 92 h 118" name="T61"/>
              <a:gd fmla="*/ 124 w 136" name="T62"/>
              <a:gd fmla="*/ 29 h 118" name="T63"/>
              <a:gd fmla="*/ 96 w 136" name="T64"/>
              <a:gd fmla="*/ 10 h 118" name="T65"/>
              <a:gd fmla="*/ 33 w 136" name="T66"/>
              <a:gd fmla="*/ 25 h 118" name="T67"/>
              <a:gd fmla="*/ 17 w 136" name="T68"/>
              <a:gd fmla="*/ 59 h 118" name="T69"/>
              <a:gd fmla="*/ 48 w 136" name="T70"/>
              <a:gd fmla="*/ 12 h 118" name="T71"/>
              <a:gd fmla="*/ 15 w 136" name="T72"/>
              <a:gd fmla="*/ 59 h 118" name="T73"/>
              <a:gd fmla="*/ 25 w 136" name="T74"/>
              <a:gd fmla="*/ 30 h 118" name="T75"/>
              <a:gd fmla="*/ 48 w 136" name="T76"/>
              <a:gd fmla="*/ 12 h 118" name="T77"/>
              <a:gd fmla="*/ 107 w 136" name="T78"/>
              <a:gd fmla="*/ 85 h 118" name="T79"/>
              <a:gd fmla="*/ 70 w 136" name="T80"/>
              <a:gd fmla="*/ 99 h 118" name="T81"/>
              <a:gd fmla="*/ 106 w 136" name="T82"/>
              <a:gd fmla="*/ 87 h 118" name="T83"/>
              <a:gd fmla="*/ 118 w 136" name="T84"/>
              <a:gd fmla="*/ 15 h 118" name="T85"/>
              <a:gd fmla="*/ 93 w 136" name="T86"/>
              <a:gd fmla="*/ 5 h 118" name="T87"/>
              <a:gd fmla="*/ 97 w 136" name="T88"/>
              <a:gd fmla="*/ 6 h 118" name="T89"/>
              <a:gd fmla="*/ 118 w 136" name="T90"/>
              <a:gd fmla="*/ 15 h 118" name="T91"/>
              <a:gd fmla="*/ 26 w 136" name="T92"/>
              <a:gd fmla="*/ 102 h 118" name="T93"/>
              <a:gd fmla="*/ 133 w 136" name="T94"/>
              <a:gd fmla="*/ 62 h 118" name="T95"/>
              <a:gd fmla="*/ 114 w 136" name="T96"/>
              <a:gd fmla="*/ 78 h 118" name="T97"/>
              <a:gd fmla="*/ 21 w 136" name="T98"/>
              <a:gd fmla="*/ 102 h 118" name="T99"/>
              <a:gd fmla="*/ 21 w 136" name="T100"/>
              <a:gd fmla="*/ 96 h 118" name="T101"/>
              <a:gd fmla="*/ 65 w 136" name="T102"/>
              <a:gd fmla="*/ 5 h 118" name="T103"/>
              <a:gd fmla="*/ 19 w 136" name="T104"/>
              <a:gd fmla="*/ 103 h 118" name="T105"/>
              <a:gd fmla="*/ 34 w 136" name="T106"/>
              <a:gd fmla="*/ 106 h 118" name="T107"/>
              <a:gd fmla="*/ 36 w 136" name="T108"/>
              <a:gd fmla="*/ 100 h 118" name="T109"/>
              <a:gd fmla="*/ 35 w 136" name="T110"/>
              <a:gd fmla="*/ 99 h 118" name="T111"/>
              <a:gd fmla="*/ 13 w 136" name="T112"/>
              <a:gd fmla="*/ 75 h 118" name="T113"/>
              <a:gd fmla="*/ 8 w 136" name="T114"/>
              <a:gd fmla="*/ 111 h 118" name="T115"/>
              <a:gd fmla="*/ 10 w 136" name="T116"/>
              <a:gd fmla="*/ 109 h 118" name="T117"/>
              <a:gd fmla="*/ 132 w 136" name="T118"/>
              <a:gd fmla="*/ 39 h 118" name="T119"/>
              <a:gd fmla="*/ 132 w 136" name="T120"/>
              <a:gd fmla="*/ 39 h 118" name="T121"/>
              <a:gd fmla="*/ 18 w 136" name="T122"/>
              <a:gd fmla="*/ 79 h 11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18" w="136">
                <a:moveTo>
                  <a:pt x="42" y="102"/>
                </a:moveTo>
                <a:cubicBezTo>
                  <a:pt x="42" y="103"/>
                  <a:pt x="42" y="103"/>
                  <a:pt x="41" y="104"/>
                </a:cubicBezTo>
                <a:cubicBezTo>
                  <a:pt x="40" y="105"/>
                  <a:pt x="40" y="105"/>
                  <a:pt x="39" y="106"/>
                </a:cubicBezTo>
                <a:cubicBezTo>
                  <a:pt x="32" y="110"/>
                  <a:pt x="25" y="113"/>
                  <a:pt x="17" y="115"/>
                </a:cubicBezTo>
                <a:cubicBezTo>
                  <a:pt x="17" y="115"/>
                  <a:pt x="16" y="115"/>
                  <a:pt x="16" y="115"/>
                </a:cubicBezTo>
                <a:cubicBezTo>
                  <a:pt x="14" y="115"/>
                  <a:pt x="13" y="116"/>
                  <a:pt x="11" y="116"/>
                </a:cubicBezTo>
                <a:cubicBezTo>
                  <a:pt x="8" y="117"/>
                  <a:pt x="5" y="118"/>
                  <a:pt x="2" y="118"/>
                </a:cubicBezTo>
                <a:cubicBezTo>
                  <a:pt x="2" y="118"/>
                  <a:pt x="2" y="118"/>
                  <a:pt x="2" y="118"/>
                </a:cubicBezTo>
                <a:cubicBezTo>
                  <a:pt x="1" y="118"/>
                  <a:pt x="1" y="118"/>
                  <a:pt x="0" y="117"/>
                </a:cubicBezTo>
                <a:cubicBezTo>
                  <a:pt x="0" y="117"/>
                  <a:pt x="0" y="116"/>
                  <a:pt x="1" y="116"/>
                </a:cubicBezTo>
                <a:cubicBezTo>
                  <a:pt x="1" y="116"/>
                  <a:pt x="1" y="115"/>
                  <a:pt x="1" y="115"/>
                </a:cubicBezTo>
                <a:cubicBezTo>
                  <a:pt x="1" y="114"/>
                  <a:pt x="2" y="114"/>
                  <a:pt x="2" y="113"/>
                </a:cubicBezTo>
                <a:cubicBezTo>
                  <a:pt x="2" y="113"/>
                  <a:pt x="2" y="113"/>
                  <a:pt x="2" y="113"/>
                </a:cubicBezTo>
                <a:cubicBezTo>
                  <a:pt x="2" y="111"/>
                  <a:pt x="3" y="110"/>
                  <a:pt x="5" y="110"/>
                </a:cubicBezTo>
                <a:cubicBezTo>
                  <a:pt x="5" y="110"/>
                  <a:pt x="6" y="110"/>
                  <a:pt x="6" y="110"/>
                </a:cubicBezTo>
                <a:cubicBezTo>
                  <a:pt x="8" y="107"/>
                  <a:pt x="11" y="105"/>
                  <a:pt x="13" y="102"/>
                </a:cubicBezTo>
                <a:cubicBezTo>
                  <a:pt x="15" y="101"/>
                  <a:pt x="15" y="100"/>
                  <a:pt x="15" y="98"/>
                </a:cubicBezTo>
                <a:cubicBezTo>
                  <a:pt x="16" y="96"/>
                  <a:pt x="16" y="93"/>
                  <a:pt x="16" y="91"/>
                </a:cubicBezTo>
                <a:cubicBezTo>
                  <a:pt x="16" y="89"/>
                  <a:pt x="15" y="86"/>
                  <a:pt x="14" y="84"/>
                </a:cubicBezTo>
                <a:cubicBezTo>
                  <a:pt x="12" y="80"/>
                  <a:pt x="11" y="77"/>
                  <a:pt x="10" y="73"/>
                </a:cubicBezTo>
                <a:cubicBezTo>
                  <a:pt x="8" y="68"/>
                  <a:pt x="7" y="62"/>
                  <a:pt x="8" y="57"/>
                </a:cubicBezTo>
                <a:cubicBezTo>
                  <a:pt x="9" y="48"/>
                  <a:pt x="11" y="40"/>
                  <a:pt x="15" y="33"/>
                </a:cubicBezTo>
                <a:cubicBezTo>
                  <a:pt x="18" y="26"/>
                  <a:pt x="23" y="19"/>
                  <a:pt x="29" y="14"/>
                </a:cubicBezTo>
                <a:cubicBezTo>
                  <a:pt x="33" y="10"/>
                  <a:pt x="38" y="7"/>
                  <a:pt x="44" y="6"/>
                </a:cubicBezTo>
                <a:cubicBezTo>
                  <a:pt x="44" y="6"/>
                  <a:pt x="45" y="6"/>
                  <a:pt x="45" y="5"/>
                </a:cubicBezTo>
                <a:cubicBezTo>
                  <a:pt x="49" y="3"/>
                  <a:pt x="53" y="2"/>
                  <a:pt x="58" y="1"/>
                </a:cubicBezTo>
                <a:cubicBezTo>
                  <a:pt x="60" y="1"/>
                  <a:pt x="63" y="0"/>
                  <a:pt x="65" y="0"/>
                </a:cubicBezTo>
                <a:cubicBezTo>
                  <a:pt x="72" y="0"/>
                  <a:pt x="80" y="0"/>
                  <a:pt x="87" y="1"/>
                </a:cubicBezTo>
                <a:cubicBezTo>
                  <a:pt x="92" y="1"/>
                  <a:pt x="98" y="2"/>
                  <a:pt x="103" y="4"/>
                </a:cubicBezTo>
                <a:cubicBezTo>
                  <a:pt x="109" y="6"/>
                  <a:pt x="114" y="8"/>
                  <a:pt x="119" y="12"/>
                </a:cubicBezTo>
                <a:cubicBezTo>
                  <a:pt x="122" y="15"/>
                  <a:pt x="124" y="18"/>
                  <a:pt x="126" y="21"/>
                </a:cubicBezTo>
                <a:cubicBezTo>
                  <a:pt x="127" y="23"/>
                  <a:pt x="128" y="24"/>
                  <a:pt x="129" y="26"/>
                </a:cubicBezTo>
                <a:cubicBezTo>
                  <a:pt x="130" y="27"/>
                  <a:pt x="130" y="29"/>
                  <a:pt x="131" y="30"/>
                </a:cubicBezTo>
                <a:cubicBezTo>
                  <a:pt x="132" y="33"/>
                  <a:pt x="134" y="37"/>
                  <a:pt x="135" y="40"/>
                </a:cubicBezTo>
                <a:cubicBezTo>
                  <a:pt x="136" y="43"/>
                  <a:pt x="136" y="45"/>
                  <a:pt x="136" y="48"/>
                </a:cubicBezTo>
                <a:cubicBezTo>
                  <a:pt x="136" y="53"/>
                  <a:pt x="136" y="58"/>
                  <a:pt x="135" y="63"/>
                </a:cubicBezTo>
                <a:cubicBezTo>
                  <a:pt x="133" y="70"/>
                  <a:pt x="130" y="77"/>
                  <a:pt x="125" y="82"/>
                </a:cubicBezTo>
                <a:cubicBezTo>
                  <a:pt x="122" y="86"/>
                  <a:pt x="119" y="89"/>
                  <a:pt x="115" y="92"/>
                </a:cubicBezTo>
                <a:cubicBezTo>
                  <a:pt x="112" y="93"/>
                  <a:pt x="109" y="95"/>
                  <a:pt x="106" y="97"/>
                </a:cubicBezTo>
                <a:cubicBezTo>
                  <a:pt x="101" y="99"/>
                  <a:pt x="95" y="102"/>
                  <a:pt x="89" y="103"/>
                </a:cubicBezTo>
                <a:cubicBezTo>
                  <a:pt x="85" y="105"/>
                  <a:pt x="80" y="105"/>
                  <a:pt x="75" y="105"/>
                </a:cubicBezTo>
                <a:cubicBezTo>
                  <a:pt x="67" y="105"/>
                  <a:pt x="60" y="105"/>
                  <a:pt x="53" y="103"/>
                </a:cubicBezTo>
                <a:cubicBezTo>
                  <a:pt x="51" y="103"/>
                  <a:pt x="49" y="103"/>
                  <a:pt x="47" y="102"/>
                </a:cubicBezTo>
                <a:cubicBezTo>
                  <a:pt x="45" y="102"/>
                  <a:pt x="44" y="102"/>
                  <a:pt x="42" y="102"/>
                </a:cubicBezTo>
                <a:close/>
                <a:moveTo>
                  <a:pt x="80" y="100"/>
                </a:moveTo>
                <a:cubicBezTo>
                  <a:pt x="78" y="100"/>
                  <a:pt x="75" y="101"/>
                  <a:pt x="73" y="101"/>
                </a:cubicBezTo>
                <a:cubicBezTo>
                  <a:pt x="75" y="101"/>
                  <a:pt x="77" y="101"/>
                  <a:pt x="80" y="100"/>
                </a:cubicBezTo>
                <a:cubicBezTo>
                  <a:pt x="80" y="100"/>
                  <a:pt x="80" y="100"/>
                  <a:pt x="80" y="100"/>
                </a:cubicBezTo>
                <a:cubicBezTo>
                  <a:pt x="80" y="100"/>
                  <a:pt x="80" y="100"/>
                  <a:pt x="81" y="100"/>
                </a:cubicBezTo>
                <a:cubicBezTo>
                  <a:pt x="81" y="100"/>
                  <a:pt x="81" y="100"/>
                  <a:pt x="81" y="100"/>
                </a:cubicBezTo>
                <a:cubicBezTo>
                  <a:pt x="80" y="100"/>
                  <a:pt x="80" y="100"/>
                  <a:pt x="80" y="100"/>
                </a:cubicBezTo>
                <a:close/>
                <a:moveTo>
                  <a:pt x="32" y="14"/>
                </a:moveTo>
                <a:cubicBezTo>
                  <a:pt x="31" y="15"/>
                  <a:pt x="30" y="15"/>
                  <a:pt x="29" y="16"/>
                </a:cubicBezTo>
                <a:cubicBezTo>
                  <a:pt x="28" y="17"/>
                  <a:pt x="27" y="18"/>
                  <a:pt x="26" y="19"/>
                </a:cubicBezTo>
                <a:cubicBezTo>
                  <a:pt x="26" y="19"/>
                  <a:pt x="26" y="20"/>
                  <a:pt x="26" y="20"/>
                </a:cubicBezTo>
                <a:cubicBezTo>
                  <a:pt x="26" y="19"/>
                  <a:pt x="27" y="19"/>
                  <a:pt x="27" y="19"/>
                </a:cubicBezTo>
                <a:cubicBezTo>
                  <a:pt x="28" y="18"/>
                  <a:pt x="29" y="17"/>
                  <a:pt x="30" y="15"/>
                </a:cubicBezTo>
                <a:cubicBezTo>
                  <a:pt x="31" y="15"/>
                  <a:pt x="31" y="15"/>
                  <a:pt x="32" y="14"/>
                </a:cubicBezTo>
                <a:cubicBezTo>
                  <a:pt x="32" y="14"/>
                  <a:pt x="32" y="14"/>
                  <a:pt x="33" y="13"/>
                </a:cubicBezTo>
                <a:cubicBezTo>
                  <a:pt x="33" y="13"/>
                  <a:pt x="33" y="13"/>
                  <a:pt x="33" y="13"/>
                </a:cubicBezTo>
                <a:cubicBezTo>
                  <a:pt x="32" y="13"/>
                  <a:pt x="32" y="14"/>
                  <a:pt x="32" y="14"/>
                </a:cubicBezTo>
                <a:close/>
                <a:moveTo>
                  <a:pt x="131" y="49"/>
                </a:moveTo>
                <a:cubicBezTo>
                  <a:pt x="131" y="49"/>
                  <a:pt x="130" y="49"/>
                  <a:pt x="130" y="49"/>
                </a:cubicBezTo>
                <a:cubicBezTo>
                  <a:pt x="130" y="52"/>
                  <a:pt x="129" y="55"/>
                  <a:pt x="128" y="58"/>
                </a:cubicBezTo>
                <a:cubicBezTo>
                  <a:pt x="127" y="64"/>
                  <a:pt x="124" y="69"/>
                  <a:pt x="121" y="75"/>
                </a:cubicBezTo>
                <a:cubicBezTo>
                  <a:pt x="116" y="83"/>
                  <a:pt x="110" y="89"/>
                  <a:pt x="102" y="94"/>
                </a:cubicBezTo>
                <a:cubicBezTo>
                  <a:pt x="101" y="95"/>
                  <a:pt x="101" y="95"/>
                  <a:pt x="101" y="95"/>
                </a:cubicBezTo>
                <a:cubicBezTo>
                  <a:pt x="101" y="95"/>
                  <a:pt x="102" y="95"/>
                  <a:pt x="102" y="95"/>
                </a:cubicBezTo>
                <a:cubicBezTo>
                  <a:pt x="104" y="94"/>
                  <a:pt x="106" y="92"/>
                  <a:pt x="108" y="91"/>
                </a:cubicBezTo>
                <a:cubicBezTo>
                  <a:pt x="110" y="90"/>
                  <a:pt x="111" y="89"/>
                  <a:pt x="113" y="88"/>
                </a:cubicBezTo>
                <a:cubicBezTo>
                  <a:pt x="117" y="83"/>
                  <a:pt x="121" y="78"/>
                  <a:pt x="123" y="72"/>
                </a:cubicBezTo>
                <a:cubicBezTo>
                  <a:pt x="125" y="69"/>
                  <a:pt x="127" y="65"/>
                  <a:pt x="128" y="62"/>
                </a:cubicBezTo>
                <a:cubicBezTo>
                  <a:pt x="130" y="57"/>
                  <a:pt x="130" y="53"/>
                  <a:pt x="131" y="49"/>
                </a:cubicBezTo>
                <a:cubicBezTo>
                  <a:pt x="131" y="48"/>
                  <a:pt x="131" y="48"/>
                  <a:pt x="131" y="47"/>
                </a:cubicBezTo>
                <a:cubicBezTo>
                  <a:pt x="131" y="47"/>
                  <a:pt x="131" y="47"/>
                  <a:pt x="131" y="47"/>
                </a:cubicBezTo>
                <a:cubicBezTo>
                  <a:pt x="131" y="48"/>
                  <a:pt x="131" y="48"/>
                  <a:pt x="131" y="49"/>
                </a:cubicBezTo>
                <a:close/>
                <a:moveTo>
                  <a:pt x="17" y="59"/>
                </a:moveTo>
                <a:cubicBezTo>
                  <a:pt x="18" y="60"/>
                  <a:pt x="18" y="60"/>
                  <a:pt x="18" y="60"/>
                </a:cubicBezTo>
                <a:cubicBezTo>
                  <a:pt x="19" y="60"/>
                  <a:pt x="19" y="61"/>
                  <a:pt x="19" y="62"/>
                </a:cubicBezTo>
                <a:cubicBezTo>
                  <a:pt x="19" y="62"/>
                  <a:pt x="19" y="63"/>
                  <a:pt x="19" y="63"/>
                </a:cubicBezTo>
                <a:cubicBezTo>
                  <a:pt x="19" y="67"/>
                  <a:pt x="19" y="71"/>
                  <a:pt x="20" y="74"/>
                </a:cubicBezTo>
                <a:cubicBezTo>
                  <a:pt x="20" y="76"/>
                  <a:pt x="20" y="78"/>
                  <a:pt x="21" y="79"/>
                </a:cubicBezTo>
                <a:cubicBezTo>
                  <a:pt x="22" y="83"/>
                  <a:pt x="23" y="86"/>
                  <a:pt x="25" y="89"/>
                </a:cubicBezTo>
                <a:cubicBezTo>
                  <a:pt x="25" y="89"/>
                  <a:pt x="25" y="90"/>
                  <a:pt x="25" y="90"/>
                </a:cubicBezTo>
                <a:cubicBezTo>
                  <a:pt x="28" y="92"/>
                  <a:pt x="31" y="94"/>
                  <a:pt x="34" y="95"/>
                </a:cubicBezTo>
                <a:cubicBezTo>
                  <a:pt x="35" y="96"/>
                  <a:pt x="36" y="96"/>
                  <a:pt x="36" y="95"/>
                </a:cubicBezTo>
                <a:cubicBezTo>
                  <a:pt x="37" y="95"/>
                  <a:pt x="38" y="94"/>
                  <a:pt x="39" y="94"/>
                </a:cubicBezTo>
                <a:cubicBezTo>
                  <a:pt x="43" y="94"/>
                  <a:pt x="46" y="95"/>
                  <a:pt x="49" y="96"/>
                </a:cubicBezTo>
                <a:cubicBezTo>
                  <a:pt x="50" y="97"/>
                  <a:pt x="52" y="97"/>
                  <a:pt x="54" y="98"/>
                </a:cubicBezTo>
                <a:cubicBezTo>
                  <a:pt x="54" y="98"/>
                  <a:pt x="54" y="98"/>
                  <a:pt x="55" y="98"/>
                </a:cubicBezTo>
                <a:cubicBezTo>
                  <a:pt x="58" y="98"/>
                  <a:pt x="60" y="97"/>
                  <a:pt x="63" y="97"/>
                </a:cubicBezTo>
                <a:cubicBezTo>
                  <a:pt x="69" y="97"/>
                  <a:pt x="74" y="96"/>
                  <a:pt x="80" y="94"/>
                </a:cubicBezTo>
                <a:cubicBezTo>
                  <a:pt x="83" y="94"/>
                  <a:pt x="86" y="93"/>
                  <a:pt x="90" y="92"/>
                </a:cubicBezTo>
                <a:cubicBezTo>
                  <a:pt x="96" y="90"/>
                  <a:pt x="102" y="86"/>
                  <a:pt x="107" y="82"/>
                </a:cubicBezTo>
                <a:cubicBezTo>
                  <a:pt x="113" y="76"/>
                  <a:pt x="119" y="70"/>
                  <a:pt x="123" y="62"/>
                </a:cubicBezTo>
                <a:cubicBezTo>
                  <a:pt x="129" y="51"/>
                  <a:pt x="129" y="40"/>
                  <a:pt x="124" y="29"/>
                </a:cubicBezTo>
                <a:cubicBezTo>
                  <a:pt x="123" y="28"/>
                  <a:pt x="123" y="27"/>
                  <a:pt x="122" y="26"/>
                </a:cubicBezTo>
                <a:cubicBezTo>
                  <a:pt x="119" y="22"/>
                  <a:pt x="114" y="19"/>
                  <a:pt x="109" y="16"/>
                </a:cubicBezTo>
                <a:cubicBezTo>
                  <a:pt x="105" y="13"/>
                  <a:pt x="100" y="12"/>
                  <a:pt x="96" y="10"/>
                </a:cubicBezTo>
                <a:cubicBezTo>
                  <a:pt x="86" y="8"/>
                  <a:pt x="77" y="7"/>
                  <a:pt x="67" y="8"/>
                </a:cubicBezTo>
                <a:cubicBezTo>
                  <a:pt x="60" y="9"/>
                  <a:pt x="53" y="12"/>
                  <a:pt x="47" y="15"/>
                </a:cubicBezTo>
                <a:cubicBezTo>
                  <a:pt x="42" y="18"/>
                  <a:pt x="37" y="21"/>
                  <a:pt x="33" y="25"/>
                </a:cubicBezTo>
                <a:cubicBezTo>
                  <a:pt x="31" y="26"/>
                  <a:pt x="29" y="28"/>
                  <a:pt x="28" y="30"/>
                </a:cubicBezTo>
                <a:cubicBezTo>
                  <a:pt x="23" y="37"/>
                  <a:pt x="19" y="45"/>
                  <a:pt x="18" y="54"/>
                </a:cubicBezTo>
                <a:cubicBezTo>
                  <a:pt x="18" y="56"/>
                  <a:pt x="18" y="58"/>
                  <a:pt x="17" y="59"/>
                </a:cubicBezTo>
                <a:close/>
                <a:moveTo>
                  <a:pt x="48" y="12"/>
                </a:moveTo>
                <a:cubicBezTo>
                  <a:pt x="48" y="12"/>
                  <a:pt x="48" y="12"/>
                  <a:pt x="48" y="12"/>
                </a:cubicBezTo>
                <a:cubicBezTo>
                  <a:pt x="48" y="12"/>
                  <a:pt x="48" y="12"/>
                  <a:pt x="48" y="12"/>
                </a:cubicBezTo>
                <a:cubicBezTo>
                  <a:pt x="41" y="15"/>
                  <a:pt x="35" y="18"/>
                  <a:pt x="29" y="23"/>
                </a:cubicBezTo>
                <a:cubicBezTo>
                  <a:pt x="22" y="30"/>
                  <a:pt x="17" y="39"/>
                  <a:pt x="15" y="49"/>
                </a:cubicBezTo>
                <a:cubicBezTo>
                  <a:pt x="15" y="52"/>
                  <a:pt x="15" y="56"/>
                  <a:pt x="15" y="59"/>
                </a:cubicBezTo>
                <a:cubicBezTo>
                  <a:pt x="15" y="59"/>
                  <a:pt x="15" y="60"/>
                  <a:pt x="15" y="60"/>
                </a:cubicBezTo>
                <a:cubicBezTo>
                  <a:pt x="15" y="57"/>
                  <a:pt x="16" y="54"/>
                  <a:pt x="16" y="51"/>
                </a:cubicBezTo>
                <a:cubicBezTo>
                  <a:pt x="18" y="43"/>
                  <a:pt x="21" y="36"/>
                  <a:pt x="25" y="30"/>
                </a:cubicBezTo>
                <a:cubicBezTo>
                  <a:pt x="27" y="27"/>
                  <a:pt x="29" y="25"/>
                  <a:pt x="31" y="24"/>
                </a:cubicBezTo>
                <a:cubicBezTo>
                  <a:pt x="36" y="20"/>
                  <a:pt x="41" y="16"/>
                  <a:pt x="46" y="13"/>
                </a:cubicBezTo>
                <a:cubicBezTo>
                  <a:pt x="47" y="13"/>
                  <a:pt x="47" y="12"/>
                  <a:pt x="48" y="12"/>
                </a:cubicBezTo>
                <a:close/>
                <a:moveTo>
                  <a:pt x="111" y="81"/>
                </a:moveTo>
                <a:cubicBezTo>
                  <a:pt x="111" y="81"/>
                  <a:pt x="111" y="81"/>
                  <a:pt x="111" y="81"/>
                </a:cubicBezTo>
                <a:cubicBezTo>
                  <a:pt x="110" y="82"/>
                  <a:pt x="108" y="83"/>
                  <a:pt x="107" y="85"/>
                </a:cubicBezTo>
                <a:cubicBezTo>
                  <a:pt x="102" y="89"/>
                  <a:pt x="96" y="92"/>
                  <a:pt x="90" y="94"/>
                </a:cubicBezTo>
                <a:cubicBezTo>
                  <a:pt x="86" y="95"/>
                  <a:pt x="81" y="96"/>
                  <a:pt x="76" y="97"/>
                </a:cubicBezTo>
                <a:cubicBezTo>
                  <a:pt x="74" y="98"/>
                  <a:pt x="72" y="98"/>
                  <a:pt x="70" y="99"/>
                </a:cubicBezTo>
                <a:cubicBezTo>
                  <a:pt x="75" y="98"/>
                  <a:pt x="79" y="98"/>
                  <a:pt x="84" y="97"/>
                </a:cubicBezTo>
                <a:cubicBezTo>
                  <a:pt x="90" y="96"/>
                  <a:pt x="95" y="94"/>
                  <a:pt x="100" y="91"/>
                </a:cubicBezTo>
                <a:cubicBezTo>
                  <a:pt x="102" y="90"/>
                  <a:pt x="104" y="89"/>
                  <a:pt x="106" y="87"/>
                </a:cubicBezTo>
                <a:cubicBezTo>
                  <a:pt x="108" y="85"/>
                  <a:pt x="109" y="83"/>
                  <a:pt x="111" y="82"/>
                </a:cubicBezTo>
                <a:cubicBezTo>
                  <a:pt x="111" y="82"/>
                  <a:pt x="111" y="81"/>
                  <a:pt x="111" y="81"/>
                </a:cubicBezTo>
                <a:close/>
                <a:moveTo>
                  <a:pt x="118" y="15"/>
                </a:moveTo>
                <a:cubicBezTo>
                  <a:pt x="118" y="15"/>
                  <a:pt x="118" y="14"/>
                  <a:pt x="118" y="14"/>
                </a:cubicBezTo>
                <a:cubicBezTo>
                  <a:pt x="109" y="7"/>
                  <a:pt x="98" y="4"/>
                  <a:pt x="87" y="3"/>
                </a:cubicBezTo>
                <a:cubicBezTo>
                  <a:pt x="89" y="4"/>
                  <a:pt x="91" y="4"/>
                  <a:pt x="93" y="5"/>
                </a:cubicBezTo>
                <a:cubicBezTo>
                  <a:pt x="94" y="5"/>
                  <a:pt x="94" y="5"/>
                  <a:pt x="94" y="5"/>
                </a:cubicBezTo>
                <a:cubicBezTo>
                  <a:pt x="95" y="4"/>
                  <a:pt x="95" y="5"/>
                  <a:pt x="96" y="5"/>
                </a:cubicBezTo>
                <a:cubicBezTo>
                  <a:pt x="96" y="5"/>
                  <a:pt x="97" y="6"/>
                  <a:pt x="97" y="6"/>
                </a:cubicBezTo>
                <a:cubicBezTo>
                  <a:pt x="99" y="6"/>
                  <a:pt x="101" y="7"/>
                  <a:pt x="102" y="7"/>
                </a:cubicBezTo>
                <a:cubicBezTo>
                  <a:pt x="108" y="9"/>
                  <a:pt x="113" y="11"/>
                  <a:pt x="118" y="14"/>
                </a:cubicBezTo>
                <a:cubicBezTo>
                  <a:pt x="118" y="15"/>
                  <a:pt x="118" y="15"/>
                  <a:pt x="118" y="15"/>
                </a:cubicBezTo>
                <a:close/>
                <a:moveTo>
                  <a:pt x="33" y="98"/>
                </a:moveTo>
                <a:cubicBezTo>
                  <a:pt x="31" y="96"/>
                  <a:pt x="28" y="94"/>
                  <a:pt x="26" y="93"/>
                </a:cubicBezTo>
                <a:cubicBezTo>
                  <a:pt x="26" y="96"/>
                  <a:pt x="26" y="99"/>
                  <a:pt x="26" y="102"/>
                </a:cubicBezTo>
                <a:cubicBezTo>
                  <a:pt x="29" y="101"/>
                  <a:pt x="31" y="99"/>
                  <a:pt x="33" y="98"/>
                </a:cubicBezTo>
                <a:close/>
                <a:moveTo>
                  <a:pt x="118" y="87"/>
                </a:moveTo>
                <a:cubicBezTo>
                  <a:pt x="125" y="80"/>
                  <a:pt x="130" y="72"/>
                  <a:pt x="133" y="62"/>
                </a:cubicBezTo>
                <a:cubicBezTo>
                  <a:pt x="129" y="72"/>
                  <a:pt x="124" y="80"/>
                  <a:pt x="118" y="87"/>
                </a:cubicBezTo>
                <a:close/>
                <a:moveTo>
                  <a:pt x="122" y="69"/>
                </a:moveTo>
                <a:cubicBezTo>
                  <a:pt x="119" y="72"/>
                  <a:pt x="117" y="75"/>
                  <a:pt x="114" y="78"/>
                </a:cubicBezTo>
                <a:cubicBezTo>
                  <a:pt x="115" y="78"/>
                  <a:pt x="115" y="78"/>
                  <a:pt x="116" y="78"/>
                </a:cubicBezTo>
                <a:cubicBezTo>
                  <a:pt x="118" y="76"/>
                  <a:pt x="120" y="73"/>
                  <a:pt x="122" y="69"/>
                </a:cubicBezTo>
                <a:close/>
                <a:moveTo>
                  <a:pt x="21" y="102"/>
                </a:moveTo>
                <a:cubicBezTo>
                  <a:pt x="23" y="100"/>
                  <a:pt x="23" y="96"/>
                  <a:pt x="21" y="94"/>
                </a:cubicBezTo>
                <a:cubicBezTo>
                  <a:pt x="21" y="94"/>
                  <a:pt x="21" y="95"/>
                  <a:pt x="21" y="96"/>
                </a:cubicBezTo>
                <a:cubicBezTo>
                  <a:pt x="21" y="96"/>
                  <a:pt x="21" y="96"/>
                  <a:pt x="21" y="96"/>
                </a:cubicBezTo>
                <a:cubicBezTo>
                  <a:pt x="21" y="98"/>
                  <a:pt x="21" y="100"/>
                  <a:pt x="21" y="102"/>
                </a:cubicBezTo>
                <a:close/>
                <a:moveTo>
                  <a:pt x="80" y="5"/>
                </a:moveTo>
                <a:cubicBezTo>
                  <a:pt x="74" y="4"/>
                  <a:pt x="67" y="4"/>
                  <a:pt x="65" y="5"/>
                </a:cubicBezTo>
                <a:cubicBezTo>
                  <a:pt x="70" y="5"/>
                  <a:pt x="75" y="5"/>
                  <a:pt x="80" y="5"/>
                </a:cubicBezTo>
                <a:close/>
                <a:moveTo>
                  <a:pt x="15" y="109"/>
                </a:moveTo>
                <a:cubicBezTo>
                  <a:pt x="17" y="108"/>
                  <a:pt x="18" y="106"/>
                  <a:pt x="19" y="103"/>
                </a:cubicBezTo>
                <a:cubicBezTo>
                  <a:pt x="17" y="105"/>
                  <a:pt x="16" y="107"/>
                  <a:pt x="15" y="109"/>
                </a:cubicBezTo>
                <a:close/>
                <a:moveTo>
                  <a:pt x="26" y="110"/>
                </a:moveTo>
                <a:cubicBezTo>
                  <a:pt x="29" y="109"/>
                  <a:pt x="31" y="108"/>
                  <a:pt x="34" y="106"/>
                </a:cubicBezTo>
                <a:cubicBezTo>
                  <a:pt x="31" y="107"/>
                  <a:pt x="29" y="108"/>
                  <a:pt x="26" y="110"/>
                </a:cubicBezTo>
                <a:close/>
                <a:moveTo>
                  <a:pt x="35" y="101"/>
                </a:moveTo>
                <a:cubicBezTo>
                  <a:pt x="35" y="101"/>
                  <a:pt x="36" y="100"/>
                  <a:pt x="36" y="100"/>
                </a:cubicBezTo>
                <a:cubicBezTo>
                  <a:pt x="36" y="100"/>
                  <a:pt x="36" y="100"/>
                  <a:pt x="37" y="100"/>
                </a:cubicBezTo>
                <a:cubicBezTo>
                  <a:pt x="36" y="98"/>
                  <a:pt x="36" y="98"/>
                  <a:pt x="35" y="99"/>
                </a:cubicBezTo>
                <a:cubicBezTo>
                  <a:pt x="35" y="99"/>
                  <a:pt x="35" y="99"/>
                  <a:pt x="35" y="99"/>
                </a:cubicBezTo>
                <a:cubicBezTo>
                  <a:pt x="35" y="100"/>
                  <a:pt x="35" y="100"/>
                  <a:pt x="35" y="101"/>
                </a:cubicBezTo>
                <a:close/>
                <a:moveTo>
                  <a:pt x="12" y="69"/>
                </a:moveTo>
                <a:cubicBezTo>
                  <a:pt x="12" y="71"/>
                  <a:pt x="13" y="73"/>
                  <a:pt x="13" y="75"/>
                </a:cubicBezTo>
                <a:cubicBezTo>
                  <a:pt x="13" y="75"/>
                  <a:pt x="13" y="75"/>
                  <a:pt x="14" y="75"/>
                </a:cubicBezTo>
                <a:cubicBezTo>
                  <a:pt x="13" y="73"/>
                  <a:pt x="12" y="71"/>
                  <a:pt x="12" y="69"/>
                </a:cubicBezTo>
                <a:close/>
                <a:moveTo>
                  <a:pt x="8" y="111"/>
                </a:moveTo>
                <a:cubicBezTo>
                  <a:pt x="8" y="111"/>
                  <a:pt x="8" y="111"/>
                  <a:pt x="8" y="111"/>
                </a:cubicBezTo>
                <a:cubicBezTo>
                  <a:pt x="9" y="110"/>
                  <a:pt x="9" y="110"/>
                  <a:pt x="10" y="110"/>
                </a:cubicBezTo>
                <a:cubicBezTo>
                  <a:pt x="10" y="109"/>
                  <a:pt x="10" y="109"/>
                  <a:pt x="10" y="109"/>
                </a:cubicBezTo>
                <a:cubicBezTo>
                  <a:pt x="9" y="109"/>
                  <a:pt x="9" y="110"/>
                  <a:pt x="8" y="111"/>
                </a:cubicBezTo>
                <a:close/>
                <a:moveTo>
                  <a:pt x="132" y="39"/>
                </a:moveTo>
                <a:cubicBezTo>
                  <a:pt x="132" y="39"/>
                  <a:pt x="132" y="39"/>
                  <a:pt x="132" y="39"/>
                </a:cubicBezTo>
                <a:cubicBezTo>
                  <a:pt x="132" y="38"/>
                  <a:pt x="131" y="37"/>
                  <a:pt x="131" y="36"/>
                </a:cubicBezTo>
                <a:cubicBezTo>
                  <a:pt x="131" y="36"/>
                  <a:pt x="131" y="36"/>
                  <a:pt x="131" y="36"/>
                </a:cubicBezTo>
                <a:cubicBezTo>
                  <a:pt x="131" y="37"/>
                  <a:pt x="131" y="38"/>
                  <a:pt x="132" y="39"/>
                </a:cubicBezTo>
                <a:close/>
                <a:moveTo>
                  <a:pt x="17" y="78"/>
                </a:moveTo>
                <a:cubicBezTo>
                  <a:pt x="17" y="78"/>
                  <a:pt x="17" y="78"/>
                  <a:pt x="17" y="78"/>
                </a:cubicBezTo>
                <a:cubicBezTo>
                  <a:pt x="17" y="78"/>
                  <a:pt x="18" y="79"/>
                  <a:pt x="18" y="79"/>
                </a:cubicBezTo>
                <a:cubicBezTo>
                  <a:pt x="18" y="79"/>
                  <a:pt x="18" y="79"/>
                  <a:pt x="18" y="79"/>
                </a:cubicBezTo>
                <a:cubicBezTo>
                  <a:pt x="18" y="78"/>
                  <a:pt x="18" y="78"/>
                  <a:pt x="17" y="7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63" name="Freeform 362"/>
          <p:cNvSpPr>
            <a:spLocks noEditPoints="1"/>
          </p:cNvSpPr>
          <p:nvPr/>
        </p:nvSpPr>
        <p:spPr bwMode="auto">
          <a:xfrm>
            <a:off x="7978776" y="1581151"/>
            <a:ext cx="160338" cy="146050"/>
          </a:xfrm>
          <a:custGeom>
            <a:gdLst>
              <a:gd fmla="*/ 64 w 65" name="T0"/>
              <a:gd fmla="*/ 21 h 59" name="T1"/>
              <a:gd fmla="*/ 54 w 65" name="T2"/>
              <a:gd fmla="*/ 51 h 59" name="T3"/>
              <a:gd fmla="*/ 5 w 65" name="T4"/>
              <a:gd fmla="*/ 46 h 59" name="T5"/>
              <a:gd fmla="*/ 8 w 65" name="T6"/>
              <a:gd fmla="*/ 9 h 59" name="T7"/>
              <a:gd fmla="*/ 33 w 65" name="T8"/>
              <a:gd fmla="*/ 0 h 59" name="T9"/>
              <a:gd fmla="*/ 30 w 65" name="T10"/>
              <a:gd fmla="*/ 48 h 59" name="T11"/>
              <a:gd fmla="*/ 26 w 65" name="T12"/>
              <a:gd fmla="*/ 47 h 59" name="T13"/>
              <a:gd fmla="*/ 31 w 65" name="T14"/>
              <a:gd fmla="*/ 42 h 59" name="T15"/>
              <a:gd fmla="*/ 23 w 65" name="T16"/>
              <a:gd fmla="*/ 47 h 59" name="T17"/>
              <a:gd fmla="*/ 23 w 65" name="T18"/>
              <a:gd fmla="*/ 44 h 59" name="T19"/>
              <a:gd fmla="*/ 28 w 65" name="T20"/>
              <a:gd fmla="*/ 38 h 59" name="T21"/>
              <a:gd fmla="*/ 18 w 65" name="T22"/>
              <a:gd fmla="*/ 42 h 59" name="T23"/>
              <a:gd fmla="*/ 19 w 65" name="T24"/>
              <a:gd fmla="*/ 39 h 59" name="T25"/>
              <a:gd fmla="*/ 13 w 65" name="T26"/>
              <a:gd fmla="*/ 40 h 59" name="T27"/>
              <a:gd fmla="*/ 13 w 65" name="T28"/>
              <a:gd fmla="*/ 38 h 59" name="T29"/>
              <a:gd fmla="*/ 10 w 65" name="T30"/>
              <a:gd fmla="*/ 36 h 59" name="T31"/>
              <a:gd fmla="*/ 9 w 65" name="T32"/>
              <a:gd fmla="*/ 35 h 59" name="T33"/>
              <a:gd fmla="*/ 11 w 65" name="T34"/>
              <a:gd fmla="*/ 46 h 59" name="T35"/>
              <a:gd fmla="*/ 51 w 65" name="T36"/>
              <a:gd fmla="*/ 15 h 59" name="T37"/>
              <a:gd fmla="*/ 23 w 65" name="T38"/>
              <a:gd fmla="*/ 38 h 59" name="T39"/>
              <a:gd fmla="*/ 51 w 65" name="T40"/>
              <a:gd fmla="*/ 15 h 59" name="T41"/>
              <a:gd fmla="*/ 19 w 65" name="T42"/>
              <a:gd fmla="*/ 32 h 59" name="T43"/>
              <a:gd fmla="*/ 47 w 65" name="T44"/>
              <a:gd fmla="*/ 13 h 59" name="T45"/>
              <a:gd fmla="*/ 41 w 65" name="T46"/>
              <a:gd fmla="*/ 19 h 59" name="T47"/>
              <a:gd fmla="*/ 23 w 65" name="T48"/>
              <a:gd fmla="*/ 34 h 59" name="T49"/>
              <a:gd fmla="*/ 43 w 65" name="T50"/>
              <a:gd fmla="*/ 11 h 59" name="T51"/>
              <a:gd fmla="*/ 17 w 65" name="T52"/>
              <a:gd fmla="*/ 33 h 59" name="T53"/>
              <a:gd fmla="*/ 28 w 65" name="T54"/>
              <a:gd fmla="*/ 15 h 59" name="T55"/>
              <a:gd fmla="*/ 12 w 65" name="T56"/>
              <a:gd fmla="*/ 31 h 59" name="T57"/>
              <a:gd fmla="*/ 8 w 65" name="T58"/>
              <a:gd fmla="*/ 27 h 59" name="T59"/>
              <a:gd fmla="*/ 30 w 65" name="T60"/>
              <a:gd fmla="*/ 10 h 59" name="T61"/>
              <a:gd fmla="*/ 20 w 65" name="T62"/>
              <a:gd fmla="*/ 15 h 59" name="T63"/>
              <a:gd fmla="*/ 32 w 65" name="T64"/>
              <a:gd fmla="*/ 45 h 59" name="T65"/>
              <a:gd fmla="*/ 53 w 65" name="T66"/>
              <a:gd fmla="*/ 29 h 59" name="T67"/>
              <a:gd fmla="*/ 32 w 65" name="T68"/>
              <a:gd fmla="*/ 45 h 59" name="T69"/>
              <a:gd fmla="*/ 36 w 65" name="T70"/>
              <a:gd fmla="*/ 47 h 59" name="T71"/>
              <a:gd fmla="*/ 34 w 65" name="T72"/>
              <a:gd fmla="*/ 48 h 59" name="T73"/>
              <a:gd fmla="*/ 59 w 65" name="T74"/>
              <a:gd fmla="*/ 36 h 59" name="T75"/>
              <a:gd fmla="*/ 53 w 65" name="T76"/>
              <a:gd fmla="*/ 46 h 59" name="T77"/>
              <a:gd fmla="*/ 61 w 65" name="T78"/>
              <a:gd fmla="*/ 28 h 59" name="T79"/>
              <a:gd fmla="*/ 37 w 65" name="T80"/>
              <a:gd fmla="*/ 35 h 59" name="T81"/>
              <a:gd fmla="*/ 53 w 65" name="T82"/>
              <a:gd fmla="*/ 21 h 59" name="T83"/>
              <a:gd fmla="*/ 8 w 65" name="T84"/>
              <a:gd fmla="*/ 17 h 59" name="T85"/>
              <a:gd fmla="*/ 25 w 65" name="T86"/>
              <a:gd fmla="*/ 3 h 59" name="T87"/>
              <a:gd fmla="*/ 50 w 65" name="T88"/>
              <a:gd fmla="*/ 9 h 59" name="T89"/>
              <a:gd fmla="*/ 58 w 65" name="T90"/>
              <a:gd fmla="*/ 25 h 59" name="T91"/>
              <a:gd fmla="*/ 20 w 65" name="T92"/>
              <a:gd fmla="*/ 9 h 59" name="T93"/>
              <a:gd fmla="*/ 7 w 65" name="T94"/>
              <a:gd fmla="*/ 23 h 59" name="T95"/>
              <a:gd fmla="*/ 9 w 65" name="T96"/>
              <a:gd fmla="*/ 21 h 59" name="T97"/>
              <a:gd fmla="*/ 18 w 65" name="T98"/>
              <a:gd fmla="*/ 53 h 59" name="T99"/>
              <a:gd fmla="*/ 42 w 65" name="T100"/>
              <a:gd fmla="*/ 56 h 59" name="T101"/>
              <a:gd fmla="*/ 52 w 65" name="T102"/>
              <a:gd fmla="*/ 42 h 59" name="T103"/>
              <a:gd fmla="*/ 40 w 65" name="T104"/>
              <a:gd fmla="*/ 52 h 59" name="T105"/>
              <a:gd fmla="*/ 8 w 65" name="T106"/>
              <a:gd fmla="*/ 30 h 59" name="T107"/>
              <a:gd fmla="*/ 7 w 65" name="T108"/>
              <a:gd fmla="*/ 33 h 59" name="T109"/>
              <a:gd fmla="*/ 43 w 65" name="T110"/>
              <a:gd fmla="*/ 46 h 59" name="T111"/>
              <a:gd fmla="*/ 50 w 65" name="T112"/>
              <a:gd fmla="*/ 40 h 59" name="T113"/>
              <a:gd fmla="*/ 49 w 65" name="T114"/>
              <a:gd fmla="*/ 52 h 59" name="T115"/>
              <a:gd fmla="*/ 34 w 65" name="T116"/>
              <a:gd fmla="*/ 51 h 59" name="T117"/>
              <a:gd fmla="*/ 36 w 65" name="T118"/>
              <a:gd fmla="*/ 50 h 59" name="T119"/>
              <a:gd fmla="*/ 54 w 65" name="T120"/>
              <a:gd fmla="*/ 38 h 59" name="T121"/>
              <a:gd fmla="*/ 50 w 65" name="T122"/>
              <a:gd fmla="*/ 6 h 59" name="T123"/>
              <a:gd fmla="*/ 50 w 65" name="T124"/>
              <a:gd fmla="*/ 6 h 59"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59" w="65">
                <a:moveTo>
                  <a:pt x="33" y="0"/>
                </a:moveTo>
                <a:cubicBezTo>
                  <a:pt x="38" y="0"/>
                  <a:pt x="42" y="0"/>
                  <a:pt x="47" y="2"/>
                </a:cubicBezTo>
                <a:cubicBezTo>
                  <a:pt x="56" y="5"/>
                  <a:pt x="61" y="11"/>
                  <a:pt x="64" y="21"/>
                </a:cubicBezTo>
                <a:cubicBezTo>
                  <a:pt x="65" y="27"/>
                  <a:pt x="65" y="33"/>
                  <a:pt x="63" y="39"/>
                </a:cubicBezTo>
                <a:cubicBezTo>
                  <a:pt x="62" y="43"/>
                  <a:pt x="60" y="47"/>
                  <a:pt x="56" y="50"/>
                </a:cubicBezTo>
                <a:cubicBezTo>
                  <a:pt x="56" y="50"/>
                  <a:pt x="55" y="51"/>
                  <a:pt x="54" y="51"/>
                </a:cubicBezTo>
                <a:cubicBezTo>
                  <a:pt x="50" y="56"/>
                  <a:pt x="44" y="59"/>
                  <a:pt x="37" y="59"/>
                </a:cubicBezTo>
                <a:cubicBezTo>
                  <a:pt x="29" y="59"/>
                  <a:pt x="22" y="58"/>
                  <a:pt x="15" y="55"/>
                </a:cubicBezTo>
                <a:cubicBezTo>
                  <a:pt x="11" y="53"/>
                  <a:pt x="8" y="50"/>
                  <a:pt x="5" y="46"/>
                </a:cubicBezTo>
                <a:cubicBezTo>
                  <a:pt x="1" y="41"/>
                  <a:pt x="0" y="36"/>
                  <a:pt x="1" y="30"/>
                </a:cubicBezTo>
                <a:cubicBezTo>
                  <a:pt x="1" y="27"/>
                  <a:pt x="2" y="24"/>
                  <a:pt x="2" y="21"/>
                </a:cubicBezTo>
                <a:cubicBezTo>
                  <a:pt x="3" y="16"/>
                  <a:pt x="5" y="12"/>
                  <a:pt x="8" y="9"/>
                </a:cubicBezTo>
                <a:cubicBezTo>
                  <a:pt x="12" y="4"/>
                  <a:pt x="17" y="1"/>
                  <a:pt x="24" y="0"/>
                </a:cubicBezTo>
                <a:cubicBezTo>
                  <a:pt x="26" y="0"/>
                  <a:pt x="29" y="0"/>
                  <a:pt x="32" y="0"/>
                </a:cubicBezTo>
                <a:cubicBezTo>
                  <a:pt x="32" y="0"/>
                  <a:pt x="33" y="0"/>
                  <a:pt x="33" y="0"/>
                </a:cubicBezTo>
                <a:close/>
                <a:moveTo>
                  <a:pt x="28" y="52"/>
                </a:moveTo>
                <a:cubicBezTo>
                  <a:pt x="29" y="50"/>
                  <a:pt x="31" y="49"/>
                  <a:pt x="32" y="48"/>
                </a:cubicBezTo>
                <a:cubicBezTo>
                  <a:pt x="31" y="48"/>
                  <a:pt x="30" y="48"/>
                  <a:pt x="30" y="48"/>
                </a:cubicBezTo>
                <a:cubicBezTo>
                  <a:pt x="29" y="49"/>
                  <a:pt x="29" y="49"/>
                  <a:pt x="28" y="49"/>
                </a:cubicBezTo>
                <a:cubicBezTo>
                  <a:pt x="27" y="49"/>
                  <a:pt x="27" y="49"/>
                  <a:pt x="26" y="49"/>
                </a:cubicBezTo>
                <a:cubicBezTo>
                  <a:pt x="26" y="48"/>
                  <a:pt x="26" y="47"/>
                  <a:pt x="26" y="47"/>
                </a:cubicBezTo>
                <a:cubicBezTo>
                  <a:pt x="27" y="46"/>
                  <a:pt x="27" y="46"/>
                  <a:pt x="27" y="46"/>
                </a:cubicBezTo>
                <a:cubicBezTo>
                  <a:pt x="29" y="44"/>
                  <a:pt x="30" y="43"/>
                  <a:pt x="31" y="42"/>
                </a:cubicBezTo>
                <a:cubicBezTo>
                  <a:pt x="31" y="42"/>
                  <a:pt x="31" y="42"/>
                  <a:pt x="31" y="42"/>
                </a:cubicBezTo>
                <a:cubicBezTo>
                  <a:pt x="31" y="42"/>
                  <a:pt x="31" y="42"/>
                  <a:pt x="30" y="42"/>
                </a:cubicBezTo>
                <a:cubicBezTo>
                  <a:pt x="28" y="44"/>
                  <a:pt x="27" y="45"/>
                  <a:pt x="25" y="46"/>
                </a:cubicBezTo>
                <a:cubicBezTo>
                  <a:pt x="24" y="47"/>
                  <a:pt x="24" y="47"/>
                  <a:pt x="23" y="47"/>
                </a:cubicBezTo>
                <a:cubicBezTo>
                  <a:pt x="23" y="47"/>
                  <a:pt x="22" y="47"/>
                  <a:pt x="22" y="47"/>
                </a:cubicBezTo>
                <a:cubicBezTo>
                  <a:pt x="21" y="46"/>
                  <a:pt x="21" y="46"/>
                  <a:pt x="22" y="45"/>
                </a:cubicBezTo>
                <a:cubicBezTo>
                  <a:pt x="22" y="45"/>
                  <a:pt x="22" y="44"/>
                  <a:pt x="23" y="44"/>
                </a:cubicBezTo>
                <a:cubicBezTo>
                  <a:pt x="25" y="42"/>
                  <a:pt x="27" y="40"/>
                  <a:pt x="29" y="38"/>
                </a:cubicBezTo>
                <a:cubicBezTo>
                  <a:pt x="29" y="38"/>
                  <a:pt x="30" y="38"/>
                  <a:pt x="30" y="37"/>
                </a:cubicBezTo>
                <a:cubicBezTo>
                  <a:pt x="29" y="37"/>
                  <a:pt x="29" y="38"/>
                  <a:pt x="28" y="38"/>
                </a:cubicBezTo>
                <a:cubicBezTo>
                  <a:pt x="26" y="40"/>
                  <a:pt x="23" y="41"/>
                  <a:pt x="21" y="43"/>
                </a:cubicBezTo>
                <a:cubicBezTo>
                  <a:pt x="20" y="43"/>
                  <a:pt x="20" y="44"/>
                  <a:pt x="19" y="44"/>
                </a:cubicBezTo>
                <a:cubicBezTo>
                  <a:pt x="18" y="44"/>
                  <a:pt x="17" y="43"/>
                  <a:pt x="18" y="42"/>
                </a:cubicBezTo>
                <a:cubicBezTo>
                  <a:pt x="18" y="42"/>
                  <a:pt x="18" y="41"/>
                  <a:pt x="18" y="41"/>
                </a:cubicBezTo>
                <a:cubicBezTo>
                  <a:pt x="19" y="40"/>
                  <a:pt x="19" y="39"/>
                  <a:pt x="20" y="39"/>
                </a:cubicBezTo>
                <a:cubicBezTo>
                  <a:pt x="20" y="39"/>
                  <a:pt x="19" y="39"/>
                  <a:pt x="19" y="39"/>
                </a:cubicBezTo>
                <a:cubicBezTo>
                  <a:pt x="17" y="40"/>
                  <a:pt x="16" y="41"/>
                  <a:pt x="15" y="42"/>
                </a:cubicBezTo>
                <a:cubicBezTo>
                  <a:pt x="14" y="43"/>
                  <a:pt x="13" y="43"/>
                  <a:pt x="12" y="42"/>
                </a:cubicBezTo>
                <a:cubicBezTo>
                  <a:pt x="12" y="42"/>
                  <a:pt x="12" y="41"/>
                  <a:pt x="13" y="40"/>
                </a:cubicBezTo>
                <a:cubicBezTo>
                  <a:pt x="14" y="39"/>
                  <a:pt x="15" y="38"/>
                  <a:pt x="16" y="37"/>
                </a:cubicBezTo>
                <a:cubicBezTo>
                  <a:pt x="16" y="36"/>
                  <a:pt x="17" y="36"/>
                  <a:pt x="17" y="36"/>
                </a:cubicBezTo>
                <a:cubicBezTo>
                  <a:pt x="16" y="36"/>
                  <a:pt x="14" y="37"/>
                  <a:pt x="13" y="38"/>
                </a:cubicBezTo>
                <a:cubicBezTo>
                  <a:pt x="13" y="38"/>
                  <a:pt x="12" y="38"/>
                  <a:pt x="12" y="38"/>
                </a:cubicBezTo>
                <a:cubicBezTo>
                  <a:pt x="11" y="39"/>
                  <a:pt x="11" y="39"/>
                  <a:pt x="10" y="38"/>
                </a:cubicBezTo>
                <a:cubicBezTo>
                  <a:pt x="10" y="38"/>
                  <a:pt x="10" y="37"/>
                  <a:pt x="10" y="36"/>
                </a:cubicBezTo>
                <a:cubicBezTo>
                  <a:pt x="10" y="36"/>
                  <a:pt x="11" y="35"/>
                  <a:pt x="11" y="35"/>
                </a:cubicBezTo>
                <a:cubicBezTo>
                  <a:pt x="12" y="35"/>
                  <a:pt x="12" y="34"/>
                  <a:pt x="12" y="34"/>
                </a:cubicBezTo>
                <a:cubicBezTo>
                  <a:pt x="11" y="34"/>
                  <a:pt x="10" y="35"/>
                  <a:pt x="9" y="35"/>
                </a:cubicBezTo>
                <a:cubicBezTo>
                  <a:pt x="8" y="36"/>
                  <a:pt x="7" y="37"/>
                  <a:pt x="6" y="36"/>
                </a:cubicBezTo>
                <a:cubicBezTo>
                  <a:pt x="6" y="37"/>
                  <a:pt x="6" y="37"/>
                  <a:pt x="6" y="38"/>
                </a:cubicBezTo>
                <a:cubicBezTo>
                  <a:pt x="7" y="41"/>
                  <a:pt x="9" y="44"/>
                  <a:pt x="11" y="46"/>
                </a:cubicBezTo>
                <a:cubicBezTo>
                  <a:pt x="15" y="49"/>
                  <a:pt x="20" y="51"/>
                  <a:pt x="24" y="52"/>
                </a:cubicBezTo>
                <a:cubicBezTo>
                  <a:pt x="26" y="52"/>
                  <a:pt x="27" y="52"/>
                  <a:pt x="28" y="52"/>
                </a:cubicBezTo>
                <a:close/>
                <a:moveTo>
                  <a:pt x="51" y="15"/>
                </a:moveTo>
                <a:cubicBezTo>
                  <a:pt x="51" y="15"/>
                  <a:pt x="50" y="16"/>
                  <a:pt x="50" y="16"/>
                </a:cubicBezTo>
                <a:cubicBezTo>
                  <a:pt x="49" y="17"/>
                  <a:pt x="47" y="18"/>
                  <a:pt x="46" y="19"/>
                </a:cubicBezTo>
                <a:cubicBezTo>
                  <a:pt x="38" y="25"/>
                  <a:pt x="31" y="31"/>
                  <a:pt x="23" y="38"/>
                </a:cubicBezTo>
                <a:cubicBezTo>
                  <a:pt x="23" y="39"/>
                  <a:pt x="23" y="39"/>
                  <a:pt x="23" y="39"/>
                </a:cubicBezTo>
                <a:cubicBezTo>
                  <a:pt x="25" y="38"/>
                  <a:pt x="52" y="19"/>
                  <a:pt x="53" y="18"/>
                </a:cubicBezTo>
                <a:cubicBezTo>
                  <a:pt x="52" y="17"/>
                  <a:pt x="52" y="16"/>
                  <a:pt x="51" y="15"/>
                </a:cubicBezTo>
                <a:close/>
                <a:moveTo>
                  <a:pt x="17" y="33"/>
                </a:moveTo>
                <a:cubicBezTo>
                  <a:pt x="17" y="33"/>
                  <a:pt x="17" y="33"/>
                  <a:pt x="17" y="33"/>
                </a:cubicBezTo>
                <a:cubicBezTo>
                  <a:pt x="17" y="32"/>
                  <a:pt x="18" y="32"/>
                  <a:pt x="19" y="32"/>
                </a:cubicBezTo>
                <a:cubicBezTo>
                  <a:pt x="27" y="25"/>
                  <a:pt x="36" y="19"/>
                  <a:pt x="44" y="13"/>
                </a:cubicBezTo>
                <a:cubicBezTo>
                  <a:pt x="44" y="13"/>
                  <a:pt x="45" y="13"/>
                  <a:pt x="45" y="12"/>
                </a:cubicBezTo>
                <a:cubicBezTo>
                  <a:pt x="46" y="12"/>
                  <a:pt x="46" y="12"/>
                  <a:pt x="47" y="13"/>
                </a:cubicBezTo>
                <a:cubicBezTo>
                  <a:pt x="47" y="13"/>
                  <a:pt x="47" y="14"/>
                  <a:pt x="46" y="14"/>
                </a:cubicBezTo>
                <a:cubicBezTo>
                  <a:pt x="46" y="14"/>
                  <a:pt x="46" y="14"/>
                  <a:pt x="46" y="14"/>
                </a:cubicBezTo>
                <a:cubicBezTo>
                  <a:pt x="44" y="16"/>
                  <a:pt x="42" y="17"/>
                  <a:pt x="41" y="19"/>
                </a:cubicBezTo>
                <a:cubicBezTo>
                  <a:pt x="35" y="23"/>
                  <a:pt x="30" y="28"/>
                  <a:pt x="24" y="32"/>
                </a:cubicBezTo>
                <a:cubicBezTo>
                  <a:pt x="24" y="33"/>
                  <a:pt x="23" y="33"/>
                  <a:pt x="22" y="34"/>
                </a:cubicBezTo>
                <a:cubicBezTo>
                  <a:pt x="23" y="34"/>
                  <a:pt x="23" y="34"/>
                  <a:pt x="23" y="34"/>
                </a:cubicBezTo>
                <a:cubicBezTo>
                  <a:pt x="32" y="27"/>
                  <a:pt x="41" y="20"/>
                  <a:pt x="50" y="13"/>
                </a:cubicBezTo>
                <a:cubicBezTo>
                  <a:pt x="48" y="11"/>
                  <a:pt x="46" y="10"/>
                  <a:pt x="44" y="10"/>
                </a:cubicBezTo>
                <a:cubicBezTo>
                  <a:pt x="44" y="10"/>
                  <a:pt x="43" y="11"/>
                  <a:pt x="43" y="11"/>
                </a:cubicBezTo>
                <a:cubicBezTo>
                  <a:pt x="39" y="14"/>
                  <a:pt x="35" y="17"/>
                  <a:pt x="31" y="21"/>
                </a:cubicBezTo>
                <a:cubicBezTo>
                  <a:pt x="26" y="24"/>
                  <a:pt x="22" y="28"/>
                  <a:pt x="17" y="32"/>
                </a:cubicBezTo>
                <a:cubicBezTo>
                  <a:pt x="17" y="32"/>
                  <a:pt x="17" y="32"/>
                  <a:pt x="17" y="33"/>
                </a:cubicBezTo>
                <a:close/>
                <a:moveTo>
                  <a:pt x="35" y="8"/>
                </a:moveTo>
                <a:cubicBezTo>
                  <a:pt x="36" y="9"/>
                  <a:pt x="35" y="10"/>
                  <a:pt x="34" y="10"/>
                </a:cubicBezTo>
                <a:cubicBezTo>
                  <a:pt x="32" y="12"/>
                  <a:pt x="30" y="13"/>
                  <a:pt x="28" y="15"/>
                </a:cubicBezTo>
                <a:cubicBezTo>
                  <a:pt x="23" y="20"/>
                  <a:pt x="18" y="25"/>
                  <a:pt x="12" y="31"/>
                </a:cubicBezTo>
                <a:cubicBezTo>
                  <a:pt x="12" y="31"/>
                  <a:pt x="12" y="31"/>
                  <a:pt x="12" y="31"/>
                </a:cubicBezTo>
                <a:cubicBezTo>
                  <a:pt x="12" y="31"/>
                  <a:pt x="12" y="31"/>
                  <a:pt x="12" y="31"/>
                </a:cubicBezTo>
                <a:cubicBezTo>
                  <a:pt x="22" y="24"/>
                  <a:pt x="31" y="17"/>
                  <a:pt x="41" y="10"/>
                </a:cubicBezTo>
                <a:cubicBezTo>
                  <a:pt x="40" y="9"/>
                  <a:pt x="37" y="8"/>
                  <a:pt x="35" y="8"/>
                </a:cubicBezTo>
                <a:close/>
                <a:moveTo>
                  <a:pt x="8" y="27"/>
                </a:moveTo>
                <a:cubicBezTo>
                  <a:pt x="11" y="26"/>
                  <a:pt x="32" y="10"/>
                  <a:pt x="33" y="8"/>
                </a:cubicBezTo>
                <a:cubicBezTo>
                  <a:pt x="32" y="7"/>
                  <a:pt x="31" y="9"/>
                  <a:pt x="30" y="9"/>
                </a:cubicBezTo>
                <a:cubicBezTo>
                  <a:pt x="30" y="9"/>
                  <a:pt x="30" y="10"/>
                  <a:pt x="30" y="10"/>
                </a:cubicBezTo>
                <a:cubicBezTo>
                  <a:pt x="29" y="11"/>
                  <a:pt x="29" y="11"/>
                  <a:pt x="28" y="11"/>
                </a:cubicBezTo>
                <a:cubicBezTo>
                  <a:pt x="27" y="11"/>
                  <a:pt x="27" y="11"/>
                  <a:pt x="26" y="11"/>
                </a:cubicBezTo>
                <a:cubicBezTo>
                  <a:pt x="24" y="12"/>
                  <a:pt x="22" y="13"/>
                  <a:pt x="20" y="15"/>
                </a:cubicBezTo>
                <a:cubicBezTo>
                  <a:pt x="17" y="17"/>
                  <a:pt x="13" y="20"/>
                  <a:pt x="10" y="23"/>
                </a:cubicBezTo>
                <a:cubicBezTo>
                  <a:pt x="10" y="24"/>
                  <a:pt x="9" y="25"/>
                  <a:pt x="8" y="27"/>
                </a:cubicBezTo>
                <a:close/>
                <a:moveTo>
                  <a:pt x="32" y="45"/>
                </a:moveTo>
                <a:cubicBezTo>
                  <a:pt x="32" y="45"/>
                  <a:pt x="32" y="45"/>
                  <a:pt x="32" y="45"/>
                </a:cubicBezTo>
                <a:cubicBezTo>
                  <a:pt x="32" y="45"/>
                  <a:pt x="32" y="45"/>
                  <a:pt x="32" y="45"/>
                </a:cubicBezTo>
                <a:cubicBezTo>
                  <a:pt x="39" y="39"/>
                  <a:pt x="46" y="34"/>
                  <a:pt x="53" y="29"/>
                </a:cubicBezTo>
                <a:cubicBezTo>
                  <a:pt x="53" y="29"/>
                  <a:pt x="53" y="29"/>
                  <a:pt x="53" y="28"/>
                </a:cubicBezTo>
                <a:cubicBezTo>
                  <a:pt x="54" y="27"/>
                  <a:pt x="54" y="26"/>
                  <a:pt x="54" y="26"/>
                </a:cubicBezTo>
                <a:cubicBezTo>
                  <a:pt x="46" y="32"/>
                  <a:pt x="39" y="38"/>
                  <a:pt x="32" y="45"/>
                </a:cubicBezTo>
                <a:close/>
                <a:moveTo>
                  <a:pt x="34" y="48"/>
                </a:moveTo>
                <a:cubicBezTo>
                  <a:pt x="34" y="48"/>
                  <a:pt x="34" y="48"/>
                  <a:pt x="35" y="48"/>
                </a:cubicBezTo>
                <a:cubicBezTo>
                  <a:pt x="35" y="48"/>
                  <a:pt x="35" y="48"/>
                  <a:pt x="36" y="47"/>
                </a:cubicBezTo>
                <a:cubicBezTo>
                  <a:pt x="41" y="44"/>
                  <a:pt x="46" y="40"/>
                  <a:pt x="51" y="36"/>
                </a:cubicBezTo>
                <a:cubicBezTo>
                  <a:pt x="52" y="35"/>
                  <a:pt x="53" y="34"/>
                  <a:pt x="53" y="32"/>
                </a:cubicBezTo>
                <a:cubicBezTo>
                  <a:pt x="46" y="37"/>
                  <a:pt x="40" y="42"/>
                  <a:pt x="34" y="48"/>
                </a:cubicBezTo>
                <a:close/>
                <a:moveTo>
                  <a:pt x="61" y="28"/>
                </a:moveTo>
                <a:cubicBezTo>
                  <a:pt x="61" y="30"/>
                  <a:pt x="60" y="33"/>
                  <a:pt x="59" y="36"/>
                </a:cubicBezTo>
                <a:cubicBezTo>
                  <a:pt x="59" y="36"/>
                  <a:pt x="59" y="36"/>
                  <a:pt x="59" y="36"/>
                </a:cubicBezTo>
                <a:cubicBezTo>
                  <a:pt x="59" y="37"/>
                  <a:pt x="59" y="38"/>
                  <a:pt x="59" y="39"/>
                </a:cubicBezTo>
                <a:cubicBezTo>
                  <a:pt x="58" y="40"/>
                  <a:pt x="57" y="41"/>
                  <a:pt x="56" y="42"/>
                </a:cubicBezTo>
                <a:cubicBezTo>
                  <a:pt x="55" y="43"/>
                  <a:pt x="54" y="45"/>
                  <a:pt x="53" y="46"/>
                </a:cubicBezTo>
                <a:cubicBezTo>
                  <a:pt x="53" y="46"/>
                  <a:pt x="54" y="47"/>
                  <a:pt x="54" y="47"/>
                </a:cubicBezTo>
                <a:cubicBezTo>
                  <a:pt x="54" y="47"/>
                  <a:pt x="54" y="48"/>
                  <a:pt x="54" y="48"/>
                </a:cubicBezTo>
                <a:cubicBezTo>
                  <a:pt x="60" y="42"/>
                  <a:pt x="61" y="35"/>
                  <a:pt x="61" y="28"/>
                </a:cubicBezTo>
                <a:close/>
                <a:moveTo>
                  <a:pt x="53" y="21"/>
                </a:moveTo>
                <a:cubicBezTo>
                  <a:pt x="52" y="22"/>
                  <a:pt x="37" y="33"/>
                  <a:pt x="36" y="35"/>
                </a:cubicBezTo>
                <a:cubicBezTo>
                  <a:pt x="37" y="35"/>
                  <a:pt x="37" y="35"/>
                  <a:pt x="37" y="35"/>
                </a:cubicBezTo>
                <a:cubicBezTo>
                  <a:pt x="42" y="31"/>
                  <a:pt x="47" y="27"/>
                  <a:pt x="52" y="24"/>
                </a:cubicBezTo>
                <a:cubicBezTo>
                  <a:pt x="53" y="23"/>
                  <a:pt x="53" y="23"/>
                  <a:pt x="54" y="23"/>
                </a:cubicBezTo>
                <a:cubicBezTo>
                  <a:pt x="54" y="22"/>
                  <a:pt x="54" y="21"/>
                  <a:pt x="53" y="21"/>
                </a:cubicBezTo>
                <a:close/>
                <a:moveTo>
                  <a:pt x="4" y="25"/>
                </a:moveTo>
                <a:cubicBezTo>
                  <a:pt x="4" y="24"/>
                  <a:pt x="4" y="24"/>
                  <a:pt x="5" y="23"/>
                </a:cubicBezTo>
                <a:cubicBezTo>
                  <a:pt x="6" y="21"/>
                  <a:pt x="7" y="19"/>
                  <a:pt x="8" y="17"/>
                </a:cubicBezTo>
                <a:cubicBezTo>
                  <a:pt x="11" y="11"/>
                  <a:pt x="16" y="7"/>
                  <a:pt x="22" y="5"/>
                </a:cubicBezTo>
                <a:cubicBezTo>
                  <a:pt x="22" y="5"/>
                  <a:pt x="23" y="5"/>
                  <a:pt x="23" y="5"/>
                </a:cubicBezTo>
                <a:cubicBezTo>
                  <a:pt x="23" y="4"/>
                  <a:pt x="24" y="3"/>
                  <a:pt x="25" y="3"/>
                </a:cubicBezTo>
                <a:cubicBezTo>
                  <a:pt x="25" y="3"/>
                  <a:pt x="25" y="3"/>
                  <a:pt x="26" y="3"/>
                </a:cubicBezTo>
                <a:cubicBezTo>
                  <a:pt x="15" y="6"/>
                  <a:pt x="7" y="13"/>
                  <a:pt x="4" y="25"/>
                </a:cubicBezTo>
                <a:close/>
                <a:moveTo>
                  <a:pt x="50" y="9"/>
                </a:moveTo>
                <a:cubicBezTo>
                  <a:pt x="51" y="11"/>
                  <a:pt x="53" y="12"/>
                  <a:pt x="54" y="14"/>
                </a:cubicBezTo>
                <a:cubicBezTo>
                  <a:pt x="54" y="16"/>
                  <a:pt x="55" y="17"/>
                  <a:pt x="56" y="19"/>
                </a:cubicBezTo>
                <a:cubicBezTo>
                  <a:pt x="57" y="21"/>
                  <a:pt x="58" y="23"/>
                  <a:pt x="58" y="25"/>
                </a:cubicBezTo>
                <a:cubicBezTo>
                  <a:pt x="58" y="27"/>
                  <a:pt x="58" y="29"/>
                  <a:pt x="58" y="31"/>
                </a:cubicBezTo>
                <a:cubicBezTo>
                  <a:pt x="60" y="25"/>
                  <a:pt x="58" y="15"/>
                  <a:pt x="50" y="9"/>
                </a:cubicBezTo>
                <a:close/>
                <a:moveTo>
                  <a:pt x="20" y="9"/>
                </a:moveTo>
                <a:cubicBezTo>
                  <a:pt x="20" y="9"/>
                  <a:pt x="20" y="9"/>
                  <a:pt x="20" y="9"/>
                </a:cubicBezTo>
                <a:cubicBezTo>
                  <a:pt x="19" y="9"/>
                  <a:pt x="19" y="9"/>
                  <a:pt x="19" y="9"/>
                </a:cubicBezTo>
                <a:cubicBezTo>
                  <a:pt x="13" y="13"/>
                  <a:pt x="9" y="17"/>
                  <a:pt x="7" y="23"/>
                </a:cubicBezTo>
                <a:cubicBezTo>
                  <a:pt x="7" y="23"/>
                  <a:pt x="7" y="23"/>
                  <a:pt x="7" y="24"/>
                </a:cubicBezTo>
                <a:cubicBezTo>
                  <a:pt x="7" y="23"/>
                  <a:pt x="7" y="23"/>
                  <a:pt x="8" y="23"/>
                </a:cubicBezTo>
                <a:cubicBezTo>
                  <a:pt x="8" y="23"/>
                  <a:pt x="8" y="22"/>
                  <a:pt x="9" y="21"/>
                </a:cubicBezTo>
                <a:cubicBezTo>
                  <a:pt x="11" y="17"/>
                  <a:pt x="15" y="12"/>
                  <a:pt x="20" y="9"/>
                </a:cubicBezTo>
                <a:cubicBezTo>
                  <a:pt x="20" y="9"/>
                  <a:pt x="20" y="9"/>
                  <a:pt x="20" y="9"/>
                </a:cubicBezTo>
                <a:close/>
                <a:moveTo>
                  <a:pt x="18" y="53"/>
                </a:moveTo>
                <a:cubicBezTo>
                  <a:pt x="18" y="53"/>
                  <a:pt x="18" y="54"/>
                  <a:pt x="18" y="54"/>
                </a:cubicBezTo>
                <a:cubicBezTo>
                  <a:pt x="24" y="56"/>
                  <a:pt x="31" y="57"/>
                  <a:pt x="37" y="57"/>
                </a:cubicBezTo>
                <a:cubicBezTo>
                  <a:pt x="39" y="57"/>
                  <a:pt x="40" y="57"/>
                  <a:pt x="42" y="56"/>
                </a:cubicBezTo>
                <a:cubicBezTo>
                  <a:pt x="34" y="57"/>
                  <a:pt x="26" y="56"/>
                  <a:pt x="18" y="53"/>
                </a:cubicBezTo>
                <a:close/>
                <a:moveTo>
                  <a:pt x="40" y="52"/>
                </a:moveTo>
                <a:cubicBezTo>
                  <a:pt x="43" y="52"/>
                  <a:pt x="52" y="46"/>
                  <a:pt x="52" y="42"/>
                </a:cubicBezTo>
                <a:cubicBezTo>
                  <a:pt x="52" y="43"/>
                  <a:pt x="51" y="43"/>
                  <a:pt x="51" y="44"/>
                </a:cubicBezTo>
                <a:cubicBezTo>
                  <a:pt x="48" y="47"/>
                  <a:pt x="45" y="50"/>
                  <a:pt x="41" y="52"/>
                </a:cubicBezTo>
                <a:cubicBezTo>
                  <a:pt x="41" y="52"/>
                  <a:pt x="40" y="52"/>
                  <a:pt x="40" y="52"/>
                </a:cubicBezTo>
                <a:close/>
                <a:moveTo>
                  <a:pt x="12" y="27"/>
                </a:moveTo>
                <a:cubicBezTo>
                  <a:pt x="12" y="27"/>
                  <a:pt x="12" y="27"/>
                  <a:pt x="12" y="27"/>
                </a:cubicBezTo>
                <a:cubicBezTo>
                  <a:pt x="11" y="28"/>
                  <a:pt x="9" y="29"/>
                  <a:pt x="8" y="30"/>
                </a:cubicBezTo>
                <a:cubicBezTo>
                  <a:pt x="8" y="30"/>
                  <a:pt x="7" y="30"/>
                  <a:pt x="7" y="30"/>
                </a:cubicBezTo>
                <a:cubicBezTo>
                  <a:pt x="7" y="31"/>
                  <a:pt x="7" y="32"/>
                  <a:pt x="6" y="33"/>
                </a:cubicBezTo>
                <a:cubicBezTo>
                  <a:pt x="6" y="33"/>
                  <a:pt x="6" y="33"/>
                  <a:pt x="7" y="33"/>
                </a:cubicBezTo>
                <a:cubicBezTo>
                  <a:pt x="9" y="31"/>
                  <a:pt x="10" y="29"/>
                  <a:pt x="12" y="27"/>
                </a:cubicBezTo>
                <a:close/>
                <a:moveTo>
                  <a:pt x="50" y="40"/>
                </a:moveTo>
                <a:cubicBezTo>
                  <a:pt x="48" y="42"/>
                  <a:pt x="46" y="44"/>
                  <a:pt x="43" y="46"/>
                </a:cubicBezTo>
                <a:cubicBezTo>
                  <a:pt x="44" y="46"/>
                  <a:pt x="44" y="46"/>
                  <a:pt x="44" y="45"/>
                </a:cubicBezTo>
                <a:cubicBezTo>
                  <a:pt x="46" y="44"/>
                  <a:pt x="47" y="43"/>
                  <a:pt x="48" y="42"/>
                </a:cubicBezTo>
                <a:cubicBezTo>
                  <a:pt x="49" y="42"/>
                  <a:pt x="50" y="41"/>
                  <a:pt x="50" y="40"/>
                </a:cubicBezTo>
                <a:close/>
                <a:moveTo>
                  <a:pt x="46" y="53"/>
                </a:moveTo>
                <a:cubicBezTo>
                  <a:pt x="46" y="53"/>
                  <a:pt x="46" y="53"/>
                  <a:pt x="46" y="53"/>
                </a:cubicBezTo>
                <a:cubicBezTo>
                  <a:pt x="47" y="53"/>
                  <a:pt x="48" y="52"/>
                  <a:pt x="49" y="52"/>
                </a:cubicBezTo>
                <a:cubicBezTo>
                  <a:pt x="49" y="51"/>
                  <a:pt x="48" y="51"/>
                  <a:pt x="48" y="51"/>
                </a:cubicBezTo>
                <a:cubicBezTo>
                  <a:pt x="47" y="52"/>
                  <a:pt x="46" y="52"/>
                  <a:pt x="46" y="53"/>
                </a:cubicBezTo>
                <a:close/>
                <a:moveTo>
                  <a:pt x="34" y="51"/>
                </a:moveTo>
                <a:cubicBezTo>
                  <a:pt x="34" y="52"/>
                  <a:pt x="34" y="52"/>
                  <a:pt x="34" y="52"/>
                </a:cubicBezTo>
                <a:cubicBezTo>
                  <a:pt x="35" y="51"/>
                  <a:pt x="35" y="51"/>
                  <a:pt x="36" y="51"/>
                </a:cubicBezTo>
                <a:cubicBezTo>
                  <a:pt x="36" y="51"/>
                  <a:pt x="36" y="50"/>
                  <a:pt x="36" y="50"/>
                </a:cubicBezTo>
                <a:cubicBezTo>
                  <a:pt x="35" y="50"/>
                  <a:pt x="35" y="51"/>
                  <a:pt x="34" y="51"/>
                </a:cubicBezTo>
                <a:close/>
                <a:moveTo>
                  <a:pt x="55" y="36"/>
                </a:moveTo>
                <a:cubicBezTo>
                  <a:pt x="54" y="37"/>
                  <a:pt x="54" y="38"/>
                  <a:pt x="54" y="38"/>
                </a:cubicBezTo>
                <a:cubicBezTo>
                  <a:pt x="54" y="38"/>
                  <a:pt x="54" y="37"/>
                  <a:pt x="55" y="36"/>
                </a:cubicBezTo>
                <a:close/>
                <a:moveTo>
                  <a:pt x="50" y="6"/>
                </a:moveTo>
                <a:cubicBezTo>
                  <a:pt x="50" y="6"/>
                  <a:pt x="50" y="6"/>
                  <a:pt x="50" y="6"/>
                </a:cubicBezTo>
                <a:cubicBezTo>
                  <a:pt x="50" y="6"/>
                  <a:pt x="50" y="5"/>
                  <a:pt x="49" y="5"/>
                </a:cubicBezTo>
                <a:cubicBezTo>
                  <a:pt x="49" y="5"/>
                  <a:pt x="49" y="5"/>
                  <a:pt x="49" y="5"/>
                </a:cubicBezTo>
                <a:cubicBezTo>
                  <a:pt x="50" y="6"/>
                  <a:pt x="50" y="6"/>
                  <a:pt x="50"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64" name="Freeform 363"/>
          <p:cNvSpPr>
            <a:spLocks noEditPoints="1"/>
          </p:cNvSpPr>
          <p:nvPr/>
        </p:nvSpPr>
        <p:spPr bwMode="auto">
          <a:xfrm>
            <a:off x="6721476" y="1563688"/>
            <a:ext cx="230188" cy="420688"/>
          </a:xfrm>
          <a:custGeom>
            <a:gdLst>
              <a:gd fmla="*/ 8 w 93" name="T0"/>
              <a:gd fmla="*/ 150 h 170" name="T1"/>
              <a:gd fmla="*/ 5 w 93" name="T2"/>
              <a:gd fmla="*/ 128 h 170" name="T3"/>
              <a:gd fmla="*/ 1 w 93" name="T4"/>
              <a:gd fmla="*/ 79 h 170" name="T5"/>
              <a:gd fmla="*/ 4 w 93" name="T6"/>
              <a:gd fmla="*/ 26 h 170" name="T7"/>
              <a:gd fmla="*/ 21 w 93" name="T8"/>
              <a:gd fmla="*/ 4 h 170" name="T9"/>
              <a:gd fmla="*/ 58 w 93" name="T10"/>
              <a:gd fmla="*/ 0 h 170" name="T11"/>
              <a:gd fmla="*/ 77 w 93" name="T12"/>
              <a:gd fmla="*/ 3 h 170" name="T13"/>
              <a:gd fmla="*/ 89 w 93" name="T14"/>
              <a:gd fmla="*/ 19 h 170" name="T15"/>
              <a:gd fmla="*/ 92 w 93" name="T16"/>
              <a:gd fmla="*/ 59 h 170" name="T17"/>
              <a:gd fmla="*/ 92 w 93" name="T18"/>
              <a:gd fmla="*/ 138 h 170" name="T19"/>
              <a:gd fmla="*/ 83 w 93" name="T20"/>
              <a:gd fmla="*/ 159 h 170" name="T21"/>
              <a:gd fmla="*/ 46 w 93" name="T22"/>
              <a:gd fmla="*/ 169 h 170" name="T23"/>
              <a:gd fmla="*/ 21 w 93" name="T24"/>
              <a:gd fmla="*/ 162 h 170" name="T25"/>
              <a:gd fmla="*/ 11 w 93" name="T26"/>
              <a:gd fmla="*/ 129 h 170" name="T27"/>
              <a:gd fmla="*/ 13 w 93" name="T28"/>
              <a:gd fmla="*/ 143 h 170" name="T29"/>
              <a:gd fmla="*/ 31 w 93" name="T30"/>
              <a:gd fmla="*/ 158 h 170" name="T31"/>
              <a:gd fmla="*/ 67 w 93" name="T32"/>
              <a:gd fmla="*/ 159 h 170" name="T33"/>
              <a:gd fmla="*/ 85 w 93" name="T34"/>
              <a:gd fmla="*/ 128 h 170" name="T35"/>
              <a:gd fmla="*/ 85 w 93" name="T36"/>
              <a:gd fmla="*/ 79 h 170" name="T37"/>
              <a:gd fmla="*/ 82 w 93" name="T38"/>
              <a:gd fmla="*/ 18 h 170" name="T39"/>
              <a:gd fmla="*/ 57 w 93" name="T40"/>
              <a:gd fmla="*/ 4 h 170" name="T41"/>
              <a:gd fmla="*/ 50 w 93" name="T42"/>
              <a:gd fmla="*/ 6 h 170" name="T43"/>
              <a:gd fmla="*/ 15 w 93" name="T44"/>
              <a:gd fmla="*/ 18 h 170" name="T45"/>
              <a:gd fmla="*/ 8 w 93" name="T46"/>
              <a:gd fmla="*/ 38 h 170" name="T47"/>
              <a:gd fmla="*/ 9 w 93" name="T48"/>
              <a:gd fmla="*/ 86 h 170" name="T49"/>
              <a:gd fmla="*/ 11 w 93" name="T50"/>
              <a:gd fmla="*/ 129 h 170" name="T51"/>
              <a:gd fmla="*/ 17 w 93" name="T52"/>
              <a:gd fmla="*/ 156 h 170" name="T53"/>
              <a:gd fmla="*/ 51 w 93" name="T54"/>
              <a:gd fmla="*/ 163 h 170" name="T55"/>
              <a:gd fmla="*/ 35 w 93" name="T56"/>
              <a:gd fmla="*/ 161 h 170" name="T57"/>
              <a:gd fmla="*/ 13 w 93" name="T58"/>
              <a:gd fmla="*/ 150 h 170" name="T59"/>
              <a:gd fmla="*/ 6 w 93" name="T60"/>
              <a:gd fmla="*/ 102 h 170" name="T61"/>
              <a:gd fmla="*/ 4 w 93" name="T62"/>
              <a:gd fmla="*/ 52 h 170" name="T63"/>
              <a:gd fmla="*/ 5 w 93" name="T64"/>
              <a:gd fmla="*/ 97 h 170" name="T65"/>
              <a:gd fmla="*/ 89 w 93" name="T66"/>
              <a:gd fmla="*/ 135 h 170" name="T67"/>
              <a:gd fmla="*/ 81 w 93" name="T68"/>
              <a:gd fmla="*/ 153 h 170" name="T69"/>
              <a:gd fmla="*/ 81 w 93" name="T70"/>
              <a:gd fmla="*/ 157 h 170" name="T71"/>
              <a:gd fmla="*/ 89 w 93" name="T72"/>
              <a:gd fmla="*/ 135 h 170" name="T73"/>
              <a:gd fmla="*/ 88 w 93" name="T74"/>
              <a:gd fmla="*/ 83 h 170" name="T75"/>
              <a:gd fmla="*/ 86 w 93" name="T76"/>
              <a:gd fmla="*/ 43 h 170" name="T77"/>
              <a:gd fmla="*/ 87 w 93" name="T78"/>
              <a:gd fmla="*/ 79 h 170" name="T79"/>
              <a:gd fmla="*/ 90 w 93" name="T80"/>
              <a:gd fmla="*/ 50 h 170" name="T81"/>
              <a:gd fmla="*/ 89 w 93" name="T82"/>
              <a:gd fmla="*/ 31 h 170" name="T83"/>
              <a:gd fmla="*/ 82 w 93" name="T84"/>
              <a:gd fmla="*/ 7 h 170" name="T85"/>
              <a:gd fmla="*/ 81 w 93" name="T86"/>
              <a:gd fmla="*/ 7 h 170" name="T87"/>
              <a:gd fmla="*/ 88 w 93" name="T88"/>
              <a:gd fmla="*/ 34 h 170" name="T89"/>
              <a:gd fmla="*/ 54 w 93" name="T90"/>
              <a:gd fmla="*/ 165 h 170" name="T91"/>
              <a:gd fmla="*/ 60 w 93" name="T92"/>
              <a:gd fmla="*/ 164 h 170" name="T93"/>
              <a:gd fmla="*/ 9 w 93" name="T94"/>
              <a:gd fmla="*/ 124 h 170" name="T95"/>
              <a:gd fmla="*/ 59 w 93" name="T96"/>
              <a:gd fmla="*/ 167 h 170" name="T97"/>
              <a:gd fmla="*/ 24 w 93" name="T98"/>
              <a:gd fmla="*/ 8 h 170" name="T99"/>
              <a:gd fmla="*/ 77 w 93" name="T100"/>
              <a:gd fmla="*/ 157 h 170" name="T101"/>
              <a:gd fmla="*/ 71 w 93" name="T102"/>
              <a:gd fmla="*/ 160 h 170" name="T103"/>
              <a:gd fmla="*/ 74 w 93" name="T104"/>
              <a:gd fmla="*/ 160 h 170" name="T105"/>
              <a:gd fmla="*/ 82 w 93" name="T106"/>
              <a:gd fmla="*/ 11 h 170" name="T107"/>
              <a:gd fmla="*/ 74 w 93" name="T108"/>
              <a:gd fmla="*/ 163 h 170" name="T109"/>
              <a:gd fmla="*/ 90 w 93" name="T110"/>
              <a:gd fmla="*/ 51 h 17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70" w="93">
                <a:moveTo>
                  <a:pt x="11" y="152"/>
                </a:moveTo>
                <a:cubicBezTo>
                  <a:pt x="11" y="152"/>
                  <a:pt x="11" y="152"/>
                  <a:pt x="11" y="152"/>
                </a:cubicBezTo>
                <a:cubicBezTo>
                  <a:pt x="9" y="153"/>
                  <a:pt x="8" y="152"/>
                  <a:pt x="8" y="150"/>
                </a:cubicBezTo>
                <a:cubicBezTo>
                  <a:pt x="7" y="148"/>
                  <a:pt x="7" y="146"/>
                  <a:pt x="7" y="144"/>
                </a:cubicBezTo>
                <a:cubicBezTo>
                  <a:pt x="6" y="140"/>
                  <a:pt x="6" y="137"/>
                  <a:pt x="6" y="134"/>
                </a:cubicBezTo>
                <a:cubicBezTo>
                  <a:pt x="5" y="132"/>
                  <a:pt x="5" y="130"/>
                  <a:pt x="5" y="128"/>
                </a:cubicBezTo>
                <a:cubicBezTo>
                  <a:pt x="4" y="123"/>
                  <a:pt x="3" y="118"/>
                  <a:pt x="3" y="112"/>
                </a:cubicBezTo>
                <a:cubicBezTo>
                  <a:pt x="2" y="105"/>
                  <a:pt x="2" y="98"/>
                  <a:pt x="2" y="90"/>
                </a:cubicBezTo>
                <a:cubicBezTo>
                  <a:pt x="1" y="87"/>
                  <a:pt x="1" y="83"/>
                  <a:pt x="1" y="79"/>
                </a:cubicBezTo>
                <a:cubicBezTo>
                  <a:pt x="0" y="71"/>
                  <a:pt x="0" y="63"/>
                  <a:pt x="1" y="55"/>
                </a:cubicBezTo>
                <a:cubicBezTo>
                  <a:pt x="1" y="51"/>
                  <a:pt x="1" y="47"/>
                  <a:pt x="1" y="43"/>
                </a:cubicBezTo>
                <a:cubicBezTo>
                  <a:pt x="2" y="37"/>
                  <a:pt x="2" y="32"/>
                  <a:pt x="4" y="26"/>
                </a:cubicBezTo>
                <a:cubicBezTo>
                  <a:pt x="5" y="21"/>
                  <a:pt x="7" y="16"/>
                  <a:pt x="11" y="11"/>
                </a:cubicBezTo>
                <a:cubicBezTo>
                  <a:pt x="12" y="11"/>
                  <a:pt x="12" y="11"/>
                  <a:pt x="12" y="11"/>
                </a:cubicBezTo>
                <a:cubicBezTo>
                  <a:pt x="14" y="7"/>
                  <a:pt x="17" y="5"/>
                  <a:pt x="21" y="4"/>
                </a:cubicBezTo>
                <a:cubicBezTo>
                  <a:pt x="26" y="3"/>
                  <a:pt x="30" y="2"/>
                  <a:pt x="35" y="1"/>
                </a:cubicBezTo>
                <a:cubicBezTo>
                  <a:pt x="38" y="1"/>
                  <a:pt x="42" y="1"/>
                  <a:pt x="45" y="0"/>
                </a:cubicBezTo>
                <a:cubicBezTo>
                  <a:pt x="49" y="0"/>
                  <a:pt x="53" y="0"/>
                  <a:pt x="58" y="0"/>
                </a:cubicBezTo>
                <a:cubicBezTo>
                  <a:pt x="61" y="0"/>
                  <a:pt x="65" y="1"/>
                  <a:pt x="68" y="1"/>
                </a:cubicBezTo>
                <a:cubicBezTo>
                  <a:pt x="68" y="1"/>
                  <a:pt x="68" y="1"/>
                  <a:pt x="69" y="1"/>
                </a:cubicBezTo>
                <a:cubicBezTo>
                  <a:pt x="71" y="2"/>
                  <a:pt x="74" y="3"/>
                  <a:pt x="77" y="3"/>
                </a:cubicBezTo>
                <a:cubicBezTo>
                  <a:pt x="78" y="4"/>
                  <a:pt x="80" y="4"/>
                  <a:pt x="81" y="5"/>
                </a:cubicBezTo>
                <a:cubicBezTo>
                  <a:pt x="83" y="5"/>
                  <a:pt x="84" y="7"/>
                  <a:pt x="85" y="9"/>
                </a:cubicBezTo>
                <a:cubicBezTo>
                  <a:pt x="87" y="12"/>
                  <a:pt x="88" y="16"/>
                  <a:pt x="89" y="19"/>
                </a:cubicBezTo>
                <a:cubicBezTo>
                  <a:pt x="90" y="24"/>
                  <a:pt x="90" y="28"/>
                  <a:pt x="91" y="33"/>
                </a:cubicBezTo>
                <a:cubicBezTo>
                  <a:pt x="91" y="35"/>
                  <a:pt x="91" y="38"/>
                  <a:pt x="91" y="40"/>
                </a:cubicBezTo>
                <a:cubicBezTo>
                  <a:pt x="92" y="46"/>
                  <a:pt x="92" y="53"/>
                  <a:pt x="92" y="59"/>
                </a:cubicBezTo>
                <a:cubicBezTo>
                  <a:pt x="92" y="73"/>
                  <a:pt x="92" y="88"/>
                  <a:pt x="92" y="103"/>
                </a:cubicBezTo>
                <a:cubicBezTo>
                  <a:pt x="92" y="108"/>
                  <a:pt x="92" y="113"/>
                  <a:pt x="93" y="119"/>
                </a:cubicBezTo>
                <a:cubicBezTo>
                  <a:pt x="93" y="125"/>
                  <a:pt x="92" y="131"/>
                  <a:pt x="92" y="138"/>
                </a:cubicBezTo>
                <a:cubicBezTo>
                  <a:pt x="91" y="141"/>
                  <a:pt x="91" y="145"/>
                  <a:pt x="90" y="149"/>
                </a:cubicBezTo>
                <a:cubicBezTo>
                  <a:pt x="90" y="150"/>
                  <a:pt x="89" y="151"/>
                  <a:pt x="89" y="152"/>
                </a:cubicBezTo>
                <a:cubicBezTo>
                  <a:pt x="88" y="155"/>
                  <a:pt x="86" y="157"/>
                  <a:pt x="83" y="159"/>
                </a:cubicBezTo>
                <a:cubicBezTo>
                  <a:pt x="82" y="159"/>
                  <a:pt x="81" y="160"/>
                  <a:pt x="80" y="161"/>
                </a:cubicBezTo>
                <a:cubicBezTo>
                  <a:pt x="76" y="164"/>
                  <a:pt x="72" y="167"/>
                  <a:pt x="67" y="168"/>
                </a:cubicBezTo>
                <a:cubicBezTo>
                  <a:pt x="60" y="170"/>
                  <a:pt x="53" y="170"/>
                  <a:pt x="46" y="169"/>
                </a:cubicBezTo>
                <a:cubicBezTo>
                  <a:pt x="42" y="169"/>
                  <a:pt x="38" y="169"/>
                  <a:pt x="33" y="167"/>
                </a:cubicBezTo>
                <a:cubicBezTo>
                  <a:pt x="30" y="166"/>
                  <a:pt x="26" y="165"/>
                  <a:pt x="23" y="163"/>
                </a:cubicBezTo>
                <a:cubicBezTo>
                  <a:pt x="22" y="162"/>
                  <a:pt x="22" y="162"/>
                  <a:pt x="21" y="162"/>
                </a:cubicBezTo>
                <a:cubicBezTo>
                  <a:pt x="17" y="160"/>
                  <a:pt x="14" y="157"/>
                  <a:pt x="12" y="153"/>
                </a:cubicBezTo>
                <a:cubicBezTo>
                  <a:pt x="12" y="153"/>
                  <a:pt x="12" y="152"/>
                  <a:pt x="11" y="152"/>
                </a:cubicBezTo>
                <a:close/>
                <a:moveTo>
                  <a:pt x="11" y="129"/>
                </a:moveTo>
                <a:cubicBezTo>
                  <a:pt x="12" y="130"/>
                  <a:pt x="13" y="131"/>
                  <a:pt x="13" y="132"/>
                </a:cubicBezTo>
                <a:cubicBezTo>
                  <a:pt x="12" y="134"/>
                  <a:pt x="12" y="137"/>
                  <a:pt x="12" y="139"/>
                </a:cubicBezTo>
                <a:cubicBezTo>
                  <a:pt x="12" y="141"/>
                  <a:pt x="12" y="142"/>
                  <a:pt x="13" y="143"/>
                </a:cubicBezTo>
                <a:cubicBezTo>
                  <a:pt x="14" y="148"/>
                  <a:pt x="16" y="151"/>
                  <a:pt x="20" y="153"/>
                </a:cubicBezTo>
                <a:cubicBezTo>
                  <a:pt x="20" y="153"/>
                  <a:pt x="21" y="154"/>
                  <a:pt x="21" y="154"/>
                </a:cubicBezTo>
                <a:cubicBezTo>
                  <a:pt x="24" y="155"/>
                  <a:pt x="28" y="156"/>
                  <a:pt x="31" y="158"/>
                </a:cubicBezTo>
                <a:cubicBezTo>
                  <a:pt x="36" y="159"/>
                  <a:pt x="41" y="160"/>
                  <a:pt x="46" y="160"/>
                </a:cubicBezTo>
                <a:cubicBezTo>
                  <a:pt x="50" y="161"/>
                  <a:pt x="55" y="161"/>
                  <a:pt x="59" y="161"/>
                </a:cubicBezTo>
                <a:cubicBezTo>
                  <a:pt x="62" y="161"/>
                  <a:pt x="64" y="160"/>
                  <a:pt x="67" y="159"/>
                </a:cubicBezTo>
                <a:cubicBezTo>
                  <a:pt x="71" y="158"/>
                  <a:pt x="74" y="156"/>
                  <a:pt x="78" y="153"/>
                </a:cubicBezTo>
                <a:cubicBezTo>
                  <a:pt x="79" y="152"/>
                  <a:pt x="80" y="151"/>
                  <a:pt x="81" y="149"/>
                </a:cubicBezTo>
                <a:cubicBezTo>
                  <a:pt x="84" y="142"/>
                  <a:pt x="85" y="135"/>
                  <a:pt x="85" y="128"/>
                </a:cubicBezTo>
                <a:cubicBezTo>
                  <a:pt x="86" y="122"/>
                  <a:pt x="86" y="115"/>
                  <a:pt x="86" y="109"/>
                </a:cubicBezTo>
                <a:cubicBezTo>
                  <a:pt x="86" y="102"/>
                  <a:pt x="86" y="95"/>
                  <a:pt x="85" y="88"/>
                </a:cubicBezTo>
                <a:cubicBezTo>
                  <a:pt x="85" y="85"/>
                  <a:pt x="85" y="82"/>
                  <a:pt x="85" y="79"/>
                </a:cubicBezTo>
                <a:cubicBezTo>
                  <a:pt x="84" y="70"/>
                  <a:pt x="84" y="62"/>
                  <a:pt x="84" y="53"/>
                </a:cubicBezTo>
                <a:cubicBezTo>
                  <a:pt x="83" y="45"/>
                  <a:pt x="83" y="36"/>
                  <a:pt x="83" y="28"/>
                </a:cubicBezTo>
                <a:cubicBezTo>
                  <a:pt x="83" y="25"/>
                  <a:pt x="82" y="22"/>
                  <a:pt x="82" y="18"/>
                </a:cubicBezTo>
                <a:cubicBezTo>
                  <a:pt x="81" y="17"/>
                  <a:pt x="81" y="16"/>
                  <a:pt x="81" y="15"/>
                </a:cubicBezTo>
                <a:cubicBezTo>
                  <a:pt x="79" y="10"/>
                  <a:pt x="75" y="7"/>
                  <a:pt x="70" y="6"/>
                </a:cubicBezTo>
                <a:cubicBezTo>
                  <a:pt x="66" y="5"/>
                  <a:pt x="61" y="5"/>
                  <a:pt x="57" y="4"/>
                </a:cubicBezTo>
                <a:cubicBezTo>
                  <a:pt x="56" y="4"/>
                  <a:pt x="55" y="4"/>
                  <a:pt x="54" y="4"/>
                </a:cubicBezTo>
                <a:cubicBezTo>
                  <a:pt x="53" y="4"/>
                  <a:pt x="53" y="5"/>
                  <a:pt x="53" y="5"/>
                </a:cubicBezTo>
                <a:cubicBezTo>
                  <a:pt x="52" y="6"/>
                  <a:pt x="51" y="6"/>
                  <a:pt x="50" y="6"/>
                </a:cubicBezTo>
                <a:cubicBezTo>
                  <a:pt x="49" y="4"/>
                  <a:pt x="47" y="4"/>
                  <a:pt x="45" y="4"/>
                </a:cubicBezTo>
                <a:cubicBezTo>
                  <a:pt x="41" y="4"/>
                  <a:pt x="37" y="5"/>
                  <a:pt x="33" y="6"/>
                </a:cubicBezTo>
                <a:cubicBezTo>
                  <a:pt x="26" y="9"/>
                  <a:pt x="20" y="13"/>
                  <a:pt x="15" y="18"/>
                </a:cubicBezTo>
                <a:cubicBezTo>
                  <a:pt x="13" y="20"/>
                  <a:pt x="11" y="23"/>
                  <a:pt x="10" y="26"/>
                </a:cubicBezTo>
                <a:cubicBezTo>
                  <a:pt x="9" y="27"/>
                  <a:pt x="9" y="28"/>
                  <a:pt x="9" y="30"/>
                </a:cubicBezTo>
                <a:cubicBezTo>
                  <a:pt x="8" y="32"/>
                  <a:pt x="8" y="35"/>
                  <a:pt x="8" y="38"/>
                </a:cubicBezTo>
                <a:cubicBezTo>
                  <a:pt x="8" y="48"/>
                  <a:pt x="8" y="59"/>
                  <a:pt x="8" y="69"/>
                </a:cubicBezTo>
                <a:cubicBezTo>
                  <a:pt x="8" y="69"/>
                  <a:pt x="8" y="70"/>
                  <a:pt x="8" y="71"/>
                </a:cubicBezTo>
                <a:cubicBezTo>
                  <a:pt x="8" y="76"/>
                  <a:pt x="9" y="81"/>
                  <a:pt x="9" y="86"/>
                </a:cubicBezTo>
                <a:cubicBezTo>
                  <a:pt x="10" y="91"/>
                  <a:pt x="10" y="97"/>
                  <a:pt x="10" y="102"/>
                </a:cubicBezTo>
                <a:cubicBezTo>
                  <a:pt x="10" y="110"/>
                  <a:pt x="11" y="118"/>
                  <a:pt x="11" y="127"/>
                </a:cubicBezTo>
                <a:cubicBezTo>
                  <a:pt x="11" y="127"/>
                  <a:pt x="11" y="128"/>
                  <a:pt x="11" y="129"/>
                </a:cubicBezTo>
                <a:close/>
                <a:moveTo>
                  <a:pt x="13" y="150"/>
                </a:moveTo>
                <a:cubicBezTo>
                  <a:pt x="14" y="151"/>
                  <a:pt x="14" y="152"/>
                  <a:pt x="15" y="153"/>
                </a:cubicBezTo>
                <a:cubicBezTo>
                  <a:pt x="16" y="154"/>
                  <a:pt x="16" y="155"/>
                  <a:pt x="17" y="156"/>
                </a:cubicBezTo>
                <a:cubicBezTo>
                  <a:pt x="19" y="158"/>
                  <a:pt x="22" y="160"/>
                  <a:pt x="26" y="161"/>
                </a:cubicBezTo>
                <a:cubicBezTo>
                  <a:pt x="30" y="163"/>
                  <a:pt x="35" y="163"/>
                  <a:pt x="39" y="164"/>
                </a:cubicBezTo>
                <a:cubicBezTo>
                  <a:pt x="43" y="164"/>
                  <a:pt x="47" y="164"/>
                  <a:pt x="51" y="163"/>
                </a:cubicBezTo>
                <a:cubicBezTo>
                  <a:pt x="52" y="163"/>
                  <a:pt x="53" y="163"/>
                  <a:pt x="54" y="163"/>
                </a:cubicBezTo>
                <a:cubicBezTo>
                  <a:pt x="53" y="163"/>
                  <a:pt x="53" y="163"/>
                  <a:pt x="52" y="163"/>
                </a:cubicBezTo>
                <a:cubicBezTo>
                  <a:pt x="46" y="163"/>
                  <a:pt x="40" y="162"/>
                  <a:pt x="35" y="161"/>
                </a:cubicBezTo>
                <a:cubicBezTo>
                  <a:pt x="30" y="160"/>
                  <a:pt x="25" y="158"/>
                  <a:pt x="21" y="156"/>
                </a:cubicBezTo>
                <a:cubicBezTo>
                  <a:pt x="18" y="155"/>
                  <a:pt x="15" y="153"/>
                  <a:pt x="13" y="150"/>
                </a:cubicBezTo>
                <a:cubicBezTo>
                  <a:pt x="13" y="150"/>
                  <a:pt x="13" y="150"/>
                  <a:pt x="13" y="150"/>
                </a:cubicBezTo>
                <a:close/>
                <a:moveTo>
                  <a:pt x="5" y="102"/>
                </a:moveTo>
                <a:cubicBezTo>
                  <a:pt x="5" y="102"/>
                  <a:pt x="5" y="102"/>
                  <a:pt x="6" y="102"/>
                </a:cubicBezTo>
                <a:cubicBezTo>
                  <a:pt x="6" y="102"/>
                  <a:pt x="6" y="102"/>
                  <a:pt x="6" y="102"/>
                </a:cubicBezTo>
                <a:cubicBezTo>
                  <a:pt x="6" y="92"/>
                  <a:pt x="6" y="81"/>
                  <a:pt x="6" y="71"/>
                </a:cubicBezTo>
                <a:cubicBezTo>
                  <a:pt x="6" y="71"/>
                  <a:pt x="6" y="70"/>
                  <a:pt x="6" y="70"/>
                </a:cubicBezTo>
                <a:cubicBezTo>
                  <a:pt x="5" y="64"/>
                  <a:pt x="4" y="58"/>
                  <a:pt x="4" y="52"/>
                </a:cubicBezTo>
                <a:cubicBezTo>
                  <a:pt x="4" y="53"/>
                  <a:pt x="4" y="53"/>
                  <a:pt x="4" y="54"/>
                </a:cubicBezTo>
                <a:cubicBezTo>
                  <a:pt x="4" y="57"/>
                  <a:pt x="4" y="60"/>
                  <a:pt x="4" y="63"/>
                </a:cubicBezTo>
                <a:cubicBezTo>
                  <a:pt x="3" y="75"/>
                  <a:pt x="3" y="86"/>
                  <a:pt x="5" y="97"/>
                </a:cubicBezTo>
                <a:cubicBezTo>
                  <a:pt x="5" y="99"/>
                  <a:pt x="5" y="101"/>
                  <a:pt x="5" y="102"/>
                </a:cubicBezTo>
                <a:close/>
                <a:moveTo>
                  <a:pt x="89" y="135"/>
                </a:moveTo>
                <a:cubicBezTo>
                  <a:pt x="89" y="135"/>
                  <a:pt x="89" y="135"/>
                  <a:pt x="89" y="135"/>
                </a:cubicBezTo>
                <a:cubicBezTo>
                  <a:pt x="88" y="137"/>
                  <a:pt x="88" y="138"/>
                  <a:pt x="87" y="140"/>
                </a:cubicBezTo>
                <a:cubicBezTo>
                  <a:pt x="86" y="145"/>
                  <a:pt x="85" y="149"/>
                  <a:pt x="82" y="152"/>
                </a:cubicBezTo>
                <a:cubicBezTo>
                  <a:pt x="82" y="152"/>
                  <a:pt x="82" y="153"/>
                  <a:pt x="81" y="153"/>
                </a:cubicBezTo>
                <a:cubicBezTo>
                  <a:pt x="80" y="155"/>
                  <a:pt x="79" y="157"/>
                  <a:pt x="78" y="159"/>
                </a:cubicBezTo>
                <a:cubicBezTo>
                  <a:pt x="78" y="159"/>
                  <a:pt x="78" y="159"/>
                  <a:pt x="78" y="159"/>
                </a:cubicBezTo>
                <a:cubicBezTo>
                  <a:pt x="79" y="159"/>
                  <a:pt x="80" y="158"/>
                  <a:pt x="81" y="157"/>
                </a:cubicBezTo>
                <a:cubicBezTo>
                  <a:pt x="84" y="154"/>
                  <a:pt x="86" y="151"/>
                  <a:pt x="87" y="147"/>
                </a:cubicBezTo>
                <a:cubicBezTo>
                  <a:pt x="88" y="144"/>
                  <a:pt x="88" y="140"/>
                  <a:pt x="89" y="137"/>
                </a:cubicBezTo>
                <a:cubicBezTo>
                  <a:pt x="89" y="136"/>
                  <a:pt x="89" y="136"/>
                  <a:pt x="89" y="135"/>
                </a:cubicBezTo>
                <a:close/>
                <a:moveTo>
                  <a:pt x="88" y="91"/>
                </a:moveTo>
                <a:cubicBezTo>
                  <a:pt x="88" y="91"/>
                  <a:pt x="88" y="91"/>
                  <a:pt x="88" y="91"/>
                </a:cubicBezTo>
                <a:cubicBezTo>
                  <a:pt x="88" y="88"/>
                  <a:pt x="88" y="86"/>
                  <a:pt x="88" y="83"/>
                </a:cubicBezTo>
                <a:cubicBezTo>
                  <a:pt x="88" y="76"/>
                  <a:pt x="87" y="70"/>
                  <a:pt x="87" y="64"/>
                </a:cubicBezTo>
                <a:cubicBezTo>
                  <a:pt x="87" y="58"/>
                  <a:pt x="87" y="52"/>
                  <a:pt x="86" y="46"/>
                </a:cubicBezTo>
                <a:cubicBezTo>
                  <a:pt x="86" y="45"/>
                  <a:pt x="86" y="44"/>
                  <a:pt x="86" y="43"/>
                </a:cubicBezTo>
                <a:cubicBezTo>
                  <a:pt x="86" y="44"/>
                  <a:pt x="85" y="44"/>
                  <a:pt x="86" y="45"/>
                </a:cubicBezTo>
                <a:cubicBezTo>
                  <a:pt x="86" y="50"/>
                  <a:pt x="86" y="55"/>
                  <a:pt x="86" y="60"/>
                </a:cubicBezTo>
                <a:cubicBezTo>
                  <a:pt x="86" y="66"/>
                  <a:pt x="86" y="73"/>
                  <a:pt x="87" y="79"/>
                </a:cubicBezTo>
                <a:cubicBezTo>
                  <a:pt x="87" y="83"/>
                  <a:pt x="87" y="87"/>
                  <a:pt x="88" y="91"/>
                </a:cubicBezTo>
                <a:close/>
                <a:moveTo>
                  <a:pt x="90" y="50"/>
                </a:moveTo>
                <a:cubicBezTo>
                  <a:pt x="90" y="50"/>
                  <a:pt x="90" y="50"/>
                  <a:pt x="90" y="50"/>
                </a:cubicBezTo>
                <a:cubicBezTo>
                  <a:pt x="90" y="50"/>
                  <a:pt x="90" y="50"/>
                  <a:pt x="90" y="50"/>
                </a:cubicBezTo>
                <a:cubicBezTo>
                  <a:pt x="90" y="46"/>
                  <a:pt x="90" y="43"/>
                  <a:pt x="89" y="39"/>
                </a:cubicBezTo>
                <a:cubicBezTo>
                  <a:pt x="89" y="37"/>
                  <a:pt x="89" y="34"/>
                  <a:pt x="89" y="31"/>
                </a:cubicBezTo>
                <a:cubicBezTo>
                  <a:pt x="88" y="28"/>
                  <a:pt x="88" y="25"/>
                  <a:pt x="87" y="22"/>
                </a:cubicBezTo>
                <a:cubicBezTo>
                  <a:pt x="87" y="18"/>
                  <a:pt x="86" y="14"/>
                  <a:pt x="84" y="10"/>
                </a:cubicBezTo>
                <a:cubicBezTo>
                  <a:pt x="83" y="9"/>
                  <a:pt x="83" y="8"/>
                  <a:pt x="82" y="7"/>
                </a:cubicBezTo>
                <a:cubicBezTo>
                  <a:pt x="81" y="7"/>
                  <a:pt x="81" y="7"/>
                  <a:pt x="81" y="7"/>
                </a:cubicBezTo>
                <a:cubicBezTo>
                  <a:pt x="81" y="7"/>
                  <a:pt x="81" y="7"/>
                  <a:pt x="81" y="7"/>
                </a:cubicBezTo>
                <a:cubicBezTo>
                  <a:pt x="81" y="7"/>
                  <a:pt x="81" y="7"/>
                  <a:pt x="81" y="7"/>
                </a:cubicBezTo>
                <a:cubicBezTo>
                  <a:pt x="83" y="9"/>
                  <a:pt x="84" y="11"/>
                  <a:pt x="85" y="13"/>
                </a:cubicBezTo>
                <a:cubicBezTo>
                  <a:pt x="86" y="17"/>
                  <a:pt x="87" y="21"/>
                  <a:pt x="87" y="25"/>
                </a:cubicBezTo>
                <a:cubicBezTo>
                  <a:pt x="88" y="28"/>
                  <a:pt x="88" y="31"/>
                  <a:pt x="88" y="34"/>
                </a:cubicBezTo>
                <a:cubicBezTo>
                  <a:pt x="89" y="38"/>
                  <a:pt x="89" y="42"/>
                  <a:pt x="89" y="45"/>
                </a:cubicBezTo>
                <a:cubicBezTo>
                  <a:pt x="89" y="47"/>
                  <a:pt x="90" y="49"/>
                  <a:pt x="90" y="50"/>
                </a:cubicBezTo>
                <a:close/>
                <a:moveTo>
                  <a:pt x="54" y="165"/>
                </a:moveTo>
                <a:cubicBezTo>
                  <a:pt x="60" y="165"/>
                  <a:pt x="65" y="165"/>
                  <a:pt x="70" y="163"/>
                </a:cubicBezTo>
                <a:cubicBezTo>
                  <a:pt x="69" y="163"/>
                  <a:pt x="68" y="163"/>
                  <a:pt x="67" y="163"/>
                </a:cubicBezTo>
                <a:cubicBezTo>
                  <a:pt x="65" y="163"/>
                  <a:pt x="63" y="163"/>
                  <a:pt x="60" y="164"/>
                </a:cubicBezTo>
                <a:cubicBezTo>
                  <a:pt x="60" y="164"/>
                  <a:pt x="60" y="164"/>
                  <a:pt x="59" y="164"/>
                </a:cubicBezTo>
                <a:cubicBezTo>
                  <a:pt x="57" y="164"/>
                  <a:pt x="56" y="165"/>
                  <a:pt x="54" y="165"/>
                </a:cubicBezTo>
                <a:close/>
                <a:moveTo>
                  <a:pt x="9" y="124"/>
                </a:moveTo>
                <a:cubicBezTo>
                  <a:pt x="8" y="114"/>
                  <a:pt x="8" y="104"/>
                  <a:pt x="8" y="94"/>
                </a:cubicBezTo>
                <a:cubicBezTo>
                  <a:pt x="8" y="104"/>
                  <a:pt x="8" y="114"/>
                  <a:pt x="9" y="124"/>
                </a:cubicBezTo>
                <a:close/>
                <a:moveTo>
                  <a:pt x="59" y="167"/>
                </a:moveTo>
                <a:cubicBezTo>
                  <a:pt x="51" y="167"/>
                  <a:pt x="44" y="167"/>
                  <a:pt x="36" y="166"/>
                </a:cubicBezTo>
                <a:cubicBezTo>
                  <a:pt x="39" y="167"/>
                  <a:pt x="54" y="168"/>
                  <a:pt x="59" y="167"/>
                </a:cubicBezTo>
                <a:close/>
                <a:moveTo>
                  <a:pt x="24" y="8"/>
                </a:moveTo>
                <a:cubicBezTo>
                  <a:pt x="20" y="10"/>
                  <a:pt x="16" y="12"/>
                  <a:pt x="14" y="16"/>
                </a:cubicBezTo>
                <a:cubicBezTo>
                  <a:pt x="17" y="13"/>
                  <a:pt x="21" y="10"/>
                  <a:pt x="24" y="8"/>
                </a:cubicBezTo>
                <a:close/>
                <a:moveTo>
                  <a:pt x="77" y="157"/>
                </a:moveTo>
                <a:cubicBezTo>
                  <a:pt x="76" y="157"/>
                  <a:pt x="76" y="157"/>
                  <a:pt x="76" y="157"/>
                </a:cubicBezTo>
                <a:cubicBezTo>
                  <a:pt x="75" y="158"/>
                  <a:pt x="74" y="158"/>
                  <a:pt x="73" y="159"/>
                </a:cubicBezTo>
                <a:cubicBezTo>
                  <a:pt x="72" y="159"/>
                  <a:pt x="72" y="160"/>
                  <a:pt x="71" y="160"/>
                </a:cubicBezTo>
                <a:cubicBezTo>
                  <a:pt x="71" y="160"/>
                  <a:pt x="71" y="160"/>
                  <a:pt x="71" y="160"/>
                </a:cubicBezTo>
                <a:cubicBezTo>
                  <a:pt x="72" y="160"/>
                  <a:pt x="73" y="160"/>
                  <a:pt x="74" y="160"/>
                </a:cubicBezTo>
                <a:cubicBezTo>
                  <a:pt x="74" y="160"/>
                  <a:pt x="74" y="160"/>
                  <a:pt x="74" y="160"/>
                </a:cubicBezTo>
                <a:cubicBezTo>
                  <a:pt x="75" y="159"/>
                  <a:pt x="76" y="158"/>
                  <a:pt x="77" y="157"/>
                </a:cubicBezTo>
                <a:close/>
                <a:moveTo>
                  <a:pt x="84" y="17"/>
                </a:moveTo>
                <a:cubicBezTo>
                  <a:pt x="84" y="16"/>
                  <a:pt x="83" y="12"/>
                  <a:pt x="82" y="11"/>
                </a:cubicBezTo>
                <a:cubicBezTo>
                  <a:pt x="83" y="13"/>
                  <a:pt x="83" y="15"/>
                  <a:pt x="84" y="17"/>
                </a:cubicBezTo>
                <a:close/>
                <a:moveTo>
                  <a:pt x="75" y="162"/>
                </a:moveTo>
                <a:cubicBezTo>
                  <a:pt x="75" y="162"/>
                  <a:pt x="75" y="162"/>
                  <a:pt x="74" y="163"/>
                </a:cubicBezTo>
                <a:cubicBezTo>
                  <a:pt x="75" y="162"/>
                  <a:pt x="75" y="162"/>
                  <a:pt x="75" y="162"/>
                </a:cubicBezTo>
                <a:close/>
                <a:moveTo>
                  <a:pt x="90" y="51"/>
                </a:moveTo>
                <a:cubicBezTo>
                  <a:pt x="90" y="51"/>
                  <a:pt x="90" y="51"/>
                  <a:pt x="90" y="51"/>
                </a:cubicBezTo>
                <a:cubicBezTo>
                  <a:pt x="90" y="52"/>
                  <a:pt x="90" y="52"/>
                  <a:pt x="90" y="52"/>
                </a:cubicBezTo>
                <a:cubicBezTo>
                  <a:pt x="90" y="52"/>
                  <a:pt x="90" y="52"/>
                  <a:pt x="90" y="5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65" name="Freeform 364"/>
          <p:cNvSpPr>
            <a:spLocks noEditPoints="1"/>
          </p:cNvSpPr>
          <p:nvPr/>
        </p:nvSpPr>
        <p:spPr bwMode="auto">
          <a:xfrm>
            <a:off x="6373813" y="1566863"/>
            <a:ext cx="246063" cy="427038"/>
          </a:xfrm>
          <a:custGeom>
            <a:gdLst>
              <a:gd fmla="*/ 98 w 100" name="T0"/>
              <a:gd fmla="*/ 144 h 173" name="T1"/>
              <a:gd fmla="*/ 92 w 100" name="T2"/>
              <a:gd fmla="*/ 164 h 173" name="T3"/>
              <a:gd fmla="*/ 49 w 100" name="T4"/>
              <a:gd fmla="*/ 173 h 173" name="T5"/>
              <a:gd fmla="*/ 3 w 100" name="T6"/>
              <a:gd fmla="*/ 154 h 173" name="T7"/>
              <a:gd fmla="*/ 0 w 100" name="T8"/>
              <a:gd fmla="*/ 77 h 173" name="T9"/>
              <a:gd fmla="*/ 4 w 100" name="T10"/>
              <a:gd fmla="*/ 37 h 173" name="T11"/>
              <a:gd fmla="*/ 10 w 100" name="T12"/>
              <a:gd fmla="*/ 9 h 173" name="T13"/>
              <a:gd fmla="*/ 44 w 100" name="T14"/>
              <a:gd fmla="*/ 0 h 173" name="T15"/>
              <a:gd fmla="*/ 83 w 100" name="T16"/>
              <a:gd fmla="*/ 10 h 173" name="T17"/>
              <a:gd fmla="*/ 99 w 100" name="T18"/>
              <a:gd fmla="*/ 33 h 173" name="T19"/>
              <a:gd fmla="*/ 100 w 100" name="T20"/>
              <a:gd fmla="*/ 85 h 173" name="T21"/>
              <a:gd fmla="*/ 55 w 100" name="T22"/>
              <a:gd fmla="*/ 8 h 173" name="T23"/>
              <a:gd fmla="*/ 32 w 100" name="T24"/>
              <a:gd fmla="*/ 6 h 173" name="T25"/>
              <a:gd fmla="*/ 10 w 100" name="T26"/>
              <a:gd fmla="*/ 21 h 173" name="T27"/>
              <a:gd fmla="*/ 8 w 100" name="T28"/>
              <a:gd fmla="*/ 89 h 173" name="T29"/>
              <a:gd fmla="*/ 10 w 100" name="T30"/>
              <a:gd fmla="*/ 151 h 173" name="T31"/>
              <a:gd fmla="*/ 26 w 100" name="T32"/>
              <a:gd fmla="*/ 163 h 173" name="T33"/>
              <a:gd fmla="*/ 77 w 100" name="T34"/>
              <a:gd fmla="*/ 165 h 173" name="T35"/>
              <a:gd fmla="*/ 91 w 100" name="T36"/>
              <a:gd fmla="*/ 160 h 173" name="T37"/>
              <a:gd fmla="*/ 93 w 100" name="T38"/>
              <a:gd fmla="*/ 97 h 173" name="T39"/>
              <a:gd fmla="*/ 91 w 100" name="T40"/>
              <a:gd fmla="*/ 28 h 173" name="T41"/>
              <a:gd fmla="*/ 73 w 100" name="T42"/>
              <a:gd fmla="*/ 10 h 173" name="T43"/>
              <a:gd fmla="*/ 58 w 100" name="T44"/>
              <a:gd fmla="*/ 7 h 173" name="T45"/>
              <a:gd fmla="*/ 2 w 100" name="T46"/>
              <a:gd fmla="*/ 89 h 173" name="T47"/>
              <a:gd fmla="*/ 5 w 100" name="T48"/>
              <a:gd fmla="*/ 154 h 173" name="T49"/>
              <a:gd fmla="*/ 36 w 100" name="T50"/>
              <a:gd fmla="*/ 171 h 173" name="T51"/>
              <a:gd fmla="*/ 24 w 100" name="T52"/>
              <a:gd fmla="*/ 165 h 173" name="T53"/>
              <a:gd fmla="*/ 9 w 100" name="T54"/>
              <a:gd fmla="*/ 154 h 173" name="T55"/>
              <a:gd fmla="*/ 2 w 100" name="T56"/>
              <a:gd fmla="*/ 125 h 173" name="T57"/>
              <a:gd fmla="*/ 77 w 100" name="T58"/>
              <a:gd fmla="*/ 167 h 173" name="T59"/>
              <a:gd fmla="*/ 54 w 100" name="T60"/>
              <a:gd fmla="*/ 167 h 173" name="T61"/>
              <a:gd fmla="*/ 30 w 100" name="T62"/>
              <a:gd fmla="*/ 166 h 173" name="T63"/>
              <a:gd fmla="*/ 72 w 100" name="T64"/>
              <a:gd fmla="*/ 168 h 173" name="T65"/>
              <a:gd fmla="*/ 97 w 100" name="T66"/>
              <a:gd fmla="*/ 110 h 173" name="T67"/>
              <a:gd fmla="*/ 97 w 100" name="T68"/>
              <a:gd fmla="*/ 67 h 173" name="T69"/>
              <a:gd fmla="*/ 92 w 100" name="T70"/>
              <a:gd fmla="*/ 16 h 173" name="T71"/>
              <a:gd fmla="*/ 92 w 100" name="T72"/>
              <a:gd fmla="*/ 20 h 173" name="T73"/>
              <a:gd fmla="*/ 97 w 100" name="T74"/>
              <a:gd fmla="*/ 98 h 173" name="T75"/>
              <a:gd fmla="*/ 5 w 100" name="T76"/>
              <a:gd fmla="*/ 60 h 173" name="T77"/>
              <a:gd fmla="*/ 6 w 100" name="T78"/>
              <a:gd fmla="*/ 137 h 173" name="T79"/>
              <a:gd fmla="*/ 6 w 100" name="T80"/>
              <a:gd fmla="*/ 112 h 173" name="T81"/>
              <a:gd fmla="*/ 95 w 100" name="T82"/>
              <a:gd fmla="*/ 109 h 173" name="T83"/>
              <a:gd fmla="*/ 95 w 100" name="T84"/>
              <a:gd fmla="*/ 131 h 173" name="T85"/>
              <a:gd fmla="*/ 94 w 100" name="T86"/>
              <a:gd fmla="*/ 155 h 173" name="T87"/>
              <a:gd fmla="*/ 95 w 100" name="T88"/>
              <a:gd fmla="*/ 116 h 173" name="T89"/>
              <a:gd fmla="*/ 95 w 100" name="T90"/>
              <a:gd fmla="*/ 95 h 173" name="T91"/>
              <a:gd fmla="*/ 94 w 100" name="T92"/>
              <a:gd fmla="*/ 35 h 173" name="T93"/>
              <a:gd fmla="*/ 94 w 100" name="T94"/>
              <a:gd fmla="*/ 74 h 173" name="T95"/>
              <a:gd fmla="*/ 54 w 100" name="T96"/>
              <a:gd fmla="*/ 3 h 173" name="T97"/>
              <a:gd fmla="*/ 76 w 100" name="T98"/>
              <a:gd fmla="*/ 170 h 173" name="T99"/>
              <a:gd fmla="*/ 87 w 100" name="T100"/>
              <a:gd fmla="*/ 166 h 173" name="T101"/>
              <a:gd fmla="*/ 9 w 100" name="T102"/>
              <a:gd fmla="*/ 16 h 173"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73" w="100">
                <a:moveTo>
                  <a:pt x="100" y="85"/>
                </a:moveTo>
                <a:cubicBezTo>
                  <a:pt x="99" y="98"/>
                  <a:pt x="99" y="112"/>
                  <a:pt x="99" y="126"/>
                </a:cubicBezTo>
                <a:cubicBezTo>
                  <a:pt x="99" y="132"/>
                  <a:pt x="99" y="138"/>
                  <a:pt x="98" y="144"/>
                </a:cubicBezTo>
                <a:cubicBezTo>
                  <a:pt x="98" y="148"/>
                  <a:pt x="97" y="152"/>
                  <a:pt x="97" y="156"/>
                </a:cubicBezTo>
                <a:cubicBezTo>
                  <a:pt x="96" y="159"/>
                  <a:pt x="95" y="161"/>
                  <a:pt x="93" y="163"/>
                </a:cubicBezTo>
                <a:cubicBezTo>
                  <a:pt x="92" y="163"/>
                  <a:pt x="92" y="163"/>
                  <a:pt x="92" y="164"/>
                </a:cubicBezTo>
                <a:cubicBezTo>
                  <a:pt x="90" y="167"/>
                  <a:pt x="88" y="169"/>
                  <a:pt x="84" y="170"/>
                </a:cubicBezTo>
                <a:cubicBezTo>
                  <a:pt x="82" y="171"/>
                  <a:pt x="80" y="171"/>
                  <a:pt x="77" y="172"/>
                </a:cubicBezTo>
                <a:cubicBezTo>
                  <a:pt x="68" y="172"/>
                  <a:pt x="58" y="173"/>
                  <a:pt x="49" y="173"/>
                </a:cubicBezTo>
                <a:cubicBezTo>
                  <a:pt x="42" y="173"/>
                  <a:pt x="34" y="173"/>
                  <a:pt x="27" y="172"/>
                </a:cubicBezTo>
                <a:cubicBezTo>
                  <a:pt x="25" y="171"/>
                  <a:pt x="22" y="171"/>
                  <a:pt x="19" y="170"/>
                </a:cubicBezTo>
                <a:cubicBezTo>
                  <a:pt x="11" y="167"/>
                  <a:pt x="6" y="162"/>
                  <a:pt x="3" y="154"/>
                </a:cubicBezTo>
                <a:cubicBezTo>
                  <a:pt x="1" y="150"/>
                  <a:pt x="1" y="145"/>
                  <a:pt x="0" y="141"/>
                </a:cubicBezTo>
                <a:cubicBezTo>
                  <a:pt x="0" y="131"/>
                  <a:pt x="0" y="121"/>
                  <a:pt x="0" y="111"/>
                </a:cubicBezTo>
                <a:cubicBezTo>
                  <a:pt x="0" y="100"/>
                  <a:pt x="0" y="88"/>
                  <a:pt x="0" y="77"/>
                </a:cubicBezTo>
                <a:cubicBezTo>
                  <a:pt x="0" y="72"/>
                  <a:pt x="1" y="66"/>
                  <a:pt x="1" y="61"/>
                </a:cubicBezTo>
                <a:cubicBezTo>
                  <a:pt x="2" y="56"/>
                  <a:pt x="2" y="52"/>
                  <a:pt x="2" y="47"/>
                </a:cubicBezTo>
                <a:cubicBezTo>
                  <a:pt x="3" y="44"/>
                  <a:pt x="3" y="40"/>
                  <a:pt x="4" y="37"/>
                </a:cubicBezTo>
                <a:cubicBezTo>
                  <a:pt x="4" y="34"/>
                  <a:pt x="4" y="31"/>
                  <a:pt x="5" y="28"/>
                </a:cubicBezTo>
                <a:cubicBezTo>
                  <a:pt x="5" y="23"/>
                  <a:pt x="6" y="19"/>
                  <a:pt x="7" y="14"/>
                </a:cubicBezTo>
                <a:cubicBezTo>
                  <a:pt x="8" y="13"/>
                  <a:pt x="9" y="11"/>
                  <a:pt x="10" y="9"/>
                </a:cubicBezTo>
                <a:cubicBezTo>
                  <a:pt x="11" y="8"/>
                  <a:pt x="12" y="6"/>
                  <a:pt x="14" y="5"/>
                </a:cubicBezTo>
                <a:cubicBezTo>
                  <a:pt x="17" y="4"/>
                  <a:pt x="19" y="3"/>
                  <a:pt x="23" y="2"/>
                </a:cubicBezTo>
                <a:cubicBezTo>
                  <a:pt x="30" y="0"/>
                  <a:pt x="37" y="0"/>
                  <a:pt x="44" y="0"/>
                </a:cubicBezTo>
                <a:cubicBezTo>
                  <a:pt x="51" y="1"/>
                  <a:pt x="58" y="2"/>
                  <a:pt x="65" y="3"/>
                </a:cubicBezTo>
                <a:cubicBezTo>
                  <a:pt x="71" y="5"/>
                  <a:pt x="76" y="6"/>
                  <a:pt x="81" y="9"/>
                </a:cubicBezTo>
                <a:cubicBezTo>
                  <a:pt x="82" y="9"/>
                  <a:pt x="82" y="9"/>
                  <a:pt x="83" y="10"/>
                </a:cubicBezTo>
                <a:cubicBezTo>
                  <a:pt x="86" y="10"/>
                  <a:pt x="89" y="12"/>
                  <a:pt x="91" y="13"/>
                </a:cubicBezTo>
                <a:cubicBezTo>
                  <a:pt x="95" y="15"/>
                  <a:pt x="97" y="18"/>
                  <a:pt x="98" y="22"/>
                </a:cubicBezTo>
                <a:cubicBezTo>
                  <a:pt x="99" y="26"/>
                  <a:pt x="99" y="29"/>
                  <a:pt x="99" y="33"/>
                </a:cubicBezTo>
                <a:cubicBezTo>
                  <a:pt x="100" y="41"/>
                  <a:pt x="100" y="50"/>
                  <a:pt x="100" y="59"/>
                </a:cubicBezTo>
                <a:cubicBezTo>
                  <a:pt x="100" y="67"/>
                  <a:pt x="99" y="76"/>
                  <a:pt x="99" y="85"/>
                </a:cubicBezTo>
                <a:cubicBezTo>
                  <a:pt x="99" y="85"/>
                  <a:pt x="99" y="85"/>
                  <a:pt x="100" y="85"/>
                </a:cubicBezTo>
                <a:close/>
                <a:moveTo>
                  <a:pt x="58" y="7"/>
                </a:moveTo>
                <a:cubicBezTo>
                  <a:pt x="57" y="8"/>
                  <a:pt x="57" y="8"/>
                  <a:pt x="57" y="8"/>
                </a:cubicBezTo>
                <a:cubicBezTo>
                  <a:pt x="56" y="8"/>
                  <a:pt x="56" y="8"/>
                  <a:pt x="55" y="8"/>
                </a:cubicBezTo>
                <a:cubicBezTo>
                  <a:pt x="55" y="7"/>
                  <a:pt x="54" y="7"/>
                  <a:pt x="53" y="7"/>
                </a:cubicBezTo>
                <a:cubicBezTo>
                  <a:pt x="52" y="7"/>
                  <a:pt x="51" y="7"/>
                  <a:pt x="50" y="7"/>
                </a:cubicBezTo>
                <a:cubicBezTo>
                  <a:pt x="44" y="6"/>
                  <a:pt x="38" y="6"/>
                  <a:pt x="32" y="6"/>
                </a:cubicBezTo>
                <a:cubicBezTo>
                  <a:pt x="28" y="6"/>
                  <a:pt x="24" y="6"/>
                  <a:pt x="20" y="8"/>
                </a:cubicBezTo>
                <a:cubicBezTo>
                  <a:pt x="17" y="10"/>
                  <a:pt x="14" y="12"/>
                  <a:pt x="12" y="15"/>
                </a:cubicBezTo>
                <a:cubicBezTo>
                  <a:pt x="11" y="17"/>
                  <a:pt x="10" y="19"/>
                  <a:pt x="10" y="21"/>
                </a:cubicBezTo>
                <a:cubicBezTo>
                  <a:pt x="8" y="25"/>
                  <a:pt x="8" y="29"/>
                  <a:pt x="7" y="34"/>
                </a:cubicBezTo>
                <a:cubicBezTo>
                  <a:pt x="7" y="41"/>
                  <a:pt x="7" y="48"/>
                  <a:pt x="7" y="55"/>
                </a:cubicBezTo>
                <a:cubicBezTo>
                  <a:pt x="7" y="66"/>
                  <a:pt x="7" y="78"/>
                  <a:pt x="8" y="89"/>
                </a:cubicBezTo>
                <a:cubicBezTo>
                  <a:pt x="8" y="100"/>
                  <a:pt x="8" y="111"/>
                  <a:pt x="8" y="121"/>
                </a:cubicBezTo>
                <a:cubicBezTo>
                  <a:pt x="8" y="127"/>
                  <a:pt x="8" y="132"/>
                  <a:pt x="8" y="138"/>
                </a:cubicBezTo>
                <a:cubicBezTo>
                  <a:pt x="9" y="142"/>
                  <a:pt x="9" y="146"/>
                  <a:pt x="10" y="151"/>
                </a:cubicBezTo>
                <a:cubicBezTo>
                  <a:pt x="10" y="151"/>
                  <a:pt x="11" y="152"/>
                  <a:pt x="12" y="153"/>
                </a:cubicBezTo>
                <a:cubicBezTo>
                  <a:pt x="15" y="156"/>
                  <a:pt x="18" y="159"/>
                  <a:pt x="22" y="161"/>
                </a:cubicBezTo>
                <a:cubicBezTo>
                  <a:pt x="23" y="162"/>
                  <a:pt x="25" y="163"/>
                  <a:pt x="26" y="163"/>
                </a:cubicBezTo>
                <a:cubicBezTo>
                  <a:pt x="32" y="164"/>
                  <a:pt x="37" y="164"/>
                  <a:pt x="42" y="164"/>
                </a:cubicBezTo>
                <a:cubicBezTo>
                  <a:pt x="49" y="164"/>
                  <a:pt x="57" y="165"/>
                  <a:pt x="64" y="165"/>
                </a:cubicBezTo>
                <a:cubicBezTo>
                  <a:pt x="68" y="165"/>
                  <a:pt x="73" y="165"/>
                  <a:pt x="77" y="165"/>
                </a:cubicBezTo>
                <a:cubicBezTo>
                  <a:pt x="80" y="165"/>
                  <a:pt x="83" y="164"/>
                  <a:pt x="86" y="163"/>
                </a:cubicBezTo>
                <a:cubicBezTo>
                  <a:pt x="88" y="163"/>
                  <a:pt x="89" y="162"/>
                  <a:pt x="90" y="161"/>
                </a:cubicBezTo>
                <a:cubicBezTo>
                  <a:pt x="91" y="161"/>
                  <a:pt x="91" y="160"/>
                  <a:pt x="91" y="160"/>
                </a:cubicBezTo>
                <a:cubicBezTo>
                  <a:pt x="91" y="158"/>
                  <a:pt x="91" y="157"/>
                  <a:pt x="92" y="156"/>
                </a:cubicBezTo>
                <a:cubicBezTo>
                  <a:pt x="92" y="151"/>
                  <a:pt x="93" y="146"/>
                  <a:pt x="93" y="141"/>
                </a:cubicBezTo>
                <a:cubicBezTo>
                  <a:pt x="93" y="126"/>
                  <a:pt x="93" y="112"/>
                  <a:pt x="93" y="97"/>
                </a:cubicBezTo>
                <a:cubicBezTo>
                  <a:pt x="92" y="85"/>
                  <a:pt x="92" y="73"/>
                  <a:pt x="92" y="61"/>
                </a:cubicBezTo>
                <a:cubicBezTo>
                  <a:pt x="92" y="54"/>
                  <a:pt x="93" y="47"/>
                  <a:pt x="92" y="40"/>
                </a:cubicBezTo>
                <a:cubicBezTo>
                  <a:pt x="92" y="36"/>
                  <a:pt x="92" y="32"/>
                  <a:pt x="91" y="28"/>
                </a:cubicBezTo>
                <a:cubicBezTo>
                  <a:pt x="90" y="24"/>
                  <a:pt x="88" y="20"/>
                  <a:pt x="85" y="17"/>
                </a:cubicBezTo>
                <a:cubicBezTo>
                  <a:pt x="83" y="15"/>
                  <a:pt x="81" y="13"/>
                  <a:pt x="78" y="11"/>
                </a:cubicBezTo>
                <a:cubicBezTo>
                  <a:pt x="76" y="10"/>
                  <a:pt x="74" y="10"/>
                  <a:pt x="73" y="10"/>
                </a:cubicBezTo>
                <a:cubicBezTo>
                  <a:pt x="72" y="10"/>
                  <a:pt x="71" y="10"/>
                  <a:pt x="70" y="10"/>
                </a:cubicBezTo>
                <a:cubicBezTo>
                  <a:pt x="67" y="10"/>
                  <a:pt x="64" y="9"/>
                  <a:pt x="60" y="9"/>
                </a:cubicBezTo>
                <a:cubicBezTo>
                  <a:pt x="59" y="9"/>
                  <a:pt x="58" y="9"/>
                  <a:pt x="58" y="7"/>
                </a:cubicBezTo>
                <a:close/>
                <a:moveTo>
                  <a:pt x="2" y="81"/>
                </a:moveTo>
                <a:cubicBezTo>
                  <a:pt x="2" y="81"/>
                  <a:pt x="2" y="81"/>
                  <a:pt x="2" y="81"/>
                </a:cubicBezTo>
                <a:cubicBezTo>
                  <a:pt x="2" y="84"/>
                  <a:pt x="2" y="86"/>
                  <a:pt x="2" y="89"/>
                </a:cubicBezTo>
                <a:cubicBezTo>
                  <a:pt x="2" y="100"/>
                  <a:pt x="2" y="111"/>
                  <a:pt x="2" y="122"/>
                </a:cubicBezTo>
                <a:cubicBezTo>
                  <a:pt x="2" y="129"/>
                  <a:pt x="2" y="135"/>
                  <a:pt x="2" y="142"/>
                </a:cubicBezTo>
                <a:cubicBezTo>
                  <a:pt x="3" y="146"/>
                  <a:pt x="3" y="150"/>
                  <a:pt x="5" y="154"/>
                </a:cubicBezTo>
                <a:cubicBezTo>
                  <a:pt x="8" y="161"/>
                  <a:pt x="12" y="166"/>
                  <a:pt x="20" y="168"/>
                </a:cubicBezTo>
                <a:cubicBezTo>
                  <a:pt x="25" y="170"/>
                  <a:pt x="30" y="170"/>
                  <a:pt x="35" y="170"/>
                </a:cubicBezTo>
                <a:cubicBezTo>
                  <a:pt x="36" y="171"/>
                  <a:pt x="36" y="171"/>
                  <a:pt x="36" y="171"/>
                </a:cubicBezTo>
                <a:cubicBezTo>
                  <a:pt x="37" y="171"/>
                  <a:pt x="37" y="171"/>
                  <a:pt x="38" y="171"/>
                </a:cubicBezTo>
                <a:cubicBezTo>
                  <a:pt x="37" y="170"/>
                  <a:pt x="37" y="170"/>
                  <a:pt x="37" y="170"/>
                </a:cubicBezTo>
                <a:cubicBezTo>
                  <a:pt x="32" y="169"/>
                  <a:pt x="28" y="167"/>
                  <a:pt x="24" y="165"/>
                </a:cubicBezTo>
                <a:cubicBezTo>
                  <a:pt x="23" y="165"/>
                  <a:pt x="23" y="165"/>
                  <a:pt x="23" y="164"/>
                </a:cubicBezTo>
                <a:cubicBezTo>
                  <a:pt x="21" y="164"/>
                  <a:pt x="20" y="164"/>
                  <a:pt x="19" y="163"/>
                </a:cubicBezTo>
                <a:cubicBezTo>
                  <a:pt x="14" y="162"/>
                  <a:pt x="11" y="158"/>
                  <a:pt x="9" y="154"/>
                </a:cubicBezTo>
                <a:cubicBezTo>
                  <a:pt x="9" y="153"/>
                  <a:pt x="9" y="153"/>
                  <a:pt x="8" y="152"/>
                </a:cubicBezTo>
                <a:cubicBezTo>
                  <a:pt x="8" y="151"/>
                  <a:pt x="7" y="150"/>
                  <a:pt x="7" y="149"/>
                </a:cubicBezTo>
                <a:cubicBezTo>
                  <a:pt x="4" y="142"/>
                  <a:pt x="3" y="133"/>
                  <a:pt x="2" y="125"/>
                </a:cubicBezTo>
                <a:cubicBezTo>
                  <a:pt x="2" y="118"/>
                  <a:pt x="2" y="111"/>
                  <a:pt x="2" y="105"/>
                </a:cubicBezTo>
                <a:cubicBezTo>
                  <a:pt x="2" y="97"/>
                  <a:pt x="2" y="89"/>
                  <a:pt x="2" y="81"/>
                </a:cubicBezTo>
                <a:close/>
                <a:moveTo>
                  <a:pt x="77" y="167"/>
                </a:moveTo>
                <a:cubicBezTo>
                  <a:pt x="77" y="167"/>
                  <a:pt x="77" y="167"/>
                  <a:pt x="77" y="167"/>
                </a:cubicBezTo>
                <a:cubicBezTo>
                  <a:pt x="77" y="167"/>
                  <a:pt x="77" y="167"/>
                  <a:pt x="77" y="167"/>
                </a:cubicBezTo>
                <a:cubicBezTo>
                  <a:pt x="69" y="167"/>
                  <a:pt x="61" y="167"/>
                  <a:pt x="54" y="167"/>
                </a:cubicBezTo>
                <a:cubicBezTo>
                  <a:pt x="47" y="166"/>
                  <a:pt x="41" y="166"/>
                  <a:pt x="34" y="166"/>
                </a:cubicBezTo>
                <a:cubicBezTo>
                  <a:pt x="33" y="166"/>
                  <a:pt x="32" y="166"/>
                  <a:pt x="30" y="166"/>
                </a:cubicBezTo>
                <a:cubicBezTo>
                  <a:pt x="30" y="166"/>
                  <a:pt x="30" y="166"/>
                  <a:pt x="30" y="166"/>
                </a:cubicBezTo>
                <a:cubicBezTo>
                  <a:pt x="31" y="166"/>
                  <a:pt x="31" y="166"/>
                  <a:pt x="31" y="166"/>
                </a:cubicBezTo>
                <a:cubicBezTo>
                  <a:pt x="37" y="168"/>
                  <a:pt x="42" y="170"/>
                  <a:pt x="48" y="170"/>
                </a:cubicBezTo>
                <a:cubicBezTo>
                  <a:pt x="56" y="170"/>
                  <a:pt x="64" y="170"/>
                  <a:pt x="72" y="168"/>
                </a:cubicBezTo>
                <a:cubicBezTo>
                  <a:pt x="73" y="168"/>
                  <a:pt x="75" y="167"/>
                  <a:pt x="77" y="167"/>
                </a:cubicBezTo>
                <a:close/>
                <a:moveTo>
                  <a:pt x="97" y="110"/>
                </a:moveTo>
                <a:cubicBezTo>
                  <a:pt x="97" y="110"/>
                  <a:pt x="97" y="110"/>
                  <a:pt x="97" y="110"/>
                </a:cubicBezTo>
                <a:cubicBezTo>
                  <a:pt x="97" y="109"/>
                  <a:pt x="97" y="108"/>
                  <a:pt x="97" y="107"/>
                </a:cubicBezTo>
                <a:cubicBezTo>
                  <a:pt x="97" y="100"/>
                  <a:pt x="97" y="92"/>
                  <a:pt x="97" y="85"/>
                </a:cubicBezTo>
                <a:cubicBezTo>
                  <a:pt x="97" y="79"/>
                  <a:pt x="97" y="73"/>
                  <a:pt x="97" y="67"/>
                </a:cubicBezTo>
                <a:cubicBezTo>
                  <a:pt x="98" y="57"/>
                  <a:pt x="98" y="47"/>
                  <a:pt x="98" y="37"/>
                </a:cubicBezTo>
                <a:cubicBezTo>
                  <a:pt x="98" y="33"/>
                  <a:pt x="97" y="29"/>
                  <a:pt x="97" y="25"/>
                </a:cubicBezTo>
                <a:cubicBezTo>
                  <a:pt x="96" y="22"/>
                  <a:pt x="95" y="19"/>
                  <a:pt x="92" y="16"/>
                </a:cubicBezTo>
                <a:cubicBezTo>
                  <a:pt x="91" y="15"/>
                  <a:pt x="90" y="14"/>
                  <a:pt x="89" y="14"/>
                </a:cubicBezTo>
                <a:cubicBezTo>
                  <a:pt x="89" y="15"/>
                  <a:pt x="89" y="15"/>
                  <a:pt x="89" y="15"/>
                </a:cubicBezTo>
                <a:cubicBezTo>
                  <a:pt x="90" y="17"/>
                  <a:pt x="92" y="18"/>
                  <a:pt x="92" y="20"/>
                </a:cubicBezTo>
                <a:cubicBezTo>
                  <a:pt x="93" y="23"/>
                  <a:pt x="94" y="26"/>
                  <a:pt x="95" y="29"/>
                </a:cubicBezTo>
                <a:cubicBezTo>
                  <a:pt x="96" y="35"/>
                  <a:pt x="97" y="40"/>
                  <a:pt x="97" y="46"/>
                </a:cubicBezTo>
                <a:cubicBezTo>
                  <a:pt x="97" y="63"/>
                  <a:pt x="97" y="81"/>
                  <a:pt x="97" y="98"/>
                </a:cubicBezTo>
                <a:cubicBezTo>
                  <a:pt x="97" y="102"/>
                  <a:pt x="97" y="106"/>
                  <a:pt x="97" y="110"/>
                </a:cubicBezTo>
                <a:close/>
                <a:moveTo>
                  <a:pt x="5" y="60"/>
                </a:moveTo>
                <a:cubicBezTo>
                  <a:pt x="5" y="60"/>
                  <a:pt x="5" y="60"/>
                  <a:pt x="5" y="60"/>
                </a:cubicBezTo>
                <a:cubicBezTo>
                  <a:pt x="5" y="62"/>
                  <a:pt x="5" y="64"/>
                  <a:pt x="5" y="67"/>
                </a:cubicBezTo>
                <a:cubicBezTo>
                  <a:pt x="4" y="84"/>
                  <a:pt x="4" y="102"/>
                  <a:pt x="4" y="119"/>
                </a:cubicBezTo>
                <a:cubicBezTo>
                  <a:pt x="4" y="125"/>
                  <a:pt x="5" y="131"/>
                  <a:pt x="6" y="137"/>
                </a:cubicBezTo>
                <a:cubicBezTo>
                  <a:pt x="6" y="138"/>
                  <a:pt x="6" y="139"/>
                  <a:pt x="6" y="139"/>
                </a:cubicBezTo>
                <a:cubicBezTo>
                  <a:pt x="6" y="136"/>
                  <a:pt x="6" y="134"/>
                  <a:pt x="6" y="131"/>
                </a:cubicBezTo>
                <a:cubicBezTo>
                  <a:pt x="6" y="124"/>
                  <a:pt x="6" y="118"/>
                  <a:pt x="6" y="112"/>
                </a:cubicBezTo>
                <a:cubicBezTo>
                  <a:pt x="6" y="97"/>
                  <a:pt x="5" y="83"/>
                  <a:pt x="5" y="69"/>
                </a:cubicBezTo>
                <a:cubicBezTo>
                  <a:pt x="5" y="66"/>
                  <a:pt x="5" y="63"/>
                  <a:pt x="5" y="60"/>
                </a:cubicBezTo>
                <a:close/>
                <a:moveTo>
                  <a:pt x="95" y="109"/>
                </a:moveTo>
                <a:cubicBezTo>
                  <a:pt x="95" y="109"/>
                  <a:pt x="95" y="109"/>
                  <a:pt x="95" y="109"/>
                </a:cubicBezTo>
                <a:cubicBezTo>
                  <a:pt x="95" y="110"/>
                  <a:pt x="95" y="111"/>
                  <a:pt x="95" y="112"/>
                </a:cubicBezTo>
                <a:cubicBezTo>
                  <a:pt x="95" y="119"/>
                  <a:pt x="95" y="125"/>
                  <a:pt x="95" y="131"/>
                </a:cubicBezTo>
                <a:cubicBezTo>
                  <a:pt x="95" y="139"/>
                  <a:pt x="95" y="146"/>
                  <a:pt x="94" y="153"/>
                </a:cubicBezTo>
                <a:cubicBezTo>
                  <a:pt x="94" y="154"/>
                  <a:pt x="94" y="154"/>
                  <a:pt x="94" y="155"/>
                </a:cubicBezTo>
                <a:cubicBezTo>
                  <a:pt x="94" y="155"/>
                  <a:pt x="94" y="155"/>
                  <a:pt x="94" y="155"/>
                </a:cubicBezTo>
                <a:cubicBezTo>
                  <a:pt x="95" y="153"/>
                  <a:pt x="95" y="151"/>
                  <a:pt x="95" y="149"/>
                </a:cubicBezTo>
                <a:cubicBezTo>
                  <a:pt x="96" y="144"/>
                  <a:pt x="96" y="139"/>
                  <a:pt x="96" y="134"/>
                </a:cubicBezTo>
                <a:cubicBezTo>
                  <a:pt x="96" y="128"/>
                  <a:pt x="95" y="122"/>
                  <a:pt x="95" y="116"/>
                </a:cubicBezTo>
                <a:cubicBezTo>
                  <a:pt x="95" y="114"/>
                  <a:pt x="95" y="111"/>
                  <a:pt x="95" y="109"/>
                </a:cubicBezTo>
                <a:close/>
                <a:moveTo>
                  <a:pt x="95" y="95"/>
                </a:moveTo>
                <a:cubicBezTo>
                  <a:pt x="95" y="95"/>
                  <a:pt x="95" y="95"/>
                  <a:pt x="95" y="95"/>
                </a:cubicBezTo>
                <a:cubicBezTo>
                  <a:pt x="95" y="94"/>
                  <a:pt x="95" y="94"/>
                  <a:pt x="95" y="93"/>
                </a:cubicBezTo>
                <a:cubicBezTo>
                  <a:pt x="95" y="77"/>
                  <a:pt x="95" y="61"/>
                  <a:pt x="95" y="45"/>
                </a:cubicBezTo>
                <a:cubicBezTo>
                  <a:pt x="95" y="41"/>
                  <a:pt x="94" y="38"/>
                  <a:pt x="94" y="35"/>
                </a:cubicBezTo>
                <a:cubicBezTo>
                  <a:pt x="94" y="35"/>
                  <a:pt x="94" y="36"/>
                  <a:pt x="94" y="36"/>
                </a:cubicBezTo>
                <a:cubicBezTo>
                  <a:pt x="94" y="40"/>
                  <a:pt x="94" y="43"/>
                  <a:pt x="94" y="47"/>
                </a:cubicBezTo>
                <a:cubicBezTo>
                  <a:pt x="94" y="56"/>
                  <a:pt x="94" y="65"/>
                  <a:pt x="94" y="74"/>
                </a:cubicBezTo>
                <a:cubicBezTo>
                  <a:pt x="94" y="81"/>
                  <a:pt x="95" y="88"/>
                  <a:pt x="95" y="95"/>
                </a:cubicBezTo>
                <a:close/>
                <a:moveTo>
                  <a:pt x="30" y="3"/>
                </a:moveTo>
                <a:cubicBezTo>
                  <a:pt x="38" y="3"/>
                  <a:pt x="46" y="3"/>
                  <a:pt x="54" y="3"/>
                </a:cubicBezTo>
                <a:cubicBezTo>
                  <a:pt x="47" y="2"/>
                  <a:pt x="35" y="2"/>
                  <a:pt x="30" y="3"/>
                </a:cubicBezTo>
                <a:close/>
                <a:moveTo>
                  <a:pt x="88" y="166"/>
                </a:moveTo>
                <a:cubicBezTo>
                  <a:pt x="84" y="167"/>
                  <a:pt x="80" y="168"/>
                  <a:pt x="76" y="170"/>
                </a:cubicBezTo>
                <a:cubicBezTo>
                  <a:pt x="76" y="170"/>
                  <a:pt x="76" y="170"/>
                  <a:pt x="76" y="170"/>
                </a:cubicBezTo>
                <a:cubicBezTo>
                  <a:pt x="78" y="169"/>
                  <a:pt x="80" y="169"/>
                  <a:pt x="83" y="169"/>
                </a:cubicBezTo>
                <a:cubicBezTo>
                  <a:pt x="84" y="168"/>
                  <a:pt x="86" y="168"/>
                  <a:pt x="87" y="166"/>
                </a:cubicBezTo>
                <a:cubicBezTo>
                  <a:pt x="88" y="166"/>
                  <a:pt x="88" y="166"/>
                  <a:pt x="88" y="166"/>
                </a:cubicBezTo>
                <a:close/>
                <a:moveTo>
                  <a:pt x="10" y="15"/>
                </a:moveTo>
                <a:cubicBezTo>
                  <a:pt x="9" y="15"/>
                  <a:pt x="9" y="15"/>
                  <a:pt x="9" y="16"/>
                </a:cubicBezTo>
                <a:cubicBezTo>
                  <a:pt x="10" y="15"/>
                  <a:pt x="10" y="15"/>
                  <a:pt x="10" y="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66" name="Freeform 365"/>
          <p:cNvSpPr>
            <a:spLocks noEditPoints="1"/>
          </p:cNvSpPr>
          <p:nvPr/>
        </p:nvSpPr>
        <p:spPr bwMode="auto">
          <a:xfrm>
            <a:off x="6484938" y="2003426"/>
            <a:ext cx="379413" cy="138113"/>
          </a:xfrm>
          <a:custGeom>
            <a:gdLst>
              <a:gd fmla="*/ 135 w 154" name="T0"/>
              <a:gd fmla="*/ 14 h 56" name="T1"/>
              <a:gd fmla="*/ 106 w 154" name="T2"/>
              <a:gd fmla="*/ 31 h 56" name="T3"/>
              <a:gd fmla="*/ 97 w 154" name="T4"/>
              <a:gd fmla="*/ 25 h 56" name="T5"/>
              <a:gd fmla="*/ 124 w 154" name="T6"/>
              <a:gd fmla="*/ 12 h 56" name="T7"/>
              <a:gd fmla="*/ 152 w 154" name="T8"/>
              <a:gd fmla="*/ 0 h 56" name="T9"/>
              <a:gd fmla="*/ 151 w 154" name="T10"/>
              <a:gd fmla="*/ 16 h 56" name="T11"/>
              <a:gd fmla="*/ 140 w 154" name="T12"/>
              <a:gd fmla="*/ 54 h 56" name="T13"/>
              <a:gd fmla="*/ 133 w 154" name="T14"/>
              <a:gd fmla="*/ 53 h 56" name="T15"/>
              <a:gd fmla="*/ 140 w 154" name="T16"/>
              <a:gd fmla="*/ 28 h 56" name="T17"/>
              <a:gd fmla="*/ 144 w 154" name="T18"/>
              <a:gd fmla="*/ 15 h 56" name="T19"/>
              <a:gd fmla="*/ 135 w 154" name="T20"/>
              <a:gd fmla="*/ 26 h 56" name="T21"/>
              <a:gd fmla="*/ 88 w 154" name="T22"/>
              <a:gd fmla="*/ 50 h 56" name="T23"/>
              <a:gd fmla="*/ 29 w 154" name="T24"/>
              <a:gd fmla="*/ 36 h 56" name="T25"/>
              <a:gd fmla="*/ 0 w 154" name="T26"/>
              <a:gd fmla="*/ 10 h 56" name="T27"/>
              <a:gd fmla="*/ 9 w 154" name="T28"/>
              <a:gd fmla="*/ 7 h 56" name="T29"/>
              <a:gd fmla="*/ 13 w 154" name="T30"/>
              <a:gd fmla="*/ 8 h 56" name="T31"/>
              <a:gd fmla="*/ 27 w 154" name="T32"/>
              <a:gd fmla="*/ 29 h 56" name="T33"/>
              <a:gd fmla="*/ 61 w 154" name="T34"/>
              <a:gd fmla="*/ 42 h 56" name="T35"/>
              <a:gd fmla="*/ 95 w 154" name="T36"/>
              <a:gd fmla="*/ 40 h 56" name="T37"/>
              <a:gd fmla="*/ 123 w 154" name="T38"/>
              <a:gd fmla="*/ 32 h 56" name="T39"/>
              <a:gd fmla="*/ 140 w 154" name="T40"/>
              <a:gd fmla="*/ 11 h 56" name="T41"/>
              <a:gd fmla="*/ 136 w 154" name="T42"/>
              <a:gd fmla="*/ 54 h 56" name="T43"/>
              <a:gd fmla="*/ 144 w 154" name="T44"/>
              <a:gd fmla="*/ 40 h 56" name="T45"/>
              <a:gd fmla="*/ 150 w 154" name="T46"/>
              <a:gd fmla="*/ 14 h 56" name="T47"/>
              <a:gd fmla="*/ 146 w 154" name="T48"/>
              <a:gd fmla="*/ 25 h 56" name="T49"/>
              <a:gd fmla="*/ 137 w 154" name="T50"/>
              <a:gd fmla="*/ 51 h 56" name="T51"/>
              <a:gd fmla="*/ 100 w 154" name="T52"/>
              <a:gd fmla="*/ 29 h 56" name="T53"/>
              <a:gd fmla="*/ 120 w 154" name="T54"/>
              <a:gd fmla="*/ 23 h 56" name="T55"/>
              <a:gd fmla="*/ 104 w 154" name="T56"/>
              <a:gd fmla="*/ 27 h 56" name="T57"/>
              <a:gd fmla="*/ 107 w 154" name="T58"/>
              <a:gd fmla="*/ 24 h 56" name="T59"/>
              <a:gd fmla="*/ 133 w 154" name="T60"/>
              <a:gd fmla="*/ 13 h 56" name="T61"/>
              <a:gd fmla="*/ 83 w 154" name="T62"/>
              <a:gd fmla="*/ 45 h 56" name="T63"/>
              <a:gd fmla="*/ 103 w 154" name="T64"/>
              <a:gd fmla="*/ 41 h 56" name="T65"/>
              <a:gd fmla="*/ 135 w 154" name="T66"/>
              <a:gd fmla="*/ 9 h 56" name="T67"/>
              <a:gd fmla="*/ 109 w 154" name="T68"/>
              <a:gd fmla="*/ 20 h 56" name="T69"/>
              <a:gd fmla="*/ 10 w 154" name="T70"/>
              <a:gd fmla="*/ 13 h 56" name="T71"/>
              <a:gd fmla="*/ 12 w 154" name="T72"/>
              <a:gd fmla="*/ 17 h 56" name="T73"/>
              <a:gd fmla="*/ 6 w 154" name="T74"/>
              <a:gd fmla="*/ 14 h 56" name="T75"/>
              <a:gd fmla="*/ 8 w 154" name="T76"/>
              <a:gd fmla="*/ 10 h 56" name="T77"/>
              <a:gd fmla="*/ 8 w 154" name="T78"/>
              <a:gd fmla="*/ 10 h 56" name="T79"/>
              <a:gd fmla="*/ 152 w 154" name="T80"/>
              <a:gd fmla="*/ 2 h 56" name="T81"/>
              <a:gd fmla="*/ 14 w 154" name="T82"/>
              <a:gd fmla="*/ 22 h 56" name="T83"/>
              <a:gd fmla="*/ 15 w 154" name="T84"/>
              <a:gd fmla="*/ 21 h 56"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56" w="154">
                <a:moveTo>
                  <a:pt x="140" y="11"/>
                </a:moveTo>
                <a:cubicBezTo>
                  <a:pt x="139" y="11"/>
                  <a:pt x="139" y="11"/>
                  <a:pt x="139" y="11"/>
                </a:cubicBezTo>
                <a:cubicBezTo>
                  <a:pt x="138" y="12"/>
                  <a:pt x="136" y="13"/>
                  <a:pt x="135" y="14"/>
                </a:cubicBezTo>
                <a:cubicBezTo>
                  <a:pt x="131" y="17"/>
                  <a:pt x="127" y="20"/>
                  <a:pt x="124" y="22"/>
                </a:cubicBezTo>
                <a:cubicBezTo>
                  <a:pt x="120" y="25"/>
                  <a:pt x="117" y="27"/>
                  <a:pt x="113" y="29"/>
                </a:cubicBezTo>
                <a:cubicBezTo>
                  <a:pt x="111" y="30"/>
                  <a:pt x="108" y="31"/>
                  <a:pt x="106" y="31"/>
                </a:cubicBezTo>
                <a:cubicBezTo>
                  <a:pt x="103" y="32"/>
                  <a:pt x="101" y="31"/>
                  <a:pt x="99" y="30"/>
                </a:cubicBezTo>
                <a:cubicBezTo>
                  <a:pt x="99" y="30"/>
                  <a:pt x="99" y="30"/>
                  <a:pt x="98" y="30"/>
                </a:cubicBezTo>
                <a:cubicBezTo>
                  <a:pt x="96" y="29"/>
                  <a:pt x="96" y="28"/>
                  <a:pt x="97" y="25"/>
                </a:cubicBezTo>
                <a:cubicBezTo>
                  <a:pt x="98" y="24"/>
                  <a:pt x="100" y="22"/>
                  <a:pt x="102" y="21"/>
                </a:cubicBezTo>
                <a:cubicBezTo>
                  <a:pt x="104" y="20"/>
                  <a:pt x="106" y="19"/>
                  <a:pt x="109" y="18"/>
                </a:cubicBezTo>
                <a:cubicBezTo>
                  <a:pt x="114" y="16"/>
                  <a:pt x="119" y="14"/>
                  <a:pt x="124" y="12"/>
                </a:cubicBezTo>
                <a:cubicBezTo>
                  <a:pt x="131" y="9"/>
                  <a:pt x="137" y="5"/>
                  <a:pt x="144" y="2"/>
                </a:cubicBezTo>
                <a:cubicBezTo>
                  <a:pt x="145" y="2"/>
                  <a:pt x="146" y="1"/>
                  <a:pt x="147" y="1"/>
                </a:cubicBezTo>
                <a:cubicBezTo>
                  <a:pt x="149" y="0"/>
                  <a:pt x="150" y="0"/>
                  <a:pt x="152" y="0"/>
                </a:cubicBezTo>
                <a:cubicBezTo>
                  <a:pt x="153" y="1"/>
                  <a:pt x="154" y="1"/>
                  <a:pt x="154" y="3"/>
                </a:cubicBezTo>
                <a:cubicBezTo>
                  <a:pt x="153" y="5"/>
                  <a:pt x="153" y="6"/>
                  <a:pt x="153" y="8"/>
                </a:cubicBezTo>
                <a:cubicBezTo>
                  <a:pt x="152" y="11"/>
                  <a:pt x="152" y="14"/>
                  <a:pt x="151" y="16"/>
                </a:cubicBezTo>
                <a:cubicBezTo>
                  <a:pt x="149" y="24"/>
                  <a:pt x="148" y="31"/>
                  <a:pt x="147" y="38"/>
                </a:cubicBezTo>
                <a:cubicBezTo>
                  <a:pt x="146" y="43"/>
                  <a:pt x="144" y="47"/>
                  <a:pt x="142" y="50"/>
                </a:cubicBezTo>
                <a:cubicBezTo>
                  <a:pt x="142" y="52"/>
                  <a:pt x="141" y="53"/>
                  <a:pt x="140" y="54"/>
                </a:cubicBezTo>
                <a:cubicBezTo>
                  <a:pt x="140" y="54"/>
                  <a:pt x="139" y="55"/>
                  <a:pt x="139" y="55"/>
                </a:cubicBezTo>
                <a:cubicBezTo>
                  <a:pt x="138" y="56"/>
                  <a:pt x="136" y="56"/>
                  <a:pt x="135" y="56"/>
                </a:cubicBezTo>
                <a:cubicBezTo>
                  <a:pt x="134" y="55"/>
                  <a:pt x="133" y="54"/>
                  <a:pt x="133" y="53"/>
                </a:cubicBezTo>
                <a:cubicBezTo>
                  <a:pt x="133" y="51"/>
                  <a:pt x="133" y="50"/>
                  <a:pt x="133" y="48"/>
                </a:cubicBezTo>
                <a:cubicBezTo>
                  <a:pt x="133" y="44"/>
                  <a:pt x="135" y="40"/>
                  <a:pt x="136" y="37"/>
                </a:cubicBezTo>
                <a:cubicBezTo>
                  <a:pt x="137" y="34"/>
                  <a:pt x="139" y="31"/>
                  <a:pt x="140" y="28"/>
                </a:cubicBezTo>
                <a:cubicBezTo>
                  <a:pt x="141" y="27"/>
                  <a:pt x="141" y="25"/>
                  <a:pt x="142" y="23"/>
                </a:cubicBezTo>
                <a:cubicBezTo>
                  <a:pt x="142" y="22"/>
                  <a:pt x="143" y="21"/>
                  <a:pt x="143" y="20"/>
                </a:cubicBezTo>
                <a:cubicBezTo>
                  <a:pt x="143" y="18"/>
                  <a:pt x="143" y="16"/>
                  <a:pt x="144" y="15"/>
                </a:cubicBezTo>
                <a:cubicBezTo>
                  <a:pt x="144" y="14"/>
                  <a:pt x="144" y="14"/>
                  <a:pt x="144" y="14"/>
                </a:cubicBezTo>
                <a:cubicBezTo>
                  <a:pt x="143" y="14"/>
                  <a:pt x="143" y="14"/>
                  <a:pt x="143" y="14"/>
                </a:cubicBezTo>
                <a:cubicBezTo>
                  <a:pt x="141" y="18"/>
                  <a:pt x="138" y="23"/>
                  <a:pt x="135" y="26"/>
                </a:cubicBezTo>
                <a:cubicBezTo>
                  <a:pt x="134" y="27"/>
                  <a:pt x="134" y="27"/>
                  <a:pt x="133" y="28"/>
                </a:cubicBezTo>
                <a:cubicBezTo>
                  <a:pt x="128" y="36"/>
                  <a:pt x="121" y="41"/>
                  <a:pt x="112" y="45"/>
                </a:cubicBezTo>
                <a:cubicBezTo>
                  <a:pt x="105" y="48"/>
                  <a:pt x="96" y="50"/>
                  <a:pt x="88" y="50"/>
                </a:cubicBezTo>
                <a:cubicBezTo>
                  <a:pt x="80" y="50"/>
                  <a:pt x="73" y="49"/>
                  <a:pt x="66" y="48"/>
                </a:cubicBezTo>
                <a:cubicBezTo>
                  <a:pt x="58" y="47"/>
                  <a:pt x="49" y="46"/>
                  <a:pt x="42" y="43"/>
                </a:cubicBezTo>
                <a:cubicBezTo>
                  <a:pt x="37" y="41"/>
                  <a:pt x="33" y="39"/>
                  <a:pt x="29" y="36"/>
                </a:cubicBezTo>
                <a:cubicBezTo>
                  <a:pt x="23" y="33"/>
                  <a:pt x="18" y="30"/>
                  <a:pt x="14" y="26"/>
                </a:cubicBezTo>
                <a:cubicBezTo>
                  <a:pt x="10" y="23"/>
                  <a:pt x="6" y="19"/>
                  <a:pt x="4" y="14"/>
                </a:cubicBezTo>
                <a:cubicBezTo>
                  <a:pt x="2" y="13"/>
                  <a:pt x="1" y="11"/>
                  <a:pt x="0" y="10"/>
                </a:cubicBezTo>
                <a:cubicBezTo>
                  <a:pt x="0" y="9"/>
                  <a:pt x="0" y="8"/>
                  <a:pt x="0" y="8"/>
                </a:cubicBezTo>
                <a:cubicBezTo>
                  <a:pt x="2" y="7"/>
                  <a:pt x="4" y="7"/>
                  <a:pt x="5" y="6"/>
                </a:cubicBezTo>
                <a:cubicBezTo>
                  <a:pt x="7" y="6"/>
                  <a:pt x="8" y="6"/>
                  <a:pt x="9" y="7"/>
                </a:cubicBezTo>
                <a:cubicBezTo>
                  <a:pt x="10" y="7"/>
                  <a:pt x="10" y="7"/>
                  <a:pt x="10" y="7"/>
                </a:cubicBezTo>
                <a:cubicBezTo>
                  <a:pt x="11" y="6"/>
                  <a:pt x="12" y="6"/>
                  <a:pt x="12" y="7"/>
                </a:cubicBezTo>
                <a:cubicBezTo>
                  <a:pt x="12" y="7"/>
                  <a:pt x="13" y="8"/>
                  <a:pt x="13" y="8"/>
                </a:cubicBezTo>
                <a:cubicBezTo>
                  <a:pt x="14" y="12"/>
                  <a:pt x="16" y="16"/>
                  <a:pt x="18" y="20"/>
                </a:cubicBezTo>
                <a:cubicBezTo>
                  <a:pt x="18" y="20"/>
                  <a:pt x="18" y="21"/>
                  <a:pt x="19" y="21"/>
                </a:cubicBezTo>
                <a:cubicBezTo>
                  <a:pt x="21" y="24"/>
                  <a:pt x="24" y="27"/>
                  <a:pt x="27" y="29"/>
                </a:cubicBezTo>
                <a:cubicBezTo>
                  <a:pt x="30" y="32"/>
                  <a:pt x="34" y="35"/>
                  <a:pt x="39" y="36"/>
                </a:cubicBezTo>
                <a:cubicBezTo>
                  <a:pt x="44" y="38"/>
                  <a:pt x="49" y="40"/>
                  <a:pt x="54" y="41"/>
                </a:cubicBezTo>
                <a:cubicBezTo>
                  <a:pt x="56" y="41"/>
                  <a:pt x="59" y="42"/>
                  <a:pt x="61" y="42"/>
                </a:cubicBezTo>
                <a:cubicBezTo>
                  <a:pt x="62" y="42"/>
                  <a:pt x="63" y="43"/>
                  <a:pt x="64" y="43"/>
                </a:cubicBezTo>
                <a:cubicBezTo>
                  <a:pt x="70" y="43"/>
                  <a:pt x="76" y="42"/>
                  <a:pt x="82" y="42"/>
                </a:cubicBezTo>
                <a:cubicBezTo>
                  <a:pt x="86" y="41"/>
                  <a:pt x="91" y="41"/>
                  <a:pt x="95" y="40"/>
                </a:cubicBezTo>
                <a:cubicBezTo>
                  <a:pt x="102" y="39"/>
                  <a:pt x="109" y="38"/>
                  <a:pt x="116" y="35"/>
                </a:cubicBezTo>
                <a:cubicBezTo>
                  <a:pt x="118" y="35"/>
                  <a:pt x="120" y="34"/>
                  <a:pt x="122" y="33"/>
                </a:cubicBezTo>
                <a:cubicBezTo>
                  <a:pt x="122" y="33"/>
                  <a:pt x="123" y="32"/>
                  <a:pt x="123" y="32"/>
                </a:cubicBezTo>
                <a:cubicBezTo>
                  <a:pt x="125" y="30"/>
                  <a:pt x="127" y="28"/>
                  <a:pt x="128" y="26"/>
                </a:cubicBezTo>
                <a:cubicBezTo>
                  <a:pt x="131" y="22"/>
                  <a:pt x="135" y="17"/>
                  <a:pt x="138" y="13"/>
                </a:cubicBezTo>
                <a:cubicBezTo>
                  <a:pt x="139" y="12"/>
                  <a:pt x="139" y="12"/>
                  <a:pt x="140" y="11"/>
                </a:cubicBezTo>
                <a:cubicBezTo>
                  <a:pt x="140" y="11"/>
                  <a:pt x="140" y="11"/>
                  <a:pt x="140" y="11"/>
                </a:cubicBezTo>
                <a:close/>
                <a:moveTo>
                  <a:pt x="135" y="52"/>
                </a:moveTo>
                <a:cubicBezTo>
                  <a:pt x="135" y="53"/>
                  <a:pt x="135" y="54"/>
                  <a:pt x="136" y="54"/>
                </a:cubicBezTo>
                <a:cubicBezTo>
                  <a:pt x="137" y="54"/>
                  <a:pt x="137" y="54"/>
                  <a:pt x="138" y="53"/>
                </a:cubicBezTo>
                <a:cubicBezTo>
                  <a:pt x="139" y="52"/>
                  <a:pt x="140" y="51"/>
                  <a:pt x="140" y="50"/>
                </a:cubicBezTo>
                <a:cubicBezTo>
                  <a:pt x="142" y="47"/>
                  <a:pt x="143" y="44"/>
                  <a:pt x="144" y="40"/>
                </a:cubicBezTo>
                <a:cubicBezTo>
                  <a:pt x="145" y="38"/>
                  <a:pt x="145" y="35"/>
                  <a:pt x="146" y="33"/>
                </a:cubicBezTo>
                <a:cubicBezTo>
                  <a:pt x="147" y="29"/>
                  <a:pt x="147" y="25"/>
                  <a:pt x="148" y="21"/>
                </a:cubicBezTo>
                <a:cubicBezTo>
                  <a:pt x="149" y="18"/>
                  <a:pt x="149" y="16"/>
                  <a:pt x="150" y="14"/>
                </a:cubicBezTo>
                <a:cubicBezTo>
                  <a:pt x="150" y="13"/>
                  <a:pt x="150" y="13"/>
                  <a:pt x="150" y="12"/>
                </a:cubicBezTo>
                <a:cubicBezTo>
                  <a:pt x="150" y="12"/>
                  <a:pt x="150" y="13"/>
                  <a:pt x="150" y="13"/>
                </a:cubicBezTo>
                <a:cubicBezTo>
                  <a:pt x="149" y="17"/>
                  <a:pt x="148" y="21"/>
                  <a:pt x="146" y="25"/>
                </a:cubicBezTo>
                <a:cubicBezTo>
                  <a:pt x="145" y="30"/>
                  <a:pt x="144" y="34"/>
                  <a:pt x="143" y="38"/>
                </a:cubicBezTo>
                <a:cubicBezTo>
                  <a:pt x="142" y="42"/>
                  <a:pt x="141" y="45"/>
                  <a:pt x="139" y="48"/>
                </a:cubicBezTo>
                <a:cubicBezTo>
                  <a:pt x="139" y="49"/>
                  <a:pt x="138" y="50"/>
                  <a:pt x="137" y="51"/>
                </a:cubicBezTo>
                <a:cubicBezTo>
                  <a:pt x="137" y="52"/>
                  <a:pt x="136" y="52"/>
                  <a:pt x="135" y="52"/>
                </a:cubicBezTo>
                <a:close/>
                <a:moveTo>
                  <a:pt x="98" y="27"/>
                </a:moveTo>
                <a:cubicBezTo>
                  <a:pt x="99" y="28"/>
                  <a:pt x="99" y="28"/>
                  <a:pt x="100" y="29"/>
                </a:cubicBezTo>
                <a:cubicBezTo>
                  <a:pt x="102" y="29"/>
                  <a:pt x="104" y="30"/>
                  <a:pt x="107" y="29"/>
                </a:cubicBezTo>
                <a:cubicBezTo>
                  <a:pt x="108" y="29"/>
                  <a:pt x="110" y="28"/>
                  <a:pt x="111" y="28"/>
                </a:cubicBezTo>
                <a:cubicBezTo>
                  <a:pt x="114" y="27"/>
                  <a:pt x="117" y="25"/>
                  <a:pt x="120" y="23"/>
                </a:cubicBezTo>
                <a:cubicBezTo>
                  <a:pt x="120" y="22"/>
                  <a:pt x="120" y="22"/>
                  <a:pt x="120" y="22"/>
                </a:cubicBezTo>
                <a:cubicBezTo>
                  <a:pt x="120" y="22"/>
                  <a:pt x="119" y="22"/>
                  <a:pt x="119" y="23"/>
                </a:cubicBezTo>
                <a:cubicBezTo>
                  <a:pt x="114" y="24"/>
                  <a:pt x="109" y="26"/>
                  <a:pt x="104" y="27"/>
                </a:cubicBezTo>
                <a:cubicBezTo>
                  <a:pt x="102" y="28"/>
                  <a:pt x="100" y="28"/>
                  <a:pt x="98" y="27"/>
                </a:cubicBezTo>
                <a:close/>
                <a:moveTo>
                  <a:pt x="107" y="24"/>
                </a:moveTo>
                <a:cubicBezTo>
                  <a:pt x="107" y="24"/>
                  <a:pt x="107" y="24"/>
                  <a:pt x="107" y="24"/>
                </a:cubicBezTo>
                <a:cubicBezTo>
                  <a:pt x="107" y="24"/>
                  <a:pt x="107" y="24"/>
                  <a:pt x="108" y="24"/>
                </a:cubicBezTo>
                <a:cubicBezTo>
                  <a:pt x="115" y="22"/>
                  <a:pt x="123" y="19"/>
                  <a:pt x="130" y="15"/>
                </a:cubicBezTo>
                <a:cubicBezTo>
                  <a:pt x="131" y="14"/>
                  <a:pt x="132" y="14"/>
                  <a:pt x="133" y="13"/>
                </a:cubicBezTo>
                <a:cubicBezTo>
                  <a:pt x="124" y="17"/>
                  <a:pt x="116" y="20"/>
                  <a:pt x="107" y="24"/>
                </a:cubicBezTo>
                <a:close/>
                <a:moveTo>
                  <a:pt x="76" y="44"/>
                </a:moveTo>
                <a:cubicBezTo>
                  <a:pt x="79" y="45"/>
                  <a:pt x="81" y="45"/>
                  <a:pt x="83" y="45"/>
                </a:cubicBezTo>
                <a:cubicBezTo>
                  <a:pt x="83" y="45"/>
                  <a:pt x="84" y="45"/>
                  <a:pt x="84" y="45"/>
                </a:cubicBezTo>
                <a:cubicBezTo>
                  <a:pt x="90" y="44"/>
                  <a:pt x="96" y="43"/>
                  <a:pt x="102" y="42"/>
                </a:cubicBezTo>
                <a:cubicBezTo>
                  <a:pt x="102" y="42"/>
                  <a:pt x="103" y="41"/>
                  <a:pt x="103" y="41"/>
                </a:cubicBezTo>
                <a:cubicBezTo>
                  <a:pt x="94" y="43"/>
                  <a:pt x="85" y="44"/>
                  <a:pt x="76" y="44"/>
                </a:cubicBezTo>
                <a:close/>
                <a:moveTo>
                  <a:pt x="100" y="24"/>
                </a:moveTo>
                <a:cubicBezTo>
                  <a:pt x="103" y="24"/>
                  <a:pt x="133" y="10"/>
                  <a:pt x="135" y="9"/>
                </a:cubicBezTo>
                <a:cubicBezTo>
                  <a:pt x="134" y="9"/>
                  <a:pt x="134" y="9"/>
                  <a:pt x="134" y="9"/>
                </a:cubicBezTo>
                <a:cubicBezTo>
                  <a:pt x="131" y="11"/>
                  <a:pt x="129" y="12"/>
                  <a:pt x="126" y="13"/>
                </a:cubicBezTo>
                <a:cubicBezTo>
                  <a:pt x="120" y="16"/>
                  <a:pt x="115" y="18"/>
                  <a:pt x="109" y="20"/>
                </a:cubicBezTo>
                <a:cubicBezTo>
                  <a:pt x="107" y="21"/>
                  <a:pt x="105" y="22"/>
                  <a:pt x="103" y="23"/>
                </a:cubicBezTo>
                <a:cubicBezTo>
                  <a:pt x="102" y="23"/>
                  <a:pt x="101" y="24"/>
                  <a:pt x="100" y="24"/>
                </a:cubicBezTo>
                <a:close/>
                <a:moveTo>
                  <a:pt x="10" y="13"/>
                </a:moveTo>
                <a:cubicBezTo>
                  <a:pt x="10" y="13"/>
                  <a:pt x="9" y="14"/>
                  <a:pt x="9" y="14"/>
                </a:cubicBezTo>
                <a:cubicBezTo>
                  <a:pt x="8" y="15"/>
                  <a:pt x="8" y="15"/>
                  <a:pt x="9" y="17"/>
                </a:cubicBezTo>
                <a:cubicBezTo>
                  <a:pt x="10" y="18"/>
                  <a:pt x="11" y="18"/>
                  <a:pt x="12" y="17"/>
                </a:cubicBezTo>
                <a:cubicBezTo>
                  <a:pt x="11" y="16"/>
                  <a:pt x="11" y="14"/>
                  <a:pt x="10" y="13"/>
                </a:cubicBezTo>
                <a:close/>
                <a:moveTo>
                  <a:pt x="5" y="10"/>
                </a:moveTo>
                <a:cubicBezTo>
                  <a:pt x="4" y="11"/>
                  <a:pt x="5" y="12"/>
                  <a:pt x="6" y="14"/>
                </a:cubicBezTo>
                <a:cubicBezTo>
                  <a:pt x="6" y="12"/>
                  <a:pt x="6" y="11"/>
                  <a:pt x="6" y="10"/>
                </a:cubicBezTo>
                <a:cubicBezTo>
                  <a:pt x="5" y="10"/>
                  <a:pt x="5" y="10"/>
                  <a:pt x="5" y="10"/>
                </a:cubicBezTo>
                <a:close/>
                <a:moveTo>
                  <a:pt x="8" y="10"/>
                </a:moveTo>
                <a:cubicBezTo>
                  <a:pt x="8" y="11"/>
                  <a:pt x="7" y="11"/>
                  <a:pt x="8" y="12"/>
                </a:cubicBezTo>
                <a:cubicBezTo>
                  <a:pt x="8" y="12"/>
                  <a:pt x="8" y="11"/>
                  <a:pt x="9" y="11"/>
                </a:cubicBezTo>
                <a:cubicBezTo>
                  <a:pt x="8" y="10"/>
                  <a:pt x="8" y="10"/>
                  <a:pt x="8" y="10"/>
                </a:cubicBezTo>
                <a:close/>
                <a:moveTo>
                  <a:pt x="150" y="2"/>
                </a:moveTo>
                <a:cubicBezTo>
                  <a:pt x="151" y="3"/>
                  <a:pt x="151" y="3"/>
                  <a:pt x="152" y="3"/>
                </a:cubicBezTo>
                <a:cubicBezTo>
                  <a:pt x="152" y="3"/>
                  <a:pt x="152" y="3"/>
                  <a:pt x="152" y="2"/>
                </a:cubicBezTo>
                <a:cubicBezTo>
                  <a:pt x="151" y="2"/>
                  <a:pt x="151" y="2"/>
                  <a:pt x="150" y="2"/>
                </a:cubicBezTo>
                <a:close/>
                <a:moveTo>
                  <a:pt x="15" y="21"/>
                </a:moveTo>
                <a:cubicBezTo>
                  <a:pt x="15" y="21"/>
                  <a:pt x="15" y="22"/>
                  <a:pt x="14" y="22"/>
                </a:cubicBezTo>
                <a:cubicBezTo>
                  <a:pt x="15" y="22"/>
                  <a:pt x="15" y="22"/>
                  <a:pt x="15" y="22"/>
                </a:cubicBezTo>
                <a:cubicBezTo>
                  <a:pt x="15" y="22"/>
                  <a:pt x="15" y="22"/>
                  <a:pt x="15" y="22"/>
                </a:cubicBezTo>
                <a:cubicBezTo>
                  <a:pt x="15" y="22"/>
                  <a:pt x="15" y="22"/>
                  <a:pt x="15" y="2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67" name="Freeform 366"/>
          <p:cNvSpPr>
            <a:spLocks noEditPoints="1"/>
          </p:cNvSpPr>
          <p:nvPr/>
        </p:nvSpPr>
        <p:spPr bwMode="auto">
          <a:xfrm>
            <a:off x="6513513" y="1422401"/>
            <a:ext cx="349250" cy="122238"/>
          </a:xfrm>
          <a:custGeom>
            <a:gdLst>
              <a:gd fmla="*/ 23 w 141" name="T0"/>
              <a:gd fmla="*/ 30 h 49" name="T1"/>
              <a:gd fmla="*/ 47 w 141" name="T2"/>
              <a:gd fmla="*/ 27 h 49" name="T3"/>
              <a:gd fmla="*/ 50 w 141" name="T4"/>
              <a:gd fmla="*/ 30 h 49" name="T5"/>
              <a:gd fmla="*/ 31 w 141" name="T6"/>
              <a:gd fmla="*/ 35 h 49" name="T7"/>
              <a:gd fmla="*/ 3 w 141" name="T8"/>
              <a:gd fmla="*/ 44 h 49" name="T9"/>
              <a:gd fmla="*/ 0 w 141" name="T10"/>
              <a:gd fmla="*/ 37 h 49" name="T11"/>
              <a:gd fmla="*/ 3 w 141" name="T12"/>
              <a:gd fmla="*/ 15 h 49" name="T13"/>
              <a:gd fmla="*/ 8 w 141" name="T14"/>
              <a:gd fmla="*/ 0 h 49" name="T15"/>
              <a:gd fmla="*/ 11 w 141" name="T16"/>
              <a:gd fmla="*/ 13 h 49" name="T17"/>
              <a:gd fmla="*/ 9 w 141" name="T18"/>
              <a:gd fmla="*/ 23 h 49" name="T19"/>
              <a:gd fmla="*/ 63 w 141" name="T20"/>
              <a:gd fmla="*/ 1 h 49" name="T21"/>
              <a:gd fmla="*/ 107 w 141" name="T22"/>
              <a:gd fmla="*/ 11 h 49" name="T23"/>
              <a:gd fmla="*/ 139 w 141" name="T24"/>
              <a:gd fmla="*/ 34 h 49" name="T25"/>
              <a:gd fmla="*/ 140 w 141" name="T26"/>
              <a:gd fmla="*/ 44 h 49" name="T27"/>
              <a:gd fmla="*/ 129 w 141" name="T28"/>
              <a:gd fmla="*/ 45 h 49" name="T29"/>
              <a:gd fmla="*/ 128 w 141" name="T30"/>
              <a:gd fmla="*/ 39 h 49" name="T31"/>
              <a:gd fmla="*/ 98 w 141" name="T32"/>
              <a:gd fmla="*/ 15 h 49" name="T33"/>
              <a:gd fmla="*/ 52 w 141" name="T34"/>
              <a:gd fmla="*/ 10 h 49" name="T35"/>
              <a:gd fmla="*/ 17 w 141" name="T36"/>
              <a:gd fmla="*/ 28 h 49" name="T37"/>
              <a:gd fmla="*/ 10 w 141" name="T38"/>
              <a:gd fmla="*/ 35 h 49" name="T39"/>
              <a:gd fmla="*/ 2 w 141" name="T40"/>
              <a:gd fmla="*/ 40 h 49" name="T41"/>
              <a:gd fmla="*/ 5 w 141" name="T42"/>
              <a:gd fmla="*/ 41 h 49" name="T43"/>
              <a:gd fmla="*/ 5 w 141" name="T44"/>
              <a:gd fmla="*/ 41 h 49" name="T45"/>
              <a:gd fmla="*/ 29 w 141" name="T46"/>
              <a:gd fmla="*/ 12 h 49" name="T47"/>
              <a:gd fmla="*/ 38 w 141" name="T48"/>
              <a:gd fmla="*/ 8 h 49" name="T49"/>
              <a:gd fmla="*/ 39 w 141" name="T50"/>
              <a:gd fmla="*/ 7 h 49" name="T51"/>
              <a:gd fmla="*/ 40 w 141" name="T52"/>
              <a:gd fmla="*/ 9 h 49" name="T53"/>
              <a:gd fmla="*/ 12 w 141" name="T54"/>
              <a:gd fmla="*/ 27 h 49" name="T55"/>
              <a:gd fmla="*/ 19 w 141" name="T56"/>
              <a:gd fmla="*/ 23 h 49" name="T57"/>
              <a:gd fmla="*/ 41 w 141" name="T58"/>
              <a:gd fmla="*/ 9 h 49" name="T59"/>
              <a:gd fmla="*/ 41 w 141" name="T60"/>
              <a:gd fmla="*/ 9 h 49" name="T61"/>
              <a:gd fmla="*/ 85 w 141" name="T62"/>
              <a:gd fmla="*/ 5 h 49" name="T63"/>
              <a:gd fmla="*/ 53 w 141" name="T64"/>
              <a:gd fmla="*/ 5 h 49" name="T65"/>
              <a:gd fmla="*/ 52 w 141" name="T66"/>
              <a:gd fmla="*/ 6 h 49" name="T67"/>
              <a:gd fmla="*/ 86 w 141" name="T68"/>
              <a:gd fmla="*/ 6 h 49" name="T69"/>
              <a:gd fmla="*/ 17 w 141" name="T70"/>
              <a:gd fmla="*/ 34 h 49" name="T71"/>
              <a:gd fmla="*/ 9 w 141" name="T72"/>
              <a:gd fmla="*/ 2 h 49" name="T73"/>
              <a:gd fmla="*/ 6 w 141" name="T74"/>
              <a:gd fmla="*/ 5 h 49" name="T75"/>
              <a:gd fmla="*/ 5 w 141" name="T76"/>
              <a:gd fmla="*/ 14 h 49" name="T77"/>
              <a:gd fmla="*/ 134 w 141" name="T78"/>
              <a:gd fmla="*/ 46 h 49" name="T79"/>
              <a:gd fmla="*/ 138 w 141" name="T80"/>
              <a:gd fmla="*/ 44 h 49" name="T81"/>
              <a:gd fmla="*/ 134 w 141" name="T82"/>
              <a:gd fmla="*/ 46 h 49" name="T83"/>
              <a:gd fmla="*/ 123 w 141" name="T84"/>
              <a:gd fmla="*/ 29 h 49" name="T85"/>
              <a:gd fmla="*/ 135 w 141" name="T86"/>
              <a:gd fmla="*/ 33 h 49" name="T87"/>
              <a:gd fmla="*/ 121 w 141" name="T88"/>
              <a:gd fmla="*/ 22 h 49" name="T89"/>
              <a:gd fmla="*/ 106 w 141" name="T90"/>
              <a:gd fmla="*/ 14 h 49" name="T91"/>
              <a:gd fmla="*/ 135 w 141" name="T92"/>
              <a:gd fmla="*/ 43 h 49" name="T93"/>
              <a:gd fmla="*/ 131 w 141" name="T94"/>
              <a:gd fmla="*/ 39 h 49" name="T95"/>
              <a:gd fmla="*/ 7 w 141" name="T96"/>
              <a:gd fmla="*/ 29 h 49" name="T97"/>
              <a:gd fmla="*/ 8 w 141" name="T98"/>
              <a:gd fmla="*/ 28 h 4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9" w="141">
                <a:moveTo>
                  <a:pt x="10" y="35"/>
                </a:moveTo>
                <a:cubicBezTo>
                  <a:pt x="11" y="35"/>
                  <a:pt x="11" y="35"/>
                  <a:pt x="11" y="34"/>
                </a:cubicBezTo>
                <a:cubicBezTo>
                  <a:pt x="15" y="33"/>
                  <a:pt x="19" y="31"/>
                  <a:pt x="23" y="30"/>
                </a:cubicBezTo>
                <a:cubicBezTo>
                  <a:pt x="28" y="28"/>
                  <a:pt x="33" y="27"/>
                  <a:pt x="38" y="26"/>
                </a:cubicBezTo>
                <a:cubicBezTo>
                  <a:pt x="40" y="26"/>
                  <a:pt x="42" y="26"/>
                  <a:pt x="45" y="26"/>
                </a:cubicBezTo>
                <a:cubicBezTo>
                  <a:pt x="45" y="26"/>
                  <a:pt x="46" y="26"/>
                  <a:pt x="47" y="27"/>
                </a:cubicBezTo>
                <a:cubicBezTo>
                  <a:pt x="47" y="27"/>
                  <a:pt x="48" y="27"/>
                  <a:pt x="48" y="27"/>
                </a:cubicBezTo>
                <a:cubicBezTo>
                  <a:pt x="49" y="27"/>
                  <a:pt x="49" y="27"/>
                  <a:pt x="49" y="27"/>
                </a:cubicBezTo>
                <a:cubicBezTo>
                  <a:pt x="51" y="28"/>
                  <a:pt x="51" y="29"/>
                  <a:pt x="50" y="30"/>
                </a:cubicBezTo>
                <a:cubicBezTo>
                  <a:pt x="50" y="30"/>
                  <a:pt x="49" y="31"/>
                  <a:pt x="48" y="31"/>
                </a:cubicBezTo>
                <a:cubicBezTo>
                  <a:pt x="46" y="32"/>
                  <a:pt x="44" y="33"/>
                  <a:pt x="41" y="33"/>
                </a:cubicBezTo>
                <a:cubicBezTo>
                  <a:pt x="38" y="34"/>
                  <a:pt x="35" y="34"/>
                  <a:pt x="31" y="35"/>
                </a:cubicBezTo>
                <a:cubicBezTo>
                  <a:pt x="24" y="36"/>
                  <a:pt x="17" y="38"/>
                  <a:pt x="11" y="40"/>
                </a:cubicBezTo>
                <a:cubicBezTo>
                  <a:pt x="9" y="41"/>
                  <a:pt x="8" y="42"/>
                  <a:pt x="6" y="42"/>
                </a:cubicBezTo>
                <a:cubicBezTo>
                  <a:pt x="5" y="43"/>
                  <a:pt x="4" y="43"/>
                  <a:pt x="3" y="44"/>
                </a:cubicBezTo>
                <a:cubicBezTo>
                  <a:pt x="3" y="44"/>
                  <a:pt x="2" y="44"/>
                  <a:pt x="1" y="43"/>
                </a:cubicBezTo>
                <a:cubicBezTo>
                  <a:pt x="0" y="43"/>
                  <a:pt x="0" y="42"/>
                  <a:pt x="0" y="41"/>
                </a:cubicBezTo>
                <a:cubicBezTo>
                  <a:pt x="0" y="40"/>
                  <a:pt x="0" y="38"/>
                  <a:pt x="0" y="37"/>
                </a:cubicBezTo>
                <a:cubicBezTo>
                  <a:pt x="1" y="34"/>
                  <a:pt x="2" y="31"/>
                  <a:pt x="2" y="28"/>
                </a:cubicBezTo>
                <a:cubicBezTo>
                  <a:pt x="2" y="28"/>
                  <a:pt x="2" y="27"/>
                  <a:pt x="2" y="26"/>
                </a:cubicBezTo>
                <a:cubicBezTo>
                  <a:pt x="2" y="23"/>
                  <a:pt x="2" y="19"/>
                  <a:pt x="3" y="15"/>
                </a:cubicBezTo>
                <a:cubicBezTo>
                  <a:pt x="3" y="12"/>
                  <a:pt x="3" y="10"/>
                  <a:pt x="3" y="7"/>
                </a:cubicBezTo>
                <a:cubicBezTo>
                  <a:pt x="4" y="5"/>
                  <a:pt x="4" y="3"/>
                  <a:pt x="6" y="2"/>
                </a:cubicBezTo>
                <a:cubicBezTo>
                  <a:pt x="6" y="1"/>
                  <a:pt x="7" y="0"/>
                  <a:pt x="8" y="0"/>
                </a:cubicBezTo>
                <a:cubicBezTo>
                  <a:pt x="9" y="0"/>
                  <a:pt x="10" y="0"/>
                  <a:pt x="10" y="1"/>
                </a:cubicBezTo>
                <a:cubicBezTo>
                  <a:pt x="11" y="2"/>
                  <a:pt x="11" y="3"/>
                  <a:pt x="11" y="4"/>
                </a:cubicBezTo>
                <a:cubicBezTo>
                  <a:pt x="12" y="7"/>
                  <a:pt x="11" y="10"/>
                  <a:pt x="11" y="13"/>
                </a:cubicBezTo>
                <a:cubicBezTo>
                  <a:pt x="10" y="17"/>
                  <a:pt x="9" y="20"/>
                  <a:pt x="9" y="23"/>
                </a:cubicBezTo>
                <a:cubicBezTo>
                  <a:pt x="9" y="24"/>
                  <a:pt x="9" y="24"/>
                  <a:pt x="9" y="24"/>
                </a:cubicBezTo>
                <a:cubicBezTo>
                  <a:pt x="9" y="24"/>
                  <a:pt x="9" y="24"/>
                  <a:pt x="9" y="23"/>
                </a:cubicBezTo>
                <a:cubicBezTo>
                  <a:pt x="15" y="18"/>
                  <a:pt x="21" y="13"/>
                  <a:pt x="28" y="10"/>
                </a:cubicBezTo>
                <a:cubicBezTo>
                  <a:pt x="36" y="6"/>
                  <a:pt x="44" y="4"/>
                  <a:pt x="52" y="2"/>
                </a:cubicBezTo>
                <a:cubicBezTo>
                  <a:pt x="56" y="1"/>
                  <a:pt x="59" y="1"/>
                  <a:pt x="63" y="1"/>
                </a:cubicBezTo>
                <a:cubicBezTo>
                  <a:pt x="67" y="1"/>
                  <a:pt x="72" y="1"/>
                  <a:pt x="76" y="1"/>
                </a:cubicBezTo>
                <a:cubicBezTo>
                  <a:pt x="82" y="0"/>
                  <a:pt x="87" y="1"/>
                  <a:pt x="93" y="4"/>
                </a:cubicBezTo>
                <a:cubicBezTo>
                  <a:pt x="98" y="5"/>
                  <a:pt x="103" y="8"/>
                  <a:pt x="107" y="11"/>
                </a:cubicBezTo>
                <a:cubicBezTo>
                  <a:pt x="109" y="12"/>
                  <a:pt x="110" y="13"/>
                  <a:pt x="112" y="14"/>
                </a:cubicBezTo>
                <a:cubicBezTo>
                  <a:pt x="120" y="17"/>
                  <a:pt x="126" y="22"/>
                  <a:pt x="132" y="27"/>
                </a:cubicBezTo>
                <a:cubicBezTo>
                  <a:pt x="135" y="30"/>
                  <a:pt x="137" y="32"/>
                  <a:pt x="139" y="34"/>
                </a:cubicBezTo>
                <a:cubicBezTo>
                  <a:pt x="140" y="36"/>
                  <a:pt x="141" y="38"/>
                  <a:pt x="141" y="39"/>
                </a:cubicBezTo>
                <a:cubicBezTo>
                  <a:pt x="141" y="40"/>
                  <a:pt x="141" y="41"/>
                  <a:pt x="141" y="42"/>
                </a:cubicBezTo>
                <a:cubicBezTo>
                  <a:pt x="141" y="43"/>
                  <a:pt x="141" y="44"/>
                  <a:pt x="140" y="44"/>
                </a:cubicBezTo>
                <a:cubicBezTo>
                  <a:pt x="140" y="45"/>
                  <a:pt x="140" y="47"/>
                  <a:pt x="139" y="48"/>
                </a:cubicBezTo>
                <a:cubicBezTo>
                  <a:pt x="139" y="48"/>
                  <a:pt x="138" y="49"/>
                  <a:pt x="137" y="49"/>
                </a:cubicBezTo>
                <a:cubicBezTo>
                  <a:pt x="134" y="49"/>
                  <a:pt x="131" y="48"/>
                  <a:pt x="129" y="45"/>
                </a:cubicBezTo>
                <a:cubicBezTo>
                  <a:pt x="129" y="45"/>
                  <a:pt x="129" y="45"/>
                  <a:pt x="129" y="45"/>
                </a:cubicBezTo>
                <a:cubicBezTo>
                  <a:pt x="128" y="44"/>
                  <a:pt x="128" y="43"/>
                  <a:pt x="128" y="42"/>
                </a:cubicBezTo>
                <a:cubicBezTo>
                  <a:pt x="128" y="41"/>
                  <a:pt x="128" y="40"/>
                  <a:pt x="128" y="39"/>
                </a:cubicBezTo>
                <a:cubicBezTo>
                  <a:pt x="128" y="38"/>
                  <a:pt x="128" y="38"/>
                  <a:pt x="128" y="37"/>
                </a:cubicBezTo>
                <a:cubicBezTo>
                  <a:pt x="125" y="34"/>
                  <a:pt x="123" y="31"/>
                  <a:pt x="120" y="28"/>
                </a:cubicBezTo>
                <a:cubicBezTo>
                  <a:pt x="113" y="22"/>
                  <a:pt x="106" y="18"/>
                  <a:pt x="98" y="15"/>
                </a:cubicBezTo>
                <a:cubicBezTo>
                  <a:pt x="91" y="12"/>
                  <a:pt x="84" y="11"/>
                  <a:pt x="76" y="10"/>
                </a:cubicBezTo>
                <a:cubicBezTo>
                  <a:pt x="73" y="10"/>
                  <a:pt x="69" y="9"/>
                  <a:pt x="66" y="9"/>
                </a:cubicBezTo>
                <a:cubicBezTo>
                  <a:pt x="61" y="9"/>
                  <a:pt x="56" y="9"/>
                  <a:pt x="52" y="10"/>
                </a:cubicBezTo>
                <a:cubicBezTo>
                  <a:pt x="51" y="10"/>
                  <a:pt x="50" y="10"/>
                  <a:pt x="50" y="10"/>
                </a:cubicBezTo>
                <a:cubicBezTo>
                  <a:pt x="41" y="13"/>
                  <a:pt x="33" y="17"/>
                  <a:pt x="25" y="22"/>
                </a:cubicBezTo>
                <a:cubicBezTo>
                  <a:pt x="22" y="23"/>
                  <a:pt x="20" y="26"/>
                  <a:pt x="17" y="28"/>
                </a:cubicBezTo>
                <a:cubicBezTo>
                  <a:pt x="15" y="30"/>
                  <a:pt x="13" y="32"/>
                  <a:pt x="11" y="34"/>
                </a:cubicBezTo>
                <a:cubicBezTo>
                  <a:pt x="10" y="34"/>
                  <a:pt x="10" y="34"/>
                  <a:pt x="10" y="35"/>
                </a:cubicBezTo>
                <a:cubicBezTo>
                  <a:pt x="10" y="35"/>
                  <a:pt x="10" y="35"/>
                  <a:pt x="10" y="35"/>
                </a:cubicBezTo>
                <a:close/>
                <a:moveTo>
                  <a:pt x="5" y="41"/>
                </a:moveTo>
                <a:cubicBezTo>
                  <a:pt x="4" y="41"/>
                  <a:pt x="3" y="40"/>
                  <a:pt x="3" y="40"/>
                </a:cubicBezTo>
                <a:cubicBezTo>
                  <a:pt x="3" y="40"/>
                  <a:pt x="2" y="40"/>
                  <a:pt x="2" y="40"/>
                </a:cubicBezTo>
                <a:cubicBezTo>
                  <a:pt x="2" y="40"/>
                  <a:pt x="2" y="40"/>
                  <a:pt x="2" y="41"/>
                </a:cubicBezTo>
                <a:cubicBezTo>
                  <a:pt x="2" y="41"/>
                  <a:pt x="2" y="42"/>
                  <a:pt x="3" y="42"/>
                </a:cubicBezTo>
                <a:cubicBezTo>
                  <a:pt x="3" y="41"/>
                  <a:pt x="4" y="41"/>
                  <a:pt x="5" y="41"/>
                </a:cubicBezTo>
                <a:cubicBezTo>
                  <a:pt x="5" y="41"/>
                  <a:pt x="6" y="40"/>
                  <a:pt x="6" y="40"/>
                </a:cubicBezTo>
                <a:cubicBezTo>
                  <a:pt x="6" y="40"/>
                  <a:pt x="5" y="40"/>
                  <a:pt x="5" y="40"/>
                </a:cubicBezTo>
                <a:cubicBezTo>
                  <a:pt x="5" y="40"/>
                  <a:pt x="5" y="40"/>
                  <a:pt x="5" y="41"/>
                </a:cubicBezTo>
                <a:close/>
                <a:moveTo>
                  <a:pt x="38" y="8"/>
                </a:moveTo>
                <a:cubicBezTo>
                  <a:pt x="38" y="8"/>
                  <a:pt x="38" y="8"/>
                  <a:pt x="38" y="8"/>
                </a:cubicBezTo>
                <a:cubicBezTo>
                  <a:pt x="35" y="9"/>
                  <a:pt x="32" y="11"/>
                  <a:pt x="29" y="12"/>
                </a:cubicBezTo>
                <a:cubicBezTo>
                  <a:pt x="29" y="12"/>
                  <a:pt x="29" y="12"/>
                  <a:pt x="28" y="12"/>
                </a:cubicBezTo>
                <a:cubicBezTo>
                  <a:pt x="29" y="12"/>
                  <a:pt x="29" y="12"/>
                  <a:pt x="29" y="12"/>
                </a:cubicBezTo>
                <a:cubicBezTo>
                  <a:pt x="32" y="11"/>
                  <a:pt x="35" y="10"/>
                  <a:pt x="38" y="8"/>
                </a:cubicBezTo>
                <a:cubicBezTo>
                  <a:pt x="38" y="8"/>
                  <a:pt x="38" y="8"/>
                  <a:pt x="38" y="8"/>
                </a:cubicBezTo>
                <a:cubicBezTo>
                  <a:pt x="38" y="8"/>
                  <a:pt x="39" y="8"/>
                  <a:pt x="39" y="8"/>
                </a:cubicBezTo>
                <a:cubicBezTo>
                  <a:pt x="39" y="8"/>
                  <a:pt x="39" y="8"/>
                  <a:pt x="39" y="7"/>
                </a:cubicBezTo>
                <a:cubicBezTo>
                  <a:pt x="39" y="8"/>
                  <a:pt x="38" y="8"/>
                  <a:pt x="38" y="8"/>
                </a:cubicBezTo>
                <a:close/>
                <a:moveTo>
                  <a:pt x="41" y="9"/>
                </a:moveTo>
                <a:cubicBezTo>
                  <a:pt x="41" y="9"/>
                  <a:pt x="40" y="9"/>
                  <a:pt x="40" y="9"/>
                </a:cubicBezTo>
                <a:cubicBezTo>
                  <a:pt x="37" y="11"/>
                  <a:pt x="35" y="12"/>
                  <a:pt x="32" y="13"/>
                </a:cubicBezTo>
                <a:cubicBezTo>
                  <a:pt x="27" y="15"/>
                  <a:pt x="22" y="18"/>
                  <a:pt x="17" y="22"/>
                </a:cubicBezTo>
                <a:cubicBezTo>
                  <a:pt x="15" y="23"/>
                  <a:pt x="13" y="25"/>
                  <a:pt x="12" y="27"/>
                </a:cubicBezTo>
                <a:cubicBezTo>
                  <a:pt x="11" y="28"/>
                  <a:pt x="10" y="29"/>
                  <a:pt x="10" y="30"/>
                </a:cubicBezTo>
                <a:cubicBezTo>
                  <a:pt x="10" y="30"/>
                  <a:pt x="10" y="30"/>
                  <a:pt x="10" y="30"/>
                </a:cubicBezTo>
                <a:cubicBezTo>
                  <a:pt x="13" y="28"/>
                  <a:pt x="16" y="25"/>
                  <a:pt x="19" y="23"/>
                </a:cubicBezTo>
                <a:cubicBezTo>
                  <a:pt x="20" y="22"/>
                  <a:pt x="21" y="21"/>
                  <a:pt x="22" y="20"/>
                </a:cubicBezTo>
                <a:cubicBezTo>
                  <a:pt x="28" y="16"/>
                  <a:pt x="34" y="13"/>
                  <a:pt x="40" y="10"/>
                </a:cubicBezTo>
                <a:cubicBezTo>
                  <a:pt x="41" y="9"/>
                  <a:pt x="41" y="9"/>
                  <a:pt x="41" y="9"/>
                </a:cubicBezTo>
                <a:cubicBezTo>
                  <a:pt x="41" y="9"/>
                  <a:pt x="42" y="9"/>
                  <a:pt x="42" y="9"/>
                </a:cubicBezTo>
                <a:cubicBezTo>
                  <a:pt x="42" y="9"/>
                  <a:pt x="42" y="9"/>
                  <a:pt x="42" y="9"/>
                </a:cubicBezTo>
                <a:cubicBezTo>
                  <a:pt x="42" y="9"/>
                  <a:pt x="41" y="9"/>
                  <a:pt x="41" y="9"/>
                </a:cubicBezTo>
                <a:close/>
                <a:moveTo>
                  <a:pt x="92" y="7"/>
                </a:moveTo>
                <a:cubicBezTo>
                  <a:pt x="92" y="7"/>
                  <a:pt x="92" y="7"/>
                  <a:pt x="92" y="7"/>
                </a:cubicBezTo>
                <a:cubicBezTo>
                  <a:pt x="90" y="7"/>
                  <a:pt x="88" y="6"/>
                  <a:pt x="85" y="5"/>
                </a:cubicBezTo>
                <a:cubicBezTo>
                  <a:pt x="80" y="4"/>
                  <a:pt x="74" y="3"/>
                  <a:pt x="68" y="3"/>
                </a:cubicBezTo>
                <a:cubicBezTo>
                  <a:pt x="65" y="3"/>
                  <a:pt x="62" y="3"/>
                  <a:pt x="60" y="4"/>
                </a:cubicBezTo>
                <a:cubicBezTo>
                  <a:pt x="57" y="4"/>
                  <a:pt x="55" y="5"/>
                  <a:pt x="53" y="5"/>
                </a:cubicBezTo>
                <a:cubicBezTo>
                  <a:pt x="52" y="5"/>
                  <a:pt x="52" y="6"/>
                  <a:pt x="51" y="6"/>
                </a:cubicBezTo>
                <a:cubicBezTo>
                  <a:pt x="51" y="6"/>
                  <a:pt x="51" y="6"/>
                  <a:pt x="51" y="6"/>
                </a:cubicBezTo>
                <a:cubicBezTo>
                  <a:pt x="51" y="6"/>
                  <a:pt x="52" y="6"/>
                  <a:pt x="52" y="6"/>
                </a:cubicBezTo>
                <a:cubicBezTo>
                  <a:pt x="58" y="4"/>
                  <a:pt x="64" y="4"/>
                  <a:pt x="70" y="4"/>
                </a:cubicBezTo>
                <a:cubicBezTo>
                  <a:pt x="73" y="5"/>
                  <a:pt x="76" y="5"/>
                  <a:pt x="78" y="5"/>
                </a:cubicBezTo>
                <a:cubicBezTo>
                  <a:pt x="81" y="5"/>
                  <a:pt x="83" y="6"/>
                  <a:pt x="86" y="6"/>
                </a:cubicBezTo>
                <a:cubicBezTo>
                  <a:pt x="88" y="6"/>
                  <a:pt x="90" y="7"/>
                  <a:pt x="92" y="7"/>
                </a:cubicBezTo>
                <a:close/>
                <a:moveTo>
                  <a:pt x="38" y="28"/>
                </a:moveTo>
                <a:cubicBezTo>
                  <a:pt x="30" y="30"/>
                  <a:pt x="24" y="32"/>
                  <a:pt x="17" y="34"/>
                </a:cubicBezTo>
                <a:cubicBezTo>
                  <a:pt x="24" y="33"/>
                  <a:pt x="31" y="31"/>
                  <a:pt x="38" y="28"/>
                </a:cubicBezTo>
                <a:close/>
                <a:moveTo>
                  <a:pt x="7" y="6"/>
                </a:moveTo>
                <a:cubicBezTo>
                  <a:pt x="8" y="5"/>
                  <a:pt x="8" y="3"/>
                  <a:pt x="9" y="2"/>
                </a:cubicBezTo>
                <a:cubicBezTo>
                  <a:pt x="9" y="2"/>
                  <a:pt x="9" y="2"/>
                  <a:pt x="8" y="2"/>
                </a:cubicBezTo>
                <a:cubicBezTo>
                  <a:pt x="8" y="2"/>
                  <a:pt x="8" y="2"/>
                  <a:pt x="7" y="3"/>
                </a:cubicBezTo>
                <a:cubicBezTo>
                  <a:pt x="7" y="3"/>
                  <a:pt x="7" y="4"/>
                  <a:pt x="6" y="5"/>
                </a:cubicBezTo>
                <a:cubicBezTo>
                  <a:pt x="6" y="6"/>
                  <a:pt x="5" y="7"/>
                  <a:pt x="5" y="9"/>
                </a:cubicBezTo>
                <a:cubicBezTo>
                  <a:pt x="5" y="11"/>
                  <a:pt x="5" y="13"/>
                  <a:pt x="5" y="14"/>
                </a:cubicBezTo>
                <a:cubicBezTo>
                  <a:pt x="5" y="14"/>
                  <a:pt x="5" y="14"/>
                  <a:pt x="5" y="14"/>
                </a:cubicBezTo>
                <a:cubicBezTo>
                  <a:pt x="5" y="12"/>
                  <a:pt x="5" y="10"/>
                  <a:pt x="6" y="8"/>
                </a:cubicBezTo>
                <a:cubicBezTo>
                  <a:pt x="6" y="7"/>
                  <a:pt x="6" y="7"/>
                  <a:pt x="7" y="6"/>
                </a:cubicBezTo>
                <a:close/>
                <a:moveTo>
                  <a:pt x="134" y="46"/>
                </a:moveTo>
                <a:cubicBezTo>
                  <a:pt x="135" y="47"/>
                  <a:pt x="136" y="47"/>
                  <a:pt x="137" y="47"/>
                </a:cubicBezTo>
                <a:cubicBezTo>
                  <a:pt x="137" y="47"/>
                  <a:pt x="137" y="47"/>
                  <a:pt x="138" y="46"/>
                </a:cubicBezTo>
                <a:cubicBezTo>
                  <a:pt x="138" y="46"/>
                  <a:pt x="138" y="45"/>
                  <a:pt x="138" y="44"/>
                </a:cubicBezTo>
                <a:cubicBezTo>
                  <a:pt x="138" y="45"/>
                  <a:pt x="137" y="45"/>
                  <a:pt x="136" y="45"/>
                </a:cubicBezTo>
                <a:cubicBezTo>
                  <a:pt x="136" y="45"/>
                  <a:pt x="135" y="45"/>
                  <a:pt x="134" y="45"/>
                </a:cubicBezTo>
                <a:cubicBezTo>
                  <a:pt x="134" y="45"/>
                  <a:pt x="134" y="46"/>
                  <a:pt x="134" y="46"/>
                </a:cubicBezTo>
                <a:close/>
                <a:moveTo>
                  <a:pt x="123" y="29"/>
                </a:moveTo>
                <a:cubicBezTo>
                  <a:pt x="125" y="31"/>
                  <a:pt x="127" y="33"/>
                  <a:pt x="129" y="36"/>
                </a:cubicBezTo>
                <a:cubicBezTo>
                  <a:pt x="129" y="35"/>
                  <a:pt x="125" y="30"/>
                  <a:pt x="123" y="29"/>
                </a:cubicBezTo>
                <a:close/>
                <a:moveTo>
                  <a:pt x="131" y="29"/>
                </a:moveTo>
                <a:cubicBezTo>
                  <a:pt x="132" y="31"/>
                  <a:pt x="133" y="32"/>
                  <a:pt x="135" y="33"/>
                </a:cubicBezTo>
                <a:cubicBezTo>
                  <a:pt x="135" y="33"/>
                  <a:pt x="135" y="33"/>
                  <a:pt x="135" y="33"/>
                </a:cubicBezTo>
                <a:cubicBezTo>
                  <a:pt x="134" y="32"/>
                  <a:pt x="133" y="30"/>
                  <a:pt x="131" y="29"/>
                </a:cubicBezTo>
                <a:close/>
                <a:moveTo>
                  <a:pt x="121" y="22"/>
                </a:moveTo>
                <a:cubicBezTo>
                  <a:pt x="121" y="22"/>
                  <a:pt x="121" y="22"/>
                  <a:pt x="121" y="22"/>
                </a:cubicBezTo>
                <a:cubicBezTo>
                  <a:pt x="121" y="23"/>
                  <a:pt x="122" y="24"/>
                  <a:pt x="123" y="24"/>
                </a:cubicBezTo>
                <a:cubicBezTo>
                  <a:pt x="123" y="24"/>
                  <a:pt x="122" y="23"/>
                  <a:pt x="121" y="22"/>
                </a:cubicBezTo>
                <a:close/>
                <a:moveTo>
                  <a:pt x="106" y="14"/>
                </a:moveTo>
                <a:cubicBezTo>
                  <a:pt x="108" y="15"/>
                  <a:pt x="109" y="15"/>
                  <a:pt x="109" y="15"/>
                </a:cubicBezTo>
                <a:cubicBezTo>
                  <a:pt x="109" y="14"/>
                  <a:pt x="108" y="14"/>
                  <a:pt x="106" y="14"/>
                </a:cubicBezTo>
                <a:close/>
                <a:moveTo>
                  <a:pt x="135" y="43"/>
                </a:moveTo>
                <a:cubicBezTo>
                  <a:pt x="136" y="43"/>
                  <a:pt x="136" y="43"/>
                  <a:pt x="137" y="43"/>
                </a:cubicBezTo>
                <a:cubicBezTo>
                  <a:pt x="136" y="42"/>
                  <a:pt x="136" y="42"/>
                  <a:pt x="135" y="43"/>
                </a:cubicBezTo>
                <a:close/>
                <a:moveTo>
                  <a:pt x="131" y="39"/>
                </a:moveTo>
                <a:cubicBezTo>
                  <a:pt x="131" y="38"/>
                  <a:pt x="131" y="38"/>
                  <a:pt x="130" y="38"/>
                </a:cubicBezTo>
                <a:cubicBezTo>
                  <a:pt x="131" y="38"/>
                  <a:pt x="131" y="39"/>
                  <a:pt x="131" y="39"/>
                </a:cubicBezTo>
                <a:close/>
                <a:moveTo>
                  <a:pt x="7" y="29"/>
                </a:moveTo>
                <a:cubicBezTo>
                  <a:pt x="8" y="30"/>
                  <a:pt x="8" y="30"/>
                  <a:pt x="8" y="30"/>
                </a:cubicBezTo>
                <a:cubicBezTo>
                  <a:pt x="8" y="29"/>
                  <a:pt x="8" y="29"/>
                  <a:pt x="8" y="28"/>
                </a:cubicBezTo>
                <a:cubicBezTo>
                  <a:pt x="8" y="28"/>
                  <a:pt x="8" y="28"/>
                  <a:pt x="8" y="28"/>
                </a:cubicBezTo>
                <a:cubicBezTo>
                  <a:pt x="8" y="29"/>
                  <a:pt x="8" y="29"/>
                  <a:pt x="7" y="2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68" name="Freeform 367"/>
          <p:cNvSpPr>
            <a:spLocks noEditPoints="1"/>
          </p:cNvSpPr>
          <p:nvPr/>
        </p:nvSpPr>
        <p:spPr bwMode="auto">
          <a:xfrm>
            <a:off x="6765926" y="1600201"/>
            <a:ext cx="153988" cy="346075"/>
          </a:xfrm>
          <a:custGeom>
            <a:gdLst>
              <a:gd fmla="*/ 54 w 62" name="T0"/>
              <a:gd fmla="*/ 24 h 140" name="T1"/>
              <a:gd fmla="*/ 58 w 62" name="T2"/>
              <a:gd fmla="*/ 79 h 140" name="T3"/>
              <a:gd fmla="*/ 50 w 62" name="T4"/>
              <a:gd fmla="*/ 137 h 140" name="T5"/>
              <a:gd fmla="*/ 1 w 62" name="T6"/>
              <a:gd fmla="*/ 69 h 140" name="T7"/>
              <a:gd fmla="*/ 17 w 62" name="T8"/>
              <a:gd fmla="*/ 6 h 140" name="T9"/>
              <a:gd fmla="*/ 30 w 62" name="T10"/>
              <a:gd fmla="*/ 95 h 140" name="T11"/>
              <a:gd fmla="*/ 43 w 62" name="T12"/>
              <a:gd fmla="*/ 89 h 140" name="T13"/>
              <a:gd fmla="*/ 52 w 62" name="T14"/>
              <a:gd fmla="*/ 89 h 140" name="T15"/>
              <a:gd fmla="*/ 54 w 62" name="T16"/>
              <a:gd fmla="*/ 69 h 140" name="T17"/>
              <a:gd fmla="*/ 51 w 62" name="T18"/>
              <a:gd fmla="*/ 75 h 140" name="T19"/>
              <a:gd fmla="*/ 30 w 62" name="T20"/>
              <a:gd fmla="*/ 95 h 140" name="T21"/>
              <a:gd fmla="*/ 36 w 62" name="T22"/>
              <a:gd fmla="*/ 50 h 140" name="T23"/>
              <a:gd fmla="*/ 12 w 62" name="T24"/>
              <a:gd fmla="*/ 57 h 140" name="T25"/>
              <a:gd fmla="*/ 48 w 62" name="T26"/>
              <a:gd fmla="*/ 36 h 140" name="T27"/>
              <a:gd fmla="*/ 32 w 62" name="T28"/>
              <a:gd fmla="*/ 62 h 140" name="T29"/>
              <a:gd fmla="*/ 18 w 62" name="T30"/>
              <a:gd fmla="*/ 101 h 140" name="T31"/>
              <a:gd fmla="*/ 36 w 62" name="T32"/>
              <a:gd fmla="*/ 80 h 140" name="T33"/>
              <a:gd fmla="*/ 10 w 62" name="T34"/>
              <a:gd fmla="*/ 96 h 140" name="T35"/>
              <a:gd fmla="*/ 12 w 62" name="T36"/>
              <a:gd fmla="*/ 91 h 140" name="T37"/>
              <a:gd fmla="*/ 44 w 62" name="T38"/>
              <a:gd fmla="*/ 18 h 140" name="T39"/>
              <a:gd fmla="*/ 13 w 62" name="T40"/>
              <a:gd fmla="*/ 43 h 140" name="T41"/>
              <a:gd fmla="*/ 15 w 62" name="T42"/>
              <a:gd fmla="*/ 50 h 140" name="T43"/>
              <a:gd fmla="*/ 17 w 62" name="T44"/>
              <a:gd fmla="*/ 44 h 140" name="T45"/>
              <a:gd fmla="*/ 7 w 62" name="T46"/>
              <a:gd fmla="*/ 45 h 140" name="T47"/>
              <a:gd fmla="*/ 8 w 62" name="T48"/>
              <a:gd fmla="*/ 40 h 140" name="T49"/>
              <a:gd fmla="*/ 6 w 62" name="T50"/>
              <a:gd fmla="*/ 35 h 140" name="T51"/>
              <a:gd fmla="*/ 28 w 62" name="T52"/>
              <a:gd fmla="*/ 114 h 140" name="T53"/>
              <a:gd fmla="*/ 37 w 62" name="T54"/>
              <a:gd fmla="*/ 99 h 140" name="T55"/>
              <a:gd fmla="*/ 55 w 62" name="T56"/>
              <a:gd fmla="*/ 93 h 140" name="T57"/>
              <a:gd fmla="*/ 53 w 62" name="T58"/>
              <a:gd fmla="*/ 57 h 140" name="T59"/>
              <a:gd fmla="*/ 52 w 62" name="T60"/>
              <a:gd fmla="*/ 52 h 140" name="T61"/>
              <a:gd fmla="*/ 55 w 62" name="T62"/>
              <a:gd fmla="*/ 101 h 140" name="T63"/>
              <a:gd fmla="*/ 53 w 62" name="T64"/>
              <a:gd fmla="*/ 110 h 140" name="T65"/>
              <a:gd fmla="*/ 55 w 62" name="T66"/>
              <a:gd fmla="*/ 102 h 140" name="T67"/>
              <a:gd fmla="*/ 13 w 62" name="T68"/>
              <a:gd fmla="*/ 30 h 140" name="T69"/>
              <a:gd fmla="*/ 4 w 62" name="T70"/>
              <a:gd fmla="*/ 60 h 140" name="T71"/>
              <a:gd fmla="*/ 4 w 62" name="T72"/>
              <a:gd fmla="*/ 31 h 140" name="T73"/>
              <a:gd fmla="*/ 22 w 62" name="T74"/>
              <a:gd fmla="*/ 78 h 140" name="T75"/>
              <a:gd fmla="*/ 10 w 62" name="T76"/>
              <a:gd fmla="*/ 83 h 140" name="T77"/>
              <a:gd fmla="*/ 8 w 62" name="T78"/>
              <a:gd fmla="*/ 77 h 140" name="T79"/>
              <a:gd fmla="*/ 18 w 62" name="T80"/>
              <a:gd fmla="*/ 130 h 140" name="T81"/>
              <a:gd fmla="*/ 22 w 62" name="T82"/>
              <a:gd fmla="*/ 62 h 140" name="T83"/>
              <a:gd fmla="*/ 37 w 62" name="T84"/>
              <a:gd fmla="*/ 131 h 140" name="T85"/>
              <a:gd fmla="*/ 26 w 62" name="T86"/>
              <a:gd fmla="*/ 13 h 140" name="T87"/>
              <a:gd fmla="*/ 22 w 62" name="T88"/>
              <a:gd fmla="*/ 54 h 140" name="T89"/>
              <a:gd fmla="*/ 60 w 62" name="T90"/>
              <a:gd fmla="*/ 127 h 140" name="T91"/>
              <a:gd fmla="*/ 10 w 62" name="T92"/>
              <a:gd fmla="*/ 115 h 140" name="T93"/>
              <a:gd fmla="*/ 39 w 62" name="T94"/>
              <a:gd fmla="*/ 8 h 140" name="T95"/>
              <a:gd fmla="*/ 44 w 62" name="T96"/>
              <a:gd fmla="*/ 126 h 140" name="T97"/>
              <a:gd fmla="*/ 48 w 62" name="T98"/>
              <a:gd fmla="*/ 126 h 140" name="T99"/>
              <a:gd fmla="*/ 32 w 62" name="T100"/>
              <a:gd fmla="*/ 7 h 140" name="T101"/>
              <a:gd fmla="*/ 14 w 62" name="T102"/>
              <a:gd fmla="*/ 131 h 140" name="T103"/>
              <a:gd fmla="*/ 38 w 62" name="T104"/>
              <a:gd fmla="*/ 136 h 140" name="T105"/>
              <a:gd fmla="*/ 57 w 62" name="T106"/>
              <a:gd fmla="*/ 114 h 140" name="T107"/>
              <a:gd fmla="*/ 51 w 62" name="T108"/>
              <a:gd fmla="*/ 24 h 140" name="T109"/>
              <a:gd fmla="*/ 49 w 62" name="T110"/>
              <a:gd fmla="*/ 135 h 140" name="T111"/>
              <a:gd fmla="*/ 23 w 62" name="T112"/>
              <a:gd fmla="*/ 133 h 140"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40" w="62">
                <a:moveTo>
                  <a:pt x="38" y="3"/>
                </a:moveTo>
                <a:cubicBezTo>
                  <a:pt x="39" y="4"/>
                  <a:pt x="40" y="4"/>
                  <a:pt x="41" y="4"/>
                </a:cubicBezTo>
                <a:cubicBezTo>
                  <a:pt x="42" y="4"/>
                  <a:pt x="42" y="4"/>
                  <a:pt x="43" y="4"/>
                </a:cubicBezTo>
                <a:cubicBezTo>
                  <a:pt x="43" y="5"/>
                  <a:pt x="44" y="5"/>
                  <a:pt x="44" y="5"/>
                </a:cubicBezTo>
                <a:cubicBezTo>
                  <a:pt x="46" y="6"/>
                  <a:pt x="47" y="7"/>
                  <a:pt x="48" y="9"/>
                </a:cubicBezTo>
                <a:cubicBezTo>
                  <a:pt x="48" y="10"/>
                  <a:pt x="49" y="12"/>
                  <a:pt x="50" y="14"/>
                </a:cubicBezTo>
                <a:cubicBezTo>
                  <a:pt x="52" y="17"/>
                  <a:pt x="53" y="21"/>
                  <a:pt x="54" y="24"/>
                </a:cubicBezTo>
                <a:cubicBezTo>
                  <a:pt x="55" y="28"/>
                  <a:pt x="56" y="32"/>
                  <a:pt x="56" y="36"/>
                </a:cubicBezTo>
                <a:cubicBezTo>
                  <a:pt x="56" y="37"/>
                  <a:pt x="56" y="38"/>
                  <a:pt x="57" y="38"/>
                </a:cubicBezTo>
                <a:cubicBezTo>
                  <a:pt x="57" y="38"/>
                  <a:pt x="57" y="39"/>
                  <a:pt x="57" y="39"/>
                </a:cubicBezTo>
                <a:cubicBezTo>
                  <a:pt x="56" y="39"/>
                  <a:pt x="57" y="40"/>
                  <a:pt x="57" y="40"/>
                </a:cubicBezTo>
                <a:cubicBezTo>
                  <a:pt x="57" y="46"/>
                  <a:pt x="58" y="51"/>
                  <a:pt x="58" y="56"/>
                </a:cubicBezTo>
                <a:cubicBezTo>
                  <a:pt x="58" y="61"/>
                  <a:pt x="58" y="67"/>
                  <a:pt x="58" y="72"/>
                </a:cubicBezTo>
                <a:cubicBezTo>
                  <a:pt x="58" y="74"/>
                  <a:pt x="58" y="77"/>
                  <a:pt x="58" y="79"/>
                </a:cubicBezTo>
                <a:cubicBezTo>
                  <a:pt x="59" y="84"/>
                  <a:pt x="59" y="89"/>
                  <a:pt x="60" y="94"/>
                </a:cubicBezTo>
                <a:cubicBezTo>
                  <a:pt x="60" y="98"/>
                  <a:pt x="60" y="102"/>
                  <a:pt x="61" y="106"/>
                </a:cubicBezTo>
                <a:cubicBezTo>
                  <a:pt x="61" y="111"/>
                  <a:pt x="62" y="117"/>
                  <a:pt x="62" y="122"/>
                </a:cubicBezTo>
                <a:cubicBezTo>
                  <a:pt x="62" y="124"/>
                  <a:pt x="62" y="125"/>
                  <a:pt x="62" y="127"/>
                </a:cubicBezTo>
                <a:cubicBezTo>
                  <a:pt x="62" y="129"/>
                  <a:pt x="60" y="130"/>
                  <a:pt x="59" y="131"/>
                </a:cubicBezTo>
                <a:cubicBezTo>
                  <a:pt x="57" y="131"/>
                  <a:pt x="56" y="132"/>
                  <a:pt x="55" y="134"/>
                </a:cubicBezTo>
                <a:cubicBezTo>
                  <a:pt x="54" y="135"/>
                  <a:pt x="52" y="136"/>
                  <a:pt x="50" y="137"/>
                </a:cubicBezTo>
                <a:cubicBezTo>
                  <a:pt x="47" y="139"/>
                  <a:pt x="43" y="139"/>
                  <a:pt x="39" y="140"/>
                </a:cubicBezTo>
                <a:cubicBezTo>
                  <a:pt x="33" y="140"/>
                  <a:pt x="27" y="140"/>
                  <a:pt x="22" y="139"/>
                </a:cubicBezTo>
                <a:cubicBezTo>
                  <a:pt x="19" y="139"/>
                  <a:pt x="17" y="138"/>
                  <a:pt x="14" y="137"/>
                </a:cubicBezTo>
                <a:cubicBezTo>
                  <a:pt x="11" y="135"/>
                  <a:pt x="9" y="132"/>
                  <a:pt x="8" y="129"/>
                </a:cubicBezTo>
                <a:cubicBezTo>
                  <a:pt x="7" y="122"/>
                  <a:pt x="5" y="114"/>
                  <a:pt x="5" y="107"/>
                </a:cubicBezTo>
                <a:cubicBezTo>
                  <a:pt x="4" y="102"/>
                  <a:pt x="3" y="97"/>
                  <a:pt x="2" y="92"/>
                </a:cubicBezTo>
                <a:cubicBezTo>
                  <a:pt x="1" y="84"/>
                  <a:pt x="0" y="77"/>
                  <a:pt x="1" y="69"/>
                </a:cubicBezTo>
                <a:cubicBezTo>
                  <a:pt x="1" y="64"/>
                  <a:pt x="1" y="59"/>
                  <a:pt x="0" y="54"/>
                </a:cubicBezTo>
                <a:cubicBezTo>
                  <a:pt x="0" y="47"/>
                  <a:pt x="0" y="41"/>
                  <a:pt x="1" y="34"/>
                </a:cubicBezTo>
                <a:cubicBezTo>
                  <a:pt x="1" y="31"/>
                  <a:pt x="1" y="27"/>
                  <a:pt x="2" y="23"/>
                </a:cubicBezTo>
                <a:cubicBezTo>
                  <a:pt x="2" y="21"/>
                  <a:pt x="3" y="18"/>
                  <a:pt x="4" y="16"/>
                </a:cubicBezTo>
                <a:cubicBezTo>
                  <a:pt x="5" y="13"/>
                  <a:pt x="7" y="11"/>
                  <a:pt x="9" y="10"/>
                </a:cubicBezTo>
                <a:cubicBezTo>
                  <a:pt x="11" y="8"/>
                  <a:pt x="13" y="7"/>
                  <a:pt x="15" y="7"/>
                </a:cubicBezTo>
                <a:cubicBezTo>
                  <a:pt x="16" y="6"/>
                  <a:pt x="16" y="6"/>
                  <a:pt x="17" y="6"/>
                </a:cubicBezTo>
                <a:cubicBezTo>
                  <a:pt x="21" y="4"/>
                  <a:pt x="26" y="3"/>
                  <a:pt x="30" y="3"/>
                </a:cubicBezTo>
                <a:cubicBezTo>
                  <a:pt x="31" y="3"/>
                  <a:pt x="32" y="3"/>
                  <a:pt x="32" y="2"/>
                </a:cubicBezTo>
                <a:cubicBezTo>
                  <a:pt x="33" y="2"/>
                  <a:pt x="34" y="1"/>
                  <a:pt x="34" y="1"/>
                </a:cubicBezTo>
                <a:cubicBezTo>
                  <a:pt x="35" y="0"/>
                  <a:pt x="36" y="0"/>
                  <a:pt x="37" y="1"/>
                </a:cubicBezTo>
                <a:cubicBezTo>
                  <a:pt x="37" y="1"/>
                  <a:pt x="38" y="1"/>
                  <a:pt x="38" y="2"/>
                </a:cubicBezTo>
                <a:cubicBezTo>
                  <a:pt x="38" y="3"/>
                  <a:pt x="38" y="3"/>
                  <a:pt x="38" y="3"/>
                </a:cubicBezTo>
                <a:close/>
                <a:moveTo>
                  <a:pt x="30" y="95"/>
                </a:moveTo>
                <a:cubicBezTo>
                  <a:pt x="30" y="95"/>
                  <a:pt x="30" y="94"/>
                  <a:pt x="30" y="94"/>
                </a:cubicBezTo>
                <a:cubicBezTo>
                  <a:pt x="37" y="90"/>
                  <a:pt x="43" y="85"/>
                  <a:pt x="50" y="81"/>
                </a:cubicBezTo>
                <a:cubicBezTo>
                  <a:pt x="50" y="81"/>
                  <a:pt x="50" y="81"/>
                  <a:pt x="50" y="80"/>
                </a:cubicBezTo>
                <a:cubicBezTo>
                  <a:pt x="51" y="80"/>
                  <a:pt x="51" y="80"/>
                  <a:pt x="52" y="81"/>
                </a:cubicBezTo>
                <a:cubicBezTo>
                  <a:pt x="52" y="81"/>
                  <a:pt x="52" y="82"/>
                  <a:pt x="52" y="82"/>
                </a:cubicBezTo>
                <a:cubicBezTo>
                  <a:pt x="51" y="82"/>
                  <a:pt x="51" y="82"/>
                  <a:pt x="51" y="83"/>
                </a:cubicBezTo>
                <a:cubicBezTo>
                  <a:pt x="48" y="85"/>
                  <a:pt x="45" y="87"/>
                  <a:pt x="43" y="89"/>
                </a:cubicBezTo>
                <a:cubicBezTo>
                  <a:pt x="36" y="95"/>
                  <a:pt x="29" y="100"/>
                  <a:pt x="22" y="107"/>
                </a:cubicBezTo>
                <a:cubicBezTo>
                  <a:pt x="21" y="107"/>
                  <a:pt x="21" y="107"/>
                  <a:pt x="21" y="108"/>
                </a:cubicBezTo>
                <a:cubicBezTo>
                  <a:pt x="21" y="108"/>
                  <a:pt x="21" y="107"/>
                  <a:pt x="22" y="107"/>
                </a:cubicBezTo>
                <a:cubicBezTo>
                  <a:pt x="27" y="103"/>
                  <a:pt x="33" y="99"/>
                  <a:pt x="38" y="95"/>
                </a:cubicBezTo>
                <a:cubicBezTo>
                  <a:pt x="42" y="92"/>
                  <a:pt x="47" y="90"/>
                  <a:pt x="51" y="87"/>
                </a:cubicBezTo>
                <a:cubicBezTo>
                  <a:pt x="52" y="87"/>
                  <a:pt x="52" y="87"/>
                  <a:pt x="53" y="87"/>
                </a:cubicBezTo>
                <a:cubicBezTo>
                  <a:pt x="53" y="88"/>
                  <a:pt x="53" y="88"/>
                  <a:pt x="52" y="89"/>
                </a:cubicBezTo>
                <a:cubicBezTo>
                  <a:pt x="51" y="90"/>
                  <a:pt x="50" y="90"/>
                  <a:pt x="49" y="91"/>
                </a:cubicBezTo>
                <a:cubicBezTo>
                  <a:pt x="40" y="99"/>
                  <a:pt x="31" y="107"/>
                  <a:pt x="22" y="115"/>
                </a:cubicBezTo>
                <a:cubicBezTo>
                  <a:pt x="22" y="116"/>
                  <a:pt x="22" y="116"/>
                  <a:pt x="22" y="116"/>
                </a:cubicBezTo>
                <a:cubicBezTo>
                  <a:pt x="22" y="116"/>
                  <a:pt x="22" y="116"/>
                  <a:pt x="23" y="116"/>
                </a:cubicBezTo>
                <a:cubicBezTo>
                  <a:pt x="33" y="108"/>
                  <a:pt x="43" y="100"/>
                  <a:pt x="53" y="92"/>
                </a:cubicBezTo>
                <a:cubicBezTo>
                  <a:pt x="54" y="91"/>
                  <a:pt x="54" y="91"/>
                  <a:pt x="55" y="91"/>
                </a:cubicBezTo>
                <a:cubicBezTo>
                  <a:pt x="56" y="89"/>
                  <a:pt x="55" y="71"/>
                  <a:pt x="54" y="69"/>
                </a:cubicBezTo>
                <a:cubicBezTo>
                  <a:pt x="54" y="70"/>
                  <a:pt x="53" y="70"/>
                  <a:pt x="53" y="70"/>
                </a:cubicBezTo>
                <a:cubicBezTo>
                  <a:pt x="49" y="73"/>
                  <a:pt x="44" y="76"/>
                  <a:pt x="40" y="80"/>
                </a:cubicBezTo>
                <a:cubicBezTo>
                  <a:pt x="33" y="85"/>
                  <a:pt x="26" y="91"/>
                  <a:pt x="19" y="98"/>
                </a:cubicBezTo>
                <a:cubicBezTo>
                  <a:pt x="19" y="98"/>
                  <a:pt x="19" y="98"/>
                  <a:pt x="19" y="98"/>
                </a:cubicBezTo>
                <a:cubicBezTo>
                  <a:pt x="19" y="98"/>
                  <a:pt x="19" y="98"/>
                  <a:pt x="19" y="99"/>
                </a:cubicBezTo>
                <a:cubicBezTo>
                  <a:pt x="20" y="98"/>
                  <a:pt x="21" y="97"/>
                  <a:pt x="22" y="96"/>
                </a:cubicBezTo>
                <a:cubicBezTo>
                  <a:pt x="32" y="89"/>
                  <a:pt x="41" y="82"/>
                  <a:pt x="51" y="75"/>
                </a:cubicBezTo>
                <a:cubicBezTo>
                  <a:pt x="51" y="75"/>
                  <a:pt x="52" y="75"/>
                  <a:pt x="52" y="74"/>
                </a:cubicBezTo>
                <a:cubicBezTo>
                  <a:pt x="53" y="74"/>
                  <a:pt x="53" y="74"/>
                  <a:pt x="54" y="74"/>
                </a:cubicBezTo>
                <a:cubicBezTo>
                  <a:pt x="54" y="75"/>
                  <a:pt x="54" y="75"/>
                  <a:pt x="54" y="76"/>
                </a:cubicBezTo>
                <a:cubicBezTo>
                  <a:pt x="53" y="76"/>
                  <a:pt x="53" y="77"/>
                  <a:pt x="52" y="77"/>
                </a:cubicBezTo>
                <a:cubicBezTo>
                  <a:pt x="49" y="79"/>
                  <a:pt x="46" y="81"/>
                  <a:pt x="43" y="83"/>
                </a:cubicBezTo>
                <a:cubicBezTo>
                  <a:pt x="39" y="87"/>
                  <a:pt x="35" y="90"/>
                  <a:pt x="30" y="94"/>
                </a:cubicBezTo>
                <a:cubicBezTo>
                  <a:pt x="30" y="94"/>
                  <a:pt x="30" y="94"/>
                  <a:pt x="30" y="95"/>
                </a:cubicBezTo>
                <a:cubicBezTo>
                  <a:pt x="29" y="95"/>
                  <a:pt x="29" y="95"/>
                  <a:pt x="29" y="95"/>
                </a:cubicBezTo>
                <a:cubicBezTo>
                  <a:pt x="29" y="95"/>
                  <a:pt x="29" y="95"/>
                  <a:pt x="29" y="95"/>
                </a:cubicBezTo>
                <a:cubicBezTo>
                  <a:pt x="29" y="95"/>
                  <a:pt x="29" y="95"/>
                  <a:pt x="30" y="95"/>
                </a:cubicBezTo>
                <a:close/>
                <a:moveTo>
                  <a:pt x="11" y="66"/>
                </a:moveTo>
                <a:cubicBezTo>
                  <a:pt x="11" y="66"/>
                  <a:pt x="11" y="67"/>
                  <a:pt x="11" y="67"/>
                </a:cubicBezTo>
                <a:cubicBezTo>
                  <a:pt x="12" y="66"/>
                  <a:pt x="13" y="66"/>
                  <a:pt x="14" y="65"/>
                </a:cubicBezTo>
                <a:cubicBezTo>
                  <a:pt x="21" y="60"/>
                  <a:pt x="29" y="55"/>
                  <a:pt x="36" y="50"/>
                </a:cubicBezTo>
                <a:cubicBezTo>
                  <a:pt x="41" y="47"/>
                  <a:pt x="45" y="44"/>
                  <a:pt x="50" y="41"/>
                </a:cubicBezTo>
                <a:cubicBezTo>
                  <a:pt x="51" y="41"/>
                  <a:pt x="51" y="40"/>
                  <a:pt x="51" y="40"/>
                </a:cubicBezTo>
                <a:cubicBezTo>
                  <a:pt x="50" y="36"/>
                  <a:pt x="50" y="33"/>
                  <a:pt x="49" y="30"/>
                </a:cubicBezTo>
                <a:cubicBezTo>
                  <a:pt x="49" y="30"/>
                  <a:pt x="49" y="30"/>
                  <a:pt x="49" y="29"/>
                </a:cubicBezTo>
                <a:cubicBezTo>
                  <a:pt x="49" y="30"/>
                  <a:pt x="48" y="30"/>
                  <a:pt x="48" y="30"/>
                </a:cubicBezTo>
                <a:cubicBezTo>
                  <a:pt x="41" y="35"/>
                  <a:pt x="34" y="41"/>
                  <a:pt x="27" y="46"/>
                </a:cubicBezTo>
                <a:cubicBezTo>
                  <a:pt x="22" y="50"/>
                  <a:pt x="17" y="53"/>
                  <a:pt x="12" y="57"/>
                </a:cubicBezTo>
                <a:cubicBezTo>
                  <a:pt x="12" y="58"/>
                  <a:pt x="12" y="58"/>
                  <a:pt x="11" y="58"/>
                </a:cubicBezTo>
                <a:cubicBezTo>
                  <a:pt x="12" y="58"/>
                  <a:pt x="12" y="58"/>
                  <a:pt x="12" y="58"/>
                </a:cubicBezTo>
                <a:cubicBezTo>
                  <a:pt x="14" y="57"/>
                  <a:pt x="16" y="56"/>
                  <a:pt x="17" y="55"/>
                </a:cubicBezTo>
                <a:cubicBezTo>
                  <a:pt x="24" y="50"/>
                  <a:pt x="32" y="45"/>
                  <a:pt x="39" y="41"/>
                </a:cubicBezTo>
                <a:cubicBezTo>
                  <a:pt x="41" y="39"/>
                  <a:pt x="44" y="37"/>
                  <a:pt x="46" y="36"/>
                </a:cubicBezTo>
                <a:cubicBezTo>
                  <a:pt x="47" y="36"/>
                  <a:pt x="47" y="36"/>
                  <a:pt x="47" y="36"/>
                </a:cubicBezTo>
                <a:cubicBezTo>
                  <a:pt x="47" y="35"/>
                  <a:pt x="48" y="35"/>
                  <a:pt x="48" y="36"/>
                </a:cubicBezTo>
                <a:cubicBezTo>
                  <a:pt x="48" y="36"/>
                  <a:pt x="48" y="37"/>
                  <a:pt x="48" y="37"/>
                </a:cubicBezTo>
                <a:cubicBezTo>
                  <a:pt x="48" y="37"/>
                  <a:pt x="47" y="38"/>
                  <a:pt x="47" y="38"/>
                </a:cubicBezTo>
                <a:cubicBezTo>
                  <a:pt x="41" y="42"/>
                  <a:pt x="35" y="47"/>
                  <a:pt x="29" y="51"/>
                </a:cubicBezTo>
                <a:cubicBezTo>
                  <a:pt x="23" y="56"/>
                  <a:pt x="18" y="60"/>
                  <a:pt x="12" y="66"/>
                </a:cubicBezTo>
                <a:cubicBezTo>
                  <a:pt x="12" y="66"/>
                  <a:pt x="12" y="66"/>
                  <a:pt x="11" y="66"/>
                </a:cubicBezTo>
                <a:close/>
                <a:moveTo>
                  <a:pt x="12" y="75"/>
                </a:moveTo>
                <a:cubicBezTo>
                  <a:pt x="19" y="71"/>
                  <a:pt x="26" y="66"/>
                  <a:pt x="32" y="62"/>
                </a:cubicBezTo>
                <a:cubicBezTo>
                  <a:pt x="39" y="58"/>
                  <a:pt x="45" y="53"/>
                  <a:pt x="52" y="49"/>
                </a:cubicBezTo>
                <a:cubicBezTo>
                  <a:pt x="52" y="47"/>
                  <a:pt x="51" y="45"/>
                  <a:pt x="51" y="43"/>
                </a:cubicBezTo>
                <a:cubicBezTo>
                  <a:pt x="51" y="43"/>
                  <a:pt x="50" y="43"/>
                  <a:pt x="50" y="44"/>
                </a:cubicBezTo>
                <a:cubicBezTo>
                  <a:pt x="46" y="47"/>
                  <a:pt x="41" y="50"/>
                  <a:pt x="36" y="54"/>
                </a:cubicBezTo>
                <a:cubicBezTo>
                  <a:pt x="29" y="59"/>
                  <a:pt x="23" y="65"/>
                  <a:pt x="17" y="70"/>
                </a:cubicBezTo>
                <a:cubicBezTo>
                  <a:pt x="15" y="72"/>
                  <a:pt x="14" y="73"/>
                  <a:pt x="12" y="75"/>
                </a:cubicBezTo>
                <a:close/>
                <a:moveTo>
                  <a:pt x="18" y="101"/>
                </a:moveTo>
                <a:cubicBezTo>
                  <a:pt x="18" y="101"/>
                  <a:pt x="18" y="101"/>
                  <a:pt x="18" y="101"/>
                </a:cubicBezTo>
                <a:cubicBezTo>
                  <a:pt x="17" y="102"/>
                  <a:pt x="17" y="102"/>
                  <a:pt x="16" y="102"/>
                </a:cubicBezTo>
                <a:cubicBezTo>
                  <a:pt x="15" y="103"/>
                  <a:pt x="14" y="103"/>
                  <a:pt x="14" y="102"/>
                </a:cubicBezTo>
                <a:cubicBezTo>
                  <a:pt x="14" y="101"/>
                  <a:pt x="14" y="101"/>
                  <a:pt x="14" y="100"/>
                </a:cubicBezTo>
                <a:cubicBezTo>
                  <a:pt x="14" y="100"/>
                  <a:pt x="15" y="99"/>
                  <a:pt x="15" y="99"/>
                </a:cubicBezTo>
                <a:cubicBezTo>
                  <a:pt x="17" y="97"/>
                  <a:pt x="19" y="95"/>
                  <a:pt x="21" y="94"/>
                </a:cubicBezTo>
                <a:cubicBezTo>
                  <a:pt x="26" y="89"/>
                  <a:pt x="31" y="84"/>
                  <a:pt x="36" y="80"/>
                </a:cubicBezTo>
                <a:cubicBezTo>
                  <a:pt x="37" y="80"/>
                  <a:pt x="37" y="80"/>
                  <a:pt x="37" y="79"/>
                </a:cubicBezTo>
                <a:cubicBezTo>
                  <a:pt x="37" y="79"/>
                  <a:pt x="37" y="80"/>
                  <a:pt x="36" y="80"/>
                </a:cubicBezTo>
                <a:cubicBezTo>
                  <a:pt x="31" y="83"/>
                  <a:pt x="26" y="87"/>
                  <a:pt x="21" y="91"/>
                </a:cubicBezTo>
                <a:cubicBezTo>
                  <a:pt x="18" y="93"/>
                  <a:pt x="16" y="94"/>
                  <a:pt x="13" y="96"/>
                </a:cubicBezTo>
                <a:cubicBezTo>
                  <a:pt x="12" y="97"/>
                  <a:pt x="12" y="97"/>
                  <a:pt x="11" y="97"/>
                </a:cubicBezTo>
                <a:cubicBezTo>
                  <a:pt x="11" y="98"/>
                  <a:pt x="10" y="97"/>
                  <a:pt x="10" y="97"/>
                </a:cubicBezTo>
                <a:cubicBezTo>
                  <a:pt x="10" y="97"/>
                  <a:pt x="10" y="96"/>
                  <a:pt x="10" y="96"/>
                </a:cubicBezTo>
                <a:cubicBezTo>
                  <a:pt x="10" y="95"/>
                  <a:pt x="10" y="95"/>
                  <a:pt x="11" y="95"/>
                </a:cubicBezTo>
                <a:cubicBezTo>
                  <a:pt x="12" y="93"/>
                  <a:pt x="13" y="92"/>
                  <a:pt x="15" y="91"/>
                </a:cubicBezTo>
                <a:cubicBezTo>
                  <a:pt x="20" y="87"/>
                  <a:pt x="25" y="82"/>
                  <a:pt x="31" y="78"/>
                </a:cubicBezTo>
                <a:cubicBezTo>
                  <a:pt x="31" y="78"/>
                  <a:pt x="31" y="78"/>
                  <a:pt x="31" y="77"/>
                </a:cubicBezTo>
                <a:cubicBezTo>
                  <a:pt x="31" y="77"/>
                  <a:pt x="31" y="78"/>
                  <a:pt x="30" y="78"/>
                </a:cubicBezTo>
                <a:cubicBezTo>
                  <a:pt x="27" y="80"/>
                  <a:pt x="24" y="82"/>
                  <a:pt x="21" y="84"/>
                </a:cubicBezTo>
                <a:cubicBezTo>
                  <a:pt x="18" y="86"/>
                  <a:pt x="15" y="88"/>
                  <a:pt x="12" y="91"/>
                </a:cubicBezTo>
                <a:cubicBezTo>
                  <a:pt x="11" y="91"/>
                  <a:pt x="10" y="92"/>
                  <a:pt x="9" y="91"/>
                </a:cubicBezTo>
                <a:cubicBezTo>
                  <a:pt x="9" y="97"/>
                  <a:pt x="9" y="103"/>
                  <a:pt x="9" y="109"/>
                </a:cubicBezTo>
                <a:cubicBezTo>
                  <a:pt x="12" y="106"/>
                  <a:pt x="15" y="104"/>
                  <a:pt x="18" y="101"/>
                </a:cubicBezTo>
                <a:close/>
                <a:moveTo>
                  <a:pt x="17" y="34"/>
                </a:moveTo>
                <a:cubicBezTo>
                  <a:pt x="17" y="34"/>
                  <a:pt x="17" y="34"/>
                  <a:pt x="17" y="34"/>
                </a:cubicBezTo>
                <a:cubicBezTo>
                  <a:pt x="19" y="33"/>
                  <a:pt x="21" y="32"/>
                  <a:pt x="22" y="31"/>
                </a:cubicBezTo>
                <a:cubicBezTo>
                  <a:pt x="29" y="26"/>
                  <a:pt x="37" y="22"/>
                  <a:pt x="44" y="18"/>
                </a:cubicBezTo>
                <a:cubicBezTo>
                  <a:pt x="44" y="17"/>
                  <a:pt x="44" y="17"/>
                  <a:pt x="45" y="17"/>
                </a:cubicBezTo>
                <a:cubicBezTo>
                  <a:pt x="45" y="17"/>
                  <a:pt x="46" y="17"/>
                  <a:pt x="46" y="18"/>
                </a:cubicBezTo>
                <a:cubicBezTo>
                  <a:pt x="46" y="18"/>
                  <a:pt x="46" y="19"/>
                  <a:pt x="46" y="19"/>
                </a:cubicBezTo>
                <a:cubicBezTo>
                  <a:pt x="45" y="19"/>
                  <a:pt x="45" y="19"/>
                  <a:pt x="45" y="20"/>
                </a:cubicBezTo>
                <a:cubicBezTo>
                  <a:pt x="40" y="23"/>
                  <a:pt x="35" y="26"/>
                  <a:pt x="30" y="30"/>
                </a:cubicBezTo>
                <a:cubicBezTo>
                  <a:pt x="24" y="34"/>
                  <a:pt x="19" y="38"/>
                  <a:pt x="14" y="42"/>
                </a:cubicBezTo>
                <a:cubicBezTo>
                  <a:pt x="13" y="42"/>
                  <a:pt x="13" y="43"/>
                  <a:pt x="13" y="43"/>
                </a:cubicBezTo>
                <a:cubicBezTo>
                  <a:pt x="13" y="43"/>
                  <a:pt x="13" y="43"/>
                  <a:pt x="13" y="43"/>
                </a:cubicBezTo>
                <a:cubicBezTo>
                  <a:pt x="24" y="36"/>
                  <a:pt x="36" y="28"/>
                  <a:pt x="47" y="21"/>
                </a:cubicBezTo>
                <a:cubicBezTo>
                  <a:pt x="47" y="18"/>
                  <a:pt x="46" y="14"/>
                  <a:pt x="45" y="13"/>
                </a:cubicBezTo>
                <a:cubicBezTo>
                  <a:pt x="35" y="20"/>
                  <a:pt x="26" y="27"/>
                  <a:pt x="17" y="34"/>
                </a:cubicBezTo>
                <a:close/>
                <a:moveTo>
                  <a:pt x="33" y="38"/>
                </a:moveTo>
                <a:cubicBezTo>
                  <a:pt x="33" y="38"/>
                  <a:pt x="32" y="39"/>
                  <a:pt x="32" y="39"/>
                </a:cubicBezTo>
                <a:cubicBezTo>
                  <a:pt x="26" y="43"/>
                  <a:pt x="20" y="46"/>
                  <a:pt x="15" y="50"/>
                </a:cubicBezTo>
                <a:cubicBezTo>
                  <a:pt x="13" y="51"/>
                  <a:pt x="11" y="52"/>
                  <a:pt x="9" y="53"/>
                </a:cubicBezTo>
                <a:cubicBezTo>
                  <a:pt x="9" y="53"/>
                  <a:pt x="8" y="54"/>
                  <a:pt x="8" y="54"/>
                </a:cubicBezTo>
                <a:cubicBezTo>
                  <a:pt x="7" y="54"/>
                  <a:pt x="7" y="54"/>
                  <a:pt x="6" y="53"/>
                </a:cubicBezTo>
                <a:cubicBezTo>
                  <a:pt x="6" y="53"/>
                  <a:pt x="6" y="53"/>
                  <a:pt x="6" y="52"/>
                </a:cubicBezTo>
                <a:cubicBezTo>
                  <a:pt x="7" y="52"/>
                  <a:pt x="7" y="51"/>
                  <a:pt x="7" y="51"/>
                </a:cubicBezTo>
                <a:cubicBezTo>
                  <a:pt x="7" y="51"/>
                  <a:pt x="8" y="50"/>
                  <a:pt x="8" y="50"/>
                </a:cubicBezTo>
                <a:cubicBezTo>
                  <a:pt x="11" y="48"/>
                  <a:pt x="14" y="46"/>
                  <a:pt x="17" y="44"/>
                </a:cubicBezTo>
                <a:cubicBezTo>
                  <a:pt x="17" y="43"/>
                  <a:pt x="17" y="43"/>
                  <a:pt x="18" y="43"/>
                </a:cubicBezTo>
                <a:cubicBezTo>
                  <a:pt x="17" y="43"/>
                  <a:pt x="16" y="44"/>
                  <a:pt x="15" y="44"/>
                </a:cubicBezTo>
                <a:cubicBezTo>
                  <a:pt x="13" y="45"/>
                  <a:pt x="12" y="46"/>
                  <a:pt x="10" y="47"/>
                </a:cubicBezTo>
                <a:cubicBezTo>
                  <a:pt x="9" y="48"/>
                  <a:pt x="9" y="48"/>
                  <a:pt x="8" y="48"/>
                </a:cubicBezTo>
                <a:cubicBezTo>
                  <a:pt x="8" y="48"/>
                  <a:pt x="7" y="48"/>
                  <a:pt x="7" y="47"/>
                </a:cubicBezTo>
                <a:cubicBezTo>
                  <a:pt x="6" y="47"/>
                  <a:pt x="7" y="46"/>
                  <a:pt x="7" y="46"/>
                </a:cubicBezTo>
                <a:cubicBezTo>
                  <a:pt x="7" y="46"/>
                  <a:pt x="7" y="45"/>
                  <a:pt x="7" y="45"/>
                </a:cubicBezTo>
                <a:cubicBezTo>
                  <a:pt x="8" y="45"/>
                  <a:pt x="8" y="44"/>
                  <a:pt x="9" y="44"/>
                </a:cubicBezTo>
                <a:cubicBezTo>
                  <a:pt x="11" y="42"/>
                  <a:pt x="13" y="40"/>
                  <a:pt x="15" y="38"/>
                </a:cubicBezTo>
                <a:cubicBezTo>
                  <a:pt x="16" y="38"/>
                  <a:pt x="16" y="38"/>
                  <a:pt x="16" y="38"/>
                </a:cubicBezTo>
                <a:cubicBezTo>
                  <a:pt x="15" y="38"/>
                  <a:pt x="14" y="39"/>
                  <a:pt x="13" y="39"/>
                </a:cubicBezTo>
                <a:cubicBezTo>
                  <a:pt x="12" y="40"/>
                  <a:pt x="11" y="41"/>
                  <a:pt x="9" y="42"/>
                </a:cubicBezTo>
                <a:cubicBezTo>
                  <a:pt x="8" y="42"/>
                  <a:pt x="8" y="42"/>
                  <a:pt x="7" y="41"/>
                </a:cubicBezTo>
                <a:cubicBezTo>
                  <a:pt x="7" y="41"/>
                  <a:pt x="7" y="40"/>
                  <a:pt x="8" y="40"/>
                </a:cubicBezTo>
                <a:cubicBezTo>
                  <a:pt x="8" y="39"/>
                  <a:pt x="9" y="38"/>
                  <a:pt x="10" y="37"/>
                </a:cubicBezTo>
                <a:cubicBezTo>
                  <a:pt x="14" y="34"/>
                  <a:pt x="19" y="30"/>
                  <a:pt x="23" y="27"/>
                </a:cubicBezTo>
                <a:cubicBezTo>
                  <a:pt x="23" y="27"/>
                  <a:pt x="23" y="26"/>
                  <a:pt x="23" y="26"/>
                </a:cubicBezTo>
                <a:cubicBezTo>
                  <a:pt x="23" y="26"/>
                  <a:pt x="22" y="27"/>
                  <a:pt x="22" y="27"/>
                </a:cubicBezTo>
                <a:cubicBezTo>
                  <a:pt x="20" y="28"/>
                  <a:pt x="17" y="30"/>
                  <a:pt x="15" y="32"/>
                </a:cubicBezTo>
                <a:cubicBezTo>
                  <a:pt x="13" y="33"/>
                  <a:pt x="11" y="34"/>
                  <a:pt x="9" y="35"/>
                </a:cubicBezTo>
                <a:cubicBezTo>
                  <a:pt x="8" y="35"/>
                  <a:pt x="7" y="35"/>
                  <a:pt x="6" y="35"/>
                </a:cubicBezTo>
                <a:cubicBezTo>
                  <a:pt x="6" y="43"/>
                  <a:pt x="5" y="51"/>
                  <a:pt x="7" y="60"/>
                </a:cubicBezTo>
                <a:cubicBezTo>
                  <a:pt x="15" y="52"/>
                  <a:pt x="24" y="45"/>
                  <a:pt x="33" y="38"/>
                </a:cubicBezTo>
                <a:close/>
                <a:moveTo>
                  <a:pt x="15" y="128"/>
                </a:moveTo>
                <a:cubicBezTo>
                  <a:pt x="15" y="128"/>
                  <a:pt x="29" y="114"/>
                  <a:pt x="29" y="114"/>
                </a:cubicBezTo>
                <a:cubicBezTo>
                  <a:pt x="29" y="114"/>
                  <a:pt x="29" y="114"/>
                  <a:pt x="29" y="114"/>
                </a:cubicBezTo>
                <a:cubicBezTo>
                  <a:pt x="28" y="114"/>
                  <a:pt x="28" y="114"/>
                  <a:pt x="28" y="114"/>
                </a:cubicBezTo>
                <a:cubicBezTo>
                  <a:pt x="28" y="114"/>
                  <a:pt x="28" y="114"/>
                  <a:pt x="28" y="114"/>
                </a:cubicBezTo>
                <a:cubicBezTo>
                  <a:pt x="24" y="117"/>
                  <a:pt x="21" y="119"/>
                  <a:pt x="18" y="122"/>
                </a:cubicBezTo>
                <a:cubicBezTo>
                  <a:pt x="17" y="122"/>
                  <a:pt x="16" y="123"/>
                  <a:pt x="15" y="124"/>
                </a:cubicBezTo>
                <a:cubicBezTo>
                  <a:pt x="15" y="124"/>
                  <a:pt x="14" y="124"/>
                  <a:pt x="14" y="124"/>
                </a:cubicBezTo>
                <a:cubicBezTo>
                  <a:pt x="13" y="124"/>
                  <a:pt x="12" y="123"/>
                  <a:pt x="13" y="122"/>
                </a:cubicBezTo>
                <a:cubicBezTo>
                  <a:pt x="13" y="122"/>
                  <a:pt x="13" y="122"/>
                  <a:pt x="13" y="122"/>
                </a:cubicBezTo>
                <a:cubicBezTo>
                  <a:pt x="14" y="121"/>
                  <a:pt x="14" y="121"/>
                  <a:pt x="15" y="120"/>
                </a:cubicBezTo>
                <a:cubicBezTo>
                  <a:pt x="22" y="113"/>
                  <a:pt x="29" y="106"/>
                  <a:pt x="37" y="99"/>
                </a:cubicBezTo>
                <a:cubicBezTo>
                  <a:pt x="37" y="99"/>
                  <a:pt x="37" y="98"/>
                  <a:pt x="38" y="98"/>
                </a:cubicBezTo>
                <a:cubicBezTo>
                  <a:pt x="37" y="98"/>
                  <a:pt x="37" y="99"/>
                  <a:pt x="37" y="99"/>
                </a:cubicBezTo>
                <a:cubicBezTo>
                  <a:pt x="33" y="101"/>
                  <a:pt x="29" y="104"/>
                  <a:pt x="26" y="107"/>
                </a:cubicBezTo>
                <a:cubicBezTo>
                  <a:pt x="21" y="110"/>
                  <a:pt x="16" y="114"/>
                  <a:pt x="11" y="118"/>
                </a:cubicBezTo>
                <a:cubicBezTo>
                  <a:pt x="11" y="121"/>
                  <a:pt x="13" y="127"/>
                  <a:pt x="15" y="128"/>
                </a:cubicBezTo>
                <a:close/>
                <a:moveTo>
                  <a:pt x="55" y="93"/>
                </a:moveTo>
                <a:cubicBezTo>
                  <a:pt x="55" y="93"/>
                  <a:pt x="55" y="93"/>
                  <a:pt x="55" y="93"/>
                </a:cubicBezTo>
                <a:cubicBezTo>
                  <a:pt x="52" y="95"/>
                  <a:pt x="50" y="97"/>
                  <a:pt x="47" y="99"/>
                </a:cubicBezTo>
                <a:cubicBezTo>
                  <a:pt x="39" y="106"/>
                  <a:pt x="31" y="114"/>
                  <a:pt x="23" y="122"/>
                </a:cubicBezTo>
                <a:cubicBezTo>
                  <a:pt x="23" y="122"/>
                  <a:pt x="23" y="122"/>
                  <a:pt x="23" y="123"/>
                </a:cubicBezTo>
                <a:cubicBezTo>
                  <a:pt x="23" y="123"/>
                  <a:pt x="23" y="123"/>
                  <a:pt x="23" y="123"/>
                </a:cubicBezTo>
                <a:cubicBezTo>
                  <a:pt x="33" y="114"/>
                  <a:pt x="44" y="106"/>
                  <a:pt x="55" y="98"/>
                </a:cubicBezTo>
                <a:cubicBezTo>
                  <a:pt x="55" y="97"/>
                  <a:pt x="55" y="95"/>
                  <a:pt x="55" y="93"/>
                </a:cubicBezTo>
                <a:close/>
                <a:moveTo>
                  <a:pt x="53" y="57"/>
                </a:moveTo>
                <a:cubicBezTo>
                  <a:pt x="41" y="65"/>
                  <a:pt x="30" y="73"/>
                  <a:pt x="20" y="83"/>
                </a:cubicBezTo>
                <a:cubicBezTo>
                  <a:pt x="20" y="82"/>
                  <a:pt x="20" y="82"/>
                  <a:pt x="21" y="82"/>
                </a:cubicBezTo>
                <a:cubicBezTo>
                  <a:pt x="25" y="79"/>
                  <a:pt x="30" y="75"/>
                  <a:pt x="35" y="72"/>
                </a:cubicBezTo>
                <a:cubicBezTo>
                  <a:pt x="40" y="69"/>
                  <a:pt x="46" y="66"/>
                  <a:pt x="51" y="62"/>
                </a:cubicBezTo>
                <a:cubicBezTo>
                  <a:pt x="52" y="62"/>
                  <a:pt x="53" y="62"/>
                  <a:pt x="53" y="61"/>
                </a:cubicBezTo>
                <a:cubicBezTo>
                  <a:pt x="53" y="60"/>
                  <a:pt x="53" y="59"/>
                  <a:pt x="53" y="57"/>
                </a:cubicBezTo>
                <a:close/>
                <a:moveTo>
                  <a:pt x="52" y="52"/>
                </a:moveTo>
                <a:cubicBezTo>
                  <a:pt x="49" y="53"/>
                  <a:pt x="25" y="71"/>
                  <a:pt x="22" y="75"/>
                </a:cubicBezTo>
                <a:cubicBezTo>
                  <a:pt x="23" y="74"/>
                  <a:pt x="23" y="74"/>
                  <a:pt x="23" y="74"/>
                </a:cubicBezTo>
                <a:cubicBezTo>
                  <a:pt x="31" y="68"/>
                  <a:pt x="40" y="63"/>
                  <a:pt x="48" y="58"/>
                </a:cubicBezTo>
                <a:cubicBezTo>
                  <a:pt x="50" y="57"/>
                  <a:pt x="51" y="56"/>
                  <a:pt x="53" y="55"/>
                </a:cubicBezTo>
                <a:cubicBezTo>
                  <a:pt x="52" y="54"/>
                  <a:pt x="52" y="53"/>
                  <a:pt x="52" y="52"/>
                </a:cubicBezTo>
                <a:close/>
                <a:moveTo>
                  <a:pt x="55" y="102"/>
                </a:moveTo>
                <a:cubicBezTo>
                  <a:pt x="55" y="101"/>
                  <a:pt x="55" y="101"/>
                  <a:pt x="55" y="101"/>
                </a:cubicBezTo>
                <a:cubicBezTo>
                  <a:pt x="47" y="108"/>
                  <a:pt x="39" y="116"/>
                  <a:pt x="32" y="123"/>
                </a:cubicBezTo>
                <a:cubicBezTo>
                  <a:pt x="32" y="123"/>
                  <a:pt x="33" y="123"/>
                  <a:pt x="33" y="122"/>
                </a:cubicBezTo>
                <a:cubicBezTo>
                  <a:pt x="39" y="117"/>
                  <a:pt x="45" y="112"/>
                  <a:pt x="52" y="108"/>
                </a:cubicBezTo>
                <a:cubicBezTo>
                  <a:pt x="52" y="108"/>
                  <a:pt x="53" y="107"/>
                  <a:pt x="53" y="107"/>
                </a:cubicBezTo>
                <a:cubicBezTo>
                  <a:pt x="54" y="107"/>
                  <a:pt x="54" y="107"/>
                  <a:pt x="55" y="107"/>
                </a:cubicBezTo>
                <a:cubicBezTo>
                  <a:pt x="55" y="108"/>
                  <a:pt x="55" y="108"/>
                  <a:pt x="54" y="109"/>
                </a:cubicBezTo>
                <a:cubicBezTo>
                  <a:pt x="54" y="109"/>
                  <a:pt x="54" y="110"/>
                  <a:pt x="53" y="110"/>
                </a:cubicBezTo>
                <a:cubicBezTo>
                  <a:pt x="51" y="112"/>
                  <a:pt x="49" y="115"/>
                  <a:pt x="46" y="117"/>
                </a:cubicBezTo>
                <a:cubicBezTo>
                  <a:pt x="46" y="117"/>
                  <a:pt x="46" y="117"/>
                  <a:pt x="45" y="118"/>
                </a:cubicBezTo>
                <a:cubicBezTo>
                  <a:pt x="46" y="118"/>
                  <a:pt x="46" y="118"/>
                  <a:pt x="46" y="117"/>
                </a:cubicBezTo>
                <a:cubicBezTo>
                  <a:pt x="49" y="115"/>
                  <a:pt x="52" y="113"/>
                  <a:pt x="54" y="112"/>
                </a:cubicBezTo>
                <a:cubicBezTo>
                  <a:pt x="55" y="111"/>
                  <a:pt x="55" y="111"/>
                  <a:pt x="55" y="111"/>
                </a:cubicBezTo>
                <a:cubicBezTo>
                  <a:pt x="55" y="110"/>
                  <a:pt x="55" y="109"/>
                  <a:pt x="55" y="108"/>
                </a:cubicBezTo>
                <a:cubicBezTo>
                  <a:pt x="55" y="106"/>
                  <a:pt x="55" y="104"/>
                  <a:pt x="55" y="102"/>
                </a:cubicBezTo>
                <a:close/>
                <a:moveTo>
                  <a:pt x="48" y="24"/>
                </a:moveTo>
                <a:cubicBezTo>
                  <a:pt x="38" y="30"/>
                  <a:pt x="29" y="37"/>
                  <a:pt x="19" y="44"/>
                </a:cubicBezTo>
                <a:cubicBezTo>
                  <a:pt x="24" y="41"/>
                  <a:pt x="29" y="38"/>
                  <a:pt x="34" y="35"/>
                </a:cubicBezTo>
                <a:cubicBezTo>
                  <a:pt x="39" y="33"/>
                  <a:pt x="44" y="30"/>
                  <a:pt x="49" y="27"/>
                </a:cubicBezTo>
                <a:cubicBezTo>
                  <a:pt x="48" y="26"/>
                  <a:pt x="48" y="25"/>
                  <a:pt x="48" y="24"/>
                </a:cubicBezTo>
                <a:close/>
                <a:moveTo>
                  <a:pt x="42" y="9"/>
                </a:moveTo>
                <a:cubicBezTo>
                  <a:pt x="37" y="12"/>
                  <a:pt x="15" y="28"/>
                  <a:pt x="13" y="30"/>
                </a:cubicBezTo>
                <a:cubicBezTo>
                  <a:pt x="23" y="24"/>
                  <a:pt x="33" y="17"/>
                  <a:pt x="44" y="11"/>
                </a:cubicBezTo>
                <a:cubicBezTo>
                  <a:pt x="43" y="10"/>
                  <a:pt x="43" y="10"/>
                  <a:pt x="42" y="9"/>
                </a:cubicBezTo>
                <a:close/>
                <a:moveTo>
                  <a:pt x="7" y="93"/>
                </a:moveTo>
                <a:cubicBezTo>
                  <a:pt x="7" y="93"/>
                  <a:pt x="7" y="93"/>
                  <a:pt x="7" y="93"/>
                </a:cubicBezTo>
                <a:cubicBezTo>
                  <a:pt x="7" y="93"/>
                  <a:pt x="7" y="92"/>
                  <a:pt x="7" y="91"/>
                </a:cubicBezTo>
                <a:cubicBezTo>
                  <a:pt x="7" y="87"/>
                  <a:pt x="7" y="83"/>
                  <a:pt x="6" y="79"/>
                </a:cubicBezTo>
                <a:cubicBezTo>
                  <a:pt x="6" y="73"/>
                  <a:pt x="5" y="66"/>
                  <a:pt x="4" y="60"/>
                </a:cubicBezTo>
                <a:cubicBezTo>
                  <a:pt x="4" y="55"/>
                  <a:pt x="3" y="51"/>
                  <a:pt x="4" y="46"/>
                </a:cubicBezTo>
                <a:cubicBezTo>
                  <a:pt x="4" y="44"/>
                  <a:pt x="4" y="42"/>
                  <a:pt x="4" y="40"/>
                </a:cubicBezTo>
                <a:cubicBezTo>
                  <a:pt x="4" y="35"/>
                  <a:pt x="5" y="29"/>
                  <a:pt x="7" y="24"/>
                </a:cubicBezTo>
                <a:cubicBezTo>
                  <a:pt x="7" y="24"/>
                  <a:pt x="7" y="24"/>
                  <a:pt x="7" y="23"/>
                </a:cubicBezTo>
                <a:cubicBezTo>
                  <a:pt x="7" y="23"/>
                  <a:pt x="7" y="23"/>
                  <a:pt x="6" y="23"/>
                </a:cubicBezTo>
                <a:cubicBezTo>
                  <a:pt x="6" y="24"/>
                  <a:pt x="6" y="24"/>
                  <a:pt x="6" y="24"/>
                </a:cubicBezTo>
                <a:cubicBezTo>
                  <a:pt x="5" y="26"/>
                  <a:pt x="5" y="29"/>
                  <a:pt x="4" y="31"/>
                </a:cubicBezTo>
                <a:cubicBezTo>
                  <a:pt x="4" y="35"/>
                  <a:pt x="4" y="39"/>
                  <a:pt x="3" y="43"/>
                </a:cubicBezTo>
                <a:cubicBezTo>
                  <a:pt x="3" y="49"/>
                  <a:pt x="3" y="55"/>
                  <a:pt x="4" y="61"/>
                </a:cubicBezTo>
                <a:cubicBezTo>
                  <a:pt x="4" y="65"/>
                  <a:pt x="4" y="69"/>
                  <a:pt x="5" y="74"/>
                </a:cubicBezTo>
                <a:cubicBezTo>
                  <a:pt x="5" y="76"/>
                  <a:pt x="5" y="79"/>
                  <a:pt x="5" y="81"/>
                </a:cubicBezTo>
                <a:cubicBezTo>
                  <a:pt x="6" y="85"/>
                  <a:pt x="6" y="88"/>
                  <a:pt x="7" y="91"/>
                </a:cubicBezTo>
                <a:cubicBezTo>
                  <a:pt x="7" y="92"/>
                  <a:pt x="7" y="93"/>
                  <a:pt x="7" y="93"/>
                </a:cubicBezTo>
                <a:close/>
                <a:moveTo>
                  <a:pt x="22" y="78"/>
                </a:moveTo>
                <a:cubicBezTo>
                  <a:pt x="22" y="78"/>
                  <a:pt x="22" y="77"/>
                  <a:pt x="22" y="77"/>
                </a:cubicBezTo>
                <a:cubicBezTo>
                  <a:pt x="22" y="78"/>
                  <a:pt x="21" y="78"/>
                  <a:pt x="21" y="78"/>
                </a:cubicBezTo>
                <a:cubicBezTo>
                  <a:pt x="19" y="79"/>
                  <a:pt x="18" y="80"/>
                  <a:pt x="16" y="82"/>
                </a:cubicBezTo>
                <a:cubicBezTo>
                  <a:pt x="15" y="83"/>
                  <a:pt x="13" y="84"/>
                  <a:pt x="11" y="85"/>
                </a:cubicBezTo>
                <a:cubicBezTo>
                  <a:pt x="11" y="85"/>
                  <a:pt x="11" y="85"/>
                  <a:pt x="10" y="85"/>
                </a:cubicBezTo>
                <a:cubicBezTo>
                  <a:pt x="9" y="85"/>
                  <a:pt x="9" y="85"/>
                  <a:pt x="9" y="84"/>
                </a:cubicBezTo>
                <a:cubicBezTo>
                  <a:pt x="9" y="83"/>
                  <a:pt x="10" y="83"/>
                  <a:pt x="10" y="83"/>
                </a:cubicBezTo>
                <a:cubicBezTo>
                  <a:pt x="11" y="82"/>
                  <a:pt x="12" y="81"/>
                  <a:pt x="12" y="80"/>
                </a:cubicBezTo>
                <a:cubicBezTo>
                  <a:pt x="16" y="77"/>
                  <a:pt x="20" y="74"/>
                  <a:pt x="23" y="71"/>
                </a:cubicBezTo>
                <a:cubicBezTo>
                  <a:pt x="23" y="71"/>
                  <a:pt x="24" y="70"/>
                  <a:pt x="24" y="70"/>
                </a:cubicBezTo>
                <a:cubicBezTo>
                  <a:pt x="24" y="70"/>
                  <a:pt x="23" y="70"/>
                  <a:pt x="23" y="71"/>
                </a:cubicBezTo>
                <a:cubicBezTo>
                  <a:pt x="21" y="72"/>
                  <a:pt x="19" y="73"/>
                  <a:pt x="17" y="75"/>
                </a:cubicBezTo>
                <a:cubicBezTo>
                  <a:pt x="15" y="76"/>
                  <a:pt x="13" y="77"/>
                  <a:pt x="12" y="78"/>
                </a:cubicBezTo>
                <a:cubicBezTo>
                  <a:pt x="11" y="78"/>
                  <a:pt x="9" y="79"/>
                  <a:pt x="8" y="77"/>
                </a:cubicBezTo>
                <a:cubicBezTo>
                  <a:pt x="9" y="81"/>
                  <a:pt x="9" y="85"/>
                  <a:pt x="9" y="89"/>
                </a:cubicBezTo>
                <a:cubicBezTo>
                  <a:pt x="13" y="85"/>
                  <a:pt x="18" y="81"/>
                  <a:pt x="22" y="78"/>
                </a:cubicBezTo>
                <a:close/>
                <a:moveTo>
                  <a:pt x="22" y="131"/>
                </a:moveTo>
                <a:cubicBezTo>
                  <a:pt x="23" y="130"/>
                  <a:pt x="23" y="129"/>
                  <a:pt x="24" y="128"/>
                </a:cubicBezTo>
                <a:cubicBezTo>
                  <a:pt x="29" y="123"/>
                  <a:pt x="34" y="118"/>
                  <a:pt x="40" y="113"/>
                </a:cubicBezTo>
                <a:cubicBezTo>
                  <a:pt x="40" y="112"/>
                  <a:pt x="40" y="112"/>
                  <a:pt x="40" y="112"/>
                </a:cubicBezTo>
                <a:cubicBezTo>
                  <a:pt x="32" y="117"/>
                  <a:pt x="25" y="124"/>
                  <a:pt x="18" y="130"/>
                </a:cubicBezTo>
                <a:cubicBezTo>
                  <a:pt x="19" y="130"/>
                  <a:pt x="21" y="130"/>
                  <a:pt x="22" y="131"/>
                </a:cubicBezTo>
                <a:close/>
                <a:moveTo>
                  <a:pt x="27" y="83"/>
                </a:moveTo>
                <a:cubicBezTo>
                  <a:pt x="36" y="77"/>
                  <a:pt x="45" y="72"/>
                  <a:pt x="54" y="67"/>
                </a:cubicBezTo>
                <a:cubicBezTo>
                  <a:pt x="54" y="66"/>
                  <a:pt x="54" y="65"/>
                  <a:pt x="53" y="64"/>
                </a:cubicBezTo>
                <a:cubicBezTo>
                  <a:pt x="44" y="70"/>
                  <a:pt x="36" y="76"/>
                  <a:pt x="27" y="83"/>
                </a:cubicBezTo>
                <a:close/>
                <a:moveTo>
                  <a:pt x="24" y="61"/>
                </a:moveTo>
                <a:cubicBezTo>
                  <a:pt x="23" y="61"/>
                  <a:pt x="23" y="62"/>
                  <a:pt x="22" y="62"/>
                </a:cubicBezTo>
                <a:cubicBezTo>
                  <a:pt x="17" y="65"/>
                  <a:pt x="13" y="69"/>
                  <a:pt x="8" y="71"/>
                </a:cubicBezTo>
                <a:cubicBezTo>
                  <a:pt x="8" y="73"/>
                  <a:pt x="8" y="75"/>
                  <a:pt x="8" y="76"/>
                </a:cubicBezTo>
                <a:cubicBezTo>
                  <a:pt x="13" y="70"/>
                  <a:pt x="19" y="66"/>
                  <a:pt x="24" y="61"/>
                </a:cubicBezTo>
                <a:close/>
                <a:moveTo>
                  <a:pt x="32" y="132"/>
                </a:moveTo>
                <a:cubicBezTo>
                  <a:pt x="32" y="132"/>
                  <a:pt x="32" y="132"/>
                  <a:pt x="32" y="132"/>
                </a:cubicBezTo>
                <a:cubicBezTo>
                  <a:pt x="33" y="132"/>
                  <a:pt x="34" y="132"/>
                  <a:pt x="36" y="132"/>
                </a:cubicBezTo>
                <a:cubicBezTo>
                  <a:pt x="36" y="132"/>
                  <a:pt x="37" y="132"/>
                  <a:pt x="37" y="131"/>
                </a:cubicBezTo>
                <a:cubicBezTo>
                  <a:pt x="41" y="127"/>
                  <a:pt x="44" y="123"/>
                  <a:pt x="48" y="119"/>
                </a:cubicBezTo>
                <a:cubicBezTo>
                  <a:pt x="48" y="119"/>
                  <a:pt x="49" y="118"/>
                  <a:pt x="49" y="118"/>
                </a:cubicBezTo>
                <a:cubicBezTo>
                  <a:pt x="43" y="122"/>
                  <a:pt x="38" y="127"/>
                  <a:pt x="32" y="132"/>
                </a:cubicBezTo>
                <a:close/>
                <a:moveTo>
                  <a:pt x="8" y="26"/>
                </a:moveTo>
                <a:cubicBezTo>
                  <a:pt x="8" y="26"/>
                  <a:pt x="8" y="26"/>
                  <a:pt x="8" y="26"/>
                </a:cubicBezTo>
                <a:cubicBezTo>
                  <a:pt x="14" y="21"/>
                  <a:pt x="20" y="17"/>
                  <a:pt x="26" y="12"/>
                </a:cubicBezTo>
                <a:cubicBezTo>
                  <a:pt x="26" y="12"/>
                  <a:pt x="26" y="12"/>
                  <a:pt x="26" y="13"/>
                </a:cubicBezTo>
                <a:cubicBezTo>
                  <a:pt x="20" y="15"/>
                  <a:pt x="15" y="18"/>
                  <a:pt x="10" y="21"/>
                </a:cubicBezTo>
                <a:cubicBezTo>
                  <a:pt x="10" y="22"/>
                  <a:pt x="10" y="22"/>
                  <a:pt x="10" y="22"/>
                </a:cubicBezTo>
                <a:cubicBezTo>
                  <a:pt x="9" y="23"/>
                  <a:pt x="9" y="25"/>
                  <a:pt x="8" y="26"/>
                </a:cubicBezTo>
                <a:close/>
                <a:moveTo>
                  <a:pt x="22" y="54"/>
                </a:moveTo>
                <a:cubicBezTo>
                  <a:pt x="17" y="57"/>
                  <a:pt x="12" y="61"/>
                  <a:pt x="7" y="63"/>
                </a:cubicBezTo>
                <a:cubicBezTo>
                  <a:pt x="7" y="64"/>
                  <a:pt x="7" y="66"/>
                  <a:pt x="7" y="68"/>
                </a:cubicBezTo>
                <a:cubicBezTo>
                  <a:pt x="12" y="63"/>
                  <a:pt x="17" y="59"/>
                  <a:pt x="22" y="54"/>
                </a:cubicBezTo>
                <a:close/>
                <a:moveTo>
                  <a:pt x="42" y="118"/>
                </a:moveTo>
                <a:cubicBezTo>
                  <a:pt x="42" y="118"/>
                  <a:pt x="42" y="117"/>
                  <a:pt x="42" y="117"/>
                </a:cubicBezTo>
                <a:cubicBezTo>
                  <a:pt x="37" y="122"/>
                  <a:pt x="31" y="126"/>
                  <a:pt x="25" y="131"/>
                </a:cubicBezTo>
                <a:cubicBezTo>
                  <a:pt x="27" y="131"/>
                  <a:pt x="28" y="131"/>
                  <a:pt x="29" y="132"/>
                </a:cubicBezTo>
                <a:cubicBezTo>
                  <a:pt x="33" y="126"/>
                  <a:pt x="38" y="122"/>
                  <a:pt x="42" y="118"/>
                </a:cubicBezTo>
                <a:close/>
                <a:moveTo>
                  <a:pt x="58" y="129"/>
                </a:moveTo>
                <a:cubicBezTo>
                  <a:pt x="59" y="129"/>
                  <a:pt x="60" y="128"/>
                  <a:pt x="60" y="127"/>
                </a:cubicBezTo>
                <a:cubicBezTo>
                  <a:pt x="60" y="125"/>
                  <a:pt x="60" y="124"/>
                  <a:pt x="60" y="123"/>
                </a:cubicBezTo>
                <a:cubicBezTo>
                  <a:pt x="60" y="117"/>
                  <a:pt x="59" y="112"/>
                  <a:pt x="59" y="107"/>
                </a:cubicBezTo>
                <a:cubicBezTo>
                  <a:pt x="59" y="108"/>
                  <a:pt x="59" y="108"/>
                  <a:pt x="59" y="109"/>
                </a:cubicBezTo>
                <a:cubicBezTo>
                  <a:pt x="59" y="112"/>
                  <a:pt x="59" y="115"/>
                  <a:pt x="59" y="118"/>
                </a:cubicBezTo>
                <a:cubicBezTo>
                  <a:pt x="59" y="122"/>
                  <a:pt x="59" y="125"/>
                  <a:pt x="58" y="129"/>
                </a:cubicBezTo>
                <a:cubicBezTo>
                  <a:pt x="58" y="129"/>
                  <a:pt x="58" y="129"/>
                  <a:pt x="58" y="129"/>
                </a:cubicBezTo>
                <a:close/>
                <a:moveTo>
                  <a:pt x="10" y="115"/>
                </a:moveTo>
                <a:cubicBezTo>
                  <a:pt x="15" y="111"/>
                  <a:pt x="19" y="107"/>
                  <a:pt x="23" y="102"/>
                </a:cubicBezTo>
                <a:cubicBezTo>
                  <a:pt x="19" y="106"/>
                  <a:pt x="14" y="109"/>
                  <a:pt x="10" y="112"/>
                </a:cubicBezTo>
                <a:cubicBezTo>
                  <a:pt x="10" y="113"/>
                  <a:pt x="10" y="114"/>
                  <a:pt x="10" y="115"/>
                </a:cubicBezTo>
                <a:close/>
                <a:moveTo>
                  <a:pt x="20" y="20"/>
                </a:moveTo>
                <a:cubicBezTo>
                  <a:pt x="20" y="20"/>
                  <a:pt x="20" y="20"/>
                  <a:pt x="20" y="20"/>
                </a:cubicBezTo>
                <a:cubicBezTo>
                  <a:pt x="20" y="20"/>
                  <a:pt x="20" y="20"/>
                  <a:pt x="20" y="20"/>
                </a:cubicBezTo>
                <a:cubicBezTo>
                  <a:pt x="26" y="16"/>
                  <a:pt x="33" y="12"/>
                  <a:pt x="39" y="8"/>
                </a:cubicBezTo>
                <a:cubicBezTo>
                  <a:pt x="39" y="8"/>
                  <a:pt x="39" y="8"/>
                  <a:pt x="40" y="8"/>
                </a:cubicBezTo>
                <a:cubicBezTo>
                  <a:pt x="39" y="8"/>
                  <a:pt x="39" y="8"/>
                  <a:pt x="39" y="8"/>
                </a:cubicBezTo>
                <a:cubicBezTo>
                  <a:pt x="38" y="7"/>
                  <a:pt x="37" y="7"/>
                  <a:pt x="37" y="8"/>
                </a:cubicBezTo>
                <a:cubicBezTo>
                  <a:pt x="36" y="9"/>
                  <a:pt x="35" y="9"/>
                  <a:pt x="34" y="10"/>
                </a:cubicBezTo>
                <a:cubicBezTo>
                  <a:pt x="30" y="13"/>
                  <a:pt x="25" y="16"/>
                  <a:pt x="21" y="19"/>
                </a:cubicBezTo>
                <a:cubicBezTo>
                  <a:pt x="21" y="19"/>
                  <a:pt x="20" y="19"/>
                  <a:pt x="20" y="20"/>
                </a:cubicBezTo>
                <a:close/>
                <a:moveTo>
                  <a:pt x="44" y="126"/>
                </a:moveTo>
                <a:cubicBezTo>
                  <a:pt x="44" y="126"/>
                  <a:pt x="44" y="127"/>
                  <a:pt x="44" y="127"/>
                </a:cubicBezTo>
                <a:cubicBezTo>
                  <a:pt x="45" y="126"/>
                  <a:pt x="46" y="125"/>
                  <a:pt x="47" y="124"/>
                </a:cubicBezTo>
                <a:cubicBezTo>
                  <a:pt x="49" y="123"/>
                  <a:pt x="51" y="121"/>
                  <a:pt x="53" y="120"/>
                </a:cubicBezTo>
                <a:cubicBezTo>
                  <a:pt x="54" y="119"/>
                  <a:pt x="54" y="117"/>
                  <a:pt x="54" y="116"/>
                </a:cubicBezTo>
                <a:cubicBezTo>
                  <a:pt x="54" y="116"/>
                  <a:pt x="54" y="116"/>
                  <a:pt x="54" y="116"/>
                </a:cubicBezTo>
                <a:cubicBezTo>
                  <a:pt x="51" y="119"/>
                  <a:pt x="47" y="123"/>
                  <a:pt x="44" y="126"/>
                </a:cubicBezTo>
                <a:close/>
                <a:moveTo>
                  <a:pt x="48" y="126"/>
                </a:moveTo>
                <a:cubicBezTo>
                  <a:pt x="48" y="126"/>
                  <a:pt x="48" y="126"/>
                  <a:pt x="48" y="126"/>
                </a:cubicBezTo>
                <a:cubicBezTo>
                  <a:pt x="46" y="128"/>
                  <a:pt x="43" y="130"/>
                  <a:pt x="41" y="132"/>
                </a:cubicBezTo>
                <a:cubicBezTo>
                  <a:pt x="42" y="132"/>
                  <a:pt x="47" y="132"/>
                  <a:pt x="48" y="131"/>
                </a:cubicBezTo>
                <a:cubicBezTo>
                  <a:pt x="48" y="131"/>
                  <a:pt x="48" y="131"/>
                  <a:pt x="48" y="131"/>
                </a:cubicBezTo>
                <a:cubicBezTo>
                  <a:pt x="47" y="130"/>
                  <a:pt x="46" y="129"/>
                  <a:pt x="48" y="127"/>
                </a:cubicBezTo>
                <a:cubicBezTo>
                  <a:pt x="48" y="127"/>
                  <a:pt x="48" y="126"/>
                  <a:pt x="48" y="126"/>
                </a:cubicBezTo>
                <a:close/>
                <a:moveTo>
                  <a:pt x="32" y="7"/>
                </a:moveTo>
                <a:cubicBezTo>
                  <a:pt x="31" y="7"/>
                  <a:pt x="29" y="7"/>
                  <a:pt x="28" y="8"/>
                </a:cubicBezTo>
                <a:cubicBezTo>
                  <a:pt x="24" y="10"/>
                  <a:pt x="20" y="12"/>
                  <a:pt x="16" y="15"/>
                </a:cubicBezTo>
                <a:cubicBezTo>
                  <a:pt x="16" y="15"/>
                  <a:pt x="16" y="15"/>
                  <a:pt x="16" y="15"/>
                </a:cubicBezTo>
                <a:cubicBezTo>
                  <a:pt x="22" y="12"/>
                  <a:pt x="27" y="10"/>
                  <a:pt x="32" y="7"/>
                </a:cubicBezTo>
                <a:close/>
                <a:moveTo>
                  <a:pt x="21" y="135"/>
                </a:moveTo>
                <a:cubicBezTo>
                  <a:pt x="21" y="135"/>
                  <a:pt x="20" y="135"/>
                  <a:pt x="20" y="135"/>
                </a:cubicBezTo>
                <a:cubicBezTo>
                  <a:pt x="17" y="134"/>
                  <a:pt x="15" y="133"/>
                  <a:pt x="14" y="131"/>
                </a:cubicBezTo>
                <a:cubicBezTo>
                  <a:pt x="13" y="129"/>
                  <a:pt x="12" y="129"/>
                  <a:pt x="11" y="128"/>
                </a:cubicBezTo>
                <a:cubicBezTo>
                  <a:pt x="12" y="132"/>
                  <a:pt x="16" y="135"/>
                  <a:pt x="21" y="135"/>
                </a:cubicBezTo>
                <a:close/>
                <a:moveTo>
                  <a:pt x="38" y="136"/>
                </a:moveTo>
                <a:cubicBezTo>
                  <a:pt x="33" y="135"/>
                  <a:pt x="29" y="135"/>
                  <a:pt x="24" y="135"/>
                </a:cubicBezTo>
                <a:cubicBezTo>
                  <a:pt x="24" y="135"/>
                  <a:pt x="24" y="135"/>
                  <a:pt x="24" y="135"/>
                </a:cubicBezTo>
                <a:cubicBezTo>
                  <a:pt x="24" y="135"/>
                  <a:pt x="24" y="135"/>
                  <a:pt x="24" y="136"/>
                </a:cubicBezTo>
                <a:cubicBezTo>
                  <a:pt x="28" y="136"/>
                  <a:pt x="33" y="136"/>
                  <a:pt x="38" y="136"/>
                </a:cubicBezTo>
                <a:close/>
                <a:moveTo>
                  <a:pt x="7" y="30"/>
                </a:moveTo>
                <a:cubicBezTo>
                  <a:pt x="7" y="30"/>
                  <a:pt x="7" y="31"/>
                  <a:pt x="7" y="33"/>
                </a:cubicBezTo>
                <a:cubicBezTo>
                  <a:pt x="9" y="30"/>
                  <a:pt x="12" y="28"/>
                  <a:pt x="14" y="26"/>
                </a:cubicBezTo>
                <a:cubicBezTo>
                  <a:pt x="14" y="26"/>
                  <a:pt x="14" y="26"/>
                  <a:pt x="13" y="26"/>
                </a:cubicBezTo>
                <a:cubicBezTo>
                  <a:pt x="12" y="27"/>
                  <a:pt x="11" y="28"/>
                  <a:pt x="9" y="29"/>
                </a:cubicBezTo>
                <a:cubicBezTo>
                  <a:pt x="9" y="29"/>
                  <a:pt x="8" y="29"/>
                  <a:pt x="7" y="30"/>
                </a:cubicBezTo>
                <a:close/>
                <a:moveTo>
                  <a:pt x="57" y="114"/>
                </a:moveTo>
                <a:cubicBezTo>
                  <a:pt x="57" y="117"/>
                  <a:pt x="57" y="119"/>
                  <a:pt x="56" y="122"/>
                </a:cubicBezTo>
                <a:cubicBezTo>
                  <a:pt x="56" y="125"/>
                  <a:pt x="56" y="127"/>
                  <a:pt x="55" y="130"/>
                </a:cubicBezTo>
                <a:cubicBezTo>
                  <a:pt x="55" y="130"/>
                  <a:pt x="55" y="130"/>
                  <a:pt x="55" y="130"/>
                </a:cubicBezTo>
                <a:cubicBezTo>
                  <a:pt x="55" y="130"/>
                  <a:pt x="55" y="130"/>
                  <a:pt x="55" y="129"/>
                </a:cubicBezTo>
                <a:cubicBezTo>
                  <a:pt x="56" y="128"/>
                  <a:pt x="56" y="127"/>
                  <a:pt x="56" y="126"/>
                </a:cubicBezTo>
                <a:cubicBezTo>
                  <a:pt x="57" y="122"/>
                  <a:pt x="57" y="118"/>
                  <a:pt x="57" y="114"/>
                </a:cubicBezTo>
                <a:close/>
                <a:moveTo>
                  <a:pt x="51" y="24"/>
                </a:moveTo>
                <a:cubicBezTo>
                  <a:pt x="52" y="29"/>
                  <a:pt x="52" y="34"/>
                  <a:pt x="53" y="38"/>
                </a:cubicBezTo>
                <a:cubicBezTo>
                  <a:pt x="53" y="34"/>
                  <a:pt x="52" y="29"/>
                  <a:pt x="51" y="24"/>
                </a:cubicBezTo>
                <a:close/>
                <a:moveTo>
                  <a:pt x="7" y="17"/>
                </a:moveTo>
                <a:cubicBezTo>
                  <a:pt x="7" y="16"/>
                  <a:pt x="7" y="16"/>
                  <a:pt x="7" y="15"/>
                </a:cubicBezTo>
                <a:cubicBezTo>
                  <a:pt x="5" y="17"/>
                  <a:pt x="5" y="18"/>
                  <a:pt x="5" y="20"/>
                </a:cubicBezTo>
                <a:cubicBezTo>
                  <a:pt x="5" y="19"/>
                  <a:pt x="6" y="18"/>
                  <a:pt x="7" y="17"/>
                </a:cubicBezTo>
                <a:close/>
                <a:moveTo>
                  <a:pt x="49" y="135"/>
                </a:moveTo>
                <a:cubicBezTo>
                  <a:pt x="51" y="135"/>
                  <a:pt x="52" y="134"/>
                  <a:pt x="53" y="133"/>
                </a:cubicBezTo>
                <a:cubicBezTo>
                  <a:pt x="51" y="133"/>
                  <a:pt x="50" y="134"/>
                  <a:pt x="49" y="135"/>
                </a:cubicBezTo>
                <a:close/>
                <a:moveTo>
                  <a:pt x="23" y="133"/>
                </a:moveTo>
                <a:cubicBezTo>
                  <a:pt x="22" y="133"/>
                  <a:pt x="21" y="132"/>
                  <a:pt x="19" y="132"/>
                </a:cubicBezTo>
                <a:cubicBezTo>
                  <a:pt x="19" y="132"/>
                  <a:pt x="19" y="132"/>
                  <a:pt x="19" y="132"/>
                </a:cubicBezTo>
                <a:cubicBezTo>
                  <a:pt x="20" y="133"/>
                  <a:pt x="21" y="133"/>
                  <a:pt x="22" y="133"/>
                </a:cubicBezTo>
                <a:cubicBezTo>
                  <a:pt x="23" y="133"/>
                  <a:pt x="23" y="133"/>
                  <a:pt x="23" y="133"/>
                </a:cubicBezTo>
                <a:close/>
                <a:moveTo>
                  <a:pt x="24" y="102"/>
                </a:moveTo>
                <a:cubicBezTo>
                  <a:pt x="24" y="102"/>
                  <a:pt x="24" y="102"/>
                  <a:pt x="24" y="102"/>
                </a:cubicBezTo>
                <a:cubicBezTo>
                  <a:pt x="24" y="102"/>
                  <a:pt x="24" y="102"/>
                  <a:pt x="24" y="102"/>
                </a:cubicBezTo>
                <a:cubicBezTo>
                  <a:pt x="24" y="102"/>
                  <a:pt x="24" y="102"/>
                  <a:pt x="24" y="102"/>
                </a:cubicBezTo>
                <a:cubicBezTo>
                  <a:pt x="24" y="102"/>
                  <a:pt x="24" y="102"/>
                  <a:pt x="24" y="10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69" name="Freeform 368"/>
          <p:cNvSpPr>
            <a:spLocks noEditPoints="1"/>
          </p:cNvSpPr>
          <p:nvPr/>
        </p:nvSpPr>
        <p:spPr bwMode="auto">
          <a:xfrm>
            <a:off x="6410326" y="1612901"/>
            <a:ext cx="169863" cy="333375"/>
          </a:xfrm>
          <a:custGeom>
            <a:gdLst>
              <a:gd fmla="*/ 68 w 69" name="T0"/>
              <a:gd fmla="*/ 110 h 135" name="T1"/>
              <a:gd fmla="*/ 35 w 69" name="T2"/>
              <a:gd fmla="*/ 134 h 135" name="T3"/>
              <a:gd fmla="*/ 2 w 69" name="T4"/>
              <a:gd fmla="*/ 101 h 135" name="T5"/>
              <a:gd fmla="*/ 2 w 69" name="T6"/>
              <a:gd fmla="*/ 10 h 135" name="T7"/>
              <a:gd fmla="*/ 58 w 69" name="T8"/>
              <a:gd fmla="*/ 4 h 135" name="T9"/>
              <a:gd fmla="*/ 26 w 69" name="T10"/>
              <a:gd fmla="*/ 25 h 135" name="T11"/>
              <a:gd fmla="*/ 11 w 69" name="T12"/>
              <a:gd fmla="*/ 32 h 135" name="T13"/>
              <a:gd fmla="*/ 4 w 69" name="T14"/>
              <a:gd fmla="*/ 56 h 135" name="T15"/>
              <a:gd fmla="*/ 15 w 69" name="T16"/>
              <a:gd fmla="*/ 43 h 135" name="T17"/>
              <a:gd fmla="*/ 26 w 69" name="T18"/>
              <a:gd fmla="*/ 25 h 135" name="T19"/>
              <a:gd fmla="*/ 18 w 69" name="T20"/>
              <a:gd fmla="*/ 128 h 135" name="T21"/>
              <a:gd fmla="*/ 50 w 69" name="T22"/>
              <a:gd fmla="*/ 123 h 135" name="T23"/>
              <a:gd fmla="*/ 57 w 69" name="T24"/>
              <a:gd fmla="*/ 104 h 135" name="T25"/>
              <a:gd fmla="*/ 34 w 69" name="T26"/>
              <a:gd fmla="*/ 127 h 135" name="T27"/>
              <a:gd fmla="*/ 30 w 69" name="T28"/>
              <a:gd fmla="*/ 128 h 135" name="T29"/>
              <a:gd fmla="*/ 50 w 69" name="T30"/>
              <a:gd fmla="*/ 96 h 135" name="T31"/>
              <a:gd fmla="*/ 35 w 69" name="T32"/>
              <a:gd fmla="*/ 103 h 135" name="T33"/>
              <a:gd fmla="*/ 15 w 69" name="T34"/>
              <a:gd fmla="*/ 121 h 135" name="T35"/>
              <a:gd fmla="*/ 36 w 69" name="T36"/>
              <a:gd fmla="*/ 92 h 135" name="T37"/>
              <a:gd fmla="*/ 48 w 69" name="T38"/>
              <a:gd fmla="*/ 29 h 135" name="T39"/>
              <a:gd fmla="*/ 17 w 69" name="T40"/>
              <a:gd fmla="*/ 66 h 135" name="T41"/>
              <a:gd fmla="*/ 59 w 69" name="T42"/>
              <a:gd fmla="*/ 14 h 135" name="T43"/>
              <a:gd fmla="*/ 64 w 69" name="T44"/>
              <a:gd fmla="*/ 74 h 135" name="T45"/>
              <a:gd fmla="*/ 60 w 69" name="T46"/>
              <a:gd fmla="*/ 87 h 135" name="T47"/>
              <a:gd fmla="*/ 60 w 69" name="T48"/>
              <a:gd fmla="*/ 92 h 135" name="T49"/>
              <a:gd fmla="*/ 60 w 69" name="T50"/>
              <a:gd fmla="*/ 98 h 135" name="T51"/>
              <a:gd fmla="*/ 48 w 69" name="T52"/>
              <a:gd fmla="*/ 122 h 135" name="T53"/>
              <a:gd fmla="*/ 53 w 69" name="T54"/>
              <a:gd fmla="*/ 122 h 135" name="T55"/>
              <a:gd fmla="*/ 11 w 69" name="T56"/>
              <a:gd fmla="*/ 85 h 135" name="T57"/>
              <a:gd fmla="*/ 61 w 69" name="T58"/>
              <a:gd fmla="*/ 41 h 135" name="T59"/>
              <a:gd fmla="*/ 64 w 69" name="T60"/>
              <a:gd fmla="*/ 43 h 135" name="T61"/>
              <a:gd fmla="*/ 11 w 69" name="T62"/>
              <a:gd fmla="*/ 85 h 135" name="T63"/>
              <a:gd fmla="*/ 10 w 69" name="T64"/>
              <a:gd fmla="*/ 64 h 135" name="T65"/>
              <a:gd fmla="*/ 37 w 69" name="T66"/>
              <a:gd fmla="*/ 31 h 135" name="T67"/>
              <a:gd fmla="*/ 38 w 69" name="T68"/>
              <a:gd fmla="*/ 83 h 135" name="T69"/>
              <a:gd fmla="*/ 64 w 69" name="T70"/>
              <a:gd fmla="*/ 62 h 135" name="T71"/>
              <a:gd fmla="*/ 5 w 69" name="T72"/>
              <a:gd fmla="*/ 93 h 135" name="T73"/>
              <a:gd fmla="*/ 42 w 69" name="T74"/>
              <a:gd fmla="*/ 66 h 135" name="T75"/>
              <a:gd fmla="*/ 10 w 69" name="T76"/>
              <a:gd fmla="*/ 95 h 135" name="T77"/>
              <a:gd fmla="*/ 11 w 69" name="T78"/>
              <a:gd fmla="*/ 103 h 135" name="T79"/>
              <a:gd fmla="*/ 47 w 69" name="T80"/>
              <a:gd fmla="*/ 42 h 135" name="T81"/>
              <a:gd fmla="*/ 47 w 69" name="T82"/>
              <a:gd fmla="*/ 42 h 135" name="T83"/>
              <a:gd fmla="*/ 50 w 69" name="T84"/>
              <a:gd fmla="*/ 8 h 135" name="T85"/>
              <a:gd fmla="*/ 28 w 69" name="T86"/>
              <a:gd fmla="*/ 107 h 135" name="T87"/>
              <a:gd fmla="*/ 41 w 69" name="T88"/>
              <a:gd fmla="*/ 7 h 135" name="T89"/>
              <a:gd fmla="*/ 56 w 69" name="T90"/>
              <a:gd fmla="*/ 10 h 135" name="T91"/>
              <a:gd fmla="*/ 58 w 69" name="T92"/>
              <a:gd fmla="*/ 12 h 135" name="T93"/>
              <a:gd fmla="*/ 7 w 69" name="T94"/>
              <a:gd fmla="*/ 111 h 135" name="T95"/>
              <a:gd fmla="*/ 16 w 69" name="T96"/>
              <a:gd fmla="*/ 7 h 135" name="T97"/>
              <a:gd fmla="*/ 18 w 69" name="T98"/>
              <a:gd fmla="*/ 7 h 135" name="T99"/>
              <a:gd fmla="*/ 23 w 69" name="T100"/>
              <a:gd fmla="*/ 8 h 135" name="T101"/>
              <a:gd fmla="*/ 26 w 69" name="T102"/>
              <a:gd fmla="*/ 14 h 135" name="T103"/>
              <a:gd fmla="*/ 64 w 69" name="T104"/>
              <a:gd fmla="*/ 121 h 135" name="T105"/>
              <a:gd fmla="*/ 64 w 69" name="T106"/>
              <a:gd fmla="*/ 127 h 135" name="T107"/>
              <a:gd fmla="*/ 49 w 69" name="T108"/>
              <a:gd fmla="*/ 131 h 135" name="T109"/>
              <a:gd fmla="*/ 57 w 69" name="T110"/>
              <a:gd fmla="*/ 8 h 135" name="T111"/>
              <a:gd fmla="*/ 6 w 69" name="T112"/>
              <a:gd fmla="*/ 11 h 135" name="T113"/>
              <a:gd fmla="*/ 64 w 69" name="T114"/>
              <a:gd fmla="*/ 13 h 135" name="T115"/>
              <a:gd fmla="*/ 5 w 69" name="T116"/>
              <a:gd fmla="*/ 18 h 135" name="T117"/>
              <a:gd fmla="*/ 43 w 69" name="T118"/>
              <a:gd fmla="*/ 5 h 135" name="T119"/>
              <a:gd fmla="*/ 7 w 69" name="T120"/>
              <a:gd fmla="*/ 24 h 135" name="T121"/>
              <a:gd fmla="*/ 58 w 69" name="T122"/>
              <a:gd fmla="*/ 127 h 13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35" w="69">
                <a:moveTo>
                  <a:pt x="68" y="41"/>
                </a:moveTo>
                <a:cubicBezTo>
                  <a:pt x="68" y="41"/>
                  <a:pt x="68" y="41"/>
                  <a:pt x="68" y="41"/>
                </a:cubicBezTo>
                <a:cubicBezTo>
                  <a:pt x="69" y="41"/>
                  <a:pt x="69" y="42"/>
                  <a:pt x="68" y="43"/>
                </a:cubicBezTo>
                <a:cubicBezTo>
                  <a:pt x="68" y="43"/>
                  <a:pt x="68" y="44"/>
                  <a:pt x="68" y="45"/>
                </a:cubicBezTo>
                <a:cubicBezTo>
                  <a:pt x="68" y="48"/>
                  <a:pt x="68" y="50"/>
                  <a:pt x="68" y="53"/>
                </a:cubicBezTo>
                <a:cubicBezTo>
                  <a:pt x="69" y="61"/>
                  <a:pt x="69" y="68"/>
                  <a:pt x="68" y="76"/>
                </a:cubicBezTo>
                <a:cubicBezTo>
                  <a:pt x="68" y="87"/>
                  <a:pt x="68" y="99"/>
                  <a:pt x="68" y="110"/>
                </a:cubicBezTo>
                <a:cubicBezTo>
                  <a:pt x="68" y="115"/>
                  <a:pt x="67" y="119"/>
                  <a:pt x="67" y="123"/>
                </a:cubicBezTo>
                <a:cubicBezTo>
                  <a:pt x="67" y="124"/>
                  <a:pt x="67" y="125"/>
                  <a:pt x="67" y="126"/>
                </a:cubicBezTo>
                <a:cubicBezTo>
                  <a:pt x="67" y="127"/>
                  <a:pt x="66" y="128"/>
                  <a:pt x="66" y="129"/>
                </a:cubicBezTo>
                <a:cubicBezTo>
                  <a:pt x="66" y="132"/>
                  <a:pt x="64" y="133"/>
                  <a:pt x="62" y="134"/>
                </a:cubicBezTo>
                <a:cubicBezTo>
                  <a:pt x="59" y="134"/>
                  <a:pt x="57" y="135"/>
                  <a:pt x="54" y="135"/>
                </a:cubicBezTo>
                <a:cubicBezTo>
                  <a:pt x="50" y="135"/>
                  <a:pt x="46" y="135"/>
                  <a:pt x="42" y="134"/>
                </a:cubicBezTo>
                <a:cubicBezTo>
                  <a:pt x="40" y="134"/>
                  <a:pt x="37" y="134"/>
                  <a:pt x="35" y="134"/>
                </a:cubicBezTo>
                <a:cubicBezTo>
                  <a:pt x="31" y="134"/>
                  <a:pt x="26" y="134"/>
                  <a:pt x="22" y="133"/>
                </a:cubicBezTo>
                <a:cubicBezTo>
                  <a:pt x="19" y="132"/>
                  <a:pt x="16" y="131"/>
                  <a:pt x="14" y="130"/>
                </a:cubicBezTo>
                <a:cubicBezTo>
                  <a:pt x="12" y="129"/>
                  <a:pt x="10" y="127"/>
                  <a:pt x="9" y="126"/>
                </a:cubicBezTo>
                <a:cubicBezTo>
                  <a:pt x="8" y="125"/>
                  <a:pt x="7" y="124"/>
                  <a:pt x="6" y="122"/>
                </a:cubicBezTo>
                <a:cubicBezTo>
                  <a:pt x="6" y="122"/>
                  <a:pt x="6" y="121"/>
                  <a:pt x="5" y="120"/>
                </a:cubicBezTo>
                <a:cubicBezTo>
                  <a:pt x="4" y="117"/>
                  <a:pt x="3" y="114"/>
                  <a:pt x="2" y="110"/>
                </a:cubicBezTo>
                <a:cubicBezTo>
                  <a:pt x="2" y="107"/>
                  <a:pt x="2" y="104"/>
                  <a:pt x="2" y="101"/>
                </a:cubicBezTo>
                <a:cubicBezTo>
                  <a:pt x="2" y="88"/>
                  <a:pt x="2" y="76"/>
                  <a:pt x="2" y="64"/>
                </a:cubicBezTo>
                <a:cubicBezTo>
                  <a:pt x="2" y="60"/>
                  <a:pt x="1" y="57"/>
                  <a:pt x="1" y="53"/>
                </a:cubicBezTo>
                <a:cubicBezTo>
                  <a:pt x="1" y="48"/>
                  <a:pt x="1" y="43"/>
                  <a:pt x="1" y="38"/>
                </a:cubicBezTo>
                <a:cubicBezTo>
                  <a:pt x="1" y="37"/>
                  <a:pt x="0" y="37"/>
                  <a:pt x="0" y="36"/>
                </a:cubicBezTo>
                <a:cubicBezTo>
                  <a:pt x="0" y="35"/>
                  <a:pt x="1" y="35"/>
                  <a:pt x="1" y="34"/>
                </a:cubicBezTo>
                <a:cubicBezTo>
                  <a:pt x="1" y="30"/>
                  <a:pt x="1" y="26"/>
                  <a:pt x="1" y="22"/>
                </a:cubicBezTo>
                <a:cubicBezTo>
                  <a:pt x="1" y="18"/>
                  <a:pt x="2" y="14"/>
                  <a:pt x="2" y="10"/>
                </a:cubicBezTo>
                <a:cubicBezTo>
                  <a:pt x="3" y="8"/>
                  <a:pt x="3" y="6"/>
                  <a:pt x="5" y="5"/>
                </a:cubicBezTo>
                <a:cubicBezTo>
                  <a:pt x="5" y="5"/>
                  <a:pt x="5" y="4"/>
                  <a:pt x="5" y="4"/>
                </a:cubicBezTo>
                <a:cubicBezTo>
                  <a:pt x="6" y="3"/>
                  <a:pt x="7" y="2"/>
                  <a:pt x="8" y="3"/>
                </a:cubicBezTo>
                <a:cubicBezTo>
                  <a:pt x="9" y="3"/>
                  <a:pt x="10" y="3"/>
                  <a:pt x="10" y="3"/>
                </a:cubicBezTo>
                <a:cubicBezTo>
                  <a:pt x="13" y="1"/>
                  <a:pt x="17" y="0"/>
                  <a:pt x="20" y="0"/>
                </a:cubicBezTo>
                <a:cubicBezTo>
                  <a:pt x="27" y="0"/>
                  <a:pt x="34" y="0"/>
                  <a:pt x="41" y="1"/>
                </a:cubicBezTo>
                <a:cubicBezTo>
                  <a:pt x="46" y="1"/>
                  <a:pt x="52" y="2"/>
                  <a:pt x="58" y="4"/>
                </a:cubicBezTo>
                <a:cubicBezTo>
                  <a:pt x="59" y="4"/>
                  <a:pt x="61" y="5"/>
                  <a:pt x="62" y="6"/>
                </a:cubicBezTo>
                <a:cubicBezTo>
                  <a:pt x="65" y="7"/>
                  <a:pt x="66" y="10"/>
                  <a:pt x="66" y="13"/>
                </a:cubicBezTo>
                <a:cubicBezTo>
                  <a:pt x="67" y="15"/>
                  <a:pt x="67" y="17"/>
                  <a:pt x="67" y="19"/>
                </a:cubicBezTo>
                <a:cubicBezTo>
                  <a:pt x="67" y="23"/>
                  <a:pt x="67" y="28"/>
                  <a:pt x="68" y="33"/>
                </a:cubicBezTo>
                <a:cubicBezTo>
                  <a:pt x="68" y="36"/>
                  <a:pt x="68" y="38"/>
                  <a:pt x="68" y="41"/>
                </a:cubicBezTo>
                <a:close/>
                <a:moveTo>
                  <a:pt x="27" y="24"/>
                </a:moveTo>
                <a:cubicBezTo>
                  <a:pt x="27" y="25"/>
                  <a:pt x="26" y="25"/>
                  <a:pt x="26" y="25"/>
                </a:cubicBezTo>
                <a:cubicBezTo>
                  <a:pt x="22" y="29"/>
                  <a:pt x="17" y="32"/>
                  <a:pt x="13" y="36"/>
                </a:cubicBezTo>
                <a:cubicBezTo>
                  <a:pt x="11" y="37"/>
                  <a:pt x="9" y="38"/>
                  <a:pt x="8" y="39"/>
                </a:cubicBezTo>
                <a:cubicBezTo>
                  <a:pt x="7" y="40"/>
                  <a:pt x="7" y="40"/>
                  <a:pt x="6" y="40"/>
                </a:cubicBezTo>
                <a:cubicBezTo>
                  <a:pt x="6" y="40"/>
                  <a:pt x="5" y="40"/>
                  <a:pt x="5" y="40"/>
                </a:cubicBezTo>
                <a:cubicBezTo>
                  <a:pt x="5" y="39"/>
                  <a:pt x="5" y="39"/>
                  <a:pt x="5" y="38"/>
                </a:cubicBezTo>
                <a:cubicBezTo>
                  <a:pt x="5" y="38"/>
                  <a:pt x="6" y="37"/>
                  <a:pt x="6" y="37"/>
                </a:cubicBezTo>
                <a:cubicBezTo>
                  <a:pt x="8" y="35"/>
                  <a:pt x="9" y="33"/>
                  <a:pt x="11" y="32"/>
                </a:cubicBezTo>
                <a:cubicBezTo>
                  <a:pt x="15" y="27"/>
                  <a:pt x="20" y="23"/>
                  <a:pt x="25" y="18"/>
                </a:cubicBezTo>
                <a:cubicBezTo>
                  <a:pt x="25" y="18"/>
                  <a:pt x="25" y="18"/>
                  <a:pt x="25" y="18"/>
                </a:cubicBezTo>
                <a:cubicBezTo>
                  <a:pt x="25" y="17"/>
                  <a:pt x="25" y="18"/>
                  <a:pt x="25" y="18"/>
                </a:cubicBezTo>
                <a:cubicBezTo>
                  <a:pt x="18" y="23"/>
                  <a:pt x="12" y="29"/>
                  <a:pt x="5" y="35"/>
                </a:cubicBezTo>
                <a:cubicBezTo>
                  <a:pt x="5" y="35"/>
                  <a:pt x="5" y="35"/>
                  <a:pt x="5" y="36"/>
                </a:cubicBezTo>
                <a:cubicBezTo>
                  <a:pt x="5" y="37"/>
                  <a:pt x="5" y="38"/>
                  <a:pt x="5" y="39"/>
                </a:cubicBezTo>
                <a:cubicBezTo>
                  <a:pt x="5" y="45"/>
                  <a:pt x="4" y="51"/>
                  <a:pt x="4" y="56"/>
                </a:cubicBezTo>
                <a:cubicBezTo>
                  <a:pt x="4" y="57"/>
                  <a:pt x="4" y="57"/>
                  <a:pt x="5" y="57"/>
                </a:cubicBezTo>
                <a:cubicBezTo>
                  <a:pt x="5" y="57"/>
                  <a:pt x="5" y="57"/>
                  <a:pt x="5" y="57"/>
                </a:cubicBezTo>
                <a:cubicBezTo>
                  <a:pt x="6" y="55"/>
                  <a:pt x="7" y="54"/>
                  <a:pt x="8" y="53"/>
                </a:cubicBezTo>
                <a:cubicBezTo>
                  <a:pt x="13" y="47"/>
                  <a:pt x="19" y="41"/>
                  <a:pt x="25" y="35"/>
                </a:cubicBezTo>
                <a:cubicBezTo>
                  <a:pt x="25" y="35"/>
                  <a:pt x="26" y="34"/>
                  <a:pt x="26" y="34"/>
                </a:cubicBezTo>
                <a:cubicBezTo>
                  <a:pt x="25" y="34"/>
                  <a:pt x="25" y="35"/>
                  <a:pt x="25" y="35"/>
                </a:cubicBezTo>
                <a:cubicBezTo>
                  <a:pt x="22" y="38"/>
                  <a:pt x="18" y="40"/>
                  <a:pt x="15" y="43"/>
                </a:cubicBezTo>
                <a:cubicBezTo>
                  <a:pt x="13" y="45"/>
                  <a:pt x="11" y="46"/>
                  <a:pt x="9" y="48"/>
                </a:cubicBezTo>
                <a:cubicBezTo>
                  <a:pt x="9" y="48"/>
                  <a:pt x="8" y="48"/>
                  <a:pt x="8" y="49"/>
                </a:cubicBezTo>
                <a:cubicBezTo>
                  <a:pt x="7" y="49"/>
                  <a:pt x="7" y="49"/>
                  <a:pt x="6" y="49"/>
                </a:cubicBezTo>
                <a:cubicBezTo>
                  <a:pt x="6" y="48"/>
                  <a:pt x="6" y="48"/>
                  <a:pt x="6" y="47"/>
                </a:cubicBezTo>
                <a:cubicBezTo>
                  <a:pt x="6" y="47"/>
                  <a:pt x="7" y="46"/>
                  <a:pt x="7" y="46"/>
                </a:cubicBezTo>
                <a:cubicBezTo>
                  <a:pt x="8" y="45"/>
                  <a:pt x="9" y="43"/>
                  <a:pt x="10" y="42"/>
                </a:cubicBezTo>
                <a:cubicBezTo>
                  <a:pt x="15" y="36"/>
                  <a:pt x="21" y="31"/>
                  <a:pt x="26" y="25"/>
                </a:cubicBezTo>
                <a:cubicBezTo>
                  <a:pt x="27" y="25"/>
                  <a:pt x="27" y="25"/>
                  <a:pt x="27" y="24"/>
                </a:cubicBezTo>
                <a:cubicBezTo>
                  <a:pt x="27" y="24"/>
                  <a:pt x="28" y="24"/>
                  <a:pt x="28" y="24"/>
                </a:cubicBezTo>
                <a:cubicBezTo>
                  <a:pt x="28" y="24"/>
                  <a:pt x="28" y="24"/>
                  <a:pt x="28" y="24"/>
                </a:cubicBezTo>
                <a:cubicBezTo>
                  <a:pt x="28" y="24"/>
                  <a:pt x="27" y="24"/>
                  <a:pt x="27" y="24"/>
                </a:cubicBezTo>
                <a:close/>
                <a:moveTo>
                  <a:pt x="8" y="119"/>
                </a:moveTo>
                <a:cubicBezTo>
                  <a:pt x="8" y="121"/>
                  <a:pt x="9" y="122"/>
                  <a:pt x="10" y="123"/>
                </a:cubicBezTo>
                <a:cubicBezTo>
                  <a:pt x="12" y="125"/>
                  <a:pt x="14" y="127"/>
                  <a:pt x="18" y="128"/>
                </a:cubicBezTo>
                <a:cubicBezTo>
                  <a:pt x="19" y="128"/>
                  <a:pt x="21" y="129"/>
                  <a:pt x="22" y="129"/>
                </a:cubicBezTo>
                <a:cubicBezTo>
                  <a:pt x="25" y="130"/>
                  <a:pt x="28" y="130"/>
                  <a:pt x="31" y="131"/>
                </a:cubicBezTo>
                <a:cubicBezTo>
                  <a:pt x="34" y="131"/>
                  <a:pt x="37" y="131"/>
                  <a:pt x="41" y="131"/>
                </a:cubicBezTo>
                <a:cubicBezTo>
                  <a:pt x="42" y="131"/>
                  <a:pt x="44" y="131"/>
                  <a:pt x="46" y="131"/>
                </a:cubicBezTo>
                <a:cubicBezTo>
                  <a:pt x="46" y="130"/>
                  <a:pt x="46" y="130"/>
                  <a:pt x="47" y="129"/>
                </a:cubicBezTo>
                <a:cubicBezTo>
                  <a:pt x="48" y="127"/>
                  <a:pt x="49" y="125"/>
                  <a:pt x="50" y="124"/>
                </a:cubicBezTo>
                <a:cubicBezTo>
                  <a:pt x="50" y="123"/>
                  <a:pt x="50" y="123"/>
                  <a:pt x="50" y="123"/>
                </a:cubicBezTo>
                <a:cubicBezTo>
                  <a:pt x="50" y="123"/>
                  <a:pt x="50" y="123"/>
                  <a:pt x="49" y="123"/>
                </a:cubicBezTo>
                <a:cubicBezTo>
                  <a:pt x="48" y="125"/>
                  <a:pt x="47" y="126"/>
                  <a:pt x="46" y="127"/>
                </a:cubicBezTo>
                <a:cubicBezTo>
                  <a:pt x="45" y="128"/>
                  <a:pt x="44" y="128"/>
                  <a:pt x="44" y="127"/>
                </a:cubicBezTo>
                <a:cubicBezTo>
                  <a:pt x="43" y="127"/>
                  <a:pt x="43" y="126"/>
                  <a:pt x="44" y="125"/>
                </a:cubicBezTo>
                <a:cubicBezTo>
                  <a:pt x="44" y="125"/>
                  <a:pt x="44" y="124"/>
                  <a:pt x="45" y="123"/>
                </a:cubicBezTo>
                <a:cubicBezTo>
                  <a:pt x="48" y="117"/>
                  <a:pt x="52" y="111"/>
                  <a:pt x="56" y="105"/>
                </a:cubicBezTo>
                <a:cubicBezTo>
                  <a:pt x="57" y="104"/>
                  <a:pt x="57" y="104"/>
                  <a:pt x="57" y="104"/>
                </a:cubicBezTo>
                <a:cubicBezTo>
                  <a:pt x="57" y="104"/>
                  <a:pt x="57" y="104"/>
                  <a:pt x="57" y="104"/>
                </a:cubicBezTo>
                <a:cubicBezTo>
                  <a:pt x="57" y="104"/>
                  <a:pt x="56" y="104"/>
                  <a:pt x="56" y="104"/>
                </a:cubicBezTo>
                <a:cubicBezTo>
                  <a:pt x="51" y="110"/>
                  <a:pt x="46" y="116"/>
                  <a:pt x="41" y="122"/>
                </a:cubicBezTo>
                <a:cubicBezTo>
                  <a:pt x="39" y="124"/>
                  <a:pt x="38" y="126"/>
                  <a:pt x="37" y="127"/>
                </a:cubicBezTo>
                <a:cubicBezTo>
                  <a:pt x="36" y="128"/>
                  <a:pt x="36" y="128"/>
                  <a:pt x="36" y="128"/>
                </a:cubicBezTo>
                <a:cubicBezTo>
                  <a:pt x="35" y="129"/>
                  <a:pt x="35" y="129"/>
                  <a:pt x="34" y="128"/>
                </a:cubicBezTo>
                <a:cubicBezTo>
                  <a:pt x="34" y="128"/>
                  <a:pt x="34" y="127"/>
                  <a:pt x="34" y="127"/>
                </a:cubicBezTo>
                <a:cubicBezTo>
                  <a:pt x="34" y="127"/>
                  <a:pt x="35" y="126"/>
                  <a:pt x="35" y="126"/>
                </a:cubicBezTo>
                <a:cubicBezTo>
                  <a:pt x="39" y="120"/>
                  <a:pt x="43" y="115"/>
                  <a:pt x="47" y="109"/>
                </a:cubicBezTo>
                <a:cubicBezTo>
                  <a:pt x="47" y="109"/>
                  <a:pt x="47" y="108"/>
                  <a:pt x="48" y="108"/>
                </a:cubicBezTo>
                <a:cubicBezTo>
                  <a:pt x="47" y="108"/>
                  <a:pt x="47" y="108"/>
                  <a:pt x="47" y="109"/>
                </a:cubicBezTo>
                <a:cubicBezTo>
                  <a:pt x="44" y="112"/>
                  <a:pt x="41" y="115"/>
                  <a:pt x="38" y="119"/>
                </a:cubicBezTo>
                <a:cubicBezTo>
                  <a:pt x="36" y="121"/>
                  <a:pt x="34" y="124"/>
                  <a:pt x="31" y="127"/>
                </a:cubicBezTo>
                <a:cubicBezTo>
                  <a:pt x="31" y="127"/>
                  <a:pt x="31" y="127"/>
                  <a:pt x="30" y="128"/>
                </a:cubicBezTo>
                <a:cubicBezTo>
                  <a:pt x="30" y="128"/>
                  <a:pt x="30" y="128"/>
                  <a:pt x="29" y="128"/>
                </a:cubicBezTo>
                <a:cubicBezTo>
                  <a:pt x="29" y="127"/>
                  <a:pt x="29" y="127"/>
                  <a:pt x="29" y="127"/>
                </a:cubicBezTo>
                <a:cubicBezTo>
                  <a:pt x="29" y="126"/>
                  <a:pt x="29" y="126"/>
                  <a:pt x="29" y="126"/>
                </a:cubicBezTo>
                <a:cubicBezTo>
                  <a:pt x="30" y="125"/>
                  <a:pt x="30" y="124"/>
                  <a:pt x="31" y="124"/>
                </a:cubicBezTo>
                <a:cubicBezTo>
                  <a:pt x="37" y="114"/>
                  <a:pt x="44" y="105"/>
                  <a:pt x="51" y="95"/>
                </a:cubicBezTo>
                <a:cubicBezTo>
                  <a:pt x="51" y="95"/>
                  <a:pt x="51" y="95"/>
                  <a:pt x="51" y="95"/>
                </a:cubicBezTo>
                <a:cubicBezTo>
                  <a:pt x="51" y="95"/>
                  <a:pt x="50" y="95"/>
                  <a:pt x="50" y="96"/>
                </a:cubicBezTo>
                <a:cubicBezTo>
                  <a:pt x="46" y="99"/>
                  <a:pt x="42" y="103"/>
                  <a:pt x="39" y="107"/>
                </a:cubicBezTo>
                <a:cubicBezTo>
                  <a:pt x="34" y="112"/>
                  <a:pt x="29" y="117"/>
                  <a:pt x="24" y="122"/>
                </a:cubicBezTo>
                <a:cubicBezTo>
                  <a:pt x="23" y="124"/>
                  <a:pt x="21" y="125"/>
                  <a:pt x="20" y="126"/>
                </a:cubicBezTo>
                <a:cubicBezTo>
                  <a:pt x="19" y="127"/>
                  <a:pt x="18" y="127"/>
                  <a:pt x="18" y="127"/>
                </a:cubicBezTo>
                <a:cubicBezTo>
                  <a:pt x="17" y="126"/>
                  <a:pt x="17" y="126"/>
                  <a:pt x="18" y="125"/>
                </a:cubicBezTo>
                <a:cubicBezTo>
                  <a:pt x="18" y="124"/>
                  <a:pt x="19" y="123"/>
                  <a:pt x="20" y="122"/>
                </a:cubicBezTo>
                <a:cubicBezTo>
                  <a:pt x="25" y="116"/>
                  <a:pt x="30" y="109"/>
                  <a:pt x="35" y="103"/>
                </a:cubicBezTo>
                <a:cubicBezTo>
                  <a:pt x="35" y="103"/>
                  <a:pt x="35" y="102"/>
                  <a:pt x="36" y="102"/>
                </a:cubicBezTo>
                <a:cubicBezTo>
                  <a:pt x="35" y="102"/>
                  <a:pt x="35" y="102"/>
                  <a:pt x="35" y="103"/>
                </a:cubicBezTo>
                <a:cubicBezTo>
                  <a:pt x="32" y="106"/>
                  <a:pt x="29" y="109"/>
                  <a:pt x="26" y="113"/>
                </a:cubicBezTo>
                <a:cubicBezTo>
                  <a:pt x="23" y="115"/>
                  <a:pt x="21" y="118"/>
                  <a:pt x="18" y="121"/>
                </a:cubicBezTo>
                <a:cubicBezTo>
                  <a:pt x="18" y="121"/>
                  <a:pt x="17" y="122"/>
                  <a:pt x="16" y="122"/>
                </a:cubicBezTo>
                <a:cubicBezTo>
                  <a:pt x="16" y="123"/>
                  <a:pt x="15" y="123"/>
                  <a:pt x="15" y="122"/>
                </a:cubicBezTo>
                <a:cubicBezTo>
                  <a:pt x="15" y="122"/>
                  <a:pt x="15" y="121"/>
                  <a:pt x="15" y="121"/>
                </a:cubicBezTo>
                <a:cubicBezTo>
                  <a:pt x="15" y="121"/>
                  <a:pt x="15" y="120"/>
                  <a:pt x="15" y="120"/>
                </a:cubicBezTo>
                <a:cubicBezTo>
                  <a:pt x="16" y="119"/>
                  <a:pt x="17" y="118"/>
                  <a:pt x="17" y="117"/>
                </a:cubicBezTo>
                <a:cubicBezTo>
                  <a:pt x="22" y="110"/>
                  <a:pt x="27" y="104"/>
                  <a:pt x="33" y="98"/>
                </a:cubicBezTo>
                <a:cubicBezTo>
                  <a:pt x="37" y="92"/>
                  <a:pt x="42" y="87"/>
                  <a:pt x="47" y="82"/>
                </a:cubicBezTo>
                <a:cubicBezTo>
                  <a:pt x="47" y="81"/>
                  <a:pt x="47" y="81"/>
                  <a:pt x="48" y="81"/>
                </a:cubicBezTo>
                <a:cubicBezTo>
                  <a:pt x="47" y="81"/>
                  <a:pt x="47" y="81"/>
                  <a:pt x="47" y="81"/>
                </a:cubicBezTo>
                <a:cubicBezTo>
                  <a:pt x="43" y="85"/>
                  <a:pt x="39" y="88"/>
                  <a:pt x="36" y="92"/>
                </a:cubicBezTo>
                <a:cubicBezTo>
                  <a:pt x="30" y="98"/>
                  <a:pt x="24" y="104"/>
                  <a:pt x="18" y="110"/>
                </a:cubicBezTo>
                <a:cubicBezTo>
                  <a:pt x="16" y="113"/>
                  <a:pt x="13" y="115"/>
                  <a:pt x="10" y="118"/>
                </a:cubicBezTo>
                <a:cubicBezTo>
                  <a:pt x="9" y="119"/>
                  <a:pt x="9" y="120"/>
                  <a:pt x="8" y="119"/>
                </a:cubicBezTo>
                <a:close/>
                <a:moveTo>
                  <a:pt x="15" y="58"/>
                </a:moveTo>
                <a:cubicBezTo>
                  <a:pt x="15" y="58"/>
                  <a:pt x="15" y="58"/>
                  <a:pt x="15" y="58"/>
                </a:cubicBezTo>
                <a:cubicBezTo>
                  <a:pt x="16" y="57"/>
                  <a:pt x="17" y="56"/>
                  <a:pt x="18" y="55"/>
                </a:cubicBezTo>
                <a:cubicBezTo>
                  <a:pt x="28" y="46"/>
                  <a:pt x="38" y="37"/>
                  <a:pt x="48" y="29"/>
                </a:cubicBezTo>
                <a:cubicBezTo>
                  <a:pt x="52" y="26"/>
                  <a:pt x="56" y="23"/>
                  <a:pt x="59" y="21"/>
                </a:cubicBezTo>
                <a:cubicBezTo>
                  <a:pt x="60" y="20"/>
                  <a:pt x="61" y="20"/>
                  <a:pt x="61" y="20"/>
                </a:cubicBezTo>
                <a:cubicBezTo>
                  <a:pt x="62" y="21"/>
                  <a:pt x="61" y="21"/>
                  <a:pt x="61" y="22"/>
                </a:cubicBezTo>
                <a:cubicBezTo>
                  <a:pt x="59" y="24"/>
                  <a:pt x="58" y="25"/>
                  <a:pt x="57" y="26"/>
                </a:cubicBezTo>
                <a:cubicBezTo>
                  <a:pt x="50" y="32"/>
                  <a:pt x="44" y="38"/>
                  <a:pt x="38" y="44"/>
                </a:cubicBezTo>
                <a:cubicBezTo>
                  <a:pt x="31" y="51"/>
                  <a:pt x="24" y="58"/>
                  <a:pt x="18" y="65"/>
                </a:cubicBezTo>
                <a:cubicBezTo>
                  <a:pt x="18" y="65"/>
                  <a:pt x="18" y="66"/>
                  <a:pt x="17" y="66"/>
                </a:cubicBezTo>
                <a:cubicBezTo>
                  <a:pt x="17" y="66"/>
                  <a:pt x="17" y="66"/>
                  <a:pt x="18" y="66"/>
                </a:cubicBezTo>
                <a:cubicBezTo>
                  <a:pt x="18" y="66"/>
                  <a:pt x="18" y="66"/>
                  <a:pt x="18" y="66"/>
                </a:cubicBezTo>
                <a:cubicBezTo>
                  <a:pt x="32" y="52"/>
                  <a:pt x="46" y="40"/>
                  <a:pt x="61" y="29"/>
                </a:cubicBezTo>
                <a:cubicBezTo>
                  <a:pt x="62" y="28"/>
                  <a:pt x="62" y="28"/>
                  <a:pt x="63" y="27"/>
                </a:cubicBezTo>
                <a:cubicBezTo>
                  <a:pt x="63" y="25"/>
                  <a:pt x="62" y="22"/>
                  <a:pt x="61" y="19"/>
                </a:cubicBezTo>
                <a:cubicBezTo>
                  <a:pt x="61" y="18"/>
                  <a:pt x="60" y="16"/>
                  <a:pt x="59" y="14"/>
                </a:cubicBezTo>
                <a:cubicBezTo>
                  <a:pt x="59" y="14"/>
                  <a:pt x="59" y="14"/>
                  <a:pt x="59" y="14"/>
                </a:cubicBezTo>
                <a:cubicBezTo>
                  <a:pt x="43" y="28"/>
                  <a:pt x="28" y="42"/>
                  <a:pt x="15" y="58"/>
                </a:cubicBezTo>
                <a:close/>
                <a:moveTo>
                  <a:pt x="64" y="111"/>
                </a:moveTo>
                <a:cubicBezTo>
                  <a:pt x="64" y="111"/>
                  <a:pt x="64" y="110"/>
                  <a:pt x="64" y="110"/>
                </a:cubicBezTo>
                <a:cubicBezTo>
                  <a:pt x="64" y="108"/>
                  <a:pt x="65" y="105"/>
                  <a:pt x="65" y="103"/>
                </a:cubicBezTo>
                <a:cubicBezTo>
                  <a:pt x="65" y="96"/>
                  <a:pt x="64" y="90"/>
                  <a:pt x="64" y="83"/>
                </a:cubicBezTo>
                <a:cubicBezTo>
                  <a:pt x="64" y="81"/>
                  <a:pt x="64" y="78"/>
                  <a:pt x="64" y="75"/>
                </a:cubicBezTo>
                <a:cubicBezTo>
                  <a:pt x="64" y="75"/>
                  <a:pt x="64" y="74"/>
                  <a:pt x="64" y="74"/>
                </a:cubicBezTo>
                <a:cubicBezTo>
                  <a:pt x="51" y="87"/>
                  <a:pt x="39" y="101"/>
                  <a:pt x="28" y="115"/>
                </a:cubicBezTo>
                <a:cubicBezTo>
                  <a:pt x="28" y="115"/>
                  <a:pt x="28" y="115"/>
                  <a:pt x="29" y="115"/>
                </a:cubicBezTo>
                <a:cubicBezTo>
                  <a:pt x="34" y="109"/>
                  <a:pt x="40" y="103"/>
                  <a:pt x="46" y="97"/>
                </a:cubicBezTo>
                <a:cubicBezTo>
                  <a:pt x="49" y="93"/>
                  <a:pt x="53" y="90"/>
                  <a:pt x="57" y="87"/>
                </a:cubicBezTo>
                <a:cubicBezTo>
                  <a:pt x="57" y="86"/>
                  <a:pt x="58" y="86"/>
                  <a:pt x="58" y="85"/>
                </a:cubicBezTo>
                <a:cubicBezTo>
                  <a:pt x="59" y="85"/>
                  <a:pt x="59" y="85"/>
                  <a:pt x="59" y="86"/>
                </a:cubicBezTo>
                <a:cubicBezTo>
                  <a:pt x="60" y="86"/>
                  <a:pt x="60" y="86"/>
                  <a:pt x="60" y="87"/>
                </a:cubicBezTo>
                <a:cubicBezTo>
                  <a:pt x="60" y="87"/>
                  <a:pt x="59" y="87"/>
                  <a:pt x="59" y="88"/>
                </a:cubicBezTo>
                <a:cubicBezTo>
                  <a:pt x="59" y="88"/>
                  <a:pt x="58" y="89"/>
                  <a:pt x="58" y="89"/>
                </a:cubicBezTo>
                <a:cubicBezTo>
                  <a:pt x="53" y="96"/>
                  <a:pt x="48" y="103"/>
                  <a:pt x="43" y="109"/>
                </a:cubicBezTo>
                <a:cubicBezTo>
                  <a:pt x="43" y="110"/>
                  <a:pt x="43" y="110"/>
                  <a:pt x="42" y="110"/>
                </a:cubicBezTo>
                <a:cubicBezTo>
                  <a:pt x="43" y="110"/>
                  <a:pt x="44" y="109"/>
                  <a:pt x="44" y="108"/>
                </a:cubicBezTo>
                <a:cubicBezTo>
                  <a:pt x="49" y="103"/>
                  <a:pt x="53" y="98"/>
                  <a:pt x="58" y="93"/>
                </a:cubicBezTo>
                <a:cubicBezTo>
                  <a:pt x="59" y="93"/>
                  <a:pt x="59" y="92"/>
                  <a:pt x="60" y="92"/>
                </a:cubicBezTo>
                <a:cubicBezTo>
                  <a:pt x="60" y="92"/>
                  <a:pt x="61" y="92"/>
                  <a:pt x="61" y="92"/>
                </a:cubicBezTo>
                <a:cubicBezTo>
                  <a:pt x="62" y="92"/>
                  <a:pt x="62" y="93"/>
                  <a:pt x="61" y="94"/>
                </a:cubicBezTo>
                <a:cubicBezTo>
                  <a:pt x="61" y="94"/>
                  <a:pt x="61" y="94"/>
                  <a:pt x="60" y="95"/>
                </a:cubicBezTo>
                <a:cubicBezTo>
                  <a:pt x="58" y="98"/>
                  <a:pt x="56" y="101"/>
                  <a:pt x="53" y="104"/>
                </a:cubicBezTo>
                <a:cubicBezTo>
                  <a:pt x="53" y="104"/>
                  <a:pt x="53" y="105"/>
                  <a:pt x="52" y="105"/>
                </a:cubicBezTo>
                <a:cubicBezTo>
                  <a:pt x="53" y="105"/>
                  <a:pt x="53" y="105"/>
                  <a:pt x="53" y="104"/>
                </a:cubicBezTo>
                <a:cubicBezTo>
                  <a:pt x="55" y="102"/>
                  <a:pt x="58" y="100"/>
                  <a:pt x="60" y="98"/>
                </a:cubicBezTo>
                <a:cubicBezTo>
                  <a:pt x="60" y="97"/>
                  <a:pt x="61" y="97"/>
                  <a:pt x="61" y="96"/>
                </a:cubicBezTo>
                <a:cubicBezTo>
                  <a:pt x="62" y="96"/>
                  <a:pt x="62" y="96"/>
                  <a:pt x="63" y="96"/>
                </a:cubicBezTo>
                <a:cubicBezTo>
                  <a:pt x="63" y="97"/>
                  <a:pt x="63" y="97"/>
                  <a:pt x="63" y="98"/>
                </a:cubicBezTo>
                <a:cubicBezTo>
                  <a:pt x="63" y="98"/>
                  <a:pt x="63" y="99"/>
                  <a:pt x="62" y="99"/>
                </a:cubicBezTo>
                <a:cubicBezTo>
                  <a:pt x="61" y="100"/>
                  <a:pt x="61" y="102"/>
                  <a:pt x="60" y="103"/>
                </a:cubicBezTo>
                <a:cubicBezTo>
                  <a:pt x="56" y="109"/>
                  <a:pt x="52" y="115"/>
                  <a:pt x="49" y="121"/>
                </a:cubicBezTo>
                <a:cubicBezTo>
                  <a:pt x="48" y="121"/>
                  <a:pt x="48" y="121"/>
                  <a:pt x="48" y="122"/>
                </a:cubicBezTo>
                <a:cubicBezTo>
                  <a:pt x="48" y="121"/>
                  <a:pt x="49" y="121"/>
                  <a:pt x="49" y="121"/>
                </a:cubicBezTo>
                <a:cubicBezTo>
                  <a:pt x="53" y="116"/>
                  <a:pt x="57" y="111"/>
                  <a:pt x="61" y="106"/>
                </a:cubicBezTo>
                <a:cubicBezTo>
                  <a:pt x="61" y="106"/>
                  <a:pt x="61" y="105"/>
                  <a:pt x="62" y="105"/>
                </a:cubicBezTo>
                <a:cubicBezTo>
                  <a:pt x="62" y="105"/>
                  <a:pt x="62" y="105"/>
                  <a:pt x="63" y="105"/>
                </a:cubicBezTo>
                <a:cubicBezTo>
                  <a:pt x="63" y="105"/>
                  <a:pt x="63" y="106"/>
                  <a:pt x="63" y="106"/>
                </a:cubicBezTo>
                <a:cubicBezTo>
                  <a:pt x="63" y="107"/>
                  <a:pt x="63" y="107"/>
                  <a:pt x="63" y="107"/>
                </a:cubicBezTo>
                <a:cubicBezTo>
                  <a:pt x="59" y="112"/>
                  <a:pt x="56" y="117"/>
                  <a:pt x="53" y="122"/>
                </a:cubicBezTo>
                <a:cubicBezTo>
                  <a:pt x="53" y="123"/>
                  <a:pt x="53" y="123"/>
                  <a:pt x="52" y="123"/>
                </a:cubicBezTo>
                <a:cubicBezTo>
                  <a:pt x="53" y="123"/>
                  <a:pt x="53" y="123"/>
                  <a:pt x="53" y="123"/>
                </a:cubicBezTo>
                <a:cubicBezTo>
                  <a:pt x="54" y="121"/>
                  <a:pt x="56" y="119"/>
                  <a:pt x="57" y="117"/>
                </a:cubicBezTo>
                <a:cubicBezTo>
                  <a:pt x="59" y="115"/>
                  <a:pt x="60" y="114"/>
                  <a:pt x="62" y="112"/>
                </a:cubicBezTo>
                <a:cubicBezTo>
                  <a:pt x="62" y="111"/>
                  <a:pt x="63" y="111"/>
                  <a:pt x="64" y="111"/>
                </a:cubicBezTo>
                <a:close/>
                <a:moveTo>
                  <a:pt x="11" y="85"/>
                </a:moveTo>
                <a:cubicBezTo>
                  <a:pt x="11" y="85"/>
                  <a:pt x="11" y="85"/>
                  <a:pt x="11" y="85"/>
                </a:cubicBezTo>
                <a:cubicBezTo>
                  <a:pt x="11" y="85"/>
                  <a:pt x="12" y="85"/>
                  <a:pt x="12" y="84"/>
                </a:cubicBezTo>
                <a:cubicBezTo>
                  <a:pt x="16" y="80"/>
                  <a:pt x="20" y="76"/>
                  <a:pt x="24" y="72"/>
                </a:cubicBezTo>
                <a:cubicBezTo>
                  <a:pt x="36" y="61"/>
                  <a:pt x="47" y="50"/>
                  <a:pt x="59" y="39"/>
                </a:cubicBezTo>
                <a:cubicBezTo>
                  <a:pt x="60" y="39"/>
                  <a:pt x="60" y="38"/>
                  <a:pt x="61" y="38"/>
                </a:cubicBezTo>
                <a:cubicBezTo>
                  <a:pt x="62" y="38"/>
                  <a:pt x="62" y="38"/>
                  <a:pt x="63" y="38"/>
                </a:cubicBezTo>
                <a:cubicBezTo>
                  <a:pt x="63" y="38"/>
                  <a:pt x="63" y="39"/>
                  <a:pt x="62" y="40"/>
                </a:cubicBezTo>
                <a:cubicBezTo>
                  <a:pt x="62" y="40"/>
                  <a:pt x="62" y="41"/>
                  <a:pt x="61" y="41"/>
                </a:cubicBezTo>
                <a:cubicBezTo>
                  <a:pt x="58" y="45"/>
                  <a:pt x="54" y="48"/>
                  <a:pt x="50" y="52"/>
                </a:cubicBezTo>
                <a:cubicBezTo>
                  <a:pt x="42" y="60"/>
                  <a:pt x="34" y="69"/>
                  <a:pt x="26" y="78"/>
                </a:cubicBezTo>
                <a:cubicBezTo>
                  <a:pt x="26" y="78"/>
                  <a:pt x="26" y="79"/>
                  <a:pt x="25" y="79"/>
                </a:cubicBezTo>
                <a:cubicBezTo>
                  <a:pt x="25" y="79"/>
                  <a:pt x="26" y="79"/>
                  <a:pt x="26" y="79"/>
                </a:cubicBezTo>
                <a:cubicBezTo>
                  <a:pt x="26" y="79"/>
                  <a:pt x="26" y="79"/>
                  <a:pt x="26" y="79"/>
                </a:cubicBezTo>
                <a:cubicBezTo>
                  <a:pt x="28" y="77"/>
                  <a:pt x="30" y="75"/>
                  <a:pt x="32" y="73"/>
                </a:cubicBezTo>
                <a:cubicBezTo>
                  <a:pt x="42" y="62"/>
                  <a:pt x="53" y="52"/>
                  <a:pt x="64" y="43"/>
                </a:cubicBezTo>
                <a:cubicBezTo>
                  <a:pt x="65" y="43"/>
                  <a:pt x="65" y="42"/>
                  <a:pt x="65" y="42"/>
                </a:cubicBezTo>
                <a:cubicBezTo>
                  <a:pt x="65" y="38"/>
                  <a:pt x="65" y="35"/>
                  <a:pt x="64" y="32"/>
                </a:cubicBezTo>
                <a:cubicBezTo>
                  <a:pt x="64" y="31"/>
                  <a:pt x="64" y="31"/>
                  <a:pt x="64" y="30"/>
                </a:cubicBezTo>
                <a:cubicBezTo>
                  <a:pt x="63" y="30"/>
                  <a:pt x="63" y="30"/>
                  <a:pt x="63" y="30"/>
                </a:cubicBezTo>
                <a:cubicBezTo>
                  <a:pt x="55" y="37"/>
                  <a:pt x="48" y="45"/>
                  <a:pt x="40" y="52"/>
                </a:cubicBezTo>
                <a:cubicBezTo>
                  <a:pt x="30" y="62"/>
                  <a:pt x="21" y="73"/>
                  <a:pt x="12" y="84"/>
                </a:cubicBezTo>
                <a:cubicBezTo>
                  <a:pt x="11" y="84"/>
                  <a:pt x="11" y="84"/>
                  <a:pt x="11" y="85"/>
                </a:cubicBezTo>
                <a:close/>
                <a:moveTo>
                  <a:pt x="5" y="78"/>
                </a:moveTo>
                <a:cubicBezTo>
                  <a:pt x="10" y="71"/>
                  <a:pt x="16" y="64"/>
                  <a:pt x="22" y="58"/>
                </a:cubicBezTo>
                <a:cubicBezTo>
                  <a:pt x="28" y="51"/>
                  <a:pt x="34" y="45"/>
                  <a:pt x="41" y="38"/>
                </a:cubicBezTo>
                <a:cubicBezTo>
                  <a:pt x="40" y="39"/>
                  <a:pt x="39" y="40"/>
                  <a:pt x="38" y="40"/>
                </a:cubicBezTo>
                <a:cubicBezTo>
                  <a:pt x="32" y="46"/>
                  <a:pt x="25" y="52"/>
                  <a:pt x="18" y="58"/>
                </a:cubicBezTo>
                <a:cubicBezTo>
                  <a:pt x="16" y="60"/>
                  <a:pt x="14" y="62"/>
                  <a:pt x="12" y="63"/>
                </a:cubicBezTo>
                <a:cubicBezTo>
                  <a:pt x="12" y="64"/>
                  <a:pt x="11" y="64"/>
                  <a:pt x="10" y="64"/>
                </a:cubicBezTo>
                <a:cubicBezTo>
                  <a:pt x="10" y="65"/>
                  <a:pt x="9" y="64"/>
                  <a:pt x="9" y="63"/>
                </a:cubicBezTo>
                <a:cubicBezTo>
                  <a:pt x="9" y="62"/>
                  <a:pt x="9" y="62"/>
                  <a:pt x="10" y="61"/>
                </a:cubicBezTo>
                <a:cubicBezTo>
                  <a:pt x="10" y="60"/>
                  <a:pt x="11" y="59"/>
                  <a:pt x="12" y="58"/>
                </a:cubicBezTo>
                <a:cubicBezTo>
                  <a:pt x="20" y="49"/>
                  <a:pt x="28" y="40"/>
                  <a:pt x="37" y="32"/>
                </a:cubicBezTo>
                <a:cubicBezTo>
                  <a:pt x="37" y="31"/>
                  <a:pt x="38" y="31"/>
                  <a:pt x="38" y="30"/>
                </a:cubicBezTo>
                <a:cubicBezTo>
                  <a:pt x="38" y="30"/>
                  <a:pt x="38" y="30"/>
                  <a:pt x="38" y="30"/>
                </a:cubicBezTo>
                <a:cubicBezTo>
                  <a:pt x="38" y="30"/>
                  <a:pt x="37" y="31"/>
                  <a:pt x="37" y="31"/>
                </a:cubicBezTo>
                <a:cubicBezTo>
                  <a:pt x="30" y="37"/>
                  <a:pt x="23" y="44"/>
                  <a:pt x="16" y="50"/>
                </a:cubicBezTo>
                <a:cubicBezTo>
                  <a:pt x="13" y="53"/>
                  <a:pt x="10" y="55"/>
                  <a:pt x="7" y="58"/>
                </a:cubicBezTo>
                <a:cubicBezTo>
                  <a:pt x="6" y="59"/>
                  <a:pt x="6" y="59"/>
                  <a:pt x="5" y="59"/>
                </a:cubicBezTo>
                <a:cubicBezTo>
                  <a:pt x="4" y="62"/>
                  <a:pt x="4" y="77"/>
                  <a:pt x="5" y="78"/>
                </a:cubicBezTo>
                <a:close/>
                <a:moveTo>
                  <a:pt x="64" y="55"/>
                </a:moveTo>
                <a:cubicBezTo>
                  <a:pt x="64" y="55"/>
                  <a:pt x="64" y="55"/>
                  <a:pt x="64" y="55"/>
                </a:cubicBezTo>
                <a:cubicBezTo>
                  <a:pt x="55" y="64"/>
                  <a:pt x="46" y="73"/>
                  <a:pt x="38" y="83"/>
                </a:cubicBezTo>
                <a:cubicBezTo>
                  <a:pt x="31" y="91"/>
                  <a:pt x="24" y="99"/>
                  <a:pt x="17" y="108"/>
                </a:cubicBezTo>
                <a:cubicBezTo>
                  <a:pt x="17" y="108"/>
                  <a:pt x="16" y="109"/>
                  <a:pt x="16" y="109"/>
                </a:cubicBezTo>
                <a:cubicBezTo>
                  <a:pt x="16" y="109"/>
                  <a:pt x="16" y="109"/>
                  <a:pt x="16" y="109"/>
                </a:cubicBezTo>
                <a:cubicBezTo>
                  <a:pt x="17" y="109"/>
                  <a:pt x="17" y="108"/>
                  <a:pt x="17" y="108"/>
                </a:cubicBezTo>
                <a:cubicBezTo>
                  <a:pt x="24" y="101"/>
                  <a:pt x="30" y="95"/>
                  <a:pt x="36" y="89"/>
                </a:cubicBezTo>
                <a:cubicBezTo>
                  <a:pt x="45" y="80"/>
                  <a:pt x="54" y="71"/>
                  <a:pt x="64" y="64"/>
                </a:cubicBezTo>
                <a:cubicBezTo>
                  <a:pt x="64" y="63"/>
                  <a:pt x="64" y="63"/>
                  <a:pt x="64" y="62"/>
                </a:cubicBezTo>
                <a:cubicBezTo>
                  <a:pt x="64" y="60"/>
                  <a:pt x="64" y="59"/>
                  <a:pt x="64" y="57"/>
                </a:cubicBezTo>
                <a:cubicBezTo>
                  <a:pt x="64" y="56"/>
                  <a:pt x="64" y="56"/>
                  <a:pt x="64" y="55"/>
                </a:cubicBezTo>
                <a:close/>
                <a:moveTo>
                  <a:pt x="39" y="61"/>
                </a:moveTo>
                <a:cubicBezTo>
                  <a:pt x="38" y="61"/>
                  <a:pt x="38" y="61"/>
                  <a:pt x="38" y="61"/>
                </a:cubicBezTo>
                <a:cubicBezTo>
                  <a:pt x="38" y="61"/>
                  <a:pt x="38" y="62"/>
                  <a:pt x="38" y="62"/>
                </a:cubicBezTo>
                <a:cubicBezTo>
                  <a:pt x="29" y="70"/>
                  <a:pt x="21" y="78"/>
                  <a:pt x="13" y="86"/>
                </a:cubicBezTo>
                <a:cubicBezTo>
                  <a:pt x="11" y="88"/>
                  <a:pt x="8" y="90"/>
                  <a:pt x="5" y="93"/>
                </a:cubicBezTo>
                <a:cubicBezTo>
                  <a:pt x="6" y="97"/>
                  <a:pt x="6" y="102"/>
                  <a:pt x="6" y="106"/>
                </a:cubicBezTo>
                <a:cubicBezTo>
                  <a:pt x="7" y="106"/>
                  <a:pt x="7" y="106"/>
                  <a:pt x="7" y="106"/>
                </a:cubicBezTo>
                <a:cubicBezTo>
                  <a:pt x="10" y="102"/>
                  <a:pt x="13" y="98"/>
                  <a:pt x="17" y="94"/>
                </a:cubicBezTo>
                <a:cubicBezTo>
                  <a:pt x="26" y="83"/>
                  <a:pt x="36" y="72"/>
                  <a:pt x="46" y="62"/>
                </a:cubicBezTo>
                <a:cubicBezTo>
                  <a:pt x="47" y="61"/>
                  <a:pt x="47" y="61"/>
                  <a:pt x="47" y="61"/>
                </a:cubicBezTo>
                <a:cubicBezTo>
                  <a:pt x="47" y="61"/>
                  <a:pt x="47" y="61"/>
                  <a:pt x="46" y="61"/>
                </a:cubicBezTo>
                <a:cubicBezTo>
                  <a:pt x="45" y="63"/>
                  <a:pt x="43" y="64"/>
                  <a:pt x="42" y="66"/>
                </a:cubicBezTo>
                <a:cubicBezTo>
                  <a:pt x="33" y="74"/>
                  <a:pt x="25" y="83"/>
                  <a:pt x="17" y="91"/>
                </a:cubicBezTo>
                <a:cubicBezTo>
                  <a:pt x="15" y="94"/>
                  <a:pt x="12" y="96"/>
                  <a:pt x="10" y="98"/>
                </a:cubicBezTo>
                <a:cubicBezTo>
                  <a:pt x="10" y="99"/>
                  <a:pt x="9" y="99"/>
                  <a:pt x="9" y="99"/>
                </a:cubicBezTo>
                <a:cubicBezTo>
                  <a:pt x="8" y="100"/>
                  <a:pt x="8" y="99"/>
                  <a:pt x="8" y="99"/>
                </a:cubicBezTo>
                <a:cubicBezTo>
                  <a:pt x="7" y="99"/>
                  <a:pt x="7" y="98"/>
                  <a:pt x="7" y="98"/>
                </a:cubicBezTo>
                <a:cubicBezTo>
                  <a:pt x="8" y="98"/>
                  <a:pt x="8" y="97"/>
                  <a:pt x="8" y="97"/>
                </a:cubicBezTo>
                <a:cubicBezTo>
                  <a:pt x="8" y="96"/>
                  <a:pt x="9" y="96"/>
                  <a:pt x="10" y="95"/>
                </a:cubicBezTo>
                <a:cubicBezTo>
                  <a:pt x="19" y="83"/>
                  <a:pt x="28" y="73"/>
                  <a:pt x="38" y="62"/>
                </a:cubicBezTo>
                <a:cubicBezTo>
                  <a:pt x="38" y="62"/>
                  <a:pt x="38" y="61"/>
                  <a:pt x="39" y="61"/>
                </a:cubicBezTo>
                <a:close/>
                <a:moveTo>
                  <a:pt x="65" y="47"/>
                </a:moveTo>
                <a:cubicBezTo>
                  <a:pt x="65" y="47"/>
                  <a:pt x="64" y="47"/>
                  <a:pt x="64" y="47"/>
                </a:cubicBezTo>
                <a:cubicBezTo>
                  <a:pt x="64" y="47"/>
                  <a:pt x="64" y="47"/>
                  <a:pt x="64" y="47"/>
                </a:cubicBezTo>
                <a:cubicBezTo>
                  <a:pt x="50" y="60"/>
                  <a:pt x="38" y="73"/>
                  <a:pt x="25" y="87"/>
                </a:cubicBezTo>
                <a:cubicBezTo>
                  <a:pt x="20" y="92"/>
                  <a:pt x="16" y="98"/>
                  <a:pt x="11" y="103"/>
                </a:cubicBezTo>
                <a:cubicBezTo>
                  <a:pt x="11" y="104"/>
                  <a:pt x="11" y="104"/>
                  <a:pt x="10" y="105"/>
                </a:cubicBezTo>
                <a:cubicBezTo>
                  <a:pt x="11" y="104"/>
                  <a:pt x="11" y="104"/>
                  <a:pt x="11" y="104"/>
                </a:cubicBezTo>
                <a:cubicBezTo>
                  <a:pt x="16" y="99"/>
                  <a:pt x="21" y="95"/>
                  <a:pt x="25" y="90"/>
                </a:cubicBezTo>
                <a:cubicBezTo>
                  <a:pt x="37" y="77"/>
                  <a:pt x="49" y="65"/>
                  <a:pt x="62" y="54"/>
                </a:cubicBezTo>
                <a:cubicBezTo>
                  <a:pt x="63" y="53"/>
                  <a:pt x="63" y="53"/>
                  <a:pt x="64" y="53"/>
                </a:cubicBezTo>
                <a:cubicBezTo>
                  <a:pt x="64" y="51"/>
                  <a:pt x="65" y="49"/>
                  <a:pt x="65" y="47"/>
                </a:cubicBezTo>
                <a:close/>
                <a:moveTo>
                  <a:pt x="47" y="42"/>
                </a:moveTo>
                <a:cubicBezTo>
                  <a:pt x="47" y="42"/>
                  <a:pt x="47" y="42"/>
                  <a:pt x="47" y="42"/>
                </a:cubicBezTo>
                <a:cubicBezTo>
                  <a:pt x="47" y="42"/>
                  <a:pt x="47" y="42"/>
                  <a:pt x="46" y="43"/>
                </a:cubicBezTo>
                <a:cubicBezTo>
                  <a:pt x="38" y="50"/>
                  <a:pt x="29" y="58"/>
                  <a:pt x="21" y="66"/>
                </a:cubicBezTo>
                <a:cubicBezTo>
                  <a:pt x="17" y="70"/>
                  <a:pt x="12" y="75"/>
                  <a:pt x="8" y="79"/>
                </a:cubicBezTo>
                <a:cubicBezTo>
                  <a:pt x="7" y="80"/>
                  <a:pt x="6" y="81"/>
                  <a:pt x="5" y="82"/>
                </a:cubicBezTo>
                <a:cubicBezTo>
                  <a:pt x="5" y="84"/>
                  <a:pt x="5" y="88"/>
                  <a:pt x="5" y="89"/>
                </a:cubicBezTo>
                <a:cubicBezTo>
                  <a:pt x="18" y="72"/>
                  <a:pt x="32" y="57"/>
                  <a:pt x="47" y="42"/>
                </a:cubicBezTo>
                <a:close/>
                <a:moveTo>
                  <a:pt x="13" y="42"/>
                </a:moveTo>
                <a:cubicBezTo>
                  <a:pt x="13" y="42"/>
                  <a:pt x="13" y="42"/>
                  <a:pt x="13" y="42"/>
                </a:cubicBezTo>
                <a:cubicBezTo>
                  <a:pt x="26" y="31"/>
                  <a:pt x="39" y="19"/>
                  <a:pt x="53" y="9"/>
                </a:cubicBezTo>
                <a:cubicBezTo>
                  <a:pt x="54" y="9"/>
                  <a:pt x="54" y="9"/>
                  <a:pt x="54" y="9"/>
                </a:cubicBezTo>
                <a:cubicBezTo>
                  <a:pt x="54" y="9"/>
                  <a:pt x="54" y="9"/>
                  <a:pt x="54" y="9"/>
                </a:cubicBezTo>
                <a:cubicBezTo>
                  <a:pt x="53" y="8"/>
                  <a:pt x="52" y="7"/>
                  <a:pt x="51" y="8"/>
                </a:cubicBezTo>
                <a:cubicBezTo>
                  <a:pt x="51" y="8"/>
                  <a:pt x="51" y="8"/>
                  <a:pt x="50" y="8"/>
                </a:cubicBezTo>
                <a:cubicBezTo>
                  <a:pt x="49" y="7"/>
                  <a:pt x="49" y="8"/>
                  <a:pt x="48" y="8"/>
                </a:cubicBezTo>
                <a:cubicBezTo>
                  <a:pt x="48" y="9"/>
                  <a:pt x="48" y="9"/>
                  <a:pt x="47" y="9"/>
                </a:cubicBezTo>
                <a:cubicBezTo>
                  <a:pt x="43" y="13"/>
                  <a:pt x="39" y="17"/>
                  <a:pt x="34" y="21"/>
                </a:cubicBezTo>
                <a:cubicBezTo>
                  <a:pt x="27" y="27"/>
                  <a:pt x="20" y="34"/>
                  <a:pt x="14" y="41"/>
                </a:cubicBezTo>
                <a:cubicBezTo>
                  <a:pt x="13" y="41"/>
                  <a:pt x="13" y="42"/>
                  <a:pt x="13" y="42"/>
                </a:cubicBezTo>
                <a:close/>
                <a:moveTo>
                  <a:pt x="27" y="108"/>
                </a:moveTo>
                <a:cubicBezTo>
                  <a:pt x="28" y="107"/>
                  <a:pt x="28" y="107"/>
                  <a:pt x="28" y="107"/>
                </a:cubicBezTo>
                <a:cubicBezTo>
                  <a:pt x="33" y="102"/>
                  <a:pt x="38" y="96"/>
                  <a:pt x="44" y="91"/>
                </a:cubicBezTo>
                <a:cubicBezTo>
                  <a:pt x="50" y="85"/>
                  <a:pt x="56" y="79"/>
                  <a:pt x="62" y="73"/>
                </a:cubicBezTo>
                <a:cubicBezTo>
                  <a:pt x="63" y="72"/>
                  <a:pt x="63" y="72"/>
                  <a:pt x="64" y="72"/>
                </a:cubicBezTo>
                <a:cubicBezTo>
                  <a:pt x="64" y="71"/>
                  <a:pt x="64" y="67"/>
                  <a:pt x="64" y="66"/>
                </a:cubicBezTo>
                <a:cubicBezTo>
                  <a:pt x="51" y="80"/>
                  <a:pt x="39" y="93"/>
                  <a:pt x="27" y="108"/>
                </a:cubicBezTo>
                <a:close/>
                <a:moveTo>
                  <a:pt x="45" y="7"/>
                </a:moveTo>
                <a:cubicBezTo>
                  <a:pt x="44" y="7"/>
                  <a:pt x="42" y="7"/>
                  <a:pt x="41" y="7"/>
                </a:cubicBezTo>
                <a:cubicBezTo>
                  <a:pt x="40" y="7"/>
                  <a:pt x="40" y="7"/>
                  <a:pt x="40" y="8"/>
                </a:cubicBezTo>
                <a:cubicBezTo>
                  <a:pt x="35" y="11"/>
                  <a:pt x="31" y="15"/>
                  <a:pt x="27" y="19"/>
                </a:cubicBezTo>
                <a:cubicBezTo>
                  <a:pt x="22" y="24"/>
                  <a:pt x="17" y="28"/>
                  <a:pt x="12" y="33"/>
                </a:cubicBezTo>
                <a:cubicBezTo>
                  <a:pt x="11" y="34"/>
                  <a:pt x="11" y="34"/>
                  <a:pt x="11" y="34"/>
                </a:cubicBezTo>
                <a:cubicBezTo>
                  <a:pt x="11" y="34"/>
                  <a:pt x="11" y="34"/>
                  <a:pt x="11" y="34"/>
                </a:cubicBezTo>
                <a:cubicBezTo>
                  <a:pt x="22" y="25"/>
                  <a:pt x="34" y="16"/>
                  <a:pt x="45" y="7"/>
                </a:cubicBezTo>
                <a:close/>
                <a:moveTo>
                  <a:pt x="56" y="10"/>
                </a:moveTo>
                <a:cubicBezTo>
                  <a:pt x="55" y="11"/>
                  <a:pt x="54" y="11"/>
                  <a:pt x="53" y="12"/>
                </a:cubicBezTo>
                <a:cubicBezTo>
                  <a:pt x="48" y="17"/>
                  <a:pt x="43" y="21"/>
                  <a:pt x="38" y="25"/>
                </a:cubicBezTo>
                <a:cubicBezTo>
                  <a:pt x="31" y="32"/>
                  <a:pt x="24" y="39"/>
                  <a:pt x="17" y="46"/>
                </a:cubicBezTo>
                <a:cubicBezTo>
                  <a:pt x="17" y="46"/>
                  <a:pt x="16" y="47"/>
                  <a:pt x="16" y="47"/>
                </a:cubicBezTo>
                <a:cubicBezTo>
                  <a:pt x="17" y="46"/>
                  <a:pt x="19" y="45"/>
                  <a:pt x="21" y="43"/>
                </a:cubicBezTo>
                <a:cubicBezTo>
                  <a:pt x="28" y="36"/>
                  <a:pt x="36" y="29"/>
                  <a:pt x="44" y="22"/>
                </a:cubicBezTo>
                <a:cubicBezTo>
                  <a:pt x="48" y="19"/>
                  <a:pt x="53" y="15"/>
                  <a:pt x="58" y="12"/>
                </a:cubicBezTo>
                <a:cubicBezTo>
                  <a:pt x="57" y="11"/>
                  <a:pt x="56" y="10"/>
                  <a:pt x="56" y="10"/>
                </a:cubicBezTo>
                <a:close/>
                <a:moveTo>
                  <a:pt x="7" y="117"/>
                </a:moveTo>
                <a:cubicBezTo>
                  <a:pt x="16" y="105"/>
                  <a:pt x="26" y="93"/>
                  <a:pt x="36" y="81"/>
                </a:cubicBezTo>
                <a:cubicBezTo>
                  <a:pt x="36" y="81"/>
                  <a:pt x="36" y="82"/>
                  <a:pt x="36" y="82"/>
                </a:cubicBezTo>
                <a:cubicBezTo>
                  <a:pt x="34" y="84"/>
                  <a:pt x="32" y="85"/>
                  <a:pt x="31" y="87"/>
                </a:cubicBezTo>
                <a:cubicBezTo>
                  <a:pt x="25" y="93"/>
                  <a:pt x="19" y="99"/>
                  <a:pt x="13" y="105"/>
                </a:cubicBezTo>
                <a:cubicBezTo>
                  <a:pt x="11" y="107"/>
                  <a:pt x="9" y="109"/>
                  <a:pt x="7" y="111"/>
                </a:cubicBezTo>
                <a:cubicBezTo>
                  <a:pt x="7" y="113"/>
                  <a:pt x="7" y="115"/>
                  <a:pt x="7" y="117"/>
                </a:cubicBezTo>
                <a:close/>
                <a:moveTo>
                  <a:pt x="20" y="13"/>
                </a:moveTo>
                <a:cubicBezTo>
                  <a:pt x="20" y="13"/>
                  <a:pt x="20" y="13"/>
                  <a:pt x="20" y="13"/>
                </a:cubicBezTo>
                <a:cubicBezTo>
                  <a:pt x="23" y="11"/>
                  <a:pt x="26" y="9"/>
                  <a:pt x="28" y="7"/>
                </a:cubicBezTo>
                <a:cubicBezTo>
                  <a:pt x="28" y="7"/>
                  <a:pt x="28" y="7"/>
                  <a:pt x="28" y="7"/>
                </a:cubicBezTo>
                <a:cubicBezTo>
                  <a:pt x="25" y="7"/>
                  <a:pt x="21" y="7"/>
                  <a:pt x="17" y="6"/>
                </a:cubicBezTo>
                <a:cubicBezTo>
                  <a:pt x="17" y="6"/>
                  <a:pt x="16" y="7"/>
                  <a:pt x="16" y="7"/>
                </a:cubicBezTo>
                <a:cubicBezTo>
                  <a:pt x="16" y="8"/>
                  <a:pt x="15" y="8"/>
                  <a:pt x="14" y="8"/>
                </a:cubicBezTo>
                <a:cubicBezTo>
                  <a:pt x="13" y="8"/>
                  <a:pt x="13" y="9"/>
                  <a:pt x="12" y="9"/>
                </a:cubicBezTo>
                <a:cubicBezTo>
                  <a:pt x="11" y="11"/>
                  <a:pt x="9" y="12"/>
                  <a:pt x="8" y="13"/>
                </a:cubicBezTo>
                <a:cubicBezTo>
                  <a:pt x="8" y="13"/>
                  <a:pt x="8" y="14"/>
                  <a:pt x="8" y="14"/>
                </a:cubicBezTo>
                <a:cubicBezTo>
                  <a:pt x="8" y="14"/>
                  <a:pt x="8" y="14"/>
                  <a:pt x="8" y="14"/>
                </a:cubicBezTo>
                <a:cubicBezTo>
                  <a:pt x="11" y="12"/>
                  <a:pt x="14" y="10"/>
                  <a:pt x="16" y="8"/>
                </a:cubicBezTo>
                <a:cubicBezTo>
                  <a:pt x="17" y="7"/>
                  <a:pt x="18" y="7"/>
                  <a:pt x="18" y="7"/>
                </a:cubicBezTo>
                <a:cubicBezTo>
                  <a:pt x="19" y="8"/>
                  <a:pt x="19" y="8"/>
                  <a:pt x="18" y="9"/>
                </a:cubicBezTo>
                <a:cubicBezTo>
                  <a:pt x="17" y="10"/>
                  <a:pt x="15" y="12"/>
                  <a:pt x="14" y="13"/>
                </a:cubicBezTo>
                <a:cubicBezTo>
                  <a:pt x="12" y="15"/>
                  <a:pt x="10" y="17"/>
                  <a:pt x="8" y="20"/>
                </a:cubicBezTo>
                <a:cubicBezTo>
                  <a:pt x="8" y="20"/>
                  <a:pt x="8" y="20"/>
                  <a:pt x="8" y="20"/>
                </a:cubicBezTo>
                <a:cubicBezTo>
                  <a:pt x="8" y="20"/>
                  <a:pt x="9" y="20"/>
                  <a:pt x="9" y="20"/>
                </a:cubicBezTo>
                <a:cubicBezTo>
                  <a:pt x="13" y="16"/>
                  <a:pt x="18" y="12"/>
                  <a:pt x="22" y="9"/>
                </a:cubicBezTo>
                <a:cubicBezTo>
                  <a:pt x="22" y="8"/>
                  <a:pt x="23" y="8"/>
                  <a:pt x="23" y="8"/>
                </a:cubicBezTo>
                <a:cubicBezTo>
                  <a:pt x="23" y="8"/>
                  <a:pt x="24" y="8"/>
                  <a:pt x="24" y="8"/>
                </a:cubicBezTo>
                <a:cubicBezTo>
                  <a:pt x="24" y="8"/>
                  <a:pt x="24" y="9"/>
                  <a:pt x="24" y="9"/>
                </a:cubicBezTo>
                <a:cubicBezTo>
                  <a:pt x="24" y="10"/>
                  <a:pt x="24" y="10"/>
                  <a:pt x="23" y="10"/>
                </a:cubicBezTo>
                <a:cubicBezTo>
                  <a:pt x="22" y="11"/>
                  <a:pt x="21" y="12"/>
                  <a:pt x="20" y="13"/>
                </a:cubicBezTo>
                <a:close/>
                <a:moveTo>
                  <a:pt x="17" y="21"/>
                </a:moveTo>
                <a:cubicBezTo>
                  <a:pt x="17" y="21"/>
                  <a:pt x="17" y="21"/>
                  <a:pt x="17" y="22"/>
                </a:cubicBezTo>
                <a:cubicBezTo>
                  <a:pt x="20" y="19"/>
                  <a:pt x="23" y="17"/>
                  <a:pt x="26" y="14"/>
                </a:cubicBezTo>
                <a:cubicBezTo>
                  <a:pt x="29" y="12"/>
                  <a:pt x="32" y="10"/>
                  <a:pt x="35" y="7"/>
                </a:cubicBezTo>
                <a:cubicBezTo>
                  <a:pt x="34" y="7"/>
                  <a:pt x="34" y="7"/>
                  <a:pt x="33" y="7"/>
                </a:cubicBezTo>
                <a:cubicBezTo>
                  <a:pt x="33" y="7"/>
                  <a:pt x="32" y="7"/>
                  <a:pt x="32" y="7"/>
                </a:cubicBezTo>
                <a:cubicBezTo>
                  <a:pt x="27" y="12"/>
                  <a:pt x="22" y="16"/>
                  <a:pt x="17" y="21"/>
                </a:cubicBezTo>
                <a:cubicBezTo>
                  <a:pt x="17" y="21"/>
                  <a:pt x="17" y="21"/>
                  <a:pt x="17" y="21"/>
                </a:cubicBezTo>
                <a:close/>
                <a:moveTo>
                  <a:pt x="64" y="121"/>
                </a:moveTo>
                <a:cubicBezTo>
                  <a:pt x="64" y="121"/>
                  <a:pt x="64" y="121"/>
                  <a:pt x="64" y="121"/>
                </a:cubicBezTo>
                <a:cubicBezTo>
                  <a:pt x="64" y="122"/>
                  <a:pt x="64" y="122"/>
                  <a:pt x="64" y="123"/>
                </a:cubicBezTo>
                <a:cubicBezTo>
                  <a:pt x="63" y="125"/>
                  <a:pt x="62" y="127"/>
                  <a:pt x="60" y="128"/>
                </a:cubicBezTo>
                <a:cubicBezTo>
                  <a:pt x="59" y="129"/>
                  <a:pt x="58" y="130"/>
                  <a:pt x="57" y="130"/>
                </a:cubicBezTo>
                <a:cubicBezTo>
                  <a:pt x="57" y="131"/>
                  <a:pt x="56" y="131"/>
                  <a:pt x="56" y="131"/>
                </a:cubicBezTo>
                <a:cubicBezTo>
                  <a:pt x="58" y="131"/>
                  <a:pt x="60" y="130"/>
                  <a:pt x="62" y="129"/>
                </a:cubicBezTo>
                <a:cubicBezTo>
                  <a:pt x="63" y="129"/>
                  <a:pt x="63" y="128"/>
                  <a:pt x="64" y="128"/>
                </a:cubicBezTo>
                <a:cubicBezTo>
                  <a:pt x="64" y="127"/>
                  <a:pt x="64" y="127"/>
                  <a:pt x="64" y="127"/>
                </a:cubicBezTo>
                <a:cubicBezTo>
                  <a:pt x="64" y="125"/>
                  <a:pt x="64" y="123"/>
                  <a:pt x="64" y="121"/>
                </a:cubicBezTo>
                <a:close/>
                <a:moveTo>
                  <a:pt x="55" y="129"/>
                </a:moveTo>
                <a:cubicBezTo>
                  <a:pt x="54" y="129"/>
                  <a:pt x="53" y="128"/>
                  <a:pt x="54" y="127"/>
                </a:cubicBezTo>
                <a:cubicBezTo>
                  <a:pt x="54" y="127"/>
                  <a:pt x="54" y="126"/>
                  <a:pt x="54" y="126"/>
                </a:cubicBezTo>
                <a:cubicBezTo>
                  <a:pt x="55" y="125"/>
                  <a:pt x="56" y="123"/>
                  <a:pt x="57" y="122"/>
                </a:cubicBezTo>
                <a:cubicBezTo>
                  <a:pt x="57" y="122"/>
                  <a:pt x="57" y="122"/>
                  <a:pt x="57" y="121"/>
                </a:cubicBezTo>
                <a:cubicBezTo>
                  <a:pt x="54" y="125"/>
                  <a:pt x="52" y="128"/>
                  <a:pt x="49" y="131"/>
                </a:cubicBezTo>
                <a:cubicBezTo>
                  <a:pt x="51" y="131"/>
                  <a:pt x="53" y="130"/>
                  <a:pt x="55" y="129"/>
                </a:cubicBezTo>
                <a:close/>
                <a:moveTo>
                  <a:pt x="65" y="26"/>
                </a:moveTo>
                <a:cubicBezTo>
                  <a:pt x="65" y="25"/>
                  <a:pt x="65" y="25"/>
                  <a:pt x="65" y="25"/>
                </a:cubicBezTo>
                <a:cubicBezTo>
                  <a:pt x="65" y="22"/>
                  <a:pt x="64" y="19"/>
                  <a:pt x="63" y="16"/>
                </a:cubicBezTo>
                <a:cubicBezTo>
                  <a:pt x="62" y="13"/>
                  <a:pt x="60" y="10"/>
                  <a:pt x="57" y="8"/>
                </a:cubicBezTo>
                <a:cubicBezTo>
                  <a:pt x="57" y="8"/>
                  <a:pt x="57" y="8"/>
                  <a:pt x="57" y="8"/>
                </a:cubicBezTo>
                <a:cubicBezTo>
                  <a:pt x="57" y="8"/>
                  <a:pt x="57" y="8"/>
                  <a:pt x="57" y="8"/>
                </a:cubicBezTo>
                <a:cubicBezTo>
                  <a:pt x="60" y="10"/>
                  <a:pt x="61" y="13"/>
                  <a:pt x="63" y="17"/>
                </a:cubicBezTo>
                <a:cubicBezTo>
                  <a:pt x="63" y="19"/>
                  <a:pt x="64" y="21"/>
                  <a:pt x="65" y="24"/>
                </a:cubicBezTo>
                <a:cubicBezTo>
                  <a:pt x="65" y="24"/>
                  <a:pt x="65" y="25"/>
                  <a:pt x="65" y="26"/>
                </a:cubicBezTo>
                <a:close/>
                <a:moveTo>
                  <a:pt x="12" y="6"/>
                </a:moveTo>
                <a:cubicBezTo>
                  <a:pt x="11" y="6"/>
                  <a:pt x="10" y="6"/>
                  <a:pt x="10" y="6"/>
                </a:cubicBezTo>
                <a:cubicBezTo>
                  <a:pt x="9" y="6"/>
                  <a:pt x="9" y="7"/>
                  <a:pt x="8" y="7"/>
                </a:cubicBezTo>
                <a:cubicBezTo>
                  <a:pt x="7" y="8"/>
                  <a:pt x="7" y="10"/>
                  <a:pt x="6" y="11"/>
                </a:cubicBezTo>
                <a:cubicBezTo>
                  <a:pt x="6" y="11"/>
                  <a:pt x="6" y="12"/>
                  <a:pt x="6" y="12"/>
                </a:cubicBezTo>
                <a:cubicBezTo>
                  <a:pt x="8" y="10"/>
                  <a:pt x="10" y="9"/>
                  <a:pt x="12" y="6"/>
                </a:cubicBezTo>
                <a:close/>
                <a:moveTo>
                  <a:pt x="59" y="121"/>
                </a:moveTo>
                <a:cubicBezTo>
                  <a:pt x="60" y="121"/>
                  <a:pt x="61" y="121"/>
                  <a:pt x="62" y="122"/>
                </a:cubicBezTo>
                <a:cubicBezTo>
                  <a:pt x="63" y="120"/>
                  <a:pt x="63" y="117"/>
                  <a:pt x="63" y="115"/>
                </a:cubicBezTo>
                <a:cubicBezTo>
                  <a:pt x="62" y="117"/>
                  <a:pt x="61" y="119"/>
                  <a:pt x="59" y="121"/>
                </a:cubicBezTo>
                <a:close/>
                <a:moveTo>
                  <a:pt x="64" y="13"/>
                </a:moveTo>
                <a:cubicBezTo>
                  <a:pt x="64" y="11"/>
                  <a:pt x="64" y="10"/>
                  <a:pt x="62" y="8"/>
                </a:cubicBezTo>
                <a:cubicBezTo>
                  <a:pt x="61" y="8"/>
                  <a:pt x="61" y="7"/>
                  <a:pt x="60" y="8"/>
                </a:cubicBezTo>
                <a:cubicBezTo>
                  <a:pt x="62" y="9"/>
                  <a:pt x="63" y="11"/>
                  <a:pt x="64" y="13"/>
                </a:cubicBezTo>
                <a:close/>
                <a:moveTo>
                  <a:pt x="9" y="16"/>
                </a:moveTo>
                <a:cubicBezTo>
                  <a:pt x="9" y="16"/>
                  <a:pt x="9" y="16"/>
                  <a:pt x="9" y="16"/>
                </a:cubicBezTo>
                <a:cubicBezTo>
                  <a:pt x="8" y="17"/>
                  <a:pt x="7" y="17"/>
                  <a:pt x="6" y="18"/>
                </a:cubicBezTo>
                <a:cubicBezTo>
                  <a:pt x="6" y="18"/>
                  <a:pt x="5" y="18"/>
                  <a:pt x="5" y="18"/>
                </a:cubicBezTo>
                <a:cubicBezTo>
                  <a:pt x="5" y="19"/>
                  <a:pt x="5" y="20"/>
                  <a:pt x="5" y="20"/>
                </a:cubicBezTo>
                <a:cubicBezTo>
                  <a:pt x="5" y="20"/>
                  <a:pt x="5" y="20"/>
                  <a:pt x="5" y="20"/>
                </a:cubicBezTo>
                <a:cubicBezTo>
                  <a:pt x="6" y="19"/>
                  <a:pt x="8" y="17"/>
                  <a:pt x="9" y="16"/>
                </a:cubicBezTo>
                <a:close/>
                <a:moveTo>
                  <a:pt x="43" y="5"/>
                </a:moveTo>
                <a:cubicBezTo>
                  <a:pt x="43" y="5"/>
                  <a:pt x="43" y="5"/>
                  <a:pt x="43" y="5"/>
                </a:cubicBezTo>
                <a:cubicBezTo>
                  <a:pt x="44" y="5"/>
                  <a:pt x="45" y="5"/>
                  <a:pt x="47" y="5"/>
                </a:cubicBezTo>
                <a:cubicBezTo>
                  <a:pt x="45" y="5"/>
                  <a:pt x="44" y="5"/>
                  <a:pt x="43" y="5"/>
                </a:cubicBezTo>
                <a:close/>
                <a:moveTo>
                  <a:pt x="8" y="27"/>
                </a:moveTo>
                <a:cubicBezTo>
                  <a:pt x="8" y="27"/>
                  <a:pt x="8" y="27"/>
                  <a:pt x="8" y="27"/>
                </a:cubicBezTo>
                <a:cubicBezTo>
                  <a:pt x="7" y="28"/>
                  <a:pt x="6" y="29"/>
                  <a:pt x="5" y="30"/>
                </a:cubicBezTo>
                <a:cubicBezTo>
                  <a:pt x="5" y="30"/>
                  <a:pt x="5" y="30"/>
                  <a:pt x="5" y="30"/>
                </a:cubicBezTo>
                <a:cubicBezTo>
                  <a:pt x="6" y="29"/>
                  <a:pt x="7" y="28"/>
                  <a:pt x="8" y="27"/>
                </a:cubicBezTo>
                <a:close/>
                <a:moveTo>
                  <a:pt x="5" y="27"/>
                </a:moveTo>
                <a:cubicBezTo>
                  <a:pt x="6" y="26"/>
                  <a:pt x="6" y="25"/>
                  <a:pt x="7" y="24"/>
                </a:cubicBezTo>
                <a:cubicBezTo>
                  <a:pt x="6" y="25"/>
                  <a:pt x="6" y="25"/>
                  <a:pt x="5" y="25"/>
                </a:cubicBezTo>
                <a:cubicBezTo>
                  <a:pt x="5" y="25"/>
                  <a:pt x="5" y="26"/>
                  <a:pt x="5" y="27"/>
                </a:cubicBezTo>
                <a:close/>
                <a:moveTo>
                  <a:pt x="58" y="127"/>
                </a:moveTo>
                <a:cubicBezTo>
                  <a:pt x="58" y="127"/>
                  <a:pt x="58" y="127"/>
                  <a:pt x="58" y="127"/>
                </a:cubicBezTo>
                <a:cubicBezTo>
                  <a:pt x="57" y="127"/>
                  <a:pt x="57" y="128"/>
                  <a:pt x="56" y="128"/>
                </a:cubicBezTo>
                <a:cubicBezTo>
                  <a:pt x="57" y="128"/>
                  <a:pt x="57" y="128"/>
                  <a:pt x="57" y="128"/>
                </a:cubicBezTo>
                <a:cubicBezTo>
                  <a:pt x="57" y="128"/>
                  <a:pt x="58" y="127"/>
                  <a:pt x="58" y="127"/>
                </a:cubicBezTo>
                <a:close/>
                <a:moveTo>
                  <a:pt x="35" y="5"/>
                </a:moveTo>
                <a:cubicBezTo>
                  <a:pt x="35" y="5"/>
                  <a:pt x="35" y="5"/>
                  <a:pt x="35" y="5"/>
                </a:cubicBezTo>
                <a:cubicBezTo>
                  <a:pt x="36" y="5"/>
                  <a:pt x="37" y="5"/>
                  <a:pt x="38" y="5"/>
                </a:cubicBezTo>
                <a:cubicBezTo>
                  <a:pt x="38" y="5"/>
                  <a:pt x="38" y="5"/>
                  <a:pt x="38" y="5"/>
                </a:cubicBezTo>
                <a:cubicBezTo>
                  <a:pt x="37" y="5"/>
                  <a:pt x="36" y="5"/>
                  <a:pt x="35"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70" name="Freeform 369"/>
          <p:cNvSpPr>
            <a:spLocks noEditPoints="1"/>
          </p:cNvSpPr>
          <p:nvPr/>
        </p:nvSpPr>
        <p:spPr bwMode="auto">
          <a:xfrm>
            <a:off x="8647113" y="2130426"/>
            <a:ext cx="606425" cy="728663"/>
          </a:xfrm>
          <a:custGeom>
            <a:gdLst>
              <a:gd fmla="*/ 246 w 246" name="T0"/>
              <a:gd fmla="*/ 115 h 295" name="T1"/>
              <a:gd fmla="*/ 217 w 246" name="T2"/>
              <a:gd fmla="*/ 158 h 295" name="T3"/>
              <a:gd fmla="*/ 12 w 246" name="T4"/>
              <a:gd fmla="*/ 160 h 295" name="T5"/>
              <a:gd fmla="*/ 189 w 246" name="T6"/>
              <a:gd fmla="*/ 145 h 295" name="T7"/>
              <a:gd fmla="*/ 107 w 246" name="T8"/>
              <a:gd fmla="*/ 60 h 295" name="T9"/>
              <a:gd fmla="*/ 140 w 246" name="T10"/>
              <a:gd fmla="*/ 184 h 295" name="T11"/>
              <a:gd fmla="*/ 160 w 246" name="T12"/>
              <a:gd fmla="*/ 249 h 295" name="T13"/>
              <a:gd fmla="*/ 70 w 246" name="T14"/>
              <a:gd fmla="*/ 42 h 295" name="T15"/>
              <a:gd fmla="*/ 100 w 246" name="T16"/>
              <a:gd fmla="*/ 274 h 295" name="T17"/>
              <a:gd fmla="*/ 212 w 246" name="T18"/>
              <a:gd fmla="*/ 164 h 295" name="T19"/>
              <a:gd fmla="*/ 158 w 246" name="T20"/>
              <a:gd fmla="*/ 207 h 295" name="T21"/>
              <a:gd fmla="*/ 24 w 246" name="T22"/>
              <a:gd fmla="*/ 190 h 295" name="T23"/>
              <a:gd fmla="*/ 166 w 246" name="T24"/>
              <a:gd fmla="*/ 177 h 295" name="T25"/>
              <a:gd fmla="*/ 57 w 246" name="T26"/>
              <a:gd fmla="*/ 139 h 295" name="T27"/>
              <a:gd fmla="*/ 69 w 246" name="T28"/>
              <a:gd fmla="*/ 260 h 295" name="T29"/>
              <a:gd fmla="*/ 41 w 246" name="T30"/>
              <a:gd fmla="*/ 112 h 295" name="T31"/>
              <a:gd fmla="*/ 220 w 246" name="T32"/>
              <a:gd fmla="*/ 210 h 295" name="T33"/>
              <a:gd fmla="*/ 77 w 246" name="T34"/>
              <a:gd fmla="*/ 246 h 295" name="T35"/>
              <a:gd fmla="*/ 80 w 246" name="T36"/>
              <a:gd fmla="*/ 172 h 295" name="T37"/>
              <a:gd fmla="*/ 96 w 246" name="T38"/>
              <a:gd fmla="*/ 212 h 295" name="T39"/>
              <a:gd fmla="*/ 177 w 246" name="T40"/>
              <a:gd fmla="*/ 157 h 295" name="T41"/>
              <a:gd fmla="*/ 78 w 246" name="T42"/>
              <a:gd fmla="*/ 204 h 295" name="T43"/>
              <a:gd fmla="*/ 13 w 246" name="T44"/>
              <a:gd fmla="*/ 111 h 295" name="T45"/>
              <a:gd fmla="*/ 88 w 246" name="T46"/>
              <a:gd fmla="*/ 186 h 295" name="T47"/>
              <a:gd fmla="*/ 99 w 246" name="T48"/>
              <a:gd fmla="*/ 168 h 295" name="T49"/>
              <a:gd fmla="*/ 129 w 246" name="T50"/>
              <a:gd fmla="*/ 276 h 295" name="T51"/>
              <a:gd fmla="*/ 79 w 246" name="T52"/>
              <a:gd fmla="*/ 261 h 295" name="T53"/>
              <a:gd fmla="*/ 196 w 246" name="T54"/>
              <a:gd fmla="*/ 210 h 295" name="T55"/>
              <a:gd fmla="*/ 126 w 246" name="T56"/>
              <a:gd fmla="*/ 137 h 295" name="T57"/>
              <a:gd fmla="*/ 143 w 246" name="T58"/>
              <a:gd fmla="*/ 127 h 295" name="T59"/>
              <a:gd fmla="*/ 39 w 246" name="T60"/>
              <a:gd fmla="*/ 176 h 295" name="T61"/>
              <a:gd fmla="*/ 118 w 246" name="T62"/>
              <a:gd fmla="*/ 148 h 295" name="T63"/>
              <a:gd fmla="*/ 216 w 246" name="T64"/>
              <a:gd fmla="*/ 193 h 295" name="T65"/>
              <a:gd fmla="*/ 206 w 246" name="T66"/>
              <a:gd fmla="*/ 207 h 295" name="T67"/>
              <a:gd fmla="*/ 152 w 246" name="T68"/>
              <a:gd fmla="*/ 117 h 295" name="T69"/>
              <a:gd fmla="*/ 171 w 246" name="T70"/>
              <a:gd fmla="*/ 162 h 295" name="T71"/>
              <a:gd fmla="*/ 235 w 246" name="T72"/>
              <a:gd fmla="*/ 116 h 295" name="T73"/>
              <a:gd fmla="*/ 233 w 246" name="T74"/>
              <a:gd fmla="*/ 110 h 295" name="T75"/>
              <a:gd fmla="*/ 83 w 246" name="T76"/>
              <a:gd fmla="*/ 194 h 295" name="T77"/>
              <a:gd fmla="*/ 43 w 246" name="T78"/>
              <a:gd fmla="*/ 198 h 295" name="T79"/>
              <a:gd fmla="*/ 48 w 246" name="T80"/>
              <a:gd fmla="*/ 247 h 295" name="T81"/>
              <a:gd fmla="*/ 120 w 246" name="T82"/>
              <a:gd fmla="*/ 125 h 295" name="T83"/>
              <a:gd fmla="*/ 171 w 246" name="T84"/>
              <a:gd fmla="*/ 199 h 295" name="T85"/>
              <a:gd fmla="*/ 95 w 246" name="T86"/>
              <a:gd fmla="*/ 222 h 295" name="T87"/>
              <a:gd fmla="*/ 226 w 246" name="T88"/>
              <a:gd fmla="*/ 198 h 295" name="T89"/>
              <a:gd fmla="*/ 159 w 246" name="T90"/>
              <a:gd fmla="*/ 263 h 295" name="T91"/>
              <a:gd fmla="*/ 41 w 246" name="T92"/>
              <a:gd fmla="*/ 153 h 295" name="T93"/>
              <a:gd fmla="*/ 203 w 246" name="T94"/>
              <a:gd fmla="*/ 145 h 295" name="T95"/>
              <a:gd fmla="*/ 83 w 246" name="T96"/>
              <a:gd fmla="*/ 266 h 295" name="T97"/>
              <a:gd fmla="*/ 36 w 246" name="T98"/>
              <a:gd fmla="*/ 233 h 295" name="T99"/>
              <a:gd fmla="*/ 131 w 246" name="T100"/>
              <a:gd fmla="*/ 290 h 295" name="T101"/>
              <a:gd fmla="*/ 30 w 246" name="T102"/>
              <a:gd fmla="*/ 182 h 295" name="T103"/>
              <a:gd fmla="*/ 99 w 246" name="T104"/>
              <a:gd fmla="*/ 161 h 295" name="T105"/>
              <a:gd fmla="*/ 69 w 246" name="T106"/>
              <a:gd fmla="*/ 220 h 295" name="T107"/>
              <a:gd fmla="*/ 34 w 246" name="T108"/>
              <a:gd fmla="*/ 139 h 295" name="T109"/>
              <a:gd fmla="*/ 51 w 246" name="T110"/>
              <a:gd fmla="*/ 242 h 295" name="T111"/>
              <a:gd fmla="*/ 38 w 246" name="T112"/>
              <a:gd fmla="*/ 210 h 295" name="T113"/>
              <a:gd fmla="*/ 226 w 246" name="T114"/>
              <a:gd fmla="*/ 138 h 295" name="T115"/>
              <a:gd fmla="*/ 69 w 246" name="T116"/>
              <a:gd fmla="*/ 159 h 295" name="T117"/>
              <a:gd fmla="*/ 204 w 246" name="T118"/>
              <a:gd fmla="*/ 223 h 295" name="T119"/>
              <a:gd fmla="*/ 152 w 246" name="T120"/>
              <a:gd fmla="*/ 147 h 295" name="T121"/>
              <a:gd fmla="*/ 56 w 246" name="T122"/>
              <a:gd fmla="*/ 147 h 29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95" w="246">
                <a:moveTo>
                  <a:pt x="48" y="105"/>
                </a:moveTo>
                <a:cubicBezTo>
                  <a:pt x="48" y="102"/>
                  <a:pt x="48" y="100"/>
                  <a:pt x="48" y="98"/>
                </a:cubicBezTo>
                <a:cubicBezTo>
                  <a:pt x="49" y="86"/>
                  <a:pt x="51" y="74"/>
                  <a:pt x="56" y="63"/>
                </a:cubicBezTo>
                <a:cubicBezTo>
                  <a:pt x="57" y="59"/>
                  <a:pt x="59" y="55"/>
                  <a:pt x="60" y="51"/>
                </a:cubicBezTo>
                <a:cubicBezTo>
                  <a:pt x="66" y="37"/>
                  <a:pt x="75" y="26"/>
                  <a:pt x="87" y="17"/>
                </a:cubicBezTo>
                <a:cubicBezTo>
                  <a:pt x="88" y="16"/>
                  <a:pt x="89" y="16"/>
                  <a:pt x="89" y="15"/>
                </a:cubicBezTo>
                <a:cubicBezTo>
                  <a:pt x="95" y="10"/>
                  <a:pt x="101" y="7"/>
                  <a:pt x="107" y="5"/>
                </a:cubicBezTo>
                <a:cubicBezTo>
                  <a:pt x="109" y="4"/>
                  <a:pt x="111" y="3"/>
                  <a:pt x="113" y="2"/>
                </a:cubicBezTo>
                <a:cubicBezTo>
                  <a:pt x="114" y="2"/>
                  <a:pt x="114" y="2"/>
                  <a:pt x="115" y="2"/>
                </a:cubicBezTo>
                <a:cubicBezTo>
                  <a:pt x="116" y="2"/>
                  <a:pt x="117" y="2"/>
                  <a:pt x="117" y="2"/>
                </a:cubicBezTo>
                <a:cubicBezTo>
                  <a:pt x="122" y="2"/>
                  <a:pt x="126" y="1"/>
                  <a:pt x="131" y="1"/>
                </a:cubicBezTo>
                <a:cubicBezTo>
                  <a:pt x="142" y="0"/>
                  <a:pt x="153" y="3"/>
                  <a:pt x="163" y="9"/>
                </a:cubicBezTo>
                <a:cubicBezTo>
                  <a:pt x="166" y="11"/>
                  <a:pt x="170" y="13"/>
                  <a:pt x="174" y="15"/>
                </a:cubicBezTo>
                <a:cubicBezTo>
                  <a:pt x="181" y="19"/>
                  <a:pt x="187" y="24"/>
                  <a:pt x="192" y="30"/>
                </a:cubicBezTo>
                <a:cubicBezTo>
                  <a:pt x="195" y="34"/>
                  <a:pt x="198" y="39"/>
                  <a:pt x="200" y="43"/>
                </a:cubicBezTo>
                <a:cubicBezTo>
                  <a:pt x="205" y="50"/>
                  <a:pt x="207" y="58"/>
                  <a:pt x="209" y="66"/>
                </a:cubicBezTo>
                <a:cubicBezTo>
                  <a:pt x="211" y="74"/>
                  <a:pt x="212" y="82"/>
                  <a:pt x="212" y="90"/>
                </a:cubicBezTo>
                <a:cubicBezTo>
                  <a:pt x="212" y="92"/>
                  <a:pt x="212" y="94"/>
                  <a:pt x="212" y="96"/>
                </a:cubicBezTo>
                <a:cubicBezTo>
                  <a:pt x="212" y="99"/>
                  <a:pt x="213" y="102"/>
                  <a:pt x="213" y="106"/>
                </a:cubicBezTo>
                <a:cubicBezTo>
                  <a:pt x="213" y="106"/>
                  <a:pt x="213" y="106"/>
                  <a:pt x="213" y="105"/>
                </a:cubicBezTo>
                <a:cubicBezTo>
                  <a:pt x="215" y="104"/>
                  <a:pt x="217" y="105"/>
                  <a:pt x="218" y="106"/>
                </a:cubicBezTo>
                <a:cubicBezTo>
                  <a:pt x="218" y="107"/>
                  <a:pt x="219" y="107"/>
                  <a:pt x="219" y="107"/>
                </a:cubicBezTo>
                <a:cubicBezTo>
                  <a:pt x="225" y="107"/>
                  <a:pt x="230" y="107"/>
                  <a:pt x="236" y="107"/>
                </a:cubicBezTo>
                <a:cubicBezTo>
                  <a:pt x="237" y="107"/>
                  <a:pt x="237" y="107"/>
                  <a:pt x="238" y="107"/>
                </a:cubicBezTo>
                <a:cubicBezTo>
                  <a:pt x="240" y="107"/>
                  <a:pt x="241" y="107"/>
                  <a:pt x="242" y="109"/>
                </a:cubicBezTo>
                <a:cubicBezTo>
                  <a:pt x="242" y="110"/>
                  <a:pt x="242" y="111"/>
                  <a:pt x="242" y="111"/>
                </a:cubicBezTo>
                <a:cubicBezTo>
                  <a:pt x="242" y="111"/>
                  <a:pt x="242" y="112"/>
                  <a:pt x="242" y="112"/>
                </a:cubicBezTo>
                <a:cubicBezTo>
                  <a:pt x="245" y="112"/>
                  <a:pt x="246" y="113"/>
                  <a:pt x="246" y="115"/>
                </a:cubicBezTo>
                <a:cubicBezTo>
                  <a:pt x="246" y="117"/>
                  <a:pt x="246" y="119"/>
                  <a:pt x="246" y="121"/>
                </a:cubicBezTo>
                <a:cubicBezTo>
                  <a:pt x="245" y="125"/>
                  <a:pt x="245" y="130"/>
                  <a:pt x="245" y="134"/>
                </a:cubicBezTo>
                <a:cubicBezTo>
                  <a:pt x="245" y="145"/>
                  <a:pt x="244" y="155"/>
                  <a:pt x="243" y="165"/>
                </a:cubicBezTo>
                <a:cubicBezTo>
                  <a:pt x="242" y="171"/>
                  <a:pt x="241" y="178"/>
                  <a:pt x="241" y="184"/>
                </a:cubicBezTo>
                <a:cubicBezTo>
                  <a:pt x="240" y="191"/>
                  <a:pt x="238" y="198"/>
                  <a:pt x="237" y="205"/>
                </a:cubicBezTo>
                <a:cubicBezTo>
                  <a:pt x="232" y="228"/>
                  <a:pt x="222" y="247"/>
                  <a:pt x="206" y="263"/>
                </a:cubicBezTo>
                <a:cubicBezTo>
                  <a:pt x="198" y="272"/>
                  <a:pt x="187" y="278"/>
                  <a:pt x="176" y="283"/>
                </a:cubicBezTo>
                <a:cubicBezTo>
                  <a:pt x="163" y="288"/>
                  <a:pt x="150" y="291"/>
                  <a:pt x="136" y="293"/>
                </a:cubicBezTo>
                <a:cubicBezTo>
                  <a:pt x="127" y="294"/>
                  <a:pt x="119" y="295"/>
                  <a:pt x="110" y="294"/>
                </a:cubicBezTo>
                <a:cubicBezTo>
                  <a:pt x="94" y="293"/>
                  <a:pt x="79" y="289"/>
                  <a:pt x="64" y="282"/>
                </a:cubicBezTo>
                <a:cubicBezTo>
                  <a:pt x="56" y="277"/>
                  <a:pt x="48" y="271"/>
                  <a:pt x="42" y="264"/>
                </a:cubicBezTo>
                <a:cubicBezTo>
                  <a:pt x="27" y="248"/>
                  <a:pt x="18" y="229"/>
                  <a:pt x="12" y="208"/>
                </a:cubicBezTo>
                <a:cubicBezTo>
                  <a:pt x="9" y="197"/>
                  <a:pt x="7" y="186"/>
                  <a:pt x="5" y="174"/>
                </a:cubicBezTo>
                <a:cubicBezTo>
                  <a:pt x="4" y="166"/>
                  <a:pt x="3" y="158"/>
                  <a:pt x="2" y="150"/>
                </a:cubicBezTo>
                <a:cubicBezTo>
                  <a:pt x="0" y="140"/>
                  <a:pt x="0" y="131"/>
                  <a:pt x="0" y="121"/>
                </a:cubicBezTo>
                <a:cubicBezTo>
                  <a:pt x="0" y="118"/>
                  <a:pt x="1" y="114"/>
                  <a:pt x="1" y="111"/>
                </a:cubicBezTo>
                <a:cubicBezTo>
                  <a:pt x="2" y="108"/>
                  <a:pt x="3" y="107"/>
                  <a:pt x="6" y="107"/>
                </a:cubicBezTo>
                <a:cubicBezTo>
                  <a:pt x="8" y="107"/>
                  <a:pt x="10" y="107"/>
                  <a:pt x="12" y="107"/>
                </a:cubicBezTo>
                <a:cubicBezTo>
                  <a:pt x="15" y="107"/>
                  <a:pt x="17" y="107"/>
                  <a:pt x="19" y="106"/>
                </a:cubicBezTo>
                <a:cubicBezTo>
                  <a:pt x="22" y="106"/>
                  <a:pt x="24" y="105"/>
                  <a:pt x="26" y="105"/>
                </a:cubicBezTo>
                <a:cubicBezTo>
                  <a:pt x="28" y="105"/>
                  <a:pt x="29" y="104"/>
                  <a:pt x="30" y="103"/>
                </a:cubicBezTo>
                <a:cubicBezTo>
                  <a:pt x="31" y="103"/>
                  <a:pt x="33" y="103"/>
                  <a:pt x="33" y="104"/>
                </a:cubicBezTo>
                <a:cubicBezTo>
                  <a:pt x="34" y="105"/>
                  <a:pt x="35" y="105"/>
                  <a:pt x="36" y="105"/>
                </a:cubicBezTo>
                <a:cubicBezTo>
                  <a:pt x="39" y="105"/>
                  <a:pt x="42" y="105"/>
                  <a:pt x="45" y="105"/>
                </a:cubicBezTo>
                <a:cubicBezTo>
                  <a:pt x="46" y="105"/>
                  <a:pt x="47" y="105"/>
                  <a:pt x="48" y="105"/>
                </a:cubicBezTo>
                <a:close/>
                <a:moveTo>
                  <a:pt x="217" y="158"/>
                </a:moveTo>
                <a:cubicBezTo>
                  <a:pt x="216" y="159"/>
                  <a:pt x="216" y="161"/>
                  <a:pt x="216" y="162"/>
                </a:cubicBezTo>
                <a:cubicBezTo>
                  <a:pt x="217" y="160"/>
                  <a:pt x="217" y="159"/>
                  <a:pt x="217" y="158"/>
                </a:cubicBezTo>
                <a:cubicBezTo>
                  <a:pt x="217" y="158"/>
                  <a:pt x="217" y="157"/>
                  <a:pt x="217" y="157"/>
                </a:cubicBezTo>
                <a:cubicBezTo>
                  <a:pt x="217" y="157"/>
                  <a:pt x="217" y="157"/>
                  <a:pt x="217" y="157"/>
                </a:cubicBezTo>
                <a:cubicBezTo>
                  <a:pt x="217" y="157"/>
                  <a:pt x="217" y="158"/>
                  <a:pt x="217" y="158"/>
                </a:cubicBezTo>
                <a:close/>
                <a:moveTo>
                  <a:pt x="28" y="225"/>
                </a:moveTo>
                <a:cubicBezTo>
                  <a:pt x="28" y="225"/>
                  <a:pt x="29" y="226"/>
                  <a:pt x="29" y="226"/>
                </a:cubicBezTo>
                <a:cubicBezTo>
                  <a:pt x="29" y="226"/>
                  <a:pt x="29" y="226"/>
                  <a:pt x="29" y="226"/>
                </a:cubicBezTo>
                <a:cubicBezTo>
                  <a:pt x="29" y="226"/>
                  <a:pt x="29" y="225"/>
                  <a:pt x="28" y="225"/>
                </a:cubicBezTo>
                <a:cubicBezTo>
                  <a:pt x="28" y="225"/>
                  <a:pt x="28" y="224"/>
                  <a:pt x="28" y="223"/>
                </a:cubicBezTo>
                <a:cubicBezTo>
                  <a:pt x="27" y="221"/>
                  <a:pt x="26" y="219"/>
                  <a:pt x="26" y="217"/>
                </a:cubicBezTo>
                <a:cubicBezTo>
                  <a:pt x="25" y="213"/>
                  <a:pt x="23" y="209"/>
                  <a:pt x="21" y="205"/>
                </a:cubicBezTo>
                <a:cubicBezTo>
                  <a:pt x="21" y="205"/>
                  <a:pt x="21" y="204"/>
                  <a:pt x="20" y="204"/>
                </a:cubicBezTo>
                <a:cubicBezTo>
                  <a:pt x="20" y="204"/>
                  <a:pt x="20" y="204"/>
                  <a:pt x="20" y="204"/>
                </a:cubicBezTo>
                <a:cubicBezTo>
                  <a:pt x="23" y="211"/>
                  <a:pt x="25" y="218"/>
                  <a:pt x="28" y="224"/>
                </a:cubicBezTo>
                <a:cubicBezTo>
                  <a:pt x="28" y="224"/>
                  <a:pt x="28" y="225"/>
                  <a:pt x="28" y="225"/>
                </a:cubicBezTo>
                <a:close/>
                <a:moveTo>
                  <a:pt x="12" y="160"/>
                </a:moveTo>
                <a:cubicBezTo>
                  <a:pt x="12" y="159"/>
                  <a:pt x="12" y="158"/>
                  <a:pt x="12" y="158"/>
                </a:cubicBezTo>
                <a:cubicBezTo>
                  <a:pt x="12" y="154"/>
                  <a:pt x="11" y="151"/>
                  <a:pt x="11" y="148"/>
                </a:cubicBezTo>
                <a:cubicBezTo>
                  <a:pt x="11" y="145"/>
                  <a:pt x="12" y="143"/>
                  <a:pt x="12" y="140"/>
                </a:cubicBezTo>
                <a:cubicBezTo>
                  <a:pt x="12" y="140"/>
                  <a:pt x="12" y="139"/>
                  <a:pt x="11" y="139"/>
                </a:cubicBezTo>
                <a:cubicBezTo>
                  <a:pt x="11" y="140"/>
                  <a:pt x="11" y="140"/>
                  <a:pt x="11" y="141"/>
                </a:cubicBezTo>
                <a:cubicBezTo>
                  <a:pt x="11" y="143"/>
                  <a:pt x="11" y="146"/>
                  <a:pt x="11" y="148"/>
                </a:cubicBezTo>
                <a:cubicBezTo>
                  <a:pt x="11" y="152"/>
                  <a:pt x="11" y="156"/>
                  <a:pt x="12" y="160"/>
                </a:cubicBezTo>
                <a:cubicBezTo>
                  <a:pt x="14" y="173"/>
                  <a:pt x="16" y="186"/>
                  <a:pt x="21" y="198"/>
                </a:cubicBezTo>
                <a:cubicBezTo>
                  <a:pt x="21" y="197"/>
                  <a:pt x="21" y="197"/>
                  <a:pt x="21" y="196"/>
                </a:cubicBezTo>
                <a:cubicBezTo>
                  <a:pt x="21" y="192"/>
                  <a:pt x="21" y="188"/>
                  <a:pt x="21" y="185"/>
                </a:cubicBezTo>
                <a:cubicBezTo>
                  <a:pt x="21" y="184"/>
                  <a:pt x="20" y="183"/>
                  <a:pt x="20" y="182"/>
                </a:cubicBezTo>
                <a:cubicBezTo>
                  <a:pt x="16" y="175"/>
                  <a:pt x="13" y="168"/>
                  <a:pt x="12" y="161"/>
                </a:cubicBezTo>
                <a:cubicBezTo>
                  <a:pt x="12" y="160"/>
                  <a:pt x="12" y="160"/>
                  <a:pt x="12" y="160"/>
                </a:cubicBezTo>
                <a:close/>
                <a:moveTo>
                  <a:pt x="60" y="141"/>
                </a:moveTo>
                <a:cubicBezTo>
                  <a:pt x="63" y="143"/>
                  <a:pt x="66" y="144"/>
                  <a:pt x="70" y="145"/>
                </a:cubicBezTo>
                <a:cubicBezTo>
                  <a:pt x="72" y="146"/>
                  <a:pt x="74" y="145"/>
                  <a:pt x="76" y="143"/>
                </a:cubicBezTo>
                <a:cubicBezTo>
                  <a:pt x="76" y="142"/>
                  <a:pt x="77" y="140"/>
                  <a:pt x="78" y="139"/>
                </a:cubicBezTo>
                <a:cubicBezTo>
                  <a:pt x="80" y="133"/>
                  <a:pt x="81" y="128"/>
                  <a:pt x="82" y="122"/>
                </a:cubicBezTo>
                <a:cubicBezTo>
                  <a:pt x="83" y="117"/>
                  <a:pt x="83" y="112"/>
                  <a:pt x="84" y="107"/>
                </a:cubicBezTo>
                <a:cubicBezTo>
                  <a:pt x="85" y="100"/>
                  <a:pt x="87" y="92"/>
                  <a:pt x="88" y="84"/>
                </a:cubicBezTo>
                <a:cubicBezTo>
                  <a:pt x="89" y="77"/>
                  <a:pt x="92" y="70"/>
                  <a:pt x="95" y="63"/>
                </a:cubicBezTo>
                <a:cubicBezTo>
                  <a:pt x="98" y="57"/>
                  <a:pt x="103" y="51"/>
                  <a:pt x="109" y="47"/>
                </a:cubicBezTo>
                <a:cubicBezTo>
                  <a:pt x="110" y="47"/>
                  <a:pt x="111" y="46"/>
                  <a:pt x="112" y="45"/>
                </a:cubicBezTo>
                <a:cubicBezTo>
                  <a:pt x="116" y="41"/>
                  <a:pt x="121" y="39"/>
                  <a:pt x="126" y="37"/>
                </a:cubicBezTo>
                <a:cubicBezTo>
                  <a:pt x="127" y="36"/>
                  <a:pt x="128" y="36"/>
                  <a:pt x="129" y="36"/>
                </a:cubicBezTo>
                <a:cubicBezTo>
                  <a:pt x="133" y="35"/>
                  <a:pt x="137" y="35"/>
                  <a:pt x="141" y="36"/>
                </a:cubicBezTo>
                <a:cubicBezTo>
                  <a:pt x="143" y="37"/>
                  <a:pt x="146" y="37"/>
                  <a:pt x="148" y="37"/>
                </a:cubicBezTo>
                <a:cubicBezTo>
                  <a:pt x="149" y="37"/>
                  <a:pt x="149" y="37"/>
                  <a:pt x="150" y="37"/>
                </a:cubicBezTo>
                <a:cubicBezTo>
                  <a:pt x="150" y="37"/>
                  <a:pt x="151" y="37"/>
                  <a:pt x="151" y="38"/>
                </a:cubicBezTo>
                <a:cubicBezTo>
                  <a:pt x="152" y="39"/>
                  <a:pt x="152" y="39"/>
                  <a:pt x="152" y="40"/>
                </a:cubicBezTo>
                <a:cubicBezTo>
                  <a:pt x="152" y="41"/>
                  <a:pt x="153" y="41"/>
                  <a:pt x="153" y="42"/>
                </a:cubicBezTo>
                <a:cubicBezTo>
                  <a:pt x="157" y="45"/>
                  <a:pt x="159" y="48"/>
                  <a:pt x="161" y="52"/>
                </a:cubicBezTo>
                <a:cubicBezTo>
                  <a:pt x="162" y="55"/>
                  <a:pt x="163" y="58"/>
                  <a:pt x="164" y="61"/>
                </a:cubicBezTo>
                <a:cubicBezTo>
                  <a:pt x="166" y="69"/>
                  <a:pt x="167" y="78"/>
                  <a:pt x="167" y="87"/>
                </a:cubicBezTo>
                <a:cubicBezTo>
                  <a:pt x="168" y="95"/>
                  <a:pt x="168" y="103"/>
                  <a:pt x="168" y="111"/>
                </a:cubicBezTo>
                <a:cubicBezTo>
                  <a:pt x="168" y="118"/>
                  <a:pt x="168" y="124"/>
                  <a:pt x="168" y="131"/>
                </a:cubicBezTo>
                <a:cubicBezTo>
                  <a:pt x="168" y="134"/>
                  <a:pt x="169" y="137"/>
                  <a:pt x="170" y="140"/>
                </a:cubicBezTo>
                <a:cubicBezTo>
                  <a:pt x="172" y="144"/>
                  <a:pt x="174" y="146"/>
                  <a:pt x="177" y="146"/>
                </a:cubicBezTo>
                <a:cubicBezTo>
                  <a:pt x="180" y="146"/>
                  <a:pt x="182" y="146"/>
                  <a:pt x="184" y="145"/>
                </a:cubicBezTo>
                <a:cubicBezTo>
                  <a:pt x="185" y="144"/>
                  <a:pt x="187" y="144"/>
                  <a:pt x="188" y="145"/>
                </a:cubicBezTo>
                <a:cubicBezTo>
                  <a:pt x="188" y="145"/>
                  <a:pt x="189" y="145"/>
                  <a:pt x="189" y="145"/>
                </a:cubicBezTo>
                <a:cubicBezTo>
                  <a:pt x="195" y="144"/>
                  <a:pt x="200" y="141"/>
                  <a:pt x="202" y="135"/>
                </a:cubicBezTo>
                <a:cubicBezTo>
                  <a:pt x="202" y="134"/>
                  <a:pt x="203" y="133"/>
                  <a:pt x="203" y="133"/>
                </a:cubicBezTo>
                <a:cubicBezTo>
                  <a:pt x="203" y="115"/>
                  <a:pt x="202" y="97"/>
                  <a:pt x="201" y="79"/>
                </a:cubicBezTo>
                <a:cubicBezTo>
                  <a:pt x="200" y="73"/>
                  <a:pt x="199" y="67"/>
                  <a:pt x="198" y="61"/>
                </a:cubicBezTo>
                <a:cubicBezTo>
                  <a:pt x="196" y="56"/>
                  <a:pt x="195" y="51"/>
                  <a:pt x="193" y="47"/>
                </a:cubicBezTo>
                <a:cubicBezTo>
                  <a:pt x="189" y="41"/>
                  <a:pt x="186" y="36"/>
                  <a:pt x="182" y="31"/>
                </a:cubicBezTo>
                <a:cubicBezTo>
                  <a:pt x="173" y="21"/>
                  <a:pt x="163" y="14"/>
                  <a:pt x="151" y="10"/>
                </a:cubicBezTo>
                <a:cubicBezTo>
                  <a:pt x="142" y="7"/>
                  <a:pt x="133" y="7"/>
                  <a:pt x="124" y="8"/>
                </a:cubicBezTo>
                <a:cubicBezTo>
                  <a:pt x="115" y="9"/>
                  <a:pt x="108" y="12"/>
                  <a:pt x="101" y="18"/>
                </a:cubicBezTo>
                <a:cubicBezTo>
                  <a:pt x="96" y="23"/>
                  <a:pt x="91" y="28"/>
                  <a:pt x="87" y="34"/>
                </a:cubicBezTo>
                <a:cubicBezTo>
                  <a:pt x="87" y="35"/>
                  <a:pt x="86" y="35"/>
                  <a:pt x="86" y="36"/>
                </a:cubicBezTo>
                <a:cubicBezTo>
                  <a:pt x="85" y="37"/>
                  <a:pt x="82" y="37"/>
                  <a:pt x="81" y="36"/>
                </a:cubicBezTo>
                <a:cubicBezTo>
                  <a:pt x="81" y="35"/>
                  <a:pt x="80" y="35"/>
                  <a:pt x="80" y="35"/>
                </a:cubicBezTo>
                <a:cubicBezTo>
                  <a:pt x="80" y="35"/>
                  <a:pt x="80" y="35"/>
                  <a:pt x="79" y="35"/>
                </a:cubicBezTo>
                <a:cubicBezTo>
                  <a:pt x="77" y="39"/>
                  <a:pt x="74" y="44"/>
                  <a:pt x="72" y="48"/>
                </a:cubicBezTo>
                <a:cubicBezTo>
                  <a:pt x="69" y="56"/>
                  <a:pt x="66" y="64"/>
                  <a:pt x="64" y="72"/>
                </a:cubicBezTo>
                <a:cubicBezTo>
                  <a:pt x="62" y="83"/>
                  <a:pt x="60" y="94"/>
                  <a:pt x="60" y="106"/>
                </a:cubicBezTo>
                <a:cubicBezTo>
                  <a:pt x="61" y="116"/>
                  <a:pt x="60" y="126"/>
                  <a:pt x="60" y="137"/>
                </a:cubicBezTo>
                <a:cubicBezTo>
                  <a:pt x="60" y="138"/>
                  <a:pt x="60" y="139"/>
                  <a:pt x="60" y="141"/>
                </a:cubicBezTo>
                <a:close/>
                <a:moveTo>
                  <a:pt x="161" y="101"/>
                </a:moveTo>
                <a:cubicBezTo>
                  <a:pt x="161" y="101"/>
                  <a:pt x="161" y="100"/>
                  <a:pt x="161" y="100"/>
                </a:cubicBezTo>
                <a:cubicBezTo>
                  <a:pt x="160" y="91"/>
                  <a:pt x="159" y="82"/>
                  <a:pt x="158" y="73"/>
                </a:cubicBezTo>
                <a:cubicBezTo>
                  <a:pt x="158" y="67"/>
                  <a:pt x="157" y="62"/>
                  <a:pt x="155" y="57"/>
                </a:cubicBezTo>
                <a:cubicBezTo>
                  <a:pt x="154" y="53"/>
                  <a:pt x="153" y="50"/>
                  <a:pt x="151" y="47"/>
                </a:cubicBezTo>
                <a:cubicBezTo>
                  <a:pt x="148" y="43"/>
                  <a:pt x="143" y="41"/>
                  <a:pt x="138" y="41"/>
                </a:cubicBezTo>
                <a:cubicBezTo>
                  <a:pt x="132" y="41"/>
                  <a:pt x="126" y="43"/>
                  <a:pt x="121" y="46"/>
                </a:cubicBezTo>
                <a:cubicBezTo>
                  <a:pt x="120" y="46"/>
                  <a:pt x="119" y="47"/>
                  <a:pt x="118" y="47"/>
                </a:cubicBezTo>
                <a:cubicBezTo>
                  <a:pt x="114" y="51"/>
                  <a:pt x="111" y="55"/>
                  <a:pt x="107" y="60"/>
                </a:cubicBezTo>
                <a:cubicBezTo>
                  <a:pt x="103" y="64"/>
                  <a:pt x="101" y="69"/>
                  <a:pt x="99" y="74"/>
                </a:cubicBezTo>
                <a:cubicBezTo>
                  <a:pt x="96" y="83"/>
                  <a:pt x="95" y="91"/>
                  <a:pt x="94" y="100"/>
                </a:cubicBezTo>
                <a:cubicBezTo>
                  <a:pt x="94" y="101"/>
                  <a:pt x="94" y="101"/>
                  <a:pt x="94" y="102"/>
                </a:cubicBezTo>
                <a:cubicBezTo>
                  <a:pt x="94" y="102"/>
                  <a:pt x="95" y="102"/>
                  <a:pt x="95" y="102"/>
                </a:cubicBezTo>
                <a:cubicBezTo>
                  <a:pt x="108" y="101"/>
                  <a:pt x="122" y="102"/>
                  <a:pt x="135" y="102"/>
                </a:cubicBezTo>
                <a:cubicBezTo>
                  <a:pt x="142" y="102"/>
                  <a:pt x="149" y="101"/>
                  <a:pt x="156" y="100"/>
                </a:cubicBezTo>
                <a:cubicBezTo>
                  <a:pt x="157" y="100"/>
                  <a:pt x="159" y="100"/>
                  <a:pt x="161" y="101"/>
                </a:cubicBezTo>
                <a:close/>
                <a:moveTo>
                  <a:pt x="95" y="254"/>
                </a:moveTo>
                <a:cubicBezTo>
                  <a:pt x="96" y="254"/>
                  <a:pt x="97" y="254"/>
                  <a:pt x="97" y="254"/>
                </a:cubicBezTo>
                <a:cubicBezTo>
                  <a:pt x="103" y="254"/>
                  <a:pt x="108" y="254"/>
                  <a:pt x="114" y="254"/>
                </a:cubicBezTo>
                <a:cubicBezTo>
                  <a:pt x="115" y="254"/>
                  <a:pt x="115" y="254"/>
                  <a:pt x="116" y="253"/>
                </a:cubicBezTo>
                <a:cubicBezTo>
                  <a:pt x="127" y="252"/>
                  <a:pt x="138" y="251"/>
                  <a:pt x="149" y="249"/>
                </a:cubicBezTo>
                <a:cubicBezTo>
                  <a:pt x="149" y="249"/>
                  <a:pt x="150" y="249"/>
                  <a:pt x="151" y="249"/>
                </a:cubicBezTo>
                <a:cubicBezTo>
                  <a:pt x="152" y="250"/>
                  <a:pt x="153" y="250"/>
                  <a:pt x="154" y="249"/>
                </a:cubicBezTo>
                <a:cubicBezTo>
                  <a:pt x="154" y="248"/>
                  <a:pt x="154" y="246"/>
                  <a:pt x="153" y="245"/>
                </a:cubicBezTo>
                <a:cubicBezTo>
                  <a:pt x="151" y="240"/>
                  <a:pt x="149" y="236"/>
                  <a:pt x="147" y="231"/>
                </a:cubicBezTo>
                <a:cubicBezTo>
                  <a:pt x="146" y="230"/>
                  <a:pt x="146" y="230"/>
                  <a:pt x="145" y="229"/>
                </a:cubicBezTo>
                <a:cubicBezTo>
                  <a:pt x="145" y="229"/>
                  <a:pt x="144" y="229"/>
                  <a:pt x="144" y="228"/>
                </a:cubicBezTo>
                <a:cubicBezTo>
                  <a:pt x="143" y="227"/>
                  <a:pt x="143" y="225"/>
                  <a:pt x="143" y="224"/>
                </a:cubicBezTo>
                <a:cubicBezTo>
                  <a:pt x="142" y="223"/>
                  <a:pt x="142" y="222"/>
                  <a:pt x="142" y="221"/>
                </a:cubicBezTo>
                <a:cubicBezTo>
                  <a:pt x="140" y="216"/>
                  <a:pt x="138" y="211"/>
                  <a:pt x="135" y="206"/>
                </a:cubicBezTo>
                <a:cubicBezTo>
                  <a:pt x="135" y="206"/>
                  <a:pt x="135" y="205"/>
                  <a:pt x="135" y="205"/>
                </a:cubicBezTo>
                <a:cubicBezTo>
                  <a:pt x="134" y="205"/>
                  <a:pt x="134" y="204"/>
                  <a:pt x="134" y="203"/>
                </a:cubicBezTo>
                <a:cubicBezTo>
                  <a:pt x="134" y="202"/>
                  <a:pt x="133" y="201"/>
                  <a:pt x="133" y="200"/>
                </a:cubicBezTo>
                <a:cubicBezTo>
                  <a:pt x="133" y="200"/>
                  <a:pt x="133" y="200"/>
                  <a:pt x="133" y="200"/>
                </a:cubicBezTo>
                <a:cubicBezTo>
                  <a:pt x="133" y="199"/>
                  <a:pt x="133" y="199"/>
                  <a:pt x="134" y="198"/>
                </a:cubicBezTo>
                <a:cubicBezTo>
                  <a:pt x="135" y="198"/>
                  <a:pt x="136" y="198"/>
                  <a:pt x="137" y="196"/>
                </a:cubicBezTo>
                <a:cubicBezTo>
                  <a:pt x="138" y="192"/>
                  <a:pt x="140" y="188"/>
                  <a:pt x="140" y="184"/>
                </a:cubicBezTo>
                <a:cubicBezTo>
                  <a:pt x="141" y="181"/>
                  <a:pt x="141" y="178"/>
                  <a:pt x="141" y="175"/>
                </a:cubicBezTo>
                <a:cubicBezTo>
                  <a:pt x="140" y="173"/>
                  <a:pt x="139" y="172"/>
                  <a:pt x="138" y="170"/>
                </a:cubicBezTo>
                <a:cubicBezTo>
                  <a:pt x="138" y="171"/>
                  <a:pt x="138" y="171"/>
                  <a:pt x="137" y="171"/>
                </a:cubicBezTo>
                <a:cubicBezTo>
                  <a:pt x="135" y="171"/>
                  <a:pt x="134" y="171"/>
                  <a:pt x="133" y="169"/>
                </a:cubicBezTo>
                <a:cubicBezTo>
                  <a:pt x="133" y="169"/>
                  <a:pt x="133" y="169"/>
                  <a:pt x="133" y="169"/>
                </a:cubicBezTo>
                <a:cubicBezTo>
                  <a:pt x="133" y="168"/>
                  <a:pt x="132" y="167"/>
                  <a:pt x="131" y="167"/>
                </a:cubicBezTo>
                <a:cubicBezTo>
                  <a:pt x="129" y="167"/>
                  <a:pt x="127" y="166"/>
                  <a:pt x="125" y="166"/>
                </a:cubicBezTo>
                <a:cubicBezTo>
                  <a:pt x="124" y="166"/>
                  <a:pt x="122" y="166"/>
                  <a:pt x="121" y="166"/>
                </a:cubicBezTo>
                <a:cubicBezTo>
                  <a:pt x="114" y="167"/>
                  <a:pt x="109" y="171"/>
                  <a:pt x="105" y="176"/>
                </a:cubicBezTo>
                <a:cubicBezTo>
                  <a:pt x="104" y="178"/>
                  <a:pt x="104" y="180"/>
                  <a:pt x="104" y="182"/>
                </a:cubicBezTo>
                <a:cubicBezTo>
                  <a:pt x="103" y="189"/>
                  <a:pt x="105" y="194"/>
                  <a:pt x="108" y="200"/>
                </a:cubicBezTo>
                <a:cubicBezTo>
                  <a:pt x="109" y="202"/>
                  <a:pt x="110" y="203"/>
                  <a:pt x="112" y="204"/>
                </a:cubicBezTo>
                <a:cubicBezTo>
                  <a:pt x="112" y="204"/>
                  <a:pt x="113" y="203"/>
                  <a:pt x="113" y="203"/>
                </a:cubicBezTo>
                <a:cubicBezTo>
                  <a:pt x="113" y="202"/>
                  <a:pt x="113" y="201"/>
                  <a:pt x="114" y="201"/>
                </a:cubicBezTo>
                <a:cubicBezTo>
                  <a:pt x="117" y="200"/>
                  <a:pt x="119" y="202"/>
                  <a:pt x="119" y="205"/>
                </a:cubicBezTo>
                <a:cubicBezTo>
                  <a:pt x="118" y="205"/>
                  <a:pt x="118" y="206"/>
                  <a:pt x="117" y="206"/>
                </a:cubicBezTo>
                <a:cubicBezTo>
                  <a:pt x="115" y="207"/>
                  <a:pt x="114" y="208"/>
                  <a:pt x="113" y="210"/>
                </a:cubicBezTo>
                <a:cubicBezTo>
                  <a:pt x="112" y="212"/>
                  <a:pt x="111" y="215"/>
                  <a:pt x="111" y="217"/>
                </a:cubicBezTo>
                <a:cubicBezTo>
                  <a:pt x="106" y="226"/>
                  <a:pt x="102" y="235"/>
                  <a:pt x="98" y="244"/>
                </a:cubicBezTo>
                <a:cubicBezTo>
                  <a:pt x="97" y="247"/>
                  <a:pt x="97" y="249"/>
                  <a:pt x="96" y="252"/>
                </a:cubicBezTo>
                <a:cubicBezTo>
                  <a:pt x="96" y="252"/>
                  <a:pt x="96" y="253"/>
                  <a:pt x="95" y="254"/>
                </a:cubicBezTo>
                <a:close/>
                <a:moveTo>
                  <a:pt x="149" y="217"/>
                </a:moveTo>
                <a:cubicBezTo>
                  <a:pt x="149" y="217"/>
                  <a:pt x="149" y="217"/>
                  <a:pt x="148" y="217"/>
                </a:cubicBezTo>
                <a:cubicBezTo>
                  <a:pt x="148" y="218"/>
                  <a:pt x="149" y="219"/>
                  <a:pt x="148" y="220"/>
                </a:cubicBezTo>
                <a:cubicBezTo>
                  <a:pt x="148" y="221"/>
                  <a:pt x="149" y="222"/>
                  <a:pt x="149" y="223"/>
                </a:cubicBezTo>
                <a:cubicBezTo>
                  <a:pt x="150" y="226"/>
                  <a:pt x="152" y="230"/>
                  <a:pt x="153" y="233"/>
                </a:cubicBezTo>
                <a:cubicBezTo>
                  <a:pt x="155" y="238"/>
                  <a:pt x="156" y="242"/>
                  <a:pt x="160" y="246"/>
                </a:cubicBezTo>
                <a:cubicBezTo>
                  <a:pt x="161" y="247"/>
                  <a:pt x="161" y="248"/>
                  <a:pt x="160" y="249"/>
                </a:cubicBezTo>
                <a:cubicBezTo>
                  <a:pt x="160" y="249"/>
                  <a:pt x="160" y="250"/>
                  <a:pt x="160" y="250"/>
                </a:cubicBezTo>
                <a:cubicBezTo>
                  <a:pt x="160" y="252"/>
                  <a:pt x="160" y="252"/>
                  <a:pt x="159" y="253"/>
                </a:cubicBezTo>
                <a:cubicBezTo>
                  <a:pt x="159" y="253"/>
                  <a:pt x="158" y="254"/>
                  <a:pt x="158" y="254"/>
                </a:cubicBezTo>
                <a:cubicBezTo>
                  <a:pt x="159" y="254"/>
                  <a:pt x="161" y="254"/>
                  <a:pt x="163" y="254"/>
                </a:cubicBezTo>
                <a:cubicBezTo>
                  <a:pt x="164" y="253"/>
                  <a:pt x="166" y="254"/>
                  <a:pt x="166" y="255"/>
                </a:cubicBezTo>
                <a:cubicBezTo>
                  <a:pt x="167" y="255"/>
                  <a:pt x="168" y="255"/>
                  <a:pt x="169" y="254"/>
                </a:cubicBezTo>
                <a:cubicBezTo>
                  <a:pt x="169" y="253"/>
                  <a:pt x="169" y="253"/>
                  <a:pt x="169" y="252"/>
                </a:cubicBezTo>
                <a:cubicBezTo>
                  <a:pt x="169" y="250"/>
                  <a:pt x="169" y="247"/>
                  <a:pt x="168" y="245"/>
                </a:cubicBezTo>
                <a:cubicBezTo>
                  <a:pt x="168" y="245"/>
                  <a:pt x="168" y="244"/>
                  <a:pt x="169" y="243"/>
                </a:cubicBezTo>
                <a:cubicBezTo>
                  <a:pt x="170" y="243"/>
                  <a:pt x="170" y="242"/>
                  <a:pt x="170" y="241"/>
                </a:cubicBezTo>
                <a:cubicBezTo>
                  <a:pt x="170" y="240"/>
                  <a:pt x="170" y="240"/>
                  <a:pt x="170" y="239"/>
                </a:cubicBezTo>
                <a:cubicBezTo>
                  <a:pt x="170" y="238"/>
                  <a:pt x="170" y="238"/>
                  <a:pt x="170" y="238"/>
                </a:cubicBezTo>
                <a:cubicBezTo>
                  <a:pt x="169" y="236"/>
                  <a:pt x="169" y="235"/>
                  <a:pt x="168" y="233"/>
                </a:cubicBezTo>
                <a:cubicBezTo>
                  <a:pt x="166" y="235"/>
                  <a:pt x="165" y="235"/>
                  <a:pt x="164" y="233"/>
                </a:cubicBezTo>
                <a:cubicBezTo>
                  <a:pt x="164" y="232"/>
                  <a:pt x="163" y="232"/>
                  <a:pt x="163" y="231"/>
                </a:cubicBezTo>
                <a:cubicBezTo>
                  <a:pt x="160" y="227"/>
                  <a:pt x="158" y="222"/>
                  <a:pt x="155" y="218"/>
                </a:cubicBezTo>
                <a:cubicBezTo>
                  <a:pt x="154" y="217"/>
                  <a:pt x="154" y="217"/>
                  <a:pt x="154" y="216"/>
                </a:cubicBezTo>
                <a:cubicBezTo>
                  <a:pt x="154" y="217"/>
                  <a:pt x="154" y="217"/>
                  <a:pt x="154" y="217"/>
                </a:cubicBezTo>
                <a:cubicBezTo>
                  <a:pt x="156" y="223"/>
                  <a:pt x="159" y="229"/>
                  <a:pt x="162" y="235"/>
                </a:cubicBezTo>
                <a:cubicBezTo>
                  <a:pt x="163" y="237"/>
                  <a:pt x="164" y="239"/>
                  <a:pt x="164" y="241"/>
                </a:cubicBezTo>
                <a:cubicBezTo>
                  <a:pt x="165" y="242"/>
                  <a:pt x="165" y="243"/>
                  <a:pt x="164" y="243"/>
                </a:cubicBezTo>
                <a:cubicBezTo>
                  <a:pt x="163" y="243"/>
                  <a:pt x="162" y="243"/>
                  <a:pt x="162" y="243"/>
                </a:cubicBezTo>
                <a:cubicBezTo>
                  <a:pt x="161" y="242"/>
                  <a:pt x="161" y="242"/>
                  <a:pt x="161" y="241"/>
                </a:cubicBezTo>
                <a:cubicBezTo>
                  <a:pt x="159" y="239"/>
                  <a:pt x="158" y="236"/>
                  <a:pt x="157" y="234"/>
                </a:cubicBezTo>
                <a:cubicBezTo>
                  <a:pt x="156" y="230"/>
                  <a:pt x="154" y="226"/>
                  <a:pt x="152" y="222"/>
                </a:cubicBezTo>
                <a:cubicBezTo>
                  <a:pt x="151" y="220"/>
                  <a:pt x="150" y="218"/>
                  <a:pt x="149" y="217"/>
                </a:cubicBezTo>
                <a:close/>
                <a:moveTo>
                  <a:pt x="71" y="42"/>
                </a:moveTo>
                <a:cubicBezTo>
                  <a:pt x="71" y="42"/>
                  <a:pt x="71" y="42"/>
                  <a:pt x="70" y="42"/>
                </a:cubicBezTo>
                <a:cubicBezTo>
                  <a:pt x="68" y="45"/>
                  <a:pt x="66" y="48"/>
                  <a:pt x="64" y="52"/>
                </a:cubicBezTo>
                <a:cubicBezTo>
                  <a:pt x="59" y="61"/>
                  <a:pt x="56" y="71"/>
                  <a:pt x="54" y="81"/>
                </a:cubicBezTo>
                <a:cubicBezTo>
                  <a:pt x="53" y="88"/>
                  <a:pt x="53" y="95"/>
                  <a:pt x="52" y="103"/>
                </a:cubicBezTo>
                <a:cubicBezTo>
                  <a:pt x="52" y="103"/>
                  <a:pt x="52" y="103"/>
                  <a:pt x="53" y="103"/>
                </a:cubicBezTo>
                <a:cubicBezTo>
                  <a:pt x="54" y="101"/>
                  <a:pt x="55" y="102"/>
                  <a:pt x="57" y="102"/>
                </a:cubicBezTo>
                <a:cubicBezTo>
                  <a:pt x="57" y="92"/>
                  <a:pt x="58" y="81"/>
                  <a:pt x="61" y="71"/>
                </a:cubicBezTo>
                <a:cubicBezTo>
                  <a:pt x="63" y="61"/>
                  <a:pt x="67" y="51"/>
                  <a:pt x="71" y="42"/>
                </a:cubicBezTo>
                <a:close/>
                <a:moveTo>
                  <a:pt x="133" y="256"/>
                </a:moveTo>
                <a:cubicBezTo>
                  <a:pt x="132" y="256"/>
                  <a:pt x="131" y="257"/>
                  <a:pt x="131" y="256"/>
                </a:cubicBezTo>
                <a:cubicBezTo>
                  <a:pt x="126" y="256"/>
                  <a:pt x="122" y="257"/>
                  <a:pt x="117" y="257"/>
                </a:cubicBezTo>
                <a:cubicBezTo>
                  <a:pt x="109" y="258"/>
                  <a:pt x="100" y="258"/>
                  <a:pt x="92" y="257"/>
                </a:cubicBezTo>
                <a:cubicBezTo>
                  <a:pt x="91" y="257"/>
                  <a:pt x="91" y="257"/>
                  <a:pt x="90" y="258"/>
                </a:cubicBezTo>
                <a:cubicBezTo>
                  <a:pt x="90" y="258"/>
                  <a:pt x="89" y="258"/>
                  <a:pt x="88" y="258"/>
                </a:cubicBezTo>
                <a:cubicBezTo>
                  <a:pt x="87" y="257"/>
                  <a:pt x="87" y="256"/>
                  <a:pt x="87" y="256"/>
                </a:cubicBezTo>
                <a:cubicBezTo>
                  <a:pt x="88" y="255"/>
                  <a:pt x="88" y="254"/>
                  <a:pt x="88" y="254"/>
                </a:cubicBezTo>
                <a:cubicBezTo>
                  <a:pt x="89" y="251"/>
                  <a:pt x="90" y="249"/>
                  <a:pt x="91" y="246"/>
                </a:cubicBezTo>
                <a:cubicBezTo>
                  <a:pt x="93" y="242"/>
                  <a:pt x="95" y="237"/>
                  <a:pt x="98" y="232"/>
                </a:cubicBezTo>
                <a:cubicBezTo>
                  <a:pt x="101" y="225"/>
                  <a:pt x="105" y="217"/>
                  <a:pt x="110" y="209"/>
                </a:cubicBezTo>
                <a:cubicBezTo>
                  <a:pt x="110" y="209"/>
                  <a:pt x="110" y="209"/>
                  <a:pt x="110" y="208"/>
                </a:cubicBezTo>
                <a:cubicBezTo>
                  <a:pt x="110" y="208"/>
                  <a:pt x="109" y="208"/>
                  <a:pt x="109" y="208"/>
                </a:cubicBezTo>
                <a:cubicBezTo>
                  <a:pt x="108" y="209"/>
                  <a:pt x="107" y="210"/>
                  <a:pt x="106" y="211"/>
                </a:cubicBezTo>
                <a:cubicBezTo>
                  <a:pt x="106" y="212"/>
                  <a:pt x="106" y="212"/>
                  <a:pt x="106" y="212"/>
                </a:cubicBezTo>
                <a:cubicBezTo>
                  <a:pt x="105" y="214"/>
                  <a:pt x="105" y="215"/>
                  <a:pt x="104" y="216"/>
                </a:cubicBezTo>
                <a:cubicBezTo>
                  <a:pt x="102" y="220"/>
                  <a:pt x="101" y="224"/>
                  <a:pt x="99" y="228"/>
                </a:cubicBezTo>
                <a:cubicBezTo>
                  <a:pt x="96" y="234"/>
                  <a:pt x="92" y="240"/>
                  <a:pt x="89" y="246"/>
                </a:cubicBezTo>
                <a:cubicBezTo>
                  <a:pt x="89" y="247"/>
                  <a:pt x="88" y="248"/>
                  <a:pt x="87" y="249"/>
                </a:cubicBezTo>
                <a:cubicBezTo>
                  <a:pt x="86" y="256"/>
                  <a:pt x="86" y="263"/>
                  <a:pt x="86" y="270"/>
                </a:cubicBezTo>
                <a:cubicBezTo>
                  <a:pt x="91" y="271"/>
                  <a:pt x="95" y="274"/>
                  <a:pt x="100" y="274"/>
                </a:cubicBezTo>
                <a:cubicBezTo>
                  <a:pt x="101" y="273"/>
                  <a:pt x="102" y="272"/>
                  <a:pt x="104" y="271"/>
                </a:cubicBezTo>
                <a:cubicBezTo>
                  <a:pt x="104" y="271"/>
                  <a:pt x="103" y="271"/>
                  <a:pt x="103" y="271"/>
                </a:cubicBezTo>
                <a:cubicBezTo>
                  <a:pt x="100" y="270"/>
                  <a:pt x="97" y="270"/>
                  <a:pt x="95" y="269"/>
                </a:cubicBezTo>
                <a:cubicBezTo>
                  <a:pt x="94" y="268"/>
                  <a:pt x="94" y="268"/>
                  <a:pt x="94" y="268"/>
                </a:cubicBezTo>
                <a:cubicBezTo>
                  <a:pt x="92" y="268"/>
                  <a:pt x="90" y="268"/>
                  <a:pt x="88" y="268"/>
                </a:cubicBezTo>
                <a:cubicBezTo>
                  <a:pt x="87" y="268"/>
                  <a:pt x="86" y="267"/>
                  <a:pt x="87" y="266"/>
                </a:cubicBezTo>
                <a:cubicBezTo>
                  <a:pt x="87" y="264"/>
                  <a:pt x="88" y="264"/>
                  <a:pt x="90" y="264"/>
                </a:cubicBezTo>
                <a:cubicBezTo>
                  <a:pt x="90" y="266"/>
                  <a:pt x="92" y="266"/>
                  <a:pt x="93" y="266"/>
                </a:cubicBezTo>
                <a:cubicBezTo>
                  <a:pt x="94" y="264"/>
                  <a:pt x="97" y="264"/>
                  <a:pt x="99" y="263"/>
                </a:cubicBezTo>
                <a:cubicBezTo>
                  <a:pt x="98" y="263"/>
                  <a:pt x="98" y="263"/>
                  <a:pt x="98" y="263"/>
                </a:cubicBezTo>
                <a:cubicBezTo>
                  <a:pt x="96" y="263"/>
                  <a:pt x="94" y="263"/>
                  <a:pt x="92" y="263"/>
                </a:cubicBezTo>
                <a:cubicBezTo>
                  <a:pt x="91" y="263"/>
                  <a:pt x="89" y="263"/>
                  <a:pt x="88" y="262"/>
                </a:cubicBezTo>
                <a:cubicBezTo>
                  <a:pt x="87" y="262"/>
                  <a:pt x="87" y="261"/>
                  <a:pt x="87" y="261"/>
                </a:cubicBezTo>
                <a:cubicBezTo>
                  <a:pt x="87" y="260"/>
                  <a:pt x="88" y="259"/>
                  <a:pt x="89" y="259"/>
                </a:cubicBezTo>
                <a:cubicBezTo>
                  <a:pt x="90" y="259"/>
                  <a:pt x="91" y="259"/>
                  <a:pt x="91" y="259"/>
                </a:cubicBezTo>
                <a:cubicBezTo>
                  <a:pt x="97" y="259"/>
                  <a:pt x="103" y="259"/>
                  <a:pt x="109" y="259"/>
                </a:cubicBezTo>
                <a:cubicBezTo>
                  <a:pt x="117" y="259"/>
                  <a:pt x="125" y="258"/>
                  <a:pt x="133" y="256"/>
                </a:cubicBezTo>
                <a:close/>
                <a:moveTo>
                  <a:pt x="214" y="152"/>
                </a:moveTo>
                <a:cubicBezTo>
                  <a:pt x="214" y="152"/>
                  <a:pt x="214" y="152"/>
                  <a:pt x="214" y="152"/>
                </a:cubicBezTo>
                <a:cubicBezTo>
                  <a:pt x="213" y="152"/>
                  <a:pt x="213" y="153"/>
                  <a:pt x="213" y="153"/>
                </a:cubicBezTo>
                <a:cubicBezTo>
                  <a:pt x="211" y="157"/>
                  <a:pt x="210" y="161"/>
                  <a:pt x="208" y="165"/>
                </a:cubicBezTo>
                <a:cubicBezTo>
                  <a:pt x="204" y="174"/>
                  <a:pt x="200" y="184"/>
                  <a:pt x="196" y="193"/>
                </a:cubicBezTo>
                <a:cubicBezTo>
                  <a:pt x="195" y="195"/>
                  <a:pt x="195" y="198"/>
                  <a:pt x="195" y="200"/>
                </a:cubicBezTo>
                <a:cubicBezTo>
                  <a:pt x="197" y="199"/>
                  <a:pt x="199" y="201"/>
                  <a:pt x="200" y="202"/>
                </a:cubicBezTo>
                <a:cubicBezTo>
                  <a:pt x="200" y="202"/>
                  <a:pt x="201" y="201"/>
                  <a:pt x="201" y="201"/>
                </a:cubicBezTo>
                <a:cubicBezTo>
                  <a:pt x="202" y="197"/>
                  <a:pt x="203" y="193"/>
                  <a:pt x="204" y="189"/>
                </a:cubicBezTo>
                <a:cubicBezTo>
                  <a:pt x="205" y="183"/>
                  <a:pt x="207" y="177"/>
                  <a:pt x="209" y="171"/>
                </a:cubicBezTo>
                <a:cubicBezTo>
                  <a:pt x="209" y="169"/>
                  <a:pt x="210" y="166"/>
                  <a:pt x="212" y="164"/>
                </a:cubicBezTo>
                <a:cubicBezTo>
                  <a:pt x="212" y="163"/>
                  <a:pt x="213" y="162"/>
                  <a:pt x="213" y="160"/>
                </a:cubicBezTo>
                <a:cubicBezTo>
                  <a:pt x="213" y="160"/>
                  <a:pt x="213" y="159"/>
                  <a:pt x="213" y="159"/>
                </a:cubicBezTo>
                <a:cubicBezTo>
                  <a:pt x="213" y="156"/>
                  <a:pt x="214" y="154"/>
                  <a:pt x="214" y="152"/>
                </a:cubicBezTo>
                <a:close/>
                <a:moveTo>
                  <a:pt x="101" y="286"/>
                </a:moveTo>
                <a:cubicBezTo>
                  <a:pt x="78" y="282"/>
                  <a:pt x="59" y="273"/>
                  <a:pt x="43" y="256"/>
                </a:cubicBezTo>
                <a:cubicBezTo>
                  <a:pt x="45" y="261"/>
                  <a:pt x="48" y="266"/>
                  <a:pt x="53" y="270"/>
                </a:cubicBezTo>
                <a:cubicBezTo>
                  <a:pt x="63" y="277"/>
                  <a:pt x="73" y="282"/>
                  <a:pt x="84" y="285"/>
                </a:cubicBezTo>
                <a:cubicBezTo>
                  <a:pt x="90" y="286"/>
                  <a:pt x="95" y="287"/>
                  <a:pt x="101" y="286"/>
                </a:cubicBezTo>
                <a:close/>
                <a:moveTo>
                  <a:pt x="168" y="282"/>
                </a:moveTo>
                <a:cubicBezTo>
                  <a:pt x="169" y="282"/>
                  <a:pt x="169" y="282"/>
                  <a:pt x="169" y="282"/>
                </a:cubicBezTo>
                <a:cubicBezTo>
                  <a:pt x="170" y="281"/>
                  <a:pt x="172" y="281"/>
                  <a:pt x="174" y="280"/>
                </a:cubicBezTo>
                <a:cubicBezTo>
                  <a:pt x="186" y="276"/>
                  <a:pt x="197" y="269"/>
                  <a:pt x="206" y="259"/>
                </a:cubicBezTo>
                <a:cubicBezTo>
                  <a:pt x="218" y="246"/>
                  <a:pt x="227" y="230"/>
                  <a:pt x="232" y="213"/>
                </a:cubicBezTo>
                <a:cubicBezTo>
                  <a:pt x="232" y="212"/>
                  <a:pt x="232" y="212"/>
                  <a:pt x="232" y="212"/>
                </a:cubicBezTo>
                <a:cubicBezTo>
                  <a:pt x="231" y="213"/>
                  <a:pt x="231" y="214"/>
                  <a:pt x="231" y="215"/>
                </a:cubicBezTo>
                <a:cubicBezTo>
                  <a:pt x="228" y="223"/>
                  <a:pt x="224" y="232"/>
                  <a:pt x="219" y="239"/>
                </a:cubicBezTo>
                <a:cubicBezTo>
                  <a:pt x="214" y="246"/>
                  <a:pt x="208" y="252"/>
                  <a:pt x="202" y="259"/>
                </a:cubicBezTo>
                <a:cubicBezTo>
                  <a:pt x="193" y="268"/>
                  <a:pt x="182" y="275"/>
                  <a:pt x="171" y="281"/>
                </a:cubicBezTo>
                <a:cubicBezTo>
                  <a:pt x="170" y="281"/>
                  <a:pt x="169" y="282"/>
                  <a:pt x="168" y="282"/>
                </a:cubicBezTo>
                <a:close/>
                <a:moveTo>
                  <a:pt x="170" y="205"/>
                </a:moveTo>
                <a:cubicBezTo>
                  <a:pt x="170" y="206"/>
                  <a:pt x="170" y="207"/>
                  <a:pt x="170" y="207"/>
                </a:cubicBezTo>
                <a:cubicBezTo>
                  <a:pt x="169" y="210"/>
                  <a:pt x="169" y="212"/>
                  <a:pt x="170" y="215"/>
                </a:cubicBezTo>
                <a:cubicBezTo>
                  <a:pt x="171" y="216"/>
                  <a:pt x="171" y="218"/>
                  <a:pt x="171" y="220"/>
                </a:cubicBezTo>
                <a:cubicBezTo>
                  <a:pt x="172" y="221"/>
                  <a:pt x="171" y="221"/>
                  <a:pt x="170" y="222"/>
                </a:cubicBezTo>
                <a:cubicBezTo>
                  <a:pt x="170" y="222"/>
                  <a:pt x="169" y="222"/>
                  <a:pt x="168" y="221"/>
                </a:cubicBezTo>
                <a:cubicBezTo>
                  <a:pt x="167" y="221"/>
                  <a:pt x="167" y="220"/>
                  <a:pt x="166" y="219"/>
                </a:cubicBezTo>
                <a:cubicBezTo>
                  <a:pt x="164" y="216"/>
                  <a:pt x="161" y="212"/>
                  <a:pt x="159" y="209"/>
                </a:cubicBezTo>
                <a:cubicBezTo>
                  <a:pt x="159" y="208"/>
                  <a:pt x="158" y="208"/>
                  <a:pt x="158" y="207"/>
                </a:cubicBezTo>
                <a:cubicBezTo>
                  <a:pt x="158" y="208"/>
                  <a:pt x="158" y="208"/>
                  <a:pt x="158" y="208"/>
                </a:cubicBezTo>
                <a:cubicBezTo>
                  <a:pt x="160" y="214"/>
                  <a:pt x="163" y="220"/>
                  <a:pt x="165" y="226"/>
                </a:cubicBezTo>
                <a:cubicBezTo>
                  <a:pt x="167" y="226"/>
                  <a:pt x="168" y="226"/>
                  <a:pt x="169" y="227"/>
                </a:cubicBezTo>
                <a:cubicBezTo>
                  <a:pt x="170" y="228"/>
                  <a:pt x="171" y="228"/>
                  <a:pt x="172" y="229"/>
                </a:cubicBezTo>
                <a:cubicBezTo>
                  <a:pt x="172" y="229"/>
                  <a:pt x="172" y="229"/>
                  <a:pt x="172" y="228"/>
                </a:cubicBezTo>
                <a:cubicBezTo>
                  <a:pt x="174" y="220"/>
                  <a:pt x="176" y="211"/>
                  <a:pt x="179" y="203"/>
                </a:cubicBezTo>
                <a:cubicBezTo>
                  <a:pt x="179" y="203"/>
                  <a:pt x="179" y="202"/>
                  <a:pt x="179" y="202"/>
                </a:cubicBezTo>
                <a:cubicBezTo>
                  <a:pt x="179" y="200"/>
                  <a:pt x="179" y="198"/>
                  <a:pt x="178" y="196"/>
                </a:cubicBezTo>
                <a:cubicBezTo>
                  <a:pt x="178" y="196"/>
                  <a:pt x="178" y="197"/>
                  <a:pt x="178" y="197"/>
                </a:cubicBezTo>
                <a:cubicBezTo>
                  <a:pt x="178" y="199"/>
                  <a:pt x="177" y="201"/>
                  <a:pt x="177" y="204"/>
                </a:cubicBezTo>
                <a:cubicBezTo>
                  <a:pt x="177" y="205"/>
                  <a:pt x="177" y="206"/>
                  <a:pt x="176" y="207"/>
                </a:cubicBezTo>
                <a:cubicBezTo>
                  <a:pt x="176" y="209"/>
                  <a:pt x="174" y="210"/>
                  <a:pt x="173" y="208"/>
                </a:cubicBezTo>
                <a:cubicBezTo>
                  <a:pt x="172" y="208"/>
                  <a:pt x="172" y="207"/>
                  <a:pt x="171" y="207"/>
                </a:cubicBezTo>
                <a:cubicBezTo>
                  <a:pt x="171" y="206"/>
                  <a:pt x="171" y="206"/>
                  <a:pt x="170" y="205"/>
                </a:cubicBezTo>
                <a:close/>
                <a:moveTo>
                  <a:pt x="6" y="110"/>
                </a:moveTo>
                <a:cubicBezTo>
                  <a:pt x="5" y="110"/>
                  <a:pt x="5" y="111"/>
                  <a:pt x="4" y="111"/>
                </a:cubicBezTo>
                <a:cubicBezTo>
                  <a:pt x="4" y="115"/>
                  <a:pt x="3" y="118"/>
                  <a:pt x="3" y="121"/>
                </a:cubicBezTo>
                <a:cubicBezTo>
                  <a:pt x="3" y="131"/>
                  <a:pt x="3" y="141"/>
                  <a:pt x="5" y="150"/>
                </a:cubicBezTo>
                <a:cubicBezTo>
                  <a:pt x="6" y="161"/>
                  <a:pt x="8" y="172"/>
                  <a:pt x="10" y="182"/>
                </a:cubicBezTo>
                <a:cubicBezTo>
                  <a:pt x="10" y="185"/>
                  <a:pt x="11" y="188"/>
                  <a:pt x="12" y="191"/>
                </a:cubicBezTo>
                <a:cubicBezTo>
                  <a:pt x="12" y="190"/>
                  <a:pt x="12" y="190"/>
                  <a:pt x="12" y="189"/>
                </a:cubicBezTo>
                <a:cubicBezTo>
                  <a:pt x="11" y="182"/>
                  <a:pt x="10" y="175"/>
                  <a:pt x="9" y="169"/>
                </a:cubicBezTo>
                <a:cubicBezTo>
                  <a:pt x="8" y="162"/>
                  <a:pt x="8" y="156"/>
                  <a:pt x="7" y="150"/>
                </a:cubicBezTo>
                <a:cubicBezTo>
                  <a:pt x="6" y="144"/>
                  <a:pt x="6" y="139"/>
                  <a:pt x="5" y="134"/>
                </a:cubicBezTo>
                <a:cubicBezTo>
                  <a:pt x="5" y="127"/>
                  <a:pt x="5" y="120"/>
                  <a:pt x="5" y="113"/>
                </a:cubicBezTo>
                <a:cubicBezTo>
                  <a:pt x="5" y="112"/>
                  <a:pt x="6" y="111"/>
                  <a:pt x="6" y="110"/>
                </a:cubicBezTo>
                <a:close/>
                <a:moveTo>
                  <a:pt x="24" y="187"/>
                </a:moveTo>
                <a:cubicBezTo>
                  <a:pt x="24" y="188"/>
                  <a:pt x="24" y="189"/>
                  <a:pt x="24" y="190"/>
                </a:cubicBezTo>
                <a:cubicBezTo>
                  <a:pt x="24" y="196"/>
                  <a:pt x="25" y="203"/>
                  <a:pt x="27" y="209"/>
                </a:cubicBezTo>
                <a:cubicBezTo>
                  <a:pt x="27" y="210"/>
                  <a:pt x="27" y="211"/>
                  <a:pt x="28" y="211"/>
                </a:cubicBezTo>
                <a:cubicBezTo>
                  <a:pt x="31" y="216"/>
                  <a:pt x="34" y="221"/>
                  <a:pt x="37" y="226"/>
                </a:cubicBezTo>
                <a:cubicBezTo>
                  <a:pt x="37" y="227"/>
                  <a:pt x="37" y="227"/>
                  <a:pt x="38" y="227"/>
                </a:cubicBezTo>
                <a:cubicBezTo>
                  <a:pt x="38" y="227"/>
                  <a:pt x="38" y="226"/>
                  <a:pt x="37" y="226"/>
                </a:cubicBezTo>
                <a:cubicBezTo>
                  <a:pt x="36" y="222"/>
                  <a:pt x="35" y="219"/>
                  <a:pt x="33" y="215"/>
                </a:cubicBezTo>
                <a:cubicBezTo>
                  <a:pt x="32" y="211"/>
                  <a:pt x="31" y="207"/>
                  <a:pt x="30" y="203"/>
                </a:cubicBezTo>
                <a:cubicBezTo>
                  <a:pt x="29" y="203"/>
                  <a:pt x="29" y="203"/>
                  <a:pt x="29" y="202"/>
                </a:cubicBezTo>
                <a:cubicBezTo>
                  <a:pt x="27" y="201"/>
                  <a:pt x="27" y="199"/>
                  <a:pt x="28" y="197"/>
                </a:cubicBezTo>
                <a:cubicBezTo>
                  <a:pt x="28" y="194"/>
                  <a:pt x="28" y="192"/>
                  <a:pt x="29" y="190"/>
                </a:cubicBezTo>
                <a:cubicBezTo>
                  <a:pt x="29" y="190"/>
                  <a:pt x="29" y="189"/>
                  <a:pt x="29" y="188"/>
                </a:cubicBezTo>
                <a:cubicBezTo>
                  <a:pt x="29" y="187"/>
                  <a:pt x="28" y="187"/>
                  <a:pt x="27" y="186"/>
                </a:cubicBezTo>
                <a:cubicBezTo>
                  <a:pt x="27" y="187"/>
                  <a:pt x="26" y="188"/>
                  <a:pt x="24" y="187"/>
                </a:cubicBezTo>
                <a:close/>
                <a:moveTo>
                  <a:pt x="152" y="261"/>
                </a:moveTo>
                <a:cubicBezTo>
                  <a:pt x="152" y="261"/>
                  <a:pt x="152" y="261"/>
                  <a:pt x="152" y="260"/>
                </a:cubicBezTo>
                <a:cubicBezTo>
                  <a:pt x="152" y="260"/>
                  <a:pt x="151" y="260"/>
                  <a:pt x="151" y="260"/>
                </a:cubicBezTo>
                <a:cubicBezTo>
                  <a:pt x="147" y="261"/>
                  <a:pt x="143" y="261"/>
                  <a:pt x="139" y="261"/>
                </a:cubicBezTo>
                <a:cubicBezTo>
                  <a:pt x="128" y="263"/>
                  <a:pt x="117" y="264"/>
                  <a:pt x="107" y="266"/>
                </a:cubicBezTo>
                <a:cubicBezTo>
                  <a:pt x="105" y="266"/>
                  <a:pt x="104" y="266"/>
                  <a:pt x="103" y="266"/>
                </a:cubicBezTo>
                <a:cubicBezTo>
                  <a:pt x="107" y="267"/>
                  <a:pt x="112" y="267"/>
                  <a:pt x="116" y="267"/>
                </a:cubicBezTo>
                <a:cubicBezTo>
                  <a:pt x="119" y="267"/>
                  <a:pt x="121" y="267"/>
                  <a:pt x="124" y="267"/>
                </a:cubicBezTo>
                <a:cubicBezTo>
                  <a:pt x="129" y="266"/>
                  <a:pt x="134" y="266"/>
                  <a:pt x="140" y="266"/>
                </a:cubicBezTo>
                <a:cubicBezTo>
                  <a:pt x="140" y="266"/>
                  <a:pt x="140" y="266"/>
                  <a:pt x="141" y="266"/>
                </a:cubicBezTo>
                <a:cubicBezTo>
                  <a:pt x="142" y="265"/>
                  <a:pt x="143" y="264"/>
                  <a:pt x="145" y="264"/>
                </a:cubicBezTo>
                <a:cubicBezTo>
                  <a:pt x="145" y="263"/>
                  <a:pt x="146" y="263"/>
                  <a:pt x="146" y="263"/>
                </a:cubicBezTo>
                <a:cubicBezTo>
                  <a:pt x="148" y="262"/>
                  <a:pt x="150" y="261"/>
                  <a:pt x="152" y="261"/>
                </a:cubicBezTo>
                <a:close/>
                <a:moveTo>
                  <a:pt x="166" y="177"/>
                </a:moveTo>
                <a:cubicBezTo>
                  <a:pt x="166" y="177"/>
                  <a:pt x="166" y="177"/>
                  <a:pt x="166" y="177"/>
                </a:cubicBezTo>
                <a:cubicBezTo>
                  <a:pt x="166" y="176"/>
                  <a:pt x="165" y="176"/>
                  <a:pt x="165" y="175"/>
                </a:cubicBezTo>
                <a:cubicBezTo>
                  <a:pt x="164" y="173"/>
                  <a:pt x="163" y="170"/>
                  <a:pt x="163" y="167"/>
                </a:cubicBezTo>
                <a:cubicBezTo>
                  <a:pt x="162" y="165"/>
                  <a:pt x="163" y="163"/>
                  <a:pt x="165" y="162"/>
                </a:cubicBezTo>
                <a:cubicBezTo>
                  <a:pt x="165" y="162"/>
                  <a:pt x="165" y="161"/>
                  <a:pt x="165" y="161"/>
                </a:cubicBezTo>
                <a:cubicBezTo>
                  <a:pt x="159" y="157"/>
                  <a:pt x="154" y="151"/>
                  <a:pt x="147" y="148"/>
                </a:cubicBezTo>
                <a:cubicBezTo>
                  <a:pt x="147" y="148"/>
                  <a:pt x="147" y="149"/>
                  <a:pt x="147" y="149"/>
                </a:cubicBezTo>
                <a:cubicBezTo>
                  <a:pt x="149" y="151"/>
                  <a:pt x="150" y="153"/>
                  <a:pt x="151" y="155"/>
                </a:cubicBezTo>
                <a:cubicBezTo>
                  <a:pt x="155" y="160"/>
                  <a:pt x="159" y="166"/>
                  <a:pt x="162" y="171"/>
                </a:cubicBezTo>
                <a:cubicBezTo>
                  <a:pt x="163" y="172"/>
                  <a:pt x="163" y="172"/>
                  <a:pt x="163" y="173"/>
                </a:cubicBezTo>
                <a:cubicBezTo>
                  <a:pt x="163" y="173"/>
                  <a:pt x="163" y="174"/>
                  <a:pt x="163" y="175"/>
                </a:cubicBezTo>
                <a:cubicBezTo>
                  <a:pt x="164" y="176"/>
                  <a:pt x="165" y="176"/>
                  <a:pt x="166" y="177"/>
                </a:cubicBezTo>
                <a:close/>
                <a:moveTo>
                  <a:pt x="17" y="137"/>
                </a:moveTo>
                <a:cubicBezTo>
                  <a:pt x="16" y="137"/>
                  <a:pt x="15" y="138"/>
                  <a:pt x="15" y="139"/>
                </a:cubicBezTo>
                <a:cubicBezTo>
                  <a:pt x="14" y="146"/>
                  <a:pt x="14" y="153"/>
                  <a:pt x="15" y="159"/>
                </a:cubicBezTo>
                <a:cubicBezTo>
                  <a:pt x="16" y="165"/>
                  <a:pt x="18" y="171"/>
                  <a:pt x="20" y="176"/>
                </a:cubicBezTo>
                <a:cubicBezTo>
                  <a:pt x="20" y="176"/>
                  <a:pt x="21" y="177"/>
                  <a:pt x="21" y="177"/>
                </a:cubicBezTo>
                <a:cubicBezTo>
                  <a:pt x="21" y="176"/>
                  <a:pt x="21" y="175"/>
                  <a:pt x="22" y="174"/>
                </a:cubicBezTo>
                <a:cubicBezTo>
                  <a:pt x="22" y="174"/>
                  <a:pt x="22" y="173"/>
                  <a:pt x="22" y="172"/>
                </a:cubicBezTo>
                <a:cubicBezTo>
                  <a:pt x="21" y="168"/>
                  <a:pt x="20" y="163"/>
                  <a:pt x="19" y="158"/>
                </a:cubicBezTo>
                <a:cubicBezTo>
                  <a:pt x="18" y="153"/>
                  <a:pt x="17" y="148"/>
                  <a:pt x="17" y="142"/>
                </a:cubicBezTo>
                <a:cubicBezTo>
                  <a:pt x="17" y="141"/>
                  <a:pt x="17" y="139"/>
                  <a:pt x="17" y="137"/>
                </a:cubicBezTo>
                <a:close/>
                <a:moveTo>
                  <a:pt x="57" y="139"/>
                </a:moveTo>
                <a:cubicBezTo>
                  <a:pt x="57" y="129"/>
                  <a:pt x="57" y="118"/>
                  <a:pt x="57" y="108"/>
                </a:cubicBezTo>
                <a:cubicBezTo>
                  <a:pt x="55" y="108"/>
                  <a:pt x="54" y="108"/>
                  <a:pt x="52" y="108"/>
                </a:cubicBezTo>
                <a:cubicBezTo>
                  <a:pt x="52" y="108"/>
                  <a:pt x="52" y="109"/>
                  <a:pt x="52" y="109"/>
                </a:cubicBezTo>
                <a:cubicBezTo>
                  <a:pt x="52" y="113"/>
                  <a:pt x="52" y="116"/>
                  <a:pt x="52" y="120"/>
                </a:cubicBezTo>
                <a:cubicBezTo>
                  <a:pt x="53" y="125"/>
                  <a:pt x="53" y="130"/>
                  <a:pt x="55" y="135"/>
                </a:cubicBezTo>
                <a:cubicBezTo>
                  <a:pt x="55" y="136"/>
                  <a:pt x="56" y="138"/>
                  <a:pt x="57" y="139"/>
                </a:cubicBezTo>
                <a:close/>
                <a:moveTo>
                  <a:pt x="140" y="155"/>
                </a:moveTo>
                <a:cubicBezTo>
                  <a:pt x="140" y="155"/>
                  <a:pt x="140" y="155"/>
                  <a:pt x="140" y="155"/>
                </a:cubicBezTo>
                <a:cubicBezTo>
                  <a:pt x="139" y="154"/>
                  <a:pt x="139" y="153"/>
                  <a:pt x="137" y="153"/>
                </a:cubicBezTo>
                <a:cubicBezTo>
                  <a:pt x="137" y="153"/>
                  <a:pt x="136" y="152"/>
                  <a:pt x="135" y="152"/>
                </a:cubicBezTo>
                <a:cubicBezTo>
                  <a:pt x="134" y="151"/>
                  <a:pt x="132" y="150"/>
                  <a:pt x="131" y="148"/>
                </a:cubicBezTo>
                <a:cubicBezTo>
                  <a:pt x="130" y="148"/>
                  <a:pt x="130" y="148"/>
                  <a:pt x="129" y="148"/>
                </a:cubicBezTo>
                <a:cubicBezTo>
                  <a:pt x="124" y="149"/>
                  <a:pt x="120" y="151"/>
                  <a:pt x="116" y="152"/>
                </a:cubicBezTo>
                <a:cubicBezTo>
                  <a:pt x="115" y="152"/>
                  <a:pt x="115" y="152"/>
                  <a:pt x="115" y="152"/>
                </a:cubicBezTo>
                <a:cubicBezTo>
                  <a:pt x="115" y="153"/>
                  <a:pt x="115" y="153"/>
                  <a:pt x="116" y="154"/>
                </a:cubicBezTo>
                <a:cubicBezTo>
                  <a:pt x="116" y="154"/>
                  <a:pt x="117" y="153"/>
                  <a:pt x="118" y="153"/>
                </a:cubicBezTo>
                <a:cubicBezTo>
                  <a:pt x="121" y="152"/>
                  <a:pt x="124" y="152"/>
                  <a:pt x="128" y="151"/>
                </a:cubicBezTo>
                <a:cubicBezTo>
                  <a:pt x="128" y="151"/>
                  <a:pt x="129" y="152"/>
                  <a:pt x="130" y="152"/>
                </a:cubicBezTo>
                <a:cubicBezTo>
                  <a:pt x="131" y="152"/>
                  <a:pt x="131" y="152"/>
                  <a:pt x="131" y="153"/>
                </a:cubicBezTo>
                <a:cubicBezTo>
                  <a:pt x="131" y="154"/>
                  <a:pt x="131" y="154"/>
                  <a:pt x="130" y="155"/>
                </a:cubicBezTo>
                <a:cubicBezTo>
                  <a:pt x="130" y="155"/>
                  <a:pt x="130" y="155"/>
                  <a:pt x="129" y="155"/>
                </a:cubicBezTo>
                <a:cubicBezTo>
                  <a:pt x="128" y="156"/>
                  <a:pt x="126" y="156"/>
                  <a:pt x="125" y="156"/>
                </a:cubicBezTo>
                <a:cubicBezTo>
                  <a:pt x="122" y="157"/>
                  <a:pt x="118" y="157"/>
                  <a:pt x="115" y="157"/>
                </a:cubicBezTo>
                <a:cubicBezTo>
                  <a:pt x="114" y="158"/>
                  <a:pt x="113" y="158"/>
                  <a:pt x="112" y="159"/>
                </a:cubicBezTo>
                <a:cubicBezTo>
                  <a:pt x="118" y="159"/>
                  <a:pt x="124" y="157"/>
                  <a:pt x="130" y="157"/>
                </a:cubicBezTo>
                <a:cubicBezTo>
                  <a:pt x="131" y="155"/>
                  <a:pt x="132" y="154"/>
                  <a:pt x="134" y="155"/>
                </a:cubicBezTo>
                <a:cubicBezTo>
                  <a:pt x="134" y="155"/>
                  <a:pt x="134" y="155"/>
                  <a:pt x="134" y="155"/>
                </a:cubicBezTo>
                <a:cubicBezTo>
                  <a:pt x="136" y="155"/>
                  <a:pt x="138" y="155"/>
                  <a:pt x="140" y="155"/>
                </a:cubicBezTo>
                <a:close/>
                <a:moveTo>
                  <a:pt x="76" y="256"/>
                </a:moveTo>
                <a:cubicBezTo>
                  <a:pt x="76" y="256"/>
                  <a:pt x="76" y="256"/>
                  <a:pt x="76" y="256"/>
                </a:cubicBezTo>
                <a:cubicBezTo>
                  <a:pt x="75" y="257"/>
                  <a:pt x="75" y="259"/>
                  <a:pt x="74" y="260"/>
                </a:cubicBezTo>
                <a:cubicBezTo>
                  <a:pt x="74" y="260"/>
                  <a:pt x="73" y="261"/>
                  <a:pt x="73" y="262"/>
                </a:cubicBezTo>
                <a:cubicBezTo>
                  <a:pt x="72" y="263"/>
                  <a:pt x="71" y="263"/>
                  <a:pt x="70" y="263"/>
                </a:cubicBezTo>
                <a:cubicBezTo>
                  <a:pt x="69" y="262"/>
                  <a:pt x="69" y="262"/>
                  <a:pt x="69" y="260"/>
                </a:cubicBezTo>
                <a:cubicBezTo>
                  <a:pt x="69" y="260"/>
                  <a:pt x="69" y="259"/>
                  <a:pt x="69" y="258"/>
                </a:cubicBezTo>
                <a:cubicBezTo>
                  <a:pt x="70" y="255"/>
                  <a:pt x="70" y="252"/>
                  <a:pt x="71" y="249"/>
                </a:cubicBezTo>
                <a:cubicBezTo>
                  <a:pt x="71" y="248"/>
                  <a:pt x="71" y="247"/>
                  <a:pt x="70" y="247"/>
                </a:cubicBezTo>
                <a:cubicBezTo>
                  <a:pt x="70" y="247"/>
                  <a:pt x="69" y="247"/>
                  <a:pt x="69" y="248"/>
                </a:cubicBezTo>
                <a:cubicBezTo>
                  <a:pt x="68" y="249"/>
                  <a:pt x="68" y="251"/>
                  <a:pt x="67" y="252"/>
                </a:cubicBezTo>
                <a:cubicBezTo>
                  <a:pt x="66" y="254"/>
                  <a:pt x="65" y="255"/>
                  <a:pt x="63" y="255"/>
                </a:cubicBezTo>
                <a:cubicBezTo>
                  <a:pt x="63" y="256"/>
                  <a:pt x="63" y="256"/>
                  <a:pt x="63" y="257"/>
                </a:cubicBezTo>
                <a:cubicBezTo>
                  <a:pt x="63" y="258"/>
                  <a:pt x="63" y="258"/>
                  <a:pt x="64" y="259"/>
                </a:cubicBezTo>
                <a:cubicBezTo>
                  <a:pt x="67" y="261"/>
                  <a:pt x="70" y="264"/>
                  <a:pt x="74" y="267"/>
                </a:cubicBezTo>
                <a:cubicBezTo>
                  <a:pt x="74" y="267"/>
                  <a:pt x="74" y="267"/>
                  <a:pt x="75" y="267"/>
                </a:cubicBezTo>
                <a:cubicBezTo>
                  <a:pt x="75" y="264"/>
                  <a:pt x="76" y="260"/>
                  <a:pt x="76" y="256"/>
                </a:cubicBezTo>
                <a:close/>
                <a:moveTo>
                  <a:pt x="70" y="167"/>
                </a:moveTo>
                <a:cubicBezTo>
                  <a:pt x="66" y="166"/>
                  <a:pt x="62" y="166"/>
                  <a:pt x="59" y="164"/>
                </a:cubicBezTo>
                <a:cubicBezTo>
                  <a:pt x="57" y="166"/>
                  <a:pt x="55" y="168"/>
                  <a:pt x="51" y="169"/>
                </a:cubicBezTo>
                <a:cubicBezTo>
                  <a:pt x="52" y="170"/>
                  <a:pt x="52" y="171"/>
                  <a:pt x="52" y="171"/>
                </a:cubicBezTo>
                <a:cubicBezTo>
                  <a:pt x="54" y="171"/>
                  <a:pt x="54" y="171"/>
                  <a:pt x="55" y="173"/>
                </a:cubicBezTo>
                <a:cubicBezTo>
                  <a:pt x="55" y="174"/>
                  <a:pt x="55" y="174"/>
                  <a:pt x="55" y="175"/>
                </a:cubicBezTo>
                <a:cubicBezTo>
                  <a:pt x="56" y="174"/>
                  <a:pt x="57" y="174"/>
                  <a:pt x="58" y="173"/>
                </a:cubicBezTo>
                <a:cubicBezTo>
                  <a:pt x="60" y="172"/>
                  <a:pt x="62" y="171"/>
                  <a:pt x="64" y="170"/>
                </a:cubicBezTo>
                <a:cubicBezTo>
                  <a:pt x="66" y="170"/>
                  <a:pt x="68" y="168"/>
                  <a:pt x="70" y="167"/>
                </a:cubicBezTo>
                <a:close/>
                <a:moveTo>
                  <a:pt x="35" y="111"/>
                </a:moveTo>
                <a:cubicBezTo>
                  <a:pt x="30" y="116"/>
                  <a:pt x="25" y="122"/>
                  <a:pt x="21" y="128"/>
                </a:cubicBezTo>
                <a:cubicBezTo>
                  <a:pt x="21" y="128"/>
                  <a:pt x="22" y="127"/>
                  <a:pt x="23" y="127"/>
                </a:cubicBezTo>
                <a:cubicBezTo>
                  <a:pt x="23" y="126"/>
                  <a:pt x="24" y="126"/>
                  <a:pt x="25" y="126"/>
                </a:cubicBezTo>
                <a:cubicBezTo>
                  <a:pt x="25" y="126"/>
                  <a:pt x="26" y="125"/>
                  <a:pt x="26" y="125"/>
                </a:cubicBezTo>
                <a:cubicBezTo>
                  <a:pt x="30" y="122"/>
                  <a:pt x="34" y="119"/>
                  <a:pt x="37" y="116"/>
                </a:cubicBezTo>
                <a:cubicBezTo>
                  <a:pt x="38" y="116"/>
                  <a:pt x="38" y="116"/>
                  <a:pt x="38" y="115"/>
                </a:cubicBezTo>
                <a:cubicBezTo>
                  <a:pt x="39" y="114"/>
                  <a:pt x="40" y="113"/>
                  <a:pt x="41" y="112"/>
                </a:cubicBezTo>
                <a:cubicBezTo>
                  <a:pt x="41" y="112"/>
                  <a:pt x="41" y="112"/>
                  <a:pt x="42" y="111"/>
                </a:cubicBezTo>
                <a:cubicBezTo>
                  <a:pt x="41" y="111"/>
                  <a:pt x="41" y="111"/>
                  <a:pt x="41" y="111"/>
                </a:cubicBezTo>
                <a:cubicBezTo>
                  <a:pt x="39" y="111"/>
                  <a:pt x="37" y="111"/>
                  <a:pt x="35" y="111"/>
                </a:cubicBezTo>
                <a:close/>
                <a:moveTo>
                  <a:pt x="19" y="220"/>
                </a:moveTo>
                <a:cubicBezTo>
                  <a:pt x="24" y="233"/>
                  <a:pt x="31" y="245"/>
                  <a:pt x="40" y="256"/>
                </a:cubicBezTo>
                <a:cubicBezTo>
                  <a:pt x="40" y="256"/>
                  <a:pt x="40" y="256"/>
                  <a:pt x="40" y="256"/>
                </a:cubicBezTo>
                <a:cubicBezTo>
                  <a:pt x="39" y="254"/>
                  <a:pt x="38" y="252"/>
                  <a:pt x="38" y="250"/>
                </a:cubicBezTo>
                <a:cubicBezTo>
                  <a:pt x="36" y="246"/>
                  <a:pt x="34" y="243"/>
                  <a:pt x="32" y="240"/>
                </a:cubicBezTo>
                <a:cubicBezTo>
                  <a:pt x="29" y="236"/>
                  <a:pt x="27" y="233"/>
                  <a:pt x="24" y="229"/>
                </a:cubicBezTo>
                <a:cubicBezTo>
                  <a:pt x="23" y="226"/>
                  <a:pt x="21" y="223"/>
                  <a:pt x="19" y="220"/>
                </a:cubicBezTo>
                <a:close/>
                <a:moveTo>
                  <a:pt x="23" y="140"/>
                </a:moveTo>
                <a:cubicBezTo>
                  <a:pt x="24" y="147"/>
                  <a:pt x="26" y="154"/>
                  <a:pt x="28" y="160"/>
                </a:cubicBezTo>
                <a:cubicBezTo>
                  <a:pt x="28" y="156"/>
                  <a:pt x="28" y="153"/>
                  <a:pt x="28" y="149"/>
                </a:cubicBezTo>
                <a:cubicBezTo>
                  <a:pt x="27" y="149"/>
                  <a:pt x="27" y="149"/>
                  <a:pt x="27" y="149"/>
                </a:cubicBezTo>
                <a:cubicBezTo>
                  <a:pt x="25" y="148"/>
                  <a:pt x="25" y="147"/>
                  <a:pt x="25" y="146"/>
                </a:cubicBezTo>
                <a:cubicBezTo>
                  <a:pt x="26" y="145"/>
                  <a:pt x="26" y="145"/>
                  <a:pt x="26" y="145"/>
                </a:cubicBezTo>
                <a:cubicBezTo>
                  <a:pt x="27" y="143"/>
                  <a:pt x="28" y="141"/>
                  <a:pt x="29" y="139"/>
                </a:cubicBezTo>
                <a:cubicBezTo>
                  <a:pt x="29" y="139"/>
                  <a:pt x="29" y="139"/>
                  <a:pt x="29" y="139"/>
                </a:cubicBezTo>
                <a:cubicBezTo>
                  <a:pt x="30" y="138"/>
                  <a:pt x="31" y="137"/>
                  <a:pt x="32" y="136"/>
                </a:cubicBezTo>
                <a:cubicBezTo>
                  <a:pt x="33" y="135"/>
                  <a:pt x="34" y="133"/>
                  <a:pt x="35" y="132"/>
                </a:cubicBezTo>
                <a:cubicBezTo>
                  <a:pt x="36" y="130"/>
                  <a:pt x="38" y="128"/>
                  <a:pt x="39" y="127"/>
                </a:cubicBezTo>
                <a:cubicBezTo>
                  <a:pt x="39" y="127"/>
                  <a:pt x="39" y="126"/>
                  <a:pt x="40" y="126"/>
                </a:cubicBezTo>
                <a:cubicBezTo>
                  <a:pt x="40" y="126"/>
                  <a:pt x="39" y="126"/>
                  <a:pt x="39" y="126"/>
                </a:cubicBezTo>
                <a:cubicBezTo>
                  <a:pt x="34" y="131"/>
                  <a:pt x="28" y="135"/>
                  <a:pt x="23" y="140"/>
                </a:cubicBezTo>
                <a:close/>
                <a:moveTo>
                  <a:pt x="223" y="200"/>
                </a:moveTo>
                <a:cubicBezTo>
                  <a:pt x="223" y="202"/>
                  <a:pt x="223" y="204"/>
                  <a:pt x="222" y="205"/>
                </a:cubicBezTo>
                <a:cubicBezTo>
                  <a:pt x="222" y="206"/>
                  <a:pt x="222" y="206"/>
                  <a:pt x="221" y="207"/>
                </a:cubicBezTo>
                <a:cubicBezTo>
                  <a:pt x="220" y="208"/>
                  <a:pt x="220" y="209"/>
                  <a:pt x="220" y="210"/>
                </a:cubicBezTo>
                <a:cubicBezTo>
                  <a:pt x="221" y="211"/>
                  <a:pt x="221" y="213"/>
                  <a:pt x="221" y="215"/>
                </a:cubicBezTo>
                <a:cubicBezTo>
                  <a:pt x="222" y="217"/>
                  <a:pt x="222" y="218"/>
                  <a:pt x="221" y="220"/>
                </a:cubicBezTo>
                <a:cubicBezTo>
                  <a:pt x="221" y="220"/>
                  <a:pt x="221" y="220"/>
                  <a:pt x="221" y="220"/>
                </a:cubicBezTo>
                <a:cubicBezTo>
                  <a:pt x="220" y="222"/>
                  <a:pt x="220" y="224"/>
                  <a:pt x="220" y="226"/>
                </a:cubicBezTo>
                <a:cubicBezTo>
                  <a:pt x="223" y="221"/>
                  <a:pt x="228" y="205"/>
                  <a:pt x="228" y="201"/>
                </a:cubicBezTo>
                <a:cubicBezTo>
                  <a:pt x="226" y="202"/>
                  <a:pt x="225" y="201"/>
                  <a:pt x="223" y="200"/>
                </a:cubicBezTo>
                <a:close/>
                <a:moveTo>
                  <a:pt x="157" y="183"/>
                </a:moveTo>
                <a:cubicBezTo>
                  <a:pt x="157" y="183"/>
                  <a:pt x="157" y="183"/>
                  <a:pt x="157" y="183"/>
                </a:cubicBezTo>
                <a:cubicBezTo>
                  <a:pt x="157" y="183"/>
                  <a:pt x="157" y="184"/>
                  <a:pt x="157" y="184"/>
                </a:cubicBezTo>
                <a:cubicBezTo>
                  <a:pt x="156" y="188"/>
                  <a:pt x="156" y="192"/>
                  <a:pt x="155" y="196"/>
                </a:cubicBezTo>
                <a:cubicBezTo>
                  <a:pt x="155" y="197"/>
                  <a:pt x="155" y="197"/>
                  <a:pt x="156" y="198"/>
                </a:cubicBezTo>
                <a:cubicBezTo>
                  <a:pt x="157" y="201"/>
                  <a:pt x="159" y="204"/>
                  <a:pt x="161" y="207"/>
                </a:cubicBezTo>
                <a:cubicBezTo>
                  <a:pt x="161" y="207"/>
                  <a:pt x="162" y="207"/>
                  <a:pt x="162" y="208"/>
                </a:cubicBezTo>
                <a:cubicBezTo>
                  <a:pt x="162" y="206"/>
                  <a:pt x="162" y="205"/>
                  <a:pt x="162" y="204"/>
                </a:cubicBezTo>
                <a:cubicBezTo>
                  <a:pt x="162" y="201"/>
                  <a:pt x="161" y="198"/>
                  <a:pt x="160" y="195"/>
                </a:cubicBezTo>
                <a:cubicBezTo>
                  <a:pt x="160" y="193"/>
                  <a:pt x="159" y="191"/>
                  <a:pt x="158" y="188"/>
                </a:cubicBezTo>
                <a:cubicBezTo>
                  <a:pt x="158" y="187"/>
                  <a:pt x="158" y="185"/>
                  <a:pt x="157" y="183"/>
                </a:cubicBezTo>
                <a:close/>
                <a:moveTo>
                  <a:pt x="81" y="246"/>
                </a:moveTo>
                <a:cubicBezTo>
                  <a:pt x="81" y="246"/>
                  <a:pt x="82" y="246"/>
                  <a:pt x="82" y="246"/>
                </a:cubicBezTo>
                <a:cubicBezTo>
                  <a:pt x="83" y="245"/>
                  <a:pt x="85" y="243"/>
                  <a:pt x="85" y="240"/>
                </a:cubicBezTo>
                <a:cubicBezTo>
                  <a:pt x="86" y="240"/>
                  <a:pt x="86" y="239"/>
                  <a:pt x="86" y="238"/>
                </a:cubicBezTo>
                <a:cubicBezTo>
                  <a:pt x="86" y="236"/>
                  <a:pt x="87" y="234"/>
                  <a:pt x="87" y="232"/>
                </a:cubicBezTo>
                <a:cubicBezTo>
                  <a:pt x="85" y="233"/>
                  <a:pt x="85" y="233"/>
                  <a:pt x="84" y="231"/>
                </a:cubicBezTo>
                <a:cubicBezTo>
                  <a:pt x="83" y="232"/>
                  <a:pt x="83" y="233"/>
                  <a:pt x="82" y="233"/>
                </a:cubicBezTo>
                <a:cubicBezTo>
                  <a:pt x="81" y="235"/>
                  <a:pt x="80" y="236"/>
                  <a:pt x="78" y="235"/>
                </a:cubicBezTo>
                <a:cubicBezTo>
                  <a:pt x="77" y="239"/>
                  <a:pt x="76" y="242"/>
                  <a:pt x="75" y="246"/>
                </a:cubicBezTo>
                <a:cubicBezTo>
                  <a:pt x="75" y="247"/>
                  <a:pt x="75" y="247"/>
                  <a:pt x="76" y="248"/>
                </a:cubicBezTo>
                <a:cubicBezTo>
                  <a:pt x="76" y="247"/>
                  <a:pt x="77" y="247"/>
                  <a:pt x="77" y="246"/>
                </a:cubicBezTo>
                <a:cubicBezTo>
                  <a:pt x="78" y="243"/>
                  <a:pt x="79" y="240"/>
                  <a:pt x="80" y="237"/>
                </a:cubicBezTo>
                <a:cubicBezTo>
                  <a:pt x="80" y="237"/>
                  <a:pt x="80" y="237"/>
                  <a:pt x="81" y="236"/>
                </a:cubicBezTo>
                <a:cubicBezTo>
                  <a:pt x="81" y="236"/>
                  <a:pt x="82" y="235"/>
                  <a:pt x="82" y="236"/>
                </a:cubicBezTo>
                <a:cubicBezTo>
                  <a:pt x="83" y="236"/>
                  <a:pt x="83" y="236"/>
                  <a:pt x="83" y="237"/>
                </a:cubicBezTo>
                <a:cubicBezTo>
                  <a:pt x="83" y="238"/>
                  <a:pt x="83" y="238"/>
                  <a:pt x="83" y="239"/>
                </a:cubicBezTo>
                <a:cubicBezTo>
                  <a:pt x="82" y="241"/>
                  <a:pt x="82" y="244"/>
                  <a:pt x="81" y="246"/>
                </a:cubicBezTo>
                <a:close/>
                <a:moveTo>
                  <a:pt x="94" y="108"/>
                </a:moveTo>
                <a:cubicBezTo>
                  <a:pt x="96" y="107"/>
                  <a:pt x="95" y="106"/>
                  <a:pt x="98" y="106"/>
                </a:cubicBezTo>
                <a:cubicBezTo>
                  <a:pt x="98" y="106"/>
                  <a:pt x="98" y="106"/>
                  <a:pt x="99" y="106"/>
                </a:cubicBezTo>
                <a:cubicBezTo>
                  <a:pt x="100" y="106"/>
                  <a:pt x="101" y="106"/>
                  <a:pt x="102" y="106"/>
                </a:cubicBezTo>
                <a:cubicBezTo>
                  <a:pt x="105" y="106"/>
                  <a:pt x="107" y="106"/>
                  <a:pt x="110" y="106"/>
                </a:cubicBezTo>
                <a:cubicBezTo>
                  <a:pt x="111" y="107"/>
                  <a:pt x="113" y="107"/>
                  <a:pt x="114" y="108"/>
                </a:cubicBezTo>
                <a:cubicBezTo>
                  <a:pt x="115" y="108"/>
                  <a:pt x="116" y="108"/>
                  <a:pt x="117" y="108"/>
                </a:cubicBezTo>
                <a:cubicBezTo>
                  <a:pt x="121" y="108"/>
                  <a:pt x="126" y="108"/>
                  <a:pt x="130" y="107"/>
                </a:cubicBezTo>
                <a:cubicBezTo>
                  <a:pt x="134" y="106"/>
                  <a:pt x="138" y="106"/>
                  <a:pt x="142" y="106"/>
                </a:cubicBezTo>
                <a:cubicBezTo>
                  <a:pt x="137" y="105"/>
                  <a:pt x="95" y="105"/>
                  <a:pt x="94" y="105"/>
                </a:cubicBezTo>
                <a:cubicBezTo>
                  <a:pt x="94" y="106"/>
                  <a:pt x="94" y="107"/>
                  <a:pt x="94" y="108"/>
                </a:cubicBezTo>
                <a:close/>
                <a:moveTo>
                  <a:pt x="80" y="170"/>
                </a:moveTo>
                <a:cubicBezTo>
                  <a:pt x="80" y="170"/>
                  <a:pt x="80" y="170"/>
                  <a:pt x="80" y="170"/>
                </a:cubicBezTo>
                <a:cubicBezTo>
                  <a:pt x="78" y="171"/>
                  <a:pt x="76" y="172"/>
                  <a:pt x="75" y="172"/>
                </a:cubicBezTo>
                <a:cubicBezTo>
                  <a:pt x="74" y="173"/>
                  <a:pt x="74" y="173"/>
                  <a:pt x="74" y="174"/>
                </a:cubicBezTo>
                <a:cubicBezTo>
                  <a:pt x="73" y="176"/>
                  <a:pt x="71" y="177"/>
                  <a:pt x="69" y="176"/>
                </a:cubicBezTo>
                <a:cubicBezTo>
                  <a:pt x="68" y="176"/>
                  <a:pt x="67" y="177"/>
                  <a:pt x="66" y="177"/>
                </a:cubicBezTo>
                <a:cubicBezTo>
                  <a:pt x="67" y="178"/>
                  <a:pt x="68" y="179"/>
                  <a:pt x="69" y="180"/>
                </a:cubicBezTo>
                <a:cubicBezTo>
                  <a:pt x="71" y="180"/>
                  <a:pt x="73" y="179"/>
                  <a:pt x="75" y="179"/>
                </a:cubicBezTo>
                <a:cubicBezTo>
                  <a:pt x="76" y="179"/>
                  <a:pt x="77" y="179"/>
                  <a:pt x="78" y="180"/>
                </a:cubicBezTo>
                <a:cubicBezTo>
                  <a:pt x="78" y="178"/>
                  <a:pt x="79" y="177"/>
                  <a:pt x="79" y="175"/>
                </a:cubicBezTo>
                <a:cubicBezTo>
                  <a:pt x="80" y="174"/>
                  <a:pt x="80" y="173"/>
                  <a:pt x="80" y="172"/>
                </a:cubicBezTo>
                <a:cubicBezTo>
                  <a:pt x="80" y="171"/>
                  <a:pt x="80" y="170"/>
                  <a:pt x="80" y="170"/>
                </a:cubicBezTo>
                <a:close/>
                <a:moveTo>
                  <a:pt x="48" y="255"/>
                </a:moveTo>
                <a:cubicBezTo>
                  <a:pt x="53" y="263"/>
                  <a:pt x="76" y="278"/>
                  <a:pt x="83" y="278"/>
                </a:cubicBezTo>
                <a:cubicBezTo>
                  <a:pt x="83" y="277"/>
                  <a:pt x="82" y="277"/>
                  <a:pt x="82" y="276"/>
                </a:cubicBezTo>
                <a:cubicBezTo>
                  <a:pt x="79" y="275"/>
                  <a:pt x="76" y="273"/>
                  <a:pt x="73" y="272"/>
                </a:cubicBezTo>
                <a:cubicBezTo>
                  <a:pt x="64" y="267"/>
                  <a:pt x="57" y="262"/>
                  <a:pt x="49" y="256"/>
                </a:cubicBezTo>
                <a:cubicBezTo>
                  <a:pt x="49" y="256"/>
                  <a:pt x="48" y="256"/>
                  <a:pt x="48" y="255"/>
                </a:cubicBezTo>
                <a:close/>
                <a:moveTo>
                  <a:pt x="184" y="239"/>
                </a:moveTo>
                <a:cubicBezTo>
                  <a:pt x="185" y="238"/>
                  <a:pt x="186" y="237"/>
                  <a:pt x="186" y="236"/>
                </a:cubicBezTo>
                <a:cubicBezTo>
                  <a:pt x="184" y="235"/>
                  <a:pt x="184" y="234"/>
                  <a:pt x="183" y="232"/>
                </a:cubicBezTo>
                <a:cubicBezTo>
                  <a:pt x="183" y="230"/>
                  <a:pt x="183" y="227"/>
                  <a:pt x="182" y="225"/>
                </a:cubicBezTo>
                <a:cubicBezTo>
                  <a:pt x="182" y="224"/>
                  <a:pt x="182" y="222"/>
                  <a:pt x="181" y="221"/>
                </a:cubicBezTo>
                <a:cubicBezTo>
                  <a:pt x="181" y="221"/>
                  <a:pt x="181" y="221"/>
                  <a:pt x="181" y="221"/>
                </a:cubicBezTo>
                <a:cubicBezTo>
                  <a:pt x="180" y="225"/>
                  <a:pt x="179" y="229"/>
                  <a:pt x="177" y="234"/>
                </a:cubicBezTo>
                <a:cubicBezTo>
                  <a:pt x="180" y="236"/>
                  <a:pt x="182" y="237"/>
                  <a:pt x="184" y="239"/>
                </a:cubicBezTo>
                <a:close/>
                <a:moveTo>
                  <a:pt x="103" y="210"/>
                </a:moveTo>
                <a:cubicBezTo>
                  <a:pt x="103" y="210"/>
                  <a:pt x="103" y="210"/>
                  <a:pt x="103" y="209"/>
                </a:cubicBezTo>
                <a:cubicBezTo>
                  <a:pt x="101" y="207"/>
                  <a:pt x="100" y="204"/>
                  <a:pt x="99" y="201"/>
                </a:cubicBezTo>
                <a:cubicBezTo>
                  <a:pt x="98" y="197"/>
                  <a:pt x="97" y="194"/>
                  <a:pt x="97" y="190"/>
                </a:cubicBezTo>
                <a:cubicBezTo>
                  <a:pt x="97" y="189"/>
                  <a:pt x="97" y="188"/>
                  <a:pt x="97" y="188"/>
                </a:cubicBezTo>
                <a:cubicBezTo>
                  <a:pt x="96" y="188"/>
                  <a:pt x="96" y="188"/>
                  <a:pt x="96" y="188"/>
                </a:cubicBezTo>
                <a:cubicBezTo>
                  <a:pt x="96" y="189"/>
                  <a:pt x="95" y="191"/>
                  <a:pt x="94" y="193"/>
                </a:cubicBezTo>
                <a:cubicBezTo>
                  <a:pt x="97" y="193"/>
                  <a:pt x="97" y="195"/>
                  <a:pt x="96" y="197"/>
                </a:cubicBezTo>
                <a:cubicBezTo>
                  <a:pt x="96" y="198"/>
                  <a:pt x="96" y="199"/>
                  <a:pt x="96" y="200"/>
                </a:cubicBezTo>
                <a:cubicBezTo>
                  <a:pt x="97" y="201"/>
                  <a:pt x="97" y="201"/>
                  <a:pt x="97" y="203"/>
                </a:cubicBezTo>
                <a:cubicBezTo>
                  <a:pt x="97" y="203"/>
                  <a:pt x="97" y="203"/>
                  <a:pt x="98" y="203"/>
                </a:cubicBezTo>
                <a:cubicBezTo>
                  <a:pt x="99" y="204"/>
                  <a:pt x="98" y="205"/>
                  <a:pt x="98" y="206"/>
                </a:cubicBezTo>
                <a:cubicBezTo>
                  <a:pt x="97" y="208"/>
                  <a:pt x="97" y="210"/>
                  <a:pt x="96" y="212"/>
                </a:cubicBezTo>
                <a:cubicBezTo>
                  <a:pt x="98" y="212"/>
                  <a:pt x="99" y="213"/>
                  <a:pt x="100" y="215"/>
                </a:cubicBezTo>
                <a:cubicBezTo>
                  <a:pt x="101" y="213"/>
                  <a:pt x="102" y="212"/>
                  <a:pt x="103" y="210"/>
                </a:cubicBezTo>
                <a:close/>
                <a:moveTo>
                  <a:pt x="115" y="125"/>
                </a:moveTo>
                <a:cubicBezTo>
                  <a:pt x="114" y="125"/>
                  <a:pt x="113" y="125"/>
                  <a:pt x="112" y="126"/>
                </a:cubicBezTo>
                <a:cubicBezTo>
                  <a:pt x="111" y="127"/>
                  <a:pt x="110" y="128"/>
                  <a:pt x="110" y="129"/>
                </a:cubicBezTo>
                <a:cubicBezTo>
                  <a:pt x="109" y="130"/>
                  <a:pt x="109" y="130"/>
                  <a:pt x="109" y="131"/>
                </a:cubicBezTo>
                <a:cubicBezTo>
                  <a:pt x="110" y="132"/>
                  <a:pt x="110" y="134"/>
                  <a:pt x="111" y="135"/>
                </a:cubicBezTo>
                <a:cubicBezTo>
                  <a:pt x="111" y="135"/>
                  <a:pt x="111" y="136"/>
                  <a:pt x="112" y="136"/>
                </a:cubicBezTo>
                <a:cubicBezTo>
                  <a:pt x="113" y="136"/>
                  <a:pt x="115" y="136"/>
                  <a:pt x="116" y="137"/>
                </a:cubicBezTo>
                <a:cubicBezTo>
                  <a:pt x="116" y="133"/>
                  <a:pt x="116" y="129"/>
                  <a:pt x="115" y="125"/>
                </a:cubicBezTo>
                <a:close/>
                <a:moveTo>
                  <a:pt x="220" y="169"/>
                </a:moveTo>
                <a:cubicBezTo>
                  <a:pt x="220" y="169"/>
                  <a:pt x="219" y="169"/>
                  <a:pt x="219" y="169"/>
                </a:cubicBezTo>
                <a:cubicBezTo>
                  <a:pt x="219" y="170"/>
                  <a:pt x="219" y="170"/>
                  <a:pt x="219" y="171"/>
                </a:cubicBezTo>
                <a:cubicBezTo>
                  <a:pt x="218" y="171"/>
                  <a:pt x="218" y="172"/>
                  <a:pt x="218" y="172"/>
                </a:cubicBezTo>
                <a:cubicBezTo>
                  <a:pt x="218" y="177"/>
                  <a:pt x="217" y="182"/>
                  <a:pt x="217" y="186"/>
                </a:cubicBezTo>
                <a:cubicBezTo>
                  <a:pt x="216" y="188"/>
                  <a:pt x="217" y="190"/>
                  <a:pt x="219" y="191"/>
                </a:cubicBezTo>
                <a:cubicBezTo>
                  <a:pt x="219" y="191"/>
                  <a:pt x="219" y="191"/>
                  <a:pt x="219" y="191"/>
                </a:cubicBezTo>
                <a:cubicBezTo>
                  <a:pt x="220" y="186"/>
                  <a:pt x="221" y="181"/>
                  <a:pt x="221" y="176"/>
                </a:cubicBezTo>
                <a:cubicBezTo>
                  <a:pt x="221" y="176"/>
                  <a:pt x="221" y="175"/>
                  <a:pt x="221" y="175"/>
                </a:cubicBezTo>
                <a:cubicBezTo>
                  <a:pt x="221" y="173"/>
                  <a:pt x="220" y="171"/>
                  <a:pt x="220" y="169"/>
                </a:cubicBezTo>
                <a:close/>
                <a:moveTo>
                  <a:pt x="109" y="141"/>
                </a:moveTo>
                <a:cubicBezTo>
                  <a:pt x="109" y="141"/>
                  <a:pt x="109" y="141"/>
                  <a:pt x="109" y="141"/>
                </a:cubicBezTo>
                <a:cubicBezTo>
                  <a:pt x="107" y="143"/>
                  <a:pt x="106" y="146"/>
                  <a:pt x="104" y="148"/>
                </a:cubicBezTo>
                <a:cubicBezTo>
                  <a:pt x="103" y="150"/>
                  <a:pt x="103" y="151"/>
                  <a:pt x="103" y="153"/>
                </a:cubicBezTo>
                <a:cubicBezTo>
                  <a:pt x="107" y="152"/>
                  <a:pt x="110" y="151"/>
                  <a:pt x="113" y="149"/>
                </a:cubicBezTo>
                <a:cubicBezTo>
                  <a:pt x="112" y="146"/>
                  <a:pt x="111" y="144"/>
                  <a:pt x="109" y="141"/>
                </a:cubicBezTo>
                <a:close/>
                <a:moveTo>
                  <a:pt x="194" y="154"/>
                </a:moveTo>
                <a:cubicBezTo>
                  <a:pt x="189" y="155"/>
                  <a:pt x="183" y="156"/>
                  <a:pt x="177" y="157"/>
                </a:cubicBezTo>
                <a:cubicBezTo>
                  <a:pt x="180" y="159"/>
                  <a:pt x="184" y="161"/>
                  <a:pt x="187" y="162"/>
                </a:cubicBezTo>
                <a:cubicBezTo>
                  <a:pt x="190" y="159"/>
                  <a:pt x="192" y="156"/>
                  <a:pt x="194" y="154"/>
                </a:cubicBezTo>
                <a:close/>
                <a:moveTo>
                  <a:pt x="81" y="228"/>
                </a:moveTo>
                <a:cubicBezTo>
                  <a:pt x="82" y="228"/>
                  <a:pt x="82" y="228"/>
                  <a:pt x="82" y="228"/>
                </a:cubicBezTo>
                <a:cubicBezTo>
                  <a:pt x="82" y="228"/>
                  <a:pt x="82" y="227"/>
                  <a:pt x="83" y="227"/>
                </a:cubicBezTo>
                <a:cubicBezTo>
                  <a:pt x="85" y="223"/>
                  <a:pt x="86" y="219"/>
                  <a:pt x="88" y="215"/>
                </a:cubicBezTo>
                <a:cubicBezTo>
                  <a:pt x="89" y="215"/>
                  <a:pt x="89" y="214"/>
                  <a:pt x="89" y="213"/>
                </a:cubicBezTo>
                <a:cubicBezTo>
                  <a:pt x="90" y="209"/>
                  <a:pt x="92" y="204"/>
                  <a:pt x="93" y="200"/>
                </a:cubicBezTo>
                <a:cubicBezTo>
                  <a:pt x="93" y="200"/>
                  <a:pt x="93" y="200"/>
                  <a:pt x="93" y="199"/>
                </a:cubicBezTo>
                <a:cubicBezTo>
                  <a:pt x="92" y="200"/>
                  <a:pt x="92" y="200"/>
                  <a:pt x="92" y="201"/>
                </a:cubicBezTo>
                <a:cubicBezTo>
                  <a:pt x="89" y="205"/>
                  <a:pt x="88" y="210"/>
                  <a:pt x="86" y="215"/>
                </a:cubicBezTo>
                <a:cubicBezTo>
                  <a:pt x="85" y="217"/>
                  <a:pt x="84" y="220"/>
                  <a:pt x="83" y="222"/>
                </a:cubicBezTo>
                <a:cubicBezTo>
                  <a:pt x="82" y="224"/>
                  <a:pt x="82" y="226"/>
                  <a:pt x="81" y="228"/>
                </a:cubicBezTo>
                <a:close/>
                <a:moveTo>
                  <a:pt x="54" y="192"/>
                </a:moveTo>
                <a:cubicBezTo>
                  <a:pt x="54" y="192"/>
                  <a:pt x="54" y="192"/>
                  <a:pt x="54" y="192"/>
                </a:cubicBezTo>
                <a:cubicBezTo>
                  <a:pt x="53" y="198"/>
                  <a:pt x="53" y="203"/>
                  <a:pt x="52" y="208"/>
                </a:cubicBezTo>
                <a:cubicBezTo>
                  <a:pt x="52" y="209"/>
                  <a:pt x="53" y="210"/>
                  <a:pt x="54" y="211"/>
                </a:cubicBezTo>
                <a:cubicBezTo>
                  <a:pt x="55" y="208"/>
                  <a:pt x="56" y="206"/>
                  <a:pt x="57" y="204"/>
                </a:cubicBezTo>
                <a:cubicBezTo>
                  <a:pt x="55" y="202"/>
                  <a:pt x="55" y="200"/>
                  <a:pt x="56" y="198"/>
                </a:cubicBezTo>
                <a:cubicBezTo>
                  <a:pt x="56" y="198"/>
                  <a:pt x="57" y="197"/>
                  <a:pt x="57" y="197"/>
                </a:cubicBezTo>
                <a:cubicBezTo>
                  <a:pt x="57" y="196"/>
                  <a:pt x="57" y="196"/>
                  <a:pt x="57" y="196"/>
                </a:cubicBezTo>
                <a:cubicBezTo>
                  <a:pt x="57" y="194"/>
                  <a:pt x="56" y="193"/>
                  <a:pt x="56" y="191"/>
                </a:cubicBezTo>
                <a:cubicBezTo>
                  <a:pt x="55" y="191"/>
                  <a:pt x="54" y="192"/>
                  <a:pt x="54" y="192"/>
                </a:cubicBezTo>
                <a:close/>
                <a:moveTo>
                  <a:pt x="75" y="215"/>
                </a:moveTo>
                <a:cubicBezTo>
                  <a:pt x="76" y="214"/>
                  <a:pt x="77" y="214"/>
                  <a:pt x="78" y="214"/>
                </a:cubicBezTo>
                <a:cubicBezTo>
                  <a:pt x="80" y="213"/>
                  <a:pt x="80" y="212"/>
                  <a:pt x="81" y="210"/>
                </a:cubicBezTo>
                <a:cubicBezTo>
                  <a:pt x="81" y="209"/>
                  <a:pt x="81" y="208"/>
                  <a:pt x="80" y="208"/>
                </a:cubicBezTo>
                <a:cubicBezTo>
                  <a:pt x="80" y="207"/>
                  <a:pt x="79" y="205"/>
                  <a:pt x="78" y="204"/>
                </a:cubicBezTo>
                <a:cubicBezTo>
                  <a:pt x="78" y="204"/>
                  <a:pt x="78" y="204"/>
                  <a:pt x="78" y="203"/>
                </a:cubicBezTo>
                <a:cubicBezTo>
                  <a:pt x="76" y="206"/>
                  <a:pt x="75" y="208"/>
                  <a:pt x="74" y="210"/>
                </a:cubicBezTo>
                <a:cubicBezTo>
                  <a:pt x="73" y="210"/>
                  <a:pt x="73" y="211"/>
                  <a:pt x="73" y="211"/>
                </a:cubicBezTo>
                <a:cubicBezTo>
                  <a:pt x="74" y="212"/>
                  <a:pt x="74" y="213"/>
                  <a:pt x="75" y="215"/>
                </a:cubicBezTo>
                <a:close/>
                <a:moveTo>
                  <a:pt x="191" y="202"/>
                </a:moveTo>
                <a:cubicBezTo>
                  <a:pt x="191" y="202"/>
                  <a:pt x="191" y="202"/>
                  <a:pt x="191" y="202"/>
                </a:cubicBezTo>
                <a:cubicBezTo>
                  <a:pt x="190" y="203"/>
                  <a:pt x="190" y="203"/>
                  <a:pt x="189" y="202"/>
                </a:cubicBezTo>
                <a:cubicBezTo>
                  <a:pt x="188" y="202"/>
                  <a:pt x="188" y="201"/>
                  <a:pt x="188" y="200"/>
                </a:cubicBezTo>
                <a:cubicBezTo>
                  <a:pt x="188" y="200"/>
                  <a:pt x="188" y="200"/>
                  <a:pt x="188" y="199"/>
                </a:cubicBezTo>
                <a:cubicBezTo>
                  <a:pt x="189" y="196"/>
                  <a:pt x="190" y="193"/>
                  <a:pt x="191" y="190"/>
                </a:cubicBezTo>
                <a:cubicBezTo>
                  <a:pt x="191" y="189"/>
                  <a:pt x="191" y="188"/>
                  <a:pt x="191" y="188"/>
                </a:cubicBezTo>
                <a:cubicBezTo>
                  <a:pt x="191" y="188"/>
                  <a:pt x="191" y="188"/>
                  <a:pt x="191" y="188"/>
                </a:cubicBezTo>
                <a:cubicBezTo>
                  <a:pt x="189" y="192"/>
                  <a:pt x="188" y="195"/>
                  <a:pt x="187" y="198"/>
                </a:cubicBezTo>
                <a:cubicBezTo>
                  <a:pt x="187" y="199"/>
                  <a:pt x="187" y="199"/>
                  <a:pt x="187" y="200"/>
                </a:cubicBezTo>
                <a:cubicBezTo>
                  <a:pt x="187" y="203"/>
                  <a:pt x="188" y="206"/>
                  <a:pt x="188" y="209"/>
                </a:cubicBezTo>
                <a:cubicBezTo>
                  <a:pt x="189" y="211"/>
                  <a:pt x="189" y="213"/>
                  <a:pt x="190" y="215"/>
                </a:cubicBezTo>
                <a:cubicBezTo>
                  <a:pt x="190" y="215"/>
                  <a:pt x="190" y="215"/>
                  <a:pt x="190" y="215"/>
                </a:cubicBezTo>
                <a:cubicBezTo>
                  <a:pt x="190" y="211"/>
                  <a:pt x="191" y="206"/>
                  <a:pt x="191" y="202"/>
                </a:cubicBezTo>
                <a:close/>
                <a:moveTo>
                  <a:pt x="17" y="117"/>
                </a:moveTo>
                <a:cubicBezTo>
                  <a:pt x="17" y="117"/>
                  <a:pt x="18" y="116"/>
                  <a:pt x="18" y="116"/>
                </a:cubicBezTo>
                <a:cubicBezTo>
                  <a:pt x="19" y="115"/>
                  <a:pt x="19" y="115"/>
                  <a:pt x="20" y="114"/>
                </a:cubicBezTo>
                <a:cubicBezTo>
                  <a:pt x="21" y="113"/>
                  <a:pt x="21" y="113"/>
                  <a:pt x="22" y="113"/>
                </a:cubicBezTo>
                <a:cubicBezTo>
                  <a:pt x="23" y="114"/>
                  <a:pt x="23" y="114"/>
                  <a:pt x="23" y="115"/>
                </a:cubicBezTo>
                <a:cubicBezTo>
                  <a:pt x="23" y="115"/>
                  <a:pt x="23" y="116"/>
                  <a:pt x="23" y="116"/>
                </a:cubicBezTo>
                <a:cubicBezTo>
                  <a:pt x="25" y="114"/>
                  <a:pt x="27" y="112"/>
                  <a:pt x="29" y="111"/>
                </a:cubicBezTo>
                <a:cubicBezTo>
                  <a:pt x="29" y="111"/>
                  <a:pt x="29" y="110"/>
                  <a:pt x="29" y="110"/>
                </a:cubicBezTo>
                <a:cubicBezTo>
                  <a:pt x="25" y="110"/>
                  <a:pt x="20" y="110"/>
                  <a:pt x="16" y="110"/>
                </a:cubicBezTo>
                <a:cubicBezTo>
                  <a:pt x="15" y="110"/>
                  <a:pt x="14" y="111"/>
                  <a:pt x="13" y="111"/>
                </a:cubicBezTo>
                <a:cubicBezTo>
                  <a:pt x="13" y="111"/>
                  <a:pt x="12" y="111"/>
                  <a:pt x="13" y="112"/>
                </a:cubicBezTo>
                <a:cubicBezTo>
                  <a:pt x="16" y="111"/>
                  <a:pt x="18" y="113"/>
                  <a:pt x="17" y="117"/>
                </a:cubicBezTo>
                <a:close/>
                <a:moveTo>
                  <a:pt x="179" y="154"/>
                </a:moveTo>
                <a:cubicBezTo>
                  <a:pt x="178" y="153"/>
                  <a:pt x="177" y="153"/>
                  <a:pt x="176" y="152"/>
                </a:cubicBezTo>
                <a:cubicBezTo>
                  <a:pt x="174" y="151"/>
                  <a:pt x="173" y="151"/>
                  <a:pt x="171" y="150"/>
                </a:cubicBezTo>
                <a:cubicBezTo>
                  <a:pt x="169" y="150"/>
                  <a:pt x="168" y="149"/>
                  <a:pt x="166" y="147"/>
                </a:cubicBezTo>
                <a:cubicBezTo>
                  <a:pt x="166" y="147"/>
                  <a:pt x="166" y="147"/>
                  <a:pt x="166" y="146"/>
                </a:cubicBezTo>
                <a:cubicBezTo>
                  <a:pt x="165" y="148"/>
                  <a:pt x="165" y="150"/>
                  <a:pt x="166" y="151"/>
                </a:cubicBezTo>
                <a:cubicBezTo>
                  <a:pt x="166" y="151"/>
                  <a:pt x="167" y="152"/>
                  <a:pt x="167" y="152"/>
                </a:cubicBezTo>
                <a:cubicBezTo>
                  <a:pt x="167" y="152"/>
                  <a:pt x="168" y="153"/>
                  <a:pt x="169" y="154"/>
                </a:cubicBezTo>
                <a:cubicBezTo>
                  <a:pt x="170" y="155"/>
                  <a:pt x="172" y="155"/>
                  <a:pt x="174" y="155"/>
                </a:cubicBezTo>
                <a:cubicBezTo>
                  <a:pt x="175" y="154"/>
                  <a:pt x="176" y="154"/>
                  <a:pt x="178" y="154"/>
                </a:cubicBezTo>
                <a:cubicBezTo>
                  <a:pt x="178" y="154"/>
                  <a:pt x="178" y="154"/>
                  <a:pt x="179" y="154"/>
                </a:cubicBezTo>
                <a:close/>
                <a:moveTo>
                  <a:pt x="170" y="168"/>
                </a:moveTo>
                <a:cubicBezTo>
                  <a:pt x="171" y="172"/>
                  <a:pt x="172" y="175"/>
                  <a:pt x="172" y="179"/>
                </a:cubicBezTo>
                <a:cubicBezTo>
                  <a:pt x="172" y="180"/>
                  <a:pt x="174" y="181"/>
                  <a:pt x="175" y="183"/>
                </a:cubicBezTo>
                <a:cubicBezTo>
                  <a:pt x="175" y="180"/>
                  <a:pt x="175" y="176"/>
                  <a:pt x="177" y="174"/>
                </a:cubicBezTo>
                <a:cubicBezTo>
                  <a:pt x="175" y="172"/>
                  <a:pt x="173" y="170"/>
                  <a:pt x="170" y="168"/>
                </a:cubicBezTo>
                <a:close/>
                <a:moveTo>
                  <a:pt x="84" y="174"/>
                </a:moveTo>
                <a:cubicBezTo>
                  <a:pt x="84" y="174"/>
                  <a:pt x="84" y="174"/>
                  <a:pt x="84" y="174"/>
                </a:cubicBezTo>
                <a:cubicBezTo>
                  <a:pt x="84" y="179"/>
                  <a:pt x="85" y="184"/>
                  <a:pt x="86" y="188"/>
                </a:cubicBezTo>
                <a:cubicBezTo>
                  <a:pt x="86" y="189"/>
                  <a:pt x="86" y="189"/>
                  <a:pt x="86" y="189"/>
                </a:cubicBezTo>
                <a:cubicBezTo>
                  <a:pt x="87" y="190"/>
                  <a:pt x="87" y="192"/>
                  <a:pt x="87" y="193"/>
                </a:cubicBezTo>
                <a:cubicBezTo>
                  <a:pt x="87" y="194"/>
                  <a:pt x="87" y="195"/>
                  <a:pt x="87" y="196"/>
                </a:cubicBezTo>
                <a:cubicBezTo>
                  <a:pt x="87" y="196"/>
                  <a:pt x="87" y="196"/>
                  <a:pt x="87" y="196"/>
                </a:cubicBezTo>
                <a:cubicBezTo>
                  <a:pt x="87" y="195"/>
                  <a:pt x="87" y="195"/>
                  <a:pt x="87" y="195"/>
                </a:cubicBezTo>
                <a:cubicBezTo>
                  <a:pt x="88" y="193"/>
                  <a:pt x="88" y="191"/>
                  <a:pt x="89" y="189"/>
                </a:cubicBezTo>
                <a:cubicBezTo>
                  <a:pt x="89" y="188"/>
                  <a:pt x="89" y="187"/>
                  <a:pt x="88" y="186"/>
                </a:cubicBezTo>
                <a:cubicBezTo>
                  <a:pt x="87" y="185"/>
                  <a:pt x="87" y="184"/>
                  <a:pt x="87" y="183"/>
                </a:cubicBezTo>
                <a:cubicBezTo>
                  <a:pt x="87" y="182"/>
                  <a:pt x="86" y="181"/>
                  <a:pt x="86" y="180"/>
                </a:cubicBezTo>
                <a:cubicBezTo>
                  <a:pt x="86" y="178"/>
                  <a:pt x="85" y="177"/>
                  <a:pt x="85" y="175"/>
                </a:cubicBezTo>
                <a:cubicBezTo>
                  <a:pt x="84" y="175"/>
                  <a:pt x="84" y="174"/>
                  <a:pt x="84" y="174"/>
                </a:cubicBezTo>
                <a:close/>
                <a:moveTo>
                  <a:pt x="72" y="216"/>
                </a:moveTo>
                <a:cubicBezTo>
                  <a:pt x="71" y="215"/>
                  <a:pt x="71" y="214"/>
                  <a:pt x="71" y="213"/>
                </a:cubicBezTo>
                <a:cubicBezTo>
                  <a:pt x="71" y="212"/>
                  <a:pt x="70" y="212"/>
                  <a:pt x="70" y="212"/>
                </a:cubicBezTo>
                <a:cubicBezTo>
                  <a:pt x="69" y="211"/>
                  <a:pt x="69" y="211"/>
                  <a:pt x="69" y="210"/>
                </a:cubicBezTo>
                <a:cubicBezTo>
                  <a:pt x="69" y="209"/>
                  <a:pt x="69" y="208"/>
                  <a:pt x="69" y="207"/>
                </a:cubicBezTo>
                <a:cubicBezTo>
                  <a:pt x="69" y="207"/>
                  <a:pt x="69" y="206"/>
                  <a:pt x="69" y="205"/>
                </a:cubicBezTo>
                <a:cubicBezTo>
                  <a:pt x="68" y="205"/>
                  <a:pt x="68" y="205"/>
                  <a:pt x="68" y="205"/>
                </a:cubicBezTo>
                <a:cubicBezTo>
                  <a:pt x="67" y="206"/>
                  <a:pt x="66" y="208"/>
                  <a:pt x="65" y="209"/>
                </a:cubicBezTo>
                <a:cubicBezTo>
                  <a:pt x="65" y="209"/>
                  <a:pt x="65" y="210"/>
                  <a:pt x="65" y="210"/>
                </a:cubicBezTo>
                <a:cubicBezTo>
                  <a:pt x="66" y="212"/>
                  <a:pt x="67" y="215"/>
                  <a:pt x="68" y="217"/>
                </a:cubicBezTo>
                <a:cubicBezTo>
                  <a:pt x="69" y="217"/>
                  <a:pt x="70" y="217"/>
                  <a:pt x="72" y="216"/>
                </a:cubicBezTo>
                <a:close/>
                <a:moveTo>
                  <a:pt x="81" y="180"/>
                </a:moveTo>
                <a:cubicBezTo>
                  <a:pt x="81" y="180"/>
                  <a:pt x="81" y="180"/>
                  <a:pt x="81" y="180"/>
                </a:cubicBezTo>
                <a:cubicBezTo>
                  <a:pt x="79" y="184"/>
                  <a:pt x="78" y="188"/>
                  <a:pt x="76" y="192"/>
                </a:cubicBezTo>
                <a:cubicBezTo>
                  <a:pt x="78" y="191"/>
                  <a:pt x="79" y="190"/>
                  <a:pt x="81" y="191"/>
                </a:cubicBezTo>
                <a:cubicBezTo>
                  <a:pt x="83" y="190"/>
                  <a:pt x="83" y="189"/>
                  <a:pt x="82" y="187"/>
                </a:cubicBezTo>
                <a:cubicBezTo>
                  <a:pt x="82" y="187"/>
                  <a:pt x="82" y="186"/>
                  <a:pt x="82" y="186"/>
                </a:cubicBezTo>
                <a:cubicBezTo>
                  <a:pt x="82" y="184"/>
                  <a:pt x="82" y="182"/>
                  <a:pt x="81" y="180"/>
                </a:cubicBezTo>
                <a:close/>
                <a:moveTo>
                  <a:pt x="194" y="163"/>
                </a:moveTo>
                <a:cubicBezTo>
                  <a:pt x="193" y="164"/>
                  <a:pt x="192" y="165"/>
                  <a:pt x="191" y="166"/>
                </a:cubicBezTo>
                <a:cubicBezTo>
                  <a:pt x="190" y="167"/>
                  <a:pt x="188" y="168"/>
                  <a:pt x="187" y="167"/>
                </a:cubicBezTo>
                <a:cubicBezTo>
                  <a:pt x="186" y="170"/>
                  <a:pt x="188" y="172"/>
                  <a:pt x="190" y="174"/>
                </a:cubicBezTo>
                <a:cubicBezTo>
                  <a:pt x="192" y="170"/>
                  <a:pt x="193" y="167"/>
                  <a:pt x="194" y="163"/>
                </a:cubicBezTo>
                <a:close/>
                <a:moveTo>
                  <a:pt x="99" y="168"/>
                </a:moveTo>
                <a:cubicBezTo>
                  <a:pt x="97" y="167"/>
                  <a:pt x="97" y="164"/>
                  <a:pt x="96" y="162"/>
                </a:cubicBezTo>
                <a:cubicBezTo>
                  <a:pt x="95" y="164"/>
                  <a:pt x="95" y="165"/>
                  <a:pt x="94" y="166"/>
                </a:cubicBezTo>
                <a:cubicBezTo>
                  <a:pt x="94" y="167"/>
                  <a:pt x="93" y="169"/>
                  <a:pt x="94" y="170"/>
                </a:cubicBezTo>
                <a:cubicBezTo>
                  <a:pt x="94" y="172"/>
                  <a:pt x="94" y="173"/>
                  <a:pt x="94" y="174"/>
                </a:cubicBezTo>
                <a:cubicBezTo>
                  <a:pt x="94" y="175"/>
                  <a:pt x="94" y="175"/>
                  <a:pt x="94" y="176"/>
                </a:cubicBezTo>
                <a:cubicBezTo>
                  <a:pt x="96" y="173"/>
                  <a:pt x="97" y="171"/>
                  <a:pt x="99" y="168"/>
                </a:cubicBezTo>
                <a:close/>
                <a:moveTo>
                  <a:pt x="45" y="125"/>
                </a:moveTo>
                <a:cubicBezTo>
                  <a:pt x="45" y="125"/>
                  <a:pt x="45" y="125"/>
                  <a:pt x="45" y="125"/>
                </a:cubicBezTo>
                <a:cubicBezTo>
                  <a:pt x="43" y="127"/>
                  <a:pt x="41" y="129"/>
                  <a:pt x="39" y="132"/>
                </a:cubicBezTo>
                <a:cubicBezTo>
                  <a:pt x="40" y="133"/>
                  <a:pt x="41" y="134"/>
                  <a:pt x="42" y="135"/>
                </a:cubicBezTo>
                <a:cubicBezTo>
                  <a:pt x="43" y="134"/>
                  <a:pt x="44" y="133"/>
                  <a:pt x="46" y="132"/>
                </a:cubicBezTo>
                <a:cubicBezTo>
                  <a:pt x="46" y="130"/>
                  <a:pt x="45" y="127"/>
                  <a:pt x="45" y="125"/>
                </a:cubicBezTo>
                <a:close/>
                <a:moveTo>
                  <a:pt x="198" y="171"/>
                </a:moveTo>
                <a:cubicBezTo>
                  <a:pt x="198" y="171"/>
                  <a:pt x="199" y="171"/>
                  <a:pt x="199" y="171"/>
                </a:cubicBezTo>
                <a:cubicBezTo>
                  <a:pt x="200" y="168"/>
                  <a:pt x="201" y="165"/>
                  <a:pt x="202" y="163"/>
                </a:cubicBezTo>
                <a:cubicBezTo>
                  <a:pt x="202" y="162"/>
                  <a:pt x="202" y="161"/>
                  <a:pt x="202" y="160"/>
                </a:cubicBezTo>
                <a:cubicBezTo>
                  <a:pt x="202" y="159"/>
                  <a:pt x="202" y="157"/>
                  <a:pt x="201" y="156"/>
                </a:cubicBezTo>
                <a:cubicBezTo>
                  <a:pt x="201" y="156"/>
                  <a:pt x="201" y="155"/>
                  <a:pt x="201" y="155"/>
                </a:cubicBezTo>
                <a:cubicBezTo>
                  <a:pt x="200" y="156"/>
                  <a:pt x="199" y="158"/>
                  <a:pt x="197" y="160"/>
                </a:cubicBezTo>
                <a:cubicBezTo>
                  <a:pt x="197" y="160"/>
                  <a:pt x="197" y="160"/>
                  <a:pt x="197" y="160"/>
                </a:cubicBezTo>
                <a:cubicBezTo>
                  <a:pt x="198" y="161"/>
                  <a:pt x="199" y="162"/>
                  <a:pt x="199" y="163"/>
                </a:cubicBezTo>
                <a:cubicBezTo>
                  <a:pt x="199" y="165"/>
                  <a:pt x="199" y="166"/>
                  <a:pt x="199" y="167"/>
                </a:cubicBezTo>
                <a:cubicBezTo>
                  <a:pt x="199" y="168"/>
                  <a:pt x="198" y="169"/>
                  <a:pt x="198" y="171"/>
                </a:cubicBezTo>
                <a:close/>
                <a:moveTo>
                  <a:pt x="129" y="278"/>
                </a:moveTo>
                <a:cubicBezTo>
                  <a:pt x="132" y="279"/>
                  <a:pt x="139" y="279"/>
                  <a:pt x="140" y="278"/>
                </a:cubicBezTo>
                <a:cubicBezTo>
                  <a:pt x="139" y="277"/>
                  <a:pt x="138" y="276"/>
                  <a:pt x="137" y="275"/>
                </a:cubicBezTo>
                <a:cubicBezTo>
                  <a:pt x="137" y="275"/>
                  <a:pt x="136" y="274"/>
                  <a:pt x="136" y="274"/>
                </a:cubicBezTo>
                <a:cubicBezTo>
                  <a:pt x="134" y="275"/>
                  <a:pt x="131" y="276"/>
                  <a:pt x="129" y="276"/>
                </a:cubicBezTo>
                <a:cubicBezTo>
                  <a:pt x="129" y="277"/>
                  <a:pt x="129" y="278"/>
                  <a:pt x="129" y="278"/>
                </a:cubicBezTo>
                <a:close/>
                <a:moveTo>
                  <a:pt x="227" y="122"/>
                </a:moveTo>
                <a:cubicBezTo>
                  <a:pt x="226" y="121"/>
                  <a:pt x="225" y="121"/>
                  <a:pt x="224" y="121"/>
                </a:cubicBezTo>
                <a:cubicBezTo>
                  <a:pt x="223" y="121"/>
                  <a:pt x="222" y="122"/>
                  <a:pt x="222" y="123"/>
                </a:cubicBezTo>
                <a:cubicBezTo>
                  <a:pt x="222" y="125"/>
                  <a:pt x="222" y="126"/>
                  <a:pt x="222" y="128"/>
                </a:cubicBezTo>
                <a:cubicBezTo>
                  <a:pt x="221" y="129"/>
                  <a:pt x="221" y="131"/>
                  <a:pt x="221" y="132"/>
                </a:cubicBezTo>
                <a:cubicBezTo>
                  <a:pt x="220" y="134"/>
                  <a:pt x="220" y="136"/>
                  <a:pt x="221" y="138"/>
                </a:cubicBezTo>
                <a:cubicBezTo>
                  <a:pt x="222" y="132"/>
                  <a:pt x="224" y="127"/>
                  <a:pt x="227" y="122"/>
                </a:cubicBezTo>
                <a:close/>
                <a:moveTo>
                  <a:pt x="179" y="247"/>
                </a:moveTo>
                <a:cubicBezTo>
                  <a:pt x="180" y="245"/>
                  <a:pt x="181" y="243"/>
                  <a:pt x="182" y="242"/>
                </a:cubicBezTo>
                <a:cubicBezTo>
                  <a:pt x="180" y="240"/>
                  <a:pt x="178" y="238"/>
                  <a:pt x="176" y="237"/>
                </a:cubicBezTo>
                <a:cubicBezTo>
                  <a:pt x="176" y="238"/>
                  <a:pt x="175" y="238"/>
                  <a:pt x="175" y="239"/>
                </a:cubicBezTo>
                <a:cubicBezTo>
                  <a:pt x="175" y="240"/>
                  <a:pt x="175" y="240"/>
                  <a:pt x="175" y="240"/>
                </a:cubicBezTo>
                <a:cubicBezTo>
                  <a:pt x="176" y="242"/>
                  <a:pt x="177" y="244"/>
                  <a:pt x="179" y="247"/>
                </a:cubicBezTo>
                <a:close/>
                <a:moveTo>
                  <a:pt x="49" y="201"/>
                </a:moveTo>
                <a:cubicBezTo>
                  <a:pt x="50" y="201"/>
                  <a:pt x="50" y="201"/>
                  <a:pt x="50" y="201"/>
                </a:cubicBezTo>
                <a:cubicBezTo>
                  <a:pt x="50" y="200"/>
                  <a:pt x="50" y="200"/>
                  <a:pt x="50" y="199"/>
                </a:cubicBezTo>
                <a:cubicBezTo>
                  <a:pt x="50" y="197"/>
                  <a:pt x="50" y="195"/>
                  <a:pt x="50" y="193"/>
                </a:cubicBezTo>
                <a:cubicBezTo>
                  <a:pt x="51" y="191"/>
                  <a:pt x="50" y="189"/>
                  <a:pt x="49" y="187"/>
                </a:cubicBezTo>
                <a:cubicBezTo>
                  <a:pt x="48" y="186"/>
                  <a:pt x="48" y="185"/>
                  <a:pt x="47" y="185"/>
                </a:cubicBezTo>
                <a:cubicBezTo>
                  <a:pt x="47" y="187"/>
                  <a:pt x="46" y="189"/>
                  <a:pt x="47" y="192"/>
                </a:cubicBezTo>
                <a:cubicBezTo>
                  <a:pt x="48" y="194"/>
                  <a:pt x="48" y="197"/>
                  <a:pt x="49" y="199"/>
                </a:cubicBezTo>
                <a:cubicBezTo>
                  <a:pt x="49" y="200"/>
                  <a:pt x="49" y="200"/>
                  <a:pt x="49" y="201"/>
                </a:cubicBezTo>
                <a:close/>
                <a:moveTo>
                  <a:pt x="78" y="267"/>
                </a:moveTo>
                <a:cubicBezTo>
                  <a:pt x="80" y="265"/>
                  <a:pt x="83" y="253"/>
                  <a:pt x="83" y="249"/>
                </a:cubicBezTo>
                <a:cubicBezTo>
                  <a:pt x="83" y="250"/>
                  <a:pt x="82" y="250"/>
                  <a:pt x="82" y="250"/>
                </a:cubicBezTo>
                <a:cubicBezTo>
                  <a:pt x="81" y="251"/>
                  <a:pt x="80" y="252"/>
                  <a:pt x="80" y="253"/>
                </a:cubicBezTo>
                <a:cubicBezTo>
                  <a:pt x="80" y="255"/>
                  <a:pt x="79" y="258"/>
                  <a:pt x="79" y="261"/>
                </a:cubicBezTo>
                <a:cubicBezTo>
                  <a:pt x="79" y="263"/>
                  <a:pt x="78" y="265"/>
                  <a:pt x="78" y="267"/>
                </a:cubicBezTo>
                <a:close/>
                <a:moveTo>
                  <a:pt x="21" y="147"/>
                </a:moveTo>
                <a:cubicBezTo>
                  <a:pt x="21" y="147"/>
                  <a:pt x="21" y="147"/>
                  <a:pt x="21" y="147"/>
                </a:cubicBezTo>
                <a:cubicBezTo>
                  <a:pt x="21" y="154"/>
                  <a:pt x="22" y="162"/>
                  <a:pt x="25" y="169"/>
                </a:cubicBezTo>
                <a:cubicBezTo>
                  <a:pt x="26" y="168"/>
                  <a:pt x="26" y="167"/>
                  <a:pt x="26" y="166"/>
                </a:cubicBezTo>
                <a:cubicBezTo>
                  <a:pt x="25" y="161"/>
                  <a:pt x="24" y="157"/>
                  <a:pt x="23" y="153"/>
                </a:cubicBezTo>
                <a:cubicBezTo>
                  <a:pt x="22" y="151"/>
                  <a:pt x="22" y="149"/>
                  <a:pt x="21" y="147"/>
                </a:cubicBezTo>
                <a:close/>
                <a:moveTo>
                  <a:pt x="97" y="153"/>
                </a:moveTo>
                <a:cubicBezTo>
                  <a:pt x="98" y="152"/>
                  <a:pt x="99" y="151"/>
                  <a:pt x="99" y="151"/>
                </a:cubicBezTo>
                <a:cubicBezTo>
                  <a:pt x="99" y="150"/>
                  <a:pt x="100" y="149"/>
                  <a:pt x="100" y="149"/>
                </a:cubicBezTo>
                <a:cubicBezTo>
                  <a:pt x="100" y="147"/>
                  <a:pt x="100" y="145"/>
                  <a:pt x="101" y="143"/>
                </a:cubicBezTo>
                <a:cubicBezTo>
                  <a:pt x="98" y="144"/>
                  <a:pt x="97" y="145"/>
                  <a:pt x="95" y="145"/>
                </a:cubicBezTo>
                <a:cubicBezTo>
                  <a:pt x="96" y="148"/>
                  <a:pt x="97" y="150"/>
                  <a:pt x="97" y="153"/>
                </a:cubicBezTo>
                <a:close/>
                <a:moveTo>
                  <a:pt x="115" y="162"/>
                </a:moveTo>
                <a:cubicBezTo>
                  <a:pt x="115" y="162"/>
                  <a:pt x="115" y="162"/>
                  <a:pt x="115" y="162"/>
                </a:cubicBezTo>
                <a:cubicBezTo>
                  <a:pt x="114" y="162"/>
                  <a:pt x="112" y="162"/>
                  <a:pt x="111" y="162"/>
                </a:cubicBezTo>
                <a:cubicBezTo>
                  <a:pt x="110" y="162"/>
                  <a:pt x="109" y="162"/>
                  <a:pt x="109" y="163"/>
                </a:cubicBezTo>
                <a:cubicBezTo>
                  <a:pt x="105" y="168"/>
                  <a:pt x="101" y="173"/>
                  <a:pt x="98" y="178"/>
                </a:cubicBezTo>
                <a:cubicBezTo>
                  <a:pt x="98" y="178"/>
                  <a:pt x="98" y="178"/>
                  <a:pt x="98" y="179"/>
                </a:cubicBezTo>
                <a:cubicBezTo>
                  <a:pt x="98" y="179"/>
                  <a:pt x="99" y="179"/>
                  <a:pt x="100" y="180"/>
                </a:cubicBezTo>
                <a:cubicBezTo>
                  <a:pt x="100" y="178"/>
                  <a:pt x="101" y="177"/>
                  <a:pt x="101" y="175"/>
                </a:cubicBezTo>
                <a:cubicBezTo>
                  <a:pt x="102" y="173"/>
                  <a:pt x="104" y="170"/>
                  <a:pt x="106" y="168"/>
                </a:cubicBezTo>
                <a:cubicBezTo>
                  <a:pt x="108" y="166"/>
                  <a:pt x="111" y="164"/>
                  <a:pt x="114" y="163"/>
                </a:cubicBezTo>
                <a:cubicBezTo>
                  <a:pt x="114" y="163"/>
                  <a:pt x="115" y="162"/>
                  <a:pt x="115" y="162"/>
                </a:cubicBezTo>
                <a:close/>
                <a:moveTo>
                  <a:pt x="195" y="219"/>
                </a:moveTo>
                <a:cubicBezTo>
                  <a:pt x="196" y="218"/>
                  <a:pt x="196" y="217"/>
                  <a:pt x="197" y="215"/>
                </a:cubicBezTo>
                <a:cubicBezTo>
                  <a:pt x="197" y="215"/>
                  <a:pt x="197" y="214"/>
                  <a:pt x="196" y="214"/>
                </a:cubicBezTo>
                <a:cubicBezTo>
                  <a:pt x="195" y="213"/>
                  <a:pt x="195" y="211"/>
                  <a:pt x="196" y="210"/>
                </a:cubicBezTo>
                <a:cubicBezTo>
                  <a:pt x="196" y="210"/>
                  <a:pt x="196" y="209"/>
                  <a:pt x="196" y="209"/>
                </a:cubicBezTo>
                <a:cubicBezTo>
                  <a:pt x="196" y="208"/>
                  <a:pt x="195" y="206"/>
                  <a:pt x="195" y="205"/>
                </a:cubicBezTo>
                <a:cubicBezTo>
                  <a:pt x="194" y="205"/>
                  <a:pt x="194" y="205"/>
                  <a:pt x="194" y="206"/>
                </a:cubicBezTo>
                <a:cubicBezTo>
                  <a:pt x="194" y="209"/>
                  <a:pt x="193" y="212"/>
                  <a:pt x="193" y="216"/>
                </a:cubicBezTo>
                <a:cubicBezTo>
                  <a:pt x="193" y="218"/>
                  <a:pt x="192" y="218"/>
                  <a:pt x="195" y="219"/>
                </a:cubicBezTo>
                <a:cubicBezTo>
                  <a:pt x="195" y="219"/>
                  <a:pt x="195" y="219"/>
                  <a:pt x="195" y="219"/>
                </a:cubicBezTo>
                <a:close/>
                <a:moveTo>
                  <a:pt x="229" y="192"/>
                </a:moveTo>
                <a:cubicBezTo>
                  <a:pt x="230" y="192"/>
                  <a:pt x="230" y="192"/>
                  <a:pt x="230" y="192"/>
                </a:cubicBezTo>
                <a:cubicBezTo>
                  <a:pt x="230" y="188"/>
                  <a:pt x="231" y="184"/>
                  <a:pt x="232" y="180"/>
                </a:cubicBezTo>
                <a:cubicBezTo>
                  <a:pt x="230" y="181"/>
                  <a:pt x="229" y="180"/>
                  <a:pt x="228" y="179"/>
                </a:cubicBezTo>
                <a:cubicBezTo>
                  <a:pt x="228" y="180"/>
                  <a:pt x="228" y="181"/>
                  <a:pt x="228" y="182"/>
                </a:cubicBezTo>
                <a:cubicBezTo>
                  <a:pt x="227" y="183"/>
                  <a:pt x="227" y="184"/>
                  <a:pt x="228" y="184"/>
                </a:cubicBezTo>
                <a:cubicBezTo>
                  <a:pt x="228" y="187"/>
                  <a:pt x="229" y="189"/>
                  <a:pt x="229" y="191"/>
                </a:cubicBezTo>
                <a:cubicBezTo>
                  <a:pt x="229" y="191"/>
                  <a:pt x="229" y="192"/>
                  <a:pt x="229" y="192"/>
                </a:cubicBezTo>
                <a:close/>
                <a:moveTo>
                  <a:pt x="61" y="158"/>
                </a:moveTo>
                <a:cubicBezTo>
                  <a:pt x="62" y="157"/>
                  <a:pt x="64" y="155"/>
                  <a:pt x="65" y="154"/>
                </a:cubicBezTo>
                <a:cubicBezTo>
                  <a:pt x="63" y="153"/>
                  <a:pt x="61" y="151"/>
                  <a:pt x="58" y="150"/>
                </a:cubicBezTo>
                <a:cubicBezTo>
                  <a:pt x="58" y="151"/>
                  <a:pt x="57" y="152"/>
                  <a:pt x="57" y="154"/>
                </a:cubicBezTo>
                <a:cubicBezTo>
                  <a:pt x="59" y="154"/>
                  <a:pt x="60" y="156"/>
                  <a:pt x="61" y="158"/>
                </a:cubicBezTo>
                <a:close/>
                <a:moveTo>
                  <a:pt x="126" y="274"/>
                </a:moveTo>
                <a:cubicBezTo>
                  <a:pt x="124" y="273"/>
                  <a:pt x="119" y="274"/>
                  <a:pt x="117" y="275"/>
                </a:cubicBezTo>
                <a:cubicBezTo>
                  <a:pt x="119" y="276"/>
                  <a:pt x="120" y="277"/>
                  <a:pt x="121" y="278"/>
                </a:cubicBezTo>
                <a:cubicBezTo>
                  <a:pt x="121" y="278"/>
                  <a:pt x="122" y="278"/>
                  <a:pt x="122" y="278"/>
                </a:cubicBezTo>
                <a:cubicBezTo>
                  <a:pt x="123" y="278"/>
                  <a:pt x="124" y="278"/>
                  <a:pt x="126" y="278"/>
                </a:cubicBezTo>
                <a:cubicBezTo>
                  <a:pt x="126" y="277"/>
                  <a:pt x="126" y="275"/>
                  <a:pt x="126" y="274"/>
                </a:cubicBezTo>
                <a:close/>
                <a:moveTo>
                  <a:pt x="132" y="138"/>
                </a:moveTo>
                <a:cubicBezTo>
                  <a:pt x="130" y="136"/>
                  <a:pt x="128" y="134"/>
                  <a:pt x="126" y="131"/>
                </a:cubicBezTo>
                <a:cubicBezTo>
                  <a:pt x="125" y="133"/>
                  <a:pt x="124" y="135"/>
                  <a:pt x="126" y="137"/>
                </a:cubicBezTo>
                <a:cubicBezTo>
                  <a:pt x="126" y="137"/>
                  <a:pt x="126" y="137"/>
                  <a:pt x="126" y="138"/>
                </a:cubicBezTo>
                <a:cubicBezTo>
                  <a:pt x="127" y="140"/>
                  <a:pt x="128" y="140"/>
                  <a:pt x="130" y="140"/>
                </a:cubicBezTo>
                <a:cubicBezTo>
                  <a:pt x="131" y="140"/>
                  <a:pt x="131" y="139"/>
                  <a:pt x="132" y="138"/>
                </a:cubicBezTo>
                <a:close/>
                <a:moveTo>
                  <a:pt x="88" y="175"/>
                </a:moveTo>
                <a:cubicBezTo>
                  <a:pt x="88" y="173"/>
                  <a:pt x="89" y="172"/>
                  <a:pt x="89" y="170"/>
                </a:cubicBezTo>
                <a:cubicBezTo>
                  <a:pt x="90" y="168"/>
                  <a:pt x="90" y="166"/>
                  <a:pt x="90" y="163"/>
                </a:cubicBezTo>
                <a:cubicBezTo>
                  <a:pt x="89" y="163"/>
                  <a:pt x="88" y="163"/>
                  <a:pt x="88" y="164"/>
                </a:cubicBezTo>
                <a:cubicBezTo>
                  <a:pt x="87" y="165"/>
                  <a:pt x="87" y="167"/>
                  <a:pt x="85" y="168"/>
                </a:cubicBezTo>
                <a:cubicBezTo>
                  <a:pt x="86" y="170"/>
                  <a:pt x="87" y="172"/>
                  <a:pt x="88" y="175"/>
                </a:cubicBezTo>
                <a:close/>
                <a:moveTo>
                  <a:pt x="51" y="133"/>
                </a:moveTo>
                <a:cubicBezTo>
                  <a:pt x="50" y="135"/>
                  <a:pt x="50" y="136"/>
                  <a:pt x="50" y="138"/>
                </a:cubicBezTo>
                <a:cubicBezTo>
                  <a:pt x="50" y="138"/>
                  <a:pt x="50" y="139"/>
                  <a:pt x="50" y="140"/>
                </a:cubicBezTo>
                <a:cubicBezTo>
                  <a:pt x="50" y="142"/>
                  <a:pt x="51" y="144"/>
                  <a:pt x="51" y="146"/>
                </a:cubicBezTo>
                <a:cubicBezTo>
                  <a:pt x="52" y="146"/>
                  <a:pt x="53" y="145"/>
                  <a:pt x="54" y="144"/>
                </a:cubicBezTo>
                <a:cubicBezTo>
                  <a:pt x="53" y="140"/>
                  <a:pt x="52" y="137"/>
                  <a:pt x="51" y="133"/>
                </a:cubicBezTo>
                <a:close/>
                <a:moveTo>
                  <a:pt x="60" y="193"/>
                </a:moveTo>
                <a:cubicBezTo>
                  <a:pt x="61" y="192"/>
                  <a:pt x="62" y="191"/>
                  <a:pt x="63" y="190"/>
                </a:cubicBezTo>
                <a:cubicBezTo>
                  <a:pt x="63" y="189"/>
                  <a:pt x="64" y="189"/>
                  <a:pt x="63" y="189"/>
                </a:cubicBezTo>
                <a:cubicBezTo>
                  <a:pt x="63" y="188"/>
                  <a:pt x="63" y="186"/>
                  <a:pt x="62" y="185"/>
                </a:cubicBezTo>
                <a:cubicBezTo>
                  <a:pt x="61" y="185"/>
                  <a:pt x="59" y="185"/>
                  <a:pt x="58" y="185"/>
                </a:cubicBezTo>
                <a:cubicBezTo>
                  <a:pt x="58" y="188"/>
                  <a:pt x="59" y="190"/>
                  <a:pt x="60" y="193"/>
                </a:cubicBezTo>
                <a:close/>
                <a:moveTo>
                  <a:pt x="138" y="125"/>
                </a:moveTo>
                <a:cubicBezTo>
                  <a:pt x="138" y="126"/>
                  <a:pt x="139" y="127"/>
                  <a:pt x="139" y="128"/>
                </a:cubicBezTo>
                <a:cubicBezTo>
                  <a:pt x="140" y="129"/>
                  <a:pt x="140" y="130"/>
                  <a:pt x="140" y="131"/>
                </a:cubicBezTo>
                <a:cubicBezTo>
                  <a:pt x="141" y="132"/>
                  <a:pt x="140" y="133"/>
                  <a:pt x="141" y="134"/>
                </a:cubicBezTo>
                <a:cubicBezTo>
                  <a:pt x="142" y="133"/>
                  <a:pt x="143" y="132"/>
                  <a:pt x="143" y="131"/>
                </a:cubicBezTo>
                <a:cubicBezTo>
                  <a:pt x="144" y="131"/>
                  <a:pt x="144" y="130"/>
                  <a:pt x="143" y="130"/>
                </a:cubicBezTo>
                <a:cubicBezTo>
                  <a:pt x="143" y="129"/>
                  <a:pt x="143" y="128"/>
                  <a:pt x="143" y="127"/>
                </a:cubicBezTo>
                <a:cubicBezTo>
                  <a:pt x="142" y="126"/>
                  <a:pt x="142" y="125"/>
                  <a:pt x="141" y="124"/>
                </a:cubicBezTo>
                <a:cubicBezTo>
                  <a:pt x="140" y="124"/>
                  <a:pt x="139" y="124"/>
                  <a:pt x="138" y="125"/>
                </a:cubicBezTo>
                <a:close/>
                <a:moveTo>
                  <a:pt x="22" y="121"/>
                </a:moveTo>
                <a:cubicBezTo>
                  <a:pt x="22" y="121"/>
                  <a:pt x="22" y="121"/>
                  <a:pt x="22" y="121"/>
                </a:cubicBezTo>
                <a:cubicBezTo>
                  <a:pt x="22" y="121"/>
                  <a:pt x="22" y="121"/>
                  <a:pt x="22" y="121"/>
                </a:cubicBezTo>
                <a:cubicBezTo>
                  <a:pt x="19" y="124"/>
                  <a:pt x="16" y="127"/>
                  <a:pt x="13" y="129"/>
                </a:cubicBezTo>
                <a:cubicBezTo>
                  <a:pt x="11" y="130"/>
                  <a:pt x="11" y="131"/>
                  <a:pt x="11" y="132"/>
                </a:cubicBezTo>
                <a:cubicBezTo>
                  <a:pt x="11" y="133"/>
                  <a:pt x="11" y="134"/>
                  <a:pt x="11" y="135"/>
                </a:cubicBezTo>
                <a:cubicBezTo>
                  <a:pt x="15" y="130"/>
                  <a:pt x="19" y="126"/>
                  <a:pt x="22" y="121"/>
                </a:cubicBezTo>
                <a:close/>
                <a:moveTo>
                  <a:pt x="141" y="139"/>
                </a:moveTo>
                <a:cubicBezTo>
                  <a:pt x="140" y="140"/>
                  <a:pt x="140" y="141"/>
                  <a:pt x="141" y="141"/>
                </a:cubicBezTo>
                <a:cubicBezTo>
                  <a:pt x="141" y="143"/>
                  <a:pt x="142" y="146"/>
                  <a:pt x="142" y="148"/>
                </a:cubicBezTo>
                <a:cubicBezTo>
                  <a:pt x="142" y="149"/>
                  <a:pt x="141" y="150"/>
                  <a:pt x="142" y="151"/>
                </a:cubicBezTo>
                <a:cubicBezTo>
                  <a:pt x="142" y="152"/>
                  <a:pt x="143" y="152"/>
                  <a:pt x="144" y="153"/>
                </a:cubicBezTo>
                <a:cubicBezTo>
                  <a:pt x="145" y="154"/>
                  <a:pt x="145" y="154"/>
                  <a:pt x="146" y="155"/>
                </a:cubicBezTo>
                <a:cubicBezTo>
                  <a:pt x="147" y="155"/>
                  <a:pt x="147" y="156"/>
                  <a:pt x="148" y="157"/>
                </a:cubicBezTo>
                <a:cubicBezTo>
                  <a:pt x="148" y="156"/>
                  <a:pt x="148" y="155"/>
                  <a:pt x="147" y="155"/>
                </a:cubicBezTo>
                <a:cubicBezTo>
                  <a:pt x="146" y="153"/>
                  <a:pt x="144" y="150"/>
                  <a:pt x="143" y="148"/>
                </a:cubicBezTo>
                <a:cubicBezTo>
                  <a:pt x="142" y="145"/>
                  <a:pt x="142" y="144"/>
                  <a:pt x="144" y="143"/>
                </a:cubicBezTo>
                <a:cubicBezTo>
                  <a:pt x="143" y="142"/>
                  <a:pt x="142" y="141"/>
                  <a:pt x="141" y="139"/>
                </a:cubicBezTo>
                <a:close/>
                <a:moveTo>
                  <a:pt x="203" y="74"/>
                </a:moveTo>
                <a:cubicBezTo>
                  <a:pt x="203" y="74"/>
                  <a:pt x="203" y="75"/>
                  <a:pt x="203" y="75"/>
                </a:cubicBezTo>
                <a:cubicBezTo>
                  <a:pt x="204" y="80"/>
                  <a:pt x="204" y="85"/>
                  <a:pt x="205" y="90"/>
                </a:cubicBezTo>
                <a:cubicBezTo>
                  <a:pt x="205" y="94"/>
                  <a:pt x="205" y="98"/>
                  <a:pt x="205" y="103"/>
                </a:cubicBezTo>
                <a:cubicBezTo>
                  <a:pt x="205" y="103"/>
                  <a:pt x="205" y="104"/>
                  <a:pt x="206" y="104"/>
                </a:cubicBezTo>
                <a:cubicBezTo>
                  <a:pt x="206" y="94"/>
                  <a:pt x="206" y="84"/>
                  <a:pt x="203" y="74"/>
                </a:cubicBezTo>
                <a:close/>
                <a:moveTo>
                  <a:pt x="39" y="175"/>
                </a:moveTo>
                <a:cubicBezTo>
                  <a:pt x="39" y="175"/>
                  <a:pt x="39" y="176"/>
                  <a:pt x="39" y="176"/>
                </a:cubicBezTo>
                <a:cubicBezTo>
                  <a:pt x="38" y="178"/>
                  <a:pt x="38" y="181"/>
                  <a:pt x="38" y="183"/>
                </a:cubicBezTo>
                <a:cubicBezTo>
                  <a:pt x="38" y="184"/>
                  <a:pt x="38" y="184"/>
                  <a:pt x="38" y="184"/>
                </a:cubicBezTo>
                <a:cubicBezTo>
                  <a:pt x="38" y="185"/>
                  <a:pt x="39" y="186"/>
                  <a:pt x="39" y="188"/>
                </a:cubicBezTo>
                <a:cubicBezTo>
                  <a:pt x="40" y="186"/>
                  <a:pt x="41" y="184"/>
                  <a:pt x="41" y="181"/>
                </a:cubicBezTo>
                <a:cubicBezTo>
                  <a:pt x="41" y="179"/>
                  <a:pt x="40" y="177"/>
                  <a:pt x="40" y="175"/>
                </a:cubicBezTo>
                <a:cubicBezTo>
                  <a:pt x="40" y="175"/>
                  <a:pt x="39" y="175"/>
                  <a:pt x="39" y="175"/>
                </a:cubicBezTo>
                <a:close/>
                <a:moveTo>
                  <a:pt x="61" y="219"/>
                </a:moveTo>
                <a:cubicBezTo>
                  <a:pt x="60" y="217"/>
                  <a:pt x="60" y="215"/>
                  <a:pt x="60" y="213"/>
                </a:cubicBezTo>
                <a:cubicBezTo>
                  <a:pt x="61" y="212"/>
                  <a:pt x="61" y="211"/>
                  <a:pt x="61" y="210"/>
                </a:cubicBezTo>
                <a:cubicBezTo>
                  <a:pt x="62" y="209"/>
                  <a:pt x="61" y="207"/>
                  <a:pt x="60" y="206"/>
                </a:cubicBezTo>
                <a:cubicBezTo>
                  <a:pt x="59" y="209"/>
                  <a:pt x="59" y="212"/>
                  <a:pt x="58" y="215"/>
                </a:cubicBezTo>
                <a:cubicBezTo>
                  <a:pt x="57" y="216"/>
                  <a:pt x="57" y="216"/>
                  <a:pt x="58" y="217"/>
                </a:cubicBezTo>
                <a:cubicBezTo>
                  <a:pt x="58" y="218"/>
                  <a:pt x="59" y="219"/>
                  <a:pt x="60" y="221"/>
                </a:cubicBezTo>
                <a:cubicBezTo>
                  <a:pt x="61" y="220"/>
                  <a:pt x="61" y="220"/>
                  <a:pt x="61" y="219"/>
                </a:cubicBezTo>
                <a:close/>
                <a:moveTo>
                  <a:pt x="103" y="123"/>
                </a:moveTo>
                <a:cubicBezTo>
                  <a:pt x="103" y="122"/>
                  <a:pt x="104" y="121"/>
                  <a:pt x="104" y="120"/>
                </a:cubicBezTo>
                <a:cubicBezTo>
                  <a:pt x="103" y="120"/>
                  <a:pt x="102" y="120"/>
                  <a:pt x="101" y="118"/>
                </a:cubicBezTo>
                <a:cubicBezTo>
                  <a:pt x="101" y="118"/>
                  <a:pt x="101" y="118"/>
                  <a:pt x="102" y="118"/>
                </a:cubicBezTo>
                <a:cubicBezTo>
                  <a:pt x="102" y="117"/>
                  <a:pt x="103" y="117"/>
                  <a:pt x="103" y="116"/>
                </a:cubicBezTo>
                <a:cubicBezTo>
                  <a:pt x="102" y="115"/>
                  <a:pt x="99" y="116"/>
                  <a:pt x="97" y="116"/>
                </a:cubicBezTo>
                <a:cubicBezTo>
                  <a:pt x="97" y="117"/>
                  <a:pt x="97" y="119"/>
                  <a:pt x="97" y="121"/>
                </a:cubicBezTo>
                <a:cubicBezTo>
                  <a:pt x="99" y="120"/>
                  <a:pt x="102" y="120"/>
                  <a:pt x="103" y="123"/>
                </a:cubicBezTo>
                <a:close/>
                <a:moveTo>
                  <a:pt x="118" y="148"/>
                </a:moveTo>
                <a:cubicBezTo>
                  <a:pt x="122" y="147"/>
                  <a:pt x="124" y="146"/>
                  <a:pt x="127" y="145"/>
                </a:cubicBezTo>
                <a:cubicBezTo>
                  <a:pt x="126" y="143"/>
                  <a:pt x="124" y="142"/>
                  <a:pt x="122" y="141"/>
                </a:cubicBezTo>
                <a:cubicBezTo>
                  <a:pt x="122" y="142"/>
                  <a:pt x="121" y="143"/>
                  <a:pt x="121" y="144"/>
                </a:cubicBezTo>
                <a:cubicBezTo>
                  <a:pt x="120" y="144"/>
                  <a:pt x="119" y="145"/>
                  <a:pt x="119" y="145"/>
                </a:cubicBezTo>
                <a:cubicBezTo>
                  <a:pt x="119" y="146"/>
                  <a:pt x="119" y="147"/>
                  <a:pt x="118" y="148"/>
                </a:cubicBezTo>
                <a:close/>
                <a:moveTo>
                  <a:pt x="57" y="246"/>
                </a:moveTo>
                <a:cubicBezTo>
                  <a:pt x="57" y="246"/>
                  <a:pt x="57" y="246"/>
                  <a:pt x="57" y="246"/>
                </a:cubicBezTo>
                <a:cubicBezTo>
                  <a:pt x="57" y="246"/>
                  <a:pt x="57" y="246"/>
                  <a:pt x="58" y="246"/>
                </a:cubicBezTo>
                <a:cubicBezTo>
                  <a:pt x="59" y="242"/>
                  <a:pt x="61" y="239"/>
                  <a:pt x="63" y="235"/>
                </a:cubicBezTo>
                <a:cubicBezTo>
                  <a:pt x="63" y="235"/>
                  <a:pt x="64" y="235"/>
                  <a:pt x="63" y="234"/>
                </a:cubicBezTo>
                <a:cubicBezTo>
                  <a:pt x="63" y="233"/>
                  <a:pt x="63" y="232"/>
                  <a:pt x="62" y="231"/>
                </a:cubicBezTo>
                <a:cubicBezTo>
                  <a:pt x="60" y="236"/>
                  <a:pt x="58" y="241"/>
                  <a:pt x="57" y="246"/>
                </a:cubicBezTo>
                <a:close/>
                <a:moveTo>
                  <a:pt x="93" y="116"/>
                </a:moveTo>
                <a:cubicBezTo>
                  <a:pt x="92" y="116"/>
                  <a:pt x="92" y="117"/>
                  <a:pt x="92" y="118"/>
                </a:cubicBezTo>
                <a:cubicBezTo>
                  <a:pt x="91" y="123"/>
                  <a:pt x="90" y="128"/>
                  <a:pt x="89" y="133"/>
                </a:cubicBezTo>
                <a:cubicBezTo>
                  <a:pt x="89" y="133"/>
                  <a:pt x="89" y="134"/>
                  <a:pt x="89" y="134"/>
                </a:cubicBezTo>
                <a:cubicBezTo>
                  <a:pt x="89" y="134"/>
                  <a:pt x="89" y="135"/>
                  <a:pt x="90" y="135"/>
                </a:cubicBezTo>
                <a:cubicBezTo>
                  <a:pt x="90" y="133"/>
                  <a:pt x="91" y="131"/>
                  <a:pt x="91" y="129"/>
                </a:cubicBezTo>
                <a:cubicBezTo>
                  <a:pt x="91" y="128"/>
                  <a:pt x="91" y="127"/>
                  <a:pt x="92" y="126"/>
                </a:cubicBezTo>
                <a:cubicBezTo>
                  <a:pt x="92" y="126"/>
                  <a:pt x="92" y="125"/>
                  <a:pt x="92" y="125"/>
                </a:cubicBezTo>
                <a:cubicBezTo>
                  <a:pt x="93" y="122"/>
                  <a:pt x="93" y="119"/>
                  <a:pt x="93" y="116"/>
                </a:cubicBezTo>
                <a:close/>
                <a:moveTo>
                  <a:pt x="52" y="233"/>
                </a:moveTo>
                <a:cubicBezTo>
                  <a:pt x="52" y="233"/>
                  <a:pt x="53" y="233"/>
                  <a:pt x="53" y="233"/>
                </a:cubicBezTo>
                <a:cubicBezTo>
                  <a:pt x="55" y="230"/>
                  <a:pt x="56" y="227"/>
                  <a:pt x="58" y="224"/>
                </a:cubicBezTo>
                <a:cubicBezTo>
                  <a:pt x="57" y="223"/>
                  <a:pt x="57" y="222"/>
                  <a:pt x="56" y="221"/>
                </a:cubicBezTo>
                <a:cubicBezTo>
                  <a:pt x="56" y="221"/>
                  <a:pt x="56" y="221"/>
                  <a:pt x="56" y="221"/>
                </a:cubicBezTo>
                <a:cubicBezTo>
                  <a:pt x="55" y="224"/>
                  <a:pt x="53" y="228"/>
                  <a:pt x="52" y="231"/>
                </a:cubicBezTo>
                <a:cubicBezTo>
                  <a:pt x="52" y="232"/>
                  <a:pt x="52" y="232"/>
                  <a:pt x="52" y="233"/>
                </a:cubicBezTo>
                <a:close/>
                <a:moveTo>
                  <a:pt x="218" y="205"/>
                </a:moveTo>
                <a:cubicBezTo>
                  <a:pt x="218" y="205"/>
                  <a:pt x="218" y="204"/>
                  <a:pt x="218" y="204"/>
                </a:cubicBezTo>
                <a:cubicBezTo>
                  <a:pt x="218" y="201"/>
                  <a:pt x="218" y="199"/>
                  <a:pt x="218" y="197"/>
                </a:cubicBezTo>
                <a:cubicBezTo>
                  <a:pt x="218" y="196"/>
                  <a:pt x="218" y="196"/>
                  <a:pt x="218" y="195"/>
                </a:cubicBezTo>
                <a:cubicBezTo>
                  <a:pt x="218" y="195"/>
                  <a:pt x="217" y="194"/>
                  <a:pt x="216" y="193"/>
                </a:cubicBezTo>
                <a:cubicBezTo>
                  <a:pt x="215" y="197"/>
                  <a:pt x="215" y="201"/>
                  <a:pt x="218" y="205"/>
                </a:cubicBezTo>
                <a:close/>
                <a:moveTo>
                  <a:pt x="66" y="221"/>
                </a:moveTo>
                <a:cubicBezTo>
                  <a:pt x="66" y="221"/>
                  <a:pt x="66" y="221"/>
                  <a:pt x="66" y="221"/>
                </a:cubicBezTo>
                <a:cubicBezTo>
                  <a:pt x="65" y="223"/>
                  <a:pt x="64" y="225"/>
                  <a:pt x="63" y="227"/>
                </a:cubicBezTo>
                <a:cubicBezTo>
                  <a:pt x="63" y="227"/>
                  <a:pt x="63" y="227"/>
                  <a:pt x="63" y="227"/>
                </a:cubicBezTo>
                <a:cubicBezTo>
                  <a:pt x="64" y="229"/>
                  <a:pt x="65" y="230"/>
                  <a:pt x="65" y="231"/>
                </a:cubicBezTo>
                <a:cubicBezTo>
                  <a:pt x="66" y="229"/>
                  <a:pt x="67" y="228"/>
                  <a:pt x="68" y="226"/>
                </a:cubicBezTo>
                <a:cubicBezTo>
                  <a:pt x="68" y="226"/>
                  <a:pt x="68" y="225"/>
                  <a:pt x="68" y="225"/>
                </a:cubicBezTo>
                <a:cubicBezTo>
                  <a:pt x="67" y="224"/>
                  <a:pt x="67" y="222"/>
                  <a:pt x="66" y="221"/>
                </a:cubicBezTo>
                <a:close/>
                <a:moveTo>
                  <a:pt x="192" y="234"/>
                </a:moveTo>
                <a:cubicBezTo>
                  <a:pt x="190" y="236"/>
                  <a:pt x="188" y="239"/>
                  <a:pt x="187" y="241"/>
                </a:cubicBezTo>
                <a:cubicBezTo>
                  <a:pt x="188" y="242"/>
                  <a:pt x="189" y="242"/>
                  <a:pt x="190" y="243"/>
                </a:cubicBezTo>
                <a:cubicBezTo>
                  <a:pt x="191" y="241"/>
                  <a:pt x="192" y="240"/>
                  <a:pt x="193" y="238"/>
                </a:cubicBezTo>
                <a:cubicBezTo>
                  <a:pt x="193" y="238"/>
                  <a:pt x="193" y="237"/>
                  <a:pt x="193" y="237"/>
                </a:cubicBezTo>
                <a:cubicBezTo>
                  <a:pt x="193" y="236"/>
                  <a:pt x="192" y="235"/>
                  <a:pt x="192" y="234"/>
                </a:cubicBezTo>
                <a:close/>
                <a:moveTo>
                  <a:pt x="69" y="197"/>
                </a:moveTo>
                <a:cubicBezTo>
                  <a:pt x="70" y="197"/>
                  <a:pt x="71" y="197"/>
                  <a:pt x="71" y="196"/>
                </a:cubicBezTo>
                <a:cubicBezTo>
                  <a:pt x="72" y="196"/>
                  <a:pt x="73" y="194"/>
                  <a:pt x="72" y="193"/>
                </a:cubicBezTo>
                <a:cubicBezTo>
                  <a:pt x="71" y="192"/>
                  <a:pt x="71" y="190"/>
                  <a:pt x="69" y="188"/>
                </a:cubicBezTo>
                <a:cubicBezTo>
                  <a:pt x="69" y="189"/>
                  <a:pt x="68" y="189"/>
                  <a:pt x="68" y="190"/>
                </a:cubicBezTo>
                <a:cubicBezTo>
                  <a:pt x="67" y="190"/>
                  <a:pt x="67" y="191"/>
                  <a:pt x="67" y="191"/>
                </a:cubicBezTo>
                <a:cubicBezTo>
                  <a:pt x="68" y="193"/>
                  <a:pt x="69" y="195"/>
                  <a:pt x="69" y="197"/>
                </a:cubicBezTo>
                <a:close/>
                <a:moveTo>
                  <a:pt x="209" y="211"/>
                </a:moveTo>
                <a:cubicBezTo>
                  <a:pt x="210" y="209"/>
                  <a:pt x="210" y="208"/>
                  <a:pt x="210" y="206"/>
                </a:cubicBezTo>
                <a:cubicBezTo>
                  <a:pt x="209" y="205"/>
                  <a:pt x="209" y="203"/>
                  <a:pt x="208" y="201"/>
                </a:cubicBezTo>
                <a:cubicBezTo>
                  <a:pt x="208" y="201"/>
                  <a:pt x="208" y="200"/>
                  <a:pt x="208" y="200"/>
                </a:cubicBezTo>
                <a:cubicBezTo>
                  <a:pt x="207" y="202"/>
                  <a:pt x="206" y="205"/>
                  <a:pt x="205" y="207"/>
                </a:cubicBezTo>
                <a:cubicBezTo>
                  <a:pt x="206" y="207"/>
                  <a:pt x="206" y="208"/>
                  <a:pt x="206" y="207"/>
                </a:cubicBezTo>
                <a:cubicBezTo>
                  <a:pt x="207" y="207"/>
                  <a:pt x="208" y="208"/>
                  <a:pt x="208" y="209"/>
                </a:cubicBezTo>
                <a:cubicBezTo>
                  <a:pt x="208" y="210"/>
                  <a:pt x="209" y="210"/>
                  <a:pt x="209" y="211"/>
                </a:cubicBezTo>
                <a:close/>
                <a:moveTo>
                  <a:pt x="154" y="125"/>
                </a:moveTo>
                <a:cubicBezTo>
                  <a:pt x="154" y="124"/>
                  <a:pt x="154" y="124"/>
                  <a:pt x="154" y="124"/>
                </a:cubicBezTo>
                <a:cubicBezTo>
                  <a:pt x="154" y="125"/>
                  <a:pt x="153" y="125"/>
                  <a:pt x="153" y="126"/>
                </a:cubicBezTo>
                <a:cubicBezTo>
                  <a:pt x="153" y="127"/>
                  <a:pt x="153" y="128"/>
                  <a:pt x="152" y="129"/>
                </a:cubicBezTo>
                <a:cubicBezTo>
                  <a:pt x="152" y="129"/>
                  <a:pt x="152" y="130"/>
                  <a:pt x="152" y="130"/>
                </a:cubicBezTo>
                <a:cubicBezTo>
                  <a:pt x="153" y="133"/>
                  <a:pt x="153" y="135"/>
                  <a:pt x="154" y="137"/>
                </a:cubicBezTo>
                <a:cubicBezTo>
                  <a:pt x="154" y="138"/>
                  <a:pt x="154" y="138"/>
                  <a:pt x="155" y="138"/>
                </a:cubicBezTo>
                <a:cubicBezTo>
                  <a:pt x="155" y="134"/>
                  <a:pt x="155" y="129"/>
                  <a:pt x="154" y="125"/>
                </a:cubicBezTo>
                <a:close/>
                <a:moveTo>
                  <a:pt x="139" y="121"/>
                </a:moveTo>
                <a:cubicBezTo>
                  <a:pt x="137" y="118"/>
                  <a:pt x="135" y="117"/>
                  <a:pt x="131" y="117"/>
                </a:cubicBezTo>
                <a:cubicBezTo>
                  <a:pt x="131" y="118"/>
                  <a:pt x="131" y="119"/>
                  <a:pt x="130" y="120"/>
                </a:cubicBezTo>
                <a:cubicBezTo>
                  <a:pt x="133" y="121"/>
                  <a:pt x="136" y="121"/>
                  <a:pt x="139" y="121"/>
                </a:cubicBezTo>
                <a:close/>
                <a:moveTo>
                  <a:pt x="99" y="132"/>
                </a:moveTo>
                <a:cubicBezTo>
                  <a:pt x="98" y="134"/>
                  <a:pt x="97" y="135"/>
                  <a:pt x="97" y="137"/>
                </a:cubicBezTo>
                <a:cubicBezTo>
                  <a:pt x="96" y="139"/>
                  <a:pt x="95" y="140"/>
                  <a:pt x="94" y="142"/>
                </a:cubicBezTo>
                <a:cubicBezTo>
                  <a:pt x="97" y="141"/>
                  <a:pt x="99" y="141"/>
                  <a:pt x="99" y="137"/>
                </a:cubicBezTo>
                <a:cubicBezTo>
                  <a:pt x="99" y="137"/>
                  <a:pt x="99" y="137"/>
                  <a:pt x="100" y="137"/>
                </a:cubicBezTo>
                <a:cubicBezTo>
                  <a:pt x="100" y="135"/>
                  <a:pt x="100" y="134"/>
                  <a:pt x="99" y="132"/>
                </a:cubicBezTo>
                <a:cubicBezTo>
                  <a:pt x="99" y="132"/>
                  <a:pt x="99" y="132"/>
                  <a:pt x="99" y="132"/>
                </a:cubicBezTo>
                <a:close/>
                <a:moveTo>
                  <a:pt x="62" y="200"/>
                </a:moveTo>
                <a:cubicBezTo>
                  <a:pt x="64" y="200"/>
                  <a:pt x="65" y="199"/>
                  <a:pt x="66" y="199"/>
                </a:cubicBezTo>
                <a:cubicBezTo>
                  <a:pt x="66" y="197"/>
                  <a:pt x="65" y="195"/>
                  <a:pt x="65" y="193"/>
                </a:cubicBezTo>
                <a:cubicBezTo>
                  <a:pt x="63" y="194"/>
                  <a:pt x="62" y="195"/>
                  <a:pt x="61" y="196"/>
                </a:cubicBezTo>
                <a:cubicBezTo>
                  <a:pt x="61" y="196"/>
                  <a:pt x="61" y="197"/>
                  <a:pt x="61" y="197"/>
                </a:cubicBezTo>
                <a:cubicBezTo>
                  <a:pt x="61" y="198"/>
                  <a:pt x="62" y="199"/>
                  <a:pt x="62" y="200"/>
                </a:cubicBezTo>
                <a:close/>
                <a:moveTo>
                  <a:pt x="152" y="117"/>
                </a:moveTo>
                <a:cubicBezTo>
                  <a:pt x="150" y="117"/>
                  <a:pt x="148" y="116"/>
                  <a:pt x="146" y="116"/>
                </a:cubicBezTo>
                <a:cubicBezTo>
                  <a:pt x="148" y="119"/>
                  <a:pt x="149" y="121"/>
                  <a:pt x="150" y="124"/>
                </a:cubicBezTo>
                <a:cubicBezTo>
                  <a:pt x="150" y="124"/>
                  <a:pt x="150" y="124"/>
                  <a:pt x="150" y="124"/>
                </a:cubicBezTo>
                <a:cubicBezTo>
                  <a:pt x="151" y="122"/>
                  <a:pt x="151" y="119"/>
                  <a:pt x="152" y="117"/>
                </a:cubicBezTo>
                <a:close/>
                <a:moveTo>
                  <a:pt x="234" y="166"/>
                </a:moveTo>
                <a:cubicBezTo>
                  <a:pt x="236" y="160"/>
                  <a:pt x="238" y="146"/>
                  <a:pt x="238" y="144"/>
                </a:cubicBezTo>
                <a:cubicBezTo>
                  <a:pt x="237" y="145"/>
                  <a:pt x="237" y="147"/>
                  <a:pt x="236" y="148"/>
                </a:cubicBezTo>
                <a:cubicBezTo>
                  <a:pt x="236" y="149"/>
                  <a:pt x="236" y="150"/>
                  <a:pt x="236" y="151"/>
                </a:cubicBezTo>
                <a:cubicBezTo>
                  <a:pt x="236" y="152"/>
                  <a:pt x="236" y="153"/>
                  <a:pt x="235" y="155"/>
                </a:cubicBezTo>
                <a:cubicBezTo>
                  <a:pt x="235" y="155"/>
                  <a:pt x="235" y="155"/>
                  <a:pt x="235" y="156"/>
                </a:cubicBezTo>
                <a:cubicBezTo>
                  <a:pt x="234" y="159"/>
                  <a:pt x="234" y="163"/>
                  <a:pt x="234" y="166"/>
                </a:cubicBezTo>
                <a:close/>
                <a:moveTo>
                  <a:pt x="143" y="110"/>
                </a:moveTo>
                <a:cubicBezTo>
                  <a:pt x="149" y="110"/>
                  <a:pt x="155" y="111"/>
                  <a:pt x="161" y="110"/>
                </a:cubicBezTo>
                <a:cubicBezTo>
                  <a:pt x="161" y="109"/>
                  <a:pt x="161" y="109"/>
                  <a:pt x="161" y="108"/>
                </a:cubicBezTo>
                <a:cubicBezTo>
                  <a:pt x="159" y="108"/>
                  <a:pt x="157" y="107"/>
                  <a:pt x="156" y="107"/>
                </a:cubicBezTo>
                <a:cubicBezTo>
                  <a:pt x="155" y="109"/>
                  <a:pt x="155" y="109"/>
                  <a:pt x="153" y="109"/>
                </a:cubicBezTo>
                <a:cubicBezTo>
                  <a:pt x="152" y="109"/>
                  <a:pt x="152" y="109"/>
                  <a:pt x="151" y="109"/>
                </a:cubicBezTo>
                <a:cubicBezTo>
                  <a:pt x="149" y="110"/>
                  <a:pt x="146" y="110"/>
                  <a:pt x="143" y="110"/>
                </a:cubicBezTo>
                <a:close/>
                <a:moveTo>
                  <a:pt x="208" y="244"/>
                </a:moveTo>
                <a:cubicBezTo>
                  <a:pt x="209" y="243"/>
                  <a:pt x="209" y="243"/>
                  <a:pt x="209" y="242"/>
                </a:cubicBezTo>
                <a:cubicBezTo>
                  <a:pt x="210" y="241"/>
                  <a:pt x="211" y="239"/>
                  <a:pt x="212" y="237"/>
                </a:cubicBezTo>
                <a:cubicBezTo>
                  <a:pt x="213" y="235"/>
                  <a:pt x="213" y="233"/>
                  <a:pt x="213" y="231"/>
                </a:cubicBezTo>
                <a:cubicBezTo>
                  <a:pt x="212" y="235"/>
                  <a:pt x="210" y="238"/>
                  <a:pt x="207" y="242"/>
                </a:cubicBezTo>
                <a:cubicBezTo>
                  <a:pt x="208" y="242"/>
                  <a:pt x="208" y="243"/>
                  <a:pt x="208" y="244"/>
                </a:cubicBezTo>
                <a:close/>
                <a:moveTo>
                  <a:pt x="183" y="164"/>
                </a:moveTo>
                <a:cubicBezTo>
                  <a:pt x="180" y="163"/>
                  <a:pt x="178" y="163"/>
                  <a:pt x="175" y="162"/>
                </a:cubicBezTo>
                <a:cubicBezTo>
                  <a:pt x="174" y="162"/>
                  <a:pt x="173" y="161"/>
                  <a:pt x="172" y="161"/>
                </a:cubicBezTo>
                <a:cubicBezTo>
                  <a:pt x="171" y="161"/>
                  <a:pt x="171" y="161"/>
                  <a:pt x="171" y="162"/>
                </a:cubicBezTo>
                <a:cubicBezTo>
                  <a:pt x="174" y="163"/>
                  <a:pt x="178" y="165"/>
                  <a:pt x="181" y="166"/>
                </a:cubicBezTo>
                <a:cubicBezTo>
                  <a:pt x="182" y="166"/>
                  <a:pt x="182" y="165"/>
                  <a:pt x="183" y="164"/>
                </a:cubicBezTo>
                <a:close/>
                <a:moveTo>
                  <a:pt x="70" y="240"/>
                </a:moveTo>
                <a:cubicBezTo>
                  <a:pt x="71" y="238"/>
                  <a:pt x="72" y="236"/>
                  <a:pt x="73" y="235"/>
                </a:cubicBezTo>
                <a:cubicBezTo>
                  <a:pt x="73" y="234"/>
                  <a:pt x="73" y="234"/>
                  <a:pt x="73" y="234"/>
                </a:cubicBezTo>
                <a:cubicBezTo>
                  <a:pt x="72" y="233"/>
                  <a:pt x="71" y="232"/>
                  <a:pt x="71" y="230"/>
                </a:cubicBezTo>
                <a:cubicBezTo>
                  <a:pt x="70" y="232"/>
                  <a:pt x="70" y="234"/>
                  <a:pt x="69" y="236"/>
                </a:cubicBezTo>
                <a:cubicBezTo>
                  <a:pt x="68" y="237"/>
                  <a:pt x="69" y="238"/>
                  <a:pt x="70" y="240"/>
                </a:cubicBezTo>
                <a:close/>
                <a:moveTo>
                  <a:pt x="150" y="270"/>
                </a:moveTo>
                <a:cubicBezTo>
                  <a:pt x="150" y="270"/>
                  <a:pt x="150" y="270"/>
                  <a:pt x="150" y="270"/>
                </a:cubicBezTo>
                <a:cubicBezTo>
                  <a:pt x="151" y="270"/>
                  <a:pt x="153" y="271"/>
                  <a:pt x="155" y="271"/>
                </a:cubicBezTo>
                <a:cubicBezTo>
                  <a:pt x="156" y="271"/>
                  <a:pt x="156" y="271"/>
                  <a:pt x="156" y="271"/>
                </a:cubicBezTo>
                <a:cubicBezTo>
                  <a:pt x="157" y="270"/>
                  <a:pt x="158" y="268"/>
                  <a:pt x="159" y="267"/>
                </a:cubicBezTo>
                <a:cubicBezTo>
                  <a:pt x="158" y="267"/>
                  <a:pt x="157" y="267"/>
                  <a:pt x="156" y="267"/>
                </a:cubicBezTo>
                <a:cubicBezTo>
                  <a:pt x="155" y="268"/>
                  <a:pt x="154" y="268"/>
                  <a:pt x="153" y="269"/>
                </a:cubicBezTo>
                <a:cubicBezTo>
                  <a:pt x="152" y="269"/>
                  <a:pt x="151" y="270"/>
                  <a:pt x="150" y="270"/>
                </a:cubicBezTo>
                <a:close/>
                <a:moveTo>
                  <a:pt x="61" y="253"/>
                </a:moveTo>
                <a:cubicBezTo>
                  <a:pt x="62" y="249"/>
                  <a:pt x="63" y="246"/>
                  <a:pt x="64" y="242"/>
                </a:cubicBezTo>
                <a:cubicBezTo>
                  <a:pt x="64" y="242"/>
                  <a:pt x="64" y="242"/>
                  <a:pt x="63" y="242"/>
                </a:cubicBezTo>
                <a:cubicBezTo>
                  <a:pt x="62" y="245"/>
                  <a:pt x="60" y="248"/>
                  <a:pt x="58" y="250"/>
                </a:cubicBezTo>
                <a:cubicBezTo>
                  <a:pt x="59" y="251"/>
                  <a:pt x="60" y="252"/>
                  <a:pt x="61" y="253"/>
                </a:cubicBezTo>
                <a:close/>
                <a:moveTo>
                  <a:pt x="226" y="118"/>
                </a:moveTo>
                <a:cubicBezTo>
                  <a:pt x="226" y="118"/>
                  <a:pt x="226" y="118"/>
                  <a:pt x="225" y="118"/>
                </a:cubicBezTo>
                <a:cubicBezTo>
                  <a:pt x="227" y="118"/>
                  <a:pt x="228" y="119"/>
                  <a:pt x="230" y="119"/>
                </a:cubicBezTo>
                <a:cubicBezTo>
                  <a:pt x="230" y="120"/>
                  <a:pt x="230" y="119"/>
                  <a:pt x="230" y="119"/>
                </a:cubicBezTo>
                <a:cubicBezTo>
                  <a:pt x="232" y="119"/>
                  <a:pt x="233" y="120"/>
                  <a:pt x="234" y="121"/>
                </a:cubicBezTo>
                <a:cubicBezTo>
                  <a:pt x="234" y="122"/>
                  <a:pt x="235" y="122"/>
                  <a:pt x="235" y="123"/>
                </a:cubicBezTo>
                <a:cubicBezTo>
                  <a:pt x="235" y="120"/>
                  <a:pt x="236" y="118"/>
                  <a:pt x="235" y="116"/>
                </a:cubicBezTo>
                <a:cubicBezTo>
                  <a:pt x="234" y="118"/>
                  <a:pt x="234" y="118"/>
                  <a:pt x="232" y="118"/>
                </a:cubicBezTo>
                <a:cubicBezTo>
                  <a:pt x="230" y="118"/>
                  <a:pt x="229" y="118"/>
                  <a:pt x="227" y="118"/>
                </a:cubicBezTo>
                <a:cubicBezTo>
                  <a:pt x="227" y="118"/>
                  <a:pt x="226" y="118"/>
                  <a:pt x="226" y="118"/>
                </a:cubicBezTo>
                <a:close/>
                <a:moveTo>
                  <a:pt x="126" y="116"/>
                </a:moveTo>
                <a:cubicBezTo>
                  <a:pt x="126" y="116"/>
                  <a:pt x="125" y="116"/>
                  <a:pt x="125" y="116"/>
                </a:cubicBezTo>
                <a:cubicBezTo>
                  <a:pt x="121" y="116"/>
                  <a:pt x="117" y="116"/>
                  <a:pt x="113" y="116"/>
                </a:cubicBezTo>
                <a:cubicBezTo>
                  <a:pt x="112" y="116"/>
                  <a:pt x="112" y="116"/>
                  <a:pt x="111" y="116"/>
                </a:cubicBezTo>
                <a:cubicBezTo>
                  <a:pt x="114" y="117"/>
                  <a:pt x="116" y="117"/>
                  <a:pt x="119" y="117"/>
                </a:cubicBezTo>
                <a:cubicBezTo>
                  <a:pt x="121" y="118"/>
                  <a:pt x="123" y="118"/>
                  <a:pt x="126" y="118"/>
                </a:cubicBezTo>
                <a:cubicBezTo>
                  <a:pt x="126" y="118"/>
                  <a:pt x="126" y="117"/>
                  <a:pt x="126" y="116"/>
                </a:cubicBezTo>
                <a:close/>
                <a:moveTo>
                  <a:pt x="229" y="134"/>
                </a:moveTo>
                <a:cubicBezTo>
                  <a:pt x="229" y="131"/>
                  <a:pt x="230" y="128"/>
                  <a:pt x="229" y="125"/>
                </a:cubicBezTo>
                <a:cubicBezTo>
                  <a:pt x="227" y="127"/>
                  <a:pt x="226" y="130"/>
                  <a:pt x="226" y="132"/>
                </a:cubicBezTo>
                <a:cubicBezTo>
                  <a:pt x="227" y="133"/>
                  <a:pt x="228" y="134"/>
                  <a:pt x="229" y="134"/>
                </a:cubicBezTo>
                <a:close/>
                <a:moveTo>
                  <a:pt x="165" y="193"/>
                </a:moveTo>
                <a:cubicBezTo>
                  <a:pt x="165" y="198"/>
                  <a:pt x="166" y="202"/>
                  <a:pt x="167" y="204"/>
                </a:cubicBezTo>
                <a:cubicBezTo>
                  <a:pt x="167" y="204"/>
                  <a:pt x="167" y="204"/>
                  <a:pt x="167" y="203"/>
                </a:cubicBezTo>
                <a:cubicBezTo>
                  <a:pt x="168" y="201"/>
                  <a:pt x="168" y="199"/>
                  <a:pt x="166" y="197"/>
                </a:cubicBezTo>
                <a:cubicBezTo>
                  <a:pt x="166" y="195"/>
                  <a:pt x="165" y="194"/>
                  <a:pt x="165" y="193"/>
                </a:cubicBezTo>
                <a:close/>
                <a:moveTo>
                  <a:pt x="233" y="112"/>
                </a:moveTo>
                <a:cubicBezTo>
                  <a:pt x="234" y="112"/>
                  <a:pt x="234" y="112"/>
                  <a:pt x="234" y="112"/>
                </a:cubicBezTo>
                <a:cubicBezTo>
                  <a:pt x="237" y="112"/>
                  <a:pt x="238" y="113"/>
                  <a:pt x="238" y="115"/>
                </a:cubicBezTo>
                <a:cubicBezTo>
                  <a:pt x="239" y="117"/>
                  <a:pt x="238" y="119"/>
                  <a:pt x="238" y="120"/>
                </a:cubicBezTo>
                <a:cubicBezTo>
                  <a:pt x="238" y="122"/>
                  <a:pt x="238" y="123"/>
                  <a:pt x="238" y="124"/>
                </a:cubicBezTo>
                <a:cubicBezTo>
                  <a:pt x="238" y="125"/>
                  <a:pt x="238" y="125"/>
                  <a:pt x="239" y="125"/>
                </a:cubicBezTo>
                <a:cubicBezTo>
                  <a:pt x="239" y="123"/>
                  <a:pt x="239" y="112"/>
                  <a:pt x="238" y="110"/>
                </a:cubicBezTo>
                <a:cubicBezTo>
                  <a:pt x="237" y="110"/>
                  <a:pt x="236" y="110"/>
                  <a:pt x="235" y="110"/>
                </a:cubicBezTo>
                <a:cubicBezTo>
                  <a:pt x="234" y="110"/>
                  <a:pt x="234" y="110"/>
                  <a:pt x="233" y="110"/>
                </a:cubicBezTo>
                <a:cubicBezTo>
                  <a:pt x="233" y="111"/>
                  <a:pt x="233" y="111"/>
                  <a:pt x="233" y="112"/>
                </a:cubicBezTo>
                <a:close/>
                <a:moveTo>
                  <a:pt x="128" y="128"/>
                </a:moveTo>
                <a:cubicBezTo>
                  <a:pt x="129" y="131"/>
                  <a:pt x="133" y="136"/>
                  <a:pt x="135" y="136"/>
                </a:cubicBezTo>
                <a:cubicBezTo>
                  <a:pt x="134" y="134"/>
                  <a:pt x="133" y="133"/>
                  <a:pt x="132" y="131"/>
                </a:cubicBezTo>
                <a:cubicBezTo>
                  <a:pt x="132" y="129"/>
                  <a:pt x="130" y="128"/>
                  <a:pt x="128" y="128"/>
                </a:cubicBezTo>
                <a:close/>
                <a:moveTo>
                  <a:pt x="79" y="216"/>
                </a:moveTo>
                <a:cubicBezTo>
                  <a:pt x="78" y="217"/>
                  <a:pt x="77" y="218"/>
                  <a:pt x="75" y="218"/>
                </a:cubicBezTo>
                <a:cubicBezTo>
                  <a:pt x="76" y="221"/>
                  <a:pt x="77" y="223"/>
                  <a:pt x="77" y="226"/>
                </a:cubicBezTo>
                <a:cubicBezTo>
                  <a:pt x="78" y="225"/>
                  <a:pt x="78" y="225"/>
                  <a:pt x="78" y="225"/>
                </a:cubicBezTo>
                <a:cubicBezTo>
                  <a:pt x="78" y="222"/>
                  <a:pt x="79" y="219"/>
                  <a:pt x="79" y="216"/>
                </a:cubicBezTo>
                <a:close/>
                <a:moveTo>
                  <a:pt x="184" y="260"/>
                </a:moveTo>
                <a:cubicBezTo>
                  <a:pt x="184" y="261"/>
                  <a:pt x="184" y="262"/>
                  <a:pt x="184" y="263"/>
                </a:cubicBezTo>
                <a:cubicBezTo>
                  <a:pt x="187" y="261"/>
                  <a:pt x="189" y="259"/>
                  <a:pt x="192" y="256"/>
                </a:cubicBezTo>
                <a:cubicBezTo>
                  <a:pt x="191" y="256"/>
                  <a:pt x="190" y="256"/>
                  <a:pt x="190" y="255"/>
                </a:cubicBezTo>
                <a:cubicBezTo>
                  <a:pt x="189" y="256"/>
                  <a:pt x="188" y="257"/>
                  <a:pt x="187" y="258"/>
                </a:cubicBezTo>
                <a:cubicBezTo>
                  <a:pt x="186" y="259"/>
                  <a:pt x="185" y="260"/>
                  <a:pt x="184" y="260"/>
                </a:cubicBezTo>
                <a:close/>
                <a:moveTo>
                  <a:pt x="166" y="188"/>
                </a:moveTo>
                <a:cubicBezTo>
                  <a:pt x="167" y="186"/>
                  <a:pt x="167" y="184"/>
                  <a:pt x="166" y="182"/>
                </a:cubicBezTo>
                <a:cubicBezTo>
                  <a:pt x="166" y="182"/>
                  <a:pt x="166" y="182"/>
                  <a:pt x="166" y="182"/>
                </a:cubicBezTo>
                <a:cubicBezTo>
                  <a:pt x="165" y="181"/>
                  <a:pt x="164" y="180"/>
                  <a:pt x="163" y="179"/>
                </a:cubicBezTo>
                <a:cubicBezTo>
                  <a:pt x="163" y="183"/>
                  <a:pt x="165" y="185"/>
                  <a:pt x="166" y="188"/>
                </a:cubicBezTo>
                <a:close/>
                <a:moveTo>
                  <a:pt x="83" y="194"/>
                </a:moveTo>
                <a:cubicBezTo>
                  <a:pt x="83" y="194"/>
                  <a:pt x="83" y="194"/>
                  <a:pt x="83" y="194"/>
                </a:cubicBezTo>
                <a:cubicBezTo>
                  <a:pt x="82" y="196"/>
                  <a:pt x="81" y="198"/>
                  <a:pt x="80" y="200"/>
                </a:cubicBezTo>
                <a:cubicBezTo>
                  <a:pt x="80" y="200"/>
                  <a:pt x="80" y="200"/>
                  <a:pt x="80" y="200"/>
                </a:cubicBezTo>
                <a:cubicBezTo>
                  <a:pt x="80" y="201"/>
                  <a:pt x="81" y="203"/>
                  <a:pt x="82" y="204"/>
                </a:cubicBezTo>
                <a:cubicBezTo>
                  <a:pt x="82" y="204"/>
                  <a:pt x="82" y="204"/>
                  <a:pt x="82" y="204"/>
                </a:cubicBezTo>
                <a:cubicBezTo>
                  <a:pt x="83" y="200"/>
                  <a:pt x="83" y="197"/>
                  <a:pt x="83" y="194"/>
                </a:cubicBezTo>
                <a:close/>
                <a:moveTo>
                  <a:pt x="215" y="136"/>
                </a:moveTo>
                <a:cubicBezTo>
                  <a:pt x="215" y="136"/>
                  <a:pt x="215" y="136"/>
                  <a:pt x="215" y="136"/>
                </a:cubicBezTo>
                <a:cubicBezTo>
                  <a:pt x="215" y="135"/>
                  <a:pt x="215" y="135"/>
                  <a:pt x="215" y="134"/>
                </a:cubicBezTo>
                <a:cubicBezTo>
                  <a:pt x="216" y="130"/>
                  <a:pt x="217" y="126"/>
                  <a:pt x="219" y="122"/>
                </a:cubicBezTo>
                <a:cubicBezTo>
                  <a:pt x="219" y="121"/>
                  <a:pt x="219" y="120"/>
                  <a:pt x="218" y="119"/>
                </a:cubicBezTo>
                <a:cubicBezTo>
                  <a:pt x="217" y="121"/>
                  <a:pt x="217" y="122"/>
                  <a:pt x="217" y="123"/>
                </a:cubicBezTo>
                <a:cubicBezTo>
                  <a:pt x="216" y="126"/>
                  <a:pt x="216" y="129"/>
                  <a:pt x="215" y="131"/>
                </a:cubicBezTo>
                <a:cubicBezTo>
                  <a:pt x="215" y="133"/>
                  <a:pt x="215" y="134"/>
                  <a:pt x="215" y="136"/>
                </a:cubicBezTo>
                <a:close/>
                <a:moveTo>
                  <a:pt x="197" y="225"/>
                </a:moveTo>
                <a:cubicBezTo>
                  <a:pt x="196" y="227"/>
                  <a:pt x="195" y="228"/>
                  <a:pt x="195" y="230"/>
                </a:cubicBezTo>
                <a:cubicBezTo>
                  <a:pt x="194" y="231"/>
                  <a:pt x="194" y="232"/>
                  <a:pt x="195" y="233"/>
                </a:cubicBezTo>
                <a:cubicBezTo>
                  <a:pt x="195" y="234"/>
                  <a:pt x="195" y="234"/>
                  <a:pt x="195" y="234"/>
                </a:cubicBezTo>
                <a:cubicBezTo>
                  <a:pt x="196" y="231"/>
                  <a:pt x="198" y="229"/>
                  <a:pt x="199" y="226"/>
                </a:cubicBezTo>
                <a:cubicBezTo>
                  <a:pt x="198" y="226"/>
                  <a:pt x="198" y="225"/>
                  <a:pt x="197" y="225"/>
                </a:cubicBezTo>
                <a:close/>
                <a:moveTo>
                  <a:pt x="48" y="216"/>
                </a:moveTo>
                <a:cubicBezTo>
                  <a:pt x="49" y="213"/>
                  <a:pt x="49" y="207"/>
                  <a:pt x="46" y="207"/>
                </a:cubicBezTo>
                <a:cubicBezTo>
                  <a:pt x="46" y="212"/>
                  <a:pt x="46" y="213"/>
                  <a:pt x="48" y="216"/>
                </a:cubicBezTo>
                <a:close/>
                <a:moveTo>
                  <a:pt x="35" y="164"/>
                </a:moveTo>
                <a:cubicBezTo>
                  <a:pt x="37" y="163"/>
                  <a:pt x="37" y="162"/>
                  <a:pt x="37" y="160"/>
                </a:cubicBezTo>
                <a:cubicBezTo>
                  <a:pt x="36" y="159"/>
                  <a:pt x="36" y="157"/>
                  <a:pt x="36" y="155"/>
                </a:cubicBezTo>
                <a:cubicBezTo>
                  <a:pt x="36" y="155"/>
                  <a:pt x="36" y="155"/>
                  <a:pt x="35" y="154"/>
                </a:cubicBezTo>
                <a:cubicBezTo>
                  <a:pt x="35" y="156"/>
                  <a:pt x="34" y="157"/>
                  <a:pt x="34" y="157"/>
                </a:cubicBezTo>
                <a:cubicBezTo>
                  <a:pt x="34" y="160"/>
                  <a:pt x="35" y="162"/>
                  <a:pt x="35" y="164"/>
                </a:cubicBezTo>
                <a:close/>
                <a:moveTo>
                  <a:pt x="31" y="200"/>
                </a:moveTo>
                <a:cubicBezTo>
                  <a:pt x="33" y="199"/>
                  <a:pt x="34" y="198"/>
                  <a:pt x="34" y="197"/>
                </a:cubicBezTo>
                <a:cubicBezTo>
                  <a:pt x="34" y="195"/>
                  <a:pt x="33" y="194"/>
                  <a:pt x="31" y="193"/>
                </a:cubicBezTo>
                <a:cubicBezTo>
                  <a:pt x="31" y="195"/>
                  <a:pt x="30" y="198"/>
                  <a:pt x="31" y="200"/>
                </a:cubicBezTo>
                <a:close/>
                <a:moveTo>
                  <a:pt x="43" y="198"/>
                </a:moveTo>
                <a:cubicBezTo>
                  <a:pt x="43" y="198"/>
                  <a:pt x="43" y="198"/>
                  <a:pt x="43" y="198"/>
                </a:cubicBezTo>
                <a:cubicBezTo>
                  <a:pt x="43" y="195"/>
                  <a:pt x="44" y="191"/>
                  <a:pt x="43" y="188"/>
                </a:cubicBezTo>
                <a:cubicBezTo>
                  <a:pt x="42" y="189"/>
                  <a:pt x="42" y="190"/>
                  <a:pt x="41" y="192"/>
                </a:cubicBezTo>
                <a:cubicBezTo>
                  <a:pt x="41" y="192"/>
                  <a:pt x="41" y="192"/>
                  <a:pt x="41" y="192"/>
                </a:cubicBezTo>
                <a:cubicBezTo>
                  <a:pt x="42" y="194"/>
                  <a:pt x="42" y="196"/>
                  <a:pt x="43" y="198"/>
                </a:cubicBezTo>
                <a:close/>
                <a:moveTo>
                  <a:pt x="100" y="280"/>
                </a:moveTo>
                <a:cubicBezTo>
                  <a:pt x="99" y="279"/>
                  <a:pt x="99" y="279"/>
                  <a:pt x="99" y="279"/>
                </a:cubicBezTo>
                <a:cubicBezTo>
                  <a:pt x="95" y="277"/>
                  <a:pt x="91" y="275"/>
                  <a:pt x="87" y="273"/>
                </a:cubicBezTo>
                <a:cubicBezTo>
                  <a:pt x="87" y="274"/>
                  <a:pt x="87" y="275"/>
                  <a:pt x="88" y="275"/>
                </a:cubicBezTo>
                <a:cubicBezTo>
                  <a:pt x="91" y="277"/>
                  <a:pt x="95" y="278"/>
                  <a:pt x="100" y="280"/>
                </a:cubicBezTo>
                <a:close/>
                <a:moveTo>
                  <a:pt x="144" y="135"/>
                </a:moveTo>
                <a:cubicBezTo>
                  <a:pt x="144" y="136"/>
                  <a:pt x="143" y="136"/>
                  <a:pt x="143" y="137"/>
                </a:cubicBezTo>
                <a:cubicBezTo>
                  <a:pt x="145" y="140"/>
                  <a:pt x="147" y="142"/>
                  <a:pt x="149" y="143"/>
                </a:cubicBezTo>
                <a:cubicBezTo>
                  <a:pt x="148" y="141"/>
                  <a:pt x="148" y="140"/>
                  <a:pt x="148" y="138"/>
                </a:cubicBezTo>
                <a:cubicBezTo>
                  <a:pt x="145" y="139"/>
                  <a:pt x="145" y="137"/>
                  <a:pt x="144" y="135"/>
                </a:cubicBezTo>
                <a:close/>
                <a:moveTo>
                  <a:pt x="80" y="142"/>
                </a:moveTo>
                <a:cubicBezTo>
                  <a:pt x="81" y="142"/>
                  <a:pt x="82" y="141"/>
                  <a:pt x="82" y="140"/>
                </a:cubicBezTo>
                <a:cubicBezTo>
                  <a:pt x="83" y="137"/>
                  <a:pt x="84" y="133"/>
                  <a:pt x="84" y="130"/>
                </a:cubicBezTo>
                <a:cubicBezTo>
                  <a:pt x="85" y="128"/>
                  <a:pt x="85" y="126"/>
                  <a:pt x="85" y="123"/>
                </a:cubicBezTo>
                <a:cubicBezTo>
                  <a:pt x="85" y="123"/>
                  <a:pt x="85" y="123"/>
                  <a:pt x="85" y="123"/>
                </a:cubicBezTo>
                <a:cubicBezTo>
                  <a:pt x="84" y="130"/>
                  <a:pt x="83" y="136"/>
                  <a:pt x="80" y="142"/>
                </a:cubicBezTo>
                <a:close/>
                <a:moveTo>
                  <a:pt x="141" y="282"/>
                </a:moveTo>
                <a:cubicBezTo>
                  <a:pt x="137" y="282"/>
                  <a:pt x="133" y="282"/>
                  <a:pt x="128" y="282"/>
                </a:cubicBezTo>
                <a:cubicBezTo>
                  <a:pt x="128" y="282"/>
                  <a:pt x="128" y="283"/>
                  <a:pt x="128" y="283"/>
                </a:cubicBezTo>
                <a:cubicBezTo>
                  <a:pt x="132" y="283"/>
                  <a:pt x="137" y="283"/>
                  <a:pt x="141" y="282"/>
                </a:cubicBezTo>
                <a:close/>
                <a:moveTo>
                  <a:pt x="51" y="252"/>
                </a:moveTo>
                <a:cubicBezTo>
                  <a:pt x="51" y="252"/>
                  <a:pt x="51" y="252"/>
                  <a:pt x="51" y="251"/>
                </a:cubicBezTo>
                <a:cubicBezTo>
                  <a:pt x="50" y="250"/>
                  <a:pt x="49" y="248"/>
                  <a:pt x="48" y="247"/>
                </a:cubicBezTo>
                <a:cubicBezTo>
                  <a:pt x="47" y="246"/>
                  <a:pt x="46" y="246"/>
                  <a:pt x="46" y="245"/>
                </a:cubicBezTo>
                <a:cubicBezTo>
                  <a:pt x="45" y="245"/>
                  <a:pt x="45" y="244"/>
                  <a:pt x="45" y="243"/>
                </a:cubicBezTo>
                <a:cubicBezTo>
                  <a:pt x="44" y="242"/>
                  <a:pt x="43" y="241"/>
                  <a:pt x="43" y="240"/>
                </a:cubicBezTo>
                <a:cubicBezTo>
                  <a:pt x="42" y="240"/>
                  <a:pt x="42" y="239"/>
                  <a:pt x="41" y="240"/>
                </a:cubicBezTo>
                <a:cubicBezTo>
                  <a:pt x="44" y="244"/>
                  <a:pt x="47" y="248"/>
                  <a:pt x="51" y="252"/>
                </a:cubicBezTo>
                <a:close/>
                <a:moveTo>
                  <a:pt x="93" y="161"/>
                </a:moveTo>
                <a:cubicBezTo>
                  <a:pt x="93" y="161"/>
                  <a:pt x="93" y="161"/>
                  <a:pt x="93" y="161"/>
                </a:cubicBezTo>
                <a:cubicBezTo>
                  <a:pt x="94" y="160"/>
                  <a:pt x="94" y="159"/>
                  <a:pt x="95" y="158"/>
                </a:cubicBezTo>
                <a:cubicBezTo>
                  <a:pt x="95" y="157"/>
                  <a:pt x="95" y="157"/>
                  <a:pt x="95" y="156"/>
                </a:cubicBezTo>
                <a:cubicBezTo>
                  <a:pt x="94" y="154"/>
                  <a:pt x="94" y="152"/>
                  <a:pt x="93" y="150"/>
                </a:cubicBezTo>
                <a:cubicBezTo>
                  <a:pt x="93" y="150"/>
                  <a:pt x="93" y="150"/>
                  <a:pt x="93" y="149"/>
                </a:cubicBezTo>
                <a:cubicBezTo>
                  <a:pt x="92" y="150"/>
                  <a:pt x="92" y="151"/>
                  <a:pt x="92" y="152"/>
                </a:cubicBezTo>
                <a:cubicBezTo>
                  <a:pt x="94" y="153"/>
                  <a:pt x="94" y="154"/>
                  <a:pt x="93" y="156"/>
                </a:cubicBezTo>
                <a:cubicBezTo>
                  <a:pt x="93" y="157"/>
                  <a:pt x="92" y="157"/>
                  <a:pt x="92" y="158"/>
                </a:cubicBezTo>
                <a:cubicBezTo>
                  <a:pt x="92" y="159"/>
                  <a:pt x="93" y="160"/>
                  <a:pt x="93" y="161"/>
                </a:cubicBezTo>
                <a:close/>
                <a:moveTo>
                  <a:pt x="55" y="240"/>
                </a:moveTo>
                <a:cubicBezTo>
                  <a:pt x="55" y="240"/>
                  <a:pt x="55" y="240"/>
                  <a:pt x="55" y="240"/>
                </a:cubicBezTo>
                <a:cubicBezTo>
                  <a:pt x="57" y="237"/>
                  <a:pt x="58" y="233"/>
                  <a:pt x="59" y="229"/>
                </a:cubicBezTo>
                <a:cubicBezTo>
                  <a:pt x="59" y="229"/>
                  <a:pt x="59" y="229"/>
                  <a:pt x="59" y="229"/>
                </a:cubicBezTo>
                <a:cubicBezTo>
                  <a:pt x="57" y="232"/>
                  <a:pt x="56" y="234"/>
                  <a:pt x="54" y="237"/>
                </a:cubicBezTo>
                <a:cubicBezTo>
                  <a:pt x="54" y="237"/>
                  <a:pt x="54" y="238"/>
                  <a:pt x="54" y="238"/>
                </a:cubicBezTo>
                <a:cubicBezTo>
                  <a:pt x="54" y="239"/>
                  <a:pt x="55" y="239"/>
                  <a:pt x="55" y="240"/>
                </a:cubicBezTo>
                <a:close/>
                <a:moveTo>
                  <a:pt x="224" y="145"/>
                </a:moveTo>
                <a:cubicBezTo>
                  <a:pt x="224" y="145"/>
                  <a:pt x="224" y="145"/>
                  <a:pt x="224" y="145"/>
                </a:cubicBezTo>
                <a:cubicBezTo>
                  <a:pt x="223" y="147"/>
                  <a:pt x="223" y="150"/>
                  <a:pt x="222" y="153"/>
                </a:cubicBezTo>
                <a:cubicBezTo>
                  <a:pt x="223" y="152"/>
                  <a:pt x="224" y="152"/>
                  <a:pt x="226" y="152"/>
                </a:cubicBezTo>
                <a:cubicBezTo>
                  <a:pt x="225" y="149"/>
                  <a:pt x="225" y="147"/>
                  <a:pt x="224" y="145"/>
                </a:cubicBezTo>
                <a:close/>
                <a:moveTo>
                  <a:pt x="120" y="125"/>
                </a:moveTo>
                <a:cubicBezTo>
                  <a:pt x="119" y="128"/>
                  <a:pt x="119" y="136"/>
                  <a:pt x="120" y="138"/>
                </a:cubicBezTo>
                <a:cubicBezTo>
                  <a:pt x="121" y="136"/>
                  <a:pt x="121" y="135"/>
                  <a:pt x="121" y="133"/>
                </a:cubicBezTo>
                <a:cubicBezTo>
                  <a:pt x="120" y="130"/>
                  <a:pt x="120" y="128"/>
                  <a:pt x="122" y="125"/>
                </a:cubicBezTo>
                <a:cubicBezTo>
                  <a:pt x="122" y="125"/>
                  <a:pt x="122" y="125"/>
                  <a:pt x="122" y="125"/>
                </a:cubicBezTo>
                <a:cubicBezTo>
                  <a:pt x="121" y="125"/>
                  <a:pt x="121" y="125"/>
                  <a:pt x="120" y="125"/>
                </a:cubicBezTo>
                <a:close/>
                <a:moveTo>
                  <a:pt x="154" y="274"/>
                </a:moveTo>
                <a:cubicBezTo>
                  <a:pt x="154" y="274"/>
                  <a:pt x="154" y="274"/>
                  <a:pt x="154" y="274"/>
                </a:cubicBezTo>
                <a:cubicBezTo>
                  <a:pt x="152" y="274"/>
                  <a:pt x="149" y="274"/>
                  <a:pt x="146" y="274"/>
                </a:cubicBezTo>
                <a:cubicBezTo>
                  <a:pt x="147" y="275"/>
                  <a:pt x="147" y="276"/>
                  <a:pt x="147" y="277"/>
                </a:cubicBezTo>
                <a:cubicBezTo>
                  <a:pt x="150" y="276"/>
                  <a:pt x="152" y="275"/>
                  <a:pt x="154" y="274"/>
                </a:cubicBezTo>
                <a:close/>
                <a:moveTo>
                  <a:pt x="112" y="139"/>
                </a:moveTo>
                <a:cubicBezTo>
                  <a:pt x="113" y="142"/>
                  <a:pt x="114" y="144"/>
                  <a:pt x="115" y="146"/>
                </a:cubicBezTo>
                <a:cubicBezTo>
                  <a:pt x="115" y="146"/>
                  <a:pt x="115" y="146"/>
                  <a:pt x="115" y="146"/>
                </a:cubicBezTo>
                <a:cubicBezTo>
                  <a:pt x="116" y="144"/>
                  <a:pt x="116" y="142"/>
                  <a:pt x="116" y="140"/>
                </a:cubicBezTo>
                <a:cubicBezTo>
                  <a:pt x="115" y="140"/>
                  <a:pt x="114" y="140"/>
                  <a:pt x="112" y="139"/>
                </a:cubicBezTo>
                <a:close/>
                <a:moveTo>
                  <a:pt x="170" y="271"/>
                </a:moveTo>
                <a:cubicBezTo>
                  <a:pt x="170" y="271"/>
                  <a:pt x="170" y="272"/>
                  <a:pt x="170" y="272"/>
                </a:cubicBezTo>
                <a:cubicBezTo>
                  <a:pt x="173" y="270"/>
                  <a:pt x="179" y="267"/>
                  <a:pt x="180" y="265"/>
                </a:cubicBezTo>
                <a:cubicBezTo>
                  <a:pt x="178" y="265"/>
                  <a:pt x="176" y="265"/>
                  <a:pt x="174" y="266"/>
                </a:cubicBezTo>
                <a:cubicBezTo>
                  <a:pt x="175" y="268"/>
                  <a:pt x="175" y="269"/>
                  <a:pt x="173" y="270"/>
                </a:cubicBezTo>
                <a:cubicBezTo>
                  <a:pt x="172" y="270"/>
                  <a:pt x="171" y="271"/>
                  <a:pt x="170" y="271"/>
                </a:cubicBezTo>
                <a:close/>
                <a:moveTo>
                  <a:pt x="188" y="245"/>
                </a:moveTo>
                <a:cubicBezTo>
                  <a:pt x="187" y="245"/>
                  <a:pt x="186" y="244"/>
                  <a:pt x="185" y="243"/>
                </a:cubicBezTo>
                <a:cubicBezTo>
                  <a:pt x="184" y="245"/>
                  <a:pt x="183" y="247"/>
                  <a:pt x="181" y="248"/>
                </a:cubicBezTo>
                <a:cubicBezTo>
                  <a:pt x="183" y="248"/>
                  <a:pt x="183" y="247"/>
                  <a:pt x="184" y="247"/>
                </a:cubicBezTo>
                <a:cubicBezTo>
                  <a:pt x="186" y="247"/>
                  <a:pt x="187" y="246"/>
                  <a:pt x="188" y="245"/>
                </a:cubicBezTo>
                <a:close/>
                <a:moveTo>
                  <a:pt x="172" y="197"/>
                </a:moveTo>
                <a:cubicBezTo>
                  <a:pt x="172" y="198"/>
                  <a:pt x="171" y="199"/>
                  <a:pt x="171" y="199"/>
                </a:cubicBezTo>
                <a:cubicBezTo>
                  <a:pt x="172" y="201"/>
                  <a:pt x="173" y="203"/>
                  <a:pt x="174" y="205"/>
                </a:cubicBezTo>
                <a:cubicBezTo>
                  <a:pt x="174" y="203"/>
                  <a:pt x="174" y="201"/>
                  <a:pt x="174" y="199"/>
                </a:cubicBezTo>
                <a:cubicBezTo>
                  <a:pt x="173" y="199"/>
                  <a:pt x="173" y="198"/>
                  <a:pt x="172" y="197"/>
                </a:cubicBezTo>
                <a:close/>
                <a:moveTo>
                  <a:pt x="165" y="155"/>
                </a:moveTo>
                <a:cubicBezTo>
                  <a:pt x="164" y="155"/>
                  <a:pt x="164" y="154"/>
                  <a:pt x="164" y="154"/>
                </a:cubicBezTo>
                <a:cubicBezTo>
                  <a:pt x="162" y="153"/>
                  <a:pt x="161" y="152"/>
                  <a:pt x="159" y="151"/>
                </a:cubicBezTo>
                <a:cubicBezTo>
                  <a:pt x="158" y="150"/>
                  <a:pt x="156" y="149"/>
                  <a:pt x="155" y="148"/>
                </a:cubicBezTo>
                <a:cubicBezTo>
                  <a:pt x="155" y="148"/>
                  <a:pt x="154" y="148"/>
                  <a:pt x="154" y="148"/>
                </a:cubicBezTo>
                <a:cubicBezTo>
                  <a:pt x="154" y="149"/>
                  <a:pt x="155" y="149"/>
                  <a:pt x="155" y="149"/>
                </a:cubicBezTo>
                <a:cubicBezTo>
                  <a:pt x="157" y="151"/>
                  <a:pt x="159" y="152"/>
                  <a:pt x="161" y="154"/>
                </a:cubicBezTo>
                <a:cubicBezTo>
                  <a:pt x="162" y="155"/>
                  <a:pt x="163" y="156"/>
                  <a:pt x="165" y="155"/>
                </a:cubicBezTo>
                <a:close/>
                <a:moveTo>
                  <a:pt x="34" y="126"/>
                </a:moveTo>
                <a:cubicBezTo>
                  <a:pt x="34" y="126"/>
                  <a:pt x="34" y="126"/>
                  <a:pt x="34" y="126"/>
                </a:cubicBezTo>
                <a:cubicBezTo>
                  <a:pt x="37" y="123"/>
                  <a:pt x="41" y="121"/>
                  <a:pt x="44" y="118"/>
                </a:cubicBezTo>
                <a:cubicBezTo>
                  <a:pt x="43" y="118"/>
                  <a:pt x="43" y="117"/>
                  <a:pt x="42" y="117"/>
                </a:cubicBezTo>
                <a:cubicBezTo>
                  <a:pt x="39" y="120"/>
                  <a:pt x="37" y="123"/>
                  <a:pt x="34" y="126"/>
                </a:cubicBezTo>
                <a:close/>
                <a:moveTo>
                  <a:pt x="103" y="163"/>
                </a:moveTo>
                <a:cubicBezTo>
                  <a:pt x="103" y="163"/>
                  <a:pt x="103" y="163"/>
                  <a:pt x="103" y="163"/>
                </a:cubicBezTo>
                <a:cubicBezTo>
                  <a:pt x="104" y="161"/>
                  <a:pt x="106" y="160"/>
                  <a:pt x="106" y="157"/>
                </a:cubicBezTo>
                <a:cubicBezTo>
                  <a:pt x="105" y="157"/>
                  <a:pt x="104" y="157"/>
                  <a:pt x="103" y="157"/>
                </a:cubicBezTo>
                <a:cubicBezTo>
                  <a:pt x="103" y="159"/>
                  <a:pt x="103" y="161"/>
                  <a:pt x="103" y="163"/>
                </a:cubicBezTo>
                <a:close/>
                <a:moveTo>
                  <a:pt x="44" y="167"/>
                </a:moveTo>
                <a:cubicBezTo>
                  <a:pt x="44" y="167"/>
                  <a:pt x="44" y="167"/>
                  <a:pt x="44" y="167"/>
                </a:cubicBezTo>
                <a:cubicBezTo>
                  <a:pt x="43" y="168"/>
                  <a:pt x="43" y="168"/>
                  <a:pt x="43" y="169"/>
                </a:cubicBezTo>
                <a:cubicBezTo>
                  <a:pt x="42" y="171"/>
                  <a:pt x="42" y="172"/>
                  <a:pt x="44" y="174"/>
                </a:cubicBezTo>
                <a:cubicBezTo>
                  <a:pt x="45" y="171"/>
                  <a:pt x="44" y="169"/>
                  <a:pt x="44" y="167"/>
                </a:cubicBezTo>
                <a:close/>
                <a:moveTo>
                  <a:pt x="92" y="228"/>
                </a:moveTo>
                <a:cubicBezTo>
                  <a:pt x="93" y="226"/>
                  <a:pt x="94" y="224"/>
                  <a:pt x="95" y="222"/>
                </a:cubicBezTo>
                <a:cubicBezTo>
                  <a:pt x="96" y="221"/>
                  <a:pt x="96" y="219"/>
                  <a:pt x="96" y="218"/>
                </a:cubicBezTo>
                <a:cubicBezTo>
                  <a:pt x="93" y="221"/>
                  <a:pt x="93" y="225"/>
                  <a:pt x="92" y="228"/>
                </a:cubicBezTo>
                <a:close/>
                <a:moveTo>
                  <a:pt x="207" y="214"/>
                </a:moveTo>
                <a:cubicBezTo>
                  <a:pt x="206" y="217"/>
                  <a:pt x="206" y="217"/>
                  <a:pt x="208" y="219"/>
                </a:cubicBezTo>
                <a:cubicBezTo>
                  <a:pt x="210" y="217"/>
                  <a:pt x="210" y="215"/>
                  <a:pt x="207" y="214"/>
                </a:cubicBezTo>
                <a:close/>
                <a:moveTo>
                  <a:pt x="42" y="215"/>
                </a:moveTo>
                <a:cubicBezTo>
                  <a:pt x="40" y="218"/>
                  <a:pt x="42" y="221"/>
                  <a:pt x="43" y="224"/>
                </a:cubicBezTo>
                <a:cubicBezTo>
                  <a:pt x="43" y="221"/>
                  <a:pt x="43" y="218"/>
                  <a:pt x="43" y="215"/>
                </a:cubicBezTo>
                <a:cubicBezTo>
                  <a:pt x="42" y="215"/>
                  <a:pt x="42" y="215"/>
                  <a:pt x="42" y="215"/>
                </a:cubicBezTo>
                <a:close/>
                <a:moveTo>
                  <a:pt x="81" y="156"/>
                </a:moveTo>
                <a:cubicBezTo>
                  <a:pt x="81" y="156"/>
                  <a:pt x="81" y="156"/>
                  <a:pt x="81" y="156"/>
                </a:cubicBezTo>
                <a:cubicBezTo>
                  <a:pt x="78" y="156"/>
                  <a:pt x="75" y="157"/>
                  <a:pt x="73" y="158"/>
                </a:cubicBezTo>
                <a:cubicBezTo>
                  <a:pt x="72" y="158"/>
                  <a:pt x="72" y="158"/>
                  <a:pt x="72" y="159"/>
                </a:cubicBezTo>
                <a:cubicBezTo>
                  <a:pt x="75" y="158"/>
                  <a:pt x="77" y="158"/>
                  <a:pt x="80" y="157"/>
                </a:cubicBezTo>
                <a:cubicBezTo>
                  <a:pt x="80" y="157"/>
                  <a:pt x="80" y="156"/>
                  <a:pt x="81" y="156"/>
                </a:cubicBezTo>
                <a:close/>
                <a:moveTo>
                  <a:pt x="150" y="205"/>
                </a:moveTo>
                <a:cubicBezTo>
                  <a:pt x="149" y="201"/>
                  <a:pt x="149" y="198"/>
                  <a:pt x="149" y="195"/>
                </a:cubicBezTo>
                <a:cubicBezTo>
                  <a:pt x="149" y="195"/>
                  <a:pt x="148" y="195"/>
                  <a:pt x="148" y="195"/>
                </a:cubicBezTo>
                <a:cubicBezTo>
                  <a:pt x="148" y="196"/>
                  <a:pt x="147" y="197"/>
                  <a:pt x="147" y="199"/>
                </a:cubicBezTo>
                <a:cubicBezTo>
                  <a:pt x="149" y="199"/>
                  <a:pt x="149" y="201"/>
                  <a:pt x="148" y="202"/>
                </a:cubicBezTo>
                <a:cubicBezTo>
                  <a:pt x="148" y="203"/>
                  <a:pt x="148" y="204"/>
                  <a:pt x="148" y="204"/>
                </a:cubicBezTo>
                <a:cubicBezTo>
                  <a:pt x="148" y="204"/>
                  <a:pt x="149" y="204"/>
                  <a:pt x="150" y="205"/>
                </a:cubicBezTo>
                <a:close/>
                <a:moveTo>
                  <a:pt x="108" y="124"/>
                </a:moveTo>
                <a:cubicBezTo>
                  <a:pt x="110" y="123"/>
                  <a:pt x="112" y="122"/>
                  <a:pt x="114" y="121"/>
                </a:cubicBezTo>
                <a:cubicBezTo>
                  <a:pt x="113" y="121"/>
                  <a:pt x="112" y="121"/>
                  <a:pt x="111" y="121"/>
                </a:cubicBezTo>
                <a:cubicBezTo>
                  <a:pt x="110" y="120"/>
                  <a:pt x="109" y="120"/>
                  <a:pt x="108" y="120"/>
                </a:cubicBezTo>
                <a:cubicBezTo>
                  <a:pt x="108" y="122"/>
                  <a:pt x="108" y="123"/>
                  <a:pt x="108" y="124"/>
                </a:cubicBezTo>
                <a:close/>
                <a:moveTo>
                  <a:pt x="226" y="198"/>
                </a:moveTo>
                <a:cubicBezTo>
                  <a:pt x="227" y="196"/>
                  <a:pt x="227" y="193"/>
                  <a:pt x="226" y="191"/>
                </a:cubicBezTo>
                <a:cubicBezTo>
                  <a:pt x="225" y="193"/>
                  <a:pt x="225" y="194"/>
                  <a:pt x="224" y="196"/>
                </a:cubicBezTo>
                <a:cubicBezTo>
                  <a:pt x="224" y="196"/>
                  <a:pt x="224" y="197"/>
                  <a:pt x="225" y="197"/>
                </a:cubicBezTo>
                <a:cubicBezTo>
                  <a:pt x="225" y="198"/>
                  <a:pt x="226" y="198"/>
                  <a:pt x="226" y="198"/>
                </a:cubicBezTo>
                <a:close/>
                <a:moveTo>
                  <a:pt x="208" y="137"/>
                </a:moveTo>
                <a:cubicBezTo>
                  <a:pt x="208" y="134"/>
                  <a:pt x="209" y="131"/>
                  <a:pt x="209" y="128"/>
                </a:cubicBezTo>
                <a:cubicBezTo>
                  <a:pt x="209" y="128"/>
                  <a:pt x="209" y="128"/>
                  <a:pt x="209" y="128"/>
                </a:cubicBezTo>
                <a:cubicBezTo>
                  <a:pt x="208" y="130"/>
                  <a:pt x="206" y="133"/>
                  <a:pt x="207" y="136"/>
                </a:cubicBezTo>
                <a:cubicBezTo>
                  <a:pt x="207" y="136"/>
                  <a:pt x="207" y="137"/>
                  <a:pt x="208" y="137"/>
                </a:cubicBezTo>
                <a:close/>
                <a:moveTo>
                  <a:pt x="76" y="183"/>
                </a:moveTo>
                <a:cubicBezTo>
                  <a:pt x="75" y="183"/>
                  <a:pt x="73" y="185"/>
                  <a:pt x="72" y="186"/>
                </a:cubicBezTo>
                <a:cubicBezTo>
                  <a:pt x="73" y="187"/>
                  <a:pt x="73" y="188"/>
                  <a:pt x="74" y="189"/>
                </a:cubicBezTo>
                <a:cubicBezTo>
                  <a:pt x="75" y="187"/>
                  <a:pt x="76" y="185"/>
                  <a:pt x="76" y="183"/>
                </a:cubicBezTo>
                <a:close/>
                <a:moveTo>
                  <a:pt x="52" y="165"/>
                </a:moveTo>
                <a:cubicBezTo>
                  <a:pt x="52" y="165"/>
                  <a:pt x="52" y="165"/>
                  <a:pt x="52" y="165"/>
                </a:cubicBezTo>
                <a:cubicBezTo>
                  <a:pt x="53" y="164"/>
                  <a:pt x="55" y="164"/>
                  <a:pt x="56" y="163"/>
                </a:cubicBezTo>
                <a:cubicBezTo>
                  <a:pt x="56" y="162"/>
                  <a:pt x="56" y="162"/>
                  <a:pt x="56" y="161"/>
                </a:cubicBezTo>
                <a:cubicBezTo>
                  <a:pt x="55" y="161"/>
                  <a:pt x="55" y="160"/>
                  <a:pt x="54" y="159"/>
                </a:cubicBezTo>
                <a:cubicBezTo>
                  <a:pt x="53" y="161"/>
                  <a:pt x="53" y="163"/>
                  <a:pt x="52" y="165"/>
                </a:cubicBezTo>
                <a:close/>
                <a:moveTo>
                  <a:pt x="176" y="249"/>
                </a:moveTo>
                <a:cubicBezTo>
                  <a:pt x="175" y="247"/>
                  <a:pt x="175" y="246"/>
                  <a:pt x="174" y="244"/>
                </a:cubicBezTo>
                <a:cubicBezTo>
                  <a:pt x="173" y="245"/>
                  <a:pt x="173" y="246"/>
                  <a:pt x="173" y="247"/>
                </a:cubicBezTo>
                <a:cubicBezTo>
                  <a:pt x="173" y="248"/>
                  <a:pt x="174" y="249"/>
                  <a:pt x="175" y="250"/>
                </a:cubicBezTo>
                <a:cubicBezTo>
                  <a:pt x="175" y="250"/>
                  <a:pt x="175" y="250"/>
                  <a:pt x="176" y="250"/>
                </a:cubicBezTo>
                <a:cubicBezTo>
                  <a:pt x="176" y="250"/>
                  <a:pt x="176" y="249"/>
                  <a:pt x="176" y="249"/>
                </a:cubicBezTo>
                <a:close/>
                <a:moveTo>
                  <a:pt x="166" y="259"/>
                </a:moveTo>
                <a:cubicBezTo>
                  <a:pt x="162" y="260"/>
                  <a:pt x="159" y="261"/>
                  <a:pt x="155" y="263"/>
                </a:cubicBezTo>
                <a:cubicBezTo>
                  <a:pt x="157" y="263"/>
                  <a:pt x="157" y="263"/>
                  <a:pt x="159" y="263"/>
                </a:cubicBezTo>
                <a:cubicBezTo>
                  <a:pt x="160" y="262"/>
                  <a:pt x="162" y="261"/>
                  <a:pt x="164" y="260"/>
                </a:cubicBezTo>
                <a:cubicBezTo>
                  <a:pt x="165" y="260"/>
                  <a:pt x="165" y="259"/>
                  <a:pt x="166" y="259"/>
                </a:cubicBezTo>
                <a:close/>
                <a:moveTo>
                  <a:pt x="235" y="181"/>
                </a:moveTo>
                <a:cubicBezTo>
                  <a:pt x="233" y="188"/>
                  <a:pt x="232" y="196"/>
                  <a:pt x="231" y="203"/>
                </a:cubicBezTo>
                <a:cubicBezTo>
                  <a:pt x="233" y="196"/>
                  <a:pt x="234" y="188"/>
                  <a:pt x="235" y="181"/>
                </a:cubicBezTo>
                <a:close/>
                <a:moveTo>
                  <a:pt x="147" y="169"/>
                </a:moveTo>
                <a:cubicBezTo>
                  <a:pt x="148" y="172"/>
                  <a:pt x="149" y="174"/>
                  <a:pt x="150" y="176"/>
                </a:cubicBezTo>
                <a:cubicBezTo>
                  <a:pt x="150" y="176"/>
                  <a:pt x="150" y="176"/>
                  <a:pt x="150" y="176"/>
                </a:cubicBezTo>
                <a:cubicBezTo>
                  <a:pt x="150" y="176"/>
                  <a:pt x="151" y="176"/>
                  <a:pt x="150" y="176"/>
                </a:cubicBezTo>
                <a:cubicBezTo>
                  <a:pt x="151" y="175"/>
                  <a:pt x="151" y="174"/>
                  <a:pt x="152" y="172"/>
                </a:cubicBezTo>
                <a:cubicBezTo>
                  <a:pt x="150" y="171"/>
                  <a:pt x="149" y="170"/>
                  <a:pt x="147" y="169"/>
                </a:cubicBezTo>
                <a:close/>
                <a:moveTo>
                  <a:pt x="80" y="152"/>
                </a:moveTo>
                <a:cubicBezTo>
                  <a:pt x="81" y="152"/>
                  <a:pt x="82" y="152"/>
                  <a:pt x="83" y="152"/>
                </a:cubicBezTo>
                <a:cubicBezTo>
                  <a:pt x="85" y="152"/>
                  <a:pt x="86" y="150"/>
                  <a:pt x="85" y="148"/>
                </a:cubicBezTo>
                <a:cubicBezTo>
                  <a:pt x="84" y="149"/>
                  <a:pt x="82" y="151"/>
                  <a:pt x="80" y="152"/>
                </a:cubicBezTo>
                <a:close/>
                <a:moveTo>
                  <a:pt x="200" y="176"/>
                </a:moveTo>
                <a:cubicBezTo>
                  <a:pt x="200" y="176"/>
                  <a:pt x="200" y="176"/>
                  <a:pt x="200" y="176"/>
                </a:cubicBezTo>
                <a:cubicBezTo>
                  <a:pt x="199" y="177"/>
                  <a:pt x="198" y="178"/>
                  <a:pt x="197" y="179"/>
                </a:cubicBezTo>
                <a:cubicBezTo>
                  <a:pt x="196" y="181"/>
                  <a:pt x="195" y="183"/>
                  <a:pt x="196" y="185"/>
                </a:cubicBezTo>
                <a:cubicBezTo>
                  <a:pt x="198" y="181"/>
                  <a:pt x="199" y="179"/>
                  <a:pt x="200" y="176"/>
                </a:cubicBezTo>
                <a:close/>
                <a:moveTo>
                  <a:pt x="169" y="264"/>
                </a:moveTo>
                <a:cubicBezTo>
                  <a:pt x="168" y="264"/>
                  <a:pt x="167" y="265"/>
                  <a:pt x="166" y="266"/>
                </a:cubicBezTo>
                <a:cubicBezTo>
                  <a:pt x="167" y="267"/>
                  <a:pt x="167" y="267"/>
                  <a:pt x="168" y="268"/>
                </a:cubicBezTo>
                <a:cubicBezTo>
                  <a:pt x="169" y="268"/>
                  <a:pt x="169" y="267"/>
                  <a:pt x="170" y="267"/>
                </a:cubicBezTo>
                <a:cubicBezTo>
                  <a:pt x="170" y="266"/>
                  <a:pt x="169" y="265"/>
                  <a:pt x="169" y="264"/>
                </a:cubicBezTo>
                <a:close/>
                <a:moveTo>
                  <a:pt x="43" y="148"/>
                </a:moveTo>
                <a:cubicBezTo>
                  <a:pt x="43" y="148"/>
                  <a:pt x="43" y="148"/>
                  <a:pt x="43" y="148"/>
                </a:cubicBezTo>
                <a:cubicBezTo>
                  <a:pt x="42" y="149"/>
                  <a:pt x="41" y="151"/>
                  <a:pt x="41" y="153"/>
                </a:cubicBezTo>
                <a:cubicBezTo>
                  <a:pt x="42" y="152"/>
                  <a:pt x="43" y="152"/>
                  <a:pt x="44" y="151"/>
                </a:cubicBezTo>
                <a:cubicBezTo>
                  <a:pt x="44" y="150"/>
                  <a:pt x="44" y="149"/>
                  <a:pt x="43" y="148"/>
                </a:cubicBezTo>
                <a:close/>
                <a:moveTo>
                  <a:pt x="181" y="194"/>
                </a:moveTo>
                <a:cubicBezTo>
                  <a:pt x="181" y="191"/>
                  <a:pt x="180" y="185"/>
                  <a:pt x="180" y="183"/>
                </a:cubicBezTo>
                <a:cubicBezTo>
                  <a:pt x="179" y="185"/>
                  <a:pt x="179" y="186"/>
                  <a:pt x="179" y="188"/>
                </a:cubicBezTo>
                <a:cubicBezTo>
                  <a:pt x="179" y="190"/>
                  <a:pt x="180" y="191"/>
                  <a:pt x="181" y="194"/>
                </a:cubicBezTo>
                <a:close/>
                <a:moveTo>
                  <a:pt x="61" y="182"/>
                </a:moveTo>
                <a:cubicBezTo>
                  <a:pt x="61" y="181"/>
                  <a:pt x="61" y="180"/>
                  <a:pt x="61" y="179"/>
                </a:cubicBezTo>
                <a:cubicBezTo>
                  <a:pt x="59" y="180"/>
                  <a:pt x="58" y="180"/>
                  <a:pt x="56" y="181"/>
                </a:cubicBezTo>
                <a:cubicBezTo>
                  <a:pt x="57" y="181"/>
                  <a:pt x="57" y="182"/>
                  <a:pt x="57" y="182"/>
                </a:cubicBezTo>
                <a:cubicBezTo>
                  <a:pt x="58" y="182"/>
                  <a:pt x="60" y="182"/>
                  <a:pt x="61" y="182"/>
                </a:cubicBezTo>
                <a:close/>
                <a:moveTo>
                  <a:pt x="73" y="205"/>
                </a:moveTo>
                <a:cubicBezTo>
                  <a:pt x="73" y="205"/>
                  <a:pt x="73" y="205"/>
                  <a:pt x="73" y="204"/>
                </a:cubicBezTo>
                <a:cubicBezTo>
                  <a:pt x="74" y="203"/>
                  <a:pt x="75" y="202"/>
                  <a:pt x="75" y="201"/>
                </a:cubicBezTo>
                <a:cubicBezTo>
                  <a:pt x="76" y="200"/>
                  <a:pt x="76" y="199"/>
                  <a:pt x="74" y="198"/>
                </a:cubicBezTo>
                <a:cubicBezTo>
                  <a:pt x="73" y="200"/>
                  <a:pt x="73" y="203"/>
                  <a:pt x="73" y="205"/>
                </a:cubicBezTo>
                <a:close/>
                <a:moveTo>
                  <a:pt x="187" y="30"/>
                </a:moveTo>
                <a:cubicBezTo>
                  <a:pt x="190" y="35"/>
                  <a:pt x="192" y="39"/>
                  <a:pt x="195" y="43"/>
                </a:cubicBezTo>
                <a:cubicBezTo>
                  <a:pt x="194" y="38"/>
                  <a:pt x="190" y="34"/>
                  <a:pt x="187" y="30"/>
                </a:cubicBezTo>
                <a:close/>
                <a:moveTo>
                  <a:pt x="73" y="223"/>
                </a:moveTo>
                <a:cubicBezTo>
                  <a:pt x="73" y="223"/>
                  <a:pt x="73" y="223"/>
                  <a:pt x="73" y="223"/>
                </a:cubicBezTo>
                <a:cubicBezTo>
                  <a:pt x="73" y="224"/>
                  <a:pt x="72" y="225"/>
                  <a:pt x="72" y="227"/>
                </a:cubicBezTo>
                <a:cubicBezTo>
                  <a:pt x="72" y="228"/>
                  <a:pt x="74" y="230"/>
                  <a:pt x="75" y="231"/>
                </a:cubicBezTo>
                <a:cubicBezTo>
                  <a:pt x="74" y="228"/>
                  <a:pt x="74" y="225"/>
                  <a:pt x="73" y="223"/>
                </a:cubicBezTo>
                <a:close/>
                <a:moveTo>
                  <a:pt x="203" y="142"/>
                </a:moveTo>
                <a:cubicBezTo>
                  <a:pt x="202" y="144"/>
                  <a:pt x="200" y="146"/>
                  <a:pt x="198" y="148"/>
                </a:cubicBezTo>
                <a:cubicBezTo>
                  <a:pt x="199" y="148"/>
                  <a:pt x="201" y="147"/>
                  <a:pt x="202" y="146"/>
                </a:cubicBezTo>
                <a:cubicBezTo>
                  <a:pt x="202" y="146"/>
                  <a:pt x="203" y="146"/>
                  <a:pt x="203" y="145"/>
                </a:cubicBezTo>
                <a:cubicBezTo>
                  <a:pt x="203" y="144"/>
                  <a:pt x="203" y="143"/>
                  <a:pt x="203" y="142"/>
                </a:cubicBezTo>
                <a:close/>
                <a:moveTo>
                  <a:pt x="40" y="140"/>
                </a:moveTo>
                <a:cubicBezTo>
                  <a:pt x="40" y="141"/>
                  <a:pt x="37" y="141"/>
                  <a:pt x="37" y="144"/>
                </a:cubicBezTo>
                <a:cubicBezTo>
                  <a:pt x="39" y="143"/>
                  <a:pt x="40" y="143"/>
                  <a:pt x="41" y="144"/>
                </a:cubicBezTo>
                <a:cubicBezTo>
                  <a:pt x="42" y="143"/>
                  <a:pt x="41" y="142"/>
                  <a:pt x="40" y="140"/>
                </a:cubicBezTo>
                <a:close/>
                <a:moveTo>
                  <a:pt x="44" y="155"/>
                </a:moveTo>
                <a:cubicBezTo>
                  <a:pt x="43" y="155"/>
                  <a:pt x="43" y="156"/>
                  <a:pt x="42" y="156"/>
                </a:cubicBezTo>
                <a:cubicBezTo>
                  <a:pt x="40" y="157"/>
                  <a:pt x="40" y="158"/>
                  <a:pt x="40" y="160"/>
                </a:cubicBezTo>
                <a:cubicBezTo>
                  <a:pt x="41" y="159"/>
                  <a:pt x="42" y="158"/>
                  <a:pt x="43" y="157"/>
                </a:cubicBezTo>
                <a:cubicBezTo>
                  <a:pt x="44" y="157"/>
                  <a:pt x="44" y="156"/>
                  <a:pt x="44" y="155"/>
                </a:cubicBezTo>
                <a:close/>
                <a:moveTo>
                  <a:pt x="138" y="150"/>
                </a:moveTo>
                <a:cubicBezTo>
                  <a:pt x="139" y="148"/>
                  <a:pt x="139" y="147"/>
                  <a:pt x="138" y="146"/>
                </a:cubicBezTo>
                <a:cubicBezTo>
                  <a:pt x="137" y="147"/>
                  <a:pt x="136" y="146"/>
                  <a:pt x="135" y="148"/>
                </a:cubicBezTo>
                <a:cubicBezTo>
                  <a:pt x="136" y="149"/>
                  <a:pt x="137" y="149"/>
                  <a:pt x="138" y="150"/>
                </a:cubicBezTo>
                <a:close/>
                <a:moveTo>
                  <a:pt x="160" y="148"/>
                </a:moveTo>
                <a:cubicBezTo>
                  <a:pt x="160" y="148"/>
                  <a:pt x="160" y="148"/>
                  <a:pt x="160" y="148"/>
                </a:cubicBezTo>
                <a:cubicBezTo>
                  <a:pt x="159" y="146"/>
                  <a:pt x="156" y="143"/>
                  <a:pt x="154" y="142"/>
                </a:cubicBezTo>
                <a:cubicBezTo>
                  <a:pt x="155" y="143"/>
                  <a:pt x="155" y="144"/>
                  <a:pt x="155" y="144"/>
                </a:cubicBezTo>
                <a:cubicBezTo>
                  <a:pt x="157" y="146"/>
                  <a:pt x="159" y="147"/>
                  <a:pt x="160" y="148"/>
                </a:cubicBezTo>
                <a:close/>
                <a:moveTo>
                  <a:pt x="154" y="208"/>
                </a:moveTo>
                <a:cubicBezTo>
                  <a:pt x="154" y="208"/>
                  <a:pt x="154" y="208"/>
                  <a:pt x="154" y="208"/>
                </a:cubicBezTo>
                <a:cubicBezTo>
                  <a:pt x="154" y="209"/>
                  <a:pt x="154" y="210"/>
                  <a:pt x="154" y="211"/>
                </a:cubicBezTo>
                <a:cubicBezTo>
                  <a:pt x="155" y="212"/>
                  <a:pt x="156" y="214"/>
                  <a:pt x="157" y="215"/>
                </a:cubicBezTo>
                <a:cubicBezTo>
                  <a:pt x="157" y="215"/>
                  <a:pt x="157" y="215"/>
                  <a:pt x="158" y="215"/>
                </a:cubicBezTo>
                <a:cubicBezTo>
                  <a:pt x="156" y="213"/>
                  <a:pt x="155" y="210"/>
                  <a:pt x="154" y="208"/>
                </a:cubicBezTo>
                <a:close/>
                <a:moveTo>
                  <a:pt x="83" y="272"/>
                </a:moveTo>
                <a:cubicBezTo>
                  <a:pt x="83" y="270"/>
                  <a:pt x="83" y="268"/>
                  <a:pt x="83" y="266"/>
                </a:cubicBezTo>
                <a:cubicBezTo>
                  <a:pt x="83" y="266"/>
                  <a:pt x="83" y="266"/>
                  <a:pt x="83" y="266"/>
                </a:cubicBezTo>
                <a:cubicBezTo>
                  <a:pt x="82" y="268"/>
                  <a:pt x="81" y="269"/>
                  <a:pt x="80" y="271"/>
                </a:cubicBezTo>
                <a:cubicBezTo>
                  <a:pt x="81" y="271"/>
                  <a:pt x="82" y="272"/>
                  <a:pt x="83" y="272"/>
                </a:cubicBezTo>
                <a:close/>
                <a:moveTo>
                  <a:pt x="161" y="123"/>
                </a:moveTo>
                <a:cubicBezTo>
                  <a:pt x="161" y="123"/>
                  <a:pt x="162" y="122"/>
                  <a:pt x="162" y="122"/>
                </a:cubicBezTo>
                <a:cubicBezTo>
                  <a:pt x="162" y="121"/>
                  <a:pt x="162" y="119"/>
                  <a:pt x="161" y="117"/>
                </a:cubicBezTo>
                <a:cubicBezTo>
                  <a:pt x="161" y="117"/>
                  <a:pt x="160" y="117"/>
                  <a:pt x="160" y="117"/>
                </a:cubicBezTo>
                <a:cubicBezTo>
                  <a:pt x="159" y="120"/>
                  <a:pt x="161" y="121"/>
                  <a:pt x="161" y="123"/>
                </a:cubicBezTo>
                <a:close/>
                <a:moveTo>
                  <a:pt x="159" y="272"/>
                </a:moveTo>
                <a:cubicBezTo>
                  <a:pt x="159" y="272"/>
                  <a:pt x="159" y="272"/>
                  <a:pt x="159" y="272"/>
                </a:cubicBezTo>
                <a:cubicBezTo>
                  <a:pt x="161" y="272"/>
                  <a:pt x="163" y="271"/>
                  <a:pt x="165" y="270"/>
                </a:cubicBezTo>
                <a:cubicBezTo>
                  <a:pt x="164" y="269"/>
                  <a:pt x="164" y="269"/>
                  <a:pt x="163" y="268"/>
                </a:cubicBezTo>
                <a:cubicBezTo>
                  <a:pt x="162" y="270"/>
                  <a:pt x="160" y="271"/>
                  <a:pt x="159" y="272"/>
                </a:cubicBezTo>
                <a:close/>
                <a:moveTo>
                  <a:pt x="47" y="147"/>
                </a:moveTo>
                <a:cubicBezTo>
                  <a:pt x="47" y="145"/>
                  <a:pt x="47" y="143"/>
                  <a:pt x="47" y="141"/>
                </a:cubicBezTo>
                <a:cubicBezTo>
                  <a:pt x="47" y="141"/>
                  <a:pt x="47" y="141"/>
                  <a:pt x="47" y="141"/>
                </a:cubicBezTo>
                <a:cubicBezTo>
                  <a:pt x="46" y="142"/>
                  <a:pt x="45" y="143"/>
                  <a:pt x="45" y="144"/>
                </a:cubicBezTo>
                <a:cubicBezTo>
                  <a:pt x="45" y="145"/>
                  <a:pt x="46" y="146"/>
                  <a:pt x="46" y="147"/>
                </a:cubicBezTo>
                <a:cubicBezTo>
                  <a:pt x="46" y="147"/>
                  <a:pt x="47" y="147"/>
                  <a:pt x="47" y="147"/>
                </a:cubicBezTo>
                <a:close/>
                <a:moveTo>
                  <a:pt x="168" y="192"/>
                </a:moveTo>
                <a:cubicBezTo>
                  <a:pt x="168" y="193"/>
                  <a:pt x="169" y="194"/>
                  <a:pt x="169" y="194"/>
                </a:cubicBezTo>
                <a:cubicBezTo>
                  <a:pt x="169" y="193"/>
                  <a:pt x="169" y="193"/>
                  <a:pt x="170" y="192"/>
                </a:cubicBezTo>
                <a:cubicBezTo>
                  <a:pt x="170" y="191"/>
                  <a:pt x="170" y="191"/>
                  <a:pt x="170" y="190"/>
                </a:cubicBezTo>
                <a:cubicBezTo>
                  <a:pt x="171" y="188"/>
                  <a:pt x="171" y="187"/>
                  <a:pt x="170" y="185"/>
                </a:cubicBezTo>
                <a:cubicBezTo>
                  <a:pt x="170" y="188"/>
                  <a:pt x="170" y="190"/>
                  <a:pt x="168" y="192"/>
                </a:cubicBezTo>
                <a:close/>
                <a:moveTo>
                  <a:pt x="37" y="233"/>
                </a:moveTo>
                <a:cubicBezTo>
                  <a:pt x="37" y="233"/>
                  <a:pt x="37" y="233"/>
                  <a:pt x="37" y="233"/>
                </a:cubicBezTo>
                <a:cubicBezTo>
                  <a:pt x="36" y="230"/>
                  <a:pt x="34" y="228"/>
                  <a:pt x="32" y="226"/>
                </a:cubicBezTo>
                <a:cubicBezTo>
                  <a:pt x="33" y="228"/>
                  <a:pt x="34" y="230"/>
                  <a:pt x="36" y="233"/>
                </a:cubicBezTo>
                <a:cubicBezTo>
                  <a:pt x="36" y="233"/>
                  <a:pt x="36" y="233"/>
                  <a:pt x="37" y="233"/>
                </a:cubicBezTo>
                <a:close/>
                <a:moveTo>
                  <a:pt x="145" y="268"/>
                </a:moveTo>
                <a:cubicBezTo>
                  <a:pt x="147" y="267"/>
                  <a:pt x="149" y="267"/>
                  <a:pt x="152" y="266"/>
                </a:cubicBezTo>
                <a:cubicBezTo>
                  <a:pt x="148" y="265"/>
                  <a:pt x="146" y="266"/>
                  <a:pt x="145" y="268"/>
                </a:cubicBezTo>
                <a:close/>
                <a:moveTo>
                  <a:pt x="34" y="145"/>
                </a:moveTo>
                <a:cubicBezTo>
                  <a:pt x="33" y="145"/>
                  <a:pt x="33" y="146"/>
                  <a:pt x="33" y="146"/>
                </a:cubicBezTo>
                <a:cubicBezTo>
                  <a:pt x="33" y="148"/>
                  <a:pt x="33" y="149"/>
                  <a:pt x="34" y="151"/>
                </a:cubicBezTo>
                <a:cubicBezTo>
                  <a:pt x="35" y="148"/>
                  <a:pt x="35" y="148"/>
                  <a:pt x="34" y="145"/>
                </a:cubicBezTo>
                <a:close/>
                <a:moveTo>
                  <a:pt x="17" y="117"/>
                </a:moveTo>
                <a:cubicBezTo>
                  <a:pt x="15" y="117"/>
                  <a:pt x="12" y="119"/>
                  <a:pt x="12" y="122"/>
                </a:cubicBezTo>
                <a:cubicBezTo>
                  <a:pt x="14" y="120"/>
                  <a:pt x="15" y="119"/>
                  <a:pt x="17" y="117"/>
                </a:cubicBezTo>
                <a:close/>
                <a:moveTo>
                  <a:pt x="91" y="177"/>
                </a:moveTo>
                <a:cubicBezTo>
                  <a:pt x="90" y="180"/>
                  <a:pt x="90" y="181"/>
                  <a:pt x="91" y="183"/>
                </a:cubicBezTo>
                <a:cubicBezTo>
                  <a:pt x="92" y="181"/>
                  <a:pt x="92" y="179"/>
                  <a:pt x="91" y="177"/>
                </a:cubicBezTo>
                <a:close/>
                <a:moveTo>
                  <a:pt x="144" y="277"/>
                </a:moveTo>
                <a:cubicBezTo>
                  <a:pt x="144" y="277"/>
                  <a:pt x="144" y="277"/>
                  <a:pt x="144" y="277"/>
                </a:cubicBezTo>
                <a:cubicBezTo>
                  <a:pt x="144" y="276"/>
                  <a:pt x="143" y="275"/>
                  <a:pt x="143" y="273"/>
                </a:cubicBezTo>
                <a:cubicBezTo>
                  <a:pt x="142" y="273"/>
                  <a:pt x="141" y="273"/>
                  <a:pt x="140" y="274"/>
                </a:cubicBezTo>
                <a:cubicBezTo>
                  <a:pt x="141" y="275"/>
                  <a:pt x="143" y="276"/>
                  <a:pt x="144" y="277"/>
                </a:cubicBezTo>
                <a:close/>
                <a:moveTo>
                  <a:pt x="48" y="169"/>
                </a:moveTo>
                <a:cubicBezTo>
                  <a:pt x="48" y="166"/>
                  <a:pt x="48" y="163"/>
                  <a:pt x="47" y="162"/>
                </a:cubicBezTo>
                <a:cubicBezTo>
                  <a:pt x="47" y="164"/>
                  <a:pt x="47" y="166"/>
                  <a:pt x="48" y="169"/>
                </a:cubicBezTo>
                <a:cubicBezTo>
                  <a:pt x="48" y="169"/>
                  <a:pt x="48" y="169"/>
                  <a:pt x="48" y="169"/>
                </a:cubicBezTo>
                <a:close/>
                <a:moveTo>
                  <a:pt x="131" y="290"/>
                </a:moveTo>
                <a:cubicBezTo>
                  <a:pt x="131" y="290"/>
                  <a:pt x="131" y="290"/>
                  <a:pt x="131" y="290"/>
                </a:cubicBezTo>
                <a:cubicBezTo>
                  <a:pt x="129" y="290"/>
                  <a:pt x="128" y="290"/>
                  <a:pt x="126" y="290"/>
                </a:cubicBezTo>
                <a:cubicBezTo>
                  <a:pt x="124" y="290"/>
                  <a:pt x="124" y="290"/>
                  <a:pt x="124" y="291"/>
                </a:cubicBezTo>
                <a:cubicBezTo>
                  <a:pt x="126" y="291"/>
                  <a:pt x="129" y="290"/>
                  <a:pt x="131" y="290"/>
                </a:cubicBezTo>
                <a:close/>
                <a:moveTo>
                  <a:pt x="38" y="134"/>
                </a:moveTo>
                <a:cubicBezTo>
                  <a:pt x="37" y="134"/>
                  <a:pt x="37" y="134"/>
                  <a:pt x="37" y="135"/>
                </a:cubicBezTo>
                <a:cubicBezTo>
                  <a:pt x="37" y="136"/>
                  <a:pt x="37" y="137"/>
                  <a:pt x="37" y="139"/>
                </a:cubicBezTo>
                <a:cubicBezTo>
                  <a:pt x="38" y="138"/>
                  <a:pt x="39" y="138"/>
                  <a:pt x="39" y="137"/>
                </a:cubicBezTo>
                <a:cubicBezTo>
                  <a:pt x="39" y="136"/>
                  <a:pt x="38" y="135"/>
                  <a:pt x="38" y="134"/>
                </a:cubicBezTo>
                <a:close/>
                <a:moveTo>
                  <a:pt x="65" y="248"/>
                </a:moveTo>
                <a:cubicBezTo>
                  <a:pt x="65" y="248"/>
                  <a:pt x="66" y="248"/>
                  <a:pt x="66" y="248"/>
                </a:cubicBezTo>
                <a:cubicBezTo>
                  <a:pt x="66" y="247"/>
                  <a:pt x="67" y="245"/>
                  <a:pt x="68" y="244"/>
                </a:cubicBezTo>
                <a:cubicBezTo>
                  <a:pt x="68" y="243"/>
                  <a:pt x="68" y="243"/>
                  <a:pt x="67" y="242"/>
                </a:cubicBezTo>
                <a:cubicBezTo>
                  <a:pt x="66" y="244"/>
                  <a:pt x="66" y="246"/>
                  <a:pt x="65" y="248"/>
                </a:cubicBezTo>
                <a:close/>
                <a:moveTo>
                  <a:pt x="133" y="160"/>
                </a:moveTo>
                <a:cubicBezTo>
                  <a:pt x="133" y="160"/>
                  <a:pt x="133" y="160"/>
                  <a:pt x="133" y="160"/>
                </a:cubicBezTo>
                <a:cubicBezTo>
                  <a:pt x="134" y="160"/>
                  <a:pt x="135" y="160"/>
                  <a:pt x="136" y="161"/>
                </a:cubicBezTo>
                <a:cubicBezTo>
                  <a:pt x="136" y="161"/>
                  <a:pt x="137" y="161"/>
                  <a:pt x="138" y="162"/>
                </a:cubicBezTo>
                <a:cubicBezTo>
                  <a:pt x="138" y="161"/>
                  <a:pt x="137" y="161"/>
                  <a:pt x="137" y="160"/>
                </a:cubicBezTo>
                <a:cubicBezTo>
                  <a:pt x="137" y="159"/>
                  <a:pt x="137" y="159"/>
                  <a:pt x="136" y="159"/>
                </a:cubicBezTo>
                <a:cubicBezTo>
                  <a:pt x="135" y="159"/>
                  <a:pt x="134" y="159"/>
                  <a:pt x="133" y="160"/>
                </a:cubicBezTo>
                <a:close/>
                <a:moveTo>
                  <a:pt x="195" y="172"/>
                </a:moveTo>
                <a:cubicBezTo>
                  <a:pt x="195" y="172"/>
                  <a:pt x="195" y="172"/>
                  <a:pt x="194" y="172"/>
                </a:cubicBezTo>
                <a:cubicBezTo>
                  <a:pt x="194" y="174"/>
                  <a:pt x="193" y="176"/>
                  <a:pt x="192" y="178"/>
                </a:cubicBezTo>
                <a:cubicBezTo>
                  <a:pt x="192" y="178"/>
                  <a:pt x="192" y="178"/>
                  <a:pt x="193" y="179"/>
                </a:cubicBezTo>
                <a:cubicBezTo>
                  <a:pt x="193" y="178"/>
                  <a:pt x="193" y="178"/>
                  <a:pt x="194" y="178"/>
                </a:cubicBezTo>
                <a:cubicBezTo>
                  <a:pt x="194" y="176"/>
                  <a:pt x="194" y="174"/>
                  <a:pt x="195" y="172"/>
                </a:cubicBezTo>
                <a:close/>
                <a:moveTo>
                  <a:pt x="28" y="175"/>
                </a:moveTo>
                <a:cubicBezTo>
                  <a:pt x="27" y="175"/>
                  <a:pt x="27" y="176"/>
                  <a:pt x="27" y="177"/>
                </a:cubicBezTo>
                <a:cubicBezTo>
                  <a:pt x="28" y="178"/>
                  <a:pt x="28" y="180"/>
                  <a:pt x="29" y="181"/>
                </a:cubicBezTo>
                <a:cubicBezTo>
                  <a:pt x="29" y="182"/>
                  <a:pt x="30" y="182"/>
                  <a:pt x="30" y="183"/>
                </a:cubicBezTo>
                <a:cubicBezTo>
                  <a:pt x="30" y="183"/>
                  <a:pt x="30" y="183"/>
                  <a:pt x="30" y="182"/>
                </a:cubicBezTo>
                <a:cubicBezTo>
                  <a:pt x="29" y="180"/>
                  <a:pt x="29" y="178"/>
                  <a:pt x="28" y="175"/>
                </a:cubicBezTo>
                <a:close/>
                <a:moveTo>
                  <a:pt x="143" y="210"/>
                </a:moveTo>
                <a:cubicBezTo>
                  <a:pt x="143" y="209"/>
                  <a:pt x="144" y="208"/>
                  <a:pt x="143" y="206"/>
                </a:cubicBezTo>
                <a:cubicBezTo>
                  <a:pt x="142" y="206"/>
                  <a:pt x="142" y="207"/>
                  <a:pt x="141" y="207"/>
                </a:cubicBezTo>
                <a:cubicBezTo>
                  <a:pt x="142" y="208"/>
                  <a:pt x="142" y="209"/>
                  <a:pt x="143" y="210"/>
                </a:cubicBezTo>
                <a:close/>
                <a:moveTo>
                  <a:pt x="192" y="227"/>
                </a:moveTo>
                <a:cubicBezTo>
                  <a:pt x="192" y="227"/>
                  <a:pt x="192" y="227"/>
                  <a:pt x="192" y="227"/>
                </a:cubicBezTo>
                <a:cubicBezTo>
                  <a:pt x="193" y="225"/>
                  <a:pt x="193" y="224"/>
                  <a:pt x="194" y="223"/>
                </a:cubicBezTo>
                <a:cubicBezTo>
                  <a:pt x="193" y="222"/>
                  <a:pt x="193" y="222"/>
                  <a:pt x="192" y="222"/>
                </a:cubicBezTo>
                <a:cubicBezTo>
                  <a:pt x="192" y="223"/>
                  <a:pt x="192" y="225"/>
                  <a:pt x="192" y="227"/>
                </a:cubicBezTo>
                <a:close/>
                <a:moveTo>
                  <a:pt x="110" y="276"/>
                </a:moveTo>
                <a:cubicBezTo>
                  <a:pt x="111" y="277"/>
                  <a:pt x="113" y="277"/>
                  <a:pt x="115" y="277"/>
                </a:cubicBezTo>
                <a:cubicBezTo>
                  <a:pt x="113" y="275"/>
                  <a:pt x="112" y="275"/>
                  <a:pt x="110" y="276"/>
                </a:cubicBezTo>
                <a:close/>
                <a:moveTo>
                  <a:pt x="187" y="218"/>
                </a:moveTo>
                <a:cubicBezTo>
                  <a:pt x="188" y="220"/>
                  <a:pt x="188" y="221"/>
                  <a:pt x="189" y="222"/>
                </a:cubicBezTo>
                <a:cubicBezTo>
                  <a:pt x="190" y="219"/>
                  <a:pt x="189" y="218"/>
                  <a:pt x="187" y="218"/>
                </a:cubicBezTo>
                <a:close/>
                <a:moveTo>
                  <a:pt x="183" y="183"/>
                </a:moveTo>
                <a:cubicBezTo>
                  <a:pt x="184" y="179"/>
                  <a:pt x="184" y="179"/>
                  <a:pt x="182" y="178"/>
                </a:cubicBezTo>
                <a:cubicBezTo>
                  <a:pt x="182" y="180"/>
                  <a:pt x="183" y="181"/>
                  <a:pt x="183" y="183"/>
                </a:cubicBezTo>
                <a:close/>
                <a:moveTo>
                  <a:pt x="64" y="206"/>
                </a:moveTo>
                <a:cubicBezTo>
                  <a:pt x="65" y="204"/>
                  <a:pt x="66" y="203"/>
                  <a:pt x="66" y="202"/>
                </a:cubicBezTo>
                <a:cubicBezTo>
                  <a:pt x="66" y="202"/>
                  <a:pt x="66" y="202"/>
                  <a:pt x="66" y="202"/>
                </a:cubicBezTo>
                <a:cubicBezTo>
                  <a:pt x="65" y="203"/>
                  <a:pt x="64" y="203"/>
                  <a:pt x="63" y="203"/>
                </a:cubicBezTo>
                <a:cubicBezTo>
                  <a:pt x="63" y="204"/>
                  <a:pt x="64" y="205"/>
                  <a:pt x="64" y="206"/>
                </a:cubicBezTo>
                <a:close/>
                <a:moveTo>
                  <a:pt x="99" y="161"/>
                </a:moveTo>
                <a:cubicBezTo>
                  <a:pt x="99" y="161"/>
                  <a:pt x="99" y="161"/>
                  <a:pt x="100" y="161"/>
                </a:cubicBezTo>
                <a:cubicBezTo>
                  <a:pt x="100" y="159"/>
                  <a:pt x="100" y="158"/>
                  <a:pt x="100" y="156"/>
                </a:cubicBezTo>
                <a:cubicBezTo>
                  <a:pt x="98" y="157"/>
                  <a:pt x="99" y="159"/>
                  <a:pt x="99" y="161"/>
                </a:cubicBezTo>
                <a:close/>
                <a:moveTo>
                  <a:pt x="68" y="185"/>
                </a:moveTo>
                <a:cubicBezTo>
                  <a:pt x="68" y="185"/>
                  <a:pt x="67" y="184"/>
                  <a:pt x="67" y="184"/>
                </a:cubicBezTo>
                <a:cubicBezTo>
                  <a:pt x="66" y="184"/>
                  <a:pt x="66" y="184"/>
                  <a:pt x="65" y="184"/>
                </a:cubicBezTo>
                <a:cubicBezTo>
                  <a:pt x="66" y="185"/>
                  <a:pt x="66" y="186"/>
                  <a:pt x="66" y="187"/>
                </a:cubicBezTo>
                <a:cubicBezTo>
                  <a:pt x="67" y="186"/>
                  <a:pt x="67" y="186"/>
                  <a:pt x="68" y="185"/>
                </a:cubicBezTo>
                <a:close/>
                <a:moveTo>
                  <a:pt x="212" y="173"/>
                </a:moveTo>
                <a:cubicBezTo>
                  <a:pt x="211" y="173"/>
                  <a:pt x="211" y="173"/>
                  <a:pt x="211" y="173"/>
                </a:cubicBezTo>
                <a:cubicBezTo>
                  <a:pt x="211" y="175"/>
                  <a:pt x="210" y="176"/>
                  <a:pt x="210" y="178"/>
                </a:cubicBezTo>
                <a:cubicBezTo>
                  <a:pt x="211" y="178"/>
                  <a:pt x="211" y="178"/>
                  <a:pt x="211" y="177"/>
                </a:cubicBezTo>
                <a:cubicBezTo>
                  <a:pt x="211" y="176"/>
                  <a:pt x="211" y="175"/>
                  <a:pt x="212" y="173"/>
                </a:cubicBezTo>
                <a:close/>
                <a:moveTo>
                  <a:pt x="212" y="114"/>
                </a:moveTo>
                <a:cubicBezTo>
                  <a:pt x="212" y="114"/>
                  <a:pt x="213" y="115"/>
                  <a:pt x="213" y="115"/>
                </a:cubicBezTo>
                <a:cubicBezTo>
                  <a:pt x="213" y="114"/>
                  <a:pt x="213" y="113"/>
                  <a:pt x="214" y="112"/>
                </a:cubicBezTo>
                <a:cubicBezTo>
                  <a:pt x="213" y="112"/>
                  <a:pt x="213" y="111"/>
                  <a:pt x="212" y="111"/>
                </a:cubicBezTo>
                <a:cubicBezTo>
                  <a:pt x="212" y="112"/>
                  <a:pt x="212" y="112"/>
                  <a:pt x="212" y="112"/>
                </a:cubicBezTo>
                <a:cubicBezTo>
                  <a:pt x="212" y="113"/>
                  <a:pt x="212" y="113"/>
                  <a:pt x="212" y="114"/>
                </a:cubicBezTo>
                <a:close/>
                <a:moveTo>
                  <a:pt x="151" y="190"/>
                </a:moveTo>
                <a:cubicBezTo>
                  <a:pt x="151" y="192"/>
                  <a:pt x="151" y="192"/>
                  <a:pt x="152" y="193"/>
                </a:cubicBezTo>
                <a:cubicBezTo>
                  <a:pt x="152" y="192"/>
                  <a:pt x="153" y="191"/>
                  <a:pt x="153" y="189"/>
                </a:cubicBezTo>
                <a:cubicBezTo>
                  <a:pt x="152" y="189"/>
                  <a:pt x="152" y="189"/>
                  <a:pt x="151" y="190"/>
                </a:cubicBezTo>
                <a:close/>
                <a:moveTo>
                  <a:pt x="48" y="231"/>
                </a:moveTo>
                <a:cubicBezTo>
                  <a:pt x="47" y="233"/>
                  <a:pt x="47" y="234"/>
                  <a:pt x="48" y="235"/>
                </a:cubicBezTo>
                <a:cubicBezTo>
                  <a:pt x="49" y="233"/>
                  <a:pt x="49" y="232"/>
                  <a:pt x="48" y="231"/>
                </a:cubicBezTo>
                <a:close/>
                <a:moveTo>
                  <a:pt x="162" y="74"/>
                </a:moveTo>
                <a:cubicBezTo>
                  <a:pt x="162" y="76"/>
                  <a:pt x="162" y="79"/>
                  <a:pt x="162" y="82"/>
                </a:cubicBezTo>
                <a:cubicBezTo>
                  <a:pt x="163" y="79"/>
                  <a:pt x="162" y="76"/>
                  <a:pt x="162" y="74"/>
                </a:cubicBezTo>
                <a:close/>
                <a:moveTo>
                  <a:pt x="72" y="219"/>
                </a:moveTo>
                <a:cubicBezTo>
                  <a:pt x="71" y="220"/>
                  <a:pt x="70" y="220"/>
                  <a:pt x="69" y="220"/>
                </a:cubicBezTo>
                <a:cubicBezTo>
                  <a:pt x="70" y="221"/>
                  <a:pt x="70" y="221"/>
                  <a:pt x="70" y="221"/>
                </a:cubicBezTo>
                <a:cubicBezTo>
                  <a:pt x="71" y="221"/>
                  <a:pt x="72" y="221"/>
                  <a:pt x="73" y="221"/>
                </a:cubicBezTo>
                <a:cubicBezTo>
                  <a:pt x="73" y="220"/>
                  <a:pt x="73" y="220"/>
                  <a:pt x="72" y="219"/>
                </a:cubicBezTo>
                <a:close/>
                <a:moveTo>
                  <a:pt x="43" y="162"/>
                </a:moveTo>
                <a:cubicBezTo>
                  <a:pt x="43" y="162"/>
                  <a:pt x="43" y="162"/>
                  <a:pt x="43" y="162"/>
                </a:cubicBezTo>
                <a:cubicBezTo>
                  <a:pt x="42" y="162"/>
                  <a:pt x="42" y="162"/>
                  <a:pt x="41" y="163"/>
                </a:cubicBezTo>
                <a:cubicBezTo>
                  <a:pt x="40" y="164"/>
                  <a:pt x="40" y="164"/>
                  <a:pt x="41" y="165"/>
                </a:cubicBezTo>
                <a:cubicBezTo>
                  <a:pt x="42" y="164"/>
                  <a:pt x="42" y="163"/>
                  <a:pt x="43" y="162"/>
                </a:cubicBezTo>
                <a:close/>
                <a:moveTo>
                  <a:pt x="174" y="192"/>
                </a:moveTo>
                <a:cubicBezTo>
                  <a:pt x="175" y="191"/>
                  <a:pt x="175" y="189"/>
                  <a:pt x="175" y="188"/>
                </a:cubicBezTo>
                <a:cubicBezTo>
                  <a:pt x="173" y="189"/>
                  <a:pt x="174" y="191"/>
                  <a:pt x="174" y="192"/>
                </a:cubicBezTo>
                <a:close/>
                <a:moveTo>
                  <a:pt x="45" y="229"/>
                </a:moveTo>
                <a:cubicBezTo>
                  <a:pt x="46" y="228"/>
                  <a:pt x="46" y="227"/>
                  <a:pt x="46" y="227"/>
                </a:cubicBezTo>
                <a:cubicBezTo>
                  <a:pt x="46" y="226"/>
                  <a:pt x="45" y="226"/>
                  <a:pt x="44" y="226"/>
                </a:cubicBezTo>
                <a:cubicBezTo>
                  <a:pt x="45" y="227"/>
                  <a:pt x="45" y="228"/>
                  <a:pt x="45" y="229"/>
                </a:cubicBezTo>
                <a:close/>
                <a:moveTo>
                  <a:pt x="203" y="56"/>
                </a:moveTo>
                <a:cubicBezTo>
                  <a:pt x="203" y="56"/>
                  <a:pt x="203" y="56"/>
                  <a:pt x="203" y="56"/>
                </a:cubicBezTo>
                <a:cubicBezTo>
                  <a:pt x="204" y="59"/>
                  <a:pt x="204" y="61"/>
                  <a:pt x="205" y="63"/>
                </a:cubicBezTo>
                <a:cubicBezTo>
                  <a:pt x="205" y="63"/>
                  <a:pt x="205" y="63"/>
                  <a:pt x="205" y="63"/>
                </a:cubicBezTo>
                <a:cubicBezTo>
                  <a:pt x="205" y="61"/>
                  <a:pt x="204" y="59"/>
                  <a:pt x="203" y="56"/>
                </a:cubicBezTo>
                <a:close/>
                <a:moveTo>
                  <a:pt x="46" y="137"/>
                </a:moveTo>
                <a:cubicBezTo>
                  <a:pt x="45" y="137"/>
                  <a:pt x="45" y="137"/>
                  <a:pt x="45" y="136"/>
                </a:cubicBezTo>
                <a:cubicBezTo>
                  <a:pt x="45" y="137"/>
                  <a:pt x="44" y="138"/>
                  <a:pt x="43" y="138"/>
                </a:cubicBezTo>
                <a:cubicBezTo>
                  <a:pt x="43" y="139"/>
                  <a:pt x="44" y="139"/>
                  <a:pt x="44" y="140"/>
                </a:cubicBezTo>
                <a:cubicBezTo>
                  <a:pt x="44" y="139"/>
                  <a:pt x="44" y="139"/>
                  <a:pt x="44" y="139"/>
                </a:cubicBezTo>
                <a:cubicBezTo>
                  <a:pt x="45" y="138"/>
                  <a:pt x="45" y="137"/>
                  <a:pt x="46" y="137"/>
                </a:cubicBezTo>
                <a:close/>
                <a:moveTo>
                  <a:pt x="33" y="142"/>
                </a:moveTo>
                <a:cubicBezTo>
                  <a:pt x="34" y="141"/>
                  <a:pt x="34" y="141"/>
                  <a:pt x="34" y="139"/>
                </a:cubicBezTo>
                <a:cubicBezTo>
                  <a:pt x="32" y="141"/>
                  <a:pt x="32" y="141"/>
                  <a:pt x="33" y="142"/>
                </a:cubicBezTo>
                <a:close/>
                <a:moveTo>
                  <a:pt x="210" y="150"/>
                </a:moveTo>
                <a:cubicBezTo>
                  <a:pt x="209" y="152"/>
                  <a:pt x="209" y="153"/>
                  <a:pt x="209" y="155"/>
                </a:cubicBezTo>
                <a:cubicBezTo>
                  <a:pt x="210" y="154"/>
                  <a:pt x="210" y="152"/>
                  <a:pt x="210" y="150"/>
                </a:cubicBezTo>
                <a:close/>
                <a:moveTo>
                  <a:pt x="231" y="161"/>
                </a:moveTo>
                <a:cubicBezTo>
                  <a:pt x="231" y="160"/>
                  <a:pt x="231" y="158"/>
                  <a:pt x="231" y="156"/>
                </a:cubicBezTo>
                <a:cubicBezTo>
                  <a:pt x="230" y="158"/>
                  <a:pt x="230" y="159"/>
                  <a:pt x="231" y="161"/>
                </a:cubicBezTo>
                <a:close/>
                <a:moveTo>
                  <a:pt x="224" y="161"/>
                </a:moveTo>
                <a:cubicBezTo>
                  <a:pt x="224" y="160"/>
                  <a:pt x="224" y="160"/>
                  <a:pt x="224" y="159"/>
                </a:cubicBezTo>
                <a:cubicBezTo>
                  <a:pt x="223" y="160"/>
                  <a:pt x="223" y="160"/>
                  <a:pt x="222" y="161"/>
                </a:cubicBezTo>
                <a:cubicBezTo>
                  <a:pt x="223" y="161"/>
                  <a:pt x="223" y="161"/>
                  <a:pt x="224" y="161"/>
                </a:cubicBezTo>
                <a:close/>
                <a:moveTo>
                  <a:pt x="187" y="181"/>
                </a:moveTo>
                <a:cubicBezTo>
                  <a:pt x="187" y="182"/>
                  <a:pt x="187" y="183"/>
                  <a:pt x="187" y="185"/>
                </a:cubicBezTo>
                <a:cubicBezTo>
                  <a:pt x="187" y="185"/>
                  <a:pt x="187" y="185"/>
                  <a:pt x="187" y="185"/>
                </a:cubicBezTo>
                <a:cubicBezTo>
                  <a:pt x="187" y="184"/>
                  <a:pt x="188" y="182"/>
                  <a:pt x="188" y="181"/>
                </a:cubicBezTo>
                <a:cubicBezTo>
                  <a:pt x="188" y="181"/>
                  <a:pt x="187" y="181"/>
                  <a:pt x="187" y="181"/>
                </a:cubicBezTo>
                <a:close/>
                <a:moveTo>
                  <a:pt x="43" y="115"/>
                </a:moveTo>
                <a:cubicBezTo>
                  <a:pt x="43" y="114"/>
                  <a:pt x="44" y="113"/>
                  <a:pt x="46" y="113"/>
                </a:cubicBezTo>
                <a:cubicBezTo>
                  <a:pt x="45" y="112"/>
                  <a:pt x="44" y="112"/>
                  <a:pt x="44" y="112"/>
                </a:cubicBezTo>
                <a:cubicBezTo>
                  <a:pt x="43" y="113"/>
                  <a:pt x="43" y="114"/>
                  <a:pt x="43" y="115"/>
                </a:cubicBezTo>
                <a:close/>
                <a:moveTo>
                  <a:pt x="74" y="251"/>
                </a:moveTo>
                <a:cubicBezTo>
                  <a:pt x="74" y="252"/>
                  <a:pt x="73" y="253"/>
                  <a:pt x="73" y="254"/>
                </a:cubicBezTo>
                <a:cubicBezTo>
                  <a:pt x="75" y="252"/>
                  <a:pt x="75" y="251"/>
                  <a:pt x="74" y="251"/>
                </a:cubicBezTo>
                <a:close/>
                <a:moveTo>
                  <a:pt x="51" y="242"/>
                </a:moveTo>
                <a:cubicBezTo>
                  <a:pt x="52" y="243"/>
                  <a:pt x="52" y="244"/>
                  <a:pt x="53" y="244"/>
                </a:cubicBezTo>
                <a:cubicBezTo>
                  <a:pt x="53" y="244"/>
                  <a:pt x="53" y="244"/>
                  <a:pt x="53" y="244"/>
                </a:cubicBezTo>
                <a:cubicBezTo>
                  <a:pt x="53" y="243"/>
                  <a:pt x="52" y="242"/>
                  <a:pt x="52" y="241"/>
                </a:cubicBezTo>
                <a:cubicBezTo>
                  <a:pt x="51" y="241"/>
                  <a:pt x="51" y="242"/>
                  <a:pt x="51" y="242"/>
                </a:cubicBezTo>
                <a:close/>
                <a:moveTo>
                  <a:pt x="106" y="140"/>
                </a:moveTo>
                <a:cubicBezTo>
                  <a:pt x="104" y="141"/>
                  <a:pt x="104" y="141"/>
                  <a:pt x="104" y="143"/>
                </a:cubicBezTo>
                <a:cubicBezTo>
                  <a:pt x="105" y="142"/>
                  <a:pt x="105" y="141"/>
                  <a:pt x="106" y="140"/>
                </a:cubicBezTo>
                <a:close/>
                <a:moveTo>
                  <a:pt x="207" y="236"/>
                </a:moveTo>
                <a:cubicBezTo>
                  <a:pt x="206" y="237"/>
                  <a:pt x="205" y="239"/>
                  <a:pt x="204" y="240"/>
                </a:cubicBezTo>
                <a:cubicBezTo>
                  <a:pt x="204" y="240"/>
                  <a:pt x="204" y="241"/>
                  <a:pt x="204" y="241"/>
                </a:cubicBezTo>
                <a:cubicBezTo>
                  <a:pt x="206" y="239"/>
                  <a:pt x="207" y="237"/>
                  <a:pt x="207" y="236"/>
                </a:cubicBezTo>
                <a:close/>
                <a:moveTo>
                  <a:pt x="154" y="177"/>
                </a:moveTo>
                <a:cubicBezTo>
                  <a:pt x="154" y="178"/>
                  <a:pt x="154" y="180"/>
                  <a:pt x="154" y="182"/>
                </a:cubicBezTo>
                <a:cubicBezTo>
                  <a:pt x="155" y="178"/>
                  <a:pt x="155" y="178"/>
                  <a:pt x="154" y="177"/>
                </a:cubicBezTo>
                <a:close/>
                <a:moveTo>
                  <a:pt x="145" y="184"/>
                </a:moveTo>
                <a:cubicBezTo>
                  <a:pt x="146" y="182"/>
                  <a:pt x="146" y="181"/>
                  <a:pt x="145" y="180"/>
                </a:cubicBezTo>
                <a:cubicBezTo>
                  <a:pt x="145" y="181"/>
                  <a:pt x="145" y="182"/>
                  <a:pt x="145" y="184"/>
                </a:cubicBezTo>
                <a:close/>
                <a:moveTo>
                  <a:pt x="211" y="190"/>
                </a:moveTo>
                <a:cubicBezTo>
                  <a:pt x="210" y="192"/>
                  <a:pt x="210" y="193"/>
                  <a:pt x="212" y="194"/>
                </a:cubicBezTo>
                <a:cubicBezTo>
                  <a:pt x="211" y="193"/>
                  <a:pt x="211" y="192"/>
                  <a:pt x="211" y="190"/>
                </a:cubicBezTo>
                <a:close/>
                <a:moveTo>
                  <a:pt x="54" y="151"/>
                </a:moveTo>
                <a:cubicBezTo>
                  <a:pt x="54" y="151"/>
                  <a:pt x="54" y="151"/>
                  <a:pt x="54" y="151"/>
                </a:cubicBezTo>
                <a:cubicBezTo>
                  <a:pt x="54" y="150"/>
                  <a:pt x="54" y="149"/>
                  <a:pt x="53" y="149"/>
                </a:cubicBezTo>
                <a:cubicBezTo>
                  <a:pt x="53" y="149"/>
                  <a:pt x="52" y="149"/>
                  <a:pt x="52" y="149"/>
                </a:cubicBezTo>
                <a:cubicBezTo>
                  <a:pt x="53" y="150"/>
                  <a:pt x="53" y="151"/>
                  <a:pt x="54" y="151"/>
                </a:cubicBezTo>
                <a:close/>
                <a:moveTo>
                  <a:pt x="199" y="207"/>
                </a:moveTo>
                <a:cubicBezTo>
                  <a:pt x="200" y="205"/>
                  <a:pt x="200" y="205"/>
                  <a:pt x="198" y="205"/>
                </a:cubicBezTo>
                <a:cubicBezTo>
                  <a:pt x="198" y="206"/>
                  <a:pt x="198" y="206"/>
                  <a:pt x="199" y="207"/>
                </a:cubicBezTo>
                <a:close/>
                <a:moveTo>
                  <a:pt x="38" y="210"/>
                </a:moveTo>
                <a:cubicBezTo>
                  <a:pt x="38" y="210"/>
                  <a:pt x="38" y="210"/>
                  <a:pt x="39" y="210"/>
                </a:cubicBezTo>
                <a:cubicBezTo>
                  <a:pt x="39" y="209"/>
                  <a:pt x="38" y="208"/>
                  <a:pt x="37" y="207"/>
                </a:cubicBezTo>
                <a:cubicBezTo>
                  <a:pt x="38" y="208"/>
                  <a:pt x="38" y="209"/>
                  <a:pt x="38" y="210"/>
                </a:cubicBezTo>
                <a:close/>
                <a:moveTo>
                  <a:pt x="74" y="162"/>
                </a:moveTo>
                <a:cubicBezTo>
                  <a:pt x="74" y="162"/>
                  <a:pt x="73" y="162"/>
                  <a:pt x="72" y="162"/>
                </a:cubicBezTo>
                <a:cubicBezTo>
                  <a:pt x="73" y="163"/>
                  <a:pt x="74" y="162"/>
                  <a:pt x="74" y="162"/>
                </a:cubicBezTo>
                <a:close/>
                <a:moveTo>
                  <a:pt x="84" y="165"/>
                </a:moveTo>
                <a:cubicBezTo>
                  <a:pt x="84" y="165"/>
                  <a:pt x="84" y="165"/>
                  <a:pt x="84" y="164"/>
                </a:cubicBezTo>
                <a:cubicBezTo>
                  <a:pt x="84" y="164"/>
                  <a:pt x="84" y="163"/>
                  <a:pt x="85" y="162"/>
                </a:cubicBezTo>
                <a:cubicBezTo>
                  <a:pt x="84" y="163"/>
                  <a:pt x="83" y="163"/>
                  <a:pt x="83" y="164"/>
                </a:cubicBezTo>
                <a:cubicBezTo>
                  <a:pt x="83" y="164"/>
                  <a:pt x="84" y="164"/>
                  <a:pt x="84" y="165"/>
                </a:cubicBezTo>
                <a:close/>
                <a:moveTo>
                  <a:pt x="223" y="165"/>
                </a:moveTo>
                <a:cubicBezTo>
                  <a:pt x="222" y="166"/>
                  <a:pt x="222" y="166"/>
                  <a:pt x="223" y="167"/>
                </a:cubicBezTo>
                <a:cubicBezTo>
                  <a:pt x="223" y="166"/>
                  <a:pt x="223" y="165"/>
                  <a:pt x="223" y="165"/>
                </a:cubicBezTo>
                <a:close/>
                <a:moveTo>
                  <a:pt x="73" y="151"/>
                </a:moveTo>
                <a:cubicBezTo>
                  <a:pt x="74" y="150"/>
                  <a:pt x="75" y="150"/>
                  <a:pt x="75" y="149"/>
                </a:cubicBezTo>
                <a:cubicBezTo>
                  <a:pt x="74" y="149"/>
                  <a:pt x="74" y="149"/>
                  <a:pt x="73" y="151"/>
                </a:cubicBezTo>
                <a:close/>
                <a:moveTo>
                  <a:pt x="132" y="164"/>
                </a:moveTo>
                <a:cubicBezTo>
                  <a:pt x="132" y="164"/>
                  <a:pt x="132" y="164"/>
                  <a:pt x="132" y="164"/>
                </a:cubicBezTo>
                <a:cubicBezTo>
                  <a:pt x="133" y="164"/>
                  <a:pt x="134" y="164"/>
                  <a:pt x="135" y="165"/>
                </a:cubicBezTo>
                <a:cubicBezTo>
                  <a:pt x="135" y="165"/>
                  <a:pt x="135" y="164"/>
                  <a:pt x="135" y="164"/>
                </a:cubicBezTo>
                <a:cubicBezTo>
                  <a:pt x="134" y="164"/>
                  <a:pt x="133" y="164"/>
                  <a:pt x="132" y="164"/>
                </a:cubicBezTo>
                <a:close/>
                <a:moveTo>
                  <a:pt x="50" y="129"/>
                </a:moveTo>
                <a:cubicBezTo>
                  <a:pt x="49" y="131"/>
                  <a:pt x="49" y="131"/>
                  <a:pt x="50" y="132"/>
                </a:cubicBezTo>
                <a:cubicBezTo>
                  <a:pt x="50" y="131"/>
                  <a:pt x="50" y="130"/>
                  <a:pt x="50" y="129"/>
                </a:cubicBezTo>
                <a:close/>
                <a:moveTo>
                  <a:pt x="142" y="116"/>
                </a:moveTo>
                <a:cubicBezTo>
                  <a:pt x="144" y="117"/>
                  <a:pt x="144" y="117"/>
                  <a:pt x="144" y="116"/>
                </a:cubicBezTo>
                <a:cubicBezTo>
                  <a:pt x="143" y="116"/>
                  <a:pt x="143" y="116"/>
                  <a:pt x="142" y="116"/>
                </a:cubicBezTo>
                <a:close/>
                <a:moveTo>
                  <a:pt x="226" y="138"/>
                </a:moveTo>
                <a:cubicBezTo>
                  <a:pt x="225" y="139"/>
                  <a:pt x="225" y="139"/>
                  <a:pt x="226" y="139"/>
                </a:cubicBezTo>
                <a:cubicBezTo>
                  <a:pt x="226" y="139"/>
                  <a:pt x="226" y="138"/>
                  <a:pt x="226" y="138"/>
                </a:cubicBezTo>
                <a:close/>
                <a:moveTo>
                  <a:pt x="142" y="268"/>
                </a:moveTo>
                <a:cubicBezTo>
                  <a:pt x="141" y="269"/>
                  <a:pt x="141" y="269"/>
                  <a:pt x="140" y="270"/>
                </a:cubicBezTo>
                <a:cubicBezTo>
                  <a:pt x="141" y="270"/>
                  <a:pt x="142" y="270"/>
                  <a:pt x="142" y="268"/>
                </a:cubicBezTo>
                <a:close/>
                <a:moveTo>
                  <a:pt x="174" y="255"/>
                </a:moveTo>
                <a:cubicBezTo>
                  <a:pt x="174" y="255"/>
                  <a:pt x="174" y="255"/>
                  <a:pt x="174" y="255"/>
                </a:cubicBezTo>
                <a:cubicBezTo>
                  <a:pt x="173" y="255"/>
                  <a:pt x="173" y="255"/>
                  <a:pt x="172" y="255"/>
                </a:cubicBezTo>
                <a:cubicBezTo>
                  <a:pt x="172" y="255"/>
                  <a:pt x="172" y="255"/>
                  <a:pt x="173" y="256"/>
                </a:cubicBezTo>
                <a:cubicBezTo>
                  <a:pt x="173" y="255"/>
                  <a:pt x="173" y="255"/>
                  <a:pt x="174" y="255"/>
                </a:cubicBezTo>
                <a:close/>
                <a:moveTo>
                  <a:pt x="162" y="274"/>
                </a:moveTo>
                <a:cubicBezTo>
                  <a:pt x="162" y="274"/>
                  <a:pt x="162" y="275"/>
                  <a:pt x="162" y="275"/>
                </a:cubicBezTo>
                <a:cubicBezTo>
                  <a:pt x="163" y="274"/>
                  <a:pt x="164" y="274"/>
                  <a:pt x="165" y="274"/>
                </a:cubicBezTo>
                <a:cubicBezTo>
                  <a:pt x="165" y="274"/>
                  <a:pt x="165" y="274"/>
                  <a:pt x="165" y="273"/>
                </a:cubicBezTo>
                <a:cubicBezTo>
                  <a:pt x="164" y="274"/>
                  <a:pt x="163" y="274"/>
                  <a:pt x="162" y="274"/>
                </a:cubicBezTo>
                <a:close/>
                <a:moveTo>
                  <a:pt x="140" y="204"/>
                </a:moveTo>
                <a:cubicBezTo>
                  <a:pt x="140" y="204"/>
                  <a:pt x="140" y="203"/>
                  <a:pt x="140" y="203"/>
                </a:cubicBezTo>
                <a:cubicBezTo>
                  <a:pt x="140" y="203"/>
                  <a:pt x="140" y="202"/>
                  <a:pt x="140" y="202"/>
                </a:cubicBezTo>
                <a:cubicBezTo>
                  <a:pt x="139" y="203"/>
                  <a:pt x="139" y="203"/>
                  <a:pt x="139" y="203"/>
                </a:cubicBezTo>
                <a:cubicBezTo>
                  <a:pt x="139" y="204"/>
                  <a:pt x="139" y="204"/>
                  <a:pt x="140" y="204"/>
                </a:cubicBezTo>
                <a:close/>
                <a:moveTo>
                  <a:pt x="208" y="184"/>
                </a:moveTo>
                <a:cubicBezTo>
                  <a:pt x="209" y="183"/>
                  <a:pt x="209" y="183"/>
                  <a:pt x="209" y="181"/>
                </a:cubicBezTo>
                <a:cubicBezTo>
                  <a:pt x="209" y="182"/>
                  <a:pt x="208" y="183"/>
                  <a:pt x="208" y="184"/>
                </a:cubicBezTo>
                <a:close/>
                <a:moveTo>
                  <a:pt x="217" y="217"/>
                </a:moveTo>
                <a:cubicBezTo>
                  <a:pt x="217" y="216"/>
                  <a:pt x="217" y="215"/>
                  <a:pt x="217" y="214"/>
                </a:cubicBezTo>
                <a:cubicBezTo>
                  <a:pt x="216" y="216"/>
                  <a:pt x="216" y="216"/>
                  <a:pt x="217" y="217"/>
                </a:cubicBezTo>
                <a:close/>
                <a:moveTo>
                  <a:pt x="69" y="159"/>
                </a:moveTo>
                <a:cubicBezTo>
                  <a:pt x="69" y="159"/>
                  <a:pt x="69" y="159"/>
                  <a:pt x="69" y="159"/>
                </a:cubicBezTo>
                <a:cubicBezTo>
                  <a:pt x="68" y="159"/>
                  <a:pt x="68" y="159"/>
                  <a:pt x="67" y="160"/>
                </a:cubicBezTo>
                <a:cubicBezTo>
                  <a:pt x="68" y="160"/>
                  <a:pt x="68" y="160"/>
                  <a:pt x="69" y="159"/>
                </a:cubicBezTo>
                <a:close/>
                <a:moveTo>
                  <a:pt x="67" y="163"/>
                </a:moveTo>
                <a:cubicBezTo>
                  <a:pt x="67" y="163"/>
                  <a:pt x="68" y="164"/>
                  <a:pt x="69" y="163"/>
                </a:cubicBezTo>
                <a:cubicBezTo>
                  <a:pt x="68" y="163"/>
                  <a:pt x="67" y="163"/>
                  <a:pt x="67" y="163"/>
                </a:cubicBezTo>
                <a:close/>
                <a:moveTo>
                  <a:pt x="89" y="280"/>
                </a:moveTo>
                <a:cubicBezTo>
                  <a:pt x="88" y="280"/>
                  <a:pt x="88" y="279"/>
                  <a:pt x="87" y="279"/>
                </a:cubicBezTo>
                <a:cubicBezTo>
                  <a:pt x="87" y="280"/>
                  <a:pt x="88" y="280"/>
                  <a:pt x="89" y="280"/>
                </a:cubicBezTo>
                <a:close/>
                <a:moveTo>
                  <a:pt x="72" y="243"/>
                </a:moveTo>
                <a:cubicBezTo>
                  <a:pt x="72" y="243"/>
                  <a:pt x="72" y="243"/>
                  <a:pt x="72" y="244"/>
                </a:cubicBezTo>
                <a:cubicBezTo>
                  <a:pt x="73" y="243"/>
                  <a:pt x="73" y="242"/>
                  <a:pt x="73" y="242"/>
                </a:cubicBezTo>
                <a:cubicBezTo>
                  <a:pt x="72" y="242"/>
                  <a:pt x="72" y="243"/>
                  <a:pt x="72" y="243"/>
                </a:cubicBezTo>
                <a:close/>
                <a:moveTo>
                  <a:pt x="105" y="276"/>
                </a:moveTo>
                <a:cubicBezTo>
                  <a:pt x="106" y="276"/>
                  <a:pt x="106" y="275"/>
                  <a:pt x="106" y="275"/>
                </a:cubicBezTo>
                <a:cubicBezTo>
                  <a:pt x="106" y="275"/>
                  <a:pt x="106" y="274"/>
                  <a:pt x="106" y="274"/>
                </a:cubicBezTo>
                <a:cubicBezTo>
                  <a:pt x="106" y="275"/>
                  <a:pt x="105" y="275"/>
                  <a:pt x="105" y="276"/>
                </a:cubicBezTo>
                <a:close/>
                <a:moveTo>
                  <a:pt x="217" y="223"/>
                </a:moveTo>
                <a:cubicBezTo>
                  <a:pt x="217" y="222"/>
                  <a:pt x="218" y="221"/>
                  <a:pt x="217" y="220"/>
                </a:cubicBezTo>
                <a:cubicBezTo>
                  <a:pt x="217" y="221"/>
                  <a:pt x="217" y="222"/>
                  <a:pt x="217" y="223"/>
                </a:cubicBezTo>
                <a:close/>
                <a:moveTo>
                  <a:pt x="47" y="114"/>
                </a:moveTo>
                <a:cubicBezTo>
                  <a:pt x="47" y="115"/>
                  <a:pt x="47" y="115"/>
                  <a:pt x="48" y="115"/>
                </a:cubicBezTo>
                <a:cubicBezTo>
                  <a:pt x="48" y="115"/>
                  <a:pt x="47" y="114"/>
                  <a:pt x="47" y="114"/>
                </a:cubicBezTo>
                <a:close/>
                <a:moveTo>
                  <a:pt x="9" y="112"/>
                </a:moveTo>
                <a:cubicBezTo>
                  <a:pt x="9" y="112"/>
                  <a:pt x="9" y="112"/>
                  <a:pt x="9" y="112"/>
                </a:cubicBezTo>
                <a:cubicBezTo>
                  <a:pt x="9" y="113"/>
                  <a:pt x="9" y="114"/>
                  <a:pt x="8" y="114"/>
                </a:cubicBezTo>
                <a:cubicBezTo>
                  <a:pt x="9" y="114"/>
                  <a:pt x="9" y="114"/>
                  <a:pt x="9" y="114"/>
                </a:cubicBezTo>
                <a:cubicBezTo>
                  <a:pt x="9" y="114"/>
                  <a:pt x="9" y="113"/>
                  <a:pt x="9" y="112"/>
                </a:cubicBezTo>
                <a:close/>
                <a:moveTo>
                  <a:pt x="204" y="223"/>
                </a:moveTo>
                <a:cubicBezTo>
                  <a:pt x="204" y="223"/>
                  <a:pt x="204" y="224"/>
                  <a:pt x="204" y="224"/>
                </a:cubicBezTo>
                <a:cubicBezTo>
                  <a:pt x="205" y="224"/>
                  <a:pt x="204" y="223"/>
                  <a:pt x="204" y="223"/>
                </a:cubicBezTo>
                <a:close/>
                <a:moveTo>
                  <a:pt x="51" y="225"/>
                </a:moveTo>
                <a:cubicBezTo>
                  <a:pt x="51" y="225"/>
                  <a:pt x="51" y="225"/>
                  <a:pt x="51" y="225"/>
                </a:cubicBezTo>
                <a:cubicBezTo>
                  <a:pt x="51" y="225"/>
                  <a:pt x="50" y="226"/>
                  <a:pt x="50" y="226"/>
                </a:cubicBezTo>
                <a:cubicBezTo>
                  <a:pt x="50" y="226"/>
                  <a:pt x="50" y="226"/>
                  <a:pt x="51" y="226"/>
                </a:cubicBezTo>
                <a:cubicBezTo>
                  <a:pt x="51" y="226"/>
                  <a:pt x="51" y="226"/>
                  <a:pt x="51" y="225"/>
                </a:cubicBezTo>
                <a:close/>
                <a:moveTo>
                  <a:pt x="64" y="214"/>
                </a:moveTo>
                <a:cubicBezTo>
                  <a:pt x="63" y="215"/>
                  <a:pt x="63" y="215"/>
                  <a:pt x="63" y="216"/>
                </a:cubicBezTo>
                <a:cubicBezTo>
                  <a:pt x="64" y="215"/>
                  <a:pt x="64" y="215"/>
                  <a:pt x="64" y="214"/>
                </a:cubicBezTo>
                <a:close/>
                <a:moveTo>
                  <a:pt x="229" y="175"/>
                </a:moveTo>
                <a:cubicBezTo>
                  <a:pt x="229" y="175"/>
                  <a:pt x="229" y="175"/>
                  <a:pt x="229" y="175"/>
                </a:cubicBezTo>
                <a:cubicBezTo>
                  <a:pt x="229" y="175"/>
                  <a:pt x="229" y="174"/>
                  <a:pt x="229" y="174"/>
                </a:cubicBezTo>
                <a:cubicBezTo>
                  <a:pt x="229" y="174"/>
                  <a:pt x="229" y="174"/>
                  <a:pt x="229" y="174"/>
                </a:cubicBezTo>
                <a:cubicBezTo>
                  <a:pt x="229" y="174"/>
                  <a:pt x="229" y="175"/>
                  <a:pt x="229" y="175"/>
                </a:cubicBezTo>
                <a:close/>
                <a:moveTo>
                  <a:pt x="200" y="221"/>
                </a:moveTo>
                <a:cubicBezTo>
                  <a:pt x="199" y="222"/>
                  <a:pt x="199" y="222"/>
                  <a:pt x="200" y="223"/>
                </a:cubicBezTo>
                <a:cubicBezTo>
                  <a:pt x="200" y="222"/>
                  <a:pt x="200" y="222"/>
                  <a:pt x="200" y="221"/>
                </a:cubicBezTo>
                <a:close/>
                <a:moveTo>
                  <a:pt x="52" y="156"/>
                </a:moveTo>
                <a:cubicBezTo>
                  <a:pt x="52" y="156"/>
                  <a:pt x="52" y="156"/>
                  <a:pt x="52" y="156"/>
                </a:cubicBezTo>
                <a:cubicBezTo>
                  <a:pt x="52" y="155"/>
                  <a:pt x="52" y="155"/>
                  <a:pt x="52" y="155"/>
                </a:cubicBezTo>
                <a:cubicBezTo>
                  <a:pt x="52" y="155"/>
                  <a:pt x="52" y="155"/>
                  <a:pt x="52" y="154"/>
                </a:cubicBezTo>
                <a:cubicBezTo>
                  <a:pt x="52" y="155"/>
                  <a:pt x="52" y="155"/>
                  <a:pt x="52" y="156"/>
                </a:cubicBezTo>
                <a:close/>
                <a:moveTo>
                  <a:pt x="98" y="110"/>
                </a:moveTo>
                <a:cubicBezTo>
                  <a:pt x="98" y="110"/>
                  <a:pt x="98" y="110"/>
                  <a:pt x="98" y="110"/>
                </a:cubicBezTo>
                <a:cubicBezTo>
                  <a:pt x="97" y="110"/>
                  <a:pt x="97" y="110"/>
                  <a:pt x="97" y="110"/>
                </a:cubicBezTo>
                <a:cubicBezTo>
                  <a:pt x="97" y="110"/>
                  <a:pt x="97" y="110"/>
                  <a:pt x="97" y="110"/>
                </a:cubicBezTo>
                <a:cubicBezTo>
                  <a:pt x="97" y="110"/>
                  <a:pt x="97" y="110"/>
                  <a:pt x="98" y="110"/>
                </a:cubicBezTo>
                <a:close/>
                <a:moveTo>
                  <a:pt x="152" y="146"/>
                </a:moveTo>
                <a:cubicBezTo>
                  <a:pt x="151" y="146"/>
                  <a:pt x="151" y="147"/>
                  <a:pt x="152" y="147"/>
                </a:cubicBezTo>
                <a:cubicBezTo>
                  <a:pt x="152" y="146"/>
                  <a:pt x="152" y="146"/>
                  <a:pt x="152" y="146"/>
                </a:cubicBezTo>
                <a:close/>
                <a:moveTo>
                  <a:pt x="159" y="141"/>
                </a:moveTo>
                <a:cubicBezTo>
                  <a:pt x="159" y="141"/>
                  <a:pt x="159" y="142"/>
                  <a:pt x="160" y="142"/>
                </a:cubicBezTo>
                <a:cubicBezTo>
                  <a:pt x="159" y="142"/>
                  <a:pt x="159" y="141"/>
                  <a:pt x="159" y="141"/>
                </a:cubicBezTo>
                <a:close/>
                <a:moveTo>
                  <a:pt x="116" y="121"/>
                </a:moveTo>
                <a:cubicBezTo>
                  <a:pt x="116" y="121"/>
                  <a:pt x="116" y="121"/>
                  <a:pt x="116" y="121"/>
                </a:cubicBezTo>
                <a:cubicBezTo>
                  <a:pt x="116" y="122"/>
                  <a:pt x="116" y="122"/>
                  <a:pt x="116" y="122"/>
                </a:cubicBezTo>
                <a:cubicBezTo>
                  <a:pt x="117" y="122"/>
                  <a:pt x="117" y="122"/>
                  <a:pt x="117" y="122"/>
                </a:cubicBezTo>
                <a:cubicBezTo>
                  <a:pt x="117" y="122"/>
                  <a:pt x="117" y="122"/>
                  <a:pt x="117" y="122"/>
                </a:cubicBezTo>
                <a:cubicBezTo>
                  <a:pt x="117" y="121"/>
                  <a:pt x="116" y="121"/>
                  <a:pt x="116" y="121"/>
                </a:cubicBezTo>
                <a:close/>
                <a:moveTo>
                  <a:pt x="21" y="135"/>
                </a:moveTo>
                <a:cubicBezTo>
                  <a:pt x="22" y="135"/>
                  <a:pt x="22" y="134"/>
                  <a:pt x="22" y="134"/>
                </a:cubicBezTo>
                <a:cubicBezTo>
                  <a:pt x="22" y="134"/>
                  <a:pt x="22" y="134"/>
                  <a:pt x="21" y="135"/>
                </a:cubicBezTo>
                <a:close/>
                <a:moveTo>
                  <a:pt x="60" y="260"/>
                </a:moveTo>
                <a:cubicBezTo>
                  <a:pt x="60" y="260"/>
                  <a:pt x="60" y="260"/>
                  <a:pt x="60" y="260"/>
                </a:cubicBezTo>
                <a:cubicBezTo>
                  <a:pt x="60" y="260"/>
                  <a:pt x="60" y="260"/>
                  <a:pt x="61" y="261"/>
                </a:cubicBezTo>
                <a:cubicBezTo>
                  <a:pt x="61" y="261"/>
                  <a:pt x="61" y="261"/>
                  <a:pt x="61" y="260"/>
                </a:cubicBezTo>
                <a:cubicBezTo>
                  <a:pt x="61" y="260"/>
                  <a:pt x="60" y="260"/>
                  <a:pt x="60" y="260"/>
                </a:cubicBezTo>
                <a:close/>
                <a:moveTo>
                  <a:pt x="36" y="172"/>
                </a:moveTo>
                <a:cubicBezTo>
                  <a:pt x="36" y="172"/>
                  <a:pt x="36" y="172"/>
                  <a:pt x="36" y="172"/>
                </a:cubicBezTo>
                <a:cubicBezTo>
                  <a:pt x="36" y="171"/>
                  <a:pt x="36" y="171"/>
                  <a:pt x="36" y="171"/>
                </a:cubicBezTo>
                <a:cubicBezTo>
                  <a:pt x="36" y="171"/>
                  <a:pt x="36" y="171"/>
                  <a:pt x="36" y="171"/>
                </a:cubicBezTo>
                <a:cubicBezTo>
                  <a:pt x="36" y="171"/>
                  <a:pt x="36" y="171"/>
                  <a:pt x="36" y="172"/>
                </a:cubicBezTo>
                <a:close/>
                <a:moveTo>
                  <a:pt x="56" y="147"/>
                </a:moveTo>
                <a:cubicBezTo>
                  <a:pt x="56" y="147"/>
                  <a:pt x="56" y="147"/>
                  <a:pt x="56" y="147"/>
                </a:cubicBezTo>
                <a:cubicBezTo>
                  <a:pt x="55" y="147"/>
                  <a:pt x="55" y="147"/>
                  <a:pt x="55" y="148"/>
                </a:cubicBezTo>
                <a:cubicBezTo>
                  <a:pt x="55" y="148"/>
                  <a:pt x="55" y="148"/>
                  <a:pt x="55" y="148"/>
                </a:cubicBezTo>
                <a:cubicBezTo>
                  <a:pt x="56" y="148"/>
                  <a:pt x="56" y="148"/>
                  <a:pt x="56" y="147"/>
                </a:cubicBezTo>
                <a:close/>
                <a:moveTo>
                  <a:pt x="107" y="134"/>
                </a:moveTo>
                <a:cubicBezTo>
                  <a:pt x="107" y="134"/>
                  <a:pt x="107" y="134"/>
                  <a:pt x="107" y="134"/>
                </a:cubicBezTo>
                <a:cubicBezTo>
                  <a:pt x="107" y="134"/>
                  <a:pt x="107" y="134"/>
                  <a:pt x="107" y="134"/>
                </a:cubicBezTo>
                <a:cubicBezTo>
                  <a:pt x="107" y="134"/>
                  <a:pt x="107" y="134"/>
                  <a:pt x="107" y="134"/>
                </a:cubicBezTo>
                <a:cubicBezTo>
                  <a:pt x="107" y="134"/>
                  <a:pt x="107" y="134"/>
                  <a:pt x="107" y="134"/>
                </a:cubicBezTo>
                <a:close/>
                <a:moveTo>
                  <a:pt x="52" y="253"/>
                </a:moveTo>
                <a:cubicBezTo>
                  <a:pt x="52" y="253"/>
                  <a:pt x="52" y="253"/>
                  <a:pt x="52" y="253"/>
                </a:cubicBezTo>
                <a:cubicBezTo>
                  <a:pt x="52" y="252"/>
                  <a:pt x="52" y="252"/>
                  <a:pt x="52" y="252"/>
                </a:cubicBezTo>
                <a:cubicBezTo>
                  <a:pt x="52" y="252"/>
                  <a:pt x="51" y="252"/>
                  <a:pt x="51" y="252"/>
                </a:cubicBezTo>
                <a:cubicBezTo>
                  <a:pt x="52" y="252"/>
                  <a:pt x="52" y="253"/>
                  <a:pt x="52" y="253"/>
                </a:cubicBezTo>
                <a:close/>
                <a:moveTo>
                  <a:pt x="111" y="154"/>
                </a:moveTo>
                <a:cubicBezTo>
                  <a:pt x="111" y="154"/>
                  <a:pt x="111" y="154"/>
                  <a:pt x="111" y="154"/>
                </a:cubicBezTo>
                <a:cubicBezTo>
                  <a:pt x="110" y="154"/>
                  <a:pt x="110" y="154"/>
                  <a:pt x="109" y="154"/>
                </a:cubicBezTo>
                <a:cubicBezTo>
                  <a:pt x="109" y="154"/>
                  <a:pt x="109" y="154"/>
                  <a:pt x="109" y="154"/>
                </a:cubicBezTo>
                <a:cubicBezTo>
                  <a:pt x="110" y="154"/>
                  <a:pt x="110" y="154"/>
                  <a:pt x="111" y="15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71" name="Freeform 370"/>
          <p:cNvSpPr>
            <a:spLocks noEditPoints="1"/>
          </p:cNvSpPr>
          <p:nvPr/>
        </p:nvSpPr>
        <p:spPr bwMode="auto">
          <a:xfrm>
            <a:off x="8685213" y="2944813"/>
            <a:ext cx="527050" cy="714375"/>
          </a:xfrm>
          <a:custGeom>
            <a:gdLst>
              <a:gd fmla="*/ 100 w 213" name="T0"/>
              <a:gd fmla="*/ 42 h 289" name="T1"/>
              <a:gd fmla="*/ 182 w 213" name="T2"/>
              <a:gd fmla="*/ 252 h 289" name="T3"/>
              <a:gd fmla="*/ 59 w 213" name="T4"/>
              <a:gd fmla="*/ 229 h 289" name="T5"/>
              <a:gd fmla="*/ 124 w 213" name="T6"/>
              <a:gd fmla="*/ 42 h 289" name="T7"/>
              <a:gd fmla="*/ 84 w 213" name="T8"/>
              <a:gd fmla="*/ 133 h 289" name="T9"/>
              <a:gd fmla="*/ 92 w 213" name="T10"/>
              <a:gd fmla="*/ 162 h 289" name="T11"/>
              <a:gd fmla="*/ 204 w 213" name="T12"/>
              <a:gd fmla="*/ 199 h 289" name="T13"/>
              <a:gd fmla="*/ 64 w 213" name="T14"/>
              <a:gd fmla="*/ 214 h 289" name="T15"/>
              <a:gd fmla="*/ 32 w 213" name="T16"/>
              <a:gd fmla="*/ 246 h 289" name="T17"/>
              <a:gd fmla="*/ 202 w 213" name="T18"/>
              <a:gd fmla="*/ 115 h 289" name="T19"/>
              <a:gd fmla="*/ 192 w 213" name="T20"/>
              <a:gd fmla="*/ 148 h 289" name="T21"/>
              <a:gd fmla="*/ 80 w 213" name="T22"/>
              <a:gd fmla="*/ 198 h 289" name="T23"/>
              <a:gd fmla="*/ 25 w 213" name="T24"/>
              <a:gd fmla="*/ 167 h 289" name="T25"/>
              <a:gd fmla="*/ 20 w 213" name="T26"/>
              <a:gd fmla="*/ 153 h 289" name="T27"/>
              <a:gd fmla="*/ 81 w 213" name="T28"/>
              <a:gd fmla="*/ 211 h 289" name="T29"/>
              <a:gd fmla="*/ 53 w 213" name="T30"/>
              <a:gd fmla="*/ 138 h 289" name="T31"/>
              <a:gd fmla="*/ 146 w 213" name="T32"/>
              <a:gd fmla="*/ 241 h 289" name="T33"/>
              <a:gd fmla="*/ 204 w 213" name="T34"/>
              <a:gd fmla="*/ 175 h 289" name="T35"/>
              <a:gd fmla="*/ 71 w 213" name="T36"/>
              <a:gd fmla="*/ 268 h 289" name="T37"/>
              <a:gd fmla="*/ 56 w 213" name="T38"/>
              <a:gd fmla="*/ 253 h 289" name="T39"/>
              <a:gd fmla="*/ 57 w 213" name="T40"/>
              <a:gd fmla="*/ 181 h 289" name="T41"/>
              <a:gd fmla="*/ 32 w 213" name="T42"/>
              <a:gd fmla="*/ 125 h 289" name="T43"/>
              <a:gd fmla="*/ 24 w 213" name="T44"/>
              <a:gd fmla="*/ 48 h 289" name="T45"/>
              <a:gd fmla="*/ 145 w 213" name="T46"/>
              <a:gd fmla="*/ 143 h 289" name="T47"/>
              <a:gd fmla="*/ 158 w 213" name="T48"/>
              <a:gd fmla="*/ 133 h 289" name="T49"/>
              <a:gd fmla="*/ 120 w 213" name="T50"/>
              <a:gd fmla="*/ 149 h 289" name="T51"/>
              <a:gd fmla="*/ 200 w 213" name="T52"/>
              <a:gd fmla="*/ 120 h 289" name="T53"/>
              <a:gd fmla="*/ 135 w 213" name="T54"/>
              <a:gd fmla="*/ 190 h 289" name="T55"/>
              <a:gd fmla="*/ 179 w 213" name="T56"/>
              <a:gd fmla="*/ 167 h 289" name="T57"/>
              <a:gd fmla="*/ 48 w 213" name="T58"/>
              <a:gd fmla="*/ 245 h 289" name="T59"/>
              <a:gd fmla="*/ 138 w 213" name="T60"/>
              <a:gd fmla="*/ 186 h 289" name="T61"/>
              <a:gd fmla="*/ 153 w 213" name="T62"/>
              <a:gd fmla="*/ 119 h 289" name="T63"/>
              <a:gd fmla="*/ 160 w 213" name="T64"/>
              <a:gd fmla="*/ 211 h 289" name="T65"/>
              <a:gd fmla="*/ 175 w 213" name="T66"/>
              <a:gd fmla="*/ 141 h 289" name="T67"/>
              <a:gd fmla="*/ 178 w 213" name="T68"/>
              <a:gd fmla="*/ 164 h 289" name="T69"/>
              <a:gd fmla="*/ 20 w 213" name="T70"/>
              <a:gd fmla="*/ 143 h 289" name="T71"/>
              <a:gd fmla="*/ 141 w 213" name="T72"/>
              <a:gd fmla="*/ 246 h 289" name="T73"/>
              <a:gd fmla="*/ 131 w 213" name="T74"/>
              <a:gd fmla="*/ 156 h 289" name="T75"/>
              <a:gd fmla="*/ 96 w 213" name="T76"/>
              <a:gd fmla="*/ 190 h 289" name="T77"/>
              <a:gd fmla="*/ 186 w 213" name="T78"/>
              <a:gd fmla="*/ 167 h 289" name="T79"/>
              <a:gd fmla="*/ 20 w 213" name="T80"/>
              <a:gd fmla="*/ 136 h 289" name="T81"/>
              <a:gd fmla="*/ 153 w 213" name="T82"/>
              <a:gd fmla="*/ 158 h 289" name="T83"/>
              <a:gd fmla="*/ 156 w 213" name="T84"/>
              <a:gd fmla="*/ 149 h 289" name="T85"/>
              <a:gd fmla="*/ 109 w 213" name="T86"/>
              <a:gd fmla="*/ 139 h 289" name="T87"/>
              <a:gd fmla="*/ 38 w 213" name="T88"/>
              <a:gd fmla="*/ 102 h 289" name="T89"/>
              <a:gd fmla="*/ 54 w 213" name="T90"/>
              <a:gd fmla="*/ 156 h 289" name="T91"/>
              <a:gd fmla="*/ 71 w 213" name="T92"/>
              <a:gd fmla="*/ 48 h 289" name="T93"/>
              <a:gd fmla="*/ 178 w 213" name="T94"/>
              <a:gd fmla="*/ 133 h 289" name="T95"/>
              <a:gd fmla="*/ 195 w 213" name="T96"/>
              <a:gd fmla="*/ 130 h 289" name="T97"/>
              <a:gd fmla="*/ 185 w 213" name="T98"/>
              <a:gd fmla="*/ 128 h 289" name="T99"/>
              <a:gd fmla="*/ 33 w 213" name="T100"/>
              <a:gd fmla="*/ 227 h 289" name="T101"/>
              <a:gd fmla="*/ 77 w 213" name="T102"/>
              <a:gd fmla="*/ 88 h 289" name="T103"/>
              <a:gd fmla="*/ 28 w 213" name="T104"/>
              <a:gd fmla="*/ 216 h 289" name="T105"/>
              <a:gd fmla="*/ 22 w 213" name="T106"/>
              <a:gd fmla="*/ 170 h 289" name="T107"/>
              <a:gd fmla="*/ 77 w 213" name="T108"/>
              <a:gd fmla="*/ 234 h 289" name="T109"/>
              <a:gd fmla="*/ 126 w 213" name="T110"/>
              <a:gd fmla="*/ 194 h 289" name="T111"/>
              <a:gd fmla="*/ 30 w 213" name="T112"/>
              <a:gd fmla="*/ 145 h 289" name="T113"/>
              <a:gd fmla="*/ 187 w 213" name="T114"/>
              <a:gd fmla="*/ 132 h 289" name="T115"/>
              <a:gd fmla="*/ 175 w 213" name="T116"/>
              <a:gd fmla="*/ 154 h 289" name="T117"/>
              <a:gd fmla="*/ 144 w 213" name="T118"/>
              <a:gd fmla="*/ 127 h 289" name="T119"/>
              <a:gd fmla="*/ 91 w 213" name="T120"/>
              <a:gd fmla="*/ 137 h 289" name="T121"/>
              <a:gd fmla="*/ 100 w 213" name="T122"/>
              <a:gd fmla="*/ 141 h 28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9" w="213">
                <a:moveTo>
                  <a:pt x="39" y="114"/>
                </a:moveTo>
                <a:cubicBezTo>
                  <a:pt x="38" y="111"/>
                  <a:pt x="37" y="108"/>
                  <a:pt x="36" y="105"/>
                </a:cubicBezTo>
                <a:cubicBezTo>
                  <a:pt x="34" y="101"/>
                  <a:pt x="32" y="98"/>
                  <a:pt x="30" y="94"/>
                </a:cubicBezTo>
                <a:cubicBezTo>
                  <a:pt x="27" y="88"/>
                  <a:pt x="25" y="82"/>
                  <a:pt x="22" y="75"/>
                </a:cubicBezTo>
                <a:cubicBezTo>
                  <a:pt x="22" y="74"/>
                  <a:pt x="21" y="73"/>
                  <a:pt x="23" y="71"/>
                </a:cubicBezTo>
                <a:cubicBezTo>
                  <a:pt x="23" y="71"/>
                  <a:pt x="23" y="70"/>
                  <a:pt x="23" y="70"/>
                </a:cubicBezTo>
                <a:cubicBezTo>
                  <a:pt x="22" y="67"/>
                  <a:pt x="22" y="65"/>
                  <a:pt x="21" y="62"/>
                </a:cubicBezTo>
                <a:cubicBezTo>
                  <a:pt x="21" y="59"/>
                  <a:pt x="20" y="55"/>
                  <a:pt x="20" y="52"/>
                </a:cubicBezTo>
                <a:cubicBezTo>
                  <a:pt x="20" y="41"/>
                  <a:pt x="23" y="31"/>
                  <a:pt x="30" y="22"/>
                </a:cubicBezTo>
                <a:cubicBezTo>
                  <a:pt x="40" y="10"/>
                  <a:pt x="53" y="3"/>
                  <a:pt x="68" y="0"/>
                </a:cubicBezTo>
                <a:cubicBezTo>
                  <a:pt x="73" y="0"/>
                  <a:pt x="77" y="0"/>
                  <a:pt x="81" y="0"/>
                </a:cubicBezTo>
                <a:cubicBezTo>
                  <a:pt x="88" y="0"/>
                  <a:pt x="95" y="1"/>
                  <a:pt x="102" y="1"/>
                </a:cubicBezTo>
                <a:cubicBezTo>
                  <a:pt x="107" y="2"/>
                  <a:pt x="112" y="3"/>
                  <a:pt x="117" y="5"/>
                </a:cubicBezTo>
                <a:cubicBezTo>
                  <a:pt x="122" y="6"/>
                  <a:pt x="128" y="8"/>
                  <a:pt x="133" y="11"/>
                </a:cubicBezTo>
                <a:cubicBezTo>
                  <a:pt x="143" y="17"/>
                  <a:pt x="152" y="23"/>
                  <a:pt x="160" y="31"/>
                </a:cubicBezTo>
                <a:cubicBezTo>
                  <a:pt x="161" y="33"/>
                  <a:pt x="162" y="34"/>
                  <a:pt x="163" y="35"/>
                </a:cubicBezTo>
                <a:cubicBezTo>
                  <a:pt x="166" y="37"/>
                  <a:pt x="168" y="40"/>
                  <a:pt x="170" y="43"/>
                </a:cubicBezTo>
                <a:cubicBezTo>
                  <a:pt x="171" y="45"/>
                  <a:pt x="172" y="47"/>
                  <a:pt x="172" y="49"/>
                </a:cubicBezTo>
                <a:cubicBezTo>
                  <a:pt x="173" y="51"/>
                  <a:pt x="173" y="52"/>
                  <a:pt x="174" y="53"/>
                </a:cubicBezTo>
                <a:cubicBezTo>
                  <a:pt x="175" y="56"/>
                  <a:pt x="176" y="59"/>
                  <a:pt x="176" y="62"/>
                </a:cubicBezTo>
                <a:cubicBezTo>
                  <a:pt x="176" y="63"/>
                  <a:pt x="175" y="64"/>
                  <a:pt x="175" y="65"/>
                </a:cubicBezTo>
                <a:cubicBezTo>
                  <a:pt x="175" y="65"/>
                  <a:pt x="174" y="65"/>
                  <a:pt x="174" y="65"/>
                </a:cubicBezTo>
                <a:cubicBezTo>
                  <a:pt x="174" y="67"/>
                  <a:pt x="172" y="68"/>
                  <a:pt x="170" y="69"/>
                </a:cubicBezTo>
                <a:cubicBezTo>
                  <a:pt x="167" y="70"/>
                  <a:pt x="163" y="70"/>
                  <a:pt x="160" y="69"/>
                </a:cubicBezTo>
                <a:cubicBezTo>
                  <a:pt x="158" y="69"/>
                  <a:pt x="156" y="68"/>
                  <a:pt x="154" y="68"/>
                </a:cubicBezTo>
                <a:cubicBezTo>
                  <a:pt x="150" y="67"/>
                  <a:pt x="146" y="65"/>
                  <a:pt x="142" y="64"/>
                </a:cubicBezTo>
                <a:cubicBezTo>
                  <a:pt x="136" y="61"/>
                  <a:pt x="131" y="58"/>
                  <a:pt x="126" y="55"/>
                </a:cubicBezTo>
                <a:cubicBezTo>
                  <a:pt x="121" y="52"/>
                  <a:pt x="116" y="50"/>
                  <a:pt x="111" y="47"/>
                </a:cubicBezTo>
                <a:cubicBezTo>
                  <a:pt x="107" y="45"/>
                  <a:pt x="104" y="44"/>
                  <a:pt x="100" y="42"/>
                </a:cubicBezTo>
                <a:cubicBezTo>
                  <a:pt x="97" y="41"/>
                  <a:pt x="93" y="40"/>
                  <a:pt x="89" y="40"/>
                </a:cubicBezTo>
                <a:cubicBezTo>
                  <a:pt x="87" y="39"/>
                  <a:pt x="85" y="40"/>
                  <a:pt x="82" y="40"/>
                </a:cubicBezTo>
                <a:cubicBezTo>
                  <a:pt x="80" y="41"/>
                  <a:pt x="78" y="42"/>
                  <a:pt x="77" y="44"/>
                </a:cubicBezTo>
                <a:cubicBezTo>
                  <a:pt x="74" y="47"/>
                  <a:pt x="73" y="52"/>
                  <a:pt x="72" y="56"/>
                </a:cubicBezTo>
                <a:cubicBezTo>
                  <a:pt x="71" y="59"/>
                  <a:pt x="71" y="63"/>
                  <a:pt x="70" y="66"/>
                </a:cubicBezTo>
                <a:cubicBezTo>
                  <a:pt x="70" y="67"/>
                  <a:pt x="70" y="67"/>
                  <a:pt x="70" y="68"/>
                </a:cubicBezTo>
                <a:cubicBezTo>
                  <a:pt x="70" y="70"/>
                  <a:pt x="70" y="72"/>
                  <a:pt x="71" y="74"/>
                </a:cubicBezTo>
                <a:cubicBezTo>
                  <a:pt x="73" y="77"/>
                  <a:pt x="75" y="81"/>
                  <a:pt x="77" y="84"/>
                </a:cubicBezTo>
                <a:cubicBezTo>
                  <a:pt x="81" y="89"/>
                  <a:pt x="83" y="94"/>
                  <a:pt x="86" y="100"/>
                </a:cubicBezTo>
                <a:cubicBezTo>
                  <a:pt x="86" y="100"/>
                  <a:pt x="87" y="101"/>
                  <a:pt x="87" y="102"/>
                </a:cubicBezTo>
                <a:cubicBezTo>
                  <a:pt x="89" y="104"/>
                  <a:pt x="91" y="107"/>
                  <a:pt x="92" y="110"/>
                </a:cubicBezTo>
                <a:cubicBezTo>
                  <a:pt x="93" y="110"/>
                  <a:pt x="93" y="111"/>
                  <a:pt x="94" y="111"/>
                </a:cubicBezTo>
                <a:cubicBezTo>
                  <a:pt x="94" y="111"/>
                  <a:pt x="94" y="111"/>
                  <a:pt x="94" y="110"/>
                </a:cubicBezTo>
                <a:cubicBezTo>
                  <a:pt x="94" y="109"/>
                  <a:pt x="94" y="109"/>
                  <a:pt x="95" y="108"/>
                </a:cubicBezTo>
                <a:cubicBezTo>
                  <a:pt x="96" y="108"/>
                  <a:pt x="98" y="107"/>
                  <a:pt x="99" y="108"/>
                </a:cubicBezTo>
                <a:cubicBezTo>
                  <a:pt x="100" y="108"/>
                  <a:pt x="101" y="108"/>
                  <a:pt x="102" y="108"/>
                </a:cubicBezTo>
                <a:cubicBezTo>
                  <a:pt x="113" y="108"/>
                  <a:pt x="123" y="107"/>
                  <a:pt x="134" y="107"/>
                </a:cubicBezTo>
                <a:cubicBezTo>
                  <a:pt x="142" y="107"/>
                  <a:pt x="151" y="107"/>
                  <a:pt x="159" y="107"/>
                </a:cubicBezTo>
                <a:cubicBezTo>
                  <a:pt x="167" y="107"/>
                  <a:pt x="174" y="108"/>
                  <a:pt x="182" y="108"/>
                </a:cubicBezTo>
                <a:cubicBezTo>
                  <a:pt x="188" y="108"/>
                  <a:pt x="193" y="109"/>
                  <a:pt x="199" y="109"/>
                </a:cubicBezTo>
                <a:cubicBezTo>
                  <a:pt x="202" y="109"/>
                  <a:pt x="205" y="109"/>
                  <a:pt x="207" y="108"/>
                </a:cubicBezTo>
                <a:cubicBezTo>
                  <a:pt x="209" y="108"/>
                  <a:pt x="209" y="108"/>
                  <a:pt x="210" y="109"/>
                </a:cubicBezTo>
                <a:cubicBezTo>
                  <a:pt x="210" y="109"/>
                  <a:pt x="211" y="109"/>
                  <a:pt x="211" y="109"/>
                </a:cubicBezTo>
                <a:cubicBezTo>
                  <a:pt x="212" y="109"/>
                  <a:pt x="212" y="110"/>
                  <a:pt x="212" y="111"/>
                </a:cubicBezTo>
                <a:cubicBezTo>
                  <a:pt x="212" y="111"/>
                  <a:pt x="212" y="111"/>
                  <a:pt x="212" y="111"/>
                </a:cubicBezTo>
                <a:cubicBezTo>
                  <a:pt x="213" y="124"/>
                  <a:pt x="213" y="138"/>
                  <a:pt x="213" y="151"/>
                </a:cubicBezTo>
                <a:cubicBezTo>
                  <a:pt x="213" y="159"/>
                  <a:pt x="212" y="168"/>
                  <a:pt x="212" y="176"/>
                </a:cubicBezTo>
                <a:cubicBezTo>
                  <a:pt x="211" y="190"/>
                  <a:pt x="209" y="203"/>
                  <a:pt x="204" y="215"/>
                </a:cubicBezTo>
                <a:cubicBezTo>
                  <a:pt x="199" y="229"/>
                  <a:pt x="192" y="241"/>
                  <a:pt x="182" y="252"/>
                </a:cubicBezTo>
                <a:cubicBezTo>
                  <a:pt x="177" y="258"/>
                  <a:pt x="172" y="264"/>
                  <a:pt x="166" y="269"/>
                </a:cubicBezTo>
                <a:cubicBezTo>
                  <a:pt x="157" y="278"/>
                  <a:pt x="146" y="284"/>
                  <a:pt x="134" y="287"/>
                </a:cubicBezTo>
                <a:cubicBezTo>
                  <a:pt x="130" y="288"/>
                  <a:pt x="125" y="289"/>
                  <a:pt x="120" y="289"/>
                </a:cubicBezTo>
                <a:cubicBezTo>
                  <a:pt x="108" y="289"/>
                  <a:pt x="96" y="287"/>
                  <a:pt x="85" y="283"/>
                </a:cubicBezTo>
                <a:cubicBezTo>
                  <a:pt x="76" y="280"/>
                  <a:pt x="67" y="276"/>
                  <a:pt x="59" y="272"/>
                </a:cubicBezTo>
                <a:cubicBezTo>
                  <a:pt x="53" y="269"/>
                  <a:pt x="47" y="266"/>
                  <a:pt x="41" y="261"/>
                </a:cubicBezTo>
                <a:cubicBezTo>
                  <a:pt x="31" y="254"/>
                  <a:pt x="24" y="244"/>
                  <a:pt x="20" y="232"/>
                </a:cubicBezTo>
                <a:cubicBezTo>
                  <a:pt x="18" y="226"/>
                  <a:pt x="16" y="221"/>
                  <a:pt x="14" y="216"/>
                </a:cubicBezTo>
                <a:cubicBezTo>
                  <a:pt x="12" y="210"/>
                  <a:pt x="10" y="203"/>
                  <a:pt x="9" y="195"/>
                </a:cubicBezTo>
                <a:cubicBezTo>
                  <a:pt x="7" y="186"/>
                  <a:pt x="6" y="176"/>
                  <a:pt x="6" y="166"/>
                </a:cubicBezTo>
                <a:cubicBezTo>
                  <a:pt x="5" y="159"/>
                  <a:pt x="5" y="152"/>
                  <a:pt x="5" y="145"/>
                </a:cubicBezTo>
                <a:cubicBezTo>
                  <a:pt x="5" y="144"/>
                  <a:pt x="5" y="144"/>
                  <a:pt x="5" y="143"/>
                </a:cubicBezTo>
                <a:cubicBezTo>
                  <a:pt x="5" y="142"/>
                  <a:pt x="5" y="141"/>
                  <a:pt x="4" y="141"/>
                </a:cubicBezTo>
                <a:cubicBezTo>
                  <a:pt x="3" y="141"/>
                  <a:pt x="3" y="140"/>
                  <a:pt x="4" y="139"/>
                </a:cubicBezTo>
                <a:cubicBezTo>
                  <a:pt x="5" y="138"/>
                  <a:pt x="5" y="137"/>
                  <a:pt x="4" y="136"/>
                </a:cubicBezTo>
                <a:cubicBezTo>
                  <a:pt x="4" y="131"/>
                  <a:pt x="3" y="126"/>
                  <a:pt x="2" y="121"/>
                </a:cubicBezTo>
                <a:cubicBezTo>
                  <a:pt x="1" y="120"/>
                  <a:pt x="1" y="119"/>
                  <a:pt x="1" y="118"/>
                </a:cubicBezTo>
                <a:cubicBezTo>
                  <a:pt x="0" y="116"/>
                  <a:pt x="1" y="115"/>
                  <a:pt x="3" y="114"/>
                </a:cubicBezTo>
                <a:cubicBezTo>
                  <a:pt x="3" y="114"/>
                  <a:pt x="4" y="114"/>
                  <a:pt x="4" y="114"/>
                </a:cubicBezTo>
                <a:cubicBezTo>
                  <a:pt x="5" y="114"/>
                  <a:pt x="6" y="114"/>
                  <a:pt x="6" y="113"/>
                </a:cubicBezTo>
                <a:cubicBezTo>
                  <a:pt x="7" y="112"/>
                  <a:pt x="8" y="112"/>
                  <a:pt x="9" y="112"/>
                </a:cubicBezTo>
                <a:cubicBezTo>
                  <a:pt x="15" y="113"/>
                  <a:pt x="21" y="113"/>
                  <a:pt x="26" y="113"/>
                </a:cubicBezTo>
                <a:cubicBezTo>
                  <a:pt x="30" y="113"/>
                  <a:pt x="33" y="113"/>
                  <a:pt x="37" y="113"/>
                </a:cubicBezTo>
                <a:cubicBezTo>
                  <a:pt x="37" y="113"/>
                  <a:pt x="38" y="113"/>
                  <a:pt x="39" y="114"/>
                </a:cubicBezTo>
                <a:close/>
                <a:moveTo>
                  <a:pt x="59" y="217"/>
                </a:moveTo>
                <a:cubicBezTo>
                  <a:pt x="58" y="218"/>
                  <a:pt x="58" y="219"/>
                  <a:pt x="58" y="220"/>
                </a:cubicBezTo>
                <a:cubicBezTo>
                  <a:pt x="58" y="223"/>
                  <a:pt x="58" y="226"/>
                  <a:pt x="58" y="229"/>
                </a:cubicBezTo>
                <a:cubicBezTo>
                  <a:pt x="58" y="230"/>
                  <a:pt x="58" y="230"/>
                  <a:pt x="59" y="230"/>
                </a:cubicBezTo>
                <a:cubicBezTo>
                  <a:pt x="59" y="230"/>
                  <a:pt x="59" y="230"/>
                  <a:pt x="59" y="229"/>
                </a:cubicBezTo>
                <a:cubicBezTo>
                  <a:pt x="59" y="226"/>
                  <a:pt x="59" y="223"/>
                  <a:pt x="60" y="220"/>
                </a:cubicBezTo>
                <a:cubicBezTo>
                  <a:pt x="60" y="219"/>
                  <a:pt x="60" y="219"/>
                  <a:pt x="59" y="218"/>
                </a:cubicBezTo>
                <a:cubicBezTo>
                  <a:pt x="59" y="218"/>
                  <a:pt x="59" y="217"/>
                  <a:pt x="59" y="217"/>
                </a:cubicBezTo>
                <a:cubicBezTo>
                  <a:pt x="59" y="216"/>
                  <a:pt x="60" y="215"/>
                  <a:pt x="60" y="214"/>
                </a:cubicBezTo>
                <a:cubicBezTo>
                  <a:pt x="61" y="213"/>
                  <a:pt x="60" y="212"/>
                  <a:pt x="59" y="211"/>
                </a:cubicBezTo>
                <a:cubicBezTo>
                  <a:pt x="59" y="213"/>
                  <a:pt x="59" y="215"/>
                  <a:pt x="59" y="217"/>
                </a:cubicBezTo>
                <a:close/>
                <a:moveTo>
                  <a:pt x="142" y="136"/>
                </a:moveTo>
                <a:cubicBezTo>
                  <a:pt x="141" y="137"/>
                  <a:pt x="140" y="137"/>
                  <a:pt x="140" y="138"/>
                </a:cubicBezTo>
                <a:cubicBezTo>
                  <a:pt x="139" y="139"/>
                  <a:pt x="138" y="139"/>
                  <a:pt x="138" y="140"/>
                </a:cubicBezTo>
                <a:cubicBezTo>
                  <a:pt x="137" y="141"/>
                  <a:pt x="138" y="142"/>
                  <a:pt x="138" y="143"/>
                </a:cubicBezTo>
                <a:cubicBezTo>
                  <a:pt x="138" y="144"/>
                  <a:pt x="139" y="146"/>
                  <a:pt x="139" y="147"/>
                </a:cubicBezTo>
                <a:cubicBezTo>
                  <a:pt x="139" y="146"/>
                  <a:pt x="140" y="145"/>
                  <a:pt x="141" y="145"/>
                </a:cubicBezTo>
                <a:cubicBezTo>
                  <a:pt x="141" y="144"/>
                  <a:pt x="142" y="143"/>
                  <a:pt x="142" y="142"/>
                </a:cubicBezTo>
                <a:cubicBezTo>
                  <a:pt x="142" y="142"/>
                  <a:pt x="141" y="141"/>
                  <a:pt x="141" y="141"/>
                </a:cubicBezTo>
                <a:cubicBezTo>
                  <a:pt x="140" y="140"/>
                  <a:pt x="140" y="139"/>
                  <a:pt x="141" y="138"/>
                </a:cubicBezTo>
                <a:cubicBezTo>
                  <a:pt x="141" y="138"/>
                  <a:pt x="141" y="138"/>
                  <a:pt x="141" y="137"/>
                </a:cubicBezTo>
                <a:cubicBezTo>
                  <a:pt x="142" y="137"/>
                  <a:pt x="142" y="136"/>
                  <a:pt x="142" y="136"/>
                </a:cubicBezTo>
                <a:cubicBezTo>
                  <a:pt x="142" y="136"/>
                  <a:pt x="143" y="136"/>
                  <a:pt x="143" y="136"/>
                </a:cubicBezTo>
                <a:cubicBezTo>
                  <a:pt x="143" y="135"/>
                  <a:pt x="143" y="135"/>
                  <a:pt x="142" y="136"/>
                </a:cubicBezTo>
                <a:close/>
                <a:moveTo>
                  <a:pt x="64" y="67"/>
                </a:moveTo>
                <a:cubicBezTo>
                  <a:pt x="64" y="65"/>
                  <a:pt x="64" y="63"/>
                  <a:pt x="64" y="61"/>
                </a:cubicBezTo>
                <a:cubicBezTo>
                  <a:pt x="64" y="59"/>
                  <a:pt x="65" y="56"/>
                  <a:pt x="65" y="53"/>
                </a:cubicBezTo>
                <a:cubicBezTo>
                  <a:pt x="66" y="50"/>
                  <a:pt x="67" y="47"/>
                  <a:pt x="70" y="45"/>
                </a:cubicBezTo>
                <a:cubicBezTo>
                  <a:pt x="70" y="44"/>
                  <a:pt x="71" y="43"/>
                  <a:pt x="72" y="42"/>
                </a:cubicBezTo>
                <a:cubicBezTo>
                  <a:pt x="74" y="40"/>
                  <a:pt x="76" y="38"/>
                  <a:pt x="79" y="37"/>
                </a:cubicBezTo>
                <a:cubicBezTo>
                  <a:pt x="80" y="37"/>
                  <a:pt x="81" y="37"/>
                  <a:pt x="82" y="36"/>
                </a:cubicBezTo>
                <a:cubicBezTo>
                  <a:pt x="85" y="34"/>
                  <a:pt x="89" y="33"/>
                  <a:pt x="93" y="33"/>
                </a:cubicBezTo>
                <a:cubicBezTo>
                  <a:pt x="100" y="33"/>
                  <a:pt x="106" y="34"/>
                  <a:pt x="112" y="37"/>
                </a:cubicBezTo>
                <a:cubicBezTo>
                  <a:pt x="116" y="38"/>
                  <a:pt x="120" y="40"/>
                  <a:pt x="124" y="42"/>
                </a:cubicBezTo>
                <a:cubicBezTo>
                  <a:pt x="131" y="46"/>
                  <a:pt x="138" y="51"/>
                  <a:pt x="145" y="56"/>
                </a:cubicBezTo>
                <a:cubicBezTo>
                  <a:pt x="147" y="58"/>
                  <a:pt x="149" y="59"/>
                  <a:pt x="152" y="61"/>
                </a:cubicBezTo>
                <a:cubicBezTo>
                  <a:pt x="154" y="62"/>
                  <a:pt x="157" y="63"/>
                  <a:pt x="160" y="64"/>
                </a:cubicBezTo>
                <a:cubicBezTo>
                  <a:pt x="161" y="64"/>
                  <a:pt x="161" y="64"/>
                  <a:pt x="161" y="64"/>
                </a:cubicBezTo>
                <a:cubicBezTo>
                  <a:pt x="164" y="64"/>
                  <a:pt x="166" y="63"/>
                  <a:pt x="167" y="61"/>
                </a:cubicBezTo>
                <a:cubicBezTo>
                  <a:pt x="168" y="60"/>
                  <a:pt x="169" y="59"/>
                  <a:pt x="168" y="57"/>
                </a:cubicBezTo>
                <a:cubicBezTo>
                  <a:pt x="168" y="53"/>
                  <a:pt x="166" y="49"/>
                  <a:pt x="164" y="46"/>
                </a:cubicBezTo>
                <a:cubicBezTo>
                  <a:pt x="161" y="42"/>
                  <a:pt x="159" y="38"/>
                  <a:pt x="155" y="35"/>
                </a:cubicBezTo>
                <a:cubicBezTo>
                  <a:pt x="153" y="32"/>
                  <a:pt x="150" y="29"/>
                  <a:pt x="147" y="27"/>
                </a:cubicBezTo>
                <a:cubicBezTo>
                  <a:pt x="142" y="22"/>
                  <a:pt x="137" y="19"/>
                  <a:pt x="131" y="16"/>
                </a:cubicBezTo>
                <a:cubicBezTo>
                  <a:pt x="130" y="16"/>
                  <a:pt x="130" y="15"/>
                  <a:pt x="129" y="15"/>
                </a:cubicBezTo>
                <a:cubicBezTo>
                  <a:pt x="123" y="12"/>
                  <a:pt x="117" y="9"/>
                  <a:pt x="110" y="7"/>
                </a:cubicBezTo>
                <a:cubicBezTo>
                  <a:pt x="107" y="6"/>
                  <a:pt x="104" y="5"/>
                  <a:pt x="101" y="6"/>
                </a:cubicBezTo>
                <a:cubicBezTo>
                  <a:pt x="93" y="6"/>
                  <a:pt x="85" y="6"/>
                  <a:pt x="77" y="8"/>
                </a:cubicBezTo>
                <a:cubicBezTo>
                  <a:pt x="70" y="9"/>
                  <a:pt x="62" y="11"/>
                  <a:pt x="56" y="14"/>
                </a:cubicBezTo>
                <a:cubicBezTo>
                  <a:pt x="51" y="17"/>
                  <a:pt x="47" y="19"/>
                  <a:pt x="43" y="23"/>
                </a:cubicBezTo>
                <a:cubicBezTo>
                  <a:pt x="40" y="26"/>
                  <a:pt x="38" y="29"/>
                  <a:pt x="37" y="33"/>
                </a:cubicBezTo>
                <a:cubicBezTo>
                  <a:pt x="33" y="44"/>
                  <a:pt x="31" y="55"/>
                  <a:pt x="31" y="66"/>
                </a:cubicBezTo>
                <a:cubicBezTo>
                  <a:pt x="31" y="66"/>
                  <a:pt x="31" y="67"/>
                  <a:pt x="31" y="67"/>
                </a:cubicBezTo>
                <a:cubicBezTo>
                  <a:pt x="32" y="71"/>
                  <a:pt x="32" y="75"/>
                  <a:pt x="34" y="79"/>
                </a:cubicBezTo>
                <a:cubicBezTo>
                  <a:pt x="35" y="81"/>
                  <a:pt x="35" y="83"/>
                  <a:pt x="36" y="84"/>
                </a:cubicBezTo>
                <a:cubicBezTo>
                  <a:pt x="36" y="85"/>
                  <a:pt x="36" y="85"/>
                  <a:pt x="36" y="86"/>
                </a:cubicBezTo>
                <a:cubicBezTo>
                  <a:pt x="36" y="87"/>
                  <a:pt x="36" y="87"/>
                  <a:pt x="36" y="88"/>
                </a:cubicBezTo>
                <a:cubicBezTo>
                  <a:pt x="39" y="97"/>
                  <a:pt x="42" y="106"/>
                  <a:pt x="47" y="114"/>
                </a:cubicBezTo>
                <a:cubicBezTo>
                  <a:pt x="47" y="115"/>
                  <a:pt x="48" y="116"/>
                  <a:pt x="49" y="117"/>
                </a:cubicBezTo>
                <a:cubicBezTo>
                  <a:pt x="53" y="122"/>
                  <a:pt x="58" y="127"/>
                  <a:pt x="63" y="131"/>
                </a:cubicBezTo>
                <a:cubicBezTo>
                  <a:pt x="65" y="134"/>
                  <a:pt x="68" y="135"/>
                  <a:pt x="71" y="136"/>
                </a:cubicBezTo>
                <a:cubicBezTo>
                  <a:pt x="74" y="137"/>
                  <a:pt x="77" y="136"/>
                  <a:pt x="80" y="136"/>
                </a:cubicBezTo>
                <a:cubicBezTo>
                  <a:pt x="81" y="135"/>
                  <a:pt x="83" y="135"/>
                  <a:pt x="84" y="133"/>
                </a:cubicBezTo>
                <a:cubicBezTo>
                  <a:pt x="86" y="131"/>
                  <a:pt x="87" y="127"/>
                  <a:pt x="87" y="124"/>
                </a:cubicBezTo>
                <a:cubicBezTo>
                  <a:pt x="87" y="118"/>
                  <a:pt x="85" y="113"/>
                  <a:pt x="83" y="108"/>
                </a:cubicBezTo>
                <a:cubicBezTo>
                  <a:pt x="80" y="103"/>
                  <a:pt x="78" y="99"/>
                  <a:pt x="75" y="95"/>
                </a:cubicBezTo>
                <a:cubicBezTo>
                  <a:pt x="73" y="91"/>
                  <a:pt x="70" y="87"/>
                  <a:pt x="68" y="83"/>
                </a:cubicBezTo>
                <a:cubicBezTo>
                  <a:pt x="65" y="78"/>
                  <a:pt x="64" y="72"/>
                  <a:pt x="64" y="67"/>
                </a:cubicBezTo>
                <a:close/>
                <a:moveTo>
                  <a:pt x="76" y="244"/>
                </a:moveTo>
                <a:cubicBezTo>
                  <a:pt x="77" y="244"/>
                  <a:pt x="77" y="244"/>
                  <a:pt x="78" y="244"/>
                </a:cubicBezTo>
                <a:cubicBezTo>
                  <a:pt x="83" y="243"/>
                  <a:pt x="88" y="243"/>
                  <a:pt x="93" y="242"/>
                </a:cubicBezTo>
                <a:cubicBezTo>
                  <a:pt x="100" y="241"/>
                  <a:pt x="108" y="240"/>
                  <a:pt x="115" y="240"/>
                </a:cubicBezTo>
                <a:cubicBezTo>
                  <a:pt x="121" y="240"/>
                  <a:pt x="126" y="240"/>
                  <a:pt x="132" y="239"/>
                </a:cubicBezTo>
                <a:cubicBezTo>
                  <a:pt x="136" y="239"/>
                  <a:pt x="140" y="239"/>
                  <a:pt x="144" y="239"/>
                </a:cubicBezTo>
                <a:cubicBezTo>
                  <a:pt x="145" y="238"/>
                  <a:pt x="145" y="238"/>
                  <a:pt x="146" y="238"/>
                </a:cubicBezTo>
                <a:cubicBezTo>
                  <a:pt x="146" y="238"/>
                  <a:pt x="146" y="238"/>
                  <a:pt x="146" y="237"/>
                </a:cubicBezTo>
                <a:cubicBezTo>
                  <a:pt x="146" y="237"/>
                  <a:pt x="146" y="236"/>
                  <a:pt x="146" y="236"/>
                </a:cubicBezTo>
                <a:cubicBezTo>
                  <a:pt x="144" y="231"/>
                  <a:pt x="141" y="227"/>
                  <a:pt x="138" y="223"/>
                </a:cubicBezTo>
                <a:cubicBezTo>
                  <a:pt x="137" y="221"/>
                  <a:pt x="135" y="218"/>
                  <a:pt x="134" y="216"/>
                </a:cubicBezTo>
                <a:cubicBezTo>
                  <a:pt x="132" y="213"/>
                  <a:pt x="130" y="210"/>
                  <a:pt x="128" y="208"/>
                </a:cubicBezTo>
                <a:cubicBezTo>
                  <a:pt x="125" y="202"/>
                  <a:pt x="121" y="196"/>
                  <a:pt x="118" y="190"/>
                </a:cubicBezTo>
                <a:cubicBezTo>
                  <a:pt x="117" y="189"/>
                  <a:pt x="119" y="187"/>
                  <a:pt x="120" y="186"/>
                </a:cubicBezTo>
                <a:cubicBezTo>
                  <a:pt x="120" y="186"/>
                  <a:pt x="121" y="186"/>
                  <a:pt x="121" y="185"/>
                </a:cubicBezTo>
                <a:cubicBezTo>
                  <a:pt x="121" y="184"/>
                  <a:pt x="121" y="183"/>
                  <a:pt x="122" y="182"/>
                </a:cubicBezTo>
                <a:cubicBezTo>
                  <a:pt x="123" y="180"/>
                  <a:pt x="124" y="178"/>
                  <a:pt x="124" y="176"/>
                </a:cubicBezTo>
                <a:cubicBezTo>
                  <a:pt x="126" y="173"/>
                  <a:pt x="126" y="170"/>
                  <a:pt x="125" y="167"/>
                </a:cubicBezTo>
                <a:cubicBezTo>
                  <a:pt x="125" y="164"/>
                  <a:pt x="124" y="161"/>
                  <a:pt x="123" y="157"/>
                </a:cubicBezTo>
                <a:cubicBezTo>
                  <a:pt x="121" y="152"/>
                  <a:pt x="116" y="150"/>
                  <a:pt x="111" y="151"/>
                </a:cubicBezTo>
                <a:cubicBezTo>
                  <a:pt x="110" y="151"/>
                  <a:pt x="108" y="151"/>
                  <a:pt x="106" y="151"/>
                </a:cubicBezTo>
                <a:cubicBezTo>
                  <a:pt x="103" y="152"/>
                  <a:pt x="100" y="153"/>
                  <a:pt x="97" y="155"/>
                </a:cubicBezTo>
                <a:cubicBezTo>
                  <a:pt x="96" y="155"/>
                  <a:pt x="96" y="156"/>
                  <a:pt x="95" y="156"/>
                </a:cubicBezTo>
                <a:cubicBezTo>
                  <a:pt x="94" y="158"/>
                  <a:pt x="93" y="160"/>
                  <a:pt x="92" y="162"/>
                </a:cubicBezTo>
                <a:cubicBezTo>
                  <a:pt x="92" y="162"/>
                  <a:pt x="92" y="163"/>
                  <a:pt x="92" y="163"/>
                </a:cubicBezTo>
                <a:cubicBezTo>
                  <a:pt x="92" y="163"/>
                  <a:pt x="92" y="163"/>
                  <a:pt x="92" y="163"/>
                </a:cubicBezTo>
                <a:cubicBezTo>
                  <a:pt x="92" y="163"/>
                  <a:pt x="93" y="162"/>
                  <a:pt x="93" y="162"/>
                </a:cubicBezTo>
                <a:cubicBezTo>
                  <a:pt x="97" y="156"/>
                  <a:pt x="103" y="153"/>
                  <a:pt x="110" y="153"/>
                </a:cubicBezTo>
                <a:cubicBezTo>
                  <a:pt x="111" y="153"/>
                  <a:pt x="112" y="153"/>
                  <a:pt x="113" y="153"/>
                </a:cubicBezTo>
                <a:cubicBezTo>
                  <a:pt x="114" y="153"/>
                  <a:pt x="115" y="153"/>
                  <a:pt x="116" y="152"/>
                </a:cubicBezTo>
                <a:cubicBezTo>
                  <a:pt x="116" y="152"/>
                  <a:pt x="117" y="152"/>
                  <a:pt x="117" y="152"/>
                </a:cubicBezTo>
                <a:cubicBezTo>
                  <a:pt x="118" y="153"/>
                  <a:pt x="119" y="154"/>
                  <a:pt x="119" y="155"/>
                </a:cubicBezTo>
                <a:cubicBezTo>
                  <a:pt x="119" y="156"/>
                  <a:pt x="119" y="157"/>
                  <a:pt x="118" y="157"/>
                </a:cubicBezTo>
                <a:cubicBezTo>
                  <a:pt x="117" y="158"/>
                  <a:pt x="116" y="158"/>
                  <a:pt x="115" y="158"/>
                </a:cubicBezTo>
                <a:cubicBezTo>
                  <a:pt x="113" y="157"/>
                  <a:pt x="111" y="156"/>
                  <a:pt x="109" y="156"/>
                </a:cubicBezTo>
                <a:cubicBezTo>
                  <a:pt x="102" y="157"/>
                  <a:pt x="97" y="160"/>
                  <a:pt x="94" y="165"/>
                </a:cubicBezTo>
                <a:cubicBezTo>
                  <a:pt x="92" y="169"/>
                  <a:pt x="91" y="172"/>
                  <a:pt x="92" y="176"/>
                </a:cubicBezTo>
                <a:cubicBezTo>
                  <a:pt x="92" y="179"/>
                  <a:pt x="94" y="181"/>
                  <a:pt x="96" y="184"/>
                </a:cubicBezTo>
                <a:cubicBezTo>
                  <a:pt x="96" y="184"/>
                  <a:pt x="96" y="184"/>
                  <a:pt x="97" y="184"/>
                </a:cubicBezTo>
                <a:cubicBezTo>
                  <a:pt x="99" y="185"/>
                  <a:pt x="100" y="185"/>
                  <a:pt x="102" y="185"/>
                </a:cubicBezTo>
                <a:cubicBezTo>
                  <a:pt x="103" y="184"/>
                  <a:pt x="103" y="185"/>
                  <a:pt x="104" y="185"/>
                </a:cubicBezTo>
                <a:cubicBezTo>
                  <a:pt x="105" y="186"/>
                  <a:pt x="105" y="188"/>
                  <a:pt x="104" y="189"/>
                </a:cubicBezTo>
                <a:cubicBezTo>
                  <a:pt x="104" y="190"/>
                  <a:pt x="103" y="190"/>
                  <a:pt x="103" y="190"/>
                </a:cubicBezTo>
                <a:cubicBezTo>
                  <a:pt x="103" y="192"/>
                  <a:pt x="103" y="192"/>
                  <a:pt x="102" y="192"/>
                </a:cubicBezTo>
                <a:cubicBezTo>
                  <a:pt x="101" y="192"/>
                  <a:pt x="101" y="192"/>
                  <a:pt x="101" y="192"/>
                </a:cubicBezTo>
                <a:cubicBezTo>
                  <a:pt x="99" y="194"/>
                  <a:pt x="98" y="196"/>
                  <a:pt x="97" y="198"/>
                </a:cubicBezTo>
                <a:cubicBezTo>
                  <a:pt x="95" y="201"/>
                  <a:pt x="94" y="204"/>
                  <a:pt x="92" y="208"/>
                </a:cubicBezTo>
                <a:cubicBezTo>
                  <a:pt x="89" y="215"/>
                  <a:pt x="85" y="222"/>
                  <a:pt x="82" y="230"/>
                </a:cubicBezTo>
                <a:cubicBezTo>
                  <a:pt x="80" y="234"/>
                  <a:pt x="78" y="239"/>
                  <a:pt x="76" y="243"/>
                </a:cubicBezTo>
                <a:cubicBezTo>
                  <a:pt x="76" y="243"/>
                  <a:pt x="76" y="244"/>
                  <a:pt x="76" y="244"/>
                </a:cubicBezTo>
                <a:close/>
                <a:moveTo>
                  <a:pt x="209" y="176"/>
                </a:moveTo>
                <a:cubicBezTo>
                  <a:pt x="208" y="181"/>
                  <a:pt x="207" y="186"/>
                  <a:pt x="206" y="190"/>
                </a:cubicBezTo>
                <a:cubicBezTo>
                  <a:pt x="205" y="193"/>
                  <a:pt x="204" y="196"/>
                  <a:pt x="204" y="199"/>
                </a:cubicBezTo>
                <a:cubicBezTo>
                  <a:pt x="202" y="207"/>
                  <a:pt x="200" y="214"/>
                  <a:pt x="198" y="221"/>
                </a:cubicBezTo>
                <a:cubicBezTo>
                  <a:pt x="193" y="231"/>
                  <a:pt x="187" y="241"/>
                  <a:pt x="179" y="250"/>
                </a:cubicBezTo>
                <a:cubicBezTo>
                  <a:pt x="175" y="255"/>
                  <a:pt x="170" y="260"/>
                  <a:pt x="164" y="264"/>
                </a:cubicBezTo>
                <a:cubicBezTo>
                  <a:pt x="163" y="266"/>
                  <a:pt x="161" y="267"/>
                  <a:pt x="159" y="269"/>
                </a:cubicBezTo>
                <a:cubicBezTo>
                  <a:pt x="151" y="274"/>
                  <a:pt x="142" y="277"/>
                  <a:pt x="134" y="280"/>
                </a:cubicBezTo>
                <a:cubicBezTo>
                  <a:pt x="133" y="280"/>
                  <a:pt x="132" y="281"/>
                  <a:pt x="130" y="280"/>
                </a:cubicBezTo>
                <a:cubicBezTo>
                  <a:pt x="130" y="280"/>
                  <a:pt x="130" y="280"/>
                  <a:pt x="129" y="280"/>
                </a:cubicBezTo>
                <a:cubicBezTo>
                  <a:pt x="125" y="281"/>
                  <a:pt x="121" y="282"/>
                  <a:pt x="116" y="282"/>
                </a:cubicBezTo>
                <a:cubicBezTo>
                  <a:pt x="109" y="282"/>
                  <a:pt x="102" y="282"/>
                  <a:pt x="95" y="281"/>
                </a:cubicBezTo>
                <a:cubicBezTo>
                  <a:pt x="91" y="281"/>
                  <a:pt x="87" y="280"/>
                  <a:pt x="83" y="279"/>
                </a:cubicBezTo>
                <a:cubicBezTo>
                  <a:pt x="83" y="279"/>
                  <a:pt x="82" y="279"/>
                  <a:pt x="82" y="279"/>
                </a:cubicBezTo>
                <a:cubicBezTo>
                  <a:pt x="82" y="279"/>
                  <a:pt x="83" y="280"/>
                  <a:pt x="83" y="280"/>
                </a:cubicBezTo>
                <a:cubicBezTo>
                  <a:pt x="87" y="281"/>
                  <a:pt x="92" y="282"/>
                  <a:pt x="96" y="283"/>
                </a:cubicBezTo>
                <a:cubicBezTo>
                  <a:pt x="104" y="285"/>
                  <a:pt x="113" y="286"/>
                  <a:pt x="122" y="286"/>
                </a:cubicBezTo>
                <a:cubicBezTo>
                  <a:pt x="126" y="286"/>
                  <a:pt x="131" y="285"/>
                  <a:pt x="135" y="284"/>
                </a:cubicBezTo>
                <a:cubicBezTo>
                  <a:pt x="146" y="281"/>
                  <a:pt x="156" y="275"/>
                  <a:pt x="164" y="267"/>
                </a:cubicBezTo>
                <a:cubicBezTo>
                  <a:pt x="170" y="262"/>
                  <a:pt x="176" y="256"/>
                  <a:pt x="181" y="249"/>
                </a:cubicBezTo>
                <a:cubicBezTo>
                  <a:pt x="190" y="239"/>
                  <a:pt x="197" y="227"/>
                  <a:pt x="202" y="214"/>
                </a:cubicBezTo>
                <a:cubicBezTo>
                  <a:pt x="206" y="202"/>
                  <a:pt x="208" y="190"/>
                  <a:pt x="209" y="178"/>
                </a:cubicBezTo>
                <a:cubicBezTo>
                  <a:pt x="209" y="177"/>
                  <a:pt x="209" y="177"/>
                  <a:pt x="209" y="176"/>
                </a:cubicBezTo>
                <a:close/>
                <a:moveTo>
                  <a:pt x="72" y="222"/>
                </a:moveTo>
                <a:cubicBezTo>
                  <a:pt x="71" y="222"/>
                  <a:pt x="71" y="223"/>
                  <a:pt x="71" y="224"/>
                </a:cubicBezTo>
                <a:cubicBezTo>
                  <a:pt x="69" y="230"/>
                  <a:pt x="68" y="236"/>
                  <a:pt x="67" y="243"/>
                </a:cubicBezTo>
                <a:cubicBezTo>
                  <a:pt x="67" y="244"/>
                  <a:pt x="67" y="245"/>
                  <a:pt x="67" y="246"/>
                </a:cubicBezTo>
                <a:cubicBezTo>
                  <a:pt x="67" y="247"/>
                  <a:pt x="66" y="247"/>
                  <a:pt x="66" y="247"/>
                </a:cubicBezTo>
                <a:cubicBezTo>
                  <a:pt x="65" y="247"/>
                  <a:pt x="65" y="246"/>
                  <a:pt x="64" y="246"/>
                </a:cubicBezTo>
                <a:cubicBezTo>
                  <a:pt x="64" y="245"/>
                  <a:pt x="64" y="245"/>
                  <a:pt x="64" y="244"/>
                </a:cubicBezTo>
                <a:cubicBezTo>
                  <a:pt x="65" y="236"/>
                  <a:pt x="65" y="228"/>
                  <a:pt x="65" y="220"/>
                </a:cubicBezTo>
                <a:cubicBezTo>
                  <a:pt x="65" y="218"/>
                  <a:pt x="64" y="216"/>
                  <a:pt x="64" y="214"/>
                </a:cubicBezTo>
                <a:cubicBezTo>
                  <a:pt x="64" y="215"/>
                  <a:pt x="64" y="215"/>
                  <a:pt x="64" y="216"/>
                </a:cubicBezTo>
                <a:cubicBezTo>
                  <a:pt x="64" y="218"/>
                  <a:pt x="64" y="219"/>
                  <a:pt x="64" y="221"/>
                </a:cubicBezTo>
                <a:cubicBezTo>
                  <a:pt x="64" y="224"/>
                  <a:pt x="64" y="227"/>
                  <a:pt x="62" y="230"/>
                </a:cubicBezTo>
                <a:cubicBezTo>
                  <a:pt x="62" y="232"/>
                  <a:pt x="61" y="233"/>
                  <a:pt x="61" y="234"/>
                </a:cubicBezTo>
                <a:cubicBezTo>
                  <a:pt x="61" y="237"/>
                  <a:pt x="61" y="239"/>
                  <a:pt x="61" y="241"/>
                </a:cubicBezTo>
                <a:cubicBezTo>
                  <a:pt x="60" y="243"/>
                  <a:pt x="61" y="245"/>
                  <a:pt x="62" y="247"/>
                </a:cubicBezTo>
                <a:cubicBezTo>
                  <a:pt x="63" y="247"/>
                  <a:pt x="64" y="247"/>
                  <a:pt x="64" y="248"/>
                </a:cubicBezTo>
                <a:cubicBezTo>
                  <a:pt x="65" y="248"/>
                  <a:pt x="66" y="249"/>
                  <a:pt x="65" y="250"/>
                </a:cubicBezTo>
                <a:cubicBezTo>
                  <a:pt x="68" y="251"/>
                  <a:pt x="70" y="251"/>
                  <a:pt x="73" y="250"/>
                </a:cubicBezTo>
                <a:cubicBezTo>
                  <a:pt x="73" y="250"/>
                  <a:pt x="72" y="250"/>
                  <a:pt x="72" y="250"/>
                </a:cubicBezTo>
                <a:cubicBezTo>
                  <a:pt x="71" y="250"/>
                  <a:pt x="70" y="249"/>
                  <a:pt x="70" y="249"/>
                </a:cubicBezTo>
                <a:cubicBezTo>
                  <a:pt x="68" y="248"/>
                  <a:pt x="68" y="247"/>
                  <a:pt x="69" y="246"/>
                </a:cubicBezTo>
                <a:cubicBezTo>
                  <a:pt x="70" y="246"/>
                  <a:pt x="70" y="246"/>
                  <a:pt x="70" y="245"/>
                </a:cubicBezTo>
                <a:cubicBezTo>
                  <a:pt x="68" y="245"/>
                  <a:pt x="68" y="244"/>
                  <a:pt x="68" y="243"/>
                </a:cubicBezTo>
                <a:cubicBezTo>
                  <a:pt x="69" y="238"/>
                  <a:pt x="70" y="234"/>
                  <a:pt x="71" y="230"/>
                </a:cubicBezTo>
                <a:cubicBezTo>
                  <a:pt x="71" y="227"/>
                  <a:pt x="72" y="225"/>
                  <a:pt x="72" y="222"/>
                </a:cubicBezTo>
                <a:close/>
                <a:moveTo>
                  <a:pt x="145" y="60"/>
                </a:moveTo>
                <a:cubicBezTo>
                  <a:pt x="145" y="60"/>
                  <a:pt x="145" y="60"/>
                  <a:pt x="145" y="60"/>
                </a:cubicBezTo>
                <a:cubicBezTo>
                  <a:pt x="145" y="59"/>
                  <a:pt x="145" y="59"/>
                  <a:pt x="144" y="59"/>
                </a:cubicBezTo>
                <a:cubicBezTo>
                  <a:pt x="140" y="56"/>
                  <a:pt x="136" y="53"/>
                  <a:pt x="132" y="50"/>
                </a:cubicBezTo>
                <a:cubicBezTo>
                  <a:pt x="127" y="47"/>
                  <a:pt x="122" y="44"/>
                  <a:pt x="117" y="42"/>
                </a:cubicBezTo>
                <a:cubicBezTo>
                  <a:pt x="112" y="39"/>
                  <a:pt x="106" y="37"/>
                  <a:pt x="100" y="36"/>
                </a:cubicBezTo>
                <a:cubicBezTo>
                  <a:pt x="98" y="36"/>
                  <a:pt x="96" y="36"/>
                  <a:pt x="95" y="36"/>
                </a:cubicBezTo>
                <a:cubicBezTo>
                  <a:pt x="95" y="36"/>
                  <a:pt x="95" y="36"/>
                  <a:pt x="95" y="36"/>
                </a:cubicBezTo>
                <a:cubicBezTo>
                  <a:pt x="101" y="37"/>
                  <a:pt x="106" y="38"/>
                  <a:pt x="111" y="41"/>
                </a:cubicBezTo>
                <a:cubicBezTo>
                  <a:pt x="115" y="43"/>
                  <a:pt x="120" y="46"/>
                  <a:pt x="125" y="48"/>
                </a:cubicBezTo>
                <a:cubicBezTo>
                  <a:pt x="130" y="51"/>
                  <a:pt x="136" y="55"/>
                  <a:pt x="141" y="58"/>
                </a:cubicBezTo>
                <a:cubicBezTo>
                  <a:pt x="142" y="58"/>
                  <a:pt x="144" y="59"/>
                  <a:pt x="145" y="60"/>
                </a:cubicBezTo>
                <a:close/>
                <a:moveTo>
                  <a:pt x="32" y="246"/>
                </a:moveTo>
                <a:cubicBezTo>
                  <a:pt x="34" y="248"/>
                  <a:pt x="36" y="251"/>
                  <a:pt x="39" y="253"/>
                </a:cubicBezTo>
                <a:cubicBezTo>
                  <a:pt x="42" y="256"/>
                  <a:pt x="46" y="259"/>
                  <a:pt x="50" y="263"/>
                </a:cubicBezTo>
                <a:cubicBezTo>
                  <a:pt x="56" y="267"/>
                  <a:pt x="63" y="270"/>
                  <a:pt x="70" y="273"/>
                </a:cubicBezTo>
                <a:cubicBezTo>
                  <a:pt x="70" y="273"/>
                  <a:pt x="70" y="273"/>
                  <a:pt x="71" y="273"/>
                </a:cubicBezTo>
                <a:cubicBezTo>
                  <a:pt x="71" y="273"/>
                  <a:pt x="71" y="273"/>
                  <a:pt x="71" y="273"/>
                </a:cubicBezTo>
                <a:cubicBezTo>
                  <a:pt x="67" y="271"/>
                  <a:pt x="64" y="269"/>
                  <a:pt x="61" y="266"/>
                </a:cubicBezTo>
                <a:cubicBezTo>
                  <a:pt x="60" y="266"/>
                  <a:pt x="60" y="266"/>
                  <a:pt x="60" y="266"/>
                </a:cubicBezTo>
                <a:cubicBezTo>
                  <a:pt x="53" y="263"/>
                  <a:pt x="47" y="259"/>
                  <a:pt x="42" y="254"/>
                </a:cubicBezTo>
                <a:cubicBezTo>
                  <a:pt x="39" y="251"/>
                  <a:pt x="36" y="248"/>
                  <a:pt x="32" y="246"/>
                </a:cubicBezTo>
                <a:close/>
                <a:moveTo>
                  <a:pt x="43" y="202"/>
                </a:moveTo>
                <a:cubicBezTo>
                  <a:pt x="43" y="205"/>
                  <a:pt x="42" y="208"/>
                  <a:pt x="42" y="210"/>
                </a:cubicBezTo>
                <a:cubicBezTo>
                  <a:pt x="42" y="214"/>
                  <a:pt x="42" y="218"/>
                  <a:pt x="41" y="221"/>
                </a:cubicBezTo>
                <a:cubicBezTo>
                  <a:pt x="42" y="223"/>
                  <a:pt x="43" y="224"/>
                  <a:pt x="44" y="225"/>
                </a:cubicBezTo>
                <a:cubicBezTo>
                  <a:pt x="44" y="225"/>
                  <a:pt x="45" y="224"/>
                  <a:pt x="46" y="224"/>
                </a:cubicBezTo>
                <a:cubicBezTo>
                  <a:pt x="46" y="221"/>
                  <a:pt x="46" y="218"/>
                  <a:pt x="46" y="215"/>
                </a:cubicBezTo>
                <a:cubicBezTo>
                  <a:pt x="44" y="214"/>
                  <a:pt x="44" y="214"/>
                  <a:pt x="44" y="212"/>
                </a:cubicBezTo>
                <a:cubicBezTo>
                  <a:pt x="44" y="212"/>
                  <a:pt x="44" y="211"/>
                  <a:pt x="44" y="211"/>
                </a:cubicBezTo>
                <a:cubicBezTo>
                  <a:pt x="44" y="209"/>
                  <a:pt x="44" y="206"/>
                  <a:pt x="44" y="204"/>
                </a:cubicBezTo>
                <a:cubicBezTo>
                  <a:pt x="44" y="203"/>
                  <a:pt x="44" y="203"/>
                  <a:pt x="43" y="202"/>
                </a:cubicBezTo>
                <a:close/>
                <a:moveTo>
                  <a:pt x="202" y="115"/>
                </a:moveTo>
                <a:cubicBezTo>
                  <a:pt x="203" y="115"/>
                  <a:pt x="203" y="115"/>
                  <a:pt x="204" y="115"/>
                </a:cubicBezTo>
                <a:cubicBezTo>
                  <a:pt x="206" y="116"/>
                  <a:pt x="206" y="117"/>
                  <a:pt x="206" y="119"/>
                </a:cubicBezTo>
                <a:cubicBezTo>
                  <a:pt x="206" y="120"/>
                  <a:pt x="206" y="121"/>
                  <a:pt x="206" y="122"/>
                </a:cubicBezTo>
                <a:cubicBezTo>
                  <a:pt x="206" y="124"/>
                  <a:pt x="205" y="125"/>
                  <a:pt x="205" y="127"/>
                </a:cubicBezTo>
                <a:cubicBezTo>
                  <a:pt x="205" y="132"/>
                  <a:pt x="205" y="136"/>
                  <a:pt x="205" y="140"/>
                </a:cubicBezTo>
                <a:cubicBezTo>
                  <a:pt x="206" y="141"/>
                  <a:pt x="206" y="142"/>
                  <a:pt x="206" y="143"/>
                </a:cubicBezTo>
                <a:cubicBezTo>
                  <a:pt x="207" y="133"/>
                  <a:pt x="207" y="123"/>
                  <a:pt x="209" y="114"/>
                </a:cubicBezTo>
                <a:cubicBezTo>
                  <a:pt x="207" y="113"/>
                  <a:pt x="204" y="112"/>
                  <a:pt x="202" y="112"/>
                </a:cubicBezTo>
                <a:cubicBezTo>
                  <a:pt x="202" y="113"/>
                  <a:pt x="202" y="114"/>
                  <a:pt x="202" y="115"/>
                </a:cubicBezTo>
                <a:close/>
                <a:moveTo>
                  <a:pt x="36" y="208"/>
                </a:moveTo>
                <a:cubicBezTo>
                  <a:pt x="37" y="207"/>
                  <a:pt x="38" y="205"/>
                  <a:pt x="40" y="205"/>
                </a:cubicBezTo>
                <a:cubicBezTo>
                  <a:pt x="40" y="203"/>
                  <a:pt x="40" y="201"/>
                  <a:pt x="40" y="199"/>
                </a:cubicBezTo>
                <a:cubicBezTo>
                  <a:pt x="40" y="198"/>
                  <a:pt x="40" y="196"/>
                  <a:pt x="39" y="195"/>
                </a:cubicBezTo>
                <a:cubicBezTo>
                  <a:pt x="38" y="194"/>
                  <a:pt x="38" y="193"/>
                  <a:pt x="37" y="192"/>
                </a:cubicBezTo>
                <a:cubicBezTo>
                  <a:pt x="36" y="194"/>
                  <a:pt x="36" y="196"/>
                  <a:pt x="35" y="197"/>
                </a:cubicBezTo>
                <a:cubicBezTo>
                  <a:pt x="34" y="199"/>
                  <a:pt x="34" y="200"/>
                  <a:pt x="35" y="202"/>
                </a:cubicBezTo>
                <a:cubicBezTo>
                  <a:pt x="35" y="204"/>
                  <a:pt x="35" y="206"/>
                  <a:pt x="36" y="208"/>
                </a:cubicBezTo>
                <a:close/>
                <a:moveTo>
                  <a:pt x="13" y="176"/>
                </a:moveTo>
                <a:cubicBezTo>
                  <a:pt x="14" y="175"/>
                  <a:pt x="15" y="174"/>
                  <a:pt x="15" y="174"/>
                </a:cubicBezTo>
                <a:cubicBezTo>
                  <a:pt x="16" y="173"/>
                  <a:pt x="16" y="172"/>
                  <a:pt x="16" y="171"/>
                </a:cubicBezTo>
                <a:cubicBezTo>
                  <a:pt x="15" y="166"/>
                  <a:pt x="14" y="162"/>
                  <a:pt x="14" y="158"/>
                </a:cubicBezTo>
                <a:cubicBezTo>
                  <a:pt x="13" y="156"/>
                  <a:pt x="13" y="155"/>
                  <a:pt x="12" y="153"/>
                </a:cubicBezTo>
                <a:cubicBezTo>
                  <a:pt x="11" y="161"/>
                  <a:pt x="12" y="168"/>
                  <a:pt x="13" y="176"/>
                </a:cubicBezTo>
                <a:close/>
                <a:moveTo>
                  <a:pt x="36" y="159"/>
                </a:moveTo>
                <a:cubicBezTo>
                  <a:pt x="34" y="160"/>
                  <a:pt x="33" y="160"/>
                  <a:pt x="32" y="161"/>
                </a:cubicBezTo>
                <a:cubicBezTo>
                  <a:pt x="31" y="162"/>
                  <a:pt x="31" y="162"/>
                  <a:pt x="31" y="163"/>
                </a:cubicBezTo>
                <a:cubicBezTo>
                  <a:pt x="31" y="166"/>
                  <a:pt x="32" y="169"/>
                  <a:pt x="32" y="172"/>
                </a:cubicBezTo>
                <a:cubicBezTo>
                  <a:pt x="32" y="173"/>
                  <a:pt x="32" y="173"/>
                  <a:pt x="32" y="174"/>
                </a:cubicBezTo>
                <a:cubicBezTo>
                  <a:pt x="34" y="173"/>
                  <a:pt x="36" y="174"/>
                  <a:pt x="38" y="175"/>
                </a:cubicBezTo>
                <a:cubicBezTo>
                  <a:pt x="38" y="174"/>
                  <a:pt x="38" y="174"/>
                  <a:pt x="39" y="173"/>
                </a:cubicBezTo>
                <a:cubicBezTo>
                  <a:pt x="38" y="173"/>
                  <a:pt x="38" y="173"/>
                  <a:pt x="38" y="172"/>
                </a:cubicBezTo>
                <a:cubicBezTo>
                  <a:pt x="38" y="172"/>
                  <a:pt x="38" y="171"/>
                  <a:pt x="38" y="171"/>
                </a:cubicBezTo>
                <a:cubicBezTo>
                  <a:pt x="36" y="171"/>
                  <a:pt x="35" y="171"/>
                  <a:pt x="35" y="169"/>
                </a:cubicBezTo>
                <a:cubicBezTo>
                  <a:pt x="34" y="167"/>
                  <a:pt x="34" y="166"/>
                  <a:pt x="34" y="165"/>
                </a:cubicBezTo>
                <a:cubicBezTo>
                  <a:pt x="35" y="163"/>
                  <a:pt x="35" y="161"/>
                  <a:pt x="36" y="159"/>
                </a:cubicBezTo>
                <a:close/>
                <a:moveTo>
                  <a:pt x="193" y="145"/>
                </a:moveTo>
                <a:cubicBezTo>
                  <a:pt x="193" y="145"/>
                  <a:pt x="193" y="145"/>
                  <a:pt x="193" y="145"/>
                </a:cubicBezTo>
                <a:cubicBezTo>
                  <a:pt x="192" y="146"/>
                  <a:pt x="192" y="147"/>
                  <a:pt x="192" y="148"/>
                </a:cubicBezTo>
                <a:cubicBezTo>
                  <a:pt x="191" y="152"/>
                  <a:pt x="190" y="157"/>
                  <a:pt x="190" y="161"/>
                </a:cubicBezTo>
                <a:cubicBezTo>
                  <a:pt x="190" y="162"/>
                  <a:pt x="191" y="165"/>
                  <a:pt x="191" y="165"/>
                </a:cubicBezTo>
                <a:cubicBezTo>
                  <a:pt x="192" y="164"/>
                  <a:pt x="192" y="163"/>
                  <a:pt x="193" y="161"/>
                </a:cubicBezTo>
                <a:cubicBezTo>
                  <a:pt x="193" y="160"/>
                  <a:pt x="193" y="159"/>
                  <a:pt x="194" y="157"/>
                </a:cubicBezTo>
                <a:cubicBezTo>
                  <a:pt x="194" y="156"/>
                  <a:pt x="194" y="155"/>
                  <a:pt x="194" y="155"/>
                </a:cubicBezTo>
                <a:cubicBezTo>
                  <a:pt x="194" y="154"/>
                  <a:pt x="194" y="154"/>
                  <a:pt x="195" y="153"/>
                </a:cubicBezTo>
                <a:cubicBezTo>
                  <a:pt x="195" y="153"/>
                  <a:pt x="196" y="152"/>
                  <a:pt x="197" y="152"/>
                </a:cubicBezTo>
                <a:cubicBezTo>
                  <a:pt x="197" y="152"/>
                  <a:pt x="197" y="152"/>
                  <a:pt x="197" y="152"/>
                </a:cubicBezTo>
                <a:cubicBezTo>
                  <a:pt x="197" y="152"/>
                  <a:pt x="197" y="151"/>
                  <a:pt x="197" y="150"/>
                </a:cubicBezTo>
                <a:cubicBezTo>
                  <a:pt x="196" y="151"/>
                  <a:pt x="196" y="151"/>
                  <a:pt x="195" y="151"/>
                </a:cubicBezTo>
                <a:cubicBezTo>
                  <a:pt x="195" y="151"/>
                  <a:pt x="195" y="151"/>
                  <a:pt x="195" y="151"/>
                </a:cubicBezTo>
                <a:cubicBezTo>
                  <a:pt x="194" y="151"/>
                  <a:pt x="194" y="152"/>
                  <a:pt x="193" y="151"/>
                </a:cubicBezTo>
                <a:cubicBezTo>
                  <a:pt x="192" y="151"/>
                  <a:pt x="192" y="150"/>
                  <a:pt x="192" y="150"/>
                </a:cubicBezTo>
                <a:cubicBezTo>
                  <a:pt x="192" y="149"/>
                  <a:pt x="192" y="149"/>
                  <a:pt x="192" y="149"/>
                </a:cubicBezTo>
                <a:cubicBezTo>
                  <a:pt x="193" y="148"/>
                  <a:pt x="193" y="146"/>
                  <a:pt x="193" y="145"/>
                </a:cubicBezTo>
                <a:close/>
                <a:moveTo>
                  <a:pt x="179" y="246"/>
                </a:moveTo>
                <a:cubicBezTo>
                  <a:pt x="184" y="242"/>
                  <a:pt x="195" y="223"/>
                  <a:pt x="195" y="218"/>
                </a:cubicBezTo>
                <a:cubicBezTo>
                  <a:pt x="195" y="218"/>
                  <a:pt x="195" y="218"/>
                  <a:pt x="195" y="219"/>
                </a:cubicBezTo>
                <a:cubicBezTo>
                  <a:pt x="193" y="222"/>
                  <a:pt x="191" y="225"/>
                  <a:pt x="188" y="229"/>
                </a:cubicBezTo>
                <a:cubicBezTo>
                  <a:pt x="188" y="230"/>
                  <a:pt x="187" y="231"/>
                  <a:pt x="186" y="233"/>
                </a:cubicBezTo>
                <a:cubicBezTo>
                  <a:pt x="184" y="236"/>
                  <a:pt x="182" y="239"/>
                  <a:pt x="181" y="243"/>
                </a:cubicBezTo>
                <a:cubicBezTo>
                  <a:pt x="180" y="244"/>
                  <a:pt x="179" y="245"/>
                  <a:pt x="179" y="246"/>
                </a:cubicBezTo>
                <a:close/>
                <a:moveTo>
                  <a:pt x="70" y="218"/>
                </a:moveTo>
                <a:cubicBezTo>
                  <a:pt x="70" y="218"/>
                  <a:pt x="70" y="218"/>
                  <a:pt x="70" y="218"/>
                </a:cubicBezTo>
                <a:cubicBezTo>
                  <a:pt x="70" y="217"/>
                  <a:pt x="71" y="215"/>
                  <a:pt x="71" y="214"/>
                </a:cubicBezTo>
                <a:cubicBezTo>
                  <a:pt x="72" y="213"/>
                  <a:pt x="72" y="212"/>
                  <a:pt x="73" y="211"/>
                </a:cubicBezTo>
                <a:cubicBezTo>
                  <a:pt x="75" y="209"/>
                  <a:pt x="76" y="206"/>
                  <a:pt x="78" y="204"/>
                </a:cubicBezTo>
                <a:cubicBezTo>
                  <a:pt x="78" y="204"/>
                  <a:pt x="79" y="203"/>
                  <a:pt x="79" y="203"/>
                </a:cubicBezTo>
                <a:cubicBezTo>
                  <a:pt x="79" y="201"/>
                  <a:pt x="79" y="200"/>
                  <a:pt x="80" y="198"/>
                </a:cubicBezTo>
                <a:cubicBezTo>
                  <a:pt x="80" y="197"/>
                  <a:pt x="80" y="197"/>
                  <a:pt x="79" y="197"/>
                </a:cubicBezTo>
                <a:cubicBezTo>
                  <a:pt x="79" y="197"/>
                  <a:pt x="78" y="198"/>
                  <a:pt x="78" y="199"/>
                </a:cubicBezTo>
                <a:cubicBezTo>
                  <a:pt x="77" y="200"/>
                  <a:pt x="77" y="201"/>
                  <a:pt x="75" y="201"/>
                </a:cubicBezTo>
                <a:cubicBezTo>
                  <a:pt x="73" y="206"/>
                  <a:pt x="71" y="212"/>
                  <a:pt x="70" y="218"/>
                </a:cubicBezTo>
                <a:close/>
                <a:moveTo>
                  <a:pt x="81" y="248"/>
                </a:moveTo>
                <a:cubicBezTo>
                  <a:pt x="82" y="248"/>
                  <a:pt x="82" y="248"/>
                  <a:pt x="82" y="248"/>
                </a:cubicBezTo>
                <a:cubicBezTo>
                  <a:pt x="84" y="249"/>
                  <a:pt x="86" y="249"/>
                  <a:pt x="88" y="250"/>
                </a:cubicBezTo>
                <a:cubicBezTo>
                  <a:pt x="88" y="250"/>
                  <a:pt x="88" y="250"/>
                  <a:pt x="89" y="250"/>
                </a:cubicBezTo>
                <a:cubicBezTo>
                  <a:pt x="91" y="249"/>
                  <a:pt x="93" y="249"/>
                  <a:pt x="95" y="249"/>
                </a:cubicBezTo>
                <a:cubicBezTo>
                  <a:pt x="101" y="249"/>
                  <a:pt x="107" y="249"/>
                  <a:pt x="112" y="248"/>
                </a:cubicBezTo>
                <a:cubicBezTo>
                  <a:pt x="114" y="248"/>
                  <a:pt x="115" y="248"/>
                  <a:pt x="116" y="249"/>
                </a:cubicBezTo>
                <a:cubicBezTo>
                  <a:pt x="117" y="248"/>
                  <a:pt x="117" y="248"/>
                  <a:pt x="117" y="247"/>
                </a:cubicBezTo>
                <a:cubicBezTo>
                  <a:pt x="105" y="247"/>
                  <a:pt x="93" y="248"/>
                  <a:pt x="81" y="248"/>
                </a:cubicBezTo>
                <a:close/>
                <a:moveTo>
                  <a:pt x="73" y="260"/>
                </a:moveTo>
                <a:cubicBezTo>
                  <a:pt x="70" y="259"/>
                  <a:pt x="67" y="257"/>
                  <a:pt x="64" y="256"/>
                </a:cubicBezTo>
                <a:cubicBezTo>
                  <a:pt x="64" y="257"/>
                  <a:pt x="64" y="258"/>
                  <a:pt x="64" y="258"/>
                </a:cubicBezTo>
                <a:cubicBezTo>
                  <a:pt x="64" y="259"/>
                  <a:pt x="65" y="260"/>
                  <a:pt x="65" y="261"/>
                </a:cubicBezTo>
                <a:cubicBezTo>
                  <a:pt x="66" y="261"/>
                  <a:pt x="67" y="262"/>
                  <a:pt x="67" y="263"/>
                </a:cubicBezTo>
                <a:cubicBezTo>
                  <a:pt x="67" y="264"/>
                  <a:pt x="66" y="264"/>
                  <a:pt x="66" y="265"/>
                </a:cubicBezTo>
                <a:cubicBezTo>
                  <a:pt x="67" y="265"/>
                  <a:pt x="67" y="265"/>
                  <a:pt x="67" y="265"/>
                </a:cubicBezTo>
                <a:cubicBezTo>
                  <a:pt x="68" y="266"/>
                  <a:pt x="69" y="266"/>
                  <a:pt x="70" y="265"/>
                </a:cubicBezTo>
                <a:cubicBezTo>
                  <a:pt x="71" y="264"/>
                  <a:pt x="72" y="262"/>
                  <a:pt x="73" y="260"/>
                </a:cubicBezTo>
                <a:close/>
                <a:moveTo>
                  <a:pt x="23" y="184"/>
                </a:moveTo>
                <a:cubicBezTo>
                  <a:pt x="24" y="184"/>
                  <a:pt x="24" y="184"/>
                  <a:pt x="24" y="184"/>
                </a:cubicBezTo>
                <a:cubicBezTo>
                  <a:pt x="25" y="183"/>
                  <a:pt x="26" y="182"/>
                  <a:pt x="27" y="180"/>
                </a:cubicBezTo>
                <a:cubicBezTo>
                  <a:pt x="27" y="180"/>
                  <a:pt x="27" y="179"/>
                  <a:pt x="27" y="179"/>
                </a:cubicBezTo>
                <a:cubicBezTo>
                  <a:pt x="27" y="176"/>
                  <a:pt x="26" y="174"/>
                  <a:pt x="26" y="171"/>
                </a:cubicBezTo>
                <a:cubicBezTo>
                  <a:pt x="26" y="170"/>
                  <a:pt x="26" y="168"/>
                  <a:pt x="25" y="166"/>
                </a:cubicBezTo>
                <a:cubicBezTo>
                  <a:pt x="25" y="167"/>
                  <a:pt x="25" y="167"/>
                  <a:pt x="25" y="167"/>
                </a:cubicBezTo>
                <a:cubicBezTo>
                  <a:pt x="24" y="170"/>
                  <a:pt x="23" y="174"/>
                  <a:pt x="22" y="177"/>
                </a:cubicBezTo>
                <a:cubicBezTo>
                  <a:pt x="22" y="178"/>
                  <a:pt x="22" y="178"/>
                  <a:pt x="22" y="178"/>
                </a:cubicBezTo>
                <a:cubicBezTo>
                  <a:pt x="23" y="180"/>
                  <a:pt x="23" y="182"/>
                  <a:pt x="23" y="184"/>
                </a:cubicBezTo>
                <a:close/>
                <a:moveTo>
                  <a:pt x="93" y="245"/>
                </a:moveTo>
                <a:cubicBezTo>
                  <a:pt x="94" y="245"/>
                  <a:pt x="94" y="245"/>
                  <a:pt x="95" y="245"/>
                </a:cubicBezTo>
                <a:cubicBezTo>
                  <a:pt x="100" y="245"/>
                  <a:pt x="105" y="245"/>
                  <a:pt x="111" y="244"/>
                </a:cubicBezTo>
                <a:cubicBezTo>
                  <a:pt x="117" y="244"/>
                  <a:pt x="122" y="244"/>
                  <a:pt x="128" y="243"/>
                </a:cubicBezTo>
                <a:cubicBezTo>
                  <a:pt x="129" y="243"/>
                  <a:pt x="129" y="243"/>
                  <a:pt x="130" y="243"/>
                </a:cubicBezTo>
                <a:cubicBezTo>
                  <a:pt x="131" y="243"/>
                  <a:pt x="131" y="243"/>
                  <a:pt x="132" y="242"/>
                </a:cubicBezTo>
                <a:cubicBezTo>
                  <a:pt x="119" y="242"/>
                  <a:pt x="106" y="243"/>
                  <a:pt x="93" y="245"/>
                </a:cubicBezTo>
                <a:close/>
                <a:moveTo>
                  <a:pt x="159" y="242"/>
                </a:moveTo>
                <a:cubicBezTo>
                  <a:pt x="160" y="241"/>
                  <a:pt x="162" y="240"/>
                  <a:pt x="163" y="239"/>
                </a:cubicBezTo>
                <a:cubicBezTo>
                  <a:pt x="165" y="238"/>
                  <a:pt x="165" y="236"/>
                  <a:pt x="166" y="234"/>
                </a:cubicBezTo>
                <a:cubicBezTo>
                  <a:pt x="166" y="234"/>
                  <a:pt x="166" y="234"/>
                  <a:pt x="166" y="233"/>
                </a:cubicBezTo>
                <a:cubicBezTo>
                  <a:pt x="166" y="233"/>
                  <a:pt x="165" y="232"/>
                  <a:pt x="165" y="231"/>
                </a:cubicBezTo>
                <a:cubicBezTo>
                  <a:pt x="164" y="232"/>
                  <a:pt x="163" y="232"/>
                  <a:pt x="162" y="231"/>
                </a:cubicBezTo>
                <a:cubicBezTo>
                  <a:pt x="162" y="232"/>
                  <a:pt x="162" y="233"/>
                  <a:pt x="161" y="234"/>
                </a:cubicBezTo>
                <a:cubicBezTo>
                  <a:pt x="159" y="236"/>
                  <a:pt x="160" y="239"/>
                  <a:pt x="159" y="242"/>
                </a:cubicBezTo>
                <a:close/>
                <a:moveTo>
                  <a:pt x="64" y="189"/>
                </a:moveTo>
                <a:cubicBezTo>
                  <a:pt x="64" y="185"/>
                  <a:pt x="64" y="179"/>
                  <a:pt x="64" y="178"/>
                </a:cubicBezTo>
                <a:cubicBezTo>
                  <a:pt x="63" y="180"/>
                  <a:pt x="61" y="181"/>
                  <a:pt x="61" y="182"/>
                </a:cubicBezTo>
                <a:cubicBezTo>
                  <a:pt x="60" y="182"/>
                  <a:pt x="60" y="183"/>
                  <a:pt x="60" y="183"/>
                </a:cubicBezTo>
                <a:cubicBezTo>
                  <a:pt x="60" y="186"/>
                  <a:pt x="60" y="188"/>
                  <a:pt x="60" y="191"/>
                </a:cubicBezTo>
                <a:cubicBezTo>
                  <a:pt x="60" y="191"/>
                  <a:pt x="60" y="192"/>
                  <a:pt x="60" y="192"/>
                </a:cubicBezTo>
                <a:cubicBezTo>
                  <a:pt x="61" y="191"/>
                  <a:pt x="63" y="190"/>
                  <a:pt x="64" y="189"/>
                </a:cubicBezTo>
                <a:close/>
                <a:moveTo>
                  <a:pt x="21" y="165"/>
                </a:moveTo>
                <a:cubicBezTo>
                  <a:pt x="22" y="164"/>
                  <a:pt x="22" y="161"/>
                  <a:pt x="25" y="162"/>
                </a:cubicBezTo>
                <a:cubicBezTo>
                  <a:pt x="25" y="158"/>
                  <a:pt x="23" y="155"/>
                  <a:pt x="21" y="152"/>
                </a:cubicBezTo>
                <a:cubicBezTo>
                  <a:pt x="20" y="152"/>
                  <a:pt x="20" y="152"/>
                  <a:pt x="20" y="153"/>
                </a:cubicBezTo>
                <a:cubicBezTo>
                  <a:pt x="20" y="157"/>
                  <a:pt x="20" y="161"/>
                  <a:pt x="21" y="165"/>
                </a:cubicBezTo>
                <a:close/>
                <a:moveTo>
                  <a:pt x="17" y="176"/>
                </a:moveTo>
                <a:cubicBezTo>
                  <a:pt x="16" y="177"/>
                  <a:pt x="15" y="178"/>
                  <a:pt x="14" y="179"/>
                </a:cubicBezTo>
                <a:cubicBezTo>
                  <a:pt x="14" y="183"/>
                  <a:pt x="15" y="187"/>
                  <a:pt x="15" y="192"/>
                </a:cubicBezTo>
                <a:cubicBezTo>
                  <a:pt x="15" y="192"/>
                  <a:pt x="16" y="192"/>
                  <a:pt x="16" y="192"/>
                </a:cubicBezTo>
                <a:cubicBezTo>
                  <a:pt x="16" y="189"/>
                  <a:pt x="17" y="186"/>
                  <a:pt x="18" y="183"/>
                </a:cubicBezTo>
                <a:cubicBezTo>
                  <a:pt x="18" y="183"/>
                  <a:pt x="18" y="182"/>
                  <a:pt x="18" y="182"/>
                </a:cubicBezTo>
                <a:cubicBezTo>
                  <a:pt x="18" y="180"/>
                  <a:pt x="17" y="178"/>
                  <a:pt x="17" y="176"/>
                </a:cubicBezTo>
                <a:close/>
                <a:moveTo>
                  <a:pt x="40" y="192"/>
                </a:moveTo>
                <a:cubicBezTo>
                  <a:pt x="40" y="192"/>
                  <a:pt x="40" y="192"/>
                  <a:pt x="41" y="192"/>
                </a:cubicBezTo>
                <a:cubicBezTo>
                  <a:pt x="41" y="190"/>
                  <a:pt x="41" y="188"/>
                  <a:pt x="41" y="186"/>
                </a:cubicBezTo>
                <a:cubicBezTo>
                  <a:pt x="41" y="184"/>
                  <a:pt x="40" y="182"/>
                  <a:pt x="39" y="180"/>
                </a:cubicBezTo>
                <a:cubicBezTo>
                  <a:pt x="38" y="181"/>
                  <a:pt x="38" y="181"/>
                  <a:pt x="38" y="182"/>
                </a:cubicBezTo>
                <a:cubicBezTo>
                  <a:pt x="37" y="182"/>
                  <a:pt x="37" y="183"/>
                  <a:pt x="36" y="183"/>
                </a:cubicBezTo>
                <a:cubicBezTo>
                  <a:pt x="36" y="184"/>
                  <a:pt x="35" y="184"/>
                  <a:pt x="34" y="184"/>
                </a:cubicBezTo>
                <a:cubicBezTo>
                  <a:pt x="36" y="187"/>
                  <a:pt x="38" y="189"/>
                  <a:pt x="40" y="192"/>
                </a:cubicBezTo>
                <a:close/>
                <a:moveTo>
                  <a:pt x="39" y="147"/>
                </a:moveTo>
                <a:cubicBezTo>
                  <a:pt x="39" y="146"/>
                  <a:pt x="39" y="145"/>
                  <a:pt x="39" y="144"/>
                </a:cubicBezTo>
                <a:cubicBezTo>
                  <a:pt x="38" y="144"/>
                  <a:pt x="38" y="145"/>
                  <a:pt x="38" y="145"/>
                </a:cubicBezTo>
                <a:cubicBezTo>
                  <a:pt x="36" y="147"/>
                  <a:pt x="35" y="149"/>
                  <a:pt x="34" y="151"/>
                </a:cubicBezTo>
                <a:cubicBezTo>
                  <a:pt x="32" y="153"/>
                  <a:pt x="32" y="155"/>
                  <a:pt x="32" y="158"/>
                </a:cubicBezTo>
                <a:cubicBezTo>
                  <a:pt x="33" y="157"/>
                  <a:pt x="35" y="156"/>
                  <a:pt x="36" y="155"/>
                </a:cubicBezTo>
                <a:cubicBezTo>
                  <a:pt x="37" y="154"/>
                  <a:pt x="38" y="153"/>
                  <a:pt x="38" y="152"/>
                </a:cubicBezTo>
                <a:cubicBezTo>
                  <a:pt x="39" y="151"/>
                  <a:pt x="38" y="150"/>
                  <a:pt x="38" y="149"/>
                </a:cubicBezTo>
                <a:cubicBezTo>
                  <a:pt x="38" y="149"/>
                  <a:pt x="38" y="149"/>
                  <a:pt x="38" y="149"/>
                </a:cubicBezTo>
                <a:cubicBezTo>
                  <a:pt x="37" y="148"/>
                  <a:pt x="38" y="148"/>
                  <a:pt x="38" y="147"/>
                </a:cubicBezTo>
                <a:cubicBezTo>
                  <a:pt x="39" y="147"/>
                  <a:pt x="39" y="147"/>
                  <a:pt x="39" y="147"/>
                </a:cubicBezTo>
                <a:close/>
                <a:moveTo>
                  <a:pt x="81" y="211"/>
                </a:moveTo>
                <a:cubicBezTo>
                  <a:pt x="81" y="211"/>
                  <a:pt x="81" y="211"/>
                  <a:pt x="81" y="211"/>
                </a:cubicBezTo>
                <a:cubicBezTo>
                  <a:pt x="79" y="213"/>
                  <a:pt x="78" y="215"/>
                  <a:pt x="76" y="217"/>
                </a:cubicBezTo>
                <a:cubicBezTo>
                  <a:pt x="76" y="218"/>
                  <a:pt x="76" y="218"/>
                  <a:pt x="76" y="218"/>
                </a:cubicBezTo>
                <a:cubicBezTo>
                  <a:pt x="75" y="221"/>
                  <a:pt x="75" y="223"/>
                  <a:pt x="74" y="225"/>
                </a:cubicBezTo>
                <a:cubicBezTo>
                  <a:pt x="75" y="226"/>
                  <a:pt x="76" y="227"/>
                  <a:pt x="76" y="229"/>
                </a:cubicBezTo>
                <a:cubicBezTo>
                  <a:pt x="77" y="227"/>
                  <a:pt x="77" y="226"/>
                  <a:pt x="78" y="225"/>
                </a:cubicBezTo>
                <a:cubicBezTo>
                  <a:pt x="77" y="224"/>
                  <a:pt x="77" y="223"/>
                  <a:pt x="77" y="222"/>
                </a:cubicBezTo>
                <a:cubicBezTo>
                  <a:pt x="79" y="219"/>
                  <a:pt x="80" y="216"/>
                  <a:pt x="81" y="213"/>
                </a:cubicBezTo>
                <a:cubicBezTo>
                  <a:pt x="81" y="212"/>
                  <a:pt x="81" y="212"/>
                  <a:pt x="81" y="211"/>
                </a:cubicBezTo>
                <a:close/>
                <a:moveTo>
                  <a:pt x="191" y="177"/>
                </a:moveTo>
                <a:cubicBezTo>
                  <a:pt x="190" y="179"/>
                  <a:pt x="189" y="181"/>
                  <a:pt x="190" y="183"/>
                </a:cubicBezTo>
                <a:cubicBezTo>
                  <a:pt x="190" y="186"/>
                  <a:pt x="190" y="189"/>
                  <a:pt x="191" y="192"/>
                </a:cubicBezTo>
                <a:cubicBezTo>
                  <a:pt x="191" y="192"/>
                  <a:pt x="191" y="193"/>
                  <a:pt x="191" y="193"/>
                </a:cubicBezTo>
                <a:cubicBezTo>
                  <a:pt x="191" y="193"/>
                  <a:pt x="191" y="193"/>
                  <a:pt x="191" y="193"/>
                </a:cubicBezTo>
                <a:cubicBezTo>
                  <a:pt x="192" y="190"/>
                  <a:pt x="193" y="186"/>
                  <a:pt x="194" y="183"/>
                </a:cubicBezTo>
                <a:cubicBezTo>
                  <a:pt x="193" y="183"/>
                  <a:pt x="192" y="182"/>
                  <a:pt x="192" y="181"/>
                </a:cubicBezTo>
                <a:cubicBezTo>
                  <a:pt x="192" y="180"/>
                  <a:pt x="191" y="178"/>
                  <a:pt x="191" y="177"/>
                </a:cubicBezTo>
                <a:close/>
                <a:moveTo>
                  <a:pt x="168" y="110"/>
                </a:moveTo>
                <a:cubicBezTo>
                  <a:pt x="152" y="109"/>
                  <a:pt x="137" y="109"/>
                  <a:pt x="122" y="110"/>
                </a:cubicBezTo>
                <a:cubicBezTo>
                  <a:pt x="123" y="110"/>
                  <a:pt x="125" y="111"/>
                  <a:pt x="126" y="111"/>
                </a:cubicBezTo>
                <a:cubicBezTo>
                  <a:pt x="139" y="110"/>
                  <a:pt x="151" y="110"/>
                  <a:pt x="164" y="110"/>
                </a:cubicBezTo>
                <a:cubicBezTo>
                  <a:pt x="165" y="110"/>
                  <a:pt x="166" y="110"/>
                  <a:pt x="168" y="110"/>
                </a:cubicBezTo>
                <a:close/>
                <a:moveTo>
                  <a:pt x="61" y="142"/>
                </a:moveTo>
                <a:cubicBezTo>
                  <a:pt x="61" y="142"/>
                  <a:pt x="60" y="142"/>
                  <a:pt x="60" y="142"/>
                </a:cubicBezTo>
                <a:cubicBezTo>
                  <a:pt x="59" y="142"/>
                  <a:pt x="58" y="142"/>
                  <a:pt x="58" y="141"/>
                </a:cubicBezTo>
                <a:cubicBezTo>
                  <a:pt x="57" y="140"/>
                  <a:pt x="57" y="139"/>
                  <a:pt x="57" y="139"/>
                </a:cubicBezTo>
                <a:cubicBezTo>
                  <a:pt x="56" y="136"/>
                  <a:pt x="54" y="134"/>
                  <a:pt x="52" y="132"/>
                </a:cubicBezTo>
                <a:cubicBezTo>
                  <a:pt x="52" y="134"/>
                  <a:pt x="52" y="135"/>
                  <a:pt x="50" y="134"/>
                </a:cubicBezTo>
                <a:cubicBezTo>
                  <a:pt x="50" y="137"/>
                  <a:pt x="50" y="139"/>
                  <a:pt x="53" y="140"/>
                </a:cubicBezTo>
                <a:cubicBezTo>
                  <a:pt x="53" y="140"/>
                  <a:pt x="53" y="139"/>
                  <a:pt x="53" y="138"/>
                </a:cubicBezTo>
                <a:cubicBezTo>
                  <a:pt x="53" y="138"/>
                  <a:pt x="53" y="137"/>
                  <a:pt x="54" y="137"/>
                </a:cubicBezTo>
                <a:cubicBezTo>
                  <a:pt x="55" y="137"/>
                  <a:pt x="56" y="137"/>
                  <a:pt x="56" y="138"/>
                </a:cubicBezTo>
                <a:cubicBezTo>
                  <a:pt x="56" y="139"/>
                  <a:pt x="56" y="139"/>
                  <a:pt x="57" y="140"/>
                </a:cubicBezTo>
                <a:cubicBezTo>
                  <a:pt x="57" y="141"/>
                  <a:pt x="58" y="143"/>
                  <a:pt x="59" y="144"/>
                </a:cubicBezTo>
                <a:cubicBezTo>
                  <a:pt x="59" y="144"/>
                  <a:pt x="59" y="144"/>
                  <a:pt x="60" y="144"/>
                </a:cubicBezTo>
                <a:cubicBezTo>
                  <a:pt x="61" y="144"/>
                  <a:pt x="62" y="144"/>
                  <a:pt x="63" y="144"/>
                </a:cubicBezTo>
                <a:cubicBezTo>
                  <a:pt x="63" y="144"/>
                  <a:pt x="63" y="144"/>
                  <a:pt x="63" y="144"/>
                </a:cubicBezTo>
                <a:cubicBezTo>
                  <a:pt x="62" y="143"/>
                  <a:pt x="62" y="143"/>
                  <a:pt x="61" y="142"/>
                </a:cubicBezTo>
                <a:close/>
                <a:moveTo>
                  <a:pt x="114" y="126"/>
                </a:moveTo>
                <a:cubicBezTo>
                  <a:pt x="113" y="125"/>
                  <a:pt x="112" y="123"/>
                  <a:pt x="110" y="122"/>
                </a:cubicBezTo>
                <a:cubicBezTo>
                  <a:pt x="109" y="124"/>
                  <a:pt x="108" y="127"/>
                  <a:pt x="107" y="129"/>
                </a:cubicBezTo>
                <a:cubicBezTo>
                  <a:pt x="108" y="129"/>
                  <a:pt x="110" y="130"/>
                  <a:pt x="111" y="130"/>
                </a:cubicBezTo>
                <a:cubicBezTo>
                  <a:pt x="111" y="130"/>
                  <a:pt x="112" y="130"/>
                  <a:pt x="112" y="129"/>
                </a:cubicBezTo>
                <a:cubicBezTo>
                  <a:pt x="113" y="128"/>
                  <a:pt x="114" y="127"/>
                  <a:pt x="114" y="126"/>
                </a:cubicBezTo>
                <a:close/>
                <a:moveTo>
                  <a:pt x="16" y="196"/>
                </a:moveTo>
                <a:cubicBezTo>
                  <a:pt x="16" y="200"/>
                  <a:pt x="17" y="203"/>
                  <a:pt x="17" y="206"/>
                </a:cubicBezTo>
                <a:cubicBezTo>
                  <a:pt x="18" y="206"/>
                  <a:pt x="18" y="206"/>
                  <a:pt x="18" y="205"/>
                </a:cubicBezTo>
                <a:cubicBezTo>
                  <a:pt x="19" y="203"/>
                  <a:pt x="19" y="201"/>
                  <a:pt x="20" y="198"/>
                </a:cubicBezTo>
                <a:cubicBezTo>
                  <a:pt x="21" y="197"/>
                  <a:pt x="21" y="195"/>
                  <a:pt x="20" y="194"/>
                </a:cubicBezTo>
                <a:cubicBezTo>
                  <a:pt x="19" y="195"/>
                  <a:pt x="18" y="197"/>
                  <a:pt x="16" y="196"/>
                </a:cubicBezTo>
                <a:close/>
                <a:moveTo>
                  <a:pt x="146" y="221"/>
                </a:moveTo>
                <a:cubicBezTo>
                  <a:pt x="146" y="221"/>
                  <a:pt x="146" y="221"/>
                  <a:pt x="146" y="221"/>
                </a:cubicBezTo>
                <a:cubicBezTo>
                  <a:pt x="147" y="222"/>
                  <a:pt x="147" y="223"/>
                  <a:pt x="147" y="224"/>
                </a:cubicBezTo>
                <a:cubicBezTo>
                  <a:pt x="147" y="225"/>
                  <a:pt x="148" y="226"/>
                  <a:pt x="148" y="226"/>
                </a:cubicBezTo>
                <a:cubicBezTo>
                  <a:pt x="149" y="227"/>
                  <a:pt x="149" y="227"/>
                  <a:pt x="149" y="228"/>
                </a:cubicBezTo>
                <a:cubicBezTo>
                  <a:pt x="149" y="229"/>
                  <a:pt x="149" y="230"/>
                  <a:pt x="149" y="230"/>
                </a:cubicBezTo>
                <a:cubicBezTo>
                  <a:pt x="149" y="231"/>
                  <a:pt x="150" y="232"/>
                  <a:pt x="150" y="233"/>
                </a:cubicBezTo>
                <a:cubicBezTo>
                  <a:pt x="150" y="235"/>
                  <a:pt x="150" y="235"/>
                  <a:pt x="149" y="236"/>
                </a:cubicBezTo>
                <a:cubicBezTo>
                  <a:pt x="150" y="238"/>
                  <a:pt x="148" y="240"/>
                  <a:pt x="146" y="241"/>
                </a:cubicBezTo>
                <a:cubicBezTo>
                  <a:pt x="148" y="241"/>
                  <a:pt x="149" y="241"/>
                  <a:pt x="150" y="241"/>
                </a:cubicBezTo>
                <a:cubicBezTo>
                  <a:pt x="152" y="239"/>
                  <a:pt x="152" y="237"/>
                  <a:pt x="152" y="234"/>
                </a:cubicBezTo>
                <a:cubicBezTo>
                  <a:pt x="151" y="230"/>
                  <a:pt x="149" y="225"/>
                  <a:pt x="147" y="221"/>
                </a:cubicBezTo>
                <a:cubicBezTo>
                  <a:pt x="147" y="221"/>
                  <a:pt x="147" y="221"/>
                  <a:pt x="146" y="221"/>
                </a:cubicBezTo>
                <a:close/>
                <a:moveTo>
                  <a:pt x="44" y="124"/>
                </a:moveTo>
                <a:cubicBezTo>
                  <a:pt x="42" y="123"/>
                  <a:pt x="39" y="123"/>
                  <a:pt x="36" y="123"/>
                </a:cubicBezTo>
                <a:cubicBezTo>
                  <a:pt x="37" y="124"/>
                  <a:pt x="37" y="125"/>
                  <a:pt x="38" y="127"/>
                </a:cubicBezTo>
                <a:cubicBezTo>
                  <a:pt x="40" y="127"/>
                  <a:pt x="40" y="127"/>
                  <a:pt x="42" y="128"/>
                </a:cubicBezTo>
                <a:cubicBezTo>
                  <a:pt x="44" y="128"/>
                  <a:pt x="44" y="128"/>
                  <a:pt x="45" y="127"/>
                </a:cubicBezTo>
                <a:cubicBezTo>
                  <a:pt x="45" y="127"/>
                  <a:pt x="45" y="127"/>
                  <a:pt x="45" y="127"/>
                </a:cubicBezTo>
                <a:cubicBezTo>
                  <a:pt x="45" y="126"/>
                  <a:pt x="45" y="125"/>
                  <a:pt x="44" y="124"/>
                </a:cubicBezTo>
                <a:close/>
                <a:moveTo>
                  <a:pt x="60" y="199"/>
                </a:moveTo>
                <a:cubicBezTo>
                  <a:pt x="59" y="202"/>
                  <a:pt x="59" y="205"/>
                  <a:pt x="59" y="207"/>
                </a:cubicBezTo>
                <a:cubicBezTo>
                  <a:pt x="60" y="208"/>
                  <a:pt x="60" y="208"/>
                  <a:pt x="61" y="208"/>
                </a:cubicBezTo>
                <a:cubicBezTo>
                  <a:pt x="61" y="207"/>
                  <a:pt x="62" y="205"/>
                  <a:pt x="62" y="204"/>
                </a:cubicBezTo>
                <a:cubicBezTo>
                  <a:pt x="62" y="203"/>
                  <a:pt x="63" y="202"/>
                  <a:pt x="64" y="201"/>
                </a:cubicBezTo>
                <a:cubicBezTo>
                  <a:pt x="64" y="200"/>
                  <a:pt x="64" y="199"/>
                  <a:pt x="64" y="197"/>
                </a:cubicBezTo>
                <a:cubicBezTo>
                  <a:pt x="63" y="198"/>
                  <a:pt x="61" y="199"/>
                  <a:pt x="60" y="199"/>
                </a:cubicBezTo>
                <a:close/>
                <a:moveTo>
                  <a:pt x="210" y="169"/>
                </a:moveTo>
                <a:cubicBezTo>
                  <a:pt x="210" y="163"/>
                  <a:pt x="210" y="134"/>
                  <a:pt x="210" y="131"/>
                </a:cubicBezTo>
                <a:cubicBezTo>
                  <a:pt x="210" y="132"/>
                  <a:pt x="209" y="134"/>
                  <a:pt x="209" y="135"/>
                </a:cubicBezTo>
                <a:cubicBezTo>
                  <a:pt x="209" y="139"/>
                  <a:pt x="209" y="144"/>
                  <a:pt x="209" y="148"/>
                </a:cubicBezTo>
                <a:cubicBezTo>
                  <a:pt x="209" y="150"/>
                  <a:pt x="209" y="153"/>
                  <a:pt x="209" y="155"/>
                </a:cubicBezTo>
                <a:cubicBezTo>
                  <a:pt x="209" y="160"/>
                  <a:pt x="209" y="164"/>
                  <a:pt x="210" y="169"/>
                </a:cubicBezTo>
                <a:close/>
                <a:moveTo>
                  <a:pt x="201" y="196"/>
                </a:moveTo>
                <a:cubicBezTo>
                  <a:pt x="201" y="196"/>
                  <a:pt x="201" y="196"/>
                  <a:pt x="201" y="196"/>
                </a:cubicBezTo>
                <a:cubicBezTo>
                  <a:pt x="202" y="196"/>
                  <a:pt x="202" y="195"/>
                  <a:pt x="202" y="195"/>
                </a:cubicBezTo>
                <a:cubicBezTo>
                  <a:pt x="203" y="189"/>
                  <a:pt x="204" y="183"/>
                  <a:pt x="205" y="176"/>
                </a:cubicBezTo>
                <a:cubicBezTo>
                  <a:pt x="205" y="176"/>
                  <a:pt x="205" y="176"/>
                  <a:pt x="204" y="175"/>
                </a:cubicBezTo>
                <a:cubicBezTo>
                  <a:pt x="204" y="175"/>
                  <a:pt x="204" y="174"/>
                  <a:pt x="204" y="173"/>
                </a:cubicBezTo>
                <a:cubicBezTo>
                  <a:pt x="204" y="172"/>
                  <a:pt x="204" y="171"/>
                  <a:pt x="204" y="170"/>
                </a:cubicBezTo>
                <a:cubicBezTo>
                  <a:pt x="203" y="170"/>
                  <a:pt x="203" y="171"/>
                  <a:pt x="203" y="171"/>
                </a:cubicBezTo>
                <a:cubicBezTo>
                  <a:pt x="203" y="175"/>
                  <a:pt x="202" y="179"/>
                  <a:pt x="202" y="183"/>
                </a:cubicBezTo>
                <a:cubicBezTo>
                  <a:pt x="202" y="185"/>
                  <a:pt x="202" y="187"/>
                  <a:pt x="202" y="189"/>
                </a:cubicBezTo>
                <a:cubicBezTo>
                  <a:pt x="202" y="191"/>
                  <a:pt x="202" y="194"/>
                  <a:pt x="201" y="196"/>
                </a:cubicBezTo>
                <a:close/>
                <a:moveTo>
                  <a:pt x="149" y="151"/>
                </a:moveTo>
                <a:cubicBezTo>
                  <a:pt x="149" y="151"/>
                  <a:pt x="149" y="151"/>
                  <a:pt x="149" y="150"/>
                </a:cubicBezTo>
                <a:cubicBezTo>
                  <a:pt x="148" y="151"/>
                  <a:pt x="148" y="152"/>
                  <a:pt x="147" y="152"/>
                </a:cubicBezTo>
                <a:cubicBezTo>
                  <a:pt x="146" y="153"/>
                  <a:pt x="146" y="153"/>
                  <a:pt x="146" y="154"/>
                </a:cubicBezTo>
                <a:cubicBezTo>
                  <a:pt x="147" y="157"/>
                  <a:pt x="148" y="160"/>
                  <a:pt x="148" y="164"/>
                </a:cubicBezTo>
                <a:cubicBezTo>
                  <a:pt x="148" y="166"/>
                  <a:pt x="149" y="167"/>
                  <a:pt x="149" y="169"/>
                </a:cubicBezTo>
                <a:cubicBezTo>
                  <a:pt x="150" y="169"/>
                  <a:pt x="150" y="168"/>
                  <a:pt x="150" y="167"/>
                </a:cubicBezTo>
                <a:cubicBezTo>
                  <a:pt x="149" y="163"/>
                  <a:pt x="148" y="158"/>
                  <a:pt x="149" y="153"/>
                </a:cubicBezTo>
                <a:cubicBezTo>
                  <a:pt x="149" y="152"/>
                  <a:pt x="149" y="151"/>
                  <a:pt x="149" y="151"/>
                </a:cubicBezTo>
                <a:close/>
                <a:moveTo>
                  <a:pt x="86" y="108"/>
                </a:moveTo>
                <a:cubicBezTo>
                  <a:pt x="86" y="108"/>
                  <a:pt x="86" y="108"/>
                  <a:pt x="86" y="109"/>
                </a:cubicBezTo>
                <a:cubicBezTo>
                  <a:pt x="88" y="112"/>
                  <a:pt x="89" y="116"/>
                  <a:pt x="89" y="120"/>
                </a:cubicBezTo>
                <a:cubicBezTo>
                  <a:pt x="90" y="125"/>
                  <a:pt x="90" y="129"/>
                  <a:pt x="87" y="134"/>
                </a:cubicBezTo>
                <a:cubicBezTo>
                  <a:pt x="87" y="134"/>
                  <a:pt x="87" y="134"/>
                  <a:pt x="87" y="134"/>
                </a:cubicBezTo>
                <a:cubicBezTo>
                  <a:pt x="87" y="134"/>
                  <a:pt x="88" y="134"/>
                  <a:pt x="88" y="134"/>
                </a:cubicBezTo>
                <a:cubicBezTo>
                  <a:pt x="91" y="132"/>
                  <a:pt x="91" y="132"/>
                  <a:pt x="91" y="128"/>
                </a:cubicBezTo>
                <a:cubicBezTo>
                  <a:pt x="91" y="122"/>
                  <a:pt x="90" y="116"/>
                  <a:pt x="88" y="110"/>
                </a:cubicBezTo>
                <a:cubicBezTo>
                  <a:pt x="87" y="109"/>
                  <a:pt x="87" y="108"/>
                  <a:pt x="86" y="108"/>
                </a:cubicBezTo>
                <a:close/>
                <a:moveTo>
                  <a:pt x="71" y="268"/>
                </a:moveTo>
                <a:cubicBezTo>
                  <a:pt x="73" y="268"/>
                  <a:pt x="75" y="269"/>
                  <a:pt x="77" y="269"/>
                </a:cubicBezTo>
                <a:cubicBezTo>
                  <a:pt x="77" y="267"/>
                  <a:pt x="77" y="264"/>
                  <a:pt x="77" y="261"/>
                </a:cubicBezTo>
                <a:cubicBezTo>
                  <a:pt x="77" y="261"/>
                  <a:pt x="76" y="261"/>
                  <a:pt x="76" y="261"/>
                </a:cubicBezTo>
                <a:cubicBezTo>
                  <a:pt x="74" y="263"/>
                  <a:pt x="73" y="265"/>
                  <a:pt x="71" y="268"/>
                </a:cubicBezTo>
                <a:close/>
                <a:moveTo>
                  <a:pt x="174" y="135"/>
                </a:moveTo>
                <a:cubicBezTo>
                  <a:pt x="173" y="134"/>
                  <a:pt x="173" y="134"/>
                  <a:pt x="172" y="134"/>
                </a:cubicBezTo>
                <a:cubicBezTo>
                  <a:pt x="171" y="134"/>
                  <a:pt x="171" y="134"/>
                  <a:pt x="170" y="134"/>
                </a:cubicBezTo>
                <a:cubicBezTo>
                  <a:pt x="169" y="134"/>
                  <a:pt x="168" y="135"/>
                  <a:pt x="169" y="136"/>
                </a:cubicBezTo>
                <a:cubicBezTo>
                  <a:pt x="169" y="137"/>
                  <a:pt x="169" y="139"/>
                  <a:pt x="169" y="140"/>
                </a:cubicBezTo>
                <a:cubicBezTo>
                  <a:pt x="169" y="140"/>
                  <a:pt x="169" y="140"/>
                  <a:pt x="169" y="141"/>
                </a:cubicBezTo>
                <a:cubicBezTo>
                  <a:pt x="170" y="141"/>
                  <a:pt x="171" y="141"/>
                  <a:pt x="172" y="141"/>
                </a:cubicBezTo>
                <a:cubicBezTo>
                  <a:pt x="172" y="139"/>
                  <a:pt x="173" y="137"/>
                  <a:pt x="174" y="135"/>
                </a:cubicBezTo>
                <a:close/>
                <a:moveTo>
                  <a:pt x="42" y="229"/>
                </a:moveTo>
                <a:cubicBezTo>
                  <a:pt x="43" y="233"/>
                  <a:pt x="46" y="240"/>
                  <a:pt x="47" y="241"/>
                </a:cubicBezTo>
                <a:cubicBezTo>
                  <a:pt x="47" y="238"/>
                  <a:pt x="47" y="236"/>
                  <a:pt x="47" y="234"/>
                </a:cubicBezTo>
                <a:cubicBezTo>
                  <a:pt x="47" y="233"/>
                  <a:pt x="46" y="233"/>
                  <a:pt x="46" y="233"/>
                </a:cubicBezTo>
                <a:cubicBezTo>
                  <a:pt x="45" y="232"/>
                  <a:pt x="44" y="230"/>
                  <a:pt x="43" y="229"/>
                </a:cubicBezTo>
                <a:cubicBezTo>
                  <a:pt x="43" y="229"/>
                  <a:pt x="43" y="229"/>
                  <a:pt x="43" y="228"/>
                </a:cubicBezTo>
                <a:cubicBezTo>
                  <a:pt x="43" y="229"/>
                  <a:pt x="42" y="229"/>
                  <a:pt x="42" y="229"/>
                </a:cubicBezTo>
                <a:cubicBezTo>
                  <a:pt x="42" y="229"/>
                  <a:pt x="42" y="229"/>
                  <a:pt x="42" y="229"/>
                </a:cubicBezTo>
                <a:close/>
                <a:moveTo>
                  <a:pt x="46" y="245"/>
                </a:moveTo>
                <a:cubicBezTo>
                  <a:pt x="42" y="240"/>
                  <a:pt x="41" y="235"/>
                  <a:pt x="39" y="230"/>
                </a:cubicBezTo>
                <a:cubicBezTo>
                  <a:pt x="39" y="231"/>
                  <a:pt x="38" y="231"/>
                  <a:pt x="38" y="231"/>
                </a:cubicBezTo>
                <a:cubicBezTo>
                  <a:pt x="39" y="234"/>
                  <a:pt x="40" y="237"/>
                  <a:pt x="41" y="240"/>
                </a:cubicBezTo>
                <a:cubicBezTo>
                  <a:pt x="42" y="242"/>
                  <a:pt x="43" y="244"/>
                  <a:pt x="45" y="245"/>
                </a:cubicBezTo>
                <a:cubicBezTo>
                  <a:pt x="45" y="245"/>
                  <a:pt x="45" y="245"/>
                  <a:pt x="46" y="245"/>
                </a:cubicBezTo>
                <a:close/>
                <a:moveTo>
                  <a:pt x="47" y="248"/>
                </a:moveTo>
                <a:cubicBezTo>
                  <a:pt x="49" y="250"/>
                  <a:pt x="52" y="252"/>
                  <a:pt x="54" y="253"/>
                </a:cubicBezTo>
                <a:cubicBezTo>
                  <a:pt x="56" y="254"/>
                  <a:pt x="58" y="256"/>
                  <a:pt x="60" y="257"/>
                </a:cubicBezTo>
                <a:cubicBezTo>
                  <a:pt x="61" y="257"/>
                  <a:pt x="61" y="257"/>
                  <a:pt x="61" y="257"/>
                </a:cubicBezTo>
                <a:cubicBezTo>
                  <a:pt x="61" y="257"/>
                  <a:pt x="61" y="256"/>
                  <a:pt x="61" y="256"/>
                </a:cubicBezTo>
                <a:cubicBezTo>
                  <a:pt x="61" y="255"/>
                  <a:pt x="61" y="255"/>
                  <a:pt x="60" y="255"/>
                </a:cubicBezTo>
                <a:cubicBezTo>
                  <a:pt x="59" y="254"/>
                  <a:pt x="58" y="254"/>
                  <a:pt x="56" y="253"/>
                </a:cubicBezTo>
                <a:cubicBezTo>
                  <a:pt x="55" y="253"/>
                  <a:pt x="54" y="252"/>
                  <a:pt x="54" y="250"/>
                </a:cubicBezTo>
                <a:cubicBezTo>
                  <a:pt x="54" y="250"/>
                  <a:pt x="54" y="250"/>
                  <a:pt x="54" y="249"/>
                </a:cubicBezTo>
                <a:cubicBezTo>
                  <a:pt x="52" y="249"/>
                  <a:pt x="50" y="248"/>
                  <a:pt x="47" y="248"/>
                </a:cubicBezTo>
                <a:close/>
                <a:moveTo>
                  <a:pt x="105" y="143"/>
                </a:moveTo>
                <a:cubicBezTo>
                  <a:pt x="105" y="143"/>
                  <a:pt x="105" y="143"/>
                  <a:pt x="105" y="143"/>
                </a:cubicBezTo>
                <a:cubicBezTo>
                  <a:pt x="106" y="144"/>
                  <a:pt x="107" y="144"/>
                  <a:pt x="108" y="144"/>
                </a:cubicBezTo>
                <a:cubicBezTo>
                  <a:pt x="109" y="144"/>
                  <a:pt x="110" y="144"/>
                  <a:pt x="111" y="144"/>
                </a:cubicBezTo>
                <a:cubicBezTo>
                  <a:pt x="112" y="144"/>
                  <a:pt x="112" y="144"/>
                  <a:pt x="113" y="144"/>
                </a:cubicBezTo>
                <a:cubicBezTo>
                  <a:pt x="117" y="144"/>
                  <a:pt x="120" y="145"/>
                  <a:pt x="123" y="147"/>
                </a:cubicBezTo>
                <a:cubicBezTo>
                  <a:pt x="124" y="147"/>
                  <a:pt x="124" y="148"/>
                  <a:pt x="124" y="148"/>
                </a:cubicBezTo>
                <a:cubicBezTo>
                  <a:pt x="124" y="148"/>
                  <a:pt x="124" y="147"/>
                  <a:pt x="124" y="147"/>
                </a:cubicBezTo>
                <a:cubicBezTo>
                  <a:pt x="123" y="146"/>
                  <a:pt x="121" y="145"/>
                  <a:pt x="120" y="143"/>
                </a:cubicBezTo>
                <a:cubicBezTo>
                  <a:pt x="119" y="143"/>
                  <a:pt x="119" y="142"/>
                  <a:pt x="118" y="142"/>
                </a:cubicBezTo>
                <a:cubicBezTo>
                  <a:pt x="117" y="142"/>
                  <a:pt x="117" y="142"/>
                  <a:pt x="116" y="143"/>
                </a:cubicBezTo>
                <a:cubicBezTo>
                  <a:pt x="115" y="143"/>
                  <a:pt x="114" y="143"/>
                  <a:pt x="113" y="142"/>
                </a:cubicBezTo>
                <a:cubicBezTo>
                  <a:pt x="113" y="142"/>
                  <a:pt x="113" y="142"/>
                  <a:pt x="112" y="142"/>
                </a:cubicBezTo>
                <a:cubicBezTo>
                  <a:pt x="110" y="142"/>
                  <a:pt x="108" y="142"/>
                  <a:pt x="107" y="143"/>
                </a:cubicBezTo>
                <a:cubicBezTo>
                  <a:pt x="106" y="143"/>
                  <a:pt x="106" y="143"/>
                  <a:pt x="105" y="143"/>
                </a:cubicBezTo>
                <a:close/>
                <a:moveTo>
                  <a:pt x="30" y="219"/>
                </a:moveTo>
                <a:cubicBezTo>
                  <a:pt x="29" y="220"/>
                  <a:pt x="27" y="221"/>
                  <a:pt x="26" y="222"/>
                </a:cubicBezTo>
                <a:cubicBezTo>
                  <a:pt x="27" y="224"/>
                  <a:pt x="29" y="226"/>
                  <a:pt x="30" y="228"/>
                </a:cubicBezTo>
                <a:cubicBezTo>
                  <a:pt x="31" y="226"/>
                  <a:pt x="31" y="224"/>
                  <a:pt x="32" y="222"/>
                </a:cubicBezTo>
                <a:cubicBezTo>
                  <a:pt x="31" y="221"/>
                  <a:pt x="31" y="220"/>
                  <a:pt x="30" y="219"/>
                </a:cubicBezTo>
                <a:close/>
                <a:moveTo>
                  <a:pt x="59" y="167"/>
                </a:moveTo>
                <a:cubicBezTo>
                  <a:pt x="59" y="167"/>
                  <a:pt x="59" y="167"/>
                  <a:pt x="58" y="167"/>
                </a:cubicBezTo>
                <a:cubicBezTo>
                  <a:pt x="58" y="168"/>
                  <a:pt x="58" y="168"/>
                  <a:pt x="58" y="168"/>
                </a:cubicBezTo>
                <a:cubicBezTo>
                  <a:pt x="58" y="169"/>
                  <a:pt x="57" y="170"/>
                  <a:pt x="57" y="171"/>
                </a:cubicBezTo>
                <a:cubicBezTo>
                  <a:pt x="56" y="173"/>
                  <a:pt x="55" y="176"/>
                  <a:pt x="54" y="178"/>
                </a:cubicBezTo>
                <a:cubicBezTo>
                  <a:pt x="56" y="178"/>
                  <a:pt x="56" y="180"/>
                  <a:pt x="57" y="181"/>
                </a:cubicBezTo>
                <a:cubicBezTo>
                  <a:pt x="57" y="181"/>
                  <a:pt x="57" y="181"/>
                  <a:pt x="57" y="181"/>
                </a:cubicBezTo>
                <a:cubicBezTo>
                  <a:pt x="58" y="176"/>
                  <a:pt x="58" y="172"/>
                  <a:pt x="59" y="167"/>
                </a:cubicBezTo>
                <a:close/>
                <a:moveTo>
                  <a:pt x="172" y="113"/>
                </a:moveTo>
                <a:cubicBezTo>
                  <a:pt x="173" y="114"/>
                  <a:pt x="173" y="114"/>
                  <a:pt x="174" y="114"/>
                </a:cubicBezTo>
                <a:cubicBezTo>
                  <a:pt x="182" y="114"/>
                  <a:pt x="191" y="114"/>
                  <a:pt x="199" y="114"/>
                </a:cubicBezTo>
                <a:cubicBezTo>
                  <a:pt x="199" y="114"/>
                  <a:pt x="199" y="114"/>
                  <a:pt x="200" y="114"/>
                </a:cubicBezTo>
                <a:cubicBezTo>
                  <a:pt x="199" y="114"/>
                  <a:pt x="199" y="113"/>
                  <a:pt x="199" y="113"/>
                </a:cubicBezTo>
                <a:cubicBezTo>
                  <a:pt x="190" y="113"/>
                  <a:pt x="181" y="113"/>
                  <a:pt x="172" y="113"/>
                </a:cubicBezTo>
                <a:close/>
                <a:moveTo>
                  <a:pt x="48" y="12"/>
                </a:moveTo>
                <a:cubicBezTo>
                  <a:pt x="47" y="12"/>
                  <a:pt x="46" y="13"/>
                  <a:pt x="45" y="13"/>
                </a:cubicBezTo>
                <a:cubicBezTo>
                  <a:pt x="43" y="14"/>
                  <a:pt x="41" y="16"/>
                  <a:pt x="40" y="18"/>
                </a:cubicBezTo>
                <a:cubicBezTo>
                  <a:pt x="38" y="21"/>
                  <a:pt x="36" y="24"/>
                  <a:pt x="34" y="27"/>
                </a:cubicBezTo>
                <a:cubicBezTo>
                  <a:pt x="34" y="27"/>
                  <a:pt x="34" y="27"/>
                  <a:pt x="34" y="28"/>
                </a:cubicBezTo>
                <a:cubicBezTo>
                  <a:pt x="38" y="22"/>
                  <a:pt x="43" y="17"/>
                  <a:pt x="48" y="12"/>
                </a:cubicBezTo>
                <a:close/>
                <a:moveTo>
                  <a:pt x="167" y="229"/>
                </a:moveTo>
                <a:cubicBezTo>
                  <a:pt x="167" y="229"/>
                  <a:pt x="167" y="229"/>
                  <a:pt x="167" y="229"/>
                </a:cubicBezTo>
                <a:cubicBezTo>
                  <a:pt x="167" y="228"/>
                  <a:pt x="167" y="228"/>
                  <a:pt x="167" y="227"/>
                </a:cubicBezTo>
                <a:cubicBezTo>
                  <a:pt x="167" y="224"/>
                  <a:pt x="167" y="221"/>
                  <a:pt x="167" y="218"/>
                </a:cubicBezTo>
                <a:cubicBezTo>
                  <a:pt x="167" y="217"/>
                  <a:pt x="167" y="216"/>
                  <a:pt x="166" y="214"/>
                </a:cubicBezTo>
                <a:cubicBezTo>
                  <a:pt x="166" y="215"/>
                  <a:pt x="166" y="215"/>
                  <a:pt x="166" y="215"/>
                </a:cubicBezTo>
                <a:cubicBezTo>
                  <a:pt x="165" y="217"/>
                  <a:pt x="165" y="219"/>
                  <a:pt x="165" y="221"/>
                </a:cubicBezTo>
                <a:cubicBezTo>
                  <a:pt x="165" y="223"/>
                  <a:pt x="165" y="224"/>
                  <a:pt x="165" y="225"/>
                </a:cubicBezTo>
                <a:cubicBezTo>
                  <a:pt x="166" y="226"/>
                  <a:pt x="166" y="228"/>
                  <a:pt x="167" y="229"/>
                </a:cubicBezTo>
                <a:close/>
                <a:moveTo>
                  <a:pt x="25" y="131"/>
                </a:moveTo>
                <a:cubicBezTo>
                  <a:pt x="26" y="130"/>
                  <a:pt x="26" y="130"/>
                  <a:pt x="27" y="130"/>
                </a:cubicBezTo>
                <a:cubicBezTo>
                  <a:pt x="28" y="129"/>
                  <a:pt x="28" y="128"/>
                  <a:pt x="28" y="127"/>
                </a:cubicBezTo>
                <a:cubicBezTo>
                  <a:pt x="28" y="127"/>
                  <a:pt x="28" y="126"/>
                  <a:pt x="29" y="125"/>
                </a:cubicBezTo>
                <a:cubicBezTo>
                  <a:pt x="29" y="123"/>
                  <a:pt x="31" y="123"/>
                  <a:pt x="32" y="125"/>
                </a:cubicBezTo>
                <a:cubicBezTo>
                  <a:pt x="32" y="125"/>
                  <a:pt x="32" y="125"/>
                  <a:pt x="32" y="125"/>
                </a:cubicBezTo>
                <a:cubicBezTo>
                  <a:pt x="33" y="124"/>
                  <a:pt x="33" y="123"/>
                  <a:pt x="33" y="123"/>
                </a:cubicBezTo>
                <a:cubicBezTo>
                  <a:pt x="31" y="123"/>
                  <a:pt x="30" y="123"/>
                  <a:pt x="28" y="123"/>
                </a:cubicBezTo>
                <a:cubicBezTo>
                  <a:pt x="27" y="124"/>
                  <a:pt x="26" y="125"/>
                  <a:pt x="25" y="127"/>
                </a:cubicBezTo>
                <a:cubicBezTo>
                  <a:pt x="25" y="127"/>
                  <a:pt x="25" y="128"/>
                  <a:pt x="25" y="128"/>
                </a:cubicBezTo>
                <a:cubicBezTo>
                  <a:pt x="25" y="129"/>
                  <a:pt x="25" y="130"/>
                  <a:pt x="25" y="131"/>
                </a:cubicBezTo>
                <a:close/>
                <a:moveTo>
                  <a:pt x="52" y="174"/>
                </a:moveTo>
                <a:cubicBezTo>
                  <a:pt x="52" y="174"/>
                  <a:pt x="52" y="174"/>
                  <a:pt x="52" y="174"/>
                </a:cubicBezTo>
                <a:cubicBezTo>
                  <a:pt x="53" y="173"/>
                  <a:pt x="54" y="171"/>
                  <a:pt x="54" y="170"/>
                </a:cubicBezTo>
                <a:cubicBezTo>
                  <a:pt x="54" y="170"/>
                  <a:pt x="54" y="169"/>
                  <a:pt x="54" y="169"/>
                </a:cubicBezTo>
                <a:cubicBezTo>
                  <a:pt x="54" y="168"/>
                  <a:pt x="54" y="166"/>
                  <a:pt x="53" y="165"/>
                </a:cubicBezTo>
                <a:cubicBezTo>
                  <a:pt x="52" y="166"/>
                  <a:pt x="51" y="167"/>
                  <a:pt x="50" y="168"/>
                </a:cubicBezTo>
                <a:cubicBezTo>
                  <a:pt x="51" y="170"/>
                  <a:pt x="51" y="172"/>
                  <a:pt x="52" y="174"/>
                </a:cubicBezTo>
                <a:close/>
                <a:moveTo>
                  <a:pt x="190" y="144"/>
                </a:moveTo>
                <a:cubicBezTo>
                  <a:pt x="188" y="144"/>
                  <a:pt x="187" y="144"/>
                  <a:pt x="186" y="144"/>
                </a:cubicBezTo>
                <a:cubicBezTo>
                  <a:pt x="185" y="144"/>
                  <a:pt x="184" y="144"/>
                  <a:pt x="184" y="145"/>
                </a:cubicBezTo>
                <a:cubicBezTo>
                  <a:pt x="184" y="146"/>
                  <a:pt x="184" y="147"/>
                  <a:pt x="185" y="147"/>
                </a:cubicBezTo>
                <a:cubicBezTo>
                  <a:pt x="185" y="148"/>
                  <a:pt x="186" y="149"/>
                  <a:pt x="186" y="150"/>
                </a:cubicBezTo>
                <a:cubicBezTo>
                  <a:pt x="186" y="150"/>
                  <a:pt x="186" y="150"/>
                  <a:pt x="187" y="151"/>
                </a:cubicBezTo>
                <a:cubicBezTo>
                  <a:pt x="188" y="149"/>
                  <a:pt x="190" y="147"/>
                  <a:pt x="190" y="144"/>
                </a:cubicBezTo>
                <a:close/>
                <a:moveTo>
                  <a:pt x="141" y="192"/>
                </a:moveTo>
                <a:cubicBezTo>
                  <a:pt x="143" y="191"/>
                  <a:pt x="145" y="190"/>
                  <a:pt x="146" y="188"/>
                </a:cubicBezTo>
                <a:cubicBezTo>
                  <a:pt x="147" y="188"/>
                  <a:pt x="147" y="187"/>
                  <a:pt x="146" y="187"/>
                </a:cubicBezTo>
                <a:cubicBezTo>
                  <a:pt x="145" y="187"/>
                  <a:pt x="144" y="186"/>
                  <a:pt x="143" y="187"/>
                </a:cubicBezTo>
                <a:cubicBezTo>
                  <a:pt x="142" y="188"/>
                  <a:pt x="141" y="188"/>
                  <a:pt x="140" y="188"/>
                </a:cubicBezTo>
                <a:cubicBezTo>
                  <a:pt x="139" y="188"/>
                  <a:pt x="139" y="189"/>
                  <a:pt x="138" y="189"/>
                </a:cubicBezTo>
                <a:cubicBezTo>
                  <a:pt x="139" y="190"/>
                  <a:pt x="140" y="191"/>
                  <a:pt x="141" y="192"/>
                </a:cubicBezTo>
                <a:close/>
                <a:moveTo>
                  <a:pt x="27" y="33"/>
                </a:moveTo>
                <a:cubicBezTo>
                  <a:pt x="24" y="38"/>
                  <a:pt x="22" y="48"/>
                  <a:pt x="23" y="54"/>
                </a:cubicBezTo>
                <a:cubicBezTo>
                  <a:pt x="24" y="52"/>
                  <a:pt x="24" y="50"/>
                  <a:pt x="24" y="48"/>
                </a:cubicBezTo>
                <a:cubicBezTo>
                  <a:pt x="25" y="44"/>
                  <a:pt x="26" y="41"/>
                  <a:pt x="26" y="37"/>
                </a:cubicBezTo>
                <a:cubicBezTo>
                  <a:pt x="26" y="36"/>
                  <a:pt x="27" y="34"/>
                  <a:pt x="27" y="33"/>
                </a:cubicBezTo>
                <a:close/>
                <a:moveTo>
                  <a:pt x="26" y="212"/>
                </a:moveTo>
                <a:cubicBezTo>
                  <a:pt x="24" y="211"/>
                  <a:pt x="23" y="210"/>
                  <a:pt x="21" y="210"/>
                </a:cubicBezTo>
                <a:cubicBezTo>
                  <a:pt x="21" y="213"/>
                  <a:pt x="22" y="216"/>
                  <a:pt x="24" y="218"/>
                </a:cubicBezTo>
                <a:cubicBezTo>
                  <a:pt x="25" y="216"/>
                  <a:pt x="25" y="214"/>
                  <a:pt x="26" y="212"/>
                </a:cubicBezTo>
                <a:close/>
                <a:moveTo>
                  <a:pt x="179" y="123"/>
                </a:moveTo>
                <a:cubicBezTo>
                  <a:pt x="176" y="123"/>
                  <a:pt x="173" y="124"/>
                  <a:pt x="171" y="124"/>
                </a:cubicBezTo>
                <a:cubicBezTo>
                  <a:pt x="171" y="125"/>
                  <a:pt x="170" y="126"/>
                  <a:pt x="170" y="127"/>
                </a:cubicBezTo>
                <a:cubicBezTo>
                  <a:pt x="172" y="127"/>
                  <a:pt x="174" y="126"/>
                  <a:pt x="175" y="126"/>
                </a:cubicBezTo>
                <a:cubicBezTo>
                  <a:pt x="178" y="126"/>
                  <a:pt x="177" y="126"/>
                  <a:pt x="179" y="124"/>
                </a:cubicBezTo>
                <a:cubicBezTo>
                  <a:pt x="179" y="124"/>
                  <a:pt x="179" y="124"/>
                  <a:pt x="179" y="123"/>
                </a:cubicBezTo>
                <a:close/>
                <a:moveTo>
                  <a:pt x="129" y="189"/>
                </a:moveTo>
                <a:cubicBezTo>
                  <a:pt x="129" y="188"/>
                  <a:pt x="130" y="187"/>
                  <a:pt x="130" y="186"/>
                </a:cubicBezTo>
                <a:cubicBezTo>
                  <a:pt x="130" y="186"/>
                  <a:pt x="131" y="185"/>
                  <a:pt x="131" y="185"/>
                </a:cubicBezTo>
                <a:cubicBezTo>
                  <a:pt x="131" y="185"/>
                  <a:pt x="130" y="185"/>
                  <a:pt x="130" y="184"/>
                </a:cubicBezTo>
                <a:cubicBezTo>
                  <a:pt x="130" y="185"/>
                  <a:pt x="130" y="186"/>
                  <a:pt x="129" y="186"/>
                </a:cubicBezTo>
                <a:cubicBezTo>
                  <a:pt x="129" y="187"/>
                  <a:pt x="128" y="187"/>
                  <a:pt x="127" y="187"/>
                </a:cubicBezTo>
                <a:cubicBezTo>
                  <a:pt x="127" y="186"/>
                  <a:pt x="126" y="186"/>
                  <a:pt x="127" y="185"/>
                </a:cubicBezTo>
                <a:cubicBezTo>
                  <a:pt x="127" y="185"/>
                  <a:pt x="127" y="184"/>
                  <a:pt x="127" y="184"/>
                </a:cubicBezTo>
                <a:cubicBezTo>
                  <a:pt x="127" y="183"/>
                  <a:pt x="128" y="181"/>
                  <a:pt x="128" y="180"/>
                </a:cubicBezTo>
                <a:cubicBezTo>
                  <a:pt x="128" y="180"/>
                  <a:pt x="128" y="180"/>
                  <a:pt x="128" y="180"/>
                </a:cubicBezTo>
                <a:cubicBezTo>
                  <a:pt x="127" y="183"/>
                  <a:pt x="126" y="185"/>
                  <a:pt x="124" y="187"/>
                </a:cubicBezTo>
                <a:cubicBezTo>
                  <a:pt x="124" y="188"/>
                  <a:pt x="124" y="188"/>
                  <a:pt x="125" y="189"/>
                </a:cubicBezTo>
                <a:cubicBezTo>
                  <a:pt x="125" y="189"/>
                  <a:pt x="125" y="190"/>
                  <a:pt x="126" y="190"/>
                </a:cubicBezTo>
                <a:cubicBezTo>
                  <a:pt x="127" y="189"/>
                  <a:pt x="128" y="189"/>
                  <a:pt x="129" y="189"/>
                </a:cubicBezTo>
                <a:close/>
                <a:moveTo>
                  <a:pt x="150" y="146"/>
                </a:moveTo>
                <a:cubicBezTo>
                  <a:pt x="149" y="145"/>
                  <a:pt x="148" y="144"/>
                  <a:pt x="147" y="143"/>
                </a:cubicBezTo>
                <a:cubicBezTo>
                  <a:pt x="147" y="142"/>
                  <a:pt x="146" y="142"/>
                  <a:pt x="145" y="143"/>
                </a:cubicBezTo>
                <a:cubicBezTo>
                  <a:pt x="145" y="143"/>
                  <a:pt x="145" y="143"/>
                  <a:pt x="145" y="144"/>
                </a:cubicBezTo>
                <a:cubicBezTo>
                  <a:pt x="145" y="145"/>
                  <a:pt x="145" y="147"/>
                  <a:pt x="145" y="148"/>
                </a:cubicBezTo>
                <a:cubicBezTo>
                  <a:pt x="146" y="148"/>
                  <a:pt x="146" y="149"/>
                  <a:pt x="146" y="150"/>
                </a:cubicBezTo>
                <a:cubicBezTo>
                  <a:pt x="147" y="149"/>
                  <a:pt x="149" y="148"/>
                  <a:pt x="150" y="146"/>
                </a:cubicBezTo>
                <a:close/>
                <a:moveTo>
                  <a:pt x="40" y="246"/>
                </a:moveTo>
                <a:cubicBezTo>
                  <a:pt x="40" y="245"/>
                  <a:pt x="40" y="244"/>
                  <a:pt x="39" y="243"/>
                </a:cubicBezTo>
                <a:cubicBezTo>
                  <a:pt x="35" y="238"/>
                  <a:pt x="31" y="233"/>
                  <a:pt x="28" y="229"/>
                </a:cubicBezTo>
                <a:cubicBezTo>
                  <a:pt x="27" y="228"/>
                  <a:pt x="27" y="228"/>
                  <a:pt x="27" y="228"/>
                </a:cubicBezTo>
                <a:cubicBezTo>
                  <a:pt x="27" y="230"/>
                  <a:pt x="37" y="243"/>
                  <a:pt x="40" y="246"/>
                </a:cubicBezTo>
                <a:close/>
                <a:moveTo>
                  <a:pt x="132" y="145"/>
                </a:moveTo>
                <a:cubicBezTo>
                  <a:pt x="134" y="147"/>
                  <a:pt x="135" y="150"/>
                  <a:pt x="136" y="153"/>
                </a:cubicBezTo>
                <a:cubicBezTo>
                  <a:pt x="137" y="152"/>
                  <a:pt x="137" y="152"/>
                  <a:pt x="137" y="150"/>
                </a:cubicBezTo>
                <a:cubicBezTo>
                  <a:pt x="136" y="148"/>
                  <a:pt x="135" y="146"/>
                  <a:pt x="135" y="144"/>
                </a:cubicBezTo>
                <a:cubicBezTo>
                  <a:pt x="135" y="144"/>
                  <a:pt x="135" y="143"/>
                  <a:pt x="134" y="143"/>
                </a:cubicBezTo>
                <a:cubicBezTo>
                  <a:pt x="133" y="144"/>
                  <a:pt x="133" y="144"/>
                  <a:pt x="132" y="145"/>
                </a:cubicBezTo>
                <a:close/>
                <a:moveTo>
                  <a:pt x="43" y="137"/>
                </a:moveTo>
                <a:cubicBezTo>
                  <a:pt x="42" y="138"/>
                  <a:pt x="42" y="139"/>
                  <a:pt x="41" y="140"/>
                </a:cubicBezTo>
                <a:cubicBezTo>
                  <a:pt x="41" y="140"/>
                  <a:pt x="41" y="141"/>
                  <a:pt x="41" y="141"/>
                </a:cubicBezTo>
                <a:cubicBezTo>
                  <a:pt x="41" y="142"/>
                  <a:pt x="42" y="144"/>
                  <a:pt x="42" y="145"/>
                </a:cubicBezTo>
                <a:cubicBezTo>
                  <a:pt x="44" y="145"/>
                  <a:pt x="44" y="144"/>
                  <a:pt x="44" y="143"/>
                </a:cubicBezTo>
                <a:cubicBezTo>
                  <a:pt x="44" y="142"/>
                  <a:pt x="44" y="141"/>
                  <a:pt x="44" y="140"/>
                </a:cubicBezTo>
                <a:cubicBezTo>
                  <a:pt x="44" y="139"/>
                  <a:pt x="44" y="138"/>
                  <a:pt x="43" y="137"/>
                </a:cubicBezTo>
                <a:close/>
                <a:moveTo>
                  <a:pt x="141" y="216"/>
                </a:moveTo>
                <a:cubicBezTo>
                  <a:pt x="142" y="216"/>
                  <a:pt x="142" y="216"/>
                  <a:pt x="142" y="216"/>
                </a:cubicBezTo>
                <a:cubicBezTo>
                  <a:pt x="141" y="214"/>
                  <a:pt x="141" y="213"/>
                  <a:pt x="140" y="212"/>
                </a:cubicBezTo>
                <a:cubicBezTo>
                  <a:pt x="138" y="208"/>
                  <a:pt x="135" y="205"/>
                  <a:pt x="133" y="201"/>
                </a:cubicBezTo>
                <a:cubicBezTo>
                  <a:pt x="133" y="201"/>
                  <a:pt x="133" y="201"/>
                  <a:pt x="132" y="201"/>
                </a:cubicBezTo>
                <a:cubicBezTo>
                  <a:pt x="135" y="206"/>
                  <a:pt x="138" y="211"/>
                  <a:pt x="141" y="216"/>
                </a:cubicBezTo>
                <a:close/>
                <a:moveTo>
                  <a:pt x="158" y="133"/>
                </a:moveTo>
                <a:cubicBezTo>
                  <a:pt x="157" y="132"/>
                  <a:pt x="156" y="132"/>
                  <a:pt x="155" y="131"/>
                </a:cubicBezTo>
                <a:cubicBezTo>
                  <a:pt x="154" y="130"/>
                  <a:pt x="153" y="130"/>
                  <a:pt x="152" y="131"/>
                </a:cubicBezTo>
                <a:cubicBezTo>
                  <a:pt x="152" y="132"/>
                  <a:pt x="152" y="132"/>
                  <a:pt x="152" y="133"/>
                </a:cubicBezTo>
                <a:cubicBezTo>
                  <a:pt x="151" y="134"/>
                  <a:pt x="151" y="134"/>
                  <a:pt x="152" y="135"/>
                </a:cubicBezTo>
                <a:cubicBezTo>
                  <a:pt x="154" y="135"/>
                  <a:pt x="156" y="134"/>
                  <a:pt x="158" y="133"/>
                </a:cubicBezTo>
                <a:close/>
                <a:moveTo>
                  <a:pt x="161" y="161"/>
                </a:moveTo>
                <a:cubicBezTo>
                  <a:pt x="160" y="165"/>
                  <a:pt x="160" y="166"/>
                  <a:pt x="163" y="168"/>
                </a:cubicBezTo>
                <a:cubicBezTo>
                  <a:pt x="163" y="168"/>
                  <a:pt x="164" y="168"/>
                  <a:pt x="164" y="168"/>
                </a:cubicBezTo>
                <a:cubicBezTo>
                  <a:pt x="164" y="168"/>
                  <a:pt x="164" y="168"/>
                  <a:pt x="164" y="167"/>
                </a:cubicBezTo>
                <a:cubicBezTo>
                  <a:pt x="164" y="167"/>
                  <a:pt x="164" y="166"/>
                  <a:pt x="164" y="165"/>
                </a:cubicBezTo>
                <a:cubicBezTo>
                  <a:pt x="164" y="163"/>
                  <a:pt x="163" y="162"/>
                  <a:pt x="161" y="161"/>
                </a:cubicBezTo>
                <a:close/>
                <a:moveTo>
                  <a:pt x="192" y="132"/>
                </a:moveTo>
                <a:cubicBezTo>
                  <a:pt x="191" y="132"/>
                  <a:pt x="191" y="131"/>
                  <a:pt x="191" y="131"/>
                </a:cubicBezTo>
                <a:cubicBezTo>
                  <a:pt x="190" y="135"/>
                  <a:pt x="188" y="138"/>
                  <a:pt x="187" y="141"/>
                </a:cubicBezTo>
                <a:cubicBezTo>
                  <a:pt x="188" y="141"/>
                  <a:pt x="189" y="141"/>
                  <a:pt x="190" y="141"/>
                </a:cubicBezTo>
                <a:cubicBezTo>
                  <a:pt x="191" y="138"/>
                  <a:pt x="191" y="135"/>
                  <a:pt x="192" y="132"/>
                </a:cubicBezTo>
                <a:close/>
                <a:moveTo>
                  <a:pt x="200" y="171"/>
                </a:moveTo>
                <a:cubicBezTo>
                  <a:pt x="201" y="169"/>
                  <a:pt x="203" y="148"/>
                  <a:pt x="203" y="146"/>
                </a:cubicBezTo>
                <a:cubicBezTo>
                  <a:pt x="202" y="148"/>
                  <a:pt x="202" y="149"/>
                  <a:pt x="202" y="150"/>
                </a:cubicBezTo>
                <a:cubicBezTo>
                  <a:pt x="201" y="156"/>
                  <a:pt x="201" y="161"/>
                  <a:pt x="201" y="166"/>
                </a:cubicBezTo>
                <a:cubicBezTo>
                  <a:pt x="201" y="167"/>
                  <a:pt x="201" y="168"/>
                  <a:pt x="200" y="169"/>
                </a:cubicBezTo>
                <a:cubicBezTo>
                  <a:pt x="200" y="169"/>
                  <a:pt x="200" y="170"/>
                  <a:pt x="200" y="171"/>
                </a:cubicBezTo>
                <a:close/>
                <a:moveTo>
                  <a:pt x="104" y="149"/>
                </a:moveTo>
                <a:cubicBezTo>
                  <a:pt x="104" y="149"/>
                  <a:pt x="105" y="149"/>
                  <a:pt x="105" y="149"/>
                </a:cubicBezTo>
                <a:cubicBezTo>
                  <a:pt x="107" y="148"/>
                  <a:pt x="109" y="148"/>
                  <a:pt x="112" y="148"/>
                </a:cubicBezTo>
                <a:cubicBezTo>
                  <a:pt x="117" y="147"/>
                  <a:pt x="122" y="149"/>
                  <a:pt x="125" y="154"/>
                </a:cubicBezTo>
                <a:cubicBezTo>
                  <a:pt x="125" y="155"/>
                  <a:pt x="125" y="155"/>
                  <a:pt x="125" y="155"/>
                </a:cubicBezTo>
                <a:cubicBezTo>
                  <a:pt x="125" y="154"/>
                  <a:pt x="124" y="153"/>
                  <a:pt x="124" y="152"/>
                </a:cubicBezTo>
                <a:cubicBezTo>
                  <a:pt x="123" y="151"/>
                  <a:pt x="122" y="150"/>
                  <a:pt x="120" y="149"/>
                </a:cubicBezTo>
                <a:cubicBezTo>
                  <a:pt x="117" y="147"/>
                  <a:pt x="113" y="147"/>
                  <a:pt x="110" y="147"/>
                </a:cubicBezTo>
                <a:cubicBezTo>
                  <a:pt x="108" y="147"/>
                  <a:pt x="106" y="148"/>
                  <a:pt x="104" y="149"/>
                </a:cubicBezTo>
                <a:close/>
                <a:moveTo>
                  <a:pt x="87" y="187"/>
                </a:moveTo>
                <a:cubicBezTo>
                  <a:pt x="86" y="191"/>
                  <a:pt x="85" y="195"/>
                  <a:pt x="83" y="198"/>
                </a:cubicBezTo>
                <a:cubicBezTo>
                  <a:pt x="85" y="196"/>
                  <a:pt x="86" y="195"/>
                  <a:pt x="87" y="193"/>
                </a:cubicBezTo>
                <a:cubicBezTo>
                  <a:pt x="88" y="192"/>
                  <a:pt x="89" y="192"/>
                  <a:pt x="89" y="191"/>
                </a:cubicBezTo>
                <a:cubicBezTo>
                  <a:pt x="88" y="190"/>
                  <a:pt x="88" y="188"/>
                  <a:pt x="87" y="187"/>
                </a:cubicBezTo>
                <a:close/>
                <a:moveTo>
                  <a:pt x="52" y="219"/>
                </a:moveTo>
                <a:cubicBezTo>
                  <a:pt x="52" y="219"/>
                  <a:pt x="52" y="219"/>
                  <a:pt x="53" y="219"/>
                </a:cubicBezTo>
                <a:cubicBezTo>
                  <a:pt x="53" y="216"/>
                  <a:pt x="53" y="213"/>
                  <a:pt x="53" y="210"/>
                </a:cubicBezTo>
                <a:cubicBezTo>
                  <a:pt x="53" y="209"/>
                  <a:pt x="53" y="207"/>
                  <a:pt x="53" y="207"/>
                </a:cubicBezTo>
                <a:cubicBezTo>
                  <a:pt x="52" y="207"/>
                  <a:pt x="52" y="207"/>
                  <a:pt x="52" y="208"/>
                </a:cubicBezTo>
                <a:cubicBezTo>
                  <a:pt x="52" y="209"/>
                  <a:pt x="52" y="209"/>
                  <a:pt x="52" y="210"/>
                </a:cubicBezTo>
                <a:cubicBezTo>
                  <a:pt x="52" y="211"/>
                  <a:pt x="52" y="213"/>
                  <a:pt x="51" y="213"/>
                </a:cubicBezTo>
                <a:cubicBezTo>
                  <a:pt x="51" y="215"/>
                  <a:pt x="52" y="217"/>
                  <a:pt x="52" y="219"/>
                </a:cubicBezTo>
                <a:close/>
                <a:moveTo>
                  <a:pt x="171" y="157"/>
                </a:moveTo>
                <a:cubicBezTo>
                  <a:pt x="171" y="157"/>
                  <a:pt x="171" y="157"/>
                  <a:pt x="171" y="157"/>
                </a:cubicBezTo>
                <a:cubicBezTo>
                  <a:pt x="171" y="155"/>
                  <a:pt x="172" y="153"/>
                  <a:pt x="172" y="151"/>
                </a:cubicBezTo>
                <a:cubicBezTo>
                  <a:pt x="172" y="151"/>
                  <a:pt x="172" y="151"/>
                  <a:pt x="172" y="151"/>
                </a:cubicBezTo>
                <a:cubicBezTo>
                  <a:pt x="172" y="150"/>
                  <a:pt x="171" y="149"/>
                  <a:pt x="170" y="149"/>
                </a:cubicBezTo>
                <a:cubicBezTo>
                  <a:pt x="170" y="149"/>
                  <a:pt x="170" y="150"/>
                  <a:pt x="169" y="150"/>
                </a:cubicBezTo>
                <a:cubicBezTo>
                  <a:pt x="170" y="153"/>
                  <a:pt x="170" y="155"/>
                  <a:pt x="171" y="157"/>
                </a:cubicBezTo>
                <a:close/>
                <a:moveTo>
                  <a:pt x="200" y="117"/>
                </a:moveTo>
                <a:cubicBezTo>
                  <a:pt x="195" y="117"/>
                  <a:pt x="190" y="117"/>
                  <a:pt x="184" y="117"/>
                </a:cubicBezTo>
                <a:cubicBezTo>
                  <a:pt x="187" y="117"/>
                  <a:pt x="190" y="117"/>
                  <a:pt x="193" y="118"/>
                </a:cubicBezTo>
                <a:cubicBezTo>
                  <a:pt x="193" y="118"/>
                  <a:pt x="194" y="118"/>
                  <a:pt x="194" y="118"/>
                </a:cubicBezTo>
                <a:cubicBezTo>
                  <a:pt x="195" y="117"/>
                  <a:pt x="196" y="118"/>
                  <a:pt x="196" y="118"/>
                </a:cubicBezTo>
                <a:cubicBezTo>
                  <a:pt x="197" y="118"/>
                  <a:pt x="198" y="119"/>
                  <a:pt x="198" y="119"/>
                </a:cubicBezTo>
                <a:cubicBezTo>
                  <a:pt x="199" y="119"/>
                  <a:pt x="199" y="120"/>
                  <a:pt x="200" y="120"/>
                </a:cubicBezTo>
                <a:cubicBezTo>
                  <a:pt x="200" y="119"/>
                  <a:pt x="200" y="119"/>
                  <a:pt x="200" y="119"/>
                </a:cubicBezTo>
                <a:cubicBezTo>
                  <a:pt x="200" y="118"/>
                  <a:pt x="200" y="118"/>
                  <a:pt x="200" y="117"/>
                </a:cubicBezTo>
                <a:close/>
                <a:moveTo>
                  <a:pt x="153" y="140"/>
                </a:moveTo>
                <a:cubicBezTo>
                  <a:pt x="153" y="140"/>
                  <a:pt x="153" y="140"/>
                  <a:pt x="153" y="140"/>
                </a:cubicBezTo>
                <a:cubicBezTo>
                  <a:pt x="155" y="137"/>
                  <a:pt x="156" y="136"/>
                  <a:pt x="159" y="138"/>
                </a:cubicBezTo>
                <a:cubicBezTo>
                  <a:pt x="160" y="139"/>
                  <a:pt x="162" y="139"/>
                  <a:pt x="163" y="137"/>
                </a:cubicBezTo>
                <a:cubicBezTo>
                  <a:pt x="163" y="137"/>
                  <a:pt x="163" y="137"/>
                  <a:pt x="163" y="137"/>
                </a:cubicBezTo>
                <a:cubicBezTo>
                  <a:pt x="163" y="137"/>
                  <a:pt x="162" y="136"/>
                  <a:pt x="162" y="135"/>
                </a:cubicBezTo>
                <a:cubicBezTo>
                  <a:pt x="159" y="136"/>
                  <a:pt x="156" y="137"/>
                  <a:pt x="152" y="138"/>
                </a:cubicBezTo>
                <a:cubicBezTo>
                  <a:pt x="152" y="139"/>
                  <a:pt x="153" y="139"/>
                  <a:pt x="153" y="140"/>
                </a:cubicBezTo>
                <a:close/>
                <a:moveTo>
                  <a:pt x="24" y="120"/>
                </a:moveTo>
                <a:cubicBezTo>
                  <a:pt x="24" y="120"/>
                  <a:pt x="25" y="120"/>
                  <a:pt x="25" y="120"/>
                </a:cubicBezTo>
                <a:cubicBezTo>
                  <a:pt x="24" y="119"/>
                  <a:pt x="23" y="119"/>
                  <a:pt x="23" y="119"/>
                </a:cubicBezTo>
                <a:cubicBezTo>
                  <a:pt x="22" y="119"/>
                  <a:pt x="21" y="119"/>
                  <a:pt x="20" y="118"/>
                </a:cubicBezTo>
                <a:cubicBezTo>
                  <a:pt x="20" y="118"/>
                  <a:pt x="19" y="118"/>
                  <a:pt x="18" y="118"/>
                </a:cubicBezTo>
                <a:cubicBezTo>
                  <a:pt x="16" y="118"/>
                  <a:pt x="14" y="118"/>
                  <a:pt x="13" y="118"/>
                </a:cubicBezTo>
                <a:cubicBezTo>
                  <a:pt x="12" y="118"/>
                  <a:pt x="12" y="118"/>
                  <a:pt x="12" y="118"/>
                </a:cubicBezTo>
                <a:cubicBezTo>
                  <a:pt x="13" y="119"/>
                  <a:pt x="14" y="120"/>
                  <a:pt x="15" y="120"/>
                </a:cubicBezTo>
                <a:cubicBezTo>
                  <a:pt x="16" y="120"/>
                  <a:pt x="16" y="120"/>
                  <a:pt x="17" y="119"/>
                </a:cubicBezTo>
                <a:cubicBezTo>
                  <a:pt x="18" y="118"/>
                  <a:pt x="19" y="119"/>
                  <a:pt x="20" y="119"/>
                </a:cubicBezTo>
                <a:cubicBezTo>
                  <a:pt x="21" y="119"/>
                  <a:pt x="21" y="120"/>
                  <a:pt x="22" y="120"/>
                </a:cubicBezTo>
                <a:cubicBezTo>
                  <a:pt x="23" y="120"/>
                  <a:pt x="23" y="120"/>
                  <a:pt x="24" y="120"/>
                </a:cubicBezTo>
                <a:close/>
                <a:moveTo>
                  <a:pt x="136" y="198"/>
                </a:moveTo>
                <a:cubicBezTo>
                  <a:pt x="136" y="198"/>
                  <a:pt x="136" y="198"/>
                  <a:pt x="136" y="198"/>
                </a:cubicBezTo>
                <a:cubicBezTo>
                  <a:pt x="136" y="197"/>
                  <a:pt x="136" y="197"/>
                  <a:pt x="136" y="196"/>
                </a:cubicBezTo>
                <a:cubicBezTo>
                  <a:pt x="136" y="195"/>
                  <a:pt x="135" y="194"/>
                  <a:pt x="135" y="193"/>
                </a:cubicBezTo>
                <a:cubicBezTo>
                  <a:pt x="135" y="192"/>
                  <a:pt x="135" y="191"/>
                  <a:pt x="136" y="191"/>
                </a:cubicBezTo>
                <a:cubicBezTo>
                  <a:pt x="136" y="191"/>
                  <a:pt x="136" y="190"/>
                  <a:pt x="136" y="190"/>
                </a:cubicBezTo>
                <a:cubicBezTo>
                  <a:pt x="136" y="190"/>
                  <a:pt x="136" y="190"/>
                  <a:pt x="135" y="190"/>
                </a:cubicBezTo>
                <a:cubicBezTo>
                  <a:pt x="135" y="190"/>
                  <a:pt x="134" y="190"/>
                  <a:pt x="133" y="190"/>
                </a:cubicBezTo>
                <a:cubicBezTo>
                  <a:pt x="133" y="191"/>
                  <a:pt x="132" y="191"/>
                  <a:pt x="132" y="191"/>
                </a:cubicBezTo>
                <a:cubicBezTo>
                  <a:pt x="132" y="192"/>
                  <a:pt x="132" y="192"/>
                  <a:pt x="132" y="193"/>
                </a:cubicBezTo>
                <a:cubicBezTo>
                  <a:pt x="133" y="194"/>
                  <a:pt x="134" y="196"/>
                  <a:pt x="135" y="197"/>
                </a:cubicBezTo>
                <a:cubicBezTo>
                  <a:pt x="136" y="197"/>
                  <a:pt x="136" y="198"/>
                  <a:pt x="136" y="198"/>
                </a:cubicBezTo>
                <a:close/>
                <a:moveTo>
                  <a:pt x="149" y="209"/>
                </a:moveTo>
                <a:cubicBezTo>
                  <a:pt x="150" y="211"/>
                  <a:pt x="151" y="212"/>
                  <a:pt x="152" y="214"/>
                </a:cubicBezTo>
                <a:cubicBezTo>
                  <a:pt x="152" y="213"/>
                  <a:pt x="153" y="212"/>
                  <a:pt x="153" y="212"/>
                </a:cubicBezTo>
                <a:cubicBezTo>
                  <a:pt x="153" y="211"/>
                  <a:pt x="154" y="211"/>
                  <a:pt x="154" y="211"/>
                </a:cubicBezTo>
                <a:cubicBezTo>
                  <a:pt x="153" y="210"/>
                  <a:pt x="153" y="209"/>
                  <a:pt x="152" y="208"/>
                </a:cubicBezTo>
                <a:cubicBezTo>
                  <a:pt x="151" y="208"/>
                  <a:pt x="150" y="209"/>
                  <a:pt x="149" y="209"/>
                </a:cubicBezTo>
                <a:close/>
                <a:moveTo>
                  <a:pt x="144" y="194"/>
                </a:moveTo>
                <a:cubicBezTo>
                  <a:pt x="144" y="195"/>
                  <a:pt x="145" y="195"/>
                  <a:pt x="146" y="196"/>
                </a:cubicBezTo>
                <a:cubicBezTo>
                  <a:pt x="146" y="196"/>
                  <a:pt x="146" y="196"/>
                  <a:pt x="146" y="196"/>
                </a:cubicBezTo>
                <a:cubicBezTo>
                  <a:pt x="147" y="195"/>
                  <a:pt x="148" y="195"/>
                  <a:pt x="149" y="195"/>
                </a:cubicBezTo>
                <a:cubicBezTo>
                  <a:pt x="149" y="194"/>
                  <a:pt x="148" y="193"/>
                  <a:pt x="148" y="192"/>
                </a:cubicBezTo>
                <a:cubicBezTo>
                  <a:pt x="148" y="192"/>
                  <a:pt x="148" y="191"/>
                  <a:pt x="148" y="191"/>
                </a:cubicBezTo>
                <a:cubicBezTo>
                  <a:pt x="146" y="192"/>
                  <a:pt x="145" y="192"/>
                  <a:pt x="144" y="193"/>
                </a:cubicBezTo>
                <a:cubicBezTo>
                  <a:pt x="144" y="194"/>
                  <a:pt x="144" y="194"/>
                  <a:pt x="144" y="194"/>
                </a:cubicBezTo>
                <a:close/>
                <a:moveTo>
                  <a:pt x="132" y="123"/>
                </a:moveTo>
                <a:cubicBezTo>
                  <a:pt x="130" y="122"/>
                  <a:pt x="127" y="122"/>
                  <a:pt x="125" y="121"/>
                </a:cubicBezTo>
                <a:cubicBezTo>
                  <a:pt x="124" y="122"/>
                  <a:pt x="124" y="122"/>
                  <a:pt x="124" y="123"/>
                </a:cubicBezTo>
                <a:cubicBezTo>
                  <a:pt x="126" y="123"/>
                  <a:pt x="128" y="124"/>
                  <a:pt x="129" y="124"/>
                </a:cubicBezTo>
                <a:cubicBezTo>
                  <a:pt x="131" y="125"/>
                  <a:pt x="131" y="124"/>
                  <a:pt x="132" y="123"/>
                </a:cubicBezTo>
                <a:close/>
                <a:moveTo>
                  <a:pt x="181" y="174"/>
                </a:moveTo>
                <a:cubicBezTo>
                  <a:pt x="181" y="174"/>
                  <a:pt x="181" y="174"/>
                  <a:pt x="181" y="174"/>
                </a:cubicBezTo>
                <a:cubicBezTo>
                  <a:pt x="181" y="173"/>
                  <a:pt x="181" y="173"/>
                  <a:pt x="181" y="172"/>
                </a:cubicBezTo>
                <a:cubicBezTo>
                  <a:pt x="181" y="171"/>
                  <a:pt x="181" y="171"/>
                  <a:pt x="181" y="170"/>
                </a:cubicBezTo>
                <a:cubicBezTo>
                  <a:pt x="181" y="168"/>
                  <a:pt x="180" y="168"/>
                  <a:pt x="179" y="167"/>
                </a:cubicBezTo>
                <a:cubicBezTo>
                  <a:pt x="178" y="167"/>
                  <a:pt x="178" y="167"/>
                  <a:pt x="178" y="168"/>
                </a:cubicBezTo>
                <a:cubicBezTo>
                  <a:pt x="178" y="169"/>
                  <a:pt x="178" y="170"/>
                  <a:pt x="178" y="170"/>
                </a:cubicBezTo>
                <a:cubicBezTo>
                  <a:pt x="178" y="171"/>
                  <a:pt x="179" y="171"/>
                  <a:pt x="180" y="172"/>
                </a:cubicBezTo>
                <a:cubicBezTo>
                  <a:pt x="180" y="172"/>
                  <a:pt x="181" y="173"/>
                  <a:pt x="181" y="174"/>
                </a:cubicBezTo>
                <a:close/>
                <a:moveTo>
                  <a:pt x="142" y="172"/>
                </a:moveTo>
                <a:cubicBezTo>
                  <a:pt x="140" y="173"/>
                  <a:pt x="135" y="178"/>
                  <a:pt x="135" y="180"/>
                </a:cubicBezTo>
                <a:cubicBezTo>
                  <a:pt x="138" y="178"/>
                  <a:pt x="140" y="176"/>
                  <a:pt x="143" y="174"/>
                </a:cubicBezTo>
                <a:cubicBezTo>
                  <a:pt x="143" y="174"/>
                  <a:pt x="143" y="173"/>
                  <a:pt x="143" y="173"/>
                </a:cubicBezTo>
                <a:cubicBezTo>
                  <a:pt x="142" y="173"/>
                  <a:pt x="142" y="173"/>
                  <a:pt x="142" y="172"/>
                </a:cubicBezTo>
                <a:close/>
                <a:moveTo>
                  <a:pt x="97" y="137"/>
                </a:moveTo>
                <a:cubicBezTo>
                  <a:pt x="99" y="136"/>
                  <a:pt x="101" y="134"/>
                  <a:pt x="102" y="133"/>
                </a:cubicBezTo>
                <a:cubicBezTo>
                  <a:pt x="102" y="132"/>
                  <a:pt x="102" y="132"/>
                  <a:pt x="102" y="132"/>
                </a:cubicBezTo>
                <a:cubicBezTo>
                  <a:pt x="102" y="131"/>
                  <a:pt x="102" y="130"/>
                  <a:pt x="102" y="129"/>
                </a:cubicBezTo>
                <a:cubicBezTo>
                  <a:pt x="99" y="133"/>
                  <a:pt x="98" y="134"/>
                  <a:pt x="97" y="137"/>
                </a:cubicBezTo>
                <a:close/>
                <a:moveTo>
                  <a:pt x="27" y="188"/>
                </a:moveTo>
                <a:cubicBezTo>
                  <a:pt x="27" y="189"/>
                  <a:pt x="27" y="189"/>
                  <a:pt x="27" y="190"/>
                </a:cubicBezTo>
                <a:cubicBezTo>
                  <a:pt x="26" y="192"/>
                  <a:pt x="26" y="193"/>
                  <a:pt x="27" y="195"/>
                </a:cubicBezTo>
                <a:cubicBezTo>
                  <a:pt x="27" y="196"/>
                  <a:pt x="27" y="197"/>
                  <a:pt x="27" y="198"/>
                </a:cubicBezTo>
                <a:cubicBezTo>
                  <a:pt x="28" y="198"/>
                  <a:pt x="28" y="198"/>
                  <a:pt x="28" y="197"/>
                </a:cubicBezTo>
                <a:cubicBezTo>
                  <a:pt x="28" y="194"/>
                  <a:pt x="28" y="191"/>
                  <a:pt x="27" y="188"/>
                </a:cubicBezTo>
                <a:close/>
                <a:moveTo>
                  <a:pt x="100" y="112"/>
                </a:moveTo>
                <a:cubicBezTo>
                  <a:pt x="100" y="112"/>
                  <a:pt x="101" y="112"/>
                  <a:pt x="101" y="112"/>
                </a:cubicBezTo>
                <a:cubicBezTo>
                  <a:pt x="105" y="112"/>
                  <a:pt x="109" y="111"/>
                  <a:pt x="113" y="111"/>
                </a:cubicBezTo>
                <a:cubicBezTo>
                  <a:pt x="114" y="111"/>
                  <a:pt x="114" y="111"/>
                  <a:pt x="114" y="110"/>
                </a:cubicBezTo>
                <a:cubicBezTo>
                  <a:pt x="114" y="110"/>
                  <a:pt x="114" y="110"/>
                  <a:pt x="114" y="110"/>
                </a:cubicBezTo>
                <a:cubicBezTo>
                  <a:pt x="110" y="110"/>
                  <a:pt x="106" y="111"/>
                  <a:pt x="102" y="111"/>
                </a:cubicBezTo>
                <a:cubicBezTo>
                  <a:pt x="102" y="111"/>
                  <a:pt x="102" y="111"/>
                  <a:pt x="101" y="111"/>
                </a:cubicBezTo>
                <a:cubicBezTo>
                  <a:pt x="101" y="111"/>
                  <a:pt x="100" y="111"/>
                  <a:pt x="100" y="112"/>
                </a:cubicBezTo>
                <a:close/>
                <a:moveTo>
                  <a:pt x="48" y="245"/>
                </a:moveTo>
                <a:cubicBezTo>
                  <a:pt x="51" y="245"/>
                  <a:pt x="53" y="246"/>
                  <a:pt x="55" y="247"/>
                </a:cubicBezTo>
                <a:cubicBezTo>
                  <a:pt x="55" y="247"/>
                  <a:pt x="55" y="247"/>
                  <a:pt x="55" y="247"/>
                </a:cubicBezTo>
                <a:cubicBezTo>
                  <a:pt x="54" y="244"/>
                  <a:pt x="54" y="243"/>
                  <a:pt x="53" y="242"/>
                </a:cubicBezTo>
                <a:cubicBezTo>
                  <a:pt x="53" y="243"/>
                  <a:pt x="52" y="243"/>
                  <a:pt x="52" y="244"/>
                </a:cubicBezTo>
                <a:cubicBezTo>
                  <a:pt x="52" y="245"/>
                  <a:pt x="51" y="245"/>
                  <a:pt x="51" y="245"/>
                </a:cubicBezTo>
                <a:cubicBezTo>
                  <a:pt x="50" y="245"/>
                  <a:pt x="50" y="244"/>
                  <a:pt x="49" y="244"/>
                </a:cubicBezTo>
                <a:cubicBezTo>
                  <a:pt x="49" y="243"/>
                  <a:pt x="49" y="243"/>
                  <a:pt x="49" y="243"/>
                </a:cubicBezTo>
                <a:cubicBezTo>
                  <a:pt x="49" y="243"/>
                  <a:pt x="48" y="244"/>
                  <a:pt x="48" y="245"/>
                </a:cubicBezTo>
                <a:close/>
                <a:moveTo>
                  <a:pt x="37" y="167"/>
                </a:moveTo>
                <a:cubicBezTo>
                  <a:pt x="39" y="165"/>
                  <a:pt x="41" y="157"/>
                  <a:pt x="40" y="155"/>
                </a:cubicBezTo>
                <a:cubicBezTo>
                  <a:pt x="39" y="156"/>
                  <a:pt x="37" y="165"/>
                  <a:pt x="37" y="167"/>
                </a:cubicBezTo>
                <a:close/>
                <a:moveTo>
                  <a:pt x="144" y="122"/>
                </a:moveTo>
                <a:cubicBezTo>
                  <a:pt x="143" y="122"/>
                  <a:pt x="142" y="123"/>
                  <a:pt x="140" y="123"/>
                </a:cubicBezTo>
                <a:cubicBezTo>
                  <a:pt x="140" y="123"/>
                  <a:pt x="140" y="123"/>
                  <a:pt x="139" y="123"/>
                </a:cubicBezTo>
                <a:cubicBezTo>
                  <a:pt x="139" y="124"/>
                  <a:pt x="139" y="124"/>
                  <a:pt x="138" y="125"/>
                </a:cubicBezTo>
                <a:cubicBezTo>
                  <a:pt x="141" y="125"/>
                  <a:pt x="143" y="125"/>
                  <a:pt x="145" y="124"/>
                </a:cubicBezTo>
                <a:cubicBezTo>
                  <a:pt x="145" y="123"/>
                  <a:pt x="145" y="123"/>
                  <a:pt x="144" y="122"/>
                </a:cubicBezTo>
                <a:close/>
                <a:moveTo>
                  <a:pt x="163" y="172"/>
                </a:moveTo>
                <a:cubicBezTo>
                  <a:pt x="162" y="171"/>
                  <a:pt x="161" y="173"/>
                  <a:pt x="160" y="173"/>
                </a:cubicBezTo>
                <a:cubicBezTo>
                  <a:pt x="160" y="174"/>
                  <a:pt x="160" y="174"/>
                  <a:pt x="159" y="175"/>
                </a:cubicBezTo>
                <a:cubicBezTo>
                  <a:pt x="160" y="176"/>
                  <a:pt x="161" y="176"/>
                  <a:pt x="162" y="177"/>
                </a:cubicBezTo>
                <a:cubicBezTo>
                  <a:pt x="163" y="175"/>
                  <a:pt x="163" y="174"/>
                  <a:pt x="163" y="172"/>
                </a:cubicBezTo>
                <a:close/>
                <a:moveTo>
                  <a:pt x="140" y="185"/>
                </a:moveTo>
                <a:cubicBezTo>
                  <a:pt x="140" y="185"/>
                  <a:pt x="140" y="185"/>
                  <a:pt x="140" y="184"/>
                </a:cubicBezTo>
                <a:cubicBezTo>
                  <a:pt x="139" y="183"/>
                  <a:pt x="140" y="182"/>
                  <a:pt x="141" y="181"/>
                </a:cubicBezTo>
                <a:cubicBezTo>
                  <a:pt x="142" y="180"/>
                  <a:pt x="142" y="180"/>
                  <a:pt x="143" y="180"/>
                </a:cubicBezTo>
                <a:cubicBezTo>
                  <a:pt x="143" y="180"/>
                  <a:pt x="144" y="180"/>
                  <a:pt x="144" y="180"/>
                </a:cubicBezTo>
                <a:cubicBezTo>
                  <a:pt x="144" y="179"/>
                  <a:pt x="144" y="179"/>
                  <a:pt x="144" y="178"/>
                </a:cubicBezTo>
                <a:cubicBezTo>
                  <a:pt x="140" y="180"/>
                  <a:pt x="137" y="183"/>
                  <a:pt x="138" y="186"/>
                </a:cubicBezTo>
                <a:cubicBezTo>
                  <a:pt x="139" y="186"/>
                  <a:pt x="140" y="185"/>
                  <a:pt x="140" y="185"/>
                </a:cubicBezTo>
                <a:close/>
                <a:moveTo>
                  <a:pt x="144" y="200"/>
                </a:moveTo>
                <a:cubicBezTo>
                  <a:pt x="144" y="201"/>
                  <a:pt x="145" y="202"/>
                  <a:pt x="146" y="204"/>
                </a:cubicBezTo>
                <a:cubicBezTo>
                  <a:pt x="147" y="203"/>
                  <a:pt x="148" y="202"/>
                  <a:pt x="149" y="200"/>
                </a:cubicBezTo>
                <a:cubicBezTo>
                  <a:pt x="148" y="200"/>
                  <a:pt x="147" y="200"/>
                  <a:pt x="147" y="200"/>
                </a:cubicBezTo>
                <a:cubicBezTo>
                  <a:pt x="146" y="199"/>
                  <a:pt x="145" y="199"/>
                  <a:pt x="145" y="199"/>
                </a:cubicBezTo>
                <a:cubicBezTo>
                  <a:pt x="144" y="200"/>
                  <a:pt x="144" y="200"/>
                  <a:pt x="144" y="200"/>
                </a:cubicBezTo>
                <a:close/>
                <a:moveTo>
                  <a:pt x="152" y="263"/>
                </a:moveTo>
                <a:cubicBezTo>
                  <a:pt x="151" y="263"/>
                  <a:pt x="151" y="264"/>
                  <a:pt x="150" y="265"/>
                </a:cubicBezTo>
                <a:cubicBezTo>
                  <a:pt x="149" y="266"/>
                  <a:pt x="149" y="266"/>
                  <a:pt x="148" y="266"/>
                </a:cubicBezTo>
                <a:cubicBezTo>
                  <a:pt x="147" y="266"/>
                  <a:pt x="147" y="266"/>
                  <a:pt x="146" y="266"/>
                </a:cubicBezTo>
                <a:cubicBezTo>
                  <a:pt x="146" y="267"/>
                  <a:pt x="145" y="268"/>
                  <a:pt x="145" y="270"/>
                </a:cubicBezTo>
                <a:cubicBezTo>
                  <a:pt x="145" y="269"/>
                  <a:pt x="145" y="269"/>
                  <a:pt x="146" y="269"/>
                </a:cubicBezTo>
                <a:cubicBezTo>
                  <a:pt x="147" y="268"/>
                  <a:pt x="148" y="268"/>
                  <a:pt x="149" y="267"/>
                </a:cubicBezTo>
                <a:cubicBezTo>
                  <a:pt x="151" y="266"/>
                  <a:pt x="151" y="265"/>
                  <a:pt x="152" y="263"/>
                </a:cubicBezTo>
                <a:close/>
                <a:moveTo>
                  <a:pt x="117" y="265"/>
                </a:moveTo>
                <a:cubicBezTo>
                  <a:pt x="117" y="265"/>
                  <a:pt x="117" y="265"/>
                  <a:pt x="116" y="265"/>
                </a:cubicBezTo>
                <a:cubicBezTo>
                  <a:pt x="118" y="266"/>
                  <a:pt x="120" y="266"/>
                  <a:pt x="122" y="267"/>
                </a:cubicBezTo>
                <a:cubicBezTo>
                  <a:pt x="122" y="265"/>
                  <a:pt x="123" y="265"/>
                  <a:pt x="124" y="265"/>
                </a:cubicBezTo>
                <a:cubicBezTo>
                  <a:pt x="125" y="265"/>
                  <a:pt x="125" y="265"/>
                  <a:pt x="125" y="265"/>
                </a:cubicBezTo>
                <a:cubicBezTo>
                  <a:pt x="126" y="265"/>
                  <a:pt x="126" y="265"/>
                  <a:pt x="126" y="264"/>
                </a:cubicBezTo>
                <a:cubicBezTo>
                  <a:pt x="123" y="264"/>
                  <a:pt x="120" y="264"/>
                  <a:pt x="117" y="265"/>
                </a:cubicBezTo>
                <a:close/>
                <a:moveTo>
                  <a:pt x="153" y="119"/>
                </a:moveTo>
                <a:cubicBezTo>
                  <a:pt x="153" y="119"/>
                  <a:pt x="154" y="119"/>
                  <a:pt x="155" y="119"/>
                </a:cubicBezTo>
                <a:cubicBezTo>
                  <a:pt x="159" y="120"/>
                  <a:pt x="163" y="120"/>
                  <a:pt x="167" y="120"/>
                </a:cubicBezTo>
                <a:cubicBezTo>
                  <a:pt x="168" y="120"/>
                  <a:pt x="168" y="120"/>
                  <a:pt x="168" y="120"/>
                </a:cubicBezTo>
                <a:cubicBezTo>
                  <a:pt x="168" y="120"/>
                  <a:pt x="169" y="119"/>
                  <a:pt x="169" y="119"/>
                </a:cubicBezTo>
                <a:cubicBezTo>
                  <a:pt x="169" y="119"/>
                  <a:pt x="169" y="119"/>
                  <a:pt x="169" y="119"/>
                </a:cubicBezTo>
                <a:cubicBezTo>
                  <a:pt x="163" y="119"/>
                  <a:pt x="158" y="119"/>
                  <a:pt x="153" y="119"/>
                </a:cubicBezTo>
                <a:close/>
                <a:moveTo>
                  <a:pt x="28" y="75"/>
                </a:moveTo>
                <a:cubicBezTo>
                  <a:pt x="28" y="73"/>
                  <a:pt x="27" y="66"/>
                  <a:pt x="25" y="63"/>
                </a:cubicBezTo>
                <a:cubicBezTo>
                  <a:pt x="25" y="66"/>
                  <a:pt x="25" y="68"/>
                  <a:pt x="26" y="70"/>
                </a:cubicBezTo>
                <a:cubicBezTo>
                  <a:pt x="26" y="70"/>
                  <a:pt x="26" y="71"/>
                  <a:pt x="26" y="71"/>
                </a:cubicBezTo>
                <a:cubicBezTo>
                  <a:pt x="27" y="71"/>
                  <a:pt x="27" y="72"/>
                  <a:pt x="28" y="73"/>
                </a:cubicBezTo>
                <a:cubicBezTo>
                  <a:pt x="28" y="74"/>
                  <a:pt x="28" y="74"/>
                  <a:pt x="28" y="75"/>
                </a:cubicBezTo>
                <a:close/>
                <a:moveTo>
                  <a:pt x="138" y="167"/>
                </a:moveTo>
                <a:cubicBezTo>
                  <a:pt x="138" y="167"/>
                  <a:pt x="137" y="167"/>
                  <a:pt x="137" y="167"/>
                </a:cubicBezTo>
                <a:cubicBezTo>
                  <a:pt x="137" y="169"/>
                  <a:pt x="137" y="171"/>
                  <a:pt x="136" y="173"/>
                </a:cubicBezTo>
                <a:cubicBezTo>
                  <a:pt x="136" y="173"/>
                  <a:pt x="136" y="173"/>
                  <a:pt x="136" y="174"/>
                </a:cubicBezTo>
                <a:cubicBezTo>
                  <a:pt x="137" y="173"/>
                  <a:pt x="139" y="172"/>
                  <a:pt x="140" y="171"/>
                </a:cubicBezTo>
                <a:cubicBezTo>
                  <a:pt x="139" y="169"/>
                  <a:pt x="138" y="168"/>
                  <a:pt x="138" y="167"/>
                </a:cubicBezTo>
                <a:close/>
                <a:moveTo>
                  <a:pt x="137" y="216"/>
                </a:moveTo>
                <a:cubicBezTo>
                  <a:pt x="135" y="211"/>
                  <a:pt x="129" y="202"/>
                  <a:pt x="127" y="201"/>
                </a:cubicBezTo>
                <a:cubicBezTo>
                  <a:pt x="130" y="206"/>
                  <a:pt x="134" y="211"/>
                  <a:pt x="137" y="216"/>
                </a:cubicBezTo>
                <a:close/>
                <a:moveTo>
                  <a:pt x="130" y="136"/>
                </a:moveTo>
                <a:cubicBezTo>
                  <a:pt x="129" y="136"/>
                  <a:pt x="128" y="137"/>
                  <a:pt x="127" y="137"/>
                </a:cubicBezTo>
                <a:cubicBezTo>
                  <a:pt x="126" y="137"/>
                  <a:pt x="125" y="137"/>
                  <a:pt x="124" y="137"/>
                </a:cubicBezTo>
                <a:cubicBezTo>
                  <a:pt x="124" y="137"/>
                  <a:pt x="124" y="137"/>
                  <a:pt x="124" y="137"/>
                </a:cubicBezTo>
                <a:cubicBezTo>
                  <a:pt x="122" y="137"/>
                  <a:pt x="122" y="138"/>
                  <a:pt x="121" y="139"/>
                </a:cubicBezTo>
                <a:cubicBezTo>
                  <a:pt x="122" y="139"/>
                  <a:pt x="122" y="139"/>
                  <a:pt x="123" y="138"/>
                </a:cubicBezTo>
                <a:cubicBezTo>
                  <a:pt x="124" y="137"/>
                  <a:pt x="126" y="137"/>
                  <a:pt x="127" y="139"/>
                </a:cubicBezTo>
                <a:cubicBezTo>
                  <a:pt x="128" y="140"/>
                  <a:pt x="128" y="140"/>
                  <a:pt x="128" y="140"/>
                </a:cubicBezTo>
                <a:cubicBezTo>
                  <a:pt x="129" y="139"/>
                  <a:pt x="129" y="138"/>
                  <a:pt x="130" y="136"/>
                </a:cubicBezTo>
                <a:close/>
                <a:moveTo>
                  <a:pt x="160" y="211"/>
                </a:moveTo>
                <a:cubicBezTo>
                  <a:pt x="160" y="211"/>
                  <a:pt x="161" y="210"/>
                  <a:pt x="161" y="210"/>
                </a:cubicBezTo>
                <a:cubicBezTo>
                  <a:pt x="162" y="210"/>
                  <a:pt x="163" y="210"/>
                  <a:pt x="163" y="209"/>
                </a:cubicBezTo>
                <a:cubicBezTo>
                  <a:pt x="163" y="208"/>
                  <a:pt x="162" y="207"/>
                  <a:pt x="161" y="206"/>
                </a:cubicBezTo>
                <a:cubicBezTo>
                  <a:pt x="159" y="208"/>
                  <a:pt x="159" y="209"/>
                  <a:pt x="160" y="211"/>
                </a:cubicBezTo>
                <a:close/>
                <a:moveTo>
                  <a:pt x="49" y="181"/>
                </a:moveTo>
                <a:cubicBezTo>
                  <a:pt x="49" y="188"/>
                  <a:pt x="51" y="195"/>
                  <a:pt x="52" y="203"/>
                </a:cubicBezTo>
                <a:cubicBezTo>
                  <a:pt x="51" y="195"/>
                  <a:pt x="50" y="188"/>
                  <a:pt x="49" y="181"/>
                </a:cubicBezTo>
                <a:close/>
                <a:moveTo>
                  <a:pt x="107" y="258"/>
                </a:moveTo>
                <a:cubicBezTo>
                  <a:pt x="105" y="257"/>
                  <a:pt x="103" y="257"/>
                  <a:pt x="101" y="256"/>
                </a:cubicBezTo>
                <a:cubicBezTo>
                  <a:pt x="101" y="258"/>
                  <a:pt x="101" y="259"/>
                  <a:pt x="99" y="259"/>
                </a:cubicBezTo>
                <a:cubicBezTo>
                  <a:pt x="98" y="259"/>
                  <a:pt x="98" y="259"/>
                  <a:pt x="97" y="259"/>
                </a:cubicBezTo>
                <a:cubicBezTo>
                  <a:pt x="97" y="259"/>
                  <a:pt x="97" y="260"/>
                  <a:pt x="97" y="260"/>
                </a:cubicBezTo>
                <a:cubicBezTo>
                  <a:pt x="98" y="260"/>
                  <a:pt x="98" y="260"/>
                  <a:pt x="98" y="260"/>
                </a:cubicBezTo>
                <a:cubicBezTo>
                  <a:pt x="101" y="259"/>
                  <a:pt x="104" y="259"/>
                  <a:pt x="107" y="258"/>
                </a:cubicBezTo>
                <a:close/>
                <a:moveTo>
                  <a:pt x="138" y="136"/>
                </a:moveTo>
                <a:cubicBezTo>
                  <a:pt x="139" y="135"/>
                  <a:pt x="140" y="134"/>
                  <a:pt x="141" y="133"/>
                </a:cubicBezTo>
                <a:cubicBezTo>
                  <a:pt x="140" y="131"/>
                  <a:pt x="139" y="130"/>
                  <a:pt x="137" y="131"/>
                </a:cubicBezTo>
                <a:cubicBezTo>
                  <a:pt x="138" y="132"/>
                  <a:pt x="138" y="134"/>
                  <a:pt x="138" y="136"/>
                </a:cubicBezTo>
                <a:close/>
                <a:moveTo>
                  <a:pt x="181" y="189"/>
                </a:moveTo>
                <a:cubicBezTo>
                  <a:pt x="180" y="191"/>
                  <a:pt x="180" y="195"/>
                  <a:pt x="181" y="197"/>
                </a:cubicBezTo>
                <a:cubicBezTo>
                  <a:pt x="182" y="196"/>
                  <a:pt x="182" y="194"/>
                  <a:pt x="183" y="193"/>
                </a:cubicBezTo>
                <a:cubicBezTo>
                  <a:pt x="183" y="193"/>
                  <a:pt x="183" y="192"/>
                  <a:pt x="183" y="192"/>
                </a:cubicBezTo>
                <a:cubicBezTo>
                  <a:pt x="182" y="191"/>
                  <a:pt x="182" y="190"/>
                  <a:pt x="181" y="189"/>
                </a:cubicBezTo>
                <a:close/>
                <a:moveTo>
                  <a:pt x="54" y="230"/>
                </a:moveTo>
                <a:cubicBezTo>
                  <a:pt x="54" y="231"/>
                  <a:pt x="54" y="231"/>
                  <a:pt x="54" y="233"/>
                </a:cubicBezTo>
                <a:cubicBezTo>
                  <a:pt x="55" y="234"/>
                  <a:pt x="55" y="235"/>
                  <a:pt x="55" y="237"/>
                </a:cubicBezTo>
                <a:cubicBezTo>
                  <a:pt x="55" y="238"/>
                  <a:pt x="56" y="239"/>
                  <a:pt x="56" y="240"/>
                </a:cubicBezTo>
                <a:cubicBezTo>
                  <a:pt x="57" y="242"/>
                  <a:pt x="57" y="242"/>
                  <a:pt x="57" y="243"/>
                </a:cubicBezTo>
                <a:cubicBezTo>
                  <a:pt x="57" y="243"/>
                  <a:pt x="57" y="242"/>
                  <a:pt x="57" y="242"/>
                </a:cubicBezTo>
                <a:cubicBezTo>
                  <a:pt x="56" y="239"/>
                  <a:pt x="56" y="235"/>
                  <a:pt x="55" y="232"/>
                </a:cubicBezTo>
                <a:cubicBezTo>
                  <a:pt x="55" y="231"/>
                  <a:pt x="55" y="230"/>
                  <a:pt x="54" y="230"/>
                </a:cubicBezTo>
                <a:close/>
                <a:moveTo>
                  <a:pt x="176" y="136"/>
                </a:moveTo>
                <a:cubicBezTo>
                  <a:pt x="176" y="138"/>
                  <a:pt x="175" y="139"/>
                  <a:pt x="175" y="141"/>
                </a:cubicBezTo>
                <a:cubicBezTo>
                  <a:pt x="176" y="141"/>
                  <a:pt x="177" y="141"/>
                  <a:pt x="178" y="141"/>
                </a:cubicBezTo>
                <a:cubicBezTo>
                  <a:pt x="178" y="140"/>
                  <a:pt x="178" y="139"/>
                  <a:pt x="178" y="138"/>
                </a:cubicBezTo>
                <a:cubicBezTo>
                  <a:pt x="178" y="138"/>
                  <a:pt x="177" y="137"/>
                  <a:pt x="176" y="136"/>
                </a:cubicBezTo>
                <a:close/>
                <a:moveTo>
                  <a:pt x="34" y="136"/>
                </a:moveTo>
                <a:cubicBezTo>
                  <a:pt x="34" y="136"/>
                  <a:pt x="34" y="136"/>
                  <a:pt x="34" y="136"/>
                </a:cubicBezTo>
                <a:cubicBezTo>
                  <a:pt x="35" y="136"/>
                  <a:pt x="36" y="135"/>
                  <a:pt x="36" y="135"/>
                </a:cubicBezTo>
                <a:cubicBezTo>
                  <a:pt x="36" y="134"/>
                  <a:pt x="37" y="134"/>
                  <a:pt x="37" y="134"/>
                </a:cubicBezTo>
                <a:cubicBezTo>
                  <a:pt x="36" y="132"/>
                  <a:pt x="36" y="131"/>
                  <a:pt x="36" y="130"/>
                </a:cubicBezTo>
                <a:cubicBezTo>
                  <a:pt x="36" y="130"/>
                  <a:pt x="35" y="130"/>
                  <a:pt x="35" y="130"/>
                </a:cubicBezTo>
                <a:cubicBezTo>
                  <a:pt x="35" y="130"/>
                  <a:pt x="35" y="130"/>
                  <a:pt x="35" y="130"/>
                </a:cubicBezTo>
                <a:cubicBezTo>
                  <a:pt x="34" y="132"/>
                  <a:pt x="34" y="134"/>
                  <a:pt x="34" y="136"/>
                </a:cubicBezTo>
                <a:close/>
                <a:moveTo>
                  <a:pt x="133" y="257"/>
                </a:moveTo>
                <a:cubicBezTo>
                  <a:pt x="133" y="258"/>
                  <a:pt x="134" y="258"/>
                  <a:pt x="134" y="258"/>
                </a:cubicBezTo>
                <a:cubicBezTo>
                  <a:pt x="136" y="258"/>
                  <a:pt x="138" y="258"/>
                  <a:pt x="141" y="257"/>
                </a:cubicBezTo>
                <a:cubicBezTo>
                  <a:pt x="141" y="257"/>
                  <a:pt x="141" y="256"/>
                  <a:pt x="141" y="255"/>
                </a:cubicBezTo>
                <a:cubicBezTo>
                  <a:pt x="138" y="256"/>
                  <a:pt x="136" y="257"/>
                  <a:pt x="133" y="257"/>
                </a:cubicBezTo>
                <a:close/>
                <a:moveTo>
                  <a:pt x="38" y="228"/>
                </a:moveTo>
                <a:cubicBezTo>
                  <a:pt x="38" y="226"/>
                  <a:pt x="37" y="224"/>
                  <a:pt x="37" y="222"/>
                </a:cubicBezTo>
                <a:cubicBezTo>
                  <a:pt x="37" y="222"/>
                  <a:pt x="37" y="222"/>
                  <a:pt x="37" y="222"/>
                </a:cubicBezTo>
                <a:cubicBezTo>
                  <a:pt x="36" y="221"/>
                  <a:pt x="36" y="221"/>
                  <a:pt x="36" y="220"/>
                </a:cubicBezTo>
                <a:cubicBezTo>
                  <a:pt x="35" y="221"/>
                  <a:pt x="36" y="225"/>
                  <a:pt x="37" y="228"/>
                </a:cubicBezTo>
                <a:cubicBezTo>
                  <a:pt x="37" y="228"/>
                  <a:pt x="37" y="228"/>
                  <a:pt x="37" y="228"/>
                </a:cubicBezTo>
                <a:cubicBezTo>
                  <a:pt x="38" y="228"/>
                  <a:pt x="38" y="228"/>
                  <a:pt x="38" y="228"/>
                </a:cubicBezTo>
                <a:close/>
                <a:moveTo>
                  <a:pt x="12" y="191"/>
                </a:moveTo>
                <a:cubicBezTo>
                  <a:pt x="12" y="191"/>
                  <a:pt x="12" y="190"/>
                  <a:pt x="12" y="190"/>
                </a:cubicBezTo>
                <a:cubicBezTo>
                  <a:pt x="12" y="186"/>
                  <a:pt x="11" y="183"/>
                  <a:pt x="11" y="179"/>
                </a:cubicBezTo>
                <a:cubicBezTo>
                  <a:pt x="11" y="178"/>
                  <a:pt x="10" y="177"/>
                  <a:pt x="10" y="176"/>
                </a:cubicBezTo>
                <a:cubicBezTo>
                  <a:pt x="10" y="182"/>
                  <a:pt x="11" y="187"/>
                  <a:pt x="12" y="191"/>
                </a:cubicBezTo>
                <a:close/>
                <a:moveTo>
                  <a:pt x="178" y="164"/>
                </a:moveTo>
                <a:cubicBezTo>
                  <a:pt x="181" y="161"/>
                  <a:pt x="180" y="160"/>
                  <a:pt x="178" y="157"/>
                </a:cubicBezTo>
                <a:cubicBezTo>
                  <a:pt x="178" y="159"/>
                  <a:pt x="178" y="161"/>
                  <a:pt x="178" y="164"/>
                </a:cubicBezTo>
                <a:close/>
                <a:moveTo>
                  <a:pt x="137" y="270"/>
                </a:moveTo>
                <a:cubicBezTo>
                  <a:pt x="139" y="269"/>
                  <a:pt x="140" y="269"/>
                  <a:pt x="141" y="268"/>
                </a:cubicBezTo>
                <a:cubicBezTo>
                  <a:pt x="143" y="268"/>
                  <a:pt x="143" y="267"/>
                  <a:pt x="143" y="266"/>
                </a:cubicBezTo>
                <a:cubicBezTo>
                  <a:pt x="141" y="267"/>
                  <a:pt x="139" y="268"/>
                  <a:pt x="137" y="269"/>
                </a:cubicBezTo>
                <a:cubicBezTo>
                  <a:pt x="137" y="269"/>
                  <a:pt x="137" y="269"/>
                  <a:pt x="137" y="270"/>
                </a:cubicBezTo>
                <a:close/>
                <a:moveTo>
                  <a:pt x="6" y="126"/>
                </a:moveTo>
                <a:cubicBezTo>
                  <a:pt x="6" y="126"/>
                  <a:pt x="6" y="126"/>
                  <a:pt x="6" y="126"/>
                </a:cubicBezTo>
                <a:cubicBezTo>
                  <a:pt x="6" y="123"/>
                  <a:pt x="5" y="120"/>
                  <a:pt x="5" y="117"/>
                </a:cubicBezTo>
                <a:cubicBezTo>
                  <a:pt x="5" y="117"/>
                  <a:pt x="4" y="117"/>
                  <a:pt x="3" y="117"/>
                </a:cubicBezTo>
                <a:cubicBezTo>
                  <a:pt x="4" y="120"/>
                  <a:pt x="5" y="123"/>
                  <a:pt x="6" y="126"/>
                </a:cubicBezTo>
                <a:close/>
                <a:moveTo>
                  <a:pt x="84" y="261"/>
                </a:moveTo>
                <a:cubicBezTo>
                  <a:pt x="84" y="260"/>
                  <a:pt x="84" y="259"/>
                  <a:pt x="84" y="258"/>
                </a:cubicBezTo>
                <a:cubicBezTo>
                  <a:pt x="82" y="258"/>
                  <a:pt x="81" y="257"/>
                  <a:pt x="80" y="257"/>
                </a:cubicBezTo>
                <a:cubicBezTo>
                  <a:pt x="80" y="258"/>
                  <a:pt x="80" y="259"/>
                  <a:pt x="80" y="260"/>
                </a:cubicBezTo>
                <a:cubicBezTo>
                  <a:pt x="81" y="260"/>
                  <a:pt x="82" y="260"/>
                  <a:pt x="84" y="261"/>
                </a:cubicBezTo>
                <a:close/>
                <a:moveTo>
                  <a:pt x="48" y="163"/>
                </a:moveTo>
                <a:cubicBezTo>
                  <a:pt x="49" y="162"/>
                  <a:pt x="50" y="162"/>
                  <a:pt x="51" y="161"/>
                </a:cubicBezTo>
                <a:cubicBezTo>
                  <a:pt x="50" y="160"/>
                  <a:pt x="49" y="159"/>
                  <a:pt x="48" y="158"/>
                </a:cubicBezTo>
                <a:cubicBezTo>
                  <a:pt x="47" y="160"/>
                  <a:pt x="48" y="161"/>
                  <a:pt x="48" y="163"/>
                </a:cubicBezTo>
                <a:close/>
                <a:moveTo>
                  <a:pt x="20" y="143"/>
                </a:moveTo>
                <a:cubicBezTo>
                  <a:pt x="20" y="143"/>
                  <a:pt x="20" y="143"/>
                  <a:pt x="20" y="143"/>
                </a:cubicBezTo>
                <a:cubicBezTo>
                  <a:pt x="21" y="142"/>
                  <a:pt x="22" y="140"/>
                  <a:pt x="23" y="139"/>
                </a:cubicBezTo>
                <a:cubicBezTo>
                  <a:pt x="23" y="139"/>
                  <a:pt x="23" y="139"/>
                  <a:pt x="23" y="138"/>
                </a:cubicBezTo>
                <a:cubicBezTo>
                  <a:pt x="23" y="138"/>
                  <a:pt x="23" y="137"/>
                  <a:pt x="23" y="137"/>
                </a:cubicBezTo>
                <a:cubicBezTo>
                  <a:pt x="22" y="138"/>
                  <a:pt x="21" y="139"/>
                  <a:pt x="20" y="139"/>
                </a:cubicBezTo>
                <a:cubicBezTo>
                  <a:pt x="20" y="140"/>
                  <a:pt x="20" y="140"/>
                  <a:pt x="20" y="140"/>
                </a:cubicBezTo>
                <a:cubicBezTo>
                  <a:pt x="20" y="141"/>
                  <a:pt x="20" y="142"/>
                  <a:pt x="20" y="143"/>
                </a:cubicBezTo>
                <a:close/>
                <a:moveTo>
                  <a:pt x="109" y="133"/>
                </a:moveTo>
                <a:cubicBezTo>
                  <a:pt x="108" y="133"/>
                  <a:pt x="107" y="133"/>
                  <a:pt x="106" y="133"/>
                </a:cubicBezTo>
                <a:cubicBezTo>
                  <a:pt x="105" y="134"/>
                  <a:pt x="105" y="135"/>
                  <a:pt x="105" y="136"/>
                </a:cubicBezTo>
                <a:cubicBezTo>
                  <a:pt x="106" y="136"/>
                  <a:pt x="107" y="136"/>
                  <a:pt x="107" y="136"/>
                </a:cubicBezTo>
                <a:cubicBezTo>
                  <a:pt x="108" y="135"/>
                  <a:pt x="108" y="135"/>
                  <a:pt x="109" y="134"/>
                </a:cubicBezTo>
                <a:cubicBezTo>
                  <a:pt x="109" y="134"/>
                  <a:pt x="109" y="133"/>
                  <a:pt x="109" y="133"/>
                </a:cubicBezTo>
                <a:close/>
                <a:moveTo>
                  <a:pt x="75" y="256"/>
                </a:moveTo>
                <a:cubicBezTo>
                  <a:pt x="72" y="255"/>
                  <a:pt x="70" y="255"/>
                  <a:pt x="67" y="254"/>
                </a:cubicBezTo>
                <a:cubicBezTo>
                  <a:pt x="67" y="254"/>
                  <a:pt x="67" y="254"/>
                  <a:pt x="67" y="254"/>
                </a:cubicBezTo>
                <a:cubicBezTo>
                  <a:pt x="70" y="256"/>
                  <a:pt x="72" y="257"/>
                  <a:pt x="74" y="258"/>
                </a:cubicBezTo>
                <a:cubicBezTo>
                  <a:pt x="75" y="257"/>
                  <a:pt x="75" y="257"/>
                  <a:pt x="75" y="256"/>
                </a:cubicBezTo>
                <a:close/>
                <a:moveTo>
                  <a:pt x="35" y="189"/>
                </a:moveTo>
                <a:cubicBezTo>
                  <a:pt x="34" y="188"/>
                  <a:pt x="33" y="187"/>
                  <a:pt x="32" y="185"/>
                </a:cubicBezTo>
                <a:cubicBezTo>
                  <a:pt x="32" y="185"/>
                  <a:pt x="32" y="185"/>
                  <a:pt x="32" y="185"/>
                </a:cubicBezTo>
                <a:cubicBezTo>
                  <a:pt x="32" y="187"/>
                  <a:pt x="32" y="189"/>
                  <a:pt x="33" y="191"/>
                </a:cubicBezTo>
                <a:cubicBezTo>
                  <a:pt x="33" y="191"/>
                  <a:pt x="33" y="192"/>
                  <a:pt x="33" y="192"/>
                </a:cubicBezTo>
                <a:cubicBezTo>
                  <a:pt x="34" y="191"/>
                  <a:pt x="34" y="190"/>
                  <a:pt x="35" y="189"/>
                </a:cubicBezTo>
                <a:close/>
                <a:moveTo>
                  <a:pt x="176" y="242"/>
                </a:moveTo>
                <a:cubicBezTo>
                  <a:pt x="177" y="240"/>
                  <a:pt x="178" y="238"/>
                  <a:pt x="180" y="236"/>
                </a:cubicBezTo>
                <a:cubicBezTo>
                  <a:pt x="179" y="236"/>
                  <a:pt x="179" y="236"/>
                  <a:pt x="178" y="235"/>
                </a:cubicBezTo>
                <a:cubicBezTo>
                  <a:pt x="178" y="237"/>
                  <a:pt x="177" y="238"/>
                  <a:pt x="176" y="239"/>
                </a:cubicBezTo>
                <a:cubicBezTo>
                  <a:pt x="176" y="239"/>
                  <a:pt x="176" y="239"/>
                  <a:pt x="176" y="239"/>
                </a:cubicBezTo>
                <a:cubicBezTo>
                  <a:pt x="176" y="240"/>
                  <a:pt x="176" y="241"/>
                  <a:pt x="176" y="242"/>
                </a:cubicBezTo>
                <a:close/>
                <a:moveTo>
                  <a:pt x="79" y="140"/>
                </a:moveTo>
                <a:cubicBezTo>
                  <a:pt x="83" y="141"/>
                  <a:pt x="85" y="140"/>
                  <a:pt x="88" y="137"/>
                </a:cubicBezTo>
                <a:cubicBezTo>
                  <a:pt x="85" y="138"/>
                  <a:pt x="82" y="139"/>
                  <a:pt x="79" y="140"/>
                </a:cubicBezTo>
                <a:close/>
                <a:moveTo>
                  <a:pt x="128" y="249"/>
                </a:moveTo>
                <a:cubicBezTo>
                  <a:pt x="128" y="249"/>
                  <a:pt x="128" y="249"/>
                  <a:pt x="128" y="249"/>
                </a:cubicBezTo>
                <a:cubicBezTo>
                  <a:pt x="132" y="249"/>
                  <a:pt x="137" y="248"/>
                  <a:pt x="141" y="246"/>
                </a:cubicBezTo>
                <a:cubicBezTo>
                  <a:pt x="137" y="247"/>
                  <a:pt x="132" y="248"/>
                  <a:pt x="128" y="249"/>
                </a:cubicBezTo>
                <a:close/>
                <a:moveTo>
                  <a:pt x="11" y="125"/>
                </a:moveTo>
                <a:cubicBezTo>
                  <a:pt x="10" y="126"/>
                  <a:pt x="9" y="129"/>
                  <a:pt x="10" y="130"/>
                </a:cubicBezTo>
                <a:cubicBezTo>
                  <a:pt x="11" y="130"/>
                  <a:pt x="11" y="129"/>
                  <a:pt x="12" y="128"/>
                </a:cubicBezTo>
                <a:cubicBezTo>
                  <a:pt x="13" y="127"/>
                  <a:pt x="12" y="126"/>
                  <a:pt x="11" y="125"/>
                </a:cubicBezTo>
                <a:close/>
                <a:moveTo>
                  <a:pt x="143" y="207"/>
                </a:moveTo>
                <a:cubicBezTo>
                  <a:pt x="144" y="206"/>
                  <a:pt x="144" y="205"/>
                  <a:pt x="143" y="205"/>
                </a:cubicBezTo>
                <a:cubicBezTo>
                  <a:pt x="143" y="204"/>
                  <a:pt x="142" y="203"/>
                  <a:pt x="141" y="202"/>
                </a:cubicBezTo>
                <a:cubicBezTo>
                  <a:pt x="141" y="201"/>
                  <a:pt x="141" y="201"/>
                  <a:pt x="141" y="201"/>
                </a:cubicBezTo>
                <a:cubicBezTo>
                  <a:pt x="140" y="202"/>
                  <a:pt x="142" y="206"/>
                  <a:pt x="143" y="207"/>
                </a:cubicBezTo>
                <a:close/>
                <a:moveTo>
                  <a:pt x="156" y="222"/>
                </a:moveTo>
                <a:cubicBezTo>
                  <a:pt x="156" y="222"/>
                  <a:pt x="156" y="222"/>
                  <a:pt x="156" y="222"/>
                </a:cubicBezTo>
                <a:cubicBezTo>
                  <a:pt x="157" y="221"/>
                  <a:pt x="156" y="219"/>
                  <a:pt x="156" y="218"/>
                </a:cubicBezTo>
                <a:cubicBezTo>
                  <a:pt x="156" y="217"/>
                  <a:pt x="155" y="216"/>
                  <a:pt x="155" y="215"/>
                </a:cubicBezTo>
                <a:cubicBezTo>
                  <a:pt x="154" y="216"/>
                  <a:pt x="154" y="216"/>
                  <a:pt x="154" y="217"/>
                </a:cubicBezTo>
                <a:cubicBezTo>
                  <a:pt x="154" y="217"/>
                  <a:pt x="154" y="217"/>
                  <a:pt x="154" y="218"/>
                </a:cubicBezTo>
                <a:cubicBezTo>
                  <a:pt x="154" y="219"/>
                  <a:pt x="155" y="220"/>
                  <a:pt x="156" y="222"/>
                </a:cubicBezTo>
                <a:close/>
                <a:moveTo>
                  <a:pt x="34" y="182"/>
                </a:moveTo>
                <a:cubicBezTo>
                  <a:pt x="34" y="180"/>
                  <a:pt x="35" y="179"/>
                  <a:pt x="36" y="177"/>
                </a:cubicBezTo>
                <a:cubicBezTo>
                  <a:pt x="36" y="177"/>
                  <a:pt x="36" y="177"/>
                  <a:pt x="36" y="177"/>
                </a:cubicBezTo>
                <a:cubicBezTo>
                  <a:pt x="35" y="176"/>
                  <a:pt x="35" y="176"/>
                  <a:pt x="34" y="176"/>
                </a:cubicBezTo>
                <a:cubicBezTo>
                  <a:pt x="33" y="177"/>
                  <a:pt x="33" y="177"/>
                  <a:pt x="33" y="178"/>
                </a:cubicBezTo>
                <a:cubicBezTo>
                  <a:pt x="33" y="179"/>
                  <a:pt x="33" y="181"/>
                  <a:pt x="34" y="182"/>
                </a:cubicBezTo>
                <a:close/>
                <a:moveTo>
                  <a:pt x="131" y="156"/>
                </a:moveTo>
                <a:cubicBezTo>
                  <a:pt x="131" y="156"/>
                  <a:pt x="131" y="156"/>
                  <a:pt x="131" y="156"/>
                </a:cubicBezTo>
                <a:cubicBezTo>
                  <a:pt x="132" y="159"/>
                  <a:pt x="132" y="162"/>
                  <a:pt x="133" y="164"/>
                </a:cubicBezTo>
                <a:cubicBezTo>
                  <a:pt x="133" y="163"/>
                  <a:pt x="133" y="162"/>
                  <a:pt x="134" y="160"/>
                </a:cubicBezTo>
                <a:cubicBezTo>
                  <a:pt x="134" y="160"/>
                  <a:pt x="134" y="160"/>
                  <a:pt x="133" y="159"/>
                </a:cubicBezTo>
                <a:cubicBezTo>
                  <a:pt x="133" y="158"/>
                  <a:pt x="132" y="157"/>
                  <a:pt x="131" y="156"/>
                </a:cubicBezTo>
                <a:close/>
                <a:moveTo>
                  <a:pt x="174" y="235"/>
                </a:moveTo>
                <a:cubicBezTo>
                  <a:pt x="176" y="233"/>
                  <a:pt x="177" y="231"/>
                  <a:pt x="178" y="230"/>
                </a:cubicBezTo>
                <a:cubicBezTo>
                  <a:pt x="179" y="229"/>
                  <a:pt x="179" y="229"/>
                  <a:pt x="179" y="228"/>
                </a:cubicBezTo>
                <a:cubicBezTo>
                  <a:pt x="177" y="230"/>
                  <a:pt x="174" y="232"/>
                  <a:pt x="174" y="235"/>
                </a:cubicBezTo>
                <a:close/>
                <a:moveTo>
                  <a:pt x="159" y="127"/>
                </a:moveTo>
                <a:cubicBezTo>
                  <a:pt x="159" y="125"/>
                  <a:pt x="159" y="125"/>
                  <a:pt x="158" y="125"/>
                </a:cubicBezTo>
                <a:cubicBezTo>
                  <a:pt x="156" y="125"/>
                  <a:pt x="155" y="126"/>
                  <a:pt x="155" y="127"/>
                </a:cubicBezTo>
                <a:cubicBezTo>
                  <a:pt x="157" y="127"/>
                  <a:pt x="158" y="127"/>
                  <a:pt x="159" y="127"/>
                </a:cubicBezTo>
                <a:close/>
                <a:moveTo>
                  <a:pt x="157" y="165"/>
                </a:moveTo>
                <a:cubicBezTo>
                  <a:pt x="157" y="166"/>
                  <a:pt x="156" y="167"/>
                  <a:pt x="156" y="168"/>
                </a:cubicBezTo>
                <a:cubicBezTo>
                  <a:pt x="156" y="168"/>
                  <a:pt x="156" y="169"/>
                  <a:pt x="156" y="169"/>
                </a:cubicBezTo>
                <a:cubicBezTo>
                  <a:pt x="155" y="171"/>
                  <a:pt x="156" y="171"/>
                  <a:pt x="157" y="171"/>
                </a:cubicBezTo>
                <a:cubicBezTo>
                  <a:pt x="158" y="168"/>
                  <a:pt x="158" y="166"/>
                  <a:pt x="157" y="165"/>
                </a:cubicBezTo>
                <a:close/>
                <a:moveTo>
                  <a:pt x="67" y="163"/>
                </a:moveTo>
                <a:cubicBezTo>
                  <a:pt x="67" y="163"/>
                  <a:pt x="67" y="162"/>
                  <a:pt x="68" y="162"/>
                </a:cubicBezTo>
                <a:cubicBezTo>
                  <a:pt x="68" y="161"/>
                  <a:pt x="68" y="161"/>
                  <a:pt x="68" y="160"/>
                </a:cubicBezTo>
                <a:cubicBezTo>
                  <a:pt x="68" y="159"/>
                  <a:pt x="68" y="157"/>
                  <a:pt x="68" y="156"/>
                </a:cubicBezTo>
                <a:cubicBezTo>
                  <a:pt x="68" y="155"/>
                  <a:pt x="67" y="155"/>
                  <a:pt x="67" y="155"/>
                </a:cubicBezTo>
                <a:cubicBezTo>
                  <a:pt x="67" y="155"/>
                  <a:pt x="67" y="155"/>
                  <a:pt x="67" y="155"/>
                </a:cubicBezTo>
                <a:cubicBezTo>
                  <a:pt x="67" y="157"/>
                  <a:pt x="67" y="160"/>
                  <a:pt x="67" y="163"/>
                </a:cubicBezTo>
                <a:close/>
                <a:moveTo>
                  <a:pt x="96" y="190"/>
                </a:moveTo>
                <a:cubicBezTo>
                  <a:pt x="95" y="189"/>
                  <a:pt x="95" y="189"/>
                  <a:pt x="94" y="188"/>
                </a:cubicBezTo>
                <a:cubicBezTo>
                  <a:pt x="93" y="189"/>
                  <a:pt x="93" y="190"/>
                  <a:pt x="93" y="190"/>
                </a:cubicBezTo>
                <a:cubicBezTo>
                  <a:pt x="93" y="191"/>
                  <a:pt x="92" y="191"/>
                  <a:pt x="92" y="192"/>
                </a:cubicBezTo>
                <a:cubicBezTo>
                  <a:pt x="92" y="192"/>
                  <a:pt x="91" y="193"/>
                  <a:pt x="91" y="194"/>
                </a:cubicBezTo>
                <a:cubicBezTo>
                  <a:pt x="91" y="193"/>
                  <a:pt x="92" y="193"/>
                  <a:pt x="92" y="193"/>
                </a:cubicBezTo>
                <a:cubicBezTo>
                  <a:pt x="92" y="192"/>
                  <a:pt x="93" y="192"/>
                  <a:pt x="93" y="192"/>
                </a:cubicBezTo>
                <a:cubicBezTo>
                  <a:pt x="94" y="190"/>
                  <a:pt x="94" y="190"/>
                  <a:pt x="96" y="191"/>
                </a:cubicBezTo>
                <a:cubicBezTo>
                  <a:pt x="96" y="191"/>
                  <a:pt x="96" y="190"/>
                  <a:pt x="96" y="190"/>
                </a:cubicBezTo>
                <a:close/>
                <a:moveTo>
                  <a:pt x="151" y="203"/>
                </a:moveTo>
                <a:cubicBezTo>
                  <a:pt x="150" y="204"/>
                  <a:pt x="149" y="205"/>
                  <a:pt x="148" y="206"/>
                </a:cubicBezTo>
                <a:cubicBezTo>
                  <a:pt x="148" y="206"/>
                  <a:pt x="148" y="206"/>
                  <a:pt x="148" y="206"/>
                </a:cubicBezTo>
                <a:cubicBezTo>
                  <a:pt x="148" y="207"/>
                  <a:pt x="148" y="207"/>
                  <a:pt x="148" y="207"/>
                </a:cubicBezTo>
                <a:cubicBezTo>
                  <a:pt x="149" y="206"/>
                  <a:pt x="151" y="206"/>
                  <a:pt x="152" y="205"/>
                </a:cubicBezTo>
                <a:cubicBezTo>
                  <a:pt x="151" y="204"/>
                  <a:pt x="151" y="203"/>
                  <a:pt x="151" y="203"/>
                </a:cubicBezTo>
                <a:close/>
                <a:moveTo>
                  <a:pt x="61" y="171"/>
                </a:moveTo>
                <a:cubicBezTo>
                  <a:pt x="61" y="171"/>
                  <a:pt x="61" y="171"/>
                  <a:pt x="61" y="171"/>
                </a:cubicBezTo>
                <a:cubicBezTo>
                  <a:pt x="61" y="173"/>
                  <a:pt x="61" y="175"/>
                  <a:pt x="60" y="177"/>
                </a:cubicBezTo>
                <a:cubicBezTo>
                  <a:pt x="61" y="177"/>
                  <a:pt x="61" y="177"/>
                  <a:pt x="61" y="177"/>
                </a:cubicBezTo>
                <a:cubicBezTo>
                  <a:pt x="61" y="177"/>
                  <a:pt x="62" y="176"/>
                  <a:pt x="62" y="175"/>
                </a:cubicBezTo>
                <a:cubicBezTo>
                  <a:pt x="62" y="175"/>
                  <a:pt x="63" y="175"/>
                  <a:pt x="62" y="175"/>
                </a:cubicBezTo>
                <a:cubicBezTo>
                  <a:pt x="62" y="173"/>
                  <a:pt x="62" y="172"/>
                  <a:pt x="61" y="171"/>
                </a:cubicBezTo>
                <a:close/>
                <a:moveTo>
                  <a:pt x="154" y="186"/>
                </a:moveTo>
                <a:cubicBezTo>
                  <a:pt x="154" y="188"/>
                  <a:pt x="154" y="189"/>
                  <a:pt x="156" y="190"/>
                </a:cubicBezTo>
                <a:cubicBezTo>
                  <a:pt x="156" y="189"/>
                  <a:pt x="156" y="189"/>
                  <a:pt x="156" y="188"/>
                </a:cubicBezTo>
                <a:cubicBezTo>
                  <a:pt x="157" y="187"/>
                  <a:pt x="156" y="186"/>
                  <a:pt x="156" y="186"/>
                </a:cubicBezTo>
                <a:cubicBezTo>
                  <a:pt x="155" y="186"/>
                  <a:pt x="155" y="186"/>
                  <a:pt x="154" y="186"/>
                </a:cubicBezTo>
                <a:close/>
                <a:moveTo>
                  <a:pt x="164" y="159"/>
                </a:moveTo>
                <a:cubicBezTo>
                  <a:pt x="164" y="157"/>
                  <a:pt x="164" y="155"/>
                  <a:pt x="163" y="154"/>
                </a:cubicBezTo>
                <a:cubicBezTo>
                  <a:pt x="161" y="157"/>
                  <a:pt x="161" y="157"/>
                  <a:pt x="164" y="159"/>
                </a:cubicBezTo>
                <a:close/>
                <a:moveTo>
                  <a:pt x="100" y="116"/>
                </a:moveTo>
                <a:cubicBezTo>
                  <a:pt x="99" y="116"/>
                  <a:pt x="99" y="116"/>
                  <a:pt x="99" y="117"/>
                </a:cubicBezTo>
                <a:cubicBezTo>
                  <a:pt x="99" y="118"/>
                  <a:pt x="98" y="118"/>
                  <a:pt x="98" y="119"/>
                </a:cubicBezTo>
                <a:cubicBezTo>
                  <a:pt x="98" y="120"/>
                  <a:pt x="99" y="120"/>
                  <a:pt x="99" y="121"/>
                </a:cubicBezTo>
                <a:cubicBezTo>
                  <a:pt x="100" y="119"/>
                  <a:pt x="101" y="118"/>
                  <a:pt x="100" y="116"/>
                </a:cubicBezTo>
                <a:close/>
                <a:moveTo>
                  <a:pt x="186" y="158"/>
                </a:moveTo>
                <a:cubicBezTo>
                  <a:pt x="185" y="159"/>
                  <a:pt x="185" y="159"/>
                  <a:pt x="185" y="160"/>
                </a:cubicBezTo>
                <a:cubicBezTo>
                  <a:pt x="185" y="162"/>
                  <a:pt x="186" y="164"/>
                  <a:pt x="186" y="167"/>
                </a:cubicBezTo>
                <a:cubicBezTo>
                  <a:pt x="186" y="167"/>
                  <a:pt x="186" y="167"/>
                  <a:pt x="186" y="167"/>
                </a:cubicBezTo>
                <a:cubicBezTo>
                  <a:pt x="187" y="164"/>
                  <a:pt x="186" y="161"/>
                  <a:pt x="186" y="158"/>
                </a:cubicBezTo>
                <a:close/>
                <a:moveTo>
                  <a:pt x="78" y="164"/>
                </a:moveTo>
                <a:cubicBezTo>
                  <a:pt x="76" y="167"/>
                  <a:pt x="76" y="170"/>
                  <a:pt x="77" y="173"/>
                </a:cubicBezTo>
                <a:cubicBezTo>
                  <a:pt x="78" y="172"/>
                  <a:pt x="78" y="166"/>
                  <a:pt x="78" y="164"/>
                </a:cubicBezTo>
                <a:close/>
                <a:moveTo>
                  <a:pt x="145" y="210"/>
                </a:moveTo>
                <a:cubicBezTo>
                  <a:pt x="147" y="213"/>
                  <a:pt x="148" y="215"/>
                  <a:pt x="150" y="218"/>
                </a:cubicBezTo>
                <a:cubicBezTo>
                  <a:pt x="150" y="217"/>
                  <a:pt x="150" y="217"/>
                  <a:pt x="150" y="217"/>
                </a:cubicBezTo>
                <a:cubicBezTo>
                  <a:pt x="149" y="215"/>
                  <a:pt x="148" y="213"/>
                  <a:pt x="147" y="210"/>
                </a:cubicBezTo>
                <a:cubicBezTo>
                  <a:pt x="146" y="210"/>
                  <a:pt x="146" y="210"/>
                  <a:pt x="145" y="210"/>
                </a:cubicBezTo>
                <a:close/>
                <a:moveTo>
                  <a:pt x="172" y="193"/>
                </a:moveTo>
                <a:cubicBezTo>
                  <a:pt x="171" y="194"/>
                  <a:pt x="171" y="195"/>
                  <a:pt x="170" y="196"/>
                </a:cubicBezTo>
                <a:cubicBezTo>
                  <a:pt x="170" y="197"/>
                  <a:pt x="172" y="197"/>
                  <a:pt x="173" y="198"/>
                </a:cubicBezTo>
                <a:cubicBezTo>
                  <a:pt x="173" y="196"/>
                  <a:pt x="172" y="195"/>
                  <a:pt x="172" y="193"/>
                </a:cubicBezTo>
                <a:close/>
                <a:moveTo>
                  <a:pt x="147" y="131"/>
                </a:moveTo>
                <a:cubicBezTo>
                  <a:pt x="146" y="132"/>
                  <a:pt x="146" y="132"/>
                  <a:pt x="145" y="133"/>
                </a:cubicBezTo>
                <a:cubicBezTo>
                  <a:pt x="145" y="134"/>
                  <a:pt x="146" y="135"/>
                  <a:pt x="147" y="135"/>
                </a:cubicBezTo>
                <a:cubicBezTo>
                  <a:pt x="148" y="134"/>
                  <a:pt x="148" y="133"/>
                  <a:pt x="147" y="131"/>
                </a:cubicBezTo>
                <a:close/>
                <a:moveTo>
                  <a:pt x="169" y="191"/>
                </a:moveTo>
                <a:cubicBezTo>
                  <a:pt x="170" y="191"/>
                  <a:pt x="170" y="191"/>
                  <a:pt x="170" y="191"/>
                </a:cubicBezTo>
                <a:cubicBezTo>
                  <a:pt x="170" y="189"/>
                  <a:pt x="170" y="188"/>
                  <a:pt x="171" y="186"/>
                </a:cubicBezTo>
                <a:cubicBezTo>
                  <a:pt x="171" y="186"/>
                  <a:pt x="171" y="185"/>
                  <a:pt x="170" y="185"/>
                </a:cubicBezTo>
                <a:cubicBezTo>
                  <a:pt x="169" y="185"/>
                  <a:pt x="169" y="185"/>
                  <a:pt x="169" y="185"/>
                </a:cubicBezTo>
                <a:cubicBezTo>
                  <a:pt x="169" y="187"/>
                  <a:pt x="169" y="189"/>
                  <a:pt x="169" y="191"/>
                </a:cubicBezTo>
                <a:close/>
                <a:moveTo>
                  <a:pt x="20" y="136"/>
                </a:moveTo>
                <a:cubicBezTo>
                  <a:pt x="21" y="135"/>
                  <a:pt x="21" y="134"/>
                  <a:pt x="22" y="134"/>
                </a:cubicBezTo>
                <a:cubicBezTo>
                  <a:pt x="22" y="134"/>
                  <a:pt x="23" y="133"/>
                  <a:pt x="23" y="133"/>
                </a:cubicBezTo>
                <a:cubicBezTo>
                  <a:pt x="22" y="132"/>
                  <a:pt x="22" y="132"/>
                  <a:pt x="22" y="131"/>
                </a:cubicBezTo>
                <a:cubicBezTo>
                  <a:pt x="21" y="132"/>
                  <a:pt x="19" y="133"/>
                  <a:pt x="20" y="136"/>
                </a:cubicBezTo>
                <a:close/>
                <a:moveTo>
                  <a:pt x="39" y="218"/>
                </a:moveTo>
                <a:cubicBezTo>
                  <a:pt x="39" y="217"/>
                  <a:pt x="39" y="216"/>
                  <a:pt x="39" y="215"/>
                </a:cubicBezTo>
                <a:cubicBezTo>
                  <a:pt x="39" y="214"/>
                  <a:pt x="39" y="214"/>
                  <a:pt x="39" y="213"/>
                </a:cubicBezTo>
                <a:cubicBezTo>
                  <a:pt x="39" y="212"/>
                  <a:pt x="39" y="211"/>
                  <a:pt x="39" y="210"/>
                </a:cubicBezTo>
                <a:cubicBezTo>
                  <a:pt x="38" y="213"/>
                  <a:pt x="37" y="215"/>
                  <a:pt x="39" y="218"/>
                </a:cubicBezTo>
                <a:close/>
                <a:moveTo>
                  <a:pt x="185" y="125"/>
                </a:moveTo>
                <a:cubicBezTo>
                  <a:pt x="187" y="125"/>
                  <a:pt x="188" y="125"/>
                  <a:pt x="190" y="125"/>
                </a:cubicBezTo>
                <a:cubicBezTo>
                  <a:pt x="188" y="124"/>
                  <a:pt x="187" y="123"/>
                  <a:pt x="185" y="123"/>
                </a:cubicBezTo>
                <a:cubicBezTo>
                  <a:pt x="185" y="124"/>
                  <a:pt x="185" y="124"/>
                  <a:pt x="185" y="125"/>
                </a:cubicBezTo>
                <a:close/>
                <a:moveTo>
                  <a:pt x="133" y="152"/>
                </a:moveTo>
                <a:cubicBezTo>
                  <a:pt x="132" y="150"/>
                  <a:pt x="131" y="148"/>
                  <a:pt x="130" y="147"/>
                </a:cubicBezTo>
                <a:cubicBezTo>
                  <a:pt x="130" y="147"/>
                  <a:pt x="129" y="146"/>
                  <a:pt x="128" y="147"/>
                </a:cubicBezTo>
                <a:cubicBezTo>
                  <a:pt x="130" y="148"/>
                  <a:pt x="131" y="150"/>
                  <a:pt x="133" y="152"/>
                </a:cubicBezTo>
                <a:close/>
                <a:moveTo>
                  <a:pt x="132" y="138"/>
                </a:moveTo>
                <a:cubicBezTo>
                  <a:pt x="132" y="139"/>
                  <a:pt x="131" y="141"/>
                  <a:pt x="130" y="142"/>
                </a:cubicBezTo>
                <a:cubicBezTo>
                  <a:pt x="130" y="142"/>
                  <a:pt x="130" y="143"/>
                  <a:pt x="130" y="143"/>
                </a:cubicBezTo>
                <a:cubicBezTo>
                  <a:pt x="131" y="142"/>
                  <a:pt x="131" y="142"/>
                  <a:pt x="132" y="141"/>
                </a:cubicBezTo>
                <a:cubicBezTo>
                  <a:pt x="134" y="140"/>
                  <a:pt x="134" y="140"/>
                  <a:pt x="132" y="138"/>
                </a:cubicBezTo>
                <a:close/>
                <a:moveTo>
                  <a:pt x="23" y="150"/>
                </a:moveTo>
                <a:cubicBezTo>
                  <a:pt x="24" y="151"/>
                  <a:pt x="25" y="152"/>
                  <a:pt x="25" y="154"/>
                </a:cubicBezTo>
                <a:cubicBezTo>
                  <a:pt x="26" y="154"/>
                  <a:pt x="26" y="154"/>
                  <a:pt x="26" y="154"/>
                </a:cubicBezTo>
                <a:cubicBezTo>
                  <a:pt x="25" y="152"/>
                  <a:pt x="25" y="150"/>
                  <a:pt x="25" y="148"/>
                </a:cubicBezTo>
                <a:cubicBezTo>
                  <a:pt x="24" y="149"/>
                  <a:pt x="24" y="149"/>
                  <a:pt x="23" y="150"/>
                </a:cubicBezTo>
                <a:close/>
                <a:moveTo>
                  <a:pt x="94" y="149"/>
                </a:moveTo>
                <a:cubicBezTo>
                  <a:pt x="92" y="150"/>
                  <a:pt x="89" y="153"/>
                  <a:pt x="89" y="155"/>
                </a:cubicBezTo>
                <a:cubicBezTo>
                  <a:pt x="91" y="153"/>
                  <a:pt x="93" y="151"/>
                  <a:pt x="94" y="149"/>
                </a:cubicBezTo>
                <a:close/>
                <a:moveTo>
                  <a:pt x="152" y="163"/>
                </a:moveTo>
                <a:cubicBezTo>
                  <a:pt x="152" y="163"/>
                  <a:pt x="152" y="163"/>
                  <a:pt x="152" y="163"/>
                </a:cubicBezTo>
                <a:cubicBezTo>
                  <a:pt x="153" y="161"/>
                  <a:pt x="153" y="160"/>
                  <a:pt x="153" y="158"/>
                </a:cubicBezTo>
                <a:cubicBezTo>
                  <a:pt x="153" y="158"/>
                  <a:pt x="152" y="158"/>
                  <a:pt x="151" y="157"/>
                </a:cubicBezTo>
                <a:cubicBezTo>
                  <a:pt x="152" y="159"/>
                  <a:pt x="152" y="161"/>
                  <a:pt x="152" y="163"/>
                </a:cubicBezTo>
                <a:close/>
                <a:moveTo>
                  <a:pt x="82" y="268"/>
                </a:moveTo>
                <a:cubicBezTo>
                  <a:pt x="84" y="268"/>
                  <a:pt x="85" y="269"/>
                  <a:pt x="86" y="269"/>
                </a:cubicBezTo>
                <a:cubicBezTo>
                  <a:pt x="86" y="268"/>
                  <a:pt x="86" y="268"/>
                  <a:pt x="87" y="267"/>
                </a:cubicBezTo>
                <a:cubicBezTo>
                  <a:pt x="85" y="267"/>
                  <a:pt x="84" y="267"/>
                  <a:pt x="82" y="268"/>
                </a:cubicBezTo>
                <a:close/>
                <a:moveTo>
                  <a:pt x="159" y="253"/>
                </a:moveTo>
                <a:cubicBezTo>
                  <a:pt x="157" y="255"/>
                  <a:pt x="156" y="258"/>
                  <a:pt x="154" y="260"/>
                </a:cubicBezTo>
                <a:cubicBezTo>
                  <a:pt x="154" y="260"/>
                  <a:pt x="154" y="260"/>
                  <a:pt x="154" y="260"/>
                </a:cubicBezTo>
                <a:cubicBezTo>
                  <a:pt x="156" y="258"/>
                  <a:pt x="158" y="256"/>
                  <a:pt x="159" y="253"/>
                </a:cubicBezTo>
                <a:close/>
                <a:moveTo>
                  <a:pt x="167" y="158"/>
                </a:moveTo>
                <a:cubicBezTo>
                  <a:pt x="168" y="157"/>
                  <a:pt x="168" y="156"/>
                  <a:pt x="168" y="156"/>
                </a:cubicBezTo>
                <a:cubicBezTo>
                  <a:pt x="167" y="155"/>
                  <a:pt x="167" y="154"/>
                  <a:pt x="167" y="152"/>
                </a:cubicBezTo>
                <a:cubicBezTo>
                  <a:pt x="167" y="152"/>
                  <a:pt x="167" y="151"/>
                  <a:pt x="167" y="151"/>
                </a:cubicBezTo>
                <a:cubicBezTo>
                  <a:pt x="166" y="151"/>
                  <a:pt x="166" y="151"/>
                  <a:pt x="166" y="151"/>
                </a:cubicBezTo>
                <a:cubicBezTo>
                  <a:pt x="166" y="153"/>
                  <a:pt x="167" y="155"/>
                  <a:pt x="167" y="158"/>
                </a:cubicBezTo>
                <a:close/>
                <a:moveTo>
                  <a:pt x="73" y="141"/>
                </a:moveTo>
                <a:cubicBezTo>
                  <a:pt x="70" y="140"/>
                  <a:pt x="68" y="139"/>
                  <a:pt x="66" y="139"/>
                </a:cubicBezTo>
                <a:cubicBezTo>
                  <a:pt x="68" y="140"/>
                  <a:pt x="70" y="141"/>
                  <a:pt x="73" y="141"/>
                </a:cubicBezTo>
                <a:close/>
                <a:moveTo>
                  <a:pt x="170" y="182"/>
                </a:moveTo>
                <a:cubicBezTo>
                  <a:pt x="170" y="181"/>
                  <a:pt x="170" y="180"/>
                  <a:pt x="169" y="178"/>
                </a:cubicBezTo>
                <a:cubicBezTo>
                  <a:pt x="169" y="179"/>
                  <a:pt x="168" y="181"/>
                  <a:pt x="168" y="182"/>
                </a:cubicBezTo>
                <a:cubicBezTo>
                  <a:pt x="169" y="182"/>
                  <a:pt x="169" y="182"/>
                  <a:pt x="169" y="182"/>
                </a:cubicBezTo>
                <a:cubicBezTo>
                  <a:pt x="169" y="183"/>
                  <a:pt x="170" y="182"/>
                  <a:pt x="170" y="182"/>
                </a:cubicBezTo>
                <a:close/>
                <a:moveTo>
                  <a:pt x="157" y="145"/>
                </a:moveTo>
                <a:cubicBezTo>
                  <a:pt x="157" y="145"/>
                  <a:pt x="156" y="145"/>
                  <a:pt x="156" y="145"/>
                </a:cubicBezTo>
                <a:cubicBezTo>
                  <a:pt x="156" y="145"/>
                  <a:pt x="155" y="146"/>
                  <a:pt x="155" y="146"/>
                </a:cubicBezTo>
                <a:cubicBezTo>
                  <a:pt x="155" y="147"/>
                  <a:pt x="155" y="148"/>
                  <a:pt x="156" y="149"/>
                </a:cubicBezTo>
                <a:cubicBezTo>
                  <a:pt x="156" y="149"/>
                  <a:pt x="156" y="149"/>
                  <a:pt x="156" y="149"/>
                </a:cubicBezTo>
                <a:cubicBezTo>
                  <a:pt x="156" y="148"/>
                  <a:pt x="157" y="147"/>
                  <a:pt x="157" y="145"/>
                </a:cubicBezTo>
                <a:close/>
                <a:moveTo>
                  <a:pt x="49" y="206"/>
                </a:moveTo>
                <a:cubicBezTo>
                  <a:pt x="49" y="206"/>
                  <a:pt x="49" y="206"/>
                  <a:pt x="49" y="206"/>
                </a:cubicBezTo>
                <a:cubicBezTo>
                  <a:pt x="49" y="205"/>
                  <a:pt x="49" y="199"/>
                  <a:pt x="48" y="196"/>
                </a:cubicBezTo>
                <a:cubicBezTo>
                  <a:pt x="48" y="200"/>
                  <a:pt x="49" y="203"/>
                  <a:pt x="49" y="206"/>
                </a:cubicBezTo>
                <a:close/>
                <a:moveTo>
                  <a:pt x="34" y="140"/>
                </a:moveTo>
                <a:cubicBezTo>
                  <a:pt x="35" y="140"/>
                  <a:pt x="37" y="140"/>
                  <a:pt x="38" y="140"/>
                </a:cubicBezTo>
                <a:cubicBezTo>
                  <a:pt x="38" y="139"/>
                  <a:pt x="37" y="138"/>
                  <a:pt x="37" y="137"/>
                </a:cubicBezTo>
                <a:cubicBezTo>
                  <a:pt x="36" y="138"/>
                  <a:pt x="35" y="139"/>
                  <a:pt x="34" y="140"/>
                </a:cubicBezTo>
                <a:close/>
                <a:moveTo>
                  <a:pt x="122" y="115"/>
                </a:moveTo>
                <a:cubicBezTo>
                  <a:pt x="121" y="113"/>
                  <a:pt x="119" y="113"/>
                  <a:pt x="117" y="114"/>
                </a:cubicBezTo>
                <a:cubicBezTo>
                  <a:pt x="118" y="115"/>
                  <a:pt x="119" y="115"/>
                  <a:pt x="122" y="115"/>
                </a:cubicBezTo>
                <a:close/>
                <a:moveTo>
                  <a:pt x="155" y="236"/>
                </a:moveTo>
                <a:cubicBezTo>
                  <a:pt x="154" y="238"/>
                  <a:pt x="154" y="240"/>
                  <a:pt x="153" y="242"/>
                </a:cubicBezTo>
                <a:cubicBezTo>
                  <a:pt x="153" y="242"/>
                  <a:pt x="153" y="242"/>
                  <a:pt x="154" y="242"/>
                </a:cubicBezTo>
                <a:cubicBezTo>
                  <a:pt x="154" y="241"/>
                  <a:pt x="155" y="240"/>
                  <a:pt x="155" y="239"/>
                </a:cubicBezTo>
                <a:cubicBezTo>
                  <a:pt x="156" y="238"/>
                  <a:pt x="156" y="238"/>
                  <a:pt x="155" y="236"/>
                </a:cubicBezTo>
                <a:close/>
                <a:moveTo>
                  <a:pt x="168" y="166"/>
                </a:moveTo>
                <a:cubicBezTo>
                  <a:pt x="167" y="169"/>
                  <a:pt x="167" y="171"/>
                  <a:pt x="167" y="173"/>
                </a:cubicBezTo>
                <a:cubicBezTo>
                  <a:pt x="168" y="171"/>
                  <a:pt x="168" y="169"/>
                  <a:pt x="168" y="166"/>
                </a:cubicBezTo>
                <a:close/>
                <a:moveTo>
                  <a:pt x="161" y="151"/>
                </a:moveTo>
                <a:cubicBezTo>
                  <a:pt x="159" y="151"/>
                  <a:pt x="158" y="151"/>
                  <a:pt x="158" y="152"/>
                </a:cubicBezTo>
                <a:cubicBezTo>
                  <a:pt x="158" y="153"/>
                  <a:pt x="158" y="153"/>
                  <a:pt x="159" y="154"/>
                </a:cubicBezTo>
                <a:cubicBezTo>
                  <a:pt x="159" y="154"/>
                  <a:pt x="159" y="154"/>
                  <a:pt x="159" y="154"/>
                </a:cubicBezTo>
                <a:cubicBezTo>
                  <a:pt x="160" y="153"/>
                  <a:pt x="160" y="152"/>
                  <a:pt x="161" y="151"/>
                </a:cubicBezTo>
                <a:close/>
                <a:moveTo>
                  <a:pt x="109" y="139"/>
                </a:moveTo>
                <a:cubicBezTo>
                  <a:pt x="111" y="139"/>
                  <a:pt x="112" y="139"/>
                  <a:pt x="114" y="139"/>
                </a:cubicBezTo>
                <a:cubicBezTo>
                  <a:pt x="113" y="138"/>
                  <a:pt x="113" y="138"/>
                  <a:pt x="112" y="138"/>
                </a:cubicBezTo>
                <a:cubicBezTo>
                  <a:pt x="111" y="138"/>
                  <a:pt x="110" y="138"/>
                  <a:pt x="109" y="139"/>
                </a:cubicBezTo>
                <a:close/>
                <a:moveTo>
                  <a:pt x="172" y="176"/>
                </a:moveTo>
                <a:cubicBezTo>
                  <a:pt x="172" y="176"/>
                  <a:pt x="172" y="176"/>
                  <a:pt x="172" y="176"/>
                </a:cubicBezTo>
                <a:cubicBezTo>
                  <a:pt x="172" y="175"/>
                  <a:pt x="172" y="173"/>
                  <a:pt x="173" y="172"/>
                </a:cubicBezTo>
                <a:cubicBezTo>
                  <a:pt x="172" y="172"/>
                  <a:pt x="172" y="172"/>
                  <a:pt x="171" y="172"/>
                </a:cubicBezTo>
                <a:cubicBezTo>
                  <a:pt x="171" y="173"/>
                  <a:pt x="172" y="175"/>
                  <a:pt x="172" y="176"/>
                </a:cubicBezTo>
                <a:close/>
                <a:moveTo>
                  <a:pt x="162" y="147"/>
                </a:moveTo>
                <a:cubicBezTo>
                  <a:pt x="162" y="147"/>
                  <a:pt x="162" y="147"/>
                  <a:pt x="162" y="147"/>
                </a:cubicBezTo>
                <a:cubicBezTo>
                  <a:pt x="162" y="146"/>
                  <a:pt x="163" y="146"/>
                  <a:pt x="163" y="145"/>
                </a:cubicBezTo>
                <a:cubicBezTo>
                  <a:pt x="163" y="145"/>
                  <a:pt x="162" y="144"/>
                  <a:pt x="162" y="143"/>
                </a:cubicBezTo>
                <a:cubicBezTo>
                  <a:pt x="162" y="143"/>
                  <a:pt x="161" y="143"/>
                  <a:pt x="161" y="144"/>
                </a:cubicBezTo>
                <a:cubicBezTo>
                  <a:pt x="161" y="144"/>
                  <a:pt x="161" y="145"/>
                  <a:pt x="161" y="145"/>
                </a:cubicBezTo>
                <a:cubicBezTo>
                  <a:pt x="161" y="146"/>
                  <a:pt x="162" y="146"/>
                  <a:pt x="162" y="147"/>
                </a:cubicBezTo>
                <a:close/>
                <a:moveTo>
                  <a:pt x="13" y="135"/>
                </a:moveTo>
                <a:cubicBezTo>
                  <a:pt x="11" y="136"/>
                  <a:pt x="11" y="136"/>
                  <a:pt x="12" y="139"/>
                </a:cubicBezTo>
                <a:cubicBezTo>
                  <a:pt x="14" y="138"/>
                  <a:pt x="13" y="136"/>
                  <a:pt x="13" y="135"/>
                </a:cubicBezTo>
                <a:close/>
                <a:moveTo>
                  <a:pt x="83" y="148"/>
                </a:moveTo>
                <a:cubicBezTo>
                  <a:pt x="82" y="148"/>
                  <a:pt x="81" y="148"/>
                  <a:pt x="80" y="149"/>
                </a:cubicBezTo>
                <a:cubicBezTo>
                  <a:pt x="80" y="149"/>
                  <a:pt x="80" y="150"/>
                  <a:pt x="80" y="151"/>
                </a:cubicBezTo>
                <a:cubicBezTo>
                  <a:pt x="81" y="150"/>
                  <a:pt x="82" y="149"/>
                  <a:pt x="83" y="148"/>
                </a:cubicBezTo>
                <a:close/>
                <a:moveTo>
                  <a:pt x="164" y="248"/>
                </a:moveTo>
                <a:cubicBezTo>
                  <a:pt x="166" y="247"/>
                  <a:pt x="167" y="245"/>
                  <a:pt x="167" y="245"/>
                </a:cubicBezTo>
                <a:cubicBezTo>
                  <a:pt x="167" y="244"/>
                  <a:pt x="166" y="244"/>
                  <a:pt x="166" y="244"/>
                </a:cubicBezTo>
                <a:cubicBezTo>
                  <a:pt x="165" y="245"/>
                  <a:pt x="165" y="247"/>
                  <a:pt x="164" y="248"/>
                </a:cubicBezTo>
                <a:close/>
                <a:moveTo>
                  <a:pt x="162" y="262"/>
                </a:moveTo>
                <a:cubicBezTo>
                  <a:pt x="165" y="260"/>
                  <a:pt x="167" y="258"/>
                  <a:pt x="169" y="255"/>
                </a:cubicBezTo>
                <a:cubicBezTo>
                  <a:pt x="167" y="258"/>
                  <a:pt x="164" y="260"/>
                  <a:pt x="162" y="262"/>
                </a:cubicBezTo>
                <a:close/>
                <a:moveTo>
                  <a:pt x="35" y="93"/>
                </a:moveTo>
                <a:cubicBezTo>
                  <a:pt x="35" y="94"/>
                  <a:pt x="35" y="94"/>
                  <a:pt x="35" y="94"/>
                </a:cubicBezTo>
                <a:cubicBezTo>
                  <a:pt x="36" y="97"/>
                  <a:pt x="36" y="100"/>
                  <a:pt x="38" y="102"/>
                </a:cubicBezTo>
                <a:cubicBezTo>
                  <a:pt x="37" y="99"/>
                  <a:pt x="36" y="96"/>
                  <a:pt x="35" y="93"/>
                </a:cubicBezTo>
                <a:close/>
                <a:moveTo>
                  <a:pt x="145" y="161"/>
                </a:moveTo>
                <a:cubicBezTo>
                  <a:pt x="145" y="164"/>
                  <a:pt x="145" y="166"/>
                  <a:pt x="146" y="169"/>
                </a:cubicBezTo>
                <a:cubicBezTo>
                  <a:pt x="146" y="169"/>
                  <a:pt x="146" y="169"/>
                  <a:pt x="146" y="169"/>
                </a:cubicBezTo>
                <a:cubicBezTo>
                  <a:pt x="146" y="169"/>
                  <a:pt x="146" y="169"/>
                  <a:pt x="146" y="169"/>
                </a:cubicBezTo>
                <a:cubicBezTo>
                  <a:pt x="146" y="166"/>
                  <a:pt x="145" y="164"/>
                  <a:pt x="145" y="161"/>
                </a:cubicBezTo>
                <a:close/>
                <a:moveTo>
                  <a:pt x="76" y="184"/>
                </a:moveTo>
                <a:cubicBezTo>
                  <a:pt x="76" y="182"/>
                  <a:pt x="75" y="181"/>
                  <a:pt x="74" y="180"/>
                </a:cubicBezTo>
                <a:cubicBezTo>
                  <a:pt x="74" y="182"/>
                  <a:pt x="75" y="183"/>
                  <a:pt x="75" y="184"/>
                </a:cubicBezTo>
                <a:cubicBezTo>
                  <a:pt x="75" y="184"/>
                  <a:pt x="76" y="184"/>
                  <a:pt x="76" y="184"/>
                </a:cubicBezTo>
                <a:close/>
                <a:moveTo>
                  <a:pt x="22" y="201"/>
                </a:moveTo>
                <a:cubicBezTo>
                  <a:pt x="22" y="202"/>
                  <a:pt x="21" y="204"/>
                  <a:pt x="21" y="205"/>
                </a:cubicBezTo>
                <a:cubicBezTo>
                  <a:pt x="21" y="205"/>
                  <a:pt x="21" y="205"/>
                  <a:pt x="21" y="205"/>
                </a:cubicBezTo>
                <a:cubicBezTo>
                  <a:pt x="22" y="205"/>
                  <a:pt x="22" y="204"/>
                  <a:pt x="23" y="203"/>
                </a:cubicBezTo>
                <a:cubicBezTo>
                  <a:pt x="24" y="203"/>
                  <a:pt x="24" y="202"/>
                  <a:pt x="22" y="201"/>
                </a:cubicBezTo>
                <a:close/>
                <a:moveTo>
                  <a:pt x="164" y="192"/>
                </a:moveTo>
                <a:cubicBezTo>
                  <a:pt x="166" y="195"/>
                  <a:pt x="166" y="196"/>
                  <a:pt x="167" y="196"/>
                </a:cubicBezTo>
                <a:cubicBezTo>
                  <a:pt x="166" y="194"/>
                  <a:pt x="166" y="193"/>
                  <a:pt x="165" y="191"/>
                </a:cubicBezTo>
                <a:cubicBezTo>
                  <a:pt x="165" y="192"/>
                  <a:pt x="164" y="192"/>
                  <a:pt x="164" y="192"/>
                </a:cubicBezTo>
                <a:close/>
                <a:moveTo>
                  <a:pt x="113" y="134"/>
                </a:moveTo>
                <a:cubicBezTo>
                  <a:pt x="114" y="135"/>
                  <a:pt x="115" y="135"/>
                  <a:pt x="116" y="133"/>
                </a:cubicBezTo>
                <a:cubicBezTo>
                  <a:pt x="115" y="133"/>
                  <a:pt x="114" y="132"/>
                  <a:pt x="113" y="134"/>
                </a:cubicBezTo>
                <a:close/>
                <a:moveTo>
                  <a:pt x="202" y="131"/>
                </a:moveTo>
                <a:cubicBezTo>
                  <a:pt x="202" y="131"/>
                  <a:pt x="202" y="131"/>
                  <a:pt x="201" y="131"/>
                </a:cubicBezTo>
                <a:cubicBezTo>
                  <a:pt x="201" y="133"/>
                  <a:pt x="200" y="135"/>
                  <a:pt x="200" y="137"/>
                </a:cubicBezTo>
                <a:cubicBezTo>
                  <a:pt x="201" y="137"/>
                  <a:pt x="201" y="137"/>
                  <a:pt x="201" y="136"/>
                </a:cubicBezTo>
                <a:cubicBezTo>
                  <a:pt x="201" y="135"/>
                  <a:pt x="202" y="133"/>
                  <a:pt x="202" y="131"/>
                </a:cubicBezTo>
                <a:close/>
                <a:moveTo>
                  <a:pt x="54" y="156"/>
                </a:moveTo>
                <a:cubicBezTo>
                  <a:pt x="54" y="156"/>
                  <a:pt x="54" y="156"/>
                  <a:pt x="54" y="156"/>
                </a:cubicBezTo>
                <a:cubicBezTo>
                  <a:pt x="54" y="154"/>
                  <a:pt x="54" y="153"/>
                  <a:pt x="54" y="151"/>
                </a:cubicBezTo>
                <a:cubicBezTo>
                  <a:pt x="54" y="151"/>
                  <a:pt x="54" y="150"/>
                  <a:pt x="54" y="149"/>
                </a:cubicBezTo>
                <a:cubicBezTo>
                  <a:pt x="53" y="150"/>
                  <a:pt x="53" y="150"/>
                  <a:pt x="53" y="151"/>
                </a:cubicBezTo>
                <a:cubicBezTo>
                  <a:pt x="53" y="153"/>
                  <a:pt x="54" y="154"/>
                  <a:pt x="54" y="156"/>
                </a:cubicBezTo>
                <a:close/>
                <a:moveTo>
                  <a:pt x="84" y="185"/>
                </a:moveTo>
                <a:cubicBezTo>
                  <a:pt x="84" y="184"/>
                  <a:pt x="84" y="182"/>
                  <a:pt x="82" y="181"/>
                </a:cubicBezTo>
                <a:cubicBezTo>
                  <a:pt x="83" y="182"/>
                  <a:pt x="83" y="183"/>
                  <a:pt x="83" y="184"/>
                </a:cubicBezTo>
                <a:cubicBezTo>
                  <a:pt x="83" y="185"/>
                  <a:pt x="84" y="185"/>
                  <a:pt x="84" y="185"/>
                </a:cubicBezTo>
                <a:close/>
                <a:moveTo>
                  <a:pt x="19" y="125"/>
                </a:moveTo>
                <a:cubicBezTo>
                  <a:pt x="17" y="126"/>
                  <a:pt x="16" y="128"/>
                  <a:pt x="15" y="129"/>
                </a:cubicBezTo>
                <a:cubicBezTo>
                  <a:pt x="17" y="127"/>
                  <a:pt x="19" y="127"/>
                  <a:pt x="19" y="125"/>
                </a:cubicBezTo>
                <a:close/>
                <a:moveTo>
                  <a:pt x="9" y="149"/>
                </a:moveTo>
                <a:cubicBezTo>
                  <a:pt x="10" y="148"/>
                  <a:pt x="11" y="148"/>
                  <a:pt x="12" y="148"/>
                </a:cubicBezTo>
                <a:cubicBezTo>
                  <a:pt x="12" y="147"/>
                  <a:pt x="12" y="147"/>
                  <a:pt x="12" y="147"/>
                </a:cubicBezTo>
                <a:cubicBezTo>
                  <a:pt x="11" y="147"/>
                  <a:pt x="10" y="147"/>
                  <a:pt x="9" y="147"/>
                </a:cubicBezTo>
                <a:cubicBezTo>
                  <a:pt x="9" y="148"/>
                  <a:pt x="9" y="148"/>
                  <a:pt x="9" y="149"/>
                </a:cubicBezTo>
                <a:close/>
                <a:moveTo>
                  <a:pt x="147" y="247"/>
                </a:moveTo>
                <a:cubicBezTo>
                  <a:pt x="145" y="248"/>
                  <a:pt x="143" y="249"/>
                  <a:pt x="141" y="250"/>
                </a:cubicBezTo>
                <a:cubicBezTo>
                  <a:pt x="143" y="250"/>
                  <a:pt x="146" y="249"/>
                  <a:pt x="147" y="247"/>
                </a:cubicBezTo>
                <a:close/>
                <a:moveTo>
                  <a:pt x="24" y="206"/>
                </a:moveTo>
                <a:cubicBezTo>
                  <a:pt x="24" y="206"/>
                  <a:pt x="23" y="207"/>
                  <a:pt x="23" y="207"/>
                </a:cubicBezTo>
                <a:cubicBezTo>
                  <a:pt x="24" y="208"/>
                  <a:pt x="24" y="208"/>
                  <a:pt x="25" y="209"/>
                </a:cubicBezTo>
                <a:cubicBezTo>
                  <a:pt x="25" y="208"/>
                  <a:pt x="25" y="207"/>
                  <a:pt x="24" y="206"/>
                </a:cubicBezTo>
                <a:close/>
                <a:moveTo>
                  <a:pt x="51" y="157"/>
                </a:moveTo>
                <a:cubicBezTo>
                  <a:pt x="51" y="157"/>
                  <a:pt x="51" y="157"/>
                  <a:pt x="51" y="157"/>
                </a:cubicBezTo>
                <a:cubicBezTo>
                  <a:pt x="51" y="156"/>
                  <a:pt x="51" y="155"/>
                  <a:pt x="51" y="154"/>
                </a:cubicBezTo>
                <a:cubicBezTo>
                  <a:pt x="50" y="154"/>
                  <a:pt x="50" y="155"/>
                  <a:pt x="49" y="155"/>
                </a:cubicBezTo>
                <a:cubicBezTo>
                  <a:pt x="50" y="156"/>
                  <a:pt x="51" y="157"/>
                  <a:pt x="51" y="157"/>
                </a:cubicBezTo>
                <a:close/>
                <a:moveTo>
                  <a:pt x="71" y="48"/>
                </a:moveTo>
                <a:cubicBezTo>
                  <a:pt x="70" y="50"/>
                  <a:pt x="69" y="53"/>
                  <a:pt x="69" y="55"/>
                </a:cubicBezTo>
                <a:cubicBezTo>
                  <a:pt x="70" y="53"/>
                  <a:pt x="71" y="50"/>
                  <a:pt x="71" y="48"/>
                </a:cubicBezTo>
                <a:close/>
                <a:moveTo>
                  <a:pt x="47" y="142"/>
                </a:moveTo>
                <a:cubicBezTo>
                  <a:pt x="47" y="142"/>
                  <a:pt x="47" y="143"/>
                  <a:pt x="47" y="144"/>
                </a:cubicBezTo>
                <a:cubicBezTo>
                  <a:pt x="48" y="144"/>
                  <a:pt x="48" y="144"/>
                  <a:pt x="49" y="145"/>
                </a:cubicBezTo>
                <a:cubicBezTo>
                  <a:pt x="49" y="143"/>
                  <a:pt x="48" y="142"/>
                  <a:pt x="47" y="142"/>
                </a:cubicBezTo>
                <a:close/>
                <a:moveTo>
                  <a:pt x="153" y="122"/>
                </a:moveTo>
                <a:cubicBezTo>
                  <a:pt x="152" y="122"/>
                  <a:pt x="151" y="122"/>
                  <a:pt x="150" y="122"/>
                </a:cubicBezTo>
                <a:cubicBezTo>
                  <a:pt x="151" y="124"/>
                  <a:pt x="152" y="124"/>
                  <a:pt x="153" y="122"/>
                </a:cubicBezTo>
                <a:close/>
                <a:moveTo>
                  <a:pt x="80" y="266"/>
                </a:moveTo>
                <a:cubicBezTo>
                  <a:pt x="80" y="266"/>
                  <a:pt x="80" y="266"/>
                  <a:pt x="81" y="265"/>
                </a:cubicBezTo>
                <a:cubicBezTo>
                  <a:pt x="80" y="264"/>
                  <a:pt x="81" y="264"/>
                  <a:pt x="81" y="263"/>
                </a:cubicBezTo>
                <a:cubicBezTo>
                  <a:pt x="81" y="263"/>
                  <a:pt x="80" y="263"/>
                  <a:pt x="80" y="262"/>
                </a:cubicBezTo>
                <a:cubicBezTo>
                  <a:pt x="80" y="264"/>
                  <a:pt x="80" y="265"/>
                  <a:pt x="80" y="266"/>
                </a:cubicBezTo>
                <a:close/>
                <a:moveTo>
                  <a:pt x="156" y="249"/>
                </a:moveTo>
                <a:cubicBezTo>
                  <a:pt x="156" y="249"/>
                  <a:pt x="156" y="249"/>
                  <a:pt x="156" y="249"/>
                </a:cubicBezTo>
                <a:cubicBezTo>
                  <a:pt x="155" y="250"/>
                  <a:pt x="154" y="250"/>
                  <a:pt x="153" y="251"/>
                </a:cubicBezTo>
                <a:cubicBezTo>
                  <a:pt x="152" y="251"/>
                  <a:pt x="152" y="252"/>
                  <a:pt x="152" y="252"/>
                </a:cubicBezTo>
                <a:cubicBezTo>
                  <a:pt x="154" y="251"/>
                  <a:pt x="155" y="250"/>
                  <a:pt x="156" y="249"/>
                </a:cubicBezTo>
                <a:close/>
                <a:moveTo>
                  <a:pt x="67" y="211"/>
                </a:moveTo>
                <a:cubicBezTo>
                  <a:pt x="67" y="213"/>
                  <a:pt x="67" y="214"/>
                  <a:pt x="67" y="215"/>
                </a:cubicBezTo>
                <a:cubicBezTo>
                  <a:pt x="67" y="215"/>
                  <a:pt x="67" y="215"/>
                  <a:pt x="67" y="215"/>
                </a:cubicBezTo>
                <a:cubicBezTo>
                  <a:pt x="68" y="214"/>
                  <a:pt x="68" y="213"/>
                  <a:pt x="68" y="211"/>
                </a:cubicBezTo>
                <a:cubicBezTo>
                  <a:pt x="68" y="211"/>
                  <a:pt x="67" y="211"/>
                  <a:pt x="67" y="211"/>
                </a:cubicBezTo>
                <a:close/>
                <a:moveTo>
                  <a:pt x="70" y="176"/>
                </a:moveTo>
                <a:cubicBezTo>
                  <a:pt x="69" y="178"/>
                  <a:pt x="70" y="179"/>
                  <a:pt x="70" y="181"/>
                </a:cubicBezTo>
                <a:cubicBezTo>
                  <a:pt x="71" y="179"/>
                  <a:pt x="70" y="178"/>
                  <a:pt x="70" y="176"/>
                </a:cubicBezTo>
                <a:close/>
                <a:moveTo>
                  <a:pt x="180" y="133"/>
                </a:moveTo>
                <a:cubicBezTo>
                  <a:pt x="179" y="133"/>
                  <a:pt x="178" y="133"/>
                  <a:pt x="178" y="133"/>
                </a:cubicBezTo>
                <a:cubicBezTo>
                  <a:pt x="177" y="133"/>
                  <a:pt x="177" y="134"/>
                  <a:pt x="178" y="134"/>
                </a:cubicBezTo>
                <a:cubicBezTo>
                  <a:pt x="178" y="134"/>
                  <a:pt x="178" y="135"/>
                  <a:pt x="179" y="135"/>
                </a:cubicBezTo>
                <a:cubicBezTo>
                  <a:pt x="179" y="134"/>
                  <a:pt x="179" y="134"/>
                  <a:pt x="180" y="133"/>
                </a:cubicBezTo>
                <a:close/>
                <a:moveTo>
                  <a:pt x="135" y="185"/>
                </a:moveTo>
                <a:cubicBezTo>
                  <a:pt x="134" y="186"/>
                  <a:pt x="133" y="186"/>
                  <a:pt x="133" y="188"/>
                </a:cubicBezTo>
                <a:cubicBezTo>
                  <a:pt x="134" y="187"/>
                  <a:pt x="134" y="187"/>
                  <a:pt x="135" y="187"/>
                </a:cubicBezTo>
                <a:cubicBezTo>
                  <a:pt x="135" y="186"/>
                  <a:pt x="135" y="186"/>
                  <a:pt x="135" y="185"/>
                </a:cubicBezTo>
                <a:close/>
                <a:moveTo>
                  <a:pt x="31" y="135"/>
                </a:moveTo>
                <a:cubicBezTo>
                  <a:pt x="31" y="135"/>
                  <a:pt x="31" y="135"/>
                  <a:pt x="31" y="135"/>
                </a:cubicBezTo>
                <a:cubicBezTo>
                  <a:pt x="31" y="137"/>
                  <a:pt x="30" y="138"/>
                  <a:pt x="30" y="140"/>
                </a:cubicBezTo>
                <a:cubicBezTo>
                  <a:pt x="31" y="139"/>
                  <a:pt x="31" y="139"/>
                  <a:pt x="31" y="138"/>
                </a:cubicBezTo>
                <a:cubicBezTo>
                  <a:pt x="31" y="137"/>
                  <a:pt x="31" y="136"/>
                  <a:pt x="31" y="135"/>
                </a:cubicBezTo>
                <a:close/>
                <a:moveTo>
                  <a:pt x="160" y="220"/>
                </a:moveTo>
                <a:cubicBezTo>
                  <a:pt x="159" y="221"/>
                  <a:pt x="160" y="224"/>
                  <a:pt x="161" y="226"/>
                </a:cubicBezTo>
                <a:cubicBezTo>
                  <a:pt x="161" y="224"/>
                  <a:pt x="161" y="222"/>
                  <a:pt x="160" y="220"/>
                </a:cubicBezTo>
                <a:close/>
                <a:moveTo>
                  <a:pt x="75" y="239"/>
                </a:moveTo>
                <a:cubicBezTo>
                  <a:pt x="74" y="240"/>
                  <a:pt x="74" y="241"/>
                  <a:pt x="73" y="242"/>
                </a:cubicBezTo>
                <a:cubicBezTo>
                  <a:pt x="73" y="244"/>
                  <a:pt x="73" y="244"/>
                  <a:pt x="73" y="245"/>
                </a:cubicBezTo>
                <a:cubicBezTo>
                  <a:pt x="73" y="243"/>
                  <a:pt x="74" y="241"/>
                  <a:pt x="75" y="239"/>
                </a:cubicBezTo>
                <a:close/>
                <a:moveTo>
                  <a:pt x="67" y="196"/>
                </a:moveTo>
                <a:cubicBezTo>
                  <a:pt x="67" y="197"/>
                  <a:pt x="67" y="199"/>
                  <a:pt x="67" y="200"/>
                </a:cubicBezTo>
                <a:cubicBezTo>
                  <a:pt x="68" y="198"/>
                  <a:pt x="68" y="197"/>
                  <a:pt x="67" y="196"/>
                </a:cubicBezTo>
                <a:close/>
                <a:moveTo>
                  <a:pt x="92" y="117"/>
                </a:moveTo>
                <a:cubicBezTo>
                  <a:pt x="93" y="120"/>
                  <a:pt x="93" y="122"/>
                  <a:pt x="94" y="125"/>
                </a:cubicBezTo>
                <a:cubicBezTo>
                  <a:pt x="94" y="122"/>
                  <a:pt x="93" y="119"/>
                  <a:pt x="92" y="117"/>
                </a:cubicBezTo>
                <a:close/>
                <a:moveTo>
                  <a:pt x="9" y="143"/>
                </a:moveTo>
                <a:cubicBezTo>
                  <a:pt x="10" y="141"/>
                  <a:pt x="10" y="140"/>
                  <a:pt x="9" y="139"/>
                </a:cubicBezTo>
                <a:cubicBezTo>
                  <a:pt x="9" y="140"/>
                  <a:pt x="9" y="141"/>
                  <a:pt x="9" y="143"/>
                </a:cubicBezTo>
                <a:close/>
                <a:moveTo>
                  <a:pt x="195" y="130"/>
                </a:moveTo>
                <a:cubicBezTo>
                  <a:pt x="196" y="129"/>
                  <a:pt x="196" y="127"/>
                  <a:pt x="195" y="126"/>
                </a:cubicBezTo>
                <a:cubicBezTo>
                  <a:pt x="195" y="127"/>
                  <a:pt x="195" y="129"/>
                  <a:pt x="195" y="130"/>
                </a:cubicBezTo>
                <a:close/>
                <a:moveTo>
                  <a:pt x="36" y="143"/>
                </a:moveTo>
                <a:cubicBezTo>
                  <a:pt x="36" y="143"/>
                  <a:pt x="36" y="143"/>
                  <a:pt x="35" y="143"/>
                </a:cubicBezTo>
                <a:cubicBezTo>
                  <a:pt x="34" y="144"/>
                  <a:pt x="33" y="145"/>
                  <a:pt x="34" y="147"/>
                </a:cubicBezTo>
                <a:cubicBezTo>
                  <a:pt x="34" y="145"/>
                  <a:pt x="35" y="144"/>
                  <a:pt x="36" y="143"/>
                </a:cubicBezTo>
                <a:close/>
                <a:moveTo>
                  <a:pt x="88" y="253"/>
                </a:moveTo>
                <a:cubicBezTo>
                  <a:pt x="86" y="252"/>
                  <a:pt x="85" y="252"/>
                  <a:pt x="83" y="252"/>
                </a:cubicBezTo>
                <a:cubicBezTo>
                  <a:pt x="85" y="253"/>
                  <a:pt x="86" y="253"/>
                  <a:pt x="88" y="253"/>
                </a:cubicBezTo>
                <a:close/>
                <a:moveTo>
                  <a:pt x="141" y="118"/>
                </a:moveTo>
                <a:cubicBezTo>
                  <a:pt x="141" y="118"/>
                  <a:pt x="141" y="119"/>
                  <a:pt x="141" y="119"/>
                </a:cubicBezTo>
                <a:cubicBezTo>
                  <a:pt x="143" y="119"/>
                  <a:pt x="144" y="119"/>
                  <a:pt x="145" y="119"/>
                </a:cubicBezTo>
                <a:cubicBezTo>
                  <a:pt x="144" y="118"/>
                  <a:pt x="143" y="118"/>
                  <a:pt x="141" y="118"/>
                </a:cubicBezTo>
                <a:close/>
                <a:moveTo>
                  <a:pt x="44" y="185"/>
                </a:moveTo>
                <a:cubicBezTo>
                  <a:pt x="44" y="183"/>
                  <a:pt x="44" y="182"/>
                  <a:pt x="44" y="180"/>
                </a:cubicBezTo>
                <a:cubicBezTo>
                  <a:pt x="44" y="180"/>
                  <a:pt x="44" y="180"/>
                  <a:pt x="44" y="180"/>
                </a:cubicBezTo>
                <a:cubicBezTo>
                  <a:pt x="44" y="182"/>
                  <a:pt x="43" y="183"/>
                  <a:pt x="44" y="185"/>
                </a:cubicBezTo>
                <a:close/>
                <a:moveTo>
                  <a:pt x="34" y="232"/>
                </a:moveTo>
                <a:cubicBezTo>
                  <a:pt x="35" y="233"/>
                  <a:pt x="35" y="234"/>
                  <a:pt x="36" y="235"/>
                </a:cubicBezTo>
                <a:cubicBezTo>
                  <a:pt x="36" y="235"/>
                  <a:pt x="36" y="235"/>
                  <a:pt x="36" y="235"/>
                </a:cubicBezTo>
                <a:cubicBezTo>
                  <a:pt x="36" y="234"/>
                  <a:pt x="36" y="233"/>
                  <a:pt x="35" y="232"/>
                </a:cubicBezTo>
                <a:cubicBezTo>
                  <a:pt x="35" y="232"/>
                  <a:pt x="34" y="232"/>
                  <a:pt x="34" y="232"/>
                </a:cubicBezTo>
                <a:close/>
                <a:moveTo>
                  <a:pt x="70" y="151"/>
                </a:moveTo>
                <a:cubicBezTo>
                  <a:pt x="70" y="153"/>
                  <a:pt x="70" y="153"/>
                  <a:pt x="70" y="153"/>
                </a:cubicBezTo>
                <a:cubicBezTo>
                  <a:pt x="71" y="153"/>
                  <a:pt x="72" y="154"/>
                  <a:pt x="72" y="153"/>
                </a:cubicBezTo>
                <a:cubicBezTo>
                  <a:pt x="72" y="152"/>
                  <a:pt x="71" y="152"/>
                  <a:pt x="70" y="151"/>
                </a:cubicBezTo>
                <a:close/>
                <a:moveTo>
                  <a:pt x="188" y="129"/>
                </a:moveTo>
                <a:cubicBezTo>
                  <a:pt x="188" y="129"/>
                  <a:pt x="188" y="128"/>
                  <a:pt x="188" y="128"/>
                </a:cubicBezTo>
                <a:cubicBezTo>
                  <a:pt x="188" y="127"/>
                  <a:pt x="186" y="128"/>
                  <a:pt x="185" y="128"/>
                </a:cubicBezTo>
                <a:cubicBezTo>
                  <a:pt x="186" y="129"/>
                  <a:pt x="187" y="129"/>
                  <a:pt x="188" y="129"/>
                </a:cubicBezTo>
                <a:close/>
                <a:moveTo>
                  <a:pt x="72" y="149"/>
                </a:moveTo>
                <a:cubicBezTo>
                  <a:pt x="72" y="149"/>
                  <a:pt x="72" y="149"/>
                  <a:pt x="72" y="149"/>
                </a:cubicBezTo>
                <a:cubicBezTo>
                  <a:pt x="73" y="150"/>
                  <a:pt x="74" y="151"/>
                  <a:pt x="74" y="151"/>
                </a:cubicBezTo>
                <a:cubicBezTo>
                  <a:pt x="75" y="150"/>
                  <a:pt x="75" y="150"/>
                  <a:pt x="75" y="149"/>
                </a:cubicBezTo>
                <a:cubicBezTo>
                  <a:pt x="74" y="149"/>
                  <a:pt x="73" y="149"/>
                  <a:pt x="72" y="149"/>
                </a:cubicBezTo>
                <a:close/>
                <a:moveTo>
                  <a:pt x="17" y="131"/>
                </a:moveTo>
                <a:cubicBezTo>
                  <a:pt x="16" y="132"/>
                  <a:pt x="16" y="132"/>
                  <a:pt x="16" y="134"/>
                </a:cubicBezTo>
                <a:cubicBezTo>
                  <a:pt x="17" y="133"/>
                  <a:pt x="18" y="132"/>
                  <a:pt x="17" y="131"/>
                </a:cubicBezTo>
                <a:close/>
                <a:moveTo>
                  <a:pt x="64" y="149"/>
                </a:moveTo>
                <a:cubicBezTo>
                  <a:pt x="64" y="148"/>
                  <a:pt x="64" y="147"/>
                  <a:pt x="64" y="147"/>
                </a:cubicBezTo>
                <a:cubicBezTo>
                  <a:pt x="64" y="147"/>
                  <a:pt x="63" y="147"/>
                  <a:pt x="62" y="147"/>
                </a:cubicBezTo>
                <a:cubicBezTo>
                  <a:pt x="63" y="148"/>
                  <a:pt x="63" y="148"/>
                  <a:pt x="64" y="149"/>
                </a:cubicBezTo>
                <a:close/>
                <a:moveTo>
                  <a:pt x="67" y="144"/>
                </a:moveTo>
                <a:cubicBezTo>
                  <a:pt x="69" y="144"/>
                  <a:pt x="70" y="144"/>
                  <a:pt x="71" y="144"/>
                </a:cubicBezTo>
                <a:cubicBezTo>
                  <a:pt x="71" y="144"/>
                  <a:pt x="71" y="144"/>
                  <a:pt x="71" y="144"/>
                </a:cubicBezTo>
                <a:cubicBezTo>
                  <a:pt x="70" y="143"/>
                  <a:pt x="69" y="143"/>
                  <a:pt x="68" y="143"/>
                </a:cubicBezTo>
                <a:cubicBezTo>
                  <a:pt x="68" y="143"/>
                  <a:pt x="68" y="144"/>
                  <a:pt x="67" y="144"/>
                </a:cubicBezTo>
                <a:close/>
                <a:moveTo>
                  <a:pt x="174" y="186"/>
                </a:moveTo>
                <a:cubicBezTo>
                  <a:pt x="174" y="188"/>
                  <a:pt x="174" y="189"/>
                  <a:pt x="174" y="190"/>
                </a:cubicBezTo>
                <a:cubicBezTo>
                  <a:pt x="174" y="190"/>
                  <a:pt x="174" y="190"/>
                  <a:pt x="175" y="190"/>
                </a:cubicBezTo>
                <a:cubicBezTo>
                  <a:pt x="175" y="189"/>
                  <a:pt x="175" y="188"/>
                  <a:pt x="175" y="187"/>
                </a:cubicBezTo>
                <a:cubicBezTo>
                  <a:pt x="175" y="186"/>
                  <a:pt x="174" y="186"/>
                  <a:pt x="174" y="186"/>
                </a:cubicBezTo>
                <a:close/>
                <a:moveTo>
                  <a:pt x="132" y="264"/>
                </a:moveTo>
                <a:cubicBezTo>
                  <a:pt x="132" y="264"/>
                  <a:pt x="132" y="263"/>
                  <a:pt x="132" y="263"/>
                </a:cubicBezTo>
                <a:cubicBezTo>
                  <a:pt x="131" y="263"/>
                  <a:pt x="130" y="263"/>
                  <a:pt x="129" y="263"/>
                </a:cubicBezTo>
                <a:cubicBezTo>
                  <a:pt x="130" y="264"/>
                  <a:pt x="131" y="264"/>
                  <a:pt x="132" y="264"/>
                </a:cubicBezTo>
                <a:close/>
                <a:moveTo>
                  <a:pt x="35" y="229"/>
                </a:moveTo>
                <a:cubicBezTo>
                  <a:pt x="34" y="228"/>
                  <a:pt x="34" y="228"/>
                  <a:pt x="33" y="227"/>
                </a:cubicBezTo>
                <a:cubicBezTo>
                  <a:pt x="33" y="228"/>
                  <a:pt x="33" y="229"/>
                  <a:pt x="33" y="229"/>
                </a:cubicBezTo>
                <a:cubicBezTo>
                  <a:pt x="34" y="229"/>
                  <a:pt x="34" y="229"/>
                  <a:pt x="35" y="229"/>
                </a:cubicBezTo>
                <a:close/>
                <a:moveTo>
                  <a:pt x="68" y="226"/>
                </a:moveTo>
                <a:cubicBezTo>
                  <a:pt x="68" y="226"/>
                  <a:pt x="68" y="226"/>
                  <a:pt x="68" y="226"/>
                </a:cubicBezTo>
                <a:cubicBezTo>
                  <a:pt x="68" y="225"/>
                  <a:pt x="68" y="225"/>
                  <a:pt x="68" y="224"/>
                </a:cubicBezTo>
                <a:cubicBezTo>
                  <a:pt x="68" y="223"/>
                  <a:pt x="68" y="223"/>
                  <a:pt x="68" y="223"/>
                </a:cubicBezTo>
                <a:cubicBezTo>
                  <a:pt x="68" y="224"/>
                  <a:pt x="68" y="225"/>
                  <a:pt x="68" y="226"/>
                </a:cubicBezTo>
                <a:close/>
                <a:moveTo>
                  <a:pt x="172" y="62"/>
                </a:moveTo>
                <a:cubicBezTo>
                  <a:pt x="173" y="62"/>
                  <a:pt x="173" y="62"/>
                  <a:pt x="173" y="62"/>
                </a:cubicBezTo>
                <a:cubicBezTo>
                  <a:pt x="173" y="61"/>
                  <a:pt x="173" y="60"/>
                  <a:pt x="172" y="59"/>
                </a:cubicBezTo>
                <a:cubicBezTo>
                  <a:pt x="172" y="60"/>
                  <a:pt x="172" y="61"/>
                  <a:pt x="172" y="62"/>
                </a:cubicBezTo>
                <a:close/>
                <a:moveTo>
                  <a:pt x="122" y="126"/>
                </a:moveTo>
                <a:cubicBezTo>
                  <a:pt x="122" y="127"/>
                  <a:pt x="122" y="128"/>
                  <a:pt x="123" y="128"/>
                </a:cubicBezTo>
                <a:cubicBezTo>
                  <a:pt x="123" y="128"/>
                  <a:pt x="123" y="128"/>
                  <a:pt x="124" y="128"/>
                </a:cubicBezTo>
                <a:cubicBezTo>
                  <a:pt x="124" y="128"/>
                  <a:pt x="124" y="128"/>
                  <a:pt x="124" y="128"/>
                </a:cubicBezTo>
                <a:cubicBezTo>
                  <a:pt x="123" y="128"/>
                  <a:pt x="123" y="127"/>
                  <a:pt x="122" y="126"/>
                </a:cubicBezTo>
                <a:close/>
                <a:moveTo>
                  <a:pt x="165" y="132"/>
                </a:moveTo>
                <a:cubicBezTo>
                  <a:pt x="165" y="131"/>
                  <a:pt x="165" y="131"/>
                  <a:pt x="164" y="131"/>
                </a:cubicBezTo>
                <a:cubicBezTo>
                  <a:pt x="164" y="131"/>
                  <a:pt x="164" y="132"/>
                  <a:pt x="164" y="132"/>
                </a:cubicBezTo>
                <a:cubicBezTo>
                  <a:pt x="165" y="132"/>
                  <a:pt x="165" y="132"/>
                  <a:pt x="165" y="132"/>
                </a:cubicBezTo>
                <a:close/>
                <a:moveTo>
                  <a:pt x="133" y="131"/>
                </a:moveTo>
                <a:cubicBezTo>
                  <a:pt x="132" y="131"/>
                  <a:pt x="131" y="131"/>
                  <a:pt x="130" y="131"/>
                </a:cubicBezTo>
                <a:cubicBezTo>
                  <a:pt x="131" y="131"/>
                  <a:pt x="131" y="132"/>
                  <a:pt x="131" y="132"/>
                </a:cubicBezTo>
                <a:cubicBezTo>
                  <a:pt x="132" y="132"/>
                  <a:pt x="132" y="131"/>
                  <a:pt x="133" y="131"/>
                </a:cubicBezTo>
                <a:close/>
                <a:moveTo>
                  <a:pt x="41" y="179"/>
                </a:moveTo>
                <a:cubicBezTo>
                  <a:pt x="41" y="178"/>
                  <a:pt x="42" y="177"/>
                  <a:pt x="42" y="175"/>
                </a:cubicBezTo>
                <a:cubicBezTo>
                  <a:pt x="40" y="177"/>
                  <a:pt x="40" y="177"/>
                  <a:pt x="41" y="179"/>
                </a:cubicBezTo>
                <a:close/>
                <a:moveTo>
                  <a:pt x="74" y="84"/>
                </a:moveTo>
                <a:cubicBezTo>
                  <a:pt x="74" y="85"/>
                  <a:pt x="75" y="87"/>
                  <a:pt x="77" y="88"/>
                </a:cubicBezTo>
                <a:cubicBezTo>
                  <a:pt x="76" y="87"/>
                  <a:pt x="75" y="85"/>
                  <a:pt x="74" y="84"/>
                </a:cubicBezTo>
                <a:close/>
                <a:moveTo>
                  <a:pt x="154" y="156"/>
                </a:moveTo>
                <a:cubicBezTo>
                  <a:pt x="154" y="155"/>
                  <a:pt x="154" y="154"/>
                  <a:pt x="153" y="153"/>
                </a:cubicBezTo>
                <a:cubicBezTo>
                  <a:pt x="153" y="154"/>
                  <a:pt x="153" y="154"/>
                  <a:pt x="152" y="154"/>
                </a:cubicBezTo>
                <a:cubicBezTo>
                  <a:pt x="153" y="155"/>
                  <a:pt x="153" y="155"/>
                  <a:pt x="154" y="156"/>
                </a:cubicBezTo>
                <a:close/>
                <a:moveTo>
                  <a:pt x="151" y="172"/>
                </a:moveTo>
                <a:cubicBezTo>
                  <a:pt x="150" y="172"/>
                  <a:pt x="149" y="172"/>
                  <a:pt x="149" y="173"/>
                </a:cubicBezTo>
                <a:cubicBezTo>
                  <a:pt x="149" y="173"/>
                  <a:pt x="150" y="174"/>
                  <a:pt x="150" y="174"/>
                </a:cubicBezTo>
                <a:cubicBezTo>
                  <a:pt x="150" y="174"/>
                  <a:pt x="150" y="173"/>
                  <a:pt x="150" y="173"/>
                </a:cubicBezTo>
                <a:cubicBezTo>
                  <a:pt x="151" y="173"/>
                  <a:pt x="151" y="172"/>
                  <a:pt x="151" y="172"/>
                </a:cubicBezTo>
                <a:close/>
                <a:moveTo>
                  <a:pt x="174" y="183"/>
                </a:moveTo>
                <a:cubicBezTo>
                  <a:pt x="174" y="183"/>
                  <a:pt x="174" y="183"/>
                  <a:pt x="175" y="183"/>
                </a:cubicBezTo>
                <a:cubicBezTo>
                  <a:pt x="175" y="182"/>
                  <a:pt x="175" y="181"/>
                  <a:pt x="175" y="179"/>
                </a:cubicBezTo>
                <a:cubicBezTo>
                  <a:pt x="174" y="181"/>
                  <a:pt x="174" y="182"/>
                  <a:pt x="174" y="183"/>
                </a:cubicBezTo>
                <a:close/>
                <a:moveTo>
                  <a:pt x="145" y="183"/>
                </a:moveTo>
                <a:cubicBezTo>
                  <a:pt x="144" y="182"/>
                  <a:pt x="143" y="183"/>
                  <a:pt x="143" y="183"/>
                </a:cubicBezTo>
                <a:cubicBezTo>
                  <a:pt x="144" y="184"/>
                  <a:pt x="144" y="184"/>
                  <a:pt x="145" y="183"/>
                </a:cubicBezTo>
                <a:close/>
                <a:moveTo>
                  <a:pt x="174" y="201"/>
                </a:moveTo>
                <a:cubicBezTo>
                  <a:pt x="173" y="202"/>
                  <a:pt x="173" y="203"/>
                  <a:pt x="174" y="204"/>
                </a:cubicBezTo>
                <a:cubicBezTo>
                  <a:pt x="174" y="203"/>
                  <a:pt x="174" y="202"/>
                  <a:pt x="174" y="201"/>
                </a:cubicBezTo>
                <a:close/>
                <a:moveTo>
                  <a:pt x="127" y="128"/>
                </a:moveTo>
                <a:cubicBezTo>
                  <a:pt x="128" y="128"/>
                  <a:pt x="128" y="127"/>
                  <a:pt x="128" y="127"/>
                </a:cubicBezTo>
                <a:cubicBezTo>
                  <a:pt x="127" y="127"/>
                  <a:pt x="127" y="126"/>
                  <a:pt x="126" y="126"/>
                </a:cubicBezTo>
                <a:cubicBezTo>
                  <a:pt x="126" y="126"/>
                  <a:pt x="126" y="126"/>
                  <a:pt x="126" y="127"/>
                </a:cubicBezTo>
                <a:cubicBezTo>
                  <a:pt x="126" y="127"/>
                  <a:pt x="127" y="127"/>
                  <a:pt x="127" y="128"/>
                </a:cubicBezTo>
                <a:close/>
                <a:moveTo>
                  <a:pt x="33" y="207"/>
                </a:moveTo>
                <a:cubicBezTo>
                  <a:pt x="33" y="208"/>
                  <a:pt x="33" y="210"/>
                  <a:pt x="33" y="211"/>
                </a:cubicBezTo>
                <a:cubicBezTo>
                  <a:pt x="34" y="210"/>
                  <a:pt x="33" y="209"/>
                  <a:pt x="33" y="207"/>
                </a:cubicBezTo>
                <a:close/>
                <a:moveTo>
                  <a:pt x="28" y="216"/>
                </a:moveTo>
                <a:cubicBezTo>
                  <a:pt x="27" y="217"/>
                  <a:pt x="27" y="217"/>
                  <a:pt x="27" y="218"/>
                </a:cubicBezTo>
                <a:cubicBezTo>
                  <a:pt x="28" y="218"/>
                  <a:pt x="28" y="217"/>
                  <a:pt x="28" y="217"/>
                </a:cubicBezTo>
                <a:cubicBezTo>
                  <a:pt x="28" y="216"/>
                  <a:pt x="28" y="216"/>
                  <a:pt x="28" y="216"/>
                </a:cubicBezTo>
                <a:close/>
                <a:moveTo>
                  <a:pt x="110" y="114"/>
                </a:moveTo>
                <a:cubicBezTo>
                  <a:pt x="113" y="115"/>
                  <a:pt x="113" y="115"/>
                  <a:pt x="114" y="114"/>
                </a:cubicBezTo>
                <a:cubicBezTo>
                  <a:pt x="112" y="114"/>
                  <a:pt x="111" y="114"/>
                  <a:pt x="110" y="114"/>
                </a:cubicBezTo>
                <a:close/>
                <a:moveTo>
                  <a:pt x="181" y="125"/>
                </a:moveTo>
                <a:cubicBezTo>
                  <a:pt x="182" y="125"/>
                  <a:pt x="182" y="125"/>
                  <a:pt x="182" y="123"/>
                </a:cubicBezTo>
                <a:cubicBezTo>
                  <a:pt x="181" y="124"/>
                  <a:pt x="181" y="125"/>
                  <a:pt x="181" y="125"/>
                </a:cubicBezTo>
                <a:close/>
                <a:moveTo>
                  <a:pt x="152" y="191"/>
                </a:moveTo>
                <a:cubicBezTo>
                  <a:pt x="151" y="192"/>
                  <a:pt x="151" y="192"/>
                  <a:pt x="152" y="193"/>
                </a:cubicBezTo>
                <a:cubicBezTo>
                  <a:pt x="152" y="193"/>
                  <a:pt x="152" y="193"/>
                  <a:pt x="152" y="193"/>
                </a:cubicBezTo>
                <a:cubicBezTo>
                  <a:pt x="152" y="192"/>
                  <a:pt x="152" y="192"/>
                  <a:pt x="152" y="191"/>
                </a:cubicBezTo>
                <a:close/>
                <a:moveTo>
                  <a:pt x="70" y="191"/>
                </a:moveTo>
                <a:cubicBezTo>
                  <a:pt x="71" y="190"/>
                  <a:pt x="70" y="190"/>
                  <a:pt x="70" y="189"/>
                </a:cubicBezTo>
                <a:cubicBezTo>
                  <a:pt x="69" y="190"/>
                  <a:pt x="69" y="190"/>
                  <a:pt x="70" y="191"/>
                </a:cubicBezTo>
                <a:close/>
                <a:moveTo>
                  <a:pt x="55" y="258"/>
                </a:moveTo>
                <a:cubicBezTo>
                  <a:pt x="55" y="257"/>
                  <a:pt x="53" y="256"/>
                  <a:pt x="52" y="255"/>
                </a:cubicBezTo>
                <a:cubicBezTo>
                  <a:pt x="53" y="256"/>
                  <a:pt x="54" y="257"/>
                  <a:pt x="55" y="258"/>
                </a:cubicBezTo>
                <a:close/>
                <a:moveTo>
                  <a:pt x="127" y="259"/>
                </a:moveTo>
                <a:cubicBezTo>
                  <a:pt x="126" y="259"/>
                  <a:pt x="125" y="259"/>
                  <a:pt x="124" y="260"/>
                </a:cubicBezTo>
                <a:cubicBezTo>
                  <a:pt x="125" y="259"/>
                  <a:pt x="126" y="260"/>
                  <a:pt x="127" y="259"/>
                </a:cubicBezTo>
                <a:close/>
                <a:moveTo>
                  <a:pt x="113" y="119"/>
                </a:moveTo>
                <a:cubicBezTo>
                  <a:pt x="113" y="117"/>
                  <a:pt x="113" y="117"/>
                  <a:pt x="112" y="118"/>
                </a:cubicBezTo>
                <a:cubicBezTo>
                  <a:pt x="112" y="118"/>
                  <a:pt x="113" y="118"/>
                  <a:pt x="113" y="119"/>
                </a:cubicBezTo>
                <a:close/>
                <a:moveTo>
                  <a:pt x="49" y="222"/>
                </a:moveTo>
                <a:cubicBezTo>
                  <a:pt x="49" y="223"/>
                  <a:pt x="49" y="224"/>
                  <a:pt x="50" y="225"/>
                </a:cubicBezTo>
                <a:cubicBezTo>
                  <a:pt x="50" y="224"/>
                  <a:pt x="49" y="223"/>
                  <a:pt x="49" y="222"/>
                </a:cubicBezTo>
                <a:close/>
                <a:moveTo>
                  <a:pt x="22" y="170"/>
                </a:moveTo>
                <a:cubicBezTo>
                  <a:pt x="22" y="170"/>
                  <a:pt x="21" y="170"/>
                  <a:pt x="21" y="170"/>
                </a:cubicBezTo>
                <a:cubicBezTo>
                  <a:pt x="21" y="170"/>
                  <a:pt x="20" y="171"/>
                  <a:pt x="21" y="172"/>
                </a:cubicBezTo>
                <a:cubicBezTo>
                  <a:pt x="21" y="171"/>
                  <a:pt x="21" y="170"/>
                  <a:pt x="22" y="170"/>
                </a:cubicBezTo>
                <a:close/>
                <a:moveTo>
                  <a:pt x="59" y="152"/>
                </a:moveTo>
                <a:cubicBezTo>
                  <a:pt x="60" y="153"/>
                  <a:pt x="60" y="154"/>
                  <a:pt x="60" y="155"/>
                </a:cubicBezTo>
                <a:cubicBezTo>
                  <a:pt x="61" y="154"/>
                  <a:pt x="61" y="154"/>
                  <a:pt x="59" y="152"/>
                </a:cubicBezTo>
                <a:close/>
                <a:moveTo>
                  <a:pt x="134" y="263"/>
                </a:moveTo>
                <a:cubicBezTo>
                  <a:pt x="135" y="263"/>
                  <a:pt x="136" y="263"/>
                  <a:pt x="137" y="262"/>
                </a:cubicBezTo>
                <a:cubicBezTo>
                  <a:pt x="136" y="262"/>
                  <a:pt x="135" y="262"/>
                  <a:pt x="134" y="263"/>
                </a:cubicBezTo>
                <a:close/>
                <a:moveTo>
                  <a:pt x="153" y="196"/>
                </a:moveTo>
                <a:cubicBezTo>
                  <a:pt x="152" y="196"/>
                  <a:pt x="152" y="196"/>
                  <a:pt x="153" y="197"/>
                </a:cubicBezTo>
                <a:cubicBezTo>
                  <a:pt x="153" y="197"/>
                  <a:pt x="153" y="196"/>
                  <a:pt x="153" y="196"/>
                </a:cubicBezTo>
                <a:close/>
                <a:moveTo>
                  <a:pt x="13" y="123"/>
                </a:moveTo>
                <a:cubicBezTo>
                  <a:pt x="13" y="123"/>
                  <a:pt x="14" y="123"/>
                  <a:pt x="14" y="124"/>
                </a:cubicBezTo>
                <a:cubicBezTo>
                  <a:pt x="14" y="123"/>
                  <a:pt x="15" y="123"/>
                  <a:pt x="15" y="123"/>
                </a:cubicBezTo>
                <a:cubicBezTo>
                  <a:pt x="14" y="123"/>
                  <a:pt x="14" y="123"/>
                  <a:pt x="13" y="123"/>
                </a:cubicBezTo>
                <a:close/>
                <a:moveTo>
                  <a:pt x="82" y="271"/>
                </a:moveTo>
                <a:cubicBezTo>
                  <a:pt x="81" y="270"/>
                  <a:pt x="80" y="270"/>
                  <a:pt x="80" y="269"/>
                </a:cubicBezTo>
                <a:cubicBezTo>
                  <a:pt x="80" y="270"/>
                  <a:pt x="80" y="270"/>
                  <a:pt x="82" y="271"/>
                </a:cubicBezTo>
                <a:close/>
                <a:moveTo>
                  <a:pt x="47" y="150"/>
                </a:moveTo>
                <a:cubicBezTo>
                  <a:pt x="47" y="150"/>
                  <a:pt x="47" y="150"/>
                  <a:pt x="47" y="150"/>
                </a:cubicBezTo>
                <a:cubicBezTo>
                  <a:pt x="47" y="151"/>
                  <a:pt x="47" y="151"/>
                  <a:pt x="47" y="152"/>
                </a:cubicBezTo>
                <a:cubicBezTo>
                  <a:pt x="47" y="152"/>
                  <a:pt x="47" y="151"/>
                  <a:pt x="47" y="150"/>
                </a:cubicBezTo>
                <a:close/>
                <a:moveTo>
                  <a:pt x="112" y="257"/>
                </a:moveTo>
                <a:cubicBezTo>
                  <a:pt x="110" y="256"/>
                  <a:pt x="110" y="256"/>
                  <a:pt x="110" y="257"/>
                </a:cubicBezTo>
                <a:cubicBezTo>
                  <a:pt x="111" y="257"/>
                  <a:pt x="111" y="257"/>
                  <a:pt x="112" y="257"/>
                </a:cubicBezTo>
                <a:close/>
                <a:moveTo>
                  <a:pt x="76" y="237"/>
                </a:moveTo>
                <a:cubicBezTo>
                  <a:pt x="76" y="236"/>
                  <a:pt x="77" y="235"/>
                  <a:pt x="77" y="234"/>
                </a:cubicBezTo>
                <a:cubicBezTo>
                  <a:pt x="77" y="234"/>
                  <a:pt x="77" y="234"/>
                  <a:pt x="77" y="234"/>
                </a:cubicBezTo>
                <a:cubicBezTo>
                  <a:pt x="76" y="235"/>
                  <a:pt x="75" y="235"/>
                  <a:pt x="76" y="237"/>
                </a:cubicBezTo>
                <a:close/>
                <a:moveTo>
                  <a:pt x="145" y="257"/>
                </a:moveTo>
                <a:cubicBezTo>
                  <a:pt x="145" y="257"/>
                  <a:pt x="145" y="257"/>
                  <a:pt x="145" y="257"/>
                </a:cubicBezTo>
                <a:cubicBezTo>
                  <a:pt x="146" y="257"/>
                  <a:pt x="146" y="256"/>
                  <a:pt x="146" y="255"/>
                </a:cubicBezTo>
                <a:cubicBezTo>
                  <a:pt x="146" y="256"/>
                  <a:pt x="145" y="256"/>
                  <a:pt x="145" y="257"/>
                </a:cubicBezTo>
                <a:close/>
                <a:moveTo>
                  <a:pt x="183" y="223"/>
                </a:moveTo>
                <a:cubicBezTo>
                  <a:pt x="183" y="223"/>
                  <a:pt x="183" y="223"/>
                  <a:pt x="183" y="223"/>
                </a:cubicBezTo>
                <a:cubicBezTo>
                  <a:pt x="184" y="222"/>
                  <a:pt x="184" y="221"/>
                  <a:pt x="185" y="220"/>
                </a:cubicBezTo>
                <a:cubicBezTo>
                  <a:pt x="185" y="220"/>
                  <a:pt x="184" y="220"/>
                  <a:pt x="184" y="220"/>
                </a:cubicBezTo>
                <a:cubicBezTo>
                  <a:pt x="184" y="221"/>
                  <a:pt x="183" y="222"/>
                  <a:pt x="183" y="223"/>
                </a:cubicBezTo>
                <a:close/>
                <a:moveTo>
                  <a:pt x="183" y="134"/>
                </a:moveTo>
                <a:cubicBezTo>
                  <a:pt x="183" y="134"/>
                  <a:pt x="183" y="134"/>
                  <a:pt x="183" y="134"/>
                </a:cubicBezTo>
                <a:cubicBezTo>
                  <a:pt x="183" y="135"/>
                  <a:pt x="183" y="136"/>
                  <a:pt x="184" y="137"/>
                </a:cubicBezTo>
                <a:cubicBezTo>
                  <a:pt x="184" y="137"/>
                  <a:pt x="184" y="137"/>
                  <a:pt x="184" y="137"/>
                </a:cubicBezTo>
                <a:cubicBezTo>
                  <a:pt x="184" y="136"/>
                  <a:pt x="184" y="135"/>
                  <a:pt x="183" y="134"/>
                </a:cubicBezTo>
                <a:close/>
                <a:moveTo>
                  <a:pt x="43" y="197"/>
                </a:moveTo>
                <a:cubicBezTo>
                  <a:pt x="44" y="196"/>
                  <a:pt x="44" y="195"/>
                  <a:pt x="43" y="194"/>
                </a:cubicBezTo>
                <a:cubicBezTo>
                  <a:pt x="43" y="195"/>
                  <a:pt x="43" y="196"/>
                  <a:pt x="43" y="197"/>
                </a:cubicBezTo>
                <a:close/>
                <a:moveTo>
                  <a:pt x="119" y="137"/>
                </a:moveTo>
                <a:cubicBezTo>
                  <a:pt x="118" y="137"/>
                  <a:pt x="118" y="137"/>
                  <a:pt x="117" y="137"/>
                </a:cubicBezTo>
                <a:cubicBezTo>
                  <a:pt x="118" y="138"/>
                  <a:pt x="118" y="138"/>
                  <a:pt x="119" y="137"/>
                </a:cubicBezTo>
                <a:close/>
                <a:moveTo>
                  <a:pt x="139" y="159"/>
                </a:moveTo>
                <a:cubicBezTo>
                  <a:pt x="139" y="160"/>
                  <a:pt x="139" y="160"/>
                  <a:pt x="140" y="161"/>
                </a:cubicBezTo>
                <a:cubicBezTo>
                  <a:pt x="140" y="161"/>
                  <a:pt x="139" y="160"/>
                  <a:pt x="139" y="159"/>
                </a:cubicBezTo>
                <a:close/>
                <a:moveTo>
                  <a:pt x="153" y="178"/>
                </a:moveTo>
                <a:cubicBezTo>
                  <a:pt x="153" y="178"/>
                  <a:pt x="153" y="179"/>
                  <a:pt x="152" y="180"/>
                </a:cubicBezTo>
                <a:cubicBezTo>
                  <a:pt x="154" y="179"/>
                  <a:pt x="154" y="179"/>
                  <a:pt x="153" y="178"/>
                </a:cubicBezTo>
                <a:close/>
                <a:moveTo>
                  <a:pt x="127" y="196"/>
                </a:moveTo>
                <a:cubicBezTo>
                  <a:pt x="127" y="195"/>
                  <a:pt x="127" y="195"/>
                  <a:pt x="126" y="194"/>
                </a:cubicBezTo>
                <a:cubicBezTo>
                  <a:pt x="126" y="195"/>
                  <a:pt x="127" y="196"/>
                  <a:pt x="127" y="196"/>
                </a:cubicBezTo>
                <a:close/>
                <a:moveTo>
                  <a:pt x="173" y="209"/>
                </a:moveTo>
                <a:cubicBezTo>
                  <a:pt x="173" y="209"/>
                  <a:pt x="173" y="209"/>
                  <a:pt x="173" y="209"/>
                </a:cubicBezTo>
                <a:cubicBezTo>
                  <a:pt x="173" y="210"/>
                  <a:pt x="173" y="210"/>
                  <a:pt x="173" y="211"/>
                </a:cubicBezTo>
                <a:cubicBezTo>
                  <a:pt x="173" y="210"/>
                  <a:pt x="173" y="210"/>
                  <a:pt x="173" y="209"/>
                </a:cubicBezTo>
                <a:close/>
                <a:moveTo>
                  <a:pt x="160" y="246"/>
                </a:moveTo>
                <a:cubicBezTo>
                  <a:pt x="160" y="246"/>
                  <a:pt x="159" y="246"/>
                  <a:pt x="159" y="246"/>
                </a:cubicBezTo>
                <a:cubicBezTo>
                  <a:pt x="159" y="246"/>
                  <a:pt x="158" y="246"/>
                  <a:pt x="158" y="248"/>
                </a:cubicBezTo>
                <a:cubicBezTo>
                  <a:pt x="158" y="247"/>
                  <a:pt x="159" y="246"/>
                  <a:pt x="160" y="246"/>
                </a:cubicBezTo>
                <a:close/>
                <a:moveTo>
                  <a:pt x="141" y="151"/>
                </a:moveTo>
                <a:cubicBezTo>
                  <a:pt x="140" y="152"/>
                  <a:pt x="140" y="153"/>
                  <a:pt x="141" y="154"/>
                </a:cubicBezTo>
                <a:cubicBezTo>
                  <a:pt x="141" y="153"/>
                  <a:pt x="141" y="152"/>
                  <a:pt x="141" y="151"/>
                </a:cubicBezTo>
                <a:close/>
                <a:moveTo>
                  <a:pt x="19" y="189"/>
                </a:moveTo>
                <a:cubicBezTo>
                  <a:pt x="19" y="190"/>
                  <a:pt x="19" y="190"/>
                  <a:pt x="18" y="191"/>
                </a:cubicBezTo>
                <a:cubicBezTo>
                  <a:pt x="19" y="191"/>
                  <a:pt x="20" y="190"/>
                  <a:pt x="19" y="189"/>
                </a:cubicBezTo>
                <a:close/>
                <a:moveTo>
                  <a:pt x="116" y="124"/>
                </a:moveTo>
                <a:cubicBezTo>
                  <a:pt x="116" y="124"/>
                  <a:pt x="116" y="123"/>
                  <a:pt x="117" y="123"/>
                </a:cubicBezTo>
                <a:cubicBezTo>
                  <a:pt x="116" y="123"/>
                  <a:pt x="116" y="123"/>
                  <a:pt x="115" y="123"/>
                </a:cubicBezTo>
                <a:cubicBezTo>
                  <a:pt x="115" y="123"/>
                  <a:pt x="115" y="123"/>
                  <a:pt x="115" y="123"/>
                </a:cubicBezTo>
                <a:cubicBezTo>
                  <a:pt x="115" y="123"/>
                  <a:pt x="116" y="124"/>
                  <a:pt x="116" y="124"/>
                </a:cubicBezTo>
                <a:close/>
                <a:moveTo>
                  <a:pt x="26" y="140"/>
                </a:moveTo>
                <a:cubicBezTo>
                  <a:pt x="27" y="139"/>
                  <a:pt x="27" y="139"/>
                  <a:pt x="27" y="138"/>
                </a:cubicBezTo>
                <a:cubicBezTo>
                  <a:pt x="27" y="138"/>
                  <a:pt x="26" y="139"/>
                  <a:pt x="26" y="140"/>
                </a:cubicBezTo>
                <a:close/>
                <a:moveTo>
                  <a:pt x="170" y="143"/>
                </a:moveTo>
                <a:cubicBezTo>
                  <a:pt x="170" y="143"/>
                  <a:pt x="169" y="143"/>
                  <a:pt x="169" y="143"/>
                </a:cubicBezTo>
                <a:cubicBezTo>
                  <a:pt x="169" y="144"/>
                  <a:pt x="169" y="144"/>
                  <a:pt x="170" y="145"/>
                </a:cubicBezTo>
                <a:cubicBezTo>
                  <a:pt x="170" y="144"/>
                  <a:pt x="170" y="144"/>
                  <a:pt x="170" y="143"/>
                </a:cubicBezTo>
                <a:close/>
                <a:moveTo>
                  <a:pt x="31" y="143"/>
                </a:moveTo>
                <a:cubicBezTo>
                  <a:pt x="30" y="144"/>
                  <a:pt x="30" y="144"/>
                  <a:pt x="30" y="145"/>
                </a:cubicBezTo>
                <a:cubicBezTo>
                  <a:pt x="31" y="144"/>
                  <a:pt x="31" y="144"/>
                  <a:pt x="31" y="143"/>
                </a:cubicBezTo>
                <a:close/>
                <a:moveTo>
                  <a:pt x="143" y="197"/>
                </a:moveTo>
                <a:cubicBezTo>
                  <a:pt x="142" y="197"/>
                  <a:pt x="142" y="196"/>
                  <a:pt x="141" y="196"/>
                </a:cubicBezTo>
                <a:cubicBezTo>
                  <a:pt x="142" y="197"/>
                  <a:pt x="142" y="197"/>
                  <a:pt x="143" y="197"/>
                </a:cubicBezTo>
                <a:close/>
                <a:moveTo>
                  <a:pt x="128" y="270"/>
                </a:moveTo>
                <a:cubicBezTo>
                  <a:pt x="129" y="270"/>
                  <a:pt x="130" y="270"/>
                  <a:pt x="130" y="270"/>
                </a:cubicBezTo>
                <a:cubicBezTo>
                  <a:pt x="129" y="269"/>
                  <a:pt x="129" y="269"/>
                  <a:pt x="128" y="270"/>
                </a:cubicBezTo>
                <a:close/>
                <a:moveTo>
                  <a:pt x="57" y="157"/>
                </a:moveTo>
                <a:cubicBezTo>
                  <a:pt x="58" y="156"/>
                  <a:pt x="57" y="155"/>
                  <a:pt x="57" y="155"/>
                </a:cubicBezTo>
                <a:cubicBezTo>
                  <a:pt x="57" y="155"/>
                  <a:pt x="57" y="156"/>
                  <a:pt x="57" y="157"/>
                </a:cubicBezTo>
                <a:close/>
                <a:moveTo>
                  <a:pt x="102" y="125"/>
                </a:moveTo>
                <a:cubicBezTo>
                  <a:pt x="100" y="126"/>
                  <a:pt x="100" y="126"/>
                  <a:pt x="100" y="127"/>
                </a:cubicBezTo>
                <a:cubicBezTo>
                  <a:pt x="101" y="127"/>
                  <a:pt x="101" y="126"/>
                  <a:pt x="102" y="125"/>
                </a:cubicBezTo>
                <a:close/>
                <a:moveTo>
                  <a:pt x="163" y="215"/>
                </a:moveTo>
                <a:cubicBezTo>
                  <a:pt x="163" y="214"/>
                  <a:pt x="163" y="214"/>
                  <a:pt x="162" y="213"/>
                </a:cubicBezTo>
                <a:cubicBezTo>
                  <a:pt x="162" y="214"/>
                  <a:pt x="162" y="214"/>
                  <a:pt x="163" y="215"/>
                </a:cubicBezTo>
                <a:close/>
                <a:moveTo>
                  <a:pt x="40" y="136"/>
                </a:moveTo>
                <a:cubicBezTo>
                  <a:pt x="40" y="136"/>
                  <a:pt x="40" y="136"/>
                  <a:pt x="40" y="136"/>
                </a:cubicBezTo>
                <a:cubicBezTo>
                  <a:pt x="40" y="136"/>
                  <a:pt x="41" y="136"/>
                  <a:pt x="41" y="135"/>
                </a:cubicBezTo>
                <a:cubicBezTo>
                  <a:pt x="41" y="135"/>
                  <a:pt x="41" y="135"/>
                  <a:pt x="41" y="135"/>
                </a:cubicBezTo>
                <a:cubicBezTo>
                  <a:pt x="40" y="135"/>
                  <a:pt x="40" y="135"/>
                  <a:pt x="40" y="135"/>
                </a:cubicBezTo>
                <a:cubicBezTo>
                  <a:pt x="40" y="135"/>
                  <a:pt x="40" y="136"/>
                  <a:pt x="40" y="136"/>
                </a:cubicBezTo>
                <a:close/>
                <a:moveTo>
                  <a:pt x="203" y="119"/>
                </a:moveTo>
                <a:cubicBezTo>
                  <a:pt x="204" y="118"/>
                  <a:pt x="204" y="118"/>
                  <a:pt x="203" y="118"/>
                </a:cubicBezTo>
                <a:cubicBezTo>
                  <a:pt x="203" y="118"/>
                  <a:pt x="203" y="119"/>
                  <a:pt x="203" y="119"/>
                </a:cubicBezTo>
                <a:close/>
                <a:moveTo>
                  <a:pt x="187" y="132"/>
                </a:moveTo>
                <a:cubicBezTo>
                  <a:pt x="186" y="132"/>
                  <a:pt x="186" y="132"/>
                  <a:pt x="186" y="133"/>
                </a:cubicBezTo>
                <a:cubicBezTo>
                  <a:pt x="186" y="133"/>
                  <a:pt x="186" y="133"/>
                  <a:pt x="186" y="133"/>
                </a:cubicBezTo>
                <a:cubicBezTo>
                  <a:pt x="187" y="132"/>
                  <a:pt x="187" y="132"/>
                  <a:pt x="187" y="132"/>
                </a:cubicBezTo>
                <a:close/>
                <a:moveTo>
                  <a:pt x="16" y="139"/>
                </a:moveTo>
                <a:cubicBezTo>
                  <a:pt x="16" y="139"/>
                  <a:pt x="16" y="139"/>
                  <a:pt x="17" y="139"/>
                </a:cubicBezTo>
                <a:cubicBezTo>
                  <a:pt x="17" y="139"/>
                  <a:pt x="17" y="138"/>
                  <a:pt x="17" y="137"/>
                </a:cubicBezTo>
                <a:cubicBezTo>
                  <a:pt x="17" y="138"/>
                  <a:pt x="16" y="138"/>
                  <a:pt x="16" y="139"/>
                </a:cubicBezTo>
                <a:close/>
                <a:moveTo>
                  <a:pt x="95" y="115"/>
                </a:moveTo>
                <a:cubicBezTo>
                  <a:pt x="96" y="115"/>
                  <a:pt x="96" y="115"/>
                  <a:pt x="96" y="116"/>
                </a:cubicBezTo>
                <a:cubicBezTo>
                  <a:pt x="96" y="115"/>
                  <a:pt x="96" y="115"/>
                  <a:pt x="97" y="115"/>
                </a:cubicBezTo>
                <a:cubicBezTo>
                  <a:pt x="96" y="115"/>
                  <a:pt x="96" y="115"/>
                  <a:pt x="95" y="115"/>
                </a:cubicBezTo>
                <a:close/>
                <a:moveTo>
                  <a:pt x="46" y="228"/>
                </a:moveTo>
                <a:cubicBezTo>
                  <a:pt x="46" y="228"/>
                  <a:pt x="46" y="228"/>
                  <a:pt x="46" y="228"/>
                </a:cubicBezTo>
                <a:cubicBezTo>
                  <a:pt x="46" y="228"/>
                  <a:pt x="46" y="227"/>
                  <a:pt x="46" y="227"/>
                </a:cubicBezTo>
                <a:cubicBezTo>
                  <a:pt x="46" y="227"/>
                  <a:pt x="46" y="227"/>
                  <a:pt x="45" y="227"/>
                </a:cubicBezTo>
                <a:cubicBezTo>
                  <a:pt x="46" y="228"/>
                  <a:pt x="46" y="228"/>
                  <a:pt x="46" y="228"/>
                </a:cubicBezTo>
                <a:close/>
                <a:moveTo>
                  <a:pt x="44" y="148"/>
                </a:moveTo>
                <a:cubicBezTo>
                  <a:pt x="44" y="148"/>
                  <a:pt x="44" y="148"/>
                  <a:pt x="44" y="148"/>
                </a:cubicBezTo>
                <a:cubicBezTo>
                  <a:pt x="44" y="148"/>
                  <a:pt x="43" y="148"/>
                  <a:pt x="43" y="149"/>
                </a:cubicBezTo>
                <a:cubicBezTo>
                  <a:pt x="43" y="149"/>
                  <a:pt x="43" y="149"/>
                  <a:pt x="43" y="149"/>
                </a:cubicBezTo>
                <a:cubicBezTo>
                  <a:pt x="44" y="149"/>
                  <a:pt x="44" y="148"/>
                  <a:pt x="44" y="148"/>
                </a:cubicBezTo>
                <a:close/>
                <a:moveTo>
                  <a:pt x="180" y="178"/>
                </a:moveTo>
                <a:cubicBezTo>
                  <a:pt x="180" y="178"/>
                  <a:pt x="180" y="178"/>
                  <a:pt x="180" y="178"/>
                </a:cubicBezTo>
                <a:cubicBezTo>
                  <a:pt x="180" y="177"/>
                  <a:pt x="180" y="177"/>
                  <a:pt x="179" y="176"/>
                </a:cubicBezTo>
                <a:cubicBezTo>
                  <a:pt x="179" y="176"/>
                  <a:pt x="179" y="176"/>
                  <a:pt x="179" y="176"/>
                </a:cubicBezTo>
                <a:cubicBezTo>
                  <a:pt x="179" y="177"/>
                  <a:pt x="180" y="177"/>
                  <a:pt x="180" y="178"/>
                </a:cubicBezTo>
                <a:close/>
                <a:moveTo>
                  <a:pt x="196" y="160"/>
                </a:moveTo>
                <a:cubicBezTo>
                  <a:pt x="196" y="160"/>
                  <a:pt x="196" y="160"/>
                  <a:pt x="197" y="160"/>
                </a:cubicBezTo>
                <a:cubicBezTo>
                  <a:pt x="196" y="159"/>
                  <a:pt x="196" y="159"/>
                  <a:pt x="196" y="158"/>
                </a:cubicBezTo>
                <a:cubicBezTo>
                  <a:pt x="196" y="158"/>
                  <a:pt x="196" y="158"/>
                  <a:pt x="196" y="158"/>
                </a:cubicBezTo>
                <a:cubicBezTo>
                  <a:pt x="196" y="159"/>
                  <a:pt x="196" y="159"/>
                  <a:pt x="196" y="160"/>
                </a:cubicBezTo>
                <a:close/>
                <a:moveTo>
                  <a:pt x="175" y="154"/>
                </a:moveTo>
                <a:cubicBezTo>
                  <a:pt x="175" y="154"/>
                  <a:pt x="175" y="154"/>
                  <a:pt x="175" y="154"/>
                </a:cubicBezTo>
                <a:cubicBezTo>
                  <a:pt x="174" y="155"/>
                  <a:pt x="174" y="155"/>
                  <a:pt x="174" y="156"/>
                </a:cubicBezTo>
                <a:cubicBezTo>
                  <a:pt x="174" y="156"/>
                  <a:pt x="174" y="156"/>
                  <a:pt x="174" y="156"/>
                </a:cubicBezTo>
                <a:cubicBezTo>
                  <a:pt x="175" y="155"/>
                  <a:pt x="175" y="155"/>
                  <a:pt x="175" y="154"/>
                </a:cubicBezTo>
                <a:close/>
                <a:moveTo>
                  <a:pt x="75" y="175"/>
                </a:moveTo>
                <a:cubicBezTo>
                  <a:pt x="74" y="176"/>
                  <a:pt x="74" y="177"/>
                  <a:pt x="75" y="177"/>
                </a:cubicBezTo>
                <a:cubicBezTo>
                  <a:pt x="75" y="176"/>
                  <a:pt x="75" y="176"/>
                  <a:pt x="75" y="175"/>
                </a:cubicBezTo>
                <a:close/>
                <a:moveTo>
                  <a:pt x="168" y="125"/>
                </a:moveTo>
                <a:cubicBezTo>
                  <a:pt x="168" y="125"/>
                  <a:pt x="168" y="124"/>
                  <a:pt x="168" y="124"/>
                </a:cubicBezTo>
                <a:cubicBezTo>
                  <a:pt x="167" y="124"/>
                  <a:pt x="167" y="124"/>
                  <a:pt x="167" y="124"/>
                </a:cubicBezTo>
                <a:cubicBezTo>
                  <a:pt x="167" y="124"/>
                  <a:pt x="167" y="125"/>
                  <a:pt x="168" y="125"/>
                </a:cubicBezTo>
                <a:close/>
                <a:moveTo>
                  <a:pt x="45" y="252"/>
                </a:moveTo>
                <a:cubicBezTo>
                  <a:pt x="45" y="252"/>
                  <a:pt x="45" y="252"/>
                  <a:pt x="46" y="252"/>
                </a:cubicBezTo>
                <a:cubicBezTo>
                  <a:pt x="45" y="251"/>
                  <a:pt x="45" y="251"/>
                  <a:pt x="45" y="251"/>
                </a:cubicBezTo>
                <a:cubicBezTo>
                  <a:pt x="45" y="251"/>
                  <a:pt x="45" y="251"/>
                  <a:pt x="45" y="251"/>
                </a:cubicBezTo>
                <a:cubicBezTo>
                  <a:pt x="45" y="251"/>
                  <a:pt x="45" y="252"/>
                  <a:pt x="45" y="252"/>
                </a:cubicBezTo>
                <a:close/>
                <a:moveTo>
                  <a:pt x="122" y="271"/>
                </a:moveTo>
                <a:cubicBezTo>
                  <a:pt x="122" y="272"/>
                  <a:pt x="123" y="272"/>
                  <a:pt x="123" y="271"/>
                </a:cubicBezTo>
                <a:cubicBezTo>
                  <a:pt x="123" y="271"/>
                  <a:pt x="122" y="271"/>
                  <a:pt x="122" y="271"/>
                </a:cubicBezTo>
                <a:close/>
                <a:moveTo>
                  <a:pt x="18" y="209"/>
                </a:moveTo>
                <a:cubicBezTo>
                  <a:pt x="18" y="209"/>
                  <a:pt x="18" y="209"/>
                  <a:pt x="18" y="209"/>
                </a:cubicBezTo>
                <a:cubicBezTo>
                  <a:pt x="18" y="210"/>
                  <a:pt x="18" y="210"/>
                  <a:pt x="18" y="211"/>
                </a:cubicBezTo>
                <a:cubicBezTo>
                  <a:pt x="18" y="211"/>
                  <a:pt x="18" y="211"/>
                  <a:pt x="18" y="211"/>
                </a:cubicBezTo>
                <a:cubicBezTo>
                  <a:pt x="18" y="210"/>
                  <a:pt x="18" y="210"/>
                  <a:pt x="18" y="209"/>
                </a:cubicBezTo>
                <a:close/>
                <a:moveTo>
                  <a:pt x="144" y="127"/>
                </a:moveTo>
                <a:cubicBezTo>
                  <a:pt x="144" y="127"/>
                  <a:pt x="144" y="127"/>
                  <a:pt x="144" y="127"/>
                </a:cubicBezTo>
                <a:cubicBezTo>
                  <a:pt x="144" y="127"/>
                  <a:pt x="144" y="127"/>
                  <a:pt x="143" y="127"/>
                </a:cubicBezTo>
                <a:cubicBezTo>
                  <a:pt x="143" y="127"/>
                  <a:pt x="143" y="128"/>
                  <a:pt x="143" y="128"/>
                </a:cubicBezTo>
                <a:cubicBezTo>
                  <a:pt x="144" y="128"/>
                  <a:pt x="144" y="127"/>
                  <a:pt x="144" y="127"/>
                </a:cubicBezTo>
                <a:close/>
                <a:moveTo>
                  <a:pt x="120" y="134"/>
                </a:moveTo>
                <a:cubicBezTo>
                  <a:pt x="120" y="134"/>
                  <a:pt x="119" y="133"/>
                  <a:pt x="119" y="134"/>
                </a:cubicBezTo>
                <a:cubicBezTo>
                  <a:pt x="119" y="134"/>
                  <a:pt x="120" y="134"/>
                  <a:pt x="120" y="134"/>
                </a:cubicBezTo>
                <a:close/>
                <a:moveTo>
                  <a:pt x="161" y="132"/>
                </a:moveTo>
                <a:cubicBezTo>
                  <a:pt x="161" y="131"/>
                  <a:pt x="160" y="131"/>
                  <a:pt x="160" y="131"/>
                </a:cubicBezTo>
                <a:cubicBezTo>
                  <a:pt x="160" y="131"/>
                  <a:pt x="160" y="131"/>
                  <a:pt x="161" y="132"/>
                </a:cubicBezTo>
                <a:close/>
                <a:moveTo>
                  <a:pt x="77" y="153"/>
                </a:moveTo>
                <a:cubicBezTo>
                  <a:pt x="77" y="153"/>
                  <a:pt x="77" y="153"/>
                  <a:pt x="77" y="153"/>
                </a:cubicBezTo>
                <a:cubicBezTo>
                  <a:pt x="77" y="153"/>
                  <a:pt x="77" y="152"/>
                  <a:pt x="77" y="152"/>
                </a:cubicBezTo>
                <a:cubicBezTo>
                  <a:pt x="77" y="152"/>
                  <a:pt x="77" y="152"/>
                  <a:pt x="77" y="152"/>
                </a:cubicBezTo>
                <a:cubicBezTo>
                  <a:pt x="77" y="152"/>
                  <a:pt x="77" y="153"/>
                  <a:pt x="77" y="153"/>
                </a:cubicBezTo>
                <a:close/>
                <a:moveTo>
                  <a:pt x="174" y="147"/>
                </a:moveTo>
                <a:cubicBezTo>
                  <a:pt x="174" y="147"/>
                  <a:pt x="174" y="147"/>
                  <a:pt x="174" y="147"/>
                </a:cubicBezTo>
                <a:cubicBezTo>
                  <a:pt x="173" y="147"/>
                  <a:pt x="173" y="147"/>
                  <a:pt x="173" y="147"/>
                </a:cubicBezTo>
                <a:cubicBezTo>
                  <a:pt x="173" y="147"/>
                  <a:pt x="173" y="147"/>
                  <a:pt x="173" y="147"/>
                </a:cubicBezTo>
                <a:cubicBezTo>
                  <a:pt x="173" y="147"/>
                  <a:pt x="174" y="147"/>
                  <a:pt x="174" y="147"/>
                </a:cubicBezTo>
                <a:close/>
                <a:moveTo>
                  <a:pt x="131" y="128"/>
                </a:moveTo>
                <a:cubicBezTo>
                  <a:pt x="131" y="128"/>
                  <a:pt x="131" y="128"/>
                  <a:pt x="131" y="128"/>
                </a:cubicBezTo>
                <a:cubicBezTo>
                  <a:pt x="132" y="128"/>
                  <a:pt x="132" y="128"/>
                  <a:pt x="132" y="128"/>
                </a:cubicBezTo>
                <a:cubicBezTo>
                  <a:pt x="132" y="128"/>
                  <a:pt x="132" y="128"/>
                  <a:pt x="132" y="128"/>
                </a:cubicBezTo>
                <a:cubicBezTo>
                  <a:pt x="132" y="128"/>
                  <a:pt x="132" y="128"/>
                  <a:pt x="131" y="128"/>
                </a:cubicBezTo>
                <a:close/>
                <a:moveTo>
                  <a:pt x="118" y="126"/>
                </a:moveTo>
                <a:cubicBezTo>
                  <a:pt x="118" y="126"/>
                  <a:pt x="118" y="126"/>
                  <a:pt x="118" y="126"/>
                </a:cubicBezTo>
                <a:cubicBezTo>
                  <a:pt x="118" y="127"/>
                  <a:pt x="118" y="127"/>
                  <a:pt x="119" y="127"/>
                </a:cubicBezTo>
                <a:cubicBezTo>
                  <a:pt x="119" y="127"/>
                  <a:pt x="119" y="127"/>
                  <a:pt x="119" y="127"/>
                </a:cubicBezTo>
                <a:cubicBezTo>
                  <a:pt x="119" y="127"/>
                  <a:pt x="118" y="126"/>
                  <a:pt x="118" y="126"/>
                </a:cubicBezTo>
                <a:close/>
                <a:moveTo>
                  <a:pt x="91" y="138"/>
                </a:moveTo>
                <a:cubicBezTo>
                  <a:pt x="91" y="138"/>
                  <a:pt x="91" y="138"/>
                  <a:pt x="91" y="138"/>
                </a:cubicBezTo>
                <a:cubicBezTo>
                  <a:pt x="91" y="138"/>
                  <a:pt x="91" y="138"/>
                  <a:pt x="91" y="137"/>
                </a:cubicBezTo>
                <a:cubicBezTo>
                  <a:pt x="91" y="137"/>
                  <a:pt x="91" y="137"/>
                  <a:pt x="91" y="137"/>
                </a:cubicBezTo>
                <a:cubicBezTo>
                  <a:pt x="91" y="138"/>
                  <a:pt x="91" y="138"/>
                  <a:pt x="91" y="138"/>
                </a:cubicBezTo>
                <a:close/>
                <a:moveTo>
                  <a:pt x="156" y="140"/>
                </a:moveTo>
                <a:cubicBezTo>
                  <a:pt x="157" y="140"/>
                  <a:pt x="157" y="140"/>
                  <a:pt x="157" y="140"/>
                </a:cubicBezTo>
                <a:cubicBezTo>
                  <a:pt x="157" y="140"/>
                  <a:pt x="157" y="140"/>
                  <a:pt x="156" y="140"/>
                </a:cubicBezTo>
                <a:close/>
                <a:moveTo>
                  <a:pt x="21" y="224"/>
                </a:moveTo>
                <a:cubicBezTo>
                  <a:pt x="21" y="224"/>
                  <a:pt x="21" y="224"/>
                  <a:pt x="21" y="224"/>
                </a:cubicBezTo>
                <a:cubicBezTo>
                  <a:pt x="21" y="224"/>
                  <a:pt x="21" y="225"/>
                  <a:pt x="21" y="225"/>
                </a:cubicBezTo>
                <a:cubicBezTo>
                  <a:pt x="21" y="225"/>
                  <a:pt x="21" y="225"/>
                  <a:pt x="22" y="225"/>
                </a:cubicBezTo>
                <a:cubicBezTo>
                  <a:pt x="21" y="225"/>
                  <a:pt x="21" y="224"/>
                  <a:pt x="21" y="224"/>
                </a:cubicBezTo>
                <a:close/>
                <a:moveTo>
                  <a:pt x="196" y="174"/>
                </a:moveTo>
                <a:cubicBezTo>
                  <a:pt x="196" y="174"/>
                  <a:pt x="196" y="174"/>
                  <a:pt x="196" y="174"/>
                </a:cubicBezTo>
                <a:cubicBezTo>
                  <a:pt x="196" y="174"/>
                  <a:pt x="196" y="175"/>
                  <a:pt x="196" y="175"/>
                </a:cubicBezTo>
                <a:cubicBezTo>
                  <a:pt x="196" y="175"/>
                  <a:pt x="196" y="175"/>
                  <a:pt x="196" y="175"/>
                </a:cubicBezTo>
                <a:cubicBezTo>
                  <a:pt x="196" y="175"/>
                  <a:pt x="196" y="174"/>
                  <a:pt x="196" y="174"/>
                </a:cubicBezTo>
                <a:close/>
                <a:moveTo>
                  <a:pt x="144" y="130"/>
                </a:moveTo>
                <a:cubicBezTo>
                  <a:pt x="144" y="130"/>
                  <a:pt x="143" y="130"/>
                  <a:pt x="143" y="130"/>
                </a:cubicBezTo>
                <a:cubicBezTo>
                  <a:pt x="143" y="130"/>
                  <a:pt x="143" y="130"/>
                  <a:pt x="143" y="130"/>
                </a:cubicBezTo>
                <a:cubicBezTo>
                  <a:pt x="143" y="131"/>
                  <a:pt x="143" y="131"/>
                  <a:pt x="143" y="131"/>
                </a:cubicBezTo>
                <a:cubicBezTo>
                  <a:pt x="143" y="131"/>
                  <a:pt x="144" y="131"/>
                  <a:pt x="144" y="130"/>
                </a:cubicBezTo>
                <a:close/>
                <a:moveTo>
                  <a:pt x="149" y="139"/>
                </a:moveTo>
                <a:cubicBezTo>
                  <a:pt x="149" y="139"/>
                  <a:pt x="149" y="139"/>
                  <a:pt x="150" y="140"/>
                </a:cubicBezTo>
                <a:cubicBezTo>
                  <a:pt x="150" y="139"/>
                  <a:pt x="150" y="138"/>
                  <a:pt x="149" y="139"/>
                </a:cubicBezTo>
                <a:close/>
                <a:moveTo>
                  <a:pt x="170" y="131"/>
                </a:moveTo>
                <a:cubicBezTo>
                  <a:pt x="170" y="131"/>
                  <a:pt x="170" y="131"/>
                  <a:pt x="170" y="131"/>
                </a:cubicBezTo>
                <a:cubicBezTo>
                  <a:pt x="170" y="131"/>
                  <a:pt x="170" y="131"/>
                  <a:pt x="169" y="131"/>
                </a:cubicBezTo>
                <a:cubicBezTo>
                  <a:pt x="169" y="131"/>
                  <a:pt x="169" y="131"/>
                  <a:pt x="169" y="131"/>
                </a:cubicBezTo>
                <a:cubicBezTo>
                  <a:pt x="170" y="131"/>
                  <a:pt x="170" y="131"/>
                  <a:pt x="170" y="131"/>
                </a:cubicBezTo>
                <a:close/>
                <a:moveTo>
                  <a:pt x="100" y="141"/>
                </a:moveTo>
                <a:cubicBezTo>
                  <a:pt x="100" y="141"/>
                  <a:pt x="100" y="141"/>
                  <a:pt x="100" y="141"/>
                </a:cubicBezTo>
                <a:cubicBezTo>
                  <a:pt x="100" y="141"/>
                  <a:pt x="99" y="141"/>
                  <a:pt x="99" y="141"/>
                </a:cubicBezTo>
                <a:cubicBezTo>
                  <a:pt x="99" y="141"/>
                  <a:pt x="99" y="141"/>
                  <a:pt x="99" y="141"/>
                </a:cubicBezTo>
                <a:cubicBezTo>
                  <a:pt x="99" y="141"/>
                  <a:pt x="100" y="141"/>
                  <a:pt x="100" y="14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72" name="Freeform 371"/>
          <p:cNvSpPr>
            <a:spLocks noEditPoints="1"/>
          </p:cNvSpPr>
          <p:nvPr/>
        </p:nvSpPr>
        <p:spPr bwMode="auto">
          <a:xfrm>
            <a:off x="9528176" y="3694113"/>
            <a:ext cx="422275" cy="736600"/>
          </a:xfrm>
          <a:custGeom>
            <a:gdLst>
              <a:gd fmla="*/ 165 w 171" name="T0"/>
              <a:gd fmla="*/ 242 h 298" name="T1"/>
              <a:gd fmla="*/ 50 w 171" name="T2"/>
              <a:gd fmla="*/ 29 h 298" name="T3"/>
              <a:gd fmla="*/ 10 w 171" name="T4"/>
              <a:gd fmla="*/ 258 h 298" name="T5"/>
              <a:gd fmla="*/ 97 w 171" name="T6"/>
              <a:gd fmla="*/ 294 h 298" name="T7"/>
              <a:gd fmla="*/ 123 w 171" name="T8"/>
              <a:gd fmla="*/ 186 h 298" name="T9"/>
              <a:gd fmla="*/ 75 w 171" name="T10"/>
              <a:gd fmla="*/ 254 h 298" name="T11"/>
              <a:gd fmla="*/ 31 w 171" name="T12"/>
              <a:gd fmla="*/ 242 h 298" name="T13"/>
              <a:gd fmla="*/ 92 w 171" name="T14"/>
              <a:gd fmla="*/ 220 h 298" name="T15"/>
              <a:gd fmla="*/ 130 w 171" name="T16"/>
              <a:gd fmla="*/ 254 h 298" name="T17"/>
              <a:gd fmla="*/ 122 w 171" name="T18"/>
              <a:gd fmla="*/ 188 h 298" name="T19"/>
              <a:gd fmla="*/ 109 w 171" name="T20"/>
              <a:gd fmla="*/ 244 h 298" name="T21"/>
              <a:gd fmla="*/ 158 w 171" name="T22"/>
              <a:gd fmla="*/ 48 h 298" name="T23"/>
              <a:gd fmla="*/ 147 w 171" name="T24"/>
              <a:gd fmla="*/ 182 h 298" name="T25"/>
              <a:gd fmla="*/ 155 w 171" name="T26"/>
              <a:gd fmla="*/ 176 h 298" name="T27"/>
              <a:gd fmla="*/ 149 w 171" name="T28"/>
              <a:gd fmla="*/ 234 h 298" name="T29"/>
              <a:gd fmla="*/ 107 w 171" name="T30"/>
              <a:gd fmla="*/ 264 h 298" name="T31"/>
              <a:gd fmla="*/ 12 w 171" name="T32"/>
              <a:gd fmla="*/ 269 h 298" name="T33"/>
              <a:gd fmla="*/ 64 w 171" name="T34"/>
              <a:gd fmla="*/ 192 h 298" name="T35"/>
              <a:gd fmla="*/ 54 w 171" name="T36"/>
              <a:gd fmla="*/ 211 h 298" name="T37"/>
              <a:gd fmla="*/ 134 w 171" name="T38"/>
              <a:gd fmla="*/ 288 h 298" name="T39"/>
              <a:gd fmla="*/ 150 w 171" name="T40"/>
              <a:gd fmla="*/ 49 h 298" name="T41"/>
              <a:gd fmla="*/ 49 w 171" name="T42"/>
              <a:gd fmla="*/ 197 h 298" name="T43"/>
              <a:gd fmla="*/ 141 w 171" name="T44"/>
              <a:gd fmla="*/ 6 h 298" name="T45"/>
              <a:gd fmla="*/ 119 w 171" name="T46"/>
              <a:gd fmla="*/ 262 h 298" name="T47"/>
              <a:gd fmla="*/ 120 w 171" name="T48"/>
              <a:gd fmla="*/ 48 h 298" name="T49"/>
              <a:gd fmla="*/ 47 w 171" name="T50"/>
              <a:gd fmla="*/ 281 h 298" name="T51"/>
              <a:gd fmla="*/ 33 w 171" name="T52"/>
              <a:gd fmla="*/ 270 h 298" name="T53"/>
              <a:gd fmla="*/ 4 w 171" name="T54"/>
              <a:gd fmla="*/ 82 h 298" name="T55"/>
              <a:gd fmla="*/ 16 w 171" name="T56"/>
              <a:gd fmla="*/ 209 h 298" name="T57"/>
              <a:gd fmla="*/ 22 w 171" name="T58"/>
              <a:gd fmla="*/ 221 h 298" name="T59"/>
              <a:gd fmla="*/ 23 w 171" name="T60"/>
              <a:gd fmla="*/ 206 h 298" name="T61"/>
              <a:gd fmla="*/ 49 w 171" name="T62"/>
              <a:gd fmla="*/ 286 h 298" name="T63"/>
              <a:gd fmla="*/ 19 w 171" name="T64"/>
              <a:gd fmla="*/ 123 h 298" name="T65"/>
              <a:gd fmla="*/ 15 w 171" name="T66"/>
              <a:gd fmla="*/ 147 h 298" name="T67"/>
              <a:gd fmla="*/ 108 w 171" name="T68"/>
              <a:gd fmla="*/ 234 h 298" name="T69"/>
              <a:gd fmla="*/ 126 w 171" name="T70"/>
              <a:gd fmla="*/ 203 h 298" name="T71"/>
              <a:gd fmla="*/ 52 w 171" name="T72"/>
              <a:gd fmla="*/ 240 h 298" name="T73"/>
              <a:gd fmla="*/ 17 w 171" name="T74"/>
              <a:gd fmla="*/ 106 h 298" name="T75"/>
              <a:gd fmla="*/ 12 w 171" name="T76"/>
              <a:gd fmla="*/ 100 h 298" name="T77"/>
              <a:gd fmla="*/ 79 w 171" name="T78"/>
              <a:gd fmla="*/ 288 h 298" name="T79"/>
              <a:gd fmla="*/ 52 w 171" name="T80"/>
              <a:gd fmla="*/ 232 h 298" name="T81"/>
              <a:gd fmla="*/ 96 w 171" name="T82"/>
              <a:gd fmla="*/ 194 h 298" name="T83"/>
              <a:gd fmla="*/ 100 w 171" name="T84"/>
              <a:gd fmla="*/ 206 h 298" name="T85"/>
              <a:gd fmla="*/ 96 w 171" name="T86"/>
              <a:gd fmla="*/ 224 h 298" name="T87"/>
              <a:gd fmla="*/ 114 w 171" name="T88"/>
              <a:gd fmla="*/ 239 h 298" name="T89"/>
              <a:gd fmla="*/ 138 w 171" name="T90"/>
              <a:gd fmla="*/ 205 h 298" name="T91"/>
              <a:gd fmla="*/ 132 w 171" name="T92"/>
              <a:gd fmla="*/ 3 h 298" name="T93"/>
              <a:gd fmla="*/ 131 w 171" name="T94"/>
              <a:gd fmla="*/ 14 h 298" name="T95"/>
              <a:gd fmla="*/ 154 w 171" name="T96"/>
              <a:gd fmla="*/ 278 h 298" name="T97"/>
              <a:gd fmla="*/ 16 w 171" name="T98"/>
              <a:gd fmla="*/ 69 h 298" name="T99"/>
              <a:gd fmla="*/ 148 w 171" name="T100"/>
              <a:gd fmla="*/ 249 h 298" name="T101"/>
              <a:gd fmla="*/ 50 w 171" name="T102"/>
              <a:gd fmla="*/ 228 h 298" name="T103"/>
              <a:gd fmla="*/ 59 w 171" name="T104"/>
              <a:gd fmla="*/ 248 h 298" name="T105"/>
              <a:gd fmla="*/ 117 w 171" name="T106"/>
              <a:gd fmla="*/ 196 h 298" name="T107"/>
              <a:gd fmla="*/ 128 w 171" name="T108"/>
              <a:gd fmla="*/ 17 h 298" name="T109"/>
              <a:gd fmla="*/ 23 w 171" name="T110"/>
              <a:gd fmla="*/ 276 h 298" name="T111"/>
              <a:gd fmla="*/ 38 w 171" name="T112"/>
              <a:gd fmla="*/ 276 h 298" name="T113"/>
              <a:gd fmla="*/ 130 w 171" name="T114"/>
              <a:gd fmla="*/ 278 h 298" name="T115"/>
              <a:gd fmla="*/ 112 w 171" name="T116"/>
              <a:gd fmla="*/ 290 h 298" name="T117"/>
              <a:gd fmla="*/ 12 w 171" name="T118"/>
              <a:gd fmla="*/ 60 h 298" name="T119"/>
              <a:gd fmla="*/ 153 w 171" name="T120"/>
              <a:gd fmla="*/ 43 h 298" name="T121"/>
              <a:gd fmla="*/ 27 w 171" name="T122"/>
              <a:gd fmla="*/ 263 h 29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98" w="171">
                <a:moveTo>
                  <a:pt x="102" y="31"/>
                </a:moveTo>
                <a:cubicBezTo>
                  <a:pt x="108" y="31"/>
                  <a:pt x="114" y="32"/>
                  <a:pt x="120" y="33"/>
                </a:cubicBezTo>
                <a:cubicBezTo>
                  <a:pt x="120" y="31"/>
                  <a:pt x="121" y="29"/>
                  <a:pt x="121" y="26"/>
                </a:cubicBezTo>
                <a:cubicBezTo>
                  <a:pt x="121" y="21"/>
                  <a:pt x="120" y="17"/>
                  <a:pt x="120" y="12"/>
                </a:cubicBezTo>
                <a:cubicBezTo>
                  <a:pt x="120" y="11"/>
                  <a:pt x="120" y="10"/>
                  <a:pt x="119" y="9"/>
                </a:cubicBezTo>
                <a:cubicBezTo>
                  <a:pt x="119" y="8"/>
                  <a:pt x="120" y="7"/>
                  <a:pt x="121" y="6"/>
                </a:cubicBezTo>
                <a:cubicBezTo>
                  <a:pt x="122" y="6"/>
                  <a:pt x="122" y="6"/>
                  <a:pt x="122" y="5"/>
                </a:cubicBezTo>
                <a:cubicBezTo>
                  <a:pt x="124" y="2"/>
                  <a:pt x="127" y="1"/>
                  <a:pt x="130" y="0"/>
                </a:cubicBezTo>
                <a:cubicBezTo>
                  <a:pt x="131" y="0"/>
                  <a:pt x="132" y="0"/>
                  <a:pt x="133" y="0"/>
                </a:cubicBezTo>
                <a:cubicBezTo>
                  <a:pt x="134" y="0"/>
                  <a:pt x="136" y="1"/>
                  <a:pt x="138" y="1"/>
                </a:cubicBezTo>
                <a:cubicBezTo>
                  <a:pt x="138" y="1"/>
                  <a:pt x="139" y="1"/>
                  <a:pt x="139" y="1"/>
                </a:cubicBezTo>
                <a:cubicBezTo>
                  <a:pt x="142" y="2"/>
                  <a:pt x="144" y="3"/>
                  <a:pt x="145" y="6"/>
                </a:cubicBezTo>
                <a:cubicBezTo>
                  <a:pt x="145" y="9"/>
                  <a:pt x="145" y="11"/>
                  <a:pt x="145" y="14"/>
                </a:cubicBezTo>
                <a:cubicBezTo>
                  <a:pt x="146" y="20"/>
                  <a:pt x="146" y="25"/>
                  <a:pt x="146" y="30"/>
                </a:cubicBezTo>
                <a:cubicBezTo>
                  <a:pt x="146" y="33"/>
                  <a:pt x="146" y="35"/>
                  <a:pt x="146" y="37"/>
                </a:cubicBezTo>
                <a:cubicBezTo>
                  <a:pt x="146" y="37"/>
                  <a:pt x="147" y="38"/>
                  <a:pt x="147" y="38"/>
                </a:cubicBezTo>
                <a:cubicBezTo>
                  <a:pt x="151" y="39"/>
                  <a:pt x="154" y="40"/>
                  <a:pt x="157" y="42"/>
                </a:cubicBezTo>
                <a:cubicBezTo>
                  <a:pt x="163" y="45"/>
                  <a:pt x="167" y="50"/>
                  <a:pt x="169" y="57"/>
                </a:cubicBezTo>
                <a:cubicBezTo>
                  <a:pt x="170" y="61"/>
                  <a:pt x="171" y="65"/>
                  <a:pt x="170" y="70"/>
                </a:cubicBezTo>
                <a:cubicBezTo>
                  <a:pt x="170" y="77"/>
                  <a:pt x="170" y="84"/>
                  <a:pt x="170" y="91"/>
                </a:cubicBezTo>
                <a:cubicBezTo>
                  <a:pt x="170" y="93"/>
                  <a:pt x="169" y="96"/>
                  <a:pt x="169" y="99"/>
                </a:cubicBezTo>
                <a:cubicBezTo>
                  <a:pt x="169" y="103"/>
                  <a:pt x="169" y="106"/>
                  <a:pt x="169" y="110"/>
                </a:cubicBezTo>
                <a:cubicBezTo>
                  <a:pt x="168" y="121"/>
                  <a:pt x="168" y="131"/>
                  <a:pt x="167" y="141"/>
                </a:cubicBezTo>
                <a:cubicBezTo>
                  <a:pt x="167" y="142"/>
                  <a:pt x="167" y="143"/>
                  <a:pt x="167" y="144"/>
                </a:cubicBezTo>
                <a:cubicBezTo>
                  <a:pt x="167" y="155"/>
                  <a:pt x="168" y="165"/>
                  <a:pt x="168" y="176"/>
                </a:cubicBezTo>
                <a:cubicBezTo>
                  <a:pt x="168" y="189"/>
                  <a:pt x="168" y="203"/>
                  <a:pt x="167" y="216"/>
                </a:cubicBezTo>
                <a:cubicBezTo>
                  <a:pt x="167" y="224"/>
                  <a:pt x="166" y="233"/>
                  <a:pt x="165" y="242"/>
                </a:cubicBezTo>
                <a:cubicBezTo>
                  <a:pt x="164" y="249"/>
                  <a:pt x="163" y="256"/>
                  <a:pt x="160" y="262"/>
                </a:cubicBezTo>
                <a:cubicBezTo>
                  <a:pt x="160" y="264"/>
                  <a:pt x="159" y="266"/>
                  <a:pt x="159" y="268"/>
                </a:cubicBezTo>
                <a:cubicBezTo>
                  <a:pt x="159" y="271"/>
                  <a:pt x="158" y="274"/>
                  <a:pt x="157" y="277"/>
                </a:cubicBezTo>
                <a:cubicBezTo>
                  <a:pt x="154" y="284"/>
                  <a:pt x="150" y="288"/>
                  <a:pt x="144" y="291"/>
                </a:cubicBezTo>
                <a:cubicBezTo>
                  <a:pt x="142" y="292"/>
                  <a:pt x="140" y="292"/>
                  <a:pt x="138" y="293"/>
                </a:cubicBezTo>
                <a:cubicBezTo>
                  <a:pt x="131" y="295"/>
                  <a:pt x="123" y="296"/>
                  <a:pt x="116" y="296"/>
                </a:cubicBezTo>
                <a:cubicBezTo>
                  <a:pt x="107" y="297"/>
                  <a:pt x="98" y="297"/>
                  <a:pt x="89" y="297"/>
                </a:cubicBezTo>
                <a:cubicBezTo>
                  <a:pt x="79" y="298"/>
                  <a:pt x="68" y="297"/>
                  <a:pt x="57" y="297"/>
                </a:cubicBezTo>
                <a:cubicBezTo>
                  <a:pt x="47" y="296"/>
                  <a:pt x="36" y="295"/>
                  <a:pt x="26" y="292"/>
                </a:cubicBezTo>
                <a:cubicBezTo>
                  <a:pt x="22" y="290"/>
                  <a:pt x="17" y="289"/>
                  <a:pt x="13" y="286"/>
                </a:cubicBezTo>
                <a:cubicBezTo>
                  <a:pt x="8" y="283"/>
                  <a:pt x="4" y="278"/>
                  <a:pt x="2" y="272"/>
                </a:cubicBezTo>
                <a:cubicBezTo>
                  <a:pt x="1" y="268"/>
                  <a:pt x="0" y="265"/>
                  <a:pt x="0" y="261"/>
                </a:cubicBezTo>
                <a:cubicBezTo>
                  <a:pt x="0" y="257"/>
                  <a:pt x="0" y="253"/>
                  <a:pt x="0" y="248"/>
                </a:cubicBezTo>
                <a:cubicBezTo>
                  <a:pt x="0" y="230"/>
                  <a:pt x="0" y="211"/>
                  <a:pt x="0" y="193"/>
                </a:cubicBezTo>
                <a:cubicBezTo>
                  <a:pt x="0" y="179"/>
                  <a:pt x="0" y="165"/>
                  <a:pt x="1" y="151"/>
                </a:cubicBezTo>
                <a:cubicBezTo>
                  <a:pt x="1" y="141"/>
                  <a:pt x="1" y="130"/>
                  <a:pt x="1" y="120"/>
                </a:cubicBezTo>
                <a:cubicBezTo>
                  <a:pt x="1" y="108"/>
                  <a:pt x="1" y="97"/>
                  <a:pt x="1" y="86"/>
                </a:cubicBezTo>
                <a:cubicBezTo>
                  <a:pt x="1" y="78"/>
                  <a:pt x="2" y="71"/>
                  <a:pt x="3" y="64"/>
                </a:cubicBezTo>
                <a:cubicBezTo>
                  <a:pt x="3" y="61"/>
                  <a:pt x="4" y="57"/>
                  <a:pt x="5" y="54"/>
                </a:cubicBezTo>
                <a:cubicBezTo>
                  <a:pt x="5" y="53"/>
                  <a:pt x="5" y="52"/>
                  <a:pt x="6" y="51"/>
                </a:cubicBezTo>
                <a:cubicBezTo>
                  <a:pt x="6" y="48"/>
                  <a:pt x="7" y="46"/>
                  <a:pt x="8" y="43"/>
                </a:cubicBezTo>
                <a:cubicBezTo>
                  <a:pt x="9" y="41"/>
                  <a:pt x="11" y="39"/>
                  <a:pt x="14" y="38"/>
                </a:cubicBezTo>
                <a:cubicBezTo>
                  <a:pt x="15" y="37"/>
                  <a:pt x="17" y="36"/>
                  <a:pt x="18" y="34"/>
                </a:cubicBezTo>
                <a:cubicBezTo>
                  <a:pt x="18" y="34"/>
                  <a:pt x="18" y="34"/>
                  <a:pt x="19" y="34"/>
                </a:cubicBezTo>
                <a:cubicBezTo>
                  <a:pt x="19" y="34"/>
                  <a:pt x="20" y="34"/>
                  <a:pt x="20" y="34"/>
                </a:cubicBezTo>
                <a:cubicBezTo>
                  <a:pt x="24" y="32"/>
                  <a:pt x="28" y="31"/>
                  <a:pt x="32" y="30"/>
                </a:cubicBezTo>
                <a:cubicBezTo>
                  <a:pt x="38" y="29"/>
                  <a:pt x="44" y="29"/>
                  <a:pt x="50" y="29"/>
                </a:cubicBezTo>
                <a:cubicBezTo>
                  <a:pt x="60" y="29"/>
                  <a:pt x="69" y="29"/>
                  <a:pt x="79" y="29"/>
                </a:cubicBezTo>
                <a:cubicBezTo>
                  <a:pt x="82" y="29"/>
                  <a:pt x="85" y="29"/>
                  <a:pt x="88" y="30"/>
                </a:cubicBezTo>
                <a:cubicBezTo>
                  <a:pt x="92" y="30"/>
                  <a:pt x="95" y="29"/>
                  <a:pt x="99" y="29"/>
                </a:cubicBezTo>
                <a:cubicBezTo>
                  <a:pt x="100" y="28"/>
                  <a:pt x="101" y="29"/>
                  <a:pt x="101" y="30"/>
                </a:cubicBezTo>
                <a:cubicBezTo>
                  <a:pt x="101" y="30"/>
                  <a:pt x="101" y="30"/>
                  <a:pt x="102" y="31"/>
                </a:cubicBezTo>
                <a:close/>
                <a:moveTo>
                  <a:pt x="21" y="142"/>
                </a:moveTo>
                <a:cubicBezTo>
                  <a:pt x="21" y="142"/>
                  <a:pt x="21" y="141"/>
                  <a:pt x="21" y="140"/>
                </a:cubicBezTo>
                <a:cubicBezTo>
                  <a:pt x="21" y="140"/>
                  <a:pt x="21" y="140"/>
                  <a:pt x="21" y="140"/>
                </a:cubicBezTo>
                <a:cubicBezTo>
                  <a:pt x="21" y="141"/>
                  <a:pt x="21" y="142"/>
                  <a:pt x="21" y="142"/>
                </a:cubicBezTo>
                <a:cubicBezTo>
                  <a:pt x="21" y="144"/>
                  <a:pt x="22" y="145"/>
                  <a:pt x="22" y="146"/>
                </a:cubicBezTo>
                <a:cubicBezTo>
                  <a:pt x="22" y="145"/>
                  <a:pt x="22" y="144"/>
                  <a:pt x="21" y="143"/>
                </a:cubicBezTo>
                <a:cubicBezTo>
                  <a:pt x="21" y="142"/>
                  <a:pt x="21" y="142"/>
                  <a:pt x="21" y="142"/>
                </a:cubicBezTo>
                <a:close/>
                <a:moveTo>
                  <a:pt x="17" y="226"/>
                </a:moveTo>
                <a:cubicBezTo>
                  <a:pt x="17" y="227"/>
                  <a:pt x="17" y="227"/>
                  <a:pt x="18" y="228"/>
                </a:cubicBezTo>
                <a:cubicBezTo>
                  <a:pt x="18" y="227"/>
                  <a:pt x="18" y="227"/>
                  <a:pt x="18" y="227"/>
                </a:cubicBezTo>
                <a:cubicBezTo>
                  <a:pt x="17" y="227"/>
                  <a:pt x="17" y="227"/>
                  <a:pt x="17" y="226"/>
                </a:cubicBezTo>
                <a:cubicBezTo>
                  <a:pt x="17" y="226"/>
                  <a:pt x="17" y="226"/>
                  <a:pt x="17" y="225"/>
                </a:cubicBezTo>
                <a:cubicBezTo>
                  <a:pt x="17" y="224"/>
                  <a:pt x="16" y="224"/>
                  <a:pt x="15" y="223"/>
                </a:cubicBezTo>
                <a:cubicBezTo>
                  <a:pt x="16" y="224"/>
                  <a:pt x="16" y="225"/>
                  <a:pt x="16" y="226"/>
                </a:cubicBezTo>
                <a:cubicBezTo>
                  <a:pt x="16" y="226"/>
                  <a:pt x="17" y="226"/>
                  <a:pt x="17" y="226"/>
                </a:cubicBezTo>
                <a:close/>
                <a:moveTo>
                  <a:pt x="10" y="258"/>
                </a:moveTo>
                <a:cubicBezTo>
                  <a:pt x="10" y="259"/>
                  <a:pt x="10" y="260"/>
                  <a:pt x="11" y="260"/>
                </a:cubicBezTo>
                <a:cubicBezTo>
                  <a:pt x="12" y="261"/>
                  <a:pt x="13" y="261"/>
                  <a:pt x="14" y="262"/>
                </a:cubicBezTo>
                <a:cubicBezTo>
                  <a:pt x="14" y="261"/>
                  <a:pt x="14" y="261"/>
                  <a:pt x="14" y="261"/>
                </a:cubicBezTo>
                <a:cubicBezTo>
                  <a:pt x="14" y="261"/>
                  <a:pt x="13" y="260"/>
                  <a:pt x="13" y="259"/>
                </a:cubicBezTo>
                <a:cubicBezTo>
                  <a:pt x="11" y="260"/>
                  <a:pt x="11" y="260"/>
                  <a:pt x="10" y="258"/>
                </a:cubicBezTo>
                <a:cubicBezTo>
                  <a:pt x="10" y="258"/>
                  <a:pt x="10" y="258"/>
                  <a:pt x="10" y="258"/>
                </a:cubicBezTo>
                <a:cubicBezTo>
                  <a:pt x="10" y="256"/>
                  <a:pt x="10" y="254"/>
                  <a:pt x="10" y="252"/>
                </a:cubicBezTo>
                <a:cubicBezTo>
                  <a:pt x="10" y="250"/>
                  <a:pt x="9" y="248"/>
                  <a:pt x="9" y="247"/>
                </a:cubicBezTo>
                <a:cubicBezTo>
                  <a:pt x="9" y="246"/>
                  <a:pt x="8" y="246"/>
                  <a:pt x="8" y="247"/>
                </a:cubicBezTo>
                <a:cubicBezTo>
                  <a:pt x="8" y="249"/>
                  <a:pt x="9" y="252"/>
                  <a:pt x="9" y="254"/>
                </a:cubicBezTo>
                <a:cubicBezTo>
                  <a:pt x="9" y="256"/>
                  <a:pt x="10" y="257"/>
                  <a:pt x="10" y="258"/>
                </a:cubicBezTo>
                <a:close/>
                <a:moveTo>
                  <a:pt x="144" y="164"/>
                </a:moveTo>
                <a:cubicBezTo>
                  <a:pt x="144" y="164"/>
                  <a:pt x="144" y="164"/>
                  <a:pt x="144" y="164"/>
                </a:cubicBezTo>
                <a:cubicBezTo>
                  <a:pt x="144" y="163"/>
                  <a:pt x="144" y="162"/>
                  <a:pt x="144" y="162"/>
                </a:cubicBezTo>
                <a:cubicBezTo>
                  <a:pt x="145" y="156"/>
                  <a:pt x="146" y="151"/>
                  <a:pt x="146" y="146"/>
                </a:cubicBezTo>
                <a:cubicBezTo>
                  <a:pt x="147" y="141"/>
                  <a:pt x="147" y="135"/>
                  <a:pt x="147" y="130"/>
                </a:cubicBezTo>
                <a:cubicBezTo>
                  <a:pt x="147" y="123"/>
                  <a:pt x="147" y="116"/>
                  <a:pt x="147" y="109"/>
                </a:cubicBezTo>
                <a:cubicBezTo>
                  <a:pt x="147" y="109"/>
                  <a:pt x="147" y="108"/>
                  <a:pt x="146" y="108"/>
                </a:cubicBezTo>
                <a:cubicBezTo>
                  <a:pt x="146" y="108"/>
                  <a:pt x="146" y="108"/>
                  <a:pt x="146" y="109"/>
                </a:cubicBezTo>
                <a:cubicBezTo>
                  <a:pt x="146" y="116"/>
                  <a:pt x="146" y="123"/>
                  <a:pt x="145" y="130"/>
                </a:cubicBezTo>
                <a:cubicBezTo>
                  <a:pt x="145" y="137"/>
                  <a:pt x="145" y="143"/>
                  <a:pt x="145" y="149"/>
                </a:cubicBezTo>
                <a:cubicBezTo>
                  <a:pt x="145" y="154"/>
                  <a:pt x="145" y="159"/>
                  <a:pt x="144" y="165"/>
                </a:cubicBezTo>
                <a:cubicBezTo>
                  <a:pt x="144" y="165"/>
                  <a:pt x="144" y="165"/>
                  <a:pt x="144" y="166"/>
                </a:cubicBezTo>
                <a:cubicBezTo>
                  <a:pt x="144" y="166"/>
                  <a:pt x="144" y="166"/>
                  <a:pt x="144" y="166"/>
                </a:cubicBezTo>
                <a:cubicBezTo>
                  <a:pt x="144" y="165"/>
                  <a:pt x="144" y="165"/>
                  <a:pt x="144" y="164"/>
                </a:cubicBezTo>
                <a:close/>
                <a:moveTo>
                  <a:pt x="41" y="291"/>
                </a:moveTo>
                <a:cubicBezTo>
                  <a:pt x="41" y="291"/>
                  <a:pt x="40" y="290"/>
                  <a:pt x="39" y="290"/>
                </a:cubicBezTo>
                <a:cubicBezTo>
                  <a:pt x="40" y="291"/>
                  <a:pt x="40" y="291"/>
                  <a:pt x="41" y="291"/>
                </a:cubicBezTo>
                <a:cubicBezTo>
                  <a:pt x="42" y="291"/>
                  <a:pt x="42" y="291"/>
                  <a:pt x="42" y="291"/>
                </a:cubicBezTo>
                <a:cubicBezTo>
                  <a:pt x="44" y="292"/>
                  <a:pt x="46" y="292"/>
                  <a:pt x="48" y="293"/>
                </a:cubicBezTo>
                <a:cubicBezTo>
                  <a:pt x="53" y="294"/>
                  <a:pt x="59" y="294"/>
                  <a:pt x="65" y="295"/>
                </a:cubicBezTo>
                <a:cubicBezTo>
                  <a:pt x="71" y="295"/>
                  <a:pt x="78" y="295"/>
                  <a:pt x="84" y="294"/>
                </a:cubicBezTo>
                <a:cubicBezTo>
                  <a:pt x="88" y="294"/>
                  <a:pt x="93" y="294"/>
                  <a:pt x="97" y="294"/>
                </a:cubicBezTo>
                <a:cubicBezTo>
                  <a:pt x="106" y="293"/>
                  <a:pt x="116" y="293"/>
                  <a:pt x="125" y="292"/>
                </a:cubicBezTo>
                <a:cubicBezTo>
                  <a:pt x="128" y="292"/>
                  <a:pt x="131" y="292"/>
                  <a:pt x="134" y="291"/>
                </a:cubicBezTo>
                <a:cubicBezTo>
                  <a:pt x="134" y="291"/>
                  <a:pt x="135" y="291"/>
                  <a:pt x="135" y="291"/>
                </a:cubicBezTo>
                <a:cubicBezTo>
                  <a:pt x="134" y="291"/>
                  <a:pt x="133" y="291"/>
                  <a:pt x="131" y="291"/>
                </a:cubicBezTo>
                <a:cubicBezTo>
                  <a:pt x="126" y="291"/>
                  <a:pt x="122" y="292"/>
                  <a:pt x="117" y="292"/>
                </a:cubicBezTo>
                <a:cubicBezTo>
                  <a:pt x="111" y="292"/>
                  <a:pt x="106" y="293"/>
                  <a:pt x="100" y="293"/>
                </a:cubicBezTo>
                <a:cubicBezTo>
                  <a:pt x="83" y="293"/>
                  <a:pt x="66" y="293"/>
                  <a:pt x="49" y="291"/>
                </a:cubicBezTo>
                <a:cubicBezTo>
                  <a:pt x="47" y="291"/>
                  <a:pt x="44" y="291"/>
                  <a:pt x="41" y="291"/>
                </a:cubicBezTo>
                <a:close/>
                <a:moveTo>
                  <a:pt x="40" y="53"/>
                </a:moveTo>
                <a:cubicBezTo>
                  <a:pt x="37" y="54"/>
                  <a:pt x="34" y="55"/>
                  <a:pt x="31" y="56"/>
                </a:cubicBezTo>
                <a:cubicBezTo>
                  <a:pt x="28" y="58"/>
                  <a:pt x="27" y="60"/>
                  <a:pt x="25" y="63"/>
                </a:cubicBezTo>
                <a:cubicBezTo>
                  <a:pt x="24" y="65"/>
                  <a:pt x="23" y="68"/>
                  <a:pt x="22" y="71"/>
                </a:cubicBezTo>
                <a:cubicBezTo>
                  <a:pt x="22" y="72"/>
                  <a:pt x="22" y="73"/>
                  <a:pt x="22" y="73"/>
                </a:cubicBezTo>
                <a:cubicBezTo>
                  <a:pt x="22" y="77"/>
                  <a:pt x="22" y="81"/>
                  <a:pt x="22" y="85"/>
                </a:cubicBezTo>
                <a:cubicBezTo>
                  <a:pt x="22" y="90"/>
                  <a:pt x="23" y="95"/>
                  <a:pt x="24" y="99"/>
                </a:cubicBezTo>
                <a:cubicBezTo>
                  <a:pt x="24" y="104"/>
                  <a:pt x="25" y="108"/>
                  <a:pt x="25" y="113"/>
                </a:cubicBezTo>
                <a:cubicBezTo>
                  <a:pt x="25" y="120"/>
                  <a:pt x="25" y="127"/>
                  <a:pt x="25" y="134"/>
                </a:cubicBezTo>
                <a:cubicBezTo>
                  <a:pt x="25" y="141"/>
                  <a:pt x="25" y="149"/>
                  <a:pt x="26" y="156"/>
                </a:cubicBezTo>
                <a:cubicBezTo>
                  <a:pt x="27" y="160"/>
                  <a:pt x="29" y="165"/>
                  <a:pt x="31" y="168"/>
                </a:cubicBezTo>
                <a:cubicBezTo>
                  <a:pt x="32" y="169"/>
                  <a:pt x="33" y="170"/>
                  <a:pt x="34" y="172"/>
                </a:cubicBezTo>
                <a:cubicBezTo>
                  <a:pt x="36" y="174"/>
                  <a:pt x="39" y="176"/>
                  <a:pt x="41" y="177"/>
                </a:cubicBezTo>
                <a:cubicBezTo>
                  <a:pt x="43" y="177"/>
                  <a:pt x="45" y="178"/>
                  <a:pt x="46" y="178"/>
                </a:cubicBezTo>
                <a:cubicBezTo>
                  <a:pt x="52" y="180"/>
                  <a:pt x="58" y="181"/>
                  <a:pt x="64" y="182"/>
                </a:cubicBezTo>
                <a:cubicBezTo>
                  <a:pt x="68" y="183"/>
                  <a:pt x="72" y="184"/>
                  <a:pt x="77" y="184"/>
                </a:cubicBezTo>
                <a:cubicBezTo>
                  <a:pt x="81" y="185"/>
                  <a:pt x="85" y="185"/>
                  <a:pt x="89" y="185"/>
                </a:cubicBezTo>
                <a:cubicBezTo>
                  <a:pt x="97" y="185"/>
                  <a:pt x="104" y="185"/>
                  <a:pt x="112" y="185"/>
                </a:cubicBezTo>
                <a:cubicBezTo>
                  <a:pt x="116" y="186"/>
                  <a:pt x="119" y="186"/>
                  <a:pt x="123" y="186"/>
                </a:cubicBezTo>
                <a:cubicBezTo>
                  <a:pt x="124" y="186"/>
                  <a:pt x="124" y="186"/>
                  <a:pt x="125" y="186"/>
                </a:cubicBezTo>
                <a:cubicBezTo>
                  <a:pt x="131" y="185"/>
                  <a:pt x="135" y="181"/>
                  <a:pt x="138" y="176"/>
                </a:cubicBezTo>
                <a:cubicBezTo>
                  <a:pt x="138" y="175"/>
                  <a:pt x="139" y="174"/>
                  <a:pt x="139" y="173"/>
                </a:cubicBezTo>
                <a:cubicBezTo>
                  <a:pt x="141" y="167"/>
                  <a:pt x="142" y="161"/>
                  <a:pt x="142" y="156"/>
                </a:cubicBezTo>
                <a:cubicBezTo>
                  <a:pt x="143" y="149"/>
                  <a:pt x="143" y="142"/>
                  <a:pt x="143" y="135"/>
                </a:cubicBezTo>
                <a:cubicBezTo>
                  <a:pt x="143" y="128"/>
                  <a:pt x="143" y="121"/>
                  <a:pt x="143" y="114"/>
                </a:cubicBezTo>
                <a:cubicBezTo>
                  <a:pt x="144" y="108"/>
                  <a:pt x="144" y="101"/>
                  <a:pt x="145" y="95"/>
                </a:cubicBezTo>
                <a:cubicBezTo>
                  <a:pt x="145" y="94"/>
                  <a:pt x="145" y="93"/>
                  <a:pt x="145" y="92"/>
                </a:cubicBezTo>
                <a:cubicBezTo>
                  <a:pt x="144" y="87"/>
                  <a:pt x="143" y="81"/>
                  <a:pt x="141" y="76"/>
                </a:cubicBezTo>
                <a:cubicBezTo>
                  <a:pt x="140" y="71"/>
                  <a:pt x="138" y="66"/>
                  <a:pt x="135" y="63"/>
                </a:cubicBezTo>
                <a:cubicBezTo>
                  <a:pt x="134" y="61"/>
                  <a:pt x="132" y="59"/>
                  <a:pt x="130" y="59"/>
                </a:cubicBezTo>
                <a:cubicBezTo>
                  <a:pt x="122" y="55"/>
                  <a:pt x="115" y="53"/>
                  <a:pt x="107" y="52"/>
                </a:cubicBezTo>
                <a:cubicBezTo>
                  <a:pt x="99" y="51"/>
                  <a:pt x="92" y="50"/>
                  <a:pt x="84" y="50"/>
                </a:cubicBezTo>
                <a:cubicBezTo>
                  <a:pt x="84" y="50"/>
                  <a:pt x="84" y="50"/>
                  <a:pt x="83" y="50"/>
                </a:cubicBezTo>
                <a:cubicBezTo>
                  <a:pt x="83" y="50"/>
                  <a:pt x="82" y="50"/>
                  <a:pt x="81" y="50"/>
                </a:cubicBezTo>
                <a:cubicBezTo>
                  <a:pt x="81" y="50"/>
                  <a:pt x="80" y="49"/>
                  <a:pt x="80" y="49"/>
                </a:cubicBezTo>
                <a:cubicBezTo>
                  <a:pt x="74" y="49"/>
                  <a:pt x="69" y="49"/>
                  <a:pt x="63" y="50"/>
                </a:cubicBezTo>
                <a:cubicBezTo>
                  <a:pt x="63" y="50"/>
                  <a:pt x="62" y="50"/>
                  <a:pt x="62" y="50"/>
                </a:cubicBezTo>
                <a:cubicBezTo>
                  <a:pt x="61" y="51"/>
                  <a:pt x="61" y="51"/>
                  <a:pt x="60" y="50"/>
                </a:cubicBezTo>
                <a:cubicBezTo>
                  <a:pt x="59" y="50"/>
                  <a:pt x="58" y="50"/>
                  <a:pt x="57" y="50"/>
                </a:cubicBezTo>
                <a:cubicBezTo>
                  <a:pt x="53" y="51"/>
                  <a:pt x="48" y="52"/>
                  <a:pt x="43" y="53"/>
                </a:cubicBezTo>
                <a:cubicBezTo>
                  <a:pt x="42" y="54"/>
                  <a:pt x="41" y="54"/>
                  <a:pt x="40" y="53"/>
                </a:cubicBezTo>
                <a:close/>
                <a:moveTo>
                  <a:pt x="73" y="244"/>
                </a:moveTo>
                <a:cubicBezTo>
                  <a:pt x="71" y="246"/>
                  <a:pt x="70" y="247"/>
                  <a:pt x="69" y="249"/>
                </a:cubicBezTo>
                <a:cubicBezTo>
                  <a:pt x="69" y="250"/>
                  <a:pt x="69" y="250"/>
                  <a:pt x="70" y="251"/>
                </a:cubicBezTo>
                <a:cubicBezTo>
                  <a:pt x="70" y="252"/>
                  <a:pt x="71" y="252"/>
                  <a:pt x="71" y="252"/>
                </a:cubicBezTo>
                <a:cubicBezTo>
                  <a:pt x="72" y="253"/>
                  <a:pt x="74" y="254"/>
                  <a:pt x="75" y="254"/>
                </a:cubicBezTo>
                <a:cubicBezTo>
                  <a:pt x="79" y="255"/>
                  <a:pt x="82" y="256"/>
                  <a:pt x="86" y="256"/>
                </a:cubicBezTo>
                <a:cubicBezTo>
                  <a:pt x="90" y="255"/>
                  <a:pt x="94" y="253"/>
                  <a:pt x="98" y="250"/>
                </a:cubicBezTo>
                <a:cubicBezTo>
                  <a:pt x="99" y="249"/>
                  <a:pt x="99" y="248"/>
                  <a:pt x="100" y="247"/>
                </a:cubicBezTo>
                <a:cubicBezTo>
                  <a:pt x="100" y="246"/>
                  <a:pt x="100" y="246"/>
                  <a:pt x="99" y="245"/>
                </a:cubicBezTo>
                <a:cubicBezTo>
                  <a:pt x="98" y="244"/>
                  <a:pt x="97" y="244"/>
                  <a:pt x="97" y="244"/>
                </a:cubicBezTo>
                <a:cubicBezTo>
                  <a:pt x="91" y="243"/>
                  <a:pt x="85" y="242"/>
                  <a:pt x="80" y="245"/>
                </a:cubicBezTo>
                <a:cubicBezTo>
                  <a:pt x="79" y="246"/>
                  <a:pt x="77" y="246"/>
                  <a:pt x="76" y="245"/>
                </a:cubicBezTo>
                <a:cubicBezTo>
                  <a:pt x="75" y="246"/>
                  <a:pt x="74" y="245"/>
                  <a:pt x="73" y="244"/>
                </a:cubicBezTo>
                <a:close/>
                <a:moveTo>
                  <a:pt x="23" y="244"/>
                </a:moveTo>
                <a:cubicBezTo>
                  <a:pt x="20" y="246"/>
                  <a:pt x="20" y="248"/>
                  <a:pt x="22" y="250"/>
                </a:cubicBezTo>
                <a:cubicBezTo>
                  <a:pt x="23" y="250"/>
                  <a:pt x="23" y="250"/>
                  <a:pt x="23" y="250"/>
                </a:cubicBezTo>
                <a:cubicBezTo>
                  <a:pt x="24" y="251"/>
                  <a:pt x="25" y="251"/>
                  <a:pt x="26" y="252"/>
                </a:cubicBezTo>
                <a:cubicBezTo>
                  <a:pt x="30" y="253"/>
                  <a:pt x="35" y="254"/>
                  <a:pt x="39" y="254"/>
                </a:cubicBezTo>
                <a:cubicBezTo>
                  <a:pt x="40" y="254"/>
                  <a:pt x="40" y="254"/>
                  <a:pt x="40" y="254"/>
                </a:cubicBezTo>
                <a:cubicBezTo>
                  <a:pt x="43" y="253"/>
                  <a:pt x="45" y="252"/>
                  <a:pt x="47" y="251"/>
                </a:cubicBezTo>
                <a:cubicBezTo>
                  <a:pt x="48" y="250"/>
                  <a:pt x="49" y="249"/>
                  <a:pt x="50" y="247"/>
                </a:cubicBezTo>
                <a:cubicBezTo>
                  <a:pt x="51" y="247"/>
                  <a:pt x="51" y="246"/>
                  <a:pt x="51" y="245"/>
                </a:cubicBezTo>
                <a:cubicBezTo>
                  <a:pt x="50" y="243"/>
                  <a:pt x="50" y="242"/>
                  <a:pt x="48" y="241"/>
                </a:cubicBezTo>
                <a:cubicBezTo>
                  <a:pt x="46" y="241"/>
                  <a:pt x="43" y="240"/>
                  <a:pt x="41" y="240"/>
                </a:cubicBezTo>
                <a:cubicBezTo>
                  <a:pt x="41" y="240"/>
                  <a:pt x="40" y="240"/>
                  <a:pt x="39" y="240"/>
                </a:cubicBezTo>
                <a:cubicBezTo>
                  <a:pt x="41" y="240"/>
                  <a:pt x="42" y="241"/>
                  <a:pt x="43" y="242"/>
                </a:cubicBezTo>
                <a:cubicBezTo>
                  <a:pt x="43" y="243"/>
                  <a:pt x="43" y="243"/>
                  <a:pt x="43" y="244"/>
                </a:cubicBezTo>
                <a:cubicBezTo>
                  <a:pt x="42" y="245"/>
                  <a:pt x="40" y="246"/>
                  <a:pt x="39" y="245"/>
                </a:cubicBezTo>
                <a:cubicBezTo>
                  <a:pt x="39" y="245"/>
                  <a:pt x="38" y="245"/>
                  <a:pt x="38" y="244"/>
                </a:cubicBezTo>
                <a:cubicBezTo>
                  <a:pt x="38" y="244"/>
                  <a:pt x="38" y="243"/>
                  <a:pt x="38" y="243"/>
                </a:cubicBezTo>
                <a:cubicBezTo>
                  <a:pt x="38" y="243"/>
                  <a:pt x="37" y="242"/>
                  <a:pt x="37" y="242"/>
                </a:cubicBezTo>
                <a:cubicBezTo>
                  <a:pt x="35" y="242"/>
                  <a:pt x="33" y="242"/>
                  <a:pt x="31" y="242"/>
                </a:cubicBezTo>
                <a:cubicBezTo>
                  <a:pt x="31" y="242"/>
                  <a:pt x="30" y="242"/>
                  <a:pt x="30" y="242"/>
                </a:cubicBezTo>
                <a:cubicBezTo>
                  <a:pt x="29" y="243"/>
                  <a:pt x="28" y="244"/>
                  <a:pt x="27" y="245"/>
                </a:cubicBezTo>
                <a:cubicBezTo>
                  <a:pt x="26" y="247"/>
                  <a:pt x="24" y="246"/>
                  <a:pt x="23" y="245"/>
                </a:cubicBezTo>
                <a:cubicBezTo>
                  <a:pt x="23" y="245"/>
                  <a:pt x="23" y="244"/>
                  <a:pt x="23" y="244"/>
                </a:cubicBezTo>
                <a:close/>
                <a:moveTo>
                  <a:pt x="36" y="206"/>
                </a:moveTo>
                <a:cubicBezTo>
                  <a:pt x="35" y="205"/>
                  <a:pt x="34" y="205"/>
                  <a:pt x="32" y="206"/>
                </a:cubicBezTo>
                <a:cubicBezTo>
                  <a:pt x="31" y="206"/>
                  <a:pt x="30" y="207"/>
                  <a:pt x="29" y="208"/>
                </a:cubicBezTo>
                <a:cubicBezTo>
                  <a:pt x="27" y="209"/>
                  <a:pt x="26" y="210"/>
                  <a:pt x="26" y="212"/>
                </a:cubicBezTo>
                <a:cubicBezTo>
                  <a:pt x="25" y="214"/>
                  <a:pt x="25" y="215"/>
                  <a:pt x="27" y="217"/>
                </a:cubicBezTo>
                <a:cubicBezTo>
                  <a:pt x="28" y="218"/>
                  <a:pt x="29" y="219"/>
                  <a:pt x="30" y="220"/>
                </a:cubicBezTo>
                <a:cubicBezTo>
                  <a:pt x="33" y="221"/>
                  <a:pt x="36" y="222"/>
                  <a:pt x="39" y="222"/>
                </a:cubicBezTo>
                <a:cubicBezTo>
                  <a:pt x="41" y="222"/>
                  <a:pt x="43" y="222"/>
                  <a:pt x="45" y="222"/>
                </a:cubicBezTo>
                <a:cubicBezTo>
                  <a:pt x="47" y="221"/>
                  <a:pt x="49" y="220"/>
                  <a:pt x="49" y="218"/>
                </a:cubicBezTo>
                <a:cubicBezTo>
                  <a:pt x="50" y="217"/>
                  <a:pt x="50" y="216"/>
                  <a:pt x="50" y="215"/>
                </a:cubicBezTo>
                <a:cubicBezTo>
                  <a:pt x="51" y="213"/>
                  <a:pt x="50" y="212"/>
                  <a:pt x="48" y="211"/>
                </a:cubicBezTo>
                <a:cubicBezTo>
                  <a:pt x="48" y="210"/>
                  <a:pt x="47" y="210"/>
                  <a:pt x="46" y="210"/>
                </a:cubicBezTo>
                <a:cubicBezTo>
                  <a:pt x="42" y="209"/>
                  <a:pt x="38" y="209"/>
                  <a:pt x="34" y="212"/>
                </a:cubicBezTo>
                <a:cubicBezTo>
                  <a:pt x="33" y="212"/>
                  <a:pt x="33" y="212"/>
                  <a:pt x="32" y="212"/>
                </a:cubicBezTo>
                <a:cubicBezTo>
                  <a:pt x="31" y="213"/>
                  <a:pt x="30" y="212"/>
                  <a:pt x="29" y="211"/>
                </a:cubicBezTo>
                <a:cubicBezTo>
                  <a:pt x="29" y="210"/>
                  <a:pt x="29" y="209"/>
                  <a:pt x="30" y="208"/>
                </a:cubicBezTo>
                <a:cubicBezTo>
                  <a:pt x="30" y="208"/>
                  <a:pt x="31" y="208"/>
                  <a:pt x="31" y="208"/>
                </a:cubicBezTo>
                <a:cubicBezTo>
                  <a:pt x="33" y="207"/>
                  <a:pt x="34" y="206"/>
                  <a:pt x="36" y="206"/>
                </a:cubicBezTo>
                <a:close/>
                <a:moveTo>
                  <a:pt x="70" y="212"/>
                </a:moveTo>
                <a:cubicBezTo>
                  <a:pt x="69" y="214"/>
                  <a:pt x="69" y="216"/>
                  <a:pt x="71" y="218"/>
                </a:cubicBezTo>
                <a:cubicBezTo>
                  <a:pt x="72" y="220"/>
                  <a:pt x="73" y="220"/>
                  <a:pt x="75" y="221"/>
                </a:cubicBezTo>
                <a:cubicBezTo>
                  <a:pt x="78" y="222"/>
                  <a:pt x="82" y="223"/>
                  <a:pt x="85" y="222"/>
                </a:cubicBezTo>
                <a:cubicBezTo>
                  <a:pt x="88" y="222"/>
                  <a:pt x="90" y="221"/>
                  <a:pt x="92" y="220"/>
                </a:cubicBezTo>
                <a:cubicBezTo>
                  <a:pt x="94" y="219"/>
                  <a:pt x="95" y="218"/>
                  <a:pt x="95" y="217"/>
                </a:cubicBezTo>
                <a:cubicBezTo>
                  <a:pt x="96" y="216"/>
                  <a:pt x="96" y="215"/>
                  <a:pt x="95" y="214"/>
                </a:cubicBezTo>
                <a:cubicBezTo>
                  <a:pt x="94" y="214"/>
                  <a:pt x="93" y="213"/>
                  <a:pt x="92" y="213"/>
                </a:cubicBezTo>
                <a:cubicBezTo>
                  <a:pt x="88" y="211"/>
                  <a:pt x="83" y="211"/>
                  <a:pt x="78" y="212"/>
                </a:cubicBezTo>
                <a:cubicBezTo>
                  <a:pt x="76" y="213"/>
                  <a:pt x="75" y="213"/>
                  <a:pt x="74" y="211"/>
                </a:cubicBezTo>
                <a:cubicBezTo>
                  <a:pt x="74" y="211"/>
                  <a:pt x="74" y="211"/>
                  <a:pt x="74" y="211"/>
                </a:cubicBezTo>
                <a:cubicBezTo>
                  <a:pt x="73" y="212"/>
                  <a:pt x="72" y="212"/>
                  <a:pt x="70" y="212"/>
                </a:cubicBezTo>
                <a:close/>
                <a:moveTo>
                  <a:pt x="118" y="210"/>
                </a:moveTo>
                <a:cubicBezTo>
                  <a:pt x="118" y="210"/>
                  <a:pt x="117" y="211"/>
                  <a:pt x="117" y="211"/>
                </a:cubicBezTo>
                <a:cubicBezTo>
                  <a:pt x="115" y="212"/>
                  <a:pt x="114" y="213"/>
                  <a:pt x="113" y="214"/>
                </a:cubicBezTo>
                <a:cubicBezTo>
                  <a:pt x="112" y="216"/>
                  <a:pt x="112" y="217"/>
                  <a:pt x="114" y="219"/>
                </a:cubicBezTo>
                <a:cubicBezTo>
                  <a:pt x="115" y="220"/>
                  <a:pt x="116" y="220"/>
                  <a:pt x="118" y="220"/>
                </a:cubicBezTo>
                <a:cubicBezTo>
                  <a:pt x="120" y="221"/>
                  <a:pt x="121" y="221"/>
                  <a:pt x="123" y="222"/>
                </a:cubicBezTo>
                <a:cubicBezTo>
                  <a:pt x="126" y="222"/>
                  <a:pt x="129" y="222"/>
                  <a:pt x="132" y="222"/>
                </a:cubicBezTo>
                <a:cubicBezTo>
                  <a:pt x="133" y="222"/>
                  <a:pt x="135" y="222"/>
                  <a:pt x="137" y="221"/>
                </a:cubicBezTo>
                <a:cubicBezTo>
                  <a:pt x="139" y="220"/>
                  <a:pt x="139" y="217"/>
                  <a:pt x="137" y="215"/>
                </a:cubicBezTo>
                <a:cubicBezTo>
                  <a:pt x="137" y="215"/>
                  <a:pt x="136" y="214"/>
                  <a:pt x="135" y="213"/>
                </a:cubicBezTo>
                <a:cubicBezTo>
                  <a:pt x="132" y="212"/>
                  <a:pt x="128" y="211"/>
                  <a:pt x="125" y="212"/>
                </a:cubicBezTo>
                <a:cubicBezTo>
                  <a:pt x="124" y="212"/>
                  <a:pt x="123" y="212"/>
                  <a:pt x="122" y="212"/>
                </a:cubicBezTo>
                <a:cubicBezTo>
                  <a:pt x="120" y="213"/>
                  <a:pt x="119" y="212"/>
                  <a:pt x="118" y="211"/>
                </a:cubicBezTo>
                <a:cubicBezTo>
                  <a:pt x="118" y="210"/>
                  <a:pt x="118" y="210"/>
                  <a:pt x="118" y="210"/>
                </a:cubicBezTo>
                <a:close/>
                <a:moveTo>
                  <a:pt x="122" y="243"/>
                </a:moveTo>
                <a:cubicBezTo>
                  <a:pt x="122" y="243"/>
                  <a:pt x="122" y="243"/>
                  <a:pt x="122" y="243"/>
                </a:cubicBezTo>
                <a:cubicBezTo>
                  <a:pt x="120" y="244"/>
                  <a:pt x="120" y="245"/>
                  <a:pt x="119" y="247"/>
                </a:cubicBezTo>
                <a:cubicBezTo>
                  <a:pt x="118" y="249"/>
                  <a:pt x="119" y="251"/>
                  <a:pt x="121" y="252"/>
                </a:cubicBezTo>
                <a:cubicBezTo>
                  <a:pt x="122" y="253"/>
                  <a:pt x="123" y="253"/>
                  <a:pt x="124" y="253"/>
                </a:cubicBezTo>
                <a:cubicBezTo>
                  <a:pt x="126" y="254"/>
                  <a:pt x="128" y="254"/>
                  <a:pt x="130" y="254"/>
                </a:cubicBezTo>
                <a:cubicBezTo>
                  <a:pt x="133" y="254"/>
                  <a:pt x="137" y="254"/>
                  <a:pt x="140" y="252"/>
                </a:cubicBezTo>
                <a:cubicBezTo>
                  <a:pt x="142" y="251"/>
                  <a:pt x="144" y="250"/>
                  <a:pt x="144" y="248"/>
                </a:cubicBezTo>
                <a:cubicBezTo>
                  <a:pt x="145" y="247"/>
                  <a:pt x="145" y="246"/>
                  <a:pt x="144" y="245"/>
                </a:cubicBezTo>
                <a:cubicBezTo>
                  <a:pt x="144" y="245"/>
                  <a:pt x="143" y="244"/>
                  <a:pt x="143" y="244"/>
                </a:cubicBezTo>
                <a:cubicBezTo>
                  <a:pt x="142" y="244"/>
                  <a:pt x="142" y="244"/>
                  <a:pt x="141" y="244"/>
                </a:cubicBezTo>
                <a:cubicBezTo>
                  <a:pt x="141" y="245"/>
                  <a:pt x="140" y="245"/>
                  <a:pt x="139" y="244"/>
                </a:cubicBezTo>
                <a:cubicBezTo>
                  <a:pt x="137" y="243"/>
                  <a:pt x="136" y="242"/>
                  <a:pt x="134" y="243"/>
                </a:cubicBezTo>
                <a:cubicBezTo>
                  <a:pt x="131" y="243"/>
                  <a:pt x="128" y="244"/>
                  <a:pt x="126" y="246"/>
                </a:cubicBezTo>
                <a:cubicBezTo>
                  <a:pt x="126" y="246"/>
                  <a:pt x="125" y="247"/>
                  <a:pt x="125" y="247"/>
                </a:cubicBezTo>
                <a:cubicBezTo>
                  <a:pt x="124" y="248"/>
                  <a:pt x="122" y="248"/>
                  <a:pt x="121" y="247"/>
                </a:cubicBezTo>
                <a:cubicBezTo>
                  <a:pt x="120" y="246"/>
                  <a:pt x="120" y="245"/>
                  <a:pt x="121" y="244"/>
                </a:cubicBezTo>
                <a:cubicBezTo>
                  <a:pt x="121" y="244"/>
                  <a:pt x="122" y="243"/>
                  <a:pt x="122" y="243"/>
                </a:cubicBezTo>
                <a:close/>
                <a:moveTo>
                  <a:pt x="3" y="101"/>
                </a:moveTo>
                <a:cubicBezTo>
                  <a:pt x="3" y="101"/>
                  <a:pt x="3" y="101"/>
                  <a:pt x="3" y="101"/>
                </a:cubicBezTo>
                <a:cubicBezTo>
                  <a:pt x="3" y="101"/>
                  <a:pt x="3" y="102"/>
                  <a:pt x="3" y="102"/>
                </a:cubicBezTo>
                <a:cubicBezTo>
                  <a:pt x="3" y="105"/>
                  <a:pt x="3" y="108"/>
                  <a:pt x="3" y="111"/>
                </a:cubicBezTo>
                <a:cubicBezTo>
                  <a:pt x="3" y="125"/>
                  <a:pt x="3" y="139"/>
                  <a:pt x="3" y="152"/>
                </a:cubicBezTo>
                <a:cubicBezTo>
                  <a:pt x="3" y="163"/>
                  <a:pt x="3" y="173"/>
                  <a:pt x="2" y="184"/>
                </a:cubicBezTo>
                <a:cubicBezTo>
                  <a:pt x="2" y="188"/>
                  <a:pt x="2" y="191"/>
                  <a:pt x="2" y="195"/>
                </a:cubicBezTo>
                <a:cubicBezTo>
                  <a:pt x="3" y="189"/>
                  <a:pt x="3" y="184"/>
                  <a:pt x="3" y="178"/>
                </a:cubicBezTo>
                <a:cubicBezTo>
                  <a:pt x="3" y="165"/>
                  <a:pt x="4" y="151"/>
                  <a:pt x="4" y="137"/>
                </a:cubicBezTo>
                <a:cubicBezTo>
                  <a:pt x="4" y="126"/>
                  <a:pt x="4" y="114"/>
                  <a:pt x="4" y="102"/>
                </a:cubicBezTo>
                <a:cubicBezTo>
                  <a:pt x="4" y="102"/>
                  <a:pt x="4" y="102"/>
                  <a:pt x="4" y="101"/>
                </a:cubicBezTo>
                <a:cubicBezTo>
                  <a:pt x="4" y="101"/>
                  <a:pt x="4" y="101"/>
                  <a:pt x="3" y="101"/>
                </a:cubicBezTo>
                <a:close/>
                <a:moveTo>
                  <a:pt x="139" y="178"/>
                </a:moveTo>
                <a:cubicBezTo>
                  <a:pt x="139" y="179"/>
                  <a:pt x="139" y="179"/>
                  <a:pt x="139" y="179"/>
                </a:cubicBezTo>
                <a:cubicBezTo>
                  <a:pt x="135" y="185"/>
                  <a:pt x="129" y="188"/>
                  <a:pt x="122" y="188"/>
                </a:cubicBezTo>
                <a:cubicBezTo>
                  <a:pt x="118" y="188"/>
                  <a:pt x="113" y="188"/>
                  <a:pt x="108" y="188"/>
                </a:cubicBezTo>
                <a:cubicBezTo>
                  <a:pt x="107" y="188"/>
                  <a:pt x="106" y="188"/>
                  <a:pt x="105" y="188"/>
                </a:cubicBezTo>
                <a:cubicBezTo>
                  <a:pt x="106" y="188"/>
                  <a:pt x="108" y="188"/>
                  <a:pt x="109" y="188"/>
                </a:cubicBezTo>
                <a:cubicBezTo>
                  <a:pt x="115" y="189"/>
                  <a:pt x="121" y="189"/>
                  <a:pt x="127" y="189"/>
                </a:cubicBezTo>
                <a:cubicBezTo>
                  <a:pt x="128" y="189"/>
                  <a:pt x="129" y="189"/>
                  <a:pt x="129" y="189"/>
                </a:cubicBezTo>
                <a:cubicBezTo>
                  <a:pt x="131" y="188"/>
                  <a:pt x="132" y="188"/>
                  <a:pt x="134" y="187"/>
                </a:cubicBezTo>
                <a:cubicBezTo>
                  <a:pt x="134" y="187"/>
                  <a:pt x="135" y="187"/>
                  <a:pt x="135" y="186"/>
                </a:cubicBezTo>
                <a:cubicBezTo>
                  <a:pt x="138" y="184"/>
                  <a:pt x="139" y="182"/>
                  <a:pt x="139" y="178"/>
                </a:cubicBezTo>
                <a:close/>
                <a:moveTo>
                  <a:pt x="4" y="268"/>
                </a:moveTo>
                <a:cubicBezTo>
                  <a:pt x="4" y="268"/>
                  <a:pt x="4" y="269"/>
                  <a:pt x="4" y="269"/>
                </a:cubicBezTo>
                <a:cubicBezTo>
                  <a:pt x="4" y="269"/>
                  <a:pt x="4" y="269"/>
                  <a:pt x="4" y="269"/>
                </a:cubicBezTo>
                <a:cubicBezTo>
                  <a:pt x="5" y="276"/>
                  <a:pt x="9" y="281"/>
                  <a:pt x="14" y="284"/>
                </a:cubicBezTo>
                <a:cubicBezTo>
                  <a:pt x="19" y="287"/>
                  <a:pt x="23" y="288"/>
                  <a:pt x="27" y="290"/>
                </a:cubicBezTo>
                <a:cubicBezTo>
                  <a:pt x="28" y="290"/>
                  <a:pt x="28" y="290"/>
                  <a:pt x="28" y="290"/>
                </a:cubicBezTo>
                <a:cubicBezTo>
                  <a:pt x="28" y="289"/>
                  <a:pt x="27" y="289"/>
                  <a:pt x="27" y="289"/>
                </a:cubicBezTo>
                <a:cubicBezTo>
                  <a:pt x="22" y="287"/>
                  <a:pt x="17" y="284"/>
                  <a:pt x="13" y="281"/>
                </a:cubicBezTo>
                <a:cubicBezTo>
                  <a:pt x="9" y="278"/>
                  <a:pt x="6" y="274"/>
                  <a:pt x="4" y="269"/>
                </a:cubicBezTo>
                <a:cubicBezTo>
                  <a:pt x="4" y="269"/>
                  <a:pt x="4" y="269"/>
                  <a:pt x="4" y="268"/>
                </a:cubicBezTo>
                <a:close/>
                <a:moveTo>
                  <a:pt x="165" y="106"/>
                </a:moveTo>
                <a:cubicBezTo>
                  <a:pt x="165" y="107"/>
                  <a:pt x="164" y="107"/>
                  <a:pt x="164" y="108"/>
                </a:cubicBezTo>
                <a:cubicBezTo>
                  <a:pt x="164" y="110"/>
                  <a:pt x="164" y="112"/>
                  <a:pt x="164" y="115"/>
                </a:cubicBezTo>
                <a:cubicBezTo>
                  <a:pt x="163" y="118"/>
                  <a:pt x="163" y="121"/>
                  <a:pt x="163" y="125"/>
                </a:cubicBezTo>
                <a:cubicBezTo>
                  <a:pt x="163" y="129"/>
                  <a:pt x="163" y="134"/>
                  <a:pt x="163" y="139"/>
                </a:cubicBezTo>
                <a:cubicBezTo>
                  <a:pt x="163" y="139"/>
                  <a:pt x="163" y="140"/>
                  <a:pt x="163" y="140"/>
                </a:cubicBezTo>
                <a:cubicBezTo>
                  <a:pt x="164" y="134"/>
                  <a:pt x="165" y="112"/>
                  <a:pt x="165" y="106"/>
                </a:cubicBezTo>
                <a:close/>
                <a:moveTo>
                  <a:pt x="109" y="253"/>
                </a:moveTo>
                <a:cubicBezTo>
                  <a:pt x="109" y="250"/>
                  <a:pt x="109" y="247"/>
                  <a:pt x="109" y="244"/>
                </a:cubicBezTo>
                <a:cubicBezTo>
                  <a:pt x="109" y="244"/>
                  <a:pt x="109" y="243"/>
                  <a:pt x="109" y="243"/>
                </a:cubicBezTo>
                <a:cubicBezTo>
                  <a:pt x="108" y="243"/>
                  <a:pt x="108" y="243"/>
                  <a:pt x="108" y="243"/>
                </a:cubicBezTo>
                <a:cubicBezTo>
                  <a:pt x="108" y="243"/>
                  <a:pt x="108" y="243"/>
                  <a:pt x="108" y="243"/>
                </a:cubicBezTo>
                <a:cubicBezTo>
                  <a:pt x="108" y="243"/>
                  <a:pt x="108" y="244"/>
                  <a:pt x="108" y="244"/>
                </a:cubicBezTo>
                <a:cubicBezTo>
                  <a:pt x="109" y="246"/>
                  <a:pt x="108" y="248"/>
                  <a:pt x="107" y="249"/>
                </a:cubicBezTo>
                <a:cubicBezTo>
                  <a:pt x="106" y="251"/>
                  <a:pt x="105" y="253"/>
                  <a:pt x="103" y="254"/>
                </a:cubicBezTo>
                <a:cubicBezTo>
                  <a:pt x="101" y="256"/>
                  <a:pt x="98" y="257"/>
                  <a:pt x="95" y="258"/>
                </a:cubicBezTo>
                <a:cubicBezTo>
                  <a:pt x="95" y="259"/>
                  <a:pt x="94" y="259"/>
                  <a:pt x="93" y="259"/>
                </a:cubicBezTo>
                <a:cubicBezTo>
                  <a:pt x="95" y="260"/>
                  <a:pt x="96" y="260"/>
                  <a:pt x="97" y="259"/>
                </a:cubicBezTo>
                <a:cubicBezTo>
                  <a:pt x="99" y="258"/>
                  <a:pt x="101" y="257"/>
                  <a:pt x="103" y="256"/>
                </a:cubicBezTo>
                <a:cubicBezTo>
                  <a:pt x="103" y="255"/>
                  <a:pt x="104" y="255"/>
                  <a:pt x="104" y="255"/>
                </a:cubicBezTo>
                <a:cubicBezTo>
                  <a:pt x="105" y="255"/>
                  <a:pt x="105" y="256"/>
                  <a:pt x="105" y="256"/>
                </a:cubicBezTo>
                <a:cubicBezTo>
                  <a:pt x="107" y="253"/>
                  <a:pt x="107" y="253"/>
                  <a:pt x="109" y="253"/>
                </a:cubicBezTo>
                <a:close/>
                <a:moveTo>
                  <a:pt x="158" y="48"/>
                </a:moveTo>
                <a:cubicBezTo>
                  <a:pt x="157" y="48"/>
                  <a:pt x="157" y="48"/>
                  <a:pt x="157" y="48"/>
                </a:cubicBezTo>
                <a:cubicBezTo>
                  <a:pt x="158" y="49"/>
                  <a:pt x="158" y="50"/>
                  <a:pt x="159" y="51"/>
                </a:cubicBezTo>
                <a:cubicBezTo>
                  <a:pt x="159" y="53"/>
                  <a:pt x="160" y="55"/>
                  <a:pt x="161" y="56"/>
                </a:cubicBezTo>
                <a:cubicBezTo>
                  <a:pt x="163" y="60"/>
                  <a:pt x="164" y="63"/>
                  <a:pt x="165" y="67"/>
                </a:cubicBezTo>
                <a:cubicBezTo>
                  <a:pt x="166" y="70"/>
                  <a:pt x="166" y="73"/>
                  <a:pt x="166" y="77"/>
                </a:cubicBezTo>
                <a:cubicBezTo>
                  <a:pt x="166" y="80"/>
                  <a:pt x="166" y="83"/>
                  <a:pt x="166" y="86"/>
                </a:cubicBezTo>
                <a:cubicBezTo>
                  <a:pt x="166" y="86"/>
                  <a:pt x="166" y="86"/>
                  <a:pt x="166" y="87"/>
                </a:cubicBezTo>
                <a:cubicBezTo>
                  <a:pt x="166" y="87"/>
                  <a:pt x="166" y="87"/>
                  <a:pt x="166" y="87"/>
                </a:cubicBezTo>
                <a:cubicBezTo>
                  <a:pt x="166" y="85"/>
                  <a:pt x="166" y="83"/>
                  <a:pt x="167" y="82"/>
                </a:cubicBezTo>
                <a:cubicBezTo>
                  <a:pt x="167" y="79"/>
                  <a:pt x="167" y="77"/>
                  <a:pt x="167" y="75"/>
                </a:cubicBezTo>
                <a:cubicBezTo>
                  <a:pt x="167" y="70"/>
                  <a:pt x="166" y="66"/>
                  <a:pt x="165" y="61"/>
                </a:cubicBezTo>
                <a:cubicBezTo>
                  <a:pt x="164" y="57"/>
                  <a:pt x="162" y="53"/>
                  <a:pt x="159" y="50"/>
                </a:cubicBezTo>
                <a:cubicBezTo>
                  <a:pt x="159" y="49"/>
                  <a:pt x="158" y="49"/>
                  <a:pt x="158" y="48"/>
                </a:cubicBezTo>
                <a:close/>
                <a:moveTo>
                  <a:pt x="152" y="214"/>
                </a:moveTo>
                <a:cubicBezTo>
                  <a:pt x="153" y="213"/>
                  <a:pt x="153" y="213"/>
                  <a:pt x="154" y="213"/>
                </a:cubicBezTo>
                <a:cubicBezTo>
                  <a:pt x="154" y="212"/>
                  <a:pt x="154" y="212"/>
                  <a:pt x="154" y="211"/>
                </a:cubicBezTo>
                <a:cubicBezTo>
                  <a:pt x="154" y="203"/>
                  <a:pt x="154" y="195"/>
                  <a:pt x="154" y="187"/>
                </a:cubicBezTo>
                <a:cubicBezTo>
                  <a:pt x="154" y="187"/>
                  <a:pt x="154" y="187"/>
                  <a:pt x="154" y="186"/>
                </a:cubicBezTo>
                <a:cubicBezTo>
                  <a:pt x="153" y="195"/>
                  <a:pt x="153" y="204"/>
                  <a:pt x="152" y="214"/>
                </a:cubicBezTo>
                <a:close/>
                <a:moveTo>
                  <a:pt x="147" y="191"/>
                </a:moveTo>
                <a:cubicBezTo>
                  <a:pt x="146" y="191"/>
                  <a:pt x="146" y="191"/>
                  <a:pt x="146" y="191"/>
                </a:cubicBezTo>
                <a:cubicBezTo>
                  <a:pt x="145" y="194"/>
                  <a:pt x="144" y="197"/>
                  <a:pt x="142" y="199"/>
                </a:cubicBezTo>
                <a:cubicBezTo>
                  <a:pt x="141" y="199"/>
                  <a:pt x="141" y="200"/>
                  <a:pt x="141" y="200"/>
                </a:cubicBezTo>
                <a:cubicBezTo>
                  <a:pt x="141" y="201"/>
                  <a:pt x="141" y="201"/>
                  <a:pt x="141" y="202"/>
                </a:cubicBezTo>
                <a:cubicBezTo>
                  <a:pt x="140" y="203"/>
                  <a:pt x="141" y="204"/>
                  <a:pt x="142" y="204"/>
                </a:cubicBezTo>
                <a:cubicBezTo>
                  <a:pt x="143" y="204"/>
                  <a:pt x="143" y="204"/>
                  <a:pt x="143" y="203"/>
                </a:cubicBezTo>
                <a:cubicBezTo>
                  <a:pt x="143" y="202"/>
                  <a:pt x="143" y="201"/>
                  <a:pt x="143" y="200"/>
                </a:cubicBezTo>
                <a:cubicBezTo>
                  <a:pt x="144" y="199"/>
                  <a:pt x="144" y="199"/>
                  <a:pt x="145" y="199"/>
                </a:cubicBezTo>
                <a:cubicBezTo>
                  <a:pt x="146" y="199"/>
                  <a:pt x="146" y="199"/>
                  <a:pt x="146" y="199"/>
                </a:cubicBezTo>
                <a:cubicBezTo>
                  <a:pt x="146" y="198"/>
                  <a:pt x="147" y="198"/>
                  <a:pt x="147" y="197"/>
                </a:cubicBezTo>
                <a:cubicBezTo>
                  <a:pt x="147" y="195"/>
                  <a:pt x="147" y="193"/>
                  <a:pt x="147" y="191"/>
                </a:cubicBezTo>
                <a:close/>
                <a:moveTo>
                  <a:pt x="22" y="123"/>
                </a:moveTo>
                <a:cubicBezTo>
                  <a:pt x="23" y="111"/>
                  <a:pt x="21" y="100"/>
                  <a:pt x="20" y="88"/>
                </a:cubicBezTo>
                <a:cubicBezTo>
                  <a:pt x="20" y="89"/>
                  <a:pt x="20" y="89"/>
                  <a:pt x="20" y="89"/>
                </a:cubicBezTo>
                <a:cubicBezTo>
                  <a:pt x="20" y="93"/>
                  <a:pt x="20" y="96"/>
                  <a:pt x="20" y="100"/>
                </a:cubicBezTo>
                <a:cubicBezTo>
                  <a:pt x="20" y="105"/>
                  <a:pt x="21" y="111"/>
                  <a:pt x="22" y="116"/>
                </a:cubicBezTo>
                <a:cubicBezTo>
                  <a:pt x="22" y="118"/>
                  <a:pt x="22" y="120"/>
                  <a:pt x="22" y="123"/>
                </a:cubicBezTo>
                <a:close/>
                <a:moveTo>
                  <a:pt x="147" y="189"/>
                </a:moveTo>
                <a:cubicBezTo>
                  <a:pt x="147" y="188"/>
                  <a:pt x="147" y="188"/>
                  <a:pt x="147" y="188"/>
                </a:cubicBezTo>
                <a:cubicBezTo>
                  <a:pt x="147" y="186"/>
                  <a:pt x="147" y="184"/>
                  <a:pt x="147" y="182"/>
                </a:cubicBezTo>
                <a:cubicBezTo>
                  <a:pt x="147" y="182"/>
                  <a:pt x="147" y="181"/>
                  <a:pt x="147" y="181"/>
                </a:cubicBezTo>
                <a:cubicBezTo>
                  <a:pt x="147" y="180"/>
                  <a:pt x="148" y="180"/>
                  <a:pt x="148" y="180"/>
                </a:cubicBezTo>
                <a:cubicBezTo>
                  <a:pt x="149" y="180"/>
                  <a:pt x="149" y="180"/>
                  <a:pt x="149" y="181"/>
                </a:cubicBezTo>
                <a:cubicBezTo>
                  <a:pt x="149" y="176"/>
                  <a:pt x="149" y="172"/>
                  <a:pt x="150" y="167"/>
                </a:cubicBezTo>
                <a:cubicBezTo>
                  <a:pt x="148" y="174"/>
                  <a:pt x="146" y="181"/>
                  <a:pt x="145" y="188"/>
                </a:cubicBezTo>
                <a:cubicBezTo>
                  <a:pt x="145" y="188"/>
                  <a:pt x="146" y="188"/>
                  <a:pt x="147" y="189"/>
                </a:cubicBezTo>
                <a:close/>
                <a:moveTo>
                  <a:pt x="110" y="214"/>
                </a:moveTo>
                <a:cubicBezTo>
                  <a:pt x="109" y="216"/>
                  <a:pt x="109" y="217"/>
                  <a:pt x="110" y="218"/>
                </a:cubicBezTo>
                <a:cubicBezTo>
                  <a:pt x="111" y="221"/>
                  <a:pt x="112" y="222"/>
                  <a:pt x="115" y="223"/>
                </a:cubicBezTo>
                <a:cubicBezTo>
                  <a:pt x="119" y="225"/>
                  <a:pt x="122" y="226"/>
                  <a:pt x="126" y="225"/>
                </a:cubicBezTo>
                <a:cubicBezTo>
                  <a:pt x="127" y="225"/>
                  <a:pt x="128" y="225"/>
                  <a:pt x="129" y="225"/>
                </a:cubicBezTo>
                <a:cubicBezTo>
                  <a:pt x="129" y="224"/>
                  <a:pt x="128" y="224"/>
                  <a:pt x="128" y="224"/>
                </a:cubicBezTo>
                <a:cubicBezTo>
                  <a:pt x="125" y="224"/>
                  <a:pt x="122" y="224"/>
                  <a:pt x="119" y="223"/>
                </a:cubicBezTo>
                <a:cubicBezTo>
                  <a:pt x="117" y="223"/>
                  <a:pt x="115" y="222"/>
                  <a:pt x="113" y="221"/>
                </a:cubicBezTo>
                <a:cubicBezTo>
                  <a:pt x="111" y="219"/>
                  <a:pt x="110" y="218"/>
                  <a:pt x="110" y="214"/>
                </a:cubicBezTo>
                <a:cubicBezTo>
                  <a:pt x="110" y="214"/>
                  <a:pt x="110" y="214"/>
                  <a:pt x="110" y="214"/>
                </a:cubicBezTo>
                <a:close/>
                <a:moveTo>
                  <a:pt x="132" y="202"/>
                </a:moveTo>
                <a:cubicBezTo>
                  <a:pt x="134" y="202"/>
                  <a:pt x="136" y="201"/>
                  <a:pt x="137" y="200"/>
                </a:cubicBezTo>
                <a:cubicBezTo>
                  <a:pt x="139" y="199"/>
                  <a:pt x="139" y="197"/>
                  <a:pt x="140" y="195"/>
                </a:cubicBezTo>
                <a:cubicBezTo>
                  <a:pt x="139" y="195"/>
                  <a:pt x="138" y="195"/>
                  <a:pt x="138" y="195"/>
                </a:cubicBezTo>
                <a:cubicBezTo>
                  <a:pt x="137" y="196"/>
                  <a:pt x="137" y="196"/>
                  <a:pt x="136" y="197"/>
                </a:cubicBezTo>
                <a:cubicBezTo>
                  <a:pt x="134" y="198"/>
                  <a:pt x="133" y="200"/>
                  <a:pt x="132" y="202"/>
                </a:cubicBezTo>
                <a:close/>
                <a:moveTo>
                  <a:pt x="157" y="155"/>
                </a:moveTo>
                <a:cubicBezTo>
                  <a:pt x="157" y="155"/>
                  <a:pt x="157" y="155"/>
                  <a:pt x="156" y="155"/>
                </a:cubicBezTo>
                <a:cubicBezTo>
                  <a:pt x="156" y="155"/>
                  <a:pt x="156" y="155"/>
                  <a:pt x="156" y="155"/>
                </a:cubicBezTo>
                <a:cubicBezTo>
                  <a:pt x="156" y="161"/>
                  <a:pt x="155" y="167"/>
                  <a:pt x="155" y="173"/>
                </a:cubicBezTo>
                <a:cubicBezTo>
                  <a:pt x="154" y="174"/>
                  <a:pt x="155" y="175"/>
                  <a:pt x="155" y="176"/>
                </a:cubicBezTo>
                <a:cubicBezTo>
                  <a:pt x="156" y="176"/>
                  <a:pt x="155" y="175"/>
                  <a:pt x="156" y="175"/>
                </a:cubicBezTo>
                <a:cubicBezTo>
                  <a:pt x="156" y="174"/>
                  <a:pt x="156" y="174"/>
                  <a:pt x="156" y="174"/>
                </a:cubicBezTo>
                <a:cubicBezTo>
                  <a:pt x="157" y="173"/>
                  <a:pt x="157" y="173"/>
                  <a:pt x="157" y="172"/>
                </a:cubicBezTo>
                <a:cubicBezTo>
                  <a:pt x="157" y="167"/>
                  <a:pt x="157" y="162"/>
                  <a:pt x="157" y="157"/>
                </a:cubicBezTo>
                <a:cubicBezTo>
                  <a:pt x="157" y="156"/>
                  <a:pt x="157" y="155"/>
                  <a:pt x="157" y="155"/>
                </a:cubicBezTo>
                <a:close/>
                <a:moveTo>
                  <a:pt x="159" y="213"/>
                </a:moveTo>
                <a:cubicBezTo>
                  <a:pt x="159" y="211"/>
                  <a:pt x="158" y="191"/>
                  <a:pt x="158" y="190"/>
                </a:cubicBezTo>
                <a:cubicBezTo>
                  <a:pt x="158" y="191"/>
                  <a:pt x="158" y="191"/>
                  <a:pt x="158" y="191"/>
                </a:cubicBezTo>
                <a:cubicBezTo>
                  <a:pt x="158" y="194"/>
                  <a:pt x="158" y="198"/>
                  <a:pt x="157" y="201"/>
                </a:cubicBezTo>
                <a:cubicBezTo>
                  <a:pt x="157" y="204"/>
                  <a:pt x="157" y="207"/>
                  <a:pt x="157" y="210"/>
                </a:cubicBezTo>
                <a:cubicBezTo>
                  <a:pt x="157" y="211"/>
                  <a:pt x="157" y="211"/>
                  <a:pt x="158" y="211"/>
                </a:cubicBezTo>
                <a:cubicBezTo>
                  <a:pt x="158" y="212"/>
                  <a:pt x="158" y="213"/>
                  <a:pt x="159" y="213"/>
                </a:cubicBezTo>
                <a:close/>
                <a:moveTo>
                  <a:pt x="63" y="256"/>
                </a:moveTo>
                <a:cubicBezTo>
                  <a:pt x="63" y="257"/>
                  <a:pt x="62" y="258"/>
                  <a:pt x="63" y="258"/>
                </a:cubicBezTo>
                <a:cubicBezTo>
                  <a:pt x="64" y="259"/>
                  <a:pt x="65" y="261"/>
                  <a:pt x="66" y="262"/>
                </a:cubicBezTo>
                <a:cubicBezTo>
                  <a:pt x="66" y="262"/>
                  <a:pt x="66" y="262"/>
                  <a:pt x="66" y="262"/>
                </a:cubicBezTo>
                <a:cubicBezTo>
                  <a:pt x="69" y="263"/>
                  <a:pt x="71" y="264"/>
                  <a:pt x="73" y="265"/>
                </a:cubicBezTo>
                <a:cubicBezTo>
                  <a:pt x="74" y="265"/>
                  <a:pt x="74" y="265"/>
                  <a:pt x="74" y="265"/>
                </a:cubicBezTo>
                <a:cubicBezTo>
                  <a:pt x="75" y="264"/>
                  <a:pt x="74" y="264"/>
                  <a:pt x="74" y="264"/>
                </a:cubicBezTo>
                <a:cubicBezTo>
                  <a:pt x="73" y="263"/>
                  <a:pt x="72" y="263"/>
                  <a:pt x="71" y="263"/>
                </a:cubicBezTo>
                <a:cubicBezTo>
                  <a:pt x="70" y="263"/>
                  <a:pt x="69" y="262"/>
                  <a:pt x="69" y="262"/>
                </a:cubicBezTo>
                <a:cubicBezTo>
                  <a:pt x="69" y="261"/>
                  <a:pt x="69" y="261"/>
                  <a:pt x="69" y="261"/>
                </a:cubicBezTo>
                <a:cubicBezTo>
                  <a:pt x="67" y="259"/>
                  <a:pt x="65" y="258"/>
                  <a:pt x="63" y="256"/>
                </a:cubicBezTo>
                <a:close/>
                <a:moveTo>
                  <a:pt x="146" y="228"/>
                </a:moveTo>
                <a:cubicBezTo>
                  <a:pt x="146" y="228"/>
                  <a:pt x="147" y="228"/>
                  <a:pt x="147" y="229"/>
                </a:cubicBezTo>
                <a:cubicBezTo>
                  <a:pt x="148" y="230"/>
                  <a:pt x="149" y="231"/>
                  <a:pt x="149" y="232"/>
                </a:cubicBezTo>
                <a:cubicBezTo>
                  <a:pt x="149" y="232"/>
                  <a:pt x="150" y="233"/>
                  <a:pt x="149" y="234"/>
                </a:cubicBezTo>
                <a:cubicBezTo>
                  <a:pt x="149" y="235"/>
                  <a:pt x="150" y="235"/>
                  <a:pt x="150" y="235"/>
                </a:cubicBezTo>
                <a:cubicBezTo>
                  <a:pt x="150" y="231"/>
                  <a:pt x="149" y="226"/>
                  <a:pt x="149" y="222"/>
                </a:cubicBezTo>
                <a:cubicBezTo>
                  <a:pt x="147" y="222"/>
                  <a:pt x="148" y="223"/>
                  <a:pt x="147" y="224"/>
                </a:cubicBezTo>
                <a:cubicBezTo>
                  <a:pt x="147" y="225"/>
                  <a:pt x="146" y="226"/>
                  <a:pt x="146" y="228"/>
                </a:cubicBezTo>
                <a:close/>
                <a:moveTo>
                  <a:pt x="14" y="199"/>
                </a:moveTo>
                <a:cubicBezTo>
                  <a:pt x="15" y="197"/>
                  <a:pt x="16" y="195"/>
                  <a:pt x="17" y="193"/>
                </a:cubicBezTo>
                <a:cubicBezTo>
                  <a:pt x="17" y="193"/>
                  <a:pt x="17" y="192"/>
                  <a:pt x="17" y="191"/>
                </a:cubicBezTo>
                <a:cubicBezTo>
                  <a:pt x="17" y="188"/>
                  <a:pt x="16" y="185"/>
                  <a:pt x="16" y="181"/>
                </a:cubicBezTo>
                <a:cubicBezTo>
                  <a:pt x="16" y="181"/>
                  <a:pt x="16" y="181"/>
                  <a:pt x="16" y="181"/>
                </a:cubicBezTo>
                <a:cubicBezTo>
                  <a:pt x="16" y="181"/>
                  <a:pt x="16" y="181"/>
                  <a:pt x="16" y="181"/>
                </a:cubicBezTo>
                <a:cubicBezTo>
                  <a:pt x="16" y="186"/>
                  <a:pt x="15" y="191"/>
                  <a:pt x="15" y="195"/>
                </a:cubicBezTo>
                <a:cubicBezTo>
                  <a:pt x="15" y="196"/>
                  <a:pt x="15" y="197"/>
                  <a:pt x="14" y="197"/>
                </a:cubicBezTo>
                <a:cubicBezTo>
                  <a:pt x="14" y="198"/>
                  <a:pt x="14" y="198"/>
                  <a:pt x="14" y="199"/>
                </a:cubicBezTo>
                <a:close/>
                <a:moveTo>
                  <a:pt x="132" y="35"/>
                </a:moveTo>
                <a:cubicBezTo>
                  <a:pt x="132" y="35"/>
                  <a:pt x="133" y="35"/>
                  <a:pt x="133" y="35"/>
                </a:cubicBezTo>
                <a:cubicBezTo>
                  <a:pt x="134" y="35"/>
                  <a:pt x="135" y="35"/>
                  <a:pt x="136" y="34"/>
                </a:cubicBezTo>
                <a:cubicBezTo>
                  <a:pt x="136" y="33"/>
                  <a:pt x="136" y="33"/>
                  <a:pt x="136" y="32"/>
                </a:cubicBezTo>
                <a:cubicBezTo>
                  <a:pt x="136" y="31"/>
                  <a:pt x="136" y="30"/>
                  <a:pt x="135" y="29"/>
                </a:cubicBezTo>
                <a:cubicBezTo>
                  <a:pt x="135" y="29"/>
                  <a:pt x="135" y="28"/>
                  <a:pt x="135" y="28"/>
                </a:cubicBezTo>
                <a:cubicBezTo>
                  <a:pt x="134" y="29"/>
                  <a:pt x="133" y="30"/>
                  <a:pt x="132" y="31"/>
                </a:cubicBezTo>
                <a:cubicBezTo>
                  <a:pt x="132" y="32"/>
                  <a:pt x="132" y="33"/>
                  <a:pt x="132" y="35"/>
                </a:cubicBezTo>
                <a:close/>
                <a:moveTo>
                  <a:pt x="21" y="158"/>
                </a:moveTo>
                <a:cubicBezTo>
                  <a:pt x="21" y="160"/>
                  <a:pt x="20" y="161"/>
                  <a:pt x="21" y="162"/>
                </a:cubicBezTo>
                <a:cubicBezTo>
                  <a:pt x="22" y="166"/>
                  <a:pt x="23" y="169"/>
                  <a:pt x="23" y="173"/>
                </a:cubicBezTo>
                <a:cubicBezTo>
                  <a:pt x="23" y="173"/>
                  <a:pt x="24" y="173"/>
                  <a:pt x="24" y="173"/>
                </a:cubicBezTo>
                <a:cubicBezTo>
                  <a:pt x="24" y="168"/>
                  <a:pt x="23" y="163"/>
                  <a:pt x="21" y="158"/>
                </a:cubicBezTo>
                <a:close/>
                <a:moveTo>
                  <a:pt x="107" y="264"/>
                </a:moveTo>
                <a:cubicBezTo>
                  <a:pt x="107" y="263"/>
                  <a:pt x="107" y="262"/>
                  <a:pt x="108" y="262"/>
                </a:cubicBezTo>
                <a:cubicBezTo>
                  <a:pt x="108" y="260"/>
                  <a:pt x="109" y="259"/>
                  <a:pt x="108" y="258"/>
                </a:cubicBezTo>
                <a:cubicBezTo>
                  <a:pt x="108" y="257"/>
                  <a:pt x="109" y="257"/>
                  <a:pt x="108" y="256"/>
                </a:cubicBezTo>
                <a:cubicBezTo>
                  <a:pt x="106" y="258"/>
                  <a:pt x="105" y="261"/>
                  <a:pt x="104" y="263"/>
                </a:cubicBezTo>
                <a:cubicBezTo>
                  <a:pt x="105" y="264"/>
                  <a:pt x="105" y="264"/>
                  <a:pt x="106" y="264"/>
                </a:cubicBezTo>
                <a:cubicBezTo>
                  <a:pt x="106" y="264"/>
                  <a:pt x="107" y="264"/>
                  <a:pt x="107" y="264"/>
                </a:cubicBezTo>
                <a:close/>
                <a:moveTo>
                  <a:pt x="104" y="249"/>
                </a:moveTo>
                <a:cubicBezTo>
                  <a:pt x="104" y="249"/>
                  <a:pt x="104" y="250"/>
                  <a:pt x="104" y="249"/>
                </a:cubicBezTo>
                <a:cubicBezTo>
                  <a:pt x="106" y="248"/>
                  <a:pt x="106" y="246"/>
                  <a:pt x="105" y="244"/>
                </a:cubicBezTo>
                <a:cubicBezTo>
                  <a:pt x="104" y="242"/>
                  <a:pt x="102" y="241"/>
                  <a:pt x="100" y="241"/>
                </a:cubicBezTo>
                <a:cubicBezTo>
                  <a:pt x="100" y="240"/>
                  <a:pt x="100" y="240"/>
                  <a:pt x="99" y="240"/>
                </a:cubicBezTo>
                <a:cubicBezTo>
                  <a:pt x="102" y="243"/>
                  <a:pt x="105" y="245"/>
                  <a:pt x="104" y="249"/>
                </a:cubicBezTo>
                <a:close/>
                <a:moveTo>
                  <a:pt x="157" y="220"/>
                </a:moveTo>
                <a:cubicBezTo>
                  <a:pt x="156" y="220"/>
                  <a:pt x="156" y="220"/>
                  <a:pt x="156" y="221"/>
                </a:cubicBezTo>
                <a:cubicBezTo>
                  <a:pt x="156" y="227"/>
                  <a:pt x="156" y="233"/>
                  <a:pt x="157" y="239"/>
                </a:cubicBezTo>
                <a:cubicBezTo>
                  <a:pt x="157" y="239"/>
                  <a:pt x="157" y="239"/>
                  <a:pt x="157" y="240"/>
                </a:cubicBezTo>
                <a:cubicBezTo>
                  <a:pt x="157" y="240"/>
                  <a:pt x="157" y="240"/>
                  <a:pt x="158" y="240"/>
                </a:cubicBezTo>
                <a:cubicBezTo>
                  <a:pt x="158" y="240"/>
                  <a:pt x="158" y="240"/>
                  <a:pt x="158" y="240"/>
                </a:cubicBezTo>
                <a:cubicBezTo>
                  <a:pt x="158" y="238"/>
                  <a:pt x="158" y="236"/>
                  <a:pt x="158" y="233"/>
                </a:cubicBezTo>
                <a:cubicBezTo>
                  <a:pt x="158" y="233"/>
                  <a:pt x="158" y="233"/>
                  <a:pt x="158" y="233"/>
                </a:cubicBezTo>
                <a:cubicBezTo>
                  <a:pt x="157" y="232"/>
                  <a:pt x="157" y="231"/>
                  <a:pt x="157" y="231"/>
                </a:cubicBezTo>
                <a:cubicBezTo>
                  <a:pt x="157" y="227"/>
                  <a:pt x="157" y="224"/>
                  <a:pt x="157" y="221"/>
                </a:cubicBezTo>
                <a:cubicBezTo>
                  <a:pt x="157" y="221"/>
                  <a:pt x="157" y="220"/>
                  <a:pt x="157" y="220"/>
                </a:cubicBezTo>
                <a:close/>
                <a:moveTo>
                  <a:pt x="9" y="264"/>
                </a:moveTo>
                <a:cubicBezTo>
                  <a:pt x="9" y="267"/>
                  <a:pt x="10" y="272"/>
                  <a:pt x="11" y="274"/>
                </a:cubicBezTo>
                <a:cubicBezTo>
                  <a:pt x="11" y="273"/>
                  <a:pt x="11" y="272"/>
                  <a:pt x="12" y="272"/>
                </a:cubicBezTo>
                <a:cubicBezTo>
                  <a:pt x="12" y="271"/>
                  <a:pt x="12" y="270"/>
                  <a:pt x="12" y="269"/>
                </a:cubicBezTo>
                <a:cubicBezTo>
                  <a:pt x="11" y="268"/>
                  <a:pt x="10" y="266"/>
                  <a:pt x="9" y="264"/>
                </a:cubicBezTo>
                <a:cubicBezTo>
                  <a:pt x="9" y="264"/>
                  <a:pt x="9" y="264"/>
                  <a:pt x="9" y="264"/>
                </a:cubicBezTo>
                <a:close/>
                <a:moveTo>
                  <a:pt x="6" y="262"/>
                </a:moveTo>
                <a:cubicBezTo>
                  <a:pt x="6" y="262"/>
                  <a:pt x="6" y="262"/>
                  <a:pt x="6" y="262"/>
                </a:cubicBezTo>
                <a:cubicBezTo>
                  <a:pt x="6" y="261"/>
                  <a:pt x="6" y="261"/>
                  <a:pt x="6" y="261"/>
                </a:cubicBezTo>
                <a:cubicBezTo>
                  <a:pt x="6" y="260"/>
                  <a:pt x="6" y="259"/>
                  <a:pt x="7" y="258"/>
                </a:cubicBezTo>
                <a:cubicBezTo>
                  <a:pt x="7" y="257"/>
                  <a:pt x="7" y="257"/>
                  <a:pt x="7" y="257"/>
                </a:cubicBezTo>
                <a:cubicBezTo>
                  <a:pt x="6" y="252"/>
                  <a:pt x="5" y="247"/>
                  <a:pt x="5" y="242"/>
                </a:cubicBezTo>
                <a:cubicBezTo>
                  <a:pt x="5" y="249"/>
                  <a:pt x="5" y="255"/>
                  <a:pt x="6" y="262"/>
                </a:cubicBezTo>
                <a:close/>
                <a:moveTo>
                  <a:pt x="155" y="265"/>
                </a:moveTo>
                <a:cubicBezTo>
                  <a:pt x="157" y="259"/>
                  <a:pt x="158" y="253"/>
                  <a:pt x="158" y="246"/>
                </a:cubicBezTo>
                <a:cubicBezTo>
                  <a:pt x="157" y="248"/>
                  <a:pt x="156" y="250"/>
                  <a:pt x="156" y="252"/>
                </a:cubicBezTo>
                <a:cubicBezTo>
                  <a:pt x="156" y="253"/>
                  <a:pt x="156" y="254"/>
                  <a:pt x="156" y="256"/>
                </a:cubicBezTo>
                <a:cubicBezTo>
                  <a:pt x="156" y="257"/>
                  <a:pt x="156" y="258"/>
                  <a:pt x="156" y="260"/>
                </a:cubicBezTo>
                <a:cubicBezTo>
                  <a:pt x="156" y="261"/>
                  <a:pt x="155" y="262"/>
                  <a:pt x="155" y="262"/>
                </a:cubicBezTo>
                <a:cubicBezTo>
                  <a:pt x="154" y="263"/>
                  <a:pt x="154" y="264"/>
                  <a:pt x="155" y="265"/>
                </a:cubicBezTo>
                <a:close/>
                <a:moveTo>
                  <a:pt x="133" y="13"/>
                </a:moveTo>
                <a:cubicBezTo>
                  <a:pt x="135" y="11"/>
                  <a:pt x="136" y="9"/>
                  <a:pt x="139" y="8"/>
                </a:cubicBezTo>
                <a:cubicBezTo>
                  <a:pt x="138" y="7"/>
                  <a:pt x="138" y="6"/>
                  <a:pt x="138" y="6"/>
                </a:cubicBezTo>
                <a:cubicBezTo>
                  <a:pt x="137" y="6"/>
                  <a:pt x="137" y="6"/>
                  <a:pt x="136" y="6"/>
                </a:cubicBezTo>
                <a:cubicBezTo>
                  <a:pt x="136" y="8"/>
                  <a:pt x="134" y="10"/>
                  <a:pt x="132" y="12"/>
                </a:cubicBezTo>
                <a:cubicBezTo>
                  <a:pt x="133" y="12"/>
                  <a:pt x="133" y="13"/>
                  <a:pt x="133" y="13"/>
                </a:cubicBezTo>
                <a:close/>
                <a:moveTo>
                  <a:pt x="69" y="191"/>
                </a:moveTo>
                <a:cubicBezTo>
                  <a:pt x="66" y="190"/>
                  <a:pt x="62" y="190"/>
                  <a:pt x="58" y="190"/>
                </a:cubicBezTo>
                <a:cubicBezTo>
                  <a:pt x="59" y="191"/>
                  <a:pt x="60" y="191"/>
                  <a:pt x="62" y="191"/>
                </a:cubicBezTo>
                <a:cubicBezTo>
                  <a:pt x="62" y="191"/>
                  <a:pt x="62" y="191"/>
                  <a:pt x="63" y="192"/>
                </a:cubicBezTo>
                <a:cubicBezTo>
                  <a:pt x="63" y="192"/>
                  <a:pt x="63" y="192"/>
                  <a:pt x="64" y="192"/>
                </a:cubicBezTo>
                <a:cubicBezTo>
                  <a:pt x="65" y="192"/>
                  <a:pt x="66" y="192"/>
                  <a:pt x="67" y="192"/>
                </a:cubicBezTo>
                <a:cubicBezTo>
                  <a:pt x="68" y="192"/>
                  <a:pt x="69" y="191"/>
                  <a:pt x="69" y="191"/>
                </a:cubicBezTo>
                <a:close/>
                <a:moveTo>
                  <a:pt x="72" y="276"/>
                </a:moveTo>
                <a:cubicBezTo>
                  <a:pt x="72" y="275"/>
                  <a:pt x="73" y="274"/>
                  <a:pt x="73" y="273"/>
                </a:cubicBezTo>
                <a:cubicBezTo>
                  <a:pt x="73" y="272"/>
                  <a:pt x="73" y="272"/>
                  <a:pt x="72" y="271"/>
                </a:cubicBezTo>
                <a:cubicBezTo>
                  <a:pt x="71" y="273"/>
                  <a:pt x="70" y="273"/>
                  <a:pt x="68" y="273"/>
                </a:cubicBezTo>
                <a:cubicBezTo>
                  <a:pt x="69" y="274"/>
                  <a:pt x="69" y="275"/>
                  <a:pt x="69" y="276"/>
                </a:cubicBezTo>
                <a:cubicBezTo>
                  <a:pt x="70" y="276"/>
                  <a:pt x="71" y="276"/>
                  <a:pt x="72" y="276"/>
                </a:cubicBezTo>
                <a:close/>
                <a:moveTo>
                  <a:pt x="153" y="226"/>
                </a:moveTo>
                <a:cubicBezTo>
                  <a:pt x="153" y="226"/>
                  <a:pt x="153" y="225"/>
                  <a:pt x="153" y="225"/>
                </a:cubicBezTo>
                <a:cubicBezTo>
                  <a:pt x="153" y="224"/>
                  <a:pt x="153" y="222"/>
                  <a:pt x="153" y="221"/>
                </a:cubicBezTo>
                <a:cubicBezTo>
                  <a:pt x="153" y="220"/>
                  <a:pt x="154" y="218"/>
                  <a:pt x="153" y="216"/>
                </a:cubicBezTo>
                <a:cubicBezTo>
                  <a:pt x="152" y="218"/>
                  <a:pt x="150" y="218"/>
                  <a:pt x="150" y="220"/>
                </a:cubicBezTo>
                <a:cubicBezTo>
                  <a:pt x="151" y="220"/>
                  <a:pt x="151" y="221"/>
                  <a:pt x="152" y="222"/>
                </a:cubicBezTo>
                <a:cubicBezTo>
                  <a:pt x="152" y="223"/>
                  <a:pt x="152" y="224"/>
                  <a:pt x="153" y="226"/>
                </a:cubicBezTo>
                <a:close/>
                <a:moveTo>
                  <a:pt x="122" y="268"/>
                </a:moveTo>
                <a:cubicBezTo>
                  <a:pt x="122" y="271"/>
                  <a:pt x="122" y="273"/>
                  <a:pt x="123" y="275"/>
                </a:cubicBezTo>
                <a:cubicBezTo>
                  <a:pt x="123" y="275"/>
                  <a:pt x="123" y="275"/>
                  <a:pt x="123" y="275"/>
                </a:cubicBezTo>
                <a:cubicBezTo>
                  <a:pt x="124" y="273"/>
                  <a:pt x="124" y="271"/>
                  <a:pt x="125" y="269"/>
                </a:cubicBezTo>
                <a:cubicBezTo>
                  <a:pt x="124" y="269"/>
                  <a:pt x="123" y="268"/>
                  <a:pt x="122" y="268"/>
                </a:cubicBezTo>
                <a:close/>
                <a:moveTo>
                  <a:pt x="39" y="287"/>
                </a:moveTo>
                <a:cubicBezTo>
                  <a:pt x="39" y="287"/>
                  <a:pt x="39" y="286"/>
                  <a:pt x="39" y="286"/>
                </a:cubicBezTo>
                <a:cubicBezTo>
                  <a:pt x="39" y="284"/>
                  <a:pt x="39" y="284"/>
                  <a:pt x="36" y="283"/>
                </a:cubicBezTo>
                <a:cubicBezTo>
                  <a:pt x="36" y="283"/>
                  <a:pt x="36" y="283"/>
                  <a:pt x="36" y="283"/>
                </a:cubicBezTo>
                <a:cubicBezTo>
                  <a:pt x="36" y="284"/>
                  <a:pt x="35" y="285"/>
                  <a:pt x="34" y="286"/>
                </a:cubicBezTo>
                <a:cubicBezTo>
                  <a:pt x="36" y="287"/>
                  <a:pt x="37" y="287"/>
                  <a:pt x="39" y="287"/>
                </a:cubicBezTo>
                <a:close/>
                <a:moveTo>
                  <a:pt x="54" y="211"/>
                </a:moveTo>
                <a:cubicBezTo>
                  <a:pt x="54" y="211"/>
                  <a:pt x="54" y="211"/>
                  <a:pt x="54" y="211"/>
                </a:cubicBezTo>
                <a:cubicBezTo>
                  <a:pt x="54" y="210"/>
                  <a:pt x="54" y="210"/>
                  <a:pt x="53" y="209"/>
                </a:cubicBezTo>
                <a:cubicBezTo>
                  <a:pt x="52" y="207"/>
                  <a:pt x="50" y="206"/>
                  <a:pt x="48" y="205"/>
                </a:cubicBezTo>
                <a:cubicBezTo>
                  <a:pt x="48" y="205"/>
                  <a:pt x="47" y="204"/>
                  <a:pt x="46" y="204"/>
                </a:cubicBezTo>
                <a:cubicBezTo>
                  <a:pt x="46" y="205"/>
                  <a:pt x="46" y="205"/>
                  <a:pt x="46" y="206"/>
                </a:cubicBezTo>
                <a:cubicBezTo>
                  <a:pt x="48" y="206"/>
                  <a:pt x="49" y="207"/>
                  <a:pt x="50" y="208"/>
                </a:cubicBezTo>
                <a:cubicBezTo>
                  <a:pt x="52" y="209"/>
                  <a:pt x="53" y="210"/>
                  <a:pt x="54" y="211"/>
                </a:cubicBezTo>
                <a:close/>
                <a:moveTo>
                  <a:pt x="58" y="38"/>
                </a:moveTo>
                <a:cubicBezTo>
                  <a:pt x="59" y="39"/>
                  <a:pt x="60" y="39"/>
                  <a:pt x="61" y="38"/>
                </a:cubicBezTo>
                <a:cubicBezTo>
                  <a:pt x="62" y="37"/>
                  <a:pt x="63" y="36"/>
                  <a:pt x="64" y="35"/>
                </a:cubicBezTo>
                <a:cubicBezTo>
                  <a:pt x="62" y="35"/>
                  <a:pt x="61" y="35"/>
                  <a:pt x="59" y="35"/>
                </a:cubicBezTo>
                <a:cubicBezTo>
                  <a:pt x="59" y="36"/>
                  <a:pt x="59" y="37"/>
                  <a:pt x="58" y="38"/>
                </a:cubicBezTo>
                <a:close/>
                <a:moveTo>
                  <a:pt x="32" y="286"/>
                </a:moveTo>
                <a:cubicBezTo>
                  <a:pt x="32" y="285"/>
                  <a:pt x="32" y="284"/>
                  <a:pt x="32" y="283"/>
                </a:cubicBezTo>
                <a:cubicBezTo>
                  <a:pt x="32" y="282"/>
                  <a:pt x="31" y="282"/>
                  <a:pt x="31" y="282"/>
                </a:cubicBezTo>
                <a:cubicBezTo>
                  <a:pt x="30" y="282"/>
                  <a:pt x="30" y="281"/>
                  <a:pt x="29" y="281"/>
                </a:cubicBezTo>
                <a:cubicBezTo>
                  <a:pt x="28" y="282"/>
                  <a:pt x="28" y="283"/>
                  <a:pt x="28" y="284"/>
                </a:cubicBezTo>
                <a:cubicBezTo>
                  <a:pt x="29" y="285"/>
                  <a:pt x="31" y="285"/>
                  <a:pt x="32" y="286"/>
                </a:cubicBezTo>
                <a:close/>
                <a:moveTo>
                  <a:pt x="44" y="280"/>
                </a:moveTo>
                <a:cubicBezTo>
                  <a:pt x="45" y="279"/>
                  <a:pt x="45" y="278"/>
                  <a:pt x="45" y="277"/>
                </a:cubicBezTo>
                <a:cubicBezTo>
                  <a:pt x="44" y="277"/>
                  <a:pt x="42" y="277"/>
                  <a:pt x="41" y="277"/>
                </a:cubicBezTo>
                <a:cubicBezTo>
                  <a:pt x="41" y="277"/>
                  <a:pt x="41" y="278"/>
                  <a:pt x="41" y="278"/>
                </a:cubicBezTo>
                <a:cubicBezTo>
                  <a:pt x="41" y="278"/>
                  <a:pt x="41" y="279"/>
                  <a:pt x="41" y="279"/>
                </a:cubicBezTo>
                <a:cubicBezTo>
                  <a:pt x="42" y="279"/>
                  <a:pt x="43" y="280"/>
                  <a:pt x="44" y="280"/>
                </a:cubicBezTo>
                <a:close/>
                <a:moveTo>
                  <a:pt x="134" y="288"/>
                </a:moveTo>
                <a:cubicBezTo>
                  <a:pt x="141" y="287"/>
                  <a:pt x="146" y="284"/>
                  <a:pt x="149" y="277"/>
                </a:cubicBezTo>
                <a:cubicBezTo>
                  <a:pt x="143" y="285"/>
                  <a:pt x="142" y="285"/>
                  <a:pt x="134" y="288"/>
                </a:cubicBezTo>
                <a:close/>
                <a:moveTo>
                  <a:pt x="82" y="230"/>
                </a:moveTo>
                <a:cubicBezTo>
                  <a:pt x="84" y="231"/>
                  <a:pt x="86" y="231"/>
                  <a:pt x="88" y="231"/>
                </a:cubicBezTo>
                <a:cubicBezTo>
                  <a:pt x="89" y="231"/>
                  <a:pt x="90" y="231"/>
                  <a:pt x="91" y="232"/>
                </a:cubicBezTo>
                <a:cubicBezTo>
                  <a:pt x="91" y="231"/>
                  <a:pt x="91" y="231"/>
                  <a:pt x="91" y="231"/>
                </a:cubicBezTo>
                <a:cubicBezTo>
                  <a:pt x="92" y="230"/>
                  <a:pt x="92" y="229"/>
                  <a:pt x="91" y="229"/>
                </a:cubicBezTo>
                <a:cubicBezTo>
                  <a:pt x="88" y="229"/>
                  <a:pt x="85" y="229"/>
                  <a:pt x="82" y="229"/>
                </a:cubicBezTo>
                <a:cubicBezTo>
                  <a:pt x="82" y="229"/>
                  <a:pt x="82" y="230"/>
                  <a:pt x="82" y="230"/>
                </a:cubicBezTo>
                <a:close/>
                <a:moveTo>
                  <a:pt x="139" y="233"/>
                </a:moveTo>
                <a:cubicBezTo>
                  <a:pt x="139" y="232"/>
                  <a:pt x="139" y="231"/>
                  <a:pt x="139" y="230"/>
                </a:cubicBezTo>
                <a:cubicBezTo>
                  <a:pt x="136" y="231"/>
                  <a:pt x="134" y="232"/>
                  <a:pt x="131" y="233"/>
                </a:cubicBezTo>
                <a:cubicBezTo>
                  <a:pt x="134" y="233"/>
                  <a:pt x="137" y="233"/>
                  <a:pt x="139" y="233"/>
                </a:cubicBezTo>
                <a:close/>
                <a:moveTo>
                  <a:pt x="68" y="226"/>
                </a:moveTo>
                <a:cubicBezTo>
                  <a:pt x="67" y="225"/>
                  <a:pt x="65" y="224"/>
                  <a:pt x="64" y="223"/>
                </a:cubicBezTo>
                <a:cubicBezTo>
                  <a:pt x="64" y="224"/>
                  <a:pt x="63" y="225"/>
                  <a:pt x="63" y="226"/>
                </a:cubicBezTo>
                <a:cubicBezTo>
                  <a:pt x="65" y="227"/>
                  <a:pt x="67" y="227"/>
                  <a:pt x="68" y="228"/>
                </a:cubicBezTo>
                <a:cubicBezTo>
                  <a:pt x="69" y="229"/>
                  <a:pt x="69" y="229"/>
                  <a:pt x="69" y="229"/>
                </a:cubicBezTo>
                <a:cubicBezTo>
                  <a:pt x="69" y="229"/>
                  <a:pt x="70" y="229"/>
                  <a:pt x="70" y="228"/>
                </a:cubicBezTo>
                <a:cubicBezTo>
                  <a:pt x="68" y="228"/>
                  <a:pt x="67" y="227"/>
                  <a:pt x="68" y="226"/>
                </a:cubicBezTo>
                <a:close/>
                <a:moveTo>
                  <a:pt x="48" y="255"/>
                </a:moveTo>
                <a:cubicBezTo>
                  <a:pt x="49" y="254"/>
                  <a:pt x="51" y="254"/>
                  <a:pt x="52" y="253"/>
                </a:cubicBezTo>
                <a:cubicBezTo>
                  <a:pt x="53" y="252"/>
                  <a:pt x="54" y="251"/>
                  <a:pt x="54" y="250"/>
                </a:cubicBezTo>
                <a:cubicBezTo>
                  <a:pt x="54" y="249"/>
                  <a:pt x="54" y="249"/>
                  <a:pt x="54" y="249"/>
                </a:cubicBezTo>
                <a:cubicBezTo>
                  <a:pt x="54" y="248"/>
                  <a:pt x="54" y="247"/>
                  <a:pt x="54" y="246"/>
                </a:cubicBezTo>
                <a:cubicBezTo>
                  <a:pt x="54" y="246"/>
                  <a:pt x="54" y="246"/>
                  <a:pt x="54" y="246"/>
                </a:cubicBezTo>
                <a:cubicBezTo>
                  <a:pt x="53" y="250"/>
                  <a:pt x="51" y="253"/>
                  <a:pt x="48" y="255"/>
                </a:cubicBezTo>
                <a:close/>
                <a:moveTo>
                  <a:pt x="151" y="51"/>
                </a:moveTo>
                <a:cubicBezTo>
                  <a:pt x="151" y="50"/>
                  <a:pt x="150" y="50"/>
                  <a:pt x="150" y="49"/>
                </a:cubicBezTo>
                <a:cubicBezTo>
                  <a:pt x="150" y="48"/>
                  <a:pt x="149" y="47"/>
                  <a:pt x="148" y="47"/>
                </a:cubicBezTo>
                <a:cubicBezTo>
                  <a:pt x="148" y="49"/>
                  <a:pt x="148" y="53"/>
                  <a:pt x="148" y="54"/>
                </a:cubicBezTo>
                <a:cubicBezTo>
                  <a:pt x="149" y="53"/>
                  <a:pt x="150" y="52"/>
                  <a:pt x="151" y="51"/>
                </a:cubicBezTo>
                <a:close/>
                <a:moveTo>
                  <a:pt x="22" y="53"/>
                </a:moveTo>
                <a:cubicBezTo>
                  <a:pt x="21" y="54"/>
                  <a:pt x="21" y="54"/>
                  <a:pt x="21" y="55"/>
                </a:cubicBezTo>
                <a:cubicBezTo>
                  <a:pt x="20" y="56"/>
                  <a:pt x="19" y="57"/>
                  <a:pt x="19" y="59"/>
                </a:cubicBezTo>
                <a:cubicBezTo>
                  <a:pt x="18" y="59"/>
                  <a:pt x="18" y="60"/>
                  <a:pt x="17" y="60"/>
                </a:cubicBezTo>
                <a:cubicBezTo>
                  <a:pt x="17" y="61"/>
                  <a:pt x="17" y="61"/>
                  <a:pt x="18" y="62"/>
                </a:cubicBezTo>
                <a:cubicBezTo>
                  <a:pt x="19" y="61"/>
                  <a:pt x="20" y="59"/>
                  <a:pt x="21" y="58"/>
                </a:cubicBezTo>
                <a:cubicBezTo>
                  <a:pt x="21" y="58"/>
                  <a:pt x="21" y="57"/>
                  <a:pt x="21" y="57"/>
                </a:cubicBezTo>
                <a:cubicBezTo>
                  <a:pt x="22" y="56"/>
                  <a:pt x="22" y="55"/>
                  <a:pt x="22" y="53"/>
                </a:cubicBezTo>
                <a:close/>
                <a:moveTo>
                  <a:pt x="76" y="235"/>
                </a:moveTo>
                <a:cubicBezTo>
                  <a:pt x="74" y="235"/>
                  <a:pt x="72" y="235"/>
                  <a:pt x="70" y="235"/>
                </a:cubicBezTo>
                <a:cubicBezTo>
                  <a:pt x="70" y="235"/>
                  <a:pt x="70" y="235"/>
                  <a:pt x="70" y="235"/>
                </a:cubicBezTo>
                <a:cubicBezTo>
                  <a:pt x="69" y="236"/>
                  <a:pt x="67" y="236"/>
                  <a:pt x="66" y="237"/>
                </a:cubicBezTo>
                <a:cubicBezTo>
                  <a:pt x="68" y="237"/>
                  <a:pt x="74" y="236"/>
                  <a:pt x="76" y="235"/>
                </a:cubicBezTo>
                <a:close/>
                <a:moveTo>
                  <a:pt x="17" y="76"/>
                </a:moveTo>
                <a:cubicBezTo>
                  <a:pt x="16" y="78"/>
                  <a:pt x="17" y="91"/>
                  <a:pt x="17" y="94"/>
                </a:cubicBezTo>
                <a:cubicBezTo>
                  <a:pt x="17" y="94"/>
                  <a:pt x="17" y="94"/>
                  <a:pt x="17" y="93"/>
                </a:cubicBezTo>
                <a:cubicBezTo>
                  <a:pt x="17" y="88"/>
                  <a:pt x="17" y="83"/>
                  <a:pt x="18" y="77"/>
                </a:cubicBezTo>
                <a:cubicBezTo>
                  <a:pt x="18" y="77"/>
                  <a:pt x="17" y="76"/>
                  <a:pt x="17" y="76"/>
                </a:cubicBezTo>
                <a:close/>
                <a:moveTo>
                  <a:pt x="45" y="197"/>
                </a:moveTo>
                <a:cubicBezTo>
                  <a:pt x="47" y="198"/>
                  <a:pt x="47" y="198"/>
                  <a:pt x="49" y="199"/>
                </a:cubicBezTo>
                <a:cubicBezTo>
                  <a:pt x="49" y="199"/>
                  <a:pt x="50" y="199"/>
                  <a:pt x="50" y="199"/>
                </a:cubicBezTo>
                <a:cubicBezTo>
                  <a:pt x="51" y="201"/>
                  <a:pt x="52" y="201"/>
                  <a:pt x="54" y="202"/>
                </a:cubicBezTo>
                <a:cubicBezTo>
                  <a:pt x="53" y="201"/>
                  <a:pt x="53" y="200"/>
                  <a:pt x="52" y="199"/>
                </a:cubicBezTo>
                <a:cubicBezTo>
                  <a:pt x="51" y="199"/>
                  <a:pt x="50" y="198"/>
                  <a:pt x="49" y="197"/>
                </a:cubicBezTo>
                <a:cubicBezTo>
                  <a:pt x="48" y="196"/>
                  <a:pt x="47" y="197"/>
                  <a:pt x="45" y="197"/>
                </a:cubicBezTo>
                <a:close/>
                <a:moveTo>
                  <a:pt x="29" y="235"/>
                </a:moveTo>
                <a:cubicBezTo>
                  <a:pt x="29" y="235"/>
                  <a:pt x="29" y="234"/>
                  <a:pt x="29" y="234"/>
                </a:cubicBezTo>
                <a:cubicBezTo>
                  <a:pt x="28" y="234"/>
                  <a:pt x="26" y="234"/>
                  <a:pt x="25" y="234"/>
                </a:cubicBezTo>
                <a:cubicBezTo>
                  <a:pt x="24" y="234"/>
                  <a:pt x="24" y="234"/>
                  <a:pt x="24" y="235"/>
                </a:cubicBezTo>
                <a:cubicBezTo>
                  <a:pt x="23" y="236"/>
                  <a:pt x="22" y="237"/>
                  <a:pt x="20" y="238"/>
                </a:cubicBezTo>
                <a:cubicBezTo>
                  <a:pt x="20" y="238"/>
                  <a:pt x="20" y="238"/>
                  <a:pt x="21" y="239"/>
                </a:cubicBezTo>
                <a:cubicBezTo>
                  <a:pt x="23" y="237"/>
                  <a:pt x="26" y="235"/>
                  <a:pt x="29" y="235"/>
                </a:cubicBezTo>
                <a:close/>
                <a:moveTo>
                  <a:pt x="163" y="90"/>
                </a:moveTo>
                <a:cubicBezTo>
                  <a:pt x="163" y="90"/>
                  <a:pt x="163" y="89"/>
                  <a:pt x="163" y="89"/>
                </a:cubicBezTo>
                <a:cubicBezTo>
                  <a:pt x="163" y="84"/>
                  <a:pt x="164" y="79"/>
                  <a:pt x="164" y="74"/>
                </a:cubicBezTo>
                <a:cubicBezTo>
                  <a:pt x="164" y="73"/>
                  <a:pt x="164" y="71"/>
                  <a:pt x="163" y="70"/>
                </a:cubicBezTo>
                <a:cubicBezTo>
                  <a:pt x="163" y="70"/>
                  <a:pt x="163" y="70"/>
                  <a:pt x="163" y="71"/>
                </a:cubicBezTo>
                <a:cubicBezTo>
                  <a:pt x="163" y="75"/>
                  <a:pt x="163" y="78"/>
                  <a:pt x="163" y="82"/>
                </a:cubicBezTo>
                <a:cubicBezTo>
                  <a:pt x="163" y="85"/>
                  <a:pt x="163" y="87"/>
                  <a:pt x="163" y="90"/>
                </a:cubicBezTo>
                <a:close/>
                <a:moveTo>
                  <a:pt x="46" y="274"/>
                </a:moveTo>
                <a:cubicBezTo>
                  <a:pt x="46" y="273"/>
                  <a:pt x="46" y="273"/>
                  <a:pt x="46" y="273"/>
                </a:cubicBezTo>
                <a:cubicBezTo>
                  <a:pt x="45" y="272"/>
                  <a:pt x="45" y="272"/>
                  <a:pt x="45" y="272"/>
                </a:cubicBezTo>
                <a:cubicBezTo>
                  <a:pt x="44" y="271"/>
                  <a:pt x="42" y="271"/>
                  <a:pt x="41" y="270"/>
                </a:cubicBezTo>
                <a:cubicBezTo>
                  <a:pt x="41" y="271"/>
                  <a:pt x="41" y="272"/>
                  <a:pt x="41" y="273"/>
                </a:cubicBezTo>
                <a:cubicBezTo>
                  <a:pt x="42" y="273"/>
                  <a:pt x="44" y="274"/>
                  <a:pt x="46" y="274"/>
                </a:cubicBezTo>
                <a:close/>
                <a:moveTo>
                  <a:pt x="147" y="73"/>
                </a:moveTo>
                <a:cubicBezTo>
                  <a:pt x="147" y="73"/>
                  <a:pt x="147" y="72"/>
                  <a:pt x="147" y="72"/>
                </a:cubicBezTo>
                <a:cubicBezTo>
                  <a:pt x="148" y="69"/>
                  <a:pt x="148" y="69"/>
                  <a:pt x="147" y="67"/>
                </a:cubicBezTo>
                <a:cubicBezTo>
                  <a:pt x="146" y="65"/>
                  <a:pt x="146" y="65"/>
                  <a:pt x="145" y="66"/>
                </a:cubicBezTo>
                <a:cubicBezTo>
                  <a:pt x="145" y="68"/>
                  <a:pt x="146" y="70"/>
                  <a:pt x="147" y="73"/>
                </a:cubicBezTo>
                <a:close/>
                <a:moveTo>
                  <a:pt x="141" y="6"/>
                </a:moveTo>
                <a:cubicBezTo>
                  <a:pt x="141" y="8"/>
                  <a:pt x="141" y="9"/>
                  <a:pt x="141" y="11"/>
                </a:cubicBezTo>
                <a:cubicBezTo>
                  <a:pt x="141" y="13"/>
                  <a:pt x="141" y="15"/>
                  <a:pt x="141" y="18"/>
                </a:cubicBezTo>
                <a:cubicBezTo>
                  <a:pt x="141" y="18"/>
                  <a:pt x="141" y="18"/>
                  <a:pt x="142" y="19"/>
                </a:cubicBezTo>
                <a:cubicBezTo>
                  <a:pt x="142" y="18"/>
                  <a:pt x="142" y="17"/>
                  <a:pt x="142" y="16"/>
                </a:cubicBezTo>
                <a:cubicBezTo>
                  <a:pt x="142" y="14"/>
                  <a:pt x="142" y="12"/>
                  <a:pt x="142" y="9"/>
                </a:cubicBezTo>
                <a:cubicBezTo>
                  <a:pt x="142" y="8"/>
                  <a:pt x="142" y="8"/>
                  <a:pt x="142" y="7"/>
                </a:cubicBezTo>
                <a:cubicBezTo>
                  <a:pt x="142" y="6"/>
                  <a:pt x="142" y="6"/>
                  <a:pt x="141" y="6"/>
                </a:cubicBezTo>
                <a:close/>
                <a:moveTo>
                  <a:pt x="52" y="281"/>
                </a:moveTo>
                <a:cubicBezTo>
                  <a:pt x="53" y="281"/>
                  <a:pt x="54" y="281"/>
                  <a:pt x="54" y="281"/>
                </a:cubicBezTo>
                <a:cubicBezTo>
                  <a:pt x="55" y="280"/>
                  <a:pt x="55" y="279"/>
                  <a:pt x="55" y="278"/>
                </a:cubicBezTo>
                <a:cubicBezTo>
                  <a:pt x="54" y="278"/>
                  <a:pt x="53" y="278"/>
                  <a:pt x="51" y="278"/>
                </a:cubicBezTo>
                <a:cubicBezTo>
                  <a:pt x="52" y="279"/>
                  <a:pt x="52" y="280"/>
                  <a:pt x="52" y="281"/>
                </a:cubicBezTo>
                <a:close/>
                <a:moveTo>
                  <a:pt x="128" y="192"/>
                </a:moveTo>
                <a:cubicBezTo>
                  <a:pt x="128" y="192"/>
                  <a:pt x="128" y="192"/>
                  <a:pt x="128" y="192"/>
                </a:cubicBezTo>
                <a:cubicBezTo>
                  <a:pt x="132" y="192"/>
                  <a:pt x="136" y="191"/>
                  <a:pt x="140" y="189"/>
                </a:cubicBezTo>
                <a:cubicBezTo>
                  <a:pt x="139" y="189"/>
                  <a:pt x="138" y="188"/>
                  <a:pt x="138" y="189"/>
                </a:cubicBezTo>
                <a:cubicBezTo>
                  <a:pt x="136" y="190"/>
                  <a:pt x="133" y="191"/>
                  <a:pt x="131" y="191"/>
                </a:cubicBezTo>
                <a:cubicBezTo>
                  <a:pt x="130" y="191"/>
                  <a:pt x="129" y="192"/>
                  <a:pt x="128" y="192"/>
                </a:cubicBezTo>
                <a:close/>
                <a:moveTo>
                  <a:pt x="64" y="267"/>
                </a:moveTo>
                <a:cubicBezTo>
                  <a:pt x="65" y="265"/>
                  <a:pt x="64" y="264"/>
                  <a:pt x="62" y="263"/>
                </a:cubicBezTo>
                <a:cubicBezTo>
                  <a:pt x="62" y="263"/>
                  <a:pt x="62" y="263"/>
                  <a:pt x="62" y="264"/>
                </a:cubicBezTo>
                <a:cubicBezTo>
                  <a:pt x="62" y="265"/>
                  <a:pt x="62" y="266"/>
                  <a:pt x="61" y="266"/>
                </a:cubicBezTo>
                <a:cubicBezTo>
                  <a:pt x="60" y="266"/>
                  <a:pt x="61" y="267"/>
                  <a:pt x="61" y="267"/>
                </a:cubicBezTo>
                <a:cubicBezTo>
                  <a:pt x="62" y="267"/>
                  <a:pt x="63" y="267"/>
                  <a:pt x="64" y="267"/>
                </a:cubicBezTo>
                <a:close/>
                <a:moveTo>
                  <a:pt x="117" y="260"/>
                </a:moveTo>
                <a:cubicBezTo>
                  <a:pt x="117" y="260"/>
                  <a:pt x="118" y="261"/>
                  <a:pt x="118" y="261"/>
                </a:cubicBezTo>
                <a:cubicBezTo>
                  <a:pt x="118" y="262"/>
                  <a:pt x="119" y="262"/>
                  <a:pt x="119" y="262"/>
                </a:cubicBezTo>
                <a:cubicBezTo>
                  <a:pt x="121" y="263"/>
                  <a:pt x="122" y="263"/>
                  <a:pt x="124" y="263"/>
                </a:cubicBezTo>
                <a:cubicBezTo>
                  <a:pt x="124" y="264"/>
                  <a:pt x="124" y="263"/>
                  <a:pt x="125" y="264"/>
                </a:cubicBezTo>
                <a:cubicBezTo>
                  <a:pt x="124" y="263"/>
                  <a:pt x="124" y="262"/>
                  <a:pt x="124" y="262"/>
                </a:cubicBezTo>
                <a:cubicBezTo>
                  <a:pt x="122" y="261"/>
                  <a:pt x="119" y="261"/>
                  <a:pt x="117" y="260"/>
                </a:cubicBezTo>
                <a:close/>
                <a:moveTo>
                  <a:pt x="75" y="202"/>
                </a:moveTo>
                <a:cubicBezTo>
                  <a:pt x="75" y="202"/>
                  <a:pt x="75" y="202"/>
                  <a:pt x="75" y="202"/>
                </a:cubicBezTo>
                <a:cubicBezTo>
                  <a:pt x="74" y="202"/>
                  <a:pt x="72" y="202"/>
                  <a:pt x="71" y="202"/>
                </a:cubicBezTo>
                <a:cubicBezTo>
                  <a:pt x="71" y="202"/>
                  <a:pt x="71" y="202"/>
                  <a:pt x="70" y="202"/>
                </a:cubicBezTo>
                <a:cubicBezTo>
                  <a:pt x="69" y="203"/>
                  <a:pt x="67" y="204"/>
                  <a:pt x="67" y="206"/>
                </a:cubicBezTo>
                <a:cubicBezTo>
                  <a:pt x="68" y="205"/>
                  <a:pt x="69" y="205"/>
                  <a:pt x="70" y="204"/>
                </a:cubicBezTo>
                <a:cubicBezTo>
                  <a:pt x="70" y="204"/>
                  <a:pt x="71" y="204"/>
                  <a:pt x="72" y="203"/>
                </a:cubicBezTo>
                <a:cubicBezTo>
                  <a:pt x="73" y="203"/>
                  <a:pt x="74" y="203"/>
                  <a:pt x="75" y="202"/>
                </a:cubicBezTo>
                <a:close/>
                <a:moveTo>
                  <a:pt x="68" y="38"/>
                </a:moveTo>
                <a:cubicBezTo>
                  <a:pt x="69" y="38"/>
                  <a:pt x="70" y="39"/>
                  <a:pt x="70" y="38"/>
                </a:cubicBezTo>
                <a:cubicBezTo>
                  <a:pt x="71" y="38"/>
                  <a:pt x="72" y="37"/>
                  <a:pt x="73" y="35"/>
                </a:cubicBezTo>
                <a:cubicBezTo>
                  <a:pt x="71" y="35"/>
                  <a:pt x="70" y="35"/>
                  <a:pt x="69" y="35"/>
                </a:cubicBezTo>
                <a:cubicBezTo>
                  <a:pt x="69" y="36"/>
                  <a:pt x="68" y="37"/>
                  <a:pt x="68" y="38"/>
                </a:cubicBezTo>
                <a:close/>
                <a:moveTo>
                  <a:pt x="165" y="176"/>
                </a:moveTo>
                <a:cubicBezTo>
                  <a:pt x="164" y="179"/>
                  <a:pt x="165" y="189"/>
                  <a:pt x="165" y="191"/>
                </a:cubicBezTo>
                <a:cubicBezTo>
                  <a:pt x="165" y="186"/>
                  <a:pt x="165" y="181"/>
                  <a:pt x="165" y="176"/>
                </a:cubicBezTo>
                <a:close/>
                <a:moveTo>
                  <a:pt x="42" y="227"/>
                </a:moveTo>
                <a:cubicBezTo>
                  <a:pt x="39" y="227"/>
                  <a:pt x="36" y="227"/>
                  <a:pt x="34" y="227"/>
                </a:cubicBezTo>
                <a:cubicBezTo>
                  <a:pt x="36" y="228"/>
                  <a:pt x="39" y="229"/>
                  <a:pt x="41" y="229"/>
                </a:cubicBezTo>
                <a:cubicBezTo>
                  <a:pt x="41" y="228"/>
                  <a:pt x="42" y="228"/>
                  <a:pt x="42" y="227"/>
                </a:cubicBezTo>
                <a:close/>
                <a:moveTo>
                  <a:pt x="117" y="45"/>
                </a:moveTo>
                <a:cubicBezTo>
                  <a:pt x="117" y="45"/>
                  <a:pt x="116" y="46"/>
                  <a:pt x="116" y="47"/>
                </a:cubicBezTo>
                <a:cubicBezTo>
                  <a:pt x="117" y="47"/>
                  <a:pt x="119" y="47"/>
                  <a:pt x="120" y="48"/>
                </a:cubicBezTo>
                <a:cubicBezTo>
                  <a:pt x="121" y="48"/>
                  <a:pt x="122" y="49"/>
                  <a:pt x="123" y="49"/>
                </a:cubicBezTo>
                <a:cubicBezTo>
                  <a:pt x="123" y="49"/>
                  <a:pt x="123" y="49"/>
                  <a:pt x="123" y="49"/>
                </a:cubicBezTo>
                <a:cubicBezTo>
                  <a:pt x="121" y="47"/>
                  <a:pt x="119" y="46"/>
                  <a:pt x="117" y="45"/>
                </a:cubicBezTo>
                <a:close/>
                <a:moveTo>
                  <a:pt x="132" y="257"/>
                </a:moveTo>
                <a:cubicBezTo>
                  <a:pt x="132" y="257"/>
                  <a:pt x="132" y="257"/>
                  <a:pt x="132" y="257"/>
                </a:cubicBezTo>
                <a:cubicBezTo>
                  <a:pt x="132" y="258"/>
                  <a:pt x="133" y="258"/>
                  <a:pt x="133" y="258"/>
                </a:cubicBezTo>
                <a:cubicBezTo>
                  <a:pt x="136" y="258"/>
                  <a:pt x="138" y="257"/>
                  <a:pt x="140" y="255"/>
                </a:cubicBezTo>
                <a:cubicBezTo>
                  <a:pt x="138" y="256"/>
                  <a:pt x="135" y="257"/>
                  <a:pt x="132" y="257"/>
                </a:cubicBezTo>
                <a:close/>
                <a:moveTo>
                  <a:pt x="143" y="263"/>
                </a:moveTo>
                <a:cubicBezTo>
                  <a:pt x="141" y="263"/>
                  <a:pt x="140" y="264"/>
                  <a:pt x="138" y="264"/>
                </a:cubicBezTo>
                <a:cubicBezTo>
                  <a:pt x="138" y="265"/>
                  <a:pt x="139" y="265"/>
                  <a:pt x="139" y="265"/>
                </a:cubicBezTo>
                <a:cubicBezTo>
                  <a:pt x="140" y="265"/>
                  <a:pt x="140" y="266"/>
                  <a:pt x="140" y="266"/>
                </a:cubicBezTo>
                <a:cubicBezTo>
                  <a:pt x="140" y="267"/>
                  <a:pt x="141" y="267"/>
                  <a:pt x="141" y="267"/>
                </a:cubicBezTo>
                <a:cubicBezTo>
                  <a:pt x="142" y="265"/>
                  <a:pt x="142" y="264"/>
                  <a:pt x="143" y="263"/>
                </a:cubicBezTo>
                <a:close/>
                <a:moveTo>
                  <a:pt x="113" y="203"/>
                </a:moveTo>
                <a:cubicBezTo>
                  <a:pt x="113" y="203"/>
                  <a:pt x="113" y="203"/>
                  <a:pt x="113" y="203"/>
                </a:cubicBezTo>
                <a:cubicBezTo>
                  <a:pt x="112" y="203"/>
                  <a:pt x="111" y="204"/>
                  <a:pt x="110" y="204"/>
                </a:cubicBezTo>
                <a:cubicBezTo>
                  <a:pt x="110" y="204"/>
                  <a:pt x="110" y="204"/>
                  <a:pt x="110" y="204"/>
                </a:cubicBezTo>
                <a:cubicBezTo>
                  <a:pt x="109" y="205"/>
                  <a:pt x="109" y="207"/>
                  <a:pt x="109" y="208"/>
                </a:cubicBezTo>
                <a:cubicBezTo>
                  <a:pt x="110" y="207"/>
                  <a:pt x="112" y="205"/>
                  <a:pt x="113" y="203"/>
                </a:cubicBezTo>
                <a:close/>
                <a:moveTo>
                  <a:pt x="148" y="254"/>
                </a:moveTo>
                <a:cubicBezTo>
                  <a:pt x="147" y="255"/>
                  <a:pt x="146" y="256"/>
                  <a:pt x="146" y="256"/>
                </a:cubicBezTo>
                <a:cubicBezTo>
                  <a:pt x="145" y="257"/>
                  <a:pt x="144" y="257"/>
                  <a:pt x="143" y="258"/>
                </a:cubicBezTo>
                <a:cubicBezTo>
                  <a:pt x="145" y="258"/>
                  <a:pt x="146" y="258"/>
                  <a:pt x="148" y="258"/>
                </a:cubicBezTo>
                <a:cubicBezTo>
                  <a:pt x="148" y="257"/>
                  <a:pt x="148" y="256"/>
                  <a:pt x="148" y="254"/>
                </a:cubicBezTo>
                <a:close/>
                <a:moveTo>
                  <a:pt x="48" y="277"/>
                </a:moveTo>
                <a:cubicBezTo>
                  <a:pt x="47" y="278"/>
                  <a:pt x="47" y="280"/>
                  <a:pt x="47" y="281"/>
                </a:cubicBezTo>
                <a:cubicBezTo>
                  <a:pt x="48" y="281"/>
                  <a:pt x="48" y="281"/>
                  <a:pt x="49" y="281"/>
                </a:cubicBezTo>
                <a:cubicBezTo>
                  <a:pt x="49" y="280"/>
                  <a:pt x="49" y="278"/>
                  <a:pt x="49" y="277"/>
                </a:cubicBezTo>
                <a:cubicBezTo>
                  <a:pt x="49" y="277"/>
                  <a:pt x="48" y="277"/>
                  <a:pt x="48" y="277"/>
                </a:cubicBezTo>
                <a:close/>
                <a:moveTo>
                  <a:pt x="138" y="49"/>
                </a:moveTo>
                <a:cubicBezTo>
                  <a:pt x="137" y="49"/>
                  <a:pt x="136" y="49"/>
                  <a:pt x="136" y="50"/>
                </a:cubicBezTo>
                <a:cubicBezTo>
                  <a:pt x="136" y="50"/>
                  <a:pt x="136" y="50"/>
                  <a:pt x="136" y="51"/>
                </a:cubicBezTo>
                <a:cubicBezTo>
                  <a:pt x="136" y="51"/>
                  <a:pt x="136" y="51"/>
                  <a:pt x="137" y="52"/>
                </a:cubicBezTo>
                <a:cubicBezTo>
                  <a:pt x="137" y="52"/>
                  <a:pt x="138" y="53"/>
                  <a:pt x="139" y="52"/>
                </a:cubicBezTo>
                <a:cubicBezTo>
                  <a:pt x="139" y="52"/>
                  <a:pt x="139" y="52"/>
                  <a:pt x="139" y="51"/>
                </a:cubicBezTo>
                <a:cubicBezTo>
                  <a:pt x="139" y="50"/>
                  <a:pt x="138" y="50"/>
                  <a:pt x="138" y="49"/>
                </a:cubicBezTo>
                <a:close/>
                <a:moveTo>
                  <a:pt x="79" y="262"/>
                </a:moveTo>
                <a:cubicBezTo>
                  <a:pt x="82" y="264"/>
                  <a:pt x="85" y="264"/>
                  <a:pt x="89" y="262"/>
                </a:cubicBezTo>
                <a:cubicBezTo>
                  <a:pt x="85" y="262"/>
                  <a:pt x="82" y="262"/>
                  <a:pt x="79" y="262"/>
                </a:cubicBezTo>
                <a:close/>
                <a:moveTo>
                  <a:pt x="160" y="254"/>
                </a:moveTo>
                <a:cubicBezTo>
                  <a:pt x="160" y="254"/>
                  <a:pt x="160" y="254"/>
                  <a:pt x="160" y="254"/>
                </a:cubicBezTo>
                <a:cubicBezTo>
                  <a:pt x="161" y="250"/>
                  <a:pt x="162" y="247"/>
                  <a:pt x="162" y="243"/>
                </a:cubicBezTo>
                <a:cubicBezTo>
                  <a:pt x="162" y="243"/>
                  <a:pt x="161" y="243"/>
                  <a:pt x="161" y="244"/>
                </a:cubicBezTo>
                <a:cubicBezTo>
                  <a:pt x="161" y="247"/>
                  <a:pt x="160" y="250"/>
                  <a:pt x="160" y="254"/>
                </a:cubicBezTo>
                <a:close/>
                <a:moveTo>
                  <a:pt x="64" y="232"/>
                </a:moveTo>
                <a:cubicBezTo>
                  <a:pt x="65" y="232"/>
                  <a:pt x="66" y="231"/>
                  <a:pt x="67" y="231"/>
                </a:cubicBezTo>
                <a:cubicBezTo>
                  <a:pt x="65" y="229"/>
                  <a:pt x="63" y="229"/>
                  <a:pt x="62" y="228"/>
                </a:cubicBezTo>
                <a:cubicBezTo>
                  <a:pt x="63" y="229"/>
                  <a:pt x="63" y="229"/>
                  <a:pt x="64" y="232"/>
                </a:cubicBezTo>
                <a:close/>
                <a:moveTo>
                  <a:pt x="133" y="18"/>
                </a:moveTo>
                <a:cubicBezTo>
                  <a:pt x="131" y="20"/>
                  <a:pt x="130" y="21"/>
                  <a:pt x="131" y="24"/>
                </a:cubicBezTo>
                <a:cubicBezTo>
                  <a:pt x="132" y="23"/>
                  <a:pt x="133" y="22"/>
                  <a:pt x="134" y="21"/>
                </a:cubicBezTo>
                <a:cubicBezTo>
                  <a:pt x="133" y="20"/>
                  <a:pt x="133" y="19"/>
                  <a:pt x="133" y="18"/>
                </a:cubicBezTo>
                <a:close/>
                <a:moveTo>
                  <a:pt x="33" y="270"/>
                </a:moveTo>
                <a:cubicBezTo>
                  <a:pt x="34" y="271"/>
                  <a:pt x="35" y="271"/>
                  <a:pt x="36" y="271"/>
                </a:cubicBezTo>
                <a:cubicBezTo>
                  <a:pt x="36" y="271"/>
                  <a:pt x="37" y="270"/>
                  <a:pt x="37" y="269"/>
                </a:cubicBezTo>
                <a:cubicBezTo>
                  <a:pt x="35" y="269"/>
                  <a:pt x="34" y="268"/>
                  <a:pt x="33" y="268"/>
                </a:cubicBezTo>
                <a:cubicBezTo>
                  <a:pt x="33" y="269"/>
                  <a:pt x="33" y="270"/>
                  <a:pt x="33" y="270"/>
                </a:cubicBezTo>
                <a:close/>
                <a:moveTo>
                  <a:pt x="19" y="256"/>
                </a:moveTo>
                <a:cubicBezTo>
                  <a:pt x="20" y="257"/>
                  <a:pt x="20" y="258"/>
                  <a:pt x="21" y="259"/>
                </a:cubicBezTo>
                <a:cubicBezTo>
                  <a:pt x="21" y="259"/>
                  <a:pt x="22" y="259"/>
                  <a:pt x="22" y="259"/>
                </a:cubicBezTo>
                <a:cubicBezTo>
                  <a:pt x="23" y="258"/>
                  <a:pt x="24" y="258"/>
                  <a:pt x="25" y="259"/>
                </a:cubicBezTo>
                <a:cubicBezTo>
                  <a:pt x="25" y="258"/>
                  <a:pt x="25" y="258"/>
                  <a:pt x="24" y="258"/>
                </a:cubicBezTo>
                <a:cubicBezTo>
                  <a:pt x="23" y="257"/>
                  <a:pt x="21" y="256"/>
                  <a:pt x="19" y="256"/>
                </a:cubicBezTo>
                <a:close/>
                <a:moveTo>
                  <a:pt x="139" y="17"/>
                </a:moveTo>
                <a:cubicBezTo>
                  <a:pt x="139" y="15"/>
                  <a:pt x="139" y="13"/>
                  <a:pt x="139" y="11"/>
                </a:cubicBezTo>
                <a:cubicBezTo>
                  <a:pt x="138" y="12"/>
                  <a:pt x="138" y="12"/>
                  <a:pt x="138" y="13"/>
                </a:cubicBezTo>
                <a:cubicBezTo>
                  <a:pt x="137" y="13"/>
                  <a:pt x="137" y="14"/>
                  <a:pt x="137" y="14"/>
                </a:cubicBezTo>
                <a:cubicBezTo>
                  <a:pt x="137" y="15"/>
                  <a:pt x="138" y="16"/>
                  <a:pt x="138" y="17"/>
                </a:cubicBezTo>
                <a:cubicBezTo>
                  <a:pt x="138" y="17"/>
                  <a:pt x="138" y="17"/>
                  <a:pt x="138" y="17"/>
                </a:cubicBezTo>
                <a:cubicBezTo>
                  <a:pt x="138" y="17"/>
                  <a:pt x="139" y="17"/>
                  <a:pt x="139" y="17"/>
                </a:cubicBezTo>
                <a:close/>
                <a:moveTo>
                  <a:pt x="18" y="109"/>
                </a:moveTo>
                <a:cubicBezTo>
                  <a:pt x="18" y="110"/>
                  <a:pt x="17" y="111"/>
                  <a:pt x="18" y="111"/>
                </a:cubicBezTo>
                <a:cubicBezTo>
                  <a:pt x="18" y="113"/>
                  <a:pt x="18" y="115"/>
                  <a:pt x="18" y="117"/>
                </a:cubicBezTo>
                <a:cubicBezTo>
                  <a:pt x="19" y="117"/>
                  <a:pt x="19" y="117"/>
                  <a:pt x="19" y="117"/>
                </a:cubicBezTo>
                <a:cubicBezTo>
                  <a:pt x="19" y="114"/>
                  <a:pt x="19" y="112"/>
                  <a:pt x="19" y="110"/>
                </a:cubicBezTo>
                <a:cubicBezTo>
                  <a:pt x="19" y="110"/>
                  <a:pt x="18" y="109"/>
                  <a:pt x="18" y="109"/>
                </a:cubicBezTo>
                <a:close/>
                <a:moveTo>
                  <a:pt x="3" y="99"/>
                </a:moveTo>
                <a:cubicBezTo>
                  <a:pt x="4" y="98"/>
                  <a:pt x="4" y="98"/>
                  <a:pt x="4" y="97"/>
                </a:cubicBezTo>
                <a:cubicBezTo>
                  <a:pt x="4" y="93"/>
                  <a:pt x="4" y="88"/>
                  <a:pt x="4" y="84"/>
                </a:cubicBezTo>
                <a:cubicBezTo>
                  <a:pt x="4" y="83"/>
                  <a:pt x="4" y="83"/>
                  <a:pt x="4" y="82"/>
                </a:cubicBezTo>
                <a:cubicBezTo>
                  <a:pt x="3" y="88"/>
                  <a:pt x="3" y="93"/>
                  <a:pt x="3" y="99"/>
                </a:cubicBezTo>
                <a:close/>
                <a:moveTo>
                  <a:pt x="16" y="276"/>
                </a:moveTo>
                <a:cubicBezTo>
                  <a:pt x="16" y="276"/>
                  <a:pt x="15" y="277"/>
                  <a:pt x="15" y="276"/>
                </a:cubicBezTo>
                <a:cubicBezTo>
                  <a:pt x="14" y="276"/>
                  <a:pt x="14" y="276"/>
                  <a:pt x="13" y="275"/>
                </a:cubicBezTo>
                <a:cubicBezTo>
                  <a:pt x="13" y="275"/>
                  <a:pt x="13" y="276"/>
                  <a:pt x="12" y="276"/>
                </a:cubicBezTo>
                <a:cubicBezTo>
                  <a:pt x="14" y="277"/>
                  <a:pt x="15" y="278"/>
                  <a:pt x="17" y="279"/>
                </a:cubicBezTo>
                <a:cubicBezTo>
                  <a:pt x="17" y="278"/>
                  <a:pt x="17" y="277"/>
                  <a:pt x="16" y="276"/>
                </a:cubicBezTo>
                <a:close/>
                <a:moveTo>
                  <a:pt x="25" y="271"/>
                </a:moveTo>
                <a:cubicBezTo>
                  <a:pt x="25" y="272"/>
                  <a:pt x="25" y="273"/>
                  <a:pt x="25" y="274"/>
                </a:cubicBezTo>
                <a:cubicBezTo>
                  <a:pt x="25" y="275"/>
                  <a:pt x="26" y="275"/>
                  <a:pt x="27" y="276"/>
                </a:cubicBezTo>
                <a:cubicBezTo>
                  <a:pt x="27" y="275"/>
                  <a:pt x="28" y="275"/>
                  <a:pt x="28" y="274"/>
                </a:cubicBezTo>
                <a:cubicBezTo>
                  <a:pt x="28" y="274"/>
                  <a:pt x="28" y="273"/>
                  <a:pt x="27" y="273"/>
                </a:cubicBezTo>
                <a:cubicBezTo>
                  <a:pt x="27" y="272"/>
                  <a:pt x="26" y="272"/>
                  <a:pt x="25" y="271"/>
                </a:cubicBezTo>
                <a:close/>
                <a:moveTo>
                  <a:pt x="118" y="232"/>
                </a:moveTo>
                <a:cubicBezTo>
                  <a:pt x="116" y="231"/>
                  <a:pt x="114" y="230"/>
                  <a:pt x="112" y="229"/>
                </a:cubicBezTo>
                <a:cubicBezTo>
                  <a:pt x="112" y="229"/>
                  <a:pt x="112" y="229"/>
                  <a:pt x="112" y="229"/>
                </a:cubicBezTo>
                <a:cubicBezTo>
                  <a:pt x="113" y="231"/>
                  <a:pt x="114" y="232"/>
                  <a:pt x="115" y="233"/>
                </a:cubicBezTo>
                <a:cubicBezTo>
                  <a:pt x="116" y="233"/>
                  <a:pt x="117" y="233"/>
                  <a:pt x="118" y="232"/>
                </a:cubicBezTo>
                <a:close/>
                <a:moveTo>
                  <a:pt x="67" y="242"/>
                </a:moveTo>
                <a:cubicBezTo>
                  <a:pt x="65" y="243"/>
                  <a:pt x="64" y="245"/>
                  <a:pt x="63" y="247"/>
                </a:cubicBezTo>
                <a:cubicBezTo>
                  <a:pt x="63" y="248"/>
                  <a:pt x="63" y="249"/>
                  <a:pt x="63" y="249"/>
                </a:cubicBezTo>
                <a:cubicBezTo>
                  <a:pt x="63" y="250"/>
                  <a:pt x="63" y="251"/>
                  <a:pt x="64" y="251"/>
                </a:cubicBezTo>
                <a:cubicBezTo>
                  <a:pt x="64" y="250"/>
                  <a:pt x="64" y="249"/>
                  <a:pt x="64" y="248"/>
                </a:cubicBezTo>
                <a:cubicBezTo>
                  <a:pt x="64" y="246"/>
                  <a:pt x="64" y="245"/>
                  <a:pt x="65" y="244"/>
                </a:cubicBezTo>
                <a:cubicBezTo>
                  <a:pt x="66" y="243"/>
                  <a:pt x="66" y="243"/>
                  <a:pt x="67" y="242"/>
                </a:cubicBezTo>
                <a:close/>
                <a:moveTo>
                  <a:pt x="16" y="209"/>
                </a:moveTo>
                <a:cubicBezTo>
                  <a:pt x="16" y="209"/>
                  <a:pt x="16" y="209"/>
                  <a:pt x="16" y="209"/>
                </a:cubicBezTo>
                <a:cubicBezTo>
                  <a:pt x="17" y="208"/>
                  <a:pt x="18" y="206"/>
                  <a:pt x="18" y="204"/>
                </a:cubicBezTo>
                <a:cubicBezTo>
                  <a:pt x="18" y="204"/>
                  <a:pt x="18" y="203"/>
                  <a:pt x="17" y="203"/>
                </a:cubicBezTo>
                <a:cubicBezTo>
                  <a:pt x="17" y="205"/>
                  <a:pt x="16" y="207"/>
                  <a:pt x="16" y="209"/>
                </a:cubicBezTo>
                <a:cubicBezTo>
                  <a:pt x="16" y="209"/>
                  <a:pt x="16" y="209"/>
                  <a:pt x="16" y="209"/>
                </a:cubicBezTo>
                <a:close/>
                <a:moveTo>
                  <a:pt x="93" y="267"/>
                </a:moveTo>
                <a:cubicBezTo>
                  <a:pt x="93" y="267"/>
                  <a:pt x="93" y="267"/>
                  <a:pt x="93" y="267"/>
                </a:cubicBezTo>
                <a:cubicBezTo>
                  <a:pt x="95" y="267"/>
                  <a:pt x="98" y="268"/>
                  <a:pt x="100" y="269"/>
                </a:cubicBezTo>
                <a:cubicBezTo>
                  <a:pt x="100" y="269"/>
                  <a:pt x="100" y="268"/>
                  <a:pt x="100" y="268"/>
                </a:cubicBezTo>
                <a:cubicBezTo>
                  <a:pt x="100" y="268"/>
                  <a:pt x="100" y="268"/>
                  <a:pt x="100" y="267"/>
                </a:cubicBezTo>
                <a:cubicBezTo>
                  <a:pt x="98" y="267"/>
                  <a:pt x="95" y="267"/>
                  <a:pt x="93" y="267"/>
                </a:cubicBezTo>
                <a:close/>
                <a:moveTo>
                  <a:pt x="118" y="271"/>
                </a:moveTo>
                <a:cubicBezTo>
                  <a:pt x="118" y="270"/>
                  <a:pt x="118" y="270"/>
                  <a:pt x="118" y="270"/>
                </a:cubicBezTo>
                <a:cubicBezTo>
                  <a:pt x="117" y="271"/>
                  <a:pt x="117" y="271"/>
                  <a:pt x="116" y="271"/>
                </a:cubicBezTo>
                <a:cubicBezTo>
                  <a:pt x="116" y="271"/>
                  <a:pt x="116" y="272"/>
                  <a:pt x="116" y="272"/>
                </a:cubicBezTo>
                <a:cubicBezTo>
                  <a:pt x="116" y="273"/>
                  <a:pt x="116" y="274"/>
                  <a:pt x="116" y="275"/>
                </a:cubicBezTo>
                <a:cubicBezTo>
                  <a:pt x="116" y="275"/>
                  <a:pt x="117" y="275"/>
                  <a:pt x="117" y="275"/>
                </a:cubicBezTo>
                <a:cubicBezTo>
                  <a:pt x="118" y="273"/>
                  <a:pt x="118" y="272"/>
                  <a:pt x="118" y="271"/>
                </a:cubicBezTo>
                <a:close/>
                <a:moveTo>
                  <a:pt x="58" y="278"/>
                </a:moveTo>
                <a:cubicBezTo>
                  <a:pt x="57" y="280"/>
                  <a:pt x="57" y="280"/>
                  <a:pt x="57" y="281"/>
                </a:cubicBezTo>
                <a:cubicBezTo>
                  <a:pt x="58" y="281"/>
                  <a:pt x="59" y="281"/>
                  <a:pt x="60" y="281"/>
                </a:cubicBezTo>
                <a:cubicBezTo>
                  <a:pt x="60" y="280"/>
                  <a:pt x="60" y="280"/>
                  <a:pt x="60" y="279"/>
                </a:cubicBezTo>
                <a:cubicBezTo>
                  <a:pt x="59" y="279"/>
                  <a:pt x="58" y="279"/>
                  <a:pt x="58" y="278"/>
                </a:cubicBezTo>
                <a:close/>
                <a:moveTo>
                  <a:pt x="27" y="185"/>
                </a:moveTo>
                <a:cubicBezTo>
                  <a:pt x="26" y="186"/>
                  <a:pt x="26" y="187"/>
                  <a:pt x="25" y="188"/>
                </a:cubicBezTo>
                <a:cubicBezTo>
                  <a:pt x="26" y="189"/>
                  <a:pt x="27" y="190"/>
                  <a:pt x="28" y="190"/>
                </a:cubicBezTo>
                <a:cubicBezTo>
                  <a:pt x="28" y="188"/>
                  <a:pt x="27" y="186"/>
                  <a:pt x="27" y="185"/>
                </a:cubicBezTo>
                <a:close/>
                <a:moveTo>
                  <a:pt x="22" y="221"/>
                </a:moveTo>
                <a:cubicBezTo>
                  <a:pt x="22" y="222"/>
                  <a:pt x="22" y="223"/>
                  <a:pt x="22" y="224"/>
                </a:cubicBezTo>
                <a:cubicBezTo>
                  <a:pt x="24" y="224"/>
                  <a:pt x="25" y="224"/>
                  <a:pt x="26" y="224"/>
                </a:cubicBezTo>
                <a:cubicBezTo>
                  <a:pt x="25" y="223"/>
                  <a:pt x="24" y="222"/>
                  <a:pt x="22" y="221"/>
                </a:cubicBezTo>
                <a:close/>
                <a:moveTo>
                  <a:pt x="30" y="186"/>
                </a:moveTo>
                <a:cubicBezTo>
                  <a:pt x="31" y="187"/>
                  <a:pt x="31" y="188"/>
                  <a:pt x="31" y="189"/>
                </a:cubicBezTo>
                <a:cubicBezTo>
                  <a:pt x="32" y="189"/>
                  <a:pt x="33" y="188"/>
                  <a:pt x="34" y="187"/>
                </a:cubicBezTo>
                <a:cubicBezTo>
                  <a:pt x="33" y="187"/>
                  <a:pt x="32" y="186"/>
                  <a:pt x="30" y="186"/>
                </a:cubicBezTo>
                <a:close/>
                <a:moveTo>
                  <a:pt x="137" y="44"/>
                </a:moveTo>
                <a:cubicBezTo>
                  <a:pt x="136" y="44"/>
                  <a:pt x="136" y="44"/>
                  <a:pt x="135" y="44"/>
                </a:cubicBezTo>
                <a:cubicBezTo>
                  <a:pt x="135" y="45"/>
                  <a:pt x="135" y="45"/>
                  <a:pt x="135" y="46"/>
                </a:cubicBezTo>
                <a:cubicBezTo>
                  <a:pt x="134" y="47"/>
                  <a:pt x="135" y="47"/>
                  <a:pt x="136" y="47"/>
                </a:cubicBezTo>
                <a:cubicBezTo>
                  <a:pt x="137" y="47"/>
                  <a:pt x="137" y="47"/>
                  <a:pt x="137" y="46"/>
                </a:cubicBezTo>
                <a:cubicBezTo>
                  <a:pt x="137" y="46"/>
                  <a:pt x="137" y="45"/>
                  <a:pt x="137" y="44"/>
                </a:cubicBezTo>
                <a:close/>
                <a:moveTo>
                  <a:pt x="104" y="229"/>
                </a:moveTo>
                <a:cubicBezTo>
                  <a:pt x="104" y="229"/>
                  <a:pt x="104" y="229"/>
                  <a:pt x="105" y="229"/>
                </a:cubicBezTo>
                <a:cubicBezTo>
                  <a:pt x="104" y="228"/>
                  <a:pt x="104" y="226"/>
                  <a:pt x="102" y="226"/>
                </a:cubicBezTo>
                <a:cubicBezTo>
                  <a:pt x="102" y="227"/>
                  <a:pt x="102" y="228"/>
                  <a:pt x="101" y="229"/>
                </a:cubicBezTo>
                <a:cubicBezTo>
                  <a:pt x="102" y="229"/>
                  <a:pt x="103" y="229"/>
                  <a:pt x="104" y="229"/>
                </a:cubicBezTo>
                <a:close/>
                <a:moveTo>
                  <a:pt x="142" y="277"/>
                </a:moveTo>
                <a:cubicBezTo>
                  <a:pt x="141" y="277"/>
                  <a:pt x="140" y="277"/>
                  <a:pt x="140" y="278"/>
                </a:cubicBezTo>
                <a:cubicBezTo>
                  <a:pt x="140" y="279"/>
                  <a:pt x="140" y="280"/>
                  <a:pt x="140" y="281"/>
                </a:cubicBezTo>
                <a:cubicBezTo>
                  <a:pt x="140" y="281"/>
                  <a:pt x="140" y="281"/>
                  <a:pt x="140" y="282"/>
                </a:cubicBezTo>
                <a:cubicBezTo>
                  <a:pt x="140" y="281"/>
                  <a:pt x="141" y="281"/>
                  <a:pt x="141" y="280"/>
                </a:cubicBezTo>
                <a:cubicBezTo>
                  <a:pt x="142" y="279"/>
                  <a:pt x="142" y="278"/>
                  <a:pt x="142" y="277"/>
                </a:cubicBezTo>
                <a:close/>
                <a:moveTo>
                  <a:pt x="29" y="201"/>
                </a:moveTo>
                <a:cubicBezTo>
                  <a:pt x="28" y="202"/>
                  <a:pt x="26" y="202"/>
                  <a:pt x="25" y="203"/>
                </a:cubicBezTo>
                <a:cubicBezTo>
                  <a:pt x="24" y="203"/>
                  <a:pt x="23" y="204"/>
                  <a:pt x="23" y="206"/>
                </a:cubicBezTo>
                <a:cubicBezTo>
                  <a:pt x="25" y="204"/>
                  <a:pt x="27" y="203"/>
                  <a:pt x="29" y="201"/>
                </a:cubicBezTo>
                <a:close/>
                <a:moveTo>
                  <a:pt x="8" y="234"/>
                </a:moveTo>
                <a:cubicBezTo>
                  <a:pt x="9" y="234"/>
                  <a:pt x="9" y="234"/>
                  <a:pt x="9" y="233"/>
                </a:cubicBezTo>
                <a:cubicBezTo>
                  <a:pt x="9" y="231"/>
                  <a:pt x="9" y="229"/>
                  <a:pt x="9" y="227"/>
                </a:cubicBezTo>
                <a:cubicBezTo>
                  <a:pt x="9" y="227"/>
                  <a:pt x="9" y="227"/>
                  <a:pt x="9" y="226"/>
                </a:cubicBezTo>
                <a:cubicBezTo>
                  <a:pt x="9" y="226"/>
                  <a:pt x="9" y="226"/>
                  <a:pt x="9" y="226"/>
                </a:cubicBezTo>
                <a:cubicBezTo>
                  <a:pt x="8" y="229"/>
                  <a:pt x="8" y="231"/>
                  <a:pt x="8" y="234"/>
                </a:cubicBezTo>
                <a:close/>
                <a:moveTo>
                  <a:pt x="163" y="224"/>
                </a:moveTo>
                <a:cubicBezTo>
                  <a:pt x="164" y="218"/>
                  <a:pt x="163" y="212"/>
                  <a:pt x="163" y="206"/>
                </a:cubicBezTo>
                <a:cubicBezTo>
                  <a:pt x="163" y="212"/>
                  <a:pt x="163" y="218"/>
                  <a:pt x="163" y="224"/>
                </a:cubicBezTo>
                <a:cubicBezTo>
                  <a:pt x="163" y="224"/>
                  <a:pt x="163" y="224"/>
                  <a:pt x="163" y="224"/>
                </a:cubicBezTo>
                <a:close/>
                <a:moveTo>
                  <a:pt x="41" y="39"/>
                </a:moveTo>
                <a:cubicBezTo>
                  <a:pt x="41" y="39"/>
                  <a:pt x="42" y="39"/>
                  <a:pt x="43" y="39"/>
                </a:cubicBezTo>
                <a:cubicBezTo>
                  <a:pt x="43" y="39"/>
                  <a:pt x="43" y="39"/>
                  <a:pt x="43" y="39"/>
                </a:cubicBezTo>
                <a:cubicBezTo>
                  <a:pt x="44" y="38"/>
                  <a:pt x="45" y="37"/>
                  <a:pt x="45" y="36"/>
                </a:cubicBezTo>
                <a:cubicBezTo>
                  <a:pt x="44" y="36"/>
                  <a:pt x="43" y="36"/>
                  <a:pt x="43" y="37"/>
                </a:cubicBezTo>
                <a:cubicBezTo>
                  <a:pt x="42" y="38"/>
                  <a:pt x="42" y="38"/>
                  <a:pt x="41" y="38"/>
                </a:cubicBezTo>
                <a:cubicBezTo>
                  <a:pt x="41" y="38"/>
                  <a:pt x="40" y="38"/>
                  <a:pt x="41" y="39"/>
                </a:cubicBezTo>
                <a:close/>
                <a:moveTo>
                  <a:pt x="72" y="45"/>
                </a:moveTo>
                <a:cubicBezTo>
                  <a:pt x="75" y="45"/>
                  <a:pt x="78" y="45"/>
                  <a:pt x="81" y="45"/>
                </a:cubicBezTo>
                <a:cubicBezTo>
                  <a:pt x="81" y="45"/>
                  <a:pt x="81" y="45"/>
                  <a:pt x="82" y="45"/>
                </a:cubicBezTo>
                <a:cubicBezTo>
                  <a:pt x="82" y="45"/>
                  <a:pt x="82" y="45"/>
                  <a:pt x="82" y="45"/>
                </a:cubicBezTo>
                <a:cubicBezTo>
                  <a:pt x="79" y="44"/>
                  <a:pt x="76" y="44"/>
                  <a:pt x="72" y="45"/>
                </a:cubicBezTo>
                <a:close/>
                <a:moveTo>
                  <a:pt x="46" y="286"/>
                </a:moveTo>
                <a:cubicBezTo>
                  <a:pt x="45" y="286"/>
                  <a:pt x="45" y="287"/>
                  <a:pt x="45" y="288"/>
                </a:cubicBezTo>
                <a:cubicBezTo>
                  <a:pt x="45" y="288"/>
                  <a:pt x="46" y="288"/>
                  <a:pt x="46" y="288"/>
                </a:cubicBezTo>
                <a:cubicBezTo>
                  <a:pt x="46" y="287"/>
                  <a:pt x="48" y="287"/>
                  <a:pt x="49" y="286"/>
                </a:cubicBezTo>
                <a:cubicBezTo>
                  <a:pt x="48" y="286"/>
                  <a:pt x="47" y="286"/>
                  <a:pt x="46" y="286"/>
                </a:cubicBezTo>
                <a:close/>
                <a:moveTo>
                  <a:pt x="154" y="51"/>
                </a:moveTo>
                <a:cubicBezTo>
                  <a:pt x="154" y="52"/>
                  <a:pt x="154" y="52"/>
                  <a:pt x="154" y="52"/>
                </a:cubicBezTo>
                <a:cubicBezTo>
                  <a:pt x="155" y="53"/>
                  <a:pt x="156" y="54"/>
                  <a:pt x="157" y="55"/>
                </a:cubicBezTo>
                <a:cubicBezTo>
                  <a:pt x="157" y="56"/>
                  <a:pt x="158" y="58"/>
                  <a:pt x="158" y="60"/>
                </a:cubicBezTo>
                <a:cubicBezTo>
                  <a:pt x="158" y="60"/>
                  <a:pt x="159" y="60"/>
                  <a:pt x="159" y="61"/>
                </a:cubicBezTo>
                <a:cubicBezTo>
                  <a:pt x="159" y="57"/>
                  <a:pt x="157" y="53"/>
                  <a:pt x="154" y="51"/>
                </a:cubicBezTo>
                <a:close/>
                <a:moveTo>
                  <a:pt x="77" y="38"/>
                </a:moveTo>
                <a:cubicBezTo>
                  <a:pt x="79" y="39"/>
                  <a:pt x="80" y="38"/>
                  <a:pt x="81" y="36"/>
                </a:cubicBezTo>
                <a:cubicBezTo>
                  <a:pt x="80" y="36"/>
                  <a:pt x="79" y="36"/>
                  <a:pt x="78" y="36"/>
                </a:cubicBezTo>
                <a:cubicBezTo>
                  <a:pt x="78" y="37"/>
                  <a:pt x="78" y="37"/>
                  <a:pt x="77" y="38"/>
                </a:cubicBezTo>
                <a:close/>
                <a:moveTo>
                  <a:pt x="96" y="232"/>
                </a:moveTo>
                <a:cubicBezTo>
                  <a:pt x="97" y="234"/>
                  <a:pt x="100" y="235"/>
                  <a:pt x="101" y="235"/>
                </a:cubicBezTo>
                <a:cubicBezTo>
                  <a:pt x="100" y="234"/>
                  <a:pt x="100" y="234"/>
                  <a:pt x="99" y="233"/>
                </a:cubicBezTo>
                <a:cubicBezTo>
                  <a:pt x="99" y="233"/>
                  <a:pt x="99" y="233"/>
                  <a:pt x="98" y="232"/>
                </a:cubicBezTo>
                <a:cubicBezTo>
                  <a:pt x="97" y="232"/>
                  <a:pt x="96" y="232"/>
                  <a:pt x="96" y="232"/>
                </a:cubicBezTo>
                <a:close/>
                <a:moveTo>
                  <a:pt x="148" y="60"/>
                </a:moveTo>
                <a:cubicBezTo>
                  <a:pt x="148" y="60"/>
                  <a:pt x="148" y="60"/>
                  <a:pt x="148" y="60"/>
                </a:cubicBezTo>
                <a:cubicBezTo>
                  <a:pt x="149" y="59"/>
                  <a:pt x="150" y="58"/>
                  <a:pt x="150" y="56"/>
                </a:cubicBezTo>
                <a:cubicBezTo>
                  <a:pt x="151" y="56"/>
                  <a:pt x="151" y="55"/>
                  <a:pt x="150" y="55"/>
                </a:cubicBezTo>
                <a:cubicBezTo>
                  <a:pt x="149" y="56"/>
                  <a:pt x="147" y="57"/>
                  <a:pt x="148" y="60"/>
                </a:cubicBezTo>
                <a:close/>
                <a:moveTo>
                  <a:pt x="142" y="69"/>
                </a:moveTo>
                <a:cubicBezTo>
                  <a:pt x="143" y="73"/>
                  <a:pt x="144" y="76"/>
                  <a:pt x="145" y="80"/>
                </a:cubicBezTo>
                <a:cubicBezTo>
                  <a:pt x="145" y="76"/>
                  <a:pt x="144" y="72"/>
                  <a:pt x="142" y="69"/>
                </a:cubicBezTo>
                <a:close/>
                <a:moveTo>
                  <a:pt x="20" y="122"/>
                </a:moveTo>
                <a:cubicBezTo>
                  <a:pt x="20" y="122"/>
                  <a:pt x="20" y="122"/>
                  <a:pt x="19" y="122"/>
                </a:cubicBezTo>
                <a:cubicBezTo>
                  <a:pt x="19" y="123"/>
                  <a:pt x="19" y="123"/>
                  <a:pt x="19" y="123"/>
                </a:cubicBezTo>
                <a:cubicBezTo>
                  <a:pt x="20" y="127"/>
                  <a:pt x="20" y="131"/>
                  <a:pt x="20" y="135"/>
                </a:cubicBezTo>
                <a:cubicBezTo>
                  <a:pt x="21" y="135"/>
                  <a:pt x="21" y="135"/>
                  <a:pt x="21" y="135"/>
                </a:cubicBezTo>
                <a:cubicBezTo>
                  <a:pt x="20" y="131"/>
                  <a:pt x="20" y="126"/>
                  <a:pt x="20" y="122"/>
                </a:cubicBezTo>
                <a:close/>
                <a:moveTo>
                  <a:pt x="130" y="44"/>
                </a:moveTo>
                <a:cubicBezTo>
                  <a:pt x="130" y="46"/>
                  <a:pt x="131" y="49"/>
                  <a:pt x="133" y="50"/>
                </a:cubicBezTo>
                <a:cubicBezTo>
                  <a:pt x="132" y="48"/>
                  <a:pt x="132" y="46"/>
                  <a:pt x="131" y="45"/>
                </a:cubicBezTo>
                <a:cubicBezTo>
                  <a:pt x="131" y="44"/>
                  <a:pt x="131" y="44"/>
                  <a:pt x="130" y="44"/>
                </a:cubicBezTo>
                <a:close/>
                <a:moveTo>
                  <a:pt x="14" y="232"/>
                </a:moveTo>
                <a:cubicBezTo>
                  <a:pt x="13" y="230"/>
                  <a:pt x="13" y="228"/>
                  <a:pt x="12" y="226"/>
                </a:cubicBezTo>
                <a:cubicBezTo>
                  <a:pt x="12" y="228"/>
                  <a:pt x="12" y="230"/>
                  <a:pt x="13" y="232"/>
                </a:cubicBezTo>
                <a:cubicBezTo>
                  <a:pt x="13" y="232"/>
                  <a:pt x="13" y="232"/>
                  <a:pt x="14" y="232"/>
                </a:cubicBezTo>
                <a:close/>
                <a:moveTo>
                  <a:pt x="13" y="125"/>
                </a:moveTo>
                <a:cubicBezTo>
                  <a:pt x="13" y="124"/>
                  <a:pt x="14" y="124"/>
                  <a:pt x="14" y="123"/>
                </a:cubicBezTo>
                <a:cubicBezTo>
                  <a:pt x="14" y="122"/>
                  <a:pt x="14" y="121"/>
                  <a:pt x="14" y="120"/>
                </a:cubicBezTo>
                <a:cubicBezTo>
                  <a:pt x="13" y="121"/>
                  <a:pt x="12" y="123"/>
                  <a:pt x="13" y="125"/>
                </a:cubicBezTo>
                <a:close/>
                <a:moveTo>
                  <a:pt x="157" y="71"/>
                </a:moveTo>
                <a:cubicBezTo>
                  <a:pt x="156" y="73"/>
                  <a:pt x="157" y="74"/>
                  <a:pt x="157" y="75"/>
                </a:cubicBezTo>
                <a:cubicBezTo>
                  <a:pt x="156" y="76"/>
                  <a:pt x="157" y="77"/>
                  <a:pt x="157" y="78"/>
                </a:cubicBezTo>
                <a:cubicBezTo>
                  <a:pt x="157" y="78"/>
                  <a:pt x="158" y="77"/>
                  <a:pt x="158" y="77"/>
                </a:cubicBezTo>
                <a:cubicBezTo>
                  <a:pt x="157" y="75"/>
                  <a:pt x="157" y="73"/>
                  <a:pt x="157" y="71"/>
                </a:cubicBezTo>
                <a:close/>
                <a:moveTo>
                  <a:pt x="19" y="277"/>
                </a:moveTo>
                <a:cubicBezTo>
                  <a:pt x="20" y="277"/>
                  <a:pt x="20" y="277"/>
                  <a:pt x="20" y="277"/>
                </a:cubicBezTo>
                <a:cubicBezTo>
                  <a:pt x="21" y="275"/>
                  <a:pt x="20" y="274"/>
                  <a:pt x="18" y="273"/>
                </a:cubicBezTo>
                <a:cubicBezTo>
                  <a:pt x="19" y="274"/>
                  <a:pt x="19" y="276"/>
                  <a:pt x="19" y="277"/>
                </a:cubicBezTo>
                <a:close/>
                <a:moveTo>
                  <a:pt x="14" y="143"/>
                </a:moveTo>
                <a:cubicBezTo>
                  <a:pt x="13" y="144"/>
                  <a:pt x="13" y="145"/>
                  <a:pt x="14" y="147"/>
                </a:cubicBezTo>
                <a:cubicBezTo>
                  <a:pt x="14" y="147"/>
                  <a:pt x="15" y="147"/>
                  <a:pt x="15" y="147"/>
                </a:cubicBezTo>
                <a:cubicBezTo>
                  <a:pt x="15" y="145"/>
                  <a:pt x="15" y="144"/>
                  <a:pt x="14" y="143"/>
                </a:cubicBezTo>
                <a:close/>
                <a:moveTo>
                  <a:pt x="142" y="187"/>
                </a:moveTo>
                <a:cubicBezTo>
                  <a:pt x="143" y="185"/>
                  <a:pt x="143" y="182"/>
                  <a:pt x="143" y="181"/>
                </a:cubicBezTo>
                <a:cubicBezTo>
                  <a:pt x="142" y="183"/>
                  <a:pt x="141" y="185"/>
                  <a:pt x="141" y="186"/>
                </a:cubicBezTo>
                <a:cubicBezTo>
                  <a:pt x="141" y="186"/>
                  <a:pt x="141" y="187"/>
                  <a:pt x="142" y="187"/>
                </a:cubicBezTo>
                <a:close/>
                <a:moveTo>
                  <a:pt x="142" y="59"/>
                </a:moveTo>
                <a:cubicBezTo>
                  <a:pt x="142" y="60"/>
                  <a:pt x="141" y="60"/>
                  <a:pt x="141" y="60"/>
                </a:cubicBezTo>
                <a:cubicBezTo>
                  <a:pt x="142" y="61"/>
                  <a:pt x="142" y="62"/>
                  <a:pt x="143" y="63"/>
                </a:cubicBezTo>
                <a:cubicBezTo>
                  <a:pt x="144" y="61"/>
                  <a:pt x="144" y="61"/>
                  <a:pt x="142" y="59"/>
                </a:cubicBezTo>
                <a:close/>
                <a:moveTo>
                  <a:pt x="127" y="199"/>
                </a:moveTo>
                <a:cubicBezTo>
                  <a:pt x="125" y="200"/>
                  <a:pt x="123" y="200"/>
                  <a:pt x="120" y="201"/>
                </a:cubicBezTo>
                <a:cubicBezTo>
                  <a:pt x="120" y="201"/>
                  <a:pt x="120" y="201"/>
                  <a:pt x="120" y="202"/>
                </a:cubicBezTo>
                <a:cubicBezTo>
                  <a:pt x="120" y="202"/>
                  <a:pt x="120" y="202"/>
                  <a:pt x="120" y="202"/>
                </a:cubicBezTo>
                <a:cubicBezTo>
                  <a:pt x="123" y="201"/>
                  <a:pt x="125" y="200"/>
                  <a:pt x="127" y="199"/>
                </a:cubicBezTo>
                <a:close/>
                <a:moveTo>
                  <a:pt x="27" y="266"/>
                </a:moveTo>
                <a:cubicBezTo>
                  <a:pt x="26" y="267"/>
                  <a:pt x="27" y="268"/>
                  <a:pt x="28" y="269"/>
                </a:cubicBezTo>
                <a:cubicBezTo>
                  <a:pt x="29" y="268"/>
                  <a:pt x="29" y="267"/>
                  <a:pt x="29" y="267"/>
                </a:cubicBezTo>
                <a:cubicBezTo>
                  <a:pt x="28" y="266"/>
                  <a:pt x="28" y="266"/>
                  <a:pt x="27" y="266"/>
                </a:cubicBezTo>
                <a:close/>
                <a:moveTo>
                  <a:pt x="19" y="44"/>
                </a:moveTo>
                <a:cubicBezTo>
                  <a:pt x="20" y="43"/>
                  <a:pt x="20" y="43"/>
                  <a:pt x="20" y="43"/>
                </a:cubicBezTo>
                <a:cubicBezTo>
                  <a:pt x="21" y="42"/>
                  <a:pt x="21" y="42"/>
                  <a:pt x="23" y="43"/>
                </a:cubicBezTo>
                <a:cubicBezTo>
                  <a:pt x="23" y="42"/>
                  <a:pt x="24" y="41"/>
                  <a:pt x="24" y="40"/>
                </a:cubicBezTo>
                <a:cubicBezTo>
                  <a:pt x="22" y="41"/>
                  <a:pt x="21" y="41"/>
                  <a:pt x="20" y="42"/>
                </a:cubicBezTo>
                <a:cubicBezTo>
                  <a:pt x="19" y="42"/>
                  <a:pt x="19" y="43"/>
                  <a:pt x="19" y="44"/>
                </a:cubicBezTo>
                <a:close/>
                <a:moveTo>
                  <a:pt x="108" y="236"/>
                </a:moveTo>
                <a:cubicBezTo>
                  <a:pt x="109" y="236"/>
                  <a:pt x="110" y="236"/>
                  <a:pt x="111" y="236"/>
                </a:cubicBezTo>
                <a:cubicBezTo>
                  <a:pt x="111" y="235"/>
                  <a:pt x="110" y="234"/>
                  <a:pt x="108" y="234"/>
                </a:cubicBezTo>
                <a:cubicBezTo>
                  <a:pt x="108" y="234"/>
                  <a:pt x="108" y="235"/>
                  <a:pt x="108" y="236"/>
                </a:cubicBezTo>
                <a:close/>
                <a:moveTo>
                  <a:pt x="150" y="186"/>
                </a:moveTo>
                <a:cubicBezTo>
                  <a:pt x="150" y="188"/>
                  <a:pt x="150" y="190"/>
                  <a:pt x="150" y="192"/>
                </a:cubicBezTo>
                <a:cubicBezTo>
                  <a:pt x="151" y="192"/>
                  <a:pt x="151" y="192"/>
                  <a:pt x="151" y="192"/>
                </a:cubicBezTo>
                <a:cubicBezTo>
                  <a:pt x="151" y="190"/>
                  <a:pt x="151" y="188"/>
                  <a:pt x="151" y="186"/>
                </a:cubicBezTo>
                <a:cubicBezTo>
                  <a:pt x="151" y="186"/>
                  <a:pt x="150" y="186"/>
                  <a:pt x="150" y="186"/>
                </a:cubicBezTo>
                <a:close/>
                <a:moveTo>
                  <a:pt x="152" y="174"/>
                </a:moveTo>
                <a:cubicBezTo>
                  <a:pt x="152" y="174"/>
                  <a:pt x="152" y="174"/>
                  <a:pt x="152" y="174"/>
                </a:cubicBezTo>
                <a:cubicBezTo>
                  <a:pt x="152" y="173"/>
                  <a:pt x="152" y="171"/>
                  <a:pt x="153" y="170"/>
                </a:cubicBezTo>
                <a:cubicBezTo>
                  <a:pt x="153" y="169"/>
                  <a:pt x="153" y="168"/>
                  <a:pt x="153" y="167"/>
                </a:cubicBezTo>
                <a:cubicBezTo>
                  <a:pt x="153" y="167"/>
                  <a:pt x="153" y="167"/>
                  <a:pt x="152" y="167"/>
                </a:cubicBezTo>
                <a:cubicBezTo>
                  <a:pt x="152" y="169"/>
                  <a:pt x="152" y="172"/>
                  <a:pt x="152" y="174"/>
                </a:cubicBezTo>
                <a:close/>
                <a:moveTo>
                  <a:pt x="64" y="273"/>
                </a:moveTo>
                <a:cubicBezTo>
                  <a:pt x="63" y="273"/>
                  <a:pt x="62" y="272"/>
                  <a:pt x="61" y="272"/>
                </a:cubicBezTo>
                <a:cubicBezTo>
                  <a:pt x="61" y="274"/>
                  <a:pt x="61" y="274"/>
                  <a:pt x="62" y="274"/>
                </a:cubicBezTo>
                <a:cubicBezTo>
                  <a:pt x="63" y="274"/>
                  <a:pt x="63" y="274"/>
                  <a:pt x="64" y="275"/>
                </a:cubicBezTo>
                <a:cubicBezTo>
                  <a:pt x="64" y="274"/>
                  <a:pt x="64" y="273"/>
                  <a:pt x="64" y="273"/>
                </a:cubicBezTo>
                <a:close/>
                <a:moveTo>
                  <a:pt x="151" y="110"/>
                </a:moveTo>
                <a:cubicBezTo>
                  <a:pt x="151" y="110"/>
                  <a:pt x="151" y="110"/>
                  <a:pt x="151" y="110"/>
                </a:cubicBezTo>
                <a:cubicBezTo>
                  <a:pt x="151" y="109"/>
                  <a:pt x="152" y="108"/>
                  <a:pt x="152" y="107"/>
                </a:cubicBezTo>
                <a:cubicBezTo>
                  <a:pt x="152" y="106"/>
                  <a:pt x="152" y="105"/>
                  <a:pt x="151" y="104"/>
                </a:cubicBezTo>
                <a:cubicBezTo>
                  <a:pt x="151" y="106"/>
                  <a:pt x="151" y="108"/>
                  <a:pt x="151" y="110"/>
                </a:cubicBezTo>
                <a:close/>
                <a:moveTo>
                  <a:pt x="27" y="45"/>
                </a:moveTo>
                <a:cubicBezTo>
                  <a:pt x="28" y="45"/>
                  <a:pt x="29" y="43"/>
                  <a:pt x="29" y="42"/>
                </a:cubicBezTo>
                <a:cubicBezTo>
                  <a:pt x="27" y="42"/>
                  <a:pt x="26" y="43"/>
                  <a:pt x="27" y="45"/>
                </a:cubicBezTo>
                <a:close/>
                <a:moveTo>
                  <a:pt x="130" y="200"/>
                </a:moveTo>
                <a:cubicBezTo>
                  <a:pt x="129" y="201"/>
                  <a:pt x="127" y="202"/>
                  <a:pt x="126" y="203"/>
                </a:cubicBezTo>
                <a:cubicBezTo>
                  <a:pt x="127" y="203"/>
                  <a:pt x="128" y="203"/>
                  <a:pt x="129" y="203"/>
                </a:cubicBezTo>
                <a:cubicBezTo>
                  <a:pt x="130" y="202"/>
                  <a:pt x="130" y="201"/>
                  <a:pt x="130" y="200"/>
                </a:cubicBezTo>
                <a:close/>
                <a:moveTo>
                  <a:pt x="105" y="221"/>
                </a:moveTo>
                <a:cubicBezTo>
                  <a:pt x="105" y="220"/>
                  <a:pt x="104" y="219"/>
                  <a:pt x="104" y="218"/>
                </a:cubicBezTo>
                <a:cubicBezTo>
                  <a:pt x="104" y="217"/>
                  <a:pt x="104" y="217"/>
                  <a:pt x="104" y="215"/>
                </a:cubicBezTo>
                <a:cubicBezTo>
                  <a:pt x="103" y="217"/>
                  <a:pt x="103" y="218"/>
                  <a:pt x="103" y="219"/>
                </a:cubicBezTo>
                <a:cubicBezTo>
                  <a:pt x="103" y="220"/>
                  <a:pt x="104" y="220"/>
                  <a:pt x="105" y="221"/>
                </a:cubicBezTo>
                <a:close/>
                <a:moveTo>
                  <a:pt x="65" y="240"/>
                </a:moveTo>
                <a:cubicBezTo>
                  <a:pt x="64" y="240"/>
                  <a:pt x="64" y="239"/>
                  <a:pt x="63" y="239"/>
                </a:cubicBezTo>
                <a:cubicBezTo>
                  <a:pt x="63" y="240"/>
                  <a:pt x="63" y="241"/>
                  <a:pt x="63" y="242"/>
                </a:cubicBezTo>
                <a:cubicBezTo>
                  <a:pt x="64" y="241"/>
                  <a:pt x="65" y="241"/>
                  <a:pt x="65" y="240"/>
                </a:cubicBezTo>
                <a:close/>
                <a:moveTo>
                  <a:pt x="125" y="28"/>
                </a:moveTo>
                <a:cubicBezTo>
                  <a:pt x="125" y="26"/>
                  <a:pt x="125" y="23"/>
                  <a:pt x="124" y="22"/>
                </a:cubicBezTo>
                <a:cubicBezTo>
                  <a:pt x="124" y="24"/>
                  <a:pt x="124" y="27"/>
                  <a:pt x="125" y="28"/>
                </a:cubicBezTo>
                <a:close/>
                <a:moveTo>
                  <a:pt x="117" y="289"/>
                </a:moveTo>
                <a:cubicBezTo>
                  <a:pt x="117" y="289"/>
                  <a:pt x="117" y="289"/>
                  <a:pt x="117" y="290"/>
                </a:cubicBezTo>
                <a:cubicBezTo>
                  <a:pt x="119" y="289"/>
                  <a:pt x="122" y="289"/>
                  <a:pt x="125" y="289"/>
                </a:cubicBezTo>
                <a:cubicBezTo>
                  <a:pt x="124" y="289"/>
                  <a:pt x="124" y="289"/>
                  <a:pt x="124" y="289"/>
                </a:cubicBezTo>
                <a:cubicBezTo>
                  <a:pt x="122" y="289"/>
                  <a:pt x="119" y="289"/>
                  <a:pt x="117" y="289"/>
                </a:cubicBezTo>
                <a:close/>
                <a:moveTo>
                  <a:pt x="144" y="231"/>
                </a:moveTo>
                <a:cubicBezTo>
                  <a:pt x="144" y="229"/>
                  <a:pt x="143" y="228"/>
                  <a:pt x="143" y="227"/>
                </a:cubicBezTo>
                <a:cubicBezTo>
                  <a:pt x="142" y="228"/>
                  <a:pt x="142" y="228"/>
                  <a:pt x="141" y="229"/>
                </a:cubicBezTo>
                <a:cubicBezTo>
                  <a:pt x="142" y="229"/>
                  <a:pt x="143" y="230"/>
                  <a:pt x="144" y="231"/>
                </a:cubicBezTo>
                <a:close/>
                <a:moveTo>
                  <a:pt x="52" y="237"/>
                </a:moveTo>
                <a:cubicBezTo>
                  <a:pt x="51" y="237"/>
                  <a:pt x="50" y="237"/>
                  <a:pt x="49" y="237"/>
                </a:cubicBezTo>
                <a:cubicBezTo>
                  <a:pt x="49" y="237"/>
                  <a:pt x="50" y="238"/>
                  <a:pt x="51" y="238"/>
                </a:cubicBezTo>
                <a:cubicBezTo>
                  <a:pt x="51" y="239"/>
                  <a:pt x="52" y="239"/>
                  <a:pt x="52" y="240"/>
                </a:cubicBezTo>
                <a:cubicBezTo>
                  <a:pt x="52" y="239"/>
                  <a:pt x="52" y="238"/>
                  <a:pt x="52" y="237"/>
                </a:cubicBezTo>
                <a:close/>
                <a:moveTo>
                  <a:pt x="8" y="236"/>
                </a:moveTo>
                <a:cubicBezTo>
                  <a:pt x="8" y="238"/>
                  <a:pt x="8" y="239"/>
                  <a:pt x="8" y="240"/>
                </a:cubicBezTo>
                <a:cubicBezTo>
                  <a:pt x="9" y="239"/>
                  <a:pt x="9" y="238"/>
                  <a:pt x="9" y="236"/>
                </a:cubicBezTo>
                <a:cubicBezTo>
                  <a:pt x="8" y="236"/>
                  <a:pt x="8" y="236"/>
                  <a:pt x="8" y="236"/>
                </a:cubicBezTo>
                <a:close/>
                <a:moveTo>
                  <a:pt x="50" y="37"/>
                </a:moveTo>
                <a:cubicBezTo>
                  <a:pt x="50" y="37"/>
                  <a:pt x="50" y="38"/>
                  <a:pt x="49" y="39"/>
                </a:cubicBezTo>
                <a:cubicBezTo>
                  <a:pt x="51" y="39"/>
                  <a:pt x="52" y="39"/>
                  <a:pt x="52" y="37"/>
                </a:cubicBezTo>
                <a:cubicBezTo>
                  <a:pt x="52" y="37"/>
                  <a:pt x="51" y="37"/>
                  <a:pt x="50" y="37"/>
                </a:cubicBezTo>
                <a:close/>
                <a:moveTo>
                  <a:pt x="72" y="242"/>
                </a:moveTo>
                <a:cubicBezTo>
                  <a:pt x="69" y="243"/>
                  <a:pt x="67" y="245"/>
                  <a:pt x="67" y="248"/>
                </a:cubicBezTo>
                <a:cubicBezTo>
                  <a:pt x="66" y="248"/>
                  <a:pt x="67" y="249"/>
                  <a:pt x="67" y="249"/>
                </a:cubicBezTo>
                <a:cubicBezTo>
                  <a:pt x="67" y="249"/>
                  <a:pt x="67" y="249"/>
                  <a:pt x="67" y="249"/>
                </a:cubicBezTo>
                <a:cubicBezTo>
                  <a:pt x="67" y="246"/>
                  <a:pt x="69" y="244"/>
                  <a:pt x="72" y="242"/>
                </a:cubicBezTo>
                <a:close/>
                <a:moveTo>
                  <a:pt x="90" y="38"/>
                </a:moveTo>
                <a:cubicBezTo>
                  <a:pt x="89" y="37"/>
                  <a:pt x="89" y="37"/>
                  <a:pt x="88" y="37"/>
                </a:cubicBezTo>
                <a:cubicBezTo>
                  <a:pt x="87" y="37"/>
                  <a:pt x="87" y="37"/>
                  <a:pt x="87" y="38"/>
                </a:cubicBezTo>
                <a:cubicBezTo>
                  <a:pt x="87" y="38"/>
                  <a:pt x="88" y="39"/>
                  <a:pt x="88" y="39"/>
                </a:cubicBezTo>
                <a:cubicBezTo>
                  <a:pt x="89" y="39"/>
                  <a:pt x="89" y="38"/>
                  <a:pt x="90" y="38"/>
                </a:cubicBezTo>
                <a:close/>
                <a:moveTo>
                  <a:pt x="66" y="211"/>
                </a:moveTo>
                <a:cubicBezTo>
                  <a:pt x="64" y="212"/>
                  <a:pt x="64" y="214"/>
                  <a:pt x="65" y="216"/>
                </a:cubicBezTo>
                <a:cubicBezTo>
                  <a:pt x="65" y="214"/>
                  <a:pt x="66" y="213"/>
                  <a:pt x="66" y="211"/>
                </a:cubicBezTo>
                <a:close/>
                <a:moveTo>
                  <a:pt x="151" y="112"/>
                </a:moveTo>
                <a:cubicBezTo>
                  <a:pt x="151" y="113"/>
                  <a:pt x="151" y="115"/>
                  <a:pt x="151" y="116"/>
                </a:cubicBezTo>
                <a:cubicBezTo>
                  <a:pt x="152" y="116"/>
                  <a:pt x="152" y="116"/>
                  <a:pt x="152" y="116"/>
                </a:cubicBezTo>
                <a:cubicBezTo>
                  <a:pt x="152" y="114"/>
                  <a:pt x="152" y="113"/>
                  <a:pt x="151" y="112"/>
                </a:cubicBezTo>
                <a:close/>
                <a:moveTo>
                  <a:pt x="17" y="106"/>
                </a:moveTo>
                <a:cubicBezTo>
                  <a:pt x="18" y="105"/>
                  <a:pt x="18" y="105"/>
                  <a:pt x="18" y="105"/>
                </a:cubicBezTo>
                <a:cubicBezTo>
                  <a:pt x="18" y="104"/>
                  <a:pt x="18" y="103"/>
                  <a:pt x="18" y="102"/>
                </a:cubicBezTo>
                <a:cubicBezTo>
                  <a:pt x="18" y="102"/>
                  <a:pt x="18" y="101"/>
                  <a:pt x="18" y="101"/>
                </a:cubicBezTo>
                <a:cubicBezTo>
                  <a:pt x="17" y="101"/>
                  <a:pt x="17" y="101"/>
                  <a:pt x="17" y="101"/>
                </a:cubicBezTo>
                <a:cubicBezTo>
                  <a:pt x="17" y="102"/>
                  <a:pt x="17" y="104"/>
                  <a:pt x="17" y="106"/>
                </a:cubicBezTo>
                <a:close/>
                <a:moveTo>
                  <a:pt x="23" y="280"/>
                </a:moveTo>
                <a:cubicBezTo>
                  <a:pt x="23" y="280"/>
                  <a:pt x="23" y="280"/>
                  <a:pt x="22" y="280"/>
                </a:cubicBezTo>
                <a:cubicBezTo>
                  <a:pt x="22" y="281"/>
                  <a:pt x="22" y="282"/>
                  <a:pt x="24" y="282"/>
                </a:cubicBezTo>
                <a:cubicBezTo>
                  <a:pt x="24" y="282"/>
                  <a:pt x="24" y="281"/>
                  <a:pt x="23" y="280"/>
                </a:cubicBezTo>
                <a:close/>
                <a:moveTo>
                  <a:pt x="142" y="222"/>
                </a:moveTo>
                <a:cubicBezTo>
                  <a:pt x="144" y="221"/>
                  <a:pt x="145" y="220"/>
                  <a:pt x="144" y="218"/>
                </a:cubicBezTo>
                <a:cubicBezTo>
                  <a:pt x="143" y="219"/>
                  <a:pt x="143" y="221"/>
                  <a:pt x="142" y="222"/>
                </a:cubicBezTo>
                <a:close/>
                <a:moveTo>
                  <a:pt x="118" y="286"/>
                </a:moveTo>
                <a:cubicBezTo>
                  <a:pt x="119" y="286"/>
                  <a:pt x="120" y="286"/>
                  <a:pt x="121" y="286"/>
                </a:cubicBezTo>
                <a:cubicBezTo>
                  <a:pt x="120" y="285"/>
                  <a:pt x="120" y="285"/>
                  <a:pt x="120" y="284"/>
                </a:cubicBezTo>
                <a:cubicBezTo>
                  <a:pt x="119" y="284"/>
                  <a:pt x="119" y="284"/>
                  <a:pt x="118" y="284"/>
                </a:cubicBezTo>
                <a:cubicBezTo>
                  <a:pt x="118" y="285"/>
                  <a:pt x="118" y="285"/>
                  <a:pt x="118" y="286"/>
                </a:cubicBezTo>
                <a:close/>
                <a:moveTo>
                  <a:pt x="151" y="61"/>
                </a:moveTo>
                <a:cubicBezTo>
                  <a:pt x="151" y="61"/>
                  <a:pt x="150" y="61"/>
                  <a:pt x="150" y="60"/>
                </a:cubicBezTo>
                <a:cubicBezTo>
                  <a:pt x="150" y="61"/>
                  <a:pt x="149" y="62"/>
                  <a:pt x="148" y="63"/>
                </a:cubicBezTo>
                <a:cubicBezTo>
                  <a:pt x="149" y="63"/>
                  <a:pt x="149" y="64"/>
                  <a:pt x="149" y="64"/>
                </a:cubicBezTo>
                <a:cubicBezTo>
                  <a:pt x="150" y="63"/>
                  <a:pt x="150" y="62"/>
                  <a:pt x="151" y="61"/>
                </a:cubicBezTo>
                <a:close/>
                <a:moveTo>
                  <a:pt x="7" y="58"/>
                </a:moveTo>
                <a:cubicBezTo>
                  <a:pt x="9" y="57"/>
                  <a:pt x="9" y="56"/>
                  <a:pt x="9" y="55"/>
                </a:cubicBezTo>
                <a:cubicBezTo>
                  <a:pt x="9" y="55"/>
                  <a:pt x="8" y="55"/>
                  <a:pt x="8" y="55"/>
                </a:cubicBezTo>
                <a:cubicBezTo>
                  <a:pt x="8" y="56"/>
                  <a:pt x="8" y="57"/>
                  <a:pt x="7" y="58"/>
                </a:cubicBezTo>
                <a:close/>
                <a:moveTo>
                  <a:pt x="12" y="100"/>
                </a:moveTo>
                <a:cubicBezTo>
                  <a:pt x="12" y="100"/>
                  <a:pt x="12" y="100"/>
                  <a:pt x="11" y="100"/>
                </a:cubicBezTo>
                <a:cubicBezTo>
                  <a:pt x="11" y="101"/>
                  <a:pt x="11" y="103"/>
                  <a:pt x="11" y="105"/>
                </a:cubicBezTo>
                <a:cubicBezTo>
                  <a:pt x="12" y="104"/>
                  <a:pt x="12" y="104"/>
                  <a:pt x="12" y="103"/>
                </a:cubicBezTo>
                <a:cubicBezTo>
                  <a:pt x="12" y="102"/>
                  <a:pt x="12" y="101"/>
                  <a:pt x="12" y="100"/>
                </a:cubicBezTo>
                <a:close/>
                <a:moveTo>
                  <a:pt x="138" y="55"/>
                </a:moveTo>
                <a:cubicBezTo>
                  <a:pt x="139" y="56"/>
                  <a:pt x="140" y="57"/>
                  <a:pt x="140" y="57"/>
                </a:cubicBezTo>
                <a:cubicBezTo>
                  <a:pt x="141" y="56"/>
                  <a:pt x="140" y="55"/>
                  <a:pt x="140" y="54"/>
                </a:cubicBezTo>
                <a:cubicBezTo>
                  <a:pt x="139" y="55"/>
                  <a:pt x="139" y="55"/>
                  <a:pt x="138" y="55"/>
                </a:cubicBezTo>
                <a:close/>
                <a:moveTo>
                  <a:pt x="13" y="140"/>
                </a:moveTo>
                <a:cubicBezTo>
                  <a:pt x="14" y="140"/>
                  <a:pt x="14" y="139"/>
                  <a:pt x="14" y="139"/>
                </a:cubicBezTo>
                <a:cubicBezTo>
                  <a:pt x="14" y="138"/>
                  <a:pt x="14" y="137"/>
                  <a:pt x="14" y="136"/>
                </a:cubicBezTo>
                <a:cubicBezTo>
                  <a:pt x="13" y="137"/>
                  <a:pt x="13" y="138"/>
                  <a:pt x="13" y="140"/>
                </a:cubicBezTo>
                <a:close/>
                <a:moveTo>
                  <a:pt x="145" y="54"/>
                </a:moveTo>
                <a:cubicBezTo>
                  <a:pt x="145" y="52"/>
                  <a:pt x="146" y="50"/>
                  <a:pt x="145" y="49"/>
                </a:cubicBezTo>
                <a:cubicBezTo>
                  <a:pt x="145" y="49"/>
                  <a:pt x="144" y="50"/>
                  <a:pt x="144" y="50"/>
                </a:cubicBezTo>
                <a:cubicBezTo>
                  <a:pt x="145" y="51"/>
                  <a:pt x="145" y="52"/>
                  <a:pt x="145" y="54"/>
                </a:cubicBezTo>
                <a:close/>
                <a:moveTo>
                  <a:pt x="31" y="231"/>
                </a:moveTo>
                <a:cubicBezTo>
                  <a:pt x="30" y="230"/>
                  <a:pt x="30" y="230"/>
                  <a:pt x="29" y="230"/>
                </a:cubicBezTo>
                <a:cubicBezTo>
                  <a:pt x="28" y="230"/>
                  <a:pt x="28" y="230"/>
                  <a:pt x="28" y="231"/>
                </a:cubicBezTo>
                <a:cubicBezTo>
                  <a:pt x="29" y="231"/>
                  <a:pt x="30" y="231"/>
                  <a:pt x="31" y="231"/>
                </a:cubicBezTo>
                <a:close/>
                <a:moveTo>
                  <a:pt x="41" y="285"/>
                </a:moveTo>
                <a:cubicBezTo>
                  <a:pt x="41" y="286"/>
                  <a:pt x="42" y="287"/>
                  <a:pt x="42" y="288"/>
                </a:cubicBezTo>
                <a:cubicBezTo>
                  <a:pt x="42" y="288"/>
                  <a:pt x="42" y="288"/>
                  <a:pt x="42" y="288"/>
                </a:cubicBezTo>
                <a:cubicBezTo>
                  <a:pt x="42" y="287"/>
                  <a:pt x="43" y="286"/>
                  <a:pt x="43" y="285"/>
                </a:cubicBezTo>
                <a:cubicBezTo>
                  <a:pt x="43" y="285"/>
                  <a:pt x="42" y="285"/>
                  <a:pt x="41" y="285"/>
                </a:cubicBezTo>
                <a:close/>
                <a:moveTo>
                  <a:pt x="79" y="288"/>
                </a:moveTo>
                <a:cubicBezTo>
                  <a:pt x="79" y="288"/>
                  <a:pt x="79" y="288"/>
                  <a:pt x="79" y="288"/>
                </a:cubicBezTo>
                <a:cubicBezTo>
                  <a:pt x="76" y="288"/>
                  <a:pt x="74" y="288"/>
                  <a:pt x="71" y="288"/>
                </a:cubicBezTo>
                <a:cubicBezTo>
                  <a:pt x="71" y="288"/>
                  <a:pt x="72" y="288"/>
                  <a:pt x="72" y="288"/>
                </a:cubicBezTo>
                <a:cubicBezTo>
                  <a:pt x="74" y="288"/>
                  <a:pt x="77" y="288"/>
                  <a:pt x="79" y="288"/>
                </a:cubicBezTo>
                <a:close/>
                <a:moveTo>
                  <a:pt x="55" y="218"/>
                </a:moveTo>
                <a:cubicBezTo>
                  <a:pt x="56" y="218"/>
                  <a:pt x="56" y="218"/>
                  <a:pt x="57" y="218"/>
                </a:cubicBezTo>
                <a:cubicBezTo>
                  <a:pt x="57" y="216"/>
                  <a:pt x="57" y="215"/>
                  <a:pt x="57" y="214"/>
                </a:cubicBezTo>
                <a:cubicBezTo>
                  <a:pt x="56" y="215"/>
                  <a:pt x="56" y="217"/>
                  <a:pt x="55" y="218"/>
                </a:cubicBezTo>
                <a:close/>
                <a:moveTo>
                  <a:pt x="21" y="270"/>
                </a:moveTo>
                <a:cubicBezTo>
                  <a:pt x="20" y="269"/>
                  <a:pt x="20" y="269"/>
                  <a:pt x="19" y="268"/>
                </a:cubicBezTo>
                <a:cubicBezTo>
                  <a:pt x="19" y="270"/>
                  <a:pt x="19" y="271"/>
                  <a:pt x="21" y="271"/>
                </a:cubicBezTo>
                <a:cubicBezTo>
                  <a:pt x="21" y="271"/>
                  <a:pt x="21" y="270"/>
                  <a:pt x="21" y="270"/>
                </a:cubicBezTo>
                <a:close/>
                <a:moveTo>
                  <a:pt x="86" y="198"/>
                </a:moveTo>
                <a:cubicBezTo>
                  <a:pt x="88" y="198"/>
                  <a:pt x="90" y="198"/>
                  <a:pt x="91" y="197"/>
                </a:cubicBezTo>
                <a:cubicBezTo>
                  <a:pt x="89" y="197"/>
                  <a:pt x="87" y="197"/>
                  <a:pt x="86" y="198"/>
                </a:cubicBezTo>
                <a:close/>
                <a:moveTo>
                  <a:pt x="147" y="239"/>
                </a:moveTo>
                <a:cubicBezTo>
                  <a:pt x="147" y="239"/>
                  <a:pt x="147" y="240"/>
                  <a:pt x="146" y="240"/>
                </a:cubicBezTo>
                <a:cubicBezTo>
                  <a:pt x="147" y="241"/>
                  <a:pt x="148" y="241"/>
                  <a:pt x="148" y="242"/>
                </a:cubicBezTo>
                <a:cubicBezTo>
                  <a:pt x="149" y="240"/>
                  <a:pt x="149" y="240"/>
                  <a:pt x="147" y="239"/>
                </a:cubicBezTo>
                <a:close/>
                <a:moveTo>
                  <a:pt x="129" y="276"/>
                </a:moveTo>
                <a:cubicBezTo>
                  <a:pt x="130" y="276"/>
                  <a:pt x="130" y="276"/>
                  <a:pt x="131" y="276"/>
                </a:cubicBezTo>
                <a:cubicBezTo>
                  <a:pt x="131" y="275"/>
                  <a:pt x="131" y="274"/>
                  <a:pt x="132" y="273"/>
                </a:cubicBezTo>
                <a:cubicBezTo>
                  <a:pt x="130" y="273"/>
                  <a:pt x="130" y="274"/>
                  <a:pt x="129" y="276"/>
                </a:cubicBezTo>
                <a:close/>
                <a:moveTo>
                  <a:pt x="52" y="231"/>
                </a:moveTo>
                <a:cubicBezTo>
                  <a:pt x="51" y="231"/>
                  <a:pt x="50" y="231"/>
                  <a:pt x="49" y="231"/>
                </a:cubicBezTo>
                <a:cubicBezTo>
                  <a:pt x="49" y="231"/>
                  <a:pt x="49" y="231"/>
                  <a:pt x="48" y="231"/>
                </a:cubicBezTo>
                <a:cubicBezTo>
                  <a:pt x="49" y="232"/>
                  <a:pt x="49" y="232"/>
                  <a:pt x="49" y="232"/>
                </a:cubicBezTo>
                <a:cubicBezTo>
                  <a:pt x="50" y="232"/>
                  <a:pt x="51" y="232"/>
                  <a:pt x="52" y="232"/>
                </a:cubicBezTo>
                <a:cubicBezTo>
                  <a:pt x="52" y="232"/>
                  <a:pt x="52" y="232"/>
                  <a:pt x="52" y="231"/>
                </a:cubicBezTo>
                <a:close/>
                <a:moveTo>
                  <a:pt x="109" y="272"/>
                </a:moveTo>
                <a:cubicBezTo>
                  <a:pt x="110" y="271"/>
                  <a:pt x="110" y="271"/>
                  <a:pt x="111" y="271"/>
                </a:cubicBezTo>
                <a:cubicBezTo>
                  <a:pt x="111" y="270"/>
                  <a:pt x="110" y="270"/>
                  <a:pt x="110" y="270"/>
                </a:cubicBezTo>
                <a:cubicBezTo>
                  <a:pt x="110" y="270"/>
                  <a:pt x="109" y="270"/>
                  <a:pt x="109" y="270"/>
                </a:cubicBezTo>
                <a:cubicBezTo>
                  <a:pt x="109" y="271"/>
                  <a:pt x="109" y="271"/>
                  <a:pt x="109" y="272"/>
                </a:cubicBezTo>
                <a:close/>
                <a:moveTo>
                  <a:pt x="74" y="191"/>
                </a:moveTo>
                <a:cubicBezTo>
                  <a:pt x="76" y="191"/>
                  <a:pt x="77" y="191"/>
                  <a:pt x="79" y="191"/>
                </a:cubicBezTo>
                <a:cubicBezTo>
                  <a:pt x="79" y="191"/>
                  <a:pt x="79" y="191"/>
                  <a:pt x="79" y="191"/>
                </a:cubicBezTo>
                <a:cubicBezTo>
                  <a:pt x="77" y="191"/>
                  <a:pt x="76" y="191"/>
                  <a:pt x="75" y="190"/>
                </a:cubicBezTo>
                <a:cubicBezTo>
                  <a:pt x="75" y="191"/>
                  <a:pt x="74" y="191"/>
                  <a:pt x="74" y="191"/>
                </a:cubicBezTo>
                <a:close/>
                <a:moveTo>
                  <a:pt x="9" y="133"/>
                </a:moveTo>
                <a:cubicBezTo>
                  <a:pt x="9" y="134"/>
                  <a:pt x="9" y="139"/>
                  <a:pt x="10" y="140"/>
                </a:cubicBezTo>
                <a:cubicBezTo>
                  <a:pt x="10" y="137"/>
                  <a:pt x="10" y="135"/>
                  <a:pt x="9" y="133"/>
                </a:cubicBezTo>
                <a:close/>
                <a:moveTo>
                  <a:pt x="134" y="279"/>
                </a:moveTo>
                <a:cubicBezTo>
                  <a:pt x="132" y="278"/>
                  <a:pt x="132" y="278"/>
                  <a:pt x="132" y="279"/>
                </a:cubicBezTo>
                <a:cubicBezTo>
                  <a:pt x="133" y="279"/>
                  <a:pt x="133" y="279"/>
                  <a:pt x="134" y="280"/>
                </a:cubicBezTo>
                <a:cubicBezTo>
                  <a:pt x="134" y="279"/>
                  <a:pt x="134" y="279"/>
                  <a:pt x="134" y="279"/>
                </a:cubicBezTo>
                <a:close/>
                <a:moveTo>
                  <a:pt x="52" y="186"/>
                </a:moveTo>
                <a:cubicBezTo>
                  <a:pt x="53" y="188"/>
                  <a:pt x="55" y="188"/>
                  <a:pt x="57" y="187"/>
                </a:cubicBezTo>
                <a:cubicBezTo>
                  <a:pt x="55" y="187"/>
                  <a:pt x="54" y="187"/>
                  <a:pt x="52" y="186"/>
                </a:cubicBezTo>
                <a:close/>
                <a:moveTo>
                  <a:pt x="36" y="45"/>
                </a:moveTo>
                <a:cubicBezTo>
                  <a:pt x="36" y="45"/>
                  <a:pt x="36" y="45"/>
                  <a:pt x="36" y="45"/>
                </a:cubicBezTo>
                <a:cubicBezTo>
                  <a:pt x="35" y="46"/>
                  <a:pt x="34" y="47"/>
                  <a:pt x="34" y="48"/>
                </a:cubicBezTo>
                <a:cubicBezTo>
                  <a:pt x="35" y="48"/>
                  <a:pt x="35" y="48"/>
                  <a:pt x="36" y="48"/>
                </a:cubicBezTo>
                <a:cubicBezTo>
                  <a:pt x="36" y="47"/>
                  <a:pt x="36" y="46"/>
                  <a:pt x="36" y="45"/>
                </a:cubicBezTo>
                <a:close/>
                <a:moveTo>
                  <a:pt x="96" y="194"/>
                </a:moveTo>
                <a:cubicBezTo>
                  <a:pt x="96" y="194"/>
                  <a:pt x="97" y="195"/>
                  <a:pt x="97" y="195"/>
                </a:cubicBezTo>
                <a:cubicBezTo>
                  <a:pt x="98" y="195"/>
                  <a:pt x="99" y="195"/>
                  <a:pt x="101" y="194"/>
                </a:cubicBezTo>
                <a:cubicBezTo>
                  <a:pt x="101" y="194"/>
                  <a:pt x="101" y="194"/>
                  <a:pt x="101" y="194"/>
                </a:cubicBezTo>
                <a:cubicBezTo>
                  <a:pt x="99" y="194"/>
                  <a:pt x="98" y="194"/>
                  <a:pt x="96" y="194"/>
                </a:cubicBezTo>
                <a:close/>
                <a:moveTo>
                  <a:pt x="131" y="269"/>
                </a:moveTo>
                <a:cubicBezTo>
                  <a:pt x="130" y="269"/>
                  <a:pt x="129" y="269"/>
                  <a:pt x="129" y="269"/>
                </a:cubicBezTo>
                <a:cubicBezTo>
                  <a:pt x="129" y="270"/>
                  <a:pt x="129" y="270"/>
                  <a:pt x="129" y="271"/>
                </a:cubicBezTo>
                <a:cubicBezTo>
                  <a:pt x="129" y="271"/>
                  <a:pt x="129" y="271"/>
                  <a:pt x="129" y="271"/>
                </a:cubicBezTo>
                <a:cubicBezTo>
                  <a:pt x="130" y="271"/>
                  <a:pt x="130" y="270"/>
                  <a:pt x="131" y="269"/>
                </a:cubicBezTo>
                <a:close/>
                <a:moveTo>
                  <a:pt x="158" y="82"/>
                </a:moveTo>
                <a:cubicBezTo>
                  <a:pt x="157" y="83"/>
                  <a:pt x="156" y="85"/>
                  <a:pt x="157" y="86"/>
                </a:cubicBezTo>
                <a:cubicBezTo>
                  <a:pt x="158" y="85"/>
                  <a:pt x="158" y="84"/>
                  <a:pt x="158" y="82"/>
                </a:cubicBezTo>
                <a:close/>
                <a:moveTo>
                  <a:pt x="116" y="192"/>
                </a:moveTo>
                <a:cubicBezTo>
                  <a:pt x="116" y="192"/>
                  <a:pt x="116" y="192"/>
                  <a:pt x="116" y="192"/>
                </a:cubicBezTo>
                <a:cubicBezTo>
                  <a:pt x="117" y="192"/>
                  <a:pt x="119" y="192"/>
                  <a:pt x="120" y="193"/>
                </a:cubicBezTo>
                <a:cubicBezTo>
                  <a:pt x="121" y="193"/>
                  <a:pt x="121" y="193"/>
                  <a:pt x="122" y="192"/>
                </a:cubicBezTo>
                <a:cubicBezTo>
                  <a:pt x="120" y="192"/>
                  <a:pt x="118" y="192"/>
                  <a:pt x="116" y="192"/>
                </a:cubicBezTo>
                <a:close/>
                <a:moveTo>
                  <a:pt x="75" y="189"/>
                </a:moveTo>
                <a:cubicBezTo>
                  <a:pt x="75" y="189"/>
                  <a:pt x="75" y="189"/>
                  <a:pt x="75" y="188"/>
                </a:cubicBezTo>
                <a:cubicBezTo>
                  <a:pt x="74" y="188"/>
                  <a:pt x="73" y="188"/>
                  <a:pt x="72" y="188"/>
                </a:cubicBezTo>
                <a:cubicBezTo>
                  <a:pt x="72" y="188"/>
                  <a:pt x="71" y="188"/>
                  <a:pt x="70" y="188"/>
                </a:cubicBezTo>
                <a:cubicBezTo>
                  <a:pt x="69" y="188"/>
                  <a:pt x="69" y="188"/>
                  <a:pt x="68" y="188"/>
                </a:cubicBezTo>
                <a:cubicBezTo>
                  <a:pt x="70" y="188"/>
                  <a:pt x="73" y="188"/>
                  <a:pt x="75" y="189"/>
                </a:cubicBezTo>
                <a:close/>
                <a:moveTo>
                  <a:pt x="102" y="204"/>
                </a:moveTo>
                <a:cubicBezTo>
                  <a:pt x="102" y="204"/>
                  <a:pt x="102" y="204"/>
                  <a:pt x="102" y="204"/>
                </a:cubicBezTo>
                <a:cubicBezTo>
                  <a:pt x="101" y="204"/>
                  <a:pt x="101" y="204"/>
                  <a:pt x="101" y="205"/>
                </a:cubicBezTo>
                <a:cubicBezTo>
                  <a:pt x="101" y="205"/>
                  <a:pt x="100" y="206"/>
                  <a:pt x="100" y="206"/>
                </a:cubicBezTo>
                <a:cubicBezTo>
                  <a:pt x="100" y="207"/>
                  <a:pt x="100" y="207"/>
                  <a:pt x="100" y="208"/>
                </a:cubicBezTo>
                <a:cubicBezTo>
                  <a:pt x="101" y="207"/>
                  <a:pt x="101" y="205"/>
                  <a:pt x="102" y="204"/>
                </a:cubicBezTo>
                <a:close/>
                <a:moveTo>
                  <a:pt x="6" y="219"/>
                </a:moveTo>
                <a:cubicBezTo>
                  <a:pt x="5" y="221"/>
                  <a:pt x="5" y="223"/>
                  <a:pt x="5" y="224"/>
                </a:cubicBezTo>
                <a:cubicBezTo>
                  <a:pt x="6" y="223"/>
                  <a:pt x="6" y="223"/>
                  <a:pt x="6" y="222"/>
                </a:cubicBezTo>
                <a:cubicBezTo>
                  <a:pt x="6" y="221"/>
                  <a:pt x="6" y="221"/>
                  <a:pt x="6" y="219"/>
                </a:cubicBezTo>
                <a:close/>
                <a:moveTo>
                  <a:pt x="160" y="120"/>
                </a:moveTo>
                <a:cubicBezTo>
                  <a:pt x="160" y="118"/>
                  <a:pt x="161" y="115"/>
                  <a:pt x="160" y="113"/>
                </a:cubicBezTo>
                <a:cubicBezTo>
                  <a:pt x="160" y="116"/>
                  <a:pt x="160" y="118"/>
                  <a:pt x="160" y="120"/>
                </a:cubicBezTo>
                <a:close/>
                <a:moveTo>
                  <a:pt x="135" y="262"/>
                </a:moveTo>
                <a:cubicBezTo>
                  <a:pt x="137" y="262"/>
                  <a:pt x="138" y="262"/>
                  <a:pt x="140" y="261"/>
                </a:cubicBezTo>
                <a:cubicBezTo>
                  <a:pt x="138" y="261"/>
                  <a:pt x="137" y="262"/>
                  <a:pt x="135" y="262"/>
                </a:cubicBezTo>
                <a:close/>
                <a:moveTo>
                  <a:pt x="89" y="194"/>
                </a:moveTo>
                <a:cubicBezTo>
                  <a:pt x="89" y="194"/>
                  <a:pt x="89" y="194"/>
                  <a:pt x="89" y="194"/>
                </a:cubicBezTo>
                <a:cubicBezTo>
                  <a:pt x="91" y="194"/>
                  <a:pt x="93" y="194"/>
                  <a:pt x="94" y="194"/>
                </a:cubicBezTo>
                <a:cubicBezTo>
                  <a:pt x="93" y="194"/>
                  <a:pt x="91" y="193"/>
                  <a:pt x="89" y="194"/>
                </a:cubicBezTo>
                <a:close/>
                <a:moveTo>
                  <a:pt x="56" y="242"/>
                </a:moveTo>
                <a:cubicBezTo>
                  <a:pt x="56" y="240"/>
                  <a:pt x="56" y="240"/>
                  <a:pt x="55" y="238"/>
                </a:cubicBezTo>
                <a:cubicBezTo>
                  <a:pt x="55" y="238"/>
                  <a:pt x="55" y="240"/>
                  <a:pt x="56" y="242"/>
                </a:cubicBezTo>
                <a:close/>
                <a:moveTo>
                  <a:pt x="95" y="38"/>
                </a:moveTo>
                <a:cubicBezTo>
                  <a:pt x="94" y="39"/>
                  <a:pt x="94" y="40"/>
                  <a:pt x="94" y="41"/>
                </a:cubicBezTo>
                <a:cubicBezTo>
                  <a:pt x="94" y="41"/>
                  <a:pt x="94" y="41"/>
                  <a:pt x="94" y="42"/>
                </a:cubicBezTo>
                <a:cubicBezTo>
                  <a:pt x="95" y="41"/>
                  <a:pt x="95" y="40"/>
                  <a:pt x="96" y="38"/>
                </a:cubicBezTo>
                <a:cubicBezTo>
                  <a:pt x="96" y="38"/>
                  <a:pt x="95" y="38"/>
                  <a:pt x="95" y="38"/>
                </a:cubicBezTo>
                <a:close/>
                <a:moveTo>
                  <a:pt x="95" y="223"/>
                </a:moveTo>
                <a:cubicBezTo>
                  <a:pt x="94" y="224"/>
                  <a:pt x="94" y="225"/>
                  <a:pt x="93" y="225"/>
                </a:cubicBezTo>
                <a:cubicBezTo>
                  <a:pt x="94" y="225"/>
                  <a:pt x="95" y="225"/>
                  <a:pt x="96" y="224"/>
                </a:cubicBezTo>
                <a:cubicBezTo>
                  <a:pt x="96" y="224"/>
                  <a:pt x="95" y="224"/>
                  <a:pt x="95" y="223"/>
                </a:cubicBezTo>
                <a:close/>
                <a:moveTo>
                  <a:pt x="105" y="268"/>
                </a:moveTo>
                <a:cubicBezTo>
                  <a:pt x="104" y="268"/>
                  <a:pt x="104" y="268"/>
                  <a:pt x="103" y="268"/>
                </a:cubicBezTo>
                <a:cubicBezTo>
                  <a:pt x="103" y="268"/>
                  <a:pt x="103" y="268"/>
                  <a:pt x="103" y="268"/>
                </a:cubicBezTo>
                <a:cubicBezTo>
                  <a:pt x="103" y="269"/>
                  <a:pt x="103" y="269"/>
                  <a:pt x="103" y="269"/>
                </a:cubicBezTo>
                <a:cubicBezTo>
                  <a:pt x="104" y="269"/>
                  <a:pt x="104" y="269"/>
                  <a:pt x="105" y="268"/>
                </a:cubicBezTo>
                <a:close/>
                <a:moveTo>
                  <a:pt x="78" y="266"/>
                </a:moveTo>
                <a:cubicBezTo>
                  <a:pt x="78" y="266"/>
                  <a:pt x="78" y="266"/>
                  <a:pt x="78" y="266"/>
                </a:cubicBezTo>
                <a:cubicBezTo>
                  <a:pt x="79" y="267"/>
                  <a:pt x="80" y="267"/>
                  <a:pt x="81" y="267"/>
                </a:cubicBezTo>
                <a:cubicBezTo>
                  <a:pt x="82" y="267"/>
                  <a:pt x="83" y="267"/>
                  <a:pt x="84" y="267"/>
                </a:cubicBezTo>
                <a:cubicBezTo>
                  <a:pt x="82" y="267"/>
                  <a:pt x="80" y="266"/>
                  <a:pt x="78" y="266"/>
                </a:cubicBezTo>
                <a:close/>
                <a:moveTo>
                  <a:pt x="136" y="271"/>
                </a:moveTo>
                <a:cubicBezTo>
                  <a:pt x="135" y="271"/>
                  <a:pt x="134" y="273"/>
                  <a:pt x="134" y="274"/>
                </a:cubicBezTo>
                <a:cubicBezTo>
                  <a:pt x="136" y="273"/>
                  <a:pt x="136" y="273"/>
                  <a:pt x="136" y="271"/>
                </a:cubicBezTo>
                <a:close/>
                <a:moveTo>
                  <a:pt x="12" y="113"/>
                </a:moveTo>
                <a:cubicBezTo>
                  <a:pt x="13" y="112"/>
                  <a:pt x="13" y="111"/>
                  <a:pt x="13" y="110"/>
                </a:cubicBezTo>
                <a:cubicBezTo>
                  <a:pt x="12" y="111"/>
                  <a:pt x="12" y="112"/>
                  <a:pt x="12" y="113"/>
                </a:cubicBezTo>
                <a:close/>
                <a:moveTo>
                  <a:pt x="30" y="275"/>
                </a:moveTo>
                <a:cubicBezTo>
                  <a:pt x="30" y="276"/>
                  <a:pt x="30" y="277"/>
                  <a:pt x="30" y="277"/>
                </a:cubicBezTo>
                <a:cubicBezTo>
                  <a:pt x="30" y="277"/>
                  <a:pt x="30" y="277"/>
                  <a:pt x="30" y="278"/>
                </a:cubicBezTo>
                <a:cubicBezTo>
                  <a:pt x="30" y="278"/>
                  <a:pt x="31" y="278"/>
                  <a:pt x="31" y="278"/>
                </a:cubicBezTo>
                <a:cubicBezTo>
                  <a:pt x="31" y="276"/>
                  <a:pt x="31" y="276"/>
                  <a:pt x="30" y="275"/>
                </a:cubicBezTo>
                <a:close/>
                <a:moveTo>
                  <a:pt x="84" y="46"/>
                </a:moveTo>
                <a:cubicBezTo>
                  <a:pt x="86" y="46"/>
                  <a:pt x="88" y="46"/>
                  <a:pt x="89" y="46"/>
                </a:cubicBezTo>
                <a:cubicBezTo>
                  <a:pt x="89" y="46"/>
                  <a:pt x="89" y="46"/>
                  <a:pt x="89" y="46"/>
                </a:cubicBezTo>
                <a:cubicBezTo>
                  <a:pt x="88" y="46"/>
                  <a:pt x="86" y="45"/>
                  <a:pt x="84" y="46"/>
                </a:cubicBezTo>
                <a:close/>
                <a:moveTo>
                  <a:pt x="114" y="239"/>
                </a:moveTo>
                <a:cubicBezTo>
                  <a:pt x="114" y="239"/>
                  <a:pt x="114" y="239"/>
                  <a:pt x="114" y="239"/>
                </a:cubicBezTo>
                <a:cubicBezTo>
                  <a:pt x="113" y="239"/>
                  <a:pt x="113" y="238"/>
                  <a:pt x="113" y="238"/>
                </a:cubicBezTo>
                <a:cubicBezTo>
                  <a:pt x="111" y="238"/>
                  <a:pt x="111" y="239"/>
                  <a:pt x="112" y="240"/>
                </a:cubicBezTo>
                <a:cubicBezTo>
                  <a:pt x="112" y="240"/>
                  <a:pt x="113" y="239"/>
                  <a:pt x="114" y="239"/>
                </a:cubicBezTo>
                <a:close/>
                <a:moveTo>
                  <a:pt x="52" y="196"/>
                </a:moveTo>
                <a:cubicBezTo>
                  <a:pt x="53" y="197"/>
                  <a:pt x="53" y="197"/>
                  <a:pt x="53" y="197"/>
                </a:cubicBezTo>
                <a:cubicBezTo>
                  <a:pt x="54" y="197"/>
                  <a:pt x="55" y="197"/>
                  <a:pt x="55" y="198"/>
                </a:cubicBezTo>
                <a:cubicBezTo>
                  <a:pt x="56" y="198"/>
                  <a:pt x="56" y="198"/>
                  <a:pt x="57" y="198"/>
                </a:cubicBezTo>
                <a:cubicBezTo>
                  <a:pt x="56" y="197"/>
                  <a:pt x="54" y="197"/>
                  <a:pt x="52" y="196"/>
                </a:cubicBezTo>
                <a:close/>
                <a:moveTo>
                  <a:pt x="36" y="199"/>
                </a:moveTo>
                <a:cubicBezTo>
                  <a:pt x="36" y="199"/>
                  <a:pt x="36" y="199"/>
                  <a:pt x="36" y="199"/>
                </a:cubicBezTo>
                <a:cubicBezTo>
                  <a:pt x="37" y="199"/>
                  <a:pt x="39" y="199"/>
                  <a:pt x="40" y="199"/>
                </a:cubicBezTo>
                <a:cubicBezTo>
                  <a:pt x="40" y="199"/>
                  <a:pt x="40" y="199"/>
                  <a:pt x="40" y="199"/>
                </a:cubicBezTo>
                <a:cubicBezTo>
                  <a:pt x="39" y="198"/>
                  <a:pt x="39" y="198"/>
                  <a:pt x="39" y="198"/>
                </a:cubicBezTo>
                <a:cubicBezTo>
                  <a:pt x="38" y="198"/>
                  <a:pt x="37" y="199"/>
                  <a:pt x="36" y="199"/>
                </a:cubicBezTo>
                <a:close/>
                <a:moveTo>
                  <a:pt x="141" y="215"/>
                </a:moveTo>
                <a:cubicBezTo>
                  <a:pt x="140" y="214"/>
                  <a:pt x="139" y="212"/>
                  <a:pt x="137" y="211"/>
                </a:cubicBezTo>
                <a:cubicBezTo>
                  <a:pt x="138" y="212"/>
                  <a:pt x="139" y="214"/>
                  <a:pt x="141" y="215"/>
                </a:cubicBezTo>
                <a:close/>
                <a:moveTo>
                  <a:pt x="107" y="218"/>
                </a:moveTo>
                <a:cubicBezTo>
                  <a:pt x="107" y="217"/>
                  <a:pt x="107" y="215"/>
                  <a:pt x="107" y="214"/>
                </a:cubicBezTo>
                <a:cubicBezTo>
                  <a:pt x="106" y="215"/>
                  <a:pt x="106" y="217"/>
                  <a:pt x="107" y="218"/>
                </a:cubicBezTo>
                <a:close/>
                <a:moveTo>
                  <a:pt x="138" y="205"/>
                </a:moveTo>
                <a:cubicBezTo>
                  <a:pt x="138" y="205"/>
                  <a:pt x="137" y="206"/>
                  <a:pt x="137" y="206"/>
                </a:cubicBezTo>
                <a:cubicBezTo>
                  <a:pt x="137" y="206"/>
                  <a:pt x="138" y="207"/>
                  <a:pt x="138" y="207"/>
                </a:cubicBezTo>
                <a:cubicBezTo>
                  <a:pt x="138" y="207"/>
                  <a:pt x="139" y="207"/>
                  <a:pt x="139" y="207"/>
                </a:cubicBezTo>
                <a:cubicBezTo>
                  <a:pt x="139" y="207"/>
                  <a:pt x="139" y="207"/>
                  <a:pt x="139" y="207"/>
                </a:cubicBezTo>
                <a:cubicBezTo>
                  <a:pt x="139" y="207"/>
                  <a:pt x="138" y="206"/>
                  <a:pt x="138" y="205"/>
                </a:cubicBezTo>
                <a:close/>
                <a:moveTo>
                  <a:pt x="98" y="204"/>
                </a:moveTo>
                <a:cubicBezTo>
                  <a:pt x="98" y="204"/>
                  <a:pt x="97" y="204"/>
                  <a:pt x="97" y="204"/>
                </a:cubicBezTo>
                <a:cubicBezTo>
                  <a:pt x="97" y="204"/>
                  <a:pt x="96" y="204"/>
                  <a:pt x="96" y="204"/>
                </a:cubicBezTo>
                <a:cubicBezTo>
                  <a:pt x="96" y="204"/>
                  <a:pt x="96" y="205"/>
                  <a:pt x="96" y="205"/>
                </a:cubicBezTo>
                <a:cubicBezTo>
                  <a:pt x="97" y="205"/>
                  <a:pt x="97" y="206"/>
                  <a:pt x="98" y="206"/>
                </a:cubicBezTo>
                <a:cubicBezTo>
                  <a:pt x="98" y="205"/>
                  <a:pt x="98" y="205"/>
                  <a:pt x="98" y="204"/>
                </a:cubicBezTo>
                <a:close/>
                <a:moveTo>
                  <a:pt x="52" y="204"/>
                </a:moveTo>
                <a:cubicBezTo>
                  <a:pt x="52" y="204"/>
                  <a:pt x="52" y="204"/>
                  <a:pt x="52" y="204"/>
                </a:cubicBezTo>
                <a:cubicBezTo>
                  <a:pt x="53" y="205"/>
                  <a:pt x="54" y="206"/>
                  <a:pt x="56" y="206"/>
                </a:cubicBezTo>
                <a:cubicBezTo>
                  <a:pt x="56" y="206"/>
                  <a:pt x="56" y="206"/>
                  <a:pt x="56" y="206"/>
                </a:cubicBezTo>
                <a:cubicBezTo>
                  <a:pt x="55" y="205"/>
                  <a:pt x="53" y="205"/>
                  <a:pt x="52" y="204"/>
                </a:cubicBezTo>
                <a:close/>
                <a:moveTo>
                  <a:pt x="16" y="134"/>
                </a:moveTo>
                <a:cubicBezTo>
                  <a:pt x="16" y="135"/>
                  <a:pt x="16" y="135"/>
                  <a:pt x="16" y="136"/>
                </a:cubicBezTo>
                <a:cubicBezTo>
                  <a:pt x="17" y="135"/>
                  <a:pt x="18" y="135"/>
                  <a:pt x="18" y="134"/>
                </a:cubicBezTo>
                <a:cubicBezTo>
                  <a:pt x="17" y="134"/>
                  <a:pt x="17" y="134"/>
                  <a:pt x="16" y="134"/>
                </a:cubicBezTo>
                <a:close/>
                <a:moveTo>
                  <a:pt x="108" y="37"/>
                </a:moveTo>
                <a:cubicBezTo>
                  <a:pt x="108" y="37"/>
                  <a:pt x="108" y="38"/>
                  <a:pt x="108" y="38"/>
                </a:cubicBezTo>
                <a:cubicBezTo>
                  <a:pt x="109" y="38"/>
                  <a:pt x="111" y="38"/>
                  <a:pt x="112" y="38"/>
                </a:cubicBezTo>
                <a:cubicBezTo>
                  <a:pt x="111" y="38"/>
                  <a:pt x="109" y="37"/>
                  <a:pt x="108" y="37"/>
                </a:cubicBezTo>
                <a:close/>
                <a:moveTo>
                  <a:pt x="18" y="263"/>
                </a:moveTo>
                <a:cubicBezTo>
                  <a:pt x="18" y="263"/>
                  <a:pt x="19" y="262"/>
                  <a:pt x="19" y="262"/>
                </a:cubicBezTo>
                <a:cubicBezTo>
                  <a:pt x="18" y="262"/>
                  <a:pt x="18" y="261"/>
                  <a:pt x="17" y="261"/>
                </a:cubicBezTo>
                <a:cubicBezTo>
                  <a:pt x="17" y="262"/>
                  <a:pt x="17" y="263"/>
                  <a:pt x="18" y="263"/>
                </a:cubicBezTo>
                <a:close/>
                <a:moveTo>
                  <a:pt x="125" y="228"/>
                </a:moveTo>
                <a:cubicBezTo>
                  <a:pt x="126" y="229"/>
                  <a:pt x="128" y="229"/>
                  <a:pt x="129" y="228"/>
                </a:cubicBezTo>
                <a:cubicBezTo>
                  <a:pt x="127" y="228"/>
                  <a:pt x="126" y="228"/>
                  <a:pt x="125" y="228"/>
                </a:cubicBezTo>
                <a:close/>
                <a:moveTo>
                  <a:pt x="132" y="3"/>
                </a:moveTo>
                <a:cubicBezTo>
                  <a:pt x="131" y="3"/>
                  <a:pt x="130" y="4"/>
                  <a:pt x="129" y="4"/>
                </a:cubicBezTo>
                <a:cubicBezTo>
                  <a:pt x="130" y="4"/>
                  <a:pt x="131" y="4"/>
                  <a:pt x="132" y="3"/>
                </a:cubicBezTo>
                <a:close/>
                <a:moveTo>
                  <a:pt x="62" y="196"/>
                </a:moveTo>
                <a:cubicBezTo>
                  <a:pt x="61" y="196"/>
                  <a:pt x="61" y="196"/>
                  <a:pt x="60" y="196"/>
                </a:cubicBezTo>
                <a:cubicBezTo>
                  <a:pt x="60" y="196"/>
                  <a:pt x="60" y="197"/>
                  <a:pt x="60" y="198"/>
                </a:cubicBezTo>
                <a:cubicBezTo>
                  <a:pt x="61" y="197"/>
                  <a:pt x="61" y="197"/>
                  <a:pt x="62" y="196"/>
                </a:cubicBezTo>
                <a:close/>
                <a:moveTo>
                  <a:pt x="154" y="48"/>
                </a:moveTo>
                <a:cubicBezTo>
                  <a:pt x="153" y="46"/>
                  <a:pt x="153" y="46"/>
                  <a:pt x="152" y="46"/>
                </a:cubicBezTo>
                <a:cubicBezTo>
                  <a:pt x="152" y="46"/>
                  <a:pt x="152" y="46"/>
                  <a:pt x="154" y="48"/>
                </a:cubicBezTo>
                <a:close/>
                <a:moveTo>
                  <a:pt x="97" y="227"/>
                </a:moveTo>
                <a:cubicBezTo>
                  <a:pt x="98" y="227"/>
                  <a:pt x="98" y="227"/>
                  <a:pt x="99" y="228"/>
                </a:cubicBezTo>
                <a:cubicBezTo>
                  <a:pt x="99" y="227"/>
                  <a:pt x="99" y="226"/>
                  <a:pt x="99" y="226"/>
                </a:cubicBezTo>
                <a:cubicBezTo>
                  <a:pt x="98" y="226"/>
                  <a:pt x="98" y="226"/>
                  <a:pt x="98" y="226"/>
                </a:cubicBezTo>
                <a:cubicBezTo>
                  <a:pt x="98" y="227"/>
                  <a:pt x="97" y="227"/>
                  <a:pt x="97" y="227"/>
                </a:cubicBezTo>
                <a:close/>
                <a:moveTo>
                  <a:pt x="140" y="269"/>
                </a:moveTo>
                <a:cubicBezTo>
                  <a:pt x="138" y="270"/>
                  <a:pt x="138" y="270"/>
                  <a:pt x="138" y="272"/>
                </a:cubicBezTo>
                <a:cubicBezTo>
                  <a:pt x="139" y="271"/>
                  <a:pt x="139" y="270"/>
                  <a:pt x="140" y="269"/>
                </a:cubicBezTo>
                <a:close/>
                <a:moveTo>
                  <a:pt x="105" y="286"/>
                </a:moveTo>
                <a:cubicBezTo>
                  <a:pt x="105" y="286"/>
                  <a:pt x="105" y="286"/>
                  <a:pt x="105" y="286"/>
                </a:cubicBezTo>
                <a:cubicBezTo>
                  <a:pt x="105" y="286"/>
                  <a:pt x="106" y="286"/>
                  <a:pt x="106" y="286"/>
                </a:cubicBezTo>
                <a:cubicBezTo>
                  <a:pt x="106" y="286"/>
                  <a:pt x="106" y="285"/>
                  <a:pt x="106" y="285"/>
                </a:cubicBezTo>
                <a:cubicBezTo>
                  <a:pt x="106" y="285"/>
                  <a:pt x="105" y="285"/>
                  <a:pt x="105" y="286"/>
                </a:cubicBezTo>
                <a:close/>
                <a:moveTo>
                  <a:pt x="131" y="14"/>
                </a:moveTo>
                <a:cubicBezTo>
                  <a:pt x="131" y="14"/>
                  <a:pt x="131" y="14"/>
                  <a:pt x="131" y="14"/>
                </a:cubicBezTo>
                <a:cubicBezTo>
                  <a:pt x="131" y="15"/>
                  <a:pt x="131" y="15"/>
                  <a:pt x="131" y="16"/>
                </a:cubicBezTo>
                <a:cubicBezTo>
                  <a:pt x="131" y="16"/>
                  <a:pt x="131" y="16"/>
                  <a:pt x="132" y="15"/>
                </a:cubicBezTo>
                <a:cubicBezTo>
                  <a:pt x="131" y="15"/>
                  <a:pt x="131" y="14"/>
                  <a:pt x="131" y="14"/>
                </a:cubicBezTo>
                <a:close/>
                <a:moveTo>
                  <a:pt x="53" y="214"/>
                </a:moveTo>
                <a:cubicBezTo>
                  <a:pt x="53" y="215"/>
                  <a:pt x="52" y="216"/>
                  <a:pt x="52" y="217"/>
                </a:cubicBezTo>
                <a:cubicBezTo>
                  <a:pt x="53" y="216"/>
                  <a:pt x="54" y="216"/>
                  <a:pt x="53" y="214"/>
                </a:cubicBezTo>
                <a:close/>
                <a:moveTo>
                  <a:pt x="35" y="278"/>
                </a:moveTo>
                <a:cubicBezTo>
                  <a:pt x="34" y="278"/>
                  <a:pt x="34" y="278"/>
                  <a:pt x="34" y="278"/>
                </a:cubicBezTo>
                <a:cubicBezTo>
                  <a:pt x="33" y="279"/>
                  <a:pt x="33" y="279"/>
                  <a:pt x="35" y="280"/>
                </a:cubicBezTo>
                <a:cubicBezTo>
                  <a:pt x="35" y="279"/>
                  <a:pt x="35" y="279"/>
                  <a:pt x="35" y="278"/>
                </a:cubicBezTo>
                <a:close/>
                <a:moveTo>
                  <a:pt x="136" y="56"/>
                </a:moveTo>
                <a:cubicBezTo>
                  <a:pt x="135" y="54"/>
                  <a:pt x="134" y="54"/>
                  <a:pt x="133" y="54"/>
                </a:cubicBezTo>
                <a:cubicBezTo>
                  <a:pt x="134" y="54"/>
                  <a:pt x="135" y="55"/>
                  <a:pt x="136" y="56"/>
                </a:cubicBezTo>
                <a:close/>
                <a:moveTo>
                  <a:pt x="58" y="44"/>
                </a:moveTo>
                <a:cubicBezTo>
                  <a:pt x="60" y="45"/>
                  <a:pt x="60" y="44"/>
                  <a:pt x="62" y="44"/>
                </a:cubicBezTo>
                <a:cubicBezTo>
                  <a:pt x="61" y="44"/>
                  <a:pt x="59" y="44"/>
                  <a:pt x="58" y="44"/>
                </a:cubicBezTo>
                <a:close/>
                <a:moveTo>
                  <a:pt x="112" y="264"/>
                </a:moveTo>
                <a:cubicBezTo>
                  <a:pt x="112" y="263"/>
                  <a:pt x="112" y="262"/>
                  <a:pt x="111" y="261"/>
                </a:cubicBezTo>
                <a:cubicBezTo>
                  <a:pt x="111" y="261"/>
                  <a:pt x="111" y="261"/>
                  <a:pt x="111" y="261"/>
                </a:cubicBezTo>
                <a:cubicBezTo>
                  <a:pt x="111" y="262"/>
                  <a:pt x="111" y="263"/>
                  <a:pt x="111" y="264"/>
                </a:cubicBezTo>
                <a:cubicBezTo>
                  <a:pt x="112" y="264"/>
                  <a:pt x="112" y="264"/>
                  <a:pt x="112" y="264"/>
                </a:cubicBezTo>
                <a:close/>
                <a:moveTo>
                  <a:pt x="114" y="284"/>
                </a:moveTo>
                <a:cubicBezTo>
                  <a:pt x="113" y="285"/>
                  <a:pt x="112" y="285"/>
                  <a:pt x="111" y="285"/>
                </a:cubicBezTo>
                <a:cubicBezTo>
                  <a:pt x="112" y="285"/>
                  <a:pt x="113" y="286"/>
                  <a:pt x="114" y="286"/>
                </a:cubicBezTo>
                <a:cubicBezTo>
                  <a:pt x="114" y="285"/>
                  <a:pt x="114" y="285"/>
                  <a:pt x="114" y="284"/>
                </a:cubicBezTo>
                <a:close/>
                <a:moveTo>
                  <a:pt x="68" y="197"/>
                </a:moveTo>
                <a:cubicBezTo>
                  <a:pt x="66" y="197"/>
                  <a:pt x="65" y="198"/>
                  <a:pt x="65" y="199"/>
                </a:cubicBezTo>
                <a:cubicBezTo>
                  <a:pt x="66" y="198"/>
                  <a:pt x="67" y="198"/>
                  <a:pt x="68" y="197"/>
                </a:cubicBezTo>
                <a:close/>
                <a:moveTo>
                  <a:pt x="151" y="282"/>
                </a:moveTo>
                <a:cubicBezTo>
                  <a:pt x="152" y="281"/>
                  <a:pt x="153" y="279"/>
                  <a:pt x="154" y="278"/>
                </a:cubicBezTo>
                <a:cubicBezTo>
                  <a:pt x="153" y="279"/>
                  <a:pt x="152" y="280"/>
                  <a:pt x="151" y="282"/>
                </a:cubicBezTo>
                <a:close/>
                <a:moveTo>
                  <a:pt x="104" y="191"/>
                </a:moveTo>
                <a:cubicBezTo>
                  <a:pt x="103" y="191"/>
                  <a:pt x="101" y="191"/>
                  <a:pt x="100" y="191"/>
                </a:cubicBezTo>
                <a:cubicBezTo>
                  <a:pt x="101" y="192"/>
                  <a:pt x="103" y="192"/>
                  <a:pt x="104" y="191"/>
                </a:cubicBezTo>
                <a:close/>
                <a:moveTo>
                  <a:pt x="61" y="288"/>
                </a:moveTo>
                <a:cubicBezTo>
                  <a:pt x="61" y="288"/>
                  <a:pt x="61" y="288"/>
                  <a:pt x="61" y="288"/>
                </a:cubicBezTo>
                <a:cubicBezTo>
                  <a:pt x="60" y="287"/>
                  <a:pt x="59" y="288"/>
                  <a:pt x="58" y="288"/>
                </a:cubicBezTo>
                <a:cubicBezTo>
                  <a:pt x="59" y="288"/>
                  <a:pt x="60" y="288"/>
                  <a:pt x="61" y="288"/>
                </a:cubicBezTo>
                <a:close/>
                <a:moveTo>
                  <a:pt x="159" y="93"/>
                </a:moveTo>
                <a:cubicBezTo>
                  <a:pt x="159" y="95"/>
                  <a:pt x="159" y="96"/>
                  <a:pt x="159" y="97"/>
                </a:cubicBezTo>
                <a:cubicBezTo>
                  <a:pt x="160" y="96"/>
                  <a:pt x="160" y="95"/>
                  <a:pt x="159" y="93"/>
                </a:cubicBezTo>
                <a:close/>
                <a:moveTo>
                  <a:pt x="102" y="202"/>
                </a:moveTo>
                <a:cubicBezTo>
                  <a:pt x="103" y="202"/>
                  <a:pt x="104" y="202"/>
                  <a:pt x="104" y="201"/>
                </a:cubicBezTo>
                <a:cubicBezTo>
                  <a:pt x="104" y="201"/>
                  <a:pt x="103" y="200"/>
                  <a:pt x="102" y="202"/>
                </a:cubicBezTo>
                <a:close/>
                <a:moveTo>
                  <a:pt x="61" y="213"/>
                </a:moveTo>
                <a:cubicBezTo>
                  <a:pt x="61" y="213"/>
                  <a:pt x="61" y="213"/>
                  <a:pt x="61" y="213"/>
                </a:cubicBezTo>
                <a:cubicBezTo>
                  <a:pt x="61" y="213"/>
                  <a:pt x="62" y="212"/>
                  <a:pt x="62" y="211"/>
                </a:cubicBezTo>
                <a:cubicBezTo>
                  <a:pt x="61" y="212"/>
                  <a:pt x="61" y="212"/>
                  <a:pt x="61" y="212"/>
                </a:cubicBezTo>
                <a:cubicBezTo>
                  <a:pt x="61" y="212"/>
                  <a:pt x="61" y="213"/>
                  <a:pt x="61" y="213"/>
                </a:cubicBezTo>
                <a:close/>
                <a:moveTo>
                  <a:pt x="127" y="8"/>
                </a:moveTo>
                <a:cubicBezTo>
                  <a:pt x="126" y="8"/>
                  <a:pt x="125" y="8"/>
                  <a:pt x="125" y="9"/>
                </a:cubicBezTo>
                <a:cubicBezTo>
                  <a:pt x="125" y="9"/>
                  <a:pt x="126" y="9"/>
                  <a:pt x="127" y="8"/>
                </a:cubicBezTo>
                <a:close/>
                <a:moveTo>
                  <a:pt x="101" y="197"/>
                </a:moveTo>
                <a:cubicBezTo>
                  <a:pt x="102" y="197"/>
                  <a:pt x="104" y="197"/>
                  <a:pt x="105" y="196"/>
                </a:cubicBezTo>
                <a:cubicBezTo>
                  <a:pt x="103" y="196"/>
                  <a:pt x="102" y="197"/>
                  <a:pt x="101" y="197"/>
                </a:cubicBezTo>
                <a:close/>
                <a:moveTo>
                  <a:pt x="15" y="71"/>
                </a:moveTo>
                <a:cubicBezTo>
                  <a:pt x="15" y="71"/>
                  <a:pt x="15" y="70"/>
                  <a:pt x="16" y="69"/>
                </a:cubicBezTo>
                <a:cubicBezTo>
                  <a:pt x="15" y="70"/>
                  <a:pt x="15" y="71"/>
                  <a:pt x="15" y="71"/>
                </a:cubicBezTo>
                <a:close/>
                <a:moveTo>
                  <a:pt x="31" y="47"/>
                </a:moveTo>
                <a:cubicBezTo>
                  <a:pt x="32" y="46"/>
                  <a:pt x="33" y="45"/>
                  <a:pt x="33" y="44"/>
                </a:cubicBezTo>
                <a:cubicBezTo>
                  <a:pt x="32" y="45"/>
                  <a:pt x="32" y="46"/>
                  <a:pt x="31" y="47"/>
                </a:cubicBezTo>
                <a:close/>
                <a:moveTo>
                  <a:pt x="15" y="235"/>
                </a:moveTo>
                <a:cubicBezTo>
                  <a:pt x="14" y="236"/>
                  <a:pt x="13" y="236"/>
                  <a:pt x="14" y="238"/>
                </a:cubicBezTo>
                <a:cubicBezTo>
                  <a:pt x="14" y="237"/>
                  <a:pt x="15" y="236"/>
                  <a:pt x="15" y="235"/>
                </a:cubicBezTo>
                <a:close/>
                <a:moveTo>
                  <a:pt x="37" y="280"/>
                </a:moveTo>
                <a:cubicBezTo>
                  <a:pt x="37" y="281"/>
                  <a:pt x="37" y="281"/>
                  <a:pt x="38" y="281"/>
                </a:cubicBezTo>
                <a:cubicBezTo>
                  <a:pt x="39" y="280"/>
                  <a:pt x="38" y="280"/>
                  <a:pt x="37" y="280"/>
                </a:cubicBezTo>
                <a:close/>
                <a:moveTo>
                  <a:pt x="123" y="14"/>
                </a:moveTo>
                <a:cubicBezTo>
                  <a:pt x="123" y="14"/>
                  <a:pt x="124" y="14"/>
                  <a:pt x="124" y="14"/>
                </a:cubicBezTo>
                <a:cubicBezTo>
                  <a:pt x="124" y="14"/>
                  <a:pt x="124" y="13"/>
                  <a:pt x="125" y="12"/>
                </a:cubicBezTo>
                <a:cubicBezTo>
                  <a:pt x="124" y="12"/>
                  <a:pt x="124" y="13"/>
                  <a:pt x="123" y="13"/>
                </a:cubicBezTo>
                <a:cubicBezTo>
                  <a:pt x="123" y="13"/>
                  <a:pt x="123" y="14"/>
                  <a:pt x="123" y="14"/>
                </a:cubicBezTo>
                <a:close/>
                <a:moveTo>
                  <a:pt x="24" y="218"/>
                </a:moveTo>
                <a:cubicBezTo>
                  <a:pt x="24" y="217"/>
                  <a:pt x="23" y="216"/>
                  <a:pt x="23" y="215"/>
                </a:cubicBezTo>
                <a:cubicBezTo>
                  <a:pt x="23" y="216"/>
                  <a:pt x="23" y="217"/>
                  <a:pt x="24" y="218"/>
                </a:cubicBezTo>
                <a:close/>
                <a:moveTo>
                  <a:pt x="55" y="42"/>
                </a:moveTo>
                <a:cubicBezTo>
                  <a:pt x="55" y="42"/>
                  <a:pt x="55" y="42"/>
                  <a:pt x="55" y="42"/>
                </a:cubicBezTo>
                <a:cubicBezTo>
                  <a:pt x="53" y="41"/>
                  <a:pt x="53" y="41"/>
                  <a:pt x="52" y="42"/>
                </a:cubicBezTo>
                <a:cubicBezTo>
                  <a:pt x="53" y="42"/>
                  <a:pt x="54" y="42"/>
                  <a:pt x="55" y="42"/>
                </a:cubicBezTo>
                <a:close/>
                <a:moveTo>
                  <a:pt x="23" y="192"/>
                </a:moveTo>
                <a:cubicBezTo>
                  <a:pt x="23" y="192"/>
                  <a:pt x="23" y="192"/>
                  <a:pt x="23" y="192"/>
                </a:cubicBezTo>
                <a:cubicBezTo>
                  <a:pt x="23" y="192"/>
                  <a:pt x="24" y="191"/>
                  <a:pt x="25" y="191"/>
                </a:cubicBezTo>
                <a:cubicBezTo>
                  <a:pt x="24" y="190"/>
                  <a:pt x="23" y="191"/>
                  <a:pt x="23" y="192"/>
                </a:cubicBezTo>
                <a:close/>
                <a:moveTo>
                  <a:pt x="148" y="249"/>
                </a:moveTo>
                <a:cubicBezTo>
                  <a:pt x="148" y="249"/>
                  <a:pt x="148" y="249"/>
                  <a:pt x="148" y="249"/>
                </a:cubicBezTo>
                <a:cubicBezTo>
                  <a:pt x="147" y="249"/>
                  <a:pt x="147" y="250"/>
                  <a:pt x="147" y="251"/>
                </a:cubicBezTo>
                <a:cubicBezTo>
                  <a:pt x="147" y="251"/>
                  <a:pt x="147" y="251"/>
                  <a:pt x="147" y="251"/>
                </a:cubicBezTo>
                <a:cubicBezTo>
                  <a:pt x="147" y="251"/>
                  <a:pt x="148" y="250"/>
                  <a:pt x="148" y="249"/>
                </a:cubicBezTo>
                <a:close/>
                <a:moveTo>
                  <a:pt x="106" y="207"/>
                </a:moveTo>
                <a:cubicBezTo>
                  <a:pt x="106" y="207"/>
                  <a:pt x="106" y="207"/>
                  <a:pt x="106" y="207"/>
                </a:cubicBezTo>
                <a:cubicBezTo>
                  <a:pt x="105" y="208"/>
                  <a:pt x="105" y="208"/>
                  <a:pt x="105" y="209"/>
                </a:cubicBezTo>
                <a:cubicBezTo>
                  <a:pt x="106" y="209"/>
                  <a:pt x="106" y="208"/>
                  <a:pt x="106" y="207"/>
                </a:cubicBezTo>
                <a:close/>
                <a:moveTo>
                  <a:pt x="57" y="208"/>
                </a:moveTo>
                <a:cubicBezTo>
                  <a:pt x="56" y="208"/>
                  <a:pt x="56" y="208"/>
                  <a:pt x="56" y="208"/>
                </a:cubicBezTo>
                <a:cubicBezTo>
                  <a:pt x="56" y="209"/>
                  <a:pt x="56" y="210"/>
                  <a:pt x="57" y="210"/>
                </a:cubicBezTo>
                <a:cubicBezTo>
                  <a:pt x="57" y="210"/>
                  <a:pt x="57" y="209"/>
                  <a:pt x="57" y="208"/>
                </a:cubicBezTo>
                <a:close/>
                <a:moveTo>
                  <a:pt x="158" y="131"/>
                </a:moveTo>
                <a:cubicBezTo>
                  <a:pt x="158" y="133"/>
                  <a:pt x="158" y="134"/>
                  <a:pt x="158" y="134"/>
                </a:cubicBezTo>
                <a:cubicBezTo>
                  <a:pt x="158" y="133"/>
                  <a:pt x="158" y="132"/>
                  <a:pt x="158" y="131"/>
                </a:cubicBezTo>
                <a:close/>
                <a:moveTo>
                  <a:pt x="90" y="41"/>
                </a:moveTo>
                <a:cubicBezTo>
                  <a:pt x="91" y="41"/>
                  <a:pt x="91" y="41"/>
                  <a:pt x="91" y="40"/>
                </a:cubicBezTo>
                <a:cubicBezTo>
                  <a:pt x="91" y="40"/>
                  <a:pt x="90" y="41"/>
                  <a:pt x="90" y="41"/>
                </a:cubicBezTo>
                <a:close/>
                <a:moveTo>
                  <a:pt x="139" y="23"/>
                </a:moveTo>
                <a:cubicBezTo>
                  <a:pt x="139" y="22"/>
                  <a:pt x="139" y="21"/>
                  <a:pt x="139" y="20"/>
                </a:cubicBezTo>
                <a:cubicBezTo>
                  <a:pt x="138" y="21"/>
                  <a:pt x="139" y="22"/>
                  <a:pt x="139" y="23"/>
                </a:cubicBezTo>
                <a:close/>
                <a:moveTo>
                  <a:pt x="65" y="37"/>
                </a:moveTo>
                <a:cubicBezTo>
                  <a:pt x="65" y="37"/>
                  <a:pt x="65" y="37"/>
                  <a:pt x="65" y="38"/>
                </a:cubicBezTo>
                <a:cubicBezTo>
                  <a:pt x="64" y="38"/>
                  <a:pt x="64" y="38"/>
                  <a:pt x="64" y="38"/>
                </a:cubicBezTo>
                <a:cubicBezTo>
                  <a:pt x="65" y="38"/>
                  <a:pt x="65" y="38"/>
                  <a:pt x="65" y="37"/>
                </a:cubicBezTo>
                <a:close/>
                <a:moveTo>
                  <a:pt x="52" y="227"/>
                </a:moveTo>
                <a:cubicBezTo>
                  <a:pt x="52" y="228"/>
                  <a:pt x="51" y="228"/>
                  <a:pt x="50" y="228"/>
                </a:cubicBezTo>
                <a:cubicBezTo>
                  <a:pt x="52" y="228"/>
                  <a:pt x="52" y="228"/>
                  <a:pt x="52" y="227"/>
                </a:cubicBezTo>
                <a:close/>
                <a:moveTo>
                  <a:pt x="59" y="262"/>
                </a:moveTo>
                <a:cubicBezTo>
                  <a:pt x="59" y="261"/>
                  <a:pt x="59" y="261"/>
                  <a:pt x="58" y="260"/>
                </a:cubicBezTo>
                <a:cubicBezTo>
                  <a:pt x="58" y="261"/>
                  <a:pt x="58" y="262"/>
                  <a:pt x="59" y="262"/>
                </a:cubicBezTo>
                <a:close/>
                <a:moveTo>
                  <a:pt x="113" y="256"/>
                </a:moveTo>
                <a:cubicBezTo>
                  <a:pt x="113" y="257"/>
                  <a:pt x="113" y="257"/>
                  <a:pt x="114" y="257"/>
                </a:cubicBezTo>
                <a:cubicBezTo>
                  <a:pt x="114" y="257"/>
                  <a:pt x="114" y="257"/>
                  <a:pt x="113" y="256"/>
                </a:cubicBezTo>
                <a:close/>
                <a:moveTo>
                  <a:pt x="14" y="54"/>
                </a:moveTo>
                <a:cubicBezTo>
                  <a:pt x="14" y="54"/>
                  <a:pt x="13" y="55"/>
                  <a:pt x="13" y="56"/>
                </a:cubicBezTo>
                <a:cubicBezTo>
                  <a:pt x="14" y="55"/>
                  <a:pt x="14" y="54"/>
                  <a:pt x="14" y="54"/>
                </a:cubicBezTo>
                <a:close/>
                <a:moveTo>
                  <a:pt x="118" y="235"/>
                </a:moveTo>
                <a:cubicBezTo>
                  <a:pt x="116" y="235"/>
                  <a:pt x="116" y="235"/>
                  <a:pt x="117" y="237"/>
                </a:cubicBezTo>
                <a:cubicBezTo>
                  <a:pt x="117" y="236"/>
                  <a:pt x="117" y="236"/>
                  <a:pt x="118" y="235"/>
                </a:cubicBezTo>
                <a:close/>
                <a:moveTo>
                  <a:pt x="163" y="158"/>
                </a:moveTo>
                <a:cubicBezTo>
                  <a:pt x="162" y="159"/>
                  <a:pt x="162" y="159"/>
                  <a:pt x="163" y="160"/>
                </a:cubicBezTo>
                <a:cubicBezTo>
                  <a:pt x="163" y="159"/>
                  <a:pt x="163" y="159"/>
                  <a:pt x="163" y="158"/>
                </a:cubicBezTo>
                <a:close/>
                <a:moveTo>
                  <a:pt x="150" y="44"/>
                </a:moveTo>
                <a:cubicBezTo>
                  <a:pt x="149" y="44"/>
                  <a:pt x="149" y="43"/>
                  <a:pt x="149" y="44"/>
                </a:cubicBezTo>
                <a:cubicBezTo>
                  <a:pt x="148" y="44"/>
                  <a:pt x="149" y="45"/>
                  <a:pt x="149" y="45"/>
                </a:cubicBezTo>
                <a:cubicBezTo>
                  <a:pt x="149" y="45"/>
                  <a:pt x="149" y="45"/>
                  <a:pt x="150" y="44"/>
                </a:cubicBezTo>
                <a:cubicBezTo>
                  <a:pt x="150" y="44"/>
                  <a:pt x="150" y="44"/>
                  <a:pt x="150" y="44"/>
                </a:cubicBezTo>
                <a:close/>
                <a:moveTo>
                  <a:pt x="39" y="191"/>
                </a:moveTo>
                <a:cubicBezTo>
                  <a:pt x="38" y="190"/>
                  <a:pt x="38" y="190"/>
                  <a:pt x="37" y="191"/>
                </a:cubicBezTo>
                <a:cubicBezTo>
                  <a:pt x="38" y="191"/>
                  <a:pt x="38" y="191"/>
                  <a:pt x="39" y="191"/>
                </a:cubicBezTo>
                <a:close/>
                <a:moveTo>
                  <a:pt x="60" y="248"/>
                </a:moveTo>
                <a:cubicBezTo>
                  <a:pt x="60" y="248"/>
                  <a:pt x="60" y="248"/>
                  <a:pt x="60" y="247"/>
                </a:cubicBezTo>
                <a:cubicBezTo>
                  <a:pt x="60" y="248"/>
                  <a:pt x="59" y="248"/>
                  <a:pt x="59" y="248"/>
                </a:cubicBezTo>
                <a:cubicBezTo>
                  <a:pt x="60" y="249"/>
                  <a:pt x="60" y="249"/>
                  <a:pt x="60" y="250"/>
                </a:cubicBezTo>
                <a:cubicBezTo>
                  <a:pt x="60" y="249"/>
                  <a:pt x="60" y="248"/>
                  <a:pt x="60" y="248"/>
                </a:cubicBezTo>
                <a:close/>
                <a:moveTo>
                  <a:pt x="74" y="268"/>
                </a:moveTo>
                <a:cubicBezTo>
                  <a:pt x="73" y="267"/>
                  <a:pt x="73" y="267"/>
                  <a:pt x="72" y="267"/>
                </a:cubicBezTo>
                <a:cubicBezTo>
                  <a:pt x="72" y="267"/>
                  <a:pt x="73" y="268"/>
                  <a:pt x="74" y="268"/>
                </a:cubicBezTo>
                <a:close/>
                <a:moveTo>
                  <a:pt x="145" y="205"/>
                </a:moveTo>
                <a:cubicBezTo>
                  <a:pt x="145" y="205"/>
                  <a:pt x="145" y="205"/>
                  <a:pt x="145" y="205"/>
                </a:cubicBezTo>
                <a:cubicBezTo>
                  <a:pt x="145" y="206"/>
                  <a:pt x="145" y="207"/>
                  <a:pt x="145" y="207"/>
                </a:cubicBezTo>
                <a:cubicBezTo>
                  <a:pt x="145" y="207"/>
                  <a:pt x="145" y="207"/>
                  <a:pt x="145" y="207"/>
                </a:cubicBezTo>
                <a:cubicBezTo>
                  <a:pt x="145" y="207"/>
                  <a:pt x="145" y="206"/>
                  <a:pt x="145" y="205"/>
                </a:cubicBezTo>
                <a:close/>
                <a:moveTo>
                  <a:pt x="126" y="278"/>
                </a:moveTo>
                <a:cubicBezTo>
                  <a:pt x="126" y="278"/>
                  <a:pt x="125" y="278"/>
                  <a:pt x="125" y="279"/>
                </a:cubicBezTo>
                <a:cubicBezTo>
                  <a:pt x="125" y="279"/>
                  <a:pt x="125" y="279"/>
                  <a:pt x="125" y="279"/>
                </a:cubicBezTo>
                <a:cubicBezTo>
                  <a:pt x="125" y="279"/>
                  <a:pt x="126" y="279"/>
                  <a:pt x="126" y="279"/>
                </a:cubicBezTo>
                <a:cubicBezTo>
                  <a:pt x="126" y="279"/>
                  <a:pt x="126" y="278"/>
                  <a:pt x="126" y="278"/>
                </a:cubicBezTo>
                <a:close/>
                <a:moveTo>
                  <a:pt x="145" y="42"/>
                </a:moveTo>
                <a:cubicBezTo>
                  <a:pt x="146" y="43"/>
                  <a:pt x="146" y="43"/>
                  <a:pt x="146" y="42"/>
                </a:cubicBezTo>
                <a:cubicBezTo>
                  <a:pt x="146" y="42"/>
                  <a:pt x="145" y="42"/>
                  <a:pt x="145" y="42"/>
                </a:cubicBezTo>
                <a:close/>
                <a:moveTo>
                  <a:pt x="75" y="37"/>
                </a:moveTo>
                <a:cubicBezTo>
                  <a:pt x="75" y="37"/>
                  <a:pt x="75" y="37"/>
                  <a:pt x="75" y="37"/>
                </a:cubicBezTo>
                <a:cubicBezTo>
                  <a:pt x="75" y="37"/>
                  <a:pt x="74" y="38"/>
                  <a:pt x="74" y="38"/>
                </a:cubicBezTo>
                <a:cubicBezTo>
                  <a:pt x="75" y="38"/>
                  <a:pt x="75" y="37"/>
                  <a:pt x="75" y="37"/>
                </a:cubicBezTo>
                <a:close/>
                <a:moveTo>
                  <a:pt x="55" y="39"/>
                </a:moveTo>
                <a:cubicBezTo>
                  <a:pt x="56" y="38"/>
                  <a:pt x="56" y="38"/>
                  <a:pt x="56" y="37"/>
                </a:cubicBezTo>
                <a:cubicBezTo>
                  <a:pt x="55" y="38"/>
                  <a:pt x="55" y="38"/>
                  <a:pt x="55" y="39"/>
                </a:cubicBezTo>
                <a:close/>
                <a:moveTo>
                  <a:pt x="115" y="197"/>
                </a:moveTo>
                <a:cubicBezTo>
                  <a:pt x="116" y="197"/>
                  <a:pt x="116" y="197"/>
                  <a:pt x="117" y="196"/>
                </a:cubicBezTo>
                <a:cubicBezTo>
                  <a:pt x="117" y="197"/>
                  <a:pt x="116" y="197"/>
                  <a:pt x="115" y="197"/>
                </a:cubicBezTo>
                <a:close/>
                <a:moveTo>
                  <a:pt x="19" y="66"/>
                </a:moveTo>
                <a:cubicBezTo>
                  <a:pt x="19" y="66"/>
                  <a:pt x="19" y="66"/>
                  <a:pt x="19" y="67"/>
                </a:cubicBezTo>
                <a:cubicBezTo>
                  <a:pt x="20" y="66"/>
                  <a:pt x="20" y="65"/>
                  <a:pt x="20" y="64"/>
                </a:cubicBezTo>
                <a:cubicBezTo>
                  <a:pt x="20" y="65"/>
                  <a:pt x="19" y="66"/>
                  <a:pt x="19" y="66"/>
                </a:cubicBezTo>
                <a:close/>
                <a:moveTo>
                  <a:pt x="132" y="230"/>
                </a:moveTo>
                <a:cubicBezTo>
                  <a:pt x="132" y="230"/>
                  <a:pt x="132" y="230"/>
                  <a:pt x="132" y="230"/>
                </a:cubicBezTo>
                <a:cubicBezTo>
                  <a:pt x="133" y="230"/>
                  <a:pt x="134" y="229"/>
                  <a:pt x="134" y="229"/>
                </a:cubicBezTo>
                <a:cubicBezTo>
                  <a:pt x="134" y="229"/>
                  <a:pt x="134" y="229"/>
                  <a:pt x="134" y="229"/>
                </a:cubicBezTo>
                <a:cubicBezTo>
                  <a:pt x="133" y="229"/>
                  <a:pt x="133" y="229"/>
                  <a:pt x="132" y="230"/>
                </a:cubicBezTo>
                <a:close/>
                <a:moveTo>
                  <a:pt x="67" y="254"/>
                </a:moveTo>
                <a:cubicBezTo>
                  <a:pt x="68" y="255"/>
                  <a:pt x="68" y="255"/>
                  <a:pt x="69" y="255"/>
                </a:cubicBezTo>
                <a:cubicBezTo>
                  <a:pt x="68" y="254"/>
                  <a:pt x="68" y="254"/>
                  <a:pt x="67" y="254"/>
                </a:cubicBezTo>
                <a:close/>
                <a:moveTo>
                  <a:pt x="5" y="232"/>
                </a:moveTo>
                <a:cubicBezTo>
                  <a:pt x="6" y="232"/>
                  <a:pt x="6" y="232"/>
                  <a:pt x="5" y="231"/>
                </a:cubicBezTo>
                <a:cubicBezTo>
                  <a:pt x="5" y="231"/>
                  <a:pt x="5" y="232"/>
                  <a:pt x="5" y="232"/>
                </a:cubicBezTo>
                <a:close/>
                <a:moveTo>
                  <a:pt x="148" y="76"/>
                </a:moveTo>
                <a:cubicBezTo>
                  <a:pt x="148" y="76"/>
                  <a:pt x="148" y="76"/>
                  <a:pt x="148" y="76"/>
                </a:cubicBezTo>
                <a:cubicBezTo>
                  <a:pt x="148" y="77"/>
                  <a:pt x="148" y="78"/>
                  <a:pt x="148" y="78"/>
                </a:cubicBezTo>
                <a:cubicBezTo>
                  <a:pt x="149" y="78"/>
                  <a:pt x="149" y="77"/>
                  <a:pt x="148" y="76"/>
                </a:cubicBezTo>
                <a:close/>
                <a:moveTo>
                  <a:pt x="121" y="236"/>
                </a:moveTo>
                <a:cubicBezTo>
                  <a:pt x="122" y="236"/>
                  <a:pt x="122" y="236"/>
                  <a:pt x="123" y="235"/>
                </a:cubicBezTo>
                <a:cubicBezTo>
                  <a:pt x="123" y="235"/>
                  <a:pt x="123" y="235"/>
                  <a:pt x="123" y="235"/>
                </a:cubicBezTo>
                <a:cubicBezTo>
                  <a:pt x="122" y="235"/>
                  <a:pt x="122" y="235"/>
                  <a:pt x="122" y="235"/>
                </a:cubicBezTo>
                <a:cubicBezTo>
                  <a:pt x="122" y="235"/>
                  <a:pt x="122" y="236"/>
                  <a:pt x="121" y="236"/>
                </a:cubicBezTo>
                <a:close/>
                <a:moveTo>
                  <a:pt x="127" y="19"/>
                </a:moveTo>
                <a:cubicBezTo>
                  <a:pt x="128" y="18"/>
                  <a:pt x="128" y="18"/>
                  <a:pt x="128" y="17"/>
                </a:cubicBezTo>
                <a:cubicBezTo>
                  <a:pt x="128" y="18"/>
                  <a:pt x="127" y="18"/>
                  <a:pt x="127" y="19"/>
                </a:cubicBezTo>
                <a:close/>
                <a:moveTo>
                  <a:pt x="50" y="263"/>
                </a:moveTo>
                <a:cubicBezTo>
                  <a:pt x="51" y="264"/>
                  <a:pt x="51" y="264"/>
                  <a:pt x="52" y="263"/>
                </a:cubicBezTo>
                <a:cubicBezTo>
                  <a:pt x="51" y="263"/>
                  <a:pt x="51" y="263"/>
                  <a:pt x="50" y="263"/>
                </a:cubicBezTo>
                <a:close/>
                <a:moveTo>
                  <a:pt x="21" y="265"/>
                </a:moveTo>
                <a:cubicBezTo>
                  <a:pt x="21" y="265"/>
                  <a:pt x="21" y="264"/>
                  <a:pt x="21" y="264"/>
                </a:cubicBezTo>
                <a:cubicBezTo>
                  <a:pt x="20" y="265"/>
                  <a:pt x="20" y="265"/>
                  <a:pt x="21" y="265"/>
                </a:cubicBezTo>
                <a:close/>
                <a:moveTo>
                  <a:pt x="100" y="274"/>
                </a:moveTo>
                <a:cubicBezTo>
                  <a:pt x="100" y="273"/>
                  <a:pt x="100" y="273"/>
                  <a:pt x="99" y="273"/>
                </a:cubicBezTo>
                <a:cubicBezTo>
                  <a:pt x="99" y="274"/>
                  <a:pt x="99" y="274"/>
                  <a:pt x="100" y="274"/>
                </a:cubicBezTo>
                <a:close/>
                <a:moveTo>
                  <a:pt x="127" y="233"/>
                </a:moveTo>
                <a:cubicBezTo>
                  <a:pt x="126" y="232"/>
                  <a:pt x="126" y="232"/>
                  <a:pt x="126" y="233"/>
                </a:cubicBezTo>
                <a:cubicBezTo>
                  <a:pt x="126" y="233"/>
                  <a:pt x="127" y="233"/>
                  <a:pt x="127" y="233"/>
                </a:cubicBezTo>
                <a:close/>
                <a:moveTo>
                  <a:pt x="135" y="3"/>
                </a:moveTo>
                <a:cubicBezTo>
                  <a:pt x="135" y="3"/>
                  <a:pt x="134" y="3"/>
                  <a:pt x="134" y="3"/>
                </a:cubicBezTo>
                <a:cubicBezTo>
                  <a:pt x="134" y="3"/>
                  <a:pt x="134" y="3"/>
                  <a:pt x="134" y="3"/>
                </a:cubicBezTo>
                <a:cubicBezTo>
                  <a:pt x="134" y="4"/>
                  <a:pt x="135" y="4"/>
                  <a:pt x="135" y="3"/>
                </a:cubicBezTo>
                <a:close/>
                <a:moveTo>
                  <a:pt x="105" y="42"/>
                </a:moveTo>
                <a:cubicBezTo>
                  <a:pt x="105" y="43"/>
                  <a:pt x="105" y="43"/>
                  <a:pt x="105" y="43"/>
                </a:cubicBezTo>
                <a:cubicBezTo>
                  <a:pt x="106" y="43"/>
                  <a:pt x="106" y="43"/>
                  <a:pt x="107" y="43"/>
                </a:cubicBezTo>
                <a:cubicBezTo>
                  <a:pt x="107" y="43"/>
                  <a:pt x="107" y="43"/>
                  <a:pt x="107" y="43"/>
                </a:cubicBezTo>
                <a:cubicBezTo>
                  <a:pt x="106" y="43"/>
                  <a:pt x="106" y="42"/>
                  <a:pt x="105" y="42"/>
                </a:cubicBezTo>
                <a:close/>
                <a:moveTo>
                  <a:pt x="14" y="246"/>
                </a:moveTo>
                <a:cubicBezTo>
                  <a:pt x="14" y="245"/>
                  <a:pt x="15" y="245"/>
                  <a:pt x="15" y="244"/>
                </a:cubicBezTo>
                <a:cubicBezTo>
                  <a:pt x="14" y="245"/>
                  <a:pt x="14" y="245"/>
                  <a:pt x="14" y="246"/>
                </a:cubicBezTo>
                <a:close/>
                <a:moveTo>
                  <a:pt x="23" y="276"/>
                </a:moveTo>
                <a:cubicBezTo>
                  <a:pt x="23" y="276"/>
                  <a:pt x="23" y="276"/>
                  <a:pt x="23" y="276"/>
                </a:cubicBezTo>
                <a:cubicBezTo>
                  <a:pt x="23" y="277"/>
                  <a:pt x="23" y="277"/>
                  <a:pt x="23" y="277"/>
                </a:cubicBezTo>
                <a:cubicBezTo>
                  <a:pt x="23" y="277"/>
                  <a:pt x="23" y="276"/>
                  <a:pt x="23" y="276"/>
                </a:cubicBezTo>
                <a:close/>
                <a:moveTo>
                  <a:pt x="54" y="254"/>
                </a:moveTo>
                <a:cubicBezTo>
                  <a:pt x="54" y="254"/>
                  <a:pt x="53" y="255"/>
                  <a:pt x="53" y="255"/>
                </a:cubicBezTo>
                <a:cubicBezTo>
                  <a:pt x="53" y="255"/>
                  <a:pt x="54" y="255"/>
                  <a:pt x="54" y="254"/>
                </a:cubicBezTo>
                <a:close/>
                <a:moveTo>
                  <a:pt x="44" y="45"/>
                </a:moveTo>
                <a:cubicBezTo>
                  <a:pt x="44" y="45"/>
                  <a:pt x="44" y="45"/>
                  <a:pt x="44" y="45"/>
                </a:cubicBezTo>
                <a:cubicBezTo>
                  <a:pt x="45" y="45"/>
                  <a:pt x="45" y="45"/>
                  <a:pt x="46" y="45"/>
                </a:cubicBezTo>
                <a:cubicBezTo>
                  <a:pt x="46" y="45"/>
                  <a:pt x="46" y="45"/>
                  <a:pt x="46" y="45"/>
                </a:cubicBezTo>
                <a:cubicBezTo>
                  <a:pt x="45" y="45"/>
                  <a:pt x="45" y="45"/>
                  <a:pt x="44" y="45"/>
                </a:cubicBezTo>
                <a:close/>
                <a:moveTo>
                  <a:pt x="120" y="198"/>
                </a:moveTo>
                <a:cubicBezTo>
                  <a:pt x="120" y="198"/>
                  <a:pt x="119" y="198"/>
                  <a:pt x="118" y="199"/>
                </a:cubicBezTo>
                <a:cubicBezTo>
                  <a:pt x="119" y="199"/>
                  <a:pt x="120" y="199"/>
                  <a:pt x="120" y="198"/>
                </a:cubicBezTo>
                <a:close/>
                <a:moveTo>
                  <a:pt x="12" y="183"/>
                </a:moveTo>
                <a:cubicBezTo>
                  <a:pt x="12" y="184"/>
                  <a:pt x="12" y="184"/>
                  <a:pt x="12" y="185"/>
                </a:cubicBezTo>
                <a:cubicBezTo>
                  <a:pt x="12" y="185"/>
                  <a:pt x="12" y="185"/>
                  <a:pt x="12" y="185"/>
                </a:cubicBezTo>
                <a:cubicBezTo>
                  <a:pt x="12" y="184"/>
                  <a:pt x="12" y="184"/>
                  <a:pt x="12" y="183"/>
                </a:cubicBezTo>
                <a:close/>
                <a:moveTo>
                  <a:pt x="103" y="42"/>
                </a:moveTo>
                <a:cubicBezTo>
                  <a:pt x="103" y="42"/>
                  <a:pt x="103" y="42"/>
                  <a:pt x="103" y="42"/>
                </a:cubicBezTo>
                <a:cubicBezTo>
                  <a:pt x="102" y="42"/>
                  <a:pt x="102" y="42"/>
                  <a:pt x="102" y="43"/>
                </a:cubicBezTo>
                <a:cubicBezTo>
                  <a:pt x="103" y="43"/>
                  <a:pt x="103" y="42"/>
                  <a:pt x="103" y="42"/>
                </a:cubicBezTo>
                <a:close/>
                <a:moveTo>
                  <a:pt x="98" y="202"/>
                </a:moveTo>
                <a:cubicBezTo>
                  <a:pt x="98" y="202"/>
                  <a:pt x="98" y="202"/>
                  <a:pt x="98" y="202"/>
                </a:cubicBezTo>
                <a:cubicBezTo>
                  <a:pt x="99" y="202"/>
                  <a:pt x="99" y="202"/>
                  <a:pt x="99" y="201"/>
                </a:cubicBezTo>
                <a:cubicBezTo>
                  <a:pt x="99" y="201"/>
                  <a:pt x="98" y="201"/>
                  <a:pt x="98" y="202"/>
                </a:cubicBezTo>
                <a:close/>
                <a:moveTo>
                  <a:pt x="38" y="277"/>
                </a:moveTo>
                <a:cubicBezTo>
                  <a:pt x="38" y="277"/>
                  <a:pt x="38" y="277"/>
                  <a:pt x="38" y="276"/>
                </a:cubicBezTo>
                <a:cubicBezTo>
                  <a:pt x="38" y="276"/>
                  <a:pt x="38" y="276"/>
                  <a:pt x="38" y="276"/>
                </a:cubicBezTo>
                <a:cubicBezTo>
                  <a:pt x="38" y="277"/>
                  <a:pt x="37" y="277"/>
                  <a:pt x="38" y="277"/>
                </a:cubicBezTo>
                <a:close/>
                <a:moveTo>
                  <a:pt x="32" y="200"/>
                </a:moveTo>
                <a:cubicBezTo>
                  <a:pt x="32" y="200"/>
                  <a:pt x="32" y="200"/>
                  <a:pt x="32" y="200"/>
                </a:cubicBezTo>
                <a:cubicBezTo>
                  <a:pt x="33" y="200"/>
                  <a:pt x="33" y="200"/>
                  <a:pt x="34" y="199"/>
                </a:cubicBezTo>
                <a:cubicBezTo>
                  <a:pt x="34" y="199"/>
                  <a:pt x="34" y="199"/>
                  <a:pt x="34" y="199"/>
                </a:cubicBezTo>
                <a:cubicBezTo>
                  <a:pt x="33" y="199"/>
                  <a:pt x="33" y="200"/>
                  <a:pt x="32" y="200"/>
                </a:cubicBezTo>
                <a:close/>
                <a:moveTo>
                  <a:pt x="5" y="236"/>
                </a:moveTo>
                <a:cubicBezTo>
                  <a:pt x="5" y="236"/>
                  <a:pt x="5" y="236"/>
                  <a:pt x="5" y="236"/>
                </a:cubicBezTo>
                <a:cubicBezTo>
                  <a:pt x="5" y="237"/>
                  <a:pt x="5" y="238"/>
                  <a:pt x="5" y="238"/>
                </a:cubicBezTo>
                <a:cubicBezTo>
                  <a:pt x="5" y="238"/>
                  <a:pt x="5" y="238"/>
                  <a:pt x="5" y="238"/>
                </a:cubicBezTo>
                <a:cubicBezTo>
                  <a:pt x="5" y="238"/>
                  <a:pt x="5" y="237"/>
                  <a:pt x="5" y="236"/>
                </a:cubicBezTo>
                <a:close/>
                <a:moveTo>
                  <a:pt x="84" y="37"/>
                </a:moveTo>
                <a:cubicBezTo>
                  <a:pt x="84" y="37"/>
                  <a:pt x="84" y="37"/>
                  <a:pt x="84" y="37"/>
                </a:cubicBezTo>
                <a:cubicBezTo>
                  <a:pt x="84" y="37"/>
                  <a:pt x="84" y="38"/>
                  <a:pt x="83" y="38"/>
                </a:cubicBezTo>
                <a:cubicBezTo>
                  <a:pt x="84" y="38"/>
                  <a:pt x="84" y="38"/>
                  <a:pt x="84" y="37"/>
                </a:cubicBezTo>
                <a:close/>
                <a:moveTo>
                  <a:pt x="33" y="176"/>
                </a:moveTo>
                <a:cubicBezTo>
                  <a:pt x="33" y="177"/>
                  <a:pt x="33" y="177"/>
                  <a:pt x="33" y="177"/>
                </a:cubicBezTo>
                <a:cubicBezTo>
                  <a:pt x="34" y="177"/>
                  <a:pt x="34" y="177"/>
                  <a:pt x="33" y="176"/>
                </a:cubicBezTo>
                <a:close/>
                <a:moveTo>
                  <a:pt x="100" y="41"/>
                </a:moveTo>
                <a:cubicBezTo>
                  <a:pt x="99" y="41"/>
                  <a:pt x="99" y="41"/>
                  <a:pt x="99" y="42"/>
                </a:cubicBezTo>
                <a:cubicBezTo>
                  <a:pt x="99" y="42"/>
                  <a:pt x="99" y="41"/>
                  <a:pt x="100" y="41"/>
                </a:cubicBezTo>
                <a:close/>
                <a:moveTo>
                  <a:pt x="111" y="276"/>
                </a:moveTo>
                <a:cubicBezTo>
                  <a:pt x="110" y="277"/>
                  <a:pt x="110" y="277"/>
                  <a:pt x="110" y="277"/>
                </a:cubicBezTo>
                <a:cubicBezTo>
                  <a:pt x="110" y="277"/>
                  <a:pt x="111" y="277"/>
                  <a:pt x="111" y="276"/>
                </a:cubicBezTo>
                <a:close/>
                <a:moveTo>
                  <a:pt x="129" y="279"/>
                </a:moveTo>
                <a:cubicBezTo>
                  <a:pt x="129" y="279"/>
                  <a:pt x="129" y="278"/>
                  <a:pt x="130" y="278"/>
                </a:cubicBezTo>
                <a:cubicBezTo>
                  <a:pt x="129" y="278"/>
                  <a:pt x="129" y="278"/>
                  <a:pt x="129" y="279"/>
                </a:cubicBezTo>
                <a:close/>
                <a:moveTo>
                  <a:pt x="55" y="221"/>
                </a:moveTo>
                <a:cubicBezTo>
                  <a:pt x="55" y="220"/>
                  <a:pt x="55" y="220"/>
                  <a:pt x="55" y="220"/>
                </a:cubicBezTo>
                <a:cubicBezTo>
                  <a:pt x="54" y="220"/>
                  <a:pt x="54" y="220"/>
                  <a:pt x="55" y="221"/>
                </a:cubicBezTo>
                <a:close/>
                <a:moveTo>
                  <a:pt x="59" y="219"/>
                </a:moveTo>
                <a:cubicBezTo>
                  <a:pt x="59" y="219"/>
                  <a:pt x="59" y="219"/>
                  <a:pt x="60" y="220"/>
                </a:cubicBezTo>
                <a:cubicBezTo>
                  <a:pt x="60" y="219"/>
                  <a:pt x="60" y="219"/>
                  <a:pt x="59" y="219"/>
                </a:cubicBezTo>
                <a:close/>
                <a:moveTo>
                  <a:pt x="145" y="275"/>
                </a:moveTo>
                <a:cubicBezTo>
                  <a:pt x="145" y="275"/>
                  <a:pt x="145" y="275"/>
                  <a:pt x="145" y="276"/>
                </a:cubicBezTo>
                <a:cubicBezTo>
                  <a:pt x="145" y="275"/>
                  <a:pt x="145" y="275"/>
                  <a:pt x="146" y="274"/>
                </a:cubicBezTo>
                <a:cubicBezTo>
                  <a:pt x="146" y="274"/>
                  <a:pt x="145" y="274"/>
                  <a:pt x="145" y="274"/>
                </a:cubicBezTo>
                <a:cubicBezTo>
                  <a:pt x="145" y="275"/>
                  <a:pt x="145" y="275"/>
                  <a:pt x="145" y="275"/>
                </a:cubicBezTo>
                <a:close/>
                <a:moveTo>
                  <a:pt x="124" y="285"/>
                </a:moveTo>
                <a:cubicBezTo>
                  <a:pt x="124" y="285"/>
                  <a:pt x="124" y="285"/>
                  <a:pt x="124" y="285"/>
                </a:cubicBezTo>
                <a:cubicBezTo>
                  <a:pt x="124" y="285"/>
                  <a:pt x="124" y="285"/>
                  <a:pt x="125" y="285"/>
                </a:cubicBezTo>
                <a:cubicBezTo>
                  <a:pt x="125" y="285"/>
                  <a:pt x="125" y="285"/>
                  <a:pt x="125" y="285"/>
                </a:cubicBezTo>
                <a:cubicBezTo>
                  <a:pt x="124" y="285"/>
                  <a:pt x="124" y="285"/>
                  <a:pt x="124" y="285"/>
                </a:cubicBezTo>
                <a:close/>
                <a:moveTo>
                  <a:pt x="116" y="248"/>
                </a:moveTo>
                <a:cubicBezTo>
                  <a:pt x="116" y="248"/>
                  <a:pt x="116" y="248"/>
                  <a:pt x="116" y="248"/>
                </a:cubicBezTo>
                <a:cubicBezTo>
                  <a:pt x="116" y="248"/>
                  <a:pt x="116" y="247"/>
                  <a:pt x="116" y="247"/>
                </a:cubicBezTo>
                <a:cubicBezTo>
                  <a:pt x="116" y="247"/>
                  <a:pt x="116" y="247"/>
                  <a:pt x="116" y="247"/>
                </a:cubicBezTo>
                <a:cubicBezTo>
                  <a:pt x="116" y="247"/>
                  <a:pt x="116" y="248"/>
                  <a:pt x="116" y="248"/>
                </a:cubicBezTo>
                <a:close/>
                <a:moveTo>
                  <a:pt x="38" y="240"/>
                </a:moveTo>
                <a:cubicBezTo>
                  <a:pt x="37" y="239"/>
                  <a:pt x="37" y="239"/>
                  <a:pt x="36" y="240"/>
                </a:cubicBezTo>
                <a:cubicBezTo>
                  <a:pt x="37" y="240"/>
                  <a:pt x="37" y="240"/>
                  <a:pt x="38" y="240"/>
                </a:cubicBezTo>
                <a:close/>
                <a:moveTo>
                  <a:pt x="112" y="290"/>
                </a:moveTo>
                <a:cubicBezTo>
                  <a:pt x="112" y="290"/>
                  <a:pt x="112" y="290"/>
                  <a:pt x="112" y="290"/>
                </a:cubicBezTo>
                <a:cubicBezTo>
                  <a:pt x="112" y="290"/>
                  <a:pt x="111" y="290"/>
                  <a:pt x="111" y="290"/>
                </a:cubicBezTo>
                <a:cubicBezTo>
                  <a:pt x="111" y="290"/>
                  <a:pt x="111" y="290"/>
                  <a:pt x="111" y="290"/>
                </a:cubicBezTo>
                <a:cubicBezTo>
                  <a:pt x="111" y="290"/>
                  <a:pt x="112" y="290"/>
                  <a:pt x="112" y="290"/>
                </a:cubicBezTo>
                <a:close/>
                <a:moveTo>
                  <a:pt x="135" y="58"/>
                </a:moveTo>
                <a:cubicBezTo>
                  <a:pt x="135" y="58"/>
                  <a:pt x="135" y="58"/>
                  <a:pt x="135" y="58"/>
                </a:cubicBezTo>
                <a:cubicBezTo>
                  <a:pt x="135" y="58"/>
                  <a:pt x="134" y="58"/>
                  <a:pt x="134" y="57"/>
                </a:cubicBezTo>
                <a:cubicBezTo>
                  <a:pt x="134" y="57"/>
                  <a:pt x="134" y="58"/>
                  <a:pt x="134" y="58"/>
                </a:cubicBezTo>
                <a:cubicBezTo>
                  <a:pt x="134" y="58"/>
                  <a:pt x="135" y="58"/>
                  <a:pt x="135" y="58"/>
                </a:cubicBezTo>
                <a:close/>
                <a:moveTo>
                  <a:pt x="8" y="200"/>
                </a:moveTo>
                <a:cubicBezTo>
                  <a:pt x="8" y="200"/>
                  <a:pt x="8" y="200"/>
                  <a:pt x="8" y="200"/>
                </a:cubicBezTo>
                <a:cubicBezTo>
                  <a:pt x="8" y="200"/>
                  <a:pt x="8" y="200"/>
                  <a:pt x="8" y="200"/>
                </a:cubicBezTo>
                <a:cubicBezTo>
                  <a:pt x="8" y="201"/>
                  <a:pt x="8" y="201"/>
                  <a:pt x="8" y="201"/>
                </a:cubicBezTo>
                <a:cubicBezTo>
                  <a:pt x="8" y="201"/>
                  <a:pt x="8" y="201"/>
                  <a:pt x="8" y="201"/>
                </a:cubicBezTo>
                <a:cubicBezTo>
                  <a:pt x="8" y="201"/>
                  <a:pt x="8" y="200"/>
                  <a:pt x="8" y="200"/>
                </a:cubicBezTo>
                <a:close/>
                <a:moveTo>
                  <a:pt x="23" y="179"/>
                </a:moveTo>
                <a:cubicBezTo>
                  <a:pt x="23" y="179"/>
                  <a:pt x="23" y="179"/>
                  <a:pt x="22" y="179"/>
                </a:cubicBezTo>
                <a:cubicBezTo>
                  <a:pt x="22" y="179"/>
                  <a:pt x="22" y="179"/>
                  <a:pt x="22" y="179"/>
                </a:cubicBezTo>
                <a:cubicBezTo>
                  <a:pt x="23" y="179"/>
                  <a:pt x="23" y="179"/>
                  <a:pt x="23" y="179"/>
                </a:cubicBezTo>
                <a:cubicBezTo>
                  <a:pt x="23" y="179"/>
                  <a:pt x="23" y="179"/>
                  <a:pt x="23" y="179"/>
                </a:cubicBezTo>
                <a:cubicBezTo>
                  <a:pt x="23" y="179"/>
                  <a:pt x="23" y="179"/>
                  <a:pt x="23" y="179"/>
                </a:cubicBezTo>
                <a:close/>
                <a:moveTo>
                  <a:pt x="63" y="281"/>
                </a:moveTo>
                <a:cubicBezTo>
                  <a:pt x="63" y="281"/>
                  <a:pt x="63" y="281"/>
                  <a:pt x="62" y="281"/>
                </a:cubicBezTo>
                <a:cubicBezTo>
                  <a:pt x="63" y="281"/>
                  <a:pt x="63" y="281"/>
                  <a:pt x="63" y="281"/>
                </a:cubicBezTo>
                <a:close/>
                <a:moveTo>
                  <a:pt x="12" y="61"/>
                </a:moveTo>
                <a:cubicBezTo>
                  <a:pt x="12" y="61"/>
                  <a:pt x="12" y="61"/>
                  <a:pt x="12" y="61"/>
                </a:cubicBezTo>
                <a:cubicBezTo>
                  <a:pt x="12" y="60"/>
                  <a:pt x="12" y="60"/>
                  <a:pt x="12" y="60"/>
                </a:cubicBezTo>
                <a:cubicBezTo>
                  <a:pt x="12" y="60"/>
                  <a:pt x="12" y="60"/>
                  <a:pt x="12" y="60"/>
                </a:cubicBezTo>
                <a:cubicBezTo>
                  <a:pt x="12" y="60"/>
                  <a:pt x="12" y="60"/>
                  <a:pt x="12" y="61"/>
                </a:cubicBezTo>
                <a:close/>
                <a:moveTo>
                  <a:pt x="26" y="170"/>
                </a:moveTo>
                <a:cubicBezTo>
                  <a:pt x="26" y="170"/>
                  <a:pt x="26" y="170"/>
                  <a:pt x="26" y="170"/>
                </a:cubicBezTo>
                <a:cubicBezTo>
                  <a:pt x="26" y="170"/>
                  <a:pt x="26" y="171"/>
                  <a:pt x="27" y="171"/>
                </a:cubicBezTo>
                <a:cubicBezTo>
                  <a:pt x="27" y="171"/>
                  <a:pt x="27" y="171"/>
                  <a:pt x="27" y="171"/>
                </a:cubicBezTo>
                <a:cubicBezTo>
                  <a:pt x="27" y="171"/>
                  <a:pt x="27" y="170"/>
                  <a:pt x="26" y="170"/>
                </a:cubicBezTo>
                <a:close/>
                <a:moveTo>
                  <a:pt x="14" y="166"/>
                </a:moveTo>
                <a:cubicBezTo>
                  <a:pt x="14" y="166"/>
                  <a:pt x="14" y="166"/>
                  <a:pt x="14" y="166"/>
                </a:cubicBezTo>
                <a:cubicBezTo>
                  <a:pt x="14" y="166"/>
                  <a:pt x="14" y="166"/>
                  <a:pt x="14" y="166"/>
                </a:cubicBezTo>
                <a:cubicBezTo>
                  <a:pt x="14" y="166"/>
                  <a:pt x="14" y="166"/>
                  <a:pt x="14" y="166"/>
                </a:cubicBezTo>
                <a:cubicBezTo>
                  <a:pt x="14" y="166"/>
                  <a:pt x="14" y="166"/>
                  <a:pt x="14" y="166"/>
                </a:cubicBezTo>
                <a:close/>
                <a:moveTo>
                  <a:pt x="13" y="264"/>
                </a:moveTo>
                <a:cubicBezTo>
                  <a:pt x="13" y="264"/>
                  <a:pt x="13" y="264"/>
                  <a:pt x="13" y="265"/>
                </a:cubicBezTo>
                <a:cubicBezTo>
                  <a:pt x="13" y="264"/>
                  <a:pt x="13" y="264"/>
                  <a:pt x="13" y="264"/>
                </a:cubicBezTo>
                <a:close/>
                <a:moveTo>
                  <a:pt x="76" y="277"/>
                </a:moveTo>
                <a:cubicBezTo>
                  <a:pt x="76" y="276"/>
                  <a:pt x="76" y="276"/>
                  <a:pt x="76" y="276"/>
                </a:cubicBezTo>
                <a:cubicBezTo>
                  <a:pt x="75" y="276"/>
                  <a:pt x="75" y="276"/>
                  <a:pt x="75" y="276"/>
                </a:cubicBezTo>
                <a:cubicBezTo>
                  <a:pt x="75" y="276"/>
                  <a:pt x="75" y="276"/>
                  <a:pt x="75" y="276"/>
                </a:cubicBezTo>
                <a:cubicBezTo>
                  <a:pt x="75" y="276"/>
                  <a:pt x="75" y="277"/>
                  <a:pt x="76" y="277"/>
                </a:cubicBezTo>
                <a:close/>
                <a:moveTo>
                  <a:pt x="17" y="97"/>
                </a:moveTo>
                <a:cubicBezTo>
                  <a:pt x="17" y="97"/>
                  <a:pt x="17" y="97"/>
                  <a:pt x="17" y="97"/>
                </a:cubicBezTo>
                <a:cubicBezTo>
                  <a:pt x="17" y="97"/>
                  <a:pt x="17" y="97"/>
                  <a:pt x="17" y="98"/>
                </a:cubicBezTo>
                <a:cubicBezTo>
                  <a:pt x="17" y="98"/>
                  <a:pt x="17" y="98"/>
                  <a:pt x="17" y="98"/>
                </a:cubicBezTo>
                <a:cubicBezTo>
                  <a:pt x="17" y="97"/>
                  <a:pt x="17" y="97"/>
                  <a:pt x="17" y="97"/>
                </a:cubicBezTo>
                <a:close/>
                <a:moveTo>
                  <a:pt x="152" y="42"/>
                </a:moveTo>
                <a:cubicBezTo>
                  <a:pt x="152" y="42"/>
                  <a:pt x="152" y="42"/>
                  <a:pt x="152" y="42"/>
                </a:cubicBezTo>
                <a:cubicBezTo>
                  <a:pt x="152" y="43"/>
                  <a:pt x="153" y="43"/>
                  <a:pt x="153" y="43"/>
                </a:cubicBezTo>
                <a:cubicBezTo>
                  <a:pt x="153" y="43"/>
                  <a:pt x="153" y="43"/>
                  <a:pt x="153" y="43"/>
                </a:cubicBezTo>
                <a:cubicBezTo>
                  <a:pt x="153" y="43"/>
                  <a:pt x="152" y="42"/>
                  <a:pt x="152" y="42"/>
                </a:cubicBezTo>
                <a:close/>
                <a:moveTo>
                  <a:pt x="21" y="138"/>
                </a:moveTo>
                <a:cubicBezTo>
                  <a:pt x="21" y="138"/>
                  <a:pt x="21" y="138"/>
                  <a:pt x="21" y="138"/>
                </a:cubicBezTo>
                <a:cubicBezTo>
                  <a:pt x="21" y="138"/>
                  <a:pt x="21" y="139"/>
                  <a:pt x="21" y="139"/>
                </a:cubicBezTo>
                <a:cubicBezTo>
                  <a:pt x="21" y="139"/>
                  <a:pt x="21" y="139"/>
                  <a:pt x="21" y="139"/>
                </a:cubicBezTo>
                <a:cubicBezTo>
                  <a:pt x="21" y="139"/>
                  <a:pt x="21" y="138"/>
                  <a:pt x="21" y="138"/>
                </a:cubicBezTo>
                <a:close/>
                <a:moveTo>
                  <a:pt x="35" y="275"/>
                </a:moveTo>
                <a:cubicBezTo>
                  <a:pt x="35" y="275"/>
                  <a:pt x="35" y="275"/>
                  <a:pt x="35" y="276"/>
                </a:cubicBezTo>
                <a:cubicBezTo>
                  <a:pt x="35" y="276"/>
                  <a:pt x="35" y="276"/>
                  <a:pt x="35" y="276"/>
                </a:cubicBezTo>
                <a:cubicBezTo>
                  <a:pt x="35" y="276"/>
                  <a:pt x="35" y="276"/>
                  <a:pt x="35" y="276"/>
                </a:cubicBezTo>
                <a:cubicBezTo>
                  <a:pt x="35" y="276"/>
                  <a:pt x="35" y="275"/>
                  <a:pt x="35" y="275"/>
                </a:cubicBezTo>
                <a:close/>
                <a:moveTo>
                  <a:pt x="77" y="196"/>
                </a:moveTo>
                <a:cubicBezTo>
                  <a:pt x="77" y="196"/>
                  <a:pt x="77" y="196"/>
                  <a:pt x="77" y="196"/>
                </a:cubicBezTo>
                <a:cubicBezTo>
                  <a:pt x="77" y="196"/>
                  <a:pt x="77" y="196"/>
                  <a:pt x="77" y="196"/>
                </a:cubicBezTo>
                <a:cubicBezTo>
                  <a:pt x="76" y="196"/>
                  <a:pt x="76" y="196"/>
                  <a:pt x="76" y="196"/>
                </a:cubicBezTo>
                <a:cubicBezTo>
                  <a:pt x="76" y="196"/>
                  <a:pt x="76" y="196"/>
                  <a:pt x="76" y="196"/>
                </a:cubicBezTo>
                <a:cubicBezTo>
                  <a:pt x="76" y="196"/>
                  <a:pt x="77" y="196"/>
                  <a:pt x="77" y="196"/>
                </a:cubicBezTo>
                <a:close/>
                <a:moveTo>
                  <a:pt x="143" y="44"/>
                </a:moveTo>
                <a:cubicBezTo>
                  <a:pt x="143" y="44"/>
                  <a:pt x="143" y="44"/>
                  <a:pt x="143" y="44"/>
                </a:cubicBezTo>
                <a:cubicBezTo>
                  <a:pt x="143" y="45"/>
                  <a:pt x="144" y="45"/>
                  <a:pt x="144" y="45"/>
                </a:cubicBezTo>
                <a:cubicBezTo>
                  <a:pt x="144" y="45"/>
                  <a:pt x="144" y="45"/>
                  <a:pt x="144" y="45"/>
                </a:cubicBezTo>
                <a:cubicBezTo>
                  <a:pt x="144" y="45"/>
                  <a:pt x="144" y="44"/>
                  <a:pt x="143" y="44"/>
                </a:cubicBezTo>
                <a:close/>
                <a:moveTo>
                  <a:pt x="26" y="262"/>
                </a:moveTo>
                <a:cubicBezTo>
                  <a:pt x="26" y="263"/>
                  <a:pt x="26" y="263"/>
                  <a:pt x="26" y="263"/>
                </a:cubicBezTo>
                <a:cubicBezTo>
                  <a:pt x="26" y="263"/>
                  <a:pt x="26" y="263"/>
                  <a:pt x="27" y="263"/>
                </a:cubicBezTo>
                <a:cubicBezTo>
                  <a:pt x="27" y="263"/>
                  <a:pt x="27" y="263"/>
                  <a:pt x="27" y="263"/>
                </a:cubicBezTo>
                <a:cubicBezTo>
                  <a:pt x="26" y="263"/>
                  <a:pt x="26" y="262"/>
                  <a:pt x="26" y="262"/>
                </a:cubicBezTo>
                <a:close/>
                <a:moveTo>
                  <a:pt x="112" y="242"/>
                </a:moveTo>
                <a:cubicBezTo>
                  <a:pt x="112" y="242"/>
                  <a:pt x="111" y="242"/>
                  <a:pt x="112" y="243"/>
                </a:cubicBezTo>
                <a:cubicBezTo>
                  <a:pt x="112" y="243"/>
                  <a:pt x="112" y="243"/>
                  <a:pt x="112" y="242"/>
                </a:cubicBezTo>
                <a:close/>
                <a:moveTo>
                  <a:pt x="127" y="45"/>
                </a:moveTo>
                <a:cubicBezTo>
                  <a:pt x="128" y="45"/>
                  <a:pt x="128" y="45"/>
                  <a:pt x="128" y="45"/>
                </a:cubicBezTo>
                <a:cubicBezTo>
                  <a:pt x="128" y="45"/>
                  <a:pt x="127" y="45"/>
                  <a:pt x="127" y="45"/>
                </a:cubicBezTo>
                <a:cubicBezTo>
                  <a:pt x="127" y="45"/>
                  <a:pt x="127" y="45"/>
                  <a:pt x="127" y="45"/>
                </a:cubicBezTo>
                <a:cubicBezTo>
                  <a:pt x="127" y="45"/>
                  <a:pt x="127" y="45"/>
                  <a:pt x="127" y="45"/>
                </a:cubicBezTo>
                <a:close/>
                <a:moveTo>
                  <a:pt x="61" y="232"/>
                </a:moveTo>
                <a:cubicBezTo>
                  <a:pt x="61" y="232"/>
                  <a:pt x="61" y="232"/>
                  <a:pt x="61" y="231"/>
                </a:cubicBezTo>
                <a:cubicBezTo>
                  <a:pt x="61" y="232"/>
                  <a:pt x="61" y="232"/>
                  <a:pt x="61" y="232"/>
                </a:cubicBezTo>
                <a:cubicBezTo>
                  <a:pt x="61" y="232"/>
                  <a:pt x="61" y="232"/>
                  <a:pt x="61" y="232"/>
                </a:cubicBezTo>
                <a:cubicBezTo>
                  <a:pt x="61" y="232"/>
                  <a:pt x="61" y="232"/>
                  <a:pt x="61" y="232"/>
                </a:cubicBezTo>
                <a:close/>
                <a:moveTo>
                  <a:pt x="33" y="265"/>
                </a:moveTo>
                <a:cubicBezTo>
                  <a:pt x="33" y="265"/>
                  <a:pt x="33" y="265"/>
                  <a:pt x="33" y="265"/>
                </a:cubicBezTo>
                <a:cubicBezTo>
                  <a:pt x="33" y="265"/>
                  <a:pt x="33" y="265"/>
                  <a:pt x="33" y="265"/>
                </a:cubicBezTo>
                <a:cubicBezTo>
                  <a:pt x="33" y="265"/>
                  <a:pt x="33" y="265"/>
                  <a:pt x="33" y="265"/>
                </a:cubicBezTo>
                <a:cubicBezTo>
                  <a:pt x="33" y="265"/>
                  <a:pt x="33" y="265"/>
                  <a:pt x="33" y="26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73" name="Freeform 372"/>
          <p:cNvSpPr>
            <a:spLocks noEditPoints="1"/>
          </p:cNvSpPr>
          <p:nvPr/>
        </p:nvSpPr>
        <p:spPr bwMode="auto">
          <a:xfrm>
            <a:off x="9375776" y="3836988"/>
            <a:ext cx="133350" cy="496888"/>
          </a:xfrm>
          <a:custGeom>
            <a:gdLst>
              <a:gd fmla="*/ 19 w 54" name="T0"/>
              <a:gd fmla="*/ 46 h 201" name="T1"/>
              <a:gd fmla="*/ 14 w 54" name="T2"/>
              <a:gd fmla="*/ 92 h 201" name="T3"/>
              <a:gd fmla="*/ 19 w 54" name="T4"/>
              <a:gd fmla="*/ 135 h 201" name="T5"/>
              <a:gd fmla="*/ 23 w 54" name="T6"/>
              <a:gd fmla="*/ 154 h 201" name="T7"/>
              <a:gd fmla="*/ 39 w 54" name="T8"/>
              <a:gd fmla="*/ 182 h 201" name="T9"/>
              <a:gd fmla="*/ 43 w 54" name="T10"/>
              <a:gd fmla="*/ 190 h 201" name="T11"/>
              <a:gd fmla="*/ 44 w 54" name="T12"/>
              <a:gd fmla="*/ 194 h 201" name="T13"/>
              <a:gd fmla="*/ 42 w 54" name="T14"/>
              <a:gd fmla="*/ 197 h 201" name="T15"/>
              <a:gd fmla="*/ 38 w 54" name="T16"/>
              <a:gd fmla="*/ 200 h 201" name="T17"/>
              <a:gd fmla="*/ 34 w 54" name="T18"/>
              <a:gd fmla="*/ 198 h 201" name="T19"/>
              <a:gd fmla="*/ 2 w 54" name="T20"/>
              <a:gd fmla="*/ 117 h 201" name="T21"/>
              <a:gd fmla="*/ 1 w 54" name="T22"/>
              <a:gd fmla="*/ 90 h 201" name="T23"/>
              <a:gd fmla="*/ 25 w 54" name="T24"/>
              <a:gd fmla="*/ 17 h 201" name="T25"/>
              <a:gd fmla="*/ 51 w 54" name="T26"/>
              <a:gd fmla="*/ 0 h 201" name="T27"/>
              <a:gd fmla="*/ 53 w 54" name="T28"/>
              <a:gd fmla="*/ 8 h 201" name="T29"/>
              <a:gd fmla="*/ 42 w 54" name="T30"/>
              <a:gd fmla="*/ 16 h 201" name="T31"/>
              <a:gd fmla="*/ 25 w 54" name="T32"/>
              <a:gd fmla="*/ 38 h 201" name="T33"/>
              <a:gd fmla="*/ 5 w 54" name="T34"/>
              <a:gd fmla="*/ 71 h 201" name="T35"/>
              <a:gd fmla="*/ 4 w 54" name="T36"/>
              <a:gd fmla="*/ 75 h 201" name="T37"/>
              <a:gd fmla="*/ 5 w 54" name="T38"/>
              <a:gd fmla="*/ 70 h 201" name="T39"/>
              <a:gd fmla="*/ 5 w 54" name="T40"/>
              <a:gd fmla="*/ 71 h 201" name="T41"/>
              <a:gd fmla="*/ 12 w 54" name="T42"/>
              <a:gd fmla="*/ 102 h 201" name="T43"/>
              <a:gd fmla="*/ 14 w 54" name="T44"/>
              <a:gd fmla="*/ 130 h 201" name="T45"/>
              <a:gd fmla="*/ 17 w 54" name="T46"/>
              <a:gd fmla="*/ 140 h 201" name="T47"/>
              <a:gd fmla="*/ 12 w 54" name="T48"/>
              <a:gd fmla="*/ 100 h 201" name="T49"/>
              <a:gd fmla="*/ 13 w 54" name="T50"/>
              <a:gd fmla="*/ 147 h 201" name="T51"/>
              <a:gd fmla="*/ 19 w 54" name="T52"/>
              <a:gd fmla="*/ 163 h 201" name="T53"/>
              <a:gd fmla="*/ 27 w 54" name="T54"/>
              <a:gd fmla="*/ 178 h 201" name="T55"/>
              <a:gd fmla="*/ 13 w 54" name="T56"/>
              <a:gd fmla="*/ 64 h 201" name="T57"/>
              <a:gd fmla="*/ 11 w 54" name="T58"/>
              <a:gd fmla="*/ 73 h 201" name="T59"/>
              <a:gd fmla="*/ 12 w 54" name="T60"/>
              <a:gd fmla="*/ 75 h 201" name="T61"/>
              <a:gd fmla="*/ 12 w 54" name="T62"/>
              <a:gd fmla="*/ 82 h 201" name="T63"/>
              <a:gd fmla="*/ 13 w 54" name="T64"/>
              <a:gd fmla="*/ 64 h 201" name="T65"/>
              <a:gd fmla="*/ 37 w 54" name="T66"/>
              <a:gd fmla="*/ 194 h 201" name="T67"/>
              <a:gd fmla="*/ 41 w 54" name="T68"/>
              <a:gd fmla="*/ 192 h 201" name="T69"/>
              <a:gd fmla="*/ 7 w 54" name="T70"/>
              <a:gd fmla="*/ 79 h 201" name="T71"/>
              <a:gd fmla="*/ 11 w 54" name="T72"/>
              <a:gd fmla="*/ 58 h 201" name="T73"/>
              <a:gd fmla="*/ 7 w 54" name="T74"/>
              <a:gd fmla="*/ 79 h 201" name="T75"/>
              <a:gd fmla="*/ 32 w 54" name="T76"/>
              <a:gd fmla="*/ 181 h 201" name="T77"/>
              <a:gd fmla="*/ 49 w 54" name="T78"/>
              <a:gd fmla="*/ 8 h 201" name="T79"/>
              <a:gd fmla="*/ 49 w 54" name="T80"/>
              <a:gd fmla="*/ 8 h 201" name="T81"/>
              <a:gd fmla="*/ 8 w 54" name="T82"/>
              <a:gd fmla="*/ 139 h 201" name="T83"/>
              <a:gd fmla="*/ 8 w 54" name="T84"/>
              <a:gd fmla="*/ 138 h 201" name="T85"/>
              <a:gd fmla="*/ 9 w 54" name="T86"/>
              <a:gd fmla="*/ 100 h 201" name="T87"/>
              <a:gd fmla="*/ 10 w 54" name="T88"/>
              <a:gd fmla="*/ 130 h 201" name="T89"/>
              <a:gd fmla="*/ 10 w 54" name="T90"/>
              <a:gd fmla="*/ 130 h 201" name="T91"/>
              <a:gd fmla="*/ 40 w 54" name="T92"/>
              <a:gd fmla="*/ 189 h 201" name="T93"/>
              <a:gd fmla="*/ 38 w 54" name="T94"/>
              <a:gd fmla="*/ 188 h 201"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01" w="54">
                <a:moveTo>
                  <a:pt x="21" y="41"/>
                </a:moveTo>
                <a:cubicBezTo>
                  <a:pt x="21" y="42"/>
                  <a:pt x="20" y="44"/>
                  <a:pt x="19" y="46"/>
                </a:cubicBezTo>
                <a:cubicBezTo>
                  <a:pt x="17" y="54"/>
                  <a:pt x="16" y="62"/>
                  <a:pt x="15" y="70"/>
                </a:cubicBezTo>
                <a:cubicBezTo>
                  <a:pt x="15" y="77"/>
                  <a:pt x="14" y="84"/>
                  <a:pt x="14" y="92"/>
                </a:cubicBezTo>
                <a:cubicBezTo>
                  <a:pt x="15" y="99"/>
                  <a:pt x="15" y="106"/>
                  <a:pt x="16" y="113"/>
                </a:cubicBezTo>
                <a:cubicBezTo>
                  <a:pt x="17" y="121"/>
                  <a:pt x="18" y="128"/>
                  <a:pt x="19" y="135"/>
                </a:cubicBezTo>
                <a:cubicBezTo>
                  <a:pt x="20" y="141"/>
                  <a:pt x="21" y="147"/>
                  <a:pt x="23" y="153"/>
                </a:cubicBezTo>
                <a:cubicBezTo>
                  <a:pt x="23" y="153"/>
                  <a:pt x="23" y="154"/>
                  <a:pt x="23" y="154"/>
                </a:cubicBezTo>
                <a:cubicBezTo>
                  <a:pt x="26" y="161"/>
                  <a:pt x="29" y="167"/>
                  <a:pt x="32" y="173"/>
                </a:cubicBezTo>
                <a:cubicBezTo>
                  <a:pt x="34" y="176"/>
                  <a:pt x="36" y="179"/>
                  <a:pt x="39" y="182"/>
                </a:cubicBezTo>
                <a:cubicBezTo>
                  <a:pt x="39" y="184"/>
                  <a:pt x="40" y="185"/>
                  <a:pt x="41" y="186"/>
                </a:cubicBezTo>
                <a:cubicBezTo>
                  <a:pt x="42" y="187"/>
                  <a:pt x="42" y="189"/>
                  <a:pt x="43" y="190"/>
                </a:cubicBezTo>
                <a:cubicBezTo>
                  <a:pt x="43" y="190"/>
                  <a:pt x="43" y="191"/>
                  <a:pt x="44" y="191"/>
                </a:cubicBezTo>
                <a:cubicBezTo>
                  <a:pt x="45" y="192"/>
                  <a:pt x="45" y="193"/>
                  <a:pt x="44" y="194"/>
                </a:cubicBezTo>
                <a:cubicBezTo>
                  <a:pt x="44" y="194"/>
                  <a:pt x="44" y="195"/>
                  <a:pt x="44" y="195"/>
                </a:cubicBezTo>
                <a:cubicBezTo>
                  <a:pt x="43" y="195"/>
                  <a:pt x="42" y="196"/>
                  <a:pt x="42" y="197"/>
                </a:cubicBezTo>
                <a:cubicBezTo>
                  <a:pt x="41" y="199"/>
                  <a:pt x="40" y="200"/>
                  <a:pt x="38" y="199"/>
                </a:cubicBezTo>
                <a:cubicBezTo>
                  <a:pt x="38" y="199"/>
                  <a:pt x="38" y="200"/>
                  <a:pt x="38" y="200"/>
                </a:cubicBezTo>
                <a:cubicBezTo>
                  <a:pt x="38" y="201"/>
                  <a:pt x="37" y="201"/>
                  <a:pt x="36" y="200"/>
                </a:cubicBezTo>
                <a:cubicBezTo>
                  <a:pt x="35" y="200"/>
                  <a:pt x="34" y="199"/>
                  <a:pt x="34" y="198"/>
                </a:cubicBezTo>
                <a:cubicBezTo>
                  <a:pt x="21" y="182"/>
                  <a:pt x="12" y="163"/>
                  <a:pt x="6" y="142"/>
                </a:cubicBezTo>
                <a:cubicBezTo>
                  <a:pt x="4" y="134"/>
                  <a:pt x="2" y="126"/>
                  <a:pt x="2" y="117"/>
                </a:cubicBezTo>
                <a:cubicBezTo>
                  <a:pt x="1" y="111"/>
                  <a:pt x="1" y="105"/>
                  <a:pt x="1" y="99"/>
                </a:cubicBezTo>
                <a:cubicBezTo>
                  <a:pt x="1" y="96"/>
                  <a:pt x="1" y="93"/>
                  <a:pt x="1" y="90"/>
                </a:cubicBezTo>
                <a:cubicBezTo>
                  <a:pt x="0" y="71"/>
                  <a:pt x="4" y="53"/>
                  <a:pt x="13" y="37"/>
                </a:cubicBezTo>
                <a:cubicBezTo>
                  <a:pt x="16" y="30"/>
                  <a:pt x="20" y="23"/>
                  <a:pt x="25" y="17"/>
                </a:cubicBezTo>
                <a:cubicBezTo>
                  <a:pt x="29" y="13"/>
                  <a:pt x="33" y="8"/>
                  <a:pt x="37" y="5"/>
                </a:cubicBezTo>
                <a:cubicBezTo>
                  <a:pt x="41" y="2"/>
                  <a:pt x="45" y="0"/>
                  <a:pt x="51" y="0"/>
                </a:cubicBezTo>
                <a:cubicBezTo>
                  <a:pt x="52" y="0"/>
                  <a:pt x="53" y="1"/>
                  <a:pt x="53" y="2"/>
                </a:cubicBezTo>
                <a:cubicBezTo>
                  <a:pt x="54" y="4"/>
                  <a:pt x="54" y="6"/>
                  <a:pt x="53" y="8"/>
                </a:cubicBezTo>
                <a:cubicBezTo>
                  <a:pt x="52" y="9"/>
                  <a:pt x="51" y="10"/>
                  <a:pt x="49" y="11"/>
                </a:cubicBezTo>
                <a:cubicBezTo>
                  <a:pt x="47" y="13"/>
                  <a:pt x="44" y="15"/>
                  <a:pt x="42" y="16"/>
                </a:cubicBezTo>
                <a:cubicBezTo>
                  <a:pt x="39" y="18"/>
                  <a:pt x="37" y="20"/>
                  <a:pt x="35" y="23"/>
                </a:cubicBezTo>
                <a:cubicBezTo>
                  <a:pt x="31" y="27"/>
                  <a:pt x="27" y="32"/>
                  <a:pt x="25" y="38"/>
                </a:cubicBezTo>
                <a:cubicBezTo>
                  <a:pt x="24" y="40"/>
                  <a:pt x="23" y="41"/>
                  <a:pt x="21" y="41"/>
                </a:cubicBezTo>
                <a:close/>
                <a:moveTo>
                  <a:pt x="5" y="71"/>
                </a:moveTo>
                <a:cubicBezTo>
                  <a:pt x="5" y="71"/>
                  <a:pt x="4" y="71"/>
                  <a:pt x="4" y="71"/>
                </a:cubicBezTo>
                <a:cubicBezTo>
                  <a:pt x="4" y="72"/>
                  <a:pt x="4" y="73"/>
                  <a:pt x="4" y="75"/>
                </a:cubicBezTo>
                <a:cubicBezTo>
                  <a:pt x="4" y="73"/>
                  <a:pt x="4" y="72"/>
                  <a:pt x="5" y="71"/>
                </a:cubicBezTo>
                <a:cubicBezTo>
                  <a:pt x="5" y="71"/>
                  <a:pt x="5" y="70"/>
                  <a:pt x="5" y="70"/>
                </a:cubicBezTo>
                <a:cubicBezTo>
                  <a:pt x="5" y="70"/>
                  <a:pt x="5" y="70"/>
                  <a:pt x="4" y="70"/>
                </a:cubicBezTo>
                <a:cubicBezTo>
                  <a:pt x="5" y="70"/>
                  <a:pt x="5" y="71"/>
                  <a:pt x="5" y="71"/>
                </a:cubicBezTo>
                <a:close/>
                <a:moveTo>
                  <a:pt x="12" y="100"/>
                </a:moveTo>
                <a:cubicBezTo>
                  <a:pt x="12" y="101"/>
                  <a:pt x="12" y="101"/>
                  <a:pt x="12" y="102"/>
                </a:cubicBezTo>
                <a:cubicBezTo>
                  <a:pt x="13" y="107"/>
                  <a:pt x="13" y="112"/>
                  <a:pt x="13" y="117"/>
                </a:cubicBezTo>
                <a:cubicBezTo>
                  <a:pt x="13" y="121"/>
                  <a:pt x="14" y="126"/>
                  <a:pt x="14" y="130"/>
                </a:cubicBezTo>
                <a:cubicBezTo>
                  <a:pt x="14" y="133"/>
                  <a:pt x="14" y="135"/>
                  <a:pt x="16" y="137"/>
                </a:cubicBezTo>
                <a:cubicBezTo>
                  <a:pt x="16" y="138"/>
                  <a:pt x="17" y="139"/>
                  <a:pt x="17" y="140"/>
                </a:cubicBezTo>
                <a:cubicBezTo>
                  <a:pt x="17" y="140"/>
                  <a:pt x="17" y="140"/>
                  <a:pt x="17" y="140"/>
                </a:cubicBezTo>
                <a:cubicBezTo>
                  <a:pt x="15" y="127"/>
                  <a:pt x="13" y="113"/>
                  <a:pt x="12" y="100"/>
                </a:cubicBezTo>
                <a:close/>
                <a:moveTo>
                  <a:pt x="14" y="147"/>
                </a:moveTo>
                <a:cubicBezTo>
                  <a:pt x="14" y="147"/>
                  <a:pt x="14" y="147"/>
                  <a:pt x="13" y="147"/>
                </a:cubicBezTo>
                <a:cubicBezTo>
                  <a:pt x="14" y="148"/>
                  <a:pt x="14" y="148"/>
                  <a:pt x="14" y="148"/>
                </a:cubicBezTo>
                <a:cubicBezTo>
                  <a:pt x="15" y="153"/>
                  <a:pt x="17" y="158"/>
                  <a:pt x="19" y="163"/>
                </a:cubicBezTo>
                <a:cubicBezTo>
                  <a:pt x="21" y="168"/>
                  <a:pt x="23" y="172"/>
                  <a:pt x="26" y="177"/>
                </a:cubicBezTo>
                <a:cubicBezTo>
                  <a:pt x="27" y="177"/>
                  <a:pt x="27" y="177"/>
                  <a:pt x="27" y="178"/>
                </a:cubicBezTo>
                <a:cubicBezTo>
                  <a:pt x="23" y="167"/>
                  <a:pt x="18" y="158"/>
                  <a:pt x="14" y="147"/>
                </a:cubicBezTo>
                <a:close/>
                <a:moveTo>
                  <a:pt x="13" y="64"/>
                </a:moveTo>
                <a:cubicBezTo>
                  <a:pt x="13" y="64"/>
                  <a:pt x="13" y="64"/>
                  <a:pt x="13" y="64"/>
                </a:cubicBezTo>
                <a:cubicBezTo>
                  <a:pt x="12" y="67"/>
                  <a:pt x="12" y="70"/>
                  <a:pt x="11" y="73"/>
                </a:cubicBezTo>
                <a:cubicBezTo>
                  <a:pt x="11" y="73"/>
                  <a:pt x="11" y="74"/>
                  <a:pt x="11" y="74"/>
                </a:cubicBezTo>
                <a:cubicBezTo>
                  <a:pt x="12" y="74"/>
                  <a:pt x="12" y="75"/>
                  <a:pt x="12" y="75"/>
                </a:cubicBezTo>
                <a:cubicBezTo>
                  <a:pt x="12" y="77"/>
                  <a:pt x="12" y="79"/>
                  <a:pt x="12" y="81"/>
                </a:cubicBezTo>
                <a:cubicBezTo>
                  <a:pt x="12" y="82"/>
                  <a:pt x="12" y="82"/>
                  <a:pt x="12" y="82"/>
                </a:cubicBezTo>
                <a:cubicBezTo>
                  <a:pt x="12" y="82"/>
                  <a:pt x="12" y="82"/>
                  <a:pt x="12" y="82"/>
                </a:cubicBezTo>
                <a:cubicBezTo>
                  <a:pt x="12" y="76"/>
                  <a:pt x="13" y="70"/>
                  <a:pt x="13" y="64"/>
                </a:cubicBezTo>
                <a:close/>
                <a:moveTo>
                  <a:pt x="35" y="190"/>
                </a:moveTo>
                <a:cubicBezTo>
                  <a:pt x="36" y="191"/>
                  <a:pt x="36" y="193"/>
                  <a:pt x="37" y="194"/>
                </a:cubicBezTo>
                <a:cubicBezTo>
                  <a:pt x="37" y="195"/>
                  <a:pt x="38" y="195"/>
                  <a:pt x="38" y="195"/>
                </a:cubicBezTo>
                <a:cubicBezTo>
                  <a:pt x="39" y="194"/>
                  <a:pt x="40" y="194"/>
                  <a:pt x="41" y="192"/>
                </a:cubicBezTo>
                <a:cubicBezTo>
                  <a:pt x="39" y="192"/>
                  <a:pt x="37" y="191"/>
                  <a:pt x="35" y="190"/>
                </a:cubicBezTo>
                <a:close/>
                <a:moveTo>
                  <a:pt x="7" y="79"/>
                </a:moveTo>
                <a:cubicBezTo>
                  <a:pt x="7" y="75"/>
                  <a:pt x="8" y="72"/>
                  <a:pt x="9" y="68"/>
                </a:cubicBezTo>
                <a:cubicBezTo>
                  <a:pt x="10" y="65"/>
                  <a:pt x="10" y="61"/>
                  <a:pt x="11" y="58"/>
                </a:cubicBezTo>
                <a:cubicBezTo>
                  <a:pt x="11" y="58"/>
                  <a:pt x="11" y="58"/>
                  <a:pt x="11" y="58"/>
                </a:cubicBezTo>
                <a:cubicBezTo>
                  <a:pt x="9" y="65"/>
                  <a:pt x="7" y="71"/>
                  <a:pt x="7" y="79"/>
                </a:cubicBezTo>
                <a:close/>
                <a:moveTo>
                  <a:pt x="36" y="188"/>
                </a:moveTo>
                <a:cubicBezTo>
                  <a:pt x="35" y="185"/>
                  <a:pt x="32" y="182"/>
                  <a:pt x="32" y="181"/>
                </a:cubicBezTo>
                <a:cubicBezTo>
                  <a:pt x="32" y="184"/>
                  <a:pt x="34" y="186"/>
                  <a:pt x="36" y="188"/>
                </a:cubicBezTo>
                <a:close/>
                <a:moveTo>
                  <a:pt x="49" y="8"/>
                </a:moveTo>
                <a:cubicBezTo>
                  <a:pt x="51" y="7"/>
                  <a:pt x="52" y="5"/>
                  <a:pt x="51" y="3"/>
                </a:cubicBezTo>
                <a:cubicBezTo>
                  <a:pt x="50" y="5"/>
                  <a:pt x="49" y="6"/>
                  <a:pt x="49" y="8"/>
                </a:cubicBezTo>
                <a:close/>
                <a:moveTo>
                  <a:pt x="8" y="138"/>
                </a:moveTo>
                <a:cubicBezTo>
                  <a:pt x="8" y="138"/>
                  <a:pt x="8" y="139"/>
                  <a:pt x="8" y="139"/>
                </a:cubicBezTo>
                <a:cubicBezTo>
                  <a:pt x="9" y="143"/>
                  <a:pt x="10" y="147"/>
                  <a:pt x="12" y="152"/>
                </a:cubicBezTo>
                <a:cubicBezTo>
                  <a:pt x="10" y="147"/>
                  <a:pt x="9" y="143"/>
                  <a:pt x="8" y="138"/>
                </a:cubicBezTo>
                <a:close/>
                <a:moveTo>
                  <a:pt x="10" y="113"/>
                </a:moveTo>
                <a:cubicBezTo>
                  <a:pt x="10" y="109"/>
                  <a:pt x="10" y="104"/>
                  <a:pt x="9" y="100"/>
                </a:cubicBezTo>
                <a:cubicBezTo>
                  <a:pt x="9" y="104"/>
                  <a:pt x="9" y="109"/>
                  <a:pt x="10" y="113"/>
                </a:cubicBezTo>
                <a:close/>
                <a:moveTo>
                  <a:pt x="10" y="130"/>
                </a:moveTo>
                <a:cubicBezTo>
                  <a:pt x="10" y="128"/>
                  <a:pt x="9" y="126"/>
                  <a:pt x="9" y="124"/>
                </a:cubicBezTo>
                <a:cubicBezTo>
                  <a:pt x="9" y="126"/>
                  <a:pt x="9" y="128"/>
                  <a:pt x="10" y="130"/>
                </a:cubicBezTo>
                <a:close/>
                <a:moveTo>
                  <a:pt x="38" y="188"/>
                </a:moveTo>
                <a:cubicBezTo>
                  <a:pt x="39" y="189"/>
                  <a:pt x="39" y="189"/>
                  <a:pt x="40" y="189"/>
                </a:cubicBezTo>
                <a:cubicBezTo>
                  <a:pt x="40" y="189"/>
                  <a:pt x="39" y="188"/>
                  <a:pt x="39" y="187"/>
                </a:cubicBezTo>
                <a:cubicBezTo>
                  <a:pt x="39" y="188"/>
                  <a:pt x="38" y="188"/>
                  <a:pt x="38" y="18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74" name="Freeform 373"/>
          <p:cNvSpPr>
            <a:spLocks noEditPoints="1"/>
          </p:cNvSpPr>
          <p:nvPr/>
        </p:nvSpPr>
        <p:spPr bwMode="auto">
          <a:xfrm>
            <a:off x="9967913" y="3844926"/>
            <a:ext cx="88900" cy="488950"/>
          </a:xfrm>
          <a:custGeom>
            <a:gdLst>
              <a:gd fmla="*/ 34 w 36" name="T0"/>
              <a:gd fmla="*/ 123 h 198" name="T1"/>
              <a:gd fmla="*/ 27 w 36" name="T2"/>
              <a:gd fmla="*/ 168 h 198" name="T3"/>
              <a:gd fmla="*/ 17 w 36" name="T4"/>
              <a:gd fmla="*/ 195 h 198" name="T5"/>
              <a:gd fmla="*/ 5 w 36" name="T6"/>
              <a:gd fmla="*/ 195 h 198" name="T7"/>
              <a:gd fmla="*/ 6 w 36" name="T8"/>
              <a:gd fmla="*/ 183 h 198" name="T9"/>
              <a:gd fmla="*/ 20 w 36" name="T10"/>
              <a:gd fmla="*/ 153 h 198" name="T11"/>
              <a:gd fmla="*/ 27 w 36" name="T12"/>
              <a:gd fmla="*/ 119 h 198" name="T13"/>
              <a:gd fmla="*/ 26 w 36" name="T14"/>
              <a:gd fmla="*/ 74 h 198" name="T15"/>
              <a:gd fmla="*/ 20 w 36" name="T16"/>
              <a:gd fmla="*/ 44 h 198" name="T17"/>
              <a:gd fmla="*/ 4 w 36" name="T18"/>
              <a:gd fmla="*/ 20 h 198" name="T19"/>
              <a:gd fmla="*/ 0 w 36" name="T20"/>
              <a:gd fmla="*/ 9 h 198" name="T21"/>
              <a:gd fmla="*/ 8 w 36" name="T22"/>
              <a:gd fmla="*/ 1 h 198" name="T23"/>
              <a:gd fmla="*/ 13 w 36" name="T24"/>
              <a:gd fmla="*/ 3 h 198" name="T25"/>
              <a:gd fmla="*/ 22 w 36" name="T26"/>
              <a:gd fmla="*/ 22 h 198" name="T27"/>
              <a:gd fmla="*/ 29 w 36" name="T28"/>
              <a:gd fmla="*/ 44 h 198" name="T29"/>
              <a:gd fmla="*/ 35 w 36" name="T30"/>
              <a:gd fmla="*/ 79 h 198" name="T31"/>
              <a:gd fmla="*/ 11 w 36" name="T32"/>
              <a:gd fmla="*/ 192 h 198" name="T33"/>
              <a:gd fmla="*/ 8 w 36" name="T34"/>
              <a:gd fmla="*/ 193 h 198" name="T35"/>
              <a:gd fmla="*/ 8 w 36" name="T36"/>
              <a:gd fmla="*/ 190 h 198" name="T37"/>
              <a:gd fmla="*/ 9 w 36" name="T38"/>
              <a:gd fmla="*/ 184 h 198" name="T39"/>
              <a:gd fmla="*/ 9 w 36" name="T40"/>
              <a:gd fmla="*/ 181 h 198" name="T41"/>
              <a:gd fmla="*/ 7 w 36" name="T42"/>
              <a:gd fmla="*/ 193 h 198" name="T43"/>
              <a:gd fmla="*/ 16 w 36" name="T44"/>
              <a:gd fmla="*/ 193 h 198" name="T45"/>
              <a:gd fmla="*/ 21 w 36" name="T46"/>
              <a:gd fmla="*/ 179 h 198" name="T47"/>
              <a:gd fmla="*/ 16 w 36" name="T48"/>
              <a:gd fmla="*/ 186 h 198" name="T49"/>
              <a:gd fmla="*/ 12 w 36" name="T50"/>
              <a:gd fmla="*/ 190 h 198" name="T51"/>
              <a:gd fmla="*/ 17 w 36" name="T52"/>
              <a:gd fmla="*/ 188 h 198" name="T53"/>
              <a:gd fmla="*/ 21 w 36" name="T54"/>
              <a:gd fmla="*/ 179 h 198" name="T55"/>
              <a:gd fmla="*/ 12 w 36" name="T56"/>
              <a:gd fmla="*/ 19 h 198" name="T57"/>
              <a:gd fmla="*/ 7 w 36" name="T58"/>
              <a:gd fmla="*/ 10 h 198" name="T59"/>
              <a:gd fmla="*/ 11 w 36" name="T60"/>
              <a:gd fmla="*/ 19 h 198" name="T61"/>
              <a:gd fmla="*/ 18 w 36" name="T62"/>
              <a:gd fmla="*/ 23 h 198" name="T63"/>
              <a:gd fmla="*/ 13 w 36" name="T64"/>
              <a:gd fmla="*/ 12 h 198" name="T65"/>
              <a:gd fmla="*/ 15 w 36" name="T66"/>
              <a:gd fmla="*/ 28 h 198" name="T67"/>
              <a:gd fmla="*/ 7 w 36" name="T68"/>
              <a:gd fmla="*/ 18 h 198" name="T69"/>
              <a:gd fmla="*/ 24 w 36" name="T70"/>
              <a:gd fmla="*/ 49 h 198" name="T71"/>
              <a:gd fmla="*/ 24 w 36" name="T72"/>
              <a:gd fmla="*/ 49 h 198" name="T73"/>
              <a:gd fmla="*/ 14 w 36" name="T74"/>
              <a:gd fmla="*/ 10 h 198" name="T75"/>
              <a:gd fmla="*/ 16 w 36" name="T76"/>
              <a:gd fmla="*/ 12 h 198" name="T77"/>
              <a:gd fmla="*/ 18 w 36" name="T78"/>
              <a:gd fmla="*/ 165 h 198" name="T79"/>
              <a:gd fmla="*/ 16 w 36" name="T80"/>
              <a:gd fmla="*/ 169 h 198" name="T81"/>
              <a:gd fmla="*/ 18 w 36" name="T82"/>
              <a:gd fmla="*/ 165 h 198" name="T83"/>
              <a:gd fmla="*/ 11 w 36" name="T84"/>
              <a:gd fmla="*/ 4 h 198" name="T85"/>
              <a:gd fmla="*/ 4 w 36" name="T86"/>
              <a:gd fmla="*/ 9 h 198" name="T87"/>
              <a:gd fmla="*/ 5 w 36" name="T88"/>
              <a:gd fmla="*/ 9 h 198" name="T89"/>
              <a:gd fmla="*/ 4 w 36" name="T90"/>
              <a:gd fmla="*/ 9 h 198"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98" w="36">
                <a:moveTo>
                  <a:pt x="36" y="97"/>
                </a:moveTo>
                <a:cubicBezTo>
                  <a:pt x="36" y="107"/>
                  <a:pt x="35" y="115"/>
                  <a:pt x="34" y="123"/>
                </a:cubicBezTo>
                <a:cubicBezTo>
                  <a:pt x="33" y="131"/>
                  <a:pt x="32" y="138"/>
                  <a:pt x="31" y="146"/>
                </a:cubicBezTo>
                <a:cubicBezTo>
                  <a:pt x="29" y="153"/>
                  <a:pt x="28" y="161"/>
                  <a:pt x="27" y="168"/>
                </a:cubicBezTo>
                <a:cubicBezTo>
                  <a:pt x="25" y="175"/>
                  <a:pt x="24" y="181"/>
                  <a:pt x="22" y="187"/>
                </a:cubicBezTo>
                <a:cubicBezTo>
                  <a:pt x="21" y="190"/>
                  <a:pt x="19" y="193"/>
                  <a:pt x="17" y="195"/>
                </a:cubicBezTo>
                <a:cubicBezTo>
                  <a:pt x="15" y="197"/>
                  <a:pt x="13" y="198"/>
                  <a:pt x="11" y="197"/>
                </a:cubicBezTo>
                <a:cubicBezTo>
                  <a:pt x="9" y="197"/>
                  <a:pt x="7" y="196"/>
                  <a:pt x="5" y="195"/>
                </a:cubicBezTo>
                <a:cubicBezTo>
                  <a:pt x="4" y="193"/>
                  <a:pt x="4" y="192"/>
                  <a:pt x="4" y="191"/>
                </a:cubicBezTo>
                <a:cubicBezTo>
                  <a:pt x="4" y="188"/>
                  <a:pt x="5" y="185"/>
                  <a:pt x="6" y="183"/>
                </a:cubicBezTo>
                <a:cubicBezTo>
                  <a:pt x="7" y="180"/>
                  <a:pt x="8" y="177"/>
                  <a:pt x="10" y="174"/>
                </a:cubicBezTo>
                <a:cubicBezTo>
                  <a:pt x="15" y="168"/>
                  <a:pt x="17" y="161"/>
                  <a:pt x="20" y="153"/>
                </a:cubicBezTo>
                <a:cubicBezTo>
                  <a:pt x="21" y="149"/>
                  <a:pt x="23" y="144"/>
                  <a:pt x="24" y="139"/>
                </a:cubicBezTo>
                <a:cubicBezTo>
                  <a:pt x="26" y="133"/>
                  <a:pt x="27" y="126"/>
                  <a:pt x="27" y="119"/>
                </a:cubicBezTo>
                <a:cubicBezTo>
                  <a:pt x="27" y="112"/>
                  <a:pt x="27" y="104"/>
                  <a:pt x="27" y="96"/>
                </a:cubicBezTo>
                <a:cubicBezTo>
                  <a:pt x="27" y="89"/>
                  <a:pt x="26" y="81"/>
                  <a:pt x="26" y="74"/>
                </a:cubicBezTo>
                <a:cubicBezTo>
                  <a:pt x="25" y="65"/>
                  <a:pt x="23" y="57"/>
                  <a:pt x="21" y="49"/>
                </a:cubicBezTo>
                <a:cubicBezTo>
                  <a:pt x="21" y="48"/>
                  <a:pt x="20" y="46"/>
                  <a:pt x="20" y="44"/>
                </a:cubicBezTo>
                <a:cubicBezTo>
                  <a:pt x="18" y="40"/>
                  <a:pt x="16" y="35"/>
                  <a:pt x="13" y="31"/>
                </a:cubicBezTo>
                <a:cubicBezTo>
                  <a:pt x="11" y="27"/>
                  <a:pt x="8" y="23"/>
                  <a:pt x="4" y="20"/>
                </a:cubicBezTo>
                <a:cubicBezTo>
                  <a:pt x="3" y="18"/>
                  <a:pt x="2" y="17"/>
                  <a:pt x="1" y="15"/>
                </a:cubicBezTo>
                <a:cubicBezTo>
                  <a:pt x="0" y="13"/>
                  <a:pt x="0" y="11"/>
                  <a:pt x="0" y="9"/>
                </a:cubicBezTo>
                <a:cubicBezTo>
                  <a:pt x="1" y="6"/>
                  <a:pt x="2" y="4"/>
                  <a:pt x="4" y="2"/>
                </a:cubicBezTo>
                <a:cubicBezTo>
                  <a:pt x="5" y="0"/>
                  <a:pt x="6" y="0"/>
                  <a:pt x="8" y="1"/>
                </a:cubicBezTo>
                <a:cubicBezTo>
                  <a:pt x="8" y="1"/>
                  <a:pt x="8" y="1"/>
                  <a:pt x="9" y="1"/>
                </a:cubicBezTo>
                <a:cubicBezTo>
                  <a:pt x="10" y="1"/>
                  <a:pt x="12" y="1"/>
                  <a:pt x="13" y="3"/>
                </a:cubicBezTo>
                <a:cubicBezTo>
                  <a:pt x="14" y="3"/>
                  <a:pt x="15" y="4"/>
                  <a:pt x="15" y="5"/>
                </a:cubicBezTo>
                <a:cubicBezTo>
                  <a:pt x="18" y="11"/>
                  <a:pt x="21" y="16"/>
                  <a:pt x="22" y="22"/>
                </a:cubicBezTo>
                <a:cubicBezTo>
                  <a:pt x="23" y="26"/>
                  <a:pt x="24" y="29"/>
                  <a:pt x="25" y="32"/>
                </a:cubicBezTo>
                <a:cubicBezTo>
                  <a:pt x="26" y="36"/>
                  <a:pt x="28" y="40"/>
                  <a:pt x="29" y="44"/>
                </a:cubicBezTo>
                <a:cubicBezTo>
                  <a:pt x="31" y="51"/>
                  <a:pt x="32" y="57"/>
                  <a:pt x="33" y="64"/>
                </a:cubicBezTo>
                <a:cubicBezTo>
                  <a:pt x="34" y="69"/>
                  <a:pt x="34" y="74"/>
                  <a:pt x="35" y="79"/>
                </a:cubicBezTo>
                <a:cubicBezTo>
                  <a:pt x="36" y="86"/>
                  <a:pt x="36" y="92"/>
                  <a:pt x="36" y="97"/>
                </a:cubicBezTo>
                <a:close/>
                <a:moveTo>
                  <a:pt x="11" y="192"/>
                </a:moveTo>
                <a:cubicBezTo>
                  <a:pt x="10" y="192"/>
                  <a:pt x="10" y="192"/>
                  <a:pt x="10" y="192"/>
                </a:cubicBezTo>
                <a:cubicBezTo>
                  <a:pt x="9" y="193"/>
                  <a:pt x="9" y="193"/>
                  <a:pt x="8" y="193"/>
                </a:cubicBezTo>
                <a:cubicBezTo>
                  <a:pt x="7" y="192"/>
                  <a:pt x="7" y="192"/>
                  <a:pt x="7" y="191"/>
                </a:cubicBezTo>
                <a:cubicBezTo>
                  <a:pt x="7" y="190"/>
                  <a:pt x="7" y="190"/>
                  <a:pt x="8" y="190"/>
                </a:cubicBezTo>
                <a:cubicBezTo>
                  <a:pt x="8" y="188"/>
                  <a:pt x="9" y="187"/>
                  <a:pt x="9" y="185"/>
                </a:cubicBezTo>
                <a:cubicBezTo>
                  <a:pt x="9" y="185"/>
                  <a:pt x="9" y="185"/>
                  <a:pt x="9" y="184"/>
                </a:cubicBezTo>
                <a:cubicBezTo>
                  <a:pt x="10" y="182"/>
                  <a:pt x="10" y="181"/>
                  <a:pt x="10" y="179"/>
                </a:cubicBezTo>
                <a:cubicBezTo>
                  <a:pt x="10" y="180"/>
                  <a:pt x="9" y="180"/>
                  <a:pt x="9" y="181"/>
                </a:cubicBezTo>
                <a:cubicBezTo>
                  <a:pt x="8" y="184"/>
                  <a:pt x="7" y="187"/>
                  <a:pt x="6" y="190"/>
                </a:cubicBezTo>
                <a:cubicBezTo>
                  <a:pt x="6" y="192"/>
                  <a:pt x="7" y="193"/>
                  <a:pt x="7" y="193"/>
                </a:cubicBezTo>
                <a:cubicBezTo>
                  <a:pt x="9" y="195"/>
                  <a:pt x="11" y="195"/>
                  <a:pt x="13" y="195"/>
                </a:cubicBezTo>
                <a:cubicBezTo>
                  <a:pt x="14" y="195"/>
                  <a:pt x="15" y="194"/>
                  <a:pt x="16" y="193"/>
                </a:cubicBezTo>
                <a:cubicBezTo>
                  <a:pt x="14" y="194"/>
                  <a:pt x="12" y="193"/>
                  <a:pt x="11" y="192"/>
                </a:cubicBezTo>
                <a:close/>
                <a:moveTo>
                  <a:pt x="21" y="179"/>
                </a:moveTo>
                <a:cubicBezTo>
                  <a:pt x="20" y="179"/>
                  <a:pt x="20" y="179"/>
                  <a:pt x="20" y="179"/>
                </a:cubicBezTo>
                <a:cubicBezTo>
                  <a:pt x="19" y="181"/>
                  <a:pt x="17" y="183"/>
                  <a:pt x="16" y="186"/>
                </a:cubicBezTo>
                <a:cubicBezTo>
                  <a:pt x="16" y="187"/>
                  <a:pt x="16" y="187"/>
                  <a:pt x="15" y="188"/>
                </a:cubicBezTo>
                <a:cubicBezTo>
                  <a:pt x="14" y="188"/>
                  <a:pt x="13" y="189"/>
                  <a:pt x="12" y="190"/>
                </a:cubicBezTo>
                <a:cubicBezTo>
                  <a:pt x="13" y="191"/>
                  <a:pt x="14" y="191"/>
                  <a:pt x="15" y="191"/>
                </a:cubicBezTo>
                <a:cubicBezTo>
                  <a:pt x="16" y="190"/>
                  <a:pt x="16" y="189"/>
                  <a:pt x="17" y="188"/>
                </a:cubicBezTo>
                <a:cubicBezTo>
                  <a:pt x="19" y="186"/>
                  <a:pt x="20" y="183"/>
                  <a:pt x="20" y="180"/>
                </a:cubicBezTo>
                <a:cubicBezTo>
                  <a:pt x="21" y="180"/>
                  <a:pt x="21" y="179"/>
                  <a:pt x="21" y="179"/>
                </a:cubicBezTo>
                <a:close/>
                <a:moveTo>
                  <a:pt x="11" y="19"/>
                </a:moveTo>
                <a:cubicBezTo>
                  <a:pt x="12" y="19"/>
                  <a:pt x="12" y="19"/>
                  <a:pt x="12" y="19"/>
                </a:cubicBezTo>
                <a:cubicBezTo>
                  <a:pt x="11" y="17"/>
                  <a:pt x="10" y="14"/>
                  <a:pt x="9" y="12"/>
                </a:cubicBezTo>
                <a:cubicBezTo>
                  <a:pt x="8" y="12"/>
                  <a:pt x="8" y="11"/>
                  <a:pt x="7" y="10"/>
                </a:cubicBezTo>
                <a:cubicBezTo>
                  <a:pt x="7" y="11"/>
                  <a:pt x="7" y="11"/>
                  <a:pt x="6" y="12"/>
                </a:cubicBezTo>
                <a:cubicBezTo>
                  <a:pt x="8" y="14"/>
                  <a:pt x="10" y="17"/>
                  <a:pt x="11" y="19"/>
                </a:cubicBezTo>
                <a:close/>
                <a:moveTo>
                  <a:pt x="13" y="12"/>
                </a:moveTo>
                <a:cubicBezTo>
                  <a:pt x="15" y="16"/>
                  <a:pt x="17" y="20"/>
                  <a:pt x="18" y="23"/>
                </a:cubicBezTo>
                <a:cubicBezTo>
                  <a:pt x="20" y="27"/>
                  <a:pt x="21" y="31"/>
                  <a:pt x="23" y="34"/>
                </a:cubicBezTo>
                <a:cubicBezTo>
                  <a:pt x="23" y="31"/>
                  <a:pt x="16" y="16"/>
                  <a:pt x="13" y="12"/>
                </a:cubicBezTo>
                <a:close/>
                <a:moveTo>
                  <a:pt x="16" y="31"/>
                </a:moveTo>
                <a:cubicBezTo>
                  <a:pt x="16" y="30"/>
                  <a:pt x="16" y="29"/>
                  <a:pt x="15" y="28"/>
                </a:cubicBezTo>
                <a:cubicBezTo>
                  <a:pt x="13" y="25"/>
                  <a:pt x="10" y="22"/>
                  <a:pt x="7" y="19"/>
                </a:cubicBezTo>
                <a:cubicBezTo>
                  <a:pt x="7" y="19"/>
                  <a:pt x="7" y="18"/>
                  <a:pt x="7" y="18"/>
                </a:cubicBezTo>
                <a:cubicBezTo>
                  <a:pt x="10" y="23"/>
                  <a:pt x="13" y="27"/>
                  <a:pt x="16" y="31"/>
                </a:cubicBezTo>
                <a:close/>
                <a:moveTo>
                  <a:pt x="24" y="49"/>
                </a:moveTo>
                <a:cubicBezTo>
                  <a:pt x="24" y="47"/>
                  <a:pt x="23" y="44"/>
                  <a:pt x="22" y="42"/>
                </a:cubicBezTo>
                <a:cubicBezTo>
                  <a:pt x="23" y="44"/>
                  <a:pt x="23" y="47"/>
                  <a:pt x="24" y="49"/>
                </a:cubicBezTo>
                <a:close/>
                <a:moveTo>
                  <a:pt x="14" y="9"/>
                </a:moveTo>
                <a:cubicBezTo>
                  <a:pt x="14" y="9"/>
                  <a:pt x="14" y="10"/>
                  <a:pt x="14" y="10"/>
                </a:cubicBezTo>
                <a:cubicBezTo>
                  <a:pt x="15" y="11"/>
                  <a:pt x="15" y="12"/>
                  <a:pt x="16" y="12"/>
                </a:cubicBezTo>
                <a:cubicBezTo>
                  <a:pt x="16" y="12"/>
                  <a:pt x="16" y="12"/>
                  <a:pt x="16" y="12"/>
                </a:cubicBezTo>
                <a:cubicBezTo>
                  <a:pt x="16" y="11"/>
                  <a:pt x="15" y="10"/>
                  <a:pt x="14" y="9"/>
                </a:cubicBezTo>
                <a:close/>
                <a:moveTo>
                  <a:pt x="18" y="165"/>
                </a:moveTo>
                <a:cubicBezTo>
                  <a:pt x="18" y="165"/>
                  <a:pt x="18" y="165"/>
                  <a:pt x="18" y="165"/>
                </a:cubicBezTo>
                <a:cubicBezTo>
                  <a:pt x="18" y="166"/>
                  <a:pt x="17" y="168"/>
                  <a:pt x="16" y="169"/>
                </a:cubicBezTo>
                <a:cubicBezTo>
                  <a:pt x="16" y="169"/>
                  <a:pt x="17" y="169"/>
                  <a:pt x="17" y="169"/>
                </a:cubicBezTo>
                <a:cubicBezTo>
                  <a:pt x="18" y="168"/>
                  <a:pt x="18" y="166"/>
                  <a:pt x="18" y="165"/>
                </a:cubicBezTo>
                <a:close/>
                <a:moveTo>
                  <a:pt x="9" y="4"/>
                </a:moveTo>
                <a:cubicBezTo>
                  <a:pt x="10" y="4"/>
                  <a:pt x="10" y="4"/>
                  <a:pt x="11" y="4"/>
                </a:cubicBezTo>
                <a:cubicBezTo>
                  <a:pt x="11" y="4"/>
                  <a:pt x="10" y="4"/>
                  <a:pt x="9" y="4"/>
                </a:cubicBezTo>
                <a:close/>
                <a:moveTo>
                  <a:pt x="4" y="9"/>
                </a:moveTo>
                <a:cubicBezTo>
                  <a:pt x="5" y="9"/>
                  <a:pt x="5" y="10"/>
                  <a:pt x="5" y="10"/>
                </a:cubicBezTo>
                <a:cubicBezTo>
                  <a:pt x="5" y="9"/>
                  <a:pt x="5" y="9"/>
                  <a:pt x="5" y="9"/>
                </a:cubicBezTo>
                <a:cubicBezTo>
                  <a:pt x="5" y="9"/>
                  <a:pt x="5" y="9"/>
                  <a:pt x="5" y="9"/>
                </a:cubicBezTo>
                <a:cubicBezTo>
                  <a:pt x="5" y="9"/>
                  <a:pt x="5" y="9"/>
                  <a:pt x="4"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75" name="Freeform 374"/>
          <p:cNvSpPr>
            <a:spLocks noEditPoints="1"/>
          </p:cNvSpPr>
          <p:nvPr/>
        </p:nvSpPr>
        <p:spPr bwMode="auto">
          <a:xfrm>
            <a:off x="9945688" y="3943351"/>
            <a:ext cx="57150" cy="239713"/>
          </a:xfrm>
          <a:custGeom>
            <a:gdLst>
              <a:gd fmla="*/ 23 w 23" name="T0"/>
              <a:gd fmla="*/ 44 h 97" name="T1"/>
              <a:gd fmla="*/ 23 w 23" name="T2"/>
              <a:gd fmla="*/ 60 h 97" name="T3"/>
              <a:gd fmla="*/ 20 w 23" name="T4"/>
              <a:gd fmla="*/ 74 h 97" name="T5"/>
              <a:gd fmla="*/ 15 w 23" name="T6"/>
              <a:gd fmla="*/ 85 h 97" name="T7"/>
              <a:gd fmla="*/ 14 w 23" name="T8"/>
              <a:gd fmla="*/ 89 h 97" name="T9"/>
              <a:gd fmla="*/ 14 w 23" name="T10"/>
              <a:gd fmla="*/ 90 h 97" name="T11"/>
              <a:gd fmla="*/ 15 w 23" name="T12"/>
              <a:gd fmla="*/ 92 h 97" name="T13"/>
              <a:gd fmla="*/ 13 w 23" name="T14"/>
              <a:gd fmla="*/ 94 h 97" name="T15"/>
              <a:gd fmla="*/ 11 w 23" name="T16"/>
              <a:gd fmla="*/ 95 h 97" name="T17"/>
              <a:gd fmla="*/ 10 w 23" name="T18"/>
              <a:gd fmla="*/ 96 h 97" name="T19"/>
              <a:gd fmla="*/ 9 w 23" name="T20"/>
              <a:gd fmla="*/ 96 h 97" name="T21"/>
              <a:gd fmla="*/ 8 w 23" name="T22"/>
              <a:gd fmla="*/ 97 h 97" name="T23"/>
              <a:gd fmla="*/ 7 w 23" name="T24"/>
              <a:gd fmla="*/ 95 h 97" name="T25"/>
              <a:gd fmla="*/ 7 w 23" name="T26"/>
              <a:gd fmla="*/ 95 h 97" name="T27"/>
              <a:gd fmla="*/ 7 w 23" name="T28"/>
              <a:gd fmla="*/ 92 h 97" name="T29"/>
              <a:gd fmla="*/ 6 w 23" name="T30"/>
              <a:gd fmla="*/ 90 h 97" name="T31"/>
              <a:gd fmla="*/ 8 w 23" name="T32"/>
              <a:gd fmla="*/ 77 h 97" name="T33"/>
              <a:gd fmla="*/ 9 w 23" name="T34"/>
              <a:gd fmla="*/ 75 h 97" name="T35"/>
              <a:gd fmla="*/ 11 w 23" name="T36"/>
              <a:gd fmla="*/ 59 h 97" name="T37"/>
              <a:gd fmla="*/ 12 w 23" name="T38"/>
              <a:gd fmla="*/ 45 h 97" name="T39"/>
              <a:gd fmla="*/ 10 w 23" name="T40"/>
              <a:gd fmla="*/ 30 h 97" name="T41"/>
              <a:gd fmla="*/ 8 w 23" name="T42"/>
              <a:gd fmla="*/ 22 h 97" name="T43"/>
              <a:gd fmla="*/ 7 w 23" name="T44"/>
              <a:gd fmla="*/ 19 h 97" name="T45"/>
              <a:gd fmla="*/ 4 w 23" name="T46"/>
              <a:gd fmla="*/ 15 h 97" name="T47"/>
              <a:gd fmla="*/ 1 w 23" name="T48"/>
              <a:gd fmla="*/ 10 h 97" name="T49"/>
              <a:gd fmla="*/ 2 w 23" name="T50"/>
              <a:gd fmla="*/ 3 h 97" name="T51"/>
              <a:gd fmla="*/ 6 w 23" name="T52"/>
              <a:gd fmla="*/ 1 h 97" name="T53"/>
              <a:gd fmla="*/ 15 w 23" name="T54"/>
              <a:gd fmla="*/ 5 h 97" name="T55"/>
              <a:gd fmla="*/ 18 w 23" name="T56"/>
              <a:gd fmla="*/ 11 h 97" name="T57"/>
              <a:gd fmla="*/ 23 w 23" name="T58"/>
              <a:gd fmla="*/ 31 h 97" name="T59"/>
              <a:gd fmla="*/ 23 w 23" name="T60"/>
              <a:gd fmla="*/ 44 h 97" name="T61"/>
              <a:gd fmla="*/ 23 w 23" name="T62"/>
              <a:gd fmla="*/ 44 h 97" name="T63"/>
              <a:gd fmla="*/ 8 w 23" name="T64"/>
              <a:gd fmla="*/ 4 h 97" name="T65"/>
              <a:gd fmla="*/ 5 w 23" name="T66"/>
              <a:gd fmla="*/ 3 h 97" name="T67"/>
              <a:gd fmla="*/ 4 w 23" name="T68"/>
              <a:gd fmla="*/ 4 h 97" name="T69"/>
              <a:gd fmla="*/ 3 w 23" name="T70"/>
              <a:gd fmla="*/ 10 h 97" name="T71"/>
              <a:gd fmla="*/ 5 w 23" name="T72"/>
              <a:gd fmla="*/ 8 h 97" name="T73"/>
              <a:gd fmla="*/ 4 w 23" name="T74"/>
              <a:gd fmla="*/ 7 h 97" name="T75"/>
              <a:gd fmla="*/ 4 w 23" name="T76"/>
              <a:gd fmla="*/ 5 h 97" name="T77"/>
              <a:gd fmla="*/ 6 w 23" name="T78"/>
              <a:gd fmla="*/ 5 h 97" name="T79"/>
              <a:gd fmla="*/ 6 w 23" name="T80"/>
              <a:gd fmla="*/ 6 h 97" name="T81"/>
              <a:gd fmla="*/ 7 w 23" name="T82"/>
              <a:gd fmla="*/ 6 h 97" name="T83"/>
              <a:gd fmla="*/ 8 w 23" name="T84"/>
              <a:gd fmla="*/ 4 h 97" name="T85"/>
              <a:gd fmla="*/ 11 w 23" name="T86"/>
              <a:gd fmla="*/ 21 h 97" name="T87"/>
              <a:gd fmla="*/ 9 w 23" name="T88"/>
              <a:gd fmla="*/ 17 h 97" name="T89"/>
              <a:gd fmla="*/ 11 w 23" name="T90"/>
              <a:gd fmla="*/ 21 h 97" name="T91"/>
              <a:gd fmla="*/ 9 w 23" name="T92"/>
              <a:gd fmla="*/ 8 h 97" name="T93"/>
              <a:gd fmla="*/ 10 w 23" name="T94"/>
              <a:gd fmla="*/ 10 h 97" name="T95"/>
              <a:gd fmla="*/ 9 w 23" name="T96"/>
              <a:gd fmla="*/ 8 h 97" name="T97"/>
              <a:gd fmla="*/ 15 w 23" name="T98"/>
              <a:gd fmla="*/ 13 h 97" name="T99"/>
              <a:gd fmla="*/ 15 w 23" name="T100"/>
              <a:gd fmla="*/ 13 h 97" name="T101"/>
              <a:gd fmla="*/ 16 w 23" name="T102"/>
              <a:gd fmla="*/ 17 h 97" name="T103"/>
              <a:gd fmla="*/ 16 w 23" name="T104"/>
              <a:gd fmla="*/ 17 h 97" name="T105"/>
              <a:gd fmla="*/ 15 w 23" name="T106"/>
              <a:gd fmla="*/ 13 h 97" name="T107"/>
              <a:gd fmla="*/ 10 w 23" name="T108"/>
              <a:gd fmla="*/ 79 h 97" name="T109"/>
              <a:gd fmla="*/ 10 w 23" name="T110"/>
              <a:gd fmla="*/ 79 h 97" name="T111"/>
              <a:gd fmla="*/ 9 w 23" name="T112"/>
              <a:gd fmla="*/ 81 h 97" name="T113"/>
              <a:gd fmla="*/ 10 w 23" name="T114"/>
              <a:gd fmla="*/ 81 h 97" name="T115"/>
              <a:gd fmla="*/ 10 w 23" name="T116"/>
              <a:gd fmla="*/ 79 h 9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7" w="23">
                <a:moveTo>
                  <a:pt x="23" y="44"/>
                </a:moveTo>
                <a:cubicBezTo>
                  <a:pt x="23" y="50"/>
                  <a:pt x="23" y="55"/>
                  <a:pt x="23" y="60"/>
                </a:cubicBezTo>
                <a:cubicBezTo>
                  <a:pt x="23" y="65"/>
                  <a:pt x="22" y="69"/>
                  <a:pt x="20" y="74"/>
                </a:cubicBezTo>
                <a:cubicBezTo>
                  <a:pt x="19" y="78"/>
                  <a:pt x="17" y="81"/>
                  <a:pt x="15" y="85"/>
                </a:cubicBezTo>
                <a:cubicBezTo>
                  <a:pt x="14" y="86"/>
                  <a:pt x="14" y="88"/>
                  <a:pt x="14" y="89"/>
                </a:cubicBezTo>
                <a:cubicBezTo>
                  <a:pt x="14" y="90"/>
                  <a:pt x="14" y="90"/>
                  <a:pt x="14" y="90"/>
                </a:cubicBezTo>
                <a:cubicBezTo>
                  <a:pt x="15" y="91"/>
                  <a:pt x="15" y="91"/>
                  <a:pt x="15" y="92"/>
                </a:cubicBezTo>
                <a:cubicBezTo>
                  <a:pt x="15" y="93"/>
                  <a:pt x="14" y="94"/>
                  <a:pt x="13" y="94"/>
                </a:cubicBezTo>
                <a:cubicBezTo>
                  <a:pt x="13" y="94"/>
                  <a:pt x="12" y="95"/>
                  <a:pt x="11" y="95"/>
                </a:cubicBezTo>
                <a:cubicBezTo>
                  <a:pt x="10" y="95"/>
                  <a:pt x="10" y="95"/>
                  <a:pt x="10" y="96"/>
                </a:cubicBezTo>
                <a:cubicBezTo>
                  <a:pt x="10" y="96"/>
                  <a:pt x="10" y="96"/>
                  <a:pt x="9" y="96"/>
                </a:cubicBezTo>
                <a:cubicBezTo>
                  <a:pt x="9" y="97"/>
                  <a:pt x="8" y="97"/>
                  <a:pt x="8" y="97"/>
                </a:cubicBezTo>
                <a:cubicBezTo>
                  <a:pt x="7" y="96"/>
                  <a:pt x="7" y="96"/>
                  <a:pt x="7" y="95"/>
                </a:cubicBezTo>
                <a:cubicBezTo>
                  <a:pt x="7" y="95"/>
                  <a:pt x="7" y="95"/>
                  <a:pt x="7" y="95"/>
                </a:cubicBezTo>
                <a:cubicBezTo>
                  <a:pt x="8" y="94"/>
                  <a:pt x="8" y="93"/>
                  <a:pt x="7" y="92"/>
                </a:cubicBezTo>
                <a:cubicBezTo>
                  <a:pt x="7" y="92"/>
                  <a:pt x="6" y="91"/>
                  <a:pt x="6" y="90"/>
                </a:cubicBezTo>
                <a:cubicBezTo>
                  <a:pt x="6" y="86"/>
                  <a:pt x="6" y="81"/>
                  <a:pt x="8" y="77"/>
                </a:cubicBezTo>
                <a:cubicBezTo>
                  <a:pt x="8" y="77"/>
                  <a:pt x="8" y="76"/>
                  <a:pt x="9" y="75"/>
                </a:cubicBezTo>
                <a:cubicBezTo>
                  <a:pt x="10" y="70"/>
                  <a:pt x="11" y="64"/>
                  <a:pt x="11" y="59"/>
                </a:cubicBezTo>
                <a:cubicBezTo>
                  <a:pt x="12" y="54"/>
                  <a:pt x="12" y="50"/>
                  <a:pt x="12" y="45"/>
                </a:cubicBezTo>
                <a:cubicBezTo>
                  <a:pt x="11" y="40"/>
                  <a:pt x="11" y="35"/>
                  <a:pt x="10" y="30"/>
                </a:cubicBezTo>
                <a:cubicBezTo>
                  <a:pt x="10" y="27"/>
                  <a:pt x="9" y="25"/>
                  <a:pt x="8" y="22"/>
                </a:cubicBezTo>
                <a:cubicBezTo>
                  <a:pt x="8" y="21"/>
                  <a:pt x="8" y="20"/>
                  <a:pt x="7" y="19"/>
                </a:cubicBezTo>
                <a:cubicBezTo>
                  <a:pt x="6" y="18"/>
                  <a:pt x="5" y="16"/>
                  <a:pt x="4" y="15"/>
                </a:cubicBezTo>
                <a:cubicBezTo>
                  <a:pt x="2" y="13"/>
                  <a:pt x="2" y="12"/>
                  <a:pt x="1" y="10"/>
                </a:cubicBezTo>
                <a:cubicBezTo>
                  <a:pt x="0" y="8"/>
                  <a:pt x="1" y="5"/>
                  <a:pt x="2" y="3"/>
                </a:cubicBezTo>
                <a:cubicBezTo>
                  <a:pt x="2" y="1"/>
                  <a:pt x="4" y="0"/>
                  <a:pt x="6" y="1"/>
                </a:cubicBezTo>
                <a:cubicBezTo>
                  <a:pt x="9" y="1"/>
                  <a:pt x="12" y="3"/>
                  <a:pt x="15" y="5"/>
                </a:cubicBezTo>
                <a:cubicBezTo>
                  <a:pt x="16" y="7"/>
                  <a:pt x="17" y="9"/>
                  <a:pt x="18" y="11"/>
                </a:cubicBezTo>
                <a:cubicBezTo>
                  <a:pt x="21" y="17"/>
                  <a:pt x="23" y="24"/>
                  <a:pt x="23" y="31"/>
                </a:cubicBezTo>
                <a:cubicBezTo>
                  <a:pt x="23" y="35"/>
                  <a:pt x="23" y="40"/>
                  <a:pt x="23" y="44"/>
                </a:cubicBezTo>
                <a:cubicBezTo>
                  <a:pt x="23" y="44"/>
                  <a:pt x="23" y="44"/>
                  <a:pt x="23" y="44"/>
                </a:cubicBezTo>
                <a:close/>
                <a:moveTo>
                  <a:pt x="8" y="4"/>
                </a:moveTo>
                <a:cubicBezTo>
                  <a:pt x="7" y="3"/>
                  <a:pt x="6" y="3"/>
                  <a:pt x="5" y="3"/>
                </a:cubicBezTo>
                <a:cubicBezTo>
                  <a:pt x="5" y="3"/>
                  <a:pt x="4" y="3"/>
                  <a:pt x="4" y="4"/>
                </a:cubicBezTo>
                <a:cubicBezTo>
                  <a:pt x="3" y="6"/>
                  <a:pt x="3" y="8"/>
                  <a:pt x="3" y="10"/>
                </a:cubicBezTo>
                <a:cubicBezTo>
                  <a:pt x="4" y="9"/>
                  <a:pt x="4" y="9"/>
                  <a:pt x="5" y="8"/>
                </a:cubicBezTo>
                <a:cubicBezTo>
                  <a:pt x="5" y="8"/>
                  <a:pt x="5" y="7"/>
                  <a:pt x="4" y="7"/>
                </a:cubicBezTo>
                <a:cubicBezTo>
                  <a:pt x="4" y="6"/>
                  <a:pt x="4" y="6"/>
                  <a:pt x="4" y="5"/>
                </a:cubicBezTo>
                <a:cubicBezTo>
                  <a:pt x="5" y="5"/>
                  <a:pt x="5" y="5"/>
                  <a:pt x="6" y="5"/>
                </a:cubicBezTo>
                <a:cubicBezTo>
                  <a:pt x="6" y="5"/>
                  <a:pt x="6" y="6"/>
                  <a:pt x="6" y="6"/>
                </a:cubicBezTo>
                <a:cubicBezTo>
                  <a:pt x="7" y="6"/>
                  <a:pt x="7" y="6"/>
                  <a:pt x="7" y="6"/>
                </a:cubicBezTo>
                <a:cubicBezTo>
                  <a:pt x="8" y="5"/>
                  <a:pt x="8" y="4"/>
                  <a:pt x="8" y="4"/>
                </a:cubicBezTo>
                <a:close/>
                <a:moveTo>
                  <a:pt x="11" y="21"/>
                </a:moveTo>
                <a:cubicBezTo>
                  <a:pt x="11" y="20"/>
                  <a:pt x="10" y="18"/>
                  <a:pt x="9" y="17"/>
                </a:cubicBezTo>
                <a:cubicBezTo>
                  <a:pt x="10" y="18"/>
                  <a:pt x="10" y="20"/>
                  <a:pt x="11" y="21"/>
                </a:cubicBezTo>
                <a:close/>
                <a:moveTo>
                  <a:pt x="9" y="8"/>
                </a:moveTo>
                <a:cubicBezTo>
                  <a:pt x="9" y="9"/>
                  <a:pt x="10" y="9"/>
                  <a:pt x="10" y="10"/>
                </a:cubicBezTo>
                <a:cubicBezTo>
                  <a:pt x="10" y="9"/>
                  <a:pt x="10" y="8"/>
                  <a:pt x="9" y="8"/>
                </a:cubicBezTo>
                <a:close/>
                <a:moveTo>
                  <a:pt x="15" y="13"/>
                </a:moveTo>
                <a:cubicBezTo>
                  <a:pt x="15" y="13"/>
                  <a:pt x="15" y="13"/>
                  <a:pt x="15" y="13"/>
                </a:cubicBezTo>
                <a:cubicBezTo>
                  <a:pt x="15" y="15"/>
                  <a:pt x="16" y="16"/>
                  <a:pt x="16" y="17"/>
                </a:cubicBezTo>
                <a:cubicBezTo>
                  <a:pt x="16" y="17"/>
                  <a:pt x="16" y="17"/>
                  <a:pt x="16" y="17"/>
                </a:cubicBezTo>
                <a:cubicBezTo>
                  <a:pt x="16" y="16"/>
                  <a:pt x="15" y="14"/>
                  <a:pt x="15" y="13"/>
                </a:cubicBezTo>
                <a:close/>
                <a:moveTo>
                  <a:pt x="10" y="79"/>
                </a:moveTo>
                <a:cubicBezTo>
                  <a:pt x="10" y="79"/>
                  <a:pt x="10" y="79"/>
                  <a:pt x="10" y="79"/>
                </a:cubicBezTo>
                <a:cubicBezTo>
                  <a:pt x="10" y="80"/>
                  <a:pt x="10" y="80"/>
                  <a:pt x="9" y="81"/>
                </a:cubicBezTo>
                <a:cubicBezTo>
                  <a:pt x="9" y="81"/>
                  <a:pt x="9" y="81"/>
                  <a:pt x="10" y="81"/>
                </a:cubicBezTo>
                <a:cubicBezTo>
                  <a:pt x="10" y="80"/>
                  <a:pt x="10" y="80"/>
                  <a:pt x="10" y="7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76" name="Freeform 375"/>
          <p:cNvSpPr>
            <a:spLocks noEditPoints="1"/>
          </p:cNvSpPr>
          <p:nvPr/>
        </p:nvSpPr>
        <p:spPr bwMode="auto">
          <a:xfrm>
            <a:off x="9456738" y="3925888"/>
            <a:ext cx="52388" cy="254000"/>
          </a:xfrm>
          <a:custGeom>
            <a:gdLst>
              <a:gd fmla="*/ 18 w 21" name="T0"/>
              <a:gd fmla="*/ 9 h 103" name="T1"/>
              <a:gd fmla="*/ 19 w 21" name="T2"/>
              <a:gd fmla="*/ 10 h 103" name="T3"/>
              <a:gd fmla="*/ 18 w 21" name="T4"/>
              <a:gd fmla="*/ 11 h 103" name="T5"/>
              <a:gd fmla="*/ 17 w 21" name="T6"/>
              <a:gd fmla="*/ 12 h 103" name="T7"/>
              <a:gd fmla="*/ 13 w 21" name="T8"/>
              <a:gd fmla="*/ 22 h 103" name="T9"/>
              <a:gd fmla="*/ 11 w 21" name="T10"/>
              <a:gd fmla="*/ 26 h 103" name="T11"/>
              <a:gd fmla="*/ 8 w 21" name="T12"/>
              <a:gd fmla="*/ 39 h 103" name="T13"/>
              <a:gd fmla="*/ 8 w 21" name="T14"/>
              <a:gd fmla="*/ 44 h 103" name="T15"/>
              <a:gd fmla="*/ 12 w 21" name="T16"/>
              <a:gd fmla="*/ 69 h 103" name="T17"/>
              <a:gd fmla="*/ 15 w 21" name="T18"/>
              <a:gd fmla="*/ 78 h 103" name="T19"/>
              <a:gd fmla="*/ 20 w 21" name="T20"/>
              <a:gd fmla="*/ 95 h 103" name="T21"/>
              <a:gd fmla="*/ 21 w 21" name="T22"/>
              <a:gd fmla="*/ 100 h 103" name="T23"/>
              <a:gd fmla="*/ 21 w 21" name="T24"/>
              <a:gd fmla="*/ 101 h 103" name="T25"/>
              <a:gd fmla="*/ 19 w 21" name="T26"/>
              <a:gd fmla="*/ 102 h 103" name="T27"/>
              <a:gd fmla="*/ 18 w 21" name="T28"/>
              <a:gd fmla="*/ 102 h 103" name="T29"/>
              <a:gd fmla="*/ 16 w 21" name="T30"/>
              <a:gd fmla="*/ 100 h 103" name="T31"/>
              <a:gd fmla="*/ 7 w 21" name="T32"/>
              <a:gd fmla="*/ 83 h 103" name="T33"/>
              <a:gd fmla="*/ 3 w 21" name="T34"/>
              <a:gd fmla="*/ 72 h 103" name="T35"/>
              <a:gd fmla="*/ 0 w 21" name="T36"/>
              <a:gd fmla="*/ 59 h 103" name="T37"/>
              <a:gd fmla="*/ 0 w 21" name="T38"/>
              <a:gd fmla="*/ 45 h 103" name="T39"/>
              <a:gd fmla="*/ 2 w 21" name="T40"/>
              <a:gd fmla="*/ 27 h 103" name="T41"/>
              <a:gd fmla="*/ 5 w 21" name="T42"/>
              <a:gd fmla="*/ 14 h 103" name="T43"/>
              <a:gd fmla="*/ 7 w 21" name="T44"/>
              <a:gd fmla="*/ 7 h 103" name="T45"/>
              <a:gd fmla="*/ 8 w 21" name="T46"/>
              <a:gd fmla="*/ 6 h 103" name="T47"/>
              <a:gd fmla="*/ 10 w 21" name="T48"/>
              <a:gd fmla="*/ 3 h 103" name="T49"/>
              <a:gd fmla="*/ 11 w 21" name="T50"/>
              <a:gd fmla="*/ 2 h 103" name="T51"/>
              <a:gd fmla="*/ 18 w 21" name="T52"/>
              <a:gd fmla="*/ 1 h 103" name="T53"/>
              <a:gd fmla="*/ 20 w 21" name="T54"/>
              <a:gd fmla="*/ 4 h 103" name="T55"/>
              <a:gd fmla="*/ 18 w 21" name="T56"/>
              <a:gd fmla="*/ 9 h 103" name="T57"/>
              <a:gd fmla="*/ 5 w 21" name="T58"/>
              <a:gd fmla="*/ 39 h 103" name="T59"/>
              <a:gd fmla="*/ 5 w 21" name="T60"/>
              <a:gd fmla="*/ 47 h 103" name="T61"/>
              <a:gd fmla="*/ 5 w 21" name="T62"/>
              <a:gd fmla="*/ 39 h 103" name="T63"/>
              <a:gd fmla="*/ 9 w 21" name="T64"/>
              <a:gd fmla="*/ 65 h 103" name="T65"/>
              <a:gd fmla="*/ 7 w 21" name="T66"/>
              <a:gd fmla="*/ 58 h 103" name="T67"/>
              <a:gd fmla="*/ 9 w 21" name="T68"/>
              <a:gd fmla="*/ 65 h 103" name="T69"/>
              <a:gd fmla="*/ 15 w 21" name="T70"/>
              <a:gd fmla="*/ 6 h 103" name="T71"/>
              <a:gd fmla="*/ 14 w 21" name="T72"/>
              <a:gd fmla="*/ 5 h 103" name="T73"/>
              <a:gd fmla="*/ 13 w 21" name="T74"/>
              <a:gd fmla="*/ 6 h 103" name="T75"/>
              <a:gd fmla="*/ 15 w 21" name="T76"/>
              <a:gd fmla="*/ 6 h 103" name="T77"/>
              <a:gd fmla="*/ 18 w 21" name="T78"/>
              <a:gd fmla="*/ 3 h 103" name="T79"/>
              <a:gd fmla="*/ 17 w 21" name="T80"/>
              <a:gd fmla="*/ 3 h 103" name="T81"/>
              <a:gd fmla="*/ 17 w 21" name="T82"/>
              <a:gd fmla="*/ 5 h 103" name="T83"/>
              <a:gd fmla="*/ 18 w 21" name="T84"/>
              <a:gd fmla="*/ 3 h 10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03" w="21">
                <a:moveTo>
                  <a:pt x="18" y="9"/>
                </a:moveTo>
                <a:cubicBezTo>
                  <a:pt x="18" y="9"/>
                  <a:pt x="18" y="9"/>
                  <a:pt x="19" y="10"/>
                </a:cubicBezTo>
                <a:cubicBezTo>
                  <a:pt x="19" y="10"/>
                  <a:pt x="19" y="11"/>
                  <a:pt x="18" y="11"/>
                </a:cubicBezTo>
                <a:cubicBezTo>
                  <a:pt x="17" y="12"/>
                  <a:pt x="17" y="12"/>
                  <a:pt x="17" y="12"/>
                </a:cubicBezTo>
                <a:cubicBezTo>
                  <a:pt x="16" y="16"/>
                  <a:pt x="14" y="19"/>
                  <a:pt x="13" y="22"/>
                </a:cubicBezTo>
                <a:cubicBezTo>
                  <a:pt x="12" y="23"/>
                  <a:pt x="11" y="25"/>
                  <a:pt x="11" y="26"/>
                </a:cubicBezTo>
                <a:cubicBezTo>
                  <a:pt x="10" y="31"/>
                  <a:pt x="9" y="35"/>
                  <a:pt x="8" y="39"/>
                </a:cubicBezTo>
                <a:cubicBezTo>
                  <a:pt x="8" y="41"/>
                  <a:pt x="8" y="42"/>
                  <a:pt x="8" y="44"/>
                </a:cubicBezTo>
                <a:cubicBezTo>
                  <a:pt x="9" y="53"/>
                  <a:pt x="10" y="61"/>
                  <a:pt x="12" y="69"/>
                </a:cubicBezTo>
                <a:cubicBezTo>
                  <a:pt x="13" y="72"/>
                  <a:pt x="14" y="75"/>
                  <a:pt x="15" y="78"/>
                </a:cubicBezTo>
                <a:cubicBezTo>
                  <a:pt x="17" y="83"/>
                  <a:pt x="18" y="89"/>
                  <a:pt x="20" y="95"/>
                </a:cubicBezTo>
                <a:cubicBezTo>
                  <a:pt x="21" y="96"/>
                  <a:pt x="21" y="98"/>
                  <a:pt x="21" y="100"/>
                </a:cubicBezTo>
                <a:cubicBezTo>
                  <a:pt x="21" y="100"/>
                  <a:pt x="21" y="101"/>
                  <a:pt x="21" y="101"/>
                </a:cubicBezTo>
                <a:cubicBezTo>
                  <a:pt x="21" y="103"/>
                  <a:pt x="20" y="103"/>
                  <a:pt x="19" y="102"/>
                </a:cubicBezTo>
                <a:cubicBezTo>
                  <a:pt x="19" y="102"/>
                  <a:pt x="18" y="102"/>
                  <a:pt x="18" y="102"/>
                </a:cubicBezTo>
                <a:cubicBezTo>
                  <a:pt x="17" y="102"/>
                  <a:pt x="17" y="102"/>
                  <a:pt x="16" y="100"/>
                </a:cubicBezTo>
                <a:cubicBezTo>
                  <a:pt x="12" y="95"/>
                  <a:pt x="9" y="89"/>
                  <a:pt x="7" y="83"/>
                </a:cubicBezTo>
                <a:cubicBezTo>
                  <a:pt x="5" y="80"/>
                  <a:pt x="4" y="76"/>
                  <a:pt x="3" y="72"/>
                </a:cubicBezTo>
                <a:cubicBezTo>
                  <a:pt x="2" y="68"/>
                  <a:pt x="1" y="63"/>
                  <a:pt x="0" y="59"/>
                </a:cubicBezTo>
                <a:cubicBezTo>
                  <a:pt x="0" y="54"/>
                  <a:pt x="0" y="49"/>
                  <a:pt x="0" y="45"/>
                </a:cubicBezTo>
                <a:cubicBezTo>
                  <a:pt x="0" y="39"/>
                  <a:pt x="1" y="33"/>
                  <a:pt x="2" y="27"/>
                </a:cubicBezTo>
                <a:cubicBezTo>
                  <a:pt x="2" y="23"/>
                  <a:pt x="3" y="18"/>
                  <a:pt x="5" y="14"/>
                </a:cubicBezTo>
                <a:cubicBezTo>
                  <a:pt x="6" y="12"/>
                  <a:pt x="7" y="10"/>
                  <a:pt x="7" y="7"/>
                </a:cubicBezTo>
                <a:cubicBezTo>
                  <a:pt x="8" y="7"/>
                  <a:pt x="8" y="7"/>
                  <a:pt x="8" y="6"/>
                </a:cubicBezTo>
                <a:cubicBezTo>
                  <a:pt x="7" y="4"/>
                  <a:pt x="8" y="3"/>
                  <a:pt x="10" y="3"/>
                </a:cubicBezTo>
                <a:cubicBezTo>
                  <a:pt x="10" y="3"/>
                  <a:pt x="10" y="3"/>
                  <a:pt x="11" y="2"/>
                </a:cubicBezTo>
                <a:cubicBezTo>
                  <a:pt x="13" y="0"/>
                  <a:pt x="16" y="0"/>
                  <a:pt x="18" y="1"/>
                </a:cubicBezTo>
                <a:cubicBezTo>
                  <a:pt x="20" y="1"/>
                  <a:pt x="21" y="2"/>
                  <a:pt x="20" y="4"/>
                </a:cubicBezTo>
                <a:cubicBezTo>
                  <a:pt x="20" y="6"/>
                  <a:pt x="19" y="7"/>
                  <a:pt x="18" y="9"/>
                </a:cubicBezTo>
                <a:close/>
                <a:moveTo>
                  <a:pt x="5" y="39"/>
                </a:moveTo>
                <a:cubicBezTo>
                  <a:pt x="5" y="42"/>
                  <a:pt x="5" y="44"/>
                  <a:pt x="5" y="47"/>
                </a:cubicBezTo>
                <a:cubicBezTo>
                  <a:pt x="5" y="44"/>
                  <a:pt x="6" y="42"/>
                  <a:pt x="5" y="39"/>
                </a:cubicBezTo>
                <a:close/>
                <a:moveTo>
                  <a:pt x="9" y="65"/>
                </a:moveTo>
                <a:cubicBezTo>
                  <a:pt x="8" y="62"/>
                  <a:pt x="8" y="60"/>
                  <a:pt x="7" y="58"/>
                </a:cubicBezTo>
                <a:cubicBezTo>
                  <a:pt x="7" y="60"/>
                  <a:pt x="8" y="63"/>
                  <a:pt x="9" y="65"/>
                </a:cubicBezTo>
                <a:close/>
                <a:moveTo>
                  <a:pt x="15" y="6"/>
                </a:moveTo>
                <a:cubicBezTo>
                  <a:pt x="15" y="5"/>
                  <a:pt x="15" y="5"/>
                  <a:pt x="14" y="5"/>
                </a:cubicBezTo>
                <a:cubicBezTo>
                  <a:pt x="14" y="4"/>
                  <a:pt x="13" y="5"/>
                  <a:pt x="13" y="6"/>
                </a:cubicBezTo>
                <a:cubicBezTo>
                  <a:pt x="14" y="6"/>
                  <a:pt x="14" y="6"/>
                  <a:pt x="15" y="6"/>
                </a:cubicBezTo>
                <a:close/>
                <a:moveTo>
                  <a:pt x="18" y="3"/>
                </a:moveTo>
                <a:cubicBezTo>
                  <a:pt x="17" y="3"/>
                  <a:pt x="17" y="3"/>
                  <a:pt x="17" y="3"/>
                </a:cubicBezTo>
                <a:cubicBezTo>
                  <a:pt x="17" y="4"/>
                  <a:pt x="17" y="4"/>
                  <a:pt x="17" y="5"/>
                </a:cubicBezTo>
                <a:cubicBezTo>
                  <a:pt x="18" y="4"/>
                  <a:pt x="18" y="4"/>
                  <a:pt x="18"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77" name="Freeform 376"/>
          <p:cNvSpPr>
            <a:spLocks noEditPoints="1"/>
          </p:cNvSpPr>
          <p:nvPr/>
        </p:nvSpPr>
        <p:spPr bwMode="auto">
          <a:xfrm>
            <a:off x="9672638" y="3895726"/>
            <a:ext cx="117475" cy="106363"/>
          </a:xfrm>
          <a:custGeom>
            <a:gdLst>
              <a:gd fmla="*/ 35 w 48" name="T0"/>
              <a:gd fmla="*/ 11 h 43" name="T1"/>
              <a:gd fmla="*/ 31 w 48" name="T2"/>
              <a:gd fmla="*/ 19 h 43" name="T3"/>
              <a:gd fmla="*/ 28 w 48" name="T4"/>
              <a:gd fmla="*/ 32 h 43" name="T5"/>
              <a:gd fmla="*/ 25 w 48" name="T6"/>
              <a:gd fmla="*/ 35 h 43" name="T7"/>
              <a:gd fmla="*/ 23 w 48" name="T8"/>
              <a:gd fmla="*/ 32 h 43" name="T9"/>
              <a:gd fmla="*/ 24 w 48" name="T10"/>
              <a:gd fmla="*/ 20 h 43" name="T11"/>
              <a:gd fmla="*/ 24 w 48" name="T12"/>
              <a:gd fmla="*/ 13 h 43" name="T13"/>
              <a:gd fmla="*/ 20 w 48" name="T14"/>
              <a:gd fmla="*/ 14 h 43" name="T15"/>
              <a:gd fmla="*/ 13 w 48" name="T16"/>
              <a:gd fmla="*/ 27 h 43" name="T17"/>
              <a:gd fmla="*/ 9 w 48" name="T18"/>
              <a:gd fmla="*/ 41 h 43" name="T19"/>
              <a:gd fmla="*/ 6 w 48" name="T20"/>
              <a:gd fmla="*/ 41 h 43" name="T21"/>
              <a:gd fmla="*/ 3 w 48" name="T22"/>
              <a:gd fmla="*/ 42 h 43" name="T23"/>
              <a:gd fmla="*/ 0 w 48" name="T24"/>
              <a:gd fmla="*/ 39 h 43" name="T25"/>
              <a:gd fmla="*/ 3 w 48" name="T26"/>
              <a:gd fmla="*/ 38 h 43" name="T27"/>
              <a:gd fmla="*/ 3 w 48" name="T28"/>
              <a:gd fmla="*/ 18 h 43" name="T29"/>
              <a:gd fmla="*/ 4 w 48" name="T30"/>
              <a:gd fmla="*/ 7 h 43" name="T31"/>
              <a:gd fmla="*/ 6 w 48" name="T32"/>
              <a:gd fmla="*/ 2 h 43" name="T33"/>
              <a:gd fmla="*/ 12 w 48" name="T34"/>
              <a:gd fmla="*/ 2 h 43" name="T35"/>
              <a:gd fmla="*/ 11 w 48" name="T36"/>
              <a:gd fmla="*/ 6 h 43" name="T37"/>
              <a:gd fmla="*/ 11 w 48" name="T38"/>
              <a:gd fmla="*/ 16 h 43" name="T39"/>
              <a:gd fmla="*/ 12 w 48" name="T40"/>
              <a:gd fmla="*/ 13 h 43" name="T41"/>
              <a:gd fmla="*/ 22 w 48" name="T42"/>
              <a:gd fmla="*/ 3 h 43" name="T43"/>
              <a:gd fmla="*/ 30 w 48" name="T44"/>
              <a:gd fmla="*/ 9 h 43" name="T45"/>
              <a:gd fmla="*/ 39 w 48" name="T46"/>
              <a:gd fmla="*/ 5 h 43" name="T47"/>
              <a:gd fmla="*/ 47 w 48" name="T48"/>
              <a:gd fmla="*/ 15 h 43" name="T49"/>
              <a:gd fmla="*/ 47 w 48" name="T50"/>
              <a:gd fmla="*/ 32 h 43" name="T51"/>
              <a:gd fmla="*/ 48 w 48" name="T52"/>
              <a:gd fmla="*/ 35 h 43" name="T53"/>
              <a:gd fmla="*/ 45 w 48" name="T54"/>
              <a:gd fmla="*/ 38 h 43" name="T55"/>
              <a:gd fmla="*/ 42 w 48" name="T56"/>
              <a:gd fmla="*/ 40 h 43" name="T57"/>
              <a:gd fmla="*/ 39 w 48" name="T58"/>
              <a:gd fmla="*/ 34 h 43" name="T59"/>
              <a:gd fmla="*/ 42 w 48" name="T60"/>
              <a:gd fmla="*/ 19 h 43" name="T61"/>
              <a:gd fmla="*/ 39 w 48" name="T62"/>
              <a:gd fmla="*/ 8 h 43" name="T63"/>
              <a:gd fmla="*/ 13 w 48" name="T64"/>
              <a:gd fmla="*/ 20 h 43" name="T65"/>
              <a:gd fmla="*/ 13 w 48" name="T66"/>
              <a:gd fmla="*/ 19 h 43"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43" w="48">
                <a:moveTo>
                  <a:pt x="39" y="8"/>
                </a:moveTo>
                <a:cubicBezTo>
                  <a:pt x="37" y="9"/>
                  <a:pt x="36" y="10"/>
                  <a:pt x="35" y="11"/>
                </a:cubicBezTo>
                <a:cubicBezTo>
                  <a:pt x="34" y="13"/>
                  <a:pt x="33" y="15"/>
                  <a:pt x="31" y="18"/>
                </a:cubicBezTo>
                <a:cubicBezTo>
                  <a:pt x="31" y="18"/>
                  <a:pt x="31" y="19"/>
                  <a:pt x="31" y="19"/>
                </a:cubicBezTo>
                <a:cubicBezTo>
                  <a:pt x="31" y="22"/>
                  <a:pt x="31" y="25"/>
                  <a:pt x="30" y="27"/>
                </a:cubicBezTo>
                <a:cubicBezTo>
                  <a:pt x="29" y="29"/>
                  <a:pt x="29" y="31"/>
                  <a:pt x="28" y="32"/>
                </a:cubicBezTo>
                <a:cubicBezTo>
                  <a:pt x="28" y="33"/>
                  <a:pt x="28" y="33"/>
                  <a:pt x="27" y="34"/>
                </a:cubicBezTo>
                <a:cubicBezTo>
                  <a:pt x="27" y="35"/>
                  <a:pt x="26" y="35"/>
                  <a:pt x="25" y="35"/>
                </a:cubicBezTo>
                <a:cubicBezTo>
                  <a:pt x="24" y="35"/>
                  <a:pt x="23" y="34"/>
                  <a:pt x="23" y="33"/>
                </a:cubicBezTo>
                <a:cubicBezTo>
                  <a:pt x="23" y="33"/>
                  <a:pt x="23" y="32"/>
                  <a:pt x="23" y="32"/>
                </a:cubicBezTo>
                <a:cubicBezTo>
                  <a:pt x="23" y="31"/>
                  <a:pt x="23" y="29"/>
                  <a:pt x="23" y="28"/>
                </a:cubicBezTo>
                <a:cubicBezTo>
                  <a:pt x="23" y="25"/>
                  <a:pt x="24" y="23"/>
                  <a:pt x="24" y="20"/>
                </a:cubicBezTo>
                <a:cubicBezTo>
                  <a:pt x="24" y="19"/>
                  <a:pt x="25" y="18"/>
                  <a:pt x="25" y="18"/>
                </a:cubicBezTo>
                <a:cubicBezTo>
                  <a:pt x="25" y="16"/>
                  <a:pt x="24" y="14"/>
                  <a:pt x="24" y="13"/>
                </a:cubicBezTo>
                <a:cubicBezTo>
                  <a:pt x="24" y="12"/>
                  <a:pt x="24" y="12"/>
                  <a:pt x="24" y="11"/>
                </a:cubicBezTo>
                <a:cubicBezTo>
                  <a:pt x="23" y="12"/>
                  <a:pt x="21" y="13"/>
                  <a:pt x="20" y="14"/>
                </a:cubicBezTo>
                <a:cubicBezTo>
                  <a:pt x="17" y="17"/>
                  <a:pt x="15" y="21"/>
                  <a:pt x="13" y="24"/>
                </a:cubicBezTo>
                <a:cubicBezTo>
                  <a:pt x="13" y="25"/>
                  <a:pt x="13" y="26"/>
                  <a:pt x="13" y="27"/>
                </a:cubicBezTo>
                <a:cubicBezTo>
                  <a:pt x="13" y="31"/>
                  <a:pt x="12" y="34"/>
                  <a:pt x="12" y="38"/>
                </a:cubicBezTo>
                <a:cubicBezTo>
                  <a:pt x="12" y="40"/>
                  <a:pt x="11" y="41"/>
                  <a:pt x="9" y="41"/>
                </a:cubicBezTo>
                <a:cubicBezTo>
                  <a:pt x="9" y="41"/>
                  <a:pt x="9" y="42"/>
                  <a:pt x="8" y="42"/>
                </a:cubicBezTo>
                <a:cubicBezTo>
                  <a:pt x="7" y="43"/>
                  <a:pt x="7" y="42"/>
                  <a:pt x="6" y="41"/>
                </a:cubicBezTo>
                <a:cubicBezTo>
                  <a:pt x="6" y="41"/>
                  <a:pt x="6" y="41"/>
                  <a:pt x="6" y="41"/>
                </a:cubicBezTo>
                <a:cubicBezTo>
                  <a:pt x="5" y="42"/>
                  <a:pt x="4" y="42"/>
                  <a:pt x="3" y="42"/>
                </a:cubicBezTo>
                <a:cubicBezTo>
                  <a:pt x="2" y="43"/>
                  <a:pt x="2" y="43"/>
                  <a:pt x="1" y="42"/>
                </a:cubicBezTo>
                <a:cubicBezTo>
                  <a:pt x="0" y="42"/>
                  <a:pt x="0" y="40"/>
                  <a:pt x="0" y="39"/>
                </a:cubicBezTo>
                <a:cubicBezTo>
                  <a:pt x="0" y="38"/>
                  <a:pt x="1" y="38"/>
                  <a:pt x="2" y="38"/>
                </a:cubicBezTo>
                <a:cubicBezTo>
                  <a:pt x="2" y="38"/>
                  <a:pt x="2" y="38"/>
                  <a:pt x="3" y="38"/>
                </a:cubicBezTo>
                <a:cubicBezTo>
                  <a:pt x="3" y="37"/>
                  <a:pt x="3" y="37"/>
                  <a:pt x="3" y="37"/>
                </a:cubicBezTo>
                <a:cubicBezTo>
                  <a:pt x="2" y="31"/>
                  <a:pt x="2" y="24"/>
                  <a:pt x="3" y="18"/>
                </a:cubicBezTo>
                <a:cubicBezTo>
                  <a:pt x="3" y="15"/>
                  <a:pt x="3" y="12"/>
                  <a:pt x="3" y="9"/>
                </a:cubicBezTo>
                <a:cubicBezTo>
                  <a:pt x="3" y="8"/>
                  <a:pt x="3" y="7"/>
                  <a:pt x="4" y="7"/>
                </a:cubicBezTo>
                <a:cubicBezTo>
                  <a:pt x="4" y="6"/>
                  <a:pt x="4" y="5"/>
                  <a:pt x="4" y="4"/>
                </a:cubicBezTo>
                <a:cubicBezTo>
                  <a:pt x="4" y="3"/>
                  <a:pt x="5" y="2"/>
                  <a:pt x="6" y="2"/>
                </a:cubicBezTo>
                <a:cubicBezTo>
                  <a:pt x="7" y="1"/>
                  <a:pt x="7" y="1"/>
                  <a:pt x="8" y="1"/>
                </a:cubicBezTo>
                <a:cubicBezTo>
                  <a:pt x="9" y="0"/>
                  <a:pt x="11" y="0"/>
                  <a:pt x="12" y="2"/>
                </a:cubicBezTo>
                <a:cubicBezTo>
                  <a:pt x="12" y="3"/>
                  <a:pt x="12" y="3"/>
                  <a:pt x="11" y="4"/>
                </a:cubicBezTo>
                <a:cubicBezTo>
                  <a:pt x="11" y="4"/>
                  <a:pt x="11" y="5"/>
                  <a:pt x="11" y="6"/>
                </a:cubicBezTo>
                <a:cubicBezTo>
                  <a:pt x="11" y="9"/>
                  <a:pt x="11" y="12"/>
                  <a:pt x="11" y="15"/>
                </a:cubicBezTo>
                <a:cubicBezTo>
                  <a:pt x="11" y="15"/>
                  <a:pt x="11" y="15"/>
                  <a:pt x="11" y="16"/>
                </a:cubicBezTo>
                <a:cubicBezTo>
                  <a:pt x="11" y="16"/>
                  <a:pt x="11" y="15"/>
                  <a:pt x="11" y="15"/>
                </a:cubicBezTo>
                <a:cubicBezTo>
                  <a:pt x="12" y="14"/>
                  <a:pt x="12" y="14"/>
                  <a:pt x="12" y="13"/>
                </a:cubicBezTo>
                <a:cubicBezTo>
                  <a:pt x="14" y="9"/>
                  <a:pt x="17" y="7"/>
                  <a:pt x="20" y="4"/>
                </a:cubicBezTo>
                <a:cubicBezTo>
                  <a:pt x="21" y="4"/>
                  <a:pt x="22" y="3"/>
                  <a:pt x="22" y="3"/>
                </a:cubicBezTo>
                <a:cubicBezTo>
                  <a:pt x="24" y="3"/>
                  <a:pt x="25" y="4"/>
                  <a:pt x="26" y="5"/>
                </a:cubicBezTo>
                <a:cubicBezTo>
                  <a:pt x="28" y="6"/>
                  <a:pt x="29" y="8"/>
                  <a:pt x="30" y="9"/>
                </a:cubicBezTo>
                <a:cubicBezTo>
                  <a:pt x="30" y="9"/>
                  <a:pt x="30" y="9"/>
                  <a:pt x="30" y="8"/>
                </a:cubicBezTo>
                <a:cubicBezTo>
                  <a:pt x="33" y="6"/>
                  <a:pt x="35" y="5"/>
                  <a:pt x="39" y="5"/>
                </a:cubicBezTo>
                <a:cubicBezTo>
                  <a:pt x="42" y="5"/>
                  <a:pt x="44" y="6"/>
                  <a:pt x="45" y="9"/>
                </a:cubicBezTo>
                <a:cubicBezTo>
                  <a:pt x="46" y="11"/>
                  <a:pt x="47" y="13"/>
                  <a:pt x="47" y="15"/>
                </a:cubicBezTo>
                <a:cubicBezTo>
                  <a:pt x="48" y="20"/>
                  <a:pt x="48" y="24"/>
                  <a:pt x="48" y="29"/>
                </a:cubicBezTo>
                <a:cubicBezTo>
                  <a:pt x="48" y="30"/>
                  <a:pt x="48" y="30"/>
                  <a:pt x="47" y="32"/>
                </a:cubicBezTo>
                <a:cubicBezTo>
                  <a:pt x="47" y="32"/>
                  <a:pt x="47" y="32"/>
                  <a:pt x="48" y="32"/>
                </a:cubicBezTo>
                <a:cubicBezTo>
                  <a:pt x="48" y="33"/>
                  <a:pt x="48" y="34"/>
                  <a:pt x="48" y="35"/>
                </a:cubicBezTo>
                <a:cubicBezTo>
                  <a:pt x="47" y="35"/>
                  <a:pt x="47" y="36"/>
                  <a:pt x="47" y="36"/>
                </a:cubicBezTo>
                <a:cubicBezTo>
                  <a:pt x="46" y="37"/>
                  <a:pt x="46" y="38"/>
                  <a:pt x="45" y="38"/>
                </a:cubicBezTo>
                <a:cubicBezTo>
                  <a:pt x="45" y="38"/>
                  <a:pt x="45" y="39"/>
                  <a:pt x="44" y="39"/>
                </a:cubicBezTo>
                <a:cubicBezTo>
                  <a:pt x="44" y="40"/>
                  <a:pt x="43" y="40"/>
                  <a:pt x="42" y="40"/>
                </a:cubicBezTo>
                <a:cubicBezTo>
                  <a:pt x="41" y="38"/>
                  <a:pt x="40" y="37"/>
                  <a:pt x="39" y="36"/>
                </a:cubicBezTo>
                <a:cubicBezTo>
                  <a:pt x="39" y="35"/>
                  <a:pt x="39" y="34"/>
                  <a:pt x="39" y="34"/>
                </a:cubicBezTo>
                <a:cubicBezTo>
                  <a:pt x="40" y="31"/>
                  <a:pt x="40" y="28"/>
                  <a:pt x="41" y="26"/>
                </a:cubicBezTo>
                <a:cubicBezTo>
                  <a:pt x="42" y="23"/>
                  <a:pt x="42" y="21"/>
                  <a:pt x="42" y="19"/>
                </a:cubicBezTo>
                <a:cubicBezTo>
                  <a:pt x="42" y="16"/>
                  <a:pt x="42" y="14"/>
                  <a:pt x="41" y="11"/>
                </a:cubicBezTo>
                <a:cubicBezTo>
                  <a:pt x="40" y="10"/>
                  <a:pt x="40" y="9"/>
                  <a:pt x="39" y="8"/>
                </a:cubicBezTo>
                <a:close/>
                <a:moveTo>
                  <a:pt x="12" y="20"/>
                </a:moveTo>
                <a:cubicBezTo>
                  <a:pt x="12" y="20"/>
                  <a:pt x="13" y="20"/>
                  <a:pt x="13" y="20"/>
                </a:cubicBezTo>
                <a:cubicBezTo>
                  <a:pt x="13" y="19"/>
                  <a:pt x="13" y="18"/>
                  <a:pt x="14" y="18"/>
                </a:cubicBezTo>
                <a:cubicBezTo>
                  <a:pt x="13" y="18"/>
                  <a:pt x="13" y="18"/>
                  <a:pt x="13" y="19"/>
                </a:cubicBezTo>
                <a:cubicBezTo>
                  <a:pt x="13" y="19"/>
                  <a:pt x="13" y="19"/>
                  <a:pt x="12" y="2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78" name="Freeform 377"/>
          <p:cNvSpPr>
            <a:spLocks noEditPoints="1"/>
          </p:cNvSpPr>
          <p:nvPr/>
        </p:nvSpPr>
        <p:spPr bwMode="auto">
          <a:xfrm>
            <a:off x="9785351" y="3906838"/>
            <a:ext cx="88900" cy="150813"/>
          </a:xfrm>
          <a:custGeom>
            <a:gdLst>
              <a:gd fmla="*/ 26 w 36" name="T0"/>
              <a:gd fmla="*/ 9 h 61" name="T1"/>
              <a:gd fmla="*/ 19 w 36" name="T2"/>
              <a:gd fmla="*/ 9 h 61" name="T3"/>
              <a:gd fmla="*/ 14 w 36" name="T4"/>
              <a:gd fmla="*/ 15 h 61" name="T5"/>
              <a:gd fmla="*/ 18 w 36" name="T6"/>
              <a:gd fmla="*/ 18 h 61" name="T7"/>
              <a:gd fmla="*/ 32 w 36" name="T8"/>
              <a:gd fmla="*/ 29 h 61" name="T9"/>
              <a:gd fmla="*/ 30 w 36" name="T10"/>
              <a:gd fmla="*/ 48 h 61" name="T11"/>
              <a:gd fmla="*/ 12 w 36" name="T12"/>
              <a:gd fmla="*/ 58 h 61" name="T13"/>
              <a:gd fmla="*/ 0 w 36" name="T14"/>
              <a:gd fmla="*/ 55 h 61" name="T15"/>
              <a:gd fmla="*/ 5 w 36" name="T16"/>
              <a:gd fmla="*/ 46 h 61" name="T17"/>
              <a:gd fmla="*/ 9 w 36" name="T18"/>
              <a:gd fmla="*/ 45 h 61" name="T19"/>
              <a:gd fmla="*/ 23 w 36" name="T20"/>
              <a:gd fmla="*/ 42 h 61" name="T21"/>
              <a:gd fmla="*/ 25 w 36" name="T22"/>
              <a:gd fmla="*/ 33 h 61" name="T23"/>
              <a:gd fmla="*/ 19 w 36" name="T24"/>
              <a:gd fmla="*/ 26 h 61" name="T25"/>
              <a:gd fmla="*/ 11 w 36" name="T26"/>
              <a:gd fmla="*/ 22 h 61" name="T27"/>
              <a:gd fmla="*/ 6 w 36" name="T28"/>
              <a:gd fmla="*/ 12 h 61" name="T29"/>
              <a:gd fmla="*/ 25 w 36" name="T30"/>
              <a:gd fmla="*/ 1 h 61" name="T31"/>
              <a:gd fmla="*/ 28 w 36" name="T32"/>
              <a:gd fmla="*/ 1 h 61" name="T33"/>
              <a:gd fmla="*/ 33 w 36" name="T34"/>
              <a:gd fmla="*/ 0 h 61" name="T35"/>
              <a:gd fmla="*/ 36 w 36" name="T36"/>
              <a:gd fmla="*/ 7 h 61" name="T37"/>
              <a:gd fmla="*/ 33 w 36" name="T38"/>
              <a:gd fmla="*/ 11 h 61" name="T39"/>
              <a:gd fmla="*/ 30 w 36" name="T40"/>
              <a:gd fmla="*/ 11 h 61" name="T41"/>
              <a:gd fmla="*/ 31 w 36" name="T42"/>
              <a:gd fmla="*/ 42 h 61" name="T43"/>
              <a:gd fmla="*/ 31 w 36" name="T44"/>
              <a:gd fmla="*/ 42 h 61" name="T45"/>
              <a:gd fmla="*/ 30 w 36" name="T46"/>
              <a:gd fmla="*/ 43 h 61" name="T47"/>
              <a:gd fmla="*/ 18 w 36" name="T48"/>
              <a:gd fmla="*/ 47 h 61" name="T49"/>
              <a:gd fmla="*/ 18 w 36" name="T50"/>
              <a:gd fmla="*/ 47 h 61" name="T51"/>
              <a:gd fmla="*/ 4 w 36" name="T52"/>
              <a:gd fmla="*/ 56 h 61" name="T53"/>
              <a:gd fmla="*/ 2 w 36" name="T54"/>
              <a:gd fmla="*/ 54 h 61" name="T55"/>
              <a:gd fmla="*/ 26 w 36" name="T56"/>
              <a:gd fmla="*/ 44 h 61" name="T57"/>
              <a:gd fmla="*/ 27 w 36" name="T58"/>
              <a:gd fmla="*/ 41 h 61" name="T59"/>
              <a:gd fmla="*/ 12 w 36" name="T60"/>
              <a:gd fmla="*/ 16 h 61" name="T61"/>
              <a:gd fmla="*/ 12 w 36" name="T62"/>
              <a:gd fmla="*/ 16 h 6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61" w="36">
                <a:moveTo>
                  <a:pt x="30" y="11"/>
                </a:moveTo>
                <a:cubicBezTo>
                  <a:pt x="29" y="11"/>
                  <a:pt x="27" y="10"/>
                  <a:pt x="26" y="9"/>
                </a:cubicBezTo>
                <a:cubicBezTo>
                  <a:pt x="24" y="9"/>
                  <a:pt x="23" y="8"/>
                  <a:pt x="21" y="8"/>
                </a:cubicBezTo>
                <a:cubicBezTo>
                  <a:pt x="20" y="8"/>
                  <a:pt x="20" y="9"/>
                  <a:pt x="19" y="9"/>
                </a:cubicBezTo>
                <a:cubicBezTo>
                  <a:pt x="18" y="10"/>
                  <a:pt x="17" y="11"/>
                  <a:pt x="16" y="13"/>
                </a:cubicBezTo>
                <a:cubicBezTo>
                  <a:pt x="16" y="13"/>
                  <a:pt x="15" y="14"/>
                  <a:pt x="14" y="15"/>
                </a:cubicBezTo>
                <a:cubicBezTo>
                  <a:pt x="14" y="15"/>
                  <a:pt x="15" y="16"/>
                  <a:pt x="15" y="16"/>
                </a:cubicBezTo>
                <a:cubicBezTo>
                  <a:pt x="16" y="17"/>
                  <a:pt x="17" y="18"/>
                  <a:pt x="18" y="18"/>
                </a:cubicBezTo>
                <a:cubicBezTo>
                  <a:pt x="20" y="19"/>
                  <a:pt x="22" y="20"/>
                  <a:pt x="24" y="21"/>
                </a:cubicBezTo>
                <a:cubicBezTo>
                  <a:pt x="27" y="23"/>
                  <a:pt x="30" y="26"/>
                  <a:pt x="32" y="29"/>
                </a:cubicBezTo>
                <a:cubicBezTo>
                  <a:pt x="34" y="33"/>
                  <a:pt x="35" y="37"/>
                  <a:pt x="34" y="41"/>
                </a:cubicBezTo>
                <a:cubicBezTo>
                  <a:pt x="33" y="44"/>
                  <a:pt x="31" y="46"/>
                  <a:pt x="30" y="48"/>
                </a:cubicBezTo>
                <a:cubicBezTo>
                  <a:pt x="26" y="52"/>
                  <a:pt x="21" y="55"/>
                  <a:pt x="16" y="57"/>
                </a:cubicBezTo>
                <a:cubicBezTo>
                  <a:pt x="14" y="57"/>
                  <a:pt x="13" y="57"/>
                  <a:pt x="12" y="58"/>
                </a:cubicBezTo>
                <a:cubicBezTo>
                  <a:pt x="10" y="58"/>
                  <a:pt x="9" y="58"/>
                  <a:pt x="8" y="59"/>
                </a:cubicBezTo>
                <a:cubicBezTo>
                  <a:pt x="5" y="61"/>
                  <a:pt x="1" y="58"/>
                  <a:pt x="0" y="55"/>
                </a:cubicBezTo>
                <a:cubicBezTo>
                  <a:pt x="0" y="52"/>
                  <a:pt x="0" y="49"/>
                  <a:pt x="1" y="46"/>
                </a:cubicBezTo>
                <a:cubicBezTo>
                  <a:pt x="2" y="45"/>
                  <a:pt x="3" y="45"/>
                  <a:pt x="5" y="46"/>
                </a:cubicBezTo>
                <a:cubicBezTo>
                  <a:pt x="6" y="46"/>
                  <a:pt x="6" y="47"/>
                  <a:pt x="7" y="46"/>
                </a:cubicBezTo>
                <a:cubicBezTo>
                  <a:pt x="7" y="45"/>
                  <a:pt x="8" y="45"/>
                  <a:pt x="9" y="45"/>
                </a:cubicBezTo>
                <a:cubicBezTo>
                  <a:pt x="12" y="44"/>
                  <a:pt x="15" y="44"/>
                  <a:pt x="18" y="43"/>
                </a:cubicBezTo>
                <a:cubicBezTo>
                  <a:pt x="20" y="43"/>
                  <a:pt x="21" y="42"/>
                  <a:pt x="23" y="42"/>
                </a:cubicBezTo>
                <a:cubicBezTo>
                  <a:pt x="23" y="41"/>
                  <a:pt x="24" y="41"/>
                  <a:pt x="24" y="41"/>
                </a:cubicBezTo>
                <a:cubicBezTo>
                  <a:pt x="25" y="38"/>
                  <a:pt x="25" y="36"/>
                  <a:pt x="25" y="33"/>
                </a:cubicBezTo>
                <a:cubicBezTo>
                  <a:pt x="25" y="32"/>
                  <a:pt x="24" y="32"/>
                  <a:pt x="24" y="31"/>
                </a:cubicBezTo>
                <a:cubicBezTo>
                  <a:pt x="22" y="29"/>
                  <a:pt x="20" y="28"/>
                  <a:pt x="19" y="26"/>
                </a:cubicBezTo>
                <a:cubicBezTo>
                  <a:pt x="17" y="25"/>
                  <a:pt x="16" y="24"/>
                  <a:pt x="14" y="24"/>
                </a:cubicBezTo>
                <a:cubicBezTo>
                  <a:pt x="13" y="23"/>
                  <a:pt x="12" y="23"/>
                  <a:pt x="11" y="22"/>
                </a:cubicBezTo>
                <a:cubicBezTo>
                  <a:pt x="9" y="22"/>
                  <a:pt x="8" y="20"/>
                  <a:pt x="6" y="19"/>
                </a:cubicBezTo>
                <a:cubicBezTo>
                  <a:pt x="5" y="17"/>
                  <a:pt x="4" y="15"/>
                  <a:pt x="6" y="12"/>
                </a:cubicBezTo>
                <a:cubicBezTo>
                  <a:pt x="9" y="6"/>
                  <a:pt x="14" y="2"/>
                  <a:pt x="21" y="1"/>
                </a:cubicBezTo>
                <a:cubicBezTo>
                  <a:pt x="22" y="1"/>
                  <a:pt x="24" y="1"/>
                  <a:pt x="25" y="1"/>
                </a:cubicBezTo>
                <a:cubicBezTo>
                  <a:pt x="26" y="1"/>
                  <a:pt x="26" y="1"/>
                  <a:pt x="27" y="1"/>
                </a:cubicBezTo>
                <a:cubicBezTo>
                  <a:pt x="27" y="1"/>
                  <a:pt x="28" y="1"/>
                  <a:pt x="28" y="1"/>
                </a:cubicBezTo>
                <a:cubicBezTo>
                  <a:pt x="29" y="0"/>
                  <a:pt x="30" y="0"/>
                  <a:pt x="30" y="0"/>
                </a:cubicBezTo>
                <a:cubicBezTo>
                  <a:pt x="31" y="1"/>
                  <a:pt x="32" y="0"/>
                  <a:pt x="33" y="0"/>
                </a:cubicBezTo>
                <a:cubicBezTo>
                  <a:pt x="35" y="0"/>
                  <a:pt x="36" y="1"/>
                  <a:pt x="36" y="3"/>
                </a:cubicBezTo>
                <a:cubicBezTo>
                  <a:pt x="35" y="4"/>
                  <a:pt x="36" y="5"/>
                  <a:pt x="36" y="7"/>
                </a:cubicBezTo>
                <a:cubicBezTo>
                  <a:pt x="36" y="8"/>
                  <a:pt x="35" y="9"/>
                  <a:pt x="34" y="10"/>
                </a:cubicBezTo>
                <a:cubicBezTo>
                  <a:pt x="33" y="10"/>
                  <a:pt x="33" y="10"/>
                  <a:pt x="33" y="11"/>
                </a:cubicBezTo>
                <a:cubicBezTo>
                  <a:pt x="33" y="11"/>
                  <a:pt x="32" y="12"/>
                  <a:pt x="32" y="12"/>
                </a:cubicBezTo>
                <a:cubicBezTo>
                  <a:pt x="31" y="12"/>
                  <a:pt x="31" y="11"/>
                  <a:pt x="30" y="11"/>
                </a:cubicBezTo>
                <a:cubicBezTo>
                  <a:pt x="30" y="11"/>
                  <a:pt x="30" y="11"/>
                  <a:pt x="30" y="11"/>
                </a:cubicBezTo>
                <a:close/>
                <a:moveTo>
                  <a:pt x="31" y="42"/>
                </a:moveTo>
                <a:cubicBezTo>
                  <a:pt x="31" y="41"/>
                  <a:pt x="31" y="40"/>
                  <a:pt x="31" y="40"/>
                </a:cubicBezTo>
                <a:cubicBezTo>
                  <a:pt x="31" y="40"/>
                  <a:pt x="31" y="41"/>
                  <a:pt x="31" y="42"/>
                </a:cubicBezTo>
                <a:cubicBezTo>
                  <a:pt x="30" y="42"/>
                  <a:pt x="30" y="43"/>
                  <a:pt x="30" y="43"/>
                </a:cubicBezTo>
                <a:cubicBezTo>
                  <a:pt x="30" y="43"/>
                  <a:pt x="30" y="43"/>
                  <a:pt x="30" y="43"/>
                </a:cubicBezTo>
                <a:cubicBezTo>
                  <a:pt x="30" y="43"/>
                  <a:pt x="30" y="42"/>
                  <a:pt x="31" y="42"/>
                </a:cubicBezTo>
                <a:close/>
                <a:moveTo>
                  <a:pt x="18" y="47"/>
                </a:moveTo>
                <a:cubicBezTo>
                  <a:pt x="16" y="47"/>
                  <a:pt x="11" y="49"/>
                  <a:pt x="11" y="50"/>
                </a:cubicBezTo>
                <a:cubicBezTo>
                  <a:pt x="13" y="50"/>
                  <a:pt x="16" y="49"/>
                  <a:pt x="18" y="47"/>
                </a:cubicBezTo>
                <a:close/>
                <a:moveTo>
                  <a:pt x="2" y="54"/>
                </a:moveTo>
                <a:cubicBezTo>
                  <a:pt x="3" y="56"/>
                  <a:pt x="3" y="56"/>
                  <a:pt x="4" y="56"/>
                </a:cubicBezTo>
                <a:cubicBezTo>
                  <a:pt x="4" y="56"/>
                  <a:pt x="4" y="55"/>
                  <a:pt x="4" y="54"/>
                </a:cubicBezTo>
                <a:cubicBezTo>
                  <a:pt x="3" y="54"/>
                  <a:pt x="3" y="54"/>
                  <a:pt x="2" y="54"/>
                </a:cubicBezTo>
                <a:close/>
                <a:moveTo>
                  <a:pt x="26" y="44"/>
                </a:moveTo>
                <a:cubicBezTo>
                  <a:pt x="26" y="44"/>
                  <a:pt x="26" y="44"/>
                  <a:pt x="26" y="44"/>
                </a:cubicBezTo>
                <a:cubicBezTo>
                  <a:pt x="26" y="44"/>
                  <a:pt x="26" y="44"/>
                  <a:pt x="26" y="44"/>
                </a:cubicBezTo>
                <a:cubicBezTo>
                  <a:pt x="27" y="43"/>
                  <a:pt x="28" y="42"/>
                  <a:pt x="27" y="41"/>
                </a:cubicBezTo>
                <a:cubicBezTo>
                  <a:pt x="27" y="42"/>
                  <a:pt x="26" y="43"/>
                  <a:pt x="26" y="44"/>
                </a:cubicBezTo>
                <a:close/>
                <a:moveTo>
                  <a:pt x="12" y="16"/>
                </a:moveTo>
                <a:cubicBezTo>
                  <a:pt x="11" y="15"/>
                  <a:pt x="11" y="14"/>
                  <a:pt x="11" y="13"/>
                </a:cubicBezTo>
                <a:cubicBezTo>
                  <a:pt x="10" y="14"/>
                  <a:pt x="10" y="15"/>
                  <a:pt x="12" y="1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79" name="Freeform 378"/>
          <p:cNvSpPr/>
          <p:nvPr/>
        </p:nvSpPr>
        <p:spPr bwMode="auto">
          <a:xfrm>
            <a:off x="9602788" y="3895726"/>
            <a:ext cx="63500" cy="119063"/>
          </a:xfrm>
          <a:custGeom>
            <a:gdLst>
              <a:gd fmla="*/ 16 w 26" name="T0"/>
              <a:gd fmla="*/ 7 h 48" name="T1"/>
              <a:gd fmla="*/ 16 w 26" name="T2"/>
              <a:gd fmla="*/ 6 h 48" name="T3"/>
              <a:gd fmla="*/ 16 w 26" name="T4"/>
              <a:gd fmla="*/ 5 h 48" name="T5"/>
              <a:gd fmla="*/ 11 w 26" name="T6"/>
              <a:gd fmla="*/ 6 h 48" name="T7"/>
              <a:gd fmla="*/ 7 w 26" name="T8"/>
              <a:gd fmla="*/ 11 h 48" name="T9"/>
              <a:gd fmla="*/ 7 w 26" name="T10"/>
              <a:gd fmla="*/ 13 h 48" name="T11"/>
              <a:gd fmla="*/ 11 w 26" name="T12"/>
              <a:gd fmla="*/ 16 h 48" name="T13"/>
              <a:gd fmla="*/ 16 w 26" name="T14"/>
              <a:gd fmla="*/ 17 h 48" name="T15"/>
              <a:gd fmla="*/ 20 w 26" name="T16"/>
              <a:gd fmla="*/ 18 h 48" name="T17"/>
              <a:gd fmla="*/ 22 w 26" name="T18"/>
              <a:gd fmla="*/ 21 h 48" name="T19"/>
              <a:gd fmla="*/ 23 w 26" name="T20"/>
              <a:gd fmla="*/ 21 h 48" name="T21"/>
              <a:gd fmla="*/ 26 w 26" name="T22"/>
              <a:gd fmla="*/ 26 h 48" name="T23"/>
              <a:gd fmla="*/ 25 w 26" name="T24"/>
              <a:gd fmla="*/ 30 h 48" name="T25"/>
              <a:gd fmla="*/ 20 w 26" name="T26"/>
              <a:gd fmla="*/ 38 h 48" name="T27"/>
              <a:gd fmla="*/ 10 w 26" name="T28"/>
              <a:gd fmla="*/ 47 h 48" name="T29"/>
              <a:gd fmla="*/ 6 w 26" name="T30"/>
              <a:gd fmla="*/ 45 h 48" name="T31"/>
              <a:gd fmla="*/ 6 w 26" name="T32"/>
              <a:gd fmla="*/ 45 h 48" name="T33"/>
              <a:gd fmla="*/ 5 w 26" name="T34"/>
              <a:gd fmla="*/ 44 h 48" name="T35"/>
              <a:gd fmla="*/ 4 w 26" name="T36"/>
              <a:gd fmla="*/ 40 h 48" name="T37"/>
              <a:gd fmla="*/ 5 w 26" name="T38"/>
              <a:gd fmla="*/ 39 h 48" name="T39"/>
              <a:gd fmla="*/ 10 w 26" name="T40"/>
              <a:gd fmla="*/ 37 h 48" name="T41"/>
              <a:gd fmla="*/ 18 w 26" name="T42"/>
              <a:gd fmla="*/ 31 h 48" name="T43"/>
              <a:gd fmla="*/ 20 w 26" name="T44"/>
              <a:gd fmla="*/ 27 h 48" name="T45"/>
              <a:gd fmla="*/ 18 w 26" name="T46"/>
              <a:gd fmla="*/ 24 h 48" name="T47"/>
              <a:gd fmla="*/ 14 w 26" name="T48"/>
              <a:gd fmla="*/ 24 h 48" name="T49"/>
              <a:gd fmla="*/ 7 w 26" name="T50"/>
              <a:gd fmla="*/ 22 h 48" name="T51"/>
              <a:gd fmla="*/ 1 w 26" name="T52"/>
              <a:gd fmla="*/ 11 h 48" name="T53"/>
              <a:gd fmla="*/ 5 w 26" name="T54"/>
              <a:gd fmla="*/ 3 h 48" name="T55"/>
              <a:gd fmla="*/ 17 w 26" name="T56"/>
              <a:gd fmla="*/ 1 h 48" name="T57"/>
              <a:gd fmla="*/ 19 w 26" name="T58"/>
              <a:gd fmla="*/ 1 h 48" name="T59"/>
              <a:gd fmla="*/ 23 w 26" name="T60"/>
              <a:gd fmla="*/ 4 h 48" name="T61"/>
              <a:gd fmla="*/ 25 w 26" name="T62"/>
              <a:gd fmla="*/ 5 h 48" name="T63"/>
              <a:gd fmla="*/ 26 w 26" name="T64"/>
              <a:gd fmla="*/ 6 h 48" name="T65"/>
              <a:gd fmla="*/ 26 w 26" name="T66"/>
              <a:gd fmla="*/ 8 h 48" name="T67"/>
              <a:gd fmla="*/ 26 w 26" name="T68"/>
              <a:gd fmla="*/ 9 h 48" name="T69"/>
              <a:gd fmla="*/ 23 w 26" name="T70"/>
              <a:gd fmla="*/ 10 h 48" name="T71"/>
              <a:gd fmla="*/ 21 w 26" name="T72"/>
              <a:gd fmla="*/ 9 h 48" name="T73"/>
              <a:gd fmla="*/ 18 w 26" name="T74"/>
              <a:gd fmla="*/ 7 h 48" name="T75"/>
              <a:gd fmla="*/ 16 w 26" name="T76"/>
              <a:gd fmla="*/ 7 h 48"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8" w="26">
                <a:moveTo>
                  <a:pt x="16" y="7"/>
                </a:moveTo>
                <a:cubicBezTo>
                  <a:pt x="16" y="6"/>
                  <a:pt x="16" y="6"/>
                  <a:pt x="16" y="6"/>
                </a:cubicBezTo>
                <a:cubicBezTo>
                  <a:pt x="16" y="5"/>
                  <a:pt x="16" y="5"/>
                  <a:pt x="16" y="5"/>
                </a:cubicBezTo>
                <a:cubicBezTo>
                  <a:pt x="14" y="5"/>
                  <a:pt x="12" y="6"/>
                  <a:pt x="11" y="6"/>
                </a:cubicBezTo>
                <a:cubicBezTo>
                  <a:pt x="9" y="8"/>
                  <a:pt x="8" y="9"/>
                  <a:pt x="7" y="11"/>
                </a:cubicBezTo>
                <a:cubicBezTo>
                  <a:pt x="6" y="12"/>
                  <a:pt x="6" y="13"/>
                  <a:pt x="7" y="13"/>
                </a:cubicBezTo>
                <a:cubicBezTo>
                  <a:pt x="8" y="15"/>
                  <a:pt x="9" y="16"/>
                  <a:pt x="11" y="16"/>
                </a:cubicBezTo>
                <a:cubicBezTo>
                  <a:pt x="13" y="16"/>
                  <a:pt x="14" y="16"/>
                  <a:pt x="16" y="17"/>
                </a:cubicBezTo>
                <a:cubicBezTo>
                  <a:pt x="17" y="17"/>
                  <a:pt x="19" y="17"/>
                  <a:pt x="20" y="18"/>
                </a:cubicBezTo>
                <a:cubicBezTo>
                  <a:pt x="21" y="19"/>
                  <a:pt x="21" y="20"/>
                  <a:pt x="22" y="21"/>
                </a:cubicBezTo>
                <a:cubicBezTo>
                  <a:pt x="22" y="21"/>
                  <a:pt x="22" y="21"/>
                  <a:pt x="23" y="21"/>
                </a:cubicBezTo>
                <a:cubicBezTo>
                  <a:pt x="25" y="22"/>
                  <a:pt x="26" y="24"/>
                  <a:pt x="26" y="26"/>
                </a:cubicBezTo>
                <a:cubicBezTo>
                  <a:pt x="26" y="28"/>
                  <a:pt x="25" y="29"/>
                  <a:pt x="25" y="30"/>
                </a:cubicBezTo>
                <a:cubicBezTo>
                  <a:pt x="24" y="33"/>
                  <a:pt x="22" y="36"/>
                  <a:pt x="20" y="38"/>
                </a:cubicBezTo>
                <a:cubicBezTo>
                  <a:pt x="17" y="41"/>
                  <a:pt x="14" y="44"/>
                  <a:pt x="10" y="47"/>
                </a:cubicBezTo>
                <a:cubicBezTo>
                  <a:pt x="8" y="48"/>
                  <a:pt x="6" y="47"/>
                  <a:pt x="6" y="45"/>
                </a:cubicBezTo>
                <a:cubicBezTo>
                  <a:pt x="6" y="45"/>
                  <a:pt x="6" y="45"/>
                  <a:pt x="6" y="45"/>
                </a:cubicBezTo>
                <a:cubicBezTo>
                  <a:pt x="5" y="44"/>
                  <a:pt x="5" y="44"/>
                  <a:pt x="5" y="44"/>
                </a:cubicBezTo>
                <a:cubicBezTo>
                  <a:pt x="3" y="43"/>
                  <a:pt x="3" y="42"/>
                  <a:pt x="4" y="40"/>
                </a:cubicBezTo>
                <a:cubicBezTo>
                  <a:pt x="4" y="40"/>
                  <a:pt x="5" y="39"/>
                  <a:pt x="5" y="39"/>
                </a:cubicBezTo>
                <a:cubicBezTo>
                  <a:pt x="7" y="38"/>
                  <a:pt x="8" y="38"/>
                  <a:pt x="10" y="37"/>
                </a:cubicBezTo>
                <a:cubicBezTo>
                  <a:pt x="13" y="36"/>
                  <a:pt x="16" y="34"/>
                  <a:pt x="18" y="31"/>
                </a:cubicBezTo>
                <a:cubicBezTo>
                  <a:pt x="19" y="30"/>
                  <a:pt x="19" y="28"/>
                  <a:pt x="20" y="27"/>
                </a:cubicBezTo>
                <a:cubicBezTo>
                  <a:pt x="21" y="26"/>
                  <a:pt x="20" y="24"/>
                  <a:pt x="18" y="24"/>
                </a:cubicBezTo>
                <a:cubicBezTo>
                  <a:pt x="17" y="24"/>
                  <a:pt x="16" y="24"/>
                  <a:pt x="14" y="24"/>
                </a:cubicBezTo>
                <a:cubicBezTo>
                  <a:pt x="12" y="24"/>
                  <a:pt x="9" y="23"/>
                  <a:pt x="7" y="22"/>
                </a:cubicBezTo>
                <a:cubicBezTo>
                  <a:pt x="2" y="20"/>
                  <a:pt x="0" y="16"/>
                  <a:pt x="1" y="11"/>
                </a:cubicBezTo>
                <a:cubicBezTo>
                  <a:pt x="2" y="8"/>
                  <a:pt x="3" y="5"/>
                  <a:pt x="5" y="3"/>
                </a:cubicBezTo>
                <a:cubicBezTo>
                  <a:pt x="9" y="0"/>
                  <a:pt x="13" y="0"/>
                  <a:pt x="17" y="1"/>
                </a:cubicBezTo>
                <a:cubicBezTo>
                  <a:pt x="17" y="1"/>
                  <a:pt x="18" y="1"/>
                  <a:pt x="19" y="1"/>
                </a:cubicBezTo>
                <a:cubicBezTo>
                  <a:pt x="21" y="1"/>
                  <a:pt x="22" y="2"/>
                  <a:pt x="23" y="4"/>
                </a:cubicBezTo>
                <a:cubicBezTo>
                  <a:pt x="24" y="4"/>
                  <a:pt x="24" y="5"/>
                  <a:pt x="25" y="5"/>
                </a:cubicBezTo>
                <a:cubicBezTo>
                  <a:pt x="25" y="5"/>
                  <a:pt x="26" y="6"/>
                  <a:pt x="26" y="6"/>
                </a:cubicBezTo>
                <a:cubicBezTo>
                  <a:pt x="26" y="7"/>
                  <a:pt x="25" y="8"/>
                  <a:pt x="26" y="8"/>
                </a:cubicBezTo>
                <a:cubicBezTo>
                  <a:pt x="26" y="8"/>
                  <a:pt x="26" y="9"/>
                  <a:pt x="26" y="9"/>
                </a:cubicBezTo>
                <a:cubicBezTo>
                  <a:pt x="25" y="10"/>
                  <a:pt x="24" y="11"/>
                  <a:pt x="23" y="10"/>
                </a:cubicBezTo>
                <a:cubicBezTo>
                  <a:pt x="22" y="10"/>
                  <a:pt x="21" y="9"/>
                  <a:pt x="21" y="9"/>
                </a:cubicBezTo>
                <a:cubicBezTo>
                  <a:pt x="20" y="8"/>
                  <a:pt x="19" y="8"/>
                  <a:pt x="18" y="7"/>
                </a:cubicBezTo>
                <a:cubicBezTo>
                  <a:pt x="18" y="7"/>
                  <a:pt x="17" y="7"/>
                  <a:pt x="16"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80" name="Freeform 379"/>
          <p:cNvSpPr>
            <a:spLocks noEditPoints="1"/>
          </p:cNvSpPr>
          <p:nvPr/>
        </p:nvSpPr>
        <p:spPr bwMode="auto">
          <a:xfrm>
            <a:off x="9393238" y="3098801"/>
            <a:ext cx="320675" cy="390525"/>
          </a:xfrm>
          <a:custGeom>
            <a:gdLst>
              <a:gd fmla="*/ 100 w 130" name="T0"/>
              <a:gd fmla="*/ 35 h 158" name="T1"/>
              <a:gd fmla="*/ 113 w 130" name="T2"/>
              <a:gd fmla="*/ 103 h 158" name="T3"/>
              <a:gd fmla="*/ 67 w 130" name="T4"/>
              <a:gd fmla="*/ 157 h 158" name="T5"/>
              <a:gd fmla="*/ 27 w 130" name="T6"/>
              <a:gd fmla="*/ 112 h 158" name="T7"/>
              <a:gd fmla="*/ 2 w 130" name="T8"/>
              <a:gd fmla="*/ 108 h 158" name="T9"/>
              <a:gd fmla="*/ 29 w 130" name="T10"/>
              <a:gd fmla="*/ 51 h 158" name="T11"/>
              <a:gd fmla="*/ 37 w 130" name="T12"/>
              <a:gd fmla="*/ 57 h 158" name="T13"/>
              <a:gd fmla="*/ 22 w 130" name="T14"/>
              <a:gd fmla="*/ 76 h 158" name="T15"/>
              <a:gd fmla="*/ 77 w 130" name="T16"/>
              <a:gd fmla="*/ 122 h 158" name="T17"/>
              <a:gd fmla="*/ 97 w 130" name="T18"/>
              <a:gd fmla="*/ 72 h 158" name="T19"/>
              <a:gd fmla="*/ 74 w 130" name="T20"/>
              <a:gd fmla="*/ 132 h 158" name="T21"/>
              <a:gd fmla="*/ 52 w 130" name="T22"/>
              <a:gd fmla="*/ 79 h 158" name="T23"/>
              <a:gd fmla="*/ 23 w 130" name="T24"/>
              <a:gd fmla="*/ 65 h 158" name="T25"/>
              <a:gd fmla="*/ 15 w 130" name="T26"/>
              <a:gd fmla="*/ 90 h 158" name="T27"/>
              <a:gd fmla="*/ 98 w 130" name="T28"/>
              <a:gd fmla="*/ 59 h 158" name="T29"/>
              <a:gd fmla="*/ 80 w 130" name="T30"/>
              <a:gd fmla="*/ 67 h 158" name="T31"/>
              <a:gd fmla="*/ 9 w 130" name="T32"/>
              <a:gd fmla="*/ 81 h 158" name="T33"/>
              <a:gd fmla="*/ 116 w 130" name="T34"/>
              <a:gd fmla="*/ 87 h 158" name="T35"/>
              <a:gd fmla="*/ 64 w 130" name="T36"/>
              <a:gd fmla="*/ 97 h 158" name="T37"/>
              <a:gd fmla="*/ 25 w 130" name="T38"/>
              <a:gd fmla="*/ 57 h 158" name="T39"/>
              <a:gd fmla="*/ 3 w 130" name="T40"/>
              <a:gd fmla="*/ 61 h 158" name="T41"/>
              <a:gd fmla="*/ 106 w 130" name="T42"/>
              <a:gd fmla="*/ 89 h 158" name="T43"/>
              <a:gd fmla="*/ 62 w 130" name="T44"/>
              <a:gd fmla="*/ 65 h 158" name="T45"/>
              <a:gd fmla="*/ 18 w 130" name="T46"/>
              <a:gd fmla="*/ 101 h 158" name="T47"/>
              <a:gd fmla="*/ 74 w 130" name="T48"/>
              <a:gd fmla="*/ 145 h 158" name="T49"/>
              <a:gd fmla="*/ 58 w 130" name="T50"/>
              <a:gd fmla="*/ 79 h 158" name="T51"/>
              <a:gd fmla="*/ 22 w 130" name="T52"/>
              <a:gd fmla="*/ 91 h 158" name="T53"/>
              <a:gd fmla="*/ 120 w 130" name="T54"/>
              <a:gd fmla="*/ 84 h 158" name="T55"/>
              <a:gd fmla="*/ 86 w 130" name="T56"/>
              <a:gd fmla="*/ 44 h 158" name="T57"/>
              <a:gd fmla="*/ 26 w 130" name="T58"/>
              <a:gd fmla="*/ 76 h 158" name="T59"/>
              <a:gd fmla="*/ 66 w 130" name="T60"/>
              <a:gd fmla="*/ 73 h 158" name="T61"/>
              <a:gd fmla="*/ 75 w 130" name="T62"/>
              <a:gd fmla="*/ 87 h 158" name="T63"/>
              <a:gd fmla="*/ 55 w 130" name="T64"/>
              <a:gd fmla="*/ 86 h 158" name="T65"/>
              <a:gd fmla="*/ 89 w 130" name="T66"/>
              <a:gd fmla="*/ 57 h 158" name="T67"/>
              <a:gd fmla="*/ 28 w 130" name="T68"/>
              <a:gd fmla="*/ 86 h 158" name="T69"/>
              <a:gd fmla="*/ 15 w 130" name="T70"/>
              <a:gd fmla="*/ 97 h 158" name="T71"/>
              <a:gd fmla="*/ 107 w 130" name="T72"/>
              <a:gd fmla="*/ 69 h 158" name="T73"/>
              <a:gd fmla="*/ 104 w 130" name="T74"/>
              <a:gd fmla="*/ 97 h 158" name="T75"/>
              <a:gd fmla="*/ 71 w 130" name="T76"/>
              <a:gd fmla="*/ 102 h 158" name="T77"/>
              <a:gd fmla="*/ 41 w 130" name="T78"/>
              <a:gd fmla="*/ 83 h 158" name="T79"/>
              <a:gd fmla="*/ 70 w 130" name="T80"/>
              <a:gd fmla="*/ 99 h 158" name="T81"/>
              <a:gd fmla="*/ 43 w 130" name="T82"/>
              <a:gd fmla="*/ 71 h 158" name="T83"/>
              <a:gd fmla="*/ 48 w 130" name="T84"/>
              <a:gd fmla="*/ 92 h 158" name="T85"/>
              <a:gd fmla="*/ 85 w 130" name="T86"/>
              <a:gd fmla="*/ 54 h 158" name="T87"/>
              <a:gd fmla="*/ 96 w 130" name="T88"/>
              <a:gd fmla="*/ 89 h 158" name="T89"/>
              <a:gd fmla="*/ 91 w 130" name="T90"/>
              <a:gd fmla="*/ 47 h 158" name="T91"/>
              <a:gd fmla="*/ 91 w 130" name="T92"/>
              <a:gd fmla="*/ 77 h 158" name="T93"/>
              <a:gd fmla="*/ 92 w 130" name="T94"/>
              <a:gd fmla="*/ 65 h 158" name="T95"/>
              <a:gd fmla="*/ 80 w 130" name="T96"/>
              <a:gd fmla="*/ 80 h 158" name="T97"/>
              <a:gd fmla="*/ 28 w 130" name="T98"/>
              <a:gd fmla="*/ 60 h 158" name="T99"/>
              <a:gd fmla="*/ 83 w 130" name="T100"/>
              <a:gd fmla="*/ 80 h 158" name="T101"/>
              <a:gd fmla="*/ 46 w 130" name="T102"/>
              <a:gd fmla="*/ 77 h 158" name="T103"/>
              <a:gd fmla="*/ 17 w 130" name="T104"/>
              <a:gd fmla="*/ 57 h 158" name="T105"/>
              <a:gd fmla="*/ 34 w 130" name="T106"/>
              <a:gd fmla="*/ 85 h 158" name="T107"/>
              <a:gd fmla="*/ 89 w 130" name="T108"/>
              <a:gd fmla="*/ 75 h 158" name="T109"/>
              <a:gd fmla="*/ 10 w 130" name="T110"/>
              <a:gd fmla="*/ 88 h 158" name="T111"/>
              <a:gd fmla="*/ 36 w 130" name="T112"/>
              <a:gd fmla="*/ 76 h 158" name="T113"/>
              <a:gd fmla="*/ 34 w 130" name="T114"/>
              <a:gd fmla="*/ 96 h 158" name="T115"/>
              <a:gd fmla="*/ 17 w 130" name="T116"/>
              <a:gd fmla="*/ 94 h 158" name="T117"/>
              <a:gd fmla="*/ 113 w 130" name="T118"/>
              <a:gd fmla="*/ 75 h 158" name="T119"/>
              <a:gd fmla="*/ 34 w 130" name="T120"/>
              <a:gd fmla="*/ 100 h 158" name="T121"/>
              <a:gd fmla="*/ 52 w 130" name="T122"/>
              <a:gd fmla="*/ 91 h 15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58" w="130">
                <a:moveTo>
                  <a:pt x="70" y="53"/>
                </a:moveTo>
                <a:cubicBezTo>
                  <a:pt x="70" y="53"/>
                  <a:pt x="70" y="53"/>
                  <a:pt x="70" y="53"/>
                </a:cubicBezTo>
                <a:cubicBezTo>
                  <a:pt x="70" y="40"/>
                  <a:pt x="70" y="28"/>
                  <a:pt x="70" y="16"/>
                </a:cubicBezTo>
                <a:cubicBezTo>
                  <a:pt x="70" y="13"/>
                  <a:pt x="70" y="11"/>
                  <a:pt x="70" y="8"/>
                </a:cubicBezTo>
                <a:cubicBezTo>
                  <a:pt x="70" y="8"/>
                  <a:pt x="70" y="7"/>
                  <a:pt x="70" y="7"/>
                </a:cubicBezTo>
                <a:cubicBezTo>
                  <a:pt x="70" y="6"/>
                  <a:pt x="70" y="6"/>
                  <a:pt x="70" y="5"/>
                </a:cubicBezTo>
                <a:cubicBezTo>
                  <a:pt x="71" y="5"/>
                  <a:pt x="71" y="4"/>
                  <a:pt x="71" y="4"/>
                </a:cubicBezTo>
                <a:cubicBezTo>
                  <a:pt x="72" y="1"/>
                  <a:pt x="74" y="0"/>
                  <a:pt x="77" y="1"/>
                </a:cubicBezTo>
                <a:cubicBezTo>
                  <a:pt x="79" y="2"/>
                  <a:pt x="80" y="4"/>
                  <a:pt x="81" y="5"/>
                </a:cubicBezTo>
                <a:cubicBezTo>
                  <a:pt x="86" y="16"/>
                  <a:pt x="93" y="26"/>
                  <a:pt x="100" y="35"/>
                </a:cubicBezTo>
                <a:cubicBezTo>
                  <a:pt x="103" y="40"/>
                  <a:pt x="107" y="44"/>
                  <a:pt x="110" y="49"/>
                </a:cubicBezTo>
                <a:cubicBezTo>
                  <a:pt x="113" y="53"/>
                  <a:pt x="115" y="57"/>
                  <a:pt x="117" y="61"/>
                </a:cubicBezTo>
                <a:cubicBezTo>
                  <a:pt x="118" y="62"/>
                  <a:pt x="118" y="63"/>
                  <a:pt x="119" y="64"/>
                </a:cubicBezTo>
                <a:cubicBezTo>
                  <a:pt x="122" y="67"/>
                  <a:pt x="124" y="71"/>
                  <a:pt x="126" y="75"/>
                </a:cubicBezTo>
                <a:cubicBezTo>
                  <a:pt x="127" y="76"/>
                  <a:pt x="128" y="78"/>
                  <a:pt x="128" y="79"/>
                </a:cubicBezTo>
                <a:cubicBezTo>
                  <a:pt x="129" y="80"/>
                  <a:pt x="129" y="82"/>
                  <a:pt x="130" y="84"/>
                </a:cubicBezTo>
                <a:cubicBezTo>
                  <a:pt x="130" y="84"/>
                  <a:pt x="130" y="85"/>
                  <a:pt x="129" y="86"/>
                </a:cubicBezTo>
                <a:cubicBezTo>
                  <a:pt x="129" y="86"/>
                  <a:pt x="128" y="87"/>
                  <a:pt x="128" y="87"/>
                </a:cubicBezTo>
                <a:cubicBezTo>
                  <a:pt x="125" y="89"/>
                  <a:pt x="123" y="91"/>
                  <a:pt x="122" y="93"/>
                </a:cubicBezTo>
                <a:cubicBezTo>
                  <a:pt x="119" y="96"/>
                  <a:pt x="116" y="100"/>
                  <a:pt x="113" y="103"/>
                </a:cubicBezTo>
                <a:cubicBezTo>
                  <a:pt x="112" y="104"/>
                  <a:pt x="112" y="105"/>
                  <a:pt x="111" y="106"/>
                </a:cubicBezTo>
                <a:cubicBezTo>
                  <a:pt x="105" y="114"/>
                  <a:pt x="99" y="122"/>
                  <a:pt x="93" y="131"/>
                </a:cubicBezTo>
                <a:cubicBezTo>
                  <a:pt x="91" y="133"/>
                  <a:pt x="89" y="136"/>
                  <a:pt x="87" y="139"/>
                </a:cubicBezTo>
                <a:cubicBezTo>
                  <a:pt x="84" y="142"/>
                  <a:pt x="82" y="146"/>
                  <a:pt x="79" y="149"/>
                </a:cubicBezTo>
                <a:cubicBezTo>
                  <a:pt x="78" y="151"/>
                  <a:pt x="76" y="154"/>
                  <a:pt x="75" y="156"/>
                </a:cubicBezTo>
                <a:cubicBezTo>
                  <a:pt x="74" y="157"/>
                  <a:pt x="74" y="157"/>
                  <a:pt x="73" y="158"/>
                </a:cubicBezTo>
                <a:cubicBezTo>
                  <a:pt x="73" y="158"/>
                  <a:pt x="72" y="158"/>
                  <a:pt x="72" y="158"/>
                </a:cubicBezTo>
                <a:cubicBezTo>
                  <a:pt x="71" y="158"/>
                  <a:pt x="71" y="158"/>
                  <a:pt x="70" y="158"/>
                </a:cubicBezTo>
                <a:cubicBezTo>
                  <a:pt x="70" y="158"/>
                  <a:pt x="69" y="158"/>
                  <a:pt x="69" y="158"/>
                </a:cubicBezTo>
                <a:cubicBezTo>
                  <a:pt x="68" y="158"/>
                  <a:pt x="67" y="157"/>
                  <a:pt x="67" y="157"/>
                </a:cubicBezTo>
                <a:cubicBezTo>
                  <a:pt x="66" y="157"/>
                  <a:pt x="66" y="157"/>
                  <a:pt x="66" y="156"/>
                </a:cubicBezTo>
                <a:cubicBezTo>
                  <a:pt x="66" y="156"/>
                  <a:pt x="66" y="156"/>
                  <a:pt x="66" y="155"/>
                </a:cubicBezTo>
                <a:cubicBezTo>
                  <a:pt x="66" y="150"/>
                  <a:pt x="66" y="145"/>
                  <a:pt x="66" y="140"/>
                </a:cubicBezTo>
                <a:cubicBezTo>
                  <a:pt x="66" y="136"/>
                  <a:pt x="67" y="131"/>
                  <a:pt x="67" y="127"/>
                </a:cubicBezTo>
                <a:cubicBezTo>
                  <a:pt x="68" y="122"/>
                  <a:pt x="69" y="116"/>
                  <a:pt x="69" y="111"/>
                </a:cubicBezTo>
                <a:cubicBezTo>
                  <a:pt x="69" y="111"/>
                  <a:pt x="69" y="111"/>
                  <a:pt x="69" y="110"/>
                </a:cubicBezTo>
                <a:cubicBezTo>
                  <a:pt x="69" y="110"/>
                  <a:pt x="68" y="110"/>
                  <a:pt x="68" y="110"/>
                </a:cubicBezTo>
                <a:cubicBezTo>
                  <a:pt x="57" y="112"/>
                  <a:pt x="45" y="112"/>
                  <a:pt x="34" y="111"/>
                </a:cubicBezTo>
                <a:cubicBezTo>
                  <a:pt x="32" y="111"/>
                  <a:pt x="30" y="112"/>
                  <a:pt x="28" y="112"/>
                </a:cubicBezTo>
                <a:cubicBezTo>
                  <a:pt x="28" y="112"/>
                  <a:pt x="27" y="112"/>
                  <a:pt x="27" y="112"/>
                </a:cubicBezTo>
                <a:cubicBezTo>
                  <a:pt x="26" y="111"/>
                  <a:pt x="24" y="111"/>
                  <a:pt x="23" y="111"/>
                </a:cubicBezTo>
                <a:cubicBezTo>
                  <a:pt x="20" y="111"/>
                  <a:pt x="18" y="111"/>
                  <a:pt x="16" y="111"/>
                </a:cubicBezTo>
                <a:cubicBezTo>
                  <a:pt x="15" y="111"/>
                  <a:pt x="14" y="111"/>
                  <a:pt x="13" y="111"/>
                </a:cubicBezTo>
                <a:cubicBezTo>
                  <a:pt x="11" y="112"/>
                  <a:pt x="10" y="112"/>
                  <a:pt x="8" y="112"/>
                </a:cubicBezTo>
                <a:cubicBezTo>
                  <a:pt x="8" y="112"/>
                  <a:pt x="8" y="112"/>
                  <a:pt x="8" y="112"/>
                </a:cubicBezTo>
                <a:cubicBezTo>
                  <a:pt x="7" y="113"/>
                  <a:pt x="7" y="113"/>
                  <a:pt x="6" y="114"/>
                </a:cubicBezTo>
                <a:cubicBezTo>
                  <a:pt x="6" y="114"/>
                  <a:pt x="5" y="115"/>
                  <a:pt x="5" y="115"/>
                </a:cubicBezTo>
                <a:cubicBezTo>
                  <a:pt x="4" y="116"/>
                  <a:pt x="2" y="115"/>
                  <a:pt x="2" y="114"/>
                </a:cubicBezTo>
                <a:cubicBezTo>
                  <a:pt x="2" y="113"/>
                  <a:pt x="2" y="112"/>
                  <a:pt x="3" y="111"/>
                </a:cubicBezTo>
                <a:cubicBezTo>
                  <a:pt x="3" y="110"/>
                  <a:pt x="3" y="109"/>
                  <a:pt x="2" y="108"/>
                </a:cubicBezTo>
                <a:cubicBezTo>
                  <a:pt x="2" y="107"/>
                  <a:pt x="2" y="106"/>
                  <a:pt x="2" y="106"/>
                </a:cubicBezTo>
                <a:cubicBezTo>
                  <a:pt x="3" y="104"/>
                  <a:pt x="3" y="103"/>
                  <a:pt x="3" y="101"/>
                </a:cubicBezTo>
                <a:cubicBezTo>
                  <a:pt x="2" y="96"/>
                  <a:pt x="2" y="92"/>
                  <a:pt x="2" y="87"/>
                </a:cubicBezTo>
                <a:cubicBezTo>
                  <a:pt x="2" y="85"/>
                  <a:pt x="2" y="83"/>
                  <a:pt x="3" y="81"/>
                </a:cubicBezTo>
                <a:cubicBezTo>
                  <a:pt x="3" y="78"/>
                  <a:pt x="2" y="76"/>
                  <a:pt x="2" y="73"/>
                </a:cubicBezTo>
                <a:cubicBezTo>
                  <a:pt x="1" y="67"/>
                  <a:pt x="1" y="61"/>
                  <a:pt x="0" y="55"/>
                </a:cubicBezTo>
                <a:cubicBezTo>
                  <a:pt x="0" y="55"/>
                  <a:pt x="0" y="54"/>
                  <a:pt x="0" y="53"/>
                </a:cubicBezTo>
                <a:cubicBezTo>
                  <a:pt x="0" y="52"/>
                  <a:pt x="1" y="51"/>
                  <a:pt x="2" y="51"/>
                </a:cubicBezTo>
                <a:cubicBezTo>
                  <a:pt x="3" y="51"/>
                  <a:pt x="4" y="51"/>
                  <a:pt x="5" y="51"/>
                </a:cubicBezTo>
                <a:cubicBezTo>
                  <a:pt x="13" y="50"/>
                  <a:pt x="21" y="51"/>
                  <a:pt x="29" y="51"/>
                </a:cubicBezTo>
                <a:cubicBezTo>
                  <a:pt x="34" y="52"/>
                  <a:pt x="40" y="52"/>
                  <a:pt x="46" y="53"/>
                </a:cubicBezTo>
                <a:cubicBezTo>
                  <a:pt x="52" y="53"/>
                  <a:pt x="59" y="53"/>
                  <a:pt x="66" y="54"/>
                </a:cubicBezTo>
                <a:cubicBezTo>
                  <a:pt x="67" y="54"/>
                  <a:pt x="68" y="54"/>
                  <a:pt x="70" y="53"/>
                </a:cubicBezTo>
                <a:close/>
                <a:moveTo>
                  <a:pt x="37" y="57"/>
                </a:moveTo>
                <a:cubicBezTo>
                  <a:pt x="39" y="57"/>
                  <a:pt x="40" y="57"/>
                  <a:pt x="41" y="57"/>
                </a:cubicBezTo>
                <a:cubicBezTo>
                  <a:pt x="41" y="57"/>
                  <a:pt x="42" y="57"/>
                  <a:pt x="42" y="57"/>
                </a:cubicBezTo>
                <a:cubicBezTo>
                  <a:pt x="43" y="57"/>
                  <a:pt x="44" y="57"/>
                  <a:pt x="45" y="57"/>
                </a:cubicBezTo>
                <a:cubicBezTo>
                  <a:pt x="51" y="57"/>
                  <a:pt x="56" y="57"/>
                  <a:pt x="62" y="57"/>
                </a:cubicBezTo>
                <a:cubicBezTo>
                  <a:pt x="63" y="57"/>
                  <a:pt x="64" y="57"/>
                  <a:pt x="64" y="57"/>
                </a:cubicBezTo>
                <a:cubicBezTo>
                  <a:pt x="62" y="56"/>
                  <a:pt x="39" y="56"/>
                  <a:pt x="37" y="57"/>
                </a:cubicBezTo>
                <a:close/>
                <a:moveTo>
                  <a:pt x="64" y="91"/>
                </a:moveTo>
                <a:cubicBezTo>
                  <a:pt x="63" y="90"/>
                  <a:pt x="62" y="89"/>
                  <a:pt x="63" y="88"/>
                </a:cubicBezTo>
                <a:cubicBezTo>
                  <a:pt x="64" y="87"/>
                  <a:pt x="64" y="87"/>
                  <a:pt x="64" y="87"/>
                </a:cubicBezTo>
                <a:cubicBezTo>
                  <a:pt x="64" y="86"/>
                  <a:pt x="64" y="83"/>
                  <a:pt x="64" y="82"/>
                </a:cubicBezTo>
                <a:cubicBezTo>
                  <a:pt x="63" y="83"/>
                  <a:pt x="63" y="84"/>
                  <a:pt x="62" y="85"/>
                </a:cubicBezTo>
                <a:cubicBezTo>
                  <a:pt x="62" y="86"/>
                  <a:pt x="62" y="88"/>
                  <a:pt x="62" y="89"/>
                </a:cubicBezTo>
                <a:cubicBezTo>
                  <a:pt x="61" y="90"/>
                  <a:pt x="62" y="91"/>
                  <a:pt x="63" y="92"/>
                </a:cubicBezTo>
                <a:cubicBezTo>
                  <a:pt x="63" y="92"/>
                  <a:pt x="63" y="92"/>
                  <a:pt x="63" y="92"/>
                </a:cubicBezTo>
                <a:cubicBezTo>
                  <a:pt x="64" y="92"/>
                  <a:pt x="64" y="92"/>
                  <a:pt x="64" y="91"/>
                </a:cubicBezTo>
                <a:close/>
                <a:moveTo>
                  <a:pt x="22" y="76"/>
                </a:moveTo>
                <a:cubicBezTo>
                  <a:pt x="22" y="76"/>
                  <a:pt x="21" y="76"/>
                  <a:pt x="21" y="76"/>
                </a:cubicBezTo>
                <a:cubicBezTo>
                  <a:pt x="19" y="78"/>
                  <a:pt x="17" y="80"/>
                  <a:pt x="16" y="83"/>
                </a:cubicBezTo>
                <a:cubicBezTo>
                  <a:pt x="15" y="83"/>
                  <a:pt x="15" y="83"/>
                  <a:pt x="15" y="84"/>
                </a:cubicBezTo>
                <a:cubicBezTo>
                  <a:pt x="16" y="83"/>
                  <a:pt x="17" y="83"/>
                  <a:pt x="18" y="82"/>
                </a:cubicBezTo>
                <a:cubicBezTo>
                  <a:pt x="19" y="81"/>
                  <a:pt x="20" y="81"/>
                  <a:pt x="21" y="80"/>
                </a:cubicBezTo>
                <a:cubicBezTo>
                  <a:pt x="21" y="80"/>
                  <a:pt x="21" y="80"/>
                  <a:pt x="21" y="79"/>
                </a:cubicBezTo>
                <a:cubicBezTo>
                  <a:pt x="21" y="78"/>
                  <a:pt x="22" y="77"/>
                  <a:pt x="22" y="76"/>
                </a:cubicBezTo>
                <a:close/>
                <a:moveTo>
                  <a:pt x="78" y="115"/>
                </a:moveTo>
                <a:cubicBezTo>
                  <a:pt x="77" y="116"/>
                  <a:pt x="77" y="117"/>
                  <a:pt x="77" y="118"/>
                </a:cubicBezTo>
                <a:cubicBezTo>
                  <a:pt x="77" y="119"/>
                  <a:pt x="77" y="121"/>
                  <a:pt x="77" y="122"/>
                </a:cubicBezTo>
                <a:cubicBezTo>
                  <a:pt x="78" y="121"/>
                  <a:pt x="79" y="120"/>
                  <a:pt x="80" y="119"/>
                </a:cubicBezTo>
                <a:cubicBezTo>
                  <a:pt x="80" y="118"/>
                  <a:pt x="81" y="118"/>
                  <a:pt x="80" y="117"/>
                </a:cubicBezTo>
                <a:cubicBezTo>
                  <a:pt x="79" y="117"/>
                  <a:pt x="78" y="116"/>
                  <a:pt x="78" y="115"/>
                </a:cubicBezTo>
                <a:close/>
                <a:moveTo>
                  <a:pt x="97" y="76"/>
                </a:moveTo>
                <a:cubicBezTo>
                  <a:pt x="98" y="76"/>
                  <a:pt x="98" y="75"/>
                  <a:pt x="98" y="75"/>
                </a:cubicBezTo>
                <a:cubicBezTo>
                  <a:pt x="99" y="75"/>
                  <a:pt x="100" y="73"/>
                  <a:pt x="100" y="72"/>
                </a:cubicBezTo>
                <a:cubicBezTo>
                  <a:pt x="100" y="72"/>
                  <a:pt x="100" y="72"/>
                  <a:pt x="100" y="72"/>
                </a:cubicBezTo>
                <a:cubicBezTo>
                  <a:pt x="100" y="71"/>
                  <a:pt x="99" y="71"/>
                  <a:pt x="99" y="70"/>
                </a:cubicBezTo>
                <a:cubicBezTo>
                  <a:pt x="98" y="70"/>
                  <a:pt x="98" y="71"/>
                  <a:pt x="97" y="71"/>
                </a:cubicBezTo>
                <a:cubicBezTo>
                  <a:pt x="97" y="71"/>
                  <a:pt x="97" y="72"/>
                  <a:pt x="97" y="72"/>
                </a:cubicBezTo>
                <a:cubicBezTo>
                  <a:pt x="97" y="74"/>
                  <a:pt x="97" y="75"/>
                  <a:pt x="97" y="76"/>
                </a:cubicBezTo>
                <a:close/>
                <a:moveTo>
                  <a:pt x="12" y="97"/>
                </a:moveTo>
                <a:cubicBezTo>
                  <a:pt x="12" y="97"/>
                  <a:pt x="11" y="98"/>
                  <a:pt x="11" y="98"/>
                </a:cubicBezTo>
                <a:cubicBezTo>
                  <a:pt x="10" y="98"/>
                  <a:pt x="10" y="99"/>
                  <a:pt x="9" y="99"/>
                </a:cubicBezTo>
                <a:cubicBezTo>
                  <a:pt x="9" y="100"/>
                  <a:pt x="9" y="100"/>
                  <a:pt x="9" y="100"/>
                </a:cubicBezTo>
                <a:cubicBezTo>
                  <a:pt x="9" y="101"/>
                  <a:pt x="9" y="101"/>
                  <a:pt x="9" y="102"/>
                </a:cubicBezTo>
                <a:cubicBezTo>
                  <a:pt x="10" y="102"/>
                  <a:pt x="11" y="102"/>
                  <a:pt x="12" y="102"/>
                </a:cubicBezTo>
                <a:cubicBezTo>
                  <a:pt x="12" y="100"/>
                  <a:pt x="12" y="99"/>
                  <a:pt x="12" y="97"/>
                </a:cubicBezTo>
                <a:close/>
                <a:moveTo>
                  <a:pt x="75" y="131"/>
                </a:moveTo>
                <a:cubicBezTo>
                  <a:pt x="74" y="131"/>
                  <a:pt x="74" y="132"/>
                  <a:pt x="74" y="132"/>
                </a:cubicBezTo>
                <a:cubicBezTo>
                  <a:pt x="73" y="132"/>
                  <a:pt x="73" y="132"/>
                  <a:pt x="73" y="133"/>
                </a:cubicBezTo>
                <a:cubicBezTo>
                  <a:pt x="73" y="134"/>
                  <a:pt x="73" y="135"/>
                  <a:pt x="73" y="136"/>
                </a:cubicBezTo>
                <a:cubicBezTo>
                  <a:pt x="73" y="137"/>
                  <a:pt x="73" y="138"/>
                  <a:pt x="73" y="139"/>
                </a:cubicBezTo>
                <a:cubicBezTo>
                  <a:pt x="74" y="138"/>
                  <a:pt x="75" y="138"/>
                  <a:pt x="75" y="137"/>
                </a:cubicBezTo>
                <a:cubicBezTo>
                  <a:pt x="75" y="135"/>
                  <a:pt x="75" y="133"/>
                  <a:pt x="75" y="131"/>
                </a:cubicBezTo>
                <a:close/>
                <a:moveTo>
                  <a:pt x="48" y="85"/>
                </a:moveTo>
                <a:cubicBezTo>
                  <a:pt x="49" y="85"/>
                  <a:pt x="49" y="84"/>
                  <a:pt x="50" y="84"/>
                </a:cubicBezTo>
                <a:cubicBezTo>
                  <a:pt x="51" y="84"/>
                  <a:pt x="51" y="84"/>
                  <a:pt x="51" y="83"/>
                </a:cubicBezTo>
                <a:cubicBezTo>
                  <a:pt x="51" y="82"/>
                  <a:pt x="51" y="81"/>
                  <a:pt x="52" y="80"/>
                </a:cubicBezTo>
                <a:cubicBezTo>
                  <a:pt x="52" y="80"/>
                  <a:pt x="52" y="79"/>
                  <a:pt x="52" y="79"/>
                </a:cubicBezTo>
                <a:cubicBezTo>
                  <a:pt x="50" y="79"/>
                  <a:pt x="49" y="80"/>
                  <a:pt x="49" y="81"/>
                </a:cubicBezTo>
                <a:cubicBezTo>
                  <a:pt x="49" y="81"/>
                  <a:pt x="49" y="81"/>
                  <a:pt x="49" y="81"/>
                </a:cubicBezTo>
                <a:cubicBezTo>
                  <a:pt x="49" y="82"/>
                  <a:pt x="49" y="83"/>
                  <a:pt x="48" y="85"/>
                </a:cubicBezTo>
                <a:close/>
                <a:moveTo>
                  <a:pt x="30" y="94"/>
                </a:moveTo>
                <a:cubicBezTo>
                  <a:pt x="31" y="94"/>
                  <a:pt x="32" y="94"/>
                  <a:pt x="33" y="93"/>
                </a:cubicBezTo>
                <a:cubicBezTo>
                  <a:pt x="33" y="92"/>
                  <a:pt x="34" y="92"/>
                  <a:pt x="34" y="92"/>
                </a:cubicBezTo>
                <a:cubicBezTo>
                  <a:pt x="35" y="91"/>
                  <a:pt x="35" y="90"/>
                  <a:pt x="35" y="89"/>
                </a:cubicBezTo>
                <a:cubicBezTo>
                  <a:pt x="34" y="90"/>
                  <a:pt x="32" y="90"/>
                  <a:pt x="31" y="91"/>
                </a:cubicBezTo>
                <a:cubicBezTo>
                  <a:pt x="31" y="92"/>
                  <a:pt x="30" y="93"/>
                  <a:pt x="30" y="94"/>
                </a:cubicBezTo>
                <a:close/>
                <a:moveTo>
                  <a:pt x="23" y="65"/>
                </a:moveTo>
                <a:cubicBezTo>
                  <a:pt x="21" y="67"/>
                  <a:pt x="17" y="72"/>
                  <a:pt x="16" y="73"/>
                </a:cubicBezTo>
                <a:cubicBezTo>
                  <a:pt x="18" y="71"/>
                  <a:pt x="21" y="69"/>
                  <a:pt x="23" y="68"/>
                </a:cubicBezTo>
                <a:cubicBezTo>
                  <a:pt x="24" y="67"/>
                  <a:pt x="24" y="66"/>
                  <a:pt x="23" y="65"/>
                </a:cubicBezTo>
                <a:close/>
                <a:moveTo>
                  <a:pt x="15" y="90"/>
                </a:moveTo>
                <a:cubicBezTo>
                  <a:pt x="15" y="90"/>
                  <a:pt x="15" y="90"/>
                  <a:pt x="15" y="90"/>
                </a:cubicBezTo>
                <a:cubicBezTo>
                  <a:pt x="17" y="88"/>
                  <a:pt x="18" y="87"/>
                  <a:pt x="19" y="85"/>
                </a:cubicBezTo>
                <a:cubicBezTo>
                  <a:pt x="20" y="85"/>
                  <a:pt x="20" y="84"/>
                  <a:pt x="20" y="84"/>
                </a:cubicBezTo>
                <a:cubicBezTo>
                  <a:pt x="18" y="85"/>
                  <a:pt x="17" y="86"/>
                  <a:pt x="16" y="87"/>
                </a:cubicBezTo>
                <a:cubicBezTo>
                  <a:pt x="15" y="87"/>
                  <a:pt x="15" y="87"/>
                  <a:pt x="15" y="87"/>
                </a:cubicBezTo>
                <a:cubicBezTo>
                  <a:pt x="15" y="88"/>
                  <a:pt x="15" y="89"/>
                  <a:pt x="15" y="90"/>
                </a:cubicBezTo>
                <a:close/>
                <a:moveTo>
                  <a:pt x="40" y="97"/>
                </a:moveTo>
                <a:cubicBezTo>
                  <a:pt x="40" y="97"/>
                  <a:pt x="41" y="97"/>
                  <a:pt x="41" y="97"/>
                </a:cubicBezTo>
                <a:cubicBezTo>
                  <a:pt x="42" y="97"/>
                  <a:pt x="43" y="97"/>
                  <a:pt x="44" y="97"/>
                </a:cubicBezTo>
                <a:cubicBezTo>
                  <a:pt x="46" y="97"/>
                  <a:pt x="46" y="97"/>
                  <a:pt x="46" y="95"/>
                </a:cubicBezTo>
                <a:cubicBezTo>
                  <a:pt x="46" y="95"/>
                  <a:pt x="45" y="95"/>
                  <a:pt x="45" y="95"/>
                </a:cubicBezTo>
                <a:cubicBezTo>
                  <a:pt x="44" y="95"/>
                  <a:pt x="42" y="95"/>
                  <a:pt x="41" y="95"/>
                </a:cubicBezTo>
                <a:cubicBezTo>
                  <a:pt x="40" y="96"/>
                  <a:pt x="40" y="96"/>
                  <a:pt x="40" y="97"/>
                </a:cubicBezTo>
                <a:close/>
                <a:moveTo>
                  <a:pt x="99" y="64"/>
                </a:moveTo>
                <a:cubicBezTo>
                  <a:pt x="100" y="64"/>
                  <a:pt x="100" y="64"/>
                  <a:pt x="101" y="63"/>
                </a:cubicBezTo>
                <a:cubicBezTo>
                  <a:pt x="100" y="62"/>
                  <a:pt x="99" y="60"/>
                  <a:pt x="98" y="59"/>
                </a:cubicBezTo>
                <a:cubicBezTo>
                  <a:pt x="98" y="60"/>
                  <a:pt x="97" y="60"/>
                  <a:pt x="97" y="60"/>
                </a:cubicBezTo>
                <a:cubicBezTo>
                  <a:pt x="97" y="62"/>
                  <a:pt x="98" y="63"/>
                  <a:pt x="99" y="64"/>
                </a:cubicBezTo>
                <a:close/>
                <a:moveTo>
                  <a:pt x="22" y="105"/>
                </a:moveTo>
                <a:cubicBezTo>
                  <a:pt x="26" y="105"/>
                  <a:pt x="30" y="105"/>
                  <a:pt x="35" y="105"/>
                </a:cubicBezTo>
                <a:cubicBezTo>
                  <a:pt x="34" y="104"/>
                  <a:pt x="34" y="104"/>
                  <a:pt x="34" y="104"/>
                </a:cubicBezTo>
                <a:cubicBezTo>
                  <a:pt x="30" y="104"/>
                  <a:pt x="27" y="104"/>
                  <a:pt x="23" y="104"/>
                </a:cubicBezTo>
                <a:cubicBezTo>
                  <a:pt x="23" y="104"/>
                  <a:pt x="22" y="105"/>
                  <a:pt x="22" y="105"/>
                </a:cubicBezTo>
                <a:close/>
                <a:moveTo>
                  <a:pt x="83" y="62"/>
                </a:moveTo>
                <a:cubicBezTo>
                  <a:pt x="82" y="63"/>
                  <a:pt x="82" y="63"/>
                  <a:pt x="81" y="64"/>
                </a:cubicBezTo>
                <a:cubicBezTo>
                  <a:pt x="80" y="65"/>
                  <a:pt x="79" y="66"/>
                  <a:pt x="80" y="67"/>
                </a:cubicBezTo>
                <a:cubicBezTo>
                  <a:pt x="83" y="66"/>
                  <a:pt x="83" y="65"/>
                  <a:pt x="83" y="62"/>
                </a:cubicBezTo>
                <a:close/>
                <a:moveTo>
                  <a:pt x="87" y="110"/>
                </a:moveTo>
                <a:cubicBezTo>
                  <a:pt x="88" y="110"/>
                  <a:pt x="88" y="110"/>
                  <a:pt x="88" y="110"/>
                </a:cubicBezTo>
                <a:cubicBezTo>
                  <a:pt x="89" y="108"/>
                  <a:pt x="91" y="107"/>
                  <a:pt x="92" y="105"/>
                </a:cubicBezTo>
                <a:cubicBezTo>
                  <a:pt x="91" y="105"/>
                  <a:pt x="91" y="105"/>
                  <a:pt x="91" y="105"/>
                </a:cubicBezTo>
                <a:cubicBezTo>
                  <a:pt x="90" y="105"/>
                  <a:pt x="89" y="106"/>
                  <a:pt x="88" y="107"/>
                </a:cubicBezTo>
                <a:cubicBezTo>
                  <a:pt x="88" y="107"/>
                  <a:pt x="88" y="107"/>
                  <a:pt x="88" y="108"/>
                </a:cubicBezTo>
                <a:cubicBezTo>
                  <a:pt x="88" y="108"/>
                  <a:pt x="88" y="109"/>
                  <a:pt x="87" y="110"/>
                </a:cubicBezTo>
                <a:close/>
                <a:moveTo>
                  <a:pt x="12" y="79"/>
                </a:moveTo>
                <a:cubicBezTo>
                  <a:pt x="11" y="80"/>
                  <a:pt x="10" y="80"/>
                  <a:pt x="9" y="81"/>
                </a:cubicBezTo>
                <a:cubicBezTo>
                  <a:pt x="9" y="82"/>
                  <a:pt x="9" y="82"/>
                  <a:pt x="10" y="83"/>
                </a:cubicBezTo>
                <a:cubicBezTo>
                  <a:pt x="10" y="83"/>
                  <a:pt x="11" y="84"/>
                  <a:pt x="11" y="84"/>
                </a:cubicBezTo>
                <a:cubicBezTo>
                  <a:pt x="12" y="82"/>
                  <a:pt x="12" y="81"/>
                  <a:pt x="12" y="79"/>
                </a:cubicBezTo>
                <a:close/>
                <a:moveTo>
                  <a:pt x="116" y="87"/>
                </a:moveTo>
                <a:cubicBezTo>
                  <a:pt x="117" y="86"/>
                  <a:pt x="119" y="80"/>
                  <a:pt x="118" y="78"/>
                </a:cubicBezTo>
                <a:cubicBezTo>
                  <a:pt x="117" y="79"/>
                  <a:pt x="117" y="80"/>
                  <a:pt x="117" y="81"/>
                </a:cubicBezTo>
                <a:cubicBezTo>
                  <a:pt x="116" y="82"/>
                  <a:pt x="117" y="82"/>
                  <a:pt x="117" y="82"/>
                </a:cubicBezTo>
                <a:cubicBezTo>
                  <a:pt x="117" y="83"/>
                  <a:pt x="117" y="84"/>
                  <a:pt x="117" y="84"/>
                </a:cubicBezTo>
                <a:cubicBezTo>
                  <a:pt x="116" y="85"/>
                  <a:pt x="116" y="85"/>
                  <a:pt x="116" y="85"/>
                </a:cubicBezTo>
                <a:cubicBezTo>
                  <a:pt x="115" y="86"/>
                  <a:pt x="115" y="86"/>
                  <a:pt x="116" y="87"/>
                </a:cubicBezTo>
                <a:close/>
                <a:moveTo>
                  <a:pt x="31" y="80"/>
                </a:moveTo>
                <a:cubicBezTo>
                  <a:pt x="29" y="80"/>
                  <a:pt x="27" y="80"/>
                  <a:pt x="26" y="83"/>
                </a:cubicBezTo>
                <a:cubicBezTo>
                  <a:pt x="27" y="83"/>
                  <a:pt x="27" y="83"/>
                  <a:pt x="28" y="83"/>
                </a:cubicBezTo>
                <a:cubicBezTo>
                  <a:pt x="29" y="82"/>
                  <a:pt x="30" y="81"/>
                  <a:pt x="31" y="80"/>
                </a:cubicBezTo>
                <a:close/>
                <a:moveTo>
                  <a:pt x="64" y="97"/>
                </a:moveTo>
                <a:cubicBezTo>
                  <a:pt x="63" y="97"/>
                  <a:pt x="62" y="97"/>
                  <a:pt x="61" y="97"/>
                </a:cubicBezTo>
                <a:cubicBezTo>
                  <a:pt x="60" y="97"/>
                  <a:pt x="60" y="97"/>
                  <a:pt x="60" y="99"/>
                </a:cubicBezTo>
                <a:cubicBezTo>
                  <a:pt x="61" y="99"/>
                  <a:pt x="62" y="99"/>
                  <a:pt x="63" y="99"/>
                </a:cubicBezTo>
                <a:cubicBezTo>
                  <a:pt x="64" y="99"/>
                  <a:pt x="64" y="99"/>
                  <a:pt x="64" y="98"/>
                </a:cubicBezTo>
                <a:cubicBezTo>
                  <a:pt x="64" y="97"/>
                  <a:pt x="64" y="97"/>
                  <a:pt x="64" y="97"/>
                </a:cubicBezTo>
                <a:close/>
                <a:moveTo>
                  <a:pt x="71" y="91"/>
                </a:moveTo>
                <a:cubicBezTo>
                  <a:pt x="71" y="91"/>
                  <a:pt x="71" y="92"/>
                  <a:pt x="71" y="92"/>
                </a:cubicBezTo>
                <a:cubicBezTo>
                  <a:pt x="71" y="91"/>
                  <a:pt x="72" y="90"/>
                  <a:pt x="73" y="90"/>
                </a:cubicBezTo>
                <a:cubicBezTo>
                  <a:pt x="73" y="89"/>
                  <a:pt x="73" y="86"/>
                  <a:pt x="72" y="86"/>
                </a:cubicBezTo>
                <a:cubicBezTo>
                  <a:pt x="72" y="86"/>
                  <a:pt x="71" y="86"/>
                  <a:pt x="71" y="87"/>
                </a:cubicBezTo>
                <a:cubicBezTo>
                  <a:pt x="71" y="88"/>
                  <a:pt x="71" y="90"/>
                  <a:pt x="71" y="91"/>
                </a:cubicBezTo>
                <a:close/>
                <a:moveTo>
                  <a:pt x="22" y="56"/>
                </a:moveTo>
                <a:cubicBezTo>
                  <a:pt x="22" y="57"/>
                  <a:pt x="22" y="57"/>
                  <a:pt x="22" y="57"/>
                </a:cubicBezTo>
                <a:cubicBezTo>
                  <a:pt x="22" y="57"/>
                  <a:pt x="23" y="57"/>
                  <a:pt x="23" y="57"/>
                </a:cubicBezTo>
                <a:cubicBezTo>
                  <a:pt x="24" y="57"/>
                  <a:pt x="24" y="57"/>
                  <a:pt x="25" y="57"/>
                </a:cubicBezTo>
                <a:cubicBezTo>
                  <a:pt x="26" y="58"/>
                  <a:pt x="27" y="58"/>
                  <a:pt x="27" y="57"/>
                </a:cubicBezTo>
                <a:cubicBezTo>
                  <a:pt x="28" y="57"/>
                  <a:pt x="28" y="57"/>
                  <a:pt x="29" y="57"/>
                </a:cubicBezTo>
                <a:cubicBezTo>
                  <a:pt x="29" y="58"/>
                  <a:pt x="30" y="58"/>
                  <a:pt x="30" y="58"/>
                </a:cubicBezTo>
                <a:cubicBezTo>
                  <a:pt x="31" y="57"/>
                  <a:pt x="31" y="57"/>
                  <a:pt x="31" y="56"/>
                </a:cubicBezTo>
                <a:cubicBezTo>
                  <a:pt x="28" y="56"/>
                  <a:pt x="25" y="56"/>
                  <a:pt x="22" y="56"/>
                </a:cubicBezTo>
                <a:close/>
                <a:moveTo>
                  <a:pt x="4" y="53"/>
                </a:moveTo>
                <a:cubicBezTo>
                  <a:pt x="3" y="53"/>
                  <a:pt x="2" y="53"/>
                  <a:pt x="2" y="54"/>
                </a:cubicBezTo>
                <a:cubicBezTo>
                  <a:pt x="2" y="56"/>
                  <a:pt x="3" y="57"/>
                  <a:pt x="3" y="58"/>
                </a:cubicBezTo>
                <a:cubicBezTo>
                  <a:pt x="3" y="59"/>
                  <a:pt x="3" y="60"/>
                  <a:pt x="3" y="61"/>
                </a:cubicBezTo>
                <a:cubicBezTo>
                  <a:pt x="3" y="61"/>
                  <a:pt x="3" y="61"/>
                  <a:pt x="3" y="61"/>
                </a:cubicBezTo>
                <a:cubicBezTo>
                  <a:pt x="4" y="59"/>
                  <a:pt x="4" y="56"/>
                  <a:pt x="4" y="53"/>
                </a:cubicBezTo>
                <a:close/>
                <a:moveTo>
                  <a:pt x="38" y="83"/>
                </a:moveTo>
                <a:cubicBezTo>
                  <a:pt x="39" y="82"/>
                  <a:pt x="41" y="81"/>
                  <a:pt x="42" y="80"/>
                </a:cubicBezTo>
                <a:cubicBezTo>
                  <a:pt x="39" y="79"/>
                  <a:pt x="37" y="80"/>
                  <a:pt x="38" y="83"/>
                </a:cubicBezTo>
                <a:close/>
                <a:moveTo>
                  <a:pt x="62" y="71"/>
                </a:moveTo>
                <a:cubicBezTo>
                  <a:pt x="60" y="70"/>
                  <a:pt x="59" y="71"/>
                  <a:pt x="58" y="73"/>
                </a:cubicBezTo>
                <a:cubicBezTo>
                  <a:pt x="59" y="73"/>
                  <a:pt x="61" y="73"/>
                  <a:pt x="62" y="73"/>
                </a:cubicBezTo>
                <a:cubicBezTo>
                  <a:pt x="62" y="72"/>
                  <a:pt x="62" y="71"/>
                  <a:pt x="62" y="71"/>
                </a:cubicBezTo>
                <a:close/>
                <a:moveTo>
                  <a:pt x="109" y="83"/>
                </a:moveTo>
                <a:cubicBezTo>
                  <a:pt x="107" y="84"/>
                  <a:pt x="106" y="86"/>
                  <a:pt x="106" y="89"/>
                </a:cubicBezTo>
                <a:cubicBezTo>
                  <a:pt x="106" y="88"/>
                  <a:pt x="109" y="84"/>
                  <a:pt x="109" y="83"/>
                </a:cubicBezTo>
                <a:close/>
                <a:moveTo>
                  <a:pt x="17" y="59"/>
                </a:moveTo>
                <a:cubicBezTo>
                  <a:pt x="15" y="59"/>
                  <a:pt x="15" y="59"/>
                  <a:pt x="14" y="60"/>
                </a:cubicBezTo>
                <a:cubicBezTo>
                  <a:pt x="13" y="61"/>
                  <a:pt x="12" y="62"/>
                  <a:pt x="11" y="63"/>
                </a:cubicBezTo>
                <a:cubicBezTo>
                  <a:pt x="11" y="63"/>
                  <a:pt x="11" y="63"/>
                  <a:pt x="10" y="64"/>
                </a:cubicBezTo>
                <a:cubicBezTo>
                  <a:pt x="10" y="64"/>
                  <a:pt x="11" y="64"/>
                  <a:pt x="11" y="64"/>
                </a:cubicBezTo>
                <a:cubicBezTo>
                  <a:pt x="13" y="62"/>
                  <a:pt x="15" y="61"/>
                  <a:pt x="17" y="59"/>
                </a:cubicBezTo>
                <a:close/>
                <a:moveTo>
                  <a:pt x="58" y="66"/>
                </a:moveTo>
                <a:cubicBezTo>
                  <a:pt x="60" y="67"/>
                  <a:pt x="61" y="66"/>
                  <a:pt x="62" y="65"/>
                </a:cubicBezTo>
                <a:cubicBezTo>
                  <a:pt x="62" y="65"/>
                  <a:pt x="62" y="65"/>
                  <a:pt x="62" y="65"/>
                </a:cubicBezTo>
                <a:cubicBezTo>
                  <a:pt x="61" y="65"/>
                  <a:pt x="59" y="65"/>
                  <a:pt x="58" y="65"/>
                </a:cubicBezTo>
                <a:cubicBezTo>
                  <a:pt x="58" y="65"/>
                  <a:pt x="58" y="66"/>
                  <a:pt x="58" y="66"/>
                </a:cubicBezTo>
                <a:close/>
                <a:moveTo>
                  <a:pt x="67" y="84"/>
                </a:moveTo>
                <a:cubicBezTo>
                  <a:pt x="67" y="84"/>
                  <a:pt x="67" y="84"/>
                  <a:pt x="67" y="84"/>
                </a:cubicBezTo>
                <a:cubicBezTo>
                  <a:pt x="68" y="83"/>
                  <a:pt x="69" y="82"/>
                  <a:pt x="70" y="80"/>
                </a:cubicBezTo>
                <a:cubicBezTo>
                  <a:pt x="69" y="80"/>
                  <a:pt x="68" y="81"/>
                  <a:pt x="67" y="81"/>
                </a:cubicBezTo>
                <a:cubicBezTo>
                  <a:pt x="67" y="82"/>
                  <a:pt x="67" y="83"/>
                  <a:pt x="67" y="84"/>
                </a:cubicBezTo>
                <a:close/>
                <a:moveTo>
                  <a:pt x="22" y="99"/>
                </a:moveTo>
                <a:cubicBezTo>
                  <a:pt x="22" y="99"/>
                  <a:pt x="21" y="100"/>
                  <a:pt x="20" y="100"/>
                </a:cubicBezTo>
                <a:cubicBezTo>
                  <a:pt x="20" y="100"/>
                  <a:pt x="19" y="101"/>
                  <a:pt x="18" y="101"/>
                </a:cubicBezTo>
                <a:cubicBezTo>
                  <a:pt x="19" y="101"/>
                  <a:pt x="19" y="101"/>
                  <a:pt x="19" y="101"/>
                </a:cubicBezTo>
                <a:cubicBezTo>
                  <a:pt x="20" y="101"/>
                  <a:pt x="21" y="101"/>
                  <a:pt x="23" y="101"/>
                </a:cubicBezTo>
                <a:cubicBezTo>
                  <a:pt x="23" y="100"/>
                  <a:pt x="22" y="100"/>
                  <a:pt x="22" y="99"/>
                </a:cubicBezTo>
                <a:close/>
                <a:moveTo>
                  <a:pt x="52" y="106"/>
                </a:moveTo>
                <a:cubicBezTo>
                  <a:pt x="48" y="106"/>
                  <a:pt x="44" y="106"/>
                  <a:pt x="40" y="107"/>
                </a:cubicBezTo>
                <a:cubicBezTo>
                  <a:pt x="43" y="107"/>
                  <a:pt x="48" y="107"/>
                  <a:pt x="52" y="106"/>
                </a:cubicBezTo>
                <a:close/>
                <a:moveTo>
                  <a:pt x="73" y="148"/>
                </a:moveTo>
                <a:cubicBezTo>
                  <a:pt x="75" y="146"/>
                  <a:pt x="76" y="145"/>
                  <a:pt x="77" y="143"/>
                </a:cubicBezTo>
                <a:cubicBezTo>
                  <a:pt x="76" y="143"/>
                  <a:pt x="76" y="143"/>
                  <a:pt x="76" y="143"/>
                </a:cubicBezTo>
                <a:cubicBezTo>
                  <a:pt x="75" y="144"/>
                  <a:pt x="75" y="144"/>
                  <a:pt x="74" y="145"/>
                </a:cubicBezTo>
                <a:cubicBezTo>
                  <a:pt x="73" y="146"/>
                  <a:pt x="73" y="147"/>
                  <a:pt x="73" y="148"/>
                </a:cubicBezTo>
                <a:close/>
                <a:moveTo>
                  <a:pt x="91" y="99"/>
                </a:moveTo>
                <a:cubicBezTo>
                  <a:pt x="90" y="100"/>
                  <a:pt x="89" y="101"/>
                  <a:pt x="88" y="102"/>
                </a:cubicBezTo>
                <a:cubicBezTo>
                  <a:pt x="88" y="102"/>
                  <a:pt x="88" y="103"/>
                  <a:pt x="88" y="104"/>
                </a:cubicBezTo>
                <a:cubicBezTo>
                  <a:pt x="89" y="103"/>
                  <a:pt x="89" y="102"/>
                  <a:pt x="90" y="102"/>
                </a:cubicBezTo>
                <a:cubicBezTo>
                  <a:pt x="91" y="101"/>
                  <a:pt x="91" y="100"/>
                  <a:pt x="91" y="99"/>
                </a:cubicBezTo>
                <a:close/>
                <a:moveTo>
                  <a:pt x="58" y="79"/>
                </a:moveTo>
                <a:cubicBezTo>
                  <a:pt x="58" y="80"/>
                  <a:pt x="58" y="80"/>
                  <a:pt x="58" y="81"/>
                </a:cubicBezTo>
                <a:cubicBezTo>
                  <a:pt x="59" y="81"/>
                  <a:pt x="60" y="80"/>
                  <a:pt x="61" y="78"/>
                </a:cubicBezTo>
                <a:cubicBezTo>
                  <a:pt x="60" y="79"/>
                  <a:pt x="59" y="79"/>
                  <a:pt x="58" y="79"/>
                </a:cubicBezTo>
                <a:close/>
                <a:moveTo>
                  <a:pt x="34" y="68"/>
                </a:moveTo>
                <a:cubicBezTo>
                  <a:pt x="34" y="68"/>
                  <a:pt x="34" y="68"/>
                  <a:pt x="34" y="68"/>
                </a:cubicBezTo>
                <a:cubicBezTo>
                  <a:pt x="33" y="68"/>
                  <a:pt x="32" y="68"/>
                  <a:pt x="30" y="68"/>
                </a:cubicBezTo>
                <a:cubicBezTo>
                  <a:pt x="29" y="67"/>
                  <a:pt x="29" y="68"/>
                  <a:pt x="28" y="69"/>
                </a:cubicBezTo>
                <a:cubicBezTo>
                  <a:pt x="30" y="69"/>
                  <a:pt x="32" y="69"/>
                  <a:pt x="34" y="68"/>
                </a:cubicBezTo>
                <a:cubicBezTo>
                  <a:pt x="34" y="68"/>
                  <a:pt x="34" y="68"/>
                  <a:pt x="34" y="68"/>
                </a:cubicBezTo>
                <a:close/>
                <a:moveTo>
                  <a:pt x="22" y="91"/>
                </a:moveTo>
                <a:cubicBezTo>
                  <a:pt x="21" y="91"/>
                  <a:pt x="20" y="92"/>
                  <a:pt x="20" y="95"/>
                </a:cubicBezTo>
                <a:cubicBezTo>
                  <a:pt x="21" y="94"/>
                  <a:pt x="21" y="94"/>
                  <a:pt x="22" y="93"/>
                </a:cubicBezTo>
                <a:cubicBezTo>
                  <a:pt x="22" y="93"/>
                  <a:pt x="23" y="92"/>
                  <a:pt x="22" y="91"/>
                </a:cubicBezTo>
                <a:close/>
                <a:moveTo>
                  <a:pt x="94" y="53"/>
                </a:moveTo>
                <a:cubicBezTo>
                  <a:pt x="93" y="53"/>
                  <a:pt x="93" y="53"/>
                  <a:pt x="93" y="54"/>
                </a:cubicBezTo>
                <a:cubicBezTo>
                  <a:pt x="94" y="55"/>
                  <a:pt x="94" y="55"/>
                  <a:pt x="94" y="56"/>
                </a:cubicBezTo>
                <a:cubicBezTo>
                  <a:pt x="95" y="56"/>
                  <a:pt x="96" y="56"/>
                  <a:pt x="97" y="56"/>
                </a:cubicBezTo>
                <a:cubicBezTo>
                  <a:pt x="96" y="55"/>
                  <a:pt x="95" y="54"/>
                  <a:pt x="94" y="53"/>
                </a:cubicBezTo>
                <a:close/>
                <a:moveTo>
                  <a:pt x="43" y="87"/>
                </a:moveTo>
                <a:cubicBezTo>
                  <a:pt x="44" y="87"/>
                  <a:pt x="45" y="86"/>
                  <a:pt x="46" y="86"/>
                </a:cubicBezTo>
                <a:cubicBezTo>
                  <a:pt x="46" y="85"/>
                  <a:pt x="46" y="84"/>
                  <a:pt x="46" y="83"/>
                </a:cubicBezTo>
                <a:cubicBezTo>
                  <a:pt x="45" y="85"/>
                  <a:pt x="44" y="85"/>
                  <a:pt x="43" y="87"/>
                </a:cubicBezTo>
                <a:close/>
                <a:moveTo>
                  <a:pt x="120" y="84"/>
                </a:moveTo>
                <a:cubicBezTo>
                  <a:pt x="121" y="83"/>
                  <a:pt x="121" y="83"/>
                  <a:pt x="122" y="83"/>
                </a:cubicBezTo>
                <a:cubicBezTo>
                  <a:pt x="122" y="83"/>
                  <a:pt x="122" y="82"/>
                  <a:pt x="122" y="82"/>
                </a:cubicBezTo>
                <a:cubicBezTo>
                  <a:pt x="122" y="81"/>
                  <a:pt x="122" y="81"/>
                  <a:pt x="121" y="80"/>
                </a:cubicBezTo>
                <a:cubicBezTo>
                  <a:pt x="120" y="81"/>
                  <a:pt x="120" y="83"/>
                  <a:pt x="120" y="84"/>
                </a:cubicBezTo>
                <a:close/>
                <a:moveTo>
                  <a:pt x="49" y="72"/>
                </a:moveTo>
                <a:cubicBezTo>
                  <a:pt x="50" y="72"/>
                  <a:pt x="51" y="72"/>
                  <a:pt x="52" y="72"/>
                </a:cubicBezTo>
                <a:cubicBezTo>
                  <a:pt x="53" y="72"/>
                  <a:pt x="53" y="72"/>
                  <a:pt x="53" y="71"/>
                </a:cubicBezTo>
                <a:cubicBezTo>
                  <a:pt x="52" y="71"/>
                  <a:pt x="51" y="71"/>
                  <a:pt x="50" y="71"/>
                </a:cubicBezTo>
                <a:cubicBezTo>
                  <a:pt x="49" y="71"/>
                  <a:pt x="49" y="71"/>
                  <a:pt x="49" y="72"/>
                </a:cubicBezTo>
                <a:close/>
                <a:moveTo>
                  <a:pt x="86" y="44"/>
                </a:moveTo>
                <a:cubicBezTo>
                  <a:pt x="85" y="44"/>
                  <a:pt x="85" y="45"/>
                  <a:pt x="84" y="46"/>
                </a:cubicBezTo>
                <a:cubicBezTo>
                  <a:pt x="84" y="46"/>
                  <a:pt x="84" y="47"/>
                  <a:pt x="84" y="47"/>
                </a:cubicBezTo>
                <a:cubicBezTo>
                  <a:pt x="85" y="46"/>
                  <a:pt x="86" y="46"/>
                  <a:pt x="87" y="45"/>
                </a:cubicBezTo>
                <a:cubicBezTo>
                  <a:pt x="87" y="45"/>
                  <a:pt x="86" y="44"/>
                  <a:pt x="86" y="44"/>
                </a:cubicBezTo>
                <a:close/>
                <a:moveTo>
                  <a:pt x="20" y="73"/>
                </a:moveTo>
                <a:cubicBezTo>
                  <a:pt x="20" y="73"/>
                  <a:pt x="20" y="73"/>
                  <a:pt x="20" y="73"/>
                </a:cubicBezTo>
                <a:cubicBezTo>
                  <a:pt x="19" y="74"/>
                  <a:pt x="18" y="75"/>
                  <a:pt x="17" y="76"/>
                </a:cubicBezTo>
                <a:cubicBezTo>
                  <a:pt x="16" y="77"/>
                  <a:pt x="16" y="77"/>
                  <a:pt x="16" y="78"/>
                </a:cubicBezTo>
                <a:cubicBezTo>
                  <a:pt x="17" y="76"/>
                  <a:pt x="19" y="75"/>
                  <a:pt x="20" y="73"/>
                </a:cubicBezTo>
                <a:close/>
                <a:moveTo>
                  <a:pt x="26" y="76"/>
                </a:moveTo>
                <a:cubicBezTo>
                  <a:pt x="26" y="76"/>
                  <a:pt x="26" y="76"/>
                  <a:pt x="26" y="76"/>
                </a:cubicBezTo>
                <a:cubicBezTo>
                  <a:pt x="27" y="75"/>
                  <a:pt x="28" y="74"/>
                  <a:pt x="29" y="73"/>
                </a:cubicBezTo>
                <a:cubicBezTo>
                  <a:pt x="29" y="73"/>
                  <a:pt x="29" y="73"/>
                  <a:pt x="29" y="73"/>
                </a:cubicBezTo>
                <a:cubicBezTo>
                  <a:pt x="28" y="73"/>
                  <a:pt x="27" y="73"/>
                  <a:pt x="26" y="73"/>
                </a:cubicBezTo>
                <a:cubicBezTo>
                  <a:pt x="26" y="74"/>
                  <a:pt x="26" y="75"/>
                  <a:pt x="26" y="76"/>
                </a:cubicBezTo>
                <a:close/>
                <a:moveTo>
                  <a:pt x="66" y="73"/>
                </a:moveTo>
                <a:cubicBezTo>
                  <a:pt x="68" y="72"/>
                  <a:pt x="68" y="72"/>
                  <a:pt x="69" y="71"/>
                </a:cubicBezTo>
                <a:cubicBezTo>
                  <a:pt x="69" y="71"/>
                  <a:pt x="69" y="71"/>
                  <a:pt x="69" y="70"/>
                </a:cubicBezTo>
                <a:cubicBezTo>
                  <a:pt x="68" y="70"/>
                  <a:pt x="67" y="70"/>
                  <a:pt x="66" y="70"/>
                </a:cubicBezTo>
                <a:cubicBezTo>
                  <a:pt x="66" y="71"/>
                  <a:pt x="66" y="72"/>
                  <a:pt x="66" y="73"/>
                </a:cubicBezTo>
                <a:close/>
                <a:moveTo>
                  <a:pt x="37" y="93"/>
                </a:moveTo>
                <a:cubicBezTo>
                  <a:pt x="38" y="93"/>
                  <a:pt x="38" y="93"/>
                  <a:pt x="39" y="93"/>
                </a:cubicBezTo>
                <a:cubicBezTo>
                  <a:pt x="39" y="92"/>
                  <a:pt x="39" y="91"/>
                  <a:pt x="40" y="90"/>
                </a:cubicBezTo>
                <a:cubicBezTo>
                  <a:pt x="40" y="90"/>
                  <a:pt x="39" y="90"/>
                  <a:pt x="39" y="90"/>
                </a:cubicBezTo>
                <a:cubicBezTo>
                  <a:pt x="39" y="91"/>
                  <a:pt x="37" y="91"/>
                  <a:pt x="37" y="93"/>
                </a:cubicBezTo>
                <a:close/>
                <a:moveTo>
                  <a:pt x="80" y="72"/>
                </a:moveTo>
                <a:cubicBezTo>
                  <a:pt x="82" y="70"/>
                  <a:pt x="82" y="70"/>
                  <a:pt x="82" y="69"/>
                </a:cubicBezTo>
                <a:cubicBezTo>
                  <a:pt x="82" y="69"/>
                  <a:pt x="81" y="69"/>
                  <a:pt x="81" y="70"/>
                </a:cubicBezTo>
                <a:cubicBezTo>
                  <a:pt x="80" y="70"/>
                  <a:pt x="79" y="71"/>
                  <a:pt x="80" y="72"/>
                </a:cubicBezTo>
                <a:close/>
                <a:moveTo>
                  <a:pt x="75" y="87"/>
                </a:moveTo>
                <a:cubicBezTo>
                  <a:pt x="76" y="87"/>
                  <a:pt x="76" y="87"/>
                  <a:pt x="76" y="86"/>
                </a:cubicBezTo>
                <a:cubicBezTo>
                  <a:pt x="76" y="85"/>
                  <a:pt x="76" y="84"/>
                  <a:pt x="76" y="83"/>
                </a:cubicBezTo>
                <a:cubicBezTo>
                  <a:pt x="75" y="84"/>
                  <a:pt x="75" y="86"/>
                  <a:pt x="75" y="87"/>
                </a:cubicBezTo>
                <a:close/>
                <a:moveTo>
                  <a:pt x="81" y="22"/>
                </a:moveTo>
                <a:cubicBezTo>
                  <a:pt x="80" y="23"/>
                  <a:pt x="80" y="23"/>
                  <a:pt x="80" y="24"/>
                </a:cubicBezTo>
                <a:cubicBezTo>
                  <a:pt x="80" y="24"/>
                  <a:pt x="80" y="25"/>
                  <a:pt x="81" y="25"/>
                </a:cubicBezTo>
                <a:cubicBezTo>
                  <a:pt x="81" y="25"/>
                  <a:pt x="81" y="26"/>
                  <a:pt x="81" y="26"/>
                </a:cubicBezTo>
                <a:cubicBezTo>
                  <a:pt x="82" y="26"/>
                  <a:pt x="82" y="26"/>
                  <a:pt x="82" y="26"/>
                </a:cubicBezTo>
                <a:cubicBezTo>
                  <a:pt x="82" y="25"/>
                  <a:pt x="81" y="24"/>
                  <a:pt x="81" y="22"/>
                </a:cubicBezTo>
                <a:close/>
                <a:moveTo>
                  <a:pt x="55" y="86"/>
                </a:moveTo>
                <a:cubicBezTo>
                  <a:pt x="54" y="87"/>
                  <a:pt x="53" y="87"/>
                  <a:pt x="53" y="88"/>
                </a:cubicBezTo>
                <a:cubicBezTo>
                  <a:pt x="53" y="88"/>
                  <a:pt x="54" y="88"/>
                  <a:pt x="55" y="89"/>
                </a:cubicBezTo>
                <a:cubicBezTo>
                  <a:pt x="55" y="88"/>
                  <a:pt x="55" y="87"/>
                  <a:pt x="55" y="86"/>
                </a:cubicBezTo>
                <a:close/>
                <a:moveTo>
                  <a:pt x="75" y="32"/>
                </a:moveTo>
                <a:cubicBezTo>
                  <a:pt x="76" y="32"/>
                  <a:pt x="78" y="32"/>
                  <a:pt x="78" y="31"/>
                </a:cubicBezTo>
                <a:cubicBezTo>
                  <a:pt x="77" y="31"/>
                  <a:pt x="76" y="31"/>
                  <a:pt x="75" y="31"/>
                </a:cubicBezTo>
                <a:cubicBezTo>
                  <a:pt x="75" y="31"/>
                  <a:pt x="75" y="32"/>
                  <a:pt x="75" y="32"/>
                </a:cubicBezTo>
                <a:close/>
                <a:moveTo>
                  <a:pt x="90" y="56"/>
                </a:moveTo>
                <a:cubicBezTo>
                  <a:pt x="90" y="56"/>
                  <a:pt x="90" y="56"/>
                  <a:pt x="90" y="56"/>
                </a:cubicBezTo>
                <a:cubicBezTo>
                  <a:pt x="90" y="57"/>
                  <a:pt x="89" y="57"/>
                  <a:pt x="89" y="57"/>
                </a:cubicBezTo>
                <a:cubicBezTo>
                  <a:pt x="89" y="58"/>
                  <a:pt x="90" y="59"/>
                  <a:pt x="90" y="60"/>
                </a:cubicBezTo>
                <a:cubicBezTo>
                  <a:pt x="91" y="60"/>
                  <a:pt x="91" y="60"/>
                  <a:pt x="91" y="59"/>
                </a:cubicBezTo>
                <a:cubicBezTo>
                  <a:pt x="91" y="58"/>
                  <a:pt x="90" y="57"/>
                  <a:pt x="90" y="56"/>
                </a:cubicBezTo>
                <a:close/>
                <a:moveTo>
                  <a:pt x="55" y="79"/>
                </a:moveTo>
                <a:cubicBezTo>
                  <a:pt x="55" y="79"/>
                  <a:pt x="54" y="79"/>
                  <a:pt x="54" y="79"/>
                </a:cubicBezTo>
                <a:cubicBezTo>
                  <a:pt x="54" y="80"/>
                  <a:pt x="54" y="81"/>
                  <a:pt x="54" y="83"/>
                </a:cubicBezTo>
                <a:cubicBezTo>
                  <a:pt x="54" y="83"/>
                  <a:pt x="55" y="82"/>
                  <a:pt x="55" y="82"/>
                </a:cubicBezTo>
                <a:cubicBezTo>
                  <a:pt x="55" y="81"/>
                  <a:pt x="55" y="80"/>
                  <a:pt x="55" y="79"/>
                </a:cubicBezTo>
                <a:close/>
                <a:moveTo>
                  <a:pt x="29" y="86"/>
                </a:moveTo>
                <a:cubicBezTo>
                  <a:pt x="28" y="86"/>
                  <a:pt x="28" y="86"/>
                  <a:pt x="28" y="86"/>
                </a:cubicBezTo>
                <a:cubicBezTo>
                  <a:pt x="27" y="87"/>
                  <a:pt x="26" y="87"/>
                  <a:pt x="26" y="88"/>
                </a:cubicBezTo>
                <a:cubicBezTo>
                  <a:pt x="25" y="88"/>
                  <a:pt x="25" y="89"/>
                  <a:pt x="25" y="89"/>
                </a:cubicBezTo>
                <a:cubicBezTo>
                  <a:pt x="26" y="88"/>
                  <a:pt x="27" y="87"/>
                  <a:pt x="29" y="86"/>
                </a:cubicBezTo>
                <a:close/>
                <a:moveTo>
                  <a:pt x="68" y="88"/>
                </a:moveTo>
                <a:cubicBezTo>
                  <a:pt x="67" y="89"/>
                  <a:pt x="66" y="89"/>
                  <a:pt x="67" y="91"/>
                </a:cubicBezTo>
                <a:cubicBezTo>
                  <a:pt x="67" y="91"/>
                  <a:pt x="68" y="91"/>
                  <a:pt x="68" y="91"/>
                </a:cubicBezTo>
                <a:cubicBezTo>
                  <a:pt x="68" y="90"/>
                  <a:pt x="68" y="89"/>
                  <a:pt x="68" y="89"/>
                </a:cubicBezTo>
                <a:cubicBezTo>
                  <a:pt x="68" y="89"/>
                  <a:pt x="68" y="88"/>
                  <a:pt x="68" y="88"/>
                </a:cubicBezTo>
                <a:close/>
                <a:moveTo>
                  <a:pt x="15" y="102"/>
                </a:moveTo>
                <a:cubicBezTo>
                  <a:pt x="16" y="100"/>
                  <a:pt x="16" y="99"/>
                  <a:pt x="15" y="97"/>
                </a:cubicBezTo>
                <a:cubicBezTo>
                  <a:pt x="15" y="99"/>
                  <a:pt x="15" y="100"/>
                  <a:pt x="15" y="102"/>
                </a:cubicBezTo>
                <a:close/>
                <a:moveTo>
                  <a:pt x="12" y="73"/>
                </a:moveTo>
                <a:cubicBezTo>
                  <a:pt x="10" y="73"/>
                  <a:pt x="9" y="75"/>
                  <a:pt x="10" y="77"/>
                </a:cubicBezTo>
                <a:cubicBezTo>
                  <a:pt x="10" y="75"/>
                  <a:pt x="11" y="74"/>
                  <a:pt x="12" y="73"/>
                </a:cubicBezTo>
                <a:cubicBezTo>
                  <a:pt x="12" y="73"/>
                  <a:pt x="12" y="73"/>
                  <a:pt x="12" y="73"/>
                </a:cubicBezTo>
                <a:close/>
                <a:moveTo>
                  <a:pt x="107" y="69"/>
                </a:moveTo>
                <a:cubicBezTo>
                  <a:pt x="107" y="69"/>
                  <a:pt x="107" y="68"/>
                  <a:pt x="108" y="68"/>
                </a:cubicBezTo>
                <a:cubicBezTo>
                  <a:pt x="107" y="67"/>
                  <a:pt x="106" y="66"/>
                  <a:pt x="106" y="64"/>
                </a:cubicBezTo>
                <a:cubicBezTo>
                  <a:pt x="105" y="65"/>
                  <a:pt x="105" y="65"/>
                  <a:pt x="105" y="65"/>
                </a:cubicBezTo>
                <a:cubicBezTo>
                  <a:pt x="106" y="66"/>
                  <a:pt x="106" y="68"/>
                  <a:pt x="107" y="69"/>
                </a:cubicBezTo>
                <a:close/>
                <a:moveTo>
                  <a:pt x="76" y="39"/>
                </a:moveTo>
                <a:cubicBezTo>
                  <a:pt x="76" y="40"/>
                  <a:pt x="76" y="42"/>
                  <a:pt x="76" y="43"/>
                </a:cubicBezTo>
                <a:cubicBezTo>
                  <a:pt x="76" y="43"/>
                  <a:pt x="76" y="43"/>
                  <a:pt x="76" y="43"/>
                </a:cubicBezTo>
                <a:cubicBezTo>
                  <a:pt x="76" y="42"/>
                  <a:pt x="77" y="40"/>
                  <a:pt x="76" y="39"/>
                </a:cubicBezTo>
                <a:cubicBezTo>
                  <a:pt x="76" y="39"/>
                  <a:pt x="76" y="39"/>
                  <a:pt x="76" y="39"/>
                </a:cubicBezTo>
                <a:close/>
                <a:moveTo>
                  <a:pt x="104" y="97"/>
                </a:moveTo>
                <a:cubicBezTo>
                  <a:pt x="104" y="97"/>
                  <a:pt x="104" y="97"/>
                  <a:pt x="103" y="97"/>
                </a:cubicBezTo>
                <a:cubicBezTo>
                  <a:pt x="103" y="98"/>
                  <a:pt x="102" y="99"/>
                  <a:pt x="101" y="100"/>
                </a:cubicBezTo>
                <a:cubicBezTo>
                  <a:pt x="101" y="100"/>
                  <a:pt x="101" y="100"/>
                  <a:pt x="101" y="101"/>
                </a:cubicBezTo>
                <a:cubicBezTo>
                  <a:pt x="102" y="100"/>
                  <a:pt x="103" y="98"/>
                  <a:pt x="104" y="97"/>
                </a:cubicBezTo>
                <a:close/>
                <a:moveTo>
                  <a:pt x="103" y="69"/>
                </a:moveTo>
                <a:cubicBezTo>
                  <a:pt x="103" y="68"/>
                  <a:pt x="103" y="68"/>
                  <a:pt x="102" y="67"/>
                </a:cubicBezTo>
                <a:cubicBezTo>
                  <a:pt x="102" y="68"/>
                  <a:pt x="101" y="68"/>
                  <a:pt x="101" y="68"/>
                </a:cubicBezTo>
                <a:cubicBezTo>
                  <a:pt x="101" y="69"/>
                  <a:pt x="102" y="69"/>
                  <a:pt x="102" y="70"/>
                </a:cubicBezTo>
                <a:cubicBezTo>
                  <a:pt x="102" y="69"/>
                  <a:pt x="103" y="69"/>
                  <a:pt x="103" y="69"/>
                </a:cubicBezTo>
                <a:close/>
                <a:moveTo>
                  <a:pt x="52" y="64"/>
                </a:moveTo>
                <a:cubicBezTo>
                  <a:pt x="50" y="64"/>
                  <a:pt x="49" y="64"/>
                  <a:pt x="48" y="64"/>
                </a:cubicBezTo>
                <a:cubicBezTo>
                  <a:pt x="49" y="66"/>
                  <a:pt x="50" y="66"/>
                  <a:pt x="52" y="64"/>
                </a:cubicBezTo>
                <a:close/>
                <a:moveTo>
                  <a:pt x="67" y="103"/>
                </a:moveTo>
                <a:cubicBezTo>
                  <a:pt x="70" y="103"/>
                  <a:pt x="70" y="103"/>
                  <a:pt x="71" y="102"/>
                </a:cubicBezTo>
                <a:cubicBezTo>
                  <a:pt x="70" y="102"/>
                  <a:pt x="68" y="101"/>
                  <a:pt x="67" y="103"/>
                </a:cubicBezTo>
                <a:close/>
                <a:moveTo>
                  <a:pt x="58" y="75"/>
                </a:moveTo>
                <a:cubicBezTo>
                  <a:pt x="58" y="75"/>
                  <a:pt x="58" y="76"/>
                  <a:pt x="58" y="76"/>
                </a:cubicBezTo>
                <a:cubicBezTo>
                  <a:pt x="60" y="76"/>
                  <a:pt x="60" y="76"/>
                  <a:pt x="61" y="75"/>
                </a:cubicBezTo>
                <a:cubicBezTo>
                  <a:pt x="60" y="75"/>
                  <a:pt x="59" y="75"/>
                  <a:pt x="58" y="75"/>
                </a:cubicBezTo>
                <a:close/>
                <a:moveTo>
                  <a:pt x="66" y="67"/>
                </a:moveTo>
                <a:cubicBezTo>
                  <a:pt x="67" y="66"/>
                  <a:pt x="67" y="66"/>
                  <a:pt x="68" y="65"/>
                </a:cubicBezTo>
                <a:cubicBezTo>
                  <a:pt x="67" y="65"/>
                  <a:pt x="67" y="65"/>
                  <a:pt x="66" y="65"/>
                </a:cubicBezTo>
                <a:cubicBezTo>
                  <a:pt x="66" y="65"/>
                  <a:pt x="66" y="66"/>
                  <a:pt x="66" y="67"/>
                </a:cubicBezTo>
                <a:close/>
                <a:moveTo>
                  <a:pt x="41" y="83"/>
                </a:moveTo>
                <a:cubicBezTo>
                  <a:pt x="40" y="84"/>
                  <a:pt x="39" y="85"/>
                  <a:pt x="38" y="86"/>
                </a:cubicBezTo>
                <a:cubicBezTo>
                  <a:pt x="39" y="86"/>
                  <a:pt x="39" y="86"/>
                  <a:pt x="40" y="86"/>
                </a:cubicBezTo>
                <a:cubicBezTo>
                  <a:pt x="40" y="85"/>
                  <a:pt x="41" y="85"/>
                  <a:pt x="41" y="83"/>
                </a:cubicBezTo>
                <a:close/>
                <a:moveTo>
                  <a:pt x="80" y="126"/>
                </a:moveTo>
                <a:cubicBezTo>
                  <a:pt x="78" y="128"/>
                  <a:pt x="77" y="129"/>
                  <a:pt x="78" y="130"/>
                </a:cubicBezTo>
                <a:cubicBezTo>
                  <a:pt x="78" y="129"/>
                  <a:pt x="79" y="128"/>
                  <a:pt x="80" y="126"/>
                </a:cubicBezTo>
                <a:close/>
                <a:moveTo>
                  <a:pt x="70" y="99"/>
                </a:moveTo>
                <a:cubicBezTo>
                  <a:pt x="71" y="99"/>
                  <a:pt x="72" y="100"/>
                  <a:pt x="73" y="100"/>
                </a:cubicBezTo>
                <a:cubicBezTo>
                  <a:pt x="73" y="99"/>
                  <a:pt x="73" y="98"/>
                  <a:pt x="73" y="98"/>
                </a:cubicBezTo>
                <a:cubicBezTo>
                  <a:pt x="72" y="98"/>
                  <a:pt x="71" y="99"/>
                  <a:pt x="70" y="99"/>
                </a:cubicBezTo>
                <a:close/>
                <a:moveTo>
                  <a:pt x="60" y="87"/>
                </a:moveTo>
                <a:cubicBezTo>
                  <a:pt x="59" y="87"/>
                  <a:pt x="59" y="87"/>
                  <a:pt x="59" y="87"/>
                </a:cubicBezTo>
                <a:cubicBezTo>
                  <a:pt x="59" y="88"/>
                  <a:pt x="58" y="89"/>
                  <a:pt x="57" y="89"/>
                </a:cubicBezTo>
                <a:cubicBezTo>
                  <a:pt x="58" y="90"/>
                  <a:pt x="59" y="90"/>
                  <a:pt x="59" y="90"/>
                </a:cubicBezTo>
                <a:cubicBezTo>
                  <a:pt x="59" y="89"/>
                  <a:pt x="59" y="88"/>
                  <a:pt x="60" y="87"/>
                </a:cubicBezTo>
                <a:close/>
                <a:moveTo>
                  <a:pt x="112" y="84"/>
                </a:moveTo>
                <a:cubicBezTo>
                  <a:pt x="114" y="83"/>
                  <a:pt x="114" y="82"/>
                  <a:pt x="114" y="80"/>
                </a:cubicBezTo>
                <a:cubicBezTo>
                  <a:pt x="113" y="81"/>
                  <a:pt x="113" y="82"/>
                  <a:pt x="112" y="84"/>
                </a:cubicBezTo>
                <a:close/>
                <a:moveTo>
                  <a:pt x="43" y="71"/>
                </a:moveTo>
                <a:cubicBezTo>
                  <a:pt x="43" y="71"/>
                  <a:pt x="43" y="71"/>
                  <a:pt x="43" y="71"/>
                </a:cubicBezTo>
                <a:cubicBezTo>
                  <a:pt x="42" y="71"/>
                  <a:pt x="40" y="71"/>
                  <a:pt x="39" y="71"/>
                </a:cubicBezTo>
                <a:cubicBezTo>
                  <a:pt x="39" y="71"/>
                  <a:pt x="39" y="71"/>
                  <a:pt x="39" y="71"/>
                </a:cubicBezTo>
                <a:cubicBezTo>
                  <a:pt x="40" y="71"/>
                  <a:pt x="42" y="72"/>
                  <a:pt x="43" y="71"/>
                </a:cubicBezTo>
                <a:close/>
                <a:moveTo>
                  <a:pt x="84" y="114"/>
                </a:moveTo>
                <a:cubicBezTo>
                  <a:pt x="85" y="113"/>
                  <a:pt x="85" y="111"/>
                  <a:pt x="85" y="110"/>
                </a:cubicBezTo>
                <a:cubicBezTo>
                  <a:pt x="84" y="111"/>
                  <a:pt x="84" y="112"/>
                  <a:pt x="84" y="114"/>
                </a:cubicBezTo>
                <a:close/>
                <a:moveTo>
                  <a:pt x="42" y="61"/>
                </a:moveTo>
                <a:cubicBezTo>
                  <a:pt x="40" y="60"/>
                  <a:pt x="37" y="60"/>
                  <a:pt x="35" y="60"/>
                </a:cubicBezTo>
                <a:cubicBezTo>
                  <a:pt x="37" y="60"/>
                  <a:pt x="40" y="61"/>
                  <a:pt x="42" y="61"/>
                </a:cubicBezTo>
                <a:close/>
                <a:moveTo>
                  <a:pt x="48" y="92"/>
                </a:moveTo>
                <a:cubicBezTo>
                  <a:pt x="49" y="92"/>
                  <a:pt x="49" y="92"/>
                  <a:pt x="49" y="90"/>
                </a:cubicBezTo>
                <a:cubicBezTo>
                  <a:pt x="49" y="90"/>
                  <a:pt x="49" y="90"/>
                  <a:pt x="48" y="90"/>
                </a:cubicBezTo>
                <a:cubicBezTo>
                  <a:pt x="48" y="91"/>
                  <a:pt x="48" y="91"/>
                  <a:pt x="48" y="91"/>
                </a:cubicBezTo>
                <a:cubicBezTo>
                  <a:pt x="48" y="91"/>
                  <a:pt x="48" y="92"/>
                  <a:pt x="48" y="92"/>
                </a:cubicBezTo>
                <a:close/>
                <a:moveTo>
                  <a:pt x="63" y="103"/>
                </a:moveTo>
                <a:cubicBezTo>
                  <a:pt x="62" y="102"/>
                  <a:pt x="61" y="102"/>
                  <a:pt x="59" y="102"/>
                </a:cubicBezTo>
                <a:cubicBezTo>
                  <a:pt x="60" y="103"/>
                  <a:pt x="61" y="103"/>
                  <a:pt x="63" y="103"/>
                </a:cubicBezTo>
                <a:close/>
                <a:moveTo>
                  <a:pt x="85" y="54"/>
                </a:moveTo>
                <a:cubicBezTo>
                  <a:pt x="86" y="54"/>
                  <a:pt x="86" y="53"/>
                  <a:pt x="85" y="52"/>
                </a:cubicBezTo>
                <a:cubicBezTo>
                  <a:pt x="84" y="53"/>
                  <a:pt x="85" y="53"/>
                  <a:pt x="85" y="54"/>
                </a:cubicBezTo>
                <a:close/>
                <a:moveTo>
                  <a:pt x="5" y="111"/>
                </a:moveTo>
                <a:cubicBezTo>
                  <a:pt x="5" y="111"/>
                  <a:pt x="5" y="111"/>
                  <a:pt x="5" y="111"/>
                </a:cubicBezTo>
                <a:cubicBezTo>
                  <a:pt x="6" y="110"/>
                  <a:pt x="6" y="110"/>
                  <a:pt x="6" y="110"/>
                </a:cubicBezTo>
                <a:cubicBezTo>
                  <a:pt x="6" y="109"/>
                  <a:pt x="6" y="109"/>
                  <a:pt x="5" y="108"/>
                </a:cubicBezTo>
                <a:cubicBezTo>
                  <a:pt x="5" y="109"/>
                  <a:pt x="5" y="110"/>
                  <a:pt x="5" y="111"/>
                </a:cubicBezTo>
                <a:close/>
                <a:moveTo>
                  <a:pt x="19" y="64"/>
                </a:moveTo>
                <a:cubicBezTo>
                  <a:pt x="18" y="63"/>
                  <a:pt x="17" y="63"/>
                  <a:pt x="17" y="65"/>
                </a:cubicBezTo>
                <a:cubicBezTo>
                  <a:pt x="18" y="65"/>
                  <a:pt x="18" y="64"/>
                  <a:pt x="19" y="64"/>
                </a:cubicBezTo>
                <a:close/>
                <a:moveTo>
                  <a:pt x="96" y="92"/>
                </a:moveTo>
                <a:cubicBezTo>
                  <a:pt x="96" y="91"/>
                  <a:pt x="96" y="90"/>
                  <a:pt x="96" y="89"/>
                </a:cubicBezTo>
                <a:cubicBezTo>
                  <a:pt x="95" y="90"/>
                  <a:pt x="95" y="91"/>
                  <a:pt x="96" y="92"/>
                </a:cubicBezTo>
                <a:close/>
                <a:moveTo>
                  <a:pt x="96" y="64"/>
                </a:moveTo>
                <a:cubicBezTo>
                  <a:pt x="95" y="64"/>
                  <a:pt x="95" y="64"/>
                  <a:pt x="95" y="64"/>
                </a:cubicBezTo>
                <a:cubicBezTo>
                  <a:pt x="95" y="65"/>
                  <a:pt x="96" y="65"/>
                  <a:pt x="96" y="66"/>
                </a:cubicBezTo>
                <a:cubicBezTo>
                  <a:pt x="96" y="66"/>
                  <a:pt x="96" y="66"/>
                  <a:pt x="97" y="66"/>
                </a:cubicBezTo>
                <a:cubicBezTo>
                  <a:pt x="96" y="65"/>
                  <a:pt x="96" y="64"/>
                  <a:pt x="96" y="64"/>
                </a:cubicBezTo>
                <a:close/>
                <a:moveTo>
                  <a:pt x="24" y="60"/>
                </a:moveTo>
                <a:cubicBezTo>
                  <a:pt x="22" y="59"/>
                  <a:pt x="21" y="59"/>
                  <a:pt x="21" y="60"/>
                </a:cubicBezTo>
                <a:cubicBezTo>
                  <a:pt x="22" y="60"/>
                  <a:pt x="23" y="60"/>
                  <a:pt x="24" y="60"/>
                </a:cubicBezTo>
                <a:close/>
                <a:moveTo>
                  <a:pt x="91" y="47"/>
                </a:moveTo>
                <a:cubicBezTo>
                  <a:pt x="91" y="48"/>
                  <a:pt x="91" y="49"/>
                  <a:pt x="92" y="50"/>
                </a:cubicBezTo>
                <a:cubicBezTo>
                  <a:pt x="92" y="50"/>
                  <a:pt x="92" y="49"/>
                  <a:pt x="92" y="49"/>
                </a:cubicBezTo>
                <a:cubicBezTo>
                  <a:pt x="92" y="49"/>
                  <a:pt x="91" y="48"/>
                  <a:pt x="91" y="47"/>
                </a:cubicBezTo>
                <a:close/>
                <a:moveTo>
                  <a:pt x="83" y="40"/>
                </a:moveTo>
                <a:cubicBezTo>
                  <a:pt x="83" y="40"/>
                  <a:pt x="84" y="39"/>
                  <a:pt x="84" y="39"/>
                </a:cubicBezTo>
                <a:cubicBezTo>
                  <a:pt x="84" y="39"/>
                  <a:pt x="84" y="38"/>
                  <a:pt x="84" y="38"/>
                </a:cubicBezTo>
                <a:cubicBezTo>
                  <a:pt x="83" y="38"/>
                  <a:pt x="83" y="39"/>
                  <a:pt x="83" y="40"/>
                </a:cubicBezTo>
                <a:close/>
                <a:moveTo>
                  <a:pt x="90" y="79"/>
                </a:moveTo>
                <a:cubicBezTo>
                  <a:pt x="90" y="79"/>
                  <a:pt x="90" y="79"/>
                  <a:pt x="91" y="79"/>
                </a:cubicBezTo>
                <a:cubicBezTo>
                  <a:pt x="91" y="78"/>
                  <a:pt x="91" y="78"/>
                  <a:pt x="91" y="77"/>
                </a:cubicBezTo>
                <a:cubicBezTo>
                  <a:pt x="91" y="77"/>
                  <a:pt x="91" y="77"/>
                  <a:pt x="91" y="77"/>
                </a:cubicBezTo>
                <a:cubicBezTo>
                  <a:pt x="90" y="77"/>
                  <a:pt x="90" y="77"/>
                  <a:pt x="90" y="78"/>
                </a:cubicBezTo>
                <a:cubicBezTo>
                  <a:pt x="90" y="78"/>
                  <a:pt x="90" y="78"/>
                  <a:pt x="90" y="79"/>
                </a:cubicBezTo>
                <a:close/>
                <a:moveTo>
                  <a:pt x="11" y="68"/>
                </a:moveTo>
                <a:cubicBezTo>
                  <a:pt x="9" y="69"/>
                  <a:pt x="8" y="69"/>
                  <a:pt x="9" y="70"/>
                </a:cubicBezTo>
                <a:cubicBezTo>
                  <a:pt x="9" y="69"/>
                  <a:pt x="10" y="68"/>
                  <a:pt x="11" y="68"/>
                </a:cubicBezTo>
                <a:close/>
                <a:moveTo>
                  <a:pt x="95" y="86"/>
                </a:moveTo>
                <a:cubicBezTo>
                  <a:pt x="96" y="85"/>
                  <a:pt x="96" y="85"/>
                  <a:pt x="96" y="84"/>
                </a:cubicBezTo>
                <a:cubicBezTo>
                  <a:pt x="95" y="85"/>
                  <a:pt x="95" y="85"/>
                  <a:pt x="95" y="86"/>
                </a:cubicBezTo>
                <a:close/>
                <a:moveTo>
                  <a:pt x="92" y="65"/>
                </a:moveTo>
                <a:cubicBezTo>
                  <a:pt x="91" y="66"/>
                  <a:pt x="91" y="66"/>
                  <a:pt x="92" y="68"/>
                </a:cubicBezTo>
                <a:cubicBezTo>
                  <a:pt x="92" y="67"/>
                  <a:pt x="92" y="66"/>
                  <a:pt x="92" y="65"/>
                </a:cubicBezTo>
                <a:close/>
                <a:moveTo>
                  <a:pt x="89" y="71"/>
                </a:moveTo>
                <a:cubicBezTo>
                  <a:pt x="89" y="71"/>
                  <a:pt x="89" y="71"/>
                  <a:pt x="89" y="71"/>
                </a:cubicBezTo>
                <a:cubicBezTo>
                  <a:pt x="89" y="70"/>
                  <a:pt x="89" y="69"/>
                  <a:pt x="89" y="68"/>
                </a:cubicBezTo>
                <a:cubicBezTo>
                  <a:pt x="89" y="69"/>
                  <a:pt x="89" y="70"/>
                  <a:pt x="89" y="71"/>
                </a:cubicBezTo>
                <a:close/>
                <a:moveTo>
                  <a:pt x="78" y="106"/>
                </a:moveTo>
                <a:cubicBezTo>
                  <a:pt x="78" y="107"/>
                  <a:pt x="78" y="108"/>
                  <a:pt x="78" y="109"/>
                </a:cubicBezTo>
                <a:cubicBezTo>
                  <a:pt x="78" y="108"/>
                  <a:pt x="78" y="108"/>
                  <a:pt x="78" y="106"/>
                </a:cubicBezTo>
                <a:close/>
                <a:moveTo>
                  <a:pt x="80" y="80"/>
                </a:moveTo>
                <a:cubicBezTo>
                  <a:pt x="79" y="81"/>
                  <a:pt x="79" y="81"/>
                  <a:pt x="80" y="82"/>
                </a:cubicBezTo>
                <a:cubicBezTo>
                  <a:pt x="80" y="82"/>
                  <a:pt x="80" y="81"/>
                  <a:pt x="80" y="80"/>
                </a:cubicBezTo>
                <a:close/>
                <a:moveTo>
                  <a:pt x="58" y="85"/>
                </a:moveTo>
                <a:cubicBezTo>
                  <a:pt x="58" y="85"/>
                  <a:pt x="59" y="84"/>
                  <a:pt x="59" y="84"/>
                </a:cubicBezTo>
                <a:cubicBezTo>
                  <a:pt x="58" y="84"/>
                  <a:pt x="57" y="84"/>
                  <a:pt x="58" y="85"/>
                </a:cubicBezTo>
                <a:close/>
                <a:moveTo>
                  <a:pt x="81" y="56"/>
                </a:moveTo>
                <a:cubicBezTo>
                  <a:pt x="81" y="56"/>
                  <a:pt x="82" y="56"/>
                  <a:pt x="82" y="56"/>
                </a:cubicBezTo>
                <a:cubicBezTo>
                  <a:pt x="82" y="56"/>
                  <a:pt x="82" y="56"/>
                  <a:pt x="82" y="55"/>
                </a:cubicBezTo>
                <a:cubicBezTo>
                  <a:pt x="81" y="55"/>
                  <a:pt x="81" y="56"/>
                  <a:pt x="81" y="56"/>
                </a:cubicBezTo>
                <a:close/>
                <a:moveTo>
                  <a:pt x="28" y="60"/>
                </a:moveTo>
                <a:cubicBezTo>
                  <a:pt x="28" y="60"/>
                  <a:pt x="28" y="60"/>
                  <a:pt x="28" y="60"/>
                </a:cubicBezTo>
                <a:cubicBezTo>
                  <a:pt x="30" y="60"/>
                  <a:pt x="31" y="60"/>
                  <a:pt x="32" y="60"/>
                </a:cubicBezTo>
                <a:cubicBezTo>
                  <a:pt x="32" y="60"/>
                  <a:pt x="32" y="60"/>
                  <a:pt x="32" y="60"/>
                </a:cubicBezTo>
                <a:cubicBezTo>
                  <a:pt x="31" y="60"/>
                  <a:pt x="30" y="60"/>
                  <a:pt x="28" y="60"/>
                </a:cubicBezTo>
                <a:close/>
                <a:moveTo>
                  <a:pt x="31" y="77"/>
                </a:moveTo>
                <a:cubicBezTo>
                  <a:pt x="32" y="77"/>
                  <a:pt x="32" y="77"/>
                  <a:pt x="32" y="76"/>
                </a:cubicBezTo>
                <a:cubicBezTo>
                  <a:pt x="32" y="77"/>
                  <a:pt x="32" y="77"/>
                  <a:pt x="31" y="77"/>
                </a:cubicBezTo>
                <a:close/>
                <a:moveTo>
                  <a:pt x="83" y="80"/>
                </a:moveTo>
                <a:cubicBezTo>
                  <a:pt x="84" y="79"/>
                  <a:pt x="84" y="79"/>
                  <a:pt x="84" y="78"/>
                </a:cubicBezTo>
                <a:cubicBezTo>
                  <a:pt x="83" y="78"/>
                  <a:pt x="83" y="79"/>
                  <a:pt x="83" y="80"/>
                </a:cubicBezTo>
                <a:close/>
                <a:moveTo>
                  <a:pt x="87" y="115"/>
                </a:moveTo>
                <a:cubicBezTo>
                  <a:pt x="87" y="115"/>
                  <a:pt x="87" y="115"/>
                  <a:pt x="87" y="115"/>
                </a:cubicBezTo>
                <a:cubicBezTo>
                  <a:pt x="88" y="114"/>
                  <a:pt x="88" y="114"/>
                  <a:pt x="88" y="113"/>
                </a:cubicBezTo>
                <a:cubicBezTo>
                  <a:pt x="88" y="114"/>
                  <a:pt x="87" y="114"/>
                  <a:pt x="87" y="115"/>
                </a:cubicBezTo>
                <a:close/>
                <a:moveTo>
                  <a:pt x="81" y="136"/>
                </a:moveTo>
                <a:cubicBezTo>
                  <a:pt x="81" y="136"/>
                  <a:pt x="81" y="136"/>
                  <a:pt x="81" y="136"/>
                </a:cubicBezTo>
                <a:cubicBezTo>
                  <a:pt x="82" y="135"/>
                  <a:pt x="82" y="135"/>
                  <a:pt x="83" y="134"/>
                </a:cubicBezTo>
                <a:cubicBezTo>
                  <a:pt x="82" y="134"/>
                  <a:pt x="82" y="135"/>
                  <a:pt x="81" y="136"/>
                </a:cubicBezTo>
                <a:close/>
                <a:moveTo>
                  <a:pt x="46" y="75"/>
                </a:moveTo>
                <a:cubicBezTo>
                  <a:pt x="46" y="75"/>
                  <a:pt x="46" y="76"/>
                  <a:pt x="46" y="77"/>
                </a:cubicBezTo>
                <a:cubicBezTo>
                  <a:pt x="47" y="76"/>
                  <a:pt x="46" y="75"/>
                  <a:pt x="46" y="75"/>
                </a:cubicBezTo>
                <a:close/>
                <a:moveTo>
                  <a:pt x="23" y="86"/>
                </a:moveTo>
                <a:cubicBezTo>
                  <a:pt x="22" y="86"/>
                  <a:pt x="22" y="86"/>
                  <a:pt x="22" y="87"/>
                </a:cubicBezTo>
                <a:cubicBezTo>
                  <a:pt x="23" y="87"/>
                  <a:pt x="23" y="87"/>
                  <a:pt x="23" y="86"/>
                </a:cubicBezTo>
                <a:close/>
                <a:moveTo>
                  <a:pt x="18" y="53"/>
                </a:moveTo>
                <a:cubicBezTo>
                  <a:pt x="18" y="53"/>
                  <a:pt x="18" y="53"/>
                  <a:pt x="18" y="53"/>
                </a:cubicBezTo>
                <a:cubicBezTo>
                  <a:pt x="17" y="53"/>
                  <a:pt x="16" y="53"/>
                  <a:pt x="16" y="53"/>
                </a:cubicBezTo>
                <a:cubicBezTo>
                  <a:pt x="16" y="53"/>
                  <a:pt x="16" y="53"/>
                  <a:pt x="16" y="53"/>
                </a:cubicBezTo>
                <a:cubicBezTo>
                  <a:pt x="16" y="53"/>
                  <a:pt x="17" y="53"/>
                  <a:pt x="18" y="53"/>
                </a:cubicBezTo>
                <a:close/>
                <a:moveTo>
                  <a:pt x="17" y="57"/>
                </a:moveTo>
                <a:cubicBezTo>
                  <a:pt x="17" y="57"/>
                  <a:pt x="17" y="57"/>
                  <a:pt x="17" y="57"/>
                </a:cubicBezTo>
                <a:cubicBezTo>
                  <a:pt x="18" y="57"/>
                  <a:pt x="19" y="57"/>
                  <a:pt x="20" y="57"/>
                </a:cubicBezTo>
                <a:cubicBezTo>
                  <a:pt x="20" y="57"/>
                  <a:pt x="20" y="57"/>
                  <a:pt x="20" y="57"/>
                </a:cubicBezTo>
                <a:cubicBezTo>
                  <a:pt x="19" y="57"/>
                  <a:pt x="18" y="57"/>
                  <a:pt x="17" y="57"/>
                </a:cubicBezTo>
                <a:close/>
                <a:moveTo>
                  <a:pt x="47" y="65"/>
                </a:moveTo>
                <a:cubicBezTo>
                  <a:pt x="47" y="65"/>
                  <a:pt x="47" y="65"/>
                  <a:pt x="47" y="65"/>
                </a:cubicBezTo>
                <a:cubicBezTo>
                  <a:pt x="46" y="65"/>
                  <a:pt x="46" y="65"/>
                  <a:pt x="45" y="65"/>
                </a:cubicBezTo>
                <a:cubicBezTo>
                  <a:pt x="45" y="65"/>
                  <a:pt x="45" y="65"/>
                  <a:pt x="45" y="65"/>
                </a:cubicBezTo>
                <a:cubicBezTo>
                  <a:pt x="46" y="65"/>
                  <a:pt x="46" y="65"/>
                  <a:pt x="47" y="65"/>
                </a:cubicBezTo>
                <a:close/>
                <a:moveTo>
                  <a:pt x="34" y="85"/>
                </a:moveTo>
                <a:cubicBezTo>
                  <a:pt x="34" y="85"/>
                  <a:pt x="35" y="85"/>
                  <a:pt x="35" y="85"/>
                </a:cubicBezTo>
                <a:cubicBezTo>
                  <a:pt x="35" y="85"/>
                  <a:pt x="35" y="84"/>
                  <a:pt x="35" y="84"/>
                </a:cubicBezTo>
                <a:cubicBezTo>
                  <a:pt x="34" y="84"/>
                  <a:pt x="34" y="84"/>
                  <a:pt x="34" y="85"/>
                </a:cubicBezTo>
                <a:close/>
                <a:moveTo>
                  <a:pt x="39" y="74"/>
                </a:moveTo>
                <a:cubicBezTo>
                  <a:pt x="38" y="74"/>
                  <a:pt x="38" y="74"/>
                  <a:pt x="38" y="75"/>
                </a:cubicBezTo>
                <a:cubicBezTo>
                  <a:pt x="39" y="74"/>
                  <a:pt x="39" y="74"/>
                  <a:pt x="39" y="74"/>
                </a:cubicBezTo>
                <a:close/>
                <a:moveTo>
                  <a:pt x="107" y="93"/>
                </a:moveTo>
                <a:cubicBezTo>
                  <a:pt x="107" y="94"/>
                  <a:pt x="106" y="94"/>
                  <a:pt x="106" y="95"/>
                </a:cubicBezTo>
                <a:cubicBezTo>
                  <a:pt x="107" y="95"/>
                  <a:pt x="107" y="94"/>
                  <a:pt x="107" y="93"/>
                </a:cubicBezTo>
                <a:close/>
                <a:moveTo>
                  <a:pt x="89" y="75"/>
                </a:moveTo>
                <a:cubicBezTo>
                  <a:pt x="90" y="74"/>
                  <a:pt x="90" y="74"/>
                  <a:pt x="90" y="73"/>
                </a:cubicBezTo>
                <a:cubicBezTo>
                  <a:pt x="89" y="74"/>
                  <a:pt x="89" y="74"/>
                  <a:pt x="89" y="75"/>
                </a:cubicBezTo>
                <a:close/>
                <a:moveTo>
                  <a:pt x="80" y="46"/>
                </a:moveTo>
                <a:cubicBezTo>
                  <a:pt x="80" y="46"/>
                  <a:pt x="80" y="46"/>
                  <a:pt x="80" y="45"/>
                </a:cubicBezTo>
                <a:cubicBezTo>
                  <a:pt x="80" y="45"/>
                  <a:pt x="80" y="46"/>
                  <a:pt x="80" y="46"/>
                </a:cubicBezTo>
                <a:close/>
                <a:moveTo>
                  <a:pt x="10" y="88"/>
                </a:moveTo>
                <a:cubicBezTo>
                  <a:pt x="10" y="88"/>
                  <a:pt x="10" y="88"/>
                  <a:pt x="10" y="88"/>
                </a:cubicBezTo>
                <a:cubicBezTo>
                  <a:pt x="10" y="89"/>
                  <a:pt x="10" y="89"/>
                  <a:pt x="10" y="90"/>
                </a:cubicBezTo>
                <a:cubicBezTo>
                  <a:pt x="10" y="90"/>
                  <a:pt x="10" y="90"/>
                  <a:pt x="10" y="90"/>
                </a:cubicBezTo>
                <a:cubicBezTo>
                  <a:pt x="10" y="89"/>
                  <a:pt x="10" y="89"/>
                  <a:pt x="10" y="88"/>
                </a:cubicBezTo>
                <a:close/>
                <a:moveTo>
                  <a:pt x="111" y="70"/>
                </a:moveTo>
                <a:cubicBezTo>
                  <a:pt x="111" y="71"/>
                  <a:pt x="111" y="71"/>
                  <a:pt x="112" y="71"/>
                </a:cubicBezTo>
                <a:cubicBezTo>
                  <a:pt x="112" y="71"/>
                  <a:pt x="112" y="70"/>
                  <a:pt x="111" y="70"/>
                </a:cubicBezTo>
                <a:close/>
                <a:moveTo>
                  <a:pt x="76" y="79"/>
                </a:moveTo>
                <a:cubicBezTo>
                  <a:pt x="75" y="79"/>
                  <a:pt x="75" y="80"/>
                  <a:pt x="75" y="80"/>
                </a:cubicBezTo>
                <a:cubicBezTo>
                  <a:pt x="76" y="80"/>
                  <a:pt x="76" y="80"/>
                  <a:pt x="76" y="79"/>
                </a:cubicBezTo>
                <a:close/>
                <a:moveTo>
                  <a:pt x="36" y="76"/>
                </a:moveTo>
                <a:cubicBezTo>
                  <a:pt x="35" y="76"/>
                  <a:pt x="35" y="76"/>
                  <a:pt x="35" y="76"/>
                </a:cubicBezTo>
                <a:cubicBezTo>
                  <a:pt x="35" y="76"/>
                  <a:pt x="35" y="76"/>
                  <a:pt x="35" y="77"/>
                </a:cubicBezTo>
                <a:cubicBezTo>
                  <a:pt x="35" y="77"/>
                  <a:pt x="35" y="76"/>
                  <a:pt x="36" y="76"/>
                </a:cubicBezTo>
                <a:close/>
                <a:moveTo>
                  <a:pt x="57" y="92"/>
                </a:moveTo>
                <a:cubicBezTo>
                  <a:pt x="58" y="93"/>
                  <a:pt x="58" y="93"/>
                  <a:pt x="58" y="92"/>
                </a:cubicBezTo>
                <a:cubicBezTo>
                  <a:pt x="58" y="92"/>
                  <a:pt x="58" y="92"/>
                  <a:pt x="57" y="92"/>
                </a:cubicBezTo>
                <a:close/>
                <a:moveTo>
                  <a:pt x="66" y="106"/>
                </a:moveTo>
                <a:cubicBezTo>
                  <a:pt x="66" y="106"/>
                  <a:pt x="67" y="107"/>
                  <a:pt x="67" y="106"/>
                </a:cubicBezTo>
                <a:cubicBezTo>
                  <a:pt x="67" y="106"/>
                  <a:pt x="66" y="106"/>
                  <a:pt x="66" y="106"/>
                </a:cubicBezTo>
                <a:close/>
                <a:moveTo>
                  <a:pt x="75" y="26"/>
                </a:moveTo>
                <a:cubicBezTo>
                  <a:pt x="76" y="25"/>
                  <a:pt x="76" y="25"/>
                  <a:pt x="76" y="25"/>
                </a:cubicBezTo>
                <a:cubicBezTo>
                  <a:pt x="75" y="25"/>
                  <a:pt x="75" y="25"/>
                  <a:pt x="75" y="26"/>
                </a:cubicBezTo>
                <a:close/>
                <a:moveTo>
                  <a:pt x="34" y="96"/>
                </a:moveTo>
                <a:cubicBezTo>
                  <a:pt x="33" y="96"/>
                  <a:pt x="33" y="96"/>
                  <a:pt x="33" y="97"/>
                </a:cubicBezTo>
                <a:cubicBezTo>
                  <a:pt x="33" y="97"/>
                  <a:pt x="34" y="96"/>
                  <a:pt x="34" y="96"/>
                </a:cubicBezTo>
                <a:close/>
                <a:moveTo>
                  <a:pt x="55" y="76"/>
                </a:moveTo>
                <a:cubicBezTo>
                  <a:pt x="55" y="76"/>
                  <a:pt x="55" y="76"/>
                  <a:pt x="55" y="76"/>
                </a:cubicBezTo>
                <a:cubicBezTo>
                  <a:pt x="55" y="76"/>
                  <a:pt x="55" y="76"/>
                  <a:pt x="55" y="75"/>
                </a:cubicBezTo>
                <a:cubicBezTo>
                  <a:pt x="55" y="75"/>
                  <a:pt x="55" y="75"/>
                  <a:pt x="55" y="75"/>
                </a:cubicBezTo>
                <a:cubicBezTo>
                  <a:pt x="55" y="76"/>
                  <a:pt x="55" y="76"/>
                  <a:pt x="55" y="76"/>
                </a:cubicBezTo>
                <a:close/>
                <a:moveTo>
                  <a:pt x="17" y="94"/>
                </a:moveTo>
                <a:cubicBezTo>
                  <a:pt x="17" y="95"/>
                  <a:pt x="17" y="95"/>
                  <a:pt x="17" y="95"/>
                </a:cubicBezTo>
                <a:cubicBezTo>
                  <a:pt x="17" y="95"/>
                  <a:pt x="17" y="95"/>
                  <a:pt x="17" y="94"/>
                </a:cubicBezTo>
                <a:close/>
                <a:moveTo>
                  <a:pt x="127" y="82"/>
                </a:moveTo>
                <a:cubicBezTo>
                  <a:pt x="127" y="83"/>
                  <a:pt x="127" y="83"/>
                  <a:pt x="127" y="83"/>
                </a:cubicBezTo>
                <a:cubicBezTo>
                  <a:pt x="127" y="83"/>
                  <a:pt x="127" y="82"/>
                  <a:pt x="127" y="82"/>
                </a:cubicBezTo>
                <a:close/>
                <a:moveTo>
                  <a:pt x="11" y="53"/>
                </a:moveTo>
                <a:cubicBezTo>
                  <a:pt x="11" y="53"/>
                  <a:pt x="11" y="53"/>
                  <a:pt x="11" y="53"/>
                </a:cubicBezTo>
                <a:cubicBezTo>
                  <a:pt x="12" y="53"/>
                  <a:pt x="12" y="53"/>
                  <a:pt x="12" y="53"/>
                </a:cubicBezTo>
                <a:cubicBezTo>
                  <a:pt x="12" y="53"/>
                  <a:pt x="12" y="53"/>
                  <a:pt x="12" y="53"/>
                </a:cubicBezTo>
                <a:cubicBezTo>
                  <a:pt x="12" y="53"/>
                  <a:pt x="12" y="53"/>
                  <a:pt x="11" y="53"/>
                </a:cubicBezTo>
                <a:close/>
                <a:moveTo>
                  <a:pt x="113" y="74"/>
                </a:moveTo>
                <a:cubicBezTo>
                  <a:pt x="113" y="74"/>
                  <a:pt x="113" y="75"/>
                  <a:pt x="113" y="75"/>
                </a:cubicBezTo>
                <a:cubicBezTo>
                  <a:pt x="113" y="75"/>
                  <a:pt x="113" y="74"/>
                  <a:pt x="113" y="74"/>
                </a:cubicBezTo>
                <a:cubicBezTo>
                  <a:pt x="113" y="74"/>
                  <a:pt x="113" y="74"/>
                  <a:pt x="113" y="74"/>
                </a:cubicBezTo>
                <a:cubicBezTo>
                  <a:pt x="113" y="74"/>
                  <a:pt x="113" y="74"/>
                  <a:pt x="113" y="74"/>
                </a:cubicBezTo>
                <a:close/>
                <a:moveTo>
                  <a:pt x="74" y="127"/>
                </a:moveTo>
                <a:cubicBezTo>
                  <a:pt x="74" y="127"/>
                  <a:pt x="74" y="127"/>
                  <a:pt x="74" y="126"/>
                </a:cubicBezTo>
                <a:cubicBezTo>
                  <a:pt x="73" y="127"/>
                  <a:pt x="73" y="127"/>
                  <a:pt x="73" y="127"/>
                </a:cubicBezTo>
                <a:cubicBezTo>
                  <a:pt x="73" y="127"/>
                  <a:pt x="73" y="127"/>
                  <a:pt x="73" y="127"/>
                </a:cubicBezTo>
                <a:cubicBezTo>
                  <a:pt x="74" y="127"/>
                  <a:pt x="74" y="127"/>
                  <a:pt x="74" y="127"/>
                </a:cubicBezTo>
                <a:close/>
                <a:moveTo>
                  <a:pt x="34" y="100"/>
                </a:moveTo>
                <a:cubicBezTo>
                  <a:pt x="34" y="100"/>
                  <a:pt x="34" y="100"/>
                  <a:pt x="34" y="100"/>
                </a:cubicBezTo>
                <a:cubicBezTo>
                  <a:pt x="34" y="100"/>
                  <a:pt x="34" y="100"/>
                  <a:pt x="34" y="100"/>
                </a:cubicBezTo>
                <a:cubicBezTo>
                  <a:pt x="34" y="99"/>
                  <a:pt x="34" y="99"/>
                  <a:pt x="34" y="99"/>
                </a:cubicBezTo>
                <a:cubicBezTo>
                  <a:pt x="34" y="99"/>
                  <a:pt x="34" y="100"/>
                  <a:pt x="34" y="100"/>
                </a:cubicBezTo>
                <a:close/>
                <a:moveTo>
                  <a:pt x="79" y="88"/>
                </a:moveTo>
                <a:cubicBezTo>
                  <a:pt x="79" y="88"/>
                  <a:pt x="79" y="88"/>
                  <a:pt x="79" y="88"/>
                </a:cubicBezTo>
                <a:cubicBezTo>
                  <a:pt x="78" y="88"/>
                  <a:pt x="78" y="88"/>
                  <a:pt x="78" y="88"/>
                </a:cubicBezTo>
                <a:cubicBezTo>
                  <a:pt x="78" y="88"/>
                  <a:pt x="79" y="88"/>
                  <a:pt x="79" y="89"/>
                </a:cubicBezTo>
                <a:cubicBezTo>
                  <a:pt x="79" y="88"/>
                  <a:pt x="79" y="88"/>
                  <a:pt x="79" y="88"/>
                </a:cubicBezTo>
                <a:close/>
                <a:moveTo>
                  <a:pt x="52" y="91"/>
                </a:moveTo>
                <a:cubicBezTo>
                  <a:pt x="52" y="91"/>
                  <a:pt x="52" y="91"/>
                  <a:pt x="52" y="91"/>
                </a:cubicBezTo>
                <a:cubicBezTo>
                  <a:pt x="52" y="91"/>
                  <a:pt x="52" y="91"/>
                  <a:pt x="52" y="91"/>
                </a:cubicBezTo>
                <a:cubicBezTo>
                  <a:pt x="52" y="91"/>
                  <a:pt x="52" y="91"/>
                  <a:pt x="52" y="9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81" name="Freeform 380"/>
          <p:cNvSpPr>
            <a:spLocks noEditPoints="1"/>
          </p:cNvSpPr>
          <p:nvPr/>
        </p:nvSpPr>
        <p:spPr bwMode="auto">
          <a:xfrm>
            <a:off x="9718676" y="2957513"/>
            <a:ext cx="407988" cy="692150"/>
          </a:xfrm>
          <a:custGeom>
            <a:gdLst>
              <a:gd fmla="*/ 4 w 165" name="T0"/>
              <a:gd fmla="*/ 92 h 280" name="T1"/>
              <a:gd fmla="*/ 17 w 165" name="T2"/>
              <a:gd fmla="*/ 19 h 280" name="T3"/>
              <a:gd fmla="*/ 44 w 165" name="T4"/>
              <a:gd fmla="*/ 2 h 280" name="T5"/>
              <a:gd fmla="*/ 88 w 165" name="T6"/>
              <a:gd fmla="*/ 1 h 280" name="T7"/>
              <a:gd fmla="*/ 139 w 165" name="T8"/>
              <a:gd fmla="*/ 7 h 280" name="T9"/>
              <a:gd fmla="*/ 164 w 165" name="T10"/>
              <a:gd fmla="*/ 62 h 280" name="T11"/>
              <a:gd fmla="*/ 163 w 165" name="T12"/>
              <a:gd fmla="*/ 150 h 280" name="T13"/>
              <a:gd fmla="*/ 158 w 165" name="T14"/>
              <a:gd fmla="*/ 225 h 280" name="T15"/>
              <a:gd fmla="*/ 150 w 165" name="T16"/>
              <a:gd fmla="*/ 264 h 280" name="T17"/>
              <a:gd fmla="*/ 122 w 165" name="T18"/>
              <a:gd fmla="*/ 274 h 280" name="T19"/>
              <a:gd fmla="*/ 53 w 165" name="T20"/>
              <a:gd fmla="*/ 279 h 280" name="T21"/>
              <a:gd fmla="*/ 3 w 165" name="T22"/>
              <a:gd fmla="*/ 241 h 280" name="T23"/>
              <a:gd fmla="*/ 1 w 165" name="T24"/>
              <a:gd fmla="*/ 163 h 280" name="T25"/>
              <a:gd fmla="*/ 96 w 165" name="T26"/>
              <a:gd fmla="*/ 14 h 280" name="T27"/>
              <a:gd fmla="*/ 79 w 165" name="T28"/>
              <a:gd fmla="*/ 13 h 280" name="T29"/>
              <a:gd fmla="*/ 24 w 165" name="T30"/>
              <a:gd fmla="*/ 21 h 280" name="T31"/>
              <a:gd fmla="*/ 16 w 165" name="T32"/>
              <a:gd fmla="*/ 59 h 280" name="T33"/>
              <a:gd fmla="*/ 12 w 165" name="T34"/>
              <a:gd fmla="*/ 115 h 280" name="T35"/>
              <a:gd fmla="*/ 14 w 165" name="T36"/>
              <a:gd fmla="*/ 215 h 280" name="T37"/>
              <a:gd fmla="*/ 51 w 165" name="T38"/>
              <a:gd fmla="*/ 262 h 280" name="T39"/>
              <a:gd fmla="*/ 124 w 165" name="T40"/>
              <a:gd fmla="*/ 267 h 280" name="T41"/>
              <a:gd fmla="*/ 149 w 165" name="T42"/>
              <a:gd fmla="*/ 213 h 280" name="T43"/>
              <a:gd fmla="*/ 154 w 165" name="T44"/>
              <a:gd fmla="*/ 141 h 280" name="T45"/>
              <a:gd fmla="*/ 154 w 165" name="T46"/>
              <a:gd fmla="*/ 45 h 280" name="T47"/>
              <a:gd fmla="*/ 102 w 165" name="T48"/>
              <a:gd fmla="*/ 10 h 280" name="T49"/>
              <a:gd fmla="*/ 160 w 165" name="T50"/>
              <a:gd fmla="*/ 65 h 280" name="T51"/>
              <a:gd fmla="*/ 158 w 165" name="T52"/>
              <a:gd fmla="*/ 135 h 280" name="T53"/>
              <a:gd fmla="*/ 153 w 165" name="T54"/>
              <a:gd fmla="*/ 204 h 280" name="T55"/>
              <a:gd fmla="*/ 149 w 165" name="T56"/>
              <a:gd fmla="*/ 249 h 280" name="T57"/>
              <a:gd fmla="*/ 152 w 165" name="T58"/>
              <a:gd fmla="*/ 234 h 280" name="T59"/>
              <a:gd fmla="*/ 159 w 165" name="T60"/>
              <a:gd fmla="*/ 130 h 280" name="T61"/>
              <a:gd fmla="*/ 10 w 165" name="T62"/>
              <a:gd fmla="*/ 165 h 280" name="T63"/>
              <a:gd fmla="*/ 12 w 165" name="T64"/>
              <a:gd fmla="*/ 234 h 280" name="T65"/>
              <a:gd fmla="*/ 22 w 165" name="T66"/>
              <a:gd fmla="*/ 250 h 280" name="T67"/>
              <a:gd fmla="*/ 10 w 165" name="T68"/>
              <a:gd fmla="*/ 175 h 280" name="T69"/>
              <a:gd fmla="*/ 22 w 165" name="T70"/>
              <a:gd fmla="*/ 265 h 280" name="T71"/>
              <a:gd fmla="*/ 65 w 165" name="T72"/>
              <a:gd fmla="*/ 277 h 280" name="T73"/>
              <a:gd fmla="*/ 128 w 165" name="T74"/>
              <a:gd fmla="*/ 11 h 280" name="T75"/>
              <a:gd fmla="*/ 155 w 165" name="T76"/>
              <a:gd fmla="*/ 36 h 280" name="T77"/>
              <a:gd fmla="*/ 158 w 165" name="T78"/>
              <a:gd fmla="*/ 39 h 280" name="T79"/>
              <a:gd fmla="*/ 128 w 165" name="T80"/>
              <a:gd fmla="*/ 10 h 280" name="T81"/>
              <a:gd fmla="*/ 147 w 165" name="T82"/>
              <a:gd fmla="*/ 16 h 280" name="T83"/>
              <a:gd fmla="*/ 24 w 165" name="T84"/>
              <a:gd fmla="*/ 262 h 280" name="T85"/>
              <a:gd fmla="*/ 55 w 165" name="T86"/>
              <a:gd fmla="*/ 270 h 280" name="T87"/>
              <a:gd fmla="*/ 25 w 165" name="T88"/>
              <a:gd fmla="*/ 262 h 280" name="T89"/>
              <a:gd fmla="*/ 4 w 165" name="T90"/>
              <a:gd fmla="*/ 197 h 280" name="T91"/>
              <a:gd fmla="*/ 4 w 165" name="T92"/>
              <a:gd fmla="*/ 235 h 280" name="T93"/>
              <a:gd fmla="*/ 4 w 165" name="T94"/>
              <a:gd fmla="*/ 236 h 280" name="T95"/>
              <a:gd fmla="*/ 16 w 165" name="T96"/>
              <a:gd fmla="*/ 250 h 280" name="T97"/>
              <a:gd fmla="*/ 145 w 165" name="T98"/>
              <a:gd fmla="*/ 260 h 280" name="T99"/>
              <a:gd fmla="*/ 4 w 165" name="T100"/>
              <a:gd fmla="*/ 153 h 280" name="T101"/>
              <a:gd fmla="*/ 149 w 165" name="T102"/>
              <a:gd fmla="*/ 261 h 280" name="T103"/>
              <a:gd fmla="*/ 89 w 165" name="T104"/>
              <a:gd fmla="*/ 274 h 280" name="T105"/>
              <a:gd fmla="*/ 42 w 165" name="T106"/>
              <a:gd fmla="*/ 262 h 280" name="T107"/>
              <a:gd fmla="*/ 76 w 165" name="T108"/>
              <a:gd fmla="*/ 10 h 280" name="T109"/>
              <a:gd fmla="*/ 135 w 165" name="T110"/>
              <a:gd fmla="*/ 268 h 280" name="T111"/>
              <a:gd fmla="*/ 33 w 165" name="T112"/>
              <a:gd fmla="*/ 263 h 280"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280" w="165">
                <a:moveTo>
                  <a:pt x="1" y="163"/>
                </a:moveTo>
                <a:cubicBezTo>
                  <a:pt x="1" y="152"/>
                  <a:pt x="2" y="141"/>
                  <a:pt x="2" y="130"/>
                </a:cubicBezTo>
                <a:cubicBezTo>
                  <a:pt x="2" y="123"/>
                  <a:pt x="2" y="117"/>
                  <a:pt x="3" y="110"/>
                </a:cubicBezTo>
                <a:cubicBezTo>
                  <a:pt x="3" y="104"/>
                  <a:pt x="3" y="98"/>
                  <a:pt x="4" y="92"/>
                </a:cubicBezTo>
                <a:cubicBezTo>
                  <a:pt x="4" y="87"/>
                  <a:pt x="5" y="82"/>
                  <a:pt x="5" y="78"/>
                </a:cubicBezTo>
                <a:cubicBezTo>
                  <a:pt x="6" y="71"/>
                  <a:pt x="6" y="64"/>
                  <a:pt x="7" y="57"/>
                </a:cubicBezTo>
                <a:cubicBezTo>
                  <a:pt x="8" y="49"/>
                  <a:pt x="10" y="41"/>
                  <a:pt x="12" y="33"/>
                </a:cubicBezTo>
                <a:cubicBezTo>
                  <a:pt x="13" y="28"/>
                  <a:pt x="15" y="23"/>
                  <a:pt x="17" y="19"/>
                </a:cubicBezTo>
                <a:cubicBezTo>
                  <a:pt x="18" y="18"/>
                  <a:pt x="18" y="17"/>
                  <a:pt x="19" y="16"/>
                </a:cubicBezTo>
                <a:cubicBezTo>
                  <a:pt x="21" y="14"/>
                  <a:pt x="22" y="12"/>
                  <a:pt x="24" y="10"/>
                </a:cubicBezTo>
                <a:cubicBezTo>
                  <a:pt x="27" y="6"/>
                  <a:pt x="31" y="4"/>
                  <a:pt x="36" y="3"/>
                </a:cubicBezTo>
                <a:cubicBezTo>
                  <a:pt x="39" y="2"/>
                  <a:pt x="41" y="2"/>
                  <a:pt x="44" y="2"/>
                </a:cubicBezTo>
                <a:cubicBezTo>
                  <a:pt x="45" y="2"/>
                  <a:pt x="47" y="2"/>
                  <a:pt x="48" y="2"/>
                </a:cubicBezTo>
                <a:cubicBezTo>
                  <a:pt x="59" y="2"/>
                  <a:pt x="69" y="1"/>
                  <a:pt x="79" y="1"/>
                </a:cubicBezTo>
                <a:cubicBezTo>
                  <a:pt x="82" y="1"/>
                  <a:pt x="84" y="1"/>
                  <a:pt x="86" y="1"/>
                </a:cubicBezTo>
                <a:cubicBezTo>
                  <a:pt x="87" y="0"/>
                  <a:pt x="87" y="0"/>
                  <a:pt x="88" y="1"/>
                </a:cubicBezTo>
                <a:cubicBezTo>
                  <a:pt x="88" y="1"/>
                  <a:pt x="89" y="1"/>
                  <a:pt x="89" y="1"/>
                </a:cubicBezTo>
                <a:cubicBezTo>
                  <a:pt x="96" y="1"/>
                  <a:pt x="103" y="1"/>
                  <a:pt x="109" y="2"/>
                </a:cubicBezTo>
                <a:cubicBezTo>
                  <a:pt x="116" y="2"/>
                  <a:pt x="122" y="2"/>
                  <a:pt x="128" y="3"/>
                </a:cubicBezTo>
                <a:cubicBezTo>
                  <a:pt x="132" y="4"/>
                  <a:pt x="135" y="5"/>
                  <a:pt x="139" y="7"/>
                </a:cubicBezTo>
                <a:cubicBezTo>
                  <a:pt x="145" y="9"/>
                  <a:pt x="150" y="14"/>
                  <a:pt x="154" y="21"/>
                </a:cubicBezTo>
                <a:cubicBezTo>
                  <a:pt x="156" y="25"/>
                  <a:pt x="158" y="29"/>
                  <a:pt x="159" y="33"/>
                </a:cubicBezTo>
                <a:cubicBezTo>
                  <a:pt x="160" y="37"/>
                  <a:pt x="161" y="41"/>
                  <a:pt x="162" y="45"/>
                </a:cubicBezTo>
                <a:cubicBezTo>
                  <a:pt x="163" y="51"/>
                  <a:pt x="164" y="57"/>
                  <a:pt x="164" y="62"/>
                </a:cubicBezTo>
                <a:cubicBezTo>
                  <a:pt x="165" y="68"/>
                  <a:pt x="165" y="74"/>
                  <a:pt x="165" y="79"/>
                </a:cubicBezTo>
                <a:cubicBezTo>
                  <a:pt x="164" y="85"/>
                  <a:pt x="164" y="91"/>
                  <a:pt x="164" y="96"/>
                </a:cubicBezTo>
                <a:cubicBezTo>
                  <a:pt x="164" y="108"/>
                  <a:pt x="164" y="119"/>
                  <a:pt x="164" y="130"/>
                </a:cubicBezTo>
                <a:cubicBezTo>
                  <a:pt x="163" y="137"/>
                  <a:pt x="163" y="143"/>
                  <a:pt x="163" y="150"/>
                </a:cubicBezTo>
                <a:cubicBezTo>
                  <a:pt x="162" y="154"/>
                  <a:pt x="162" y="157"/>
                  <a:pt x="162" y="161"/>
                </a:cubicBezTo>
                <a:cubicBezTo>
                  <a:pt x="162" y="170"/>
                  <a:pt x="161" y="178"/>
                  <a:pt x="161" y="187"/>
                </a:cubicBezTo>
                <a:cubicBezTo>
                  <a:pt x="161" y="192"/>
                  <a:pt x="160" y="198"/>
                  <a:pt x="160" y="204"/>
                </a:cubicBezTo>
                <a:cubicBezTo>
                  <a:pt x="159" y="211"/>
                  <a:pt x="158" y="218"/>
                  <a:pt x="158" y="225"/>
                </a:cubicBezTo>
                <a:cubicBezTo>
                  <a:pt x="157" y="229"/>
                  <a:pt x="157" y="234"/>
                  <a:pt x="156" y="238"/>
                </a:cubicBezTo>
                <a:cubicBezTo>
                  <a:pt x="156" y="243"/>
                  <a:pt x="155" y="247"/>
                  <a:pt x="154" y="252"/>
                </a:cubicBezTo>
                <a:cubicBezTo>
                  <a:pt x="153" y="254"/>
                  <a:pt x="152" y="257"/>
                  <a:pt x="152" y="259"/>
                </a:cubicBezTo>
                <a:cubicBezTo>
                  <a:pt x="152" y="261"/>
                  <a:pt x="151" y="262"/>
                  <a:pt x="150" y="264"/>
                </a:cubicBezTo>
                <a:cubicBezTo>
                  <a:pt x="150" y="266"/>
                  <a:pt x="148" y="267"/>
                  <a:pt x="146" y="268"/>
                </a:cubicBezTo>
                <a:cubicBezTo>
                  <a:pt x="144" y="269"/>
                  <a:pt x="141" y="270"/>
                  <a:pt x="139" y="270"/>
                </a:cubicBezTo>
                <a:cubicBezTo>
                  <a:pt x="138" y="270"/>
                  <a:pt x="137" y="271"/>
                  <a:pt x="136" y="271"/>
                </a:cubicBezTo>
                <a:cubicBezTo>
                  <a:pt x="132" y="273"/>
                  <a:pt x="127" y="274"/>
                  <a:pt x="122" y="274"/>
                </a:cubicBezTo>
                <a:cubicBezTo>
                  <a:pt x="117" y="275"/>
                  <a:pt x="112" y="275"/>
                  <a:pt x="107" y="276"/>
                </a:cubicBezTo>
                <a:cubicBezTo>
                  <a:pt x="105" y="276"/>
                  <a:pt x="104" y="277"/>
                  <a:pt x="102" y="277"/>
                </a:cubicBezTo>
                <a:cubicBezTo>
                  <a:pt x="93" y="279"/>
                  <a:pt x="83" y="280"/>
                  <a:pt x="74" y="280"/>
                </a:cubicBezTo>
                <a:cubicBezTo>
                  <a:pt x="67" y="279"/>
                  <a:pt x="60" y="279"/>
                  <a:pt x="53" y="279"/>
                </a:cubicBezTo>
                <a:cubicBezTo>
                  <a:pt x="46" y="279"/>
                  <a:pt x="39" y="277"/>
                  <a:pt x="32" y="275"/>
                </a:cubicBezTo>
                <a:cubicBezTo>
                  <a:pt x="25" y="272"/>
                  <a:pt x="20" y="268"/>
                  <a:pt x="16" y="261"/>
                </a:cubicBezTo>
                <a:cubicBezTo>
                  <a:pt x="16" y="261"/>
                  <a:pt x="15" y="260"/>
                  <a:pt x="15" y="260"/>
                </a:cubicBezTo>
                <a:cubicBezTo>
                  <a:pt x="9" y="255"/>
                  <a:pt x="5" y="249"/>
                  <a:pt x="3" y="241"/>
                </a:cubicBezTo>
                <a:cubicBezTo>
                  <a:pt x="1" y="236"/>
                  <a:pt x="1" y="231"/>
                  <a:pt x="0" y="226"/>
                </a:cubicBezTo>
                <a:cubicBezTo>
                  <a:pt x="0" y="217"/>
                  <a:pt x="0" y="208"/>
                  <a:pt x="0" y="199"/>
                </a:cubicBezTo>
                <a:cubicBezTo>
                  <a:pt x="0" y="188"/>
                  <a:pt x="0" y="178"/>
                  <a:pt x="1" y="167"/>
                </a:cubicBezTo>
                <a:cubicBezTo>
                  <a:pt x="1" y="165"/>
                  <a:pt x="1" y="164"/>
                  <a:pt x="1" y="163"/>
                </a:cubicBezTo>
                <a:cubicBezTo>
                  <a:pt x="1" y="163"/>
                  <a:pt x="1" y="163"/>
                  <a:pt x="1" y="163"/>
                </a:cubicBezTo>
                <a:close/>
                <a:moveTo>
                  <a:pt x="97" y="10"/>
                </a:moveTo>
                <a:cubicBezTo>
                  <a:pt x="97" y="11"/>
                  <a:pt x="97" y="11"/>
                  <a:pt x="97" y="11"/>
                </a:cubicBezTo>
                <a:cubicBezTo>
                  <a:pt x="97" y="12"/>
                  <a:pt x="97" y="13"/>
                  <a:pt x="96" y="14"/>
                </a:cubicBezTo>
                <a:cubicBezTo>
                  <a:pt x="95" y="14"/>
                  <a:pt x="95" y="15"/>
                  <a:pt x="94" y="14"/>
                </a:cubicBezTo>
                <a:cubicBezTo>
                  <a:pt x="93" y="14"/>
                  <a:pt x="93" y="14"/>
                  <a:pt x="93" y="14"/>
                </a:cubicBezTo>
                <a:cubicBezTo>
                  <a:pt x="90" y="13"/>
                  <a:pt x="87" y="13"/>
                  <a:pt x="84" y="13"/>
                </a:cubicBezTo>
                <a:cubicBezTo>
                  <a:pt x="83" y="13"/>
                  <a:pt x="81" y="13"/>
                  <a:pt x="79" y="13"/>
                </a:cubicBezTo>
                <a:cubicBezTo>
                  <a:pt x="69" y="12"/>
                  <a:pt x="60" y="12"/>
                  <a:pt x="50" y="12"/>
                </a:cubicBezTo>
                <a:cubicBezTo>
                  <a:pt x="45" y="12"/>
                  <a:pt x="41" y="12"/>
                  <a:pt x="36" y="12"/>
                </a:cubicBezTo>
                <a:cubicBezTo>
                  <a:pt x="36" y="12"/>
                  <a:pt x="35" y="12"/>
                  <a:pt x="34" y="12"/>
                </a:cubicBezTo>
                <a:cubicBezTo>
                  <a:pt x="30" y="15"/>
                  <a:pt x="27" y="18"/>
                  <a:pt x="24" y="21"/>
                </a:cubicBezTo>
                <a:cubicBezTo>
                  <a:pt x="23" y="21"/>
                  <a:pt x="23" y="22"/>
                  <a:pt x="23" y="22"/>
                </a:cubicBezTo>
                <a:cubicBezTo>
                  <a:pt x="22" y="25"/>
                  <a:pt x="22" y="27"/>
                  <a:pt x="21" y="29"/>
                </a:cubicBezTo>
                <a:cubicBezTo>
                  <a:pt x="20" y="35"/>
                  <a:pt x="19" y="41"/>
                  <a:pt x="18" y="47"/>
                </a:cubicBezTo>
                <a:cubicBezTo>
                  <a:pt x="17" y="51"/>
                  <a:pt x="17" y="55"/>
                  <a:pt x="16" y="59"/>
                </a:cubicBezTo>
                <a:cubicBezTo>
                  <a:pt x="16" y="62"/>
                  <a:pt x="16" y="65"/>
                  <a:pt x="16" y="68"/>
                </a:cubicBezTo>
                <a:cubicBezTo>
                  <a:pt x="15" y="75"/>
                  <a:pt x="15" y="83"/>
                  <a:pt x="14" y="90"/>
                </a:cubicBezTo>
                <a:cubicBezTo>
                  <a:pt x="14" y="94"/>
                  <a:pt x="14" y="97"/>
                  <a:pt x="14" y="101"/>
                </a:cubicBezTo>
                <a:cubicBezTo>
                  <a:pt x="13" y="105"/>
                  <a:pt x="13" y="110"/>
                  <a:pt x="12" y="115"/>
                </a:cubicBezTo>
                <a:cubicBezTo>
                  <a:pt x="12" y="119"/>
                  <a:pt x="12" y="124"/>
                  <a:pt x="12" y="128"/>
                </a:cubicBezTo>
                <a:cubicBezTo>
                  <a:pt x="12" y="143"/>
                  <a:pt x="12" y="158"/>
                  <a:pt x="12" y="173"/>
                </a:cubicBezTo>
                <a:cubicBezTo>
                  <a:pt x="12" y="180"/>
                  <a:pt x="13" y="187"/>
                  <a:pt x="13" y="193"/>
                </a:cubicBezTo>
                <a:cubicBezTo>
                  <a:pt x="13" y="200"/>
                  <a:pt x="13" y="208"/>
                  <a:pt x="14" y="215"/>
                </a:cubicBezTo>
                <a:cubicBezTo>
                  <a:pt x="14" y="222"/>
                  <a:pt x="15" y="229"/>
                  <a:pt x="17" y="236"/>
                </a:cubicBezTo>
                <a:cubicBezTo>
                  <a:pt x="17" y="238"/>
                  <a:pt x="18" y="241"/>
                  <a:pt x="20" y="243"/>
                </a:cubicBezTo>
                <a:cubicBezTo>
                  <a:pt x="24" y="249"/>
                  <a:pt x="29" y="254"/>
                  <a:pt x="36" y="257"/>
                </a:cubicBezTo>
                <a:cubicBezTo>
                  <a:pt x="41" y="259"/>
                  <a:pt x="46" y="261"/>
                  <a:pt x="51" y="262"/>
                </a:cubicBezTo>
                <a:cubicBezTo>
                  <a:pt x="56" y="263"/>
                  <a:pt x="60" y="264"/>
                  <a:pt x="65" y="265"/>
                </a:cubicBezTo>
                <a:cubicBezTo>
                  <a:pt x="70" y="265"/>
                  <a:pt x="75" y="266"/>
                  <a:pt x="80" y="266"/>
                </a:cubicBezTo>
                <a:cubicBezTo>
                  <a:pt x="89" y="267"/>
                  <a:pt x="98" y="268"/>
                  <a:pt x="107" y="269"/>
                </a:cubicBezTo>
                <a:cubicBezTo>
                  <a:pt x="113" y="269"/>
                  <a:pt x="119" y="268"/>
                  <a:pt x="124" y="267"/>
                </a:cubicBezTo>
                <a:cubicBezTo>
                  <a:pt x="133" y="266"/>
                  <a:pt x="139" y="261"/>
                  <a:pt x="143" y="253"/>
                </a:cubicBezTo>
                <a:cubicBezTo>
                  <a:pt x="144" y="249"/>
                  <a:pt x="145" y="246"/>
                  <a:pt x="146" y="242"/>
                </a:cubicBezTo>
                <a:cubicBezTo>
                  <a:pt x="147" y="238"/>
                  <a:pt x="147" y="233"/>
                  <a:pt x="148" y="229"/>
                </a:cubicBezTo>
                <a:cubicBezTo>
                  <a:pt x="149" y="224"/>
                  <a:pt x="149" y="219"/>
                  <a:pt x="149" y="213"/>
                </a:cubicBezTo>
                <a:cubicBezTo>
                  <a:pt x="149" y="209"/>
                  <a:pt x="150" y="205"/>
                  <a:pt x="150" y="201"/>
                </a:cubicBezTo>
                <a:cubicBezTo>
                  <a:pt x="149" y="192"/>
                  <a:pt x="150" y="184"/>
                  <a:pt x="150" y="176"/>
                </a:cubicBezTo>
                <a:cubicBezTo>
                  <a:pt x="151" y="171"/>
                  <a:pt x="151" y="166"/>
                  <a:pt x="152" y="161"/>
                </a:cubicBezTo>
                <a:cubicBezTo>
                  <a:pt x="152" y="155"/>
                  <a:pt x="153" y="148"/>
                  <a:pt x="154" y="141"/>
                </a:cubicBezTo>
                <a:cubicBezTo>
                  <a:pt x="154" y="134"/>
                  <a:pt x="155" y="128"/>
                  <a:pt x="155" y="121"/>
                </a:cubicBezTo>
                <a:cubicBezTo>
                  <a:pt x="155" y="104"/>
                  <a:pt x="155" y="86"/>
                  <a:pt x="155" y="68"/>
                </a:cubicBezTo>
                <a:cubicBezTo>
                  <a:pt x="155" y="61"/>
                  <a:pt x="155" y="54"/>
                  <a:pt x="155" y="47"/>
                </a:cubicBezTo>
                <a:cubicBezTo>
                  <a:pt x="155" y="46"/>
                  <a:pt x="155" y="45"/>
                  <a:pt x="154" y="45"/>
                </a:cubicBezTo>
                <a:cubicBezTo>
                  <a:pt x="153" y="40"/>
                  <a:pt x="152" y="36"/>
                  <a:pt x="149" y="32"/>
                </a:cubicBezTo>
                <a:cubicBezTo>
                  <a:pt x="146" y="28"/>
                  <a:pt x="143" y="25"/>
                  <a:pt x="140" y="22"/>
                </a:cubicBezTo>
                <a:cubicBezTo>
                  <a:pt x="135" y="17"/>
                  <a:pt x="130" y="14"/>
                  <a:pt x="123" y="12"/>
                </a:cubicBezTo>
                <a:cubicBezTo>
                  <a:pt x="116" y="11"/>
                  <a:pt x="109" y="11"/>
                  <a:pt x="102" y="10"/>
                </a:cubicBezTo>
                <a:cubicBezTo>
                  <a:pt x="101" y="10"/>
                  <a:pt x="99" y="10"/>
                  <a:pt x="97" y="10"/>
                </a:cubicBezTo>
                <a:close/>
                <a:moveTo>
                  <a:pt x="161" y="64"/>
                </a:moveTo>
                <a:cubicBezTo>
                  <a:pt x="161" y="64"/>
                  <a:pt x="161" y="64"/>
                  <a:pt x="161" y="64"/>
                </a:cubicBezTo>
                <a:cubicBezTo>
                  <a:pt x="161" y="64"/>
                  <a:pt x="160" y="65"/>
                  <a:pt x="160" y="65"/>
                </a:cubicBezTo>
                <a:cubicBezTo>
                  <a:pt x="160" y="67"/>
                  <a:pt x="160" y="69"/>
                  <a:pt x="160" y="72"/>
                </a:cubicBezTo>
                <a:cubicBezTo>
                  <a:pt x="160" y="82"/>
                  <a:pt x="160" y="92"/>
                  <a:pt x="159" y="102"/>
                </a:cubicBezTo>
                <a:cubicBezTo>
                  <a:pt x="159" y="107"/>
                  <a:pt x="159" y="113"/>
                  <a:pt x="158" y="119"/>
                </a:cubicBezTo>
                <a:cubicBezTo>
                  <a:pt x="158" y="124"/>
                  <a:pt x="158" y="129"/>
                  <a:pt x="158" y="135"/>
                </a:cubicBezTo>
                <a:cubicBezTo>
                  <a:pt x="157" y="141"/>
                  <a:pt x="157" y="148"/>
                  <a:pt x="157" y="154"/>
                </a:cubicBezTo>
                <a:cubicBezTo>
                  <a:pt x="156" y="159"/>
                  <a:pt x="156" y="163"/>
                  <a:pt x="156" y="168"/>
                </a:cubicBezTo>
                <a:cubicBezTo>
                  <a:pt x="155" y="173"/>
                  <a:pt x="155" y="179"/>
                  <a:pt x="155" y="184"/>
                </a:cubicBezTo>
                <a:cubicBezTo>
                  <a:pt x="154" y="191"/>
                  <a:pt x="154" y="197"/>
                  <a:pt x="153" y="204"/>
                </a:cubicBezTo>
                <a:cubicBezTo>
                  <a:pt x="153" y="208"/>
                  <a:pt x="152" y="213"/>
                  <a:pt x="152" y="217"/>
                </a:cubicBezTo>
                <a:cubicBezTo>
                  <a:pt x="152" y="220"/>
                  <a:pt x="152" y="224"/>
                  <a:pt x="152" y="227"/>
                </a:cubicBezTo>
                <a:cubicBezTo>
                  <a:pt x="152" y="231"/>
                  <a:pt x="151" y="235"/>
                  <a:pt x="151" y="240"/>
                </a:cubicBezTo>
                <a:cubicBezTo>
                  <a:pt x="150" y="243"/>
                  <a:pt x="149" y="246"/>
                  <a:pt x="149" y="249"/>
                </a:cubicBezTo>
                <a:cubicBezTo>
                  <a:pt x="149" y="249"/>
                  <a:pt x="149" y="249"/>
                  <a:pt x="149" y="250"/>
                </a:cubicBezTo>
                <a:cubicBezTo>
                  <a:pt x="149" y="250"/>
                  <a:pt x="149" y="250"/>
                  <a:pt x="149" y="251"/>
                </a:cubicBezTo>
                <a:cubicBezTo>
                  <a:pt x="150" y="249"/>
                  <a:pt x="151" y="247"/>
                  <a:pt x="151" y="245"/>
                </a:cubicBezTo>
                <a:cubicBezTo>
                  <a:pt x="151" y="241"/>
                  <a:pt x="151" y="238"/>
                  <a:pt x="152" y="234"/>
                </a:cubicBezTo>
                <a:cubicBezTo>
                  <a:pt x="153" y="223"/>
                  <a:pt x="154" y="213"/>
                  <a:pt x="156" y="203"/>
                </a:cubicBezTo>
                <a:cubicBezTo>
                  <a:pt x="156" y="197"/>
                  <a:pt x="157" y="191"/>
                  <a:pt x="157" y="185"/>
                </a:cubicBezTo>
                <a:cubicBezTo>
                  <a:pt x="157" y="171"/>
                  <a:pt x="157" y="156"/>
                  <a:pt x="158" y="142"/>
                </a:cubicBezTo>
                <a:cubicBezTo>
                  <a:pt x="158" y="138"/>
                  <a:pt x="158" y="134"/>
                  <a:pt x="159" y="130"/>
                </a:cubicBezTo>
                <a:cubicBezTo>
                  <a:pt x="160" y="119"/>
                  <a:pt x="161" y="108"/>
                  <a:pt x="161" y="96"/>
                </a:cubicBezTo>
                <a:cubicBezTo>
                  <a:pt x="162" y="86"/>
                  <a:pt x="162" y="76"/>
                  <a:pt x="161" y="67"/>
                </a:cubicBezTo>
                <a:cubicBezTo>
                  <a:pt x="161" y="66"/>
                  <a:pt x="161" y="65"/>
                  <a:pt x="161" y="64"/>
                </a:cubicBezTo>
                <a:close/>
                <a:moveTo>
                  <a:pt x="10" y="165"/>
                </a:moveTo>
                <a:cubicBezTo>
                  <a:pt x="9" y="165"/>
                  <a:pt x="9" y="165"/>
                  <a:pt x="9" y="165"/>
                </a:cubicBezTo>
                <a:cubicBezTo>
                  <a:pt x="9" y="171"/>
                  <a:pt x="9" y="177"/>
                  <a:pt x="9" y="184"/>
                </a:cubicBezTo>
                <a:cubicBezTo>
                  <a:pt x="9" y="194"/>
                  <a:pt x="10" y="204"/>
                  <a:pt x="10" y="214"/>
                </a:cubicBezTo>
                <a:cubicBezTo>
                  <a:pt x="10" y="221"/>
                  <a:pt x="11" y="227"/>
                  <a:pt x="12" y="234"/>
                </a:cubicBezTo>
                <a:cubicBezTo>
                  <a:pt x="13" y="238"/>
                  <a:pt x="14" y="242"/>
                  <a:pt x="17" y="245"/>
                </a:cubicBezTo>
                <a:cubicBezTo>
                  <a:pt x="19" y="247"/>
                  <a:pt x="21" y="249"/>
                  <a:pt x="22" y="251"/>
                </a:cubicBezTo>
                <a:cubicBezTo>
                  <a:pt x="23" y="251"/>
                  <a:pt x="23" y="251"/>
                  <a:pt x="23" y="251"/>
                </a:cubicBezTo>
                <a:cubicBezTo>
                  <a:pt x="23" y="251"/>
                  <a:pt x="23" y="251"/>
                  <a:pt x="22" y="250"/>
                </a:cubicBezTo>
                <a:cubicBezTo>
                  <a:pt x="19" y="247"/>
                  <a:pt x="16" y="243"/>
                  <a:pt x="15" y="238"/>
                </a:cubicBezTo>
                <a:cubicBezTo>
                  <a:pt x="13" y="232"/>
                  <a:pt x="12" y="225"/>
                  <a:pt x="11" y="219"/>
                </a:cubicBezTo>
                <a:cubicBezTo>
                  <a:pt x="11" y="213"/>
                  <a:pt x="11" y="208"/>
                  <a:pt x="11" y="202"/>
                </a:cubicBezTo>
                <a:cubicBezTo>
                  <a:pt x="10" y="193"/>
                  <a:pt x="10" y="184"/>
                  <a:pt x="10" y="175"/>
                </a:cubicBezTo>
                <a:cubicBezTo>
                  <a:pt x="10" y="172"/>
                  <a:pt x="10" y="168"/>
                  <a:pt x="10" y="165"/>
                </a:cubicBezTo>
                <a:close/>
                <a:moveTo>
                  <a:pt x="22" y="264"/>
                </a:moveTo>
                <a:cubicBezTo>
                  <a:pt x="21" y="264"/>
                  <a:pt x="21" y="264"/>
                  <a:pt x="21" y="264"/>
                </a:cubicBezTo>
                <a:cubicBezTo>
                  <a:pt x="21" y="264"/>
                  <a:pt x="21" y="265"/>
                  <a:pt x="22" y="265"/>
                </a:cubicBezTo>
                <a:cubicBezTo>
                  <a:pt x="24" y="268"/>
                  <a:pt x="28" y="270"/>
                  <a:pt x="32" y="272"/>
                </a:cubicBezTo>
                <a:cubicBezTo>
                  <a:pt x="36" y="274"/>
                  <a:pt x="40" y="275"/>
                  <a:pt x="45" y="276"/>
                </a:cubicBezTo>
                <a:cubicBezTo>
                  <a:pt x="51" y="277"/>
                  <a:pt x="58" y="277"/>
                  <a:pt x="64" y="277"/>
                </a:cubicBezTo>
                <a:cubicBezTo>
                  <a:pt x="64" y="277"/>
                  <a:pt x="65" y="277"/>
                  <a:pt x="65" y="277"/>
                </a:cubicBezTo>
                <a:cubicBezTo>
                  <a:pt x="57" y="276"/>
                  <a:pt x="50" y="275"/>
                  <a:pt x="43" y="273"/>
                </a:cubicBezTo>
                <a:cubicBezTo>
                  <a:pt x="35" y="271"/>
                  <a:pt x="28" y="268"/>
                  <a:pt x="22" y="264"/>
                </a:cubicBezTo>
                <a:close/>
                <a:moveTo>
                  <a:pt x="128" y="10"/>
                </a:moveTo>
                <a:cubicBezTo>
                  <a:pt x="128" y="10"/>
                  <a:pt x="128" y="11"/>
                  <a:pt x="128" y="11"/>
                </a:cubicBezTo>
                <a:cubicBezTo>
                  <a:pt x="128" y="11"/>
                  <a:pt x="128" y="11"/>
                  <a:pt x="128" y="11"/>
                </a:cubicBezTo>
                <a:cubicBezTo>
                  <a:pt x="132" y="12"/>
                  <a:pt x="135" y="14"/>
                  <a:pt x="139" y="16"/>
                </a:cubicBezTo>
                <a:cubicBezTo>
                  <a:pt x="143" y="18"/>
                  <a:pt x="147" y="21"/>
                  <a:pt x="150" y="26"/>
                </a:cubicBezTo>
                <a:cubicBezTo>
                  <a:pt x="152" y="29"/>
                  <a:pt x="154" y="32"/>
                  <a:pt x="155" y="36"/>
                </a:cubicBezTo>
                <a:cubicBezTo>
                  <a:pt x="156" y="38"/>
                  <a:pt x="156" y="40"/>
                  <a:pt x="157" y="42"/>
                </a:cubicBezTo>
                <a:cubicBezTo>
                  <a:pt x="158" y="44"/>
                  <a:pt x="158" y="46"/>
                  <a:pt x="159" y="48"/>
                </a:cubicBezTo>
                <a:cubicBezTo>
                  <a:pt x="159" y="48"/>
                  <a:pt x="159" y="48"/>
                  <a:pt x="159" y="47"/>
                </a:cubicBezTo>
                <a:cubicBezTo>
                  <a:pt x="159" y="45"/>
                  <a:pt x="158" y="42"/>
                  <a:pt x="158" y="39"/>
                </a:cubicBezTo>
                <a:cubicBezTo>
                  <a:pt x="156" y="31"/>
                  <a:pt x="152" y="25"/>
                  <a:pt x="147" y="20"/>
                </a:cubicBezTo>
                <a:cubicBezTo>
                  <a:pt x="146" y="19"/>
                  <a:pt x="145" y="18"/>
                  <a:pt x="144" y="18"/>
                </a:cubicBezTo>
                <a:cubicBezTo>
                  <a:pt x="140" y="14"/>
                  <a:pt x="135" y="12"/>
                  <a:pt x="129" y="11"/>
                </a:cubicBezTo>
                <a:cubicBezTo>
                  <a:pt x="129" y="11"/>
                  <a:pt x="128" y="11"/>
                  <a:pt x="128" y="10"/>
                </a:cubicBezTo>
                <a:close/>
                <a:moveTo>
                  <a:pt x="119" y="5"/>
                </a:moveTo>
                <a:cubicBezTo>
                  <a:pt x="129" y="7"/>
                  <a:pt x="139" y="10"/>
                  <a:pt x="148" y="17"/>
                </a:cubicBezTo>
                <a:cubicBezTo>
                  <a:pt x="148" y="17"/>
                  <a:pt x="148" y="17"/>
                  <a:pt x="148" y="17"/>
                </a:cubicBezTo>
                <a:cubicBezTo>
                  <a:pt x="148" y="16"/>
                  <a:pt x="148" y="16"/>
                  <a:pt x="147" y="16"/>
                </a:cubicBezTo>
                <a:cubicBezTo>
                  <a:pt x="145" y="13"/>
                  <a:pt x="142" y="11"/>
                  <a:pt x="138" y="9"/>
                </a:cubicBezTo>
                <a:cubicBezTo>
                  <a:pt x="133" y="7"/>
                  <a:pt x="128" y="6"/>
                  <a:pt x="122" y="5"/>
                </a:cubicBezTo>
                <a:cubicBezTo>
                  <a:pt x="121" y="5"/>
                  <a:pt x="120" y="5"/>
                  <a:pt x="119" y="5"/>
                </a:cubicBezTo>
                <a:close/>
                <a:moveTo>
                  <a:pt x="24" y="262"/>
                </a:moveTo>
                <a:cubicBezTo>
                  <a:pt x="24" y="262"/>
                  <a:pt x="24" y="262"/>
                  <a:pt x="24" y="262"/>
                </a:cubicBezTo>
                <a:cubicBezTo>
                  <a:pt x="25" y="262"/>
                  <a:pt x="25" y="262"/>
                  <a:pt x="25" y="263"/>
                </a:cubicBezTo>
                <a:cubicBezTo>
                  <a:pt x="28" y="265"/>
                  <a:pt x="32" y="266"/>
                  <a:pt x="35" y="268"/>
                </a:cubicBezTo>
                <a:cubicBezTo>
                  <a:pt x="42" y="269"/>
                  <a:pt x="48" y="270"/>
                  <a:pt x="55" y="270"/>
                </a:cubicBezTo>
                <a:cubicBezTo>
                  <a:pt x="55" y="270"/>
                  <a:pt x="55" y="270"/>
                  <a:pt x="56" y="270"/>
                </a:cubicBezTo>
                <a:cubicBezTo>
                  <a:pt x="55" y="270"/>
                  <a:pt x="55" y="270"/>
                  <a:pt x="55" y="270"/>
                </a:cubicBezTo>
                <a:cubicBezTo>
                  <a:pt x="52" y="269"/>
                  <a:pt x="50" y="269"/>
                  <a:pt x="47" y="269"/>
                </a:cubicBezTo>
                <a:cubicBezTo>
                  <a:pt x="40" y="268"/>
                  <a:pt x="32" y="266"/>
                  <a:pt x="25" y="262"/>
                </a:cubicBezTo>
                <a:cubicBezTo>
                  <a:pt x="25" y="262"/>
                  <a:pt x="25" y="262"/>
                  <a:pt x="24" y="262"/>
                </a:cubicBezTo>
                <a:close/>
                <a:moveTo>
                  <a:pt x="6" y="233"/>
                </a:moveTo>
                <a:cubicBezTo>
                  <a:pt x="5" y="220"/>
                  <a:pt x="4" y="207"/>
                  <a:pt x="4" y="194"/>
                </a:cubicBezTo>
                <a:cubicBezTo>
                  <a:pt x="4" y="195"/>
                  <a:pt x="4" y="196"/>
                  <a:pt x="4" y="197"/>
                </a:cubicBezTo>
                <a:cubicBezTo>
                  <a:pt x="4" y="202"/>
                  <a:pt x="4" y="207"/>
                  <a:pt x="4" y="212"/>
                </a:cubicBezTo>
                <a:cubicBezTo>
                  <a:pt x="4" y="218"/>
                  <a:pt x="4" y="224"/>
                  <a:pt x="5" y="230"/>
                </a:cubicBezTo>
                <a:cubicBezTo>
                  <a:pt x="6" y="231"/>
                  <a:pt x="6" y="232"/>
                  <a:pt x="6" y="233"/>
                </a:cubicBezTo>
                <a:close/>
                <a:moveTo>
                  <a:pt x="4" y="235"/>
                </a:moveTo>
                <a:cubicBezTo>
                  <a:pt x="5" y="242"/>
                  <a:pt x="8" y="249"/>
                  <a:pt x="13" y="254"/>
                </a:cubicBezTo>
                <a:cubicBezTo>
                  <a:pt x="13" y="254"/>
                  <a:pt x="13" y="254"/>
                  <a:pt x="13" y="253"/>
                </a:cubicBezTo>
                <a:cubicBezTo>
                  <a:pt x="12" y="251"/>
                  <a:pt x="10" y="248"/>
                  <a:pt x="9" y="246"/>
                </a:cubicBezTo>
                <a:cubicBezTo>
                  <a:pt x="7" y="243"/>
                  <a:pt x="6" y="240"/>
                  <a:pt x="4" y="236"/>
                </a:cubicBezTo>
                <a:cubicBezTo>
                  <a:pt x="4" y="236"/>
                  <a:pt x="4" y="236"/>
                  <a:pt x="4" y="235"/>
                </a:cubicBezTo>
                <a:close/>
                <a:moveTo>
                  <a:pt x="25" y="256"/>
                </a:moveTo>
                <a:cubicBezTo>
                  <a:pt x="21" y="253"/>
                  <a:pt x="18" y="250"/>
                  <a:pt x="14" y="246"/>
                </a:cubicBezTo>
                <a:cubicBezTo>
                  <a:pt x="15" y="248"/>
                  <a:pt x="15" y="249"/>
                  <a:pt x="16" y="250"/>
                </a:cubicBezTo>
                <a:cubicBezTo>
                  <a:pt x="19" y="253"/>
                  <a:pt x="22" y="255"/>
                  <a:pt x="25" y="256"/>
                </a:cubicBezTo>
                <a:close/>
                <a:moveTo>
                  <a:pt x="139" y="264"/>
                </a:moveTo>
                <a:cubicBezTo>
                  <a:pt x="141" y="263"/>
                  <a:pt x="142" y="262"/>
                  <a:pt x="144" y="261"/>
                </a:cubicBezTo>
                <a:cubicBezTo>
                  <a:pt x="144" y="261"/>
                  <a:pt x="144" y="260"/>
                  <a:pt x="145" y="260"/>
                </a:cubicBezTo>
                <a:cubicBezTo>
                  <a:pt x="145" y="259"/>
                  <a:pt x="145" y="257"/>
                  <a:pt x="146" y="255"/>
                </a:cubicBezTo>
                <a:cubicBezTo>
                  <a:pt x="145" y="257"/>
                  <a:pt x="144" y="258"/>
                  <a:pt x="142" y="260"/>
                </a:cubicBezTo>
                <a:cubicBezTo>
                  <a:pt x="141" y="261"/>
                  <a:pt x="140" y="262"/>
                  <a:pt x="139" y="264"/>
                </a:cubicBezTo>
                <a:close/>
                <a:moveTo>
                  <a:pt x="4" y="153"/>
                </a:moveTo>
                <a:cubicBezTo>
                  <a:pt x="5" y="148"/>
                  <a:pt x="5" y="135"/>
                  <a:pt x="5" y="131"/>
                </a:cubicBezTo>
                <a:cubicBezTo>
                  <a:pt x="4" y="138"/>
                  <a:pt x="4" y="146"/>
                  <a:pt x="4" y="153"/>
                </a:cubicBezTo>
                <a:close/>
                <a:moveTo>
                  <a:pt x="143" y="266"/>
                </a:moveTo>
                <a:cubicBezTo>
                  <a:pt x="146" y="266"/>
                  <a:pt x="149" y="263"/>
                  <a:pt x="149" y="261"/>
                </a:cubicBezTo>
                <a:cubicBezTo>
                  <a:pt x="146" y="262"/>
                  <a:pt x="145" y="264"/>
                  <a:pt x="143" y="266"/>
                </a:cubicBezTo>
                <a:close/>
                <a:moveTo>
                  <a:pt x="88" y="275"/>
                </a:moveTo>
                <a:cubicBezTo>
                  <a:pt x="90" y="275"/>
                  <a:pt x="97" y="275"/>
                  <a:pt x="100" y="274"/>
                </a:cubicBezTo>
                <a:cubicBezTo>
                  <a:pt x="96" y="274"/>
                  <a:pt x="93" y="274"/>
                  <a:pt x="89" y="274"/>
                </a:cubicBezTo>
                <a:cubicBezTo>
                  <a:pt x="88" y="274"/>
                  <a:pt x="88" y="274"/>
                  <a:pt x="88" y="275"/>
                </a:cubicBezTo>
                <a:close/>
                <a:moveTo>
                  <a:pt x="42" y="262"/>
                </a:moveTo>
                <a:cubicBezTo>
                  <a:pt x="39" y="261"/>
                  <a:pt x="37" y="260"/>
                  <a:pt x="34" y="259"/>
                </a:cubicBezTo>
                <a:cubicBezTo>
                  <a:pt x="36" y="261"/>
                  <a:pt x="39" y="262"/>
                  <a:pt x="42" y="262"/>
                </a:cubicBezTo>
                <a:close/>
                <a:moveTo>
                  <a:pt x="88" y="10"/>
                </a:moveTo>
                <a:cubicBezTo>
                  <a:pt x="88" y="10"/>
                  <a:pt x="88" y="10"/>
                  <a:pt x="88" y="10"/>
                </a:cubicBezTo>
                <a:cubicBezTo>
                  <a:pt x="84" y="10"/>
                  <a:pt x="80" y="10"/>
                  <a:pt x="76" y="10"/>
                </a:cubicBezTo>
                <a:cubicBezTo>
                  <a:pt x="76" y="10"/>
                  <a:pt x="76" y="10"/>
                  <a:pt x="76" y="10"/>
                </a:cubicBezTo>
                <a:cubicBezTo>
                  <a:pt x="80" y="10"/>
                  <a:pt x="84" y="10"/>
                  <a:pt x="88" y="10"/>
                </a:cubicBezTo>
                <a:close/>
                <a:moveTo>
                  <a:pt x="135" y="268"/>
                </a:moveTo>
                <a:cubicBezTo>
                  <a:pt x="137" y="268"/>
                  <a:pt x="137" y="268"/>
                  <a:pt x="138" y="267"/>
                </a:cubicBezTo>
                <a:cubicBezTo>
                  <a:pt x="137" y="267"/>
                  <a:pt x="136" y="268"/>
                  <a:pt x="135" y="268"/>
                </a:cubicBezTo>
                <a:close/>
                <a:moveTo>
                  <a:pt x="36" y="264"/>
                </a:moveTo>
                <a:cubicBezTo>
                  <a:pt x="36" y="264"/>
                  <a:pt x="36" y="264"/>
                  <a:pt x="36" y="263"/>
                </a:cubicBezTo>
                <a:cubicBezTo>
                  <a:pt x="35" y="263"/>
                  <a:pt x="34" y="263"/>
                  <a:pt x="33" y="263"/>
                </a:cubicBezTo>
                <a:cubicBezTo>
                  <a:pt x="33" y="263"/>
                  <a:pt x="33" y="263"/>
                  <a:pt x="33" y="263"/>
                </a:cubicBezTo>
                <a:cubicBezTo>
                  <a:pt x="34" y="263"/>
                  <a:pt x="35" y="263"/>
                  <a:pt x="36" y="26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82" name="Freeform 381"/>
          <p:cNvSpPr>
            <a:spLocks noEditPoints="1"/>
          </p:cNvSpPr>
          <p:nvPr/>
        </p:nvSpPr>
        <p:spPr bwMode="auto">
          <a:xfrm>
            <a:off x="9794876" y="3033713"/>
            <a:ext cx="260350" cy="293688"/>
          </a:xfrm>
          <a:custGeom>
            <a:gdLst>
              <a:gd fmla="*/ 82 w 105" name="T0"/>
              <a:gd fmla="*/ 119 h 119" name="T1"/>
              <a:gd fmla="*/ 1 w 105" name="T2"/>
              <a:gd fmla="*/ 103 h 119" name="T3"/>
              <a:gd fmla="*/ 16 w 105" name="T4"/>
              <a:gd fmla="*/ 3 h 119" name="T5"/>
              <a:gd fmla="*/ 105 w 105" name="T6"/>
              <a:gd fmla="*/ 36 h 119" name="T7"/>
              <a:gd fmla="*/ 63 w 105" name="T8"/>
              <a:gd fmla="*/ 22 h 119" name="T9"/>
              <a:gd fmla="*/ 24 w 105" name="T10"/>
              <a:gd fmla="*/ 69 h 119" name="T11"/>
              <a:gd fmla="*/ 80 w 105" name="T12"/>
              <a:gd fmla="*/ 15 h 119" name="T13"/>
              <a:gd fmla="*/ 30 w 105" name="T14"/>
              <a:gd fmla="*/ 71 h 119" name="T15"/>
              <a:gd fmla="*/ 38 w 105" name="T16"/>
              <a:gd fmla="*/ 73 h 119" name="T17"/>
              <a:gd fmla="*/ 85 w 105" name="T18"/>
              <a:gd fmla="*/ 24 h 119" name="T19"/>
              <a:gd fmla="*/ 24 w 105" name="T20"/>
              <a:gd fmla="*/ 98 h 119" name="T21"/>
              <a:gd fmla="*/ 87 w 105" name="T22"/>
              <a:gd fmla="*/ 27 h 119" name="T23"/>
              <a:gd fmla="*/ 73 w 105" name="T24"/>
              <a:gd fmla="*/ 9 h 119" name="T25"/>
              <a:gd fmla="*/ 39 w 105" name="T26"/>
              <a:gd fmla="*/ 15 h 119" name="T27"/>
              <a:gd fmla="*/ 51 w 105" name="T28"/>
              <a:gd fmla="*/ 9 h 119" name="T29"/>
              <a:gd fmla="*/ 39 w 105" name="T30"/>
              <a:gd fmla="*/ 27 h 119" name="T31"/>
              <a:gd fmla="*/ 16 w 105" name="T32"/>
              <a:gd fmla="*/ 61 h 119" name="T33"/>
              <a:gd fmla="*/ 66 w 105" name="T34"/>
              <a:gd fmla="*/ 12 h 119" name="T35"/>
              <a:gd fmla="*/ 28 w 105" name="T36"/>
              <a:gd fmla="*/ 87 h 119" name="T37"/>
              <a:gd fmla="*/ 16 w 105" name="T38"/>
              <a:gd fmla="*/ 85 h 119" name="T39"/>
              <a:gd fmla="*/ 9 w 105" name="T40"/>
              <a:gd fmla="*/ 85 h 119" name="T41"/>
              <a:gd fmla="*/ 89 w 105" name="T42"/>
              <a:gd fmla="*/ 113 h 119" name="T43"/>
              <a:gd fmla="*/ 81 w 105" name="T44"/>
              <a:gd fmla="*/ 105 h 119" name="T45"/>
              <a:gd fmla="*/ 71 w 105" name="T46"/>
              <a:gd fmla="*/ 109 h 119" name="T47"/>
              <a:gd fmla="*/ 67 w 105" name="T48"/>
              <a:gd fmla="*/ 104 h 119" name="T49"/>
              <a:gd fmla="*/ 80 w 105" name="T50"/>
              <a:gd fmla="*/ 83 h 119" name="T51"/>
              <a:gd fmla="*/ 56 w 105" name="T52"/>
              <a:gd fmla="*/ 99 h 119" name="T53"/>
              <a:gd fmla="*/ 42 w 105" name="T54"/>
              <a:gd fmla="*/ 103 h 119" name="T55"/>
              <a:gd fmla="*/ 35 w 105" name="T56"/>
              <a:gd fmla="*/ 101 h 119" name="T57"/>
              <a:gd fmla="*/ 32 w 105" name="T58"/>
              <a:gd fmla="*/ 95 h 119" name="T59"/>
              <a:gd fmla="*/ 28 w 105" name="T60"/>
              <a:gd fmla="*/ 87 h 119" name="T61"/>
              <a:gd fmla="*/ 34 w 105" name="T62"/>
              <a:gd fmla="*/ 99 h 119" name="T63"/>
              <a:gd fmla="*/ 96 w 105" name="T64"/>
              <a:gd fmla="*/ 25 h 119" name="T65"/>
              <a:gd fmla="*/ 98 w 105" name="T66"/>
              <a:gd fmla="*/ 47 h 119" name="T67"/>
              <a:gd fmla="*/ 47 w 105" name="T68"/>
              <a:gd fmla="*/ 98 h 119" name="T69"/>
              <a:gd fmla="*/ 98 w 105" name="T70"/>
              <a:gd fmla="*/ 53 h 119" name="T71"/>
              <a:gd fmla="*/ 93 w 105" name="T72"/>
              <a:gd fmla="*/ 76 h 119" name="T73"/>
              <a:gd fmla="*/ 77 w 105" name="T74"/>
              <a:gd fmla="*/ 102 h 119" name="T75"/>
              <a:gd fmla="*/ 85 w 105" name="T76"/>
              <a:gd fmla="*/ 104 h 119" name="T77"/>
              <a:gd fmla="*/ 72 w 105" name="T78"/>
              <a:gd fmla="*/ 97 h 119" name="T79"/>
              <a:gd fmla="*/ 14 w 105" name="T80"/>
              <a:gd fmla="*/ 37 h 119" name="T81"/>
              <a:gd fmla="*/ 94 w 105" name="T82"/>
              <a:gd fmla="*/ 111 h 119" name="T83"/>
              <a:gd fmla="*/ 102 w 105" name="T84"/>
              <a:gd fmla="*/ 59 h 119" name="T85"/>
              <a:gd fmla="*/ 81 w 105" name="T86"/>
              <a:gd fmla="*/ 7 h 119" name="T87"/>
              <a:gd fmla="*/ 15 w 105" name="T88"/>
              <a:gd fmla="*/ 48 h 119" name="T89"/>
              <a:gd fmla="*/ 18 w 105" name="T90"/>
              <a:gd fmla="*/ 37 h 119" name="T91"/>
              <a:gd fmla="*/ 15 w 105" name="T92"/>
              <a:gd fmla="*/ 48 h 119" name="T93"/>
              <a:gd fmla="*/ 20 w 105" name="T94"/>
              <a:gd fmla="*/ 61 h 119" name="T95"/>
              <a:gd fmla="*/ 14 w 105" name="T96"/>
              <a:gd fmla="*/ 12 h 119" name="T97"/>
              <a:gd fmla="*/ 30 w 105" name="T98"/>
              <a:gd fmla="*/ 11 h 119" name="T99"/>
              <a:gd fmla="*/ 18 w 105" name="T100"/>
              <a:gd fmla="*/ 18 h 119" name="T101"/>
              <a:gd fmla="*/ 30 w 105" name="T102"/>
              <a:gd fmla="*/ 10 h 119" name="T103"/>
              <a:gd fmla="*/ 8 w 105" name="T104"/>
              <a:gd fmla="*/ 107 h 119" name="T105"/>
              <a:gd fmla="*/ 72 w 105" name="T106"/>
              <a:gd fmla="*/ 49 h 119" name="T107"/>
              <a:gd fmla="*/ 66 w 105" name="T108"/>
              <a:gd fmla="*/ 7 h 119" name="T109"/>
              <a:gd fmla="*/ 20 w 105" name="T110"/>
              <a:gd fmla="*/ 22 h 119" name="T111"/>
              <a:gd fmla="*/ 9 w 105" name="T112"/>
              <a:gd fmla="*/ 39 h 119" name="T113"/>
              <a:gd fmla="*/ 29 w 105" name="T114"/>
              <a:gd fmla="*/ 11 h 119" name="T115"/>
              <a:gd fmla="*/ 87 w 105" name="T116"/>
              <a:gd fmla="*/ 31 h 119" name="T117"/>
              <a:gd fmla="*/ 27 w 105" name="T118"/>
              <a:gd fmla="*/ 3 h 119" name="T119"/>
              <a:gd fmla="*/ 19 w 105" name="T120"/>
              <a:gd fmla="*/ 22 h 11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19" w="105">
                <a:moveTo>
                  <a:pt x="105" y="58"/>
                </a:moveTo>
                <a:cubicBezTo>
                  <a:pt x="105" y="62"/>
                  <a:pt x="104" y="69"/>
                  <a:pt x="104" y="75"/>
                </a:cubicBezTo>
                <a:cubicBezTo>
                  <a:pt x="104" y="82"/>
                  <a:pt x="104" y="89"/>
                  <a:pt x="102" y="97"/>
                </a:cubicBezTo>
                <a:cubicBezTo>
                  <a:pt x="102" y="100"/>
                  <a:pt x="101" y="103"/>
                  <a:pt x="100" y="106"/>
                </a:cubicBezTo>
                <a:cubicBezTo>
                  <a:pt x="99" y="109"/>
                  <a:pt x="97" y="112"/>
                  <a:pt x="94" y="114"/>
                </a:cubicBezTo>
                <a:cubicBezTo>
                  <a:pt x="94" y="114"/>
                  <a:pt x="93" y="115"/>
                  <a:pt x="93" y="115"/>
                </a:cubicBezTo>
                <a:cubicBezTo>
                  <a:pt x="90" y="116"/>
                  <a:pt x="86" y="118"/>
                  <a:pt x="82" y="119"/>
                </a:cubicBezTo>
                <a:cubicBezTo>
                  <a:pt x="81" y="119"/>
                  <a:pt x="80" y="119"/>
                  <a:pt x="78" y="119"/>
                </a:cubicBezTo>
                <a:cubicBezTo>
                  <a:pt x="72" y="119"/>
                  <a:pt x="66" y="119"/>
                  <a:pt x="60" y="119"/>
                </a:cubicBezTo>
                <a:cubicBezTo>
                  <a:pt x="52" y="118"/>
                  <a:pt x="44" y="117"/>
                  <a:pt x="36" y="117"/>
                </a:cubicBezTo>
                <a:cubicBezTo>
                  <a:pt x="31" y="116"/>
                  <a:pt x="26" y="115"/>
                  <a:pt x="21" y="115"/>
                </a:cubicBezTo>
                <a:cubicBezTo>
                  <a:pt x="17" y="114"/>
                  <a:pt x="14" y="113"/>
                  <a:pt x="11" y="112"/>
                </a:cubicBezTo>
                <a:cubicBezTo>
                  <a:pt x="8" y="111"/>
                  <a:pt x="6" y="110"/>
                  <a:pt x="5" y="108"/>
                </a:cubicBezTo>
                <a:cubicBezTo>
                  <a:pt x="3" y="107"/>
                  <a:pt x="2" y="105"/>
                  <a:pt x="1" y="103"/>
                </a:cubicBezTo>
                <a:cubicBezTo>
                  <a:pt x="1" y="101"/>
                  <a:pt x="0" y="99"/>
                  <a:pt x="0" y="97"/>
                </a:cubicBezTo>
                <a:cubicBezTo>
                  <a:pt x="0" y="89"/>
                  <a:pt x="0" y="82"/>
                  <a:pt x="1" y="75"/>
                </a:cubicBezTo>
                <a:cubicBezTo>
                  <a:pt x="1" y="67"/>
                  <a:pt x="1" y="60"/>
                  <a:pt x="2" y="53"/>
                </a:cubicBezTo>
                <a:cubicBezTo>
                  <a:pt x="2" y="45"/>
                  <a:pt x="2" y="38"/>
                  <a:pt x="3" y="30"/>
                </a:cubicBezTo>
                <a:cubicBezTo>
                  <a:pt x="3" y="25"/>
                  <a:pt x="4" y="20"/>
                  <a:pt x="5" y="15"/>
                </a:cubicBezTo>
                <a:cubicBezTo>
                  <a:pt x="6" y="10"/>
                  <a:pt x="8" y="6"/>
                  <a:pt x="13" y="4"/>
                </a:cubicBezTo>
                <a:cubicBezTo>
                  <a:pt x="14" y="4"/>
                  <a:pt x="15" y="3"/>
                  <a:pt x="16" y="3"/>
                </a:cubicBezTo>
                <a:cubicBezTo>
                  <a:pt x="20" y="1"/>
                  <a:pt x="24" y="0"/>
                  <a:pt x="28" y="0"/>
                </a:cubicBezTo>
                <a:cubicBezTo>
                  <a:pt x="31" y="0"/>
                  <a:pt x="34" y="0"/>
                  <a:pt x="36" y="0"/>
                </a:cubicBezTo>
                <a:cubicBezTo>
                  <a:pt x="44" y="0"/>
                  <a:pt x="51" y="0"/>
                  <a:pt x="58" y="0"/>
                </a:cubicBezTo>
                <a:cubicBezTo>
                  <a:pt x="68" y="1"/>
                  <a:pt x="77" y="2"/>
                  <a:pt x="85" y="5"/>
                </a:cubicBezTo>
                <a:cubicBezTo>
                  <a:pt x="89" y="6"/>
                  <a:pt x="92" y="7"/>
                  <a:pt x="95" y="9"/>
                </a:cubicBezTo>
                <a:cubicBezTo>
                  <a:pt x="100" y="13"/>
                  <a:pt x="103" y="18"/>
                  <a:pt x="104" y="24"/>
                </a:cubicBezTo>
                <a:cubicBezTo>
                  <a:pt x="104" y="28"/>
                  <a:pt x="104" y="32"/>
                  <a:pt x="105" y="36"/>
                </a:cubicBezTo>
                <a:cubicBezTo>
                  <a:pt x="105" y="42"/>
                  <a:pt x="105" y="49"/>
                  <a:pt x="105" y="58"/>
                </a:cubicBezTo>
                <a:close/>
                <a:moveTo>
                  <a:pt x="11" y="78"/>
                </a:moveTo>
                <a:cubicBezTo>
                  <a:pt x="11" y="78"/>
                  <a:pt x="11" y="78"/>
                  <a:pt x="11" y="79"/>
                </a:cubicBezTo>
                <a:cubicBezTo>
                  <a:pt x="11" y="78"/>
                  <a:pt x="11" y="78"/>
                  <a:pt x="11" y="78"/>
                </a:cubicBezTo>
                <a:cubicBezTo>
                  <a:pt x="15" y="75"/>
                  <a:pt x="18" y="72"/>
                  <a:pt x="21" y="68"/>
                </a:cubicBezTo>
                <a:cubicBezTo>
                  <a:pt x="26" y="63"/>
                  <a:pt x="30" y="58"/>
                  <a:pt x="34" y="52"/>
                </a:cubicBezTo>
                <a:cubicBezTo>
                  <a:pt x="43" y="42"/>
                  <a:pt x="52" y="32"/>
                  <a:pt x="63" y="22"/>
                </a:cubicBezTo>
                <a:cubicBezTo>
                  <a:pt x="64" y="20"/>
                  <a:pt x="66" y="19"/>
                  <a:pt x="68" y="18"/>
                </a:cubicBezTo>
                <a:cubicBezTo>
                  <a:pt x="68" y="17"/>
                  <a:pt x="69" y="17"/>
                  <a:pt x="69" y="17"/>
                </a:cubicBezTo>
                <a:cubicBezTo>
                  <a:pt x="70" y="17"/>
                  <a:pt x="70" y="17"/>
                  <a:pt x="71" y="17"/>
                </a:cubicBezTo>
                <a:cubicBezTo>
                  <a:pt x="71" y="17"/>
                  <a:pt x="71" y="18"/>
                  <a:pt x="71" y="19"/>
                </a:cubicBezTo>
                <a:cubicBezTo>
                  <a:pt x="71" y="19"/>
                  <a:pt x="70" y="20"/>
                  <a:pt x="70" y="21"/>
                </a:cubicBezTo>
                <a:cubicBezTo>
                  <a:pt x="68" y="22"/>
                  <a:pt x="67" y="24"/>
                  <a:pt x="66" y="26"/>
                </a:cubicBezTo>
                <a:cubicBezTo>
                  <a:pt x="51" y="40"/>
                  <a:pt x="38" y="54"/>
                  <a:pt x="24" y="69"/>
                </a:cubicBezTo>
                <a:cubicBezTo>
                  <a:pt x="23" y="70"/>
                  <a:pt x="23" y="70"/>
                  <a:pt x="22" y="71"/>
                </a:cubicBezTo>
                <a:cubicBezTo>
                  <a:pt x="20" y="74"/>
                  <a:pt x="18" y="78"/>
                  <a:pt x="15" y="81"/>
                </a:cubicBezTo>
                <a:cubicBezTo>
                  <a:pt x="15" y="81"/>
                  <a:pt x="15" y="82"/>
                  <a:pt x="15" y="82"/>
                </a:cubicBezTo>
                <a:cubicBezTo>
                  <a:pt x="18" y="79"/>
                  <a:pt x="21" y="76"/>
                  <a:pt x="24" y="73"/>
                </a:cubicBezTo>
                <a:cubicBezTo>
                  <a:pt x="33" y="61"/>
                  <a:pt x="44" y="50"/>
                  <a:pt x="54" y="39"/>
                </a:cubicBezTo>
                <a:cubicBezTo>
                  <a:pt x="61" y="32"/>
                  <a:pt x="68" y="25"/>
                  <a:pt x="75" y="19"/>
                </a:cubicBezTo>
                <a:cubicBezTo>
                  <a:pt x="77" y="17"/>
                  <a:pt x="78" y="16"/>
                  <a:pt x="80" y="15"/>
                </a:cubicBezTo>
                <a:cubicBezTo>
                  <a:pt x="80" y="15"/>
                  <a:pt x="81" y="15"/>
                  <a:pt x="81" y="14"/>
                </a:cubicBezTo>
                <a:cubicBezTo>
                  <a:pt x="82" y="14"/>
                  <a:pt x="82" y="14"/>
                  <a:pt x="83" y="15"/>
                </a:cubicBezTo>
                <a:cubicBezTo>
                  <a:pt x="83" y="15"/>
                  <a:pt x="83" y="16"/>
                  <a:pt x="83" y="16"/>
                </a:cubicBezTo>
                <a:cubicBezTo>
                  <a:pt x="82" y="17"/>
                  <a:pt x="82" y="17"/>
                  <a:pt x="82" y="18"/>
                </a:cubicBezTo>
                <a:cubicBezTo>
                  <a:pt x="80" y="20"/>
                  <a:pt x="78" y="22"/>
                  <a:pt x="76" y="24"/>
                </a:cubicBezTo>
                <a:cubicBezTo>
                  <a:pt x="68" y="32"/>
                  <a:pt x="60" y="40"/>
                  <a:pt x="51" y="48"/>
                </a:cubicBezTo>
                <a:cubicBezTo>
                  <a:pt x="44" y="56"/>
                  <a:pt x="37" y="64"/>
                  <a:pt x="30" y="71"/>
                </a:cubicBezTo>
                <a:cubicBezTo>
                  <a:pt x="26" y="75"/>
                  <a:pt x="23" y="78"/>
                  <a:pt x="21" y="82"/>
                </a:cubicBezTo>
                <a:cubicBezTo>
                  <a:pt x="18" y="86"/>
                  <a:pt x="15" y="90"/>
                  <a:pt x="13" y="94"/>
                </a:cubicBezTo>
                <a:cubicBezTo>
                  <a:pt x="13" y="94"/>
                  <a:pt x="13" y="95"/>
                  <a:pt x="13" y="95"/>
                </a:cubicBezTo>
                <a:cubicBezTo>
                  <a:pt x="13" y="95"/>
                  <a:pt x="13" y="96"/>
                  <a:pt x="13" y="96"/>
                </a:cubicBezTo>
                <a:cubicBezTo>
                  <a:pt x="13" y="95"/>
                  <a:pt x="14" y="95"/>
                  <a:pt x="15" y="95"/>
                </a:cubicBezTo>
                <a:cubicBezTo>
                  <a:pt x="17" y="93"/>
                  <a:pt x="20" y="91"/>
                  <a:pt x="22" y="89"/>
                </a:cubicBezTo>
                <a:cubicBezTo>
                  <a:pt x="27" y="83"/>
                  <a:pt x="32" y="78"/>
                  <a:pt x="38" y="73"/>
                </a:cubicBezTo>
                <a:cubicBezTo>
                  <a:pt x="38" y="72"/>
                  <a:pt x="39" y="72"/>
                  <a:pt x="39" y="71"/>
                </a:cubicBezTo>
                <a:cubicBezTo>
                  <a:pt x="43" y="66"/>
                  <a:pt x="47" y="61"/>
                  <a:pt x="51" y="56"/>
                </a:cubicBezTo>
                <a:cubicBezTo>
                  <a:pt x="57" y="48"/>
                  <a:pt x="63" y="41"/>
                  <a:pt x="69" y="34"/>
                </a:cubicBezTo>
                <a:cubicBezTo>
                  <a:pt x="73" y="30"/>
                  <a:pt x="76" y="27"/>
                  <a:pt x="80" y="24"/>
                </a:cubicBezTo>
                <a:cubicBezTo>
                  <a:pt x="81" y="23"/>
                  <a:pt x="82" y="22"/>
                  <a:pt x="83" y="22"/>
                </a:cubicBezTo>
                <a:cubicBezTo>
                  <a:pt x="84" y="21"/>
                  <a:pt x="84" y="21"/>
                  <a:pt x="85" y="22"/>
                </a:cubicBezTo>
                <a:cubicBezTo>
                  <a:pt x="86" y="23"/>
                  <a:pt x="85" y="23"/>
                  <a:pt x="85" y="24"/>
                </a:cubicBezTo>
                <a:cubicBezTo>
                  <a:pt x="85" y="24"/>
                  <a:pt x="85" y="25"/>
                  <a:pt x="85" y="25"/>
                </a:cubicBezTo>
                <a:cubicBezTo>
                  <a:pt x="84" y="26"/>
                  <a:pt x="84" y="27"/>
                  <a:pt x="83" y="27"/>
                </a:cubicBezTo>
                <a:cubicBezTo>
                  <a:pt x="80" y="31"/>
                  <a:pt x="77" y="35"/>
                  <a:pt x="73" y="38"/>
                </a:cubicBezTo>
                <a:cubicBezTo>
                  <a:pt x="64" y="48"/>
                  <a:pt x="55" y="58"/>
                  <a:pt x="45" y="68"/>
                </a:cubicBezTo>
                <a:cubicBezTo>
                  <a:pt x="42" y="72"/>
                  <a:pt x="38" y="76"/>
                  <a:pt x="35" y="81"/>
                </a:cubicBezTo>
                <a:cubicBezTo>
                  <a:pt x="32" y="86"/>
                  <a:pt x="28" y="91"/>
                  <a:pt x="25" y="96"/>
                </a:cubicBezTo>
                <a:cubicBezTo>
                  <a:pt x="25" y="96"/>
                  <a:pt x="24" y="97"/>
                  <a:pt x="24" y="98"/>
                </a:cubicBezTo>
                <a:cubicBezTo>
                  <a:pt x="24" y="98"/>
                  <a:pt x="24" y="98"/>
                  <a:pt x="24" y="98"/>
                </a:cubicBezTo>
                <a:cubicBezTo>
                  <a:pt x="24" y="98"/>
                  <a:pt x="25" y="98"/>
                  <a:pt x="25" y="98"/>
                </a:cubicBezTo>
                <a:cubicBezTo>
                  <a:pt x="27" y="95"/>
                  <a:pt x="30" y="93"/>
                  <a:pt x="32" y="91"/>
                </a:cubicBezTo>
                <a:cubicBezTo>
                  <a:pt x="36" y="87"/>
                  <a:pt x="41" y="82"/>
                  <a:pt x="45" y="78"/>
                </a:cubicBezTo>
                <a:cubicBezTo>
                  <a:pt x="45" y="77"/>
                  <a:pt x="46" y="77"/>
                  <a:pt x="46" y="76"/>
                </a:cubicBezTo>
                <a:cubicBezTo>
                  <a:pt x="52" y="68"/>
                  <a:pt x="59" y="60"/>
                  <a:pt x="65" y="52"/>
                </a:cubicBezTo>
                <a:cubicBezTo>
                  <a:pt x="72" y="44"/>
                  <a:pt x="79" y="35"/>
                  <a:pt x="87" y="27"/>
                </a:cubicBezTo>
                <a:cubicBezTo>
                  <a:pt x="89" y="25"/>
                  <a:pt x="92" y="24"/>
                  <a:pt x="94" y="22"/>
                </a:cubicBezTo>
                <a:cubicBezTo>
                  <a:pt x="94" y="22"/>
                  <a:pt x="95" y="21"/>
                  <a:pt x="95" y="21"/>
                </a:cubicBezTo>
                <a:cubicBezTo>
                  <a:pt x="94" y="19"/>
                  <a:pt x="93" y="17"/>
                  <a:pt x="92" y="16"/>
                </a:cubicBezTo>
                <a:cubicBezTo>
                  <a:pt x="90" y="13"/>
                  <a:pt x="87" y="11"/>
                  <a:pt x="83" y="10"/>
                </a:cubicBezTo>
                <a:cubicBezTo>
                  <a:pt x="80" y="9"/>
                  <a:pt x="77" y="9"/>
                  <a:pt x="73" y="8"/>
                </a:cubicBezTo>
                <a:cubicBezTo>
                  <a:pt x="73" y="8"/>
                  <a:pt x="73" y="8"/>
                  <a:pt x="72" y="8"/>
                </a:cubicBezTo>
                <a:cubicBezTo>
                  <a:pt x="73" y="9"/>
                  <a:pt x="73" y="9"/>
                  <a:pt x="73" y="9"/>
                </a:cubicBezTo>
                <a:cubicBezTo>
                  <a:pt x="73" y="11"/>
                  <a:pt x="73" y="11"/>
                  <a:pt x="72" y="12"/>
                </a:cubicBezTo>
                <a:cubicBezTo>
                  <a:pt x="71" y="13"/>
                  <a:pt x="70" y="13"/>
                  <a:pt x="69" y="12"/>
                </a:cubicBezTo>
                <a:cubicBezTo>
                  <a:pt x="69" y="12"/>
                  <a:pt x="68" y="12"/>
                  <a:pt x="68" y="12"/>
                </a:cubicBezTo>
                <a:cubicBezTo>
                  <a:pt x="65" y="11"/>
                  <a:pt x="61" y="10"/>
                  <a:pt x="58" y="10"/>
                </a:cubicBezTo>
                <a:cubicBezTo>
                  <a:pt x="54" y="9"/>
                  <a:pt x="51" y="9"/>
                  <a:pt x="48" y="8"/>
                </a:cubicBezTo>
                <a:cubicBezTo>
                  <a:pt x="47" y="8"/>
                  <a:pt x="46" y="8"/>
                  <a:pt x="46" y="8"/>
                </a:cubicBezTo>
                <a:cubicBezTo>
                  <a:pt x="44" y="11"/>
                  <a:pt x="41" y="13"/>
                  <a:pt x="39" y="15"/>
                </a:cubicBezTo>
                <a:cubicBezTo>
                  <a:pt x="32" y="23"/>
                  <a:pt x="25" y="32"/>
                  <a:pt x="19" y="41"/>
                </a:cubicBezTo>
                <a:cubicBezTo>
                  <a:pt x="18" y="41"/>
                  <a:pt x="18" y="41"/>
                  <a:pt x="18" y="41"/>
                </a:cubicBezTo>
                <a:cubicBezTo>
                  <a:pt x="18" y="41"/>
                  <a:pt x="19" y="41"/>
                  <a:pt x="19" y="41"/>
                </a:cubicBezTo>
                <a:cubicBezTo>
                  <a:pt x="22" y="37"/>
                  <a:pt x="25" y="34"/>
                  <a:pt x="29" y="31"/>
                </a:cubicBezTo>
                <a:cubicBezTo>
                  <a:pt x="35" y="24"/>
                  <a:pt x="41" y="17"/>
                  <a:pt x="48" y="11"/>
                </a:cubicBezTo>
                <a:cubicBezTo>
                  <a:pt x="48" y="10"/>
                  <a:pt x="49" y="10"/>
                  <a:pt x="49" y="9"/>
                </a:cubicBezTo>
                <a:cubicBezTo>
                  <a:pt x="50" y="9"/>
                  <a:pt x="50" y="9"/>
                  <a:pt x="51" y="9"/>
                </a:cubicBezTo>
                <a:cubicBezTo>
                  <a:pt x="51" y="10"/>
                  <a:pt x="51" y="11"/>
                  <a:pt x="51" y="11"/>
                </a:cubicBezTo>
                <a:cubicBezTo>
                  <a:pt x="51" y="11"/>
                  <a:pt x="50" y="12"/>
                  <a:pt x="50" y="12"/>
                </a:cubicBezTo>
                <a:cubicBezTo>
                  <a:pt x="47" y="15"/>
                  <a:pt x="45" y="17"/>
                  <a:pt x="42" y="20"/>
                </a:cubicBezTo>
                <a:cubicBezTo>
                  <a:pt x="33" y="30"/>
                  <a:pt x="24" y="41"/>
                  <a:pt x="16" y="52"/>
                </a:cubicBezTo>
                <a:cubicBezTo>
                  <a:pt x="15" y="52"/>
                  <a:pt x="15" y="53"/>
                  <a:pt x="15" y="53"/>
                </a:cubicBezTo>
                <a:cubicBezTo>
                  <a:pt x="16" y="53"/>
                  <a:pt x="16" y="52"/>
                  <a:pt x="17" y="52"/>
                </a:cubicBezTo>
                <a:cubicBezTo>
                  <a:pt x="24" y="43"/>
                  <a:pt x="31" y="35"/>
                  <a:pt x="39" y="27"/>
                </a:cubicBezTo>
                <a:cubicBezTo>
                  <a:pt x="43" y="23"/>
                  <a:pt x="47" y="18"/>
                  <a:pt x="51" y="14"/>
                </a:cubicBezTo>
                <a:cubicBezTo>
                  <a:pt x="52" y="14"/>
                  <a:pt x="52" y="13"/>
                  <a:pt x="53" y="13"/>
                </a:cubicBezTo>
                <a:cubicBezTo>
                  <a:pt x="53" y="12"/>
                  <a:pt x="54" y="12"/>
                  <a:pt x="54" y="13"/>
                </a:cubicBezTo>
                <a:cubicBezTo>
                  <a:pt x="55" y="13"/>
                  <a:pt x="55" y="14"/>
                  <a:pt x="54" y="14"/>
                </a:cubicBezTo>
                <a:cubicBezTo>
                  <a:pt x="54" y="15"/>
                  <a:pt x="54" y="15"/>
                  <a:pt x="53" y="16"/>
                </a:cubicBezTo>
                <a:cubicBezTo>
                  <a:pt x="47" y="22"/>
                  <a:pt x="41" y="29"/>
                  <a:pt x="35" y="36"/>
                </a:cubicBezTo>
                <a:cubicBezTo>
                  <a:pt x="28" y="44"/>
                  <a:pt x="21" y="52"/>
                  <a:pt x="16" y="61"/>
                </a:cubicBezTo>
                <a:cubicBezTo>
                  <a:pt x="15" y="61"/>
                  <a:pt x="15" y="62"/>
                  <a:pt x="15" y="62"/>
                </a:cubicBezTo>
                <a:cubicBezTo>
                  <a:pt x="15" y="62"/>
                  <a:pt x="15" y="62"/>
                  <a:pt x="16" y="61"/>
                </a:cubicBezTo>
                <a:cubicBezTo>
                  <a:pt x="17" y="60"/>
                  <a:pt x="19" y="58"/>
                  <a:pt x="20" y="57"/>
                </a:cubicBezTo>
                <a:cubicBezTo>
                  <a:pt x="28" y="49"/>
                  <a:pt x="35" y="41"/>
                  <a:pt x="42" y="33"/>
                </a:cubicBezTo>
                <a:cubicBezTo>
                  <a:pt x="49" y="27"/>
                  <a:pt x="55" y="21"/>
                  <a:pt x="61" y="15"/>
                </a:cubicBezTo>
                <a:cubicBezTo>
                  <a:pt x="62" y="14"/>
                  <a:pt x="63" y="13"/>
                  <a:pt x="63" y="12"/>
                </a:cubicBezTo>
                <a:cubicBezTo>
                  <a:pt x="64" y="12"/>
                  <a:pt x="65" y="11"/>
                  <a:pt x="66" y="12"/>
                </a:cubicBezTo>
                <a:cubicBezTo>
                  <a:pt x="66" y="13"/>
                  <a:pt x="66" y="13"/>
                  <a:pt x="65" y="14"/>
                </a:cubicBezTo>
                <a:cubicBezTo>
                  <a:pt x="64" y="15"/>
                  <a:pt x="63" y="16"/>
                  <a:pt x="62" y="18"/>
                </a:cubicBezTo>
                <a:cubicBezTo>
                  <a:pt x="49" y="30"/>
                  <a:pt x="38" y="43"/>
                  <a:pt x="26" y="57"/>
                </a:cubicBezTo>
                <a:cubicBezTo>
                  <a:pt x="21" y="63"/>
                  <a:pt x="16" y="70"/>
                  <a:pt x="11" y="77"/>
                </a:cubicBezTo>
                <a:cubicBezTo>
                  <a:pt x="11" y="78"/>
                  <a:pt x="11" y="78"/>
                  <a:pt x="11" y="78"/>
                </a:cubicBezTo>
                <a:close/>
                <a:moveTo>
                  <a:pt x="28" y="87"/>
                </a:moveTo>
                <a:cubicBezTo>
                  <a:pt x="28" y="87"/>
                  <a:pt x="28" y="87"/>
                  <a:pt x="28" y="87"/>
                </a:cubicBezTo>
                <a:cubicBezTo>
                  <a:pt x="27" y="87"/>
                  <a:pt x="27" y="88"/>
                  <a:pt x="26" y="88"/>
                </a:cubicBezTo>
                <a:cubicBezTo>
                  <a:pt x="23" y="91"/>
                  <a:pt x="20" y="94"/>
                  <a:pt x="16" y="97"/>
                </a:cubicBezTo>
                <a:cubicBezTo>
                  <a:pt x="15" y="97"/>
                  <a:pt x="14" y="98"/>
                  <a:pt x="13" y="98"/>
                </a:cubicBezTo>
                <a:cubicBezTo>
                  <a:pt x="11" y="99"/>
                  <a:pt x="10" y="98"/>
                  <a:pt x="10" y="96"/>
                </a:cubicBezTo>
                <a:cubicBezTo>
                  <a:pt x="10" y="95"/>
                  <a:pt x="11" y="94"/>
                  <a:pt x="11" y="93"/>
                </a:cubicBezTo>
                <a:cubicBezTo>
                  <a:pt x="12" y="91"/>
                  <a:pt x="14" y="88"/>
                  <a:pt x="15" y="86"/>
                </a:cubicBezTo>
                <a:cubicBezTo>
                  <a:pt x="15" y="86"/>
                  <a:pt x="15" y="85"/>
                  <a:pt x="16" y="85"/>
                </a:cubicBezTo>
                <a:cubicBezTo>
                  <a:pt x="15" y="85"/>
                  <a:pt x="15" y="85"/>
                  <a:pt x="15" y="85"/>
                </a:cubicBezTo>
                <a:cubicBezTo>
                  <a:pt x="14" y="86"/>
                  <a:pt x="14" y="86"/>
                  <a:pt x="13" y="86"/>
                </a:cubicBezTo>
                <a:cubicBezTo>
                  <a:pt x="12" y="87"/>
                  <a:pt x="11" y="86"/>
                  <a:pt x="11" y="84"/>
                </a:cubicBezTo>
                <a:cubicBezTo>
                  <a:pt x="11" y="84"/>
                  <a:pt x="11" y="83"/>
                  <a:pt x="11" y="82"/>
                </a:cubicBezTo>
                <a:cubicBezTo>
                  <a:pt x="12" y="82"/>
                  <a:pt x="12" y="82"/>
                  <a:pt x="12" y="81"/>
                </a:cubicBezTo>
                <a:cubicBezTo>
                  <a:pt x="11" y="82"/>
                  <a:pt x="11" y="82"/>
                  <a:pt x="10" y="83"/>
                </a:cubicBezTo>
                <a:cubicBezTo>
                  <a:pt x="9" y="83"/>
                  <a:pt x="9" y="84"/>
                  <a:pt x="9" y="85"/>
                </a:cubicBezTo>
                <a:cubicBezTo>
                  <a:pt x="9" y="90"/>
                  <a:pt x="9" y="94"/>
                  <a:pt x="9" y="99"/>
                </a:cubicBezTo>
                <a:cubicBezTo>
                  <a:pt x="9" y="100"/>
                  <a:pt x="9" y="101"/>
                  <a:pt x="10" y="102"/>
                </a:cubicBezTo>
                <a:cubicBezTo>
                  <a:pt x="16" y="106"/>
                  <a:pt x="22" y="109"/>
                  <a:pt x="28" y="111"/>
                </a:cubicBezTo>
                <a:cubicBezTo>
                  <a:pt x="35" y="112"/>
                  <a:pt x="42" y="112"/>
                  <a:pt x="49" y="113"/>
                </a:cubicBezTo>
                <a:cubicBezTo>
                  <a:pt x="56" y="113"/>
                  <a:pt x="63" y="113"/>
                  <a:pt x="70" y="114"/>
                </a:cubicBezTo>
                <a:cubicBezTo>
                  <a:pt x="74" y="114"/>
                  <a:pt x="78" y="114"/>
                  <a:pt x="82" y="114"/>
                </a:cubicBezTo>
                <a:cubicBezTo>
                  <a:pt x="84" y="115"/>
                  <a:pt x="87" y="114"/>
                  <a:pt x="89" y="113"/>
                </a:cubicBezTo>
                <a:cubicBezTo>
                  <a:pt x="90" y="112"/>
                  <a:pt x="91" y="111"/>
                  <a:pt x="91" y="110"/>
                </a:cubicBezTo>
                <a:cubicBezTo>
                  <a:pt x="90" y="108"/>
                  <a:pt x="90" y="108"/>
                  <a:pt x="90" y="106"/>
                </a:cubicBezTo>
                <a:cubicBezTo>
                  <a:pt x="91" y="105"/>
                  <a:pt x="91" y="105"/>
                  <a:pt x="91" y="104"/>
                </a:cubicBezTo>
                <a:cubicBezTo>
                  <a:pt x="91" y="104"/>
                  <a:pt x="90" y="104"/>
                  <a:pt x="90" y="104"/>
                </a:cubicBezTo>
                <a:cubicBezTo>
                  <a:pt x="88" y="105"/>
                  <a:pt x="86" y="106"/>
                  <a:pt x="84" y="107"/>
                </a:cubicBezTo>
                <a:cubicBezTo>
                  <a:pt x="84" y="108"/>
                  <a:pt x="83" y="108"/>
                  <a:pt x="83" y="108"/>
                </a:cubicBezTo>
                <a:cubicBezTo>
                  <a:pt x="81" y="108"/>
                  <a:pt x="80" y="107"/>
                  <a:pt x="81" y="105"/>
                </a:cubicBezTo>
                <a:cubicBezTo>
                  <a:pt x="81" y="105"/>
                  <a:pt x="81" y="104"/>
                  <a:pt x="82" y="104"/>
                </a:cubicBezTo>
                <a:cubicBezTo>
                  <a:pt x="83" y="102"/>
                  <a:pt x="84" y="100"/>
                  <a:pt x="86" y="99"/>
                </a:cubicBezTo>
                <a:cubicBezTo>
                  <a:pt x="86" y="98"/>
                  <a:pt x="86" y="98"/>
                  <a:pt x="86" y="98"/>
                </a:cubicBezTo>
                <a:cubicBezTo>
                  <a:pt x="86" y="98"/>
                  <a:pt x="85" y="98"/>
                  <a:pt x="85" y="99"/>
                </a:cubicBezTo>
                <a:cubicBezTo>
                  <a:pt x="82" y="102"/>
                  <a:pt x="78" y="105"/>
                  <a:pt x="75" y="108"/>
                </a:cubicBezTo>
                <a:cubicBezTo>
                  <a:pt x="75" y="108"/>
                  <a:pt x="74" y="109"/>
                  <a:pt x="73" y="109"/>
                </a:cubicBezTo>
                <a:cubicBezTo>
                  <a:pt x="73" y="109"/>
                  <a:pt x="72" y="109"/>
                  <a:pt x="71" y="109"/>
                </a:cubicBezTo>
                <a:cubicBezTo>
                  <a:pt x="71" y="109"/>
                  <a:pt x="71" y="108"/>
                  <a:pt x="71" y="107"/>
                </a:cubicBezTo>
                <a:cubicBezTo>
                  <a:pt x="71" y="106"/>
                  <a:pt x="72" y="106"/>
                  <a:pt x="72" y="105"/>
                </a:cubicBezTo>
                <a:cubicBezTo>
                  <a:pt x="76" y="100"/>
                  <a:pt x="79" y="95"/>
                  <a:pt x="83" y="90"/>
                </a:cubicBezTo>
                <a:cubicBezTo>
                  <a:pt x="83" y="90"/>
                  <a:pt x="83" y="90"/>
                  <a:pt x="83" y="89"/>
                </a:cubicBezTo>
                <a:cubicBezTo>
                  <a:pt x="83" y="90"/>
                  <a:pt x="82" y="90"/>
                  <a:pt x="82" y="90"/>
                </a:cubicBezTo>
                <a:cubicBezTo>
                  <a:pt x="79" y="93"/>
                  <a:pt x="77" y="96"/>
                  <a:pt x="74" y="98"/>
                </a:cubicBezTo>
                <a:cubicBezTo>
                  <a:pt x="72" y="100"/>
                  <a:pt x="69" y="102"/>
                  <a:pt x="67" y="104"/>
                </a:cubicBezTo>
                <a:cubicBezTo>
                  <a:pt x="66" y="105"/>
                  <a:pt x="66" y="106"/>
                  <a:pt x="65" y="106"/>
                </a:cubicBezTo>
                <a:cubicBezTo>
                  <a:pt x="64" y="107"/>
                  <a:pt x="63" y="107"/>
                  <a:pt x="63" y="106"/>
                </a:cubicBezTo>
                <a:cubicBezTo>
                  <a:pt x="62" y="106"/>
                  <a:pt x="62" y="105"/>
                  <a:pt x="63" y="104"/>
                </a:cubicBezTo>
                <a:cubicBezTo>
                  <a:pt x="63" y="104"/>
                  <a:pt x="63" y="103"/>
                  <a:pt x="63" y="103"/>
                </a:cubicBezTo>
                <a:cubicBezTo>
                  <a:pt x="64" y="102"/>
                  <a:pt x="64" y="101"/>
                  <a:pt x="65" y="101"/>
                </a:cubicBezTo>
                <a:cubicBezTo>
                  <a:pt x="70" y="95"/>
                  <a:pt x="74" y="90"/>
                  <a:pt x="79" y="85"/>
                </a:cubicBezTo>
                <a:cubicBezTo>
                  <a:pt x="79" y="84"/>
                  <a:pt x="79" y="84"/>
                  <a:pt x="80" y="83"/>
                </a:cubicBezTo>
                <a:cubicBezTo>
                  <a:pt x="79" y="84"/>
                  <a:pt x="79" y="84"/>
                  <a:pt x="78" y="84"/>
                </a:cubicBezTo>
                <a:cubicBezTo>
                  <a:pt x="74" y="88"/>
                  <a:pt x="70" y="92"/>
                  <a:pt x="66" y="96"/>
                </a:cubicBezTo>
                <a:cubicBezTo>
                  <a:pt x="64" y="99"/>
                  <a:pt x="61" y="101"/>
                  <a:pt x="59" y="103"/>
                </a:cubicBezTo>
                <a:cubicBezTo>
                  <a:pt x="58" y="104"/>
                  <a:pt x="57" y="104"/>
                  <a:pt x="57" y="105"/>
                </a:cubicBezTo>
                <a:cubicBezTo>
                  <a:pt x="56" y="106"/>
                  <a:pt x="55" y="106"/>
                  <a:pt x="54" y="105"/>
                </a:cubicBezTo>
                <a:cubicBezTo>
                  <a:pt x="54" y="105"/>
                  <a:pt x="54" y="104"/>
                  <a:pt x="54" y="103"/>
                </a:cubicBezTo>
                <a:cubicBezTo>
                  <a:pt x="55" y="102"/>
                  <a:pt x="56" y="100"/>
                  <a:pt x="56" y="99"/>
                </a:cubicBezTo>
                <a:cubicBezTo>
                  <a:pt x="62" y="91"/>
                  <a:pt x="68" y="84"/>
                  <a:pt x="74" y="76"/>
                </a:cubicBezTo>
                <a:cubicBezTo>
                  <a:pt x="74" y="76"/>
                  <a:pt x="74" y="76"/>
                  <a:pt x="75" y="75"/>
                </a:cubicBezTo>
                <a:cubicBezTo>
                  <a:pt x="74" y="75"/>
                  <a:pt x="74" y="76"/>
                  <a:pt x="73" y="76"/>
                </a:cubicBezTo>
                <a:cubicBezTo>
                  <a:pt x="68" y="82"/>
                  <a:pt x="62" y="87"/>
                  <a:pt x="56" y="93"/>
                </a:cubicBezTo>
                <a:cubicBezTo>
                  <a:pt x="53" y="96"/>
                  <a:pt x="51" y="98"/>
                  <a:pt x="48" y="101"/>
                </a:cubicBezTo>
                <a:cubicBezTo>
                  <a:pt x="47" y="102"/>
                  <a:pt x="45" y="102"/>
                  <a:pt x="44" y="103"/>
                </a:cubicBezTo>
                <a:cubicBezTo>
                  <a:pt x="44" y="103"/>
                  <a:pt x="43" y="104"/>
                  <a:pt x="42" y="103"/>
                </a:cubicBezTo>
                <a:cubicBezTo>
                  <a:pt x="42" y="102"/>
                  <a:pt x="41" y="102"/>
                  <a:pt x="42" y="101"/>
                </a:cubicBezTo>
                <a:cubicBezTo>
                  <a:pt x="42" y="100"/>
                  <a:pt x="43" y="99"/>
                  <a:pt x="44" y="98"/>
                </a:cubicBezTo>
                <a:cubicBezTo>
                  <a:pt x="45" y="95"/>
                  <a:pt x="47" y="92"/>
                  <a:pt x="49" y="90"/>
                </a:cubicBezTo>
                <a:cubicBezTo>
                  <a:pt x="49" y="89"/>
                  <a:pt x="50" y="89"/>
                  <a:pt x="50" y="89"/>
                </a:cubicBezTo>
                <a:cubicBezTo>
                  <a:pt x="49" y="89"/>
                  <a:pt x="49" y="89"/>
                  <a:pt x="49" y="89"/>
                </a:cubicBezTo>
                <a:cubicBezTo>
                  <a:pt x="46" y="92"/>
                  <a:pt x="44" y="94"/>
                  <a:pt x="41" y="97"/>
                </a:cubicBezTo>
                <a:cubicBezTo>
                  <a:pt x="39" y="98"/>
                  <a:pt x="37" y="100"/>
                  <a:pt x="35" y="101"/>
                </a:cubicBezTo>
                <a:cubicBezTo>
                  <a:pt x="35" y="102"/>
                  <a:pt x="34" y="102"/>
                  <a:pt x="33" y="103"/>
                </a:cubicBezTo>
                <a:cubicBezTo>
                  <a:pt x="31" y="103"/>
                  <a:pt x="30" y="102"/>
                  <a:pt x="30" y="101"/>
                </a:cubicBezTo>
                <a:cubicBezTo>
                  <a:pt x="30" y="100"/>
                  <a:pt x="31" y="99"/>
                  <a:pt x="31" y="98"/>
                </a:cubicBezTo>
                <a:cubicBezTo>
                  <a:pt x="32" y="97"/>
                  <a:pt x="33" y="95"/>
                  <a:pt x="34" y="93"/>
                </a:cubicBezTo>
                <a:cubicBezTo>
                  <a:pt x="34" y="93"/>
                  <a:pt x="34" y="93"/>
                  <a:pt x="35" y="93"/>
                </a:cubicBezTo>
                <a:cubicBezTo>
                  <a:pt x="34" y="92"/>
                  <a:pt x="34" y="92"/>
                  <a:pt x="34" y="92"/>
                </a:cubicBezTo>
                <a:cubicBezTo>
                  <a:pt x="34" y="93"/>
                  <a:pt x="33" y="94"/>
                  <a:pt x="32" y="95"/>
                </a:cubicBezTo>
                <a:cubicBezTo>
                  <a:pt x="31" y="96"/>
                  <a:pt x="30" y="96"/>
                  <a:pt x="30" y="97"/>
                </a:cubicBezTo>
                <a:cubicBezTo>
                  <a:pt x="28" y="98"/>
                  <a:pt x="27" y="100"/>
                  <a:pt x="25" y="101"/>
                </a:cubicBezTo>
                <a:cubicBezTo>
                  <a:pt x="24" y="101"/>
                  <a:pt x="24" y="102"/>
                  <a:pt x="23" y="102"/>
                </a:cubicBezTo>
                <a:cubicBezTo>
                  <a:pt x="22" y="102"/>
                  <a:pt x="21" y="101"/>
                  <a:pt x="21" y="100"/>
                </a:cubicBezTo>
                <a:cubicBezTo>
                  <a:pt x="21" y="99"/>
                  <a:pt x="21" y="98"/>
                  <a:pt x="21" y="98"/>
                </a:cubicBezTo>
                <a:cubicBezTo>
                  <a:pt x="22" y="96"/>
                  <a:pt x="23" y="94"/>
                  <a:pt x="24" y="93"/>
                </a:cubicBezTo>
                <a:cubicBezTo>
                  <a:pt x="25" y="91"/>
                  <a:pt x="27" y="89"/>
                  <a:pt x="28" y="87"/>
                </a:cubicBezTo>
                <a:close/>
                <a:moveTo>
                  <a:pt x="96" y="25"/>
                </a:moveTo>
                <a:cubicBezTo>
                  <a:pt x="96" y="25"/>
                  <a:pt x="96" y="25"/>
                  <a:pt x="96" y="25"/>
                </a:cubicBezTo>
                <a:cubicBezTo>
                  <a:pt x="92" y="30"/>
                  <a:pt x="88" y="34"/>
                  <a:pt x="84" y="39"/>
                </a:cubicBezTo>
                <a:cubicBezTo>
                  <a:pt x="72" y="52"/>
                  <a:pt x="61" y="64"/>
                  <a:pt x="49" y="77"/>
                </a:cubicBezTo>
                <a:cubicBezTo>
                  <a:pt x="48" y="78"/>
                  <a:pt x="47" y="79"/>
                  <a:pt x="47" y="79"/>
                </a:cubicBezTo>
                <a:cubicBezTo>
                  <a:pt x="42" y="85"/>
                  <a:pt x="38" y="92"/>
                  <a:pt x="34" y="99"/>
                </a:cubicBezTo>
                <a:cubicBezTo>
                  <a:pt x="34" y="99"/>
                  <a:pt x="34" y="99"/>
                  <a:pt x="34" y="99"/>
                </a:cubicBezTo>
                <a:cubicBezTo>
                  <a:pt x="34" y="99"/>
                  <a:pt x="35" y="99"/>
                  <a:pt x="35" y="98"/>
                </a:cubicBezTo>
                <a:cubicBezTo>
                  <a:pt x="38" y="96"/>
                  <a:pt x="40" y="94"/>
                  <a:pt x="42" y="92"/>
                </a:cubicBezTo>
                <a:cubicBezTo>
                  <a:pt x="49" y="86"/>
                  <a:pt x="55" y="79"/>
                  <a:pt x="62" y="73"/>
                </a:cubicBezTo>
                <a:cubicBezTo>
                  <a:pt x="63" y="71"/>
                  <a:pt x="64" y="70"/>
                  <a:pt x="65" y="69"/>
                </a:cubicBezTo>
                <a:cubicBezTo>
                  <a:pt x="72" y="60"/>
                  <a:pt x="79" y="52"/>
                  <a:pt x="86" y="45"/>
                </a:cubicBezTo>
                <a:cubicBezTo>
                  <a:pt x="90" y="41"/>
                  <a:pt x="93" y="37"/>
                  <a:pt x="98" y="34"/>
                </a:cubicBezTo>
                <a:cubicBezTo>
                  <a:pt x="97" y="31"/>
                  <a:pt x="97" y="28"/>
                  <a:pt x="96" y="25"/>
                </a:cubicBezTo>
                <a:close/>
                <a:moveTo>
                  <a:pt x="46" y="98"/>
                </a:moveTo>
                <a:cubicBezTo>
                  <a:pt x="46" y="98"/>
                  <a:pt x="46" y="99"/>
                  <a:pt x="46" y="99"/>
                </a:cubicBezTo>
                <a:cubicBezTo>
                  <a:pt x="47" y="98"/>
                  <a:pt x="47" y="98"/>
                  <a:pt x="47" y="98"/>
                </a:cubicBezTo>
                <a:cubicBezTo>
                  <a:pt x="50" y="95"/>
                  <a:pt x="52" y="93"/>
                  <a:pt x="55" y="91"/>
                </a:cubicBezTo>
                <a:cubicBezTo>
                  <a:pt x="67" y="78"/>
                  <a:pt x="80" y="66"/>
                  <a:pt x="93" y="54"/>
                </a:cubicBezTo>
                <a:cubicBezTo>
                  <a:pt x="94" y="52"/>
                  <a:pt x="96" y="50"/>
                  <a:pt x="97" y="49"/>
                </a:cubicBezTo>
                <a:cubicBezTo>
                  <a:pt x="98" y="48"/>
                  <a:pt x="98" y="48"/>
                  <a:pt x="98" y="47"/>
                </a:cubicBezTo>
                <a:cubicBezTo>
                  <a:pt x="98" y="45"/>
                  <a:pt x="98" y="43"/>
                  <a:pt x="98" y="40"/>
                </a:cubicBezTo>
                <a:cubicBezTo>
                  <a:pt x="98" y="40"/>
                  <a:pt x="98" y="40"/>
                  <a:pt x="98" y="39"/>
                </a:cubicBezTo>
                <a:cubicBezTo>
                  <a:pt x="97" y="40"/>
                  <a:pt x="97" y="40"/>
                  <a:pt x="97" y="41"/>
                </a:cubicBezTo>
                <a:cubicBezTo>
                  <a:pt x="95" y="43"/>
                  <a:pt x="92" y="46"/>
                  <a:pt x="90" y="48"/>
                </a:cubicBezTo>
                <a:cubicBezTo>
                  <a:pt x="82" y="56"/>
                  <a:pt x="75" y="63"/>
                  <a:pt x="67" y="71"/>
                </a:cubicBezTo>
                <a:cubicBezTo>
                  <a:pt x="66" y="72"/>
                  <a:pt x="66" y="72"/>
                  <a:pt x="65" y="73"/>
                </a:cubicBezTo>
                <a:cubicBezTo>
                  <a:pt x="59" y="81"/>
                  <a:pt x="52" y="89"/>
                  <a:pt x="47" y="98"/>
                </a:cubicBezTo>
                <a:cubicBezTo>
                  <a:pt x="46" y="98"/>
                  <a:pt x="46" y="98"/>
                  <a:pt x="46" y="98"/>
                </a:cubicBezTo>
                <a:close/>
                <a:moveTo>
                  <a:pt x="60" y="99"/>
                </a:moveTo>
                <a:cubicBezTo>
                  <a:pt x="60" y="99"/>
                  <a:pt x="60" y="98"/>
                  <a:pt x="61" y="98"/>
                </a:cubicBezTo>
                <a:cubicBezTo>
                  <a:pt x="66" y="93"/>
                  <a:pt x="70" y="88"/>
                  <a:pt x="75" y="84"/>
                </a:cubicBezTo>
                <a:cubicBezTo>
                  <a:pt x="82" y="77"/>
                  <a:pt x="89" y="71"/>
                  <a:pt x="97" y="64"/>
                </a:cubicBezTo>
                <a:cubicBezTo>
                  <a:pt x="97" y="63"/>
                  <a:pt x="97" y="63"/>
                  <a:pt x="98" y="62"/>
                </a:cubicBezTo>
                <a:cubicBezTo>
                  <a:pt x="98" y="59"/>
                  <a:pt x="98" y="56"/>
                  <a:pt x="98" y="53"/>
                </a:cubicBezTo>
                <a:cubicBezTo>
                  <a:pt x="98" y="53"/>
                  <a:pt x="98" y="53"/>
                  <a:pt x="98" y="53"/>
                </a:cubicBezTo>
                <a:cubicBezTo>
                  <a:pt x="94" y="55"/>
                  <a:pt x="64" y="92"/>
                  <a:pt x="60" y="99"/>
                </a:cubicBezTo>
                <a:close/>
                <a:moveTo>
                  <a:pt x="72" y="97"/>
                </a:moveTo>
                <a:cubicBezTo>
                  <a:pt x="72" y="96"/>
                  <a:pt x="73" y="96"/>
                  <a:pt x="73" y="96"/>
                </a:cubicBezTo>
                <a:cubicBezTo>
                  <a:pt x="78" y="91"/>
                  <a:pt x="83" y="85"/>
                  <a:pt x="88" y="80"/>
                </a:cubicBezTo>
                <a:cubicBezTo>
                  <a:pt x="90" y="79"/>
                  <a:pt x="91" y="78"/>
                  <a:pt x="92" y="77"/>
                </a:cubicBezTo>
                <a:cubicBezTo>
                  <a:pt x="92" y="77"/>
                  <a:pt x="92" y="77"/>
                  <a:pt x="93" y="76"/>
                </a:cubicBezTo>
                <a:cubicBezTo>
                  <a:pt x="93" y="76"/>
                  <a:pt x="94" y="76"/>
                  <a:pt x="94" y="76"/>
                </a:cubicBezTo>
                <a:cubicBezTo>
                  <a:pt x="95" y="77"/>
                  <a:pt x="95" y="77"/>
                  <a:pt x="95" y="78"/>
                </a:cubicBezTo>
                <a:cubicBezTo>
                  <a:pt x="94" y="78"/>
                  <a:pt x="94" y="79"/>
                  <a:pt x="94" y="79"/>
                </a:cubicBezTo>
                <a:cubicBezTo>
                  <a:pt x="93" y="80"/>
                  <a:pt x="92" y="81"/>
                  <a:pt x="92" y="83"/>
                </a:cubicBezTo>
                <a:cubicBezTo>
                  <a:pt x="87" y="89"/>
                  <a:pt x="82" y="95"/>
                  <a:pt x="78" y="101"/>
                </a:cubicBezTo>
                <a:cubicBezTo>
                  <a:pt x="77" y="101"/>
                  <a:pt x="77" y="102"/>
                  <a:pt x="77" y="102"/>
                </a:cubicBezTo>
                <a:cubicBezTo>
                  <a:pt x="77" y="102"/>
                  <a:pt x="77" y="102"/>
                  <a:pt x="77" y="102"/>
                </a:cubicBezTo>
                <a:cubicBezTo>
                  <a:pt x="77" y="102"/>
                  <a:pt x="78" y="102"/>
                  <a:pt x="78" y="102"/>
                </a:cubicBezTo>
                <a:cubicBezTo>
                  <a:pt x="82" y="98"/>
                  <a:pt x="85" y="95"/>
                  <a:pt x="89" y="91"/>
                </a:cubicBezTo>
                <a:cubicBezTo>
                  <a:pt x="90" y="90"/>
                  <a:pt x="91" y="90"/>
                  <a:pt x="91" y="89"/>
                </a:cubicBezTo>
                <a:cubicBezTo>
                  <a:pt x="92" y="88"/>
                  <a:pt x="93" y="88"/>
                  <a:pt x="94" y="89"/>
                </a:cubicBezTo>
                <a:cubicBezTo>
                  <a:pt x="95" y="89"/>
                  <a:pt x="95" y="90"/>
                  <a:pt x="94" y="91"/>
                </a:cubicBezTo>
                <a:cubicBezTo>
                  <a:pt x="93" y="92"/>
                  <a:pt x="93" y="93"/>
                  <a:pt x="92" y="94"/>
                </a:cubicBezTo>
                <a:cubicBezTo>
                  <a:pt x="90" y="97"/>
                  <a:pt x="87" y="100"/>
                  <a:pt x="85" y="104"/>
                </a:cubicBezTo>
                <a:cubicBezTo>
                  <a:pt x="85" y="104"/>
                  <a:pt x="85" y="104"/>
                  <a:pt x="84" y="104"/>
                </a:cubicBezTo>
                <a:cubicBezTo>
                  <a:pt x="87" y="104"/>
                  <a:pt x="88" y="102"/>
                  <a:pt x="90" y="101"/>
                </a:cubicBezTo>
                <a:cubicBezTo>
                  <a:pt x="91" y="100"/>
                  <a:pt x="92" y="100"/>
                  <a:pt x="94" y="99"/>
                </a:cubicBezTo>
                <a:cubicBezTo>
                  <a:pt x="94" y="96"/>
                  <a:pt x="95" y="93"/>
                  <a:pt x="95" y="89"/>
                </a:cubicBezTo>
                <a:cubicBezTo>
                  <a:pt x="95" y="86"/>
                  <a:pt x="96" y="82"/>
                  <a:pt x="96" y="79"/>
                </a:cubicBezTo>
                <a:cubicBezTo>
                  <a:pt x="97" y="75"/>
                  <a:pt x="97" y="72"/>
                  <a:pt x="97" y="68"/>
                </a:cubicBezTo>
                <a:cubicBezTo>
                  <a:pt x="93" y="72"/>
                  <a:pt x="73" y="95"/>
                  <a:pt x="72" y="97"/>
                </a:cubicBezTo>
                <a:close/>
                <a:moveTo>
                  <a:pt x="43" y="8"/>
                </a:moveTo>
                <a:cubicBezTo>
                  <a:pt x="41" y="7"/>
                  <a:pt x="39" y="7"/>
                  <a:pt x="37" y="7"/>
                </a:cubicBezTo>
                <a:cubicBezTo>
                  <a:pt x="37" y="7"/>
                  <a:pt x="36" y="7"/>
                  <a:pt x="36" y="8"/>
                </a:cubicBezTo>
                <a:cubicBezTo>
                  <a:pt x="35" y="9"/>
                  <a:pt x="34" y="11"/>
                  <a:pt x="32" y="12"/>
                </a:cubicBezTo>
                <a:cubicBezTo>
                  <a:pt x="26" y="20"/>
                  <a:pt x="20" y="28"/>
                  <a:pt x="14" y="36"/>
                </a:cubicBezTo>
                <a:cubicBezTo>
                  <a:pt x="14" y="36"/>
                  <a:pt x="14" y="37"/>
                  <a:pt x="14" y="37"/>
                </a:cubicBezTo>
                <a:cubicBezTo>
                  <a:pt x="14" y="37"/>
                  <a:pt x="14" y="37"/>
                  <a:pt x="14" y="37"/>
                </a:cubicBezTo>
                <a:cubicBezTo>
                  <a:pt x="23" y="27"/>
                  <a:pt x="33" y="18"/>
                  <a:pt x="43" y="8"/>
                </a:cubicBezTo>
                <a:close/>
                <a:moveTo>
                  <a:pt x="102" y="63"/>
                </a:moveTo>
                <a:cubicBezTo>
                  <a:pt x="101" y="63"/>
                  <a:pt x="101" y="64"/>
                  <a:pt x="101" y="65"/>
                </a:cubicBezTo>
                <a:cubicBezTo>
                  <a:pt x="101" y="67"/>
                  <a:pt x="100" y="69"/>
                  <a:pt x="100" y="72"/>
                </a:cubicBezTo>
                <a:cubicBezTo>
                  <a:pt x="100" y="80"/>
                  <a:pt x="100" y="89"/>
                  <a:pt x="98" y="97"/>
                </a:cubicBezTo>
                <a:cubicBezTo>
                  <a:pt x="97" y="101"/>
                  <a:pt x="96" y="104"/>
                  <a:pt x="95" y="108"/>
                </a:cubicBezTo>
                <a:cubicBezTo>
                  <a:pt x="95" y="109"/>
                  <a:pt x="94" y="110"/>
                  <a:pt x="94" y="111"/>
                </a:cubicBezTo>
                <a:cubicBezTo>
                  <a:pt x="95" y="110"/>
                  <a:pt x="95" y="110"/>
                  <a:pt x="95" y="110"/>
                </a:cubicBezTo>
                <a:cubicBezTo>
                  <a:pt x="97" y="108"/>
                  <a:pt x="98" y="106"/>
                  <a:pt x="98" y="103"/>
                </a:cubicBezTo>
                <a:cubicBezTo>
                  <a:pt x="100" y="99"/>
                  <a:pt x="100" y="95"/>
                  <a:pt x="101" y="91"/>
                </a:cubicBezTo>
                <a:cubicBezTo>
                  <a:pt x="101" y="85"/>
                  <a:pt x="102" y="78"/>
                  <a:pt x="102" y="72"/>
                </a:cubicBezTo>
                <a:cubicBezTo>
                  <a:pt x="102" y="69"/>
                  <a:pt x="102" y="66"/>
                  <a:pt x="102" y="63"/>
                </a:cubicBezTo>
                <a:close/>
                <a:moveTo>
                  <a:pt x="102" y="60"/>
                </a:moveTo>
                <a:cubicBezTo>
                  <a:pt x="102" y="60"/>
                  <a:pt x="102" y="59"/>
                  <a:pt x="102" y="59"/>
                </a:cubicBezTo>
                <a:cubicBezTo>
                  <a:pt x="102" y="52"/>
                  <a:pt x="102" y="44"/>
                  <a:pt x="102" y="37"/>
                </a:cubicBezTo>
                <a:cubicBezTo>
                  <a:pt x="102" y="33"/>
                  <a:pt x="102" y="29"/>
                  <a:pt x="101" y="25"/>
                </a:cubicBezTo>
                <a:cubicBezTo>
                  <a:pt x="101" y="23"/>
                  <a:pt x="101" y="21"/>
                  <a:pt x="100" y="19"/>
                </a:cubicBezTo>
                <a:cubicBezTo>
                  <a:pt x="97" y="14"/>
                  <a:pt x="94" y="11"/>
                  <a:pt x="89" y="9"/>
                </a:cubicBezTo>
                <a:cubicBezTo>
                  <a:pt x="86" y="7"/>
                  <a:pt x="82" y="6"/>
                  <a:pt x="78" y="6"/>
                </a:cubicBezTo>
                <a:cubicBezTo>
                  <a:pt x="78" y="5"/>
                  <a:pt x="78" y="5"/>
                  <a:pt x="78" y="5"/>
                </a:cubicBezTo>
                <a:cubicBezTo>
                  <a:pt x="79" y="6"/>
                  <a:pt x="80" y="6"/>
                  <a:pt x="81" y="7"/>
                </a:cubicBezTo>
                <a:cubicBezTo>
                  <a:pt x="84" y="8"/>
                  <a:pt x="88" y="9"/>
                  <a:pt x="91" y="11"/>
                </a:cubicBezTo>
                <a:cubicBezTo>
                  <a:pt x="96" y="14"/>
                  <a:pt x="99" y="18"/>
                  <a:pt x="100" y="23"/>
                </a:cubicBezTo>
                <a:cubicBezTo>
                  <a:pt x="101" y="28"/>
                  <a:pt x="101" y="32"/>
                  <a:pt x="101" y="37"/>
                </a:cubicBezTo>
                <a:cubicBezTo>
                  <a:pt x="101" y="44"/>
                  <a:pt x="101" y="51"/>
                  <a:pt x="101" y="59"/>
                </a:cubicBezTo>
                <a:cubicBezTo>
                  <a:pt x="101" y="59"/>
                  <a:pt x="101" y="60"/>
                  <a:pt x="101" y="60"/>
                </a:cubicBezTo>
                <a:cubicBezTo>
                  <a:pt x="101" y="60"/>
                  <a:pt x="102" y="60"/>
                  <a:pt x="102" y="60"/>
                </a:cubicBezTo>
                <a:close/>
                <a:moveTo>
                  <a:pt x="15" y="48"/>
                </a:moveTo>
                <a:cubicBezTo>
                  <a:pt x="15" y="48"/>
                  <a:pt x="15" y="48"/>
                  <a:pt x="15" y="48"/>
                </a:cubicBezTo>
                <a:cubicBezTo>
                  <a:pt x="15" y="48"/>
                  <a:pt x="14" y="49"/>
                  <a:pt x="14" y="49"/>
                </a:cubicBezTo>
                <a:cubicBezTo>
                  <a:pt x="13" y="49"/>
                  <a:pt x="13" y="49"/>
                  <a:pt x="12" y="49"/>
                </a:cubicBezTo>
                <a:cubicBezTo>
                  <a:pt x="11" y="48"/>
                  <a:pt x="11" y="48"/>
                  <a:pt x="12" y="47"/>
                </a:cubicBezTo>
                <a:cubicBezTo>
                  <a:pt x="12" y="46"/>
                  <a:pt x="12" y="46"/>
                  <a:pt x="13" y="45"/>
                </a:cubicBezTo>
                <a:cubicBezTo>
                  <a:pt x="14" y="43"/>
                  <a:pt x="16" y="40"/>
                  <a:pt x="17" y="38"/>
                </a:cubicBezTo>
                <a:cubicBezTo>
                  <a:pt x="18" y="38"/>
                  <a:pt x="18" y="37"/>
                  <a:pt x="18" y="37"/>
                </a:cubicBezTo>
                <a:cubicBezTo>
                  <a:pt x="18" y="37"/>
                  <a:pt x="18" y="37"/>
                  <a:pt x="18" y="37"/>
                </a:cubicBezTo>
                <a:cubicBezTo>
                  <a:pt x="17" y="37"/>
                  <a:pt x="17" y="37"/>
                  <a:pt x="17" y="38"/>
                </a:cubicBezTo>
                <a:cubicBezTo>
                  <a:pt x="15" y="39"/>
                  <a:pt x="13" y="41"/>
                  <a:pt x="11" y="43"/>
                </a:cubicBezTo>
                <a:cubicBezTo>
                  <a:pt x="11" y="44"/>
                  <a:pt x="10" y="44"/>
                  <a:pt x="9" y="44"/>
                </a:cubicBezTo>
                <a:cubicBezTo>
                  <a:pt x="9" y="48"/>
                  <a:pt x="9" y="52"/>
                  <a:pt x="9" y="57"/>
                </a:cubicBezTo>
                <a:cubicBezTo>
                  <a:pt x="9" y="57"/>
                  <a:pt x="9" y="57"/>
                  <a:pt x="9" y="57"/>
                </a:cubicBezTo>
                <a:cubicBezTo>
                  <a:pt x="11" y="54"/>
                  <a:pt x="13" y="51"/>
                  <a:pt x="15" y="48"/>
                </a:cubicBezTo>
                <a:close/>
                <a:moveTo>
                  <a:pt x="23" y="8"/>
                </a:moveTo>
                <a:cubicBezTo>
                  <a:pt x="18" y="10"/>
                  <a:pt x="11" y="19"/>
                  <a:pt x="11" y="23"/>
                </a:cubicBezTo>
                <a:cubicBezTo>
                  <a:pt x="15" y="18"/>
                  <a:pt x="19" y="13"/>
                  <a:pt x="23" y="8"/>
                </a:cubicBezTo>
                <a:close/>
                <a:moveTo>
                  <a:pt x="9" y="71"/>
                </a:moveTo>
                <a:cubicBezTo>
                  <a:pt x="9" y="72"/>
                  <a:pt x="9" y="74"/>
                  <a:pt x="9" y="76"/>
                </a:cubicBezTo>
                <a:cubicBezTo>
                  <a:pt x="13" y="71"/>
                  <a:pt x="16" y="66"/>
                  <a:pt x="20" y="61"/>
                </a:cubicBezTo>
                <a:cubicBezTo>
                  <a:pt x="20" y="61"/>
                  <a:pt x="20" y="61"/>
                  <a:pt x="20" y="61"/>
                </a:cubicBezTo>
                <a:cubicBezTo>
                  <a:pt x="19" y="61"/>
                  <a:pt x="19" y="61"/>
                  <a:pt x="19" y="62"/>
                </a:cubicBezTo>
                <a:cubicBezTo>
                  <a:pt x="16" y="64"/>
                  <a:pt x="14" y="66"/>
                  <a:pt x="12" y="69"/>
                </a:cubicBezTo>
                <a:cubicBezTo>
                  <a:pt x="11" y="69"/>
                  <a:pt x="10" y="70"/>
                  <a:pt x="9" y="71"/>
                </a:cubicBezTo>
                <a:close/>
                <a:moveTo>
                  <a:pt x="9" y="19"/>
                </a:moveTo>
                <a:cubicBezTo>
                  <a:pt x="9" y="19"/>
                  <a:pt x="9" y="19"/>
                  <a:pt x="9" y="19"/>
                </a:cubicBezTo>
                <a:cubicBezTo>
                  <a:pt x="10" y="18"/>
                  <a:pt x="11" y="17"/>
                  <a:pt x="12" y="15"/>
                </a:cubicBezTo>
                <a:cubicBezTo>
                  <a:pt x="12" y="14"/>
                  <a:pt x="13" y="13"/>
                  <a:pt x="14" y="12"/>
                </a:cubicBezTo>
                <a:cubicBezTo>
                  <a:pt x="15" y="11"/>
                  <a:pt x="16" y="10"/>
                  <a:pt x="17" y="9"/>
                </a:cubicBezTo>
                <a:cubicBezTo>
                  <a:pt x="18" y="8"/>
                  <a:pt x="19" y="7"/>
                  <a:pt x="21" y="6"/>
                </a:cubicBezTo>
                <a:cubicBezTo>
                  <a:pt x="18" y="6"/>
                  <a:pt x="16" y="7"/>
                  <a:pt x="15" y="9"/>
                </a:cubicBezTo>
                <a:cubicBezTo>
                  <a:pt x="12" y="11"/>
                  <a:pt x="11" y="14"/>
                  <a:pt x="10" y="17"/>
                </a:cubicBezTo>
                <a:cubicBezTo>
                  <a:pt x="9" y="18"/>
                  <a:pt x="9" y="19"/>
                  <a:pt x="9" y="19"/>
                </a:cubicBezTo>
                <a:close/>
                <a:moveTo>
                  <a:pt x="29" y="10"/>
                </a:moveTo>
                <a:cubicBezTo>
                  <a:pt x="30" y="11"/>
                  <a:pt x="30" y="11"/>
                  <a:pt x="30" y="11"/>
                </a:cubicBezTo>
                <a:cubicBezTo>
                  <a:pt x="30" y="10"/>
                  <a:pt x="31" y="9"/>
                  <a:pt x="31" y="9"/>
                </a:cubicBezTo>
                <a:cubicBezTo>
                  <a:pt x="32" y="8"/>
                  <a:pt x="33" y="7"/>
                  <a:pt x="33" y="7"/>
                </a:cubicBezTo>
                <a:cubicBezTo>
                  <a:pt x="32" y="6"/>
                  <a:pt x="31" y="6"/>
                  <a:pt x="31" y="7"/>
                </a:cubicBezTo>
                <a:cubicBezTo>
                  <a:pt x="31" y="7"/>
                  <a:pt x="30" y="7"/>
                  <a:pt x="30" y="7"/>
                </a:cubicBezTo>
                <a:cubicBezTo>
                  <a:pt x="29" y="7"/>
                  <a:pt x="29" y="7"/>
                  <a:pt x="29" y="8"/>
                </a:cubicBezTo>
                <a:cubicBezTo>
                  <a:pt x="27" y="9"/>
                  <a:pt x="26" y="9"/>
                  <a:pt x="24" y="11"/>
                </a:cubicBezTo>
                <a:cubicBezTo>
                  <a:pt x="22" y="13"/>
                  <a:pt x="20" y="16"/>
                  <a:pt x="18" y="18"/>
                </a:cubicBezTo>
                <a:cubicBezTo>
                  <a:pt x="18" y="19"/>
                  <a:pt x="18" y="19"/>
                  <a:pt x="17" y="19"/>
                </a:cubicBezTo>
                <a:cubicBezTo>
                  <a:pt x="17" y="19"/>
                  <a:pt x="18" y="19"/>
                  <a:pt x="18" y="19"/>
                </a:cubicBezTo>
                <a:cubicBezTo>
                  <a:pt x="19" y="18"/>
                  <a:pt x="20" y="17"/>
                  <a:pt x="21" y="16"/>
                </a:cubicBezTo>
                <a:cubicBezTo>
                  <a:pt x="23" y="14"/>
                  <a:pt x="25" y="12"/>
                  <a:pt x="27" y="10"/>
                </a:cubicBezTo>
                <a:cubicBezTo>
                  <a:pt x="27" y="9"/>
                  <a:pt x="27" y="9"/>
                  <a:pt x="28" y="9"/>
                </a:cubicBezTo>
                <a:cubicBezTo>
                  <a:pt x="28" y="8"/>
                  <a:pt x="29" y="8"/>
                  <a:pt x="29" y="9"/>
                </a:cubicBezTo>
                <a:cubicBezTo>
                  <a:pt x="29" y="9"/>
                  <a:pt x="30" y="9"/>
                  <a:pt x="30" y="10"/>
                </a:cubicBezTo>
                <a:cubicBezTo>
                  <a:pt x="30" y="10"/>
                  <a:pt x="30" y="10"/>
                  <a:pt x="29" y="10"/>
                </a:cubicBezTo>
                <a:close/>
                <a:moveTo>
                  <a:pt x="8" y="107"/>
                </a:moveTo>
                <a:cubicBezTo>
                  <a:pt x="7" y="106"/>
                  <a:pt x="7" y="104"/>
                  <a:pt x="7" y="102"/>
                </a:cubicBezTo>
                <a:cubicBezTo>
                  <a:pt x="6" y="102"/>
                  <a:pt x="6" y="101"/>
                  <a:pt x="6" y="101"/>
                </a:cubicBezTo>
                <a:cubicBezTo>
                  <a:pt x="5" y="100"/>
                  <a:pt x="4" y="99"/>
                  <a:pt x="3" y="98"/>
                </a:cubicBezTo>
                <a:cubicBezTo>
                  <a:pt x="3" y="98"/>
                  <a:pt x="3" y="97"/>
                  <a:pt x="3" y="97"/>
                </a:cubicBezTo>
                <a:cubicBezTo>
                  <a:pt x="3" y="102"/>
                  <a:pt x="5" y="106"/>
                  <a:pt x="8" y="107"/>
                </a:cubicBezTo>
                <a:close/>
                <a:moveTo>
                  <a:pt x="78" y="29"/>
                </a:moveTo>
                <a:cubicBezTo>
                  <a:pt x="72" y="35"/>
                  <a:pt x="65" y="42"/>
                  <a:pt x="60" y="49"/>
                </a:cubicBezTo>
                <a:cubicBezTo>
                  <a:pt x="66" y="42"/>
                  <a:pt x="72" y="36"/>
                  <a:pt x="78" y="29"/>
                </a:cubicBezTo>
                <a:close/>
                <a:moveTo>
                  <a:pt x="86" y="33"/>
                </a:moveTo>
                <a:cubicBezTo>
                  <a:pt x="86" y="32"/>
                  <a:pt x="86" y="32"/>
                  <a:pt x="86" y="32"/>
                </a:cubicBezTo>
                <a:cubicBezTo>
                  <a:pt x="81" y="38"/>
                  <a:pt x="76" y="43"/>
                  <a:pt x="71" y="49"/>
                </a:cubicBezTo>
                <a:cubicBezTo>
                  <a:pt x="71" y="49"/>
                  <a:pt x="71" y="49"/>
                  <a:pt x="72" y="49"/>
                </a:cubicBezTo>
                <a:cubicBezTo>
                  <a:pt x="76" y="44"/>
                  <a:pt x="81" y="38"/>
                  <a:pt x="86" y="33"/>
                </a:cubicBezTo>
                <a:close/>
                <a:moveTo>
                  <a:pt x="9" y="66"/>
                </a:moveTo>
                <a:cubicBezTo>
                  <a:pt x="11" y="63"/>
                  <a:pt x="12" y="61"/>
                  <a:pt x="14" y="59"/>
                </a:cubicBezTo>
                <a:cubicBezTo>
                  <a:pt x="13" y="60"/>
                  <a:pt x="11" y="61"/>
                  <a:pt x="10" y="62"/>
                </a:cubicBezTo>
                <a:cubicBezTo>
                  <a:pt x="9" y="63"/>
                  <a:pt x="9" y="64"/>
                  <a:pt x="9" y="66"/>
                </a:cubicBezTo>
                <a:close/>
                <a:moveTo>
                  <a:pt x="69" y="8"/>
                </a:moveTo>
                <a:cubicBezTo>
                  <a:pt x="68" y="8"/>
                  <a:pt x="67" y="7"/>
                  <a:pt x="66" y="7"/>
                </a:cubicBezTo>
                <a:cubicBezTo>
                  <a:pt x="65" y="7"/>
                  <a:pt x="65" y="7"/>
                  <a:pt x="64" y="7"/>
                </a:cubicBezTo>
                <a:cubicBezTo>
                  <a:pt x="63" y="7"/>
                  <a:pt x="62" y="7"/>
                  <a:pt x="61" y="7"/>
                </a:cubicBezTo>
                <a:cubicBezTo>
                  <a:pt x="64" y="8"/>
                  <a:pt x="67" y="8"/>
                  <a:pt x="69" y="8"/>
                </a:cubicBezTo>
                <a:close/>
                <a:moveTo>
                  <a:pt x="26" y="15"/>
                </a:moveTo>
                <a:cubicBezTo>
                  <a:pt x="26" y="14"/>
                  <a:pt x="26" y="14"/>
                  <a:pt x="26" y="14"/>
                </a:cubicBezTo>
                <a:cubicBezTo>
                  <a:pt x="24" y="17"/>
                  <a:pt x="21" y="19"/>
                  <a:pt x="19" y="22"/>
                </a:cubicBezTo>
                <a:cubicBezTo>
                  <a:pt x="20" y="22"/>
                  <a:pt x="20" y="22"/>
                  <a:pt x="20" y="22"/>
                </a:cubicBezTo>
                <a:cubicBezTo>
                  <a:pt x="22" y="19"/>
                  <a:pt x="24" y="17"/>
                  <a:pt x="26" y="15"/>
                </a:cubicBezTo>
                <a:close/>
                <a:moveTo>
                  <a:pt x="21" y="111"/>
                </a:moveTo>
                <a:cubicBezTo>
                  <a:pt x="19" y="110"/>
                  <a:pt x="17" y="109"/>
                  <a:pt x="15" y="108"/>
                </a:cubicBezTo>
                <a:cubicBezTo>
                  <a:pt x="17" y="109"/>
                  <a:pt x="19" y="110"/>
                  <a:pt x="21" y="111"/>
                </a:cubicBezTo>
                <a:close/>
                <a:moveTo>
                  <a:pt x="11" y="37"/>
                </a:moveTo>
                <a:cubicBezTo>
                  <a:pt x="11" y="37"/>
                  <a:pt x="11" y="37"/>
                  <a:pt x="11" y="36"/>
                </a:cubicBezTo>
                <a:cubicBezTo>
                  <a:pt x="10" y="37"/>
                  <a:pt x="9" y="38"/>
                  <a:pt x="9" y="39"/>
                </a:cubicBezTo>
                <a:cubicBezTo>
                  <a:pt x="9" y="39"/>
                  <a:pt x="9" y="40"/>
                  <a:pt x="9" y="40"/>
                </a:cubicBezTo>
                <a:cubicBezTo>
                  <a:pt x="9" y="40"/>
                  <a:pt x="9" y="40"/>
                  <a:pt x="9" y="40"/>
                </a:cubicBezTo>
                <a:cubicBezTo>
                  <a:pt x="9" y="39"/>
                  <a:pt x="10" y="38"/>
                  <a:pt x="11" y="37"/>
                </a:cubicBezTo>
                <a:close/>
                <a:moveTo>
                  <a:pt x="27" y="13"/>
                </a:moveTo>
                <a:cubicBezTo>
                  <a:pt x="27" y="13"/>
                  <a:pt x="27" y="13"/>
                  <a:pt x="27" y="13"/>
                </a:cubicBezTo>
                <a:cubicBezTo>
                  <a:pt x="28" y="13"/>
                  <a:pt x="28" y="12"/>
                  <a:pt x="29" y="12"/>
                </a:cubicBezTo>
                <a:cubicBezTo>
                  <a:pt x="29" y="11"/>
                  <a:pt x="29" y="11"/>
                  <a:pt x="29" y="11"/>
                </a:cubicBezTo>
                <a:cubicBezTo>
                  <a:pt x="28" y="12"/>
                  <a:pt x="27" y="13"/>
                  <a:pt x="27" y="13"/>
                </a:cubicBezTo>
                <a:close/>
                <a:moveTo>
                  <a:pt x="31" y="3"/>
                </a:moveTo>
                <a:cubicBezTo>
                  <a:pt x="31" y="3"/>
                  <a:pt x="31" y="3"/>
                  <a:pt x="31" y="3"/>
                </a:cubicBezTo>
                <a:cubicBezTo>
                  <a:pt x="31" y="3"/>
                  <a:pt x="32" y="3"/>
                  <a:pt x="33" y="3"/>
                </a:cubicBezTo>
                <a:cubicBezTo>
                  <a:pt x="33" y="3"/>
                  <a:pt x="33" y="3"/>
                  <a:pt x="33" y="2"/>
                </a:cubicBezTo>
                <a:cubicBezTo>
                  <a:pt x="32" y="3"/>
                  <a:pt x="31" y="3"/>
                  <a:pt x="31" y="3"/>
                </a:cubicBezTo>
                <a:close/>
                <a:moveTo>
                  <a:pt x="87" y="31"/>
                </a:moveTo>
                <a:cubicBezTo>
                  <a:pt x="87" y="31"/>
                  <a:pt x="87" y="31"/>
                  <a:pt x="87" y="31"/>
                </a:cubicBezTo>
                <a:cubicBezTo>
                  <a:pt x="87" y="31"/>
                  <a:pt x="87" y="32"/>
                  <a:pt x="87" y="32"/>
                </a:cubicBezTo>
                <a:cubicBezTo>
                  <a:pt x="87" y="32"/>
                  <a:pt x="87" y="32"/>
                  <a:pt x="87" y="32"/>
                </a:cubicBezTo>
                <a:cubicBezTo>
                  <a:pt x="87" y="32"/>
                  <a:pt x="87" y="31"/>
                  <a:pt x="87" y="31"/>
                </a:cubicBezTo>
                <a:close/>
                <a:moveTo>
                  <a:pt x="27" y="3"/>
                </a:moveTo>
                <a:cubicBezTo>
                  <a:pt x="27" y="3"/>
                  <a:pt x="27" y="3"/>
                  <a:pt x="27" y="3"/>
                </a:cubicBezTo>
                <a:cubicBezTo>
                  <a:pt x="27" y="3"/>
                  <a:pt x="27" y="3"/>
                  <a:pt x="27" y="3"/>
                </a:cubicBezTo>
                <a:cubicBezTo>
                  <a:pt x="27" y="3"/>
                  <a:pt x="27" y="3"/>
                  <a:pt x="27" y="3"/>
                </a:cubicBezTo>
                <a:cubicBezTo>
                  <a:pt x="27" y="3"/>
                  <a:pt x="27" y="3"/>
                  <a:pt x="27" y="3"/>
                </a:cubicBezTo>
                <a:close/>
                <a:moveTo>
                  <a:pt x="19" y="22"/>
                </a:moveTo>
                <a:cubicBezTo>
                  <a:pt x="19" y="22"/>
                  <a:pt x="19" y="22"/>
                  <a:pt x="19" y="22"/>
                </a:cubicBezTo>
                <a:cubicBezTo>
                  <a:pt x="19" y="22"/>
                  <a:pt x="19" y="23"/>
                  <a:pt x="19" y="23"/>
                </a:cubicBezTo>
                <a:cubicBezTo>
                  <a:pt x="19" y="23"/>
                  <a:pt x="19" y="23"/>
                  <a:pt x="19" y="23"/>
                </a:cubicBezTo>
                <a:cubicBezTo>
                  <a:pt x="19" y="23"/>
                  <a:pt x="19" y="22"/>
                  <a:pt x="19" y="2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83" name="Freeform 382"/>
          <p:cNvSpPr>
            <a:spLocks noEditPoints="1"/>
          </p:cNvSpPr>
          <p:nvPr/>
        </p:nvSpPr>
        <p:spPr bwMode="auto">
          <a:xfrm>
            <a:off x="9780588" y="3360738"/>
            <a:ext cx="103188" cy="57150"/>
          </a:xfrm>
          <a:custGeom>
            <a:gdLst>
              <a:gd fmla="*/ 34 w 42" name="T0"/>
              <a:gd fmla="*/ 4 h 23" name="T1"/>
              <a:gd fmla="*/ 36 w 42" name="T2"/>
              <a:gd fmla="*/ 4 h 23" name="T3"/>
              <a:gd fmla="*/ 40 w 42" name="T4"/>
              <a:gd fmla="*/ 8 h 23" name="T5"/>
              <a:gd fmla="*/ 41 w 42" name="T6"/>
              <a:gd fmla="*/ 15 h 23" name="T7"/>
              <a:gd fmla="*/ 33 w 42" name="T8"/>
              <a:gd fmla="*/ 22 h 23" name="T9"/>
              <a:gd fmla="*/ 20 w 42" name="T10"/>
              <a:gd fmla="*/ 23 h 23" name="T11"/>
              <a:gd fmla="*/ 7 w 42" name="T12"/>
              <a:gd fmla="*/ 18 h 23" name="T13"/>
              <a:gd fmla="*/ 4 w 42" name="T14"/>
              <a:gd fmla="*/ 16 h 23" name="T15"/>
              <a:gd fmla="*/ 1 w 42" name="T16"/>
              <a:gd fmla="*/ 13 h 23" name="T17"/>
              <a:gd fmla="*/ 1 w 42" name="T18"/>
              <a:gd fmla="*/ 9 h 23" name="T19"/>
              <a:gd fmla="*/ 5 w 42" name="T20"/>
              <a:gd fmla="*/ 5 h 23" name="T21"/>
              <a:gd fmla="*/ 13 w 42" name="T22"/>
              <a:gd fmla="*/ 2 h 23" name="T23"/>
              <a:gd fmla="*/ 22 w 42" name="T24"/>
              <a:gd fmla="*/ 1 h 23" name="T25"/>
              <a:gd fmla="*/ 31 w 42" name="T26"/>
              <a:gd fmla="*/ 1 h 23" name="T27"/>
              <a:gd fmla="*/ 34 w 42" name="T28"/>
              <a:gd fmla="*/ 2 h 23" name="T29"/>
              <a:gd fmla="*/ 34 w 42" name="T30"/>
              <a:gd fmla="*/ 4 h 23" name="T31"/>
              <a:gd fmla="*/ 8 w 42" name="T32"/>
              <a:gd fmla="*/ 7 h 23" name="T33"/>
              <a:gd fmla="*/ 6 w 42" name="T34"/>
              <a:gd fmla="*/ 10 h 23" name="T35"/>
              <a:gd fmla="*/ 8 w 42" name="T36"/>
              <a:gd fmla="*/ 7 h 23" name="T37"/>
              <a:gd fmla="*/ 36 w 42" name="T38"/>
              <a:gd fmla="*/ 14 h 23" name="T39"/>
              <a:gd fmla="*/ 31 w 42" name="T40"/>
              <a:gd fmla="*/ 18 h 23" name="T41"/>
              <a:gd fmla="*/ 36 w 42" name="T42"/>
              <a:gd fmla="*/ 14 h 23" name="T43"/>
              <a:gd fmla="*/ 35 w 42" name="T44"/>
              <a:gd fmla="*/ 9 h 23" name="T45"/>
              <a:gd fmla="*/ 38 w 42" name="T46"/>
              <a:gd fmla="*/ 12 h 23" name="T47"/>
              <a:gd fmla="*/ 35 w 42" name="T48"/>
              <a:gd fmla="*/ 9 h 23" name="T49"/>
              <a:gd fmla="*/ 28 w 42" name="T50"/>
              <a:gd fmla="*/ 11 h 23" name="T51"/>
              <a:gd fmla="*/ 28 w 42" name="T52"/>
              <a:gd fmla="*/ 11 h 23" name="T53"/>
              <a:gd fmla="*/ 25 w 42" name="T54"/>
              <a:gd fmla="*/ 10 h 23" name="T55"/>
              <a:gd fmla="*/ 26 w 42" name="T56"/>
              <a:gd fmla="*/ 12 h 23" name="T57"/>
              <a:gd fmla="*/ 28 w 42" name="T58"/>
              <a:gd fmla="*/ 11 h 23" name="T59"/>
              <a:gd fmla="*/ 30 w 42" name="T60"/>
              <a:gd fmla="*/ 13 h 23" name="T61"/>
              <a:gd fmla="*/ 31 w 42" name="T62"/>
              <a:gd fmla="*/ 12 h 23" name="T63"/>
              <a:gd fmla="*/ 30 w 42" name="T64"/>
              <a:gd fmla="*/ 13 h 2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23" w="42">
                <a:moveTo>
                  <a:pt x="34" y="4"/>
                </a:moveTo>
                <a:cubicBezTo>
                  <a:pt x="34" y="4"/>
                  <a:pt x="35" y="4"/>
                  <a:pt x="36" y="4"/>
                </a:cubicBezTo>
                <a:cubicBezTo>
                  <a:pt x="37" y="5"/>
                  <a:pt x="39" y="7"/>
                  <a:pt x="40" y="8"/>
                </a:cubicBezTo>
                <a:cubicBezTo>
                  <a:pt x="42" y="11"/>
                  <a:pt x="42" y="13"/>
                  <a:pt x="41" y="15"/>
                </a:cubicBezTo>
                <a:cubicBezTo>
                  <a:pt x="39" y="18"/>
                  <a:pt x="37" y="20"/>
                  <a:pt x="33" y="22"/>
                </a:cubicBezTo>
                <a:cubicBezTo>
                  <a:pt x="29" y="23"/>
                  <a:pt x="25" y="23"/>
                  <a:pt x="20" y="23"/>
                </a:cubicBezTo>
                <a:cubicBezTo>
                  <a:pt x="16" y="22"/>
                  <a:pt x="11" y="20"/>
                  <a:pt x="7" y="18"/>
                </a:cubicBezTo>
                <a:cubicBezTo>
                  <a:pt x="6" y="17"/>
                  <a:pt x="5" y="17"/>
                  <a:pt x="4" y="16"/>
                </a:cubicBezTo>
                <a:cubicBezTo>
                  <a:pt x="2" y="15"/>
                  <a:pt x="2" y="14"/>
                  <a:pt x="1" y="13"/>
                </a:cubicBezTo>
                <a:cubicBezTo>
                  <a:pt x="0" y="11"/>
                  <a:pt x="0" y="10"/>
                  <a:pt x="1" y="9"/>
                </a:cubicBezTo>
                <a:cubicBezTo>
                  <a:pt x="2" y="7"/>
                  <a:pt x="3" y="6"/>
                  <a:pt x="5" y="5"/>
                </a:cubicBezTo>
                <a:cubicBezTo>
                  <a:pt x="7" y="3"/>
                  <a:pt x="10" y="3"/>
                  <a:pt x="13" y="2"/>
                </a:cubicBezTo>
                <a:cubicBezTo>
                  <a:pt x="16" y="1"/>
                  <a:pt x="19" y="1"/>
                  <a:pt x="22" y="1"/>
                </a:cubicBezTo>
                <a:cubicBezTo>
                  <a:pt x="25" y="2"/>
                  <a:pt x="28" y="1"/>
                  <a:pt x="31" y="1"/>
                </a:cubicBezTo>
                <a:cubicBezTo>
                  <a:pt x="32" y="0"/>
                  <a:pt x="33" y="1"/>
                  <a:pt x="34" y="2"/>
                </a:cubicBezTo>
                <a:cubicBezTo>
                  <a:pt x="34" y="3"/>
                  <a:pt x="34" y="3"/>
                  <a:pt x="34" y="4"/>
                </a:cubicBezTo>
                <a:close/>
                <a:moveTo>
                  <a:pt x="8" y="7"/>
                </a:moveTo>
                <a:cubicBezTo>
                  <a:pt x="7" y="8"/>
                  <a:pt x="7" y="9"/>
                  <a:pt x="6" y="10"/>
                </a:cubicBezTo>
                <a:cubicBezTo>
                  <a:pt x="8" y="9"/>
                  <a:pt x="9" y="9"/>
                  <a:pt x="8" y="7"/>
                </a:cubicBezTo>
                <a:close/>
                <a:moveTo>
                  <a:pt x="36" y="14"/>
                </a:moveTo>
                <a:cubicBezTo>
                  <a:pt x="34" y="16"/>
                  <a:pt x="33" y="17"/>
                  <a:pt x="31" y="18"/>
                </a:cubicBezTo>
                <a:cubicBezTo>
                  <a:pt x="34" y="17"/>
                  <a:pt x="35" y="16"/>
                  <a:pt x="36" y="14"/>
                </a:cubicBezTo>
                <a:close/>
                <a:moveTo>
                  <a:pt x="35" y="9"/>
                </a:moveTo>
                <a:cubicBezTo>
                  <a:pt x="36" y="10"/>
                  <a:pt x="37" y="11"/>
                  <a:pt x="38" y="12"/>
                </a:cubicBezTo>
                <a:cubicBezTo>
                  <a:pt x="38" y="11"/>
                  <a:pt x="36" y="9"/>
                  <a:pt x="35" y="9"/>
                </a:cubicBezTo>
                <a:close/>
                <a:moveTo>
                  <a:pt x="28" y="11"/>
                </a:moveTo>
                <a:cubicBezTo>
                  <a:pt x="28" y="11"/>
                  <a:pt x="28" y="11"/>
                  <a:pt x="28" y="11"/>
                </a:cubicBezTo>
                <a:cubicBezTo>
                  <a:pt x="27" y="11"/>
                  <a:pt x="26" y="11"/>
                  <a:pt x="25" y="10"/>
                </a:cubicBezTo>
                <a:cubicBezTo>
                  <a:pt x="25" y="11"/>
                  <a:pt x="25" y="12"/>
                  <a:pt x="26" y="12"/>
                </a:cubicBezTo>
                <a:cubicBezTo>
                  <a:pt x="26" y="12"/>
                  <a:pt x="27" y="12"/>
                  <a:pt x="28" y="11"/>
                </a:cubicBezTo>
                <a:close/>
                <a:moveTo>
                  <a:pt x="30" y="13"/>
                </a:moveTo>
                <a:cubicBezTo>
                  <a:pt x="31" y="12"/>
                  <a:pt x="31" y="12"/>
                  <a:pt x="31" y="12"/>
                </a:cubicBezTo>
                <a:cubicBezTo>
                  <a:pt x="30" y="12"/>
                  <a:pt x="30" y="12"/>
                  <a:pt x="30" y="1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84" name="Freeform 383"/>
          <p:cNvSpPr>
            <a:spLocks noEditPoints="1"/>
          </p:cNvSpPr>
          <p:nvPr/>
        </p:nvSpPr>
        <p:spPr bwMode="auto">
          <a:xfrm>
            <a:off x="9785351" y="3429001"/>
            <a:ext cx="109538" cy="55563"/>
          </a:xfrm>
          <a:custGeom>
            <a:gdLst>
              <a:gd fmla="*/ 22 w 44" name="T0"/>
              <a:gd fmla="*/ 22 h 22" name="T1"/>
              <a:gd fmla="*/ 9 w 44" name="T2"/>
              <a:gd fmla="*/ 20 h 22" name="T3"/>
              <a:gd fmla="*/ 3 w 44" name="T4"/>
              <a:gd fmla="*/ 17 h 22" name="T5"/>
              <a:gd fmla="*/ 2 w 44" name="T6"/>
              <a:gd fmla="*/ 15 h 22" name="T7"/>
              <a:gd fmla="*/ 1 w 44" name="T8"/>
              <a:gd fmla="*/ 9 h 22" name="T9"/>
              <a:gd fmla="*/ 6 w 44" name="T10"/>
              <a:gd fmla="*/ 5 h 22" name="T11"/>
              <a:gd fmla="*/ 9 w 44" name="T12"/>
              <a:gd fmla="*/ 4 h 22" name="T13"/>
              <a:gd fmla="*/ 19 w 44" name="T14"/>
              <a:gd fmla="*/ 2 h 22" name="T15"/>
              <a:gd fmla="*/ 20 w 44" name="T16"/>
              <a:gd fmla="*/ 2 h 22" name="T17"/>
              <a:gd fmla="*/ 22 w 44" name="T18"/>
              <a:gd fmla="*/ 1 h 22" name="T19"/>
              <a:gd fmla="*/ 37 w 44" name="T20"/>
              <a:gd fmla="*/ 3 h 22" name="T21"/>
              <a:gd fmla="*/ 41 w 44" name="T22"/>
              <a:gd fmla="*/ 6 h 22" name="T23"/>
              <a:gd fmla="*/ 39 w 44" name="T24"/>
              <a:gd fmla="*/ 17 h 22" name="T25"/>
              <a:gd fmla="*/ 37 w 44" name="T26"/>
              <a:gd fmla="*/ 18 h 22" name="T27"/>
              <a:gd fmla="*/ 27 w 44" name="T28"/>
              <a:gd fmla="*/ 21 h 22" name="T29"/>
              <a:gd fmla="*/ 22 w 44" name="T30"/>
              <a:gd fmla="*/ 22 h 22" name="T31"/>
              <a:gd fmla="*/ 38 w 44" name="T32"/>
              <a:gd fmla="*/ 9 h 22" name="T33"/>
              <a:gd fmla="*/ 38 w 44" name="T34"/>
              <a:gd fmla="*/ 10 h 22" name="T35"/>
              <a:gd fmla="*/ 36 w 44" name="T36"/>
              <a:gd fmla="*/ 14 h 22" name="T37"/>
              <a:gd fmla="*/ 32 w 44" name="T38"/>
              <a:gd fmla="*/ 17 h 22" name="T39"/>
              <a:gd fmla="*/ 30 w 44" name="T40"/>
              <a:gd fmla="*/ 17 h 22" name="T41"/>
              <a:gd fmla="*/ 32 w 44" name="T42"/>
              <a:gd fmla="*/ 17 h 22" name="T43"/>
              <a:gd fmla="*/ 38 w 44" name="T44"/>
              <a:gd fmla="*/ 13 h 22" name="T45"/>
              <a:gd fmla="*/ 38 w 44" name="T46"/>
              <a:gd fmla="*/ 11 h 22" name="T47"/>
              <a:gd fmla="*/ 38 w 44" name="T48"/>
              <a:gd fmla="*/ 9 h 22" name="T49"/>
              <a:gd fmla="*/ 35 w 44" name="T50"/>
              <a:gd fmla="*/ 10 h 22" name="T51"/>
              <a:gd fmla="*/ 34 w 44" name="T52"/>
              <a:gd fmla="*/ 12 h 22" name="T53"/>
              <a:gd fmla="*/ 35 w 44" name="T54"/>
              <a:gd fmla="*/ 10 h 22" name="T55"/>
              <a:gd fmla="*/ 26 w 44" name="T56"/>
              <a:gd fmla="*/ 13 h 22" name="T57"/>
              <a:gd fmla="*/ 29 w 44" name="T58"/>
              <a:gd fmla="*/ 11 h 22" name="T59"/>
              <a:gd fmla="*/ 27 w 44" name="T60"/>
              <a:gd fmla="*/ 11 h 22" name="T61"/>
              <a:gd fmla="*/ 26 w 44" name="T62"/>
              <a:gd fmla="*/ 13 h 22" name="T63"/>
              <a:gd fmla="*/ 9 w 44" name="T64"/>
              <a:gd fmla="*/ 12 h 22" name="T65"/>
              <a:gd fmla="*/ 9 w 44" name="T66"/>
              <a:gd fmla="*/ 12 h 22" name="T67"/>
              <a:gd fmla="*/ 9 w 44" name="T68"/>
              <a:gd fmla="*/ 13 h 22" name="T69"/>
              <a:gd fmla="*/ 9 w 44" name="T70"/>
              <a:gd fmla="*/ 13 h 22" name="T71"/>
              <a:gd fmla="*/ 9 w 44" name="T72"/>
              <a:gd fmla="*/ 12 h 22"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2" w="44">
                <a:moveTo>
                  <a:pt x="22" y="22"/>
                </a:moveTo>
                <a:cubicBezTo>
                  <a:pt x="17" y="21"/>
                  <a:pt x="13" y="21"/>
                  <a:pt x="9" y="20"/>
                </a:cubicBezTo>
                <a:cubicBezTo>
                  <a:pt x="7" y="19"/>
                  <a:pt x="5" y="18"/>
                  <a:pt x="3" y="17"/>
                </a:cubicBezTo>
                <a:cubicBezTo>
                  <a:pt x="2" y="16"/>
                  <a:pt x="2" y="16"/>
                  <a:pt x="2" y="15"/>
                </a:cubicBezTo>
                <a:cubicBezTo>
                  <a:pt x="0" y="13"/>
                  <a:pt x="0" y="11"/>
                  <a:pt x="1" y="9"/>
                </a:cubicBezTo>
                <a:cubicBezTo>
                  <a:pt x="3" y="7"/>
                  <a:pt x="4" y="6"/>
                  <a:pt x="6" y="5"/>
                </a:cubicBezTo>
                <a:cubicBezTo>
                  <a:pt x="7" y="5"/>
                  <a:pt x="8" y="4"/>
                  <a:pt x="9" y="4"/>
                </a:cubicBezTo>
                <a:cubicBezTo>
                  <a:pt x="12" y="3"/>
                  <a:pt x="16" y="3"/>
                  <a:pt x="19" y="2"/>
                </a:cubicBezTo>
                <a:cubicBezTo>
                  <a:pt x="19" y="2"/>
                  <a:pt x="20" y="2"/>
                  <a:pt x="20" y="2"/>
                </a:cubicBezTo>
                <a:cubicBezTo>
                  <a:pt x="20" y="1"/>
                  <a:pt x="21" y="1"/>
                  <a:pt x="22" y="1"/>
                </a:cubicBezTo>
                <a:cubicBezTo>
                  <a:pt x="27" y="0"/>
                  <a:pt x="32" y="1"/>
                  <a:pt x="37" y="3"/>
                </a:cubicBezTo>
                <a:cubicBezTo>
                  <a:pt x="39" y="4"/>
                  <a:pt x="40" y="5"/>
                  <a:pt x="41" y="6"/>
                </a:cubicBezTo>
                <a:cubicBezTo>
                  <a:pt x="44" y="10"/>
                  <a:pt x="43" y="15"/>
                  <a:pt x="39" y="17"/>
                </a:cubicBezTo>
                <a:cubicBezTo>
                  <a:pt x="39" y="18"/>
                  <a:pt x="38" y="18"/>
                  <a:pt x="37" y="18"/>
                </a:cubicBezTo>
                <a:cubicBezTo>
                  <a:pt x="34" y="19"/>
                  <a:pt x="31" y="21"/>
                  <a:pt x="27" y="21"/>
                </a:cubicBezTo>
                <a:cubicBezTo>
                  <a:pt x="25" y="21"/>
                  <a:pt x="24" y="22"/>
                  <a:pt x="22" y="22"/>
                </a:cubicBezTo>
                <a:close/>
                <a:moveTo>
                  <a:pt x="38" y="9"/>
                </a:moveTo>
                <a:cubicBezTo>
                  <a:pt x="38" y="10"/>
                  <a:pt x="38" y="10"/>
                  <a:pt x="38" y="10"/>
                </a:cubicBezTo>
                <a:cubicBezTo>
                  <a:pt x="38" y="11"/>
                  <a:pt x="37" y="13"/>
                  <a:pt x="36" y="14"/>
                </a:cubicBezTo>
                <a:cubicBezTo>
                  <a:pt x="35" y="15"/>
                  <a:pt x="33" y="16"/>
                  <a:pt x="32" y="17"/>
                </a:cubicBezTo>
                <a:cubicBezTo>
                  <a:pt x="31" y="17"/>
                  <a:pt x="31" y="17"/>
                  <a:pt x="30" y="17"/>
                </a:cubicBezTo>
                <a:cubicBezTo>
                  <a:pt x="31" y="17"/>
                  <a:pt x="31" y="17"/>
                  <a:pt x="32" y="17"/>
                </a:cubicBezTo>
                <a:cubicBezTo>
                  <a:pt x="34" y="16"/>
                  <a:pt x="36" y="15"/>
                  <a:pt x="38" y="13"/>
                </a:cubicBezTo>
                <a:cubicBezTo>
                  <a:pt x="38" y="12"/>
                  <a:pt x="38" y="12"/>
                  <a:pt x="38" y="11"/>
                </a:cubicBezTo>
                <a:cubicBezTo>
                  <a:pt x="39" y="11"/>
                  <a:pt x="38" y="10"/>
                  <a:pt x="38" y="9"/>
                </a:cubicBezTo>
                <a:close/>
                <a:moveTo>
                  <a:pt x="35" y="10"/>
                </a:moveTo>
                <a:cubicBezTo>
                  <a:pt x="34" y="10"/>
                  <a:pt x="34" y="11"/>
                  <a:pt x="34" y="12"/>
                </a:cubicBezTo>
                <a:cubicBezTo>
                  <a:pt x="35" y="11"/>
                  <a:pt x="36" y="11"/>
                  <a:pt x="35" y="10"/>
                </a:cubicBezTo>
                <a:close/>
                <a:moveTo>
                  <a:pt x="26" y="13"/>
                </a:moveTo>
                <a:cubicBezTo>
                  <a:pt x="27" y="13"/>
                  <a:pt x="28" y="12"/>
                  <a:pt x="29" y="11"/>
                </a:cubicBezTo>
                <a:cubicBezTo>
                  <a:pt x="28" y="11"/>
                  <a:pt x="28" y="11"/>
                  <a:pt x="27" y="11"/>
                </a:cubicBezTo>
                <a:cubicBezTo>
                  <a:pt x="27" y="12"/>
                  <a:pt x="26" y="12"/>
                  <a:pt x="26" y="13"/>
                </a:cubicBezTo>
                <a:close/>
                <a:moveTo>
                  <a:pt x="9" y="12"/>
                </a:moveTo>
                <a:cubicBezTo>
                  <a:pt x="9" y="12"/>
                  <a:pt x="9" y="12"/>
                  <a:pt x="9" y="12"/>
                </a:cubicBezTo>
                <a:cubicBezTo>
                  <a:pt x="9" y="12"/>
                  <a:pt x="9" y="12"/>
                  <a:pt x="9" y="13"/>
                </a:cubicBezTo>
                <a:cubicBezTo>
                  <a:pt x="9" y="13"/>
                  <a:pt x="9" y="13"/>
                  <a:pt x="9" y="13"/>
                </a:cubicBezTo>
                <a:cubicBezTo>
                  <a:pt x="9" y="12"/>
                  <a:pt x="9" y="12"/>
                  <a:pt x="9" y="1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85" name="Freeform 384"/>
          <p:cNvSpPr>
            <a:spLocks noEditPoints="1"/>
          </p:cNvSpPr>
          <p:nvPr/>
        </p:nvSpPr>
        <p:spPr bwMode="auto">
          <a:xfrm>
            <a:off x="9785351" y="3508376"/>
            <a:ext cx="103188" cy="49213"/>
          </a:xfrm>
          <a:custGeom>
            <a:gdLst>
              <a:gd fmla="*/ 20 w 42" name="T0"/>
              <a:gd fmla="*/ 0 h 20" name="T1"/>
              <a:gd fmla="*/ 27 w 42" name="T2"/>
              <a:gd fmla="*/ 0 h 20" name="T3"/>
              <a:gd fmla="*/ 29 w 42" name="T4"/>
              <a:gd fmla="*/ 0 h 20" name="T5"/>
              <a:gd fmla="*/ 30 w 42" name="T6"/>
              <a:gd fmla="*/ 1 h 20" name="T7"/>
              <a:gd fmla="*/ 39 w 42" name="T8"/>
              <a:gd fmla="*/ 5 h 20" name="T9"/>
              <a:gd fmla="*/ 40 w 42" name="T10"/>
              <a:gd fmla="*/ 13 h 20" name="T11"/>
              <a:gd fmla="*/ 36 w 42" name="T12"/>
              <a:gd fmla="*/ 16 h 20" name="T13"/>
              <a:gd fmla="*/ 24 w 42" name="T14"/>
              <a:gd fmla="*/ 19 h 20" name="T15"/>
              <a:gd fmla="*/ 14 w 42" name="T16"/>
              <a:gd fmla="*/ 19 h 20" name="T17"/>
              <a:gd fmla="*/ 7 w 42" name="T18"/>
              <a:gd fmla="*/ 18 h 20" name="T19"/>
              <a:gd fmla="*/ 3 w 42" name="T20"/>
              <a:gd fmla="*/ 15 h 20" name="T21"/>
              <a:gd fmla="*/ 1 w 42" name="T22"/>
              <a:gd fmla="*/ 8 h 20" name="T23"/>
              <a:gd fmla="*/ 6 w 42" name="T24"/>
              <a:gd fmla="*/ 2 h 20" name="T25"/>
              <a:gd fmla="*/ 16 w 42" name="T26"/>
              <a:gd fmla="*/ 0 h 20" name="T27"/>
              <a:gd fmla="*/ 20 w 42" name="T28"/>
              <a:gd fmla="*/ 0 h 20" name="T29"/>
              <a:gd fmla="*/ 20 w 42" name="T30"/>
              <a:gd fmla="*/ 0 h 20" name="T31"/>
              <a:gd fmla="*/ 17 w 42" name="T32"/>
              <a:gd fmla="*/ 13 h 20" name="T33"/>
              <a:gd fmla="*/ 17 w 42" name="T34"/>
              <a:gd fmla="*/ 13 h 20" name="T35"/>
              <a:gd fmla="*/ 18 w 42" name="T36"/>
              <a:gd fmla="*/ 13 h 20" name="T37"/>
              <a:gd fmla="*/ 24 w 42" name="T38"/>
              <a:gd fmla="*/ 12 h 20" name="T39"/>
              <a:gd fmla="*/ 28 w 42" name="T40"/>
              <a:gd fmla="*/ 10 h 20" name="T41"/>
              <a:gd fmla="*/ 29 w 42" name="T42"/>
              <a:gd fmla="*/ 9 h 20" name="T43"/>
              <a:gd fmla="*/ 27 w 42" name="T44"/>
              <a:gd fmla="*/ 8 h 20" name="T45"/>
              <a:gd fmla="*/ 24 w 42" name="T46"/>
              <a:gd fmla="*/ 11 h 20" name="T47"/>
              <a:gd fmla="*/ 20 w 42" name="T48"/>
              <a:gd fmla="*/ 12 h 20" name="T49"/>
              <a:gd fmla="*/ 17 w 42" name="T50"/>
              <a:gd fmla="*/ 13 h 20" name="T51"/>
              <a:gd fmla="*/ 36 w 42" name="T52"/>
              <a:gd fmla="*/ 12 h 20" name="T53"/>
              <a:gd fmla="*/ 37 w 42" name="T54"/>
              <a:gd fmla="*/ 8 h 20" name="T55"/>
              <a:gd fmla="*/ 35 w 42" name="T56"/>
              <a:gd fmla="*/ 6 h 20" name="T57"/>
              <a:gd fmla="*/ 36 w 42" name="T58"/>
              <a:gd fmla="*/ 12 h 20" name="T59"/>
              <a:gd fmla="*/ 6 w 42" name="T60"/>
              <a:gd fmla="*/ 9 h 20" name="T61"/>
              <a:gd fmla="*/ 6 w 42" name="T62"/>
              <a:gd fmla="*/ 11 h 20" name="T63"/>
              <a:gd fmla="*/ 7 w 42" name="T64"/>
              <a:gd fmla="*/ 9 h 20" name="T65"/>
              <a:gd fmla="*/ 6 w 42" name="T66"/>
              <a:gd fmla="*/ 9 h 20" name="T67"/>
              <a:gd fmla="*/ 23 w 42" name="T68"/>
              <a:gd fmla="*/ 4 h 20" name="T69"/>
              <a:gd fmla="*/ 23 w 42" name="T70"/>
              <a:gd fmla="*/ 4 h 20" name="T71"/>
              <a:gd fmla="*/ 25 w 42" name="T72"/>
              <a:gd fmla="*/ 5 h 20" name="T73"/>
              <a:gd fmla="*/ 25 w 42" name="T74"/>
              <a:gd fmla="*/ 5 h 20" name="T75"/>
              <a:gd fmla="*/ 23 w 42" name="T76"/>
              <a:gd fmla="*/ 4 h 20"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20" w="42">
                <a:moveTo>
                  <a:pt x="20" y="0"/>
                </a:moveTo>
                <a:cubicBezTo>
                  <a:pt x="22" y="0"/>
                  <a:pt x="25" y="0"/>
                  <a:pt x="27" y="0"/>
                </a:cubicBezTo>
                <a:cubicBezTo>
                  <a:pt x="28" y="0"/>
                  <a:pt x="28" y="0"/>
                  <a:pt x="29" y="0"/>
                </a:cubicBezTo>
                <a:cubicBezTo>
                  <a:pt x="29" y="0"/>
                  <a:pt x="30" y="1"/>
                  <a:pt x="30" y="1"/>
                </a:cubicBezTo>
                <a:cubicBezTo>
                  <a:pt x="34" y="1"/>
                  <a:pt x="37" y="3"/>
                  <a:pt x="39" y="5"/>
                </a:cubicBezTo>
                <a:cubicBezTo>
                  <a:pt x="42" y="7"/>
                  <a:pt x="42" y="11"/>
                  <a:pt x="40" y="13"/>
                </a:cubicBezTo>
                <a:cubicBezTo>
                  <a:pt x="38" y="14"/>
                  <a:pt x="37" y="15"/>
                  <a:pt x="36" y="16"/>
                </a:cubicBezTo>
                <a:cubicBezTo>
                  <a:pt x="32" y="18"/>
                  <a:pt x="28" y="19"/>
                  <a:pt x="24" y="19"/>
                </a:cubicBezTo>
                <a:cubicBezTo>
                  <a:pt x="21" y="19"/>
                  <a:pt x="17" y="20"/>
                  <a:pt x="14" y="19"/>
                </a:cubicBezTo>
                <a:cubicBezTo>
                  <a:pt x="11" y="19"/>
                  <a:pt x="9" y="19"/>
                  <a:pt x="7" y="18"/>
                </a:cubicBezTo>
                <a:cubicBezTo>
                  <a:pt x="5" y="17"/>
                  <a:pt x="4" y="16"/>
                  <a:pt x="3" y="15"/>
                </a:cubicBezTo>
                <a:cubicBezTo>
                  <a:pt x="1" y="13"/>
                  <a:pt x="0" y="11"/>
                  <a:pt x="1" y="8"/>
                </a:cubicBezTo>
                <a:cubicBezTo>
                  <a:pt x="2" y="6"/>
                  <a:pt x="3" y="4"/>
                  <a:pt x="6" y="2"/>
                </a:cubicBezTo>
                <a:cubicBezTo>
                  <a:pt x="9" y="0"/>
                  <a:pt x="12" y="0"/>
                  <a:pt x="16" y="0"/>
                </a:cubicBezTo>
                <a:cubicBezTo>
                  <a:pt x="17" y="0"/>
                  <a:pt x="18" y="0"/>
                  <a:pt x="20" y="0"/>
                </a:cubicBezTo>
                <a:cubicBezTo>
                  <a:pt x="20" y="0"/>
                  <a:pt x="20" y="0"/>
                  <a:pt x="20" y="0"/>
                </a:cubicBezTo>
                <a:close/>
                <a:moveTo>
                  <a:pt x="17" y="13"/>
                </a:moveTo>
                <a:cubicBezTo>
                  <a:pt x="17" y="13"/>
                  <a:pt x="17" y="13"/>
                  <a:pt x="17" y="13"/>
                </a:cubicBezTo>
                <a:cubicBezTo>
                  <a:pt x="17" y="13"/>
                  <a:pt x="17" y="13"/>
                  <a:pt x="18" y="13"/>
                </a:cubicBezTo>
                <a:cubicBezTo>
                  <a:pt x="20" y="13"/>
                  <a:pt x="22" y="13"/>
                  <a:pt x="24" y="12"/>
                </a:cubicBezTo>
                <a:cubicBezTo>
                  <a:pt x="26" y="12"/>
                  <a:pt x="27" y="11"/>
                  <a:pt x="28" y="10"/>
                </a:cubicBezTo>
                <a:cubicBezTo>
                  <a:pt x="29" y="10"/>
                  <a:pt x="29" y="9"/>
                  <a:pt x="29" y="9"/>
                </a:cubicBezTo>
                <a:cubicBezTo>
                  <a:pt x="28" y="8"/>
                  <a:pt x="27" y="8"/>
                  <a:pt x="27" y="8"/>
                </a:cubicBezTo>
                <a:cubicBezTo>
                  <a:pt x="26" y="10"/>
                  <a:pt x="25" y="10"/>
                  <a:pt x="24" y="11"/>
                </a:cubicBezTo>
                <a:cubicBezTo>
                  <a:pt x="23" y="11"/>
                  <a:pt x="21" y="12"/>
                  <a:pt x="20" y="12"/>
                </a:cubicBezTo>
                <a:cubicBezTo>
                  <a:pt x="19" y="13"/>
                  <a:pt x="18" y="13"/>
                  <a:pt x="17" y="13"/>
                </a:cubicBezTo>
                <a:close/>
                <a:moveTo>
                  <a:pt x="36" y="12"/>
                </a:moveTo>
                <a:cubicBezTo>
                  <a:pt x="37" y="11"/>
                  <a:pt x="38" y="10"/>
                  <a:pt x="37" y="8"/>
                </a:cubicBezTo>
                <a:cubicBezTo>
                  <a:pt x="37" y="7"/>
                  <a:pt x="37" y="6"/>
                  <a:pt x="35" y="6"/>
                </a:cubicBezTo>
                <a:cubicBezTo>
                  <a:pt x="37" y="8"/>
                  <a:pt x="37" y="10"/>
                  <a:pt x="36" y="12"/>
                </a:cubicBezTo>
                <a:close/>
                <a:moveTo>
                  <a:pt x="6" y="9"/>
                </a:moveTo>
                <a:cubicBezTo>
                  <a:pt x="5" y="10"/>
                  <a:pt x="5" y="10"/>
                  <a:pt x="6" y="11"/>
                </a:cubicBezTo>
                <a:cubicBezTo>
                  <a:pt x="6" y="10"/>
                  <a:pt x="7" y="10"/>
                  <a:pt x="7" y="9"/>
                </a:cubicBezTo>
                <a:cubicBezTo>
                  <a:pt x="7" y="9"/>
                  <a:pt x="6" y="9"/>
                  <a:pt x="6" y="9"/>
                </a:cubicBezTo>
                <a:close/>
                <a:moveTo>
                  <a:pt x="23" y="4"/>
                </a:moveTo>
                <a:cubicBezTo>
                  <a:pt x="23" y="4"/>
                  <a:pt x="23" y="4"/>
                  <a:pt x="23" y="4"/>
                </a:cubicBezTo>
                <a:cubicBezTo>
                  <a:pt x="23" y="5"/>
                  <a:pt x="24" y="5"/>
                  <a:pt x="25" y="5"/>
                </a:cubicBezTo>
                <a:cubicBezTo>
                  <a:pt x="25" y="5"/>
                  <a:pt x="25" y="5"/>
                  <a:pt x="25" y="5"/>
                </a:cubicBezTo>
                <a:cubicBezTo>
                  <a:pt x="24" y="5"/>
                  <a:pt x="24" y="4"/>
                  <a:pt x="23"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86" name="Freeform 385"/>
          <p:cNvSpPr>
            <a:spLocks noEditPoints="1"/>
          </p:cNvSpPr>
          <p:nvPr/>
        </p:nvSpPr>
        <p:spPr bwMode="auto">
          <a:xfrm>
            <a:off x="9901238" y="3511551"/>
            <a:ext cx="93663" cy="53975"/>
          </a:xfrm>
          <a:custGeom>
            <a:gdLst>
              <a:gd fmla="*/ 18 w 38" name="T0"/>
              <a:gd fmla="*/ 22 h 22" name="T1"/>
              <a:gd fmla="*/ 7 w 38" name="T2"/>
              <a:gd fmla="*/ 19 h 22" name="T3"/>
              <a:gd fmla="*/ 4 w 38" name="T4"/>
              <a:gd fmla="*/ 17 h 22" name="T5"/>
              <a:gd fmla="*/ 3 w 38" name="T6"/>
              <a:gd fmla="*/ 16 h 22" name="T7"/>
              <a:gd fmla="*/ 1 w 38" name="T8"/>
              <a:gd fmla="*/ 11 h 22" name="T9"/>
              <a:gd fmla="*/ 1 w 38" name="T10"/>
              <a:gd fmla="*/ 8 h 22" name="T11"/>
              <a:gd fmla="*/ 4 w 38" name="T12"/>
              <a:gd fmla="*/ 5 h 22" name="T13"/>
              <a:gd fmla="*/ 13 w 38" name="T14"/>
              <a:gd fmla="*/ 1 h 22" name="T15"/>
              <a:gd fmla="*/ 19 w 38" name="T16"/>
              <a:gd fmla="*/ 0 h 22" name="T17"/>
              <a:gd fmla="*/ 28 w 38" name="T18"/>
              <a:gd fmla="*/ 2 h 22" name="T19"/>
              <a:gd fmla="*/ 30 w 38" name="T20"/>
              <a:gd fmla="*/ 2 h 22" name="T21"/>
              <a:gd fmla="*/ 31 w 38" name="T22"/>
              <a:gd fmla="*/ 3 h 22" name="T23"/>
              <a:gd fmla="*/ 33 w 38" name="T24"/>
              <a:gd fmla="*/ 5 h 22" name="T25"/>
              <a:gd fmla="*/ 35 w 38" name="T26"/>
              <a:gd fmla="*/ 8 h 22" name="T27"/>
              <a:gd fmla="*/ 37 w 38" name="T28"/>
              <a:gd fmla="*/ 9 h 22" name="T29"/>
              <a:gd fmla="*/ 36 w 38" name="T30"/>
              <a:gd fmla="*/ 16 h 22" name="T31"/>
              <a:gd fmla="*/ 31 w 38" name="T32"/>
              <a:gd fmla="*/ 19 h 22" name="T33"/>
              <a:gd fmla="*/ 25 w 38" name="T34"/>
              <a:gd fmla="*/ 21 h 22" name="T35"/>
              <a:gd fmla="*/ 21 w 38" name="T36"/>
              <a:gd fmla="*/ 21 h 22" name="T37"/>
              <a:gd fmla="*/ 18 w 38" name="T38"/>
              <a:gd fmla="*/ 22 h 22" name="T39"/>
              <a:gd fmla="*/ 26 w 38" name="T40"/>
              <a:gd fmla="*/ 12 h 22" name="T41"/>
              <a:gd fmla="*/ 19 w 38" name="T42"/>
              <a:gd fmla="*/ 11 h 22" name="T43"/>
              <a:gd fmla="*/ 20 w 38" name="T44"/>
              <a:gd fmla="*/ 14 h 22" name="T45"/>
              <a:gd fmla="*/ 26 w 38" name="T46"/>
              <a:gd fmla="*/ 12 h 22" name="T47"/>
              <a:gd fmla="*/ 29 w 38" name="T48"/>
              <a:gd fmla="*/ 17 h 22" name="T49"/>
              <a:gd fmla="*/ 30 w 38" name="T50"/>
              <a:gd fmla="*/ 17 h 22" name="T51"/>
              <a:gd fmla="*/ 34 w 38" name="T52"/>
              <a:gd fmla="*/ 14 h 22" name="T53"/>
              <a:gd fmla="*/ 34 w 38" name="T54"/>
              <a:gd fmla="*/ 11 h 22" name="T55"/>
              <a:gd fmla="*/ 32 w 38" name="T56"/>
              <a:gd fmla="*/ 14 h 22" name="T57"/>
              <a:gd fmla="*/ 29 w 38" name="T58"/>
              <a:gd fmla="*/ 17 h 22" name="T59"/>
              <a:gd fmla="*/ 10 w 38" name="T60"/>
              <a:gd fmla="*/ 11 h 22" name="T61"/>
              <a:gd fmla="*/ 11 w 38" name="T62"/>
              <a:gd fmla="*/ 11 h 22" name="T63"/>
              <a:gd fmla="*/ 11 w 38" name="T64"/>
              <a:gd fmla="*/ 10 h 22" name="T65"/>
              <a:gd fmla="*/ 11 w 38" name="T66"/>
              <a:gd fmla="*/ 10 h 22" name="T67"/>
              <a:gd fmla="*/ 10 w 38" name="T68"/>
              <a:gd fmla="*/ 11 h 2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2" w="38">
                <a:moveTo>
                  <a:pt x="18" y="22"/>
                </a:moveTo>
                <a:cubicBezTo>
                  <a:pt x="14" y="21"/>
                  <a:pt x="11" y="21"/>
                  <a:pt x="7" y="19"/>
                </a:cubicBezTo>
                <a:cubicBezTo>
                  <a:pt x="6" y="19"/>
                  <a:pt x="5" y="18"/>
                  <a:pt x="4" y="17"/>
                </a:cubicBezTo>
                <a:cubicBezTo>
                  <a:pt x="4" y="17"/>
                  <a:pt x="3" y="16"/>
                  <a:pt x="3" y="16"/>
                </a:cubicBezTo>
                <a:cubicBezTo>
                  <a:pt x="2" y="14"/>
                  <a:pt x="1" y="13"/>
                  <a:pt x="1" y="11"/>
                </a:cubicBezTo>
                <a:cubicBezTo>
                  <a:pt x="0" y="10"/>
                  <a:pt x="0" y="9"/>
                  <a:pt x="1" y="8"/>
                </a:cubicBezTo>
                <a:cubicBezTo>
                  <a:pt x="2" y="6"/>
                  <a:pt x="3" y="5"/>
                  <a:pt x="4" y="5"/>
                </a:cubicBezTo>
                <a:cubicBezTo>
                  <a:pt x="7" y="3"/>
                  <a:pt x="10" y="2"/>
                  <a:pt x="13" y="1"/>
                </a:cubicBezTo>
                <a:cubicBezTo>
                  <a:pt x="15" y="1"/>
                  <a:pt x="17" y="0"/>
                  <a:pt x="19" y="0"/>
                </a:cubicBezTo>
                <a:cubicBezTo>
                  <a:pt x="22" y="0"/>
                  <a:pt x="25" y="0"/>
                  <a:pt x="28" y="2"/>
                </a:cubicBezTo>
                <a:cubicBezTo>
                  <a:pt x="29" y="2"/>
                  <a:pt x="29" y="2"/>
                  <a:pt x="30" y="2"/>
                </a:cubicBezTo>
                <a:cubicBezTo>
                  <a:pt x="30" y="2"/>
                  <a:pt x="31" y="3"/>
                  <a:pt x="31" y="3"/>
                </a:cubicBezTo>
                <a:cubicBezTo>
                  <a:pt x="32" y="4"/>
                  <a:pt x="32" y="4"/>
                  <a:pt x="33" y="5"/>
                </a:cubicBezTo>
                <a:cubicBezTo>
                  <a:pt x="34" y="6"/>
                  <a:pt x="34" y="7"/>
                  <a:pt x="35" y="8"/>
                </a:cubicBezTo>
                <a:cubicBezTo>
                  <a:pt x="36" y="8"/>
                  <a:pt x="36" y="9"/>
                  <a:pt x="37" y="9"/>
                </a:cubicBezTo>
                <a:cubicBezTo>
                  <a:pt x="38" y="12"/>
                  <a:pt x="38" y="14"/>
                  <a:pt x="36" y="16"/>
                </a:cubicBezTo>
                <a:cubicBezTo>
                  <a:pt x="35" y="17"/>
                  <a:pt x="33" y="18"/>
                  <a:pt x="31" y="19"/>
                </a:cubicBezTo>
                <a:cubicBezTo>
                  <a:pt x="29" y="20"/>
                  <a:pt x="27" y="20"/>
                  <a:pt x="25" y="21"/>
                </a:cubicBezTo>
                <a:cubicBezTo>
                  <a:pt x="24" y="21"/>
                  <a:pt x="23" y="21"/>
                  <a:pt x="21" y="21"/>
                </a:cubicBezTo>
                <a:cubicBezTo>
                  <a:pt x="20" y="21"/>
                  <a:pt x="19" y="22"/>
                  <a:pt x="18" y="22"/>
                </a:cubicBezTo>
                <a:close/>
                <a:moveTo>
                  <a:pt x="26" y="12"/>
                </a:moveTo>
                <a:cubicBezTo>
                  <a:pt x="23" y="10"/>
                  <a:pt x="21" y="11"/>
                  <a:pt x="19" y="11"/>
                </a:cubicBezTo>
                <a:cubicBezTo>
                  <a:pt x="20" y="12"/>
                  <a:pt x="20" y="13"/>
                  <a:pt x="20" y="14"/>
                </a:cubicBezTo>
                <a:cubicBezTo>
                  <a:pt x="22" y="14"/>
                  <a:pt x="24" y="13"/>
                  <a:pt x="26" y="12"/>
                </a:cubicBezTo>
                <a:close/>
                <a:moveTo>
                  <a:pt x="29" y="17"/>
                </a:moveTo>
                <a:cubicBezTo>
                  <a:pt x="30" y="17"/>
                  <a:pt x="30" y="17"/>
                  <a:pt x="30" y="17"/>
                </a:cubicBezTo>
                <a:cubicBezTo>
                  <a:pt x="32" y="16"/>
                  <a:pt x="33" y="16"/>
                  <a:pt x="34" y="14"/>
                </a:cubicBezTo>
                <a:cubicBezTo>
                  <a:pt x="35" y="13"/>
                  <a:pt x="35" y="12"/>
                  <a:pt x="34" y="11"/>
                </a:cubicBezTo>
                <a:cubicBezTo>
                  <a:pt x="33" y="12"/>
                  <a:pt x="33" y="13"/>
                  <a:pt x="32" y="14"/>
                </a:cubicBezTo>
                <a:cubicBezTo>
                  <a:pt x="31" y="15"/>
                  <a:pt x="30" y="16"/>
                  <a:pt x="29" y="17"/>
                </a:cubicBezTo>
                <a:close/>
                <a:moveTo>
                  <a:pt x="10" y="11"/>
                </a:moveTo>
                <a:cubicBezTo>
                  <a:pt x="11" y="11"/>
                  <a:pt x="11" y="11"/>
                  <a:pt x="11" y="11"/>
                </a:cubicBezTo>
                <a:cubicBezTo>
                  <a:pt x="11" y="11"/>
                  <a:pt x="11" y="10"/>
                  <a:pt x="11" y="10"/>
                </a:cubicBezTo>
                <a:cubicBezTo>
                  <a:pt x="11" y="10"/>
                  <a:pt x="11" y="10"/>
                  <a:pt x="11" y="10"/>
                </a:cubicBezTo>
                <a:cubicBezTo>
                  <a:pt x="11" y="10"/>
                  <a:pt x="11" y="11"/>
                  <a:pt x="10"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87" name="Freeform 386"/>
          <p:cNvSpPr>
            <a:spLocks noEditPoints="1"/>
          </p:cNvSpPr>
          <p:nvPr/>
        </p:nvSpPr>
        <p:spPr bwMode="auto">
          <a:xfrm>
            <a:off x="9894888" y="3365501"/>
            <a:ext cx="95250" cy="53975"/>
          </a:xfrm>
          <a:custGeom>
            <a:gdLst>
              <a:gd fmla="*/ 21 w 39" name="T0"/>
              <a:gd fmla="*/ 22 h 22" name="T1"/>
              <a:gd fmla="*/ 12 w 39" name="T2"/>
              <a:gd fmla="*/ 21 h 22" name="T3"/>
              <a:gd fmla="*/ 9 w 39" name="T4"/>
              <a:gd fmla="*/ 19 h 22" name="T5"/>
              <a:gd fmla="*/ 7 w 39" name="T6"/>
              <a:gd fmla="*/ 18 h 22" name="T7"/>
              <a:gd fmla="*/ 3 w 39" name="T8"/>
              <a:gd fmla="*/ 15 h 22" name="T9"/>
              <a:gd fmla="*/ 4 w 39" name="T10"/>
              <a:gd fmla="*/ 6 h 22" name="T11"/>
              <a:gd fmla="*/ 9 w 39" name="T12"/>
              <a:gd fmla="*/ 3 h 22" name="T13"/>
              <a:gd fmla="*/ 11 w 39" name="T14"/>
              <a:gd fmla="*/ 3 h 22" name="T15"/>
              <a:gd fmla="*/ 23 w 39" name="T16"/>
              <a:gd fmla="*/ 1 h 22" name="T17"/>
              <a:gd fmla="*/ 28 w 39" name="T18"/>
              <a:gd fmla="*/ 3 h 22" name="T19"/>
              <a:gd fmla="*/ 31 w 39" name="T20"/>
              <a:gd fmla="*/ 4 h 22" name="T21"/>
              <a:gd fmla="*/ 35 w 39" name="T22"/>
              <a:gd fmla="*/ 6 h 22" name="T23"/>
              <a:gd fmla="*/ 37 w 39" name="T24"/>
              <a:gd fmla="*/ 7 h 22" name="T25"/>
              <a:gd fmla="*/ 38 w 39" name="T26"/>
              <a:gd fmla="*/ 15 h 22" name="T27"/>
              <a:gd fmla="*/ 34 w 39" name="T28"/>
              <a:gd fmla="*/ 19 h 22" name="T29"/>
              <a:gd fmla="*/ 21 w 39" name="T30"/>
              <a:gd fmla="*/ 22 h 22" name="T31"/>
              <a:gd fmla="*/ 34 w 39" name="T32"/>
              <a:gd fmla="*/ 9 h 22" name="T33"/>
              <a:gd fmla="*/ 34 w 39" name="T34"/>
              <a:gd fmla="*/ 13 h 22" name="T35"/>
              <a:gd fmla="*/ 30 w 39" name="T36"/>
              <a:gd fmla="*/ 18 h 22" name="T37"/>
              <a:gd fmla="*/ 29 w 39" name="T38"/>
              <a:gd fmla="*/ 18 h 22" name="T39"/>
              <a:gd fmla="*/ 29 w 39" name="T40"/>
              <a:gd fmla="*/ 19 h 22" name="T41"/>
              <a:gd fmla="*/ 33 w 39" name="T42"/>
              <a:gd fmla="*/ 17 h 22" name="T43"/>
              <a:gd fmla="*/ 36 w 39" name="T44"/>
              <a:gd fmla="*/ 13 h 22" name="T45"/>
              <a:gd fmla="*/ 34 w 39" name="T46"/>
              <a:gd fmla="*/ 9 h 22" name="T47"/>
              <a:gd fmla="*/ 5 w 39" name="T48"/>
              <a:gd fmla="*/ 14 h 22" name="T49"/>
              <a:gd fmla="*/ 6 w 39" name="T50"/>
              <a:gd fmla="*/ 11 h 22" name="T51"/>
              <a:gd fmla="*/ 5 w 39" name="T52"/>
              <a:gd fmla="*/ 8 h 22" name="T53"/>
              <a:gd fmla="*/ 5 w 39" name="T54"/>
              <a:gd fmla="*/ 14 h 22" name="T55"/>
              <a:gd fmla="*/ 27 w 39" name="T56"/>
              <a:gd fmla="*/ 11 h 22" name="T57"/>
              <a:gd fmla="*/ 26 w 39" name="T58"/>
              <a:gd fmla="*/ 13 h 22" name="T59"/>
              <a:gd fmla="*/ 23 w 39" name="T60"/>
              <a:gd fmla="*/ 14 h 22" name="T61"/>
              <a:gd fmla="*/ 26 w 39" name="T62"/>
              <a:gd fmla="*/ 14 h 22" name="T63"/>
              <a:gd fmla="*/ 28 w 39" name="T64"/>
              <a:gd fmla="*/ 12 h 22" name="T65"/>
              <a:gd fmla="*/ 27 w 39" name="T66"/>
              <a:gd fmla="*/ 11 h 22" name="T67"/>
              <a:gd fmla="*/ 28 w 39" name="T68"/>
              <a:gd fmla="*/ 16 h 22" name="T69"/>
              <a:gd fmla="*/ 25 w 39" name="T70"/>
              <a:gd fmla="*/ 17 h 22" name="T71"/>
              <a:gd fmla="*/ 28 w 39" name="T72"/>
              <a:gd fmla="*/ 16 h 22" name="T73"/>
              <a:gd fmla="*/ 9 w 39" name="T74"/>
              <a:gd fmla="*/ 16 h 22" name="T75"/>
              <a:gd fmla="*/ 8 w 39" name="T76"/>
              <a:gd fmla="*/ 14 h 22" name="T77"/>
              <a:gd fmla="*/ 9 w 39" name="T78"/>
              <a:gd fmla="*/ 16 h 22"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 w="39">
                <a:moveTo>
                  <a:pt x="21" y="22"/>
                </a:moveTo>
                <a:cubicBezTo>
                  <a:pt x="18" y="22"/>
                  <a:pt x="15" y="22"/>
                  <a:pt x="12" y="21"/>
                </a:cubicBezTo>
                <a:cubicBezTo>
                  <a:pt x="11" y="20"/>
                  <a:pt x="10" y="20"/>
                  <a:pt x="9" y="19"/>
                </a:cubicBezTo>
                <a:cubicBezTo>
                  <a:pt x="8" y="19"/>
                  <a:pt x="8" y="18"/>
                  <a:pt x="7" y="18"/>
                </a:cubicBezTo>
                <a:cubicBezTo>
                  <a:pt x="5" y="17"/>
                  <a:pt x="4" y="16"/>
                  <a:pt x="3" y="15"/>
                </a:cubicBezTo>
                <a:cubicBezTo>
                  <a:pt x="0" y="12"/>
                  <a:pt x="1" y="8"/>
                  <a:pt x="4" y="6"/>
                </a:cubicBezTo>
                <a:cubicBezTo>
                  <a:pt x="5" y="5"/>
                  <a:pt x="7" y="4"/>
                  <a:pt x="9" y="3"/>
                </a:cubicBezTo>
                <a:cubicBezTo>
                  <a:pt x="10" y="3"/>
                  <a:pt x="11" y="3"/>
                  <a:pt x="11" y="3"/>
                </a:cubicBezTo>
                <a:cubicBezTo>
                  <a:pt x="15" y="1"/>
                  <a:pt x="19" y="0"/>
                  <a:pt x="23" y="1"/>
                </a:cubicBezTo>
                <a:cubicBezTo>
                  <a:pt x="25" y="2"/>
                  <a:pt x="26" y="2"/>
                  <a:pt x="28" y="3"/>
                </a:cubicBezTo>
                <a:cubicBezTo>
                  <a:pt x="29" y="3"/>
                  <a:pt x="30" y="3"/>
                  <a:pt x="31" y="4"/>
                </a:cubicBezTo>
                <a:cubicBezTo>
                  <a:pt x="32" y="4"/>
                  <a:pt x="34" y="5"/>
                  <a:pt x="35" y="6"/>
                </a:cubicBezTo>
                <a:cubicBezTo>
                  <a:pt x="36" y="6"/>
                  <a:pt x="36" y="7"/>
                  <a:pt x="37" y="7"/>
                </a:cubicBezTo>
                <a:cubicBezTo>
                  <a:pt x="39" y="10"/>
                  <a:pt x="39" y="12"/>
                  <a:pt x="38" y="15"/>
                </a:cubicBezTo>
                <a:cubicBezTo>
                  <a:pt x="37" y="17"/>
                  <a:pt x="35" y="18"/>
                  <a:pt x="34" y="19"/>
                </a:cubicBezTo>
                <a:cubicBezTo>
                  <a:pt x="30" y="21"/>
                  <a:pt x="26" y="22"/>
                  <a:pt x="21" y="22"/>
                </a:cubicBezTo>
                <a:close/>
                <a:moveTo>
                  <a:pt x="34" y="9"/>
                </a:moveTo>
                <a:cubicBezTo>
                  <a:pt x="35" y="10"/>
                  <a:pt x="35" y="11"/>
                  <a:pt x="34" y="13"/>
                </a:cubicBezTo>
                <a:cubicBezTo>
                  <a:pt x="34" y="15"/>
                  <a:pt x="32" y="16"/>
                  <a:pt x="30" y="18"/>
                </a:cubicBezTo>
                <a:cubicBezTo>
                  <a:pt x="30" y="18"/>
                  <a:pt x="30" y="18"/>
                  <a:pt x="29" y="18"/>
                </a:cubicBezTo>
                <a:cubicBezTo>
                  <a:pt x="29" y="18"/>
                  <a:pt x="29" y="18"/>
                  <a:pt x="29" y="19"/>
                </a:cubicBezTo>
                <a:cubicBezTo>
                  <a:pt x="31" y="18"/>
                  <a:pt x="32" y="17"/>
                  <a:pt x="33" y="17"/>
                </a:cubicBezTo>
                <a:cubicBezTo>
                  <a:pt x="34" y="16"/>
                  <a:pt x="35" y="15"/>
                  <a:pt x="36" y="13"/>
                </a:cubicBezTo>
                <a:cubicBezTo>
                  <a:pt x="37" y="12"/>
                  <a:pt x="36" y="10"/>
                  <a:pt x="34" y="9"/>
                </a:cubicBezTo>
                <a:close/>
                <a:moveTo>
                  <a:pt x="5" y="14"/>
                </a:moveTo>
                <a:cubicBezTo>
                  <a:pt x="5" y="13"/>
                  <a:pt x="5" y="12"/>
                  <a:pt x="6" y="11"/>
                </a:cubicBezTo>
                <a:cubicBezTo>
                  <a:pt x="6" y="10"/>
                  <a:pt x="5" y="9"/>
                  <a:pt x="5" y="8"/>
                </a:cubicBezTo>
                <a:cubicBezTo>
                  <a:pt x="3" y="10"/>
                  <a:pt x="3" y="12"/>
                  <a:pt x="5" y="14"/>
                </a:cubicBezTo>
                <a:close/>
                <a:moveTo>
                  <a:pt x="27" y="11"/>
                </a:moveTo>
                <a:cubicBezTo>
                  <a:pt x="27" y="11"/>
                  <a:pt x="26" y="12"/>
                  <a:pt x="26" y="13"/>
                </a:cubicBezTo>
                <a:cubicBezTo>
                  <a:pt x="25" y="13"/>
                  <a:pt x="24" y="13"/>
                  <a:pt x="23" y="14"/>
                </a:cubicBezTo>
                <a:cubicBezTo>
                  <a:pt x="24" y="14"/>
                  <a:pt x="25" y="14"/>
                  <a:pt x="26" y="14"/>
                </a:cubicBezTo>
                <a:cubicBezTo>
                  <a:pt x="27" y="13"/>
                  <a:pt x="27" y="12"/>
                  <a:pt x="28" y="12"/>
                </a:cubicBezTo>
                <a:cubicBezTo>
                  <a:pt x="28" y="11"/>
                  <a:pt x="28" y="11"/>
                  <a:pt x="27" y="11"/>
                </a:cubicBezTo>
                <a:close/>
                <a:moveTo>
                  <a:pt x="28" y="16"/>
                </a:moveTo>
                <a:cubicBezTo>
                  <a:pt x="27" y="16"/>
                  <a:pt x="26" y="16"/>
                  <a:pt x="25" y="17"/>
                </a:cubicBezTo>
                <a:cubicBezTo>
                  <a:pt x="26" y="17"/>
                  <a:pt x="27" y="16"/>
                  <a:pt x="28" y="16"/>
                </a:cubicBezTo>
                <a:close/>
                <a:moveTo>
                  <a:pt x="9" y="16"/>
                </a:moveTo>
                <a:cubicBezTo>
                  <a:pt x="9" y="14"/>
                  <a:pt x="9" y="14"/>
                  <a:pt x="8" y="14"/>
                </a:cubicBezTo>
                <a:cubicBezTo>
                  <a:pt x="8" y="15"/>
                  <a:pt x="9" y="15"/>
                  <a:pt x="9" y="1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88" name="Freeform 387"/>
          <p:cNvSpPr>
            <a:spLocks noEditPoints="1"/>
          </p:cNvSpPr>
          <p:nvPr/>
        </p:nvSpPr>
        <p:spPr bwMode="auto">
          <a:xfrm>
            <a:off x="9899651" y="3440113"/>
            <a:ext cx="88900" cy="50800"/>
          </a:xfrm>
          <a:custGeom>
            <a:gdLst>
              <a:gd fmla="*/ 31 w 36" name="T0"/>
              <a:gd fmla="*/ 4 h 21" name="T1"/>
              <a:gd fmla="*/ 33 w 36" name="T2"/>
              <a:gd fmla="*/ 6 h 21" name="T3"/>
              <a:gd fmla="*/ 34 w 36" name="T4"/>
              <a:gd fmla="*/ 13 h 21" name="T5"/>
              <a:gd fmla="*/ 29 w 36" name="T6"/>
              <a:gd fmla="*/ 18 h 21" name="T7"/>
              <a:gd fmla="*/ 18 w 36" name="T8"/>
              <a:gd fmla="*/ 20 h 21" name="T9"/>
              <a:gd fmla="*/ 8 w 36" name="T10"/>
              <a:gd fmla="*/ 17 h 21" name="T11"/>
              <a:gd fmla="*/ 5 w 36" name="T12"/>
              <a:gd fmla="*/ 15 h 21" name="T13"/>
              <a:gd fmla="*/ 4 w 36" name="T14"/>
              <a:gd fmla="*/ 14 h 21" name="T15"/>
              <a:gd fmla="*/ 2 w 36" name="T16"/>
              <a:gd fmla="*/ 12 h 21" name="T17"/>
              <a:gd fmla="*/ 2 w 36" name="T18"/>
              <a:gd fmla="*/ 5 h 21" name="T19"/>
              <a:gd fmla="*/ 5 w 36" name="T20"/>
              <a:gd fmla="*/ 3 h 21" name="T21"/>
              <a:gd fmla="*/ 11 w 36" name="T22"/>
              <a:gd fmla="*/ 0 h 21" name="T23"/>
              <a:gd fmla="*/ 19 w 36" name="T24"/>
              <a:gd fmla="*/ 0 h 21" name="T25"/>
              <a:gd fmla="*/ 25 w 36" name="T26"/>
              <a:gd fmla="*/ 1 h 21" name="T27"/>
              <a:gd fmla="*/ 29 w 36" name="T28"/>
              <a:gd fmla="*/ 1 h 21" name="T29"/>
              <a:gd fmla="*/ 31 w 36" name="T30"/>
              <a:gd fmla="*/ 3 h 21" name="T31"/>
              <a:gd fmla="*/ 31 w 36" name="T32"/>
              <a:gd fmla="*/ 4 h 21" name="T33"/>
              <a:gd fmla="*/ 29 w 36" name="T34"/>
              <a:gd fmla="*/ 7 h 21" name="T35"/>
              <a:gd fmla="*/ 29 w 36" name="T36"/>
              <a:gd fmla="*/ 7 h 21" name="T37"/>
              <a:gd fmla="*/ 29 w 36" name="T38"/>
              <a:gd fmla="*/ 8 h 21" name="T39"/>
              <a:gd fmla="*/ 27 w 36" name="T40"/>
              <a:gd fmla="*/ 13 h 21" name="T41"/>
              <a:gd fmla="*/ 27 w 36" name="T42"/>
              <a:gd fmla="*/ 14 h 21" name="T43"/>
              <a:gd fmla="*/ 30 w 36" name="T44"/>
              <a:gd fmla="*/ 12 h 21" name="T45"/>
              <a:gd fmla="*/ 29 w 36" name="T46"/>
              <a:gd fmla="*/ 7 h 21" name="T47"/>
              <a:gd fmla="*/ 19 w 36" name="T48"/>
              <a:gd fmla="*/ 12 h 21" name="T49"/>
              <a:gd fmla="*/ 18 w 36" name="T50"/>
              <a:gd fmla="*/ 10 h 21" name="T51"/>
              <a:gd fmla="*/ 16 w 36" name="T52"/>
              <a:gd fmla="*/ 10 h 21" name="T53"/>
              <a:gd fmla="*/ 15 w 36" name="T54"/>
              <a:gd fmla="*/ 11 h 21" name="T55"/>
              <a:gd fmla="*/ 19 w 36" name="T56"/>
              <a:gd fmla="*/ 12 h 21" name="T57"/>
              <a:gd fmla="*/ 13 w 36" name="T58"/>
              <a:gd fmla="*/ 9 h 21" name="T59"/>
              <a:gd fmla="*/ 11 w 36" name="T60"/>
              <a:gd fmla="*/ 9 h 21" name="T61"/>
              <a:gd fmla="*/ 13 w 36" name="T62"/>
              <a:gd fmla="*/ 11 h 21" name="T63"/>
              <a:gd fmla="*/ 13 w 36" name="T64"/>
              <a:gd fmla="*/ 9 h 21" name="T65"/>
              <a:gd fmla="*/ 9 w 36" name="T66"/>
              <a:gd fmla="*/ 13 h 21" name="T67"/>
              <a:gd fmla="*/ 8 w 36" name="T68"/>
              <a:gd fmla="*/ 10 h 21" name="T69"/>
              <a:gd fmla="*/ 9 w 36" name="T70"/>
              <a:gd fmla="*/ 13 h 21"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21" w="36">
                <a:moveTo>
                  <a:pt x="31" y="4"/>
                </a:moveTo>
                <a:cubicBezTo>
                  <a:pt x="32" y="5"/>
                  <a:pt x="33" y="6"/>
                  <a:pt x="33" y="6"/>
                </a:cubicBezTo>
                <a:cubicBezTo>
                  <a:pt x="35" y="8"/>
                  <a:pt x="36" y="11"/>
                  <a:pt x="34" y="13"/>
                </a:cubicBezTo>
                <a:cubicBezTo>
                  <a:pt x="33" y="16"/>
                  <a:pt x="31" y="17"/>
                  <a:pt x="29" y="18"/>
                </a:cubicBezTo>
                <a:cubicBezTo>
                  <a:pt x="25" y="20"/>
                  <a:pt x="22" y="21"/>
                  <a:pt x="18" y="20"/>
                </a:cubicBezTo>
                <a:cubicBezTo>
                  <a:pt x="14" y="20"/>
                  <a:pt x="11" y="19"/>
                  <a:pt x="8" y="17"/>
                </a:cubicBezTo>
                <a:cubicBezTo>
                  <a:pt x="7" y="17"/>
                  <a:pt x="6" y="16"/>
                  <a:pt x="5" y="15"/>
                </a:cubicBezTo>
                <a:cubicBezTo>
                  <a:pt x="5" y="15"/>
                  <a:pt x="4" y="15"/>
                  <a:pt x="4" y="14"/>
                </a:cubicBezTo>
                <a:cubicBezTo>
                  <a:pt x="3" y="13"/>
                  <a:pt x="2" y="13"/>
                  <a:pt x="2" y="12"/>
                </a:cubicBezTo>
                <a:cubicBezTo>
                  <a:pt x="0" y="9"/>
                  <a:pt x="0" y="7"/>
                  <a:pt x="2" y="5"/>
                </a:cubicBezTo>
                <a:cubicBezTo>
                  <a:pt x="3" y="4"/>
                  <a:pt x="4" y="3"/>
                  <a:pt x="5" y="3"/>
                </a:cubicBezTo>
                <a:cubicBezTo>
                  <a:pt x="7" y="2"/>
                  <a:pt x="9" y="1"/>
                  <a:pt x="11" y="0"/>
                </a:cubicBezTo>
                <a:cubicBezTo>
                  <a:pt x="14" y="0"/>
                  <a:pt x="16" y="0"/>
                  <a:pt x="19" y="0"/>
                </a:cubicBezTo>
                <a:cubicBezTo>
                  <a:pt x="21" y="1"/>
                  <a:pt x="23" y="1"/>
                  <a:pt x="25" y="1"/>
                </a:cubicBezTo>
                <a:cubicBezTo>
                  <a:pt x="27" y="1"/>
                  <a:pt x="28" y="1"/>
                  <a:pt x="29" y="1"/>
                </a:cubicBezTo>
                <a:cubicBezTo>
                  <a:pt x="30" y="1"/>
                  <a:pt x="31" y="2"/>
                  <a:pt x="31" y="3"/>
                </a:cubicBezTo>
                <a:cubicBezTo>
                  <a:pt x="31" y="3"/>
                  <a:pt x="31" y="4"/>
                  <a:pt x="31" y="4"/>
                </a:cubicBezTo>
                <a:close/>
                <a:moveTo>
                  <a:pt x="29" y="7"/>
                </a:moveTo>
                <a:cubicBezTo>
                  <a:pt x="29" y="7"/>
                  <a:pt x="29" y="7"/>
                  <a:pt x="29" y="7"/>
                </a:cubicBezTo>
                <a:cubicBezTo>
                  <a:pt x="29" y="8"/>
                  <a:pt x="29" y="8"/>
                  <a:pt x="29" y="8"/>
                </a:cubicBezTo>
                <a:cubicBezTo>
                  <a:pt x="29" y="10"/>
                  <a:pt x="29" y="12"/>
                  <a:pt x="27" y="13"/>
                </a:cubicBezTo>
                <a:cubicBezTo>
                  <a:pt x="27" y="13"/>
                  <a:pt x="27" y="14"/>
                  <a:pt x="27" y="14"/>
                </a:cubicBezTo>
                <a:cubicBezTo>
                  <a:pt x="28" y="14"/>
                  <a:pt x="29" y="13"/>
                  <a:pt x="30" y="12"/>
                </a:cubicBezTo>
                <a:cubicBezTo>
                  <a:pt x="31" y="11"/>
                  <a:pt x="31" y="9"/>
                  <a:pt x="29" y="7"/>
                </a:cubicBezTo>
                <a:close/>
                <a:moveTo>
                  <a:pt x="19" y="12"/>
                </a:moveTo>
                <a:cubicBezTo>
                  <a:pt x="18" y="11"/>
                  <a:pt x="18" y="11"/>
                  <a:pt x="18" y="10"/>
                </a:cubicBezTo>
                <a:cubicBezTo>
                  <a:pt x="17" y="10"/>
                  <a:pt x="17" y="9"/>
                  <a:pt x="16" y="10"/>
                </a:cubicBezTo>
                <a:cubicBezTo>
                  <a:pt x="16" y="10"/>
                  <a:pt x="15" y="10"/>
                  <a:pt x="15" y="11"/>
                </a:cubicBezTo>
                <a:cubicBezTo>
                  <a:pt x="16" y="12"/>
                  <a:pt x="18" y="12"/>
                  <a:pt x="19" y="12"/>
                </a:cubicBezTo>
                <a:close/>
                <a:moveTo>
                  <a:pt x="13" y="9"/>
                </a:moveTo>
                <a:cubicBezTo>
                  <a:pt x="12" y="9"/>
                  <a:pt x="12" y="9"/>
                  <a:pt x="11" y="9"/>
                </a:cubicBezTo>
                <a:cubicBezTo>
                  <a:pt x="11" y="10"/>
                  <a:pt x="11" y="11"/>
                  <a:pt x="13" y="11"/>
                </a:cubicBezTo>
                <a:cubicBezTo>
                  <a:pt x="13" y="11"/>
                  <a:pt x="13" y="10"/>
                  <a:pt x="13" y="9"/>
                </a:cubicBezTo>
                <a:close/>
                <a:moveTo>
                  <a:pt x="9" y="13"/>
                </a:moveTo>
                <a:cubicBezTo>
                  <a:pt x="9" y="12"/>
                  <a:pt x="9" y="11"/>
                  <a:pt x="8" y="10"/>
                </a:cubicBezTo>
                <a:cubicBezTo>
                  <a:pt x="7" y="12"/>
                  <a:pt x="8" y="12"/>
                  <a:pt x="9" y="1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89" name="Freeform 388"/>
          <p:cNvSpPr>
            <a:spLocks noEditPoints="1"/>
          </p:cNvSpPr>
          <p:nvPr/>
        </p:nvSpPr>
        <p:spPr bwMode="auto">
          <a:xfrm>
            <a:off x="9998076" y="3440113"/>
            <a:ext cx="76200" cy="44450"/>
          </a:xfrm>
          <a:custGeom>
            <a:gdLst>
              <a:gd fmla="*/ 17 w 31" name="T0"/>
              <a:gd fmla="*/ 0 h 18" name="T1"/>
              <a:gd fmla="*/ 22 w 31" name="T2"/>
              <a:gd fmla="*/ 0 h 18" name="T3"/>
              <a:gd fmla="*/ 23 w 31" name="T4"/>
              <a:gd fmla="*/ 1 h 18" name="T5"/>
              <a:gd fmla="*/ 25 w 31" name="T6"/>
              <a:gd fmla="*/ 2 h 18" name="T7"/>
              <a:gd fmla="*/ 29 w 31" name="T8"/>
              <a:gd fmla="*/ 4 h 18" name="T9"/>
              <a:gd fmla="*/ 30 w 31" name="T10"/>
              <a:gd fmla="*/ 9 h 18" name="T11"/>
              <a:gd fmla="*/ 30 w 31" name="T12"/>
              <a:gd fmla="*/ 12 h 18" name="T13"/>
              <a:gd fmla="*/ 25 w 31" name="T14"/>
              <a:gd fmla="*/ 17 h 18" name="T15"/>
              <a:gd fmla="*/ 19 w 31" name="T16"/>
              <a:gd fmla="*/ 18 h 18" name="T17"/>
              <a:gd fmla="*/ 8 w 31" name="T18"/>
              <a:gd fmla="*/ 17 h 18" name="T19"/>
              <a:gd fmla="*/ 3 w 31" name="T20"/>
              <a:gd fmla="*/ 15 h 18" name="T21"/>
              <a:gd fmla="*/ 2 w 31" name="T22"/>
              <a:gd fmla="*/ 8 h 18" name="T23"/>
              <a:gd fmla="*/ 4 w 31" name="T24"/>
              <a:gd fmla="*/ 4 h 18" name="T25"/>
              <a:gd fmla="*/ 9 w 31" name="T26"/>
              <a:gd fmla="*/ 1 h 18" name="T27"/>
              <a:gd fmla="*/ 14 w 31" name="T28"/>
              <a:gd fmla="*/ 0 h 18" name="T29"/>
              <a:gd fmla="*/ 17 w 31" name="T30"/>
              <a:gd fmla="*/ 0 h 18" name="T31"/>
              <a:gd fmla="*/ 17 w 31" name="T32"/>
              <a:gd fmla="*/ 0 h 18" name="T33"/>
              <a:gd fmla="*/ 18 w 31" name="T34"/>
              <a:gd fmla="*/ 13 h 18" name="T35"/>
              <a:gd fmla="*/ 15 w 31" name="T36"/>
              <a:gd fmla="*/ 12 h 18" name="T37"/>
              <a:gd fmla="*/ 9 w 31" name="T38"/>
              <a:gd fmla="*/ 12 h 18" name="T39"/>
              <a:gd fmla="*/ 10 w 31" name="T40"/>
              <a:gd fmla="*/ 14 h 18" name="T41"/>
              <a:gd fmla="*/ 12 w 31" name="T42"/>
              <a:gd fmla="*/ 14 h 18" name="T43"/>
              <a:gd fmla="*/ 18 w 31" name="T44"/>
              <a:gd fmla="*/ 13 h 18" name="T45"/>
              <a:gd fmla="*/ 25 w 31" name="T46"/>
              <a:gd fmla="*/ 8 h 18" name="T47"/>
              <a:gd fmla="*/ 23 w 31" name="T48"/>
              <a:gd fmla="*/ 10 h 18" name="T49"/>
              <a:gd fmla="*/ 23 w 31" name="T50"/>
              <a:gd fmla="*/ 11 h 18" name="T51"/>
              <a:gd fmla="*/ 25 w 31" name="T52"/>
              <a:gd fmla="*/ 8 h 18" name="T53"/>
              <a:gd fmla="*/ 6 w 31" name="T54"/>
              <a:gd fmla="*/ 10 h 18" name="T55"/>
              <a:gd fmla="*/ 6 w 31" name="T56"/>
              <a:gd fmla="*/ 12 h 18" name="T57"/>
              <a:gd fmla="*/ 6 w 31" name="T58"/>
              <a:gd fmla="*/ 10 h 18" name="T59"/>
              <a:gd fmla="*/ 13 w 31" name="T60"/>
              <a:gd fmla="*/ 9 h 18" name="T61"/>
              <a:gd fmla="*/ 14 w 31" name="T62"/>
              <a:gd fmla="*/ 8 h 18" name="T63"/>
              <a:gd fmla="*/ 13 w 31" name="T64"/>
              <a:gd fmla="*/ 9 h 18" name="T65"/>
              <a:gd fmla="*/ 6 w 31" name="T66"/>
              <a:gd fmla="*/ 7 h 18" name="T67"/>
              <a:gd fmla="*/ 5 w 31" name="T68"/>
              <a:gd fmla="*/ 8 h 18" name="T69"/>
              <a:gd fmla="*/ 6 w 31" name="T70"/>
              <a:gd fmla="*/ 7 h 1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8" w="31">
                <a:moveTo>
                  <a:pt x="17" y="0"/>
                </a:moveTo>
                <a:cubicBezTo>
                  <a:pt x="18" y="0"/>
                  <a:pt x="20" y="0"/>
                  <a:pt x="22" y="0"/>
                </a:cubicBezTo>
                <a:cubicBezTo>
                  <a:pt x="23" y="0"/>
                  <a:pt x="23" y="0"/>
                  <a:pt x="23" y="1"/>
                </a:cubicBezTo>
                <a:cubicBezTo>
                  <a:pt x="24" y="1"/>
                  <a:pt x="24" y="2"/>
                  <a:pt x="25" y="2"/>
                </a:cubicBezTo>
                <a:cubicBezTo>
                  <a:pt x="26" y="2"/>
                  <a:pt x="28" y="3"/>
                  <a:pt x="29" y="4"/>
                </a:cubicBezTo>
                <a:cubicBezTo>
                  <a:pt x="30" y="6"/>
                  <a:pt x="31" y="7"/>
                  <a:pt x="30" y="9"/>
                </a:cubicBezTo>
                <a:cubicBezTo>
                  <a:pt x="30" y="10"/>
                  <a:pt x="30" y="11"/>
                  <a:pt x="30" y="12"/>
                </a:cubicBezTo>
                <a:cubicBezTo>
                  <a:pt x="29" y="14"/>
                  <a:pt x="27" y="16"/>
                  <a:pt x="25" y="17"/>
                </a:cubicBezTo>
                <a:cubicBezTo>
                  <a:pt x="23" y="18"/>
                  <a:pt x="21" y="18"/>
                  <a:pt x="19" y="18"/>
                </a:cubicBezTo>
                <a:cubicBezTo>
                  <a:pt x="15" y="18"/>
                  <a:pt x="11" y="18"/>
                  <a:pt x="8" y="17"/>
                </a:cubicBezTo>
                <a:cubicBezTo>
                  <a:pt x="6" y="17"/>
                  <a:pt x="4" y="16"/>
                  <a:pt x="3" y="15"/>
                </a:cubicBezTo>
                <a:cubicBezTo>
                  <a:pt x="1" y="13"/>
                  <a:pt x="0" y="10"/>
                  <a:pt x="2" y="8"/>
                </a:cubicBezTo>
                <a:cubicBezTo>
                  <a:pt x="2" y="6"/>
                  <a:pt x="3" y="5"/>
                  <a:pt x="4" y="4"/>
                </a:cubicBezTo>
                <a:cubicBezTo>
                  <a:pt x="5" y="2"/>
                  <a:pt x="7" y="1"/>
                  <a:pt x="9" y="1"/>
                </a:cubicBezTo>
                <a:cubicBezTo>
                  <a:pt x="11" y="0"/>
                  <a:pt x="13" y="0"/>
                  <a:pt x="14" y="0"/>
                </a:cubicBezTo>
                <a:cubicBezTo>
                  <a:pt x="15" y="0"/>
                  <a:pt x="16" y="0"/>
                  <a:pt x="17" y="0"/>
                </a:cubicBezTo>
                <a:cubicBezTo>
                  <a:pt x="17" y="0"/>
                  <a:pt x="17" y="0"/>
                  <a:pt x="17" y="0"/>
                </a:cubicBezTo>
                <a:close/>
                <a:moveTo>
                  <a:pt x="18" y="13"/>
                </a:moveTo>
                <a:cubicBezTo>
                  <a:pt x="17" y="13"/>
                  <a:pt x="16" y="12"/>
                  <a:pt x="15" y="12"/>
                </a:cubicBezTo>
                <a:cubicBezTo>
                  <a:pt x="13" y="12"/>
                  <a:pt x="11" y="12"/>
                  <a:pt x="9" y="12"/>
                </a:cubicBezTo>
                <a:cubicBezTo>
                  <a:pt x="9" y="13"/>
                  <a:pt x="9" y="13"/>
                  <a:pt x="10" y="14"/>
                </a:cubicBezTo>
                <a:cubicBezTo>
                  <a:pt x="11" y="14"/>
                  <a:pt x="11" y="14"/>
                  <a:pt x="12" y="14"/>
                </a:cubicBezTo>
                <a:cubicBezTo>
                  <a:pt x="14" y="14"/>
                  <a:pt x="16" y="14"/>
                  <a:pt x="18" y="13"/>
                </a:cubicBezTo>
                <a:close/>
                <a:moveTo>
                  <a:pt x="25" y="8"/>
                </a:moveTo>
                <a:cubicBezTo>
                  <a:pt x="25" y="9"/>
                  <a:pt x="24" y="10"/>
                  <a:pt x="23" y="10"/>
                </a:cubicBezTo>
                <a:cubicBezTo>
                  <a:pt x="23" y="10"/>
                  <a:pt x="23" y="11"/>
                  <a:pt x="23" y="11"/>
                </a:cubicBezTo>
                <a:cubicBezTo>
                  <a:pt x="24" y="10"/>
                  <a:pt x="25" y="9"/>
                  <a:pt x="25" y="8"/>
                </a:cubicBezTo>
                <a:close/>
                <a:moveTo>
                  <a:pt x="6" y="10"/>
                </a:moveTo>
                <a:cubicBezTo>
                  <a:pt x="5" y="11"/>
                  <a:pt x="5" y="11"/>
                  <a:pt x="6" y="12"/>
                </a:cubicBezTo>
                <a:cubicBezTo>
                  <a:pt x="6" y="11"/>
                  <a:pt x="7" y="11"/>
                  <a:pt x="6" y="10"/>
                </a:cubicBezTo>
                <a:close/>
                <a:moveTo>
                  <a:pt x="13" y="9"/>
                </a:moveTo>
                <a:cubicBezTo>
                  <a:pt x="14" y="9"/>
                  <a:pt x="14" y="9"/>
                  <a:pt x="14" y="8"/>
                </a:cubicBezTo>
                <a:cubicBezTo>
                  <a:pt x="13" y="8"/>
                  <a:pt x="13" y="8"/>
                  <a:pt x="13" y="9"/>
                </a:cubicBezTo>
                <a:close/>
                <a:moveTo>
                  <a:pt x="6" y="7"/>
                </a:moveTo>
                <a:cubicBezTo>
                  <a:pt x="5" y="7"/>
                  <a:pt x="5" y="7"/>
                  <a:pt x="5" y="8"/>
                </a:cubicBezTo>
                <a:cubicBezTo>
                  <a:pt x="5" y="7"/>
                  <a:pt x="5" y="7"/>
                  <a:pt x="6"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90" name="Freeform 389"/>
          <p:cNvSpPr>
            <a:spLocks noEditPoints="1"/>
          </p:cNvSpPr>
          <p:nvPr/>
        </p:nvSpPr>
        <p:spPr bwMode="auto">
          <a:xfrm>
            <a:off x="10002838" y="3365501"/>
            <a:ext cx="76200" cy="44450"/>
          </a:xfrm>
          <a:custGeom>
            <a:gdLst>
              <a:gd fmla="*/ 26 w 31" name="T0"/>
              <a:gd fmla="*/ 3 h 18" name="T1"/>
              <a:gd fmla="*/ 29 w 31" name="T2"/>
              <a:gd fmla="*/ 5 h 18" name="T3"/>
              <a:gd fmla="*/ 30 w 31" name="T4"/>
              <a:gd fmla="*/ 10 h 18" name="T5"/>
              <a:gd fmla="*/ 20 w 31" name="T6"/>
              <a:gd fmla="*/ 17 h 18" name="T7"/>
              <a:gd fmla="*/ 14 w 31" name="T8"/>
              <a:gd fmla="*/ 18 h 18" name="T9"/>
              <a:gd fmla="*/ 7 w 31" name="T10"/>
              <a:gd fmla="*/ 16 h 18" name="T11"/>
              <a:gd fmla="*/ 3 w 31" name="T12"/>
              <a:gd fmla="*/ 13 h 18" name="T13"/>
              <a:gd fmla="*/ 4 w 31" name="T14"/>
              <a:gd fmla="*/ 4 h 18" name="T15"/>
              <a:gd fmla="*/ 14 w 31" name="T16"/>
              <a:gd fmla="*/ 0 h 18" name="T17"/>
              <a:gd fmla="*/ 19 w 31" name="T18"/>
              <a:gd fmla="*/ 0 h 18" name="T19"/>
              <a:gd fmla="*/ 23 w 31" name="T20"/>
              <a:gd fmla="*/ 0 h 18" name="T21"/>
              <a:gd fmla="*/ 26 w 31" name="T22"/>
              <a:gd fmla="*/ 2 h 18" name="T23"/>
              <a:gd fmla="*/ 26 w 31" name="T24"/>
              <a:gd fmla="*/ 3 h 18" name="T25"/>
              <a:gd fmla="*/ 15 w 31" name="T26"/>
              <a:gd fmla="*/ 10 h 18" name="T27"/>
              <a:gd fmla="*/ 12 w 31" name="T28"/>
              <a:gd fmla="*/ 8 h 18" name="T29"/>
              <a:gd fmla="*/ 11 w 31" name="T30"/>
              <a:gd fmla="*/ 10 h 18" name="T31"/>
              <a:gd fmla="*/ 15 w 31" name="T32"/>
              <a:gd fmla="*/ 10 h 1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8" w="31">
                <a:moveTo>
                  <a:pt x="26" y="3"/>
                </a:moveTo>
                <a:cubicBezTo>
                  <a:pt x="28" y="3"/>
                  <a:pt x="29" y="4"/>
                  <a:pt x="29" y="5"/>
                </a:cubicBezTo>
                <a:cubicBezTo>
                  <a:pt x="30" y="7"/>
                  <a:pt x="31" y="8"/>
                  <a:pt x="30" y="10"/>
                </a:cubicBezTo>
                <a:cubicBezTo>
                  <a:pt x="28" y="14"/>
                  <a:pt x="25" y="17"/>
                  <a:pt x="20" y="17"/>
                </a:cubicBezTo>
                <a:cubicBezTo>
                  <a:pt x="18" y="17"/>
                  <a:pt x="16" y="18"/>
                  <a:pt x="14" y="18"/>
                </a:cubicBezTo>
                <a:cubicBezTo>
                  <a:pt x="11" y="18"/>
                  <a:pt x="9" y="17"/>
                  <a:pt x="7" y="16"/>
                </a:cubicBezTo>
                <a:cubicBezTo>
                  <a:pt x="5" y="16"/>
                  <a:pt x="4" y="15"/>
                  <a:pt x="3" y="13"/>
                </a:cubicBezTo>
                <a:cubicBezTo>
                  <a:pt x="0" y="10"/>
                  <a:pt x="1" y="6"/>
                  <a:pt x="4" y="4"/>
                </a:cubicBezTo>
                <a:cubicBezTo>
                  <a:pt x="7" y="2"/>
                  <a:pt x="11" y="0"/>
                  <a:pt x="14" y="0"/>
                </a:cubicBezTo>
                <a:cubicBezTo>
                  <a:pt x="16" y="0"/>
                  <a:pt x="17" y="0"/>
                  <a:pt x="19" y="0"/>
                </a:cubicBezTo>
                <a:cubicBezTo>
                  <a:pt x="20" y="0"/>
                  <a:pt x="22" y="0"/>
                  <a:pt x="23" y="0"/>
                </a:cubicBezTo>
                <a:cubicBezTo>
                  <a:pt x="25" y="0"/>
                  <a:pt x="26" y="0"/>
                  <a:pt x="26" y="2"/>
                </a:cubicBezTo>
                <a:cubicBezTo>
                  <a:pt x="26" y="2"/>
                  <a:pt x="26" y="2"/>
                  <a:pt x="26" y="3"/>
                </a:cubicBezTo>
                <a:close/>
                <a:moveTo>
                  <a:pt x="15" y="10"/>
                </a:moveTo>
                <a:cubicBezTo>
                  <a:pt x="14" y="10"/>
                  <a:pt x="13" y="9"/>
                  <a:pt x="12" y="8"/>
                </a:cubicBezTo>
                <a:cubicBezTo>
                  <a:pt x="12" y="8"/>
                  <a:pt x="11" y="9"/>
                  <a:pt x="11" y="10"/>
                </a:cubicBezTo>
                <a:cubicBezTo>
                  <a:pt x="12" y="10"/>
                  <a:pt x="14" y="11"/>
                  <a:pt x="15" y="1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91" name="Freeform 390"/>
          <p:cNvSpPr>
            <a:spLocks noEditPoints="1"/>
          </p:cNvSpPr>
          <p:nvPr/>
        </p:nvSpPr>
        <p:spPr bwMode="auto">
          <a:xfrm>
            <a:off x="10002838" y="3516313"/>
            <a:ext cx="71438" cy="46038"/>
          </a:xfrm>
          <a:custGeom>
            <a:gdLst>
              <a:gd fmla="*/ 19 w 29" name="T0"/>
              <a:gd fmla="*/ 1 h 19" name="T1"/>
              <a:gd fmla="*/ 21 w 29" name="T2"/>
              <a:gd fmla="*/ 1 h 19" name="T3"/>
              <a:gd fmla="*/ 23 w 29" name="T4"/>
              <a:gd fmla="*/ 2 h 19" name="T5"/>
              <a:gd fmla="*/ 24 w 29" name="T6"/>
              <a:gd fmla="*/ 3 h 19" name="T7"/>
              <a:gd fmla="*/ 28 w 29" name="T8"/>
              <a:gd fmla="*/ 6 h 19" name="T9"/>
              <a:gd fmla="*/ 28 w 29" name="T10"/>
              <a:gd fmla="*/ 11 h 19" name="T11"/>
              <a:gd fmla="*/ 27 w 29" name="T12"/>
              <a:gd fmla="*/ 14 h 19" name="T13"/>
              <a:gd fmla="*/ 22 w 29" name="T14"/>
              <a:gd fmla="*/ 18 h 19" name="T15"/>
              <a:gd fmla="*/ 18 w 29" name="T16"/>
              <a:gd fmla="*/ 19 h 19" name="T17"/>
              <a:gd fmla="*/ 10 w 29" name="T18"/>
              <a:gd fmla="*/ 19 h 19" name="T19"/>
              <a:gd fmla="*/ 5 w 29" name="T20"/>
              <a:gd fmla="*/ 18 h 19" name="T21"/>
              <a:gd fmla="*/ 1 w 29" name="T22"/>
              <a:gd fmla="*/ 14 h 19" name="T23"/>
              <a:gd fmla="*/ 1 w 29" name="T24"/>
              <a:gd fmla="*/ 8 h 19" name="T25"/>
              <a:gd fmla="*/ 5 w 29" name="T26"/>
              <a:gd fmla="*/ 4 h 19" name="T27"/>
              <a:gd fmla="*/ 11 w 29" name="T28"/>
              <a:gd fmla="*/ 2 h 19" name="T29"/>
              <a:gd fmla="*/ 19 w 29" name="T30"/>
              <a:gd fmla="*/ 0 h 19" name="T31"/>
              <a:gd fmla="*/ 19 w 29" name="T32"/>
              <a:gd fmla="*/ 1 h 19" name="T33"/>
              <a:gd fmla="*/ 25 w 29" name="T34"/>
              <a:gd fmla="*/ 11 h 19" name="T35"/>
              <a:gd fmla="*/ 23 w 29" name="T36"/>
              <a:gd fmla="*/ 11 h 19" name="T37"/>
              <a:gd fmla="*/ 22 w 29" name="T38"/>
              <a:gd fmla="*/ 12 h 19" name="T39"/>
              <a:gd fmla="*/ 15 w 29" name="T40"/>
              <a:gd fmla="*/ 15 h 19" name="T41"/>
              <a:gd fmla="*/ 11 w 29" name="T42"/>
              <a:gd fmla="*/ 15 h 19" name="T43"/>
              <a:gd fmla="*/ 16 w 29" name="T44"/>
              <a:gd fmla="*/ 16 h 19" name="T45"/>
              <a:gd fmla="*/ 22 w 29" name="T46"/>
              <a:gd fmla="*/ 14 h 19" name="T47"/>
              <a:gd fmla="*/ 24 w 29" name="T48"/>
              <a:gd fmla="*/ 12 h 19" name="T49"/>
              <a:gd fmla="*/ 25 w 29" name="T50"/>
              <a:gd fmla="*/ 11 h 19" name="T51"/>
              <a:gd fmla="*/ 15 w 29" name="T52"/>
              <a:gd fmla="*/ 12 h 19" name="T53"/>
              <a:gd fmla="*/ 19 w 29" name="T54"/>
              <a:gd fmla="*/ 10 h 19" name="T55"/>
              <a:gd fmla="*/ 16 w 29" name="T56"/>
              <a:gd fmla="*/ 9 h 19" name="T57"/>
              <a:gd fmla="*/ 15 w 29" name="T58"/>
              <a:gd fmla="*/ 12 h 19" name="T59"/>
              <a:gd fmla="*/ 8 w 29" name="T60"/>
              <a:gd fmla="*/ 7 h 19" name="T61"/>
              <a:gd fmla="*/ 5 w 29" name="T62"/>
              <a:gd fmla="*/ 8 h 19" name="T63"/>
              <a:gd fmla="*/ 6 w 29" name="T64"/>
              <a:gd fmla="*/ 13 h 19" name="T65"/>
              <a:gd fmla="*/ 6 w 29" name="T66"/>
              <a:gd fmla="*/ 10 h 19" name="T67"/>
              <a:gd fmla="*/ 8 w 29" name="T68"/>
              <a:gd fmla="*/ 7 h 19" name="T69"/>
              <a:gd fmla="*/ 10 w 29" name="T70"/>
              <a:gd fmla="*/ 10 h 19" name="T71"/>
              <a:gd fmla="*/ 11 w 29" name="T72"/>
              <a:gd fmla="*/ 11 h 19" name="T73"/>
              <a:gd fmla="*/ 10 w 29" name="T74"/>
              <a:gd fmla="*/ 10 h 19"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 w="28">
                <a:moveTo>
                  <a:pt x="19" y="1"/>
                </a:moveTo>
                <a:cubicBezTo>
                  <a:pt x="20" y="1"/>
                  <a:pt x="20" y="1"/>
                  <a:pt x="21" y="1"/>
                </a:cubicBezTo>
                <a:cubicBezTo>
                  <a:pt x="22" y="1"/>
                  <a:pt x="22" y="1"/>
                  <a:pt x="23" y="2"/>
                </a:cubicBezTo>
                <a:cubicBezTo>
                  <a:pt x="23" y="3"/>
                  <a:pt x="23" y="3"/>
                  <a:pt x="24" y="3"/>
                </a:cubicBezTo>
                <a:cubicBezTo>
                  <a:pt x="25" y="4"/>
                  <a:pt x="27" y="5"/>
                  <a:pt x="28" y="6"/>
                </a:cubicBezTo>
                <a:cubicBezTo>
                  <a:pt x="29" y="7"/>
                  <a:pt x="29" y="9"/>
                  <a:pt x="28" y="11"/>
                </a:cubicBezTo>
                <a:cubicBezTo>
                  <a:pt x="28" y="12"/>
                  <a:pt x="28" y="13"/>
                  <a:pt x="27" y="14"/>
                </a:cubicBezTo>
                <a:cubicBezTo>
                  <a:pt x="26" y="16"/>
                  <a:pt x="24" y="18"/>
                  <a:pt x="22" y="18"/>
                </a:cubicBezTo>
                <a:cubicBezTo>
                  <a:pt x="20" y="18"/>
                  <a:pt x="19" y="19"/>
                  <a:pt x="18" y="19"/>
                </a:cubicBezTo>
                <a:cubicBezTo>
                  <a:pt x="15" y="19"/>
                  <a:pt x="13" y="19"/>
                  <a:pt x="10" y="19"/>
                </a:cubicBezTo>
                <a:cubicBezTo>
                  <a:pt x="9" y="19"/>
                  <a:pt x="7" y="18"/>
                  <a:pt x="5" y="18"/>
                </a:cubicBezTo>
                <a:cubicBezTo>
                  <a:pt x="4" y="17"/>
                  <a:pt x="2" y="16"/>
                  <a:pt x="1" y="14"/>
                </a:cubicBezTo>
                <a:cubicBezTo>
                  <a:pt x="0" y="12"/>
                  <a:pt x="0" y="10"/>
                  <a:pt x="1" y="8"/>
                </a:cubicBezTo>
                <a:cubicBezTo>
                  <a:pt x="2" y="7"/>
                  <a:pt x="3" y="5"/>
                  <a:pt x="5" y="4"/>
                </a:cubicBezTo>
                <a:cubicBezTo>
                  <a:pt x="7" y="3"/>
                  <a:pt x="9" y="2"/>
                  <a:pt x="11" y="2"/>
                </a:cubicBezTo>
                <a:cubicBezTo>
                  <a:pt x="14" y="1"/>
                  <a:pt x="16" y="1"/>
                  <a:pt x="19" y="0"/>
                </a:cubicBezTo>
                <a:cubicBezTo>
                  <a:pt x="19" y="1"/>
                  <a:pt x="19" y="1"/>
                  <a:pt x="19" y="1"/>
                </a:cubicBezTo>
                <a:close/>
                <a:moveTo>
                  <a:pt x="25" y="11"/>
                </a:moveTo>
                <a:cubicBezTo>
                  <a:pt x="24" y="11"/>
                  <a:pt x="24" y="11"/>
                  <a:pt x="23" y="11"/>
                </a:cubicBezTo>
                <a:cubicBezTo>
                  <a:pt x="22" y="11"/>
                  <a:pt x="22" y="12"/>
                  <a:pt x="22" y="12"/>
                </a:cubicBezTo>
                <a:cubicBezTo>
                  <a:pt x="20" y="14"/>
                  <a:pt x="18" y="15"/>
                  <a:pt x="15" y="15"/>
                </a:cubicBezTo>
                <a:cubicBezTo>
                  <a:pt x="14" y="15"/>
                  <a:pt x="12" y="15"/>
                  <a:pt x="11" y="15"/>
                </a:cubicBezTo>
                <a:cubicBezTo>
                  <a:pt x="13" y="16"/>
                  <a:pt x="14" y="17"/>
                  <a:pt x="16" y="16"/>
                </a:cubicBezTo>
                <a:cubicBezTo>
                  <a:pt x="18" y="16"/>
                  <a:pt x="20" y="15"/>
                  <a:pt x="22" y="14"/>
                </a:cubicBezTo>
                <a:cubicBezTo>
                  <a:pt x="23" y="14"/>
                  <a:pt x="24" y="13"/>
                  <a:pt x="24" y="12"/>
                </a:cubicBezTo>
                <a:cubicBezTo>
                  <a:pt x="25" y="12"/>
                  <a:pt x="25" y="11"/>
                  <a:pt x="25" y="11"/>
                </a:cubicBezTo>
                <a:close/>
                <a:moveTo>
                  <a:pt x="15" y="12"/>
                </a:moveTo>
                <a:cubicBezTo>
                  <a:pt x="16" y="12"/>
                  <a:pt x="18" y="12"/>
                  <a:pt x="19" y="10"/>
                </a:cubicBezTo>
                <a:cubicBezTo>
                  <a:pt x="18" y="9"/>
                  <a:pt x="17" y="9"/>
                  <a:pt x="16" y="9"/>
                </a:cubicBezTo>
                <a:cubicBezTo>
                  <a:pt x="16" y="10"/>
                  <a:pt x="15" y="11"/>
                  <a:pt x="15" y="12"/>
                </a:cubicBezTo>
                <a:close/>
                <a:moveTo>
                  <a:pt x="8" y="7"/>
                </a:moveTo>
                <a:cubicBezTo>
                  <a:pt x="7" y="7"/>
                  <a:pt x="6" y="8"/>
                  <a:pt x="5" y="8"/>
                </a:cubicBezTo>
                <a:cubicBezTo>
                  <a:pt x="4" y="10"/>
                  <a:pt x="4" y="11"/>
                  <a:pt x="6" y="13"/>
                </a:cubicBezTo>
                <a:cubicBezTo>
                  <a:pt x="5" y="11"/>
                  <a:pt x="6" y="10"/>
                  <a:pt x="6" y="10"/>
                </a:cubicBezTo>
                <a:cubicBezTo>
                  <a:pt x="7" y="9"/>
                  <a:pt x="8" y="8"/>
                  <a:pt x="8" y="7"/>
                </a:cubicBezTo>
                <a:close/>
                <a:moveTo>
                  <a:pt x="10" y="10"/>
                </a:moveTo>
                <a:cubicBezTo>
                  <a:pt x="10" y="11"/>
                  <a:pt x="10" y="11"/>
                  <a:pt x="11" y="11"/>
                </a:cubicBezTo>
                <a:cubicBezTo>
                  <a:pt x="11" y="11"/>
                  <a:pt x="10" y="11"/>
                  <a:pt x="10" y="1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92" name="Freeform 391"/>
          <p:cNvSpPr>
            <a:spLocks noEditPoints="1"/>
          </p:cNvSpPr>
          <p:nvPr/>
        </p:nvSpPr>
        <p:spPr bwMode="auto">
          <a:xfrm>
            <a:off x="9355138" y="1590676"/>
            <a:ext cx="700088" cy="541338"/>
          </a:xfrm>
          <a:custGeom>
            <a:gdLst>
              <a:gd fmla="*/ 204 w 283" name="T0"/>
              <a:gd fmla="*/ 50 h 219" name="T1"/>
              <a:gd fmla="*/ 238 w 283" name="T2"/>
              <a:gd fmla="*/ 215 h 219" name="T3"/>
              <a:gd fmla="*/ 30 w 283" name="T4"/>
              <a:gd fmla="*/ 112 h 219" name="T5"/>
              <a:gd fmla="*/ 259 w 283" name="T6"/>
              <a:gd fmla="*/ 121 h 219" name="T7"/>
              <a:gd fmla="*/ 214 w 283" name="T8"/>
              <a:gd fmla="*/ 145 h 219" name="T9"/>
              <a:gd fmla="*/ 157 w 283" name="T10"/>
              <a:gd fmla="*/ 147 h 219" name="T11"/>
              <a:gd fmla="*/ 107 w 283" name="T12"/>
              <a:gd fmla="*/ 151 h 219" name="T13"/>
              <a:gd fmla="*/ 237 w 283" name="T14"/>
              <a:gd fmla="*/ 174 h 219" name="T15"/>
              <a:gd fmla="*/ 236 w 283" name="T16"/>
              <a:gd fmla="*/ 168 h 219" name="T17"/>
              <a:gd fmla="*/ 59 w 283" name="T18"/>
              <a:gd fmla="*/ 148 h 219" name="T19"/>
              <a:gd fmla="*/ 262 w 283" name="T20"/>
              <a:gd fmla="*/ 205 h 219" name="T21"/>
              <a:gd fmla="*/ 25 w 283" name="T22"/>
              <a:gd fmla="*/ 208 h 219" name="T23"/>
              <a:gd fmla="*/ 236 w 283" name="T24"/>
              <a:gd fmla="*/ 136 h 219" name="T25"/>
              <a:gd fmla="*/ 238 w 283" name="T26"/>
              <a:gd fmla="*/ 135 h 219" name="T27"/>
              <a:gd fmla="*/ 28 w 283" name="T28"/>
              <a:gd fmla="*/ 184 h 219" name="T29"/>
              <a:gd fmla="*/ 149 w 283" name="T30"/>
              <a:gd fmla="*/ 128 h 219" name="T31"/>
              <a:gd fmla="*/ 26 w 283" name="T32"/>
              <a:gd fmla="*/ 132 h 219" name="T33"/>
              <a:gd fmla="*/ 143 w 283" name="T34"/>
              <a:gd fmla="*/ 141 h 219" name="T35"/>
              <a:gd fmla="*/ 233 w 283" name="T36"/>
              <a:gd fmla="*/ 179 h 219" name="T37"/>
              <a:gd fmla="*/ 34 w 283" name="T38"/>
              <a:gd fmla="*/ 176 h 219" name="T39"/>
              <a:gd fmla="*/ 14 w 283" name="T40"/>
              <a:gd fmla="*/ 170 h 219" name="T41"/>
              <a:gd fmla="*/ 254 w 283" name="T42"/>
              <a:gd fmla="*/ 131 h 219" name="T43"/>
              <a:gd fmla="*/ 3 w 283" name="T44"/>
              <a:gd fmla="*/ 164 h 219" name="T45"/>
              <a:gd fmla="*/ 80 w 283" name="T46"/>
              <a:gd fmla="*/ 177 h 219" name="T47"/>
              <a:gd fmla="*/ 159 w 283" name="T48"/>
              <a:gd fmla="*/ 194 h 219" name="T49"/>
              <a:gd fmla="*/ 193 w 283" name="T50"/>
              <a:gd fmla="*/ 116 h 219" name="T51"/>
              <a:gd fmla="*/ 99 w 283" name="T52"/>
              <a:gd fmla="*/ 128 h 219" name="T53"/>
              <a:gd fmla="*/ 199 w 283" name="T54"/>
              <a:gd fmla="*/ 110 h 219" name="T55"/>
              <a:gd fmla="*/ 6 w 283" name="T56"/>
              <a:gd fmla="*/ 143 h 219" name="T57"/>
              <a:gd fmla="*/ 169 w 283" name="T58"/>
              <a:gd fmla="*/ 138 h 219" name="T59"/>
              <a:gd fmla="*/ 15 w 283" name="T60"/>
              <a:gd fmla="*/ 179 h 219" name="T61"/>
              <a:gd fmla="*/ 126 w 283" name="T62"/>
              <a:gd fmla="*/ 119 h 219" name="T63"/>
              <a:gd fmla="*/ 201 w 283" name="T64"/>
              <a:gd fmla="*/ 200 h 219" name="T65"/>
              <a:gd fmla="*/ 44 w 283" name="T66"/>
              <a:gd fmla="*/ 187 h 219" name="T67"/>
              <a:gd fmla="*/ 185 w 283" name="T68"/>
              <a:gd fmla="*/ 193 h 219" name="T69"/>
              <a:gd fmla="*/ 217 w 283" name="T70"/>
              <a:gd fmla="*/ 142 h 219" name="T71"/>
              <a:gd fmla="*/ 63 w 283" name="T72"/>
              <a:gd fmla="*/ 180 h 219" name="T73"/>
              <a:gd fmla="*/ 128 w 283" name="T74"/>
              <a:gd fmla="*/ 144 h 219" name="T75"/>
              <a:gd fmla="*/ 24 w 283" name="T76"/>
              <a:gd fmla="*/ 152 h 219" name="T77"/>
              <a:gd fmla="*/ 205 w 283" name="T78"/>
              <a:gd fmla="*/ 115 h 219" name="T79"/>
              <a:gd fmla="*/ 86 w 283" name="T80"/>
              <a:gd fmla="*/ 201 h 219" name="T81"/>
              <a:gd fmla="*/ 218 w 283" name="T82"/>
              <a:gd fmla="*/ 183 h 219" name="T83"/>
              <a:gd fmla="*/ 229 w 283" name="T84"/>
              <a:gd fmla="*/ 150 h 219" name="T85"/>
              <a:gd fmla="*/ 118 w 283" name="T86"/>
              <a:gd fmla="*/ 191 h 219" name="T87"/>
              <a:gd fmla="*/ 198 w 283" name="T88"/>
              <a:gd fmla="*/ 26 h 219" name="T89"/>
              <a:gd fmla="*/ 170 w 283" name="T90"/>
              <a:gd fmla="*/ 197 h 219" name="T91"/>
              <a:gd fmla="*/ 218 w 283" name="T92"/>
              <a:gd fmla="*/ 193 h 219" name="T93"/>
              <a:gd fmla="*/ 181 w 283" name="T94"/>
              <a:gd fmla="*/ 188 h 219" name="T95"/>
              <a:gd fmla="*/ 134 w 283" name="T96"/>
              <a:gd fmla="*/ 140 h 219" name="T97"/>
              <a:gd fmla="*/ 73 w 283" name="T98"/>
              <a:gd fmla="*/ 148 h 219" name="T99"/>
              <a:gd fmla="*/ 57 w 283" name="T100"/>
              <a:gd fmla="*/ 194 h 219" name="T101"/>
              <a:gd fmla="*/ 47 w 283" name="T102"/>
              <a:gd fmla="*/ 194 h 219" name="T103"/>
              <a:gd fmla="*/ 130 w 283" name="T104"/>
              <a:gd fmla="*/ 172 h 219" name="T105"/>
              <a:gd fmla="*/ 189 w 283" name="T106"/>
              <a:gd fmla="*/ 14 h 219" name="T107"/>
              <a:gd fmla="*/ 120 w 283" name="T108"/>
              <a:gd fmla="*/ 195 h 219" name="T109"/>
              <a:gd fmla="*/ 166 w 283" name="T110"/>
              <a:gd fmla="*/ 180 h 219" name="T111"/>
              <a:gd fmla="*/ 218 w 283" name="T112"/>
              <a:gd fmla="*/ 176 h 219" name="T113"/>
              <a:gd fmla="*/ 218 w 283" name="T114"/>
              <a:gd fmla="*/ 162 h 219" name="T115"/>
              <a:gd fmla="*/ 217 w 283" name="T116"/>
              <a:gd fmla="*/ 130 h 219" name="T117"/>
              <a:gd fmla="*/ 103 w 283" name="T118"/>
              <a:gd fmla="*/ 192 h 21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19" w="283">
                <a:moveTo>
                  <a:pt x="192" y="110"/>
                </a:moveTo>
                <a:cubicBezTo>
                  <a:pt x="192" y="87"/>
                  <a:pt x="192" y="65"/>
                  <a:pt x="192" y="42"/>
                </a:cubicBezTo>
                <a:cubicBezTo>
                  <a:pt x="192" y="42"/>
                  <a:pt x="192" y="41"/>
                  <a:pt x="192" y="41"/>
                </a:cubicBezTo>
                <a:cubicBezTo>
                  <a:pt x="189" y="40"/>
                  <a:pt x="186" y="39"/>
                  <a:pt x="183" y="37"/>
                </a:cubicBezTo>
                <a:cubicBezTo>
                  <a:pt x="179" y="34"/>
                  <a:pt x="176" y="30"/>
                  <a:pt x="175" y="25"/>
                </a:cubicBezTo>
                <a:cubicBezTo>
                  <a:pt x="175" y="23"/>
                  <a:pt x="175" y="21"/>
                  <a:pt x="175" y="19"/>
                </a:cubicBezTo>
                <a:cubicBezTo>
                  <a:pt x="176" y="16"/>
                  <a:pt x="177" y="13"/>
                  <a:pt x="179" y="10"/>
                </a:cubicBezTo>
                <a:cubicBezTo>
                  <a:pt x="182" y="5"/>
                  <a:pt x="188" y="2"/>
                  <a:pt x="194" y="1"/>
                </a:cubicBezTo>
                <a:cubicBezTo>
                  <a:pt x="197" y="0"/>
                  <a:pt x="200" y="1"/>
                  <a:pt x="203" y="2"/>
                </a:cubicBezTo>
                <a:cubicBezTo>
                  <a:pt x="205" y="2"/>
                  <a:pt x="207" y="3"/>
                  <a:pt x="209" y="3"/>
                </a:cubicBezTo>
                <a:cubicBezTo>
                  <a:pt x="212" y="4"/>
                  <a:pt x="215" y="6"/>
                  <a:pt x="218" y="9"/>
                </a:cubicBezTo>
                <a:cubicBezTo>
                  <a:pt x="221" y="13"/>
                  <a:pt x="222" y="17"/>
                  <a:pt x="221" y="22"/>
                </a:cubicBezTo>
                <a:cubicBezTo>
                  <a:pt x="221" y="24"/>
                  <a:pt x="220" y="27"/>
                  <a:pt x="219" y="29"/>
                </a:cubicBezTo>
                <a:cubicBezTo>
                  <a:pt x="217" y="34"/>
                  <a:pt x="213" y="38"/>
                  <a:pt x="209" y="40"/>
                </a:cubicBezTo>
                <a:cubicBezTo>
                  <a:pt x="207" y="41"/>
                  <a:pt x="206" y="42"/>
                  <a:pt x="204" y="43"/>
                </a:cubicBezTo>
                <a:cubicBezTo>
                  <a:pt x="204" y="45"/>
                  <a:pt x="204" y="48"/>
                  <a:pt x="204" y="50"/>
                </a:cubicBezTo>
                <a:cubicBezTo>
                  <a:pt x="204" y="59"/>
                  <a:pt x="205" y="69"/>
                  <a:pt x="205" y="78"/>
                </a:cubicBezTo>
                <a:cubicBezTo>
                  <a:pt x="205" y="85"/>
                  <a:pt x="206" y="91"/>
                  <a:pt x="206" y="97"/>
                </a:cubicBezTo>
                <a:cubicBezTo>
                  <a:pt x="206" y="101"/>
                  <a:pt x="207" y="105"/>
                  <a:pt x="208" y="110"/>
                </a:cubicBezTo>
                <a:cubicBezTo>
                  <a:pt x="208" y="110"/>
                  <a:pt x="208" y="110"/>
                  <a:pt x="208" y="110"/>
                </a:cubicBezTo>
                <a:cubicBezTo>
                  <a:pt x="209" y="110"/>
                  <a:pt x="209" y="110"/>
                  <a:pt x="210" y="110"/>
                </a:cubicBezTo>
                <a:cubicBezTo>
                  <a:pt x="219" y="111"/>
                  <a:pt x="228" y="111"/>
                  <a:pt x="238" y="111"/>
                </a:cubicBezTo>
                <a:cubicBezTo>
                  <a:pt x="247" y="111"/>
                  <a:pt x="256" y="113"/>
                  <a:pt x="265" y="116"/>
                </a:cubicBezTo>
                <a:cubicBezTo>
                  <a:pt x="267" y="116"/>
                  <a:pt x="269" y="117"/>
                  <a:pt x="271" y="118"/>
                </a:cubicBezTo>
                <a:cubicBezTo>
                  <a:pt x="274" y="120"/>
                  <a:pt x="277" y="123"/>
                  <a:pt x="278" y="127"/>
                </a:cubicBezTo>
                <a:cubicBezTo>
                  <a:pt x="279" y="131"/>
                  <a:pt x="280" y="136"/>
                  <a:pt x="281" y="140"/>
                </a:cubicBezTo>
                <a:cubicBezTo>
                  <a:pt x="282" y="149"/>
                  <a:pt x="283" y="157"/>
                  <a:pt x="283" y="166"/>
                </a:cubicBezTo>
                <a:cubicBezTo>
                  <a:pt x="282" y="173"/>
                  <a:pt x="282" y="180"/>
                  <a:pt x="280" y="187"/>
                </a:cubicBezTo>
                <a:cubicBezTo>
                  <a:pt x="279" y="192"/>
                  <a:pt x="278" y="196"/>
                  <a:pt x="275" y="200"/>
                </a:cubicBezTo>
                <a:cubicBezTo>
                  <a:pt x="272" y="205"/>
                  <a:pt x="268" y="209"/>
                  <a:pt x="262" y="210"/>
                </a:cubicBezTo>
                <a:cubicBezTo>
                  <a:pt x="258" y="212"/>
                  <a:pt x="253" y="213"/>
                  <a:pt x="249" y="214"/>
                </a:cubicBezTo>
                <a:cubicBezTo>
                  <a:pt x="245" y="215"/>
                  <a:pt x="242" y="215"/>
                  <a:pt x="238" y="215"/>
                </a:cubicBezTo>
                <a:cubicBezTo>
                  <a:pt x="220" y="215"/>
                  <a:pt x="203" y="215"/>
                  <a:pt x="185" y="215"/>
                </a:cubicBezTo>
                <a:cubicBezTo>
                  <a:pt x="171" y="215"/>
                  <a:pt x="157" y="215"/>
                  <a:pt x="143" y="216"/>
                </a:cubicBezTo>
                <a:cubicBezTo>
                  <a:pt x="137" y="217"/>
                  <a:pt x="131" y="217"/>
                  <a:pt x="126" y="218"/>
                </a:cubicBezTo>
                <a:cubicBezTo>
                  <a:pt x="114" y="218"/>
                  <a:pt x="102" y="219"/>
                  <a:pt x="91" y="219"/>
                </a:cubicBezTo>
                <a:cubicBezTo>
                  <a:pt x="80" y="219"/>
                  <a:pt x="70" y="219"/>
                  <a:pt x="60" y="218"/>
                </a:cubicBezTo>
                <a:cubicBezTo>
                  <a:pt x="51" y="218"/>
                  <a:pt x="42" y="217"/>
                  <a:pt x="33" y="214"/>
                </a:cubicBezTo>
                <a:cubicBezTo>
                  <a:pt x="29" y="214"/>
                  <a:pt x="26" y="212"/>
                  <a:pt x="23" y="211"/>
                </a:cubicBezTo>
                <a:cubicBezTo>
                  <a:pt x="20" y="210"/>
                  <a:pt x="17" y="208"/>
                  <a:pt x="15" y="206"/>
                </a:cubicBezTo>
                <a:cubicBezTo>
                  <a:pt x="14" y="205"/>
                  <a:pt x="13" y="205"/>
                  <a:pt x="13" y="204"/>
                </a:cubicBezTo>
                <a:cubicBezTo>
                  <a:pt x="9" y="202"/>
                  <a:pt x="5" y="200"/>
                  <a:pt x="3" y="195"/>
                </a:cubicBezTo>
                <a:cubicBezTo>
                  <a:pt x="2" y="193"/>
                  <a:pt x="1" y="191"/>
                  <a:pt x="1" y="188"/>
                </a:cubicBezTo>
                <a:cubicBezTo>
                  <a:pt x="0" y="185"/>
                  <a:pt x="0" y="182"/>
                  <a:pt x="0" y="179"/>
                </a:cubicBezTo>
                <a:cubicBezTo>
                  <a:pt x="0" y="167"/>
                  <a:pt x="0" y="155"/>
                  <a:pt x="2" y="143"/>
                </a:cubicBezTo>
                <a:cubicBezTo>
                  <a:pt x="3" y="139"/>
                  <a:pt x="4" y="135"/>
                  <a:pt x="6" y="130"/>
                </a:cubicBezTo>
                <a:cubicBezTo>
                  <a:pt x="9" y="124"/>
                  <a:pt x="14" y="119"/>
                  <a:pt x="20" y="115"/>
                </a:cubicBezTo>
                <a:cubicBezTo>
                  <a:pt x="23" y="114"/>
                  <a:pt x="27" y="113"/>
                  <a:pt x="30" y="112"/>
                </a:cubicBezTo>
                <a:cubicBezTo>
                  <a:pt x="31" y="111"/>
                  <a:pt x="31" y="111"/>
                  <a:pt x="32" y="110"/>
                </a:cubicBezTo>
                <a:cubicBezTo>
                  <a:pt x="32" y="110"/>
                  <a:pt x="33" y="109"/>
                  <a:pt x="34" y="109"/>
                </a:cubicBezTo>
                <a:cubicBezTo>
                  <a:pt x="40" y="108"/>
                  <a:pt x="46" y="108"/>
                  <a:pt x="52" y="108"/>
                </a:cubicBezTo>
                <a:cubicBezTo>
                  <a:pt x="61" y="109"/>
                  <a:pt x="70" y="109"/>
                  <a:pt x="80" y="109"/>
                </a:cubicBezTo>
                <a:cubicBezTo>
                  <a:pt x="88" y="110"/>
                  <a:pt x="97" y="110"/>
                  <a:pt x="106" y="111"/>
                </a:cubicBezTo>
                <a:cubicBezTo>
                  <a:pt x="108" y="111"/>
                  <a:pt x="111" y="111"/>
                  <a:pt x="114" y="111"/>
                </a:cubicBezTo>
                <a:cubicBezTo>
                  <a:pt x="132" y="111"/>
                  <a:pt x="151" y="111"/>
                  <a:pt x="169" y="111"/>
                </a:cubicBezTo>
                <a:cubicBezTo>
                  <a:pt x="177" y="111"/>
                  <a:pt x="184" y="111"/>
                  <a:pt x="192" y="110"/>
                </a:cubicBezTo>
                <a:close/>
                <a:moveTo>
                  <a:pt x="243" y="117"/>
                </a:moveTo>
                <a:cubicBezTo>
                  <a:pt x="242" y="117"/>
                  <a:pt x="241" y="117"/>
                  <a:pt x="241" y="117"/>
                </a:cubicBezTo>
                <a:cubicBezTo>
                  <a:pt x="241" y="117"/>
                  <a:pt x="241" y="117"/>
                  <a:pt x="241" y="117"/>
                </a:cubicBezTo>
                <a:cubicBezTo>
                  <a:pt x="241" y="117"/>
                  <a:pt x="242" y="117"/>
                  <a:pt x="243" y="117"/>
                </a:cubicBezTo>
                <a:cubicBezTo>
                  <a:pt x="243" y="117"/>
                  <a:pt x="243" y="117"/>
                  <a:pt x="244" y="117"/>
                </a:cubicBezTo>
                <a:cubicBezTo>
                  <a:pt x="246" y="118"/>
                  <a:pt x="249" y="118"/>
                  <a:pt x="252" y="119"/>
                </a:cubicBezTo>
                <a:cubicBezTo>
                  <a:pt x="254" y="120"/>
                  <a:pt x="256" y="121"/>
                  <a:pt x="258" y="120"/>
                </a:cubicBezTo>
                <a:cubicBezTo>
                  <a:pt x="258" y="120"/>
                  <a:pt x="259" y="121"/>
                  <a:pt x="259" y="121"/>
                </a:cubicBezTo>
                <a:cubicBezTo>
                  <a:pt x="263" y="121"/>
                  <a:pt x="266" y="123"/>
                  <a:pt x="269" y="125"/>
                </a:cubicBezTo>
                <a:cubicBezTo>
                  <a:pt x="269" y="125"/>
                  <a:pt x="269" y="126"/>
                  <a:pt x="270" y="126"/>
                </a:cubicBezTo>
                <a:cubicBezTo>
                  <a:pt x="272" y="126"/>
                  <a:pt x="272" y="127"/>
                  <a:pt x="273" y="128"/>
                </a:cubicBezTo>
                <a:cubicBezTo>
                  <a:pt x="274" y="130"/>
                  <a:pt x="274" y="131"/>
                  <a:pt x="275" y="133"/>
                </a:cubicBezTo>
                <a:cubicBezTo>
                  <a:pt x="275" y="134"/>
                  <a:pt x="275" y="134"/>
                  <a:pt x="276" y="135"/>
                </a:cubicBezTo>
                <a:cubicBezTo>
                  <a:pt x="276" y="131"/>
                  <a:pt x="275" y="128"/>
                  <a:pt x="272" y="126"/>
                </a:cubicBezTo>
                <a:cubicBezTo>
                  <a:pt x="270" y="124"/>
                  <a:pt x="268" y="123"/>
                  <a:pt x="266" y="122"/>
                </a:cubicBezTo>
                <a:cubicBezTo>
                  <a:pt x="262" y="120"/>
                  <a:pt x="258" y="119"/>
                  <a:pt x="254" y="118"/>
                </a:cubicBezTo>
                <a:cubicBezTo>
                  <a:pt x="250" y="117"/>
                  <a:pt x="246" y="117"/>
                  <a:pt x="243" y="117"/>
                </a:cubicBezTo>
                <a:close/>
                <a:moveTo>
                  <a:pt x="214" y="180"/>
                </a:moveTo>
                <a:cubicBezTo>
                  <a:pt x="214" y="180"/>
                  <a:pt x="214" y="179"/>
                  <a:pt x="214" y="179"/>
                </a:cubicBezTo>
                <a:cubicBezTo>
                  <a:pt x="215" y="175"/>
                  <a:pt x="215" y="171"/>
                  <a:pt x="215" y="167"/>
                </a:cubicBezTo>
                <a:cubicBezTo>
                  <a:pt x="215" y="162"/>
                  <a:pt x="214" y="157"/>
                  <a:pt x="214" y="152"/>
                </a:cubicBezTo>
                <a:cubicBezTo>
                  <a:pt x="214" y="151"/>
                  <a:pt x="214" y="150"/>
                  <a:pt x="213" y="149"/>
                </a:cubicBezTo>
                <a:cubicBezTo>
                  <a:pt x="213" y="148"/>
                  <a:pt x="213" y="147"/>
                  <a:pt x="213" y="146"/>
                </a:cubicBezTo>
                <a:cubicBezTo>
                  <a:pt x="213" y="146"/>
                  <a:pt x="214" y="146"/>
                  <a:pt x="214" y="145"/>
                </a:cubicBezTo>
                <a:cubicBezTo>
                  <a:pt x="212" y="144"/>
                  <a:pt x="211" y="144"/>
                  <a:pt x="209" y="144"/>
                </a:cubicBezTo>
                <a:cubicBezTo>
                  <a:pt x="209" y="145"/>
                  <a:pt x="209" y="145"/>
                  <a:pt x="209" y="146"/>
                </a:cubicBezTo>
                <a:cubicBezTo>
                  <a:pt x="208" y="148"/>
                  <a:pt x="206" y="148"/>
                  <a:pt x="205" y="147"/>
                </a:cubicBezTo>
                <a:cubicBezTo>
                  <a:pt x="203" y="146"/>
                  <a:pt x="201" y="146"/>
                  <a:pt x="199" y="145"/>
                </a:cubicBezTo>
                <a:cubicBezTo>
                  <a:pt x="197" y="145"/>
                  <a:pt x="194" y="145"/>
                  <a:pt x="192" y="145"/>
                </a:cubicBezTo>
                <a:cubicBezTo>
                  <a:pt x="191" y="145"/>
                  <a:pt x="190" y="146"/>
                  <a:pt x="190" y="146"/>
                </a:cubicBezTo>
                <a:cubicBezTo>
                  <a:pt x="190" y="146"/>
                  <a:pt x="189" y="147"/>
                  <a:pt x="189" y="147"/>
                </a:cubicBezTo>
                <a:cubicBezTo>
                  <a:pt x="189" y="157"/>
                  <a:pt x="188" y="167"/>
                  <a:pt x="188" y="177"/>
                </a:cubicBezTo>
                <a:cubicBezTo>
                  <a:pt x="188" y="177"/>
                  <a:pt x="189" y="178"/>
                  <a:pt x="189" y="178"/>
                </a:cubicBezTo>
                <a:cubicBezTo>
                  <a:pt x="189" y="180"/>
                  <a:pt x="189" y="180"/>
                  <a:pt x="191" y="180"/>
                </a:cubicBezTo>
                <a:cubicBezTo>
                  <a:pt x="191" y="180"/>
                  <a:pt x="191" y="180"/>
                  <a:pt x="192" y="180"/>
                </a:cubicBezTo>
                <a:cubicBezTo>
                  <a:pt x="199" y="181"/>
                  <a:pt x="206" y="181"/>
                  <a:pt x="213" y="180"/>
                </a:cubicBezTo>
                <a:cubicBezTo>
                  <a:pt x="213" y="180"/>
                  <a:pt x="213" y="180"/>
                  <a:pt x="214" y="180"/>
                </a:cubicBezTo>
                <a:close/>
                <a:moveTo>
                  <a:pt x="162" y="146"/>
                </a:moveTo>
                <a:cubicBezTo>
                  <a:pt x="161" y="147"/>
                  <a:pt x="161" y="147"/>
                  <a:pt x="160" y="147"/>
                </a:cubicBezTo>
                <a:cubicBezTo>
                  <a:pt x="159" y="148"/>
                  <a:pt x="158" y="148"/>
                  <a:pt x="157" y="147"/>
                </a:cubicBezTo>
                <a:cubicBezTo>
                  <a:pt x="157" y="147"/>
                  <a:pt x="157" y="147"/>
                  <a:pt x="156" y="146"/>
                </a:cubicBezTo>
                <a:cubicBezTo>
                  <a:pt x="155" y="146"/>
                  <a:pt x="153" y="145"/>
                  <a:pt x="152" y="145"/>
                </a:cubicBezTo>
                <a:cubicBezTo>
                  <a:pt x="147" y="145"/>
                  <a:pt x="142" y="145"/>
                  <a:pt x="137" y="145"/>
                </a:cubicBezTo>
                <a:cubicBezTo>
                  <a:pt x="136" y="145"/>
                  <a:pt x="136" y="145"/>
                  <a:pt x="136" y="145"/>
                </a:cubicBezTo>
                <a:cubicBezTo>
                  <a:pt x="135" y="155"/>
                  <a:pt x="136" y="166"/>
                  <a:pt x="135" y="176"/>
                </a:cubicBezTo>
                <a:cubicBezTo>
                  <a:pt x="140" y="177"/>
                  <a:pt x="159" y="177"/>
                  <a:pt x="163" y="176"/>
                </a:cubicBezTo>
                <a:cubicBezTo>
                  <a:pt x="163" y="175"/>
                  <a:pt x="163" y="174"/>
                  <a:pt x="163" y="174"/>
                </a:cubicBezTo>
                <a:cubicBezTo>
                  <a:pt x="163" y="172"/>
                  <a:pt x="163" y="170"/>
                  <a:pt x="162" y="168"/>
                </a:cubicBezTo>
                <a:cubicBezTo>
                  <a:pt x="161" y="163"/>
                  <a:pt x="160" y="158"/>
                  <a:pt x="159" y="153"/>
                </a:cubicBezTo>
                <a:cubicBezTo>
                  <a:pt x="158" y="151"/>
                  <a:pt x="159" y="149"/>
                  <a:pt x="161" y="148"/>
                </a:cubicBezTo>
                <a:cubicBezTo>
                  <a:pt x="161" y="148"/>
                  <a:pt x="162" y="148"/>
                  <a:pt x="162" y="148"/>
                </a:cubicBezTo>
                <a:cubicBezTo>
                  <a:pt x="162" y="147"/>
                  <a:pt x="162" y="147"/>
                  <a:pt x="162" y="146"/>
                </a:cubicBezTo>
                <a:close/>
                <a:moveTo>
                  <a:pt x="108" y="175"/>
                </a:moveTo>
                <a:cubicBezTo>
                  <a:pt x="108" y="175"/>
                  <a:pt x="108" y="175"/>
                  <a:pt x="108" y="175"/>
                </a:cubicBezTo>
                <a:cubicBezTo>
                  <a:pt x="108" y="172"/>
                  <a:pt x="109" y="169"/>
                  <a:pt x="109" y="166"/>
                </a:cubicBezTo>
                <a:cubicBezTo>
                  <a:pt x="108" y="161"/>
                  <a:pt x="108" y="156"/>
                  <a:pt x="107" y="151"/>
                </a:cubicBezTo>
                <a:cubicBezTo>
                  <a:pt x="107" y="148"/>
                  <a:pt x="108" y="147"/>
                  <a:pt x="111" y="147"/>
                </a:cubicBezTo>
                <a:cubicBezTo>
                  <a:pt x="111" y="147"/>
                  <a:pt x="111" y="146"/>
                  <a:pt x="111" y="146"/>
                </a:cubicBezTo>
                <a:cubicBezTo>
                  <a:pt x="111" y="146"/>
                  <a:pt x="111" y="145"/>
                  <a:pt x="111" y="145"/>
                </a:cubicBezTo>
                <a:cubicBezTo>
                  <a:pt x="110" y="145"/>
                  <a:pt x="110" y="145"/>
                  <a:pt x="110" y="146"/>
                </a:cubicBezTo>
                <a:cubicBezTo>
                  <a:pt x="109" y="146"/>
                  <a:pt x="108" y="146"/>
                  <a:pt x="107" y="146"/>
                </a:cubicBezTo>
                <a:cubicBezTo>
                  <a:pt x="103" y="146"/>
                  <a:pt x="99" y="145"/>
                  <a:pt x="95" y="145"/>
                </a:cubicBezTo>
                <a:cubicBezTo>
                  <a:pt x="93" y="145"/>
                  <a:pt x="90" y="145"/>
                  <a:pt x="88" y="145"/>
                </a:cubicBezTo>
                <a:cubicBezTo>
                  <a:pt x="87" y="145"/>
                  <a:pt x="87" y="145"/>
                  <a:pt x="86" y="145"/>
                </a:cubicBezTo>
                <a:cubicBezTo>
                  <a:pt x="86" y="146"/>
                  <a:pt x="86" y="146"/>
                  <a:pt x="86" y="147"/>
                </a:cubicBezTo>
                <a:cubicBezTo>
                  <a:pt x="85" y="150"/>
                  <a:pt x="85" y="154"/>
                  <a:pt x="85" y="157"/>
                </a:cubicBezTo>
                <a:cubicBezTo>
                  <a:pt x="84" y="162"/>
                  <a:pt x="83" y="167"/>
                  <a:pt x="83" y="171"/>
                </a:cubicBezTo>
                <a:cubicBezTo>
                  <a:pt x="82" y="173"/>
                  <a:pt x="82" y="173"/>
                  <a:pt x="84" y="173"/>
                </a:cubicBezTo>
                <a:cubicBezTo>
                  <a:pt x="85" y="174"/>
                  <a:pt x="85" y="174"/>
                  <a:pt x="86" y="174"/>
                </a:cubicBezTo>
                <a:cubicBezTo>
                  <a:pt x="88" y="174"/>
                  <a:pt x="90" y="174"/>
                  <a:pt x="92" y="175"/>
                </a:cubicBezTo>
                <a:cubicBezTo>
                  <a:pt x="97" y="175"/>
                  <a:pt x="102" y="175"/>
                  <a:pt x="108" y="175"/>
                </a:cubicBezTo>
                <a:close/>
                <a:moveTo>
                  <a:pt x="237" y="174"/>
                </a:moveTo>
                <a:cubicBezTo>
                  <a:pt x="237" y="174"/>
                  <a:pt x="238" y="174"/>
                  <a:pt x="239" y="174"/>
                </a:cubicBezTo>
                <a:cubicBezTo>
                  <a:pt x="244" y="175"/>
                  <a:pt x="250" y="175"/>
                  <a:pt x="256" y="175"/>
                </a:cubicBezTo>
                <a:cubicBezTo>
                  <a:pt x="257" y="175"/>
                  <a:pt x="257" y="174"/>
                  <a:pt x="258" y="174"/>
                </a:cubicBezTo>
                <a:cubicBezTo>
                  <a:pt x="259" y="174"/>
                  <a:pt x="260" y="174"/>
                  <a:pt x="260" y="173"/>
                </a:cubicBezTo>
                <a:cubicBezTo>
                  <a:pt x="260" y="170"/>
                  <a:pt x="261" y="168"/>
                  <a:pt x="261" y="166"/>
                </a:cubicBezTo>
                <a:cubicBezTo>
                  <a:pt x="261" y="161"/>
                  <a:pt x="261" y="156"/>
                  <a:pt x="262" y="151"/>
                </a:cubicBezTo>
                <a:cubicBezTo>
                  <a:pt x="262" y="150"/>
                  <a:pt x="261" y="150"/>
                  <a:pt x="260" y="149"/>
                </a:cubicBezTo>
                <a:cubicBezTo>
                  <a:pt x="259" y="149"/>
                  <a:pt x="257" y="149"/>
                  <a:pt x="255" y="148"/>
                </a:cubicBezTo>
                <a:cubicBezTo>
                  <a:pt x="255" y="148"/>
                  <a:pt x="254" y="148"/>
                  <a:pt x="253" y="149"/>
                </a:cubicBezTo>
                <a:cubicBezTo>
                  <a:pt x="252" y="149"/>
                  <a:pt x="251" y="150"/>
                  <a:pt x="250" y="149"/>
                </a:cubicBezTo>
                <a:cubicBezTo>
                  <a:pt x="250" y="148"/>
                  <a:pt x="248" y="148"/>
                  <a:pt x="247" y="148"/>
                </a:cubicBezTo>
                <a:cubicBezTo>
                  <a:pt x="245" y="148"/>
                  <a:pt x="243" y="147"/>
                  <a:pt x="241" y="147"/>
                </a:cubicBezTo>
                <a:cubicBezTo>
                  <a:pt x="240" y="147"/>
                  <a:pt x="239" y="147"/>
                  <a:pt x="238" y="147"/>
                </a:cubicBezTo>
                <a:cubicBezTo>
                  <a:pt x="238" y="148"/>
                  <a:pt x="238" y="148"/>
                  <a:pt x="238" y="148"/>
                </a:cubicBezTo>
                <a:cubicBezTo>
                  <a:pt x="238" y="150"/>
                  <a:pt x="237" y="151"/>
                  <a:pt x="237" y="153"/>
                </a:cubicBezTo>
                <a:cubicBezTo>
                  <a:pt x="237" y="158"/>
                  <a:pt x="237" y="163"/>
                  <a:pt x="236" y="168"/>
                </a:cubicBezTo>
                <a:cubicBezTo>
                  <a:pt x="236" y="170"/>
                  <a:pt x="236" y="172"/>
                  <a:pt x="237" y="174"/>
                </a:cubicBezTo>
                <a:close/>
                <a:moveTo>
                  <a:pt x="61" y="144"/>
                </a:moveTo>
                <a:cubicBezTo>
                  <a:pt x="56" y="142"/>
                  <a:pt x="50" y="142"/>
                  <a:pt x="44" y="141"/>
                </a:cubicBezTo>
                <a:cubicBezTo>
                  <a:pt x="44" y="142"/>
                  <a:pt x="44" y="142"/>
                  <a:pt x="44" y="143"/>
                </a:cubicBezTo>
                <a:cubicBezTo>
                  <a:pt x="43" y="144"/>
                  <a:pt x="43" y="144"/>
                  <a:pt x="41" y="144"/>
                </a:cubicBezTo>
                <a:cubicBezTo>
                  <a:pt x="40" y="144"/>
                  <a:pt x="40" y="144"/>
                  <a:pt x="39" y="145"/>
                </a:cubicBezTo>
                <a:cubicBezTo>
                  <a:pt x="39" y="145"/>
                  <a:pt x="39" y="146"/>
                  <a:pt x="38" y="147"/>
                </a:cubicBezTo>
                <a:cubicBezTo>
                  <a:pt x="37" y="151"/>
                  <a:pt x="36" y="155"/>
                  <a:pt x="35" y="159"/>
                </a:cubicBezTo>
                <a:cubicBezTo>
                  <a:pt x="35" y="161"/>
                  <a:pt x="34" y="162"/>
                  <a:pt x="34" y="164"/>
                </a:cubicBezTo>
                <a:cubicBezTo>
                  <a:pt x="34" y="165"/>
                  <a:pt x="34" y="166"/>
                  <a:pt x="36" y="166"/>
                </a:cubicBezTo>
                <a:cubicBezTo>
                  <a:pt x="37" y="167"/>
                  <a:pt x="38" y="167"/>
                  <a:pt x="39" y="167"/>
                </a:cubicBezTo>
                <a:cubicBezTo>
                  <a:pt x="45" y="168"/>
                  <a:pt x="51" y="168"/>
                  <a:pt x="56" y="169"/>
                </a:cubicBezTo>
                <a:cubicBezTo>
                  <a:pt x="58" y="169"/>
                  <a:pt x="58" y="169"/>
                  <a:pt x="58" y="167"/>
                </a:cubicBezTo>
                <a:cubicBezTo>
                  <a:pt x="58" y="166"/>
                  <a:pt x="58" y="164"/>
                  <a:pt x="59" y="162"/>
                </a:cubicBezTo>
                <a:cubicBezTo>
                  <a:pt x="59" y="157"/>
                  <a:pt x="60" y="153"/>
                  <a:pt x="59" y="149"/>
                </a:cubicBezTo>
                <a:cubicBezTo>
                  <a:pt x="59" y="149"/>
                  <a:pt x="59" y="148"/>
                  <a:pt x="59" y="148"/>
                </a:cubicBezTo>
                <a:cubicBezTo>
                  <a:pt x="59" y="147"/>
                  <a:pt x="60" y="145"/>
                  <a:pt x="61" y="144"/>
                </a:cubicBezTo>
                <a:close/>
                <a:moveTo>
                  <a:pt x="262" y="205"/>
                </a:moveTo>
                <a:cubicBezTo>
                  <a:pt x="261" y="204"/>
                  <a:pt x="260" y="204"/>
                  <a:pt x="260" y="204"/>
                </a:cubicBezTo>
                <a:cubicBezTo>
                  <a:pt x="259" y="204"/>
                  <a:pt x="258" y="204"/>
                  <a:pt x="257" y="204"/>
                </a:cubicBezTo>
                <a:cubicBezTo>
                  <a:pt x="254" y="206"/>
                  <a:pt x="250" y="207"/>
                  <a:pt x="246" y="208"/>
                </a:cubicBezTo>
                <a:cubicBezTo>
                  <a:pt x="240" y="209"/>
                  <a:pt x="234" y="209"/>
                  <a:pt x="228" y="209"/>
                </a:cubicBezTo>
                <a:cubicBezTo>
                  <a:pt x="223" y="208"/>
                  <a:pt x="218" y="208"/>
                  <a:pt x="213" y="208"/>
                </a:cubicBezTo>
                <a:cubicBezTo>
                  <a:pt x="197" y="208"/>
                  <a:pt x="181" y="207"/>
                  <a:pt x="164" y="207"/>
                </a:cubicBezTo>
                <a:cubicBezTo>
                  <a:pt x="163" y="207"/>
                  <a:pt x="161" y="207"/>
                  <a:pt x="159" y="207"/>
                </a:cubicBezTo>
                <a:cubicBezTo>
                  <a:pt x="154" y="208"/>
                  <a:pt x="149" y="208"/>
                  <a:pt x="143" y="208"/>
                </a:cubicBezTo>
                <a:cubicBezTo>
                  <a:pt x="141" y="208"/>
                  <a:pt x="139" y="209"/>
                  <a:pt x="138" y="209"/>
                </a:cubicBezTo>
                <a:cubicBezTo>
                  <a:pt x="138" y="209"/>
                  <a:pt x="139" y="209"/>
                  <a:pt x="140" y="209"/>
                </a:cubicBezTo>
                <a:cubicBezTo>
                  <a:pt x="169" y="209"/>
                  <a:pt x="199" y="210"/>
                  <a:pt x="228" y="209"/>
                </a:cubicBezTo>
                <a:cubicBezTo>
                  <a:pt x="235" y="209"/>
                  <a:pt x="242" y="209"/>
                  <a:pt x="249" y="209"/>
                </a:cubicBezTo>
                <a:cubicBezTo>
                  <a:pt x="251" y="209"/>
                  <a:pt x="253" y="209"/>
                  <a:pt x="255" y="208"/>
                </a:cubicBezTo>
                <a:cubicBezTo>
                  <a:pt x="257" y="208"/>
                  <a:pt x="259" y="206"/>
                  <a:pt x="262" y="205"/>
                </a:cubicBezTo>
                <a:close/>
                <a:moveTo>
                  <a:pt x="25" y="208"/>
                </a:moveTo>
                <a:cubicBezTo>
                  <a:pt x="25" y="208"/>
                  <a:pt x="25" y="208"/>
                  <a:pt x="25" y="208"/>
                </a:cubicBezTo>
                <a:cubicBezTo>
                  <a:pt x="25" y="209"/>
                  <a:pt x="26" y="209"/>
                  <a:pt x="26" y="209"/>
                </a:cubicBezTo>
                <a:cubicBezTo>
                  <a:pt x="28" y="210"/>
                  <a:pt x="31" y="211"/>
                  <a:pt x="33" y="211"/>
                </a:cubicBezTo>
                <a:cubicBezTo>
                  <a:pt x="41" y="213"/>
                  <a:pt x="49" y="214"/>
                  <a:pt x="58" y="215"/>
                </a:cubicBezTo>
                <a:cubicBezTo>
                  <a:pt x="69" y="216"/>
                  <a:pt x="81" y="216"/>
                  <a:pt x="93" y="216"/>
                </a:cubicBezTo>
                <a:cubicBezTo>
                  <a:pt x="106" y="216"/>
                  <a:pt x="120" y="215"/>
                  <a:pt x="134" y="214"/>
                </a:cubicBezTo>
                <a:cubicBezTo>
                  <a:pt x="137" y="213"/>
                  <a:pt x="139" y="213"/>
                  <a:pt x="142" y="213"/>
                </a:cubicBezTo>
                <a:cubicBezTo>
                  <a:pt x="141" y="213"/>
                  <a:pt x="140" y="213"/>
                  <a:pt x="140" y="213"/>
                </a:cubicBezTo>
                <a:cubicBezTo>
                  <a:pt x="132" y="213"/>
                  <a:pt x="125" y="213"/>
                  <a:pt x="117" y="213"/>
                </a:cubicBezTo>
                <a:cubicBezTo>
                  <a:pt x="116" y="213"/>
                  <a:pt x="115" y="213"/>
                  <a:pt x="114" y="213"/>
                </a:cubicBezTo>
                <a:cubicBezTo>
                  <a:pt x="110" y="213"/>
                  <a:pt x="106" y="214"/>
                  <a:pt x="102" y="214"/>
                </a:cubicBezTo>
                <a:cubicBezTo>
                  <a:pt x="88" y="215"/>
                  <a:pt x="73" y="215"/>
                  <a:pt x="59" y="214"/>
                </a:cubicBezTo>
                <a:cubicBezTo>
                  <a:pt x="54" y="214"/>
                  <a:pt x="49" y="213"/>
                  <a:pt x="45" y="212"/>
                </a:cubicBezTo>
                <a:cubicBezTo>
                  <a:pt x="43" y="211"/>
                  <a:pt x="41" y="211"/>
                  <a:pt x="39" y="210"/>
                </a:cubicBezTo>
                <a:cubicBezTo>
                  <a:pt x="34" y="210"/>
                  <a:pt x="30" y="209"/>
                  <a:pt x="25" y="208"/>
                </a:cubicBezTo>
                <a:close/>
                <a:moveTo>
                  <a:pt x="128" y="208"/>
                </a:moveTo>
                <a:cubicBezTo>
                  <a:pt x="128" y="208"/>
                  <a:pt x="128" y="207"/>
                  <a:pt x="128" y="207"/>
                </a:cubicBezTo>
                <a:cubicBezTo>
                  <a:pt x="128" y="207"/>
                  <a:pt x="128" y="207"/>
                  <a:pt x="128" y="207"/>
                </a:cubicBezTo>
                <a:cubicBezTo>
                  <a:pt x="126" y="207"/>
                  <a:pt x="124" y="207"/>
                  <a:pt x="121" y="206"/>
                </a:cubicBezTo>
                <a:cubicBezTo>
                  <a:pt x="119" y="206"/>
                  <a:pt x="117" y="206"/>
                  <a:pt x="115" y="206"/>
                </a:cubicBezTo>
                <a:cubicBezTo>
                  <a:pt x="113" y="206"/>
                  <a:pt x="111" y="206"/>
                  <a:pt x="109" y="206"/>
                </a:cubicBezTo>
                <a:cubicBezTo>
                  <a:pt x="105" y="206"/>
                  <a:pt x="101" y="206"/>
                  <a:pt x="98" y="207"/>
                </a:cubicBezTo>
                <a:cubicBezTo>
                  <a:pt x="97" y="208"/>
                  <a:pt x="95" y="208"/>
                  <a:pt x="94" y="208"/>
                </a:cubicBezTo>
                <a:cubicBezTo>
                  <a:pt x="92" y="208"/>
                  <a:pt x="89" y="208"/>
                  <a:pt x="87" y="208"/>
                </a:cubicBezTo>
                <a:cubicBezTo>
                  <a:pt x="85" y="208"/>
                  <a:pt x="84" y="208"/>
                  <a:pt x="82" y="209"/>
                </a:cubicBezTo>
                <a:cubicBezTo>
                  <a:pt x="83" y="209"/>
                  <a:pt x="83" y="209"/>
                  <a:pt x="84" y="209"/>
                </a:cubicBezTo>
                <a:cubicBezTo>
                  <a:pt x="92" y="209"/>
                  <a:pt x="101" y="209"/>
                  <a:pt x="110" y="209"/>
                </a:cubicBezTo>
                <a:cubicBezTo>
                  <a:pt x="113" y="210"/>
                  <a:pt x="117" y="209"/>
                  <a:pt x="121" y="209"/>
                </a:cubicBezTo>
                <a:cubicBezTo>
                  <a:pt x="123" y="208"/>
                  <a:pt x="126" y="208"/>
                  <a:pt x="128" y="208"/>
                </a:cubicBezTo>
                <a:close/>
                <a:moveTo>
                  <a:pt x="230" y="135"/>
                </a:moveTo>
                <a:cubicBezTo>
                  <a:pt x="232" y="135"/>
                  <a:pt x="234" y="135"/>
                  <a:pt x="236" y="136"/>
                </a:cubicBezTo>
                <a:cubicBezTo>
                  <a:pt x="238" y="136"/>
                  <a:pt x="239" y="136"/>
                  <a:pt x="240" y="137"/>
                </a:cubicBezTo>
                <a:cubicBezTo>
                  <a:pt x="243" y="137"/>
                  <a:pt x="246" y="137"/>
                  <a:pt x="250" y="137"/>
                </a:cubicBezTo>
                <a:cubicBezTo>
                  <a:pt x="251" y="138"/>
                  <a:pt x="253" y="138"/>
                  <a:pt x="254" y="138"/>
                </a:cubicBezTo>
                <a:cubicBezTo>
                  <a:pt x="255" y="138"/>
                  <a:pt x="256" y="139"/>
                  <a:pt x="256" y="140"/>
                </a:cubicBezTo>
                <a:cubicBezTo>
                  <a:pt x="256" y="141"/>
                  <a:pt x="255" y="141"/>
                  <a:pt x="254" y="141"/>
                </a:cubicBezTo>
                <a:cubicBezTo>
                  <a:pt x="253" y="141"/>
                  <a:pt x="252" y="141"/>
                  <a:pt x="251" y="141"/>
                </a:cubicBezTo>
                <a:cubicBezTo>
                  <a:pt x="249" y="141"/>
                  <a:pt x="247" y="141"/>
                  <a:pt x="245" y="140"/>
                </a:cubicBezTo>
                <a:cubicBezTo>
                  <a:pt x="245" y="141"/>
                  <a:pt x="245" y="142"/>
                  <a:pt x="245" y="142"/>
                </a:cubicBezTo>
                <a:cubicBezTo>
                  <a:pt x="246" y="142"/>
                  <a:pt x="247" y="141"/>
                  <a:pt x="248" y="141"/>
                </a:cubicBezTo>
                <a:cubicBezTo>
                  <a:pt x="251" y="141"/>
                  <a:pt x="254" y="142"/>
                  <a:pt x="257" y="142"/>
                </a:cubicBezTo>
                <a:cubicBezTo>
                  <a:pt x="259" y="143"/>
                  <a:pt x="260" y="144"/>
                  <a:pt x="262" y="144"/>
                </a:cubicBezTo>
                <a:cubicBezTo>
                  <a:pt x="263" y="145"/>
                  <a:pt x="264" y="146"/>
                  <a:pt x="264" y="147"/>
                </a:cubicBezTo>
                <a:cubicBezTo>
                  <a:pt x="265" y="149"/>
                  <a:pt x="265" y="150"/>
                  <a:pt x="265" y="152"/>
                </a:cubicBezTo>
                <a:cubicBezTo>
                  <a:pt x="265" y="147"/>
                  <a:pt x="265" y="142"/>
                  <a:pt x="264" y="138"/>
                </a:cubicBezTo>
                <a:cubicBezTo>
                  <a:pt x="260" y="137"/>
                  <a:pt x="256" y="137"/>
                  <a:pt x="252" y="137"/>
                </a:cubicBezTo>
                <a:cubicBezTo>
                  <a:pt x="247" y="137"/>
                  <a:pt x="242" y="137"/>
                  <a:pt x="238" y="135"/>
                </a:cubicBezTo>
                <a:cubicBezTo>
                  <a:pt x="235" y="135"/>
                  <a:pt x="233" y="134"/>
                  <a:pt x="230" y="135"/>
                </a:cubicBezTo>
                <a:close/>
                <a:moveTo>
                  <a:pt x="37" y="187"/>
                </a:moveTo>
                <a:cubicBezTo>
                  <a:pt x="36" y="187"/>
                  <a:pt x="36" y="187"/>
                  <a:pt x="35" y="187"/>
                </a:cubicBezTo>
                <a:cubicBezTo>
                  <a:pt x="32" y="184"/>
                  <a:pt x="29" y="182"/>
                  <a:pt x="26" y="179"/>
                </a:cubicBezTo>
                <a:cubicBezTo>
                  <a:pt x="26" y="179"/>
                  <a:pt x="26" y="178"/>
                  <a:pt x="25" y="178"/>
                </a:cubicBezTo>
                <a:cubicBezTo>
                  <a:pt x="24" y="177"/>
                  <a:pt x="23" y="176"/>
                  <a:pt x="22" y="175"/>
                </a:cubicBezTo>
                <a:cubicBezTo>
                  <a:pt x="22" y="175"/>
                  <a:pt x="22" y="175"/>
                  <a:pt x="22" y="175"/>
                </a:cubicBezTo>
                <a:cubicBezTo>
                  <a:pt x="21" y="173"/>
                  <a:pt x="21" y="172"/>
                  <a:pt x="23" y="171"/>
                </a:cubicBezTo>
                <a:cubicBezTo>
                  <a:pt x="23" y="170"/>
                  <a:pt x="23" y="170"/>
                  <a:pt x="23" y="169"/>
                </a:cubicBezTo>
                <a:cubicBezTo>
                  <a:pt x="23" y="167"/>
                  <a:pt x="23" y="164"/>
                  <a:pt x="22" y="162"/>
                </a:cubicBezTo>
                <a:cubicBezTo>
                  <a:pt x="22" y="160"/>
                  <a:pt x="22" y="158"/>
                  <a:pt x="21" y="156"/>
                </a:cubicBezTo>
                <a:cubicBezTo>
                  <a:pt x="21" y="156"/>
                  <a:pt x="20" y="156"/>
                  <a:pt x="20" y="156"/>
                </a:cubicBezTo>
                <a:cubicBezTo>
                  <a:pt x="20" y="157"/>
                  <a:pt x="20" y="157"/>
                  <a:pt x="20" y="157"/>
                </a:cubicBezTo>
                <a:cubicBezTo>
                  <a:pt x="20" y="163"/>
                  <a:pt x="20" y="169"/>
                  <a:pt x="20" y="176"/>
                </a:cubicBezTo>
                <a:cubicBezTo>
                  <a:pt x="20" y="176"/>
                  <a:pt x="20" y="177"/>
                  <a:pt x="21" y="177"/>
                </a:cubicBezTo>
                <a:cubicBezTo>
                  <a:pt x="24" y="179"/>
                  <a:pt x="26" y="181"/>
                  <a:pt x="28" y="184"/>
                </a:cubicBezTo>
                <a:cubicBezTo>
                  <a:pt x="28" y="184"/>
                  <a:pt x="29" y="185"/>
                  <a:pt x="29" y="185"/>
                </a:cubicBezTo>
                <a:cubicBezTo>
                  <a:pt x="31" y="186"/>
                  <a:pt x="32" y="187"/>
                  <a:pt x="34" y="187"/>
                </a:cubicBezTo>
                <a:cubicBezTo>
                  <a:pt x="35" y="188"/>
                  <a:pt x="36" y="188"/>
                  <a:pt x="37" y="187"/>
                </a:cubicBezTo>
                <a:close/>
                <a:moveTo>
                  <a:pt x="38" y="204"/>
                </a:moveTo>
                <a:cubicBezTo>
                  <a:pt x="41" y="205"/>
                  <a:pt x="65" y="207"/>
                  <a:pt x="69" y="206"/>
                </a:cubicBezTo>
                <a:cubicBezTo>
                  <a:pt x="69" y="205"/>
                  <a:pt x="70" y="205"/>
                  <a:pt x="71" y="205"/>
                </a:cubicBezTo>
                <a:cubicBezTo>
                  <a:pt x="72" y="205"/>
                  <a:pt x="73" y="205"/>
                  <a:pt x="74" y="204"/>
                </a:cubicBezTo>
                <a:cubicBezTo>
                  <a:pt x="71" y="204"/>
                  <a:pt x="68" y="204"/>
                  <a:pt x="65" y="204"/>
                </a:cubicBezTo>
                <a:cubicBezTo>
                  <a:pt x="61" y="204"/>
                  <a:pt x="56" y="203"/>
                  <a:pt x="52" y="203"/>
                </a:cubicBezTo>
                <a:cubicBezTo>
                  <a:pt x="49" y="203"/>
                  <a:pt x="47" y="203"/>
                  <a:pt x="44" y="202"/>
                </a:cubicBezTo>
                <a:cubicBezTo>
                  <a:pt x="43" y="202"/>
                  <a:pt x="43" y="202"/>
                  <a:pt x="42" y="202"/>
                </a:cubicBezTo>
                <a:cubicBezTo>
                  <a:pt x="41" y="203"/>
                  <a:pt x="40" y="203"/>
                  <a:pt x="38" y="204"/>
                </a:cubicBezTo>
                <a:close/>
                <a:moveTo>
                  <a:pt x="149" y="128"/>
                </a:moveTo>
                <a:cubicBezTo>
                  <a:pt x="142" y="128"/>
                  <a:pt x="136" y="128"/>
                  <a:pt x="130" y="130"/>
                </a:cubicBezTo>
                <a:cubicBezTo>
                  <a:pt x="136" y="132"/>
                  <a:pt x="143" y="133"/>
                  <a:pt x="151" y="133"/>
                </a:cubicBezTo>
                <a:cubicBezTo>
                  <a:pt x="149" y="132"/>
                  <a:pt x="148" y="130"/>
                  <a:pt x="149" y="128"/>
                </a:cubicBezTo>
                <a:close/>
                <a:moveTo>
                  <a:pt x="116" y="180"/>
                </a:moveTo>
                <a:cubicBezTo>
                  <a:pt x="116" y="177"/>
                  <a:pt x="116" y="174"/>
                  <a:pt x="117" y="172"/>
                </a:cubicBezTo>
                <a:cubicBezTo>
                  <a:pt x="118" y="167"/>
                  <a:pt x="118" y="163"/>
                  <a:pt x="117" y="158"/>
                </a:cubicBezTo>
                <a:cubicBezTo>
                  <a:pt x="117" y="155"/>
                  <a:pt x="117" y="152"/>
                  <a:pt x="117" y="149"/>
                </a:cubicBezTo>
                <a:cubicBezTo>
                  <a:pt x="116" y="149"/>
                  <a:pt x="116" y="150"/>
                  <a:pt x="116" y="150"/>
                </a:cubicBezTo>
                <a:cubicBezTo>
                  <a:pt x="115" y="155"/>
                  <a:pt x="114" y="161"/>
                  <a:pt x="115" y="166"/>
                </a:cubicBezTo>
                <a:cubicBezTo>
                  <a:pt x="115" y="169"/>
                  <a:pt x="115" y="172"/>
                  <a:pt x="116" y="174"/>
                </a:cubicBezTo>
                <a:cubicBezTo>
                  <a:pt x="116" y="176"/>
                  <a:pt x="116" y="177"/>
                  <a:pt x="115" y="177"/>
                </a:cubicBezTo>
                <a:cubicBezTo>
                  <a:pt x="114" y="178"/>
                  <a:pt x="114" y="179"/>
                  <a:pt x="114" y="180"/>
                </a:cubicBezTo>
                <a:cubicBezTo>
                  <a:pt x="115" y="180"/>
                  <a:pt x="115" y="180"/>
                  <a:pt x="116" y="180"/>
                </a:cubicBezTo>
                <a:close/>
                <a:moveTo>
                  <a:pt x="38" y="123"/>
                </a:moveTo>
                <a:cubicBezTo>
                  <a:pt x="37" y="123"/>
                  <a:pt x="37" y="123"/>
                  <a:pt x="36" y="123"/>
                </a:cubicBezTo>
                <a:cubicBezTo>
                  <a:pt x="34" y="125"/>
                  <a:pt x="33" y="126"/>
                  <a:pt x="30" y="127"/>
                </a:cubicBezTo>
                <a:cubicBezTo>
                  <a:pt x="28" y="127"/>
                  <a:pt x="27" y="128"/>
                  <a:pt x="27" y="130"/>
                </a:cubicBezTo>
                <a:cubicBezTo>
                  <a:pt x="27" y="130"/>
                  <a:pt x="27" y="131"/>
                  <a:pt x="26" y="131"/>
                </a:cubicBezTo>
                <a:cubicBezTo>
                  <a:pt x="26" y="131"/>
                  <a:pt x="26" y="132"/>
                  <a:pt x="26" y="132"/>
                </a:cubicBezTo>
                <a:cubicBezTo>
                  <a:pt x="27" y="134"/>
                  <a:pt x="27" y="135"/>
                  <a:pt x="27" y="136"/>
                </a:cubicBezTo>
                <a:cubicBezTo>
                  <a:pt x="26" y="138"/>
                  <a:pt x="26" y="140"/>
                  <a:pt x="26" y="142"/>
                </a:cubicBezTo>
                <a:cubicBezTo>
                  <a:pt x="26" y="141"/>
                  <a:pt x="27" y="140"/>
                  <a:pt x="27" y="140"/>
                </a:cubicBezTo>
                <a:cubicBezTo>
                  <a:pt x="28" y="137"/>
                  <a:pt x="30" y="133"/>
                  <a:pt x="31" y="130"/>
                </a:cubicBezTo>
                <a:cubicBezTo>
                  <a:pt x="32" y="129"/>
                  <a:pt x="32" y="128"/>
                  <a:pt x="34" y="129"/>
                </a:cubicBezTo>
                <a:cubicBezTo>
                  <a:pt x="35" y="127"/>
                  <a:pt x="36" y="124"/>
                  <a:pt x="38" y="123"/>
                </a:cubicBezTo>
                <a:close/>
                <a:moveTo>
                  <a:pt x="170" y="173"/>
                </a:moveTo>
                <a:cubicBezTo>
                  <a:pt x="170" y="173"/>
                  <a:pt x="170" y="173"/>
                  <a:pt x="170" y="173"/>
                </a:cubicBezTo>
                <a:cubicBezTo>
                  <a:pt x="170" y="173"/>
                  <a:pt x="170" y="172"/>
                  <a:pt x="170" y="172"/>
                </a:cubicBezTo>
                <a:cubicBezTo>
                  <a:pt x="171" y="170"/>
                  <a:pt x="172" y="168"/>
                  <a:pt x="173" y="165"/>
                </a:cubicBezTo>
                <a:cubicBezTo>
                  <a:pt x="174" y="165"/>
                  <a:pt x="174" y="164"/>
                  <a:pt x="174" y="164"/>
                </a:cubicBezTo>
                <a:cubicBezTo>
                  <a:pt x="173" y="161"/>
                  <a:pt x="173" y="159"/>
                  <a:pt x="173" y="156"/>
                </a:cubicBezTo>
                <a:cubicBezTo>
                  <a:pt x="173" y="155"/>
                  <a:pt x="171" y="153"/>
                  <a:pt x="170" y="151"/>
                </a:cubicBezTo>
                <a:cubicBezTo>
                  <a:pt x="170" y="159"/>
                  <a:pt x="170" y="166"/>
                  <a:pt x="170" y="173"/>
                </a:cubicBezTo>
                <a:close/>
                <a:moveTo>
                  <a:pt x="143" y="140"/>
                </a:moveTo>
                <a:cubicBezTo>
                  <a:pt x="143" y="140"/>
                  <a:pt x="143" y="140"/>
                  <a:pt x="143" y="141"/>
                </a:cubicBezTo>
                <a:cubicBezTo>
                  <a:pt x="145" y="141"/>
                  <a:pt x="148" y="141"/>
                  <a:pt x="150" y="142"/>
                </a:cubicBezTo>
                <a:cubicBezTo>
                  <a:pt x="153" y="142"/>
                  <a:pt x="156" y="142"/>
                  <a:pt x="159" y="141"/>
                </a:cubicBezTo>
                <a:cubicBezTo>
                  <a:pt x="159" y="141"/>
                  <a:pt x="160" y="141"/>
                  <a:pt x="160" y="141"/>
                </a:cubicBezTo>
                <a:cubicBezTo>
                  <a:pt x="162" y="142"/>
                  <a:pt x="163" y="141"/>
                  <a:pt x="164" y="140"/>
                </a:cubicBezTo>
                <a:cubicBezTo>
                  <a:pt x="164" y="139"/>
                  <a:pt x="163" y="139"/>
                  <a:pt x="163" y="138"/>
                </a:cubicBezTo>
                <a:cubicBezTo>
                  <a:pt x="162" y="138"/>
                  <a:pt x="162" y="137"/>
                  <a:pt x="161" y="137"/>
                </a:cubicBezTo>
                <a:cubicBezTo>
                  <a:pt x="159" y="137"/>
                  <a:pt x="157" y="137"/>
                  <a:pt x="155" y="137"/>
                </a:cubicBezTo>
                <a:cubicBezTo>
                  <a:pt x="154" y="139"/>
                  <a:pt x="154" y="140"/>
                  <a:pt x="152" y="140"/>
                </a:cubicBezTo>
                <a:cubicBezTo>
                  <a:pt x="151" y="140"/>
                  <a:pt x="150" y="140"/>
                  <a:pt x="149" y="140"/>
                </a:cubicBezTo>
                <a:cubicBezTo>
                  <a:pt x="147" y="140"/>
                  <a:pt x="145" y="140"/>
                  <a:pt x="143" y="140"/>
                </a:cubicBezTo>
                <a:close/>
                <a:moveTo>
                  <a:pt x="264" y="177"/>
                </a:moveTo>
                <a:cubicBezTo>
                  <a:pt x="262" y="179"/>
                  <a:pt x="260" y="179"/>
                  <a:pt x="258" y="179"/>
                </a:cubicBezTo>
                <a:cubicBezTo>
                  <a:pt x="258" y="179"/>
                  <a:pt x="257" y="179"/>
                  <a:pt x="256" y="179"/>
                </a:cubicBezTo>
                <a:cubicBezTo>
                  <a:pt x="250" y="179"/>
                  <a:pt x="244" y="179"/>
                  <a:pt x="239" y="178"/>
                </a:cubicBezTo>
                <a:cubicBezTo>
                  <a:pt x="237" y="178"/>
                  <a:pt x="234" y="178"/>
                  <a:pt x="233" y="176"/>
                </a:cubicBezTo>
                <a:cubicBezTo>
                  <a:pt x="233" y="177"/>
                  <a:pt x="233" y="178"/>
                  <a:pt x="233" y="179"/>
                </a:cubicBezTo>
                <a:cubicBezTo>
                  <a:pt x="243" y="179"/>
                  <a:pt x="253" y="180"/>
                  <a:pt x="263" y="181"/>
                </a:cubicBezTo>
                <a:cubicBezTo>
                  <a:pt x="264" y="180"/>
                  <a:pt x="264" y="179"/>
                  <a:pt x="264" y="177"/>
                </a:cubicBezTo>
                <a:close/>
                <a:moveTo>
                  <a:pt x="13" y="137"/>
                </a:moveTo>
                <a:cubicBezTo>
                  <a:pt x="15" y="136"/>
                  <a:pt x="25" y="125"/>
                  <a:pt x="26" y="122"/>
                </a:cubicBezTo>
                <a:cubicBezTo>
                  <a:pt x="19" y="123"/>
                  <a:pt x="14" y="130"/>
                  <a:pt x="13" y="137"/>
                </a:cubicBezTo>
                <a:close/>
                <a:moveTo>
                  <a:pt x="200" y="88"/>
                </a:moveTo>
                <a:cubicBezTo>
                  <a:pt x="201" y="80"/>
                  <a:pt x="201" y="50"/>
                  <a:pt x="200" y="45"/>
                </a:cubicBezTo>
                <a:cubicBezTo>
                  <a:pt x="199" y="48"/>
                  <a:pt x="199" y="82"/>
                  <a:pt x="200" y="88"/>
                </a:cubicBezTo>
                <a:close/>
                <a:moveTo>
                  <a:pt x="31" y="175"/>
                </a:moveTo>
                <a:cubicBezTo>
                  <a:pt x="30" y="175"/>
                  <a:pt x="30" y="175"/>
                  <a:pt x="30" y="175"/>
                </a:cubicBezTo>
                <a:cubicBezTo>
                  <a:pt x="32" y="176"/>
                  <a:pt x="33" y="178"/>
                  <a:pt x="35" y="179"/>
                </a:cubicBezTo>
                <a:cubicBezTo>
                  <a:pt x="40" y="181"/>
                  <a:pt x="44" y="182"/>
                  <a:pt x="48" y="183"/>
                </a:cubicBezTo>
                <a:cubicBezTo>
                  <a:pt x="49" y="184"/>
                  <a:pt x="50" y="184"/>
                  <a:pt x="51" y="184"/>
                </a:cubicBezTo>
                <a:cubicBezTo>
                  <a:pt x="51" y="184"/>
                  <a:pt x="51" y="184"/>
                  <a:pt x="51" y="183"/>
                </a:cubicBezTo>
                <a:cubicBezTo>
                  <a:pt x="48" y="182"/>
                  <a:pt x="46" y="180"/>
                  <a:pt x="43" y="179"/>
                </a:cubicBezTo>
                <a:cubicBezTo>
                  <a:pt x="40" y="178"/>
                  <a:pt x="37" y="177"/>
                  <a:pt x="34" y="176"/>
                </a:cubicBezTo>
                <a:cubicBezTo>
                  <a:pt x="33" y="175"/>
                  <a:pt x="32" y="175"/>
                  <a:pt x="31" y="175"/>
                </a:cubicBezTo>
                <a:close/>
                <a:moveTo>
                  <a:pt x="46" y="121"/>
                </a:moveTo>
                <a:cubicBezTo>
                  <a:pt x="46" y="123"/>
                  <a:pt x="45" y="124"/>
                  <a:pt x="43" y="125"/>
                </a:cubicBezTo>
                <a:cubicBezTo>
                  <a:pt x="43" y="125"/>
                  <a:pt x="42" y="125"/>
                  <a:pt x="42" y="125"/>
                </a:cubicBezTo>
                <a:cubicBezTo>
                  <a:pt x="41" y="125"/>
                  <a:pt x="40" y="126"/>
                  <a:pt x="39" y="127"/>
                </a:cubicBezTo>
                <a:cubicBezTo>
                  <a:pt x="38" y="128"/>
                  <a:pt x="38" y="129"/>
                  <a:pt x="37" y="130"/>
                </a:cubicBezTo>
                <a:cubicBezTo>
                  <a:pt x="38" y="130"/>
                  <a:pt x="39" y="130"/>
                  <a:pt x="40" y="130"/>
                </a:cubicBezTo>
                <a:cubicBezTo>
                  <a:pt x="40" y="130"/>
                  <a:pt x="40" y="129"/>
                  <a:pt x="40" y="129"/>
                </a:cubicBezTo>
                <a:cubicBezTo>
                  <a:pt x="40" y="128"/>
                  <a:pt x="40" y="127"/>
                  <a:pt x="41" y="127"/>
                </a:cubicBezTo>
                <a:cubicBezTo>
                  <a:pt x="42" y="126"/>
                  <a:pt x="43" y="126"/>
                  <a:pt x="45" y="125"/>
                </a:cubicBezTo>
                <a:cubicBezTo>
                  <a:pt x="48" y="125"/>
                  <a:pt x="52" y="124"/>
                  <a:pt x="55" y="123"/>
                </a:cubicBezTo>
                <a:cubicBezTo>
                  <a:pt x="56" y="123"/>
                  <a:pt x="56" y="123"/>
                  <a:pt x="57" y="123"/>
                </a:cubicBezTo>
                <a:cubicBezTo>
                  <a:pt x="55" y="122"/>
                  <a:pt x="54" y="122"/>
                  <a:pt x="52" y="122"/>
                </a:cubicBezTo>
                <a:cubicBezTo>
                  <a:pt x="50" y="121"/>
                  <a:pt x="48" y="121"/>
                  <a:pt x="46" y="121"/>
                </a:cubicBezTo>
                <a:close/>
                <a:moveTo>
                  <a:pt x="14" y="174"/>
                </a:moveTo>
                <a:cubicBezTo>
                  <a:pt x="14" y="173"/>
                  <a:pt x="15" y="171"/>
                  <a:pt x="14" y="170"/>
                </a:cubicBezTo>
                <a:cubicBezTo>
                  <a:pt x="13" y="169"/>
                  <a:pt x="13" y="168"/>
                  <a:pt x="12" y="167"/>
                </a:cubicBezTo>
                <a:cubicBezTo>
                  <a:pt x="12" y="166"/>
                  <a:pt x="12" y="165"/>
                  <a:pt x="12" y="164"/>
                </a:cubicBezTo>
                <a:cubicBezTo>
                  <a:pt x="12" y="160"/>
                  <a:pt x="12" y="157"/>
                  <a:pt x="12" y="153"/>
                </a:cubicBezTo>
                <a:cubicBezTo>
                  <a:pt x="12" y="153"/>
                  <a:pt x="12" y="152"/>
                  <a:pt x="11" y="152"/>
                </a:cubicBezTo>
                <a:cubicBezTo>
                  <a:pt x="11" y="153"/>
                  <a:pt x="10" y="155"/>
                  <a:pt x="10" y="156"/>
                </a:cubicBezTo>
                <a:cubicBezTo>
                  <a:pt x="11" y="162"/>
                  <a:pt x="11" y="167"/>
                  <a:pt x="11" y="173"/>
                </a:cubicBezTo>
                <a:cubicBezTo>
                  <a:pt x="11" y="174"/>
                  <a:pt x="11" y="174"/>
                  <a:pt x="11" y="175"/>
                </a:cubicBezTo>
                <a:cubicBezTo>
                  <a:pt x="12" y="175"/>
                  <a:pt x="13" y="174"/>
                  <a:pt x="14" y="174"/>
                </a:cubicBezTo>
                <a:close/>
                <a:moveTo>
                  <a:pt x="255" y="129"/>
                </a:moveTo>
                <a:cubicBezTo>
                  <a:pt x="254" y="128"/>
                  <a:pt x="253" y="127"/>
                  <a:pt x="252" y="126"/>
                </a:cubicBezTo>
                <a:cubicBezTo>
                  <a:pt x="250" y="126"/>
                  <a:pt x="249" y="125"/>
                  <a:pt x="248" y="124"/>
                </a:cubicBezTo>
                <a:cubicBezTo>
                  <a:pt x="247" y="123"/>
                  <a:pt x="245" y="124"/>
                  <a:pt x="243" y="124"/>
                </a:cubicBezTo>
                <a:cubicBezTo>
                  <a:pt x="243" y="125"/>
                  <a:pt x="244" y="125"/>
                  <a:pt x="245" y="126"/>
                </a:cubicBezTo>
                <a:cubicBezTo>
                  <a:pt x="246" y="126"/>
                  <a:pt x="248" y="127"/>
                  <a:pt x="248" y="128"/>
                </a:cubicBezTo>
                <a:cubicBezTo>
                  <a:pt x="248" y="129"/>
                  <a:pt x="248" y="129"/>
                  <a:pt x="249" y="129"/>
                </a:cubicBezTo>
                <a:cubicBezTo>
                  <a:pt x="250" y="130"/>
                  <a:pt x="252" y="131"/>
                  <a:pt x="254" y="131"/>
                </a:cubicBezTo>
                <a:cubicBezTo>
                  <a:pt x="255" y="131"/>
                  <a:pt x="255" y="130"/>
                  <a:pt x="255" y="129"/>
                </a:cubicBezTo>
                <a:close/>
                <a:moveTo>
                  <a:pt x="196" y="197"/>
                </a:moveTo>
                <a:cubicBezTo>
                  <a:pt x="189" y="197"/>
                  <a:pt x="183" y="197"/>
                  <a:pt x="177" y="197"/>
                </a:cubicBezTo>
                <a:cubicBezTo>
                  <a:pt x="177" y="197"/>
                  <a:pt x="177" y="198"/>
                  <a:pt x="176" y="199"/>
                </a:cubicBezTo>
                <a:cubicBezTo>
                  <a:pt x="180" y="199"/>
                  <a:pt x="183" y="199"/>
                  <a:pt x="186" y="199"/>
                </a:cubicBezTo>
                <a:cubicBezTo>
                  <a:pt x="189" y="199"/>
                  <a:pt x="192" y="198"/>
                  <a:pt x="196" y="197"/>
                </a:cubicBezTo>
                <a:close/>
                <a:moveTo>
                  <a:pt x="3" y="164"/>
                </a:moveTo>
                <a:cubicBezTo>
                  <a:pt x="3" y="164"/>
                  <a:pt x="3" y="164"/>
                  <a:pt x="3" y="164"/>
                </a:cubicBezTo>
                <a:cubicBezTo>
                  <a:pt x="3" y="169"/>
                  <a:pt x="3" y="175"/>
                  <a:pt x="3" y="180"/>
                </a:cubicBezTo>
                <a:cubicBezTo>
                  <a:pt x="3" y="184"/>
                  <a:pt x="4" y="189"/>
                  <a:pt x="5" y="192"/>
                </a:cubicBezTo>
                <a:cubicBezTo>
                  <a:pt x="6" y="194"/>
                  <a:pt x="7" y="195"/>
                  <a:pt x="8" y="197"/>
                </a:cubicBezTo>
                <a:cubicBezTo>
                  <a:pt x="8" y="197"/>
                  <a:pt x="8" y="197"/>
                  <a:pt x="9" y="197"/>
                </a:cubicBezTo>
                <a:cubicBezTo>
                  <a:pt x="8" y="196"/>
                  <a:pt x="8" y="194"/>
                  <a:pt x="7" y="193"/>
                </a:cubicBezTo>
                <a:cubicBezTo>
                  <a:pt x="6" y="190"/>
                  <a:pt x="5" y="188"/>
                  <a:pt x="4" y="185"/>
                </a:cubicBezTo>
                <a:cubicBezTo>
                  <a:pt x="4" y="182"/>
                  <a:pt x="3" y="178"/>
                  <a:pt x="4" y="174"/>
                </a:cubicBezTo>
                <a:cubicBezTo>
                  <a:pt x="4" y="171"/>
                  <a:pt x="4" y="168"/>
                  <a:pt x="3" y="164"/>
                </a:cubicBezTo>
                <a:close/>
                <a:moveTo>
                  <a:pt x="163" y="131"/>
                </a:moveTo>
                <a:cubicBezTo>
                  <a:pt x="167" y="134"/>
                  <a:pt x="167" y="134"/>
                  <a:pt x="171" y="134"/>
                </a:cubicBezTo>
                <a:cubicBezTo>
                  <a:pt x="172" y="135"/>
                  <a:pt x="174" y="135"/>
                  <a:pt x="175" y="135"/>
                </a:cubicBezTo>
                <a:cubicBezTo>
                  <a:pt x="176" y="134"/>
                  <a:pt x="177" y="134"/>
                  <a:pt x="177" y="133"/>
                </a:cubicBezTo>
                <a:cubicBezTo>
                  <a:pt x="175" y="132"/>
                  <a:pt x="174" y="132"/>
                  <a:pt x="172" y="131"/>
                </a:cubicBezTo>
                <a:cubicBezTo>
                  <a:pt x="172" y="131"/>
                  <a:pt x="172" y="131"/>
                  <a:pt x="172" y="131"/>
                </a:cubicBezTo>
                <a:cubicBezTo>
                  <a:pt x="169" y="131"/>
                  <a:pt x="166" y="131"/>
                  <a:pt x="164" y="131"/>
                </a:cubicBezTo>
                <a:cubicBezTo>
                  <a:pt x="164" y="131"/>
                  <a:pt x="163" y="131"/>
                  <a:pt x="163" y="131"/>
                </a:cubicBezTo>
                <a:close/>
                <a:moveTo>
                  <a:pt x="87" y="135"/>
                </a:moveTo>
                <a:cubicBezTo>
                  <a:pt x="87" y="135"/>
                  <a:pt x="87" y="136"/>
                  <a:pt x="87" y="136"/>
                </a:cubicBezTo>
                <a:cubicBezTo>
                  <a:pt x="89" y="136"/>
                  <a:pt x="92" y="136"/>
                  <a:pt x="94" y="136"/>
                </a:cubicBezTo>
                <a:cubicBezTo>
                  <a:pt x="100" y="136"/>
                  <a:pt x="107" y="136"/>
                  <a:pt x="113" y="136"/>
                </a:cubicBezTo>
                <a:cubicBezTo>
                  <a:pt x="116" y="136"/>
                  <a:pt x="117" y="135"/>
                  <a:pt x="120" y="135"/>
                </a:cubicBezTo>
                <a:cubicBezTo>
                  <a:pt x="120" y="135"/>
                  <a:pt x="120" y="135"/>
                  <a:pt x="120" y="135"/>
                </a:cubicBezTo>
                <a:cubicBezTo>
                  <a:pt x="109" y="134"/>
                  <a:pt x="98" y="135"/>
                  <a:pt x="87" y="135"/>
                </a:cubicBezTo>
                <a:close/>
                <a:moveTo>
                  <a:pt x="80" y="177"/>
                </a:moveTo>
                <a:cubicBezTo>
                  <a:pt x="79" y="176"/>
                  <a:pt x="79" y="176"/>
                  <a:pt x="78" y="176"/>
                </a:cubicBezTo>
                <a:cubicBezTo>
                  <a:pt x="78" y="176"/>
                  <a:pt x="78" y="177"/>
                  <a:pt x="78" y="177"/>
                </a:cubicBezTo>
                <a:cubicBezTo>
                  <a:pt x="78" y="177"/>
                  <a:pt x="78" y="178"/>
                  <a:pt x="78" y="178"/>
                </a:cubicBezTo>
                <a:cubicBezTo>
                  <a:pt x="77" y="179"/>
                  <a:pt x="77" y="180"/>
                  <a:pt x="78" y="181"/>
                </a:cubicBezTo>
                <a:cubicBezTo>
                  <a:pt x="79" y="181"/>
                  <a:pt x="79" y="182"/>
                  <a:pt x="80" y="182"/>
                </a:cubicBezTo>
                <a:cubicBezTo>
                  <a:pt x="85" y="183"/>
                  <a:pt x="90" y="184"/>
                  <a:pt x="95" y="184"/>
                </a:cubicBezTo>
                <a:cubicBezTo>
                  <a:pt x="97" y="185"/>
                  <a:pt x="98" y="185"/>
                  <a:pt x="99" y="185"/>
                </a:cubicBezTo>
                <a:cubicBezTo>
                  <a:pt x="98" y="184"/>
                  <a:pt x="98" y="184"/>
                  <a:pt x="97" y="184"/>
                </a:cubicBezTo>
                <a:cubicBezTo>
                  <a:pt x="95" y="183"/>
                  <a:pt x="92" y="183"/>
                  <a:pt x="89" y="182"/>
                </a:cubicBezTo>
                <a:cubicBezTo>
                  <a:pt x="86" y="182"/>
                  <a:pt x="84" y="181"/>
                  <a:pt x="81" y="180"/>
                </a:cubicBezTo>
                <a:cubicBezTo>
                  <a:pt x="79" y="180"/>
                  <a:pt x="78" y="179"/>
                  <a:pt x="80" y="177"/>
                </a:cubicBezTo>
                <a:close/>
                <a:moveTo>
                  <a:pt x="160" y="194"/>
                </a:moveTo>
                <a:cubicBezTo>
                  <a:pt x="156" y="193"/>
                  <a:pt x="138" y="193"/>
                  <a:pt x="136" y="193"/>
                </a:cubicBezTo>
                <a:cubicBezTo>
                  <a:pt x="139" y="194"/>
                  <a:pt x="141" y="194"/>
                  <a:pt x="144" y="195"/>
                </a:cubicBezTo>
                <a:cubicBezTo>
                  <a:pt x="145" y="195"/>
                  <a:pt x="146" y="195"/>
                  <a:pt x="147" y="195"/>
                </a:cubicBezTo>
                <a:cubicBezTo>
                  <a:pt x="151" y="195"/>
                  <a:pt x="155" y="194"/>
                  <a:pt x="159" y="194"/>
                </a:cubicBezTo>
                <a:cubicBezTo>
                  <a:pt x="159" y="194"/>
                  <a:pt x="160" y="194"/>
                  <a:pt x="160" y="194"/>
                </a:cubicBezTo>
                <a:close/>
                <a:moveTo>
                  <a:pt x="40" y="198"/>
                </a:moveTo>
                <a:cubicBezTo>
                  <a:pt x="39" y="197"/>
                  <a:pt x="38" y="197"/>
                  <a:pt x="38" y="196"/>
                </a:cubicBezTo>
                <a:cubicBezTo>
                  <a:pt x="37" y="196"/>
                  <a:pt x="36" y="195"/>
                  <a:pt x="35" y="193"/>
                </a:cubicBezTo>
                <a:cubicBezTo>
                  <a:pt x="35" y="192"/>
                  <a:pt x="35" y="192"/>
                  <a:pt x="34" y="192"/>
                </a:cubicBezTo>
                <a:cubicBezTo>
                  <a:pt x="33" y="192"/>
                  <a:pt x="33" y="191"/>
                  <a:pt x="32" y="192"/>
                </a:cubicBezTo>
                <a:cubicBezTo>
                  <a:pt x="33" y="194"/>
                  <a:pt x="33" y="196"/>
                  <a:pt x="33" y="198"/>
                </a:cubicBezTo>
                <a:cubicBezTo>
                  <a:pt x="37" y="200"/>
                  <a:pt x="38" y="200"/>
                  <a:pt x="40" y="198"/>
                </a:cubicBezTo>
                <a:close/>
                <a:moveTo>
                  <a:pt x="78" y="150"/>
                </a:moveTo>
                <a:cubicBezTo>
                  <a:pt x="79" y="146"/>
                  <a:pt x="80" y="142"/>
                  <a:pt x="80" y="138"/>
                </a:cubicBezTo>
                <a:cubicBezTo>
                  <a:pt x="79" y="137"/>
                  <a:pt x="79" y="137"/>
                  <a:pt x="78" y="136"/>
                </a:cubicBezTo>
                <a:cubicBezTo>
                  <a:pt x="77" y="136"/>
                  <a:pt x="76" y="136"/>
                  <a:pt x="75" y="137"/>
                </a:cubicBezTo>
                <a:cubicBezTo>
                  <a:pt x="77" y="138"/>
                  <a:pt x="77" y="140"/>
                  <a:pt x="77" y="141"/>
                </a:cubicBezTo>
                <a:cubicBezTo>
                  <a:pt x="77" y="143"/>
                  <a:pt x="77" y="144"/>
                  <a:pt x="77" y="146"/>
                </a:cubicBezTo>
                <a:cubicBezTo>
                  <a:pt x="77" y="147"/>
                  <a:pt x="78" y="149"/>
                  <a:pt x="78" y="150"/>
                </a:cubicBezTo>
                <a:close/>
                <a:moveTo>
                  <a:pt x="193" y="116"/>
                </a:moveTo>
                <a:cubicBezTo>
                  <a:pt x="193" y="114"/>
                  <a:pt x="192" y="115"/>
                  <a:pt x="191" y="115"/>
                </a:cubicBezTo>
                <a:cubicBezTo>
                  <a:pt x="186" y="115"/>
                  <a:pt x="180" y="115"/>
                  <a:pt x="175" y="115"/>
                </a:cubicBezTo>
                <a:cubicBezTo>
                  <a:pt x="168" y="115"/>
                  <a:pt x="161" y="115"/>
                  <a:pt x="154" y="115"/>
                </a:cubicBezTo>
                <a:cubicBezTo>
                  <a:pt x="167" y="115"/>
                  <a:pt x="180" y="116"/>
                  <a:pt x="193" y="116"/>
                </a:cubicBezTo>
                <a:close/>
                <a:moveTo>
                  <a:pt x="15" y="192"/>
                </a:moveTo>
                <a:cubicBezTo>
                  <a:pt x="14" y="192"/>
                  <a:pt x="14" y="193"/>
                  <a:pt x="14" y="194"/>
                </a:cubicBezTo>
                <a:cubicBezTo>
                  <a:pt x="15" y="195"/>
                  <a:pt x="16" y="196"/>
                  <a:pt x="17" y="197"/>
                </a:cubicBezTo>
                <a:cubicBezTo>
                  <a:pt x="19" y="198"/>
                  <a:pt x="21" y="199"/>
                  <a:pt x="22" y="200"/>
                </a:cubicBezTo>
                <a:cubicBezTo>
                  <a:pt x="23" y="200"/>
                  <a:pt x="23" y="201"/>
                  <a:pt x="24" y="201"/>
                </a:cubicBezTo>
                <a:cubicBezTo>
                  <a:pt x="22" y="198"/>
                  <a:pt x="20" y="196"/>
                  <a:pt x="18" y="193"/>
                </a:cubicBezTo>
                <a:cubicBezTo>
                  <a:pt x="17" y="193"/>
                  <a:pt x="16" y="192"/>
                  <a:pt x="15" y="192"/>
                </a:cubicBezTo>
                <a:close/>
                <a:moveTo>
                  <a:pt x="117" y="128"/>
                </a:moveTo>
                <a:cubicBezTo>
                  <a:pt x="115" y="127"/>
                  <a:pt x="114" y="127"/>
                  <a:pt x="112" y="127"/>
                </a:cubicBezTo>
                <a:cubicBezTo>
                  <a:pt x="108" y="127"/>
                  <a:pt x="105" y="126"/>
                  <a:pt x="102" y="126"/>
                </a:cubicBezTo>
                <a:cubicBezTo>
                  <a:pt x="100" y="126"/>
                  <a:pt x="98" y="126"/>
                  <a:pt x="96" y="126"/>
                </a:cubicBezTo>
                <a:cubicBezTo>
                  <a:pt x="97" y="127"/>
                  <a:pt x="98" y="127"/>
                  <a:pt x="99" y="128"/>
                </a:cubicBezTo>
                <a:cubicBezTo>
                  <a:pt x="100" y="128"/>
                  <a:pt x="100" y="128"/>
                  <a:pt x="101" y="128"/>
                </a:cubicBezTo>
                <a:cubicBezTo>
                  <a:pt x="105" y="128"/>
                  <a:pt x="110" y="128"/>
                  <a:pt x="114" y="128"/>
                </a:cubicBezTo>
                <a:cubicBezTo>
                  <a:pt x="115" y="128"/>
                  <a:pt x="116" y="128"/>
                  <a:pt x="117" y="128"/>
                </a:cubicBezTo>
                <a:close/>
                <a:moveTo>
                  <a:pt x="185" y="145"/>
                </a:moveTo>
                <a:cubicBezTo>
                  <a:pt x="186" y="144"/>
                  <a:pt x="186" y="143"/>
                  <a:pt x="187" y="142"/>
                </a:cubicBezTo>
                <a:cubicBezTo>
                  <a:pt x="188" y="141"/>
                  <a:pt x="189" y="141"/>
                  <a:pt x="191" y="141"/>
                </a:cubicBezTo>
                <a:cubicBezTo>
                  <a:pt x="194" y="141"/>
                  <a:pt x="198" y="141"/>
                  <a:pt x="202" y="141"/>
                </a:cubicBezTo>
                <a:cubicBezTo>
                  <a:pt x="202" y="141"/>
                  <a:pt x="202" y="141"/>
                  <a:pt x="203" y="141"/>
                </a:cubicBezTo>
                <a:cubicBezTo>
                  <a:pt x="203" y="141"/>
                  <a:pt x="203" y="140"/>
                  <a:pt x="203" y="140"/>
                </a:cubicBezTo>
                <a:cubicBezTo>
                  <a:pt x="202" y="140"/>
                  <a:pt x="201" y="140"/>
                  <a:pt x="200" y="140"/>
                </a:cubicBezTo>
                <a:cubicBezTo>
                  <a:pt x="195" y="140"/>
                  <a:pt x="190" y="140"/>
                  <a:pt x="185" y="139"/>
                </a:cubicBezTo>
                <a:cubicBezTo>
                  <a:pt x="185" y="139"/>
                  <a:pt x="185" y="139"/>
                  <a:pt x="184" y="139"/>
                </a:cubicBezTo>
                <a:cubicBezTo>
                  <a:pt x="184" y="141"/>
                  <a:pt x="185" y="143"/>
                  <a:pt x="185" y="145"/>
                </a:cubicBezTo>
                <a:close/>
                <a:moveTo>
                  <a:pt x="201" y="110"/>
                </a:moveTo>
                <a:cubicBezTo>
                  <a:pt x="203" y="105"/>
                  <a:pt x="203" y="97"/>
                  <a:pt x="202" y="94"/>
                </a:cubicBezTo>
                <a:cubicBezTo>
                  <a:pt x="202" y="100"/>
                  <a:pt x="201" y="105"/>
                  <a:pt x="199" y="110"/>
                </a:cubicBezTo>
                <a:cubicBezTo>
                  <a:pt x="200" y="110"/>
                  <a:pt x="201" y="110"/>
                  <a:pt x="201" y="110"/>
                </a:cubicBezTo>
                <a:close/>
                <a:moveTo>
                  <a:pt x="226" y="155"/>
                </a:moveTo>
                <a:cubicBezTo>
                  <a:pt x="226" y="159"/>
                  <a:pt x="227" y="175"/>
                  <a:pt x="228" y="177"/>
                </a:cubicBezTo>
                <a:cubicBezTo>
                  <a:pt x="229" y="172"/>
                  <a:pt x="228" y="160"/>
                  <a:pt x="226" y="155"/>
                </a:cubicBezTo>
                <a:close/>
                <a:moveTo>
                  <a:pt x="254" y="188"/>
                </a:moveTo>
                <a:cubicBezTo>
                  <a:pt x="253" y="188"/>
                  <a:pt x="252" y="187"/>
                  <a:pt x="251" y="187"/>
                </a:cubicBezTo>
                <a:cubicBezTo>
                  <a:pt x="249" y="187"/>
                  <a:pt x="248" y="187"/>
                  <a:pt x="247" y="187"/>
                </a:cubicBezTo>
                <a:cubicBezTo>
                  <a:pt x="245" y="187"/>
                  <a:pt x="243" y="188"/>
                  <a:pt x="240" y="188"/>
                </a:cubicBezTo>
                <a:cubicBezTo>
                  <a:pt x="240" y="189"/>
                  <a:pt x="240" y="189"/>
                  <a:pt x="239" y="189"/>
                </a:cubicBezTo>
                <a:cubicBezTo>
                  <a:pt x="243" y="189"/>
                  <a:pt x="247" y="189"/>
                  <a:pt x="251" y="189"/>
                </a:cubicBezTo>
                <a:cubicBezTo>
                  <a:pt x="252" y="189"/>
                  <a:pt x="253" y="189"/>
                  <a:pt x="254" y="188"/>
                </a:cubicBezTo>
                <a:close/>
                <a:moveTo>
                  <a:pt x="6" y="143"/>
                </a:moveTo>
                <a:cubicBezTo>
                  <a:pt x="6" y="141"/>
                  <a:pt x="7" y="139"/>
                  <a:pt x="8" y="137"/>
                </a:cubicBezTo>
                <a:cubicBezTo>
                  <a:pt x="10" y="132"/>
                  <a:pt x="12" y="127"/>
                  <a:pt x="16" y="123"/>
                </a:cubicBezTo>
                <a:cubicBezTo>
                  <a:pt x="16" y="122"/>
                  <a:pt x="17" y="122"/>
                  <a:pt x="17" y="122"/>
                </a:cubicBezTo>
                <a:cubicBezTo>
                  <a:pt x="10" y="127"/>
                  <a:pt x="7" y="134"/>
                  <a:pt x="6" y="143"/>
                </a:cubicBezTo>
                <a:close/>
                <a:moveTo>
                  <a:pt x="111" y="184"/>
                </a:moveTo>
                <a:cubicBezTo>
                  <a:pt x="111" y="182"/>
                  <a:pt x="111" y="182"/>
                  <a:pt x="110" y="182"/>
                </a:cubicBezTo>
                <a:cubicBezTo>
                  <a:pt x="106" y="182"/>
                  <a:pt x="103" y="181"/>
                  <a:pt x="99" y="180"/>
                </a:cubicBezTo>
                <a:cubicBezTo>
                  <a:pt x="98" y="180"/>
                  <a:pt x="97" y="180"/>
                  <a:pt x="96" y="180"/>
                </a:cubicBezTo>
                <a:cubicBezTo>
                  <a:pt x="96" y="180"/>
                  <a:pt x="96" y="180"/>
                  <a:pt x="96" y="180"/>
                </a:cubicBezTo>
                <a:cubicBezTo>
                  <a:pt x="100" y="181"/>
                  <a:pt x="103" y="182"/>
                  <a:pt x="106" y="184"/>
                </a:cubicBezTo>
                <a:cubicBezTo>
                  <a:pt x="107" y="184"/>
                  <a:pt x="107" y="184"/>
                  <a:pt x="107" y="184"/>
                </a:cubicBezTo>
                <a:cubicBezTo>
                  <a:pt x="108" y="184"/>
                  <a:pt x="110" y="184"/>
                  <a:pt x="111" y="184"/>
                </a:cubicBezTo>
                <a:close/>
                <a:moveTo>
                  <a:pt x="169" y="138"/>
                </a:moveTo>
                <a:cubicBezTo>
                  <a:pt x="169" y="138"/>
                  <a:pt x="169" y="138"/>
                  <a:pt x="169" y="138"/>
                </a:cubicBezTo>
                <a:cubicBezTo>
                  <a:pt x="170" y="138"/>
                  <a:pt x="170" y="139"/>
                  <a:pt x="170" y="139"/>
                </a:cubicBezTo>
                <a:cubicBezTo>
                  <a:pt x="172" y="139"/>
                  <a:pt x="173" y="140"/>
                  <a:pt x="173" y="141"/>
                </a:cubicBezTo>
                <a:cubicBezTo>
                  <a:pt x="174" y="143"/>
                  <a:pt x="174" y="145"/>
                  <a:pt x="175" y="147"/>
                </a:cubicBezTo>
                <a:cubicBezTo>
                  <a:pt x="175" y="148"/>
                  <a:pt x="176" y="149"/>
                  <a:pt x="176" y="151"/>
                </a:cubicBezTo>
                <a:cubicBezTo>
                  <a:pt x="176" y="147"/>
                  <a:pt x="175" y="142"/>
                  <a:pt x="175" y="138"/>
                </a:cubicBezTo>
                <a:cubicBezTo>
                  <a:pt x="173" y="138"/>
                  <a:pt x="171" y="138"/>
                  <a:pt x="169" y="138"/>
                </a:cubicBezTo>
                <a:close/>
                <a:moveTo>
                  <a:pt x="174" y="172"/>
                </a:moveTo>
                <a:cubicBezTo>
                  <a:pt x="174" y="172"/>
                  <a:pt x="174" y="172"/>
                  <a:pt x="174" y="172"/>
                </a:cubicBezTo>
                <a:cubicBezTo>
                  <a:pt x="173" y="174"/>
                  <a:pt x="173" y="175"/>
                  <a:pt x="172" y="176"/>
                </a:cubicBezTo>
                <a:cubicBezTo>
                  <a:pt x="171" y="177"/>
                  <a:pt x="171" y="179"/>
                  <a:pt x="170" y="180"/>
                </a:cubicBezTo>
                <a:cubicBezTo>
                  <a:pt x="172" y="180"/>
                  <a:pt x="173" y="180"/>
                  <a:pt x="175" y="180"/>
                </a:cubicBezTo>
                <a:cubicBezTo>
                  <a:pt x="175" y="178"/>
                  <a:pt x="175" y="175"/>
                  <a:pt x="174" y="172"/>
                </a:cubicBezTo>
                <a:close/>
                <a:moveTo>
                  <a:pt x="58" y="116"/>
                </a:moveTo>
                <a:cubicBezTo>
                  <a:pt x="54" y="114"/>
                  <a:pt x="40" y="114"/>
                  <a:pt x="36" y="116"/>
                </a:cubicBezTo>
                <a:cubicBezTo>
                  <a:pt x="44" y="116"/>
                  <a:pt x="51" y="116"/>
                  <a:pt x="58" y="116"/>
                </a:cubicBezTo>
                <a:close/>
                <a:moveTo>
                  <a:pt x="217" y="202"/>
                </a:moveTo>
                <a:cubicBezTo>
                  <a:pt x="216" y="200"/>
                  <a:pt x="218" y="199"/>
                  <a:pt x="218" y="197"/>
                </a:cubicBezTo>
                <a:cubicBezTo>
                  <a:pt x="216" y="198"/>
                  <a:pt x="213" y="198"/>
                  <a:pt x="211" y="200"/>
                </a:cubicBezTo>
                <a:cubicBezTo>
                  <a:pt x="213" y="202"/>
                  <a:pt x="215" y="203"/>
                  <a:pt x="217" y="202"/>
                </a:cubicBezTo>
                <a:close/>
                <a:moveTo>
                  <a:pt x="17" y="184"/>
                </a:moveTo>
                <a:cubicBezTo>
                  <a:pt x="15" y="184"/>
                  <a:pt x="15" y="184"/>
                  <a:pt x="15" y="181"/>
                </a:cubicBezTo>
                <a:cubicBezTo>
                  <a:pt x="15" y="180"/>
                  <a:pt x="15" y="180"/>
                  <a:pt x="15" y="179"/>
                </a:cubicBezTo>
                <a:cubicBezTo>
                  <a:pt x="15" y="178"/>
                  <a:pt x="14" y="178"/>
                  <a:pt x="14" y="177"/>
                </a:cubicBezTo>
                <a:cubicBezTo>
                  <a:pt x="13" y="178"/>
                  <a:pt x="12" y="179"/>
                  <a:pt x="12" y="180"/>
                </a:cubicBezTo>
                <a:cubicBezTo>
                  <a:pt x="13" y="182"/>
                  <a:pt x="13" y="184"/>
                  <a:pt x="14" y="185"/>
                </a:cubicBezTo>
                <a:cubicBezTo>
                  <a:pt x="14" y="186"/>
                  <a:pt x="15" y="187"/>
                  <a:pt x="16" y="186"/>
                </a:cubicBezTo>
                <a:cubicBezTo>
                  <a:pt x="16" y="186"/>
                  <a:pt x="17" y="186"/>
                  <a:pt x="17" y="186"/>
                </a:cubicBezTo>
                <a:cubicBezTo>
                  <a:pt x="17" y="186"/>
                  <a:pt x="17" y="185"/>
                  <a:pt x="17" y="184"/>
                </a:cubicBezTo>
                <a:close/>
                <a:moveTo>
                  <a:pt x="84" y="142"/>
                </a:moveTo>
                <a:cubicBezTo>
                  <a:pt x="86" y="141"/>
                  <a:pt x="88" y="141"/>
                  <a:pt x="90" y="141"/>
                </a:cubicBezTo>
                <a:cubicBezTo>
                  <a:pt x="92" y="141"/>
                  <a:pt x="94" y="141"/>
                  <a:pt x="96" y="141"/>
                </a:cubicBezTo>
                <a:cubicBezTo>
                  <a:pt x="98" y="141"/>
                  <a:pt x="101" y="141"/>
                  <a:pt x="103" y="141"/>
                </a:cubicBezTo>
                <a:cubicBezTo>
                  <a:pt x="101" y="141"/>
                  <a:pt x="99" y="141"/>
                  <a:pt x="97" y="140"/>
                </a:cubicBezTo>
                <a:cubicBezTo>
                  <a:pt x="95" y="140"/>
                  <a:pt x="92" y="140"/>
                  <a:pt x="90" y="139"/>
                </a:cubicBezTo>
                <a:cubicBezTo>
                  <a:pt x="88" y="139"/>
                  <a:pt x="86" y="139"/>
                  <a:pt x="84" y="139"/>
                </a:cubicBezTo>
                <a:cubicBezTo>
                  <a:pt x="84" y="140"/>
                  <a:pt x="84" y="141"/>
                  <a:pt x="84" y="142"/>
                </a:cubicBezTo>
                <a:close/>
                <a:moveTo>
                  <a:pt x="112" y="118"/>
                </a:moveTo>
                <a:cubicBezTo>
                  <a:pt x="117" y="119"/>
                  <a:pt x="121" y="119"/>
                  <a:pt x="126" y="119"/>
                </a:cubicBezTo>
                <a:cubicBezTo>
                  <a:pt x="122" y="117"/>
                  <a:pt x="117" y="117"/>
                  <a:pt x="112" y="117"/>
                </a:cubicBezTo>
                <a:cubicBezTo>
                  <a:pt x="112" y="117"/>
                  <a:pt x="112" y="118"/>
                  <a:pt x="112" y="118"/>
                </a:cubicBezTo>
                <a:close/>
                <a:moveTo>
                  <a:pt x="64" y="139"/>
                </a:moveTo>
                <a:cubicBezTo>
                  <a:pt x="59" y="138"/>
                  <a:pt x="54" y="138"/>
                  <a:pt x="49" y="138"/>
                </a:cubicBezTo>
                <a:cubicBezTo>
                  <a:pt x="54" y="139"/>
                  <a:pt x="59" y="140"/>
                  <a:pt x="64" y="141"/>
                </a:cubicBezTo>
                <a:cubicBezTo>
                  <a:pt x="64" y="140"/>
                  <a:pt x="64" y="140"/>
                  <a:pt x="64" y="139"/>
                </a:cubicBezTo>
                <a:close/>
                <a:moveTo>
                  <a:pt x="248" y="199"/>
                </a:moveTo>
                <a:cubicBezTo>
                  <a:pt x="247" y="198"/>
                  <a:pt x="245" y="197"/>
                  <a:pt x="244" y="197"/>
                </a:cubicBezTo>
                <a:cubicBezTo>
                  <a:pt x="241" y="197"/>
                  <a:pt x="239" y="197"/>
                  <a:pt x="237" y="197"/>
                </a:cubicBezTo>
                <a:cubicBezTo>
                  <a:pt x="236" y="197"/>
                  <a:pt x="235" y="197"/>
                  <a:pt x="235" y="198"/>
                </a:cubicBezTo>
                <a:cubicBezTo>
                  <a:pt x="239" y="199"/>
                  <a:pt x="243" y="199"/>
                  <a:pt x="248" y="199"/>
                </a:cubicBezTo>
                <a:close/>
                <a:moveTo>
                  <a:pt x="209" y="202"/>
                </a:moveTo>
                <a:cubicBezTo>
                  <a:pt x="208" y="200"/>
                  <a:pt x="208" y="199"/>
                  <a:pt x="209" y="197"/>
                </a:cubicBezTo>
                <a:cubicBezTo>
                  <a:pt x="206" y="198"/>
                  <a:pt x="203" y="199"/>
                  <a:pt x="199" y="199"/>
                </a:cubicBezTo>
                <a:cubicBezTo>
                  <a:pt x="199" y="199"/>
                  <a:pt x="199" y="200"/>
                  <a:pt x="199" y="200"/>
                </a:cubicBezTo>
                <a:cubicBezTo>
                  <a:pt x="200" y="200"/>
                  <a:pt x="200" y="200"/>
                  <a:pt x="201" y="200"/>
                </a:cubicBezTo>
                <a:cubicBezTo>
                  <a:pt x="202" y="200"/>
                  <a:pt x="204" y="200"/>
                  <a:pt x="205" y="200"/>
                </a:cubicBezTo>
                <a:cubicBezTo>
                  <a:pt x="207" y="200"/>
                  <a:pt x="207" y="200"/>
                  <a:pt x="207" y="202"/>
                </a:cubicBezTo>
                <a:cubicBezTo>
                  <a:pt x="207" y="202"/>
                  <a:pt x="207" y="202"/>
                  <a:pt x="207" y="202"/>
                </a:cubicBezTo>
                <a:cubicBezTo>
                  <a:pt x="208" y="202"/>
                  <a:pt x="208" y="202"/>
                  <a:pt x="209" y="202"/>
                </a:cubicBezTo>
                <a:close/>
                <a:moveTo>
                  <a:pt x="116" y="140"/>
                </a:moveTo>
                <a:cubicBezTo>
                  <a:pt x="114" y="140"/>
                  <a:pt x="112" y="140"/>
                  <a:pt x="110" y="140"/>
                </a:cubicBezTo>
                <a:cubicBezTo>
                  <a:pt x="110" y="141"/>
                  <a:pt x="110" y="142"/>
                  <a:pt x="111" y="142"/>
                </a:cubicBezTo>
                <a:cubicBezTo>
                  <a:pt x="113" y="142"/>
                  <a:pt x="114" y="143"/>
                  <a:pt x="114" y="145"/>
                </a:cubicBezTo>
                <a:cubicBezTo>
                  <a:pt x="115" y="144"/>
                  <a:pt x="117" y="143"/>
                  <a:pt x="116" y="140"/>
                </a:cubicBezTo>
                <a:close/>
                <a:moveTo>
                  <a:pt x="67" y="180"/>
                </a:moveTo>
                <a:cubicBezTo>
                  <a:pt x="66" y="182"/>
                  <a:pt x="66" y="184"/>
                  <a:pt x="66" y="187"/>
                </a:cubicBezTo>
                <a:cubicBezTo>
                  <a:pt x="67" y="187"/>
                  <a:pt x="68" y="186"/>
                  <a:pt x="69" y="186"/>
                </a:cubicBezTo>
                <a:cubicBezTo>
                  <a:pt x="69" y="184"/>
                  <a:pt x="69" y="182"/>
                  <a:pt x="68" y="180"/>
                </a:cubicBezTo>
                <a:cubicBezTo>
                  <a:pt x="68" y="180"/>
                  <a:pt x="67" y="180"/>
                  <a:pt x="67" y="180"/>
                </a:cubicBezTo>
                <a:close/>
                <a:moveTo>
                  <a:pt x="36" y="183"/>
                </a:moveTo>
                <a:cubicBezTo>
                  <a:pt x="38" y="184"/>
                  <a:pt x="41" y="186"/>
                  <a:pt x="44" y="187"/>
                </a:cubicBezTo>
                <a:cubicBezTo>
                  <a:pt x="45" y="187"/>
                  <a:pt x="46" y="187"/>
                  <a:pt x="47" y="187"/>
                </a:cubicBezTo>
                <a:cubicBezTo>
                  <a:pt x="43" y="185"/>
                  <a:pt x="39" y="184"/>
                  <a:pt x="36" y="183"/>
                </a:cubicBezTo>
                <a:close/>
                <a:moveTo>
                  <a:pt x="59" y="172"/>
                </a:moveTo>
                <a:cubicBezTo>
                  <a:pt x="54" y="173"/>
                  <a:pt x="49" y="172"/>
                  <a:pt x="44" y="172"/>
                </a:cubicBezTo>
                <a:cubicBezTo>
                  <a:pt x="47" y="173"/>
                  <a:pt x="49" y="173"/>
                  <a:pt x="52" y="173"/>
                </a:cubicBezTo>
                <a:cubicBezTo>
                  <a:pt x="54" y="173"/>
                  <a:pt x="57" y="174"/>
                  <a:pt x="59" y="174"/>
                </a:cubicBezTo>
                <a:cubicBezTo>
                  <a:pt x="59" y="173"/>
                  <a:pt x="59" y="173"/>
                  <a:pt x="59" y="172"/>
                </a:cubicBezTo>
                <a:close/>
                <a:moveTo>
                  <a:pt x="11" y="147"/>
                </a:moveTo>
                <a:cubicBezTo>
                  <a:pt x="11" y="147"/>
                  <a:pt x="12" y="147"/>
                  <a:pt x="13" y="147"/>
                </a:cubicBezTo>
                <a:cubicBezTo>
                  <a:pt x="13" y="146"/>
                  <a:pt x="13" y="145"/>
                  <a:pt x="13" y="144"/>
                </a:cubicBezTo>
                <a:cubicBezTo>
                  <a:pt x="14" y="143"/>
                  <a:pt x="14" y="141"/>
                  <a:pt x="14" y="140"/>
                </a:cubicBezTo>
                <a:cubicBezTo>
                  <a:pt x="12" y="141"/>
                  <a:pt x="11" y="143"/>
                  <a:pt x="11" y="146"/>
                </a:cubicBezTo>
                <a:cubicBezTo>
                  <a:pt x="11" y="146"/>
                  <a:pt x="11" y="146"/>
                  <a:pt x="11" y="147"/>
                </a:cubicBezTo>
                <a:close/>
                <a:moveTo>
                  <a:pt x="197" y="193"/>
                </a:moveTo>
                <a:cubicBezTo>
                  <a:pt x="193" y="192"/>
                  <a:pt x="189" y="192"/>
                  <a:pt x="185" y="192"/>
                </a:cubicBezTo>
                <a:cubicBezTo>
                  <a:pt x="185" y="193"/>
                  <a:pt x="185" y="193"/>
                  <a:pt x="185" y="193"/>
                </a:cubicBezTo>
                <a:cubicBezTo>
                  <a:pt x="189" y="193"/>
                  <a:pt x="193" y="193"/>
                  <a:pt x="197" y="193"/>
                </a:cubicBezTo>
                <a:close/>
                <a:moveTo>
                  <a:pt x="251" y="203"/>
                </a:moveTo>
                <a:cubicBezTo>
                  <a:pt x="250" y="202"/>
                  <a:pt x="249" y="202"/>
                  <a:pt x="247" y="202"/>
                </a:cubicBezTo>
                <a:cubicBezTo>
                  <a:pt x="246" y="202"/>
                  <a:pt x="245" y="202"/>
                  <a:pt x="244" y="202"/>
                </a:cubicBezTo>
                <a:cubicBezTo>
                  <a:pt x="243" y="202"/>
                  <a:pt x="242" y="202"/>
                  <a:pt x="241" y="202"/>
                </a:cubicBezTo>
                <a:cubicBezTo>
                  <a:pt x="243" y="203"/>
                  <a:pt x="245" y="203"/>
                  <a:pt x="246" y="204"/>
                </a:cubicBezTo>
                <a:cubicBezTo>
                  <a:pt x="248" y="204"/>
                  <a:pt x="249" y="204"/>
                  <a:pt x="251" y="203"/>
                </a:cubicBezTo>
                <a:close/>
                <a:moveTo>
                  <a:pt x="23" y="205"/>
                </a:moveTo>
                <a:cubicBezTo>
                  <a:pt x="23" y="204"/>
                  <a:pt x="24" y="204"/>
                  <a:pt x="24" y="204"/>
                </a:cubicBezTo>
                <a:cubicBezTo>
                  <a:pt x="19" y="203"/>
                  <a:pt x="16" y="201"/>
                  <a:pt x="12" y="197"/>
                </a:cubicBezTo>
                <a:cubicBezTo>
                  <a:pt x="13" y="199"/>
                  <a:pt x="14" y="201"/>
                  <a:pt x="16" y="202"/>
                </a:cubicBezTo>
                <a:cubicBezTo>
                  <a:pt x="18" y="203"/>
                  <a:pt x="21" y="204"/>
                  <a:pt x="23" y="205"/>
                </a:cubicBezTo>
                <a:close/>
                <a:moveTo>
                  <a:pt x="212" y="139"/>
                </a:moveTo>
                <a:cubicBezTo>
                  <a:pt x="213" y="141"/>
                  <a:pt x="218" y="143"/>
                  <a:pt x="220" y="144"/>
                </a:cubicBezTo>
                <a:cubicBezTo>
                  <a:pt x="220" y="143"/>
                  <a:pt x="219" y="143"/>
                  <a:pt x="219" y="143"/>
                </a:cubicBezTo>
                <a:cubicBezTo>
                  <a:pt x="218" y="142"/>
                  <a:pt x="218" y="142"/>
                  <a:pt x="217" y="142"/>
                </a:cubicBezTo>
                <a:cubicBezTo>
                  <a:pt x="216" y="141"/>
                  <a:pt x="216" y="140"/>
                  <a:pt x="216" y="139"/>
                </a:cubicBezTo>
                <a:cubicBezTo>
                  <a:pt x="216" y="139"/>
                  <a:pt x="216" y="139"/>
                  <a:pt x="216" y="138"/>
                </a:cubicBezTo>
                <a:cubicBezTo>
                  <a:pt x="215" y="139"/>
                  <a:pt x="214" y="139"/>
                  <a:pt x="212" y="139"/>
                </a:cubicBezTo>
                <a:close/>
                <a:moveTo>
                  <a:pt x="244" y="121"/>
                </a:moveTo>
                <a:cubicBezTo>
                  <a:pt x="241" y="120"/>
                  <a:pt x="238" y="120"/>
                  <a:pt x="236" y="119"/>
                </a:cubicBezTo>
                <a:cubicBezTo>
                  <a:pt x="236" y="120"/>
                  <a:pt x="236" y="120"/>
                  <a:pt x="237" y="120"/>
                </a:cubicBezTo>
                <a:cubicBezTo>
                  <a:pt x="239" y="121"/>
                  <a:pt x="240" y="122"/>
                  <a:pt x="238" y="124"/>
                </a:cubicBezTo>
                <a:cubicBezTo>
                  <a:pt x="238" y="124"/>
                  <a:pt x="238" y="124"/>
                  <a:pt x="239" y="124"/>
                </a:cubicBezTo>
                <a:cubicBezTo>
                  <a:pt x="239" y="121"/>
                  <a:pt x="242" y="121"/>
                  <a:pt x="244" y="121"/>
                </a:cubicBezTo>
                <a:close/>
                <a:moveTo>
                  <a:pt x="63" y="179"/>
                </a:moveTo>
                <a:cubicBezTo>
                  <a:pt x="63" y="180"/>
                  <a:pt x="63" y="180"/>
                  <a:pt x="63" y="180"/>
                </a:cubicBezTo>
                <a:cubicBezTo>
                  <a:pt x="62" y="181"/>
                  <a:pt x="62" y="183"/>
                  <a:pt x="62" y="184"/>
                </a:cubicBezTo>
                <a:cubicBezTo>
                  <a:pt x="61" y="186"/>
                  <a:pt x="60" y="186"/>
                  <a:pt x="58" y="185"/>
                </a:cubicBezTo>
                <a:cubicBezTo>
                  <a:pt x="58" y="186"/>
                  <a:pt x="58" y="186"/>
                  <a:pt x="58" y="187"/>
                </a:cubicBezTo>
                <a:cubicBezTo>
                  <a:pt x="60" y="187"/>
                  <a:pt x="61" y="187"/>
                  <a:pt x="63" y="187"/>
                </a:cubicBezTo>
                <a:cubicBezTo>
                  <a:pt x="63" y="184"/>
                  <a:pt x="63" y="182"/>
                  <a:pt x="63" y="180"/>
                </a:cubicBezTo>
                <a:cubicBezTo>
                  <a:pt x="63" y="180"/>
                  <a:pt x="63" y="180"/>
                  <a:pt x="63" y="179"/>
                </a:cubicBezTo>
                <a:close/>
                <a:moveTo>
                  <a:pt x="234" y="184"/>
                </a:moveTo>
                <a:cubicBezTo>
                  <a:pt x="234" y="185"/>
                  <a:pt x="234" y="186"/>
                  <a:pt x="234" y="187"/>
                </a:cubicBezTo>
                <a:cubicBezTo>
                  <a:pt x="236" y="186"/>
                  <a:pt x="238" y="186"/>
                  <a:pt x="240" y="185"/>
                </a:cubicBezTo>
                <a:cubicBezTo>
                  <a:pt x="240" y="185"/>
                  <a:pt x="240" y="185"/>
                  <a:pt x="240" y="185"/>
                </a:cubicBezTo>
                <a:cubicBezTo>
                  <a:pt x="238" y="185"/>
                  <a:pt x="236" y="184"/>
                  <a:pt x="234" y="184"/>
                </a:cubicBezTo>
                <a:close/>
                <a:moveTo>
                  <a:pt x="175" y="184"/>
                </a:moveTo>
                <a:cubicBezTo>
                  <a:pt x="173" y="184"/>
                  <a:pt x="172" y="184"/>
                  <a:pt x="170" y="184"/>
                </a:cubicBezTo>
                <a:cubicBezTo>
                  <a:pt x="170" y="185"/>
                  <a:pt x="170" y="185"/>
                  <a:pt x="171" y="185"/>
                </a:cubicBezTo>
                <a:cubicBezTo>
                  <a:pt x="172" y="186"/>
                  <a:pt x="174" y="186"/>
                  <a:pt x="175" y="186"/>
                </a:cubicBezTo>
                <a:cubicBezTo>
                  <a:pt x="175" y="185"/>
                  <a:pt x="175" y="185"/>
                  <a:pt x="175" y="184"/>
                </a:cubicBezTo>
                <a:close/>
                <a:moveTo>
                  <a:pt x="182" y="168"/>
                </a:moveTo>
                <a:cubicBezTo>
                  <a:pt x="183" y="163"/>
                  <a:pt x="182" y="158"/>
                  <a:pt x="182" y="153"/>
                </a:cubicBezTo>
                <a:cubicBezTo>
                  <a:pt x="181" y="155"/>
                  <a:pt x="181" y="163"/>
                  <a:pt x="182" y="168"/>
                </a:cubicBezTo>
                <a:close/>
                <a:moveTo>
                  <a:pt x="130" y="142"/>
                </a:moveTo>
                <a:cubicBezTo>
                  <a:pt x="128" y="143"/>
                  <a:pt x="128" y="143"/>
                  <a:pt x="128" y="144"/>
                </a:cubicBezTo>
                <a:cubicBezTo>
                  <a:pt x="128" y="145"/>
                  <a:pt x="128" y="146"/>
                  <a:pt x="128" y="148"/>
                </a:cubicBezTo>
                <a:cubicBezTo>
                  <a:pt x="128" y="149"/>
                  <a:pt x="128" y="150"/>
                  <a:pt x="128" y="152"/>
                </a:cubicBezTo>
                <a:cubicBezTo>
                  <a:pt x="128" y="152"/>
                  <a:pt x="128" y="152"/>
                  <a:pt x="128" y="152"/>
                </a:cubicBezTo>
                <a:cubicBezTo>
                  <a:pt x="129" y="148"/>
                  <a:pt x="129" y="145"/>
                  <a:pt x="130" y="142"/>
                </a:cubicBezTo>
                <a:close/>
                <a:moveTo>
                  <a:pt x="237" y="130"/>
                </a:moveTo>
                <a:cubicBezTo>
                  <a:pt x="237" y="130"/>
                  <a:pt x="237" y="131"/>
                  <a:pt x="237" y="131"/>
                </a:cubicBezTo>
                <a:cubicBezTo>
                  <a:pt x="240" y="131"/>
                  <a:pt x="243" y="131"/>
                  <a:pt x="246" y="131"/>
                </a:cubicBezTo>
                <a:cubicBezTo>
                  <a:pt x="243" y="130"/>
                  <a:pt x="240" y="130"/>
                  <a:pt x="238" y="130"/>
                </a:cubicBezTo>
                <a:cubicBezTo>
                  <a:pt x="237" y="130"/>
                  <a:pt x="237" y="130"/>
                  <a:pt x="237" y="130"/>
                </a:cubicBezTo>
                <a:close/>
                <a:moveTo>
                  <a:pt x="68" y="139"/>
                </a:moveTo>
                <a:cubicBezTo>
                  <a:pt x="68" y="142"/>
                  <a:pt x="68" y="146"/>
                  <a:pt x="68" y="149"/>
                </a:cubicBezTo>
                <a:cubicBezTo>
                  <a:pt x="69" y="146"/>
                  <a:pt x="69" y="142"/>
                  <a:pt x="69" y="139"/>
                </a:cubicBezTo>
                <a:cubicBezTo>
                  <a:pt x="69" y="139"/>
                  <a:pt x="69" y="139"/>
                  <a:pt x="68" y="139"/>
                </a:cubicBezTo>
                <a:close/>
                <a:moveTo>
                  <a:pt x="26" y="151"/>
                </a:moveTo>
                <a:cubicBezTo>
                  <a:pt x="26" y="151"/>
                  <a:pt x="26" y="151"/>
                  <a:pt x="26" y="151"/>
                </a:cubicBezTo>
                <a:cubicBezTo>
                  <a:pt x="26" y="151"/>
                  <a:pt x="25" y="152"/>
                  <a:pt x="24" y="152"/>
                </a:cubicBezTo>
                <a:cubicBezTo>
                  <a:pt x="24" y="153"/>
                  <a:pt x="24" y="153"/>
                  <a:pt x="24" y="154"/>
                </a:cubicBezTo>
                <a:cubicBezTo>
                  <a:pt x="24" y="155"/>
                  <a:pt x="25" y="157"/>
                  <a:pt x="25" y="159"/>
                </a:cubicBezTo>
                <a:cubicBezTo>
                  <a:pt x="25" y="159"/>
                  <a:pt x="25" y="159"/>
                  <a:pt x="25" y="159"/>
                </a:cubicBezTo>
                <a:cubicBezTo>
                  <a:pt x="26" y="156"/>
                  <a:pt x="26" y="153"/>
                  <a:pt x="26" y="151"/>
                </a:cubicBezTo>
                <a:close/>
                <a:moveTo>
                  <a:pt x="66" y="130"/>
                </a:moveTo>
                <a:cubicBezTo>
                  <a:pt x="67" y="131"/>
                  <a:pt x="68" y="131"/>
                  <a:pt x="69" y="131"/>
                </a:cubicBezTo>
                <a:cubicBezTo>
                  <a:pt x="70" y="129"/>
                  <a:pt x="72" y="130"/>
                  <a:pt x="73" y="129"/>
                </a:cubicBezTo>
                <a:cubicBezTo>
                  <a:pt x="70" y="128"/>
                  <a:pt x="68" y="129"/>
                  <a:pt x="66" y="130"/>
                </a:cubicBezTo>
                <a:close/>
                <a:moveTo>
                  <a:pt x="140" y="125"/>
                </a:moveTo>
                <a:cubicBezTo>
                  <a:pt x="140" y="125"/>
                  <a:pt x="140" y="125"/>
                  <a:pt x="140" y="125"/>
                </a:cubicBezTo>
                <a:cubicBezTo>
                  <a:pt x="138" y="124"/>
                  <a:pt x="136" y="124"/>
                  <a:pt x="133" y="124"/>
                </a:cubicBezTo>
                <a:cubicBezTo>
                  <a:pt x="133" y="124"/>
                  <a:pt x="133" y="125"/>
                  <a:pt x="133" y="125"/>
                </a:cubicBezTo>
                <a:cubicBezTo>
                  <a:pt x="136" y="125"/>
                  <a:pt x="138" y="125"/>
                  <a:pt x="140" y="125"/>
                </a:cubicBezTo>
                <a:close/>
                <a:moveTo>
                  <a:pt x="197" y="115"/>
                </a:moveTo>
                <a:cubicBezTo>
                  <a:pt x="198" y="116"/>
                  <a:pt x="211" y="116"/>
                  <a:pt x="215" y="115"/>
                </a:cubicBezTo>
                <a:cubicBezTo>
                  <a:pt x="212" y="115"/>
                  <a:pt x="209" y="115"/>
                  <a:pt x="205" y="115"/>
                </a:cubicBezTo>
                <a:cubicBezTo>
                  <a:pt x="203" y="115"/>
                  <a:pt x="201" y="115"/>
                  <a:pt x="198" y="115"/>
                </a:cubicBezTo>
                <a:cubicBezTo>
                  <a:pt x="198" y="115"/>
                  <a:pt x="197" y="115"/>
                  <a:pt x="197" y="115"/>
                </a:cubicBezTo>
                <a:close/>
                <a:moveTo>
                  <a:pt x="269" y="190"/>
                </a:moveTo>
                <a:cubicBezTo>
                  <a:pt x="268" y="191"/>
                  <a:pt x="268" y="191"/>
                  <a:pt x="266" y="189"/>
                </a:cubicBezTo>
                <a:cubicBezTo>
                  <a:pt x="267" y="192"/>
                  <a:pt x="267" y="194"/>
                  <a:pt x="266" y="196"/>
                </a:cubicBezTo>
                <a:cubicBezTo>
                  <a:pt x="268" y="195"/>
                  <a:pt x="269" y="192"/>
                  <a:pt x="269" y="190"/>
                </a:cubicBezTo>
                <a:close/>
                <a:moveTo>
                  <a:pt x="187" y="29"/>
                </a:moveTo>
                <a:cubicBezTo>
                  <a:pt x="187" y="28"/>
                  <a:pt x="187" y="26"/>
                  <a:pt x="186" y="25"/>
                </a:cubicBezTo>
                <a:cubicBezTo>
                  <a:pt x="186" y="25"/>
                  <a:pt x="185" y="25"/>
                  <a:pt x="184" y="25"/>
                </a:cubicBezTo>
                <a:cubicBezTo>
                  <a:pt x="184" y="27"/>
                  <a:pt x="185" y="28"/>
                  <a:pt x="187" y="29"/>
                </a:cubicBezTo>
                <a:close/>
                <a:moveTo>
                  <a:pt x="183" y="126"/>
                </a:moveTo>
                <a:cubicBezTo>
                  <a:pt x="182" y="126"/>
                  <a:pt x="180" y="126"/>
                  <a:pt x="179" y="126"/>
                </a:cubicBezTo>
                <a:cubicBezTo>
                  <a:pt x="179" y="127"/>
                  <a:pt x="179" y="127"/>
                  <a:pt x="179" y="128"/>
                </a:cubicBezTo>
                <a:cubicBezTo>
                  <a:pt x="180" y="128"/>
                  <a:pt x="182" y="128"/>
                  <a:pt x="183" y="128"/>
                </a:cubicBezTo>
                <a:cubicBezTo>
                  <a:pt x="183" y="127"/>
                  <a:pt x="183" y="127"/>
                  <a:pt x="183" y="126"/>
                </a:cubicBezTo>
                <a:close/>
                <a:moveTo>
                  <a:pt x="86" y="201"/>
                </a:moveTo>
                <a:cubicBezTo>
                  <a:pt x="87" y="202"/>
                  <a:pt x="87" y="202"/>
                  <a:pt x="88" y="202"/>
                </a:cubicBezTo>
                <a:cubicBezTo>
                  <a:pt x="91" y="202"/>
                  <a:pt x="93" y="202"/>
                  <a:pt x="96" y="202"/>
                </a:cubicBezTo>
                <a:cubicBezTo>
                  <a:pt x="96" y="202"/>
                  <a:pt x="96" y="202"/>
                  <a:pt x="96" y="202"/>
                </a:cubicBezTo>
                <a:cubicBezTo>
                  <a:pt x="93" y="202"/>
                  <a:pt x="90" y="201"/>
                  <a:pt x="86" y="201"/>
                </a:cubicBezTo>
                <a:close/>
                <a:moveTo>
                  <a:pt x="215" y="15"/>
                </a:moveTo>
                <a:cubicBezTo>
                  <a:pt x="215" y="17"/>
                  <a:pt x="214" y="20"/>
                  <a:pt x="216" y="23"/>
                </a:cubicBezTo>
                <a:cubicBezTo>
                  <a:pt x="216" y="20"/>
                  <a:pt x="216" y="17"/>
                  <a:pt x="215" y="15"/>
                </a:cubicBezTo>
                <a:close/>
                <a:moveTo>
                  <a:pt x="122" y="141"/>
                </a:moveTo>
                <a:cubicBezTo>
                  <a:pt x="121" y="141"/>
                  <a:pt x="121" y="141"/>
                  <a:pt x="120" y="141"/>
                </a:cubicBezTo>
                <a:cubicBezTo>
                  <a:pt x="120" y="142"/>
                  <a:pt x="120" y="142"/>
                  <a:pt x="120" y="143"/>
                </a:cubicBezTo>
                <a:cubicBezTo>
                  <a:pt x="120" y="144"/>
                  <a:pt x="120" y="145"/>
                  <a:pt x="120" y="146"/>
                </a:cubicBezTo>
                <a:cubicBezTo>
                  <a:pt x="122" y="144"/>
                  <a:pt x="122" y="142"/>
                  <a:pt x="122" y="141"/>
                </a:cubicBezTo>
                <a:close/>
                <a:moveTo>
                  <a:pt x="218" y="183"/>
                </a:moveTo>
                <a:cubicBezTo>
                  <a:pt x="216" y="182"/>
                  <a:pt x="215" y="184"/>
                  <a:pt x="213" y="185"/>
                </a:cubicBezTo>
                <a:cubicBezTo>
                  <a:pt x="215" y="185"/>
                  <a:pt x="216" y="185"/>
                  <a:pt x="218" y="185"/>
                </a:cubicBezTo>
                <a:cubicBezTo>
                  <a:pt x="218" y="184"/>
                  <a:pt x="218" y="184"/>
                  <a:pt x="218" y="183"/>
                </a:cubicBezTo>
                <a:close/>
                <a:moveTo>
                  <a:pt x="59" y="197"/>
                </a:moveTo>
                <a:cubicBezTo>
                  <a:pt x="57" y="198"/>
                  <a:pt x="55" y="198"/>
                  <a:pt x="53" y="198"/>
                </a:cubicBezTo>
                <a:cubicBezTo>
                  <a:pt x="53" y="198"/>
                  <a:pt x="53" y="198"/>
                  <a:pt x="53" y="199"/>
                </a:cubicBezTo>
                <a:cubicBezTo>
                  <a:pt x="54" y="199"/>
                  <a:pt x="55" y="199"/>
                  <a:pt x="56" y="199"/>
                </a:cubicBezTo>
                <a:cubicBezTo>
                  <a:pt x="57" y="199"/>
                  <a:pt x="58" y="199"/>
                  <a:pt x="59" y="197"/>
                </a:cubicBezTo>
                <a:close/>
                <a:moveTo>
                  <a:pt x="240" y="141"/>
                </a:moveTo>
                <a:cubicBezTo>
                  <a:pt x="239" y="140"/>
                  <a:pt x="236" y="140"/>
                  <a:pt x="234" y="140"/>
                </a:cubicBezTo>
                <a:cubicBezTo>
                  <a:pt x="234" y="141"/>
                  <a:pt x="234" y="141"/>
                  <a:pt x="235" y="141"/>
                </a:cubicBezTo>
                <a:cubicBezTo>
                  <a:pt x="236" y="141"/>
                  <a:pt x="238" y="141"/>
                  <a:pt x="240" y="141"/>
                </a:cubicBezTo>
                <a:close/>
                <a:moveTo>
                  <a:pt x="203" y="128"/>
                </a:moveTo>
                <a:cubicBezTo>
                  <a:pt x="200" y="128"/>
                  <a:pt x="193" y="128"/>
                  <a:pt x="191" y="128"/>
                </a:cubicBezTo>
                <a:cubicBezTo>
                  <a:pt x="193" y="128"/>
                  <a:pt x="199" y="129"/>
                  <a:pt x="203" y="128"/>
                </a:cubicBezTo>
                <a:close/>
                <a:moveTo>
                  <a:pt x="194" y="36"/>
                </a:moveTo>
                <a:cubicBezTo>
                  <a:pt x="192" y="35"/>
                  <a:pt x="188" y="33"/>
                  <a:pt x="186" y="33"/>
                </a:cubicBezTo>
                <a:cubicBezTo>
                  <a:pt x="188" y="35"/>
                  <a:pt x="191" y="36"/>
                  <a:pt x="194" y="36"/>
                </a:cubicBezTo>
                <a:close/>
                <a:moveTo>
                  <a:pt x="229" y="150"/>
                </a:moveTo>
                <a:cubicBezTo>
                  <a:pt x="229" y="150"/>
                  <a:pt x="229" y="150"/>
                  <a:pt x="229" y="150"/>
                </a:cubicBezTo>
                <a:cubicBezTo>
                  <a:pt x="229" y="148"/>
                  <a:pt x="229" y="146"/>
                  <a:pt x="230" y="144"/>
                </a:cubicBezTo>
                <a:cubicBezTo>
                  <a:pt x="229" y="144"/>
                  <a:pt x="228" y="144"/>
                  <a:pt x="228" y="144"/>
                </a:cubicBezTo>
                <a:cubicBezTo>
                  <a:pt x="228" y="146"/>
                  <a:pt x="228" y="148"/>
                  <a:pt x="229" y="150"/>
                </a:cubicBezTo>
                <a:close/>
                <a:moveTo>
                  <a:pt x="23" y="148"/>
                </a:moveTo>
                <a:cubicBezTo>
                  <a:pt x="23" y="148"/>
                  <a:pt x="23" y="148"/>
                  <a:pt x="23" y="148"/>
                </a:cubicBezTo>
                <a:cubicBezTo>
                  <a:pt x="24" y="146"/>
                  <a:pt x="25" y="145"/>
                  <a:pt x="25" y="143"/>
                </a:cubicBezTo>
                <a:cubicBezTo>
                  <a:pt x="24" y="144"/>
                  <a:pt x="23" y="144"/>
                  <a:pt x="22" y="144"/>
                </a:cubicBezTo>
                <a:cubicBezTo>
                  <a:pt x="22" y="145"/>
                  <a:pt x="22" y="146"/>
                  <a:pt x="23" y="148"/>
                </a:cubicBezTo>
                <a:close/>
                <a:moveTo>
                  <a:pt x="262" y="185"/>
                </a:moveTo>
                <a:cubicBezTo>
                  <a:pt x="260" y="185"/>
                  <a:pt x="259" y="185"/>
                  <a:pt x="257" y="186"/>
                </a:cubicBezTo>
                <a:cubicBezTo>
                  <a:pt x="258" y="187"/>
                  <a:pt x="260" y="186"/>
                  <a:pt x="262" y="187"/>
                </a:cubicBezTo>
                <a:cubicBezTo>
                  <a:pt x="262" y="186"/>
                  <a:pt x="262" y="186"/>
                  <a:pt x="262" y="185"/>
                </a:cubicBezTo>
                <a:close/>
                <a:moveTo>
                  <a:pt x="118" y="187"/>
                </a:moveTo>
                <a:cubicBezTo>
                  <a:pt x="118" y="188"/>
                  <a:pt x="119" y="189"/>
                  <a:pt x="119" y="189"/>
                </a:cubicBezTo>
                <a:cubicBezTo>
                  <a:pt x="119" y="190"/>
                  <a:pt x="119" y="191"/>
                  <a:pt x="118" y="191"/>
                </a:cubicBezTo>
                <a:cubicBezTo>
                  <a:pt x="119" y="191"/>
                  <a:pt x="119" y="191"/>
                  <a:pt x="120" y="191"/>
                </a:cubicBezTo>
                <a:cubicBezTo>
                  <a:pt x="120" y="189"/>
                  <a:pt x="120" y="187"/>
                  <a:pt x="120" y="186"/>
                </a:cubicBezTo>
                <a:cubicBezTo>
                  <a:pt x="118" y="186"/>
                  <a:pt x="118" y="186"/>
                  <a:pt x="118" y="187"/>
                </a:cubicBezTo>
                <a:close/>
                <a:moveTo>
                  <a:pt x="197" y="6"/>
                </a:moveTo>
                <a:cubicBezTo>
                  <a:pt x="194" y="7"/>
                  <a:pt x="192" y="8"/>
                  <a:pt x="189" y="9"/>
                </a:cubicBezTo>
                <a:cubicBezTo>
                  <a:pt x="192" y="9"/>
                  <a:pt x="194" y="8"/>
                  <a:pt x="197" y="6"/>
                </a:cubicBezTo>
                <a:close/>
                <a:moveTo>
                  <a:pt x="73" y="201"/>
                </a:moveTo>
                <a:cubicBezTo>
                  <a:pt x="76" y="201"/>
                  <a:pt x="78" y="201"/>
                  <a:pt x="81" y="201"/>
                </a:cubicBezTo>
                <a:cubicBezTo>
                  <a:pt x="79" y="200"/>
                  <a:pt x="75" y="200"/>
                  <a:pt x="73" y="201"/>
                </a:cubicBezTo>
                <a:close/>
                <a:moveTo>
                  <a:pt x="134" y="196"/>
                </a:moveTo>
                <a:cubicBezTo>
                  <a:pt x="134" y="196"/>
                  <a:pt x="134" y="196"/>
                  <a:pt x="134" y="196"/>
                </a:cubicBezTo>
                <a:cubicBezTo>
                  <a:pt x="131" y="196"/>
                  <a:pt x="129" y="195"/>
                  <a:pt x="127" y="195"/>
                </a:cubicBezTo>
                <a:cubicBezTo>
                  <a:pt x="127" y="196"/>
                  <a:pt x="127" y="196"/>
                  <a:pt x="128" y="196"/>
                </a:cubicBezTo>
                <a:cubicBezTo>
                  <a:pt x="130" y="196"/>
                  <a:pt x="132" y="196"/>
                  <a:pt x="134" y="196"/>
                </a:cubicBezTo>
                <a:close/>
                <a:moveTo>
                  <a:pt x="197" y="29"/>
                </a:moveTo>
                <a:cubicBezTo>
                  <a:pt x="198" y="28"/>
                  <a:pt x="198" y="27"/>
                  <a:pt x="198" y="26"/>
                </a:cubicBezTo>
                <a:cubicBezTo>
                  <a:pt x="198" y="26"/>
                  <a:pt x="197" y="26"/>
                  <a:pt x="197" y="25"/>
                </a:cubicBezTo>
                <a:cubicBezTo>
                  <a:pt x="196" y="25"/>
                  <a:pt x="196" y="25"/>
                  <a:pt x="195" y="25"/>
                </a:cubicBezTo>
                <a:cubicBezTo>
                  <a:pt x="196" y="26"/>
                  <a:pt x="196" y="27"/>
                  <a:pt x="197" y="29"/>
                </a:cubicBezTo>
                <a:close/>
                <a:moveTo>
                  <a:pt x="233" y="201"/>
                </a:moveTo>
                <a:cubicBezTo>
                  <a:pt x="233" y="201"/>
                  <a:pt x="233" y="201"/>
                  <a:pt x="233" y="201"/>
                </a:cubicBezTo>
                <a:cubicBezTo>
                  <a:pt x="231" y="201"/>
                  <a:pt x="229" y="200"/>
                  <a:pt x="226" y="199"/>
                </a:cubicBezTo>
                <a:cubicBezTo>
                  <a:pt x="226" y="200"/>
                  <a:pt x="226" y="201"/>
                  <a:pt x="227" y="201"/>
                </a:cubicBezTo>
                <a:cubicBezTo>
                  <a:pt x="229" y="201"/>
                  <a:pt x="231" y="201"/>
                  <a:pt x="233" y="201"/>
                </a:cubicBezTo>
                <a:close/>
                <a:moveTo>
                  <a:pt x="178" y="192"/>
                </a:moveTo>
                <a:cubicBezTo>
                  <a:pt x="178" y="192"/>
                  <a:pt x="178" y="193"/>
                  <a:pt x="178" y="193"/>
                </a:cubicBezTo>
                <a:cubicBezTo>
                  <a:pt x="179" y="193"/>
                  <a:pt x="180" y="193"/>
                  <a:pt x="181" y="193"/>
                </a:cubicBezTo>
                <a:cubicBezTo>
                  <a:pt x="181" y="192"/>
                  <a:pt x="181" y="192"/>
                  <a:pt x="180" y="192"/>
                </a:cubicBezTo>
                <a:cubicBezTo>
                  <a:pt x="180" y="192"/>
                  <a:pt x="179" y="192"/>
                  <a:pt x="178" y="192"/>
                </a:cubicBezTo>
                <a:close/>
                <a:moveTo>
                  <a:pt x="173" y="198"/>
                </a:moveTo>
                <a:cubicBezTo>
                  <a:pt x="173" y="198"/>
                  <a:pt x="173" y="197"/>
                  <a:pt x="173" y="197"/>
                </a:cubicBezTo>
                <a:cubicBezTo>
                  <a:pt x="172" y="197"/>
                  <a:pt x="171" y="197"/>
                  <a:pt x="170" y="197"/>
                </a:cubicBezTo>
                <a:cubicBezTo>
                  <a:pt x="170" y="197"/>
                  <a:pt x="170" y="197"/>
                  <a:pt x="170" y="197"/>
                </a:cubicBezTo>
                <a:cubicBezTo>
                  <a:pt x="171" y="198"/>
                  <a:pt x="172" y="198"/>
                  <a:pt x="173" y="198"/>
                </a:cubicBezTo>
                <a:close/>
                <a:moveTo>
                  <a:pt x="224" y="197"/>
                </a:moveTo>
                <a:cubicBezTo>
                  <a:pt x="223" y="197"/>
                  <a:pt x="223" y="197"/>
                  <a:pt x="223" y="197"/>
                </a:cubicBezTo>
                <a:cubicBezTo>
                  <a:pt x="222" y="198"/>
                  <a:pt x="221" y="199"/>
                  <a:pt x="220" y="200"/>
                </a:cubicBezTo>
                <a:cubicBezTo>
                  <a:pt x="221" y="200"/>
                  <a:pt x="222" y="200"/>
                  <a:pt x="222" y="200"/>
                </a:cubicBezTo>
                <a:cubicBezTo>
                  <a:pt x="223" y="199"/>
                  <a:pt x="223" y="198"/>
                  <a:pt x="224" y="197"/>
                </a:cubicBezTo>
                <a:close/>
                <a:moveTo>
                  <a:pt x="27" y="191"/>
                </a:moveTo>
                <a:cubicBezTo>
                  <a:pt x="26" y="191"/>
                  <a:pt x="25" y="191"/>
                  <a:pt x="23" y="190"/>
                </a:cubicBezTo>
                <a:cubicBezTo>
                  <a:pt x="24" y="192"/>
                  <a:pt x="25" y="192"/>
                  <a:pt x="25" y="193"/>
                </a:cubicBezTo>
                <a:cubicBezTo>
                  <a:pt x="26" y="192"/>
                  <a:pt x="27" y="192"/>
                  <a:pt x="27" y="191"/>
                </a:cubicBezTo>
                <a:close/>
                <a:moveTo>
                  <a:pt x="147" y="124"/>
                </a:moveTo>
                <a:cubicBezTo>
                  <a:pt x="147" y="124"/>
                  <a:pt x="148" y="125"/>
                  <a:pt x="148" y="125"/>
                </a:cubicBezTo>
                <a:cubicBezTo>
                  <a:pt x="149" y="125"/>
                  <a:pt x="150" y="125"/>
                  <a:pt x="151" y="125"/>
                </a:cubicBezTo>
                <a:cubicBezTo>
                  <a:pt x="151" y="124"/>
                  <a:pt x="150" y="124"/>
                  <a:pt x="147" y="124"/>
                </a:cubicBezTo>
                <a:close/>
                <a:moveTo>
                  <a:pt x="218" y="193"/>
                </a:moveTo>
                <a:cubicBezTo>
                  <a:pt x="218" y="192"/>
                  <a:pt x="218" y="192"/>
                  <a:pt x="218" y="192"/>
                </a:cubicBezTo>
                <a:cubicBezTo>
                  <a:pt x="218" y="192"/>
                  <a:pt x="218" y="191"/>
                  <a:pt x="217" y="191"/>
                </a:cubicBezTo>
                <a:cubicBezTo>
                  <a:pt x="216" y="191"/>
                  <a:pt x="214" y="191"/>
                  <a:pt x="212" y="191"/>
                </a:cubicBezTo>
                <a:cubicBezTo>
                  <a:pt x="212" y="191"/>
                  <a:pt x="212" y="192"/>
                  <a:pt x="212" y="192"/>
                </a:cubicBezTo>
                <a:cubicBezTo>
                  <a:pt x="214" y="192"/>
                  <a:pt x="216" y="192"/>
                  <a:pt x="218" y="193"/>
                </a:cubicBezTo>
                <a:close/>
                <a:moveTo>
                  <a:pt x="64" y="157"/>
                </a:moveTo>
                <a:cubicBezTo>
                  <a:pt x="64" y="160"/>
                  <a:pt x="64" y="162"/>
                  <a:pt x="63" y="165"/>
                </a:cubicBezTo>
                <a:cubicBezTo>
                  <a:pt x="65" y="162"/>
                  <a:pt x="65" y="160"/>
                  <a:pt x="64" y="157"/>
                </a:cubicBezTo>
                <a:close/>
                <a:moveTo>
                  <a:pt x="266" y="167"/>
                </a:moveTo>
                <a:cubicBezTo>
                  <a:pt x="267" y="164"/>
                  <a:pt x="267" y="161"/>
                  <a:pt x="266" y="158"/>
                </a:cubicBezTo>
                <a:cubicBezTo>
                  <a:pt x="266" y="161"/>
                  <a:pt x="266" y="164"/>
                  <a:pt x="266" y="167"/>
                </a:cubicBezTo>
                <a:close/>
                <a:moveTo>
                  <a:pt x="32" y="169"/>
                </a:moveTo>
                <a:cubicBezTo>
                  <a:pt x="31" y="169"/>
                  <a:pt x="30" y="169"/>
                  <a:pt x="30" y="168"/>
                </a:cubicBezTo>
                <a:cubicBezTo>
                  <a:pt x="29" y="169"/>
                  <a:pt x="29" y="170"/>
                  <a:pt x="29" y="171"/>
                </a:cubicBezTo>
                <a:cubicBezTo>
                  <a:pt x="31" y="171"/>
                  <a:pt x="31" y="170"/>
                  <a:pt x="32" y="169"/>
                </a:cubicBezTo>
                <a:close/>
                <a:moveTo>
                  <a:pt x="181" y="188"/>
                </a:moveTo>
                <a:cubicBezTo>
                  <a:pt x="180" y="186"/>
                  <a:pt x="180" y="184"/>
                  <a:pt x="180" y="183"/>
                </a:cubicBezTo>
                <a:cubicBezTo>
                  <a:pt x="180" y="183"/>
                  <a:pt x="180" y="183"/>
                  <a:pt x="179" y="183"/>
                </a:cubicBezTo>
                <a:cubicBezTo>
                  <a:pt x="179" y="185"/>
                  <a:pt x="179" y="186"/>
                  <a:pt x="179" y="188"/>
                </a:cubicBezTo>
                <a:cubicBezTo>
                  <a:pt x="180" y="188"/>
                  <a:pt x="180" y="188"/>
                  <a:pt x="181" y="188"/>
                </a:cubicBezTo>
                <a:close/>
                <a:moveTo>
                  <a:pt x="253" y="196"/>
                </a:moveTo>
                <a:cubicBezTo>
                  <a:pt x="253" y="197"/>
                  <a:pt x="254" y="198"/>
                  <a:pt x="254" y="197"/>
                </a:cubicBezTo>
                <a:cubicBezTo>
                  <a:pt x="256" y="197"/>
                  <a:pt x="257" y="197"/>
                  <a:pt x="258" y="196"/>
                </a:cubicBezTo>
                <a:cubicBezTo>
                  <a:pt x="256" y="196"/>
                  <a:pt x="254" y="196"/>
                  <a:pt x="253" y="196"/>
                </a:cubicBezTo>
                <a:close/>
                <a:moveTo>
                  <a:pt x="220" y="204"/>
                </a:moveTo>
                <a:cubicBezTo>
                  <a:pt x="220" y="204"/>
                  <a:pt x="220" y="204"/>
                  <a:pt x="221" y="204"/>
                </a:cubicBezTo>
                <a:cubicBezTo>
                  <a:pt x="222" y="205"/>
                  <a:pt x="223" y="205"/>
                  <a:pt x="225" y="204"/>
                </a:cubicBezTo>
                <a:cubicBezTo>
                  <a:pt x="224" y="204"/>
                  <a:pt x="222" y="203"/>
                  <a:pt x="220" y="204"/>
                </a:cubicBezTo>
                <a:close/>
                <a:moveTo>
                  <a:pt x="134" y="140"/>
                </a:moveTo>
                <a:cubicBezTo>
                  <a:pt x="134" y="141"/>
                  <a:pt x="134" y="141"/>
                  <a:pt x="134" y="142"/>
                </a:cubicBezTo>
                <a:cubicBezTo>
                  <a:pt x="135" y="141"/>
                  <a:pt x="136" y="141"/>
                  <a:pt x="137" y="141"/>
                </a:cubicBezTo>
                <a:cubicBezTo>
                  <a:pt x="136" y="140"/>
                  <a:pt x="135" y="140"/>
                  <a:pt x="134" y="140"/>
                </a:cubicBezTo>
                <a:close/>
                <a:moveTo>
                  <a:pt x="156" y="131"/>
                </a:moveTo>
                <a:cubicBezTo>
                  <a:pt x="156" y="131"/>
                  <a:pt x="156" y="131"/>
                  <a:pt x="156" y="131"/>
                </a:cubicBezTo>
                <a:cubicBezTo>
                  <a:pt x="157" y="131"/>
                  <a:pt x="158" y="132"/>
                  <a:pt x="159" y="132"/>
                </a:cubicBezTo>
                <a:cubicBezTo>
                  <a:pt x="159" y="132"/>
                  <a:pt x="160" y="131"/>
                  <a:pt x="160" y="131"/>
                </a:cubicBezTo>
                <a:cubicBezTo>
                  <a:pt x="158" y="131"/>
                  <a:pt x="157" y="131"/>
                  <a:pt x="156" y="131"/>
                </a:cubicBezTo>
                <a:close/>
                <a:moveTo>
                  <a:pt x="68" y="177"/>
                </a:moveTo>
                <a:cubicBezTo>
                  <a:pt x="69" y="177"/>
                  <a:pt x="69" y="177"/>
                  <a:pt x="69" y="177"/>
                </a:cubicBezTo>
                <a:cubicBezTo>
                  <a:pt x="69" y="175"/>
                  <a:pt x="69" y="174"/>
                  <a:pt x="69" y="172"/>
                </a:cubicBezTo>
                <a:cubicBezTo>
                  <a:pt x="69" y="174"/>
                  <a:pt x="68" y="175"/>
                  <a:pt x="68" y="177"/>
                </a:cubicBezTo>
                <a:close/>
                <a:moveTo>
                  <a:pt x="207" y="11"/>
                </a:moveTo>
                <a:cubicBezTo>
                  <a:pt x="207" y="12"/>
                  <a:pt x="208" y="12"/>
                  <a:pt x="208" y="12"/>
                </a:cubicBezTo>
                <a:cubicBezTo>
                  <a:pt x="209" y="13"/>
                  <a:pt x="210" y="13"/>
                  <a:pt x="211" y="14"/>
                </a:cubicBezTo>
                <a:cubicBezTo>
                  <a:pt x="209" y="12"/>
                  <a:pt x="209" y="12"/>
                  <a:pt x="207" y="11"/>
                </a:cubicBezTo>
                <a:close/>
                <a:moveTo>
                  <a:pt x="73" y="155"/>
                </a:moveTo>
                <a:cubicBezTo>
                  <a:pt x="73" y="153"/>
                  <a:pt x="74" y="150"/>
                  <a:pt x="74" y="148"/>
                </a:cubicBezTo>
                <a:cubicBezTo>
                  <a:pt x="74" y="148"/>
                  <a:pt x="73" y="148"/>
                  <a:pt x="73" y="148"/>
                </a:cubicBezTo>
                <a:cubicBezTo>
                  <a:pt x="73" y="150"/>
                  <a:pt x="73" y="153"/>
                  <a:pt x="73" y="155"/>
                </a:cubicBezTo>
                <a:close/>
                <a:moveTo>
                  <a:pt x="129" y="192"/>
                </a:moveTo>
                <a:cubicBezTo>
                  <a:pt x="128" y="191"/>
                  <a:pt x="128" y="190"/>
                  <a:pt x="127" y="189"/>
                </a:cubicBezTo>
                <a:cubicBezTo>
                  <a:pt x="127" y="190"/>
                  <a:pt x="127" y="191"/>
                  <a:pt x="127" y="192"/>
                </a:cubicBezTo>
                <a:cubicBezTo>
                  <a:pt x="128" y="192"/>
                  <a:pt x="128" y="192"/>
                  <a:pt x="129" y="192"/>
                </a:cubicBezTo>
                <a:close/>
                <a:moveTo>
                  <a:pt x="203" y="137"/>
                </a:moveTo>
                <a:cubicBezTo>
                  <a:pt x="204" y="137"/>
                  <a:pt x="205" y="136"/>
                  <a:pt x="206" y="136"/>
                </a:cubicBezTo>
                <a:cubicBezTo>
                  <a:pt x="205" y="135"/>
                  <a:pt x="205" y="135"/>
                  <a:pt x="203" y="136"/>
                </a:cubicBezTo>
                <a:cubicBezTo>
                  <a:pt x="203" y="136"/>
                  <a:pt x="203" y="136"/>
                  <a:pt x="203" y="137"/>
                </a:cubicBezTo>
                <a:close/>
                <a:moveTo>
                  <a:pt x="226" y="140"/>
                </a:moveTo>
                <a:cubicBezTo>
                  <a:pt x="226" y="140"/>
                  <a:pt x="226" y="140"/>
                  <a:pt x="226" y="140"/>
                </a:cubicBezTo>
                <a:cubicBezTo>
                  <a:pt x="227" y="141"/>
                  <a:pt x="229" y="141"/>
                  <a:pt x="230" y="141"/>
                </a:cubicBezTo>
                <a:cubicBezTo>
                  <a:pt x="230" y="141"/>
                  <a:pt x="230" y="141"/>
                  <a:pt x="230" y="140"/>
                </a:cubicBezTo>
                <a:cubicBezTo>
                  <a:pt x="229" y="140"/>
                  <a:pt x="227" y="140"/>
                  <a:pt x="226" y="140"/>
                </a:cubicBezTo>
                <a:close/>
                <a:moveTo>
                  <a:pt x="53" y="195"/>
                </a:moveTo>
                <a:cubicBezTo>
                  <a:pt x="54" y="194"/>
                  <a:pt x="55" y="194"/>
                  <a:pt x="57" y="194"/>
                </a:cubicBezTo>
                <a:cubicBezTo>
                  <a:pt x="54" y="193"/>
                  <a:pt x="54" y="193"/>
                  <a:pt x="53" y="195"/>
                </a:cubicBezTo>
                <a:close/>
                <a:moveTo>
                  <a:pt x="277" y="157"/>
                </a:moveTo>
                <a:cubicBezTo>
                  <a:pt x="276" y="158"/>
                  <a:pt x="276" y="159"/>
                  <a:pt x="277" y="163"/>
                </a:cubicBezTo>
                <a:cubicBezTo>
                  <a:pt x="277" y="161"/>
                  <a:pt x="277" y="159"/>
                  <a:pt x="277" y="157"/>
                </a:cubicBezTo>
                <a:close/>
                <a:moveTo>
                  <a:pt x="156" y="200"/>
                </a:moveTo>
                <a:cubicBezTo>
                  <a:pt x="155" y="199"/>
                  <a:pt x="153" y="199"/>
                  <a:pt x="152" y="200"/>
                </a:cubicBezTo>
                <a:cubicBezTo>
                  <a:pt x="153" y="200"/>
                  <a:pt x="155" y="200"/>
                  <a:pt x="156" y="200"/>
                </a:cubicBezTo>
                <a:close/>
                <a:moveTo>
                  <a:pt x="63" y="191"/>
                </a:moveTo>
                <a:cubicBezTo>
                  <a:pt x="62" y="190"/>
                  <a:pt x="61" y="190"/>
                  <a:pt x="60" y="190"/>
                </a:cubicBezTo>
                <a:cubicBezTo>
                  <a:pt x="60" y="190"/>
                  <a:pt x="59" y="190"/>
                  <a:pt x="58" y="190"/>
                </a:cubicBezTo>
                <a:cubicBezTo>
                  <a:pt x="58" y="190"/>
                  <a:pt x="58" y="190"/>
                  <a:pt x="58" y="190"/>
                </a:cubicBezTo>
                <a:cubicBezTo>
                  <a:pt x="60" y="191"/>
                  <a:pt x="61" y="191"/>
                  <a:pt x="63" y="191"/>
                </a:cubicBezTo>
                <a:close/>
                <a:moveTo>
                  <a:pt x="47" y="194"/>
                </a:moveTo>
                <a:cubicBezTo>
                  <a:pt x="48" y="194"/>
                  <a:pt x="48" y="195"/>
                  <a:pt x="48" y="196"/>
                </a:cubicBezTo>
                <a:cubicBezTo>
                  <a:pt x="49" y="195"/>
                  <a:pt x="49" y="194"/>
                  <a:pt x="50" y="193"/>
                </a:cubicBezTo>
                <a:cubicBezTo>
                  <a:pt x="49" y="194"/>
                  <a:pt x="48" y="194"/>
                  <a:pt x="47" y="194"/>
                </a:cubicBezTo>
                <a:close/>
                <a:moveTo>
                  <a:pt x="29" y="197"/>
                </a:moveTo>
                <a:cubicBezTo>
                  <a:pt x="30" y="196"/>
                  <a:pt x="30" y="196"/>
                  <a:pt x="30" y="196"/>
                </a:cubicBezTo>
                <a:cubicBezTo>
                  <a:pt x="30" y="196"/>
                  <a:pt x="30" y="195"/>
                  <a:pt x="29" y="194"/>
                </a:cubicBezTo>
                <a:cubicBezTo>
                  <a:pt x="29" y="194"/>
                  <a:pt x="29" y="194"/>
                  <a:pt x="29" y="194"/>
                </a:cubicBezTo>
                <a:cubicBezTo>
                  <a:pt x="29" y="194"/>
                  <a:pt x="28" y="195"/>
                  <a:pt x="28" y="196"/>
                </a:cubicBezTo>
                <a:cubicBezTo>
                  <a:pt x="29" y="196"/>
                  <a:pt x="29" y="196"/>
                  <a:pt x="29" y="197"/>
                </a:cubicBezTo>
                <a:close/>
                <a:moveTo>
                  <a:pt x="34" y="204"/>
                </a:moveTo>
                <a:cubicBezTo>
                  <a:pt x="34" y="203"/>
                  <a:pt x="34" y="203"/>
                  <a:pt x="34" y="203"/>
                </a:cubicBezTo>
                <a:cubicBezTo>
                  <a:pt x="33" y="203"/>
                  <a:pt x="32" y="202"/>
                  <a:pt x="30" y="202"/>
                </a:cubicBezTo>
                <a:cubicBezTo>
                  <a:pt x="30" y="202"/>
                  <a:pt x="30" y="203"/>
                  <a:pt x="30" y="203"/>
                </a:cubicBezTo>
                <a:cubicBezTo>
                  <a:pt x="32" y="203"/>
                  <a:pt x="33" y="203"/>
                  <a:pt x="34" y="204"/>
                </a:cubicBezTo>
                <a:close/>
                <a:moveTo>
                  <a:pt x="258" y="190"/>
                </a:moveTo>
                <a:cubicBezTo>
                  <a:pt x="259" y="191"/>
                  <a:pt x="260" y="191"/>
                  <a:pt x="260" y="191"/>
                </a:cubicBezTo>
                <a:cubicBezTo>
                  <a:pt x="260" y="191"/>
                  <a:pt x="261" y="190"/>
                  <a:pt x="261" y="190"/>
                </a:cubicBezTo>
                <a:cubicBezTo>
                  <a:pt x="260" y="190"/>
                  <a:pt x="259" y="189"/>
                  <a:pt x="258" y="190"/>
                </a:cubicBezTo>
                <a:close/>
                <a:moveTo>
                  <a:pt x="130" y="172"/>
                </a:moveTo>
                <a:cubicBezTo>
                  <a:pt x="130" y="172"/>
                  <a:pt x="130" y="172"/>
                  <a:pt x="130" y="172"/>
                </a:cubicBezTo>
                <a:cubicBezTo>
                  <a:pt x="130" y="170"/>
                  <a:pt x="130" y="168"/>
                  <a:pt x="130" y="165"/>
                </a:cubicBezTo>
                <a:cubicBezTo>
                  <a:pt x="130" y="165"/>
                  <a:pt x="130" y="165"/>
                  <a:pt x="130" y="165"/>
                </a:cubicBezTo>
                <a:cubicBezTo>
                  <a:pt x="130" y="168"/>
                  <a:pt x="130" y="170"/>
                  <a:pt x="130" y="172"/>
                </a:cubicBezTo>
                <a:close/>
                <a:moveTo>
                  <a:pt x="86" y="131"/>
                </a:moveTo>
                <a:cubicBezTo>
                  <a:pt x="84" y="131"/>
                  <a:pt x="82" y="131"/>
                  <a:pt x="81" y="131"/>
                </a:cubicBezTo>
                <a:cubicBezTo>
                  <a:pt x="82" y="132"/>
                  <a:pt x="84" y="132"/>
                  <a:pt x="86" y="131"/>
                </a:cubicBezTo>
                <a:close/>
                <a:moveTo>
                  <a:pt x="178" y="139"/>
                </a:moveTo>
                <a:cubicBezTo>
                  <a:pt x="178" y="139"/>
                  <a:pt x="178" y="140"/>
                  <a:pt x="178" y="140"/>
                </a:cubicBezTo>
                <a:cubicBezTo>
                  <a:pt x="180" y="140"/>
                  <a:pt x="180" y="140"/>
                  <a:pt x="180" y="139"/>
                </a:cubicBezTo>
                <a:cubicBezTo>
                  <a:pt x="179" y="139"/>
                  <a:pt x="179" y="139"/>
                  <a:pt x="178" y="139"/>
                </a:cubicBezTo>
                <a:close/>
                <a:moveTo>
                  <a:pt x="21" y="181"/>
                </a:moveTo>
                <a:cubicBezTo>
                  <a:pt x="20" y="182"/>
                  <a:pt x="20" y="182"/>
                  <a:pt x="21" y="183"/>
                </a:cubicBezTo>
                <a:cubicBezTo>
                  <a:pt x="21" y="183"/>
                  <a:pt x="22" y="183"/>
                  <a:pt x="22" y="182"/>
                </a:cubicBezTo>
                <a:cubicBezTo>
                  <a:pt x="22" y="182"/>
                  <a:pt x="21" y="181"/>
                  <a:pt x="21" y="181"/>
                </a:cubicBezTo>
                <a:close/>
                <a:moveTo>
                  <a:pt x="189" y="14"/>
                </a:moveTo>
                <a:cubicBezTo>
                  <a:pt x="189" y="14"/>
                  <a:pt x="189" y="14"/>
                  <a:pt x="189" y="14"/>
                </a:cubicBezTo>
                <a:cubicBezTo>
                  <a:pt x="188" y="15"/>
                  <a:pt x="187" y="15"/>
                  <a:pt x="186" y="17"/>
                </a:cubicBezTo>
                <a:cubicBezTo>
                  <a:pt x="187" y="16"/>
                  <a:pt x="188" y="15"/>
                  <a:pt x="189" y="14"/>
                </a:cubicBezTo>
                <a:close/>
                <a:moveTo>
                  <a:pt x="136" y="189"/>
                </a:moveTo>
                <a:cubicBezTo>
                  <a:pt x="136" y="189"/>
                  <a:pt x="136" y="189"/>
                  <a:pt x="136" y="189"/>
                </a:cubicBezTo>
                <a:cubicBezTo>
                  <a:pt x="135" y="189"/>
                  <a:pt x="134" y="188"/>
                  <a:pt x="132" y="189"/>
                </a:cubicBezTo>
                <a:cubicBezTo>
                  <a:pt x="134" y="189"/>
                  <a:pt x="135" y="189"/>
                  <a:pt x="136" y="189"/>
                </a:cubicBezTo>
                <a:close/>
                <a:moveTo>
                  <a:pt x="74" y="113"/>
                </a:moveTo>
                <a:cubicBezTo>
                  <a:pt x="74" y="113"/>
                  <a:pt x="74" y="113"/>
                  <a:pt x="74" y="114"/>
                </a:cubicBezTo>
                <a:cubicBezTo>
                  <a:pt x="76" y="114"/>
                  <a:pt x="77" y="113"/>
                  <a:pt x="78" y="113"/>
                </a:cubicBezTo>
                <a:cubicBezTo>
                  <a:pt x="77" y="113"/>
                  <a:pt x="76" y="113"/>
                  <a:pt x="74" y="113"/>
                </a:cubicBezTo>
                <a:close/>
                <a:moveTo>
                  <a:pt x="43" y="192"/>
                </a:moveTo>
                <a:cubicBezTo>
                  <a:pt x="42" y="192"/>
                  <a:pt x="41" y="192"/>
                  <a:pt x="40" y="191"/>
                </a:cubicBezTo>
                <a:cubicBezTo>
                  <a:pt x="41" y="193"/>
                  <a:pt x="42" y="193"/>
                  <a:pt x="43" y="192"/>
                </a:cubicBezTo>
                <a:close/>
                <a:moveTo>
                  <a:pt x="120" y="195"/>
                </a:moveTo>
                <a:cubicBezTo>
                  <a:pt x="120" y="195"/>
                  <a:pt x="120" y="195"/>
                  <a:pt x="120" y="195"/>
                </a:cubicBezTo>
                <a:cubicBezTo>
                  <a:pt x="119" y="195"/>
                  <a:pt x="118" y="195"/>
                  <a:pt x="117" y="194"/>
                </a:cubicBezTo>
                <a:cubicBezTo>
                  <a:pt x="118" y="195"/>
                  <a:pt x="119" y="195"/>
                  <a:pt x="120" y="195"/>
                </a:cubicBezTo>
                <a:close/>
                <a:moveTo>
                  <a:pt x="58" y="183"/>
                </a:moveTo>
                <a:cubicBezTo>
                  <a:pt x="58" y="183"/>
                  <a:pt x="58" y="183"/>
                  <a:pt x="58" y="183"/>
                </a:cubicBezTo>
                <a:cubicBezTo>
                  <a:pt x="58" y="183"/>
                  <a:pt x="58" y="182"/>
                  <a:pt x="58" y="181"/>
                </a:cubicBezTo>
                <a:cubicBezTo>
                  <a:pt x="58" y="181"/>
                  <a:pt x="58" y="181"/>
                  <a:pt x="57" y="181"/>
                </a:cubicBezTo>
                <a:cubicBezTo>
                  <a:pt x="57" y="182"/>
                  <a:pt x="58" y="183"/>
                  <a:pt x="58" y="183"/>
                </a:cubicBezTo>
                <a:close/>
                <a:moveTo>
                  <a:pt x="61" y="200"/>
                </a:moveTo>
                <a:cubicBezTo>
                  <a:pt x="62" y="200"/>
                  <a:pt x="63" y="200"/>
                  <a:pt x="64" y="200"/>
                </a:cubicBezTo>
                <a:cubicBezTo>
                  <a:pt x="63" y="199"/>
                  <a:pt x="63" y="199"/>
                  <a:pt x="62" y="199"/>
                </a:cubicBezTo>
                <a:cubicBezTo>
                  <a:pt x="62" y="199"/>
                  <a:pt x="62" y="199"/>
                  <a:pt x="61" y="200"/>
                </a:cubicBezTo>
                <a:close/>
                <a:moveTo>
                  <a:pt x="190" y="28"/>
                </a:moveTo>
                <a:cubicBezTo>
                  <a:pt x="191" y="26"/>
                  <a:pt x="191" y="26"/>
                  <a:pt x="190" y="25"/>
                </a:cubicBezTo>
                <a:cubicBezTo>
                  <a:pt x="190" y="26"/>
                  <a:pt x="190" y="27"/>
                  <a:pt x="190" y="28"/>
                </a:cubicBezTo>
                <a:close/>
                <a:moveTo>
                  <a:pt x="164" y="180"/>
                </a:moveTo>
                <a:cubicBezTo>
                  <a:pt x="165" y="180"/>
                  <a:pt x="165" y="180"/>
                  <a:pt x="166" y="180"/>
                </a:cubicBezTo>
                <a:cubicBezTo>
                  <a:pt x="165" y="179"/>
                  <a:pt x="165" y="179"/>
                  <a:pt x="165" y="178"/>
                </a:cubicBezTo>
                <a:cubicBezTo>
                  <a:pt x="165" y="179"/>
                  <a:pt x="164" y="179"/>
                  <a:pt x="164" y="180"/>
                </a:cubicBezTo>
                <a:close/>
                <a:moveTo>
                  <a:pt x="247" y="193"/>
                </a:moveTo>
                <a:cubicBezTo>
                  <a:pt x="247" y="194"/>
                  <a:pt x="247" y="194"/>
                  <a:pt x="247" y="194"/>
                </a:cubicBezTo>
                <a:cubicBezTo>
                  <a:pt x="248" y="194"/>
                  <a:pt x="249" y="194"/>
                  <a:pt x="249" y="193"/>
                </a:cubicBezTo>
                <a:cubicBezTo>
                  <a:pt x="248" y="193"/>
                  <a:pt x="248" y="193"/>
                  <a:pt x="247" y="193"/>
                </a:cubicBezTo>
                <a:close/>
                <a:moveTo>
                  <a:pt x="208" y="26"/>
                </a:moveTo>
                <a:cubicBezTo>
                  <a:pt x="209" y="26"/>
                  <a:pt x="209" y="25"/>
                  <a:pt x="209" y="23"/>
                </a:cubicBezTo>
                <a:cubicBezTo>
                  <a:pt x="209" y="24"/>
                  <a:pt x="208" y="25"/>
                  <a:pt x="208" y="26"/>
                </a:cubicBezTo>
                <a:close/>
                <a:moveTo>
                  <a:pt x="188" y="188"/>
                </a:moveTo>
                <a:cubicBezTo>
                  <a:pt x="187" y="188"/>
                  <a:pt x="187" y="187"/>
                  <a:pt x="186" y="188"/>
                </a:cubicBezTo>
                <a:cubicBezTo>
                  <a:pt x="187" y="188"/>
                  <a:pt x="187" y="188"/>
                  <a:pt x="188" y="188"/>
                </a:cubicBezTo>
                <a:close/>
                <a:moveTo>
                  <a:pt x="218" y="173"/>
                </a:moveTo>
                <a:cubicBezTo>
                  <a:pt x="218" y="173"/>
                  <a:pt x="218" y="173"/>
                  <a:pt x="218" y="173"/>
                </a:cubicBezTo>
                <a:cubicBezTo>
                  <a:pt x="218" y="174"/>
                  <a:pt x="218" y="175"/>
                  <a:pt x="218" y="176"/>
                </a:cubicBezTo>
                <a:cubicBezTo>
                  <a:pt x="218" y="176"/>
                  <a:pt x="218" y="176"/>
                  <a:pt x="218" y="176"/>
                </a:cubicBezTo>
                <a:cubicBezTo>
                  <a:pt x="218" y="175"/>
                  <a:pt x="218" y="174"/>
                  <a:pt x="218" y="173"/>
                </a:cubicBezTo>
                <a:close/>
                <a:moveTo>
                  <a:pt x="23" y="187"/>
                </a:moveTo>
                <a:cubicBezTo>
                  <a:pt x="23" y="186"/>
                  <a:pt x="23" y="186"/>
                  <a:pt x="21" y="187"/>
                </a:cubicBezTo>
                <a:cubicBezTo>
                  <a:pt x="22" y="187"/>
                  <a:pt x="23" y="187"/>
                  <a:pt x="23" y="187"/>
                </a:cubicBezTo>
                <a:close/>
                <a:moveTo>
                  <a:pt x="131" y="136"/>
                </a:moveTo>
                <a:cubicBezTo>
                  <a:pt x="131" y="136"/>
                  <a:pt x="131" y="136"/>
                  <a:pt x="131" y="137"/>
                </a:cubicBezTo>
                <a:cubicBezTo>
                  <a:pt x="131" y="136"/>
                  <a:pt x="132" y="136"/>
                  <a:pt x="132" y="136"/>
                </a:cubicBezTo>
                <a:cubicBezTo>
                  <a:pt x="132" y="136"/>
                  <a:pt x="131" y="136"/>
                  <a:pt x="131" y="136"/>
                </a:cubicBezTo>
                <a:close/>
                <a:moveTo>
                  <a:pt x="111" y="198"/>
                </a:moveTo>
                <a:cubicBezTo>
                  <a:pt x="111" y="198"/>
                  <a:pt x="111" y="198"/>
                  <a:pt x="111" y="197"/>
                </a:cubicBezTo>
                <a:cubicBezTo>
                  <a:pt x="111" y="198"/>
                  <a:pt x="111" y="198"/>
                  <a:pt x="110" y="198"/>
                </a:cubicBezTo>
                <a:cubicBezTo>
                  <a:pt x="110" y="198"/>
                  <a:pt x="110" y="198"/>
                  <a:pt x="110" y="198"/>
                </a:cubicBezTo>
                <a:cubicBezTo>
                  <a:pt x="111" y="198"/>
                  <a:pt x="111" y="198"/>
                  <a:pt x="111" y="198"/>
                </a:cubicBezTo>
                <a:close/>
                <a:moveTo>
                  <a:pt x="218" y="161"/>
                </a:moveTo>
                <a:cubicBezTo>
                  <a:pt x="218" y="161"/>
                  <a:pt x="218" y="161"/>
                  <a:pt x="218" y="161"/>
                </a:cubicBezTo>
                <a:cubicBezTo>
                  <a:pt x="218" y="161"/>
                  <a:pt x="218" y="161"/>
                  <a:pt x="218" y="162"/>
                </a:cubicBezTo>
                <a:cubicBezTo>
                  <a:pt x="218" y="162"/>
                  <a:pt x="218" y="162"/>
                  <a:pt x="218" y="162"/>
                </a:cubicBezTo>
                <a:cubicBezTo>
                  <a:pt x="218" y="161"/>
                  <a:pt x="218" y="161"/>
                  <a:pt x="218" y="161"/>
                </a:cubicBezTo>
                <a:close/>
                <a:moveTo>
                  <a:pt x="142" y="116"/>
                </a:moveTo>
                <a:cubicBezTo>
                  <a:pt x="142" y="116"/>
                  <a:pt x="142" y="116"/>
                  <a:pt x="142" y="115"/>
                </a:cubicBezTo>
                <a:cubicBezTo>
                  <a:pt x="142" y="115"/>
                  <a:pt x="141" y="115"/>
                  <a:pt x="140" y="115"/>
                </a:cubicBezTo>
                <a:cubicBezTo>
                  <a:pt x="140" y="116"/>
                  <a:pt x="140" y="116"/>
                  <a:pt x="140" y="116"/>
                </a:cubicBezTo>
                <a:cubicBezTo>
                  <a:pt x="141" y="116"/>
                  <a:pt x="142" y="116"/>
                  <a:pt x="142" y="116"/>
                </a:cubicBezTo>
                <a:close/>
                <a:moveTo>
                  <a:pt x="64" y="175"/>
                </a:moveTo>
                <a:cubicBezTo>
                  <a:pt x="64" y="175"/>
                  <a:pt x="64" y="175"/>
                  <a:pt x="64" y="175"/>
                </a:cubicBezTo>
                <a:cubicBezTo>
                  <a:pt x="64" y="175"/>
                  <a:pt x="64" y="176"/>
                  <a:pt x="64" y="176"/>
                </a:cubicBezTo>
                <a:cubicBezTo>
                  <a:pt x="64" y="176"/>
                  <a:pt x="64" y="176"/>
                  <a:pt x="64" y="176"/>
                </a:cubicBezTo>
                <a:cubicBezTo>
                  <a:pt x="64" y="176"/>
                  <a:pt x="64" y="175"/>
                  <a:pt x="64" y="175"/>
                </a:cubicBezTo>
                <a:close/>
                <a:moveTo>
                  <a:pt x="174" y="189"/>
                </a:moveTo>
                <a:cubicBezTo>
                  <a:pt x="175" y="190"/>
                  <a:pt x="175" y="190"/>
                  <a:pt x="175" y="189"/>
                </a:cubicBezTo>
                <a:cubicBezTo>
                  <a:pt x="175" y="189"/>
                  <a:pt x="174" y="189"/>
                  <a:pt x="174" y="189"/>
                </a:cubicBezTo>
                <a:close/>
                <a:moveTo>
                  <a:pt x="217" y="130"/>
                </a:moveTo>
                <a:cubicBezTo>
                  <a:pt x="217" y="130"/>
                  <a:pt x="217" y="130"/>
                  <a:pt x="218" y="130"/>
                </a:cubicBezTo>
                <a:cubicBezTo>
                  <a:pt x="218" y="130"/>
                  <a:pt x="218" y="130"/>
                  <a:pt x="218" y="129"/>
                </a:cubicBezTo>
                <a:cubicBezTo>
                  <a:pt x="218" y="129"/>
                  <a:pt x="218" y="129"/>
                  <a:pt x="218" y="129"/>
                </a:cubicBezTo>
                <a:cubicBezTo>
                  <a:pt x="218" y="129"/>
                  <a:pt x="217" y="130"/>
                  <a:pt x="217" y="130"/>
                </a:cubicBezTo>
                <a:close/>
                <a:moveTo>
                  <a:pt x="165" y="144"/>
                </a:moveTo>
                <a:cubicBezTo>
                  <a:pt x="164" y="144"/>
                  <a:pt x="164" y="145"/>
                  <a:pt x="165" y="145"/>
                </a:cubicBezTo>
                <a:cubicBezTo>
                  <a:pt x="165" y="145"/>
                  <a:pt x="165" y="144"/>
                  <a:pt x="165" y="144"/>
                </a:cubicBezTo>
                <a:close/>
                <a:moveTo>
                  <a:pt x="196" y="20"/>
                </a:moveTo>
                <a:cubicBezTo>
                  <a:pt x="196" y="20"/>
                  <a:pt x="196" y="20"/>
                  <a:pt x="196" y="20"/>
                </a:cubicBezTo>
                <a:cubicBezTo>
                  <a:pt x="196" y="21"/>
                  <a:pt x="196" y="21"/>
                  <a:pt x="196" y="21"/>
                </a:cubicBezTo>
                <a:cubicBezTo>
                  <a:pt x="196" y="21"/>
                  <a:pt x="196" y="21"/>
                  <a:pt x="196" y="21"/>
                </a:cubicBezTo>
                <a:cubicBezTo>
                  <a:pt x="196" y="21"/>
                  <a:pt x="196" y="21"/>
                  <a:pt x="196" y="20"/>
                </a:cubicBezTo>
                <a:close/>
                <a:moveTo>
                  <a:pt x="104" y="192"/>
                </a:moveTo>
                <a:cubicBezTo>
                  <a:pt x="104" y="192"/>
                  <a:pt x="104" y="192"/>
                  <a:pt x="104" y="192"/>
                </a:cubicBezTo>
                <a:cubicBezTo>
                  <a:pt x="104" y="192"/>
                  <a:pt x="103" y="192"/>
                  <a:pt x="103" y="192"/>
                </a:cubicBezTo>
                <a:cubicBezTo>
                  <a:pt x="103" y="192"/>
                  <a:pt x="103" y="192"/>
                  <a:pt x="103" y="192"/>
                </a:cubicBezTo>
                <a:cubicBezTo>
                  <a:pt x="103" y="192"/>
                  <a:pt x="104" y="192"/>
                  <a:pt x="104" y="192"/>
                </a:cubicBezTo>
                <a:close/>
                <a:moveTo>
                  <a:pt x="61" y="130"/>
                </a:moveTo>
                <a:cubicBezTo>
                  <a:pt x="61" y="131"/>
                  <a:pt x="61" y="131"/>
                  <a:pt x="61" y="131"/>
                </a:cubicBezTo>
                <a:cubicBezTo>
                  <a:pt x="61" y="131"/>
                  <a:pt x="61" y="131"/>
                  <a:pt x="62" y="131"/>
                </a:cubicBezTo>
                <a:cubicBezTo>
                  <a:pt x="62" y="131"/>
                  <a:pt x="62" y="131"/>
                  <a:pt x="62" y="130"/>
                </a:cubicBezTo>
                <a:cubicBezTo>
                  <a:pt x="61" y="130"/>
                  <a:pt x="61" y="130"/>
                  <a:pt x="61" y="130"/>
                </a:cubicBezTo>
                <a:close/>
                <a:moveTo>
                  <a:pt x="218" y="177"/>
                </a:moveTo>
                <a:cubicBezTo>
                  <a:pt x="218" y="177"/>
                  <a:pt x="218" y="177"/>
                  <a:pt x="218" y="177"/>
                </a:cubicBezTo>
                <a:cubicBezTo>
                  <a:pt x="218" y="178"/>
                  <a:pt x="218" y="178"/>
                  <a:pt x="218" y="178"/>
                </a:cubicBezTo>
                <a:cubicBezTo>
                  <a:pt x="218" y="178"/>
                  <a:pt x="218" y="178"/>
                  <a:pt x="218" y="178"/>
                </a:cubicBezTo>
                <a:cubicBezTo>
                  <a:pt x="218" y="178"/>
                  <a:pt x="218" y="178"/>
                  <a:pt x="218" y="17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93" name="Freeform 392"/>
          <p:cNvSpPr>
            <a:spLocks noEditPoints="1"/>
          </p:cNvSpPr>
          <p:nvPr/>
        </p:nvSpPr>
        <p:spPr bwMode="auto">
          <a:xfrm>
            <a:off x="9650413" y="1422401"/>
            <a:ext cx="423863" cy="384175"/>
          </a:xfrm>
          <a:custGeom>
            <a:gdLst>
              <a:gd fmla="*/ 46 w 172" name="T0"/>
              <a:gd fmla="*/ 150 h 155" name="T1"/>
              <a:gd fmla="*/ 34 w 172" name="T2"/>
              <a:gd fmla="*/ 150 h 155" name="T3"/>
              <a:gd fmla="*/ 3 w 172" name="T4"/>
              <a:gd fmla="*/ 99 h 155" name="T5"/>
              <a:gd fmla="*/ 13 w 172" name="T6"/>
              <a:gd fmla="*/ 41 h 155" name="T7"/>
              <a:gd fmla="*/ 61 w 172" name="T8"/>
              <a:gd fmla="*/ 3 h 155" name="T9"/>
              <a:gd fmla="*/ 135 w 172" name="T10"/>
              <a:gd fmla="*/ 12 h 155" name="T11"/>
              <a:gd fmla="*/ 164 w 172" name="T12"/>
              <a:gd fmla="*/ 50 h 155" name="T13"/>
              <a:gd fmla="*/ 167 w 172" name="T14"/>
              <a:gd fmla="*/ 106 h 155" name="T15"/>
              <a:gd fmla="*/ 143 w 172" name="T16"/>
              <a:gd fmla="*/ 140 h 155" name="T17"/>
              <a:gd fmla="*/ 133 w 172" name="T18"/>
              <a:gd fmla="*/ 152 h 155" name="T19"/>
              <a:gd fmla="*/ 124 w 172" name="T20"/>
              <a:gd fmla="*/ 152 h 155" name="T21"/>
              <a:gd fmla="*/ 138 w 172" name="T22"/>
              <a:gd fmla="*/ 126 h 155" name="T23"/>
              <a:gd fmla="*/ 150 w 172" name="T24"/>
              <a:gd fmla="*/ 98 h 155" name="T25"/>
              <a:gd fmla="*/ 156 w 172" name="T26"/>
              <a:gd fmla="*/ 64 h 155" name="T27"/>
              <a:gd fmla="*/ 89 w 172" name="T28"/>
              <a:gd fmla="*/ 17 h 155" name="T29"/>
              <a:gd fmla="*/ 29 w 172" name="T30"/>
              <a:gd fmla="*/ 36 h 155" name="T31"/>
              <a:gd fmla="*/ 16 w 172" name="T32"/>
              <a:gd fmla="*/ 76 h 155" name="T33"/>
              <a:gd fmla="*/ 48 w 172" name="T34"/>
              <a:gd fmla="*/ 140 h 155" name="T35"/>
              <a:gd fmla="*/ 47 w 172" name="T36"/>
              <a:gd fmla="*/ 145 h 155" name="T37"/>
              <a:gd fmla="*/ 150 w 172" name="T38"/>
              <a:gd fmla="*/ 44 h 155" name="T39"/>
              <a:gd fmla="*/ 100 w 172" name="T40"/>
              <a:gd fmla="*/ 8 h 155" name="T41"/>
              <a:gd fmla="*/ 59 w 172" name="T42"/>
              <a:gd fmla="*/ 16 h 155" name="T43"/>
              <a:gd fmla="*/ 98 w 172" name="T44"/>
              <a:gd fmla="*/ 14 h 155" name="T45"/>
              <a:gd fmla="*/ 150 w 172" name="T46"/>
              <a:gd fmla="*/ 45 h 155" name="T47"/>
              <a:gd fmla="*/ 6 w 172" name="T48"/>
              <a:gd fmla="*/ 91 h 155" name="T49"/>
              <a:gd fmla="*/ 12 w 172" name="T50"/>
              <a:gd fmla="*/ 113 h 155" name="T51"/>
              <a:gd fmla="*/ 11 w 172" name="T52"/>
              <a:gd fmla="*/ 103 h 155" name="T53"/>
              <a:gd fmla="*/ 12 w 172" name="T54"/>
              <a:gd fmla="*/ 58 h 155" name="T55"/>
              <a:gd fmla="*/ 16 w 172" name="T56"/>
              <a:gd fmla="*/ 110 h 155" name="T57"/>
              <a:gd fmla="*/ 32 w 172" name="T58"/>
              <a:gd fmla="*/ 132 h 155" name="T59"/>
              <a:gd fmla="*/ 154 w 172" name="T60"/>
              <a:gd fmla="*/ 99 h 155" name="T61"/>
              <a:gd fmla="*/ 145 w 172" name="T62"/>
              <a:gd fmla="*/ 115 h 155" name="T63"/>
              <a:gd fmla="*/ 150 w 172" name="T64"/>
              <a:gd fmla="*/ 110 h 155" name="T65"/>
              <a:gd fmla="*/ 25 w 172" name="T66"/>
              <a:gd fmla="*/ 132 h 155" name="T67"/>
              <a:gd fmla="*/ 40 w 172" name="T68"/>
              <a:gd fmla="*/ 142 h 155" name="T69"/>
              <a:gd fmla="*/ 34 w 172" name="T70"/>
              <a:gd fmla="*/ 137 h 155" name="T71"/>
              <a:gd fmla="*/ 167 w 172" name="T72"/>
              <a:gd fmla="*/ 72 h 155" name="T73"/>
              <a:gd fmla="*/ 167 w 172" name="T74"/>
              <a:gd fmla="*/ 77 h 155" name="T75"/>
              <a:gd fmla="*/ 168 w 172" name="T76"/>
              <a:gd fmla="*/ 87 h 155" name="T77"/>
              <a:gd fmla="*/ 151 w 172" name="T78"/>
              <a:gd fmla="*/ 123 h 155" name="T79"/>
              <a:gd fmla="*/ 40 w 172" name="T80"/>
              <a:gd fmla="*/ 147 h 155" name="T81"/>
              <a:gd fmla="*/ 33 w 172" name="T82"/>
              <a:gd fmla="*/ 143 h 155" name="T83"/>
              <a:gd fmla="*/ 28 w 172" name="T84"/>
              <a:gd fmla="*/ 29 h 155" name="T85"/>
              <a:gd fmla="*/ 16 w 172" name="T86"/>
              <a:gd fmla="*/ 44 h 155" name="T87"/>
              <a:gd fmla="*/ 140 w 172" name="T88"/>
              <a:gd fmla="*/ 25 h 155" name="T89"/>
              <a:gd fmla="*/ 48 w 172" name="T90"/>
              <a:gd fmla="*/ 20 h 155" name="T91"/>
              <a:gd fmla="*/ 57 w 172" name="T92"/>
              <a:gd fmla="*/ 17 h 155" name="T93"/>
              <a:gd fmla="*/ 133 w 172" name="T94"/>
              <a:gd fmla="*/ 142 h 155" name="T95"/>
              <a:gd fmla="*/ 163 w 172" name="T96"/>
              <a:gd fmla="*/ 91 h 155" name="T97"/>
              <a:gd fmla="*/ 163 w 172" name="T98"/>
              <a:gd fmla="*/ 72 h 155" name="T99"/>
              <a:gd fmla="*/ 163 w 172" name="T100"/>
              <a:gd fmla="*/ 72 h 155"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55" w="172">
                <a:moveTo>
                  <a:pt x="47" y="145"/>
                </a:moveTo>
                <a:cubicBezTo>
                  <a:pt x="47" y="147"/>
                  <a:pt x="46" y="148"/>
                  <a:pt x="45" y="149"/>
                </a:cubicBezTo>
                <a:cubicBezTo>
                  <a:pt x="45" y="150"/>
                  <a:pt x="46" y="150"/>
                  <a:pt x="46" y="150"/>
                </a:cubicBezTo>
                <a:cubicBezTo>
                  <a:pt x="47" y="152"/>
                  <a:pt x="46" y="153"/>
                  <a:pt x="45" y="153"/>
                </a:cubicBezTo>
                <a:cubicBezTo>
                  <a:pt x="44" y="153"/>
                  <a:pt x="43" y="153"/>
                  <a:pt x="43" y="153"/>
                </a:cubicBezTo>
                <a:cubicBezTo>
                  <a:pt x="40" y="152"/>
                  <a:pt x="37" y="151"/>
                  <a:pt x="34" y="150"/>
                </a:cubicBezTo>
                <a:cubicBezTo>
                  <a:pt x="29" y="149"/>
                  <a:pt x="25" y="146"/>
                  <a:pt x="22" y="143"/>
                </a:cubicBezTo>
                <a:cubicBezTo>
                  <a:pt x="15" y="136"/>
                  <a:pt x="11" y="129"/>
                  <a:pt x="8" y="121"/>
                </a:cubicBezTo>
                <a:cubicBezTo>
                  <a:pt x="5" y="114"/>
                  <a:pt x="4" y="106"/>
                  <a:pt x="3" y="99"/>
                </a:cubicBezTo>
                <a:cubicBezTo>
                  <a:pt x="2" y="94"/>
                  <a:pt x="2" y="90"/>
                  <a:pt x="1" y="85"/>
                </a:cubicBezTo>
                <a:cubicBezTo>
                  <a:pt x="0" y="74"/>
                  <a:pt x="2" y="64"/>
                  <a:pt x="6" y="55"/>
                </a:cubicBezTo>
                <a:cubicBezTo>
                  <a:pt x="8" y="50"/>
                  <a:pt x="10" y="46"/>
                  <a:pt x="13" y="41"/>
                </a:cubicBezTo>
                <a:cubicBezTo>
                  <a:pt x="17" y="33"/>
                  <a:pt x="23" y="26"/>
                  <a:pt x="30" y="21"/>
                </a:cubicBezTo>
                <a:cubicBezTo>
                  <a:pt x="32" y="19"/>
                  <a:pt x="34" y="17"/>
                  <a:pt x="37" y="16"/>
                </a:cubicBezTo>
                <a:cubicBezTo>
                  <a:pt x="44" y="10"/>
                  <a:pt x="52" y="6"/>
                  <a:pt x="61" y="3"/>
                </a:cubicBezTo>
                <a:cubicBezTo>
                  <a:pt x="66" y="2"/>
                  <a:pt x="71" y="1"/>
                  <a:pt x="76" y="1"/>
                </a:cubicBezTo>
                <a:cubicBezTo>
                  <a:pt x="85" y="0"/>
                  <a:pt x="93" y="0"/>
                  <a:pt x="101" y="1"/>
                </a:cubicBezTo>
                <a:cubicBezTo>
                  <a:pt x="113" y="2"/>
                  <a:pt x="125" y="5"/>
                  <a:pt x="135" y="12"/>
                </a:cubicBezTo>
                <a:cubicBezTo>
                  <a:pt x="141" y="16"/>
                  <a:pt x="147" y="21"/>
                  <a:pt x="151" y="26"/>
                </a:cubicBezTo>
                <a:cubicBezTo>
                  <a:pt x="156" y="32"/>
                  <a:pt x="160" y="39"/>
                  <a:pt x="162" y="46"/>
                </a:cubicBezTo>
                <a:cubicBezTo>
                  <a:pt x="163" y="47"/>
                  <a:pt x="163" y="49"/>
                  <a:pt x="164" y="50"/>
                </a:cubicBezTo>
                <a:cubicBezTo>
                  <a:pt x="167" y="56"/>
                  <a:pt x="168" y="62"/>
                  <a:pt x="170" y="69"/>
                </a:cubicBezTo>
                <a:cubicBezTo>
                  <a:pt x="170" y="74"/>
                  <a:pt x="171" y="79"/>
                  <a:pt x="171" y="85"/>
                </a:cubicBezTo>
                <a:cubicBezTo>
                  <a:pt x="172" y="92"/>
                  <a:pt x="170" y="100"/>
                  <a:pt x="167" y="106"/>
                </a:cubicBezTo>
                <a:cubicBezTo>
                  <a:pt x="164" y="113"/>
                  <a:pt x="160" y="120"/>
                  <a:pt x="155" y="125"/>
                </a:cubicBezTo>
                <a:cubicBezTo>
                  <a:pt x="154" y="127"/>
                  <a:pt x="152" y="129"/>
                  <a:pt x="151" y="130"/>
                </a:cubicBezTo>
                <a:cubicBezTo>
                  <a:pt x="148" y="134"/>
                  <a:pt x="146" y="137"/>
                  <a:pt x="143" y="140"/>
                </a:cubicBezTo>
                <a:cubicBezTo>
                  <a:pt x="140" y="142"/>
                  <a:pt x="138" y="145"/>
                  <a:pt x="136" y="147"/>
                </a:cubicBezTo>
                <a:cubicBezTo>
                  <a:pt x="135" y="148"/>
                  <a:pt x="135" y="148"/>
                  <a:pt x="135" y="149"/>
                </a:cubicBezTo>
                <a:cubicBezTo>
                  <a:pt x="135" y="150"/>
                  <a:pt x="134" y="151"/>
                  <a:pt x="133" y="152"/>
                </a:cubicBezTo>
                <a:cubicBezTo>
                  <a:pt x="132" y="152"/>
                  <a:pt x="131" y="152"/>
                  <a:pt x="130" y="153"/>
                </a:cubicBezTo>
                <a:cubicBezTo>
                  <a:pt x="128" y="155"/>
                  <a:pt x="127" y="155"/>
                  <a:pt x="125" y="153"/>
                </a:cubicBezTo>
                <a:cubicBezTo>
                  <a:pt x="124" y="153"/>
                  <a:pt x="124" y="152"/>
                  <a:pt x="124" y="152"/>
                </a:cubicBezTo>
                <a:cubicBezTo>
                  <a:pt x="124" y="151"/>
                  <a:pt x="124" y="150"/>
                  <a:pt x="125" y="149"/>
                </a:cubicBezTo>
                <a:cubicBezTo>
                  <a:pt x="126" y="146"/>
                  <a:pt x="127" y="143"/>
                  <a:pt x="128" y="141"/>
                </a:cubicBezTo>
                <a:cubicBezTo>
                  <a:pt x="131" y="136"/>
                  <a:pt x="135" y="131"/>
                  <a:pt x="138" y="126"/>
                </a:cubicBezTo>
                <a:cubicBezTo>
                  <a:pt x="140" y="123"/>
                  <a:pt x="141" y="121"/>
                  <a:pt x="142" y="118"/>
                </a:cubicBezTo>
                <a:cubicBezTo>
                  <a:pt x="142" y="114"/>
                  <a:pt x="143" y="110"/>
                  <a:pt x="144" y="106"/>
                </a:cubicBezTo>
                <a:cubicBezTo>
                  <a:pt x="145" y="102"/>
                  <a:pt x="147" y="100"/>
                  <a:pt x="150" y="98"/>
                </a:cubicBezTo>
                <a:cubicBezTo>
                  <a:pt x="152" y="97"/>
                  <a:pt x="153" y="95"/>
                  <a:pt x="154" y="94"/>
                </a:cubicBezTo>
                <a:cubicBezTo>
                  <a:pt x="155" y="94"/>
                  <a:pt x="155" y="93"/>
                  <a:pt x="155" y="93"/>
                </a:cubicBezTo>
                <a:cubicBezTo>
                  <a:pt x="158" y="83"/>
                  <a:pt x="158" y="74"/>
                  <a:pt x="156" y="64"/>
                </a:cubicBezTo>
                <a:cubicBezTo>
                  <a:pt x="155" y="59"/>
                  <a:pt x="153" y="55"/>
                  <a:pt x="150" y="51"/>
                </a:cubicBezTo>
                <a:cubicBezTo>
                  <a:pt x="141" y="36"/>
                  <a:pt x="128" y="25"/>
                  <a:pt x="111" y="20"/>
                </a:cubicBezTo>
                <a:cubicBezTo>
                  <a:pt x="104" y="18"/>
                  <a:pt x="97" y="17"/>
                  <a:pt x="89" y="17"/>
                </a:cubicBezTo>
                <a:cubicBezTo>
                  <a:pt x="85" y="16"/>
                  <a:pt x="81" y="16"/>
                  <a:pt x="77" y="16"/>
                </a:cubicBezTo>
                <a:cubicBezTo>
                  <a:pt x="70" y="17"/>
                  <a:pt x="63" y="18"/>
                  <a:pt x="56" y="21"/>
                </a:cubicBezTo>
                <a:cubicBezTo>
                  <a:pt x="46" y="24"/>
                  <a:pt x="37" y="29"/>
                  <a:pt x="29" y="36"/>
                </a:cubicBezTo>
                <a:cubicBezTo>
                  <a:pt x="27" y="38"/>
                  <a:pt x="25" y="40"/>
                  <a:pt x="23" y="43"/>
                </a:cubicBezTo>
                <a:cubicBezTo>
                  <a:pt x="20" y="49"/>
                  <a:pt x="18" y="56"/>
                  <a:pt x="17" y="63"/>
                </a:cubicBezTo>
                <a:cubicBezTo>
                  <a:pt x="16" y="68"/>
                  <a:pt x="16" y="72"/>
                  <a:pt x="16" y="76"/>
                </a:cubicBezTo>
                <a:cubicBezTo>
                  <a:pt x="15" y="86"/>
                  <a:pt x="17" y="95"/>
                  <a:pt x="20" y="104"/>
                </a:cubicBezTo>
                <a:cubicBezTo>
                  <a:pt x="24" y="115"/>
                  <a:pt x="30" y="124"/>
                  <a:pt x="38" y="132"/>
                </a:cubicBezTo>
                <a:cubicBezTo>
                  <a:pt x="41" y="135"/>
                  <a:pt x="45" y="137"/>
                  <a:pt x="48" y="140"/>
                </a:cubicBezTo>
                <a:cubicBezTo>
                  <a:pt x="48" y="141"/>
                  <a:pt x="49" y="141"/>
                  <a:pt x="49" y="141"/>
                </a:cubicBezTo>
                <a:cubicBezTo>
                  <a:pt x="50" y="143"/>
                  <a:pt x="50" y="144"/>
                  <a:pt x="48" y="145"/>
                </a:cubicBezTo>
                <a:cubicBezTo>
                  <a:pt x="48" y="145"/>
                  <a:pt x="47" y="145"/>
                  <a:pt x="47" y="145"/>
                </a:cubicBezTo>
                <a:close/>
                <a:moveTo>
                  <a:pt x="150" y="45"/>
                </a:moveTo>
                <a:cubicBezTo>
                  <a:pt x="150" y="45"/>
                  <a:pt x="150" y="45"/>
                  <a:pt x="150" y="45"/>
                </a:cubicBezTo>
                <a:cubicBezTo>
                  <a:pt x="150" y="44"/>
                  <a:pt x="150" y="44"/>
                  <a:pt x="150" y="44"/>
                </a:cubicBezTo>
                <a:cubicBezTo>
                  <a:pt x="148" y="39"/>
                  <a:pt x="145" y="35"/>
                  <a:pt x="142" y="32"/>
                </a:cubicBezTo>
                <a:cubicBezTo>
                  <a:pt x="132" y="20"/>
                  <a:pt x="121" y="12"/>
                  <a:pt x="106" y="9"/>
                </a:cubicBezTo>
                <a:cubicBezTo>
                  <a:pt x="104" y="8"/>
                  <a:pt x="102" y="8"/>
                  <a:pt x="100" y="8"/>
                </a:cubicBezTo>
                <a:cubicBezTo>
                  <a:pt x="88" y="7"/>
                  <a:pt x="76" y="8"/>
                  <a:pt x="65" y="12"/>
                </a:cubicBezTo>
                <a:cubicBezTo>
                  <a:pt x="62" y="13"/>
                  <a:pt x="61" y="15"/>
                  <a:pt x="59" y="16"/>
                </a:cubicBezTo>
                <a:cubicBezTo>
                  <a:pt x="59" y="16"/>
                  <a:pt x="59" y="16"/>
                  <a:pt x="59" y="16"/>
                </a:cubicBezTo>
                <a:cubicBezTo>
                  <a:pt x="59" y="16"/>
                  <a:pt x="60" y="16"/>
                  <a:pt x="60" y="16"/>
                </a:cubicBezTo>
                <a:cubicBezTo>
                  <a:pt x="66" y="14"/>
                  <a:pt x="72" y="13"/>
                  <a:pt x="77" y="13"/>
                </a:cubicBezTo>
                <a:cubicBezTo>
                  <a:pt x="84" y="13"/>
                  <a:pt x="91" y="13"/>
                  <a:pt x="98" y="14"/>
                </a:cubicBezTo>
                <a:cubicBezTo>
                  <a:pt x="108" y="15"/>
                  <a:pt x="116" y="18"/>
                  <a:pt x="125" y="22"/>
                </a:cubicBezTo>
                <a:cubicBezTo>
                  <a:pt x="134" y="27"/>
                  <a:pt x="142" y="34"/>
                  <a:pt x="148" y="42"/>
                </a:cubicBezTo>
                <a:cubicBezTo>
                  <a:pt x="149" y="43"/>
                  <a:pt x="150" y="44"/>
                  <a:pt x="150" y="45"/>
                </a:cubicBezTo>
                <a:close/>
                <a:moveTo>
                  <a:pt x="12" y="58"/>
                </a:moveTo>
                <a:cubicBezTo>
                  <a:pt x="10" y="60"/>
                  <a:pt x="9" y="63"/>
                  <a:pt x="8" y="66"/>
                </a:cubicBezTo>
                <a:cubicBezTo>
                  <a:pt x="7" y="74"/>
                  <a:pt x="6" y="83"/>
                  <a:pt x="6" y="91"/>
                </a:cubicBezTo>
                <a:cubicBezTo>
                  <a:pt x="6" y="92"/>
                  <a:pt x="6" y="93"/>
                  <a:pt x="6" y="93"/>
                </a:cubicBezTo>
                <a:cubicBezTo>
                  <a:pt x="7" y="98"/>
                  <a:pt x="8" y="103"/>
                  <a:pt x="10" y="108"/>
                </a:cubicBezTo>
                <a:cubicBezTo>
                  <a:pt x="11" y="109"/>
                  <a:pt x="11" y="111"/>
                  <a:pt x="12" y="113"/>
                </a:cubicBezTo>
                <a:cubicBezTo>
                  <a:pt x="12" y="115"/>
                  <a:pt x="13" y="116"/>
                  <a:pt x="14" y="116"/>
                </a:cubicBezTo>
                <a:cubicBezTo>
                  <a:pt x="14" y="116"/>
                  <a:pt x="14" y="116"/>
                  <a:pt x="14" y="115"/>
                </a:cubicBezTo>
                <a:cubicBezTo>
                  <a:pt x="13" y="111"/>
                  <a:pt x="12" y="107"/>
                  <a:pt x="11" y="103"/>
                </a:cubicBezTo>
                <a:cubicBezTo>
                  <a:pt x="10" y="93"/>
                  <a:pt x="9" y="83"/>
                  <a:pt x="9" y="73"/>
                </a:cubicBezTo>
                <a:cubicBezTo>
                  <a:pt x="10" y="71"/>
                  <a:pt x="10" y="69"/>
                  <a:pt x="10" y="67"/>
                </a:cubicBezTo>
                <a:cubicBezTo>
                  <a:pt x="10" y="64"/>
                  <a:pt x="11" y="61"/>
                  <a:pt x="12" y="58"/>
                </a:cubicBezTo>
                <a:close/>
                <a:moveTo>
                  <a:pt x="13" y="92"/>
                </a:moveTo>
                <a:cubicBezTo>
                  <a:pt x="13" y="92"/>
                  <a:pt x="13" y="92"/>
                  <a:pt x="13" y="93"/>
                </a:cubicBezTo>
                <a:cubicBezTo>
                  <a:pt x="14" y="98"/>
                  <a:pt x="14" y="104"/>
                  <a:pt x="16" y="110"/>
                </a:cubicBezTo>
                <a:cubicBezTo>
                  <a:pt x="17" y="114"/>
                  <a:pt x="18" y="118"/>
                  <a:pt x="20" y="122"/>
                </a:cubicBezTo>
                <a:cubicBezTo>
                  <a:pt x="20" y="123"/>
                  <a:pt x="20" y="124"/>
                  <a:pt x="21" y="125"/>
                </a:cubicBezTo>
                <a:cubicBezTo>
                  <a:pt x="24" y="128"/>
                  <a:pt x="28" y="130"/>
                  <a:pt x="32" y="132"/>
                </a:cubicBezTo>
                <a:cubicBezTo>
                  <a:pt x="32" y="132"/>
                  <a:pt x="33" y="132"/>
                  <a:pt x="34" y="133"/>
                </a:cubicBezTo>
                <a:cubicBezTo>
                  <a:pt x="23" y="121"/>
                  <a:pt x="17" y="107"/>
                  <a:pt x="13" y="92"/>
                </a:cubicBezTo>
                <a:close/>
                <a:moveTo>
                  <a:pt x="154" y="99"/>
                </a:moveTo>
                <a:cubicBezTo>
                  <a:pt x="153" y="100"/>
                  <a:pt x="152" y="100"/>
                  <a:pt x="151" y="101"/>
                </a:cubicBezTo>
                <a:cubicBezTo>
                  <a:pt x="149" y="102"/>
                  <a:pt x="148" y="103"/>
                  <a:pt x="147" y="106"/>
                </a:cubicBezTo>
                <a:cubicBezTo>
                  <a:pt x="147" y="109"/>
                  <a:pt x="146" y="112"/>
                  <a:pt x="145" y="115"/>
                </a:cubicBezTo>
                <a:cubicBezTo>
                  <a:pt x="145" y="115"/>
                  <a:pt x="145" y="115"/>
                  <a:pt x="145" y="116"/>
                </a:cubicBezTo>
                <a:cubicBezTo>
                  <a:pt x="146" y="115"/>
                  <a:pt x="147" y="115"/>
                  <a:pt x="147" y="115"/>
                </a:cubicBezTo>
                <a:cubicBezTo>
                  <a:pt x="148" y="113"/>
                  <a:pt x="150" y="112"/>
                  <a:pt x="150" y="110"/>
                </a:cubicBezTo>
                <a:cubicBezTo>
                  <a:pt x="152" y="107"/>
                  <a:pt x="152" y="104"/>
                  <a:pt x="153" y="101"/>
                </a:cubicBezTo>
                <a:cubicBezTo>
                  <a:pt x="153" y="101"/>
                  <a:pt x="154" y="100"/>
                  <a:pt x="154" y="99"/>
                </a:cubicBezTo>
                <a:close/>
                <a:moveTo>
                  <a:pt x="25" y="132"/>
                </a:moveTo>
                <a:cubicBezTo>
                  <a:pt x="25" y="132"/>
                  <a:pt x="26" y="133"/>
                  <a:pt x="26" y="133"/>
                </a:cubicBezTo>
                <a:cubicBezTo>
                  <a:pt x="28" y="135"/>
                  <a:pt x="30" y="137"/>
                  <a:pt x="32" y="139"/>
                </a:cubicBezTo>
                <a:cubicBezTo>
                  <a:pt x="35" y="140"/>
                  <a:pt x="37" y="141"/>
                  <a:pt x="40" y="142"/>
                </a:cubicBezTo>
                <a:cubicBezTo>
                  <a:pt x="40" y="142"/>
                  <a:pt x="41" y="142"/>
                  <a:pt x="41" y="142"/>
                </a:cubicBezTo>
                <a:cubicBezTo>
                  <a:pt x="41" y="141"/>
                  <a:pt x="40" y="141"/>
                  <a:pt x="40" y="140"/>
                </a:cubicBezTo>
                <a:cubicBezTo>
                  <a:pt x="38" y="139"/>
                  <a:pt x="36" y="138"/>
                  <a:pt x="34" y="137"/>
                </a:cubicBezTo>
                <a:cubicBezTo>
                  <a:pt x="31" y="135"/>
                  <a:pt x="29" y="134"/>
                  <a:pt x="26" y="132"/>
                </a:cubicBezTo>
                <a:cubicBezTo>
                  <a:pt x="26" y="132"/>
                  <a:pt x="25" y="132"/>
                  <a:pt x="25" y="132"/>
                </a:cubicBezTo>
                <a:close/>
                <a:moveTo>
                  <a:pt x="167" y="72"/>
                </a:moveTo>
                <a:cubicBezTo>
                  <a:pt x="167" y="72"/>
                  <a:pt x="167" y="72"/>
                  <a:pt x="166" y="72"/>
                </a:cubicBezTo>
                <a:cubicBezTo>
                  <a:pt x="166" y="72"/>
                  <a:pt x="166" y="73"/>
                  <a:pt x="166" y="74"/>
                </a:cubicBezTo>
                <a:cubicBezTo>
                  <a:pt x="166" y="75"/>
                  <a:pt x="167" y="76"/>
                  <a:pt x="167" y="77"/>
                </a:cubicBezTo>
                <a:cubicBezTo>
                  <a:pt x="167" y="83"/>
                  <a:pt x="167" y="89"/>
                  <a:pt x="166" y="96"/>
                </a:cubicBezTo>
                <a:cubicBezTo>
                  <a:pt x="166" y="98"/>
                  <a:pt x="165" y="100"/>
                  <a:pt x="165" y="102"/>
                </a:cubicBezTo>
                <a:cubicBezTo>
                  <a:pt x="167" y="97"/>
                  <a:pt x="168" y="92"/>
                  <a:pt x="168" y="87"/>
                </a:cubicBezTo>
                <a:cubicBezTo>
                  <a:pt x="168" y="82"/>
                  <a:pt x="167" y="77"/>
                  <a:pt x="167" y="72"/>
                </a:cubicBezTo>
                <a:close/>
                <a:moveTo>
                  <a:pt x="158" y="107"/>
                </a:moveTo>
                <a:cubicBezTo>
                  <a:pt x="156" y="112"/>
                  <a:pt x="154" y="118"/>
                  <a:pt x="151" y="123"/>
                </a:cubicBezTo>
                <a:cubicBezTo>
                  <a:pt x="155" y="119"/>
                  <a:pt x="157" y="113"/>
                  <a:pt x="158" y="107"/>
                </a:cubicBezTo>
                <a:close/>
                <a:moveTo>
                  <a:pt x="33" y="143"/>
                </a:moveTo>
                <a:cubicBezTo>
                  <a:pt x="35" y="145"/>
                  <a:pt x="37" y="146"/>
                  <a:pt x="40" y="147"/>
                </a:cubicBezTo>
                <a:cubicBezTo>
                  <a:pt x="41" y="148"/>
                  <a:pt x="42" y="147"/>
                  <a:pt x="43" y="146"/>
                </a:cubicBezTo>
                <a:cubicBezTo>
                  <a:pt x="43" y="146"/>
                  <a:pt x="43" y="146"/>
                  <a:pt x="43" y="146"/>
                </a:cubicBezTo>
                <a:cubicBezTo>
                  <a:pt x="40" y="145"/>
                  <a:pt x="36" y="145"/>
                  <a:pt x="33" y="143"/>
                </a:cubicBezTo>
                <a:close/>
                <a:moveTo>
                  <a:pt x="16" y="44"/>
                </a:moveTo>
                <a:cubicBezTo>
                  <a:pt x="17" y="44"/>
                  <a:pt x="17" y="44"/>
                  <a:pt x="17" y="44"/>
                </a:cubicBezTo>
                <a:cubicBezTo>
                  <a:pt x="20" y="39"/>
                  <a:pt x="23" y="33"/>
                  <a:pt x="28" y="29"/>
                </a:cubicBezTo>
                <a:cubicBezTo>
                  <a:pt x="28" y="29"/>
                  <a:pt x="28" y="28"/>
                  <a:pt x="28" y="28"/>
                </a:cubicBezTo>
                <a:cubicBezTo>
                  <a:pt x="28" y="28"/>
                  <a:pt x="28" y="28"/>
                  <a:pt x="28" y="28"/>
                </a:cubicBezTo>
                <a:cubicBezTo>
                  <a:pt x="23" y="33"/>
                  <a:pt x="19" y="38"/>
                  <a:pt x="16" y="44"/>
                </a:cubicBezTo>
                <a:close/>
                <a:moveTo>
                  <a:pt x="140" y="25"/>
                </a:moveTo>
                <a:cubicBezTo>
                  <a:pt x="144" y="29"/>
                  <a:pt x="147" y="33"/>
                  <a:pt x="150" y="37"/>
                </a:cubicBezTo>
                <a:cubicBezTo>
                  <a:pt x="148" y="32"/>
                  <a:pt x="145" y="28"/>
                  <a:pt x="140" y="25"/>
                </a:cubicBezTo>
                <a:close/>
                <a:moveTo>
                  <a:pt x="57" y="17"/>
                </a:moveTo>
                <a:cubicBezTo>
                  <a:pt x="55" y="16"/>
                  <a:pt x="54" y="16"/>
                  <a:pt x="53" y="17"/>
                </a:cubicBezTo>
                <a:cubicBezTo>
                  <a:pt x="51" y="18"/>
                  <a:pt x="50" y="19"/>
                  <a:pt x="48" y="20"/>
                </a:cubicBezTo>
                <a:cubicBezTo>
                  <a:pt x="48" y="20"/>
                  <a:pt x="47" y="20"/>
                  <a:pt x="47" y="20"/>
                </a:cubicBezTo>
                <a:cubicBezTo>
                  <a:pt x="47" y="20"/>
                  <a:pt x="47" y="20"/>
                  <a:pt x="47" y="20"/>
                </a:cubicBezTo>
                <a:cubicBezTo>
                  <a:pt x="50" y="19"/>
                  <a:pt x="54" y="18"/>
                  <a:pt x="57" y="17"/>
                </a:cubicBezTo>
                <a:close/>
                <a:moveTo>
                  <a:pt x="132" y="141"/>
                </a:moveTo>
                <a:cubicBezTo>
                  <a:pt x="131" y="142"/>
                  <a:pt x="130" y="144"/>
                  <a:pt x="130" y="145"/>
                </a:cubicBezTo>
                <a:cubicBezTo>
                  <a:pt x="131" y="144"/>
                  <a:pt x="132" y="143"/>
                  <a:pt x="133" y="142"/>
                </a:cubicBezTo>
                <a:cubicBezTo>
                  <a:pt x="133" y="142"/>
                  <a:pt x="132" y="142"/>
                  <a:pt x="132" y="141"/>
                </a:cubicBezTo>
                <a:close/>
                <a:moveTo>
                  <a:pt x="164" y="87"/>
                </a:moveTo>
                <a:cubicBezTo>
                  <a:pt x="163" y="88"/>
                  <a:pt x="163" y="89"/>
                  <a:pt x="163" y="91"/>
                </a:cubicBezTo>
                <a:cubicBezTo>
                  <a:pt x="164" y="89"/>
                  <a:pt x="164" y="88"/>
                  <a:pt x="164" y="87"/>
                </a:cubicBezTo>
                <a:close/>
                <a:moveTo>
                  <a:pt x="163" y="72"/>
                </a:moveTo>
                <a:cubicBezTo>
                  <a:pt x="163" y="72"/>
                  <a:pt x="163" y="72"/>
                  <a:pt x="163" y="72"/>
                </a:cubicBezTo>
                <a:cubicBezTo>
                  <a:pt x="163" y="73"/>
                  <a:pt x="163" y="74"/>
                  <a:pt x="163" y="76"/>
                </a:cubicBezTo>
                <a:cubicBezTo>
                  <a:pt x="163" y="76"/>
                  <a:pt x="163" y="76"/>
                  <a:pt x="163" y="76"/>
                </a:cubicBezTo>
                <a:cubicBezTo>
                  <a:pt x="163" y="74"/>
                  <a:pt x="163" y="73"/>
                  <a:pt x="163" y="7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94" name="Freeform 393"/>
          <p:cNvSpPr>
            <a:spLocks noEditPoints="1"/>
          </p:cNvSpPr>
          <p:nvPr/>
        </p:nvSpPr>
        <p:spPr bwMode="auto">
          <a:xfrm>
            <a:off x="9723438" y="1514476"/>
            <a:ext cx="257175" cy="212725"/>
          </a:xfrm>
          <a:custGeom>
            <a:gdLst>
              <a:gd fmla="*/ 16 w 104" name="T0"/>
              <a:gd fmla="*/ 85 h 86" name="T1"/>
              <a:gd fmla="*/ 2 w 104" name="T2"/>
              <a:gd fmla="*/ 56 h 86" name="T3"/>
              <a:gd fmla="*/ 3 w 104" name="T4"/>
              <a:gd fmla="*/ 35 h 86" name="T5"/>
              <a:gd fmla="*/ 8 w 104" name="T6"/>
              <a:gd fmla="*/ 20 h 86" name="T7"/>
              <a:gd fmla="*/ 34 w 104" name="T8"/>
              <a:gd fmla="*/ 4 h 86" name="T9"/>
              <a:gd fmla="*/ 53 w 104" name="T10"/>
              <a:gd fmla="*/ 0 h 86" name="T11"/>
              <a:gd fmla="*/ 90 w 104" name="T12"/>
              <a:gd fmla="*/ 10 h 86" name="T13"/>
              <a:gd fmla="*/ 103 w 104" name="T14"/>
              <a:gd fmla="*/ 47 h 86" name="T15"/>
              <a:gd fmla="*/ 98 w 104" name="T16"/>
              <a:gd fmla="*/ 69 h 86" name="T17"/>
              <a:gd fmla="*/ 92 w 104" name="T18"/>
              <a:gd fmla="*/ 81 h 86" name="T19"/>
              <a:gd fmla="*/ 86 w 104" name="T20"/>
              <a:gd fmla="*/ 83 h 86" name="T21"/>
              <a:gd fmla="*/ 82 w 104" name="T22"/>
              <a:gd fmla="*/ 81 h 86" name="T23"/>
              <a:gd fmla="*/ 91 w 104" name="T24"/>
              <a:gd fmla="*/ 69 h 86" name="T25"/>
              <a:gd fmla="*/ 95 w 104" name="T26"/>
              <a:gd fmla="*/ 41 h 86" name="T27"/>
              <a:gd fmla="*/ 85 w 104" name="T28"/>
              <a:gd fmla="*/ 20 h 86" name="T29"/>
              <a:gd fmla="*/ 63 w 104" name="T30"/>
              <a:gd fmla="*/ 13 h 86" name="T31"/>
              <a:gd fmla="*/ 27 w 104" name="T32"/>
              <a:gd fmla="*/ 21 h 86" name="T33"/>
              <a:gd fmla="*/ 12 w 104" name="T34"/>
              <a:gd fmla="*/ 45 h 86" name="T35"/>
              <a:gd fmla="*/ 20 w 104" name="T36"/>
              <a:gd fmla="*/ 75 h 86" name="T37"/>
              <a:gd fmla="*/ 23 w 104" name="T38"/>
              <a:gd fmla="*/ 79 h 86" name="T39"/>
              <a:gd fmla="*/ 21 w 104" name="T40"/>
              <a:gd fmla="*/ 86 h 86" name="T41"/>
              <a:gd fmla="*/ 17 w 104" name="T42"/>
              <a:gd fmla="*/ 83 h 86" name="T43"/>
              <a:gd fmla="*/ 72 w 104" name="T44"/>
              <a:gd fmla="*/ 10 h 86" name="T45"/>
              <a:gd fmla="*/ 59 w 104" name="T46"/>
              <a:gd fmla="*/ 6 h 86" name="T47"/>
              <a:gd fmla="*/ 32 w 104" name="T48"/>
              <a:gd fmla="*/ 10 h 86" name="T49"/>
              <a:gd fmla="*/ 17 w 104" name="T50"/>
              <a:gd fmla="*/ 24 h 86" name="T51"/>
              <a:gd fmla="*/ 37 w 104" name="T52"/>
              <a:gd fmla="*/ 13 h 86" name="T53"/>
              <a:gd fmla="*/ 67 w 104" name="T54"/>
              <a:gd fmla="*/ 10 h 86" name="T55"/>
              <a:gd fmla="*/ 100 w 104" name="T56"/>
              <a:gd fmla="*/ 32 h 86" name="T57"/>
              <a:gd fmla="*/ 100 w 104" name="T58"/>
              <a:gd fmla="*/ 32 h 86" name="T59"/>
              <a:gd fmla="*/ 10 w 104" name="T60"/>
              <a:gd fmla="*/ 66 h 86" name="T61"/>
              <a:gd fmla="*/ 80 w 104" name="T62"/>
              <a:gd fmla="*/ 10 h 86" name="T63"/>
              <a:gd fmla="*/ 80 w 104" name="T64"/>
              <a:gd fmla="*/ 10 h 86" name="T65"/>
              <a:gd fmla="*/ 16 w 104" name="T66"/>
              <a:gd fmla="*/ 73 h 86" name="T67"/>
              <a:gd fmla="*/ 13 w 104" name="T68"/>
              <a:gd fmla="*/ 67 h 86" name="T69"/>
              <a:gd fmla="*/ 97 w 104" name="T70"/>
              <a:gd fmla="*/ 54 h 86" name="T71"/>
              <a:gd fmla="*/ 98 w 104" name="T72"/>
              <a:gd fmla="*/ 49 h 86" name="T73"/>
              <a:gd fmla="*/ 97 w 104" name="T74"/>
              <a:gd fmla="*/ 54 h 8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86" w="104">
                <a:moveTo>
                  <a:pt x="17" y="83"/>
                </a:moveTo>
                <a:cubicBezTo>
                  <a:pt x="17" y="83"/>
                  <a:pt x="17" y="84"/>
                  <a:pt x="16" y="85"/>
                </a:cubicBezTo>
                <a:cubicBezTo>
                  <a:pt x="15" y="85"/>
                  <a:pt x="14" y="84"/>
                  <a:pt x="14" y="83"/>
                </a:cubicBezTo>
                <a:cubicBezTo>
                  <a:pt x="8" y="75"/>
                  <a:pt x="3" y="66"/>
                  <a:pt x="2" y="56"/>
                </a:cubicBezTo>
                <a:cubicBezTo>
                  <a:pt x="2" y="53"/>
                  <a:pt x="1" y="50"/>
                  <a:pt x="1" y="46"/>
                </a:cubicBezTo>
                <a:cubicBezTo>
                  <a:pt x="0" y="43"/>
                  <a:pt x="1" y="39"/>
                  <a:pt x="3" y="35"/>
                </a:cubicBezTo>
                <a:cubicBezTo>
                  <a:pt x="3" y="35"/>
                  <a:pt x="3" y="35"/>
                  <a:pt x="3" y="34"/>
                </a:cubicBezTo>
                <a:cubicBezTo>
                  <a:pt x="5" y="30"/>
                  <a:pt x="7" y="25"/>
                  <a:pt x="8" y="20"/>
                </a:cubicBezTo>
                <a:cubicBezTo>
                  <a:pt x="10" y="14"/>
                  <a:pt x="15" y="10"/>
                  <a:pt x="20" y="8"/>
                </a:cubicBezTo>
                <a:cubicBezTo>
                  <a:pt x="24" y="6"/>
                  <a:pt x="29" y="4"/>
                  <a:pt x="34" y="4"/>
                </a:cubicBezTo>
                <a:cubicBezTo>
                  <a:pt x="37" y="3"/>
                  <a:pt x="40" y="3"/>
                  <a:pt x="43" y="2"/>
                </a:cubicBezTo>
                <a:cubicBezTo>
                  <a:pt x="46" y="1"/>
                  <a:pt x="49" y="0"/>
                  <a:pt x="53" y="0"/>
                </a:cubicBezTo>
                <a:cubicBezTo>
                  <a:pt x="57" y="0"/>
                  <a:pt x="62" y="0"/>
                  <a:pt x="67" y="1"/>
                </a:cubicBezTo>
                <a:cubicBezTo>
                  <a:pt x="75" y="3"/>
                  <a:pt x="83" y="5"/>
                  <a:pt x="90" y="10"/>
                </a:cubicBezTo>
                <a:cubicBezTo>
                  <a:pt x="98" y="16"/>
                  <a:pt x="103" y="25"/>
                  <a:pt x="103" y="36"/>
                </a:cubicBezTo>
                <a:cubicBezTo>
                  <a:pt x="104" y="39"/>
                  <a:pt x="103" y="43"/>
                  <a:pt x="103" y="47"/>
                </a:cubicBezTo>
                <a:cubicBezTo>
                  <a:pt x="103" y="50"/>
                  <a:pt x="102" y="54"/>
                  <a:pt x="102" y="58"/>
                </a:cubicBezTo>
                <a:cubicBezTo>
                  <a:pt x="101" y="62"/>
                  <a:pt x="100" y="65"/>
                  <a:pt x="98" y="69"/>
                </a:cubicBezTo>
                <a:cubicBezTo>
                  <a:pt x="96" y="73"/>
                  <a:pt x="94" y="77"/>
                  <a:pt x="92" y="80"/>
                </a:cubicBezTo>
                <a:cubicBezTo>
                  <a:pt x="92" y="81"/>
                  <a:pt x="92" y="81"/>
                  <a:pt x="92" y="81"/>
                </a:cubicBezTo>
                <a:cubicBezTo>
                  <a:pt x="91" y="83"/>
                  <a:pt x="90" y="83"/>
                  <a:pt x="88" y="81"/>
                </a:cubicBezTo>
                <a:cubicBezTo>
                  <a:pt x="88" y="82"/>
                  <a:pt x="87" y="82"/>
                  <a:pt x="86" y="83"/>
                </a:cubicBezTo>
                <a:cubicBezTo>
                  <a:pt x="86" y="83"/>
                  <a:pt x="85" y="83"/>
                  <a:pt x="84" y="83"/>
                </a:cubicBezTo>
                <a:cubicBezTo>
                  <a:pt x="83" y="84"/>
                  <a:pt x="82" y="82"/>
                  <a:pt x="82" y="81"/>
                </a:cubicBezTo>
                <a:cubicBezTo>
                  <a:pt x="83" y="80"/>
                  <a:pt x="83" y="80"/>
                  <a:pt x="83" y="79"/>
                </a:cubicBezTo>
                <a:cubicBezTo>
                  <a:pt x="86" y="76"/>
                  <a:pt x="89" y="73"/>
                  <a:pt x="91" y="69"/>
                </a:cubicBezTo>
                <a:cubicBezTo>
                  <a:pt x="91" y="69"/>
                  <a:pt x="92" y="68"/>
                  <a:pt x="92" y="67"/>
                </a:cubicBezTo>
                <a:cubicBezTo>
                  <a:pt x="94" y="58"/>
                  <a:pt x="95" y="50"/>
                  <a:pt x="95" y="41"/>
                </a:cubicBezTo>
                <a:cubicBezTo>
                  <a:pt x="94" y="37"/>
                  <a:pt x="94" y="34"/>
                  <a:pt x="92" y="31"/>
                </a:cubicBezTo>
                <a:cubicBezTo>
                  <a:pt x="90" y="27"/>
                  <a:pt x="88" y="23"/>
                  <a:pt x="85" y="20"/>
                </a:cubicBezTo>
                <a:cubicBezTo>
                  <a:pt x="84" y="19"/>
                  <a:pt x="83" y="18"/>
                  <a:pt x="82" y="18"/>
                </a:cubicBezTo>
                <a:cubicBezTo>
                  <a:pt x="76" y="15"/>
                  <a:pt x="70" y="13"/>
                  <a:pt x="63" y="13"/>
                </a:cubicBezTo>
                <a:cubicBezTo>
                  <a:pt x="55" y="13"/>
                  <a:pt x="46" y="14"/>
                  <a:pt x="38" y="16"/>
                </a:cubicBezTo>
                <a:cubicBezTo>
                  <a:pt x="34" y="17"/>
                  <a:pt x="30" y="19"/>
                  <a:pt x="27" y="21"/>
                </a:cubicBezTo>
                <a:cubicBezTo>
                  <a:pt x="19" y="26"/>
                  <a:pt x="14" y="33"/>
                  <a:pt x="13" y="42"/>
                </a:cubicBezTo>
                <a:cubicBezTo>
                  <a:pt x="13" y="43"/>
                  <a:pt x="12" y="44"/>
                  <a:pt x="12" y="45"/>
                </a:cubicBezTo>
                <a:cubicBezTo>
                  <a:pt x="12" y="48"/>
                  <a:pt x="12" y="51"/>
                  <a:pt x="13" y="54"/>
                </a:cubicBezTo>
                <a:cubicBezTo>
                  <a:pt x="15" y="61"/>
                  <a:pt x="18" y="68"/>
                  <a:pt x="20" y="75"/>
                </a:cubicBezTo>
                <a:cubicBezTo>
                  <a:pt x="20" y="76"/>
                  <a:pt x="21" y="77"/>
                  <a:pt x="21" y="78"/>
                </a:cubicBezTo>
                <a:cubicBezTo>
                  <a:pt x="22" y="79"/>
                  <a:pt x="22" y="79"/>
                  <a:pt x="23" y="79"/>
                </a:cubicBezTo>
                <a:cubicBezTo>
                  <a:pt x="24" y="79"/>
                  <a:pt x="25" y="81"/>
                  <a:pt x="25" y="82"/>
                </a:cubicBezTo>
                <a:cubicBezTo>
                  <a:pt x="25" y="84"/>
                  <a:pt x="23" y="86"/>
                  <a:pt x="21" y="86"/>
                </a:cubicBezTo>
                <a:cubicBezTo>
                  <a:pt x="21" y="86"/>
                  <a:pt x="20" y="85"/>
                  <a:pt x="20" y="85"/>
                </a:cubicBezTo>
                <a:cubicBezTo>
                  <a:pt x="19" y="84"/>
                  <a:pt x="18" y="83"/>
                  <a:pt x="17" y="83"/>
                </a:cubicBezTo>
                <a:close/>
                <a:moveTo>
                  <a:pt x="72" y="11"/>
                </a:moveTo>
                <a:cubicBezTo>
                  <a:pt x="72" y="11"/>
                  <a:pt x="72" y="10"/>
                  <a:pt x="72" y="10"/>
                </a:cubicBezTo>
                <a:cubicBezTo>
                  <a:pt x="72" y="10"/>
                  <a:pt x="71" y="10"/>
                  <a:pt x="71" y="10"/>
                </a:cubicBezTo>
                <a:cubicBezTo>
                  <a:pt x="67" y="8"/>
                  <a:pt x="63" y="7"/>
                  <a:pt x="59" y="6"/>
                </a:cubicBezTo>
                <a:cubicBezTo>
                  <a:pt x="53" y="5"/>
                  <a:pt x="47" y="5"/>
                  <a:pt x="41" y="7"/>
                </a:cubicBezTo>
                <a:cubicBezTo>
                  <a:pt x="38" y="7"/>
                  <a:pt x="35" y="8"/>
                  <a:pt x="32" y="10"/>
                </a:cubicBezTo>
                <a:cubicBezTo>
                  <a:pt x="26" y="13"/>
                  <a:pt x="21" y="18"/>
                  <a:pt x="17" y="24"/>
                </a:cubicBezTo>
                <a:cubicBezTo>
                  <a:pt x="17" y="24"/>
                  <a:pt x="17" y="24"/>
                  <a:pt x="17" y="24"/>
                </a:cubicBezTo>
                <a:cubicBezTo>
                  <a:pt x="19" y="23"/>
                  <a:pt x="20" y="22"/>
                  <a:pt x="21" y="21"/>
                </a:cubicBezTo>
                <a:cubicBezTo>
                  <a:pt x="26" y="17"/>
                  <a:pt x="31" y="15"/>
                  <a:pt x="37" y="13"/>
                </a:cubicBezTo>
                <a:cubicBezTo>
                  <a:pt x="42" y="11"/>
                  <a:pt x="48" y="10"/>
                  <a:pt x="54" y="10"/>
                </a:cubicBezTo>
                <a:cubicBezTo>
                  <a:pt x="59" y="10"/>
                  <a:pt x="63" y="9"/>
                  <a:pt x="67" y="10"/>
                </a:cubicBezTo>
                <a:cubicBezTo>
                  <a:pt x="69" y="10"/>
                  <a:pt x="70" y="10"/>
                  <a:pt x="72" y="11"/>
                </a:cubicBezTo>
                <a:close/>
                <a:moveTo>
                  <a:pt x="100" y="32"/>
                </a:moveTo>
                <a:cubicBezTo>
                  <a:pt x="100" y="26"/>
                  <a:pt x="94" y="17"/>
                  <a:pt x="90" y="15"/>
                </a:cubicBezTo>
                <a:cubicBezTo>
                  <a:pt x="94" y="20"/>
                  <a:pt x="97" y="26"/>
                  <a:pt x="100" y="32"/>
                </a:cubicBezTo>
                <a:close/>
                <a:moveTo>
                  <a:pt x="8" y="51"/>
                </a:moveTo>
                <a:cubicBezTo>
                  <a:pt x="8" y="57"/>
                  <a:pt x="8" y="64"/>
                  <a:pt x="10" y="66"/>
                </a:cubicBezTo>
                <a:cubicBezTo>
                  <a:pt x="9" y="61"/>
                  <a:pt x="9" y="56"/>
                  <a:pt x="8" y="51"/>
                </a:cubicBezTo>
                <a:close/>
                <a:moveTo>
                  <a:pt x="80" y="10"/>
                </a:moveTo>
                <a:cubicBezTo>
                  <a:pt x="76" y="7"/>
                  <a:pt x="72" y="5"/>
                  <a:pt x="67" y="5"/>
                </a:cubicBezTo>
                <a:cubicBezTo>
                  <a:pt x="72" y="6"/>
                  <a:pt x="76" y="8"/>
                  <a:pt x="80" y="10"/>
                </a:cubicBezTo>
                <a:close/>
                <a:moveTo>
                  <a:pt x="15" y="74"/>
                </a:moveTo>
                <a:cubicBezTo>
                  <a:pt x="16" y="73"/>
                  <a:pt x="16" y="73"/>
                  <a:pt x="16" y="73"/>
                </a:cubicBezTo>
                <a:cubicBezTo>
                  <a:pt x="15" y="71"/>
                  <a:pt x="14" y="69"/>
                  <a:pt x="14" y="67"/>
                </a:cubicBezTo>
                <a:cubicBezTo>
                  <a:pt x="14" y="67"/>
                  <a:pt x="13" y="67"/>
                  <a:pt x="13" y="67"/>
                </a:cubicBezTo>
                <a:cubicBezTo>
                  <a:pt x="14" y="69"/>
                  <a:pt x="15" y="71"/>
                  <a:pt x="15" y="74"/>
                </a:cubicBezTo>
                <a:close/>
                <a:moveTo>
                  <a:pt x="97" y="54"/>
                </a:moveTo>
                <a:cubicBezTo>
                  <a:pt x="97" y="54"/>
                  <a:pt x="97" y="54"/>
                  <a:pt x="98" y="54"/>
                </a:cubicBezTo>
                <a:cubicBezTo>
                  <a:pt x="98" y="52"/>
                  <a:pt x="98" y="51"/>
                  <a:pt x="98" y="49"/>
                </a:cubicBezTo>
                <a:cubicBezTo>
                  <a:pt x="98" y="49"/>
                  <a:pt x="98" y="49"/>
                  <a:pt x="98" y="49"/>
                </a:cubicBezTo>
                <a:cubicBezTo>
                  <a:pt x="98" y="51"/>
                  <a:pt x="97" y="52"/>
                  <a:pt x="97" y="5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95" name="Freeform 394"/>
          <p:cNvSpPr>
            <a:spLocks noEditPoints="1"/>
          </p:cNvSpPr>
          <p:nvPr/>
        </p:nvSpPr>
        <p:spPr bwMode="auto">
          <a:xfrm>
            <a:off x="9477376" y="2176463"/>
            <a:ext cx="476250" cy="620713"/>
          </a:xfrm>
          <a:custGeom>
            <a:gdLst>
              <a:gd fmla="*/ 36 w 193" name="T0"/>
              <a:gd fmla="*/ 101 h 251" name="T1"/>
              <a:gd fmla="*/ 79 w 193" name="T2"/>
              <a:gd fmla="*/ 11 h 251" name="T3"/>
              <a:gd fmla="*/ 143 w 193" name="T4"/>
              <a:gd fmla="*/ 187 h 251" name="T5"/>
              <a:gd fmla="*/ 100 w 193" name="T6"/>
              <a:gd fmla="*/ 232 h 251" name="T7"/>
              <a:gd fmla="*/ 109 w 193" name="T8"/>
              <a:gd fmla="*/ 245 h 251" name="T9"/>
              <a:gd fmla="*/ 166 w 193" name="T10"/>
              <a:gd fmla="*/ 72 h 251" name="T11"/>
              <a:gd fmla="*/ 142 w 193" name="T12"/>
              <a:gd fmla="*/ 246 h 251" name="T13"/>
              <a:gd fmla="*/ 72 w 193" name="T14"/>
              <a:gd fmla="*/ 221 h 251" name="T15"/>
              <a:gd fmla="*/ 65 w 193" name="T16"/>
              <a:gd fmla="*/ 158 h 251" name="T17"/>
              <a:gd fmla="*/ 73 w 193" name="T18"/>
              <a:gd fmla="*/ 178 h 251" name="T19"/>
              <a:gd fmla="*/ 63 w 193" name="T20"/>
              <a:gd fmla="*/ 213 h 251" name="T21"/>
              <a:gd fmla="*/ 90 w 193" name="T22"/>
              <a:gd fmla="*/ 149 h 251" name="T23"/>
              <a:gd fmla="*/ 8 w 193" name="T24"/>
              <a:gd fmla="*/ 99 h 251" name="T25"/>
              <a:gd fmla="*/ 66 w 193" name="T26"/>
              <a:gd fmla="*/ 67 h 251" name="T27"/>
              <a:gd fmla="*/ 131 w 193" name="T28"/>
              <a:gd fmla="*/ 202 h 251" name="T29"/>
              <a:gd fmla="*/ 125 w 193" name="T30"/>
              <a:gd fmla="*/ 239 h 251" name="T31"/>
              <a:gd fmla="*/ 65 w 193" name="T32"/>
              <a:gd fmla="*/ 44 h 251" name="T33"/>
              <a:gd fmla="*/ 87 w 193" name="T34"/>
              <a:gd fmla="*/ 200 h 251" name="T35"/>
              <a:gd fmla="*/ 110 w 193" name="T36"/>
              <a:gd fmla="*/ 166 h 251" name="T37"/>
              <a:gd fmla="*/ 49 w 193" name="T38"/>
              <a:gd fmla="*/ 71 h 251" name="T39"/>
              <a:gd fmla="*/ 101 w 193" name="T40"/>
              <a:gd fmla="*/ 65 h 251" name="T41"/>
              <a:gd fmla="*/ 20 w 193" name="T42"/>
              <a:gd fmla="*/ 91 h 251" name="T43"/>
              <a:gd fmla="*/ 53 w 193" name="T44"/>
              <a:gd fmla="*/ 76 h 251" name="T45"/>
              <a:gd fmla="*/ 74 w 193" name="T46"/>
              <a:gd fmla="*/ 112 h 251" name="T47"/>
              <a:gd fmla="*/ 63 w 193" name="T48"/>
              <a:gd fmla="*/ 138 h 251" name="T49"/>
              <a:gd fmla="*/ 87 w 193" name="T50"/>
              <a:gd fmla="*/ 226 h 251" name="T51"/>
              <a:gd fmla="*/ 165 w 193" name="T52"/>
              <a:gd fmla="*/ 98 h 251" name="T53"/>
              <a:gd fmla="*/ 95 w 193" name="T54"/>
              <a:gd fmla="*/ 18 h 251" name="T55"/>
              <a:gd fmla="*/ 113 w 193" name="T56"/>
              <a:gd fmla="*/ 105 h 251" name="T57"/>
              <a:gd fmla="*/ 97 w 193" name="T58"/>
              <a:gd fmla="*/ 56 h 251" name="T59"/>
              <a:gd fmla="*/ 58 w 193" name="T60"/>
              <a:gd fmla="*/ 78 h 251" name="T61"/>
              <a:gd fmla="*/ 70 w 193" name="T62"/>
              <a:gd fmla="*/ 228 h 251" name="T63"/>
              <a:gd fmla="*/ 80 w 193" name="T64"/>
              <a:gd fmla="*/ 92 h 251" name="T65"/>
              <a:gd fmla="*/ 72 w 193" name="T66"/>
              <a:gd fmla="*/ 77 h 251" name="T67"/>
              <a:gd fmla="*/ 105 w 193" name="T68"/>
              <a:gd fmla="*/ 144 h 251" name="T69"/>
              <a:gd fmla="*/ 91 w 193" name="T70"/>
              <a:gd fmla="*/ 133 h 251" name="T71"/>
              <a:gd fmla="*/ 104 w 193" name="T72"/>
              <a:gd fmla="*/ 81 h 251" name="T73"/>
              <a:gd fmla="*/ 45 w 193" name="T74"/>
              <a:gd fmla="*/ 240 h 251" name="T75"/>
              <a:gd fmla="*/ 58 w 193" name="T76"/>
              <a:gd fmla="*/ 71 h 251" name="T77"/>
              <a:gd fmla="*/ 134 w 193" name="T78"/>
              <a:gd fmla="*/ 119 h 251" name="T79"/>
              <a:gd fmla="*/ 109 w 193" name="T80"/>
              <a:gd fmla="*/ 59 h 251" name="T81"/>
              <a:gd fmla="*/ 84 w 193" name="T82"/>
              <a:gd fmla="*/ 133 h 251" name="T83"/>
              <a:gd fmla="*/ 128 w 193" name="T84"/>
              <a:gd fmla="*/ 226 h 251" name="T85"/>
              <a:gd fmla="*/ 150 w 193" name="T86"/>
              <a:gd fmla="*/ 88 h 251" name="T87"/>
              <a:gd fmla="*/ 49 w 193" name="T88"/>
              <a:gd fmla="*/ 80 h 251" name="T89"/>
              <a:gd fmla="*/ 73 w 193" name="T90"/>
              <a:gd fmla="*/ 58 h 251" name="T91"/>
              <a:gd fmla="*/ 120 w 193" name="T92"/>
              <a:gd fmla="*/ 199 h 251" name="T93"/>
              <a:gd fmla="*/ 60 w 193" name="T94"/>
              <a:gd fmla="*/ 46 h 251" name="T95"/>
              <a:gd fmla="*/ 118 w 193" name="T96"/>
              <a:gd fmla="*/ 48 h 251" name="T97"/>
              <a:gd fmla="*/ 82 w 193" name="T98"/>
              <a:gd fmla="*/ 173 h 251" name="T99"/>
              <a:gd fmla="*/ 117 w 193" name="T100"/>
              <a:gd fmla="*/ 37 h 251" name="T101"/>
              <a:gd fmla="*/ 148 w 193" name="T102"/>
              <a:gd fmla="*/ 79 h 251" name="T103"/>
              <a:gd fmla="*/ 119 w 193" name="T104"/>
              <a:gd fmla="*/ 46 h 251" name="T105"/>
              <a:gd fmla="*/ 132 w 193" name="T106"/>
              <a:gd fmla="*/ 213 h 251" name="T107"/>
              <a:gd fmla="*/ 101 w 193" name="T108"/>
              <a:gd fmla="*/ 37 h 251" name="T109"/>
              <a:gd fmla="*/ 95 w 193" name="T110"/>
              <a:gd fmla="*/ 50 h 251" name="T111"/>
              <a:gd fmla="*/ 71 w 193" name="T112"/>
              <a:gd fmla="*/ 241 h 251" name="T113"/>
              <a:gd fmla="*/ 143 w 193" name="T114"/>
              <a:gd fmla="*/ 80 h 251" name="T115"/>
              <a:gd fmla="*/ 112 w 193" name="T116"/>
              <a:gd fmla="*/ 141 h 251" name="T117"/>
              <a:gd fmla="*/ 93 w 193" name="T118"/>
              <a:gd fmla="*/ 73 h 251" name="T119"/>
              <a:gd fmla="*/ 93 w 193" name="T120"/>
              <a:gd fmla="*/ 48 h 251" name="T121"/>
              <a:gd fmla="*/ 77 w 193" name="T122"/>
              <a:gd fmla="*/ 190 h 251" name="T123"/>
              <a:gd fmla="*/ 44 w 193" name="T124"/>
              <a:gd fmla="*/ 65 h 25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51" w="193">
                <a:moveTo>
                  <a:pt x="188" y="91"/>
                </a:moveTo>
                <a:cubicBezTo>
                  <a:pt x="189" y="92"/>
                  <a:pt x="190" y="93"/>
                  <a:pt x="190" y="93"/>
                </a:cubicBezTo>
                <a:cubicBezTo>
                  <a:pt x="191" y="94"/>
                  <a:pt x="191" y="95"/>
                  <a:pt x="192" y="96"/>
                </a:cubicBezTo>
                <a:cubicBezTo>
                  <a:pt x="193" y="98"/>
                  <a:pt x="191" y="100"/>
                  <a:pt x="189" y="100"/>
                </a:cubicBezTo>
                <a:cubicBezTo>
                  <a:pt x="181" y="100"/>
                  <a:pt x="173" y="100"/>
                  <a:pt x="165" y="100"/>
                </a:cubicBezTo>
                <a:cubicBezTo>
                  <a:pt x="161" y="100"/>
                  <a:pt x="156" y="100"/>
                  <a:pt x="152" y="101"/>
                </a:cubicBezTo>
                <a:cubicBezTo>
                  <a:pt x="151" y="101"/>
                  <a:pt x="151" y="101"/>
                  <a:pt x="150" y="101"/>
                </a:cubicBezTo>
                <a:cubicBezTo>
                  <a:pt x="150" y="101"/>
                  <a:pt x="150" y="102"/>
                  <a:pt x="150" y="102"/>
                </a:cubicBezTo>
                <a:cubicBezTo>
                  <a:pt x="151" y="105"/>
                  <a:pt x="151" y="108"/>
                  <a:pt x="151" y="111"/>
                </a:cubicBezTo>
                <a:cubicBezTo>
                  <a:pt x="151" y="121"/>
                  <a:pt x="150" y="131"/>
                  <a:pt x="150" y="142"/>
                </a:cubicBezTo>
                <a:cubicBezTo>
                  <a:pt x="150" y="146"/>
                  <a:pt x="150" y="151"/>
                  <a:pt x="149" y="156"/>
                </a:cubicBezTo>
                <a:cubicBezTo>
                  <a:pt x="149" y="161"/>
                  <a:pt x="149" y="167"/>
                  <a:pt x="149" y="173"/>
                </a:cubicBezTo>
                <a:cubicBezTo>
                  <a:pt x="148" y="196"/>
                  <a:pt x="148" y="219"/>
                  <a:pt x="148" y="242"/>
                </a:cubicBezTo>
                <a:cubicBezTo>
                  <a:pt x="148" y="244"/>
                  <a:pt x="148" y="245"/>
                  <a:pt x="148" y="247"/>
                </a:cubicBezTo>
                <a:cubicBezTo>
                  <a:pt x="148" y="249"/>
                  <a:pt x="147" y="250"/>
                  <a:pt x="145" y="250"/>
                </a:cubicBezTo>
                <a:cubicBezTo>
                  <a:pt x="141" y="251"/>
                  <a:pt x="137" y="250"/>
                  <a:pt x="133" y="250"/>
                </a:cubicBezTo>
                <a:cubicBezTo>
                  <a:pt x="127" y="250"/>
                  <a:pt x="122" y="249"/>
                  <a:pt x="116" y="248"/>
                </a:cubicBezTo>
                <a:cubicBezTo>
                  <a:pt x="109" y="248"/>
                  <a:pt x="103" y="247"/>
                  <a:pt x="96" y="247"/>
                </a:cubicBezTo>
                <a:cubicBezTo>
                  <a:pt x="84" y="247"/>
                  <a:pt x="73" y="247"/>
                  <a:pt x="61" y="247"/>
                </a:cubicBezTo>
                <a:cubicBezTo>
                  <a:pt x="58" y="247"/>
                  <a:pt x="55" y="247"/>
                  <a:pt x="52" y="247"/>
                </a:cubicBezTo>
                <a:cubicBezTo>
                  <a:pt x="51" y="247"/>
                  <a:pt x="50" y="247"/>
                  <a:pt x="50" y="247"/>
                </a:cubicBezTo>
                <a:cubicBezTo>
                  <a:pt x="48" y="246"/>
                  <a:pt x="47" y="246"/>
                  <a:pt x="48" y="244"/>
                </a:cubicBezTo>
                <a:cubicBezTo>
                  <a:pt x="47" y="244"/>
                  <a:pt x="46" y="244"/>
                  <a:pt x="45" y="243"/>
                </a:cubicBezTo>
                <a:cubicBezTo>
                  <a:pt x="45" y="244"/>
                  <a:pt x="44" y="245"/>
                  <a:pt x="43" y="244"/>
                </a:cubicBezTo>
                <a:cubicBezTo>
                  <a:pt x="43" y="244"/>
                  <a:pt x="43" y="243"/>
                  <a:pt x="43" y="242"/>
                </a:cubicBezTo>
                <a:cubicBezTo>
                  <a:pt x="43" y="242"/>
                  <a:pt x="43" y="241"/>
                  <a:pt x="42" y="240"/>
                </a:cubicBezTo>
                <a:cubicBezTo>
                  <a:pt x="42" y="239"/>
                  <a:pt x="42" y="238"/>
                  <a:pt x="42" y="237"/>
                </a:cubicBezTo>
                <a:cubicBezTo>
                  <a:pt x="42" y="234"/>
                  <a:pt x="42" y="230"/>
                  <a:pt x="42" y="227"/>
                </a:cubicBezTo>
                <a:cubicBezTo>
                  <a:pt x="42" y="221"/>
                  <a:pt x="43" y="215"/>
                  <a:pt x="44" y="210"/>
                </a:cubicBezTo>
                <a:cubicBezTo>
                  <a:pt x="45" y="201"/>
                  <a:pt x="45" y="193"/>
                  <a:pt x="45" y="184"/>
                </a:cubicBezTo>
                <a:cubicBezTo>
                  <a:pt x="46" y="179"/>
                  <a:pt x="46" y="173"/>
                  <a:pt x="46" y="168"/>
                </a:cubicBezTo>
                <a:cubicBezTo>
                  <a:pt x="47" y="161"/>
                  <a:pt x="47" y="154"/>
                  <a:pt x="47" y="147"/>
                </a:cubicBezTo>
                <a:cubicBezTo>
                  <a:pt x="47" y="136"/>
                  <a:pt x="46" y="126"/>
                  <a:pt x="46" y="115"/>
                </a:cubicBezTo>
                <a:cubicBezTo>
                  <a:pt x="46" y="112"/>
                  <a:pt x="46" y="108"/>
                  <a:pt x="46" y="105"/>
                </a:cubicBezTo>
                <a:cubicBezTo>
                  <a:pt x="46" y="103"/>
                  <a:pt x="46" y="102"/>
                  <a:pt x="46" y="101"/>
                </a:cubicBezTo>
                <a:cubicBezTo>
                  <a:pt x="45" y="101"/>
                  <a:pt x="45" y="101"/>
                  <a:pt x="45" y="101"/>
                </a:cubicBezTo>
                <a:cubicBezTo>
                  <a:pt x="42" y="101"/>
                  <a:pt x="39" y="101"/>
                  <a:pt x="36" y="101"/>
                </a:cubicBezTo>
                <a:cubicBezTo>
                  <a:pt x="31" y="101"/>
                  <a:pt x="25" y="101"/>
                  <a:pt x="19" y="102"/>
                </a:cubicBezTo>
                <a:cubicBezTo>
                  <a:pt x="15" y="102"/>
                  <a:pt x="11" y="102"/>
                  <a:pt x="6" y="103"/>
                </a:cubicBezTo>
                <a:cubicBezTo>
                  <a:pt x="5" y="103"/>
                  <a:pt x="4" y="103"/>
                  <a:pt x="3" y="103"/>
                </a:cubicBezTo>
                <a:cubicBezTo>
                  <a:pt x="3" y="103"/>
                  <a:pt x="3" y="103"/>
                  <a:pt x="2" y="103"/>
                </a:cubicBezTo>
                <a:cubicBezTo>
                  <a:pt x="1" y="102"/>
                  <a:pt x="0" y="101"/>
                  <a:pt x="1" y="100"/>
                </a:cubicBezTo>
                <a:cubicBezTo>
                  <a:pt x="1" y="99"/>
                  <a:pt x="2" y="98"/>
                  <a:pt x="3" y="97"/>
                </a:cubicBezTo>
                <a:cubicBezTo>
                  <a:pt x="8" y="90"/>
                  <a:pt x="13" y="84"/>
                  <a:pt x="19" y="77"/>
                </a:cubicBezTo>
                <a:cubicBezTo>
                  <a:pt x="27" y="67"/>
                  <a:pt x="36" y="57"/>
                  <a:pt x="44" y="47"/>
                </a:cubicBezTo>
                <a:cubicBezTo>
                  <a:pt x="51" y="38"/>
                  <a:pt x="58" y="30"/>
                  <a:pt x="65" y="22"/>
                </a:cubicBezTo>
                <a:cubicBezTo>
                  <a:pt x="69" y="17"/>
                  <a:pt x="73" y="13"/>
                  <a:pt x="77" y="9"/>
                </a:cubicBezTo>
                <a:cubicBezTo>
                  <a:pt x="79" y="7"/>
                  <a:pt x="82" y="5"/>
                  <a:pt x="84" y="3"/>
                </a:cubicBezTo>
                <a:cubicBezTo>
                  <a:pt x="88" y="0"/>
                  <a:pt x="92" y="0"/>
                  <a:pt x="97" y="3"/>
                </a:cubicBezTo>
                <a:cubicBezTo>
                  <a:pt x="99" y="5"/>
                  <a:pt x="102" y="8"/>
                  <a:pt x="104" y="10"/>
                </a:cubicBezTo>
                <a:cubicBezTo>
                  <a:pt x="106" y="13"/>
                  <a:pt x="107" y="15"/>
                  <a:pt x="109" y="18"/>
                </a:cubicBezTo>
                <a:cubicBezTo>
                  <a:pt x="111" y="19"/>
                  <a:pt x="112" y="21"/>
                  <a:pt x="114" y="22"/>
                </a:cubicBezTo>
                <a:cubicBezTo>
                  <a:pt x="123" y="31"/>
                  <a:pt x="134" y="40"/>
                  <a:pt x="144" y="48"/>
                </a:cubicBezTo>
                <a:cubicBezTo>
                  <a:pt x="150" y="53"/>
                  <a:pt x="155" y="58"/>
                  <a:pt x="160" y="63"/>
                </a:cubicBezTo>
                <a:cubicBezTo>
                  <a:pt x="167" y="70"/>
                  <a:pt x="175" y="76"/>
                  <a:pt x="182" y="82"/>
                </a:cubicBezTo>
                <a:cubicBezTo>
                  <a:pt x="184" y="83"/>
                  <a:pt x="186" y="85"/>
                  <a:pt x="188" y="87"/>
                </a:cubicBezTo>
                <a:cubicBezTo>
                  <a:pt x="188" y="87"/>
                  <a:pt x="188" y="87"/>
                  <a:pt x="189" y="88"/>
                </a:cubicBezTo>
                <a:cubicBezTo>
                  <a:pt x="190" y="89"/>
                  <a:pt x="190" y="90"/>
                  <a:pt x="188" y="91"/>
                </a:cubicBezTo>
                <a:close/>
                <a:moveTo>
                  <a:pt x="53" y="233"/>
                </a:moveTo>
                <a:cubicBezTo>
                  <a:pt x="53" y="233"/>
                  <a:pt x="53" y="233"/>
                  <a:pt x="53" y="233"/>
                </a:cubicBezTo>
                <a:cubicBezTo>
                  <a:pt x="54" y="234"/>
                  <a:pt x="55" y="235"/>
                  <a:pt x="55" y="236"/>
                </a:cubicBezTo>
                <a:cubicBezTo>
                  <a:pt x="56" y="236"/>
                  <a:pt x="56" y="235"/>
                  <a:pt x="57" y="235"/>
                </a:cubicBezTo>
                <a:cubicBezTo>
                  <a:pt x="56" y="234"/>
                  <a:pt x="55" y="234"/>
                  <a:pt x="54" y="234"/>
                </a:cubicBezTo>
                <a:cubicBezTo>
                  <a:pt x="54" y="233"/>
                  <a:pt x="53" y="233"/>
                  <a:pt x="53" y="233"/>
                </a:cubicBezTo>
                <a:cubicBezTo>
                  <a:pt x="53" y="232"/>
                  <a:pt x="53" y="231"/>
                  <a:pt x="54" y="231"/>
                </a:cubicBezTo>
                <a:cubicBezTo>
                  <a:pt x="55" y="230"/>
                  <a:pt x="55" y="230"/>
                  <a:pt x="56" y="230"/>
                </a:cubicBezTo>
                <a:cubicBezTo>
                  <a:pt x="55" y="229"/>
                  <a:pt x="54" y="227"/>
                  <a:pt x="53" y="226"/>
                </a:cubicBezTo>
                <a:cubicBezTo>
                  <a:pt x="53" y="228"/>
                  <a:pt x="53" y="230"/>
                  <a:pt x="53" y="232"/>
                </a:cubicBezTo>
                <a:cubicBezTo>
                  <a:pt x="53" y="232"/>
                  <a:pt x="53" y="233"/>
                  <a:pt x="53" y="233"/>
                </a:cubicBezTo>
                <a:close/>
                <a:moveTo>
                  <a:pt x="17" y="83"/>
                </a:moveTo>
                <a:cubicBezTo>
                  <a:pt x="17" y="82"/>
                  <a:pt x="18" y="82"/>
                  <a:pt x="18" y="82"/>
                </a:cubicBezTo>
                <a:cubicBezTo>
                  <a:pt x="22" y="77"/>
                  <a:pt x="26" y="72"/>
                  <a:pt x="31" y="67"/>
                </a:cubicBezTo>
                <a:cubicBezTo>
                  <a:pt x="40" y="57"/>
                  <a:pt x="49" y="47"/>
                  <a:pt x="57" y="36"/>
                </a:cubicBezTo>
                <a:cubicBezTo>
                  <a:pt x="64" y="28"/>
                  <a:pt x="72" y="19"/>
                  <a:pt x="79" y="11"/>
                </a:cubicBezTo>
                <a:cubicBezTo>
                  <a:pt x="80" y="10"/>
                  <a:pt x="80" y="10"/>
                  <a:pt x="81" y="9"/>
                </a:cubicBezTo>
                <a:cubicBezTo>
                  <a:pt x="81" y="9"/>
                  <a:pt x="82" y="9"/>
                  <a:pt x="82" y="9"/>
                </a:cubicBezTo>
                <a:cubicBezTo>
                  <a:pt x="83" y="9"/>
                  <a:pt x="83" y="9"/>
                  <a:pt x="84" y="8"/>
                </a:cubicBezTo>
                <a:cubicBezTo>
                  <a:pt x="85" y="7"/>
                  <a:pt x="86" y="6"/>
                  <a:pt x="86" y="5"/>
                </a:cubicBezTo>
                <a:cubicBezTo>
                  <a:pt x="87" y="4"/>
                  <a:pt x="89" y="4"/>
                  <a:pt x="90" y="5"/>
                </a:cubicBezTo>
                <a:cubicBezTo>
                  <a:pt x="90" y="6"/>
                  <a:pt x="90" y="6"/>
                  <a:pt x="91" y="6"/>
                </a:cubicBezTo>
                <a:cubicBezTo>
                  <a:pt x="93" y="6"/>
                  <a:pt x="93" y="6"/>
                  <a:pt x="95" y="7"/>
                </a:cubicBezTo>
                <a:cubicBezTo>
                  <a:pt x="97" y="9"/>
                  <a:pt x="99" y="10"/>
                  <a:pt x="101" y="12"/>
                </a:cubicBezTo>
                <a:cubicBezTo>
                  <a:pt x="102" y="12"/>
                  <a:pt x="102" y="12"/>
                  <a:pt x="102" y="13"/>
                </a:cubicBezTo>
                <a:cubicBezTo>
                  <a:pt x="102" y="12"/>
                  <a:pt x="102" y="12"/>
                  <a:pt x="102" y="12"/>
                </a:cubicBezTo>
                <a:cubicBezTo>
                  <a:pt x="100" y="10"/>
                  <a:pt x="98" y="7"/>
                  <a:pt x="96" y="5"/>
                </a:cubicBezTo>
                <a:cubicBezTo>
                  <a:pt x="95" y="5"/>
                  <a:pt x="95" y="5"/>
                  <a:pt x="94" y="4"/>
                </a:cubicBezTo>
                <a:cubicBezTo>
                  <a:pt x="91" y="3"/>
                  <a:pt x="89" y="3"/>
                  <a:pt x="86" y="5"/>
                </a:cubicBezTo>
                <a:cubicBezTo>
                  <a:pt x="84" y="6"/>
                  <a:pt x="82" y="8"/>
                  <a:pt x="80" y="10"/>
                </a:cubicBezTo>
                <a:cubicBezTo>
                  <a:pt x="78" y="12"/>
                  <a:pt x="76" y="13"/>
                  <a:pt x="74" y="15"/>
                </a:cubicBezTo>
                <a:cubicBezTo>
                  <a:pt x="68" y="22"/>
                  <a:pt x="63" y="28"/>
                  <a:pt x="57" y="35"/>
                </a:cubicBezTo>
                <a:cubicBezTo>
                  <a:pt x="44" y="50"/>
                  <a:pt x="31" y="66"/>
                  <a:pt x="18" y="81"/>
                </a:cubicBezTo>
                <a:cubicBezTo>
                  <a:pt x="18" y="82"/>
                  <a:pt x="17" y="82"/>
                  <a:pt x="17" y="83"/>
                </a:cubicBezTo>
                <a:cubicBezTo>
                  <a:pt x="17" y="83"/>
                  <a:pt x="16" y="83"/>
                  <a:pt x="16" y="84"/>
                </a:cubicBezTo>
                <a:cubicBezTo>
                  <a:pt x="16" y="84"/>
                  <a:pt x="16" y="84"/>
                  <a:pt x="16" y="84"/>
                </a:cubicBezTo>
                <a:cubicBezTo>
                  <a:pt x="17" y="84"/>
                  <a:pt x="17" y="83"/>
                  <a:pt x="17" y="83"/>
                </a:cubicBezTo>
                <a:close/>
                <a:moveTo>
                  <a:pt x="141" y="242"/>
                </a:moveTo>
                <a:cubicBezTo>
                  <a:pt x="142" y="242"/>
                  <a:pt x="142" y="242"/>
                  <a:pt x="142" y="241"/>
                </a:cubicBezTo>
                <a:cubicBezTo>
                  <a:pt x="143" y="239"/>
                  <a:pt x="143" y="237"/>
                  <a:pt x="143" y="235"/>
                </a:cubicBezTo>
                <a:cubicBezTo>
                  <a:pt x="143" y="226"/>
                  <a:pt x="143" y="217"/>
                  <a:pt x="143" y="208"/>
                </a:cubicBezTo>
                <a:cubicBezTo>
                  <a:pt x="144" y="199"/>
                  <a:pt x="144" y="191"/>
                  <a:pt x="144" y="182"/>
                </a:cubicBezTo>
                <a:cubicBezTo>
                  <a:pt x="145" y="176"/>
                  <a:pt x="145" y="171"/>
                  <a:pt x="145" y="165"/>
                </a:cubicBezTo>
                <a:cubicBezTo>
                  <a:pt x="145" y="151"/>
                  <a:pt x="146" y="137"/>
                  <a:pt x="146" y="124"/>
                </a:cubicBezTo>
                <a:cubicBezTo>
                  <a:pt x="146" y="120"/>
                  <a:pt x="146" y="117"/>
                  <a:pt x="145" y="113"/>
                </a:cubicBezTo>
                <a:cubicBezTo>
                  <a:pt x="145" y="113"/>
                  <a:pt x="145" y="113"/>
                  <a:pt x="145" y="113"/>
                </a:cubicBezTo>
                <a:cubicBezTo>
                  <a:pt x="145" y="115"/>
                  <a:pt x="145" y="117"/>
                  <a:pt x="145" y="120"/>
                </a:cubicBezTo>
                <a:cubicBezTo>
                  <a:pt x="144" y="129"/>
                  <a:pt x="144" y="139"/>
                  <a:pt x="144" y="148"/>
                </a:cubicBezTo>
                <a:cubicBezTo>
                  <a:pt x="144" y="154"/>
                  <a:pt x="143" y="159"/>
                  <a:pt x="143" y="164"/>
                </a:cubicBezTo>
                <a:cubicBezTo>
                  <a:pt x="143" y="170"/>
                  <a:pt x="143" y="176"/>
                  <a:pt x="142" y="181"/>
                </a:cubicBezTo>
                <a:cubicBezTo>
                  <a:pt x="142" y="182"/>
                  <a:pt x="142" y="183"/>
                  <a:pt x="143" y="183"/>
                </a:cubicBezTo>
                <a:cubicBezTo>
                  <a:pt x="143" y="184"/>
                  <a:pt x="143" y="184"/>
                  <a:pt x="143" y="184"/>
                </a:cubicBezTo>
                <a:cubicBezTo>
                  <a:pt x="143" y="185"/>
                  <a:pt x="143" y="186"/>
                  <a:pt x="143" y="187"/>
                </a:cubicBezTo>
                <a:cubicBezTo>
                  <a:pt x="143" y="198"/>
                  <a:pt x="143" y="208"/>
                  <a:pt x="143" y="219"/>
                </a:cubicBezTo>
                <a:cubicBezTo>
                  <a:pt x="143" y="224"/>
                  <a:pt x="142" y="228"/>
                  <a:pt x="142" y="232"/>
                </a:cubicBezTo>
                <a:cubicBezTo>
                  <a:pt x="142" y="234"/>
                  <a:pt x="142" y="236"/>
                  <a:pt x="141" y="238"/>
                </a:cubicBezTo>
                <a:cubicBezTo>
                  <a:pt x="141" y="239"/>
                  <a:pt x="141" y="241"/>
                  <a:pt x="141" y="242"/>
                </a:cubicBezTo>
                <a:close/>
                <a:moveTo>
                  <a:pt x="56" y="200"/>
                </a:moveTo>
                <a:cubicBezTo>
                  <a:pt x="56" y="200"/>
                  <a:pt x="56" y="200"/>
                  <a:pt x="56" y="200"/>
                </a:cubicBezTo>
                <a:cubicBezTo>
                  <a:pt x="56" y="199"/>
                  <a:pt x="56" y="199"/>
                  <a:pt x="56" y="199"/>
                </a:cubicBezTo>
                <a:cubicBezTo>
                  <a:pt x="57" y="195"/>
                  <a:pt x="59" y="192"/>
                  <a:pt x="60" y="189"/>
                </a:cubicBezTo>
                <a:cubicBezTo>
                  <a:pt x="60" y="188"/>
                  <a:pt x="60" y="188"/>
                  <a:pt x="61" y="187"/>
                </a:cubicBezTo>
                <a:cubicBezTo>
                  <a:pt x="61" y="187"/>
                  <a:pt x="62" y="187"/>
                  <a:pt x="63" y="188"/>
                </a:cubicBezTo>
                <a:cubicBezTo>
                  <a:pt x="63" y="188"/>
                  <a:pt x="63" y="189"/>
                  <a:pt x="63" y="189"/>
                </a:cubicBezTo>
                <a:cubicBezTo>
                  <a:pt x="63" y="190"/>
                  <a:pt x="62" y="191"/>
                  <a:pt x="62" y="192"/>
                </a:cubicBezTo>
                <a:cubicBezTo>
                  <a:pt x="62" y="197"/>
                  <a:pt x="61" y="201"/>
                  <a:pt x="61" y="206"/>
                </a:cubicBezTo>
                <a:cubicBezTo>
                  <a:pt x="61" y="207"/>
                  <a:pt x="61" y="207"/>
                  <a:pt x="62" y="207"/>
                </a:cubicBezTo>
                <a:cubicBezTo>
                  <a:pt x="62" y="207"/>
                  <a:pt x="62" y="207"/>
                  <a:pt x="62" y="206"/>
                </a:cubicBezTo>
                <a:cubicBezTo>
                  <a:pt x="62" y="203"/>
                  <a:pt x="63" y="199"/>
                  <a:pt x="63" y="196"/>
                </a:cubicBezTo>
                <a:cubicBezTo>
                  <a:pt x="64" y="194"/>
                  <a:pt x="64" y="192"/>
                  <a:pt x="64" y="190"/>
                </a:cubicBezTo>
                <a:cubicBezTo>
                  <a:pt x="63" y="184"/>
                  <a:pt x="63" y="178"/>
                  <a:pt x="62" y="172"/>
                </a:cubicBezTo>
                <a:cubicBezTo>
                  <a:pt x="62" y="171"/>
                  <a:pt x="62" y="171"/>
                  <a:pt x="61" y="171"/>
                </a:cubicBezTo>
                <a:cubicBezTo>
                  <a:pt x="61" y="171"/>
                  <a:pt x="61" y="171"/>
                  <a:pt x="61" y="171"/>
                </a:cubicBezTo>
                <a:cubicBezTo>
                  <a:pt x="59" y="179"/>
                  <a:pt x="58" y="187"/>
                  <a:pt x="57" y="195"/>
                </a:cubicBezTo>
                <a:cubicBezTo>
                  <a:pt x="57" y="196"/>
                  <a:pt x="57" y="197"/>
                  <a:pt x="56" y="197"/>
                </a:cubicBezTo>
                <a:cubicBezTo>
                  <a:pt x="56" y="197"/>
                  <a:pt x="56" y="197"/>
                  <a:pt x="56" y="198"/>
                </a:cubicBezTo>
                <a:cubicBezTo>
                  <a:pt x="56" y="198"/>
                  <a:pt x="56" y="199"/>
                  <a:pt x="56" y="200"/>
                </a:cubicBezTo>
                <a:close/>
                <a:moveTo>
                  <a:pt x="128" y="117"/>
                </a:moveTo>
                <a:cubicBezTo>
                  <a:pt x="128" y="117"/>
                  <a:pt x="129" y="117"/>
                  <a:pt x="129" y="117"/>
                </a:cubicBezTo>
                <a:cubicBezTo>
                  <a:pt x="129" y="113"/>
                  <a:pt x="129" y="110"/>
                  <a:pt x="129" y="106"/>
                </a:cubicBezTo>
                <a:cubicBezTo>
                  <a:pt x="130" y="103"/>
                  <a:pt x="130" y="99"/>
                  <a:pt x="131" y="96"/>
                </a:cubicBezTo>
                <a:cubicBezTo>
                  <a:pt x="131" y="93"/>
                  <a:pt x="131" y="89"/>
                  <a:pt x="132" y="86"/>
                </a:cubicBezTo>
                <a:cubicBezTo>
                  <a:pt x="131" y="86"/>
                  <a:pt x="130" y="86"/>
                  <a:pt x="130" y="86"/>
                </a:cubicBezTo>
                <a:cubicBezTo>
                  <a:pt x="129" y="86"/>
                  <a:pt x="128" y="86"/>
                  <a:pt x="128" y="87"/>
                </a:cubicBezTo>
                <a:cubicBezTo>
                  <a:pt x="127" y="87"/>
                  <a:pt x="127" y="88"/>
                  <a:pt x="126" y="88"/>
                </a:cubicBezTo>
                <a:cubicBezTo>
                  <a:pt x="126" y="88"/>
                  <a:pt x="126" y="89"/>
                  <a:pt x="126" y="89"/>
                </a:cubicBezTo>
                <a:cubicBezTo>
                  <a:pt x="126" y="92"/>
                  <a:pt x="127" y="95"/>
                  <a:pt x="127" y="97"/>
                </a:cubicBezTo>
                <a:cubicBezTo>
                  <a:pt x="127" y="103"/>
                  <a:pt x="128" y="109"/>
                  <a:pt x="128" y="115"/>
                </a:cubicBezTo>
                <a:cubicBezTo>
                  <a:pt x="128" y="116"/>
                  <a:pt x="128" y="116"/>
                  <a:pt x="128" y="117"/>
                </a:cubicBezTo>
                <a:close/>
                <a:moveTo>
                  <a:pt x="100" y="232"/>
                </a:moveTo>
                <a:cubicBezTo>
                  <a:pt x="100" y="232"/>
                  <a:pt x="100" y="232"/>
                  <a:pt x="100" y="232"/>
                </a:cubicBezTo>
                <a:cubicBezTo>
                  <a:pt x="99" y="233"/>
                  <a:pt x="98" y="234"/>
                  <a:pt x="97" y="233"/>
                </a:cubicBezTo>
                <a:cubicBezTo>
                  <a:pt x="97" y="232"/>
                  <a:pt x="96" y="232"/>
                  <a:pt x="96" y="231"/>
                </a:cubicBezTo>
                <a:cubicBezTo>
                  <a:pt x="96" y="231"/>
                  <a:pt x="95" y="231"/>
                  <a:pt x="95" y="231"/>
                </a:cubicBezTo>
                <a:cubicBezTo>
                  <a:pt x="92" y="231"/>
                  <a:pt x="90" y="231"/>
                  <a:pt x="87" y="231"/>
                </a:cubicBezTo>
                <a:cubicBezTo>
                  <a:pt x="87" y="231"/>
                  <a:pt x="86" y="231"/>
                  <a:pt x="86" y="231"/>
                </a:cubicBezTo>
                <a:cubicBezTo>
                  <a:pt x="86" y="231"/>
                  <a:pt x="85" y="231"/>
                  <a:pt x="85" y="231"/>
                </a:cubicBezTo>
                <a:cubicBezTo>
                  <a:pt x="85" y="231"/>
                  <a:pt x="84" y="231"/>
                  <a:pt x="84" y="231"/>
                </a:cubicBezTo>
                <a:cubicBezTo>
                  <a:pt x="84" y="233"/>
                  <a:pt x="85" y="235"/>
                  <a:pt x="84" y="236"/>
                </a:cubicBezTo>
                <a:cubicBezTo>
                  <a:pt x="90" y="236"/>
                  <a:pt x="96" y="236"/>
                  <a:pt x="103" y="235"/>
                </a:cubicBezTo>
                <a:cubicBezTo>
                  <a:pt x="102" y="234"/>
                  <a:pt x="101" y="233"/>
                  <a:pt x="100" y="232"/>
                </a:cubicBezTo>
                <a:close/>
                <a:moveTo>
                  <a:pt x="53" y="90"/>
                </a:moveTo>
                <a:cubicBezTo>
                  <a:pt x="53" y="90"/>
                  <a:pt x="52" y="90"/>
                  <a:pt x="52" y="90"/>
                </a:cubicBezTo>
                <a:cubicBezTo>
                  <a:pt x="50" y="90"/>
                  <a:pt x="47" y="90"/>
                  <a:pt x="45" y="90"/>
                </a:cubicBezTo>
                <a:cubicBezTo>
                  <a:pt x="45" y="90"/>
                  <a:pt x="44" y="90"/>
                  <a:pt x="43" y="91"/>
                </a:cubicBezTo>
                <a:cubicBezTo>
                  <a:pt x="43" y="91"/>
                  <a:pt x="42" y="91"/>
                  <a:pt x="42" y="91"/>
                </a:cubicBezTo>
                <a:cubicBezTo>
                  <a:pt x="41" y="90"/>
                  <a:pt x="40" y="90"/>
                  <a:pt x="39" y="90"/>
                </a:cubicBezTo>
                <a:cubicBezTo>
                  <a:pt x="36" y="90"/>
                  <a:pt x="33" y="89"/>
                  <a:pt x="31" y="89"/>
                </a:cubicBezTo>
                <a:cubicBezTo>
                  <a:pt x="30" y="89"/>
                  <a:pt x="30" y="89"/>
                  <a:pt x="30" y="89"/>
                </a:cubicBezTo>
                <a:cubicBezTo>
                  <a:pt x="29" y="90"/>
                  <a:pt x="28" y="90"/>
                  <a:pt x="28" y="91"/>
                </a:cubicBezTo>
                <a:cubicBezTo>
                  <a:pt x="27" y="91"/>
                  <a:pt x="26" y="92"/>
                  <a:pt x="25" y="91"/>
                </a:cubicBezTo>
                <a:cubicBezTo>
                  <a:pt x="24" y="91"/>
                  <a:pt x="24" y="91"/>
                  <a:pt x="23" y="92"/>
                </a:cubicBezTo>
                <a:cubicBezTo>
                  <a:pt x="24" y="92"/>
                  <a:pt x="24" y="92"/>
                  <a:pt x="24" y="92"/>
                </a:cubicBezTo>
                <a:cubicBezTo>
                  <a:pt x="25" y="92"/>
                  <a:pt x="27" y="92"/>
                  <a:pt x="28" y="93"/>
                </a:cubicBezTo>
                <a:cubicBezTo>
                  <a:pt x="31" y="93"/>
                  <a:pt x="34" y="93"/>
                  <a:pt x="37" y="93"/>
                </a:cubicBezTo>
                <a:cubicBezTo>
                  <a:pt x="42" y="93"/>
                  <a:pt x="47" y="93"/>
                  <a:pt x="52" y="92"/>
                </a:cubicBezTo>
                <a:cubicBezTo>
                  <a:pt x="52" y="92"/>
                  <a:pt x="52" y="92"/>
                  <a:pt x="53" y="92"/>
                </a:cubicBezTo>
                <a:cubicBezTo>
                  <a:pt x="53" y="91"/>
                  <a:pt x="53" y="91"/>
                  <a:pt x="53" y="90"/>
                </a:cubicBezTo>
                <a:close/>
                <a:moveTo>
                  <a:pt x="56" y="245"/>
                </a:moveTo>
                <a:cubicBezTo>
                  <a:pt x="56" y="245"/>
                  <a:pt x="56" y="245"/>
                  <a:pt x="56" y="245"/>
                </a:cubicBezTo>
                <a:cubicBezTo>
                  <a:pt x="56" y="245"/>
                  <a:pt x="57" y="245"/>
                  <a:pt x="57" y="245"/>
                </a:cubicBezTo>
                <a:cubicBezTo>
                  <a:pt x="70" y="245"/>
                  <a:pt x="82" y="245"/>
                  <a:pt x="95" y="245"/>
                </a:cubicBezTo>
                <a:cubicBezTo>
                  <a:pt x="98" y="245"/>
                  <a:pt x="102" y="245"/>
                  <a:pt x="106" y="245"/>
                </a:cubicBezTo>
                <a:cubicBezTo>
                  <a:pt x="109" y="246"/>
                  <a:pt x="113" y="246"/>
                  <a:pt x="116" y="246"/>
                </a:cubicBezTo>
                <a:cubicBezTo>
                  <a:pt x="117" y="246"/>
                  <a:pt x="117" y="246"/>
                  <a:pt x="117" y="246"/>
                </a:cubicBezTo>
                <a:cubicBezTo>
                  <a:pt x="117" y="246"/>
                  <a:pt x="117" y="246"/>
                  <a:pt x="117" y="245"/>
                </a:cubicBezTo>
                <a:cubicBezTo>
                  <a:pt x="114" y="245"/>
                  <a:pt x="111" y="245"/>
                  <a:pt x="109" y="245"/>
                </a:cubicBezTo>
                <a:cubicBezTo>
                  <a:pt x="100" y="244"/>
                  <a:pt x="90" y="244"/>
                  <a:pt x="81" y="243"/>
                </a:cubicBezTo>
                <a:cubicBezTo>
                  <a:pt x="73" y="243"/>
                  <a:pt x="64" y="244"/>
                  <a:pt x="56" y="245"/>
                </a:cubicBezTo>
                <a:cubicBezTo>
                  <a:pt x="56" y="245"/>
                  <a:pt x="56" y="245"/>
                  <a:pt x="56" y="245"/>
                </a:cubicBezTo>
                <a:close/>
                <a:moveTo>
                  <a:pt x="180" y="87"/>
                </a:moveTo>
                <a:cubicBezTo>
                  <a:pt x="178" y="84"/>
                  <a:pt x="155" y="66"/>
                  <a:pt x="153" y="65"/>
                </a:cubicBezTo>
                <a:cubicBezTo>
                  <a:pt x="153" y="65"/>
                  <a:pt x="153" y="65"/>
                  <a:pt x="153" y="65"/>
                </a:cubicBezTo>
                <a:cubicBezTo>
                  <a:pt x="154" y="67"/>
                  <a:pt x="156" y="69"/>
                  <a:pt x="158" y="70"/>
                </a:cubicBezTo>
                <a:cubicBezTo>
                  <a:pt x="158" y="71"/>
                  <a:pt x="158" y="71"/>
                  <a:pt x="159" y="71"/>
                </a:cubicBezTo>
                <a:cubicBezTo>
                  <a:pt x="159" y="71"/>
                  <a:pt x="160" y="71"/>
                  <a:pt x="160" y="72"/>
                </a:cubicBezTo>
                <a:cubicBezTo>
                  <a:pt x="160" y="73"/>
                  <a:pt x="160" y="73"/>
                  <a:pt x="161" y="73"/>
                </a:cubicBezTo>
                <a:cubicBezTo>
                  <a:pt x="162" y="74"/>
                  <a:pt x="163" y="75"/>
                  <a:pt x="165" y="77"/>
                </a:cubicBezTo>
                <a:cubicBezTo>
                  <a:pt x="165" y="77"/>
                  <a:pt x="166" y="77"/>
                  <a:pt x="166" y="78"/>
                </a:cubicBezTo>
                <a:cubicBezTo>
                  <a:pt x="166" y="78"/>
                  <a:pt x="166" y="79"/>
                  <a:pt x="166" y="79"/>
                </a:cubicBezTo>
                <a:cubicBezTo>
                  <a:pt x="169" y="81"/>
                  <a:pt x="172" y="84"/>
                  <a:pt x="175" y="86"/>
                </a:cubicBezTo>
                <a:cubicBezTo>
                  <a:pt x="175" y="86"/>
                  <a:pt x="176" y="87"/>
                  <a:pt x="176" y="87"/>
                </a:cubicBezTo>
                <a:cubicBezTo>
                  <a:pt x="177" y="87"/>
                  <a:pt x="179" y="87"/>
                  <a:pt x="180" y="87"/>
                </a:cubicBezTo>
                <a:close/>
                <a:moveTo>
                  <a:pt x="54" y="46"/>
                </a:moveTo>
                <a:cubicBezTo>
                  <a:pt x="53" y="46"/>
                  <a:pt x="53" y="46"/>
                  <a:pt x="53" y="46"/>
                </a:cubicBezTo>
                <a:cubicBezTo>
                  <a:pt x="49" y="51"/>
                  <a:pt x="44" y="55"/>
                  <a:pt x="40" y="60"/>
                </a:cubicBezTo>
                <a:cubicBezTo>
                  <a:pt x="36" y="66"/>
                  <a:pt x="32" y="72"/>
                  <a:pt x="29" y="77"/>
                </a:cubicBezTo>
                <a:cubicBezTo>
                  <a:pt x="28" y="78"/>
                  <a:pt x="28" y="78"/>
                  <a:pt x="28" y="78"/>
                </a:cubicBezTo>
                <a:cubicBezTo>
                  <a:pt x="28" y="78"/>
                  <a:pt x="29" y="78"/>
                  <a:pt x="29" y="77"/>
                </a:cubicBezTo>
                <a:cubicBezTo>
                  <a:pt x="36" y="70"/>
                  <a:pt x="42" y="62"/>
                  <a:pt x="49" y="54"/>
                </a:cubicBezTo>
                <a:cubicBezTo>
                  <a:pt x="49" y="54"/>
                  <a:pt x="49" y="54"/>
                  <a:pt x="49" y="53"/>
                </a:cubicBezTo>
                <a:cubicBezTo>
                  <a:pt x="51" y="51"/>
                  <a:pt x="52" y="49"/>
                  <a:pt x="53" y="47"/>
                </a:cubicBezTo>
                <a:cubicBezTo>
                  <a:pt x="53" y="47"/>
                  <a:pt x="53" y="47"/>
                  <a:pt x="54" y="46"/>
                </a:cubicBezTo>
                <a:close/>
                <a:moveTo>
                  <a:pt x="60" y="133"/>
                </a:moveTo>
                <a:cubicBezTo>
                  <a:pt x="58" y="133"/>
                  <a:pt x="57" y="132"/>
                  <a:pt x="58" y="130"/>
                </a:cubicBezTo>
                <a:cubicBezTo>
                  <a:pt x="58" y="130"/>
                  <a:pt x="58" y="129"/>
                  <a:pt x="58" y="129"/>
                </a:cubicBezTo>
                <a:cubicBezTo>
                  <a:pt x="58" y="129"/>
                  <a:pt x="59" y="128"/>
                  <a:pt x="59" y="128"/>
                </a:cubicBezTo>
                <a:cubicBezTo>
                  <a:pt x="59" y="127"/>
                  <a:pt x="59" y="127"/>
                  <a:pt x="59" y="126"/>
                </a:cubicBezTo>
                <a:cubicBezTo>
                  <a:pt x="59" y="124"/>
                  <a:pt x="58" y="122"/>
                  <a:pt x="58" y="120"/>
                </a:cubicBezTo>
                <a:cubicBezTo>
                  <a:pt x="58" y="119"/>
                  <a:pt x="57" y="118"/>
                  <a:pt x="57" y="116"/>
                </a:cubicBezTo>
                <a:cubicBezTo>
                  <a:pt x="56" y="120"/>
                  <a:pt x="55" y="152"/>
                  <a:pt x="56" y="154"/>
                </a:cubicBezTo>
                <a:cubicBezTo>
                  <a:pt x="57" y="147"/>
                  <a:pt x="58" y="140"/>
                  <a:pt x="60" y="134"/>
                </a:cubicBezTo>
                <a:cubicBezTo>
                  <a:pt x="60" y="134"/>
                  <a:pt x="60" y="133"/>
                  <a:pt x="60" y="133"/>
                </a:cubicBezTo>
                <a:close/>
                <a:moveTo>
                  <a:pt x="166" y="72"/>
                </a:moveTo>
                <a:cubicBezTo>
                  <a:pt x="155" y="62"/>
                  <a:pt x="145" y="51"/>
                  <a:pt x="133" y="42"/>
                </a:cubicBezTo>
                <a:cubicBezTo>
                  <a:pt x="133" y="42"/>
                  <a:pt x="133" y="43"/>
                  <a:pt x="133" y="43"/>
                </a:cubicBezTo>
                <a:cubicBezTo>
                  <a:pt x="135" y="45"/>
                  <a:pt x="138" y="48"/>
                  <a:pt x="140" y="50"/>
                </a:cubicBezTo>
                <a:cubicBezTo>
                  <a:pt x="141" y="51"/>
                  <a:pt x="142" y="52"/>
                  <a:pt x="143" y="53"/>
                </a:cubicBezTo>
                <a:cubicBezTo>
                  <a:pt x="145" y="55"/>
                  <a:pt x="147" y="57"/>
                  <a:pt x="149" y="59"/>
                </a:cubicBezTo>
                <a:cubicBezTo>
                  <a:pt x="155" y="63"/>
                  <a:pt x="160" y="68"/>
                  <a:pt x="166" y="72"/>
                </a:cubicBezTo>
                <a:cubicBezTo>
                  <a:pt x="166" y="72"/>
                  <a:pt x="166" y="72"/>
                  <a:pt x="166" y="72"/>
                </a:cubicBezTo>
                <a:close/>
                <a:moveTo>
                  <a:pt x="113" y="118"/>
                </a:moveTo>
                <a:cubicBezTo>
                  <a:pt x="112" y="117"/>
                  <a:pt x="111" y="118"/>
                  <a:pt x="110" y="118"/>
                </a:cubicBezTo>
                <a:cubicBezTo>
                  <a:pt x="109" y="119"/>
                  <a:pt x="108" y="119"/>
                  <a:pt x="108" y="120"/>
                </a:cubicBezTo>
                <a:cubicBezTo>
                  <a:pt x="108" y="121"/>
                  <a:pt x="108" y="122"/>
                  <a:pt x="108" y="122"/>
                </a:cubicBezTo>
                <a:cubicBezTo>
                  <a:pt x="108" y="123"/>
                  <a:pt x="108" y="123"/>
                  <a:pt x="108" y="123"/>
                </a:cubicBezTo>
                <a:cubicBezTo>
                  <a:pt x="108" y="124"/>
                  <a:pt x="108" y="126"/>
                  <a:pt x="108" y="127"/>
                </a:cubicBezTo>
                <a:cubicBezTo>
                  <a:pt x="109" y="127"/>
                  <a:pt x="109" y="127"/>
                  <a:pt x="110" y="127"/>
                </a:cubicBezTo>
                <a:cubicBezTo>
                  <a:pt x="110" y="127"/>
                  <a:pt x="111" y="127"/>
                  <a:pt x="111" y="127"/>
                </a:cubicBezTo>
                <a:cubicBezTo>
                  <a:pt x="112" y="128"/>
                  <a:pt x="112" y="129"/>
                  <a:pt x="111" y="129"/>
                </a:cubicBezTo>
                <a:cubicBezTo>
                  <a:pt x="111" y="130"/>
                  <a:pt x="111" y="130"/>
                  <a:pt x="110" y="131"/>
                </a:cubicBezTo>
                <a:cubicBezTo>
                  <a:pt x="111" y="131"/>
                  <a:pt x="111" y="132"/>
                  <a:pt x="111" y="133"/>
                </a:cubicBezTo>
                <a:cubicBezTo>
                  <a:pt x="113" y="128"/>
                  <a:pt x="114" y="123"/>
                  <a:pt x="113" y="118"/>
                </a:cubicBezTo>
                <a:close/>
                <a:moveTo>
                  <a:pt x="119" y="164"/>
                </a:moveTo>
                <a:cubicBezTo>
                  <a:pt x="119" y="164"/>
                  <a:pt x="119" y="164"/>
                  <a:pt x="119" y="164"/>
                </a:cubicBezTo>
                <a:cubicBezTo>
                  <a:pt x="119" y="162"/>
                  <a:pt x="120" y="159"/>
                  <a:pt x="120" y="157"/>
                </a:cubicBezTo>
                <a:cubicBezTo>
                  <a:pt x="120" y="156"/>
                  <a:pt x="120" y="156"/>
                  <a:pt x="120" y="155"/>
                </a:cubicBezTo>
                <a:cubicBezTo>
                  <a:pt x="119" y="154"/>
                  <a:pt x="119" y="153"/>
                  <a:pt x="118" y="151"/>
                </a:cubicBezTo>
                <a:cubicBezTo>
                  <a:pt x="118" y="151"/>
                  <a:pt x="118" y="151"/>
                  <a:pt x="117" y="151"/>
                </a:cubicBezTo>
                <a:cubicBezTo>
                  <a:pt x="117" y="154"/>
                  <a:pt x="116" y="157"/>
                  <a:pt x="115" y="160"/>
                </a:cubicBezTo>
                <a:cubicBezTo>
                  <a:pt x="115" y="161"/>
                  <a:pt x="115" y="161"/>
                  <a:pt x="115" y="161"/>
                </a:cubicBezTo>
                <a:cubicBezTo>
                  <a:pt x="115" y="162"/>
                  <a:pt x="116" y="164"/>
                  <a:pt x="116" y="165"/>
                </a:cubicBezTo>
                <a:cubicBezTo>
                  <a:pt x="117" y="165"/>
                  <a:pt x="118" y="165"/>
                  <a:pt x="119" y="164"/>
                </a:cubicBezTo>
                <a:close/>
                <a:moveTo>
                  <a:pt x="124" y="90"/>
                </a:moveTo>
                <a:cubicBezTo>
                  <a:pt x="123" y="90"/>
                  <a:pt x="123" y="91"/>
                  <a:pt x="123" y="91"/>
                </a:cubicBezTo>
                <a:cubicBezTo>
                  <a:pt x="123" y="96"/>
                  <a:pt x="122" y="101"/>
                  <a:pt x="122" y="106"/>
                </a:cubicBezTo>
                <a:cubicBezTo>
                  <a:pt x="122" y="107"/>
                  <a:pt x="122" y="108"/>
                  <a:pt x="122" y="110"/>
                </a:cubicBezTo>
                <a:cubicBezTo>
                  <a:pt x="123" y="110"/>
                  <a:pt x="125" y="109"/>
                  <a:pt x="125" y="110"/>
                </a:cubicBezTo>
                <a:cubicBezTo>
                  <a:pt x="126" y="108"/>
                  <a:pt x="124" y="91"/>
                  <a:pt x="124" y="90"/>
                </a:cubicBezTo>
                <a:close/>
                <a:moveTo>
                  <a:pt x="141" y="244"/>
                </a:moveTo>
                <a:cubicBezTo>
                  <a:pt x="142" y="245"/>
                  <a:pt x="142" y="246"/>
                  <a:pt x="142" y="246"/>
                </a:cubicBezTo>
                <a:cubicBezTo>
                  <a:pt x="142" y="247"/>
                  <a:pt x="141" y="247"/>
                  <a:pt x="140" y="247"/>
                </a:cubicBezTo>
                <a:cubicBezTo>
                  <a:pt x="139" y="247"/>
                  <a:pt x="139" y="247"/>
                  <a:pt x="138" y="247"/>
                </a:cubicBezTo>
                <a:cubicBezTo>
                  <a:pt x="137" y="247"/>
                  <a:pt x="135" y="247"/>
                  <a:pt x="134" y="247"/>
                </a:cubicBezTo>
                <a:cubicBezTo>
                  <a:pt x="133" y="248"/>
                  <a:pt x="133" y="247"/>
                  <a:pt x="132" y="247"/>
                </a:cubicBezTo>
                <a:cubicBezTo>
                  <a:pt x="132" y="246"/>
                  <a:pt x="131" y="246"/>
                  <a:pt x="131" y="246"/>
                </a:cubicBezTo>
                <a:cubicBezTo>
                  <a:pt x="128" y="246"/>
                  <a:pt x="126" y="246"/>
                  <a:pt x="123" y="246"/>
                </a:cubicBezTo>
                <a:cubicBezTo>
                  <a:pt x="123" y="246"/>
                  <a:pt x="122" y="246"/>
                  <a:pt x="122" y="246"/>
                </a:cubicBezTo>
                <a:cubicBezTo>
                  <a:pt x="123" y="247"/>
                  <a:pt x="123" y="247"/>
                  <a:pt x="124" y="247"/>
                </a:cubicBezTo>
                <a:cubicBezTo>
                  <a:pt x="125" y="247"/>
                  <a:pt x="126" y="247"/>
                  <a:pt x="127" y="247"/>
                </a:cubicBezTo>
                <a:cubicBezTo>
                  <a:pt x="132" y="248"/>
                  <a:pt x="137" y="248"/>
                  <a:pt x="142" y="248"/>
                </a:cubicBezTo>
                <a:cubicBezTo>
                  <a:pt x="143" y="248"/>
                  <a:pt x="144" y="248"/>
                  <a:pt x="146" y="248"/>
                </a:cubicBezTo>
                <a:cubicBezTo>
                  <a:pt x="146" y="237"/>
                  <a:pt x="146" y="226"/>
                  <a:pt x="146" y="216"/>
                </a:cubicBezTo>
                <a:cubicBezTo>
                  <a:pt x="145" y="221"/>
                  <a:pt x="145" y="225"/>
                  <a:pt x="145" y="230"/>
                </a:cubicBezTo>
                <a:cubicBezTo>
                  <a:pt x="145" y="234"/>
                  <a:pt x="145" y="237"/>
                  <a:pt x="145" y="241"/>
                </a:cubicBezTo>
                <a:cubicBezTo>
                  <a:pt x="145" y="242"/>
                  <a:pt x="144" y="242"/>
                  <a:pt x="144" y="243"/>
                </a:cubicBezTo>
                <a:cubicBezTo>
                  <a:pt x="144" y="244"/>
                  <a:pt x="143" y="244"/>
                  <a:pt x="142" y="244"/>
                </a:cubicBezTo>
                <a:cubicBezTo>
                  <a:pt x="142" y="244"/>
                  <a:pt x="142" y="244"/>
                  <a:pt x="141" y="244"/>
                </a:cubicBezTo>
                <a:close/>
                <a:moveTo>
                  <a:pt x="33" y="82"/>
                </a:moveTo>
                <a:cubicBezTo>
                  <a:pt x="34" y="82"/>
                  <a:pt x="35" y="81"/>
                  <a:pt x="36" y="80"/>
                </a:cubicBezTo>
                <a:cubicBezTo>
                  <a:pt x="40" y="76"/>
                  <a:pt x="44" y="72"/>
                  <a:pt x="49" y="67"/>
                </a:cubicBezTo>
                <a:cubicBezTo>
                  <a:pt x="49" y="67"/>
                  <a:pt x="49" y="67"/>
                  <a:pt x="49" y="67"/>
                </a:cubicBezTo>
                <a:cubicBezTo>
                  <a:pt x="48" y="66"/>
                  <a:pt x="48" y="66"/>
                  <a:pt x="47" y="65"/>
                </a:cubicBezTo>
                <a:cubicBezTo>
                  <a:pt x="42" y="71"/>
                  <a:pt x="37" y="76"/>
                  <a:pt x="33" y="82"/>
                </a:cubicBezTo>
                <a:close/>
                <a:moveTo>
                  <a:pt x="66" y="196"/>
                </a:moveTo>
                <a:cubicBezTo>
                  <a:pt x="66" y="196"/>
                  <a:pt x="66" y="196"/>
                  <a:pt x="66" y="196"/>
                </a:cubicBezTo>
                <a:cubicBezTo>
                  <a:pt x="65" y="201"/>
                  <a:pt x="64" y="205"/>
                  <a:pt x="64" y="209"/>
                </a:cubicBezTo>
                <a:cubicBezTo>
                  <a:pt x="64" y="210"/>
                  <a:pt x="64" y="210"/>
                  <a:pt x="64" y="211"/>
                </a:cubicBezTo>
                <a:cubicBezTo>
                  <a:pt x="65" y="212"/>
                  <a:pt x="67" y="214"/>
                  <a:pt x="68" y="215"/>
                </a:cubicBezTo>
                <a:cubicBezTo>
                  <a:pt x="68" y="216"/>
                  <a:pt x="68" y="216"/>
                  <a:pt x="69" y="216"/>
                </a:cubicBezTo>
                <a:cubicBezTo>
                  <a:pt x="68" y="215"/>
                  <a:pt x="68" y="215"/>
                  <a:pt x="68" y="214"/>
                </a:cubicBezTo>
                <a:cubicBezTo>
                  <a:pt x="68" y="213"/>
                  <a:pt x="68" y="212"/>
                  <a:pt x="68" y="211"/>
                </a:cubicBezTo>
                <a:cubicBezTo>
                  <a:pt x="68" y="208"/>
                  <a:pt x="68" y="205"/>
                  <a:pt x="67" y="203"/>
                </a:cubicBezTo>
                <a:cubicBezTo>
                  <a:pt x="67" y="202"/>
                  <a:pt x="67" y="202"/>
                  <a:pt x="67" y="202"/>
                </a:cubicBezTo>
                <a:cubicBezTo>
                  <a:pt x="67" y="201"/>
                  <a:pt x="66" y="201"/>
                  <a:pt x="66" y="200"/>
                </a:cubicBezTo>
                <a:cubicBezTo>
                  <a:pt x="66" y="199"/>
                  <a:pt x="66" y="197"/>
                  <a:pt x="66" y="196"/>
                </a:cubicBezTo>
                <a:close/>
                <a:moveTo>
                  <a:pt x="72" y="221"/>
                </a:moveTo>
                <a:cubicBezTo>
                  <a:pt x="72" y="221"/>
                  <a:pt x="72" y="221"/>
                  <a:pt x="72" y="221"/>
                </a:cubicBezTo>
                <a:cubicBezTo>
                  <a:pt x="72" y="220"/>
                  <a:pt x="72" y="220"/>
                  <a:pt x="72" y="219"/>
                </a:cubicBezTo>
                <a:cubicBezTo>
                  <a:pt x="73" y="216"/>
                  <a:pt x="74" y="213"/>
                  <a:pt x="73" y="209"/>
                </a:cubicBezTo>
                <a:cubicBezTo>
                  <a:pt x="73" y="208"/>
                  <a:pt x="73" y="206"/>
                  <a:pt x="72" y="205"/>
                </a:cubicBezTo>
                <a:cubicBezTo>
                  <a:pt x="72" y="203"/>
                  <a:pt x="71" y="201"/>
                  <a:pt x="70" y="199"/>
                </a:cubicBezTo>
                <a:cubicBezTo>
                  <a:pt x="70" y="199"/>
                  <a:pt x="70" y="199"/>
                  <a:pt x="70" y="198"/>
                </a:cubicBezTo>
                <a:cubicBezTo>
                  <a:pt x="70" y="202"/>
                  <a:pt x="70" y="206"/>
                  <a:pt x="70" y="210"/>
                </a:cubicBezTo>
                <a:cubicBezTo>
                  <a:pt x="71" y="213"/>
                  <a:pt x="71" y="216"/>
                  <a:pt x="71" y="219"/>
                </a:cubicBezTo>
                <a:cubicBezTo>
                  <a:pt x="71" y="220"/>
                  <a:pt x="72" y="220"/>
                  <a:pt x="72" y="221"/>
                </a:cubicBezTo>
                <a:close/>
                <a:moveTo>
                  <a:pt x="69" y="231"/>
                </a:moveTo>
                <a:cubicBezTo>
                  <a:pt x="69" y="233"/>
                  <a:pt x="69" y="233"/>
                  <a:pt x="70" y="234"/>
                </a:cubicBezTo>
                <a:cubicBezTo>
                  <a:pt x="70" y="235"/>
                  <a:pt x="70" y="235"/>
                  <a:pt x="71" y="235"/>
                </a:cubicBezTo>
                <a:cubicBezTo>
                  <a:pt x="74" y="236"/>
                  <a:pt x="77" y="236"/>
                  <a:pt x="81" y="237"/>
                </a:cubicBezTo>
                <a:cubicBezTo>
                  <a:pt x="81" y="237"/>
                  <a:pt x="81" y="237"/>
                  <a:pt x="81" y="237"/>
                </a:cubicBezTo>
                <a:cubicBezTo>
                  <a:pt x="80" y="235"/>
                  <a:pt x="78" y="233"/>
                  <a:pt x="77" y="231"/>
                </a:cubicBezTo>
                <a:cubicBezTo>
                  <a:pt x="77" y="231"/>
                  <a:pt x="76" y="231"/>
                  <a:pt x="76" y="231"/>
                </a:cubicBezTo>
                <a:cubicBezTo>
                  <a:pt x="74" y="231"/>
                  <a:pt x="71" y="231"/>
                  <a:pt x="69" y="231"/>
                </a:cubicBezTo>
                <a:close/>
                <a:moveTo>
                  <a:pt x="53" y="176"/>
                </a:moveTo>
                <a:cubicBezTo>
                  <a:pt x="53" y="175"/>
                  <a:pt x="53" y="173"/>
                  <a:pt x="53" y="172"/>
                </a:cubicBezTo>
                <a:cubicBezTo>
                  <a:pt x="53" y="160"/>
                  <a:pt x="53" y="147"/>
                  <a:pt x="53" y="135"/>
                </a:cubicBezTo>
                <a:cubicBezTo>
                  <a:pt x="53" y="131"/>
                  <a:pt x="53" y="127"/>
                  <a:pt x="53" y="123"/>
                </a:cubicBezTo>
                <a:cubicBezTo>
                  <a:pt x="53" y="123"/>
                  <a:pt x="52" y="122"/>
                  <a:pt x="52" y="121"/>
                </a:cubicBezTo>
                <a:cubicBezTo>
                  <a:pt x="51" y="140"/>
                  <a:pt x="51" y="158"/>
                  <a:pt x="53" y="176"/>
                </a:cubicBezTo>
                <a:close/>
                <a:moveTo>
                  <a:pt x="136" y="94"/>
                </a:moveTo>
                <a:cubicBezTo>
                  <a:pt x="136" y="103"/>
                  <a:pt x="136" y="111"/>
                  <a:pt x="136" y="121"/>
                </a:cubicBezTo>
                <a:cubicBezTo>
                  <a:pt x="137" y="119"/>
                  <a:pt x="139" y="96"/>
                  <a:pt x="138" y="94"/>
                </a:cubicBezTo>
                <a:cubicBezTo>
                  <a:pt x="138" y="94"/>
                  <a:pt x="137" y="94"/>
                  <a:pt x="136" y="94"/>
                </a:cubicBezTo>
                <a:close/>
                <a:moveTo>
                  <a:pt x="83" y="209"/>
                </a:moveTo>
                <a:cubicBezTo>
                  <a:pt x="84" y="208"/>
                  <a:pt x="85" y="206"/>
                  <a:pt x="86" y="204"/>
                </a:cubicBezTo>
                <a:cubicBezTo>
                  <a:pt x="86" y="204"/>
                  <a:pt x="86" y="204"/>
                  <a:pt x="86" y="203"/>
                </a:cubicBezTo>
                <a:cubicBezTo>
                  <a:pt x="85" y="200"/>
                  <a:pt x="83" y="196"/>
                  <a:pt x="82" y="193"/>
                </a:cubicBezTo>
                <a:cubicBezTo>
                  <a:pt x="82" y="193"/>
                  <a:pt x="81" y="193"/>
                  <a:pt x="81" y="192"/>
                </a:cubicBezTo>
                <a:cubicBezTo>
                  <a:pt x="81" y="194"/>
                  <a:pt x="81" y="196"/>
                  <a:pt x="81" y="197"/>
                </a:cubicBezTo>
                <a:cubicBezTo>
                  <a:pt x="82" y="201"/>
                  <a:pt x="82" y="204"/>
                  <a:pt x="82" y="208"/>
                </a:cubicBezTo>
                <a:cubicBezTo>
                  <a:pt x="82" y="208"/>
                  <a:pt x="82" y="209"/>
                  <a:pt x="83" y="209"/>
                </a:cubicBezTo>
                <a:close/>
                <a:moveTo>
                  <a:pt x="66" y="151"/>
                </a:moveTo>
                <a:cubicBezTo>
                  <a:pt x="66" y="152"/>
                  <a:pt x="66" y="152"/>
                  <a:pt x="66" y="153"/>
                </a:cubicBezTo>
                <a:cubicBezTo>
                  <a:pt x="66" y="154"/>
                  <a:pt x="65" y="156"/>
                  <a:pt x="65" y="158"/>
                </a:cubicBezTo>
                <a:cubicBezTo>
                  <a:pt x="65" y="159"/>
                  <a:pt x="65" y="161"/>
                  <a:pt x="65" y="162"/>
                </a:cubicBezTo>
                <a:cubicBezTo>
                  <a:pt x="65" y="165"/>
                  <a:pt x="65" y="167"/>
                  <a:pt x="65" y="170"/>
                </a:cubicBezTo>
                <a:cubicBezTo>
                  <a:pt x="65" y="171"/>
                  <a:pt x="65" y="171"/>
                  <a:pt x="65" y="171"/>
                </a:cubicBezTo>
                <a:cubicBezTo>
                  <a:pt x="67" y="165"/>
                  <a:pt x="68" y="158"/>
                  <a:pt x="68" y="152"/>
                </a:cubicBezTo>
                <a:cubicBezTo>
                  <a:pt x="68" y="151"/>
                  <a:pt x="67" y="151"/>
                  <a:pt x="66" y="151"/>
                </a:cubicBezTo>
                <a:close/>
                <a:moveTo>
                  <a:pt x="176" y="93"/>
                </a:moveTo>
                <a:cubicBezTo>
                  <a:pt x="176" y="92"/>
                  <a:pt x="176" y="92"/>
                  <a:pt x="176" y="92"/>
                </a:cubicBezTo>
                <a:cubicBezTo>
                  <a:pt x="173" y="92"/>
                  <a:pt x="171" y="91"/>
                  <a:pt x="170" y="90"/>
                </a:cubicBezTo>
                <a:cubicBezTo>
                  <a:pt x="169" y="90"/>
                  <a:pt x="169" y="90"/>
                  <a:pt x="169" y="90"/>
                </a:cubicBezTo>
                <a:cubicBezTo>
                  <a:pt x="167" y="90"/>
                  <a:pt x="166" y="90"/>
                  <a:pt x="165" y="90"/>
                </a:cubicBezTo>
                <a:cubicBezTo>
                  <a:pt x="162" y="90"/>
                  <a:pt x="159" y="90"/>
                  <a:pt x="156" y="90"/>
                </a:cubicBezTo>
                <a:cubicBezTo>
                  <a:pt x="155" y="90"/>
                  <a:pt x="154" y="90"/>
                  <a:pt x="154" y="90"/>
                </a:cubicBezTo>
                <a:cubicBezTo>
                  <a:pt x="155" y="91"/>
                  <a:pt x="156" y="91"/>
                  <a:pt x="156" y="91"/>
                </a:cubicBezTo>
                <a:cubicBezTo>
                  <a:pt x="158" y="91"/>
                  <a:pt x="159" y="91"/>
                  <a:pt x="159" y="91"/>
                </a:cubicBezTo>
                <a:cubicBezTo>
                  <a:pt x="160" y="92"/>
                  <a:pt x="160" y="92"/>
                  <a:pt x="160" y="92"/>
                </a:cubicBezTo>
                <a:cubicBezTo>
                  <a:pt x="164" y="92"/>
                  <a:pt x="168" y="93"/>
                  <a:pt x="172" y="93"/>
                </a:cubicBezTo>
                <a:cubicBezTo>
                  <a:pt x="173" y="94"/>
                  <a:pt x="175" y="93"/>
                  <a:pt x="176" y="93"/>
                </a:cubicBezTo>
                <a:close/>
                <a:moveTo>
                  <a:pt x="75" y="160"/>
                </a:moveTo>
                <a:cubicBezTo>
                  <a:pt x="75" y="160"/>
                  <a:pt x="75" y="160"/>
                  <a:pt x="75" y="160"/>
                </a:cubicBezTo>
                <a:cubicBezTo>
                  <a:pt x="76" y="159"/>
                  <a:pt x="76" y="158"/>
                  <a:pt x="77" y="157"/>
                </a:cubicBezTo>
                <a:cubicBezTo>
                  <a:pt x="78" y="155"/>
                  <a:pt x="78" y="154"/>
                  <a:pt x="79" y="153"/>
                </a:cubicBezTo>
                <a:cubicBezTo>
                  <a:pt x="80" y="152"/>
                  <a:pt x="80" y="151"/>
                  <a:pt x="81" y="150"/>
                </a:cubicBezTo>
                <a:cubicBezTo>
                  <a:pt x="81" y="148"/>
                  <a:pt x="82" y="147"/>
                  <a:pt x="83" y="146"/>
                </a:cubicBezTo>
                <a:cubicBezTo>
                  <a:pt x="84" y="145"/>
                  <a:pt x="84" y="144"/>
                  <a:pt x="85" y="143"/>
                </a:cubicBezTo>
                <a:cubicBezTo>
                  <a:pt x="83" y="144"/>
                  <a:pt x="81" y="145"/>
                  <a:pt x="80" y="146"/>
                </a:cubicBezTo>
                <a:cubicBezTo>
                  <a:pt x="79" y="146"/>
                  <a:pt x="79" y="146"/>
                  <a:pt x="78" y="147"/>
                </a:cubicBezTo>
                <a:cubicBezTo>
                  <a:pt x="78" y="150"/>
                  <a:pt x="77" y="153"/>
                  <a:pt x="76" y="155"/>
                </a:cubicBezTo>
                <a:cubicBezTo>
                  <a:pt x="76" y="157"/>
                  <a:pt x="75" y="159"/>
                  <a:pt x="75" y="160"/>
                </a:cubicBezTo>
                <a:close/>
                <a:moveTo>
                  <a:pt x="73" y="171"/>
                </a:moveTo>
                <a:cubicBezTo>
                  <a:pt x="73" y="171"/>
                  <a:pt x="73" y="171"/>
                  <a:pt x="73" y="171"/>
                </a:cubicBezTo>
                <a:cubicBezTo>
                  <a:pt x="72" y="171"/>
                  <a:pt x="72" y="172"/>
                  <a:pt x="72" y="172"/>
                </a:cubicBezTo>
                <a:cubicBezTo>
                  <a:pt x="72" y="173"/>
                  <a:pt x="71" y="175"/>
                  <a:pt x="71" y="176"/>
                </a:cubicBezTo>
                <a:cubicBezTo>
                  <a:pt x="71" y="181"/>
                  <a:pt x="71" y="185"/>
                  <a:pt x="70" y="189"/>
                </a:cubicBezTo>
                <a:cubicBezTo>
                  <a:pt x="70" y="190"/>
                  <a:pt x="71" y="191"/>
                  <a:pt x="72" y="192"/>
                </a:cubicBezTo>
                <a:cubicBezTo>
                  <a:pt x="72" y="192"/>
                  <a:pt x="72" y="192"/>
                  <a:pt x="72" y="192"/>
                </a:cubicBezTo>
                <a:cubicBezTo>
                  <a:pt x="72" y="192"/>
                  <a:pt x="72" y="191"/>
                  <a:pt x="72" y="191"/>
                </a:cubicBezTo>
                <a:cubicBezTo>
                  <a:pt x="72" y="187"/>
                  <a:pt x="72" y="182"/>
                  <a:pt x="73" y="178"/>
                </a:cubicBezTo>
                <a:cubicBezTo>
                  <a:pt x="74" y="177"/>
                  <a:pt x="74" y="177"/>
                  <a:pt x="73" y="176"/>
                </a:cubicBezTo>
                <a:cubicBezTo>
                  <a:pt x="73" y="174"/>
                  <a:pt x="73" y="173"/>
                  <a:pt x="73" y="172"/>
                </a:cubicBezTo>
                <a:cubicBezTo>
                  <a:pt x="73" y="172"/>
                  <a:pt x="73" y="171"/>
                  <a:pt x="73" y="171"/>
                </a:cubicBezTo>
                <a:close/>
                <a:moveTo>
                  <a:pt x="66" y="43"/>
                </a:moveTo>
                <a:cubicBezTo>
                  <a:pt x="67" y="43"/>
                  <a:pt x="68" y="43"/>
                  <a:pt x="68" y="43"/>
                </a:cubicBezTo>
                <a:cubicBezTo>
                  <a:pt x="70" y="41"/>
                  <a:pt x="71" y="40"/>
                  <a:pt x="72" y="39"/>
                </a:cubicBezTo>
                <a:cubicBezTo>
                  <a:pt x="74" y="38"/>
                  <a:pt x="75" y="37"/>
                  <a:pt x="77" y="38"/>
                </a:cubicBezTo>
                <a:cubicBezTo>
                  <a:pt x="78" y="36"/>
                  <a:pt x="78" y="34"/>
                  <a:pt x="79" y="32"/>
                </a:cubicBezTo>
                <a:cubicBezTo>
                  <a:pt x="80" y="32"/>
                  <a:pt x="79" y="32"/>
                  <a:pt x="79" y="31"/>
                </a:cubicBezTo>
                <a:cubicBezTo>
                  <a:pt x="78" y="32"/>
                  <a:pt x="78" y="32"/>
                  <a:pt x="77" y="33"/>
                </a:cubicBezTo>
                <a:cubicBezTo>
                  <a:pt x="76" y="33"/>
                  <a:pt x="76" y="34"/>
                  <a:pt x="75" y="34"/>
                </a:cubicBezTo>
                <a:cubicBezTo>
                  <a:pt x="74" y="34"/>
                  <a:pt x="74" y="35"/>
                  <a:pt x="73" y="35"/>
                </a:cubicBezTo>
                <a:cubicBezTo>
                  <a:pt x="71" y="37"/>
                  <a:pt x="69" y="40"/>
                  <a:pt x="67" y="42"/>
                </a:cubicBezTo>
                <a:cubicBezTo>
                  <a:pt x="66" y="43"/>
                  <a:pt x="66" y="43"/>
                  <a:pt x="66" y="43"/>
                </a:cubicBezTo>
                <a:close/>
                <a:moveTo>
                  <a:pt x="120" y="62"/>
                </a:moveTo>
                <a:cubicBezTo>
                  <a:pt x="120" y="63"/>
                  <a:pt x="119" y="63"/>
                  <a:pt x="118" y="64"/>
                </a:cubicBezTo>
                <a:cubicBezTo>
                  <a:pt x="117" y="65"/>
                  <a:pt x="116" y="67"/>
                  <a:pt x="114" y="68"/>
                </a:cubicBezTo>
                <a:cubicBezTo>
                  <a:pt x="114" y="68"/>
                  <a:pt x="114" y="68"/>
                  <a:pt x="114" y="68"/>
                </a:cubicBezTo>
                <a:cubicBezTo>
                  <a:pt x="114" y="70"/>
                  <a:pt x="114" y="71"/>
                  <a:pt x="115" y="72"/>
                </a:cubicBezTo>
                <a:cubicBezTo>
                  <a:pt x="115" y="72"/>
                  <a:pt x="115" y="72"/>
                  <a:pt x="116" y="72"/>
                </a:cubicBezTo>
                <a:cubicBezTo>
                  <a:pt x="116" y="72"/>
                  <a:pt x="117" y="71"/>
                  <a:pt x="118" y="71"/>
                </a:cubicBezTo>
                <a:cubicBezTo>
                  <a:pt x="119" y="69"/>
                  <a:pt x="120" y="67"/>
                  <a:pt x="121" y="65"/>
                </a:cubicBezTo>
                <a:cubicBezTo>
                  <a:pt x="122" y="64"/>
                  <a:pt x="122" y="64"/>
                  <a:pt x="122" y="63"/>
                </a:cubicBezTo>
                <a:cubicBezTo>
                  <a:pt x="122" y="63"/>
                  <a:pt x="121" y="62"/>
                  <a:pt x="120" y="62"/>
                </a:cubicBezTo>
                <a:close/>
                <a:moveTo>
                  <a:pt x="85" y="155"/>
                </a:moveTo>
                <a:cubicBezTo>
                  <a:pt x="85" y="155"/>
                  <a:pt x="85" y="155"/>
                  <a:pt x="85" y="155"/>
                </a:cubicBezTo>
                <a:cubicBezTo>
                  <a:pt x="85" y="155"/>
                  <a:pt x="85" y="155"/>
                  <a:pt x="85" y="155"/>
                </a:cubicBezTo>
                <a:cubicBezTo>
                  <a:pt x="82" y="158"/>
                  <a:pt x="79" y="161"/>
                  <a:pt x="76" y="164"/>
                </a:cubicBezTo>
                <a:cubicBezTo>
                  <a:pt x="76" y="165"/>
                  <a:pt x="75" y="165"/>
                  <a:pt x="75" y="166"/>
                </a:cubicBezTo>
                <a:cubicBezTo>
                  <a:pt x="75" y="166"/>
                  <a:pt x="74" y="167"/>
                  <a:pt x="75" y="168"/>
                </a:cubicBezTo>
                <a:cubicBezTo>
                  <a:pt x="77" y="166"/>
                  <a:pt x="79" y="165"/>
                  <a:pt x="80" y="164"/>
                </a:cubicBezTo>
                <a:cubicBezTo>
                  <a:pt x="82" y="164"/>
                  <a:pt x="83" y="162"/>
                  <a:pt x="83" y="161"/>
                </a:cubicBezTo>
                <a:cubicBezTo>
                  <a:pt x="84" y="159"/>
                  <a:pt x="85" y="157"/>
                  <a:pt x="85" y="155"/>
                </a:cubicBezTo>
                <a:close/>
                <a:moveTo>
                  <a:pt x="70" y="224"/>
                </a:moveTo>
                <a:cubicBezTo>
                  <a:pt x="70" y="222"/>
                  <a:pt x="69" y="221"/>
                  <a:pt x="68" y="220"/>
                </a:cubicBezTo>
                <a:cubicBezTo>
                  <a:pt x="67" y="218"/>
                  <a:pt x="66" y="216"/>
                  <a:pt x="64" y="214"/>
                </a:cubicBezTo>
                <a:cubicBezTo>
                  <a:pt x="64" y="214"/>
                  <a:pt x="64" y="214"/>
                  <a:pt x="63" y="213"/>
                </a:cubicBezTo>
                <a:cubicBezTo>
                  <a:pt x="63" y="215"/>
                  <a:pt x="63" y="216"/>
                  <a:pt x="63" y="217"/>
                </a:cubicBezTo>
                <a:cubicBezTo>
                  <a:pt x="63" y="218"/>
                  <a:pt x="63" y="218"/>
                  <a:pt x="63" y="218"/>
                </a:cubicBezTo>
                <a:cubicBezTo>
                  <a:pt x="63" y="220"/>
                  <a:pt x="64" y="221"/>
                  <a:pt x="65" y="223"/>
                </a:cubicBezTo>
                <a:cubicBezTo>
                  <a:pt x="65" y="223"/>
                  <a:pt x="65" y="223"/>
                  <a:pt x="65" y="223"/>
                </a:cubicBezTo>
                <a:cubicBezTo>
                  <a:pt x="67" y="223"/>
                  <a:pt x="68" y="223"/>
                  <a:pt x="70" y="224"/>
                </a:cubicBezTo>
                <a:close/>
                <a:moveTo>
                  <a:pt x="122" y="141"/>
                </a:moveTo>
                <a:cubicBezTo>
                  <a:pt x="122" y="141"/>
                  <a:pt x="123" y="141"/>
                  <a:pt x="123" y="140"/>
                </a:cubicBezTo>
                <a:cubicBezTo>
                  <a:pt x="124" y="138"/>
                  <a:pt x="125" y="135"/>
                  <a:pt x="126" y="133"/>
                </a:cubicBezTo>
                <a:cubicBezTo>
                  <a:pt x="126" y="133"/>
                  <a:pt x="126" y="132"/>
                  <a:pt x="126" y="132"/>
                </a:cubicBezTo>
                <a:cubicBezTo>
                  <a:pt x="125" y="131"/>
                  <a:pt x="124" y="129"/>
                  <a:pt x="124" y="127"/>
                </a:cubicBezTo>
                <a:cubicBezTo>
                  <a:pt x="123" y="129"/>
                  <a:pt x="123" y="129"/>
                  <a:pt x="122" y="130"/>
                </a:cubicBezTo>
                <a:cubicBezTo>
                  <a:pt x="121" y="131"/>
                  <a:pt x="121" y="132"/>
                  <a:pt x="121" y="133"/>
                </a:cubicBezTo>
                <a:cubicBezTo>
                  <a:pt x="121" y="136"/>
                  <a:pt x="122" y="138"/>
                  <a:pt x="122" y="141"/>
                </a:cubicBezTo>
                <a:close/>
                <a:moveTo>
                  <a:pt x="122" y="177"/>
                </a:moveTo>
                <a:cubicBezTo>
                  <a:pt x="122" y="178"/>
                  <a:pt x="121" y="178"/>
                  <a:pt x="121" y="179"/>
                </a:cubicBezTo>
                <a:cubicBezTo>
                  <a:pt x="121" y="180"/>
                  <a:pt x="120" y="182"/>
                  <a:pt x="120" y="184"/>
                </a:cubicBezTo>
                <a:cubicBezTo>
                  <a:pt x="119" y="186"/>
                  <a:pt x="118" y="187"/>
                  <a:pt x="118" y="189"/>
                </a:cubicBezTo>
                <a:cubicBezTo>
                  <a:pt x="118" y="189"/>
                  <a:pt x="118" y="189"/>
                  <a:pt x="118" y="190"/>
                </a:cubicBezTo>
                <a:cubicBezTo>
                  <a:pt x="120" y="189"/>
                  <a:pt x="120" y="189"/>
                  <a:pt x="122" y="188"/>
                </a:cubicBezTo>
                <a:cubicBezTo>
                  <a:pt x="122" y="187"/>
                  <a:pt x="122" y="187"/>
                  <a:pt x="123" y="187"/>
                </a:cubicBezTo>
                <a:cubicBezTo>
                  <a:pt x="123" y="186"/>
                  <a:pt x="123" y="186"/>
                  <a:pt x="123" y="185"/>
                </a:cubicBezTo>
                <a:cubicBezTo>
                  <a:pt x="123" y="183"/>
                  <a:pt x="122" y="180"/>
                  <a:pt x="123" y="178"/>
                </a:cubicBezTo>
                <a:cubicBezTo>
                  <a:pt x="123" y="178"/>
                  <a:pt x="123" y="178"/>
                  <a:pt x="122" y="177"/>
                </a:cubicBezTo>
                <a:close/>
                <a:moveTo>
                  <a:pt x="84" y="58"/>
                </a:moveTo>
                <a:cubicBezTo>
                  <a:pt x="84" y="59"/>
                  <a:pt x="84" y="60"/>
                  <a:pt x="84" y="61"/>
                </a:cubicBezTo>
                <a:cubicBezTo>
                  <a:pt x="84" y="62"/>
                  <a:pt x="84" y="62"/>
                  <a:pt x="84" y="62"/>
                </a:cubicBezTo>
                <a:cubicBezTo>
                  <a:pt x="85" y="63"/>
                  <a:pt x="86" y="63"/>
                  <a:pt x="87" y="63"/>
                </a:cubicBezTo>
                <a:cubicBezTo>
                  <a:pt x="87" y="63"/>
                  <a:pt x="87" y="63"/>
                  <a:pt x="87" y="63"/>
                </a:cubicBezTo>
                <a:cubicBezTo>
                  <a:pt x="88" y="63"/>
                  <a:pt x="89" y="63"/>
                  <a:pt x="90" y="62"/>
                </a:cubicBezTo>
                <a:cubicBezTo>
                  <a:pt x="90" y="60"/>
                  <a:pt x="89" y="57"/>
                  <a:pt x="88" y="56"/>
                </a:cubicBezTo>
                <a:cubicBezTo>
                  <a:pt x="85" y="58"/>
                  <a:pt x="85" y="58"/>
                  <a:pt x="84" y="58"/>
                </a:cubicBezTo>
                <a:close/>
                <a:moveTo>
                  <a:pt x="89" y="158"/>
                </a:moveTo>
                <a:cubicBezTo>
                  <a:pt x="90" y="157"/>
                  <a:pt x="91" y="157"/>
                  <a:pt x="92" y="156"/>
                </a:cubicBezTo>
                <a:cubicBezTo>
                  <a:pt x="93" y="155"/>
                  <a:pt x="93" y="155"/>
                  <a:pt x="93" y="155"/>
                </a:cubicBezTo>
                <a:cubicBezTo>
                  <a:pt x="92" y="153"/>
                  <a:pt x="92" y="151"/>
                  <a:pt x="92" y="149"/>
                </a:cubicBezTo>
                <a:cubicBezTo>
                  <a:pt x="92" y="149"/>
                  <a:pt x="92" y="148"/>
                  <a:pt x="92" y="148"/>
                </a:cubicBezTo>
                <a:cubicBezTo>
                  <a:pt x="91" y="149"/>
                  <a:pt x="91" y="149"/>
                  <a:pt x="90" y="149"/>
                </a:cubicBezTo>
                <a:cubicBezTo>
                  <a:pt x="89" y="150"/>
                  <a:pt x="89" y="151"/>
                  <a:pt x="89" y="152"/>
                </a:cubicBezTo>
                <a:cubicBezTo>
                  <a:pt x="88" y="153"/>
                  <a:pt x="88" y="155"/>
                  <a:pt x="87" y="156"/>
                </a:cubicBezTo>
                <a:cubicBezTo>
                  <a:pt x="87" y="156"/>
                  <a:pt x="87" y="156"/>
                  <a:pt x="87" y="157"/>
                </a:cubicBezTo>
                <a:cubicBezTo>
                  <a:pt x="88" y="157"/>
                  <a:pt x="88" y="158"/>
                  <a:pt x="89" y="158"/>
                </a:cubicBezTo>
                <a:close/>
                <a:moveTo>
                  <a:pt x="101" y="228"/>
                </a:moveTo>
                <a:cubicBezTo>
                  <a:pt x="104" y="228"/>
                  <a:pt x="106" y="229"/>
                  <a:pt x="108" y="229"/>
                </a:cubicBezTo>
                <a:cubicBezTo>
                  <a:pt x="109" y="229"/>
                  <a:pt x="110" y="229"/>
                  <a:pt x="111" y="229"/>
                </a:cubicBezTo>
                <a:cubicBezTo>
                  <a:pt x="112" y="228"/>
                  <a:pt x="112" y="227"/>
                  <a:pt x="113" y="227"/>
                </a:cubicBezTo>
                <a:cubicBezTo>
                  <a:pt x="113" y="227"/>
                  <a:pt x="113" y="227"/>
                  <a:pt x="113" y="227"/>
                </a:cubicBezTo>
                <a:cubicBezTo>
                  <a:pt x="112" y="226"/>
                  <a:pt x="112" y="225"/>
                  <a:pt x="112" y="225"/>
                </a:cubicBezTo>
                <a:cubicBezTo>
                  <a:pt x="111" y="226"/>
                  <a:pt x="111" y="226"/>
                  <a:pt x="110" y="226"/>
                </a:cubicBezTo>
                <a:cubicBezTo>
                  <a:pt x="109" y="227"/>
                  <a:pt x="109" y="226"/>
                  <a:pt x="108" y="225"/>
                </a:cubicBezTo>
                <a:cubicBezTo>
                  <a:pt x="108" y="225"/>
                  <a:pt x="107" y="225"/>
                  <a:pt x="107" y="225"/>
                </a:cubicBezTo>
                <a:cubicBezTo>
                  <a:pt x="106" y="225"/>
                  <a:pt x="105" y="225"/>
                  <a:pt x="104" y="226"/>
                </a:cubicBezTo>
                <a:cubicBezTo>
                  <a:pt x="104" y="227"/>
                  <a:pt x="103" y="227"/>
                  <a:pt x="102" y="226"/>
                </a:cubicBezTo>
                <a:cubicBezTo>
                  <a:pt x="102" y="225"/>
                  <a:pt x="101" y="226"/>
                  <a:pt x="100" y="226"/>
                </a:cubicBezTo>
                <a:cubicBezTo>
                  <a:pt x="101" y="227"/>
                  <a:pt x="101" y="227"/>
                  <a:pt x="101" y="228"/>
                </a:cubicBezTo>
                <a:close/>
                <a:moveTo>
                  <a:pt x="69" y="75"/>
                </a:moveTo>
                <a:cubicBezTo>
                  <a:pt x="68" y="75"/>
                  <a:pt x="68" y="76"/>
                  <a:pt x="68" y="76"/>
                </a:cubicBezTo>
                <a:cubicBezTo>
                  <a:pt x="68" y="77"/>
                  <a:pt x="67" y="77"/>
                  <a:pt x="67" y="78"/>
                </a:cubicBezTo>
                <a:cubicBezTo>
                  <a:pt x="66" y="79"/>
                  <a:pt x="65" y="80"/>
                  <a:pt x="65" y="81"/>
                </a:cubicBezTo>
                <a:cubicBezTo>
                  <a:pt x="64" y="82"/>
                  <a:pt x="64" y="83"/>
                  <a:pt x="64" y="84"/>
                </a:cubicBezTo>
                <a:cubicBezTo>
                  <a:pt x="65" y="84"/>
                  <a:pt x="66" y="85"/>
                  <a:pt x="67" y="85"/>
                </a:cubicBezTo>
                <a:cubicBezTo>
                  <a:pt x="68" y="82"/>
                  <a:pt x="69" y="79"/>
                  <a:pt x="70" y="76"/>
                </a:cubicBezTo>
                <a:cubicBezTo>
                  <a:pt x="70" y="76"/>
                  <a:pt x="69" y="75"/>
                  <a:pt x="69" y="75"/>
                </a:cubicBezTo>
                <a:close/>
                <a:moveTo>
                  <a:pt x="50" y="210"/>
                </a:moveTo>
                <a:cubicBezTo>
                  <a:pt x="50" y="192"/>
                  <a:pt x="50" y="175"/>
                  <a:pt x="49" y="158"/>
                </a:cubicBezTo>
                <a:cubicBezTo>
                  <a:pt x="49" y="159"/>
                  <a:pt x="49" y="159"/>
                  <a:pt x="49" y="160"/>
                </a:cubicBezTo>
                <a:cubicBezTo>
                  <a:pt x="49" y="175"/>
                  <a:pt x="49" y="190"/>
                  <a:pt x="49" y="205"/>
                </a:cubicBezTo>
                <a:cubicBezTo>
                  <a:pt x="49" y="206"/>
                  <a:pt x="49" y="207"/>
                  <a:pt x="49" y="208"/>
                </a:cubicBezTo>
                <a:cubicBezTo>
                  <a:pt x="49" y="209"/>
                  <a:pt x="49" y="209"/>
                  <a:pt x="49" y="209"/>
                </a:cubicBezTo>
                <a:cubicBezTo>
                  <a:pt x="49" y="210"/>
                  <a:pt x="50" y="210"/>
                  <a:pt x="50" y="210"/>
                </a:cubicBezTo>
                <a:close/>
                <a:moveTo>
                  <a:pt x="10" y="91"/>
                </a:moveTo>
                <a:cubicBezTo>
                  <a:pt x="8" y="94"/>
                  <a:pt x="4" y="100"/>
                  <a:pt x="3" y="101"/>
                </a:cubicBezTo>
                <a:cubicBezTo>
                  <a:pt x="7" y="101"/>
                  <a:pt x="11" y="100"/>
                  <a:pt x="15" y="99"/>
                </a:cubicBezTo>
                <a:cubicBezTo>
                  <a:pt x="14" y="99"/>
                  <a:pt x="13" y="99"/>
                  <a:pt x="13" y="99"/>
                </a:cubicBezTo>
                <a:cubicBezTo>
                  <a:pt x="11" y="100"/>
                  <a:pt x="10" y="99"/>
                  <a:pt x="8" y="99"/>
                </a:cubicBezTo>
                <a:cubicBezTo>
                  <a:pt x="7" y="99"/>
                  <a:pt x="7" y="99"/>
                  <a:pt x="7" y="98"/>
                </a:cubicBezTo>
                <a:cubicBezTo>
                  <a:pt x="7" y="97"/>
                  <a:pt x="7" y="97"/>
                  <a:pt x="8" y="97"/>
                </a:cubicBezTo>
                <a:cubicBezTo>
                  <a:pt x="8" y="97"/>
                  <a:pt x="9" y="97"/>
                  <a:pt x="9" y="97"/>
                </a:cubicBezTo>
                <a:cubicBezTo>
                  <a:pt x="10" y="96"/>
                  <a:pt x="10" y="95"/>
                  <a:pt x="11" y="95"/>
                </a:cubicBezTo>
                <a:cubicBezTo>
                  <a:pt x="11" y="94"/>
                  <a:pt x="12" y="94"/>
                  <a:pt x="12" y="93"/>
                </a:cubicBezTo>
                <a:cubicBezTo>
                  <a:pt x="11" y="93"/>
                  <a:pt x="10" y="93"/>
                  <a:pt x="10" y="91"/>
                </a:cubicBezTo>
                <a:close/>
                <a:moveTo>
                  <a:pt x="88" y="133"/>
                </a:moveTo>
                <a:cubicBezTo>
                  <a:pt x="88" y="134"/>
                  <a:pt x="88" y="134"/>
                  <a:pt x="88" y="134"/>
                </a:cubicBezTo>
                <a:cubicBezTo>
                  <a:pt x="86" y="135"/>
                  <a:pt x="84" y="137"/>
                  <a:pt x="82" y="138"/>
                </a:cubicBezTo>
                <a:cubicBezTo>
                  <a:pt x="82" y="138"/>
                  <a:pt x="82" y="138"/>
                  <a:pt x="82" y="139"/>
                </a:cubicBezTo>
                <a:cubicBezTo>
                  <a:pt x="82" y="140"/>
                  <a:pt x="81" y="141"/>
                  <a:pt x="81" y="142"/>
                </a:cubicBezTo>
                <a:cubicBezTo>
                  <a:pt x="81" y="142"/>
                  <a:pt x="81" y="142"/>
                  <a:pt x="81" y="142"/>
                </a:cubicBezTo>
                <a:cubicBezTo>
                  <a:pt x="84" y="141"/>
                  <a:pt x="87" y="139"/>
                  <a:pt x="90" y="137"/>
                </a:cubicBezTo>
                <a:cubicBezTo>
                  <a:pt x="89" y="136"/>
                  <a:pt x="89" y="135"/>
                  <a:pt x="88" y="133"/>
                </a:cubicBezTo>
                <a:close/>
                <a:moveTo>
                  <a:pt x="162" y="78"/>
                </a:moveTo>
                <a:cubicBezTo>
                  <a:pt x="161" y="80"/>
                  <a:pt x="160" y="80"/>
                  <a:pt x="159" y="79"/>
                </a:cubicBezTo>
                <a:cubicBezTo>
                  <a:pt x="159" y="78"/>
                  <a:pt x="158" y="78"/>
                  <a:pt x="157" y="77"/>
                </a:cubicBezTo>
                <a:cubicBezTo>
                  <a:pt x="156" y="79"/>
                  <a:pt x="155" y="80"/>
                  <a:pt x="154" y="82"/>
                </a:cubicBezTo>
                <a:cubicBezTo>
                  <a:pt x="154" y="82"/>
                  <a:pt x="154" y="82"/>
                  <a:pt x="154" y="82"/>
                </a:cubicBezTo>
                <a:cubicBezTo>
                  <a:pt x="155" y="82"/>
                  <a:pt x="155" y="82"/>
                  <a:pt x="155" y="82"/>
                </a:cubicBezTo>
                <a:cubicBezTo>
                  <a:pt x="157" y="82"/>
                  <a:pt x="158" y="82"/>
                  <a:pt x="160" y="83"/>
                </a:cubicBezTo>
                <a:cubicBezTo>
                  <a:pt x="160" y="83"/>
                  <a:pt x="160" y="83"/>
                  <a:pt x="160" y="83"/>
                </a:cubicBezTo>
                <a:cubicBezTo>
                  <a:pt x="162" y="82"/>
                  <a:pt x="163" y="81"/>
                  <a:pt x="165" y="81"/>
                </a:cubicBezTo>
                <a:cubicBezTo>
                  <a:pt x="164" y="80"/>
                  <a:pt x="163" y="79"/>
                  <a:pt x="162" y="78"/>
                </a:cubicBezTo>
                <a:close/>
                <a:moveTo>
                  <a:pt x="89" y="142"/>
                </a:moveTo>
                <a:cubicBezTo>
                  <a:pt x="89" y="142"/>
                  <a:pt x="89" y="142"/>
                  <a:pt x="89" y="142"/>
                </a:cubicBezTo>
                <a:cubicBezTo>
                  <a:pt x="85" y="146"/>
                  <a:pt x="82" y="152"/>
                  <a:pt x="79" y="157"/>
                </a:cubicBezTo>
                <a:cubicBezTo>
                  <a:pt x="80" y="157"/>
                  <a:pt x="80" y="157"/>
                  <a:pt x="80" y="157"/>
                </a:cubicBezTo>
                <a:cubicBezTo>
                  <a:pt x="82" y="154"/>
                  <a:pt x="84" y="152"/>
                  <a:pt x="87" y="150"/>
                </a:cubicBezTo>
                <a:cubicBezTo>
                  <a:pt x="87" y="149"/>
                  <a:pt x="87" y="149"/>
                  <a:pt x="87" y="149"/>
                </a:cubicBezTo>
                <a:cubicBezTo>
                  <a:pt x="88" y="147"/>
                  <a:pt x="88" y="145"/>
                  <a:pt x="89" y="143"/>
                </a:cubicBezTo>
                <a:cubicBezTo>
                  <a:pt x="89" y="143"/>
                  <a:pt x="89" y="142"/>
                  <a:pt x="89" y="142"/>
                </a:cubicBezTo>
                <a:close/>
                <a:moveTo>
                  <a:pt x="68" y="53"/>
                </a:moveTo>
                <a:cubicBezTo>
                  <a:pt x="68" y="54"/>
                  <a:pt x="67" y="55"/>
                  <a:pt x="67" y="56"/>
                </a:cubicBezTo>
                <a:cubicBezTo>
                  <a:pt x="66" y="59"/>
                  <a:pt x="66" y="62"/>
                  <a:pt x="66" y="65"/>
                </a:cubicBezTo>
                <a:cubicBezTo>
                  <a:pt x="66" y="66"/>
                  <a:pt x="65" y="67"/>
                  <a:pt x="65" y="67"/>
                </a:cubicBezTo>
                <a:cubicBezTo>
                  <a:pt x="66" y="67"/>
                  <a:pt x="66" y="67"/>
                  <a:pt x="66" y="67"/>
                </a:cubicBezTo>
                <a:cubicBezTo>
                  <a:pt x="66" y="66"/>
                  <a:pt x="66" y="65"/>
                  <a:pt x="67" y="65"/>
                </a:cubicBezTo>
                <a:cubicBezTo>
                  <a:pt x="68" y="63"/>
                  <a:pt x="69" y="61"/>
                  <a:pt x="70" y="58"/>
                </a:cubicBezTo>
                <a:cubicBezTo>
                  <a:pt x="70" y="58"/>
                  <a:pt x="70" y="58"/>
                  <a:pt x="70" y="57"/>
                </a:cubicBezTo>
                <a:cubicBezTo>
                  <a:pt x="69" y="56"/>
                  <a:pt x="69" y="55"/>
                  <a:pt x="68" y="53"/>
                </a:cubicBezTo>
                <a:close/>
                <a:moveTo>
                  <a:pt x="116" y="178"/>
                </a:moveTo>
                <a:cubicBezTo>
                  <a:pt x="115" y="177"/>
                  <a:pt x="114" y="175"/>
                  <a:pt x="114" y="174"/>
                </a:cubicBezTo>
                <a:cubicBezTo>
                  <a:pt x="113" y="174"/>
                  <a:pt x="112" y="175"/>
                  <a:pt x="112" y="176"/>
                </a:cubicBezTo>
                <a:cubicBezTo>
                  <a:pt x="111" y="177"/>
                  <a:pt x="110" y="178"/>
                  <a:pt x="111" y="179"/>
                </a:cubicBezTo>
                <a:cubicBezTo>
                  <a:pt x="111" y="180"/>
                  <a:pt x="111" y="180"/>
                  <a:pt x="111" y="181"/>
                </a:cubicBezTo>
                <a:cubicBezTo>
                  <a:pt x="111" y="182"/>
                  <a:pt x="111" y="183"/>
                  <a:pt x="111" y="183"/>
                </a:cubicBezTo>
                <a:cubicBezTo>
                  <a:pt x="113" y="182"/>
                  <a:pt x="114" y="180"/>
                  <a:pt x="116" y="178"/>
                </a:cubicBezTo>
                <a:close/>
                <a:moveTo>
                  <a:pt x="136" y="165"/>
                </a:moveTo>
                <a:cubicBezTo>
                  <a:pt x="136" y="165"/>
                  <a:pt x="136" y="165"/>
                  <a:pt x="135" y="165"/>
                </a:cubicBezTo>
                <a:cubicBezTo>
                  <a:pt x="135" y="165"/>
                  <a:pt x="135" y="165"/>
                  <a:pt x="135" y="165"/>
                </a:cubicBezTo>
                <a:cubicBezTo>
                  <a:pt x="134" y="169"/>
                  <a:pt x="133" y="173"/>
                  <a:pt x="132" y="177"/>
                </a:cubicBezTo>
                <a:cubicBezTo>
                  <a:pt x="132" y="178"/>
                  <a:pt x="132" y="180"/>
                  <a:pt x="133" y="181"/>
                </a:cubicBezTo>
                <a:cubicBezTo>
                  <a:pt x="133" y="180"/>
                  <a:pt x="134" y="180"/>
                  <a:pt x="135" y="180"/>
                </a:cubicBezTo>
                <a:cubicBezTo>
                  <a:pt x="135" y="175"/>
                  <a:pt x="136" y="170"/>
                  <a:pt x="136" y="165"/>
                </a:cubicBezTo>
                <a:close/>
                <a:moveTo>
                  <a:pt x="135" y="61"/>
                </a:moveTo>
                <a:cubicBezTo>
                  <a:pt x="134" y="60"/>
                  <a:pt x="130" y="57"/>
                  <a:pt x="130" y="56"/>
                </a:cubicBezTo>
                <a:cubicBezTo>
                  <a:pt x="129" y="57"/>
                  <a:pt x="128" y="59"/>
                  <a:pt x="127" y="60"/>
                </a:cubicBezTo>
                <a:cubicBezTo>
                  <a:pt x="129" y="61"/>
                  <a:pt x="131" y="63"/>
                  <a:pt x="132" y="64"/>
                </a:cubicBezTo>
                <a:cubicBezTo>
                  <a:pt x="133" y="63"/>
                  <a:pt x="134" y="62"/>
                  <a:pt x="135" y="61"/>
                </a:cubicBezTo>
                <a:close/>
                <a:moveTo>
                  <a:pt x="86" y="37"/>
                </a:moveTo>
                <a:cubicBezTo>
                  <a:pt x="88" y="36"/>
                  <a:pt x="89" y="35"/>
                  <a:pt x="90" y="34"/>
                </a:cubicBezTo>
                <a:cubicBezTo>
                  <a:pt x="90" y="34"/>
                  <a:pt x="90" y="33"/>
                  <a:pt x="90" y="33"/>
                </a:cubicBezTo>
                <a:cubicBezTo>
                  <a:pt x="90" y="31"/>
                  <a:pt x="90" y="30"/>
                  <a:pt x="90" y="28"/>
                </a:cubicBezTo>
                <a:cubicBezTo>
                  <a:pt x="90" y="28"/>
                  <a:pt x="90" y="27"/>
                  <a:pt x="89" y="27"/>
                </a:cubicBezTo>
                <a:cubicBezTo>
                  <a:pt x="88" y="29"/>
                  <a:pt x="87" y="31"/>
                  <a:pt x="85" y="33"/>
                </a:cubicBezTo>
                <a:cubicBezTo>
                  <a:pt x="85" y="34"/>
                  <a:pt x="85" y="34"/>
                  <a:pt x="85" y="34"/>
                </a:cubicBezTo>
                <a:cubicBezTo>
                  <a:pt x="85" y="35"/>
                  <a:pt x="86" y="36"/>
                  <a:pt x="86" y="37"/>
                </a:cubicBezTo>
                <a:close/>
                <a:moveTo>
                  <a:pt x="129" y="199"/>
                </a:moveTo>
                <a:cubicBezTo>
                  <a:pt x="129" y="199"/>
                  <a:pt x="129" y="199"/>
                  <a:pt x="129" y="199"/>
                </a:cubicBezTo>
                <a:cubicBezTo>
                  <a:pt x="127" y="204"/>
                  <a:pt x="124" y="210"/>
                  <a:pt x="121" y="215"/>
                </a:cubicBezTo>
                <a:cubicBezTo>
                  <a:pt x="121" y="215"/>
                  <a:pt x="121" y="215"/>
                  <a:pt x="121" y="215"/>
                </a:cubicBezTo>
                <a:cubicBezTo>
                  <a:pt x="124" y="211"/>
                  <a:pt x="127" y="207"/>
                  <a:pt x="130" y="203"/>
                </a:cubicBezTo>
                <a:cubicBezTo>
                  <a:pt x="131" y="202"/>
                  <a:pt x="131" y="202"/>
                  <a:pt x="131" y="202"/>
                </a:cubicBezTo>
                <a:cubicBezTo>
                  <a:pt x="130" y="201"/>
                  <a:pt x="130" y="200"/>
                  <a:pt x="129" y="199"/>
                </a:cubicBezTo>
                <a:close/>
                <a:moveTo>
                  <a:pt x="114" y="191"/>
                </a:moveTo>
                <a:cubicBezTo>
                  <a:pt x="114" y="191"/>
                  <a:pt x="114" y="191"/>
                  <a:pt x="114" y="191"/>
                </a:cubicBezTo>
                <a:cubicBezTo>
                  <a:pt x="114" y="191"/>
                  <a:pt x="115" y="191"/>
                  <a:pt x="115" y="190"/>
                </a:cubicBezTo>
                <a:cubicBezTo>
                  <a:pt x="116" y="187"/>
                  <a:pt x="117" y="184"/>
                  <a:pt x="118" y="181"/>
                </a:cubicBezTo>
                <a:cubicBezTo>
                  <a:pt x="118" y="181"/>
                  <a:pt x="118" y="180"/>
                  <a:pt x="118" y="180"/>
                </a:cubicBezTo>
                <a:cubicBezTo>
                  <a:pt x="118" y="180"/>
                  <a:pt x="118" y="180"/>
                  <a:pt x="117" y="180"/>
                </a:cubicBezTo>
                <a:cubicBezTo>
                  <a:pt x="116" y="182"/>
                  <a:pt x="114" y="184"/>
                  <a:pt x="113" y="186"/>
                </a:cubicBezTo>
                <a:cubicBezTo>
                  <a:pt x="112" y="186"/>
                  <a:pt x="112" y="186"/>
                  <a:pt x="112" y="187"/>
                </a:cubicBezTo>
                <a:cubicBezTo>
                  <a:pt x="113" y="188"/>
                  <a:pt x="113" y="190"/>
                  <a:pt x="114" y="191"/>
                </a:cubicBezTo>
                <a:close/>
                <a:moveTo>
                  <a:pt x="146" y="98"/>
                </a:moveTo>
                <a:cubicBezTo>
                  <a:pt x="149" y="98"/>
                  <a:pt x="161" y="96"/>
                  <a:pt x="163" y="96"/>
                </a:cubicBezTo>
                <a:cubicBezTo>
                  <a:pt x="162" y="95"/>
                  <a:pt x="160" y="95"/>
                  <a:pt x="159" y="95"/>
                </a:cubicBezTo>
                <a:cubicBezTo>
                  <a:pt x="158" y="95"/>
                  <a:pt x="157" y="96"/>
                  <a:pt x="156" y="96"/>
                </a:cubicBezTo>
                <a:cubicBezTo>
                  <a:pt x="153" y="96"/>
                  <a:pt x="150" y="95"/>
                  <a:pt x="148" y="95"/>
                </a:cubicBezTo>
                <a:cubicBezTo>
                  <a:pt x="147" y="95"/>
                  <a:pt x="147" y="95"/>
                  <a:pt x="146" y="95"/>
                </a:cubicBezTo>
                <a:cubicBezTo>
                  <a:pt x="146" y="96"/>
                  <a:pt x="146" y="97"/>
                  <a:pt x="146" y="98"/>
                </a:cubicBezTo>
                <a:close/>
                <a:moveTo>
                  <a:pt x="62" y="39"/>
                </a:moveTo>
                <a:cubicBezTo>
                  <a:pt x="62" y="39"/>
                  <a:pt x="63" y="39"/>
                  <a:pt x="63" y="39"/>
                </a:cubicBezTo>
                <a:cubicBezTo>
                  <a:pt x="63" y="39"/>
                  <a:pt x="63" y="39"/>
                  <a:pt x="63" y="39"/>
                </a:cubicBezTo>
                <a:cubicBezTo>
                  <a:pt x="67" y="35"/>
                  <a:pt x="70" y="32"/>
                  <a:pt x="74" y="28"/>
                </a:cubicBezTo>
                <a:cubicBezTo>
                  <a:pt x="76" y="26"/>
                  <a:pt x="78" y="24"/>
                  <a:pt x="80" y="22"/>
                </a:cubicBezTo>
                <a:cubicBezTo>
                  <a:pt x="80" y="22"/>
                  <a:pt x="80" y="21"/>
                  <a:pt x="80" y="21"/>
                </a:cubicBezTo>
                <a:cubicBezTo>
                  <a:pt x="80" y="21"/>
                  <a:pt x="80" y="21"/>
                  <a:pt x="80" y="21"/>
                </a:cubicBezTo>
                <a:cubicBezTo>
                  <a:pt x="76" y="25"/>
                  <a:pt x="71" y="29"/>
                  <a:pt x="67" y="33"/>
                </a:cubicBezTo>
                <a:cubicBezTo>
                  <a:pt x="65" y="35"/>
                  <a:pt x="64" y="37"/>
                  <a:pt x="62" y="39"/>
                </a:cubicBezTo>
                <a:close/>
                <a:moveTo>
                  <a:pt x="190" y="98"/>
                </a:moveTo>
                <a:cubicBezTo>
                  <a:pt x="190" y="97"/>
                  <a:pt x="190" y="97"/>
                  <a:pt x="190" y="97"/>
                </a:cubicBezTo>
                <a:cubicBezTo>
                  <a:pt x="189" y="95"/>
                  <a:pt x="188" y="94"/>
                  <a:pt x="186" y="92"/>
                </a:cubicBezTo>
                <a:cubicBezTo>
                  <a:pt x="186" y="92"/>
                  <a:pt x="186" y="92"/>
                  <a:pt x="186" y="92"/>
                </a:cubicBezTo>
                <a:cubicBezTo>
                  <a:pt x="185" y="93"/>
                  <a:pt x="183" y="93"/>
                  <a:pt x="182" y="94"/>
                </a:cubicBezTo>
                <a:cubicBezTo>
                  <a:pt x="183" y="95"/>
                  <a:pt x="184" y="96"/>
                  <a:pt x="184" y="98"/>
                </a:cubicBezTo>
                <a:cubicBezTo>
                  <a:pt x="186" y="98"/>
                  <a:pt x="188" y="98"/>
                  <a:pt x="190" y="98"/>
                </a:cubicBezTo>
                <a:close/>
                <a:moveTo>
                  <a:pt x="112" y="237"/>
                </a:moveTo>
                <a:cubicBezTo>
                  <a:pt x="112" y="237"/>
                  <a:pt x="112" y="237"/>
                  <a:pt x="112" y="237"/>
                </a:cubicBezTo>
                <a:cubicBezTo>
                  <a:pt x="116" y="238"/>
                  <a:pt x="120" y="239"/>
                  <a:pt x="124" y="239"/>
                </a:cubicBezTo>
                <a:cubicBezTo>
                  <a:pt x="124" y="239"/>
                  <a:pt x="124" y="239"/>
                  <a:pt x="125" y="239"/>
                </a:cubicBezTo>
                <a:cubicBezTo>
                  <a:pt x="125" y="238"/>
                  <a:pt x="125" y="238"/>
                  <a:pt x="125" y="238"/>
                </a:cubicBezTo>
                <a:cubicBezTo>
                  <a:pt x="126" y="237"/>
                  <a:pt x="127" y="237"/>
                  <a:pt x="128" y="236"/>
                </a:cubicBezTo>
                <a:cubicBezTo>
                  <a:pt x="128" y="236"/>
                  <a:pt x="127" y="236"/>
                  <a:pt x="127" y="236"/>
                </a:cubicBezTo>
                <a:cubicBezTo>
                  <a:pt x="127" y="235"/>
                  <a:pt x="127" y="235"/>
                  <a:pt x="127" y="235"/>
                </a:cubicBezTo>
                <a:cubicBezTo>
                  <a:pt x="120" y="237"/>
                  <a:pt x="116" y="237"/>
                  <a:pt x="112" y="237"/>
                </a:cubicBezTo>
                <a:close/>
                <a:moveTo>
                  <a:pt x="112" y="163"/>
                </a:moveTo>
                <a:cubicBezTo>
                  <a:pt x="112" y="162"/>
                  <a:pt x="112" y="161"/>
                  <a:pt x="112" y="159"/>
                </a:cubicBezTo>
                <a:cubicBezTo>
                  <a:pt x="111" y="157"/>
                  <a:pt x="110" y="154"/>
                  <a:pt x="109" y="151"/>
                </a:cubicBezTo>
                <a:cubicBezTo>
                  <a:pt x="109" y="151"/>
                  <a:pt x="109" y="151"/>
                  <a:pt x="109" y="150"/>
                </a:cubicBezTo>
                <a:cubicBezTo>
                  <a:pt x="108" y="151"/>
                  <a:pt x="108" y="153"/>
                  <a:pt x="108" y="154"/>
                </a:cubicBezTo>
                <a:cubicBezTo>
                  <a:pt x="107" y="154"/>
                  <a:pt x="107" y="155"/>
                  <a:pt x="108" y="155"/>
                </a:cubicBezTo>
                <a:cubicBezTo>
                  <a:pt x="108" y="157"/>
                  <a:pt x="109" y="158"/>
                  <a:pt x="110" y="160"/>
                </a:cubicBezTo>
                <a:cubicBezTo>
                  <a:pt x="110" y="161"/>
                  <a:pt x="111" y="162"/>
                  <a:pt x="112" y="163"/>
                </a:cubicBezTo>
                <a:close/>
                <a:moveTo>
                  <a:pt x="112" y="203"/>
                </a:moveTo>
                <a:cubicBezTo>
                  <a:pt x="112" y="203"/>
                  <a:pt x="112" y="203"/>
                  <a:pt x="112" y="203"/>
                </a:cubicBezTo>
                <a:cubicBezTo>
                  <a:pt x="110" y="207"/>
                  <a:pt x="109" y="210"/>
                  <a:pt x="108" y="213"/>
                </a:cubicBezTo>
                <a:cubicBezTo>
                  <a:pt x="108" y="213"/>
                  <a:pt x="108" y="214"/>
                  <a:pt x="108" y="214"/>
                </a:cubicBezTo>
                <a:cubicBezTo>
                  <a:pt x="108" y="215"/>
                  <a:pt x="108" y="215"/>
                  <a:pt x="108" y="216"/>
                </a:cubicBezTo>
                <a:cubicBezTo>
                  <a:pt x="110" y="212"/>
                  <a:pt x="112" y="208"/>
                  <a:pt x="114" y="204"/>
                </a:cubicBezTo>
                <a:cubicBezTo>
                  <a:pt x="113" y="204"/>
                  <a:pt x="113" y="203"/>
                  <a:pt x="112" y="203"/>
                </a:cubicBezTo>
                <a:close/>
                <a:moveTo>
                  <a:pt x="100" y="156"/>
                </a:moveTo>
                <a:cubicBezTo>
                  <a:pt x="98" y="158"/>
                  <a:pt x="97" y="159"/>
                  <a:pt x="96" y="161"/>
                </a:cubicBezTo>
                <a:cubicBezTo>
                  <a:pt x="96" y="161"/>
                  <a:pt x="95" y="161"/>
                  <a:pt x="95" y="162"/>
                </a:cubicBezTo>
                <a:cubicBezTo>
                  <a:pt x="95" y="163"/>
                  <a:pt x="96" y="164"/>
                  <a:pt x="96" y="166"/>
                </a:cubicBezTo>
                <a:cubicBezTo>
                  <a:pt x="96" y="166"/>
                  <a:pt x="96" y="166"/>
                  <a:pt x="96" y="166"/>
                </a:cubicBezTo>
                <a:cubicBezTo>
                  <a:pt x="98" y="164"/>
                  <a:pt x="99" y="162"/>
                  <a:pt x="101" y="160"/>
                </a:cubicBezTo>
                <a:cubicBezTo>
                  <a:pt x="101" y="160"/>
                  <a:pt x="101" y="160"/>
                  <a:pt x="101" y="159"/>
                </a:cubicBezTo>
                <a:cubicBezTo>
                  <a:pt x="101" y="158"/>
                  <a:pt x="100" y="158"/>
                  <a:pt x="100" y="156"/>
                </a:cubicBezTo>
                <a:close/>
                <a:moveTo>
                  <a:pt x="65" y="44"/>
                </a:moveTo>
                <a:cubicBezTo>
                  <a:pt x="65" y="44"/>
                  <a:pt x="65" y="44"/>
                  <a:pt x="65" y="44"/>
                </a:cubicBezTo>
                <a:cubicBezTo>
                  <a:pt x="63" y="47"/>
                  <a:pt x="60" y="50"/>
                  <a:pt x="58" y="52"/>
                </a:cubicBezTo>
                <a:cubicBezTo>
                  <a:pt x="58" y="53"/>
                  <a:pt x="58" y="53"/>
                  <a:pt x="57" y="53"/>
                </a:cubicBezTo>
                <a:cubicBezTo>
                  <a:pt x="57" y="55"/>
                  <a:pt x="56" y="57"/>
                  <a:pt x="55" y="59"/>
                </a:cubicBezTo>
                <a:cubicBezTo>
                  <a:pt x="55" y="60"/>
                  <a:pt x="55" y="60"/>
                  <a:pt x="55" y="60"/>
                </a:cubicBezTo>
                <a:cubicBezTo>
                  <a:pt x="55" y="60"/>
                  <a:pt x="55" y="60"/>
                  <a:pt x="56" y="59"/>
                </a:cubicBezTo>
                <a:cubicBezTo>
                  <a:pt x="58" y="55"/>
                  <a:pt x="61" y="51"/>
                  <a:pt x="64" y="47"/>
                </a:cubicBezTo>
                <a:cubicBezTo>
                  <a:pt x="65" y="46"/>
                  <a:pt x="66" y="45"/>
                  <a:pt x="65" y="44"/>
                </a:cubicBezTo>
                <a:close/>
                <a:moveTo>
                  <a:pt x="84" y="175"/>
                </a:moveTo>
                <a:cubicBezTo>
                  <a:pt x="83" y="177"/>
                  <a:pt x="82" y="178"/>
                  <a:pt x="80" y="180"/>
                </a:cubicBezTo>
                <a:cubicBezTo>
                  <a:pt x="81" y="181"/>
                  <a:pt x="82" y="182"/>
                  <a:pt x="83" y="184"/>
                </a:cubicBezTo>
                <a:cubicBezTo>
                  <a:pt x="84" y="182"/>
                  <a:pt x="85" y="181"/>
                  <a:pt x="86" y="180"/>
                </a:cubicBezTo>
                <a:cubicBezTo>
                  <a:pt x="86" y="180"/>
                  <a:pt x="86" y="179"/>
                  <a:pt x="86" y="179"/>
                </a:cubicBezTo>
                <a:cubicBezTo>
                  <a:pt x="85" y="178"/>
                  <a:pt x="85" y="176"/>
                  <a:pt x="84" y="175"/>
                </a:cubicBezTo>
                <a:close/>
                <a:moveTo>
                  <a:pt x="115" y="145"/>
                </a:moveTo>
                <a:cubicBezTo>
                  <a:pt x="115" y="145"/>
                  <a:pt x="115" y="145"/>
                  <a:pt x="115" y="145"/>
                </a:cubicBezTo>
                <a:cubicBezTo>
                  <a:pt x="114" y="145"/>
                  <a:pt x="114" y="146"/>
                  <a:pt x="114" y="147"/>
                </a:cubicBezTo>
                <a:cubicBezTo>
                  <a:pt x="114" y="149"/>
                  <a:pt x="113" y="149"/>
                  <a:pt x="111" y="149"/>
                </a:cubicBezTo>
                <a:cubicBezTo>
                  <a:pt x="112" y="152"/>
                  <a:pt x="113" y="154"/>
                  <a:pt x="113" y="156"/>
                </a:cubicBezTo>
                <a:cubicBezTo>
                  <a:pt x="114" y="156"/>
                  <a:pt x="114" y="156"/>
                  <a:pt x="114" y="156"/>
                </a:cubicBezTo>
                <a:cubicBezTo>
                  <a:pt x="114" y="153"/>
                  <a:pt x="115" y="151"/>
                  <a:pt x="116" y="148"/>
                </a:cubicBezTo>
                <a:cubicBezTo>
                  <a:pt x="116" y="148"/>
                  <a:pt x="116" y="147"/>
                  <a:pt x="116" y="147"/>
                </a:cubicBezTo>
                <a:cubicBezTo>
                  <a:pt x="116" y="146"/>
                  <a:pt x="115" y="145"/>
                  <a:pt x="115" y="145"/>
                </a:cubicBezTo>
                <a:close/>
                <a:moveTo>
                  <a:pt x="114" y="28"/>
                </a:moveTo>
                <a:cubicBezTo>
                  <a:pt x="111" y="25"/>
                  <a:pt x="101" y="17"/>
                  <a:pt x="100" y="17"/>
                </a:cubicBezTo>
                <a:cubicBezTo>
                  <a:pt x="100" y="17"/>
                  <a:pt x="100" y="17"/>
                  <a:pt x="100" y="17"/>
                </a:cubicBezTo>
                <a:cubicBezTo>
                  <a:pt x="102" y="18"/>
                  <a:pt x="103" y="20"/>
                  <a:pt x="104" y="21"/>
                </a:cubicBezTo>
                <a:cubicBezTo>
                  <a:pt x="105" y="22"/>
                  <a:pt x="105" y="22"/>
                  <a:pt x="106" y="22"/>
                </a:cubicBezTo>
                <a:cubicBezTo>
                  <a:pt x="106" y="22"/>
                  <a:pt x="107" y="22"/>
                  <a:pt x="107" y="23"/>
                </a:cubicBezTo>
                <a:cubicBezTo>
                  <a:pt x="107" y="24"/>
                  <a:pt x="107" y="24"/>
                  <a:pt x="107" y="24"/>
                </a:cubicBezTo>
                <a:cubicBezTo>
                  <a:pt x="109" y="26"/>
                  <a:pt x="110" y="27"/>
                  <a:pt x="111" y="28"/>
                </a:cubicBezTo>
                <a:cubicBezTo>
                  <a:pt x="111" y="28"/>
                  <a:pt x="112" y="29"/>
                  <a:pt x="112" y="29"/>
                </a:cubicBezTo>
                <a:cubicBezTo>
                  <a:pt x="113" y="28"/>
                  <a:pt x="113" y="28"/>
                  <a:pt x="114" y="28"/>
                </a:cubicBezTo>
                <a:close/>
                <a:moveTo>
                  <a:pt x="86" y="163"/>
                </a:moveTo>
                <a:cubicBezTo>
                  <a:pt x="86" y="164"/>
                  <a:pt x="85" y="164"/>
                  <a:pt x="84" y="165"/>
                </a:cubicBezTo>
                <a:cubicBezTo>
                  <a:pt x="84" y="166"/>
                  <a:pt x="83" y="168"/>
                  <a:pt x="82" y="170"/>
                </a:cubicBezTo>
                <a:cubicBezTo>
                  <a:pt x="83" y="170"/>
                  <a:pt x="83" y="171"/>
                  <a:pt x="84" y="171"/>
                </a:cubicBezTo>
                <a:cubicBezTo>
                  <a:pt x="85" y="170"/>
                  <a:pt x="85" y="170"/>
                  <a:pt x="86" y="169"/>
                </a:cubicBezTo>
                <a:cubicBezTo>
                  <a:pt x="86" y="168"/>
                  <a:pt x="87" y="167"/>
                  <a:pt x="88" y="166"/>
                </a:cubicBezTo>
                <a:cubicBezTo>
                  <a:pt x="87" y="165"/>
                  <a:pt x="87" y="164"/>
                  <a:pt x="87" y="163"/>
                </a:cubicBezTo>
                <a:cubicBezTo>
                  <a:pt x="87" y="163"/>
                  <a:pt x="87" y="163"/>
                  <a:pt x="86" y="163"/>
                </a:cubicBezTo>
                <a:close/>
                <a:moveTo>
                  <a:pt x="83" y="188"/>
                </a:moveTo>
                <a:cubicBezTo>
                  <a:pt x="83" y="188"/>
                  <a:pt x="82" y="189"/>
                  <a:pt x="83" y="190"/>
                </a:cubicBezTo>
                <a:cubicBezTo>
                  <a:pt x="84" y="193"/>
                  <a:pt x="85" y="196"/>
                  <a:pt x="87" y="199"/>
                </a:cubicBezTo>
                <a:cubicBezTo>
                  <a:pt x="87" y="199"/>
                  <a:pt x="87" y="199"/>
                  <a:pt x="87" y="200"/>
                </a:cubicBezTo>
                <a:cubicBezTo>
                  <a:pt x="87" y="198"/>
                  <a:pt x="87" y="197"/>
                  <a:pt x="87" y="196"/>
                </a:cubicBezTo>
                <a:cubicBezTo>
                  <a:pt x="88" y="195"/>
                  <a:pt x="87" y="194"/>
                  <a:pt x="86" y="192"/>
                </a:cubicBezTo>
                <a:cubicBezTo>
                  <a:pt x="85" y="191"/>
                  <a:pt x="84" y="189"/>
                  <a:pt x="83" y="188"/>
                </a:cubicBezTo>
                <a:close/>
                <a:moveTo>
                  <a:pt x="87" y="17"/>
                </a:moveTo>
                <a:cubicBezTo>
                  <a:pt x="85" y="19"/>
                  <a:pt x="83" y="22"/>
                  <a:pt x="81" y="24"/>
                </a:cubicBezTo>
                <a:cubicBezTo>
                  <a:pt x="81" y="25"/>
                  <a:pt x="81" y="25"/>
                  <a:pt x="80" y="25"/>
                </a:cubicBezTo>
                <a:cubicBezTo>
                  <a:pt x="80" y="26"/>
                  <a:pt x="80" y="26"/>
                  <a:pt x="80" y="27"/>
                </a:cubicBezTo>
                <a:cubicBezTo>
                  <a:pt x="81" y="27"/>
                  <a:pt x="81" y="26"/>
                  <a:pt x="81" y="26"/>
                </a:cubicBezTo>
                <a:cubicBezTo>
                  <a:pt x="83" y="24"/>
                  <a:pt x="85" y="23"/>
                  <a:pt x="86" y="21"/>
                </a:cubicBezTo>
                <a:cubicBezTo>
                  <a:pt x="88" y="19"/>
                  <a:pt x="88" y="19"/>
                  <a:pt x="87" y="17"/>
                </a:cubicBezTo>
                <a:close/>
                <a:moveTo>
                  <a:pt x="99" y="125"/>
                </a:moveTo>
                <a:cubicBezTo>
                  <a:pt x="99" y="125"/>
                  <a:pt x="99" y="125"/>
                  <a:pt x="99" y="125"/>
                </a:cubicBezTo>
                <a:cubicBezTo>
                  <a:pt x="98" y="126"/>
                  <a:pt x="97" y="127"/>
                  <a:pt x="96" y="128"/>
                </a:cubicBezTo>
                <a:cubicBezTo>
                  <a:pt x="96" y="128"/>
                  <a:pt x="96" y="128"/>
                  <a:pt x="96" y="129"/>
                </a:cubicBezTo>
                <a:cubicBezTo>
                  <a:pt x="96" y="130"/>
                  <a:pt x="96" y="131"/>
                  <a:pt x="96" y="133"/>
                </a:cubicBezTo>
                <a:cubicBezTo>
                  <a:pt x="96" y="133"/>
                  <a:pt x="96" y="133"/>
                  <a:pt x="96" y="134"/>
                </a:cubicBezTo>
                <a:cubicBezTo>
                  <a:pt x="97" y="133"/>
                  <a:pt x="98" y="133"/>
                  <a:pt x="99" y="132"/>
                </a:cubicBezTo>
                <a:cubicBezTo>
                  <a:pt x="99" y="132"/>
                  <a:pt x="99" y="132"/>
                  <a:pt x="99" y="131"/>
                </a:cubicBezTo>
                <a:cubicBezTo>
                  <a:pt x="99" y="129"/>
                  <a:pt x="99" y="127"/>
                  <a:pt x="99" y="125"/>
                </a:cubicBezTo>
                <a:close/>
                <a:moveTo>
                  <a:pt x="140" y="178"/>
                </a:moveTo>
                <a:cubicBezTo>
                  <a:pt x="140" y="178"/>
                  <a:pt x="140" y="178"/>
                  <a:pt x="140" y="178"/>
                </a:cubicBezTo>
                <a:cubicBezTo>
                  <a:pt x="140" y="179"/>
                  <a:pt x="140" y="179"/>
                  <a:pt x="140" y="180"/>
                </a:cubicBezTo>
                <a:cubicBezTo>
                  <a:pt x="139" y="183"/>
                  <a:pt x="139" y="187"/>
                  <a:pt x="138" y="191"/>
                </a:cubicBezTo>
                <a:cubicBezTo>
                  <a:pt x="138" y="192"/>
                  <a:pt x="138" y="194"/>
                  <a:pt x="138" y="196"/>
                </a:cubicBezTo>
                <a:cubicBezTo>
                  <a:pt x="138" y="198"/>
                  <a:pt x="138" y="200"/>
                  <a:pt x="139" y="201"/>
                </a:cubicBezTo>
                <a:cubicBezTo>
                  <a:pt x="139" y="202"/>
                  <a:pt x="139" y="203"/>
                  <a:pt x="139" y="204"/>
                </a:cubicBezTo>
                <a:cubicBezTo>
                  <a:pt x="139" y="204"/>
                  <a:pt x="139" y="204"/>
                  <a:pt x="139" y="204"/>
                </a:cubicBezTo>
                <a:cubicBezTo>
                  <a:pt x="139" y="195"/>
                  <a:pt x="140" y="187"/>
                  <a:pt x="140" y="178"/>
                </a:cubicBezTo>
                <a:close/>
                <a:moveTo>
                  <a:pt x="125" y="53"/>
                </a:moveTo>
                <a:cubicBezTo>
                  <a:pt x="125" y="53"/>
                  <a:pt x="124" y="52"/>
                  <a:pt x="123" y="51"/>
                </a:cubicBezTo>
                <a:cubicBezTo>
                  <a:pt x="122" y="51"/>
                  <a:pt x="121" y="50"/>
                  <a:pt x="120" y="50"/>
                </a:cubicBezTo>
                <a:cubicBezTo>
                  <a:pt x="120" y="50"/>
                  <a:pt x="119" y="51"/>
                  <a:pt x="119" y="52"/>
                </a:cubicBezTo>
                <a:cubicBezTo>
                  <a:pt x="120" y="53"/>
                  <a:pt x="121" y="55"/>
                  <a:pt x="123" y="56"/>
                </a:cubicBezTo>
                <a:cubicBezTo>
                  <a:pt x="124" y="55"/>
                  <a:pt x="124" y="54"/>
                  <a:pt x="125" y="53"/>
                </a:cubicBezTo>
                <a:close/>
                <a:moveTo>
                  <a:pt x="107" y="171"/>
                </a:moveTo>
                <a:cubicBezTo>
                  <a:pt x="108" y="170"/>
                  <a:pt x="109" y="170"/>
                  <a:pt x="109" y="169"/>
                </a:cubicBezTo>
                <a:cubicBezTo>
                  <a:pt x="111" y="169"/>
                  <a:pt x="111" y="167"/>
                  <a:pt x="110" y="166"/>
                </a:cubicBezTo>
                <a:cubicBezTo>
                  <a:pt x="110" y="165"/>
                  <a:pt x="110" y="165"/>
                  <a:pt x="109" y="164"/>
                </a:cubicBezTo>
                <a:cubicBezTo>
                  <a:pt x="109" y="163"/>
                  <a:pt x="109" y="163"/>
                  <a:pt x="108" y="162"/>
                </a:cubicBezTo>
                <a:cubicBezTo>
                  <a:pt x="108" y="163"/>
                  <a:pt x="108" y="163"/>
                  <a:pt x="108" y="163"/>
                </a:cubicBezTo>
                <a:cubicBezTo>
                  <a:pt x="108" y="164"/>
                  <a:pt x="107" y="166"/>
                  <a:pt x="107" y="167"/>
                </a:cubicBezTo>
                <a:cubicBezTo>
                  <a:pt x="106" y="169"/>
                  <a:pt x="107" y="170"/>
                  <a:pt x="107" y="171"/>
                </a:cubicBezTo>
                <a:close/>
                <a:moveTo>
                  <a:pt x="122" y="229"/>
                </a:moveTo>
                <a:cubicBezTo>
                  <a:pt x="122" y="229"/>
                  <a:pt x="122" y="229"/>
                  <a:pt x="122" y="229"/>
                </a:cubicBezTo>
                <a:cubicBezTo>
                  <a:pt x="124" y="227"/>
                  <a:pt x="125" y="226"/>
                  <a:pt x="126" y="224"/>
                </a:cubicBezTo>
                <a:cubicBezTo>
                  <a:pt x="127" y="222"/>
                  <a:pt x="127" y="220"/>
                  <a:pt x="126" y="219"/>
                </a:cubicBezTo>
                <a:cubicBezTo>
                  <a:pt x="124" y="221"/>
                  <a:pt x="122" y="227"/>
                  <a:pt x="122" y="229"/>
                </a:cubicBezTo>
                <a:close/>
                <a:moveTo>
                  <a:pt x="123" y="38"/>
                </a:moveTo>
                <a:cubicBezTo>
                  <a:pt x="122" y="36"/>
                  <a:pt x="117" y="30"/>
                  <a:pt x="115" y="29"/>
                </a:cubicBezTo>
                <a:cubicBezTo>
                  <a:pt x="115" y="30"/>
                  <a:pt x="115" y="31"/>
                  <a:pt x="115" y="31"/>
                </a:cubicBezTo>
                <a:cubicBezTo>
                  <a:pt x="117" y="34"/>
                  <a:pt x="120" y="36"/>
                  <a:pt x="122" y="38"/>
                </a:cubicBezTo>
                <a:cubicBezTo>
                  <a:pt x="123" y="38"/>
                  <a:pt x="123" y="38"/>
                  <a:pt x="123" y="38"/>
                </a:cubicBezTo>
                <a:close/>
                <a:moveTo>
                  <a:pt x="64" y="59"/>
                </a:moveTo>
                <a:cubicBezTo>
                  <a:pt x="64" y="59"/>
                  <a:pt x="64" y="59"/>
                  <a:pt x="64" y="59"/>
                </a:cubicBezTo>
                <a:cubicBezTo>
                  <a:pt x="63" y="59"/>
                  <a:pt x="63" y="60"/>
                  <a:pt x="62" y="61"/>
                </a:cubicBezTo>
                <a:cubicBezTo>
                  <a:pt x="62" y="62"/>
                  <a:pt x="61" y="64"/>
                  <a:pt x="60" y="66"/>
                </a:cubicBezTo>
                <a:cubicBezTo>
                  <a:pt x="60" y="66"/>
                  <a:pt x="60" y="67"/>
                  <a:pt x="60" y="67"/>
                </a:cubicBezTo>
                <a:cubicBezTo>
                  <a:pt x="61" y="67"/>
                  <a:pt x="62" y="68"/>
                  <a:pt x="63" y="69"/>
                </a:cubicBezTo>
                <a:cubicBezTo>
                  <a:pt x="63" y="65"/>
                  <a:pt x="64" y="62"/>
                  <a:pt x="64" y="59"/>
                </a:cubicBezTo>
                <a:close/>
                <a:moveTo>
                  <a:pt x="82" y="45"/>
                </a:moveTo>
                <a:cubicBezTo>
                  <a:pt x="81" y="46"/>
                  <a:pt x="80" y="47"/>
                  <a:pt x="79" y="48"/>
                </a:cubicBezTo>
                <a:cubicBezTo>
                  <a:pt x="79" y="48"/>
                  <a:pt x="79" y="48"/>
                  <a:pt x="79" y="49"/>
                </a:cubicBezTo>
                <a:cubicBezTo>
                  <a:pt x="78" y="50"/>
                  <a:pt x="78" y="52"/>
                  <a:pt x="77" y="53"/>
                </a:cubicBezTo>
                <a:cubicBezTo>
                  <a:pt x="77" y="53"/>
                  <a:pt x="77" y="54"/>
                  <a:pt x="77" y="54"/>
                </a:cubicBezTo>
                <a:cubicBezTo>
                  <a:pt x="78" y="54"/>
                  <a:pt x="78" y="54"/>
                  <a:pt x="78" y="54"/>
                </a:cubicBezTo>
                <a:cubicBezTo>
                  <a:pt x="79" y="53"/>
                  <a:pt x="80" y="51"/>
                  <a:pt x="81" y="51"/>
                </a:cubicBezTo>
                <a:cubicBezTo>
                  <a:pt x="81" y="51"/>
                  <a:pt x="82" y="50"/>
                  <a:pt x="82" y="50"/>
                </a:cubicBezTo>
                <a:cubicBezTo>
                  <a:pt x="82" y="48"/>
                  <a:pt x="82" y="47"/>
                  <a:pt x="82" y="45"/>
                </a:cubicBezTo>
                <a:close/>
                <a:moveTo>
                  <a:pt x="41" y="79"/>
                </a:moveTo>
                <a:cubicBezTo>
                  <a:pt x="41" y="79"/>
                  <a:pt x="41" y="79"/>
                  <a:pt x="41" y="79"/>
                </a:cubicBezTo>
                <a:cubicBezTo>
                  <a:pt x="42" y="79"/>
                  <a:pt x="42" y="78"/>
                  <a:pt x="43" y="78"/>
                </a:cubicBezTo>
                <a:cubicBezTo>
                  <a:pt x="44" y="78"/>
                  <a:pt x="45" y="78"/>
                  <a:pt x="46" y="77"/>
                </a:cubicBezTo>
                <a:cubicBezTo>
                  <a:pt x="47" y="77"/>
                  <a:pt x="47" y="76"/>
                  <a:pt x="48" y="75"/>
                </a:cubicBezTo>
                <a:cubicBezTo>
                  <a:pt x="48" y="74"/>
                  <a:pt x="49" y="72"/>
                  <a:pt x="49" y="71"/>
                </a:cubicBezTo>
                <a:cubicBezTo>
                  <a:pt x="46" y="73"/>
                  <a:pt x="44" y="76"/>
                  <a:pt x="41" y="79"/>
                </a:cubicBezTo>
                <a:close/>
                <a:moveTo>
                  <a:pt x="56" y="209"/>
                </a:moveTo>
                <a:cubicBezTo>
                  <a:pt x="56" y="209"/>
                  <a:pt x="56" y="209"/>
                  <a:pt x="56" y="209"/>
                </a:cubicBezTo>
                <a:cubicBezTo>
                  <a:pt x="56" y="209"/>
                  <a:pt x="56" y="210"/>
                  <a:pt x="56" y="210"/>
                </a:cubicBezTo>
                <a:cubicBezTo>
                  <a:pt x="56" y="211"/>
                  <a:pt x="56" y="212"/>
                  <a:pt x="56" y="213"/>
                </a:cubicBezTo>
                <a:cubicBezTo>
                  <a:pt x="56" y="213"/>
                  <a:pt x="56" y="214"/>
                  <a:pt x="56" y="214"/>
                </a:cubicBezTo>
                <a:cubicBezTo>
                  <a:pt x="55" y="215"/>
                  <a:pt x="55" y="215"/>
                  <a:pt x="55" y="216"/>
                </a:cubicBezTo>
                <a:cubicBezTo>
                  <a:pt x="56" y="217"/>
                  <a:pt x="56" y="219"/>
                  <a:pt x="57" y="220"/>
                </a:cubicBezTo>
                <a:cubicBezTo>
                  <a:pt x="57" y="220"/>
                  <a:pt x="57" y="220"/>
                  <a:pt x="58" y="220"/>
                </a:cubicBezTo>
                <a:cubicBezTo>
                  <a:pt x="58" y="218"/>
                  <a:pt x="58" y="216"/>
                  <a:pt x="58" y="215"/>
                </a:cubicBezTo>
                <a:cubicBezTo>
                  <a:pt x="58" y="213"/>
                  <a:pt x="58" y="212"/>
                  <a:pt x="57" y="211"/>
                </a:cubicBezTo>
                <a:cubicBezTo>
                  <a:pt x="57" y="210"/>
                  <a:pt x="57" y="209"/>
                  <a:pt x="56" y="209"/>
                </a:cubicBezTo>
                <a:close/>
                <a:moveTo>
                  <a:pt x="121" y="70"/>
                </a:moveTo>
                <a:cubicBezTo>
                  <a:pt x="122" y="70"/>
                  <a:pt x="123" y="70"/>
                  <a:pt x="125" y="71"/>
                </a:cubicBezTo>
                <a:cubicBezTo>
                  <a:pt x="125" y="71"/>
                  <a:pt x="126" y="71"/>
                  <a:pt x="126" y="71"/>
                </a:cubicBezTo>
                <a:cubicBezTo>
                  <a:pt x="126" y="70"/>
                  <a:pt x="127" y="70"/>
                  <a:pt x="127" y="69"/>
                </a:cubicBezTo>
                <a:cubicBezTo>
                  <a:pt x="126" y="68"/>
                  <a:pt x="125" y="67"/>
                  <a:pt x="124" y="65"/>
                </a:cubicBezTo>
                <a:cubicBezTo>
                  <a:pt x="123" y="67"/>
                  <a:pt x="122" y="68"/>
                  <a:pt x="121" y="70"/>
                </a:cubicBezTo>
                <a:close/>
                <a:moveTo>
                  <a:pt x="121" y="87"/>
                </a:moveTo>
                <a:cubicBezTo>
                  <a:pt x="120" y="86"/>
                  <a:pt x="118" y="87"/>
                  <a:pt x="118" y="89"/>
                </a:cubicBezTo>
                <a:cubicBezTo>
                  <a:pt x="118" y="89"/>
                  <a:pt x="118" y="89"/>
                  <a:pt x="118" y="89"/>
                </a:cubicBezTo>
                <a:cubicBezTo>
                  <a:pt x="118" y="90"/>
                  <a:pt x="118" y="90"/>
                  <a:pt x="118" y="90"/>
                </a:cubicBezTo>
                <a:cubicBezTo>
                  <a:pt x="118" y="92"/>
                  <a:pt x="119" y="94"/>
                  <a:pt x="119" y="95"/>
                </a:cubicBezTo>
                <a:cubicBezTo>
                  <a:pt x="119" y="96"/>
                  <a:pt x="119" y="96"/>
                  <a:pt x="120" y="96"/>
                </a:cubicBezTo>
                <a:cubicBezTo>
                  <a:pt x="120" y="95"/>
                  <a:pt x="120" y="95"/>
                  <a:pt x="120" y="95"/>
                </a:cubicBezTo>
                <a:cubicBezTo>
                  <a:pt x="120" y="93"/>
                  <a:pt x="121" y="91"/>
                  <a:pt x="121" y="90"/>
                </a:cubicBezTo>
                <a:cubicBezTo>
                  <a:pt x="121" y="89"/>
                  <a:pt x="121" y="88"/>
                  <a:pt x="121" y="87"/>
                </a:cubicBezTo>
                <a:cubicBezTo>
                  <a:pt x="121" y="87"/>
                  <a:pt x="121" y="87"/>
                  <a:pt x="121" y="87"/>
                </a:cubicBezTo>
                <a:close/>
                <a:moveTo>
                  <a:pt x="101" y="65"/>
                </a:moveTo>
                <a:cubicBezTo>
                  <a:pt x="101" y="68"/>
                  <a:pt x="101" y="71"/>
                  <a:pt x="101" y="74"/>
                </a:cubicBezTo>
                <a:cubicBezTo>
                  <a:pt x="102" y="74"/>
                  <a:pt x="102" y="74"/>
                  <a:pt x="102" y="73"/>
                </a:cubicBezTo>
                <a:cubicBezTo>
                  <a:pt x="103" y="70"/>
                  <a:pt x="103" y="66"/>
                  <a:pt x="103" y="62"/>
                </a:cubicBezTo>
                <a:cubicBezTo>
                  <a:pt x="104" y="62"/>
                  <a:pt x="104" y="61"/>
                  <a:pt x="104" y="61"/>
                </a:cubicBezTo>
                <a:cubicBezTo>
                  <a:pt x="104" y="61"/>
                  <a:pt x="103" y="61"/>
                  <a:pt x="103" y="61"/>
                </a:cubicBezTo>
                <a:cubicBezTo>
                  <a:pt x="103" y="61"/>
                  <a:pt x="103" y="61"/>
                  <a:pt x="103" y="62"/>
                </a:cubicBezTo>
                <a:cubicBezTo>
                  <a:pt x="103" y="62"/>
                  <a:pt x="103" y="63"/>
                  <a:pt x="103" y="63"/>
                </a:cubicBezTo>
                <a:cubicBezTo>
                  <a:pt x="103" y="65"/>
                  <a:pt x="102" y="65"/>
                  <a:pt x="101" y="65"/>
                </a:cubicBezTo>
                <a:close/>
                <a:moveTo>
                  <a:pt x="89" y="169"/>
                </a:moveTo>
                <a:cubicBezTo>
                  <a:pt x="87" y="171"/>
                  <a:pt x="86" y="172"/>
                  <a:pt x="85" y="173"/>
                </a:cubicBezTo>
                <a:cubicBezTo>
                  <a:pt x="86" y="174"/>
                  <a:pt x="87" y="176"/>
                  <a:pt x="88" y="177"/>
                </a:cubicBezTo>
                <a:cubicBezTo>
                  <a:pt x="88" y="176"/>
                  <a:pt x="89" y="175"/>
                  <a:pt x="90" y="174"/>
                </a:cubicBezTo>
                <a:cubicBezTo>
                  <a:pt x="90" y="174"/>
                  <a:pt x="90" y="173"/>
                  <a:pt x="90" y="173"/>
                </a:cubicBezTo>
                <a:cubicBezTo>
                  <a:pt x="90" y="172"/>
                  <a:pt x="89" y="171"/>
                  <a:pt x="89" y="169"/>
                </a:cubicBezTo>
                <a:close/>
                <a:moveTo>
                  <a:pt x="126" y="185"/>
                </a:moveTo>
                <a:cubicBezTo>
                  <a:pt x="126" y="185"/>
                  <a:pt x="126" y="184"/>
                  <a:pt x="126" y="184"/>
                </a:cubicBezTo>
                <a:cubicBezTo>
                  <a:pt x="127" y="181"/>
                  <a:pt x="128" y="177"/>
                  <a:pt x="128" y="174"/>
                </a:cubicBezTo>
                <a:cubicBezTo>
                  <a:pt x="129" y="173"/>
                  <a:pt x="129" y="172"/>
                  <a:pt x="129" y="172"/>
                </a:cubicBezTo>
                <a:cubicBezTo>
                  <a:pt x="129" y="170"/>
                  <a:pt x="129" y="168"/>
                  <a:pt x="129" y="166"/>
                </a:cubicBezTo>
                <a:cubicBezTo>
                  <a:pt x="129" y="166"/>
                  <a:pt x="129" y="166"/>
                  <a:pt x="129" y="165"/>
                </a:cubicBezTo>
                <a:cubicBezTo>
                  <a:pt x="129" y="165"/>
                  <a:pt x="128" y="165"/>
                  <a:pt x="128" y="165"/>
                </a:cubicBezTo>
                <a:cubicBezTo>
                  <a:pt x="128" y="166"/>
                  <a:pt x="128" y="167"/>
                  <a:pt x="128" y="168"/>
                </a:cubicBezTo>
                <a:cubicBezTo>
                  <a:pt x="128" y="169"/>
                  <a:pt x="127" y="171"/>
                  <a:pt x="127" y="172"/>
                </a:cubicBezTo>
                <a:cubicBezTo>
                  <a:pt x="127" y="175"/>
                  <a:pt x="126" y="178"/>
                  <a:pt x="126" y="181"/>
                </a:cubicBezTo>
                <a:cubicBezTo>
                  <a:pt x="125" y="182"/>
                  <a:pt x="125" y="184"/>
                  <a:pt x="126" y="185"/>
                </a:cubicBezTo>
                <a:close/>
                <a:moveTo>
                  <a:pt x="125" y="80"/>
                </a:moveTo>
                <a:cubicBezTo>
                  <a:pt x="126" y="79"/>
                  <a:pt x="127" y="78"/>
                  <a:pt x="128" y="76"/>
                </a:cubicBezTo>
                <a:cubicBezTo>
                  <a:pt x="127" y="76"/>
                  <a:pt x="126" y="75"/>
                  <a:pt x="125" y="75"/>
                </a:cubicBezTo>
                <a:cubicBezTo>
                  <a:pt x="125" y="75"/>
                  <a:pt x="124" y="75"/>
                  <a:pt x="124" y="75"/>
                </a:cubicBezTo>
                <a:cubicBezTo>
                  <a:pt x="123" y="76"/>
                  <a:pt x="122" y="77"/>
                  <a:pt x="121" y="78"/>
                </a:cubicBezTo>
                <a:cubicBezTo>
                  <a:pt x="123" y="79"/>
                  <a:pt x="124" y="80"/>
                  <a:pt x="125" y="80"/>
                </a:cubicBezTo>
                <a:close/>
                <a:moveTo>
                  <a:pt x="61" y="146"/>
                </a:moveTo>
                <a:cubicBezTo>
                  <a:pt x="60" y="150"/>
                  <a:pt x="59" y="153"/>
                  <a:pt x="58" y="157"/>
                </a:cubicBezTo>
                <a:cubicBezTo>
                  <a:pt x="59" y="156"/>
                  <a:pt x="59" y="156"/>
                  <a:pt x="60" y="156"/>
                </a:cubicBezTo>
                <a:cubicBezTo>
                  <a:pt x="60" y="155"/>
                  <a:pt x="61" y="156"/>
                  <a:pt x="61" y="156"/>
                </a:cubicBezTo>
                <a:cubicBezTo>
                  <a:pt x="62" y="153"/>
                  <a:pt x="61" y="147"/>
                  <a:pt x="61" y="146"/>
                </a:cubicBezTo>
                <a:close/>
                <a:moveTo>
                  <a:pt x="20" y="91"/>
                </a:moveTo>
                <a:cubicBezTo>
                  <a:pt x="20" y="92"/>
                  <a:pt x="21" y="91"/>
                  <a:pt x="21" y="91"/>
                </a:cubicBezTo>
                <a:cubicBezTo>
                  <a:pt x="23" y="90"/>
                  <a:pt x="24" y="88"/>
                  <a:pt x="26" y="86"/>
                </a:cubicBezTo>
                <a:cubicBezTo>
                  <a:pt x="27" y="86"/>
                  <a:pt x="27" y="86"/>
                  <a:pt x="27" y="86"/>
                </a:cubicBezTo>
                <a:cubicBezTo>
                  <a:pt x="30" y="83"/>
                  <a:pt x="32" y="80"/>
                  <a:pt x="34" y="77"/>
                </a:cubicBezTo>
                <a:cubicBezTo>
                  <a:pt x="34" y="76"/>
                  <a:pt x="35" y="76"/>
                  <a:pt x="35" y="76"/>
                </a:cubicBezTo>
                <a:cubicBezTo>
                  <a:pt x="34" y="76"/>
                  <a:pt x="34" y="77"/>
                  <a:pt x="34" y="77"/>
                </a:cubicBezTo>
                <a:cubicBezTo>
                  <a:pt x="31" y="80"/>
                  <a:pt x="29" y="83"/>
                  <a:pt x="26" y="85"/>
                </a:cubicBezTo>
                <a:cubicBezTo>
                  <a:pt x="24" y="87"/>
                  <a:pt x="22" y="89"/>
                  <a:pt x="20" y="91"/>
                </a:cubicBezTo>
                <a:cubicBezTo>
                  <a:pt x="20" y="91"/>
                  <a:pt x="20" y="91"/>
                  <a:pt x="20" y="91"/>
                </a:cubicBezTo>
                <a:close/>
                <a:moveTo>
                  <a:pt x="59" y="163"/>
                </a:moveTo>
                <a:cubicBezTo>
                  <a:pt x="59" y="163"/>
                  <a:pt x="59" y="163"/>
                  <a:pt x="59" y="163"/>
                </a:cubicBezTo>
                <a:cubicBezTo>
                  <a:pt x="59" y="163"/>
                  <a:pt x="58" y="164"/>
                  <a:pt x="58" y="164"/>
                </a:cubicBezTo>
                <a:cubicBezTo>
                  <a:pt x="57" y="170"/>
                  <a:pt x="56" y="176"/>
                  <a:pt x="56" y="181"/>
                </a:cubicBezTo>
                <a:cubicBezTo>
                  <a:pt x="55" y="183"/>
                  <a:pt x="56" y="185"/>
                  <a:pt x="56" y="186"/>
                </a:cubicBezTo>
                <a:cubicBezTo>
                  <a:pt x="56" y="186"/>
                  <a:pt x="56" y="186"/>
                  <a:pt x="56" y="186"/>
                </a:cubicBezTo>
                <a:cubicBezTo>
                  <a:pt x="57" y="179"/>
                  <a:pt x="58" y="171"/>
                  <a:pt x="59" y="163"/>
                </a:cubicBezTo>
                <a:close/>
                <a:moveTo>
                  <a:pt x="66" y="103"/>
                </a:moveTo>
                <a:cubicBezTo>
                  <a:pt x="67" y="101"/>
                  <a:pt x="68" y="100"/>
                  <a:pt x="69" y="99"/>
                </a:cubicBezTo>
                <a:cubicBezTo>
                  <a:pt x="69" y="99"/>
                  <a:pt x="69" y="99"/>
                  <a:pt x="69" y="98"/>
                </a:cubicBezTo>
                <a:cubicBezTo>
                  <a:pt x="70" y="97"/>
                  <a:pt x="70" y="95"/>
                  <a:pt x="71" y="94"/>
                </a:cubicBezTo>
                <a:cubicBezTo>
                  <a:pt x="71" y="93"/>
                  <a:pt x="71" y="93"/>
                  <a:pt x="71" y="93"/>
                </a:cubicBezTo>
                <a:cubicBezTo>
                  <a:pt x="71" y="93"/>
                  <a:pt x="71" y="93"/>
                  <a:pt x="71" y="93"/>
                </a:cubicBezTo>
                <a:cubicBezTo>
                  <a:pt x="69" y="95"/>
                  <a:pt x="68" y="97"/>
                  <a:pt x="66" y="99"/>
                </a:cubicBezTo>
                <a:cubicBezTo>
                  <a:pt x="66" y="100"/>
                  <a:pt x="66" y="100"/>
                  <a:pt x="66" y="100"/>
                </a:cubicBezTo>
                <a:cubicBezTo>
                  <a:pt x="66" y="101"/>
                  <a:pt x="66" y="102"/>
                  <a:pt x="66" y="103"/>
                </a:cubicBezTo>
                <a:close/>
                <a:moveTo>
                  <a:pt x="80" y="133"/>
                </a:moveTo>
                <a:cubicBezTo>
                  <a:pt x="82" y="129"/>
                  <a:pt x="82" y="126"/>
                  <a:pt x="83" y="122"/>
                </a:cubicBezTo>
                <a:cubicBezTo>
                  <a:pt x="83" y="122"/>
                  <a:pt x="82" y="122"/>
                  <a:pt x="81" y="122"/>
                </a:cubicBezTo>
                <a:cubicBezTo>
                  <a:pt x="81" y="125"/>
                  <a:pt x="80" y="129"/>
                  <a:pt x="80" y="133"/>
                </a:cubicBezTo>
                <a:close/>
                <a:moveTo>
                  <a:pt x="95" y="154"/>
                </a:moveTo>
                <a:cubicBezTo>
                  <a:pt x="96" y="153"/>
                  <a:pt x="97" y="152"/>
                  <a:pt x="98" y="151"/>
                </a:cubicBezTo>
                <a:cubicBezTo>
                  <a:pt x="97" y="149"/>
                  <a:pt x="97" y="146"/>
                  <a:pt x="96" y="144"/>
                </a:cubicBezTo>
                <a:cubicBezTo>
                  <a:pt x="95" y="144"/>
                  <a:pt x="95" y="145"/>
                  <a:pt x="95" y="145"/>
                </a:cubicBezTo>
                <a:cubicBezTo>
                  <a:pt x="95" y="147"/>
                  <a:pt x="95" y="149"/>
                  <a:pt x="95" y="151"/>
                </a:cubicBezTo>
                <a:cubicBezTo>
                  <a:pt x="95" y="152"/>
                  <a:pt x="95" y="152"/>
                  <a:pt x="95" y="154"/>
                </a:cubicBezTo>
                <a:close/>
                <a:moveTo>
                  <a:pt x="148" y="72"/>
                </a:moveTo>
                <a:cubicBezTo>
                  <a:pt x="149" y="73"/>
                  <a:pt x="151" y="74"/>
                  <a:pt x="149" y="76"/>
                </a:cubicBezTo>
                <a:cubicBezTo>
                  <a:pt x="149" y="76"/>
                  <a:pt x="150" y="77"/>
                  <a:pt x="150" y="77"/>
                </a:cubicBezTo>
                <a:cubicBezTo>
                  <a:pt x="151" y="76"/>
                  <a:pt x="152" y="75"/>
                  <a:pt x="154" y="74"/>
                </a:cubicBezTo>
                <a:cubicBezTo>
                  <a:pt x="152" y="73"/>
                  <a:pt x="151" y="71"/>
                  <a:pt x="149" y="70"/>
                </a:cubicBezTo>
                <a:cubicBezTo>
                  <a:pt x="149" y="71"/>
                  <a:pt x="148" y="71"/>
                  <a:pt x="148" y="72"/>
                </a:cubicBezTo>
                <a:close/>
                <a:moveTo>
                  <a:pt x="54" y="71"/>
                </a:moveTo>
                <a:cubicBezTo>
                  <a:pt x="53" y="72"/>
                  <a:pt x="52" y="73"/>
                  <a:pt x="51" y="75"/>
                </a:cubicBezTo>
                <a:cubicBezTo>
                  <a:pt x="50" y="75"/>
                  <a:pt x="50" y="76"/>
                  <a:pt x="50" y="77"/>
                </a:cubicBezTo>
                <a:cubicBezTo>
                  <a:pt x="51" y="76"/>
                  <a:pt x="52" y="76"/>
                  <a:pt x="53" y="76"/>
                </a:cubicBezTo>
                <a:cubicBezTo>
                  <a:pt x="54" y="76"/>
                  <a:pt x="54" y="76"/>
                  <a:pt x="54" y="76"/>
                </a:cubicBezTo>
                <a:cubicBezTo>
                  <a:pt x="54" y="74"/>
                  <a:pt x="55" y="73"/>
                  <a:pt x="56" y="72"/>
                </a:cubicBezTo>
                <a:cubicBezTo>
                  <a:pt x="55" y="71"/>
                  <a:pt x="54" y="71"/>
                  <a:pt x="54" y="71"/>
                </a:cubicBezTo>
                <a:close/>
                <a:moveTo>
                  <a:pt x="118" y="43"/>
                </a:moveTo>
                <a:cubicBezTo>
                  <a:pt x="116" y="40"/>
                  <a:pt x="114" y="38"/>
                  <a:pt x="112" y="36"/>
                </a:cubicBezTo>
                <a:cubicBezTo>
                  <a:pt x="112" y="37"/>
                  <a:pt x="112" y="37"/>
                  <a:pt x="112" y="38"/>
                </a:cubicBezTo>
                <a:cubicBezTo>
                  <a:pt x="112" y="39"/>
                  <a:pt x="113" y="40"/>
                  <a:pt x="113" y="41"/>
                </a:cubicBezTo>
                <a:cubicBezTo>
                  <a:pt x="114" y="42"/>
                  <a:pt x="115" y="43"/>
                  <a:pt x="116" y="44"/>
                </a:cubicBezTo>
                <a:cubicBezTo>
                  <a:pt x="117" y="44"/>
                  <a:pt x="117" y="43"/>
                  <a:pt x="118" y="43"/>
                </a:cubicBezTo>
                <a:close/>
                <a:moveTo>
                  <a:pt x="132" y="119"/>
                </a:moveTo>
                <a:cubicBezTo>
                  <a:pt x="130" y="124"/>
                  <a:pt x="130" y="129"/>
                  <a:pt x="130" y="135"/>
                </a:cubicBezTo>
                <a:cubicBezTo>
                  <a:pt x="131" y="135"/>
                  <a:pt x="131" y="134"/>
                  <a:pt x="132" y="134"/>
                </a:cubicBezTo>
                <a:cubicBezTo>
                  <a:pt x="132" y="129"/>
                  <a:pt x="132" y="124"/>
                  <a:pt x="132" y="119"/>
                </a:cubicBezTo>
                <a:close/>
                <a:moveTo>
                  <a:pt x="73" y="64"/>
                </a:moveTo>
                <a:cubicBezTo>
                  <a:pt x="70" y="66"/>
                  <a:pt x="68" y="68"/>
                  <a:pt x="66" y="71"/>
                </a:cubicBezTo>
                <a:cubicBezTo>
                  <a:pt x="67" y="71"/>
                  <a:pt x="67" y="71"/>
                  <a:pt x="68" y="72"/>
                </a:cubicBezTo>
                <a:cubicBezTo>
                  <a:pt x="69" y="70"/>
                  <a:pt x="71" y="68"/>
                  <a:pt x="72" y="67"/>
                </a:cubicBezTo>
                <a:cubicBezTo>
                  <a:pt x="73" y="66"/>
                  <a:pt x="73" y="65"/>
                  <a:pt x="73" y="64"/>
                </a:cubicBezTo>
                <a:close/>
                <a:moveTo>
                  <a:pt x="102" y="215"/>
                </a:moveTo>
                <a:cubicBezTo>
                  <a:pt x="101" y="216"/>
                  <a:pt x="100" y="217"/>
                  <a:pt x="99" y="219"/>
                </a:cubicBezTo>
                <a:cubicBezTo>
                  <a:pt x="99" y="219"/>
                  <a:pt x="99" y="220"/>
                  <a:pt x="99" y="220"/>
                </a:cubicBezTo>
                <a:cubicBezTo>
                  <a:pt x="100" y="220"/>
                  <a:pt x="101" y="220"/>
                  <a:pt x="103" y="220"/>
                </a:cubicBezTo>
                <a:cubicBezTo>
                  <a:pt x="103" y="219"/>
                  <a:pt x="103" y="219"/>
                  <a:pt x="103" y="218"/>
                </a:cubicBezTo>
                <a:cubicBezTo>
                  <a:pt x="104" y="218"/>
                  <a:pt x="104" y="217"/>
                  <a:pt x="103" y="217"/>
                </a:cubicBezTo>
                <a:cubicBezTo>
                  <a:pt x="103" y="216"/>
                  <a:pt x="102" y="216"/>
                  <a:pt x="102" y="215"/>
                </a:cubicBezTo>
                <a:close/>
                <a:moveTo>
                  <a:pt x="91" y="54"/>
                </a:moveTo>
                <a:cubicBezTo>
                  <a:pt x="91" y="56"/>
                  <a:pt x="92" y="58"/>
                  <a:pt x="93" y="61"/>
                </a:cubicBezTo>
                <a:cubicBezTo>
                  <a:pt x="93" y="61"/>
                  <a:pt x="93" y="61"/>
                  <a:pt x="93" y="61"/>
                </a:cubicBezTo>
                <a:cubicBezTo>
                  <a:pt x="93" y="60"/>
                  <a:pt x="93" y="60"/>
                  <a:pt x="93" y="60"/>
                </a:cubicBezTo>
                <a:cubicBezTo>
                  <a:pt x="94" y="58"/>
                  <a:pt x="94" y="57"/>
                  <a:pt x="94" y="56"/>
                </a:cubicBezTo>
                <a:cubicBezTo>
                  <a:pt x="94" y="56"/>
                  <a:pt x="94" y="56"/>
                  <a:pt x="94" y="56"/>
                </a:cubicBezTo>
                <a:cubicBezTo>
                  <a:pt x="94" y="54"/>
                  <a:pt x="93" y="53"/>
                  <a:pt x="92" y="52"/>
                </a:cubicBezTo>
                <a:cubicBezTo>
                  <a:pt x="92" y="53"/>
                  <a:pt x="91" y="53"/>
                  <a:pt x="91" y="54"/>
                </a:cubicBezTo>
                <a:close/>
                <a:moveTo>
                  <a:pt x="77" y="103"/>
                </a:moveTo>
                <a:cubicBezTo>
                  <a:pt x="76" y="104"/>
                  <a:pt x="76" y="105"/>
                  <a:pt x="75" y="106"/>
                </a:cubicBezTo>
                <a:cubicBezTo>
                  <a:pt x="75" y="108"/>
                  <a:pt x="74" y="110"/>
                  <a:pt x="74" y="111"/>
                </a:cubicBezTo>
                <a:cubicBezTo>
                  <a:pt x="74" y="112"/>
                  <a:pt x="74" y="112"/>
                  <a:pt x="74" y="112"/>
                </a:cubicBezTo>
                <a:cubicBezTo>
                  <a:pt x="74" y="113"/>
                  <a:pt x="75" y="114"/>
                  <a:pt x="75" y="115"/>
                </a:cubicBezTo>
                <a:cubicBezTo>
                  <a:pt x="75" y="116"/>
                  <a:pt x="75" y="116"/>
                  <a:pt x="75" y="116"/>
                </a:cubicBezTo>
                <a:cubicBezTo>
                  <a:pt x="76" y="112"/>
                  <a:pt x="77" y="108"/>
                  <a:pt x="77" y="103"/>
                </a:cubicBezTo>
                <a:close/>
                <a:moveTo>
                  <a:pt x="85" y="30"/>
                </a:moveTo>
                <a:cubicBezTo>
                  <a:pt x="86" y="28"/>
                  <a:pt x="88" y="26"/>
                  <a:pt x="89" y="24"/>
                </a:cubicBezTo>
                <a:cubicBezTo>
                  <a:pt x="89" y="23"/>
                  <a:pt x="89" y="23"/>
                  <a:pt x="89" y="22"/>
                </a:cubicBezTo>
                <a:cubicBezTo>
                  <a:pt x="88" y="23"/>
                  <a:pt x="87" y="24"/>
                  <a:pt x="86" y="25"/>
                </a:cubicBezTo>
                <a:cubicBezTo>
                  <a:pt x="85" y="26"/>
                  <a:pt x="84" y="27"/>
                  <a:pt x="83" y="28"/>
                </a:cubicBezTo>
                <a:cubicBezTo>
                  <a:pt x="84" y="28"/>
                  <a:pt x="85" y="29"/>
                  <a:pt x="85" y="30"/>
                </a:cubicBezTo>
                <a:close/>
                <a:moveTo>
                  <a:pt x="61" y="225"/>
                </a:moveTo>
                <a:cubicBezTo>
                  <a:pt x="61" y="226"/>
                  <a:pt x="61" y="227"/>
                  <a:pt x="61" y="229"/>
                </a:cubicBezTo>
                <a:cubicBezTo>
                  <a:pt x="60" y="229"/>
                  <a:pt x="61" y="230"/>
                  <a:pt x="62" y="230"/>
                </a:cubicBezTo>
                <a:cubicBezTo>
                  <a:pt x="62" y="230"/>
                  <a:pt x="63" y="230"/>
                  <a:pt x="64" y="230"/>
                </a:cubicBezTo>
                <a:cubicBezTo>
                  <a:pt x="64" y="229"/>
                  <a:pt x="65" y="229"/>
                  <a:pt x="65" y="229"/>
                </a:cubicBezTo>
                <a:cubicBezTo>
                  <a:pt x="65" y="228"/>
                  <a:pt x="64" y="227"/>
                  <a:pt x="64" y="226"/>
                </a:cubicBezTo>
                <a:cubicBezTo>
                  <a:pt x="64" y="225"/>
                  <a:pt x="63" y="225"/>
                  <a:pt x="62" y="225"/>
                </a:cubicBezTo>
                <a:cubicBezTo>
                  <a:pt x="62" y="225"/>
                  <a:pt x="62" y="225"/>
                  <a:pt x="61" y="225"/>
                </a:cubicBezTo>
                <a:close/>
                <a:moveTo>
                  <a:pt x="121" y="164"/>
                </a:moveTo>
                <a:cubicBezTo>
                  <a:pt x="120" y="167"/>
                  <a:pt x="120" y="175"/>
                  <a:pt x="120" y="176"/>
                </a:cubicBezTo>
                <a:cubicBezTo>
                  <a:pt x="121" y="175"/>
                  <a:pt x="122" y="174"/>
                  <a:pt x="122" y="173"/>
                </a:cubicBezTo>
                <a:cubicBezTo>
                  <a:pt x="122" y="173"/>
                  <a:pt x="122" y="173"/>
                  <a:pt x="122" y="173"/>
                </a:cubicBezTo>
                <a:cubicBezTo>
                  <a:pt x="122" y="170"/>
                  <a:pt x="122" y="167"/>
                  <a:pt x="121" y="164"/>
                </a:cubicBezTo>
                <a:close/>
                <a:moveTo>
                  <a:pt x="125" y="40"/>
                </a:moveTo>
                <a:cubicBezTo>
                  <a:pt x="125" y="41"/>
                  <a:pt x="125" y="41"/>
                  <a:pt x="126" y="41"/>
                </a:cubicBezTo>
                <a:cubicBezTo>
                  <a:pt x="131" y="46"/>
                  <a:pt x="136" y="51"/>
                  <a:pt x="141" y="56"/>
                </a:cubicBezTo>
                <a:cubicBezTo>
                  <a:pt x="142" y="56"/>
                  <a:pt x="142" y="56"/>
                  <a:pt x="142" y="57"/>
                </a:cubicBezTo>
                <a:cubicBezTo>
                  <a:pt x="142" y="56"/>
                  <a:pt x="142" y="56"/>
                  <a:pt x="142" y="56"/>
                </a:cubicBezTo>
                <a:cubicBezTo>
                  <a:pt x="141" y="55"/>
                  <a:pt x="140" y="54"/>
                  <a:pt x="139" y="53"/>
                </a:cubicBezTo>
                <a:cubicBezTo>
                  <a:pt x="135" y="49"/>
                  <a:pt x="130" y="45"/>
                  <a:pt x="126" y="41"/>
                </a:cubicBezTo>
                <a:cubicBezTo>
                  <a:pt x="126" y="40"/>
                  <a:pt x="126" y="40"/>
                  <a:pt x="125" y="40"/>
                </a:cubicBezTo>
                <a:close/>
                <a:moveTo>
                  <a:pt x="63" y="145"/>
                </a:moveTo>
                <a:cubicBezTo>
                  <a:pt x="64" y="145"/>
                  <a:pt x="64" y="145"/>
                  <a:pt x="64" y="145"/>
                </a:cubicBezTo>
                <a:cubicBezTo>
                  <a:pt x="64" y="145"/>
                  <a:pt x="64" y="145"/>
                  <a:pt x="64" y="145"/>
                </a:cubicBezTo>
                <a:cubicBezTo>
                  <a:pt x="64" y="141"/>
                  <a:pt x="65" y="138"/>
                  <a:pt x="66" y="134"/>
                </a:cubicBezTo>
                <a:cubicBezTo>
                  <a:pt x="66" y="133"/>
                  <a:pt x="65" y="133"/>
                  <a:pt x="65" y="132"/>
                </a:cubicBezTo>
                <a:cubicBezTo>
                  <a:pt x="64" y="134"/>
                  <a:pt x="64" y="135"/>
                  <a:pt x="63" y="136"/>
                </a:cubicBezTo>
                <a:cubicBezTo>
                  <a:pt x="63" y="137"/>
                  <a:pt x="63" y="138"/>
                  <a:pt x="63" y="138"/>
                </a:cubicBezTo>
                <a:cubicBezTo>
                  <a:pt x="63" y="140"/>
                  <a:pt x="63" y="142"/>
                  <a:pt x="63" y="144"/>
                </a:cubicBezTo>
                <a:cubicBezTo>
                  <a:pt x="63" y="144"/>
                  <a:pt x="63" y="145"/>
                  <a:pt x="63" y="145"/>
                </a:cubicBezTo>
                <a:close/>
                <a:moveTo>
                  <a:pt x="102" y="231"/>
                </a:moveTo>
                <a:cubicBezTo>
                  <a:pt x="103" y="232"/>
                  <a:pt x="104" y="233"/>
                  <a:pt x="105" y="234"/>
                </a:cubicBezTo>
                <a:cubicBezTo>
                  <a:pt x="106" y="234"/>
                  <a:pt x="108" y="234"/>
                  <a:pt x="108" y="233"/>
                </a:cubicBezTo>
                <a:cubicBezTo>
                  <a:pt x="108" y="232"/>
                  <a:pt x="109" y="232"/>
                  <a:pt x="109" y="231"/>
                </a:cubicBezTo>
                <a:cubicBezTo>
                  <a:pt x="107" y="231"/>
                  <a:pt x="105" y="231"/>
                  <a:pt x="102" y="231"/>
                </a:cubicBezTo>
                <a:close/>
                <a:moveTo>
                  <a:pt x="83" y="97"/>
                </a:moveTo>
                <a:cubicBezTo>
                  <a:pt x="83" y="99"/>
                  <a:pt x="83" y="107"/>
                  <a:pt x="83" y="108"/>
                </a:cubicBezTo>
                <a:cubicBezTo>
                  <a:pt x="84" y="108"/>
                  <a:pt x="84" y="107"/>
                  <a:pt x="84" y="105"/>
                </a:cubicBezTo>
                <a:cubicBezTo>
                  <a:pt x="84" y="104"/>
                  <a:pt x="84" y="103"/>
                  <a:pt x="85" y="102"/>
                </a:cubicBezTo>
                <a:cubicBezTo>
                  <a:pt x="85" y="100"/>
                  <a:pt x="85" y="99"/>
                  <a:pt x="85" y="98"/>
                </a:cubicBezTo>
                <a:cubicBezTo>
                  <a:pt x="84" y="98"/>
                  <a:pt x="84" y="98"/>
                  <a:pt x="83" y="97"/>
                </a:cubicBezTo>
                <a:close/>
                <a:moveTo>
                  <a:pt x="90" y="184"/>
                </a:moveTo>
                <a:cubicBezTo>
                  <a:pt x="90" y="185"/>
                  <a:pt x="91" y="186"/>
                  <a:pt x="91" y="187"/>
                </a:cubicBezTo>
                <a:cubicBezTo>
                  <a:pt x="92" y="187"/>
                  <a:pt x="93" y="188"/>
                  <a:pt x="94" y="187"/>
                </a:cubicBezTo>
                <a:cubicBezTo>
                  <a:pt x="94" y="186"/>
                  <a:pt x="94" y="184"/>
                  <a:pt x="93" y="182"/>
                </a:cubicBezTo>
                <a:cubicBezTo>
                  <a:pt x="92" y="183"/>
                  <a:pt x="91" y="184"/>
                  <a:pt x="90" y="184"/>
                </a:cubicBezTo>
                <a:close/>
                <a:moveTo>
                  <a:pt x="75" y="70"/>
                </a:moveTo>
                <a:cubicBezTo>
                  <a:pt x="75" y="70"/>
                  <a:pt x="75" y="70"/>
                  <a:pt x="75" y="70"/>
                </a:cubicBezTo>
                <a:cubicBezTo>
                  <a:pt x="74" y="72"/>
                  <a:pt x="74" y="73"/>
                  <a:pt x="73" y="75"/>
                </a:cubicBezTo>
                <a:cubicBezTo>
                  <a:pt x="74" y="76"/>
                  <a:pt x="75" y="76"/>
                  <a:pt x="76" y="77"/>
                </a:cubicBezTo>
                <a:cubicBezTo>
                  <a:pt x="77" y="76"/>
                  <a:pt x="77" y="75"/>
                  <a:pt x="77" y="74"/>
                </a:cubicBezTo>
                <a:cubicBezTo>
                  <a:pt x="76" y="73"/>
                  <a:pt x="76" y="71"/>
                  <a:pt x="75" y="70"/>
                </a:cubicBezTo>
                <a:close/>
                <a:moveTo>
                  <a:pt x="64" y="108"/>
                </a:moveTo>
                <a:cubicBezTo>
                  <a:pt x="63" y="109"/>
                  <a:pt x="62" y="110"/>
                  <a:pt x="62" y="111"/>
                </a:cubicBezTo>
                <a:cubicBezTo>
                  <a:pt x="63" y="114"/>
                  <a:pt x="63" y="116"/>
                  <a:pt x="63" y="119"/>
                </a:cubicBezTo>
                <a:cubicBezTo>
                  <a:pt x="63" y="119"/>
                  <a:pt x="63" y="119"/>
                  <a:pt x="63" y="119"/>
                </a:cubicBezTo>
                <a:cubicBezTo>
                  <a:pt x="64" y="119"/>
                  <a:pt x="64" y="118"/>
                  <a:pt x="64" y="117"/>
                </a:cubicBezTo>
                <a:cubicBezTo>
                  <a:pt x="64" y="115"/>
                  <a:pt x="64" y="112"/>
                  <a:pt x="64" y="110"/>
                </a:cubicBezTo>
                <a:cubicBezTo>
                  <a:pt x="64" y="109"/>
                  <a:pt x="64" y="109"/>
                  <a:pt x="64" y="108"/>
                </a:cubicBezTo>
                <a:close/>
                <a:moveTo>
                  <a:pt x="87" y="228"/>
                </a:moveTo>
                <a:cubicBezTo>
                  <a:pt x="89" y="228"/>
                  <a:pt x="91" y="228"/>
                  <a:pt x="94" y="228"/>
                </a:cubicBezTo>
                <a:cubicBezTo>
                  <a:pt x="93" y="227"/>
                  <a:pt x="92" y="227"/>
                  <a:pt x="92" y="226"/>
                </a:cubicBezTo>
                <a:cubicBezTo>
                  <a:pt x="92" y="226"/>
                  <a:pt x="91" y="226"/>
                  <a:pt x="91" y="226"/>
                </a:cubicBezTo>
                <a:cubicBezTo>
                  <a:pt x="90" y="226"/>
                  <a:pt x="89" y="226"/>
                  <a:pt x="88" y="226"/>
                </a:cubicBezTo>
                <a:cubicBezTo>
                  <a:pt x="87" y="226"/>
                  <a:pt x="87" y="226"/>
                  <a:pt x="87" y="226"/>
                </a:cubicBezTo>
                <a:cubicBezTo>
                  <a:pt x="87" y="227"/>
                  <a:pt x="87" y="228"/>
                  <a:pt x="87" y="228"/>
                </a:cubicBezTo>
                <a:close/>
                <a:moveTo>
                  <a:pt x="131" y="153"/>
                </a:moveTo>
                <a:cubicBezTo>
                  <a:pt x="131" y="153"/>
                  <a:pt x="131" y="153"/>
                  <a:pt x="131" y="153"/>
                </a:cubicBezTo>
                <a:cubicBezTo>
                  <a:pt x="133" y="150"/>
                  <a:pt x="132" y="147"/>
                  <a:pt x="132" y="143"/>
                </a:cubicBezTo>
                <a:cubicBezTo>
                  <a:pt x="131" y="143"/>
                  <a:pt x="131" y="143"/>
                  <a:pt x="130" y="143"/>
                </a:cubicBezTo>
                <a:cubicBezTo>
                  <a:pt x="130" y="144"/>
                  <a:pt x="130" y="145"/>
                  <a:pt x="130" y="145"/>
                </a:cubicBezTo>
                <a:cubicBezTo>
                  <a:pt x="131" y="146"/>
                  <a:pt x="131" y="146"/>
                  <a:pt x="131" y="147"/>
                </a:cubicBezTo>
                <a:cubicBezTo>
                  <a:pt x="131" y="148"/>
                  <a:pt x="131" y="150"/>
                  <a:pt x="131" y="152"/>
                </a:cubicBezTo>
                <a:cubicBezTo>
                  <a:pt x="131" y="153"/>
                  <a:pt x="131" y="153"/>
                  <a:pt x="131" y="153"/>
                </a:cubicBezTo>
                <a:close/>
                <a:moveTo>
                  <a:pt x="90" y="44"/>
                </a:moveTo>
                <a:cubicBezTo>
                  <a:pt x="91" y="43"/>
                  <a:pt x="92" y="42"/>
                  <a:pt x="91" y="40"/>
                </a:cubicBezTo>
                <a:cubicBezTo>
                  <a:pt x="91" y="40"/>
                  <a:pt x="91" y="39"/>
                  <a:pt x="91" y="38"/>
                </a:cubicBezTo>
                <a:cubicBezTo>
                  <a:pt x="91" y="38"/>
                  <a:pt x="91" y="37"/>
                  <a:pt x="91" y="37"/>
                </a:cubicBezTo>
                <a:cubicBezTo>
                  <a:pt x="90" y="38"/>
                  <a:pt x="89" y="39"/>
                  <a:pt x="88" y="40"/>
                </a:cubicBezTo>
                <a:cubicBezTo>
                  <a:pt x="89" y="41"/>
                  <a:pt x="89" y="42"/>
                  <a:pt x="90" y="44"/>
                </a:cubicBezTo>
                <a:close/>
                <a:moveTo>
                  <a:pt x="113" y="220"/>
                </a:moveTo>
                <a:cubicBezTo>
                  <a:pt x="113" y="220"/>
                  <a:pt x="113" y="220"/>
                  <a:pt x="113" y="220"/>
                </a:cubicBezTo>
                <a:cubicBezTo>
                  <a:pt x="113" y="220"/>
                  <a:pt x="113" y="220"/>
                  <a:pt x="113" y="220"/>
                </a:cubicBezTo>
                <a:cubicBezTo>
                  <a:pt x="115" y="216"/>
                  <a:pt x="116" y="212"/>
                  <a:pt x="118" y="208"/>
                </a:cubicBezTo>
                <a:cubicBezTo>
                  <a:pt x="118" y="208"/>
                  <a:pt x="118" y="208"/>
                  <a:pt x="118" y="208"/>
                </a:cubicBezTo>
                <a:cubicBezTo>
                  <a:pt x="118" y="207"/>
                  <a:pt x="118" y="207"/>
                  <a:pt x="117" y="207"/>
                </a:cubicBezTo>
                <a:cubicBezTo>
                  <a:pt x="116" y="208"/>
                  <a:pt x="115" y="210"/>
                  <a:pt x="115" y="212"/>
                </a:cubicBezTo>
                <a:cubicBezTo>
                  <a:pt x="115" y="213"/>
                  <a:pt x="114" y="215"/>
                  <a:pt x="114" y="216"/>
                </a:cubicBezTo>
                <a:cubicBezTo>
                  <a:pt x="113" y="218"/>
                  <a:pt x="113" y="219"/>
                  <a:pt x="113" y="220"/>
                </a:cubicBezTo>
                <a:close/>
                <a:moveTo>
                  <a:pt x="116" y="143"/>
                </a:moveTo>
                <a:cubicBezTo>
                  <a:pt x="116" y="143"/>
                  <a:pt x="116" y="142"/>
                  <a:pt x="117" y="142"/>
                </a:cubicBezTo>
                <a:cubicBezTo>
                  <a:pt x="116" y="137"/>
                  <a:pt x="116" y="131"/>
                  <a:pt x="116" y="126"/>
                </a:cubicBezTo>
                <a:cubicBezTo>
                  <a:pt x="116" y="126"/>
                  <a:pt x="116" y="127"/>
                  <a:pt x="116" y="127"/>
                </a:cubicBezTo>
                <a:cubicBezTo>
                  <a:pt x="115" y="131"/>
                  <a:pt x="115" y="135"/>
                  <a:pt x="115" y="139"/>
                </a:cubicBezTo>
                <a:cubicBezTo>
                  <a:pt x="115" y="140"/>
                  <a:pt x="115" y="140"/>
                  <a:pt x="115" y="140"/>
                </a:cubicBezTo>
                <a:cubicBezTo>
                  <a:pt x="116" y="141"/>
                  <a:pt x="116" y="142"/>
                  <a:pt x="116" y="143"/>
                </a:cubicBezTo>
                <a:close/>
                <a:moveTo>
                  <a:pt x="143" y="70"/>
                </a:moveTo>
                <a:cubicBezTo>
                  <a:pt x="142" y="68"/>
                  <a:pt x="140" y="67"/>
                  <a:pt x="138" y="65"/>
                </a:cubicBezTo>
                <a:cubicBezTo>
                  <a:pt x="138" y="66"/>
                  <a:pt x="137" y="67"/>
                  <a:pt x="137" y="67"/>
                </a:cubicBezTo>
                <a:cubicBezTo>
                  <a:pt x="139" y="69"/>
                  <a:pt x="140" y="70"/>
                  <a:pt x="142" y="71"/>
                </a:cubicBezTo>
                <a:cubicBezTo>
                  <a:pt x="142" y="71"/>
                  <a:pt x="143" y="71"/>
                  <a:pt x="143" y="70"/>
                </a:cubicBezTo>
                <a:close/>
                <a:moveTo>
                  <a:pt x="165" y="98"/>
                </a:moveTo>
                <a:cubicBezTo>
                  <a:pt x="169" y="98"/>
                  <a:pt x="174" y="98"/>
                  <a:pt x="178" y="98"/>
                </a:cubicBezTo>
                <a:cubicBezTo>
                  <a:pt x="178" y="98"/>
                  <a:pt x="178" y="97"/>
                  <a:pt x="178" y="97"/>
                </a:cubicBezTo>
                <a:cubicBezTo>
                  <a:pt x="176" y="97"/>
                  <a:pt x="174" y="97"/>
                  <a:pt x="173" y="96"/>
                </a:cubicBezTo>
                <a:cubicBezTo>
                  <a:pt x="172" y="96"/>
                  <a:pt x="172" y="96"/>
                  <a:pt x="172" y="96"/>
                </a:cubicBezTo>
                <a:cubicBezTo>
                  <a:pt x="170" y="97"/>
                  <a:pt x="168" y="97"/>
                  <a:pt x="166" y="98"/>
                </a:cubicBezTo>
                <a:cubicBezTo>
                  <a:pt x="166" y="98"/>
                  <a:pt x="165" y="98"/>
                  <a:pt x="165" y="98"/>
                </a:cubicBezTo>
                <a:close/>
                <a:moveTo>
                  <a:pt x="105" y="181"/>
                </a:moveTo>
                <a:cubicBezTo>
                  <a:pt x="105" y="180"/>
                  <a:pt x="106" y="179"/>
                  <a:pt x="107" y="178"/>
                </a:cubicBezTo>
                <a:cubicBezTo>
                  <a:pt x="107" y="178"/>
                  <a:pt x="107" y="178"/>
                  <a:pt x="107" y="178"/>
                </a:cubicBezTo>
                <a:cubicBezTo>
                  <a:pt x="107" y="177"/>
                  <a:pt x="106" y="176"/>
                  <a:pt x="106" y="175"/>
                </a:cubicBezTo>
                <a:cubicBezTo>
                  <a:pt x="105" y="176"/>
                  <a:pt x="104" y="177"/>
                  <a:pt x="103" y="179"/>
                </a:cubicBezTo>
                <a:cubicBezTo>
                  <a:pt x="104" y="180"/>
                  <a:pt x="104" y="180"/>
                  <a:pt x="105" y="181"/>
                </a:cubicBezTo>
                <a:close/>
                <a:moveTo>
                  <a:pt x="78" y="207"/>
                </a:moveTo>
                <a:cubicBezTo>
                  <a:pt x="78" y="209"/>
                  <a:pt x="78" y="212"/>
                  <a:pt x="78" y="214"/>
                </a:cubicBezTo>
                <a:cubicBezTo>
                  <a:pt x="78" y="214"/>
                  <a:pt x="78" y="215"/>
                  <a:pt x="79" y="215"/>
                </a:cubicBezTo>
                <a:cubicBezTo>
                  <a:pt x="79" y="215"/>
                  <a:pt x="80" y="214"/>
                  <a:pt x="80" y="213"/>
                </a:cubicBezTo>
                <a:cubicBezTo>
                  <a:pt x="80" y="213"/>
                  <a:pt x="80" y="213"/>
                  <a:pt x="80" y="213"/>
                </a:cubicBezTo>
                <a:cubicBezTo>
                  <a:pt x="80" y="211"/>
                  <a:pt x="80" y="209"/>
                  <a:pt x="78" y="207"/>
                </a:cubicBezTo>
                <a:close/>
                <a:moveTo>
                  <a:pt x="167" y="87"/>
                </a:moveTo>
                <a:cubicBezTo>
                  <a:pt x="167" y="85"/>
                  <a:pt x="167" y="84"/>
                  <a:pt x="167" y="83"/>
                </a:cubicBezTo>
                <a:cubicBezTo>
                  <a:pt x="166" y="83"/>
                  <a:pt x="166" y="83"/>
                  <a:pt x="165" y="83"/>
                </a:cubicBezTo>
                <a:cubicBezTo>
                  <a:pt x="164" y="83"/>
                  <a:pt x="163" y="84"/>
                  <a:pt x="163" y="84"/>
                </a:cubicBezTo>
                <a:cubicBezTo>
                  <a:pt x="162" y="85"/>
                  <a:pt x="162" y="85"/>
                  <a:pt x="161" y="85"/>
                </a:cubicBezTo>
                <a:cubicBezTo>
                  <a:pt x="161" y="85"/>
                  <a:pt x="161" y="85"/>
                  <a:pt x="161" y="85"/>
                </a:cubicBezTo>
                <a:cubicBezTo>
                  <a:pt x="163" y="86"/>
                  <a:pt x="165" y="86"/>
                  <a:pt x="167" y="87"/>
                </a:cubicBezTo>
                <a:close/>
                <a:moveTo>
                  <a:pt x="106" y="210"/>
                </a:moveTo>
                <a:cubicBezTo>
                  <a:pt x="108" y="207"/>
                  <a:pt x="109" y="205"/>
                  <a:pt x="110" y="202"/>
                </a:cubicBezTo>
                <a:cubicBezTo>
                  <a:pt x="108" y="203"/>
                  <a:pt x="107" y="204"/>
                  <a:pt x="106" y="206"/>
                </a:cubicBezTo>
                <a:cubicBezTo>
                  <a:pt x="105" y="206"/>
                  <a:pt x="105" y="206"/>
                  <a:pt x="105" y="207"/>
                </a:cubicBezTo>
                <a:cubicBezTo>
                  <a:pt x="105" y="208"/>
                  <a:pt x="106" y="209"/>
                  <a:pt x="106" y="210"/>
                </a:cubicBezTo>
                <a:close/>
                <a:moveTo>
                  <a:pt x="95" y="18"/>
                </a:moveTo>
                <a:cubicBezTo>
                  <a:pt x="97" y="20"/>
                  <a:pt x="98" y="21"/>
                  <a:pt x="100" y="23"/>
                </a:cubicBezTo>
                <a:cubicBezTo>
                  <a:pt x="100" y="23"/>
                  <a:pt x="100" y="23"/>
                  <a:pt x="100" y="23"/>
                </a:cubicBezTo>
                <a:cubicBezTo>
                  <a:pt x="100" y="23"/>
                  <a:pt x="100" y="23"/>
                  <a:pt x="100" y="23"/>
                </a:cubicBezTo>
                <a:cubicBezTo>
                  <a:pt x="100" y="22"/>
                  <a:pt x="99" y="21"/>
                  <a:pt x="100" y="20"/>
                </a:cubicBezTo>
                <a:cubicBezTo>
                  <a:pt x="99" y="19"/>
                  <a:pt x="98" y="18"/>
                  <a:pt x="96" y="16"/>
                </a:cubicBezTo>
                <a:cubicBezTo>
                  <a:pt x="96" y="17"/>
                  <a:pt x="96" y="18"/>
                  <a:pt x="95" y="18"/>
                </a:cubicBezTo>
                <a:close/>
                <a:moveTo>
                  <a:pt x="155" y="76"/>
                </a:moveTo>
                <a:cubicBezTo>
                  <a:pt x="153" y="77"/>
                  <a:pt x="149" y="81"/>
                  <a:pt x="148" y="82"/>
                </a:cubicBezTo>
                <a:cubicBezTo>
                  <a:pt x="149" y="82"/>
                  <a:pt x="150" y="82"/>
                  <a:pt x="150" y="82"/>
                </a:cubicBezTo>
                <a:cubicBezTo>
                  <a:pt x="151" y="82"/>
                  <a:pt x="151" y="82"/>
                  <a:pt x="152" y="81"/>
                </a:cubicBezTo>
                <a:cubicBezTo>
                  <a:pt x="153" y="80"/>
                  <a:pt x="154" y="78"/>
                  <a:pt x="155" y="77"/>
                </a:cubicBezTo>
                <a:cubicBezTo>
                  <a:pt x="155" y="77"/>
                  <a:pt x="155" y="76"/>
                  <a:pt x="155" y="76"/>
                </a:cubicBezTo>
                <a:close/>
                <a:moveTo>
                  <a:pt x="126" y="116"/>
                </a:moveTo>
                <a:cubicBezTo>
                  <a:pt x="126" y="116"/>
                  <a:pt x="126" y="116"/>
                  <a:pt x="126" y="116"/>
                </a:cubicBezTo>
                <a:cubicBezTo>
                  <a:pt x="125" y="118"/>
                  <a:pt x="125" y="119"/>
                  <a:pt x="124" y="121"/>
                </a:cubicBezTo>
                <a:cubicBezTo>
                  <a:pt x="124" y="121"/>
                  <a:pt x="124" y="122"/>
                  <a:pt x="124" y="122"/>
                </a:cubicBezTo>
                <a:cubicBezTo>
                  <a:pt x="125" y="123"/>
                  <a:pt x="125" y="124"/>
                  <a:pt x="126" y="126"/>
                </a:cubicBezTo>
                <a:cubicBezTo>
                  <a:pt x="126" y="126"/>
                  <a:pt x="126" y="126"/>
                  <a:pt x="126" y="126"/>
                </a:cubicBezTo>
                <a:cubicBezTo>
                  <a:pt x="126" y="126"/>
                  <a:pt x="126" y="126"/>
                  <a:pt x="126" y="126"/>
                </a:cubicBezTo>
                <a:cubicBezTo>
                  <a:pt x="126" y="123"/>
                  <a:pt x="126" y="119"/>
                  <a:pt x="126" y="116"/>
                </a:cubicBezTo>
                <a:close/>
                <a:moveTo>
                  <a:pt x="91" y="176"/>
                </a:moveTo>
                <a:cubicBezTo>
                  <a:pt x="90" y="177"/>
                  <a:pt x="89" y="178"/>
                  <a:pt x="89" y="179"/>
                </a:cubicBezTo>
                <a:cubicBezTo>
                  <a:pt x="89" y="180"/>
                  <a:pt x="89" y="180"/>
                  <a:pt x="89" y="180"/>
                </a:cubicBezTo>
                <a:cubicBezTo>
                  <a:pt x="89" y="181"/>
                  <a:pt x="89" y="181"/>
                  <a:pt x="89" y="182"/>
                </a:cubicBezTo>
                <a:cubicBezTo>
                  <a:pt x="90" y="181"/>
                  <a:pt x="91" y="181"/>
                  <a:pt x="93" y="180"/>
                </a:cubicBezTo>
                <a:cubicBezTo>
                  <a:pt x="92" y="179"/>
                  <a:pt x="92" y="178"/>
                  <a:pt x="91" y="176"/>
                </a:cubicBezTo>
                <a:close/>
                <a:moveTo>
                  <a:pt x="144" y="62"/>
                </a:moveTo>
                <a:cubicBezTo>
                  <a:pt x="144" y="62"/>
                  <a:pt x="144" y="62"/>
                  <a:pt x="144" y="62"/>
                </a:cubicBezTo>
                <a:cubicBezTo>
                  <a:pt x="140" y="58"/>
                  <a:pt x="137" y="55"/>
                  <a:pt x="133" y="51"/>
                </a:cubicBezTo>
                <a:cubicBezTo>
                  <a:pt x="132" y="51"/>
                  <a:pt x="132" y="52"/>
                  <a:pt x="132" y="52"/>
                </a:cubicBezTo>
                <a:cubicBezTo>
                  <a:pt x="134" y="54"/>
                  <a:pt x="136" y="56"/>
                  <a:pt x="138" y="57"/>
                </a:cubicBezTo>
                <a:cubicBezTo>
                  <a:pt x="139" y="58"/>
                  <a:pt x="139" y="58"/>
                  <a:pt x="140" y="59"/>
                </a:cubicBezTo>
                <a:cubicBezTo>
                  <a:pt x="140" y="59"/>
                  <a:pt x="141" y="59"/>
                  <a:pt x="141" y="59"/>
                </a:cubicBezTo>
                <a:cubicBezTo>
                  <a:pt x="141" y="61"/>
                  <a:pt x="143" y="61"/>
                  <a:pt x="144" y="62"/>
                </a:cubicBezTo>
                <a:close/>
                <a:moveTo>
                  <a:pt x="86" y="221"/>
                </a:moveTo>
                <a:cubicBezTo>
                  <a:pt x="86" y="220"/>
                  <a:pt x="86" y="219"/>
                  <a:pt x="86" y="219"/>
                </a:cubicBezTo>
                <a:cubicBezTo>
                  <a:pt x="86" y="219"/>
                  <a:pt x="86" y="218"/>
                  <a:pt x="86" y="218"/>
                </a:cubicBezTo>
                <a:cubicBezTo>
                  <a:pt x="85" y="216"/>
                  <a:pt x="84" y="215"/>
                  <a:pt x="83" y="214"/>
                </a:cubicBezTo>
                <a:cubicBezTo>
                  <a:pt x="83" y="214"/>
                  <a:pt x="83" y="214"/>
                  <a:pt x="83" y="214"/>
                </a:cubicBezTo>
                <a:cubicBezTo>
                  <a:pt x="83" y="216"/>
                  <a:pt x="84" y="218"/>
                  <a:pt x="84" y="221"/>
                </a:cubicBezTo>
                <a:cubicBezTo>
                  <a:pt x="85" y="221"/>
                  <a:pt x="85" y="221"/>
                  <a:pt x="86" y="221"/>
                </a:cubicBezTo>
                <a:close/>
                <a:moveTo>
                  <a:pt x="113" y="105"/>
                </a:moveTo>
                <a:cubicBezTo>
                  <a:pt x="113" y="105"/>
                  <a:pt x="113" y="105"/>
                  <a:pt x="113" y="105"/>
                </a:cubicBezTo>
                <a:cubicBezTo>
                  <a:pt x="112" y="108"/>
                  <a:pt x="111" y="110"/>
                  <a:pt x="110" y="113"/>
                </a:cubicBezTo>
                <a:cubicBezTo>
                  <a:pt x="111" y="113"/>
                  <a:pt x="112" y="113"/>
                  <a:pt x="113" y="112"/>
                </a:cubicBezTo>
                <a:cubicBezTo>
                  <a:pt x="113" y="110"/>
                  <a:pt x="113" y="107"/>
                  <a:pt x="113" y="105"/>
                </a:cubicBezTo>
                <a:close/>
                <a:moveTo>
                  <a:pt x="118" y="194"/>
                </a:moveTo>
                <a:cubicBezTo>
                  <a:pt x="118" y="194"/>
                  <a:pt x="118" y="194"/>
                  <a:pt x="118" y="194"/>
                </a:cubicBezTo>
                <a:cubicBezTo>
                  <a:pt x="118" y="195"/>
                  <a:pt x="117" y="195"/>
                  <a:pt x="117" y="196"/>
                </a:cubicBezTo>
                <a:cubicBezTo>
                  <a:pt x="116" y="196"/>
                  <a:pt x="115" y="197"/>
                  <a:pt x="116" y="198"/>
                </a:cubicBezTo>
                <a:cubicBezTo>
                  <a:pt x="116" y="199"/>
                  <a:pt x="115" y="199"/>
                  <a:pt x="114" y="199"/>
                </a:cubicBezTo>
                <a:cubicBezTo>
                  <a:pt x="114" y="199"/>
                  <a:pt x="114" y="199"/>
                  <a:pt x="113" y="199"/>
                </a:cubicBezTo>
                <a:cubicBezTo>
                  <a:pt x="113" y="200"/>
                  <a:pt x="113" y="200"/>
                  <a:pt x="113" y="201"/>
                </a:cubicBezTo>
                <a:cubicBezTo>
                  <a:pt x="114" y="201"/>
                  <a:pt x="114" y="202"/>
                  <a:pt x="115" y="202"/>
                </a:cubicBezTo>
                <a:cubicBezTo>
                  <a:pt x="116" y="199"/>
                  <a:pt x="117" y="197"/>
                  <a:pt x="118" y="194"/>
                </a:cubicBezTo>
                <a:close/>
                <a:moveTo>
                  <a:pt x="83" y="70"/>
                </a:moveTo>
                <a:cubicBezTo>
                  <a:pt x="83" y="69"/>
                  <a:pt x="83" y="69"/>
                  <a:pt x="83" y="68"/>
                </a:cubicBezTo>
                <a:cubicBezTo>
                  <a:pt x="82" y="68"/>
                  <a:pt x="82" y="68"/>
                  <a:pt x="82" y="68"/>
                </a:cubicBezTo>
                <a:cubicBezTo>
                  <a:pt x="80" y="69"/>
                  <a:pt x="80" y="69"/>
                  <a:pt x="80" y="71"/>
                </a:cubicBezTo>
                <a:cubicBezTo>
                  <a:pt x="80" y="72"/>
                  <a:pt x="79" y="73"/>
                  <a:pt x="79" y="74"/>
                </a:cubicBezTo>
                <a:cubicBezTo>
                  <a:pt x="79" y="74"/>
                  <a:pt x="79" y="74"/>
                  <a:pt x="80" y="74"/>
                </a:cubicBezTo>
                <a:cubicBezTo>
                  <a:pt x="81" y="73"/>
                  <a:pt x="82" y="71"/>
                  <a:pt x="83" y="70"/>
                </a:cubicBezTo>
                <a:close/>
                <a:moveTo>
                  <a:pt x="149" y="85"/>
                </a:moveTo>
                <a:cubicBezTo>
                  <a:pt x="147" y="85"/>
                  <a:pt x="146" y="85"/>
                  <a:pt x="145" y="85"/>
                </a:cubicBezTo>
                <a:cubicBezTo>
                  <a:pt x="144" y="85"/>
                  <a:pt x="144" y="85"/>
                  <a:pt x="144" y="86"/>
                </a:cubicBezTo>
                <a:cubicBezTo>
                  <a:pt x="144" y="87"/>
                  <a:pt x="144" y="87"/>
                  <a:pt x="144" y="88"/>
                </a:cubicBezTo>
                <a:cubicBezTo>
                  <a:pt x="145" y="88"/>
                  <a:pt x="146" y="88"/>
                  <a:pt x="147" y="88"/>
                </a:cubicBezTo>
                <a:cubicBezTo>
                  <a:pt x="147" y="88"/>
                  <a:pt x="147" y="88"/>
                  <a:pt x="148" y="87"/>
                </a:cubicBezTo>
                <a:cubicBezTo>
                  <a:pt x="148" y="87"/>
                  <a:pt x="148" y="86"/>
                  <a:pt x="149" y="85"/>
                </a:cubicBezTo>
                <a:close/>
                <a:moveTo>
                  <a:pt x="122" y="222"/>
                </a:moveTo>
                <a:cubicBezTo>
                  <a:pt x="122" y="222"/>
                  <a:pt x="122" y="222"/>
                  <a:pt x="121" y="222"/>
                </a:cubicBezTo>
                <a:cubicBezTo>
                  <a:pt x="120" y="223"/>
                  <a:pt x="119" y="223"/>
                  <a:pt x="118" y="225"/>
                </a:cubicBezTo>
                <a:cubicBezTo>
                  <a:pt x="118" y="225"/>
                  <a:pt x="118" y="225"/>
                  <a:pt x="118" y="225"/>
                </a:cubicBezTo>
                <a:cubicBezTo>
                  <a:pt x="118" y="226"/>
                  <a:pt x="118" y="227"/>
                  <a:pt x="118" y="228"/>
                </a:cubicBezTo>
                <a:cubicBezTo>
                  <a:pt x="118" y="228"/>
                  <a:pt x="118" y="229"/>
                  <a:pt x="118" y="229"/>
                </a:cubicBezTo>
                <a:cubicBezTo>
                  <a:pt x="119" y="229"/>
                  <a:pt x="119" y="229"/>
                  <a:pt x="119" y="229"/>
                </a:cubicBezTo>
                <a:cubicBezTo>
                  <a:pt x="120" y="227"/>
                  <a:pt x="121" y="224"/>
                  <a:pt x="122" y="222"/>
                </a:cubicBezTo>
                <a:close/>
                <a:moveTo>
                  <a:pt x="97" y="49"/>
                </a:moveTo>
                <a:cubicBezTo>
                  <a:pt x="97" y="51"/>
                  <a:pt x="97" y="53"/>
                  <a:pt x="97" y="55"/>
                </a:cubicBezTo>
                <a:cubicBezTo>
                  <a:pt x="97" y="55"/>
                  <a:pt x="97" y="56"/>
                  <a:pt x="97" y="56"/>
                </a:cubicBezTo>
                <a:cubicBezTo>
                  <a:pt x="97" y="56"/>
                  <a:pt x="98" y="56"/>
                  <a:pt x="98" y="56"/>
                </a:cubicBezTo>
                <a:cubicBezTo>
                  <a:pt x="99" y="55"/>
                  <a:pt x="100" y="54"/>
                  <a:pt x="99" y="52"/>
                </a:cubicBezTo>
                <a:cubicBezTo>
                  <a:pt x="99" y="51"/>
                  <a:pt x="99" y="51"/>
                  <a:pt x="98" y="50"/>
                </a:cubicBezTo>
                <a:cubicBezTo>
                  <a:pt x="98" y="49"/>
                  <a:pt x="98" y="49"/>
                  <a:pt x="97" y="49"/>
                </a:cubicBezTo>
                <a:close/>
                <a:moveTo>
                  <a:pt x="101" y="202"/>
                </a:moveTo>
                <a:cubicBezTo>
                  <a:pt x="100" y="203"/>
                  <a:pt x="99" y="204"/>
                  <a:pt x="98" y="205"/>
                </a:cubicBezTo>
                <a:cubicBezTo>
                  <a:pt x="99" y="206"/>
                  <a:pt x="99" y="207"/>
                  <a:pt x="100" y="207"/>
                </a:cubicBezTo>
                <a:cubicBezTo>
                  <a:pt x="100" y="207"/>
                  <a:pt x="101" y="206"/>
                  <a:pt x="102" y="206"/>
                </a:cubicBezTo>
                <a:cubicBezTo>
                  <a:pt x="102" y="204"/>
                  <a:pt x="101" y="203"/>
                  <a:pt x="101" y="202"/>
                </a:cubicBezTo>
                <a:close/>
                <a:moveTo>
                  <a:pt x="70" y="109"/>
                </a:moveTo>
                <a:cubicBezTo>
                  <a:pt x="71" y="109"/>
                  <a:pt x="71" y="108"/>
                  <a:pt x="71" y="107"/>
                </a:cubicBezTo>
                <a:cubicBezTo>
                  <a:pt x="72" y="105"/>
                  <a:pt x="72" y="102"/>
                  <a:pt x="73" y="100"/>
                </a:cubicBezTo>
                <a:cubicBezTo>
                  <a:pt x="73" y="100"/>
                  <a:pt x="72" y="100"/>
                  <a:pt x="72" y="100"/>
                </a:cubicBezTo>
                <a:cubicBezTo>
                  <a:pt x="72" y="100"/>
                  <a:pt x="71" y="101"/>
                  <a:pt x="71" y="101"/>
                </a:cubicBezTo>
                <a:cubicBezTo>
                  <a:pt x="71" y="103"/>
                  <a:pt x="70" y="105"/>
                  <a:pt x="70" y="107"/>
                </a:cubicBezTo>
                <a:cubicBezTo>
                  <a:pt x="70" y="108"/>
                  <a:pt x="70" y="108"/>
                  <a:pt x="70" y="109"/>
                </a:cubicBezTo>
                <a:close/>
                <a:moveTo>
                  <a:pt x="97" y="109"/>
                </a:moveTo>
                <a:cubicBezTo>
                  <a:pt x="99" y="109"/>
                  <a:pt x="100" y="110"/>
                  <a:pt x="100" y="111"/>
                </a:cubicBezTo>
                <a:cubicBezTo>
                  <a:pt x="100" y="109"/>
                  <a:pt x="101" y="107"/>
                  <a:pt x="100" y="105"/>
                </a:cubicBezTo>
                <a:cubicBezTo>
                  <a:pt x="99" y="105"/>
                  <a:pt x="99" y="105"/>
                  <a:pt x="99" y="106"/>
                </a:cubicBezTo>
                <a:cubicBezTo>
                  <a:pt x="98" y="106"/>
                  <a:pt x="98" y="106"/>
                  <a:pt x="98" y="106"/>
                </a:cubicBezTo>
                <a:cubicBezTo>
                  <a:pt x="98" y="107"/>
                  <a:pt x="98" y="108"/>
                  <a:pt x="97" y="109"/>
                </a:cubicBezTo>
                <a:close/>
                <a:moveTo>
                  <a:pt x="128" y="80"/>
                </a:moveTo>
                <a:cubicBezTo>
                  <a:pt x="129" y="80"/>
                  <a:pt x="130" y="80"/>
                  <a:pt x="131" y="80"/>
                </a:cubicBezTo>
                <a:cubicBezTo>
                  <a:pt x="131" y="80"/>
                  <a:pt x="131" y="80"/>
                  <a:pt x="132" y="80"/>
                </a:cubicBezTo>
                <a:cubicBezTo>
                  <a:pt x="132" y="80"/>
                  <a:pt x="133" y="79"/>
                  <a:pt x="134" y="78"/>
                </a:cubicBezTo>
                <a:cubicBezTo>
                  <a:pt x="133" y="78"/>
                  <a:pt x="132" y="77"/>
                  <a:pt x="130" y="77"/>
                </a:cubicBezTo>
                <a:cubicBezTo>
                  <a:pt x="130" y="78"/>
                  <a:pt x="129" y="79"/>
                  <a:pt x="128" y="80"/>
                </a:cubicBezTo>
                <a:close/>
                <a:moveTo>
                  <a:pt x="58" y="78"/>
                </a:moveTo>
                <a:cubicBezTo>
                  <a:pt x="58" y="79"/>
                  <a:pt x="58" y="79"/>
                  <a:pt x="59" y="79"/>
                </a:cubicBezTo>
                <a:cubicBezTo>
                  <a:pt x="60" y="80"/>
                  <a:pt x="61" y="82"/>
                  <a:pt x="59" y="83"/>
                </a:cubicBezTo>
                <a:cubicBezTo>
                  <a:pt x="59" y="83"/>
                  <a:pt x="59" y="83"/>
                  <a:pt x="59" y="83"/>
                </a:cubicBezTo>
                <a:cubicBezTo>
                  <a:pt x="59" y="84"/>
                  <a:pt x="59" y="84"/>
                  <a:pt x="59" y="84"/>
                </a:cubicBezTo>
                <a:cubicBezTo>
                  <a:pt x="60" y="84"/>
                  <a:pt x="60" y="84"/>
                  <a:pt x="60" y="84"/>
                </a:cubicBezTo>
                <a:cubicBezTo>
                  <a:pt x="60" y="83"/>
                  <a:pt x="61" y="83"/>
                  <a:pt x="61" y="82"/>
                </a:cubicBezTo>
                <a:cubicBezTo>
                  <a:pt x="62" y="81"/>
                  <a:pt x="62" y="80"/>
                  <a:pt x="62" y="78"/>
                </a:cubicBezTo>
                <a:cubicBezTo>
                  <a:pt x="60" y="78"/>
                  <a:pt x="59" y="78"/>
                  <a:pt x="58" y="78"/>
                </a:cubicBezTo>
                <a:close/>
                <a:moveTo>
                  <a:pt x="140" y="62"/>
                </a:moveTo>
                <a:cubicBezTo>
                  <a:pt x="139" y="63"/>
                  <a:pt x="140" y="63"/>
                  <a:pt x="140" y="64"/>
                </a:cubicBezTo>
                <a:cubicBezTo>
                  <a:pt x="141" y="65"/>
                  <a:pt x="143" y="66"/>
                  <a:pt x="144" y="68"/>
                </a:cubicBezTo>
                <a:cubicBezTo>
                  <a:pt x="144" y="68"/>
                  <a:pt x="145" y="68"/>
                  <a:pt x="145" y="69"/>
                </a:cubicBezTo>
                <a:cubicBezTo>
                  <a:pt x="146" y="68"/>
                  <a:pt x="146" y="68"/>
                  <a:pt x="146" y="68"/>
                </a:cubicBezTo>
                <a:cubicBezTo>
                  <a:pt x="144" y="66"/>
                  <a:pt x="142" y="64"/>
                  <a:pt x="140" y="62"/>
                </a:cubicBezTo>
                <a:close/>
                <a:moveTo>
                  <a:pt x="116" y="77"/>
                </a:moveTo>
                <a:cubicBezTo>
                  <a:pt x="117" y="77"/>
                  <a:pt x="118" y="77"/>
                  <a:pt x="119" y="78"/>
                </a:cubicBezTo>
                <a:cubicBezTo>
                  <a:pt x="120" y="76"/>
                  <a:pt x="121" y="75"/>
                  <a:pt x="122" y="75"/>
                </a:cubicBezTo>
                <a:cubicBezTo>
                  <a:pt x="121" y="74"/>
                  <a:pt x="120" y="74"/>
                  <a:pt x="120" y="74"/>
                </a:cubicBezTo>
                <a:cubicBezTo>
                  <a:pt x="118" y="74"/>
                  <a:pt x="118" y="74"/>
                  <a:pt x="117" y="76"/>
                </a:cubicBezTo>
                <a:cubicBezTo>
                  <a:pt x="117" y="76"/>
                  <a:pt x="117" y="76"/>
                  <a:pt x="116" y="77"/>
                </a:cubicBezTo>
                <a:close/>
                <a:moveTo>
                  <a:pt x="73" y="24"/>
                </a:moveTo>
                <a:cubicBezTo>
                  <a:pt x="78" y="20"/>
                  <a:pt x="82" y="16"/>
                  <a:pt x="85" y="12"/>
                </a:cubicBezTo>
                <a:cubicBezTo>
                  <a:pt x="81" y="15"/>
                  <a:pt x="77" y="20"/>
                  <a:pt x="73" y="24"/>
                </a:cubicBezTo>
                <a:close/>
                <a:moveTo>
                  <a:pt x="93" y="214"/>
                </a:moveTo>
                <a:cubicBezTo>
                  <a:pt x="94" y="216"/>
                  <a:pt x="95" y="217"/>
                  <a:pt x="95" y="219"/>
                </a:cubicBezTo>
                <a:cubicBezTo>
                  <a:pt x="96" y="219"/>
                  <a:pt x="96" y="219"/>
                  <a:pt x="96" y="218"/>
                </a:cubicBezTo>
                <a:cubicBezTo>
                  <a:pt x="96" y="216"/>
                  <a:pt x="96" y="215"/>
                  <a:pt x="96" y="213"/>
                </a:cubicBezTo>
                <a:cubicBezTo>
                  <a:pt x="95" y="213"/>
                  <a:pt x="94" y="213"/>
                  <a:pt x="93" y="214"/>
                </a:cubicBezTo>
                <a:close/>
                <a:moveTo>
                  <a:pt x="97" y="89"/>
                </a:moveTo>
                <a:cubicBezTo>
                  <a:pt x="98" y="89"/>
                  <a:pt x="98" y="89"/>
                  <a:pt x="99" y="89"/>
                </a:cubicBezTo>
                <a:cubicBezTo>
                  <a:pt x="99" y="89"/>
                  <a:pt x="100" y="88"/>
                  <a:pt x="100" y="88"/>
                </a:cubicBezTo>
                <a:cubicBezTo>
                  <a:pt x="100" y="85"/>
                  <a:pt x="100" y="83"/>
                  <a:pt x="99" y="81"/>
                </a:cubicBezTo>
                <a:cubicBezTo>
                  <a:pt x="99" y="81"/>
                  <a:pt x="99" y="81"/>
                  <a:pt x="99" y="81"/>
                </a:cubicBezTo>
                <a:cubicBezTo>
                  <a:pt x="99" y="83"/>
                  <a:pt x="98" y="86"/>
                  <a:pt x="97" y="89"/>
                </a:cubicBezTo>
                <a:close/>
                <a:moveTo>
                  <a:pt x="23" y="82"/>
                </a:moveTo>
                <a:cubicBezTo>
                  <a:pt x="21" y="84"/>
                  <a:pt x="17" y="90"/>
                  <a:pt x="17" y="91"/>
                </a:cubicBezTo>
                <a:cubicBezTo>
                  <a:pt x="17" y="91"/>
                  <a:pt x="17" y="91"/>
                  <a:pt x="17" y="91"/>
                </a:cubicBezTo>
                <a:cubicBezTo>
                  <a:pt x="19" y="89"/>
                  <a:pt x="20" y="88"/>
                  <a:pt x="21" y="86"/>
                </a:cubicBezTo>
                <a:cubicBezTo>
                  <a:pt x="21" y="86"/>
                  <a:pt x="22" y="86"/>
                  <a:pt x="22" y="85"/>
                </a:cubicBezTo>
                <a:cubicBezTo>
                  <a:pt x="22" y="85"/>
                  <a:pt x="22" y="84"/>
                  <a:pt x="22" y="83"/>
                </a:cubicBezTo>
                <a:cubicBezTo>
                  <a:pt x="23" y="83"/>
                  <a:pt x="23" y="82"/>
                  <a:pt x="23" y="82"/>
                </a:cubicBezTo>
                <a:close/>
                <a:moveTo>
                  <a:pt x="75" y="229"/>
                </a:moveTo>
                <a:cubicBezTo>
                  <a:pt x="74" y="228"/>
                  <a:pt x="74" y="227"/>
                  <a:pt x="73" y="226"/>
                </a:cubicBezTo>
                <a:cubicBezTo>
                  <a:pt x="73" y="226"/>
                  <a:pt x="73" y="226"/>
                  <a:pt x="72" y="226"/>
                </a:cubicBezTo>
                <a:cubicBezTo>
                  <a:pt x="71" y="227"/>
                  <a:pt x="70" y="228"/>
                  <a:pt x="70" y="228"/>
                </a:cubicBezTo>
                <a:cubicBezTo>
                  <a:pt x="69" y="229"/>
                  <a:pt x="69" y="229"/>
                  <a:pt x="69" y="229"/>
                </a:cubicBezTo>
                <a:cubicBezTo>
                  <a:pt x="71" y="229"/>
                  <a:pt x="73" y="229"/>
                  <a:pt x="75" y="229"/>
                </a:cubicBezTo>
                <a:close/>
                <a:moveTo>
                  <a:pt x="74" y="121"/>
                </a:moveTo>
                <a:cubicBezTo>
                  <a:pt x="73" y="122"/>
                  <a:pt x="73" y="122"/>
                  <a:pt x="73" y="122"/>
                </a:cubicBezTo>
                <a:cubicBezTo>
                  <a:pt x="72" y="124"/>
                  <a:pt x="72" y="126"/>
                  <a:pt x="72" y="127"/>
                </a:cubicBezTo>
                <a:cubicBezTo>
                  <a:pt x="73" y="127"/>
                  <a:pt x="74" y="127"/>
                  <a:pt x="75" y="127"/>
                </a:cubicBezTo>
                <a:cubicBezTo>
                  <a:pt x="74" y="125"/>
                  <a:pt x="74" y="123"/>
                  <a:pt x="74" y="121"/>
                </a:cubicBezTo>
                <a:close/>
                <a:moveTo>
                  <a:pt x="97" y="67"/>
                </a:moveTo>
                <a:cubicBezTo>
                  <a:pt x="96" y="67"/>
                  <a:pt x="95" y="67"/>
                  <a:pt x="94" y="68"/>
                </a:cubicBezTo>
                <a:cubicBezTo>
                  <a:pt x="94" y="69"/>
                  <a:pt x="94" y="69"/>
                  <a:pt x="95" y="70"/>
                </a:cubicBezTo>
                <a:cubicBezTo>
                  <a:pt x="95" y="71"/>
                  <a:pt x="95" y="72"/>
                  <a:pt x="95" y="73"/>
                </a:cubicBezTo>
                <a:cubicBezTo>
                  <a:pt x="96" y="73"/>
                  <a:pt x="97" y="69"/>
                  <a:pt x="97" y="67"/>
                </a:cubicBezTo>
                <a:close/>
                <a:moveTo>
                  <a:pt x="108" y="198"/>
                </a:moveTo>
                <a:cubicBezTo>
                  <a:pt x="108" y="198"/>
                  <a:pt x="109" y="199"/>
                  <a:pt x="109" y="199"/>
                </a:cubicBezTo>
                <a:cubicBezTo>
                  <a:pt x="109" y="199"/>
                  <a:pt x="110" y="199"/>
                  <a:pt x="110" y="199"/>
                </a:cubicBezTo>
                <a:cubicBezTo>
                  <a:pt x="110" y="198"/>
                  <a:pt x="111" y="198"/>
                  <a:pt x="112" y="197"/>
                </a:cubicBezTo>
                <a:cubicBezTo>
                  <a:pt x="111" y="197"/>
                  <a:pt x="111" y="196"/>
                  <a:pt x="111" y="196"/>
                </a:cubicBezTo>
                <a:cubicBezTo>
                  <a:pt x="111" y="196"/>
                  <a:pt x="111" y="195"/>
                  <a:pt x="110" y="195"/>
                </a:cubicBezTo>
                <a:cubicBezTo>
                  <a:pt x="108" y="196"/>
                  <a:pt x="108" y="196"/>
                  <a:pt x="108" y="198"/>
                </a:cubicBezTo>
                <a:close/>
                <a:moveTo>
                  <a:pt x="88" y="191"/>
                </a:moveTo>
                <a:cubicBezTo>
                  <a:pt x="89" y="190"/>
                  <a:pt x="89" y="189"/>
                  <a:pt x="89" y="189"/>
                </a:cubicBezTo>
                <a:cubicBezTo>
                  <a:pt x="89" y="188"/>
                  <a:pt x="88" y="187"/>
                  <a:pt x="88" y="186"/>
                </a:cubicBezTo>
                <a:cubicBezTo>
                  <a:pt x="88" y="186"/>
                  <a:pt x="88" y="186"/>
                  <a:pt x="88" y="186"/>
                </a:cubicBezTo>
                <a:cubicBezTo>
                  <a:pt x="87" y="186"/>
                  <a:pt x="86" y="186"/>
                  <a:pt x="85" y="187"/>
                </a:cubicBezTo>
                <a:cubicBezTo>
                  <a:pt x="86" y="188"/>
                  <a:pt x="87" y="190"/>
                  <a:pt x="88" y="191"/>
                </a:cubicBezTo>
                <a:close/>
                <a:moveTo>
                  <a:pt x="128" y="232"/>
                </a:moveTo>
                <a:cubicBezTo>
                  <a:pt x="129" y="233"/>
                  <a:pt x="129" y="233"/>
                  <a:pt x="129" y="234"/>
                </a:cubicBezTo>
                <a:cubicBezTo>
                  <a:pt x="130" y="236"/>
                  <a:pt x="130" y="236"/>
                  <a:pt x="132" y="235"/>
                </a:cubicBezTo>
                <a:cubicBezTo>
                  <a:pt x="132" y="235"/>
                  <a:pt x="132" y="235"/>
                  <a:pt x="132" y="235"/>
                </a:cubicBezTo>
                <a:cubicBezTo>
                  <a:pt x="132" y="234"/>
                  <a:pt x="132" y="234"/>
                  <a:pt x="132" y="233"/>
                </a:cubicBezTo>
                <a:cubicBezTo>
                  <a:pt x="132" y="233"/>
                  <a:pt x="132" y="232"/>
                  <a:pt x="131" y="232"/>
                </a:cubicBezTo>
                <a:cubicBezTo>
                  <a:pt x="130" y="232"/>
                  <a:pt x="129" y="232"/>
                  <a:pt x="128" y="232"/>
                </a:cubicBezTo>
                <a:close/>
                <a:moveTo>
                  <a:pt x="78" y="98"/>
                </a:moveTo>
                <a:cubicBezTo>
                  <a:pt x="80" y="97"/>
                  <a:pt x="80" y="95"/>
                  <a:pt x="81" y="93"/>
                </a:cubicBezTo>
                <a:cubicBezTo>
                  <a:pt x="81" y="93"/>
                  <a:pt x="81" y="93"/>
                  <a:pt x="81" y="93"/>
                </a:cubicBezTo>
                <a:cubicBezTo>
                  <a:pt x="81" y="92"/>
                  <a:pt x="81" y="91"/>
                  <a:pt x="81" y="90"/>
                </a:cubicBezTo>
                <a:cubicBezTo>
                  <a:pt x="80" y="91"/>
                  <a:pt x="80" y="92"/>
                  <a:pt x="80" y="92"/>
                </a:cubicBezTo>
                <a:cubicBezTo>
                  <a:pt x="79" y="94"/>
                  <a:pt x="78" y="96"/>
                  <a:pt x="78" y="98"/>
                </a:cubicBezTo>
                <a:close/>
                <a:moveTo>
                  <a:pt x="67" y="93"/>
                </a:moveTo>
                <a:cubicBezTo>
                  <a:pt x="67" y="94"/>
                  <a:pt x="67" y="94"/>
                  <a:pt x="67" y="94"/>
                </a:cubicBezTo>
                <a:cubicBezTo>
                  <a:pt x="69" y="92"/>
                  <a:pt x="70" y="90"/>
                  <a:pt x="72" y="88"/>
                </a:cubicBezTo>
                <a:cubicBezTo>
                  <a:pt x="71" y="87"/>
                  <a:pt x="71" y="87"/>
                  <a:pt x="71" y="87"/>
                </a:cubicBezTo>
                <a:cubicBezTo>
                  <a:pt x="69" y="87"/>
                  <a:pt x="69" y="88"/>
                  <a:pt x="69" y="89"/>
                </a:cubicBezTo>
                <a:cubicBezTo>
                  <a:pt x="68" y="90"/>
                  <a:pt x="68" y="92"/>
                  <a:pt x="67" y="93"/>
                </a:cubicBezTo>
                <a:close/>
                <a:moveTo>
                  <a:pt x="93" y="198"/>
                </a:moveTo>
                <a:cubicBezTo>
                  <a:pt x="93" y="198"/>
                  <a:pt x="93" y="198"/>
                  <a:pt x="93" y="198"/>
                </a:cubicBezTo>
                <a:cubicBezTo>
                  <a:pt x="94" y="197"/>
                  <a:pt x="94" y="196"/>
                  <a:pt x="94" y="195"/>
                </a:cubicBezTo>
                <a:cubicBezTo>
                  <a:pt x="94" y="194"/>
                  <a:pt x="94" y="192"/>
                  <a:pt x="94" y="190"/>
                </a:cubicBezTo>
                <a:cubicBezTo>
                  <a:pt x="94" y="190"/>
                  <a:pt x="94" y="190"/>
                  <a:pt x="94" y="190"/>
                </a:cubicBezTo>
                <a:cubicBezTo>
                  <a:pt x="93" y="191"/>
                  <a:pt x="93" y="193"/>
                  <a:pt x="93" y="194"/>
                </a:cubicBezTo>
                <a:cubicBezTo>
                  <a:pt x="93" y="194"/>
                  <a:pt x="92" y="195"/>
                  <a:pt x="93" y="195"/>
                </a:cubicBezTo>
                <a:cubicBezTo>
                  <a:pt x="93" y="196"/>
                  <a:pt x="93" y="197"/>
                  <a:pt x="93" y="198"/>
                </a:cubicBezTo>
                <a:close/>
                <a:moveTo>
                  <a:pt x="103" y="166"/>
                </a:moveTo>
                <a:cubicBezTo>
                  <a:pt x="102" y="169"/>
                  <a:pt x="102" y="172"/>
                  <a:pt x="101" y="174"/>
                </a:cubicBezTo>
                <a:cubicBezTo>
                  <a:pt x="102" y="174"/>
                  <a:pt x="102" y="174"/>
                  <a:pt x="102" y="173"/>
                </a:cubicBezTo>
                <a:cubicBezTo>
                  <a:pt x="103" y="172"/>
                  <a:pt x="103" y="171"/>
                  <a:pt x="104" y="170"/>
                </a:cubicBezTo>
                <a:cubicBezTo>
                  <a:pt x="104" y="169"/>
                  <a:pt x="104" y="167"/>
                  <a:pt x="103" y="166"/>
                </a:cubicBezTo>
                <a:close/>
                <a:moveTo>
                  <a:pt x="76" y="226"/>
                </a:moveTo>
                <a:cubicBezTo>
                  <a:pt x="76" y="227"/>
                  <a:pt x="77" y="228"/>
                  <a:pt x="78" y="228"/>
                </a:cubicBezTo>
                <a:cubicBezTo>
                  <a:pt x="78" y="229"/>
                  <a:pt x="78" y="229"/>
                  <a:pt x="78" y="229"/>
                </a:cubicBezTo>
                <a:cubicBezTo>
                  <a:pt x="79" y="229"/>
                  <a:pt x="80" y="229"/>
                  <a:pt x="81" y="229"/>
                </a:cubicBezTo>
                <a:cubicBezTo>
                  <a:pt x="80" y="228"/>
                  <a:pt x="80" y="227"/>
                  <a:pt x="80" y="226"/>
                </a:cubicBezTo>
                <a:cubicBezTo>
                  <a:pt x="78" y="226"/>
                  <a:pt x="77" y="226"/>
                  <a:pt x="76" y="226"/>
                </a:cubicBezTo>
                <a:close/>
                <a:moveTo>
                  <a:pt x="84" y="114"/>
                </a:moveTo>
                <a:cubicBezTo>
                  <a:pt x="83" y="114"/>
                  <a:pt x="82" y="115"/>
                  <a:pt x="82" y="115"/>
                </a:cubicBezTo>
                <a:cubicBezTo>
                  <a:pt x="82" y="117"/>
                  <a:pt x="82" y="118"/>
                  <a:pt x="81" y="119"/>
                </a:cubicBezTo>
                <a:cubicBezTo>
                  <a:pt x="82" y="119"/>
                  <a:pt x="83" y="119"/>
                  <a:pt x="83" y="119"/>
                </a:cubicBezTo>
                <a:cubicBezTo>
                  <a:pt x="83" y="118"/>
                  <a:pt x="84" y="116"/>
                  <a:pt x="84" y="114"/>
                </a:cubicBezTo>
                <a:close/>
                <a:moveTo>
                  <a:pt x="129" y="50"/>
                </a:moveTo>
                <a:cubicBezTo>
                  <a:pt x="130" y="49"/>
                  <a:pt x="130" y="49"/>
                  <a:pt x="130" y="49"/>
                </a:cubicBezTo>
                <a:cubicBezTo>
                  <a:pt x="128" y="47"/>
                  <a:pt x="126" y="45"/>
                  <a:pt x="124" y="43"/>
                </a:cubicBezTo>
                <a:cubicBezTo>
                  <a:pt x="124" y="44"/>
                  <a:pt x="124" y="44"/>
                  <a:pt x="124" y="44"/>
                </a:cubicBezTo>
                <a:cubicBezTo>
                  <a:pt x="126" y="46"/>
                  <a:pt x="128" y="48"/>
                  <a:pt x="129" y="50"/>
                </a:cubicBezTo>
                <a:close/>
                <a:moveTo>
                  <a:pt x="72" y="77"/>
                </a:moveTo>
                <a:cubicBezTo>
                  <a:pt x="72" y="79"/>
                  <a:pt x="71" y="81"/>
                  <a:pt x="71" y="83"/>
                </a:cubicBezTo>
                <a:cubicBezTo>
                  <a:pt x="72" y="81"/>
                  <a:pt x="73" y="80"/>
                  <a:pt x="75" y="79"/>
                </a:cubicBezTo>
                <a:cubicBezTo>
                  <a:pt x="74" y="78"/>
                  <a:pt x="73" y="78"/>
                  <a:pt x="72" y="77"/>
                </a:cubicBezTo>
                <a:close/>
                <a:moveTo>
                  <a:pt x="49" y="100"/>
                </a:moveTo>
                <a:cubicBezTo>
                  <a:pt x="48" y="105"/>
                  <a:pt x="48" y="110"/>
                  <a:pt x="48" y="114"/>
                </a:cubicBezTo>
                <a:cubicBezTo>
                  <a:pt x="49" y="110"/>
                  <a:pt x="49" y="105"/>
                  <a:pt x="50" y="100"/>
                </a:cubicBezTo>
                <a:cubicBezTo>
                  <a:pt x="49" y="100"/>
                  <a:pt x="49" y="100"/>
                  <a:pt x="49" y="100"/>
                </a:cubicBezTo>
                <a:close/>
                <a:moveTo>
                  <a:pt x="87" y="208"/>
                </a:moveTo>
                <a:cubicBezTo>
                  <a:pt x="86" y="209"/>
                  <a:pt x="85" y="210"/>
                  <a:pt x="84" y="212"/>
                </a:cubicBezTo>
                <a:cubicBezTo>
                  <a:pt x="85" y="212"/>
                  <a:pt x="86" y="213"/>
                  <a:pt x="86" y="214"/>
                </a:cubicBezTo>
                <a:cubicBezTo>
                  <a:pt x="87" y="213"/>
                  <a:pt x="87" y="209"/>
                  <a:pt x="87" y="208"/>
                </a:cubicBezTo>
                <a:close/>
                <a:moveTo>
                  <a:pt x="38" y="83"/>
                </a:moveTo>
                <a:cubicBezTo>
                  <a:pt x="36" y="83"/>
                  <a:pt x="35" y="84"/>
                  <a:pt x="35" y="85"/>
                </a:cubicBezTo>
                <a:cubicBezTo>
                  <a:pt x="37" y="85"/>
                  <a:pt x="39" y="85"/>
                  <a:pt x="42" y="84"/>
                </a:cubicBezTo>
                <a:cubicBezTo>
                  <a:pt x="40" y="83"/>
                  <a:pt x="39" y="84"/>
                  <a:pt x="38" y="83"/>
                </a:cubicBezTo>
                <a:close/>
                <a:moveTo>
                  <a:pt x="51" y="111"/>
                </a:moveTo>
                <a:cubicBezTo>
                  <a:pt x="51" y="110"/>
                  <a:pt x="52" y="110"/>
                  <a:pt x="52" y="109"/>
                </a:cubicBezTo>
                <a:cubicBezTo>
                  <a:pt x="52" y="109"/>
                  <a:pt x="52" y="108"/>
                  <a:pt x="52" y="108"/>
                </a:cubicBezTo>
                <a:cubicBezTo>
                  <a:pt x="52" y="106"/>
                  <a:pt x="52" y="104"/>
                  <a:pt x="53" y="101"/>
                </a:cubicBezTo>
                <a:cubicBezTo>
                  <a:pt x="53" y="101"/>
                  <a:pt x="52" y="101"/>
                  <a:pt x="52" y="101"/>
                </a:cubicBezTo>
                <a:cubicBezTo>
                  <a:pt x="52" y="103"/>
                  <a:pt x="51" y="109"/>
                  <a:pt x="51" y="111"/>
                </a:cubicBezTo>
                <a:close/>
                <a:moveTo>
                  <a:pt x="113" y="65"/>
                </a:moveTo>
                <a:cubicBezTo>
                  <a:pt x="114" y="64"/>
                  <a:pt x="115" y="64"/>
                  <a:pt x="116" y="63"/>
                </a:cubicBezTo>
                <a:cubicBezTo>
                  <a:pt x="116" y="62"/>
                  <a:pt x="115" y="62"/>
                  <a:pt x="115" y="61"/>
                </a:cubicBezTo>
                <a:cubicBezTo>
                  <a:pt x="114" y="61"/>
                  <a:pt x="114" y="61"/>
                  <a:pt x="114" y="60"/>
                </a:cubicBezTo>
                <a:cubicBezTo>
                  <a:pt x="113" y="61"/>
                  <a:pt x="113" y="62"/>
                  <a:pt x="113" y="62"/>
                </a:cubicBezTo>
                <a:cubicBezTo>
                  <a:pt x="113" y="63"/>
                  <a:pt x="113" y="64"/>
                  <a:pt x="113" y="65"/>
                </a:cubicBezTo>
                <a:close/>
                <a:moveTo>
                  <a:pt x="75" y="172"/>
                </a:moveTo>
                <a:cubicBezTo>
                  <a:pt x="76" y="171"/>
                  <a:pt x="77" y="170"/>
                  <a:pt x="78" y="170"/>
                </a:cubicBezTo>
                <a:cubicBezTo>
                  <a:pt x="78" y="169"/>
                  <a:pt x="79" y="169"/>
                  <a:pt x="80" y="169"/>
                </a:cubicBezTo>
                <a:cubicBezTo>
                  <a:pt x="80" y="168"/>
                  <a:pt x="81" y="168"/>
                  <a:pt x="81" y="167"/>
                </a:cubicBezTo>
                <a:cubicBezTo>
                  <a:pt x="79" y="168"/>
                  <a:pt x="77" y="169"/>
                  <a:pt x="75" y="170"/>
                </a:cubicBezTo>
                <a:cubicBezTo>
                  <a:pt x="75" y="171"/>
                  <a:pt x="75" y="171"/>
                  <a:pt x="75" y="172"/>
                </a:cubicBezTo>
                <a:close/>
                <a:moveTo>
                  <a:pt x="106" y="140"/>
                </a:moveTo>
                <a:cubicBezTo>
                  <a:pt x="106" y="140"/>
                  <a:pt x="106" y="140"/>
                  <a:pt x="106" y="140"/>
                </a:cubicBezTo>
                <a:cubicBezTo>
                  <a:pt x="106" y="141"/>
                  <a:pt x="106" y="142"/>
                  <a:pt x="105" y="143"/>
                </a:cubicBezTo>
                <a:cubicBezTo>
                  <a:pt x="105" y="144"/>
                  <a:pt x="105" y="144"/>
                  <a:pt x="105" y="144"/>
                </a:cubicBezTo>
                <a:cubicBezTo>
                  <a:pt x="104" y="145"/>
                  <a:pt x="104" y="146"/>
                  <a:pt x="104" y="147"/>
                </a:cubicBezTo>
                <a:cubicBezTo>
                  <a:pt x="105" y="146"/>
                  <a:pt x="106" y="145"/>
                  <a:pt x="107" y="144"/>
                </a:cubicBezTo>
                <a:cubicBezTo>
                  <a:pt x="107" y="143"/>
                  <a:pt x="107" y="141"/>
                  <a:pt x="106" y="140"/>
                </a:cubicBezTo>
                <a:close/>
                <a:moveTo>
                  <a:pt x="68" y="104"/>
                </a:moveTo>
                <a:cubicBezTo>
                  <a:pt x="68" y="104"/>
                  <a:pt x="68" y="104"/>
                  <a:pt x="68" y="104"/>
                </a:cubicBezTo>
                <a:cubicBezTo>
                  <a:pt x="67" y="105"/>
                  <a:pt x="67" y="105"/>
                  <a:pt x="67" y="105"/>
                </a:cubicBezTo>
                <a:cubicBezTo>
                  <a:pt x="66" y="106"/>
                  <a:pt x="66" y="106"/>
                  <a:pt x="66" y="107"/>
                </a:cubicBezTo>
                <a:cubicBezTo>
                  <a:pt x="66" y="108"/>
                  <a:pt x="66" y="109"/>
                  <a:pt x="66" y="111"/>
                </a:cubicBezTo>
                <a:cubicBezTo>
                  <a:pt x="66" y="111"/>
                  <a:pt x="66" y="112"/>
                  <a:pt x="66" y="112"/>
                </a:cubicBezTo>
                <a:cubicBezTo>
                  <a:pt x="67" y="110"/>
                  <a:pt x="68" y="107"/>
                  <a:pt x="68" y="105"/>
                </a:cubicBezTo>
                <a:cubicBezTo>
                  <a:pt x="68" y="105"/>
                  <a:pt x="68" y="104"/>
                  <a:pt x="68" y="104"/>
                </a:cubicBezTo>
                <a:close/>
                <a:moveTo>
                  <a:pt x="105" y="165"/>
                </a:moveTo>
                <a:cubicBezTo>
                  <a:pt x="106" y="163"/>
                  <a:pt x="106" y="160"/>
                  <a:pt x="106" y="159"/>
                </a:cubicBezTo>
                <a:cubicBezTo>
                  <a:pt x="106" y="159"/>
                  <a:pt x="105" y="159"/>
                  <a:pt x="105" y="160"/>
                </a:cubicBezTo>
                <a:cubicBezTo>
                  <a:pt x="104" y="160"/>
                  <a:pt x="104" y="161"/>
                  <a:pt x="104" y="162"/>
                </a:cubicBezTo>
                <a:cubicBezTo>
                  <a:pt x="104" y="163"/>
                  <a:pt x="105" y="164"/>
                  <a:pt x="105" y="165"/>
                </a:cubicBezTo>
                <a:close/>
                <a:moveTo>
                  <a:pt x="98" y="179"/>
                </a:moveTo>
                <a:cubicBezTo>
                  <a:pt x="98" y="180"/>
                  <a:pt x="97" y="180"/>
                  <a:pt x="97" y="180"/>
                </a:cubicBezTo>
                <a:cubicBezTo>
                  <a:pt x="97" y="181"/>
                  <a:pt x="96" y="181"/>
                  <a:pt x="96" y="181"/>
                </a:cubicBezTo>
                <a:cubicBezTo>
                  <a:pt x="96" y="183"/>
                  <a:pt x="96" y="184"/>
                  <a:pt x="97" y="185"/>
                </a:cubicBezTo>
                <a:cubicBezTo>
                  <a:pt x="98" y="185"/>
                  <a:pt x="98" y="182"/>
                  <a:pt x="98" y="179"/>
                </a:cubicBezTo>
                <a:close/>
                <a:moveTo>
                  <a:pt x="93" y="90"/>
                </a:moveTo>
                <a:cubicBezTo>
                  <a:pt x="93" y="90"/>
                  <a:pt x="93" y="90"/>
                  <a:pt x="93" y="90"/>
                </a:cubicBezTo>
                <a:cubicBezTo>
                  <a:pt x="93" y="88"/>
                  <a:pt x="93" y="87"/>
                  <a:pt x="94" y="85"/>
                </a:cubicBezTo>
                <a:cubicBezTo>
                  <a:pt x="94" y="84"/>
                  <a:pt x="94" y="82"/>
                  <a:pt x="94" y="81"/>
                </a:cubicBezTo>
                <a:cubicBezTo>
                  <a:pt x="93" y="82"/>
                  <a:pt x="92" y="83"/>
                  <a:pt x="93" y="84"/>
                </a:cubicBezTo>
                <a:cubicBezTo>
                  <a:pt x="93" y="86"/>
                  <a:pt x="93" y="87"/>
                  <a:pt x="93" y="89"/>
                </a:cubicBezTo>
                <a:cubicBezTo>
                  <a:pt x="93" y="89"/>
                  <a:pt x="93" y="90"/>
                  <a:pt x="93" y="90"/>
                </a:cubicBezTo>
                <a:close/>
                <a:moveTo>
                  <a:pt x="91" y="133"/>
                </a:moveTo>
                <a:cubicBezTo>
                  <a:pt x="91" y="134"/>
                  <a:pt x="91" y="135"/>
                  <a:pt x="92" y="136"/>
                </a:cubicBezTo>
                <a:cubicBezTo>
                  <a:pt x="92" y="136"/>
                  <a:pt x="93" y="135"/>
                  <a:pt x="93" y="135"/>
                </a:cubicBezTo>
                <a:cubicBezTo>
                  <a:pt x="93" y="135"/>
                  <a:pt x="93" y="134"/>
                  <a:pt x="93" y="134"/>
                </a:cubicBezTo>
                <a:cubicBezTo>
                  <a:pt x="93" y="134"/>
                  <a:pt x="93" y="133"/>
                  <a:pt x="93" y="133"/>
                </a:cubicBezTo>
                <a:cubicBezTo>
                  <a:pt x="94" y="132"/>
                  <a:pt x="94" y="131"/>
                  <a:pt x="94" y="130"/>
                </a:cubicBezTo>
                <a:cubicBezTo>
                  <a:pt x="93" y="130"/>
                  <a:pt x="93" y="130"/>
                  <a:pt x="93" y="131"/>
                </a:cubicBezTo>
                <a:cubicBezTo>
                  <a:pt x="93" y="131"/>
                  <a:pt x="93" y="131"/>
                  <a:pt x="93" y="132"/>
                </a:cubicBezTo>
                <a:cubicBezTo>
                  <a:pt x="93" y="133"/>
                  <a:pt x="92" y="133"/>
                  <a:pt x="91" y="133"/>
                </a:cubicBezTo>
                <a:close/>
                <a:moveTo>
                  <a:pt x="111" y="101"/>
                </a:moveTo>
                <a:cubicBezTo>
                  <a:pt x="110" y="101"/>
                  <a:pt x="110" y="102"/>
                  <a:pt x="110" y="102"/>
                </a:cubicBezTo>
                <a:cubicBezTo>
                  <a:pt x="109" y="105"/>
                  <a:pt x="109" y="107"/>
                  <a:pt x="108" y="110"/>
                </a:cubicBezTo>
                <a:cubicBezTo>
                  <a:pt x="108" y="111"/>
                  <a:pt x="108" y="112"/>
                  <a:pt x="108" y="113"/>
                </a:cubicBezTo>
                <a:cubicBezTo>
                  <a:pt x="108" y="113"/>
                  <a:pt x="108" y="113"/>
                  <a:pt x="108" y="113"/>
                </a:cubicBezTo>
                <a:cubicBezTo>
                  <a:pt x="109" y="109"/>
                  <a:pt x="110" y="105"/>
                  <a:pt x="111" y="101"/>
                </a:cubicBezTo>
                <a:close/>
                <a:moveTo>
                  <a:pt x="102" y="149"/>
                </a:moveTo>
                <a:cubicBezTo>
                  <a:pt x="100" y="146"/>
                  <a:pt x="99" y="144"/>
                  <a:pt x="98" y="142"/>
                </a:cubicBezTo>
                <a:cubicBezTo>
                  <a:pt x="99" y="145"/>
                  <a:pt x="99" y="147"/>
                  <a:pt x="100" y="150"/>
                </a:cubicBezTo>
                <a:cubicBezTo>
                  <a:pt x="101" y="149"/>
                  <a:pt x="101" y="149"/>
                  <a:pt x="102" y="149"/>
                </a:cubicBezTo>
                <a:close/>
                <a:moveTo>
                  <a:pt x="126" y="62"/>
                </a:moveTo>
                <a:cubicBezTo>
                  <a:pt x="125" y="63"/>
                  <a:pt x="125" y="63"/>
                  <a:pt x="126" y="64"/>
                </a:cubicBezTo>
                <a:cubicBezTo>
                  <a:pt x="126" y="65"/>
                  <a:pt x="127" y="66"/>
                  <a:pt x="128" y="67"/>
                </a:cubicBezTo>
                <a:cubicBezTo>
                  <a:pt x="128" y="67"/>
                  <a:pt x="129" y="67"/>
                  <a:pt x="129" y="67"/>
                </a:cubicBezTo>
                <a:cubicBezTo>
                  <a:pt x="129" y="67"/>
                  <a:pt x="129" y="67"/>
                  <a:pt x="129" y="67"/>
                </a:cubicBezTo>
                <a:cubicBezTo>
                  <a:pt x="129" y="67"/>
                  <a:pt x="130" y="67"/>
                  <a:pt x="130" y="66"/>
                </a:cubicBezTo>
                <a:cubicBezTo>
                  <a:pt x="129" y="65"/>
                  <a:pt x="127" y="64"/>
                  <a:pt x="126" y="62"/>
                </a:cubicBezTo>
                <a:close/>
                <a:moveTo>
                  <a:pt x="80" y="204"/>
                </a:moveTo>
                <a:cubicBezTo>
                  <a:pt x="79" y="201"/>
                  <a:pt x="79" y="199"/>
                  <a:pt x="79" y="196"/>
                </a:cubicBezTo>
                <a:cubicBezTo>
                  <a:pt x="79" y="197"/>
                  <a:pt x="78" y="199"/>
                  <a:pt x="78" y="200"/>
                </a:cubicBezTo>
                <a:cubicBezTo>
                  <a:pt x="78" y="201"/>
                  <a:pt x="78" y="203"/>
                  <a:pt x="80" y="204"/>
                </a:cubicBezTo>
                <a:close/>
                <a:moveTo>
                  <a:pt x="96" y="95"/>
                </a:moveTo>
                <a:cubicBezTo>
                  <a:pt x="96" y="95"/>
                  <a:pt x="96" y="95"/>
                  <a:pt x="96" y="95"/>
                </a:cubicBezTo>
                <a:cubicBezTo>
                  <a:pt x="96" y="95"/>
                  <a:pt x="97" y="94"/>
                  <a:pt x="97" y="94"/>
                </a:cubicBezTo>
                <a:cubicBezTo>
                  <a:pt x="99" y="93"/>
                  <a:pt x="99" y="92"/>
                  <a:pt x="99" y="91"/>
                </a:cubicBezTo>
                <a:cubicBezTo>
                  <a:pt x="98" y="91"/>
                  <a:pt x="98" y="91"/>
                  <a:pt x="97" y="91"/>
                </a:cubicBezTo>
                <a:cubicBezTo>
                  <a:pt x="97" y="92"/>
                  <a:pt x="97" y="92"/>
                  <a:pt x="97" y="92"/>
                </a:cubicBezTo>
                <a:cubicBezTo>
                  <a:pt x="96" y="93"/>
                  <a:pt x="96" y="94"/>
                  <a:pt x="96" y="95"/>
                </a:cubicBezTo>
                <a:close/>
                <a:moveTo>
                  <a:pt x="79" y="62"/>
                </a:moveTo>
                <a:cubicBezTo>
                  <a:pt x="79" y="62"/>
                  <a:pt x="79" y="62"/>
                  <a:pt x="79" y="62"/>
                </a:cubicBezTo>
                <a:cubicBezTo>
                  <a:pt x="77" y="63"/>
                  <a:pt x="77" y="65"/>
                  <a:pt x="76" y="66"/>
                </a:cubicBezTo>
                <a:cubicBezTo>
                  <a:pt x="76" y="67"/>
                  <a:pt x="77" y="67"/>
                  <a:pt x="77" y="67"/>
                </a:cubicBezTo>
                <a:cubicBezTo>
                  <a:pt x="78" y="67"/>
                  <a:pt x="78" y="67"/>
                  <a:pt x="78" y="67"/>
                </a:cubicBezTo>
                <a:cubicBezTo>
                  <a:pt x="78" y="65"/>
                  <a:pt x="79" y="64"/>
                  <a:pt x="79" y="62"/>
                </a:cubicBezTo>
                <a:close/>
                <a:moveTo>
                  <a:pt x="105" y="87"/>
                </a:moveTo>
                <a:cubicBezTo>
                  <a:pt x="105" y="85"/>
                  <a:pt x="105" y="84"/>
                  <a:pt x="105" y="82"/>
                </a:cubicBezTo>
                <a:cubicBezTo>
                  <a:pt x="105" y="82"/>
                  <a:pt x="105" y="82"/>
                  <a:pt x="104" y="81"/>
                </a:cubicBezTo>
                <a:cubicBezTo>
                  <a:pt x="104" y="84"/>
                  <a:pt x="104" y="85"/>
                  <a:pt x="104" y="87"/>
                </a:cubicBezTo>
                <a:cubicBezTo>
                  <a:pt x="104" y="87"/>
                  <a:pt x="105" y="87"/>
                  <a:pt x="105" y="87"/>
                </a:cubicBezTo>
                <a:close/>
                <a:moveTo>
                  <a:pt x="96" y="123"/>
                </a:moveTo>
                <a:cubicBezTo>
                  <a:pt x="97" y="123"/>
                  <a:pt x="97" y="123"/>
                  <a:pt x="97" y="123"/>
                </a:cubicBezTo>
                <a:cubicBezTo>
                  <a:pt x="97" y="123"/>
                  <a:pt x="98" y="123"/>
                  <a:pt x="98" y="122"/>
                </a:cubicBezTo>
                <a:cubicBezTo>
                  <a:pt x="99" y="121"/>
                  <a:pt x="99" y="121"/>
                  <a:pt x="99" y="120"/>
                </a:cubicBezTo>
                <a:cubicBezTo>
                  <a:pt x="98" y="120"/>
                  <a:pt x="98" y="120"/>
                  <a:pt x="97" y="120"/>
                </a:cubicBezTo>
                <a:cubicBezTo>
                  <a:pt x="97" y="121"/>
                  <a:pt x="97" y="122"/>
                  <a:pt x="96" y="123"/>
                </a:cubicBezTo>
                <a:close/>
                <a:moveTo>
                  <a:pt x="92" y="16"/>
                </a:moveTo>
                <a:cubicBezTo>
                  <a:pt x="93" y="15"/>
                  <a:pt x="93" y="14"/>
                  <a:pt x="94" y="14"/>
                </a:cubicBezTo>
                <a:cubicBezTo>
                  <a:pt x="94" y="13"/>
                  <a:pt x="93" y="12"/>
                  <a:pt x="92" y="12"/>
                </a:cubicBezTo>
                <a:cubicBezTo>
                  <a:pt x="92" y="12"/>
                  <a:pt x="92" y="12"/>
                  <a:pt x="91" y="13"/>
                </a:cubicBezTo>
                <a:cubicBezTo>
                  <a:pt x="91" y="14"/>
                  <a:pt x="91" y="15"/>
                  <a:pt x="92" y="16"/>
                </a:cubicBezTo>
                <a:close/>
                <a:moveTo>
                  <a:pt x="79" y="121"/>
                </a:moveTo>
                <a:cubicBezTo>
                  <a:pt x="79" y="121"/>
                  <a:pt x="79" y="121"/>
                  <a:pt x="78" y="121"/>
                </a:cubicBezTo>
                <a:cubicBezTo>
                  <a:pt x="78" y="121"/>
                  <a:pt x="78" y="122"/>
                  <a:pt x="78" y="122"/>
                </a:cubicBezTo>
                <a:cubicBezTo>
                  <a:pt x="78" y="124"/>
                  <a:pt x="78" y="126"/>
                  <a:pt x="77" y="128"/>
                </a:cubicBezTo>
                <a:cubicBezTo>
                  <a:pt x="77" y="129"/>
                  <a:pt x="77" y="130"/>
                  <a:pt x="78" y="131"/>
                </a:cubicBezTo>
                <a:cubicBezTo>
                  <a:pt x="78" y="128"/>
                  <a:pt x="79" y="124"/>
                  <a:pt x="79" y="121"/>
                </a:cubicBezTo>
                <a:close/>
                <a:moveTo>
                  <a:pt x="101" y="43"/>
                </a:moveTo>
                <a:cubicBezTo>
                  <a:pt x="101" y="44"/>
                  <a:pt x="101" y="44"/>
                  <a:pt x="100" y="44"/>
                </a:cubicBezTo>
                <a:cubicBezTo>
                  <a:pt x="101" y="46"/>
                  <a:pt x="101" y="47"/>
                  <a:pt x="102" y="48"/>
                </a:cubicBezTo>
                <a:cubicBezTo>
                  <a:pt x="103" y="48"/>
                  <a:pt x="103" y="47"/>
                  <a:pt x="103" y="46"/>
                </a:cubicBezTo>
                <a:cubicBezTo>
                  <a:pt x="103" y="45"/>
                  <a:pt x="102" y="44"/>
                  <a:pt x="101" y="43"/>
                </a:cubicBezTo>
                <a:close/>
                <a:moveTo>
                  <a:pt x="105" y="96"/>
                </a:moveTo>
                <a:cubicBezTo>
                  <a:pt x="105" y="94"/>
                  <a:pt x="105" y="92"/>
                  <a:pt x="105" y="90"/>
                </a:cubicBezTo>
                <a:cubicBezTo>
                  <a:pt x="105" y="90"/>
                  <a:pt x="104" y="90"/>
                  <a:pt x="104" y="90"/>
                </a:cubicBezTo>
                <a:cubicBezTo>
                  <a:pt x="104" y="90"/>
                  <a:pt x="104" y="91"/>
                  <a:pt x="104" y="91"/>
                </a:cubicBezTo>
                <a:cubicBezTo>
                  <a:pt x="104" y="92"/>
                  <a:pt x="104" y="92"/>
                  <a:pt x="104" y="93"/>
                </a:cubicBezTo>
                <a:cubicBezTo>
                  <a:pt x="104" y="94"/>
                  <a:pt x="104" y="94"/>
                  <a:pt x="104" y="95"/>
                </a:cubicBezTo>
                <a:cubicBezTo>
                  <a:pt x="104" y="95"/>
                  <a:pt x="104" y="96"/>
                  <a:pt x="103" y="96"/>
                </a:cubicBezTo>
                <a:cubicBezTo>
                  <a:pt x="104" y="96"/>
                  <a:pt x="104" y="96"/>
                  <a:pt x="105" y="96"/>
                </a:cubicBezTo>
                <a:close/>
                <a:moveTo>
                  <a:pt x="46" y="241"/>
                </a:moveTo>
                <a:cubicBezTo>
                  <a:pt x="46" y="241"/>
                  <a:pt x="47" y="241"/>
                  <a:pt x="47" y="240"/>
                </a:cubicBezTo>
                <a:cubicBezTo>
                  <a:pt x="48" y="240"/>
                  <a:pt x="48" y="239"/>
                  <a:pt x="47" y="239"/>
                </a:cubicBezTo>
                <a:cubicBezTo>
                  <a:pt x="47" y="238"/>
                  <a:pt x="46" y="238"/>
                  <a:pt x="46" y="237"/>
                </a:cubicBezTo>
                <a:cubicBezTo>
                  <a:pt x="45" y="238"/>
                  <a:pt x="45" y="239"/>
                  <a:pt x="45" y="240"/>
                </a:cubicBezTo>
                <a:cubicBezTo>
                  <a:pt x="45" y="241"/>
                  <a:pt x="45" y="241"/>
                  <a:pt x="46" y="241"/>
                </a:cubicBezTo>
                <a:close/>
                <a:moveTo>
                  <a:pt x="90" y="214"/>
                </a:moveTo>
                <a:cubicBezTo>
                  <a:pt x="90" y="215"/>
                  <a:pt x="90" y="215"/>
                  <a:pt x="90" y="216"/>
                </a:cubicBezTo>
                <a:cubicBezTo>
                  <a:pt x="91" y="217"/>
                  <a:pt x="91" y="218"/>
                  <a:pt x="91" y="218"/>
                </a:cubicBezTo>
                <a:cubicBezTo>
                  <a:pt x="91" y="219"/>
                  <a:pt x="92" y="219"/>
                  <a:pt x="92" y="220"/>
                </a:cubicBezTo>
                <a:cubicBezTo>
                  <a:pt x="92" y="220"/>
                  <a:pt x="93" y="220"/>
                  <a:pt x="93" y="220"/>
                </a:cubicBezTo>
                <a:cubicBezTo>
                  <a:pt x="93" y="218"/>
                  <a:pt x="92" y="216"/>
                  <a:pt x="91" y="215"/>
                </a:cubicBezTo>
                <a:cubicBezTo>
                  <a:pt x="91" y="214"/>
                  <a:pt x="91" y="214"/>
                  <a:pt x="90" y="214"/>
                </a:cubicBezTo>
                <a:close/>
                <a:moveTo>
                  <a:pt x="92" y="171"/>
                </a:moveTo>
                <a:cubicBezTo>
                  <a:pt x="93" y="170"/>
                  <a:pt x="92" y="169"/>
                  <a:pt x="92" y="168"/>
                </a:cubicBezTo>
                <a:cubicBezTo>
                  <a:pt x="92" y="167"/>
                  <a:pt x="92" y="166"/>
                  <a:pt x="91" y="166"/>
                </a:cubicBezTo>
                <a:cubicBezTo>
                  <a:pt x="91" y="166"/>
                  <a:pt x="90" y="167"/>
                  <a:pt x="90" y="167"/>
                </a:cubicBezTo>
                <a:cubicBezTo>
                  <a:pt x="91" y="169"/>
                  <a:pt x="91" y="170"/>
                  <a:pt x="92" y="171"/>
                </a:cubicBezTo>
                <a:close/>
                <a:moveTo>
                  <a:pt x="97" y="28"/>
                </a:moveTo>
                <a:cubicBezTo>
                  <a:pt x="96" y="26"/>
                  <a:pt x="95" y="24"/>
                  <a:pt x="94" y="22"/>
                </a:cubicBezTo>
                <a:cubicBezTo>
                  <a:pt x="94" y="23"/>
                  <a:pt x="93" y="23"/>
                  <a:pt x="93" y="23"/>
                </a:cubicBezTo>
                <a:cubicBezTo>
                  <a:pt x="94" y="25"/>
                  <a:pt x="95" y="27"/>
                  <a:pt x="96" y="29"/>
                </a:cubicBezTo>
                <a:cubicBezTo>
                  <a:pt x="96" y="29"/>
                  <a:pt x="97" y="28"/>
                  <a:pt x="97" y="28"/>
                </a:cubicBezTo>
                <a:close/>
                <a:moveTo>
                  <a:pt x="97" y="99"/>
                </a:moveTo>
                <a:cubicBezTo>
                  <a:pt x="95" y="98"/>
                  <a:pt x="94" y="100"/>
                  <a:pt x="94" y="103"/>
                </a:cubicBezTo>
                <a:cubicBezTo>
                  <a:pt x="95" y="102"/>
                  <a:pt x="95" y="101"/>
                  <a:pt x="96" y="101"/>
                </a:cubicBezTo>
                <a:cubicBezTo>
                  <a:pt x="97" y="100"/>
                  <a:pt x="97" y="99"/>
                  <a:pt x="97" y="99"/>
                </a:cubicBezTo>
                <a:close/>
                <a:moveTo>
                  <a:pt x="100" y="165"/>
                </a:moveTo>
                <a:cubicBezTo>
                  <a:pt x="100" y="165"/>
                  <a:pt x="100" y="165"/>
                  <a:pt x="99" y="165"/>
                </a:cubicBezTo>
                <a:cubicBezTo>
                  <a:pt x="98" y="166"/>
                  <a:pt x="97" y="168"/>
                  <a:pt x="96" y="169"/>
                </a:cubicBezTo>
                <a:cubicBezTo>
                  <a:pt x="97" y="170"/>
                  <a:pt x="97" y="170"/>
                  <a:pt x="98" y="171"/>
                </a:cubicBezTo>
                <a:cubicBezTo>
                  <a:pt x="98" y="169"/>
                  <a:pt x="99" y="167"/>
                  <a:pt x="100" y="165"/>
                </a:cubicBezTo>
                <a:close/>
                <a:moveTo>
                  <a:pt x="122" y="234"/>
                </a:moveTo>
                <a:cubicBezTo>
                  <a:pt x="119" y="233"/>
                  <a:pt x="116" y="234"/>
                  <a:pt x="113" y="234"/>
                </a:cubicBezTo>
                <a:cubicBezTo>
                  <a:pt x="116" y="235"/>
                  <a:pt x="119" y="234"/>
                  <a:pt x="122" y="234"/>
                </a:cubicBezTo>
                <a:close/>
                <a:moveTo>
                  <a:pt x="64" y="233"/>
                </a:moveTo>
                <a:cubicBezTo>
                  <a:pt x="64" y="234"/>
                  <a:pt x="66" y="235"/>
                  <a:pt x="67" y="234"/>
                </a:cubicBezTo>
                <a:cubicBezTo>
                  <a:pt x="67" y="234"/>
                  <a:pt x="67" y="233"/>
                  <a:pt x="66" y="232"/>
                </a:cubicBezTo>
                <a:cubicBezTo>
                  <a:pt x="65" y="232"/>
                  <a:pt x="64" y="233"/>
                  <a:pt x="64" y="233"/>
                </a:cubicBezTo>
                <a:close/>
                <a:moveTo>
                  <a:pt x="62" y="71"/>
                </a:moveTo>
                <a:cubicBezTo>
                  <a:pt x="61" y="70"/>
                  <a:pt x="60" y="70"/>
                  <a:pt x="59" y="69"/>
                </a:cubicBezTo>
                <a:cubicBezTo>
                  <a:pt x="59" y="70"/>
                  <a:pt x="59" y="70"/>
                  <a:pt x="58" y="71"/>
                </a:cubicBezTo>
                <a:cubicBezTo>
                  <a:pt x="59" y="71"/>
                  <a:pt x="60" y="72"/>
                  <a:pt x="61" y="72"/>
                </a:cubicBezTo>
                <a:cubicBezTo>
                  <a:pt x="61" y="72"/>
                  <a:pt x="62" y="71"/>
                  <a:pt x="62" y="71"/>
                </a:cubicBezTo>
                <a:close/>
                <a:moveTo>
                  <a:pt x="82" y="39"/>
                </a:moveTo>
                <a:cubicBezTo>
                  <a:pt x="81" y="40"/>
                  <a:pt x="80" y="43"/>
                  <a:pt x="80" y="44"/>
                </a:cubicBezTo>
                <a:cubicBezTo>
                  <a:pt x="81" y="43"/>
                  <a:pt x="81" y="43"/>
                  <a:pt x="82" y="42"/>
                </a:cubicBezTo>
                <a:cubicBezTo>
                  <a:pt x="83" y="41"/>
                  <a:pt x="83" y="40"/>
                  <a:pt x="82" y="39"/>
                </a:cubicBezTo>
                <a:close/>
                <a:moveTo>
                  <a:pt x="67" y="148"/>
                </a:moveTo>
                <a:cubicBezTo>
                  <a:pt x="68" y="147"/>
                  <a:pt x="69" y="146"/>
                  <a:pt x="69" y="145"/>
                </a:cubicBezTo>
                <a:cubicBezTo>
                  <a:pt x="69" y="144"/>
                  <a:pt x="69" y="143"/>
                  <a:pt x="69" y="143"/>
                </a:cubicBezTo>
                <a:cubicBezTo>
                  <a:pt x="69" y="142"/>
                  <a:pt x="69" y="142"/>
                  <a:pt x="69" y="141"/>
                </a:cubicBezTo>
                <a:cubicBezTo>
                  <a:pt x="68" y="144"/>
                  <a:pt x="67" y="146"/>
                  <a:pt x="67" y="148"/>
                </a:cubicBezTo>
                <a:close/>
                <a:moveTo>
                  <a:pt x="98" y="211"/>
                </a:moveTo>
                <a:cubicBezTo>
                  <a:pt x="98" y="213"/>
                  <a:pt x="98" y="214"/>
                  <a:pt x="98" y="215"/>
                </a:cubicBezTo>
                <a:cubicBezTo>
                  <a:pt x="99" y="215"/>
                  <a:pt x="99" y="214"/>
                  <a:pt x="99" y="214"/>
                </a:cubicBezTo>
                <a:cubicBezTo>
                  <a:pt x="100" y="212"/>
                  <a:pt x="100" y="213"/>
                  <a:pt x="99" y="211"/>
                </a:cubicBezTo>
                <a:cubicBezTo>
                  <a:pt x="99" y="211"/>
                  <a:pt x="99" y="211"/>
                  <a:pt x="99" y="211"/>
                </a:cubicBezTo>
                <a:cubicBezTo>
                  <a:pt x="98" y="211"/>
                  <a:pt x="98" y="211"/>
                  <a:pt x="98" y="211"/>
                </a:cubicBezTo>
                <a:close/>
                <a:moveTo>
                  <a:pt x="71" y="54"/>
                </a:moveTo>
                <a:cubicBezTo>
                  <a:pt x="71" y="54"/>
                  <a:pt x="71" y="54"/>
                  <a:pt x="71" y="54"/>
                </a:cubicBezTo>
                <a:cubicBezTo>
                  <a:pt x="72" y="54"/>
                  <a:pt x="72" y="53"/>
                  <a:pt x="72" y="53"/>
                </a:cubicBezTo>
                <a:cubicBezTo>
                  <a:pt x="73" y="52"/>
                  <a:pt x="72" y="51"/>
                  <a:pt x="71" y="50"/>
                </a:cubicBezTo>
                <a:cubicBezTo>
                  <a:pt x="71" y="50"/>
                  <a:pt x="71" y="50"/>
                  <a:pt x="71" y="50"/>
                </a:cubicBezTo>
                <a:cubicBezTo>
                  <a:pt x="71" y="50"/>
                  <a:pt x="70" y="51"/>
                  <a:pt x="70" y="51"/>
                </a:cubicBezTo>
                <a:cubicBezTo>
                  <a:pt x="70" y="52"/>
                  <a:pt x="71" y="53"/>
                  <a:pt x="71" y="54"/>
                </a:cubicBezTo>
                <a:close/>
                <a:moveTo>
                  <a:pt x="59" y="197"/>
                </a:moveTo>
                <a:cubicBezTo>
                  <a:pt x="59" y="197"/>
                  <a:pt x="59" y="197"/>
                  <a:pt x="59" y="197"/>
                </a:cubicBezTo>
                <a:cubicBezTo>
                  <a:pt x="59" y="197"/>
                  <a:pt x="59" y="197"/>
                  <a:pt x="59" y="198"/>
                </a:cubicBezTo>
                <a:cubicBezTo>
                  <a:pt x="59" y="199"/>
                  <a:pt x="58" y="200"/>
                  <a:pt x="58" y="202"/>
                </a:cubicBezTo>
                <a:cubicBezTo>
                  <a:pt x="57" y="203"/>
                  <a:pt x="58" y="203"/>
                  <a:pt x="59" y="204"/>
                </a:cubicBezTo>
                <a:cubicBezTo>
                  <a:pt x="59" y="201"/>
                  <a:pt x="59" y="199"/>
                  <a:pt x="59" y="197"/>
                </a:cubicBezTo>
                <a:close/>
                <a:moveTo>
                  <a:pt x="73" y="131"/>
                </a:moveTo>
                <a:cubicBezTo>
                  <a:pt x="73" y="131"/>
                  <a:pt x="73" y="131"/>
                  <a:pt x="73" y="131"/>
                </a:cubicBezTo>
                <a:cubicBezTo>
                  <a:pt x="72" y="131"/>
                  <a:pt x="72" y="132"/>
                  <a:pt x="72" y="133"/>
                </a:cubicBezTo>
                <a:cubicBezTo>
                  <a:pt x="72" y="135"/>
                  <a:pt x="72" y="136"/>
                  <a:pt x="72" y="138"/>
                </a:cubicBezTo>
                <a:cubicBezTo>
                  <a:pt x="72" y="138"/>
                  <a:pt x="72" y="138"/>
                  <a:pt x="72" y="139"/>
                </a:cubicBezTo>
                <a:cubicBezTo>
                  <a:pt x="72" y="136"/>
                  <a:pt x="73" y="133"/>
                  <a:pt x="73" y="131"/>
                </a:cubicBezTo>
                <a:close/>
                <a:moveTo>
                  <a:pt x="134" y="119"/>
                </a:moveTo>
                <a:cubicBezTo>
                  <a:pt x="134" y="125"/>
                  <a:pt x="134" y="130"/>
                  <a:pt x="134" y="136"/>
                </a:cubicBezTo>
                <a:cubicBezTo>
                  <a:pt x="134" y="134"/>
                  <a:pt x="134" y="127"/>
                  <a:pt x="134" y="119"/>
                </a:cubicBezTo>
                <a:close/>
                <a:moveTo>
                  <a:pt x="117" y="99"/>
                </a:moveTo>
                <a:cubicBezTo>
                  <a:pt x="117" y="100"/>
                  <a:pt x="117" y="106"/>
                  <a:pt x="118" y="107"/>
                </a:cubicBezTo>
                <a:cubicBezTo>
                  <a:pt x="119" y="104"/>
                  <a:pt x="119" y="101"/>
                  <a:pt x="117" y="99"/>
                </a:cubicBezTo>
                <a:close/>
                <a:moveTo>
                  <a:pt x="56" y="51"/>
                </a:moveTo>
                <a:cubicBezTo>
                  <a:pt x="56" y="51"/>
                  <a:pt x="56" y="51"/>
                  <a:pt x="56" y="51"/>
                </a:cubicBezTo>
                <a:cubicBezTo>
                  <a:pt x="53" y="54"/>
                  <a:pt x="50" y="57"/>
                  <a:pt x="47" y="60"/>
                </a:cubicBezTo>
                <a:cubicBezTo>
                  <a:pt x="47" y="60"/>
                  <a:pt x="47" y="60"/>
                  <a:pt x="48" y="61"/>
                </a:cubicBezTo>
                <a:cubicBezTo>
                  <a:pt x="48" y="60"/>
                  <a:pt x="48" y="60"/>
                  <a:pt x="48" y="60"/>
                </a:cubicBezTo>
                <a:cubicBezTo>
                  <a:pt x="50" y="57"/>
                  <a:pt x="53" y="55"/>
                  <a:pt x="55" y="52"/>
                </a:cubicBezTo>
                <a:cubicBezTo>
                  <a:pt x="56" y="52"/>
                  <a:pt x="56" y="51"/>
                  <a:pt x="56" y="51"/>
                </a:cubicBezTo>
                <a:close/>
                <a:moveTo>
                  <a:pt x="129" y="193"/>
                </a:moveTo>
                <a:cubicBezTo>
                  <a:pt x="129" y="193"/>
                  <a:pt x="129" y="193"/>
                  <a:pt x="129" y="193"/>
                </a:cubicBezTo>
                <a:cubicBezTo>
                  <a:pt x="130" y="192"/>
                  <a:pt x="130" y="192"/>
                  <a:pt x="130" y="191"/>
                </a:cubicBezTo>
                <a:cubicBezTo>
                  <a:pt x="131" y="190"/>
                  <a:pt x="131" y="189"/>
                  <a:pt x="131" y="187"/>
                </a:cubicBezTo>
                <a:cubicBezTo>
                  <a:pt x="130" y="188"/>
                  <a:pt x="130" y="188"/>
                  <a:pt x="130" y="189"/>
                </a:cubicBezTo>
                <a:cubicBezTo>
                  <a:pt x="129" y="190"/>
                  <a:pt x="129" y="192"/>
                  <a:pt x="129" y="193"/>
                </a:cubicBezTo>
                <a:close/>
                <a:moveTo>
                  <a:pt x="130" y="222"/>
                </a:moveTo>
                <a:cubicBezTo>
                  <a:pt x="130" y="222"/>
                  <a:pt x="130" y="223"/>
                  <a:pt x="130" y="223"/>
                </a:cubicBezTo>
                <a:cubicBezTo>
                  <a:pt x="130" y="225"/>
                  <a:pt x="131" y="226"/>
                  <a:pt x="132" y="227"/>
                </a:cubicBezTo>
                <a:cubicBezTo>
                  <a:pt x="132" y="228"/>
                  <a:pt x="132" y="228"/>
                  <a:pt x="132" y="228"/>
                </a:cubicBezTo>
                <a:cubicBezTo>
                  <a:pt x="132" y="227"/>
                  <a:pt x="132" y="226"/>
                  <a:pt x="132" y="226"/>
                </a:cubicBezTo>
                <a:cubicBezTo>
                  <a:pt x="132" y="224"/>
                  <a:pt x="131" y="223"/>
                  <a:pt x="130" y="222"/>
                </a:cubicBezTo>
                <a:close/>
                <a:moveTo>
                  <a:pt x="104" y="103"/>
                </a:moveTo>
                <a:cubicBezTo>
                  <a:pt x="103" y="104"/>
                  <a:pt x="103" y="104"/>
                  <a:pt x="103" y="105"/>
                </a:cubicBezTo>
                <a:cubicBezTo>
                  <a:pt x="103" y="105"/>
                  <a:pt x="103" y="106"/>
                  <a:pt x="103" y="106"/>
                </a:cubicBezTo>
                <a:cubicBezTo>
                  <a:pt x="103" y="107"/>
                  <a:pt x="104" y="108"/>
                  <a:pt x="104" y="109"/>
                </a:cubicBezTo>
                <a:cubicBezTo>
                  <a:pt x="104" y="107"/>
                  <a:pt x="104" y="105"/>
                  <a:pt x="104" y="103"/>
                </a:cubicBezTo>
                <a:close/>
                <a:moveTo>
                  <a:pt x="104" y="50"/>
                </a:moveTo>
                <a:cubicBezTo>
                  <a:pt x="104" y="51"/>
                  <a:pt x="105" y="52"/>
                  <a:pt x="105" y="53"/>
                </a:cubicBezTo>
                <a:cubicBezTo>
                  <a:pt x="106" y="52"/>
                  <a:pt x="106" y="51"/>
                  <a:pt x="106" y="51"/>
                </a:cubicBezTo>
                <a:cubicBezTo>
                  <a:pt x="106" y="50"/>
                  <a:pt x="105" y="49"/>
                  <a:pt x="105" y="48"/>
                </a:cubicBezTo>
                <a:cubicBezTo>
                  <a:pt x="104" y="49"/>
                  <a:pt x="104" y="50"/>
                  <a:pt x="104" y="50"/>
                </a:cubicBezTo>
                <a:close/>
                <a:moveTo>
                  <a:pt x="109" y="55"/>
                </a:moveTo>
                <a:cubicBezTo>
                  <a:pt x="108" y="56"/>
                  <a:pt x="108" y="56"/>
                  <a:pt x="108" y="57"/>
                </a:cubicBezTo>
                <a:cubicBezTo>
                  <a:pt x="108" y="58"/>
                  <a:pt x="109" y="59"/>
                  <a:pt x="109" y="59"/>
                </a:cubicBezTo>
                <a:cubicBezTo>
                  <a:pt x="109" y="60"/>
                  <a:pt x="109" y="61"/>
                  <a:pt x="109" y="62"/>
                </a:cubicBezTo>
                <a:cubicBezTo>
                  <a:pt x="110" y="61"/>
                  <a:pt x="110" y="61"/>
                  <a:pt x="110" y="61"/>
                </a:cubicBezTo>
                <a:cubicBezTo>
                  <a:pt x="110" y="59"/>
                  <a:pt x="109" y="57"/>
                  <a:pt x="109" y="55"/>
                </a:cubicBezTo>
                <a:close/>
                <a:moveTo>
                  <a:pt x="87" y="73"/>
                </a:moveTo>
                <a:cubicBezTo>
                  <a:pt x="85" y="74"/>
                  <a:pt x="85" y="76"/>
                  <a:pt x="84" y="78"/>
                </a:cubicBezTo>
                <a:cubicBezTo>
                  <a:pt x="85" y="77"/>
                  <a:pt x="85" y="77"/>
                  <a:pt x="86" y="77"/>
                </a:cubicBezTo>
                <a:cubicBezTo>
                  <a:pt x="86" y="76"/>
                  <a:pt x="86" y="76"/>
                  <a:pt x="86" y="76"/>
                </a:cubicBezTo>
                <a:cubicBezTo>
                  <a:pt x="86" y="75"/>
                  <a:pt x="86" y="74"/>
                  <a:pt x="87" y="73"/>
                </a:cubicBezTo>
                <a:close/>
                <a:moveTo>
                  <a:pt x="99" y="138"/>
                </a:moveTo>
                <a:cubicBezTo>
                  <a:pt x="99" y="138"/>
                  <a:pt x="99" y="138"/>
                  <a:pt x="99" y="137"/>
                </a:cubicBezTo>
                <a:cubicBezTo>
                  <a:pt x="99" y="137"/>
                  <a:pt x="99" y="136"/>
                  <a:pt x="99" y="134"/>
                </a:cubicBezTo>
                <a:cubicBezTo>
                  <a:pt x="99" y="135"/>
                  <a:pt x="98" y="135"/>
                  <a:pt x="97" y="136"/>
                </a:cubicBezTo>
                <a:cubicBezTo>
                  <a:pt x="98" y="137"/>
                  <a:pt x="98" y="137"/>
                  <a:pt x="99" y="138"/>
                </a:cubicBezTo>
                <a:close/>
                <a:moveTo>
                  <a:pt x="81" y="216"/>
                </a:moveTo>
                <a:cubicBezTo>
                  <a:pt x="79" y="218"/>
                  <a:pt x="79" y="218"/>
                  <a:pt x="80" y="219"/>
                </a:cubicBezTo>
                <a:cubicBezTo>
                  <a:pt x="80" y="220"/>
                  <a:pt x="80" y="220"/>
                  <a:pt x="80" y="220"/>
                </a:cubicBezTo>
                <a:cubicBezTo>
                  <a:pt x="80" y="221"/>
                  <a:pt x="81" y="221"/>
                  <a:pt x="82" y="221"/>
                </a:cubicBezTo>
                <a:cubicBezTo>
                  <a:pt x="81" y="219"/>
                  <a:pt x="81" y="218"/>
                  <a:pt x="81" y="216"/>
                </a:cubicBezTo>
                <a:close/>
                <a:moveTo>
                  <a:pt x="48" y="88"/>
                </a:moveTo>
                <a:cubicBezTo>
                  <a:pt x="48" y="88"/>
                  <a:pt x="48" y="88"/>
                  <a:pt x="48" y="88"/>
                </a:cubicBezTo>
                <a:cubicBezTo>
                  <a:pt x="50" y="88"/>
                  <a:pt x="51" y="88"/>
                  <a:pt x="53" y="87"/>
                </a:cubicBezTo>
                <a:cubicBezTo>
                  <a:pt x="53" y="87"/>
                  <a:pt x="53" y="87"/>
                  <a:pt x="53" y="86"/>
                </a:cubicBezTo>
                <a:cubicBezTo>
                  <a:pt x="52" y="86"/>
                  <a:pt x="51" y="86"/>
                  <a:pt x="50" y="87"/>
                </a:cubicBezTo>
                <a:cubicBezTo>
                  <a:pt x="50" y="87"/>
                  <a:pt x="49" y="87"/>
                  <a:pt x="49" y="87"/>
                </a:cubicBezTo>
                <a:cubicBezTo>
                  <a:pt x="48" y="87"/>
                  <a:pt x="48" y="87"/>
                  <a:pt x="48" y="88"/>
                </a:cubicBezTo>
                <a:close/>
                <a:moveTo>
                  <a:pt x="50" y="235"/>
                </a:moveTo>
                <a:cubicBezTo>
                  <a:pt x="50" y="236"/>
                  <a:pt x="50" y="237"/>
                  <a:pt x="50" y="237"/>
                </a:cubicBezTo>
                <a:cubicBezTo>
                  <a:pt x="51" y="238"/>
                  <a:pt x="52" y="238"/>
                  <a:pt x="53" y="237"/>
                </a:cubicBezTo>
                <a:cubicBezTo>
                  <a:pt x="53" y="236"/>
                  <a:pt x="52" y="236"/>
                  <a:pt x="52" y="236"/>
                </a:cubicBezTo>
                <a:cubicBezTo>
                  <a:pt x="51" y="236"/>
                  <a:pt x="51" y="236"/>
                  <a:pt x="50" y="235"/>
                </a:cubicBezTo>
                <a:close/>
                <a:moveTo>
                  <a:pt x="56" y="241"/>
                </a:moveTo>
                <a:cubicBezTo>
                  <a:pt x="56" y="240"/>
                  <a:pt x="56" y="240"/>
                  <a:pt x="55" y="240"/>
                </a:cubicBezTo>
                <a:cubicBezTo>
                  <a:pt x="55" y="240"/>
                  <a:pt x="54" y="240"/>
                  <a:pt x="53" y="240"/>
                </a:cubicBezTo>
                <a:cubicBezTo>
                  <a:pt x="52" y="240"/>
                  <a:pt x="51" y="241"/>
                  <a:pt x="50" y="241"/>
                </a:cubicBezTo>
                <a:cubicBezTo>
                  <a:pt x="52" y="241"/>
                  <a:pt x="54" y="241"/>
                  <a:pt x="56" y="241"/>
                </a:cubicBezTo>
                <a:close/>
                <a:moveTo>
                  <a:pt x="86" y="129"/>
                </a:moveTo>
                <a:cubicBezTo>
                  <a:pt x="85" y="131"/>
                  <a:pt x="85" y="132"/>
                  <a:pt x="84" y="133"/>
                </a:cubicBezTo>
                <a:cubicBezTo>
                  <a:pt x="84" y="133"/>
                  <a:pt x="84" y="134"/>
                  <a:pt x="84" y="134"/>
                </a:cubicBezTo>
                <a:cubicBezTo>
                  <a:pt x="85" y="133"/>
                  <a:pt x="86" y="132"/>
                  <a:pt x="87" y="131"/>
                </a:cubicBezTo>
                <a:cubicBezTo>
                  <a:pt x="87" y="131"/>
                  <a:pt x="86" y="130"/>
                  <a:pt x="86" y="129"/>
                </a:cubicBezTo>
                <a:close/>
                <a:moveTo>
                  <a:pt x="106" y="63"/>
                </a:moveTo>
                <a:cubicBezTo>
                  <a:pt x="106" y="63"/>
                  <a:pt x="106" y="63"/>
                  <a:pt x="106" y="63"/>
                </a:cubicBezTo>
                <a:cubicBezTo>
                  <a:pt x="106" y="65"/>
                  <a:pt x="105" y="67"/>
                  <a:pt x="105" y="69"/>
                </a:cubicBezTo>
                <a:cubicBezTo>
                  <a:pt x="105" y="69"/>
                  <a:pt x="105" y="69"/>
                  <a:pt x="105" y="69"/>
                </a:cubicBezTo>
                <a:cubicBezTo>
                  <a:pt x="106" y="68"/>
                  <a:pt x="106" y="68"/>
                  <a:pt x="106" y="67"/>
                </a:cubicBezTo>
                <a:cubicBezTo>
                  <a:pt x="106" y="67"/>
                  <a:pt x="107" y="66"/>
                  <a:pt x="107" y="66"/>
                </a:cubicBezTo>
                <a:cubicBezTo>
                  <a:pt x="106" y="65"/>
                  <a:pt x="106" y="64"/>
                  <a:pt x="106" y="63"/>
                </a:cubicBezTo>
                <a:close/>
                <a:moveTo>
                  <a:pt x="70" y="45"/>
                </a:moveTo>
                <a:cubicBezTo>
                  <a:pt x="72" y="44"/>
                  <a:pt x="73" y="42"/>
                  <a:pt x="74" y="41"/>
                </a:cubicBezTo>
                <a:cubicBezTo>
                  <a:pt x="72" y="42"/>
                  <a:pt x="71" y="43"/>
                  <a:pt x="69" y="45"/>
                </a:cubicBezTo>
                <a:cubicBezTo>
                  <a:pt x="70" y="45"/>
                  <a:pt x="70" y="45"/>
                  <a:pt x="70" y="45"/>
                </a:cubicBezTo>
                <a:close/>
                <a:moveTo>
                  <a:pt x="86" y="79"/>
                </a:moveTo>
                <a:cubicBezTo>
                  <a:pt x="85" y="80"/>
                  <a:pt x="85" y="80"/>
                  <a:pt x="84" y="81"/>
                </a:cubicBezTo>
                <a:cubicBezTo>
                  <a:pt x="84" y="82"/>
                  <a:pt x="85" y="82"/>
                  <a:pt x="85" y="83"/>
                </a:cubicBezTo>
                <a:cubicBezTo>
                  <a:pt x="86" y="82"/>
                  <a:pt x="86" y="81"/>
                  <a:pt x="86" y="79"/>
                </a:cubicBezTo>
                <a:close/>
                <a:moveTo>
                  <a:pt x="57" y="225"/>
                </a:moveTo>
                <a:cubicBezTo>
                  <a:pt x="58" y="225"/>
                  <a:pt x="58" y="225"/>
                  <a:pt x="58" y="225"/>
                </a:cubicBezTo>
                <a:cubicBezTo>
                  <a:pt x="58" y="225"/>
                  <a:pt x="58" y="225"/>
                  <a:pt x="58" y="224"/>
                </a:cubicBezTo>
                <a:cubicBezTo>
                  <a:pt x="58" y="223"/>
                  <a:pt x="58" y="223"/>
                  <a:pt x="57" y="222"/>
                </a:cubicBezTo>
                <a:cubicBezTo>
                  <a:pt x="56" y="222"/>
                  <a:pt x="55" y="221"/>
                  <a:pt x="55" y="221"/>
                </a:cubicBezTo>
                <a:cubicBezTo>
                  <a:pt x="54" y="220"/>
                  <a:pt x="54" y="220"/>
                  <a:pt x="54" y="219"/>
                </a:cubicBezTo>
                <a:cubicBezTo>
                  <a:pt x="54" y="220"/>
                  <a:pt x="54" y="220"/>
                  <a:pt x="54" y="220"/>
                </a:cubicBezTo>
                <a:cubicBezTo>
                  <a:pt x="55" y="222"/>
                  <a:pt x="56" y="223"/>
                  <a:pt x="57" y="225"/>
                </a:cubicBezTo>
                <a:close/>
                <a:moveTo>
                  <a:pt x="94" y="121"/>
                </a:moveTo>
                <a:cubicBezTo>
                  <a:pt x="94" y="121"/>
                  <a:pt x="94" y="121"/>
                  <a:pt x="94" y="121"/>
                </a:cubicBezTo>
                <a:cubicBezTo>
                  <a:pt x="94" y="123"/>
                  <a:pt x="92" y="124"/>
                  <a:pt x="93" y="127"/>
                </a:cubicBezTo>
                <a:cubicBezTo>
                  <a:pt x="93" y="126"/>
                  <a:pt x="94" y="126"/>
                  <a:pt x="94" y="125"/>
                </a:cubicBezTo>
                <a:cubicBezTo>
                  <a:pt x="94" y="124"/>
                  <a:pt x="94" y="122"/>
                  <a:pt x="94" y="121"/>
                </a:cubicBezTo>
                <a:close/>
                <a:moveTo>
                  <a:pt x="99" y="117"/>
                </a:moveTo>
                <a:cubicBezTo>
                  <a:pt x="99" y="116"/>
                  <a:pt x="98" y="114"/>
                  <a:pt x="98" y="113"/>
                </a:cubicBezTo>
                <a:cubicBezTo>
                  <a:pt x="98" y="114"/>
                  <a:pt x="97" y="116"/>
                  <a:pt x="97" y="118"/>
                </a:cubicBezTo>
                <a:cubicBezTo>
                  <a:pt x="98" y="117"/>
                  <a:pt x="98" y="117"/>
                  <a:pt x="99" y="117"/>
                </a:cubicBezTo>
                <a:close/>
                <a:moveTo>
                  <a:pt x="129" y="226"/>
                </a:moveTo>
                <a:cubicBezTo>
                  <a:pt x="128" y="226"/>
                  <a:pt x="128" y="226"/>
                  <a:pt x="128" y="226"/>
                </a:cubicBezTo>
                <a:cubicBezTo>
                  <a:pt x="128" y="227"/>
                  <a:pt x="128" y="229"/>
                  <a:pt x="128" y="230"/>
                </a:cubicBezTo>
                <a:cubicBezTo>
                  <a:pt x="129" y="230"/>
                  <a:pt x="130" y="230"/>
                  <a:pt x="130" y="230"/>
                </a:cubicBezTo>
                <a:cubicBezTo>
                  <a:pt x="130" y="228"/>
                  <a:pt x="129" y="227"/>
                  <a:pt x="129" y="226"/>
                </a:cubicBezTo>
                <a:close/>
                <a:moveTo>
                  <a:pt x="70" y="114"/>
                </a:moveTo>
                <a:cubicBezTo>
                  <a:pt x="70" y="114"/>
                  <a:pt x="70" y="114"/>
                  <a:pt x="70" y="114"/>
                </a:cubicBezTo>
                <a:cubicBezTo>
                  <a:pt x="69" y="115"/>
                  <a:pt x="68" y="117"/>
                  <a:pt x="68" y="119"/>
                </a:cubicBezTo>
                <a:cubicBezTo>
                  <a:pt x="68" y="118"/>
                  <a:pt x="69" y="118"/>
                  <a:pt x="69" y="118"/>
                </a:cubicBezTo>
                <a:cubicBezTo>
                  <a:pt x="69" y="117"/>
                  <a:pt x="70" y="116"/>
                  <a:pt x="70" y="114"/>
                </a:cubicBezTo>
                <a:close/>
                <a:moveTo>
                  <a:pt x="102" y="199"/>
                </a:moveTo>
                <a:cubicBezTo>
                  <a:pt x="103" y="201"/>
                  <a:pt x="103" y="202"/>
                  <a:pt x="104" y="203"/>
                </a:cubicBezTo>
                <a:cubicBezTo>
                  <a:pt x="104" y="202"/>
                  <a:pt x="104" y="201"/>
                  <a:pt x="105" y="200"/>
                </a:cubicBezTo>
                <a:cubicBezTo>
                  <a:pt x="104" y="200"/>
                  <a:pt x="103" y="200"/>
                  <a:pt x="102" y="199"/>
                </a:cubicBezTo>
                <a:close/>
                <a:moveTo>
                  <a:pt x="93" y="159"/>
                </a:moveTo>
                <a:cubicBezTo>
                  <a:pt x="92" y="159"/>
                  <a:pt x="91" y="160"/>
                  <a:pt x="90" y="160"/>
                </a:cubicBezTo>
                <a:cubicBezTo>
                  <a:pt x="91" y="161"/>
                  <a:pt x="91" y="161"/>
                  <a:pt x="92" y="162"/>
                </a:cubicBezTo>
                <a:cubicBezTo>
                  <a:pt x="93" y="161"/>
                  <a:pt x="93" y="160"/>
                  <a:pt x="93" y="159"/>
                </a:cubicBezTo>
                <a:close/>
                <a:moveTo>
                  <a:pt x="104" y="215"/>
                </a:moveTo>
                <a:cubicBezTo>
                  <a:pt x="105" y="215"/>
                  <a:pt x="105" y="215"/>
                  <a:pt x="105" y="215"/>
                </a:cubicBezTo>
                <a:cubicBezTo>
                  <a:pt x="105" y="213"/>
                  <a:pt x="104" y="212"/>
                  <a:pt x="104" y="210"/>
                </a:cubicBezTo>
                <a:cubicBezTo>
                  <a:pt x="103" y="211"/>
                  <a:pt x="103" y="212"/>
                  <a:pt x="103" y="212"/>
                </a:cubicBezTo>
                <a:cubicBezTo>
                  <a:pt x="103" y="213"/>
                  <a:pt x="104" y="214"/>
                  <a:pt x="104" y="215"/>
                </a:cubicBezTo>
                <a:close/>
                <a:moveTo>
                  <a:pt x="128" y="213"/>
                </a:moveTo>
                <a:cubicBezTo>
                  <a:pt x="128" y="213"/>
                  <a:pt x="128" y="214"/>
                  <a:pt x="128" y="214"/>
                </a:cubicBezTo>
                <a:cubicBezTo>
                  <a:pt x="128" y="213"/>
                  <a:pt x="129" y="213"/>
                  <a:pt x="129" y="213"/>
                </a:cubicBezTo>
                <a:cubicBezTo>
                  <a:pt x="130" y="211"/>
                  <a:pt x="131" y="208"/>
                  <a:pt x="132" y="206"/>
                </a:cubicBezTo>
                <a:cubicBezTo>
                  <a:pt x="132" y="206"/>
                  <a:pt x="132" y="206"/>
                  <a:pt x="132" y="206"/>
                </a:cubicBezTo>
                <a:cubicBezTo>
                  <a:pt x="130" y="208"/>
                  <a:pt x="129" y="211"/>
                  <a:pt x="128" y="213"/>
                </a:cubicBezTo>
                <a:close/>
                <a:moveTo>
                  <a:pt x="75" y="192"/>
                </a:moveTo>
                <a:cubicBezTo>
                  <a:pt x="74" y="194"/>
                  <a:pt x="74" y="196"/>
                  <a:pt x="74" y="197"/>
                </a:cubicBezTo>
                <a:cubicBezTo>
                  <a:pt x="75" y="196"/>
                  <a:pt x="75" y="196"/>
                  <a:pt x="75" y="195"/>
                </a:cubicBezTo>
                <a:cubicBezTo>
                  <a:pt x="75" y="194"/>
                  <a:pt x="75" y="193"/>
                  <a:pt x="75" y="192"/>
                </a:cubicBezTo>
                <a:close/>
                <a:moveTo>
                  <a:pt x="60" y="93"/>
                </a:moveTo>
                <a:cubicBezTo>
                  <a:pt x="60" y="93"/>
                  <a:pt x="60" y="93"/>
                  <a:pt x="61" y="93"/>
                </a:cubicBezTo>
                <a:cubicBezTo>
                  <a:pt x="61" y="91"/>
                  <a:pt x="61" y="90"/>
                  <a:pt x="61" y="89"/>
                </a:cubicBezTo>
                <a:cubicBezTo>
                  <a:pt x="61" y="89"/>
                  <a:pt x="60" y="89"/>
                  <a:pt x="60" y="89"/>
                </a:cubicBezTo>
                <a:cubicBezTo>
                  <a:pt x="60" y="90"/>
                  <a:pt x="60" y="91"/>
                  <a:pt x="60" y="93"/>
                </a:cubicBezTo>
                <a:close/>
                <a:moveTo>
                  <a:pt x="150" y="88"/>
                </a:moveTo>
                <a:cubicBezTo>
                  <a:pt x="152" y="88"/>
                  <a:pt x="153" y="88"/>
                  <a:pt x="154" y="86"/>
                </a:cubicBezTo>
                <a:cubicBezTo>
                  <a:pt x="153" y="86"/>
                  <a:pt x="152" y="86"/>
                  <a:pt x="151" y="86"/>
                </a:cubicBezTo>
                <a:cubicBezTo>
                  <a:pt x="151" y="86"/>
                  <a:pt x="151" y="87"/>
                  <a:pt x="150" y="88"/>
                </a:cubicBezTo>
                <a:close/>
                <a:moveTo>
                  <a:pt x="86" y="48"/>
                </a:moveTo>
                <a:cubicBezTo>
                  <a:pt x="86" y="46"/>
                  <a:pt x="85" y="45"/>
                  <a:pt x="85" y="44"/>
                </a:cubicBezTo>
                <a:cubicBezTo>
                  <a:pt x="84" y="46"/>
                  <a:pt x="84" y="48"/>
                  <a:pt x="84" y="49"/>
                </a:cubicBezTo>
                <a:cubicBezTo>
                  <a:pt x="85" y="48"/>
                  <a:pt x="85" y="48"/>
                  <a:pt x="86" y="48"/>
                </a:cubicBezTo>
                <a:close/>
                <a:moveTo>
                  <a:pt x="79" y="172"/>
                </a:moveTo>
                <a:cubicBezTo>
                  <a:pt x="78" y="173"/>
                  <a:pt x="77" y="174"/>
                  <a:pt x="77" y="175"/>
                </a:cubicBezTo>
                <a:cubicBezTo>
                  <a:pt x="77" y="176"/>
                  <a:pt x="77" y="176"/>
                  <a:pt x="78" y="176"/>
                </a:cubicBezTo>
                <a:cubicBezTo>
                  <a:pt x="78" y="174"/>
                  <a:pt x="79" y="173"/>
                  <a:pt x="79" y="172"/>
                </a:cubicBezTo>
                <a:close/>
                <a:moveTo>
                  <a:pt x="56" y="165"/>
                </a:moveTo>
                <a:cubicBezTo>
                  <a:pt x="56" y="165"/>
                  <a:pt x="56" y="165"/>
                  <a:pt x="56" y="165"/>
                </a:cubicBezTo>
                <a:cubicBezTo>
                  <a:pt x="56" y="164"/>
                  <a:pt x="57" y="162"/>
                  <a:pt x="57" y="160"/>
                </a:cubicBezTo>
                <a:cubicBezTo>
                  <a:pt x="56" y="160"/>
                  <a:pt x="56" y="160"/>
                  <a:pt x="56" y="161"/>
                </a:cubicBezTo>
                <a:cubicBezTo>
                  <a:pt x="56" y="162"/>
                  <a:pt x="56" y="164"/>
                  <a:pt x="56" y="165"/>
                </a:cubicBezTo>
                <a:close/>
                <a:moveTo>
                  <a:pt x="103" y="30"/>
                </a:moveTo>
                <a:cubicBezTo>
                  <a:pt x="103" y="30"/>
                  <a:pt x="103" y="30"/>
                  <a:pt x="103" y="30"/>
                </a:cubicBezTo>
                <a:cubicBezTo>
                  <a:pt x="103" y="31"/>
                  <a:pt x="105" y="34"/>
                  <a:pt x="106" y="35"/>
                </a:cubicBezTo>
                <a:cubicBezTo>
                  <a:pt x="106" y="35"/>
                  <a:pt x="106" y="34"/>
                  <a:pt x="106" y="34"/>
                </a:cubicBezTo>
                <a:cubicBezTo>
                  <a:pt x="105" y="33"/>
                  <a:pt x="104" y="31"/>
                  <a:pt x="103" y="30"/>
                </a:cubicBezTo>
                <a:close/>
                <a:moveTo>
                  <a:pt x="108" y="82"/>
                </a:moveTo>
                <a:cubicBezTo>
                  <a:pt x="108" y="84"/>
                  <a:pt x="108" y="86"/>
                  <a:pt x="108" y="87"/>
                </a:cubicBezTo>
                <a:cubicBezTo>
                  <a:pt x="108" y="86"/>
                  <a:pt x="109" y="84"/>
                  <a:pt x="109" y="82"/>
                </a:cubicBezTo>
                <a:cubicBezTo>
                  <a:pt x="108" y="82"/>
                  <a:pt x="108" y="82"/>
                  <a:pt x="108" y="82"/>
                </a:cubicBezTo>
                <a:close/>
                <a:moveTo>
                  <a:pt x="63" y="240"/>
                </a:moveTo>
                <a:cubicBezTo>
                  <a:pt x="63" y="241"/>
                  <a:pt x="63" y="241"/>
                  <a:pt x="63" y="241"/>
                </a:cubicBezTo>
                <a:cubicBezTo>
                  <a:pt x="64" y="241"/>
                  <a:pt x="66" y="241"/>
                  <a:pt x="67" y="241"/>
                </a:cubicBezTo>
                <a:cubicBezTo>
                  <a:pt x="67" y="240"/>
                  <a:pt x="66" y="240"/>
                  <a:pt x="66" y="240"/>
                </a:cubicBezTo>
                <a:cubicBezTo>
                  <a:pt x="65" y="240"/>
                  <a:pt x="64" y="240"/>
                  <a:pt x="63" y="240"/>
                </a:cubicBezTo>
                <a:close/>
                <a:moveTo>
                  <a:pt x="134" y="241"/>
                </a:moveTo>
                <a:cubicBezTo>
                  <a:pt x="134" y="241"/>
                  <a:pt x="134" y="241"/>
                  <a:pt x="134" y="241"/>
                </a:cubicBezTo>
                <a:cubicBezTo>
                  <a:pt x="136" y="241"/>
                  <a:pt x="137" y="242"/>
                  <a:pt x="139" y="242"/>
                </a:cubicBezTo>
                <a:cubicBezTo>
                  <a:pt x="139" y="242"/>
                  <a:pt x="139" y="242"/>
                  <a:pt x="139" y="242"/>
                </a:cubicBezTo>
                <a:cubicBezTo>
                  <a:pt x="138" y="241"/>
                  <a:pt x="137" y="241"/>
                  <a:pt x="136" y="240"/>
                </a:cubicBezTo>
                <a:cubicBezTo>
                  <a:pt x="136" y="240"/>
                  <a:pt x="135" y="241"/>
                  <a:pt x="134" y="241"/>
                </a:cubicBezTo>
                <a:close/>
                <a:moveTo>
                  <a:pt x="49" y="80"/>
                </a:moveTo>
                <a:cubicBezTo>
                  <a:pt x="50" y="80"/>
                  <a:pt x="51" y="80"/>
                  <a:pt x="51" y="80"/>
                </a:cubicBezTo>
                <a:cubicBezTo>
                  <a:pt x="52" y="80"/>
                  <a:pt x="52" y="80"/>
                  <a:pt x="52" y="79"/>
                </a:cubicBezTo>
                <a:cubicBezTo>
                  <a:pt x="52" y="79"/>
                  <a:pt x="51" y="79"/>
                  <a:pt x="51" y="79"/>
                </a:cubicBezTo>
                <a:cubicBezTo>
                  <a:pt x="50" y="79"/>
                  <a:pt x="50" y="79"/>
                  <a:pt x="49" y="80"/>
                </a:cubicBezTo>
                <a:close/>
                <a:moveTo>
                  <a:pt x="75" y="217"/>
                </a:moveTo>
                <a:cubicBezTo>
                  <a:pt x="75" y="218"/>
                  <a:pt x="75" y="219"/>
                  <a:pt x="75" y="220"/>
                </a:cubicBezTo>
                <a:cubicBezTo>
                  <a:pt x="75" y="219"/>
                  <a:pt x="76" y="219"/>
                  <a:pt x="76" y="218"/>
                </a:cubicBezTo>
                <a:cubicBezTo>
                  <a:pt x="77" y="218"/>
                  <a:pt x="77" y="217"/>
                  <a:pt x="76" y="217"/>
                </a:cubicBezTo>
                <a:cubicBezTo>
                  <a:pt x="76" y="217"/>
                  <a:pt x="76" y="217"/>
                  <a:pt x="75" y="217"/>
                </a:cubicBezTo>
                <a:close/>
                <a:moveTo>
                  <a:pt x="130" y="69"/>
                </a:moveTo>
                <a:cubicBezTo>
                  <a:pt x="131" y="70"/>
                  <a:pt x="131" y="70"/>
                  <a:pt x="132" y="71"/>
                </a:cubicBezTo>
                <a:cubicBezTo>
                  <a:pt x="132" y="70"/>
                  <a:pt x="132" y="70"/>
                  <a:pt x="133" y="69"/>
                </a:cubicBezTo>
                <a:cubicBezTo>
                  <a:pt x="132" y="69"/>
                  <a:pt x="132" y="68"/>
                  <a:pt x="132" y="68"/>
                </a:cubicBezTo>
                <a:cubicBezTo>
                  <a:pt x="131" y="68"/>
                  <a:pt x="131" y="69"/>
                  <a:pt x="130" y="69"/>
                </a:cubicBezTo>
                <a:close/>
                <a:moveTo>
                  <a:pt x="77" y="187"/>
                </a:moveTo>
                <a:cubicBezTo>
                  <a:pt x="78" y="187"/>
                  <a:pt x="78" y="187"/>
                  <a:pt x="79" y="186"/>
                </a:cubicBezTo>
                <a:cubicBezTo>
                  <a:pt x="79" y="186"/>
                  <a:pt x="79" y="186"/>
                  <a:pt x="78" y="185"/>
                </a:cubicBezTo>
                <a:cubicBezTo>
                  <a:pt x="78" y="185"/>
                  <a:pt x="78" y="184"/>
                  <a:pt x="78" y="184"/>
                </a:cubicBezTo>
                <a:cubicBezTo>
                  <a:pt x="77" y="185"/>
                  <a:pt x="77" y="186"/>
                  <a:pt x="77" y="187"/>
                </a:cubicBezTo>
                <a:close/>
                <a:moveTo>
                  <a:pt x="61" y="236"/>
                </a:moveTo>
                <a:cubicBezTo>
                  <a:pt x="62" y="237"/>
                  <a:pt x="62" y="237"/>
                  <a:pt x="62" y="238"/>
                </a:cubicBezTo>
                <a:cubicBezTo>
                  <a:pt x="63" y="238"/>
                  <a:pt x="64" y="238"/>
                  <a:pt x="64" y="238"/>
                </a:cubicBezTo>
                <a:cubicBezTo>
                  <a:pt x="64" y="237"/>
                  <a:pt x="63" y="236"/>
                  <a:pt x="61" y="236"/>
                </a:cubicBezTo>
                <a:close/>
                <a:moveTo>
                  <a:pt x="99" y="154"/>
                </a:moveTo>
                <a:cubicBezTo>
                  <a:pt x="99" y="154"/>
                  <a:pt x="99" y="154"/>
                  <a:pt x="99" y="154"/>
                </a:cubicBezTo>
                <a:cubicBezTo>
                  <a:pt x="98" y="154"/>
                  <a:pt x="97" y="155"/>
                  <a:pt x="96" y="156"/>
                </a:cubicBezTo>
                <a:cubicBezTo>
                  <a:pt x="95" y="157"/>
                  <a:pt x="95" y="157"/>
                  <a:pt x="95" y="158"/>
                </a:cubicBezTo>
                <a:cubicBezTo>
                  <a:pt x="97" y="156"/>
                  <a:pt x="98" y="155"/>
                  <a:pt x="99" y="154"/>
                </a:cubicBezTo>
                <a:close/>
                <a:moveTo>
                  <a:pt x="53" y="59"/>
                </a:moveTo>
                <a:cubicBezTo>
                  <a:pt x="53" y="58"/>
                  <a:pt x="53" y="58"/>
                  <a:pt x="53" y="58"/>
                </a:cubicBezTo>
                <a:cubicBezTo>
                  <a:pt x="52" y="59"/>
                  <a:pt x="51" y="60"/>
                  <a:pt x="50" y="61"/>
                </a:cubicBezTo>
                <a:cubicBezTo>
                  <a:pt x="51" y="62"/>
                  <a:pt x="51" y="62"/>
                  <a:pt x="52" y="62"/>
                </a:cubicBezTo>
                <a:cubicBezTo>
                  <a:pt x="52" y="61"/>
                  <a:pt x="52" y="60"/>
                  <a:pt x="53" y="59"/>
                </a:cubicBezTo>
                <a:close/>
                <a:moveTo>
                  <a:pt x="74" y="54"/>
                </a:moveTo>
                <a:cubicBezTo>
                  <a:pt x="74" y="54"/>
                  <a:pt x="74" y="54"/>
                  <a:pt x="74" y="54"/>
                </a:cubicBezTo>
                <a:cubicBezTo>
                  <a:pt x="74" y="55"/>
                  <a:pt x="73" y="56"/>
                  <a:pt x="73" y="58"/>
                </a:cubicBezTo>
                <a:cubicBezTo>
                  <a:pt x="73" y="58"/>
                  <a:pt x="73" y="58"/>
                  <a:pt x="73" y="58"/>
                </a:cubicBezTo>
                <a:cubicBezTo>
                  <a:pt x="74" y="58"/>
                  <a:pt x="75" y="55"/>
                  <a:pt x="74" y="54"/>
                </a:cubicBezTo>
                <a:close/>
                <a:moveTo>
                  <a:pt x="148" y="132"/>
                </a:moveTo>
                <a:cubicBezTo>
                  <a:pt x="148" y="132"/>
                  <a:pt x="148" y="132"/>
                  <a:pt x="148" y="132"/>
                </a:cubicBezTo>
                <a:cubicBezTo>
                  <a:pt x="148" y="127"/>
                  <a:pt x="148" y="122"/>
                  <a:pt x="148" y="117"/>
                </a:cubicBezTo>
                <a:cubicBezTo>
                  <a:pt x="148" y="117"/>
                  <a:pt x="148" y="117"/>
                  <a:pt x="148" y="117"/>
                </a:cubicBezTo>
                <a:cubicBezTo>
                  <a:pt x="148" y="122"/>
                  <a:pt x="148" y="127"/>
                  <a:pt x="148" y="132"/>
                </a:cubicBezTo>
                <a:close/>
                <a:moveTo>
                  <a:pt x="103" y="101"/>
                </a:moveTo>
                <a:cubicBezTo>
                  <a:pt x="105" y="101"/>
                  <a:pt x="105" y="100"/>
                  <a:pt x="104" y="98"/>
                </a:cubicBezTo>
                <a:cubicBezTo>
                  <a:pt x="104" y="99"/>
                  <a:pt x="104" y="99"/>
                  <a:pt x="103" y="99"/>
                </a:cubicBezTo>
                <a:cubicBezTo>
                  <a:pt x="103" y="99"/>
                  <a:pt x="103" y="100"/>
                  <a:pt x="103" y="101"/>
                </a:cubicBezTo>
                <a:close/>
                <a:moveTo>
                  <a:pt x="100" y="57"/>
                </a:moveTo>
                <a:cubicBezTo>
                  <a:pt x="99" y="59"/>
                  <a:pt x="99" y="59"/>
                  <a:pt x="100" y="61"/>
                </a:cubicBezTo>
                <a:cubicBezTo>
                  <a:pt x="101" y="60"/>
                  <a:pt x="100" y="58"/>
                  <a:pt x="100" y="57"/>
                </a:cubicBezTo>
                <a:close/>
                <a:moveTo>
                  <a:pt x="46" y="209"/>
                </a:moveTo>
                <a:cubicBezTo>
                  <a:pt x="47" y="209"/>
                  <a:pt x="47" y="209"/>
                  <a:pt x="47" y="208"/>
                </a:cubicBezTo>
                <a:cubicBezTo>
                  <a:pt x="47" y="207"/>
                  <a:pt x="47" y="205"/>
                  <a:pt x="47" y="203"/>
                </a:cubicBezTo>
                <a:cubicBezTo>
                  <a:pt x="47" y="203"/>
                  <a:pt x="47" y="203"/>
                  <a:pt x="47" y="203"/>
                </a:cubicBezTo>
                <a:cubicBezTo>
                  <a:pt x="46" y="205"/>
                  <a:pt x="46" y="207"/>
                  <a:pt x="46" y="209"/>
                </a:cubicBezTo>
                <a:close/>
                <a:moveTo>
                  <a:pt x="59" y="74"/>
                </a:moveTo>
                <a:cubicBezTo>
                  <a:pt x="58" y="74"/>
                  <a:pt x="58" y="73"/>
                  <a:pt x="58" y="73"/>
                </a:cubicBezTo>
                <a:cubicBezTo>
                  <a:pt x="57" y="74"/>
                  <a:pt x="57" y="75"/>
                  <a:pt x="56" y="76"/>
                </a:cubicBezTo>
                <a:cubicBezTo>
                  <a:pt x="58" y="76"/>
                  <a:pt x="58" y="75"/>
                  <a:pt x="59" y="74"/>
                </a:cubicBezTo>
                <a:close/>
                <a:moveTo>
                  <a:pt x="124" y="152"/>
                </a:moveTo>
                <a:cubicBezTo>
                  <a:pt x="125" y="150"/>
                  <a:pt x="125" y="148"/>
                  <a:pt x="125" y="146"/>
                </a:cubicBezTo>
                <a:cubicBezTo>
                  <a:pt x="125" y="148"/>
                  <a:pt x="123" y="150"/>
                  <a:pt x="124" y="152"/>
                </a:cubicBezTo>
                <a:close/>
                <a:moveTo>
                  <a:pt x="125" y="58"/>
                </a:moveTo>
                <a:cubicBezTo>
                  <a:pt x="126" y="57"/>
                  <a:pt x="127" y="56"/>
                  <a:pt x="128" y="55"/>
                </a:cubicBezTo>
                <a:cubicBezTo>
                  <a:pt x="128" y="55"/>
                  <a:pt x="128" y="55"/>
                  <a:pt x="128" y="55"/>
                </a:cubicBezTo>
                <a:cubicBezTo>
                  <a:pt x="127" y="56"/>
                  <a:pt x="126" y="57"/>
                  <a:pt x="124" y="58"/>
                </a:cubicBezTo>
                <a:cubicBezTo>
                  <a:pt x="125" y="58"/>
                  <a:pt x="125" y="58"/>
                  <a:pt x="125" y="58"/>
                </a:cubicBezTo>
                <a:close/>
                <a:moveTo>
                  <a:pt x="103" y="190"/>
                </a:moveTo>
                <a:cubicBezTo>
                  <a:pt x="104" y="188"/>
                  <a:pt x="104" y="186"/>
                  <a:pt x="104" y="186"/>
                </a:cubicBezTo>
                <a:cubicBezTo>
                  <a:pt x="103" y="187"/>
                  <a:pt x="102" y="188"/>
                  <a:pt x="103" y="190"/>
                </a:cubicBezTo>
                <a:close/>
                <a:moveTo>
                  <a:pt x="123" y="193"/>
                </a:moveTo>
                <a:cubicBezTo>
                  <a:pt x="123" y="193"/>
                  <a:pt x="123" y="193"/>
                  <a:pt x="123" y="193"/>
                </a:cubicBezTo>
                <a:cubicBezTo>
                  <a:pt x="122" y="195"/>
                  <a:pt x="121" y="197"/>
                  <a:pt x="120" y="199"/>
                </a:cubicBezTo>
                <a:cubicBezTo>
                  <a:pt x="120" y="199"/>
                  <a:pt x="120" y="199"/>
                  <a:pt x="120" y="199"/>
                </a:cubicBezTo>
                <a:cubicBezTo>
                  <a:pt x="121" y="197"/>
                  <a:pt x="122" y="196"/>
                  <a:pt x="123" y="194"/>
                </a:cubicBezTo>
                <a:cubicBezTo>
                  <a:pt x="123" y="194"/>
                  <a:pt x="123" y="193"/>
                  <a:pt x="123" y="193"/>
                </a:cubicBezTo>
                <a:close/>
                <a:moveTo>
                  <a:pt x="73" y="158"/>
                </a:moveTo>
                <a:cubicBezTo>
                  <a:pt x="73" y="158"/>
                  <a:pt x="73" y="158"/>
                  <a:pt x="73" y="158"/>
                </a:cubicBezTo>
                <a:cubicBezTo>
                  <a:pt x="74" y="156"/>
                  <a:pt x="74" y="154"/>
                  <a:pt x="74" y="153"/>
                </a:cubicBezTo>
                <a:cubicBezTo>
                  <a:pt x="74" y="153"/>
                  <a:pt x="74" y="153"/>
                  <a:pt x="74" y="153"/>
                </a:cubicBezTo>
                <a:cubicBezTo>
                  <a:pt x="73" y="154"/>
                  <a:pt x="73" y="156"/>
                  <a:pt x="73" y="158"/>
                </a:cubicBezTo>
                <a:close/>
                <a:moveTo>
                  <a:pt x="123" y="112"/>
                </a:moveTo>
                <a:cubicBezTo>
                  <a:pt x="123" y="113"/>
                  <a:pt x="123" y="114"/>
                  <a:pt x="123" y="116"/>
                </a:cubicBezTo>
                <a:cubicBezTo>
                  <a:pt x="124" y="115"/>
                  <a:pt x="124" y="113"/>
                  <a:pt x="124" y="112"/>
                </a:cubicBezTo>
                <a:cubicBezTo>
                  <a:pt x="124" y="112"/>
                  <a:pt x="123" y="112"/>
                  <a:pt x="123" y="112"/>
                </a:cubicBezTo>
                <a:close/>
                <a:moveTo>
                  <a:pt x="57" y="238"/>
                </a:moveTo>
                <a:cubicBezTo>
                  <a:pt x="57" y="238"/>
                  <a:pt x="57" y="238"/>
                  <a:pt x="57" y="238"/>
                </a:cubicBezTo>
                <a:cubicBezTo>
                  <a:pt x="58" y="238"/>
                  <a:pt x="59" y="238"/>
                  <a:pt x="60" y="238"/>
                </a:cubicBezTo>
                <a:cubicBezTo>
                  <a:pt x="59" y="237"/>
                  <a:pt x="59" y="237"/>
                  <a:pt x="59" y="236"/>
                </a:cubicBezTo>
                <a:cubicBezTo>
                  <a:pt x="58" y="237"/>
                  <a:pt x="57" y="237"/>
                  <a:pt x="57" y="238"/>
                </a:cubicBezTo>
                <a:close/>
                <a:moveTo>
                  <a:pt x="110" y="89"/>
                </a:moveTo>
                <a:cubicBezTo>
                  <a:pt x="110" y="89"/>
                  <a:pt x="110" y="89"/>
                  <a:pt x="110" y="89"/>
                </a:cubicBezTo>
                <a:cubicBezTo>
                  <a:pt x="110" y="90"/>
                  <a:pt x="110" y="91"/>
                  <a:pt x="110" y="93"/>
                </a:cubicBezTo>
                <a:cubicBezTo>
                  <a:pt x="111" y="92"/>
                  <a:pt x="111" y="92"/>
                  <a:pt x="111" y="90"/>
                </a:cubicBezTo>
                <a:cubicBezTo>
                  <a:pt x="111" y="90"/>
                  <a:pt x="111" y="89"/>
                  <a:pt x="110" y="89"/>
                </a:cubicBezTo>
                <a:close/>
                <a:moveTo>
                  <a:pt x="65" y="73"/>
                </a:moveTo>
                <a:cubicBezTo>
                  <a:pt x="64" y="75"/>
                  <a:pt x="64" y="75"/>
                  <a:pt x="66" y="75"/>
                </a:cubicBezTo>
                <a:cubicBezTo>
                  <a:pt x="66" y="75"/>
                  <a:pt x="66" y="74"/>
                  <a:pt x="67" y="74"/>
                </a:cubicBezTo>
                <a:cubicBezTo>
                  <a:pt x="66" y="73"/>
                  <a:pt x="66" y="73"/>
                  <a:pt x="65" y="73"/>
                </a:cubicBezTo>
                <a:close/>
                <a:moveTo>
                  <a:pt x="178" y="89"/>
                </a:moveTo>
                <a:cubicBezTo>
                  <a:pt x="178" y="89"/>
                  <a:pt x="178" y="89"/>
                  <a:pt x="178" y="89"/>
                </a:cubicBezTo>
                <a:cubicBezTo>
                  <a:pt x="179" y="90"/>
                  <a:pt x="179" y="90"/>
                  <a:pt x="179" y="90"/>
                </a:cubicBezTo>
                <a:cubicBezTo>
                  <a:pt x="180" y="90"/>
                  <a:pt x="181" y="90"/>
                  <a:pt x="182" y="89"/>
                </a:cubicBezTo>
                <a:cubicBezTo>
                  <a:pt x="181" y="89"/>
                  <a:pt x="180" y="89"/>
                  <a:pt x="178" y="89"/>
                </a:cubicBezTo>
                <a:close/>
                <a:moveTo>
                  <a:pt x="67" y="228"/>
                </a:moveTo>
                <a:cubicBezTo>
                  <a:pt x="68" y="227"/>
                  <a:pt x="68" y="227"/>
                  <a:pt x="69" y="226"/>
                </a:cubicBezTo>
                <a:cubicBezTo>
                  <a:pt x="68" y="226"/>
                  <a:pt x="67" y="226"/>
                  <a:pt x="66" y="226"/>
                </a:cubicBezTo>
                <a:cubicBezTo>
                  <a:pt x="66" y="226"/>
                  <a:pt x="67" y="227"/>
                  <a:pt x="67" y="228"/>
                </a:cubicBezTo>
                <a:close/>
                <a:moveTo>
                  <a:pt x="60" y="46"/>
                </a:moveTo>
                <a:cubicBezTo>
                  <a:pt x="62" y="44"/>
                  <a:pt x="64" y="42"/>
                  <a:pt x="65" y="40"/>
                </a:cubicBezTo>
                <a:cubicBezTo>
                  <a:pt x="64" y="41"/>
                  <a:pt x="60" y="45"/>
                  <a:pt x="60" y="46"/>
                </a:cubicBezTo>
                <a:close/>
                <a:moveTo>
                  <a:pt x="132" y="199"/>
                </a:moveTo>
                <a:cubicBezTo>
                  <a:pt x="132" y="199"/>
                  <a:pt x="132" y="199"/>
                  <a:pt x="132" y="199"/>
                </a:cubicBezTo>
                <a:cubicBezTo>
                  <a:pt x="132" y="197"/>
                  <a:pt x="132" y="196"/>
                  <a:pt x="131" y="195"/>
                </a:cubicBezTo>
                <a:cubicBezTo>
                  <a:pt x="131" y="196"/>
                  <a:pt x="130" y="196"/>
                  <a:pt x="131" y="196"/>
                </a:cubicBezTo>
                <a:cubicBezTo>
                  <a:pt x="131" y="197"/>
                  <a:pt x="131" y="198"/>
                  <a:pt x="132" y="199"/>
                </a:cubicBezTo>
                <a:close/>
                <a:moveTo>
                  <a:pt x="91" y="50"/>
                </a:moveTo>
                <a:cubicBezTo>
                  <a:pt x="91" y="50"/>
                  <a:pt x="90" y="49"/>
                  <a:pt x="90" y="49"/>
                </a:cubicBezTo>
                <a:cubicBezTo>
                  <a:pt x="89" y="50"/>
                  <a:pt x="89" y="50"/>
                  <a:pt x="90" y="51"/>
                </a:cubicBezTo>
                <a:cubicBezTo>
                  <a:pt x="90" y="51"/>
                  <a:pt x="91" y="50"/>
                  <a:pt x="91" y="50"/>
                </a:cubicBezTo>
                <a:close/>
                <a:moveTo>
                  <a:pt x="40" y="87"/>
                </a:moveTo>
                <a:cubicBezTo>
                  <a:pt x="39" y="87"/>
                  <a:pt x="37" y="87"/>
                  <a:pt x="36" y="87"/>
                </a:cubicBezTo>
                <a:cubicBezTo>
                  <a:pt x="36" y="87"/>
                  <a:pt x="36" y="87"/>
                  <a:pt x="36" y="88"/>
                </a:cubicBezTo>
                <a:cubicBezTo>
                  <a:pt x="37" y="88"/>
                  <a:pt x="39" y="88"/>
                  <a:pt x="40" y="88"/>
                </a:cubicBezTo>
                <a:cubicBezTo>
                  <a:pt x="40" y="88"/>
                  <a:pt x="40" y="88"/>
                  <a:pt x="40" y="87"/>
                </a:cubicBezTo>
                <a:cubicBezTo>
                  <a:pt x="40" y="87"/>
                  <a:pt x="40" y="87"/>
                  <a:pt x="40" y="87"/>
                </a:cubicBezTo>
                <a:close/>
                <a:moveTo>
                  <a:pt x="56" y="96"/>
                </a:moveTo>
                <a:cubicBezTo>
                  <a:pt x="58" y="95"/>
                  <a:pt x="58" y="95"/>
                  <a:pt x="58" y="93"/>
                </a:cubicBezTo>
                <a:cubicBezTo>
                  <a:pt x="57" y="94"/>
                  <a:pt x="56" y="94"/>
                  <a:pt x="56" y="96"/>
                </a:cubicBezTo>
                <a:close/>
                <a:moveTo>
                  <a:pt x="111" y="68"/>
                </a:moveTo>
                <a:cubicBezTo>
                  <a:pt x="111" y="68"/>
                  <a:pt x="111" y="68"/>
                  <a:pt x="111" y="68"/>
                </a:cubicBezTo>
                <a:cubicBezTo>
                  <a:pt x="111" y="68"/>
                  <a:pt x="111" y="68"/>
                  <a:pt x="111" y="67"/>
                </a:cubicBezTo>
                <a:cubicBezTo>
                  <a:pt x="111" y="66"/>
                  <a:pt x="111" y="65"/>
                  <a:pt x="111" y="64"/>
                </a:cubicBezTo>
                <a:cubicBezTo>
                  <a:pt x="110" y="66"/>
                  <a:pt x="111" y="67"/>
                  <a:pt x="111" y="68"/>
                </a:cubicBezTo>
                <a:close/>
                <a:moveTo>
                  <a:pt x="103" y="183"/>
                </a:moveTo>
                <a:cubicBezTo>
                  <a:pt x="103" y="183"/>
                  <a:pt x="103" y="182"/>
                  <a:pt x="102" y="182"/>
                </a:cubicBezTo>
                <a:cubicBezTo>
                  <a:pt x="102" y="183"/>
                  <a:pt x="102" y="183"/>
                  <a:pt x="101" y="184"/>
                </a:cubicBezTo>
                <a:cubicBezTo>
                  <a:pt x="101" y="184"/>
                  <a:pt x="101" y="185"/>
                  <a:pt x="102" y="185"/>
                </a:cubicBezTo>
                <a:cubicBezTo>
                  <a:pt x="102" y="184"/>
                  <a:pt x="103" y="184"/>
                  <a:pt x="103" y="183"/>
                </a:cubicBezTo>
                <a:close/>
                <a:moveTo>
                  <a:pt x="71" y="74"/>
                </a:moveTo>
                <a:cubicBezTo>
                  <a:pt x="72" y="73"/>
                  <a:pt x="72" y="71"/>
                  <a:pt x="72" y="70"/>
                </a:cubicBezTo>
                <a:cubicBezTo>
                  <a:pt x="72" y="70"/>
                  <a:pt x="72" y="70"/>
                  <a:pt x="72" y="70"/>
                </a:cubicBezTo>
                <a:cubicBezTo>
                  <a:pt x="71" y="71"/>
                  <a:pt x="71" y="72"/>
                  <a:pt x="70" y="73"/>
                </a:cubicBezTo>
                <a:cubicBezTo>
                  <a:pt x="70" y="73"/>
                  <a:pt x="71" y="74"/>
                  <a:pt x="71" y="74"/>
                </a:cubicBezTo>
                <a:close/>
                <a:moveTo>
                  <a:pt x="118" y="48"/>
                </a:moveTo>
                <a:cubicBezTo>
                  <a:pt x="118" y="48"/>
                  <a:pt x="117" y="47"/>
                  <a:pt x="116" y="47"/>
                </a:cubicBezTo>
                <a:cubicBezTo>
                  <a:pt x="116" y="48"/>
                  <a:pt x="117" y="49"/>
                  <a:pt x="117" y="50"/>
                </a:cubicBezTo>
                <a:cubicBezTo>
                  <a:pt x="118" y="49"/>
                  <a:pt x="118" y="49"/>
                  <a:pt x="118" y="48"/>
                </a:cubicBezTo>
                <a:close/>
                <a:moveTo>
                  <a:pt x="92" y="212"/>
                </a:moveTo>
                <a:cubicBezTo>
                  <a:pt x="93" y="211"/>
                  <a:pt x="94" y="211"/>
                  <a:pt x="95" y="210"/>
                </a:cubicBezTo>
                <a:cubicBezTo>
                  <a:pt x="95" y="210"/>
                  <a:pt x="95" y="210"/>
                  <a:pt x="95" y="209"/>
                </a:cubicBezTo>
                <a:cubicBezTo>
                  <a:pt x="94" y="210"/>
                  <a:pt x="93" y="211"/>
                  <a:pt x="92" y="211"/>
                </a:cubicBezTo>
                <a:cubicBezTo>
                  <a:pt x="92" y="211"/>
                  <a:pt x="92" y="211"/>
                  <a:pt x="92" y="212"/>
                </a:cubicBezTo>
                <a:close/>
                <a:moveTo>
                  <a:pt x="80" y="231"/>
                </a:moveTo>
                <a:cubicBezTo>
                  <a:pt x="80" y="231"/>
                  <a:pt x="80" y="231"/>
                  <a:pt x="80" y="231"/>
                </a:cubicBezTo>
                <a:cubicBezTo>
                  <a:pt x="80" y="232"/>
                  <a:pt x="81" y="233"/>
                  <a:pt x="82" y="233"/>
                </a:cubicBezTo>
                <a:cubicBezTo>
                  <a:pt x="82" y="233"/>
                  <a:pt x="82" y="233"/>
                  <a:pt x="82" y="233"/>
                </a:cubicBezTo>
                <a:cubicBezTo>
                  <a:pt x="82" y="233"/>
                  <a:pt x="82" y="232"/>
                  <a:pt x="81" y="231"/>
                </a:cubicBezTo>
                <a:cubicBezTo>
                  <a:pt x="81" y="231"/>
                  <a:pt x="80" y="231"/>
                  <a:pt x="80" y="231"/>
                </a:cubicBezTo>
                <a:close/>
                <a:moveTo>
                  <a:pt x="95" y="45"/>
                </a:moveTo>
                <a:cubicBezTo>
                  <a:pt x="95" y="44"/>
                  <a:pt x="95" y="43"/>
                  <a:pt x="95" y="41"/>
                </a:cubicBezTo>
                <a:cubicBezTo>
                  <a:pt x="95" y="41"/>
                  <a:pt x="95" y="41"/>
                  <a:pt x="95" y="41"/>
                </a:cubicBezTo>
                <a:cubicBezTo>
                  <a:pt x="94" y="43"/>
                  <a:pt x="95" y="44"/>
                  <a:pt x="94" y="45"/>
                </a:cubicBezTo>
                <a:cubicBezTo>
                  <a:pt x="94" y="45"/>
                  <a:pt x="95" y="45"/>
                  <a:pt x="95" y="45"/>
                </a:cubicBezTo>
                <a:close/>
                <a:moveTo>
                  <a:pt x="110" y="190"/>
                </a:moveTo>
                <a:cubicBezTo>
                  <a:pt x="110" y="190"/>
                  <a:pt x="111" y="191"/>
                  <a:pt x="112" y="192"/>
                </a:cubicBezTo>
                <a:cubicBezTo>
                  <a:pt x="111" y="191"/>
                  <a:pt x="111" y="190"/>
                  <a:pt x="111" y="189"/>
                </a:cubicBezTo>
                <a:cubicBezTo>
                  <a:pt x="110" y="189"/>
                  <a:pt x="110" y="189"/>
                  <a:pt x="110" y="189"/>
                </a:cubicBezTo>
                <a:cubicBezTo>
                  <a:pt x="110" y="189"/>
                  <a:pt x="110" y="189"/>
                  <a:pt x="110" y="190"/>
                </a:cubicBezTo>
                <a:close/>
                <a:moveTo>
                  <a:pt x="131" y="239"/>
                </a:moveTo>
                <a:cubicBezTo>
                  <a:pt x="130" y="238"/>
                  <a:pt x="128" y="238"/>
                  <a:pt x="128" y="239"/>
                </a:cubicBezTo>
                <a:cubicBezTo>
                  <a:pt x="129" y="239"/>
                  <a:pt x="130" y="240"/>
                  <a:pt x="131" y="239"/>
                </a:cubicBezTo>
                <a:close/>
                <a:moveTo>
                  <a:pt x="74" y="201"/>
                </a:moveTo>
                <a:cubicBezTo>
                  <a:pt x="74" y="203"/>
                  <a:pt x="75" y="204"/>
                  <a:pt x="75" y="205"/>
                </a:cubicBezTo>
                <a:cubicBezTo>
                  <a:pt x="75" y="205"/>
                  <a:pt x="75" y="205"/>
                  <a:pt x="75" y="205"/>
                </a:cubicBezTo>
                <a:cubicBezTo>
                  <a:pt x="75" y="204"/>
                  <a:pt x="76" y="202"/>
                  <a:pt x="74" y="201"/>
                </a:cubicBezTo>
                <a:close/>
                <a:moveTo>
                  <a:pt x="113" y="56"/>
                </a:moveTo>
                <a:cubicBezTo>
                  <a:pt x="113" y="56"/>
                  <a:pt x="113" y="56"/>
                  <a:pt x="113" y="56"/>
                </a:cubicBezTo>
                <a:cubicBezTo>
                  <a:pt x="113" y="55"/>
                  <a:pt x="112" y="54"/>
                  <a:pt x="111" y="52"/>
                </a:cubicBezTo>
                <a:cubicBezTo>
                  <a:pt x="111" y="53"/>
                  <a:pt x="111" y="53"/>
                  <a:pt x="111" y="53"/>
                </a:cubicBezTo>
                <a:cubicBezTo>
                  <a:pt x="112" y="54"/>
                  <a:pt x="112" y="55"/>
                  <a:pt x="113" y="56"/>
                </a:cubicBezTo>
                <a:close/>
                <a:moveTo>
                  <a:pt x="82" y="172"/>
                </a:moveTo>
                <a:cubicBezTo>
                  <a:pt x="81" y="173"/>
                  <a:pt x="81" y="174"/>
                  <a:pt x="80" y="175"/>
                </a:cubicBezTo>
                <a:cubicBezTo>
                  <a:pt x="80" y="175"/>
                  <a:pt x="81" y="175"/>
                  <a:pt x="81" y="176"/>
                </a:cubicBezTo>
                <a:cubicBezTo>
                  <a:pt x="81" y="175"/>
                  <a:pt x="82" y="174"/>
                  <a:pt x="82" y="173"/>
                </a:cubicBezTo>
                <a:cubicBezTo>
                  <a:pt x="82" y="173"/>
                  <a:pt x="82" y="173"/>
                  <a:pt x="82" y="172"/>
                </a:cubicBezTo>
                <a:close/>
                <a:moveTo>
                  <a:pt x="19" y="94"/>
                </a:moveTo>
                <a:cubicBezTo>
                  <a:pt x="18" y="94"/>
                  <a:pt x="17" y="94"/>
                  <a:pt x="17" y="95"/>
                </a:cubicBezTo>
                <a:cubicBezTo>
                  <a:pt x="18" y="95"/>
                  <a:pt x="18" y="95"/>
                  <a:pt x="19" y="94"/>
                </a:cubicBezTo>
                <a:close/>
                <a:moveTo>
                  <a:pt x="98" y="38"/>
                </a:moveTo>
                <a:cubicBezTo>
                  <a:pt x="98" y="39"/>
                  <a:pt x="99" y="40"/>
                  <a:pt x="99" y="42"/>
                </a:cubicBezTo>
                <a:cubicBezTo>
                  <a:pt x="100" y="41"/>
                  <a:pt x="100" y="41"/>
                  <a:pt x="100" y="41"/>
                </a:cubicBezTo>
                <a:cubicBezTo>
                  <a:pt x="99" y="40"/>
                  <a:pt x="99" y="39"/>
                  <a:pt x="98" y="38"/>
                </a:cubicBezTo>
                <a:close/>
                <a:moveTo>
                  <a:pt x="82" y="66"/>
                </a:moveTo>
                <a:cubicBezTo>
                  <a:pt x="82" y="64"/>
                  <a:pt x="82" y="64"/>
                  <a:pt x="81" y="63"/>
                </a:cubicBezTo>
                <a:cubicBezTo>
                  <a:pt x="81" y="64"/>
                  <a:pt x="81" y="65"/>
                  <a:pt x="81" y="66"/>
                </a:cubicBezTo>
                <a:cubicBezTo>
                  <a:pt x="81" y="66"/>
                  <a:pt x="82" y="66"/>
                  <a:pt x="82" y="66"/>
                </a:cubicBezTo>
                <a:close/>
                <a:moveTo>
                  <a:pt x="107" y="77"/>
                </a:moveTo>
                <a:cubicBezTo>
                  <a:pt x="107" y="78"/>
                  <a:pt x="108" y="78"/>
                  <a:pt x="108" y="78"/>
                </a:cubicBezTo>
                <a:cubicBezTo>
                  <a:pt x="108" y="79"/>
                  <a:pt x="108" y="79"/>
                  <a:pt x="109" y="79"/>
                </a:cubicBezTo>
                <a:cubicBezTo>
                  <a:pt x="109" y="78"/>
                  <a:pt x="109" y="77"/>
                  <a:pt x="107" y="77"/>
                </a:cubicBezTo>
                <a:close/>
                <a:moveTo>
                  <a:pt x="83" y="91"/>
                </a:moveTo>
                <a:cubicBezTo>
                  <a:pt x="85" y="90"/>
                  <a:pt x="85" y="89"/>
                  <a:pt x="84" y="88"/>
                </a:cubicBezTo>
                <a:cubicBezTo>
                  <a:pt x="83" y="89"/>
                  <a:pt x="84" y="90"/>
                  <a:pt x="83" y="91"/>
                </a:cubicBezTo>
                <a:close/>
                <a:moveTo>
                  <a:pt x="118" y="115"/>
                </a:moveTo>
                <a:cubicBezTo>
                  <a:pt x="118" y="116"/>
                  <a:pt x="118" y="118"/>
                  <a:pt x="118" y="119"/>
                </a:cubicBezTo>
                <a:cubicBezTo>
                  <a:pt x="118" y="118"/>
                  <a:pt x="119" y="116"/>
                  <a:pt x="118" y="115"/>
                </a:cubicBezTo>
                <a:close/>
                <a:moveTo>
                  <a:pt x="170" y="85"/>
                </a:moveTo>
                <a:cubicBezTo>
                  <a:pt x="170" y="85"/>
                  <a:pt x="169" y="85"/>
                  <a:pt x="169" y="85"/>
                </a:cubicBezTo>
                <a:cubicBezTo>
                  <a:pt x="170" y="85"/>
                  <a:pt x="170" y="86"/>
                  <a:pt x="170" y="86"/>
                </a:cubicBezTo>
                <a:cubicBezTo>
                  <a:pt x="170" y="86"/>
                  <a:pt x="171" y="86"/>
                  <a:pt x="172" y="86"/>
                </a:cubicBezTo>
                <a:cubicBezTo>
                  <a:pt x="171" y="86"/>
                  <a:pt x="171" y="86"/>
                  <a:pt x="171" y="86"/>
                </a:cubicBezTo>
                <a:cubicBezTo>
                  <a:pt x="171" y="85"/>
                  <a:pt x="170" y="85"/>
                  <a:pt x="170" y="85"/>
                </a:cubicBezTo>
                <a:close/>
                <a:moveTo>
                  <a:pt x="141" y="77"/>
                </a:moveTo>
                <a:cubicBezTo>
                  <a:pt x="139" y="77"/>
                  <a:pt x="139" y="77"/>
                  <a:pt x="138" y="78"/>
                </a:cubicBezTo>
                <a:cubicBezTo>
                  <a:pt x="139" y="78"/>
                  <a:pt x="139" y="78"/>
                  <a:pt x="139" y="78"/>
                </a:cubicBezTo>
                <a:cubicBezTo>
                  <a:pt x="139" y="78"/>
                  <a:pt x="140" y="78"/>
                  <a:pt x="140" y="78"/>
                </a:cubicBezTo>
                <a:cubicBezTo>
                  <a:pt x="140" y="78"/>
                  <a:pt x="140" y="78"/>
                  <a:pt x="141" y="77"/>
                </a:cubicBezTo>
                <a:close/>
                <a:moveTo>
                  <a:pt x="45" y="87"/>
                </a:moveTo>
                <a:cubicBezTo>
                  <a:pt x="43" y="86"/>
                  <a:pt x="43" y="87"/>
                  <a:pt x="43" y="88"/>
                </a:cubicBezTo>
                <a:cubicBezTo>
                  <a:pt x="44" y="88"/>
                  <a:pt x="44" y="87"/>
                  <a:pt x="45" y="87"/>
                </a:cubicBezTo>
                <a:close/>
                <a:moveTo>
                  <a:pt x="117" y="37"/>
                </a:moveTo>
                <a:cubicBezTo>
                  <a:pt x="117" y="37"/>
                  <a:pt x="117" y="37"/>
                  <a:pt x="117" y="37"/>
                </a:cubicBezTo>
                <a:cubicBezTo>
                  <a:pt x="118" y="38"/>
                  <a:pt x="119" y="39"/>
                  <a:pt x="120" y="40"/>
                </a:cubicBezTo>
                <a:cubicBezTo>
                  <a:pt x="120" y="40"/>
                  <a:pt x="120" y="40"/>
                  <a:pt x="121" y="40"/>
                </a:cubicBezTo>
                <a:cubicBezTo>
                  <a:pt x="120" y="39"/>
                  <a:pt x="119" y="38"/>
                  <a:pt x="117" y="37"/>
                </a:cubicBezTo>
                <a:close/>
                <a:moveTo>
                  <a:pt x="116" y="227"/>
                </a:moveTo>
                <a:cubicBezTo>
                  <a:pt x="115" y="227"/>
                  <a:pt x="114" y="228"/>
                  <a:pt x="114" y="229"/>
                </a:cubicBezTo>
                <a:cubicBezTo>
                  <a:pt x="116" y="229"/>
                  <a:pt x="116" y="229"/>
                  <a:pt x="116" y="227"/>
                </a:cubicBezTo>
                <a:close/>
                <a:moveTo>
                  <a:pt x="80" y="38"/>
                </a:moveTo>
                <a:cubicBezTo>
                  <a:pt x="80" y="38"/>
                  <a:pt x="81" y="37"/>
                  <a:pt x="81" y="36"/>
                </a:cubicBezTo>
                <a:cubicBezTo>
                  <a:pt x="81" y="36"/>
                  <a:pt x="81" y="35"/>
                  <a:pt x="81" y="35"/>
                </a:cubicBezTo>
                <a:cubicBezTo>
                  <a:pt x="80" y="36"/>
                  <a:pt x="79" y="37"/>
                  <a:pt x="80" y="38"/>
                </a:cubicBezTo>
                <a:close/>
                <a:moveTo>
                  <a:pt x="178" y="94"/>
                </a:moveTo>
                <a:cubicBezTo>
                  <a:pt x="179" y="95"/>
                  <a:pt x="179" y="96"/>
                  <a:pt x="181" y="96"/>
                </a:cubicBezTo>
                <a:cubicBezTo>
                  <a:pt x="180" y="95"/>
                  <a:pt x="180" y="95"/>
                  <a:pt x="179" y="94"/>
                </a:cubicBezTo>
                <a:cubicBezTo>
                  <a:pt x="179" y="94"/>
                  <a:pt x="179" y="94"/>
                  <a:pt x="178" y="94"/>
                </a:cubicBezTo>
                <a:close/>
                <a:moveTo>
                  <a:pt x="105" y="40"/>
                </a:moveTo>
                <a:cubicBezTo>
                  <a:pt x="104" y="40"/>
                  <a:pt x="104" y="40"/>
                  <a:pt x="104" y="41"/>
                </a:cubicBezTo>
                <a:cubicBezTo>
                  <a:pt x="104" y="41"/>
                  <a:pt x="105" y="42"/>
                  <a:pt x="106" y="43"/>
                </a:cubicBezTo>
                <a:cubicBezTo>
                  <a:pt x="106" y="41"/>
                  <a:pt x="105" y="41"/>
                  <a:pt x="105" y="40"/>
                </a:cubicBezTo>
                <a:close/>
                <a:moveTo>
                  <a:pt x="98" y="30"/>
                </a:moveTo>
                <a:cubicBezTo>
                  <a:pt x="98" y="30"/>
                  <a:pt x="98" y="31"/>
                  <a:pt x="97" y="31"/>
                </a:cubicBezTo>
                <a:cubicBezTo>
                  <a:pt x="97" y="31"/>
                  <a:pt x="97" y="32"/>
                  <a:pt x="98" y="32"/>
                </a:cubicBezTo>
                <a:cubicBezTo>
                  <a:pt x="98" y="32"/>
                  <a:pt x="98" y="32"/>
                  <a:pt x="98" y="32"/>
                </a:cubicBezTo>
                <a:cubicBezTo>
                  <a:pt x="99" y="31"/>
                  <a:pt x="99" y="31"/>
                  <a:pt x="98" y="30"/>
                </a:cubicBezTo>
                <a:close/>
                <a:moveTo>
                  <a:pt x="134" y="72"/>
                </a:moveTo>
                <a:cubicBezTo>
                  <a:pt x="135" y="72"/>
                  <a:pt x="135" y="73"/>
                  <a:pt x="136" y="73"/>
                </a:cubicBezTo>
                <a:cubicBezTo>
                  <a:pt x="135" y="72"/>
                  <a:pt x="135" y="71"/>
                  <a:pt x="135" y="71"/>
                </a:cubicBezTo>
                <a:cubicBezTo>
                  <a:pt x="134" y="71"/>
                  <a:pt x="134" y="71"/>
                  <a:pt x="134" y="72"/>
                </a:cubicBezTo>
                <a:cubicBezTo>
                  <a:pt x="134" y="72"/>
                  <a:pt x="134" y="72"/>
                  <a:pt x="134" y="72"/>
                </a:cubicBezTo>
                <a:close/>
                <a:moveTo>
                  <a:pt x="139" y="86"/>
                </a:moveTo>
                <a:cubicBezTo>
                  <a:pt x="138" y="86"/>
                  <a:pt x="137" y="87"/>
                  <a:pt x="137" y="89"/>
                </a:cubicBezTo>
                <a:cubicBezTo>
                  <a:pt x="138" y="88"/>
                  <a:pt x="138" y="87"/>
                  <a:pt x="139" y="86"/>
                </a:cubicBezTo>
                <a:close/>
                <a:moveTo>
                  <a:pt x="148" y="79"/>
                </a:moveTo>
                <a:cubicBezTo>
                  <a:pt x="147" y="79"/>
                  <a:pt x="146" y="78"/>
                  <a:pt x="145" y="78"/>
                </a:cubicBezTo>
                <a:cubicBezTo>
                  <a:pt x="145" y="78"/>
                  <a:pt x="145" y="78"/>
                  <a:pt x="145" y="78"/>
                </a:cubicBezTo>
                <a:cubicBezTo>
                  <a:pt x="146" y="79"/>
                  <a:pt x="146" y="79"/>
                  <a:pt x="146" y="80"/>
                </a:cubicBezTo>
                <a:cubicBezTo>
                  <a:pt x="147" y="80"/>
                  <a:pt x="147" y="79"/>
                  <a:pt x="148" y="79"/>
                </a:cubicBezTo>
                <a:close/>
                <a:moveTo>
                  <a:pt x="175" y="90"/>
                </a:moveTo>
                <a:cubicBezTo>
                  <a:pt x="175" y="89"/>
                  <a:pt x="174" y="89"/>
                  <a:pt x="172" y="89"/>
                </a:cubicBezTo>
                <a:cubicBezTo>
                  <a:pt x="173" y="90"/>
                  <a:pt x="174" y="90"/>
                  <a:pt x="175" y="90"/>
                </a:cubicBezTo>
                <a:close/>
                <a:moveTo>
                  <a:pt x="113" y="46"/>
                </a:moveTo>
                <a:cubicBezTo>
                  <a:pt x="113" y="44"/>
                  <a:pt x="112" y="44"/>
                  <a:pt x="111" y="44"/>
                </a:cubicBezTo>
                <a:cubicBezTo>
                  <a:pt x="112" y="45"/>
                  <a:pt x="112" y="45"/>
                  <a:pt x="113" y="46"/>
                </a:cubicBezTo>
                <a:close/>
                <a:moveTo>
                  <a:pt x="89" y="91"/>
                </a:moveTo>
                <a:cubicBezTo>
                  <a:pt x="89" y="91"/>
                  <a:pt x="89" y="91"/>
                  <a:pt x="89" y="91"/>
                </a:cubicBezTo>
                <a:cubicBezTo>
                  <a:pt x="89" y="90"/>
                  <a:pt x="90" y="89"/>
                  <a:pt x="90" y="89"/>
                </a:cubicBezTo>
                <a:cubicBezTo>
                  <a:pt x="90" y="88"/>
                  <a:pt x="91" y="87"/>
                  <a:pt x="90" y="86"/>
                </a:cubicBezTo>
                <a:cubicBezTo>
                  <a:pt x="89" y="88"/>
                  <a:pt x="89" y="89"/>
                  <a:pt x="89" y="91"/>
                </a:cubicBezTo>
                <a:close/>
                <a:moveTo>
                  <a:pt x="121" y="124"/>
                </a:moveTo>
                <a:cubicBezTo>
                  <a:pt x="121" y="123"/>
                  <a:pt x="122" y="122"/>
                  <a:pt x="121" y="120"/>
                </a:cubicBezTo>
                <a:cubicBezTo>
                  <a:pt x="121" y="122"/>
                  <a:pt x="120" y="123"/>
                  <a:pt x="121" y="124"/>
                </a:cubicBezTo>
                <a:close/>
                <a:moveTo>
                  <a:pt x="94" y="38"/>
                </a:moveTo>
                <a:cubicBezTo>
                  <a:pt x="95" y="37"/>
                  <a:pt x="95" y="36"/>
                  <a:pt x="94" y="34"/>
                </a:cubicBezTo>
                <a:cubicBezTo>
                  <a:pt x="94" y="36"/>
                  <a:pt x="94" y="37"/>
                  <a:pt x="94" y="38"/>
                </a:cubicBezTo>
                <a:close/>
                <a:moveTo>
                  <a:pt x="61" y="210"/>
                </a:moveTo>
                <a:cubicBezTo>
                  <a:pt x="61" y="211"/>
                  <a:pt x="60" y="212"/>
                  <a:pt x="61" y="213"/>
                </a:cubicBezTo>
                <a:cubicBezTo>
                  <a:pt x="61" y="211"/>
                  <a:pt x="61" y="211"/>
                  <a:pt x="61" y="210"/>
                </a:cubicBezTo>
                <a:close/>
                <a:moveTo>
                  <a:pt x="108" y="48"/>
                </a:moveTo>
                <a:cubicBezTo>
                  <a:pt x="108" y="49"/>
                  <a:pt x="108" y="49"/>
                  <a:pt x="108" y="49"/>
                </a:cubicBezTo>
                <a:cubicBezTo>
                  <a:pt x="108" y="49"/>
                  <a:pt x="109" y="50"/>
                  <a:pt x="109" y="51"/>
                </a:cubicBezTo>
                <a:cubicBezTo>
                  <a:pt x="109" y="51"/>
                  <a:pt x="110" y="51"/>
                  <a:pt x="110" y="51"/>
                </a:cubicBezTo>
                <a:cubicBezTo>
                  <a:pt x="110" y="51"/>
                  <a:pt x="110" y="50"/>
                  <a:pt x="110" y="50"/>
                </a:cubicBezTo>
                <a:cubicBezTo>
                  <a:pt x="109" y="50"/>
                  <a:pt x="108" y="49"/>
                  <a:pt x="108" y="48"/>
                </a:cubicBezTo>
                <a:close/>
                <a:moveTo>
                  <a:pt x="90" y="203"/>
                </a:moveTo>
                <a:cubicBezTo>
                  <a:pt x="91" y="201"/>
                  <a:pt x="91" y="201"/>
                  <a:pt x="91" y="199"/>
                </a:cubicBezTo>
                <a:cubicBezTo>
                  <a:pt x="91" y="201"/>
                  <a:pt x="90" y="201"/>
                  <a:pt x="90" y="203"/>
                </a:cubicBezTo>
                <a:close/>
                <a:moveTo>
                  <a:pt x="102" y="144"/>
                </a:moveTo>
                <a:cubicBezTo>
                  <a:pt x="102" y="142"/>
                  <a:pt x="103" y="140"/>
                  <a:pt x="102" y="139"/>
                </a:cubicBezTo>
                <a:cubicBezTo>
                  <a:pt x="102" y="139"/>
                  <a:pt x="102" y="139"/>
                  <a:pt x="102" y="139"/>
                </a:cubicBezTo>
                <a:cubicBezTo>
                  <a:pt x="102" y="140"/>
                  <a:pt x="102" y="142"/>
                  <a:pt x="102" y="144"/>
                </a:cubicBezTo>
                <a:close/>
                <a:moveTo>
                  <a:pt x="120" y="45"/>
                </a:moveTo>
                <a:cubicBezTo>
                  <a:pt x="120" y="45"/>
                  <a:pt x="120" y="45"/>
                  <a:pt x="119" y="44"/>
                </a:cubicBezTo>
                <a:cubicBezTo>
                  <a:pt x="119" y="45"/>
                  <a:pt x="119" y="45"/>
                  <a:pt x="118" y="45"/>
                </a:cubicBezTo>
                <a:cubicBezTo>
                  <a:pt x="119" y="46"/>
                  <a:pt x="119" y="46"/>
                  <a:pt x="119" y="46"/>
                </a:cubicBezTo>
                <a:cubicBezTo>
                  <a:pt x="120" y="46"/>
                  <a:pt x="120" y="46"/>
                  <a:pt x="120" y="45"/>
                </a:cubicBezTo>
                <a:close/>
                <a:moveTo>
                  <a:pt x="56" y="69"/>
                </a:moveTo>
                <a:cubicBezTo>
                  <a:pt x="57" y="68"/>
                  <a:pt x="57" y="68"/>
                  <a:pt x="56" y="67"/>
                </a:cubicBezTo>
                <a:cubicBezTo>
                  <a:pt x="56" y="68"/>
                  <a:pt x="56" y="68"/>
                  <a:pt x="55" y="69"/>
                </a:cubicBezTo>
                <a:cubicBezTo>
                  <a:pt x="56" y="69"/>
                  <a:pt x="56" y="69"/>
                  <a:pt x="56" y="69"/>
                </a:cubicBezTo>
                <a:close/>
                <a:moveTo>
                  <a:pt x="99" y="34"/>
                </a:moveTo>
                <a:cubicBezTo>
                  <a:pt x="100" y="34"/>
                  <a:pt x="101" y="35"/>
                  <a:pt x="101" y="35"/>
                </a:cubicBezTo>
                <a:cubicBezTo>
                  <a:pt x="101" y="34"/>
                  <a:pt x="101" y="34"/>
                  <a:pt x="100" y="33"/>
                </a:cubicBezTo>
                <a:cubicBezTo>
                  <a:pt x="100" y="33"/>
                  <a:pt x="100" y="34"/>
                  <a:pt x="99" y="34"/>
                </a:cubicBezTo>
                <a:close/>
                <a:moveTo>
                  <a:pt x="73" y="48"/>
                </a:moveTo>
                <a:cubicBezTo>
                  <a:pt x="73" y="48"/>
                  <a:pt x="73" y="48"/>
                  <a:pt x="73" y="48"/>
                </a:cubicBezTo>
                <a:cubicBezTo>
                  <a:pt x="73" y="49"/>
                  <a:pt x="73" y="49"/>
                  <a:pt x="73" y="49"/>
                </a:cubicBezTo>
                <a:cubicBezTo>
                  <a:pt x="74" y="48"/>
                  <a:pt x="74" y="47"/>
                  <a:pt x="74" y="46"/>
                </a:cubicBezTo>
                <a:cubicBezTo>
                  <a:pt x="74" y="46"/>
                  <a:pt x="74" y="46"/>
                  <a:pt x="74" y="46"/>
                </a:cubicBezTo>
                <a:cubicBezTo>
                  <a:pt x="74" y="47"/>
                  <a:pt x="73" y="47"/>
                  <a:pt x="73" y="48"/>
                </a:cubicBezTo>
                <a:close/>
                <a:moveTo>
                  <a:pt x="96" y="175"/>
                </a:moveTo>
                <a:cubicBezTo>
                  <a:pt x="97" y="174"/>
                  <a:pt x="97" y="173"/>
                  <a:pt x="96" y="173"/>
                </a:cubicBezTo>
                <a:cubicBezTo>
                  <a:pt x="96" y="174"/>
                  <a:pt x="96" y="174"/>
                  <a:pt x="96" y="175"/>
                </a:cubicBezTo>
                <a:close/>
                <a:moveTo>
                  <a:pt x="93" y="138"/>
                </a:moveTo>
                <a:cubicBezTo>
                  <a:pt x="93" y="138"/>
                  <a:pt x="92" y="138"/>
                  <a:pt x="92" y="139"/>
                </a:cubicBezTo>
                <a:cubicBezTo>
                  <a:pt x="93" y="139"/>
                  <a:pt x="93" y="140"/>
                  <a:pt x="93" y="141"/>
                </a:cubicBezTo>
                <a:cubicBezTo>
                  <a:pt x="93" y="141"/>
                  <a:pt x="93" y="141"/>
                  <a:pt x="93" y="141"/>
                </a:cubicBezTo>
                <a:cubicBezTo>
                  <a:pt x="93" y="140"/>
                  <a:pt x="93" y="139"/>
                  <a:pt x="93" y="138"/>
                </a:cubicBezTo>
                <a:close/>
                <a:moveTo>
                  <a:pt x="123" y="61"/>
                </a:moveTo>
                <a:cubicBezTo>
                  <a:pt x="124" y="61"/>
                  <a:pt x="124" y="61"/>
                  <a:pt x="123" y="59"/>
                </a:cubicBezTo>
                <a:cubicBezTo>
                  <a:pt x="123" y="60"/>
                  <a:pt x="122" y="60"/>
                  <a:pt x="122" y="60"/>
                </a:cubicBezTo>
                <a:cubicBezTo>
                  <a:pt x="123" y="60"/>
                  <a:pt x="123" y="61"/>
                  <a:pt x="123" y="61"/>
                </a:cubicBezTo>
                <a:close/>
                <a:moveTo>
                  <a:pt x="88" y="46"/>
                </a:moveTo>
                <a:cubicBezTo>
                  <a:pt x="88" y="46"/>
                  <a:pt x="88" y="46"/>
                  <a:pt x="88" y="46"/>
                </a:cubicBezTo>
                <a:cubicBezTo>
                  <a:pt x="88" y="46"/>
                  <a:pt x="88" y="45"/>
                  <a:pt x="88" y="45"/>
                </a:cubicBezTo>
                <a:cubicBezTo>
                  <a:pt x="88" y="44"/>
                  <a:pt x="87" y="44"/>
                  <a:pt x="87" y="43"/>
                </a:cubicBezTo>
                <a:cubicBezTo>
                  <a:pt x="87" y="43"/>
                  <a:pt x="87" y="43"/>
                  <a:pt x="87" y="43"/>
                </a:cubicBezTo>
                <a:cubicBezTo>
                  <a:pt x="87" y="44"/>
                  <a:pt x="87" y="45"/>
                  <a:pt x="88" y="46"/>
                </a:cubicBezTo>
                <a:close/>
                <a:moveTo>
                  <a:pt x="95" y="226"/>
                </a:moveTo>
                <a:cubicBezTo>
                  <a:pt x="95" y="227"/>
                  <a:pt x="96" y="227"/>
                  <a:pt x="96" y="228"/>
                </a:cubicBezTo>
                <a:cubicBezTo>
                  <a:pt x="96" y="226"/>
                  <a:pt x="96" y="226"/>
                  <a:pt x="95" y="226"/>
                </a:cubicBezTo>
                <a:close/>
                <a:moveTo>
                  <a:pt x="132" y="213"/>
                </a:moveTo>
                <a:cubicBezTo>
                  <a:pt x="132" y="213"/>
                  <a:pt x="133" y="212"/>
                  <a:pt x="132" y="211"/>
                </a:cubicBezTo>
                <a:cubicBezTo>
                  <a:pt x="132" y="212"/>
                  <a:pt x="131" y="212"/>
                  <a:pt x="132" y="213"/>
                </a:cubicBezTo>
                <a:close/>
                <a:moveTo>
                  <a:pt x="53" y="95"/>
                </a:moveTo>
                <a:cubicBezTo>
                  <a:pt x="52" y="95"/>
                  <a:pt x="51" y="95"/>
                  <a:pt x="51" y="95"/>
                </a:cubicBezTo>
                <a:cubicBezTo>
                  <a:pt x="51" y="96"/>
                  <a:pt x="52" y="96"/>
                  <a:pt x="52" y="96"/>
                </a:cubicBezTo>
                <a:cubicBezTo>
                  <a:pt x="52" y="96"/>
                  <a:pt x="53" y="96"/>
                  <a:pt x="53" y="95"/>
                </a:cubicBezTo>
                <a:close/>
                <a:moveTo>
                  <a:pt x="64" y="105"/>
                </a:moveTo>
                <a:cubicBezTo>
                  <a:pt x="63" y="105"/>
                  <a:pt x="62" y="105"/>
                  <a:pt x="62" y="107"/>
                </a:cubicBezTo>
                <a:cubicBezTo>
                  <a:pt x="63" y="106"/>
                  <a:pt x="63" y="105"/>
                  <a:pt x="64" y="105"/>
                </a:cubicBezTo>
                <a:close/>
                <a:moveTo>
                  <a:pt x="92" y="206"/>
                </a:moveTo>
                <a:cubicBezTo>
                  <a:pt x="90" y="207"/>
                  <a:pt x="90" y="208"/>
                  <a:pt x="91" y="209"/>
                </a:cubicBezTo>
                <a:cubicBezTo>
                  <a:pt x="91" y="208"/>
                  <a:pt x="91" y="207"/>
                  <a:pt x="92" y="206"/>
                </a:cubicBezTo>
                <a:close/>
                <a:moveTo>
                  <a:pt x="118" y="84"/>
                </a:moveTo>
                <a:cubicBezTo>
                  <a:pt x="117" y="84"/>
                  <a:pt x="117" y="84"/>
                  <a:pt x="116" y="84"/>
                </a:cubicBezTo>
                <a:cubicBezTo>
                  <a:pt x="116" y="84"/>
                  <a:pt x="116" y="85"/>
                  <a:pt x="116" y="85"/>
                </a:cubicBezTo>
                <a:cubicBezTo>
                  <a:pt x="117" y="85"/>
                  <a:pt x="118" y="85"/>
                  <a:pt x="118" y="84"/>
                </a:cubicBezTo>
                <a:close/>
                <a:moveTo>
                  <a:pt x="132" y="221"/>
                </a:moveTo>
                <a:cubicBezTo>
                  <a:pt x="132" y="220"/>
                  <a:pt x="132" y="219"/>
                  <a:pt x="132" y="218"/>
                </a:cubicBezTo>
                <a:cubicBezTo>
                  <a:pt x="131" y="219"/>
                  <a:pt x="131" y="219"/>
                  <a:pt x="132" y="221"/>
                </a:cubicBezTo>
                <a:close/>
                <a:moveTo>
                  <a:pt x="106" y="72"/>
                </a:moveTo>
                <a:cubicBezTo>
                  <a:pt x="108" y="72"/>
                  <a:pt x="108" y="71"/>
                  <a:pt x="107" y="70"/>
                </a:cubicBezTo>
                <a:cubicBezTo>
                  <a:pt x="107" y="71"/>
                  <a:pt x="106" y="72"/>
                  <a:pt x="106" y="72"/>
                </a:cubicBezTo>
                <a:close/>
                <a:moveTo>
                  <a:pt x="69" y="132"/>
                </a:moveTo>
                <a:cubicBezTo>
                  <a:pt x="69" y="132"/>
                  <a:pt x="69" y="132"/>
                  <a:pt x="70" y="132"/>
                </a:cubicBezTo>
                <a:cubicBezTo>
                  <a:pt x="70" y="131"/>
                  <a:pt x="70" y="130"/>
                  <a:pt x="70" y="129"/>
                </a:cubicBezTo>
                <a:cubicBezTo>
                  <a:pt x="70" y="130"/>
                  <a:pt x="69" y="131"/>
                  <a:pt x="69" y="132"/>
                </a:cubicBezTo>
                <a:close/>
                <a:moveTo>
                  <a:pt x="119" y="56"/>
                </a:moveTo>
                <a:cubicBezTo>
                  <a:pt x="119" y="57"/>
                  <a:pt x="120" y="58"/>
                  <a:pt x="121" y="58"/>
                </a:cubicBezTo>
                <a:cubicBezTo>
                  <a:pt x="121" y="58"/>
                  <a:pt x="121" y="58"/>
                  <a:pt x="121" y="58"/>
                </a:cubicBezTo>
                <a:cubicBezTo>
                  <a:pt x="120" y="57"/>
                  <a:pt x="120" y="57"/>
                  <a:pt x="119" y="56"/>
                </a:cubicBezTo>
                <a:close/>
                <a:moveTo>
                  <a:pt x="136" y="64"/>
                </a:moveTo>
                <a:cubicBezTo>
                  <a:pt x="136" y="64"/>
                  <a:pt x="136" y="64"/>
                  <a:pt x="136" y="64"/>
                </a:cubicBezTo>
                <a:cubicBezTo>
                  <a:pt x="136" y="64"/>
                  <a:pt x="135" y="65"/>
                  <a:pt x="134" y="65"/>
                </a:cubicBezTo>
                <a:cubicBezTo>
                  <a:pt x="135" y="66"/>
                  <a:pt x="135" y="66"/>
                  <a:pt x="135" y="66"/>
                </a:cubicBezTo>
                <a:cubicBezTo>
                  <a:pt x="135" y="65"/>
                  <a:pt x="136" y="65"/>
                  <a:pt x="136" y="64"/>
                </a:cubicBezTo>
                <a:close/>
                <a:moveTo>
                  <a:pt x="103" y="38"/>
                </a:moveTo>
                <a:cubicBezTo>
                  <a:pt x="102" y="38"/>
                  <a:pt x="102" y="38"/>
                  <a:pt x="101" y="37"/>
                </a:cubicBezTo>
                <a:cubicBezTo>
                  <a:pt x="101" y="37"/>
                  <a:pt x="101" y="37"/>
                  <a:pt x="101" y="38"/>
                </a:cubicBezTo>
                <a:cubicBezTo>
                  <a:pt x="101" y="38"/>
                  <a:pt x="102" y="38"/>
                  <a:pt x="102" y="39"/>
                </a:cubicBezTo>
                <a:cubicBezTo>
                  <a:pt x="102" y="39"/>
                  <a:pt x="102" y="39"/>
                  <a:pt x="102" y="39"/>
                </a:cubicBezTo>
                <a:cubicBezTo>
                  <a:pt x="103" y="39"/>
                  <a:pt x="103" y="38"/>
                  <a:pt x="103" y="38"/>
                </a:cubicBezTo>
                <a:close/>
                <a:moveTo>
                  <a:pt x="111" y="232"/>
                </a:moveTo>
                <a:cubicBezTo>
                  <a:pt x="112" y="232"/>
                  <a:pt x="112" y="232"/>
                  <a:pt x="113" y="231"/>
                </a:cubicBezTo>
                <a:cubicBezTo>
                  <a:pt x="112" y="231"/>
                  <a:pt x="112" y="231"/>
                  <a:pt x="111" y="232"/>
                </a:cubicBezTo>
                <a:close/>
                <a:moveTo>
                  <a:pt x="111" y="239"/>
                </a:moveTo>
                <a:cubicBezTo>
                  <a:pt x="111" y="239"/>
                  <a:pt x="111" y="239"/>
                  <a:pt x="111" y="239"/>
                </a:cubicBezTo>
                <a:cubicBezTo>
                  <a:pt x="110" y="239"/>
                  <a:pt x="110" y="238"/>
                  <a:pt x="109" y="238"/>
                </a:cubicBezTo>
                <a:cubicBezTo>
                  <a:pt x="109" y="238"/>
                  <a:pt x="109" y="239"/>
                  <a:pt x="109" y="239"/>
                </a:cubicBezTo>
                <a:cubicBezTo>
                  <a:pt x="109" y="239"/>
                  <a:pt x="110" y="239"/>
                  <a:pt x="111" y="239"/>
                </a:cubicBezTo>
                <a:close/>
                <a:moveTo>
                  <a:pt x="21" y="95"/>
                </a:moveTo>
                <a:cubicBezTo>
                  <a:pt x="22" y="95"/>
                  <a:pt x="23" y="95"/>
                  <a:pt x="23" y="95"/>
                </a:cubicBezTo>
                <a:cubicBezTo>
                  <a:pt x="21" y="94"/>
                  <a:pt x="21" y="94"/>
                  <a:pt x="21" y="95"/>
                </a:cubicBezTo>
                <a:close/>
                <a:moveTo>
                  <a:pt x="81" y="100"/>
                </a:moveTo>
                <a:cubicBezTo>
                  <a:pt x="81" y="100"/>
                  <a:pt x="81" y="99"/>
                  <a:pt x="81" y="99"/>
                </a:cubicBezTo>
                <a:cubicBezTo>
                  <a:pt x="81" y="99"/>
                  <a:pt x="81" y="99"/>
                  <a:pt x="81" y="99"/>
                </a:cubicBezTo>
                <a:cubicBezTo>
                  <a:pt x="80" y="99"/>
                  <a:pt x="80" y="99"/>
                  <a:pt x="80" y="100"/>
                </a:cubicBezTo>
                <a:cubicBezTo>
                  <a:pt x="80" y="100"/>
                  <a:pt x="80" y="100"/>
                  <a:pt x="81" y="100"/>
                </a:cubicBezTo>
                <a:close/>
                <a:moveTo>
                  <a:pt x="118" y="169"/>
                </a:moveTo>
                <a:cubicBezTo>
                  <a:pt x="117" y="169"/>
                  <a:pt x="117" y="170"/>
                  <a:pt x="118" y="171"/>
                </a:cubicBezTo>
                <a:cubicBezTo>
                  <a:pt x="118" y="170"/>
                  <a:pt x="118" y="169"/>
                  <a:pt x="118" y="169"/>
                </a:cubicBezTo>
                <a:close/>
                <a:moveTo>
                  <a:pt x="123" y="205"/>
                </a:moveTo>
                <a:cubicBezTo>
                  <a:pt x="124" y="205"/>
                  <a:pt x="124" y="205"/>
                  <a:pt x="124" y="205"/>
                </a:cubicBezTo>
                <a:cubicBezTo>
                  <a:pt x="124" y="204"/>
                  <a:pt x="124" y="203"/>
                  <a:pt x="125" y="202"/>
                </a:cubicBezTo>
                <a:cubicBezTo>
                  <a:pt x="125" y="202"/>
                  <a:pt x="124" y="202"/>
                  <a:pt x="124" y="202"/>
                </a:cubicBezTo>
                <a:cubicBezTo>
                  <a:pt x="124" y="203"/>
                  <a:pt x="124" y="204"/>
                  <a:pt x="123" y="205"/>
                </a:cubicBezTo>
                <a:close/>
                <a:moveTo>
                  <a:pt x="116" y="79"/>
                </a:moveTo>
                <a:cubicBezTo>
                  <a:pt x="116" y="80"/>
                  <a:pt x="116" y="80"/>
                  <a:pt x="116" y="81"/>
                </a:cubicBezTo>
                <a:cubicBezTo>
                  <a:pt x="116" y="80"/>
                  <a:pt x="116" y="80"/>
                  <a:pt x="117" y="79"/>
                </a:cubicBezTo>
                <a:cubicBezTo>
                  <a:pt x="116" y="79"/>
                  <a:pt x="116" y="79"/>
                  <a:pt x="116" y="79"/>
                </a:cubicBezTo>
                <a:close/>
                <a:moveTo>
                  <a:pt x="55" y="90"/>
                </a:moveTo>
                <a:cubicBezTo>
                  <a:pt x="56" y="90"/>
                  <a:pt x="55" y="91"/>
                  <a:pt x="56" y="91"/>
                </a:cubicBezTo>
                <a:cubicBezTo>
                  <a:pt x="56" y="90"/>
                  <a:pt x="56" y="90"/>
                  <a:pt x="57" y="89"/>
                </a:cubicBezTo>
                <a:cubicBezTo>
                  <a:pt x="56" y="89"/>
                  <a:pt x="56" y="89"/>
                  <a:pt x="55" y="90"/>
                </a:cubicBezTo>
                <a:close/>
                <a:moveTo>
                  <a:pt x="95" y="50"/>
                </a:moveTo>
                <a:cubicBezTo>
                  <a:pt x="94" y="51"/>
                  <a:pt x="94" y="51"/>
                  <a:pt x="95" y="52"/>
                </a:cubicBezTo>
                <a:cubicBezTo>
                  <a:pt x="95" y="51"/>
                  <a:pt x="95" y="50"/>
                  <a:pt x="95" y="50"/>
                </a:cubicBezTo>
                <a:close/>
                <a:moveTo>
                  <a:pt x="88" y="223"/>
                </a:moveTo>
                <a:cubicBezTo>
                  <a:pt x="88" y="223"/>
                  <a:pt x="88" y="223"/>
                  <a:pt x="88" y="223"/>
                </a:cubicBezTo>
                <a:cubicBezTo>
                  <a:pt x="88" y="223"/>
                  <a:pt x="89" y="223"/>
                  <a:pt x="90" y="223"/>
                </a:cubicBezTo>
                <a:cubicBezTo>
                  <a:pt x="89" y="223"/>
                  <a:pt x="88" y="223"/>
                  <a:pt x="88" y="223"/>
                </a:cubicBezTo>
                <a:close/>
                <a:moveTo>
                  <a:pt x="65" y="49"/>
                </a:moveTo>
                <a:cubicBezTo>
                  <a:pt x="66" y="49"/>
                  <a:pt x="66" y="49"/>
                  <a:pt x="66" y="49"/>
                </a:cubicBezTo>
                <a:cubicBezTo>
                  <a:pt x="66" y="49"/>
                  <a:pt x="66" y="49"/>
                  <a:pt x="66" y="48"/>
                </a:cubicBezTo>
                <a:cubicBezTo>
                  <a:pt x="66" y="48"/>
                  <a:pt x="66" y="48"/>
                  <a:pt x="66" y="48"/>
                </a:cubicBezTo>
                <a:cubicBezTo>
                  <a:pt x="66" y="49"/>
                  <a:pt x="66" y="49"/>
                  <a:pt x="65" y="49"/>
                </a:cubicBezTo>
                <a:close/>
                <a:moveTo>
                  <a:pt x="89" y="163"/>
                </a:moveTo>
                <a:cubicBezTo>
                  <a:pt x="89" y="163"/>
                  <a:pt x="89" y="164"/>
                  <a:pt x="90" y="164"/>
                </a:cubicBezTo>
                <a:cubicBezTo>
                  <a:pt x="90" y="163"/>
                  <a:pt x="89" y="163"/>
                  <a:pt x="89" y="163"/>
                </a:cubicBezTo>
                <a:close/>
                <a:moveTo>
                  <a:pt x="107" y="134"/>
                </a:moveTo>
                <a:cubicBezTo>
                  <a:pt x="107" y="135"/>
                  <a:pt x="107" y="135"/>
                  <a:pt x="108" y="136"/>
                </a:cubicBezTo>
                <a:cubicBezTo>
                  <a:pt x="108" y="135"/>
                  <a:pt x="107" y="135"/>
                  <a:pt x="107" y="134"/>
                </a:cubicBezTo>
                <a:close/>
                <a:moveTo>
                  <a:pt x="86" y="184"/>
                </a:moveTo>
                <a:cubicBezTo>
                  <a:pt x="87" y="183"/>
                  <a:pt x="87" y="183"/>
                  <a:pt x="87" y="182"/>
                </a:cubicBezTo>
                <a:cubicBezTo>
                  <a:pt x="86" y="183"/>
                  <a:pt x="86" y="183"/>
                  <a:pt x="86" y="184"/>
                </a:cubicBezTo>
                <a:close/>
                <a:moveTo>
                  <a:pt x="107" y="149"/>
                </a:moveTo>
                <a:cubicBezTo>
                  <a:pt x="106" y="150"/>
                  <a:pt x="106" y="150"/>
                  <a:pt x="105" y="151"/>
                </a:cubicBezTo>
                <a:cubicBezTo>
                  <a:pt x="106" y="151"/>
                  <a:pt x="106" y="151"/>
                  <a:pt x="107" y="149"/>
                </a:cubicBezTo>
                <a:close/>
                <a:moveTo>
                  <a:pt x="88" y="53"/>
                </a:moveTo>
                <a:cubicBezTo>
                  <a:pt x="87" y="53"/>
                  <a:pt x="87" y="54"/>
                  <a:pt x="87" y="54"/>
                </a:cubicBezTo>
                <a:cubicBezTo>
                  <a:pt x="87" y="54"/>
                  <a:pt x="88" y="54"/>
                  <a:pt x="88" y="53"/>
                </a:cubicBezTo>
                <a:close/>
                <a:moveTo>
                  <a:pt x="57" y="87"/>
                </a:moveTo>
                <a:cubicBezTo>
                  <a:pt x="56" y="86"/>
                  <a:pt x="56" y="86"/>
                  <a:pt x="56" y="87"/>
                </a:cubicBezTo>
                <a:cubicBezTo>
                  <a:pt x="56" y="87"/>
                  <a:pt x="57" y="87"/>
                  <a:pt x="57" y="87"/>
                </a:cubicBezTo>
                <a:close/>
                <a:moveTo>
                  <a:pt x="73" y="93"/>
                </a:moveTo>
                <a:cubicBezTo>
                  <a:pt x="73" y="94"/>
                  <a:pt x="73" y="95"/>
                  <a:pt x="73" y="95"/>
                </a:cubicBezTo>
                <a:cubicBezTo>
                  <a:pt x="73" y="95"/>
                  <a:pt x="73" y="95"/>
                  <a:pt x="73" y="95"/>
                </a:cubicBezTo>
                <a:cubicBezTo>
                  <a:pt x="73" y="95"/>
                  <a:pt x="73" y="94"/>
                  <a:pt x="73" y="93"/>
                </a:cubicBezTo>
                <a:close/>
                <a:moveTo>
                  <a:pt x="71" y="241"/>
                </a:moveTo>
                <a:cubicBezTo>
                  <a:pt x="72" y="241"/>
                  <a:pt x="72" y="241"/>
                  <a:pt x="73" y="241"/>
                </a:cubicBezTo>
                <a:cubicBezTo>
                  <a:pt x="72" y="240"/>
                  <a:pt x="72" y="240"/>
                  <a:pt x="72" y="239"/>
                </a:cubicBezTo>
                <a:cubicBezTo>
                  <a:pt x="72" y="240"/>
                  <a:pt x="72" y="240"/>
                  <a:pt x="71" y="241"/>
                </a:cubicBezTo>
                <a:close/>
                <a:moveTo>
                  <a:pt x="123" y="217"/>
                </a:moveTo>
                <a:cubicBezTo>
                  <a:pt x="124" y="217"/>
                  <a:pt x="124" y="217"/>
                  <a:pt x="124" y="215"/>
                </a:cubicBezTo>
                <a:cubicBezTo>
                  <a:pt x="124" y="216"/>
                  <a:pt x="123" y="216"/>
                  <a:pt x="123" y="217"/>
                </a:cubicBezTo>
                <a:close/>
                <a:moveTo>
                  <a:pt x="51" y="65"/>
                </a:moveTo>
                <a:cubicBezTo>
                  <a:pt x="51" y="64"/>
                  <a:pt x="51" y="64"/>
                  <a:pt x="49" y="64"/>
                </a:cubicBezTo>
                <a:cubicBezTo>
                  <a:pt x="50" y="64"/>
                  <a:pt x="50" y="65"/>
                  <a:pt x="51" y="65"/>
                </a:cubicBezTo>
                <a:close/>
                <a:moveTo>
                  <a:pt x="107" y="91"/>
                </a:moveTo>
                <a:cubicBezTo>
                  <a:pt x="107" y="91"/>
                  <a:pt x="107" y="91"/>
                  <a:pt x="107" y="91"/>
                </a:cubicBezTo>
                <a:cubicBezTo>
                  <a:pt x="108" y="91"/>
                  <a:pt x="108" y="90"/>
                  <a:pt x="108" y="89"/>
                </a:cubicBezTo>
                <a:cubicBezTo>
                  <a:pt x="108" y="89"/>
                  <a:pt x="108" y="89"/>
                  <a:pt x="108" y="89"/>
                </a:cubicBezTo>
                <a:cubicBezTo>
                  <a:pt x="107" y="90"/>
                  <a:pt x="107" y="91"/>
                  <a:pt x="107" y="91"/>
                </a:cubicBezTo>
                <a:close/>
                <a:moveTo>
                  <a:pt x="68" y="237"/>
                </a:moveTo>
                <a:cubicBezTo>
                  <a:pt x="68" y="237"/>
                  <a:pt x="67" y="237"/>
                  <a:pt x="67" y="237"/>
                </a:cubicBezTo>
                <a:cubicBezTo>
                  <a:pt x="67" y="238"/>
                  <a:pt x="67" y="238"/>
                  <a:pt x="68" y="237"/>
                </a:cubicBezTo>
                <a:close/>
                <a:moveTo>
                  <a:pt x="83" y="85"/>
                </a:moveTo>
                <a:cubicBezTo>
                  <a:pt x="83" y="85"/>
                  <a:pt x="83" y="85"/>
                  <a:pt x="83" y="85"/>
                </a:cubicBezTo>
                <a:cubicBezTo>
                  <a:pt x="83" y="84"/>
                  <a:pt x="83" y="84"/>
                  <a:pt x="82" y="84"/>
                </a:cubicBezTo>
                <a:cubicBezTo>
                  <a:pt x="82" y="84"/>
                  <a:pt x="83" y="85"/>
                  <a:pt x="83" y="85"/>
                </a:cubicBezTo>
                <a:close/>
                <a:moveTo>
                  <a:pt x="122" y="47"/>
                </a:moveTo>
                <a:cubicBezTo>
                  <a:pt x="122" y="47"/>
                  <a:pt x="122" y="47"/>
                  <a:pt x="121" y="47"/>
                </a:cubicBezTo>
                <a:cubicBezTo>
                  <a:pt x="122" y="48"/>
                  <a:pt x="122" y="48"/>
                  <a:pt x="123" y="48"/>
                </a:cubicBezTo>
                <a:cubicBezTo>
                  <a:pt x="122" y="48"/>
                  <a:pt x="122" y="47"/>
                  <a:pt x="122" y="47"/>
                </a:cubicBezTo>
                <a:close/>
                <a:moveTo>
                  <a:pt x="38" y="97"/>
                </a:moveTo>
                <a:cubicBezTo>
                  <a:pt x="38" y="97"/>
                  <a:pt x="38" y="96"/>
                  <a:pt x="38" y="96"/>
                </a:cubicBezTo>
                <a:cubicBezTo>
                  <a:pt x="38" y="96"/>
                  <a:pt x="37" y="96"/>
                  <a:pt x="37" y="96"/>
                </a:cubicBezTo>
                <a:cubicBezTo>
                  <a:pt x="37" y="97"/>
                  <a:pt x="36" y="97"/>
                  <a:pt x="36" y="97"/>
                </a:cubicBezTo>
                <a:cubicBezTo>
                  <a:pt x="36" y="97"/>
                  <a:pt x="36" y="97"/>
                  <a:pt x="36" y="97"/>
                </a:cubicBezTo>
                <a:cubicBezTo>
                  <a:pt x="37" y="97"/>
                  <a:pt x="37" y="97"/>
                  <a:pt x="38" y="97"/>
                </a:cubicBezTo>
                <a:close/>
                <a:moveTo>
                  <a:pt x="111" y="217"/>
                </a:moveTo>
                <a:cubicBezTo>
                  <a:pt x="111" y="217"/>
                  <a:pt x="111" y="217"/>
                  <a:pt x="111" y="217"/>
                </a:cubicBezTo>
                <a:cubicBezTo>
                  <a:pt x="111" y="217"/>
                  <a:pt x="111" y="218"/>
                  <a:pt x="111" y="218"/>
                </a:cubicBezTo>
                <a:cubicBezTo>
                  <a:pt x="111" y="218"/>
                  <a:pt x="111" y="218"/>
                  <a:pt x="111" y="218"/>
                </a:cubicBezTo>
                <a:cubicBezTo>
                  <a:pt x="111" y="218"/>
                  <a:pt x="111" y="217"/>
                  <a:pt x="111" y="217"/>
                </a:cubicBezTo>
                <a:close/>
                <a:moveTo>
                  <a:pt x="143" y="79"/>
                </a:moveTo>
                <a:cubicBezTo>
                  <a:pt x="142" y="79"/>
                  <a:pt x="142" y="79"/>
                  <a:pt x="142" y="79"/>
                </a:cubicBezTo>
                <a:cubicBezTo>
                  <a:pt x="142" y="80"/>
                  <a:pt x="143" y="80"/>
                  <a:pt x="143" y="80"/>
                </a:cubicBezTo>
                <a:cubicBezTo>
                  <a:pt x="143" y="80"/>
                  <a:pt x="143" y="80"/>
                  <a:pt x="143" y="80"/>
                </a:cubicBezTo>
                <a:cubicBezTo>
                  <a:pt x="143" y="80"/>
                  <a:pt x="143" y="79"/>
                  <a:pt x="143" y="79"/>
                </a:cubicBezTo>
                <a:close/>
                <a:moveTo>
                  <a:pt x="112" y="171"/>
                </a:moveTo>
                <a:cubicBezTo>
                  <a:pt x="112" y="171"/>
                  <a:pt x="112" y="171"/>
                  <a:pt x="112" y="172"/>
                </a:cubicBezTo>
                <a:cubicBezTo>
                  <a:pt x="112" y="172"/>
                  <a:pt x="113" y="171"/>
                  <a:pt x="112" y="171"/>
                </a:cubicBezTo>
                <a:close/>
                <a:moveTo>
                  <a:pt x="138" y="149"/>
                </a:moveTo>
                <a:cubicBezTo>
                  <a:pt x="138" y="149"/>
                  <a:pt x="138" y="149"/>
                  <a:pt x="138" y="149"/>
                </a:cubicBezTo>
                <a:cubicBezTo>
                  <a:pt x="138" y="148"/>
                  <a:pt x="138" y="148"/>
                  <a:pt x="138" y="147"/>
                </a:cubicBezTo>
                <a:cubicBezTo>
                  <a:pt x="138" y="147"/>
                  <a:pt x="138" y="147"/>
                  <a:pt x="138" y="147"/>
                </a:cubicBezTo>
                <a:cubicBezTo>
                  <a:pt x="138" y="148"/>
                  <a:pt x="138" y="148"/>
                  <a:pt x="138" y="149"/>
                </a:cubicBezTo>
                <a:close/>
                <a:moveTo>
                  <a:pt x="86" y="119"/>
                </a:moveTo>
                <a:cubicBezTo>
                  <a:pt x="86" y="119"/>
                  <a:pt x="87" y="119"/>
                  <a:pt x="87" y="119"/>
                </a:cubicBezTo>
                <a:cubicBezTo>
                  <a:pt x="87" y="119"/>
                  <a:pt x="87" y="118"/>
                  <a:pt x="87" y="117"/>
                </a:cubicBezTo>
                <a:cubicBezTo>
                  <a:pt x="87" y="117"/>
                  <a:pt x="87" y="117"/>
                  <a:pt x="87" y="117"/>
                </a:cubicBezTo>
                <a:cubicBezTo>
                  <a:pt x="87" y="118"/>
                  <a:pt x="86" y="118"/>
                  <a:pt x="86" y="119"/>
                </a:cubicBezTo>
                <a:close/>
                <a:moveTo>
                  <a:pt x="51" y="223"/>
                </a:moveTo>
                <a:cubicBezTo>
                  <a:pt x="51" y="223"/>
                  <a:pt x="51" y="223"/>
                  <a:pt x="51" y="223"/>
                </a:cubicBezTo>
                <a:cubicBezTo>
                  <a:pt x="51" y="223"/>
                  <a:pt x="51" y="222"/>
                  <a:pt x="51" y="221"/>
                </a:cubicBezTo>
                <a:cubicBezTo>
                  <a:pt x="51" y="221"/>
                  <a:pt x="51" y="221"/>
                  <a:pt x="51" y="221"/>
                </a:cubicBezTo>
                <a:cubicBezTo>
                  <a:pt x="51" y="222"/>
                  <a:pt x="51" y="223"/>
                  <a:pt x="51" y="223"/>
                </a:cubicBezTo>
                <a:close/>
                <a:moveTo>
                  <a:pt x="60" y="241"/>
                </a:moveTo>
                <a:cubicBezTo>
                  <a:pt x="60" y="240"/>
                  <a:pt x="60" y="240"/>
                  <a:pt x="59" y="241"/>
                </a:cubicBezTo>
                <a:cubicBezTo>
                  <a:pt x="60" y="241"/>
                  <a:pt x="60" y="241"/>
                  <a:pt x="60" y="241"/>
                </a:cubicBezTo>
                <a:close/>
                <a:moveTo>
                  <a:pt x="81" y="185"/>
                </a:moveTo>
                <a:cubicBezTo>
                  <a:pt x="81" y="185"/>
                  <a:pt x="81" y="186"/>
                  <a:pt x="82" y="186"/>
                </a:cubicBezTo>
                <a:cubicBezTo>
                  <a:pt x="82" y="185"/>
                  <a:pt x="81" y="185"/>
                  <a:pt x="81" y="185"/>
                </a:cubicBezTo>
                <a:close/>
                <a:moveTo>
                  <a:pt x="134" y="189"/>
                </a:moveTo>
                <a:cubicBezTo>
                  <a:pt x="134" y="189"/>
                  <a:pt x="134" y="189"/>
                  <a:pt x="134" y="189"/>
                </a:cubicBezTo>
                <a:cubicBezTo>
                  <a:pt x="134" y="189"/>
                  <a:pt x="134" y="190"/>
                  <a:pt x="134" y="191"/>
                </a:cubicBezTo>
                <a:cubicBezTo>
                  <a:pt x="134" y="191"/>
                  <a:pt x="134" y="191"/>
                  <a:pt x="134" y="191"/>
                </a:cubicBezTo>
                <a:cubicBezTo>
                  <a:pt x="134" y="190"/>
                  <a:pt x="134" y="189"/>
                  <a:pt x="134" y="189"/>
                </a:cubicBezTo>
                <a:close/>
                <a:moveTo>
                  <a:pt x="43" y="81"/>
                </a:moveTo>
                <a:cubicBezTo>
                  <a:pt x="43" y="81"/>
                  <a:pt x="43" y="81"/>
                  <a:pt x="43" y="81"/>
                </a:cubicBezTo>
                <a:cubicBezTo>
                  <a:pt x="43" y="81"/>
                  <a:pt x="44" y="81"/>
                  <a:pt x="44" y="81"/>
                </a:cubicBezTo>
                <a:cubicBezTo>
                  <a:pt x="43" y="81"/>
                  <a:pt x="43" y="81"/>
                  <a:pt x="43" y="81"/>
                </a:cubicBezTo>
                <a:close/>
                <a:moveTo>
                  <a:pt x="113" y="140"/>
                </a:moveTo>
                <a:cubicBezTo>
                  <a:pt x="112" y="140"/>
                  <a:pt x="112" y="140"/>
                  <a:pt x="112" y="139"/>
                </a:cubicBezTo>
                <a:cubicBezTo>
                  <a:pt x="112" y="140"/>
                  <a:pt x="112" y="140"/>
                  <a:pt x="112" y="141"/>
                </a:cubicBezTo>
                <a:cubicBezTo>
                  <a:pt x="112" y="141"/>
                  <a:pt x="112" y="140"/>
                  <a:pt x="113" y="140"/>
                </a:cubicBezTo>
                <a:close/>
                <a:moveTo>
                  <a:pt x="84" y="95"/>
                </a:moveTo>
                <a:cubicBezTo>
                  <a:pt x="85" y="95"/>
                  <a:pt x="85" y="95"/>
                  <a:pt x="85" y="95"/>
                </a:cubicBezTo>
                <a:cubicBezTo>
                  <a:pt x="85" y="95"/>
                  <a:pt x="84" y="95"/>
                  <a:pt x="84" y="95"/>
                </a:cubicBezTo>
                <a:close/>
                <a:moveTo>
                  <a:pt x="100" y="223"/>
                </a:moveTo>
                <a:cubicBezTo>
                  <a:pt x="100" y="223"/>
                  <a:pt x="100" y="223"/>
                  <a:pt x="100" y="223"/>
                </a:cubicBezTo>
                <a:cubicBezTo>
                  <a:pt x="100" y="223"/>
                  <a:pt x="101" y="223"/>
                  <a:pt x="101" y="223"/>
                </a:cubicBezTo>
                <a:cubicBezTo>
                  <a:pt x="101" y="223"/>
                  <a:pt x="101" y="223"/>
                  <a:pt x="101" y="223"/>
                </a:cubicBezTo>
                <a:cubicBezTo>
                  <a:pt x="101" y="223"/>
                  <a:pt x="100" y="223"/>
                  <a:pt x="100" y="223"/>
                </a:cubicBezTo>
                <a:close/>
                <a:moveTo>
                  <a:pt x="135" y="232"/>
                </a:moveTo>
                <a:cubicBezTo>
                  <a:pt x="135" y="232"/>
                  <a:pt x="134" y="232"/>
                  <a:pt x="134" y="232"/>
                </a:cubicBezTo>
                <a:cubicBezTo>
                  <a:pt x="135" y="233"/>
                  <a:pt x="135" y="233"/>
                  <a:pt x="135" y="233"/>
                </a:cubicBezTo>
                <a:cubicBezTo>
                  <a:pt x="135" y="233"/>
                  <a:pt x="135" y="233"/>
                  <a:pt x="135" y="233"/>
                </a:cubicBezTo>
                <a:cubicBezTo>
                  <a:pt x="135" y="233"/>
                  <a:pt x="135" y="233"/>
                  <a:pt x="135" y="232"/>
                </a:cubicBezTo>
                <a:close/>
                <a:moveTo>
                  <a:pt x="123" y="161"/>
                </a:moveTo>
                <a:cubicBezTo>
                  <a:pt x="124" y="161"/>
                  <a:pt x="124" y="160"/>
                  <a:pt x="123" y="160"/>
                </a:cubicBezTo>
                <a:cubicBezTo>
                  <a:pt x="123" y="160"/>
                  <a:pt x="123" y="161"/>
                  <a:pt x="123" y="161"/>
                </a:cubicBezTo>
                <a:close/>
                <a:moveTo>
                  <a:pt x="85" y="223"/>
                </a:moveTo>
                <a:cubicBezTo>
                  <a:pt x="85" y="223"/>
                  <a:pt x="85" y="223"/>
                  <a:pt x="85" y="223"/>
                </a:cubicBezTo>
                <a:cubicBezTo>
                  <a:pt x="85" y="223"/>
                  <a:pt x="85" y="223"/>
                  <a:pt x="84" y="223"/>
                </a:cubicBezTo>
                <a:cubicBezTo>
                  <a:pt x="85" y="223"/>
                  <a:pt x="85" y="223"/>
                  <a:pt x="85" y="223"/>
                </a:cubicBezTo>
                <a:close/>
                <a:moveTo>
                  <a:pt x="120" y="143"/>
                </a:moveTo>
                <a:cubicBezTo>
                  <a:pt x="120" y="142"/>
                  <a:pt x="120" y="142"/>
                  <a:pt x="120" y="142"/>
                </a:cubicBezTo>
                <a:cubicBezTo>
                  <a:pt x="120" y="142"/>
                  <a:pt x="120" y="142"/>
                  <a:pt x="120" y="143"/>
                </a:cubicBezTo>
                <a:close/>
                <a:moveTo>
                  <a:pt x="113" y="167"/>
                </a:moveTo>
                <a:cubicBezTo>
                  <a:pt x="114" y="166"/>
                  <a:pt x="114" y="166"/>
                  <a:pt x="114" y="166"/>
                </a:cubicBezTo>
                <a:cubicBezTo>
                  <a:pt x="113" y="166"/>
                  <a:pt x="113" y="166"/>
                  <a:pt x="113" y="167"/>
                </a:cubicBezTo>
                <a:close/>
                <a:moveTo>
                  <a:pt x="90" y="128"/>
                </a:moveTo>
                <a:cubicBezTo>
                  <a:pt x="90" y="128"/>
                  <a:pt x="90" y="128"/>
                  <a:pt x="90" y="127"/>
                </a:cubicBezTo>
                <a:cubicBezTo>
                  <a:pt x="90" y="128"/>
                  <a:pt x="90" y="128"/>
                  <a:pt x="90" y="128"/>
                </a:cubicBezTo>
                <a:close/>
                <a:moveTo>
                  <a:pt x="108" y="37"/>
                </a:moveTo>
                <a:cubicBezTo>
                  <a:pt x="108" y="37"/>
                  <a:pt x="108" y="37"/>
                  <a:pt x="107" y="37"/>
                </a:cubicBezTo>
                <a:cubicBezTo>
                  <a:pt x="108" y="37"/>
                  <a:pt x="108" y="38"/>
                  <a:pt x="108" y="38"/>
                </a:cubicBezTo>
                <a:cubicBezTo>
                  <a:pt x="108" y="38"/>
                  <a:pt x="108" y="38"/>
                  <a:pt x="108" y="38"/>
                </a:cubicBezTo>
                <a:cubicBezTo>
                  <a:pt x="108" y="37"/>
                  <a:pt x="108" y="37"/>
                  <a:pt x="108" y="37"/>
                </a:cubicBezTo>
                <a:close/>
                <a:moveTo>
                  <a:pt x="93" y="73"/>
                </a:moveTo>
                <a:cubicBezTo>
                  <a:pt x="93" y="73"/>
                  <a:pt x="93" y="73"/>
                  <a:pt x="93" y="73"/>
                </a:cubicBezTo>
                <a:cubicBezTo>
                  <a:pt x="93" y="74"/>
                  <a:pt x="93" y="74"/>
                  <a:pt x="93" y="75"/>
                </a:cubicBezTo>
                <a:cubicBezTo>
                  <a:pt x="93" y="75"/>
                  <a:pt x="93" y="75"/>
                  <a:pt x="93" y="75"/>
                </a:cubicBezTo>
                <a:cubicBezTo>
                  <a:pt x="93" y="74"/>
                  <a:pt x="93" y="74"/>
                  <a:pt x="93" y="73"/>
                </a:cubicBezTo>
                <a:close/>
                <a:moveTo>
                  <a:pt x="91" y="145"/>
                </a:moveTo>
                <a:cubicBezTo>
                  <a:pt x="91" y="145"/>
                  <a:pt x="91" y="144"/>
                  <a:pt x="91" y="144"/>
                </a:cubicBezTo>
                <a:cubicBezTo>
                  <a:pt x="91" y="145"/>
                  <a:pt x="91" y="145"/>
                  <a:pt x="91" y="145"/>
                </a:cubicBezTo>
                <a:cubicBezTo>
                  <a:pt x="91" y="145"/>
                  <a:pt x="91" y="145"/>
                  <a:pt x="91" y="145"/>
                </a:cubicBezTo>
                <a:cubicBezTo>
                  <a:pt x="91" y="145"/>
                  <a:pt x="91" y="145"/>
                  <a:pt x="91" y="145"/>
                </a:cubicBezTo>
                <a:close/>
                <a:moveTo>
                  <a:pt x="78" y="220"/>
                </a:moveTo>
                <a:cubicBezTo>
                  <a:pt x="78" y="221"/>
                  <a:pt x="77" y="221"/>
                  <a:pt x="77" y="221"/>
                </a:cubicBezTo>
                <a:cubicBezTo>
                  <a:pt x="78" y="221"/>
                  <a:pt x="78" y="221"/>
                  <a:pt x="78" y="221"/>
                </a:cubicBezTo>
                <a:cubicBezTo>
                  <a:pt x="78" y="221"/>
                  <a:pt x="78" y="220"/>
                  <a:pt x="78" y="220"/>
                </a:cubicBezTo>
                <a:close/>
                <a:moveTo>
                  <a:pt x="59" y="106"/>
                </a:moveTo>
                <a:cubicBezTo>
                  <a:pt x="59" y="106"/>
                  <a:pt x="59" y="106"/>
                  <a:pt x="59" y="106"/>
                </a:cubicBezTo>
                <a:cubicBezTo>
                  <a:pt x="59" y="106"/>
                  <a:pt x="59" y="106"/>
                  <a:pt x="59" y="105"/>
                </a:cubicBezTo>
                <a:cubicBezTo>
                  <a:pt x="59" y="105"/>
                  <a:pt x="59" y="105"/>
                  <a:pt x="59" y="105"/>
                </a:cubicBezTo>
                <a:cubicBezTo>
                  <a:pt x="59" y="106"/>
                  <a:pt x="59" y="106"/>
                  <a:pt x="59" y="106"/>
                </a:cubicBezTo>
                <a:close/>
                <a:moveTo>
                  <a:pt x="45" y="63"/>
                </a:moveTo>
                <a:cubicBezTo>
                  <a:pt x="45" y="63"/>
                  <a:pt x="45" y="63"/>
                  <a:pt x="45" y="63"/>
                </a:cubicBezTo>
                <a:cubicBezTo>
                  <a:pt x="45" y="63"/>
                  <a:pt x="45" y="64"/>
                  <a:pt x="45" y="64"/>
                </a:cubicBezTo>
                <a:cubicBezTo>
                  <a:pt x="45" y="64"/>
                  <a:pt x="45" y="64"/>
                  <a:pt x="45" y="64"/>
                </a:cubicBezTo>
                <a:cubicBezTo>
                  <a:pt x="45" y="64"/>
                  <a:pt x="45" y="63"/>
                  <a:pt x="45" y="63"/>
                </a:cubicBezTo>
                <a:close/>
                <a:moveTo>
                  <a:pt x="112" y="145"/>
                </a:moveTo>
                <a:cubicBezTo>
                  <a:pt x="112" y="145"/>
                  <a:pt x="112" y="144"/>
                  <a:pt x="112" y="144"/>
                </a:cubicBezTo>
                <a:cubicBezTo>
                  <a:pt x="112" y="144"/>
                  <a:pt x="112" y="144"/>
                  <a:pt x="112" y="144"/>
                </a:cubicBezTo>
                <a:cubicBezTo>
                  <a:pt x="112" y="144"/>
                  <a:pt x="112" y="145"/>
                  <a:pt x="112" y="145"/>
                </a:cubicBezTo>
                <a:close/>
                <a:moveTo>
                  <a:pt x="132" y="106"/>
                </a:moveTo>
                <a:cubicBezTo>
                  <a:pt x="132" y="106"/>
                  <a:pt x="132" y="106"/>
                  <a:pt x="132" y="106"/>
                </a:cubicBezTo>
                <a:cubicBezTo>
                  <a:pt x="132" y="106"/>
                  <a:pt x="132" y="107"/>
                  <a:pt x="132" y="107"/>
                </a:cubicBezTo>
                <a:cubicBezTo>
                  <a:pt x="132" y="107"/>
                  <a:pt x="132" y="107"/>
                  <a:pt x="132" y="107"/>
                </a:cubicBezTo>
                <a:cubicBezTo>
                  <a:pt x="132" y="107"/>
                  <a:pt x="132" y="106"/>
                  <a:pt x="132" y="106"/>
                </a:cubicBezTo>
                <a:close/>
                <a:moveTo>
                  <a:pt x="102" y="57"/>
                </a:moveTo>
                <a:cubicBezTo>
                  <a:pt x="102" y="58"/>
                  <a:pt x="103" y="58"/>
                  <a:pt x="103" y="58"/>
                </a:cubicBezTo>
                <a:cubicBezTo>
                  <a:pt x="103" y="58"/>
                  <a:pt x="103" y="58"/>
                  <a:pt x="103" y="58"/>
                </a:cubicBezTo>
                <a:cubicBezTo>
                  <a:pt x="103" y="57"/>
                  <a:pt x="103" y="57"/>
                  <a:pt x="102" y="57"/>
                </a:cubicBezTo>
                <a:close/>
                <a:moveTo>
                  <a:pt x="92" y="48"/>
                </a:moveTo>
                <a:cubicBezTo>
                  <a:pt x="93" y="48"/>
                  <a:pt x="93" y="48"/>
                  <a:pt x="93" y="48"/>
                </a:cubicBezTo>
                <a:cubicBezTo>
                  <a:pt x="93" y="48"/>
                  <a:pt x="93" y="48"/>
                  <a:pt x="93" y="48"/>
                </a:cubicBezTo>
                <a:cubicBezTo>
                  <a:pt x="93" y="48"/>
                  <a:pt x="93" y="48"/>
                  <a:pt x="92" y="48"/>
                </a:cubicBezTo>
                <a:close/>
                <a:moveTo>
                  <a:pt x="102" y="209"/>
                </a:moveTo>
                <a:cubicBezTo>
                  <a:pt x="101" y="209"/>
                  <a:pt x="101" y="209"/>
                  <a:pt x="101" y="210"/>
                </a:cubicBezTo>
                <a:cubicBezTo>
                  <a:pt x="101" y="210"/>
                  <a:pt x="101" y="209"/>
                  <a:pt x="102" y="209"/>
                </a:cubicBezTo>
                <a:close/>
                <a:moveTo>
                  <a:pt x="35" y="75"/>
                </a:moveTo>
                <a:cubicBezTo>
                  <a:pt x="35" y="75"/>
                  <a:pt x="35" y="76"/>
                  <a:pt x="35" y="76"/>
                </a:cubicBezTo>
                <a:cubicBezTo>
                  <a:pt x="35" y="76"/>
                  <a:pt x="35" y="76"/>
                  <a:pt x="35" y="76"/>
                </a:cubicBezTo>
                <a:cubicBezTo>
                  <a:pt x="35" y="75"/>
                  <a:pt x="36" y="75"/>
                  <a:pt x="36" y="75"/>
                </a:cubicBezTo>
                <a:cubicBezTo>
                  <a:pt x="36" y="75"/>
                  <a:pt x="36" y="75"/>
                  <a:pt x="36" y="75"/>
                </a:cubicBezTo>
                <a:cubicBezTo>
                  <a:pt x="35" y="75"/>
                  <a:pt x="35" y="75"/>
                  <a:pt x="35" y="75"/>
                </a:cubicBezTo>
                <a:close/>
                <a:moveTo>
                  <a:pt x="76" y="82"/>
                </a:moveTo>
                <a:cubicBezTo>
                  <a:pt x="76" y="82"/>
                  <a:pt x="75" y="82"/>
                  <a:pt x="75" y="81"/>
                </a:cubicBezTo>
                <a:cubicBezTo>
                  <a:pt x="75" y="82"/>
                  <a:pt x="75" y="82"/>
                  <a:pt x="75" y="82"/>
                </a:cubicBezTo>
                <a:cubicBezTo>
                  <a:pt x="75" y="82"/>
                  <a:pt x="75" y="82"/>
                  <a:pt x="75" y="82"/>
                </a:cubicBezTo>
                <a:cubicBezTo>
                  <a:pt x="75" y="82"/>
                  <a:pt x="75" y="82"/>
                  <a:pt x="76" y="82"/>
                </a:cubicBezTo>
                <a:close/>
                <a:moveTo>
                  <a:pt x="184" y="87"/>
                </a:moveTo>
                <a:cubicBezTo>
                  <a:pt x="184" y="87"/>
                  <a:pt x="184" y="87"/>
                  <a:pt x="184" y="87"/>
                </a:cubicBezTo>
                <a:cubicBezTo>
                  <a:pt x="184" y="87"/>
                  <a:pt x="185" y="87"/>
                  <a:pt x="185" y="88"/>
                </a:cubicBezTo>
                <a:cubicBezTo>
                  <a:pt x="185" y="87"/>
                  <a:pt x="185" y="87"/>
                  <a:pt x="185" y="87"/>
                </a:cubicBezTo>
                <a:cubicBezTo>
                  <a:pt x="185" y="87"/>
                  <a:pt x="184" y="87"/>
                  <a:pt x="184" y="87"/>
                </a:cubicBezTo>
                <a:close/>
                <a:moveTo>
                  <a:pt x="129" y="72"/>
                </a:moveTo>
                <a:cubicBezTo>
                  <a:pt x="129" y="71"/>
                  <a:pt x="129" y="71"/>
                  <a:pt x="128" y="72"/>
                </a:cubicBezTo>
                <a:cubicBezTo>
                  <a:pt x="129" y="72"/>
                  <a:pt x="129" y="72"/>
                  <a:pt x="129" y="72"/>
                </a:cubicBezTo>
                <a:close/>
                <a:moveTo>
                  <a:pt x="62" y="76"/>
                </a:moveTo>
                <a:cubicBezTo>
                  <a:pt x="62" y="76"/>
                  <a:pt x="62" y="76"/>
                  <a:pt x="62" y="76"/>
                </a:cubicBezTo>
                <a:cubicBezTo>
                  <a:pt x="61" y="76"/>
                  <a:pt x="61" y="76"/>
                  <a:pt x="61" y="76"/>
                </a:cubicBezTo>
                <a:cubicBezTo>
                  <a:pt x="61" y="76"/>
                  <a:pt x="61" y="76"/>
                  <a:pt x="61" y="76"/>
                </a:cubicBezTo>
                <a:cubicBezTo>
                  <a:pt x="61" y="76"/>
                  <a:pt x="61" y="76"/>
                  <a:pt x="62" y="76"/>
                </a:cubicBezTo>
                <a:close/>
                <a:moveTo>
                  <a:pt x="119" y="205"/>
                </a:moveTo>
                <a:cubicBezTo>
                  <a:pt x="119" y="205"/>
                  <a:pt x="119" y="205"/>
                  <a:pt x="119" y="205"/>
                </a:cubicBezTo>
                <a:cubicBezTo>
                  <a:pt x="119" y="205"/>
                  <a:pt x="119" y="204"/>
                  <a:pt x="119" y="204"/>
                </a:cubicBezTo>
                <a:cubicBezTo>
                  <a:pt x="119" y="204"/>
                  <a:pt x="119" y="204"/>
                  <a:pt x="119" y="204"/>
                </a:cubicBezTo>
                <a:cubicBezTo>
                  <a:pt x="119" y="204"/>
                  <a:pt x="119" y="204"/>
                  <a:pt x="119" y="205"/>
                </a:cubicBezTo>
                <a:close/>
                <a:moveTo>
                  <a:pt x="78" y="189"/>
                </a:moveTo>
                <a:cubicBezTo>
                  <a:pt x="77" y="189"/>
                  <a:pt x="77" y="189"/>
                  <a:pt x="77" y="189"/>
                </a:cubicBezTo>
                <a:cubicBezTo>
                  <a:pt x="77" y="190"/>
                  <a:pt x="77" y="190"/>
                  <a:pt x="77" y="190"/>
                </a:cubicBezTo>
                <a:cubicBezTo>
                  <a:pt x="77" y="190"/>
                  <a:pt x="77" y="190"/>
                  <a:pt x="78" y="190"/>
                </a:cubicBezTo>
                <a:cubicBezTo>
                  <a:pt x="78" y="190"/>
                  <a:pt x="78" y="190"/>
                  <a:pt x="78" y="189"/>
                </a:cubicBezTo>
                <a:close/>
                <a:moveTo>
                  <a:pt x="15" y="85"/>
                </a:moveTo>
                <a:cubicBezTo>
                  <a:pt x="15" y="85"/>
                  <a:pt x="15" y="85"/>
                  <a:pt x="15" y="85"/>
                </a:cubicBezTo>
                <a:cubicBezTo>
                  <a:pt x="15" y="85"/>
                  <a:pt x="16" y="85"/>
                  <a:pt x="16" y="84"/>
                </a:cubicBezTo>
                <a:cubicBezTo>
                  <a:pt x="16" y="84"/>
                  <a:pt x="16" y="84"/>
                  <a:pt x="16" y="84"/>
                </a:cubicBezTo>
                <a:cubicBezTo>
                  <a:pt x="15" y="85"/>
                  <a:pt x="15" y="85"/>
                  <a:pt x="15" y="85"/>
                </a:cubicBezTo>
                <a:close/>
                <a:moveTo>
                  <a:pt x="110" y="136"/>
                </a:moveTo>
                <a:cubicBezTo>
                  <a:pt x="110" y="136"/>
                  <a:pt x="110" y="136"/>
                  <a:pt x="110" y="136"/>
                </a:cubicBezTo>
                <a:cubicBezTo>
                  <a:pt x="110" y="136"/>
                  <a:pt x="110" y="136"/>
                  <a:pt x="110" y="137"/>
                </a:cubicBezTo>
                <a:cubicBezTo>
                  <a:pt x="110" y="137"/>
                  <a:pt x="110" y="137"/>
                  <a:pt x="110" y="137"/>
                </a:cubicBezTo>
                <a:cubicBezTo>
                  <a:pt x="110" y="136"/>
                  <a:pt x="110" y="136"/>
                  <a:pt x="110" y="136"/>
                </a:cubicBezTo>
                <a:close/>
                <a:moveTo>
                  <a:pt x="183" y="86"/>
                </a:moveTo>
                <a:cubicBezTo>
                  <a:pt x="183" y="86"/>
                  <a:pt x="183" y="86"/>
                  <a:pt x="183" y="86"/>
                </a:cubicBezTo>
                <a:cubicBezTo>
                  <a:pt x="183" y="86"/>
                  <a:pt x="183" y="86"/>
                  <a:pt x="184" y="86"/>
                </a:cubicBezTo>
                <a:cubicBezTo>
                  <a:pt x="184" y="86"/>
                  <a:pt x="184" y="86"/>
                  <a:pt x="184" y="86"/>
                </a:cubicBezTo>
                <a:cubicBezTo>
                  <a:pt x="184" y="86"/>
                  <a:pt x="183" y="86"/>
                  <a:pt x="183" y="86"/>
                </a:cubicBezTo>
                <a:close/>
                <a:moveTo>
                  <a:pt x="54" y="84"/>
                </a:moveTo>
                <a:cubicBezTo>
                  <a:pt x="53" y="83"/>
                  <a:pt x="53" y="83"/>
                  <a:pt x="53" y="83"/>
                </a:cubicBezTo>
                <a:cubicBezTo>
                  <a:pt x="53" y="83"/>
                  <a:pt x="53" y="83"/>
                  <a:pt x="53" y="83"/>
                </a:cubicBezTo>
                <a:cubicBezTo>
                  <a:pt x="53" y="84"/>
                  <a:pt x="53" y="84"/>
                  <a:pt x="53" y="84"/>
                </a:cubicBezTo>
                <a:cubicBezTo>
                  <a:pt x="53" y="84"/>
                  <a:pt x="53" y="84"/>
                  <a:pt x="54" y="84"/>
                </a:cubicBezTo>
                <a:close/>
                <a:moveTo>
                  <a:pt x="126" y="229"/>
                </a:moveTo>
                <a:cubicBezTo>
                  <a:pt x="125" y="229"/>
                  <a:pt x="125" y="229"/>
                  <a:pt x="125" y="230"/>
                </a:cubicBezTo>
                <a:cubicBezTo>
                  <a:pt x="126" y="230"/>
                  <a:pt x="126" y="229"/>
                  <a:pt x="126" y="229"/>
                </a:cubicBezTo>
                <a:close/>
                <a:moveTo>
                  <a:pt x="105" y="78"/>
                </a:moveTo>
                <a:cubicBezTo>
                  <a:pt x="105" y="78"/>
                  <a:pt x="105" y="78"/>
                  <a:pt x="105" y="78"/>
                </a:cubicBezTo>
                <a:cubicBezTo>
                  <a:pt x="105" y="78"/>
                  <a:pt x="105" y="78"/>
                  <a:pt x="105" y="78"/>
                </a:cubicBezTo>
                <a:cubicBezTo>
                  <a:pt x="105" y="78"/>
                  <a:pt x="105" y="78"/>
                  <a:pt x="105" y="78"/>
                </a:cubicBezTo>
                <a:cubicBezTo>
                  <a:pt x="105" y="78"/>
                  <a:pt x="105" y="78"/>
                  <a:pt x="105" y="78"/>
                </a:cubicBezTo>
                <a:close/>
                <a:moveTo>
                  <a:pt x="97" y="77"/>
                </a:moveTo>
                <a:cubicBezTo>
                  <a:pt x="97" y="77"/>
                  <a:pt x="97" y="77"/>
                  <a:pt x="97" y="77"/>
                </a:cubicBezTo>
                <a:cubicBezTo>
                  <a:pt x="97" y="77"/>
                  <a:pt x="97" y="77"/>
                  <a:pt x="97" y="77"/>
                </a:cubicBezTo>
                <a:cubicBezTo>
                  <a:pt x="97" y="77"/>
                  <a:pt x="97" y="77"/>
                  <a:pt x="97" y="77"/>
                </a:cubicBezTo>
                <a:cubicBezTo>
                  <a:pt x="97" y="77"/>
                  <a:pt x="97" y="77"/>
                  <a:pt x="97" y="77"/>
                </a:cubicBezTo>
                <a:close/>
                <a:moveTo>
                  <a:pt x="43" y="65"/>
                </a:moveTo>
                <a:cubicBezTo>
                  <a:pt x="43" y="65"/>
                  <a:pt x="44" y="65"/>
                  <a:pt x="44" y="65"/>
                </a:cubicBezTo>
                <a:cubicBezTo>
                  <a:pt x="44" y="65"/>
                  <a:pt x="44" y="65"/>
                  <a:pt x="44" y="65"/>
                </a:cubicBezTo>
                <a:cubicBezTo>
                  <a:pt x="44" y="65"/>
                  <a:pt x="44" y="65"/>
                  <a:pt x="44" y="65"/>
                </a:cubicBezTo>
                <a:cubicBezTo>
                  <a:pt x="44" y="65"/>
                  <a:pt x="44" y="65"/>
                  <a:pt x="43" y="65"/>
                </a:cubicBezTo>
                <a:close/>
                <a:moveTo>
                  <a:pt x="167" y="73"/>
                </a:moveTo>
                <a:cubicBezTo>
                  <a:pt x="167" y="73"/>
                  <a:pt x="167" y="73"/>
                  <a:pt x="167" y="73"/>
                </a:cubicBezTo>
                <a:cubicBezTo>
                  <a:pt x="167" y="73"/>
                  <a:pt x="167" y="73"/>
                  <a:pt x="167" y="73"/>
                </a:cubicBezTo>
                <a:cubicBezTo>
                  <a:pt x="167" y="73"/>
                  <a:pt x="167" y="73"/>
                  <a:pt x="167" y="73"/>
                </a:cubicBezTo>
                <a:cubicBezTo>
                  <a:pt x="167" y="73"/>
                  <a:pt x="167" y="73"/>
                  <a:pt x="167" y="73"/>
                </a:cubicBezTo>
                <a:close/>
                <a:moveTo>
                  <a:pt x="137" y="214"/>
                </a:moveTo>
                <a:cubicBezTo>
                  <a:pt x="137" y="214"/>
                  <a:pt x="137" y="214"/>
                  <a:pt x="137" y="214"/>
                </a:cubicBezTo>
                <a:cubicBezTo>
                  <a:pt x="137" y="213"/>
                  <a:pt x="137" y="213"/>
                  <a:pt x="137" y="213"/>
                </a:cubicBezTo>
                <a:cubicBezTo>
                  <a:pt x="137" y="213"/>
                  <a:pt x="137" y="213"/>
                  <a:pt x="137" y="213"/>
                </a:cubicBezTo>
                <a:cubicBezTo>
                  <a:pt x="137" y="213"/>
                  <a:pt x="137" y="213"/>
                  <a:pt x="137" y="21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96" name="Freeform 395"/>
          <p:cNvSpPr>
            <a:spLocks noEditPoints="1"/>
          </p:cNvSpPr>
          <p:nvPr/>
        </p:nvSpPr>
        <p:spPr bwMode="auto">
          <a:xfrm>
            <a:off x="9448801" y="2681288"/>
            <a:ext cx="512763" cy="223838"/>
          </a:xfrm>
          <a:custGeom>
            <a:gdLst>
              <a:gd fmla="*/ 207 w 207" name="T0"/>
              <a:gd fmla="*/ 24 h 91" name="T1"/>
              <a:gd fmla="*/ 206 w 207" name="T2"/>
              <a:gd fmla="*/ 87 h 91" name="T3"/>
              <a:gd fmla="*/ 93 w 207" name="T4"/>
              <a:gd fmla="*/ 88 h 91" name="T5"/>
              <a:gd fmla="*/ 12 w 207" name="T6"/>
              <a:gd fmla="*/ 83 h 91" name="T7"/>
              <a:gd fmla="*/ 5 w 207" name="T8"/>
              <a:gd fmla="*/ 81 h 91" name="T9"/>
              <a:gd fmla="*/ 0 w 207" name="T10"/>
              <a:gd fmla="*/ 19 h 91" name="T11"/>
              <a:gd fmla="*/ 17 w 207" name="T12"/>
              <a:gd fmla="*/ 6 h 91" name="T13"/>
              <a:gd fmla="*/ 26 w 207" name="T14"/>
              <a:gd fmla="*/ 31 h 91" name="T15"/>
              <a:gd fmla="*/ 35 w 207" name="T16"/>
              <a:gd fmla="*/ 70 h 91" name="T17"/>
              <a:gd fmla="*/ 187 w 207" name="T18"/>
              <a:gd fmla="*/ 74 h 91" name="T19"/>
              <a:gd fmla="*/ 192 w 207" name="T20"/>
              <a:gd fmla="*/ 9 h 91" name="T21"/>
              <a:gd fmla="*/ 194 w 207" name="T22"/>
              <a:gd fmla="*/ 0 h 91" name="T23"/>
              <a:gd fmla="*/ 203 w 207" name="T24"/>
              <a:gd fmla="*/ 2 h 91" name="T25"/>
              <a:gd fmla="*/ 168 w 207" name="T26"/>
              <a:gd fmla="*/ 86 h 91" name="T27"/>
              <a:gd fmla="*/ 89 w 207" name="T28"/>
              <a:gd fmla="*/ 82 h 91" name="T29"/>
              <a:gd fmla="*/ 42 w 207" name="T30"/>
              <a:gd fmla="*/ 83 h 91" name="T31"/>
              <a:gd fmla="*/ 179 w 207" name="T32"/>
              <a:gd fmla="*/ 88 h 91" name="T33"/>
              <a:gd fmla="*/ 114 w 207" name="T34"/>
              <a:gd fmla="*/ 73 h 91" name="T35"/>
              <a:gd fmla="*/ 55 w 207" name="T36"/>
              <a:gd fmla="*/ 74 h 91" name="T37"/>
              <a:gd fmla="*/ 119 w 207" name="T38"/>
              <a:gd fmla="*/ 76 h 91" name="T39"/>
              <a:gd fmla="*/ 14 w 207" name="T40"/>
              <a:gd fmla="*/ 46 h 91" name="T41"/>
              <a:gd fmla="*/ 15 w 207" name="T42"/>
              <a:gd fmla="*/ 76 h 91" name="T43"/>
              <a:gd fmla="*/ 44 w 207" name="T44"/>
              <a:gd fmla="*/ 77 h 91" name="T45"/>
              <a:gd fmla="*/ 20 w 207" name="T46"/>
              <a:gd fmla="*/ 76 h 91" name="T47"/>
              <a:gd fmla="*/ 14 w 207" name="T48"/>
              <a:gd fmla="*/ 48 h 91" name="T49"/>
              <a:gd fmla="*/ 7 w 207" name="T50"/>
              <a:gd fmla="*/ 24 h 91" name="T51"/>
              <a:gd fmla="*/ 42 w 207" name="T52"/>
              <a:gd fmla="*/ 74 h 91" name="T53"/>
              <a:gd fmla="*/ 24 w 207" name="T54"/>
              <a:gd fmla="*/ 56 h 91" name="T55"/>
              <a:gd fmla="*/ 22 w 207" name="T56"/>
              <a:gd fmla="*/ 64 h 91" name="T57"/>
              <a:gd fmla="*/ 134 w 207" name="T58"/>
              <a:gd fmla="*/ 72 h 91" name="T59"/>
              <a:gd fmla="*/ 166 w 207" name="T60"/>
              <a:gd fmla="*/ 76 h 91" name="T61"/>
              <a:gd fmla="*/ 19 w 207" name="T62"/>
              <a:gd fmla="*/ 33 h 91" name="T63"/>
              <a:gd fmla="*/ 20 w 207" name="T64"/>
              <a:gd fmla="*/ 7 h 91" name="T65"/>
              <a:gd fmla="*/ 18 w 207" name="T66"/>
              <a:gd fmla="*/ 18 h 91" name="T67"/>
              <a:gd fmla="*/ 12 w 207" name="T68"/>
              <a:gd fmla="*/ 41 h 91" name="T69"/>
              <a:gd fmla="*/ 201 w 207" name="T70"/>
              <a:gd fmla="*/ 16 h 91" name="T71"/>
              <a:gd fmla="*/ 198 w 207" name="T72"/>
              <a:gd fmla="*/ 9 h 91" name="T73"/>
              <a:gd fmla="*/ 178 w 207" name="T74"/>
              <a:gd fmla="*/ 84 h 91" name="T75"/>
              <a:gd fmla="*/ 189 w 207" name="T76"/>
              <a:gd fmla="*/ 88 h 91" name="T77"/>
              <a:gd fmla="*/ 198 w 207" name="T78"/>
              <a:gd fmla="*/ 88 h 91" name="T79"/>
              <a:gd fmla="*/ 201 w 207" name="T80"/>
              <a:gd fmla="*/ 77 h 91" name="T81"/>
              <a:gd fmla="*/ 197 w 207" name="T82"/>
              <a:gd fmla="*/ 71 h 91" name="T83"/>
              <a:gd fmla="*/ 196 w 207" name="T84"/>
              <a:gd fmla="*/ 82 h 91" name="T85"/>
              <a:gd fmla="*/ 177 w 207" name="T86"/>
              <a:gd fmla="*/ 81 h 91" name="T87"/>
              <a:gd fmla="*/ 205 w 207" name="T88"/>
              <a:gd fmla="*/ 12 h 91" name="T89"/>
              <a:gd fmla="*/ 185 w 207" name="T90"/>
              <a:gd fmla="*/ 80 h 91" name="T91"/>
              <a:gd fmla="*/ 196 w 207" name="T92"/>
              <a:gd fmla="*/ 46 h 91" name="T93"/>
              <a:gd fmla="*/ 21 w 207" name="T94"/>
              <a:gd fmla="*/ 81 h 91" name="T95"/>
              <a:gd fmla="*/ 158 w 207" name="T96"/>
              <a:gd fmla="*/ 80 h 91" name="T97"/>
              <a:gd fmla="*/ 14 w 207" name="T98"/>
              <a:gd fmla="*/ 11 h 91" name="T99"/>
              <a:gd fmla="*/ 200 w 207" name="T100"/>
              <a:gd fmla="*/ 55 h 91" name="T101"/>
              <a:gd fmla="*/ 196 w 207" name="T102"/>
              <a:gd fmla="*/ 13 h 91" name="T103"/>
              <a:gd fmla="*/ 151 w 207" name="T104"/>
              <a:gd fmla="*/ 84 h 91" name="T105"/>
              <a:gd fmla="*/ 10 w 207" name="T106"/>
              <a:gd fmla="*/ 77 h 91" name="T107"/>
              <a:gd fmla="*/ 190 w 207" name="T108"/>
              <a:gd fmla="*/ 76 h 91"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91" w="206">
                <a:moveTo>
                  <a:pt x="204" y="4"/>
                </a:moveTo>
                <a:cubicBezTo>
                  <a:pt x="205" y="5"/>
                  <a:pt x="205" y="5"/>
                  <a:pt x="205" y="6"/>
                </a:cubicBezTo>
                <a:cubicBezTo>
                  <a:pt x="205" y="6"/>
                  <a:pt x="205" y="6"/>
                  <a:pt x="205" y="7"/>
                </a:cubicBezTo>
                <a:cubicBezTo>
                  <a:pt x="206" y="8"/>
                  <a:pt x="207" y="10"/>
                  <a:pt x="207" y="12"/>
                </a:cubicBezTo>
                <a:cubicBezTo>
                  <a:pt x="207" y="16"/>
                  <a:pt x="207" y="20"/>
                  <a:pt x="207" y="24"/>
                </a:cubicBezTo>
                <a:cubicBezTo>
                  <a:pt x="206" y="35"/>
                  <a:pt x="206" y="45"/>
                  <a:pt x="206" y="56"/>
                </a:cubicBezTo>
                <a:cubicBezTo>
                  <a:pt x="205" y="60"/>
                  <a:pt x="205" y="65"/>
                  <a:pt x="205" y="70"/>
                </a:cubicBezTo>
                <a:cubicBezTo>
                  <a:pt x="205" y="72"/>
                  <a:pt x="205" y="75"/>
                  <a:pt x="205" y="78"/>
                </a:cubicBezTo>
                <a:cubicBezTo>
                  <a:pt x="205" y="80"/>
                  <a:pt x="206" y="82"/>
                  <a:pt x="206" y="84"/>
                </a:cubicBezTo>
                <a:cubicBezTo>
                  <a:pt x="206" y="85"/>
                  <a:pt x="206" y="86"/>
                  <a:pt x="206" y="87"/>
                </a:cubicBezTo>
                <a:cubicBezTo>
                  <a:pt x="205" y="89"/>
                  <a:pt x="204" y="91"/>
                  <a:pt x="201" y="91"/>
                </a:cubicBezTo>
                <a:cubicBezTo>
                  <a:pt x="198" y="91"/>
                  <a:pt x="195" y="91"/>
                  <a:pt x="192" y="90"/>
                </a:cubicBezTo>
                <a:cubicBezTo>
                  <a:pt x="179" y="90"/>
                  <a:pt x="167" y="90"/>
                  <a:pt x="154" y="90"/>
                </a:cubicBezTo>
                <a:cubicBezTo>
                  <a:pt x="140" y="90"/>
                  <a:pt x="127" y="89"/>
                  <a:pt x="113" y="89"/>
                </a:cubicBezTo>
                <a:cubicBezTo>
                  <a:pt x="106" y="89"/>
                  <a:pt x="100" y="88"/>
                  <a:pt x="93" y="88"/>
                </a:cubicBezTo>
                <a:cubicBezTo>
                  <a:pt x="86" y="87"/>
                  <a:pt x="79" y="87"/>
                  <a:pt x="71" y="87"/>
                </a:cubicBezTo>
                <a:cubicBezTo>
                  <a:pt x="64" y="87"/>
                  <a:pt x="56" y="86"/>
                  <a:pt x="49" y="86"/>
                </a:cubicBezTo>
                <a:cubicBezTo>
                  <a:pt x="44" y="86"/>
                  <a:pt x="39" y="86"/>
                  <a:pt x="34" y="85"/>
                </a:cubicBezTo>
                <a:cubicBezTo>
                  <a:pt x="29" y="85"/>
                  <a:pt x="23" y="84"/>
                  <a:pt x="17" y="84"/>
                </a:cubicBezTo>
                <a:cubicBezTo>
                  <a:pt x="16" y="84"/>
                  <a:pt x="14" y="83"/>
                  <a:pt x="12" y="83"/>
                </a:cubicBezTo>
                <a:cubicBezTo>
                  <a:pt x="12" y="83"/>
                  <a:pt x="11" y="83"/>
                  <a:pt x="10" y="83"/>
                </a:cubicBezTo>
                <a:cubicBezTo>
                  <a:pt x="10" y="82"/>
                  <a:pt x="9" y="81"/>
                  <a:pt x="8" y="80"/>
                </a:cubicBezTo>
                <a:cubicBezTo>
                  <a:pt x="8" y="81"/>
                  <a:pt x="8" y="81"/>
                  <a:pt x="8" y="81"/>
                </a:cubicBezTo>
                <a:cubicBezTo>
                  <a:pt x="8" y="81"/>
                  <a:pt x="7" y="82"/>
                  <a:pt x="7" y="82"/>
                </a:cubicBezTo>
                <a:cubicBezTo>
                  <a:pt x="6" y="82"/>
                  <a:pt x="6" y="81"/>
                  <a:pt x="5" y="81"/>
                </a:cubicBezTo>
                <a:cubicBezTo>
                  <a:pt x="5" y="80"/>
                  <a:pt x="5" y="78"/>
                  <a:pt x="5" y="77"/>
                </a:cubicBezTo>
                <a:cubicBezTo>
                  <a:pt x="4" y="72"/>
                  <a:pt x="3" y="66"/>
                  <a:pt x="3" y="61"/>
                </a:cubicBezTo>
                <a:cubicBezTo>
                  <a:pt x="3" y="58"/>
                  <a:pt x="3" y="55"/>
                  <a:pt x="2" y="53"/>
                </a:cubicBezTo>
                <a:cubicBezTo>
                  <a:pt x="1" y="44"/>
                  <a:pt x="1" y="35"/>
                  <a:pt x="1" y="27"/>
                </a:cubicBezTo>
                <a:cubicBezTo>
                  <a:pt x="1" y="24"/>
                  <a:pt x="0" y="22"/>
                  <a:pt x="0" y="19"/>
                </a:cubicBezTo>
                <a:cubicBezTo>
                  <a:pt x="0" y="19"/>
                  <a:pt x="0" y="18"/>
                  <a:pt x="0" y="17"/>
                </a:cubicBezTo>
                <a:cubicBezTo>
                  <a:pt x="0" y="16"/>
                  <a:pt x="0" y="14"/>
                  <a:pt x="1" y="14"/>
                </a:cubicBezTo>
                <a:cubicBezTo>
                  <a:pt x="2" y="13"/>
                  <a:pt x="3" y="12"/>
                  <a:pt x="4" y="12"/>
                </a:cubicBezTo>
                <a:cubicBezTo>
                  <a:pt x="7" y="11"/>
                  <a:pt x="9" y="10"/>
                  <a:pt x="12" y="9"/>
                </a:cubicBezTo>
                <a:cubicBezTo>
                  <a:pt x="14" y="9"/>
                  <a:pt x="16" y="8"/>
                  <a:pt x="17" y="6"/>
                </a:cubicBezTo>
                <a:cubicBezTo>
                  <a:pt x="18" y="6"/>
                  <a:pt x="18" y="6"/>
                  <a:pt x="19" y="5"/>
                </a:cubicBezTo>
                <a:cubicBezTo>
                  <a:pt x="20" y="5"/>
                  <a:pt x="21" y="5"/>
                  <a:pt x="22" y="6"/>
                </a:cubicBezTo>
                <a:cubicBezTo>
                  <a:pt x="22" y="6"/>
                  <a:pt x="22" y="7"/>
                  <a:pt x="23" y="8"/>
                </a:cubicBezTo>
                <a:cubicBezTo>
                  <a:pt x="23" y="11"/>
                  <a:pt x="24" y="14"/>
                  <a:pt x="24" y="17"/>
                </a:cubicBezTo>
                <a:cubicBezTo>
                  <a:pt x="25" y="22"/>
                  <a:pt x="25" y="26"/>
                  <a:pt x="26" y="31"/>
                </a:cubicBezTo>
                <a:cubicBezTo>
                  <a:pt x="26" y="36"/>
                  <a:pt x="26" y="42"/>
                  <a:pt x="26" y="47"/>
                </a:cubicBezTo>
                <a:cubicBezTo>
                  <a:pt x="27" y="53"/>
                  <a:pt x="27" y="60"/>
                  <a:pt x="27" y="66"/>
                </a:cubicBezTo>
                <a:cubicBezTo>
                  <a:pt x="27" y="67"/>
                  <a:pt x="27" y="68"/>
                  <a:pt x="27" y="69"/>
                </a:cubicBezTo>
                <a:cubicBezTo>
                  <a:pt x="27" y="70"/>
                  <a:pt x="28" y="70"/>
                  <a:pt x="29" y="70"/>
                </a:cubicBezTo>
                <a:cubicBezTo>
                  <a:pt x="31" y="70"/>
                  <a:pt x="33" y="70"/>
                  <a:pt x="35" y="70"/>
                </a:cubicBezTo>
                <a:cubicBezTo>
                  <a:pt x="61" y="69"/>
                  <a:pt x="88" y="69"/>
                  <a:pt x="114" y="69"/>
                </a:cubicBezTo>
                <a:cubicBezTo>
                  <a:pt x="121" y="69"/>
                  <a:pt x="128" y="70"/>
                  <a:pt x="135" y="70"/>
                </a:cubicBezTo>
                <a:cubicBezTo>
                  <a:pt x="143" y="70"/>
                  <a:pt x="151" y="70"/>
                  <a:pt x="159" y="71"/>
                </a:cubicBezTo>
                <a:cubicBezTo>
                  <a:pt x="167" y="71"/>
                  <a:pt x="175" y="72"/>
                  <a:pt x="183" y="73"/>
                </a:cubicBezTo>
                <a:cubicBezTo>
                  <a:pt x="184" y="74"/>
                  <a:pt x="186" y="74"/>
                  <a:pt x="187" y="74"/>
                </a:cubicBezTo>
                <a:cubicBezTo>
                  <a:pt x="188" y="74"/>
                  <a:pt x="188" y="74"/>
                  <a:pt x="188" y="74"/>
                </a:cubicBezTo>
                <a:cubicBezTo>
                  <a:pt x="190" y="74"/>
                  <a:pt x="191" y="74"/>
                  <a:pt x="191" y="71"/>
                </a:cubicBezTo>
                <a:cubicBezTo>
                  <a:pt x="192" y="68"/>
                  <a:pt x="192" y="65"/>
                  <a:pt x="192" y="62"/>
                </a:cubicBezTo>
                <a:cubicBezTo>
                  <a:pt x="192" y="49"/>
                  <a:pt x="192" y="36"/>
                  <a:pt x="192" y="24"/>
                </a:cubicBezTo>
                <a:cubicBezTo>
                  <a:pt x="192" y="19"/>
                  <a:pt x="192" y="14"/>
                  <a:pt x="192" y="9"/>
                </a:cubicBezTo>
                <a:cubicBezTo>
                  <a:pt x="192" y="8"/>
                  <a:pt x="192" y="7"/>
                  <a:pt x="192" y="5"/>
                </a:cubicBezTo>
                <a:cubicBezTo>
                  <a:pt x="192" y="5"/>
                  <a:pt x="192" y="4"/>
                  <a:pt x="192" y="3"/>
                </a:cubicBezTo>
                <a:cubicBezTo>
                  <a:pt x="192" y="3"/>
                  <a:pt x="192" y="3"/>
                  <a:pt x="192" y="3"/>
                </a:cubicBezTo>
                <a:cubicBezTo>
                  <a:pt x="193" y="2"/>
                  <a:pt x="193" y="1"/>
                  <a:pt x="193" y="1"/>
                </a:cubicBezTo>
                <a:cubicBezTo>
                  <a:pt x="193" y="0"/>
                  <a:pt x="193" y="0"/>
                  <a:pt x="194" y="0"/>
                </a:cubicBezTo>
                <a:cubicBezTo>
                  <a:pt x="194" y="0"/>
                  <a:pt x="195" y="0"/>
                  <a:pt x="195" y="0"/>
                </a:cubicBezTo>
                <a:cubicBezTo>
                  <a:pt x="195" y="0"/>
                  <a:pt x="195" y="0"/>
                  <a:pt x="195" y="0"/>
                </a:cubicBezTo>
                <a:cubicBezTo>
                  <a:pt x="196" y="2"/>
                  <a:pt x="197" y="2"/>
                  <a:pt x="198" y="2"/>
                </a:cubicBezTo>
                <a:cubicBezTo>
                  <a:pt x="199" y="2"/>
                  <a:pt x="200" y="2"/>
                  <a:pt x="202" y="2"/>
                </a:cubicBezTo>
                <a:cubicBezTo>
                  <a:pt x="202" y="2"/>
                  <a:pt x="203" y="2"/>
                  <a:pt x="203" y="2"/>
                </a:cubicBezTo>
                <a:cubicBezTo>
                  <a:pt x="205" y="2"/>
                  <a:pt x="205" y="3"/>
                  <a:pt x="204" y="4"/>
                </a:cubicBezTo>
                <a:close/>
                <a:moveTo>
                  <a:pt x="182" y="88"/>
                </a:moveTo>
                <a:cubicBezTo>
                  <a:pt x="182" y="88"/>
                  <a:pt x="182" y="88"/>
                  <a:pt x="182" y="88"/>
                </a:cubicBezTo>
                <a:cubicBezTo>
                  <a:pt x="181" y="87"/>
                  <a:pt x="179" y="87"/>
                  <a:pt x="178" y="87"/>
                </a:cubicBezTo>
                <a:cubicBezTo>
                  <a:pt x="174" y="87"/>
                  <a:pt x="171" y="86"/>
                  <a:pt x="168" y="86"/>
                </a:cubicBezTo>
                <a:cubicBezTo>
                  <a:pt x="158" y="86"/>
                  <a:pt x="149" y="86"/>
                  <a:pt x="139" y="86"/>
                </a:cubicBezTo>
                <a:cubicBezTo>
                  <a:pt x="132" y="85"/>
                  <a:pt x="125" y="85"/>
                  <a:pt x="117" y="85"/>
                </a:cubicBezTo>
                <a:cubicBezTo>
                  <a:pt x="109" y="85"/>
                  <a:pt x="100" y="84"/>
                  <a:pt x="92" y="83"/>
                </a:cubicBezTo>
                <a:cubicBezTo>
                  <a:pt x="91" y="83"/>
                  <a:pt x="91" y="83"/>
                  <a:pt x="91" y="83"/>
                </a:cubicBezTo>
                <a:cubicBezTo>
                  <a:pt x="90" y="82"/>
                  <a:pt x="89" y="82"/>
                  <a:pt x="89" y="82"/>
                </a:cubicBezTo>
                <a:cubicBezTo>
                  <a:pt x="82" y="82"/>
                  <a:pt x="76" y="82"/>
                  <a:pt x="69" y="82"/>
                </a:cubicBezTo>
                <a:cubicBezTo>
                  <a:pt x="64" y="82"/>
                  <a:pt x="60" y="82"/>
                  <a:pt x="55" y="82"/>
                </a:cubicBezTo>
                <a:cubicBezTo>
                  <a:pt x="49" y="82"/>
                  <a:pt x="42" y="83"/>
                  <a:pt x="36" y="83"/>
                </a:cubicBezTo>
                <a:cubicBezTo>
                  <a:pt x="36" y="83"/>
                  <a:pt x="36" y="83"/>
                  <a:pt x="36" y="83"/>
                </a:cubicBezTo>
                <a:cubicBezTo>
                  <a:pt x="38" y="83"/>
                  <a:pt x="40" y="83"/>
                  <a:pt x="42" y="83"/>
                </a:cubicBezTo>
                <a:cubicBezTo>
                  <a:pt x="50" y="84"/>
                  <a:pt x="59" y="84"/>
                  <a:pt x="68" y="85"/>
                </a:cubicBezTo>
                <a:cubicBezTo>
                  <a:pt x="75" y="85"/>
                  <a:pt x="83" y="85"/>
                  <a:pt x="91" y="85"/>
                </a:cubicBezTo>
                <a:cubicBezTo>
                  <a:pt x="101" y="86"/>
                  <a:pt x="111" y="86"/>
                  <a:pt x="122" y="87"/>
                </a:cubicBezTo>
                <a:cubicBezTo>
                  <a:pt x="135" y="87"/>
                  <a:pt x="149" y="88"/>
                  <a:pt x="163" y="88"/>
                </a:cubicBezTo>
                <a:cubicBezTo>
                  <a:pt x="168" y="88"/>
                  <a:pt x="173" y="88"/>
                  <a:pt x="179" y="88"/>
                </a:cubicBezTo>
                <a:cubicBezTo>
                  <a:pt x="180" y="88"/>
                  <a:pt x="181" y="88"/>
                  <a:pt x="182" y="88"/>
                </a:cubicBezTo>
                <a:close/>
                <a:moveTo>
                  <a:pt x="137" y="75"/>
                </a:moveTo>
                <a:cubicBezTo>
                  <a:pt x="137" y="75"/>
                  <a:pt x="137" y="75"/>
                  <a:pt x="137" y="75"/>
                </a:cubicBezTo>
                <a:cubicBezTo>
                  <a:pt x="135" y="75"/>
                  <a:pt x="133" y="75"/>
                  <a:pt x="131" y="74"/>
                </a:cubicBezTo>
                <a:cubicBezTo>
                  <a:pt x="125" y="74"/>
                  <a:pt x="120" y="74"/>
                  <a:pt x="114" y="73"/>
                </a:cubicBezTo>
                <a:cubicBezTo>
                  <a:pt x="106" y="73"/>
                  <a:pt x="98" y="73"/>
                  <a:pt x="90" y="73"/>
                </a:cubicBezTo>
                <a:cubicBezTo>
                  <a:pt x="75" y="72"/>
                  <a:pt x="61" y="72"/>
                  <a:pt x="46" y="72"/>
                </a:cubicBezTo>
                <a:cubicBezTo>
                  <a:pt x="45" y="72"/>
                  <a:pt x="45" y="72"/>
                  <a:pt x="45" y="72"/>
                </a:cubicBezTo>
                <a:cubicBezTo>
                  <a:pt x="45" y="72"/>
                  <a:pt x="45" y="72"/>
                  <a:pt x="45" y="73"/>
                </a:cubicBezTo>
                <a:cubicBezTo>
                  <a:pt x="49" y="73"/>
                  <a:pt x="52" y="74"/>
                  <a:pt x="55" y="74"/>
                </a:cubicBezTo>
                <a:cubicBezTo>
                  <a:pt x="58" y="74"/>
                  <a:pt x="61" y="75"/>
                  <a:pt x="64" y="75"/>
                </a:cubicBezTo>
                <a:cubicBezTo>
                  <a:pt x="65" y="75"/>
                  <a:pt x="66" y="76"/>
                  <a:pt x="66" y="77"/>
                </a:cubicBezTo>
                <a:cubicBezTo>
                  <a:pt x="68" y="76"/>
                  <a:pt x="70" y="76"/>
                  <a:pt x="72" y="76"/>
                </a:cubicBezTo>
                <a:cubicBezTo>
                  <a:pt x="80" y="76"/>
                  <a:pt x="87" y="76"/>
                  <a:pt x="94" y="76"/>
                </a:cubicBezTo>
                <a:cubicBezTo>
                  <a:pt x="102" y="76"/>
                  <a:pt x="110" y="76"/>
                  <a:pt x="119" y="76"/>
                </a:cubicBezTo>
                <a:cubicBezTo>
                  <a:pt x="120" y="76"/>
                  <a:pt x="121" y="76"/>
                  <a:pt x="122" y="76"/>
                </a:cubicBezTo>
                <a:cubicBezTo>
                  <a:pt x="125" y="76"/>
                  <a:pt x="128" y="76"/>
                  <a:pt x="131" y="76"/>
                </a:cubicBezTo>
                <a:cubicBezTo>
                  <a:pt x="133" y="76"/>
                  <a:pt x="135" y="75"/>
                  <a:pt x="137" y="75"/>
                </a:cubicBezTo>
                <a:close/>
                <a:moveTo>
                  <a:pt x="14" y="46"/>
                </a:moveTo>
                <a:cubicBezTo>
                  <a:pt x="14" y="46"/>
                  <a:pt x="14" y="46"/>
                  <a:pt x="14" y="46"/>
                </a:cubicBezTo>
                <a:cubicBezTo>
                  <a:pt x="14" y="48"/>
                  <a:pt x="14" y="49"/>
                  <a:pt x="14" y="51"/>
                </a:cubicBezTo>
                <a:cubicBezTo>
                  <a:pt x="13" y="55"/>
                  <a:pt x="13" y="60"/>
                  <a:pt x="13" y="64"/>
                </a:cubicBezTo>
                <a:cubicBezTo>
                  <a:pt x="13" y="67"/>
                  <a:pt x="12" y="69"/>
                  <a:pt x="11" y="71"/>
                </a:cubicBezTo>
                <a:cubicBezTo>
                  <a:pt x="11" y="71"/>
                  <a:pt x="11" y="72"/>
                  <a:pt x="11" y="72"/>
                </a:cubicBezTo>
                <a:cubicBezTo>
                  <a:pt x="12" y="74"/>
                  <a:pt x="13" y="76"/>
                  <a:pt x="15" y="76"/>
                </a:cubicBezTo>
                <a:cubicBezTo>
                  <a:pt x="16" y="77"/>
                  <a:pt x="18" y="77"/>
                  <a:pt x="19" y="77"/>
                </a:cubicBezTo>
                <a:cubicBezTo>
                  <a:pt x="19" y="77"/>
                  <a:pt x="20" y="77"/>
                  <a:pt x="20" y="77"/>
                </a:cubicBezTo>
                <a:cubicBezTo>
                  <a:pt x="21" y="76"/>
                  <a:pt x="21" y="76"/>
                  <a:pt x="22" y="76"/>
                </a:cubicBezTo>
                <a:cubicBezTo>
                  <a:pt x="25" y="77"/>
                  <a:pt x="28" y="77"/>
                  <a:pt x="30" y="77"/>
                </a:cubicBezTo>
                <a:cubicBezTo>
                  <a:pt x="35" y="77"/>
                  <a:pt x="39" y="77"/>
                  <a:pt x="44" y="77"/>
                </a:cubicBezTo>
                <a:cubicBezTo>
                  <a:pt x="45" y="77"/>
                  <a:pt x="45" y="77"/>
                  <a:pt x="46" y="77"/>
                </a:cubicBezTo>
                <a:cubicBezTo>
                  <a:pt x="46" y="77"/>
                  <a:pt x="46" y="77"/>
                  <a:pt x="46" y="77"/>
                </a:cubicBezTo>
                <a:cubicBezTo>
                  <a:pt x="40" y="77"/>
                  <a:pt x="35" y="76"/>
                  <a:pt x="30" y="75"/>
                </a:cubicBezTo>
                <a:cubicBezTo>
                  <a:pt x="27" y="75"/>
                  <a:pt x="25" y="74"/>
                  <a:pt x="22" y="75"/>
                </a:cubicBezTo>
                <a:cubicBezTo>
                  <a:pt x="21" y="75"/>
                  <a:pt x="20" y="75"/>
                  <a:pt x="20" y="76"/>
                </a:cubicBezTo>
                <a:cubicBezTo>
                  <a:pt x="19" y="76"/>
                  <a:pt x="18" y="76"/>
                  <a:pt x="18" y="76"/>
                </a:cubicBezTo>
                <a:cubicBezTo>
                  <a:pt x="17" y="75"/>
                  <a:pt x="16" y="74"/>
                  <a:pt x="17" y="73"/>
                </a:cubicBezTo>
                <a:cubicBezTo>
                  <a:pt x="17" y="72"/>
                  <a:pt x="17" y="71"/>
                  <a:pt x="17" y="71"/>
                </a:cubicBezTo>
                <a:cubicBezTo>
                  <a:pt x="16" y="68"/>
                  <a:pt x="16" y="65"/>
                  <a:pt x="15" y="62"/>
                </a:cubicBezTo>
                <a:cubicBezTo>
                  <a:pt x="15" y="57"/>
                  <a:pt x="15" y="52"/>
                  <a:pt x="14" y="48"/>
                </a:cubicBezTo>
                <a:cubicBezTo>
                  <a:pt x="14" y="47"/>
                  <a:pt x="14" y="47"/>
                  <a:pt x="14" y="46"/>
                </a:cubicBezTo>
                <a:close/>
                <a:moveTo>
                  <a:pt x="4" y="15"/>
                </a:moveTo>
                <a:cubicBezTo>
                  <a:pt x="4" y="25"/>
                  <a:pt x="5" y="35"/>
                  <a:pt x="6" y="45"/>
                </a:cubicBezTo>
                <a:cubicBezTo>
                  <a:pt x="6" y="43"/>
                  <a:pt x="6" y="41"/>
                  <a:pt x="6" y="39"/>
                </a:cubicBezTo>
                <a:cubicBezTo>
                  <a:pt x="6" y="34"/>
                  <a:pt x="7" y="29"/>
                  <a:pt x="7" y="24"/>
                </a:cubicBezTo>
                <a:cubicBezTo>
                  <a:pt x="8" y="21"/>
                  <a:pt x="8" y="19"/>
                  <a:pt x="9" y="16"/>
                </a:cubicBezTo>
                <a:cubicBezTo>
                  <a:pt x="10" y="15"/>
                  <a:pt x="10" y="14"/>
                  <a:pt x="10" y="13"/>
                </a:cubicBezTo>
                <a:cubicBezTo>
                  <a:pt x="8" y="13"/>
                  <a:pt x="5" y="14"/>
                  <a:pt x="4" y="15"/>
                </a:cubicBezTo>
                <a:close/>
                <a:moveTo>
                  <a:pt x="21" y="72"/>
                </a:moveTo>
                <a:cubicBezTo>
                  <a:pt x="28" y="73"/>
                  <a:pt x="35" y="74"/>
                  <a:pt x="42" y="74"/>
                </a:cubicBezTo>
                <a:cubicBezTo>
                  <a:pt x="39" y="74"/>
                  <a:pt x="35" y="73"/>
                  <a:pt x="32" y="73"/>
                </a:cubicBezTo>
                <a:cubicBezTo>
                  <a:pt x="30" y="73"/>
                  <a:pt x="29" y="73"/>
                  <a:pt x="27" y="72"/>
                </a:cubicBezTo>
                <a:cubicBezTo>
                  <a:pt x="26" y="72"/>
                  <a:pt x="26" y="71"/>
                  <a:pt x="25" y="70"/>
                </a:cubicBezTo>
                <a:cubicBezTo>
                  <a:pt x="25" y="69"/>
                  <a:pt x="25" y="68"/>
                  <a:pt x="25" y="68"/>
                </a:cubicBezTo>
                <a:cubicBezTo>
                  <a:pt x="25" y="64"/>
                  <a:pt x="25" y="60"/>
                  <a:pt x="24" y="56"/>
                </a:cubicBezTo>
                <a:cubicBezTo>
                  <a:pt x="24" y="49"/>
                  <a:pt x="24" y="42"/>
                  <a:pt x="24" y="34"/>
                </a:cubicBezTo>
                <a:cubicBezTo>
                  <a:pt x="24" y="34"/>
                  <a:pt x="23" y="33"/>
                  <a:pt x="23" y="33"/>
                </a:cubicBezTo>
                <a:cubicBezTo>
                  <a:pt x="23" y="33"/>
                  <a:pt x="23" y="33"/>
                  <a:pt x="23" y="34"/>
                </a:cubicBezTo>
                <a:cubicBezTo>
                  <a:pt x="23" y="41"/>
                  <a:pt x="23" y="48"/>
                  <a:pt x="22" y="56"/>
                </a:cubicBezTo>
                <a:cubicBezTo>
                  <a:pt x="22" y="59"/>
                  <a:pt x="22" y="61"/>
                  <a:pt x="22" y="64"/>
                </a:cubicBezTo>
                <a:cubicBezTo>
                  <a:pt x="22" y="65"/>
                  <a:pt x="23" y="67"/>
                  <a:pt x="23" y="68"/>
                </a:cubicBezTo>
                <a:cubicBezTo>
                  <a:pt x="23" y="69"/>
                  <a:pt x="23" y="69"/>
                  <a:pt x="22" y="70"/>
                </a:cubicBezTo>
                <a:cubicBezTo>
                  <a:pt x="21" y="70"/>
                  <a:pt x="21" y="71"/>
                  <a:pt x="21" y="72"/>
                </a:cubicBezTo>
                <a:close/>
                <a:moveTo>
                  <a:pt x="131" y="72"/>
                </a:moveTo>
                <a:cubicBezTo>
                  <a:pt x="132" y="72"/>
                  <a:pt x="133" y="72"/>
                  <a:pt x="134" y="72"/>
                </a:cubicBezTo>
                <a:cubicBezTo>
                  <a:pt x="135" y="73"/>
                  <a:pt x="137" y="73"/>
                  <a:pt x="139" y="73"/>
                </a:cubicBezTo>
                <a:cubicBezTo>
                  <a:pt x="145" y="73"/>
                  <a:pt x="150" y="74"/>
                  <a:pt x="156" y="74"/>
                </a:cubicBezTo>
                <a:cubicBezTo>
                  <a:pt x="157" y="74"/>
                  <a:pt x="158" y="74"/>
                  <a:pt x="158" y="75"/>
                </a:cubicBezTo>
                <a:cubicBezTo>
                  <a:pt x="158" y="75"/>
                  <a:pt x="159" y="75"/>
                  <a:pt x="159" y="75"/>
                </a:cubicBezTo>
                <a:cubicBezTo>
                  <a:pt x="161" y="75"/>
                  <a:pt x="163" y="75"/>
                  <a:pt x="166" y="76"/>
                </a:cubicBezTo>
                <a:cubicBezTo>
                  <a:pt x="167" y="76"/>
                  <a:pt x="169" y="76"/>
                  <a:pt x="171" y="76"/>
                </a:cubicBezTo>
                <a:cubicBezTo>
                  <a:pt x="175" y="76"/>
                  <a:pt x="180" y="76"/>
                  <a:pt x="185" y="76"/>
                </a:cubicBezTo>
                <a:cubicBezTo>
                  <a:pt x="186" y="76"/>
                  <a:pt x="186" y="76"/>
                  <a:pt x="187" y="76"/>
                </a:cubicBezTo>
                <a:cubicBezTo>
                  <a:pt x="168" y="73"/>
                  <a:pt x="150" y="72"/>
                  <a:pt x="131" y="72"/>
                </a:cubicBezTo>
                <a:close/>
                <a:moveTo>
                  <a:pt x="19" y="33"/>
                </a:moveTo>
                <a:cubicBezTo>
                  <a:pt x="19" y="33"/>
                  <a:pt x="19" y="33"/>
                  <a:pt x="19" y="33"/>
                </a:cubicBezTo>
                <a:cubicBezTo>
                  <a:pt x="19" y="31"/>
                  <a:pt x="19" y="30"/>
                  <a:pt x="20" y="28"/>
                </a:cubicBezTo>
                <a:cubicBezTo>
                  <a:pt x="20" y="25"/>
                  <a:pt x="20" y="23"/>
                  <a:pt x="20" y="20"/>
                </a:cubicBezTo>
                <a:cubicBezTo>
                  <a:pt x="20" y="19"/>
                  <a:pt x="20" y="18"/>
                  <a:pt x="22" y="18"/>
                </a:cubicBezTo>
                <a:cubicBezTo>
                  <a:pt x="22" y="15"/>
                  <a:pt x="21" y="9"/>
                  <a:pt x="20" y="7"/>
                </a:cubicBezTo>
                <a:cubicBezTo>
                  <a:pt x="19" y="8"/>
                  <a:pt x="18" y="9"/>
                  <a:pt x="17" y="10"/>
                </a:cubicBezTo>
                <a:cubicBezTo>
                  <a:pt x="18" y="10"/>
                  <a:pt x="19" y="11"/>
                  <a:pt x="19" y="11"/>
                </a:cubicBezTo>
                <a:cubicBezTo>
                  <a:pt x="19" y="12"/>
                  <a:pt x="19" y="13"/>
                  <a:pt x="18" y="13"/>
                </a:cubicBezTo>
                <a:cubicBezTo>
                  <a:pt x="18" y="13"/>
                  <a:pt x="18" y="14"/>
                  <a:pt x="18" y="14"/>
                </a:cubicBezTo>
                <a:cubicBezTo>
                  <a:pt x="18" y="15"/>
                  <a:pt x="18" y="17"/>
                  <a:pt x="18" y="18"/>
                </a:cubicBezTo>
                <a:cubicBezTo>
                  <a:pt x="18" y="21"/>
                  <a:pt x="18" y="25"/>
                  <a:pt x="18" y="28"/>
                </a:cubicBezTo>
                <a:cubicBezTo>
                  <a:pt x="19" y="30"/>
                  <a:pt x="19" y="31"/>
                  <a:pt x="19" y="33"/>
                </a:cubicBezTo>
                <a:close/>
                <a:moveTo>
                  <a:pt x="11" y="53"/>
                </a:moveTo>
                <a:cubicBezTo>
                  <a:pt x="11" y="53"/>
                  <a:pt x="11" y="52"/>
                  <a:pt x="11" y="52"/>
                </a:cubicBezTo>
                <a:cubicBezTo>
                  <a:pt x="12" y="48"/>
                  <a:pt x="12" y="45"/>
                  <a:pt x="12" y="41"/>
                </a:cubicBezTo>
                <a:cubicBezTo>
                  <a:pt x="13" y="34"/>
                  <a:pt x="13" y="27"/>
                  <a:pt x="14" y="20"/>
                </a:cubicBezTo>
                <a:cubicBezTo>
                  <a:pt x="14" y="18"/>
                  <a:pt x="13" y="17"/>
                  <a:pt x="13" y="16"/>
                </a:cubicBezTo>
                <a:cubicBezTo>
                  <a:pt x="13" y="16"/>
                  <a:pt x="12" y="16"/>
                  <a:pt x="12" y="16"/>
                </a:cubicBezTo>
                <a:cubicBezTo>
                  <a:pt x="12" y="28"/>
                  <a:pt x="11" y="41"/>
                  <a:pt x="11" y="53"/>
                </a:cubicBezTo>
                <a:close/>
                <a:moveTo>
                  <a:pt x="201" y="16"/>
                </a:moveTo>
                <a:cubicBezTo>
                  <a:pt x="202" y="15"/>
                  <a:pt x="202" y="14"/>
                  <a:pt x="202" y="13"/>
                </a:cubicBezTo>
                <a:cubicBezTo>
                  <a:pt x="202" y="11"/>
                  <a:pt x="202" y="9"/>
                  <a:pt x="202" y="8"/>
                </a:cubicBezTo>
                <a:cubicBezTo>
                  <a:pt x="203" y="7"/>
                  <a:pt x="203" y="7"/>
                  <a:pt x="202" y="7"/>
                </a:cubicBezTo>
                <a:cubicBezTo>
                  <a:pt x="201" y="6"/>
                  <a:pt x="199" y="5"/>
                  <a:pt x="197" y="6"/>
                </a:cubicBezTo>
                <a:cubicBezTo>
                  <a:pt x="198" y="7"/>
                  <a:pt x="198" y="8"/>
                  <a:pt x="198" y="9"/>
                </a:cubicBezTo>
                <a:cubicBezTo>
                  <a:pt x="198" y="10"/>
                  <a:pt x="199" y="11"/>
                  <a:pt x="199" y="12"/>
                </a:cubicBezTo>
                <a:cubicBezTo>
                  <a:pt x="199" y="13"/>
                  <a:pt x="199" y="15"/>
                  <a:pt x="199" y="16"/>
                </a:cubicBezTo>
                <a:cubicBezTo>
                  <a:pt x="199" y="16"/>
                  <a:pt x="199" y="16"/>
                  <a:pt x="199" y="17"/>
                </a:cubicBezTo>
                <a:cubicBezTo>
                  <a:pt x="200" y="16"/>
                  <a:pt x="200" y="16"/>
                  <a:pt x="201" y="16"/>
                </a:cubicBezTo>
                <a:close/>
                <a:moveTo>
                  <a:pt x="178" y="84"/>
                </a:moveTo>
                <a:cubicBezTo>
                  <a:pt x="178" y="84"/>
                  <a:pt x="178" y="84"/>
                  <a:pt x="178" y="84"/>
                </a:cubicBezTo>
                <a:cubicBezTo>
                  <a:pt x="179" y="84"/>
                  <a:pt x="179" y="85"/>
                  <a:pt x="180" y="85"/>
                </a:cubicBezTo>
                <a:cubicBezTo>
                  <a:pt x="182" y="85"/>
                  <a:pt x="185" y="85"/>
                  <a:pt x="188" y="86"/>
                </a:cubicBezTo>
                <a:cubicBezTo>
                  <a:pt x="189" y="86"/>
                  <a:pt x="189" y="86"/>
                  <a:pt x="189" y="88"/>
                </a:cubicBezTo>
                <a:cubicBezTo>
                  <a:pt x="189" y="88"/>
                  <a:pt x="189" y="88"/>
                  <a:pt x="189" y="88"/>
                </a:cubicBezTo>
                <a:cubicBezTo>
                  <a:pt x="192" y="88"/>
                  <a:pt x="195" y="88"/>
                  <a:pt x="197" y="88"/>
                </a:cubicBezTo>
                <a:cubicBezTo>
                  <a:pt x="199" y="88"/>
                  <a:pt x="200" y="88"/>
                  <a:pt x="201" y="88"/>
                </a:cubicBezTo>
                <a:cubicBezTo>
                  <a:pt x="203" y="88"/>
                  <a:pt x="204" y="87"/>
                  <a:pt x="203" y="85"/>
                </a:cubicBezTo>
                <a:cubicBezTo>
                  <a:pt x="203" y="86"/>
                  <a:pt x="202" y="86"/>
                  <a:pt x="202" y="87"/>
                </a:cubicBezTo>
                <a:cubicBezTo>
                  <a:pt x="201" y="88"/>
                  <a:pt x="200" y="88"/>
                  <a:pt x="198" y="88"/>
                </a:cubicBezTo>
                <a:cubicBezTo>
                  <a:pt x="195" y="87"/>
                  <a:pt x="192" y="86"/>
                  <a:pt x="189" y="85"/>
                </a:cubicBezTo>
                <a:cubicBezTo>
                  <a:pt x="189" y="84"/>
                  <a:pt x="188" y="84"/>
                  <a:pt x="187" y="84"/>
                </a:cubicBezTo>
                <a:cubicBezTo>
                  <a:pt x="186" y="84"/>
                  <a:pt x="184" y="84"/>
                  <a:pt x="183" y="84"/>
                </a:cubicBezTo>
                <a:cubicBezTo>
                  <a:pt x="181" y="84"/>
                  <a:pt x="180" y="84"/>
                  <a:pt x="178" y="84"/>
                </a:cubicBezTo>
                <a:close/>
                <a:moveTo>
                  <a:pt x="201" y="77"/>
                </a:moveTo>
                <a:cubicBezTo>
                  <a:pt x="201" y="78"/>
                  <a:pt x="201" y="78"/>
                  <a:pt x="201" y="78"/>
                </a:cubicBezTo>
                <a:cubicBezTo>
                  <a:pt x="199" y="78"/>
                  <a:pt x="199" y="78"/>
                  <a:pt x="199" y="77"/>
                </a:cubicBezTo>
                <a:cubicBezTo>
                  <a:pt x="198" y="76"/>
                  <a:pt x="198" y="76"/>
                  <a:pt x="198" y="75"/>
                </a:cubicBezTo>
                <a:cubicBezTo>
                  <a:pt x="198" y="74"/>
                  <a:pt x="198" y="73"/>
                  <a:pt x="198" y="71"/>
                </a:cubicBezTo>
                <a:cubicBezTo>
                  <a:pt x="198" y="71"/>
                  <a:pt x="198" y="70"/>
                  <a:pt x="197" y="71"/>
                </a:cubicBezTo>
                <a:cubicBezTo>
                  <a:pt x="197" y="73"/>
                  <a:pt x="197" y="75"/>
                  <a:pt x="197" y="77"/>
                </a:cubicBezTo>
                <a:cubicBezTo>
                  <a:pt x="198" y="78"/>
                  <a:pt x="199" y="78"/>
                  <a:pt x="199" y="78"/>
                </a:cubicBezTo>
                <a:cubicBezTo>
                  <a:pt x="201" y="79"/>
                  <a:pt x="201" y="81"/>
                  <a:pt x="199" y="81"/>
                </a:cubicBezTo>
                <a:cubicBezTo>
                  <a:pt x="199" y="82"/>
                  <a:pt x="198" y="82"/>
                  <a:pt x="198" y="82"/>
                </a:cubicBezTo>
                <a:cubicBezTo>
                  <a:pt x="197" y="82"/>
                  <a:pt x="196" y="82"/>
                  <a:pt x="196" y="82"/>
                </a:cubicBezTo>
                <a:cubicBezTo>
                  <a:pt x="195" y="83"/>
                  <a:pt x="194" y="83"/>
                  <a:pt x="194" y="84"/>
                </a:cubicBezTo>
                <a:cubicBezTo>
                  <a:pt x="196" y="85"/>
                  <a:pt x="197" y="85"/>
                  <a:pt x="199" y="85"/>
                </a:cubicBezTo>
                <a:cubicBezTo>
                  <a:pt x="200" y="86"/>
                  <a:pt x="201" y="85"/>
                  <a:pt x="201" y="84"/>
                </a:cubicBezTo>
                <a:cubicBezTo>
                  <a:pt x="201" y="82"/>
                  <a:pt x="201" y="80"/>
                  <a:pt x="201" y="77"/>
                </a:cubicBezTo>
                <a:close/>
                <a:moveTo>
                  <a:pt x="177" y="81"/>
                </a:moveTo>
                <a:cubicBezTo>
                  <a:pt x="174" y="79"/>
                  <a:pt x="165" y="78"/>
                  <a:pt x="162" y="79"/>
                </a:cubicBezTo>
                <a:cubicBezTo>
                  <a:pt x="163" y="80"/>
                  <a:pt x="164" y="80"/>
                  <a:pt x="166" y="80"/>
                </a:cubicBezTo>
                <a:cubicBezTo>
                  <a:pt x="168" y="81"/>
                  <a:pt x="171" y="81"/>
                  <a:pt x="173" y="81"/>
                </a:cubicBezTo>
                <a:cubicBezTo>
                  <a:pt x="175" y="81"/>
                  <a:pt x="176" y="81"/>
                  <a:pt x="177" y="81"/>
                </a:cubicBezTo>
                <a:close/>
                <a:moveTo>
                  <a:pt x="205" y="12"/>
                </a:moveTo>
                <a:cubicBezTo>
                  <a:pt x="204" y="14"/>
                  <a:pt x="203" y="39"/>
                  <a:pt x="204" y="42"/>
                </a:cubicBezTo>
                <a:cubicBezTo>
                  <a:pt x="204" y="32"/>
                  <a:pt x="204" y="22"/>
                  <a:pt x="205" y="12"/>
                </a:cubicBezTo>
                <a:close/>
                <a:moveTo>
                  <a:pt x="180" y="79"/>
                </a:moveTo>
                <a:cubicBezTo>
                  <a:pt x="181" y="79"/>
                  <a:pt x="182" y="80"/>
                  <a:pt x="183" y="80"/>
                </a:cubicBezTo>
                <a:cubicBezTo>
                  <a:pt x="184" y="80"/>
                  <a:pt x="184" y="80"/>
                  <a:pt x="185" y="80"/>
                </a:cubicBezTo>
                <a:cubicBezTo>
                  <a:pt x="187" y="80"/>
                  <a:pt x="190" y="80"/>
                  <a:pt x="192" y="80"/>
                </a:cubicBezTo>
                <a:cubicBezTo>
                  <a:pt x="193" y="80"/>
                  <a:pt x="193" y="80"/>
                  <a:pt x="193" y="79"/>
                </a:cubicBezTo>
                <a:cubicBezTo>
                  <a:pt x="191" y="79"/>
                  <a:pt x="182" y="78"/>
                  <a:pt x="180" y="79"/>
                </a:cubicBezTo>
                <a:close/>
                <a:moveTo>
                  <a:pt x="196" y="47"/>
                </a:moveTo>
                <a:cubicBezTo>
                  <a:pt x="196" y="47"/>
                  <a:pt x="196" y="47"/>
                  <a:pt x="196" y="46"/>
                </a:cubicBezTo>
                <a:cubicBezTo>
                  <a:pt x="197" y="43"/>
                  <a:pt x="197" y="40"/>
                  <a:pt x="197" y="36"/>
                </a:cubicBezTo>
                <a:cubicBezTo>
                  <a:pt x="197" y="35"/>
                  <a:pt x="197" y="33"/>
                  <a:pt x="197" y="32"/>
                </a:cubicBezTo>
                <a:cubicBezTo>
                  <a:pt x="196" y="37"/>
                  <a:pt x="195" y="42"/>
                  <a:pt x="196" y="47"/>
                </a:cubicBezTo>
                <a:close/>
                <a:moveTo>
                  <a:pt x="12" y="81"/>
                </a:moveTo>
                <a:cubicBezTo>
                  <a:pt x="15" y="81"/>
                  <a:pt x="18" y="81"/>
                  <a:pt x="21" y="81"/>
                </a:cubicBezTo>
                <a:cubicBezTo>
                  <a:pt x="21" y="81"/>
                  <a:pt x="21" y="81"/>
                  <a:pt x="21" y="81"/>
                </a:cubicBezTo>
                <a:cubicBezTo>
                  <a:pt x="18" y="80"/>
                  <a:pt x="14" y="80"/>
                  <a:pt x="11" y="79"/>
                </a:cubicBezTo>
                <a:cubicBezTo>
                  <a:pt x="11" y="80"/>
                  <a:pt x="11" y="80"/>
                  <a:pt x="12" y="81"/>
                </a:cubicBezTo>
                <a:close/>
                <a:moveTo>
                  <a:pt x="150" y="79"/>
                </a:moveTo>
                <a:cubicBezTo>
                  <a:pt x="153" y="80"/>
                  <a:pt x="155" y="80"/>
                  <a:pt x="158" y="80"/>
                </a:cubicBezTo>
                <a:cubicBezTo>
                  <a:pt x="157" y="79"/>
                  <a:pt x="157" y="79"/>
                  <a:pt x="156" y="79"/>
                </a:cubicBezTo>
                <a:cubicBezTo>
                  <a:pt x="154" y="79"/>
                  <a:pt x="152" y="79"/>
                  <a:pt x="150" y="79"/>
                </a:cubicBezTo>
                <a:close/>
                <a:moveTo>
                  <a:pt x="12" y="13"/>
                </a:moveTo>
                <a:cubicBezTo>
                  <a:pt x="13" y="14"/>
                  <a:pt x="13" y="14"/>
                  <a:pt x="14" y="14"/>
                </a:cubicBezTo>
                <a:cubicBezTo>
                  <a:pt x="14" y="13"/>
                  <a:pt x="14" y="12"/>
                  <a:pt x="14" y="11"/>
                </a:cubicBezTo>
                <a:cubicBezTo>
                  <a:pt x="13" y="11"/>
                  <a:pt x="13" y="12"/>
                  <a:pt x="12" y="12"/>
                </a:cubicBezTo>
                <a:cubicBezTo>
                  <a:pt x="12" y="12"/>
                  <a:pt x="12" y="13"/>
                  <a:pt x="12" y="13"/>
                </a:cubicBezTo>
                <a:close/>
                <a:moveTo>
                  <a:pt x="200" y="49"/>
                </a:moveTo>
                <a:cubicBezTo>
                  <a:pt x="200" y="49"/>
                  <a:pt x="200" y="49"/>
                  <a:pt x="200" y="49"/>
                </a:cubicBezTo>
                <a:cubicBezTo>
                  <a:pt x="200" y="51"/>
                  <a:pt x="200" y="53"/>
                  <a:pt x="200" y="55"/>
                </a:cubicBezTo>
                <a:cubicBezTo>
                  <a:pt x="200" y="55"/>
                  <a:pt x="201" y="55"/>
                  <a:pt x="201" y="54"/>
                </a:cubicBezTo>
                <a:cubicBezTo>
                  <a:pt x="201" y="52"/>
                  <a:pt x="200" y="51"/>
                  <a:pt x="200" y="49"/>
                </a:cubicBezTo>
                <a:close/>
                <a:moveTo>
                  <a:pt x="196" y="13"/>
                </a:moveTo>
                <a:cubicBezTo>
                  <a:pt x="196" y="11"/>
                  <a:pt x="196" y="9"/>
                  <a:pt x="195" y="8"/>
                </a:cubicBezTo>
                <a:cubicBezTo>
                  <a:pt x="195" y="10"/>
                  <a:pt x="195" y="11"/>
                  <a:pt x="196" y="13"/>
                </a:cubicBezTo>
                <a:close/>
                <a:moveTo>
                  <a:pt x="201" y="34"/>
                </a:moveTo>
                <a:cubicBezTo>
                  <a:pt x="200" y="36"/>
                  <a:pt x="200" y="38"/>
                  <a:pt x="201" y="41"/>
                </a:cubicBezTo>
                <a:cubicBezTo>
                  <a:pt x="201" y="38"/>
                  <a:pt x="201" y="36"/>
                  <a:pt x="201" y="34"/>
                </a:cubicBezTo>
                <a:close/>
                <a:moveTo>
                  <a:pt x="151" y="83"/>
                </a:moveTo>
                <a:cubicBezTo>
                  <a:pt x="151" y="83"/>
                  <a:pt x="151" y="84"/>
                  <a:pt x="151" y="84"/>
                </a:cubicBezTo>
                <a:cubicBezTo>
                  <a:pt x="155" y="84"/>
                  <a:pt x="158" y="84"/>
                  <a:pt x="161" y="84"/>
                </a:cubicBezTo>
                <a:cubicBezTo>
                  <a:pt x="161" y="84"/>
                  <a:pt x="161" y="84"/>
                  <a:pt x="161" y="84"/>
                </a:cubicBezTo>
                <a:cubicBezTo>
                  <a:pt x="158" y="84"/>
                  <a:pt x="155" y="83"/>
                  <a:pt x="151" y="83"/>
                </a:cubicBezTo>
                <a:close/>
                <a:moveTo>
                  <a:pt x="9" y="73"/>
                </a:moveTo>
                <a:cubicBezTo>
                  <a:pt x="9" y="74"/>
                  <a:pt x="10" y="76"/>
                  <a:pt x="10" y="77"/>
                </a:cubicBezTo>
                <a:cubicBezTo>
                  <a:pt x="10" y="77"/>
                  <a:pt x="11" y="77"/>
                  <a:pt x="11" y="77"/>
                </a:cubicBezTo>
                <a:cubicBezTo>
                  <a:pt x="10" y="76"/>
                  <a:pt x="10" y="74"/>
                  <a:pt x="9" y="73"/>
                </a:cubicBezTo>
                <a:close/>
                <a:moveTo>
                  <a:pt x="192" y="76"/>
                </a:moveTo>
                <a:cubicBezTo>
                  <a:pt x="191" y="76"/>
                  <a:pt x="190" y="76"/>
                  <a:pt x="190" y="76"/>
                </a:cubicBezTo>
                <a:cubicBezTo>
                  <a:pt x="190" y="76"/>
                  <a:pt x="190" y="76"/>
                  <a:pt x="190" y="76"/>
                </a:cubicBezTo>
                <a:cubicBezTo>
                  <a:pt x="190" y="77"/>
                  <a:pt x="191" y="77"/>
                  <a:pt x="192" y="77"/>
                </a:cubicBezTo>
                <a:cubicBezTo>
                  <a:pt x="192" y="76"/>
                  <a:pt x="192" y="76"/>
                  <a:pt x="192" y="7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97" name="Freeform 396"/>
          <p:cNvSpPr>
            <a:spLocks noEditPoints="1"/>
          </p:cNvSpPr>
          <p:nvPr/>
        </p:nvSpPr>
        <p:spPr bwMode="auto">
          <a:xfrm>
            <a:off x="10112376" y="2206626"/>
            <a:ext cx="725488" cy="684213"/>
          </a:xfrm>
          <a:custGeom>
            <a:gdLst>
              <a:gd fmla="*/ 225 w 294" name="T0"/>
              <a:gd fmla="*/ 163 h 277" name="T1"/>
              <a:gd fmla="*/ 195 w 294" name="T2"/>
              <a:gd fmla="*/ 147 h 277" name="T3"/>
              <a:gd fmla="*/ 1 w 294" name="T4"/>
              <a:gd fmla="*/ 165 h 277" name="T5"/>
              <a:gd fmla="*/ 260 w 294" name="T6"/>
              <a:gd fmla="*/ 97 h 277" name="T7"/>
              <a:gd fmla="*/ 50 w 294" name="T8"/>
              <a:gd fmla="*/ 149 h 277" name="T9"/>
              <a:gd fmla="*/ 187 w 294" name="T10"/>
              <a:gd fmla="*/ 159 h 277" name="T11"/>
              <a:gd fmla="*/ 64 w 294" name="T12"/>
              <a:gd fmla="*/ 191 h 277" name="T13"/>
              <a:gd fmla="*/ 113 w 294" name="T14"/>
              <a:gd fmla="*/ 132 h 277" name="T15"/>
              <a:gd fmla="*/ 153 w 294" name="T16"/>
              <a:gd fmla="*/ 123 h 277" name="T17"/>
              <a:gd fmla="*/ 142 w 294" name="T18"/>
              <a:gd fmla="*/ 105 h 277" name="T19"/>
              <a:gd fmla="*/ 98 w 294" name="T20"/>
              <a:gd fmla="*/ 106 h 277" name="T21"/>
              <a:gd fmla="*/ 182 w 294" name="T22"/>
              <a:gd fmla="*/ 88 h 277" name="T23"/>
              <a:gd fmla="*/ 101 w 294" name="T24"/>
              <a:gd fmla="*/ 158 h 277" name="T25"/>
              <a:gd fmla="*/ 88 w 294" name="T26"/>
              <a:gd fmla="*/ 123 h 277" name="T27"/>
              <a:gd fmla="*/ 142 w 294" name="T28"/>
              <a:gd fmla="*/ 82 h 277" name="T29"/>
              <a:gd fmla="*/ 103 w 294" name="T30"/>
              <a:gd fmla="*/ 186 h 277" name="T31"/>
              <a:gd fmla="*/ 194 w 294" name="T32"/>
              <a:gd fmla="*/ 98 h 277" name="T33"/>
              <a:gd fmla="*/ 130 w 294" name="T34"/>
              <a:gd fmla="*/ 102 h 277" name="T35"/>
              <a:gd fmla="*/ 212 w 294" name="T36"/>
              <a:gd fmla="*/ 68 h 277" name="T37"/>
              <a:gd fmla="*/ 68 w 294" name="T38"/>
              <a:gd fmla="*/ 188 h 277" name="T39"/>
              <a:gd fmla="*/ 116 w 294" name="T40"/>
              <a:gd fmla="*/ 180 h 277" name="T41"/>
              <a:gd fmla="*/ 58 w 294" name="T42"/>
              <a:gd fmla="*/ 269 h 277" name="T43"/>
              <a:gd fmla="*/ 168 w 294" name="T44"/>
              <a:gd fmla="*/ 70 h 277" name="T45"/>
              <a:gd fmla="*/ 8 w 294" name="T46"/>
              <a:gd fmla="*/ 238 h 277" name="T47"/>
              <a:gd fmla="*/ 103 w 294" name="T48"/>
              <a:gd fmla="*/ 146 h 277" name="T49"/>
              <a:gd fmla="*/ 149 w 294" name="T50"/>
              <a:gd fmla="*/ 118 h 277" name="T51"/>
              <a:gd fmla="*/ 66 w 294" name="T52"/>
              <a:gd fmla="*/ 142 h 277" name="T53"/>
              <a:gd fmla="*/ 218 w 294" name="T54"/>
              <a:gd fmla="*/ 55 h 277" name="T55"/>
              <a:gd fmla="*/ 214 w 294" name="T56"/>
              <a:gd fmla="*/ 89 h 277" name="T57"/>
              <a:gd fmla="*/ 220 w 294" name="T58"/>
              <a:gd fmla="*/ 10 h 277" name="T59"/>
              <a:gd fmla="*/ 140 w 294" name="T60"/>
              <a:gd fmla="*/ 114 h 277" name="T61"/>
              <a:gd fmla="*/ 77 w 294" name="T62"/>
              <a:gd fmla="*/ 148 h 277" name="T63"/>
              <a:gd fmla="*/ 8 w 294" name="T64"/>
              <a:gd fmla="*/ 154 h 277" name="T65"/>
              <a:gd fmla="*/ 70 w 294" name="T66"/>
              <a:gd fmla="*/ 153 h 277" name="T67"/>
              <a:gd fmla="*/ 73 w 294" name="T68"/>
              <a:gd fmla="*/ 125 h 277" name="T69"/>
              <a:gd fmla="*/ 162 w 294" name="T70"/>
              <a:gd fmla="*/ 95 h 277" name="T71"/>
              <a:gd fmla="*/ 252 w 294" name="T72"/>
              <a:gd fmla="*/ 115 h 277" name="T73"/>
              <a:gd fmla="*/ 247 w 294" name="T74"/>
              <a:gd fmla="*/ 115 h 277" name="T75"/>
              <a:gd fmla="*/ 237 w 294" name="T76"/>
              <a:gd fmla="*/ 77 h 277" name="T77"/>
              <a:gd fmla="*/ 229 w 294" name="T78"/>
              <a:gd fmla="*/ 64 h 277" name="T79"/>
              <a:gd fmla="*/ 242 w 294" name="T80"/>
              <a:gd fmla="*/ 74 h 277" name="T81"/>
              <a:gd fmla="*/ 247 w 294" name="T82"/>
              <a:gd fmla="*/ 77 h 277" name="T83"/>
              <a:gd fmla="*/ 218 w 294" name="T84"/>
              <a:gd fmla="*/ 33 h 277" name="T85"/>
              <a:gd fmla="*/ 256 w 294" name="T86"/>
              <a:gd fmla="*/ 73 h 277" name="T87"/>
              <a:gd fmla="*/ 30 w 294" name="T88"/>
              <a:gd fmla="*/ 146 h 277" name="T89"/>
              <a:gd fmla="*/ 230 w 294" name="T90"/>
              <a:gd fmla="*/ 108 h 277" name="T91"/>
              <a:gd fmla="*/ 107 w 294" name="T92"/>
              <a:gd fmla="*/ 116 h 277" name="T93"/>
              <a:gd fmla="*/ 141 w 294" name="T94"/>
              <a:gd fmla="*/ 178 h 277" name="T95"/>
              <a:gd fmla="*/ 241 w 294" name="T96"/>
              <a:gd fmla="*/ 63 h 277" name="T97"/>
              <a:gd fmla="*/ 227 w 294" name="T98"/>
              <a:gd fmla="*/ 107 h 277" name="T99"/>
              <a:gd fmla="*/ 247 w 294" name="T100"/>
              <a:gd fmla="*/ 57 h 277" name="T101"/>
              <a:gd fmla="*/ 231 w 294" name="T102"/>
              <a:gd fmla="*/ 51 h 277" name="T103"/>
              <a:gd fmla="*/ 226 w 294" name="T104"/>
              <a:gd fmla="*/ 23 h 277" name="T105"/>
              <a:gd fmla="*/ 265 w 294" name="T106"/>
              <a:gd fmla="*/ 82 h 277" name="T107"/>
              <a:gd fmla="*/ 169 w 294" name="T108"/>
              <a:gd fmla="*/ 64 h 277" name="T109"/>
              <a:gd fmla="*/ 207 w 294" name="T110"/>
              <a:gd fmla="*/ 76 h 277" name="T111"/>
              <a:gd fmla="*/ 255 w 294" name="T112"/>
              <a:gd fmla="*/ 97 h 277" name="T113"/>
              <a:gd fmla="*/ 75 w 294" name="T114"/>
              <a:gd fmla="*/ 268 h 277" name="T115"/>
              <a:gd fmla="*/ 290 w 294" name="T116"/>
              <a:gd fmla="*/ 72 h 277" name="T117"/>
              <a:gd fmla="*/ 264 w 294" name="T118"/>
              <a:gd fmla="*/ 71 h 277" name="T119"/>
              <a:gd fmla="*/ 204 w 294" name="T120"/>
              <a:gd fmla="*/ 72 h 277" name="T121"/>
              <a:gd fmla="*/ 236 w 294" name="T122"/>
              <a:gd fmla="*/ 35 h 27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7" w="294">
                <a:moveTo>
                  <a:pt x="212" y="51"/>
                </a:moveTo>
                <a:cubicBezTo>
                  <a:pt x="212" y="48"/>
                  <a:pt x="212" y="46"/>
                  <a:pt x="212" y="43"/>
                </a:cubicBezTo>
                <a:cubicBezTo>
                  <a:pt x="212" y="39"/>
                  <a:pt x="212" y="36"/>
                  <a:pt x="213" y="32"/>
                </a:cubicBezTo>
                <a:cubicBezTo>
                  <a:pt x="213" y="30"/>
                  <a:pt x="213" y="28"/>
                  <a:pt x="213" y="26"/>
                </a:cubicBezTo>
                <a:cubicBezTo>
                  <a:pt x="214" y="21"/>
                  <a:pt x="214" y="16"/>
                  <a:pt x="215" y="11"/>
                </a:cubicBezTo>
                <a:cubicBezTo>
                  <a:pt x="215" y="9"/>
                  <a:pt x="216" y="6"/>
                  <a:pt x="216" y="3"/>
                </a:cubicBezTo>
                <a:cubicBezTo>
                  <a:pt x="216" y="1"/>
                  <a:pt x="216" y="1"/>
                  <a:pt x="218" y="1"/>
                </a:cubicBezTo>
                <a:cubicBezTo>
                  <a:pt x="218" y="1"/>
                  <a:pt x="219" y="1"/>
                  <a:pt x="219" y="1"/>
                </a:cubicBezTo>
                <a:cubicBezTo>
                  <a:pt x="220" y="0"/>
                  <a:pt x="220" y="0"/>
                  <a:pt x="221" y="0"/>
                </a:cubicBezTo>
                <a:cubicBezTo>
                  <a:pt x="223" y="1"/>
                  <a:pt x="224" y="1"/>
                  <a:pt x="225" y="3"/>
                </a:cubicBezTo>
                <a:cubicBezTo>
                  <a:pt x="228" y="5"/>
                  <a:pt x="230" y="7"/>
                  <a:pt x="232" y="10"/>
                </a:cubicBezTo>
                <a:cubicBezTo>
                  <a:pt x="234" y="13"/>
                  <a:pt x="236" y="15"/>
                  <a:pt x="238" y="18"/>
                </a:cubicBezTo>
                <a:cubicBezTo>
                  <a:pt x="242" y="24"/>
                  <a:pt x="248" y="29"/>
                  <a:pt x="253" y="33"/>
                </a:cubicBezTo>
                <a:cubicBezTo>
                  <a:pt x="261" y="40"/>
                  <a:pt x="269" y="47"/>
                  <a:pt x="276" y="54"/>
                </a:cubicBezTo>
                <a:cubicBezTo>
                  <a:pt x="280" y="57"/>
                  <a:pt x="284" y="60"/>
                  <a:pt x="287" y="64"/>
                </a:cubicBezTo>
                <a:cubicBezTo>
                  <a:pt x="288" y="65"/>
                  <a:pt x="290" y="65"/>
                  <a:pt x="290" y="67"/>
                </a:cubicBezTo>
                <a:cubicBezTo>
                  <a:pt x="290" y="68"/>
                  <a:pt x="291" y="68"/>
                  <a:pt x="291" y="68"/>
                </a:cubicBezTo>
                <a:cubicBezTo>
                  <a:pt x="293" y="70"/>
                  <a:pt x="294" y="73"/>
                  <a:pt x="293" y="76"/>
                </a:cubicBezTo>
                <a:cubicBezTo>
                  <a:pt x="291" y="78"/>
                  <a:pt x="290" y="80"/>
                  <a:pt x="288" y="82"/>
                </a:cubicBezTo>
                <a:cubicBezTo>
                  <a:pt x="286" y="85"/>
                  <a:pt x="284" y="88"/>
                  <a:pt x="281" y="90"/>
                </a:cubicBezTo>
                <a:cubicBezTo>
                  <a:pt x="275" y="96"/>
                  <a:pt x="270" y="103"/>
                  <a:pt x="264" y="109"/>
                </a:cubicBezTo>
                <a:cubicBezTo>
                  <a:pt x="263" y="110"/>
                  <a:pt x="263" y="111"/>
                  <a:pt x="262" y="112"/>
                </a:cubicBezTo>
                <a:cubicBezTo>
                  <a:pt x="258" y="116"/>
                  <a:pt x="255" y="121"/>
                  <a:pt x="252" y="125"/>
                </a:cubicBezTo>
                <a:cubicBezTo>
                  <a:pt x="247" y="132"/>
                  <a:pt x="243" y="139"/>
                  <a:pt x="238" y="146"/>
                </a:cubicBezTo>
                <a:cubicBezTo>
                  <a:pt x="234" y="151"/>
                  <a:pt x="229" y="157"/>
                  <a:pt x="225" y="163"/>
                </a:cubicBezTo>
                <a:cubicBezTo>
                  <a:pt x="224" y="164"/>
                  <a:pt x="223" y="165"/>
                  <a:pt x="222" y="166"/>
                </a:cubicBezTo>
                <a:cubicBezTo>
                  <a:pt x="220" y="168"/>
                  <a:pt x="220" y="168"/>
                  <a:pt x="218" y="166"/>
                </a:cubicBezTo>
                <a:cubicBezTo>
                  <a:pt x="218" y="167"/>
                  <a:pt x="218" y="168"/>
                  <a:pt x="218" y="169"/>
                </a:cubicBezTo>
                <a:cubicBezTo>
                  <a:pt x="218" y="169"/>
                  <a:pt x="218" y="170"/>
                  <a:pt x="218" y="170"/>
                </a:cubicBezTo>
                <a:cubicBezTo>
                  <a:pt x="217" y="170"/>
                  <a:pt x="217" y="170"/>
                  <a:pt x="216" y="171"/>
                </a:cubicBezTo>
                <a:cubicBezTo>
                  <a:pt x="216" y="171"/>
                  <a:pt x="216" y="170"/>
                  <a:pt x="215" y="170"/>
                </a:cubicBezTo>
                <a:cubicBezTo>
                  <a:pt x="215" y="169"/>
                  <a:pt x="215" y="169"/>
                  <a:pt x="215" y="168"/>
                </a:cubicBezTo>
                <a:cubicBezTo>
                  <a:pt x="215" y="165"/>
                  <a:pt x="215" y="161"/>
                  <a:pt x="215" y="158"/>
                </a:cubicBezTo>
                <a:cubicBezTo>
                  <a:pt x="215" y="146"/>
                  <a:pt x="214" y="134"/>
                  <a:pt x="214" y="122"/>
                </a:cubicBezTo>
                <a:cubicBezTo>
                  <a:pt x="214" y="118"/>
                  <a:pt x="214" y="115"/>
                  <a:pt x="214" y="112"/>
                </a:cubicBezTo>
                <a:cubicBezTo>
                  <a:pt x="214" y="110"/>
                  <a:pt x="213" y="109"/>
                  <a:pt x="212" y="109"/>
                </a:cubicBezTo>
                <a:cubicBezTo>
                  <a:pt x="211" y="108"/>
                  <a:pt x="210" y="108"/>
                  <a:pt x="209" y="108"/>
                </a:cubicBezTo>
                <a:cubicBezTo>
                  <a:pt x="207" y="107"/>
                  <a:pt x="205" y="107"/>
                  <a:pt x="202" y="106"/>
                </a:cubicBezTo>
                <a:cubicBezTo>
                  <a:pt x="199" y="106"/>
                  <a:pt x="195" y="106"/>
                  <a:pt x="192" y="106"/>
                </a:cubicBezTo>
                <a:cubicBezTo>
                  <a:pt x="187" y="106"/>
                  <a:pt x="183" y="108"/>
                  <a:pt x="179" y="109"/>
                </a:cubicBezTo>
                <a:cubicBezTo>
                  <a:pt x="177" y="109"/>
                  <a:pt x="175" y="111"/>
                  <a:pt x="173" y="112"/>
                </a:cubicBezTo>
                <a:cubicBezTo>
                  <a:pt x="166" y="118"/>
                  <a:pt x="159" y="125"/>
                  <a:pt x="154" y="133"/>
                </a:cubicBezTo>
                <a:cubicBezTo>
                  <a:pt x="154" y="134"/>
                  <a:pt x="154" y="134"/>
                  <a:pt x="154" y="134"/>
                </a:cubicBezTo>
                <a:cubicBezTo>
                  <a:pt x="154" y="134"/>
                  <a:pt x="154" y="135"/>
                  <a:pt x="154" y="135"/>
                </a:cubicBezTo>
                <a:cubicBezTo>
                  <a:pt x="160" y="135"/>
                  <a:pt x="165" y="136"/>
                  <a:pt x="171" y="136"/>
                </a:cubicBezTo>
                <a:cubicBezTo>
                  <a:pt x="174" y="137"/>
                  <a:pt x="177" y="137"/>
                  <a:pt x="180" y="137"/>
                </a:cubicBezTo>
                <a:cubicBezTo>
                  <a:pt x="183" y="137"/>
                  <a:pt x="185" y="138"/>
                  <a:pt x="187" y="139"/>
                </a:cubicBezTo>
                <a:cubicBezTo>
                  <a:pt x="188" y="139"/>
                  <a:pt x="189" y="140"/>
                  <a:pt x="190" y="140"/>
                </a:cubicBezTo>
                <a:cubicBezTo>
                  <a:pt x="191" y="141"/>
                  <a:pt x="191" y="141"/>
                  <a:pt x="192" y="141"/>
                </a:cubicBezTo>
                <a:cubicBezTo>
                  <a:pt x="194" y="143"/>
                  <a:pt x="195" y="145"/>
                  <a:pt x="195" y="147"/>
                </a:cubicBezTo>
                <a:cubicBezTo>
                  <a:pt x="195" y="153"/>
                  <a:pt x="196" y="158"/>
                  <a:pt x="196" y="164"/>
                </a:cubicBezTo>
                <a:cubicBezTo>
                  <a:pt x="196" y="168"/>
                  <a:pt x="196" y="173"/>
                  <a:pt x="197" y="178"/>
                </a:cubicBezTo>
                <a:cubicBezTo>
                  <a:pt x="197" y="186"/>
                  <a:pt x="197" y="194"/>
                  <a:pt x="197" y="202"/>
                </a:cubicBezTo>
                <a:cubicBezTo>
                  <a:pt x="197" y="211"/>
                  <a:pt x="197" y="220"/>
                  <a:pt x="198" y="229"/>
                </a:cubicBezTo>
                <a:cubicBezTo>
                  <a:pt x="198" y="237"/>
                  <a:pt x="198" y="244"/>
                  <a:pt x="197" y="251"/>
                </a:cubicBezTo>
                <a:cubicBezTo>
                  <a:pt x="197" y="254"/>
                  <a:pt x="196" y="256"/>
                  <a:pt x="196" y="259"/>
                </a:cubicBezTo>
                <a:cubicBezTo>
                  <a:pt x="196" y="260"/>
                  <a:pt x="195" y="261"/>
                  <a:pt x="195" y="261"/>
                </a:cubicBezTo>
                <a:cubicBezTo>
                  <a:pt x="193" y="265"/>
                  <a:pt x="191" y="268"/>
                  <a:pt x="187" y="269"/>
                </a:cubicBezTo>
                <a:cubicBezTo>
                  <a:pt x="184" y="269"/>
                  <a:pt x="182" y="269"/>
                  <a:pt x="180" y="270"/>
                </a:cubicBezTo>
                <a:cubicBezTo>
                  <a:pt x="175" y="270"/>
                  <a:pt x="170" y="270"/>
                  <a:pt x="165" y="270"/>
                </a:cubicBezTo>
                <a:cubicBezTo>
                  <a:pt x="159" y="271"/>
                  <a:pt x="152" y="271"/>
                  <a:pt x="146" y="271"/>
                </a:cubicBezTo>
                <a:cubicBezTo>
                  <a:pt x="141" y="272"/>
                  <a:pt x="136" y="272"/>
                  <a:pt x="131" y="272"/>
                </a:cubicBezTo>
                <a:cubicBezTo>
                  <a:pt x="125" y="273"/>
                  <a:pt x="119" y="273"/>
                  <a:pt x="113" y="274"/>
                </a:cubicBezTo>
                <a:cubicBezTo>
                  <a:pt x="107" y="274"/>
                  <a:pt x="101" y="275"/>
                  <a:pt x="95" y="275"/>
                </a:cubicBezTo>
                <a:cubicBezTo>
                  <a:pt x="85" y="276"/>
                  <a:pt x="76" y="276"/>
                  <a:pt x="66" y="277"/>
                </a:cubicBezTo>
                <a:cubicBezTo>
                  <a:pt x="59" y="277"/>
                  <a:pt x="52" y="277"/>
                  <a:pt x="45" y="277"/>
                </a:cubicBezTo>
                <a:cubicBezTo>
                  <a:pt x="40" y="277"/>
                  <a:pt x="36" y="277"/>
                  <a:pt x="31" y="276"/>
                </a:cubicBezTo>
                <a:cubicBezTo>
                  <a:pt x="27" y="275"/>
                  <a:pt x="23" y="274"/>
                  <a:pt x="20" y="272"/>
                </a:cubicBezTo>
                <a:cubicBezTo>
                  <a:pt x="18" y="270"/>
                  <a:pt x="17" y="269"/>
                  <a:pt x="15" y="268"/>
                </a:cubicBezTo>
                <a:cubicBezTo>
                  <a:pt x="10" y="266"/>
                  <a:pt x="7" y="263"/>
                  <a:pt x="5" y="258"/>
                </a:cubicBezTo>
                <a:cubicBezTo>
                  <a:pt x="3" y="254"/>
                  <a:pt x="2" y="250"/>
                  <a:pt x="2" y="246"/>
                </a:cubicBezTo>
                <a:cubicBezTo>
                  <a:pt x="1" y="240"/>
                  <a:pt x="1" y="234"/>
                  <a:pt x="1" y="228"/>
                </a:cubicBezTo>
                <a:cubicBezTo>
                  <a:pt x="0" y="217"/>
                  <a:pt x="0" y="206"/>
                  <a:pt x="0" y="196"/>
                </a:cubicBezTo>
                <a:cubicBezTo>
                  <a:pt x="0" y="190"/>
                  <a:pt x="0" y="183"/>
                  <a:pt x="0" y="177"/>
                </a:cubicBezTo>
                <a:cubicBezTo>
                  <a:pt x="0" y="173"/>
                  <a:pt x="1" y="169"/>
                  <a:pt x="1" y="165"/>
                </a:cubicBezTo>
                <a:cubicBezTo>
                  <a:pt x="2" y="160"/>
                  <a:pt x="2" y="155"/>
                  <a:pt x="2" y="151"/>
                </a:cubicBezTo>
                <a:cubicBezTo>
                  <a:pt x="2" y="149"/>
                  <a:pt x="3" y="147"/>
                  <a:pt x="3" y="145"/>
                </a:cubicBezTo>
                <a:cubicBezTo>
                  <a:pt x="5" y="141"/>
                  <a:pt x="8" y="139"/>
                  <a:pt x="12" y="139"/>
                </a:cubicBezTo>
                <a:cubicBezTo>
                  <a:pt x="12" y="139"/>
                  <a:pt x="13" y="139"/>
                  <a:pt x="13" y="139"/>
                </a:cubicBezTo>
                <a:cubicBezTo>
                  <a:pt x="26" y="139"/>
                  <a:pt x="39" y="139"/>
                  <a:pt x="52" y="139"/>
                </a:cubicBezTo>
                <a:cubicBezTo>
                  <a:pt x="56" y="139"/>
                  <a:pt x="59" y="138"/>
                  <a:pt x="62" y="138"/>
                </a:cubicBezTo>
                <a:cubicBezTo>
                  <a:pt x="63" y="138"/>
                  <a:pt x="64" y="138"/>
                  <a:pt x="65" y="138"/>
                </a:cubicBezTo>
                <a:cubicBezTo>
                  <a:pt x="65" y="139"/>
                  <a:pt x="65" y="139"/>
                  <a:pt x="67" y="138"/>
                </a:cubicBezTo>
                <a:cubicBezTo>
                  <a:pt x="67" y="136"/>
                  <a:pt x="67" y="134"/>
                  <a:pt x="68" y="132"/>
                </a:cubicBezTo>
                <a:cubicBezTo>
                  <a:pt x="70" y="122"/>
                  <a:pt x="73" y="112"/>
                  <a:pt x="78" y="103"/>
                </a:cubicBezTo>
                <a:cubicBezTo>
                  <a:pt x="81" y="99"/>
                  <a:pt x="83" y="94"/>
                  <a:pt x="86" y="90"/>
                </a:cubicBezTo>
                <a:cubicBezTo>
                  <a:pt x="90" y="84"/>
                  <a:pt x="95" y="80"/>
                  <a:pt x="100" y="76"/>
                </a:cubicBezTo>
                <a:cubicBezTo>
                  <a:pt x="104" y="73"/>
                  <a:pt x="108" y="71"/>
                  <a:pt x="111" y="69"/>
                </a:cubicBezTo>
                <a:cubicBezTo>
                  <a:pt x="121" y="63"/>
                  <a:pt x="131" y="59"/>
                  <a:pt x="141" y="56"/>
                </a:cubicBezTo>
                <a:cubicBezTo>
                  <a:pt x="151" y="54"/>
                  <a:pt x="160" y="53"/>
                  <a:pt x="170" y="53"/>
                </a:cubicBezTo>
                <a:cubicBezTo>
                  <a:pt x="172" y="53"/>
                  <a:pt x="175" y="53"/>
                  <a:pt x="177" y="53"/>
                </a:cubicBezTo>
                <a:cubicBezTo>
                  <a:pt x="185" y="53"/>
                  <a:pt x="193" y="53"/>
                  <a:pt x="201" y="52"/>
                </a:cubicBezTo>
                <a:cubicBezTo>
                  <a:pt x="204" y="51"/>
                  <a:pt x="207" y="51"/>
                  <a:pt x="210" y="51"/>
                </a:cubicBezTo>
                <a:cubicBezTo>
                  <a:pt x="210" y="51"/>
                  <a:pt x="211" y="51"/>
                  <a:pt x="212" y="51"/>
                </a:cubicBezTo>
                <a:close/>
                <a:moveTo>
                  <a:pt x="260" y="97"/>
                </a:moveTo>
                <a:cubicBezTo>
                  <a:pt x="260" y="97"/>
                  <a:pt x="260" y="97"/>
                  <a:pt x="259" y="98"/>
                </a:cubicBezTo>
                <a:cubicBezTo>
                  <a:pt x="259" y="98"/>
                  <a:pt x="259" y="98"/>
                  <a:pt x="258" y="98"/>
                </a:cubicBezTo>
                <a:cubicBezTo>
                  <a:pt x="259" y="98"/>
                  <a:pt x="259" y="99"/>
                  <a:pt x="259" y="99"/>
                </a:cubicBezTo>
                <a:cubicBezTo>
                  <a:pt x="259" y="98"/>
                  <a:pt x="259" y="98"/>
                  <a:pt x="259" y="98"/>
                </a:cubicBezTo>
                <a:cubicBezTo>
                  <a:pt x="259" y="97"/>
                  <a:pt x="260" y="97"/>
                  <a:pt x="260" y="97"/>
                </a:cubicBezTo>
                <a:cubicBezTo>
                  <a:pt x="260" y="96"/>
                  <a:pt x="261" y="96"/>
                  <a:pt x="261" y="96"/>
                </a:cubicBezTo>
                <a:cubicBezTo>
                  <a:pt x="261" y="96"/>
                  <a:pt x="261" y="96"/>
                  <a:pt x="261" y="96"/>
                </a:cubicBezTo>
                <a:cubicBezTo>
                  <a:pt x="260" y="96"/>
                  <a:pt x="260" y="96"/>
                  <a:pt x="260" y="97"/>
                </a:cubicBezTo>
                <a:close/>
                <a:moveTo>
                  <a:pt x="7" y="205"/>
                </a:moveTo>
                <a:cubicBezTo>
                  <a:pt x="7" y="205"/>
                  <a:pt x="7" y="206"/>
                  <a:pt x="7" y="206"/>
                </a:cubicBezTo>
                <a:cubicBezTo>
                  <a:pt x="7" y="206"/>
                  <a:pt x="7" y="206"/>
                  <a:pt x="7" y="206"/>
                </a:cubicBezTo>
                <a:cubicBezTo>
                  <a:pt x="7" y="206"/>
                  <a:pt x="7" y="205"/>
                  <a:pt x="7" y="205"/>
                </a:cubicBezTo>
                <a:cubicBezTo>
                  <a:pt x="7" y="205"/>
                  <a:pt x="7" y="204"/>
                  <a:pt x="7" y="203"/>
                </a:cubicBezTo>
                <a:cubicBezTo>
                  <a:pt x="7" y="204"/>
                  <a:pt x="7" y="204"/>
                  <a:pt x="7" y="205"/>
                </a:cubicBezTo>
                <a:close/>
                <a:moveTo>
                  <a:pt x="138" y="60"/>
                </a:moveTo>
                <a:cubicBezTo>
                  <a:pt x="139" y="60"/>
                  <a:pt x="140" y="59"/>
                  <a:pt x="140" y="59"/>
                </a:cubicBezTo>
                <a:cubicBezTo>
                  <a:pt x="141" y="59"/>
                  <a:pt x="141" y="59"/>
                  <a:pt x="142" y="59"/>
                </a:cubicBezTo>
                <a:cubicBezTo>
                  <a:pt x="141" y="59"/>
                  <a:pt x="140" y="59"/>
                  <a:pt x="140" y="59"/>
                </a:cubicBezTo>
                <a:cubicBezTo>
                  <a:pt x="139" y="59"/>
                  <a:pt x="139" y="59"/>
                  <a:pt x="138" y="60"/>
                </a:cubicBezTo>
                <a:cubicBezTo>
                  <a:pt x="138" y="60"/>
                  <a:pt x="137" y="60"/>
                  <a:pt x="137" y="60"/>
                </a:cubicBezTo>
                <a:cubicBezTo>
                  <a:pt x="137" y="60"/>
                  <a:pt x="138" y="60"/>
                  <a:pt x="138" y="60"/>
                </a:cubicBezTo>
                <a:close/>
                <a:moveTo>
                  <a:pt x="261" y="59"/>
                </a:moveTo>
                <a:cubicBezTo>
                  <a:pt x="261" y="60"/>
                  <a:pt x="261" y="60"/>
                  <a:pt x="261" y="60"/>
                </a:cubicBezTo>
                <a:cubicBezTo>
                  <a:pt x="261" y="61"/>
                  <a:pt x="262" y="61"/>
                  <a:pt x="263" y="62"/>
                </a:cubicBezTo>
                <a:cubicBezTo>
                  <a:pt x="262" y="61"/>
                  <a:pt x="262" y="60"/>
                  <a:pt x="261" y="59"/>
                </a:cubicBezTo>
                <a:cubicBezTo>
                  <a:pt x="261" y="57"/>
                  <a:pt x="260" y="56"/>
                  <a:pt x="258" y="56"/>
                </a:cubicBezTo>
                <a:cubicBezTo>
                  <a:pt x="259" y="57"/>
                  <a:pt x="260" y="58"/>
                  <a:pt x="261" y="59"/>
                </a:cubicBezTo>
                <a:close/>
                <a:moveTo>
                  <a:pt x="65" y="150"/>
                </a:moveTo>
                <a:cubicBezTo>
                  <a:pt x="64" y="150"/>
                  <a:pt x="63" y="150"/>
                  <a:pt x="63" y="150"/>
                </a:cubicBezTo>
                <a:cubicBezTo>
                  <a:pt x="59" y="149"/>
                  <a:pt x="54" y="149"/>
                  <a:pt x="50" y="149"/>
                </a:cubicBezTo>
                <a:cubicBezTo>
                  <a:pt x="44" y="149"/>
                  <a:pt x="37" y="149"/>
                  <a:pt x="31" y="149"/>
                </a:cubicBezTo>
                <a:cubicBezTo>
                  <a:pt x="27" y="149"/>
                  <a:pt x="23" y="149"/>
                  <a:pt x="19" y="149"/>
                </a:cubicBezTo>
                <a:cubicBezTo>
                  <a:pt x="17" y="149"/>
                  <a:pt x="15" y="150"/>
                  <a:pt x="14" y="150"/>
                </a:cubicBezTo>
                <a:cubicBezTo>
                  <a:pt x="12" y="151"/>
                  <a:pt x="11" y="153"/>
                  <a:pt x="11" y="155"/>
                </a:cubicBezTo>
                <a:cubicBezTo>
                  <a:pt x="11" y="159"/>
                  <a:pt x="12" y="163"/>
                  <a:pt x="12" y="168"/>
                </a:cubicBezTo>
                <a:cubicBezTo>
                  <a:pt x="13" y="176"/>
                  <a:pt x="13" y="184"/>
                  <a:pt x="14" y="191"/>
                </a:cubicBezTo>
                <a:cubicBezTo>
                  <a:pt x="14" y="194"/>
                  <a:pt x="15" y="197"/>
                  <a:pt x="15" y="200"/>
                </a:cubicBezTo>
                <a:cubicBezTo>
                  <a:pt x="15" y="205"/>
                  <a:pt x="16" y="210"/>
                  <a:pt x="16" y="215"/>
                </a:cubicBezTo>
                <a:cubicBezTo>
                  <a:pt x="17" y="224"/>
                  <a:pt x="18" y="233"/>
                  <a:pt x="19" y="242"/>
                </a:cubicBezTo>
                <a:cubicBezTo>
                  <a:pt x="19" y="247"/>
                  <a:pt x="20" y="252"/>
                  <a:pt x="22" y="256"/>
                </a:cubicBezTo>
                <a:cubicBezTo>
                  <a:pt x="23" y="258"/>
                  <a:pt x="23" y="258"/>
                  <a:pt x="25" y="259"/>
                </a:cubicBezTo>
                <a:cubicBezTo>
                  <a:pt x="32" y="261"/>
                  <a:pt x="39" y="263"/>
                  <a:pt x="46" y="264"/>
                </a:cubicBezTo>
                <a:cubicBezTo>
                  <a:pt x="49" y="265"/>
                  <a:pt x="53" y="265"/>
                  <a:pt x="57" y="265"/>
                </a:cubicBezTo>
                <a:cubicBezTo>
                  <a:pt x="67" y="266"/>
                  <a:pt x="76" y="266"/>
                  <a:pt x="86" y="266"/>
                </a:cubicBezTo>
                <a:cubicBezTo>
                  <a:pt x="94" y="266"/>
                  <a:pt x="102" y="267"/>
                  <a:pt x="110" y="266"/>
                </a:cubicBezTo>
                <a:cubicBezTo>
                  <a:pt x="117" y="265"/>
                  <a:pt x="123" y="265"/>
                  <a:pt x="130" y="265"/>
                </a:cubicBezTo>
                <a:cubicBezTo>
                  <a:pt x="135" y="264"/>
                  <a:pt x="140" y="264"/>
                  <a:pt x="146" y="263"/>
                </a:cubicBezTo>
                <a:cubicBezTo>
                  <a:pt x="150" y="263"/>
                  <a:pt x="155" y="262"/>
                  <a:pt x="159" y="262"/>
                </a:cubicBezTo>
                <a:cubicBezTo>
                  <a:pt x="164" y="262"/>
                  <a:pt x="169" y="262"/>
                  <a:pt x="174" y="261"/>
                </a:cubicBezTo>
                <a:cubicBezTo>
                  <a:pt x="177" y="261"/>
                  <a:pt x="180" y="260"/>
                  <a:pt x="183" y="259"/>
                </a:cubicBezTo>
                <a:cubicBezTo>
                  <a:pt x="184" y="259"/>
                  <a:pt x="184" y="259"/>
                  <a:pt x="184" y="258"/>
                </a:cubicBezTo>
                <a:cubicBezTo>
                  <a:pt x="185" y="256"/>
                  <a:pt x="185" y="254"/>
                  <a:pt x="186" y="251"/>
                </a:cubicBezTo>
                <a:cubicBezTo>
                  <a:pt x="187" y="246"/>
                  <a:pt x="187" y="241"/>
                  <a:pt x="187" y="236"/>
                </a:cubicBezTo>
                <a:cubicBezTo>
                  <a:pt x="187" y="226"/>
                  <a:pt x="187" y="217"/>
                  <a:pt x="187" y="207"/>
                </a:cubicBezTo>
                <a:cubicBezTo>
                  <a:pt x="187" y="191"/>
                  <a:pt x="187" y="175"/>
                  <a:pt x="187" y="159"/>
                </a:cubicBezTo>
                <a:cubicBezTo>
                  <a:pt x="187" y="157"/>
                  <a:pt x="186" y="155"/>
                  <a:pt x="185" y="153"/>
                </a:cubicBezTo>
                <a:cubicBezTo>
                  <a:pt x="185" y="152"/>
                  <a:pt x="184" y="152"/>
                  <a:pt x="184" y="151"/>
                </a:cubicBezTo>
                <a:cubicBezTo>
                  <a:pt x="182" y="149"/>
                  <a:pt x="180" y="147"/>
                  <a:pt x="177" y="146"/>
                </a:cubicBezTo>
                <a:cubicBezTo>
                  <a:pt x="174" y="146"/>
                  <a:pt x="172" y="146"/>
                  <a:pt x="169" y="145"/>
                </a:cubicBezTo>
                <a:cubicBezTo>
                  <a:pt x="163" y="145"/>
                  <a:pt x="156" y="146"/>
                  <a:pt x="150" y="147"/>
                </a:cubicBezTo>
                <a:cubicBezTo>
                  <a:pt x="150" y="147"/>
                  <a:pt x="149" y="147"/>
                  <a:pt x="149" y="147"/>
                </a:cubicBezTo>
                <a:cubicBezTo>
                  <a:pt x="148" y="147"/>
                  <a:pt x="148" y="147"/>
                  <a:pt x="148" y="146"/>
                </a:cubicBezTo>
                <a:cubicBezTo>
                  <a:pt x="147" y="148"/>
                  <a:pt x="146" y="150"/>
                  <a:pt x="146" y="151"/>
                </a:cubicBezTo>
                <a:cubicBezTo>
                  <a:pt x="145" y="152"/>
                  <a:pt x="145" y="153"/>
                  <a:pt x="145" y="154"/>
                </a:cubicBezTo>
                <a:cubicBezTo>
                  <a:pt x="145" y="159"/>
                  <a:pt x="144" y="165"/>
                  <a:pt x="144" y="170"/>
                </a:cubicBezTo>
                <a:cubicBezTo>
                  <a:pt x="144" y="176"/>
                  <a:pt x="144" y="182"/>
                  <a:pt x="144" y="187"/>
                </a:cubicBezTo>
                <a:cubicBezTo>
                  <a:pt x="144" y="189"/>
                  <a:pt x="143" y="190"/>
                  <a:pt x="143" y="191"/>
                </a:cubicBezTo>
                <a:cubicBezTo>
                  <a:pt x="143" y="192"/>
                  <a:pt x="142" y="193"/>
                  <a:pt x="141" y="193"/>
                </a:cubicBezTo>
                <a:cubicBezTo>
                  <a:pt x="140" y="193"/>
                  <a:pt x="140" y="193"/>
                  <a:pt x="139" y="193"/>
                </a:cubicBezTo>
                <a:cubicBezTo>
                  <a:pt x="137" y="194"/>
                  <a:pt x="135" y="194"/>
                  <a:pt x="133" y="194"/>
                </a:cubicBezTo>
                <a:cubicBezTo>
                  <a:pt x="132" y="194"/>
                  <a:pt x="130" y="193"/>
                  <a:pt x="129" y="194"/>
                </a:cubicBezTo>
                <a:cubicBezTo>
                  <a:pt x="125" y="194"/>
                  <a:pt x="121" y="194"/>
                  <a:pt x="118" y="194"/>
                </a:cubicBezTo>
                <a:cubicBezTo>
                  <a:pt x="109" y="194"/>
                  <a:pt x="100" y="193"/>
                  <a:pt x="91" y="193"/>
                </a:cubicBezTo>
                <a:cubicBezTo>
                  <a:pt x="85" y="193"/>
                  <a:pt x="79" y="193"/>
                  <a:pt x="73" y="195"/>
                </a:cubicBezTo>
                <a:cubicBezTo>
                  <a:pt x="73" y="195"/>
                  <a:pt x="72" y="195"/>
                  <a:pt x="71" y="196"/>
                </a:cubicBezTo>
                <a:cubicBezTo>
                  <a:pt x="70" y="196"/>
                  <a:pt x="69" y="196"/>
                  <a:pt x="68" y="195"/>
                </a:cubicBezTo>
                <a:cubicBezTo>
                  <a:pt x="67" y="194"/>
                  <a:pt x="67" y="193"/>
                  <a:pt x="68" y="192"/>
                </a:cubicBezTo>
                <a:cubicBezTo>
                  <a:pt x="68" y="192"/>
                  <a:pt x="68" y="192"/>
                  <a:pt x="68" y="191"/>
                </a:cubicBezTo>
                <a:cubicBezTo>
                  <a:pt x="67" y="191"/>
                  <a:pt x="67" y="191"/>
                  <a:pt x="67" y="191"/>
                </a:cubicBezTo>
                <a:cubicBezTo>
                  <a:pt x="65" y="192"/>
                  <a:pt x="65" y="192"/>
                  <a:pt x="64" y="191"/>
                </a:cubicBezTo>
                <a:cubicBezTo>
                  <a:pt x="64" y="190"/>
                  <a:pt x="64" y="189"/>
                  <a:pt x="63" y="189"/>
                </a:cubicBezTo>
                <a:cubicBezTo>
                  <a:pt x="62" y="188"/>
                  <a:pt x="62" y="187"/>
                  <a:pt x="61" y="186"/>
                </a:cubicBezTo>
                <a:cubicBezTo>
                  <a:pt x="60" y="184"/>
                  <a:pt x="60" y="182"/>
                  <a:pt x="60" y="181"/>
                </a:cubicBezTo>
                <a:cubicBezTo>
                  <a:pt x="60" y="178"/>
                  <a:pt x="60" y="176"/>
                  <a:pt x="61" y="173"/>
                </a:cubicBezTo>
                <a:cubicBezTo>
                  <a:pt x="61" y="167"/>
                  <a:pt x="63" y="161"/>
                  <a:pt x="64" y="155"/>
                </a:cubicBezTo>
                <a:cubicBezTo>
                  <a:pt x="64" y="153"/>
                  <a:pt x="65" y="152"/>
                  <a:pt x="65" y="150"/>
                </a:cubicBezTo>
                <a:close/>
                <a:moveTo>
                  <a:pt x="128" y="168"/>
                </a:moveTo>
                <a:cubicBezTo>
                  <a:pt x="128" y="172"/>
                  <a:pt x="128" y="175"/>
                  <a:pt x="129" y="178"/>
                </a:cubicBezTo>
                <a:cubicBezTo>
                  <a:pt x="129" y="178"/>
                  <a:pt x="130" y="178"/>
                  <a:pt x="130" y="178"/>
                </a:cubicBezTo>
                <a:cubicBezTo>
                  <a:pt x="131" y="178"/>
                  <a:pt x="132" y="179"/>
                  <a:pt x="132" y="179"/>
                </a:cubicBezTo>
                <a:cubicBezTo>
                  <a:pt x="132" y="180"/>
                  <a:pt x="132" y="181"/>
                  <a:pt x="131" y="181"/>
                </a:cubicBezTo>
                <a:cubicBezTo>
                  <a:pt x="130" y="182"/>
                  <a:pt x="130" y="182"/>
                  <a:pt x="129" y="182"/>
                </a:cubicBezTo>
                <a:cubicBezTo>
                  <a:pt x="127" y="182"/>
                  <a:pt x="126" y="182"/>
                  <a:pt x="125" y="182"/>
                </a:cubicBezTo>
                <a:cubicBezTo>
                  <a:pt x="125" y="184"/>
                  <a:pt x="126" y="184"/>
                  <a:pt x="126" y="185"/>
                </a:cubicBezTo>
                <a:cubicBezTo>
                  <a:pt x="128" y="185"/>
                  <a:pt x="130" y="184"/>
                  <a:pt x="132" y="184"/>
                </a:cubicBezTo>
                <a:cubicBezTo>
                  <a:pt x="133" y="183"/>
                  <a:pt x="133" y="183"/>
                  <a:pt x="133" y="182"/>
                </a:cubicBezTo>
                <a:cubicBezTo>
                  <a:pt x="133" y="175"/>
                  <a:pt x="133" y="169"/>
                  <a:pt x="133" y="162"/>
                </a:cubicBezTo>
                <a:cubicBezTo>
                  <a:pt x="133" y="158"/>
                  <a:pt x="134" y="155"/>
                  <a:pt x="134" y="151"/>
                </a:cubicBezTo>
                <a:cubicBezTo>
                  <a:pt x="134" y="150"/>
                  <a:pt x="134" y="150"/>
                  <a:pt x="134" y="149"/>
                </a:cubicBezTo>
                <a:cubicBezTo>
                  <a:pt x="133" y="149"/>
                  <a:pt x="133" y="148"/>
                  <a:pt x="132" y="147"/>
                </a:cubicBezTo>
                <a:cubicBezTo>
                  <a:pt x="131" y="147"/>
                  <a:pt x="130" y="146"/>
                  <a:pt x="130" y="145"/>
                </a:cubicBezTo>
                <a:cubicBezTo>
                  <a:pt x="125" y="139"/>
                  <a:pt x="120" y="133"/>
                  <a:pt x="116" y="127"/>
                </a:cubicBezTo>
                <a:cubicBezTo>
                  <a:pt x="115" y="127"/>
                  <a:pt x="115" y="127"/>
                  <a:pt x="115" y="126"/>
                </a:cubicBezTo>
                <a:cubicBezTo>
                  <a:pt x="114" y="127"/>
                  <a:pt x="113" y="129"/>
                  <a:pt x="113" y="130"/>
                </a:cubicBezTo>
                <a:cubicBezTo>
                  <a:pt x="112" y="131"/>
                  <a:pt x="112" y="131"/>
                  <a:pt x="113" y="132"/>
                </a:cubicBezTo>
                <a:cubicBezTo>
                  <a:pt x="116" y="138"/>
                  <a:pt x="119" y="143"/>
                  <a:pt x="122" y="149"/>
                </a:cubicBezTo>
                <a:cubicBezTo>
                  <a:pt x="122" y="149"/>
                  <a:pt x="122" y="150"/>
                  <a:pt x="122" y="150"/>
                </a:cubicBezTo>
                <a:cubicBezTo>
                  <a:pt x="124" y="149"/>
                  <a:pt x="125" y="150"/>
                  <a:pt x="126" y="152"/>
                </a:cubicBezTo>
                <a:cubicBezTo>
                  <a:pt x="126" y="152"/>
                  <a:pt x="126" y="153"/>
                  <a:pt x="127" y="153"/>
                </a:cubicBezTo>
                <a:cubicBezTo>
                  <a:pt x="127" y="155"/>
                  <a:pt x="127" y="156"/>
                  <a:pt x="127" y="157"/>
                </a:cubicBezTo>
                <a:cubicBezTo>
                  <a:pt x="127" y="158"/>
                  <a:pt x="128" y="159"/>
                  <a:pt x="128" y="160"/>
                </a:cubicBezTo>
                <a:cubicBezTo>
                  <a:pt x="129" y="162"/>
                  <a:pt x="130" y="164"/>
                  <a:pt x="131" y="166"/>
                </a:cubicBezTo>
                <a:cubicBezTo>
                  <a:pt x="132" y="167"/>
                  <a:pt x="132" y="167"/>
                  <a:pt x="132" y="168"/>
                </a:cubicBezTo>
                <a:cubicBezTo>
                  <a:pt x="132" y="169"/>
                  <a:pt x="131" y="170"/>
                  <a:pt x="130" y="169"/>
                </a:cubicBezTo>
                <a:cubicBezTo>
                  <a:pt x="129" y="169"/>
                  <a:pt x="129" y="169"/>
                  <a:pt x="128" y="168"/>
                </a:cubicBezTo>
                <a:close/>
                <a:moveTo>
                  <a:pt x="114" y="190"/>
                </a:moveTo>
                <a:cubicBezTo>
                  <a:pt x="115" y="190"/>
                  <a:pt x="115" y="190"/>
                  <a:pt x="116" y="190"/>
                </a:cubicBezTo>
                <a:cubicBezTo>
                  <a:pt x="120" y="191"/>
                  <a:pt x="124" y="191"/>
                  <a:pt x="127" y="191"/>
                </a:cubicBezTo>
                <a:cubicBezTo>
                  <a:pt x="130" y="191"/>
                  <a:pt x="133" y="191"/>
                  <a:pt x="136" y="190"/>
                </a:cubicBezTo>
                <a:cubicBezTo>
                  <a:pt x="138" y="190"/>
                  <a:pt x="138" y="190"/>
                  <a:pt x="138" y="189"/>
                </a:cubicBezTo>
                <a:cubicBezTo>
                  <a:pt x="138" y="186"/>
                  <a:pt x="138" y="184"/>
                  <a:pt x="138" y="181"/>
                </a:cubicBezTo>
                <a:cubicBezTo>
                  <a:pt x="138" y="174"/>
                  <a:pt x="139" y="168"/>
                  <a:pt x="140" y="161"/>
                </a:cubicBezTo>
                <a:cubicBezTo>
                  <a:pt x="141" y="157"/>
                  <a:pt x="143" y="154"/>
                  <a:pt x="143" y="150"/>
                </a:cubicBezTo>
                <a:cubicBezTo>
                  <a:pt x="143" y="148"/>
                  <a:pt x="144" y="146"/>
                  <a:pt x="144" y="144"/>
                </a:cubicBezTo>
                <a:cubicBezTo>
                  <a:pt x="144" y="144"/>
                  <a:pt x="144" y="143"/>
                  <a:pt x="144" y="143"/>
                </a:cubicBezTo>
                <a:cubicBezTo>
                  <a:pt x="145" y="142"/>
                  <a:pt x="145" y="141"/>
                  <a:pt x="145" y="140"/>
                </a:cubicBezTo>
                <a:cubicBezTo>
                  <a:pt x="146" y="139"/>
                  <a:pt x="145" y="138"/>
                  <a:pt x="146" y="138"/>
                </a:cubicBezTo>
                <a:cubicBezTo>
                  <a:pt x="146" y="137"/>
                  <a:pt x="146" y="137"/>
                  <a:pt x="147" y="136"/>
                </a:cubicBezTo>
                <a:cubicBezTo>
                  <a:pt x="148" y="132"/>
                  <a:pt x="150" y="128"/>
                  <a:pt x="153" y="124"/>
                </a:cubicBezTo>
                <a:cubicBezTo>
                  <a:pt x="153" y="124"/>
                  <a:pt x="153" y="124"/>
                  <a:pt x="153" y="123"/>
                </a:cubicBezTo>
                <a:cubicBezTo>
                  <a:pt x="153" y="123"/>
                  <a:pt x="152" y="124"/>
                  <a:pt x="152" y="124"/>
                </a:cubicBezTo>
                <a:cubicBezTo>
                  <a:pt x="149" y="127"/>
                  <a:pt x="147" y="131"/>
                  <a:pt x="145" y="135"/>
                </a:cubicBezTo>
                <a:cubicBezTo>
                  <a:pt x="141" y="144"/>
                  <a:pt x="138" y="153"/>
                  <a:pt x="137" y="162"/>
                </a:cubicBezTo>
                <a:cubicBezTo>
                  <a:pt x="136" y="168"/>
                  <a:pt x="136" y="174"/>
                  <a:pt x="136" y="181"/>
                </a:cubicBezTo>
                <a:cubicBezTo>
                  <a:pt x="136" y="183"/>
                  <a:pt x="136" y="185"/>
                  <a:pt x="136" y="187"/>
                </a:cubicBezTo>
                <a:cubicBezTo>
                  <a:pt x="136" y="188"/>
                  <a:pt x="135" y="189"/>
                  <a:pt x="134" y="189"/>
                </a:cubicBezTo>
                <a:cubicBezTo>
                  <a:pt x="134" y="189"/>
                  <a:pt x="133" y="188"/>
                  <a:pt x="133" y="187"/>
                </a:cubicBezTo>
                <a:cubicBezTo>
                  <a:pt x="133" y="187"/>
                  <a:pt x="133" y="187"/>
                  <a:pt x="133" y="186"/>
                </a:cubicBezTo>
                <a:cubicBezTo>
                  <a:pt x="127" y="188"/>
                  <a:pt x="121" y="189"/>
                  <a:pt x="114" y="190"/>
                </a:cubicBezTo>
                <a:close/>
                <a:moveTo>
                  <a:pt x="138" y="128"/>
                </a:moveTo>
                <a:cubicBezTo>
                  <a:pt x="137" y="127"/>
                  <a:pt x="136" y="127"/>
                  <a:pt x="136" y="126"/>
                </a:cubicBezTo>
                <a:cubicBezTo>
                  <a:pt x="132" y="121"/>
                  <a:pt x="129" y="117"/>
                  <a:pt x="126" y="112"/>
                </a:cubicBezTo>
                <a:cubicBezTo>
                  <a:pt x="125" y="112"/>
                  <a:pt x="125" y="111"/>
                  <a:pt x="125" y="111"/>
                </a:cubicBezTo>
                <a:cubicBezTo>
                  <a:pt x="124" y="112"/>
                  <a:pt x="123" y="114"/>
                  <a:pt x="122" y="115"/>
                </a:cubicBezTo>
                <a:cubicBezTo>
                  <a:pt x="121" y="116"/>
                  <a:pt x="121" y="116"/>
                  <a:pt x="122" y="117"/>
                </a:cubicBezTo>
                <a:cubicBezTo>
                  <a:pt x="125" y="124"/>
                  <a:pt x="129" y="132"/>
                  <a:pt x="132" y="139"/>
                </a:cubicBezTo>
                <a:cubicBezTo>
                  <a:pt x="132" y="140"/>
                  <a:pt x="132" y="140"/>
                  <a:pt x="133" y="141"/>
                </a:cubicBezTo>
                <a:cubicBezTo>
                  <a:pt x="134" y="136"/>
                  <a:pt x="136" y="132"/>
                  <a:pt x="138" y="128"/>
                </a:cubicBezTo>
                <a:close/>
                <a:moveTo>
                  <a:pt x="142" y="105"/>
                </a:moveTo>
                <a:cubicBezTo>
                  <a:pt x="143" y="103"/>
                  <a:pt x="144" y="102"/>
                  <a:pt x="146" y="101"/>
                </a:cubicBezTo>
                <a:cubicBezTo>
                  <a:pt x="144" y="95"/>
                  <a:pt x="142" y="88"/>
                  <a:pt x="140" y="82"/>
                </a:cubicBezTo>
                <a:cubicBezTo>
                  <a:pt x="138" y="82"/>
                  <a:pt x="136" y="82"/>
                  <a:pt x="134" y="82"/>
                </a:cubicBezTo>
                <a:cubicBezTo>
                  <a:pt x="132" y="82"/>
                  <a:pt x="130" y="82"/>
                  <a:pt x="128" y="81"/>
                </a:cubicBezTo>
                <a:cubicBezTo>
                  <a:pt x="128" y="80"/>
                  <a:pt x="128" y="81"/>
                  <a:pt x="128" y="81"/>
                </a:cubicBezTo>
                <a:cubicBezTo>
                  <a:pt x="132" y="89"/>
                  <a:pt x="137" y="97"/>
                  <a:pt x="142" y="105"/>
                </a:cubicBezTo>
                <a:close/>
                <a:moveTo>
                  <a:pt x="20" y="257"/>
                </a:moveTo>
                <a:cubicBezTo>
                  <a:pt x="20" y="257"/>
                  <a:pt x="20" y="257"/>
                  <a:pt x="20" y="257"/>
                </a:cubicBezTo>
                <a:cubicBezTo>
                  <a:pt x="18" y="251"/>
                  <a:pt x="17" y="246"/>
                  <a:pt x="16" y="241"/>
                </a:cubicBezTo>
                <a:cubicBezTo>
                  <a:pt x="16" y="236"/>
                  <a:pt x="15" y="232"/>
                  <a:pt x="15" y="228"/>
                </a:cubicBezTo>
                <a:cubicBezTo>
                  <a:pt x="14" y="221"/>
                  <a:pt x="14" y="213"/>
                  <a:pt x="13" y="206"/>
                </a:cubicBezTo>
                <a:cubicBezTo>
                  <a:pt x="12" y="200"/>
                  <a:pt x="12" y="193"/>
                  <a:pt x="11" y="186"/>
                </a:cubicBezTo>
                <a:cubicBezTo>
                  <a:pt x="11" y="181"/>
                  <a:pt x="10" y="175"/>
                  <a:pt x="10" y="169"/>
                </a:cubicBezTo>
                <a:cubicBezTo>
                  <a:pt x="10" y="168"/>
                  <a:pt x="9" y="168"/>
                  <a:pt x="9" y="168"/>
                </a:cubicBezTo>
                <a:cubicBezTo>
                  <a:pt x="9" y="168"/>
                  <a:pt x="9" y="168"/>
                  <a:pt x="9" y="168"/>
                </a:cubicBezTo>
                <a:cubicBezTo>
                  <a:pt x="9" y="179"/>
                  <a:pt x="9" y="190"/>
                  <a:pt x="9" y="201"/>
                </a:cubicBezTo>
                <a:cubicBezTo>
                  <a:pt x="10" y="202"/>
                  <a:pt x="10" y="204"/>
                  <a:pt x="10" y="205"/>
                </a:cubicBezTo>
                <a:cubicBezTo>
                  <a:pt x="10" y="209"/>
                  <a:pt x="11" y="213"/>
                  <a:pt x="12" y="217"/>
                </a:cubicBezTo>
                <a:cubicBezTo>
                  <a:pt x="13" y="226"/>
                  <a:pt x="14" y="235"/>
                  <a:pt x="15" y="243"/>
                </a:cubicBezTo>
                <a:cubicBezTo>
                  <a:pt x="16" y="248"/>
                  <a:pt x="17" y="252"/>
                  <a:pt x="18" y="256"/>
                </a:cubicBezTo>
                <a:cubicBezTo>
                  <a:pt x="18" y="257"/>
                  <a:pt x="18" y="257"/>
                  <a:pt x="20" y="257"/>
                </a:cubicBezTo>
                <a:close/>
                <a:moveTo>
                  <a:pt x="78" y="167"/>
                </a:moveTo>
                <a:cubicBezTo>
                  <a:pt x="78" y="167"/>
                  <a:pt x="78" y="167"/>
                  <a:pt x="78" y="167"/>
                </a:cubicBezTo>
                <a:cubicBezTo>
                  <a:pt x="81" y="172"/>
                  <a:pt x="84" y="176"/>
                  <a:pt x="88" y="180"/>
                </a:cubicBezTo>
                <a:cubicBezTo>
                  <a:pt x="89" y="180"/>
                  <a:pt x="89" y="180"/>
                  <a:pt x="90" y="180"/>
                </a:cubicBezTo>
                <a:cubicBezTo>
                  <a:pt x="92" y="180"/>
                  <a:pt x="95" y="180"/>
                  <a:pt x="97" y="180"/>
                </a:cubicBezTo>
                <a:cubicBezTo>
                  <a:pt x="97" y="180"/>
                  <a:pt x="97" y="180"/>
                  <a:pt x="98" y="180"/>
                </a:cubicBezTo>
                <a:cubicBezTo>
                  <a:pt x="93" y="174"/>
                  <a:pt x="88" y="167"/>
                  <a:pt x="83" y="161"/>
                </a:cubicBezTo>
                <a:cubicBezTo>
                  <a:pt x="81" y="163"/>
                  <a:pt x="80" y="166"/>
                  <a:pt x="78" y="167"/>
                </a:cubicBezTo>
                <a:close/>
                <a:moveTo>
                  <a:pt x="104" y="120"/>
                </a:moveTo>
                <a:cubicBezTo>
                  <a:pt x="102" y="115"/>
                  <a:pt x="100" y="111"/>
                  <a:pt x="98" y="106"/>
                </a:cubicBezTo>
                <a:cubicBezTo>
                  <a:pt x="95" y="110"/>
                  <a:pt x="93" y="114"/>
                  <a:pt x="91" y="118"/>
                </a:cubicBezTo>
                <a:cubicBezTo>
                  <a:pt x="93" y="121"/>
                  <a:pt x="96" y="124"/>
                  <a:pt x="98" y="128"/>
                </a:cubicBezTo>
                <a:cubicBezTo>
                  <a:pt x="100" y="125"/>
                  <a:pt x="102" y="122"/>
                  <a:pt x="104" y="120"/>
                </a:cubicBezTo>
                <a:close/>
                <a:moveTo>
                  <a:pt x="114" y="166"/>
                </a:moveTo>
                <a:cubicBezTo>
                  <a:pt x="117" y="170"/>
                  <a:pt x="120" y="175"/>
                  <a:pt x="123" y="179"/>
                </a:cubicBezTo>
                <a:cubicBezTo>
                  <a:pt x="123" y="180"/>
                  <a:pt x="123" y="180"/>
                  <a:pt x="124" y="180"/>
                </a:cubicBezTo>
                <a:cubicBezTo>
                  <a:pt x="125" y="180"/>
                  <a:pt x="126" y="180"/>
                  <a:pt x="127" y="180"/>
                </a:cubicBezTo>
                <a:cubicBezTo>
                  <a:pt x="126" y="178"/>
                  <a:pt x="126" y="175"/>
                  <a:pt x="126" y="173"/>
                </a:cubicBezTo>
                <a:cubicBezTo>
                  <a:pt x="126" y="171"/>
                  <a:pt x="125" y="168"/>
                  <a:pt x="125" y="166"/>
                </a:cubicBezTo>
                <a:cubicBezTo>
                  <a:pt x="125" y="166"/>
                  <a:pt x="125" y="165"/>
                  <a:pt x="125" y="165"/>
                </a:cubicBezTo>
                <a:cubicBezTo>
                  <a:pt x="123" y="163"/>
                  <a:pt x="121" y="160"/>
                  <a:pt x="119" y="158"/>
                </a:cubicBezTo>
                <a:cubicBezTo>
                  <a:pt x="118" y="161"/>
                  <a:pt x="116" y="163"/>
                  <a:pt x="114" y="166"/>
                </a:cubicBezTo>
                <a:close/>
                <a:moveTo>
                  <a:pt x="110" y="93"/>
                </a:moveTo>
                <a:cubicBezTo>
                  <a:pt x="107" y="96"/>
                  <a:pt x="104" y="99"/>
                  <a:pt x="101" y="102"/>
                </a:cubicBezTo>
                <a:cubicBezTo>
                  <a:pt x="104" y="106"/>
                  <a:pt x="106" y="110"/>
                  <a:pt x="109" y="114"/>
                </a:cubicBezTo>
                <a:cubicBezTo>
                  <a:pt x="111" y="112"/>
                  <a:pt x="112" y="110"/>
                  <a:pt x="114" y="108"/>
                </a:cubicBezTo>
                <a:cubicBezTo>
                  <a:pt x="115" y="107"/>
                  <a:pt x="115" y="107"/>
                  <a:pt x="115" y="106"/>
                </a:cubicBezTo>
                <a:cubicBezTo>
                  <a:pt x="113" y="102"/>
                  <a:pt x="112" y="98"/>
                  <a:pt x="110" y="95"/>
                </a:cubicBezTo>
                <a:cubicBezTo>
                  <a:pt x="110" y="94"/>
                  <a:pt x="110" y="94"/>
                  <a:pt x="110" y="93"/>
                </a:cubicBezTo>
                <a:close/>
                <a:moveTo>
                  <a:pt x="173" y="78"/>
                </a:moveTo>
                <a:cubicBezTo>
                  <a:pt x="175" y="85"/>
                  <a:pt x="177" y="93"/>
                  <a:pt x="178" y="100"/>
                </a:cubicBezTo>
                <a:cubicBezTo>
                  <a:pt x="180" y="100"/>
                  <a:pt x="181" y="100"/>
                  <a:pt x="183" y="99"/>
                </a:cubicBezTo>
                <a:cubicBezTo>
                  <a:pt x="185" y="99"/>
                  <a:pt x="186" y="99"/>
                  <a:pt x="188" y="98"/>
                </a:cubicBezTo>
                <a:cubicBezTo>
                  <a:pt x="188" y="98"/>
                  <a:pt x="188" y="98"/>
                  <a:pt x="188" y="98"/>
                </a:cubicBezTo>
                <a:cubicBezTo>
                  <a:pt x="186" y="95"/>
                  <a:pt x="184" y="92"/>
                  <a:pt x="182" y="88"/>
                </a:cubicBezTo>
                <a:cubicBezTo>
                  <a:pt x="182" y="88"/>
                  <a:pt x="182" y="88"/>
                  <a:pt x="181" y="88"/>
                </a:cubicBezTo>
                <a:cubicBezTo>
                  <a:pt x="180" y="87"/>
                  <a:pt x="179" y="87"/>
                  <a:pt x="178" y="87"/>
                </a:cubicBezTo>
                <a:cubicBezTo>
                  <a:pt x="177" y="87"/>
                  <a:pt x="176" y="87"/>
                  <a:pt x="176" y="86"/>
                </a:cubicBezTo>
                <a:cubicBezTo>
                  <a:pt x="175" y="86"/>
                  <a:pt x="175" y="84"/>
                  <a:pt x="176" y="84"/>
                </a:cubicBezTo>
                <a:cubicBezTo>
                  <a:pt x="176" y="83"/>
                  <a:pt x="177" y="83"/>
                  <a:pt x="178" y="82"/>
                </a:cubicBezTo>
                <a:cubicBezTo>
                  <a:pt x="179" y="82"/>
                  <a:pt x="179" y="82"/>
                  <a:pt x="179" y="82"/>
                </a:cubicBezTo>
                <a:cubicBezTo>
                  <a:pt x="178" y="80"/>
                  <a:pt x="178" y="79"/>
                  <a:pt x="177" y="77"/>
                </a:cubicBezTo>
                <a:cubicBezTo>
                  <a:pt x="175" y="77"/>
                  <a:pt x="174" y="77"/>
                  <a:pt x="173" y="78"/>
                </a:cubicBezTo>
                <a:close/>
                <a:moveTo>
                  <a:pt x="121" y="101"/>
                </a:moveTo>
                <a:cubicBezTo>
                  <a:pt x="124" y="100"/>
                  <a:pt x="126" y="98"/>
                  <a:pt x="128" y="97"/>
                </a:cubicBezTo>
                <a:cubicBezTo>
                  <a:pt x="126" y="92"/>
                  <a:pt x="125" y="88"/>
                  <a:pt x="123" y="83"/>
                </a:cubicBezTo>
                <a:cubicBezTo>
                  <a:pt x="120" y="85"/>
                  <a:pt x="117" y="87"/>
                  <a:pt x="114" y="90"/>
                </a:cubicBezTo>
                <a:cubicBezTo>
                  <a:pt x="117" y="94"/>
                  <a:pt x="119" y="97"/>
                  <a:pt x="121" y="101"/>
                </a:cubicBezTo>
                <a:close/>
                <a:moveTo>
                  <a:pt x="103" y="180"/>
                </a:moveTo>
                <a:cubicBezTo>
                  <a:pt x="98" y="171"/>
                  <a:pt x="93" y="161"/>
                  <a:pt x="88" y="152"/>
                </a:cubicBezTo>
                <a:cubicBezTo>
                  <a:pt x="87" y="152"/>
                  <a:pt x="87" y="153"/>
                  <a:pt x="87" y="153"/>
                </a:cubicBezTo>
                <a:cubicBezTo>
                  <a:pt x="86" y="154"/>
                  <a:pt x="85" y="156"/>
                  <a:pt x="85" y="157"/>
                </a:cubicBezTo>
                <a:cubicBezTo>
                  <a:pt x="84" y="158"/>
                  <a:pt x="84" y="158"/>
                  <a:pt x="85" y="159"/>
                </a:cubicBezTo>
                <a:cubicBezTo>
                  <a:pt x="90" y="166"/>
                  <a:pt x="95" y="173"/>
                  <a:pt x="101" y="180"/>
                </a:cubicBezTo>
                <a:cubicBezTo>
                  <a:pt x="101" y="180"/>
                  <a:pt x="102" y="180"/>
                  <a:pt x="103" y="180"/>
                </a:cubicBezTo>
                <a:close/>
                <a:moveTo>
                  <a:pt x="96" y="137"/>
                </a:moveTo>
                <a:cubicBezTo>
                  <a:pt x="94" y="140"/>
                  <a:pt x="93" y="142"/>
                  <a:pt x="91" y="145"/>
                </a:cubicBezTo>
                <a:cubicBezTo>
                  <a:pt x="91" y="145"/>
                  <a:pt x="91" y="146"/>
                  <a:pt x="92" y="147"/>
                </a:cubicBezTo>
                <a:cubicBezTo>
                  <a:pt x="94" y="150"/>
                  <a:pt x="97" y="154"/>
                  <a:pt x="100" y="157"/>
                </a:cubicBezTo>
                <a:cubicBezTo>
                  <a:pt x="100" y="158"/>
                  <a:pt x="100" y="158"/>
                  <a:pt x="101" y="158"/>
                </a:cubicBezTo>
                <a:cubicBezTo>
                  <a:pt x="101" y="158"/>
                  <a:pt x="101" y="158"/>
                  <a:pt x="101" y="157"/>
                </a:cubicBezTo>
                <a:cubicBezTo>
                  <a:pt x="101" y="155"/>
                  <a:pt x="102" y="153"/>
                  <a:pt x="102" y="151"/>
                </a:cubicBezTo>
                <a:cubicBezTo>
                  <a:pt x="103" y="150"/>
                  <a:pt x="102" y="150"/>
                  <a:pt x="102" y="149"/>
                </a:cubicBezTo>
                <a:cubicBezTo>
                  <a:pt x="100" y="145"/>
                  <a:pt x="98" y="142"/>
                  <a:pt x="96" y="138"/>
                </a:cubicBezTo>
                <a:cubicBezTo>
                  <a:pt x="96" y="138"/>
                  <a:pt x="96" y="138"/>
                  <a:pt x="96" y="137"/>
                </a:cubicBezTo>
                <a:close/>
                <a:moveTo>
                  <a:pt x="152" y="115"/>
                </a:moveTo>
                <a:cubicBezTo>
                  <a:pt x="156" y="112"/>
                  <a:pt x="159" y="110"/>
                  <a:pt x="163" y="107"/>
                </a:cubicBezTo>
                <a:cubicBezTo>
                  <a:pt x="160" y="104"/>
                  <a:pt x="158" y="101"/>
                  <a:pt x="156" y="98"/>
                </a:cubicBezTo>
                <a:cubicBezTo>
                  <a:pt x="153" y="99"/>
                  <a:pt x="151" y="100"/>
                  <a:pt x="149" y="102"/>
                </a:cubicBezTo>
                <a:cubicBezTo>
                  <a:pt x="149" y="104"/>
                  <a:pt x="150" y="106"/>
                  <a:pt x="151" y="108"/>
                </a:cubicBezTo>
                <a:cubicBezTo>
                  <a:pt x="151" y="108"/>
                  <a:pt x="151" y="107"/>
                  <a:pt x="151" y="107"/>
                </a:cubicBezTo>
                <a:cubicBezTo>
                  <a:pt x="153" y="106"/>
                  <a:pt x="154" y="105"/>
                  <a:pt x="156" y="103"/>
                </a:cubicBezTo>
                <a:cubicBezTo>
                  <a:pt x="156" y="103"/>
                  <a:pt x="157" y="103"/>
                  <a:pt x="158" y="103"/>
                </a:cubicBezTo>
                <a:cubicBezTo>
                  <a:pt x="158" y="104"/>
                  <a:pt x="158" y="104"/>
                  <a:pt x="158" y="105"/>
                </a:cubicBezTo>
                <a:cubicBezTo>
                  <a:pt x="158" y="106"/>
                  <a:pt x="158" y="106"/>
                  <a:pt x="157" y="106"/>
                </a:cubicBezTo>
                <a:cubicBezTo>
                  <a:pt x="157" y="106"/>
                  <a:pt x="156" y="106"/>
                  <a:pt x="156" y="106"/>
                </a:cubicBezTo>
                <a:cubicBezTo>
                  <a:pt x="154" y="107"/>
                  <a:pt x="153" y="108"/>
                  <a:pt x="151" y="109"/>
                </a:cubicBezTo>
                <a:cubicBezTo>
                  <a:pt x="151" y="109"/>
                  <a:pt x="151" y="110"/>
                  <a:pt x="151" y="110"/>
                </a:cubicBezTo>
                <a:cubicBezTo>
                  <a:pt x="152" y="112"/>
                  <a:pt x="152" y="113"/>
                  <a:pt x="152" y="115"/>
                </a:cubicBezTo>
                <a:close/>
                <a:moveTo>
                  <a:pt x="89" y="143"/>
                </a:moveTo>
                <a:cubicBezTo>
                  <a:pt x="89" y="143"/>
                  <a:pt x="89" y="143"/>
                  <a:pt x="89" y="143"/>
                </a:cubicBezTo>
                <a:cubicBezTo>
                  <a:pt x="91" y="140"/>
                  <a:pt x="92" y="138"/>
                  <a:pt x="94" y="135"/>
                </a:cubicBezTo>
                <a:cubicBezTo>
                  <a:pt x="94" y="135"/>
                  <a:pt x="94" y="134"/>
                  <a:pt x="94" y="134"/>
                </a:cubicBezTo>
                <a:cubicBezTo>
                  <a:pt x="92" y="131"/>
                  <a:pt x="91" y="127"/>
                  <a:pt x="89" y="124"/>
                </a:cubicBezTo>
                <a:cubicBezTo>
                  <a:pt x="89" y="124"/>
                  <a:pt x="89" y="124"/>
                  <a:pt x="88" y="123"/>
                </a:cubicBezTo>
                <a:cubicBezTo>
                  <a:pt x="87" y="127"/>
                  <a:pt x="85" y="131"/>
                  <a:pt x="84" y="135"/>
                </a:cubicBezTo>
                <a:cubicBezTo>
                  <a:pt x="84" y="135"/>
                  <a:pt x="84" y="136"/>
                  <a:pt x="84" y="136"/>
                </a:cubicBezTo>
                <a:cubicBezTo>
                  <a:pt x="86" y="138"/>
                  <a:pt x="87" y="141"/>
                  <a:pt x="89" y="143"/>
                </a:cubicBezTo>
                <a:close/>
                <a:moveTo>
                  <a:pt x="107" y="143"/>
                </a:moveTo>
                <a:cubicBezTo>
                  <a:pt x="106" y="145"/>
                  <a:pt x="106" y="147"/>
                  <a:pt x="105" y="149"/>
                </a:cubicBezTo>
                <a:cubicBezTo>
                  <a:pt x="105" y="150"/>
                  <a:pt x="105" y="150"/>
                  <a:pt x="106" y="151"/>
                </a:cubicBezTo>
                <a:cubicBezTo>
                  <a:pt x="108" y="155"/>
                  <a:pt x="110" y="158"/>
                  <a:pt x="112" y="162"/>
                </a:cubicBezTo>
                <a:cubicBezTo>
                  <a:pt x="113" y="163"/>
                  <a:pt x="113" y="163"/>
                  <a:pt x="113" y="163"/>
                </a:cubicBezTo>
                <a:cubicBezTo>
                  <a:pt x="115" y="161"/>
                  <a:pt x="116" y="159"/>
                  <a:pt x="118" y="156"/>
                </a:cubicBezTo>
                <a:cubicBezTo>
                  <a:pt x="114" y="152"/>
                  <a:pt x="111" y="148"/>
                  <a:pt x="107" y="143"/>
                </a:cubicBezTo>
                <a:close/>
                <a:moveTo>
                  <a:pt x="161" y="93"/>
                </a:moveTo>
                <a:cubicBezTo>
                  <a:pt x="160" y="88"/>
                  <a:pt x="158" y="84"/>
                  <a:pt x="157" y="80"/>
                </a:cubicBezTo>
                <a:cubicBezTo>
                  <a:pt x="154" y="80"/>
                  <a:pt x="151" y="81"/>
                  <a:pt x="148" y="81"/>
                </a:cubicBezTo>
                <a:cubicBezTo>
                  <a:pt x="151" y="86"/>
                  <a:pt x="154" y="90"/>
                  <a:pt x="157" y="95"/>
                </a:cubicBezTo>
                <a:cubicBezTo>
                  <a:pt x="158" y="94"/>
                  <a:pt x="160" y="93"/>
                  <a:pt x="161" y="93"/>
                </a:cubicBezTo>
                <a:close/>
                <a:moveTo>
                  <a:pt x="126" y="79"/>
                </a:moveTo>
                <a:cubicBezTo>
                  <a:pt x="130" y="77"/>
                  <a:pt x="133" y="75"/>
                  <a:pt x="137" y="73"/>
                </a:cubicBezTo>
                <a:cubicBezTo>
                  <a:pt x="137" y="71"/>
                  <a:pt x="136" y="68"/>
                  <a:pt x="135" y="66"/>
                </a:cubicBezTo>
                <a:cubicBezTo>
                  <a:pt x="131" y="68"/>
                  <a:pt x="127" y="70"/>
                  <a:pt x="122" y="72"/>
                </a:cubicBezTo>
                <a:cubicBezTo>
                  <a:pt x="124" y="74"/>
                  <a:pt x="125" y="77"/>
                  <a:pt x="126" y="79"/>
                </a:cubicBezTo>
                <a:close/>
                <a:moveTo>
                  <a:pt x="142" y="82"/>
                </a:moveTo>
                <a:cubicBezTo>
                  <a:pt x="144" y="88"/>
                  <a:pt x="146" y="94"/>
                  <a:pt x="148" y="99"/>
                </a:cubicBezTo>
                <a:cubicBezTo>
                  <a:pt x="150" y="98"/>
                  <a:pt x="152" y="97"/>
                  <a:pt x="154" y="96"/>
                </a:cubicBezTo>
                <a:cubicBezTo>
                  <a:pt x="151" y="91"/>
                  <a:pt x="148" y="86"/>
                  <a:pt x="145" y="81"/>
                </a:cubicBezTo>
                <a:cubicBezTo>
                  <a:pt x="144" y="82"/>
                  <a:pt x="143" y="82"/>
                  <a:pt x="142" y="82"/>
                </a:cubicBezTo>
                <a:close/>
                <a:moveTo>
                  <a:pt x="113" y="87"/>
                </a:moveTo>
                <a:cubicBezTo>
                  <a:pt x="116" y="85"/>
                  <a:pt x="119" y="83"/>
                  <a:pt x="122" y="81"/>
                </a:cubicBezTo>
                <a:cubicBezTo>
                  <a:pt x="122" y="79"/>
                  <a:pt x="121" y="76"/>
                  <a:pt x="120" y="74"/>
                </a:cubicBezTo>
                <a:cubicBezTo>
                  <a:pt x="116" y="76"/>
                  <a:pt x="113" y="79"/>
                  <a:pt x="109" y="82"/>
                </a:cubicBezTo>
                <a:cubicBezTo>
                  <a:pt x="111" y="84"/>
                  <a:pt x="112" y="86"/>
                  <a:pt x="113" y="87"/>
                </a:cubicBezTo>
                <a:close/>
                <a:moveTo>
                  <a:pt x="137" y="113"/>
                </a:moveTo>
                <a:cubicBezTo>
                  <a:pt x="138" y="111"/>
                  <a:pt x="139" y="109"/>
                  <a:pt x="140" y="107"/>
                </a:cubicBezTo>
                <a:cubicBezTo>
                  <a:pt x="135" y="99"/>
                  <a:pt x="131" y="92"/>
                  <a:pt x="126" y="84"/>
                </a:cubicBezTo>
                <a:cubicBezTo>
                  <a:pt x="126" y="85"/>
                  <a:pt x="136" y="111"/>
                  <a:pt x="137" y="113"/>
                </a:cubicBezTo>
                <a:close/>
                <a:moveTo>
                  <a:pt x="121" y="152"/>
                </a:moveTo>
                <a:cubicBezTo>
                  <a:pt x="117" y="146"/>
                  <a:pt x="114" y="140"/>
                  <a:pt x="111" y="134"/>
                </a:cubicBezTo>
                <a:cubicBezTo>
                  <a:pt x="110" y="136"/>
                  <a:pt x="109" y="138"/>
                  <a:pt x="108" y="140"/>
                </a:cubicBezTo>
                <a:cubicBezTo>
                  <a:pt x="108" y="140"/>
                  <a:pt x="108" y="141"/>
                  <a:pt x="109" y="141"/>
                </a:cubicBezTo>
                <a:cubicBezTo>
                  <a:pt x="112" y="145"/>
                  <a:pt x="115" y="149"/>
                  <a:pt x="118" y="153"/>
                </a:cubicBezTo>
                <a:cubicBezTo>
                  <a:pt x="118" y="153"/>
                  <a:pt x="119" y="154"/>
                  <a:pt x="119" y="154"/>
                </a:cubicBezTo>
                <a:cubicBezTo>
                  <a:pt x="120" y="153"/>
                  <a:pt x="120" y="153"/>
                  <a:pt x="121" y="152"/>
                </a:cubicBezTo>
                <a:close/>
                <a:moveTo>
                  <a:pt x="78" y="183"/>
                </a:moveTo>
                <a:cubicBezTo>
                  <a:pt x="78" y="183"/>
                  <a:pt x="78" y="184"/>
                  <a:pt x="78" y="184"/>
                </a:cubicBezTo>
                <a:cubicBezTo>
                  <a:pt x="79" y="184"/>
                  <a:pt x="80" y="185"/>
                  <a:pt x="80" y="185"/>
                </a:cubicBezTo>
                <a:cubicBezTo>
                  <a:pt x="83" y="186"/>
                  <a:pt x="86" y="186"/>
                  <a:pt x="89" y="187"/>
                </a:cubicBezTo>
                <a:cubicBezTo>
                  <a:pt x="92" y="187"/>
                  <a:pt x="95" y="187"/>
                  <a:pt x="98" y="187"/>
                </a:cubicBezTo>
                <a:cubicBezTo>
                  <a:pt x="99" y="187"/>
                  <a:pt x="100" y="188"/>
                  <a:pt x="101" y="188"/>
                </a:cubicBezTo>
                <a:cubicBezTo>
                  <a:pt x="101" y="189"/>
                  <a:pt x="101" y="189"/>
                  <a:pt x="101" y="189"/>
                </a:cubicBezTo>
                <a:cubicBezTo>
                  <a:pt x="103" y="189"/>
                  <a:pt x="104" y="189"/>
                  <a:pt x="105" y="188"/>
                </a:cubicBezTo>
                <a:cubicBezTo>
                  <a:pt x="104" y="187"/>
                  <a:pt x="103" y="187"/>
                  <a:pt x="103" y="186"/>
                </a:cubicBezTo>
                <a:cubicBezTo>
                  <a:pt x="102" y="185"/>
                  <a:pt x="101" y="184"/>
                  <a:pt x="100" y="183"/>
                </a:cubicBezTo>
                <a:cubicBezTo>
                  <a:pt x="99" y="183"/>
                  <a:pt x="98" y="183"/>
                  <a:pt x="96" y="183"/>
                </a:cubicBezTo>
                <a:cubicBezTo>
                  <a:pt x="96" y="183"/>
                  <a:pt x="95" y="183"/>
                  <a:pt x="94" y="183"/>
                </a:cubicBezTo>
                <a:cubicBezTo>
                  <a:pt x="94" y="183"/>
                  <a:pt x="94" y="183"/>
                  <a:pt x="94" y="183"/>
                </a:cubicBezTo>
                <a:cubicBezTo>
                  <a:pt x="94" y="185"/>
                  <a:pt x="94" y="186"/>
                  <a:pt x="93" y="186"/>
                </a:cubicBezTo>
                <a:cubicBezTo>
                  <a:pt x="92" y="187"/>
                  <a:pt x="91" y="186"/>
                  <a:pt x="90" y="185"/>
                </a:cubicBezTo>
                <a:cubicBezTo>
                  <a:pt x="90" y="184"/>
                  <a:pt x="89" y="184"/>
                  <a:pt x="89" y="183"/>
                </a:cubicBezTo>
                <a:cubicBezTo>
                  <a:pt x="89" y="183"/>
                  <a:pt x="88" y="183"/>
                  <a:pt x="88" y="183"/>
                </a:cubicBezTo>
                <a:cubicBezTo>
                  <a:pt x="86" y="183"/>
                  <a:pt x="83" y="183"/>
                  <a:pt x="81" y="183"/>
                </a:cubicBezTo>
                <a:cubicBezTo>
                  <a:pt x="80" y="183"/>
                  <a:pt x="79" y="183"/>
                  <a:pt x="78" y="183"/>
                </a:cubicBezTo>
                <a:close/>
                <a:moveTo>
                  <a:pt x="100" y="130"/>
                </a:moveTo>
                <a:cubicBezTo>
                  <a:pt x="102" y="133"/>
                  <a:pt x="104" y="135"/>
                  <a:pt x="106" y="138"/>
                </a:cubicBezTo>
                <a:cubicBezTo>
                  <a:pt x="107" y="136"/>
                  <a:pt x="108" y="134"/>
                  <a:pt x="109" y="131"/>
                </a:cubicBezTo>
                <a:cubicBezTo>
                  <a:pt x="110" y="131"/>
                  <a:pt x="109" y="131"/>
                  <a:pt x="109" y="130"/>
                </a:cubicBezTo>
                <a:cubicBezTo>
                  <a:pt x="108" y="128"/>
                  <a:pt x="107" y="125"/>
                  <a:pt x="106" y="123"/>
                </a:cubicBezTo>
                <a:cubicBezTo>
                  <a:pt x="106" y="123"/>
                  <a:pt x="106" y="123"/>
                  <a:pt x="105" y="122"/>
                </a:cubicBezTo>
                <a:cubicBezTo>
                  <a:pt x="103" y="125"/>
                  <a:pt x="102" y="127"/>
                  <a:pt x="100" y="130"/>
                </a:cubicBezTo>
                <a:close/>
                <a:moveTo>
                  <a:pt x="194" y="98"/>
                </a:moveTo>
                <a:cubicBezTo>
                  <a:pt x="195" y="97"/>
                  <a:pt x="197" y="97"/>
                  <a:pt x="199" y="96"/>
                </a:cubicBezTo>
                <a:cubicBezTo>
                  <a:pt x="201" y="96"/>
                  <a:pt x="203" y="96"/>
                  <a:pt x="205" y="95"/>
                </a:cubicBezTo>
                <a:cubicBezTo>
                  <a:pt x="204" y="93"/>
                  <a:pt x="203" y="92"/>
                  <a:pt x="202" y="90"/>
                </a:cubicBezTo>
                <a:cubicBezTo>
                  <a:pt x="201" y="90"/>
                  <a:pt x="201" y="90"/>
                  <a:pt x="201" y="90"/>
                </a:cubicBezTo>
                <a:cubicBezTo>
                  <a:pt x="198" y="89"/>
                  <a:pt x="196" y="89"/>
                  <a:pt x="194" y="89"/>
                </a:cubicBezTo>
                <a:cubicBezTo>
                  <a:pt x="193" y="89"/>
                  <a:pt x="193" y="89"/>
                  <a:pt x="193" y="89"/>
                </a:cubicBezTo>
                <a:cubicBezTo>
                  <a:pt x="193" y="92"/>
                  <a:pt x="193" y="95"/>
                  <a:pt x="194" y="98"/>
                </a:cubicBezTo>
                <a:close/>
                <a:moveTo>
                  <a:pt x="130" y="142"/>
                </a:moveTo>
                <a:cubicBezTo>
                  <a:pt x="130" y="141"/>
                  <a:pt x="130" y="141"/>
                  <a:pt x="130" y="141"/>
                </a:cubicBezTo>
                <a:cubicBezTo>
                  <a:pt x="127" y="134"/>
                  <a:pt x="123" y="126"/>
                  <a:pt x="120" y="118"/>
                </a:cubicBezTo>
                <a:cubicBezTo>
                  <a:pt x="118" y="120"/>
                  <a:pt x="117" y="122"/>
                  <a:pt x="116" y="124"/>
                </a:cubicBezTo>
                <a:cubicBezTo>
                  <a:pt x="121" y="130"/>
                  <a:pt x="125" y="136"/>
                  <a:pt x="130" y="142"/>
                </a:cubicBezTo>
                <a:close/>
                <a:moveTo>
                  <a:pt x="75" y="167"/>
                </a:moveTo>
                <a:cubicBezTo>
                  <a:pt x="75" y="168"/>
                  <a:pt x="75" y="168"/>
                  <a:pt x="75" y="168"/>
                </a:cubicBezTo>
                <a:cubicBezTo>
                  <a:pt x="75" y="170"/>
                  <a:pt x="75" y="172"/>
                  <a:pt x="75" y="175"/>
                </a:cubicBezTo>
                <a:cubicBezTo>
                  <a:pt x="75" y="176"/>
                  <a:pt x="75" y="177"/>
                  <a:pt x="76" y="178"/>
                </a:cubicBezTo>
                <a:cubicBezTo>
                  <a:pt x="76" y="178"/>
                  <a:pt x="76" y="179"/>
                  <a:pt x="76" y="179"/>
                </a:cubicBezTo>
                <a:cubicBezTo>
                  <a:pt x="76" y="180"/>
                  <a:pt x="75" y="181"/>
                  <a:pt x="75" y="181"/>
                </a:cubicBezTo>
                <a:cubicBezTo>
                  <a:pt x="75" y="182"/>
                  <a:pt x="75" y="182"/>
                  <a:pt x="75" y="182"/>
                </a:cubicBezTo>
                <a:cubicBezTo>
                  <a:pt x="77" y="181"/>
                  <a:pt x="78" y="181"/>
                  <a:pt x="80" y="181"/>
                </a:cubicBezTo>
                <a:cubicBezTo>
                  <a:pt x="82" y="180"/>
                  <a:pt x="83" y="180"/>
                  <a:pt x="85" y="180"/>
                </a:cubicBezTo>
                <a:cubicBezTo>
                  <a:pt x="85" y="180"/>
                  <a:pt x="85" y="180"/>
                  <a:pt x="86" y="180"/>
                </a:cubicBezTo>
                <a:cubicBezTo>
                  <a:pt x="82" y="176"/>
                  <a:pt x="78" y="172"/>
                  <a:pt x="75" y="167"/>
                </a:cubicBezTo>
                <a:close/>
                <a:moveTo>
                  <a:pt x="107" y="85"/>
                </a:moveTo>
                <a:cubicBezTo>
                  <a:pt x="103" y="88"/>
                  <a:pt x="100" y="92"/>
                  <a:pt x="97" y="96"/>
                </a:cubicBezTo>
                <a:cubicBezTo>
                  <a:pt x="98" y="97"/>
                  <a:pt x="99" y="98"/>
                  <a:pt x="100" y="100"/>
                </a:cubicBezTo>
                <a:cubicBezTo>
                  <a:pt x="103" y="97"/>
                  <a:pt x="106" y="94"/>
                  <a:pt x="109" y="91"/>
                </a:cubicBezTo>
                <a:cubicBezTo>
                  <a:pt x="108" y="89"/>
                  <a:pt x="108" y="87"/>
                  <a:pt x="107" y="85"/>
                </a:cubicBezTo>
                <a:close/>
                <a:moveTo>
                  <a:pt x="130" y="102"/>
                </a:moveTo>
                <a:cubicBezTo>
                  <a:pt x="129" y="105"/>
                  <a:pt x="127" y="106"/>
                  <a:pt x="126" y="108"/>
                </a:cubicBezTo>
                <a:cubicBezTo>
                  <a:pt x="130" y="114"/>
                  <a:pt x="133" y="119"/>
                  <a:pt x="137" y="123"/>
                </a:cubicBezTo>
                <a:cubicBezTo>
                  <a:pt x="135" y="116"/>
                  <a:pt x="133" y="109"/>
                  <a:pt x="130" y="102"/>
                </a:cubicBezTo>
                <a:close/>
                <a:moveTo>
                  <a:pt x="163" y="79"/>
                </a:moveTo>
                <a:cubicBezTo>
                  <a:pt x="165" y="83"/>
                  <a:pt x="167" y="86"/>
                  <a:pt x="169" y="90"/>
                </a:cubicBezTo>
                <a:cubicBezTo>
                  <a:pt x="170" y="90"/>
                  <a:pt x="172" y="89"/>
                  <a:pt x="173" y="89"/>
                </a:cubicBezTo>
                <a:cubicBezTo>
                  <a:pt x="172" y="85"/>
                  <a:pt x="171" y="82"/>
                  <a:pt x="170" y="78"/>
                </a:cubicBezTo>
                <a:cubicBezTo>
                  <a:pt x="168" y="78"/>
                  <a:pt x="165" y="79"/>
                  <a:pt x="163" y="79"/>
                </a:cubicBezTo>
                <a:close/>
                <a:moveTo>
                  <a:pt x="142" y="71"/>
                </a:moveTo>
                <a:cubicBezTo>
                  <a:pt x="145" y="69"/>
                  <a:pt x="149" y="68"/>
                  <a:pt x="152" y="66"/>
                </a:cubicBezTo>
                <a:cubicBezTo>
                  <a:pt x="152" y="65"/>
                  <a:pt x="151" y="63"/>
                  <a:pt x="151" y="62"/>
                </a:cubicBezTo>
                <a:cubicBezTo>
                  <a:pt x="147" y="63"/>
                  <a:pt x="142" y="64"/>
                  <a:pt x="138" y="65"/>
                </a:cubicBezTo>
                <a:cubicBezTo>
                  <a:pt x="139" y="67"/>
                  <a:pt x="141" y="69"/>
                  <a:pt x="142" y="71"/>
                </a:cubicBezTo>
                <a:close/>
                <a:moveTo>
                  <a:pt x="143" y="74"/>
                </a:moveTo>
                <a:cubicBezTo>
                  <a:pt x="144" y="75"/>
                  <a:pt x="145" y="77"/>
                  <a:pt x="147" y="79"/>
                </a:cubicBezTo>
                <a:cubicBezTo>
                  <a:pt x="150" y="78"/>
                  <a:pt x="153" y="78"/>
                  <a:pt x="156" y="77"/>
                </a:cubicBezTo>
                <a:cubicBezTo>
                  <a:pt x="155" y="75"/>
                  <a:pt x="155" y="73"/>
                  <a:pt x="154" y="71"/>
                </a:cubicBezTo>
                <a:cubicBezTo>
                  <a:pt x="150" y="72"/>
                  <a:pt x="147" y="72"/>
                  <a:pt x="143" y="74"/>
                </a:cubicBezTo>
                <a:close/>
                <a:moveTo>
                  <a:pt x="210" y="59"/>
                </a:moveTo>
                <a:cubicBezTo>
                  <a:pt x="210" y="60"/>
                  <a:pt x="209" y="60"/>
                  <a:pt x="209" y="60"/>
                </a:cubicBezTo>
                <a:cubicBezTo>
                  <a:pt x="208" y="60"/>
                  <a:pt x="207" y="60"/>
                  <a:pt x="207" y="59"/>
                </a:cubicBezTo>
                <a:cubicBezTo>
                  <a:pt x="207" y="59"/>
                  <a:pt x="206" y="59"/>
                  <a:pt x="206" y="59"/>
                </a:cubicBezTo>
                <a:cubicBezTo>
                  <a:pt x="205" y="59"/>
                  <a:pt x="204" y="59"/>
                  <a:pt x="203" y="59"/>
                </a:cubicBezTo>
                <a:cubicBezTo>
                  <a:pt x="205" y="61"/>
                  <a:pt x="205" y="63"/>
                  <a:pt x="202" y="64"/>
                </a:cubicBezTo>
                <a:cubicBezTo>
                  <a:pt x="203" y="65"/>
                  <a:pt x="204" y="66"/>
                  <a:pt x="205" y="68"/>
                </a:cubicBezTo>
                <a:cubicBezTo>
                  <a:pt x="205" y="68"/>
                  <a:pt x="205" y="68"/>
                  <a:pt x="206" y="68"/>
                </a:cubicBezTo>
                <a:cubicBezTo>
                  <a:pt x="207" y="68"/>
                  <a:pt x="209" y="68"/>
                  <a:pt x="210" y="68"/>
                </a:cubicBezTo>
                <a:cubicBezTo>
                  <a:pt x="211" y="68"/>
                  <a:pt x="212" y="68"/>
                  <a:pt x="212" y="68"/>
                </a:cubicBezTo>
                <a:cubicBezTo>
                  <a:pt x="212" y="65"/>
                  <a:pt x="210" y="63"/>
                  <a:pt x="210" y="59"/>
                </a:cubicBezTo>
                <a:close/>
                <a:moveTo>
                  <a:pt x="110" y="188"/>
                </a:moveTo>
                <a:cubicBezTo>
                  <a:pt x="114" y="188"/>
                  <a:pt x="118" y="187"/>
                  <a:pt x="123" y="186"/>
                </a:cubicBezTo>
                <a:cubicBezTo>
                  <a:pt x="121" y="185"/>
                  <a:pt x="120" y="184"/>
                  <a:pt x="120" y="183"/>
                </a:cubicBezTo>
                <a:cubicBezTo>
                  <a:pt x="119" y="183"/>
                  <a:pt x="119" y="183"/>
                  <a:pt x="118" y="183"/>
                </a:cubicBezTo>
                <a:cubicBezTo>
                  <a:pt x="115" y="183"/>
                  <a:pt x="111" y="183"/>
                  <a:pt x="108" y="183"/>
                </a:cubicBezTo>
                <a:cubicBezTo>
                  <a:pt x="108" y="183"/>
                  <a:pt x="108" y="183"/>
                  <a:pt x="107" y="183"/>
                </a:cubicBezTo>
                <a:cubicBezTo>
                  <a:pt x="108" y="185"/>
                  <a:pt x="109" y="186"/>
                  <a:pt x="110" y="188"/>
                </a:cubicBezTo>
                <a:close/>
                <a:moveTo>
                  <a:pt x="95" y="99"/>
                </a:moveTo>
                <a:cubicBezTo>
                  <a:pt x="92" y="104"/>
                  <a:pt x="89" y="109"/>
                  <a:pt x="86" y="115"/>
                </a:cubicBezTo>
                <a:cubicBezTo>
                  <a:pt x="88" y="114"/>
                  <a:pt x="88" y="116"/>
                  <a:pt x="89" y="116"/>
                </a:cubicBezTo>
                <a:cubicBezTo>
                  <a:pt x="89" y="116"/>
                  <a:pt x="90" y="115"/>
                  <a:pt x="90" y="115"/>
                </a:cubicBezTo>
                <a:cubicBezTo>
                  <a:pt x="92" y="111"/>
                  <a:pt x="94" y="108"/>
                  <a:pt x="96" y="105"/>
                </a:cubicBezTo>
                <a:cubicBezTo>
                  <a:pt x="96" y="104"/>
                  <a:pt x="97" y="104"/>
                  <a:pt x="97" y="104"/>
                </a:cubicBezTo>
                <a:cubicBezTo>
                  <a:pt x="97" y="104"/>
                  <a:pt x="97" y="103"/>
                  <a:pt x="97" y="103"/>
                </a:cubicBezTo>
                <a:cubicBezTo>
                  <a:pt x="96" y="102"/>
                  <a:pt x="96" y="101"/>
                  <a:pt x="95" y="99"/>
                </a:cubicBezTo>
                <a:close/>
                <a:moveTo>
                  <a:pt x="172" y="63"/>
                </a:moveTo>
                <a:cubicBezTo>
                  <a:pt x="173" y="64"/>
                  <a:pt x="174" y="66"/>
                  <a:pt x="174" y="67"/>
                </a:cubicBezTo>
                <a:cubicBezTo>
                  <a:pt x="174" y="67"/>
                  <a:pt x="175" y="67"/>
                  <a:pt x="175" y="67"/>
                </a:cubicBezTo>
                <a:cubicBezTo>
                  <a:pt x="178" y="67"/>
                  <a:pt x="181" y="67"/>
                  <a:pt x="184" y="68"/>
                </a:cubicBezTo>
                <a:cubicBezTo>
                  <a:pt x="184" y="68"/>
                  <a:pt x="185" y="67"/>
                  <a:pt x="185" y="67"/>
                </a:cubicBezTo>
                <a:cubicBezTo>
                  <a:pt x="185" y="66"/>
                  <a:pt x="184" y="64"/>
                  <a:pt x="184" y="62"/>
                </a:cubicBezTo>
                <a:cubicBezTo>
                  <a:pt x="180" y="62"/>
                  <a:pt x="176" y="62"/>
                  <a:pt x="172" y="63"/>
                </a:cubicBezTo>
                <a:close/>
                <a:moveTo>
                  <a:pt x="67" y="188"/>
                </a:moveTo>
                <a:cubicBezTo>
                  <a:pt x="67" y="188"/>
                  <a:pt x="67" y="188"/>
                  <a:pt x="68" y="188"/>
                </a:cubicBezTo>
                <a:cubicBezTo>
                  <a:pt x="68" y="188"/>
                  <a:pt x="68" y="188"/>
                  <a:pt x="68" y="188"/>
                </a:cubicBezTo>
                <a:cubicBezTo>
                  <a:pt x="69" y="186"/>
                  <a:pt x="69" y="186"/>
                  <a:pt x="71" y="186"/>
                </a:cubicBezTo>
                <a:cubicBezTo>
                  <a:pt x="73" y="187"/>
                  <a:pt x="75" y="187"/>
                  <a:pt x="77" y="188"/>
                </a:cubicBezTo>
                <a:cubicBezTo>
                  <a:pt x="77" y="188"/>
                  <a:pt x="77" y="187"/>
                  <a:pt x="77" y="187"/>
                </a:cubicBezTo>
                <a:cubicBezTo>
                  <a:pt x="76" y="186"/>
                  <a:pt x="75" y="184"/>
                  <a:pt x="74" y="182"/>
                </a:cubicBezTo>
                <a:cubicBezTo>
                  <a:pt x="74" y="182"/>
                  <a:pt x="73" y="182"/>
                  <a:pt x="73" y="182"/>
                </a:cubicBezTo>
                <a:cubicBezTo>
                  <a:pt x="71" y="182"/>
                  <a:pt x="70" y="182"/>
                  <a:pt x="70" y="180"/>
                </a:cubicBezTo>
                <a:cubicBezTo>
                  <a:pt x="70" y="179"/>
                  <a:pt x="70" y="179"/>
                  <a:pt x="70" y="178"/>
                </a:cubicBezTo>
                <a:cubicBezTo>
                  <a:pt x="70" y="177"/>
                  <a:pt x="70" y="176"/>
                  <a:pt x="69" y="175"/>
                </a:cubicBezTo>
                <a:cubicBezTo>
                  <a:pt x="69" y="175"/>
                  <a:pt x="69" y="175"/>
                  <a:pt x="69" y="174"/>
                </a:cubicBezTo>
                <a:cubicBezTo>
                  <a:pt x="68" y="174"/>
                  <a:pt x="68" y="173"/>
                  <a:pt x="68" y="173"/>
                </a:cubicBezTo>
                <a:cubicBezTo>
                  <a:pt x="68" y="173"/>
                  <a:pt x="68" y="173"/>
                  <a:pt x="68" y="173"/>
                </a:cubicBezTo>
                <a:cubicBezTo>
                  <a:pt x="68" y="178"/>
                  <a:pt x="67" y="183"/>
                  <a:pt x="67" y="188"/>
                </a:cubicBezTo>
                <a:close/>
                <a:moveTo>
                  <a:pt x="75" y="139"/>
                </a:moveTo>
                <a:cubicBezTo>
                  <a:pt x="75" y="138"/>
                  <a:pt x="75" y="138"/>
                  <a:pt x="75" y="138"/>
                </a:cubicBezTo>
                <a:cubicBezTo>
                  <a:pt x="76" y="134"/>
                  <a:pt x="77" y="131"/>
                  <a:pt x="78" y="128"/>
                </a:cubicBezTo>
                <a:cubicBezTo>
                  <a:pt x="80" y="123"/>
                  <a:pt x="82" y="117"/>
                  <a:pt x="84" y="112"/>
                </a:cubicBezTo>
                <a:cubicBezTo>
                  <a:pt x="87" y="107"/>
                  <a:pt x="90" y="102"/>
                  <a:pt x="93" y="97"/>
                </a:cubicBezTo>
                <a:cubicBezTo>
                  <a:pt x="93" y="97"/>
                  <a:pt x="94" y="97"/>
                  <a:pt x="94" y="96"/>
                </a:cubicBezTo>
                <a:cubicBezTo>
                  <a:pt x="94" y="96"/>
                  <a:pt x="94" y="96"/>
                  <a:pt x="94" y="96"/>
                </a:cubicBezTo>
                <a:cubicBezTo>
                  <a:pt x="92" y="97"/>
                  <a:pt x="91" y="99"/>
                  <a:pt x="90" y="101"/>
                </a:cubicBezTo>
                <a:cubicBezTo>
                  <a:pt x="84" y="110"/>
                  <a:pt x="80" y="119"/>
                  <a:pt x="76" y="129"/>
                </a:cubicBezTo>
                <a:cubicBezTo>
                  <a:pt x="76" y="129"/>
                  <a:pt x="75" y="130"/>
                  <a:pt x="75" y="130"/>
                </a:cubicBezTo>
                <a:cubicBezTo>
                  <a:pt x="75" y="133"/>
                  <a:pt x="75" y="136"/>
                  <a:pt x="75" y="139"/>
                </a:cubicBezTo>
                <a:close/>
                <a:moveTo>
                  <a:pt x="116" y="180"/>
                </a:moveTo>
                <a:cubicBezTo>
                  <a:pt x="114" y="177"/>
                  <a:pt x="112" y="175"/>
                  <a:pt x="110" y="173"/>
                </a:cubicBezTo>
                <a:cubicBezTo>
                  <a:pt x="109" y="174"/>
                  <a:pt x="108" y="174"/>
                  <a:pt x="107" y="175"/>
                </a:cubicBezTo>
                <a:cubicBezTo>
                  <a:pt x="106" y="176"/>
                  <a:pt x="104" y="175"/>
                  <a:pt x="103" y="175"/>
                </a:cubicBezTo>
                <a:cubicBezTo>
                  <a:pt x="104" y="177"/>
                  <a:pt x="105" y="178"/>
                  <a:pt x="105" y="179"/>
                </a:cubicBezTo>
                <a:cubicBezTo>
                  <a:pt x="106" y="180"/>
                  <a:pt x="106" y="180"/>
                  <a:pt x="107" y="180"/>
                </a:cubicBezTo>
                <a:cubicBezTo>
                  <a:pt x="110" y="180"/>
                  <a:pt x="113" y="180"/>
                  <a:pt x="115" y="180"/>
                </a:cubicBezTo>
                <a:cubicBezTo>
                  <a:pt x="116" y="180"/>
                  <a:pt x="116" y="180"/>
                  <a:pt x="116" y="180"/>
                </a:cubicBezTo>
                <a:close/>
                <a:moveTo>
                  <a:pt x="82" y="156"/>
                </a:moveTo>
                <a:cubicBezTo>
                  <a:pt x="82" y="156"/>
                  <a:pt x="83" y="156"/>
                  <a:pt x="83" y="156"/>
                </a:cubicBezTo>
                <a:cubicBezTo>
                  <a:pt x="84" y="153"/>
                  <a:pt x="85" y="151"/>
                  <a:pt x="86" y="149"/>
                </a:cubicBezTo>
                <a:cubicBezTo>
                  <a:pt x="86" y="149"/>
                  <a:pt x="86" y="149"/>
                  <a:pt x="86" y="148"/>
                </a:cubicBezTo>
                <a:cubicBezTo>
                  <a:pt x="85" y="146"/>
                  <a:pt x="84" y="144"/>
                  <a:pt x="83" y="141"/>
                </a:cubicBezTo>
                <a:cubicBezTo>
                  <a:pt x="83" y="141"/>
                  <a:pt x="82" y="141"/>
                  <a:pt x="82" y="140"/>
                </a:cubicBezTo>
                <a:cubicBezTo>
                  <a:pt x="82" y="140"/>
                  <a:pt x="82" y="140"/>
                  <a:pt x="82" y="140"/>
                </a:cubicBezTo>
                <a:cubicBezTo>
                  <a:pt x="81" y="144"/>
                  <a:pt x="80" y="147"/>
                  <a:pt x="79" y="151"/>
                </a:cubicBezTo>
                <a:cubicBezTo>
                  <a:pt x="79" y="151"/>
                  <a:pt x="79" y="151"/>
                  <a:pt x="80" y="152"/>
                </a:cubicBezTo>
                <a:cubicBezTo>
                  <a:pt x="80" y="153"/>
                  <a:pt x="81" y="154"/>
                  <a:pt x="82" y="156"/>
                </a:cubicBezTo>
                <a:close/>
                <a:moveTo>
                  <a:pt x="30" y="267"/>
                </a:moveTo>
                <a:cubicBezTo>
                  <a:pt x="30" y="267"/>
                  <a:pt x="30" y="267"/>
                  <a:pt x="30" y="267"/>
                </a:cubicBezTo>
                <a:cubicBezTo>
                  <a:pt x="30" y="267"/>
                  <a:pt x="30" y="268"/>
                  <a:pt x="30" y="268"/>
                </a:cubicBezTo>
                <a:cubicBezTo>
                  <a:pt x="32" y="269"/>
                  <a:pt x="34" y="270"/>
                  <a:pt x="36" y="270"/>
                </a:cubicBezTo>
                <a:cubicBezTo>
                  <a:pt x="45" y="270"/>
                  <a:pt x="54" y="270"/>
                  <a:pt x="62" y="270"/>
                </a:cubicBezTo>
                <a:cubicBezTo>
                  <a:pt x="63" y="270"/>
                  <a:pt x="63" y="270"/>
                  <a:pt x="63" y="270"/>
                </a:cubicBezTo>
                <a:cubicBezTo>
                  <a:pt x="63" y="270"/>
                  <a:pt x="63" y="270"/>
                  <a:pt x="63" y="270"/>
                </a:cubicBezTo>
                <a:cubicBezTo>
                  <a:pt x="61" y="269"/>
                  <a:pt x="59" y="269"/>
                  <a:pt x="58" y="269"/>
                </a:cubicBezTo>
                <a:cubicBezTo>
                  <a:pt x="55" y="269"/>
                  <a:pt x="51" y="268"/>
                  <a:pt x="48" y="268"/>
                </a:cubicBezTo>
                <a:cubicBezTo>
                  <a:pt x="43" y="268"/>
                  <a:pt x="38" y="267"/>
                  <a:pt x="33" y="267"/>
                </a:cubicBezTo>
                <a:cubicBezTo>
                  <a:pt x="32" y="267"/>
                  <a:pt x="31" y="267"/>
                  <a:pt x="30" y="267"/>
                </a:cubicBezTo>
                <a:close/>
                <a:moveTo>
                  <a:pt x="100" y="170"/>
                </a:moveTo>
                <a:cubicBezTo>
                  <a:pt x="100" y="167"/>
                  <a:pt x="100" y="165"/>
                  <a:pt x="100" y="162"/>
                </a:cubicBezTo>
                <a:cubicBezTo>
                  <a:pt x="100" y="162"/>
                  <a:pt x="100" y="162"/>
                  <a:pt x="100" y="161"/>
                </a:cubicBezTo>
                <a:cubicBezTo>
                  <a:pt x="97" y="157"/>
                  <a:pt x="93" y="153"/>
                  <a:pt x="90" y="149"/>
                </a:cubicBezTo>
                <a:cubicBezTo>
                  <a:pt x="90" y="149"/>
                  <a:pt x="90" y="149"/>
                  <a:pt x="90" y="148"/>
                </a:cubicBezTo>
                <a:cubicBezTo>
                  <a:pt x="89" y="149"/>
                  <a:pt x="89" y="149"/>
                  <a:pt x="90" y="150"/>
                </a:cubicBezTo>
                <a:cubicBezTo>
                  <a:pt x="93" y="156"/>
                  <a:pt x="96" y="163"/>
                  <a:pt x="99" y="169"/>
                </a:cubicBezTo>
                <a:cubicBezTo>
                  <a:pt x="100" y="169"/>
                  <a:pt x="100" y="169"/>
                  <a:pt x="100" y="170"/>
                </a:cubicBezTo>
                <a:close/>
                <a:moveTo>
                  <a:pt x="150" y="142"/>
                </a:moveTo>
                <a:cubicBezTo>
                  <a:pt x="150" y="142"/>
                  <a:pt x="151" y="142"/>
                  <a:pt x="151" y="142"/>
                </a:cubicBezTo>
                <a:cubicBezTo>
                  <a:pt x="154" y="141"/>
                  <a:pt x="157" y="141"/>
                  <a:pt x="160" y="141"/>
                </a:cubicBezTo>
                <a:cubicBezTo>
                  <a:pt x="162" y="141"/>
                  <a:pt x="164" y="141"/>
                  <a:pt x="167" y="141"/>
                </a:cubicBezTo>
                <a:cubicBezTo>
                  <a:pt x="171" y="141"/>
                  <a:pt x="176" y="141"/>
                  <a:pt x="180" y="141"/>
                </a:cubicBezTo>
                <a:cubicBezTo>
                  <a:pt x="181" y="141"/>
                  <a:pt x="182" y="142"/>
                  <a:pt x="183" y="142"/>
                </a:cubicBezTo>
                <a:cubicBezTo>
                  <a:pt x="184" y="142"/>
                  <a:pt x="184" y="142"/>
                  <a:pt x="184" y="142"/>
                </a:cubicBezTo>
                <a:cubicBezTo>
                  <a:pt x="184" y="141"/>
                  <a:pt x="183" y="141"/>
                  <a:pt x="182" y="141"/>
                </a:cubicBezTo>
                <a:cubicBezTo>
                  <a:pt x="178" y="140"/>
                  <a:pt x="174" y="140"/>
                  <a:pt x="170" y="139"/>
                </a:cubicBezTo>
                <a:cubicBezTo>
                  <a:pt x="165" y="139"/>
                  <a:pt x="159" y="139"/>
                  <a:pt x="153" y="139"/>
                </a:cubicBezTo>
                <a:cubicBezTo>
                  <a:pt x="151" y="139"/>
                  <a:pt x="151" y="139"/>
                  <a:pt x="150" y="141"/>
                </a:cubicBezTo>
                <a:cubicBezTo>
                  <a:pt x="150" y="141"/>
                  <a:pt x="150" y="141"/>
                  <a:pt x="150" y="142"/>
                </a:cubicBezTo>
                <a:close/>
                <a:moveTo>
                  <a:pt x="169" y="75"/>
                </a:moveTo>
                <a:cubicBezTo>
                  <a:pt x="169" y="73"/>
                  <a:pt x="168" y="72"/>
                  <a:pt x="168" y="70"/>
                </a:cubicBezTo>
                <a:cubicBezTo>
                  <a:pt x="165" y="70"/>
                  <a:pt x="162" y="70"/>
                  <a:pt x="158" y="70"/>
                </a:cubicBezTo>
                <a:cubicBezTo>
                  <a:pt x="159" y="73"/>
                  <a:pt x="160" y="75"/>
                  <a:pt x="161" y="77"/>
                </a:cubicBezTo>
                <a:cubicBezTo>
                  <a:pt x="164" y="76"/>
                  <a:pt x="167" y="76"/>
                  <a:pt x="169" y="75"/>
                </a:cubicBezTo>
                <a:close/>
                <a:moveTo>
                  <a:pt x="173" y="102"/>
                </a:moveTo>
                <a:cubicBezTo>
                  <a:pt x="171" y="99"/>
                  <a:pt x="170" y="96"/>
                  <a:pt x="168" y="93"/>
                </a:cubicBezTo>
                <a:cubicBezTo>
                  <a:pt x="167" y="94"/>
                  <a:pt x="165" y="94"/>
                  <a:pt x="164" y="94"/>
                </a:cubicBezTo>
                <a:cubicBezTo>
                  <a:pt x="165" y="98"/>
                  <a:pt x="166" y="101"/>
                  <a:pt x="167" y="105"/>
                </a:cubicBezTo>
                <a:cubicBezTo>
                  <a:pt x="169" y="104"/>
                  <a:pt x="171" y="103"/>
                  <a:pt x="173" y="102"/>
                </a:cubicBezTo>
                <a:close/>
                <a:moveTo>
                  <a:pt x="112" y="166"/>
                </a:moveTo>
                <a:cubicBezTo>
                  <a:pt x="109" y="161"/>
                  <a:pt x="105" y="154"/>
                  <a:pt x="104" y="154"/>
                </a:cubicBezTo>
                <a:cubicBezTo>
                  <a:pt x="104" y="156"/>
                  <a:pt x="103" y="158"/>
                  <a:pt x="103" y="160"/>
                </a:cubicBezTo>
                <a:cubicBezTo>
                  <a:pt x="103" y="161"/>
                  <a:pt x="103" y="161"/>
                  <a:pt x="104" y="162"/>
                </a:cubicBezTo>
                <a:cubicBezTo>
                  <a:pt x="105" y="164"/>
                  <a:pt x="107" y="166"/>
                  <a:pt x="109" y="168"/>
                </a:cubicBezTo>
                <a:cubicBezTo>
                  <a:pt x="109" y="168"/>
                  <a:pt x="109" y="168"/>
                  <a:pt x="110" y="169"/>
                </a:cubicBezTo>
                <a:cubicBezTo>
                  <a:pt x="110" y="168"/>
                  <a:pt x="111" y="167"/>
                  <a:pt x="112" y="166"/>
                </a:cubicBezTo>
                <a:close/>
                <a:moveTo>
                  <a:pt x="5" y="217"/>
                </a:moveTo>
                <a:cubicBezTo>
                  <a:pt x="5" y="217"/>
                  <a:pt x="5" y="217"/>
                  <a:pt x="5" y="217"/>
                </a:cubicBezTo>
                <a:cubicBezTo>
                  <a:pt x="5" y="217"/>
                  <a:pt x="5" y="218"/>
                  <a:pt x="5" y="218"/>
                </a:cubicBezTo>
                <a:cubicBezTo>
                  <a:pt x="5" y="221"/>
                  <a:pt x="5" y="223"/>
                  <a:pt x="5" y="226"/>
                </a:cubicBezTo>
                <a:cubicBezTo>
                  <a:pt x="5" y="230"/>
                  <a:pt x="5" y="235"/>
                  <a:pt x="6" y="240"/>
                </a:cubicBezTo>
                <a:cubicBezTo>
                  <a:pt x="6" y="243"/>
                  <a:pt x="6" y="246"/>
                  <a:pt x="8" y="250"/>
                </a:cubicBezTo>
                <a:cubicBezTo>
                  <a:pt x="8" y="250"/>
                  <a:pt x="8" y="251"/>
                  <a:pt x="9" y="251"/>
                </a:cubicBezTo>
                <a:cubicBezTo>
                  <a:pt x="9" y="251"/>
                  <a:pt x="9" y="250"/>
                  <a:pt x="9" y="250"/>
                </a:cubicBezTo>
                <a:cubicBezTo>
                  <a:pt x="9" y="248"/>
                  <a:pt x="8" y="246"/>
                  <a:pt x="8" y="245"/>
                </a:cubicBezTo>
                <a:cubicBezTo>
                  <a:pt x="8" y="242"/>
                  <a:pt x="8" y="240"/>
                  <a:pt x="8" y="238"/>
                </a:cubicBezTo>
                <a:cubicBezTo>
                  <a:pt x="7" y="233"/>
                  <a:pt x="7" y="228"/>
                  <a:pt x="6" y="223"/>
                </a:cubicBezTo>
                <a:cubicBezTo>
                  <a:pt x="6" y="221"/>
                  <a:pt x="6" y="219"/>
                  <a:pt x="5" y="217"/>
                </a:cubicBezTo>
                <a:close/>
                <a:moveTo>
                  <a:pt x="110" y="73"/>
                </a:moveTo>
                <a:cubicBezTo>
                  <a:pt x="109" y="74"/>
                  <a:pt x="107" y="74"/>
                  <a:pt x="106" y="75"/>
                </a:cubicBezTo>
                <a:cubicBezTo>
                  <a:pt x="98" y="81"/>
                  <a:pt x="91" y="88"/>
                  <a:pt x="86" y="96"/>
                </a:cubicBezTo>
                <a:cubicBezTo>
                  <a:pt x="85" y="97"/>
                  <a:pt x="85" y="98"/>
                  <a:pt x="84" y="99"/>
                </a:cubicBezTo>
                <a:cubicBezTo>
                  <a:pt x="83" y="101"/>
                  <a:pt x="82" y="104"/>
                  <a:pt x="81" y="106"/>
                </a:cubicBezTo>
                <a:cubicBezTo>
                  <a:pt x="81" y="107"/>
                  <a:pt x="81" y="107"/>
                  <a:pt x="81" y="108"/>
                </a:cubicBezTo>
                <a:cubicBezTo>
                  <a:pt x="81" y="108"/>
                  <a:pt x="81" y="108"/>
                  <a:pt x="81" y="108"/>
                </a:cubicBezTo>
                <a:cubicBezTo>
                  <a:pt x="88" y="93"/>
                  <a:pt x="98" y="82"/>
                  <a:pt x="110" y="73"/>
                </a:cubicBezTo>
                <a:close/>
                <a:moveTo>
                  <a:pt x="222" y="91"/>
                </a:moveTo>
                <a:cubicBezTo>
                  <a:pt x="220" y="87"/>
                  <a:pt x="219" y="83"/>
                  <a:pt x="217" y="79"/>
                </a:cubicBezTo>
                <a:cubicBezTo>
                  <a:pt x="216" y="80"/>
                  <a:pt x="215" y="80"/>
                  <a:pt x="214" y="80"/>
                </a:cubicBezTo>
                <a:cubicBezTo>
                  <a:pt x="214" y="80"/>
                  <a:pt x="213" y="80"/>
                  <a:pt x="212" y="80"/>
                </a:cubicBezTo>
                <a:cubicBezTo>
                  <a:pt x="212" y="80"/>
                  <a:pt x="212" y="80"/>
                  <a:pt x="212" y="80"/>
                </a:cubicBezTo>
                <a:cubicBezTo>
                  <a:pt x="214" y="83"/>
                  <a:pt x="216" y="87"/>
                  <a:pt x="218" y="90"/>
                </a:cubicBezTo>
                <a:cubicBezTo>
                  <a:pt x="218" y="90"/>
                  <a:pt x="218" y="90"/>
                  <a:pt x="218" y="90"/>
                </a:cubicBezTo>
                <a:cubicBezTo>
                  <a:pt x="219" y="91"/>
                  <a:pt x="221" y="91"/>
                  <a:pt x="222" y="91"/>
                </a:cubicBezTo>
                <a:close/>
                <a:moveTo>
                  <a:pt x="116" y="110"/>
                </a:moveTo>
                <a:cubicBezTo>
                  <a:pt x="114" y="112"/>
                  <a:pt x="112" y="114"/>
                  <a:pt x="110" y="116"/>
                </a:cubicBezTo>
                <a:cubicBezTo>
                  <a:pt x="112" y="118"/>
                  <a:pt x="113" y="120"/>
                  <a:pt x="115" y="121"/>
                </a:cubicBezTo>
                <a:cubicBezTo>
                  <a:pt x="116" y="119"/>
                  <a:pt x="117" y="118"/>
                  <a:pt x="118" y="116"/>
                </a:cubicBezTo>
                <a:cubicBezTo>
                  <a:pt x="118" y="116"/>
                  <a:pt x="118" y="115"/>
                  <a:pt x="118" y="115"/>
                </a:cubicBezTo>
                <a:cubicBezTo>
                  <a:pt x="118" y="113"/>
                  <a:pt x="117" y="112"/>
                  <a:pt x="116" y="110"/>
                </a:cubicBezTo>
                <a:close/>
                <a:moveTo>
                  <a:pt x="103" y="146"/>
                </a:moveTo>
                <a:cubicBezTo>
                  <a:pt x="104" y="145"/>
                  <a:pt x="104" y="143"/>
                  <a:pt x="105" y="142"/>
                </a:cubicBezTo>
                <a:cubicBezTo>
                  <a:pt x="105" y="141"/>
                  <a:pt x="105" y="141"/>
                  <a:pt x="105" y="140"/>
                </a:cubicBezTo>
                <a:cubicBezTo>
                  <a:pt x="103" y="138"/>
                  <a:pt x="101" y="135"/>
                  <a:pt x="99" y="133"/>
                </a:cubicBezTo>
                <a:cubicBezTo>
                  <a:pt x="99" y="133"/>
                  <a:pt x="99" y="132"/>
                  <a:pt x="99" y="132"/>
                </a:cubicBezTo>
                <a:cubicBezTo>
                  <a:pt x="98" y="133"/>
                  <a:pt x="98" y="133"/>
                  <a:pt x="98" y="134"/>
                </a:cubicBezTo>
                <a:cubicBezTo>
                  <a:pt x="97" y="134"/>
                  <a:pt x="97" y="135"/>
                  <a:pt x="98" y="136"/>
                </a:cubicBezTo>
                <a:cubicBezTo>
                  <a:pt x="99" y="139"/>
                  <a:pt x="101" y="142"/>
                  <a:pt x="103" y="145"/>
                </a:cubicBezTo>
                <a:cubicBezTo>
                  <a:pt x="103" y="146"/>
                  <a:pt x="103" y="146"/>
                  <a:pt x="103" y="146"/>
                </a:cubicBezTo>
                <a:close/>
                <a:moveTo>
                  <a:pt x="200" y="68"/>
                </a:moveTo>
                <a:cubicBezTo>
                  <a:pt x="199" y="66"/>
                  <a:pt x="198" y="65"/>
                  <a:pt x="198" y="63"/>
                </a:cubicBezTo>
                <a:cubicBezTo>
                  <a:pt x="195" y="62"/>
                  <a:pt x="192" y="62"/>
                  <a:pt x="189" y="62"/>
                </a:cubicBezTo>
                <a:cubicBezTo>
                  <a:pt x="190" y="64"/>
                  <a:pt x="191" y="66"/>
                  <a:pt x="192" y="67"/>
                </a:cubicBezTo>
                <a:cubicBezTo>
                  <a:pt x="192" y="68"/>
                  <a:pt x="193" y="68"/>
                  <a:pt x="193" y="68"/>
                </a:cubicBezTo>
                <a:cubicBezTo>
                  <a:pt x="195" y="68"/>
                  <a:pt x="197" y="68"/>
                  <a:pt x="200" y="68"/>
                </a:cubicBezTo>
                <a:close/>
                <a:moveTo>
                  <a:pt x="86" y="117"/>
                </a:moveTo>
                <a:cubicBezTo>
                  <a:pt x="85" y="117"/>
                  <a:pt x="85" y="117"/>
                  <a:pt x="85" y="117"/>
                </a:cubicBezTo>
                <a:cubicBezTo>
                  <a:pt x="84" y="121"/>
                  <a:pt x="82" y="125"/>
                  <a:pt x="80" y="129"/>
                </a:cubicBezTo>
                <a:cubicBezTo>
                  <a:pt x="80" y="129"/>
                  <a:pt x="80" y="130"/>
                  <a:pt x="80" y="130"/>
                </a:cubicBezTo>
                <a:cubicBezTo>
                  <a:pt x="81" y="131"/>
                  <a:pt x="81" y="132"/>
                  <a:pt x="82" y="133"/>
                </a:cubicBezTo>
                <a:cubicBezTo>
                  <a:pt x="84" y="129"/>
                  <a:pt x="85" y="125"/>
                  <a:pt x="87" y="121"/>
                </a:cubicBezTo>
                <a:cubicBezTo>
                  <a:pt x="87" y="121"/>
                  <a:pt x="87" y="120"/>
                  <a:pt x="87" y="120"/>
                </a:cubicBezTo>
                <a:cubicBezTo>
                  <a:pt x="87" y="119"/>
                  <a:pt x="86" y="118"/>
                  <a:pt x="86" y="117"/>
                </a:cubicBezTo>
                <a:close/>
                <a:moveTo>
                  <a:pt x="136" y="140"/>
                </a:moveTo>
                <a:cubicBezTo>
                  <a:pt x="138" y="136"/>
                  <a:pt x="139" y="132"/>
                  <a:pt x="141" y="128"/>
                </a:cubicBezTo>
                <a:cubicBezTo>
                  <a:pt x="143" y="125"/>
                  <a:pt x="146" y="121"/>
                  <a:pt x="149" y="118"/>
                </a:cubicBezTo>
                <a:cubicBezTo>
                  <a:pt x="148" y="117"/>
                  <a:pt x="147" y="117"/>
                  <a:pt x="146" y="116"/>
                </a:cubicBezTo>
                <a:cubicBezTo>
                  <a:pt x="142" y="123"/>
                  <a:pt x="138" y="131"/>
                  <a:pt x="136" y="140"/>
                </a:cubicBezTo>
                <a:close/>
                <a:moveTo>
                  <a:pt x="234" y="128"/>
                </a:moveTo>
                <a:cubicBezTo>
                  <a:pt x="235" y="127"/>
                  <a:pt x="236" y="125"/>
                  <a:pt x="237" y="124"/>
                </a:cubicBezTo>
                <a:cubicBezTo>
                  <a:pt x="238" y="122"/>
                  <a:pt x="237" y="121"/>
                  <a:pt x="237" y="119"/>
                </a:cubicBezTo>
                <a:cubicBezTo>
                  <a:pt x="237" y="119"/>
                  <a:pt x="237" y="120"/>
                  <a:pt x="236" y="120"/>
                </a:cubicBezTo>
                <a:cubicBezTo>
                  <a:pt x="235" y="121"/>
                  <a:pt x="235" y="122"/>
                  <a:pt x="234" y="122"/>
                </a:cubicBezTo>
                <a:cubicBezTo>
                  <a:pt x="233" y="123"/>
                  <a:pt x="231" y="122"/>
                  <a:pt x="231" y="121"/>
                </a:cubicBezTo>
                <a:cubicBezTo>
                  <a:pt x="231" y="120"/>
                  <a:pt x="231" y="120"/>
                  <a:pt x="231" y="119"/>
                </a:cubicBezTo>
                <a:cubicBezTo>
                  <a:pt x="232" y="116"/>
                  <a:pt x="232" y="113"/>
                  <a:pt x="233" y="110"/>
                </a:cubicBezTo>
                <a:cubicBezTo>
                  <a:pt x="233" y="110"/>
                  <a:pt x="233" y="109"/>
                  <a:pt x="233" y="109"/>
                </a:cubicBezTo>
                <a:cubicBezTo>
                  <a:pt x="233" y="109"/>
                  <a:pt x="233" y="109"/>
                  <a:pt x="233" y="109"/>
                </a:cubicBezTo>
                <a:cubicBezTo>
                  <a:pt x="232" y="112"/>
                  <a:pt x="231" y="116"/>
                  <a:pt x="230" y="120"/>
                </a:cubicBezTo>
                <a:cubicBezTo>
                  <a:pt x="229" y="121"/>
                  <a:pt x="230" y="121"/>
                  <a:pt x="230" y="121"/>
                </a:cubicBezTo>
                <a:cubicBezTo>
                  <a:pt x="231" y="123"/>
                  <a:pt x="233" y="126"/>
                  <a:pt x="234" y="128"/>
                </a:cubicBezTo>
                <a:cubicBezTo>
                  <a:pt x="234" y="128"/>
                  <a:pt x="234" y="128"/>
                  <a:pt x="234" y="128"/>
                </a:cubicBezTo>
                <a:close/>
                <a:moveTo>
                  <a:pt x="66" y="142"/>
                </a:moveTo>
                <a:cubicBezTo>
                  <a:pt x="66" y="142"/>
                  <a:pt x="65" y="142"/>
                  <a:pt x="65" y="142"/>
                </a:cubicBezTo>
                <a:cubicBezTo>
                  <a:pt x="64" y="143"/>
                  <a:pt x="63" y="143"/>
                  <a:pt x="62" y="143"/>
                </a:cubicBezTo>
                <a:cubicBezTo>
                  <a:pt x="62" y="143"/>
                  <a:pt x="61" y="143"/>
                  <a:pt x="60" y="143"/>
                </a:cubicBezTo>
                <a:cubicBezTo>
                  <a:pt x="59" y="143"/>
                  <a:pt x="58" y="143"/>
                  <a:pt x="57" y="143"/>
                </a:cubicBezTo>
                <a:cubicBezTo>
                  <a:pt x="54" y="143"/>
                  <a:pt x="51" y="143"/>
                  <a:pt x="48" y="143"/>
                </a:cubicBezTo>
                <a:cubicBezTo>
                  <a:pt x="47" y="143"/>
                  <a:pt x="47" y="144"/>
                  <a:pt x="46" y="144"/>
                </a:cubicBezTo>
                <a:cubicBezTo>
                  <a:pt x="53" y="144"/>
                  <a:pt x="59" y="145"/>
                  <a:pt x="65" y="146"/>
                </a:cubicBezTo>
                <a:cubicBezTo>
                  <a:pt x="66" y="145"/>
                  <a:pt x="66" y="143"/>
                  <a:pt x="66" y="142"/>
                </a:cubicBezTo>
                <a:close/>
                <a:moveTo>
                  <a:pt x="176" y="70"/>
                </a:moveTo>
                <a:cubicBezTo>
                  <a:pt x="177" y="71"/>
                  <a:pt x="177" y="73"/>
                  <a:pt x="178" y="74"/>
                </a:cubicBezTo>
                <a:cubicBezTo>
                  <a:pt x="181" y="74"/>
                  <a:pt x="184" y="74"/>
                  <a:pt x="186" y="74"/>
                </a:cubicBezTo>
                <a:cubicBezTo>
                  <a:pt x="186" y="72"/>
                  <a:pt x="186" y="71"/>
                  <a:pt x="186" y="70"/>
                </a:cubicBezTo>
                <a:cubicBezTo>
                  <a:pt x="182" y="70"/>
                  <a:pt x="179" y="70"/>
                  <a:pt x="176" y="70"/>
                </a:cubicBezTo>
                <a:close/>
                <a:moveTo>
                  <a:pt x="156" y="65"/>
                </a:moveTo>
                <a:cubicBezTo>
                  <a:pt x="159" y="64"/>
                  <a:pt x="163" y="63"/>
                  <a:pt x="166" y="62"/>
                </a:cubicBezTo>
                <a:cubicBezTo>
                  <a:pt x="166" y="61"/>
                  <a:pt x="166" y="60"/>
                  <a:pt x="166" y="59"/>
                </a:cubicBezTo>
                <a:cubicBezTo>
                  <a:pt x="162" y="60"/>
                  <a:pt x="158" y="60"/>
                  <a:pt x="154" y="61"/>
                </a:cubicBezTo>
                <a:cubicBezTo>
                  <a:pt x="154" y="63"/>
                  <a:pt x="155" y="64"/>
                  <a:pt x="156" y="65"/>
                </a:cubicBezTo>
                <a:close/>
                <a:moveTo>
                  <a:pt x="218" y="55"/>
                </a:moveTo>
                <a:cubicBezTo>
                  <a:pt x="218" y="56"/>
                  <a:pt x="218" y="57"/>
                  <a:pt x="218" y="58"/>
                </a:cubicBezTo>
                <a:cubicBezTo>
                  <a:pt x="218" y="59"/>
                  <a:pt x="218" y="60"/>
                  <a:pt x="217" y="61"/>
                </a:cubicBezTo>
                <a:cubicBezTo>
                  <a:pt x="216" y="61"/>
                  <a:pt x="215" y="61"/>
                  <a:pt x="214" y="61"/>
                </a:cubicBezTo>
                <a:cubicBezTo>
                  <a:pt x="214" y="60"/>
                  <a:pt x="214" y="60"/>
                  <a:pt x="213" y="60"/>
                </a:cubicBezTo>
                <a:cubicBezTo>
                  <a:pt x="213" y="60"/>
                  <a:pt x="213" y="60"/>
                  <a:pt x="213" y="60"/>
                </a:cubicBezTo>
                <a:cubicBezTo>
                  <a:pt x="215" y="63"/>
                  <a:pt x="217" y="65"/>
                  <a:pt x="218" y="68"/>
                </a:cubicBezTo>
                <a:cubicBezTo>
                  <a:pt x="220" y="67"/>
                  <a:pt x="222" y="67"/>
                  <a:pt x="224" y="67"/>
                </a:cubicBezTo>
                <a:cubicBezTo>
                  <a:pt x="223" y="65"/>
                  <a:pt x="223" y="64"/>
                  <a:pt x="222" y="63"/>
                </a:cubicBezTo>
                <a:cubicBezTo>
                  <a:pt x="222" y="63"/>
                  <a:pt x="222" y="63"/>
                  <a:pt x="222" y="64"/>
                </a:cubicBezTo>
                <a:cubicBezTo>
                  <a:pt x="222" y="64"/>
                  <a:pt x="221" y="65"/>
                  <a:pt x="220" y="65"/>
                </a:cubicBezTo>
                <a:cubicBezTo>
                  <a:pt x="220" y="65"/>
                  <a:pt x="219" y="64"/>
                  <a:pt x="219" y="63"/>
                </a:cubicBezTo>
                <a:cubicBezTo>
                  <a:pt x="219" y="63"/>
                  <a:pt x="219" y="62"/>
                  <a:pt x="219" y="61"/>
                </a:cubicBezTo>
                <a:cubicBezTo>
                  <a:pt x="219" y="60"/>
                  <a:pt x="219" y="58"/>
                  <a:pt x="219" y="56"/>
                </a:cubicBezTo>
                <a:cubicBezTo>
                  <a:pt x="219" y="56"/>
                  <a:pt x="219" y="55"/>
                  <a:pt x="218" y="55"/>
                </a:cubicBezTo>
                <a:close/>
                <a:moveTo>
                  <a:pt x="237" y="90"/>
                </a:moveTo>
                <a:cubicBezTo>
                  <a:pt x="238" y="90"/>
                  <a:pt x="238" y="90"/>
                  <a:pt x="238" y="89"/>
                </a:cubicBezTo>
                <a:cubicBezTo>
                  <a:pt x="238" y="89"/>
                  <a:pt x="238" y="88"/>
                  <a:pt x="239" y="88"/>
                </a:cubicBezTo>
                <a:cubicBezTo>
                  <a:pt x="239" y="87"/>
                  <a:pt x="239" y="86"/>
                  <a:pt x="239" y="86"/>
                </a:cubicBezTo>
                <a:cubicBezTo>
                  <a:pt x="237" y="83"/>
                  <a:pt x="236" y="81"/>
                  <a:pt x="235" y="78"/>
                </a:cubicBezTo>
                <a:cubicBezTo>
                  <a:pt x="234" y="77"/>
                  <a:pt x="233" y="77"/>
                  <a:pt x="232" y="77"/>
                </a:cubicBezTo>
                <a:cubicBezTo>
                  <a:pt x="232" y="77"/>
                  <a:pt x="232" y="77"/>
                  <a:pt x="231" y="77"/>
                </a:cubicBezTo>
                <a:cubicBezTo>
                  <a:pt x="233" y="82"/>
                  <a:pt x="235" y="86"/>
                  <a:pt x="237" y="90"/>
                </a:cubicBezTo>
                <a:close/>
                <a:moveTo>
                  <a:pt x="150" y="134"/>
                </a:moveTo>
                <a:cubicBezTo>
                  <a:pt x="151" y="134"/>
                  <a:pt x="151" y="134"/>
                  <a:pt x="151" y="133"/>
                </a:cubicBezTo>
                <a:cubicBezTo>
                  <a:pt x="155" y="127"/>
                  <a:pt x="160" y="121"/>
                  <a:pt x="166" y="115"/>
                </a:cubicBezTo>
                <a:cubicBezTo>
                  <a:pt x="166" y="115"/>
                  <a:pt x="166" y="115"/>
                  <a:pt x="166" y="114"/>
                </a:cubicBezTo>
                <a:cubicBezTo>
                  <a:pt x="158" y="119"/>
                  <a:pt x="154" y="126"/>
                  <a:pt x="150" y="134"/>
                </a:cubicBezTo>
                <a:close/>
                <a:moveTo>
                  <a:pt x="68" y="170"/>
                </a:moveTo>
                <a:cubicBezTo>
                  <a:pt x="69" y="170"/>
                  <a:pt x="69" y="170"/>
                  <a:pt x="69" y="171"/>
                </a:cubicBezTo>
                <a:cubicBezTo>
                  <a:pt x="69" y="172"/>
                  <a:pt x="69" y="173"/>
                  <a:pt x="70" y="174"/>
                </a:cubicBezTo>
                <a:cubicBezTo>
                  <a:pt x="70" y="170"/>
                  <a:pt x="71" y="166"/>
                  <a:pt x="71" y="163"/>
                </a:cubicBezTo>
                <a:cubicBezTo>
                  <a:pt x="71" y="162"/>
                  <a:pt x="71" y="162"/>
                  <a:pt x="71" y="162"/>
                </a:cubicBezTo>
                <a:cubicBezTo>
                  <a:pt x="71" y="161"/>
                  <a:pt x="70" y="160"/>
                  <a:pt x="69" y="158"/>
                </a:cubicBezTo>
                <a:cubicBezTo>
                  <a:pt x="68" y="162"/>
                  <a:pt x="68" y="166"/>
                  <a:pt x="68" y="170"/>
                </a:cubicBezTo>
                <a:close/>
                <a:moveTo>
                  <a:pt x="214" y="89"/>
                </a:moveTo>
                <a:cubicBezTo>
                  <a:pt x="213" y="86"/>
                  <a:pt x="211" y="83"/>
                  <a:pt x="209" y="80"/>
                </a:cubicBezTo>
                <a:cubicBezTo>
                  <a:pt x="208" y="80"/>
                  <a:pt x="207" y="80"/>
                  <a:pt x="207" y="80"/>
                </a:cubicBezTo>
                <a:cubicBezTo>
                  <a:pt x="207" y="83"/>
                  <a:pt x="208" y="86"/>
                  <a:pt x="209" y="88"/>
                </a:cubicBezTo>
                <a:cubicBezTo>
                  <a:pt x="211" y="89"/>
                  <a:pt x="212" y="89"/>
                  <a:pt x="214" y="89"/>
                </a:cubicBezTo>
                <a:close/>
                <a:moveTo>
                  <a:pt x="15" y="265"/>
                </a:moveTo>
                <a:cubicBezTo>
                  <a:pt x="14" y="263"/>
                  <a:pt x="13" y="260"/>
                  <a:pt x="12" y="258"/>
                </a:cubicBezTo>
                <a:cubicBezTo>
                  <a:pt x="11" y="258"/>
                  <a:pt x="11" y="257"/>
                  <a:pt x="11" y="257"/>
                </a:cubicBezTo>
                <a:cubicBezTo>
                  <a:pt x="9" y="255"/>
                  <a:pt x="7" y="254"/>
                  <a:pt x="6" y="252"/>
                </a:cubicBezTo>
                <a:cubicBezTo>
                  <a:pt x="6" y="252"/>
                  <a:pt x="6" y="251"/>
                  <a:pt x="6" y="251"/>
                </a:cubicBezTo>
                <a:cubicBezTo>
                  <a:pt x="7" y="257"/>
                  <a:pt x="9" y="262"/>
                  <a:pt x="15" y="265"/>
                </a:cubicBezTo>
                <a:close/>
                <a:moveTo>
                  <a:pt x="246" y="123"/>
                </a:moveTo>
                <a:cubicBezTo>
                  <a:pt x="246" y="123"/>
                  <a:pt x="245" y="122"/>
                  <a:pt x="245" y="121"/>
                </a:cubicBezTo>
                <a:cubicBezTo>
                  <a:pt x="245" y="121"/>
                  <a:pt x="244" y="120"/>
                  <a:pt x="244" y="120"/>
                </a:cubicBezTo>
                <a:cubicBezTo>
                  <a:pt x="243" y="122"/>
                  <a:pt x="241" y="123"/>
                  <a:pt x="240" y="125"/>
                </a:cubicBezTo>
                <a:cubicBezTo>
                  <a:pt x="240" y="126"/>
                  <a:pt x="240" y="126"/>
                  <a:pt x="240" y="126"/>
                </a:cubicBezTo>
                <a:cubicBezTo>
                  <a:pt x="240" y="128"/>
                  <a:pt x="240" y="130"/>
                  <a:pt x="240" y="132"/>
                </a:cubicBezTo>
                <a:cubicBezTo>
                  <a:pt x="242" y="129"/>
                  <a:pt x="244" y="126"/>
                  <a:pt x="246" y="123"/>
                </a:cubicBezTo>
                <a:close/>
                <a:moveTo>
                  <a:pt x="192" y="86"/>
                </a:moveTo>
                <a:cubicBezTo>
                  <a:pt x="195" y="86"/>
                  <a:pt x="197" y="86"/>
                  <a:pt x="200" y="87"/>
                </a:cubicBezTo>
                <a:cubicBezTo>
                  <a:pt x="199" y="85"/>
                  <a:pt x="198" y="83"/>
                  <a:pt x="197" y="81"/>
                </a:cubicBezTo>
                <a:cubicBezTo>
                  <a:pt x="195" y="82"/>
                  <a:pt x="193" y="82"/>
                  <a:pt x="191" y="82"/>
                </a:cubicBezTo>
                <a:cubicBezTo>
                  <a:pt x="191" y="84"/>
                  <a:pt x="192" y="85"/>
                  <a:pt x="192" y="86"/>
                </a:cubicBezTo>
                <a:close/>
                <a:moveTo>
                  <a:pt x="182" y="82"/>
                </a:moveTo>
                <a:cubicBezTo>
                  <a:pt x="184" y="81"/>
                  <a:pt x="186" y="81"/>
                  <a:pt x="188" y="80"/>
                </a:cubicBezTo>
                <a:cubicBezTo>
                  <a:pt x="188" y="79"/>
                  <a:pt x="188" y="78"/>
                  <a:pt x="187" y="76"/>
                </a:cubicBezTo>
                <a:cubicBezTo>
                  <a:pt x="184" y="76"/>
                  <a:pt x="182" y="77"/>
                  <a:pt x="179" y="77"/>
                </a:cubicBezTo>
                <a:cubicBezTo>
                  <a:pt x="180" y="79"/>
                  <a:pt x="181" y="80"/>
                  <a:pt x="182" y="82"/>
                </a:cubicBezTo>
                <a:close/>
                <a:moveTo>
                  <a:pt x="223" y="17"/>
                </a:moveTo>
                <a:cubicBezTo>
                  <a:pt x="222" y="15"/>
                  <a:pt x="221" y="13"/>
                  <a:pt x="220" y="10"/>
                </a:cubicBezTo>
                <a:cubicBezTo>
                  <a:pt x="219" y="11"/>
                  <a:pt x="219" y="12"/>
                  <a:pt x="219" y="13"/>
                </a:cubicBezTo>
                <a:cubicBezTo>
                  <a:pt x="219" y="16"/>
                  <a:pt x="219" y="18"/>
                  <a:pt x="219" y="21"/>
                </a:cubicBezTo>
                <a:cubicBezTo>
                  <a:pt x="219" y="21"/>
                  <a:pt x="219" y="22"/>
                  <a:pt x="219" y="22"/>
                </a:cubicBezTo>
                <a:cubicBezTo>
                  <a:pt x="220" y="22"/>
                  <a:pt x="220" y="22"/>
                  <a:pt x="221" y="22"/>
                </a:cubicBezTo>
                <a:cubicBezTo>
                  <a:pt x="221" y="21"/>
                  <a:pt x="221" y="20"/>
                  <a:pt x="221" y="19"/>
                </a:cubicBezTo>
                <a:cubicBezTo>
                  <a:pt x="222" y="18"/>
                  <a:pt x="222" y="17"/>
                  <a:pt x="223" y="17"/>
                </a:cubicBezTo>
                <a:close/>
                <a:moveTo>
                  <a:pt x="229" y="124"/>
                </a:moveTo>
                <a:cubicBezTo>
                  <a:pt x="229" y="124"/>
                  <a:pt x="229" y="124"/>
                  <a:pt x="229" y="124"/>
                </a:cubicBezTo>
                <a:cubicBezTo>
                  <a:pt x="228" y="126"/>
                  <a:pt x="228" y="127"/>
                  <a:pt x="228" y="129"/>
                </a:cubicBezTo>
                <a:cubicBezTo>
                  <a:pt x="229" y="131"/>
                  <a:pt x="229" y="133"/>
                  <a:pt x="229" y="135"/>
                </a:cubicBezTo>
                <a:cubicBezTo>
                  <a:pt x="229" y="135"/>
                  <a:pt x="230" y="136"/>
                  <a:pt x="230" y="136"/>
                </a:cubicBezTo>
                <a:cubicBezTo>
                  <a:pt x="231" y="134"/>
                  <a:pt x="232" y="132"/>
                  <a:pt x="233" y="131"/>
                </a:cubicBezTo>
                <a:cubicBezTo>
                  <a:pt x="232" y="129"/>
                  <a:pt x="230" y="126"/>
                  <a:pt x="229" y="124"/>
                </a:cubicBezTo>
                <a:close/>
                <a:moveTo>
                  <a:pt x="112" y="91"/>
                </a:moveTo>
                <a:cubicBezTo>
                  <a:pt x="112" y="91"/>
                  <a:pt x="112" y="91"/>
                  <a:pt x="112" y="91"/>
                </a:cubicBezTo>
                <a:cubicBezTo>
                  <a:pt x="112" y="92"/>
                  <a:pt x="112" y="92"/>
                  <a:pt x="112" y="92"/>
                </a:cubicBezTo>
                <a:cubicBezTo>
                  <a:pt x="114" y="96"/>
                  <a:pt x="115" y="101"/>
                  <a:pt x="117" y="105"/>
                </a:cubicBezTo>
                <a:cubicBezTo>
                  <a:pt x="118" y="104"/>
                  <a:pt x="119" y="104"/>
                  <a:pt x="120" y="103"/>
                </a:cubicBezTo>
                <a:cubicBezTo>
                  <a:pt x="117" y="99"/>
                  <a:pt x="115" y="95"/>
                  <a:pt x="112" y="91"/>
                </a:cubicBezTo>
                <a:close/>
                <a:moveTo>
                  <a:pt x="139" y="119"/>
                </a:moveTo>
                <a:cubicBezTo>
                  <a:pt x="139" y="121"/>
                  <a:pt x="140" y="122"/>
                  <a:pt x="140" y="124"/>
                </a:cubicBezTo>
                <a:cubicBezTo>
                  <a:pt x="142" y="120"/>
                  <a:pt x="144" y="118"/>
                  <a:pt x="145" y="115"/>
                </a:cubicBezTo>
                <a:cubicBezTo>
                  <a:pt x="144" y="113"/>
                  <a:pt x="143" y="111"/>
                  <a:pt x="141" y="109"/>
                </a:cubicBezTo>
                <a:cubicBezTo>
                  <a:pt x="140" y="111"/>
                  <a:pt x="140" y="112"/>
                  <a:pt x="139" y="114"/>
                </a:cubicBezTo>
                <a:cubicBezTo>
                  <a:pt x="139" y="114"/>
                  <a:pt x="139" y="114"/>
                  <a:pt x="140" y="114"/>
                </a:cubicBezTo>
                <a:cubicBezTo>
                  <a:pt x="141" y="113"/>
                  <a:pt x="143" y="113"/>
                  <a:pt x="143" y="115"/>
                </a:cubicBezTo>
                <a:cubicBezTo>
                  <a:pt x="144" y="116"/>
                  <a:pt x="143" y="117"/>
                  <a:pt x="142" y="118"/>
                </a:cubicBezTo>
                <a:cubicBezTo>
                  <a:pt x="141" y="118"/>
                  <a:pt x="140" y="119"/>
                  <a:pt x="139" y="119"/>
                </a:cubicBezTo>
                <a:close/>
                <a:moveTo>
                  <a:pt x="111" y="128"/>
                </a:moveTo>
                <a:cubicBezTo>
                  <a:pt x="112" y="127"/>
                  <a:pt x="112" y="125"/>
                  <a:pt x="113" y="124"/>
                </a:cubicBezTo>
                <a:cubicBezTo>
                  <a:pt x="113" y="124"/>
                  <a:pt x="113" y="124"/>
                  <a:pt x="113" y="123"/>
                </a:cubicBezTo>
                <a:cubicBezTo>
                  <a:pt x="112" y="122"/>
                  <a:pt x="110" y="120"/>
                  <a:pt x="109" y="118"/>
                </a:cubicBezTo>
                <a:cubicBezTo>
                  <a:pt x="109" y="118"/>
                  <a:pt x="109" y="118"/>
                  <a:pt x="109" y="118"/>
                </a:cubicBezTo>
                <a:cubicBezTo>
                  <a:pt x="108" y="118"/>
                  <a:pt x="108" y="119"/>
                  <a:pt x="107" y="119"/>
                </a:cubicBezTo>
                <a:cubicBezTo>
                  <a:pt x="107" y="120"/>
                  <a:pt x="107" y="120"/>
                  <a:pt x="107" y="120"/>
                </a:cubicBezTo>
                <a:cubicBezTo>
                  <a:pt x="108" y="123"/>
                  <a:pt x="110" y="125"/>
                  <a:pt x="111" y="128"/>
                </a:cubicBezTo>
                <a:close/>
                <a:moveTo>
                  <a:pt x="206" y="88"/>
                </a:moveTo>
                <a:cubicBezTo>
                  <a:pt x="205" y="85"/>
                  <a:pt x="205" y="83"/>
                  <a:pt x="204" y="80"/>
                </a:cubicBezTo>
                <a:cubicBezTo>
                  <a:pt x="202" y="81"/>
                  <a:pt x="201" y="81"/>
                  <a:pt x="200" y="81"/>
                </a:cubicBezTo>
                <a:cubicBezTo>
                  <a:pt x="201" y="83"/>
                  <a:pt x="202" y="85"/>
                  <a:pt x="203" y="87"/>
                </a:cubicBezTo>
                <a:cubicBezTo>
                  <a:pt x="203" y="87"/>
                  <a:pt x="203" y="87"/>
                  <a:pt x="203" y="87"/>
                </a:cubicBezTo>
                <a:cubicBezTo>
                  <a:pt x="204" y="88"/>
                  <a:pt x="205" y="88"/>
                  <a:pt x="206" y="88"/>
                </a:cubicBezTo>
                <a:close/>
                <a:moveTo>
                  <a:pt x="188" y="103"/>
                </a:moveTo>
                <a:cubicBezTo>
                  <a:pt x="189" y="103"/>
                  <a:pt x="189" y="103"/>
                  <a:pt x="189" y="103"/>
                </a:cubicBezTo>
                <a:cubicBezTo>
                  <a:pt x="193" y="103"/>
                  <a:pt x="197" y="103"/>
                  <a:pt x="201" y="103"/>
                </a:cubicBezTo>
                <a:cubicBezTo>
                  <a:pt x="202" y="103"/>
                  <a:pt x="203" y="103"/>
                  <a:pt x="205" y="102"/>
                </a:cubicBezTo>
                <a:cubicBezTo>
                  <a:pt x="204" y="102"/>
                  <a:pt x="204" y="102"/>
                  <a:pt x="204" y="102"/>
                </a:cubicBezTo>
                <a:cubicBezTo>
                  <a:pt x="202" y="102"/>
                  <a:pt x="199" y="101"/>
                  <a:pt x="197" y="101"/>
                </a:cubicBezTo>
                <a:cubicBezTo>
                  <a:pt x="194" y="100"/>
                  <a:pt x="191" y="101"/>
                  <a:pt x="188" y="103"/>
                </a:cubicBezTo>
                <a:close/>
                <a:moveTo>
                  <a:pt x="77" y="148"/>
                </a:moveTo>
                <a:cubicBezTo>
                  <a:pt x="78" y="148"/>
                  <a:pt x="78" y="148"/>
                  <a:pt x="78" y="148"/>
                </a:cubicBezTo>
                <a:cubicBezTo>
                  <a:pt x="79" y="144"/>
                  <a:pt x="80" y="141"/>
                  <a:pt x="80" y="137"/>
                </a:cubicBezTo>
                <a:cubicBezTo>
                  <a:pt x="81" y="136"/>
                  <a:pt x="80" y="135"/>
                  <a:pt x="79" y="134"/>
                </a:cubicBezTo>
                <a:cubicBezTo>
                  <a:pt x="78" y="137"/>
                  <a:pt x="77" y="141"/>
                  <a:pt x="76" y="145"/>
                </a:cubicBezTo>
                <a:cubicBezTo>
                  <a:pt x="76" y="146"/>
                  <a:pt x="77" y="147"/>
                  <a:pt x="77" y="148"/>
                </a:cubicBezTo>
                <a:close/>
                <a:moveTo>
                  <a:pt x="185" y="88"/>
                </a:moveTo>
                <a:cubicBezTo>
                  <a:pt x="186" y="91"/>
                  <a:pt x="190" y="97"/>
                  <a:pt x="191" y="97"/>
                </a:cubicBezTo>
                <a:cubicBezTo>
                  <a:pt x="191" y="94"/>
                  <a:pt x="190" y="91"/>
                  <a:pt x="190" y="88"/>
                </a:cubicBezTo>
                <a:cubicBezTo>
                  <a:pt x="188" y="88"/>
                  <a:pt x="187" y="88"/>
                  <a:pt x="185" y="88"/>
                </a:cubicBezTo>
                <a:close/>
                <a:moveTo>
                  <a:pt x="147" y="112"/>
                </a:moveTo>
                <a:cubicBezTo>
                  <a:pt x="147" y="112"/>
                  <a:pt x="148" y="111"/>
                  <a:pt x="148" y="111"/>
                </a:cubicBezTo>
                <a:cubicBezTo>
                  <a:pt x="149" y="110"/>
                  <a:pt x="149" y="110"/>
                  <a:pt x="148" y="109"/>
                </a:cubicBezTo>
                <a:cubicBezTo>
                  <a:pt x="148" y="107"/>
                  <a:pt x="147" y="106"/>
                  <a:pt x="147" y="104"/>
                </a:cubicBezTo>
                <a:cubicBezTo>
                  <a:pt x="147" y="104"/>
                  <a:pt x="147" y="104"/>
                  <a:pt x="146" y="104"/>
                </a:cubicBezTo>
                <a:cubicBezTo>
                  <a:pt x="145" y="105"/>
                  <a:pt x="144" y="106"/>
                  <a:pt x="143" y="107"/>
                </a:cubicBezTo>
                <a:cubicBezTo>
                  <a:pt x="144" y="109"/>
                  <a:pt x="145" y="111"/>
                  <a:pt x="147" y="112"/>
                </a:cubicBezTo>
                <a:close/>
                <a:moveTo>
                  <a:pt x="8" y="152"/>
                </a:moveTo>
                <a:cubicBezTo>
                  <a:pt x="8" y="152"/>
                  <a:pt x="8" y="152"/>
                  <a:pt x="8" y="152"/>
                </a:cubicBezTo>
                <a:cubicBezTo>
                  <a:pt x="8" y="152"/>
                  <a:pt x="8" y="153"/>
                  <a:pt x="8" y="153"/>
                </a:cubicBezTo>
                <a:cubicBezTo>
                  <a:pt x="7" y="155"/>
                  <a:pt x="7" y="156"/>
                  <a:pt x="7" y="158"/>
                </a:cubicBezTo>
                <a:cubicBezTo>
                  <a:pt x="6" y="165"/>
                  <a:pt x="6" y="173"/>
                  <a:pt x="5" y="181"/>
                </a:cubicBezTo>
                <a:cubicBezTo>
                  <a:pt x="5" y="183"/>
                  <a:pt x="6" y="184"/>
                  <a:pt x="6" y="186"/>
                </a:cubicBezTo>
                <a:cubicBezTo>
                  <a:pt x="7" y="186"/>
                  <a:pt x="7" y="186"/>
                  <a:pt x="7" y="185"/>
                </a:cubicBezTo>
                <a:cubicBezTo>
                  <a:pt x="7" y="178"/>
                  <a:pt x="7" y="172"/>
                  <a:pt x="7" y="165"/>
                </a:cubicBezTo>
                <a:cubicBezTo>
                  <a:pt x="7" y="161"/>
                  <a:pt x="7" y="157"/>
                  <a:pt x="8" y="154"/>
                </a:cubicBezTo>
                <a:cubicBezTo>
                  <a:pt x="8" y="153"/>
                  <a:pt x="8" y="153"/>
                  <a:pt x="8" y="152"/>
                </a:cubicBezTo>
                <a:close/>
                <a:moveTo>
                  <a:pt x="211" y="100"/>
                </a:moveTo>
                <a:cubicBezTo>
                  <a:pt x="212" y="100"/>
                  <a:pt x="213" y="100"/>
                  <a:pt x="214" y="100"/>
                </a:cubicBezTo>
                <a:cubicBezTo>
                  <a:pt x="215" y="100"/>
                  <a:pt x="216" y="101"/>
                  <a:pt x="216" y="102"/>
                </a:cubicBezTo>
                <a:cubicBezTo>
                  <a:pt x="217" y="101"/>
                  <a:pt x="218" y="101"/>
                  <a:pt x="219" y="101"/>
                </a:cubicBezTo>
                <a:cubicBezTo>
                  <a:pt x="219" y="100"/>
                  <a:pt x="219" y="99"/>
                  <a:pt x="219" y="98"/>
                </a:cubicBezTo>
                <a:cubicBezTo>
                  <a:pt x="217" y="97"/>
                  <a:pt x="213" y="97"/>
                  <a:pt x="211" y="98"/>
                </a:cubicBezTo>
                <a:cubicBezTo>
                  <a:pt x="211" y="98"/>
                  <a:pt x="211" y="99"/>
                  <a:pt x="211" y="100"/>
                </a:cubicBezTo>
                <a:close/>
                <a:moveTo>
                  <a:pt x="166" y="91"/>
                </a:moveTo>
                <a:cubicBezTo>
                  <a:pt x="166" y="90"/>
                  <a:pt x="166" y="90"/>
                  <a:pt x="166" y="89"/>
                </a:cubicBezTo>
                <a:cubicBezTo>
                  <a:pt x="164" y="87"/>
                  <a:pt x="163" y="84"/>
                  <a:pt x="161" y="81"/>
                </a:cubicBezTo>
                <a:cubicBezTo>
                  <a:pt x="161" y="81"/>
                  <a:pt x="161" y="80"/>
                  <a:pt x="160" y="80"/>
                </a:cubicBezTo>
                <a:cubicBezTo>
                  <a:pt x="160" y="79"/>
                  <a:pt x="160" y="79"/>
                  <a:pt x="159" y="79"/>
                </a:cubicBezTo>
                <a:cubicBezTo>
                  <a:pt x="161" y="84"/>
                  <a:pt x="162" y="88"/>
                  <a:pt x="163" y="92"/>
                </a:cubicBezTo>
                <a:cubicBezTo>
                  <a:pt x="165" y="92"/>
                  <a:pt x="165" y="91"/>
                  <a:pt x="166" y="91"/>
                </a:cubicBezTo>
                <a:close/>
                <a:moveTo>
                  <a:pt x="72" y="159"/>
                </a:moveTo>
                <a:cubicBezTo>
                  <a:pt x="72" y="159"/>
                  <a:pt x="72" y="159"/>
                  <a:pt x="72" y="159"/>
                </a:cubicBezTo>
                <a:cubicBezTo>
                  <a:pt x="72" y="157"/>
                  <a:pt x="72" y="156"/>
                  <a:pt x="72" y="155"/>
                </a:cubicBezTo>
                <a:cubicBezTo>
                  <a:pt x="72" y="152"/>
                  <a:pt x="72" y="149"/>
                  <a:pt x="72" y="147"/>
                </a:cubicBezTo>
                <a:cubicBezTo>
                  <a:pt x="72" y="146"/>
                  <a:pt x="72" y="145"/>
                  <a:pt x="71" y="144"/>
                </a:cubicBezTo>
                <a:cubicBezTo>
                  <a:pt x="71" y="146"/>
                  <a:pt x="71" y="146"/>
                  <a:pt x="71" y="147"/>
                </a:cubicBezTo>
                <a:cubicBezTo>
                  <a:pt x="71" y="147"/>
                  <a:pt x="71" y="148"/>
                  <a:pt x="71" y="148"/>
                </a:cubicBezTo>
                <a:cubicBezTo>
                  <a:pt x="71" y="149"/>
                  <a:pt x="71" y="149"/>
                  <a:pt x="70" y="150"/>
                </a:cubicBezTo>
                <a:cubicBezTo>
                  <a:pt x="70" y="151"/>
                  <a:pt x="70" y="151"/>
                  <a:pt x="70" y="152"/>
                </a:cubicBezTo>
                <a:cubicBezTo>
                  <a:pt x="70" y="153"/>
                  <a:pt x="70" y="153"/>
                  <a:pt x="70" y="153"/>
                </a:cubicBezTo>
                <a:cubicBezTo>
                  <a:pt x="70" y="153"/>
                  <a:pt x="70" y="154"/>
                  <a:pt x="70" y="154"/>
                </a:cubicBezTo>
                <a:cubicBezTo>
                  <a:pt x="70" y="156"/>
                  <a:pt x="71" y="157"/>
                  <a:pt x="72" y="159"/>
                </a:cubicBezTo>
                <a:close/>
                <a:moveTo>
                  <a:pt x="219" y="6"/>
                </a:moveTo>
                <a:cubicBezTo>
                  <a:pt x="221" y="6"/>
                  <a:pt x="222" y="8"/>
                  <a:pt x="224" y="9"/>
                </a:cubicBezTo>
                <a:cubicBezTo>
                  <a:pt x="226" y="11"/>
                  <a:pt x="227" y="13"/>
                  <a:pt x="229" y="15"/>
                </a:cubicBezTo>
                <a:cubicBezTo>
                  <a:pt x="230" y="16"/>
                  <a:pt x="231" y="17"/>
                  <a:pt x="232" y="18"/>
                </a:cubicBezTo>
                <a:cubicBezTo>
                  <a:pt x="232" y="18"/>
                  <a:pt x="232" y="17"/>
                  <a:pt x="232" y="17"/>
                </a:cubicBezTo>
                <a:cubicBezTo>
                  <a:pt x="230" y="15"/>
                  <a:pt x="229" y="14"/>
                  <a:pt x="227" y="12"/>
                </a:cubicBezTo>
                <a:cubicBezTo>
                  <a:pt x="226" y="10"/>
                  <a:pt x="224" y="8"/>
                  <a:pt x="223" y="6"/>
                </a:cubicBezTo>
                <a:cubicBezTo>
                  <a:pt x="222" y="5"/>
                  <a:pt x="221" y="5"/>
                  <a:pt x="222" y="3"/>
                </a:cubicBezTo>
                <a:cubicBezTo>
                  <a:pt x="220" y="2"/>
                  <a:pt x="220" y="2"/>
                  <a:pt x="219" y="5"/>
                </a:cubicBezTo>
                <a:cubicBezTo>
                  <a:pt x="219" y="5"/>
                  <a:pt x="219" y="5"/>
                  <a:pt x="219" y="6"/>
                </a:cubicBezTo>
                <a:close/>
                <a:moveTo>
                  <a:pt x="220" y="158"/>
                </a:moveTo>
                <a:cubicBezTo>
                  <a:pt x="220" y="158"/>
                  <a:pt x="220" y="158"/>
                  <a:pt x="220" y="158"/>
                </a:cubicBezTo>
                <a:cubicBezTo>
                  <a:pt x="221" y="157"/>
                  <a:pt x="221" y="157"/>
                  <a:pt x="222" y="156"/>
                </a:cubicBezTo>
                <a:cubicBezTo>
                  <a:pt x="222" y="156"/>
                  <a:pt x="223" y="155"/>
                  <a:pt x="222" y="154"/>
                </a:cubicBezTo>
                <a:cubicBezTo>
                  <a:pt x="222" y="153"/>
                  <a:pt x="222" y="153"/>
                  <a:pt x="222" y="153"/>
                </a:cubicBezTo>
                <a:cubicBezTo>
                  <a:pt x="222" y="149"/>
                  <a:pt x="222" y="146"/>
                  <a:pt x="222" y="143"/>
                </a:cubicBezTo>
                <a:cubicBezTo>
                  <a:pt x="222" y="142"/>
                  <a:pt x="222" y="142"/>
                  <a:pt x="222" y="141"/>
                </a:cubicBezTo>
                <a:cubicBezTo>
                  <a:pt x="222" y="141"/>
                  <a:pt x="221" y="141"/>
                  <a:pt x="221" y="141"/>
                </a:cubicBezTo>
                <a:cubicBezTo>
                  <a:pt x="221" y="147"/>
                  <a:pt x="220" y="152"/>
                  <a:pt x="220" y="158"/>
                </a:cubicBezTo>
                <a:close/>
                <a:moveTo>
                  <a:pt x="76" y="114"/>
                </a:moveTo>
                <a:cubicBezTo>
                  <a:pt x="73" y="122"/>
                  <a:pt x="71" y="130"/>
                  <a:pt x="69" y="138"/>
                </a:cubicBezTo>
                <a:cubicBezTo>
                  <a:pt x="70" y="137"/>
                  <a:pt x="70" y="137"/>
                  <a:pt x="70" y="137"/>
                </a:cubicBezTo>
                <a:cubicBezTo>
                  <a:pt x="71" y="133"/>
                  <a:pt x="73" y="129"/>
                  <a:pt x="73" y="125"/>
                </a:cubicBezTo>
                <a:cubicBezTo>
                  <a:pt x="74" y="122"/>
                  <a:pt x="75" y="118"/>
                  <a:pt x="76" y="114"/>
                </a:cubicBezTo>
                <a:close/>
                <a:moveTo>
                  <a:pt x="108" y="171"/>
                </a:moveTo>
                <a:cubicBezTo>
                  <a:pt x="106" y="169"/>
                  <a:pt x="105" y="167"/>
                  <a:pt x="103" y="165"/>
                </a:cubicBezTo>
                <a:cubicBezTo>
                  <a:pt x="102" y="167"/>
                  <a:pt x="102" y="169"/>
                  <a:pt x="103" y="171"/>
                </a:cubicBezTo>
                <a:cubicBezTo>
                  <a:pt x="103" y="171"/>
                  <a:pt x="103" y="172"/>
                  <a:pt x="103" y="172"/>
                </a:cubicBezTo>
                <a:cubicBezTo>
                  <a:pt x="104" y="173"/>
                  <a:pt x="104" y="173"/>
                  <a:pt x="105" y="173"/>
                </a:cubicBezTo>
                <a:cubicBezTo>
                  <a:pt x="106" y="172"/>
                  <a:pt x="107" y="172"/>
                  <a:pt x="108" y="171"/>
                </a:cubicBezTo>
                <a:close/>
                <a:moveTo>
                  <a:pt x="232" y="70"/>
                </a:moveTo>
                <a:cubicBezTo>
                  <a:pt x="234" y="69"/>
                  <a:pt x="235" y="69"/>
                  <a:pt x="236" y="68"/>
                </a:cubicBezTo>
                <a:cubicBezTo>
                  <a:pt x="235" y="66"/>
                  <a:pt x="234" y="64"/>
                  <a:pt x="233" y="62"/>
                </a:cubicBezTo>
                <a:cubicBezTo>
                  <a:pt x="232" y="63"/>
                  <a:pt x="232" y="63"/>
                  <a:pt x="232" y="64"/>
                </a:cubicBezTo>
                <a:cubicBezTo>
                  <a:pt x="231" y="67"/>
                  <a:pt x="231" y="67"/>
                  <a:pt x="232" y="70"/>
                </a:cubicBezTo>
                <a:close/>
                <a:moveTo>
                  <a:pt x="113" y="168"/>
                </a:moveTo>
                <a:cubicBezTo>
                  <a:pt x="112" y="169"/>
                  <a:pt x="112" y="170"/>
                  <a:pt x="111" y="171"/>
                </a:cubicBezTo>
                <a:cubicBezTo>
                  <a:pt x="114" y="174"/>
                  <a:pt x="117" y="177"/>
                  <a:pt x="120" y="180"/>
                </a:cubicBezTo>
                <a:cubicBezTo>
                  <a:pt x="120" y="180"/>
                  <a:pt x="120" y="180"/>
                  <a:pt x="120" y="180"/>
                </a:cubicBezTo>
                <a:cubicBezTo>
                  <a:pt x="118" y="176"/>
                  <a:pt x="115" y="172"/>
                  <a:pt x="113" y="168"/>
                </a:cubicBezTo>
                <a:close/>
                <a:moveTo>
                  <a:pt x="121" y="105"/>
                </a:moveTo>
                <a:cubicBezTo>
                  <a:pt x="120" y="106"/>
                  <a:pt x="119" y="107"/>
                  <a:pt x="118" y="108"/>
                </a:cubicBezTo>
                <a:cubicBezTo>
                  <a:pt x="119" y="110"/>
                  <a:pt x="119" y="111"/>
                  <a:pt x="120" y="113"/>
                </a:cubicBezTo>
                <a:cubicBezTo>
                  <a:pt x="121" y="111"/>
                  <a:pt x="122" y="110"/>
                  <a:pt x="123" y="108"/>
                </a:cubicBezTo>
                <a:cubicBezTo>
                  <a:pt x="123" y="107"/>
                  <a:pt x="122" y="106"/>
                  <a:pt x="121" y="105"/>
                </a:cubicBezTo>
                <a:close/>
                <a:moveTo>
                  <a:pt x="158" y="97"/>
                </a:moveTo>
                <a:cubicBezTo>
                  <a:pt x="160" y="99"/>
                  <a:pt x="162" y="102"/>
                  <a:pt x="164" y="104"/>
                </a:cubicBezTo>
                <a:cubicBezTo>
                  <a:pt x="163" y="101"/>
                  <a:pt x="163" y="98"/>
                  <a:pt x="162" y="95"/>
                </a:cubicBezTo>
                <a:cubicBezTo>
                  <a:pt x="160" y="96"/>
                  <a:pt x="159" y="96"/>
                  <a:pt x="158" y="97"/>
                </a:cubicBezTo>
                <a:close/>
                <a:moveTo>
                  <a:pt x="258" y="49"/>
                </a:moveTo>
                <a:cubicBezTo>
                  <a:pt x="258" y="48"/>
                  <a:pt x="258" y="48"/>
                  <a:pt x="257" y="48"/>
                </a:cubicBezTo>
                <a:cubicBezTo>
                  <a:pt x="254" y="45"/>
                  <a:pt x="250" y="42"/>
                  <a:pt x="247" y="38"/>
                </a:cubicBezTo>
                <a:cubicBezTo>
                  <a:pt x="244" y="36"/>
                  <a:pt x="242" y="34"/>
                  <a:pt x="239" y="33"/>
                </a:cubicBezTo>
                <a:cubicBezTo>
                  <a:pt x="238" y="32"/>
                  <a:pt x="238" y="32"/>
                  <a:pt x="238" y="32"/>
                </a:cubicBezTo>
                <a:cubicBezTo>
                  <a:pt x="238" y="32"/>
                  <a:pt x="238" y="33"/>
                  <a:pt x="238" y="33"/>
                </a:cubicBezTo>
                <a:cubicBezTo>
                  <a:pt x="245" y="38"/>
                  <a:pt x="251" y="44"/>
                  <a:pt x="258" y="49"/>
                </a:cubicBezTo>
                <a:close/>
                <a:moveTo>
                  <a:pt x="235" y="92"/>
                </a:moveTo>
                <a:cubicBezTo>
                  <a:pt x="234" y="89"/>
                  <a:pt x="231" y="82"/>
                  <a:pt x="230" y="82"/>
                </a:cubicBezTo>
                <a:cubicBezTo>
                  <a:pt x="230" y="83"/>
                  <a:pt x="230" y="84"/>
                  <a:pt x="230" y="84"/>
                </a:cubicBezTo>
                <a:cubicBezTo>
                  <a:pt x="230" y="85"/>
                  <a:pt x="230" y="86"/>
                  <a:pt x="230" y="86"/>
                </a:cubicBezTo>
                <a:cubicBezTo>
                  <a:pt x="231" y="88"/>
                  <a:pt x="232" y="90"/>
                  <a:pt x="233" y="92"/>
                </a:cubicBezTo>
                <a:cubicBezTo>
                  <a:pt x="234" y="92"/>
                  <a:pt x="234" y="92"/>
                  <a:pt x="234" y="93"/>
                </a:cubicBezTo>
                <a:cubicBezTo>
                  <a:pt x="234" y="92"/>
                  <a:pt x="235" y="92"/>
                  <a:pt x="235" y="92"/>
                </a:cubicBezTo>
                <a:close/>
                <a:moveTo>
                  <a:pt x="171" y="61"/>
                </a:moveTo>
                <a:cubicBezTo>
                  <a:pt x="175" y="60"/>
                  <a:pt x="179" y="60"/>
                  <a:pt x="184" y="59"/>
                </a:cubicBezTo>
                <a:cubicBezTo>
                  <a:pt x="188" y="59"/>
                  <a:pt x="192" y="59"/>
                  <a:pt x="196" y="59"/>
                </a:cubicBezTo>
                <a:cubicBezTo>
                  <a:pt x="187" y="58"/>
                  <a:pt x="179" y="58"/>
                  <a:pt x="170" y="59"/>
                </a:cubicBezTo>
                <a:cubicBezTo>
                  <a:pt x="170" y="60"/>
                  <a:pt x="171" y="60"/>
                  <a:pt x="171" y="61"/>
                </a:cubicBezTo>
                <a:close/>
                <a:moveTo>
                  <a:pt x="257" y="109"/>
                </a:moveTo>
                <a:cubicBezTo>
                  <a:pt x="256" y="109"/>
                  <a:pt x="255" y="109"/>
                  <a:pt x="255" y="108"/>
                </a:cubicBezTo>
                <a:cubicBezTo>
                  <a:pt x="254" y="108"/>
                  <a:pt x="254" y="108"/>
                  <a:pt x="254" y="108"/>
                </a:cubicBezTo>
                <a:cubicBezTo>
                  <a:pt x="253" y="109"/>
                  <a:pt x="252" y="110"/>
                  <a:pt x="252" y="111"/>
                </a:cubicBezTo>
                <a:cubicBezTo>
                  <a:pt x="252" y="113"/>
                  <a:pt x="252" y="114"/>
                  <a:pt x="252" y="115"/>
                </a:cubicBezTo>
                <a:cubicBezTo>
                  <a:pt x="252" y="116"/>
                  <a:pt x="252" y="116"/>
                  <a:pt x="252" y="116"/>
                </a:cubicBezTo>
                <a:cubicBezTo>
                  <a:pt x="252" y="116"/>
                  <a:pt x="252" y="116"/>
                  <a:pt x="252" y="117"/>
                </a:cubicBezTo>
                <a:cubicBezTo>
                  <a:pt x="254" y="114"/>
                  <a:pt x="255" y="112"/>
                  <a:pt x="257" y="109"/>
                </a:cubicBezTo>
                <a:close/>
                <a:moveTo>
                  <a:pt x="244" y="57"/>
                </a:moveTo>
                <a:cubicBezTo>
                  <a:pt x="243" y="58"/>
                  <a:pt x="243" y="59"/>
                  <a:pt x="242" y="60"/>
                </a:cubicBezTo>
                <a:cubicBezTo>
                  <a:pt x="242" y="60"/>
                  <a:pt x="242" y="60"/>
                  <a:pt x="242" y="60"/>
                </a:cubicBezTo>
                <a:cubicBezTo>
                  <a:pt x="243" y="62"/>
                  <a:pt x="244" y="63"/>
                  <a:pt x="245" y="65"/>
                </a:cubicBezTo>
                <a:cubicBezTo>
                  <a:pt x="246" y="64"/>
                  <a:pt x="247" y="64"/>
                  <a:pt x="248" y="63"/>
                </a:cubicBezTo>
                <a:cubicBezTo>
                  <a:pt x="246" y="61"/>
                  <a:pt x="245" y="59"/>
                  <a:pt x="244" y="57"/>
                </a:cubicBezTo>
                <a:close/>
                <a:moveTo>
                  <a:pt x="167" y="64"/>
                </a:moveTo>
                <a:cubicBezTo>
                  <a:pt x="163" y="65"/>
                  <a:pt x="160" y="66"/>
                  <a:pt x="157" y="67"/>
                </a:cubicBezTo>
                <a:cubicBezTo>
                  <a:pt x="157" y="68"/>
                  <a:pt x="157" y="68"/>
                  <a:pt x="158" y="68"/>
                </a:cubicBezTo>
                <a:cubicBezTo>
                  <a:pt x="161" y="68"/>
                  <a:pt x="164" y="67"/>
                  <a:pt x="166" y="67"/>
                </a:cubicBezTo>
                <a:cubicBezTo>
                  <a:pt x="167" y="67"/>
                  <a:pt x="167" y="67"/>
                  <a:pt x="167" y="67"/>
                </a:cubicBezTo>
                <a:cubicBezTo>
                  <a:pt x="167" y="67"/>
                  <a:pt x="167" y="67"/>
                  <a:pt x="167" y="66"/>
                </a:cubicBezTo>
                <a:cubicBezTo>
                  <a:pt x="167" y="66"/>
                  <a:pt x="167" y="65"/>
                  <a:pt x="167" y="64"/>
                </a:cubicBezTo>
                <a:close/>
                <a:moveTo>
                  <a:pt x="257" y="105"/>
                </a:moveTo>
                <a:cubicBezTo>
                  <a:pt x="257" y="105"/>
                  <a:pt x="258" y="105"/>
                  <a:pt x="258" y="105"/>
                </a:cubicBezTo>
                <a:cubicBezTo>
                  <a:pt x="260" y="106"/>
                  <a:pt x="259" y="106"/>
                  <a:pt x="261" y="104"/>
                </a:cubicBezTo>
                <a:cubicBezTo>
                  <a:pt x="261" y="104"/>
                  <a:pt x="261" y="103"/>
                  <a:pt x="262" y="103"/>
                </a:cubicBezTo>
                <a:cubicBezTo>
                  <a:pt x="262" y="102"/>
                  <a:pt x="263" y="101"/>
                  <a:pt x="264" y="100"/>
                </a:cubicBezTo>
                <a:cubicBezTo>
                  <a:pt x="263" y="99"/>
                  <a:pt x="263" y="99"/>
                  <a:pt x="262" y="98"/>
                </a:cubicBezTo>
                <a:cubicBezTo>
                  <a:pt x="261" y="100"/>
                  <a:pt x="259" y="102"/>
                  <a:pt x="257" y="105"/>
                </a:cubicBezTo>
                <a:close/>
                <a:moveTo>
                  <a:pt x="249" y="113"/>
                </a:moveTo>
                <a:cubicBezTo>
                  <a:pt x="248" y="113"/>
                  <a:pt x="247" y="114"/>
                  <a:pt x="247" y="115"/>
                </a:cubicBezTo>
                <a:cubicBezTo>
                  <a:pt x="247" y="115"/>
                  <a:pt x="247" y="115"/>
                  <a:pt x="247" y="115"/>
                </a:cubicBezTo>
                <a:cubicBezTo>
                  <a:pt x="245" y="116"/>
                  <a:pt x="245" y="118"/>
                  <a:pt x="247" y="119"/>
                </a:cubicBezTo>
                <a:cubicBezTo>
                  <a:pt x="247" y="120"/>
                  <a:pt x="247" y="121"/>
                  <a:pt x="248" y="121"/>
                </a:cubicBezTo>
                <a:cubicBezTo>
                  <a:pt x="249" y="120"/>
                  <a:pt x="249" y="116"/>
                  <a:pt x="249" y="113"/>
                </a:cubicBezTo>
                <a:close/>
                <a:moveTo>
                  <a:pt x="223" y="103"/>
                </a:moveTo>
                <a:cubicBezTo>
                  <a:pt x="223" y="105"/>
                  <a:pt x="222" y="106"/>
                  <a:pt x="222" y="107"/>
                </a:cubicBezTo>
                <a:cubicBezTo>
                  <a:pt x="222" y="110"/>
                  <a:pt x="223" y="114"/>
                  <a:pt x="223" y="118"/>
                </a:cubicBezTo>
                <a:cubicBezTo>
                  <a:pt x="223" y="118"/>
                  <a:pt x="223" y="119"/>
                  <a:pt x="224" y="119"/>
                </a:cubicBezTo>
                <a:cubicBezTo>
                  <a:pt x="223" y="118"/>
                  <a:pt x="223" y="117"/>
                  <a:pt x="223" y="116"/>
                </a:cubicBezTo>
                <a:cubicBezTo>
                  <a:pt x="223" y="116"/>
                  <a:pt x="223" y="115"/>
                  <a:pt x="224" y="115"/>
                </a:cubicBezTo>
                <a:cubicBezTo>
                  <a:pt x="224" y="114"/>
                  <a:pt x="224" y="114"/>
                  <a:pt x="224" y="113"/>
                </a:cubicBezTo>
                <a:cubicBezTo>
                  <a:pt x="224" y="111"/>
                  <a:pt x="224" y="108"/>
                  <a:pt x="224" y="106"/>
                </a:cubicBezTo>
                <a:cubicBezTo>
                  <a:pt x="224" y="105"/>
                  <a:pt x="224" y="104"/>
                  <a:pt x="223" y="103"/>
                </a:cubicBezTo>
                <a:close/>
                <a:moveTo>
                  <a:pt x="138" y="75"/>
                </a:moveTo>
                <a:cubicBezTo>
                  <a:pt x="135" y="77"/>
                  <a:pt x="133" y="78"/>
                  <a:pt x="131" y="79"/>
                </a:cubicBezTo>
                <a:cubicBezTo>
                  <a:pt x="134" y="80"/>
                  <a:pt x="136" y="80"/>
                  <a:pt x="139" y="79"/>
                </a:cubicBezTo>
                <a:cubicBezTo>
                  <a:pt x="138" y="78"/>
                  <a:pt x="138" y="77"/>
                  <a:pt x="138" y="75"/>
                </a:cubicBezTo>
                <a:close/>
                <a:moveTo>
                  <a:pt x="206" y="71"/>
                </a:moveTo>
                <a:cubicBezTo>
                  <a:pt x="207" y="71"/>
                  <a:pt x="207" y="72"/>
                  <a:pt x="207" y="72"/>
                </a:cubicBezTo>
                <a:cubicBezTo>
                  <a:pt x="207" y="73"/>
                  <a:pt x="208" y="73"/>
                  <a:pt x="209" y="73"/>
                </a:cubicBezTo>
                <a:cubicBezTo>
                  <a:pt x="210" y="73"/>
                  <a:pt x="212" y="73"/>
                  <a:pt x="214" y="73"/>
                </a:cubicBezTo>
                <a:cubicBezTo>
                  <a:pt x="214" y="73"/>
                  <a:pt x="214" y="73"/>
                  <a:pt x="215" y="73"/>
                </a:cubicBezTo>
                <a:cubicBezTo>
                  <a:pt x="214" y="72"/>
                  <a:pt x="214" y="71"/>
                  <a:pt x="213" y="70"/>
                </a:cubicBezTo>
                <a:cubicBezTo>
                  <a:pt x="211" y="71"/>
                  <a:pt x="209" y="71"/>
                  <a:pt x="206" y="71"/>
                </a:cubicBezTo>
                <a:close/>
                <a:moveTo>
                  <a:pt x="237" y="77"/>
                </a:moveTo>
                <a:cubicBezTo>
                  <a:pt x="238" y="79"/>
                  <a:pt x="239" y="81"/>
                  <a:pt x="240" y="84"/>
                </a:cubicBezTo>
                <a:cubicBezTo>
                  <a:pt x="242" y="81"/>
                  <a:pt x="242" y="81"/>
                  <a:pt x="241" y="78"/>
                </a:cubicBezTo>
                <a:cubicBezTo>
                  <a:pt x="241" y="78"/>
                  <a:pt x="241" y="78"/>
                  <a:pt x="240" y="77"/>
                </a:cubicBezTo>
                <a:cubicBezTo>
                  <a:pt x="240" y="77"/>
                  <a:pt x="240" y="77"/>
                  <a:pt x="239" y="77"/>
                </a:cubicBezTo>
                <a:cubicBezTo>
                  <a:pt x="239" y="77"/>
                  <a:pt x="238" y="77"/>
                  <a:pt x="237" y="77"/>
                </a:cubicBezTo>
                <a:close/>
                <a:moveTo>
                  <a:pt x="244" y="52"/>
                </a:moveTo>
                <a:cubicBezTo>
                  <a:pt x="245" y="51"/>
                  <a:pt x="245" y="51"/>
                  <a:pt x="246" y="50"/>
                </a:cubicBezTo>
                <a:cubicBezTo>
                  <a:pt x="244" y="48"/>
                  <a:pt x="243" y="45"/>
                  <a:pt x="241" y="43"/>
                </a:cubicBezTo>
                <a:cubicBezTo>
                  <a:pt x="241" y="43"/>
                  <a:pt x="241" y="42"/>
                  <a:pt x="240" y="42"/>
                </a:cubicBezTo>
                <a:cubicBezTo>
                  <a:pt x="240" y="42"/>
                  <a:pt x="240" y="42"/>
                  <a:pt x="240" y="42"/>
                </a:cubicBezTo>
                <a:cubicBezTo>
                  <a:pt x="240" y="43"/>
                  <a:pt x="240" y="43"/>
                  <a:pt x="240" y="44"/>
                </a:cubicBezTo>
                <a:cubicBezTo>
                  <a:pt x="240" y="45"/>
                  <a:pt x="241" y="46"/>
                  <a:pt x="242" y="47"/>
                </a:cubicBezTo>
                <a:cubicBezTo>
                  <a:pt x="242" y="47"/>
                  <a:pt x="243" y="48"/>
                  <a:pt x="243" y="49"/>
                </a:cubicBezTo>
                <a:cubicBezTo>
                  <a:pt x="243" y="50"/>
                  <a:pt x="244" y="51"/>
                  <a:pt x="244" y="52"/>
                </a:cubicBezTo>
                <a:close/>
                <a:moveTo>
                  <a:pt x="222" y="74"/>
                </a:moveTo>
                <a:cubicBezTo>
                  <a:pt x="224" y="73"/>
                  <a:pt x="225" y="72"/>
                  <a:pt x="226" y="72"/>
                </a:cubicBezTo>
                <a:cubicBezTo>
                  <a:pt x="226" y="71"/>
                  <a:pt x="225" y="70"/>
                  <a:pt x="225" y="69"/>
                </a:cubicBezTo>
                <a:cubicBezTo>
                  <a:pt x="223" y="69"/>
                  <a:pt x="222" y="70"/>
                  <a:pt x="220" y="70"/>
                </a:cubicBezTo>
                <a:cubicBezTo>
                  <a:pt x="221" y="71"/>
                  <a:pt x="222" y="73"/>
                  <a:pt x="222" y="74"/>
                </a:cubicBezTo>
                <a:close/>
                <a:moveTo>
                  <a:pt x="222" y="85"/>
                </a:moveTo>
                <a:cubicBezTo>
                  <a:pt x="223" y="84"/>
                  <a:pt x="224" y="83"/>
                  <a:pt x="225" y="82"/>
                </a:cubicBezTo>
                <a:cubicBezTo>
                  <a:pt x="224" y="81"/>
                  <a:pt x="223" y="80"/>
                  <a:pt x="223" y="79"/>
                </a:cubicBezTo>
                <a:cubicBezTo>
                  <a:pt x="222" y="79"/>
                  <a:pt x="221" y="79"/>
                  <a:pt x="220" y="79"/>
                </a:cubicBezTo>
                <a:cubicBezTo>
                  <a:pt x="221" y="81"/>
                  <a:pt x="221" y="83"/>
                  <a:pt x="222" y="85"/>
                </a:cubicBezTo>
                <a:close/>
                <a:moveTo>
                  <a:pt x="229" y="64"/>
                </a:moveTo>
                <a:cubicBezTo>
                  <a:pt x="230" y="62"/>
                  <a:pt x="230" y="61"/>
                  <a:pt x="231" y="59"/>
                </a:cubicBezTo>
                <a:cubicBezTo>
                  <a:pt x="231" y="58"/>
                  <a:pt x="231" y="58"/>
                  <a:pt x="230" y="58"/>
                </a:cubicBezTo>
                <a:cubicBezTo>
                  <a:pt x="229" y="58"/>
                  <a:pt x="227" y="58"/>
                  <a:pt x="226" y="59"/>
                </a:cubicBezTo>
                <a:cubicBezTo>
                  <a:pt x="227" y="61"/>
                  <a:pt x="228" y="62"/>
                  <a:pt x="229" y="64"/>
                </a:cubicBezTo>
                <a:close/>
                <a:moveTo>
                  <a:pt x="190" y="76"/>
                </a:moveTo>
                <a:cubicBezTo>
                  <a:pt x="190" y="77"/>
                  <a:pt x="190" y="79"/>
                  <a:pt x="190" y="80"/>
                </a:cubicBezTo>
                <a:cubicBezTo>
                  <a:pt x="192" y="79"/>
                  <a:pt x="194" y="79"/>
                  <a:pt x="196" y="79"/>
                </a:cubicBezTo>
                <a:cubicBezTo>
                  <a:pt x="195" y="78"/>
                  <a:pt x="194" y="77"/>
                  <a:pt x="194" y="76"/>
                </a:cubicBezTo>
                <a:cubicBezTo>
                  <a:pt x="192" y="76"/>
                  <a:pt x="191" y="76"/>
                  <a:pt x="190" y="76"/>
                </a:cubicBezTo>
                <a:close/>
                <a:moveTo>
                  <a:pt x="271" y="90"/>
                </a:moveTo>
                <a:cubicBezTo>
                  <a:pt x="271" y="90"/>
                  <a:pt x="271" y="90"/>
                  <a:pt x="271" y="90"/>
                </a:cubicBezTo>
                <a:cubicBezTo>
                  <a:pt x="270" y="90"/>
                  <a:pt x="269" y="91"/>
                  <a:pt x="268" y="91"/>
                </a:cubicBezTo>
                <a:cubicBezTo>
                  <a:pt x="267" y="91"/>
                  <a:pt x="266" y="92"/>
                  <a:pt x="266" y="93"/>
                </a:cubicBezTo>
                <a:cubicBezTo>
                  <a:pt x="266" y="93"/>
                  <a:pt x="265" y="94"/>
                  <a:pt x="265" y="94"/>
                </a:cubicBezTo>
                <a:cubicBezTo>
                  <a:pt x="265" y="94"/>
                  <a:pt x="265" y="95"/>
                  <a:pt x="265" y="95"/>
                </a:cubicBezTo>
                <a:cubicBezTo>
                  <a:pt x="265" y="96"/>
                  <a:pt x="265" y="96"/>
                  <a:pt x="266" y="97"/>
                </a:cubicBezTo>
                <a:cubicBezTo>
                  <a:pt x="268" y="95"/>
                  <a:pt x="269" y="92"/>
                  <a:pt x="271" y="90"/>
                </a:cubicBezTo>
                <a:close/>
                <a:moveTo>
                  <a:pt x="244" y="95"/>
                </a:moveTo>
                <a:cubicBezTo>
                  <a:pt x="244" y="95"/>
                  <a:pt x="243" y="95"/>
                  <a:pt x="242" y="95"/>
                </a:cubicBezTo>
                <a:cubicBezTo>
                  <a:pt x="241" y="96"/>
                  <a:pt x="241" y="96"/>
                  <a:pt x="240" y="97"/>
                </a:cubicBezTo>
                <a:cubicBezTo>
                  <a:pt x="240" y="98"/>
                  <a:pt x="241" y="98"/>
                  <a:pt x="241" y="99"/>
                </a:cubicBezTo>
                <a:cubicBezTo>
                  <a:pt x="243" y="99"/>
                  <a:pt x="244" y="98"/>
                  <a:pt x="246" y="97"/>
                </a:cubicBezTo>
                <a:cubicBezTo>
                  <a:pt x="246" y="97"/>
                  <a:pt x="246" y="97"/>
                  <a:pt x="246" y="96"/>
                </a:cubicBezTo>
                <a:cubicBezTo>
                  <a:pt x="245" y="96"/>
                  <a:pt x="245" y="95"/>
                  <a:pt x="244" y="95"/>
                </a:cubicBezTo>
                <a:close/>
                <a:moveTo>
                  <a:pt x="242" y="74"/>
                </a:moveTo>
                <a:cubicBezTo>
                  <a:pt x="244" y="74"/>
                  <a:pt x="245" y="74"/>
                  <a:pt x="246" y="72"/>
                </a:cubicBezTo>
                <a:cubicBezTo>
                  <a:pt x="246" y="72"/>
                  <a:pt x="246" y="71"/>
                  <a:pt x="246" y="71"/>
                </a:cubicBezTo>
                <a:cubicBezTo>
                  <a:pt x="246" y="71"/>
                  <a:pt x="245" y="70"/>
                  <a:pt x="245" y="70"/>
                </a:cubicBezTo>
                <a:cubicBezTo>
                  <a:pt x="244" y="70"/>
                  <a:pt x="242" y="70"/>
                  <a:pt x="241" y="71"/>
                </a:cubicBezTo>
                <a:cubicBezTo>
                  <a:pt x="241" y="71"/>
                  <a:pt x="241" y="71"/>
                  <a:pt x="240" y="71"/>
                </a:cubicBezTo>
                <a:cubicBezTo>
                  <a:pt x="241" y="72"/>
                  <a:pt x="241" y="73"/>
                  <a:pt x="242" y="74"/>
                </a:cubicBezTo>
                <a:close/>
                <a:moveTo>
                  <a:pt x="194" y="71"/>
                </a:moveTo>
                <a:cubicBezTo>
                  <a:pt x="194" y="72"/>
                  <a:pt x="195" y="72"/>
                  <a:pt x="195" y="73"/>
                </a:cubicBezTo>
                <a:cubicBezTo>
                  <a:pt x="197" y="73"/>
                  <a:pt x="199" y="73"/>
                  <a:pt x="201" y="73"/>
                </a:cubicBezTo>
                <a:cubicBezTo>
                  <a:pt x="201" y="72"/>
                  <a:pt x="201" y="71"/>
                  <a:pt x="201" y="71"/>
                </a:cubicBezTo>
                <a:cubicBezTo>
                  <a:pt x="198" y="71"/>
                  <a:pt x="196" y="71"/>
                  <a:pt x="194" y="71"/>
                </a:cubicBezTo>
                <a:close/>
                <a:moveTo>
                  <a:pt x="228" y="154"/>
                </a:moveTo>
                <a:cubicBezTo>
                  <a:pt x="228" y="154"/>
                  <a:pt x="227" y="154"/>
                  <a:pt x="227" y="154"/>
                </a:cubicBezTo>
                <a:cubicBezTo>
                  <a:pt x="226" y="156"/>
                  <a:pt x="225" y="157"/>
                  <a:pt x="223" y="159"/>
                </a:cubicBezTo>
                <a:cubicBezTo>
                  <a:pt x="222" y="160"/>
                  <a:pt x="222" y="161"/>
                  <a:pt x="221" y="162"/>
                </a:cubicBezTo>
                <a:cubicBezTo>
                  <a:pt x="220" y="163"/>
                  <a:pt x="219" y="163"/>
                  <a:pt x="220" y="164"/>
                </a:cubicBezTo>
                <a:cubicBezTo>
                  <a:pt x="223" y="161"/>
                  <a:pt x="226" y="158"/>
                  <a:pt x="228" y="154"/>
                </a:cubicBezTo>
                <a:close/>
                <a:moveTo>
                  <a:pt x="172" y="75"/>
                </a:moveTo>
                <a:cubicBezTo>
                  <a:pt x="173" y="75"/>
                  <a:pt x="174" y="75"/>
                  <a:pt x="175" y="75"/>
                </a:cubicBezTo>
                <a:cubicBezTo>
                  <a:pt x="175" y="73"/>
                  <a:pt x="174" y="72"/>
                  <a:pt x="173" y="71"/>
                </a:cubicBezTo>
                <a:cubicBezTo>
                  <a:pt x="173" y="70"/>
                  <a:pt x="173" y="70"/>
                  <a:pt x="172" y="70"/>
                </a:cubicBezTo>
                <a:cubicBezTo>
                  <a:pt x="171" y="70"/>
                  <a:pt x="171" y="70"/>
                  <a:pt x="171" y="70"/>
                </a:cubicBezTo>
                <a:cubicBezTo>
                  <a:pt x="171" y="72"/>
                  <a:pt x="171" y="73"/>
                  <a:pt x="172" y="75"/>
                </a:cubicBezTo>
                <a:close/>
                <a:moveTo>
                  <a:pt x="249" y="76"/>
                </a:moveTo>
                <a:cubicBezTo>
                  <a:pt x="248" y="76"/>
                  <a:pt x="248" y="76"/>
                  <a:pt x="247" y="77"/>
                </a:cubicBezTo>
                <a:cubicBezTo>
                  <a:pt x="247" y="78"/>
                  <a:pt x="246" y="79"/>
                  <a:pt x="245" y="80"/>
                </a:cubicBezTo>
                <a:cubicBezTo>
                  <a:pt x="245" y="80"/>
                  <a:pt x="245" y="81"/>
                  <a:pt x="245" y="81"/>
                </a:cubicBezTo>
                <a:cubicBezTo>
                  <a:pt x="245" y="82"/>
                  <a:pt x="246" y="83"/>
                  <a:pt x="246" y="84"/>
                </a:cubicBezTo>
                <a:cubicBezTo>
                  <a:pt x="247" y="84"/>
                  <a:pt x="247" y="84"/>
                  <a:pt x="247" y="83"/>
                </a:cubicBezTo>
                <a:cubicBezTo>
                  <a:pt x="248" y="81"/>
                  <a:pt x="248" y="78"/>
                  <a:pt x="249" y="76"/>
                </a:cubicBezTo>
                <a:close/>
                <a:moveTo>
                  <a:pt x="25" y="261"/>
                </a:moveTo>
                <a:cubicBezTo>
                  <a:pt x="25" y="262"/>
                  <a:pt x="25" y="262"/>
                  <a:pt x="25" y="262"/>
                </a:cubicBezTo>
                <a:cubicBezTo>
                  <a:pt x="25" y="263"/>
                  <a:pt x="26" y="264"/>
                  <a:pt x="28" y="264"/>
                </a:cubicBezTo>
                <a:cubicBezTo>
                  <a:pt x="30" y="264"/>
                  <a:pt x="32" y="265"/>
                  <a:pt x="34" y="265"/>
                </a:cubicBezTo>
                <a:cubicBezTo>
                  <a:pt x="35" y="265"/>
                  <a:pt x="36" y="265"/>
                  <a:pt x="37" y="265"/>
                </a:cubicBezTo>
                <a:cubicBezTo>
                  <a:pt x="37" y="265"/>
                  <a:pt x="37" y="265"/>
                  <a:pt x="37" y="265"/>
                </a:cubicBezTo>
                <a:cubicBezTo>
                  <a:pt x="33" y="264"/>
                  <a:pt x="29" y="263"/>
                  <a:pt x="25" y="261"/>
                </a:cubicBezTo>
                <a:close/>
                <a:moveTo>
                  <a:pt x="186" y="150"/>
                </a:moveTo>
                <a:cubicBezTo>
                  <a:pt x="186" y="150"/>
                  <a:pt x="187" y="149"/>
                  <a:pt x="187" y="149"/>
                </a:cubicBezTo>
                <a:cubicBezTo>
                  <a:pt x="186" y="148"/>
                  <a:pt x="186" y="147"/>
                  <a:pt x="186" y="146"/>
                </a:cubicBezTo>
                <a:cubicBezTo>
                  <a:pt x="185" y="145"/>
                  <a:pt x="184" y="144"/>
                  <a:pt x="183" y="144"/>
                </a:cubicBezTo>
                <a:cubicBezTo>
                  <a:pt x="182" y="144"/>
                  <a:pt x="181" y="144"/>
                  <a:pt x="179" y="144"/>
                </a:cubicBezTo>
                <a:cubicBezTo>
                  <a:pt x="179" y="144"/>
                  <a:pt x="179" y="144"/>
                  <a:pt x="178" y="144"/>
                </a:cubicBezTo>
                <a:cubicBezTo>
                  <a:pt x="182" y="145"/>
                  <a:pt x="184" y="147"/>
                  <a:pt x="186" y="150"/>
                </a:cubicBezTo>
                <a:close/>
                <a:moveTo>
                  <a:pt x="218" y="46"/>
                </a:moveTo>
                <a:cubicBezTo>
                  <a:pt x="219" y="46"/>
                  <a:pt x="219" y="46"/>
                  <a:pt x="219" y="46"/>
                </a:cubicBezTo>
                <a:cubicBezTo>
                  <a:pt x="219" y="46"/>
                  <a:pt x="219" y="45"/>
                  <a:pt x="219" y="45"/>
                </a:cubicBezTo>
                <a:cubicBezTo>
                  <a:pt x="219" y="42"/>
                  <a:pt x="219" y="39"/>
                  <a:pt x="220" y="36"/>
                </a:cubicBezTo>
                <a:cubicBezTo>
                  <a:pt x="220" y="35"/>
                  <a:pt x="219" y="34"/>
                  <a:pt x="219" y="32"/>
                </a:cubicBezTo>
                <a:cubicBezTo>
                  <a:pt x="218" y="32"/>
                  <a:pt x="218" y="33"/>
                  <a:pt x="218" y="33"/>
                </a:cubicBezTo>
                <a:cubicBezTo>
                  <a:pt x="218" y="37"/>
                  <a:pt x="218" y="41"/>
                  <a:pt x="218" y="45"/>
                </a:cubicBezTo>
                <a:cubicBezTo>
                  <a:pt x="218" y="45"/>
                  <a:pt x="218" y="46"/>
                  <a:pt x="218" y="46"/>
                </a:cubicBezTo>
                <a:close/>
                <a:moveTo>
                  <a:pt x="234" y="119"/>
                </a:moveTo>
                <a:cubicBezTo>
                  <a:pt x="234" y="119"/>
                  <a:pt x="234" y="119"/>
                  <a:pt x="234" y="119"/>
                </a:cubicBezTo>
                <a:cubicBezTo>
                  <a:pt x="235" y="117"/>
                  <a:pt x="236" y="116"/>
                  <a:pt x="237" y="115"/>
                </a:cubicBezTo>
                <a:cubicBezTo>
                  <a:pt x="237" y="115"/>
                  <a:pt x="237" y="114"/>
                  <a:pt x="237" y="114"/>
                </a:cubicBezTo>
                <a:cubicBezTo>
                  <a:pt x="237" y="112"/>
                  <a:pt x="237" y="111"/>
                  <a:pt x="236" y="109"/>
                </a:cubicBezTo>
                <a:cubicBezTo>
                  <a:pt x="236" y="109"/>
                  <a:pt x="236" y="109"/>
                  <a:pt x="236" y="108"/>
                </a:cubicBezTo>
                <a:cubicBezTo>
                  <a:pt x="235" y="112"/>
                  <a:pt x="234" y="115"/>
                  <a:pt x="234" y="119"/>
                </a:cubicBezTo>
                <a:close/>
                <a:moveTo>
                  <a:pt x="81" y="158"/>
                </a:moveTo>
                <a:cubicBezTo>
                  <a:pt x="80" y="157"/>
                  <a:pt x="80" y="156"/>
                  <a:pt x="79" y="155"/>
                </a:cubicBezTo>
                <a:cubicBezTo>
                  <a:pt x="79" y="155"/>
                  <a:pt x="79" y="155"/>
                  <a:pt x="79" y="155"/>
                </a:cubicBezTo>
                <a:cubicBezTo>
                  <a:pt x="78" y="158"/>
                  <a:pt x="77" y="161"/>
                  <a:pt x="77" y="164"/>
                </a:cubicBezTo>
                <a:cubicBezTo>
                  <a:pt x="79" y="162"/>
                  <a:pt x="80" y="160"/>
                  <a:pt x="81" y="158"/>
                </a:cubicBezTo>
                <a:close/>
                <a:moveTo>
                  <a:pt x="236" y="63"/>
                </a:moveTo>
                <a:cubicBezTo>
                  <a:pt x="236" y="63"/>
                  <a:pt x="237" y="63"/>
                  <a:pt x="237" y="63"/>
                </a:cubicBezTo>
                <a:cubicBezTo>
                  <a:pt x="237" y="62"/>
                  <a:pt x="238" y="60"/>
                  <a:pt x="238" y="59"/>
                </a:cubicBezTo>
                <a:cubicBezTo>
                  <a:pt x="238" y="58"/>
                  <a:pt x="238" y="57"/>
                  <a:pt x="237" y="57"/>
                </a:cubicBezTo>
                <a:cubicBezTo>
                  <a:pt x="236" y="57"/>
                  <a:pt x="235" y="57"/>
                  <a:pt x="235" y="58"/>
                </a:cubicBezTo>
                <a:cubicBezTo>
                  <a:pt x="235" y="58"/>
                  <a:pt x="234" y="58"/>
                  <a:pt x="234" y="59"/>
                </a:cubicBezTo>
                <a:cubicBezTo>
                  <a:pt x="235" y="60"/>
                  <a:pt x="236" y="62"/>
                  <a:pt x="236" y="63"/>
                </a:cubicBezTo>
                <a:close/>
                <a:moveTo>
                  <a:pt x="259" y="73"/>
                </a:moveTo>
                <a:cubicBezTo>
                  <a:pt x="258" y="71"/>
                  <a:pt x="256" y="68"/>
                  <a:pt x="255" y="67"/>
                </a:cubicBezTo>
                <a:cubicBezTo>
                  <a:pt x="255" y="69"/>
                  <a:pt x="255" y="70"/>
                  <a:pt x="254" y="71"/>
                </a:cubicBezTo>
                <a:cubicBezTo>
                  <a:pt x="254" y="72"/>
                  <a:pt x="255" y="73"/>
                  <a:pt x="256" y="73"/>
                </a:cubicBezTo>
                <a:cubicBezTo>
                  <a:pt x="257" y="73"/>
                  <a:pt x="258" y="73"/>
                  <a:pt x="259" y="73"/>
                </a:cubicBezTo>
                <a:close/>
                <a:moveTo>
                  <a:pt x="202" y="76"/>
                </a:moveTo>
                <a:cubicBezTo>
                  <a:pt x="200" y="76"/>
                  <a:pt x="199" y="76"/>
                  <a:pt x="197" y="76"/>
                </a:cubicBezTo>
                <a:cubicBezTo>
                  <a:pt x="197" y="77"/>
                  <a:pt x="198" y="78"/>
                  <a:pt x="198" y="79"/>
                </a:cubicBezTo>
                <a:cubicBezTo>
                  <a:pt x="200" y="78"/>
                  <a:pt x="201" y="78"/>
                  <a:pt x="203" y="78"/>
                </a:cubicBezTo>
                <a:cubicBezTo>
                  <a:pt x="203" y="77"/>
                  <a:pt x="203" y="76"/>
                  <a:pt x="202" y="76"/>
                </a:cubicBezTo>
                <a:close/>
                <a:moveTo>
                  <a:pt x="264" y="65"/>
                </a:moveTo>
                <a:cubicBezTo>
                  <a:pt x="264" y="66"/>
                  <a:pt x="264" y="66"/>
                  <a:pt x="264" y="66"/>
                </a:cubicBezTo>
                <a:cubicBezTo>
                  <a:pt x="262" y="67"/>
                  <a:pt x="261" y="67"/>
                  <a:pt x="259" y="66"/>
                </a:cubicBezTo>
                <a:cubicBezTo>
                  <a:pt x="259" y="66"/>
                  <a:pt x="259" y="65"/>
                  <a:pt x="258" y="65"/>
                </a:cubicBezTo>
                <a:cubicBezTo>
                  <a:pt x="258" y="65"/>
                  <a:pt x="258" y="65"/>
                  <a:pt x="258" y="65"/>
                </a:cubicBezTo>
                <a:cubicBezTo>
                  <a:pt x="259" y="67"/>
                  <a:pt x="260" y="69"/>
                  <a:pt x="261" y="71"/>
                </a:cubicBezTo>
                <a:cubicBezTo>
                  <a:pt x="263" y="70"/>
                  <a:pt x="264" y="69"/>
                  <a:pt x="265" y="68"/>
                </a:cubicBezTo>
                <a:cubicBezTo>
                  <a:pt x="265" y="67"/>
                  <a:pt x="264" y="66"/>
                  <a:pt x="264" y="65"/>
                </a:cubicBezTo>
                <a:close/>
                <a:moveTo>
                  <a:pt x="10" y="225"/>
                </a:moveTo>
                <a:cubicBezTo>
                  <a:pt x="10" y="225"/>
                  <a:pt x="10" y="225"/>
                  <a:pt x="10" y="225"/>
                </a:cubicBezTo>
                <a:cubicBezTo>
                  <a:pt x="10" y="227"/>
                  <a:pt x="10" y="228"/>
                  <a:pt x="10" y="230"/>
                </a:cubicBezTo>
                <a:cubicBezTo>
                  <a:pt x="11" y="234"/>
                  <a:pt x="11" y="238"/>
                  <a:pt x="12" y="242"/>
                </a:cubicBezTo>
                <a:cubicBezTo>
                  <a:pt x="12" y="244"/>
                  <a:pt x="13" y="246"/>
                  <a:pt x="13" y="248"/>
                </a:cubicBezTo>
                <a:cubicBezTo>
                  <a:pt x="13" y="248"/>
                  <a:pt x="13" y="248"/>
                  <a:pt x="14" y="248"/>
                </a:cubicBezTo>
                <a:cubicBezTo>
                  <a:pt x="12" y="241"/>
                  <a:pt x="11" y="233"/>
                  <a:pt x="10" y="225"/>
                </a:cubicBezTo>
                <a:close/>
                <a:moveTo>
                  <a:pt x="10" y="149"/>
                </a:moveTo>
                <a:cubicBezTo>
                  <a:pt x="11" y="149"/>
                  <a:pt x="12" y="148"/>
                  <a:pt x="13" y="148"/>
                </a:cubicBezTo>
                <a:cubicBezTo>
                  <a:pt x="15" y="147"/>
                  <a:pt x="16" y="147"/>
                  <a:pt x="18" y="147"/>
                </a:cubicBezTo>
                <a:cubicBezTo>
                  <a:pt x="22" y="146"/>
                  <a:pt x="26" y="146"/>
                  <a:pt x="30" y="146"/>
                </a:cubicBezTo>
                <a:cubicBezTo>
                  <a:pt x="33" y="146"/>
                  <a:pt x="37" y="146"/>
                  <a:pt x="40" y="146"/>
                </a:cubicBezTo>
                <a:cubicBezTo>
                  <a:pt x="34" y="146"/>
                  <a:pt x="29" y="145"/>
                  <a:pt x="23" y="146"/>
                </a:cubicBezTo>
                <a:cubicBezTo>
                  <a:pt x="20" y="146"/>
                  <a:pt x="17" y="146"/>
                  <a:pt x="14" y="147"/>
                </a:cubicBezTo>
                <a:cubicBezTo>
                  <a:pt x="12" y="147"/>
                  <a:pt x="11" y="148"/>
                  <a:pt x="10" y="149"/>
                </a:cubicBezTo>
                <a:close/>
                <a:moveTo>
                  <a:pt x="231" y="47"/>
                </a:moveTo>
                <a:cubicBezTo>
                  <a:pt x="230" y="44"/>
                  <a:pt x="228" y="42"/>
                  <a:pt x="227" y="40"/>
                </a:cubicBezTo>
                <a:cubicBezTo>
                  <a:pt x="226" y="41"/>
                  <a:pt x="226" y="42"/>
                  <a:pt x="227" y="44"/>
                </a:cubicBezTo>
                <a:cubicBezTo>
                  <a:pt x="228" y="45"/>
                  <a:pt x="228" y="46"/>
                  <a:pt x="229" y="48"/>
                </a:cubicBezTo>
                <a:cubicBezTo>
                  <a:pt x="229" y="48"/>
                  <a:pt x="229" y="48"/>
                  <a:pt x="229" y="49"/>
                </a:cubicBezTo>
                <a:cubicBezTo>
                  <a:pt x="230" y="48"/>
                  <a:pt x="230" y="47"/>
                  <a:pt x="231" y="47"/>
                </a:cubicBezTo>
                <a:close/>
                <a:moveTo>
                  <a:pt x="218" y="95"/>
                </a:moveTo>
                <a:cubicBezTo>
                  <a:pt x="218" y="95"/>
                  <a:pt x="218" y="95"/>
                  <a:pt x="218" y="95"/>
                </a:cubicBezTo>
                <a:cubicBezTo>
                  <a:pt x="215" y="93"/>
                  <a:pt x="213" y="93"/>
                  <a:pt x="210" y="92"/>
                </a:cubicBezTo>
                <a:cubicBezTo>
                  <a:pt x="210" y="93"/>
                  <a:pt x="210" y="94"/>
                  <a:pt x="211" y="95"/>
                </a:cubicBezTo>
                <a:cubicBezTo>
                  <a:pt x="213" y="95"/>
                  <a:pt x="215" y="95"/>
                  <a:pt x="218" y="95"/>
                </a:cubicBezTo>
                <a:close/>
                <a:moveTo>
                  <a:pt x="222" y="51"/>
                </a:moveTo>
                <a:cubicBezTo>
                  <a:pt x="222" y="51"/>
                  <a:pt x="222" y="51"/>
                  <a:pt x="222" y="51"/>
                </a:cubicBezTo>
                <a:cubicBezTo>
                  <a:pt x="222" y="51"/>
                  <a:pt x="222" y="51"/>
                  <a:pt x="222" y="51"/>
                </a:cubicBezTo>
                <a:cubicBezTo>
                  <a:pt x="223" y="49"/>
                  <a:pt x="223" y="46"/>
                  <a:pt x="223" y="44"/>
                </a:cubicBezTo>
                <a:cubicBezTo>
                  <a:pt x="224" y="43"/>
                  <a:pt x="223" y="41"/>
                  <a:pt x="222" y="40"/>
                </a:cubicBezTo>
                <a:cubicBezTo>
                  <a:pt x="222" y="40"/>
                  <a:pt x="222" y="40"/>
                  <a:pt x="222" y="40"/>
                </a:cubicBezTo>
                <a:cubicBezTo>
                  <a:pt x="222" y="44"/>
                  <a:pt x="222" y="47"/>
                  <a:pt x="221" y="50"/>
                </a:cubicBezTo>
                <a:cubicBezTo>
                  <a:pt x="221" y="51"/>
                  <a:pt x="222" y="51"/>
                  <a:pt x="222" y="51"/>
                </a:cubicBezTo>
                <a:close/>
                <a:moveTo>
                  <a:pt x="231" y="99"/>
                </a:moveTo>
                <a:cubicBezTo>
                  <a:pt x="231" y="102"/>
                  <a:pt x="230" y="105"/>
                  <a:pt x="230" y="108"/>
                </a:cubicBezTo>
                <a:cubicBezTo>
                  <a:pt x="230" y="108"/>
                  <a:pt x="230" y="108"/>
                  <a:pt x="230" y="108"/>
                </a:cubicBezTo>
                <a:cubicBezTo>
                  <a:pt x="231" y="106"/>
                  <a:pt x="232" y="103"/>
                  <a:pt x="233" y="101"/>
                </a:cubicBezTo>
                <a:cubicBezTo>
                  <a:pt x="232" y="100"/>
                  <a:pt x="232" y="99"/>
                  <a:pt x="231" y="99"/>
                </a:cubicBezTo>
                <a:close/>
                <a:moveTo>
                  <a:pt x="171" y="93"/>
                </a:moveTo>
                <a:cubicBezTo>
                  <a:pt x="171" y="93"/>
                  <a:pt x="171" y="93"/>
                  <a:pt x="171" y="94"/>
                </a:cubicBezTo>
                <a:cubicBezTo>
                  <a:pt x="172" y="96"/>
                  <a:pt x="173" y="98"/>
                  <a:pt x="175" y="100"/>
                </a:cubicBezTo>
                <a:cubicBezTo>
                  <a:pt x="175" y="98"/>
                  <a:pt x="175" y="96"/>
                  <a:pt x="174" y="94"/>
                </a:cubicBezTo>
                <a:cubicBezTo>
                  <a:pt x="173" y="94"/>
                  <a:pt x="172" y="93"/>
                  <a:pt x="171" y="93"/>
                </a:cubicBezTo>
                <a:close/>
                <a:moveTo>
                  <a:pt x="226" y="47"/>
                </a:moveTo>
                <a:cubicBezTo>
                  <a:pt x="226" y="47"/>
                  <a:pt x="225" y="47"/>
                  <a:pt x="225" y="47"/>
                </a:cubicBezTo>
                <a:cubicBezTo>
                  <a:pt x="225" y="49"/>
                  <a:pt x="224" y="52"/>
                  <a:pt x="224" y="55"/>
                </a:cubicBezTo>
                <a:cubicBezTo>
                  <a:pt x="224" y="55"/>
                  <a:pt x="224" y="55"/>
                  <a:pt x="224" y="55"/>
                </a:cubicBezTo>
                <a:cubicBezTo>
                  <a:pt x="225" y="53"/>
                  <a:pt x="226" y="52"/>
                  <a:pt x="228" y="51"/>
                </a:cubicBezTo>
                <a:cubicBezTo>
                  <a:pt x="227" y="49"/>
                  <a:pt x="226" y="48"/>
                  <a:pt x="226" y="47"/>
                </a:cubicBezTo>
                <a:close/>
                <a:moveTo>
                  <a:pt x="129" y="100"/>
                </a:moveTo>
                <a:cubicBezTo>
                  <a:pt x="128" y="100"/>
                  <a:pt x="128" y="100"/>
                  <a:pt x="128" y="99"/>
                </a:cubicBezTo>
                <a:cubicBezTo>
                  <a:pt x="126" y="101"/>
                  <a:pt x="125" y="102"/>
                  <a:pt x="123" y="103"/>
                </a:cubicBezTo>
                <a:cubicBezTo>
                  <a:pt x="124" y="104"/>
                  <a:pt x="124" y="105"/>
                  <a:pt x="125" y="106"/>
                </a:cubicBezTo>
                <a:cubicBezTo>
                  <a:pt x="126" y="104"/>
                  <a:pt x="128" y="102"/>
                  <a:pt x="129" y="100"/>
                </a:cubicBezTo>
                <a:close/>
                <a:moveTo>
                  <a:pt x="107" y="116"/>
                </a:moveTo>
                <a:cubicBezTo>
                  <a:pt x="105" y="113"/>
                  <a:pt x="104" y="110"/>
                  <a:pt x="102" y="107"/>
                </a:cubicBezTo>
                <a:cubicBezTo>
                  <a:pt x="102" y="107"/>
                  <a:pt x="102" y="107"/>
                  <a:pt x="102" y="107"/>
                </a:cubicBezTo>
                <a:cubicBezTo>
                  <a:pt x="102" y="107"/>
                  <a:pt x="102" y="107"/>
                  <a:pt x="101" y="107"/>
                </a:cubicBezTo>
                <a:cubicBezTo>
                  <a:pt x="103" y="111"/>
                  <a:pt x="104" y="114"/>
                  <a:pt x="106" y="117"/>
                </a:cubicBezTo>
                <a:cubicBezTo>
                  <a:pt x="106" y="117"/>
                  <a:pt x="107" y="116"/>
                  <a:pt x="107" y="116"/>
                </a:cubicBezTo>
                <a:close/>
                <a:moveTo>
                  <a:pt x="189" y="83"/>
                </a:moveTo>
                <a:cubicBezTo>
                  <a:pt x="187" y="83"/>
                  <a:pt x="185" y="83"/>
                  <a:pt x="183" y="84"/>
                </a:cubicBezTo>
                <a:cubicBezTo>
                  <a:pt x="183" y="85"/>
                  <a:pt x="184" y="85"/>
                  <a:pt x="185" y="85"/>
                </a:cubicBezTo>
                <a:cubicBezTo>
                  <a:pt x="185" y="85"/>
                  <a:pt x="186" y="85"/>
                  <a:pt x="187" y="85"/>
                </a:cubicBezTo>
                <a:cubicBezTo>
                  <a:pt x="188" y="85"/>
                  <a:pt x="188" y="86"/>
                  <a:pt x="189" y="86"/>
                </a:cubicBezTo>
                <a:cubicBezTo>
                  <a:pt x="189" y="85"/>
                  <a:pt x="189" y="84"/>
                  <a:pt x="189" y="83"/>
                </a:cubicBezTo>
                <a:close/>
                <a:moveTo>
                  <a:pt x="236" y="134"/>
                </a:moveTo>
                <a:cubicBezTo>
                  <a:pt x="234" y="137"/>
                  <a:pt x="231" y="142"/>
                  <a:pt x="231" y="143"/>
                </a:cubicBezTo>
                <a:cubicBezTo>
                  <a:pt x="233" y="140"/>
                  <a:pt x="235" y="137"/>
                  <a:pt x="237" y="135"/>
                </a:cubicBezTo>
                <a:cubicBezTo>
                  <a:pt x="237" y="134"/>
                  <a:pt x="236" y="134"/>
                  <a:pt x="236" y="134"/>
                </a:cubicBezTo>
                <a:close/>
                <a:moveTo>
                  <a:pt x="230" y="41"/>
                </a:moveTo>
                <a:cubicBezTo>
                  <a:pt x="231" y="42"/>
                  <a:pt x="232" y="43"/>
                  <a:pt x="233" y="44"/>
                </a:cubicBezTo>
                <a:cubicBezTo>
                  <a:pt x="234" y="43"/>
                  <a:pt x="234" y="42"/>
                  <a:pt x="235" y="41"/>
                </a:cubicBezTo>
                <a:cubicBezTo>
                  <a:pt x="235" y="40"/>
                  <a:pt x="235" y="39"/>
                  <a:pt x="234" y="39"/>
                </a:cubicBezTo>
                <a:cubicBezTo>
                  <a:pt x="233" y="41"/>
                  <a:pt x="233" y="41"/>
                  <a:pt x="230" y="41"/>
                </a:cubicBezTo>
                <a:close/>
                <a:moveTo>
                  <a:pt x="226" y="27"/>
                </a:moveTo>
                <a:cubicBezTo>
                  <a:pt x="225" y="26"/>
                  <a:pt x="224" y="26"/>
                  <a:pt x="224" y="26"/>
                </a:cubicBezTo>
                <a:cubicBezTo>
                  <a:pt x="224" y="27"/>
                  <a:pt x="223" y="28"/>
                  <a:pt x="223" y="30"/>
                </a:cubicBezTo>
                <a:cubicBezTo>
                  <a:pt x="223" y="30"/>
                  <a:pt x="223" y="30"/>
                  <a:pt x="223" y="30"/>
                </a:cubicBezTo>
                <a:cubicBezTo>
                  <a:pt x="224" y="31"/>
                  <a:pt x="224" y="32"/>
                  <a:pt x="225" y="33"/>
                </a:cubicBezTo>
                <a:cubicBezTo>
                  <a:pt x="225" y="33"/>
                  <a:pt x="225" y="33"/>
                  <a:pt x="225" y="33"/>
                </a:cubicBezTo>
                <a:cubicBezTo>
                  <a:pt x="225" y="31"/>
                  <a:pt x="225" y="29"/>
                  <a:pt x="226" y="27"/>
                </a:cubicBezTo>
                <a:close/>
                <a:moveTo>
                  <a:pt x="141" y="172"/>
                </a:moveTo>
                <a:cubicBezTo>
                  <a:pt x="141" y="172"/>
                  <a:pt x="141" y="172"/>
                  <a:pt x="141" y="172"/>
                </a:cubicBezTo>
                <a:cubicBezTo>
                  <a:pt x="141" y="174"/>
                  <a:pt x="141" y="176"/>
                  <a:pt x="141" y="178"/>
                </a:cubicBezTo>
                <a:cubicBezTo>
                  <a:pt x="140" y="182"/>
                  <a:pt x="141" y="187"/>
                  <a:pt x="140" y="191"/>
                </a:cubicBezTo>
                <a:cubicBezTo>
                  <a:pt x="141" y="191"/>
                  <a:pt x="141" y="190"/>
                  <a:pt x="141" y="190"/>
                </a:cubicBezTo>
                <a:cubicBezTo>
                  <a:pt x="141" y="189"/>
                  <a:pt x="141" y="188"/>
                  <a:pt x="141" y="188"/>
                </a:cubicBezTo>
                <a:cubicBezTo>
                  <a:pt x="141" y="184"/>
                  <a:pt x="141" y="180"/>
                  <a:pt x="141" y="176"/>
                </a:cubicBezTo>
                <a:cubicBezTo>
                  <a:pt x="141" y="174"/>
                  <a:pt x="141" y="173"/>
                  <a:pt x="141" y="172"/>
                </a:cubicBezTo>
                <a:close/>
                <a:moveTo>
                  <a:pt x="237" y="104"/>
                </a:moveTo>
                <a:cubicBezTo>
                  <a:pt x="239" y="105"/>
                  <a:pt x="239" y="107"/>
                  <a:pt x="241" y="108"/>
                </a:cubicBezTo>
                <a:cubicBezTo>
                  <a:pt x="242" y="106"/>
                  <a:pt x="243" y="104"/>
                  <a:pt x="244" y="102"/>
                </a:cubicBezTo>
                <a:cubicBezTo>
                  <a:pt x="243" y="102"/>
                  <a:pt x="242" y="102"/>
                  <a:pt x="242" y="102"/>
                </a:cubicBezTo>
                <a:cubicBezTo>
                  <a:pt x="242" y="103"/>
                  <a:pt x="242" y="103"/>
                  <a:pt x="242" y="104"/>
                </a:cubicBezTo>
                <a:cubicBezTo>
                  <a:pt x="242" y="105"/>
                  <a:pt x="242" y="105"/>
                  <a:pt x="241" y="105"/>
                </a:cubicBezTo>
                <a:cubicBezTo>
                  <a:pt x="240" y="106"/>
                  <a:pt x="240" y="105"/>
                  <a:pt x="239" y="105"/>
                </a:cubicBezTo>
                <a:cubicBezTo>
                  <a:pt x="239" y="105"/>
                  <a:pt x="239" y="104"/>
                  <a:pt x="238" y="104"/>
                </a:cubicBezTo>
                <a:cubicBezTo>
                  <a:pt x="238" y="104"/>
                  <a:pt x="238" y="103"/>
                  <a:pt x="238" y="103"/>
                </a:cubicBezTo>
                <a:cubicBezTo>
                  <a:pt x="237" y="103"/>
                  <a:pt x="237" y="104"/>
                  <a:pt x="237" y="104"/>
                </a:cubicBezTo>
                <a:close/>
                <a:moveTo>
                  <a:pt x="92" y="124"/>
                </a:moveTo>
                <a:cubicBezTo>
                  <a:pt x="92" y="124"/>
                  <a:pt x="92" y="124"/>
                  <a:pt x="92" y="124"/>
                </a:cubicBezTo>
                <a:cubicBezTo>
                  <a:pt x="93" y="126"/>
                  <a:pt x="94" y="129"/>
                  <a:pt x="96" y="132"/>
                </a:cubicBezTo>
                <a:cubicBezTo>
                  <a:pt x="96" y="131"/>
                  <a:pt x="97" y="131"/>
                  <a:pt x="97" y="130"/>
                </a:cubicBezTo>
                <a:cubicBezTo>
                  <a:pt x="95" y="128"/>
                  <a:pt x="94" y="126"/>
                  <a:pt x="92" y="124"/>
                </a:cubicBezTo>
                <a:close/>
                <a:moveTo>
                  <a:pt x="241" y="63"/>
                </a:moveTo>
                <a:cubicBezTo>
                  <a:pt x="240" y="64"/>
                  <a:pt x="240" y="64"/>
                  <a:pt x="240" y="65"/>
                </a:cubicBezTo>
                <a:cubicBezTo>
                  <a:pt x="239" y="66"/>
                  <a:pt x="238" y="66"/>
                  <a:pt x="238" y="68"/>
                </a:cubicBezTo>
                <a:cubicBezTo>
                  <a:pt x="240" y="67"/>
                  <a:pt x="241" y="67"/>
                  <a:pt x="243" y="66"/>
                </a:cubicBezTo>
                <a:cubicBezTo>
                  <a:pt x="242" y="65"/>
                  <a:pt x="242" y="64"/>
                  <a:pt x="241" y="63"/>
                </a:cubicBezTo>
                <a:close/>
                <a:moveTo>
                  <a:pt x="193" y="73"/>
                </a:moveTo>
                <a:cubicBezTo>
                  <a:pt x="192" y="72"/>
                  <a:pt x="192" y="72"/>
                  <a:pt x="191" y="71"/>
                </a:cubicBezTo>
                <a:cubicBezTo>
                  <a:pt x="191" y="71"/>
                  <a:pt x="191" y="70"/>
                  <a:pt x="190" y="70"/>
                </a:cubicBezTo>
                <a:cubicBezTo>
                  <a:pt x="190" y="70"/>
                  <a:pt x="189" y="70"/>
                  <a:pt x="188" y="70"/>
                </a:cubicBezTo>
                <a:cubicBezTo>
                  <a:pt x="189" y="71"/>
                  <a:pt x="189" y="72"/>
                  <a:pt x="189" y="74"/>
                </a:cubicBezTo>
                <a:cubicBezTo>
                  <a:pt x="190" y="74"/>
                  <a:pt x="191" y="73"/>
                  <a:pt x="193" y="73"/>
                </a:cubicBezTo>
                <a:close/>
                <a:moveTo>
                  <a:pt x="150" y="122"/>
                </a:moveTo>
                <a:cubicBezTo>
                  <a:pt x="152" y="120"/>
                  <a:pt x="154" y="118"/>
                  <a:pt x="156" y="117"/>
                </a:cubicBezTo>
                <a:cubicBezTo>
                  <a:pt x="158" y="115"/>
                  <a:pt x="161" y="113"/>
                  <a:pt x="163" y="112"/>
                </a:cubicBezTo>
                <a:cubicBezTo>
                  <a:pt x="157" y="114"/>
                  <a:pt x="153" y="118"/>
                  <a:pt x="150" y="122"/>
                </a:cubicBezTo>
                <a:close/>
                <a:moveTo>
                  <a:pt x="224" y="90"/>
                </a:moveTo>
                <a:cubicBezTo>
                  <a:pt x="224" y="91"/>
                  <a:pt x="224" y="92"/>
                  <a:pt x="225" y="93"/>
                </a:cubicBezTo>
                <a:cubicBezTo>
                  <a:pt x="225" y="93"/>
                  <a:pt x="225" y="93"/>
                  <a:pt x="225" y="93"/>
                </a:cubicBezTo>
                <a:cubicBezTo>
                  <a:pt x="226" y="90"/>
                  <a:pt x="226" y="88"/>
                  <a:pt x="227" y="86"/>
                </a:cubicBezTo>
                <a:cubicBezTo>
                  <a:pt x="227" y="86"/>
                  <a:pt x="227" y="86"/>
                  <a:pt x="227" y="85"/>
                </a:cubicBezTo>
                <a:cubicBezTo>
                  <a:pt x="226" y="86"/>
                  <a:pt x="226" y="87"/>
                  <a:pt x="225" y="88"/>
                </a:cubicBezTo>
                <a:cubicBezTo>
                  <a:pt x="225" y="89"/>
                  <a:pt x="225" y="89"/>
                  <a:pt x="224" y="90"/>
                </a:cubicBezTo>
                <a:close/>
                <a:moveTo>
                  <a:pt x="183" y="266"/>
                </a:moveTo>
                <a:cubicBezTo>
                  <a:pt x="186" y="266"/>
                  <a:pt x="190" y="265"/>
                  <a:pt x="191" y="263"/>
                </a:cubicBezTo>
                <a:cubicBezTo>
                  <a:pt x="189" y="264"/>
                  <a:pt x="187" y="264"/>
                  <a:pt x="185" y="265"/>
                </a:cubicBezTo>
                <a:cubicBezTo>
                  <a:pt x="184" y="265"/>
                  <a:pt x="184" y="265"/>
                  <a:pt x="183" y="266"/>
                </a:cubicBezTo>
                <a:close/>
                <a:moveTo>
                  <a:pt x="227" y="116"/>
                </a:moveTo>
                <a:cubicBezTo>
                  <a:pt x="227" y="116"/>
                  <a:pt x="227" y="116"/>
                  <a:pt x="227" y="116"/>
                </a:cubicBezTo>
                <a:cubicBezTo>
                  <a:pt x="227" y="113"/>
                  <a:pt x="228" y="109"/>
                  <a:pt x="228" y="105"/>
                </a:cubicBezTo>
                <a:cubicBezTo>
                  <a:pt x="227" y="106"/>
                  <a:pt x="227" y="106"/>
                  <a:pt x="227" y="107"/>
                </a:cubicBezTo>
                <a:cubicBezTo>
                  <a:pt x="227" y="108"/>
                  <a:pt x="227" y="109"/>
                  <a:pt x="227" y="111"/>
                </a:cubicBezTo>
                <a:cubicBezTo>
                  <a:pt x="227" y="112"/>
                  <a:pt x="227" y="114"/>
                  <a:pt x="227" y="116"/>
                </a:cubicBezTo>
                <a:close/>
                <a:moveTo>
                  <a:pt x="216" y="77"/>
                </a:moveTo>
                <a:cubicBezTo>
                  <a:pt x="216" y="77"/>
                  <a:pt x="216" y="77"/>
                  <a:pt x="216" y="77"/>
                </a:cubicBezTo>
                <a:cubicBezTo>
                  <a:pt x="216" y="77"/>
                  <a:pt x="216" y="76"/>
                  <a:pt x="215" y="76"/>
                </a:cubicBezTo>
                <a:cubicBezTo>
                  <a:pt x="213" y="76"/>
                  <a:pt x="211" y="76"/>
                  <a:pt x="209" y="76"/>
                </a:cubicBezTo>
                <a:cubicBezTo>
                  <a:pt x="210" y="76"/>
                  <a:pt x="210" y="76"/>
                  <a:pt x="210" y="77"/>
                </a:cubicBezTo>
                <a:cubicBezTo>
                  <a:pt x="210" y="77"/>
                  <a:pt x="211" y="77"/>
                  <a:pt x="211" y="77"/>
                </a:cubicBezTo>
                <a:cubicBezTo>
                  <a:pt x="213" y="77"/>
                  <a:pt x="214" y="77"/>
                  <a:pt x="216" y="77"/>
                </a:cubicBezTo>
                <a:close/>
                <a:moveTo>
                  <a:pt x="75" y="161"/>
                </a:moveTo>
                <a:cubicBezTo>
                  <a:pt x="75" y="161"/>
                  <a:pt x="75" y="161"/>
                  <a:pt x="75" y="161"/>
                </a:cubicBezTo>
                <a:cubicBezTo>
                  <a:pt x="76" y="158"/>
                  <a:pt x="76" y="155"/>
                  <a:pt x="77" y="153"/>
                </a:cubicBezTo>
                <a:cubicBezTo>
                  <a:pt x="77" y="152"/>
                  <a:pt x="76" y="151"/>
                  <a:pt x="75" y="151"/>
                </a:cubicBezTo>
                <a:cubicBezTo>
                  <a:pt x="75" y="154"/>
                  <a:pt x="75" y="157"/>
                  <a:pt x="75" y="161"/>
                </a:cubicBezTo>
                <a:close/>
                <a:moveTo>
                  <a:pt x="125" y="161"/>
                </a:moveTo>
                <a:cubicBezTo>
                  <a:pt x="125" y="161"/>
                  <a:pt x="125" y="160"/>
                  <a:pt x="125" y="160"/>
                </a:cubicBezTo>
                <a:cubicBezTo>
                  <a:pt x="125" y="158"/>
                  <a:pt x="123" y="157"/>
                  <a:pt x="122" y="154"/>
                </a:cubicBezTo>
                <a:cubicBezTo>
                  <a:pt x="122" y="155"/>
                  <a:pt x="121" y="155"/>
                  <a:pt x="121" y="156"/>
                </a:cubicBezTo>
                <a:cubicBezTo>
                  <a:pt x="121" y="156"/>
                  <a:pt x="121" y="156"/>
                  <a:pt x="121" y="157"/>
                </a:cubicBezTo>
                <a:cubicBezTo>
                  <a:pt x="122" y="158"/>
                  <a:pt x="124" y="159"/>
                  <a:pt x="125" y="161"/>
                </a:cubicBezTo>
                <a:close/>
                <a:moveTo>
                  <a:pt x="247" y="57"/>
                </a:moveTo>
                <a:cubicBezTo>
                  <a:pt x="248" y="59"/>
                  <a:pt x="249" y="60"/>
                  <a:pt x="250" y="62"/>
                </a:cubicBezTo>
                <a:cubicBezTo>
                  <a:pt x="251" y="61"/>
                  <a:pt x="250" y="59"/>
                  <a:pt x="251" y="58"/>
                </a:cubicBezTo>
                <a:cubicBezTo>
                  <a:pt x="250" y="58"/>
                  <a:pt x="250" y="58"/>
                  <a:pt x="249" y="58"/>
                </a:cubicBezTo>
                <a:cubicBezTo>
                  <a:pt x="249" y="58"/>
                  <a:pt x="248" y="58"/>
                  <a:pt x="247" y="57"/>
                </a:cubicBezTo>
                <a:close/>
                <a:moveTo>
                  <a:pt x="144" y="79"/>
                </a:moveTo>
                <a:cubicBezTo>
                  <a:pt x="143" y="77"/>
                  <a:pt x="142" y="76"/>
                  <a:pt x="141" y="75"/>
                </a:cubicBezTo>
                <a:cubicBezTo>
                  <a:pt x="141" y="74"/>
                  <a:pt x="141" y="74"/>
                  <a:pt x="140" y="75"/>
                </a:cubicBezTo>
                <a:cubicBezTo>
                  <a:pt x="141" y="76"/>
                  <a:pt x="141" y="78"/>
                  <a:pt x="141" y="79"/>
                </a:cubicBezTo>
                <a:cubicBezTo>
                  <a:pt x="142" y="79"/>
                  <a:pt x="143" y="79"/>
                  <a:pt x="144" y="79"/>
                </a:cubicBezTo>
                <a:close/>
                <a:moveTo>
                  <a:pt x="184" y="102"/>
                </a:moveTo>
                <a:cubicBezTo>
                  <a:pt x="181" y="102"/>
                  <a:pt x="176" y="103"/>
                  <a:pt x="175" y="104"/>
                </a:cubicBezTo>
                <a:cubicBezTo>
                  <a:pt x="176" y="104"/>
                  <a:pt x="178" y="104"/>
                  <a:pt x="179" y="104"/>
                </a:cubicBezTo>
                <a:cubicBezTo>
                  <a:pt x="181" y="104"/>
                  <a:pt x="182" y="103"/>
                  <a:pt x="184" y="102"/>
                </a:cubicBezTo>
                <a:close/>
                <a:moveTo>
                  <a:pt x="247" y="102"/>
                </a:moveTo>
                <a:cubicBezTo>
                  <a:pt x="247" y="102"/>
                  <a:pt x="247" y="102"/>
                  <a:pt x="247" y="102"/>
                </a:cubicBezTo>
                <a:cubicBezTo>
                  <a:pt x="247" y="102"/>
                  <a:pt x="247" y="102"/>
                  <a:pt x="247" y="102"/>
                </a:cubicBezTo>
                <a:cubicBezTo>
                  <a:pt x="245" y="105"/>
                  <a:pt x="244" y="108"/>
                  <a:pt x="242" y="110"/>
                </a:cubicBezTo>
                <a:cubicBezTo>
                  <a:pt x="242" y="111"/>
                  <a:pt x="242" y="111"/>
                  <a:pt x="243" y="112"/>
                </a:cubicBezTo>
                <a:cubicBezTo>
                  <a:pt x="244" y="109"/>
                  <a:pt x="246" y="105"/>
                  <a:pt x="247" y="102"/>
                </a:cubicBezTo>
                <a:close/>
                <a:moveTo>
                  <a:pt x="244" y="89"/>
                </a:moveTo>
                <a:cubicBezTo>
                  <a:pt x="245" y="91"/>
                  <a:pt x="246" y="92"/>
                  <a:pt x="246" y="93"/>
                </a:cubicBezTo>
                <a:cubicBezTo>
                  <a:pt x="247" y="92"/>
                  <a:pt x="247" y="90"/>
                  <a:pt x="245" y="88"/>
                </a:cubicBezTo>
                <a:cubicBezTo>
                  <a:pt x="245" y="89"/>
                  <a:pt x="244" y="89"/>
                  <a:pt x="244" y="89"/>
                </a:cubicBezTo>
                <a:close/>
                <a:moveTo>
                  <a:pt x="235" y="49"/>
                </a:moveTo>
                <a:cubicBezTo>
                  <a:pt x="236" y="48"/>
                  <a:pt x="236" y="47"/>
                  <a:pt x="236" y="46"/>
                </a:cubicBezTo>
                <a:cubicBezTo>
                  <a:pt x="237" y="44"/>
                  <a:pt x="237" y="44"/>
                  <a:pt x="237" y="43"/>
                </a:cubicBezTo>
                <a:cubicBezTo>
                  <a:pt x="236" y="45"/>
                  <a:pt x="235" y="46"/>
                  <a:pt x="234" y="47"/>
                </a:cubicBezTo>
                <a:cubicBezTo>
                  <a:pt x="234" y="47"/>
                  <a:pt x="235" y="48"/>
                  <a:pt x="235" y="49"/>
                </a:cubicBezTo>
                <a:close/>
                <a:moveTo>
                  <a:pt x="231" y="51"/>
                </a:moveTo>
                <a:cubicBezTo>
                  <a:pt x="231" y="52"/>
                  <a:pt x="231" y="53"/>
                  <a:pt x="232" y="53"/>
                </a:cubicBezTo>
                <a:cubicBezTo>
                  <a:pt x="232" y="52"/>
                  <a:pt x="233" y="52"/>
                  <a:pt x="234" y="51"/>
                </a:cubicBezTo>
                <a:cubicBezTo>
                  <a:pt x="233" y="50"/>
                  <a:pt x="233" y="50"/>
                  <a:pt x="232" y="49"/>
                </a:cubicBezTo>
                <a:cubicBezTo>
                  <a:pt x="232" y="50"/>
                  <a:pt x="231" y="50"/>
                  <a:pt x="231" y="51"/>
                </a:cubicBezTo>
                <a:close/>
                <a:moveTo>
                  <a:pt x="226" y="80"/>
                </a:moveTo>
                <a:cubicBezTo>
                  <a:pt x="227" y="79"/>
                  <a:pt x="227" y="78"/>
                  <a:pt x="228" y="77"/>
                </a:cubicBezTo>
                <a:cubicBezTo>
                  <a:pt x="227" y="77"/>
                  <a:pt x="225" y="77"/>
                  <a:pt x="224" y="76"/>
                </a:cubicBezTo>
                <a:cubicBezTo>
                  <a:pt x="224" y="77"/>
                  <a:pt x="224" y="77"/>
                  <a:pt x="224" y="77"/>
                </a:cubicBezTo>
                <a:cubicBezTo>
                  <a:pt x="225" y="78"/>
                  <a:pt x="226" y="79"/>
                  <a:pt x="226" y="80"/>
                </a:cubicBezTo>
                <a:close/>
                <a:moveTo>
                  <a:pt x="205" y="90"/>
                </a:moveTo>
                <a:cubicBezTo>
                  <a:pt x="205" y="92"/>
                  <a:pt x="207" y="95"/>
                  <a:pt x="208" y="95"/>
                </a:cubicBezTo>
                <a:cubicBezTo>
                  <a:pt x="208" y="94"/>
                  <a:pt x="208" y="93"/>
                  <a:pt x="208" y="93"/>
                </a:cubicBezTo>
                <a:cubicBezTo>
                  <a:pt x="207" y="91"/>
                  <a:pt x="207" y="91"/>
                  <a:pt x="205" y="90"/>
                </a:cubicBezTo>
                <a:cubicBezTo>
                  <a:pt x="205" y="90"/>
                  <a:pt x="205" y="90"/>
                  <a:pt x="205" y="90"/>
                </a:cubicBezTo>
                <a:close/>
                <a:moveTo>
                  <a:pt x="220" y="74"/>
                </a:moveTo>
                <a:cubicBezTo>
                  <a:pt x="219" y="73"/>
                  <a:pt x="218" y="72"/>
                  <a:pt x="217" y="71"/>
                </a:cubicBezTo>
                <a:cubicBezTo>
                  <a:pt x="217" y="70"/>
                  <a:pt x="217" y="70"/>
                  <a:pt x="216" y="70"/>
                </a:cubicBezTo>
                <a:cubicBezTo>
                  <a:pt x="216" y="71"/>
                  <a:pt x="216" y="71"/>
                  <a:pt x="216" y="71"/>
                </a:cubicBezTo>
                <a:cubicBezTo>
                  <a:pt x="217" y="71"/>
                  <a:pt x="217" y="72"/>
                  <a:pt x="217" y="73"/>
                </a:cubicBezTo>
                <a:cubicBezTo>
                  <a:pt x="218" y="74"/>
                  <a:pt x="218" y="74"/>
                  <a:pt x="220" y="74"/>
                </a:cubicBezTo>
                <a:close/>
                <a:moveTo>
                  <a:pt x="224" y="20"/>
                </a:moveTo>
                <a:cubicBezTo>
                  <a:pt x="224" y="20"/>
                  <a:pt x="224" y="20"/>
                  <a:pt x="224" y="20"/>
                </a:cubicBezTo>
                <a:cubicBezTo>
                  <a:pt x="224" y="21"/>
                  <a:pt x="224" y="22"/>
                  <a:pt x="224" y="23"/>
                </a:cubicBezTo>
                <a:cubicBezTo>
                  <a:pt x="225" y="24"/>
                  <a:pt x="225" y="24"/>
                  <a:pt x="225" y="24"/>
                </a:cubicBezTo>
                <a:cubicBezTo>
                  <a:pt x="226" y="24"/>
                  <a:pt x="226" y="24"/>
                  <a:pt x="226" y="23"/>
                </a:cubicBezTo>
                <a:cubicBezTo>
                  <a:pt x="226" y="22"/>
                  <a:pt x="225" y="21"/>
                  <a:pt x="224" y="20"/>
                </a:cubicBezTo>
                <a:close/>
                <a:moveTo>
                  <a:pt x="247" y="44"/>
                </a:moveTo>
                <a:cubicBezTo>
                  <a:pt x="246" y="42"/>
                  <a:pt x="243" y="40"/>
                  <a:pt x="242" y="39"/>
                </a:cubicBezTo>
                <a:cubicBezTo>
                  <a:pt x="243" y="41"/>
                  <a:pt x="244" y="42"/>
                  <a:pt x="246" y="43"/>
                </a:cubicBezTo>
                <a:cubicBezTo>
                  <a:pt x="246" y="43"/>
                  <a:pt x="246" y="43"/>
                  <a:pt x="247" y="44"/>
                </a:cubicBezTo>
                <a:close/>
                <a:moveTo>
                  <a:pt x="232" y="94"/>
                </a:moveTo>
                <a:cubicBezTo>
                  <a:pt x="232" y="94"/>
                  <a:pt x="231" y="93"/>
                  <a:pt x="231" y="92"/>
                </a:cubicBezTo>
                <a:cubicBezTo>
                  <a:pt x="230" y="92"/>
                  <a:pt x="230" y="91"/>
                  <a:pt x="230" y="90"/>
                </a:cubicBezTo>
                <a:cubicBezTo>
                  <a:pt x="230" y="90"/>
                  <a:pt x="229" y="90"/>
                  <a:pt x="229" y="90"/>
                </a:cubicBezTo>
                <a:cubicBezTo>
                  <a:pt x="230" y="91"/>
                  <a:pt x="230" y="92"/>
                  <a:pt x="230" y="93"/>
                </a:cubicBezTo>
                <a:cubicBezTo>
                  <a:pt x="231" y="94"/>
                  <a:pt x="231" y="95"/>
                  <a:pt x="231" y="96"/>
                </a:cubicBezTo>
                <a:cubicBezTo>
                  <a:pt x="231" y="95"/>
                  <a:pt x="232" y="95"/>
                  <a:pt x="232" y="94"/>
                </a:cubicBezTo>
                <a:close/>
                <a:moveTo>
                  <a:pt x="256" y="80"/>
                </a:moveTo>
                <a:cubicBezTo>
                  <a:pt x="255" y="79"/>
                  <a:pt x="254" y="77"/>
                  <a:pt x="254" y="76"/>
                </a:cubicBezTo>
                <a:cubicBezTo>
                  <a:pt x="253" y="78"/>
                  <a:pt x="253" y="79"/>
                  <a:pt x="255" y="80"/>
                </a:cubicBezTo>
                <a:cubicBezTo>
                  <a:pt x="255" y="80"/>
                  <a:pt x="255" y="80"/>
                  <a:pt x="256" y="80"/>
                </a:cubicBezTo>
                <a:close/>
                <a:moveTo>
                  <a:pt x="251" y="104"/>
                </a:moveTo>
                <a:cubicBezTo>
                  <a:pt x="250" y="103"/>
                  <a:pt x="250" y="103"/>
                  <a:pt x="250" y="103"/>
                </a:cubicBezTo>
                <a:cubicBezTo>
                  <a:pt x="249" y="105"/>
                  <a:pt x="248" y="106"/>
                  <a:pt x="247" y="108"/>
                </a:cubicBezTo>
                <a:cubicBezTo>
                  <a:pt x="247" y="108"/>
                  <a:pt x="247" y="108"/>
                  <a:pt x="247" y="108"/>
                </a:cubicBezTo>
                <a:cubicBezTo>
                  <a:pt x="248" y="107"/>
                  <a:pt x="249" y="105"/>
                  <a:pt x="251" y="104"/>
                </a:cubicBezTo>
                <a:close/>
                <a:moveTo>
                  <a:pt x="263" y="84"/>
                </a:moveTo>
                <a:cubicBezTo>
                  <a:pt x="264" y="84"/>
                  <a:pt x="264" y="84"/>
                  <a:pt x="265" y="84"/>
                </a:cubicBezTo>
                <a:cubicBezTo>
                  <a:pt x="266" y="84"/>
                  <a:pt x="266" y="83"/>
                  <a:pt x="267" y="83"/>
                </a:cubicBezTo>
                <a:cubicBezTo>
                  <a:pt x="266" y="82"/>
                  <a:pt x="266" y="82"/>
                  <a:pt x="265" y="82"/>
                </a:cubicBezTo>
                <a:cubicBezTo>
                  <a:pt x="264" y="83"/>
                  <a:pt x="264" y="84"/>
                  <a:pt x="263" y="84"/>
                </a:cubicBezTo>
                <a:close/>
                <a:moveTo>
                  <a:pt x="240" y="51"/>
                </a:moveTo>
                <a:cubicBezTo>
                  <a:pt x="240" y="51"/>
                  <a:pt x="240" y="51"/>
                  <a:pt x="240" y="51"/>
                </a:cubicBezTo>
                <a:cubicBezTo>
                  <a:pt x="239" y="51"/>
                  <a:pt x="238" y="52"/>
                  <a:pt x="238" y="53"/>
                </a:cubicBezTo>
                <a:cubicBezTo>
                  <a:pt x="238" y="54"/>
                  <a:pt x="238" y="54"/>
                  <a:pt x="239" y="54"/>
                </a:cubicBezTo>
                <a:cubicBezTo>
                  <a:pt x="240" y="53"/>
                  <a:pt x="240" y="52"/>
                  <a:pt x="240" y="51"/>
                </a:cubicBezTo>
                <a:close/>
                <a:moveTo>
                  <a:pt x="20" y="267"/>
                </a:moveTo>
                <a:cubicBezTo>
                  <a:pt x="19" y="265"/>
                  <a:pt x="18" y="264"/>
                  <a:pt x="17" y="263"/>
                </a:cubicBezTo>
                <a:cubicBezTo>
                  <a:pt x="18" y="265"/>
                  <a:pt x="18" y="267"/>
                  <a:pt x="20" y="267"/>
                </a:cubicBezTo>
                <a:close/>
                <a:moveTo>
                  <a:pt x="189" y="68"/>
                </a:moveTo>
                <a:cubicBezTo>
                  <a:pt x="189" y="66"/>
                  <a:pt x="188" y="65"/>
                  <a:pt x="187" y="64"/>
                </a:cubicBezTo>
                <a:cubicBezTo>
                  <a:pt x="187" y="64"/>
                  <a:pt x="187" y="64"/>
                  <a:pt x="187" y="64"/>
                </a:cubicBezTo>
                <a:cubicBezTo>
                  <a:pt x="187" y="65"/>
                  <a:pt x="187" y="66"/>
                  <a:pt x="188" y="68"/>
                </a:cubicBezTo>
                <a:cubicBezTo>
                  <a:pt x="188" y="68"/>
                  <a:pt x="189" y="68"/>
                  <a:pt x="189" y="68"/>
                </a:cubicBezTo>
                <a:close/>
                <a:moveTo>
                  <a:pt x="150" y="116"/>
                </a:moveTo>
                <a:cubicBezTo>
                  <a:pt x="150" y="116"/>
                  <a:pt x="150" y="116"/>
                  <a:pt x="150" y="116"/>
                </a:cubicBezTo>
                <a:cubicBezTo>
                  <a:pt x="150" y="114"/>
                  <a:pt x="150" y="113"/>
                  <a:pt x="149" y="112"/>
                </a:cubicBezTo>
                <a:cubicBezTo>
                  <a:pt x="149" y="113"/>
                  <a:pt x="148" y="113"/>
                  <a:pt x="148" y="114"/>
                </a:cubicBezTo>
                <a:cubicBezTo>
                  <a:pt x="148" y="114"/>
                  <a:pt x="149" y="115"/>
                  <a:pt x="150" y="116"/>
                </a:cubicBezTo>
                <a:close/>
                <a:moveTo>
                  <a:pt x="19" y="260"/>
                </a:moveTo>
                <a:cubicBezTo>
                  <a:pt x="20" y="262"/>
                  <a:pt x="21" y="263"/>
                  <a:pt x="22" y="263"/>
                </a:cubicBezTo>
                <a:cubicBezTo>
                  <a:pt x="22" y="262"/>
                  <a:pt x="21" y="260"/>
                  <a:pt x="19" y="260"/>
                </a:cubicBezTo>
                <a:close/>
                <a:moveTo>
                  <a:pt x="172" y="67"/>
                </a:moveTo>
                <a:cubicBezTo>
                  <a:pt x="171" y="66"/>
                  <a:pt x="171" y="66"/>
                  <a:pt x="171" y="65"/>
                </a:cubicBezTo>
                <a:cubicBezTo>
                  <a:pt x="170" y="65"/>
                  <a:pt x="170" y="64"/>
                  <a:pt x="169" y="64"/>
                </a:cubicBezTo>
                <a:cubicBezTo>
                  <a:pt x="169" y="65"/>
                  <a:pt x="170" y="66"/>
                  <a:pt x="170" y="67"/>
                </a:cubicBezTo>
                <a:cubicBezTo>
                  <a:pt x="171" y="67"/>
                  <a:pt x="171" y="67"/>
                  <a:pt x="172" y="67"/>
                </a:cubicBezTo>
                <a:close/>
                <a:moveTo>
                  <a:pt x="2" y="198"/>
                </a:moveTo>
                <a:cubicBezTo>
                  <a:pt x="3" y="195"/>
                  <a:pt x="3" y="192"/>
                  <a:pt x="2" y="188"/>
                </a:cubicBezTo>
                <a:cubicBezTo>
                  <a:pt x="2" y="192"/>
                  <a:pt x="2" y="195"/>
                  <a:pt x="2" y="198"/>
                </a:cubicBezTo>
                <a:close/>
                <a:moveTo>
                  <a:pt x="189" y="149"/>
                </a:moveTo>
                <a:cubicBezTo>
                  <a:pt x="189" y="149"/>
                  <a:pt x="189" y="149"/>
                  <a:pt x="189" y="149"/>
                </a:cubicBezTo>
                <a:cubicBezTo>
                  <a:pt x="190" y="152"/>
                  <a:pt x="189" y="154"/>
                  <a:pt x="190" y="157"/>
                </a:cubicBezTo>
                <a:cubicBezTo>
                  <a:pt x="190" y="157"/>
                  <a:pt x="190" y="157"/>
                  <a:pt x="190" y="157"/>
                </a:cubicBezTo>
                <a:cubicBezTo>
                  <a:pt x="190" y="154"/>
                  <a:pt x="190" y="152"/>
                  <a:pt x="189" y="149"/>
                </a:cubicBezTo>
                <a:close/>
                <a:moveTo>
                  <a:pt x="245" y="55"/>
                </a:moveTo>
                <a:cubicBezTo>
                  <a:pt x="247" y="55"/>
                  <a:pt x="248" y="55"/>
                  <a:pt x="249" y="55"/>
                </a:cubicBezTo>
                <a:cubicBezTo>
                  <a:pt x="248" y="54"/>
                  <a:pt x="248" y="53"/>
                  <a:pt x="247" y="53"/>
                </a:cubicBezTo>
                <a:cubicBezTo>
                  <a:pt x="247" y="53"/>
                  <a:pt x="246" y="54"/>
                  <a:pt x="245" y="55"/>
                </a:cubicBezTo>
                <a:close/>
                <a:moveTo>
                  <a:pt x="101" y="87"/>
                </a:moveTo>
                <a:cubicBezTo>
                  <a:pt x="100" y="87"/>
                  <a:pt x="100" y="87"/>
                  <a:pt x="100" y="87"/>
                </a:cubicBezTo>
                <a:cubicBezTo>
                  <a:pt x="99" y="89"/>
                  <a:pt x="97" y="91"/>
                  <a:pt x="96" y="93"/>
                </a:cubicBezTo>
                <a:cubicBezTo>
                  <a:pt x="96" y="93"/>
                  <a:pt x="96" y="93"/>
                  <a:pt x="96" y="94"/>
                </a:cubicBezTo>
                <a:cubicBezTo>
                  <a:pt x="97" y="91"/>
                  <a:pt x="99" y="89"/>
                  <a:pt x="101" y="87"/>
                </a:cubicBezTo>
                <a:close/>
                <a:moveTo>
                  <a:pt x="63" y="175"/>
                </a:moveTo>
                <a:cubicBezTo>
                  <a:pt x="63" y="178"/>
                  <a:pt x="62" y="181"/>
                  <a:pt x="63" y="183"/>
                </a:cubicBezTo>
                <a:cubicBezTo>
                  <a:pt x="63" y="181"/>
                  <a:pt x="63" y="178"/>
                  <a:pt x="63" y="175"/>
                </a:cubicBezTo>
                <a:close/>
                <a:moveTo>
                  <a:pt x="207" y="78"/>
                </a:moveTo>
                <a:cubicBezTo>
                  <a:pt x="207" y="77"/>
                  <a:pt x="207" y="77"/>
                  <a:pt x="207" y="77"/>
                </a:cubicBezTo>
                <a:cubicBezTo>
                  <a:pt x="207" y="77"/>
                  <a:pt x="207" y="77"/>
                  <a:pt x="207" y="76"/>
                </a:cubicBezTo>
                <a:cubicBezTo>
                  <a:pt x="206" y="75"/>
                  <a:pt x="206" y="75"/>
                  <a:pt x="205" y="76"/>
                </a:cubicBezTo>
                <a:cubicBezTo>
                  <a:pt x="205" y="76"/>
                  <a:pt x="205" y="77"/>
                  <a:pt x="206" y="78"/>
                </a:cubicBezTo>
                <a:cubicBezTo>
                  <a:pt x="206" y="78"/>
                  <a:pt x="207" y="78"/>
                  <a:pt x="207" y="78"/>
                </a:cubicBezTo>
                <a:close/>
                <a:moveTo>
                  <a:pt x="230" y="55"/>
                </a:moveTo>
                <a:cubicBezTo>
                  <a:pt x="229" y="55"/>
                  <a:pt x="229" y="54"/>
                  <a:pt x="229" y="53"/>
                </a:cubicBezTo>
                <a:cubicBezTo>
                  <a:pt x="228" y="54"/>
                  <a:pt x="227" y="55"/>
                  <a:pt x="227" y="56"/>
                </a:cubicBezTo>
                <a:cubicBezTo>
                  <a:pt x="227" y="56"/>
                  <a:pt x="227" y="56"/>
                  <a:pt x="227" y="56"/>
                </a:cubicBezTo>
                <a:cubicBezTo>
                  <a:pt x="228" y="56"/>
                  <a:pt x="229" y="55"/>
                  <a:pt x="230" y="55"/>
                </a:cubicBezTo>
                <a:close/>
                <a:moveTo>
                  <a:pt x="192" y="256"/>
                </a:moveTo>
                <a:cubicBezTo>
                  <a:pt x="191" y="258"/>
                  <a:pt x="190" y="259"/>
                  <a:pt x="189" y="260"/>
                </a:cubicBezTo>
                <a:cubicBezTo>
                  <a:pt x="191" y="260"/>
                  <a:pt x="192" y="259"/>
                  <a:pt x="192" y="256"/>
                </a:cubicBezTo>
                <a:close/>
                <a:moveTo>
                  <a:pt x="275" y="76"/>
                </a:moveTo>
                <a:cubicBezTo>
                  <a:pt x="275" y="76"/>
                  <a:pt x="275" y="77"/>
                  <a:pt x="276" y="77"/>
                </a:cubicBezTo>
                <a:cubicBezTo>
                  <a:pt x="276" y="77"/>
                  <a:pt x="277" y="76"/>
                  <a:pt x="277" y="76"/>
                </a:cubicBezTo>
                <a:cubicBezTo>
                  <a:pt x="277" y="76"/>
                  <a:pt x="277" y="75"/>
                  <a:pt x="276" y="75"/>
                </a:cubicBezTo>
                <a:cubicBezTo>
                  <a:pt x="276" y="75"/>
                  <a:pt x="275" y="75"/>
                  <a:pt x="275" y="76"/>
                </a:cubicBezTo>
                <a:close/>
                <a:moveTo>
                  <a:pt x="240" y="117"/>
                </a:moveTo>
                <a:cubicBezTo>
                  <a:pt x="240" y="117"/>
                  <a:pt x="240" y="116"/>
                  <a:pt x="241" y="116"/>
                </a:cubicBezTo>
                <a:cubicBezTo>
                  <a:pt x="241" y="115"/>
                  <a:pt x="241" y="114"/>
                  <a:pt x="240" y="114"/>
                </a:cubicBezTo>
                <a:cubicBezTo>
                  <a:pt x="239" y="115"/>
                  <a:pt x="239" y="116"/>
                  <a:pt x="240" y="117"/>
                </a:cubicBezTo>
                <a:close/>
                <a:moveTo>
                  <a:pt x="239" y="74"/>
                </a:moveTo>
                <a:cubicBezTo>
                  <a:pt x="239" y="74"/>
                  <a:pt x="238" y="73"/>
                  <a:pt x="238" y="73"/>
                </a:cubicBezTo>
                <a:cubicBezTo>
                  <a:pt x="237" y="73"/>
                  <a:pt x="236" y="74"/>
                  <a:pt x="236" y="74"/>
                </a:cubicBezTo>
                <a:cubicBezTo>
                  <a:pt x="237" y="74"/>
                  <a:pt x="238" y="74"/>
                  <a:pt x="239" y="74"/>
                </a:cubicBezTo>
                <a:close/>
                <a:moveTo>
                  <a:pt x="255" y="97"/>
                </a:moveTo>
                <a:cubicBezTo>
                  <a:pt x="254" y="97"/>
                  <a:pt x="253" y="98"/>
                  <a:pt x="253" y="99"/>
                </a:cubicBezTo>
                <a:cubicBezTo>
                  <a:pt x="253" y="99"/>
                  <a:pt x="253" y="99"/>
                  <a:pt x="253" y="100"/>
                </a:cubicBezTo>
                <a:cubicBezTo>
                  <a:pt x="254" y="99"/>
                  <a:pt x="255" y="98"/>
                  <a:pt x="255" y="97"/>
                </a:cubicBezTo>
                <a:close/>
                <a:moveTo>
                  <a:pt x="172" y="267"/>
                </a:moveTo>
                <a:cubicBezTo>
                  <a:pt x="174" y="267"/>
                  <a:pt x="177" y="268"/>
                  <a:pt x="180" y="266"/>
                </a:cubicBezTo>
                <a:cubicBezTo>
                  <a:pt x="177" y="267"/>
                  <a:pt x="174" y="267"/>
                  <a:pt x="172" y="267"/>
                </a:cubicBezTo>
                <a:close/>
                <a:moveTo>
                  <a:pt x="224" y="38"/>
                </a:moveTo>
                <a:cubicBezTo>
                  <a:pt x="225" y="37"/>
                  <a:pt x="224" y="35"/>
                  <a:pt x="223" y="34"/>
                </a:cubicBezTo>
                <a:cubicBezTo>
                  <a:pt x="223" y="36"/>
                  <a:pt x="224" y="37"/>
                  <a:pt x="224" y="38"/>
                </a:cubicBezTo>
                <a:close/>
                <a:moveTo>
                  <a:pt x="134" y="143"/>
                </a:moveTo>
                <a:cubicBezTo>
                  <a:pt x="134" y="144"/>
                  <a:pt x="134" y="145"/>
                  <a:pt x="135" y="146"/>
                </a:cubicBezTo>
                <a:cubicBezTo>
                  <a:pt x="135" y="144"/>
                  <a:pt x="135" y="144"/>
                  <a:pt x="136" y="143"/>
                </a:cubicBezTo>
                <a:cubicBezTo>
                  <a:pt x="135" y="143"/>
                  <a:pt x="134" y="143"/>
                  <a:pt x="134" y="143"/>
                </a:cubicBezTo>
                <a:close/>
                <a:moveTo>
                  <a:pt x="236" y="28"/>
                </a:moveTo>
                <a:cubicBezTo>
                  <a:pt x="236" y="28"/>
                  <a:pt x="235" y="27"/>
                  <a:pt x="235" y="27"/>
                </a:cubicBezTo>
                <a:cubicBezTo>
                  <a:pt x="234" y="26"/>
                  <a:pt x="234" y="25"/>
                  <a:pt x="233" y="25"/>
                </a:cubicBezTo>
                <a:cubicBezTo>
                  <a:pt x="234" y="28"/>
                  <a:pt x="235" y="28"/>
                  <a:pt x="236" y="28"/>
                </a:cubicBezTo>
                <a:close/>
                <a:moveTo>
                  <a:pt x="207" y="99"/>
                </a:moveTo>
                <a:cubicBezTo>
                  <a:pt x="207" y="99"/>
                  <a:pt x="207" y="99"/>
                  <a:pt x="207" y="99"/>
                </a:cubicBezTo>
                <a:cubicBezTo>
                  <a:pt x="207" y="98"/>
                  <a:pt x="206" y="98"/>
                  <a:pt x="206" y="98"/>
                </a:cubicBezTo>
                <a:cubicBezTo>
                  <a:pt x="205" y="98"/>
                  <a:pt x="204" y="98"/>
                  <a:pt x="203" y="98"/>
                </a:cubicBezTo>
                <a:cubicBezTo>
                  <a:pt x="205" y="99"/>
                  <a:pt x="206" y="99"/>
                  <a:pt x="207" y="99"/>
                </a:cubicBezTo>
                <a:close/>
                <a:moveTo>
                  <a:pt x="75" y="268"/>
                </a:moveTo>
                <a:cubicBezTo>
                  <a:pt x="77" y="268"/>
                  <a:pt x="80" y="269"/>
                  <a:pt x="82" y="268"/>
                </a:cubicBezTo>
                <a:cubicBezTo>
                  <a:pt x="80" y="268"/>
                  <a:pt x="77" y="268"/>
                  <a:pt x="75" y="268"/>
                </a:cubicBezTo>
                <a:close/>
                <a:moveTo>
                  <a:pt x="254" y="84"/>
                </a:moveTo>
                <a:cubicBezTo>
                  <a:pt x="252" y="84"/>
                  <a:pt x="252" y="84"/>
                  <a:pt x="252" y="85"/>
                </a:cubicBezTo>
                <a:cubicBezTo>
                  <a:pt x="253" y="85"/>
                  <a:pt x="254" y="85"/>
                  <a:pt x="254" y="85"/>
                </a:cubicBezTo>
                <a:cubicBezTo>
                  <a:pt x="254" y="84"/>
                  <a:pt x="254" y="84"/>
                  <a:pt x="254" y="84"/>
                </a:cubicBezTo>
                <a:close/>
                <a:moveTo>
                  <a:pt x="232" y="74"/>
                </a:moveTo>
                <a:cubicBezTo>
                  <a:pt x="231" y="73"/>
                  <a:pt x="231" y="73"/>
                  <a:pt x="230" y="73"/>
                </a:cubicBezTo>
                <a:cubicBezTo>
                  <a:pt x="230" y="74"/>
                  <a:pt x="230" y="74"/>
                  <a:pt x="230" y="74"/>
                </a:cubicBezTo>
                <a:cubicBezTo>
                  <a:pt x="231" y="74"/>
                  <a:pt x="231" y="74"/>
                  <a:pt x="232" y="74"/>
                </a:cubicBezTo>
                <a:close/>
                <a:moveTo>
                  <a:pt x="261" y="77"/>
                </a:moveTo>
                <a:cubicBezTo>
                  <a:pt x="261" y="76"/>
                  <a:pt x="261" y="76"/>
                  <a:pt x="260" y="76"/>
                </a:cubicBezTo>
                <a:cubicBezTo>
                  <a:pt x="260" y="76"/>
                  <a:pt x="260" y="77"/>
                  <a:pt x="259" y="78"/>
                </a:cubicBezTo>
                <a:cubicBezTo>
                  <a:pt x="260" y="78"/>
                  <a:pt x="260" y="78"/>
                  <a:pt x="260" y="78"/>
                </a:cubicBezTo>
                <a:cubicBezTo>
                  <a:pt x="260" y="77"/>
                  <a:pt x="261" y="77"/>
                  <a:pt x="261" y="77"/>
                </a:cubicBezTo>
                <a:close/>
                <a:moveTo>
                  <a:pt x="228" y="38"/>
                </a:moveTo>
                <a:cubicBezTo>
                  <a:pt x="228" y="37"/>
                  <a:pt x="228" y="36"/>
                  <a:pt x="227" y="35"/>
                </a:cubicBezTo>
                <a:cubicBezTo>
                  <a:pt x="227" y="36"/>
                  <a:pt x="228" y="37"/>
                  <a:pt x="228" y="38"/>
                </a:cubicBezTo>
                <a:close/>
                <a:moveTo>
                  <a:pt x="273" y="78"/>
                </a:moveTo>
                <a:cubicBezTo>
                  <a:pt x="273" y="79"/>
                  <a:pt x="273" y="80"/>
                  <a:pt x="272" y="81"/>
                </a:cubicBezTo>
                <a:cubicBezTo>
                  <a:pt x="273" y="81"/>
                  <a:pt x="273" y="81"/>
                  <a:pt x="273" y="81"/>
                </a:cubicBezTo>
                <a:cubicBezTo>
                  <a:pt x="273" y="80"/>
                  <a:pt x="274" y="80"/>
                  <a:pt x="274" y="79"/>
                </a:cubicBezTo>
                <a:cubicBezTo>
                  <a:pt x="274" y="79"/>
                  <a:pt x="273" y="79"/>
                  <a:pt x="273" y="78"/>
                </a:cubicBezTo>
                <a:close/>
                <a:moveTo>
                  <a:pt x="288" y="70"/>
                </a:moveTo>
                <a:cubicBezTo>
                  <a:pt x="288" y="70"/>
                  <a:pt x="289" y="70"/>
                  <a:pt x="289" y="71"/>
                </a:cubicBezTo>
                <a:cubicBezTo>
                  <a:pt x="289" y="71"/>
                  <a:pt x="289" y="71"/>
                  <a:pt x="289" y="72"/>
                </a:cubicBezTo>
                <a:cubicBezTo>
                  <a:pt x="289" y="72"/>
                  <a:pt x="290" y="72"/>
                  <a:pt x="290" y="72"/>
                </a:cubicBezTo>
                <a:cubicBezTo>
                  <a:pt x="290" y="71"/>
                  <a:pt x="289" y="70"/>
                  <a:pt x="288" y="70"/>
                </a:cubicBezTo>
                <a:close/>
                <a:moveTo>
                  <a:pt x="224" y="129"/>
                </a:moveTo>
                <a:cubicBezTo>
                  <a:pt x="223" y="130"/>
                  <a:pt x="223" y="131"/>
                  <a:pt x="224" y="132"/>
                </a:cubicBezTo>
                <a:cubicBezTo>
                  <a:pt x="224" y="131"/>
                  <a:pt x="224" y="130"/>
                  <a:pt x="224" y="129"/>
                </a:cubicBezTo>
                <a:close/>
                <a:moveTo>
                  <a:pt x="256" y="83"/>
                </a:moveTo>
                <a:cubicBezTo>
                  <a:pt x="257" y="84"/>
                  <a:pt x="257" y="85"/>
                  <a:pt x="258" y="85"/>
                </a:cubicBezTo>
                <a:cubicBezTo>
                  <a:pt x="258" y="84"/>
                  <a:pt x="257" y="84"/>
                  <a:pt x="256" y="83"/>
                </a:cubicBezTo>
                <a:close/>
                <a:moveTo>
                  <a:pt x="285" y="66"/>
                </a:moveTo>
                <a:cubicBezTo>
                  <a:pt x="286" y="68"/>
                  <a:pt x="286" y="68"/>
                  <a:pt x="287" y="68"/>
                </a:cubicBezTo>
                <a:cubicBezTo>
                  <a:pt x="286" y="67"/>
                  <a:pt x="285" y="67"/>
                  <a:pt x="285" y="66"/>
                </a:cubicBezTo>
                <a:close/>
                <a:moveTo>
                  <a:pt x="221" y="27"/>
                </a:moveTo>
                <a:cubicBezTo>
                  <a:pt x="221" y="26"/>
                  <a:pt x="221" y="25"/>
                  <a:pt x="221" y="25"/>
                </a:cubicBezTo>
                <a:cubicBezTo>
                  <a:pt x="220" y="25"/>
                  <a:pt x="220" y="25"/>
                  <a:pt x="219" y="25"/>
                </a:cubicBezTo>
                <a:cubicBezTo>
                  <a:pt x="220" y="25"/>
                  <a:pt x="220" y="26"/>
                  <a:pt x="221" y="27"/>
                </a:cubicBezTo>
                <a:close/>
                <a:moveTo>
                  <a:pt x="265" y="61"/>
                </a:moveTo>
                <a:cubicBezTo>
                  <a:pt x="265" y="62"/>
                  <a:pt x="266" y="62"/>
                  <a:pt x="266" y="63"/>
                </a:cubicBezTo>
                <a:cubicBezTo>
                  <a:pt x="266" y="62"/>
                  <a:pt x="266" y="62"/>
                  <a:pt x="265" y="61"/>
                </a:cubicBezTo>
                <a:close/>
                <a:moveTo>
                  <a:pt x="26" y="268"/>
                </a:moveTo>
                <a:cubicBezTo>
                  <a:pt x="26" y="267"/>
                  <a:pt x="26" y="267"/>
                  <a:pt x="26" y="267"/>
                </a:cubicBezTo>
                <a:cubicBezTo>
                  <a:pt x="25" y="267"/>
                  <a:pt x="25" y="266"/>
                  <a:pt x="23" y="266"/>
                </a:cubicBezTo>
                <a:cubicBezTo>
                  <a:pt x="24" y="267"/>
                  <a:pt x="25" y="267"/>
                  <a:pt x="26" y="268"/>
                </a:cubicBezTo>
                <a:close/>
                <a:moveTo>
                  <a:pt x="253" y="63"/>
                </a:moveTo>
                <a:cubicBezTo>
                  <a:pt x="253" y="63"/>
                  <a:pt x="253" y="64"/>
                  <a:pt x="253" y="64"/>
                </a:cubicBezTo>
                <a:cubicBezTo>
                  <a:pt x="254" y="63"/>
                  <a:pt x="254" y="63"/>
                  <a:pt x="253" y="63"/>
                </a:cubicBezTo>
                <a:close/>
                <a:moveTo>
                  <a:pt x="264" y="71"/>
                </a:moveTo>
                <a:cubicBezTo>
                  <a:pt x="264" y="72"/>
                  <a:pt x="264" y="72"/>
                  <a:pt x="263" y="73"/>
                </a:cubicBezTo>
                <a:cubicBezTo>
                  <a:pt x="264" y="73"/>
                  <a:pt x="264" y="73"/>
                  <a:pt x="264" y="71"/>
                </a:cubicBezTo>
                <a:close/>
                <a:moveTo>
                  <a:pt x="275" y="66"/>
                </a:moveTo>
                <a:cubicBezTo>
                  <a:pt x="276" y="66"/>
                  <a:pt x="276" y="66"/>
                  <a:pt x="277" y="66"/>
                </a:cubicBezTo>
                <a:cubicBezTo>
                  <a:pt x="276" y="66"/>
                  <a:pt x="276" y="66"/>
                  <a:pt x="275" y="65"/>
                </a:cubicBezTo>
                <a:cubicBezTo>
                  <a:pt x="275" y="66"/>
                  <a:pt x="275" y="66"/>
                  <a:pt x="275" y="66"/>
                </a:cubicBezTo>
                <a:close/>
                <a:moveTo>
                  <a:pt x="102" y="86"/>
                </a:moveTo>
                <a:cubicBezTo>
                  <a:pt x="102" y="86"/>
                  <a:pt x="102" y="86"/>
                  <a:pt x="102" y="86"/>
                </a:cubicBezTo>
                <a:cubicBezTo>
                  <a:pt x="102" y="86"/>
                  <a:pt x="103" y="85"/>
                  <a:pt x="103" y="84"/>
                </a:cubicBezTo>
                <a:cubicBezTo>
                  <a:pt x="103" y="84"/>
                  <a:pt x="103" y="84"/>
                  <a:pt x="103" y="84"/>
                </a:cubicBezTo>
                <a:cubicBezTo>
                  <a:pt x="103" y="85"/>
                  <a:pt x="102" y="85"/>
                  <a:pt x="102" y="86"/>
                </a:cubicBezTo>
                <a:close/>
                <a:moveTo>
                  <a:pt x="224" y="100"/>
                </a:moveTo>
                <a:cubicBezTo>
                  <a:pt x="224" y="100"/>
                  <a:pt x="224" y="100"/>
                  <a:pt x="224" y="100"/>
                </a:cubicBezTo>
                <a:cubicBezTo>
                  <a:pt x="224" y="99"/>
                  <a:pt x="224" y="99"/>
                  <a:pt x="224" y="99"/>
                </a:cubicBezTo>
                <a:cubicBezTo>
                  <a:pt x="224" y="98"/>
                  <a:pt x="224" y="98"/>
                  <a:pt x="223" y="98"/>
                </a:cubicBezTo>
                <a:cubicBezTo>
                  <a:pt x="224" y="99"/>
                  <a:pt x="224" y="99"/>
                  <a:pt x="224" y="100"/>
                </a:cubicBezTo>
                <a:close/>
                <a:moveTo>
                  <a:pt x="257" y="77"/>
                </a:moveTo>
                <a:cubicBezTo>
                  <a:pt x="257" y="76"/>
                  <a:pt x="257" y="76"/>
                  <a:pt x="258" y="76"/>
                </a:cubicBezTo>
                <a:cubicBezTo>
                  <a:pt x="257" y="76"/>
                  <a:pt x="257" y="76"/>
                  <a:pt x="256" y="76"/>
                </a:cubicBezTo>
                <a:cubicBezTo>
                  <a:pt x="257" y="76"/>
                  <a:pt x="257" y="76"/>
                  <a:pt x="257" y="77"/>
                </a:cubicBezTo>
                <a:close/>
                <a:moveTo>
                  <a:pt x="228" y="103"/>
                </a:moveTo>
                <a:cubicBezTo>
                  <a:pt x="228" y="103"/>
                  <a:pt x="228" y="103"/>
                  <a:pt x="228" y="103"/>
                </a:cubicBezTo>
                <a:cubicBezTo>
                  <a:pt x="228" y="103"/>
                  <a:pt x="228" y="102"/>
                  <a:pt x="228" y="101"/>
                </a:cubicBezTo>
                <a:cubicBezTo>
                  <a:pt x="228" y="102"/>
                  <a:pt x="228" y="103"/>
                  <a:pt x="228" y="103"/>
                </a:cubicBezTo>
                <a:close/>
                <a:moveTo>
                  <a:pt x="204" y="72"/>
                </a:moveTo>
                <a:cubicBezTo>
                  <a:pt x="204" y="72"/>
                  <a:pt x="204" y="72"/>
                  <a:pt x="204" y="72"/>
                </a:cubicBezTo>
                <a:cubicBezTo>
                  <a:pt x="204" y="72"/>
                  <a:pt x="204" y="73"/>
                  <a:pt x="205" y="73"/>
                </a:cubicBezTo>
                <a:cubicBezTo>
                  <a:pt x="204" y="72"/>
                  <a:pt x="204" y="72"/>
                  <a:pt x="204" y="72"/>
                </a:cubicBezTo>
                <a:close/>
                <a:moveTo>
                  <a:pt x="269" y="88"/>
                </a:moveTo>
                <a:cubicBezTo>
                  <a:pt x="269" y="88"/>
                  <a:pt x="269" y="88"/>
                  <a:pt x="269" y="88"/>
                </a:cubicBezTo>
                <a:cubicBezTo>
                  <a:pt x="270" y="88"/>
                  <a:pt x="270" y="87"/>
                  <a:pt x="270" y="87"/>
                </a:cubicBezTo>
                <a:cubicBezTo>
                  <a:pt x="270" y="87"/>
                  <a:pt x="270" y="87"/>
                  <a:pt x="270" y="87"/>
                </a:cubicBezTo>
                <a:cubicBezTo>
                  <a:pt x="270" y="87"/>
                  <a:pt x="269" y="87"/>
                  <a:pt x="269" y="88"/>
                </a:cubicBezTo>
                <a:close/>
                <a:moveTo>
                  <a:pt x="231" y="150"/>
                </a:moveTo>
                <a:cubicBezTo>
                  <a:pt x="231" y="150"/>
                  <a:pt x="231" y="150"/>
                  <a:pt x="231" y="150"/>
                </a:cubicBezTo>
                <a:cubicBezTo>
                  <a:pt x="231" y="150"/>
                  <a:pt x="231" y="150"/>
                  <a:pt x="232" y="149"/>
                </a:cubicBezTo>
                <a:cubicBezTo>
                  <a:pt x="232" y="149"/>
                  <a:pt x="232" y="149"/>
                  <a:pt x="231" y="149"/>
                </a:cubicBezTo>
                <a:cubicBezTo>
                  <a:pt x="231" y="149"/>
                  <a:pt x="231" y="150"/>
                  <a:pt x="231" y="150"/>
                </a:cubicBezTo>
                <a:close/>
                <a:moveTo>
                  <a:pt x="234" y="98"/>
                </a:moveTo>
                <a:cubicBezTo>
                  <a:pt x="234" y="98"/>
                  <a:pt x="234" y="98"/>
                  <a:pt x="234" y="98"/>
                </a:cubicBezTo>
                <a:cubicBezTo>
                  <a:pt x="234" y="97"/>
                  <a:pt x="234" y="97"/>
                  <a:pt x="234" y="97"/>
                </a:cubicBezTo>
                <a:cubicBezTo>
                  <a:pt x="233" y="98"/>
                  <a:pt x="234" y="98"/>
                  <a:pt x="234" y="98"/>
                </a:cubicBezTo>
                <a:close/>
                <a:moveTo>
                  <a:pt x="232" y="35"/>
                </a:moveTo>
                <a:cubicBezTo>
                  <a:pt x="232" y="35"/>
                  <a:pt x="232" y="35"/>
                  <a:pt x="232" y="35"/>
                </a:cubicBezTo>
                <a:cubicBezTo>
                  <a:pt x="232" y="35"/>
                  <a:pt x="232" y="36"/>
                  <a:pt x="233" y="36"/>
                </a:cubicBezTo>
                <a:cubicBezTo>
                  <a:pt x="233" y="36"/>
                  <a:pt x="233" y="36"/>
                  <a:pt x="233" y="36"/>
                </a:cubicBezTo>
                <a:cubicBezTo>
                  <a:pt x="233" y="36"/>
                  <a:pt x="232" y="35"/>
                  <a:pt x="232" y="35"/>
                </a:cubicBezTo>
                <a:close/>
                <a:moveTo>
                  <a:pt x="236" y="35"/>
                </a:moveTo>
                <a:cubicBezTo>
                  <a:pt x="236" y="34"/>
                  <a:pt x="236" y="34"/>
                  <a:pt x="235" y="34"/>
                </a:cubicBezTo>
                <a:cubicBezTo>
                  <a:pt x="235" y="34"/>
                  <a:pt x="236" y="35"/>
                  <a:pt x="236" y="35"/>
                </a:cubicBezTo>
                <a:close/>
                <a:moveTo>
                  <a:pt x="105" y="184"/>
                </a:moveTo>
                <a:cubicBezTo>
                  <a:pt x="105" y="184"/>
                  <a:pt x="105" y="184"/>
                  <a:pt x="105" y="184"/>
                </a:cubicBezTo>
                <a:cubicBezTo>
                  <a:pt x="105" y="183"/>
                  <a:pt x="105" y="183"/>
                  <a:pt x="104" y="183"/>
                </a:cubicBezTo>
                <a:cubicBezTo>
                  <a:pt x="104" y="183"/>
                  <a:pt x="104" y="184"/>
                  <a:pt x="105" y="184"/>
                </a:cubicBezTo>
                <a:close/>
                <a:moveTo>
                  <a:pt x="134" y="61"/>
                </a:moveTo>
                <a:cubicBezTo>
                  <a:pt x="134" y="61"/>
                  <a:pt x="134" y="61"/>
                  <a:pt x="134" y="61"/>
                </a:cubicBezTo>
                <a:cubicBezTo>
                  <a:pt x="135" y="61"/>
                  <a:pt x="135" y="61"/>
                  <a:pt x="135" y="61"/>
                </a:cubicBezTo>
                <a:cubicBezTo>
                  <a:pt x="135" y="61"/>
                  <a:pt x="135" y="61"/>
                  <a:pt x="135" y="61"/>
                </a:cubicBezTo>
                <a:cubicBezTo>
                  <a:pt x="135" y="61"/>
                  <a:pt x="135" y="61"/>
                  <a:pt x="134" y="61"/>
                </a:cubicBezTo>
                <a:close/>
                <a:moveTo>
                  <a:pt x="242" y="86"/>
                </a:moveTo>
                <a:cubicBezTo>
                  <a:pt x="242" y="87"/>
                  <a:pt x="243" y="87"/>
                  <a:pt x="243" y="87"/>
                </a:cubicBezTo>
                <a:cubicBezTo>
                  <a:pt x="243" y="86"/>
                  <a:pt x="243" y="86"/>
                  <a:pt x="242" y="86"/>
                </a:cubicBezTo>
                <a:close/>
                <a:moveTo>
                  <a:pt x="242" y="53"/>
                </a:moveTo>
                <a:cubicBezTo>
                  <a:pt x="242" y="54"/>
                  <a:pt x="242" y="54"/>
                  <a:pt x="243" y="54"/>
                </a:cubicBezTo>
                <a:cubicBezTo>
                  <a:pt x="243" y="54"/>
                  <a:pt x="242" y="54"/>
                  <a:pt x="242" y="53"/>
                </a:cubicBezTo>
                <a:close/>
                <a:moveTo>
                  <a:pt x="243" y="77"/>
                </a:moveTo>
                <a:cubicBezTo>
                  <a:pt x="243" y="77"/>
                  <a:pt x="243" y="77"/>
                  <a:pt x="243" y="77"/>
                </a:cubicBezTo>
                <a:cubicBezTo>
                  <a:pt x="243" y="77"/>
                  <a:pt x="243" y="77"/>
                  <a:pt x="243" y="76"/>
                </a:cubicBezTo>
                <a:cubicBezTo>
                  <a:pt x="243" y="77"/>
                  <a:pt x="243" y="77"/>
                  <a:pt x="243" y="77"/>
                </a:cubicBezTo>
                <a:cubicBezTo>
                  <a:pt x="243" y="77"/>
                  <a:pt x="243" y="77"/>
                  <a:pt x="243" y="7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98" name="Freeform 397"/>
          <p:cNvSpPr>
            <a:spLocks noEditPoints="1"/>
          </p:cNvSpPr>
          <p:nvPr/>
        </p:nvSpPr>
        <p:spPr bwMode="auto">
          <a:xfrm>
            <a:off x="10344151" y="3014663"/>
            <a:ext cx="436563" cy="654050"/>
          </a:xfrm>
          <a:custGeom>
            <a:gdLst>
              <a:gd fmla="*/ 177 w 177" name="T0"/>
              <a:gd fmla="*/ 151 h 265" name="T1"/>
              <a:gd fmla="*/ 61 w 177" name="T2"/>
              <a:gd fmla="*/ 149 h 265" name="T3"/>
              <a:gd fmla="*/ 49 w 177" name="T4"/>
              <a:gd fmla="*/ 245 h 265" name="T5"/>
              <a:gd fmla="*/ 7 w 177" name="T6"/>
              <a:gd fmla="*/ 249 h 265" name="T7"/>
              <a:gd fmla="*/ 36 w 177" name="T8"/>
              <a:gd fmla="*/ 156 h 265" name="T9"/>
              <a:gd fmla="*/ 48 w 177" name="T10"/>
              <a:gd fmla="*/ 0 h 265" name="T11"/>
              <a:gd fmla="*/ 41 w 177" name="T12"/>
              <a:gd fmla="*/ 20 h 265" name="T13"/>
              <a:gd fmla="*/ 127 w 177" name="T14"/>
              <a:gd fmla="*/ 166 h 265" name="T15"/>
              <a:gd fmla="*/ 105 w 177" name="T16"/>
              <a:gd fmla="*/ 53 h 265" name="T17"/>
              <a:gd fmla="*/ 132 w 177" name="T18"/>
              <a:gd fmla="*/ 93 h 265" name="T19"/>
              <a:gd fmla="*/ 70 w 177" name="T20"/>
              <a:gd fmla="*/ 111 h 265" name="T21"/>
              <a:gd fmla="*/ 41 w 177" name="T22"/>
              <a:gd fmla="*/ 187 h 265" name="T23"/>
              <a:gd fmla="*/ 40 w 177" name="T24"/>
              <a:gd fmla="*/ 246 h 265" name="T25"/>
              <a:gd fmla="*/ 38 w 177" name="T26"/>
              <a:gd fmla="*/ 175 h 265" name="T27"/>
              <a:gd fmla="*/ 25 w 177" name="T28"/>
              <a:gd fmla="*/ 213 h 265" name="T29"/>
              <a:gd fmla="*/ 17 w 177" name="T30"/>
              <a:gd fmla="*/ 70 h 265" name="T31"/>
              <a:gd fmla="*/ 65 w 177" name="T32"/>
              <a:gd fmla="*/ 69 h 265" name="T33"/>
              <a:gd fmla="*/ 23 w 177" name="T34"/>
              <a:gd fmla="*/ 14 h 265" name="T35"/>
              <a:gd fmla="*/ 79 w 177" name="T36"/>
              <a:gd fmla="*/ 38 h 265" name="T37"/>
              <a:gd fmla="*/ 98 w 177" name="T38"/>
              <a:gd fmla="*/ 87 h 265" name="T39"/>
              <a:gd fmla="*/ 154 w 177" name="T40"/>
              <a:gd fmla="*/ 139 h 265" name="T41"/>
              <a:gd fmla="*/ 32 w 177" name="T42"/>
              <a:gd fmla="*/ 18 h 265" name="T43"/>
              <a:gd fmla="*/ 58 w 177" name="T44"/>
              <a:gd fmla="*/ 56 h 265" name="T45"/>
              <a:gd fmla="*/ 82 w 177" name="T46"/>
              <a:gd fmla="*/ 30 h 265" name="T47"/>
              <a:gd fmla="*/ 57 w 177" name="T48"/>
              <a:gd fmla="*/ 14 h 265" name="T49"/>
              <a:gd fmla="*/ 33 w 177" name="T50"/>
              <a:gd fmla="*/ 204 h 265" name="T51"/>
              <a:gd fmla="*/ 145 w 177" name="T52"/>
              <a:gd fmla="*/ 58 h 265" name="T53"/>
              <a:gd fmla="*/ 145 w 177" name="T54"/>
              <a:gd fmla="*/ 129 h 265" name="T55"/>
              <a:gd fmla="*/ 66 w 177" name="T56"/>
              <a:gd fmla="*/ 48 h 265" name="T57"/>
              <a:gd fmla="*/ 36 w 177" name="T58"/>
              <a:gd fmla="*/ 12 h 265" name="T59"/>
              <a:gd fmla="*/ 112 w 177" name="T60"/>
              <a:gd fmla="*/ 123 h 265" name="T61"/>
              <a:gd fmla="*/ 128 w 177" name="T62"/>
              <a:gd fmla="*/ 126 h 265" name="T63"/>
              <a:gd fmla="*/ 116 w 177" name="T64"/>
              <a:gd fmla="*/ 103 h 265" name="T65"/>
              <a:gd fmla="*/ 40 w 177" name="T66"/>
              <a:gd fmla="*/ 181 h 265" name="T67"/>
              <a:gd fmla="*/ 30 w 177" name="T68"/>
              <a:gd fmla="*/ 97 h 265" name="T69"/>
              <a:gd fmla="*/ 137 w 177" name="T70"/>
              <a:gd fmla="*/ 106 h 265" name="T71"/>
              <a:gd fmla="*/ 78 w 177" name="T72"/>
              <a:gd fmla="*/ 88 h 265" name="T73"/>
              <a:gd fmla="*/ 57 w 177" name="T74"/>
              <a:gd fmla="*/ 74 h 265" name="T75"/>
              <a:gd fmla="*/ 150 w 177" name="T76"/>
              <a:gd fmla="*/ 151 h 265" name="T77"/>
              <a:gd fmla="*/ 136 w 177" name="T78"/>
              <a:gd fmla="*/ 111 h 265" name="T79"/>
              <a:gd fmla="*/ 128 w 177" name="T80"/>
              <a:gd fmla="*/ 110 h 265" name="T81"/>
              <a:gd fmla="*/ 48 w 177" name="T82"/>
              <a:gd fmla="*/ 47 h 265" name="T83"/>
              <a:gd fmla="*/ 97 w 177" name="T84"/>
              <a:gd fmla="*/ 66 h 265" name="T85"/>
              <a:gd fmla="*/ 51 w 177" name="T86"/>
              <a:gd fmla="*/ 12 h 265" name="T87"/>
              <a:gd fmla="*/ 122 w 177" name="T88"/>
              <a:gd fmla="*/ 124 h 265" name="T89"/>
              <a:gd fmla="*/ 95 w 177" name="T90"/>
              <a:gd fmla="*/ 77 h 265" name="T91"/>
              <a:gd fmla="*/ 134 w 177" name="T92"/>
              <a:gd fmla="*/ 119 h 265" name="T93"/>
              <a:gd fmla="*/ 160 w 177" name="T94"/>
              <a:gd fmla="*/ 115 h 265" name="T95"/>
              <a:gd fmla="*/ 88 w 177" name="T96"/>
              <a:gd fmla="*/ 66 h 265" name="T97"/>
              <a:gd fmla="*/ 73 w 177" name="T98"/>
              <a:gd fmla="*/ 56 h 265" name="T99"/>
              <a:gd fmla="*/ 118 w 177" name="T100"/>
              <a:gd fmla="*/ 116 h 265" name="T101"/>
              <a:gd fmla="*/ 37 w 177" name="T102"/>
              <a:gd fmla="*/ 21 h 265" name="T103"/>
              <a:gd fmla="*/ 153 w 177" name="T104"/>
              <a:gd fmla="*/ 133 h 265" name="T105"/>
              <a:gd fmla="*/ 61 w 177" name="T106"/>
              <a:gd fmla="*/ 96 h 265" name="T107"/>
              <a:gd fmla="*/ 102 w 177" name="T108"/>
              <a:gd fmla="*/ 47 h 265" name="T109"/>
              <a:gd fmla="*/ 38 w 177" name="T110"/>
              <a:gd fmla="*/ 56 h 265" name="T111"/>
              <a:gd fmla="*/ 127 w 177" name="T112"/>
              <a:gd fmla="*/ 130 h 265" name="T113"/>
              <a:gd fmla="*/ 53 w 177" name="T114"/>
              <a:gd fmla="*/ 16 h 265" name="T115"/>
              <a:gd fmla="*/ 174 w 177" name="T116"/>
              <a:gd fmla="*/ 153 h 265" name="T117"/>
              <a:gd fmla="*/ 36 w 177" name="T118"/>
              <a:gd fmla="*/ 205 h 265" name="T119"/>
              <a:gd fmla="*/ 18 w 177" name="T120"/>
              <a:gd fmla="*/ 248 h 26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65" w="177">
                <a:moveTo>
                  <a:pt x="107" y="43"/>
                </a:moveTo>
                <a:cubicBezTo>
                  <a:pt x="110" y="42"/>
                  <a:pt x="112" y="41"/>
                  <a:pt x="115" y="41"/>
                </a:cubicBezTo>
                <a:cubicBezTo>
                  <a:pt x="115" y="41"/>
                  <a:pt x="116" y="41"/>
                  <a:pt x="116" y="41"/>
                </a:cubicBezTo>
                <a:cubicBezTo>
                  <a:pt x="122" y="41"/>
                  <a:pt x="127" y="42"/>
                  <a:pt x="132" y="43"/>
                </a:cubicBezTo>
                <a:cubicBezTo>
                  <a:pt x="137" y="45"/>
                  <a:pt x="142" y="48"/>
                  <a:pt x="145" y="53"/>
                </a:cubicBezTo>
                <a:cubicBezTo>
                  <a:pt x="150" y="59"/>
                  <a:pt x="151" y="66"/>
                  <a:pt x="150" y="74"/>
                </a:cubicBezTo>
                <a:cubicBezTo>
                  <a:pt x="149" y="80"/>
                  <a:pt x="147" y="85"/>
                  <a:pt x="143" y="90"/>
                </a:cubicBezTo>
                <a:cubicBezTo>
                  <a:pt x="143" y="90"/>
                  <a:pt x="143" y="90"/>
                  <a:pt x="143" y="90"/>
                </a:cubicBezTo>
                <a:cubicBezTo>
                  <a:pt x="146" y="91"/>
                  <a:pt x="148" y="93"/>
                  <a:pt x="151" y="95"/>
                </a:cubicBezTo>
                <a:cubicBezTo>
                  <a:pt x="154" y="99"/>
                  <a:pt x="157" y="104"/>
                  <a:pt x="160" y="108"/>
                </a:cubicBezTo>
                <a:cubicBezTo>
                  <a:pt x="162" y="112"/>
                  <a:pt x="164" y="116"/>
                  <a:pt x="166" y="119"/>
                </a:cubicBezTo>
                <a:cubicBezTo>
                  <a:pt x="169" y="124"/>
                  <a:pt x="171" y="129"/>
                  <a:pt x="172" y="135"/>
                </a:cubicBezTo>
                <a:cubicBezTo>
                  <a:pt x="173" y="136"/>
                  <a:pt x="173" y="137"/>
                  <a:pt x="173" y="138"/>
                </a:cubicBezTo>
                <a:cubicBezTo>
                  <a:pt x="175" y="142"/>
                  <a:pt x="177" y="146"/>
                  <a:pt x="177" y="151"/>
                </a:cubicBezTo>
                <a:cubicBezTo>
                  <a:pt x="177" y="157"/>
                  <a:pt x="176" y="163"/>
                  <a:pt x="171" y="168"/>
                </a:cubicBezTo>
                <a:cubicBezTo>
                  <a:pt x="170" y="170"/>
                  <a:pt x="169" y="171"/>
                  <a:pt x="167" y="171"/>
                </a:cubicBezTo>
                <a:cubicBezTo>
                  <a:pt x="167" y="172"/>
                  <a:pt x="167" y="172"/>
                  <a:pt x="166" y="172"/>
                </a:cubicBezTo>
                <a:cubicBezTo>
                  <a:pt x="165" y="173"/>
                  <a:pt x="164" y="174"/>
                  <a:pt x="162" y="175"/>
                </a:cubicBezTo>
                <a:cubicBezTo>
                  <a:pt x="162" y="175"/>
                  <a:pt x="162" y="175"/>
                  <a:pt x="162" y="175"/>
                </a:cubicBezTo>
                <a:cubicBezTo>
                  <a:pt x="162" y="177"/>
                  <a:pt x="162" y="178"/>
                  <a:pt x="160" y="177"/>
                </a:cubicBezTo>
                <a:cubicBezTo>
                  <a:pt x="159" y="177"/>
                  <a:pt x="158" y="177"/>
                  <a:pt x="156" y="177"/>
                </a:cubicBezTo>
                <a:cubicBezTo>
                  <a:pt x="156" y="177"/>
                  <a:pt x="155" y="177"/>
                  <a:pt x="154" y="177"/>
                </a:cubicBezTo>
                <a:cubicBezTo>
                  <a:pt x="148" y="179"/>
                  <a:pt x="141" y="179"/>
                  <a:pt x="135" y="180"/>
                </a:cubicBezTo>
                <a:cubicBezTo>
                  <a:pt x="130" y="180"/>
                  <a:pt x="125" y="179"/>
                  <a:pt x="120" y="178"/>
                </a:cubicBezTo>
                <a:cubicBezTo>
                  <a:pt x="113" y="176"/>
                  <a:pt x="107" y="173"/>
                  <a:pt x="101" y="170"/>
                </a:cubicBezTo>
                <a:cubicBezTo>
                  <a:pt x="100" y="170"/>
                  <a:pt x="99" y="169"/>
                  <a:pt x="98" y="169"/>
                </a:cubicBezTo>
                <a:cubicBezTo>
                  <a:pt x="91" y="167"/>
                  <a:pt x="84" y="165"/>
                  <a:pt x="78" y="161"/>
                </a:cubicBezTo>
                <a:cubicBezTo>
                  <a:pt x="72" y="158"/>
                  <a:pt x="66" y="153"/>
                  <a:pt x="61" y="149"/>
                </a:cubicBezTo>
                <a:cubicBezTo>
                  <a:pt x="61" y="148"/>
                  <a:pt x="60" y="148"/>
                  <a:pt x="60" y="148"/>
                </a:cubicBezTo>
                <a:cubicBezTo>
                  <a:pt x="60" y="148"/>
                  <a:pt x="59" y="149"/>
                  <a:pt x="59" y="149"/>
                </a:cubicBezTo>
                <a:cubicBezTo>
                  <a:pt x="57" y="152"/>
                  <a:pt x="56" y="154"/>
                  <a:pt x="54" y="157"/>
                </a:cubicBezTo>
                <a:cubicBezTo>
                  <a:pt x="51" y="162"/>
                  <a:pt x="47" y="168"/>
                  <a:pt x="44" y="173"/>
                </a:cubicBezTo>
                <a:cubicBezTo>
                  <a:pt x="43" y="174"/>
                  <a:pt x="42" y="175"/>
                  <a:pt x="42" y="176"/>
                </a:cubicBezTo>
                <a:cubicBezTo>
                  <a:pt x="42" y="177"/>
                  <a:pt x="42" y="177"/>
                  <a:pt x="43" y="177"/>
                </a:cubicBezTo>
                <a:cubicBezTo>
                  <a:pt x="48" y="180"/>
                  <a:pt x="50" y="186"/>
                  <a:pt x="49" y="191"/>
                </a:cubicBezTo>
                <a:cubicBezTo>
                  <a:pt x="48" y="197"/>
                  <a:pt x="47" y="201"/>
                  <a:pt x="43" y="205"/>
                </a:cubicBezTo>
                <a:cubicBezTo>
                  <a:pt x="42" y="208"/>
                  <a:pt x="40" y="210"/>
                  <a:pt x="37" y="211"/>
                </a:cubicBezTo>
                <a:cubicBezTo>
                  <a:pt x="36" y="212"/>
                  <a:pt x="36" y="212"/>
                  <a:pt x="36" y="213"/>
                </a:cubicBezTo>
                <a:cubicBezTo>
                  <a:pt x="36" y="219"/>
                  <a:pt x="36" y="225"/>
                  <a:pt x="36" y="231"/>
                </a:cubicBezTo>
                <a:cubicBezTo>
                  <a:pt x="36" y="234"/>
                  <a:pt x="37" y="238"/>
                  <a:pt x="37" y="242"/>
                </a:cubicBezTo>
                <a:cubicBezTo>
                  <a:pt x="38" y="242"/>
                  <a:pt x="38" y="242"/>
                  <a:pt x="38" y="242"/>
                </a:cubicBezTo>
                <a:cubicBezTo>
                  <a:pt x="42" y="242"/>
                  <a:pt x="46" y="244"/>
                  <a:pt x="49" y="245"/>
                </a:cubicBezTo>
                <a:cubicBezTo>
                  <a:pt x="50" y="246"/>
                  <a:pt x="52" y="247"/>
                  <a:pt x="53" y="248"/>
                </a:cubicBezTo>
                <a:cubicBezTo>
                  <a:pt x="55" y="250"/>
                  <a:pt x="57" y="252"/>
                  <a:pt x="60" y="254"/>
                </a:cubicBezTo>
                <a:cubicBezTo>
                  <a:pt x="61" y="254"/>
                  <a:pt x="62" y="255"/>
                  <a:pt x="62" y="257"/>
                </a:cubicBezTo>
                <a:cubicBezTo>
                  <a:pt x="62" y="257"/>
                  <a:pt x="62" y="257"/>
                  <a:pt x="62" y="258"/>
                </a:cubicBezTo>
                <a:cubicBezTo>
                  <a:pt x="62" y="259"/>
                  <a:pt x="61" y="261"/>
                  <a:pt x="60" y="261"/>
                </a:cubicBezTo>
                <a:cubicBezTo>
                  <a:pt x="59" y="261"/>
                  <a:pt x="59" y="261"/>
                  <a:pt x="58" y="261"/>
                </a:cubicBezTo>
                <a:cubicBezTo>
                  <a:pt x="52" y="261"/>
                  <a:pt x="46" y="261"/>
                  <a:pt x="41" y="261"/>
                </a:cubicBezTo>
                <a:cubicBezTo>
                  <a:pt x="38" y="261"/>
                  <a:pt x="35" y="262"/>
                  <a:pt x="33" y="262"/>
                </a:cubicBezTo>
                <a:cubicBezTo>
                  <a:pt x="25" y="263"/>
                  <a:pt x="17" y="264"/>
                  <a:pt x="9" y="265"/>
                </a:cubicBezTo>
                <a:cubicBezTo>
                  <a:pt x="8" y="265"/>
                  <a:pt x="6" y="265"/>
                  <a:pt x="4" y="265"/>
                </a:cubicBezTo>
                <a:cubicBezTo>
                  <a:pt x="3" y="265"/>
                  <a:pt x="2" y="264"/>
                  <a:pt x="2" y="263"/>
                </a:cubicBezTo>
                <a:cubicBezTo>
                  <a:pt x="1" y="262"/>
                  <a:pt x="1" y="262"/>
                  <a:pt x="1" y="262"/>
                </a:cubicBezTo>
                <a:cubicBezTo>
                  <a:pt x="0" y="261"/>
                  <a:pt x="0" y="261"/>
                  <a:pt x="0" y="260"/>
                </a:cubicBezTo>
                <a:cubicBezTo>
                  <a:pt x="2" y="255"/>
                  <a:pt x="4" y="252"/>
                  <a:pt x="7" y="249"/>
                </a:cubicBezTo>
                <a:cubicBezTo>
                  <a:pt x="11" y="245"/>
                  <a:pt x="16" y="242"/>
                  <a:pt x="21" y="241"/>
                </a:cubicBezTo>
                <a:cubicBezTo>
                  <a:pt x="21" y="241"/>
                  <a:pt x="22" y="241"/>
                  <a:pt x="22" y="241"/>
                </a:cubicBezTo>
                <a:cubicBezTo>
                  <a:pt x="22" y="240"/>
                  <a:pt x="22" y="240"/>
                  <a:pt x="22" y="240"/>
                </a:cubicBezTo>
                <a:cubicBezTo>
                  <a:pt x="22" y="231"/>
                  <a:pt x="22" y="222"/>
                  <a:pt x="22" y="213"/>
                </a:cubicBezTo>
                <a:cubicBezTo>
                  <a:pt x="22" y="212"/>
                  <a:pt x="22" y="212"/>
                  <a:pt x="21" y="211"/>
                </a:cubicBezTo>
                <a:cubicBezTo>
                  <a:pt x="18" y="210"/>
                  <a:pt x="16" y="208"/>
                  <a:pt x="14" y="206"/>
                </a:cubicBezTo>
                <a:cubicBezTo>
                  <a:pt x="14" y="205"/>
                  <a:pt x="14" y="205"/>
                  <a:pt x="13" y="205"/>
                </a:cubicBezTo>
                <a:cubicBezTo>
                  <a:pt x="8" y="199"/>
                  <a:pt x="7" y="192"/>
                  <a:pt x="9" y="185"/>
                </a:cubicBezTo>
                <a:cubicBezTo>
                  <a:pt x="9" y="184"/>
                  <a:pt x="10" y="182"/>
                  <a:pt x="11" y="181"/>
                </a:cubicBezTo>
                <a:cubicBezTo>
                  <a:pt x="12" y="178"/>
                  <a:pt x="14" y="176"/>
                  <a:pt x="17" y="176"/>
                </a:cubicBezTo>
                <a:cubicBezTo>
                  <a:pt x="18" y="175"/>
                  <a:pt x="18" y="175"/>
                  <a:pt x="19" y="175"/>
                </a:cubicBezTo>
                <a:cubicBezTo>
                  <a:pt x="20" y="173"/>
                  <a:pt x="22" y="172"/>
                  <a:pt x="24" y="172"/>
                </a:cubicBezTo>
                <a:cubicBezTo>
                  <a:pt x="25" y="172"/>
                  <a:pt x="26" y="171"/>
                  <a:pt x="26" y="171"/>
                </a:cubicBezTo>
                <a:cubicBezTo>
                  <a:pt x="30" y="166"/>
                  <a:pt x="33" y="161"/>
                  <a:pt x="36" y="156"/>
                </a:cubicBezTo>
                <a:cubicBezTo>
                  <a:pt x="40" y="150"/>
                  <a:pt x="44" y="144"/>
                  <a:pt x="48" y="138"/>
                </a:cubicBezTo>
                <a:cubicBezTo>
                  <a:pt x="48" y="138"/>
                  <a:pt x="48" y="138"/>
                  <a:pt x="48" y="138"/>
                </a:cubicBezTo>
                <a:cubicBezTo>
                  <a:pt x="48" y="137"/>
                  <a:pt x="48" y="136"/>
                  <a:pt x="47" y="135"/>
                </a:cubicBezTo>
                <a:cubicBezTo>
                  <a:pt x="43" y="129"/>
                  <a:pt x="38" y="123"/>
                  <a:pt x="34" y="117"/>
                </a:cubicBezTo>
                <a:cubicBezTo>
                  <a:pt x="33" y="114"/>
                  <a:pt x="31" y="112"/>
                  <a:pt x="29" y="109"/>
                </a:cubicBezTo>
                <a:cubicBezTo>
                  <a:pt x="26" y="102"/>
                  <a:pt x="23" y="96"/>
                  <a:pt x="20" y="89"/>
                </a:cubicBezTo>
                <a:cubicBezTo>
                  <a:pt x="17" y="80"/>
                  <a:pt x="14" y="72"/>
                  <a:pt x="12" y="63"/>
                </a:cubicBezTo>
                <a:cubicBezTo>
                  <a:pt x="11" y="59"/>
                  <a:pt x="11" y="54"/>
                  <a:pt x="11" y="50"/>
                </a:cubicBezTo>
                <a:cubicBezTo>
                  <a:pt x="11" y="43"/>
                  <a:pt x="11" y="35"/>
                  <a:pt x="13" y="28"/>
                </a:cubicBezTo>
                <a:cubicBezTo>
                  <a:pt x="14" y="21"/>
                  <a:pt x="16" y="16"/>
                  <a:pt x="21" y="12"/>
                </a:cubicBezTo>
                <a:cubicBezTo>
                  <a:pt x="21" y="11"/>
                  <a:pt x="21" y="11"/>
                  <a:pt x="22" y="10"/>
                </a:cubicBezTo>
                <a:cubicBezTo>
                  <a:pt x="23" y="7"/>
                  <a:pt x="26" y="5"/>
                  <a:pt x="29" y="3"/>
                </a:cubicBezTo>
                <a:cubicBezTo>
                  <a:pt x="31" y="2"/>
                  <a:pt x="34" y="1"/>
                  <a:pt x="36" y="1"/>
                </a:cubicBezTo>
                <a:cubicBezTo>
                  <a:pt x="40" y="0"/>
                  <a:pt x="44" y="0"/>
                  <a:pt x="48" y="0"/>
                </a:cubicBezTo>
                <a:cubicBezTo>
                  <a:pt x="51" y="0"/>
                  <a:pt x="54" y="1"/>
                  <a:pt x="56" y="2"/>
                </a:cubicBezTo>
                <a:cubicBezTo>
                  <a:pt x="66" y="5"/>
                  <a:pt x="75" y="10"/>
                  <a:pt x="83" y="18"/>
                </a:cubicBezTo>
                <a:cubicBezTo>
                  <a:pt x="89" y="23"/>
                  <a:pt x="94" y="29"/>
                  <a:pt x="100" y="36"/>
                </a:cubicBezTo>
                <a:cubicBezTo>
                  <a:pt x="102" y="38"/>
                  <a:pt x="104" y="40"/>
                  <a:pt x="106" y="42"/>
                </a:cubicBezTo>
                <a:cubicBezTo>
                  <a:pt x="107" y="42"/>
                  <a:pt x="107" y="43"/>
                  <a:pt x="107" y="43"/>
                </a:cubicBezTo>
                <a:close/>
                <a:moveTo>
                  <a:pt x="41" y="20"/>
                </a:moveTo>
                <a:cubicBezTo>
                  <a:pt x="40" y="20"/>
                  <a:pt x="40" y="20"/>
                  <a:pt x="40" y="20"/>
                </a:cubicBezTo>
                <a:cubicBezTo>
                  <a:pt x="39" y="23"/>
                  <a:pt x="38" y="25"/>
                  <a:pt x="39" y="28"/>
                </a:cubicBezTo>
                <a:cubicBezTo>
                  <a:pt x="40" y="28"/>
                  <a:pt x="40" y="29"/>
                  <a:pt x="40" y="30"/>
                </a:cubicBezTo>
                <a:cubicBezTo>
                  <a:pt x="40" y="31"/>
                  <a:pt x="41" y="32"/>
                  <a:pt x="42" y="32"/>
                </a:cubicBezTo>
                <a:cubicBezTo>
                  <a:pt x="42" y="32"/>
                  <a:pt x="42" y="31"/>
                  <a:pt x="42" y="31"/>
                </a:cubicBezTo>
                <a:cubicBezTo>
                  <a:pt x="42" y="29"/>
                  <a:pt x="42" y="27"/>
                  <a:pt x="42" y="25"/>
                </a:cubicBezTo>
                <a:cubicBezTo>
                  <a:pt x="42" y="24"/>
                  <a:pt x="42" y="23"/>
                  <a:pt x="41" y="22"/>
                </a:cubicBezTo>
                <a:cubicBezTo>
                  <a:pt x="40" y="21"/>
                  <a:pt x="40" y="21"/>
                  <a:pt x="41" y="20"/>
                </a:cubicBezTo>
                <a:cubicBezTo>
                  <a:pt x="41" y="19"/>
                  <a:pt x="41" y="19"/>
                  <a:pt x="41" y="18"/>
                </a:cubicBezTo>
                <a:cubicBezTo>
                  <a:pt x="40" y="18"/>
                  <a:pt x="40" y="18"/>
                  <a:pt x="41" y="20"/>
                </a:cubicBezTo>
                <a:close/>
                <a:moveTo>
                  <a:pt x="27" y="43"/>
                </a:moveTo>
                <a:cubicBezTo>
                  <a:pt x="26" y="43"/>
                  <a:pt x="26" y="44"/>
                  <a:pt x="26" y="44"/>
                </a:cubicBezTo>
                <a:cubicBezTo>
                  <a:pt x="25" y="46"/>
                  <a:pt x="24" y="47"/>
                  <a:pt x="24" y="49"/>
                </a:cubicBezTo>
                <a:cubicBezTo>
                  <a:pt x="23" y="52"/>
                  <a:pt x="23" y="55"/>
                  <a:pt x="23" y="58"/>
                </a:cubicBezTo>
                <a:cubicBezTo>
                  <a:pt x="23" y="63"/>
                  <a:pt x="24" y="67"/>
                  <a:pt x="25" y="72"/>
                </a:cubicBezTo>
                <a:cubicBezTo>
                  <a:pt x="26" y="76"/>
                  <a:pt x="27" y="80"/>
                  <a:pt x="29" y="84"/>
                </a:cubicBezTo>
                <a:cubicBezTo>
                  <a:pt x="31" y="90"/>
                  <a:pt x="33" y="95"/>
                  <a:pt x="35" y="100"/>
                </a:cubicBezTo>
                <a:cubicBezTo>
                  <a:pt x="38" y="105"/>
                  <a:pt x="41" y="110"/>
                  <a:pt x="44" y="115"/>
                </a:cubicBezTo>
                <a:cubicBezTo>
                  <a:pt x="51" y="124"/>
                  <a:pt x="58" y="133"/>
                  <a:pt x="66" y="140"/>
                </a:cubicBezTo>
                <a:cubicBezTo>
                  <a:pt x="69" y="143"/>
                  <a:pt x="72" y="146"/>
                  <a:pt x="76" y="148"/>
                </a:cubicBezTo>
                <a:cubicBezTo>
                  <a:pt x="78" y="149"/>
                  <a:pt x="81" y="150"/>
                  <a:pt x="83" y="151"/>
                </a:cubicBezTo>
                <a:cubicBezTo>
                  <a:pt x="97" y="157"/>
                  <a:pt x="112" y="162"/>
                  <a:pt x="127" y="166"/>
                </a:cubicBezTo>
                <a:cubicBezTo>
                  <a:pt x="128" y="166"/>
                  <a:pt x="129" y="166"/>
                  <a:pt x="129" y="166"/>
                </a:cubicBezTo>
                <a:cubicBezTo>
                  <a:pt x="134" y="167"/>
                  <a:pt x="138" y="167"/>
                  <a:pt x="142" y="167"/>
                </a:cubicBezTo>
                <a:cubicBezTo>
                  <a:pt x="143" y="167"/>
                  <a:pt x="143" y="167"/>
                  <a:pt x="143" y="167"/>
                </a:cubicBezTo>
                <a:cubicBezTo>
                  <a:pt x="138" y="166"/>
                  <a:pt x="133" y="164"/>
                  <a:pt x="129" y="162"/>
                </a:cubicBezTo>
                <a:cubicBezTo>
                  <a:pt x="121" y="159"/>
                  <a:pt x="114" y="156"/>
                  <a:pt x="107" y="152"/>
                </a:cubicBezTo>
                <a:cubicBezTo>
                  <a:pt x="100" y="148"/>
                  <a:pt x="94" y="143"/>
                  <a:pt x="87" y="139"/>
                </a:cubicBezTo>
                <a:cubicBezTo>
                  <a:pt x="75" y="132"/>
                  <a:pt x="66" y="122"/>
                  <a:pt x="58" y="111"/>
                </a:cubicBezTo>
                <a:cubicBezTo>
                  <a:pt x="53" y="105"/>
                  <a:pt x="49" y="99"/>
                  <a:pt x="46" y="92"/>
                </a:cubicBezTo>
                <a:cubicBezTo>
                  <a:pt x="41" y="84"/>
                  <a:pt x="37" y="76"/>
                  <a:pt x="35" y="67"/>
                </a:cubicBezTo>
                <a:cubicBezTo>
                  <a:pt x="35" y="66"/>
                  <a:pt x="34" y="66"/>
                  <a:pt x="34" y="65"/>
                </a:cubicBezTo>
                <a:cubicBezTo>
                  <a:pt x="31" y="58"/>
                  <a:pt x="29" y="52"/>
                  <a:pt x="27" y="45"/>
                </a:cubicBezTo>
                <a:cubicBezTo>
                  <a:pt x="27" y="44"/>
                  <a:pt x="27" y="43"/>
                  <a:pt x="27" y="43"/>
                </a:cubicBezTo>
                <a:close/>
                <a:moveTo>
                  <a:pt x="105" y="53"/>
                </a:moveTo>
                <a:cubicBezTo>
                  <a:pt x="105" y="53"/>
                  <a:pt x="105" y="53"/>
                  <a:pt x="105" y="53"/>
                </a:cubicBezTo>
                <a:cubicBezTo>
                  <a:pt x="106" y="53"/>
                  <a:pt x="107" y="52"/>
                  <a:pt x="108" y="52"/>
                </a:cubicBezTo>
                <a:cubicBezTo>
                  <a:pt x="108" y="52"/>
                  <a:pt x="108" y="52"/>
                  <a:pt x="109" y="52"/>
                </a:cubicBezTo>
                <a:cubicBezTo>
                  <a:pt x="110" y="52"/>
                  <a:pt x="111" y="53"/>
                  <a:pt x="111" y="55"/>
                </a:cubicBezTo>
                <a:cubicBezTo>
                  <a:pt x="111" y="56"/>
                  <a:pt x="110" y="57"/>
                  <a:pt x="109" y="58"/>
                </a:cubicBezTo>
                <a:cubicBezTo>
                  <a:pt x="108" y="58"/>
                  <a:pt x="108" y="58"/>
                  <a:pt x="108" y="57"/>
                </a:cubicBezTo>
                <a:cubicBezTo>
                  <a:pt x="106" y="56"/>
                  <a:pt x="104" y="57"/>
                  <a:pt x="102" y="58"/>
                </a:cubicBezTo>
                <a:cubicBezTo>
                  <a:pt x="102" y="59"/>
                  <a:pt x="101" y="59"/>
                  <a:pt x="101" y="60"/>
                </a:cubicBezTo>
                <a:cubicBezTo>
                  <a:pt x="100" y="64"/>
                  <a:pt x="99" y="69"/>
                  <a:pt x="100" y="74"/>
                </a:cubicBezTo>
                <a:cubicBezTo>
                  <a:pt x="101" y="77"/>
                  <a:pt x="102" y="81"/>
                  <a:pt x="104" y="84"/>
                </a:cubicBezTo>
                <a:cubicBezTo>
                  <a:pt x="107" y="87"/>
                  <a:pt x="110" y="90"/>
                  <a:pt x="114" y="92"/>
                </a:cubicBezTo>
                <a:cubicBezTo>
                  <a:pt x="115" y="92"/>
                  <a:pt x="115" y="93"/>
                  <a:pt x="116" y="94"/>
                </a:cubicBezTo>
                <a:cubicBezTo>
                  <a:pt x="116" y="94"/>
                  <a:pt x="116" y="94"/>
                  <a:pt x="117" y="95"/>
                </a:cubicBezTo>
                <a:cubicBezTo>
                  <a:pt x="119" y="95"/>
                  <a:pt x="121" y="96"/>
                  <a:pt x="123" y="96"/>
                </a:cubicBezTo>
                <a:cubicBezTo>
                  <a:pt x="127" y="96"/>
                  <a:pt x="130" y="95"/>
                  <a:pt x="132" y="93"/>
                </a:cubicBezTo>
                <a:cubicBezTo>
                  <a:pt x="136" y="90"/>
                  <a:pt x="139" y="86"/>
                  <a:pt x="142" y="81"/>
                </a:cubicBezTo>
                <a:cubicBezTo>
                  <a:pt x="142" y="79"/>
                  <a:pt x="143" y="78"/>
                  <a:pt x="143" y="76"/>
                </a:cubicBezTo>
                <a:cubicBezTo>
                  <a:pt x="142" y="73"/>
                  <a:pt x="142" y="71"/>
                  <a:pt x="142" y="69"/>
                </a:cubicBezTo>
                <a:cubicBezTo>
                  <a:pt x="140" y="58"/>
                  <a:pt x="130" y="48"/>
                  <a:pt x="118" y="46"/>
                </a:cubicBezTo>
                <a:cubicBezTo>
                  <a:pt x="116" y="45"/>
                  <a:pt x="113" y="45"/>
                  <a:pt x="111" y="47"/>
                </a:cubicBezTo>
                <a:cubicBezTo>
                  <a:pt x="110" y="48"/>
                  <a:pt x="109" y="48"/>
                  <a:pt x="108" y="49"/>
                </a:cubicBezTo>
                <a:cubicBezTo>
                  <a:pt x="107" y="50"/>
                  <a:pt x="106" y="51"/>
                  <a:pt x="105" y="52"/>
                </a:cubicBezTo>
                <a:cubicBezTo>
                  <a:pt x="105" y="52"/>
                  <a:pt x="105" y="52"/>
                  <a:pt x="105" y="53"/>
                </a:cubicBezTo>
                <a:close/>
                <a:moveTo>
                  <a:pt x="105" y="98"/>
                </a:moveTo>
                <a:cubicBezTo>
                  <a:pt x="99" y="94"/>
                  <a:pt x="99" y="94"/>
                  <a:pt x="94" y="87"/>
                </a:cubicBezTo>
                <a:cubicBezTo>
                  <a:pt x="94" y="87"/>
                  <a:pt x="94" y="87"/>
                  <a:pt x="94" y="87"/>
                </a:cubicBezTo>
                <a:cubicBezTo>
                  <a:pt x="87" y="94"/>
                  <a:pt x="80" y="101"/>
                  <a:pt x="73" y="107"/>
                </a:cubicBezTo>
                <a:cubicBezTo>
                  <a:pt x="72" y="107"/>
                  <a:pt x="72" y="108"/>
                  <a:pt x="72" y="108"/>
                </a:cubicBezTo>
                <a:cubicBezTo>
                  <a:pt x="71" y="109"/>
                  <a:pt x="70" y="110"/>
                  <a:pt x="70" y="111"/>
                </a:cubicBezTo>
                <a:cubicBezTo>
                  <a:pt x="73" y="114"/>
                  <a:pt x="76" y="118"/>
                  <a:pt x="80" y="120"/>
                </a:cubicBezTo>
                <a:cubicBezTo>
                  <a:pt x="88" y="113"/>
                  <a:pt x="97" y="106"/>
                  <a:pt x="105" y="98"/>
                </a:cubicBezTo>
                <a:close/>
                <a:moveTo>
                  <a:pt x="34" y="181"/>
                </a:moveTo>
                <a:cubicBezTo>
                  <a:pt x="34" y="181"/>
                  <a:pt x="34" y="181"/>
                  <a:pt x="34" y="181"/>
                </a:cubicBezTo>
                <a:cubicBezTo>
                  <a:pt x="31" y="181"/>
                  <a:pt x="28" y="180"/>
                  <a:pt x="26" y="180"/>
                </a:cubicBezTo>
                <a:cubicBezTo>
                  <a:pt x="24" y="180"/>
                  <a:pt x="22" y="181"/>
                  <a:pt x="20" y="182"/>
                </a:cubicBezTo>
                <a:cubicBezTo>
                  <a:pt x="19" y="183"/>
                  <a:pt x="18" y="184"/>
                  <a:pt x="18" y="185"/>
                </a:cubicBezTo>
                <a:cubicBezTo>
                  <a:pt x="16" y="189"/>
                  <a:pt x="16" y="192"/>
                  <a:pt x="16" y="196"/>
                </a:cubicBezTo>
                <a:cubicBezTo>
                  <a:pt x="16" y="197"/>
                  <a:pt x="16" y="198"/>
                  <a:pt x="16" y="198"/>
                </a:cubicBezTo>
                <a:cubicBezTo>
                  <a:pt x="17" y="199"/>
                  <a:pt x="17" y="200"/>
                  <a:pt x="18" y="200"/>
                </a:cubicBezTo>
                <a:cubicBezTo>
                  <a:pt x="20" y="201"/>
                  <a:pt x="22" y="201"/>
                  <a:pt x="24" y="202"/>
                </a:cubicBezTo>
                <a:cubicBezTo>
                  <a:pt x="29" y="202"/>
                  <a:pt x="32" y="201"/>
                  <a:pt x="36" y="199"/>
                </a:cubicBezTo>
                <a:cubicBezTo>
                  <a:pt x="39" y="196"/>
                  <a:pt x="41" y="192"/>
                  <a:pt x="41" y="188"/>
                </a:cubicBezTo>
                <a:cubicBezTo>
                  <a:pt x="41" y="188"/>
                  <a:pt x="41" y="188"/>
                  <a:pt x="41" y="187"/>
                </a:cubicBezTo>
                <a:cubicBezTo>
                  <a:pt x="40" y="187"/>
                  <a:pt x="40" y="187"/>
                  <a:pt x="40" y="187"/>
                </a:cubicBezTo>
                <a:cubicBezTo>
                  <a:pt x="39" y="188"/>
                  <a:pt x="38" y="187"/>
                  <a:pt x="37" y="187"/>
                </a:cubicBezTo>
                <a:cubicBezTo>
                  <a:pt x="37" y="187"/>
                  <a:pt x="37" y="186"/>
                  <a:pt x="37" y="186"/>
                </a:cubicBezTo>
                <a:cubicBezTo>
                  <a:pt x="37" y="185"/>
                  <a:pt x="37" y="184"/>
                  <a:pt x="37" y="184"/>
                </a:cubicBezTo>
                <a:cubicBezTo>
                  <a:pt x="36" y="184"/>
                  <a:pt x="35" y="185"/>
                  <a:pt x="35" y="184"/>
                </a:cubicBezTo>
                <a:cubicBezTo>
                  <a:pt x="33" y="183"/>
                  <a:pt x="34" y="182"/>
                  <a:pt x="34" y="181"/>
                </a:cubicBezTo>
                <a:close/>
                <a:moveTo>
                  <a:pt x="3" y="261"/>
                </a:moveTo>
                <a:cubicBezTo>
                  <a:pt x="4" y="261"/>
                  <a:pt x="4" y="261"/>
                  <a:pt x="4" y="261"/>
                </a:cubicBezTo>
                <a:cubicBezTo>
                  <a:pt x="6" y="261"/>
                  <a:pt x="8" y="260"/>
                  <a:pt x="10" y="260"/>
                </a:cubicBezTo>
                <a:cubicBezTo>
                  <a:pt x="18" y="259"/>
                  <a:pt x="25" y="258"/>
                  <a:pt x="33" y="257"/>
                </a:cubicBezTo>
                <a:cubicBezTo>
                  <a:pt x="40" y="257"/>
                  <a:pt x="46" y="256"/>
                  <a:pt x="53" y="256"/>
                </a:cubicBezTo>
                <a:cubicBezTo>
                  <a:pt x="53" y="256"/>
                  <a:pt x="54" y="256"/>
                  <a:pt x="54" y="256"/>
                </a:cubicBezTo>
                <a:cubicBezTo>
                  <a:pt x="52" y="254"/>
                  <a:pt x="50" y="253"/>
                  <a:pt x="49" y="251"/>
                </a:cubicBezTo>
                <a:cubicBezTo>
                  <a:pt x="46" y="249"/>
                  <a:pt x="43" y="247"/>
                  <a:pt x="40" y="246"/>
                </a:cubicBezTo>
                <a:cubicBezTo>
                  <a:pt x="39" y="246"/>
                  <a:pt x="39" y="246"/>
                  <a:pt x="38" y="246"/>
                </a:cubicBezTo>
                <a:cubicBezTo>
                  <a:pt x="33" y="246"/>
                  <a:pt x="27" y="247"/>
                  <a:pt x="23" y="249"/>
                </a:cubicBezTo>
                <a:cubicBezTo>
                  <a:pt x="19" y="251"/>
                  <a:pt x="15" y="253"/>
                  <a:pt x="11" y="255"/>
                </a:cubicBezTo>
                <a:cubicBezTo>
                  <a:pt x="10" y="255"/>
                  <a:pt x="9" y="256"/>
                  <a:pt x="9" y="257"/>
                </a:cubicBezTo>
                <a:cubicBezTo>
                  <a:pt x="8" y="257"/>
                  <a:pt x="8" y="258"/>
                  <a:pt x="7" y="258"/>
                </a:cubicBezTo>
                <a:cubicBezTo>
                  <a:pt x="7" y="258"/>
                  <a:pt x="6" y="258"/>
                  <a:pt x="6" y="257"/>
                </a:cubicBezTo>
                <a:cubicBezTo>
                  <a:pt x="5" y="259"/>
                  <a:pt x="4" y="260"/>
                  <a:pt x="3" y="261"/>
                </a:cubicBezTo>
                <a:close/>
                <a:moveTo>
                  <a:pt x="54" y="142"/>
                </a:moveTo>
                <a:cubicBezTo>
                  <a:pt x="54" y="143"/>
                  <a:pt x="53" y="144"/>
                  <a:pt x="53" y="144"/>
                </a:cubicBezTo>
                <a:cubicBezTo>
                  <a:pt x="49" y="147"/>
                  <a:pt x="45" y="150"/>
                  <a:pt x="43" y="154"/>
                </a:cubicBezTo>
                <a:cubicBezTo>
                  <a:pt x="38" y="160"/>
                  <a:pt x="35" y="166"/>
                  <a:pt x="30" y="171"/>
                </a:cubicBezTo>
                <a:cubicBezTo>
                  <a:pt x="30" y="172"/>
                  <a:pt x="30" y="172"/>
                  <a:pt x="30" y="172"/>
                </a:cubicBezTo>
                <a:cubicBezTo>
                  <a:pt x="31" y="173"/>
                  <a:pt x="32" y="173"/>
                  <a:pt x="34" y="173"/>
                </a:cubicBezTo>
                <a:cubicBezTo>
                  <a:pt x="35" y="174"/>
                  <a:pt x="36" y="174"/>
                  <a:pt x="38" y="175"/>
                </a:cubicBezTo>
                <a:cubicBezTo>
                  <a:pt x="38" y="174"/>
                  <a:pt x="39" y="173"/>
                  <a:pt x="39" y="172"/>
                </a:cubicBezTo>
                <a:cubicBezTo>
                  <a:pt x="40" y="170"/>
                  <a:pt x="42" y="168"/>
                  <a:pt x="43" y="166"/>
                </a:cubicBezTo>
                <a:cubicBezTo>
                  <a:pt x="45" y="163"/>
                  <a:pt x="46" y="161"/>
                  <a:pt x="47" y="158"/>
                </a:cubicBezTo>
                <a:cubicBezTo>
                  <a:pt x="48" y="155"/>
                  <a:pt x="49" y="155"/>
                  <a:pt x="52" y="156"/>
                </a:cubicBezTo>
                <a:cubicBezTo>
                  <a:pt x="52" y="156"/>
                  <a:pt x="52" y="156"/>
                  <a:pt x="52" y="156"/>
                </a:cubicBezTo>
                <a:cubicBezTo>
                  <a:pt x="54" y="152"/>
                  <a:pt x="56" y="149"/>
                  <a:pt x="58" y="146"/>
                </a:cubicBezTo>
                <a:cubicBezTo>
                  <a:pt x="56" y="145"/>
                  <a:pt x="55" y="143"/>
                  <a:pt x="54" y="142"/>
                </a:cubicBezTo>
                <a:close/>
                <a:moveTo>
                  <a:pt x="32" y="241"/>
                </a:moveTo>
                <a:cubicBezTo>
                  <a:pt x="32" y="240"/>
                  <a:pt x="32" y="239"/>
                  <a:pt x="32" y="238"/>
                </a:cubicBezTo>
                <a:cubicBezTo>
                  <a:pt x="33" y="234"/>
                  <a:pt x="33" y="231"/>
                  <a:pt x="33" y="227"/>
                </a:cubicBezTo>
                <a:cubicBezTo>
                  <a:pt x="33" y="222"/>
                  <a:pt x="33" y="218"/>
                  <a:pt x="32" y="214"/>
                </a:cubicBezTo>
                <a:cubicBezTo>
                  <a:pt x="32" y="213"/>
                  <a:pt x="32" y="213"/>
                  <a:pt x="32" y="213"/>
                </a:cubicBezTo>
                <a:cubicBezTo>
                  <a:pt x="31" y="213"/>
                  <a:pt x="30" y="213"/>
                  <a:pt x="29" y="213"/>
                </a:cubicBezTo>
                <a:cubicBezTo>
                  <a:pt x="27" y="213"/>
                  <a:pt x="26" y="213"/>
                  <a:pt x="25" y="213"/>
                </a:cubicBezTo>
                <a:cubicBezTo>
                  <a:pt x="25" y="215"/>
                  <a:pt x="25" y="216"/>
                  <a:pt x="25" y="218"/>
                </a:cubicBezTo>
                <a:cubicBezTo>
                  <a:pt x="25" y="218"/>
                  <a:pt x="25" y="218"/>
                  <a:pt x="25" y="218"/>
                </a:cubicBezTo>
                <a:cubicBezTo>
                  <a:pt x="28" y="217"/>
                  <a:pt x="30" y="219"/>
                  <a:pt x="29" y="222"/>
                </a:cubicBezTo>
                <a:cubicBezTo>
                  <a:pt x="29" y="223"/>
                  <a:pt x="29" y="224"/>
                  <a:pt x="29" y="224"/>
                </a:cubicBezTo>
                <a:cubicBezTo>
                  <a:pt x="28" y="229"/>
                  <a:pt x="27" y="234"/>
                  <a:pt x="26" y="239"/>
                </a:cubicBezTo>
                <a:cubicBezTo>
                  <a:pt x="26" y="239"/>
                  <a:pt x="26" y="240"/>
                  <a:pt x="26" y="241"/>
                </a:cubicBezTo>
                <a:cubicBezTo>
                  <a:pt x="28" y="241"/>
                  <a:pt x="30" y="241"/>
                  <a:pt x="32" y="241"/>
                </a:cubicBezTo>
                <a:close/>
                <a:moveTo>
                  <a:pt x="17" y="70"/>
                </a:moveTo>
                <a:cubicBezTo>
                  <a:pt x="17" y="70"/>
                  <a:pt x="17" y="69"/>
                  <a:pt x="17" y="69"/>
                </a:cubicBezTo>
                <a:cubicBezTo>
                  <a:pt x="16" y="62"/>
                  <a:pt x="15" y="55"/>
                  <a:pt x="16" y="48"/>
                </a:cubicBezTo>
                <a:cubicBezTo>
                  <a:pt x="16" y="43"/>
                  <a:pt x="16" y="39"/>
                  <a:pt x="16" y="34"/>
                </a:cubicBezTo>
                <a:cubicBezTo>
                  <a:pt x="16" y="32"/>
                  <a:pt x="16" y="31"/>
                  <a:pt x="16" y="29"/>
                </a:cubicBezTo>
                <a:cubicBezTo>
                  <a:pt x="16" y="27"/>
                  <a:pt x="16" y="26"/>
                  <a:pt x="16" y="25"/>
                </a:cubicBezTo>
                <a:cubicBezTo>
                  <a:pt x="13" y="33"/>
                  <a:pt x="13" y="62"/>
                  <a:pt x="17" y="70"/>
                </a:cubicBezTo>
                <a:close/>
                <a:moveTo>
                  <a:pt x="86" y="136"/>
                </a:moveTo>
                <a:cubicBezTo>
                  <a:pt x="86" y="135"/>
                  <a:pt x="87" y="135"/>
                  <a:pt x="87" y="135"/>
                </a:cubicBezTo>
                <a:cubicBezTo>
                  <a:pt x="85" y="133"/>
                  <a:pt x="83" y="131"/>
                  <a:pt x="80" y="129"/>
                </a:cubicBezTo>
                <a:cubicBezTo>
                  <a:pt x="79" y="128"/>
                  <a:pt x="78" y="127"/>
                  <a:pt x="77" y="126"/>
                </a:cubicBezTo>
                <a:cubicBezTo>
                  <a:pt x="77" y="126"/>
                  <a:pt x="77" y="126"/>
                  <a:pt x="77" y="126"/>
                </a:cubicBezTo>
                <a:cubicBezTo>
                  <a:pt x="76" y="125"/>
                  <a:pt x="75" y="124"/>
                  <a:pt x="74" y="123"/>
                </a:cubicBezTo>
                <a:cubicBezTo>
                  <a:pt x="68" y="118"/>
                  <a:pt x="63" y="112"/>
                  <a:pt x="57" y="105"/>
                </a:cubicBezTo>
                <a:cubicBezTo>
                  <a:pt x="57" y="105"/>
                  <a:pt x="57" y="105"/>
                  <a:pt x="57" y="105"/>
                </a:cubicBezTo>
                <a:cubicBezTo>
                  <a:pt x="57" y="105"/>
                  <a:pt x="57" y="105"/>
                  <a:pt x="57" y="105"/>
                </a:cubicBezTo>
                <a:cubicBezTo>
                  <a:pt x="65" y="117"/>
                  <a:pt x="74" y="127"/>
                  <a:pt x="86" y="136"/>
                </a:cubicBezTo>
                <a:close/>
                <a:moveTo>
                  <a:pt x="67" y="86"/>
                </a:moveTo>
                <a:cubicBezTo>
                  <a:pt x="67" y="85"/>
                  <a:pt x="67" y="83"/>
                  <a:pt x="68" y="82"/>
                </a:cubicBezTo>
                <a:cubicBezTo>
                  <a:pt x="68" y="81"/>
                  <a:pt x="68" y="80"/>
                  <a:pt x="67" y="79"/>
                </a:cubicBezTo>
                <a:cubicBezTo>
                  <a:pt x="67" y="76"/>
                  <a:pt x="66" y="73"/>
                  <a:pt x="65" y="69"/>
                </a:cubicBezTo>
                <a:cubicBezTo>
                  <a:pt x="65" y="68"/>
                  <a:pt x="65" y="66"/>
                  <a:pt x="64" y="65"/>
                </a:cubicBezTo>
                <a:cubicBezTo>
                  <a:pt x="63" y="65"/>
                  <a:pt x="62" y="65"/>
                  <a:pt x="61" y="65"/>
                </a:cubicBezTo>
                <a:cubicBezTo>
                  <a:pt x="61" y="66"/>
                  <a:pt x="61" y="67"/>
                  <a:pt x="62" y="68"/>
                </a:cubicBezTo>
                <a:cubicBezTo>
                  <a:pt x="63" y="69"/>
                  <a:pt x="64" y="71"/>
                  <a:pt x="63" y="72"/>
                </a:cubicBezTo>
                <a:cubicBezTo>
                  <a:pt x="63" y="73"/>
                  <a:pt x="63" y="73"/>
                  <a:pt x="63" y="74"/>
                </a:cubicBezTo>
                <a:cubicBezTo>
                  <a:pt x="63" y="75"/>
                  <a:pt x="63" y="77"/>
                  <a:pt x="64" y="78"/>
                </a:cubicBezTo>
                <a:cubicBezTo>
                  <a:pt x="65" y="81"/>
                  <a:pt x="66" y="83"/>
                  <a:pt x="67" y="86"/>
                </a:cubicBezTo>
                <a:close/>
                <a:moveTo>
                  <a:pt x="62" y="25"/>
                </a:moveTo>
                <a:cubicBezTo>
                  <a:pt x="60" y="24"/>
                  <a:pt x="58" y="22"/>
                  <a:pt x="56" y="21"/>
                </a:cubicBezTo>
                <a:cubicBezTo>
                  <a:pt x="56" y="23"/>
                  <a:pt x="56" y="24"/>
                  <a:pt x="56" y="26"/>
                </a:cubicBezTo>
                <a:cubicBezTo>
                  <a:pt x="57" y="27"/>
                  <a:pt x="57" y="29"/>
                  <a:pt x="57" y="31"/>
                </a:cubicBezTo>
                <a:cubicBezTo>
                  <a:pt x="58" y="32"/>
                  <a:pt x="59" y="33"/>
                  <a:pt x="60" y="34"/>
                </a:cubicBezTo>
                <a:cubicBezTo>
                  <a:pt x="61" y="31"/>
                  <a:pt x="61" y="28"/>
                  <a:pt x="62" y="25"/>
                </a:cubicBezTo>
                <a:close/>
                <a:moveTo>
                  <a:pt x="23" y="14"/>
                </a:moveTo>
                <a:cubicBezTo>
                  <a:pt x="23" y="14"/>
                  <a:pt x="23" y="14"/>
                  <a:pt x="23" y="14"/>
                </a:cubicBezTo>
                <a:cubicBezTo>
                  <a:pt x="23" y="14"/>
                  <a:pt x="23" y="15"/>
                  <a:pt x="23" y="15"/>
                </a:cubicBezTo>
                <a:cubicBezTo>
                  <a:pt x="21" y="17"/>
                  <a:pt x="20" y="20"/>
                  <a:pt x="20" y="22"/>
                </a:cubicBezTo>
                <a:cubicBezTo>
                  <a:pt x="20" y="28"/>
                  <a:pt x="19" y="33"/>
                  <a:pt x="19" y="39"/>
                </a:cubicBezTo>
                <a:cubicBezTo>
                  <a:pt x="19" y="39"/>
                  <a:pt x="19" y="40"/>
                  <a:pt x="19" y="41"/>
                </a:cubicBezTo>
                <a:cubicBezTo>
                  <a:pt x="19" y="41"/>
                  <a:pt x="19" y="40"/>
                  <a:pt x="19" y="40"/>
                </a:cubicBezTo>
                <a:cubicBezTo>
                  <a:pt x="20" y="35"/>
                  <a:pt x="20" y="30"/>
                  <a:pt x="21" y="25"/>
                </a:cubicBezTo>
                <a:cubicBezTo>
                  <a:pt x="21" y="24"/>
                  <a:pt x="21" y="24"/>
                  <a:pt x="22" y="24"/>
                </a:cubicBezTo>
                <a:cubicBezTo>
                  <a:pt x="23" y="23"/>
                  <a:pt x="24" y="22"/>
                  <a:pt x="24" y="21"/>
                </a:cubicBezTo>
                <a:cubicBezTo>
                  <a:pt x="24" y="19"/>
                  <a:pt x="24" y="16"/>
                  <a:pt x="23" y="14"/>
                </a:cubicBezTo>
                <a:close/>
                <a:moveTo>
                  <a:pt x="80" y="50"/>
                </a:moveTo>
                <a:cubicBezTo>
                  <a:pt x="81" y="47"/>
                  <a:pt x="82" y="45"/>
                  <a:pt x="82" y="42"/>
                </a:cubicBezTo>
                <a:cubicBezTo>
                  <a:pt x="82" y="42"/>
                  <a:pt x="82" y="41"/>
                  <a:pt x="82" y="41"/>
                </a:cubicBezTo>
                <a:cubicBezTo>
                  <a:pt x="81" y="40"/>
                  <a:pt x="80" y="39"/>
                  <a:pt x="79" y="38"/>
                </a:cubicBezTo>
                <a:cubicBezTo>
                  <a:pt x="78" y="38"/>
                  <a:pt x="78" y="38"/>
                  <a:pt x="78" y="38"/>
                </a:cubicBezTo>
                <a:cubicBezTo>
                  <a:pt x="78" y="41"/>
                  <a:pt x="78" y="44"/>
                  <a:pt x="78" y="47"/>
                </a:cubicBezTo>
                <a:cubicBezTo>
                  <a:pt x="78" y="47"/>
                  <a:pt x="78" y="48"/>
                  <a:pt x="78" y="48"/>
                </a:cubicBezTo>
                <a:cubicBezTo>
                  <a:pt x="78" y="49"/>
                  <a:pt x="79" y="49"/>
                  <a:pt x="80" y="50"/>
                </a:cubicBezTo>
                <a:close/>
                <a:moveTo>
                  <a:pt x="62" y="39"/>
                </a:moveTo>
                <a:cubicBezTo>
                  <a:pt x="63" y="39"/>
                  <a:pt x="64" y="39"/>
                  <a:pt x="64" y="39"/>
                </a:cubicBezTo>
                <a:cubicBezTo>
                  <a:pt x="65" y="39"/>
                  <a:pt x="65" y="39"/>
                  <a:pt x="66" y="39"/>
                </a:cubicBezTo>
                <a:cubicBezTo>
                  <a:pt x="66" y="39"/>
                  <a:pt x="66" y="39"/>
                  <a:pt x="66" y="38"/>
                </a:cubicBezTo>
                <a:cubicBezTo>
                  <a:pt x="66" y="35"/>
                  <a:pt x="66" y="32"/>
                  <a:pt x="66" y="28"/>
                </a:cubicBezTo>
                <a:cubicBezTo>
                  <a:pt x="66" y="27"/>
                  <a:pt x="65" y="27"/>
                  <a:pt x="65" y="27"/>
                </a:cubicBezTo>
                <a:cubicBezTo>
                  <a:pt x="64" y="30"/>
                  <a:pt x="63" y="34"/>
                  <a:pt x="62" y="37"/>
                </a:cubicBezTo>
                <a:cubicBezTo>
                  <a:pt x="62" y="38"/>
                  <a:pt x="62" y="38"/>
                  <a:pt x="62" y="39"/>
                </a:cubicBezTo>
                <a:close/>
                <a:moveTo>
                  <a:pt x="98" y="83"/>
                </a:moveTo>
                <a:cubicBezTo>
                  <a:pt x="97" y="84"/>
                  <a:pt x="97" y="85"/>
                  <a:pt x="98" y="87"/>
                </a:cubicBezTo>
                <a:cubicBezTo>
                  <a:pt x="99" y="89"/>
                  <a:pt x="101" y="92"/>
                  <a:pt x="103" y="93"/>
                </a:cubicBezTo>
                <a:cubicBezTo>
                  <a:pt x="104" y="94"/>
                  <a:pt x="106" y="95"/>
                  <a:pt x="107" y="96"/>
                </a:cubicBezTo>
                <a:cubicBezTo>
                  <a:pt x="107" y="96"/>
                  <a:pt x="107" y="95"/>
                  <a:pt x="107" y="95"/>
                </a:cubicBezTo>
                <a:cubicBezTo>
                  <a:pt x="107" y="95"/>
                  <a:pt x="107" y="95"/>
                  <a:pt x="107" y="95"/>
                </a:cubicBezTo>
                <a:cubicBezTo>
                  <a:pt x="104" y="91"/>
                  <a:pt x="101" y="87"/>
                  <a:pt x="98" y="83"/>
                </a:cubicBezTo>
                <a:close/>
                <a:moveTo>
                  <a:pt x="141" y="176"/>
                </a:moveTo>
                <a:cubicBezTo>
                  <a:pt x="132" y="176"/>
                  <a:pt x="123" y="174"/>
                  <a:pt x="114" y="173"/>
                </a:cubicBezTo>
                <a:cubicBezTo>
                  <a:pt x="122" y="176"/>
                  <a:pt x="131" y="178"/>
                  <a:pt x="141" y="176"/>
                </a:cubicBezTo>
                <a:close/>
                <a:moveTo>
                  <a:pt x="154" y="139"/>
                </a:moveTo>
                <a:cubicBezTo>
                  <a:pt x="153" y="140"/>
                  <a:pt x="152" y="140"/>
                  <a:pt x="152" y="141"/>
                </a:cubicBezTo>
                <a:cubicBezTo>
                  <a:pt x="151" y="141"/>
                  <a:pt x="151" y="142"/>
                  <a:pt x="151" y="142"/>
                </a:cubicBezTo>
                <a:cubicBezTo>
                  <a:pt x="151" y="144"/>
                  <a:pt x="151" y="146"/>
                  <a:pt x="153" y="149"/>
                </a:cubicBezTo>
                <a:cubicBezTo>
                  <a:pt x="154" y="147"/>
                  <a:pt x="155" y="147"/>
                  <a:pt x="156" y="146"/>
                </a:cubicBezTo>
                <a:cubicBezTo>
                  <a:pt x="157" y="143"/>
                  <a:pt x="156" y="141"/>
                  <a:pt x="154" y="139"/>
                </a:cubicBezTo>
                <a:close/>
                <a:moveTo>
                  <a:pt x="88" y="162"/>
                </a:moveTo>
                <a:cubicBezTo>
                  <a:pt x="80" y="157"/>
                  <a:pt x="71" y="152"/>
                  <a:pt x="63" y="146"/>
                </a:cubicBezTo>
                <a:cubicBezTo>
                  <a:pt x="69" y="152"/>
                  <a:pt x="81" y="160"/>
                  <a:pt x="88" y="162"/>
                </a:cubicBezTo>
                <a:close/>
                <a:moveTo>
                  <a:pt x="145" y="119"/>
                </a:moveTo>
                <a:cubicBezTo>
                  <a:pt x="145" y="118"/>
                  <a:pt x="145" y="117"/>
                  <a:pt x="146" y="117"/>
                </a:cubicBezTo>
                <a:cubicBezTo>
                  <a:pt x="146" y="116"/>
                  <a:pt x="147" y="116"/>
                  <a:pt x="148" y="115"/>
                </a:cubicBezTo>
                <a:cubicBezTo>
                  <a:pt x="146" y="112"/>
                  <a:pt x="144" y="109"/>
                  <a:pt x="142" y="107"/>
                </a:cubicBezTo>
                <a:cubicBezTo>
                  <a:pt x="141" y="107"/>
                  <a:pt x="141" y="107"/>
                  <a:pt x="141" y="107"/>
                </a:cubicBezTo>
                <a:cubicBezTo>
                  <a:pt x="141" y="107"/>
                  <a:pt x="142" y="108"/>
                  <a:pt x="142" y="108"/>
                </a:cubicBezTo>
                <a:cubicBezTo>
                  <a:pt x="143" y="109"/>
                  <a:pt x="143" y="110"/>
                  <a:pt x="143" y="112"/>
                </a:cubicBezTo>
                <a:cubicBezTo>
                  <a:pt x="143" y="112"/>
                  <a:pt x="142" y="112"/>
                  <a:pt x="142" y="113"/>
                </a:cubicBezTo>
                <a:cubicBezTo>
                  <a:pt x="143" y="115"/>
                  <a:pt x="143" y="116"/>
                  <a:pt x="143" y="118"/>
                </a:cubicBezTo>
                <a:cubicBezTo>
                  <a:pt x="143" y="119"/>
                  <a:pt x="144" y="119"/>
                  <a:pt x="145" y="119"/>
                </a:cubicBezTo>
                <a:close/>
                <a:moveTo>
                  <a:pt x="32" y="18"/>
                </a:moveTo>
                <a:cubicBezTo>
                  <a:pt x="33" y="16"/>
                  <a:pt x="34" y="10"/>
                  <a:pt x="34" y="9"/>
                </a:cubicBezTo>
                <a:cubicBezTo>
                  <a:pt x="31" y="10"/>
                  <a:pt x="29" y="12"/>
                  <a:pt x="28" y="14"/>
                </a:cubicBezTo>
                <a:cubicBezTo>
                  <a:pt x="31" y="15"/>
                  <a:pt x="31" y="17"/>
                  <a:pt x="32" y="18"/>
                </a:cubicBezTo>
                <a:close/>
                <a:moveTo>
                  <a:pt x="50" y="62"/>
                </a:moveTo>
                <a:cubicBezTo>
                  <a:pt x="50" y="61"/>
                  <a:pt x="50" y="61"/>
                  <a:pt x="51" y="60"/>
                </a:cubicBezTo>
                <a:cubicBezTo>
                  <a:pt x="51" y="59"/>
                  <a:pt x="51" y="58"/>
                  <a:pt x="51" y="57"/>
                </a:cubicBezTo>
                <a:cubicBezTo>
                  <a:pt x="50" y="56"/>
                  <a:pt x="49" y="54"/>
                  <a:pt x="48" y="53"/>
                </a:cubicBezTo>
                <a:cubicBezTo>
                  <a:pt x="47" y="52"/>
                  <a:pt x="47" y="51"/>
                  <a:pt x="46" y="50"/>
                </a:cubicBezTo>
                <a:cubicBezTo>
                  <a:pt x="46" y="52"/>
                  <a:pt x="45" y="53"/>
                  <a:pt x="46" y="54"/>
                </a:cubicBezTo>
                <a:cubicBezTo>
                  <a:pt x="47" y="56"/>
                  <a:pt x="47" y="57"/>
                  <a:pt x="48" y="58"/>
                </a:cubicBezTo>
                <a:cubicBezTo>
                  <a:pt x="49" y="60"/>
                  <a:pt x="49" y="61"/>
                  <a:pt x="50" y="62"/>
                </a:cubicBezTo>
                <a:close/>
                <a:moveTo>
                  <a:pt x="58" y="61"/>
                </a:moveTo>
                <a:cubicBezTo>
                  <a:pt x="58" y="61"/>
                  <a:pt x="58" y="61"/>
                  <a:pt x="58" y="61"/>
                </a:cubicBezTo>
                <a:cubicBezTo>
                  <a:pt x="58" y="59"/>
                  <a:pt x="58" y="58"/>
                  <a:pt x="58" y="56"/>
                </a:cubicBezTo>
                <a:cubicBezTo>
                  <a:pt x="59" y="53"/>
                  <a:pt x="59" y="50"/>
                  <a:pt x="62" y="48"/>
                </a:cubicBezTo>
                <a:cubicBezTo>
                  <a:pt x="62" y="47"/>
                  <a:pt x="61" y="46"/>
                  <a:pt x="61" y="44"/>
                </a:cubicBezTo>
                <a:cubicBezTo>
                  <a:pt x="60" y="44"/>
                  <a:pt x="60" y="44"/>
                  <a:pt x="60" y="44"/>
                </a:cubicBezTo>
                <a:cubicBezTo>
                  <a:pt x="59" y="45"/>
                  <a:pt x="58" y="46"/>
                  <a:pt x="58" y="47"/>
                </a:cubicBezTo>
                <a:cubicBezTo>
                  <a:pt x="58" y="51"/>
                  <a:pt x="58" y="55"/>
                  <a:pt x="58" y="59"/>
                </a:cubicBezTo>
                <a:cubicBezTo>
                  <a:pt x="58" y="60"/>
                  <a:pt x="58" y="60"/>
                  <a:pt x="58" y="61"/>
                </a:cubicBezTo>
                <a:close/>
                <a:moveTo>
                  <a:pt x="73" y="21"/>
                </a:moveTo>
                <a:cubicBezTo>
                  <a:pt x="73" y="21"/>
                  <a:pt x="73" y="21"/>
                  <a:pt x="73" y="21"/>
                </a:cubicBezTo>
                <a:cubicBezTo>
                  <a:pt x="73" y="21"/>
                  <a:pt x="74" y="22"/>
                  <a:pt x="74" y="22"/>
                </a:cubicBezTo>
                <a:cubicBezTo>
                  <a:pt x="76" y="24"/>
                  <a:pt x="79" y="27"/>
                  <a:pt x="81" y="29"/>
                </a:cubicBezTo>
                <a:cubicBezTo>
                  <a:pt x="84" y="33"/>
                  <a:pt x="87" y="37"/>
                  <a:pt x="89" y="41"/>
                </a:cubicBezTo>
                <a:cubicBezTo>
                  <a:pt x="90" y="42"/>
                  <a:pt x="90" y="42"/>
                  <a:pt x="91" y="43"/>
                </a:cubicBezTo>
                <a:cubicBezTo>
                  <a:pt x="91" y="42"/>
                  <a:pt x="90" y="40"/>
                  <a:pt x="89" y="39"/>
                </a:cubicBezTo>
                <a:cubicBezTo>
                  <a:pt x="87" y="36"/>
                  <a:pt x="85" y="32"/>
                  <a:pt x="82" y="30"/>
                </a:cubicBezTo>
                <a:cubicBezTo>
                  <a:pt x="81" y="28"/>
                  <a:pt x="80" y="27"/>
                  <a:pt x="79" y="26"/>
                </a:cubicBezTo>
                <a:cubicBezTo>
                  <a:pt x="77" y="24"/>
                  <a:pt x="75" y="23"/>
                  <a:pt x="73" y="21"/>
                </a:cubicBezTo>
                <a:close/>
                <a:moveTo>
                  <a:pt x="71" y="32"/>
                </a:moveTo>
                <a:cubicBezTo>
                  <a:pt x="71" y="31"/>
                  <a:pt x="70" y="30"/>
                  <a:pt x="69" y="30"/>
                </a:cubicBezTo>
                <a:cubicBezTo>
                  <a:pt x="69" y="33"/>
                  <a:pt x="69" y="36"/>
                  <a:pt x="69" y="39"/>
                </a:cubicBezTo>
                <a:cubicBezTo>
                  <a:pt x="69" y="39"/>
                  <a:pt x="69" y="40"/>
                  <a:pt x="69" y="40"/>
                </a:cubicBezTo>
                <a:cubicBezTo>
                  <a:pt x="69" y="41"/>
                  <a:pt x="70" y="41"/>
                  <a:pt x="70" y="41"/>
                </a:cubicBezTo>
                <a:cubicBezTo>
                  <a:pt x="70" y="41"/>
                  <a:pt x="71" y="41"/>
                  <a:pt x="71" y="41"/>
                </a:cubicBezTo>
                <a:cubicBezTo>
                  <a:pt x="71" y="40"/>
                  <a:pt x="71" y="39"/>
                  <a:pt x="71" y="38"/>
                </a:cubicBezTo>
                <a:cubicBezTo>
                  <a:pt x="71" y="36"/>
                  <a:pt x="71" y="34"/>
                  <a:pt x="71" y="32"/>
                </a:cubicBezTo>
                <a:close/>
                <a:moveTo>
                  <a:pt x="56" y="18"/>
                </a:moveTo>
                <a:cubicBezTo>
                  <a:pt x="58" y="19"/>
                  <a:pt x="61" y="19"/>
                  <a:pt x="63" y="20"/>
                </a:cubicBezTo>
                <a:cubicBezTo>
                  <a:pt x="64" y="19"/>
                  <a:pt x="63" y="19"/>
                  <a:pt x="63" y="18"/>
                </a:cubicBezTo>
                <a:cubicBezTo>
                  <a:pt x="61" y="17"/>
                  <a:pt x="59" y="15"/>
                  <a:pt x="57" y="14"/>
                </a:cubicBezTo>
                <a:cubicBezTo>
                  <a:pt x="56" y="14"/>
                  <a:pt x="56" y="14"/>
                  <a:pt x="56" y="13"/>
                </a:cubicBezTo>
                <a:cubicBezTo>
                  <a:pt x="56" y="15"/>
                  <a:pt x="56" y="17"/>
                  <a:pt x="56" y="18"/>
                </a:cubicBezTo>
                <a:close/>
                <a:moveTo>
                  <a:pt x="126" y="104"/>
                </a:moveTo>
                <a:cubicBezTo>
                  <a:pt x="126" y="105"/>
                  <a:pt x="128" y="106"/>
                  <a:pt x="129" y="106"/>
                </a:cubicBezTo>
                <a:cubicBezTo>
                  <a:pt x="131" y="106"/>
                  <a:pt x="132" y="106"/>
                  <a:pt x="133" y="105"/>
                </a:cubicBezTo>
                <a:cubicBezTo>
                  <a:pt x="133" y="104"/>
                  <a:pt x="133" y="103"/>
                  <a:pt x="133" y="101"/>
                </a:cubicBezTo>
                <a:cubicBezTo>
                  <a:pt x="131" y="102"/>
                  <a:pt x="128" y="103"/>
                  <a:pt x="126" y="104"/>
                </a:cubicBezTo>
                <a:close/>
                <a:moveTo>
                  <a:pt x="26" y="207"/>
                </a:moveTo>
                <a:cubicBezTo>
                  <a:pt x="26" y="207"/>
                  <a:pt x="25" y="207"/>
                  <a:pt x="25" y="206"/>
                </a:cubicBezTo>
                <a:cubicBezTo>
                  <a:pt x="25" y="207"/>
                  <a:pt x="25" y="207"/>
                  <a:pt x="25" y="208"/>
                </a:cubicBezTo>
                <a:cubicBezTo>
                  <a:pt x="26" y="208"/>
                  <a:pt x="28" y="208"/>
                  <a:pt x="29" y="208"/>
                </a:cubicBezTo>
                <a:cubicBezTo>
                  <a:pt x="30" y="208"/>
                  <a:pt x="31" y="208"/>
                  <a:pt x="32" y="208"/>
                </a:cubicBezTo>
                <a:cubicBezTo>
                  <a:pt x="32" y="208"/>
                  <a:pt x="33" y="207"/>
                  <a:pt x="33" y="207"/>
                </a:cubicBezTo>
                <a:cubicBezTo>
                  <a:pt x="33" y="206"/>
                  <a:pt x="33" y="205"/>
                  <a:pt x="33" y="204"/>
                </a:cubicBezTo>
                <a:cubicBezTo>
                  <a:pt x="32" y="204"/>
                  <a:pt x="30" y="205"/>
                  <a:pt x="29" y="205"/>
                </a:cubicBezTo>
                <a:cubicBezTo>
                  <a:pt x="28" y="206"/>
                  <a:pt x="27" y="206"/>
                  <a:pt x="26" y="207"/>
                </a:cubicBezTo>
                <a:close/>
                <a:moveTo>
                  <a:pt x="74" y="27"/>
                </a:moveTo>
                <a:cubicBezTo>
                  <a:pt x="73" y="26"/>
                  <a:pt x="72" y="24"/>
                  <a:pt x="70" y="23"/>
                </a:cubicBezTo>
                <a:cubicBezTo>
                  <a:pt x="70" y="23"/>
                  <a:pt x="69" y="23"/>
                  <a:pt x="69" y="24"/>
                </a:cubicBezTo>
                <a:cubicBezTo>
                  <a:pt x="68" y="25"/>
                  <a:pt x="68" y="26"/>
                  <a:pt x="70" y="27"/>
                </a:cubicBezTo>
                <a:cubicBezTo>
                  <a:pt x="71" y="27"/>
                  <a:pt x="71" y="28"/>
                  <a:pt x="72" y="28"/>
                </a:cubicBezTo>
                <a:cubicBezTo>
                  <a:pt x="72" y="29"/>
                  <a:pt x="73" y="29"/>
                  <a:pt x="74" y="30"/>
                </a:cubicBezTo>
                <a:cubicBezTo>
                  <a:pt x="74" y="29"/>
                  <a:pt x="74" y="28"/>
                  <a:pt x="74" y="27"/>
                </a:cubicBezTo>
                <a:close/>
                <a:moveTo>
                  <a:pt x="139" y="51"/>
                </a:moveTo>
                <a:cubicBezTo>
                  <a:pt x="143" y="55"/>
                  <a:pt x="145" y="59"/>
                  <a:pt x="146" y="64"/>
                </a:cubicBezTo>
                <a:cubicBezTo>
                  <a:pt x="148" y="69"/>
                  <a:pt x="147" y="74"/>
                  <a:pt x="145" y="79"/>
                </a:cubicBezTo>
                <a:cubicBezTo>
                  <a:pt x="146" y="78"/>
                  <a:pt x="146" y="76"/>
                  <a:pt x="147" y="74"/>
                </a:cubicBezTo>
                <a:cubicBezTo>
                  <a:pt x="148" y="69"/>
                  <a:pt x="148" y="63"/>
                  <a:pt x="145" y="58"/>
                </a:cubicBezTo>
                <a:cubicBezTo>
                  <a:pt x="144" y="55"/>
                  <a:pt x="142" y="52"/>
                  <a:pt x="139" y="51"/>
                </a:cubicBezTo>
                <a:close/>
                <a:moveTo>
                  <a:pt x="79" y="78"/>
                </a:moveTo>
                <a:cubicBezTo>
                  <a:pt x="80" y="76"/>
                  <a:pt x="81" y="65"/>
                  <a:pt x="81" y="62"/>
                </a:cubicBezTo>
                <a:cubicBezTo>
                  <a:pt x="81" y="63"/>
                  <a:pt x="80" y="63"/>
                  <a:pt x="79" y="64"/>
                </a:cubicBezTo>
                <a:cubicBezTo>
                  <a:pt x="79" y="64"/>
                  <a:pt x="79" y="65"/>
                  <a:pt x="79" y="65"/>
                </a:cubicBezTo>
                <a:cubicBezTo>
                  <a:pt x="80" y="69"/>
                  <a:pt x="79" y="73"/>
                  <a:pt x="79" y="77"/>
                </a:cubicBezTo>
                <a:cubicBezTo>
                  <a:pt x="79" y="77"/>
                  <a:pt x="79" y="77"/>
                  <a:pt x="79" y="78"/>
                </a:cubicBezTo>
                <a:close/>
                <a:moveTo>
                  <a:pt x="147" y="131"/>
                </a:moveTo>
                <a:cubicBezTo>
                  <a:pt x="148" y="131"/>
                  <a:pt x="149" y="130"/>
                  <a:pt x="149" y="130"/>
                </a:cubicBezTo>
                <a:cubicBezTo>
                  <a:pt x="149" y="129"/>
                  <a:pt x="150" y="129"/>
                  <a:pt x="150" y="129"/>
                </a:cubicBezTo>
                <a:cubicBezTo>
                  <a:pt x="149" y="128"/>
                  <a:pt x="149" y="127"/>
                  <a:pt x="147" y="126"/>
                </a:cubicBezTo>
                <a:cubicBezTo>
                  <a:pt x="147" y="126"/>
                  <a:pt x="146" y="126"/>
                  <a:pt x="146" y="126"/>
                </a:cubicBezTo>
                <a:cubicBezTo>
                  <a:pt x="145" y="127"/>
                  <a:pt x="145" y="128"/>
                  <a:pt x="145" y="128"/>
                </a:cubicBezTo>
                <a:cubicBezTo>
                  <a:pt x="145" y="129"/>
                  <a:pt x="145" y="129"/>
                  <a:pt x="145" y="129"/>
                </a:cubicBezTo>
                <a:cubicBezTo>
                  <a:pt x="146" y="130"/>
                  <a:pt x="146" y="131"/>
                  <a:pt x="147" y="131"/>
                </a:cubicBezTo>
                <a:close/>
                <a:moveTo>
                  <a:pt x="24" y="31"/>
                </a:moveTo>
                <a:cubicBezTo>
                  <a:pt x="24" y="31"/>
                  <a:pt x="24" y="31"/>
                  <a:pt x="24" y="31"/>
                </a:cubicBezTo>
                <a:cubicBezTo>
                  <a:pt x="23" y="35"/>
                  <a:pt x="23" y="39"/>
                  <a:pt x="23" y="44"/>
                </a:cubicBezTo>
                <a:cubicBezTo>
                  <a:pt x="24" y="42"/>
                  <a:pt x="24" y="41"/>
                  <a:pt x="25" y="40"/>
                </a:cubicBezTo>
                <a:cubicBezTo>
                  <a:pt x="25" y="39"/>
                  <a:pt x="25" y="38"/>
                  <a:pt x="25" y="38"/>
                </a:cubicBezTo>
                <a:cubicBezTo>
                  <a:pt x="25" y="36"/>
                  <a:pt x="24" y="34"/>
                  <a:pt x="24" y="33"/>
                </a:cubicBezTo>
                <a:cubicBezTo>
                  <a:pt x="24" y="32"/>
                  <a:pt x="24" y="31"/>
                  <a:pt x="24" y="31"/>
                </a:cubicBezTo>
                <a:close/>
                <a:moveTo>
                  <a:pt x="66" y="48"/>
                </a:moveTo>
                <a:cubicBezTo>
                  <a:pt x="66" y="47"/>
                  <a:pt x="66" y="46"/>
                  <a:pt x="66" y="45"/>
                </a:cubicBezTo>
                <a:cubicBezTo>
                  <a:pt x="66" y="44"/>
                  <a:pt x="66" y="43"/>
                  <a:pt x="66" y="42"/>
                </a:cubicBezTo>
                <a:cubicBezTo>
                  <a:pt x="65" y="42"/>
                  <a:pt x="64" y="42"/>
                  <a:pt x="63" y="42"/>
                </a:cubicBezTo>
                <a:cubicBezTo>
                  <a:pt x="64" y="44"/>
                  <a:pt x="64" y="46"/>
                  <a:pt x="64" y="47"/>
                </a:cubicBezTo>
                <a:cubicBezTo>
                  <a:pt x="65" y="48"/>
                  <a:pt x="65" y="48"/>
                  <a:pt x="66" y="48"/>
                </a:cubicBezTo>
                <a:close/>
                <a:moveTo>
                  <a:pt x="166" y="169"/>
                </a:moveTo>
                <a:cubicBezTo>
                  <a:pt x="162" y="168"/>
                  <a:pt x="158" y="170"/>
                  <a:pt x="155" y="172"/>
                </a:cubicBezTo>
                <a:cubicBezTo>
                  <a:pt x="159" y="172"/>
                  <a:pt x="162" y="171"/>
                  <a:pt x="165" y="170"/>
                </a:cubicBezTo>
                <a:cubicBezTo>
                  <a:pt x="165" y="169"/>
                  <a:pt x="166" y="169"/>
                  <a:pt x="166" y="169"/>
                </a:cubicBezTo>
                <a:close/>
                <a:moveTo>
                  <a:pt x="147" y="151"/>
                </a:moveTo>
                <a:cubicBezTo>
                  <a:pt x="146" y="148"/>
                  <a:pt x="145" y="147"/>
                  <a:pt x="144" y="145"/>
                </a:cubicBezTo>
                <a:cubicBezTo>
                  <a:pt x="143" y="146"/>
                  <a:pt x="142" y="146"/>
                  <a:pt x="142" y="146"/>
                </a:cubicBezTo>
                <a:cubicBezTo>
                  <a:pt x="142" y="147"/>
                  <a:pt x="143" y="148"/>
                  <a:pt x="144" y="150"/>
                </a:cubicBezTo>
                <a:cubicBezTo>
                  <a:pt x="144" y="150"/>
                  <a:pt x="145" y="150"/>
                  <a:pt x="147" y="151"/>
                </a:cubicBezTo>
                <a:close/>
                <a:moveTo>
                  <a:pt x="41" y="7"/>
                </a:moveTo>
                <a:cubicBezTo>
                  <a:pt x="40" y="7"/>
                  <a:pt x="40" y="7"/>
                  <a:pt x="39" y="7"/>
                </a:cubicBezTo>
                <a:cubicBezTo>
                  <a:pt x="39" y="7"/>
                  <a:pt x="39" y="8"/>
                  <a:pt x="38" y="8"/>
                </a:cubicBezTo>
                <a:cubicBezTo>
                  <a:pt x="37" y="8"/>
                  <a:pt x="37" y="8"/>
                  <a:pt x="37" y="10"/>
                </a:cubicBezTo>
                <a:cubicBezTo>
                  <a:pt x="36" y="10"/>
                  <a:pt x="36" y="11"/>
                  <a:pt x="36" y="12"/>
                </a:cubicBezTo>
                <a:cubicBezTo>
                  <a:pt x="38" y="11"/>
                  <a:pt x="39" y="11"/>
                  <a:pt x="40" y="10"/>
                </a:cubicBezTo>
                <a:cubicBezTo>
                  <a:pt x="40" y="10"/>
                  <a:pt x="40" y="10"/>
                  <a:pt x="40" y="10"/>
                </a:cubicBezTo>
                <a:cubicBezTo>
                  <a:pt x="41" y="9"/>
                  <a:pt x="41" y="8"/>
                  <a:pt x="41" y="7"/>
                </a:cubicBezTo>
                <a:close/>
                <a:moveTo>
                  <a:pt x="118" y="146"/>
                </a:moveTo>
                <a:cubicBezTo>
                  <a:pt x="118" y="145"/>
                  <a:pt x="118" y="145"/>
                  <a:pt x="118" y="145"/>
                </a:cubicBezTo>
                <a:cubicBezTo>
                  <a:pt x="118" y="145"/>
                  <a:pt x="117" y="145"/>
                  <a:pt x="117" y="144"/>
                </a:cubicBezTo>
                <a:cubicBezTo>
                  <a:pt x="115" y="143"/>
                  <a:pt x="112" y="142"/>
                  <a:pt x="110" y="141"/>
                </a:cubicBezTo>
                <a:cubicBezTo>
                  <a:pt x="110" y="141"/>
                  <a:pt x="109" y="140"/>
                  <a:pt x="109" y="140"/>
                </a:cubicBezTo>
                <a:cubicBezTo>
                  <a:pt x="108" y="140"/>
                  <a:pt x="107" y="140"/>
                  <a:pt x="105" y="140"/>
                </a:cubicBezTo>
                <a:cubicBezTo>
                  <a:pt x="110" y="142"/>
                  <a:pt x="114" y="144"/>
                  <a:pt x="118" y="146"/>
                </a:cubicBezTo>
                <a:close/>
                <a:moveTo>
                  <a:pt x="112" y="120"/>
                </a:moveTo>
                <a:cubicBezTo>
                  <a:pt x="111" y="121"/>
                  <a:pt x="110" y="121"/>
                  <a:pt x="109" y="121"/>
                </a:cubicBezTo>
                <a:cubicBezTo>
                  <a:pt x="108" y="123"/>
                  <a:pt x="108" y="124"/>
                  <a:pt x="108" y="125"/>
                </a:cubicBezTo>
                <a:cubicBezTo>
                  <a:pt x="110" y="125"/>
                  <a:pt x="111" y="125"/>
                  <a:pt x="112" y="123"/>
                </a:cubicBezTo>
                <a:cubicBezTo>
                  <a:pt x="112" y="122"/>
                  <a:pt x="113" y="121"/>
                  <a:pt x="112" y="120"/>
                </a:cubicBezTo>
                <a:close/>
                <a:moveTo>
                  <a:pt x="63" y="52"/>
                </a:moveTo>
                <a:cubicBezTo>
                  <a:pt x="61" y="53"/>
                  <a:pt x="61" y="57"/>
                  <a:pt x="61" y="60"/>
                </a:cubicBezTo>
                <a:cubicBezTo>
                  <a:pt x="62" y="59"/>
                  <a:pt x="62" y="57"/>
                  <a:pt x="63" y="56"/>
                </a:cubicBezTo>
                <a:cubicBezTo>
                  <a:pt x="64" y="55"/>
                  <a:pt x="63" y="53"/>
                  <a:pt x="63" y="52"/>
                </a:cubicBezTo>
                <a:close/>
                <a:moveTo>
                  <a:pt x="148" y="118"/>
                </a:moveTo>
                <a:cubicBezTo>
                  <a:pt x="148" y="119"/>
                  <a:pt x="148" y="119"/>
                  <a:pt x="148" y="120"/>
                </a:cubicBezTo>
                <a:cubicBezTo>
                  <a:pt x="147" y="120"/>
                  <a:pt x="147" y="121"/>
                  <a:pt x="148" y="122"/>
                </a:cubicBezTo>
                <a:cubicBezTo>
                  <a:pt x="149" y="122"/>
                  <a:pt x="149" y="123"/>
                  <a:pt x="150" y="124"/>
                </a:cubicBezTo>
                <a:cubicBezTo>
                  <a:pt x="150" y="124"/>
                  <a:pt x="150" y="124"/>
                  <a:pt x="151" y="125"/>
                </a:cubicBezTo>
                <a:cubicBezTo>
                  <a:pt x="151" y="122"/>
                  <a:pt x="150" y="120"/>
                  <a:pt x="148" y="118"/>
                </a:cubicBezTo>
                <a:close/>
                <a:moveTo>
                  <a:pt x="124" y="121"/>
                </a:moveTo>
                <a:cubicBezTo>
                  <a:pt x="125" y="123"/>
                  <a:pt x="126" y="125"/>
                  <a:pt x="127" y="127"/>
                </a:cubicBezTo>
                <a:cubicBezTo>
                  <a:pt x="128" y="127"/>
                  <a:pt x="128" y="126"/>
                  <a:pt x="128" y="126"/>
                </a:cubicBezTo>
                <a:cubicBezTo>
                  <a:pt x="127" y="124"/>
                  <a:pt x="127" y="123"/>
                  <a:pt x="128" y="121"/>
                </a:cubicBezTo>
                <a:cubicBezTo>
                  <a:pt x="126" y="122"/>
                  <a:pt x="125" y="121"/>
                  <a:pt x="124" y="121"/>
                </a:cubicBezTo>
                <a:close/>
                <a:moveTo>
                  <a:pt x="75" y="72"/>
                </a:moveTo>
                <a:cubicBezTo>
                  <a:pt x="75" y="72"/>
                  <a:pt x="75" y="73"/>
                  <a:pt x="75" y="73"/>
                </a:cubicBezTo>
                <a:cubicBezTo>
                  <a:pt x="75" y="74"/>
                  <a:pt x="75" y="76"/>
                  <a:pt x="75" y="78"/>
                </a:cubicBezTo>
                <a:cubicBezTo>
                  <a:pt x="75" y="79"/>
                  <a:pt x="75" y="81"/>
                  <a:pt x="75" y="83"/>
                </a:cubicBezTo>
                <a:cubicBezTo>
                  <a:pt x="75" y="82"/>
                  <a:pt x="76" y="82"/>
                  <a:pt x="76" y="82"/>
                </a:cubicBezTo>
                <a:cubicBezTo>
                  <a:pt x="76" y="80"/>
                  <a:pt x="76" y="79"/>
                  <a:pt x="76" y="78"/>
                </a:cubicBezTo>
                <a:cubicBezTo>
                  <a:pt x="76" y="76"/>
                  <a:pt x="75" y="74"/>
                  <a:pt x="75" y="72"/>
                </a:cubicBezTo>
                <a:close/>
                <a:moveTo>
                  <a:pt x="114" y="106"/>
                </a:moveTo>
                <a:cubicBezTo>
                  <a:pt x="114" y="106"/>
                  <a:pt x="114" y="106"/>
                  <a:pt x="114" y="106"/>
                </a:cubicBezTo>
                <a:cubicBezTo>
                  <a:pt x="116" y="105"/>
                  <a:pt x="118" y="104"/>
                  <a:pt x="120" y="103"/>
                </a:cubicBezTo>
                <a:cubicBezTo>
                  <a:pt x="120" y="102"/>
                  <a:pt x="120" y="102"/>
                  <a:pt x="119" y="102"/>
                </a:cubicBezTo>
                <a:cubicBezTo>
                  <a:pt x="118" y="101"/>
                  <a:pt x="117" y="102"/>
                  <a:pt x="116" y="103"/>
                </a:cubicBezTo>
                <a:cubicBezTo>
                  <a:pt x="115" y="104"/>
                  <a:pt x="115" y="105"/>
                  <a:pt x="114" y="106"/>
                </a:cubicBezTo>
                <a:close/>
                <a:moveTo>
                  <a:pt x="73" y="52"/>
                </a:moveTo>
                <a:cubicBezTo>
                  <a:pt x="73" y="50"/>
                  <a:pt x="74" y="47"/>
                  <a:pt x="73" y="45"/>
                </a:cubicBezTo>
                <a:cubicBezTo>
                  <a:pt x="72" y="46"/>
                  <a:pt x="72" y="47"/>
                  <a:pt x="72" y="48"/>
                </a:cubicBezTo>
                <a:cubicBezTo>
                  <a:pt x="71" y="51"/>
                  <a:pt x="71" y="51"/>
                  <a:pt x="73" y="52"/>
                </a:cubicBezTo>
                <a:close/>
                <a:moveTo>
                  <a:pt x="67" y="55"/>
                </a:moveTo>
                <a:cubicBezTo>
                  <a:pt x="67" y="57"/>
                  <a:pt x="68" y="58"/>
                  <a:pt x="69" y="60"/>
                </a:cubicBezTo>
                <a:cubicBezTo>
                  <a:pt x="69" y="61"/>
                  <a:pt x="69" y="61"/>
                  <a:pt x="70" y="60"/>
                </a:cubicBezTo>
                <a:cubicBezTo>
                  <a:pt x="70" y="59"/>
                  <a:pt x="69" y="57"/>
                  <a:pt x="69" y="55"/>
                </a:cubicBezTo>
                <a:cubicBezTo>
                  <a:pt x="68" y="55"/>
                  <a:pt x="67" y="55"/>
                  <a:pt x="67" y="55"/>
                </a:cubicBezTo>
                <a:close/>
                <a:moveTo>
                  <a:pt x="45" y="191"/>
                </a:moveTo>
                <a:cubicBezTo>
                  <a:pt x="46" y="186"/>
                  <a:pt x="43" y="181"/>
                  <a:pt x="39" y="179"/>
                </a:cubicBezTo>
                <a:cubicBezTo>
                  <a:pt x="39" y="180"/>
                  <a:pt x="39" y="180"/>
                  <a:pt x="39" y="180"/>
                </a:cubicBezTo>
                <a:cubicBezTo>
                  <a:pt x="40" y="180"/>
                  <a:pt x="40" y="181"/>
                  <a:pt x="40" y="181"/>
                </a:cubicBezTo>
                <a:cubicBezTo>
                  <a:pt x="43" y="182"/>
                  <a:pt x="44" y="184"/>
                  <a:pt x="44" y="187"/>
                </a:cubicBezTo>
                <a:cubicBezTo>
                  <a:pt x="44" y="188"/>
                  <a:pt x="45" y="190"/>
                  <a:pt x="45" y="191"/>
                </a:cubicBezTo>
                <a:close/>
                <a:moveTo>
                  <a:pt x="50" y="33"/>
                </a:moveTo>
                <a:cubicBezTo>
                  <a:pt x="50" y="33"/>
                  <a:pt x="49" y="33"/>
                  <a:pt x="49" y="33"/>
                </a:cubicBezTo>
                <a:cubicBezTo>
                  <a:pt x="49" y="35"/>
                  <a:pt x="50" y="38"/>
                  <a:pt x="50" y="40"/>
                </a:cubicBezTo>
                <a:cubicBezTo>
                  <a:pt x="50" y="40"/>
                  <a:pt x="51" y="41"/>
                  <a:pt x="52" y="41"/>
                </a:cubicBezTo>
                <a:cubicBezTo>
                  <a:pt x="51" y="38"/>
                  <a:pt x="50" y="35"/>
                  <a:pt x="50" y="33"/>
                </a:cubicBezTo>
                <a:close/>
                <a:moveTo>
                  <a:pt x="45" y="9"/>
                </a:moveTo>
                <a:cubicBezTo>
                  <a:pt x="47" y="9"/>
                  <a:pt x="49" y="9"/>
                  <a:pt x="51" y="9"/>
                </a:cubicBezTo>
                <a:cubicBezTo>
                  <a:pt x="51" y="8"/>
                  <a:pt x="51" y="8"/>
                  <a:pt x="51" y="8"/>
                </a:cubicBezTo>
                <a:cubicBezTo>
                  <a:pt x="49" y="8"/>
                  <a:pt x="46" y="7"/>
                  <a:pt x="44" y="7"/>
                </a:cubicBezTo>
                <a:cubicBezTo>
                  <a:pt x="44" y="8"/>
                  <a:pt x="44" y="9"/>
                  <a:pt x="45" y="9"/>
                </a:cubicBezTo>
                <a:close/>
                <a:moveTo>
                  <a:pt x="38" y="112"/>
                </a:moveTo>
                <a:cubicBezTo>
                  <a:pt x="35" y="107"/>
                  <a:pt x="33" y="102"/>
                  <a:pt x="30" y="97"/>
                </a:cubicBezTo>
                <a:cubicBezTo>
                  <a:pt x="30" y="97"/>
                  <a:pt x="30" y="97"/>
                  <a:pt x="30" y="97"/>
                </a:cubicBezTo>
                <a:cubicBezTo>
                  <a:pt x="32" y="102"/>
                  <a:pt x="35" y="107"/>
                  <a:pt x="38" y="112"/>
                </a:cubicBezTo>
                <a:close/>
                <a:moveTo>
                  <a:pt x="50" y="43"/>
                </a:moveTo>
                <a:cubicBezTo>
                  <a:pt x="50" y="45"/>
                  <a:pt x="51" y="47"/>
                  <a:pt x="52" y="48"/>
                </a:cubicBezTo>
                <a:cubicBezTo>
                  <a:pt x="52" y="49"/>
                  <a:pt x="53" y="49"/>
                  <a:pt x="53" y="49"/>
                </a:cubicBezTo>
                <a:cubicBezTo>
                  <a:pt x="53" y="47"/>
                  <a:pt x="53" y="45"/>
                  <a:pt x="52" y="44"/>
                </a:cubicBezTo>
                <a:cubicBezTo>
                  <a:pt x="52" y="44"/>
                  <a:pt x="51" y="43"/>
                  <a:pt x="50" y="43"/>
                </a:cubicBezTo>
                <a:close/>
                <a:moveTo>
                  <a:pt x="77" y="51"/>
                </a:moveTo>
                <a:cubicBezTo>
                  <a:pt x="77" y="54"/>
                  <a:pt x="77" y="56"/>
                  <a:pt x="77" y="58"/>
                </a:cubicBezTo>
                <a:cubicBezTo>
                  <a:pt x="78" y="58"/>
                  <a:pt x="78" y="58"/>
                  <a:pt x="78" y="58"/>
                </a:cubicBezTo>
                <a:cubicBezTo>
                  <a:pt x="78" y="57"/>
                  <a:pt x="79" y="55"/>
                  <a:pt x="79" y="53"/>
                </a:cubicBezTo>
                <a:cubicBezTo>
                  <a:pt x="79" y="53"/>
                  <a:pt x="78" y="52"/>
                  <a:pt x="77" y="51"/>
                </a:cubicBezTo>
                <a:close/>
                <a:moveTo>
                  <a:pt x="136" y="105"/>
                </a:moveTo>
                <a:cubicBezTo>
                  <a:pt x="136" y="106"/>
                  <a:pt x="137" y="106"/>
                  <a:pt x="137" y="106"/>
                </a:cubicBezTo>
                <a:cubicBezTo>
                  <a:pt x="137" y="106"/>
                  <a:pt x="138" y="106"/>
                  <a:pt x="138" y="106"/>
                </a:cubicBezTo>
                <a:cubicBezTo>
                  <a:pt x="138" y="104"/>
                  <a:pt x="137" y="101"/>
                  <a:pt x="136" y="100"/>
                </a:cubicBezTo>
                <a:cubicBezTo>
                  <a:pt x="136" y="102"/>
                  <a:pt x="136" y="104"/>
                  <a:pt x="136" y="105"/>
                </a:cubicBezTo>
                <a:close/>
                <a:moveTo>
                  <a:pt x="149" y="157"/>
                </a:moveTo>
                <a:cubicBezTo>
                  <a:pt x="152" y="157"/>
                  <a:pt x="154" y="157"/>
                  <a:pt x="156" y="156"/>
                </a:cubicBezTo>
                <a:cubicBezTo>
                  <a:pt x="156" y="155"/>
                  <a:pt x="155" y="155"/>
                  <a:pt x="154" y="155"/>
                </a:cubicBezTo>
                <a:cubicBezTo>
                  <a:pt x="153" y="156"/>
                  <a:pt x="151" y="156"/>
                  <a:pt x="150" y="156"/>
                </a:cubicBezTo>
                <a:cubicBezTo>
                  <a:pt x="150" y="156"/>
                  <a:pt x="149" y="157"/>
                  <a:pt x="149" y="157"/>
                </a:cubicBezTo>
                <a:close/>
                <a:moveTo>
                  <a:pt x="78" y="88"/>
                </a:moveTo>
                <a:cubicBezTo>
                  <a:pt x="79" y="87"/>
                  <a:pt x="79" y="86"/>
                  <a:pt x="80" y="85"/>
                </a:cubicBezTo>
                <a:cubicBezTo>
                  <a:pt x="80" y="84"/>
                  <a:pt x="81" y="84"/>
                  <a:pt x="82" y="83"/>
                </a:cubicBezTo>
                <a:cubicBezTo>
                  <a:pt x="81" y="83"/>
                  <a:pt x="80" y="83"/>
                  <a:pt x="79" y="84"/>
                </a:cubicBezTo>
                <a:cubicBezTo>
                  <a:pt x="78" y="85"/>
                  <a:pt x="78" y="85"/>
                  <a:pt x="77" y="86"/>
                </a:cubicBezTo>
                <a:cubicBezTo>
                  <a:pt x="77" y="86"/>
                  <a:pt x="77" y="87"/>
                  <a:pt x="78" y="88"/>
                </a:cubicBezTo>
                <a:close/>
                <a:moveTo>
                  <a:pt x="162" y="155"/>
                </a:moveTo>
                <a:cubicBezTo>
                  <a:pt x="163" y="155"/>
                  <a:pt x="163" y="155"/>
                  <a:pt x="163" y="154"/>
                </a:cubicBezTo>
                <a:cubicBezTo>
                  <a:pt x="164" y="152"/>
                  <a:pt x="164" y="151"/>
                  <a:pt x="164" y="149"/>
                </a:cubicBezTo>
                <a:cubicBezTo>
                  <a:pt x="163" y="151"/>
                  <a:pt x="162" y="153"/>
                  <a:pt x="162" y="155"/>
                </a:cubicBezTo>
                <a:close/>
                <a:moveTo>
                  <a:pt x="45" y="35"/>
                </a:moveTo>
                <a:cubicBezTo>
                  <a:pt x="45" y="35"/>
                  <a:pt x="45" y="35"/>
                  <a:pt x="45" y="35"/>
                </a:cubicBezTo>
                <a:cubicBezTo>
                  <a:pt x="45" y="34"/>
                  <a:pt x="45" y="34"/>
                  <a:pt x="46" y="33"/>
                </a:cubicBezTo>
                <a:cubicBezTo>
                  <a:pt x="46" y="31"/>
                  <a:pt x="46" y="29"/>
                  <a:pt x="47" y="28"/>
                </a:cubicBezTo>
                <a:cubicBezTo>
                  <a:pt x="47" y="27"/>
                  <a:pt x="47" y="27"/>
                  <a:pt x="46" y="27"/>
                </a:cubicBezTo>
                <a:cubicBezTo>
                  <a:pt x="45" y="29"/>
                  <a:pt x="45" y="32"/>
                  <a:pt x="45" y="35"/>
                </a:cubicBezTo>
                <a:close/>
                <a:moveTo>
                  <a:pt x="57" y="74"/>
                </a:moveTo>
                <a:cubicBezTo>
                  <a:pt x="59" y="71"/>
                  <a:pt x="58" y="71"/>
                  <a:pt x="58" y="70"/>
                </a:cubicBezTo>
                <a:cubicBezTo>
                  <a:pt x="57" y="70"/>
                  <a:pt x="56" y="70"/>
                  <a:pt x="55" y="71"/>
                </a:cubicBezTo>
                <a:cubicBezTo>
                  <a:pt x="55" y="72"/>
                  <a:pt x="56" y="73"/>
                  <a:pt x="57" y="74"/>
                </a:cubicBezTo>
                <a:close/>
                <a:moveTo>
                  <a:pt x="114" y="132"/>
                </a:moveTo>
                <a:cubicBezTo>
                  <a:pt x="116" y="133"/>
                  <a:pt x="118" y="133"/>
                  <a:pt x="119" y="133"/>
                </a:cubicBezTo>
                <a:cubicBezTo>
                  <a:pt x="119" y="133"/>
                  <a:pt x="119" y="133"/>
                  <a:pt x="119" y="133"/>
                </a:cubicBezTo>
                <a:cubicBezTo>
                  <a:pt x="119" y="132"/>
                  <a:pt x="119" y="132"/>
                  <a:pt x="118" y="132"/>
                </a:cubicBezTo>
                <a:cubicBezTo>
                  <a:pt x="118" y="131"/>
                  <a:pt x="117" y="131"/>
                  <a:pt x="117" y="131"/>
                </a:cubicBezTo>
                <a:cubicBezTo>
                  <a:pt x="116" y="131"/>
                  <a:pt x="115" y="132"/>
                  <a:pt x="114" y="132"/>
                </a:cubicBezTo>
                <a:close/>
                <a:moveTo>
                  <a:pt x="41" y="56"/>
                </a:moveTo>
                <a:cubicBezTo>
                  <a:pt x="41" y="59"/>
                  <a:pt x="42" y="61"/>
                  <a:pt x="42" y="64"/>
                </a:cubicBezTo>
                <a:cubicBezTo>
                  <a:pt x="43" y="61"/>
                  <a:pt x="43" y="58"/>
                  <a:pt x="41" y="56"/>
                </a:cubicBezTo>
                <a:close/>
                <a:moveTo>
                  <a:pt x="151" y="151"/>
                </a:moveTo>
                <a:cubicBezTo>
                  <a:pt x="150" y="149"/>
                  <a:pt x="149" y="146"/>
                  <a:pt x="148" y="144"/>
                </a:cubicBezTo>
                <a:cubicBezTo>
                  <a:pt x="148" y="144"/>
                  <a:pt x="147" y="144"/>
                  <a:pt x="147" y="144"/>
                </a:cubicBezTo>
                <a:cubicBezTo>
                  <a:pt x="148" y="147"/>
                  <a:pt x="149" y="149"/>
                  <a:pt x="150" y="151"/>
                </a:cubicBezTo>
                <a:cubicBezTo>
                  <a:pt x="150" y="151"/>
                  <a:pt x="150" y="151"/>
                  <a:pt x="150" y="151"/>
                </a:cubicBezTo>
                <a:cubicBezTo>
                  <a:pt x="150" y="151"/>
                  <a:pt x="151" y="151"/>
                  <a:pt x="151" y="151"/>
                </a:cubicBezTo>
                <a:close/>
                <a:moveTo>
                  <a:pt x="135" y="51"/>
                </a:moveTo>
                <a:cubicBezTo>
                  <a:pt x="138" y="54"/>
                  <a:pt x="141" y="58"/>
                  <a:pt x="143" y="62"/>
                </a:cubicBezTo>
                <a:cubicBezTo>
                  <a:pt x="141" y="58"/>
                  <a:pt x="139" y="54"/>
                  <a:pt x="135" y="51"/>
                </a:cubicBezTo>
                <a:close/>
                <a:moveTo>
                  <a:pt x="137" y="95"/>
                </a:moveTo>
                <a:cubicBezTo>
                  <a:pt x="139" y="96"/>
                  <a:pt x="140" y="97"/>
                  <a:pt x="141" y="98"/>
                </a:cubicBezTo>
                <a:cubicBezTo>
                  <a:pt x="141" y="97"/>
                  <a:pt x="139" y="96"/>
                  <a:pt x="139" y="93"/>
                </a:cubicBezTo>
                <a:cubicBezTo>
                  <a:pt x="139" y="94"/>
                  <a:pt x="138" y="94"/>
                  <a:pt x="137" y="95"/>
                </a:cubicBezTo>
                <a:close/>
                <a:moveTo>
                  <a:pt x="140" y="115"/>
                </a:moveTo>
                <a:cubicBezTo>
                  <a:pt x="140" y="114"/>
                  <a:pt x="140" y="113"/>
                  <a:pt x="139" y="113"/>
                </a:cubicBezTo>
                <a:cubicBezTo>
                  <a:pt x="138" y="113"/>
                  <a:pt x="138" y="112"/>
                  <a:pt x="137" y="112"/>
                </a:cubicBezTo>
                <a:cubicBezTo>
                  <a:pt x="137" y="111"/>
                  <a:pt x="137" y="111"/>
                  <a:pt x="137" y="110"/>
                </a:cubicBezTo>
                <a:cubicBezTo>
                  <a:pt x="136" y="110"/>
                  <a:pt x="136" y="109"/>
                  <a:pt x="135" y="109"/>
                </a:cubicBezTo>
                <a:cubicBezTo>
                  <a:pt x="136" y="110"/>
                  <a:pt x="136" y="111"/>
                  <a:pt x="136" y="111"/>
                </a:cubicBezTo>
                <a:cubicBezTo>
                  <a:pt x="137" y="112"/>
                  <a:pt x="138" y="114"/>
                  <a:pt x="140" y="115"/>
                </a:cubicBezTo>
                <a:close/>
                <a:moveTo>
                  <a:pt x="120" y="140"/>
                </a:moveTo>
                <a:cubicBezTo>
                  <a:pt x="121" y="142"/>
                  <a:pt x="124" y="144"/>
                  <a:pt x="127" y="144"/>
                </a:cubicBezTo>
                <a:cubicBezTo>
                  <a:pt x="126" y="144"/>
                  <a:pt x="126" y="144"/>
                  <a:pt x="126" y="144"/>
                </a:cubicBezTo>
                <a:cubicBezTo>
                  <a:pt x="124" y="142"/>
                  <a:pt x="122" y="141"/>
                  <a:pt x="120" y="140"/>
                </a:cubicBezTo>
                <a:close/>
                <a:moveTo>
                  <a:pt x="49" y="20"/>
                </a:moveTo>
                <a:cubicBezTo>
                  <a:pt x="47" y="20"/>
                  <a:pt x="46" y="20"/>
                  <a:pt x="45" y="20"/>
                </a:cubicBezTo>
                <a:cubicBezTo>
                  <a:pt x="45" y="21"/>
                  <a:pt x="44" y="22"/>
                  <a:pt x="45" y="22"/>
                </a:cubicBezTo>
                <a:cubicBezTo>
                  <a:pt x="46" y="21"/>
                  <a:pt x="47" y="21"/>
                  <a:pt x="49" y="20"/>
                </a:cubicBezTo>
                <a:close/>
                <a:moveTo>
                  <a:pt x="133" y="113"/>
                </a:moveTo>
                <a:cubicBezTo>
                  <a:pt x="133" y="113"/>
                  <a:pt x="133" y="113"/>
                  <a:pt x="133" y="113"/>
                </a:cubicBezTo>
                <a:cubicBezTo>
                  <a:pt x="133" y="112"/>
                  <a:pt x="133" y="112"/>
                  <a:pt x="133" y="112"/>
                </a:cubicBezTo>
                <a:cubicBezTo>
                  <a:pt x="132" y="111"/>
                  <a:pt x="131" y="111"/>
                  <a:pt x="130" y="110"/>
                </a:cubicBezTo>
                <a:cubicBezTo>
                  <a:pt x="129" y="110"/>
                  <a:pt x="129" y="110"/>
                  <a:pt x="128" y="110"/>
                </a:cubicBezTo>
                <a:cubicBezTo>
                  <a:pt x="130" y="111"/>
                  <a:pt x="131" y="112"/>
                  <a:pt x="133" y="113"/>
                </a:cubicBezTo>
                <a:close/>
                <a:moveTo>
                  <a:pt x="109" y="110"/>
                </a:moveTo>
                <a:cubicBezTo>
                  <a:pt x="110" y="109"/>
                  <a:pt x="111" y="106"/>
                  <a:pt x="111" y="105"/>
                </a:cubicBezTo>
                <a:cubicBezTo>
                  <a:pt x="110" y="105"/>
                  <a:pt x="109" y="108"/>
                  <a:pt x="109" y="110"/>
                </a:cubicBezTo>
                <a:close/>
                <a:moveTo>
                  <a:pt x="48" y="78"/>
                </a:moveTo>
                <a:cubicBezTo>
                  <a:pt x="49" y="75"/>
                  <a:pt x="49" y="75"/>
                  <a:pt x="48" y="74"/>
                </a:cubicBezTo>
                <a:cubicBezTo>
                  <a:pt x="48" y="74"/>
                  <a:pt x="47" y="75"/>
                  <a:pt x="47" y="76"/>
                </a:cubicBezTo>
                <a:cubicBezTo>
                  <a:pt x="47" y="77"/>
                  <a:pt x="47" y="77"/>
                  <a:pt x="48" y="78"/>
                </a:cubicBezTo>
                <a:close/>
                <a:moveTo>
                  <a:pt x="133" y="143"/>
                </a:moveTo>
                <a:cubicBezTo>
                  <a:pt x="132" y="142"/>
                  <a:pt x="128" y="141"/>
                  <a:pt x="126" y="140"/>
                </a:cubicBezTo>
                <a:cubicBezTo>
                  <a:pt x="128" y="142"/>
                  <a:pt x="131" y="143"/>
                  <a:pt x="133" y="143"/>
                </a:cubicBezTo>
                <a:close/>
                <a:moveTo>
                  <a:pt x="45" y="42"/>
                </a:moveTo>
                <a:cubicBezTo>
                  <a:pt x="45" y="42"/>
                  <a:pt x="45" y="42"/>
                  <a:pt x="45" y="42"/>
                </a:cubicBezTo>
                <a:cubicBezTo>
                  <a:pt x="45" y="44"/>
                  <a:pt x="47" y="45"/>
                  <a:pt x="48" y="47"/>
                </a:cubicBezTo>
                <a:cubicBezTo>
                  <a:pt x="48" y="46"/>
                  <a:pt x="47" y="43"/>
                  <a:pt x="46" y="42"/>
                </a:cubicBezTo>
                <a:cubicBezTo>
                  <a:pt x="45" y="42"/>
                  <a:pt x="45" y="42"/>
                  <a:pt x="45" y="42"/>
                </a:cubicBezTo>
                <a:close/>
                <a:moveTo>
                  <a:pt x="59" y="79"/>
                </a:moveTo>
                <a:cubicBezTo>
                  <a:pt x="59" y="79"/>
                  <a:pt x="60" y="79"/>
                  <a:pt x="60" y="78"/>
                </a:cubicBezTo>
                <a:cubicBezTo>
                  <a:pt x="60" y="77"/>
                  <a:pt x="60" y="76"/>
                  <a:pt x="59" y="75"/>
                </a:cubicBezTo>
                <a:cubicBezTo>
                  <a:pt x="59" y="75"/>
                  <a:pt x="58" y="76"/>
                  <a:pt x="58" y="77"/>
                </a:cubicBezTo>
                <a:cubicBezTo>
                  <a:pt x="59" y="77"/>
                  <a:pt x="59" y="78"/>
                  <a:pt x="59" y="79"/>
                </a:cubicBezTo>
                <a:close/>
                <a:moveTo>
                  <a:pt x="45" y="13"/>
                </a:moveTo>
                <a:cubicBezTo>
                  <a:pt x="45" y="14"/>
                  <a:pt x="45" y="15"/>
                  <a:pt x="45" y="15"/>
                </a:cubicBezTo>
                <a:cubicBezTo>
                  <a:pt x="46" y="16"/>
                  <a:pt x="47" y="16"/>
                  <a:pt x="47" y="16"/>
                </a:cubicBezTo>
                <a:cubicBezTo>
                  <a:pt x="47" y="15"/>
                  <a:pt x="46" y="14"/>
                  <a:pt x="45" y="13"/>
                </a:cubicBezTo>
                <a:close/>
                <a:moveTo>
                  <a:pt x="97" y="66"/>
                </a:moveTo>
                <a:cubicBezTo>
                  <a:pt x="96" y="68"/>
                  <a:pt x="96" y="70"/>
                  <a:pt x="97" y="72"/>
                </a:cubicBezTo>
                <a:cubicBezTo>
                  <a:pt x="97" y="70"/>
                  <a:pt x="97" y="68"/>
                  <a:pt x="97" y="66"/>
                </a:cubicBezTo>
                <a:close/>
                <a:moveTo>
                  <a:pt x="70" y="102"/>
                </a:moveTo>
                <a:cubicBezTo>
                  <a:pt x="72" y="101"/>
                  <a:pt x="73" y="100"/>
                  <a:pt x="73" y="99"/>
                </a:cubicBezTo>
                <a:cubicBezTo>
                  <a:pt x="70" y="99"/>
                  <a:pt x="71" y="100"/>
                  <a:pt x="70" y="102"/>
                </a:cubicBezTo>
                <a:close/>
                <a:moveTo>
                  <a:pt x="130" y="133"/>
                </a:moveTo>
                <a:cubicBezTo>
                  <a:pt x="130" y="134"/>
                  <a:pt x="131" y="135"/>
                  <a:pt x="130" y="135"/>
                </a:cubicBezTo>
                <a:cubicBezTo>
                  <a:pt x="130" y="136"/>
                  <a:pt x="130" y="136"/>
                  <a:pt x="130" y="137"/>
                </a:cubicBezTo>
                <a:cubicBezTo>
                  <a:pt x="130" y="137"/>
                  <a:pt x="131" y="138"/>
                  <a:pt x="131" y="138"/>
                </a:cubicBezTo>
                <a:cubicBezTo>
                  <a:pt x="131" y="134"/>
                  <a:pt x="131" y="134"/>
                  <a:pt x="130" y="133"/>
                </a:cubicBezTo>
                <a:close/>
                <a:moveTo>
                  <a:pt x="158" y="125"/>
                </a:moveTo>
                <a:cubicBezTo>
                  <a:pt x="158" y="127"/>
                  <a:pt x="160" y="128"/>
                  <a:pt x="160" y="130"/>
                </a:cubicBezTo>
                <a:cubicBezTo>
                  <a:pt x="161" y="130"/>
                  <a:pt x="161" y="130"/>
                  <a:pt x="161" y="130"/>
                </a:cubicBezTo>
                <a:cubicBezTo>
                  <a:pt x="160" y="128"/>
                  <a:pt x="159" y="126"/>
                  <a:pt x="158" y="125"/>
                </a:cubicBezTo>
                <a:close/>
                <a:moveTo>
                  <a:pt x="50" y="14"/>
                </a:moveTo>
                <a:cubicBezTo>
                  <a:pt x="50" y="14"/>
                  <a:pt x="51" y="13"/>
                  <a:pt x="51" y="12"/>
                </a:cubicBezTo>
                <a:cubicBezTo>
                  <a:pt x="50" y="12"/>
                  <a:pt x="49" y="12"/>
                  <a:pt x="48" y="12"/>
                </a:cubicBezTo>
                <a:cubicBezTo>
                  <a:pt x="49" y="13"/>
                  <a:pt x="49" y="13"/>
                  <a:pt x="50" y="14"/>
                </a:cubicBezTo>
                <a:cubicBezTo>
                  <a:pt x="50" y="14"/>
                  <a:pt x="50" y="14"/>
                  <a:pt x="50" y="14"/>
                </a:cubicBezTo>
                <a:close/>
                <a:moveTo>
                  <a:pt x="136" y="99"/>
                </a:moveTo>
                <a:cubicBezTo>
                  <a:pt x="136" y="98"/>
                  <a:pt x="136" y="98"/>
                  <a:pt x="135" y="96"/>
                </a:cubicBezTo>
                <a:cubicBezTo>
                  <a:pt x="134" y="97"/>
                  <a:pt x="133" y="98"/>
                  <a:pt x="132" y="98"/>
                </a:cubicBezTo>
                <a:cubicBezTo>
                  <a:pt x="133" y="98"/>
                  <a:pt x="134" y="98"/>
                  <a:pt x="134" y="98"/>
                </a:cubicBezTo>
                <a:cubicBezTo>
                  <a:pt x="135" y="98"/>
                  <a:pt x="136" y="98"/>
                  <a:pt x="136" y="99"/>
                </a:cubicBezTo>
                <a:close/>
                <a:moveTo>
                  <a:pt x="111" y="115"/>
                </a:moveTo>
                <a:cubicBezTo>
                  <a:pt x="111" y="115"/>
                  <a:pt x="111" y="115"/>
                  <a:pt x="111" y="115"/>
                </a:cubicBezTo>
                <a:cubicBezTo>
                  <a:pt x="112" y="114"/>
                  <a:pt x="113" y="113"/>
                  <a:pt x="114" y="112"/>
                </a:cubicBezTo>
                <a:cubicBezTo>
                  <a:pt x="113" y="112"/>
                  <a:pt x="113" y="112"/>
                  <a:pt x="113" y="112"/>
                </a:cubicBezTo>
                <a:cubicBezTo>
                  <a:pt x="112" y="113"/>
                  <a:pt x="111" y="114"/>
                  <a:pt x="111" y="115"/>
                </a:cubicBezTo>
                <a:close/>
                <a:moveTo>
                  <a:pt x="122" y="124"/>
                </a:moveTo>
                <a:cubicBezTo>
                  <a:pt x="122" y="125"/>
                  <a:pt x="122" y="126"/>
                  <a:pt x="121" y="126"/>
                </a:cubicBezTo>
                <a:cubicBezTo>
                  <a:pt x="122" y="127"/>
                  <a:pt x="123" y="127"/>
                  <a:pt x="124" y="127"/>
                </a:cubicBezTo>
                <a:cubicBezTo>
                  <a:pt x="124" y="127"/>
                  <a:pt x="124" y="127"/>
                  <a:pt x="124" y="127"/>
                </a:cubicBezTo>
                <a:cubicBezTo>
                  <a:pt x="123" y="126"/>
                  <a:pt x="123" y="125"/>
                  <a:pt x="122" y="124"/>
                </a:cubicBezTo>
                <a:close/>
                <a:moveTo>
                  <a:pt x="154" y="113"/>
                </a:moveTo>
                <a:cubicBezTo>
                  <a:pt x="154" y="113"/>
                  <a:pt x="153" y="113"/>
                  <a:pt x="153" y="113"/>
                </a:cubicBezTo>
                <a:cubicBezTo>
                  <a:pt x="154" y="115"/>
                  <a:pt x="155" y="116"/>
                  <a:pt x="157" y="118"/>
                </a:cubicBezTo>
                <a:cubicBezTo>
                  <a:pt x="157" y="118"/>
                  <a:pt x="157" y="118"/>
                  <a:pt x="157" y="118"/>
                </a:cubicBezTo>
                <a:cubicBezTo>
                  <a:pt x="156" y="116"/>
                  <a:pt x="155" y="114"/>
                  <a:pt x="154" y="113"/>
                </a:cubicBezTo>
                <a:close/>
                <a:moveTo>
                  <a:pt x="95" y="77"/>
                </a:moveTo>
                <a:cubicBezTo>
                  <a:pt x="95" y="77"/>
                  <a:pt x="95" y="77"/>
                  <a:pt x="95" y="77"/>
                </a:cubicBezTo>
                <a:cubicBezTo>
                  <a:pt x="95" y="78"/>
                  <a:pt x="95" y="79"/>
                  <a:pt x="95" y="80"/>
                </a:cubicBezTo>
                <a:cubicBezTo>
                  <a:pt x="95" y="81"/>
                  <a:pt x="96" y="81"/>
                  <a:pt x="97" y="81"/>
                </a:cubicBezTo>
                <a:cubicBezTo>
                  <a:pt x="96" y="80"/>
                  <a:pt x="96" y="78"/>
                  <a:pt x="95" y="77"/>
                </a:cubicBezTo>
                <a:close/>
                <a:moveTo>
                  <a:pt x="100" y="54"/>
                </a:moveTo>
                <a:cubicBezTo>
                  <a:pt x="99" y="55"/>
                  <a:pt x="98" y="57"/>
                  <a:pt x="98" y="59"/>
                </a:cubicBezTo>
                <a:cubicBezTo>
                  <a:pt x="98" y="59"/>
                  <a:pt x="98" y="58"/>
                  <a:pt x="98" y="58"/>
                </a:cubicBezTo>
                <a:cubicBezTo>
                  <a:pt x="99" y="57"/>
                  <a:pt x="99" y="55"/>
                  <a:pt x="100" y="54"/>
                </a:cubicBezTo>
                <a:close/>
                <a:moveTo>
                  <a:pt x="81" y="59"/>
                </a:moveTo>
                <a:cubicBezTo>
                  <a:pt x="82" y="57"/>
                  <a:pt x="83" y="56"/>
                  <a:pt x="82" y="54"/>
                </a:cubicBezTo>
                <a:cubicBezTo>
                  <a:pt x="81" y="56"/>
                  <a:pt x="81" y="57"/>
                  <a:pt x="81" y="59"/>
                </a:cubicBezTo>
                <a:close/>
                <a:moveTo>
                  <a:pt x="53" y="26"/>
                </a:moveTo>
                <a:cubicBezTo>
                  <a:pt x="53" y="24"/>
                  <a:pt x="52" y="23"/>
                  <a:pt x="51" y="22"/>
                </a:cubicBezTo>
                <a:cubicBezTo>
                  <a:pt x="51" y="22"/>
                  <a:pt x="51" y="23"/>
                  <a:pt x="51" y="23"/>
                </a:cubicBezTo>
                <a:cubicBezTo>
                  <a:pt x="52" y="24"/>
                  <a:pt x="52" y="25"/>
                  <a:pt x="53" y="26"/>
                </a:cubicBezTo>
                <a:close/>
                <a:moveTo>
                  <a:pt x="134" y="119"/>
                </a:moveTo>
                <a:cubicBezTo>
                  <a:pt x="134" y="116"/>
                  <a:pt x="134" y="116"/>
                  <a:pt x="132" y="116"/>
                </a:cubicBezTo>
                <a:cubicBezTo>
                  <a:pt x="133" y="117"/>
                  <a:pt x="133" y="118"/>
                  <a:pt x="134" y="119"/>
                </a:cubicBezTo>
                <a:close/>
                <a:moveTo>
                  <a:pt x="72" y="83"/>
                </a:moveTo>
                <a:cubicBezTo>
                  <a:pt x="72" y="81"/>
                  <a:pt x="72" y="80"/>
                  <a:pt x="72" y="78"/>
                </a:cubicBezTo>
                <a:cubicBezTo>
                  <a:pt x="72" y="78"/>
                  <a:pt x="72" y="78"/>
                  <a:pt x="72" y="78"/>
                </a:cubicBezTo>
                <a:cubicBezTo>
                  <a:pt x="72" y="80"/>
                  <a:pt x="71" y="81"/>
                  <a:pt x="72" y="83"/>
                </a:cubicBezTo>
                <a:close/>
                <a:moveTo>
                  <a:pt x="93" y="67"/>
                </a:moveTo>
                <a:cubicBezTo>
                  <a:pt x="93" y="67"/>
                  <a:pt x="94" y="65"/>
                  <a:pt x="93" y="63"/>
                </a:cubicBezTo>
                <a:cubicBezTo>
                  <a:pt x="93" y="65"/>
                  <a:pt x="92" y="66"/>
                  <a:pt x="93" y="67"/>
                </a:cubicBezTo>
                <a:close/>
                <a:moveTo>
                  <a:pt x="168" y="166"/>
                </a:moveTo>
                <a:cubicBezTo>
                  <a:pt x="169" y="165"/>
                  <a:pt x="169" y="164"/>
                  <a:pt x="170" y="163"/>
                </a:cubicBezTo>
                <a:cubicBezTo>
                  <a:pt x="169" y="164"/>
                  <a:pt x="168" y="165"/>
                  <a:pt x="167" y="165"/>
                </a:cubicBezTo>
                <a:cubicBezTo>
                  <a:pt x="167" y="166"/>
                  <a:pt x="168" y="166"/>
                  <a:pt x="168" y="166"/>
                </a:cubicBezTo>
                <a:close/>
                <a:moveTo>
                  <a:pt x="160" y="115"/>
                </a:moveTo>
                <a:cubicBezTo>
                  <a:pt x="160" y="113"/>
                  <a:pt x="159" y="111"/>
                  <a:pt x="158" y="111"/>
                </a:cubicBezTo>
                <a:cubicBezTo>
                  <a:pt x="158" y="112"/>
                  <a:pt x="159" y="114"/>
                  <a:pt x="160" y="115"/>
                </a:cubicBezTo>
                <a:close/>
                <a:moveTo>
                  <a:pt x="144" y="122"/>
                </a:moveTo>
                <a:cubicBezTo>
                  <a:pt x="143" y="122"/>
                  <a:pt x="143" y="121"/>
                  <a:pt x="142" y="121"/>
                </a:cubicBezTo>
                <a:cubicBezTo>
                  <a:pt x="142" y="122"/>
                  <a:pt x="142" y="122"/>
                  <a:pt x="142" y="123"/>
                </a:cubicBezTo>
                <a:cubicBezTo>
                  <a:pt x="144" y="123"/>
                  <a:pt x="144" y="123"/>
                  <a:pt x="144" y="122"/>
                </a:cubicBezTo>
                <a:close/>
                <a:moveTo>
                  <a:pt x="152" y="111"/>
                </a:moveTo>
                <a:cubicBezTo>
                  <a:pt x="151" y="109"/>
                  <a:pt x="150" y="109"/>
                  <a:pt x="149" y="108"/>
                </a:cubicBezTo>
                <a:cubicBezTo>
                  <a:pt x="150" y="109"/>
                  <a:pt x="150" y="110"/>
                  <a:pt x="152" y="111"/>
                </a:cubicBezTo>
                <a:close/>
                <a:moveTo>
                  <a:pt x="95" y="45"/>
                </a:moveTo>
                <a:cubicBezTo>
                  <a:pt x="95" y="47"/>
                  <a:pt x="94" y="49"/>
                  <a:pt x="94" y="51"/>
                </a:cubicBezTo>
                <a:cubicBezTo>
                  <a:pt x="95" y="49"/>
                  <a:pt x="95" y="47"/>
                  <a:pt x="95" y="45"/>
                </a:cubicBezTo>
                <a:close/>
                <a:moveTo>
                  <a:pt x="88" y="66"/>
                </a:moveTo>
                <a:cubicBezTo>
                  <a:pt x="87" y="67"/>
                  <a:pt x="87" y="69"/>
                  <a:pt x="87" y="70"/>
                </a:cubicBezTo>
                <a:cubicBezTo>
                  <a:pt x="87" y="70"/>
                  <a:pt x="87" y="69"/>
                  <a:pt x="87" y="69"/>
                </a:cubicBezTo>
                <a:cubicBezTo>
                  <a:pt x="87" y="68"/>
                  <a:pt x="88" y="67"/>
                  <a:pt x="88" y="66"/>
                </a:cubicBezTo>
                <a:close/>
                <a:moveTo>
                  <a:pt x="140" y="153"/>
                </a:moveTo>
                <a:cubicBezTo>
                  <a:pt x="142" y="153"/>
                  <a:pt x="143" y="153"/>
                  <a:pt x="144" y="153"/>
                </a:cubicBezTo>
                <a:cubicBezTo>
                  <a:pt x="142" y="152"/>
                  <a:pt x="141" y="152"/>
                  <a:pt x="140" y="153"/>
                </a:cubicBezTo>
                <a:close/>
                <a:moveTo>
                  <a:pt x="29" y="18"/>
                </a:moveTo>
                <a:cubicBezTo>
                  <a:pt x="29" y="18"/>
                  <a:pt x="29" y="18"/>
                  <a:pt x="29" y="18"/>
                </a:cubicBezTo>
                <a:cubicBezTo>
                  <a:pt x="28" y="19"/>
                  <a:pt x="28" y="21"/>
                  <a:pt x="28" y="23"/>
                </a:cubicBezTo>
                <a:cubicBezTo>
                  <a:pt x="28" y="21"/>
                  <a:pt x="29" y="20"/>
                  <a:pt x="29" y="19"/>
                </a:cubicBezTo>
                <a:cubicBezTo>
                  <a:pt x="29" y="18"/>
                  <a:pt x="29" y="18"/>
                  <a:pt x="29" y="18"/>
                </a:cubicBezTo>
                <a:close/>
                <a:moveTo>
                  <a:pt x="39" y="14"/>
                </a:moveTo>
                <a:cubicBezTo>
                  <a:pt x="38" y="14"/>
                  <a:pt x="37" y="15"/>
                  <a:pt x="36" y="16"/>
                </a:cubicBezTo>
                <a:cubicBezTo>
                  <a:pt x="39" y="16"/>
                  <a:pt x="39" y="16"/>
                  <a:pt x="39" y="14"/>
                </a:cubicBezTo>
                <a:close/>
                <a:moveTo>
                  <a:pt x="73" y="56"/>
                </a:moveTo>
                <a:cubicBezTo>
                  <a:pt x="73" y="58"/>
                  <a:pt x="74" y="59"/>
                  <a:pt x="74" y="60"/>
                </a:cubicBezTo>
                <a:cubicBezTo>
                  <a:pt x="75" y="59"/>
                  <a:pt x="74" y="57"/>
                  <a:pt x="73" y="56"/>
                </a:cubicBezTo>
                <a:close/>
                <a:moveTo>
                  <a:pt x="38" y="201"/>
                </a:moveTo>
                <a:cubicBezTo>
                  <a:pt x="38" y="201"/>
                  <a:pt x="38" y="201"/>
                  <a:pt x="39" y="202"/>
                </a:cubicBezTo>
                <a:cubicBezTo>
                  <a:pt x="39" y="200"/>
                  <a:pt x="40" y="200"/>
                  <a:pt x="40" y="199"/>
                </a:cubicBezTo>
                <a:cubicBezTo>
                  <a:pt x="40" y="199"/>
                  <a:pt x="40" y="199"/>
                  <a:pt x="40" y="199"/>
                </a:cubicBezTo>
                <a:cubicBezTo>
                  <a:pt x="39" y="199"/>
                  <a:pt x="39" y="200"/>
                  <a:pt x="38" y="201"/>
                </a:cubicBezTo>
                <a:close/>
                <a:moveTo>
                  <a:pt x="68" y="104"/>
                </a:moveTo>
                <a:cubicBezTo>
                  <a:pt x="67" y="104"/>
                  <a:pt x="66" y="105"/>
                  <a:pt x="65" y="105"/>
                </a:cubicBezTo>
                <a:cubicBezTo>
                  <a:pt x="66" y="105"/>
                  <a:pt x="66" y="106"/>
                  <a:pt x="66" y="106"/>
                </a:cubicBezTo>
                <a:cubicBezTo>
                  <a:pt x="67" y="105"/>
                  <a:pt x="67" y="105"/>
                  <a:pt x="68" y="104"/>
                </a:cubicBezTo>
                <a:close/>
                <a:moveTo>
                  <a:pt x="150" y="161"/>
                </a:moveTo>
                <a:cubicBezTo>
                  <a:pt x="148" y="160"/>
                  <a:pt x="148" y="160"/>
                  <a:pt x="146" y="161"/>
                </a:cubicBezTo>
                <a:cubicBezTo>
                  <a:pt x="148" y="161"/>
                  <a:pt x="149" y="161"/>
                  <a:pt x="150" y="161"/>
                </a:cubicBezTo>
                <a:close/>
                <a:moveTo>
                  <a:pt x="117" y="117"/>
                </a:moveTo>
                <a:cubicBezTo>
                  <a:pt x="118" y="117"/>
                  <a:pt x="118" y="116"/>
                  <a:pt x="118" y="116"/>
                </a:cubicBezTo>
                <a:cubicBezTo>
                  <a:pt x="118" y="115"/>
                  <a:pt x="118" y="115"/>
                  <a:pt x="118" y="114"/>
                </a:cubicBezTo>
                <a:cubicBezTo>
                  <a:pt x="118" y="114"/>
                  <a:pt x="118" y="114"/>
                  <a:pt x="118" y="114"/>
                </a:cubicBezTo>
                <a:cubicBezTo>
                  <a:pt x="117" y="115"/>
                  <a:pt x="117" y="116"/>
                  <a:pt x="117" y="117"/>
                </a:cubicBezTo>
                <a:close/>
                <a:moveTo>
                  <a:pt x="119" y="107"/>
                </a:moveTo>
                <a:cubicBezTo>
                  <a:pt x="119" y="107"/>
                  <a:pt x="118" y="107"/>
                  <a:pt x="118" y="108"/>
                </a:cubicBezTo>
                <a:cubicBezTo>
                  <a:pt x="119" y="108"/>
                  <a:pt x="119" y="108"/>
                  <a:pt x="120" y="108"/>
                </a:cubicBezTo>
                <a:cubicBezTo>
                  <a:pt x="120" y="107"/>
                  <a:pt x="119" y="107"/>
                  <a:pt x="119" y="107"/>
                </a:cubicBezTo>
                <a:close/>
                <a:moveTo>
                  <a:pt x="133" y="160"/>
                </a:moveTo>
                <a:cubicBezTo>
                  <a:pt x="133" y="160"/>
                  <a:pt x="133" y="160"/>
                  <a:pt x="133" y="160"/>
                </a:cubicBezTo>
                <a:cubicBezTo>
                  <a:pt x="135" y="161"/>
                  <a:pt x="136" y="162"/>
                  <a:pt x="137" y="162"/>
                </a:cubicBezTo>
                <a:cubicBezTo>
                  <a:pt x="137" y="162"/>
                  <a:pt x="137" y="162"/>
                  <a:pt x="137" y="162"/>
                </a:cubicBezTo>
                <a:cubicBezTo>
                  <a:pt x="136" y="161"/>
                  <a:pt x="135" y="161"/>
                  <a:pt x="133" y="160"/>
                </a:cubicBezTo>
                <a:close/>
                <a:moveTo>
                  <a:pt x="36" y="19"/>
                </a:moveTo>
                <a:cubicBezTo>
                  <a:pt x="36" y="20"/>
                  <a:pt x="37" y="20"/>
                  <a:pt x="37" y="21"/>
                </a:cubicBezTo>
                <a:cubicBezTo>
                  <a:pt x="37" y="20"/>
                  <a:pt x="37" y="19"/>
                  <a:pt x="38" y="19"/>
                </a:cubicBezTo>
                <a:cubicBezTo>
                  <a:pt x="37" y="19"/>
                  <a:pt x="36" y="19"/>
                  <a:pt x="36" y="19"/>
                </a:cubicBezTo>
                <a:close/>
                <a:moveTo>
                  <a:pt x="137" y="129"/>
                </a:moveTo>
                <a:cubicBezTo>
                  <a:pt x="137" y="130"/>
                  <a:pt x="137" y="130"/>
                  <a:pt x="136" y="131"/>
                </a:cubicBezTo>
                <a:cubicBezTo>
                  <a:pt x="137" y="131"/>
                  <a:pt x="137" y="131"/>
                  <a:pt x="138" y="131"/>
                </a:cubicBezTo>
                <a:cubicBezTo>
                  <a:pt x="138" y="130"/>
                  <a:pt x="138" y="130"/>
                  <a:pt x="137" y="129"/>
                </a:cubicBezTo>
                <a:close/>
                <a:moveTo>
                  <a:pt x="134" y="127"/>
                </a:moveTo>
                <a:cubicBezTo>
                  <a:pt x="134" y="127"/>
                  <a:pt x="134" y="128"/>
                  <a:pt x="134" y="129"/>
                </a:cubicBezTo>
                <a:cubicBezTo>
                  <a:pt x="134" y="129"/>
                  <a:pt x="134" y="129"/>
                  <a:pt x="134" y="129"/>
                </a:cubicBezTo>
                <a:cubicBezTo>
                  <a:pt x="134" y="128"/>
                  <a:pt x="135" y="128"/>
                  <a:pt x="135" y="127"/>
                </a:cubicBezTo>
                <a:cubicBezTo>
                  <a:pt x="135" y="127"/>
                  <a:pt x="135" y="127"/>
                  <a:pt x="134" y="127"/>
                </a:cubicBezTo>
                <a:close/>
                <a:moveTo>
                  <a:pt x="153" y="131"/>
                </a:moveTo>
                <a:cubicBezTo>
                  <a:pt x="153" y="131"/>
                  <a:pt x="153" y="131"/>
                  <a:pt x="153" y="131"/>
                </a:cubicBezTo>
                <a:cubicBezTo>
                  <a:pt x="153" y="132"/>
                  <a:pt x="153" y="132"/>
                  <a:pt x="153" y="133"/>
                </a:cubicBezTo>
                <a:cubicBezTo>
                  <a:pt x="153" y="133"/>
                  <a:pt x="154" y="133"/>
                  <a:pt x="154" y="133"/>
                </a:cubicBezTo>
                <a:cubicBezTo>
                  <a:pt x="154" y="133"/>
                  <a:pt x="154" y="133"/>
                  <a:pt x="154" y="133"/>
                </a:cubicBezTo>
                <a:cubicBezTo>
                  <a:pt x="154" y="132"/>
                  <a:pt x="154" y="131"/>
                  <a:pt x="153" y="131"/>
                </a:cubicBezTo>
                <a:close/>
                <a:moveTo>
                  <a:pt x="47" y="68"/>
                </a:moveTo>
                <a:cubicBezTo>
                  <a:pt x="47" y="69"/>
                  <a:pt x="46" y="70"/>
                  <a:pt x="47" y="71"/>
                </a:cubicBezTo>
                <a:cubicBezTo>
                  <a:pt x="47" y="70"/>
                  <a:pt x="48" y="69"/>
                  <a:pt x="47" y="68"/>
                </a:cubicBezTo>
                <a:close/>
                <a:moveTo>
                  <a:pt x="63" y="100"/>
                </a:moveTo>
                <a:cubicBezTo>
                  <a:pt x="62" y="101"/>
                  <a:pt x="63" y="102"/>
                  <a:pt x="64" y="102"/>
                </a:cubicBezTo>
                <a:cubicBezTo>
                  <a:pt x="63" y="101"/>
                  <a:pt x="63" y="101"/>
                  <a:pt x="63" y="100"/>
                </a:cubicBezTo>
                <a:close/>
                <a:moveTo>
                  <a:pt x="51" y="79"/>
                </a:moveTo>
                <a:cubicBezTo>
                  <a:pt x="51" y="80"/>
                  <a:pt x="50" y="81"/>
                  <a:pt x="51" y="81"/>
                </a:cubicBezTo>
                <a:cubicBezTo>
                  <a:pt x="52" y="81"/>
                  <a:pt x="52" y="81"/>
                  <a:pt x="51" y="79"/>
                </a:cubicBezTo>
                <a:close/>
                <a:moveTo>
                  <a:pt x="60" y="98"/>
                </a:moveTo>
                <a:cubicBezTo>
                  <a:pt x="60" y="97"/>
                  <a:pt x="61" y="97"/>
                  <a:pt x="61" y="96"/>
                </a:cubicBezTo>
                <a:cubicBezTo>
                  <a:pt x="60" y="96"/>
                  <a:pt x="60" y="96"/>
                  <a:pt x="60" y="96"/>
                </a:cubicBezTo>
                <a:cubicBezTo>
                  <a:pt x="60" y="97"/>
                  <a:pt x="60" y="97"/>
                  <a:pt x="60" y="98"/>
                </a:cubicBezTo>
                <a:close/>
                <a:moveTo>
                  <a:pt x="16" y="249"/>
                </a:moveTo>
                <a:cubicBezTo>
                  <a:pt x="16" y="249"/>
                  <a:pt x="16" y="248"/>
                  <a:pt x="16" y="248"/>
                </a:cubicBezTo>
                <a:cubicBezTo>
                  <a:pt x="15" y="249"/>
                  <a:pt x="15" y="249"/>
                  <a:pt x="14" y="250"/>
                </a:cubicBezTo>
                <a:cubicBezTo>
                  <a:pt x="14" y="250"/>
                  <a:pt x="14" y="250"/>
                  <a:pt x="14" y="250"/>
                </a:cubicBezTo>
                <a:cubicBezTo>
                  <a:pt x="15" y="249"/>
                  <a:pt x="16" y="249"/>
                  <a:pt x="16" y="249"/>
                </a:cubicBezTo>
                <a:close/>
                <a:moveTo>
                  <a:pt x="53" y="83"/>
                </a:moveTo>
                <a:cubicBezTo>
                  <a:pt x="53" y="84"/>
                  <a:pt x="53" y="84"/>
                  <a:pt x="54" y="85"/>
                </a:cubicBezTo>
                <a:cubicBezTo>
                  <a:pt x="53" y="84"/>
                  <a:pt x="53" y="84"/>
                  <a:pt x="53" y="83"/>
                </a:cubicBezTo>
                <a:close/>
                <a:moveTo>
                  <a:pt x="102" y="47"/>
                </a:moveTo>
                <a:cubicBezTo>
                  <a:pt x="102" y="46"/>
                  <a:pt x="102" y="46"/>
                  <a:pt x="102" y="46"/>
                </a:cubicBezTo>
                <a:cubicBezTo>
                  <a:pt x="102" y="46"/>
                  <a:pt x="102" y="45"/>
                  <a:pt x="101" y="45"/>
                </a:cubicBezTo>
                <a:cubicBezTo>
                  <a:pt x="101" y="46"/>
                  <a:pt x="101" y="46"/>
                  <a:pt x="102" y="47"/>
                </a:cubicBezTo>
                <a:close/>
                <a:moveTo>
                  <a:pt x="159" y="150"/>
                </a:moveTo>
                <a:cubicBezTo>
                  <a:pt x="159" y="149"/>
                  <a:pt x="160" y="148"/>
                  <a:pt x="159" y="147"/>
                </a:cubicBezTo>
                <a:cubicBezTo>
                  <a:pt x="159" y="148"/>
                  <a:pt x="159" y="149"/>
                  <a:pt x="159" y="150"/>
                </a:cubicBezTo>
                <a:close/>
                <a:moveTo>
                  <a:pt x="21" y="206"/>
                </a:moveTo>
                <a:cubicBezTo>
                  <a:pt x="21" y="206"/>
                  <a:pt x="22" y="206"/>
                  <a:pt x="22" y="206"/>
                </a:cubicBezTo>
                <a:cubicBezTo>
                  <a:pt x="22" y="206"/>
                  <a:pt x="22" y="206"/>
                  <a:pt x="21" y="206"/>
                </a:cubicBezTo>
                <a:close/>
                <a:moveTo>
                  <a:pt x="139" y="145"/>
                </a:moveTo>
                <a:cubicBezTo>
                  <a:pt x="138" y="145"/>
                  <a:pt x="138" y="145"/>
                  <a:pt x="137" y="146"/>
                </a:cubicBezTo>
                <a:cubicBezTo>
                  <a:pt x="138" y="145"/>
                  <a:pt x="138" y="145"/>
                  <a:pt x="139" y="145"/>
                </a:cubicBezTo>
                <a:close/>
                <a:moveTo>
                  <a:pt x="111" y="98"/>
                </a:moveTo>
                <a:cubicBezTo>
                  <a:pt x="112" y="98"/>
                  <a:pt x="112" y="98"/>
                  <a:pt x="113" y="98"/>
                </a:cubicBezTo>
                <a:cubicBezTo>
                  <a:pt x="113" y="98"/>
                  <a:pt x="112" y="97"/>
                  <a:pt x="111" y="98"/>
                </a:cubicBezTo>
                <a:close/>
                <a:moveTo>
                  <a:pt x="37" y="54"/>
                </a:moveTo>
                <a:cubicBezTo>
                  <a:pt x="37" y="55"/>
                  <a:pt x="37" y="55"/>
                  <a:pt x="38" y="56"/>
                </a:cubicBezTo>
                <a:cubicBezTo>
                  <a:pt x="38" y="55"/>
                  <a:pt x="38" y="55"/>
                  <a:pt x="37" y="54"/>
                </a:cubicBezTo>
                <a:close/>
                <a:moveTo>
                  <a:pt x="133" y="49"/>
                </a:moveTo>
                <a:cubicBezTo>
                  <a:pt x="133" y="49"/>
                  <a:pt x="133" y="49"/>
                  <a:pt x="133" y="50"/>
                </a:cubicBezTo>
                <a:cubicBezTo>
                  <a:pt x="134" y="50"/>
                  <a:pt x="134" y="50"/>
                  <a:pt x="134" y="51"/>
                </a:cubicBezTo>
                <a:cubicBezTo>
                  <a:pt x="135" y="51"/>
                  <a:pt x="135" y="50"/>
                  <a:pt x="135" y="50"/>
                </a:cubicBezTo>
                <a:cubicBezTo>
                  <a:pt x="134" y="50"/>
                  <a:pt x="134" y="50"/>
                  <a:pt x="133" y="49"/>
                </a:cubicBezTo>
                <a:close/>
                <a:moveTo>
                  <a:pt x="54" y="64"/>
                </a:moveTo>
                <a:cubicBezTo>
                  <a:pt x="54" y="64"/>
                  <a:pt x="55" y="64"/>
                  <a:pt x="55" y="64"/>
                </a:cubicBezTo>
                <a:cubicBezTo>
                  <a:pt x="55" y="64"/>
                  <a:pt x="55" y="63"/>
                  <a:pt x="55" y="62"/>
                </a:cubicBezTo>
                <a:cubicBezTo>
                  <a:pt x="55" y="62"/>
                  <a:pt x="54" y="62"/>
                  <a:pt x="54" y="62"/>
                </a:cubicBezTo>
                <a:cubicBezTo>
                  <a:pt x="54" y="63"/>
                  <a:pt x="54" y="64"/>
                  <a:pt x="54" y="64"/>
                </a:cubicBezTo>
                <a:close/>
                <a:moveTo>
                  <a:pt x="127" y="130"/>
                </a:moveTo>
                <a:cubicBezTo>
                  <a:pt x="128" y="130"/>
                  <a:pt x="128" y="130"/>
                  <a:pt x="129" y="130"/>
                </a:cubicBezTo>
                <a:cubicBezTo>
                  <a:pt x="129" y="129"/>
                  <a:pt x="128" y="129"/>
                  <a:pt x="127" y="130"/>
                </a:cubicBezTo>
                <a:close/>
                <a:moveTo>
                  <a:pt x="139" y="136"/>
                </a:moveTo>
                <a:cubicBezTo>
                  <a:pt x="139" y="135"/>
                  <a:pt x="139" y="135"/>
                  <a:pt x="138" y="135"/>
                </a:cubicBezTo>
                <a:cubicBezTo>
                  <a:pt x="138" y="135"/>
                  <a:pt x="138" y="135"/>
                  <a:pt x="139" y="136"/>
                </a:cubicBezTo>
                <a:close/>
                <a:moveTo>
                  <a:pt x="140" y="122"/>
                </a:moveTo>
                <a:cubicBezTo>
                  <a:pt x="139" y="121"/>
                  <a:pt x="139" y="121"/>
                  <a:pt x="139" y="121"/>
                </a:cubicBezTo>
                <a:cubicBezTo>
                  <a:pt x="139" y="121"/>
                  <a:pt x="139" y="121"/>
                  <a:pt x="139" y="121"/>
                </a:cubicBezTo>
                <a:cubicBezTo>
                  <a:pt x="139" y="121"/>
                  <a:pt x="139" y="121"/>
                  <a:pt x="140" y="122"/>
                </a:cubicBezTo>
                <a:close/>
                <a:moveTo>
                  <a:pt x="87" y="127"/>
                </a:moveTo>
                <a:cubicBezTo>
                  <a:pt x="86" y="126"/>
                  <a:pt x="86" y="126"/>
                  <a:pt x="86" y="126"/>
                </a:cubicBezTo>
                <a:cubicBezTo>
                  <a:pt x="86" y="127"/>
                  <a:pt x="86" y="127"/>
                  <a:pt x="87" y="127"/>
                </a:cubicBezTo>
                <a:close/>
                <a:moveTo>
                  <a:pt x="155" y="137"/>
                </a:moveTo>
                <a:cubicBezTo>
                  <a:pt x="155" y="136"/>
                  <a:pt x="155" y="136"/>
                  <a:pt x="155" y="136"/>
                </a:cubicBezTo>
                <a:cubicBezTo>
                  <a:pt x="155" y="136"/>
                  <a:pt x="155" y="137"/>
                  <a:pt x="155" y="137"/>
                </a:cubicBezTo>
                <a:close/>
                <a:moveTo>
                  <a:pt x="53" y="16"/>
                </a:moveTo>
                <a:cubicBezTo>
                  <a:pt x="53" y="16"/>
                  <a:pt x="52" y="17"/>
                  <a:pt x="53" y="17"/>
                </a:cubicBezTo>
                <a:cubicBezTo>
                  <a:pt x="53" y="17"/>
                  <a:pt x="53" y="17"/>
                  <a:pt x="53" y="16"/>
                </a:cubicBezTo>
                <a:close/>
                <a:moveTo>
                  <a:pt x="42" y="15"/>
                </a:moveTo>
                <a:cubicBezTo>
                  <a:pt x="42" y="15"/>
                  <a:pt x="42" y="15"/>
                  <a:pt x="42" y="15"/>
                </a:cubicBezTo>
                <a:cubicBezTo>
                  <a:pt x="42" y="15"/>
                  <a:pt x="42" y="14"/>
                  <a:pt x="42" y="14"/>
                </a:cubicBezTo>
                <a:cubicBezTo>
                  <a:pt x="42" y="14"/>
                  <a:pt x="42" y="14"/>
                  <a:pt x="42" y="14"/>
                </a:cubicBezTo>
                <a:cubicBezTo>
                  <a:pt x="42" y="14"/>
                  <a:pt x="42" y="15"/>
                  <a:pt x="42" y="15"/>
                </a:cubicBezTo>
                <a:close/>
                <a:moveTo>
                  <a:pt x="124" y="134"/>
                </a:moveTo>
                <a:cubicBezTo>
                  <a:pt x="124" y="134"/>
                  <a:pt x="124" y="134"/>
                  <a:pt x="124" y="134"/>
                </a:cubicBezTo>
                <a:cubicBezTo>
                  <a:pt x="124" y="133"/>
                  <a:pt x="124" y="133"/>
                  <a:pt x="123" y="133"/>
                </a:cubicBezTo>
                <a:cubicBezTo>
                  <a:pt x="123" y="133"/>
                  <a:pt x="123" y="133"/>
                  <a:pt x="123" y="133"/>
                </a:cubicBezTo>
                <a:cubicBezTo>
                  <a:pt x="123" y="134"/>
                  <a:pt x="124" y="134"/>
                  <a:pt x="124" y="134"/>
                </a:cubicBezTo>
                <a:close/>
                <a:moveTo>
                  <a:pt x="174" y="153"/>
                </a:moveTo>
                <a:cubicBezTo>
                  <a:pt x="174" y="153"/>
                  <a:pt x="174" y="153"/>
                  <a:pt x="174" y="153"/>
                </a:cubicBezTo>
                <a:cubicBezTo>
                  <a:pt x="174" y="153"/>
                  <a:pt x="174" y="152"/>
                  <a:pt x="174" y="152"/>
                </a:cubicBezTo>
                <a:cubicBezTo>
                  <a:pt x="174" y="152"/>
                  <a:pt x="174" y="152"/>
                  <a:pt x="174" y="152"/>
                </a:cubicBezTo>
                <a:cubicBezTo>
                  <a:pt x="174" y="152"/>
                  <a:pt x="174" y="153"/>
                  <a:pt x="174" y="153"/>
                </a:cubicBezTo>
                <a:close/>
                <a:moveTo>
                  <a:pt x="78" y="34"/>
                </a:moveTo>
                <a:cubicBezTo>
                  <a:pt x="79" y="34"/>
                  <a:pt x="79" y="34"/>
                  <a:pt x="79" y="34"/>
                </a:cubicBezTo>
                <a:cubicBezTo>
                  <a:pt x="78" y="34"/>
                  <a:pt x="78" y="33"/>
                  <a:pt x="78" y="33"/>
                </a:cubicBezTo>
                <a:cubicBezTo>
                  <a:pt x="78" y="33"/>
                  <a:pt x="78" y="33"/>
                  <a:pt x="78" y="33"/>
                </a:cubicBezTo>
                <a:cubicBezTo>
                  <a:pt x="78" y="34"/>
                  <a:pt x="78" y="34"/>
                  <a:pt x="78" y="34"/>
                </a:cubicBezTo>
                <a:close/>
                <a:moveTo>
                  <a:pt x="101" y="167"/>
                </a:moveTo>
                <a:cubicBezTo>
                  <a:pt x="102" y="167"/>
                  <a:pt x="102" y="167"/>
                  <a:pt x="102" y="167"/>
                </a:cubicBezTo>
                <a:cubicBezTo>
                  <a:pt x="101" y="167"/>
                  <a:pt x="101" y="167"/>
                  <a:pt x="101" y="166"/>
                </a:cubicBezTo>
                <a:cubicBezTo>
                  <a:pt x="101" y="166"/>
                  <a:pt x="101" y="167"/>
                  <a:pt x="101" y="167"/>
                </a:cubicBezTo>
                <a:cubicBezTo>
                  <a:pt x="101" y="167"/>
                  <a:pt x="101" y="167"/>
                  <a:pt x="101" y="167"/>
                </a:cubicBezTo>
                <a:close/>
                <a:moveTo>
                  <a:pt x="36" y="205"/>
                </a:moveTo>
                <a:cubicBezTo>
                  <a:pt x="36" y="205"/>
                  <a:pt x="36" y="205"/>
                  <a:pt x="36" y="205"/>
                </a:cubicBezTo>
                <a:cubicBezTo>
                  <a:pt x="36" y="205"/>
                  <a:pt x="36" y="204"/>
                  <a:pt x="37" y="204"/>
                </a:cubicBezTo>
                <a:cubicBezTo>
                  <a:pt x="37" y="204"/>
                  <a:pt x="36" y="204"/>
                  <a:pt x="36" y="204"/>
                </a:cubicBezTo>
                <a:cubicBezTo>
                  <a:pt x="36" y="204"/>
                  <a:pt x="36" y="204"/>
                  <a:pt x="36" y="205"/>
                </a:cubicBezTo>
                <a:close/>
                <a:moveTo>
                  <a:pt x="159" y="153"/>
                </a:moveTo>
                <a:cubicBezTo>
                  <a:pt x="159" y="153"/>
                  <a:pt x="159" y="153"/>
                  <a:pt x="159" y="153"/>
                </a:cubicBezTo>
                <a:cubicBezTo>
                  <a:pt x="159" y="153"/>
                  <a:pt x="159" y="153"/>
                  <a:pt x="158" y="154"/>
                </a:cubicBezTo>
                <a:cubicBezTo>
                  <a:pt x="158" y="154"/>
                  <a:pt x="159" y="154"/>
                  <a:pt x="159" y="154"/>
                </a:cubicBezTo>
                <a:cubicBezTo>
                  <a:pt x="159" y="154"/>
                  <a:pt x="159" y="153"/>
                  <a:pt x="159" y="153"/>
                </a:cubicBezTo>
                <a:close/>
                <a:moveTo>
                  <a:pt x="18" y="248"/>
                </a:moveTo>
                <a:cubicBezTo>
                  <a:pt x="18" y="248"/>
                  <a:pt x="18" y="248"/>
                  <a:pt x="18" y="248"/>
                </a:cubicBezTo>
                <a:cubicBezTo>
                  <a:pt x="18" y="248"/>
                  <a:pt x="18" y="248"/>
                  <a:pt x="18" y="248"/>
                </a:cubicBezTo>
                <a:cubicBezTo>
                  <a:pt x="18" y="247"/>
                  <a:pt x="18" y="247"/>
                  <a:pt x="18" y="247"/>
                </a:cubicBezTo>
                <a:cubicBezTo>
                  <a:pt x="18" y="248"/>
                  <a:pt x="18" y="248"/>
                  <a:pt x="18" y="24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399" name="Freeform 398"/>
          <p:cNvSpPr>
            <a:spLocks noEditPoints="1"/>
          </p:cNvSpPr>
          <p:nvPr/>
        </p:nvSpPr>
        <p:spPr bwMode="auto">
          <a:xfrm>
            <a:off x="10629901" y="2940051"/>
            <a:ext cx="257175" cy="333375"/>
          </a:xfrm>
          <a:custGeom>
            <a:gdLst>
              <a:gd fmla="*/ 4 w 104" name="T0"/>
              <a:gd fmla="*/ 6 h 135" name="T1"/>
              <a:gd fmla="*/ 5 w 104" name="T2"/>
              <a:gd fmla="*/ 3 h 135" name="T3"/>
              <a:gd fmla="*/ 11 w 104" name="T4"/>
              <a:gd fmla="*/ 1 h 135" name="T5"/>
              <a:gd fmla="*/ 24 w 104" name="T6"/>
              <a:gd fmla="*/ 0 h 135" name="T7"/>
              <a:gd fmla="*/ 31 w 104" name="T8"/>
              <a:gd fmla="*/ 1 h 135" name="T9"/>
              <a:gd fmla="*/ 45 w 104" name="T10"/>
              <a:gd fmla="*/ 4 h 135" name="T11"/>
              <a:gd fmla="*/ 71 w 104" name="T12"/>
              <a:gd fmla="*/ 19 h 135" name="T13"/>
              <a:gd fmla="*/ 72 w 104" name="T14"/>
              <a:gd fmla="*/ 20 h 135" name="T15"/>
              <a:gd fmla="*/ 88 w 104" name="T16"/>
              <a:gd fmla="*/ 40 h 135" name="T17"/>
              <a:gd fmla="*/ 97 w 104" name="T18"/>
              <a:gd fmla="*/ 64 h 135" name="T19"/>
              <a:gd fmla="*/ 100 w 104" name="T20"/>
              <a:gd fmla="*/ 73 h 135" name="T21"/>
              <a:gd fmla="*/ 102 w 104" name="T22"/>
              <a:gd fmla="*/ 90 h 135" name="T23"/>
              <a:gd fmla="*/ 103 w 104" name="T24"/>
              <a:gd fmla="*/ 97 h 135" name="T25"/>
              <a:gd fmla="*/ 103 w 104" name="T26"/>
              <a:gd fmla="*/ 117 h 135" name="T27"/>
              <a:gd fmla="*/ 101 w 104" name="T28"/>
              <a:gd fmla="*/ 126 h 135" name="T29"/>
              <a:gd fmla="*/ 100 w 104" name="T30"/>
              <a:gd fmla="*/ 131 h 135" name="T31"/>
              <a:gd fmla="*/ 98 w 104" name="T32"/>
              <a:gd fmla="*/ 133 h 135" name="T33"/>
              <a:gd fmla="*/ 94 w 104" name="T34"/>
              <a:gd fmla="*/ 134 h 135" name="T35"/>
              <a:gd fmla="*/ 92 w 104" name="T36"/>
              <a:gd fmla="*/ 130 h 135" name="T37"/>
              <a:gd fmla="*/ 91 w 104" name="T38"/>
              <a:gd fmla="*/ 124 h 135" name="T39"/>
              <a:gd fmla="*/ 92 w 104" name="T40"/>
              <a:gd fmla="*/ 102 h 135" name="T41"/>
              <a:gd fmla="*/ 93 w 104" name="T42"/>
              <a:gd fmla="*/ 87 h 135" name="T43"/>
              <a:gd fmla="*/ 84 w 104" name="T44"/>
              <a:gd fmla="*/ 49 h 135" name="T45"/>
              <a:gd fmla="*/ 72 w 104" name="T46"/>
              <a:gd fmla="*/ 32 h 135" name="T47"/>
              <a:gd fmla="*/ 66 w 104" name="T48"/>
              <a:gd fmla="*/ 26 h 135" name="T49"/>
              <a:gd fmla="*/ 28 w 104" name="T50"/>
              <a:gd fmla="*/ 9 h 135" name="T51"/>
              <a:gd fmla="*/ 21 w 104" name="T52"/>
              <a:gd fmla="*/ 8 h 135" name="T53"/>
              <a:gd fmla="*/ 9 w 104" name="T54"/>
              <a:gd fmla="*/ 9 h 135" name="T55"/>
              <a:gd fmla="*/ 5 w 104" name="T56"/>
              <a:gd fmla="*/ 11 h 135" name="T57"/>
              <a:gd fmla="*/ 4 w 104" name="T58"/>
              <a:gd fmla="*/ 11 h 135" name="T59"/>
              <a:gd fmla="*/ 1 w 104" name="T60"/>
              <a:gd fmla="*/ 10 h 135" name="T61"/>
              <a:gd fmla="*/ 1 w 104" name="T62"/>
              <a:gd fmla="*/ 7 h 135" name="T63"/>
              <a:gd fmla="*/ 3 w 104" name="T64"/>
              <a:gd fmla="*/ 6 h 135" name="T65"/>
              <a:gd fmla="*/ 4 w 104" name="T66"/>
              <a:gd fmla="*/ 6 h 135" name="T67"/>
              <a:gd fmla="*/ 94 w 104" name="T68"/>
              <a:gd fmla="*/ 125 h 135" name="T69"/>
              <a:gd fmla="*/ 96 w 104" name="T70"/>
              <a:gd fmla="*/ 121 h 135" name="T71"/>
              <a:gd fmla="*/ 96 w 104" name="T72"/>
              <a:gd fmla="*/ 109 h 135" name="T73"/>
              <a:gd fmla="*/ 97 w 104" name="T74"/>
              <a:gd fmla="*/ 85 h 135" name="T75"/>
              <a:gd fmla="*/ 95 w 104" name="T76"/>
              <a:gd fmla="*/ 75 h 135" name="T77"/>
              <a:gd fmla="*/ 95 w 104" name="T78"/>
              <a:gd fmla="*/ 75 h 135" name="T79"/>
              <a:gd fmla="*/ 95 w 104" name="T80"/>
              <a:gd fmla="*/ 98 h 135" name="T81"/>
              <a:gd fmla="*/ 94 w 104" name="T82"/>
              <a:gd fmla="*/ 124 h 135" name="T83"/>
              <a:gd fmla="*/ 94 w 104" name="T84"/>
              <a:gd fmla="*/ 125 h 135" name="T85"/>
              <a:gd fmla="*/ 39 w 104" name="T86"/>
              <a:gd fmla="*/ 5 h 135" name="T87"/>
              <a:gd fmla="*/ 73 w 104" name="T88"/>
              <a:gd fmla="*/ 26 h 135" name="T89"/>
              <a:gd fmla="*/ 39 w 104" name="T90"/>
              <a:gd fmla="*/ 5 h 135" name="T91"/>
              <a:gd fmla="*/ 96 w 104" name="T92"/>
              <a:gd fmla="*/ 131 h 135" name="T93"/>
              <a:gd fmla="*/ 99 w 104" name="T94"/>
              <a:gd fmla="*/ 124 h 135" name="T95"/>
              <a:gd fmla="*/ 99 w 104" name="T96"/>
              <a:gd fmla="*/ 124 h 135" name="T97"/>
              <a:gd fmla="*/ 96 w 104" name="T98"/>
              <a:gd fmla="*/ 131 h 13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35" w="104">
                <a:moveTo>
                  <a:pt x="4" y="6"/>
                </a:moveTo>
                <a:cubicBezTo>
                  <a:pt x="3" y="4"/>
                  <a:pt x="4" y="4"/>
                  <a:pt x="5" y="3"/>
                </a:cubicBezTo>
                <a:cubicBezTo>
                  <a:pt x="7" y="2"/>
                  <a:pt x="9" y="2"/>
                  <a:pt x="11" y="1"/>
                </a:cubicBezTo>
                <a:cubicBezTo>
                  <a:pt x="15" y="0"/>
                  <a:pt x="19" y="0"/>
                  <a:pt x="24" y="0"/>
                </a:cubicBezTo>
                <a:cubicBezTo>
                  <a:pt x="26" y="0"/>
                  <a:pt x="29" y="1"/>
                  <a:pt x="31" y="1"/>
                </a:cubicBezTo>
                <a:cubicBezTo>
                  <a:pt x="36" y="1"/>
                  <a:pt x="41" y="2"/>
                  <a:pt x="45" y="4"/>
                </a:cubicBezTo>
                <a:cubicBezTo>
                  <a:pt x="55" y="7"/>
                  <a:pt x="64" y="12"/>
                  <a:pt x="71" y="19"/>
                </a:cubicBezTo>
                <a:cubicBezTo>
                  <a:pt x="71" y="19"/>
                  <a:pt x="72" y="20"/>
                  <a:pt x="72" y="20"/>
                </a:cubicBezTo>
                <a:cubicBezTo>
                  <a:pt x="78" y="26"/>
                  <a:pt x="83" y="33"/>
                  <a:pt x="88" y="40"/>
                </a:cubicBezTo>
                <a:cubicBezTo>
                  <a:pt x="93" y="47"/>
                  <a:pt x="96" y="55"/>
                  <a:pt x="97" y="64"/>
                </a:cubicBezTo>
                <a:cubicBezTo>
                  <a:pt x="98" y="67"/>
                  <a:pt x="99" y="70"/>
                  <a:pt x="100" y="73"/>
                </a:cubicBezTo>
                <a:cubicBezTo>
                  <a:pt x="101" y="78"/>
                  <a:pt x="102" y="84"/>
                  <a:pt x="102" y="90"/>
                </a:cubicBezTo>
                <a:cubicBezTo>
                  <a:pt x="102" y="92"/>
                  <a:pt x="103" y="95"/>
                  <a:pt x="103" y="97"/>
                </a:cubicBezTo>
                <a:cubicBezTo>
                  <a:pt x="104" y="103"/>
                  <a:pt x="104" y="110"/>
                  <a:pt x="103" y="117"/>
                </a:cubicBezTo>
                <a:cubicBezTo>
                  <a:pt x="103" y="120"/>
                  <a:pt x="102" y="123"/>
                  <a:pt x="101" y="126"/>
                </a:cubicBezTo>
                <a:cubicBezTo>
                  <a:pt x="101" y="128"/>
                  <a:pt x="100" y="129"/>
                  <a:pt x="100" y="131"/>
                </a:cubicBezTo>
                <a:cubicBezTo>
                  <a:pt x="99" y="132"/>
                  <a:pt x="98" y="133"/>
                  <a:pt x="98" y="133"/>
                </a:cubicBezTo>
                <a:cubicBezTo>
                  <a:pt x="96" y="135"/>
                  <a:pt x="95" y="135"/>
                  <a:pt x="94" y="134"/>
                </a:cubicBezTo>
                <a:cubicBezTo>
                  <a:pt x="93" y="133"/>
                  <a:pt x="92" y="131"/>
                  <a:pt x="92" y="130"/>
                </a:cubicBezTo>
                <a:cubicBezTo>
                  <a:pt x="92" y="128"/>
                  <a:pt x="91" y="126"/>
                  <a:pt x="91" y="124"/>
                </a:cubicBezTo>
                <a:cubicBezTo>
                  <a:pt x="91" y="117"/>
                  <a:pt x="92" y="109"/>
                  <a:pt x="92" y="102"/>
                </a:cubicBezTo>
                <a:cubicBezTo>
                  <a:pt x="92" y="97"/>
                  <a:pt x="93" y="92"/>
                  <a:pt x="93" y="87"/>
                </a:cubicBezTo>
                <a:cubicBezTo>
                  <a:pt x="93" y="73"/>
                  <a:pt x="90" y="61"/>
                  <a:pt x="84" y="49"/>
                </a:cubicBezTo>
                <a:cubicBezTo>
                  <a:pt x="80" y="42"/>
                  <a:pt x="76" y="37"/>
                  <a:pt x="72" y="32"/>
                </a:cubicBezTo>
                <a:cubicBezTo>
                  <a:pt x="70" y="30"/>
                  <a:pt x="68" y="28"/>
                  <a:pt x="66" y="26"/>
                </a:cubicBezTo>
                <a:cubicBezTo>
                  <a:pt x="55" y="17"/>
                  <a:pt x="42" y="11"/>
                  <a:pt x="28" y="9"/>
                </a:cubicBezTo>
                <a:cubicBezTo>
                  <a:pt x="26" y="9"/>
                  <a:pt x="23" y="8"/>
                  <a:pt x="21" y="8"/>
                </a:cubicBezTo>
                <a:cubicBezTo>
                  <a:pt x="17" y="9"/>
                  <a:pt x="13" y="9"/>
                  <a:pt x="9" y="9"/>
                </a:cubicBezTo>
                <a:cubicBezTo>
                  <a:pt x="7" y="9"/>
                  <a:pt x="6" y="9"/>
                  <a:pt x="5" y="11"/>
                </a:cubicBezTo>
                <a:cubicBezTo>
                  <a:pt x="5" y="11"/>
                  <a:pt x="4" y="11"/>
                  <a:pt x="4" y="11"/>
                </a:cubicBezTo>
                <a:cubicBezTo>
                  <a:pt x="3" y="12"/>
                  <a:pt x="2" y="11"/>
                  <a:pt x="1" y="10"/>
                </a:cubicBezTo>
                <a:cubicBezTo>
                  <a:pt x="0" y="9"/>
                  <a:pt x="0" y="8"/>
                  <a:pt x="1" y="7"/>
                </a:cubicBezTo>
                <a:cubicBezTo>
                  <a:pt x="1" y="6"/>
                  <a:pt x="2" y="6"/>
                  <a:pt x="3" y="6"/>
                </a:cubicBezTo>
                <a:cubicBezTo>
                  <a:pt x="3" y="6"/>
                  <a:pt x="4" y="6"/>
                  <a:pt x="4" y="6"/>
                </a:cubicBezTo>
                <a:close/>
                <a:moveTo>
                  <a:pt x="94" y="125"/>
                </a:moveTo>
                <a:cubicBezTo>
                  <a:pt x="95" y="124"/>
                  <a:pt x="95" y="122"/>
                  <a:pt x="96" y="121"/>
                </a:cubicBezTo>
                <a:cubicBezTo>
                  <a:pt x="96" y="117"/>
                  <a:pt x="96" y="113"/>
                  <a:pt x="96" y="109"/>
                </a:cubicBezTo>
                <a:cubicBezTo>
                  <a:pt x="96" y="101"/>
                  <a:pt x="97" y="93"/>
                  <a:pt x="97" y="85"/>
                </a:cubicBezTo>
                <a:cubicBezTo>
                  <a:pt x="97" y="82"/>
                  <a:pt x="96" y="78"/>
                  <a:pt x="95" y="75"/>
                </a:cubicBezTo>
                <a:cubicBezTo>
                  <a:pt x="95" y="75"/>
                  <a:pt x="95" y="75"/>
                  <a:pt x="95" y="75"/>
                </a:cubicBezTo>
                <a:cubicBezTo>
                  <a:pt x="96" y="83"/>
                  <a:pt x="95" y="90"/>
                  <a:pt x="95" y="98"/>
                </a:cubicBezTo>
                <a:cubicBezTo>
                  <a:pt x="94" y="107"/>
                  <a:pt x="94" y="115"/>
                  <a:pt x="94" y="124"/>
                </a:cubicBezTo>
                <a:cubicBezTo>
                  <a:pt x="94" y="124"/>
                  <a:pt x="94" y="125"/>
                  <a:pt x="94" y="125"/>
                </a:cubicBezTo>
                <a:close/>
                <a:moveTo>
                  <a:pt x="39" y="5"/>
                </a:moveTo>
                <a:cubicBezTo>
                  <a:pt x="51" y="10"/>
                  <a:pt x="63" y="16"/>
                  <a:pt x="73" y="26"/>
                </a:cubicBezTo>
                <a:cubicBezTo>
                  <a:pt x="64" y="15"/>
                  <a:pt x="52" y="8"/>
                  <a:pt x="39" y="5"/>
                </a:cubicBezTo>
                <a:close/>
                <a:moveTo>
                  <a:pt x="96" y="131"/>
                </a:moveTo>
                <a:cubicBezTo>
                  <a:pt x="98" y="129"/>
                  <a:pt x="98" y="127"/>
                  <a:pt x="99" y="124"/>
                </a:cubicBezTo>
                <a:cubicBezTo>
                  <a:pt x="99" y="124"/>
                  <a:pt x="99" y="124"/>
                  <a:pt x="99" y="124"/>
                </a:cubicBezTo>
                <a:cubicBezTo>
                  <a:pt x="98" y="126"/>
                  <a:pt x="97" y="129"/>
                  <a:pt x="96" y="13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00" name="Freeform 399"/>
          <p:cNvSpPr>
            <a:spLocks noEditPoints="1"/>
          </p:cNvSpPr>
          <p:nvPr/>
        </p:nvSpPr>
        <p:spPr bwMode="auto">
          <a:xfrm>
            <a:off x="10625138" y="3038476"/>
            <a:ext cx="176213" cy="215900"/>
          </a:xfrm>
          <a:custGeom>
            <a:gdLst>
              <a:gd fmla="*/ 70 w 71" name="T0"/>
              <a:gd fmla="*/ 58 h 87" name="T1"/>
              <a:gd fmla="*/ 68 w 71" name="T2"/>
              <a:gd fmla="*/ 77 h 87" name="T3"/>
              <a:gd fmla="*/ 68 w 71" name="T4"/>
              <a:gd fmla="*/ 83 h 87" name="T5"/>
              <a:gd fmla="*/ 67 w 71" name="T6"/>
              <a:gd fmla="*/ 84 h 87" name="T7"/>
              <a:gd fmla="*/ 65 w 71" name="T8"/>
              <a:gd fmla="*/ 86 h 87" name="T9"/>
              <a:gd fmla="*/ 63 w 71" name="T10"/>
              <a:gd fmla="*/ 85 h 87" name="T11"/>
              <a:gd fmla="*/ 63 w 71" name="T12"/>
              <a:gd fmla="*/ 83 h 87" name="T13"/>
              <a:gd fmla="*/ 64 w 71" name="T14"/>
              <a:gd fmla="*/ 73 h 87" name="T15"/>
              <a:gd fmla="*/ 63 w 71" name="T16"/>
              <a:gd fmla="*/ 60 h 87" name="T17"/>
              <a:gd fmla="*/ 62 w 71" name="T18"/>
              <a:gd fmla="*/ 50 h 87" name="T19"/>
              <a:gd fmla="*/ 54 w 71" name="T20"/>
              <a:gd fmla="*/ 32 h 87" name="T21"/>
              <a:gd fmla="*/ 47 w 71" name="T22"/>
              <a:gd fmla="*/ 25 h 87" name="T23"/>
              <a:gd fmla="*/ 25 w 71" name="T24"/>
              <a:gd fmla="*/ 11 h 87" name="T25"/>
              <a:gd fmla="*/ 9 w 71" name="T26"/>
              <a:gd fmla="*/ 7 h 87" name="T27"/>
              <a:gd fmla="*/ 4 w 71" name="T28"/>
              <a:gd fmla="*/ 7 h 87" name="T29"/>
              <a:gd fmla="*/ 2 w 71" name="T30"/>
              <a:gd fmla="*/ 6 h 87" name="T31"/>
              <a:gd fmla="*/ 0 w 71" name="T32"/>
              <a:gd fmla="*/ 5 h 87" name="T33"/>
              <a:gd fmla="*/ 0 w 71" name="T34"/>
              <a:gd fmla="*/ 2 h 87" name="T35"/>
              <a:gd fmla="*/ 2 w 71" name="T36"/>
              <a:gd fmla="*/ 0 h 87" name="T37"/>
              <a:gd fmla="*/ 4 w 71" name="T38"/>
              <a:gd fmla="*/ 0 h 87" name="T39"/>
              <a:gd fmla="*/ 7 w 71" name="T40"/>
              <a:gd fmla="*/ 0 h 87" name="T41"/>
              <a:gd fmla="*/ 22 w 71" name="T42"/>
              <a:gd fmla="*/ 0 h 87" name="T43"/>
              <a:gd fmla="*/ 30 w 71" name="T44"/>
              <a:gd fmla="*/ 2 h 87" name="T45"/>
              <a:gd fmla="*/ 45 w 71" name="T46"/>
              <a:gd fmla="*/ 10 h 87" name="T47"/>
              <a:gd fmla="*/ 60 w 71" name="T48"/>
              <a:gd fmla="*/ 26 h 87" name="T49"/>
              <a:gd fmla="*/ 61 w 71" name="T50"/>
              <a:gd fmla="*/ 27 h 87" name="T51"/>
              <a:gd fmla="*/ 70 w 71" name="T52"/>
              <a:gd fmla="*/ 58 h 87" name="T53"/>
              <a:gd fmla="*/ 26 w 71" name="T54"/>
              <a:gd fmla="*/ 8 h 87" name="T55"/>
              <a:gd fmla="*/ 56 w 71" name="T56"/>
              <a:gd fmla="*/ 31 h 87" name="T57"/>
              <a:gd fmla="*/ 51 w 71" name="T58"/>
              <a:gd fmla="*/ 22 h 87" name="T59"/>
              <a:gd fmla="*/ 49 w 71" name="T60"/>
              <a:gd fmla="*/ 19 h 87" name="T61"/>
              <a:gd fmla="*/ 27 w 71" name="T62"/>
              <a:gd fmla="*/ 8 h 87" name="T63"/>
              <a:gd fmla="*/ 26 w 71" name="T64"/>
              <a:gd fmla="*/ 8 h 87" name="T65"/>
              <a:gd fmla="*/ 35 w 71" name="T66"/>
              <a:gd fmla="*/ 7 h 87" name="T67"/>
              <a:gd fmla="*/ 35 w 71" name="T68"/>
              <a:gd fmla="*/ 8 h 87" name="T69"/>
              <a:gd fmla="*/ 37 w 71" name="T70"/>
              <a:gd fmla="*/ 9 h 87" name="T71"/>
              <a:gd fmla="*/ 37 w 71" name="T72"/>
              <a:gd fmla="*/ 8 h 87" name="T73"/>
              <a:gd fmla="*/ 35 w 71" name="T74"/>
              <a:gd fmla="*/ 7 h 8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87" w="71">
                <a:moveTo>
                  <a:pt x="70" y="58"/>
                </a:moveTo>
                <a:cubicBezTo>
                  <a:pt x="70" y="64"/>
                  <a:pt x="69" y="71"/>
                  <a:pt x="68" y="77"/>
                </a:cubicBezTo>
                <a:cubicBezTo>
                  <a:pt x="68" y="79"/>
                  <a:pt x="68" y="81"/>
                  <a:pt x="68" y="83"/>
                </a:cubicBezTo>
                <a:cubicBezTo>
                  <a:pt x="68" y="84"/>
                  <a:pt x="68" y="84"/>
                  <a:pt x="67" y="84"/>
                </a:cubicBezTo>
                <a:cubicBezTo>
                  <a:pt x="67" y="85"/>
                  <a:pt x="66" y="86"/>
                  <a:pt x="65" y="86"/>
                </a:cubicBezTo>
                <a:cubicBezTo>
                  <a:pt x="64" y="87"/>
                  <a:pt x="63" y="86"/>
                  <a:pt x="63" y="85"/>
                </a:cubicBezTo>
                <a:cubicBezTo>
                  <a:pt x="63" y="85"/>
                  <a:pt x="63" y="84"/>
                  <a:pt x="63" y="83"/>
                </a:cubicBezTo>
                <a:cubicBezTo>
                  <a:pt x="63" y="80"/>
                  <a:pt x="63" y="77"/>
                  <a:pt x="64" y="73"/>
                </a:cubicBezTo>
                <a:cubicBezTo>
                  <a:pt x="64" y="69"/>
                  <a:pt x="64" y="64"/>
                  <a:pt x="63" y="60"/>
                </a:cubicBezTo>
                <a:cubicBezTo>
                  <a:pt x="63" y="56"/>
                  <a:pt x="63" y="53"/>
                  <a:pt x="62" y="50"/>
                </a:cubicBezTo>
                <a:cubicBezTo>
                  <a:pt x="61" y="43"/>
                  <a:pt x="58" y="37"/>
                  <a:pt x="54" y="32"/>
                </a:cubicBezTo>
                <a:cubicBezTo>
                  <a:pt x="51" y="30"/>
                  <a:pt x="49" y="27"/>
                  <a:pt x="47" y="25"/>
                </a:cubicBezTo>
                <a:cubicBezTo>
                  <a:pt x="40" y="20"/>
                  <a:pt x="33" y="15"/>
                  <a:pt x="25" y="11"/>
                </a:cubicBezTo>
                <a:cubicBezTo>
                  <a:pt x="20" y="8"/>
                  <a:pt x="14" y="7"/>
                  <a:pt x="9" y="7"/>
                </a:cubicBezTo>
                <a:cubicBezTo>
                  <a:pt x="7" y="7"/>
                  <a:pt x="6" y="7"/>
                  <a:pt x="4" y="7"/>
                </a:cubicBezTo>
                <a:cubicBezTo>
                  <a:pt x="3" y="6"/>
                  <a:pt x="2" y="6"/>
                  <a:pt x="2" y="6"/>
                </a:cubicBezTo>
                <a:cubicBezTo>
                  <a:pt x="1" y="6"/>
                  <a:pt x="0" y="6"/>
                  <a:pt x="0" y="5"/>
                </a:cubicBezTo>
                <a:cubicBezTo>
                  <a:pt x="0" y="4"/>
                  <a:pt x="0" y="3"/>
                  <a:pt x="0" y="2"/>
                </a:cubicBezTo>
                <a:cubicBezTo>
                  <a:pt x="0" y="1"/>
                  <a:pt x="1" y="0"/>
                  <a:pt x="2" y="0"/>
                </a:cubicBezTo>
                <a:cubicBezTo>
                  <a:pt x="3" y="0"/>
                  <a:pt x="3" y="0"/>
                  <a:pt x="4" y="0"/>
                </a:cubicBezTo>
                <a:cubicBezTo>
                  <a:pt x="5" y="0"/>
                  <a:pt x="6" y="0"/>
                  <a:pt x="7" y="0"/>
                </a:cubicBezTo>
                <a:cubicBezTo>
                  <a:pt x="12" y="0"/>
                  <a:pt x="17" y="0"/>
                  <a:pt x="22" y="0"/>
                </a:cubicBezTo>
                <a:cubicBezTo>
                  <a:pt x="25" y="1"/>
                  <a:pt x="27" y="1"/>
                  <a:pt x="30" y="2"/>
                </a:cubicBezTo>
                <a:cubicBezTo>
                  <a:pt x="35" y="4"/>
                  <a:pt x="40" y="6"/>
                  <a:pt x="45" y="10"/>
                </a:cubicBezTo>
                <a:cubicBezTo>
                  <a:pt x="51" y="14"/>
                  <a:pt x="56" y="19"/>
                  <a:pt x="60" y="26"/>
                </a:cubicBezTo>
                <a:cubicBezTo>
                  <a:pt x="60" y="26"/>
                  <a:pt x="60" y="27"/>
                  <a:pt x="61" y="27"/>
                </a:cubicBezTo>
                <a:cubicBezTo>
                  <a:pt x="67" y="36"/>
                  <a:pt x="71" y="47"/>
                  <a:pt x="70" y="58"/>
                </a:cubicBezTo>
                <a:close/>
                <a:moveTo>
                  <a:pt x="26" y="8"/>
                </a:moveTo>
                <a:cubicBezTo>
                  <a:pt x="37" y="14"/>
                  <a:pt x="48" y="21"/>
                  <a:pt x="56" y="31"/>
                </a:cubicBezTo>
                <a:cubicBezTo>
                  <a:pt x="55" y="27"/>
                  <a:pt x="53" y="24"/>
                  <a:pt x="51" y="22"/>
                </a:cubicBezTo>
                <a:cubicBezTo>
                  <a:pt x="51" y="21"/>
                  <a:pt x="50" y="20"/>
                  <a:pt x="49" y="19"/>
                </a:cubicBezTo>
                <a:cubicBezTo>
                  <a:pt x="42" y="14"/>
                  <a:pt x="35" y="10"/>
                  <a:pt x="27" y="8"/>
                </a:cubicBezTo>
                <a:cubicBezTo>
                  <a:pt x="27" y="8"/>
                  <a:pt x="26" y="8"/>
                  <a:pt x="26" y="8"/>
                </a:cubicBezTo>
                <a:close/>
                <a:moveTo>
                  <a:pt x="35" y="7"/>
                </a:moveTo>
                <a:cubicBezTo>
                  <a:pt x="35" y="7"/>
                  <a:pt x="35" y="8"/>
                  <a:pt x="35" y="8"/>
                </a:cubicBezTo>
                <a:cubicBezTo>
                  <a:pt x="36" y="8"/>
                  <a:pt x="36" y="8"/>
                  <a:pt x="37" y="9"/>
                </a:cubicBezTo>
                <a:cubicBezTo>
                  <a:pt x="37" y="8"/>
                  <a:pt x="37" y="8"/>
                  <a:pt x="37" y="8"/>
                </a:cubicBezTo>
                <a:cubicBezTo>
                  <a:pt x="36" y="8"/>
                  <a:pt x="36" y="8"/>
                  <a:pt x="35"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01" name="Freeform 400"/>
          <p:cNvSpPr>
            <a:spLocks noEditPoints="1"/>
          </p:cNvSpPr>
          <p:nvPr/>
        </p:nvSpPr>
        <p:spPr bwMode="auto">
          <a:xfrm>
            <a:off x="7086601" y="798513"/>
            <a:ext cx="598488" cy="584200"/>
          </a:xfrm>
          <a:custGeom>
            <a:gdLst>
              <a:gd fmla="*/ 141 w 242" name="T0"/>
              <a:gd fmla="*/ 170 h 237" name="T1"/>
              <a:gd fmla="*/ 225 w 242" name="T2"/>
              <a:gd fmla="*/ 209 h 237" name="T3"/>
              <a:gd fmla="*/ 0 w 242" name="T4"/>
              <a:gd fmla="*/ 66 h 237" name="T5"/>
              <a:gd fmla="*/ 102 w 242" name="T6"/>
              <a:gd fmla="*/ 77 h 237" name="T7"/>
              <a:gd fmla="*/ 216 w 242" name="T8"/>
              <a:gd fmla="*/ 138 h 237" name="T9"/>
              <a:gd fmla="*/ 164 w 242" name="T10"/>
              <a:gd fmla="*/ 199 h 237" name="T11"/>
              <a:gd fmla="*/ 154 w 242" name="T12"/>
              <a:gd fmla="*/ 191 h 237" name="T13"/>
              <a:gd fmla="*/ 224 w 242" name="T14"/>
              <a:gd fmla="*/ 159 h 237" name="T15"/>
              <a:gd fmla="*/ 203 w 242" name="T16"/>
              <a:gd fmla="*/ 181 h 237" name="T17"/>
              <a:gd fmla="*/ 184 w 242" name="T18"/>
              <a:gd fmla="*/ 161 h 237" name="T19"/>
              <a:gd fmla="*/ 71 w 242" name="T20"/>
              <a:gd fmla="*/ 133 h 237" name="T21"/>
              <a:gd fmla="*/ 65 w 242" name="T22"/>
              <a:gd fmla="*/ 157 h 237" name="T23"/>
              <a:gd fmla="*/ 87 w 242" name="T24"/>
              <a:gd fmla="*/ 178 h 237" name="T25"/>
              <a:gd fmla="*/ 122 w 242" name="T26"/>
              <a:gd fmla="*/ 181 h 237" name="T27"/>
              <a:gd fmla="*/ 145 w 242" name="T28"/>
              <a:gd fmla="*/ 197 h 237" name="T29"/>
              <a:gd fmla="*/ 39 w 242" name="T30"/>
              <a:gd fmla="*/ 154 h 237" name="T31"/>
              <a:gd fmla="*/ 7 w 242" name="T32"/>
              <a:gd fmla="*/ 70 h 237" name="T33"/>
              <a:gd fmla="*/ 148 w 242" name="T34"/>
              <a:gd fmla="*/ 224 h 237" name="T35"/>
              <a:gd fmla="*/ 61 w 242" name="T36"/>
              <a:gd fmla="*/ 177 h 237" name="T37"/>
              <a:gd fmla="*/ 67 w 242" name="T38"/>
              <a:gd fmla="*/ 43 h 237" name="T39"/>
              <a:gd fmla="*/ 49 w 242" name="T40"/>
              <a:gd fmla="*/ 37 h 237" name="T41"/>
              <a:gd fmla="*/ 26 w 242" name="T42"/>
              <a:gd fmla="*/ 39 h 237" name="T43"/>
              <a:gd fmla="*/ 12 w 242" name="T44"/>
              <a:gd fmla="*/ 57 h 237" name="T45"/>
              <a:gd fmla="*/ 93 w 242" name="T46"/>
              <a:gd fmla="*/ 69 h 237" name="T47"/>
              <a:gd fmla="*/ 36 w 242" name="T48"/>
              <a:gd fmla="*/ 107 h 237" name="T49"/>
              <a:gd fmla="*/ 88 w 242" name="T50"/>
              <a:gd fmla="*/ 81 h 237" name="T51"/>
              <a:gd fmla="*/ 174 w 242" name="T52"/>
              <a:gd fmla="*/ 173 h 237" name="T53"/>
              <a:gd fmla="*/ 59 w 242" name="T54"/>
              <a:gd fmla="*/ 117 h 237" name="T55"/>
              <a:gd fmla="*/ 22 w 242" name="T56"/>
              <a:gd fmla="*/ 113 h 237" name="T57"/>
              <a:gd fmla="*/ 173 w 242" name="T58"/>
              <a:gd fmla="*/ 176 h 237" name="T59"/>
              <a:gd fmla="*/ 179 w 242" name="T60"/>
              <a:gd fmla="*/ 187 h 237" name="T61"/>
              <a:gd fmla="*/ 35 w 242" name="T62"/>
              <a:gd fmla="*/ 90 h 237" name="T63"/>
              <a:gd fmla="*/ 48 w 242" name="T64"/>
              <a:gd fmla="*/ 18 h 237" name="T65"/>
              <a:gd fmla="*/ 225 w 242" name="T66"/>
              <a:gd fmla="*/ 185 h 237" name="T67"/>
              <a:gd fmla="*/ 25 w 242" name="T68"/>
              <a:gd fmla="*/ 57 h 237" name="T69"/>
              <a:gd fmla="*/ 221 w 242" name="T70"/>
              <a:gd fmla="*/ 202 h 237" name="T71"/>
              <a:gd fmla="*/ 139 w 242" name="T72"/>
              <a:gd fmla="*/ 213 h 237" name="T73"/>
              <a:gd fmla="*/ 120 w 242" name="T74"/>
              <a:gd fmla="*/ 190 h 237" name="T75"/>
              <a:gd fmla="*/ 47 w 242" name="T76"/>
              <a:gd fmla="*/ 151 h 237" name="T77"/>
              <a:gd fmla="*/ 153 w 242" name="T78"/>
              <a:gd fmla="*/ 148 h 237" name="T79"/>
              <a:gd fmla="*/ 190 w 242" name="T80"/>
              <a:gd fmla="*/ 228 h 237" name="T81"/>
              <a:gd fmla="*/ 173 w 242" name="T82"/>
              <a:gd fmla="*/ 153 h 237" name="T83"/>
              <a:gd fmla="*/ 33 w 242" name="T84"/>
              <a:gd fmla="*/ 66 h 237" name="T85"/>
              <a:gd fmla="*/ 86 w 242" name="T86"/>
              <a:gd fmla="*/ 185 h 237" name="T87"/>
              <a:gd fmla="*/ 89 w 242" name="T88"/>
              <a:gd fmla="*/ 75 h 237" name="T89"/>
              <a:gd fmla="*/ 44 w 242" name="T90"/>
              <a:gd fmla="*/ 72 h 237" name="T91"/>
              <a:gd fmla="*/ 182 w 242" name="T92"/>
              <a:gd fmla="*/ 212 h 237" name="T93"/>
              <a:gd fmla="*/ 96 w 242" name="T94"/>
              <a:gd fmla="*/ 183 h 237" name="T95"/>
              <a:gd fmla="*/ 51 w 242" name="T96"/>
              <a:gd fmla="*/ 141 h 237" name="T97"/>
              <a:gd fmla="*/ 47 w 242" name="T98"/>
              <a:gd fmla="*/ 140 h 237" name="T99"/>
              <a:gd fmla="*/ 101 w 242" name="T100"/>
              <a:gd fmla="*/ 199 h 237" name="T101"/>
              <a:gd fmla="*/ 190 w 242" name="T102"/>
              <a:gd fmla="*/ 128 h 237" name="T103"/>
              <a:gd fmla="*/ 167 w 242" name="T104"/>
              <a:gd fmla="*/ 217 h 237" name="T105"/>
              <a:gd fmla="*/ 94 w 242" name="T106"/>
              <a:gd fmla="*/ 189 h 237" name="T107"/>
              <a:gd fmla="*/ 37 w 242" name="T108"/>
              <a:gd fmla="*/ 82 h 237" name="T109"/>
              <a:gd fmla="*/ 63 w 242" name="T110"/>
              <a:gd fmla="*/ 164 h 237" name="T111"/>
              <a:gd fmla="*/ 216 w 242" name="T112"/>
              <a:gd fmla="*/ 198 h 237" name="T113"/>
              <a:gd fmla="*/ 141 w 242" name="T114"/>
              <a:gd fmla="*/ 205 h 237" name="T115"/>
              <a:gd fmla="*/ 99 w 242" name="T116"/>
              <a:gd fmla="*/ 46 h 237" name="T117"/>
              <a:gd fmla="*/ 108 w 242" name="T118"/>
              <a:gd fmla="*/ 205 h 237" name="T119"/>
              <a:gd fmla="*/ 26 w 242" name="T120"/>
              <a:gd fmla="*/ 70 h 237" name="T121"/>
              <a:gd fmla="*/ 50 w 242" name="T122"/>
              <a:gd fmla="*/ 3 h 237" name="T123"/>
              <a:gd fmla="*/ 180 w 242" name="T124"/>
              <a:gd fmla="*/ 193 h 23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36" w="241">
                <a:moveTo>
                  <a:pt x="55" y="100"/>
                </a:moveTo>
                <a:cubicBezTo>
                  <a:pt x="60" y="107"/>
                  <a:pt x="64" y="113"/>
                  <a:pt x="69" y="119"/>
                </a:cubicBezTo>
                <a:cubicBezTo>
                  <a:pt x="71" y="122"/>
                  <a:pt x="73" y="124"/>
                  <a:pt x="75" y="127"/>
                </a:cubicBezTo>
                <a:cubicBezTo>
                  <a:pt x="79" y="131"/>
                  <a:pt x="83" y="135"/>
                  <a:pt x="88" y="139"/>
                </a:cubicBezTo>
                <a:cubicBezTo>
                  <a:pt x="100" y="150"/>
                  <a:pt x="114" y="159"/>
                  <a:pt x="128" y="167"/>
                </a:cubicBezTo>
                <a:cubicBezTo>
                  <a:pt x="130" y="169"/>
                  <a:pt x="133" y="171"/>
                  <a:pt x="136" y="171"/>
                </a:cubicBezTo>
                <a:cubicBezTo>
                  <a:pt x="137" y="172"/>
                  <a:pt x="138" y="172"/>
                  <a:pt x="138" y="173"/>
                </a:cubicBezTo>
                <a:cubicBezTo>
                  <a:pt x="138" y="173"/>
                  <a:pt x="139" y="173"/>
                  <a:pt x="139" y="173"/>
                </a:cubicBezTo>
                <a:cubicBezTo>
                  <a:pt x="142" y="174"/>
                  <a:pt x="144" y="174"/>
                  <a:pt x="146" y="175"/>
                </a:cubicBezTo>
                <a:cubicBezTo>
                  <a:pt x="147" y="172"/>
                  <a:pt x="147" y="170"/>
                  <a:pt x="148" y="167"/>
                </a:cubicBezTo>
                <a:cubicBezTo>
                  <a:pt x="148" y="165"/>
                  <a:pt x="149" y="164"/>
                  <a:pt x="149" y="162"/>
                </a:cubicBezTo>
                <a:cubicBezTo>
                  <a:pt x="149" y="159"/>
                  <a:pt x="150" y="157"/>
                  <a:pt x="151" y="154"/>
                </a:cubicBezTo>
                <a:cubicBezTo>
                  <a:pt x="151" y="153"/>
                  <a:pt x="152" y="152"/>
                  <a:pt x="152" y="150"/>
                </a:cubicBezTo>
                <a:cubicBezTo>
                  <a:pt x="152" y="150"/>
                  <a:pt x="152" y="150"/>
                  <a:pt x="152" y="150"/>
                </a:cubicBezTo>
                <a:cubicBezTo>
                  <a:pt x="152" y="151"/>
                  <a:pt x="151" y="151"/>
                  <a:pt x="151" y="151"/>
                </a:cubicBezTo>
                <a:cubicBezTo>
                  <a:pt x="147" y="157"/>
                  <a:pt x="145" y="163"/>
                  <a:pt x="144" y="170"/>
                </a:cubicBezTo>
                <a:cubicBezTo>
                  <a:pt x="144" y="171"/>
                  <a:pt x="144" y="171"/>
                  <a:pt x="143" y="172"/>
                </a:cubicBezTo>
                <a:cubicBezTo>
                  <a:pt x="143" y="172"/>
                  <a:pt x="143" y="172"/>
                  <a:pt x="142" y="172"/>
                </a:cubicBezTo>
                <a:cubicBezTo>
                  <a:pt x="141" y="172"/>
                  <a:pt x="141" y="172"/>
                  <a:pt x="141" y="171"/>
                </a:cubicBezTo>
                <a:cubicBezTo>
                  <a:pt x="141" y="171"/>
                  <a:pt x="141" y="171"/>
                  <a:pt x="141" y="170"/>
                </a:cubicBezTo>
                <a:cubicBezTo>
                  <a:pt x="141" y="165"/>
                  <a:pt x="142" y="160"/>
                  <a:pt x="144" y="155"/>
                </a:cubicBezTo>
                <a:cubicBezTo>
                  <a:pt x="146" y="148"/>
                  <a:pt x="150" y="142"/>
                  <a:pt x="155" y="137"/>
                </a:cubicBezTo>
                <a:cubicBezTo>
                  <a:pt x="158" y="134"/>
                  <a:pt x="162" y="130"/>
                  <a:pt x="166" y="127"/>
                </a:cubicBezTo>
                <a:cubicBezTo>
                  <a:pt x="168" y="126"/>
                  <a:pt x="170" y="125"/>
                  <a:pt x="172" y="123"/>
                </a:cubicBezTo>
                <a:cubicBezTo>
                  <a:pt x="173" y="122"/>
                  <a:pt x="174" y="122"/>
                  <a:pt x="175" y="123"/>
                </a:cubicBezTo>
                <a:cubicBezTo>
                  <a:pt x="176" y="124"/>
                  <a:pt x="176" y="124"/>
                  <a:pt x="176" y="125"/>
                </a:cubicBezTo>
                <a:cubicBezTo>
                  <a:pt x="176" y="124"/>
                  <a:pt x="177" y="124"/>
                  <a:pt x="177" y="124"/>
                </a:cubicBezTo>
                <a:cubicBezTo>
                  <a:pt x="181" y="123"/>
                  <a:pt x="184" y="123"/>
                  <a:pt x="188" y="123"/>
                </a:cubicBezTo>
                <a:cubicBezTo>
                  <a:pt x="189" y="123"/>
                  <a:pt x="191" y="123"/>
                  <a:pt x="192" y="123"/>
                </a:cubicBezTo>
                <a:cubicBezTo>
                  <a:pt x="194" y="124"/>
                  <a:pt x="196" y="124"/>
                  <a:pt x="197" y="124"/>
                </a:cubicBezTo>
                <a:cubicBezTo>
                  <a:pt x="206" y="127"/>
                  <a:pt x="214" y="130"/>
                  <a:pt x="221" y="135"/>
                </a:cubicBezTo>
                <a:cubicBezTo>
                  <a:pt x="227" y="140"/>
                  <a:pt x="233" y="146"/>
                  <a:pt x="237" y="153"/>
                </a:cubicBezTo>
                <a:cubicBezTo>
                  <a:pt x="240" y="159"/>
                  <a:pt x="242" y="166"/>
                  <a:pt x="242" y="173"/>
                </a:cubicBezTo>
                <a:cubicBezTo>
                  <a:pt x="242" y="176"/>
                  <a:pt x="241" y="178"/>
                  <a:pt x="241" y="181"/>
                </a:cubicBezTo>
                <a:cubicBezTo>
                  <a:pt x="241" y="182"/>
                  <a:pt x="241" y="182"/>
                  <a:pt x="241" y="183"/>
                </a:cubicBezTo>
                <a:cubicBezTo>
                  <a:pt x="241" y="183"/>
                  <a:pt x="241" y="184"/>
                  <a:pt x="240" y="185"/>
                </a:cubicBezTo>
                <a:cubicBezTo>
                  <a:pt x="240" y="185"/>
                  <a:pt x="240" y="185"/>
                  <a:pt x="240" y="186"/>
                </a:cubicBezTo>
                <a:cubicBezTo>
                  <a:pt x="240" y="186"/>
                  <a:pt x="240" y="187"/>
                  <a:pt x="239" y="188"/>
                </a:cubicBezTo>
                <a:cubicBezTo>
                  <a:pt x="237" y="193"/>
                  <a:pt x="234" y="199"/>
                  <a:pt x="230" y="203"/>
                </a:cubicBezTo>
                <a:cubicBezTo>
                  <a:pt x="229" y="205"/>
                  <a:pt x="227" y="207"/>
                  <a:pt x="225" y="209"/>
                </a:cubicBezTo>
                <a:cubicBezTo>
                  <a:pt x="221" y="214"/>
                  <a:pt x="216" y="218"/>
                  <a:pt x="211" y="222"/>
                </a:cubicBezTo>
                <a:cubicBezTo>
                  <a:pt x="207" y="225"/>
                  <a:pt x="204" y="227"/>
                  <a:pt x="200" y="228"/>
                </a:cubicBezTo>
                <a:cubicBezTo>
                  <a:pt x="196" y="230"/>
                  <a:pt x="195" y="230"/>
                  <a:pt x="191" y="229"/>
                </a:cubicBezTo>
                <a:cubicBezTo>
                  <a:pt x="191" y="230"/>
                  <a:pt x="191" y="230"/>
                  <a:pt x="191" y="231"/>
                </a:cubicBezTo>
                <a:cubicBezTo>
                  <a:pt x="191" y="231"/>
                  <a:pt x="191" y="231"/>
                  <a:pt x="192" y="231"/>
                </a:cubicBezTo>
                <a:cubicBezTo>
                  <a:pt x="193" y="231"/>
                  <a:pt x="193" y="232"/>
                  <a:pt x="193" y="232"/>
                </a:cubicBezTo>
                <a:cubicBezTo>
                  <a:pt x="193" y="233"/>
                  <a:pt x="193" y="234"/>
                  <a:pt x="192" y="234"/>
                </a:cubicBezTo>
                <a:cubicBezTo>
                  <a:pt x="186" y="235"/>
                  <a:pt x="180" y="236"/>
                  <a:pt x="174" y="236"/>
                </a:cubicBezTo>
                <a:cubicBezTo>
                  <a:pt x="169" y="237"/>
                  <a:pt x="164" y="236"/>
                  <a:pt x="158" y="236"/>
                </a:cubicBezTo>
                <a:cubicBezTo>
                  <a:pt x="154" y="235"/>
                  <a:pt x="149" y="234"/>
                  <a:pt x="144" y="233"/>
                </a:cubicBezTo>
                <a:cubicBezTo>
                  <a:pt x="135" y="230"/>
                  <a:pt x="126" y="227"/>
                  <a:pt x="117" y="222"/>
                </a:cubicBezTo>
                <a:cubicBezTo>
                  <a:pt x="116" y="222"/>
                  <a:pt x="114" y="221"/>
                  <a:pt x="112" y="220"/>
                </a:cubicBezTo>
                <a:cubicBezTo>
                  <a:pt x="98" y="215"/>
                  <a:pt x="85" y="208"/>
                  <a:pt x="74" y="198"/>
                </a:cubicBezTo>
                <a:cubicBezTo>
                  <a:pt x="70" y="196"/>
                  <a:pt x="67" y="193"/>
                  <a:pt x="64" y="191"/>
                </a:cubicBezTo>
                <a:cubicBezTo>
                  <a:pt x="50" y="180"/>
                  <a:pt x="39" y="169"/>
                  <a:pt x="30" y="154"/>
                </a:cubicBezTo>
                <a:cubicBezTo>
                  <a:pt x="27" y="149"/>
                  <a:pt x="23" y="144"/>
                  <a:pt x="20" y="139"/>
                </a:cubicBezTo>
                <a:cubicBezTo>
                  <a:pt x="16" y="131"/>
                  <a:pt x="11" y="122"/>
                  <a:pt x="7" y="113"/>
                </a:cubicBezTo>
                <a:cubicBezTo>
                  <a:pt x="5" y="107"/>
                  <a:pt x="3" y="100"/>
                  <a:pt x="2" y="92"/>
                </a:cubicBezTo>
                <a:cubicBezTo>
                  <a:pt x="1" y="85"/>
                  <a:pt x="0" y="77"/>
                  <a:pt x="0" y="70"/>
                </a:cubicBezTo>
                <a:cubicBezTo>
                  <a:pt x="0" y="69"/>
                  <a:pt x="0" y="68"/>
                  <a:pt x="0" y="66"/>
                </a:cubicBezTo>
                <a:cubicBezTo>
                  <a:pt x="0" y="65"/>
                  <a:pt x="0" y="64"/>
                  <a:pt x="1" y="64"/>
                </a:cubicBezTo>
                <a:cubicBezTo>
                  <a:pt x="2" y="63"/>
                  <a:pt x="3" y="63"/>
                  <a:pt x="5" y="63"/>
                </a:cubicBezTo>
                <a:cubicBezTo>
                  <a:pt x="5" y="62"/>
                  <a:pt x="5" y="62"/>
                  <a:pt x="5" y="61"/>
                </a:cubicBezTo>
                <a:cubicBezTo>
                  <a:pt x="6" y="53"/>
                  <a:pt x="7" y="46"/>
                  <a:pt x="10" y="38"/>
                </a:cubicBezTo>
                <a:cubicBezTo>
                  <a:pt x="14" y="29"/>
                  <a:pt x="19" y="22"/>
                  <a:pt x="26" y="16"/>
                </a:cubicBezTo>
                <a:cubicBezTo>
                  <a:pt x="30" y="12"/>
                  <a:pt x="34" y="10"/>
                  <a:pt x="38" y="7"/>
                </a:cubicBezTo>
                <a:cubicBezTo>
                  <a:pt x="40" y="6"/>
                  <a:pt x="41" y="5"/>
                  <a:pt x="43" y="4"/>
                </a:cubicBezTo>
                <a:cubicBezTo>
                  <a:pt x="43" y="3"/>
                  <a:pt x="44" y="3"/>
                  <a:pt x="44" y="3"/>
                </a:cubicBezTo>
                <a:cubicBezTo>
                  <a:pt x="45" y="1"/>
                  <a:pt x="46" y="1"/>
                  <a:pt x="47" y="1"/>
                </a:cubicBezTo>
                <a:cubicBezTo>
                  <a:pt x="47" y="1"/>
                  <a:pt x="48" y="1"/>
                  <a:pt x="48" y="1"/>
                </a:cubicBezTo>
                <a:cubicBezTo>
                  <a:pt x="52" y="0"/>
                  <a:pt x="56" y="0"/>
                  <a:pt x="60" y="0"/>
                </a:cubicBezTo>
                <a:cubicBezTo>
                  <a:pt x="65" y="1"/>
                  <a:pt x="71" y="2"/>
                  <a:pt x="76" y="5"/>
                </a:cubicBezTo>
                <a:cubicBezTo>
                  <a:pt x="79" y="6"/>
                  <a:pt x="82" y="8"/>
                  <a:pt x="84" y="10"/>
                </a:cubicBezTo>
                <a:cubicBezTo>
                  <a:pt x="86" y="11"/>
                  <a:pt x="88" y="13"/>
                  <a:pt x="89" y="14"/>
                </a:cubicBezTo>
                <a:cubicBezTo>
                  <a:pt x="93" y="18"/>
                  <a:pt x="95" y="23"/>
                  <a:pt x="98" y="27"/>
                </a:cubicBezTo>
                <a:cubicBezTo>
                  <a:pt x="101" y="35"/>
                  <a:pt x="104" y="42"/>
                  <a:pt x="106" y="51"/>
                </a:cubicBezTo>
                <a:cubicBezTo>
                  <a:pt x="106" y="55"/>
                  <a:pt x="107" y="59"/>
                  <a:pt x="106" y="63"/>
                </a:cubicBezTo>
                <a:cubicBezTo>
                  <a:pt x="106" y="66"/>
                  <a:pt x="105" y="69"/>
                  <a:pt x="104" y="72"/>
                </a:cubicBezTo>
                <a:cubicBezTo>
                  <a:pt x="104" y="73"/>
                  <a:pt x="103" y="74"/>
                  <a:pt x="103" y="75"/>
                </a:cubicBezTo>
                <a:cubicBezTo>
                  <a:pt x="102" y="75"/>
                  <a:pt x="102" y="76"/>
                  <a:pt x="102" y="77"/>
                </a:cubicBezTo>
                <a:cubicBezTo>
                  <a:pt x="102" y="78"/>
                  <a:pt x="101" y="78"/>
                  <a:pt x="101" y="79"/>
                </a:cubicBezTo>
                <a:cubicBezTo>
                  <a:pt x="101" y="79"/>
                  <a:pt x="100" y="80"/>
                  <a:pt x="99" y="80"/>
                </a:cubicBezTo>
                <a:cubicBezTo>
                  <a:pt x="92" y="86"/>
                  <a:pt x="84" y="91"/>
                  <a:pt x="75" y="95"/>
                </a:cubicBezTo>
                <a:cubicBezTo>
                  <a:pt x="70" y="98"/>
                  <a:pt x="65" y="99"/>
                  <a:pt x="60" y="100"/>
                </a:cubicBezTo>
                <a:cubicBezTo>
                  <a:pt x="59" y="100"/>
                  <a:pt x="58" y="100"/>
                  <a:pt x="56" y="100"/>
                </a:cubicBezTo>
                <a:cubicBezTo>
                  <a:pt x="56" y="100"/>
                  <a:pt x="56" y="100"/>
                  <a:pt x="55" y="100"/>
                </a:cubicBezTo>
                <a:close/>
                <a:moveTo>
                  <a:pt x="149" y="206"/>
                </a:moveTo>
                <a:cubicBezTo>
                  <a:pt x="148" y="206"/>
                  <a:pt x="148" y="206"/>
                  <a:pt x="148" y="206"/>
                </a:cubicBezTo>
                <a:cubicBezTo>
                  <a:pt x="147" y="206"/>
                  <a:pt x="147" y="205"/>
                  <a:pt x="146" y="206"/>
                </a:cubicBezTo>
                <a:cubicBezTo>
                  <a:pt x="148" y="206"/>
                  <a:pt x="148" y="206"/>
                  <a:pt x="149" y="206"/>
                </a:cubicBezTo>
                <a:cubicBezTo>
                  <a:pt x="149" y="206"/>
                  <a:pt x="150" y="207"/>
                  <a:pt x="151" y="207"/>
                </a:cubicBezTo>
                <a:cubicBezTo>
                  <a:pt x="151" y="206"/>
                  <a:pt x="151" y="206"/>
                  <a:pt x="151" y="206"/>
                </a:cubicBezTo>
                <a:cubicBezTo>
                  <a:pt x="150" y="206"/>
                  <a:pt x="150" y="206"/>
                  <a:pt x="149" y="206"/>
                </a:cubicBezTo>
                <a:close/>
                <a:moveTo>
                  <a:pt x="218" y="138"/>
                </a:moveTo>
                <a:cubicBezTo>
                  <a:pt x="217" y="137"/>
                  <a:pt x="216" y="136"/>
                  <a:pt x="215" y="136"/>
                </a:cubicBezTo>
                <a:cubicBezTo>
                  <a:pt x="211" y="133"/>
                  <a:pt x="206" y="131"/>
                  <a:pt x="201" y="129"/>
                </a:cubicBezTo>
                <a:cubicBezTo>
                  <a:pt x="201" y="129"/>
                  <a:pt x="200" y="129"/>
                  <a:pt x="200" y="129"/>
                </a:cubicBezTo>
                <a:cubicBezTo>
                  <a:pt x="199" y="130"/>
                  <a:pt x="200" y="130"/>
                  <a:pt x="201" y="131"/>
                </a:cubicBezTo>
                <a:cubicBezTo>
                  <a:pt x="206" y="132"/>
                  <a:pt x="210" y="135"/>
                  <a:pt x="215" y="138"/>
                </a:cubicBezTo>
                <a:cubicBezTo>
                  <a:pt x="215" y="138"/>
                  <a:pt x="215" y="138"/>
                  <a:pt x="216" y="138"/>
                </a:cubicBezTo>
                <a:cubicBezTo>
                  <a:pt x="216" y="138"/>
                  <a:pt x="216" y="138"/>
                  <a:pt x="216" y="138"/>
                </a:cubicBezTo>
                <a:cubicBezTo>
                  <a:pt x="216" y="138"/>
                  <a:pt x="217" y="138"/>
                  <a:pt x="218" y="138"/>
                </a:cubicBezTo>
                <a:cubicBezTo>
                  <a:pt x="219" y="139"/>
                  <a:pt x="219" y="139"/>
                  <a:pt x="219" y="140"/>
                </a:cubicBezTo>
                <a:cubicBezTo>
                  <a:pt x="218" y="141"/>
                  <a:pt x="219" y="141"/>
                  <a:pt x="219" y="142"/>
                </a:cubicBezTo>
                <a:cubicBezTo>
                  <a:pt x="221" y="144"/>
                  <a:pt x="223" y="146"/>
                  <a:pt x="225" y="149"/>
                </a:cubicBezTo>
                <a:cubicBezTo>
                  <a:pt x="225" y="149"/>
                  <a:pt x="225" y="149"/>
                  <a:pt x="226" y="149"/>
                </a:cubicBezTo>
                <a:cubicBezTo>
                  <a:pt x="227" y="149"/>
                  <a:pt x="227" y="149"/>
                  <a:pt x="228" y="150"/>
                </a:cubicBezTo>
                <a:cubicBezTo>
                  <a:pt x="228" y="151"/>
                  <a:pt x="228" y="151"/>
                  <a:pt x="228" y="152"/>
                </a:cubicBezTo>
                <a:cubicBezTo>
                  <a:pt x="228" y="153"/>
                  <a:pt x="228" y="153"/>
                  <a:pt x="229" y="154"/>
                </a:cubicBezTo>
                <a:cubicBezTo>
                  <a:pt x="229" y="155"/>
                  <a:pt x="230" y="157"/>
                  <a:pt x="231" y="158"/>
                </a:cubicBezTo>
                <a:cubicBezTo>
                  <a:pt x="231" y="159"/>
                  <a:pt x="231" y="159"/>
                  <a:pt x="232" y="160"/>
                </a:cubicBezTo>
                <a:cubicBezTo>
                  <a:pt x="232" y="159"/>
                  <a:pt x="233" y="159"/>
                  <a:pt x="234" y="159"/>
                </a:cubicBezTo>
                <a:cubicBezTo>
                  <a:pt x="234" y="158"/>
                  <a:pt x="234" y="158"/>
                  <a:pt x="234" y="158"/>
                </a:cubicBezTo>
                <a:cubicBezTo>
                  <a:pt x="230" y="150"/>
                  <a:pt x="226" y="144"/>
                  <a:pt x="219" y="138"/>
                </a:cubicBezTo>
                <a:cubicBezTo>
                  <a:pt x="219" y="138"/>
                  <a:pt x="218" y="138"/>
                  <a:pt x="218" y="138"/>
                </a:cubicBezTo>
                <a:close/>
                <a:moveTo>
                  <a:pt x="159" y="187"/>
                </a:moveTo>
                <a:cubicBezTo>
                  <a:pt x="158" y="188"/>
                  <a:pt x="158" y="189"/>
                  <a:pt x="159" y="191"/>
                </a:cubicBezTo>
                <a:cubicBezTo>
                  <a:pt x="160" y="191"/>
                  <a:pt x="160" y="192"/>
                  <a:pt x="160" y="193"/>
                </a:cubicBezTo>
                <a:cubicBezTo>
                  <a:pt x="160" y="194"/>
                  <a:pt x="160" y="195"/>
                  <a:pt x="161" y="195"/>
                </a:cubicBezTo>
                <a:cubicBezTo>
                  <a:pt x="162" y="197"/>
                  <a:pt x="163" y="198"/>
                  <a:pt x="164" y="199"/>
                </a:cubicBezTo>
                <a:cubicBezTo>
                  <a:pt x="164" y="200"/>
                  <a:pt x="165" y="200"/>
                  <a:pt x="164" y="201"/>
                </a:cubicBezTo>
                <a:cubicBezTo>
                  <a:pt x="167" y="203"/>
                  <a:pt x="167" y="204"/>
                  <a:pt x="169" y="203"/>
                </a:cubicBezTo>
                <a:cubicBezTo>
                  <a:pt x="168" y="202"/>
                  <a:pt x="167" y="201"/>
                  <a:pt x="166" y="199"/>
                </a:cubicBezTo>
                <a:cubicBezTo>
                  <a:pt x="163" y="196"/>
                  <a:pt x="161" y="192"/>
                  <a:pt x="159" y="187"/>
                </a:cubicBezTo>
                <a:cubicBezTo>
                  <a:pt x="159" y="187"/>
                  <a:pt x="159" y="187"/>
                  <a:pt x="159" y="187"/>
                </a:cubicBezTo>
                <a:cubicBezTo>
                  <a:pt x="158" y="185"/>
                  <a:pt x="158" y="183"/>
                  <a:pt x="157" y="182"/>
                </a:cubicBezTo>
                <a:cubicBezTo>
                  <a:pt x="157" y="182"/>
                  <a:pt x="157" y="182"/>
                  <a:pt x="156" y="182"/>
                </a:cubicBezTo>
                <a:cubicBezTo>
                  <a:pt x="153" y="182"/>
                  <a:pt x="151" y="180"/>
                  <a:pt x="152" y="177"/>
                </a:cubicBezTo>
                <a:cubicBezTo>
                  <a:pt x="153" y="175"/>
                  <a:pt x="154" y="173"/>
                  <a:pt x="155" y="171"/>
                </a:cubicBezTo>
                <a:cubicBezTo>
                  <a:pt x="156" y="169"/>
                  <a:pt x="157" y="168"/>
                  <a:pt x="156" y="166"/>
                </a:cubicBezTo>
                <a:cubicBezTo>
                  <a:pt x="156" y="166"/>
                  <a:pt x="156" y="166"/>
                  <a:pt x="156" y="165"/>
                </a:cubicBezTo>
                <a:cubicBezTo>
                  <a:pt x="156" y="164"/>
                  <a:pt x="157" y="163"/>
                  <a:pt x="159" y="164"/>
                </a:cubicBezTo>
                <a:cubicBezTo>
                  <a:pt x="159" y="164"/>
                  <a:pt x="159" y="164"/>
                  <a:pt x="159" y="164"/>
                </a:cubicBezTo>
                <a:cubicBezTo>
                  <a:pt x="160" y="162"/>
                  <a:pt x="162" y="160"/>
                  <a:pt x="163" y="158"/>
                </a:cubicBezTo>
                <a:cubicBezTo>
                  <a:pt x="161" y="158"/>
                  <a:pt x="160" y="159"/>
                  <a:pt x="158" y="160"/>
                </a:cubicBezTo>
                <a:cubicBezTo>
                  <a:pt x="157" y="161"/>
                  <a:pt x="155" y="161"/>
                  <a:pt x="153" y="162"/>
                </a:cubicBezTo>
                <a:cubicBezTo>
                  <a:pt x="152" y="162"/>
                  <a:pt x="152" y="163"/>
                  <a:pt x="151" y="163"/>
                </a:cubicBezTo>
                <a:cubicBezTo>
                  <a:pt x="151" y="166"/>
                  <a:pt x="150" y="168"/>
                  <a:pt x="150" y="170"/>
                </a:cubicBezTo>
                <a:cubicBezTo>
                  <a:pt x="149" y="174"/>
                  <a:pt x="149" y="178"/>
                  <a:pt x="150" y="182"/>
                </a:cubicBezTo>
                <a:cubicBezTo>
                  <a:pt x="151" y="186"/>
                  <a:pt x="152" y="188"/>
                  <a:pt x="154" y="191"/>
                </a:cubicBezTo>
                <a:cubicBezTo>
                  <a:pt x="155" y="191"/>
                  <a:pt x="157" y="190"/>
                  <a:pt x="158" y="190"/>
                </a:cubicBezTo>
                <a:cubicBezTo>
                  <a:pt x="158" y="189"/>
                  <a:pt x="157" y="188"/>
                  <a:pt x="157" y="187"/>
                </a:cubicBezTo>
                <a:cubicBezTo>
                  <a:pt x="157" y="187"/>
                  <a:pt x="157" y="186"/>
                  <a:pt x="158" y="186"/>
                </a:cubicBezTo>
                <a:cubicBezTo>
                  <a:pt x="158" y="186"/>
                  <a:pt x="159" y="186"/>
                  <a:pt x="159" y="187"/>
                </a:cubicBezTo>
                <a:close/>
                <a:moveTo>
                  <a:pt x="202" y="182"/>
                </a:moveTo>
                <a:cubicBezTo>
                  <a:pt x="205" y="182"/>
                  <a:pt x="208" y="183"/>
                  <a:pt x="211" y="183"/>
                </a:cubicBezTo>
                <a:cubicBezTo>
                  <a:pt x="214" y="184"/>
                  <a:pt x="217" y="184"/>
                  <a:pt x="220" y="184"/>
                </a:cubicBezTo>
                <a:cubicBezTo>
                  <a:pt x="224" y="183"/>
                  <a:pt x="227" y="181"/>
                  <a:pt x="229" y="177"/>
                </a:cubicBezTo>
                <a:cubicBezTo>
                  <a:pt x="230" y="175"/>
                  <a:pt x="230" y="172"/>
                  <a:pt x="231" y="170"/>
                </a:cubicBezTo>
                <a:cubicBezTo>
                  <a:pt x="231" y="170"/>
                  <a:pt x="231" y="169"/>
                  <a:pt x="231" y="169"/>
                </a:cubicBezTo>
                <a:cubicBezTo>
                  <a:pt x="230" y="170"/>
                  <a:pt x="230" y="170"/>
                  <a:pt x="230" y="170"/>
                </a:cubicBezTo>
                <a:cubicBezTo>
                  <a:pt x="229" y="172"/>
                  <a:pt x="228" y="174"/>
                  <a:pt x="227" y="176"/>
                </a:cubicBezTo>
                <a:cubicBezTo>
                  <a:pt x="227" y="177"/>
                  <a:pt x="227" y="178"/>
                  <a:pt x="226" y="178"/>
                </a:cubicBezTo>
                <a:cubicBezTo>
                  <a:pt x="226" y="179"/>
                  <a:pt x="225" y="179"/>
                  <a:pt x="225" y="179"/>
                </a:cubicBezTo>
                <a:cubicBezTo>
                  <a:pt x="224" y="179"/>
                  <a:pt x="224" y="178"/>
                  <a:pt x="224" y="177"/>
                </a:cubicBezTo>
                <a:cubicBezTo>
                  <a:pt x="224" y="177"/>
                  <a:pt x="224" y="177"/>
                  <a:pt x="224" y="177"/>
                </a:cubicBezTo>
                <a:cubicBezTo>
                  <a:pt x="224" y="175"/>
                  <a:pt x="224" y="174"/>
                  <a:pt x="224" y="173"/>
                </a:cubicBezTo>
                <a:cubicBezTo>
                  <a:pt x="224" y="169"/>
                  <a:pt x="225" y="164"/>
                  <a:pt x="225" y="159"/>
                </a:cubicBezTo>
                <a:cubicBezTo>
                  <a:pt x="225" y="159"/>
                  <a:pt x="225" y="158"/>
                  <a:pt x="225" y="158"/>
                </a:cubicBezTo>
                <a:cubicBezTo>
                  <a:pt x="225" y="158"/>
                  <a:pt x="224" y="159"/>
                  <a:pt x="224" y="159"/>
                </a:cubicBezTo>
                <a:cubicBezTo>
                  <a:pt x="223" y="159"/>
                  <a:pt x="222" y="159"/>
                  <a:pt x="221" y="158"/>
                </a:cubicBezTo>
                <a:cubicBezTo>
                  <a:pt x="220" y="157"/>
                  <a:pt x="220" y="156"/>
                  <a:pt x="221" y="155"/>
                </a:cubicBezTo>
                <a:cubicBezTo>
                  <a:pt x="221" y="154"/>
                  <a:pt x="221" y="154"/>
                  <a:pt x="221" y="153"/>
                </a:cubicBezTo>
                <a:cubicBezTo>
                  <a:pt x="220" y="152"/>
                  <a:pt x="219" y="151"/>
                  <a:pt x="218" y="150"/>
                </a:cubicBezTo>
                <a:cubicBezTo>
                  <a:pt x="218" y="150"/>
                  <a:pt x="218" y="151"/>
                  <a:pt x="218" y="151"/>
                </a:cubicBezTo>
                <a:cubicBezTo>
                  <a:pt x="217" y="156"/>
                  <a:pt x="216" y="160"/>
                  <a:pt x="216" y="165"/>
                </a:cubicBezTo>
                <a:cubicBezTo>
                  <a:pt x="215" y="169"/>
                  <a:pt x="215" y="173"/>
                  <a:pt x="215" y="177"/>
                </a:cubicBezTo>
                <a:cubicBezTo>
                  <a:pt x="216" y="179"/>
                  <a:pt x="215" y="179"/>
                  <a:pt x="214" y="180"/>
                </a:cubicBezTo>
                <a:cubicBezTo>
                  <a:pt x="213" y="180"/>
                  <a:pt x="212" y="179"/>
                  <a:pt x="212" y="178"/>
                </a:cubicBezTo>
                <a:cubicBezTo>
                  <a:pt x="212" y="177"/>
                  <a:pt x="212" y="177"/>
                  <a:pt x="212" y="176"/>
                </a:cubicBezTo>
                <a:cubicBezTo>
                  <a:pt x="213" y="171"/>
                  <a:pt x="214" y="166"/>
                  <a:pt x="214" y="161"/>
                </a:cubicBezTo>
                <a:cubicBezTo>
                  <a:pt x="215" y="157"/>
                  <a:pt x="215" y="153"/>
                  <a:pt x="216" y="149"/>
                </a:cubicBezTo>
                <a:cubicBezTo>
                  <a:pt x="216" y="148"/>
                  <a:pt x="216" y="148"/>
                  <a:pt x="215" y="147"/>
                </a:cubicBezTo>
                <a:cubicBezTo>
                  <a:pt x="213" y="145"/>
                  <a:pt x="211" y="144"/>
                  <a:pt x="209" y="142"/>
                </a:cubicBezTo>
                <a:cubicBezTo>
                  <a:pt x="209" y="142"/>
                  <a:pt x="209" y="142"/>
                  <a:pt x="208" y="142"/>
                </a:cubicBezTo>
                <a:cubicBezTo>
                  <a:pt x="208" y="142"/>
                  <a:pt x="208" y="142"/>
                  <a:pt x="208" y="142"/>
                </a:cubicBezTo>
                <a:cubicBezTo>
                  <a:pt x="208" y="146"/>
                  <a:pt x="207" y="150"/>
                  <a:pt x="207" y="154"/>
                </a:cubicBezTo>
                <a:cubicBezTo>
                  <a:pt x="206" y="157"/>
                  <a:pt x="206" y="160"/>
                  <a:pt x="206" y="164"/>
                </a:cubicBezTo>
                <a:cubicBezTo>
                  <a:pt x="205" y="169"/>
                  <a:pt x="205" y="174"/>
                  <a:pt x="205" y="179"/>
                </a:cubicBezTo>
                <a:cubicBezTo>
                  <a:pt x="205" y="181"/>
                  <a:pt x="205" y="181"/>
                  <a:pt x="203" y="181"/>
                </a:cubicBezTo>
                <a:cubicBezTo>
                  <a:pt x="203" y="181"/>
                  <a:pt x="203" y="182"/>
                  <a:pt x="202" y="182"/>
                </a:cubicBezTo>
                <a:cubicBezTo>
                  <a:pt x="202" y="181"/>
                  <a:pt x="202" y="181"/>
                  <a:pt x="202" y="181"/>
                </a:cubicBezTo>
                <a:cubicBezTo>
                  <a:pt x="201" y="181"/>
                  <a:pt x="201" y="180"/>
                  <a:pt x="201" y="178"/>
                </a:cubicBezTo>
                <a:cubicBezTo>
                  <a:pt x="202" y="173"/>
                  <a:pt x="203" y="168"/>
                  <a:pt x="204" y="163"/>
                </a:cubicBezTo>
                <a:cubicBezTo>
                  <a:pt x="205" y="156"/>
                  <a:pt x="205" y="149"/>
                  <a:pt x="206" y="142"/>
                </a:cubicBezTo>
                <a:cubicBezTo>
                  <a:pt x="207" y="141"/>
                  <a:pt x="206" y="140"/>
                  <a:pt x="205" y="139"/>
                </a:cubicBezTo>
                <a:cubicBezTo>
                  <a:pt x="203" y="138"/>
                  <a:pt x="201" y="137"/>
                  <a:pt x="199" y="136"/>
                </a:cubicBezTo>
                <a:cubicBezTo>
                  <a:pt x="199" y="138"/>
                  <a:pt x="198" y="140"/>
                  <a:pt x="198" y="141"/>
                </a:cubicBezTo>
                <a:cubicBezTo>
                  <a:pt x="198" y="144"/>
                  <a:pt x="197" y="147"/>
                  <a:pt x="197" y="150"/>
                </a:cubicBezTo>
                <a:cubicBezTo>
                  <a:pt x="197" y="155"/>
                  <a:pt x="197" y="160"/>
                  <a:pt x="197" y="164"/>
                </a:cubicBezTo>
                <a:cubicBezTo>
                  <a:pt x="197" y="166"/>
                  <a:pt x="196" y="166"/>
                  <a:pt x="195" y="166"/>
                </a:cubicBezTo>
                <a:cubicBezTo>
                  <a:pt x="194" y="167"/>
                  <a:pt x="193" y="166"/>
                  <a:pt x="193" y="164"/>
                </a:cubicBezTo>
                <a:cubicBezTo>
                  <a:pt x="193" y="164"/>
                  <a:pt x="193" y="163"/>
                  <a:pt x="193" y="162"/>
                </a:cubicBezTo>
                <a:cubicBezTo>
                  <a:pt x="194" y="154"/>
                  <a:pt x="196" y="147"/>
                  <a:pt x="197" y="139"/>
                </a:cubicBezTo>
                <a:cubicBezTo>
                  <a:pt x="197" y="138"/>
                  <a:pt x="197" y="136"/>
                  <a:pt x="197" y="135"/>
                </a:cubicBezTo>
                <a:cubicBezTo>
                  <a:pt x="195" y="134"/>
                  <a:pt x="192" y="133"/>
                  <a:pt x="190" y="133"/>
                </a:cubicBezTo>
                <a:cubicBezTo>
                  <a:pt x="189" y="132"/>
                  <a:pt x="188" y="132"/>
                  <a:pt x="188" y="134"/>
                </a:cubicBezTo>
                <a:cubicBezTo>
                  <a:pt x="187" y="134"/>
                  <a:pt x="187" y="134"/>
                  <a:pt x="187" y="135"/>
                </a:cubicBezTo>
                <a:cubicBezTo>
                  <a:pt x="187" y="136"/>
                  <a:pt x="187" y="137"/>
                  <a:pt x="187" y="138"/>
                </a:cubicBezTo>
                <a:cubicBezTo>
                  <a:pt x="185" y="145"/>
                  <a:pt x="184" y="153"/>
                  <a:pt x="184" y="161"/>
                </a:cubicBezTo>
                <a:cubicBezTo>
                  <a:pt x="184" y="161"/>
                  <a:pt x="184" y="161"/>
                  <a:pt x="184" y="161"/>
                </a:cubicBezTo>
                <a:cubicBezTo>
                  <a:pt x="184" y="162"/>
                  <a:pt x="183" y="163"/>
                  <a:pt x="182" y="163"/>
                </a:cubicBezTo>
                <a:cubicBezTo>
                  <a:pt x="182" y="163"/>
                  <a:pt x="181" y="162"/>
                  <a:pt x="181" y="161"/>
                </a:cubicBezTo>
                <a:cubicBezTo>
                  <a:pt x="181" y="161"/>
                  <a:pt x="181" y="160"/>
                  <a:pt x="181" y="160"/>
                </a:cubicBezTo>
                <a:cubicBezTo>
                  <a:pt x="182" y="154"/>
                  <a:pt x="183" y="148"/>
                  <a:pt x="184" y="142"/>
                </a:cubicBezTo>
                <a:cubicBezTo>
                  <a:pt x="185" y="139"/>
                  <a:pt x="185" y="137"/>
                  <a:pt x="185" y="135"/>
                </a:cubicBezTo>
                <a:cubicBezTo>
                  <a:pt x="186" y="134"/>
                  <a:pt x="186" y="134"/>
                  <a:pt x="185" y="134"/>
                </a:cubicBezTo>
                <a:cubicBezTo>
                  <a:pt x="184" y="133"/>
                  <a:pt x="183" y="133"/>
                  <a:pt x="182" y="133"/>
                </a:cubicBezTo>
                <a:cubicBezTo>
                  <a:pt x="181" y="133"/>
                  <a:pt x="181" y="133"/>
                  <a:pt x="180" y="133"/>
                </a:cubicBezTo>
                <a:cubicBezTo>
                  <a:pt x="179" y="133"/>
                  <a:pt x="178" y="134"/>
                  <a:pt x="177" y="135"/>
                </a:cubicBezTo>
                <a:cubicBezTo>
                  <a:pt x="176" y="135"/>
                  <a:pt x="176" y="135"/>
                  <a:pt x="176" y="136"/>
                </a:cubicBezTo>
                <a:cubicBezTo>
                  <a:pt x="176" y="140"/>
                  <a:pt x="176" y="143"/>
                  <a:pt x="176" y="147"/>
                </a:cubicBezTo>
                <a:cubicBezTo>
                  <a:pt x="176" y="150"/>
                  <a:pt x="176" y="152"/>
                  <a:pt x="176" y="155"/>
                </a:cubicBezTo>
                <a:cubicBezTo>
                  <a:pt x="176" y="156"/>
                  <a:pt x="176" y="157"/>
                  <a:pt x="174" y="157"/>
                </a:cubicBezTo>
                <a:cubicBezTo>
                  <a:pt x="174" y="158"/>
                  <a:pt x="174" y="158"/>
                  <a:pt x="174" y="158"/>
                </a:cubicBezTo>
                <a:cubicBezTo>
                  <a:pt x="175" y="161"/>
                  <a:pt x="177" y="163"/>
                  <a:pt x="178" y="165"/>
                </a:cubicBezTo>
                <a:cubicBezTo>
                  <a:pt x="183" y="172"/>
                  <a:pt x="190" y="177"/>
                  <a:pt x="198" y="180"/>
                </a:cubicBezTo>
                <a:cubicBezTo>
                  <a:pt x="200" y="181"/>
                  <a:pt x="201" y="181"/>
                  <a:pt x="202" y="182"/>
                </a:cubicBezTo>
                <a:close/>
                <a:moveTo>
                  <a:pt x="71" y="134"/>
                </a:moveTo>
                <a:cubicBezTo>
                  <a:pt x="71" y="134"/>
                  <a:pt x="71" y="133"/>
                  <a:pt x="71" y="133"/>
                </a:cubicBezTo>
                <a:cubicBezTo>
                  <a:pt x="68" y="129"/>
                  <a:pt x="65" y="125"/>
                  <a:pt x="62" y="121"/>
                </a:cubicBezTo>
                <a:cubicBezTo>
                  <a:pt x="62" y="120"/>
                  <a:pt x="61" y="120"/>
                  <a:pt x="61" y="120"/>
                </a:cubicBezTo>
                <a:cubicBezTo>
                  <a:pt x="61" y="120"/>
                  <a:pt x="61" y="120"/>
                  <a:pt x="61" y="120"/>
                </a:cubicBezTo>
                <a:cubicBezTo>
                  <a:pt x="60" y="125"/>
                  <a:pt x="60" y="129"/>
                  <a:pt x="59" y="133"/>
                </a:cubicBezTo>
                <a:cubicBezTo>
                  <a:pt x="59" y="137"/>
                  <a:pt x="59" y="140"/>
                  <a:pt x="59" y="144"/>
                </a:cubicBezTo>
                <a:cubicBezTo>
                  <a:pt x="59" y="144"/>
                  <a:pt x="58" y="145"/>
                  <a:pt x="59" y="145"/>
                </a:cubicBezTo>
                <a:cubicBezTo>
                  <a:pt x="60" y="144"/>
                  <a:pt x="61" y="143"/>
                  <a:pt x="62" y="141"/>
                </a:cubicBezTo>
                <a:cubicBezTo>
                  <a:pt x="64" y="139"/>
                  <a:pt x="65" y="137"/>
                  <a:pt x="67" y="135"/>
                </a:cubicBezTo>
                <a:cubicBezTo>
                  <a:pt x="68" y="133"/>
                  <a:pt x="69" y="133"/>
                  <a:pt x="71" y="134"/>
                </a:cubicBezTo>
                <a:cubicBezTo>
                  <a:pt x="72" y="135"/>
                  <a:pt x="72" y="137"/>
                  <a:pt x="73" y="138"/>
                </a:cubicBezTo>
                <a:cubicBezTo>
                  <a:pt x="73" y="142"/>
                  <a:pt x="73" y="147"/>
                  <a:pt x="73" y="151"/>
                </a:cubicBezTo>
                <a:cubicBezTo>
                  <a:pt x="73" y="153"/>
                  <a:pt x="72" y="154"/>
                  <a:pt x="70" y="154"/>
                </a:cubicBezTo>
                <a:cubicBezTo>
                  <a:pt x="69" y="154"/>
                  <a:pt x="68" y="153"/>
                  <a:pt x="68" y="151"/>
                </a:cubicBezTo>
                <a:cubicBezTo>
                  <a:pt x="68" y="150"/>
                  <a:pt x="68" y="148"/>
                  <a:pt x="68" y="147"/>
                </a:cubicBezTo>
                <a:cubicBezTo>
                  <a:pt x="68" y="144"/>
                  <a:pt x="68" y="141"/>
                  <a:pt x="68" y="139"/>
                </a:cubicBezTo>
                <a:cubicBezTo>
                  <a:pt x="68" y="138"/>
                  <a:pt x="68" y="138"/>
                  <a:pt x="68" y="137"/>
                </a:cubicBezTo>
                <a:cubicBezTo>
                  <a:pt x="67" y="139"/>
                  <a:pt x="66" y="141"/>
                  <a:pt x="64" y="142"/>
                </a:cubicBezTo>
                <a:cubicBezTo>
                  <a:pt x="63" y="144"/>
                  <a:pt x="62" y="145"/>
                  <a:pt x="61" y="147"/>
                </a:cubicBezTo>
                <a:cubicBezTo>
                  <a:pt x="60" y="148"/>
                  <a:pt x="59" y="149"/>
                  <a:pt x="57" y="148"/>
                </a:cubicBezTo>
                <a:cubicBezTo>
                  <a:pt x="58" y="150"/>
                  <a:pt x="63" y="156"/>
                  <a:pt x="65" y="157"/>
                </a:cubicBezTo>
                <a:cubicBezTo>
                  <a:pt x="65" y="157"/>
                  <a:pt x="65" y="157"/>
                  <a:pt x="66" y="157"/>
                </a:cubicBezTo>
                <a:cubicBezTo>
                  <a:pt x="67" y="156"/>
                  <a:pt x="69" y="157"/>
                  <a:pt x="70" y="158"/>
                </a:cubicBezTo>
                <a:cubicBezTo>
                  <a:pt x="70" y="159"/>
                  <a:pt x="70" y="160"/>
                  <a:pt x="71" y="160"/>
                </a:cubicBezTo>
                <a:cubicBezTo>
                  <a:pt x="71" y="162"/>
                  <a:pt x="72" y="163"/>
                  <a:pt x="72" y="165"/>
                </a:cubicBezTo>
                <a:cubicBezTo>
                  <a:pt x="73" y="165"/>
                  <a:pt x="73" y="166"/>
                  <a:pt x="74" y="166"/>
                </a:cubicBezTo>
                <a:cubicBezTo>
                  <a:pt x="75" y="168"/>
                  <a:pt x="77" y="169"/>
                  <a:pt x="78" y="171"/>
                </a:cubicBezTo>
                <a:cubicBezTo>
                  <a:pt x="79" y="171"/>
                  <a:pt x="79" y="171"/>
                  <a:pt x="79" y="171"/>
                </a:cubicBezTo>
                <a:cubicBezTo>
                  <a:pt x="79" y="171"/>
                  <a:pt x="79" y="171"/>
                  <a:pt x="79" y="171"/>
                </a:cubicBezTo>
                <a:cubicBezTo>
                  <a:pt x="79" y="168"/>
                  <a:pt x="79" y="166"/>
                  <a:pt x="79" y="163"/>
                </a:cubicBezTo>
                <a:cubicBezTo>
                  <a:pt x="79" y="162"/>
                  <a:pt x="79" y="162"/>
                  <a:pt x="79" y="162"/>
                </a:cubicBezTo>
                <a:cubicBezTo>
                  <a:pt x="78" y="162"/>
                  <a:pt x="78" y="161"/>
                  <a:pt x="78" y="161"/>
                </a:cubicBezTo>
                <a:cubicBezTo>
                  <a:pt x="78" y="159"/>
                  <a:pt x="80" y="157"/>
                  <a:pt x="82" y="158"/>
                </a:cubicBezTo>
                <a:cubicBezTo>
                  <a:pt x="83" y="158"/>
                  <a:pt x="84" y="159"/>
                  <a:pt x="83" y="160"/>
                </a:cubicBezTo>
                <a:cubicBezTo>
                  <a:pt x="83" y="161"/>
                  <a:pt x="83" y="163"/>
                  <a:pt x="83" y="164"/>
                </a:cubicBezTo>
                <a:cubicBezTo>
                  <a:pt x="83" y="165"/>
                  <a:pt x="83" y="167"/>
                  <a:pt x="82" y="168"/>
                </a:cubicBezTo>
                <a:cubicBezTo>
                  <a:pt x="83" y="169"/>
                  <a:pt x="83" y="169"/>
                  <a:pt x="84" y="169"/>
                </a:cubicBezTo>
                <a:cubicBezTo>
                  <a:pt x="85" y="169"/>
                  <a:pt x="86" y="170"/>
                  <a:pt x="85" y="172"/>
                </a:cubicBezTo>
                <a:cubicBezTo>
                  <a:pt x="85" y="172"/>
                  <a:pt x="85" y="172"/>
                  <a:pt x="85" y="172"/>
                </a:cubicBezTo>
                <a:cubicBezTo>
                  <a:pt x="85" y="174"/>
                  <a:pt x="85" y="175"/>
                  <a:pt x="85" y="176"/>
                </a:cubicBezTo>
                <a:cubicBezTo>
                  <a:pt x="86" y="177"/>
                  <a:pt x="86" y="177"/>
                  <a:pt x="87" y="178"/>
                </a:cubicBezTo>
                <a:cubicBezTo>
                  <a:pt x="88" y="179"/>
                  <a:pt x="89" y="179"/>
                  <a:pt x="90" y="180"/>
                </a:cubicBezTo>
                <a:cubicBezTo>
                  <a:pt x="90" y="179"/>
                  <a:pt x="90" y="178"/>
                  <a:pt x="91" y="178"/>
                </a:cubicBezTo>
                <a:cubicBezTo>
                  <a:pt x="90" y="177"/>
                  <a:pt x="89" y="176"/>
                  <a:pt x="88" y="175"/>
                </a:cubicBezTo>
                <a:cubicBezTo>
                  <a:pt x="87" y="174"/>
                  <a:pt x="87" y="172"/>
                  <a:pt x="88" y="171"/>
                </a:cubicBezTo>
                <a:cubicBezTo>
                  <a:pt x="89" y="170"/>
                  <a:pt x="91" y="170"/>
                  <a:pt x="92" y="171"/>
                </a:cubicBezTo>
                <a:cubicBezTo>
                  <a:pt x="92" y="171"/>
                  <a:pt x="92" y="172"/>
                  <a:pt x="93" y="172"/>
                </a:cubicBezTo>
                <a:cubicBezTo>
                  <a:pt x="93" y="172"/>
                  <a:pt x="93" y="172"/>
                  <a:pt x="94" y="171"/>
                </a:cubicBezTo>
                <a:cubicBezTo>
                  <a:pt x="94" y="171"/>
                  <a:pt x="94" y="170"/>
                  <a:pt x="94" y="170"/>
                </a:cubicBezTo>
                <a:cubicBezTo>
                  <a:pt x="95" y="169"/>
                  <a:pt x="96" y="169"/>
                  <a:pt x="96" y="169"/>
                </a:cubicBezTo>
                <a:cubicBezTo>
                  <a:pt x="97" y="169"/>
                  <a:pt x="98" y="170"/>
                  <a:pt x="98" y="171"/>
                </a:cubicBezTo>
                <a:cubicBezTo>
                  <a:pt x="98" y="171"/>
                  <a:pt x="98" y="172"/>
                  <a:pt x="98" y="172"/>
                </a:cubicBezTo>
                <a:cubicBezTo>
                  <a:pt x="99" y="174"/>
                  <a:pt x="99" y="176"/>
                  <a:pt x="99" y="177"/>
                </a:cubicBezTo>
                <a:cubicBezTo>
                  <a:pt x="99" y="178"/>
                  <a:pt x="99" y="179"/>
                  <a:pt x="100" y="179"/>
                </a:cubicBezTo>
                <a:cubicBezTo>
                  <a:pt x="103" y="183"/>
                  <a:pt x="107" y="186"/>
                  <a:pt x="110" y="189"/>
                </a:cubicBezTo>
                <a:cubicBezTo>
                  <a:pt x="110" y="190"/>
                  <a:pt x="111" y="190"/>
                  <a:pt x="111" y="190"/>
                </a:cubicBezTo>
                <a:cubicBezTo>
                  <a:pt x="111" y="189"/>
                  <a:pt x="111" y="189"/>
                  <a:pt x="112" y="188"/>
                </a:cubicBezTo>
                <a:cubicBezTo>
                  <a:pt x="112" y="187"/>
                  <a:pt x="113" y="186"/>
                  <a:pt x="114" y="184"/>
                </a:cubicBezTo>
                <a:cubicBezTo>
                  <a:pt x="114" y="184"/>
                  <a:pt x="115" y="183"/>
                  <a:pt x="115" y="183"/>
                </a:cubicBezTo>
                <a:cubicBezTo>
                  <a:pt x="117" y="182"/>
                  <a:pt x="118" y="181"/>
                  <a:pt x="120" y="181"/>
                </a:cubicBezTo>
                <a:cubicBezTo>
                  <a:pt x="120" y="181"/>
                  <a:pt x="121" y="181"/>
                  <a:pt x="122" y="181"/>
                </a:cubicBezTo>
                <a:cubicBezTo>
                  <a:pt x="123" y="182"/>
                  <a:pt x="123" y="182"/>
                  <a:pt x="123" y="184"/>
                </a:cubicBezTo>
                <a:cubicBezTo>
                  <a:pt x="123" y="185"/>
                  <a:pt x="123" y="186"/>
                  <a:pt x="122" y="186"/>
                </a:cubicBezTo>
                <a:cubicBezTo>
                  <a:pt x="121" y="186"/>
                  <a:pt x="121" y="186"/>
                  <a:pt x="120" y="187"/>
                </a:cubicBezTo>
                <a:cubicBezTo>
                  <a:pt x="126" y="192"/>
                  <a:pt x="132" y="195"/>
                  <a:pt x="139" y="198"/>
                </a:cubicBezTo>
                <a:cubicBezTo>
                  <a:pt x="139" y="198"/>
                  <a:pt x="139" y="197"/>
                  <a:pt x="139" y="197"/>
                </a:cubicBezTo>
                <a:cubicBezTo>
                  <a:pt x="139" y="194"/>
                  <a:pt x="139" y="191"/>
                  <a:pt x="139" y="187"/>
                </a:cubicBezTo>
                <a:cubicBezTo>
                  <a:pt x="139" y="186"/>
                  <a:pt x="139" y="184"/>
                  <a:pt x="138" y="183"/>
                </a:cubicBezTo>
                <a:cubicBezTo>
                  <a:pt x="138" y="182"/>
                  <a:pt x="138" y="182"/>
                  <a:pt x="139" y="181"/>
                </a:cubicBezTo>
                <a:cubicBezTo>
                  <a:pt x="139" y="181"/>
                  <a:pt x="140" y="181"/>
                  <a:pt x="141" y="181"/>
                </a:cubicBezTo>
                <a:cubicBezTo>
                  <a:pt x="141" y="182"/>
                  <a:pt x="141" y="182"/>
                  <a:pt x="141" y="182"/>
                </a:cubicBezTo>
                <a:cubicBezTo>
                  <a:pt x="140" y="185"/>
                  <a:pt x="140" y="187"/>
                  <a:pt x="140" y="189"/>
                </a:cubicBezTo>
                <a:cubicBezTo>
                  <a:pt x="140" y="192"/>
                  <a:pt x="140" y="195"/>
                  <a:pt x="140" y="198"/>
                </a:cubicBezTo>
                <a:cubicBezTo>
                  <a:pt x="140" y="199"/>
                  <a:pt x="140" y="199"/>
                  <a:pt x="141" y="200"/>
                </a:cubicBezTo>
                <a:cubicBezTo>
                  <a:pt x="142" y="200"/>
                  <a:pt x="143" y="201"/>
                  <a:pt x="144" y="201"/>
                </a:cubicBezTo>
                <a:cubicBezTo>
                  <a:pt x="144" y="201"/>
                  <a:pt x="145" y="201"/>
                  <a:pt x="145" y="201"/>
                </a:cubicBezTo>
                <a:cubicBezTo>
                  <a:pt x="145" y="200"/>
                  <a:pt x="144" y="200"/>
                  <a:pt x="144" y="200"/>
                </a:cubicBezTo>
                <a:cubicBezTo>
                  <a:pt x="143" y="199"/>
                  <a:pt x="142" y="199"/>
                  <a:pt x="142" y="198"/>
                </a:cubicBezTo>
                <a:cubicBezTo>
                  <a:pt x="141" y="198"/>
                  <a:pt x="141" y="197"/>
                  <a:pt x="142" y="197"/>
                </a:cubicBezTo>
                <a:cubicBezTo>
                  <a:pt x="142" y="196"/>
                  <a:pt x="143" y="196"/>
                  <a:pt x="143" y="196"/>
                </a:cubicBezTo>
                <a:cubicBezTo>
                  <a:pt x="144" y="196"/>
                  <a:pt x="144" y="197"/>
                  <a:pt x="145" y="197"/>
                </a:cubicBezTo>
                <a:cubicBezTo>
                  <a:pt x="146" y="197"/>
                  <a:pt x="146" y="198"/>
                  <a:pt x="147" y="198"/>
                </a:cubicBezTo>
                <a:cubicBezTo>
                  <a:pt x="149" y="196"/>
                  <a:pt x="150" y="195"/>
                  <a:pt x="152" y="193"/>
                </a:cubicBezTo>
                <a:cubicBezTo>
                  <a:pt x="149" y="188"/>
                  <a:pt x="147" y="184"/>
                  <a:pt x="147" y="178"/>
                </a:cubicBezTo>
                <a:cubicBezTo>
                  <a:pt x="144" y="178"/>
                  <a:pt x="141" y="177"/>
                  <a:pt x="139" y="176"/>
                </a:cubicBezTo>
                <a:cubicBezTo>
                  <a:pt x="139" y="176"/>
                  <a:pt x="138" y="176"/>
                  <a:pt x="138" y="176"/>
                </a:cubicBezTo>
                <a:cubicBezTo>
                  <a:pt x="136" y="177"/>
                  <a:pt x="135" y="177"/>
                  <a:pt x="134" y="176"/>
                </a:cubicBezTo>
                <a:cubicBezTo>
                  <a:pt x="132" y="176"/>
                  <a:pt x="130" y="175"/>
                  <a:pt x="128" y="174"/>
                </a:cubicBezTo>
                <a:cubicBezTo>
                  <a:pt x="117" y="171"/>
                  <a:pt x="107" y="166"/>
                  <a:pt x="98" y="159"/>
                </a:cubicBezTo>
                <a:cubicBezTo>
                  <a:pt x="88" y="152"/>
                  <a:pt x="79" y="144"/>
                  <a:pt x="72" y="134"/>
                </a:cubicBezTo>
                <a:cubicBezTo>
                  <a:pt x="72" y="134"/>
                  <a:pt x="71" y="134"/>
                  <a:pt x="71" y="134"/>
                </a:cubicBezTo>
                <a:close/>
                <a:moveTo>
                  <a:pt x="63" y="179"/>
                </a:moveTo>
                <a:cubicBezTo>
                  <a:pt x="63" y="178"/>
                  <a:pt x="63" y="177"/>
                  <a:pt x="63" y="176"/>
                </a:cubicBezTo>
                <a:cubicBezTo>
                  <a:pt x="63" y="176"/>
                  <a:pt x="63" y="175"/>
                  <a:pt x="63" y="175"/>
                </a:cubicBezTo>
                <a:cubicBezTo>
                  <a:pt x="61" y="174"/>
                  <a:pt x="60" y="173"/>
                  <a:pt x="58" y="171"/>
                </a:cubicBezTo>
                <a:cubicBezTo>
                  <a:pt x="57" y="170"/>
                  <a:pt x="57" y="169"/>
                  <a:pt x="58" y="168"/>
                </a:cubicBezTo>
                <a:cubicBezTo>
                  <a:pt x="58" y="168"/>
                  <a:pt x="58" y="168"/>
                  <a:pt x="58" y="168"/>
                </a:cubicBezTo>
                <a:cubicBezTo>
                  <a:pt x="54" y="163"/>
                  <a:pt x="50" y="158"/>
                  <a:pt x="46" y="154"/>
                </a:cubicBezTo>
                <a:cubicBezTo>
                  <a:pt x="45" y="154"/>
                  <a:pt x="44" y="154"/>
                  <a:pt x="43" y="154"/>
                </a:cubicBezTo>
                <a:cubicBezTo>
                  <a:pt x="43" y="154"/>
                  <a:pt x="43" y="154"/>
                  <a:pt x="43" y="154"/>
                </a:cubicBezTo>
                <a:cubicBezTo>
                  <a:pt x="41" y="156"/>
                  <a:pt x="40" y="155"/>
                  <a:pt x="39" y="154"/>
                </a:cubicBezTo>
                <a:cubicBezTo>
                  <a:pt x="38" y="152"/>
                  <a:pt x="37" y="150"/>
                  <a:pt x="37" y="149"/>
                </a:cubicBezTo>
                <a:cubicBezTo>
                  <a:pt x="37" y="148"/>
                  <a:pt x="36" y="147"/>
                  <a:pt x="36" y="147"/>
                </a:cubicBezTo>
                <a:cubicBezTo>
                  <a:pt x="30" y="139"/>
                  <a:pt x="24" y="131"/>
                  <a:pt x="19" y="123"/>
                </a:cubicBezTo>
                <a:cubicBezTo>
                  <a:pt x="13" y="115"/>
                  <a:pt x="10" y="106"/>
                  <a:pt x="10" y="96"/>
                </a:cubicBezTo>
                <a:cubicBezTo>
                  <a:pt x="9" y="93"/>
                  <a:pt x="9" y="89"/>
                  <a:pt x="9" y="85"/>
                </a:cubicBezTo>
                <a:cubicBezTo>
                  <a:pt x="8" y="85"/>
                  <a:pt x="9" y="84"/>
                  <a:pt x="9" y="84"/>
                </a:cubicBezTo>
                <a:cubicBezTo>
                  <a:pt x="9" y="83"/>
                  <a:pt x="10" y="82"/>
                  <a:pt x="11" y="82"/>
                </a:cubicBezTo>
                <a:cubicBezTo>
                  <a:pt x="12" y="82"/>
                  <a:pt x="13" y="83"/>
                  <a:pt x="14" y="84"/>
                </a:cubicBezTo>
                <a:cubicBezTo>
                  <a:pt x="14" y="84"/>
                  <a:pt x="14" y="85"/>
                  <a:pt x="14" y="85"/>
                </a:cubicBezTo>
                <a:cubicBezTo>
                  <a:pt x="15" y="85"/>
                  <a:pt x="15" y="85"/>
                  <a:pt x="16" y="84"/>
                </a:cubicBezTo>
                <a:cubicBezTo>
                  <a:pt x="16" y="82"/>
                  <a:pt x="16" y="79"/>
                  <a:pt x="16" y="77"/>
                </a:cubicBezTo>
                <a:cubicBezTo>
                  <a:pt x="14" y="76"/>
                  <a:pt x="14" y="75"/>
                  <a:pt x="14" y="73"/>
                </a:cubicBezTo>
                <a:cubicBezTo>
                  <a:pt x="15" y="72"/>
                  <a:pt x="15" y="72"/>
                  <a:pt x="15" y="71"/>
                </a:cubicBezTo>
                <a:cubicBezTo>
                  <a:pt x="16" y="68"/>
                  <a:pt x="17" y="65"/>
                  <a:pt x="18" y="62"/>
                </a:cubicBezTo>
                <a:cubicBezTo>
                  <a:pt x="19" y="59"/>
                  <a:pt x="21" y="55"/>
                  <a:pt x="22" y="52"/>
                </a:cubicBezTo>
                <a:cubicBezTo>
                  <a:pt x="22" y="52"/>
                  <a:pt x="22" y="51"/>
                  <a:pt x="22" y="51"/>
                </a:cubicBezTo>
                <a:cubicBezTo>
                  <a:pt x="22" y="51"/>
                  <a:pt x="22" y="51"/>
                  <a:pt x="21" y="52"/>
                </a:cubicBezTo>
                <a:cubicBezTo>
                  <a:pt x="19" y="55"/>
                  <a:pt x="17" y="59"/>
                  <a:pt x="15" y="62"/>
                </a:cubicBezTo>
                <a:cubicBezTo>
                  <a:pt x="13" y="64"/>
                  <a:pt x="12" y="66"/>
                  <a:pt x="10" y="69"/>
                </a:cubicBezTo>
                <a:cubicBezTo>
                  <a:pt x="9" y="70"/>
                  <a:pt x="8" y="70"/>
                  <a:pt x="7" y="70"/>
                </a:cubicBezTo>
                <a:cubicBezTo>
                  <a:pt x="7" y="72"/>
                  <a:pt x="6" y="73"/>
                  <a:pt x="6" y="75"/>
                </a:cubicBezTo>
                <a:cubicBezTo>
                  <a:pt x="6" y="76"/>
                  <a:pt x="6" y="76"/>
                  <a:pt x="5" y="77"/>
                </a:cubicBezTo>
                <a:cubicBezTo>
                  <a:pt x="5" y="77"/>
                  <a:pt x="5" y="77"/>
                  <a:pt x="5" y="78"/>
                </a:cubicBezTo>
                <a:cubicBezTo>
                  <a:pt x="5" y="81"/>
                  <a:pt x="4" y="84"/>
                  <a:pt x="5" y="87"/>
                </a:cubicBezTo>
                <a:cubicBezTo>
                  <a:pt x="6" y="91"/>
                  <a:pt x="6" y="95"/>
                  <a:pt x="7" y="99"/>
                </a:cubicBezTo>
                <a:cubicBezTo>
                  <a:pt x="9" y="106"/>
                  <a:pt x="11" y="112"/>
                  <a:pt x="14" y="119"/>
                </a:cubicBezTo>
                <a:cubicBezTo>
                  <a:pt x="21" y="136"/>
                  <a:pt x="31" y="151"/>
                  <a:pt x="43" y="164"/>
                </a:cubicBezTo>
                <a:cubicBezTo>
                  <a:pt x="50" y="172"/>
                  <a:pt x="57" y="179"/>
                  <a:pt x="64" y="186"/>
                </a:cubicBezTo>
                <a:cubicBezTo>
                  <a:pt x="67" y="189"/>
                  <a:pt x="70" y="192"/>
                  <a:pt x="74" y="194"/>
                </a:cubicBezTo>
                <a:cubicBezTo>
                  <a:pt x="77" y="197"/>
                  <a:pt x="81" y="199"/>
                  <a:pt x="84" y="202"/>
                </a:cubicBezTo>
                <a:cubicBezTo>
                  <a:pt x="95" y="208"/>
                  <a:pt x="106" y="214"/>
                  <a:pt x="116" y="219"/>
                </a:cubicBezTo>
                <a:cubicBezTo>
                  <a:pt x="117" y="219"/>
                  <a:pt x="119" y="220"/>
                  <a:pt x="120" y="220"/>
                </a:cubicBezTo>
                <a:cubicBezTo>
                  <a:pt x="127" y="222"/>
                  <a:pt x="134" y="224"/>
                  <a:pt x="141" y="226"/>
                </a:cubicBezTo>
                <a:cubicBezTo>
                  <a:pt x="151" y="229"/>
                  <a:pt x="161" y="231"/>
                  <a:pt x="171" y="231"/>
                </a:cubicBezTo>
                <a:cubicBezTo>
                  <a:pt x="176" y="232"/>
                  <a:pt x="181" y="232"/>
                  <a:pt x="186" y="231"/>
                </a:cubicBezTo>
                <a:cubicBezTo>
                  <a:pt x="187" y="231"/>
                  <a:pt x="187" y="231"/>
                  <a:pt x="188" y="231"/>
                </a:cubicBezTo>
                <a:cubicBezTo>
                  <a:pt x="185" y="230"/>
                  <a:pt x="184" y="230"/>
                  <a:pt x="182" y="229"/>
                </a:cubicBezTo>
                <a:cubicBezTo>
                  <a:pt x="181" y="229"/>
                  <a:pt x="181" y="229"/>
                  <a:pt x="180" y="229"/>
                </a:cubicBezTo>
                <a:cubicBezTo>
                  <a:pt x="175" y="228"/>
                  <a:pt x="170" y="227"/>
                  <a:pt x="165" y="226"/>
                </a:cubicBezTo>
                <a:cubicBezTo>
                  <a:pt x="159" y="225"/>
                  <a:pt x="154" y="225"/>
                  <a:pt x="148" y="224"/>
                </a:cubicBezTo>
                <a:cubicBezTo>
                  <a:pt x="141" y="223"/>
                  <a:pt x="134" y="221"/>
                  <a:pt x="127" y="218"/>
                </a:cubicBezTo>
                <a:cubicBezTo>
                  <a:pt x="123" y="216"/>
                  <a:pt x="119" y="214"/>
                  <a:pt x="116" y="211"/>
                </a:cubicBezTo>
                <a:cubicBezTo>
                  <a:pt x="115" y="210"/>
                  <a:pt x="114" y="209"/>
                  <a:pt x="114" y="208"/>
                </a:cubicBezTo>
                <a:cubicBezTo>
                  <a:pt x="114" y="208"/>
                  <a:pt x="113" y="207"/>
                  <a:pt x="112" y="207"/>
                </a:cubicBezTo>
                <a:cubicBezTo>
                  <a:pt x="112" y="207"/>
                  <a:pt x="112" y="208"/>
                  <a:pt x="112" y="208"/>
                </a:cubicBezTo>
                <a:cubicBezTo>
                  <a:pt x="112" y="209"/>
                  <a:pt x="111" y="210"/>
                  <a:pt x="109" y="210"/>
                </a:cubicBezTo>
                <a:cubicBezTo>
                  <a:pt x="109" y="209"/>
                  <a:pt x="109" y="209"/>
                  <a:pt x="108" y="209"/>
                </a:cubicBezTo>
                <a:cubicBezTo>
                  <a:pt x="105" y="208"/>
                  <a:pt x="102" y="206"/>
                  <a:pt x="98" y="204"/>
                </a:cubicBezTo>
                <a:cubicBezTo>
                  <a:pt x="94" y="202"/>
                  <a:pt x="89" y="199"/>
                  <a:pt x="84" y="196"/>
                </a:cubicBezTo>
                <a:cubicBezTo>
                  <a:pt x="84" y="196"/>
                  <a:pt x="83" y="196"/>
                  <a:pt x="83" y="196"/>
                </a:cubicBezTo>
                <a:cubicBezTo>
                  <a:pt x="82" y="196"/>
                  <a:pt x="81" y="196"/>
                  <a:pt x="80" y="194"/>
                </a:cubicBezTo>
                <a:cubicBezTo>
                  <a:pt x="80" y="194"/>
                  <a:pt x="80" y="193"/>
                  <a:pt x="79" y="193"/>
                </a:cubicBezTo>
                <a:cubicBezTo>
                  <a:pt x="75" y="190"/>
                  <a:pt x="70" y="187"/>
                  <a:pt x="66" y="184"/>
                </a:cubicBezTo>
                <a:cubicBezTo>
                  <a:pt x="66" y="183"/>
                  <a:pt x="65" y="183"/>
                  <a:pt x="65" y="183"/>
                </a:cubicBezTo>
                <a:cubicBezTo>
                  <a:pt x="64" y="183"/>
                  <a:pt x="64" y="183"/>
                  <a:pt x="64" y="182"/>
                </a:cubicBezTo>
                <a:cubicBezTo>
                  <a:pt x="64" y="182"/>
                  <a:pt x="63" y="182"/>
                  <a:pt x="63" y="181"/>
                </a:cubicBezTo>
                <a:cubicBezTo>
                  <a:pt x="60" y="179"/>
                  <a:pt x="57" y="177"/>
                  <a:pt x="54" y="175"/>
                </a:cubicBezTo>
                <a:cubicBezTo>
                  <a:pt x="53" y="175"/>
                  <a:pt x="53" y="173"/>
                  <a:pt x="53" y="172"/>
                </a:cubicBezTo>
                <a:cubicBezTo>
                  <a:pt x="54" y="171"/>
                  <a:pt x="56" y="171"/>
                  <a:pt x="57" y="172"/>
                </a:cubicBezTo>
                <a:cubicBezTo>
                  <a:pt x="58" y="174"/>
                  <a:pt x="60" y="176"/>
                  <a:pt x="61" y="177"/>
                </a:cubicBezTo>
                <a:cubicBezTo>
                  <a:pt x="62" y="178"/>
                  <a:pt x="62" y="178"/>
                  <a:pt x="63" y="179"/>
                </a:cubicBezTo>
                <a:close/>
                <a:moveTo>
                  <a:pt x="78" y="22"/>
                </a:moveTo>
                <a:cubicBezTo>
                  <a:pt x="78" y="23"/>
                  <a:pt x="78" y="23"/>
                  <a:pt x="78" y="24"/>
                </a:cubicBezTo>
                <a:cubicBezTo>
                  <a:pt x="76" y="28"/>
                  <a:pt x="75" y="33"/>
                  <a:pt x="74" y="38"/>
                </a:cubicBezTo>
                <a:cubicBezTo>
                  <a:pt x="73" y="42"/>
                  <a:pt x="73" y="47"/>
                  <a:pt x="73" y="51"/>
                </a:cubicBezTo>
                <a:cubicBezTo>
                  <a:pt x="72" y="53"/>
                  <a:pt x="72" y="56"/>
                  <a:pt x="72" y="58"/>
                </a:cubicBezTo>
                <a:cubicBezTo>
                  <a:pt x="72" y="59"/>
                  <a:pt x="72" y="59"/>
                  <a:pt x="72" y="60"/>
                </a:cubicBezTo>
                <a:cubicBezTo>
                  <a:pt x="72" y="61"/>
                  <a:pt x="71" y="61"/>
                  <a:pt x="70" y="61"/>
                </a:cubicBezTo>
                <a:cubicBezTo>
                  <a:pt x="69" y="61"/>
                  <a:pt x="68" y="60"/>
                  <a:pt x="68" y="59"/>
                </a:cubicBezTo>
                <a:cubicBezTo>
                  <a:pt x="68" y="59"/>
                  <a:pt x="68" y="58"/>
                  <a:pt x="68" y="58"/>
                </a:cubicBezTo>
                <a:cubicBezTo>
                  <a:pt x="69" y="54"/>
                  <a:pt x="70" y="50"/>
                  <a:pt x="71" y="45"/>
                </a:cubicBezTo>
                <a:cubicBezTo>
                  <a:pt x="72" y="41"/>
                  <a:pt x="73" y="36"/>
                  <a:pt x="74" y="31"/>
                </a:cubicBezTo>
                <a:cubicBezTo>
                  <a:pt x="75" y="27"/>
                  <a:pt x="76" y="24"/>
                  <a:pt x="76" y="21"/>
                </a:cubicBezTo>
                <a:cubicBezTo>
                  <a:pt x="77" y="20"/>
                  <a:pt x="77" y="20"/>
                  <a:pt x="76" y="19"/>
                </a:cubicBezTo>
                <a:cubicBezTo>
                  <a:pt x="75" y="18"/>
                  <a:pt x="74" y="17"/>
                  <a:pt x="73" y="16"/>
                </a:cubicBezTo>
                <a:cubicBezTo>
                  <a:pt x="72" y="16"/>
                  <a:pt x="72" y="16"/>
                  <a:pt x="72" y="15"/>
                </a:cubicBezTo>
                <a:cubicBezTo>
                  <a:pt x="72" y="16"/>
                  <a:pt x="71" y="16"/>
                  <a:pt x="71" y="17"/>
                </a:cubicBezTo>
                <a:cubicBezTo>
                  <a:pt x="71" y="20"/>
                  <a:pt x="71" y="24"/>
                  <a:pt x="70" y="27"/>
                </a:cubicBezTo>
                <a:cubicBezTo>
                  <a:pt x="69" y="31"/>
                  <a:pt x="69" y="35"/>
                  <a:pt x="68" y="39"/>
                </a:cubicBezTo>
                <a:cubicBezTo>
                  <a:pt x="68" y="41"/>
                  <a:pt x="67" y="42"/>
                  <a:pt x="67" y="43"/>
                </a:cubicBezTo>
                <a:cubicBezTo>
                  <a:pt x="67" y="45"/>
                  <a:pt x="65" y="46"/>
                  <a:pt x="64" y="46"/>
                </a:cubicBezTo>
                <a:cubicBezTo>
                  <a:pt x="62" y="45"/>
                  <a:pt x="61" y="44"/>
                  <a:pt x="62" y="42"/>
                </a:cubicBezTo>
                <a:cubicBezTo>
                  <a:pt x="62" y="42"/>
                  <a:pt x="62" y="42"/>
                  <a:pt x="62" y="42"/>
                </a:cubicBezTo>
                <a:cubicBezTo>
                  <a:pt x="64" y="35"/>
                  <a:pt x="65" y="29"/>
                  <a:pt x="67" y="22"/>
                </a:cubicBezTo>
                <a:cubicBezTo>
                  <a:pt x="68" y="20"/>
                  <a:pt x="68" y="18"/>
                  <a:pt x="68" y="17"/>
                </a:cubicBezTo>
                <a:cubicBezTo>
                  <a:pt x="68" y="17"/>
                  <a:pt x="68" y="17"/>
                  <a:pt x="68" y="17"/>
                </a:cubicBezTo>
                <a:cubicBezTo>
                  <a:pt x="64" y="25"/>
                  <a:pt x="60" y="33"/>
                  <a:pt x="57" y="41"/>
                </a:cubicBezTo>
                <a:cubicBezTo>
                  <a:pt x="56" y="42"/>
                  <a:pt x="56" y="43"/>
                  <a:pt x="56" y="44"/>
                </a:cubicBezTo>
                <a:cubicBezTo>
                  <a:pt x="56" y="45"/>
                  <a:pt x="55" y="45"/>
                  <a:pt x="54" y="45"/>
                </a:cubicBezTo>
                <a:cubicBezTo>
                  <a:pt x="54" y="45"/>
                  <a:pt x="53" y="44"/>
                  <a:pt x="53" y="43"/>
                </a:cubicBezTo>
                <a:cubicBezTo>
                  <a:pt x="53" y="43"/>
                  <a:pt x="53" y="43"/>
                  <a:pt x="53" y="43"/>
                </a:cubicBezTo>
                <a:cubicBezTo>
                  <a:pt x="54" y="40"/>
                  <a:pt x="54" y="38"/>
                  <a:pt x="55" y="35"/>
                </a:cubicBezTo>
                <a:cubicBezTo>
                  <a:pt x="56" y="29"/>
                  <a:pt x="58" y="22"/>
                  <a:pt x="60" y="15"/>
                </a:cubicBezTo>
                <a:cubicBezTo>
                  <a:pt x="60" y="14"/>
                  <a:pt x="61" y="12"/>
                  <a:pt x="61" y="10"/>
                </a:cubicBezTo>
                <a:cubicBezTo>
                  <a:pt x="57" y="9"/>
                  <a:pt x="53" y="9"/>
                  <a:pt x="52" y="13"/>
                </a:cubicBezTo>
                <a:cubicBezTo>
                  <a:pt x="52" y="13"/>
                  <a:pt x="52" y="13"/>
                  <a:pt x="52" y="13"/>
                </a:cubicBezTo>
                <a:cubicBezTo>
                  <a:pt x="53" y="14"/>
                  <a:pt x="53" y="14"/>
                  <a:pt x="53" y="14"/>
                </a:cubicBezTo>
                <a:cubicBezTo>
                  <a:pt x="52" y="16"/>
                  <a:pt x="52" y="17"/>
                  <a:pt x="52" y="19"/>
                </a:cubicBezTo>
                <a:cubicBezTo>
                  <a:pt x="51" y="24"/>
                  <a:pt x="49" y="30"/>
                  <a:pt x="49" y="35"/>
                </a:cubicBezTo>
                <a:cubicBezTo>
                  <a:pt x="49" y="36"/>
                  <a:pt x="49" y="37"/>
                  <a:pt x="49" y="37"/>
                </a:cubicBezTo>
                <a:cubicBezTo>
                  <a:pt x="50" y="39"/>
                  <a:pt x="51" y="41"/>
                  <a:pt x="52" y="43"/>
                </a:cubicBezTo>
                <a:cubicBezTo>
                  <a:pt x="54" y="47"/>
                  <a:pt x="56" y="50"/>
                  <a:pt x="59" y="53"/>
                </a:cubicBezTo>
                <a:cubicBezTo>
                  <a:pt x="64" y="58"/>
                  <a:pt x="69" y="62"/>
                  <a:pt x="75" y="66"/>
                </a:cubicBezTo>
                <a:cubicBezTo>
                  <a:pt x="75" y="66"/>
                  <a:pt x="75" y="66"/>
                  <a:pt x="75" y="66"/>
                </a:cubicBezTo>
                <a:cubicBezTo>
                  <a:pt x="75" y="65"/>
                  <a:pt x="75" y="65"/>
                  <a:pt x="75" y="65"/>
                </a:cubicBezTo>
                <a:cubicBezTo>
                  <a:pt x="76" y="62"/>
                  <a:pt x="77" y="60"/>
                  <a:pt x="78" y="57"/>
                </a:cubicBezTo>
                <a:cubicBezTo>
                  <a:pt x="79" y="51"/>
                  <a:pt x="81" y="45"/>
                  <a:pt x="82" y="39"/>
                </a:cubicBezTo>
                <a:cubicBezTo>
                  <a:pt x="82" y="36"/>
                  <a:pt x="83" y="33"/>
                  <a:pt x="83" y="30"/>
                </a:cubicBezTo>
                <a:cubicBezTo>
                  <a:pt x="83" y="29"/>
                  <a:pt x="83" y="29"/>
                  <a:pt x="83" y="28"/>
                </a:cubicBezTo>
                <a:cubicBezTo>
                  <a:pt x="82" y="26"/>
                  <a:pt x="80" y="24"/>
                  <a:pt x="78" y="22"/>
                </a:cubicBezTo>
                <a:close/>
                <a:moveTo>
                  <a:pt x="10" y="64"/>
                </a:moveTo>
                <a:cubicBezTo>
                  <a:pt x="10" y="64"/>
                  <a:pt x="10" y="64"/>
                  <a:pt x="10" y="64"/>
                </a:cubicBezTo>
                <a:cubicBezTo>
                  <a:pt x="10" y="64"/>
                  <a:pt x="11" y="63"/>
                  <a:pt x="11" y="63"/>
                </a:cubicBezTo>
                <a:cubicBezTo>
                  <a:pt x="15" y="56"/>
                  <a:pt x="19" y="50"/>
                  <a:pt x="23" y="44"/>
                </a:cubicBezTo>
                <a:cubicBezTo>
                  <a:pt x="24" y="43"/>
                  <a:pt x="24" y="43"/>
                  <a:pt x="24" y="42"/>
                </a:cubicBezTo>
                <a:cubicBezTo>
                  <a:pt x="23" y="40"/>
                  <a:pt x="23" y="39"/>
                  <a:pt x="23" y="37"/>
                </a:cubicBezTo>
                <a:cubicBezTo>
                  <a:pt x="23" y="35"/>
                  <a:pt x="23" y="35"/>
                  <a:pt x="24" y="35"/>
                </a:cubicBezTo>
                <a:cubicBezTo>
                  <a:pt x="25" y="35"/>
                  <a:pt x="26" y="35"/>
                  <a:pt x="26" y="36"/>
                </a:cubicBezTo>
                <a:cubicBezTo>
                  <a:pt x="26" y="36"/>
                  <a:pt x="26" y="37"/>
                  <a:pt x="26" y="37"/>
                </a:cubicBezTo>
                <a:cubicBezTo>
                  <a:pt x="26" y="38"/>
                  <a:pt x="26" y="38"/>
                  <a:pt x="26" y="39"/>
                </a:cubicBezTo>
                <a:cubicBezTo>
                  <a:pt x="27" y="39"/>
                  <a:pt x="27" y="38"/>
                  <a:pt x="28" y="38"/>
                </a:cubicBezTo>
                <a:cubicBezTo>
                  <a:pt x="28" y="37"/>
                  <a:pt x="29" y="36"/>
                  <a:pt x="30" y="35"/>
                </a:cubicBezTo>
                <a:cubicBezTo>
                  <a:pt x="30" y="34"/>
                  <a:pt x="31" y="34"/>
                  <a:pt x="31" y="34"/>
                </a:cubicBezTo>
                <a:cubicBezTo>
                  <a:pt x="32" y="35"/>
                  <a:pt x="32" y="35"/>
                  <a:pt x="32" y="36"/>
                </a:cubicBezTo>
                <a:cubicBezTo>
                  <a:pt x="32" y="36"/>
                  <a:pt x="32" y="36"/>
                  <a:pt x="32" y="37"/>
                </a:cubicBezTo>
                <a:cubicBezTo>
                  <a:pt x="30" y="40"/>
                  <a:pt x="29" y="43"/>
                  <a:pt x="28" y="45"/>
                </a:cubicBezTo>
                <a:cubicBezTo>
                  <a:pt x="27" y="46"/>
                  <a:pt x="27" y="47"/>
                  <a:pt x="27" y="48"/>
                </a:cubicBezTo>
                <a:cubicBezTo>
                  <a:pt x="28" y="51"/>
                  <a:pt x="29" y="54"/>
                  <a:pt x="31" y="56"/>
                </a:cubicBezTo>
                <a:cubicBezTo>
                  <a:pt x="31" y="57"/>
                  <a:pt x="31" y="57"/>
                  <a:pt x="31" y="58"/>
                </a:cubicBezTo>
                <a:cubicBezTo>
                  <a:pt x="35" y="53"/>
                  <a:pt x="38" y="50"/>
                  <a:pt x="41" y="46"/>
                </a:cubicBezTo>
                <a:cubicBezTo>
                  <a:pt x="41" y="45"/>
                  <a:pt x="41" y="45"/>
                  <a:pt x="41" y="44"/>
                </a:cubicBezTo>
                <a:cubicBezTo>
                  <a:pt x="39" y="41"/>
                  <a:pt x="38" y="38"/>
                  <a:pt x="38" y="35"/>
                </a:cubicBezTo>
                <a:cubicBezTo>
                  <a:pt x="38" y="33"/>
                  <a:pt x="37" y="31"/>
                  <a:pt x="37" y="29"/>
                </a:cubicBezTo>
                <a:cubicBezTo>
                  <a:pt x="36" y="28"/>
                  <a:pt x="36" y="27"/>
                  <a:pt x="36" y="26"/>
                </a:cubicBezTo>
                <a:cubicBezTo>
                  <a:pt x="36" y="25"/>
                  <a:pt x="36" y="24"/>
                  <a:pt x="35" y="23"/>
                </a:cubicBezTo>
                <a:cubicBezTo>
                  <a:pt x="35" y="23"/>
                  <a:pt x="34" y="24"/>
                  <a:pt x="33" y="24"/>
                </a:cubicBezTo>
                <a:cubicBezTo>
                  <a:pt x="33" y="25"/>
                  <a:pt x="32" y="25"/>
                  <a:pt x="31" y="25"/>
                </a:cubicBezTo>
                <a:cubicBezTo>
                  <a:pt x="30" y="26"/>
                  <a:pt x="29" y="28"/>
                  <a:pt x="28" y="29"/>
                </a:cubicBezTo>
                <a:cubicBezTo>
                  <a:pt x="25" y="31"/>
                  <a:pt x="23" y="33"/>
                  <a:pt x="21" y="36"/>
                </a:cubicBezTo>
                <a:cubicBezTo>
                  <a:pt x="17" y="42"/>
                  <a:pt x="14" y="50"/>
                  <a:pt x="12" y="57"/>
                </a:cubicBezTo>
                <a:cubicBezTo>
                  <a:pt x="11" y="59"/>
                  <a:pt x="10" y="62"/>
                  <a:pt x="10" y="64"/>
                </a:cubicBezTo>
                <a:close/>
                <a:moveTo>
                  <a:pt x="92" y="50"/>
                </a:moveTo>
                <a:cubicBezTo>
                  <a:pt x="92" y="50"/>
                  <a:pt x="92" y="50"/>
                  <a:pt x="92" y="50"/>
                </a:cubicBezTo>
                <a:cubicBezTo>
                  <a:pt x="92" y="51"/>
                  <a:pt x="92" y="52"/>
                  <a:pt x="91" y="53"/>
                </a:cubicBezTo>
                <a:cubicBezTo>
                  <a:pt x="90" y="58"/>
                  <a:pt x="90" y="63"/>
                  <a:pt x="90" y="68"/>
                </a:cubicBezTo>
                <a:cubicBezTo>
                  <a:pt x="90" y="69"/>
                  <a:pt x="89" y="69"/>
                  <a:pt x="88" y="69"/>
                </a:cubicBezTo>
                <a:cubicBezTo>
                  <a:pt x="87" y="69"/>
                  <a:pt x="86" y="69"/>
                  <a:pt x="86" y="67"/>
                </a:cubicBezTo>
                <a:cubicBezTo>
                  <a:pt x="86" y="67"/>
                  <a:pt x="86" y="66"/>
                  <a:pt x="86" y="66"/>
                </a:cubicBezTo>
                <a:cubicBezTo>
                  <a:pt x="88" y="59"/>
                  <a:pt x="89" y="53"/>
                  <a:pt x="91" y="46"/>
                </a:cubicBezTo>
                <a:cubicBezTo>
                  <a:pt x="91" y="46"/>
                  <a:pt x="91" y="45"/>
                  <a:pt x="91" y="45"/>
                </a:cubicBezTo>
                <a:cubicBezTo>
                  <a:pt x="90" y="41"/>
                  <a:pt x="88" y="37"/>
                  <a:pt x="86" y="33"/>
                </a:cubicBezTo>
                <a:cubicBezTo>
                  <a:pt x="86" y="32"/>
                  <a:pt x="85" y="32"/>
                  <a:pt x="85" y="32"/>
                </a:cubicBezTo>
                <a:cubicBezTo>
                  <a:pt x="85" y="32"/>
                  <a:pt x="85" y="32"/>
                  <a:pt x="85" y="32"/>
                </a:cubicBezTo>
                <a:cubicBezTo>
                  <a:pt x="84" y="39"/>
                  <a:pt x="83" y="45"/>
                  <a:pt x="81" y="51"/>
                </a:cubicBezTo>
                <a:cubicBezTo>
                  <a:pt x="80" y="56"/>
                  <a:pt x="79" y="61"/>
                  <a:pt x="79" y="67"/>
                </a:cubicBezTo>
                <a:cubicBezTo>
                  <a:pt x="79" y="68"/>
                  <a:pt x="79" y="68"/>
                  <a:pt x="80" y="69"/>
                </a:cubicBezTo>
                <a:cubicBezTo>
                  <a:pt x="81" y="69"/>
                  <a:pt x="81" y="70"/>
                  <a:pt x="82" y="71"/>
                </a:cubicBezTo>
                <a:cubicBezTo>
                  <a:pt x="82" y="71"/>
                  <a:pt x="82" y="71"/>
                  <a:pt x="82" y="71"/>
                </a:cubicBezTo>
                <a:cubicBezTo>
                  <a:pt x="84" y="72"/>
                  <a:pt x="86" y="72"/>
                  <a:pt x="87" y="72"/>
                </a:cubicBezTo>
                <a:cubicBezTo>
                  <a:pt x="90" y="72"/>
                  <a:pt x="92" y="71"/>
                  <a:pt x="93" y="69"/>
                </a:cubicBezTo>
                <a:cubicBezTo>
                  <a:pt x="93" y="68"/>
                  <a:pt x="94" y="66"/>
                  <a:pt x="94" y="65"/>
                </a:cubicBezTo>
                <a:cubicBezTo>
                  <a:pt x="95" y="63"/>
                  <a:pt x="95" y="60"/>
                  <a:pt x="94" y="58"/>
                </a:cubicBezTo>
                <a:cubicBezTo>
                  <a:pt x="94" y="57"/>
                  <a:pt x="93" y="55"/>
                  <a:pt x="93" y="54"/>
                </a:cubicBezTo>
                <a:cubicBezTo>
                  <a:pt x="93" y="52"/>
                  <a:pt x="93" y="51"/>
                  <a:pt x="92" y="50"/>
                </a:cubicBezTo>
                <a:close/>
                <a:moveTo>
                  <a:pt x="48" y="114"/>
                </a:moveTo>
                <a:cubicBezTo>
                  <a:pt x="48" y="114"/>
                  <a:pt x="48" y="114"/>
                  <a:pt x="48" y="114"/>
                </a:cubicBezTo>
                <a:cubicBezTo>
                  <a:pt x="47" y="116"/>
                  <a:pt x="47" y="118"/>
                  <a:pt x="46" y="119"/>
                </a:cubicBezTo>
                <a:cubicBezTo>
                  <a:pt x="45" y="121"/>
                  <a:pt x="45" y="122"/>
                  <a:pt x="44" y="124"/>
                </a:cubicBezTo>
                <a:cubicBezTo>
                  <a:pt x="44" y="125"/>
                  <a:pt x="43" y="125"/>
                  <a:pt x="42" y="125"/>
                </a:cubicBezTo>
                <a:cubicBezTo>
                  <a:pt x="42" y="125"/>
                  <a:pt x="41" y="124"/>
                  <a:pt x="41" y="123"/>
                </a:cubicBezTo>
                <a:cubicBezTo>
                  <a:pt x="41" y="122"/>
                  <a:pt x="41" y="122"/>
                  <a:pt x="41" y="121"/>
                </a:cubicBezTo>
                <a:cubicBezTo>
                  <a:pt x="42" y="115"/>
                  <a:pt x="42" y="110"/>
                  <a:pt x="43" y="104"/>
                </a:cubicBezTo>
                <a:cubicBezTo>
                  <a:pt x="43" y="102"/>
                  <a:pt x="44" y="100"/>
                  <a:pt x="44" y="98"/>
                </a:cubicBezTo>
                <a:cubicBezTo>
                  <a:pt x="42" y="96"/>
                  <a:pt x="41" y="95"/>
                  <a:pt x="44" y="93"/>
                </a:cubicBezTo>
                <a:cubicBezTo>
                  <a:pt x="44" y="93"/>
                  <a:pt x="44" y="93"/>
                  <a:pt x="44" y="92"/>
                </a:cubicBezTo>
                <a:cubicBezTo>
                  <a:pt x="44" y="92"/>
                  <a:pt x="43" y="92"/>
                  <a:pt x="43" y="92"/>
                </a:cubicBezTo>
                <a:cubicBezTo>
                  <a:pt x="41" y="92"/>
                  <a:pt x="40" y="92"/>
                  <a:pt x="39" y="94"/>
                </a:cubicBezTo>
                <a:cubicBezTo>
                  <a:pt x="38" y="95"/>
                  <a:pt x="38" y="96"/>
                  <a:pt x="37" y="98"/>
                </a:cubicBezTo>
                <a:cubicBezTo>
                  <a:pt x="37" y="98"/>
                  <a:pt x="37" y="99"/>
                  <a:pt x="37" y="100"/>
                </a:cubicBezTo>
                <a:cubicBezTo>
                  <a:pt x="37" y="102"/>
                  <a:pt x="37" y="105"/>
                  <a:pt x="36" y="107"/>
                </a:cubicBezTo>
                <a:cubicBezTo>
                  <a:pt x="36" y="109"/>
                  <a:pt x="35" y="110"/>
                  <a:pt x="33" y="110"/>
                </a:cubicBezTo>
                <a:cubicBezTo>
                  <a:pt x="33" y="110"/>
                  <a:pt x="32" y="110"/>
                  <a:pt x="32" y="110"/>
                </a:cubicBezTo>
                <a:cubicBezTo>
                  <a:pt x="32" y="110"/>
                  <a:pt x="32" y="110"/>
                  <a:pt x="32" y="111"/>
                </a:cubicBezTo>
                <a:cubicBezTo>
                  <a:pt x="33" y="112"/>
                  <a:pt x="34" y="113"/>
                  <a:pt x="33" y="115"/>
                </a:cubicBezTo>
                <a:cubicBezTo>
                  <a:pt x="33" y="115"/>
                  <a:pt x="33" y="115"/>
                  <a:pt x="33" y="116"/>
                </a:cubicBezTo>
                <a:cubicBezTo>
                  <a:pt x="34" y="115"/>
                  <a:pt x="34" y="115"/>
                  <a:pt x="35" y="115"/>
                </a:cubicBezTo>
                <a:cubicBezTo>
                  <a:pt x="37" y="114"/>
                  <a:pt x="38" y="114"/>
                  <a:pt x="38" y="116"/>
                </a:cubicBezTo>
                <a:cubicBezTo>
                  <a:pt x="39" y="117"/>
                  <a:pt x="39" y="118"/>
                  <a:pt x="39" y="119"/>
                </a:cubicBezTo>
                <a:cubicBezTo>
                  <a:pt x="39" y="120"/>
                  <a:pt x="38" y="121"/>
                  <a:pt x="38" y="122"/>
                </a:cubicBezTo>
                <a:cubicBezTo>
                  <a:pt x="38" y="123"/>
                  <a:pt x="38" y="124"/>
                  <a:pt x="39" y="124"/>
                </a:cubicBezTo>
                <a:cubicBezTo>
                  <a:pt x="41" y="127"/>
                  <a:pt x="43" y="130"/>
                  <a:pt x="45" y="132"/>
                </a:cubicBezTo>
                <a:cubicBezTo>
                  <a:pt x="45" y="133"/>
                  <a:pt x="46" y="134"/>
                  <a:pt x="47" y="135"/>
                </a:cubicBezTo>
                <a:cubicBezTo>
                  <a:pt x="48" y="134"/>
                  <a:pt x="49" y="134"/>
                  <a:pt x="49" y="134"/>
                </a:cubicBezTo>
                <a:cubicBezTo>
                  <a:pt x="48" y="133"/>
                  <a:pt x="48" y="132"/>
                  <a:pt x="48" y="131"/>
                </a:cubicBezTo>
                <a:cubicBezTo>
                  <a:pt x="48" y="129"/>
                  <a:pt x="48" y="128"/>
                  <a:pt x="48" y="127"/>
                </a:cubicBezTo>
                <a:cubicBezTo>
                  <a:pt x="48" y="123"/>
                  <a:pt x="48" y="120"/>
                  <a:pt x="48" y="116"/>
                </a:cubicBezTo>
                <a:cubicBezTo>
                  <a:pt x="48" y="115"/>
                  <a:pt x="48" y="115"/>
                  <a:pt x="48" y="114"/>
                </a:cubicBezTo>
                <a:close/>
                <a:moveTo>
                  <a:pt x="92" y="81"/>
                </a:moveTo>
                <a:cubicBezTo>
                  <a:pt x="92" y="81"/>
                  <a:pt x="92" y="81"/>
                  <a:pt x="92" y="81"/>
                </a:cubicBezTo>
                <a:cubicBezTo>
                  <a:pt x="91" y="80"/>
                  <a:pt x="90" y="81"/>
                  <a:pt x="88" y="81"/>
                </a:cubicBezTo>
                <a:cubicBezTo>
                  <a:pt x="85" y="83"/>
                  <a:pt x="82" y="85"/>
                  <a:pt x="79" y="86"/>
                </a:cubicBezTo>
                <a:cubicBezTo>
                  <a:pt x="74" y="89"/>
                  <a:pt x="69" y="90"/>
                  <a:pt x="64" y="91"/>
                </a:cubicBezTo>
                <a:cubicBezTo>
                  <a:pt x="59" y="92"/>
                  <a:pt x="54" y="94"/>
                  <a:pt x="49" y="95"/>
                </a:cubicBezTo>
                <a:cubicBezTo>
                  <a:pt x="48" y="95"/>
                  <a:pt x="48" y="95"/>
                  <a:pt x="48" y="96"/>
                </a:cubicBezTo>
                <a:cubicBezTo>
                  <a:pt x="49" y="97"/>
                  <a:pt x="50" y="97"/>
                  <a:pt x="51" y="97"/>
                </a:cubicBezTo>
                <a:cubicBezTo>
                  <a:pt x="51" y="97"/>
                  <a:pt x="52" y="97"/>
                  <a:pt x="53" y="97"/>
                </a:cubicBezTo>
                <a:cubicBezTo>
                  <a:pt x="53" y="97"/>
                  <a:pt x="54" y="97"/>
                  <a:pt x="54" y="97"/>
                </a:cubicBezTo>
                <a:cubicBezTo>
                  <a:pt x="59" y="98"/>
                  <a:pt x="64" y="97"/>
                  <a:pt x="68" y="95"/>
                </a:cubicBezTo>
                <a:cubicBezTo>
                  <a:pt x="76" y="93"/>
                  <a:pt x="82" y="89"/>
                  <a:pt x="88" y="84"/>
                </a:cubicBezTo>
                <a:cubicBezTo>
                  <a:pt x="90" y="83"/>
                  <a:pt x="91" y="82"/>
                  <a:pt x="92" y="81"/>
                </a:cubicBezTo>
                <a:close/>
                <a:moveTo>
                  <a:pt x="174" y="173"/>
                </a:moveTo>
                <a:cubicBezTo>
                  <a:pt x="171" y="168"/>
                  <a:pt x="168" y="163"/>
                  <a:pt x="166" y="157"/>
                </a:cubicBezTo>
                <a:cubicBezTo>
                  <a:pt x="166" y="157"/>
                  <a:pt x="166" y="157"/>
                  <a:pt x="166" y="157"/>
                </a:cubicBezTo>
                <a:cubicBezTo>
                  <a:pt x="164" y="161"/>
                  <a:pt x="162" y="165"/>
                  <a:pt x="160" y="168"/>
                </a:cubicBezTo>
                <a:cubicBezTo>
                  <a:pt x="159" y="169"/>
                  <a:pt x="159" y="169"/>
                  <a:pt x="159" y="170"/>
                </a:cubicBezTo>
                <a:cubicBezTo>
                  <a:pt x="159" y="172"/>
                  <a:pt x="160" y="175"/>
                  <a:pt x="160" y="177"/>
                </a:cubicBezTo>
                <a:cubicBezTo>
                  <a:pt x="160" y="177"/>
                  <a:pt x="160" y="178"/>
                  <a:pt x="160" y="178"/>
                </a:cubicBezTo>
                <a:cubicBezTo>
                  <a:pt x="161" y="178"/>
                  <a:pt x="162" y="177"/>
                  <a:pt x="163" y="177"/>
                </a:cubicBezTo>
                <a:cubicBezTo>
                  <a:pt x="166" y="176"/>
                  <a:pt x="169" y="174"/>
                  <a:pt x="172" y="173"/>
                </a:cubicBezTo>
                <a:cubicBezTo>
                  <a:pt x="172" y="173"/>
                  <a:pt x="173" y="173"/>
                  <a:pt x="174" y="173"/>
                </a:cubicBezTo>
                <a:close/>
                <a:moveTo>
                  <a:pt x="59" y="117"/>
                </a:moveTo>
                <a:cubicBezTo>
                  <a:pt x="59" y="117"/>
                  <a:pt x="59" y="116"/>
                  <a:pt x="59" y="116"/>
                </a:cubicBezTo>
                <a:cubicBezTo>
                  <a:pt x="57" y="114"/>
                  <a:pt x="56" y="111"/>
                  <a:pt x="54" y="108"/>
                </a:cubicBezTo>
                <a:cubicBezTo>
                  <a:pt x="53" y="106"/>
                  <a:pt x="51" y="104"/>
                  <a:pt x="50" y="102"/>
                </a:cubicBezTo>
                <a:cubicBezTo>
                  <a:pt x="49" y="101"/>
                  <a:pt x="49" y="100"/>
                  <a:pt x="49" y="99"/>
                </a:cubicBezTo>
                <a:cubicBezTo>
                  <a:pt x="48" y="99"/>
                  <a:pt x="48" y="99"/>
                  <a:pt x="48" y="99"/>
                </a:cubicBezTo>
                <a:cubicBezTo>
                  <a:pt x="48" y="99"/>
                  <a:pt x="47" y="99"/>
                  <a:pt x="47" y="99"/>
                </a:cubicBezTo>
                <a:cubicBezTo>
                  <a:pt x="46" y="105"/>
                  <a:pt x="45" y="110"/>
                  <a:pt x="44" y="115"/>
                </a:cubicBezTo>
                <a:cubicBezTo>
                  <a:pt x="45" y="115"/>
                  <a:pt x="45" y="115"/>
                  <a:pt x="45" y="114"/>
                </a:cubicBezTo>
                <a:cubicBezTo>
                  <a:pt x="46" y="112"/>
                  <a:pt x="47" y="111"/>
                  <a:pt x="47" y="109"/>
                </a:cubicBezTo>
                <a:cubicBezTo>
                  <a:pt x="48" y="108"/>
                  <a:pt x="48" y="108"/>
                  <a:pt x="48" y="108"/>
                </a:cubicBezTo>
                <a:cubicBezTo>
                  <a:pt x="49" y="107"/>
                  <a:pt x="50" y="107"/>
                  <a:pt x="51" y="108"/>
                </a:cubicBezTo>
                <a:cubicBezTo>
                  <a:pt x="51" y="109"/>
                  <a:pt x="51" y="110"/>
                  <a:pt x="51" y="110"/>
                </a:cubicBezTo>
                <a:cubicBezTo>
                  <a:pt x="51" y="112"/>
                  <a:pt x="51" y="114"/>
                  <a:pt x="51" y="116"/>
                </a:cubicBezTo>
                <a:cubicBezTo>
                  <a:pt x="51" y="120"/>
                  <a:pt x="51" y="124"/>
                  <a:pt x="50" y="128"/>
                </a:cubicBezTo>
                <a:cubicBezTo>
                  <a:pt x="50" y="129"/>
                  <a:pt x="51" y="130"/>
                  <a:pt x="51" y="130"/>
                </a:cubicBezTo>
                <a:cubicBezTo>
                  <a:pt x="51" y="130"/>
                  <a:pt x="51" y="130"/>
                  <a:pt x="51" y="129"/>
                </a:cubicBezTo>
                <a:cubicBezTo>
                  <a:pt x="52" y="129"/>
                  <a:pt x="53" y="128"/>
                  <a:pt x="53" y="127"/>
                </a:cubicBezTo>
                <a:cubicBezTo>
                  <a:pt x="54" y="124"/>
                  <a:pt x="56" y="122"/>
                  <a:pt x="57" y="119"/>
                </a:cubicBezTo>
                <a:cubicBezTo>
                  <a:pt x="58" y="118"/>
                  <a:pt x="58" y="118"/>
                  <a:pt x="59" y="117"/>
                </a:cubicBezTo>
                <a:close/>
                <a:moveTo>
                  <a:pt x="39" y="68"/>
                </a:moveTo>
                <a:cubicBezTo>
                  <a:pt x="43" y="65"/>
                  <a:pt x="46" y="61"/>
                  <a:pt x="49" y="58"/>
                </a:cubicBezTo>
                <a:cubicBezTo>
                  <a:pt x="47" y="55"/>
                  <a:pt x="45" y="52"/>
                  <a:pt x="42" y="49"/>
                </a:cubicBezTo>
                <a:cubicBezTo>
                  <a:pt x="40" y="53"/>
                  <a:pt x="37" y="58"/>
                  <a:pt x="35" y="63"/>
                </a:cubicBezTo>
                <a:cubicBezTo>
                  <a:pt x="36" y="65"/>
                  <a:pt x="37" y="67"/>
                  <a:pt x="39" y="68"/>
                </a:cubicBezTo>
                <a:close/>
                <a:moveTo>
                  <a:pt x="116" y="167"/>
                </a:moveTo>
                <a:cubicBezTo>
                  <a:pt x="116" y="167"/>
                  <a:pt x="116" y="167"/>
                  <a:pt x="116" y="167"/>
                </a:cubicBezTo>
                <a:cubicBezTo>
                  <a:pt x="116" y="167"/>
                  <a:pt x="116" y="166"/>
                  <a:pt x="116" y="166"/>
                </a:cubicBezTo>
                <a:cubicBezTo>
                  <a:pt x="112" y="164"/>
                  <a:pt x="108" y="161"/>
                  <a:pt x="105" y="159"/>
                </a:cubicBezTo>
                <a:cubicBezTo>
                  <a:pt x="102" y="157"/>
                  <a:pt x="100" y="155"/>
                  <a:pt x="97" y="153"/>
                </a:cubicBezTo>
                <a:cubicBezTo>
                  <a:pt x="91" y="148"/>
                  <a:pt x="86" y="143"/>
                  <a:pt x="81" y="137"/>
                </a:cubicBezTo>
                <a:cubicBezTo>
                  <a:pt x="74" y="130"/>
                  <a:pt x="68" y="123"/>
                  <a:pt x="62" y="116"/>
                </a:cubicBezTo>
                <a:cubicBezTo>
                  <a:pt x="62" y="115"/>
                  <a:pt x="62" y="115"/>
                  <a:pt x="61" y="114"/>
                </a:cubicBezTo>
                <a:cubicBezTo>
                  <a:pt x="61" y="115"/>
                  <a:pt x="61" y="115"/>
                  <a:pt x="61" y="115"/>
                </a:cubicBezTo>
                <a:cubicBezTo>
                  <a:pt x="62" y="116"/>
                  <a:pt x="63" y="118"/>
                  <a:pt x="64" y="119"/>
                </a:cubicBezTo>
                <a:cubicBezTo>
                  <a:pt x="70" y="128"/>
                  <a:pt x="76" y="136"/>
                  <a:pt x="83" y="143"/>
                </a:cubicBezTo>
                <a:cubicBezTo>
                  <a:pt x="88" y="148"/>
                  <a:pt x="95" y="153"/>
                  <a:pt x="101" y="158"/>
                </a:cubicBezTo>
                <a:cubicBezTo>
                  <a:pt x="105" y="162"/>
                  <a:pt x="110" y="164"/>
                  <a:pt x="115" y="167"/>
                </a:cubicBezTo>
                <a:cubicBezTo>
                  <a:pt x="115" y="167"/>
                  <a:pt x="116" y="167"/>
                  <a:pt x="116" y="167"/>
                </a:cubicBezTo>
                <a:close/>
                <a:moveTo>
                  <a:pt x="22" y="113"/>
                </a:moveTo>
                <a:cubicBezTo>
                  <a:pt x="21" y="114"/>
                  <a:pt x="20" y="114"/>
                  <a:pt x="20" y="113"/>
                </a:cubicBezTo>
                <a:cubicBezTo>
                  <a:pt x="19" y="112"/>
                  <a:pt x="19" y="112"/>
                  <a:pt x="20" y="111"/>
                </a:cubicBezTo>
                <a:cubicBezTo>
                  <a:pt x="20" y="111"/>
                  <a:pt x="20" y="110"/>
                  <a:pt x="20" y="110"/>
                </a:cubicBezTo>
                <a:cubicBezTo>
                  <a:pt x="21" y="109"/>
                  <a:pt x="21" y="108"/>
                  <a:pt x="20" y="107"/>
                </a:cubicBezTo>
                <a:cubicBezTo>
                  <a:pt x="18" y="104"/>
                  <a:pt x="17" y="100"/>
                  <a:pt x="15" y="97"/>
                </a:cubicBezTo>
                <a:cubicBezTo>
                  <a:pt x="15" y="96"/>
                  <a:pt x="15" y="94"/>
                  <a:pt x="14" y="93"/>
                </a:cubicBezTo>
                <a:cubicBezTo>
                  <a:pt x="14" y="92"/>
                  <a:pt x="14" y="90"/>
                  <a:pt x="13" y="89"/>
                </a:cubicBezTo>
                <a:cubicBezTo>
                  <a:pt x="13" y="92"/>
                  <a:pt x="12" y="96"/>
                  <a:pt x="13" y="100"/>
                </a:cubicBezTo>
                <a:cubicBezTo>
                  <a:pt x="14" y="107"/>
                  <a:pt x="16" y="114"/>
                  <a:pt x="21" y="121"/>
                </a:cubicBezTo>
                <a:cubicBezTo>
                  <a:pt x="21" y="121"/>
                  <a:pt x="21" y="121"/>
                  <a:pt x="21" y="121"/>
                </a:cubicBezTo>
                <a:cubicBezTo>
                  <a:pt x="21" y="119"/>
                  <a:pt x="22" y="116"/>
                  <a:pt x="22" y="113"/>
                </a:cubicBezTo>
                <a:close/>
                <a:moveTo>
                  <a:pt x="173" y="176"/>
                </a:moveTo>
                <a:cubicBezTo>
                  <a:pt x="172" y="176"/>
                  <a:pt x="172" y="176"/>
                  <a:pt x="172" y="176"/>
                </a:cubicBezTo>
                <a:cubicBezTo>
                  <a:pt x="169" y="177"/>
                  <a:pt x="165" y="179"/>
                  <a:pt x="161" y="181"/>
                </a:cubicBezTo>
                <a:cubicBezTo>
                  <a:pt x="162" y="184"/>
                  <a:pt x="164" y="191"/>
                  <a:pt x="167" y="194"/>
                </a:cubicBezTo>
                <a:cubicBezTo>
                  <a:pt x="167" y="194"/>
                  <a:pt x="167" y="195"/>
                  <a:pt x="167" y="195"/>
                </a:cubicBezTo>
                <a:cubicBezTo>
                  <a:pt x="168" y="195"/>
                  <a:pt x="168" y="194"/>
                  <a:pt x="168" y="194"/>
                </a:cubicBezTo>
                <a:cubicBezTo>
                  <a:pt x="168" y="192"/>
                  <a:pt x="168" y="190"/>
                  <a:pt x="169" y="188"/>
                </a:cubicBezTo>
                <a:cubicBezTo>
                  <a:pt x="169" y="186"/>
                  <a:pt x="170" y="183"/>
                  <a:pt x="171" y="181"/>
                </a:cubicBezTo>
                <a:cubicBezTo>
                  <a:pt x="171" y="179"/>
                  <a:pt x="172" y="178"/>
                  <a:pt x="173" y="176"/>
                </a:cubicBezTo>
                <a:close/>
                <a:moveTo>
                  <a:pt x="10" y="48"/>
                </a:moveTo>
                <a:cubicBezTo>
                  <a:pt x="13" y="42"/>
                  <a:pt x="17" y="35"/>
                  <a:pt x="21" y="29"/>
                </a:cubicBezTo>
                <a:cubicBezTo>
                  <a:pt x="26" y="23"/>
                  <a:pt x="31" y="17"/>
                  <a:pt x="36" y="12"/>
                </a:cubicBezTo>
                <a:cubicBezTo>
                  <a:pt x="30" y="16"/>
                  <a:pt x="24" y="21"/>
                  <a:pt x="20" y="27"/>
                </a:cubicBezTo>
                <a:cubicBezTo>
                  <a:pt x="15" y="33"/>
                  <a:pt x="12" y="40"/>
                  <a:pt x="10" y="48"/>
                </a:cubicBezTo>
                <a:close/>
                <a:moveTo>
                  <a:pt x="24" y="125"/>
                </a:moveTo>
                <a:cubicBezTo>
                  <a:pt x="27" y="131"/>
                  <a:pt x="31" y="136"/>
                  <a:pt x="35" y="141"/>
                </a:cubicBezTo>
                <a:cubicBezTo>
                  <a:pt x="34" y="139"/>
                  <a:pt x="34" y="137"/>
                  <a:pt x="34" y="136"/>
                </a:cubicBezTo>
                <a:cubicBezTo>
                  <a:pt x="34" y="134"/>
                  <a:pt x="34" y="132"/>
                  <a:pt x="34" y="130"/>
                </a:cubicBezTo>
                <a:cubicBezTo>
                  <a:pt x="35" y="130"/>
                  <a:pt x="34" y="129"/>
                  <a:pt x="34" y="128"/>
                </a:cubicBezTo>
                <a:cubicBezTo>
                  <a:pt x="33" y="126"/>
                  <a:pt x="31" y="125"/>
                  <a:pt x="29" y="122"/>
                </a:cubicBezTo>
                <a:cubicBezTo>
                  <a:pt x="29" y="123"/>
                  <a:pt x="28" y="124"/>
                  <a:pt x="27" y="124"/>
                </a:cubicBezTo>
                <a:cubicBezTo>
                  <a:pt x="26" y="125"/>
                  <a:pt x="25" y="125"/>
                  <a:pt x="24" y="125"/>
                </a:cubicBezTo>
                <a:close/>
                <a:moveTo>
                  <a:pt x="172" y="190"/>
                </a:moveTo>
                <a:cubicBezTo>
                  <a:pt x="173" y="190"/>
                  <a:pt x="173" y="189"/>
                  <a:pt x="174" y="189"/>
                </a:cubicBezTo>
                <a:cubicBezTo>
                  <a:pt x="174" y="189"/>
                  <a:pt x="175" y="189"/>
                  <a:pt x="175" y="189"/>
                </a:cubicBezTo>
                <a:cubicBezTo>
                  <a:pt x="177" y="190"/>
                  <a:pt x="179" y="190"/>
                  <a:pt x="181" y="190"/>
                </a:cubicBezTo>
                <a:cubicBezTo>
                  <a:pt x="182" y="190"/>
                  <a:pt x="183" y="189"/>
                  <a:pt x="184" y="189"/>
                </a:cubicBezTo>
                <a:cubicBezTo>
                  <a:pt x="184" y="189"/>
                  <a:pt x="184" y="189"/>
                  <a:pt x="184" y="189"/>
                </a:cubicBezTo>
                <a:cubicBezTo>
                  <a:pt x="182" y="188"/>
                  <a:pt x="181" y="188"/>
                  <a:pt x="179" y="187"/>
                </a:cubicBezTo>
                <a:cubicBezTo>
                  <a:pt x="178" y="186"/>
                  <a:pt x="177" y="185"/>
                  <a:pt x="176" y="184"/>
                </a:cubicBezTo>
                <a:cubicBezTo>
                  <a:pt x="175" y="184"/>
                  <a:pt x="176" y="182"/>
                  <a:pt x="177" y="182"/>
                </a:cubicBezTo>
                <a:cubicBezTo>
                  <a:pt x="177" y="182"/>
                  <a:pt x="178" y="182"/>
                  <a:pt x="179" y="182"/>
                </a:cubicBezTo>
                <a:cubicBezTo>
                  <a:pt x="180" y="182"/>
                  <a:pt x="181" y="182"/>
                  <a:pt x="182" y="183"/>
                </a:cubicBezTo>
                <a:cubicBezTo>
                  <a:pt x="182" y="183"/>
                  <a:pt x="183" y="183"/>
                  <a:pt x="183" y="182"/>
                </a:cubicBezTo>
                <a:cubicBezTo>
                  <a:pt x="182" y="181"/>
                  <a:pt x="181" y="180"/>
                  <a:pt x="179" y="179"/>
                </a:cubicBezTo>
                <a:cubicBezTo>
                  <a:pt x="178" y="177"/>
                  <a:pt x="177" y="176"/>
                  <a:pt x="176" y="175"/>
                </a:cubicBezTo>
                <a:cubicBezTo>
                  <a:pt x="175" y="180"/>
                  <a:pt x="173" y="185"/>
                  <a:pt x="172" y="190"/>
                </a:cubicBezTo>
                <a:close/>
                <a:moveTo>
                  <a:pt x="177" y="225"/>
                </a:moveTo>
                <a:cubicBezTo>
                  <a:pt x="177" y="224"/>
                  <a:pt x="176" y="224"/>
                  <a:pt x="175" y="224"/>
                </a:cubicBezTo>
                <a:cubicBezTo>
                  <a:pt x="172" y="223"/>
                  <a:pt x="170" y="223"/>
                  <a:pt x="168" y="222"/>
                </a:cubicBezTo>
                <a:cubicBezTo>
                  <a:pt x="166" y="222"/>
                  <a:pt x="164" y="221"/>
                  <a:pt x="163" y="222"/>
                </a:cubicBezTo>
                <a:cubicBezTo>
                  <a:pt x="161" y="222"/>
                  <a:pt x="160" y="222"/>
                  <a:pt x="159" y="221"/>
                </a:cubicBezTo>
                <a:cubicBezTo>
                  <a:pt x="158" y="221"/>
                  <a:pt x="158" y="220"/>
                  <a:pt x="158" y="220"/>
                </a:cubicBezTo>
                <a:cubicBezTo>
                  <a:pt x="156" y="220"/>
                  <a:pt x="154" y="220"/>
                  <a:pt x="152" y="220"/>
                </a:cubicBezTo>
                <a:cubicBezTo>
                  <a:pt x="149" y="219"/>
                  <a:pt x="147" y="218"/>
                  <a:pt x="144" y="217"/>
                </a:cubicBezTo>
                <a:cubicBezTo>
                  <a:pt x="144" y="217"/>
                  <a:pt x="143" y="217"/>
                  <a:pt x="143" y="216"/>
                </a:cubicBezTo>
                <a:cubicBezTo>
                  <a:pt x="143" y="218"/>
                  <a:pt x="142" y="219"/>
                  <a:pt x="141" y="220"/>
                </a:cubicBezTo>
                <a:cubicBezTo>
                  <a:pt x="153" y="222"/>
                  <a:pt x="165" y="223"/>
                  <a:pt x="177" y="225"/>
                </a:cubicBezTo>
                <a:close/>
                <a:moveTo>
                  <a:pt x="35" y="90"/>
                </a:moveTo>
                <a:cubicBezTo>
                  <a:pt x="33" y="88"/>
                  <a:pt x="30" y="86"/>
                  <a:pt x="27" y="84"/>
                </a:cubicBezTo>
                <a:cubicBezTo>
                  <a:pt x="27" y="88"/>
                  <a:pt x="27" y="91"/>
                  <a:pt x="29" y="94"/>
                </a:cubicBezTo>
                <a:cubicBezTo>
                  <a:pt x="29" y="95"/>
                  <a:pt x="30" y="96"/>
                  <a:pt x="31" y="97"/>
                </a:cubicBezTo>
                <a:cubicBezTo>
                  <a:pt x="31" y="98"/>
                  <a:pt x="32" y="98"/>
                  <a:pt x="32" y="98"/>
                </a:cubicBezTo>
                <a:cubicBezTo>
                  <a:pt x="33" y="97"/>
                  <a:pt x="33" y="97"/>
                  <a:pt x="33" y="96"/>
                </a:cubicBezTo>
                <a:cubicBezTo>
                  <a:pt x="34" y="95"/>
                  <a:pt x="34" y="93"/>
                  <a:pt x="35" y="91"/>
                </a:cubicBezTo>
                <a:cubicBezTo>
                  <a:pt x="35" y="91"/>
                  <a:pt x="35" y="90"/>
                  <a:pt x="35" y="90"/>
                </a:cubicBezTo>
                <a:close/>
                <a:moveTo>
                  <a:pt x="52" y="61"/>
                </a:moveTo>
                <a:cubicBezTo>
                  <a:pt x="50" y="65"/>
                  <a:pt x="48" y="69"/>
                  <a:pt x="46" y="73"/>
                </a:cubicBezTo>
                <a:cubicBezTo>
                  <a:pt x="48" y="75"/>
                  <a:pt x="50" y="75"/>
                  <a:pt x="51" y="75"/>
                </a:cubicBezTo>
                <a:cubicBezTo>
                  <a:pt x="51" y="75"/>
                  <a:pt x="51" y="75"/>
                  <a:pt x="51" y="75"/>
                </a:cubicBezTo>
                <a:cubicBezTo>
                  <a:pt x="51" y="72"/>
                  <a:pt x="51" y="70"/>
                  <a:pt x="54" y="69"/>
                </a:cubicBezTo>
                <a:cubicBezTo>
                  <a:pt x="55" y="68"/>
                  <a:pt x="56" y="68"/>
                  <a:pt x="57" y="68"/>
                </a:cubicBezTo>
                <a:cubicBezTo>
                  <a:pt x="56" y="67"/>
                  <a:pt x="56" y="67"/>
                  <a:pt x="56" y="66"/>
                </a:cubicBezTo>
                <a:cubicBezTo>
                  <a:pt x="55" y="66"/>
                  <a:pt x="55" y="65"/>
                  <a:pt x="55" y="65"/>
                </a:cubicBezTo>
                <a:cubicBezTo>
                  <a:pt x="54" y="63"/>
                  <a:pt x="53" y="62"/>
                  <a:pt x="52" y="61"/>
                </a:cubicBezTo>
                <a:close/>
                <a:moveTo>
                  <a:pt x="51" y="17"/>
                </a:moveTo>
                <a:cubicBezTo>
                  <a:pt x="51" y="17"/>
                  <a:pt x="50" y="17"/>
                  <a:pt x="50" y="17"/>
                </a:cubicBezTo>
                <a:cubicBezTo>
                  <a:pt x="50" y="17"/>
                  <a:pt x="49" y="17"/>
                  <a:pt x="49" y="17"/>
                </a:cubicBezTo>
                <a:cubicBezTo>
                  <a:pt x="49" y="17"/>
                  <a:pt x="48" y="17"/>
                  <a:pt x="48" y="18"/>
                </a:cubicBezTo>
                <a:cubicBezTo>
                  <a:pt x="48" y="18"/>
                  <a:pt x="47" y="18"/>
                  <a:pt x="47" y="18"/>
                </a:cubicBezTo>
                <a:cubicBezTo>
                  <a:pt x="46" y="18"/>
                  <a:pt x="46" y="18"/>
                  <a:pt x="46" y="19"/>
                </a:cubicBezTo>
                <a:cubicBezTo>
                  <a:pt x="45" y="21"/>
                  <a:pt x="44" y="23"/>
                  <a:pt x="45" y="26"/>
                </a:cubicBezTo>
                <a:cubicBezTo>
                  <a:pt x="46" y="28"/>
                  <a:pt x="46" y="31"/>
                  <a:pt x="48" y="34"/>
                </a:cubicBezTo>
                <a:cubicBezTo>
                  <a:pt x="49" y="28"/>
                  <a:pt x="50" y="22"/>
                  <a:pt x="51" y="17"/>
                </a:cubicBezTo>
                <a:close/>
                <a:moveTo>
                  <a:pt x="165" y="153"/>
                </a:moveTo>
                <a:cubicBezTo>
                  <a:pt x="165" y="151"/>
                  <a:pt x="165" y="149"/>
                  <a:pt x="164" y="146"/>
                </a:cubicBezTo>
                <a:cubicBezTo>
                  <a:pt x="159" y="150"/>
                  <a:pt x="155" y="153"/>
                  <a:pt x="153" y="159"/>
                </a:cubicBezTo>
                <a:cubicBezTo>
                  <a:pt x="154" y="159"/>
                  <a:pt x="155" y="158"/>
                  <a:pt x="155" y="158"/>
                </a:cubicBezTo>
                <a:cubicBezTo>
                  <a:pt x="158" y="157"/>
                  <a:pt x="160" y="156"/>
                  <a:pt x="162" y="155"/>
                </a:cubicBezTo>
                <a:cubicBezTo>
                  <a:pt x="163" y="154"/>
                  <a:pt x="164" y="154"/>
                  <a:pt x="165" y="153"/>
                </a:cubicBezTo>
                <a:close/>
                <a:moveTo>
                  <a:pt x="225" y="185"/>
                </a:moveTo>
                <a:cubicBezTo>
                  <a:pt x="225" y="185"/>
                  <a:pt x="225" y="185"/>
                  <a:pt x="224" y="185"/>
                </a:cubicBezTo>
                <a:cubicBezTo>
                  <a:pt x="222" y="186"/>
                  <a:pt x="219" y="187"/>
                  <a:pt x="216" y="186"/>
                </a:cubicBezTo>
                <a:cubicBezTo>
                  <a:pt x="210" y="186"/>
                  <a:pt x="205" y="185"/>
                  <a:pt x="200" y="184"/>
                </a:cubicBezTo>
                <a:cubicBezTo>
                  <a:pt x="199" y="183"/>
                  <a:pt x="199" y="183"/>
                  <a:pt x="198" y="183"/>
                </a:cubicBezTo>
                <a:cubicBezTo>
                  <a:pt x="198" y="183"/>
                  <a:pt x="198" y="183"/>
                  <a:pt x="198" y="184"/>
                </a:cubicBezTo>
                <a:cubicBezTo>
                  <a:pt x="203" y="186"/>
                  <a:pt x="208" y="189"/>
                  <a:pt x="214" y="189"/>
                </a:cubicBezTo>
                <a:cubicBezTo>
                  <a:pt x="216" y="189"/>
                  <a:pt x="218" y="190"/>
                  <a:pt x="220" y="189"/>
                </a:cubicBezTo>
                <a:cubicBezTo>
                  <a:pt x="222" y="189"/>
                  <a:pt x="224" y="187"/>
                  <a:pt x="225" y="185"/>
                </a:cubicBezTo>
                <a:close/>
                <a:moveTo>
                  <a:pt x="79" y="191"/>
                </a:moveTo>
                <a:cubicBezTo>
                  <a:pt x="79" y="190"/>
                  <a:pt x="79" y="189"/>
                  <a:pt x="79" y="188"/>
                </a:cubicBezTo>
                <a:cubicBezTo>
                  <a:pt x="79" y="187"/>
                  <a:pt x="79" y="187"/>
                  <a:pt x="78" y="186"/>
                </a:cubicBezTo>
                <a:cubicBezTo>
                  <a:pt x="74" y="183"/>
                  <a:pt x="69" y="180"/>
                  <a:pt x="65" y="177"/>
                </a:cubicBezTo>
                <a:cubicBezTo>
                  <a:pt x="65" y="177"/>
                  <a:pt x="65" y="177"/>
                  <a:pt x="64" y="177"/>
                </a:cubicBezTo>
                <a:cubicBezTo>
                  <a:pt x="64" y="178"/>
                  <a:pt x="65" y="178"/>
                  <a:pt x="65" y="179"/>
                </a:cubicBezTo>
                <a:cubicBezTo>
                  <a:pt x="65" y="180"/>
                  <a:pt x="65" y="181"/>
                  <a:pt x="66" y="181"/>
                </a:cubicBezTo>
                <a:cubicBezTo>
                  <a:pt x="70" y="184"/>
                  <a:pt x="74" y="187"/>
                  <a:pt x="78" y="190"/>
                </a:cubicBezTo>
                <a:cubicBezTo>
                  <a:pt x="78" y="190"/>
                  <a:pt x="79" y="190"/>
                  <a:pt x="79" y="191"/>
                </a:cubicBezTo>
                <a:close/>
                <a:moveTo>
                  <a:pt x="52" y="133"/>
                </a:moveTo>
                <a:cubicBezTo>
                  <a:pt x="53" y="134"/>
                  <a:pt x="54" y="135"/>
                  <a:pt x="54" y="136"/>
                </a:cubicBezTo>
                <a:cubicBezTo>
                  <a:pt x="54" y="137"/>
                  <a:pt x="55" y="137"/>
                  <a:pt x="55" y="138"/>
                </a:cubicBezTo>
                <a:cubicBezTo>
                  <a:pt x="55" y="140"/>
                  <a:pt x="55" y="143"/>
                  <a:pt x="55" y="145"/>
                </a:cubicBezTo>
                <a:cubicBezTo>
                  <a:pt x="55" y="146"/>
                  <a:pt x="55" y="147"/>
                  <a:pt x="56" y="147"/>
                </a:cubicBezTo>
                <a:cubicBezTo>
                  <a:pt x="56" y="146"/>
                  <a:pt x="56" y="144"/>
                  <a:pt x="56" y="143"/>
                </a:cubicBezTo>
                <a:cubicBezTo>
                  <a:pt x="56" y="137"/>
                  <a:pt x="57" y="131"/>
                  <a:pt x="58" y="125"/>
                </a:cubicBezTo>
                <a:cubicBezTo>
                  <a:pt x="58" y="124"/>
                  <a:pt x="58" y="124"/>
                  <a:pt x="58" y="124"/>
                </a:cubicBezTo>
                <a:cubicBezTo>
                  <a:pt x="58" y="124"/>
                  <a:pt x="58" y="124"/>
                  <a:pt x="58" y="123"/>
                </a:cubicBezTo>
                <a:cubicBezTo>
                  <a:pt x="56" y="127"/>
                  <a:pt x="55" y="130"/>
                  <a:pt x="52" y="133"/>
                </a:cubicBezTo>
                <a:close/>
                <a:moveTo>
                  <a:pt x="25" y="57"/>
                </a:moveTo>
                <a:cubicBezTo>
                  <a:pt x="23" y="58"/>
                  <a:pt x="20" y="64"/>
                  <a:pt x="19" y="69"/>
                </a:cubicBezTo>
                <a:cubicBezTo>
                  <a:pt x="20" y="67"/>
                  <a:pt x="21" y="67"/>
                  <a:pt x="23" y="67"/>
                </a:cubicBezTo>
                <a:cubicBezTo>
                  <a:pt x="24" y="66"/>
                  <a:pt x="25" y="65"/>
                  <a:pt x="26" y="63"/>
                </a:cubicBezTo>
                <a:cubicBezTo>
                  <a:pt x="27" y="63"/>
                  <a:pt x="27" y="63"/>
                  <a:pt x="27" y="62"/>
                </a:cubicBezTo>
                <a:cubicBezTo>
                  <a:pt x="26" y="61"/>
                  <a:pt x="26" y="59"/>
                  <a:pt x="25" y="57"/>
                </a:cubicBezTo>
                <a:close/>
                <a:moveTo>
                  <a:pt x="233" y="176"/>
                </a:moveTo>
                <a:cubicBezTo>
                  <a:pt x="232" y="177"/>
                  <a:pt x="231" y="179"/>
                  <a:pt x="230" y="180"/>
                </a:cubicBezTo>
                <a:cubicBezTo>
                  <a:pt x="230" y="181"/>
                  <a:pt x="229" y="182"/>
                  <a:pt x="228" y="184"/>
                </a:cubicBezTo>
                <a:cubicBezTo>
                  <a:pt x="229" y="184"/>
                  <a:pt x="230" y="184"/>
                  <a:pt x="230" y="186"/>
                </a:cubicBezTo>
                <a:cubicBezTo>
                  <a:pt x="231" y="187"/>
                  <a:pt x="230" y="188"/>
                  <a:pt x="229" y="189"/>
                </a:cubicBezTo>
                <a:cubicBezTo>
                  <a:pt x="232" y="189"/>
                  <a:pt x="236" y="184"/>
                  <a:pt x="235" y="181"/>
                </a:cubicBezTo>
                <a:cubicBezTo>
                  <a:pt x="235" y="181"/>
                  <a:pt x="235" y="181"/>
                  <a:pt x="235" y="181"/>
                </a:cubicBezTo>
                <a:cubicBezTo>
                  <a:pt x="233" y="180"/>
                  <a:pt x="232" y="179"/>
                  <a:pt x="232" y="177"/>
                </a:cubicBezTo>
                <a:cubicBezTo>
                  <a:pt x="232" y="177"/>
                  <a:pt x="232" y="176"/>
                  <a:pt x="233" y="176"/>
                </a:cubicBezTo>
                <a:close/>
                <a:moveTo>
                  <a:pt x="207" y="209"/>
                </a:moveTo>
                <a:cubicBezTo>
                  <a:pt x="208" y="209"/>
                  <a:pt x="209" y="209"/>
                  <a:pt x="209" y="209"/>
                </a:cubicBezTo>
                <a:cubicBezTo>
                  <a:pt x="210" y="209"/>
                  <a:pt x="211" y="209"/>
                  <a:pt x="212" y="209"/>
                </a:cubicBezTo>
                <a:cubicBezTo>
                  <a:pt x="214" y="208"/>
                  <a:pt x="216" y="206"/>
                  <a:pt x="218" y="205"/>
                </a:cubicBezTo>
                <a:cubicBezTo>
                  <a:pt x="219" y="204"/>
                  <a:pt x="219" y="203"/>
                  <a:pt x="220" y="202"/>
                </a:cubicBezTo>
                <a:cubicBezTo>
                  <a:pt x="220" y="202"/>
                  <a:pt x="221" y="201"/>
                  <a:pt x="221" y="202"/>
                </a:cubicBezTo>
                <a:cubicBezTo>
                  <a:pt x="222" y="202"/>
                  <a:pt x="222" y="201"/>
                  <a:pt x="222" y="201"/>
                </a:cubicBezTo>
                <a:cubicBezTo>
                  <a:pt x="223" y="200"/>
                  <a:pt x="224" y="200"/>
                  <a:pt x="224" y="199"/>
                </a:cubicBezTo>
                <a:cubicBezTo>
                  <a:pt x="225" y="199"/>
                  <a:pt x="225" y="199"/>
                  <a:pt x="225" y="198"/>
                </a:cubicBezTo>
                <a:cubicBezTo>
                  <a:pt x="224" y="198"/>
                  <a:pt x="224" y="198"/>
                  <a:pt x="223" y="198"/>
                </a:cubicBezTo>
                <a:cubicBezTo>
                  <a:pt x="223" y="200"/>
                  <a:pt x="222" y="200"/>
                  <a:pt x="221" y="201"/>
                </a:cubicBezTo>
                <a:cubicBezTo>
                  <a:pt x="219" y="201"/>
                  <a:pt x="218" y="202"/>
                  <a:pt x="216" y="202"/>
                </a:cubicBezTo>
                <a:cubicBezTo>
                  <a:pt x="216" y="202"/>
                  <a:pt x="215" y="202"/>
                  <a:pt x="215" y="203"/>
                </a:cubicBezTo>
                <a:cubicBezTo>
                  <a:pt x="214" y="204"/>
                  <a:pt x="213" y="205"/>
                  <a:pt x="211" y="206"/>
                </a:cubicBezTo>
                <a:cubicBezTo>
                  <a:pt x="210" y="207"/>
                  <a:pt x="209" y="207"/>
                  <a:pt x="208" y="208"/>
                </a:cubicBezTo>
                <a:cubicBezTo>
                  <a:pt x="208" y="208"/>
                  <a:pt x="207" y="208"/>
                  <a:pt x="207" y="209"/>
                </a:cubicBezTo>
                <a:close/>
                <a:moveTo>
                  <a:pt x="59" y="29"/>
                </a:moveTo>
                <a:cubicBezTo>
                  <a:pt x="59" y="29"/>
                  <a:pt x="59" y="29"/>
                  <a:pt x="59" y="29"/>
                </a:cubicBezTo>
                <a:cubicBezTo>
                  <a:pt x="62" y="24"/>
                  <a:pt x="64" y="18"/>
                  <a:pt x="67" y="12"/>
                </a:cubicBezTo>
                <a:cubicBezTo>
                  <a:pt x="66" y="12"/>
                  <a:pt x="65" y="12"/>
                  <a:pt x="65" y="11"/>
                </a:cubicBezTo>
                <a:cubicBezTo>
                  <a:pt x="64" y="13"/>
                  <a:pt x="63" y="14"/>
                  <a:pt x="63" y="16"/>
                </a:cubicBezTo>
                <a:cubicBezTo>
                  <a:pt x="62" y="19"/>
                  <a:pt x="61" y="22"/>
                  <a:pt x="60" y="26"/>
                </a:cubicBezTo>
                <a:cubicBezTo>
                  <a:pt x="59" y="27"/>
                  <a:pt x="59" y="28"/>
                  <a:pt x="59" y="29"/>
                </a:cubicBezTo>
                <a:close/>
                <a:moveTo>
                  <a:pt x="121" y="209"/>
                </a:moveTo>
                <a:cubicBezTo>
                  <a:pt x="125" y="212"/>
                  <a:pt x="137" y="214"/>
                  <a:pt x="140" y="214"/>
                </a:cubicBezTo>
                <a:cubicBezTo>
                  <a:pt x="140" y="214"/>
                  <a:pt x="139" y="213"/>
                  <a:pt x="139" y="213"/>
                </a:cubicBezTo>
                <a:cubicBezTo>
                  <a:pt x="138" y="213"/>
                  <a:pt x="137" y="212"/>
                  <a:pt x="135" y="211"/>
                </a:cubicBezTo>
                <a:cubicBezTo>
                  <a:pt x="134" y="210"/>
                  <a:pt x="133" y="210"/>
                  <a:pt x="132" y="210"/>
                </a:cubicBezTo>
                <a:cubicBezTo>
                  <a:pt x="129" y="210"/>
                  <a:pt x="127" y="210"/>
                  <a:pt x="124" y="210"/>
                </a:cubicBezTo>
                <a:cubicBezTo>
                  <a:pt x="123" y="209"/>
                  <a:pt x="122" y="209"/>
                  <a:pt x="121" y="209"/>
                </a:cubicBezTo>
                <a:close/>
                <a:moveTo>
                  <a:pt x="195" y="193"/>
                </a:moveTo>
                <a:cubicBezTo>
                  <a:pt x="193" y="192"/>
                  <a:pt x="191" y="191"/>
                  <a:pt x="190" y="190"/>
                </a:cubicBezTo>
                <a:cubicBezTo>
                  <a:pt x="187" y="191"/>
                  <a:pt x="185" y="192"/>
                  <a:pt x="182" y="193"/>
                </a:cubicBezTo>
                <a:cubicBezTo>
                  <a:pt x="183" y="193"/>
                  <a:pt x="184" y="193"/>
                  <a:pt x="184" y="193"/>
                </a:cubicBezTo>
                <a:cubicBezTo>
                  <a:pt x="185" y="192"/>
                  <a:pt x="186" y="193"/>
                  <a:pt x="186" y="193"/>
                </a:cubicBezTo>
                <a:cubicBezTo>
                  <a:pt x="187" y="194"/>
                  <a:pt x="187" y="194"/>
                  <a:pt x="188" y="194"/>
                </a:cubicBezTo>
                <a:cubicBezTo>
                  <a:pt x="190" y="195"/>
                  <a:pt x="192" y="195"/>
                  <a:pt x="194" y="195"/>
                </a:cubicBezTo>
                <a:cubicBezTo>
                  <a:pt x="194" y="195"/>
                  <a:pt x="195" y="194"/>
                  <a:pt x="195" y="193"/>
                </a:cubicBezTo>
                <a:close/>
                <a:moveTo>
                  <a:pt x="26" y="97"/>
                </a:moveTo>
                <a:cubicBezTo>
                  <a:pt x="27" y="97"/>
                  <a:pt x="27" y="97"/>
                  <a:pt x="27" y="96"/>
                </a:cubicBezTo>
                <a:cubicBezTo>
                  <a:pt x="26" y="95"/>
                  <a:pt x="26" y="94"/>
                  <a:pt x="25" y="93"/>
                </a:cubicBezTo>
                <a:cubicBezTo>
                  <a:pt x="24" y="89"/>
                  <a:pt x="24" y="86"/>
                  <a:pt x="24" y="83"/>
                </a:cubicBezTo>
                <a:cubicBezTo>
                  <a:pt x="24" y="82"/>
                  <a:pt x="24" y="82"/>
                  <a:pt x="24" y="82"/>
                </a:cubicBezTo>
                <a:cubicBezTo>
                  <a:pt x="23" y="81"/>
                  <a:pt x="22" y="80"/>
                  <a:pt x="21" y="79"/>
                </a:cubicBezTo>
                <a:cubicBezTo>
                  <a:pt x="22" y="85"/>
                  <a:pt x="23" y="91"/>
                  <a:pt x="26" y="97"/>
                </a:cubicBezTo>
                <a:close/>
                <a:moveTo>
                  <a:pt x="120" y="190"/>
                </a:moveTo>
                <a:cubicBezTo>
                  <a:pt x="120" y="191"/>
                  <a:pt x="120" y="192"/>
                  <a:pt x="120" y="193"/>
                </a:cubicBezTo>
                <a:cubicBezTo>
                  <a:pt x="120" y="193"/>
                  <a:pt x="120" y="194"/>
                  <a:pt x="121" y="194"/>
                </a:cubicBezTo>
                <a:cubicBezTo>
                  <a:pt x="122" y="195"/>
                  <a:pt x="122" y="195"/>
                  <a:pt x="123" y="196"/>
                </a:cubicBezTo>
                <a:cubicBezTo>
                  <a:pt x="124" y="196"/>
                  <a:pt x="124" y="196"/>
                  <a:pt x="125" y="197"/>
                </a:cubicBezTo>
                <a:cubicBezTo>
                  <a:pt x="128" y="197"/>
                  <a:pt x="130" y="198"/>
                  <a:pt x="133" y="199"/>
                </a:cubicBezTo>
                <a:cubicBezTo>
                  <a:pt x="133" y="199"/>
                  <a:pt x="133" y="199"/>
                  <a:pt x="134" y="199"/>
                </a:cubicBezTo>
                <a:cubicBezTo>
                  <a:pt x="129" y="196"/>
                  <a:pt x="124" y="193"/>
                  <a:pt x="120" y="190"/>
                </a:cubicBezTo>
                <a:close/>
                <a:moveTo>
                  <a:pt x="72" y="174"/>
                </a:moveTo>
                <a:cubicBezTo>
                  <a:pt x="72" y="174"/>
                  <a:pt x="72" y="174"/>
                  <a:pt x="72" y="174"/>
                </a:cubicBezTo>
                <a:cubicBezTo>
                  <a:pt x="72" y="174"/>
                  <a:pt x="72" y="173"/>
                  <a:pt x="72" y="173"/>
                </a:cubicBezTo>
                <a:cubicBezTo>
                  <a:pt x="72" y="171"/>
                  <a:pt x="71" y="169"/>
                  <a:pt x="69" y="168"/>
                </a:cubicBezTo>
                <a:cubicBezTo>
                  <a:pt x="68" y="166"/>
                  <a:pt x="66" y="165"/>
                  <a:pt x="65" y="163"/>
                </a:cubicBezTo>
                <a:cubicBezTo>
                  <a:pt x="65" y="163"/>
                  <a:pt x="64" y="162"/>
                  <a:pt x="64" y="162"/>
                </a:cubicBezTo>
                <a:cubicBezTo>
                  <a:pt x="64" y="163"/>
                  <a:pt x="64" y="164"/>
                  <a:pt x="64" y="165"/>
                </a:cubicBezTo>
                <a:cubicBezTo>
                  <a:pt x="64" y="166"/>
                  <a:pt x="64" y="166"/>
                  <a:pt x="64" y="166"/>
                </a:cubicBezTo>
                <a:cubicBezTo>
                  <a:pt x="67" y="169"/>
                  <a:pt x="69" y="171"/>
                  <a:pt x="72" y="174"/>
                </a:cubicBezTo>
                <a:close/>
                <a:moveTo>
                  <a:pt x="44" y="140"/>
                </a:moveTo>
                <a:cubicBezTo>
                  <a:pt x="43" y="141"/>
                  <a:pt x="44" y="141"/>
                  <a:pt x="44" y="142"/>
                </a:cubicBezTo>
                <a:cubicBezTo>
                  <a:pt x="45" y="144"/>
                  <a:pt x="45" y="147"/>
                  <a:pt x="46" y="149"/>
                </a:cubicBezTo>
                <a:cubicBezTo>
                  <a:pt x="46" y="150"/>
                  <a:pt x="47" y="150"/>
                  <a:pt x="47" y="151"/>
                </a:cubicBezTo>
                <a:cubicBezTo>
                  <a:pt x="49" y="153"/>
                  <a:pt x="50" y="155"/>
                  <a:pt x="52" y="157"/>
                </a:cubicBezTo>
                <a:cubicBezTo>
                  <a:pt x="52" y="157"/>
                  <a:pt x="52" y="157"/>
                  <a:pt x="53" y="157"/>
                </a:cubicBezTo>
                <a:cubicBezTo>
                  <a:pt x="53" y="155"/>
                  <a:pt x="53" y="155"/>
                  <a:pt x="52" y="154"/>
                </a:cubicBezTo>
                <a:cubicBezTo>
                  <a:pt x="49" y="150"/>
                  <a:pt x="47" y="145"/>
                  <a:pt x="44" y="141"/>
                </a:cubicBezTo>
                <a:cubicBezTo>
                  <a:pt x="44" y="141"/>
                  <a:pt x="44" y="141"/>
                  <a:pt x="44" y="140"/>
                </a:cubicBezTo>
                <a:close/>
                <a:moveTo>
                  <a:pt x="78" y="15"/>
                </a:moveTo>
                <a:cubicBezTo>
                  <a:pt x="78" y="14"/>
                  <a:pt x="78" y="13"/>
                  <a:pt x="78" y="12"/>
                </a:cubicBezTo>
                <a:cubicBezTo>
                  <a:pt x="75" y="10"/>
                  <a:pt x="73" y="9"/>
                  <a:pt x="70" y="7"/>
                </a:cubicBezTo>
                <a:cubicBezTo>
                  <a:pt x="69" y="7"/>
                  <a:pt x="68" y="8"/>
                  <a:pt x="68" y="8"/>
                </a:cubicBezTo>
                <a:cubicBezTo>
                  <a:pt x="68" y="8"/>
                  <a:pt x="67" y="9"/>
                  <a:pt x="67" y="9"/>
                </a:cubicBezTo>
                <a:cubicBezTo>
                  <a:pt x="68" y="10"/>
                  <a:pt x="69" y="10"/>
                  <a:pt x="69" y="10"/>
                </a:cubicBezTo>
                <a:cubicBezTo>
                  <a:pt x="70" y="9"/>
                  <a:pt x="71" y="10"/>
                  <a:pt x="71" y="11"/>
                </a:cubicBezTo>
                <a:cubicBezTo>
                  <a:pt x="71" y="11"/>
                  <a:pt x="72" y="11"/>
                  <a:pt x="72" y="12"/>
                </a:cubicBezTo>
                <a:cubicBezTo>
                  <a:pt x="74" y="13"/>
                  <a:pt x="76" y="14"/>
                  <a:pt x="78" y="15"/>
                </a:cubicBezTo>
                <a:close/>
                <a:moveTo>
                  <a:pt x="153" y="148"/>
                </a:moveTo>
                <a:cubicBezTo>
                  <a:pt x="154" y="148"/>
                  <a:pt x="155" y="148"/>
                  <a:pt x="156" y="148"/>
                </a:cubicBezTo>
                <a:cubicBezTo>
                  <a:pt x="158" y="146"/>
                  <a:pt x="160" y="144"/>
                  <a:pt x="161" y="142"/>
                </a:cubicBezTo>
                <a:cubicBezTo>
                  <a:pt x="162" y="140"/>
                  <a:pt x="163" y="140"/>
                  <a:pt x="164" y="140"/>
                </a:cubicBezTo>
                <a:cubicBezTo>
                  <a:pt x="164" y="139"/>
                  <a:pt x="164" y="138"/>
                  <a:pt x="165" y="137"/>
                </a:cubicBezTo>
                <a:cubicBezTo>
                  <a:pt x="160" y="140"/>
                  <a:pt x="156" y="144"/>
                  <a:pt x="153" y="148"/>
                </a:cubicBezTo>
                <a:close/>
                <a:moveTo>
                  <a:pt x="108" y="201"/>
                </a:moveTo>
                <a:cubicBezTo>
                  <a:pt x="110" y="202"/>
                  <a:pt x="111" y="203"/>
                  <a:pt x="113" y="204"/>
                </a:cubicBezTo>
                <a:cubicBezTo>
                  <a:pt x="114" y="204"/>
                  <a:pt x="115" y="205"/>
                  <a:pt x="116" y="204"/>
                </a:cubicBezTo>
                <a:cubicBezTo>
                  <a:pt x="116" y="203"/>
                  <a:pt x="116" y="203"/>
                  <a:pt x="116" y="202"/>
                </a:cubicBezTo>
                <a:cubicBezTo>
                  <a:pt x="116" y="202"/>
                  <a:pt x="116" y="201"/>
                  <a:pt x="115" y="201"/>
                </a:cubicBezTo>
                <a:cubicBezTo>
                  <a:pt x="114" y="200"/>
                  <a:pt x="112" y="199"/>
                  <a:pt x="110" y="198"/>
                </a:cubicBezTo>
                <a:cubicBezTo>
                  <a:pt x="109" y="199"/>
                  <a:pt x="109" y="200"/>
                  <a:pt x="108" y="201"/>
                </a:cubicBezTo>
                <a:close/>
                <a:moveTo>
                  <a:pt x="186" y="201"/>
                </a:moveTo>
                <a:cubicBezTo>
                  <a:pt x="186" y="201"/>
                  <a:pt x="186" y="201"/>
                  <a:pt x="186" y="201"/>
                </a:cubicBezTo>
                <a:cubicBezTo>
                  <a:pt x="182" y="199"/>
                  <a:pt x="179" y="197"/>
                  <a:pt x="176" y="195"/>
                </a:cubicBezTo>
                <a:cubicBezTo>
                  <a:pt x="175" y="194"/>
                  <a:pt x="174" y="194"/>
                  <a:pt x="173" y="194"/>
                </a:cubicBezTo>
                <a:cubicBezTo>
                  <a:pt x="173" y="195"/>
                  <a:pt x="173" y="195"/>
                  <a:pt x="174" y="195"/>
                </a:cubicBezTo>
                <a:cubicBezTo>
                  <a:pt x="175" y="196"/>
                  <a:pt x="176" y="196"/>
                  <a:pt x="176" y="198"/>
                </a:cubicBezTo>
                <a:cubicBezTo>
                  <a:pt x="176" y="198"/>
                  <a:pt x="176" y="198"/>
                  <a:pt x="176" y="198"/>
                </a:cubicBezTo>
                <a:cubicBezTo>
                  <a:pt x="179" y="200"/>
                  <a:pt x="182" y="201"/>
                  <a:pt x="186" y="201"/>
                </a:cubicBezTo>
                <a:close/>
                <a:moveTo>
                  <a:pt x="190" y="228"/>
                </a:moveTo>
                <a:cubicBezTo>
                  <a:pt x="190" y="227"/>
                  <a:pt x="190" y="227"/>
                  <a:pt x="190" y="226"/>
                </a:cubicBezTo>
                <a:cubicBezTo>
                  <a:pt x="186" y="225"/>
                  <a:pt x="183" y="224"/>
                  <a:pt x="179" y="223"/>
                </a:cubicBezTo>
                <a:cubicBezTo>
                  <a:pt x="180" y="225"/>
                  <a:pt x="181" y="226"/>
                  <a:pt x="183" y="227"/>
                </a:cubicBezTo>
                <a:cubicBezTo>
                  <a:pt x="186" y="227"/>
                  <a:pt x="188" y="228"/>
                  <a:pt x="190" y="228"/>
                </a:cubicBezTo>
                <a:close/>
                <a:moveTo>
                  <a:pt x="97" y="59"/>
                </a:moveTo>
                <a:cubicBezTo>
                  <a:pt x="98" y="54"/>
                  <a:pt x="96" y="45"/>
                  <a:pt x="94" y="42"/>
                </a:cubicBezTo>
                <a:cubicBezTo>
                  <a:pt x="93" y="44"/>
                  <a:pt x="93" y="44"/>
                  <a:pt x="94" y="45"/>
                </a:cubicBezTo>
                <a:cubicBezTo>
                  <a:pt x="95" y="48"/>
                  <a:pt x="96" y="51"/>
                  <a:pt x="96" y="54"/>
                </a:cubicBezTo>
                <a:cubicBezTo>
                  <a:pt x="97" y="56"/>
                  <a:pt x="97" y="57"/>
                  <a:pt x="97" y="59"/>
                </a:cubicBezTo>
                <a:close/>
                <a:moveTo>
                  <a:pt x="209" y="204"/>
                </a:moveTo>
                <a:cubicBezTo>
                  <a:pt x="208" y="204"/>
                  <a:pt x="207" y="204"/>
                  <a:pt x="206" y="204"/>
                </a:cubicBezTo>
                <a:cubicBezTo>
                  <a:pt x="205" y="203"/>
                  <a:pt x="204" y="203"/>
                  <a:pt x="203" y="203"/>
                </a:cubicBezTo>
                <a:cubicBezTo>
                  <a:pt x="201" y="203"/>
                  <a:pt x="199" y="203"/>
                  <a:pt x="197" y="203"/>
                </a:cubicBezTo>
                <a:cubicBezTo>
                  <a:pt x="197" y="204"/>
                  <a:pt x="197" y="204"/>
                  <a:pt x="196" y="204"/>
                </a:cubicBezTo>
                <a:cubicBezTo>
                  <a:pt x="197" y="204"/>
                  <a:pt x="197" y="205"/>
                  <a:pt x="198" y="205"/>
                </a:cubicBezTo>
                <a:cubicBezTo>
                  <a:pt x="200" y="205"/>
                  <a:pt x="201" y="205"/>
                  <a:pt x="203" y="206"/>
                </a:cubicBezTo>
                <a:cubicBezTo>
                  <a:pt x="205" y="206"/>
                  <a:pt x="207" y="205"/>
                  <a:pt x="209" y="204"/>
                </a:cubicBezTo>
                <a:close/>
                <a:moveTo>
                  <a:pt x="85" y="194"/>
                </a:moveTo>
                <a:cubicBezTo>
                  <a:pt x="87" y="196"/>
                  <a:pt x="93" y="199"/>
                  <a:pt x="94" y="199"/>
                </a:cubicBezTo>
                <a:cubicBezTo>
                  <a:pt x="93" y="198"/>
                  <a:pt x="92" y="197"/>
                  <a:pt x="91" y="195"/>
                </a:cubicBezTo>
                <a:cubicBezTo>
                  <a:pt x="91" y="195"/>
                  <a:pt x="91" y="195"/>
                  <a:pt x="91" y="195"/>
                </a:cubicBezTo>
                <a:cubicBezTo>
                  <a:pt x="90" y="194"/>
                  <a:pt x="88" y="193"/>
                  <a:pt x="87" y="192"/>
                </a:cubicBezTo>
                <a:cubicBezTo>
                  <a:pt x="86" y="193"/>
                  <a:pt x="86" y="194"/>
                  <a:pt x="85" y="194"/>
                </a:cubicBezTo>
                <a:close/>
                <a:moveTo>
                  <a:pt x="173" y="153"/>
                </a:moveTo>
                <a:cubicBezTo>
                  <a:pt x="174" y="151"/>
                  <a:pt x="175" y="140"/>
                  <a:pt x="174" y="138"/>
                </a:cubicBezTo>
                <a:cubicBezTo>
                  <a:pt x="172" y="143"/>
                  <a:pt x="172" y="148"/>
                  <a:pt x="173" y="153"/>
                </a:cubicBezTo>
                <a:close/>
                <a:moveTo>
                  <a:pt x="193" y="223"/>
                </a:moveTo>
                <a:cubicBezTo>
                  <a:pt x="196" y="222"/>
                  <a:pt x="198" y="220"/>
                  <a:pt x="200" y="219"/>
                </a:cubicBezTo>
                <a:cubicBezTo>
                  <a:pt x="197" y="219"/>
                  <a:pt x="194" y="219"/>
                  <a:pt x="191" y="219"/>
                </a:cubicBezTo>
                <a:cubicBezTo>
                  <a:pt x="188" y="220"/>
                  <a:pt x="185" y="219"/>
                  <a:pt x="182" y="219"/>
                </a:cubicBezTo>
                <a:cubicBezTo>
                  <a:pt x="185" y="220"/>
                  <a:pt x="187" y="221"/>
                  <a:pt x="190" y="220"/>
                </a:cubicBezTo>
                <a:cubicBezTo>
                  <a:pt x="191" y="220"/>
                  <a:pt x="193" y="221"/>
                  <a:pt x="193" y="222"/>
                </a:cubicBezTo>
                <a:cubicBezTo>
                  <a:pt x="193" y="222"/>
                  <a:pt x="193" y="222"/>
                  <a:pt x="193" y="223"/>
                </a:cubicBezTo>
                <a:close/>
                <a:moveTo>
                  <a:pt x="41" y="79"/>
                </a:moveTo>
                <a:cubicBezTo>
                  <a:pt x="41" y="77"/>
                  <a:pt x="42" y="76"/>
                  <a:pt x="42" y="74"/>
                </a:cubicBezTo>
                <a:cubicBezTo>
                  <a:pt x="41" y="74"/>
                  <a:pt x="41" y="73"/>
                  <a:pt x="40" y="72"/>
                </a:cubicBezTo>
                <a:cubicBezTo>
                  <a:pt x="39" y="73"/>
                  <a:pt x="38" y="74"/>
                  <a:pt x="37" y="76"/>
                </a:cubicBezTo>
                <a:cubicBezTo>
                  <a:pt x="38" y="77"/>
                  <a:pt x="39" y="78"/>
                  <a:pt x="41" y="79"/>
                </a:cubicBezTo>
                <a:close/>
                <a:moveTo>
                  <a:pt x="33" y="66"/>
                </a:moveTo>
                <a:cubicBezTo>
                  <a:pt x="33" y="67"/>
                  <a:pt x="32" y="68"/>
                  <a:pt x="32" y="68"/>
                </a:cubicBezTo>
                <a:cubicBezTo>
                  <a:pt x="32" y="68"/>
                  <a:pt x="32" y="69"/>
                  <a:pt x="32" y="69"/>
                </a:cubicBezTo>
                <a:cubicBezTo>
                  <a:pt x="33" y="71"/>
                  <a:pt x="34" y="72"/>
                  <a:pt x="35" y="73"/>
                </a:cubicBezTo>
                <a:cubicBezTo>
                  <a:pt x="36" y="72"/>
                  <a:pt x="37" y="72"/>
                  <a:pt x="38" y="71"/>
                </a:cubicBezTo>
                <a:cubicBezTo>
                  <a:pt x="36" y="69"/>
                  <a:pt x="35" y="68"/>
                  <a:pt x="33" y="66"/>
                </a:cubicBezTo>
                <a:close/>
                <a:moveTo>
                  <a:pt x="56" y="151"/>
                </a:moveTo>
                <a:cubicBezTo>
                  <a:pt x="55" y="151"/>
                  <a:pt x="55" y="151"/>
                  <a:pt x="55" y="151"/>
                </a:cubicBezTo>
                <a:cubicBezTo>
                  <a:pt x="55" y="152"/>
                  <a:pt x="55" y="153"/>
                  <a:pt x="55" y="153"/>
                </a:cubicBezTo>
                <a:cubicBezTo>
                  <a:pt x="55" y="154"/>
                  <a:pt x="55" y="154"/>
                  <a:pt x="56" y="155"/>
                </a:cubicBezTo>
                <a:cubicBezTo>
                  <a:pt x="57" y="156"/>
                  <a:pt x="58" y="158"/>
                  <a:pt x="59" y="159"/>
                </a:cubicBezTo>
                <a:cubicBezTo>
                  <a:pt x="60" y="159"/>
                  <a:pt x="60" y="159"/>
                  <a:pt x="61" y="158"/>
                </a:cubicBezTo>
                <a:cubicBezTo>
                  <a:pt x="59" y="156"/>
                  <a:pt x="57" y="153"/>
                  <a:pt x="56" y="151"/>
                </a:cubicBezTo>
                <a:close/>
                <a:moveTo>
                  <a:pt x="129" y="207"/>
                </a:moveTo>
                <a:cubicBezTo>
                  <a:pt x="127" y="205"/>
                  <a:pt x="125" y="203"/>
                  <a:pt x="122" y="203"/>
                </a:cubicBezTo>
                <a:cubicBezTo>
                  <a:pt x="122" y="204"/>
                  <a:pt x="122" y="205"/>
                  <a:pt x="122" y="207"/>
                </a:cubicBezTo>
                <a:cubicBezTo>
                  <a:pt x="124" y="207"/>
                  <a:pt x="127" y="207"/>
                  <a:pt x="129" y="207"/>
                </a:cubicBezTo>
                <a:close/>
                <a:moveTo>
                  <a:pt x="92" y="30"/>
                </a:moveTo>
                <a:cubicBezTo>
                  <a:pt x="89" y="25"/>
                  <a:pt x="86" y="20"/>
                  <a:pt x="81" y="16"/>
                </a:cubicBezTo>
                <a:cubicBezTo>
                  <a:pt x="81" y="16"/>
                  <a:pt x="80" y="17"/>
                  <a:pt x="80" y="17"/>
                </a:cubicBezTo>
                <a:cubicBezTo>
                  <a:pt x="85" y="21"/>
                  <a:pt x="89" y="25"/>
                  <a:pt x="92" y="30"/>
                </a:cubicBezTo>
                <a:close/>
                <a:moveTo>
                  <a:pt x="87" y="186"/>
                </a:moveTo>
                <a:cubicBezTo>
                  <a:pt x="87" y="185"/>
                  <a:pt x="88" y="184"/>
                  <a:pt x="88" y="183"/>
                </a:cubicBezTo>
                <a:cubicBezTo>
                  <a:pt x="86" y="181"/>
                  <a:pt x="84" y="179"/>
                  <a:pt x="82" y="177"/>
                </a:cubicBezTo>
                <a:cubicBezTo>
                  <a:pt x="82" y="178"/>
                  <a:pt x="82" y="179"/>
                  <a:pt x="82" y="179"/>
                </a:cubicBezTo>
                <a:cubicBezTo>
                  <a:pt x="84" y="181"/>
                  <a:pt x="85" y="183"/>
                  <a:pt x="86" y="185"/>
                </a:cubicBezTo>
                <a:cubicBezTo>
                  <a:pt x="86" y="185"/>
                  <a:pt x="87" y="185"/>
                  <a:pt x="87" y="186"/>
                </a:cubicBezTo>
                <a:close/>
                <a:moveTo>
                  <a:pt x="186" y="197"/>
                </a:moveTo>
                <a:cubicBezTo>
                  <a:pt x="186" y="198"/>
                  <a:pt x="186" y="198"/>
                  <a:pt x="186" y="198"/>
                </a:cubicBezTo>
                <a:cubicBezTo>
                  <a:pt x="187" y="199"/>
                  <a:pt x="188" y="199"/>
                  <a:pt x="189" y="200"/>
                </a:cubicBezTo>
                <a:cubicBezTo>
                  <a:pt x="191" y="201"/>
                  <a:pt x="192" y="201"/>
                  <a:pt x="194" y="201"/>
                </a:cubicBezTo>
                <a:cubicBezTo>
                  <a:pt x="195" y="201"/>
                  <a:pt x="196" y="201"/>
                  <a:pt x="197" y="201"/>
                </a:cubicBezTo>
                <a:cubicBezTo>
                  <a:pt x="197" y="201"/>
                  <a:pt x="197" y="200"/>
                  <a:pt x="197" y="200"/>
                </a:cubicBezTo>
                <a:cubicBezTo>
                  <a:pt x="194" y="199"/>
                  <a:pt x="191" y="198"/>
                  <a:pt x="188" y="198"/>
                </a:cubicBezTo>
                <a:cubicBezTo>
                  <a:pt x="188" y="197"/>
                  <a:pt x="187" y="197"/>
                  <a:pt x="186" y="197"/>
                </a:cubicBezTo>
                <a:cubicBezTo>
                  <a:pt x="186" y="197"/>
                  <a:pt x="186" y="197"/>
                  <a:pt x="186" y="197"/>
                </a:cubicBezTo>
                <a:close/>
                <a:moveTo>
                  <a:pt x="202" y="213"/>
                </a:moveTo>
                <a:cubicBezTo>
                  <a:pt x="203" y="214"/>
                  <a:pt x="204" y="214"/>
                  <a:pt x="204" y="215"/>
                </a:cubicBezTo>
                <a:cubicBezTo>
                  <a:pt x="206" y="214"/>
                  <a:pt x="208" y="214"/>
                  <a:pt x="210" y="212"/>
                </a:cubicBezTo>
                <a:cubicBezTo>
                  <a:pt x="207" y="212"/>
                  <a:pt x="205" y="211"/>
                  <a:pt x="203" y="211"/>
                </a:cubicBezTo>
                <a:cubicBezTo>
                  <a:pt x="202" y="212"/>
                  <a:pt x="202" y="212"/>
                  <a:pt x="202" y="213"/>
                </a:cubicBezTo>
                <a:close/>
                <a:moveTo>
                  <a:pt x="79" y="74"/>
                </a:moveTo>
                <a:cubicBezTo>
                  <a:pt x="79" y="74"/>
                  <a:pt x="79" y="74"/>
                  <a:pt x="79" y="75"/>
                </a:cubicBezTo>
                <a:cubicBezTo>
                  <a:pt x="81" y="76"/>
                  <a:pt x="83" y="77"/>
                  <a:pt x="85" y="77"/>
                </a:cubicBezTo>
                <a:cubicBezTo>
                  <a:pt x="87" y="78"/>
                  <a:pt x="88" y="77"/>
                  <a:pt x="90" y="76"/>
                </a:cubicBezTo>
                <a:cubicBezTo>
                  <a:pt x="89" y="76"/>
                  <a:pt x="89" y="75"/>
                  <a:pt x="89" y="75"/>
                </a:cubicBezTo>
                <a:cubicBezTo>
                  <a:pt x="86" y="75"/>
                  <a:pt x="83" y="75"/>
                  <a:pt x="81" y="74"/>
                </a:cubicBezTo>
                <a:cubicBezTo>
                  <a:pt x="80" y="74"/>
                  <a:pt x="79" y="74"/>
                  <a:pt x="79" y="74"/>
                </a:cubicBezTo>
                <a:close/>
                <a:moveTo>
                  <a:pt x="204" y="223"/>
                </a:moveTo>
                <a:cubicBezTo>
                  <a:pt x="205" y="223"/>
                  <a:pt x="205" y="223"/>
                  <a:pt x="205" y="223"/>
                </a:cubicBezTo>
                <a:cubicBezTo>
                  <a:pt x="211" y="219"/>
                  <a:pt x="217" y="214"/>
                  <a:pt x="222" y="209"/>
                </a:cubicBezTo>
                <a:cubicBezTo>
                  <a:pt x="216" y="213"/>
                  <a:pt x="210" y="218"/>
                  <a:pt x="204" y="223"/>
                </a:cubicBezTo>
                <a:close/>
                <a:moveTo>
                  <a:pt x="61" y="64"/>
                </a:moveTo>
                <a:cubicBezTo>
                  <a:pt x="59" y="62"/>
                  <a:pt x="58" y="61"/>
                  <a:pt x="56" y="59"/>
                </a:cubicBezTo>
                <a:cubicBezTo>
                  <a:pt x="55" y="58"/>
                  <a:pt x="53" y="56"/>
                  <a:pt x="52" y="55"/>
                </a:cubicBezTo>
                <a:cubicBezTo>
                  <a:pt x="54" y="59"/>
                  <a:pt x="57" y="62"/>
                  <a:pt x="61" y="65"/>
                </a:cubicBezTo>
                <a:cubicBezTo>
                  <a:pt x="61" y="65"/>
                  <a:pt x="61" y="64"/>
                  <a:pt x="61" y="64"/>
                </a:cubicBezTo>
                <a:close/>
                <a:moveTo>
                  <a:pt x="25" y="115"/>
                </a:moveTo>
                <a:cubicBezTo>
                  <a:pt x="24" y="118"/>
                  <a:pt x="24" y="120"/>
                  <a:pt x="24" y="123"/>
                </a:cubicBezTo>
                <a:cubicBezTo>
                  <a:pt x="26" y="122"/>
                  <a:pt x="27" y="121"/>
                  <a:pt x="28" y="120"/>
                </a:cubicBezTo>
                <a:cubicBezTo>
                  <a:pt x="27" y="119"/>
                  <a:pt x="26" y="117"/>
                  <a:pt x="25" y="115"/>
                </a:cubicBezTo>
                <a:close/>
                <a:moveTo>
                  <a:pt x="23" y="71"/>
                </a:moveTo>
                <a:cubicBezTo>
                  <a:pt x="21" y="72"/>
                  <a:pt x="21" y="74"/>
                  <a:pt x="21" y="76"/>
                </a:cubicBezTo>
                <a:cubicBezTo>
                  <a:pt x="22" y="76"/>
                  <a:pt x="23" y="76"/>
                  <a:pt x="25" y="76"/>
                </a:cubicBezTo>
                <a:cubicBezTo>
                  <a:pt x="25" y="74"/>
                  <a:pt x="25" y="73"/>
                  <a:pt x="23" y="71"/>
                </a:cubicBezTo>
                <a:close/>
                <a:moveTo>
                  <a:pt x="44" y="72"/>
                </a:moveTo>
                <a:cubicBezTo>
                  <a:pt x="45" y="69"/>
                  <a:pt x="46" y="67"/>
                  <a:pt x="48" y="64"/>
                </a:cubicBezTo>
                <a:cubicBezTo>
                  <a:pt x="47" y="64"/>
                  <a:pt x="47" y="64"/>
                  <a:pt x="47" y="64"/>
                </a:cubicBezTo>
                <a:cubicBezTo>
                  <a:pt x="45" y="66"/>
                  <a:pt x="43" y="68"/>
                  <a:pt x="41" y="70"/>
                </a:cubicBezTo>
                <a:cubicBezTo>
                  <a:pt x="42" y="71"/>
                  <a:pt x="43" y="71"/>
                  <a:pt x="44" y="72"/>
                </a:cubicBezTo>
                <a:close/>
                <a:moveTo>
                  <a:pt x="30" y="107"/>
                </a:moveTo>
                <a:cubicBezTo>
                  <a:pt x="30" y="107"/>
                  <a:pt x="31" y="107"/>
                  <a:pt x="31" y="107"/>
                </a:cubicBezTo>
                <a:cubicBezTo>
                  <a:pt x="31" y="105"/>
                  <a:pt x="32" y="103"/>
                  <a:pt x="32" y="101"/>
                </a:cubicBezTo>
                <a:cubicBezTo>
                  <a:pt x="31" y="101"/>
                  <a:pt x="31" y="101"/>
                  <a:pt x="30" y="101"/>
                </a:cubicBezTo>
                <a:cubicBezTo>
                  <a:pt x="30" y="101"/>
                  <a:pt x="29" y="102"/>
                  <a:pt x="28" y="102"/>
                </a:cubicBezTo>
                <a:cubicBezTo>
                  <a:pt x="29" y="104"/>
                  <a:pt x="30" y="105"/>
                  <a:pt x="30" y="107"/>
                </a:cubicBezTo>
                <a:close/>
                <a:moveTo>
                  <a:pt x="93" y="39"/>
                </a:moveTo>
                <a:cubicBezTo>
                  <a:pt x="92" y="37"/>
                  <a:pt x="92" y="37"/>
                  <a:pt x="92" y="36"/>
                </a:cubicBezTo>
                <a:cubicBezTo>
                  <a:pt x="92" y="36"/>
                  <a:pt x="91" y="35"/>
                  <a:pt x="91" y="35"/>
                </a:cubicBezTo>
                <a:cubicBezTo>
                  <a:pt x="90" y="33"/>
                  <a:pt x="88" y="30"/>
                  <a:pt x="87" y="28"/>
                </a:cubicBezTo>
                <a:cubicBezTo>
                  <a:pt x="86" y="28"/>
                  <a:pt x="86" y="27"/>
                  <a:pt x="86" y="27"/>
                </a:cubicBezTo>
                <a:cubicBezTo>
                  <a:pt x="88" y="31"/>
                  <a:pt x="90" y="36"/>
                  <a:pt x="92" y="40"/>
                </a:cubicBezTo>
                <a:cubicBezTo>
                  <a:pt x="92" y="40"/>
                  <a:pt x="92" y="40"/>
                  <a:pt x="92" y="40"/>
                </a:cubicBezTo>
                <a:cubicBezTo>
                  <a:pt x="92" y="40"/>
                  <a:pt x="92" y="40"/>
                  <a:pt x="92" y="40"/>
                </a:cubicBezTo>
                <a:cubicBezTo>
                  <a:pt x="93" y="40"/>
                  <a:pt x="93" y="39"/>
                  <a:pt x="93" y="39"/>
                </a:cubicBezTo>
                <a:close/>
                <a:moveTo>
                  <a:pt x="182" y="212"/>
                </a:moveTo>
                <a:cubicBezTo>
                  <a:pt x="182" y="213"/>
                  <a:pt x="182" y="213"/>
                  <a:pt x="182" y="213"/>
                </a:cubicBezTo>
                <a:cubicBezTo>
                  <a:pt x="187" y="213"/>
                  <a:pt x="192" y="214"/>
                  <a:pt x="197" y="214"/>
                </a:cubicBezTo>
                <a:cubicBezTo>
                  <a:pt x="197" y="214"/>
                  <a:pt x="196" y="214"/>
                  <a:pt x="196" y="214"/>
                </a:cubicBezTo>
                <a:cubicBezTo>
                  <a:pt x="193" y="213"/>
                  <a:pt x="191" y="213"/>
                  <a:pt x="189" y="212"/>
                </a:cubicBezTo>
                <a:cubicBezTo>
                  <a:pt x="187" y="212"/>
                  <a:pt x="184" y="212"/>
                  <a:pt x="182" y="212"/>
                </a:cubicBezTo>
                <a:close/>
                <a:moveTo>
                  <a:pt x="153" y="207"/>
                </a:moveTo>
                <a:cubicBezTo>
                  <a:pt x="157" y="208"/>
                  <a:pt x="160" y="209"/>
                  <a:pt x="161" y="208"/>
                </a:cubicBezTo>
                <a:cubicBezTo>
                  <a:pt x="160" y="207"/>
                  <a:pt x="160" y="207"/>
                  <a:pt x="159" y="207"/>
                </a:cubicBezTo>
                <a:cubicBezTo>
                  <a:pt x="157" y="206"/>
                  <a:pt x="156" y="206"/>
                  <a:pt x="154" y="206"/>
                </a:cubicBezTo>
                <a:cubicBezTo>
                  <a:pt x="154" y="206"/>
                  <a:pt x="154" y="206"/>
                  <a:pt x="154" y="206"/>
                </a:cubicBezTo>
                <a:cubicBezTo>
                  <a:pt x="154" y="206"/>
                  <a:pt x="154" y="207"/>
                  <a:pt x="153" y="207"/>
                </a:cubicBezTo>
                <a:close/>
                <a:moveTo>
                  <a:pt x="216" y="144"/>
                </a:moveTo>
                <a:cubicBezTo>
                  <a:pt x="216" y="143"/>
                  <a:pt x="216" y="143"/>
                  <a:pt x="215" y="142"/>
                </a:cubicBezTo>
                <a:cubicBezTo>
                  <a:pt x="214" y="141"/>
                  <a:pt x="212" y="139"/>
                  <a:pt x="210" y="138"/>
                </a:cubicBezTo>
                <a:cubicBezTo>
                  <a:pt x="210" y="138"/>
                  <a:pt x="209" y="138"/>
                  <a:pt x="209" y="137"/>
                </a:cubicBezTo>
                <a:cubicBezTo>
                  <a:pt x="209" y="138"/>
                  <a:pt x="210" y="139"/>
                  <a:pt x="210" y="140"/>
                </a:cubicBezTo>
                <a:cubicBezTo>
                  <a:pt x="211" y="140"/>
                  <a:pt x="212" y="141"/>
                  <a:pt x="213" y="142"/>
                </a:cubicBezTo>
                <a:cubicBezTo>
                  <a:pt x="214" y="142"/>
                  <a:pt x="215" y="143"/>
                  <a:pt x="216" y="144"/>
                </a:cubicBezTo>
                <a:close/>
                <a:moveTo>
                  <a:pt x="97" y="185"/>
                </a:moveTo>
                <a:cubicBezTo>
                  <a:pt x="97" y="184"/>
                  <a:pt x="97" y="183"/>
                  <a:pt x="96" y="183"/>
                </a:cubicBezTo>
                <a:cubicBezTo>
                  <a:pt x="95" y="182"/>
                  <a:pt x="94" y="181"/>
                  <a:pt x="93" y="180"/>
                </a:cubicBezTo>
                <a:cubicBezTo>
                  <a:pt x="92" y="180"/>
                  <a:pt x="92" y="181"/>
                  <a:pt x="92" y="182"/>
                </a:cubicBezTo>
                <a:cubicBezTo>
                  <a:pt x="93" y="183"/>
                  <a:pt x="95" y="184"/>
                  <a:pt x="97" y="185"/>
                </a:cubicBezTo>
                <a:close/>
                <a:moveTo>
                  <a:pt x="228" y="162"/>
                </a:moveTo>
                <a:cubicBezTo>
                  <a:pt x="228" y="162"/>
                  <a:pt x="228" y="162"/>
                  <a:pt x="228" y="162"/>
                </a:cubicBezTo>
                <a:cubicBezTo>
                  <a:pt x="227" y="164"/>
                  <a:pt x="227" y="167"/>
                  <a:pt x="227" y="170"/>
                </a:cubicBezTo>
                <a:cubicBezTo>
                  <a:pt x="227" y="170"/>
                  <a:pt x="227" y="170"/>
                  <a:pt x="227" y="170"/>
                </a:cubicBezTo>
                <a:cubicBezTo>
                  <a:pt x="228" y="168"/>
                  <a:pt x="229" y="166"/>
                  <a:pt x="229" y="164"/>
                </a:cubicBezTo>
                <a:cubicBezTo>
                  <a:pt x="229" y="164"/>
                  <a:pt x="229" y="164"/>
                  <a:pt x="229" y="164"/>
                </a:cubicBezTo>
                <a:cubicBezTo>
                  <a:pt x="229" y="163"/>
                  <a:pt x="228" y="162"/>
                  <a:pt x="228" y="162"/>
                </a:cubicBezTo>
                <a:close/>
                <a:moveTo>
                  <a:pt x="150" y="209"/>
                </a:moveTo>
                <a:cubicBezTo>
                  <a:pt x="148" y="209"/>
                  <a:pt x="147" y="209"/>
                  <a:pt x="145" y="208"/>
                </a:cubicBezTo>
                <a:cubicBezTo>
                  <a:pt x="144" y="208"/>
                  <a:pt x="144" y="208"/>
                  <a:pt x="143" y="210"/>
                </a:cubicBezTo>
                <a:cubicBezTo>
                  <a:pt x="145" y="210"/>
                  <a:pt x="147" y="211"/>
                  <a:pt x="149" y="211"/>
                </a:cubicBezTo>
                <a:cubicBezTo>
                  <a:pt x="150" y="211"/>
                  <a:pt x="150" y="210"/>
                  <a:pt x="150" y="209"/>
                </a:cubicBezTo>
                <a:close/>
                <a:moveTo>
                  <a:pt x="52" y="142"/>
                </a:moveTo>
                <a:cubicBezTo>
                  <a:pt x="52" y="142"/>
                  <a:pt x="52" y="142"/>
                  <a:pt x="52" y="142"/>
                </a:cubicBezTo>
                <a:cubicBezTo>
                  <a:pt x="52" y="140"/>
                  <a:pt x="52" y="138"/>
                  <a:pt x="51" y="136"/>
                </a:cubicBezTo>
                <a:cubicBezTo>
                  <a:pt x="50" y="136"/>
                  <a:pt x="49" y="137"/>
                  <a:pt x="49" y="137"/>
                </a:cubicBezTo>
                <a:cubicBezTo>
                  <a:pt x="50" y="138"/>
                  <a:pt x="50" y="139"/>
                  <a:pt x="51" y="141"/>
                </a:cubicBezTo>
                <a:cubicBezTo>
                  <a:pt x="52" y="141"/>
                  <a:pt x="52" y="141"/>
                  <a:pt x="52" y="142"/>
                </a:cubicBezTo>
                <a:close/>
                <a:moveTo>
                  <a:pt x="38" y="127"/>
                </a:moveTo>
                <a:cubicBezTo>
                  <a:pt x="37" y="129"/>
                  <a:pt x="37" y="129"/>
                  <a:pt x="39" y="130"/>
                </a:cubicBezTo>
                <a:cubicBezTo>
                  <a:pt x="40" y="131"/>
                  <a:pt x="41" y="132"/>
                  <a:pt x="40" y="133"/>
                </a:cubicBezTo>
                <a:cubicBezTo>
                  <a:pt x="40" y="133"/>
                  <a:pt x="40" y="134"/>
                  <a:pt x="40" y="134"/>
                </a:cubicBezTo>
                <a:cubicBezTo>
                  <a:pt x="41" y="135"/>
                  <a:pt x="42" y="137"/>
                  <a:pt x="42" y="138"/>
                </a:cubicBezTo>
                <a:cubicBezTo>
                  <a:pt x="42" y="138"/>
                  <a:pt x="42" y="138"/>
                  <a:pt x="43" y="138"/>
                </a:cubicBezTo>
                <a:cubicBezTo>
                  <a:pt x="43" y="138"/>
                  <a:pt x="43" y="137"/>
                  <a:pt x="43" y="137"/>
                </a:cubicBezTo>
                <a:cubicBezTo>
                  <a:pt x="42" y="136"/>
                  <a:pt x="42" y="135"/>
                  <a:pt x="42" y="133"/>
                </a:cubicBezTo>
                <a:cubicBezTo>
                  <a:pt x="42" y="133"/>
                  <a:pt x="42" y="133"/>
                  <a:pt x="42" y="133"/>
                </a:cubicBezTo>
                <a:cubicBezTo>
                  <a:pt x="40" y="131"/>
                  <a:pt x="39" y="129"/>
                  <a:pt x="38" y="127"/>
                </a:cubicBezTo>
                <a:close/>
                <a:moveTo>
                  <a:pt x="157" y="198"/>
                </a:moveTo>
                <a:cubicBezTo>
                  <a:pt x="156" y="200"/>
                  <a:pt x="156" y="201"/>
                  <a:pt x="155" y="202"/>
                </a:cubicBezTo>
                <a:cubicBezTo>
                  <a:pt x="157" y="203"/>
                  <a:pt x="158" y="203"/>
                  <a:pt x="159" y="203"/>
                </a:cubicBezTo>
                <a:cubicBezTo>
                  <a:pt x="159" y="203"/>
                  <a:pt x="159" y="203"/>
                  <a:pt x="159" y="203"/>
                </a:cubicBezTo>
                <a:cubicBezTo>
                  <a:pt x="158" y="202"/>
                  <a:pt x="158" y="200"/>
                  <a:pt x="157" y="198"/>
                </a:cubicBezTo>
                <a:close/>
                <a:moveTo>
                  <a:pt x="47" y="140"/>
                </a:moveTo>
                <a:cubicBezTo>
                  <a:pt x="48" y="143"/>
                  <a:pt x="51" y="149"/>
                  <a:pt x="52" y="149"/>
                </a:cubicBezTo>
                <a:cubicBezTo>
                  <a:pt x="53" y="149"/>
                  <a:pt x="53" y="148"/>
                  <a:pt x="52" y="147"/>
                </a:cubicBezTo>
                <a:cubicBezTo>
                  <a:pt x="50" y="145"/>
                  <a:pt x="49" y="142"/>
                  <a:pt x="47" y="140"/>
                </a:cubicBezTo>
                <a:close/>
                <a:moveTo>
                  <a:pt x="149" y="149"/>
                </a:moveTo>
                <a:cubicBezTo>
                  <a:pt x="153" y="145"/>
                  <a:pt x="156" y="141"/>
                  <a:pt x="159" y="137"/>
                </a:cubicBezTo>
                <a:cubicBezTo>
                  <a:pt x="155" y="140"/>
                  <a:pt x="152" y="144"/>
                  <a:pt x="149" y="149"/>
                </a:cubicBezTo>
                <a:close/>
                <a:moveTo>
                  <a:pt x="139" y="204"/>
                </a:moveTo>
                <a:cubicBezTo>
                  <a:pt x="139" y="203"/>
                  <a:pt x="139" y="203"/>
                  <a:pt x="138" y="203"/>
                </a:cubicBezTo>
                <a:cubicBezTo>
                  <a:pt x="136" y="202"/>
                  <a:pt x="134" y="202"/>
                  <a:pt x="132" y="202"/>
                </a:cubicBezTo>
                <a:cubicBezTo>
                  <a:pt x="132" y="201"/>
                  <a:pt x="132" y="202"/>
                  <a:pt x="132" y="202"/>
                </a:cubicBezTo>
                <a:cubicBezTo>
                  <a:pt x="133" y="202"/>
                  <a:pt x="133" y="203"/>
                  <a:pt x="134" y="203"/>
                </a:cubicBezTo>
                <a:cubicBezTo>
                  <a:pt x="136" y="204"/>
                  <a:pt x="137" y="204"/>
                  <a:pt x="139" y="204"/>
                </a:cubicBezTo>
                <a:close/>
                <a:moveTo>
                  <a:pt x="18" y="76"/>
                </a:moveTo>
                <a:cubicBezTo>
                  <a:pt x="18" y="79"/>
                  <a:pt x="18" y="82"/>
                  <a:pt x="18" y="84"/>
                </a:cubicBezTo>
                <a:cubicBezTo>
                  <a:pt x="18" y="85"/>
                  <a:pt x="19" y="85"/>
                  <a:pt x="19" y="85"/>
                </a:cubicBezTo>
                <a:cubicBezTo>
                  <a:pt x="19" y="82"/>
                  <a:pt x="19" y="79"/>
                  <a:pt x="18" y="76"/>
                </a:cubicBezTo>
                <a:close/>
                <a:moveTo>
                  <a:pt x="157" y="175"/>
                </a:moveTo>
                <a:cubicBezTo>
                  <a:pt x="156" y="175"/>
                  <a:pt x="156" y="175"/>
                  <a:pt x="156" y="175"/>
                </a:cubicBezTo>
                <a:cubicBezTo>
                  <a:pt x="156" y="176"/>
                  <a:pt x="155" y="177"/>
                  <a:pt x="155" y="179"/>
                </a:cubicBezTo>
                <a:cubicBezTo>
                  <a:pt x="156" y="179"/>
                  <a:pt x="156" y="179"/>
                  <a:pt x="157" y="179"/>
                </a:cubicBezTo>
                <a:cubicBezTo>
                  <a:pt x="157" y="177"/>
                  <a:pt x="157" y="176"/>
                  <a:pt x="157" y="175"/>
                </a:cubicBezTo>
                <a:close/>
                <a:moveTo>
                  <a:pt x="101" y="197"/>
                </a:moveTo>
                <a:cubicBezTo>
                  <a:pt x="101" y="198"/>
                  <a:pt x="101" y="198"/>
                  <a:pt x="101" y="199"/>
                </a:cubicBezTo>
                <a:cubicBezTo>
                  <a:pt x="103" y="199"/>
                  <a:pt x="104" y="199"/>
                  <a:pt x="106" y="200"/>
                </a:cubicBezTo>
                <a:cubicBezTo>
                  <a:pt x="107" y="199"/>
                  <a:pt x="107" y="198"/>
                  <a:pt x="107" y="197"/>
                </a:cubicBezTo>
                <a:cubicBezTo>
                  <a:pt x="105" y="199"/>
                  <a:pt x="103" y="198"/>
                  <a:pt x="101" y="197"/>
                </a:cubicBezTo>
                <a:close/>
                <a:moveTo>
                  <a:pt x="181" y="210"/>
                </a:moveTo>
                <a:cubicBezTo>
                  <a:pt x="180" y="209"/>
                  <a:pt x="179" y="209"/>
                  <a:pt x="178" y="210"/>
                </a:cubicBezTo>
                <a:cubicBezTo>
                  <a:pt x="176" y="210"/>
                  <a:pt x="175" y="209"/>
                  <a:pt x="174" y="210"/>
                </a:cubicBezTo>
                <a:cubicBezTo>
                  <a:pt x="175" y="211"/>
                  <a:pt x="175" y="211"/>
                  <a:pt x="176" y="211"/>
                </a:cubicBezTo>
                <a:cubicBezTo>
                  <a:pt x="177" y="210"/>
                  <a:pt x="178" y="210"/>
                  <a:pt x="179" y="210"/>
                </a:cubicBezTo>
                <a:cubicBezTo>
                  <a:pt x="180" y="210"/>
                  <a:pt x="180" y="210"/>
                  <a:pt x="181" y="210"/>
                </a:cubicBezTo>
                <a:close/>
                <a:moveTo>
                  <a:pt x="161" y="199"/>
                </a:moveTo>
                <a:cubicBezTo>
                  <a:pt x="162" y="199"/>
                  <a:pt x="162" y="199"/>
                  <a:pt x="162" y="199"/>
                </a:cubicBezTo>
                <a:cubicBezTo>
                  <a:pt x="161" y="197"/>
                  <a:pt x="160" y="196"/>
                  <a:pt x="160" y="195"/>
                </a:cubicBezTo>
                <a:cubicBezTo>
                  <a:pt x="159" y="195"/>
                  <a:pt x="158" y="195"/>
                  <a:pt x="158" y="196"/>
                </a:cubicBezTo>
                <a:cubicBezTo>
                  <a:pt x="159" y="197"/>
                  <a:pt x="160" y="198"/>
                  <a:pt x="161" y="199"/>
                </a:cubicBezTo>
                <a:close/>
                <a:moveTo>
                  <a:pt x="193" y="227"/>
                </a:moveTo>
                <a:cubicBezTo>
                  <a:pt x="195" y="227"/>
                  <a:pt x="197" y="227"/>
                  <a:pt x="198" y="226"/>
                </a:cubicBezTo>
                <a:cubicBezTo>
                  <a:pt x="197" y="226"/>
                  <a:pt x="197" y="225"/>
                  <a:pt x="196" y="225"/>
                </a:cubicBezTo>
                <a:cubicBezTo>
                  <a:pt x="195" y="225"/>
                  <a:pt x="194" y="226"/>
                  <a:pt x="193" y="227"/>
                </a:cubicBezTo>
                <a:close/>
                <a:moveTo>
                  <a:pt x="198" y="129"/>
                </a:moveTo>
                <a:cubicBezTo>
                  <a:pt x="195" y="128"/>
                  <a:pt x="192" y="128"/>
                  <a:pt x="190" y="128"/>
                </a:cubicBezTo>
                <a:cubicBezTo>
                  <a:pt x="192" y="129"/>
                  <a:pt x="194" y="129"/>
                  <a:pt x="196" y="129"/>
                </a:cubicBezTo>
                <a:cubicBezTo>
                  <a:pt x="197" y="130"/>
                  <a:pt x="197" y="129"/>
                  <a:pt x="198" y="129"/>
                </a:cubicBezTo>
                <a:close/>
                <a:moveTo>
                  <a:pt x="82" y="189"/>
                </a:moveTo>
                <a:cubicBezTo>
                  <a:pt x="82" y="191"/>
                  <a:pt x="82" y="192"/>
                  <a:pt x="83" y="193"/>
                </a:cubicBezTo>
                <a:cubicBezTo>
                  <a:pt x="83" y="192"/>
                  <a:pt x="84" y="191"/>
                  <a:pt x="84" y="190"/>
                </a:cubicBezTo>
                <a:cubicBezTo>
                  <a:pt x="83" y="190"/>
                  <a:pt x="83" y="189"/>
                  <a:pt x="82" y="189"/>
                </a:cubicBezTo>
                <a:close/>
                <a:moveTo>
                  <a:pt x="31" y="72"/>
                </a:moveTo>
                <a:cubicBezTo>
                  <a:pt x="30" y="74"/>
                  <a:pt x="30" y="74"/>
                  <a:pt x="31" y="75"/>
                </a:cubicBezTo>
                <a:cubicBezTo>
                  <a:pt x="31" y="76"/>
                  <a:pt x="32" y="76"/>
                  <a:pt x="32" y="76"/>
                </a:cubicBezTo>
                <a:cubicBezTo>
                  <a:pt x="32" y="76"/>
                  <a:pt x="32" y="76"/>
                  <a:pt x="32" y="76"/>
                </a:cubicBezTo>
                <a:cubicBezTo>
                  <a:pt x="32" y="76"/>
                  <a:pt x="33" y="76"/>
                  <a:pt x="33" y="75"/>
                </a:cubicBezTo>
                <a:cubicBezTo>
                  <a:pt x="32" y="74"/>
                  <a:pt x="31" y="73"/>
                  <a:pt x="31" y="72"/>
                </a:cubicBezTo>
                <a:close/>
                <a:moveTo>
                  <a:pt x="76" y="81"/>
                </a:moveTo>
                <a:cubicBezTo>
                  <a:pt x="76" y="81"/>
                  <a:pt x="77" y="81"/>
                  <a:pt x="77" y="81"/>
                </a:cubicBezTo>
                <a:cubicBezTo>
                  <a:pt x="78" y="81"/>
                  <a:pt x="79" y="81"/>
                  <a:pt x="79" y="82"/>
                </a:cubicBezTo>
                <a:cubicBezTo>
                  <a:pt x="80" y="83"/>
                  <a:pt x="82" y="82"/>
                  <a:pt x="83" y="81"/>
                </a:cubicBezTo>
                <a:cubicBezTo>
                  <a:pt x="82" y="81"/>
                  <a:pt x="81" y="81"/>
                  <a:pt x="79" y="81"/>
                </a:cubicBezTo>
                <a:cubicBezTo>
                  <a:pt x="78" y="81"/>
                  <a:pt x="77" y="80"/>
                  <a:pt x="76" y="81"/>
                </a:cubicBezTo>
                <a:close/>
                <a:moveTo>
                  <a:pt x="161" y="218"/>
                </a:moveTo>
                <a:cubicBezTo>
                  <a:pt x="163" y="218"/>
                  <a:pt x="165" y="218"/>
                  <a:pt x="167" y="217"/>
                </a:cubicBezTo>
                <a:cubicBezTo>
                  <a:pt x="165" y="217"/>
                  <a:pt x="163" y="217"/>
                  <a:pt x="161" y="216"/>
                </a:cubicBezTo>
                <a:cubicBezTo>
                  <a:pt x="161" y="217"/>
                  <a:pt x="161" y="217"/>
                  <a:pt x="161" y="218"/>
                </a:cubicBezTo>
                <a:close/>
                <a:moveTo>
                  <a:pt x="218" y="145"/>
                </a:moveTo>
                <a:cubicBezTo>
                  <a:pt x="218" y="146"/>
                  <a:pt x="218" y="146"/>
                  <a:pt x="219" y="147"/>
                </a:cubicBezTo>
                <a:cubicBezTo>
                  <a:pt x="220" y="148"/>
                  <a:pt x="221" y="149"/>
                  <a:pt x="222" y="150"/>
                </a:cubicBezTo>
                <a:cubicBezTo>
                  <a:pt x="222" y="151"/>
                  <a:pt x="223" y="151"/>
                  <a:pt x="223" y="151"/>
                </a:cubicBezTo>
                <a:cubicBezTo>
                  <a:pt x="223" y="151"/>
                  <a:pt x="223" y="151"/>
                  <a:pt x="223" y="151"/>
                </a:cubicBezTo>
                <a:cubicBezTo>
                  <a:pt x="222" y="149"/>
                  <a:pt x="220" y="147"/>
                  <a:pt x="218" y="145"/>
                </a:cubicBezTo>
                <a:close/>
                <a:moveTo>
                  <a:pt x="45" y="76"/>
                </a:moveTo>
                <a:cubicBezTo>
                  <a:pt x="44" y="77"/>
                  <a:pt x="44" y="78"/>
                  <a:pt x="43" y="79"/>
                </a:cubicBezTo>
                <a:cubicBezTo>
                  <a:pt x="44" y="80"/>
                  <a:pt x="45" y="80"/>
                  <a:pt x="46" y="80"/>
                </a:cubicBezTo>
                <a:cubicBezTo>
                  <a:pt x="45" y="79"/>
                  <a:pt x="45" y="78"/>
                  <a:pt x="46" y="77"/>
                </a:cubicBezTo>
                <a:cubicBezTo>
                  <a:pt x="46" y="76"/>
                  <a:pt x="45" y="76"/>
                  <a:pt x="45" y="76"/>
                </a:cubicBezTo>
                <a:close/>
                <a:moveTo>
                  <a:pt x="68" y="87"/>
                </a:moveTo>
                <a:cubicBezTo>
                  <a:pt x="64" y="87"/>
                  <a:pt x="62" y="87"/>
                  <a:pt x="60" y="89"/>
                </a:cubicBezTo>
                <a:cubicBezTo>
                  <a:pt x="63" y="88"/>
                  <a:pt x="66" y="88"/>
                  <a:pt x="68" y="87"/>
                </a:cubicBezTo>
                <a:close/>
                <a:moveTo>
                  <a:pt x="90" y="186"/>
                </a:moveTo>
                <a:cubicBezTo>
                  <a:pt x="90" y="186"/>
                  <a:pt x="89" y="187"/>
                  <a:pt x="89" y="187"/>
                </a:cubicBezTo>
                <a:cubicBezTo>
                  <a:pt x="91" y="188"/>
                  <a:pt x="92" y="189"/>
                  <a:pt x="94" y="190"/>
                </a:cubicBezTo>
                <a:cubicBezTo>
                  <a:pt x="94" y="189"/>
                  <a:pt x="94" y="189"/>
                  <a:pt x="94" y="189"/>
                </a:cubicBezTo>
                <a:cubicBezTo>
                  <a:pt x="92" y="188"/>
                  <a:pt x="91" y="187"/>
                  <a:pt x="90" y="186"/>
                </a:cubicBezTo>
                <a:close/>
                <a:moveTo>
                  <a:pt x="147" y="230"/>
                </a:moveTo>
                <a:cubicBezTo>
                  <a:pt x="152" y="232"/>
                  <a:pt x="156" y="233"/>
                  <a:pt x="160" y="233"/>
                </a:cubicBezTo>
                <a:cubicBezTo>
                  <a:pt x="156" y="232"/>
                  <a:pt x="152" y="231"/>
                  <a:pt x="147" y="230"/>
                </a:cubicBezTo>
                <a:close/>
                <a:moveTo>
                  <a:pt x="201" y="133"/>
                </a:moveTo>
                <a:cubicBezTo>
                  <a:pt x="203" y="135"/>
                  <a:pt x="205" y="136"/>
                  <a:pt x="207" y="137"/>
                </a:cubicBezTo>
                <a:cubicBezTo>
                  <a:pt x="207" y="137"/>
                  <a:pt x="207" y="137"/>
                  <a:pt x="207" y="137"/>
                </a:cubicBezTo>
                <a:cubicBezTo>
                  <a:pt x="207" y="137"/>
                  <a:pt x="207" y="136"/>
                  <a:pt x="207" y="136"/>
                </a:cubicBezTo>
                <a:cubicBezTo>
                  <a:pt x="205" y="135"/>
                  <a:pt x="203" y="134"/>
                  <a:pt x="201" y="133"/>
                </a:cubicBezTo>
                <a:close/>
                <a:moveTo>
                  <a:pt x="99" y="74"/>
                </a:moveTo>
                <a:cubicBezTo>
                  <a:pt x="101" y="73"/>
                  <a:pt x="102" y="71"/>
                  <a:pt x="102" y="69"/>
                </a:cubicBezTo>
                <a:cubicBezTo>
                  <a:pt x="101" y="70"/>
                  <a:pt x="101" y="71"/>
                  <a:pt x="100" y="72"/>
                </a:cubicBezTo>
                <a:cubicBezTo>
                  <a:pt x="99" y="72"/>
                  <a:pt x="99" y="73"/>
                  <a:pt x="99" y="74"/>
                </a:cubicBezTo>
                <a:close/>
                <a:moveTo>
                  <a:pt x="32" y="80"/>
                </a:moveTo>
                <a:cubicBezTo>
                  <a:pt x="32" y="80"/>
                  <a:pt x="32" y="80"/>
                  <a:pt x="32" y="80"/>
                </a:cubicBezTo>
                <a:cubicBezTo>
                  <a:pt x="33" y="81"/>
                  <a:pt x="34" y="81"/>
                  <a:pt x="35" y="82"/>
                </a:cubicBezTo>
                <a:cubicBezTo>
                  <a:pt x="36" y="82"/>
                  <a:pt x="36" y="82"/>
                  <a:pt x="37" y="83"/>
                </a:cubicBezTo>
                <a:cubicBezTo>
                  <a:pt x="37" y="83"/>
                  <a:pt x="37" y="84"/>
                  <a:pt x="38" y="85"/>
                </a:cubicBezTo>
                <a:cubicBezTo>
                  <a:pt x="38" y="84"/>
                  <a:pt x="39" y="84"/>
                  <a:pt x="39" y="83"/>
                </a:cubicBezTo>
                <a:cubicBezTo>
                  <a:pt x="38" y="83"/>
                  <a:pt x="37" y="82"/>
                  <a:pt x="37" y="82"/>
                </a:cubicBezTo>
                <a:cubicBezTo>
                  <a:pt x="36" y="82"/>
                  <a:pt x="35" y="81"/>
                  <a:pt x="34" y="81"/>
                </a:cubicBezTo>
                <a:cubicBezTo>
                  <a:pt x="34" y="81"/>
                  <a:pt x="33" y="80"/>
                  <a:pt x="32" y="80"/>
                </a:cubicBezTo>
                <a:close/>
                <a:moveTo>
                  <a:pt x="42" y="88"/>
                </a:moveTo>
                <a:cubicBezTo>
                  <a:pt x="44" y="88"/>
                  <a:pt x="46" y="88"/>
                  <a:pt x="48" y="88"/>
                </a:cubicBezTo>
                <a:cubicBezTo>
                  <a:pt x="48" y="88"/>
                  <a:pt x="48" y="88"/>
                  <a:pt x="48" y="88"/>
                </a:cubicBezTo>
                <a:cubicBezTo>
                  <a:pt x="46" y="87"/>
                  <a:pt x="45" y="87"/>
                  <a:pt x="43" y="86"/>
                </a:cubicBezTo>
                <a:cubicBezTo>
                  <a:pt x="43" y="87"/>
                  <a:pt x="43" y="87"/>
                  <a:pt x="42" y="88"/>
                </a:cubicBezTo>
                <a:close/>
                <a:moveTo>
                  <a:pt x="162" y="207"/>
                </a:moveTo>
                <a:cubicBezTo>
                  <a:pt x="162" y="208"/>
                  <a:pt x="162" y="208"/>
                  <a:pt x="163" y="208"/>
                </a:cubicBezTo>
                <a:cubicBezTo>
                  <a:pt x="164" y="208"/>
                  <a:pt x="165" y="208"/>
                  <a:pt x="166" y="208"/>
                </a:cubicBezTo>
                <a:cubicBezTo>
                  <a:pt x="166" y="208"/>
                  <a:pt x="166" y="208"/>
                  <a:pt x="167" y="207"/>
                </a:cubicBezTo>
                <a:cubicBezTo>
                  <a:pt x="165" y="207"/>
                  <a:pt x="163" y="207"/>
                  <a:pt x="162" y="207"/>
                </a:cubicBezTo>
                <a:close/>
                <a:moveTo>
                  <a:pt x="160" y="203"/>
                </a:moveTo>
                <a:cubicBezTo>
                  <a:pt x="161" y="203"/>
                  <a:pt x="162" y="203"/>
                  <a:pt x="163" y="203"/>
                </a:cubicBezTo>
                <a:cubicBezTo>
                  <a:pt x="161" y="202"/>
                  <a:pt x="160" y="202"/>
                  <a:pt x="159" y="201"/>
                </a:cubicBezTo>
                <a:cubicBezTo>
                  <a:pt x="159" y="201"/>
                  <a:pt x="159" y="201"/>
                  <a:pt x="159" y="201"/>
                </a:cubicBezTo>
                <a:cubicBezTo>
                  <a:pt x="159" y="202"/>
                  <a:pt x="160" y="203"/>
                  <a:pt x="160" y="203"/>
                </a:cubicBezTo>
                <a:close/>
                <a:moveTo>
                  <a:pt x="63" y="161"/>
                </a:moveTo>
                <a:cubicBezTo>
                  <a:pt x="62" y="161"/>
                  <a:pt x="61" y="161"/>
                  <a:pt x="61" y="162"/>
                </a:cubicBezTo>
                <a:cubicBezTo>
                  <a:pt x="61" y="163"/>
                  <a:pt x="62" y="163"/>
                  <a:pt x="63" y="164"/>
                </a:cubicBezTo>
                <a:cubicBezTo>
                  <a:pt x="63" y="163"/>
                  <a:pt x="63" y="162"/>
                  <a:pt x="63" y="161"/>
                </a:cubicBezTo>
                <a:close/>
                <a:moveTo>
                  <a:pt x="154" y="215"/>
                </a:moveTo>
                <a:cubicBezTo>
                  <a:pt x="155" y="216"/>
                  <a:pt x="157" y="216"/>
                  <a:pt x="158" y="217"/>
                </a:cubicBezTo>
                <a:cubicBezTo>
                  <a:pt x="158" y="216"/>
                  <a:pt x="158" y="216"/>
                  <a:pt x="158" y="216"/>
                </a:cubicBezTo>
                <a:cubicBezTo>
                  <a:pt x="156" y="215"/>
                  <a:pt x="155" y="214"/>
                  <a:pt x="154" y="215"/>
                </a:cubicBezTo>
                <a:close/>
                <a:moveTo>
                  <a:pt x="38" y="23"/>
                </a:moveTo>
                <a:cubicBezTo>
                  <a:pt x="38" y="23"/>
                  <a:pt x="38" y="23"/>
                  <a:pt x="39" y="23"/>
                </a:cubicBezTo>
                <a:cubicBezTo>
                  <a:pt x="39" y="22"/>
                  <a:pt x="38" y="21"/>
                  <a:pt x="39" y="20"/>
                </a:cubicBezTo>
                <a:cubicBezTo>
                  <a:pt x="39" y="19"/>
                  <a:pt x="39" y="18"/>
                  <a:pt x="39" y="17"/>
                </a:cubicBezTo>
                <a:cubicBezTo>
                  <a:pt x="38" y="19"/>
                  <a:pt x="38" y="21"/>
                  <a:pt x="38" y="23"/>
                </a:cubicBezTo>
                <a:close/>
                <a:moveTo>
                  <a:pt x="59" y="84"/>
                </a:moveTo>
                <a:cubicBezTo>
                  <a:pt x="61" y="84"/>
                  <a:pt x="61" y="84"/>
                  <a:pt x="62" y="83"/>
                </a:cubicBezTo>
                <a:cubicBezTo>
                  <a:pt x="61" y="83"/>
                  <a:pt x="60" y="82"/>
                  <a:pt x="59" y="84"/>
                </a:cubicBezTo>
                <a:close/>
                <a:moveTo>
                  <a:pt x="54" y="83"/>
                </a:moveTo>
                <a:cubicBezTo>
                  <a:pt x="56" y="84"/>
                  <a:pt x="56" y="82"/>
                  <a:pt x="56" y="82"/>
                </a:cubicBezTo>
                <a:cubicBezTo>
                  <a:pt x="55" y="81"/>
                  <a:pt x="55" y="81"/>
                  <a:pt x="54" y="83"/>
                </a:cubicBezTo>
                <a:close/>
                <a:moveTo>
                  <a:pt x="216" y="198"/>
                </a:moveTo>
                <a:cubicBezTo>
                  <a:pt x="216" y="199"/>
                  <a:pt x="216" y="199"/>
                  <a:pt x="215" y="200"/>
                </a:cubicBezTo>
                <a:cubicBezTo>
                  <a:pt x="217" y="200"/>
                  <a:pt x="217" y="199"/>
                  <a:pt x="218" y="198"/>
                </a:cubicBezTo>
                <a:cubicBezTo>
                  <a:pt x="217" y="198"/>
                  <a:pt x="217" y="198"/>
                  <a:pt x="216" y="198"/>
                </a:cubicBezTo>
                <a:close/>
                <a:moveTo>
                  <a:pt x="94" y="194"/>
                </a:moveTo>
                <a:cubicBezTo>
                  <a:pt x="95" y="195"/>
                  <a:pt x="97" y="196"/>
                  <a:pt x="98" y="196"/>
                </a:cubicBezTo>
                <a:cubicBezTo>
                  <a:pt x="98" y="196"/>
                  <a:pt x="98" y="196"/>
                  <a:pt x="97" y="196"/>
                </a:cubicBezTo>
                <a:cubicBezTo>
                  <a:pt x="96" y="195"/>
                  <a:pt x="95" y="194"/>
                  <a:pt x="94" y="194"/>
                </a:cubicBezTo>
                <a:close/>
                <a:moveTo>
                  <a:pt x="153" y="201"/>
                </a:moveTo>
                <a:cubicBezTo>
                  <a:pt x="153" y="200"/>
                  <a:pt x="153" y="199"/>
                  <a:pt x="154" y="198"/>
                </a:cubicBezTo>
                <a:cubicBezTo>
                  <a:pt x="154" y="198"/>
                  <a:pt x="154" y="198"/>
                  <a:pt x="154" y="198"/>
                </a:cubicBezTo>
                <a:cubicBezTo>
                  <a:pt x="153" y="199"/>
                  <a:pt x="152" y="200"/>
                  <a:pt x="151" y="200"/>
                </a:cubicBezTo>
                <a:cubicBezTo>
                  <a:pt x="152" y="201"/>
                  <a:pt x="152" y="201"/>
                  <a:pt x="153" y="201"/>
                </a:cubicBezTo>
                <a:close/>
                <a:moveTo>
                  <a:pt x="115" y="190"/>
                </a:moveTo>
                <a:cubicBezTo>
                  <a:pt x="115" y="189"/>
                  <a:pt x="115" y="189"/>
                  <a:pt x="115" y="188"/>
                </a:cubicBezTo>
                <a:cubicBezTo>
                  <a:pt x="115" y="188"/>
                  <a:pt x="115" y="188"/>
                  <a:pt x="115" y="188"/>
                </a:cubicBezTo>
                <a:cubicBezTo>
                  <a:pt x="114" y="189"/>
                  <a:pt x="114" y="190"/>
                  <a:pt x="114" y="190"/>
                </a:cubicBezTo>
                <a:cubicBezTo>
                  <a:pt x="114" y="190"/>
                  <a:pt x="115" y="190"/>
                  <a:pt x="115" y="190"/>
                </a:cubicBezTo>
                <a:close/>
                <a:moveTo>
                  <a:pt x="36" y="117"/>
                </a:moveTo>
                <a:cubicBezTo>
                  <a:pt x="35" y="118"/>
                  <a:pt x="35" y="118"/>
                  <a:pt x="35" y="118"/>
                </a:cubicBezTo>
                <a:cubicBezTo>
                  <a:pt x="35" y="119"/>
                  <a:pt x="35" y="119"/>
                  <a:pt x="36" y="120"/>
                </a:cubicBezTo>
                <a:cubicBezTo>
                  <a:pt x="36" y="119"/>
                  <a:pt x="36" y="118"/>
                  <a:pt x="36" y="117"/>
                </a:cubicBezTo>
                <a:close/>
                <a:moveTo>
                  <a:pt x="141" y="203"/>
                </a:moveTo>
                <a:cubicBezTo>
                  <a:pt x="141" y="204"/>
                  <a:pt x="141" y="205"/>
                  <a:pt x="141" y="205"/>
                </a:cubicBezTo>
                <a:cubicBezTo>
                  <a:pt x="142" y="205"/>
                  <a:pt x="142" y="204"/>
                  <a:pt x="143" y="204"/>
                </a:cubicBezTo>
                <a:cubicBezTo>
                  <a:pt x="142" y="204"/>
                  <a:pt x="142" y="204"/>
                  <a:pt x="141" y="203"/>
                </a:cubicBezTo>
                <a:close/>
                <a:moveTo>
                  <a:pt x="29" y="77"/>
                </a:moveTo>
                <a:cubicBezTo>
                  <a:pt x="28" y="77"/>
                  <a:pt x="28" y="78"/>
                  <a:pt x="28" y="78"/>
                </a:cubicBezTo>
                <a:cubicBezTo>
                  <a:pt x="29" y="79"/>
                  <a:pt x="29" y="79"/>
                  <a:pt x="30" y="78"/>
                </a:cubicBezTo>
                <a:cubicBezTo>
                  <a:pt x="30" y="78"/>
                  <a:pt x="29" y="77"/>
                  <a:pt x="29" y="77"/>
                </a:cubicBezTo>
                <a:close/>
                <a:moveTo>
                  <a:pt x="43" y="41"/>
                </a:moveTo>
                <a:cubicBezTo>
                  <a:pt x="43" y="43"/>
                  <a:pt x="44" y="45"/>
                  <a:pt x="44" y="45"/>
                </a:cubicBezTo>
                <a:cubicBezTo>
                  <a:pt x="44" y="44"/>
                  <a:pt x="44" y="42"/>
                  <a:pt x="43" y="41"/>
                </a:cubicBezTo>
                <a:close/>
                <a:moveTo>
                  <a:pt x="104" y="203"/>
                </a:moveTo>
                <a:cubicBezTo>
                  <a:pt x="104" y="202"/>
                  <a:pt x="104" y="202"/>
                  <a:pt x="104" y="202"/>
                </a:cubicBezTo>
                <a:cubicBezTo>
                  <a:pt x="103" y="202"/>
                  <a:pt x="103" y="202"/>
                  <a:pt x="102" y="201"/>
                </a:cubicBezTo>
                <a:cubicBezTo>
                  <a:pt x="102" y="203"/>
                  <a:pt x="102" y="203"/>
                  <a:pt x="103" y="203"/>
                </a:cubicBezTo>
                <a:cubicBezTo>
                  <a:pt x="103" y="203"/>
                  <a:pt x="103" y="203"/>
                  <a:pt x="104" y="203"/>
                </a:cubicBezTo>
                <a:close/>
                <a:moveTo>
                  <a:pt x="206" y="199"/>
                </a:moveTo>
                <a:cubicBezTo>
                  <a:pt x="207" y="200"/>
                  <a:pt x="208" y="200"/>
                  <a:pt x="209" y="199"/>
                </a:cubicBezTo>
                <a:cubicBezTo>
                  <a:pt x="208" y="199"/>
                  <a:pt x="207" y="199"/>
                  <a:pt x="206" y="199"/>
                </a:cubicBezTo>
                <a:close/>
                <a:moveTo>
                  <a:pt x="99" y="46"/>
                </a:moveTo>
                <a:cubicBezTo>
                  <a:pt x="99" y="48"/>
                  <a:pt x="100" y="49"/>
                  <a:pt x="100" y="51"/>
                </a:cubicBezTo>
                <a:cubicBezTo>
                  <a:pt x="100" y="49"/>
                  <a:pt x="100" y="48"/>
                  <a:pt x="99" y="46"/>
                </a:cubicBezTo>
                <a:close/>
                <a:moveTo>
                  <a:pt x="176" y="203"/>
                </a:moveTo>
                <a:cubicBezTo>
                  <a:pt x="175" y="202"/>
                  <a:pt x="174" y="202"/>
                  <a:pt x="173" y="202"/>
                </a:cubicBezTo>
                <a:cubicBezTo>
                  <a:pt x="174" y="203"/>
                  <a:pt x="175" y="204"/>
                  <a:pt x="176" y="203"/>
                </a:cubicBezTo>
                <a:close/>
                <a:moveTo>
                  <a:pt x="39" y="145"/>
                </a:moveTo>
                <a:cubicBezTo>
                  <a:pt x="39" y="146"/>
                  <a:pt x="39" y="147"/>
                  <a:pt x="40" y="147"/>
                </a:cubicBezTo>
                <a:cubicBezTo>
                  <a:pt x="40" y="146"/>
                  <a:pt x="39" y="145"/>
                  <a:pt x="39" y="145"/>
                </a:cubicBezTo>
                <a:close/>
                <a:moveTo>
                  <a:pt x="173" y="130"/>
                </a:moveTo>
                <a:cubicBezTo>
                  <a:pt x="174" y="129"/>
                  <a:pt x="174" y="129"/>
                  <a:pt x="175" y="128"/>
                </a:cubicBezTo>
                <a:cubicBezTo>
                  <a:pt x="175" y="128"/>
                  <a:pt x="175" y="128"/>
                  <a:pt x="175" y="128"/>
                </a:cubicBezTo>
                <a:cubicBezTo>
                  <a:pt x="173" y="129"/>
                  <a:pt x="173" y="129"/>
                  <a:pt x="173" y="130"/>
                </a:cubicBezTo>
                <a:close/>
                <a:moveTo>
                  <a:pt x="96" y="175"/>
                </a:moveTo>
                <a:cubicBezTo>
                  <a:pt x="96" y="175"/>
                  <a:pt x="96" y="174"/>
                  <a:pt x="96" y="173"/>
                </a:cubicBezTo>
                <a:cubicBezTo>
                  <a:pt x="95" y="174"/>
                  <a:pt x="95" y="174"/>
                  <a:pt x="96" y="175"/>
                </a:cubicBezTo>
                <a:close/>
                <a:moveTo>
                  <a:pt x="163" y="214"/>
                </a:moveTo>
                <a:cubicBezTo>
                  <a:pt x="164" y="214"/>
                  <a:pt x="165" y="215"/>
                  <a:pt x="166" y="214"/>
                </a:cubicBezTo>
                <a:cubicBezTo>
                  <a:pt x="166" y="214"/>
                  <a:pt x="166" y="214"/>
                  <a:pt x="166" y="214"/>
                </a:cubicBezTo>
                <a:cubicBezTo>
                  <a:pt x="165" y="214"/>
                  <a:pt x="164" y="214"/>
                  <a:pt x="163" y="214"/>
                </a:cubicBezTo>
                <a:close/>
                <a:moveTo>
                  <a:pt x="108" y="205"/>
                </a:moveTo>
                <a:cubicBezTo>
                  <a:pt x="107" y="204"/>
                  <a:pt x="107" y="204"/>
                  <a:pt x="106" y="204"/>
                </a:cubicBezTo>
                <a:cubicBezTo>
                  <a:pt x="107" y="204"/>
                  <a:pt x="107" y="205"/>
                  <a:pt x="108" y="205"/>
                </a:cubicBezTo>
                <a:close/>
                <a:moveTo>
                  <a:pt x="59" y="73"/>
                </a:moveTo>
                <a:cubicBezTo>
                  <a:pt x="60" y="74"/>
                  <a:pt x="60" y="74"/>
                  <a:pt x="60" y="73"/>
                </a:cubicBezTo>
                <a:cubicBezTo>
                  <a:pt x="60" y="73"/>
                  <a:pt x="60" y="73"/>
                  <a:pt x="59" y="73"/>
                </a:cubicBezTo>
                <a:close/>
                <a:moveTo>
                  <a:pt x="25" y="53"/>
                </a:moveTo>
                <a:cubicBezTo>
                  <a:pt x="24" y="54"/>
                  <a:pt x="24" y="54"/>
                  <a:pt x="25" y="54"/>
                </a:cubicBezTo>
                <a:cubicBezTo>
                  <a:pt x="25" y="53"/>
                  <a:pt x="25" y="53"/>
                  <a:pt x="25" y="53"/>
                </a:cubicBezTo>
                <a:close/>
                <a:moveTo>
                  <a:pt x="199" y="211"/>
                </a:moveTo>
                <a:cubicBezTo>
                  <a:pt x="199" y="211"/>
                  <a:pt x="199" y="211"/>
                  <a:pt x="199" y="211"/>
                </a:cubicBezTo>
                <a:cubicBezTo>
                  <a:pt x="199" y="211"/>
                  <a:pt x="198" y="211"/>
                  <a:pt x="198" y="211"/>
                </a:cubicBezTo>
                <a:cubicBezTo>
                  <a:pt x="198" y="211"/>
                  <a:pt x="198" y="211"/>
                  <a:pt x="198" y="211"/>
                </a:cubicBezTo>
                <a:cubicBezTo>
                  <a:pt x="198" y="211"/>
                  <a:pt x="199" y="211"/>
                  <a:pt x="199" y="211"/>
                </a:cubicBezTo>
                <a:close/>
                <a:moveTo>
                  <a:pt x="192" y="217"/>
                </a:moveTo>
                <a:cubicBezTo>
                  <a:pt x="191" y="216"/>
                  <a:pt x="191" y="216"/>
                  <a:pt x="190" y="217"/>
                </a:cubicBezTo>
                <a:cubicBezTo>
                  <a:pt x="191" y="217"/>
                  <a:pt x="191" y="217"/>
                  <a:pt x="192" y="217"/>
                </a:cubicBezTo>
                <a:close/>
                <a:moveTo>
                  <a:pt x="63" y="75"/>
                </a:moveTo>
                <a:cubicBezTo>
                  <a:pt x="63" y="75"/>
                  <a:pt x="63" y="75"/>
                  <a:pt x="63" y="75"/>
                </a:cubicBezTo>
                <a:cubicBezTo>
                  <a:pt x="63" y="75"/>
                  <a:pt x="63" y="76"/>
                  <a:pt x="64" y="76"/>
                </a:cubicBezTo>
                <a:cubicBezTo>
                  <a:pt x="64" y="76"/>
                  <a:pt x="64" y="76"/>
                  <a:pt x="64" y="75"/>
                </a:cubicBezTo>
                <a:cubicBezTo>
                  <a:pt x="64" y="75"/>
                  <a:pt x="63" y="75"/>
                  <a:pt x="63" y="75"/>
                </a:cubicBezTo>
                <a:close/>
                <a:moveTo>
                  <a:pt x="26" y="70"/>
                </a:moveTo>
                <a:cubicBezTo>
                  <a:pt x="26" y="69"/>
                  <a:pt x="26" y="69"/>
                  <a:pt x="26" y="68"/>
                </a:cubicBezTo>
                <a:cubicBezTo>
                  <a:pt x="25" y="69"/>
                  <a:pt x="25" y="69"/>
                  <a:pt x="26" y="70"/>
                </a:cubicBezTo>
                <a:close/>
                <a:moveTo>
                  <a:pt x="58" y="163"/>
                </a:moveTo>
                <a:cubicBezTo>
                  <a:pt x="58" y="163"/>
                  <a:pt x="58" y="163"/>
                  <a:pt x="58" y="163"/>
                </a:cubicBezTo>
                <a:cubicBezTo>
                  <a:pt x="58" y="163"/>
                  <a:pt x="58" y="162"/>
                  <a:pt x="57" y="162"/>
                </a:cubicBezTo>
                <a:cubicBezTo>
                  <a:pt x="57" y="162"/>
                  <a:pt x="57" y="162"/>
                  <a:pt x="57" y="162"/>
                </a:cubicBezTo>
                <a:cubicBezTo>
                  <a:pt x="58" y="163"/>
                  <a:pt x="58" y="163"/>
                  <a:pt x="58" y="163"/>
                </a:cubicBezTo>
                <a:close/>
                <a:moveTo>
                  <a:pt x="99" y="201"/>
                </a:moveTo>
                <a:cubicBezTo>
                  <a:pt x="99" y="201"/>
                  <a:pt x="99" y="201"/>
                  <a:pt x="99" y="201"/>
                </a:cubicBezTo>
                <a:cubicBezTo>
                  <a:pt x="98" y="201"/>
                  <a:pt x="98" y="201"/>
                  <a:pt x="97" y="201"/>
                </a:cubicBezTo>
                <a:cubicBezTo>
                  <a:pt x="98" y="201"/>
                  <a:pt x="98" y="201"/>
                  <a:pt x="99" y="201"/>
                </a:cubicBezTo>
                <a:close/>
                <a:moveTo>
                  <a:pt x="67" y="159"/>
                </a:moveTo>
                <a:cubicBezTo>
                  <a:pt x="67" y="160"/>
                  <a:pt x="67" y="160"/>
                  <a:pt x="68" y="161"/>
                </a:cubicBezTo>
                <a:cubicBezTo>
                  <a:pt x="68" y="160"/>
                  <a:pt x="67" y="160"/>
                  <a:pt x="67" y="159"/>
                </a:cubicBezTo>
                <a:close/>
                <a:moveTo>
                  <a:pt x="100" y="186"/>
                </a:moveTo>
                <a:cubicBezTo>
                  <a:pt x="100" y="186"/>
                  <a:pt x="100" y="186"/>
                  <a:pt x="99" y="186"/>
                </a:cubicBezTo>
                <a:cubicBezTo>
                  <a:pt x="100" y="186"/>
                  <a:pt x="100" y="186"/>
                  <a:pt x="100" y="186"/>
                </a:cubicBezTo>
                <a:close/>
                <a:moveTo>
                  <a:pt x="50" y="3"/>
                </a:moveTo>
                <a:cubicBezTo>
                  <a:pt x="50" y="3"/>
                  <a:pt x="49" y="3"/>
                  <a:pt x="49" y="4"/>
                </a:cubicBezTo>
                <a:cubicBezTo>
                  <a:pt x="50" y="4"/>
                  <a:pt x="50" y="4"/>
                  <a:pt x="50" y="3"/>
                </a:cubicBezTo>
                <a:close/>
                <a:moveTo>
                  <a:pt x="172" y="215"/>
                </a:moveTo>
                <a:cubicBezTo>
                  <a:pt x="172" y="215"/>
                  <a:pt x="172" y="215"/>
                  <a:pt x="172" y="215"/>
                </a:cubicBezTo>
                <a:cubicBezTo>
                  <a:pt x="173" y="215"/>
                  <a:pt x="173" y="215"/>
                  <a:pt x="174" y="215"/>
                </a:cubicBezTo>
                <a:cubicBezTo>
                  <a:pt x="174" y="215"/>
                  <a:pt x="174" y="215"/>
                  <a:pt x="174" y="215"/>
                </a:cubicBezTo>
                <a:cubicBezTo>
                  <a:pt x="173" y="215"/>
                  <a:pt x="173" y="215"/>
                  <a:pt x="172" y="215"/>
                </a:cubicBezTo>
                <a:close/>
                <a:moveTo>
                  <a:pt x="29" y="60"/>
                </a:moveTo>
                <a:cubicBezTo>
                  <a:pt x="29" y="60"/>
                  <a:pt x="29" y="60"/>
                  <a:pt x="29" y="60"/>
                </a:cubicBezTo>
                <a:cubicBezTo>
                  <a:pt x="29" y="60"/>
                  <a:pt x="29" y="59"/>
                  <a:pt x="29" y="59"/>
                </a:cubicBezTo>
                <a:cubicBezTo>
                  <a:pt x="29" y="59"/>
                  <a:pt x="29" y="59"/>
                  <a:pt x="29" y="59"/>
                </a:cubicBezTo>
                <a:cubicBezTo>
                  <a:pt x="29" y="59"/>
                  <a:pt x="29" y="60"/>
                  <a:pt x="29" y="60"/>
                </a:cubicBezTo>
                <a:close/>
                <a:moveTo>
                  <a:pt x="214" y="209"/>
                </a:moveTo>
                <a:cubicBezTo>
                  <a:pt x="214" y="209"/>
                  <a:pt x="214" y="209"/>
                  <a:pt x="214" y="209"/>
                </a:cubicBezTo>
                <a:cubicBezTo>
                  <a:pt x="214" y="209"/>
                  <a:pt x="213" y="209"/>
                  <a:pt x="213" y="210"/>
                </a:cubicBezTo>
                <a:cubicBezTo>
                  <a:pt x="213" y="210"/>
                  <a:pt x="213" y="210"/>
                  <a:pt x="213" y="210"/>
                </a:cubicBezTo>
                <a:cubicBezTo>
                  <a:pt x="213" y="210"/>
                  <a:pt x="214" y="209"/>
                  <a:pt x="214" y="209"/>
                </a:cubicBezTo>
                <a:close/>
                <a:moveTo>
                  <a:pt x="180" y="193"/>
                </a:moveTo>
                <a:cubicBezTo>
                  <a:pt x="180" y="193"/>
                  <a:pt x="180" y="193"/>
                  <a:pt x="181" y="193"/>
                </a:cubicBezTo>
                <a:cubicBezTo>
                  <a:pt x="181" y="193"/>
                  <a:pt x="181" y="193"/>
                  <a:pt x="181" y="193"/>
                </a:cubicBezTo>
                <a:cubicBezTo>
                  <a:pt x="181" y="193"/>
                  <a:pt x="181" y="193"/>
                  <a:pt x="181" y="193"/>
                </a:cubicBezTo>
                <a:cubicBezTo>
                  <a:pt x="181" y="193"/>
                  <a:pt x="181" y="193"/>
                  <a:pt x="180" y="19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02" name="Freeform 401"/>
          <p:cNvSpPr>
            <a:spLocks noEditPoints="1"/>
          </p:cNvSpPr>
          <p:nvPr/>
        </p:nvSpPr>
        <p:spPr bwMode="auto">
          <a:xfrm>
            <a:off x="7359651" y="661988"/>
            <a:ext cx="157163" cy="254000"/>
          </a:xfrm>
          <a:custGeom>
            <a:gdLst>
              <a:gd fmla="*/ 63 w 64" name="T0"/>
              <a:gd fmla="*/ 97 h 103" name="T1"/>
              <a:gd fmla="*/ 56 w 64" name="T2"/>
              <a:gd fmla="*/ 101 h 103" name="T3"/>
              <a:gd fmla="*/ 51 w 64" name="T4"/>
              <a:gd fmla="*/ 86 h 103" name="T5"/>
              <a:gd fmla="*/ 46 w 64" name="T6"/>
              <a:gd fmla="*/ 50 h 103" name="T7"/>
              <a:gd fmla="*/ 33 w 64" name="T8"/>
              <a:gd fmla="*/ 37 h 103" name="T9"/>
              <a:gd fmla="*/ 12 w 64" name="T10"/>
              <a:gd fmla="*/ 22 h 103" name="T11"/>
              <a:gd fmla="*/ 0 w 64" name="T12"/>
              <a:gd fmla="*/ 7 h 103" name="T13"/>
              <a:gd fmla="*/ 11 w 64" name="T14"/>
              <a:gd fmla="*/ 0 h 103" name="T15"/>
              <a:gd fmla="*/ 24 w 64" name="T16"/>
              <a:gd fmla="*/ 6 h 103" name="T17"/>
              <a:gd fmla="*/ 41 w 64" name="T18"/>
              <a:gd fmla="*/ 18 h 103" name="T19"/>
              <a:gd fmla="*/ 58 w 64" name="T20"/>
              <a:gd fmla="*/ 51 h 103" name="T21"/>
              <a:gd fmla="*/ 62 w 64" name="T22"/>
              <a:gd fmla="*/ 66 h 103" name="T23"/>
              <a:gd fmla="*/ 50 w 64" name="T24"/>
              <a:gd fmla="*/ 55 h 103" name="T25"/>
              <a:gd fmla="*/ 52 w 64" name="T26"/>
              <a:gd fmla="*/ 67 h 103" name="T27"/>
              <a:gd fmla="*/ 56 w 64" name="T28"/>
              <a:gd fmla="*/ 96 h 103" name="T29"/>
              <a:gd fmla="*/ 59 w 64" name="T30"/>
              <a:gd fmla="*/ 99 h 103" name="T31"/>
              <a:gd fmla="*/ 57 w 64" name="T32"/>
              <a:gd fmla="*/ 91 h 103" name="T33"/>
              <a:gd fmla="*/ 55 w 64" name="T34"/>
              <a:gd fmla="*/ 73 h 103" name="T35"/>
              <a:gd fmla="*/ 50 w 64" name="T36"/>
              <a:gd fmla="*/ 55 h 103" name="T37"/>
              <a:gd fmla="*/ 3 w 64" name="T38"/>
              <a:gd fmla="*/ 9 h 103" name="T39"/>
              <a:gd fmla="*/ 14 w 64" name="T40"/>
              <a:gd fmla="*/ 20 h 103" name="T41"/>
              <a:gd fmla="*/ 44 w 64" name="T42"/>
              <a:gd fmla="*/ 42 h 103" name="T43"/>
              <a:gd fmla="*/ 44 w 64" name="T44"/>
              <a:gd fmla="*/ 41 h 103" name="T45"/>
              <a:gd fmla="*/ 28 w 64" name="T46"/>
              <a:gd fmla="*/ 27 h 103" name="T47"/>
              <a:gd fmla="*/ 11 w 64" name="T48"/>
              <a:gd fmla="*/ 12 h 103" name="T49"/>
              <a:gd fmla="*/ 14 w 64" name="T50"/>
              <a:gd fmla="*/ 13 h 103" name="T51"/>
              <a:gd fmla="*/ 23 w 64" name="T52"/>
              <a:gd fmla="*/ 21 h 103" name="T53"/>
              <a:gd fmla="*/ 42 w 64" name="T54"/>
              <a:gd fmla="*/ 36 h 103" name="T55"/>
              <a:gd fmla="*/ 40 w 64" name="T56"/>
              <a:gd fmla="*/ 28 h 103" name="T57"/>
              <a:gd fmla="*/ 21 w 64" name="T58"/>
              <a:gd fmla="*/ 12 h 103" name="T59"/>
              <a:gd fmla="*/ 17 w 64" name="T60"/>
              <a:gd fmla="*/ 11 h 103" name="T61"/>
              <a:gd fmla="*/ 5 w 64" name="T62"/>
              <a:gd fmla="*/ 6 h 103" name="T63"/>
              <a:gd fmla="*/ 11 w 64" name="T64"/>
              <a:gd fmla="*/ 9 h 103" name="T65"/>
              <a:gd fmla="*/ 17 w 64" name="T66"/>
              <a:gd fmla="*/ 8 h 103" name="T67"/>
              <a:gd fmla="*/ 45 w 64" name="T68"/>
              <a:gd fmla="*/ 33 h 103" name="T69"/>
              <a:gd fmla="*/ 45 w 64" name="T70"/>
              <a:gd fmla="*/ 33 h 10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03" w="64">
                <a:moveTo>
                  <a:pt x="64" y="86"/>
                </a:moveTo>
                <a:cubicBezTo>
                  <a:pt x="64" y="89"/>
                  <a:pt x="64" y="93"/>
                  <a:pt x="63" y="97"/>
                </a:cubicBezTo>
                <a:cubicBezTo>
                  <a:pt x="63" y="98"/>
                  <a:pt x="62" y="100"/>
                  <a:pt x="61" y="101"/>
                </a:cubicBezTo>
                <a:cubicBezTo>
                  <a:pt x="59" y="103"/>
                  <a:pt x="58" y="103"/>
                  <a:pt x="56" y="101"/>
                </a:cubicBezTo>
                <a:cubicBezTo>
                  <a:pt x="55" y="100"/>
                  <a:pt x="54" y="99"/>
                  <a:pt x="53" y="97"/>
                </a:cubicBezTo>
                <a:cubicBezTo>
                  <a:pt x="52" y="93"/>
                  <a:pt x="51" y="90"/>
                  <a:pt x="51" y="86"/>
                </a:cubicBezTo>
                <a:cubicBezTo>
                  <a:pt x="50" y="80"/>
                  <a:pt x="50" y="74"/>
                  <a:pt x="49" y="69"/>
                </a:cubicBezTo>
                <a:cubicBezTo>
                  <a:pt x="48" y="62"/>
                  <a:pt x="48" y="56"/>
                  <a:pt x="46" y="50"/>
                </a:cubicBezTo>
                <a:cubicBezTo>
                  <a:pt x="46" y="49"/>
                  <a:pt x="46" y="48"/>
                  <a:pt x="45" y="48"/>
                </a:cubicBezTo>
                <a:cubicBezTo>
                  <a:pt x="42" y="44"/>
                  <a:pt x="38" y="40"/>
                  <a:pt x="33" y="37"/>
                </a:cubicBezTo>
                <a:cubicBezTo>
                  <a:pt x="30" y="34"/>
                  <a:pt x="27" y="32"/>
                  <a:pt x="24" y="30"/>
                </a:cubicBezTo>
                <a:cubicBezTo>
                  <a:pt x="20" y="27"/>
                  <a:pt x="16" y="24"/>
                  <a:pt x="12" y="22"/>
                </a:cubicBezTo>
                <a:cubicBezTo>
                  <a:pt x="9" y="19"/>
                  <a:pt x="6" y="16"/>
                  <a:pt x="3" y="13"/>
                </a:cubicBezTo>
                <a:cubicBezTo>
                  <a:pt x="2" y="11"/>
                  <a:pt x="1" y="10"/>
                  <a:pt x="0" y="7"/>
                </a:cubicBezTo>
                <a:cubicBezTo>
                  <a:pt x="0" y="4"/>
                  <a:pt x="2" y="1"/>
                  <a:pt x="5" y="0"/>
                </a:cubicBezTo>
                <a:cubicBezTo>
                  <a:pt x="7" y="0"/>
                  <a:pt x="9" y="0"/>
                  <a:pt x="11" y="0"/>
                </a:cubicBezTo>
                <a:cubicBezTo>
                  <a:pt x="15" y="1"/>
                  <a:pt x="19" y="2"/>
                  <a:pt x="22" y="5"/>
                </a:cubicBezTo>
                <a:cubicBezTo>
                  <a:pt x="23" y="5"/>
                  <a:pt x="24" y="5"/>
                  <a:pt x="24" y="6"/>
                </a:cubicBezTo>
                <a:cubicBezTo>
                  <a:pt x="26" y="6"/>
                  <a:pt x="28" y="7"/>
                  <a:pt x="29" y="8"/>
                </a:cubicBezTo>
                <a:cubicBezTo>
                  <a:pt x="34" y="10"/>
                  <a:pt x="37" y="14"/>
                  <a:pt x="41" y="18"/>
                </a:cubicBezTo>
                <a:cubicBezTo>
                  <a:pt x="46" y="25"/>
                  <a:pt x="50" y="32"/>
                  <a:pt x="53" y="39"/>
                </a:cubicBezTo>
                <a:cubicBezTo>
                  <a:pt x="55" y="43"/>
                  <a:pt x="56" y="47"/>
                  <a:pt x="58" y="51"/>
                </a:cubicBezTo>
                <a:cubicBezTo>
                  <a:pt x="59" y="54"/>
                  <a:pt x="60" y="57"/>
                  <a:pt x="61" y="60"/>
                </a:cubicBezTo>
                <a:cubicBezTo>
                  <a:pt x="61" y="62"/>
                  <a:pt x="61" y="64"/>
                  <a:pt x="62" y="66"/>
                </a:cubicBezTo>
                <a:cubicBezTo>
                  <a:pt x="64" y="72"/>
                  <a:pt x="64" y="79"/>
                  <a:pt x="64" y="86"/>
                </a:cubicBezTo>
                <a:close/>
                <a:moveTo>
                  <a:pt x="50" y="55"/>
                </a:moveTo>
                <a:cubicBezTo>
                  <a:pt x="50" y="55"/>
                  <a:pt x="50" y="55"/>
                  <a:pt x="50" y="55"/>
                </a:cubicBezTo>
                <a:cubicBezTo>
                  <a:pt x="51" y="59"/>
                  <a:pt x="51" y="63"/>
                  <a:pt x="52" y="67"/>
                </a:cubicBezTo>
                <a:cubicBezTo>
                  <a:pt x="52" y="73"/>
                  <a:pt x="53" y="80"/>
                  <a:pt x="53" y="87"/>
                </a:cubicBezTo>
                <a:cubicBezTo>
                  <a:pt x="54" y="90"/>
                  <a:pt x="55" y="93"/>
                  <a:pt x="56" y="96"/>
                </a:cubicBezTo>
                <a:cubicBezTo>
                  <a:pt x="56" y="97"/>
                  <a:pt x="57" y="98"/>
                  <a:pt x="57" y="99"/>
                </a:cubicBezTo>
                <a:cubicBezTo>
                  <a:pt x="58" y="100"/>
                  <a:pt x="59" y="100"/>
                  <a:pt x="59" y="99"/>
                </a:cubicBezTo>
                <a:cubicBezTo>
                  <a:pt x="58" y="97"/>
                  <a:pt x="59" y="95"/>
                  <a:pt x="58" y="93"/>
                </a:cubicBezTo>
                <a:cubicBezTo>
                  <a:pt x="57" y="93"/>
                  <a:pt x="57" y="92"/>
                  <a:pt x="57" y="91"/>
                </a:cubicBezTo>
                <a:cubicBezTo>
                  <a:pt x="57" y="91"/>
                  <a:pt x="57" y="90"/>
                  <a:pt x="57" y="90"/>
                </a:cubicBezTo>
                <a:cubicBezTo>
                  <a:pt x="56" y="84"/>
                  <a:pt x="56" y="79"/>
                  <a:pt x="55" y="73"/>
                </a:cubicBezTo>
                <a:cubicBezTo>
                  <a:pt x="55" y="69"/>
                  <a:pt x="54" y="64"/>
                  <a:pt x="53" y="60"/>
                </a:cubicBezTo>
                <a:cubicBezTo>
                  <a:pt x="53" y="58"/>
                  <a:pt x="51" y="56"/>
                  <a:pt x="50" y="55"/>
                </a:cubicBezTo>
                <a:close/>
                <a:moveTo>
                  <a:pt x="4" y="9"/>
                </a:moveTo>
                <a:cubicBezTo>
                  <a:pt x="4" y="9"/>
                  <a:pt x="3" y="9"/>
                  <a:pt x="3" y="9"/>
                </a:cubicBezTo>
                <a:cubicBezTo>
                  <a:pt x="4" y="10"/>
                  <a:pt x="4" y="11"/>
                  <a:pt x="5" y="11"/>
                </a:cubicBezTo>
                <a:cubicBezTo>
                  <a:pt x="8" y="14"/>
                  <a:pt x="10" y="17"/>
                  <a:pt x="14" y="20"/>
                </a:cubicBezTo>
                <a:cubicBezTo>
                  <a:pt x="18" y="22"/>
                  <a:pt x="22" y="25"/>
                  <a:pt x="26" y="28"/>
                </a:cubicBezTo>
                <a:cubicBezTo>
                  <a:pt x="32" y="32"/>
                  <a:pt x="38" y="37"/>
                  <a:pt x="44" y="42"/>
                </a:cubicBezTo>
                <a:cubicBezTo>
                  <a:pt x="44" y="43"/>
                  <a:pt x="44" y="43"/>
                  <a:pt x="44" y="43"/>
                </a:cubicBezTo>
                <a:cubicBezTo>
                  <a:pt x="44" y="42"/>
                  <a:pt x="44" y="42"/>
                  <a:pt x="44" y="41"/>
                </a:cubicBezTo>
                <a:cubicBezTo>
                  <a:pt x="42" y="39"/>
                  <a:pt x="40" y="37"/>
                  <a:pt x="38" y="36"/>
                </a:cubicBezTo>
                <a:cubicBezTo>
                  <a:pt x="35" y="33"/>
                  <a:pt x="31" y="30"/>
                  <a:pt x="28" y="27"/>
                </a:cubicBezTo>
                <a:cubicBezTo>
                  <a:pt x="24" y="25"/>
                  <a:pt x="20" y="22"/>
                  <a:pt x="17" y="20"/>
                </a:cubicBezTo>
                <a:cubicBezTo>
                  <a:pt x="14" y="18"/>
                  <a:pt x="11" y="15"/>
                  <a:pt x="11" y="12"/>
                </a:cubicBezTo>
                <a:cubicBezTo>
                  <a:pt x="8" y="11"/>
                  <a:pt x="6" y="10"/>
                  <a:pt x="4" y="9"/>
                </a:cubicBezTo>
                <a:close/>
                <a:moveTo>
                  <a:pt x="14" y="13"/>
                </a:moveTo>
                <a:cubicBezTo>
                  <a:pt x="15" y="15"/>
                  <a:pt x="16" y="16"/>
                  <a:pt x="17" y="17"/>
                </a:cubicBezTo>
                <a:cubicBezTo>
                  <a:pt x="19" y="18"/>
                  <a:pt x="21" y="20"/>
                  <a:pt x="23" y="21"/>
                </a:cubicBezTo>
                <a:cubicBezTo>
                  <a:pt x="30" y="26"/>
                  <a:pt x="36" y="30"/>
                  <a:pt x="42" y="35"/>
                </a:cubicBezTo>
                <a:cubicBezTo>
                  <a:pt x="42" y="35"/>
                  <a:pt x="42" y="35"/>
                  <a:pt x="42" y="36"/>
                </a:cubicBezTo>
                <a:cubicBezTo>
                  <a:pt x="37" y="27"/>
                  <a:pt x="25" y="18"/>
                  <a:pt x="14" y="13"/>
                </a:cubicBezTo>
                <a:close/>
                <a:moveTo>
                  <a:pt x="40" y="28"/>
                </a:moveTo>
                <a:cubicBezTo>
                  <a:pt x="40" y="27"/>
                  <a:pt x="39" y="26"/>
                  <a:pt x="39" y="25"/>
                </a:cubicBezTo>
                <a:cubicBezTo>
                  <a:pt x="34" y="19"/>
                  <a:pt x="28" y="15"/>
                  <a:pt x="21" y="12"/>
                </a:cubicBezTo>
                <a:cubicBezTo>
                  <a:pt x="19" y="11"/>
                  <a:pt x="18" y="11"/>
                  <a:pt x="17" y="11"/>
                </a:cubicBezTo>
                <a:cubicBezTo>
                  <a:pt x="17" y="11"/>
                  <a:pt x="17" y="11"/>
                  <a:pt x="17" y="11"/>
                </a:cubicBezTo>
                <a:cubicBezTo>
                  <a:pt x="26" y="15"/>
                  <a:pt x="33" y="21"/>
                  <a:pt x="40" y="28"/>
                </a:cubicBezTo>
                <a:close/>
                <a:moveTo>
                  <a:pt x="5" y="6"/>
                </a:moveTo>
                <a:cubicBezTo>
                  <a:pt x="5" y="6"/>
                  <a:pt x="5" y="6"/>
                  <a:pt x="5" y="6"/>
                </a:cubicBezTo>
                <a:cubicBezTo>
                  <a:pt x="7" y="7"/>
                  <a:pt x="9" y="8"/>
                  <a:pt x="11" y="9"/>
                </a:cubicBezTo>
                <a:cubicBezTo>
                  <a:pt x="12" y="8"/>
                  <a:pt x="13" y="8"/>
                  <a:pt x="14" y="8"/>
                </a:cubicBezTo>
                <a:cubicBezTo>
                  <a:pt x="15" y="8"/>
                  <a:pt x="16" y="8"/>
                  <a:pt x="17" y="8"/>
                </a:cubicBezTo>
                <a:cubicBezTo>
                  <a:pt x="13" y="7"/>
                  <a:pt x="9" y="6"/>
                  <a:pt x="5" y="6"/>
                </a:cubicBezTo>
                <a:close/>
                <a:moveTo>
                  <a:pt x="45" y="33"/>
                </a:moveTo>
                <a:cubicBezTo>
                  <a:pt x="46" y="37"/>
                  <a:pt x="49" y="40"/>
                  <a:pt x="50" y="44"/>
                </a:cubicBezTo>
                <a:cubicBezTo>
                  <a:pt x="50" y="39"/>
                  <a:pt x="47" y="36"/>
                  <a:pt x="45" y="3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03" name="Freeform 402"/>
          <p:cNvSpPr>
            <a:spLocks noEditPoints="1"/>
          </p:cNvSpPr>
          <p:nvPr/>
        </p:nvSpPr>
        <p:spPr bwMode="auto">
          <a:xfrm>
            <a:off x="7570788" y="869951"/>
            <a:ext cx="207963" cy="192088"/>
          </a:xfrm>
          <a:custGeom>
            <a:gdLst>
              <a:gd fmla="*/ 40 w 84" name="T0"/>
              <a:gd fmla="*/ 6 h 78" name="T1"/>
              <a:gd fmla="*/ 41 w 84" name="T2"/>
              <a:gd fmla="*/ 7 h 78" name="T3"/>
              <a:gd fmla="*/ 63 w 84" name="T4"/>
              <a:gd fmla="*/ 26 h 78" name="T5"/>
              <a:gd fmla="*/ 75 w 84" name="T6"/>
              <a:gd fmla="*/ 46 h 78" name="T7"/>
              <a:gd fmla="*/ 81 w 84" name="T8"/>
              <a:gd fmla="*/ 59 h 78" name="T9"/>
              <a:gd fmla="*/ 84 w 84" name="T10"/>
              <a:gd fmla="*/ 72 h 78" name="T11"/>
              <a:gd fmla="*/ 84 w 84" name="T12"/>
              <a:gd fmla="*/ 76 h 78" name="T13"/>
              <a:gd fmla="*/ 83 w 84" name="T14"/>
              <a:gd fmla="*/ 78 h 78" name="T15"/>
              <a:gd fmla="*/ 81 w 84" name="T16"/>
              <a:gd fmla="*/ 77 h 78" name="T17"/>
              <a:gd fmla="*/ 79 w 84" name="T18"/>
              <a:gd fmla="*/ 74 h 78" name="T19"/>
              <a:gd fmla="*/ 79 w 84" name="T20"/>
              <a:gd fmla="*/ 73 h 78" name="T21"/>
              <a:gd fmla="*/ 76 w 84" name="T22"/>
              <a:gd fmla="*/ 65 h 78" name="T23"/>
              <a:gd fmla="*/ 75 w 84" name="T24"/>
              <a:gd fmla="*/ 64 h 78" name="T25"/>
              <a:gd fmla="*/ 73 w 84" name="T26"/>
              <a:gd fmla="*/ 62 h 78" name="T27"/>
              <a:gd fmla="*/ 73 w 84" name="T28"/>
              <a:gd fmla="*/ 62 h 78" name="T29"/>
              <a:gd fmla="*/ 68 w 84" name="T30"/>
              <a:gd fmla="*/ 52 h 78" name="T31"/>
              <a:gd fmla="*/ 44 w 84" name="T32"/>
              <a:gd fmla="*/ 27 h 78" name="T33"/>
              <a:gd fmla="*/ 34 w 84" name="T34"/>
              <a:gd fmla="*/ 21 h 78" name="T35"/>
              <a:gd fmla="*/ 13 w 84" name="T36"/>
              <a:gd fmla="*/ 15 h 78" name="T37"/>
              <a:gd fmla="*/ 4 w 84" name="T38"/>
              <a:gd fmla="*/ 14 h 78" name="T39"/>
              <a:gd fmla="*/ 2 w 84" name="T40"/>
              <a:gd fmla="*/ 13 h 78" name="T41"/>
              <a:gd fmla="*/ 1 w 84" name="T42"/>
              <a:gd fmla="*/ 9 h 78" name="T43"/>
              <a:gd fmla="*/ 5 w 84" name="T44"/>
              <a:gd fmla="*/ 6 h 78" name="T45"/>
              <a:gd fmla="*/ 9 w 84" name="T46"/>
              <a:gd fmla="*/ 3 h 78" name="T47"/>
              <a:gd fmla="*/ 20 w 84" name="T48"/>
              <a:gd fmla="*/ 0 h 78" name="T49"/>
              <a:gd fmla="*/ 28 w 84" name="T50"/>
              <a:gd fmla="*/ 1 h 78" name="T51"/>
              <a:gd fmla="*/ 37 w 84" name="T52"/>
              <a:gd fmla="*/ 1 h 78" name="T53"/>
              <a:gd fmla="*/ 39 w 84" name="T54"/>
              <a:gd fmla="*/ 2 h 78" name="T55"/>
              <a:gd fmla="*/ 41 w 84" name="T56"/>
              <a:gd fmla="*/ 5 h 78" name="T57"/>
              <a:gd fmla="*/ 40 w 84" name="T58"/>
              <a:gd fmla="*/ 6 h 78" name="T59"/>
              <a:gd fmla="*/ 60 w 84" name="T60"/>
              <a:gd fmla="*/ 26 h 78" name="T61"/>
              <a:gd fmla="*/ 48 w 84" name="T62"/>
              <a:gd fmla="*/ 16 h 78" name="T63"/>
              <a:gd fmla="*/ 34 w 84" name="T64"/>
              <a:gd fmla="*/ 10 h 78" name="T65"/>
              <a:gd fmla="*/ 18 w 84" name="T66"/>
              <a:gd fmla="*/ 8 h 78" name="T67"/>
              <a:gd fmla="*/ 23 w 84" name="T68"/>
              <a:gd fmla="*/ 10 h 78" name="T69"/>
              <a:gd fmla="*/ 26 w 84" name="T70"/>
              <a:gd fmla="*/ 10 h 78" name="T71"/>
              <a:gd fmla="*/ 53 w 84" name="T72"/>
              <a:gd fmla="*/ 21 h 78" name="T73"/>
              <a:gd fmla="*/ 60 w 84" name="T74"/>
              <a:gd fmla="*/ 26 h 78" name="T75"/>
              <a:gd fmla="*/ 40 w 84" name="T76"/>
              <a:gd fmla="*/ 18 h 78" name="T77"/>
              <a:gd fmla="*/ 73 w 84" name="T78"/>
              <a:gd fmla="*/ 49 h 78" name="T79"/>
              <a:gd fmla="*/ 62 w 84" name="T80"/>
              <a:gd fmla="*/ 32 h 78" name="T81"/>
              <a:gd fmla="*/ 40 w 84" name="T82"/>
              <a:gd fmla="*/ 18 h 78" name="T83"/>
              <a:gd fmla="*/ 31 w 84" name="T84"/>
              <a:gd fmla="*/ 16 h 78" name="T85"/>
              <a:gd fmla="*/ 23 w 84" name="T86"/>
              <a:gd fmla="*/ 13 h 78" name="T87"/>
              <a:gd fmla="*/ 13 w 84" name="T88"/>
              <a:gd fmla="*/ 11 h 78" name="T89"/>
              <a:gd fmla="*/ 5 w 84" name="T90"/>
              <a:gd fmla="*/ 8 h 78" name="T91"/>
              <a:gd fmla="*/ 3 w 84" name="T92"/>
              <a:gd fmla="*/ 11 h 78" name="T93"/>
              <a:gd fmla="*/ 5 w 84" name="T94"/>
              <a:gd fmla="*/ 12 h 78" name="T95"/>
              <a:gd fmla="*/ 15 w 84" name="T96"/>
              <a:gd fmla="*/ 12 h 78" name="T97"/>
              <a:gd fmla="*/ 29 w 84" name="T98"/>
              <a:gd fmla="*/ 16 h 78" name="T99"/>
              <a:gd fmla="*/ 31 w 84" name="T100"/>
              <a:gd fmla="*/ 16 h 78" name="T101"/>
              <a:gd fmla="*/ 8 w 84" name="T102"/>
              <a:gd fmla="*/ 7 h 78" name="T103"/>
              <a:gd fmla="*/ 11 w 84" name="T104"/>
              <a:gd fmla="*/ 8 h 78" name="T105"/>
              <a:gd fmla="*/ 12 w 84" name="T106"/>
              <a:gd fmla="*/ 5 h 78" name="T107"/>
              <a:gd fmla="*/ 8 w 84" name="T108"/>
              <a:gd fmla="*/ 7 h 78" name="T109"/>
              <a:gd fmla="*/ 28 w 84" name="T110"/>
              <a:gd fmla="*/ 6 h 78" name="T111"/>
              <a:gd fmla="*/ 18 w 84" name="T112"/>
              <a:gd fmla="*/ 5 h 78" name="T113"/>
              <a:gd fmla="*/ 28 w 84" name="T114"/>
              <a:gd fmla="*/ 6 h 7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78" w="84">
                <a:moveTo>
                  <a:pt x="40" y="6"/>
                </a:moveTo>
                <a:cubicBezTo>
                  <a:pt x="40" y="6"/>
                  <a:pt x="41" y="7"/>
                  <a:pt x="41" y="7"/>
                </a:cubicBezTo>
                <a:cubicBezTo>
                  <a:pt x="50" y="11"/>
                  <a:pt x="57" y="17"/>
                  <a:pt x="63" y="26"/>
                </a:cubicBezTo>
                <a:cubicBezTo>
                  <a:pt x="68" y="32"/>
                  <a:pt x="72" y="39"/>
                  <a:pt x="75" y="46"/>
                </a:cubicBezTo>
                <a:cubicBezTo>
                  <a:pt x="77" y="50"/>
                  <a:pt x="79" y="55"/>
                  <a:pt x="81" y="59"/>
                </a:cubicBezTo>
                <a:cubicBezTo>
                  <a:pt x="83" y="63"/>
                  <a:pt x="84" y="68"/>
                  <a:pt x="84" y="72"/>
                </a:cubicBezTo>
                <a:cubicBezTo>
                  <a:pt x="84" y="74"/>
                  <a:pt x="84" y="75"/>
                  <a:pt x="84" y="76"/>
                </a:cubicBezTo>
                <a:cubicBezTo>
                  <a:pt x="84" y="77"/>
                  <a:pt x="84" y="78"/>
                  <a:pt x="83" y="78"/>
                </a:cubicBezTo>
                <a:cubicBezTo>
                  <a:pt x="82" y="78"/>
                  <a:pt x="82" y="77"/>
                  <a:pt x="81" y="77"/>
                </a:cubicBezTo>
                <a:cubicBezTo>
                  <a:pt x="80" y="76"/>
                  <a:pt x="79" y="75"/>
                  <a:pt x="79" y="74"/>
                </a:cubicBezTo>
                <a:cubicBezTo>
                  <a:pt x="79" y="73"/>
                  <a:pt x="79" y="73"/>
                  <a:pt x="79" y="73"/>
                </a:cubicBezTo>
                <a:cubicBezTo>
                  <a:pt x="78" y="70"/>
                  <a:pt x="77" y="68"/>
                  <a:pt x="76" y="65"/>
                </a:cubicBezTo>
                <a:cubicBezTo>
                  <a:pt x="75" y="65"/>
                  <a:pt x="75" y="64"/>
                  <a:pt x="75" y="64"/>
                </a:cubicBezTo>
                <a:cubicBezTo>
                  <a:pt x="73" y="64"/>
                  <a:pt x="73" y="63"/>
                  <a:pt x="73" y="62"/>
                </a:cubicBezTo>
                <a:cubicBezTo>
                  <a:pt x="73" y="62"/>
                  <a:pt x="73" y="62"/>
                  <a:pt x="73" y="62"/>
                </a:cubicBezTo>
                <a:cubicBezTo>
                  <a:pt x="72" y="58"/>
                  <a:pt x="70" y="55"/>
                  <a:pt x="68" y="52"/>
                </a:cubicBezTo>
                <a:cubicBezTo>
                  <a:pt x="62" y="42"/>
                  <a:pt x="54" y="34"/>
                  <a:pt x="44" y="27"/>
                </a:cubicBezTo>
                <a:cubicBezTo>
                  <a:pt x="41" y="25"/>
                  <a:pt x="37" y="23"/>
                  <a:pt x="34" y="21"/>
                </a:cubicBezTo>
                <a:cubicBezTo>
                  <a:pt x="27" y="17"/>
                  <a:pt x="20" y="15"/>
                  <a:pt x="13" y="15"/>
                </a:cubicBezTo>
                <a:cubicBezTo>
                  <a:pt x="10" y="15"/>
                  <a:pt x="7" y="14"/>
                  <a:pt x="4" y="14"/>
                </a:cubicBezTo>
                <a:cubicBezTo>
                  <a:pt x="4" y="14"/>
                  <a:pt x="3" y="14"/>
                  <a:pt x="2" y="13"/>
                </a:cubicBezTo>
                <a:cubicBezTo>
                  <a:pt x="0" y="12"/>
                  <a:pt x="0" y="11"/>
                  <a:pt x="1" y="9"/>
                </a:cubicBezTo>
                <a:cubicBezTo>
                  <a:pt x="2" y="8"/>
                  <a:pt x="3" y="6"/>
                  <a:pt x="5" y="6"/>
                </a:cubicBezTo>
                <a:cubicBezTo>
                  <a:pt x="6" y="5"/>
                  <a:pt x="7" y="4"/>
                  <a:pt x="9" y="3"/>
                </a:cubicBezTo>
                <a:cubicBezTo>
                  <a:pt x="12" y="1"/>
                  <a:pt x="16" y="0"/>
                  <a:pt x="20" y="0"/>
                </a:cubicBezTo>
                <a:cubicBezTo>
                  <a:pt x="23" y="0"/>
                  <a:pt x="25" y="0"/>
                  <a:pt x="28" y="1"/>
                </a:cubicBezTo>
                <a:cubicBezTo>
                  <a:pt x="31" y="1"/>
                  <a:pt x="34" y="1"/>
                  <a:pt x="37" y="1"/>
                </a:cubicBezTo>
                <a:cubicBezTo>
                  <a:pt x="38" y="1"/>
                  <a:pt x="38" y="1"/>
                  <a:pt x="39" y="2"/>
                </a:cubicBezTo>
                <a:cubicBezTo>
                  <a:pt x="41" y="2"/>
                  <a:pt x="42" y="4"/>
                  <a:pt x="41" y="5"/>
                </a:cubicBezTo>
                <a:cubicBezTo>
                  <a:pt x="41" y="6"/>
                  <a:pt x="40" y="6"/>
                  <a:pt x="40" y="6"/>
                </a:cubicBezTo>
                <a:close/>
                <a:moveTo>
                  <a:pt x="60" y="26"/>
                </a:moveTo>
                <a:cubicBezTo>
                  <a:pt x="56" y="22"/>
                  <a:pt x="52" y="19"/>
                  <a:pt x="48" y="16"/>
                </a:cubicBezTo>
                <a:cubicBezTo>
                  <a:pt x="44" y="13"/>
                  <a:pt x="39" y="11"/>
                  <a:pt x="34" y="10"/>
                </a:cubicBezTo>
                <a:cubicBezTo>
                  <a:pt x="29" y="8"/>
                  <a:pt x="19" y="7"/>
                  <a:pt x="18" y="8"/>
                </a:cubicBezTo>
                <a:cubicBezTo>
                  <a:pt x="20" y="8"/>
                  <a:pt x="22" y="9"/>
                  <a:pt x="23" y="10"/>
                </a:cubicBezTo>
                <a:cubicBezTo>
                  <a:pt x="24" y="10"/>
                  <a:pt x="25" y="10"/>
                  <a:pt x="26" y="10"/>
                </a:cubicBezTo>
                <a:cubicBezTo>
                  <a:pt x="35" y="13"/>
                  <a:pt x="44" y="16"/>
                  <a:pt x="53" y="21"/>
                </a:cubicBezTo>
                <a:cubicBezTo>
                  <a:pt x="55" y="23"/>
                  <a:pt x="57" y="25"/>
                  <a:pt x="60" y="26"/>
                </a:cubicBezTo>
                <a:close/>
                <a:moveTo>
                  <a:pt x="40" y="18"/>
                </a:moveTo>
                <a:cubicBezTo>
                  <a:pt x="53" y="26"/>
                  <a:pt x="64" y="36"/>
                  <a:pt x="73" y="49"/>
                </a:cubicBezTo>
                <a:cubicBezTo>
                  <a:pt x="70" y="43"/>
                  <a:pt x="66" y="37"/>
                  <a:pt x="62" y="32"/>
                </a:cubicBezTo>
                <a:cubicBezTo>
                  <a:pt x="55" y="26"/>
                  <a:pt x="48" y="21"/>
                  <a:pt x="40" y="18"/>
                </a:cubicBezTo>
                <a:close/>
                <a:moveTo>
                  <a:pt x="31" y="16"/>
                </a:moveTo>
                <a:cubicBezTo>
                  <a:pt x="28" y="15"/>
                  <a:pt x="25" y="13"/>
                  <a:pt x="23" y="13"/>
                </a:cubicBezTo>
                <a:cubicBezTo>
                  <a:pt x="19" y="12"/>
                  <a:pt x="16" y="11"/>
                  <a:pt x="13" y="11"/>
                </a:cubicBezTo>
                <a:cubicBezTo>
                  <a:pt x="10" y="10"/>
                  <a:pt x="7" y="10"/>
                  <a:pt x="5" y="8"/>
                </a:cubicBezTo>
                <a:cubicBezTo>
                  <a:pt x="4" y="9"/>
                  <a:pt x="4" y="10"/>
                  <a:pt x="3" y="11"/>
                </a:cubicBezTo>
                <a:cubicBezTo>
                  <a:pt x="4" y="11"/>
                  <a:pt x="5" y="12"/>
                  <a:pt x="5" y="12"/>
                </a:cubicBezTo>
                <a:cubicBezTo>
                  <a:pt x="8" y="12"/>
                  <a:pt x="12" y="12"/>
                  <a:pt x="15" y="12"/>
                </a:cubicBezTo>
                <a:cubicBezTo>
                  <a:pt x="20" y="13"/>
                  <a:pt x="25" y="14"/>
                  <a:pt x="29" y="16"/>
                </a:cubicBezTo>
                <a:cubicBezTo>
                  <a:pt x="30" y="16"/>
                  <a:pt x="30" y="16"/>
                  <a:pt x="31" y="16"/>
                </a:cubicBezTo>
                <a:close/>
                <a:moveTo>
                  <a:pt x="8" y="7"/>
                </a:moveTo>
                <a:cubicBezTo>
                  <a:pt x="9" y="7"/>
                  <a:pt x="10" y="8"/>
                  <a:pt x="11" y="8"/>
                </a:cubicBezTo>
                <a:cubicBezTo>
                  <a:pt x="11" y="7"/>
                  <a:pt x="11" y="6"/>
                  <a:pt x="12" y="5"/>
                </a:cubicBezTo>
                <a:cubicBezTo>
                  <a:pt x="11" y="6"/>
                  <a:pt x="9" y="6"/>
                  <a:pt x="8" y="7"/>
                </a:cubicBezTo>
                <a:close/>
                <a:moveTo>
                  <a:pt x="28" y="6"/>
                </a:moveTo>
                <a:cubicBezTo>
                  <a:pt x="24" y="5"/>
                  <a:pt x="21" y="4"/>
                  <a:pt x="18" y="5"/>
                </a:cubicBezTo>
                <a:cubicBezTo>
                  <a:pt x="21" y="5"/>
                  <a:pt x="24" y="5"/>
                  <a:pt x="28"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04" name="Freeform 403"/>
          <p:cNvSpPr>
            <a:spLocks noEditPoints="1"/>
          </p:cNvSpPr>
          <p:nvPr/>
        </p:nvSpPr>
        <p:spPr bwMode="auto">
          <a:xfrm>
            <a:off x="7294563" y="731838"/>
            <a:ext cx="131763" cy="196850"/>
          </a:xfrm>
          <a:custGeom>
            <a:gdLst>
              <a:gd fmla="*/ 53 w 53" name="T0"/>
              <a:gd fmla="*/ 62 h 80" name="T1"/>
              <a:gd fmla="*/ 51 w 53" name="T2"/>
              <a:gd fmla="*/ 75 h 80" name="T3"/>
              <a:gd fmla="*/ 50 w 53" name="T4"/>
              <a:gd fmla="*/ 78 h 80" name="T5"/>
              <a:gd fmla="*/ 49 w 53" name="T6"/>
              <a:gd fmla="*/ 78 h 80" name="T7"/>
              <a:gd fmla="*/ 45 w 53" name="T8"/>
              <a:gd fmla="*/ 78 h 80" name="T9"/>
              <a:gd fmla="*/ 43 w 53" name="T10"/>
              <a:gd fmla="*/ 75 h 80" name="T11"/>
              <a:gd fmla="*/ 40 w 53" name="T12"/>
              <a:gd fmla="*/ 65 h 80" name="T13"/>
              <a:gd fmla="*/ 39 w 53" name="T14"/>
              <a:gd fmla="*/ 50 h 80" name="T15"/>
              <a:gd fmla="*/ 36 w 53" name="T16"/>
              <a:gd fmla="*/ 32 h 80" name="T17"/>
              <a:gd fmla="*/ 34 w 53" name="T18"/>
              <a:gd fmla="*/ 28 h 80" name="T19"/>
              <a:gd fmla="*/ 23 w 53" name="T20"/>
              <a:gd fmla="*/ 17 h 80" name="T21"/>
              <a:gd fmla="*/ 13 w 53" name="T22"/>
              <a:gd fmla="*/ 12 h 80" name="T23"/>
              <a:gd fmla="*/ 6 w 53" name="T24"/>
              <a:gd fmla="*/ 10 h 80" name="T25"/>
              <a:gd fmla="*/ 3 w 53" name="T26"/>
              <a:gd fmla="*/ 9 h 80" name="T27"/>
              <a:gd fmla="*/ 2 w 53" name="T28"/>
              <a:gd fmla="*/ 8 h 80" name="T29"/>
              <a:gd fmla="*/ 2 w 53" name="T30"/>
              <a:gd fmla="*/ 4 h 80" name="T31"/>
              <a:gd fmla="*/ 5 w 53" name="T32"/>
              <a:gd fmla="*/ 2 h 80" name="T33"/>
              <a:gd fmla="*/ 13 w 53" name="T34"/>
              <a:gd fmla="*/ 1 h 80" name="T35"/>
              <a:gd fmla="*/ 28 w 53" name="T36"/>
              <a:gd fmla="*/ 5 h 80" name="T37"/>
              <a:gd fmla="*/ 38 w 53" name="T38"/>
              <a:gd fmla="*/ 15 h 80" name="T39"/>
              <a:gd fmla="*/ 41 w 53" name="T40"/>
              <a:gd fmla="*/ 20 h 80" name="T41"/>
              <a:gd fmla="*/ 51 w 53" name="T42"/>
              <a:gd fmla="*/ 43 h 80" name="T43"/>
              <a:gd fmla="*/ 53 w 53" name="T44"/>
              <a:gd fmla="*/ 62 h 80" name="T45"/>
              <a:gd fmla="*/ 41 w 53" name="T46"/>
              <a:gd fmla="*/ 39 h 80" name="T47"/>
              <a:gd fmla="*/ 40 w 53" name="T48"/>
              <a:gd fmla="*/ 39 h 80" name="T49"/>
              <a:gd fmla="*/ 40 w 53" name="T50"/>
              <a:gd fmla="*/ 41 h 80" name="T51"/>
              <a:gd fmla="*/ 42 w 53" name="T52"/>
              <a:gd fmla="*/ 50 h 80" name="T53"/>
              <a:gd fmla="*/ 43 w 53" name="T54"/>
              <a:gd fmla="*/ 63 h 80" name="T55"/>
              <a:gd fmla="*/ 45 w 53" name="T56"/>
              <a:gd fmla="*/ 74 h 80" name="T57"/>
              <a:gd fmla="*/ 47 w 53" name="T58"/>
              <a:gd fmla="*/ 76 h 80" name="T59"/>
              <a:gd fmla="*/ 48 w 53" name="T60"/>
              <a:gd fmla="*/ 75 h 80" name="T61"/>
              <a:gd fmla="*/ 48 w 53" name="T62"/>
              <a:gd fmla="*/ 75 h 80" name="T63"/>
              <a:gd fmla="*/ 47 w 53" name="T64"/>
              <a:gd fmla="*/ 71 h 80" name="T65"/>
              <a:gd fmla="*/ 43 w 53" name="T66"/>
              <a:gd fmla="*/ 45 h 80" name="T67"/>
              <a:gd fmla="*/ 41 w 53" name="T68"/>
              <a:gd fmla="*/ 39 h 80" name="T69"/>
              <a:gd fmla="*/ 30 w 53" name="T70"/>
              <a:gd fmla="*/ 18 h 80" name="T71"/>
              <a:gd fmla="*/ 30 w 53" name="T72"/>
              <a:gd fmla="*/ 17 h 80" name="T73"/>
              <a:gd fmla="*/ 21 w 53" name="T74"/>
              <a:gd fmla="*/ 8 h 80" name="T75"/>
              <a:gd fmla="*/ 16 w 53" name="T76"/>
              <a:gd fmla="*/ 8 h 80" name="T77"/>
              <a:gd fmla="*/ 16 w 53" name="T78"/>
              <a:gd fmla="*/ 8 h 80" name="T79"/>
              <a:gd fmla="*/ 30 w 53" name="T80"/>
              <a:gd fmla="*/ 18 h 80" name="T81"/>
              <a:gd fmla="*/ 3 w 53" name="T82"/>
              <a:gd fmla="*/ 6 h 80" name="T83"/>
              <a:gd fmla="*/ 9 w 53" name="T84"/>
              <a:gd fmla="*/ 8 h 80" name="T85"/>
              <a:gd fmla="*/ 9 w 53" name="T86"/>
              <a:gd fmla="*/ 6 h 80" name="T87"/>
              <a:gd fmla="*/ 9 w 53" name="T88"/>
              <a:gd fmla="*/ 4 h 80" name="T89"/>
              <a:gd fmla="*/ 3 w 53" name="T90"/>
              <a:gd fmla="*/ 6 h 80" name="T91"/>
              <a:gd fmla="*/ 34 w 53" name="T92"/>
              <a:gd fmla="*/ 18 h 80" name="T93"/>
              <a:gd fmla="*/ 39 w 53" name="T94"/>
              <a:gd fmla="*/ 24 h 80" name="T95"/>
              <a:gd fmla="*/ 34 w 53" name="T96"/>
              <a:gd fmla="*/ 18 h 80" name="T97"/>
              <a:gd fmla="*/ 18 w 53" name="T98"/>
              <a:gd fmla="*/ 4 h 80" name="T99"/>
              <a:gd fmla="*/ 25 w 53" name="T100"/>
              <a:gd fmla="*/ 7 h 80" name="T101"/>
              <a:gd fmla="*/ 18 w 53" name="T102"/>
              <a:gd fmla="*/ 4 h 80" name="T103"/>
              <a:gd fmla="*/ 14 w 53" name="T104"/>
              <a:gd fmla="*/ 4 h 80" name="T105"/>
              <a:gd fmla="*/ 16 w 53" name="T106"/>
              <a:gd fmla="*/ 4 h 80" name="T107"/>
              <a:gd fmla="*/ 14 w 53" name="T108"/>
              <a:gd fmla="*/ 4 h 8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80" w="52">
                <a:moveTo>
                  <a:pt x="53" y="62"/>
                </a:moveTo>
                <a:cubicBezTo>
                  <a:pt x="53" y="67"/>
                  <a:pt x="53" y="71"/>
                  <a:pt x="51" y="75"/>
                </a:cubicBezTo>
                <a:cubicBezTo>
                  <a:pt x="51" y="76"/>
                  <a:pt x="51" y="77"/>
                  <a:pt x="50" y="78"/>
                </a:cubicBezTo>
                <a:cubicBezTo>
                  <a:pt x="49" y="78"/>
                  <a:pt x="49" y="78"/>
                  <a:pt x="49" y="78"/>
                </a:cubicBezTo>
                <a:cubicBezTo>
                  <a:pt x="47" y="80"/>
                  <a:pt x="46" y="80"/>
                  <a:pt x="45" y="78"/>
                </a:cubicBezTo>
                <a:cubicBezTo>
                  <a:pt x="44" y="77"/>
                  <a:pt x="43" y="76"/>
                  <a:pt x="43" y="75"/>
                </a:cubicBezTo>
                <a:cubicBezTo>
                  <a:pt x="41" y="72"/>
                  <a:pt x="41" y="68"/>
                  <a:pt x="40" y="65"/>
                </a:cubicBezTo>
                <a:cubicBezTo>
                  <a:pt x="40" y="60"/>
                  <a:pt x="39" y="55"/>
                  <a:pt x="39" y="50"/>
                </a:cubicBezTo>
                <a:cubicBezTo>
                  <a:pt x="38" y="44"/>
                  <a:pt x="37" y="38"/>
                  <a:pt x="36" y="32"/>
                </a:cubicBezTo>
                <a:cubicBezTo>
                  <a:pt x="36" y="31"/>
                  <a:pt x="35" y="29"/>
                  <a:pt x="34" y="28"/>
                </a:cubicBezTo>
                <a:cubicBezTo>
                  <a:pt x="31" y="24"/>
                  <a:pt x="27" y="21"/>
                  <a:pt x="23" y="17"/>
                </a:cubicBezTo>
                <a:cubicBezTo>
                  <a:pt x="20" y="15"/>
                  <a:pt x="17" y="14"/>
                  <a:pt x="13" y="12"/>
                </a:cubicBezTo>
                <a:cubicBezTo>
                  <a:pt x="11" y="12"/>
                  <a:pt x="9" y="11"/>
                  <a:pt x="6" y="10"/>
                </a:cubicBezTo>
                <a:cubicBezTo>
                  <a:pt x="5" y="10"/>
                  <a:pt x="4" y="10"/>
                  <a:pt x="3" y="9"/>
                </a:cubicBezTo>
                <a:cubicBezTo>
                  <a:pt x="3" y="9"/>
                  <a:pt x="2" y="9"/>
                  <a:pt x="2" y="8"/>
                </a:cubicBezTo>
                <a:cubicBezTo>
                  <a:pt x="0" y="7"/>
                  <a:pt x="0" y="5"/>
                  <a:pt x="2" y="4"/>
                </a:cubicBezTo>
                <a:cubicBezTo>
                  <a:pt x="3" y="3"/>
                  <a:pt x="4" y="3"/>
                  <a:pt x="5" y="2"/>
                </a:cubicBezTo>
                <a:cubicBezTo>
                  <a:pt x="8" y="1"/>
                  <a:pt x="10" y="1"/>
                  <a:pt x="13" y="1"/>
                </a:cubicBezTo>
                <a:cubicBezTo>
                  <a:pt x="19" y="0"/>
                  <a:pt x="24" y="2"/>
                  <a:pt x="28" y="5"/>
                </a:cubicBezTo>
                <a:cubicBezTo>
                  <a:pt x="32" y="8"/>
                  <a:pt x="35" y="11"/>
                  <a:pt x="38" y="15"/>
                </a:cubicBezTo>
                <a:cubicBezTo>
                  <a:pt x="39" y="17"/>
                  <a:pt x="40" y="18"/>
                  <a:pt x="41" y="20"/>
                </a:cubicBezTo>
                <a:cubicBezTo>
                  <a:pt x="46" y="27"/>
                  <a:pt x="49" y="34"/>
                  <a:pt x="51" y="43"/>
                </a:cubicBezTo>
                <a:cubicBezTo>
                  <a:pt x="52" y="49"/>
                  <a:pt x="53" y="56"/>
                  <a:pt x="53" y="62"/>
                </a:cubicBezTo>
                <a:close/>
                <a:moveTo>
                  <a:pt x="41" y="39"/>
                </a:moveTo>
                <a:cubicBezTo>
                  <a:pt x="40" y="39"/>
                  <a:pt x="40" y="39"/>
                  <a:pt x="40" y="39"/>
                </a:cubicBezTo>
                <a:cubicBezTo>
                  <a:pt x="40" y="40"/>
                  <a:pt x="40" y="40"/>
                  <a:pt x="40" y="41"/>
                </a:cubicBezTo>
                <a:cubicBezTo>
                  <a:pt x="41" y="44"/>
                  <a:pt x="41" y="47"/>
                  <a:pt x="42" y="50"/>
                </a:cubicBezTo>
                <a:cubicBezTo>
                  <a:pt x="42" y="55"/>
                  <a:pt x="42" y="59"/>
                  <a:pt x="43" y="63"/>
                </a:cubicBezTo>
                <a:cubicBezTo>
                  <a:pt x="43" y="67"/>
                  <a:pt x="44" y="70"/>
                  <a:pt x="45" y="74"/>
                </a:cubicBezTo>
                <a:cubicBezTo>
                  <a:pt x="46" y="75"/>
                  <a:pt x="46" y="76"/>
                  <a:pt x="47" y="76"/>
                </a:cubicBezTo>
                <a:cubicBezTo>
                  <a:pt x="47" y="76"/>
                  <a:pt x="48" y="76"/>
                  <a:pt x="48" y="75"/>
                </a:cubicBezTo>
                <a:cubicBezTo>
                  <a:pt x="48" y="75"/>
                  <a:pt x="48" y="75"/>
                  <a:pt x="48" y="75"/>
                </a:cubicBezTo>
                <a:cubicBezTo>
                  <a:pt x="47" y="74"/>
                  <a:pt x="47" y="72"/>
                  <a:pt x="47" y="71"/>
                </a:cubicBezTo>
                <a:cubicBezTo>
                  <a:pt x="47" y="62"/>
                  <a:pt x="45" y="53"/>
                  <a:pt x="43" y="45"/>
                </a:cubicBezTo>
                <a:cubicBezTo>
                  <a:pt x="42" y="43"/>
                  <a:pt x="41" y="41"/>
                  <a:pt x="41" y="39"/>
                </a:cubicBezTo>
                <a:close/>
                <a:moveTo>
                  <a:pt x="30" y="18"/>
                </a:moveTo>
                <a:cubicBezTo>
                  <a:pt x="30" y="17"/>
                  <a:pt x="30" y="17"/>
                  <a:pt x="30" y="17"/>
                </a:cubicBezTo>
                <a:cubicBezTo>
                  <a:pt x="28" y="14"/>
                  <a:pt x="25" y="11"/>
                  <a:pt x="21" y="8"/>
                </a:cubicBezTo>
                <a:cubicBezTo>
                  <a:pt x="19" y="8"/>
                  <a:pt x="18" y="8"/>
                  <a:pt x="16" y="8"/>
                </a:cubicBezTo>
                <a:cubicBezTo>
                  <a:pt x="16" y="8"/>
                  <a:pt x="16" y="8"/>
                  <a:pt x="16" y="8"/>
                </a:cubicBezTo>
                <a:cubicBezTo>
                  <a:pt x="21" y="11"/>
                  <a:pt x="26" y="14"/>
                  <a:pt x="30" y="18"/>
                </a:cubicBezTo>
                <a:close/>
                <a:moveTo>
                  <a:pt x="3" y="6"/>
                </a:moveTo>
                <a:cubicBezTo>
                  <a:pt x="5" y="7"/>
                  <a:pt x="7" y="8"/>
                  <a:pt x="9" y="8"/>
                </a:cubicBezTo>
                <a:cubicBezTo>
                  <a:pt x="9" y="8"/>
                  <a:pt x="9" y="7"/>
                  <a:pt x="9" y="6"/>
                </a:cubicBezTo>
                <a:cubicBezTo>
                  <a:pt x="9" y="5"/>
                  <a:pt x="9" y="5"/>
                  <a:pt x="9" y="4"/>
                </a:cubicBezTo>
                <a:cubicBezTo>
                  <a:pt x="7" y="4"/>
                  <a:pt x="5" y="5"/>
                  <a:pt x="3" y="6"/>
                </a:cubicBezTo>
                <a:close/>
                <a:moveTo>
                  <a:pt x="34" y="18"/>
                </a:moveTo>
                <a:cubicBezTo>
                  <a:pt x="35" y="20"/>
                  <a:pt x="36" y="23"/>
                  <a:pt x="39" y="24"/>
                </a:cubicBezTo>
                <a:cubicBezTo>
                  <a:pt x="37" y="22"/>
                  <a:pt x="36" y="20"/>
                  <a:pt x="34" y="18"/>
                </a:cubicBezTo>
                <a:close/>
                <a:moveTo>
                  <a:pt x="18" y="4"/>
                </a:moveTo>
                <a:cubicBezTo>
                  <a:pt x="21" y="5"/>
                  <a:pt x="23" y="6"/>
                  <a:pt x="25" y="7"/>
                </a:cubicBezTo>
                <a:cubicBezTo>
                  <a:pt x="23" y="5"/>
                  <a:pt x="21" y="4"/>
                  <a:pt x="18" y="4"/>
                </a:cubicBezTo>
                <a:close/>
                <a:moveTo>
                  <a:pt x="14" y="4"/>
                </a:moveTo>
                <a:cubicBezTo>
                  <a:pt x="15" y="4"/>
                  <a:pt x="15" y="4"/>
                  <a:pt x="16" y="4"/>
                </a:cubicBezTo>
                <a:cubicBezTo>
                  <a:pt x="15" y="4"/>
                  <a:pt x="15" y="4"/>
                  <a:pt x="14"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05" name="Freeform 404"/>
          <p:cNvSpPr>
            <a:spLocks noEditPoints="1"/>
          </p:cNvSpPr>
          <p:nvPr/>
        </p:nvSpPr>
        <p:spPr bwMode="auto">
          <a:xfrm>
            <a:off x="7539038" y="995363"/>
            <a:ext cx="193675" cy="141288"/>
          </a:xfrm>
          <a:custGeom>
            <a:gdLst>
              <a:gd fmla="*/ 68 w 78" name="T0"/>
              <a:gd fmla="*/ 51 h 57" name="T1"/>
              <a:gd fmla="*/ 64 w 78" name="T2"/>
              <a:gd fmla="*/ 48 h 57" name="T3"/>
              <a:gd fmla="*/ 46 w 78" name="T4"/>
              <a:gd fmla="*/ 29 h 57" name="T5"/>
              <a:gd fmla="*/ 21 w 78" name="T6"/>
              <a:gd fmla="*/ 18 h 57" name="T7"/>
              <a:gd fmla="*/ 5 w 78" name="T8"/>
              <a:gd fmla="*/ 16 h 57" name="T9"/>
              <a:gd fmla="*/ 2 w 78" name="T10"/>
              <a:gd fmla="*/ 10 h 57" name="T11"/>
              <a:gd fmla="*/ 11 w 78" name="T12"/>
              <a:gd fmla="*/ 5 h 57" name="T13"/>
              <a:gd fmla="*/ 11 w 78" name="T14"/>
              <a:gd fmla="*/ 1 h 57" name="T15"/>
              <a:gd fmla="*/ 17 w 78" name="T16"/>
              <a:gd fmla="*/ 1 h 57" name="T17"/>
              <a:gd fmla="*/ 40 w 78" name="T18"/>
              <a:gd fmla="*/ 6 h 57" name="T19"/>
              <a:gd fmla="*/ 58 w 78" name="T20"/>
              <a:gd fmla="*/ 21 h 57" name="T21"/>
              <a:gd fmla="*/ 77 w 78" name="T22"/>
              <a:gd fmla="*/ 47 h 57" name="T23"/>
              <a:gd fmla="*/ 78 w 78" name="T24"/>
              <a:gd fmla="*/ 55 h 57" name="T25"/>
              <a:gd fmla="*/ 76 w 78" name="T26"/>
              <a:gd fmla="*/ 57 h 57" name="T27"/>
              <a:gd fmla="*/ 70 w 78" name="T28"/>
              <a:gd fmla="*/ 52 h 57" name="T29"/>
              <a:gd fmla="*/ 52 w 78" name="T30"/>
              <a:gd fmla="*/ 19 h 57" name="T31"/>
              <a:gd fmla="*/ 38 w 78" name="T32"/>
              <a:gd fmla="*/ 7 h 57" name="T33"/>
              <a:gd fmla="*/ 15 w 78" name="T34"/>
              <a:gd fmla="*/ 5 h 57" name="T35"/>
              <a:gd fmla="*/ 52 w 78" name="T36"/>
              <a:gd fmla="*/ 19 h 57" name="T37"/>
              <a:gd fmla="*/ 69 w 78" name="T38"/>
              <a:gd fmla="*/ 44 h 57" name="T39"/>
              <a:gd fmla="*/ 62 w 78" name="T40"/>
              <a:gd fmla="*/ 30 h 57" name="T41"/>
              <a:gd fmla="*/ 34 w 78" name="T42"/>
              <a:gd fmla="*/ 13 h 57" name="T43"/>
              <a:gd fmla="*/ 12 w 78" name="T44"/>
              <a:gd fmla="*/ 9 h 57" name="T45"/>
              <a:gd fmla="*/ 21 w 78" name="T46"/>
              <a:gd fmla="*/ 12 h 57" name="T47"/>
              <a:gd fmla="*/ 67 w 78" name="T48"/>
              <a:gd fmla="*/ 40 h 57" name="T49"/>
              <a:gd fmla="*/ 72 w 78" name="T50"/>
              <a:gd fmla="*/ 51 h 57" name="T51"/>
              <a:gd fmla="*/ 61 w 78" name="T52"/>
              <a:gd fmla="*/ 38 h 57" name="T53"/>
              <a:gd fmla="*/ 35 w 78" name="T54"/>
              <a:gd fmla="*/ 18 h 57" name="T55"/>
              <a:gd fmla="*/ 34 w 78" name="T56"/>
              <a:gd fmla="*/ 18 h 57" name="T57"/>
              <a:gd fmla="*/ 59 w 78" name="T58"/>
              <a:gd fmla="*/ 38 h 57" name="T59"/>
              <a:gd fmla="*/ 20 w 78" name="T60"/>
              <a:gd fmla="*/ 15 h 57" name="T61"/>
              <a:gd fmla="*/ 19 w 78" name="T62"/>
              <a:gd fmla="*/ 14 h 57" name="T63"/>
              <a:gd fmla="*/ 7 w 78" name="T64"/>
              <a:gd fmla="*/ 9 h 57" name="T65"/>
              <a:gd fmla="*/ 4 w 78" name="T66"/>
              <a:gd fmla="*/ 13 h 57" name="T67"/>
              <a:gd fmla="*/ 9 w 78" name="T68"/>
              <a:gd fmla="*/ 14 h 57"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57" w="78">
                <a:moveTo>
                  <a:pt x="69" y="51"/>
                </a:moveTo>
                <a:cubicBezTo>
                  <a:pt x="68" y="51"/>
                  <a:pt x="68" y="51"/>
                  <a:pt x="68" y="51"/>
                </a:cubicBezTo>
                <a:cubicBezTo>
                  <a:pt x="66" y="51"/>
                  <a:pt x="65" y="51"/>
                  <a:pt x="65" y="49"/>
                </a:cubicBezTo>
                <a:cubicBezTo>
                  <a:pt x="65" y="49"/>
                  <a:pt x="64" y="48"/>
                  <a:pt x="64" y="48"/>
                </a:cubicBezTo>
                <a:cubicBezTo>
                  <a:pt x="64" y="46"/>
                  <a:pt x="63" y="45"/>
                  <a:pt x="62" y="44"/>
                </a:cubicBezTo>
                <a:cubicBezTo>
                  <a:pt x="57" y="39"/>
                  <a:pt x="52" y="33"/>
                  <a:pt x="46" y="29"/>
                </a:cubicBezTo>
                <a:cubicBezTo>
                  <a:pt x="42" y="26"/>
                  <a:pt x="39" y="24"/>
                  <a:pt x="35" y="22"/>
                </a:cubicBezTo>
                <a:cubicBezTo>
                  <a:pt x="31" y="20"/>
                  <a:pt x="26" y="18"/>
                  <a:pt x="21" y="18"/>
                </a:cubicBezTo>
                <a:cubicBezTo>
                  <a:pt x="17" y="17"/>
                  <a:pt x="13" y="17"/>
                  <a:pt x="9" y="17"/>
                </a:cubicBezTo>
                <a:cubicBezTo>
                  <a:pt x="8" y="16"/>
                  <a:pt x="6" y="16"/>
                  <a:pt x="5" y="16"/>
                </a:cubicBezTo>
                <a:cubicBezTo>
                  <a:pt x="4" y="15"/>
                  <a:pt x="3" y="15"/>
                  <a:pt x="2" y="15"/>
                </a:cubicBezTo>
                <a:cubicBezTo>
                  <a:pt x="1" y="13"/>
                  <a:pt x="0" y="11"/>
                  <a:pt x="2" y="10"/>
                </a:cubicBezTo>
                <a:cubicBezTo>
                  <a:pt x="3" y="8"/>
                  <a:pt x="4" y="7"/>
                  <a:pt x="6" y="7"/>
                </a:cubicBezTo>
                <a:cubicBezTo>
                  <a:pt x="8" y="6"/>
                  <a:pt x="9" y="6"/>
                  <a:pt x="11" y="5"/>
                </a:cubicBezTo>
                <a:cubicBezTo>
                  <a:pt x="11" y="5"/>
                  <a:pt x="11" y="5"/>
                  <a:pt x="10" y="5"/>
                </a:cubicBezTo>
                <a:cubicBezTo>
                  <a:pt x="10" y="4"/>
                  <a:pt x="10" y="2"/>
                  <a:pt x="11" y="1"/>
                </a:cubicBezTo>
                <a:cubicBezTo>
                  <a:pt x="11" y="1"/>
                  <a:pt x="12" y="0"/>
                  <a:pt x="12" y="0"/>
                </a:cubicBezTo>
                <a:cubicBezTo>
                  <a:pt x="14" y="1"/>
                  <a:pt x="16" y="1"/>
                  <a:pt x="17" y="1"/>
                </a:cubicBezTo>
                <a:cubicBezTo>
                  <a:pt x="19" y="1"/>
                  <a:pt x="21" y="1"/>
                  <a:pt x="22" y="1"/>
                </a:cubicBezTo>
                <a:cubicBezTo>
                  <a:pt x="29" y="1"/>
                  <a:pt x="34" y="3"/>
                  <a:pt x="40" y="6"/>
                </a:cubicBezTo>
                <a:cubicBezTo>
                  <a:pt x="46" y="9"/>
                  <a:pt x="51" y="13"/>
                  <a:pt x="55" y="18"/>
                </a:cubicBezTo>
                <a:cubicBezTo>
                  <a:pt x="56" y="19"/>
                  <a:pt x="57" y="20"/>
                  <a:pt x="58" y="21"/>
                </a:cubicBezTo>
                <a:cubicBezTo>
                  <a:pt x="61" y="24"/>
                  <a:pt x="64" y="28"/>
                  <a:pt x="67" y="31"/>
                </a:cubicBezTo>
                <a:cubicBezTo>
                  <a:pt x="71" y="36"/>
                  <a:pt x="74" y="42"/>
                  <a:pt x="77" y="47"/>
                </a:cubicBezTo>
                <a:cubicBezTo>
                  <a:pt x="77" y="49"/>
                  <a:pt x="78" y="51"/>
                  <a:pt x="78" y="53"/>
                </a:cubicBezTo>
                <a:cubicBezTo>
                  <a:pt x="78" y="53"/>
                  <a:pt x="78" y="54"/>
                  <a:pt x="78" y="55"/>
                </a:cubicBezTo>
                <a:cubicBezTo>
                  <a:pt x="78" y="56"/>
                  <a:pt x="77" y="56"/>
                  <a:pt x="77" y="56"/>
                </a:cubicBezTo>
                <a:cubicBezTo>
                  <a:pt x="76" y="56"/>
                  <a:pt x="76" y="56"/>
                  <a:pt x="76" y="57"/>
                </a:cubicBezTo>
                <a:cubicBezTo>
                  <a:pt x="75" y="57"/>
                  <a:pt x="74" y="57"/>
                  <a:pt x="73" y="56"/>
                </a:cubicBezTo>
                <a:cubicBezTo>
                  <a:pt x="72" y="55"/>
                  <a:pt x="71" y="53"/>
                  <a:pt x="70" y="52"/>
                </a:cubicBezTo>
                <a:cubicBezTo>
                  <a:pt x="69" y="52"/>
                  <a:pt x="69" y="51"/>
                  <a:pt x="69" y="51"/>
                </a:cubicBezTo>
                <a:close/>
                <a:moveTo>
                  <a:pt x="52" y="19"/>
                </a:moveTo>
                <a:cubicBezTo>
                  <a:pt x="52" y="18"/>
                  <a:pt x="52" y="18"/>
                  <a:pt x="52" y="18"/>
                </a:cubicBezTo>
                <a:cubicBezTo>
                  <a:pt x="48" y="14"/>
                  <a:pt x="43" y="10"/>
                  <a:pt x="38" y="7"/>
                </a:cubicBezTo>
                <a:cubicBezTo>
                  <a:pt x="34" y="6"/>
                  <a:pt x="30" y="4"/>
                  <a:pt x="25" y="4"/>
                </a:cubicBezTo>
                <a:cubicBezTo>
                  <a:pt x="22" y="4"/>
                  <a:pt x="19" y="4"/>
                  <a:pt x="15" y="5"/>
                </a:cubicBezTo>
                <a:cubicBezTo>
                  <a:pt x="15" y="5"/>
                  <a:pt x="14" y="5"/>
                  <a:pt x="14" y="6"/>
                </a:cubicBezTo>
                <a:cubicBezTo>
                  <a:pt x="28" y="7"/>
                  <a:pt x="40" y="12"/>
                  <a:pt x="52" y="19"/>
                </a:cubicBezTo>
                <a:close/>
                <a:moveTo>
                  <a:pt x="72" y="51"/>
                </a:moveTo>
                <a:cubicBezTo>
                  <a:pt x="71" y="49"/>
                  <a:pt x="70" y="46"/>
                  <a:pt x="69" y="44"/>
                </a:cubicBezTo>
                <a:cubicBezTo>
                  <a:pt x="68" y="40"/>
                  <a:pt x="65" y="36"/>
                  <a:pt x="63" y="32"/>
                </a:cubicBezTo>
                <a:cubicBezTo>
                  <a:pt x="63" y="32"/>
                  <a:pt x="62" y="31"/>
                  <a:pt x="62" y="30"/>
                </a:cubicBezTo>
                <a:cubicBezTo>
                  <a:pt x="59" y="27"/>
                  <a:pt x="55" y="24"/>
                  <a:pt x="52" y="22"/>
                </a:cubicBezTo>
                <a:cubicBezTo>
                  <a:pt x="46" y="18"/>
                  <a:pt x="40" y="15"/>
                  <a:pt x="34" y="13"/>
                </a:cubicBezTo>
                <a:cubicBezTo>
                  <a:pt x="28" y="11"/>
                  <a:pt x="21" y="10"/>
                  <a:pt x="15" y="9"/>
                </a:cubicBezTo>
                <a:cubicBezTo>
                  <a:pt x="14" y="9"/>
                  <a:pt x="13" y="9"/>
                  <a:pt x="12" y="9"/>
                </a:cubicBezTo>
                <a:cubicBezTo>
                  <a:pt x="12" y="10"/>
                  <a:pt x="13" y="10"/>
                  <a:pt x="13" y="10"/>
                </a:cubicBezTo>
                <a:cubicBezTo>
                  <a:pt x="16" y="11"/>
                  <a:pt x="18" y="11"/>
                  <a:pt x="21" y="12"/>
                </a:cubicBezTo>
                <a:cubicBezTo>
                  <a:pt x="26" y="13"/>
                  <a:pt x="31" y="14"/>
                  <a:pt x="36" y="16"/>
                </a:cubicBezTo>
                <a:cubicBezTo>
                  <a:pt x="49" y="20"/>
                  <a:pt x="60" y="28"/>
                  <a:pt x="67" y="40"/>
                </a:cubicBezTo>
                <a:cubicBezTo>
                  <a:pt x="68" y="43"/>
                  <a:pt x="69" y="45"/>
                  <a:pt x="70" y="47"/>
                </a:cubicBezTo>
                <a:cubicBezTo>
                  <a:pt x="70" y="49"/>
                  <a:pt x="71" y="50"/>
                  <a:pt x="72" y="51"/>
                </a:cubicBezTo>
                <a:close/>
                <a:moveTo>
                  <a:pt x="60" y="38"/>
                </a:moveTo>
                <a:cubicBezTo>
                  <a:pt x="60" y="38"/>
                  <a:pt x="61" y="38"/>
                  <a:pt x="61" y="38"/>
                </a:cubicBezTo>
                <a:cubicBezTo>
                  <a:pt x="58" y="34"/>
                  <a:pt x="55" y="29"/>
                  <a:pt x="51" y="26"/>
                </a:cubicBezTo>
                <a:cubicBezTo>
                  <a:pt x="46" y="22"/>
                  <a:pt x="41" y="20"/>
                  <a:pt x="35" y="18"/>
                </a:cubicBezTo>
                <a:cubicBezTo>
                  <a:pt x="34" y="18"/>
                  <a:pt x="34" y="18"/>
                  <a:pt x="34" y="18"/>
                </a:cubicBezTo>
                <a:cubicBezTo>
                  <a:pt x="34" y="18"/>
                  <a:pt x="34" y="18"/>
                  <a:pt x="34" y="18"/>
                </a:cubicBezTo>
                <a:cubicBezTo>
                  <a:pt x="40" y="21"/>
                  <a:pt x="46" y="25"/>
                  <a:pt x="50" y="29"/>
                </a:cubicBezTo>
                <a:cubicBezTo>
                  <a:pt x="54" y="32"/>
                  <a:pt x="56" y="35"/>
                  <a:pt x="59" y="38"/>
                </a:cubicBezTo>
                <a:cubicBezTo>
                  <a:pt x="60" y="38"/>
                  <a:pt x="60" y="38"/>
                  <a:pt x="60" y="38"/>
                </a:cubicBezTo>
                <a:close/>
                <a:moveTo>
                  <a:pt x="20" y="15"/>
                </a:moveTo>
                <a:cubicBezTo>
                  <a:pt x="20" y="15"/>
                  <a:pt x="20" y="15"/>
                  <a:pt x="20" y="15"/>
                </a:cubicBezTo>
                <a:cubicBezTo>
                  <a:pt x="19" y="15"/>
                  <a:pt x="19" y="14"/>
                  <a:pt x="19" y="14"/>
                </a:cubicBezTo>
                <a:cubicBezTo>
                  <a:pt x="16" y="14"/>
                  <a:pt x="14" y="13"/>
                  <a:pt x="11" y="12"/>
                </a:cubicBezTo>
                <a:cubicBezTo>
                  <a:pt x="10" y="11"/>
                  <a:pt x="8" y="11"/>
                  <a:pt x="7" y="9"/>
                </a:cubicBezTo>
                <a:cubicBezTo>
                  <a:pt x="6" y="10"/>
                  <a:pt x="5" y="10"/>
                  <a:pt x="4" y="11"/>
                </a:cubicBezTo>
                <a:cubicBezTo>
                  <a:pt x="3" y="12"/>
                  <a:pt x="3" y="12"/>
                  <a:pt x="4" y="13"/>
                </a:cubicBezTo>
                <a:cubicBezTo>
                  <a:pt x="5" y="13"/>
                  <a:pt x="5" y="13"/>
                  <a:pt x="5" y="13"/>
                </a:cubicBezTo>
                <a:cubicBezTo>
                  <a:pt x="6" y="13"/>
                  <a:pt x="7" y="14"/>
                  <a:pt x="9" y="14"/>
                </a:cubicBezTo>
                <a:cubicBezTo>
                  <a:pt x="12" y="14"/>
                  <a:pt x="16" y="14"/>
                  <a:pt x="20" y="1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06" name="Freeform 405"/>
          <p:cNvSpPr>
            <a:spLocks noEditPoints="1"/>
          </p:cNvSpPr>
          <p:nvPr/>
        </p:nvSpPr>
        <p:spPr bwMode="auto">
          <a:xfrm>
            <a:off x="8758238" y="3686176"/>
            <a:ext cx="498475" cy="749300"/>
          </a:xfrm>
          <a:custGeom>
            <a:gdLst>
              <a:gd fmla="*/ 96 w 202" name="T0"/>
              <a:gd fmla="*/ 279 h 303" name="T1"/>
              <a:gd fmla="*/ 59 w 202" name="T2"/>
              <a:gd fmla="*/ 231 h 303" name="T3"/>
              <a:gd fmla="*/ 53 w 202" name="T4"/>
              <a:gd fmla="*/ 285 h 303" name="T5"/>
              <a:gd fmla="*/ 55 w 202" name="T6"/>
              <a:gd fmla="*/ 245 h 303" name="T7"/>
              <a:gd fmla="*/ 3 w 202" name="T8"/>
              <a:gd fmla="*/ 38 h 303" name="T9"/>
              <a:gd fmla="*/ 124 w 202" name="T10"/>
              <a:gd fmla="*/ 12 h 303" name="T11"/>
              <a:gd fmla="*/ 128 w 202" name="T12"/>
              <a:gd fmla="*/ 72 h 303" name="T13"/>
              <a:gd fmla="*/ 136 w 202" name="T14"/>
              <a:gd fmla="*/ 142 h 303" name="T15"/>
              <a:gd fmla="*/ 95 w 202" name="T16"/>
              <a:gd fmla="*/ 101 h 303" name="T17"/>
              <a:gd fmla="*/ 31 w 202" name="T18"/>
              <a:gd fmla="*/ 63 h 303" name="T19"/>
              <a:gd fmla="*/ 63 w 202" name="T20"/>
              <a:gd fmla="*/ 132 h 303" name="T21"/>
              <a:gd fmla="*/ 107 w 202" name="T22"/>
              <a:gd fmla="*/ 39 h 303" name="T23"/>
              <a:gd fmla="*/ 89 w 202" name="T24"/>
              <a:gd fmla="*/ 203 h 303" name="T25"/>
              <a:gd fmla="*/ 104 w 202" name="T26"/>
              <a:gd fmla="*/ 197 h 303" name="T27"/>
              <a:gd fmla="*/ 181 w 202" name="T28"/>
              <a:gd fmla="*/ 201 h 303" name="T29"/>
              <a:gd fmla="*/ 52 w 202" name="T30"/>
              <a:gd fmla="*/ 199 h 303" name="T31"/>
              <a:gd fmla="*/ 44 w 202" name="T32"/>
              <a:gd fmla="*/ 118 h 303" name="T33"/>
              <a:gd fmla="*/ 27 w 202" name="T34"/>
              <a:gd fmla="*/ 120 h 303" name="T35"/>
              <a:gd fmla="*/ 49 w 202" name="T36"/>
              <a:gd fmla="*/ 159 h 303" name="T37"/>
              <a:gd fmla="*/ 60 w 202" name="T38"/>
              <a:gd fmla="*/ 214 h 303" name="T39"/>
              <a:gd fmla="*/ 40 w 202" name="T40"/>
              <a:gd fmla="*/ 149 h 303" name="T41"/>
              <a:gd fmla="*/ 21 w 202" name="T42"/>
              <a:gd fmla="*/ 156 h 303" name="T43"/>
              <a:gd fmla="*/ 127 w 202" name="T44"/>
              <a:gd fmla="*/ 78 h 303" name="T45"/>
              <a:gd fmla="*/ 113 w 202" name="T46"/>
              <a:gd fmla="*/ 128 h 303" name="T47"/>
              <a:gd fmla="*/ 111 w 202" name="T48"/>
              <a:gd fmla="*/ 137 h 303" name="T49"/>
              <a:gd fmla="*/ 50 w 202" name="T50"/>
              <a:gd fmla="*/ 118 h 303" name="T51"/>
              <a:gd fmla="*/ 84 w 202" name="T52"/>
              <a:gd fmla="*/ 217 h 303" name="T53"/>
              <a:gd fmla="*/ 97 w 202" name="T54"/>
              <a:gd fmla="*/ 197 h 303" name="T55"/>
              <a:gd fmla="*/ 149 w 202" name="T56"/>
              <a:gd fmla="*/ 225 h 303" name="T57"/>
              <a:gd fmla="*/ 35 w 202" name="T58"/>
              <a:gd fmla="*/ 131 h 303" name="T59"/>
              <a:gd fmla="*/ 89 w 202" name="T60"/>
              <a:gd fmla="*/ 207 h 303" name="T61"/>
              <a:gd fmla="*/ 87 w 202" name="T62"/>
              <a:gd fmla="*/ 205 h 303" name="T63"/>
              <a:gd fmla="*/ 161 w 202" name="T64"/>
              <a:gd fmla="*/ 200 h 303" name="T65"/>
              <a:gd fmla="*/ 28 w 202" name="T66"/>
              <a:gd fmla="*/ 174 h 303" name="T67"/>
              <a:gd fmla="*/ 74 w 202" name="T68"/>
              <a:gd fmla="*/ 227 h 303" name="T69"/>
              <a:gd fmla="*/ 34 w 202" name="T70"/>
              <a:gd fmla="*/ 159 h 303" name="T71"/>
              <a:gd fmla="*/ 38 w 202" name="T72"/>
              <a:gd fmla="*/ 103 h 303" name="T73"/>
              <a:gd fmla="*/ 101 w 202" name="T74"/>
              <a:gd fmla="*/ 24 h 303" name="T75"/>
              <a:gd fmla="*/ 104 w 202" name="T76"/>
              <a:gd fmla="*/ 109 h 303" name="T77"/>
              <a:gd fmla="*/ 101 w 202" name="T78"/>
              <a:gd fmla="*/ 187 h 303" name="T79"/>
              <a:gd fmla="*/ 131 w 202" name="T80"/>
              <a:gd fmla="*/ 65 h 303" name="T81"/>
              <a:gd fmla="*/ 117 w 202" name="T82"/>
              <a:gd fmla="*/ 218 h 303" name="T83"/>
              <a:gd fmla="*/ 121 w 202" name="T84"/>
              <a:gd fmla="*/ 212 h 303" name="T85"/>
              <a:gd fmla="*/ 22 w 202" name="T86"/>
              <a:gd fmla="*/ 52 h 303" name="T87"/>
              <a:gd fmla="*/ 89 w 202" name="T88"/>
              <a:gd fmla="*/ 112 h 303" name="T89"/>
              <a:gd fmla="*/ 128 w 202" name="T90"/>
              <a:gd fmla="*/ 67 h 303" name="T91"/>
              <a:gd fmla="*/ 21 w 202" name="T92"/>
              <a:gd fmla="*/ 179 h 303" name="T93"/>
              <a:gd fmla="*/ 68 w 202" name="T94"/>
              <a:gd fmla="*/ 208 h 303" name="T95"/>
              <a:gd fmla="*/ 120 w 202" name="T96"/>
              <a:gd fmla="*/ 146 h 303" name="T97"/>
              <a:gd fmla="*/ 30 w 202" name="T98"/>
              <a:gd fmla="*/ 142 h 303" name="T99"/>
              <a:gd fmla="*/ 40 w 202" name="T100"/>
              <a:gd fmla="*/ 207 h 303" name="T101"/>
              <a:gd fmla="*/ 53 w 202" name="T102"/>
              <a:gd fmla="*/ 131 h 303" name="T103"/>
              <a:gd fmla="*/ 79 w 202" name="T104"/>
              <a:gd fmla="*/ 22 h 303" name="T105"/>
              <a:gd fmla="*/ 133 w 202" name="T106"/>
              <a:gd fmla="*/ 45 h 303" name="T107"/>
              <a:gd fmla="*/ 24 w 202" name="T108"/>
              <a:gd fmla="*/ 50 h 303" name="T109"/>
              <a:gd fmla="*/ 112 w 202" name="T110"/>
              <a:gd fmla="*/ 18 h 303" name="T111"/>
              <a:gd fmla="*/ 74 w 202" name="T112"/>
              <a:gd fmla="*/ 120 h 303" name="T113"/>
              <a:gd fmla="*/ 57 w 202" name="T114"/>
              <a:gd fmla="*/ 158 h 303" name="T115"/>
              <a:gd fmla="*/ 144 w 202" name="T116"/>
              <a:gd fmla="*/ 214 h 303" name="T117"/>
              <a:gd fmla="*/ 28 w 202" name="T118"/>
              <a:gd fmla="*/ 44 h 303" name="T119"/>
              <a:gd fmla="*/ 10 w 202" name="T120"/>
              <a:gd fmla="*/ 42 h 30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03" w="201">
                <a:moveTo>
                  <a:pt x="200" y="198"/>
                </a:moveTo>
                <a:cubicBezTo>
                  <a:pt x="201" y="200"/>
                  <a:pt x="201" y="200"/>
                  <a:pt x="200" y="201"/>
                </a:cubicBezTo>
                <a:cubicBezTo>
                  <a:pt x="199" y="203"/>
                  <a:pt x="197" y="205"/>
                  <a:pt x="196" y="207"/>
                </a:cubicBezTo>
                <a:cubicBezTo>
                  <a:pt x="191" y="214"/>
                  <a:pt x="185" y="219"/>
                  <a:pt x="178" y="224"/>
                </a:cubicBezTo>
                <a:cubicBezTo>
                  <a:pt x="165" y="232"/>
                  <a:pt x="151" y="238"/>
                  <a:pt x="136" y="241"/>
                </a:cubicBezTo>
                <a:cubicBezTo>
                  <a:pt x="126" y="243"/>
                  <a:pt x="117" y="244"/>
                  <a:pt x="106" y="244"/>
                </a:cubicBezTo>
                <a:cubicBezTo>
                  <a:pt x="102" y="243"/>
                  <a:pt x="98" y="243"/>
                  <a:pt x="94" y="243"/>
                </a:cubicBezTo>
                <a:cubicBezTo>
                  <a:pt x="94" y="243"/>
                  <a:pt x="93" y="243"/>
                  <a:pt x="93" y="243"/>
                </a:cubicBezTo>
                <a:cubicBezTo>
                  <a:pt x="93" y="252"/>
                  <a:pt x="92" y="262"/>
                  <a:pt x="92" y="272"/>
                </a:cubicBezTo>
                <a:cubicBezTo>
                  <a:pt x="93" y="272"/>
                  <a:pt x="93" y="271"/>
                  <a:pt x="93" y="271"/>
                </a:cubicBezTo>
                <a:cubicBezTo>
                  <a:pt x="94" y="270"/>
                  <a:pt x="95" y="270"/>
                  <a:pt x="97" y="270"/>
                </a:cubicBezTo>
                <a:cubicBezTo>
                  <a:pt x="97" y="271"/>
                  <a:pt x="98" y="271"/>
                  <a:pt x="98" y="271"/>
                </a:cubicBezTo>
                <a:cubicBezTo>
                  <a:pt x="102" y="271"/>
                  <a:pt x="105" y="271"/>
                  <a:pt x="108" y="272"/>
                </a:cubicBezTo>
                <a:cubicBezTo>
                  <a:pt x="110" y="272"/>
                  <a:pt x="111" y="273"/>
                  <a:pt x="112" y="274"/>
                </a:cubicBezTo>
                <a:cubicBezTo>
                  <a:pt x="113" y="274"/>
                  <a:pt x="113" y="274"/>
                  <a:pt x="113" y="274"/>
                </a:cubicBezTo>
                <a:cubicBezTo>
                  <a:pt x="114" y="274"/>
                  <a:pt x="115" y="274"/>
                  <a:pt x="116" y="275"/>
                </a:cubicBezTo>
                <a:cubicBezTo>
                  <a:pt x="117" y="275"/>
                  <a:pt x="118" y="276"/>
                  <a:pt x="118" y="276"/>
                </a:cubicBezTo>
                <a:cubicBezTo>
                  <a:pt x="118" y="277"/>
                  <a:pt x="117" y="278"/>
                  <a:pt x="116" y="278"/>
                </a:cubicBezTo>
                <a:cubicBezTo>
                  <a:pt x="115" y="278"/>
                  <a:pt x="115" y="278"/>
                  <a:pt x="114" y="278"/>
                </a:cubicBezTo>
                <a:cubicBezTo>
                  <a:pt x="110" y="279"/>
                  <a:pt x="107" y="279"/>
                  <a:pt x="103" y="279"/>
                </a:cubicBezTo>
                <a:cubicBezTo>
                  <a:pt x="101" y="278"/>
                  <a:pt x="98" y="278"/>
                  <a:pt x="96" y="278"/>
                </a:cubicBezTo>
                <a:cubicBezTo>
                  <a:pt x="96" y="278"/>
                  <a:pt x="96" y="278"/>
                  <a:pt x="96" y="279"/>
                </a:cubicBezTo>
                <a:cubicBezTo>
                  <a:pt x="99" y="281"/>
                  <a:pt x="102" y="282"/>
                  <a:pt x="104" y="285"/>
                </a:cubicBezTo>
                <a:cubicBezTo>
                  <a:pt x="107" y="287"/>
                  <a:pt x="109" y="290"/>
                  <a:pt x="112" y="293"/>
                </a:cubicBezTo>
                <a:cubicBezTo>
                  <a:pt x="112" y="293"/>
                  <a:pt x="112" y="293"/>
                  <a:pt x="113" y="294"/>
                </a:cubicBezTo>
                <a:cubicBezTo>
                  <a:pt x="113" y="294"/>
                  <a:pt x="113" y="295"/>
                  <a:pt x="112" y="296"/>
                </a:cubicBezTo>
                <a:cubicBezTo>
                  <a:pt x="112" y="296"/>
                  <a:pt x="111" y="296"/>
                  <a:pt x="111" y="296"/>
                </a:cubicBezTo>
                <a:cubicBezTo>
                  <a:pt x="110" y="295"/>
                  <a:pt x="110" y="295"/>
                  <a:pt x="109" y="295"/>
                </a:cubicBezTo>
                <a:cubicBezTo>
                  <a:pt x="108" y="294"/>
                  <a:pt x="107" y="293"/>
                  <a:pt x="106" y="293"/>
                </a:cubicBezTo>
                <a:cubicBezTo>
                  <a:pt x="103" y="292"/>
                  <a:pt x="100" y="291"/>
                  <a:pt x="98" y="290"/>
                </a:cubicBezTo>
                <a:cubicBezTo>
                  <a:pt x="97" y="289"/>
                  <a:pt x="97" y="289"/>
                  <a:pt x="96" y="289"/>
                </a:cubicBezTo>
                <a:cubicBezTo>
                  <a:pt x="96" y="290"/>
                  <a:pt x="96" y="290"/>
                  <a:pt x="96" y="290"/>
                </a:cubicBezTo>
                <a:cubicBezTo>
                  <a:pt x="97" y="293"/>
                  <a:pt x="98" y="295"/>
                  <a:pt x="98" y="298"/>
                </a:cubicBezTo>
                <a:cubicBezTo>
                  <a:pt x="98" y="299"/>
                  <a:pt x="97" y="301"/>
                  <a:pt x="96" y="302"/>
                </a:cubicBezTo>
                <a:cubicBezTo>
                  <a:pt x="96" y="303"/>
                  <a:pt x="95" y="303"/>
                  <a:pt x="94" y="302"/>
                </a:cubicBezTo>
                <a:cubicBezTo>
                  <a:pt x="94" y="302"/>
                  <a:pt x="94" y="302"/>
                  <a:pt x="93" y="301"/>
                </a:cubicBezTo>
                <a:cubicBezTo>
                  <a:pt x="92" y="299"/>
                  <a:pt x="91" y="297"/>
                  <a:pt x="90" y="295"/>
                </a:cubicBezTo>
                <a:cubicBezTo>
                  <a:pt x="89" y="291"/>
                  <a:pt x="88" y="286"/>
                  <a:pt x="87" y="282"/>
                </a:cubicBezTo>
                <a:cubicBezTo>
                  <a:pt x="86" y="276"/>
                  <a:pt x="86" y="270"/>
                  <a:pt x="86" y="263"/>
                </a:cubicBezTo>
                <a:cubicBezTo>
                  <a:pt x="86" y="259"/>
                  <a:pt x="86" y="255"/>
                  <a:pt x="85" y="250"/>
                </a:cubicBezTo>
                <a:cubicBezTo>
                  <a:pt x="85" y="248"/>
                  <a:pt x="85" y="246"/>
                  <a:pt x="86" y="244"/>
                </a:cubicBezTo>
                <a:cubicBezTo>
                  <a:pt x="86" y="243"/>
                  <a:pt x="86" y="242"/>
                  <a:pt x="86" y="241"/>
                </a:cubicBezTo>
                <a:cubicBezTo>
                  <a:pt x="81" y="240"/>
                  <a:pt x="76" y="239"/>
                  <a:pt x="72" y="237"/>
                </a:cubicBezTo>
                <a:cubicBezTo>
                  <a:pt x="68" y="236"/>
                  <a:pt x="64" y="233"/>
                  <a:pt x="59" y="231"/>
                </a:cubicBezTo>
                <a:cubicBezTo>
                  <a:pt x="59" y="231"/>
                  <a:pt x="59" y="231"/>
                  <a:pt x="59" y="231"/>
                </a:cubicBezTo>
                <a:cubicBezTo>
                  <a:pt x="59" y="232"/>
                  <a:pt x="60" y="234"/>
                  <a:pt x="60" y="235"/>
                </a:cubicBezTo>
                <a:cubicBezTo>
                  <a:pt x="60" y="238"/>
                  <a:pt x="61" y="241"/>
                  <a:pt x="61" y="245"/>
                </a:cubicBezTo>
                <a:cubicBezTo>
                  <a:pt x="62" y="250"/>
                  <a:pt x="62" y="256"/>
                  <a:pt x="62" y="262"/>
                </a:cubicBezTo>
                <a:cubicBezTo>
                  <a:pt x="63" y="265"/>
                  <a:pt x="63" y="268"/>
                  <a:pt x="63" y="271"/>
                </a:cubicBezTo>
                <a:cubicBezTo>
                  <a:pt x="63" y="271"/>
                  <a:pt x="63" y="272"/>
                  <a:pt x="63" y="272"/>
                </a:cubicBezTo>
                <a:cubicBezTo>
                  <a:pt x="64" y="273"/>
                  <a:pt x="64" y="274"/>
                  <a:pt x="64" y="275"/>
                </a:cubicBezTo>
                <a:cubicBezTo>
                  <a:pt x="63" y="275"/>
                  <a:pt x="63" y="276"/>
                  <a:pt x="64" y="277"/>
                </a:cubicBezTo>
                <a:cubicBezTo>
                  <a:pt x="64" y="278"/>
                  <a:pt x="64" y="279"/>
                  <a:pt x="62" y="279"/>
                </a:cubicBezTo>
                <a:cubicBezTo>
                  <a:pt x="62" y="279"/>
                  <a:pt x="62" y="279"/>
                  <a:pt x="62" y="279"/>
                </a:cubicBezTo>
                <a:cubicBezTo>
                  <a:pt x="62" y="281"/>
                  <a:pt x="61" y="282"/>
                  <a:pt x="61" y="284"/>
                </a:cubicBezTo>
                <a:cubicBezTo>
                  <a:pt x="61" y="285"/>
                  <a:pt x="60" y="286"/>
                  <a:pt x="60" y="287"/>
                </a:cubicBezTo>
                <a:cubicBezTo>
                  <a:pt x="59" y="288"/>
                  <a:pt x="59" y="289"/>
                  <a:pt x="59" y="290"/>
                </a:cubicBezTo>
                <a:cubicBezTo>
                  <a:pt x="59" y="290"/>
                  <a:pt x="59" y="291"/>
                  <a:pt x="59" y="291"/>
                </a:cubicBezTo>
                <a:cubicBezTo>
                  <a:pt x="58" y="291"/>
                  <a:pt x="59" y="293"/>
                  <a:pt x="58" y="294"/>
                </a:cubicBezTo>
                <a:cubicBezTo>
                  <a:pt x="57" y="294"/>
                  <a:pt x="56" y="294"/>
                  <a:pt x="55" y="294"/>
                </a:cubicBezTo>
                <a:cubicBezTo>
                  <a:pt x="55" y="295"/>
                  <a:pt x="55" y="295"/>
                  <a:pt x="55" y="296"/>
                </a:cubicBezTo>
                <a:cubicBezTo>
                  <a:pt x="54" y="297"/>
                  <a:pt x="54" y="298"/>
                  <a:pt x="53" y="299"/>
                </a:cubicBezTo>
                <a:cubicBezTo>
                  <a:pt x="53" y="299"/>
                  <a:pt x="52" y="300"/>
                  <a:pt x="51" y="300"/>
                </a:cubicBezTo>
                <a:cubicBezTo>
                  <a:pt x="50" y="299"/>
                  <a:pt x="50" y="299"/>
                  <a:pt x="50" y="298"/>
                </a:cubicBezTo>
                <a:cubicBezTo>
                  <a:pt x="50" y="297"/>
                  <a:pt x="50" y="297"/>
                  <a:pt x="50" y="296"/>
                </a:cubicBezTo>
                <a:cubicBezTo>
                  <a:pt x="50" y="292"/>
                  <a:pt x="51" y="289"/>
                  <a:pt x="53" y="285"/>
                </a:cubicBezTo>
                <a:cubicBezTo>
                  <a:pt x="53" y="285"/>
                  <a:pt x="53" y="284"/>
                  <a:pt x="54" y="284"/>
                </a:cubicBezTo>
                <a:cubicBezTo>
                  <a:pt x="53" y="284"/>
                  <a:pt x="53" y="284"/>
                  <a:pt x="53" y="284"/>
                </a:cubicBezTo>
                <a:cubicBezTo>
                  <a:pt x="50" y="286"/>
                  <a:pt x="46" y="289"/>
                  <a:pt x="43" y="291"/>
                </a:cubicBezTo>
                <a:cubicBezTo>
                  <a:pt x="41" y="293"/>
                  <a:pt x="39" y="294"/>
                  <a:pt x="36" y="295"/>
                </a:cubicBezTo>
                <a:cubicBezTo>
                  <a:pt x="36" y="296"/>
                  <a:pt x="35" y="296"/>
                  <a:pt x="34" y="296"/>
                </a:cubicBezTo>
                <a:cubicBezTo>
                  <a:pt x="34" y="296"/>
                  <a:pt x="33" y="296"/>
                  <a:pt x="32" y="295"/>
                </a:cubicBezTo>
                <a:cubicBezTo>
                  <a:pt x="32" y="295"/>
                  <a:pt x="32" y="294"/>
                  <a:pt x="33" y="293"/>
                </a:cubicBezTo>
                <a:cubicBezTo>
                  <a:pt x="33" y="293"/>
                  <a:pt x="34" y="292"/>
                  <a:pt x="34" y="292"/>
                </a:cubicBezTo>
                <a:cubicBezTo>
                  <a:pt x="38" y="288"/>
                  <a:pt x="43" y="284"/>
                  <a:pt x="47" y="280"/>
                </a:cubicBezTo>
                <a:cubicBezTo>
                  <a:pt x="47" y="280"/>
                  <a:pt x="47" y="280"/>
                  <a:pt x="47" y="279"/>
                </a:cubicBezTo>
                <a:cubicBezTo>
                  <a:pt x="47" y="279"/>
                  <a:pt x="47" y="279"/>
                  <a:pt x="46" y="279"/>
                </a:cubicBezTo>
                <a:cubicBezTo>
                  <a:pt x="43" y="280"/>
                  <a:pt x="40" y="279"/>
                  <a:pt x="36" y="279"/>
                </a:cubicBezTo>
                <a:cubicBezTo>
                  <a:pt x="35" y="279"/>
                  <a:pt x="35" y="278"/>
                  <a:pt x="34" y="278"/>
                </a:cubicBezTo>
                <a:cubicBezTo>
                  <a:pt x="33" y="278"/>
                  <a:pt x="33" y="277"/>
                  <a:pt x="33" y="277"/>
                </a:cubicBezTo>
                <a:cubicBezTo>
                  <a:pt x="32" y="276"/>
                  <a:pt x="33" y="275"/>
                  <a:pt x="34" y="275"/>
                </a:cubicBezTo>
                <a:cubicBezTo>
                  <a:pt x="35" y="274"/>
                  <a:pt x="36" y="274"/>
                  <a:pt x="37" y="274"/>
                </a:cubicBezTo>
                <a:cubicBezTo>
                  <a:pt x="38" y="273"/>
                  <a:pt x="38" y="273"/>
                  <a:pt x="39" y="273"/>
                </a:cubicBezTo>
                <a:cubicBezTo>
                  <a:pt x="41" y="272"/>
                  <a:pt x="43" y="272"/>
                  <a:pt x="45" y="271"/>
                </a:cubicBezTo>
                <a:cubicBezTo>
                  <a:pt x="48" y="271"/>
                  <a:pt x="51" y="271"/>
                  <a:pt x="55" y="271"/>
                </a:cubicBezTo>
                <a:cubicBezTo>
                  <a:pt x="55" y="271"/>
                  <a:pt x="56" y="271"/>
                  <a:pt x="56" y="271"/>
                </a:cubicBezTo>
                <a:cubicBezTo>
                  <a:pt x="56" y="270"/>
                  <a:pt x="56" y="270"/>
                  <a:pt x="56" y="269"/>
                </a:cubicBezTo>
                <a:cubicBezTo>
                  <a:pt x="56" y="261"/>
                  <a:pt x="55" y="253"/>
                  <a:pt x="55" y="245"/>
                </a:cubicBezTo>
                <a:cubicBezTo>
                  <a:pt x="55" y="241"/>
                  <a:pt x="55" y="237"/>
                  <a:pt x="55" y="232"/>
                </a:cubicBezTo>
                <a:cubicBezTo>
                  <a:pt x="55" y="231"/>
                  <a:pt x="55" y="231"/>
                  <a:pt x="55" y="230"/>
                </a:cubicBezTo>
                <a:cubicBezTo>
                  <a:pt x="55" y="229"/>
                  <a:pt x="54" y="229"/>
                  <a:pt x="53" y="228"/>
                </a:cubicBezTo>
                <a:cubicBezTo>
                  <a:pt x="47" y="225"/>
                  <a:pt x="42" y="222"/>
                  <a:pt x="37" y="218"/>
                </a:cubicBezTo>
                <a:cubicBezTo>
                  <a:pt x="27" y="210"/>
                  <a:pt x="21" y="200"/>
                  <a:pt x="16" y="189"/>
                </a:cubicBezTo>
                <a:cubicBezTo>
                  <a:pt x="13" y="181"/>
                  <a:pt x="11" y="172"/>
                  <a:pt x="10" y="163"/>
                </a:cubicBezTo>
                <a:cubicBezTo>
                  <a:pt x="9" y="157"/>
                  <a:pt x="10" y="151"/>
                  <a:pt x="10" y="145"/>
                </a:cubicBezTo>
                <a:cubicBezTo>
                  <a:pt x="10" y="139"/>
                  <a:pt x="11" y="134"/>
                  <a:pt x="12" y="128"/>
                </a:cubicBezTo>
                <a:cubicBezTo>
                  <a:pt x="15" y="117"/>
                  <a:pt x="21" y="107"/>
                  <a:pt x="29" y="98"/>
                </a:cubicBezTo>
                <a:cubicBezTo>
                  <a:pt x="30" y="97"/>
                  <a:pt x="31" y="96"/>
                  <a:pt x="32" y="95"/>
                </a:cubicBezTo>
                <a:cubicBezTo>
                  <a:pt x="32" y="95"/>
                  <a:pt x="31" y="95"/>
                  <a:pt x="31" y="94"/>
                </a:cubicBezTo>
                <a:cubicBezTo>
                  <a:pt x="28" y="89"/>
                  <a:pt x="26" y="83"/>
                  <a:pt x="25" y="77"/>
                </a:cubicBezTo>
                <a:cubicBezTo>
                  <a:pt x="25" y="74"/>
                  <a:pt x="24" y="71"/>
                  <a:pt x="23" y="68"/>
                </a:cubicBezTo>
                <a:cubicBezTo>
                  <a:pt x="23" y="67"/>
                  <a:pt x="23" y="66"/>
                  <a:pt x="23" y="65"/>
                </a:cubicBezTo>
                <a:cubicBezTo>
                  <a:pt x="23" y="64"/>
                  <a:pt x="23" y="64"/>
                  <a:pt x="23" y="64"/>
                </a:cubicBezTo>
                <a:cubicBezTo>
                  <a:pt x="20" y="60"/>
                  <a:pt x="18" y="57"/>
                  <a:pt x="15" y="54"/>
                </a:cubicBezTo>
                <a:cubicBezTo>
                  <a:pt x="14" y="53"/>
                  <a:pt x="14" y="52"/>
                  <a:pt x="13" y="52"/>
                </a:cubicBezTo>
                <a:cubicBezTo>
                  <a:pt x="9" y="49"/>
                  <a:pt x="6" y="46"/>
                  <a:pt x="3" y="43"/>
                </a:cubicBezTo>
                <a:cubicBezTo>
                  <a:pt x="2" y="43"/>
                  <a:pt x="1" y="42"/>
                  <a:pt x="1" y="42"/>
                </a:cubicBezTo>
                <a:cubicBezTo>
                  <a:pt x="0" y="41"/>
                  <a:pt x="0" y="40"/>
                  <a:pt x="1" y="39"/>
                </a:cubicBezTo>
                <a:cubicBezTo>
                  <a:pt x="1" y="39"/>
                  <a:pt x="1" y="39"/>
                  <a:pt x="1" y="38"/>
                </a:cubicBezTo>
                <a:cubicBezTo>
                  <a:pt x="2" y="37"/>
                  <a:pt x="2" y="37"/>
                  <a:pt x="3" y="38"/>
                </a:cubicBezTo>
                <a:cubicBezTo>
                  <a:pt x="4" y="38"/>
                  <a:pt x="4" y="38"/>
                  <a:pt x="5" y="39"/>
                </a:cubicBezTo>
                <a:cubicBezTo>
                  <a:pt x="5" y="37"/>
                  <a:pt x="6" y="37"/>
                  <a:pt x="7" y="37"/>
                </a:cubicBezTo>
                <a:cubicBezTo>
                  <a:pt x="10" y="37"/>
                  <a:pt x="13" y="37"/>
                  <a:pt x="15" y="36"/>
                </a:cubicBezTo>
                <a:cubicBezTo>
                  <a:pt x="20" y="36"/>
                  <a:pt x="25" y="36"/>
                  <a:pt x="30" y="35"/>
                </a:cubicBezTo>
                <a:cubicBezTo>
                  <a:pt x="30" y="35"/>
                  <a:pt x="30" y="35"/>
                  <a:pt x="30" y="35"/>
                </a:cubicBezTo>
                <a:cubicBezTo>
                  <a:pt x="28" y="30"/>
                  <a:pt x="27" y="25"/>
                  <a:pt x="25" y="20"/>
                </a:cubicBezTo>
                <a:cubicBezTo>
                  <a:pt x="24" y="16"/>
                  <a:pt x="22" y="11"/>
                  <a:pt x="21" y="7"/>
                </a:cubicBezTo>
                <a:cubicBezTo>
                  <a:pt x="20" y="6"/>
                  <a:pt x="20" y="6"/>
                  <a:pt x="21" y="5"/>
                </a:cubicBezTo>
                <a:cubicBezTo>
                  <a:pt x="21" y="5"/>
                  <a:pt x="21" y="4"/>
                  <a:pt x="21" y="4"/>
                </a:cubicBezTo>
                <a:cubicBezTo>
                  <a:pt x="21" y="4"/>
                  <a:pt x="21" y="3"/>
                  <a:pt x="21" y="3"/>
                </a:cubicBezTo>
                <a:cubicBezTo>
                  <a:pt x="21" y="1"/>
                  <a:pt x="22" y="0"/>
                  <a:pt x="24" y="0"/>
                </a:cubicBezTo>
                <a:cubicBezTo>
                  <a:pt x="26" y="0"/>
                  <a:pt x="28" y="0"/>
                  <a:pt x="30" y="1"/>
                </a:cubicBezTo>
                <a:cubicBezTo>
                  <a:pt x="34" y="3"/>
                  <a:pt x="37" y="4"/>
                  <a:pt x="41" y="7"/>
                </a:cubicBezTo>
                <a:cubicBezTo>
                  <a:pt x="47" y="10"/>
                  <a:pt x="54" y="13"/>
                  <a:pt x="61" y="16"/>
                </a:cubicBezTo>
                <a:cubicBezTo>
                  <a:pt x="62" y="16"/>
                  <a:pt x="63" y="17"/>
                  <a:pt x="64" y="17"/>
                </a:cubicBezTo>
                <a:cubicBezTo>
                  <a:pt x="64" y="18"/>
                  <a:pt x="65" y="18"/>
                  <a:pt x="65" y="18"/>
                </a:cubicBezTo>
                <a:cubicBezTo>
                  <a:pt x="73" y="16"/>
                  <a:pt x="82" y="17"/>
                  <a:pt x="90" y="19"/>
                </a:cubicBezTo>
                <a:cubicBezTo>
                  <a:pt x="92" y="20"/>
                  <a:pt x="94" y="20"/>
                  <a:pt x="95" y="21"/>
                </a:cubicBezTo>
                <a:cubicBezTo>
                  <a:pt x="97" y="22"/>
                  <a:pt x="98" y="22"/>
                  <a:pt x="100" y="21"/>
                </a:cubicBezTo>
                <a:cubicBezTo>
                  <a:pt x="105" y="19"/>
                  <a:pt x="109" y="17"/>
                  <a:pt x="113" y="14"/>
                </a:cubicBezTo>
                <a:cubicBezTo>
                  <a:pt x="116" y="13"/>
                  <a:pt x="118" y="12"/>
                  <a:pt x="120" y="11"/>
                </a:cubicBezTo>
                <a:cubicBezTo>
                  <a:pt x="122" y="10"/>
                  <a:pt x="123" y="11"/>
                  <a:pt x="124" y="12"/>
                </a:cubicBezTo>
                <a:cubicBezTo>
                  <a:pt x="124" y="13"/>
                  <a:pt x="124" y="14"/>
                  <a:pt x="124" y="15"/>
                </a:cubicBezTo>
                <a:cubicBezTo>
                  <a:pt x="123" y="18"/>
                  <a:pt x="122" y="21"/>
                  <a:pt x="121" y="24"/>
                </a:cubicBezTo>
                <a:cubicBezTo>
                  <a:pt x="121" y="26"/>
                  <a:pt x="120" y="28"/>
                  <a:pt x="121" y="31"/>
                </a:cubicBezTo>
                <a:cubicBezTo>
                  <a:pt x="121" y="31"/>
                  <a:pt x="121" y="31"/>
                  <a:pt x="121" y="31"/>
                </a:cubicBezTo>
                <a:cubicBezTo>
                  <a:pt x="124" y="31"/>
                  <a:pt x="126" y="31"/>
                  <a:pt x="129" y="31"/>
                </a:cubicBezTo>
                <a:cubicBezTo>
                  <a:pt x="130" y="31"/>
                  <a:pt x="131" y="31"/>
                  <a:pt x="132" y="31"/>
                </a:cubicBezTo>
                <a:cubicBezTo>
                  <a:pt x="135" y="30"/>
                  <a:pt x="139" y="30"/>
                  <a:pt x="143" y="29"/>
                </a:cubicBezTo>
                <a:cubicBezTo>
                  <a:pt x="143" y="29"/>
                  <a:pt x="144" y="29"/>
                  <a:pt x="144" y="29"/>
                </a:cubicBezTo>
                <a:cubicBezTo>
                  <a:pt x="146" y="30"/>
                  <a:pt x="146" y="31"/>
                  <a:pt x="146" y="32"/>
                </a:cubicBezTo>
                <a:cubicBezTo>
                  <a:pt x="146" y="32"/>
                  <a:pt x="146" y="33"/>
                  <a:pt x="145" y="33"/>
                </a:cubicBezTo>
                <a:cubicBezTo>
                  <a:pt x="144" y="34"/>
                  <a:pt x="143" y="36"/>
                  <a:pt x="142" y="37"/>
                </a:cubicBezTo>
                <a:cubicBezTo>
                  <a:pt x="140" y="40"/>
                  <a:pt x="138" y="43"/>
                  <a:pt x="136" y="46"/>
                </a:cubicBezTo>
                <a:cubicBezTo>
                  <a:pt x="135" y="47"/>
                  <a:pt x="135" y="49"/>
                  <a:pt x="134" y="50"/>
                </a:cubicBezTo>
                <a:cubicBezTo>
                  <a:pt x="134" y="51"/>
                  <a:pt x="134" y="51"/>
                  <a:pt x="135" y="52"/>
                </a:cubicBezTo>
                <a:cubicBezTo>
                  <a:pt x="135" y="52"/>
                  <a:pt x="136" y="52"/>
                  <a:pt x="136" y="52"/>
                </a:cubicBezTo>
                <a:cubicBezTo>
                  <a:pt x="140" y="52"/>
                  <a:pt x="144" y="53"/>
                  <a:pt x="148" y="55"/>
                </a:cubicBezTo>
                <a:cubicBezTo>
                  <a:pt x="150" y="56"/>
                  <a:pt x="152" y="57"/>
                  <a:pt x="154" y="57"/>
                </a:cubicBezTo>
                <a:cubicBezTo>
                  <a:pt x="154" y="58"/>
                  <a:pt x="155" y="58"/>
                  <a:pt x="155" y="58"/>
                </a:cubicBezTo>
                <a:cubicBezTo>
                  <a:pt x="156" y="59"/>
                  <a:pt x="156" y="60"/>
                  <a:pt x="155" y="61"/>
                </a:cubicBezTo>
                <a:cubicBezTo>
                  <a:pt x="154" y="61"/>
                  <a:pt x="153" y="62"/>
                  <a:pt x="152" y="62"/>
                </a:cubicBezTo>
                <a:cubicBezTo>
                  <a:pt x="145" y="64"/>
                  <a:pt x="137" y="67"/>
                  <a:pt x="130" y="71"/>
                </a:cubicBezTo>
                <a:cubicBezTo>
                  <a:pt x="130" y="71"/>
                  <a:pt x="129" y="71"/>
                  <a:pt x="128" y="72"/>
                </a:cubicBezTo>
                <a:cubicBezTo>
                  <a:pt x="130" y="72"/>
                  <a:pt x="131" y="73"/>
                  <a:pt x="132" y="74"/>
                </a:cubicBezTo>
                <a:cubicBezTo>
                  <a:pt x="137" y="76"/>
                  <a:pt x="142" y="79"/>
                  <a:pt x="147" y="81"/>
                </a:cubicBezTo>
                <a:cubicBezTo>
                  <a:pt x="148" y="82"/>
                  <a:pt x="148" y="82"/>
                  <a:pt x="148" y="82"/>
                </a:cubicBezTo>
                <a:cubicBezTo>
                  <a:pt x="149" y="82"/>
                  <a:pt x="149" y="83"/>
                  <a:pt x="149" y="83"/>
                </a:cubicBezTo>
                <a:cubicBezTo>
                  <a:pt x="149" y="84"/>
                  <a:pt x="149" y="85"/>
                  <a:pt x="148" y="85"/>
                </a:cubicBezTo>
                <a:cubicBezTo>
                  <a:pt x="148" y="85"/>
                  <a:pt x="147" y="85"/>
                  <a:pt x="147" y="85"/>
                </a:cubicBezTo>
                <a:cubicBezTo>
                  <a:pt x="145" y="86"/>
                  <a:pt x="144" y="86"/>
                  <a:pt x="142" y="87"/>
                </a:cubicBezTo>
                <a:cubicBezTo>
                  <a:pt x="141" y="88"/>
                  <a:pt x="139" y="89"/>
                  <a:pt x="137" y="90"/>
                </a:cubicBezTo>
                <a:cubicBezTo>
                  <a:pt x="134" y="91"/>
                  <a:pt x="131" y="91"/>
                  <a:pt x="127" y="91"/>
                </a:cubicBezTo>
                <a:cubicBezTo>
                  <a:pt x="125" y="92"/>
                  <a:pt x="123" y="92"/>
                  <a:pt x="120" y="92"/>
                </a:cubicBezTo>
                <a:cubicBezTo>
                  <a:pt x="120" y="92"/>
                  <a:pt x="119" y="92"/>
                  <a:pt x="118" y="92"/>
                </a:cubicBezTo>
                <a:cubicBezTo>
                  <a:pt x="117" y="92"/>
                  <a:pt x="117" y="92"/>
                  <a:pt x="116" y="91"/>
                </a:cubicBezTo>
                <a:cubicBezTo>
                  <a:pt x="116" y="90"/>
                  <a:pt x="115" y="90"/>
                  <a:pt x="115" y="89"/>
                </a:cubicBezTo>
                <a:cubicBezTo>
                  <a:pt x="114" y="90"/>
                  <a:pt x="114" y="90"/>
                  <a:pt x="114" y="90"/>
                </a:cubicBezTo>
                <a:cubicBezTo>
                  <a:pt x="111" y="94"/>
                  <a:pt x="108" y="97"/>
                  <a:pt x="105" y="100"/>
                </a:cubicBezTo>
                <a:cubicBezTo>
                  <a:pt x="104" y="100"/>
                  <a:pt x="104" y="101"/>
                  <a:pt x="103" y="102"/>
                </a:cubicBezTo>
                <a:cubicBezTo>
                  <a:pt x="104" y="103"/>
                  <a:pt x="106" y="103"/>
                  <a:pt x="108" y="104"/>
                </a:cubicBezTo>
                <a:cubicBezTo>
                  <a:pt x="110" y="105"/>
                  <a:pt x="113" y="107"/>
                  <a:pt x="115" y="109"/>
                </a:cubicBezTo>
                <a:cubicBezTo>
                  <a:pt x="119" y="112"/>
                  <a:pt x="122" y="116"/>
                  <a:pt x="124" y="121"/>
                </a:cubicBezTo>
                <a:cubicBezTo>
                  <a:pt x="125" y="121"/>
                  <a:pt x="125" y="122"/>
                  <a:pt x="125" y="123"/>
                </a:cubicBezTo>
                <a:cubicBezTo>
                  <a:pt x="127" y="126"/>
                  <a:pt x="129" y="130"/>
                  <a:pt x="132" y="134"/>
                </a:cubicBezTo>
                <a:cubicBezTo>
                  <a:pt x="133" y="136"/>
                  <a:pt x="134" y="139"/>
                  <a:pt x="136" y="142"/>
                </a:cubicBezTo>
                <a:cubicBezTo>
                  <a:pt x="136" y="143"/>
                  <a:pt x="137" y="144"/>
                  <a:pt x="137" y="145"/>
                </a:cubicBezTo>
                <a:cubicBezTo>
                  <a:pt x="145" y="159"/>
                  <a:pt x="154" y="172"/>
                  <a:pt x="165" y="185"/>
                </a:cubicBezTo>
                <a:cubicBezTo>
                  <a:pt x="167" y="187"/>
                  <a:pt x="169" y="188"/>
                  <a:pt x="171" y="189"/>
                </a:cubicBezTo>
                <a:cubicBezTo>
                  <a:pt x="176" y="191"/>
                  <a:pt x="181" y="193"/>
                  <a:pt x="186" y="193"/>
                </a:cubicBezTo>
                <a:cubicBezTo>
                  <a:pt x="189" y="193"/>
                  <a:pt x="192" y="193"/>
                  <a:pt x="195" y="192"/>
                </a:cubicBezTo>
                <a:cubicBezTo>
                  <a:pt x="196" y="192"/>
                  <a:pt x="197" y="191"/>
                  <a:pt x="198" y="191"/>
                </a:cubicBezTo>
                <a:cubicBezTo>
                  <a:pt x="200" y="190"/>
                  <a:pt x="202" y="192"/>
                  <a:pt x="202" y="194"/>
                </a:cubicBezTo>
                <a:cubicBezTo>
                  <a:pt x="202" y="195"/>
                  <a:pt x="201" y="196"/>
                  <a:pt x="201" y="197"/>
                </a:cubicBezTo>
                <a:cubicBezTo>
                  <a:pt x="200" y="198"/>
                  <a:pt x="200" y="198"/>
                  <a:pt x="200" y="198"/>
                </a:cubicBezTo>
                <a:close/>
                <a:moveTo>
                  <a:pt x="55" y="144"/>
                </a:moveTo>
                <a:cubicBezTo>
                  <a:pt x="55" y="144"/>
                  <a:pt x="55" y="144"/>
                  <a:pt x="55" y="144"/>
                </a:cubicBezTo>
                <a:cubicBezTo>
                  <a:pt x="54" y="145"/>
                  <a:pt x="54" y="147"/>
                  <a:pt x="54" y="148"/>
                </a:cubicBezTo>
                <a:cubicBezTo>
                  <a:pt x="54" y="148"/>
                  <a:pt x="55" y="147"/>
                  <a:pt x="55" y="147"/>
                </a:cubicBezTo>
                <a:cubicBezTo>
                  <a:pt x="55" y="146"/>
                  <a:pt x="55" y="145"/>
                  <a:pt x="55" y="144"/>
                </a:cubicBezTo>
                <a:cubicBezTo>
                  <a:pt x="55" y="143"/>
                  <a:pt x="55" y="143"/>
                  <a:pt x="55" y="143"/>
                </a:cubicBezTo>
                <a:cubicBezTo>
                  <a:pt x="55" y="143"/>
                  <a:pt x="55" y="143"/>
                  <a:pt x="55" y="143"/>
                </a:cubicBezTo>
                <a:cubicBezTo>
                  <a:pt x="55" y="143"/>
                  <a:pt x="55" y="143"/>
                  <a:pt x="55" y="144"/>
                </a:cubicBezTo>
                <a:close/>
                <a:moveTo>
                  <a:pt x="87" y="104"/>
                </a:moveTo>
                <a:cubicBezTo>
                  <a:pt x="87" y="103"/>
                  <a:pt x="87" y="103"/>
                  <a:pt x="87" y="102"/>
                </a:cubicBezTo>
                <a:cubicBezTo>
                  <a:pt x="87" y="101"/>
                  <a:pt x="89" y="100"/>
                  <a:pt x="90" y="100"/>
                </a:cubicBezTo>
                <a:cubicBezTo>
                  <a:pt x="91" y="101"/>
                  <a:pt x="92" y="101"/>
                  <a:pt x="93" y="101"/>
                </a:cubicBezTo>
                <a:cubicBezTo>
                  <a:pt x="94" y="101"/>
                  <a:pt x="94" y="101"/>
                  <a:pt x="95" y="101"/>
                </a:cubicBezTo>
                <a:cubicBezTo>
                  <a:pt x="98" y="99"/>
                  <a:pt x="100" y="97"/>
                  <a:pt x="103" y="95"/>
                </a:cubicBezTo>
                <a:cubicBezTo>
                  <a:pt x="112" y="85"/>
                  <a:pt x="116" y="73"/>
                  <a:pt x="113" y="60"/>
                </a:cubicBezTo>
                <a:cubicBezTo>
                  <a:pt x="111" y="52"/>
                  <a:pt x="108" y="46"/>
                  <a:pt x="103" y="40"/>
                </a:cubicBezTo>
                <a:cubicBezTo>
                  <a:pt x="97" y="33"/>
                  <a:pt x="90" y="29"/>
                  <a:pt x="81" y="26"/>
                </a:cubicBezTo>
                <a:cubicBezTo>
                  <a:pt x="77" y="24"/>
                  <a:pt x="73" y="24"/>
                  <a:pt x="68" y="24"/>
                </a:cubicBezTo>
                <a:cubicBezTo>
                  <a:pt x="67" y="23"/>
                  <a:pt x="66" y="24"/>
                  <a:pt x="65" y="24"/>
                </a:cubicBezTo>
                <a:cubicBezTo>
                  <a:pt x="65" y="25"/>
                  <a:pt x="64" y="25"/>
                  <a:pt x="63" y="24"/>
                </a:cubicBezTo>
                <a:cubicBezTo>
                  <a:pt x="63" y="24"/>
                  <a:pt x="62" y="24"/>
                  <a:pt x="61" y="24"/>
                </a:cubicBezTo>
                <a:cubicBezTo>
                  <a:pt x="54" y="26"/>
                  <a:pt x="47" y="30"/>
                  <a:pt x="42" y="35"/>
                </a:cubicBezTo>
                <a:cubicBezTo>
                  <a:pt x="41" y="36"/>
                  <a:pt x="41" y="37"/>
                  <a:pt x="41" y="38"/>
                </a:cubicBezTo>
                <a:cubicBezTo>
                  <a:pt x="40" y="38"/>
                  <a:pt x="41" y="38"/>
                  <a:pt x="41" y="38"/>
                </a:cubicBezTo>
                <a:cubicBezTo>
                  <a:pt x="42" y="38"/>
                  <a:pt x="43" y="37"/>
                  <a:pt x="44" y="36"/>
                </a:cubicBezTo>
                <a:cubicBezTo>
                  <a:pt x="45" y="36"/>
                  <a:pt x="46" y="36"/>
                  <a:pt x="47" y="36"/>
                </a:cubicBezTo>
                <a:cubicBezTo>
                  <a:pt x="48" y="37"/>
                  <a:pt x="48" y="38"/>
                  <a:pt x="48" y="39"/>
                </a:cubicBezTo>
                <a:cubicBezTo>
                  <a:pt x="48" y="41"/>
                  <a:pt x="47" y="41"/>
                  <a:pt x="45" y="42"/>
                </a:cubicBezTo>
                <a:cubicBezTo>
                  <a:pt x="45" y="42"/>
                  <a:pt x="44" y="42"/>
                  <a:pt x="43" y="42"/>
                </a:cubicBezTo>
                <a:cubicBezTo>
                  <a:pt x="41" y="44"/>
                  <a:pt x="38" y="46"/>
                  <a:pt x="36" y="48"/>
                </a:cubicBezTo>
                <a:cubicBezTo>
                  <a:pt x="35" y="49"/>
                  <a:pt x="35" y="50"/>
                  <a:pt x="35" y="51"/>
                </a:cubicBezTo>
                <a:cubicBezTo>
                  <a:pt x="35" y="51"/>
                  <a:pt x="34" y="52"/>
                  <a:pt x="34" y="52"/>
                </a:cubicBezTo>
                <a:cubicBezTo>
                  <a:pt x="33" y="53"/>
                  <a:pt x="32" y="54"/>
                  <a:pt x="32" y="56"/>
                </a:cubicBezTo>
                <a:cubicBezTo>
                  <a:pt x="31" y="58"/>
                  <a:pt x="31" y="60"/>
                  <a:pt x="31" y="62"/>
                </a:cubicBezTo>
                <a:cubicBezTo>
                  <a:pt x="31" y="62"/>
                  <a:pt x="31" y="63"/>
                  <a:pt x="31" y="63"/>
                </a:cubicBezTo>
                <a:cubicBezTo>
                  <a:pt x="32" y="64"/>
                  <a:pt x="33" y="64"/>
                  <a:pt x="33" y="65"/>
                </a:cubicBezTo>
                <a:cubicBezTo>
                  <a:pt x="34" y="66"/>
                  <a:pt x="34" y="66"/>
                  <a:pt x="34" y="67"/>
                </a:cubicBezTo>
                <a:cubicBezTo>
                  <a:pt x="34" y="68"/>
                  <a:pt x="33" y="68"/>
                  <a:pt x="32" y="68"/>
                </a:cubicBezTo>
                <a:cubicBezTo>
                  <a:pt x="32" y="67"/>
                  <a:pt x="31" y="67"/>
                  <a:pt x="31" y="67"/>
                </a:cubicBezTo>
                <a:cubicBezTo>
                  <a:pt x="31" y="68"/>
                  <a:pt x="31" y="68"/>
                  <a:pt x="31" y="69"/>
                </a:cubicBezTo>
                <a:cubicBezTo>
                  <a:pt x="32" y="73"/>
                  <a:pt x="33" y="76"/>
                  <a:pt x="35" y="79"/>
                </a:cubicBezTo>
                <a:cubicBezTo>
                  <a:pt x="38" y="83"/>
                  <a:pt x="40" y="86"/>
                  <a:pt x="43" y="89"/>
                </a:cubicBezTo>
                <a:cubicBezTo>
                  <a:pt x="45" y="90"/>
                  <a:pt x="45" y="91"/>
                  <a:pt x="44" y="93"/>
                </a:cubicBezTo>
                <a:cubicBezTo>
                  <a:pt x="44" y="93"/>
                  <a:pt x="44" y="93"/>
                  <a:pt x="44" y="94"/>
                </a:cubicBezTo>
                <a:cubicBezTo>
                  <a:pt x="44" y="94"/>
                  <a:pt x="44" y="94"/>
                  <a:pt x="44" y="94"/>
                </a:cubicBezTo>
                <a:cubicBezTo>
                  <a:pt x="55" y="101"/>
                  <a:pt x="66" y="104"/>
                  <a:pt x="78" y="105"/>
                </a:cubicBezTo>
                <a:cubicBezTo>
                  <a:pt x="81" y="105"/>
                  <a:pt x="84" y="105"/>
                  <a:pt x="87" y="104"/>
                </a:cubicBezTo>
                <a:close/>
                <a:moveTo>
                  <a:pt x="132" y="201"/>
                </a:moveTo>
                <a:cubicBezTo>
                  <a:pt x="132" y="201"/>
                  <a:pt x="132" y="201"/>
                  <a:pt x="132" y="201"/>
                </a:cubicBezTo>
                <a:cubicBezTo>
                  <a:pt x="132" y="199"/>
                  <a:pt x="132" y="197"/>
                  <a:pt x="131" y="195"/>
                </a:cubicBezTo>
                <a:cubicBezTo>
                  <a:pt x="129" y="185"/>
                  <a:pt x="125" y="176"/>
                  <a:pt x="122" y="167"/>
                </a:cubicBezTo>
                <a:cubicBezTo>
                  <a:pt x="121" y="166"/>
                  <a:pt x="121" y="164"/>
                  <a:pt x="120" y="163"/>
                </a:cubicBezTo>
                <a:cubicBezTo>
                  <a:pt x="116" y="157"/>
                  <a:pt x="113" y="153"/>
                  <a:pt x="109" y="148"/>
                </a:cubicBezTo>
                <a:cubicBezTo>
                  <a:pt x="106" y="145"/>
                  <a:pt x="103" y="142"/>
                  <a:pt x="101" y="140"/>
                </a:cubicBezTo>
                <a:cubicBezTo>
                  <a:pt x="93" y="133"/>
                  <a:pt x="85" y="129"/>
                  <a:pt x="75" y="128"/>
                </a:cubicBezTo>
                <a:cubicBezTo>
                  <a:pt x="71" y="128"/>
                  <a:pt x="68" y="128"/>
                  <a:pt x="65" y="130"/>
                </a:cubicBezTo>
                <a:cubicBezTo>
                  <a:pt x="64" y="130"/>
                  <a:pt x="63" y="131"/>
                  <a:pt x="63" y="132"/>
                </a:cubicBezTo>
                <a:cubicBezTo>
                  <a:pt x="61" y="134"/>
                  <a:pt x="60" y="137"/>
                  <a:pt x="60" y="140"/>
                </a:cubicBezTo>
                <a:cubicBezTo>
                  <a:pt x="59" y="143"/>
                  <a:pt x="60" y="146"/>
                  <a:pt x="60" y="149"/>
                </a:cubicBezTo>
                <a:cubicBezTo>
                  <a:pt x="61" y="158"/>
                  <a:pt x="65" y="165"/>
                  <a:pt x="71" y="171"/>
                </a:cubicBezTo>
                <a:cubicBezTo>
                  <a:pt x="75" y="175"/>
                  <a:pt x="80" y="178"/>
                  <a:pt x="86" y="181"/>
                </a:cubicBezTo>
                <a:cubicBezTo>
                  <a:pt x="86" y="181"/>
                  <a:pt x="87" y="181"/>
                  <a:pt x="87" y="181"/>
                </a:cubicBezTo>
                <a:cubicBezTo>
                  <a:pt x="89" y="181"/>
                  <a:pt x="91" y="182"/>
                  <a:pt x="93" y="182"/>
                </a:cubicBezTo>
                <a:cubicBezTo>
                  <a:pt x="99" y="183"/>
                  <a:pt x="105" y="184"/>
                  <a:pt x="110" y="186"/>
                </a:cubicBezTo>
                <a:cubicBezTo>
                  <a:pt x="118" y="189"/>
                  <a:pt x="125" y="193"/>
                  <a:pt x="131" y="200"/>
                </a:cubicBezTo>
                <a:cubicBezTo>
                  <a:pt x="131" y="200"/>
                  <a:pt x="132" y="200"/>
                  <a:pt x="132" y="201"/>
                </a:cubicBezTo>
                <a:close/>
                <a:moveTo>
                  <a:pt x="115" y="81"/>
                </a:moveTo>
                <a:cubicBezTo>
                  <a:pt x="115" y="81"/>
                  <a:pt x="115" y="81"/>
                  <a:pt x="115" y="81"/>
                </a:cubicBezTo>
                <a:cubicBezTo>
                  <a:pt x="115" y="81"/>
                  <a:pt x="115" y="80"/>
                  <a:pt x="115" y="80"/>
                </a:cubicBezTo>
                <a:cubicBezTo>
                  <a:pt x="117" y="75"/>
                  <a:pt x="119" y="70"/>
                  <a:pt x="119" y="65"/>
                </a:cubicBezTo>
                <a:cubicBezTo>
                  <a:pt x="119" y="55"/>
                  <a:pt x="116" y="46"/>
                  <a:pt x="111" y="38"/>
                </a:cubicBezTo>
                <a:cubicBezTo>
                  <a:pt x="110" y="38"/>
                  <a:pt x="110" y="37"/>
                  <a:pt x="110" y="37"/>
                </a:cubicBezTo>
                <a:cubicBezTo>
                  <a:pt x="107" y="34"/>
                  <a:pt x="105" y="32"/>
                  <a:pt x="102" y="30"/>
                </a:cubicBezTo>
                <a:cubicBezTo>
                  <a:pt x="100" y="29"/>
                  <a:pt x="98" y="28"/>
                  <a:pt x="97" y="26"/>
                </a:cubicBezTo>
                <a:cubicBezTo>
                  <a:pt x="96" y="27"/>
                  <a:pt x="95" y="27"/>
                  <a:pt x="94" y="27"/>
                </a:cubicBezTo>
                <a:cubicBezTo>
                  <a:pt x="93" y="26"/>
                  <a:pt x="92" y="25"/>
                  <a:pt x="92" y="25"/>
                </a:cubicBezTo>
                <a:cubicBezTo>
                  <a:pt x="91" y="25"/>
                  <a:pt x="91" y="25"/>
                  <a:pt x="90" y="25"/>
                </a:cubicBezTo>
                <a:cubicBezTo>
                  <a:pt x="90" y="25"/>
                  <a:pt x="90" y="26"/>
                  <a:pt x="91" y="26"/>
                </a:cubicBezTo>
                <a:cubicBezTo>
                  <a:pt x="97" y="29"/>
                  <a:pt x="102" y="33"/>
                  <a:pt x="107" y="39"/>
                </a:cubicBezTo>
                <a:cubicBezTo>
                  <a:pt x="114" y="47"/>
                  <a:pt x="117" y="56"/>
                  <a:pt x="117" y="67"/>
                </a:cubicBezTo>
                <a:cubicBezTo>
                  <a:pt x="117" y="70"/>
                  <a:pt x="116" y="73"/>
                  <a:pt x="116" y="75"/>
                </a:cubicBezTo>
                <a:cubicBezTo>
                  <a:pt x="116" y="77"/>
                  <a:pt x="115" y="79"/>
                  <a:pt x="115" y="81"/>
                </a:cubicBezTo>
                <a:close/>
                <a:moveTo>
                  <a:pt x="32" y="173"/>
                </a:moveTo>
                <a:cubicBezTo>
                  <a:pt x="34" y="172"/>
                  <a:pt x="35" y="173"/>
                  <a:pt x="35" y="174"/>
                </a:cubicBezTo>
                <a:cubicBezTo>
                  <a:pt x="36" y="175"/>
                  <a:pt x="36" y="175"/>
                  <a:pt x="36" y="176"/>
                </a:cubicBezTo>
                <a:cubicBezTo>
                  <a:pt x="37" y="179"/>
                  <a:pt x="38" y="182"/>
                  <a:pt x="39" y="185"/>
                </a:cubicBezTo>
                <a:cubicBezTo>
                  <a:pt x="40" y="187"/>
                  <a:pt x="40" y="189"/>
                  <a:pt x="40" y="191"/>
                </a:cubicBezTo>
                <a:cubicBezTo>
                  <a:pt x="41" y="190"/>
                  <a:pt x="42" y="189"/>
                  <a:pt x="42" y="188"/>
                </a:cubicBezTo>
                <a:cubicBezTo>
                  <a:pt x="43" y="185"/>
                  <a:pt x="43" y="182"/>
                  <a:pt x="44" y="179"/>
                </a:cubicBezTo>
                <a:cubicBezTo>
                  <a:pt x="44" y="177"/>
                  <a:pt x="44" y="176"/>
                  <a:pt x="44" y="174"/>
                </a:cubicBezTo>
                <a:cubicBezTo>
                  <a:pt x="44" y="173"/>
                  <a:pt x="44" y="172"/>
                  <a:pt x="43" y="172"/>
                </a:cubicBezTo>
                <a:cubicBezTo>
                  <a:pt x="42" y="172"/>
                  <a:pt x="41" y="171"/>
                  <a:pt x="40" y="171"/>
                </a:cubicBezTo>
                <a:cubicBezTo>
                  <a:pt x="38" y="171"/>
                  <a:pt x="37" y="170"/>
                  <a:pt x="35" y="168"/>
                </a:cubicBezTo>
                <a:cubicBezTo>
                  <a:pt x="35" y="167"/>
                  <a:pt x="34" y="165"/>
                  <a:pt x="33" y="164"/>
                </a:cubicBezTo>
                <a:cubicBezTo>
                  <a:pt x="33" y="164"/>
                  <a:pt x="32" y="163"/>
                  <a:pt x="32" y="163"/>
                </a:cubicBezTo>
                <a:cubicBezTo>
                  <a:pt x="32" y="164"/>
                  <a:pt x="31" y="165"/>
                  <a:pt x="32" y="167"/>
                </a:cubicBezTo>
                <a:cubicBezTo>
                  <a:pt x="32" y="169"/>
                  <a:pt x="32" y="171"/>
                  <a:pt x="32" y="173"/>
                </a:cubicBezTo>
                <a:close/>
                <a:moveTo>
                  <a:pt x="74" y="193"/>
                </a:moveTo>
                <a:cubicBezTo>
                  <a:pt x="74" y="193"/>
                  <a:pt x="74" y="193"/>
                  <a:pt x="74" y="193"/>
                </a:cubicBezTo>
                <a:cubicBezTo>
                  <a:pt x="74" y="194"/>
                  <a:pt x="74" y="194"/>
                  <a:pt x="75" y="194"/>
                </a:cubicBezTo>
                <a:cubicBezTo>
                  <a:pt x="79" y="197"/>
                  <a:pt x="84" y="200"/>
                  <a:pt x="89" y="203"/>
                </a:cubicBezTo>
                <a:cubicBezTo>
                  <a:pt x="89" y="204"/>
                  <a:pt x="90" y="204"/>
                  <a:pt x="90" y="204"/>
                </a:cubicBezTo>
                <a:cubicBezTo>
                  <a:pt x="91" y="203"/>
                  <a:pt x="92" y="203"/>
                  <a:pt x="94" y="203"/>
                </a:cubicBezTo>
                <a:cubicBezTo>
                  <a:pt x="95" y="203"/>
                  <a:pt x="96" y="204"/>
                  <a:pt x="97" y="204"/>
                </a:cubicBezTo>
                <a:cubicBezTo>
                  <a:pt x="95" y="201"/>
                  <a:pt x="93" y="198"/>
                  <a:pt x="92" y="195"/>
                </a:cubicBezTo>
                <a:cubicBezTo>
                  <a:pt x="86" y="194"/>
                  <a:pt x="80" y="194"/>
                  <a:pt x="74" y="193"/>
                </a:cubicBezTo>
                <a:close/>
                <a:moveTo>
                  <a:pt x="113" y="144"/>
                </a:moveTo>
                <a:cubicBezTo>
                  <a:pt x="113" y="144"/>
                  <a:pt x="113" y="144"/>
                  <a:pt x="113" y="144"/>
                </a:cubicBezTo>
                <a:cubicBezTo>
                  <a:pt x="113" y="144"/>
                  <a:pt x="113" y="144"/>
                  <a:pt x="113" y="144"/>
                </a:cubicBezTo>
                <a:cubicBezTo>
                  <a:pt x="117" y="149"/>
                  <a:pt x="120" y="155"/>
                  <a:pt x="122" y="160"/>
                </a:cubicBezTo>
                <a:cubicBezTo>
                  <a:pt x="124" y="164"/>
                  <a:pt x="126" y="168"/>
                  <a:pt x="128" y="172"/>
                </a:cubicBezTo>
                <a:cubicBezTo>
                  <a:pt x="129" y="175"/>
                  <a:pt x="131" y="177"/>
                  <a:pt x="132" y="180"/>
                </a:cubicBezTo>
                <a:cubicBezTo>
                  <a:pt x="134" y="187"/>
                  <a:pt x="136" y="194"/>
                  <a:pt x="138" y="201"/>
                </a:cubicBezTo>
                <a:cubicBezTo>
                  <a:pt x="138" y="202"/>
                  <a:pt x="138" y="202"/>
                  <a:pt x="138" y="203"/>
                </a:cubicBezTo>
                <a:cubicBezTo>
                  <a:pt x="139" y="202"/>
                  <a:pt x="140" y="202"/>
                  <a:pt x="141" y="202"/>
                </a:cubicBezTo>
                <a:cubicBezTo>
                  <a:pt x="140" y="201"/>
                  <a:pt x="140" y="200"/>
                  <a:pt x="140" y="199"/>
                </a:cubicBezTo>
                <a:cubicBezTo>
                  <a:pt x="137" y="187"/>
                  <a:pt x="133" y="175"/>
                  <a:pt x="127" y="164"/>
                </a:cubicBezTo>
                <a:cubicBezTo>
                  <a:pt x="123" y="158"/>
                  <a:pt x="119" y="152"/>
                  <a:pt x="115" y="146"/>
                </a:cubicBezTo>
                <a:cubicBezTo>
                  <a:pt x="114" y="145"/>
                  <a:pt x="114" y="144"/>
                  <a:pt x="113" y="144"/>
                </a:cubicBezTo>
                <a:close/>
                <a:moveTo>
                  <a:pt x="96" y="190"/>
                </a:moveTo>
                <a:cubicBezTo>
                  <a:pt x="96" y="191"/>
                  <a:pt x="97" y="191"/>
                  <a:pt x="98" y="192"/>
                </a:cubicBezTo>
                <a:cubicBezTo>
                  <a:pt x="98" y="193"/>
                  <a:pt x="98" y="193"/>
                  <a:pt x="99" y="193"/>
                </a:cubicBezTo>
                <a:cubicBezTo>
                  <a:pt x="100" y="195"/>
                  <a:pt x="102" y="196"/>
                  <a:pt x="104" y="197"/>
                </a:cubicBezTo>
                <a:cubicBezTo>
                  <a:pt x="104" y="197"/>
                  <a:pt x="105" y="198"/>
                  <a:pt x="105" y="198"/>
                </a:cubicBezTo>
                <a:cubicBezTo>
                  <a:pt x="107" y="198"/>
                  <a:pt x="108" y="198"/>
                  <a:pt x="110" y="199"/>
                </a:cubicBezTo>
                <a:cubicBezTo>
                  <a:pt x="112" y="201"/>
                  <a:pt x="114" y="202"/>
                  <a:pt x="117" y="204"/>
                </a:cubicBezTo>
                <a:cubicBezTo>
                  <a:pt x="120" y="207"/>
                  <a:pt x="123" y="209"/>
                  <a:pt x="125" y="212"/>
                </a:cubicBezTo>
                <a:cubicBezTo>
                  <a:pt x="126" y="213"/>
                  <a:pt x="126" y="213"/>
                  <a:pt x="127" y="213"/>
                </a:cubicBezTo>
                <a:cubicBezTo>
                  <a:pt x="120" y="202"/>
                  <a:pt x="109" y="194"/>
                  <a:pt x="96" y="190"/>
                </a:cubicBezTo>
                <a:close/>
                <a:moveTo>
                  <a:pt x="42" y="100"/>
                </a:moveTo>
                <a:cubicBezTo>
                  <a:pt x="42" y="100"/>
                  <a:pt x="43" y="100"/>
                  <a:pt x="43" y="100"/>
                </a:cubicBezTo>
                <a:cubicBezTo>
                  <a:pt x="47" y="104"/>
                  <a:pt x="51" y="106"/>
                  <a:pt x="56" y="108"/>
                </a:cubicBezTo>
                <a:cubicBezTo>
                  <a:pt x="56" y="109"/>
                  <a:pt x="57" y="109"/>
                  <a:pt x="57" y="109"/>
                </a:cubicBezTo>
                <a:cubicBezTo>
                  <a:pt x="64" y="110"/>
                  <a:pt x="70" y="111"/>
                  <a:pt x="77" y="110"/>
                </a:cubicBezTo>
                <a:cubicBezTo>
                  <a:pt x="80" y="109"/>
                  <a:pt x="82" y="109"/>
                  <a:pt x="85" y="108"/>
                </a:cubicBezTo>
                <a:cubicBezTo>
                  <a:pt x="86" y="108"/>
                  <a:pt x="86" y="108"/>
                  <a:pt x="86" y="107"/>
                </a:cubicBezTo>
                <a:cubicBezTo>
                  <a:pt x="71" y="110"/>
                  <a:pt x="56" y="107"/>
                  <a:pt x="42" y="100"/>
                </a:cubicBezTo>
                <a:close/>
                <a:moveTo>
                  <a:pt x="42" y="219"/>
                </a:moveTo>
                <a:cubicBezTo>
                  <a:pt x="43" y="217"/>
                  <a:pt x="43" y="217"/>
                  <a:pt x="42" y="217"/>
                </a:cubicBezTo>
                <a:cubicBezTo>
                  <a:pt x="37" y="212"/>
                  <a:pt x="33" y="206"/>
                  <a:pt x="29" y="201"/>
                </a:cubicBezTo>
                <a:cubicBezTo>
                  <a:pt x="28" y="200"/>
                  <a:pt x="27" y="198"/>
                  <a:pt x="26" y="197"/>
                </a:cubicBezTo>
                <a:cubicBezTo>
                  <a:pt x="22" y="192"/>
                  <a:pt x="19" y="186"/>
                  <a:pt x="16" y="179"/>
                </a:cubicBezTo>
                <a:cubicBezTo>
                  <a:pt x="16" y="179"/>
                  <a:pt x="16" y="178"/>
                  <a:pt x="16" y="178"/>
                </a:cubicBezTo>
                <a:cubicBezTo>
                  <a:pt x="20" y="194"/>
                  <a:pt x="28" y="208"/>
                  <a:pt x="42" y="219"/>
                </a:cubicBezTo>
                <a:close/>
                <a:moveTo>
                  <a:pt x="181" y="201"/>
                </a:moveTo>
                <a:cubicBezTo>
                  <a:pt x="182" y="201"/>
                  <a:pt x="182" y="201"/>
                  <a:pt x="182" y="201"/>
                </a:cubicBezTo>
                <a:cubicBezTo>
                  <a:pt x="181" y="201"/>
                  <a:pt x="181" y="200"/>
                  <a:pt x="181" y="200"/>
                </a:cubicBezTo>
                <a:cubicBezTo>
                  <a:pt x="177" y="199"/>
                  <a:pt x="173" y="196"/>
                  <a:pt x="170" y="193"/>
                </a:cubicBezTo>
                <a:cubicBezTo>
                  <a:pt x="167" y="191"/>
                  <a:pt x="164" y="188"/>
                  <a:pt x="161" y="186"/>
                </a:cubicBezTo>
                <a:cubicBezTo>
                  <a:pt x="161" y="186"/>
                  <a:pt x="161" y="186"/>
                  <a:pt x="160" y="186"/>
                </a:cubicBezTo>
                <a:cubicBezTo>
                  <a:pt x="156" y="182"/>
                  <a:pt x="152" y="177"/>
                  <a:pt x="148" y="173"/>
                </a:cubicBezTo>
                <a:cubicBezTo>
                  <a:pt x="148" y="173"/>
                  <a:pt x="147" y="172"/>
                  <a:pt x="147" y="172"/>
                </a:cubicBezTo>
                <a:cubicBezTo>
                  <a:pt x="148" y="175"/>
                  <a:pt x="150" y="177"/>
                  <a:pt x="151" y="179"/>
                </a:cubicBezTo>
                <a:cubicBezTo>
                  <a:pt x="151" y="180"/>
                  <a:pt x="151" y="180"/>
                  <a:pt x="152" y="180"/>
                </a:cubicBezTo>
                <a:cubicBezTo>
                  <a:pt x="156" y="185"/>
                  <a:pt x="160" y="190"/>
                  <a:pt x="166" y="193"/>
                </a:cubicBezTo>
                <a:cubicBezTo>
                  <a:pt x="170" y="197"/>
                  <a:pt x="174" y="199"/>
                  <a:pt x="179" y="200"/>
                </a:cubicBezTo>
                <a:cubicBezTo>
                  <a:pt x="180" y="201"/>
                  <a:pt x="181" y="201"/>
                  <a:pt x="181" y="201"/>
                </a:cubicBezTo>
                <a:close/>
                <a:moveTo>
                  <a:pt x="63" y="201"/>
                </a:moveTo>
                <a:cubicBezTo>
                  <a:pt x="63" y="201"/>
                  <a:pt x="63" y="201"/>
                  <a:pt x="63" y="200"/>
                </a:cubicBezTo>
                <a:cubicBezTo>
                  <a:pt x="63" y="199"/>
                  <a:pt x="62" y="198"/>
                  <a:pt x="60" y="198"/>
                </a:cubicBezTo>
                <a:cubicBezTo>
                  <a:pt x="58" y="197"/>
                  <a:pt x="56" y="196"/>
                  <a:pt x="54" y="195"/>
                </a:cubicBezTo>
                <a:cubicBezTo>
                  <a:pt x="53" y="194"/>
                  <a:pt x="52" y="194"/>
                  <a:pt x="52" y="193"/>
                </a:cubicBezTo>
                <a:cubicBezTo>
                  <a:pt x="51" y="192"/>
                  <a:pt x="51" y="191"/>
                  <a:pt x="51" y="190"/>
                </a:cubicBezTo>
                <a:cubicBezTo>
                  <a:pt x="52" y="190"/>
                  <a:pt x="52" y="190"/>
                  <a:pt x="52" y="190"/>
                </a:cubicBezTo>
                <a:cubicBezTo>
                  <a:pt x="52" y="189"/>
                  <a:pt x="51" y="189"/>
                  <a:pt x="51" y="189"/>
                </a:cubicBezTo>
                <a:cubicBezTo>
                  <a:pt x="50" y="190"/>
                  <a:pt x="49" y="192"/>
                  <a:pt x="50" y="194"/>
                </a:cubicBezTo>
                <a:cubicBezTo>
                  <a:pt x="50" y="195"/>
                  <a:pt x="51" y="197"/>
                  <a:pt x="52" y="199"/>
                </a:cubicBezTo>
                <a:cubicBezTo>
                  <a:pt x="52" y="200"/>
                  <a:pt x="53" y="200"/>
                  <a:pt x="54" y="200"/>
                </a:cubicBezTo>
                <a:cubicBezTo>
                  <a:pt x="54" y="200"/>
                  <a:pt x="55" y="201"/>
                  <a:pt x="56" y="202"/>
                </a:cubicBezTo>
                <a:cubicBezTo>
                  <a:pt x="57" y="203"/>
                  <a:pt x="58" y="203"/>
                  <a:pt x="59" y="204"/>
                </a:cubicBezTo>
                <a:cubicBezTo>
                  <a:pt x="60" y="205"/>
                  <a:pt x="62" y="206"/>
                  <a:pt x="63" y="206"/>
                </a:cubicBezTo>
                <a:cubicBezTo>
                  <a:pt x="64" y="207"/>
                  <a:pt x="64" y="207"/>
                  <a:pt x="64" y="207"/>
                </a:cubicBezTo>
                <a:cubicBezTo>
                  <a:pt x="65" y="206"/>
                  <a:pt x="64" y="206"/>
                  <a:pt x="64" y="206"/>
                </a:cubicBezTo>
                <a:cubicBezTo>
                  <a:pt x="63" y="205"/>
                  <a:pt x="63" y="205"/>
                  <a:pt x="63" y="204"/>
                </a:cubicBezTo>
                <a:cubicBezTo>
                  <a:pt x="62" y="204"/>
                  <a:pt x="62" y="203"/>
                  <a:pt x="63" y="202"/>
                </a:cubicBezTo>
                <a:cubicBezTo>
                  <a:pt x="63" y="202"/>
                  <a:pt x="63" y="201"/>
                  <a:pt x="63" y="201"/>
                </a:cubicBezTo>
                <a:close/>
                <a:moveTo>
                  <a:pt x="44" y="118"/>
                </a:moveTo>
                <a:cubicBezTo>
                  <a:pt x="44" y="118"/>
                  <a:pt x="43" y="119"/>
                  <a:pt x="43" y="119"/>
                </a:cubicBezTo>
                <a:cubicBezTo>
                  <a:pt x="42" y="119"/>
                  <a:pt x="40" y="119"/>
                  <a:pt x="39" y="119"/>
                </a:cubicBezTo>
                <a:cubicBezTo>
                  <a:pt x="39" y="118"/>
                  <a:pt x="38" y="118"/>
                  <a:pt x="38" y="117"/>
                </a:cubicBezTo>
                <a:cubicBezTo>
                  <a:pt x="38" y="117"/>
                  <a:pt x="39" y="116"/>
                  <a:pt x="39" y="116"/>
                </a:cubicBezTo>
                <a:cubicBezTo>
                  <a:pt x="40" y="116"/>
                  <a:pt x="40" y="116"/>
                  <a:pt x="40" y="115"/>
                </a:cubicBezTo>
                <a:cubicBezTo>
                  <a:pt x="42" y="115"/>
                  <a:pt x="43" y="115"/>
                  <a:pt x="44" y="115"/>
                </a:cubicBezTo>
                <a:cubicBezTo>
                  <a:pt x="45" y="115"/>
                  <a:pt x="45" y="114"/>
                  <a:pt x="46" y="113"/>
                </a:cubicBezTo>
                <a:cubicBezTo>
                  <a:pt x="44" y="112"/>
                  <a:pt x="41" y="111"/>
                  <a:pt x="39" y="109"/>
                </a:cubicBezTo>
                <a:cubicBezTo>
                  <a:pt x="39" y="109"/>
                  <a:pt x="39" y="110"/>
                  <a:pt x="39" y="110"/>
                </a:cubicBezTo>
                <a:cubicBezTo>
                  <a:pt x="37" y="115"/>
                  <a:pt x="36" y="120"/>
                  <a:pt x="35" y="125"/>
                </a:cubicBezTo>
                <a:cubicBezTo>
                  <a:pt x="35" y="125"/>
                  <a:pt x="35" y="126"/>
                  <a:pt x="35" y="127"/>
                </a:cubicBezTo>
                <a:cubicBezTo>
                  <a:pt x="40" y="125"/>
                  <a:pt x="42" y="122"/>
                  <a:pt x="44" y="118"/>
                </a:cubicBezTo>
                <a:close/>
                <a:moveTo>
                  <a:pt x="89" y="227"/>
                </a:moveTo>
                <a:cubicBezTo>
                  <a:pt x="89" y="228"/>
                  <a:pt x="89" y="228"/>
                  <a:pt x="90" y="228"/>
                </a:cubicBezTo>
                <a:cubicBezTo>
                  <a:pt x="91" y="228"/>
                  <a:pt x="92" y="229"/>
                  <a:pt x="93" y="229"/>
                </a:cubicBezTo>
                <a:cubicBezTo>
                  <a:pt x="98" y="230"/>
                  <a:pt x="102" y="231"/>
                  <a:pt x="107" y="231"/>
                </a:cubicBezTo>
                <a:cubicBezTo>
                  <a:pt x="111" y="231"/>
                  <a:pt x="115" y="231"/>
                  <a:pt x="119" y="231"/>
                </a:cubicBezTo>
                <a:cubicBezTo>
                  <a:pt x="119" y="231"/>
                  <a:pt x="119" y="231"/>
                  <a:pt x="120" y="231"/>
                </a:cubicBezTo>
                <a:cubicBezTo>
                  <a:pt x="119" y="230"/>
                  <a:pt x="118" y="230"/>
                  <a:pt x="118" y="229"/>
                </a:cubicBezTo>
                <a:cubicBezTo>
                  <a:pt x="117" y="229"/>
                  <a:pt x="117" y="229"/>
                  <a:pt x="117" y="229"/>
                </a:cubicBezTo>
                <a:cubicBezTo>
                  <a:pt x="115" y="230"/>
                  <a:pt x="113" y="231"/>
                  <a:pt x="111" y="230"/>
                </a:cubicBezTo>
                <a:cubicBezTo>
                  <a:pt x="108" y="229"/>
                  <a:pt x="104" y="228"/>
                  <a:pt x="101" y="227"/>
                </a:cubicBezTo>
                <a:cubicBezTo>
                  <a:pt x="99" y="226"/>
                  <a:pt x="97" y="226"/>
                  <a:pt x="95" y="226"/>
                </a:cubicBezTo>
                <a:cubicBezTo>
                  <a:pt x="93" y="226"/>
                  <a:pt x="91" y="226"/>
                  <a:pt x="90" y="226"/>
                </a:cubicBezTo>
                <a:cubicBezTo>
                  <a:pt x="89" y="227"/>
                  <a:pt x="89" y="227"/>
                  <a:pt x="89" y="227"/>
                </a:cubicBezTo>
                <a:close/>
                <a:moveTo>
                  <a:pt x="58" y="184"/>
                </a:moveTo>
                <a:cubicBezTo>
                  <a:pt x="58" y="185"/>
                  <a:pt x="59" y="186"/>
                  <a:pt x="59" y="187"/>
                </a:cubicBezTo>
                <a:cubicBezTo>
                  <a:pt x="60" y="187"/>
                  <a:pt x="60" y="189"/>
                  <a:pt x="61" y="189"/>
                </a:cubicBezTo>
                <a:cubicBezTo>
                  <a:pt x="62" y="189"/>
                  <a:pt x="63" y="189"/>
                  <a:pt x="64" y="189"/>
                </a:cubicBezTo>
                <a:cubicBezTo>
                  <a:pt x="66" y="190"/>
                  <a:pt x="67" y="190"/>
                  <a:pt x="69" y="190"/>
                </a:cubicBezTo>
                <a:cubicBezTo>
                  <a:pt x="67" y="185"/>
                  <a:pt x="63" y="180"/>
                  <a:pt x="59" y="176"/>
                </a:cubicBezTo>
                <a:cubicBezTo>
                  <a:pt x="59" y="179"/>
                  <a:pt x="59" y="182"/>
                  <a:pt x="58" y="184"/>
                </a:cubicBezTo>
                <a:close/>
                <a:moveTo>
                  <a:pt x="28" y="119"/>
                </a:moveTo>
                <a:cubicBezTo>
                  <a:pt x="27" y="120"/>
                  <a:pt x="27" y="120"/>
                  <a:pt x="27" y="120"/>
                </a:cubicBezTo>
                <a:cubicBezTo>
                  <a:pt x="26" y="121"/>
                  <a:pt x="25" y="122"/>
                  <a:pt x="24" y="123"/>
                </a:cubicBezTo>
                <a:cubicBezTo>
                  <a:pt x="23" y="124"/>
                  <a:pt x="22" y="125"/>
                  <a:pt x="21" y="127"/>
                </a:cubicBezTo>
                <a:cubicBezTo>
                  <a:pt x="21" y="128"/>
                  <a:pt x="21" y="128"/>
                  <a:pt x="21" y="129"/>
                </a:cubicBezTo>
                <a:cubicBezTo>
                  <a:pt x="20" y="133"/>
                  <a:pt x="19" y="138"/>
                  <a:pt x="19" y="143"/>
                </a:cubicBezTo>
                <a:cubicBezTo>
                  <a:pt x="19" y="144"/>
                  <a:pt x="19" y="146"/>
                  <a:pt x="19" y="147"/>
                </a:cubicBezTo>
                <a:cubicBezTo>
                  <a:pt x="19" y="146"/>
                  <a:pt x="19" y="146"/>
                  <a:pt x="19" y="146"/>
                </a:cubicBezTo>
                <a:cubicBezTo>
                  <a:pt x="20" y="141"/>
                  <a:pt x="20" y="137"/>
                  <a:pt x="21" y="133"/>
                </a:cubicBezTo>
                <a:cubicBezTo>
                  <a:pt x="21" y="132"/>
                  <a:pt x="21" y="132"/>
                  <a:pt x="21" y="132"/>
                </a:cubicBezTo>
                <a:cubicBezTo>
                  <a:pt x="21" y="131"/>
                  <a:pt x="22" y="131"/>
                  <a:pt x="23" y="131"/>
                </a:cubicBezTo>
                <a:cubicBezTo>
                  <a:pt x="23" y="131"/>
                  <a:pt x="24" y="131"/>
                  <a:pt x="24" y="132"/>
                </a:cubicBezTo>
                <a:cubicBezTo>
                  <a:pt x="24" y="132"/>
                  <a:pt x="24" y="132"/>
                  <a:pt x="24" y="133"/>
                </a:cubicBezTo>
                <a:cubicBezTo>
                  <a:pt x="24" y="134"/>
                  <a:pt x="24" y="136"/>
                  <a:pt x="24" y="137"/>
                </a:cubicBezTo>
                <a:cubicBezTo>
                  <a:pt x="24" y="137"/>
                  <a:pt x="24" y="138"/>
                  <a:pt x="24" y="138"/>
                </a:cubicBezTo>
                <a:cubicBezTo>
                  <a:pt x="25" y="137"/>
                  <a:pt x="25" y="136"/>
                  <a:pt x="26" y="135"/>
                </a:cubicBezTo>
                <a:cubicBezTo>
                  <a:pt x="26" y="135"/>
                  <a:pt x="26" y="134"/>
                  <a:pt x="26" y="134"/>
                </a:cubicBezTo>
                <a:cubicBezTo>
                  <a:pt x="27" y="129"/>
                  <a:pt x="27" y="125"/>
                  <a:pt x="28" y="121"/>
                </a:cubicBezTo>
                <a:cubicBezTo>
                  <a:pt x="28" y="120"/>
                  <a:pt x="28" y="120"/>
                  <a:pt x="28" y="119"/>
                </a:cubicBezTo>
                <a:close/>
                <a:moveTo>
                  <a:pt x="45" y="155"/>
                </a:moveTo>
                <a:cubicBezTo>
                  <a:pt x="44" y="157"/>
                  <a:pt x="44" y="159"/>
                  <a:pt x="43" y="161"/>
                </a:cubicBezTo>
                <a:cubicBezTo>
                  <a:pt x="42" y="162"/>
                  <a:pt x="43" y="163"/>
                  <a:pt x="44" y="164"/>
                </a:cubicBezTo>
                <a:cubicBezTo>
                  <a:pt x="44" y="165"/>
                  <a:pt x="46" y="164"/>
                  <a:pt x="46" y="163"/>
                </a:cubicBezTo>
                <a:cubicBezTo>
                  <a:pt x="47" y="161"/>
                  <a:pt x="47" y="160"/>
                  <a:pt x="49" y="159"/>
                </a:cubicBezTo>
                <a:cubicBezTo>
                  <a:pt x="49" y="150"/>
                  <a:pt x="50" y="142"/>
                  <a:pt x="53" y="134"/>
                </a:cubicBezTo>
                <a:cubicBezTo>
                  <a:pt x="53" y="134"/>
                  <a:pt x="52" y="134"/>
                  <a:pt x="52" y="134"/>
                </a:cubicBezTo>
                <a:cubicBezTo>
                  <a:pt x="52" y="134"/>
                  <a:pt x="52" y="134"/>
                  <a:pt x="52" y="134"/>
                </a:cubicBezTo>
                <a:cubicBezTo>
                  <a:pt x="51" y="138"/>
                  <a:pt x="50" y="142"/>
                  <a:pt x="49" y="145"/>
                </a:cubicBezTo>
                <a:cubicBezTo>
                  <a:pt x="48" y="148"/>
                  <a:pt x="48" y="150"/>
                  <a:pt x="47" y="153"/>
                </a:cubicBezTo>
                <a:cubicBezTo>
                  <a:pt x="47" y="155"/>
                  <a:pt x="47" y="155"/>
                  <a:pt x="45" y="155"/>
                </a:cubicBezTo>
                <a:close/>
                <a:moveTo>
                  <a:pt x="132" y="147"/>
                </a:moveTo>
                <a:cubicBezTo>
                  <a:pt x="132" y="146"/>
                  <a:pt x="132" y="146"/>
                  <a:pt x="132" y="146"/>
                </a:cubicBezTo>
                <a:cubicBezTo>
                  <a:pt x="130" y="141"/>
                  <a:pt x="128" y="135"/>
                  <a:pt x="125" y="130"/>
                </a:cubicBezTo>
                <a:cubicBezTo>
                  <a:pt x="125" y="129"/>
                  <a:pt x="125" y="128"/>
                  <a:pt x="124" y="127"/>
                </a:cubicBezTo>
                <a:cubicBezTo>
                  <a:pt x="123" y="126"/>
                  <a:pt x="121" y="124"/>
                  <a:pt x="120" y="122"/>
                </a:cubicBezTo>
                <a:cubicBezTo>
                  <a:pt x="119" y="121"/>
                  <a:pt x="117" y="120"/>
                  <a:pt x="116" y="119"/>
                </a:cubicBezTo>
                <a:cubicBezTo>
                  <a:pt x="116" y="119"/>
                  <a:pt x="116" y="120"/>
                  <a:pt x="117" y="120"/>
                </a:cubicBezTo>
                <a:cubicBezTo>
                  <a:pt x="118" y="122"/>
                  <a:pt x="120" y="124"/>
                  <a:pt x="121" y="127"/>
                </a:cubicBezTo>
                <a:cubicBezTo>
                  <a:pt x="122" y="130"/>
                  <a:pt x="123" y="133"/>
                  <a:pt x="124" y="136"/>
                </a:cubicBezTo>
                <a:cubicBezTo>
                  <a:pt x="125" y="137"/>
                  <a:pt x="126" y="139"/>
                  <a:pt x="127" y="140"/>
                </a:cubicBezTo>
                <a:cubicBezTo>
                  <a:pt x="129" y="142"/>
                  <a:pt x="130" y="144"/>
                  <a:pt x="132" y="147"/>
                </a:cubicBezTo>
                <a:close/>
                <a:moveTo>
                  <a:pt x="53" y="217"/>
                </a:moveTo>
                <a:cubicBezTo>
                  <a:pt x="55" y="218"/>
                  <a:pt x="56" y="219"/>
                  <a:pt x="58" y="220"/>
                </a:cubicBezTo>
                <a:cubicBezTo>
                  <a:pt x="58" y="219"/>
                  <a:pt x="59" y="219"/>
                  <a:pt x="59" y="219"/>
                </a:cubicBezTo>
                <a:cubicBezTo>
                  <a:pt x="60" y="218"/>
                  <a:pt x="62" y="218"/>
                  <a:pt x="63" y="218"/>
                </a:cubicBezTo>
                <a:cubicBezTo>
                  <a:pt x="62" y="217"/>
                  <a:pt x="61" y="215"/>
                  <a:pt x="60" y="214"/>
                </a:cubicBezTo>
                <a:cubicBezTo>
                  <a:pt x="57" y="211"/>
                  <a:pt x="55" y="208"/>
                  <a:pt x="52" y="205"/>
                </a:cubicBezTo>
                <a:cubicBezTo>
                  <a:pt x="52" y="205"/>
                  <a:pt x="52" y="204"/>
                  <a:pt x="51" y="204"/>
                </a:cubicBezTo>
                <a:cubicBezTo>
                  <a:pt x="51" y="203"/>
                  <a:pt x="50" y="203"/>
                  <a:pt x="50" y="204"/>
                </a:cubicBezTo>
                <a:cubicBezTo>
                  <a:pt x="50" y="204"/>
                  <a:pt x="51" y="205"/>
                  <a:pt x="51" y="205"/>
                </a:cubicBezTo>
                <a:cubicBezTo>
                  <a:pt x="52" y="208"/>
                  <a:pt x="53" y="210"/>
                  <a:pt x="54" y="213"/>
                </a:cubicBezTo>
                <a:cubicBezTo>
                  <a:pt x="54" y="214"/>
                  <a:pt x="54" y="215"/>
                  <a:pt x="53" y="217"/>
                </a:cubicBezTo>
                <a:close/>
                <a:moveTo>
                  <a:pt x="175" y="194"/>
                </a:moveTo>
                <a:cubicBezTo>
                  <a:pt x="175" y="194"/>
                  <a:pt x="175" y="194"/>
                  <a:pt x="176" y="194"/>
                </a:cubicBezTo>
                <a:cubicBezTo>
                  <a:pt x="177" y="195"/>
                  <a:pt x="179" y="197"/>
                  <a:pt x="181" y="197"/>
                </a:cubicBezTo>
                <a:cubicBezTo>
                  <a:pt x="185" y="200"/>
                  <a:pt x="190" y="199"/>
                  <a:pt x="195" y="198"/>
                </a:cubicBezTo>
                <a:cubicBezTo>
                  <a:pt x="196" y="198"/>
                  <a:pt x="198" y="197"/>
                  <a:pt x="199" y="195"/>
                </a:cubicBezTo>
                <a:cubicBezTo>
                  <a:pt x="199" y="195"/>
                  <a:pt x="199" y="194"/>
                  <a:pt x="199" y="193"/>
                </a:cubicBezTo>
                <a:cubicBezTo>
                  <a:pt x="195" y="195"/>
                  <a:pt x="191" y="196"/>
                  <a:pt x="187" y="196"/>
                </a:cubicBezTo>
                <a:cubicBezTo>
                  <a:pt x="183" y="196"/>
                  <a:pt x="179" y="195"/>
                  <a:pt x="175" y="194"/>
                </a:cubicBezTo>
                <a:close/>
                <a:moveTo>
                  <a:pt x="41" y="136"/>
                </a:moveTo>
                <a:cubicBezTo>
                  <a:pt x="38" y="136"/>
                  <a:pt x="38" y="136"/>
                  <a:pt x="37" y="138"/>
                </a:cubicBezTo>
                <a:cubicBezTo>
                  <a:pt x="36" y="138"/>
                  <a:pt x="36" y="139"/>
                  <a:pt x="36" y="139"/>
                </a:cubicBezTo>
                <a:cubicBezTo>
                  <a:pt x="35" y="139"/>
                  <a:pt x="35" y="140"/>
                  <a:pt x="35" y="141"/>
                </a:cubicBezTo>
                <a:cubicBezTo>
                  <a:pt x="36" y="144"/>
                  <a:pt x="36" y="147"/>
                  <a:pt x="36" y="150"/>
                </a:cubicBezTo>
                <a:cubicBezTo>
                  <a:pt x="36" y="151"/>
                  <a:pt x="36" y="151"/>
                  <a:pt x="36" y="152"/>
                </a:cubicBezTo>
                <a:cubicBezTo>
                  <a:pt x="37" y="152"/>
                  <a:pt x="38" y="151"/>
                  <a:pt x="38" y="151"/>
                </a:cubicBezTo>
                <a:cubicBezTo>
                  <a:pt x="39" y="151"/>
                  <a:pt x="39" y="150"/>
                  <a:pt x="40" y="149"/>
                </a:cubicBezTo>
                <a:cubicBezTo>
                  <a:pt x="40" y="145"/>
                  <a:pt x="40" y="141"/>
                  <a:pt x="41" y="137"/>
                </a:cubicBezTo>
                <a:cubicBezTo>
                  <a:pt x="41" y="137"/>
                  <a:pt x="41" y="136"/>
                  <a:pt x="41" y="136"/>
                </a:cubicBezTo>
                <a:close/>
                <a:moveTo>
                  <a:pt x="21" y="150"/>
                </a:moveTo>
                <a:cubicBezTo>
                  <a:pt x="21" y="150"/>
                  <a:pt x="21" y="150"/>
                  <a:pt x="21" y="151"/>
                </a:cubicBezTo>
                <a:cubicBezTo>
                  <a:pt x="21" y="151"/>
                  <a:pt x="20" y="152"/>
                  <a:pt x="20" y="152"/>
                </a:cubicBezTo>
                <a:cubicBezTo>
                  <a:pt x="20" y="153"/>
                  <a:pt x="19" y="154"/>
                  <a:pt x="18" y="154"/>
                </a:cubicBezTo>
                <a:cubicBezTo>
                  <a:pt x="17" y="153"/>
                  <a:pt x="17" y="153"/>
                  <a:pt x="16" y="152"/>
                </a:cubicBezTo>
                <a:cubicBezTo>
                  <a:pt x="16" y="151"/>
                  <a:pt x="16" y="151"/>
                  <a:pt x="16" y="151"/>
                </a:cubicBezTo>
                <a:cubicBezTo>
                  <a:pt x="16" y="150"/>
                  <a:pt x="16" y="149"/>
                  <a:pt x="16" y="148"/>
                </a:cubicBezTo>
                <a:cubicBezTo>
                  <a:pt x="16" y="143"/>
                  <a:pt x="16" y="138"/>
                  <a:pt x="17" y="134"/>
                </a:cubicBezTo>
                <a:cubicBezTo>
                  <a:pt x="17" y="132"/>
                  <a:pt x="18" y="131"/>
                  <a:pt x="18" y="130"/>
                </a:cubicBezTo>
                <a:cubicBezTo>
                  <a:pt x="18" y="130"/>
                  <a:pt x="18" y="130"/>
                  <a:pt x="18" y="130"/>
                </a:cubicBezTo>
                <a:cubicBezTo>
                  <a:pt x="17" y="132"/>
                  <a:pt x="16" y="134"/>
                  <a:pt x="16" y="136"/>
                </a:cubicBezTo>
                <a:cubicBezTo>
                  <a:pt x="16" y="141"/>
                  <a:pt x="15" y="145"/>
                  <a:pt x="15" y="150"/>
                </a:cubicBezTo>
                <a:cubicBezTo>
                  <a:pt x="15" y="156"/>
                  <a:pt x="16" y="163"/>
                  <a:pt x="18" y="169"/>
                </a:cubicBezTo>
                <a:cubicBezTo>
                  <a:pt x="18" y="169"/>
                  <a:pt x="18" y="169"/>
                  <a:pt x="18" y="170"/>
                </a:cubicBezTo>
                <a:cubicBezTo>
                  <a:pt x="18" y="170"/>
                  <a:pt x="18" y="170"/>
                  <a:pt x="18" y="170"/>
                </a:cubicBezTo>
                <a:cubicBezTo>
                  <a:pt x="19" y="168"/>
                  <a:pt x="19" y="166"/>
                  <a:pt x="19" y="164"/>
                </a:cubicBezTo>
                <a:cubicBezTo>
                  <a:pt x="18" y="162"/>
                  <a:pt x="18" y="161"/>
                  <a:pt x="18" y="159"/>
                </a:cubicBezTo>
                <a:cubicBezTo>
                  <a:pt x="18" y="158"/>
                  <a:pt x="18" y="158"/>
                  <a:pt x="18" y="157"/>
                </a:cubicBezTo>
                <a:cubicBezTo>
                  <a:pt x="18" y="156"/>
                  <a:pt x="19" y="155"/>
                  <a:pt x="20" y="156"/>
                </a:cubicBezTo>
                <a:cubicBezTo>
                  <a:pt x="21" y="156"/>
                  <a:pt x="21" y="156"/>
                  <a:pt x="21" y="156"/>
                </a:cubicBezTo>
                <a:cubicBezTo>
                  <a:pt x="22" y="154"/>
                  <a:pt x="21" y="152"/>
                  <a:pt x="21" y="150"/>
                </a:cubicBezTo>
                <a:close/>
                <a:moveTo>
                  <a:pt x="169" y="224"/>
                </a:moveTo>
                <a:cubicBezTo>
                  <a:pt x="169" y="224"/>
                  <a:pt x="169" y="224"/>
                  <a:pt x="169" y="224"/>
                </a:cubicBezTo>
                <a:cubicBezTo>
                  <a:pt x="168" y="224"/>
                  <a:pt x="168" y="224"/>
                  <a:pt x="168" y="224"/>
                </a:cubicBezTo>
                <a:cubicBezTo>
                  <a:pt x="161" y="227"/>
                  <a:pt x="153" y="230"/>
                  <a:pt x="146" y="232"/>
                </a:cubicBezTo>
                <a:cubicBezTo>
                  <a:pt x="142" y="233"/>
                  <a:pt x="139" y="234"/>
                  <a:pt x="135" y="235"/>
                </a:cubicBezTo>
                <a:cubicBezTo>
                  <a:pt x="133" y="235"/>
                  <a:pt x="131" y="235"/>
                  <a:pt x="129" y="235"/>
                </a:cubicBezTo>
                <a:cubicBezTo>
                  <a:pt x="125" y="236"/>
                  <a:pt x="121" y="236"/>
                  <a:pt x="118" y="237"/>
                </a:cubicBezTo>
                <a:cubicBezTo>
                  <a:pt x="115" y="237"/>
                  <a:pt x="112" y="237"/>
                  <a:pt x="110" y="237"/>
                </a:cubicBezTo>
                <a:cubicBezTo>
                  <a:pt x="115" y="237"/>
                  <a:pt x="120" y="237"/>
                  <a:pt x="124" y="237"/>
                </a:cubicBezTo>
                <a:cubicBezTo>
                  <a:pt x="131" y="236"/>
                  <a:pt x="137" y="235"/>
                  <a:pt x="144" y="233"/>
                </a:cubicBezTo>
                <a:cubicBezTo>
                  <a:pt x="152" y="231"/>
                  <a:pt x="160" y="229"/>
                  <a:pt x="167" y="225"/>
                </a:cubicBezTo>
                <a:cubicBezTo>
                  <a:pt x="168" y="225"/>
                  <a:pt x="168" y="224"/>
                  <a:pt x="169" y="224"/>
                </a:cubicBezTo>
                <a:close/>
                <a:moveTo>
                  <a:pt x="127" y="78"/>
                </a:moveTo>
                <a:cubicBezTo>
                  <a:pt x="129" y="79"/>
                  <a:pt x="130" y="81"/>
                  <a:pt x="132" y="82"/>
                </a:cubicBezTo>
                <a:cubicBezTo>
                  <a:pt x="134" y="82"/>
                  <a:pt x="137" y="83"/>
                  <a:pt x="139" y="84"/>
                </a:cubicBezTo>
                <a:cubicBezTo>
                  <a:pt x="139" y="84"/>
                  <a:pt x="140" y="84"/>
                  <a:pt x="140" y="84"/>
                </a:cubicBezTo>
                <a:cubicBezTo>
                  <a:pt x="141" y="84"/>
                  <a:pt x="143" y="83"/>
                  <a:pt x="144" y="83"/>
                </a:cubicBezTo>
                <a:cubicBezTo>
                  <a:pt x="144" y="83"/>
                  <a:pt x="144" y="83"/>
                  <a:pt x="144" y="83"/>
                </a:cubicBezTo>
                <a:cubicBezTo>
                  <a:pt x="140" y="81"/>
                  <a:pt x="136" y="79"/>
                  <a:pt x="132" y="77"/>
                </a:cubicBezTo>
                <a:cubicBezTo>
                  <a:pt x="132" y="77"/>
                  <a:pt x="132" y="77"/>
                  <a:pt x="132" y="77"/>
                </a:cubicBezTo>
                <a:cubicBezTo>
                  <a:pt x="130" y="77"/>
                  <a:pt x="129" y="78"/>
                  <a:pt x="127" y="78"/>
                </a:cubicBezTo>
                <a:close/>
                <a:moveTo>
                  <a:pt x="131" y="164"/>
                </a:moveTo>
                <a:cubicBezTo>
                  <a:pt x="130" y="158"/>
                  <a:pt x="128" y="153"/>
                  <a:pt x="126" y="147"/>
                </a:cubicBezTo>
                <a:cubicBezTo>
                  <a:pt x="126" y="147"/>
                  <a:pt x="125" y="147"/>
                  <a:pt x="125" y="147"/>
                </a:cubicBezTo>
                <a:cubicBezTo>
                  <a:pt x="126" y="150"/>
                  <a:pt x="126" y="152"/>
                  <a:pt x="123" y="152"/>
                </a:cubicBezTo>
                <a:cubicBezTo>
                  <a:pt x="123" y="152"/>
                  <a:pt x="123" y="152"/>
                  <a:pt x="123" y="152"/>
                </a:cubicBezTo>
                <a:cubicBezTo>
                  <a:pt x="125" y="156"/>
                  <a:pt x="127" y="159"/>
                  <a:pt x="129" y="162"/>
                </a:cubicBezTo>
                <a:cubicBezTo>
                  <a:pt x="129" y="163"/>
                  <a:pt x="129" y="163"/>
                  <a:pt x="129" y="163"/>
                </a:cubicBezTo>
                <a:cubicBezTo>
                  <a:pt x="130" y="164"/>
                  <a:pt x="131" y="164"/>
                  <a:pt x="131" y="164"/>
                </a:cubicBezTo>
                <a:close/>
                <a:moveTo>
                  <a:pt x="74" y="125"/>
                </a:moveTo>
                <a:cubicBezTo>
                  <a:pt x="75" y="125"/>
                  <a:pt x="75" y="125"/>
                  <a:pt x="75" y="125"/>
                </a:cubicBezTo>
                <a:cubicBezTo>
                  <a:pt x="81" y="126"/>
                  <a:pt x="87" y="128"/>
                  <a:pt x="92" y="130"/>
                </a:cubicBezTo>
                <a:cubicBezTo>
                  <a:pt x="98" y="134"/>
                  <a:pt x="103" y="138"/>
                  <a:pt x="108" y="143"/>
                </a:cubicBezTo>
                <a:cubicBezTo>
                  <a:pt x="108" y="143"/>
                  <a:pt x="109" y="144"/>
                  <a:pt x="109" y="144"/>
                </a:cubicBezTo>
                <a:cubicBezTo>
                  <a:pt x="109" y="144"/>
                  <a:pt x="109" y="144"/>
                  <a:pt x="109" y="144"/>
                </a:cubicBezTo>
                <a:cubicBezTo>
                  <a:pt x="106" y="140"/>
                  <a:pt x="104" y="137"/>
                  <a:pt x="100" y="134"/>
                </a:cubicBezTo>
                <a:cubicBezTo>
                  <a:pt x="96" y="130"/>
                  <a:pt x="91" y="128"/>
                  <a:pt x="85" y="126"/>
                </a:cubicBezTo>
                <a:cubicBezTo>
                  <a:pt x="82" y="125"/>
                  <a:pt x="79" y="125"/>
                  <a:pt x="76" y="124"/>
                </a:cubicBezTo>
                <a:cubicBezTo>
                  <a:pt x="75" y="124"/>
                  <a:pt x="75" y="124"/>
                  <a:pt x="74" y="125"/>
                </a:cubicBezTo>
                <a:close/>
                <a:moveTo>
                  <a:pt x="112" y="119"/>
                </a:moveTo>
                <a:cubicBezTo>
                  <a:pt x="112" y="119"/>
                  <a:pt x="112" y="119"/>
                  <a:pt x="111" y="119"/>
                </a:cubicBezTo>
                <a:cubicBezTo>
                  <a:pt x="112" y="122"/>
                  <a:pt x="112" y="125"/>
                  <a:pt x="112" y="127"/>
                </a:cubicBezTo>
                <a:cubicBezTo>
                  <a:pt x="113" y="128"/>
                  <a:pt x="113" y="128"/>
                  <a:pt x="113" y="128"/>
                </a:cubicBezTo>
                <a:cubicBezTo>
                  <a:pt x="115" y="130"/>
                  <a:pt x="118" y="131"/>
                  <a:pt x="120" y="133"/>
                </a:cubicBezTo>
                <a:cubicBezTo>
                  <a:pt x="120" y="133"/>
                  <a:pt x="120" y="133"/>
                  <a:pt x="121" y="134"/>
                </a:cubicBezTo>
                <a:cubicBezTo>
                  <a:pt x="119" y="128"/>
                  <a:pt x="116" y="123"/>
                  <a:pt x="112" y="119"/>
                </a:cubicBezTo>
                <a:close/>
                <a:moveTo>
                  <a:pt x="179" y="211"/>
                </a:moveTo>
                <a:cubicBezTo>
                  <a:pt x="179" y="211"/>
                  <a:pt x="179" y="211"/>
                  <a:pt x="179" y="211"/>
                </a:cubicBezTo>
                <a:cubicBezTo>
                  <a:pt x="180" y="212"/>
                  <a:pt x="180" y="212"/>
                  <a:pt x="180" y="213"/>
                </a:cubicBezTo>
                <a:cubicBezTo>
                  <a:pt x="180" y="213"/>
                  <a:pt x="179" y="214"/>
                  <a:pt x="179" y="214"/>
                </a:cubicBezTo>
                <a:cubicBezTo>
                  <a:pt x="178" y="214"/>
                  <a:pt x="178" y="214"/>
                  <a:pt x="177" y="214"/>
                </a:cubicBezTo>
                <a:cubicBezTo>
                  <a:pt x="176" y="214"/>
                  <a:pt x="175" y="214"/>
                  <a:pt x="173" y="214"/>
                </a:cubicBezTo>
                <a:cubicBezTo>
                  <a:pt x="170" y="213"/>
                  <a:pt x="167" y="213"/>
                  <a:pt x="164" y="213"/>
                </a:cubicBezTo>
                <a:cubicBezTo>
                  <a:pt x="163" y="213"/>
                  <a:pt x="163" y="213"/>
                  <a:pt x="163" y="213"/>
                </a:cubicBezTo>
                <a:cubicBezTo>
                  <a:pt x="163" y="214"/>
                  <a:pt x="163" y="214"/>
                  <a:pt x="164" y="214"/>
                </a:cubicBezTo>
                <a:cubicBezTo>
                  <a:pt x="168" y="215"/>
                  <a:pt x="171" y="215"/>
                  <a:pt x="175" y="217"/>
                </a:cubicBezTo>
                <a:cubicBezTo>
                  <a:pt x="175" y="217"/>
                  <a:pt x="175" y="217"/>
                  <a:pt x="176" y="217"/>
                </a:cubicBezTo>
                <a:cubicBezTo>
                  <a:pt x="177" y="217"/>
                  <a:pt x="178" y="216"/>
                  <a:pt x="179" y="215"/>
                </a:cubicBezTo>
                <a:cubicBezTo>
                  <a:pt x="181" y="214"/>
                  <a:pt x="182" y="212"/>
                  <a:pt x="183" y="210"/>
                </a:cubicBezTo>
                <a:cubicBezTo>
                  <a:pt x="184" y="210"/>
                  <a:pt x="184" y="210"/>
                  <a:pt x="184" y="210"/>
                </a:cubicBezTo>
                <a:cubicBezTo>
                  <a:pt x="182" y="210"/>
                  <a:pt x="180" y="210"/>
                  <a:pt x="179" y="211"/>
                </a:cubicBezTo>
                <a:close/>
                <a:moveTo>
                  <a:pt x="101" y="131"/>
                </a:moveTo>
                <a:cubicBezTo>
                  <a:pt x="102" y="130"/>
                  <a:pt x="103" y="131"/>
                  <a:pt x="104" y="131"/>
                </a:cubicBezTo>
                <a:cubicBezTo>
                  <a:pt x="106" y="133"/>
                  <a:pt x="108" y="134"/>
                  <a:pt x="110" y="136"/>
                </a:cubicBezTo>
                <a:cubicBezTo>
                  <a:pt x="110" y="136"/>
                  <a:pt x="111" y="136"/>
                  <a:pt x="111" y="137"/>
                </a:cubicBezTo>
                <a:cubicBezTo>
                  <a:pt x="111" y="136"/>
                  <a:pt x="111" y="135"/>
                  <a:pt x="110" y="134"/>
                </a:cubicBezTo>
                <a:cubicBezTo>
                  <a:pt x="108" y="132"/>
                  <a:pt x="105" y="130"/>
                  <a:pt x="103" y="127"/>
                </a:cubicBezTo>
                <a:cubicBezTo>
                  <a:pt x="102" y="127"/>
                  <a:pt x="102" y="127"/>
                  <a:pt x="102" y="127"/>
                </a:cubicBezTo>
                <a:cubicBezTo>
                  <a:pt x="100" y="127"/>
                  <a:pt x="99" y="126"/>
                  <a:pt x="99" y="125"/>
                </a:cubicBezTo>
                <a:cubicBezTo>
                  <a:pt x="98" y="124"/>
                  <a:pt x="97" y="123"/>
                  <a:pt x="95" y="123"/>
                </a:cubicBezTo>
                <a:cubicBezTo>
                  <a:pt x="96" y="126"/>
                  <a:pt x="96" y="125"/>
                  <a:pt x="94" y="126"/>
                </a:cubicBezTo>
                <a:cubicBezTo>
                  <a:pt x="97" y="128"/>
                  <a:pt x="99" y="129"/>
                  <a:pt x="101" y="131"/>
                </a:cubicBezTo>
                <a:close/>
                <a:moveTo>
                  <a:pt x="38" y="32"/>
                </a:moveTo>
                <a:cubicBezTo>
                  <a:pt x="37" y="32"/>
                  <a:pt x="36" y="31"/>
                  <a:pt x="36" y="30"/>
                </a:cubicBezTo>
                <a:cubicBezTo>
                  <a:pt x="34" y="27"/>
                  <a:pt x="33" y="23"/>
                  <a:pt x="31" y="20"/>
                </a:cubicBezTo>
                <a:cubicBezTo>
                  <a:pt x="30" y="18"/>
                  <a:pt x="29" y="15"/>
                  <a:pt x="28" y="12"/>
                </a:cubicBezTo>
                <a:cubicBezTo>
                  <a:pt x="27" y="10"/>
                  <a:pt x="27" y="9"/>
                  <a:pt x="28" y="7"/>
                </a:cubicBezTo>
                <a:cubicBezTo>
                  <a:pt x="27" y="6"/>
                  <a:pt x="26" y="6"/>
                  <a:pt x="25" y="6"/>
                </a:cubicBezTo>
                <a:cubicBezTo>
                  <a:pt x="25" y="6"/>
                  <a:pt x="25" y="6"/>
                  <a:pt x="25" y="7"/>
                </a:cubicBezTo>
                <a:cubicBezTo>
                  <a:pt x="26" y="9"/>
                  <a:pt x="26" y="12"/>
                  <a:pt x="27" y="14"/>
                </a:cubicBezTo>
                <a:cubicBezTo>
                  <a:pt x="29" y="19"/>
                  <a:pt x="31" y="24"/>
                  <a:pt x="33" y="28"/>
                </a:cubicBezTo>
                <a:cubicBezTo>
                  <a:pt x="34" y="30"/>
                  <a:pt x="36" y="32"/>
                  <a:pt x="37" y="33"/>
                </a:cubicBezTo>
                <a:cubicBezTo>
                  <a:pt x="37" y="33"/>
                  <a:pt x="38" y="32"/>
                  <a:pt x="38" y="32"/>
                </a:cubicBezTo>
                <a:close/>
                <a:moveTo>
                  <a:pt x="46" y="129"/>
                </a:moveTo>
                <a:cubicBezTo>
                  <a:pt x="48" y="128"/>
                  <a:pt x="56" y="119"/>
                  <a:pt x="56" y="117"/>
                </a:cubicBezTo>
                <a:cubicBezTo>
                  <a:pt x="54" y="117"/>
                  <a:pt x="53" y="117"/>
                  <a:pt x="51" y="117"/>
                </a:cubicBezTo>
                <a:cubicBezTo>
                  <a:pt x="50" y="117"/>
                  <a:pt x="50" y="117"/>
                  <a:pt x="50" y="118"/>
                </a:cubicBezTo>
                <a:cubicBezTo>
                  <a:pt x="48" y="121"/>
                  <a:pt x="47" y="124"/>
                  <a:pt x="46" y="127"/>
                </a:cubicBezTo>
                <a:cubicBezTo>
                  <a:pt x="46" y="127"/>
                  <a:pt x="46" y="128"/>
                  <a:pt x="46" y="129"/>
                </a:cubicBezTo>
                <a:close/>
                <a:moveTo>
                  <a:pt x="93" y="239"/>
                </a:moveTo>
                <a:cubicBezTo>
                  <a:pt x="93" y="239"/>
                  <a:pt x="93" y="239"/>
                  <a:pt x="93" y="239"/>
                </a:cubicBezTo>
                <a:cubicBezTo>
                  <a:pt x="93" y="240"/>
                  <a:pt x="93" y="240"/>
                  <a:pt x="93" y="240"/>
                </a:cubicBezTo>
                <a:cubicBezTo>
                  <a:pt x="110" y="242"/>
                  <a:pt x="126" y="242"/>
                  <a:pt x="141" y="237"/>
                </a:cubicBezTo>
                <a:cubicBezTo>
                  <a:pt x="133" y="238"/>
                  <a:pt x="125" y="240"/>
                  <a:pt x="117" y="240"/>
                </a:cubicBezTo>
                <a:cubicBezTo>
                  <a:pt x="109" y="240"/>
                  <a:pt x="101" y="240"/>
                  <a:pt x="93" y="239"/>
                </a:cubicBezTo>
                <a:close/>
                <a:moveTo>
                  <a:pt x="108" y="114"/>
                </a:moveTo>
                <a:cubicBezTo>
                  <a:pt x="106" y="113"/>
                  <a:pt x="104" y="112"/>
                  <a:pt x="102" y="111"/>
                </a:cubicBezTo>
                <a:cubicBezTo>
                  <a:pt x="101" y="115"/>
                  <a:pt x="101" y="118"/>
                  <a:pt x="101" y="122"/>
                </a:cubicBezTo>
                <a:cubicBezTo>
                  <a:pt x="102" y="122"/>
                  <a:pt x="103" y="122"/>
                  <a:pt x="104" y="122"/>
                </a:cubicBezTo>
                <a:cubicBezTo>
                  <a:pt x="106" y="119"/>
                  <a:pt x="107" y="117"/>
                  <a:pt x="108" y="114"/>
                </a:cubicBezTo>
                <a:close/>
                <a:moveTo>
                  <a:pt x="137" y="34"/>
                </a:moveTo>
                <a:cubicBezTo>
                  <a:pt x="133" y="36"/>
                  <a:pt x="130" y="37"/>
                  <a:pt x="127" y="38"/>
                </a:cubicBezTo>
                <a:cubicBezTo>
                  <a:pt x="128" y="40"/>
                  <a:pt x="128" y="42"/>
                  <a:pt x="129" y="45"/>
                </a:cubicBezTo>
                <a:cubicBezTo>
                  <a:pt x="131" y="43"/>
                  <a:pt x="136" y="38"/>
                  <a:pt x="137" y="34"/>
                </a:cubicBezTo>
                <a:close/>
                <a:moveTo>
                  <a:pt x="79" y="218"/>
                </a:moveTo>
                <a:cubicBezTo>
                  <a:pt x="81" y="220"/>
                  <a:pt x="84" y="222"/>
                  <a:pt x="87" y="224"/>
                </a:cubicBezTo>
                <a:cubicBezTo>
                  <a:pt x="88" y="224"/>
                  <a:pt x="90" y="224"/>
                  <a:pt x="92" y="223"/>
                </a:cubicBezTo>
                <a:cubicBezTo>
                  <a:pt x="92" y="223"/>
                  <a:pt x="92" y="223"/>
                  <a:pt x="92" y="223"/>
                </a:cubicBezTo>
                <a:cubicBezTo>
                  <a:pt x="89" y="221"/>
                  <a:pt x="86" y="219"/>
                  <a:pt x="84" y="217"/>
                </a:cubicBezTo>
                <a:cubicBezTo>
                  <a:pt x="83" y="216"/>
                  <a:pt x="83" y="216"/>
                  <a:pt x="83" y="216"/>
                </a:cubicBezTo>
                <a:cubicBezTo>
                  <a:pt x="81" y="217"/>
                  <a:pt x="80" y="217"/>
                  <a:pt x="79" y="218"/>
                </a:cubicBezTo>
                <a:close/>
                <a:moveTo>
                  <a:pt x="52" y="164"/>
                </a:moveTo>
                <a:cubicBezTo>
                  <a:pt x="51" y="164"/>
                  <a:pt x="51" y="165"/>
                  <a:pt x="50" y="165"/>
                </a:cubicBezTo>
                <a:cubicBezTo>
                  <a:pt x="49" y="165"/>
                  <a:pt x="48" y="166"/>
                  <a:pt x="48" y="168"/>
                </a:cubicBezTo>
                <a:cubicBezTo>
                  <a:pt x="48" y="168"/>
                  <a:pt x="48" y="168"/>
                  <a:pt x="48" y="168"/>
                </a:cubicBezTo>
                <a:cubicBezTo>
                  <a:pt x="48" y="169"/>
                  <a:pt x="48" y="170"/>
                  <a:pt x="49" y="171"/>
                </a:cubicBezTo>
                <a:cubicBezTo>
                  <a:pt x="50" y="172"/>
                  <a:pt x="51" y="174"/>
                  <a:pt x="52" y="176"/>
                </a:cubicBezTo>
                <a:cubicBezTo>
                  <a:pt x="52" y="176"/>
                  <a:pt x="52" y="176"/>
                  <a:pt x="52" y="177"/>
                </a:cubicBezTo>
                <a:cubicBezTo>
                  <a:pt x="52" y="176"/>
                  <a:pt x="52" y="176"/>
                  <a:pt x="52" y="176"/>
                </a:cubicBezTo>
                <a:cubicBezTo>
                  <a:pt x="53" y="173"/>
                  <a:pt x="53" y="171"/>
                  <a:pt x="53" y="168"/>
                </a:cubicBezTo>
                <a:cubicBezTo>
                  <a:pt x="54" y="166"/>
                  <a:pt x="53" y="165"/>
                  <a:pt x="52" y="164"/>
                </a:cubicBezTo>
                <a:close/>
                <a:moveTo>
                  <a:pt x="96" y="197"/>
                </a:moveTo>
                <a:cubicBezTo>
                  <a:pt x="96" y="197"/>
                  <a:pt x="96" y="197"/>
                  <a:pt x="96" y="197"/>
                </a:cubicBezTo>
                <a:cubicBezTo>
                  <a:pt x="98" y="200"/>
                  <a:pt x="99" y="202"/>
                  <a:pt x="101" y="204"/>
                </a:cubicBezTo>
                <a:cubicBezTo>
                  <a:pt x="101" y="205"/>
                  <a:pt x="101" y="205"/>
                  <a:pt x="102" y="205"/>
                </a:cubicBezTo>
                <a:cubicBezTo>
                  <a:pt x="104" y="206"/>
                  <a:pt x="107" y="207"/>
                  <a:pt x="109" y="208"/>
                </a:cubicBezTo>
                <a:cubicBezTo>
                  <a:pt x="110" y="208"/>
                  <a:pt x="110" y="208"/>
                  <a:pt x="111" y="208"/>
                </a:cubicBezTo>
                <a:cubicBezTo>
                  <a:pt x="110" y="208"/>
                  <a:pt x="110" y="208"/>
                  <a:pt x="110" y="208"/>
                </a:cubicBezTo>
                <a:cubicBezTo>
                  <a:pt x="108" y="206"/>
                  <a:pt x="106" y="204"/>
                  <a:pt x="104" y="201"/>
                </a:cubicBezTo>
                <a:cubicBezTo>
                  <a:pt x="104" y="201"/>
                  <a:pt x="103" y="201"/>
                  <a:pt x="103" y="201"/>
                </a:cubicBezTo>
                <a:cubicBezTo>
                  <a:pt x="101" y="200"/>
                  <a:pt x="99" y="198"/>
                  <a:pt x="97" y="197"/>
                </a:cubicBezTo>
                <a:cubicBezTo>
                  <a:pt x="97" y="197"/>
                  <a:pt x="97" y="197"/>
                  <a:pt x="96" y="197"/>
                </a:cubicBezTo>
                <a:close/>
                <a:moveTo>
                  <a:pt x="48" y="197"/>
                </a:moveTo>
                <a:cubicBezTo>
                  <a:pt x="48" y="197"/>
                  <a:pt x="48" y="197"/>
                  <a:pt x="48" y="197"/>
                </a:cubicBezTo>
                <a:cubicBezTo>
                  <a:pt x="48" y="196"/>
                  <a:pt x="47" y="195"/>
                  <a:pt x="47" y="195"/>
                </a:cubicBezTo>
                <a:cubicBezTo>
                  <a:pt x="47" y="192"/>
                  <a:pt x="47" y="189"/>
                  <a:pt x="48" y="185"/>
                </a:cubicBezTo>
                <a:cubicBezTo>
                  <a:pt x="48" y="185"/>
                  <a:pt x="48" y="184"/>
                  <a:pt x="48" y="183"/>
                </a:cubicBezTo>
                <a:cubicBezTo>
                  <a:pt x="48" y="183"/>
                  <a:pt x="47" y="182"/>
                  <a:pt x="47" y="181"/>
                </a:cubicBezTo>
                <a:cubicBezTo>
                  <a:pt x="47" y="181"/>
                  <a:pt x="47" y="180"/>
                  <a:pt x="46" y="180"/>
                </a:cubicBezTo>
                <a:cubicBezTo>
                  <a:pt x="46" y="184"/>
                  <a:pt x="45" y="189"/>
                  <a:pt x="43" y="193"/>
                </a:cubicBezTo>
                <a:cubicBezTo>
                  <a:pt x="44" y="194"/>
                  <a:pt x="46" y="196"/>
                  <a:pt x="48" y="197"/>
                </a:cubicBezTo>
                <a:close/>
                <a:moveTo>
                  <a:pt x="146" y="182"/>
                </a:moveTo>
                <a:cubicBezTo>
                  <a:pt x="147" y="185"/>
                  <a:pt x="147" y="188"/>
                  <a:pt x="148" y="191"/>
                </a:cubicBezTo>
                <a:cubicBezTo>
                  <a:pt x="148" y="191"/>
                  <a:pt x="148" y="191"/>
                  <a:pt x="148" y="191"/>
                </a:cubicBezTo>
                <a:cubicBezTo>
                  <a:pt x="150" y="195"/>
                  <a:pt x="152" y="198"/>
                  <a:pt x="155" y="200"/>
                </a:cubicBezTo>
                <a:cubicBezTo>
                  <a:pt x="155" y="200"/>
                  <a:pt x="155" y="200"/>
                  <a:pt x="155" y="200"/>
                </a:cubicBezTo>
                <a:cubicBezTo>
                  <a:pt x="153" y="194"/>
                  <a:pt x="150" y="188"/>
                  <a:pt x="146" y="182"/>
                </a:cubicBezTo>
                <a:close/>
                <a:moveTo>
                  <a:pt x="152" y="219"/>
                </a:moveTo>
                <a:cubicBezTo>
                  <a:pt x="152" y="220"/>
                  <a:pt x="152" y="220"/>
                  <a:pt x="152" y="221"/>
                </a:cubicBezTo>
                <a:cubicBezTo>
                  <a:pt x="153" y="221"/>
                  <a:pt x="153" y="221"/>
                  <a:pt x="153" y="221"/>
                </a:cubicBezTo>
                <a:cubicBezTo>
                  <a:pt x="154" y="222"/>
                  <a:pt x="154" y="222"/>
                  <a:pt x="154" y="223"/>
                </a:cubicBezTo>
                <a:cubicBezTo>
                  <a:pt x="154" y="224"/>
                  <a:pt x="153" y="225"/>
                  <a:pt x="152" y="225"/>
                </a:cubicBezTo>
                <a:cubicBezTo>
                  <a:pt x="151" y="225"/>
                  <a:pt x="150" y="225"/>
                  <a:pt x="149" y="225"/>
                </a:cubicBezTo>
                <a:cubicBezTo>
                  <a:pt x="147" y="225"/>
                  <a:pt x="145" y="225"/>
                  <a:pt x="143" y="224"/>
                </a:cubicBezTo>
                <a:cubicBezTo>
                  <a:pt x="142" y="224"/>
                  <a:pt x="142" y="224"/>
                  <a:pt x="142" y="224"/>
                </a:cubicBezTo>
                <a:cubicBezTo>
                  <a:pt x="142" y="225"/>
                  <a:pt x="142" y="225"/>
                  <a:pt x="142" y="226"/>
                </a:cubicBezTo>
                <a:cubicBezTo>
                  <a:pt x="143" y="226"/>
                  <a:pt x="144" y="226"/>
                  <a:pt x="145" y="227"/>
                </a:cubicBezTo>
                <a:cubicBezTo>
                  <a:pt x="145" y="227"/>
                  <a:pt x="146" y="227"/>
                  <a:pt x="146" y="227"/>
                </a:cubicBezTo>
                <a:cubicBezTo>
                  <a:pt x="149" y="226"/>
                  <a:pt x="152" y="226"/>
                  <a:pt x="154" y="225"/>
                </a:cubicBezTo>
                <a:cubicBezTo>
                  <a:pt x="156" y="224"/>
                  <a:pt x="157" y="223"/>
                  <a:pt x="159" y="223"/>
                </a:cubicBezTo>
                <a:cubicBezTo>
                  <a:pt x="159" y="222"/>
                  <a:pt x="160" y="222"/>
                  <a:pt x="160" y="221"/>
                </a:cubicBezTo>
                <a:cubicBezTo>
                  <a:pt x="157" y="221"/>
                  <a:pt x="155" y="220"/>
                  <a:pt x="152" y="219"/>
                </a:cubicBezTo>
                <a:close/>
                <a:moveTo>
                  <a:pt x="115" y="33"/>
                </a:moveTo>
                <a:cubicBezTo>
                  <a:pt x="119" y="39"/>
                  <a:pt x="123" y="44"/>
                  <a:pt x="126" y="50"/>
                </a:cubicBezTo>
                <a:cubicBezTo>
                  <a:pt x="127" y="50"/>
                  <a:pt x="127" y="49"/>
                  <a:pt x="127" y="49"/>
                </a:cubicBezTo>
                <a:cubicBezTo>
                  <a:pt x="125" y="46"/>
                  <a:pt x="123" y="43"/>
                  <a:pt x="122" y="40"/>
                </a:cubicBezTo>
                <a:cubicBezTo>
                  <a:pt x="122" y="39"/>
                  <a:pt x="122" y="39"/>
                  <a:pt x="122" y="39"/>
                </a:cubicBezTo>
                <a:cubicBezTo>
                  <a:pt x="121" y="38"/>
                  <a:pt x="121" y="37"/>
                  <a:pt x="122" y="36"/>
                </a:cubicBezTo>
                <a:cubicBezTo>
                  <a:pt x="123" y="36"/>
                  <a:pt x="123" y="36"/>
                  <a:pt x="123" y="36"/>
                </a:cubicBezTo>
                <a:cubicBezTo>
                  <a:pt x="123" y="35"/>
                  <a:pt x="122" y="36"/>
                  <a:pt x="122" y="36"/>
                </a:cubicBezTo>
                <a:cubicBezTo>
                  <a:pt x="121" y="36"/>
                  <a:pt x="120" y="36"/>
                  <a:pt x="120" y="36"/>
                </a:cubicBezTo>
                <a:cubicBezTo>
                  <a:pt x="118" y="36"/>
                  <a:pt x="117" y="36"/>
                  <a:pt x="117" y="34"/>
                </a:cubicBezTo>
                <a:cubicBezTo>
                  <a:pt x="117" y="34"/>
                  <a:pt x="116" y="34"/>
                  <a:pt x="116" y="34"/>
                </a:cubicBezTo>
                <a:cubicBezTo>
                  <a:pt x="116" y="33"/>
                  <a:pt x="116" y="33"/>
                  <a:pt x="115" y="33"/>
                </a:cubicBezTo>
                <a:close/>
                <a:moveTo>
                  <a:pt x="35" y="131"/>
                </a:moveTo>
                <a:cubicBezTo>
                  <a:pt x="37" y="130"/>
                  <a:pt x="39" y="129"/>
                  <a:pt x="41" y="128"/>
                </a:cubicBezTo>
                <a:cubicBezTo>
                  <a:pt x="43" y="127"/>
                  <a:pt x="44" y="125"/>
                  <a:pt x="44" y="123"/>
                </a:cubicBezTo>
                <a:cubicBezTo>
                  <a:pt x="44" y="124"/>
                  <a:pt x="44" y="124"/>
                  <a:pt x="43" y="124"/>
                </a:cubicBezTo>
                <a:cubicBezTo>
                  <a:pt x="42" y="125"/>
                  <a:pt x="41" y="126"/>
                  <a:pt x="40" y="127"/>
                </a:cubicBezTo>
                <a:cubicBezTo>
                  <a:pt x="39" y="128"/>
                  <a:pt x="38" y="129"/>
                  <a:pt x="37" y="129"/>
                </a:cubicBezTo>
                <a:cubicBezTo>
                  <a:pt x="35" y="130"/>
                  <a:pt x="33" y="129"/>
                  <a:pt x="33" y="127"/>
                </a:cubicBezTo>
                <a:cubicBezTo>
                  <a:pt x="32" y="126"/>
                  <a:pt x="32" y="125"/>
                  <a:pt x="33" y="123"/>
                </a:cubicBezTo>
                <a:cubicBezTo>
                  <a:pt x="33" y="121"/>
                  <a:pt x="34" y="118"/>
                  <a:pt x="34" y="115"/>
                </a:cubicBezTo>
                <a:cubicBezTo>
                  <a:pt x="34" y="115"/>
                  <a:pt x="34" y="115"/>
                  <a:pt x="34" y="115"/>
                </a:cubicBezTo>
                <a:cubicBezTo>
                  <a:pt x="33" y="116"/>
                  <a:pt x="33" y="118"/>
                  <a:pt x="31" y="119"/>
                </a:cubicBezTo>
                <a:cubicBezTo>
                  <a:pt x="32" y="124"/>
                  <a:pt x="31" y="129"/>
                  <a:pt x="31" y="134"/>
                </a:cubicBezTo>
                <a:cubicBezTo>
                  <a:pt x="32" y="133"/>
                  <a:pt x="32" y="133"/>
                  <a:pt x="32" y="132"/>
                </a:cubicBezTo>
                <a:cubicBezTo>
                  <a:pt x="32" y="132"/>
                  <a:pt x="32" y="131"/>
                  <a:pt x="32" y="131"/>
                </a:cubicBezTo>
                <a:cubicBezTo>
                  <a:pt x="33" y="130"/>
                  <a:pt x="34" y="130"/>
                  <a:pt x="35" y="130"/>
                </a:cubicBezTo>
                <a:cubicBezTo>
                  <a:pt x="35" y="131"/>
                  <a:pt x="35" y="131"/>
                  <a:pt x="35" y="131"/>
                </a:cubicBezTo>
                <a:close/>
                <a:moveTo>
                  <a:pt x="28" y="193"/>
                </a:moveTo>
                <a:cubicBezTo>
                  <a:pt x="30" y="197"/>
                  <a:pt x="33" y="200"/>
                  <a:pt x="36" y="203"/>
                </a:cubicBezTo>
                <a:cubicBezTo>
                  <a:pt x="35" y="202"/>
                  <a:pt x="35" y="200"/>
                  <a:pt x="35" y="199"/>
                </a:cubicBezTo>
                <a:cubicBezTo>
                  <a:pt x="35" y="197"/>
                  <a:pt x="35" y="196"/>
                  <a:pt x="34" y="195"/>
                </a:cubicBezTo>
                <a:cubicBezTo>
                  <a:pt x="33" y="194"/>
                  <a:pt x="32" y="193"/>
                  <a:pt x="31" y="192"/>
                </a:cubicBezTo>
                <a:cubicBezTo>
                  <a:pt x="30" y="193"/>
                  <a:pt x="29" y="193"/>
                  <a:pt x="28" y="193"/>
                </a:cubicBezTo>
                <a:close/>
                <a:moveTo>
                  <a:pt x="89" y="207"/>
                </a:moveTo>
                <a:cubicBezTo>
                  <a:pt x="89" y="207"/>
                  <a:pt x="89" y="207"/>
                  <a:pt x="89" y="208"/>
                </a:cubicBezTo>
                <a:cubicBezTo>
                  <a:pt x="88" y="208"/>
                  <a:pt x="88" y="209"/>
                  <a:pt x="88" y="210"/>
                </a:cubicBezTo>
                <a:cubicBezTo>
                  <a:pt x="89" y="211"/>
                  <a:pt x="89" y="211"/>
                  <a:pt x="90" y="211"/>
                </a:cubicBezTo>
                <a:cubicBezTo>
                  <a:pt x="94" y="212"/>
                  <a:pt x="97" y="213"/>
                  <a:pt x="101" y="214"/>
                </a:cubicBezTo>
                <a:cubicBezTo>
                  <a:pt x="101" y="215"/>
                  <a:pt x="102" y="215"/>
                  <a:pt x="102" y="215"/>
                </a:cubicBezTo>
                <a:cubicBezTo>
                  <a:pt x="102" y="214"/>
                  <a:pt x="102" y="213"/>
                  <a:pt x="103" y="212"/>
                </a:cubicBezTo>
                <a:cubicBezTo>
                  <a:pt x="102" y="211"/>
                  <a:pt x="102" y="211"/>
                  <a:pt x="101" y="212"/>
                </a:cubicBezTo>
                <a:cubicBezTo>
                  <a:pt x="101" y="212"/>
                  <a:pt x="100" y="212"/>
                  <a:pt x="99" y="212"/>
                </a:cubicBezTo>
                <a:cubicBezTo>
                  <a:pt x="98" y="211"/>
                  <a:pt x="96" y="211"/>
                  <a:pt x="95" y="210"/>
                </a:cubicBezTo>
                <a:cubicBezTo>
                  <a:pt x="93" y="209"/>
                  <a:pt x="91" y="208"/>
                  <a:pt x="89" y="207"/>
                </a:cubicBezTo>
                <a:close/>
                <a:moveTo>
                  <a:pt x="62" y="192"/>
                </a:moveTo>
                <a:cubicBezTo>
                  <a:pt x="64" y="194"/>
                  <a:pt x="65" y="196"/>
                  <a:pt x="67" y="197"/>
                </a:cubicBezTo>
                <a:cubicBezTo>
                  <a:pt x="68" y="197"/>
                  <a:pt x="69" y="197"/>
                  <a:pt x="70" y="197"/>
                </a:cubicBezTo>
                <a:cubicBezTo>
                  <a:pt x="71" y="197"/>
                  <a:pt x="72" y="198"/>
                  <a:pt x="73" y="198"/>
                </a:cubicBezTo>
                <a:cubicBezTo>
                  <a:pt x="73" y="197"/>
                  <a:pt x="72" y="197"/>
                  <a:pt x="72" y="196"/>
                </a:cubicBezTo>
                <a:cubicBezTo>
                  <a:pt x="72" y="195"/>
                  <a:pt x="71" y="195"/>
                  <a:pt x="71" y="193"/>
                </a:cubicBezTo>
                <a:cubicBezTo>
                  <a:pt x="71" y="193"/>
                  <a:pt x="71" y="193"/>
                  <a:pt x="70" y="193"/>
                </a:cubicBezTo>
                <a:cubicBezTo>
                  <a:pt x="68" y="192"/>
                  <a:pt x="65" y="192"/>
                  <a:pt x="62" y="192"/>
                </a:cubicBezTo>
                <a:close/>
                <a:moveTo>
                  <a:pt x="79" y="202"/>
                </a:moveTo>
                <a:cubicBezTo>
                  <a:pt x="80" y="204"/>
                  <a:pt x="81" y="207"/>
                  <a:pt x="82" y="210"/>
                </a:cubicBezTo>
                <a:cubicBezTo>
                  <a:pt x="83" y="210"/>
                  <a:pt x="84" y="211"/>
                  <a:pt x="85" y="210"/>
                </a:cubicBezTo>
                <a:cubicBezTo>
                  <a:pt x="85" y="208"/>
                  <a:pt x="86" y="207"/>
                  <a:pt x="87" y="205"/>
                </a:cubicBezTo>
                <a:cubicBezTo>
                  <a:pt x="85" y="204"/>
                  <a:pt x="83" y="203"/>
                  <a:pt x="82" y="202"/>
                </a:cubicBezTo>
                <a:cubicBezTo>
                  <a:pt x="81" y="202"/>
                  <a:pt x="80" y="201"/>
                  <a:pt x="79" y="202"/>
                </a:cubicBezTo>
                <a:close/>
                <a:moveTo>
                  <a:pt x="66" y="179"/>
                </a:moveTo>
                <a:cubicBezTo>
                  <a:pt x="66" y="179"/>
                  <a:pt x="66" y="179"/>
                  <a:pt x="66" y="180"/>
                </a:cubicBezTo>
                <a:cubicBezTo>
                  <a:pt x="68" y="183"/>
                  <a:pt x="71" y="186"/>
                  <a:pt x="73" y="190"/>
                </a:cubicBezTo>
                <a:cubicBezTo>
                  <a:pt x="73" y="190"/>
                  <a:pt x="73" y="190"/>
                  <a:pt x="73" y="190"/>
                </a:cubicBezTo>
                <a:cubicBezTo>
                  <a:pt x="76" y="190"/>
                  <a:pt x="78" y="191"/>
                  <a:pt x="81" y="191"/>
                </a:cubicBezTo>
                <a:cubicBezTo>
                  <a:pt x="80" y="191"/>
                  <a:pt x="80" y="190"/>
                  <a:pt x="80" y="190"/>
                </a:cubicBezTo>
                <a:cubicBezTo>
                  <a:pt x="77" y="189"/>
                  <a:pt x="75" y="188"/>
                  <a:pt x="73" y="187"/>
                </a:cubicBezTo>
                <a:cubicBezTo>
                  <a:pt x="71" y="186"/>
                  <a:pt x="71" y="185"/>
                  <a:pt x="73" y="184"/>
                </a:cubicBezTo>
                <a:cubicBezTo>
                  <a:pt x="73" y="184"/>
                  <a:pt x="73" y="184"/>
                  <a:pt x="73" y="183"/>
                </a:cubicBezTo>
                <a:cubicBezTo>
                  <a:pt x="71" y="182"/>
                  <a:pt x="69" y="181"/>
                  <a:pt x="66" y="179"/>
                </a:cubicBezTo>
                <a:close/>
                <a:moveTo>
                  <a:pt x="123" y="82"/>
                </a:moveTo>
                <a:cubicBezTo>
                  <a:pt x="123" y="83"/>
                  <a:pt x="122" y="84"/>
                  <a:pt x="121" y="85"/>
                </a:cubicBezTo>
                <a:cubicBezTo>
                  <a:pt x="121" y="85"/>
                  <a:pt x="121" y="86"/>
                  <a:pt x="120" y="86"/>
                </a:cubicBezTo>
                <a:cubicBezTo>
                  <a:pt x="120" y="86"/>
                  <a:pt x="119" y="86"/>
                  <a:pt x="118" y="86"/>
                </a:cubicBezTo>
                <a:cubicBezTo>
                  <a:pt x="118" y="87"/>
                  <a:pt x="118" y="87"/>
                  <a:pt x="117" y="88"/>
                </a:cubicBezTo>
                <a:cubicBezTo>
                  <a:pt x="120" y="88"/>
                  <a:pt x="127" y="86"/>
                  <a:pt x="129" y="84"/>
                </a:cubicBezTo>
                <a:cubicBezTo>
                  <a:pt x="127" y="83"/>
                  <a:pt x="125" y="82"/>
                  <a:pt x="123" y="82"/>
                </a:cubicBezTo>
                <a:close/>
                <a:moveTo>
                  <a:pt x="167" y="199"/>
                </a:moveTo>
                <a:cubicBezTo>
                  <a:pt x="164" y="197"/>
                  <a:pt x="160" y="194"/>
                  <a:pt x="157" y="191"/>
                </a:cubicBezTo>
                <a:cubicBezTo>
                  <a:pt x="158" y="194"/>
                  <a:pt x="159" y="197"/>
                  <a:pt x="161" y="200"/>
                </a:cubicBezTo>
                <a:cubicBezTo>
                  <a:pt x="163" y="200"/>
                  <a:pt x="165" y="200"/>
                  <a:pt x="167" y="199"/>
                </a:cubicBezTo>
                <a:close/>
                <a:moveTo>
                  <a:pt x="186" y="207"/>
                </a:moveTo>
                <a:cubicBezTo>
                  <a:pt x="187" y="208"/>
                  <a:pt x="188" y="208"/>
                  <a:pt x="189" y="208"/>
                </a:cubicBezTo>
                <a:cubicBezTo>
                  <a:pt x="192" y="206"/>
                  <a:pt x="195" y="203"/>
                  <a:pt x="197" y="200"/>
                </a:cubicBezTo>
                <a:cubicBezTo>
                  <a:pt x="196" y="200"/>
                  <a:pt x="195" y="201"/>
                  <a:pt x="194" y="201"/>
                </a:cubicBezTo>
                <a:cubicBezTo>
                  <a:pt x="192" y="201"/>
                  <a:pt x="191" y="202"/>
                  <a:pt x="190" y="202"/>
                </a:cubicBezTo>
                <a:cubicBezTo>
                  <a:pt x="191" y="204"/>
                  <a:pt x="190" y="207"/>
                  <a:pt x="185" y="206"/>
                </a:cubicBezTo>
                <a:cubicBezTo>
                  <a:pt x="186" y="207"/>
                  <a:pt x="186" y="207"/>
                  <a:pt x="186" y="207"/>
                </a:cubicBezTo>
                <a:close/>
                <a:moveTo>
                  <a:pt x="135" y="167"/>
                </a:moveTo>
                <a:cubicBezTo>
                  <a:pt x="135" y="169"/>
                  <a:pt x="135" y="170"/>
                  <a:pt x="136" y="172"/>
                </a:cubicBezTo>
                <a:cubicBezTo>
                  <a:pt x="136" y="172"/>
                  <a:pt x="137" y="173"/>
                  <a:pt x="137" y="174"/>
                </a:cubicBezTo>
                <a:cubicBezTo>
                  <a:pt x="137" y="175"/>
                  <a:pt x="137" y="175"/>
                  <a:pt x="138" y="175"/>
                </a:cubicBezTo>
                <a:cubicBezTo>
                  <a:pt x="138" y="176"/>
                  <a:pt x="139" y="177"/>
                  <a:pt x="140" y="178"/>
                </a:cubicBezTo>
                <a:cubicBezTo>
                  <a:pt x="141" y="179"/>
                  <a:pt x="142" y="181"/>
                  <a:pt x="143" y="183"/>
                </a:cubicBezTo>
                <a:cubicBezTo>
                  <a:pt x="143" y="184"/>
                  <a:pt x="143" y="184"/>
                  <a:pt x="144" y="184"/>
                </a:cubicBezTo>
                <a:cubicBezTo>
                  <a:pt x="144" y="184"/>
                  <a:pt x="144" y="183"/>
                  <a:pt x="144" y="183"/>
                </a:cubicBezTo>
                <a:cubicBezTo>
                  <a:pt x="144" y="182"/>
                  <a:pt x="143" y="181"/>
                  <a:pt x="143" y="180"/>
                </a:cubicBezTo>
                <a:cubicBezTo>
                  <a:pt x="143" y="179"/>
                  <a:pt x="143" y="178"/>
                  <a:pt x="142" y="177"/>
                </a:cubicBezTo>
                <a:cubicBezTo>
                  <a:pt x="141" y="177"/>
                  <a:pt x="140" y="176"/>
                  <a:pt x="140" y="176"/>
                </a:cubicBezTo>
                <a:cubicBezTo>
                  <a:pt x="139" y="175"/>
                  <a:pt x="139" y="174"/>
                  <a:pt x="139" y="173"/>
                </a:cubicBezTo>
                <a:cubicBezTo>
                  <a:pt x="138" y="171"/>
                  <a:pt x="136" y="168"/>
                  <a:pt x="135" y="167"/>
                </a:cubicBezTo>
                <a:close/>
                <a:moveTo>
                  <a:pt x="28" y="174"/>
                </a:moveTo>
                <a:cubicBezTo>
                  <a:pt x="28" y="174"/>
                  <a:pt x="27" y="174"/>
                  <a:pt x="27" y="174"/>
                </a:cubicBezTo>
                <a:cubicBezTo>
                  <a:pt x="27" y="175"/>
                  <a:pt x="27" y="177"/>
                  <a:pt x="27" y="178"/>
                </a:cubicBezTo>
                <a:cubicBezTo>
                  <a:pt x="27" y="179"/>
                  <a:pt x="27" y="179"/>
                  <a:pt x="27" y="180"/>
                </a:cubicBezTo>
                <a:cubicBezTo>
                  <a:pt x="28" y="182"/>
                  <a:pt x="30" y="185"/>
                  <a:pt x="31" y="187"/>
                </a:cubicBezTo>
                <a:cubicBezTo>
                  <a:pt x="31" y="188"/>
                  <a:pt x="32" y="188"/>
                  <a:pt x="32" y="188"/>
                </a:cubicBezTo>
                <a:cubicBezTo>
                  <a:pt x="32" y="188"/>
                  <a:pt x="33" y="187"/>
                  <a:pt x="33" y="187"/>
                </a:cubicBezTo>
                <a:cubicBezTo>
                  <a:pt x="32" y="185"/>
                  <a:pt x="32" y="184"/>
                  <a:pt x="31" y="182"/>
                </a:cubicBezTo>
                <a:cubicBezTo>
                  <a:pt x="30" y="180"/>
                  <a:pt x="29" y="178"/>
                  <a:pt x="28" y="175"/>
                </a:cubicBezTo>
                <a:cubicBezTo>
                  <a:pt x="28" y="175"/>
                  <a:pt x="28" y="174"/>
                  <a:pt x="28" y="174"/>
                </a:cubicBezTo>
                <a:close/>
                <a:moveTo>
                  <a:pt x="66" y="217"/>
                </a:moveTo>
                <a:cubicBezTo>
                  <a:pt x="70" y="217"/>
                  <a:pt x="74" y="216"/>
                  <a:pt x="78" y="215"/>
                </a:cubicBezTo>
                <a:cubicBezTo>
                  <a:pt x="76" y="215"/>
                  <a:pt x="75" y="214"/>
                  <a:pt x="74" y="214"/>
                </a:cubicBezTo>
                <a:cubicBezTo>
                  <a:pt x="72" y="213"/>
                  <a:pt x="71" y="213"/>
                  <a:pt x="69" y="212"/>
                </a:cubicBezTo>
                <a:cubicBezTo>
                  <a:pt x="69" y="212"/>
                  <a:pt x="68" y="212"/>
                  <a:pt x="68" y="212"/>
                </a:cubicBezTo>
                <a:cubicBezTo>
                  <a:pt x="68" y="214"/>
                  <a:pt x="67" y="216"/>
                  <a:pt x="66" y="217"/>
                </a:cubicBezTo>
                <a:close/>
                <a:moveTo>
                  <a:pt x="95" y="120"/>
                </a:moveTo>
                <a:cubicBezTo>
                  <a:pt x="96" y="118"/>
                  <a:pt x="97" y="116"/>
                  <a:pt x="98" y="114"/>
                </a:cubicBezTo>
                <a:cubicBezTo>
                  <a:pt x="96" y="113"/>
                  <a:pt x="95" y="112"/>
                  <a:pt x="93" y="112"/>
                </a:cubicBezTo>
                <a:cubicBezTo>
                  <a:pt x="92" y="114"/>
                  <a:pt x="92" y="117"/>
                  <a:pt x="92" y="119"/>
                </a:cubicBezTo>
                <a:cubicBezTo>
                  <a:pt x="92" y="119"/>
                  <a:pt x="92" y="119"/>
                  <a:pt x="93" y="119"/>
                </a:cubicBezTo>
                <a:cubicBezTo>
                  <a:pt x="93" y="119"/>
                  <a:pt x="94" y="119"/>
                  <a:pt x="95" y="120"/>
                </a:cubicBezTo>
                <a:close/>
                <a:moveTo>
                  <a:pt x="74" y="227"/>
                </a:moveTo>
                <a:cubicBezTo>
                  <a:pt x="78" y="230"/>
                  <a:pt x="83" y="231"/>
                  <a:pt x="88" y="232"/>
                </a:cubicBezTo>
                <a:cubicBezTo>
                  <a:pt x="86" y="230"/>
                  <a:pt x="85" y="229"/>
                  <a:pt x="84" y="228"/>
                </a:cubicBezTo>
                <a:cubicBezTo>
                  <a:pt x="82" y="227"/>
                  <a:pt x="81" y="226"/>
                  <a:pt x="80" y="227"/>
                </a:cubicBezTo>
                <a:cubicBezTo>
                  <a:pt x="80" y="227"/>
                  <a:pt x="79" y="227"/>
                  <a:pt x="79" y="227"/>
                </a:cubicBezTo>
                <a:cubicBezTo>
                  <a:pt x="77" y="227"/>
                  <a:pt x="76" y="227"/>
                  <a:pt x="74" y="227"/>
                </a:cubicBezTo>
                <a:close/>
                <a:moveTo>
                  <a:pt x="87" y="216"/>
                </a:moveTo>
                <a:cubicBezTo>
                  <a:pt x="87" y="216"/>
                  <a:pt x="87" y="216"/>
                  <a:pt x="88" y="217"/>
                </a:cubicBezTo>
                <a:cubicBezTo>
                  <a:pt x="91" y="219"/>
                  <a:pt x="95" y="221"/>
                  <a:pt x="99" y="223"/>
                </a:cubicBezTo>
                <a:cubicBezTo>
                  <a:pt x="101" y="224"/>
                  <a:pt x="102" y="224"/>
                  <a:pt x="104" y="224"/>
                </a:cubicBezTo>
                <a:cubicBezTo>
                  <a:pt x="104" y="223"/>
                  <a:pt x="104" y="223"/>
                  <a:pt x="103" y="223"/>
                </a:cubicBezTo>
                <a:cubicBezTo>
                  <a:pt x="98" y="221"/>
                  <a:pt x="93" y="219"/>
                  <a:pt x="88" y="215"/>
                </a:cubicBezTo>
                <a:cubicBezTo>
                  <a:pt x="88" y="215"/>
                  <a:pt x="87" y="215"/>
                  <a:pt x="87" y="216"/>
                </a:cubicBezTo>
                <a:close/>
                <a:moveTo>
                  <a:pt x="34" y="159"/>
                </a:moveTo>
                <a:cubicBezTo>
                  <a:pt x="35" y="162"/>
                  <a:pt x="36" y="165"/>
                  <a:pt x="38" y="167"/>
                </a:cubicBezTo>
                <a:cubicBezTo>
                  <a:pt x="39" y="168"/>
                  <a:pt x="40" y="168"/>
                  <a:pt x="41" y="168"/>
                </a:cubicBezTo>
                <a:cubicBezTo>
                  <a:pt x="42" y="169"/>
                  <a:pt x="43" y="169"/>
                  <a:pt x="43" y="169"/>
                </a:cubicBezTo>
                <a:cubicBezTo>
                  <a:pt x="44" y="169"/>
                  <a:pt x="44" y="169"/>
                  <a:pt x="44" y="169"/>
                </a:cubicBezTo>
                <a:cubicBezTo>
                  <a:pt x="44" y="168"/>
                  <a:pt x="43" y="167"/>
                  <a:pt x="42" y="167"/>
                </a:cubicBezTo>
                <a:cubicBezTo>
                  <a:pt x="41" y="166"/>
                  <a:pt x="40" y="165"/>
                  <a:pt x="40" y="164"/>
                </a:cubicBezTo>
                <a:cubicBezTo>
                  <a:pt x="40" y="163"/>
                  <a:pt x="39" y="163"/>
                  <a:pt x="39" y="163"/>
                </a:cubicBezTo>
                <a:cubicBezTo>
                  <a:pt x="37" y="163"/>
                  <a:pt x="36" y="162"/>
                  <a:pt x="36" y="160"/>
                </a:cubicBezTo>
                <a:cubicBezTo>
                  <a:pt x="35" y="160"/>
                  <a:pt x="35" y="159"/>
                  <a:pt x="34" y="159"/>
                </a:cubicBezTo>
                <a:close/>
                <a:moveTo>
                  <a:pt x="181" y="207"/>
                </a:moveTo>
                <a:cubicBezTo>
                  <a:pt x="176" y="206"/>
                  <a:pt x="170" y="206"/>
                  <a:pt x="164" y="207"/>
                </a:cubicBezTo>
                <a:cubicBezTo>
                  <a:pt x="170" y="209"/>
                  <a:pt x="176" y="209"/>
                  <a:pt x="181" y="207"/>
                </a:cubicBezTo>
                <a:close/>
                <a:moveTo>
                  <a:pt x="76" y="203"/>
                </a:moveTo>
                <a:cubicBezTo>
                  <a:pt x="76" y="203"/>
                  <a:pt x="76" y="203"/>
                  <a:pt x="76" y="204"/>
                </a:cubicBezTo>
                <a:cubicBezTo>
                  <a:pt x="75" y="206"/>
                  <a:pt x="74" y="206"/>
                  <a:pt x="72" y="205"/>
                </a:cubicBezTo>
                <a:cubicBezTo>
                  <a:pt x="71" y="205"/>
                  <a:pt x="70" y="204"/>
                  <a:pt x="69" y="203"/>
                </a:cubicBezTo>
                <a:cubicBezTo>
                  <a:pt x="68" y="203"/>
                  <a:pt x="68" y="203"/>
                  <a:pt x="67" y="203"/>
                </a:cubicBezTo>
                <a:cubicBezTo>
                  <a:pt x="67" y="204"/>
                  <a:pt x="67" y="204"/>
                  <a:pt x="68" y="205"/>
                </a:cubicBezTo>
                <a:cubicBezTo>
                  <a:pt x="71" y="206"/>
                  <a:pt x="75" y="208"/>
                  <a:pt x="78" y="209"/>
                </a:cubicBezTo>
                <a:cubicBezTo>
                  <a:pt x="78" y="209"/>
                  <a:pt x="79" y="209"/>
                  <a:pt x="79" y="209"/>
                </a:cubicBezTo>
                <a:cubicBezTo>
                  <a:pt x="78" y="207"/>
                  <a:pt x="78" y="205"/>
                  <a:pt x="76" y="203"/>
                </a:cubicBezTo>
                <a:close/>
                <a:moveTo>
                  <a:pt x="38" y="103"/>
                </a:moveTo>
                <a:cubicBezTo>
                  <a:pt x="37" y="102"/>
                  <a:pt x="36" y="102"/>
                  <a:pt x="35" y="102"/>
                </a:cubicBezTo>
                <a:cubicBezTo>
                  <a:pt x="32" y="103"/>
                  <a:pt x="30" y="104"/>
                  <a:pt x="28" y="107"/>
                </a:cubicBezTo>
                <a:cubicBezTo>
                  <a:pt x="27" y="109"/>
                  <a:pt x="26" y="110"/>
                  <a:pt x="25" y="112"/>
                </a:cubicBezTo>
                <a:cubicBezTo>
                  <a:pt x="25" y="112"/>
                  <a:pt x="25" y="113"/>
                  <a:pt x="25" y="113"/>
                </a:cubicBezTo>
                <a:cubicBezTo>
                  <a:pt x="26" y="112"/>
                  <a:pt x="27" y="110"/>
                  <a:pt x="28" y="109"/>
                </a:cubicBezTo>
                <a:cubicBezTo>
                  <a:pt x="29" y="108"/>
                  <a:pt x="30" y="107"/>
                  <a:pt x="31" y="106"/>
                </a:cubicBezTo>
                <a:cubicBezTo>
                  <a:pt x="32" y="106"/>
                  <a:pt x="32" y="106"/>
                  <a:pt x="32" y="106"/>
                </a:cubicBezTo>
                <a:cubicBezTo>
                  <a:pt x="33" y="105"/>
                  <a:pt x="35" y="104"/>
                  <a:pt x="36" y="104"/>
                </a:cubicBezTo>
                <a:cubicBezTo>
                  <a:pt x="37" y="104"/>
                  <a:pt x="38" y="104"/>
                  <a:pt x="38" y="103"/>
                </a:cubicBezTo>
                <a:close/>
                <a:moveTo>
                  <a:pt x="161" y="218"/>
                </a:moveTo>
                <a:cubicBezTo>
                  <a:pt x="161" y="218"/>
                  <a:pt x="161" y="218"/>
                  <a:pt x="161" y="218"/>
                </a:cubicBezTo>
                <a:cubicBezTo>
                  <a:pt x="161" y="218"/>
                  <a:pt x="161" y="218"/>
                  <a:pt x="161" y="217"/>
                </a:cubicBezTo>
                <a:cubicBezTo>
                  <a:pt x="161" y="216"/>
                  <a:pt x="161" y="216"/>
                  <a:pt x="160" y="216"/>
                </a:cubicBezTo>
                <a:cubicBezTo>
                  <a:pt x="158" y="215"/>
                  <a:pt x="157" y="215"/>
                  <a:pt x="156" y="215"/>
                </a:cubicBezTo>
                <a:cubicBezTo>
                  <a:pt x="154" y="214"/>
                  <a:pt x="153" y="215"/>
                  <a:pt x="151" y="216"/>
                </a:cubicBezTo>
                <a:cubicBezTo>
                  <a:pt x="154" y="217"/>
                  <a:pt x="157" y="218"/>
                  <a:pt x="161" y="218"/>
                </a:cubicBezTo>
                <a:close/>
                <a:moveTo>
                  <a:pt x="107" y="224"/>
                </a:moveTo>
                <a:cubicBezTo>
                  <a:pt x="108" y="225"/>
                  <a:pt x="109" y="225"/>
                  <a:pt x="109" y="225"/>
                </a:cubicBezTo>
                <a:cubicBezTo>
                  <a:pt x="111" y="226"/>
                  <a:pt x="112" y="226"/>
                  <a:pt x="113" y="227"/>
                </a:cubicBezTo>
                <a:cubicBezTo>
                  <a:pt x="114" y="227"/>
                  <a:pt x="116" y="227"/>
                  <a:pt x="116" y="226"/>
                </a:cubicBezTo>
                <a:cubicBezTo>
                  <a:pt x="117" y="226"/>
                  <a:pt x="117" y="226"/>
                  <a:pt x="117" y="226"/>
                </a:cubicBezTo>
                <a:cubicBezTo>
                  <a:pt x="116" y="225"/>
                  <a:pt x="116" y="224"/>
                  <a:pt x="116" y="223"/>
                </a:cubicBezTo>
                <a:cubicBezTo>
                  <a:pt x="113" y="223"/>
                  <a:pt x="110" y="223"/>
                  <a:pt x="107" y="224"/>
                </a:cubicBezTo>
                <a:close/>
                <a:moveTo>
                  <a:pt x="156" y="208"/>
                </a:moveTo>
                <a:cubicBezTo>
                  <a:pt x="153" y="205"/>
                  <a:pt x="151" y="202"/>
                  <a:pt x="149" y="199"/>
                </a:cubicBezTo>
                <a:cubicBezTo>
                  <a:pt x="149" y="199"/>
                  <a:pt x="149" y="199"/>
                  <a:pt x="149" y="199"/>
                </a:cubicBezTo>
                <a:cubicBezTo>
                  <a:pt x="149" y="201"/>
                  <a:pt x="149" y="202"/>
                  <a:pt x="150" y="204"/>
                </a:cubicBezTo>
                <a:cubicBezTo>
                  <a:pt x="150" y="205"/>
                  <a:pt x="150" y="206"/>
                  <a:pt x="151" y="207"/>
                </a:cubicBezTo>
                <a:cubicBezTo>
                  <a:pt x="151" y="207"/>
                  <a:pt x="151" y="208"/>
                  <a:pt x="152" y="208"/>
                </a:cubicBezTo>
                <a:cubicBezTo>
                  <a:pt x="153" y="208"/>
                  <a:pt x="154" y="208"/>
                  <a:pt x="156" y="208"/>
                </a:cubicBezTo>
                <a:close/>
                <a:moveTo>
                  <a:pt x="101" y="24"/>
                </a:moveTo>
                <a:cubicBezTo>
                  <a:pt x="102" y="25"/>
                  <a:pt x="102" y="25"/>
                  <a:pt x="103" y="26"/>
                </a:cubicBezTo>
                <a:cubicBezTo>
                  <a:pt x="104" y="27"/>
                  <a:pt x="105" y="27"/>
                  <a:pt x="106" y="28"/>
                </a:cubicBezTo>
                <a:cubicBezTo>
                  <a:pt x="106" y="29"/>
                  <a:pt x="107" y="29"/>
                  <a:pt x="108" y="30"/>
                </a:cubicBezTo>
                <a:cubicBezTo>
                  <a:pt x="108" y="28"/>
                  <a:pt x="109" y="27"/>
                  <a:pt x="111" y="29"/>
                </a:cubicBezTo>
                <a:cubicBezTo>
                  <a:pt x="111" y="28"/>
                  <a:pt x="111" y="28"/>
                  <a:pt x="110" y="28"/>
                </a:cubicBezTo>
                <a:cubicBezTo>
                  <a:pt x="109" y="27"/>
                  <a:pt x="108" y="27"/>
                  <a:pt x="108" y="25"/>
                </a:cubicBezTo>
                <a:cubicBezTo>
                  <a:pt x="108" y="25"/>
                  <a:pt x="108" y="25"/>
                  <a:pt x="108" y="25"/>
                </a:cubicBezTo>
                <a:cubicBezTo>
                  <a:pt x="106" y="24"/>
                  <a:pt x="104" y="24"/>
                  <a:pt x="102" y="24"/>
                </a:cubicBezTo>
                <a:cubicBezTo>
                  <a:pt x="101" y="24"/>
                  <a:pt x="101" y="24"/>
                  <a:pt x="101" y="24"/>
                </a:cubicBezTo>
                <a:cubicBezTo>
                  <a:pt x="101" y="24"/>
                  <a:pt x="101" y="24"/>
                  <a:pt x="101" y="24"/>
                </a:cubicBezTo>
                <a:close/>
                <a:moveTo>
                  <a:pt x="53" y="112"/>
                </a:moveTo>
                <a:cubicBezTo>
                  <a:pt x="53" y="113"/>
                  <a:pt x="54" y="113"/>
                  <a:pt x="54" y="114"/>
                </a:cubicBezTo>
                <a:cubicBezTo>
                  <a:pt x="55" y="114"/>
                  <a:pt x="55" y="114"/>
                  <a:pt x="56" y="114"/>
                </a:cubicBezTo>
                <a:cubicBezTo>
                  <a:pt x="59" y="115"/>
                  <a:pt x="62" y="115"/>
                  <a:pt x="65" y="115"/>
                </a:cubicBezTo>
                <a:cubicBezTo>
                  <a:pt x="66" y="115"/>
                  <a:pt x="66" y="115"/>
                  <a:pt x="66" y="115"/>
                </a:cubicBezTo>
                <a:cubicBezTo>
                  <a:pt x="62" y="114"/>
                  <a:pt x="58" y="112"/>
                  <a:pt x="54" y="111"/>
                </a:cubicBezTo>
                <a:cubicBezTo>
                  <a:pt x="53" y="111"/>
                  <a:pt x="53" y="112"/>
                  <a:pt x="53" y="112"/>
                </a:cubicBezTo>
                <a:close/>
                <a:moveTo>
                  <a:pt x="48" y="218"/>
                </a:moveTo>
                <a:cubicBezTo>
                  <a:pt x="53" y="222"/>
                  <a:pt x="59" y="225"/>
                  <a:pt x="66" y="227"/>
                </a:cubicBezTo>
                <a:cubicBezTo>
                  <a:pt x="60" y="224"/>
                  <a:pt x="54" y="220"/>
                  <a:pt x="48" y="217"/>
                </a:cubicBezTo>
                <a:cubicBezTo>
                  <a:pt x="48" y="217"/>
                  <a:pt x="48" y="218"/>
                  <a:pt x="48" y="218"/>
                </a:cubicBezTo>
                <a:close/>
                <a:moveTo>
                  <a:pt x="104" y="109"/>
                </a:moveTo>
                <a:cubicBezTo>
                  <a:pt x="106" y="110"/>
                  <a:pt x="108" y="111"/>
                  <a:pt x="110" y="112"/>
                </a:cubicBezTo>
                <a:cubicBezTo>
                  <a:pt x="110" y="112"/>
                  <a:pt x="110" y="112"/>
                  <a:pt x="111" y="112"/>
                </a:cubicBezTo>
                <a:cubicBezTo>
                  <a:pt x="111" y="112"/>
                  <a:pt x="112" y="113"/>
                  <a:pt x="112" y="113"/>
                </a:cubicBezTo>
                <a:cubicBezTo>
                  <a:pt x="114" y="114"/>
                  <a:pt x="116" y="116"/>
                  <a:pt x="118" y="117"/>
                </a:cubicBezTo>
                <a:cubicBezTo>
                  <a:pt x="118" y="117"/>
                  <a:pt x="118" y="117"/>
                  <a:pt x="118" y="117"/>
                </a:cubicBezTo>
                <a:cubicBezTo>
                  <a:pt x="115" y="112"/>
                  <a:pt x="111" y="109"/>
                  <a:pt x="104" y="109"/>
                </a:cubicBezTo>
                <a:close/>
                <a:moveTo>
                  <a:pt x="27" y="156"/>
                </a:moveTo>
                <a:cubicBezTo>
                  <a:pt x="27" y="157"/>
                  <a:pt x="27" y="157"/>
                  <a:pt x="27" y="158"/>
                </a:cubicBezTo>
                <a:cubicBezTo>
                  <a:pt x="27" y="159"/>
                  <a:pt x="27" y="161"/>
                  <a:pt x="26" y="162"/>
                </a:cubicBezTo>
                <a:cubicBezTo>
                  <a:pt x="26" y="164"/>
                  <a:pt x="27" y="165"/>
                  <a:pt x="28" y="167"/>
                </a:cubicBezTo>
                <a:cubicBezTo>
                  <a:pt x="28" y="166"/>
                  <a:pt x="29" y="165"/>
                  <a:pt x="29" y="164"/>
                </a:cubicBezTo>
                <a:cubicBezTo>
                  <a:pt x="29" y="162"/>
                  <a:pt x="29" y="160"/>
                  <a:pt x="29" y="158"/>
                </a:cubicBezTo>
                <a:cubicBezTo>
                  <a:pt x="29" y="158"/>
                  <a:pt x="29" y="157"/>
                  <a:pt x="29" y="157"/>
                </a:cubicBezTo>
                <a:cubicBezTo>
                  <a:pt x="28" y="157"/>
                  <a:pt x="28" y="156"/>
                  <a:pt x="27" y="156"/>
                </a:cubicBezTo>
                <a:close/>
                <a:moveTo>
                  <a:pt x="128" y="230"/>
                </a:moveTo>
                <a:cubicBezTo>
                  <a:pt x="128" y="230"/>
                  <a:pt x="128" y="230"/>
                  <a:pt x="128" y="230"/>
                </a:cubicBezTo>
                <a:cubicBezTo>
                  <a:pt x="126" y="228"/>
                  <a:pt x="123" y="227"/>
                  <a:pt x="121" y="225"/>
                </a:cubicBezTo>
                <a:cubicBezTo>
                  <a:pt x="120" y="227"/>
                  <a:pt x="120" y="227"/>
                  <a:pt x="120" y="228"/>
                </a:cubicBezTo>
                <a:cubicBezTo>
                  <a:pt x="121" y="229"/>
                  <a:pt x="122" y="230"/>
                  <a:pt x="124" y="231"/>
                </a:cubicBezTo>
                <a:cubicBezTo>
                  <a:pt x="124" y="231"/>
                  <a:pt x="125" y="231"/>
                  <a:pt x="125" y="231"/>
                </a:cubicBezTo>
                <a:cubicBezTo>
                  <a:pt x="126" y="230"/>
                  <a:pt x="127" y="230"/>
                  <a:pt x="128" y="230"/>
                </a:cubicBezTo>
                <a:close/>
                <a:moveTo>
                  <a:pt x="101" y="187"/>
                </a:moveTo>
                <a:cubicBezTo>
                  <a:pt x="106" y="189"/>
                  <a:pt x="110" y="190"/>
                  <a:pt x="115" y="192"/>
                </a:cubicBezTo>
                <a:cubicBezTo>
                  <a:pt x="119" y="194"/>
                  <a:pt x="123" y="197"/>
                  <a:pt x="127" y="200"/>
                </a:cubicBezTo>
                <a:cubicBezTo>
                  <a:pt x="120" y="193"/>
                  <a:pt x="111" y="189"/>
                  <a:pt x="101" y="187"/>
                </a:cubicBezTo>
                <a:close/>
                <a:moveTo>
                  <a:pt x="139" y="167"/>
                </a:moveTo>
                <a:cubicBezTo>
                  <a:pt x="140" y="166"/>
                  <a:pt x="140" y="166"/>
                  <a:pt x="141" y="166"/>
                </a:cubicBezTo>
                <a:cubicBezTo>
                  <a:pt x="141" y="165"/>
                  <a:pt x="140" y="164"/>
                  <a:pt x="140" y="163"/>
                </a:cubicBezTo>
                <a:cubicBezTo>
                  <a:pt x="140" y="162"/>
                  <a:pt x="139" y="161"/>
                  <a:pt x="139" y="159"/>
                </a:cubicBezTo>
                <a:cubicBezTo>
                  <a:pt x="139" y="160"/>
                  <a:pt x="139" y="160"/>
                  <a:pt x="138" y="160"/>
                </a:cubicBezTo>
                <a:cubicBezTo>
                  <a:pt x="138" y="162"/>
                  <a:pt x="137" y="162"/>
                  <a:pt x="136" y="161"/>
                </a:cubicBezTo>
                <a:cubicBezTo>
                  <a:pt x="135" y="160"/>
                  <a:pt x="135" y="160"/>
                  <a:pt x="134" y="159"/>
                </a:cubicBezTo>
                <a:cubicBezTo>
                  <a:pt x="134" y="158"/>
                  <a:pt x="133" y="157"/>
                  <a:pt x="133" y="156"/>
                </a:cubicBezTo>
                <a:cubicBezTo>
                  <a:pt x="132" y="156"/>
                  <a:pt x="132" y="157"/>
                  <a:pt x="132" y="157"/>
                </a:cubicBezTo>
                <a:cubicBezTo>
                  <a:pt x="133" y="157"/>
                  <a:pt x="133" y="158"/>
                  <a:pt x="133" y="158"/>
                </a:cubicBezTo>
                <a:cubicBezTo>
                  <a:pt x="135" y="160"/>
                  <a:pt x="136" y="163"/>
                  <a:pt x="138" y="165"/>
                </a:cubicBezTo>
                <a:cubicBezTo>
                  <a:pt x="138" y="166"/>
                  <a:pt x="138" y="166"/>
                  <a:pt x="139" y="167"/>
                </a:cubicBezTo>
                <a:close/>
                <a:moveTo>
                  <a:pt x="133" y="66"/>
                </a:moveTo>
                <a:cubicBezTo>
                  <a:pt x="137" y="65"/>
                  <a:pt x="140" y="63"/>
                  <a:pt x="143" y="62"/>
                </a:cubicBezTo>
                <a:cubicBezTo>
                  <a:pt x="143" y="62"/>
                  <a:pt x="143" y="62"/>
                  <a:pt x="143" y="62"/>
                </a:cubicBezTo>
                <a:cubicBezTo>
                  <a:pt x="143" y="62"/>
                  <a:pt x="142" y="62"/>
                  <a:pt x="142" y="62"/>
                </a:cubicBezTo>
                <a:cubicBezTo>
                  <a:pt x="140" y="63"/>
                  <a:pt x="138" y="63"/>
                  <a:pt x="136" y="63"/>
                </a:cubicBezTo>
                <a:cubicBezTo>
                  <a:pt x="135" y="63"/>
                  <a:pt x="134" y="63"/>
                  <a:pt x="133" y="63"/>
                </a:cubicBezTo>
                <a:cubicBezTo>
                  <a:pt x="131" y="63"/>
                  <a:pt x="131" y="63"/>
                  <a:pt x="131" y="65"/>
                </a:cubicBezTo>
                <a:cubicBezTo>
                  <a:pt x="132" y="65"/>
                  <a:pt x="133" y="66"/>
                  <a:pt x="133" y="66"/>
                </a:cubicBezTo>
                <a:close/>
                <a:moveTo>
                  <a:pt x="131" y="223"/>
                </a:moveTo>
                <a:cubicBezTo>
                  <a:pt x="130" y="222"/>
                  <a:pt x="130" y="221"/>
                  <a:pt x="129" y="222"/>
                </a:cubicBezTo>
                <a:cubicBezTo>
                  <a:pt x="128" y="222"/>
                  <a:pt x="127" y="222"/>
                  <a:pt x="125" y="222"/>
                </a:cubicBezTo>
                <a:cubicBezTo>
                  <a:pt x="124" y="222"/>
                  <a:pt x="123" y="222"/>
                  <a:pt x="122" y="222"/>
                </a:cubicBezTo>
                <a:cubicBezTo>
                  <a:pt x="122" y="223"/>
                  <a:pt x="122" y="223"/>
                  <a:pt x="122" y="223"/>
                </a:cubicBezTo>
                <a:cubicBezTo>
                  <a:pt x="124" y="224"/>
                  <a:pt x="125" y="225"/>
                  <a:pt x="127" y="225"/>
                </a:cubicBezTo>
                <a:cubicBezTo>
                  <a:pt x="128" y="224"/>
                  <a:pt x="130" y="224"/>
                  <a:pt x="131" y="223"/>
                </a:cubicBezTo>
                <a:close/>
                <a:moveTo>
                  <a:pt x="46" y="202"/>
                </a:moveTo>
                <a:cubicBezTo>
                  <a:pt x="45" y="201"/>
                  <a:pt x="45" y="200"/>
                  <a:pt x="44" y="198"/>
                </a:cubicBezTo>
                <a:cubicBezTo>
                  <a:pt x="44" y="198"/>
                  <a:pt x="44" y="198"/>
                  <a:pt x="44" y="198"/>
                </a:cubicBezTo>
                <a:cubicBezTo>
                  <a:pt x="43" y="198"/>
                  <a:pt x="41" y="198"/>
                  <a:pt x="40" y="198"/>
                </a:cubicBezTo>
                <a:cubicBezTo>
                  <a:pt x="41" y="200"/>
                  <a:pt x="42" y="202"/>
                  <a:pt x="43" y="203"/>
                </a:cubicBezTo>
                <a:cubicBezTo>
                  <a:pt x="44" y="203"/>
                  <a:pt x="45" y="203"/>
                  <a:pt x="45" y="203"/>
                </a:cubicBezTo>
                <a:cubicBezTo>
                  <a:pt x="46" y="203"/>
                  <a:pt x="46" y="203"/>
                  <a:pt x="46" y="202"/>
                </a:cubicBezTo>
                <a:close/>
                <a:moveTo>
                  <a:pt x="91" y="188"/>
                </a:moveTo>
                <a:cubicBezTo>
                  <a:pt x="91" y="187"/>
                  <a:pt x="91" y="187"/>
                  <a:pt x="91" y="187"/>
                </a:cubicBezTo>
                <a:cubicBezTo>
                  <a:pt x="86" y="185"/>
                  <a:pt x="81" y="182"/>
                  <a:pt x="75" y="181"/>
                </a:cubicBezTo>
                <a:cubicBezTo>
                  <a:pt x="77" y="182"/>
                  <a:pt x="79" y="184"/>
                  <a:pt x="81" y="184"/>
                </a:cubicBezTo>
                <a:cubicBezTo>
                  <a:pt x="84" y="186"/>
                  <a:pt x="87" y="187"/>
                  <a:pt x="90" y="188"/>
                </a:cubicBezTo>
                <a:cubicBezTo>
                  <a:pt x="90" y="188"/>
                  <a:pt x="91" y="188"/>
                  <a:pt x="91" y="188"/>
                </a:cubicBezTo>
                <a:close/>
                <a:moveTo>
                  <a:pt x="117" y="218"/>
                </a:moveTo>
                <a:cubicBezTo>
                  <a:pt x="113" y="217"/>
                  <a:pt x="110" y="215"/>
                  <a:pt x="107" y="214"/>
                </a:cubicBezTo>
                <a:cubicBezTo>
                  <a:pt x="106" y="214"/>
                  <a:pt x="106" y="214"/>
                  <a:pt x="105" y="214"/>
                </a:cubicBezTo>
                <a:cubicBezTo>
                  <a:pt x="105" y="214"/>
                  <a:pt x="105" y="214"/>
                  <a:pt x="105" y="214"/>
                </a:cubicBezTo>
                <a:cubicBezTo>
                  <a:pt x="109" y="217"/>
                  <a:pt x="113" y="218"/>
                  <a:pt x="116" y="220"/>
                </a:cubicBezTo>
                <a:cubicBezTo>
                  <a:pt x="116" y="219"/>
                  <a:pt x="117" y="219"/>
                  <a:pt x="117" y="218"/>
                </a:cubicBezTo>
                <a:close/>
                <a:moveTo>
                  <a:pt x="92" y="214"/>
                </a:moveTo>
                <a:cubicBezTo>
                  <a:pt x="95" y="217"/>
                  <a:pt x="103" y="220"/>
                  <a:pt x="106" y="220"/>
                </a:cubicBezTo>
                <a:cubicBezTo>
                  <a:pt x="102" y="217"/>
                  <a:pt x="97" y="215"/>
                  <a:pt x="92" y="214"/>
                </a:cubicBezTo>
                <a:close/>
                <a:moveTo>
                  <a:pt x="162" y="205"/>
                </a:moveTo>
                <a:cubicBezTo>
                  <a:pt x="166" y="204"/>
                  <a:pt x="170" y="203"/>
                  <a:pt x="175" y="204"/>
                </a:cubicBezTo>
                <a:cubicBezTo>
                  <a:pt x="173" y="202"/>
                  <a:pt x="164" y="202"/>
                  <a:pt x="162" y="203"/>
                </a:cubicBezTo>
                <a:cubicBezTo>
                  <a:pt x="162" y="204"/>
                  <a:pt x="162" y="204"/>
                  <a:pt x="162" y="205"/>
                </a:cubicBezTo>
                <a:close/>
                <a:moveTo>
                  <a:pt x="151" y="59"/>
                </a:moveTo>
                <a:cubicBezTo>
                  <a:pt x="148" y="58"/>
                  <a:pt x="142" y="55"/>
                  <a:pt x="140" y="55"/>
                </a:cubicBezTo>
                <a:cubicBezTo>
                  <a:pt x="141" y="56"/>
                  <a:pt x="142" y="57"/>
                  <a:pt x="143" y="58"/>
                </a:cubicBezTo>
                <a:cubicBezTo>
                  <a:pt x="143" y="58"/>
                  <a:pt x="144" y="59"/>
                  <a:pt x="145" y="59"/>
                </a:cubicBezTo>
                <a:cubicBezTo>
                  <a:pt x="146" y="59"/>
                  <a:pt x="147" y="59"/>
                  <a:pt x="148" y="60"/>
                </a:cubicBezTo>
                <a:cubicBezTo>
                  <a:pt x="149" y="60"/>
                  <a:pt x="150" y="60"/>
                  <a:pt x="151" y="59"/>
                </a:cubicBezTo>
                <a:close/>
                <a:moveTo>
                  <a:pt x="110" y="204"/>
                </a:moveTo>
                <a:cubicBezTo>
                  <a:pt x="110" y="204"/>
                  <a:pt x="110" y="204"/>
                  <a:pt x="110" y="204"/>
                </a:cubicBezTo>
                <a:cubicBezTo>
                  <a:pt x="113" y="207"/>
                  <a:pt x="116" y="209"/>
                  <a:pt x="119" y="211"/>
                </a:cubicBezTo>
                <a:cubicBezTo>
                  <a:pt x="119" y="211"/>
                  <a:pt x="120" y="211"/>
                  <a:pt x="121" y="212"/>
                </a:cubicBezTo>
                <a:cubicBezTo>
                  <a:pt x="121" y="212"/>
                  <a:pt x="121" y="212"/>
                  <a:pt x="121" y="211"/>
                </a:cubicBezTo>
                <a:cubicBezTo>
                  <a:pt x="118" y="208"/>
                  <a:pt x="114" y="206"/>
                  <a:pt x="111" y="203"/>
                </a:cubicBezTo>
                <a:cubicBezTo>
                  <a:pt x="111" y="203"/>
                  <a:pt x="111" y="203"/>
                  <a:pt x="110" y="204"/>
                </a:cubicBezTo>
                <a:cubicBezTo>
                  <a:pt x="110" y="204"/>
                  <a:pt x="110" y="204"/>
                  <a:pt x="110" y="204"/>
                </a:cubicBezTo>
                <a:close/>
                <a:moveTo>
                  <a:pt x="67" y="174"/>
                </a:moveTo>
                <a:cubicBezTo>
                  <a:pt x="67" y="174"/>
                  <a:pt x="67" y="174"/>
                  <a:pt x="68" y="174"/>
                </a:cubicBezTo>
                <a:cubicBezTo>
                  <a:pt x="63" y="170"/>
                  <a:pt x="61" y="166"/>
                  <a:pt x="58" y="161"/>
                </a:cubicBezTo>
                <a:cubicBezTo>
                  <a:pt x="57" y="161"/>
                  <a:pt x="57" y="162"/>
                  <a:pt x="58" y="163"/>
                </a:cubicBezTo>
                <a:cubicBezTo>
                  <a:pt x="59" y="166"/>
                  <a:pt x="61" y="169"/>
                  <a:pt x="64" y="172"/>
                </a:cubicBezTo>
                <a:cubicBezTo>
                  <a:pt x="65" y="173"/>
                  <a:pt x="66" y="174"/>
                  <a:pt x="67" y="174"/>
                </a:cubicBezTo>
                <a:close/>
                <a:moveTo>
                  <a:pt x="64" y="215"/>
                </a:moveTo>
                <a:cubicBezTo>
                  <a:pt x="65" y="214"/>
                  <a:pt x="65" y="213"/>
                  <a:pt x="65" y="211"/>
                </a:cubicBezTo>
                <a:cubicBezTo>
                  <a:pt x="65" y="211"/>
                  <a:pt x="65" y="210"/>
                  <a:pt x="64" y="210"/>
                </a:cubicBezTo>
                <a:cubicBezTo>
                  <a:pt x="63" y="209"/>
                  <a:pt x="62" y="209"/>
                  <a:pt x="61" y="208"/>
                </a:cubicBezTo>
                <a:cubicBezTo>
                  <a:pt x="61" y="208"/>
                  <a:pt x="60" y="208"/>
                  <a:pt x="60" y="208"/>
                </a:cubicBezTo>
                <a:cubicBezTo>
                  <a:pt x="60" y="208"/>
                  <a:pt x="60" y="208"/>
                  <a:pt x="60" y="208"/>
                </a:cubicBezTo>
                <a:cubicBezTo>
                  <a:pt x="60" y="209"/>
                  <a:pt x="61" y="210"/>
                  <a:pt x="61" y="210"/>
                </a:cubicBezTo>
                <a:cubicBezTo>
                  <a:pt x="62" y="211"/>
                  <a:pt x="62" y="213"/>
                  <a:pt x="63" y="214"/>
                </a:cubicBezTo>
                <a:cubicBezTo>
                  <a:pt x="63" y="214"/>
                  <a:pt x="64" y="214"/>
                  <a:pt x="64" y="215"/>
                </a:cubicBezTo>
                <a:close/>
                <a:moveTo>
                  <a:pt x="24" y="57"/>
                </a:moveTo>
                <a:cubicBezTo>
                  <a:pt x="24" y="56"/>
                  <a:pt x="24" y="55"/>
                  <a:pt x="25" y="55"/>
                </a:cubicBezTo>
                <a:cubicBezTo>
                  <a:pt x="24" y="54"/>
                  <a:pt x="23" y="53"/>
                  <a:pt x="22" y="52"/>
                </a:cubicBezTo>
                <a:cubicBezTo>
                  <a:pt x="21" y="52"/>
                  <a:pt x="20" y="51"/>
                  <a:pt x="20" y="51"/>
                </a:cubicBezTo>
                <a:cubicBezTo>
                  <a:pt x="19" y="50"/>
                  <a:pt x="18" y="49"/>
                  <a:pt x="16" y="49"/>
                </a:cubicBezTo>
                <a:cubicBezTo>
                  <a:pt x="19" y="52"/>
                  <a:pt x="21" y="54"/>
                  <a:pt x="24" y="57"/>
                </a:cubicBezTo>
                <a:close/>
                <a:moveTo>
                  <a:pt x="44" y="20"/>
                </a:moveTo>
                <a:cubicBezTo>
                  <a:pt x="43" y="20"/>
                  <a:pt x="43" y="20"/>
                  <a:pt x="43" y="19"/>
                </a:cubicBezTo>
                <a:cubicBezTo>
                  <a:pt x="42" y="19"/>
                  <a:pt x="41" y="19"/>
                  <a:pt x="40" y="18"/>
                </a:cubicBezTo>
                <a:cubicBezTo>
                  <a:pt x="39" y="18"/>
                  <a:pt x="38" y="17"/>
                  <a:pt x="38" y="15"/>
                </a:cubicBezTo>
                <a:cubicBezTo>
                  <a:pt x="37" y="15"/>
                  <a:pt x="37" y="15"/>
                  <a:pt x="36" y="15"/>
                </a:cubicBezTo>
                <a:cubicBezTo>
                  <a:pt x="37" y="17"/>
                  <a:pt x="38" y="20"/>
                  <a:pt x="39" y="22"/>
                </a:cubicBezTo>
                <a:cubicBezTo>
                  <a:pt x="41" y="21"/>
                  <a:pt x="42" y="21"/>
                  <a:pt x="44" y="20"/>
                </a:cubicBezTo>
                <a:close/>
                <a:moveTo>
                  <a:pt x="74" y="219"/>
                </a:moveTo>
                <a:cubicBezTo>
                  <a:pt x="72" y="219"/>
                  <a:pt x="69" y="220"/>
                  <a:pt x="66" y="220"/>
                </a:cubicBezTo>
                <a:cubicBezTo>
                  <a:pt x="69" y="221"/>
                  <a:pt x="72" y="222"/>
                  <a:pt x="75" y="222"/>
                </a:cubicBezTo>
                <a:cubicBezTo>
                  <a:pt x="74" y="221"/>
                  <a:pt x="74" y="220"/>
                  <a:pt x="74" y="219"/>
                </a:cubicBezTo>
                <a:close/>
                <a:moveTo>
                  <a:pt x="51" y="213"/>
                </a:moveTo>
                <a:cubicBezTo>
                  <a:pt x="50" y="210"/>
                  <a:pt x="49" y="207"/>
                  <a:pt x="47" y="205"/>
                </a:cubicBezTo>
                <a:cubicBezTo>
                  <a:pt x="46" y="205"/>
                  <a:pt x="46" y="206"/>
                  <a:pt x="45" y="206"/>
                </a:cubicBezTo>
                <a:cubicBezTo>
                  <a:pt x="47" y="209"/>
                  <a:pt x="49" y="211"/>
                  <a:pt x="51" y="213"/>
                </a:cubicBezTo>
                <a:close/>
                <a:moveTo>
                  <a:pt x="83" y="117"/>
                </a:moveTo>
                <a:cubicBezTo>
                  <a:pt x="84" y="117"/>
                  <a:pt x="84" y="118"/>
                  <a:pt x="85" y="118"/>
                </a:cubicBezTo>
                <a:cubicBezTo>
                  <a:pt x="85" y="118"/>
                  <a:pt x="85" y="118"/>
                  <a:pt x="86" y="117"/>
                </a:cubicBezTo>
                <a:cubicBezTo>
                  <a:pt x="87" y="116"/>
                  <a:pt x="88" y="114"/>
                  <a:pt x="89" y="112"/>
                </a:cubicBezTo>
                <a:cubicBezTo>
                  <a:pt x="88" y="112"/>
                  <a:pt x="88" y="113"/>
                  <a:pt x="87" y="113"/>
                </a:cubicBezTo>
                <a:cubicBezTo>
                  <a:pt x="87" y="113"/>
                  <a:pt x="87" y="113"/>
                  <a:pt x="86" y="113"/>
                </a:cubicBezTo>
                <a:cubicBezTo>
                  <a:pt x="86" y="113"/>
                  <a:pt x="84" y="114"/>
                  <a:pt x="84" y="114"/>
                </a:cubicBezTo>
                <a:cubicBezTo>
                  <a:pt x="84" y="115"/>
                  <a:pt x="84" y="116"/>
                  <a:pt x="83" y="117"/>
                </a:cubicBezTo>
                <a:close/>
                <a:moveTo>
                  <a:pt x="130" y="51"/>
                </a:moveTo>
                <a:cubicBezTo>
                  <a:pt x="130" y="51"/>
                  <a:pt x="130" y="51"/>
                  <a:pt x="129" y="51"/>
                </a:cubicBezTo>
                <a:cubicBezTo>
                  <a:pt x="130" y="55"/>
                  <a:pt x="135" y="58"/>
                  <a:pt x="139" y="58"/>
                </a:cubicBezTo>
                <a:cubicBezTo>
                  <a:pt x="139" y="58"/>
                  <a:pt x="138" y="58"/>
                  <a:pt x="138" y="57"/>
                </a:cubicBezTo>
                <a:cubicBezTo>
                  <a:pt x="136" y="56"/>
                  <a:pt x="135" y="54"/>
                  <a:pt x="132" y="54"/>
                </a:cubicBezTo>
                <a:cubicBezTo>
                  <a:pt x="132" y="54"/>
                  <a:pt x="131" y="53"/>
                  <a:pt x="131" y="53"/>
                </a:cubicBezTo>
                <a:cubicBezTo>
                  <a:pt x="131" y="52"/>
                  <a:pt x="130" y="51"/>
                  <a:pt x="130" y="51"/>
                </a:cubicBezTo>
                <a:close/>
                <a:moveTo>
                  <a:pt x="110" y="234"/>
                </a:moveTo>
                <a:cubicBezTo>
                  <a:pt x="110" y="234"/>
                  <a:pt x="110" y="234"/>
                  <a:pt x="110" y="234"/>
                </a:cubicBezTo>
                <a:cubicBezTo>
                  <a:pt x="107" y="234"/>
                  <a:pt x="104" y="234"/>
                  <a:pt x="101" y="233"/>
                </a:cubicBezTo>
                <a:cubicBezTo>
                  <a:pt x="98" y="233"/>
                  <a:pt x="95" y="232"/>
                  <a:pt x="92" y="232"/>
                </a:cubicBezTo>
                <a:cubicBezTo>
                  <a:pt x="92" y="233"/>
                  <a:pt x="92" y="233"/>
                  <a:pt x="93" y="233"/>
                </a:cubicBezTo>
                <a:cubicBezTo>
                  <a:pt x="96" y="233"/>
                  <a:pt x="100" y="234"/>
                  <a:pt x="103" y="234"/>
                </a:cubicBezTo>
                <a:cubicBezTo>
                  <a:pt x="105" y="234"/>
                  <a:pt x="107" y="234"/>
                  <a:pt x="110" y="234"/>
                </a:cubicBezTo>
                <a:close/>
                <a:moveTo>
                  <a:pt x="125" y="62"/>
                </a:moveTo>
                <a:cubicBezTo>
                  <a:pt x="125" y="65"/>
                  <a:pt x="125" y="67"/>
                  <a:pt x="126" y="69"/>
                </a:cubicBezTo>
                <a:cubicBezTo>
                  <a:pt x="127" y="69"/>
                  <a:pt x="128" y="68"/>
                  <a:pt x="130" y="68"/>
                </a:cubicBezTo>
                <a:cubicBezTo>
                  <a:pt x="129" y="67"/>
                  <a:pt x="129" y="67"/>
                  <a:pt x="128" y="67"/>
                </a:cubicBezTo>
                <a:cubicBezTo>
                  <a:pt x="127" y="66"/>
                  <a:pt x="126" y="65"/>
                  <a:pt x="127" y="64"/>
                </a:cubicBezTo>
                <a:cubicBezTo>
                  <a:pt x="127" y="63"/>
                  <a:pt x="127" y="63"/>
                  <a:pt x="128" y="63"/>
                </a:cubicBezTo>
                <a:cubicBezTo>
                  <a:pt x="127" y="62"/>
                  <a:pt x="126" y="62"/>
                  <a:pt x="125" y="62"/>
                </a:cubicBezTo>
                <a:close/>
                <a:moveTo>
                  <a:pt x="125" y="205"/>
                </a:moveTo>
                <a:cubicBezTo>
                  <a:pt x="127" y="208"/>
                  <a:pt x="129" y="211"/>
                  <a:pt x="131" y="214"/>
                </a:cubicBezTo>
                <a:cubicBezTo>
                  <a:pt x="132" y="213"/>
                  <a:pt x="132" y="213"/>
                  <a:pt x="131" y="212"/>
                </a:cubicBezTo>
                <a:cubicBezTo>
                  <a:pt x="130" y="209"/>
                  <a:pt x="128" y="206"/>
                  <a:pt x="125" y="205"/>
                </a:cubicBezTo>
                <a:close/>
                <a:moveTo>
                  <a:pt x="17" y="39"/>
                </a:moveTo>
                <a:cubicBezTo>
                  <a:pt x="17" y="39"/>
                  <a:pt x="17" y="39"/>
                  <a:pt x="17" y="39"/>
                </a:cubicBezTo>
                <a:cubicBezTo>
                  <a:pt x="22" y="39"/>
                  <a:pt x="27" y="39"/>
                  <a:pt x="31" y="39"/>
                </a:cubicBezTo>
                <a:cubicBezTo>
                  <a:pt x="31" y="38"/>
                  <a:pt x="31" y="38"/>
                  <a:pt x="30" y="38"/>
                </a:cubicBezTo>
                <a:cubicBezTo>
                  <a:pt x="26" y="38"/>
                  <a:pt x="22" y="39"/>
                  <a:pt x="17" y="39"/>
                </a:cubicBezTo>
                <a:close/>
                <a:moveTo>
                  <a:pt x="164" y="217"/>
                </a:moveTo>
                <a:cubicBezTo>
                  <a:pt x="164" y="217"/>
                  <a:pt x="164" y="218"/>
                  <a:pt x="164" y="219"/>
                </a:cubicBezTo>
                <a:cubicBezTo>
                  <a:pt x="167" y="219"/>
                  <a:pt x="169" y="219"/>
                  <a:pt x="172" y="219"/>
                </a:cubicBezTo>
                <a:cubicBezTo>
                  <a:pt x="172" y="219"/>
                  <a:pt x="172" y="219"/>
                  <a:pt x="172" y="219"/>
                </a:cubicBezTo>
                <a:cubicBezTo>
                  <a:pt x="169" y="218"/>
                  <a:pt x="167" y="217"/>
                  <a:pt x="164" y="217"/>
                </a:cubicBezTo>
                <a:close/>
                <a:moveTo>
                  <a:pt x="23" y="184"/>
                </a:moveTo>
                <a:cubicBezTo>
                  <a:pt x="23" y="184"/>
                  <a:pt x="23" y="184"/>
                  <a:pt x="23" y="184"/>
                </a:cubicBezTo>
                <a:cubicBezTo>
                  <a:pt x="23" y="183"/>
                  <a:pt x="23" y="182"/>
                  <a:pt x="24" y="181"/>
                </a:cubicBezTo>
                <a:cubicBezTo>
                  <a:pt x="24" y="180"/>
                  <a:pt x="23" y="179"/>
                  <a:pt x="23" y="177"/>
                </a:cubicBezTo>
                <a:cubicBezTo>
                  <a:pt x="22" y="178"/>
                  <a:pt x="22" y="178"/>
                  <a:pt x="21" y="179"/>
                </a:cubicBezTo>
                <a:cubicBezTo>
                  <a:pt x="22" y="180"/>
                  <a:pt x="22" y="182"/>
                  <a:pt x="23" y="184"/>
                </a:cubicBezTo>
                <a:close/>
                <a:moveTo>
                  <a:pt x="26" y="185"/>
                </a:moveTo>
                <a:cubicBezTo>
                  <a:pt x="26" y="185"/>
                  <a:pt x="26" y="185"/>
                  <a:pt x="26" y="185"/>
                </a:cubicBezTo>
                <a:cubicBezTo>
                  <a:pt x="26" y="186"/>
                  <a:pt x="26" y="188"/>
                  <a:pt x="26" y="189"/>
                </a:cubicBezTo>
                <a:cubicBezTo>
                  <a:pt x="26" y="190"/>
                  <a:pt x="27" y="191"/>
                  <a:pt x="28" y="190"/>
                </a:cubicBezTo>
                <a:cubicBezTo>
                  <a:pt x="29" y="190"/>
                  <a:pt x="29" y="190"/>
                  <a:pt x="30" y="190"/>
                </a:cubicBezTo>
                <a:cubicBezTo>
                  <a:pt x="28" y="188"/>
                  <a:pt x="27" y="186"/>
                  <a:pt x="26" y="185"/>
                </a:cubicBezTo>
                <a:close/>
                <a:moveTo>
                  <a:pt x="42" y="149"/>
                </a:moveTo>
                <a:cubicBezTo>
                  <a:pt x="44" y="148"/>
                  <a:pt x="44" y="148"/>
                  <a:pt x="44" y="147"/>
                </a:cubicBezTo>
                <a:cubicBezTo>
                  <a:pt x="44" y="144"/>
                  <a:pt x="44" y="141"/>
                  <a:pt x="44" y="138"/>
                </a:cubicBezTo>
                <a:cubicBezTo>
                  <a:pt x="44" y="138"/>
                  <a:pt x="44" y="138"/>
                  <a:pt x="44" y="137"/>
                </a:cubicBezTo>
                <a:cubicBezTo>
                  <a:pt x="44" y="137"/>
                  <a:pt x="43" y="137"/>
                  <a:pt x="43" y="137"/>
                </a:cubicBezTo>
                <a:cubicBezTo>
                  <a:pt x="43" y="141"/>
                  <a:pt x="43" y="145"/>
                  <a:pt x="42" y="149"/>
                </a:cubicBezTo>
                <a:close/>
                <a:moveTo>
                  <a:pt x="121" y="48"/>
                </a:moveTo>
                <a:cubicBezTo>
                  <a:pt x="122" y="51"/>
                  <a:pt x="123" y="54"/>
                  <a:pt x="124" y="57"/>
                </a:cubicBezTo>
                <a:cubicBezTo>
                  <a:pt x="125" y="57"/>
                  <a:pt x="125" y="57"/>
                  <a:pt x="126" y="56"/>
                </a:cubicBezTo>
                <a:cubicBezTo>
                  <a:pt x="125" y="53"/>
                  <a:pt x="123" y="50"/>
                  <a:pt x="121" y="48"/>
                </a:cubicBezTo>
                <a:close/>
                <a:moveTo>
                  <a:pt x="68" y="208"/>
                </a:moveTo>
                <a:cubicBezTo>
                  <a:pt x="68" y="209"/>
                  <a:pt x="68" y="209"/>
                  <a:pt x="69" y="209"/>
                </a:cubicBezTo>
                <a:cubicBezTo>
                  <a:pt x="73" y="211"/>
                  <a:pt x="77" y="212"/>
                  <a:pt x="78" y="212"/>
                </a:cubicBezTo>
                <a:cubicBezTo>
                  <a:pt x="77" y="211"/>
                  <a:pt x="75" y="210"/>
                  <a:pt x="73" y="210"/>
                </a:cubicBezTo>
                <a:cubicBezTo>
                  <a:pt x="71" y="209"/>
                  <a:pt x="70" y="209"/>
                  <a:pt x="68" y="208"/>
                </a:cubicBezTo>
                <a:close/>
                <a:moveTo>
                  <a:pt x="47" y="142"/>
                </a:moveTo>
                <a:cubicBezTo>
                  <a:pt x="47" y="140"/>
                  <a:pt x="49" y="135"/>
                  <a:pt x="49" y="134"/>
                </a:cubicBezTo>
                <a:cubicBezTo>
                  <a:pt x="48" y="134"/>
                  <a:pt x="47" y="134"/>
                  <a:pt x="46" y="135"/>
                </a:cubicBezTo>
                <a:cubicBezTo>
                  <a:pt x="46" y="137"/>
                  <a:pt x="46" y="139"/>
                  <a:pt x="47" y="142"/>
                </a:cubicBezTo>
                <a:close/>
                <a:moveTo>
                  <a:pt x="28" y="69"/>
                </a:moveTo>
                <a:cubicBezTo>
                  <a:pt x="27" y="73"/>
                  <a:pt x="29" y="78"/>
                  <a:pt x="31" y="81"/>
                </a:cubicBezTo>
                <a:cubicBezTo>
                  <a:pt x="29" y="77"/>
                  <a:pt x="28" y="73"/>
                  <a:pt x="28" y="69"/>
                </a:cubicBezTo>
                <a:close/>
                <a:moveTo>
                  <a:pt x="25" y="170"/>
                </a:moveTo>
                <a:cubicBezTo>
                  <a:pt x="24" y="168"/>
                  <a:pt x="23" y="166"/>
                  <a:pt x="22" y="164"/>
                </a:cubicBezTo>
                <a:cubicBezTo>
                  <a:pt x="21" y="167"/>
                  <a:pt x="23" y="169"/>
                  <a:pt x="23" y="172"/>
                </a:cubicBezTo>
                <a:cubicBezTo>
                  <a:pt x="24" y="171"/>
                  <a:pt x="24" y="170"/>
                  <a:pt x="25" y="170"/>
                </a:cubicBezTo>
                <a:close/>
                <a:moveTo>
                  <a:pt x="45" y="15"/>
                </a:moveTo>
                <a:cubicBezTo>
                  <a:pt x="41" y="13"/>
                  <a:pt x="38" y="11"/>
                  <a:pt x="34" y="10"/>
                </a:cubicBezTo>
                <a:cubicBezTo>
                  <a:pt x="36" y="11"/>
                  <a:pt x="38" y="12"/>
                  <a:pt x="40" y="13"/>
                </a:cubicBezTo>
                <a:cubicBezTo>
                  <a:pt x="41" y="14"/>
                  <a:pt x="43" y="15"/>
                  <a:pt x="45" y="15"/>
                </a:cubicBezTo>
                <a:close/>
                <a:moveTo>
                  <a:pt x="122" y="217"/>
                </a:moveTo>
                <a:cubicBezTo>
                  <a:pt x="122" y="218"/>
                  <a:pt x="122" y="219"/>
                  <a:pt x="122" y="220"/>
                </a:cubicBezTo>
                <a:cubicBezTo>
                  <a:pt x="124" y="219"/>
                  <a:pt x="126" y="219"/>
                  <a:pt x="127" y="219"/>
                </a:cubicBezTo>
                <a:cubicBezTo>
                  <a:pt x="127" y="219"/>
                  <a:pt x="127" y="219"/>
                  <a:pt x="127" y="219"/>
                </a:cubicBezTo>
                <a:cubicBezTo>
                  <a:pt x="126" y="218"/>
                  <a:pt x="124" y="217"/>
                  <a:pt x="122" y="217"/>
                </a:cubicBezTo>
                <a:close/>
                <a:moveTo>
                  <a:pt x="113" y="139"/>
                </a:moveTo>
                <a:cubicBezTo>
                  <a:pt x="115" y="141"/>
                  <a:pt x="118" y="144"/>
                  <a:pt x="120" y="146"/>
                </a:cubicBezTo>
                <a:cubicBezTo>
                  <a:pt x="120" y="146"/>
                  <a:pt x="120" y="146"/>
                  <a:pt x="120" y="146"/>
                </a:cubicBezTo>
                <a:cubicBezTo>
                  <a:pt x="119" y="143"/>
                  <a:pt x="116" y="141"/>
                  <a:pt x="114" y="138"/>
                </a:cubicBezTo>
                <a:cubicBezTo>
                  <a:pt x="114" y="138"/>
                  <a:pt x="113" y="139"/>
                  <a:pt x="113" y="139"/>
                </a:cubicBezTo>
                <a:close/>
                <a:moveTo>
                  <a:pt x="130" y="227"/>
                </a:moveTo>
                <a:cubicBezTo>
                  <a:pt x="130" y="227"/>
                  <a:pt x="130" y="227"/>
                  <a:pt x="130" y="227"/>
                </a:cubicBezTo>
                <a:cubicBezTo>
                  <a:pt x="131" y="227"/>
                  <a:pt x="132" y="228"/>
                  <a:pt x="134" y="228"/>
                </a:cubicBezTo>
                <a:cubicBezTo>
                  <a:pt x="134" y="227"/>
                  <a:pt x="134" y="226"/>
                  <a:pt x="134" y="225"/>
                </a:cubicBezTo>
                <a:cubicBezTo>
                  <a:pt x="132" y="225"/>
                  <a:pt x="131" y="226"/>
                  <a:pt x="130" y="227"/>
                </a:cubicBezTo>
                <a:close/>
                <a:moveTo>
                  <a:pt x="69" y="123"/>
                </a:moveTo>
                <a:cubicBezTo>
                  <a:pt x="69" y="122"/>
                  <a:pt x="69" y="122"/>
                  <a:pt x="69" y="122"/>
                </a:cubicBezTo>
                <a:cubicBezTo>
                  <a:pt x="68" y="122"/>
                  <a:pt x="68" y="122"/>
                  <a:pt x="67" y="122"/>
                </a:cubicBezTo>
                <a:cubicBezTo>
                  <a:pt x="66" y="122"/>
                  <a:pt x="66" y="122"/>
                  <a:pt x="65" y="122"/>
                </a:cubicBezTo>
                <a:cubicBezTo>
                  <a:pt x="64" y="124"/>
                  <a:pt x="63" y="125"/>
                  <a:pt x="61" y="126"/>
                </a:cubicBezTo>
                <a:cubicBezTo>
                  <a:pt x="61" y="126"/>
                  <a:pt x="60" y="126"/>
                  <a:pt x="60" y="127"/>
                </a:cubicBezTo>
                <a:cubicBezTo>
                  <a:pt x="63" y="125"/>
                  <a:pt x="66" y="123"/>
                  <a:pt x="69" y="123"/>
                </a:cubicBezTo>
                <a:close/>
                <a:moveTo>
                  <a:pt x="152" y="173"/>
                </a:moveTo>
                <a:cubicBezTo>
                  <a:pt x="149" y="169"/>
                  <a:pt x="146" y="165"/>
                  <a:pt x="144" y="161"/>
                </a:cubicBezTo>
                <a:cubicBezTo>
                  <a:pt x="146" y="166"/>
                  <a:pt x="149" y="169"/>
                  <a:pt x="152" y="173"/>
                </a:cubicBezTo>
                <a:close/>
                <a:moveTo>
                  <a:pt x="56" y="173"/>
                </a:moveTo>
                <a:cubicBezTo>
                  <a:pt x="55" y="175"/>
                  <a:pt x="55" y="178"/>
                  <a:pt x="56" y="181"/>
                </a:cubicBezTo>
                <a:cubicBezTo>
                  <a:pt x="57" y="178"/>
                  <a:pt x="56" y="175"/>
                  <a:pt x="56" y="173"/>
                </a:cubicBezTo>
                <a:close/>
                <a:moveTo>
                  <a:pt x="30" y="142"/>
                </a:moveTo>
                <a:cubicBezTo>
                  <a:pt x="31" y="141"/>
                  <a:pt x="32" y="140"/>
                  <a:pt x="32" y="138"/>
                </a:cubicBezTo>
                <a:cubicBezTo>
                  <a:pt x="31" y="138"/>
                  <a:pt x="31" y="138"/>
                  <a:pt x="30" y="138"/>
                </a:cubicBezTo>
                <a:cubicBezTo>
                  <a:pt x="29" y="140"/>
                  <a:pt x="30" y="141"/>
                  <a:pt x="30" y="142"/>
                </a:cubicBezTo>
                <a:close/>
                <a:moveTo>
                  <a:pt x="44" y="27"/>
                </a:moveTo>
                <a:cubicBezTo>
                  <a:pt x="43" y="26"/>
                  <a:pt x="42" y="26"/>
                  <a:pt x="40" y="25"/>
                </a:cubicBezTo>
                <a:cubicBezTo>
                  <a:pt x="41" y="27"/>
                  <a:pt x="41" y="28"/>
                  <a:pt x="41" y="29"/>
                </a:cubicBezTo>
                <a:cubicBezTo>
                  <a:pt x="42" y="28"/>
                  <a:pt x="43" y="28"/>
                  <a:pt x="44" y="27"/>
                </a:cubicBezTo>
                <a:close/>
                <a:moveTo>
                  <a:pt x="27" y="148"/>
                </a:moveTo>
                <a:cubicBezTo>
                  <a:pt x="28" y="146"/>
                  <a:pt x="27" y="145"/>
                  <a:pt x="27" y="143"/>
                </a:cubicBezTo>
                <a:cubicBezTo>
                  <a:pt x="27" y="143"/>
                  <a:pt x="27" y="143"/>
                  <a:pt x="26" y="143"/>
                </a:cubicBezTo>
                <a:cubicBezTo>
                  <a:pt x="26" y="144"/>
                  <a:pt x="25" y="146"/>
                  <a:pt x="27" y="148"/>
                </a:cubicBezTo>
                <a:close/>
                <a:moveTo>
                  <a:pt x="50" y="23"/>
                </a:moveTo>
                <a:cubicBezTo>
                  <a:pt x="51" y="22"/>
                  <a:pt x="53" y="22"/>
                  <a:pt x="55" y="21"/>
                </a:cubicBezTo>
                <a:cubicBezTo>
                  <a:pt x="55" y="20"/>
                  <a:pt x="54" y="20"/>
                  <a:pt x="54" y="20"/>
                </a:cubicBezTo>
                <a:cubicBezTo>
                  <a:pt x="53" y="21"/>
                  <a:pt x="52" y="21"/>
                  <a:pt x="51" y="21"/>
                </a:cubicBezTo>
                <a:cubicBezTo>
                  <a:pt x="51" y="21"/>
                  <a:pt x="50" y="22"/>
                  <a:pt x="49" y="22"/>
                </a:cubicBezTo>
                <a:cubicBezTo>
                  <a:pt x="49" y="22"/>
                  <a:pt x="49" y="23"/>
                  <a:pt x="50" y="23"/>
                </a:cubicBezTo>
                <a:close/>
                <a:moveTo>
                  <a:pt x="45" y="211"/>
                </a:moveTo>
                <a:cubicBezTo>
                  <a:pt x="45" y="211"/>
                  <a:pt x="45" y="211"/>
                  <a:pt x="45" y="211"/>
                </a:cubicBezTo>
                <a:cubicBezTo>
                  <a:pt x="44" y="209"/>
                  <a:pt x="43" y="208"/>
                  <a:pt x="42" y="207"/>
                </a:cubicBezTo>
                <a:cubicBezTo>
                  <a:pt x="42" y="207"/>
                  <a:pt x="42" y="207"/>
                  <a:pt x="42" y="207"/>
                </a:cubicBezTo>
                <a:cubicBezTo>
                  <a:pt x="41" y="207"/>
                  <a:pt x="40" y="207"/>
                  <a:pt x="40" y="207"/>
                </a:cubicBezTo>
                <a:cubicBezTo>
                  <a:pt x="40" y="207"/>
                  <a:pt x="40" y="207"/>
                  <a:pt x="40" y="207"/>
                </a:cubicBezTo>
                <a:cubicBezTo>
                  <a:pt x="41" y="208"/>
                  <a:pt x="43" y="209"/>
                  <a:pt x="45" y="211"/>
                </a:cubicBezTo>
                <a:close/>
                <a:moveTo>
                  <a:pt x="141" y="212"/>
                </a:moveTo>
                <a:cubicBezTo>
                  <a:pt x="141" y="212"/>
                  <a:pt x="141" y="212"/>
                  <a:pt x="140" y="212"/>
                </a:cubicBezTo>
                <a:cubicBezTo>
                  <a:pt x="140" y="214"/>
                  <a:pt x="140" y="215"/>
                  <a:pt x="140" y="217"/>
                </a:cubicBezTo>
                <a:cubicBezTo>
                  <a:pt x="141" y="217"/>
                  <a:pt x="142" y="216"/>
                  <a:pt x="143" y="216"/>
                </a:cubicBezTo>
                <a:cubicBezTo>
                  <a:pt x="142" y="215"/>
                  <a:pt x="141" y="213"/>
                  <a:pt x="141" y="212"/>
                </a:cubicBezTo>
                <a:close/>
                <a:moveTo>
                  <a:pt x="55" y="192"/>
                </a:moveTo>
                <a:cubicBezTo>
                  <a:pt x="56" y="193"/>
                  <a:pt x="58" y="194"/>
                  <a:pt x="60" y="194"/>
                </a:cubicBezTo>
                <a:cubicBezTo>
                  <a:pt x="58" y="192"/>
                  <a:pt x="57" y="191"/>
                  <a:pt x="55" y="192"/>
                </a:cubicBezTo>
                <a:close/>
                <a:moveTo>
                  <a:pt x="61" y="173"/>
                </a:moveTo>
                <a:cubicBezTo>
                  <a:pt x="61" y="172"/>
                  <a:pt x="60" y="171"/>
                  <a:pt x="59" y="170"/>
                </a:cubicBezTo>
                <a:cubicBezTo>
                  <a:pt x="59" y="170"/>
                  <a:pt x="58" y="169"/>
                  <a:pt x="58" y="168"/>
                </a:cubicBezTo>
                <a:cubicBezTo>
                  <a:pt x="58" y="168"/>
                  <a:pt x="58" y="168"/>
                  <a:pt x="57" y="168"/>
                </a:cubicBezTo>
                <a:cubicBezTo>
                  <a:pt x="58" y="170"/>
                  <a:pt x="58" y="171"/>
                  <a:pt x="59" y="172"/>
                </a:cubicBezTo>
                <a:cubicBezTo>
                  <a:pt x="59" y="172"/>
                  <a:pt x="60" y="173"/>
                  <a:pt x="61" y="173"/>
                </a:cubicBezTo>
                <a:close/>
                <a:moveTo>
                  <a:pt x="43" y="197"/>
                </a:moveTo>
                <a:cubicBezTo>
                  <a:pt x="42" y="196"/>
                  <a:pt x="41" y="196"/>
                  <a:pt x="40" y="195"/>
                </a:cubicBezTo>
                <a:cubicBezTo>
                  <a:pt x="40" y="196"/>
                  <a:pt x="40" y="196"/>
                  <a:pt x="39" y="197"/>
                </a:cubicBezTo>
                <a:cubicBezTo>
                  <a:pt x="41" y="197"/>
                  <a:pt x="42" y="198"/>
                  <a:pt x="43" y="197"/>
                </a:cubicBezTo>
                <a:close/>
                <a:moveTo>
                  <a:pt x="56" y="128"/>
                </a:moveTo>
                <a:cubicBezTo>
                  <a:pt x="54" y="128"/>
                  <a:pt x="53" y="129"/>
                  <a:pt x="53" y="131"/>
                </a:cubicBezTo>
                <a:cubicBezTo>
                  <a:pt x="53" y="131"/>
                  <a:pt x="54" y="131"/>
                  <a:pt x="54" y="131"/>
                </a:cubicBezTo>
                <a:cubicBezTo>
                  <a:pt x="55" y="130"/>
                  <a:pt x="55" y="129"/>
                  <a:pt x="56" y="128"/>
                </a:cubicBezTo>
                <a:close/>
                <a:moveTo>
                  <a:pt x="38" y="158"/>
                </a:moveTo>
                <a:cubicBezTo>
                  <a:pt x="38" y="157"/>
                  <a:pt x="39" y="156"/>
                  <a:pt x="39" y="154"/>
                </a:cubicBezTo>
                <a:cubicBezTo>
                  <a:pt x="38" y="154"/>
                  <a:pt x="38" y="155"/>
                  <a:pt x="37" y="155"/>
                </a:cubicBezTo>
                <a:cubicBezTo>
                  <a:pt x="37" y="156"/>
                  <a:pt x="37" y="157"/>
                  <a:pt x="38" y="158"/>
                </a:cubicBezTo>
                <a:close/>
                <a:moveTo>
                  <a:pt x="94" y="284"/>
                </a:moveTo>
                <a:cubicBezTo>
                  <a:pt x="94" y="285"/>
                  <a:pt x="96" y="286"/>
                  <a:pt x="97" y="286"/>
                </a:cubicBezTo>
                <a:cubicBezTo>
                  <a:pt x="98" y="287"/>
                  <a:pt x="99" y="287"/>
                  <a:pt x="100" y="287"/>
                </a:cubicBezTo>
                <a:cubicBezTo>
                  <a:pt x="98" y="286"/>
                  <a:pt x="96" y="285"/>
                  <a:pt x="94" y="284"/>
                </a:cubicBezTo>
                <a:close/>
                <a:moveTo>
                  <a:pt x="130" y="57"/>
                </a:moveTo>
                <a:cubicBezTo>
                  <a:pt x="130" y="58"/>
                  <a:pt x="130" y="59"/>
                  <a:pt x="130" y="59"/>
                </a:cubicBezTo>
                <a:cubicBezTo>
                  <a:pt x="131" y="60"/>
                  <a:pt x="131" y="60"/>
                  <a:pt x="132" y="60"/>
                </a:cubicBezTo>
                <a:cubicBezTo>
                  <a:pt x="132" y="60"/>
                  <a:pt x="133" y="60"/>
                  <a:pt x="133" y="59"/>
                </a:cubicBezTo>
                <a:cubicBezTo>
                  <a:pt x="132" y="59"/>
                  <a:pt x="131" y="58"/>
                  <a:pt x="130" y="57"/>
                </a:cubicBezTo>
                <a:close/>
                <a:moveTo>
                  <a:pt x="141" y="32"/>
                </a:moveTo>
                <a:cubicBezTo>
                  <a:pt x="140" y="34"/>
                  <a:pt x="140" y="35"/>
                  <a:pt x="139" y="37"/>
                </a:cubicBezTo>
                <a:cubicBezTo>
                  <a:pt x="140" y="35"/>
                  <a:pt x="142" y="34"/>
                  <a:pt x="143" y="32"/>
                </a:cubicBezTo>
                <a:cubicBezTo>
                  <a:pt x="142" y="32"/>
                  <a:pt x="141" y="32"/>
                  <a:pt x="141" y="32"/>
                </a:cubicBezTo>
                <a:close/>
                <a:moveTo>
                  <a:pt x="79" y="22"/>
                </a:moveTo>
                <a:cubicBezTo>
                  <a:pt x="82" y="23"/>
                  <a:pt x="85" y="23"/>
                  <a:pt x="88" y="24"/>
                </a:cubicBezTo>
                <a:cubicBezTo>
                  <a:pt x="85" y="22"/>
                  <a:pt x="82" y="22"/>
                  <a:pt x="79" y="22"/>
                </a:cubicBezTo>
                <a:close/>
                <a:moveTo>
                  <a:pt x="60" y="265"/>
                </a:moveTo>
                <a:cubicBezTo>
                  <a:pt x="60" y="265"/>
                  <a:pt x="60" y="265"/>
                  <a:pt x="60" y="265"/>
                </a:cubicBezTo>
                <a:cubicBezTo>
                  <a:pt x="60" y="267"/>
                  <a:pt x="60" y="269"/>
                  <a:pt x="60" y="271"/>
                </a:cubicBezTo>
                <a:cubicBezTo>
                  <a:pt x="60" y="271"/>
                  <a:pt x="60" y="271"/>
                  <a:pt x="60" y="270"/>
                </a:cubicBezTo>
                <a:cubicBezTo>
                  <a:pt x="60" y="269"/>
                  <a:pt x="60" y="267"/>
                  <a:pt x="60" y="265"/>
                </a:cubicBezTo>
                <a:close/>
                <a:moveTo>
                  <a:pt x="50" y="182"/>
                </a:moveTo>
                <a:cubicBezTo>
                  <a:pt x="51" y="181"/>
                  <a:pt x="51" y="180"/>
                  <a:pt x="50" y="179"/>
                </a:cubicBezTo>
                <a:cubicBezTo>
                  <a:pt x="50" y="178"/>
                  <a:pt x="50" y="177"/>
                  <a:pt x="49" y="177"/>
                </a:cubicBezTo>
                <a:cubicBezTo>
                  <a:pt x="49" y="179"/>
                  <a:pt x="50" y="180"/>
                  <a:pt x="50" y="182"/>
                </a:cubicBezTo>
                <a:close/>
                <a:moveTo>
                  <a:pt x="46" y="215"/>
                </a:moveTo>
                <a:cubicBezTo>
                  <a:pt x="45" y="214"/>
                  <a:pt x="43" y="213"/>
                  <a:pt x="42" y="212"/>
                </a:cubicBezTo>
                <a:cubicBezTo>
                  <a:pt x="42" y="212"/>
                  <a:pt x="42" y="212"/>
                  <a:pt x="42" y="212"/>
                </a:cubicBezTo>
                <a:cubicBezTo>
                  <a:pt x="42" y="213"/>
                  <a:pt x="43" y="214"/>
                  <a:pt x="44" y="215"/>
                </a:cubicBezTo>
                <a:cubicBezTo>
                  <a:pt x="44" y="215"/>
                  <a:pt x="45" y="216"/>
                  <a:pt x="46" y="215"/>
                </a:cubicBezTo>
                <a:close/>
                <a:moveTo>
                  <a:pt x="145" y="196"/>
                </a:moveTo>
                <a:cubicBezTo>
                  <a:pt x="145" y="194"/>
                  <a:pt x="145" y="192"/>
                  <a:pt x="143" y="190"/>
                </a:cubicBezTo>
                <a:cubicBezTo>
                  <a:pt x="144" y="192"/>
                  <a:pt x="145" y="194"/>
                  <a:pt x="145" y="196"/>
                </a:cubicBezTo>
                <a:close/>
                <a:moveTo>
                  <a:pt x="133" y="45"/>
                </a:moveTo>
                <a:cubicBezTo>
                  <a:pt x="133" y="45"/>
                  <a:pt x="133" y="45"/>
                  <a:pt x="133" y="45"/>
                </a:cubicBezTo>
                <a:cubicBezTo>
                  <a:pt x="132" y="46"/>
                  <a:pt x="131" y="47"/>
                  <a:pt x="130" y="47"/>
                </a:cubicBezTo>
                <a:cubicBezTo>
                  <a:pt x="130" y="48"/>
                  <a:pt x="131" y="48"/>
                  <a:pt x="131" y="49"/>
                </a:cubicBezTo>
                <a:cubicBezTo>
                  <a:pt x="132" y="47"/>
                  <a:pt x="132" y="46"/>
                  <a:pt x="133" y="45"/>
                </a:cubicBezTo>
                <a:close/>
                <a:moveTo>
                  <a:pt x="59" y="122"/>
                </a:moveTo>
                <a:cubicBezTo>
                  <a:pt x="60" y="122"/>
                  <a:pt x="60" y="122"/>
                  <a:pt x="60" y="122"/>
                </a:cubicBezTo>
                <a:cubicBezTo>
                  <a:pt x="60" y="121"/>
                  <a:pt x="61" y="121"/>
                  <a:pt x="62" y="120"/>
                </a:cubicBezTo>
                <a:cubicBezTo>
                  <a:pt x="61" y="119"/>
                  <a:pt x="62" y="118"/>
                  <a:pt x="62" y="117"/>
                </a:cubicBezTo>
                <a:cubicBezTo>
                  <a:pt x="62" y="117"/>
                  <a:pt x="61" y="117"/>
                  <a:pt x="61" y="117"/>
                </a:cubicBezTo>
                <a:cubicBezTo>
                  <a:pt x="61" y="118"/>
                  <a:pt x="61" y="119"/>
                  <a:pt x="61" y="120"/>
                </a:cubicBezTo>
                <a:cubicBezTo>
                  <a:pt x="60" y="120"/>
                  <a:pt x="60" y="121"/>
                  <a:pt x="59" y="122"/>
                </a:cubicBezTo>
                <a:close/>
                <a:moveTo>
                  <a:pt x="121" y="137"/>
                </a:moveTo>
                <a:cubicBezTo>
                  <a:pt x="121" y="137"/>
                  <a:pt x="121" y="138"/>
                  <a:pt x="120" y="138"/>
                </a:cubicBezTo>
                <a:cubicBezTo>
                  <a:pt x="121" y="139"/>
                  <a:pt x="122" y="140"/>
                  <a:pt x="123" y="142"/>
                </a:cubicBezTo>
                <a:cubicBezTo>
                  <a:pt x="123" y="140"/>
                  <a:pt x="122" y="138"/>
                  <a:pt x="121" y="137"/>
                </a:cubicBezTo>
                <a:close/>
                <a:moveTo>
                  <a:pt x="79" y="115"/>
                </a:moveTo>
                <a:cubicBezTo>
                  <a:pt x="77" y="115"/>
                  <a:pt x="75" y="115"/>
                  <a:pt x="74" y="116"/>
                </a:cubicBezTo>
                <a:cubicBezTo>
                  <a:pt x="75" y="116"/>
                  <a:pt x="76" y="116"/>
                  <a:pt x="77" y="116"/>
                </a:cubicBezTo>
                <a:cubicBezTo>
                  <a:pt x="78" y="116"/>
                  <a:pt x="78" y="116"/>
                  <a:pt x="79" y="115"/>
                </a:cubicBezTo>
                <a:close/>
                <a:moveTo>
                  <a:pt x="91" y="192"/>
                </a:moveTo>
                <a:cubicBezTo>
                  <a:pt x="91" y="192"/>
                  <a:pt x="91" y="192"/>
                  <a:pt x="91" y="191"/>
                </a:cubicBezTo>
                <a:cubicBezTo>
                  <a:pt x="90" y="191"/>
                  <a:pt x="89" y="191"/>
                  <a:pt x="88" y="190"/>
                </a:cubicBezTo>
                <a:cubicBezTo>
                  <a:pt x="88" y="191"/>
                  <a:pt x="88" y="191"/>
                  <a:pt x="88" y="192"/>
                </a:cubicBezTo>
                <a:cubicBezTo>
                  <a:pt x="89" y="192"/>
                  <a:pt x="90" y="192"/>
                  <a:pt x="91" y="192"/>
                </a:cubicBezTo>
                <a:close/>
                <a:moveTo>
                  <a:pt x="24" y="50"/>
                </a:moveTo>
                <a:cubicBezTo>
                  <a:pt x="24" y="50"/>
                  <a:pt x="24" y="50"/>
                  <a:pt x="24" y="50"/>
                </a:cubicBezTo>
                <a:cubicBezTo>
                  <a:pt x="24" y="50"/>
                  <a:pt x="25" y="50"/>
                  <a:pt x="25" y="50"/>
                </a:cubicBezTo>
                <a:cubicBezTo>
                  <a:pt x="26" y="49"/>
                  <a:pt x="26" y="48"/>
                  <a:pt x="26" y="47"/>
                </a:cubicBezTo>
                <a:cubicBezTo>
                  <a:pt x="26" y="47"/>
                  <a:pt x="25" y="47"/>
                  <a:pt x="25" y="47"/>
                </a:cubicBezTo>
                <a:cubicBezTo>
                  <a:pt x="25" y="48"/>
                  <a:pt x="25" y="49"/>
                  <a:pt x="24" y="50"/>
                </a:cubicBezTo>
                <a:close/>
                <a:moveTo>
                  <a:pt x="166" y="222"/>
                </a:moveTo>
                <a:cubicBezTo>
                  <a:pt x="163" y="221"/>
                  <a:pt x="163" y="221"/>
                  <a:pt x="162" y="223"/>
                </a:cubicBezTo>
                <a:cubicBezTo>
                  <a:pt x="163" y="223"/>
                  <a:pt x="164" y="223"/>
                  <a:pt x="165" y="222"/>
                </a:cubicBezTo>
                <a:cubicBezTo>
                  <a:pt x="165" y="222"/>
                  <a:pt x="165" y="222"/>
                  <a:pt x="166" y="222"/>
                </a:cubicBezTo>
                <a:close/>
                <a:moveTo>
                  <a:pt x="98" y="208"/>
                </a:moveTo>
                <a:cubicBezTo>
                  <a:pt x="97" y="207"/>
                  <a:pt x="96" y="206"/>
                  <a:pt x="94" y="207"/>
                </a:cubicBezTo>
                <a:cubicBezTo>
                  <a:pt x="96" y="207"/>
                  <a:pt x="97" y="208"/>
                  <a:pt x="98" y="208"/>
                </a:cubicBezTo>
                <a:close/>
                <a:moveTo>
                  <a:pt x="51" y="128"/>
                </a:moveTo>
                <a:cubicBezTo>
                  <a:pt x="50" y="129"/>
                  <a:pt x="49" y="130"/>
                  <a:pt x="48" y="131"/>
                </a:cubicBezTo>
                <a:cubicBezTo>
                  <a:pt x="50" y="131"/>
                  <a:pt x="50" y="131"/>
                  <a:pt x="51" y="128"/>
                </a:cubicBezTo>
                <a:close/>
                <a:moveTo>
                  <a:pt x="119" y="24"/>
                </a:moveTo>
                <a:cubicBezTo>
                  <a:pt x="119" y="23"/>
                  <a:pt x="119" y="21"/>
                  <a:pt x="120" y="20"/>
                </a:cubicBezTo>
                <a:cubicBezTo>
                  <a:pt x="119" y="20"/>
                  <a:pt x="119" y="20"/>
                  <a:pt x="119" y="20"/>
                </a:cubicBezTo>
                <a:cubicBezTo>
                  <a:pt x="119" y="21"/>
                  <a:pt x="118" y="22"/>
                  <a:pt x="119" y="24"/>
                </a:cubicBezTo>
                <a:close/>
                <a:moveTo>
                  <a:pt x="109" y="20"/>
                </a:moveTo>
                <a:cubicBezTo>
                  <a:pt x="109" y="20"/>
                  <a:pt x="109" y="20"/>
                  <a:pt x="109" y="20"/>
                </a:cubicBezTo>
                <a:cubicBezTo>
                  <a:pt x="111" y="20"/>
                  <a:pt x="112" y="19"/>
                  <a:pt x="113" y="19"/>
                </a:cubicBezTo>
                <a:cubicBezTo>
                  <a:pt x="113" y="19"/>
                  <a:pt x="112" y="18"/>
                  <a:pt x="112" y="18"/>
                </a:cubicBezTo>
                <a:cubicBezTo>
                  <a:pt x="111" y="19"/>
                  <a:pt x="110" y="19"/>
                  <a:pt x="109" y="20"/>
                </a:cubicBezTo>
                <a:close/>
                <a:moveTo>
                  <a:pt x="150" y="211"/>
                </a:moveTo>
                <a:cubicBezTo>
                  <a:pt x="149" y="212"/>
                  <a:pt x="149" y="212"/>
                  <a:pt x="149" y="213"/>
                </a:cubicBezTo>
                <a:cubicBezTo>
                  <a:pt x="150" y="213"/>
                  <a:pt x="150" y="213"/>
                  <a:pt x="151" y="212"/>
                </a:cubicBezTo>
                <a:cubicBezTo>
                  <a:pt x="151" y="212"/>
                  <a:pt x="151" y="211"/>
                  <a:pt x="150" y="211"/>
                </a:cubicBezTo>
                <a:close/>
                <a:moveTo>
                  <a:pt x="42" y="155"/>
                </a:moveTo>
                <a:cubicBezTo>
                  <a:pt x="42" y="155"/>
                  <a:pt x="42" y="155"/>
                  <a:pt x="42" y="155"/>
                </a:cubicBezTo>
                <a:cubicBezTo>
                  <a:pt x="42" y="154"/>
                  <a:pt x="43" y="153"/>
                  <a:pt x="43" y="152"/>
                </a:cubicBezTo>
                <a:cubicBezTo>
                  <a:pt x="41" y="152"/>
                  <a:pt x="42" y="154"/>
                  <a:pt x="42" y="155"/>
                </a:cubicBezTo>
                <a:close/>
                <a:moveTo>
                  <a:pt x="121" y="13"/>
                </a:moveTo>
                <a:cubicBezTo>
                  <a:pt x="120" y="14"/>
                  <a:pt x="120" y="14"/>
                  <a:pt x="119" y="14"/>
                </a:cubicBezTo>
                <a:cubicBezTo>
                  <a:pt x="120" y="15"/>
                  <a:pt x="120" y="15"/>
                  <a:pt x="121" y="16"/>
                </a:cubicBezTo>
                <a:cubicBezTo>
                  <a:pt x="121" y="15"/>
                  <a:pt x="121" y="14"/>
                  <a:pt x="121" y="13"/>
                </a:cubicBezTo>
                <a:close/>
                <a:moveTo>
                  <a:pt x="80" y="214"/>
                </a:moveTo>
                <a:cubicBezTo>
                  <a:pt x="81" y="214"/>
                  <a:pt x="81" y="214"/>
                  <a:pt x="82" y="214"/>
                </a:cubicBezTo>
                <a:cubicBezTo>
                  <a:pt x="82" y="214"/>
                  <a:pt x="82" y="213"/>
                  <a:pt x="82" y="213"/>
                </a:cubicBezTo>
                <a:cubicBezTo>
                  <a:pt x="82" y="213"/>
                  <a:pt x="82" y="213"/>
                  <a:pt x="82" y="213"/>
                </a:cubicBezTo>
                <a:cubicBezTo>
                  <a:pt x="82" y="213"/>
                  <a:pt x="81" y="213"/>
                  <a:pt x="81" y="213"/>
                </a:cubicBezTo>
                <a:cubicBezTo>
                  <a:pt x="81" y="213"/>
                  <a:pt x="80" y="214"/>
                  <a:pt x="80" y="214"/>
                </a:cubicBezTo>
                <a:close/>
                <a:moveTo>
                  <a:pt x="72" y="120"/>
                </a:moveTo>
                <a:cubicBezTo>
                  <a:pt x="72" y="120"/>
                  <a:pt x="72" y="120"/>
                  <a:pt x="72" y="120"/>
                </a:cubicBezTo>
                <a:cubicBezTo>
                  <a:pt x="73" y="120"/>
                  <a:pt x="73" y="120"/>
                  <a:pt x="74" y="120"/>
                </a:cubicBezTo>
                <a:cubicBezTo>
                  <a:pt x="75" y="120"/>
                  <a:pt x="75" y="120"/>
                  <a:pt x="75" y="120"/>
                </a:cubicBezTo>
                <a:cubicBezTo>
                  <a:pt x="74" y="120"/>
                  <a:pt x="73" y="120"/>
                  <a:pt x="72" y="120"/>
                </a:cubicBezTo>
                <a:close/>
                <a:moveTo>
                  <a:pt x="116" y="136"/>
                </a:moveTo>
                <a:cubicBezTo>
                  <a:pt x="115" y="134"/>
                  <a:pt x="114" y="134"/>
                  <a:pt x="113" y="133"/>
                </a:cubicBezTo>
                <a:cubicBezTo>
                  <a:pt x="114" y="135"/>
                  <a:pt x="115" y="135"/>
                  <a:pt x="116" y="136"/>
                </a:cubicBezTo>
                <a:close/>
                <a:moveTo>
                  <a:pt x="38" y="200"/>
                </a:moveTo>
                <a:cubicBezTo>
                  <a:pt x="38" y="202"/>
                  <a:pt x="39" y="203"/>
                  <a:pt x="40" y="203"/>
                </a:cubicBezTo>
                <a:cubicBezTo>
                  <a:pt x="39" y="202"/>
                  <a:pt x="39" y="201"/>
                  <a:pt x="38" y="200"/>
                </a:cubicBezTo>
                <a:close/>
                <a:moveTo>
                  <a:pt x="139" y="187"/>
                </a:moveTo>
                <a:cubicBezTo>
                  <a:pt x="139" y="187"/>
                  <a:pt x="139" y="187"/>
                  <a:pt x="139" y="187"/>
                </a:cubicBezTo>
                <a:cubicBezTo>
                  <a:pt x="140" y="189"/>
                  <a:pt x="140" y="190"/>
                  <a:pt x="141" y="192"/>
                </a:cubicBezTo>
                <a:cubicBezTo>
                  <a:pt x="141" y="192"/>
                  <a:pt x="141" y="192"/>
                  <a:pt x="141" y="192"/>
                </a:cubicBezTo>
                <a:cubicBezTo>
                  <a:pt x="141" y="190"/>
                  <a:pt x="140" y="189"/>
                  <a:pt x="139" y="187"/>
                </a:cubicBezTo>
                <a:close/>
                <a:moveTo>
                  <a:pt x="30" y="154"/>
                </a:moveTo>
                <a:cubicBezTo>
                  <a:pt x="29" y="153"/>
                  <a:pt x="29" y="152"/>
                  <a:pt x="29" y="151"/>
                </a:cubicBezTo>
                <a:cubicBezTo>
                  <a:pt x="28" y="153"/>
                  <a:pt x="28" y="153"/>
                  <a:pt x="30" y="154"/>
                </a:cubicBezTo>
                <a:close/>
                <a:moveTo>
                  <a:pt x="52" y="154"/>
                </a:moveTo>
                <a:cubicBezTo>
                  <a:pt x="52" y="155"/>
                  <a:pt x="51" y="156"/>
                  <a:pt x="52" y="157"/>
                </a:cubicBezTo>
                <a:cubicBezTo>
                  <a:pt x="53" y="156"/>
                  <a:pt x="52" y="155"/>
                  <a:pt x="52" y="154"/>
                </a:cubicBezTo>
                <a:close/>
                <a:moveTo>
                  <a:pt x="56" y="155"/>
                </a:moveTo>
                <a:cubicBezTo>
                  <a:pt x="55" y="156"/>
                  <a:pt x="56" y="157"/>
                  <a:pt x="56" y="158"/>
                </a:cubicBezTo>
                <a:cubicBezTo>
                  <a:pt x="56" y="158"/>
                  <a:pt x="56" y="158"/>
                  <a:pt x="57" y="158"/>
                </a:cubicBezTo>
                <a:cubicBezTo>
                  <a:pt x="56" y="157"/>
                  <a:pt x="56" y="156"/>
                  <a:pt x="56" y="155"/>
                </a:cubicBezTo>
                <a:close/>
                <a:moveTo>
                  <a:pt x="85" y="238"/>
                </a:moveTo>
                <a:cubicBezTo>
                  <a:pt x="85" y="238"/>
                  <a:pt x="85" y="238"/>
                  <a:pt x="85" y="238"/>
                </a:cubicBezTo>
                <a:cubicBezTo>
                  <a:pt x="84" y="238"/>
                  <a:pt x="83" y="238"/>
                  <a:pt x="82" y="237"/>
                </a:cubicBezTo>
                <a:cubicBezTo>
                  <a:pt x="82" y="237"/>
                  <a:pt x="82" y="238"/>
                  <a:pt x="82" y="238"/>
                </a:cubicBezTo>
                <a:cubicBezTo>
                  <a:pt x="83" y="238"/>
                  <a:pt x="84" y="238"/>
                  <a:pt x="85" y="238"/>
                </a:cubicBezTo>
                <a:close/>
                <a:moveTo>
                  <a:pt x="80" y="121"/>
                </a:moveTo>
                <a:cubicBezTo>
                  <a:pt x="80" y="121"/>
                  <a:pt x="80" y="121"/>
                  <a:pt x="80" y="121"/>
                </a:cubicBezTo>
                <a:cubicBezTo>
                  <a:pt x="80" y="120"/>
                  <a:pt x="80" y="120"/>
                  <a:pt x="80" y="120"/>
                </a:cubicBezTo>
                <a:cubicBezTo>
                  <a:pt x="79" y="120"/>
                  <a:pt x="79" y="120"/>
                  <a:pt x="78" y="121"/>
                </a:cubicBezTo>
                <a:cubicBezTo>
                  <a:pt x="79" y="121"/>
                  <a:pt x="79" y="121"/>
                  <a:pt x="80" y="121"/>
                </a:cubicBezTo>
                <a:close/>
                <a:moveTo>
                  <a:pt x="21" y="121"/>
                </a:moveTo>
                <a:cubicBezTo>
                  <a:pt x="22" y="120"/>
                  <a:pt x="22" y="119"/>
                  <a:pt x="22" y="118"/>
                </a:cubicBezTo>
                <a:cubicBezTo>
                  <a:pt x="22" y="119"/>
                  <a:pt x="21" y="120"/>
                  <a:pt x="21" y="121"/>
                </a:cubicBezTo>
                <a:close/>
                <a:moveTo>
                  <a:pt x="21" y="173"/>
                </a:moveTo>
                <a:cubicBezTo>
                  <a:pt x="21" y="174"/>
                  <a:pt x="21" y="174"/>
                  <a:pt x="21" y="175"/>
                </a:cubicBezTo>
                <a:cubicBezTo>
                  <a:pt x="22" y="174"/>
                  <a:pt x="22" y="174"/>
                  <a:pt x="21" y="173"/>
                </a:cubicBezTo>
                <a:close/>
                <a:moveTo>
                  <a:pt x="94" y="236"/>
                </a:moveTo>
                <a:cubicBezTo>
                  <a:pt x="93" y="236"/>
                  <a:pt x="92" y="235"/>
                  <a:pt x="91" y="236"/>
                </a:cubicBezTo>
                <a:cubicBezTo>
                  <a:pt x="92" y="236"/>
                  <a:pt x="93" y="236"/>
                  <a:pt x="94" y="236"/>
                </a:cubicBezTo>
                <a:close/>
                <a:moveTo>
                  <a:pt x="143" y="211"/>
                </a:moveTo>
                <a:cubicBezTo>
                  <a:pt x="144" y="212"/>
                  <a:pt x="144" y="213"/>
                  <a:pt x="144" y="214"/>
                </a:cubicBezTo>
                <a:cubicBezTo>
                  <a:pt x="145" y="212"/>
                  <a:pt x="144" y="212"/>
                  <a:pt x="143" y="211"/>
                </a:cubicBezTo>
                <a:close/>
                <a:moveTo>
                  <a:pt x="104" y="276"/>
                </a:moveTo>
                <a:cubicBezTo>
                  <a:pt x="104" y="276"/>
                  <a:pt x="104" y="276"/>
                  <a:pt x="104" y="276"/>
                </a:cubicBezTo>
                <a:cubicBezTo>
                  <a:pt x="104" y="276"/>
                  <a:pt x="103" y="276"/>
                  <a:pt x="102" y="276"/>
                </a:cubicBezTo>
                <a:cubicBezTo>
                  <a:pt x="102" y="276"/>
                  <a:pt x="102" y="276"/>
                  <a:pt x="102" y="276"/>
                </a:cubicBezTo>
                <a:cubicBezTo>
                  <a:pt x="103" y="276"/>
                  <a:pt x="104" y="276"/>
                  <a:pt x="104" y="276"/>
                </a:cubicBezTo>
                <a:close/>
                <a:moveTo>
                  <a:pt x="31" y="148"/>
                </a:moveTo>
                <a:cubicBezTo>
                  <a:pt x="31" y="147"/>
                  <a:pt x="31" y="147"/>
                  <a:pt x="32" y="146"/>
                </a:cubicBezTo>
                <a:cubicBezTo>
                  <a:pt x="31" y="147"/>
                  <a:pt x="31" y="147"/>
                  <a:pt x="31" y="148"/>
                </a:cubicBezTo>
                <a:close/>
                <a:moveTo>
                  <a:pt x="109" y="130"/>
                </a:moveTo>
                <a:cubicBezTo>
                  <a:pt x="109" y="129"/>
                  <a:pt x="109" y="129"/>
                  <a:pt x="108" y="128"/>
                </a:cubicBezTo>
                <a:cubicBezTo>
                  <a:pt x="108" y="129"/>
                  <a:pt x="109" y="129"/>
                  <a:pt x="109" y="130"/>
                </a:cubicBezTo>
                <a:close/>
                <a:moveTo>
                  <a:pt x="105" y="210"/>
                </a:moveTo>
                <a:cubicBezTo>
                  <a:pt x="105" y="210"/>
                  <a:pt x="105" y="210"/>
                  <a:pt x="105" y="210"/>
                </a:cubicBezTo>
                <a:cubicBezTo>
                  <a:pt x="106" y="210"/>
                  <a:pt x="106" y="210"/>
                  <a:pt x="107" y="211"/>
                </a:cubicBezTo>
                <a:cubicBezTo>
                  <a:pt x="107" y="211"/>
                  <a:pt x="107" y="210"/>
                  <a:pt x="107" y="210"/>
                </a:cubicBezTo>
                <a:cubicBezTo>
                  <a:pt x="106" y="210"/>
                  <a:pt x="106" y="210"/>
                  <a:pt x="105" y="210"/>
                </a:cubicBezTo>
                <a:close/>
                <a:moveTo>
                  <a:pt x="28" y="44"/>
                </a:moveTo>
                <a:cubicBezTo>
                  <a:pt x="28" y="44"/>
                  <a:pt x="28" y="44"/>
                  <a:pt x="27" y="44"/>
                </a:cubicBezTo>
                <a:cubicBezTo>
                  <a:pt x="27" y="44"/>
                  <a:pt x="27" y="45"/>
                  <a:pt x="27" y="45"/>
                </a:cubicBezTo>
                <a:cubicBezTo>
                  <a:pt x="27" y="45"/>
                  <a:pt x="28" y="45"/>
                  <a:pt x="28" y="45"/>
                </a:cubicBezTo>
                <a:cubicBezTo>
                  <a:pt x="28" y="45"/>
                  <a:pt x="28" y="45"/>
                  <a:pt x="28" y="44"/>
                </a:cubicBezTo>
                <a:close/>
                <a:moveTo>
                  <a:pt x="133" y="85"/>
                </a:moveTo>
                <a:cubicBezTo>
                  <a:pt x="133" y="85"/>
                  <a:pt x="133" y="85"/>
                  <a:pt x="133" y="85"/>
                </a:cubicBezTo>
                <a:cubicBezTo>
                  <a:pt x="133" y="85"/>
                  <a:pt x="132" y="84"/>
                  <a:pt x="132" y="85"/>
                </a:cubicBezTo>
                <a:cubicBezTo>
                  <a:pt x="132" y="85"/>
                  <a:pt x="133" y="85"/>
                  <a:pt x="133" y="85"/>
                </a:cubicBezTo>
                <a:close/>
                <a:moveTo>
                  <a:pt x="137" y="228"/>
                </a:moveTo>
                <a:cubicBezTo>
                  <a:pt x="137" y="228"/>
                  <a:pt x="138" y="228"/>
                  <a:pt x="138" y="228"/>
                </a:cubicBezTo>
                <a:cubicBezTo>
                  <a:pt x="138" y="227"/>
                  <a:pt x="137" y="227"/>
                  <a:pt x="137" y="228"/>
                </a:cubicBezTo>
                <a:close/>
                <a:moveTo>
                  <a:pt x="33" y="100"/>
                </a:moveTo>
                <a:cubicBezTo>
                  <a:pt x="34" y="100"/>
                  <a:pt x="34" y="99"/>
                  <a:pt x="35" y="99"/>
                </a:cubicBezTo>
                <a:cubicBezTo>
                  <a:pt x="34" y="99"/>
                  <a:pt x="34" y="99"/>
                  <a:pt x="33" y="100"/>
                </a:cubicBezTo>
                <a:close/>
                <a:moveTo>
                  <a:pt x="156" y="211"/>
                </a:moveTo>
                <a:cubicBezTo>
                  <a:pt x="156" y="211"/>
                  <a:pt x="156" y="211"/>
                  <a:pt x="156" y="211"/>
                </a:cubicBezTo>
                <a:cubicBezTo>
                  <a:pt x="155" y="211"/>
                  <a:pt x="155" y="211"/>
                  <a:pt x="155" y="211"/>
                </a:cubicBezTo>
                <a:cubicBezTo>
                  <a:pt x="155" y="211"/>
                  <a:pt x="155" y="211"/>
                  <a:pt x="155" y="211"/>
                </a:cubicBezTo>
                <a:cubicBezTo>
                  <a:pt x="155" y="211"/>
                  <a:pt x="155" y="211"/>
                  <a:pt x="156" y="211"/>
                </a:cubicBezTo>
                <a:close/>
                <a:moveTo>
                  <a:pt x="73" y="203"/>
                </a:moveTo>
                <a:cubicBezTo>
                  <a:pt x="74" y="202"/>
                  <a:pt x="74" y="202"/>
                  <a:pt x="73" y="202"/>
                </a:cubicBezTo>
                <a:cubicBezTo>
                  <a:pt x="73" y="202"/>
                  <a:pt x="73" y="203"/>
                  <a:pt x="73" y="203"/>
                </a:cubicBezTo>
                <a:close/>
                <a:moveTo>
                  <a:pt x="89" y="118"/>
                </a:moveTo>
                <a:cubicBezTo>
                  <a:pt x="89" y="118"/>
                  <a:pt x="89" y="118"/>
                  <a:pt x="89" y="117"/>
                </a:cubicBezTo>
                <a:cubicBezTo>
                  <a:pt x="89" y="118"/>
                  <a:pt x="89" y="118"/>
                  <a:pt x="89" y="118"/>
                </a:cubicBezTo>
                <a:close/>
                <a:moveTo>
                  <a:pt x="10" y="42"/>
                </a:moveTo>
                <a:cubicBezTo>
                  <a:pt x="10" y="42"/>
                  <a:pt x="10" y="42"/>
                  <a:pt x="9" y="42"/>
                </a:cubicBezTo>
                <a:cubicBezTo>
                  <a:pt x="9" y="42"/>
                  <a:pt x="10" y="43"/>
                  <a:pt x="10" y="42"/>
                </a:cubicBezTo>
                <a:close/>
                <a:moveTo>
                  <a:pt x="148" y="219"/>
                </a:moveTo>
                <a:cubicBezTo>
                  <a:pt x="148" y="219"/>
                  <a:pt x="148" y="219"/>
                  <a:pt x="148" y="219"/>
                </a:cubicBezTo>
                <a:cubicBezTo>
                  <a:pt x="148" y="219"/>
                  <a:pt x="148" y="219"/>
                  <a:pt x="148" y="219"/>
                </a:cubicBezTo>
                <a:cubicBezTo>
                  <a:pt x="148" y="219"/>
                  <a:pt x="148" y="219"/>
                  <a:pt x="149" y="219"/>
                </a:cubicBezTo>
                <a:cubicBezTo>
                  <a:pt x="149" y="219"/>
                  <a:pt x="149" y="219"/>
                  <a:pt x="149" y="219"/>
                </a:cubicBezTo>
                <a:cubicBezTo>
                  <a:pt x="149" y="219"/>
                  <a:pt x="148" y="219"/>
                  <a:pt x="148" y="219"/>
                </a:cubicBezTo>
                <a:close/>
                <a:moveTo>
                  <a:pt x="148" y="209"/>
                </a:moveTo>
                <a:cubicBezTo>
                  <a:pt x="148" y="209"/>
                  <a:pt x="148" y="209"/>
                  <a:pt x="148" y="208"/>
                </a:cubicBezTo>
                <a:cubicBezTo>
                  <a:pt x="148" y="209"/>
                  <a:pt x="148" y="209"/>
                  <a:pt x="148" y="209"/>
                </a:cubicBezTo>
                <a:close/>
                <a:moveTo>
                  <a:pt x="109" y="144"/>
                </a:moveTo>
                <a:cubicBezTo>
                  <a:pt x="109" y="144"/>
                  <a:pt x="109" y="144"/>
                  <a:pt x="109" y="144"/>
                </a:cubicBezTo>
                <a:cubicBezTo>
                  <a:pt x="110" y="145"/>
                  <a:pt x="110" y="145"/>
                  <a:pt x="110" y="145"/>
                </a:cubicBezTo>
                <a:cubicBezTo>
                  <a:pt x="110" y="145"/>
                  <a:pt x="110" y="145"/>
                  <a:pt x="110" y="145"/>
                </a:cubicBezTo>
                <a:cubicBezTo>
                  <a:pt x="110" y="145"/>
                  <a:pt x="110" y="144"/>
                  <a:pt x="109" y="144"/>
                </a:cubicBezTo>
                <a:close/>
                <a:moveTo>
                  <a:pt x="96" y="236"/>
                </a:moveTo>
                <a:cubicBezTo>
                  <a:pt x="96" y="236"/>
                  <a:pt x="96" y="236"/>
                  <a:pt x="96" y="236"/>
                </a:cubicBezTo>
                <a:cubicBezTo>
                  <a:pt x="96" y="236"/>
                  <a:pt x="96" y="236"/>
                  <a:pt x="96" y="236"/>
                </a:cubicBezTo>
                <a:cubicBezTo>
                  <a:pt x="96" y="236"/>
                  <a:pt x="96" y="236"/>
                  <a:pt x="96" y="236"/>
                </a:cubicBezTo>
                <a:cubicBezTo>
                  <a:pt x="96" y="236"/>
                  <a:pt x="96" y="236"/>
                  <a:pt x="96" y="23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07" name="Freeform 406"/>
          <p:cNvSpPr>
            <a:spLocks noEditPoints="1"/>
          </p:cNvSpPr>
          <p:nvPr/>
        </p:nvSpPr>
        <p:spPr bwMode="auto">
          <a:xfrm>
            <a:off x="8918576" y="3810001"/>
            <a:ext cx="49213" cy="63500"/>
          </a:xfrm>
          <a:custGeom>
            <a:gdLst>
              <a:gd fmla="*/ 13 w 20" name="T0"/>
              <a:gd fmla="*/ 5 h 26" name="T1"/>
              <a:gd fmla="*/ 17 w 20" name="T2"/>
              <a:gd fmla="*/ 7 h 26" name="T3"/>
              <a:gd fmla="*/ 20 w 20" name="T4"/>
              <a:gd fmla="*/ 15 h 26" name="T5"/>
              <a:gd fmla="*/ 13 w 20" name="T6"/>
              <a:gd fmla="*/ 24 h 26" name="T7"/>
              <a:gd fmla="*/ 3 w 20" name="T8"/>
              <a:gd fmla="*/ 22 h 26" name="T9"/>
              <a:gd fmla="*/ 0 w 20" name="T10"/>
              <a:gd fmla="*/ 16 h 26" name="T11"/>
              <a:gd fmla="*/ 1 w 20" name="T12"/>
              <a:gd fmla="*/ 12 h 26" name="T13"/>
              <a:gd fmla="*/ 7 w 20" name="T14"/>
              <a:gd fmla="*/ 3 h 26" name="T15"/>
              <a:gd fmla="*/ 9 w 20" name="T16"/>
              <a:gd fmla="*/ 1 h 26" name="T17"/>
              <a:gd fmla="*/ 13 w 20" name="T18"/>
              <a:gd fmla="*/ 3 h 26" name="T19"/>
              <a:gd fmla="*/ 13 w 20" name="T20"/>
              <a:gd fmla="*/ 5 h 26" name="T21"/>
              <a:gd fmla="*/ 9 w 20" name="T22"/>
              <a:gd fmla="*/ 22 h 26" name="T23"/>
              <a:gd fmla="*/ 7 w 20" name="T24"/>
              <a:gd fmla="*/ 20 h 26" name="T25"/>
              <a:gd fmla="*/ 5 w 20" name="T26"/>
              <a:gd fmla="*/ 16 h 26" name="T27"/>
              <a:gd fmla="*/ 4 w 20" name="T28"/>
              <a:gd fmla="*/ 13 h 26" name="T29"/>
              <a:gd fmla="*/ 9 w 20" name="T30"/>
              <a:gd fmla="*/ 22 h 26" name="T31"/>
              <a:gd fmla="*/ 14 w 20" name="T32"/>
              <a:gd fmla="*/ 20 h 26" name="T33"/>
              <a:gd fmla="*/ 16 w 20" name="T34"/>
              <a:gd fmla="*/ 10 h 26" name="T35"/>
              <a:gd fmla="*/ 16 w 20" name="T36"/>
              <a:gd fmla="*/ 13 h 26" name="T37"/>
              <a:gd fmla="*/ 15 w 20" name="T38"/>
              <a:gd fmla="*/ 17 h 26" name="T39"/>
              <a:gd fmla="*/ 14 w 20" name="T40"/>
              <a:gd fmla="*/ 20 h 26" name="T41"/>
              <a:gd fmla="*/ 9 w 20" name="T42"/>
              <a:gd fmla="*/ 9 h 26" name="T43"/>
              <a:gd fmla="*/ 8 w 20" name="T44"/>
              <a:gd fmla="*/ 8 h 26" name="T45"/>
              <a:gd fmla="*/ 7 w 20" name="T46"/>
              <a:gd fmla="*/ 12 h 26" name="T47"/>
              <a:gd fmla="*/ 9 w 20" name="T48"/>
              <a:gd fmla="*/ 9 h 26" name="T49"/>
              <a:gd fmla="*/ 12 w 20" name="T50"/>
              <a:gd fmla="*/ 18 h 26" name="T51"/>
              <a:gd fmla="*/ 11 w 20" name="T52"/>
              <a:gd fmla="*/ 18 h 26" name="T53"/>
              <a:gd fmla="*/ 9 w 20" name="T54"/>
              <a:gd fmla="*/ 18 h 26" name="T55"/>
              <a:gd fmla="*/ 10 w 20" name="T56"/>
              <a:gd fmla="*/ 20 h 26" name="T57"/>
              <a:gd fmla="*/ 12 w 20" name="T58"/>
              <a:gd fmla="*/ 18 h 2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6" w="20">
                <a:moveTo>
                  <a:pt x="13" y="5"/>
                </a:moveTo>
                <a:cubicBezTo>
                  <a:pt x="14" y="6"/>
                  <a:pt x="16" y="6"/>
                  <a:pt x="17" y="7"/>
                </a:cubicBezTo>
                <a:cubicBezTo>
                  <a:pt x="20" y="9"/>
                  <a:pt x="20" y="12"/>
                  <a:pt x="20" y="15"/>
                </a:cubicBezTo>
                <a:cubicBezTo>
                  <a:pt x="19" y="19"/>
                  <a:pt x="17" y="22"/>
                  <a:pt x="13" y="24"/>
                </a:cubicBezTo>
                <a:cubicBezTo>
                  <a:pt x="10" y="26"/>
                  <a:pt x="5" y="25"/>
                  <a:pt x="3" y="22"/>
                </a:cubicBezTo>
                <a:cubicBezTo>
                  <a:pt x="1" y="20"/>
                  <a:pt x="0" y="18"/>
                  <a:pt x="0" y="16"/>
                </a:cubicBezTo>
                <a:cubicBezTo>
                  <a:pt x="0" y="15"/>
                  <a:pt x="1" y="13"/>
                  <a:pt x="1" y="12"/>
                </a:cubicBezTo>
                <a:cubicBezTo>
                  <a:pt x="2" y="9"/>
                  <a:pt x="4" y="6"/>
                  <a:pt x="7" y="3"/>
                </a:cubicBezTo>
                <a:cubicBezTo>
                  <a:pt x="7" y="2"/>
                  <a:pt x="8" y="1"/>
                  <a:pt x="9" y="1"/>
                </a:cubicBezTo>
                <a:cubicBezTo>
                  <a:pt x="11" y="0"/>
                  <a:pt x="13" y="2"/>
                  <a:pt x="13" y="3"/>
                </a:cubicBezTo>
                <a:cubicBezTo>
                  <a:pt x="13" y="4"/>
                  <a:pt x="13" y="4"/>
                  <a:pt x="13" y="5"/>
                </a:cubicBezTo>
                <a:close/>
                <a:moveTo>
                  <a:pt x="9" y="22"/>
                </a:moveTo>
                <a:cubicBezTo>
                  <a:pt x="8" y="21"/>
                  <a:pt x="7" y="20"/>
                  <a:pt x="7" y="20"/>
                </a:cubicBezTo>
                <a:cubicBezTo>
                  <a:pt x="7" y="18"/>
                  <a:pt x="6" y="17"/>
                  <a:pt x="5" y="16"/>
                </a:cubicBezTo>
                <a:cubicBezTo>
                  <a:pt x="5" y="15"/>
                  <a:pt x="4" y="14"/>
                  <a:pt x="4" y="13"/>
                </a:cubicBezTo>
                <a:cubicBezTo>
                  <a:pt x="2" y="17"/>
                  <a:pt x="3" y="21"/>
                  <a:pt x="9" y="22"/>
                </a:cubicBezTo>
                <a:close/>
                <a:moveTo>
                  <a:pt x="14" y="20"/>
                </a:moveTo>
                <a:cubicBezTo>
                  <a:pt x="17" y="18"/>
                  <a:pt x="18" y="13"/>
                  <a:pt x="16" y="10"/>
                </a:cubicBezTo>
                <a:cubicBezTo>
                  <a:pt x="16" y="11"/>
                  <a:pt x="16" y="12"/>
                  <a:pt x="16" y="13"/>
                </a:cubicBezTo>
                <a:cubicBezTo>
                  <a:pt x="16" y="14"/>
                  <a:pt x="16" y="16"/>
                  <a:pt x="15" y="17"/>
                </a:cubicBezTo>
                <a:cubicBezTo>
                  <a:pt x="15" y="18"/>
                  <a:pt x="14" y="19"/>
                  <a:pt x="14" y="20"/>
                </a:cubicBezTo>
                <a:close/>
                <a:moveTo>
                  <a:pt x="9" y="9"/>
                </a:moveTo>
                <a:cubicBezTo>
                  <a:pt x="9" y="9"/>
                  <a:pt x="9" y="9"/>
                  <a:pt x="8" y="8"/>
                </a:cubicBezTo>
                <a:cubicBezTo>
                  <a:pt x="7" y="9"/>
                  <a:pt x="7" y="11"/>
                  <a:pt x="7" y="12"/>
                </a:cubicBezTo>
                <a:cubicBezTo>
                  <a:pt x="8" y="11"/>
                  <a:pt x="8" y="10"/>
                  <a:pt x="9" y="9"/>
                </a:cubicBezTo>
                <a:close/>
                <a:moveTo>
                  <a:pt x="12" y="18"/>
                </a:moveTo>
                <a:cubicBezTo>
                  <a:pt x="12" y="18"/>
                  <a:pt x="11" y="18"/>
                  <a:pt x="11" y="18"/>
                </a:cubicBezTo>
                <a:cubicBezTo>
                  <a:pt x="11" y="18"/>
                  <a:pt x="10" y="18"/>
                  <a:pt x="9" y="18"/>
                </a:cubicBezTo>
                <a:cubicBezTo>
                  <a:pt x="10" y="19"/>
                  <a:pt x="10" y="19"/>
                  <a:pt x="10" y="20"/>
                </a:cubicBezTo>
                <a:cubicBezTo>
                  <a:pt x="11" y="19"/>
                  <a:pt x="11" y="19"/>
                  <a:pt x="12" y="1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08" name="Freeform 407"/>
          <p:cNvSpPr>
            <a:spLocks noEditPoints="1"/>
          </p:cNvSpPr>
          <p:nvPr/>
        </p:nvSpPr>
        <p:spPr bwMode="auto">
          <a:xfrm>
            <a:off x="10201276" y="1420813"/>
            <a:ext cx="573088" cy="720725"/>
          </a:xfrm>
          <a:custGeom>
            <a:gdLst>
              <a:gd fmla="*/ 102 w 232" name="T0"/>
              <a:gd fmla="*/ 290 h 292" name="T1"/>
              <a:gd fmla="*/ 67 w 232" name="T2"/>
              <a:gd fmla="*/ 125 h 292" name="T3"/>
              <a:gd fmla="*/ 167 w 232" name="T4"/>
              <a:gd fmla="*/ 118 h 292" name="T5"/>
              <a:gd fmla="*/ 90 w 232" name="T6"/>
              <a:gd fmla="*/ 241 h 292" name="T7"/>
              <a:gd fmla="*/ 101 w 232" name="T8"/>
              <a:gd fmla="*/ 147 h 292" name="T9"/>
              <a:gd fmla="*/ 81 w 232" name="T10"/>
              <a:gd fmla="*/ 56 h 292" name="T11"/>
              <a:gd fmla="*/ 82 w 232" name="T12"/>
              <a:gd fmla="*/ 138 h 292" name="T13"/>
              <a:gd fmla="*/ 81 w 232" name="T14"/>
              <a:gd fmla="*/ 150 h 292" name="T15"/>
              <a:gd fmla="*/ 133 w 232" name="T16"/>
              <a:gd fmla="*/ 128 h 292" name="T17"/>
              <a:gd fmla="*/ 106 w 232" name="T18"/>
              <a:gd fmla="*/ 271 h 292" name="T19"/>
              <a:gd fmla="*/ 72 w 232" name="T20"/>
              <a:gd fmla="*/ 146 h 292" name="T21"/>
              <a:gd fmla="*/ 50 w 232" name="T22"/>
              <a:gd fmla="*/ 167 h 292" name="T23"/>
              <a:gd fmla="*/ 9 w 232" name="T24"/>
              <a:gd fmla="*/ 236 h 292" name="T25"/>
              <a:gd fmla="*/ 69 w 232" name="T26"/>
              <a:gd fmla="*/ 239 h 292" name="T27"/>
              <a:gd fmla="*/ 183 w 232" name="T28"/>
              <a:gd fmla="*/ 234 h 292" name="T29"/>
              <a:gd fmla="*/ 30 w 232" name="T30"/>
              <a:gd fmla="*/ 173 h 292" name="T31"/>
              <a:gd fmla="*/ 158 w 232" name="T32"/>
              <a:gd fmla="*/ 190 h 292" name="T33"/>
              <a:gd fmla="*/ 211 w 232" name="T34"/>
              <a:gd fmla="*/ 215 h 292" name="T35"/>
              <a:gd fmla="*/ 71 w 232" name="T36"/>
              <a:gd fmla="*/ 187 h 292" name="T37"/>
              <a:gd fmla="*/ 55 w 232" name="T38"/>
              <a:gd fmla="*/ 186 h 292" name="T39"/>
              <a:gd fmla="*/ 148 w 232" name="T40"/>
              <a:gd fmla="*/ 16 h 292" name="T41"/>
              <a:gd fmla="*/ 64 w 232" name="T42"/>
              <a:gd fmla="*/ 109 h 292" name="T43"/>
              <a:gd fmla="*/ 202 w 232" name="T44"/>
              <a:gd fmla="*/ 222 h 292" name="T45"/>
              <a:gd fmla="*/ 148 w 232" name="T46"/>
              <a:gd fmla="*/ 237 h 292" name="T47"/>
              <a:gd fmla="*/ 130 w 232" name="T48"/>
              <a:gd fmla="*/ 223 h 292" name="T49"/>
              <a:gd fmla="*/ 36 w 232" name="T50"/>
              <a:gd fmla="*/ 228 h 292" name="T51"/>
              <a:gd fmla="*/ 156 w 232" name="T52"/>
              <a:gd fmla="*/ 223 h 292" name="T53"/>
              <a:gd fmla="*/ 171 w 232" name="T54"/>
              <a:gd fmla="*/ 127 h 292" name="T55"/>
              <a:gd fmla="*/ 107 w 232" name="T56"/>
              <a:gd fmla="*/ 177 h 292" name="T57"/>
              <a:gd fmla="*/ 78 w 232" name="T58"/>
              <a:gd fmla="*/ 212 h 292" name="T59"/>
              <a:gd fmla="*/ 19 w 232" name="T60"/>
              <a:gd fmla="*/ 208 h 292" name="T61"/>
              <a:gd fmla="*/ 50 w 232" name="T62"/>
              <a:gd fmla="*/ 201 h 292" name="T63"/>
              <a:gd fmla="*/ 47 w 232" name="T64"/>
              <a:gd fmla="*/ 229 h 292" name="T65"/>
              <a:gd fmla="*/ 136 w 232" name="T66"/>
              <a:gd fmla="*/ 94 h 292" name="T67"/>
              <a:gd fmla="*/ 90 w 232" name="T68"/>
              <a:gd fmla="*/ 121 h 292" name="T69"/>
              <a:gd fmla="*/ 138 w 232" name="T70"/>
              <a:gd fmla="*/ 207 h 292" name="T71"/>
              <a:gd fmla="*/ 64 w 232" name="T72"/>
              <a:gd fmla="*/ 138 h 292" name="T73"/>
              <a:gd fmla="*/ 168 w 232" name="T74"/>
              <a:gd fmla="*/ 169 h 292" name="T75"/>
              <a:gd fmla="*/ 72 w 232" name="T76"/>
              <a:gd fmla="*/ 98 h 292" name="T77"/>
              <a:gd fmla="*/ 67 w 232" name="T78"/>
              <a:gd fmla="*/ 150 h 292" name="T79"/>
              <a:gd fmla="*/ 88 w 232" name="T80"/>
              <a:gd fmla="*/ 162 h 292" name="T81"/>
              <a:gd fmla="*/ 100 w 232" name="T82"/>
              <a:gd fmla="*/ 73 h 292" name="T83"/>
              <a:gd fmla="*/ 141 w 232" name="T84"/>
              <a:gd fmla="*/ 210 h 292" name="T85"/>
              <a:gd fmla="*/ 137 w 232" name="T86"/>
              <a:gd fmla="*/ 232 h 292" name="T87"/>
              <a:gd fmla="*/ 101 w 232" name="T88"/>
              <a:gd fmla="*/ 47 h 292" name="T89"/>
              <a:gd fmla="*/ 147 w 232" name="T90"/>
              <a:gd fmla="*/ 97 h 292" name="T91"/>
              <a:gd fmla="*/ 89 w 232" name="T92"/>
              <a:gd fmla="*/ 106 h 292" name="T93"/>
              <a:gd fmla="*/ 144 w 232" name="T94"/>
              <a:gd fmla="*/ 204 h 292" name="T95"/>
              <a:gd fmla="*/ 60 w 232" name="T96"/>
              <a:gd fmla="*/ 209 h 292" name="T97"/>
              <a:gd fmla="*/ 163 w 232" name="T98"/>
              <a:gd fmla="*/ 224 h 292" name="T99"/>
              <a:gd fmla="*/ 120 w 232" name="T100"/>
              <a:gd fmla="*/ 85 h 292" name="T101"/>
              <a:gd fmla="*/ 178 w 232" name="T102"/>
              <a:gd fmla="*/ 225 h 292" name="T103"/>
              <a:gd fmla="*/ 130 w 232" name="T104"/>
              <a:gd fmla="*/ 192 h 292" name="T105"/>
              <a:gd fmla="*/ 132 w 232" name="T106"/>
              <a:gd fmla="*/ 105 h 292" name="T107"/>
              <a:gd fmla="*/ 92 w 232" name="T108"/>
              <a:gd fmla="*/ 83 h 292" name="T109"/>
              <a:gd fmla="*/ 63 w 232" name="T110"/>
              <a:gd fmla="*/ 159 h 292" name="T111"/>
              <a:gd fmla="*/ 79 w 232" name="T112"/>
              <a:gd fmla="*/ 115 h 292" name="T113"/>
              <a:gd fmla="*/ 143 w 232" name="T114"/>
              <a:gd fmla="*/ 185 h 292" name="T115"/>
              <a:gd fmla="*/ 113 w 232" name="T116"/>
              <a:gd fmla="*/ 46 h 292" name="T117"/>
              <a:gd fmla="*/ 156 w 232" name="T118"/>
              <a:gd fmla="*/ 212 h 292" name="T119"/>
              <a:gd fmla="*/ 191 w 232" name="T120"/>
              <a:gd fmla="*/ 217 h 292" name="T121"/>
              <a:gd fmla="*/ 85 w 232" name="T122"/>
              <a:gd fmla="*/ 19 h 292" name="T123"/>
              <a:gd fmla="*/ 169 w 232" name="T124"/>
              <a:gd fmla="*/ 63 h 29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92" w="231">
                <a:moveTo>
                  <a:pt x="228" y="237"/>
                </a:moveTo>
                <a:cubicBezTo>
                  <a:pt x="229" y="238"/>
                  <a:pt x="230" y="238"/>
                  <a:pt x="230" y="238"/>
                </a:cubicBezTo>
                <a:cubicBezTo>
                  <a:pt x="231" y="239"/>
                  <a:pt x="232" y="240"/>
                  <a:pt x="232" y="241"/>
                </a:cubicBezTo>
                <a:cubicBezTo>
                  <a:pt x="232" y="242"/>
                  <a:pt x="231" y="242"/>
                  <a:pt x="229" y="242"/>
                </a:cubicBezTo>
                <a:cubicBezTo>
                  <a:pt x="228" y="242"/>
                  <a:pt x="226" y="242"/>
                  <a:pt x="224" y="242"/>
                </a:cubicBezTo>
                <a:cubicBezTo>
                  <a:pt x="219" y="242"/>
                  <a:pt x="214" y="242"/>
                  <a:pt x="209" y="242"/>
                </a:cubicBezTo>
                <a:cubicBezTo>
                  <a:pt x="205" y="242"/>
                  <a:pt x="202" y="243"/>
                  <a:pt x="199" y="244"/>
                </a:cubicBezTo>
                <a:cubicBezTo>
                  <a:pt x="198" y="244"/>
                  <a:pt x="198" y="244"/>
                  <a:pt x="197" y="244"/>
                </a:cubicBezTo>
                <a:cubicBezTo>
                  <a:pt x="195" y="245"/>
                  <a:pt x="194" y="245"/>
                  <a:pt x="193" y="243"/>
                </a:cubicBezTo>
                <a:cubicBezTo>
                  <a:pt x="192" y="243"/>
                  <a:pt x="192" y="243"/>
                  <a:pt x="191" y="243"/>
                </a:cubicBezTo>
                <a:cubicBezTo>
                  <a:pt x="186" y="243"/>
                  <a:pt x="180" y="243"/>
                  <a:pt x="175" y="244"/>
                </a:cubicBezTo>
                <a:cubicBezTo>
                  <a:pt x="167" y="244"/>
                  <a:pt x="160" y="245"/>
                  <a:pt x="153" y="245"/>
                </a:cubicBezTo>
                <a:cubicBezTo>
                  <a:pt x="151" y="245"/>
                  <a:pt x="150" y="246"/>
                  <a:pt x="149" y="247"/>
                </a:cubicBezTo>
                <a:cubicBezTo>
                  <a:pt x="142" y="255"/>
                  <a:pt x="135" y="263"/>
                  <a:pt x="128" y="271"/>
                </a:cubicBezTo>
                <a:cubicBezTo>
                  <a:pt x="125" y="275"/>
                  <a:pt x="121" y="278"/>
                  <a:pt x="118" y="281"/>
                </a:cubicBezTo>
                <a:cubicBezTo>
                  <a:pt x="115" y="284"/>
                  <a:pt x="112" y="287"/>
                  <a:pt x="108" y="291"/>
                </a:cubicBezTo>
                <a:cubicBezTo>
                  <a:pt x="107" y="292"/>
                  <a:pt x="105" y="292"/>
                  <a:pt x="103" y="291"/>
                </a:cubicBezTo>
                <a:cubicBezTo>
                  <a:pt x="103" y="291"/>
                  <a:pt x="102" y="290"/>
                  <a:pt x="102" y="290"/>
                </a:cubicBezTo>
                <a:cubicBezTo>
                  <a:pt x="98" y="285"/>
                  <a:pt x="94" y="281"/>
                  <a:pt x="90" y="277"/>
                </a:cubicBezTo>
                <a:cubicBezTo>
                  <a:pt x="85" y="272"/>
                  <a:pt x="80" y="266"/>
                  <a:pt x="75" y="261"/>
                </a:cubicBezTo>
                <a:cubicBezTo>
                  <a:pt x="72" y="257"/>
                  <a:pt x="69" y="254"/>
                  <a:pt x="66" y="251"/>
                </a:cubicBezTo>
                <a:cubicBezTo>
                  <a:pt x="65" y="249"/>
                  <a:pt x="64" y="248"/>
                  <a:pt x="62" y="247"/>
                </a:cubicBezTo>
                <a:cubicBezTo>
                  <a:pt x="61" y="246"/>
                  <a:pt x="61" y="246"/>
                  <a:pt x="60" y="245"/>
                </a:cubicBezTo>
                <a:cubicBezTo>
                  <a:pt x="56" y="244"/>
                  <a:pt x="53" y="244"/>
                  <a:pt x="49" y="243"/>
                </a:cubicBezTo>
                <a:cubicBezTo>
                  <a:pt x="40" y="243"/>
                  <a:pt x="32" y="242"/>
                  <a:pt x="23" y="241"/>
                </a:cubicBezTo>
                <a:cubicBezTo>
                  <a:pt x="17" y="241"/>
                  <a:pt x="12" y="240"/>
                  <a:pt x="6" y="239"/>
                </a:cubicBezTo>
                <a:cubicBezTo>
                  <a:pt x="4" y="239"/>
                  <a:pt x="3" y="238"/>
                  <a:pt x="1" y="238"/>
                </a:cubicBezTo>
                <a:cubicBezTo>
                  <a:pt x="0" y="237"/>
                  <a:pt x="0" y="236"/>
                  <a:pt x="0" y="235"/>
                </a:cubicBezTo>
                <a:cubicBezTo>
                  <a:pt x="0" y="234"/>
                  <a:pt x="0" y="233"/>
                  <a:pt x="1" y="233"/>
                </a:cubicBezTo>
                <a:cubicBezTo>
                  <a:pt x="1" y="232"/>
                  <a:pt x="1" y="231"/>
                  <a:pt x="1" y="231"/>
                </a:cubicBezTo>
                <a:cubicBezTo>
                  <a:pt x="0" y="230"/>
                  <a:pt x="0" y="229"/>
                  <a:pt x="0" y="228"/>
                </a:cubicBezTo>
                <a:cubicBezTo>
                  <a:pt x="0" y="227"/>
                  <a:pt x="0" y="225"/>
                  <a:pt x="1" y="224"/>
                </a:cubicBezTo>
                <a:cubicBezTo>
                  <a:pt x="3" y="216"/>
                  <a:pt x="6" y="208"/>
                  <a:pt x="10" y="200"/>
                </a:cubicBezTo>
                <a:cubicBezTo>
                  <a:pt x="17" y="186"/>
                  <a:pt x="24" y="172"/>
                  <a:pt x="34" y="159"/>
                </a:cubicBezTo>
                <a:cubicBezTo>
                  <a:pt x="42" y="148"/>
                  <a:pt x="50" y="138"/>
                  <a:pt x="60" y="130"/>
                </a:cubicBezTo>
                <a:cubicBezTo>
                  <a:pt x="62" y="128"/>
                  <a:pt x="65" y="127"/>
                  <a:pt x="67" y="125"/>
                </a:cubicBezTo>
                <a:cubicBezTo>
                  <a:pt x="68" y="125"/>
                  <a:pt x="68" y="125"/>
                  <a:pt x="69" y="124"/>
                </a:cubicBezTo>
                <a:cubicBezTo>
                  <a:pt x="62" y="119"/>
                  <a:pt x="57" y="114"/>
                  <a:pt x="53" y="107"/>
                </a:cubicBezTo>
                <a:cubicBezTo>
                  <a:pt x="52" y="107"/>
                  <a:pt x="52" y="107"/>
                  <a:pt x="52" y="107"/>
                </a:cubicBezTo>
                <a:cubicBezTo>
                  <a:pt x="50" y="107"/>
                  <a:pt x="49" y="106"/>
                  <a:pt x="48" y="105"/>
                </a:cubicBezTo>
                <a:cubicBezTo>
                  <a:pt x="47" y="101"/>
                  <a:pt x="46" y="98"/>
                  <a:pt x="45" y="94"/>
                </a:cubicBezTo>
                <a:cubicBezTo>
                  <a:pt x="45" y="92"/>
                  <a:pt x="45" y="89"/>
                  <a:pt x="44" y="86"/>
                </a:cubicBezTo>
                <a:cubicBezTo>
                  <a:pt x="44" y="84"/>
                  <a:pt x="44" y="82"/>
                  <a:pt x="44" y="81"/>
                </a:cubicBezTo>
                <a:cubicBezTo>
                  <a:pt x="43" y="74"/>
                  <a:pt x="44" y="67"/>
                  <a:pt x="45" y="61"/>
                </a:cubicBezTo>
                <a:cubicBezTo>
                  <a:pt x="49" y="44"/>
                  <a:pt x="58" y="30"/>
                  <a:pt x="73" y="20"/>
                </a:cubicBezTo>
                <a:cubicBezTo>
                  <a:pt x="74" y="19"/>
                  <a:pt x="75" y="18"/>
                  <a:pt x="76" y="18"/>
                </a:cubicBezTo>
                <a:cubicBezTo>
                  <a:pt x="85" y="9"/>
                  <a:pt x="96" y="4"/>
                  <a:pt x="109" y="2"/>
                </a:cubicBezTo>
                <a:cubicBezTo>
                  <a:pt x="115" y="0"/>
                  <a:pt x="121" y="1"/>
                  <a:pt x="128" y="2"/>
                </a:cubicBezTo>
                <a:cubicBezTo>
                  <a:pt x="143" y="5"/>
                  <a:pt x="155" y="12"/>
                  <a:pt x="165" y="23"/>
                </a:cubicBezTo>
                <a:cubicBezTo>
                  <a:pt x="173" y="31"/>
                  <a:pt x="177" y="40"/>
                  <a:pt x="179" y="50"/>
                </a:cubicBezTo>
                <a:cubicBezTo>
                  <a:pt x="182" y="60"/>
                  <a:pt x="183" y="70"/>
                  <a:pt x="182" y="80"/>
                </a:cubicBezTo>
                <a:cubicBezTo>
                  <a:pt x="181" y="87"/>
                  <a:pt x="180" y="94"/>
                  <a:pt x="177" y="101"/>
                </a:cubicBezTo>
                <a:cubicBezTo>
                  <a:pt x="175" y="107"/>
                  <a:pt x="172" y="112"/>
                  <a:pt x="168" y="117"/>
                </a:cubicBezTo>
                <a:cubicBezTo>
                  <a:pt x="167" y="117"/>
                  <a:pt x="167" y="118"/>
                  <a:pt x="167" y="118"/>
                </a:cubicBezTo>
                <a:cubicBezTo>
                  <a:pt x="167" y="119"/>
                  <a:pt x="168" y="120"/>
                  <a:pt x="169" y="120"/>
                </a:cubicBezTo>
                <a:cubicBezTo>
                  <a:pt x="172" y="123"/>
                  <a:pt x="176" y="126"/>
                  <a:pt x="179" y="129"/>
                </a:cubicBezTo>
                <a:cubicBezTo>
                  <a:pt x="183" y="133"/>
                  <a:pt x="186" y="138"/>
                  <a:pt x="188" y="143"/>
                </a:cubicBezTo>
                <a:cubicBezTo>
                  <a:pt x="191" y="148"/>
                  <a:pt x="194" y="153"/>
                  <a:pt x="196" y="159"/>
                </a:cubicBezTo>
                <a:cubicBezTo>
                  <a:pt x="198" y="162"/>
                  <a:pt x="200" y="165"/>
                  <a:pt x="202" y="169"/>
                </a:cubicBezTo>
                <a:cubicBezTo>
                  <a:pt x="207" y="177"/>
                  <a:pt x="212" y="186"/>
                  <a:pt x="215" y="195"/>
                </a:cubicBezTo>
                <a:cubicBezTo>
                  <a:pt x="217" y="200"/>
                  <a:pt x="219" y="205"/>
                  <a:pt x="220" y="210"/>
                </a:cubicBezTo>
                <a:cubicBezTo>
                  <a:pt x="221" y="213"/>
                  <a:pt x="222" y="215"/>
                  <a:pt x="223" y="218"/>
                </a:cubicBezTo>
                <a:cubicBezTo>
                  <a:pt x="224" y="222"/>
                  <a:pt x="225" y="227"/>
                  <a:pt x="226" y="232"/>
                </a:cubicBezTo>
                <a:cubicBezTo>
                  <a:pt x="226" y="233"/>
                  <a:pt x="227" y="234"/>
                  <a:pt x="227" y="234"/>
                </a:cubicBezTo>
                <a:cubicBezTo>
                  <a:pt x="228" y="235"/>
                  <a:pt x="229" y="236"/>
                  <a:pt x="228" y="237"/>
                </a:cubicBezTo>
                <a:close/>
                <a:moveTo>
                  <a:pt x="112" y="181"/>
                </a:moveTo>
                <a:cubicBezTo>
                  <a:pt x="111" y="182"/>
                  <a:pt x="111" y="182"/>
                  <a:pt x="111" y="182"/>
                </a:cubicBezTo>
                <a:cubicBezTo>
                  <a:pt x="107" y="188"/>
                  <a:pt x="104" y="193"/>
                  <a:pt x="101" y="199"/>
                </a:cubicBezTo>
                <a:cubicBezTo>
                  <a:pt x="99" y="204"/>
                  <a:pt x="96" y="209"/>
                  <a:pt x="94" y="213"/>
                </a:cubicBezTo>
                <a:cubicBezTo>
                  <a:pt x="92" y="216"/>
                  <a:pt x="91" y="219"/>
                  <a:pt x="89" y="221"/>
                </a:cubicBezTo>
                <a:cubicBezTo>
                  <a:pt x="89" y="223"/>
                  <a:pt x="88" y="224"/>
                  <a:pt x="88" y="226"/>
                </a:cubicBezTo>
                <a:cubicBezTo>
                  <a:pt x="89" y="231"/>
                  <a:pt x="90" y="236"/>
                  <a:pt x="90" y="241"/>
                </a:cubicBezTo>
                <a:cubicBezTo>
                  <a:pt x="90" y="242"/>
                  <a:pt x="90" y="243"/>
                  <a:pt x="90" y="243"/>
                </a:cubicBezTo>
                <a:cubicBezTo>
                  <a:pt x="92" y="246"/>
                  <a:pt x="93" y="250"/>
                  <a:pt x="95" y="253"/>
                </a:cubicBezTo>
                <a:cubicBezTo>
                  <a:pt x="97" y="257"/>
                  <a:pt x="100" y="262"/>
                  <a:pt x="102" y="266"/>
                </a:cubicBezTo>
                <a:cubicBezTo>
                  <a:pt x="103" y="267"/>
                  <a:pt x="103" y="268"/>
                  <a:pt x="104" y="269"/>
                </a:cubicBezTo>
                <a:cubicBezTo>
                  <a:pt x="105" y="267"/>
                  <a:pt x="107" y="265"/>
                  <a:pt x="108" y="263"/>
                </a:cubicBezTo>
                <a:cubicBezTo>
                  <a:pt x="112" y="257"/>
                  <a:pt x="116" y="251"/>
                  <a:pt x="120" y="244"/>
                </a:cubicBezTo>
                <a:cubicBezTo>
                  <a:pt x="123" y="240"/>
                  <a:pt x="125" y="236"/>
                  <a:pt x="128" y="232"/>
                </a:cubicBezTo>
                <a:cubicBezTo>
                  <a:pt x="128" y="231"/>
                  <a:pt x="129" y="230"/>
                  <a:pt x="128" y="229"/>
                </a:cubicBezTo>
                <a:cubicBezTo>
                  <a:pt x="128" y="227"/>
                  <a:pt x="127" y="225"/>
                  <a:pt x="126" y="223"/>
                </a:cubicBezTo>
                <a:cubicBezTo>
                  <a:pt x="125" y="219"/>
                  <a:pt x="123" y="216"/>
                  <a:pt x="122" y="212"/>
                </a:cubicBezTo>
                <a:cubicBezTo>
                  <a:pt x="119" y="206"/>
                  <a:pt x="117" y="199"/>
                  <a:pt x="115" y="192"/>
                </a:cubicBezTo>
                <a:cubicBezTo>
                  <a:pt x="114" y="189"/>
                  <a:pt x="113" y="185"/>
                  <a:pt x="112" y="181"/>
                </a:cubicBezTo>
                <a:close/>
                <a:moveTo>
                  <a:pt x="112" y="172"/>
                </a:moveTo>
                <a:cubicBezTo>
                  <a:pt x="113" y="171"/>
                  <a:pt x="114" y="170"/>
                  <a:pt x="114" y="169"/>
                </a:cubicBezTo>
                <a:cubicBezTo>
                  <a:pt x="120" y="164"/>
                  <a:pt x="124" y="158"/>
                  <a:pt x="128" y="151"/>
                </a:cubicBezTo>
                <a:cubicBezTo>
                  <a:pt x="128" y="150"/>
                  <a:pt x="129" y="150"/>
                  <a:pt x="129" y="149"/>
                </a:cubicBezTo>
                <a:cubicBezTo>
                  <a:pt x="128" y="149"/>
                  <a:pt x="127" y="149"/>
                  <a:pt x="127" y="149"/>
                </a:cubicBezTo>
                <a:cubicBezTo>
                  <a:pt x="118" y="149"/>
                  <a:pt x="110" y="149"/>
                  <a:pt x="101" y="147"/>
                </a:cubicBezTo>
                <a:cubicBezTo>
                  <a:pt x="99" y="147"/>
                  <a:pt x="96" y="147"/>
                  <a:pt x="94" y="149"/>
                </a:cubicBezTo>
                <a:cubicBezTo>
                  <a:pt x="94" y="150"/>
                  <a:pt x="94" y="151"/>
                  <a:pt x="95" y="151"/>
                </a:cubicBezTo>
                <a:cubicBezTo>
                  <a:pt x="98" y="158"/>
                  <a:pt x="103" y="163"/>
                  <a:pt x="107" y="169"/>
                </a:cubicBezTo>
                <a:cubicBezTo>
                  <a:pt x="109" y="171"/>
                  <a:pt x="110" y="172"/>
                  <a:pt x="112" y="172"/>
                </a:cubicBezTo>
                <a:close/>
                <a:moveTo>
                  <a:pt x="154" y="54"/>
                </a:moveTo>
                <a:cubicBezTo>
                  <a:pt x="154" y="55"/>
                  <a:pt x="154" y="55"/>
                  <a:pt x="153" y="55"/>
                </a:cubicBezTo>
                <a:cubicBezTo>
                  <a:pt x="152" y="56"/>
                  <a:pt x="151" y="56"/>
                  <a:pt x="149" y="55"/>
                </a:cubicBezTo>
                <a:cubicBezTo>
                  <a:pt x="148" y="54"/>
                  <a:pt x="146" y="53"/>
                  <a:pt x="144" y="53"/>
                </a:cubicBezTo>
                <a:cubicBezTo>
                  <a:pt x="141" y="54"/>
                  <a:pt x="138" y="56"/>
                  <a:pt x="137" y="60"/>
                </a:cubicBezTo>
                <a:cubicBezTo>
                  <a:pt x="136" y="63"/>
                  <a:pt x="136" y="65"/>
                  <a:pt x="136" y="68"/>
                </a:cubicBezTo>
                <a:cubicBezTo>
                  <a:pt x="136" y="70"/>
                  <a:pt x="136" y="71"/>
                  <a:pt x="138" y="73"/>
                </a:cubicBezTo>
                <a:cubicBezTo>
                  <a:pt x="141" y="76"/>
                  <a:pt x="145" y="77"/>
                  <a:pt x="149" y="76"/>
                </a:cubicBezTo>
                <a:cubicBezTo>
                  <a:pt x="151" y="75"/>
                  <a:pt x="153" y="74"/>
                  <a:pt x="155" y="73"/>
                </a:cubicBezTo>
                <a:cubicBezTo>
                  <a:pt x="156" y="72"/>
                  <a:pt x="157" y="71"/>
                  <a:pt x="157" y="69"/>
                </a:cubicBezTo>
                <a:cubicBezTo>
                  <a:pt x="158" y="67"/>
                  <a:pt x="158" y="64"/>
                  <a:pt x="158" y="61"/>
                </a:cubicBezTo>
                <a:cubicBezTo>
                  <a:pt x="158" y="58"/>
                  <a:pt x="157" y="56"/>
                  <a:pt x="154" y="54"/>
                </a:cubicBezTo>
                <a:close/>
                <a:moveTo>
                  <a:pt x="81" y="56"/>
                </a:moveTo>
                <a:cubicBezTo>
                  <a:pt x="81" y="56"/>
                  <a:pt x="81" y="56"/>
                  <a:pt x="81" y="56"/>
                </a:cubicBezTo>
                <a:cubicBezTo>
                  <a:pt x="79" y="59"/>
                  <a:pt x="79" y="63"/>
                  <a:pt x="79" y="66"/>
                </a:cubicBezTo>
                <a:cubicBezTo>
                  <a:pt x="79" y="66"/>
                  <a:pt x="79" y="67"/>
                  <a:pt x="80" y="67"/>
                </a:cubicBezTo>
                <a:cubicBezTo>
                  <a:pt x="80" y="68"/>
                  <a:pt x="81" y="69"/>
                  <a:pt x="82" y="70"/>
                </a:cubicBezTo>
                <a:cubicBezTo>
                  <a:pt x="84" y="72"/>
                  <a:pt x="86" y="73"/>
                  <a:pt x="89" y="73"/>
                </a:cubicBezTo>
                <a:cubicBezTo>
                  <a:pt x="93" y="73"/>
                  <a:pt x="97" y="72"/>
                  <a:pt x="100" y="67"/>
                </a:cubicBezTo>
                <a:cubicBezTo>
                  <a:pt x="101" y="65"/>
                  <a:pt x="102" y="61"/>
                  <a:pt x="102" y="58"/>
                </a:cubicBezTo>
                <a:cubicBezTo>
                  <a:pt x="102" y="56"/>
                  <a:pt x="101" y="55"/>
                  <a:pt x="99" y="54"/>
                </a:cubicBezTo>
                <a:cubicBezTo>
                  <a:pt x="97" y="52"/>
                  <a:pt x="94" y="50"/>
                  <a:pt x="90" y="50"/>
                </a:cubicBezTo>
                <a:cubicBezTo>
                  <a:pt x="88" y="49"/>
                  <a:pt x="87" y="50"/>
                  <a:pt x="85" y="51"/>
                </a:cubicBezTo>
                <a:cubicBezTo>
                  <a:pt x="86" y="54"/>
                  <a:pt x="84" y="57"/>
                  <a:pt x="81" y="56"/>
                </a:cubicBezTo>
                <a:close/>
                <a:moveTo>
                  <a:pt x="136" y="147"/>
                </a:moveTo>
                <a:cubicBezTo>
                  <a:pt x="136" y="146"/>
                  <a:pt x="136" y="146"/>
                  <a:pt x="137" y="146"/>
                </a:cubicBezTo>
                <a:cubicBezTo>
                  <a:pt x="136" y="146"/>
                  <a:pt x="136" y="145"/>
                  <a:pt x="135" y="145"/>
                </a:cubicBezTo>
                <a:cubicBezTo>
                  <a:pt x="134" y="143"/>
                  <a:pt x="132" y="143"/>
                  <a:pt x="130" y="142"/>
                </a:cubicBezTo>
                <a:cubicBezTo>
                  <a:pt x="124" y="142"/>
                  <a:pt x="117" y="142"/>
                  <a:pt x="111" y="142"/>
                </a:cubicBezTo>
                <a:cubicBezTo>
                  <a:pt x="105" y="141"/>
                  <a:pt x="98" y="141"/>
                  <a:pt x="91" y="140"/>
                </a:cubicBezTo>
                <a:cubicBezTo>
                  <a:pt x="89" y="140"/>
                  <a:pt x="86" y="140"/>
                  <a:pt x="84" y="140"/>
                </a:cubicBezTo>
                <a:cubicBezTo>
                  <a:pt x="82" y="140"/>
                  <a:pt x="82" y="139"/>
                  <a:pt x="82" y="138"/>
                </a:cubicBezTo>
                <a:cubicBezTo>
                  <a:pt x="82" y="137"/>
                  <a:pt x="82" y="136"/>
                  <a:pt x="84" y="136"/>
                </a:cubicBezTo>
                <a:cubicBezTo>
                  <a:pt x="85" y="136"/>
                  <a:pt x="86" y="136"/>
                  <a:pt x="87" y="136"/>
                </a:cubicBezTo>
                <a:cubicBezTo>
                  <a:pt x="91" y="136"/>
                  <a:pt x="95" y="137"/>
                  <a:pt x="100" y="137"/>
                </a:cubicBezTo>
                <a:cubicBezTo>
                  <a:pt x="100" y="137"/>
                  <a:pt x="100" y="137"/>
                  <a:pt x="101" y="137"/>
                </a:cubicBezTo>
                <a:cubicBezTo>
                  <a:pt x="97" y="136"/>
                  <a:pt x="93" y="135"/>
                  <a:pt x="89" y="134"/>
                </a:cubicBezTo>
                <a:cubicBezTo>
                  <a:pt x="88" y="134"/>
                  <a:pt x="88" y="134"/>
                  <a:pt x="87" y="134"/>
                </a:cubicBezTo>
                <a:cubicBezTo>
                  <a:pt x="86" y="134"/>
                  <a:pt x="85" y="134"/>
                  <a:pt x="84" y="133"/>
                </a:cubicBezTo>
                <a:cubicBezTo>
                  <a:pt x="83" y="133"/>
                  <a:pt x="82" y="132"/>
                  <a:pt x="81" y="131"/>
                </a:cubicBezTo>
                <a:cubicBezTo>
                  <a:pt x="80" y="131"/>
                  <a:pt x="80" y="130"/>
                  <a:pt x="79" y="130"/>
                </a:cubicBezTo>
                <a:cubicBezTo>
                  <a:pt x="78" y="132"/>
                  <a:pt x="78" y="133"/>
                  <a:pt x="77" y="135"/>
                </a:cubicBezTo>
                <a:cubicBezTo>
                  <a:pt x="78" y="135"/>
                  <a:pt x="78" y="135"/>
                  <a:pt x="79" y="135"/>
                </a:cubicBezTo>
                <a:cubicBezTo>
                  <a:pt x="80" y="136"/>
                  <a:pt x="81" y="137"/>
                  <a:pt x="81" y="138"/>
                </a:cubicBezTo>
                <a:cubicBezTo>
                  <a:pt x="81" y="139"/>
                  <a:pt x="82" y="140"/>
                  <a:pt x="81" y="140"/>
                </a:cubicBezTo>
                <a:cubicBezTo>
                  <a:pt x="79" y="141"/>
                  <a:pt x="79" y="143"/>
                  <a:pt x="79" y="145"/>
                </a:cubicBezTo>
                <a:cubicBezTo>
                  <a:pt x="80" y="149"/>
                  <a:pt x="80" y="152"/>
                  <a:pt x="80" y="156"/>
                </a:cubicBezTo>
                <a:cubicBezTo>
                  <a:pt x="80" y="158"/>
                  <a:pt x="81" y="160"/>
                  <a:pt x="81" y="161"/>
                </a:cubicBezTo>
                <a:cubicBezTo>
                  <a:pt x="82" y="161"/>
                  <a:pt x="83" y="160"/>
                  <a:pt x="82" y="159"/>
                </a:cubicBezTo>
                <a:cubicBezTo>
                  <a:pt x="82" y="156"/>
                  <a:pt x="82" y="153"/>
                  <a:pt x="81" y="150"/>
                </a:cubicBezTo>
                <a:cubicBezTo>
                  <a:pt x="81" y="148"/>
                  <a:pt x="80" y="146"/>
                  <a:pt x="80" y="143"/>
                </a:cubicBezTo>
                <a:cubicBezTo>
                  <a:pt x="80" y="142"/>
                  <a:pt x="80" y="141"/>
                  <a:pt x="81" y="141"/>
                </a:cubicBezTo>
                <a:cubicBezTo>
                  <a:pt x="82" y="140"/>
                  <a:pt x="83" y="141"/>
                  <a:pt x="83" y="143"/>
                </a:cubicBezTo>
                <a:cubicBezTo>
                  <a:pt x="84" y="143"/>
                  <a:pt x="84" y="144"/>
                  <a:pt x="84" y="145"/>
                </a:cubicBezTo>
                <a:cubicBezTo>
                  <a:pt x="86" y="149"/>
                  <a:pt x="88" y="154"/>
                  <a:pt x="90" y="158"/>
                </a:cubicBezTo>
                <a:cubicBezTo>
                  <a:pt x="90" y="158"/>
                  <a:pt x="90" y="158"/>
                  <a:pt x="90" y="159"/>
                </a:cubicBezTo>
                <a:cubicBezTo>
                  <a:pt x="90" y="158"/>
                  <a:pt x="90" y="158"/>
                  <a:pt x="90" y="158"/>
                </a:cubicBezTo>
                <a:cubicBezTo>
                  <a:pt x="89" y="154"/>
                  <a:pt x="87" y="151"/>
                  <a:pt x="86" y="148"/>
                </a:cubicBezTo>
                <a:cubicBezTo>
                  <a:pt x="86" y="147"/>
                  <a:pt x="86" y="147"/>
                  <a:pt x="85" y="146"/>
                </a:cubicBezTo>
                <a:cubicBezTo>
                  <a:pt x="85" y="145"/>
                  <a:pt x="85" y="144"/>
                  <a:pt x="86" y="144"/>
                </a:cubicBezTo>
                <a:cubicBezTo>
                  <a:pt x="87" y="142"/>
                  <a:pt x="89" y="141"/>
                  <a:pt x="91" y="141"/>
                </a:cubicBezTo>
                <a:cubicBezTo>
                  <a:pt x="92" y="141"/>
                  <a:pt x="94" y="141"/>
                  <a:pt x="95" y="141"/>
                </a:cubicBezTo>
                <a:cubicBezTo>
                  <a:pt x="103" y="142"/>
                  <a:pt x="110" y="143"/>
                  <a:pt x="117" y="143"/>
                </a:cubicBezTo>
                <a:cubicBezTo>
                  <a:pt x="122" y="144"/>
                  <a:pt x="126" y="145"/>
                  <a:pt x="131" y="145"/>
                </a:cubicBezTo>
                <a:cubicBezTo>
                  <a:pt x="132" y="145"/>
                  <a:pt x="132" y="145"/>
                  <a:pt x="132" y="145"/>
                </a:cubicBezTo>
                <a:cubicBezTo>
                  <a:pt x="134" y="146"/>
                  <a:pt x="135" y="146"/>
                  <a:pt x="136" y="147"/>
                </a:cubicBezTo>
                <a:close/>
                <a:moveTo>
                  <a:pt x="145" y="122"/>
                </a:moveTo>
                <a:cubicBezTo>
                  <a:pt x="141" y="124"/>
                  <a:pt x="137" y="126"/>
                  <a:pt x="133" y="128"/>
                </a:cubicBezTo>
                <a:cubicBezTo>
                  <a:pt x="129" y="130"/>
                  <a:pt x="124" y="131"/>
                  <a:pt x="120" y="132"/>
                </a:cubicBezTo>
                <a:cubicBezTo>
                  <a:pt x="116" y="132"/>
                  <a:pt x="111" y="133"/>
                  <a:pt x="107" y="132"/>
                </a:cubicBezTo>
                <a:cubicBezTo>
                  <a:pt x="102" y="132"/>
                  <a:pt x="98" y="131"/>
                  <a:pt x="93" y="131"/>
                </a:cubicBezTo>
                <a:cubicBezTo>
                  <a:pt x="94" y="131"/>
                  <a:pt x="95" y="132"/>
                  <a:pt x="96" y="132"/>
                </a:cubicBezTo>
                <a:cubicBezTo>
                  <a:pt x="100" y="133"/>
                  <a:pt x="105" y="133"/>
                  <a:pt x="109" y="134"/>
                </a:cubicBezTo>
                <a:cubicBezTo>
                  <a:pt x="116" y="134"/>
                  <a:pt x="122" y="134"/>
                  <a:pt x="129" y="133"/>
                </a:cubicBezTo>
                <a:cubicBezTo>
                  <a:pt x="137" y="131"/>
                  <a:pt x="144" y="128"/>
                  <a:pt x="150" y="122"/>
                </a:cubicBezTo>
                <a:cubicBezTo>
                  <a:pt x="150" y="122"/>
                  <a:pt x="151" y="122"/>
                  <a:pt x="151" y="122"/>
                </a:cubicBezTo>
                <a:cubicBezTo>
                  <a:pt x="149" y="122"/>
                  <a:pt x="147" y="124"/>
                  <a:pt x="145" y="122"/>
                </a:cubicBezTo>
                <a:close/>
                <a:moveTo>
                  <a:pt x="105" y="278"/>
                </a:moveTo>
                <a:cubicBezTo>
                  <a:pt x="106" y="277"/>
                  <a:pt x="106" y="276"/>
                  <a:pt x="106" y="276"/>
                </a:cubicBezTo>
                <a:cubicBezTo>
                  <a:pt x="106" y="274"/>
                  <a:pt x="107" y="272"/>
                  <a:pt x="108" y="271"/>
                </a:cubicBezTo>
                <a:cubicBezTo>
                  <a:pt x="112" y="265"/>
                  <a:pt x="116" y="260"/>
                  <a:pt x="120" y="255"/>
                </a:cubicBezTo>
                <a:cubicBezTo>
                  <a:pt x="124" y="250"/>
                  <a:pt x="128" y="245"/>
                  <a:pt x="132" y="240"/>
                </a:cubicBezTo>
                <a:cubicBezTo>
                  <a:pt x="132" y="240"/>
                  <a:pt x="133" y="239"/>
                  <a:pt x="133" y="239"/>
                </a:cubicBezTo>
                <a:cubicBezTo>
                  <a:pt x="132" y="237"/>
                  <a:pt x="132" y="236"/>
                  <a:pt x="131" y="234"/>
                </a:cubicBezTo>
                <a:cubicBezTo>
                  <a:pt x="128" y="238"/>
                  <a:pt x="126" y="241"/>
                  <a:pt x="124" y="244"/>
                </a:cubicBezTo>
                <a:cubicBezTo>
                  <a:pt x="118" y="254"/>
                  <a:pt x="113" y="263"/>
                  <a:pt x="106" y="271"/>
                </a:cubicBezTo>
                <a:cubicBezTo>
                  <a:pt x="105" y="272"/>
                  <a:pt x="104" y="273"/>
                  <a:pt x="103" y="273"/>
                </a:cubicBezTo>
                <a:cubicBezTo>
                  <a:pt x="104" y="275"/>
                  <a:pt x="104" y="276"/>
                  <a:pt x="105" y="278"/>
                </a:cubicBezTo>
                <a:close/>
                <a:moveTo>
                  <a:pt x="121" y="128"/>
                </a:moveTo>
                <a:cubicBezTo>
                  <a:pt x="119" y="128"/>
                  <a:pt x="117" y="128"/>
                  <a:pt x="115" y="128"/>
                </a:cubicBezTo>
                <a:cubicBezTo>
                  <a:pt x="109" y="128"/>
                  <a:pt x="104" y="127"/>
                  <a:pt x="99" y="127"/>
                </a:cubicBezTo>
                <a:cubicBezTo>
                  <a:pt x="94" y="126"/>
                  <a:pt x="89" y="125"/>
                  <a:pt x="84" y="123"/>
                </a:cubicBezTo>
                <a:cubicBezTo>
                  <a:pt x="77" y="120"/>
                  <a:pt x="72" y="115"/>
                  <a:pt x="69" y="108"/>
                </a:cubicBezTo>
                <a:cubicBezTo>
                  <a:pt x="69" y="108"/>
                  <a:pt x="69" y="107"/>
                  <a:pt x="68" y="107"/>
                </a:cubicBezTo>
                <a:cubicBezTo>
                  <a:pt x="68" y="109"/>
                  <a:pt x="67" y="110"/>
                  <a:pt x="66" y="112"/>
                </a:cubicBezTo>
                <a:cubicBezTo>
                  <a:pt x="68" y="114"/>
                  <a:pt x="69" y="116"/>
                  <a:pt x="71" y="117"/>
                </a:cubicBezTo>
                <a:cubicBezTo>
                  <a:pt x="73" y="119"/>
                  <a:pt x="75" y="121"/>
                  <a:pt x="77" y="122"/>
                </a:cubicBezTo>
                <a:cubicBezTo>
                  <a:pt x="87" y="126"/>
                  <a:pt x="97" y="129"/>
                  <a:pt x="108" y="129"/>
                </a:cubicBezTo>
                <a:cubicBezTo>
                  <a:pt x="112" y="129"/>
                  <a:pt x="117" y="129"/>
                  <a:pt x="121" y="128"/>
                </a:cubicBezTo>
                <a:close/>
                <a:moveTo>
                  <a:pt x="73" y="169"/>
                </a:moveTo>
                <a:cubicBezTo>
                  <a:pt x="74" y="168"/>
                  <a:pt x="75" y="167"/>
                  <a:pt x="75" y="166"/>
                </a:cubicBezTo>
                <a:cubicBezTo>
                  <a:pt x="76" y="164"/>
                  <a:pt x="76" y="162"/>
                  <a:pt x="76" y="159"/>
                </a:cubicBezTo>
                <a:cubicBezTo>
                  <a:pt x="76" y="155"/>
                  <a:pt x="75" y="151"/>
                  <a:pt x="73" y="147"/>
                </a:cubicBezTo>
                <a:cubicBezTo>
                  <a:pt x="73" y="147"/>
                  <a:pt x="72" y="146"/>
                  <a:pt x="72" y="146"/>
                </a:cubicBezTo>
                <a:cubicBezTo>
                  <a:pt x="70" y="152"/>
                  <a:pt x="70" y="163"/>
                  <a:pt x="73" y="169"/>
                </a:cubicBezTo>
                <a:close/>
                <a:moveTo>
                  <a:pt x="146" y="145"/>
                </a:moveTo>
                <a:cubicBezTo>
                  <a:pt x="147" y="143"/>
                  <a:pt x="148" y="142"/>
                  <a:pt x="148" y="140"/>
                </a:cubicBezTo>
                <a:cubicBezTo>
                  <a:pt x="145" y="141"/>
                  <a:pt x="142" y="142"/>
                  <a:pt x="138" y="142"/>
                </a:cubicBezTo>
                <a:cubicBezTo>
                  <a:pt x="139" y="144"/>
                  <a:pt x="139" y="145"/>
                  <a:pt x="140" y="146"/>
                </a:cubicBezTo>
                <a:cubicBezTo>
                  <a:pt x="140" y="147"/>
                  <a:pt x="141" y="147"/>
                  <a:pt x="141" y="148"/>
                </a:cubicBezTo>
                <a:cubicBezTo>
                  <a:pt x="143" y="149"/>
                  <a:pt x="143" y="150"/>
                  <a:pt x="142" y="152"/>
                </a:cubicBezTo>
                <a:cubicBezTo>
                  <a:pt x="140" y="153"/>
                  <a:pt x="140" y="154"/>
                  <a:pt x="140" y="156"/>
                </a:cubicBezTo>
                <a:cubicBezTo>
                  <a:pt x="139" y="160"/>
                  <a:pt x="139" y="163"/>
                  <a:pt x="137" y="166"/>
                </a:cubicBezTo>
                <a:cubicBezTo>
                  <a:pt x="137" y="167"/>
                  <a:pt x="137" y="167"/>
                  <a:pt x="137" y="167"/>
                </a:cubicBezTo>
                <a:cubicBezTo>
                  <a:pt x="139" y="167"/>
                  <a:pt x="139" y="167"/>
                  <a:pt x="139" y="166"/>
                </a:cubicBezTo>
                <a:cubicBezTo>
                  <a:pt x="139" y="164"/>
                  <a:pt x="139" y="161"/>
                  <a:pt x="142" y="161"/>
                </a:cubicBezTo>
                <a:cubicBezTo>
                  <a:pt x="142" y="159"/>
                  <a:pt x="143" y="156"/>
                  <a:pt x="143" y="154"/>
                </a:cubicBezTo>
                <a:cubicBezTo>
                  <a:pt x="143" y="152"/>
                  <a:pt x="143" y="150"/>
                  <a:pt x="143" y="147"/>
                </a:cubicBezTo>
                <a:cubicBezTo>
                  <a:pt x="144" y="145"/>
                  <a:pt x="144" y="145"/>
                  <a:pt x="146" y="145"/>
                </a:cubicBezTo>
                <a:close/>
                <a:moveTo>
                  <a:pt x="45" y="179"/>
                </a:moveTo>
                <a:cubicBezTo>
                  <a:pt x="47" y="175"/>
                  <a:pt x="48" y="171"/>
                  <a:pt x="50" y="168"/>
                </a:cubicBezTo>
                <a:cubicBezTo>
                  <a:pt x="50" y="167"/>
                  <a:pt x="50" y="167"/>
                  <a:pt x="50" y="167"/>
                </a:cubicBezTo>
                <a:cubicBezTo>
                  <a:pt x="50" y="165"/>
                  <a:pt x="51" y="164"/>
                  <a:pt x="52" y="163"/>
                </a:cubicBezTo>
                <a:cubicBezTo>
                  <a:pt x="54" y="160"/>
                  <a:pt x="55" y="158"/>
                  <a:pt x="57" y="155"/>
                </a:cubicBezTo>
                <a:cubicBezTo>
                  <a:pt x="57" y="155"/>
                  <a:pt x="58" y="154"/>
                  <a:pt x="58" y="153"/>
                </a:cubicBezTo>
                <a:cubicBezTo>
                  <a:pt x="57" y="154"/>
                  <a:pt x="57" y="154"/>
                  <a:pt x="57" y="154"/>
                </a:cubicBezTo>
                <a:cubicBezTo>
                  <a:pt x="53" y="159"/>
                  <a:pt x="49" y="164"/>
                  <a:pt x="46" y="170"/>
                </a:cubicBezTo>
                <a:cubicBezTo>
                  <a:pt x="43" y="175"/>
                  <a:pt x="40" y="180"/>
                  <a:pt x="37" y="185"/>
                </a:cubicBezTo>
                <a:cubicBezTo>
                  <a:pt x="36" y="186"/>
                  <a:pt x="36" y="187"/>
                  <a:pt x="35" y="188"/>
                </a:cubicBezTo>
                <a:cubicBezTo>
                  <a:pt x="37" y="188"/>
                  <a:pt x="37" y="188"/>
                  <a:pt x="37" y="186"/>
                </a:cubicBezTo>
                <a:cubicBezTo>
                  <a:pt x="38" y="185"/>
                  <a:pt x="39" y="184"/>
                  <a:pt x="40" y="183"/>
                </a:cubicBezTo>
                <a:cubicBezTo>
                  <a:pt x="41" y="181"/>
                  <a:pt x="42" y="179"/>
                  <a:pt x="45" y="179"/>
                </a:cubicBezTo>
                <a:close/>
                <a:moveTo>
                  <a:pt x="59" y="241"/>
                </a:moveTo>
                <a:cubicBezTo>
                  <a:pt x="55" y="239"/>
                  <a:pt x="52" y="238"/>
                  <a:pt x="48" y="236"/>
                </a:cubicBezTo>
                <a:cubicBezTo>
                  <a:pt x="48" y="236"/>
                  <a:pt x="47" y="236"/>
                  <a:pt x="47" y="236"/>
                </a:cubicBezTo>
                <a:cubicBezTo>
                  <a:pt x="45" y="237"/>
                  <a:pt x="43" y="237"/>
                  <a:pt x="42" y="237"/>
                </a:cubicBezTo>
                <a:cubicBezTo>
                  <a:pt x="35" y="238"/>
                  <a:pt x="29" y="237"/>
                  <a:pt x="22" y="237"/>
                </a:cubicBezTo>
                <a:cubicBezTo>
                  <a:pt x="20" y="237"/>
                  <a:pt x="18" y="236"/>
                  <a:pt x="16" y="236"/>
                </a:cubicBezTo>
                <a:cubicBezTo>
                  <a:pt x="16" y="236"/>
                  <a:pt x="15" y="236"/>
                  <a:pt x="15" y="236"/>
                </a:cubicBezTo>
                <a:cubicBezTo>
                  <a:pt x="13" y="236"/>
                  <a:pt x="11" y="236"/>
                  <a:pt x="9" y="236"/>
                </a:cubicBezTo>
                <a:cubicBezTo>
                  <a:pt x="9" y="236"/>
                  <a:pt x="10" y="236"/>
                  <a:pt x="10" y="236"/>
                </a:cubicBezTo>
                <a:cubicBezTo>
                  <a:pt x="17" y="237"/>
                  <a:pt x="23" y="238"/>
                  <a:pt x="30" y="238"/>
                </a:cubicBezTo>
                <a:cubicBezTo>
                  <a:pt x="36" y="239"/>
                  <a:pt x="41" y="239"/>
                  <a:pt x="47" y="240"/>
                </a:cubicBezTo>
                <a:cubicBezTo>
                  <a:pt x="51" y="240"/>
                  <a:pt x="55" y="241"/>
                  <a:pt x="59" y="241"/>
                </a:cubicBezTo>
                <a:close/>
                <a:moveTo>
                  <a:pt x="161" y="125"/>
                </a:moveTo>
                <a:cubicBezTo>
                  <a:pt x="159" y="125"/>
                  <a:pt x="159" y="125"/>
                  <a:pt x="157" y="126"/>
                </a:cubicBezTo>
                <a:cubicBezTo>
                  <a:pt x="149" y="130"/>
                  <a:pt x="141" y="134"/>
                  <a:pt x="133" y="136"/>
                </a:cubicBezTo>
                <a:cubicBezTo>
                  <a:pt x="130" y="136"/>
                  <a:pt x="127" y="137"/>
                  <a:pt x="124" y="138"/>
                </a:cubicBezTo>
                <a:cubicBezTo>
                  <a:pt x="129" y="138"/>
                  <a:pt x="133" y="140"/>
                  <a:pt x="138" y="139"/>
                </a:cubicBezTo>
                <a:cubicBezTo>
                  <a:pt x="137" y="137"/>
                  <a:pt x="139" y="136"/>
                  <a:pt x="140" y="136"/>
                </a:cubicBezTo>
                <a:cubicBezTo>
                  <a:pt x="142" y="135"/>
                  <a:pt x="144" y="134"/>
                  <a:pt x="146" y="133"/>
                </a:cubicBezTo>
                <a:cubicBezTo>
                  <a:pt x="149" y="132"/>
                  <a:pt x="152" y="130"/>
                  <a:pt x="155" y="129"/>
                </a:cubicBezTo>
                <a:cubicBezTo>
                  <a:pt x="157" y="129"/>
                  <a:pt x="157" y="128"/>
                  <a:pt x="158" y="127"/>
                </a:cubicBezTo>
                <a:cubicBezTo>
                  <a:pt x="158" y="126"/>
                  <a:pt x="159" y="125"/>
                  <a:pt x="161" y="125"/>
                </a:cubicBezTo>
                <a:close/>
                <a:moveTo>
                  <a:pt x="54" y="235"/>
                </a:moveTo>
                <a:cubicBezTo>
                  <a:pt x="57" y="237"/>
                  <a:pt x="61" y="238"/>
                  <a:pt x="65" y="240"/>
                </a:cubicBezTo>
                <a:cubicBezTo>
                  <a:pt x="65" y="239"/>
                  <a:pt x="65" y="239"/>
                  <a:pt x="65" y="239"/>
                </a:cubicBezTo>
                <a:cubicBezTo>
                  <a:pt x="66" y="238"/>
                  <a:pt x="67" y="238"/>
                  <a:pt x="69" y="239"/>
                </a:cubicBezTo>
                <a:cubicBezTo>
                  <a:pt x="69" y="240"/>
                  <a:pt x="70" y="240"/>
                  <a:pt x="70" y="241"/>
                </a:cubicBezTo>
                <a:cubicBezTo>
                  <a:pt x="71" y="242"/>
                  <a:pt x="73" y="242"/>
                  <a:pt x="74" y="243"/>
                </a:cubicBezTo>
                <a:cubicBezTo>
                  <a:pt x="74" y="239"/>
                  <a:pt x="73" y="236"/>
                  <a:pt x="71" y="233"/>
                </a:cubicBezTo>
                <a:cubicBezTo>
                  <a:pt x="71" y="234"/>
                  <a:pt x="71" y="234"/>
                  <a:pt x="71" y="235"/>
                </a:cubicBezTo>
                <a:cubicBezTo>
                  <a:pt x="71" y="236"/>
                  <a:pt x="71" y="237"/>
                  <a:pt x="71" y="237"/>
                </a:cubicBezTo>
                <a:cubicBezTo>
                  <a:pt x="71" y="238"/>
                  <a:pt x="71" y="238"/>
                  <a:pt x="70" y="238"/>
                </a:cubicBezTo>
                <a:cubicBezTo>
                  <a:pt x="69" y="238"/>
                  <a:pt x="69" y="238"/>
                  <a:pt x="68" y="237"/>
                </a:cubicBezTo>
                <a:cubicBezTo>
                  <a:pt x="68" y="237"/>
                  <a:pt x="68" y="237"/>
                  <a:pt x="68" y="236"/>
                </a:cubicBezTo>
                <a:cubicBezTo>
                  <a:pt x="68" y="235"/>
                  <a:pt x="67" y="235"/>
                  <a:pt x="67" y="234"/>
                </a:cubicBezTo>
                <a:cubicBezTo>
                  <a:pt x="65" y="236"/>
                  <a:pt x="65" y="236"/>
                  <a:pt x="63" y="234"/>
                </a:cubicBezTo>
                <a:cubicBezTo>
                  <a:pt x="63" y="234"/>
                  <a:pt x="63" y="234"/>
                  <a:pt x="62" y="234"/>
                </a:cubicBezTo>
                <a:cubicBezTo>
                  <a:pt x="59" y="234"/>
                  <a:pt x="56" y="233"/>
                  <a:pt x="54" y="235"/>
                </a:cubicBezTo>
                <a:close/>
                <a:moveTo>
                  <a:pt x="165" y="236"/>
                </a:moveTo>
                <a:cubicBezTo>
                  <a:pt x="165" y="236"/>
                  <a:pt x="165" y="236"/>
                  <a:pt x="165" y="237"/>
                </a:cubicBezTo>
                <a:cubicBezTo>
                  <a:pt x="170" y="237"/>
                  <a:pt x="174" y="237"/>
                  <a:pt x="179" y="237"/>
                </a:cubicBezTo>
                <a:cubicBezTo>
                  <a:pt x="183" y="237"/>
                  <a:pt x="191" y="236"/>
                  <a:pt x="193" y="236"/>
                </a:cubicBezTo>
                <a:cubicBezTo>
                  <a:pt x="190" y="235"/>
                  <a:pt x="188" y="235"/>
                  <a:pt x="186" y="234"/>
                </a:cubicBezTo>
                <a:cubicBezTo>
                  <a:pt x="185" y="234"/>
                  <a:pt x="184" y="234"/>
                  <a:pt x="183" y="234"/>
                </a:cubicBezTo>
                <a:cubicBezTo>
                  <a:pt x="180" y="233"/>
                  <a:pt x="178" y="233"/>
                  <a:pt x="176" y="234"/>
                </a:cubicBezTo>
                <a:cubicBezTo>
                  <a:pt x="174" y="235"/>
                  <a:pt x="172" y="235"/>
                  <a:pt x="169" y="236"/>
                </a:cubicBezTo>
                <a:cubicBezTo>
                  <a:pt x="168" y="236"/>
                  <a:pt x="167" y="236"/>
                  <a:pt x="165" y="236"/>
                </a:cubicBezTo>
                <a:close/>
                <a:moveTo>
                  <a:pt x="133" y="149"/>
                </a:moveTo>
                <a:cubicBezTo>
                  <a:pt x="132" y="151"/>
                  <a:pt x="131" y="153"/>
                  <a:pt x="130" y="154"/>
                </a:cubicBezTo>
                <a:cubicBezTo>
                  <a:pt x="127" y="160"/>
                  <a:pt x="123" y="165"/>
                  <a:pt x="118" y="170"/>
                </a:cubicBezTo>
                <a:cubicBezTo>
                  <a:pt x="117" y="172"/>
                  <a:pt x="115" y="173"/>
                  <a:pt x="115" y="175"/>
                </a:cubicBezTo>
                <a:cubicBezTo>
                  <a:pt x="114" y="176"/>
                  <a:pt x="114" y="177"/>
                  <a:pt x="114" y="178"/>
                </a:cubicBezTo>
                <a:cubicBezTo>
                  <a:pt x="116" y="176"/>
                  <a:pt x="117" y="175"/>
                  <a:pt x="119" y="173"/>
                </a:cubicBezTo>
                <a:cubicBezTo>
                  <a:pt x="123" y="167"/>
                  <a:pt x="127" y="161"/>
                  <a:pt x="132" y="156"/>
                </a:cubicBezTo>
                <a:cubicBezTo>
                  <a:pt x="133" y="154"/>
                  <a:pt x="134" y="152"/>
                  <a:pt x="135" y="150"/>
                </a:cubicBezTo>
                <a:cubicBezTo>
                  <a:pt x="135" y="150"/>
                  <a:pt x="135" y="150"/>
                  <a:pt x="134" y="150"/>
                </a:cubicBezTo>
                <a:cubicBezTo>
                  <a:pt x="134" y="149"/>
                  <a:pt x="133" y="149"/>
                  <a:pt x="133" y="149"/>
                </a:cubicBezTo>
                <a:close/>
                <a:moveTo>
                  <a:pt x="30" y="173"/>
                </a:moveTo>
                <a:cubicBezTo>
                  <a:pt x="26" y="179"/>
                  <a:pt x="22" y="185"/>
                  <a:pt x="19" y="191"/>
                </a:cubicBezTo>
                <a:cubicBezTo>
                  <a:pt x="16" y="197"/>
                  <a:pt x="13" y="204"/>
                  <a:pt x="10" y="210"/>
                </a:cubicBezTo>
                <a:cubicBezTo>
                  <a:pt x="11" y="210"/>
                  <a:pt x="11" y="210"/>
                  <a:pt x="11" y="210"/>
                </a:cubicBezTo>
                <a:cubicBezTo>
                  <a:pt x="17" y="198"/>
                  <a:pt x="24" y="186"/>
                  <a:pt x="30" y="173"/>
                </a:cubicBezTo>
                <a:close/>
                <a:moveTo>
                  <a:pt x="138" y="9"/>
                </a:moveTo>
                <a:cubicBezTo>
                  <a:pt x="132" y="6"/>
                  <a:pt x="117" y="3"/>
                  <a:pt x="113" y="5"/>
                </a:cubicBezTo>
                <a:cubicBezTo>
                  <a:pt x="114" y="5"/>
                  <a:pt x="116" y="5"/>
                  <a:pt x="117" y="5"/>
                </a:cubicBezTo>
                <a:cubicBezTo>
                  <a:pt x="121" y="6"/>
                  <a:pt x="126" y="7"/>
                  <a:pt x="130" y="10"/>
                </a:cubicBezTo>
                <a:cubicBezTo>
                  <a:pt x="130" y="10"/>
                  <a:pt x="131" y="11"/>
                  <a:pt x="132" y="11"/>
                </a:cubicBezTo>
                <a:cubicBezTo>
                  <a:pt x="134" y="9"/>
                  <a:pt x="136" y="9"/>
                  <a:pt x="138" y="9"/>
                </a:cubicBezTo>
                <a:close/>
                <a:moveTo>
                  <a:pt x="207" y="227"/>
                </a:moveTo>
                <a:cubicBezTo>
                  <a:pt x="206" y="230"/>
                  <a:pt x="204" y="233"/>
                  <a:pt x="201" y="235"/>
                </a:cubicBezTo>
                <a:cubicBezTo>
                  <a:pt x="206" y="234"/>
                  <a:pt x="211" y="234"/>
                  <a:pt x="215" y="232"/>
                </a:cubicBezTo>
                <a:cubicBezTo>
                  <a:pt x="214" y="230"/>
                  <a:pt x="212" y="228"/>
                  <a:pt x="211" y="227"/>
                </a:cubicBezTo>
                <a:cubicBezTo>
                  <a:pt x="210" y="227"/>
                  <a:pt x="209" y="227"/>
                  <a:pt x="207" y="227"/>
                </a:cubicBezTo>
                <a:close/>
                <a:moveTo>
                  <a:pt x="160" y="163"/>
                </a:moveTo>
                <a:cubicBezTo>
                  <a:pt x="160" y="163"/>
                  <a:pt x="160" y="163"/>
                  <a:pt x="160" y="163"/>
                </a:cubicBezTo>
                <a:cubicBezTo>
                  <a:pt x="160" y="163"/>
                  <a:pt x="159" y="164"/>
                  <a:pt x="159" y="164"/>
                </a:cubicBezTo>
                <a:cubicBezTo>
                  <a:pt x="158" y="166"/>
                  <a:pt x="157" y="169"/>
                  <a:pt x="156" y="171"/>
                </a:cubicBezTo>
                <a:cubicBezTo>
                  <a:pt x="156" y="172"/>
                  <a:pt x="156" y="172"/>
                  <a:pt x="156" y="173"/>
                </a:cubicBezTo>
                <a:cubicBezTo>
                  <a:pt x="156" y="177"/>
                  <a:pt x="157" y="181"/>
                  <a:pt x="157" y="184"/>
                </a:cubicBezTo>
                <a:cubicBezTo>
                  <a:pt x="158" y="186"/>
                  <a:pt x="158" y="188"/>
                  <a:pt x="158" y="190"/>
                </a:cubicBezTo>
                <a:cubicBezTo>
                  <a:pt x="159" y="189"/>
                  <a:pt x="159" y="189"/>
                  <a:pt x="159" y="189"/>
                </a:cubicBezTo>
                <a:cubicBezTo>
                  <a:pt x="159" y="187"/>
                  <a:pt x="159" y="184"/>
                  <a:pt x="159" y="182"/>
                </a:cubicBezTo>
                <a:cubicBezTo>
                  <a:pt x="159" y="182"/>
                  <a:pt x="159" y="181"/>
                  <a:pt x="159" y="181"/>
                </a:cubicBezTo>
                <a:cubicBezTo>
                  <a:pt x="158" y="180"/>
                  <a:pt x="158" y="179"/>
                  <a:pt x="158" y="177"/>
                </a:cubicBezTo>
                <a:cubicBezTo>
                  <a:pt x="158" y="173"/>
                  <a:pt x="159" y="170"/>
                  <a:pt x="160" y="166"/>
                </a:cubicBezTo>
                <a:cubicBezTo>
                  <a:pt x="160" y="165"/>
                  <a:pt x="160" y="164"/>
                  <a:pt x="160" y="163"/>
                </a:cubicBezTo>
                <a:close/>
                <a:moveTo>
                  <a:pt x="174" y="142"/>
                </a:moveTo>
                <a:cubicBezTo>
                  <a:pt x="174" y="142"/>
                  <a:pt x="174" y="142"/>
                  <a:pt x="174" y="142"/>
                </a:cubicBezTo>
                <a:cubicBezTo>
                  <a:pt x="174" y="142"/>
                  <a:pt x="174" y="142"/>
                  <a:pt x="174" y="142"/>
                </a:cubicBezTo>
                <a:cubicBezTo>
                  <a:pt x="177" y="149"/>
                  <a:pt x="179" y="156"/>
                  <a:pt x="182" y="163"/>
                </a:cubicBezTo>
                <a:cubicBezTo>
                  <a:pt x="183" y="164"/>
                  <a:pt x="184" y="166"/>
                  <a:pt x="185" y="167"/>
                </a:cubicBezTo>
                <a:cubicBezTo>
                  <a:pt x="183" y="162"/>
                  <a:pt x="182" y="157"/>
                  <a:pt x="181" y="153"/>
                </a:cubicBezTo>
                <a:cubicBezTo>
                  <a:pt x="181" y="153"/>
                  <a:pt x="181" y="153"/>
                  <a:pt x="181" y="152"/>
                </a:cubicBezTo>
                <a:cubicBezTo>
                  <a:pt x="178" y="149"/>
                  <a:pt x="176" y="145"/>
                  <a:pt x="174" y="142"/>
                </a:cubicBezTo>
                <a:close/>
                <a:moveTo>
                  <a:pt x="208" y="202"/>
                </a:moveTo>
                <a:cubicBezTo>
                  <a:pt x="207" y="202"/>
                  <a:pt x="207" y="203"/>
                  <a:pt x="207" y="203"/>
                </a:cubicBezTo>
                <a:cubicBezTo>
                  <a:pt x="207" y="203"/>
                  <a:pt x="208" y="204"/>
                  <a:pt x="208" y="204"/>
                </a:cubicBezTo>
                <a:cubicBezTo>
                  <a:pt x="209" y="208"/>
                  <a:pt x="210" y="211"/>
                  <a:pt x="211" y="215"/>
                </a:cubicBezTo>
                <a:cubicBezTo>
                  <a:pt x="211" y="216"/>
                  <a:pt x="212" y="217"/>
                  <a:pt x="211" y="218"/>
                </a:cubicBezTo>
                <a:cubicBezTo>
                  <a:pt x="211" y="218"/>
                  <a:pt x="211" y="219"/>
                  <a:pt x="211" y="219"/>
                </a:cubicBezTo>
                <a:cubicBezTo>
                  <a:pt x="212" y="222"/>
                  <a:pt x="213" y="224"/>
                  <a:pt x="215" y="226"/>
                </a:cubicBezTo>
                <a:cubicBezTo>
                  <a:pt x="215" y="226"/>
                  <a:pt x="215" y="226"/>
                  <a:pt x="216" y="227"/>
                </a:cubicBezTo>
                <a:cubicBezTo>
                  <a:pt x="216" y="226"/>
                  <a:pt x="216" y="226"/>
                  <a:pt x="216" y="226"/>
                </a:cubicBezTo>
                <a:cubicBezTo>
                  <a:pt x="216" y="223"/>
                  <a:pt x="215" y="221"/>
                  <a:pt x="215" y="219"/>
                </a:cubicBezTo>
                <a:cubicBezTo>
                  <a:pt x="215" y="219"/>
                  <a:pt x="215" y="219"/>
                  <a:pt x="214" y="218"/>
                </a:cubicBezTo>
                <a:cubicBezTo>
                  <a:pt x="213" y="218"/>
                  <a:pt x="213" y="216"/>
                  <a:pt x="213" y="215"/>
                </a:cubicBezTo>
                <a:cubicBezTo>
                  <a:pt x="212" y="214"/>
                  <a:pt x="212" y="212"/>
                  <a:pt x="211" y="211"/>
                </a:cubicBezTo>
                <a:cubicBezTo>
                  <a:pt x="210" y="208"/>
                  <a:pt x="209" y="205"/>
                  <a:pt x="208" y="202"/>
                </a:cubicBezTo>
                <a:close/>
                <a:moveTo>
                  <a:pt x="68" y="181"/>
                </a:moveTo>
                <a:cubicBezTo>
                  <a:pt x="69" y="182"/>
                  <a:pt x="69" y="184"/>
                  <a:pt x="69" y="186"/>
                </a:cubicBezTo>
                <a:cubicBezTo>
                  <a:pt x="69" y="187"/>
                  <a:pt x="68" y="189"/>
                  <a:pt x="68" y="190"/>
                </a:cubicBezTo>
                <a:cubicBezTo>
                  <a:pt x="67" y="193"/>
                  <a:pt x="66" y="196"/>
                  <a:pt x="65" y="198"/>
                </a:cubicBezTo>
                <a:cubicBezTo>
                  <a:pt x="64" y="199"/>
                  <a:pt x="64" y="200"/>
                  <a:pt x="64" y="201"/>
                </a:cubicBezTo>
                <a:cubicBezTo>
                  <a:pt x="65" y="201"/>
                  <a:pt x="65" y="201"/>
                  <a:pt x="65" y="201"/>
                </a:cubicBezTo>
                <a:cubicBezTo>
                  <a:pt x="67" y="197"/>
                  <a:pt x="69" y="193"/>
                  <a:pt x="71" y="189"/>
                </a:cubicBezTo>
                <a:cubicBezTo>
                  <a:pt x="71" y="188"/>
                  <a:pt x="71" y="188"/>
                  <a:pt x="71" y="187"/>
                </a:cubicBezTo>
                <a:cubicBezTo>
                  <a:pt x="71" y="186"/>
                  <a:pt x="71" y="185"/>
                  <a:pt x="72" y="183"/>
                </a:cubicBezTo>
                <a:cubicBezTo>
                  <a:pt x="72" y="182"/>
                  <a:pt x="72" y="181"/>
                  <a:pt x="73" y="179"/>
                </a:cubicBezTo>
                <a:cubicBezTo>
                  <a:pt x="71" y="179"/>
                  <a:pt x="70" y="180"/>
                  <a:pt x="68" y="181"/>
                </a:cubicBezTo>
                <a:close/>
                <a:moveTo>
                  <a:pt x="170" y="103"/>
                </a:moveTo>
                <a:cubicBezTo>
                  <a:pt x="170" y="103"/>
                  <a:pt x="169" y="103"/>
                  <a:pt x="169" y="103"/>
                </a:cubicBezTo>
                <a:cubicBezTo>
                  <a:pt x="168" y="105"/>
                  <a:pt x="168" y="106"/>
                  <a:pt x="167" y="108"/>
                </a:cubicBezTo>
                <a:cubicBezTo>
                  <a:pt x="166" y="109"/>
                  <a:pt x="166" y="110"/>
                  <a:pt x="165" y="111"/>
                </a:cubicBezTo>
                <a:cubicBezTo>
                  <a:pt x="163" y="113"/>
                  <a:pt x="162" y="115"/>
                  <a:pt x="160" y="118"/>
                </a:cubicBezTo>
                <a:cubicBezTo>
                  <a:pt x="160" y="118"/>
                  <a:pt x="160" y="118"/>
                  <a:pt x="160" y="118"/>
                </a:cubicBezTo>
                <a:cubicBezTo>
                  <a:pt x="160" y="118"/>
                  <a:pt x="160" y="118"/>
                  <a:pt x="160" y="118"/>
                </a:cubicBezTo>
                <a:cubicBezTo>
                  <a:pt x="160" y="118"/>
                  <a:pt x="160" y="118"/>
                  <a:pt x="160" y="118"/>
                </a:cubicBezTo>
                <a:cubicBezTo>
                  <a:pt x="160" y="118"/>
                  <a:pt x="160" y="118"/>
                  <a:pt x="161" y="118"/>
                </a:cubicBezTo>
                <a:cubicBezTo>
                  <a:pt x="161" y="117"/>
                  <a:pt x="162" y="116"/>
                  <a:pt x="163" y="116"/>
                </a:cubicBezTo>
                <a:cubicBezTo>
                  <a:pt x="164" y="116"/>
                  <a:pt x="164" y="116"/>
                  <a:pt x="165" y="115"/>
                </a:cubicBezTo>
                <a:cubicBezTo>
                  <a:pt x="168" y="111"/>
                  <a:pt x="171" y="107"/>
                  <a:pt x="173" y="102"/>
                </a:cubicBezTo>
                <a:cubicBezTo>
                  <a:pt x="174" y="101"/>
                  <a:pt x="174" y="101"/>
                  <a:pt x="174" y="100"/>
                </a:cubicBezTo>
                <a:cubicBezTo>
                  <a:pt x="173" y="102"/>
                  <a:pt x="172" y="104"/>
                  <a:pt x="170" y="103"/>
                </a:cubicBezTo>
                <a:close/>
                <a:moveTo>
                  <a:pt x="55" y="186"/>
                </a:moveTo>
                <a:cubicBezTo>
                  <a:pt x="55" y="186"/>
                  <a:pt x="55" y="186"/>
                  <a:pt x="55" y="186"/>
                </a:cubicBezTo>
                <a:cubicBezTo>
                  <a:pt x="56" y="185"/>
                  <a:pt x="56" y="184"/>
                  <a:pt x="56" y="184"/>
                </a:cubicBezTo>
                <a:cubicBezTo>
                  <a:pt x="57" y="180"/>
                  <a:pt x="58" y="177"/>
                  <a:pt x="59" y="174"/>
                </a:cubicBezTo>
                <a:cubicBezTo>
                  <a:pt x="60" y="173"/>
                  <a:pt x="60" y="172"/>
                  <a:pt x="61" y="172"/>
                </a:cubicBezTo>
                <a:cubicBezTo>
                  <a:pt x="61" y="172"/>
                  <a:pt x="62" y="171"/>
                  <a:pt x="62" y="171"/>
                </a:cubicBezTo>
                <a:cubicBezTo>
                  <a:pt x="62" y="168"/>
                  <a:pt x="62" y="166"/>
                  <a:pt x="63" y="164"/>
                </a:cubicBezTo>
                <a:cubicBezTo>
                  <a:pt x="63" y="163"/>
                  <a:pt x="62" y="163"/>
                  <a:pt x="62" y="162"/>
                </a:cubicBezTo>
                <a:cubicBezTo>
                  <a:pt x="62" y="163"/>
                  <a:pt x="61" y="164"/>
                  <a:pt x="61" y="164"/>
                </a:cubicBezTo>
                <a:cubicBezTo>
                  <a:pt x="60" y="166"/>
                  <a:pt x="59" y="167"/>
                  <a:pt x="59" y="168"/>
                </a:cubicBezTo>
                <a:cubicBezTo>
                  <a:pt x="58" y="173"/>
                  <a:pt x="57" y="177"/>
                  <a:pt x="56" y="181"/>
                </a:cubicBezTo>
                <a:cubicBezTo>
                  <a:pt x="55" y="183"/>
                  <a:pt x="55" y="184"/>
                  <a:pt x="55" y="186"/>
                </a:cubicBezTo>
                <a:close/>
                <a:moveTo>
                  <a:pt x="162" y="31"/>
                </a:moveTo>
                <a:cubicBezTo>
                  <a:pt x="162" y="31"/>
                  <a:pt x="162" y="31"/>
                  <a:pt x="162" y="31"/>
                </a:cubicBezTo>
                <a:cubicBezTo>
                  <a:pt x="162" y="30"/>
                  <a:pt x="162" y="29"/>
                  <a:pt x="162" y="28"/>
                </a:cubicBezTo>
                <a:cubicBezTo>
                  <a:pt x="162" y="27"/>
                  <a:pt x="161" y="26"/>
                  <a:pt x="161" y="26"/>
                </a:cubicBezTo>
                <a:cubicBezTo>
                  <a:pt x="158" y="22"/>
                  <a:pt x="154" y="19"/>
                  <a:pt x="149" y="16"/>
                </a:cubicBezTo>
                <a:cubicBezTo>
                  <a:pt x="149" y="16"/>
                  <a:pt x="148" y="16"/>
                  <a:pt x="148" y="15"/>
                </a:cubicBezTo>
                <a:cubicBezTo>
                  <a:pt x="148" y="15"/>
                  <a:pt x="148" y="15"/>
                  <a:pt x="148" y="16"/>
                </a:cubicBezTo>
                <a:cubicBezTo>
                  <a:pt x="152" y="21"/>
                  <a:pt x="157" y="26"/>
                  <a:pt x="162" y="31"/>
                </a:cubicBezTo>
                <a:close/>
                <a:moveTo>
                  <a:pt x="148" y="218"/>
                </a:moveTo>
                <a:cubicBezTo>
                  <a:pt x="148" y="218"/>
                  <a:pt x="147" y="218"/>
                  <a:pt x="147" y="218"/>
                </a:cubicBezTo>
                <a:cubicBezTo>
                  <a:pt x="146" y="219"/>
                  <a:pt x="145" y="219"/>
                  <a:pt x="145" y="221"/>
                </a:cubicBezTo>
                <a:cubicBezTo>
                  <a:pt x="145" y="221"/>
                  <a:pt x="145" y="221"/>
                  <a:pt x="145" y="222"/>
                </a:cubicBezTo>
                <a:cubicBezTo>
                  <a:pt x="145" y="225"/>
                  <a:pt x="147" y="227"/>
                  <a:pt x="150" y="229"/>
                </a:cubicBezTo>
                <a:cubicBezTo>
                  <a:pt x="152" y="227"/>
                  <a:pt x="151" y="225"/>
                  <a:pt x="151" y="223"/>
                </a:cubicBezTo>
                <a:cubicBezTo>
                  <a:pt x="151" y="223"/>
                  <a:pt x="151" y="223"/>
                  <a:pt x="151" y="223"/>
                </a:cubicBezTo>
                <a:cubicBezTo>
                  <a:pt x="150" y="221"/>
                  <a:pt x="149" y="220"/>
                  <a:pt x="148" y="218"/>
                </a:cubicBezTo>
                <a:close/>
                <a:moveTo>
                  <a:pt x="217" y="229"/>
                </a:moveTo>
                <a:cubicBezTo>
                  <a:pt x="218" y="230"/>
                  <a:pt x="218" y="230"/>
                  <a:pt x="218" y="231"/>
                </a:cubicBezTo>
                <a:cubicBezTo>
                  <a:pt x="219" y="233"/>
                  <a:pt x="219" y="235"/>
                  <a:pt x="216" y="235"/>
                </a:cubicBezTo>
                <a:cubicBezTo>
                  <a:pt x="215" y="236"/>
                  <a:pt x="214" y="236"/>
                  <a:pt x="213" y="236"/>
                </a:cubicBezTo>
                <a:cubicBezTo>
                  <a:pt x="216" y="237"/>
                  <a:pt x="219" y="237"/>
                  <a:pt x="221" y="237"/>
                </a:cubicBezTo>
                <a:cubicBezTo>
                  <a:pt x="222" y="236"/>
                  <a:pt x="221" y="234"/>
                  <a:pt x="223" y="234"/>
                </a:cubicBezTo>
                <a:cubicBezTo>
                  <a:pt x="223" y="232"/>
                  <a:pt x="222" y="230"/>
                  <a:pt x="222" y="227"/>
                </a:cubicBezTo>
                <a:cubicBezTo>
                  <a:pt x="220" y="229"/>
                  <a:pt x="219" y="229"/>
                  <a:pt x="217" y="229"/>
                </a:cubicBezTo>
                <a:close/>
                <a:moveTo>
                  <a:pt x="64" y="109"/>
                </a:moveTo>
                <a:cubicBezTo>
                  <a:pt x="65" y="107"/>
                  <a:pt x="65" y="106"/>
                  <a:pt x="65" y="104"/>
                </a:cubicBezTo>
                <a:cubicBezTo>
                  <a:pt x="65" y="104"/>
                  <a:pt x="65" y="103"/>
                  <a:pt x="65" y="102"/>
                </a:cubicBezTo>
                <a:cubicBezTo>
                  <a:pt x="63" y="101"/>
                  <a:pt x="62" y="100"/>
                  <a:pt x="61" y="98"/>
                </a:cubicBezTo>
                <a:cubicBezTo>
                  <a:pt x="60" y="98"/>
                  <a:pt x="59" y="98"/>
                  <a:pt x="58" y="98"/>
                </a:cubicBezTo>
                <a:cubicBezTo>
                  <a:pt x="60" y="102"/>
                  <a:pt x="62" y="105"/>
                  <a:pt x="64" y="109"/>
                </a:cubicBezTo>
                <a:close/>
                <a:moveTo>
                  <a:pt x="151" y="117"/>
                </a:moveTo>
                <a:cubicBezTo>
                  <a:pt x="151" y="117"/>
                  <a:pt x="151" y="118"/>
                  <a:pt x="151" y="118"/>
                </a:cubicBezTo>
                <a:cubicBezTo>
                  <a:pt x="152" y="117"/>
                  <a:pt x="152" y="117"/>
                  <a:pt x="152" y="117"/>
                </a:cubicBezTo>
                <a:cubicBezTo>
                  <a:pt x="158" y="113"/>
                  <a:pt x="162" y="108"/>
                  <a:pt x="165" y="103"/>
                </a:cubicBezTo>
                <a:cubicBezTo>
                  <a:pt x="166" y="101"/>
                  <a:pt x="167" y="100"/>
                  <a:pt x="167" y="98"/>
                </a:cubicBezTo>
                <a:cubicBezTo>
                  <a:pt x="164" y="101"/>
                  <a:pt x="162" y="105"/>
                  <a:pt x="160" y="108"/>
                </a:cubicBezTo>
                <a:cubicBezTo>
                  <a:pt x="157" y="111"/>
                  <a:pt x="154" y="114"/>
                  <a:pt x="151" y="117"/>
                </a:cubicBezTo>
                <a:close/>
                <a:moveTo>
                  <a:pt x="34" y="198"/>
                </a:moveTo>
                <a:cubicBezTo>
                  <a:pt x="35" y="196"/>
                  <a:pt x="35" y="194"/>
                  <a:pt x="36" y="192"/>
                </a:cubicBezTo>
                <a:cubicBezTo>
                  <a:pt x="31" y="193"/>
                  <a:pt x="29" y="197"/>
                  <a:pt x="27" y="200"/>
                </a:cubicBezTo>
                <a:cubicBezTo>
                  <a:pt x="28" y="201"/>
                  <a:pt x="29" y="201"/>
                  <a:pt x="29" y="200"/>
                </a:cubicBezTo>
                <a:cubicBezTo>
                  <a:pt x="31" y="200"/>
                  <a:pt x="32" y="199"/>
                  <a:pt x="34" y="198"/>
                </a:cubicBezTo>
                <a:close/>
                <a:moveTo>
                  <a:pt x="202" y="222"/>
                </a:moveTo>
                <a:cubicBezTo>
                  <a:pt x="201" y="223"/>
                  <a:pt x="200" y="223"/>
                  <a:pt x="200" y="223"/>
                </a:cubicBezTo>
                <a:cubicBezTo>
                  <a:pt x="197" y="224"/>
                  <a:pt x="196" y="225"/>
                  <a:pt x="194" y="226"/>
                </a:cubicBezTo>
                <a:cubicBezTo>
                  <a:pt x="194" y="227"/>
                  <a:pt x="194" y="227"/>
                  <a:pt x="194" y="227"/>
                </a:cubicBezTo>
                <a:cubicBezTo>
                  <a:pt x="192" y="228"/>
                  <a:pt x="190" y="229"/>
                  <a:pt x="188" y="227"/>
                </a:cubicBezTo>
                <a:cubicBezTo>
                  <a:pt x="187" y="228"/>
                  <a:pt x="187" y="228"/>
                  <a:pt x="186" y="229"/>
                </a:cubicBezTo>
                <a:cubicBezTo>
                  <a:pt x="188" y="229"/>
                  <a:pt x="189" y="229"/>
                  <a:pt x="190" y="229"/>
                </a:cubicBezTo>
                <a:cubicBezTo>
                  <a:pt x="192" y="229"/>
                  <a:pt x="194" y="228"/>
                  <a:pt x="196" y="229"/>
                </a:cubicBezTo>
                <a:cubicBezTo>
                  <a:pt x="196" y="229"/>
                  <a:pt x="197" y="229"/>
                  <a:pt x="197" y="229"/>
                </a:cubicBezTo>
                <a:cubicBezTo>
                  <a:pt x="200" y="228"/>
                  <a:pt x="201" y="225"/>
                  <a:pt x="202" y="222"/>
                </a:cubicBezTo>
                <a:close/>
                <a:moveTo>
                  <a:pt x="148" y="237"/>
                </a:moveTo>
                <a:cubicBezTo>
                  <a:pt x="146" y="241"/>
                  <a:pt x="145" y="245"/>
                  <a:pt x="142" y="250"/>
                </a:cubicBezTo>
                <a:cubicBezTo>
                  <a:pt x="143" y="249"/>
                  <a:pt x="143" y="249"/>
                  <a:pt x="144" y="248"/>
                </a:cubicBezTo>
                <a:cubicBezTo>
                  <a:pt x="145" y="247"/>
                  <a:pt x="146" y="246"/>
                  <a:pt x="147" y="244"/>
                </a:cubicBezTo>
                <a:cubicBezTo>
                  <a:pt x="148" y="243"/>
                  <a:pt x="149" y="242"/>
                  <a:pt x="152" y="242"/>
                </a:cubicBezTo>
                <a:cubicBezTo>
                  <a:pt x="152" y="242"/>
                  <a:pt x="153" y="242"/>
                  <a:pt x="153" y="241"/>
                </a:cubicBezTo>
                <a:cubicBezTo>
                  <a:pt x="153" y="241"/>
                  <a:pt x="152" y="241"/>
                  <a:pt x="151" y="240"/>
                </a:cubicBezTo>
                <a:cubicBezTo>
                  <a:pt x="150" y="239"/>
                  <a:pt x="151" y="239"/>
                  <a:pt x="152" y="238"/>
                </a:cubicBezTo>
                <a:cubicBezTo>
                  <a:pt x="150" y="237"/>
                  <a:pt x="149" y="237"/>
                  <a:pt x="148" y="237"/>
                </a:cubicBezTo>
                <a:close/>
                <a:moveTo>
                  <a:pt x="94" y="174"/>
                </a:moveTo>
                <a:cubicBezTo>
                  <a:pt x="94" y="174"/>
                  <a:pt x="94" y="174"/>
                  <a:pt x="94" y="174"/>
                </a:cubicBezTo>
                <a:cubicBezTo>
                  <a:pt x="94" y="178"/>
                  <a:pt x="94" y="181"/>
                  <a:pt x="94" y="186"/>
                </a:cubicBezTo>
                <a:cubicBezTo>
                  <a:pt x="96" y="183"/>
                  <a:pt x="97" y="179"/>
                  <a:pt x="100" y="177"/>
                </a:cubicBezTo>
                <a:cubicBezTo>
                  <a:pt x="100" y="177"/>
                  <a:pt x="99" y="177"/>
                  <a:pt x="99" y="176"/>
                </a:cubicBezTo>
                <a:cubicBezTo>
                  <a:pt x="97" y="177"/>
                  <a:pt x="96" y="177"/>
                  <a:pt x="95" y="176"/>
                </a:cubicBezTo>
                <a:cubicBezTo>
                  <a:pt x="95" y="175"/>
                  <a:pt x="94" y="174"/>
                  <a:pt x="94" y="174"/>
                </a:cubicBezTo>
                <a:close/>
                <a:moveTo>
                  <a:pt x="179" y="72"/>
                </a:moveTo>
                <a:cubicBezTo>
                  <a:pt x="178" y="65"/>
                  <a:pt x="178" y="58"/>
                  <a:pt x="176" y="52"/>
                </a:cubicBezTo>
                <a:cubicBezTo>
                  <a:pt x="176" y="52"/>
                  <a:pt x="176" y="53"/>
                  <a:pt x="176" y="53"/>
                </a:cubicBezTo>
                <a:cubicBezTo>
                  <a:pt x="176" y="58"/>
                  <a:pt x="176" y="63"/>
                  <a:pt x="177" y="67"/>
                </a:cubicBezTo>
                <a:cubicBezTo>
                  <a:pt x="177" y="69"/>
                  <a:pt x="177" y="71"/>
                  <a:pt x="179" y="72"/>
                </a:cubicBezTo>
                <a:close/>
                <a:moveTo>
                  <a:pt x="52" y="95"/>
                </a:moveTo>
                <a:cubicBezTo>
                  <a:pt x="52" y="94"/>
                  <a:pt x="52" y="94"/>
                  <a:pt x="52" y="94"/>
                </a:cubicBezTo>
                <a:cubicBezTo>
                  <a:pt x="51" y="88"/>
                  <a:pt x="51" y="82"/>
                  <a:pt x="51" y="76"/>
                </a:cubicBezTo>
                <a:cubicBezTo>
                  <a:pt x="52" y="71"/>
                  <a:pt x="52" y="67"/>
                  <a:pt x="53" y="63"/>
                </a:cubicBezTo>
                <a:cubicBezTo>
                  <a:pt x="50" y="73"/>
                  <a:pt x="49" y="84"/>
                  <a:pt x="52" y="95"/>
                </a:cubicBezTo>
                <a:close/>
                <a:moveTo>
                  <a:pt x="130" y="223"/>
                </a:moveTo>
                <a:cubicBezTo>
                  <a:pt x="130" y="222"/>
                  <a:pt x="130" y="222"/>
                  <a:pt x="131" y="222"/>
                </a:cubicBezTo>
                <a:cubicBezTo>
                  <a:pt x="130" y="220"/>
                  <a:pt x="130" y="218"/>
                  <a:pt x="129" y="216"/>
                </a:cubicBezTo>
                <a:cubicBezTo>
                  <a:pt x="128" y="212"/>
                  <a:pt x="127" y="207"/>
                  <a:pt x="125" y="203"/>
                </a:cubicBezTo>
                <a:cubicBezTo>
                  <a:pt x="124" y="202"/>
                  <a:pt x="124" y="202"/>
                  <a:pt x="124" y="201"/>
                </a:cubicBezTo>
                <a:cubicBezTo>
                  <a:pt x="124" y="201"/>
                  <a:pt x="123" y="201"/>
                  <a:pt x="123" y="201"/>
                </a:cubicBezTo>
                <a:cubicBezTo>
                  <a:pt x="125" y="208"/>
                  <a:pt x="127" y="216"/>
                  <a:pt x="130" y="223"/>
                </a:cubicBezTo>
                <a:close/>
                <a:moveTo>
                  <a:pt x="144" y="238"/>
                </a:moveTo>
                <a:cubicBezTo>
                  <a:pt x="144" y="238"/>
                  <a:pt x="144" y="238"/>
                  <a:pt x="144" y="238"/>
                </a:cubicBezTo>
                <a:cubicBezTo>
                  <a:pt x="141" y="240"/>
                  <a:pt x="139" y="242"/>
                  <a:pt x="137" y="245"/>
                </a:cubicBezTo>
                <a:cubicBezTo>
                  <a:pt x="134" y="249"/>
                  <a:pt x="130" y="253"/>
                  <a:pt x="127" y="258"/>
                </a:cubicBezTo>
                <a:cubicBezTo>
                  <a:pt x="127" y="258"/>
                  <a:pt x="127" y="259"/>
                  <a:pt x="126" y="259"/>
                </a:cubicBezTo>
                <a:cubicBezTo>
                  <a:pt x="126" y="259"/>
                  <a:pt x="126" y="259"/>
                  <a:pt x="127" y="259"/>
                </a:cubicBezTo>
                <a:cubicBezTo>
                  <a:pt x="132" y="252"/>
                  <a:pt x="138" y="245"/>
                  <a:pt x="144" y="238"/>
                </a:cubicBezTo>
                <a:close/>
                <a:moveTo>
                  <a:pt x="51" y="224"/>
                </a:moveTo>
                <a:cubicBezTo>
                  <a:pt x="51" y="224"/>
                  <a:pt x="51" y="224"/>
                  <a:pt x="51" y="224"/>
                </a:cubicBezTo>
                <a:cubicBezTo>
                  <a:pt x="50" y="224"/>
                  <a:pt x="49" y="224"/>
                  <a:pt x="48" y="224"/>
                </a:cubicBezTo>
                <a:cubicBezTo>
                  <a:pt x="45" y="224"/>
                  <a:pt x="43" y="225"/>
                  <a:pt x="40" y="225"/>
                </a:cubicBezTo>
                <a:cubicBezTo>
                  <a:pt x="39" y="225"/>
                  <a:pt x="37" y="227"/>
                  <a:pt x="36" y="228"/>
                </a:cubicBezTo>
                <a:cubicBezTo>
                  <a:pt x="41" y="227"/>
                  <a:pt x="46" y="226"/>
                  <a:pt x="51" y="224"/>
                </a:cubicBezTo>
                <a:close/>
                <a:moveTo>
                  <a:pt x="139" y="237"/>
                </a:moveTo>
                <a:cubicBezTo>
                  <a:pt x="141" y="236"/>
                  <a:pt x="142" y="235"/>
                  <a:pt x="143" y="235"/>
                </a:cubicBezTo>
                <a:cubicBezTo>
                  <a:pt x="144" y="234"/>
                  <a:pt x="145" y="233"/>
                  <a:pt x="146" y="233"/>
                </a:cubicBezTo>
                <a:cubicBezTo>
                  <a:pt x="147" y="233"/>
                  <a:pt x="147" y="233"/>
                  <a:pt x="148" y="232"/>
                </a:cubicBezTo>
                <a:cubicBezTo>
                  <a:pt x="147" y="231"/>
                  <a:pt x="146" y="231"/>
                  <a:pt x="145" y="230"/>
                </a:cubicBezTo>
                <a:cubicBezTo>
                  <a:pt x="145" y="229"/>
                  <a:pt x="144" y="228"/>
                  <a:pt x="143" y="228"/>
                </a:cubicBezTo>
                <a:cubicBezTo>
                  <a:pt x="143" y="229"/>
                  <a:pt x="143" y="230"/>
                  <a:pt x="143" y="231"/>
                </a:cubicBezTo>
                <a:cubicBezTo>
                  <a:pt x="142" y="232"/>
                  <a:pt x="142" y="233"/>
                  <a:pt x="141" y="233"/>
                </a:cubicBezTo>
                <a:cubicBezTo>
                  <a:pt x="140" y="233"/>
                  <a:pt x="140" y="234"/>
                  <a:pt x="139" y="235"/>
                </a:cubicBezTo>
                <a:cubicBezTo>
                  <a:pt x="139" y="236"/>
                  <a:pt x="139" y="236"/>
                  <a:pt x="139" y="237"/>
                </a:cubicBezTo>
                <a:close/>
                <a:moveTo>
                  <a:pt x="122" y="99"/>
                </a:moveTo>
                <a:cubicBezTo>
                  <a:pt x="123" y="102"/>
                  <a:pt x="124" y="104"/>
                  <a:pt x="125" y="106"/>
                </a:cubicBezTo>
                <a:cubicBezTo>
                  <a:pt x="125" y="106"/>
                  <a:pt x="126" y="106"/>
                  <a:pt x="126" y="105"/>
                </a:cubicBezTo>
                <a:cubicBezTo>
                  <a:pt x="127" y="104"/>
                  <a:pt x="128" y="102"/>
                  <a:pt x="128" y="101"/>
                </a:cubicBezTo>
                <a:cubicBezTo>
                  <a:pt x="127" y="99"/>
                  <a:pt x="126" y="99"/>
                  <a:pt x="125" y="99"/>
                </a:cubicBezTo>
                <a:cubicBezTo>
                  <a:pt x="123" y="98"/>
                  <a:pt x="123" y="98"/>
                  <a:pt x="122" y="99"/>
                </a:cubicBezTo>
                <a:close/>
                <a:moveTo>
                  <a:pt x="156" y="223"/>
                </a:moveTo>
                <a:cubicBezTo>
                  <a:pt x="157" y="223"/>
                  <a:pt x="158" y="223"/>
                  <a:pt x="158" y="223"/>
                </a:cubicBezTo>
                <a:cubicBezTo>
                  <a:pt x="159" y="222"/>
                  <a:pt x="159" y="221"/>
                  <a:pt x="160" y="220"/>
                </a:cubicBezTo>
                <a:cubicBezTo>
                  <a:pt x="160" y="218"/>
                  <a:pt x="161" y="216"/>
                  <a:pt x="162" y="214"/>
                </a:cubicBezTo>
                <a:cubicBezTo>
                  <a:pt x="161" y="214"/>
                  <a:pt x="160" y="213"/>
                  <a:pt x="159" y="212"/>
                </a:cubicBezTo>
                <a:cubicBezTo>
                  <a:pt x="158" y="216"/>
                  <a:pt x="157" y="219"/>
                  <a:pt x="156" y="223"/>
                </a:cubicBezTo>
                <a:close/>
                <a:moveTo>
                  <a:pt x="133" y="176"/>
                </a:moveTo>
                <a:cubicBezTo>
                  <a:pt x="135" y="177"/>
                  <a:pt x="136" y="179"/>
                  <a:pt x="138" y="181"/>
                </a:cubicBezTo>
                <a:cubicBezTo>
                  <a:pt x="138" y="177"/>
                  <a:pt x="138" y="174"/>
                  <a:pt x="138" y="171"/>
                </a:cubicBezTo>
                <a:cubicBezTo>
                  <a:pt x="136" y="172"/>
                  <a:pt x="134" y="174"/>
                  <a:pt x="133" y="176"/>
                </a:cubicBezTo>
                <a:close/>
                <a:moveTo>
                  <a:pt x="174" y="230"/>
                </a:moveTo>
                <a:cubicBezTo>
                  <a:pt x="172" y="228"/>
                  <a:pt x="171" y="227"/>
                  <a:pt x="169" y="226"/>
                </a:cubicBezTo>
                <a:cubicBezTo>
                  <a:pt x="168" y="227"/>
                  <a:pt x="167" y="227"/>
                  <a:pt x="166" y="227"/>
                </a:cubicBezTo>
                <a:cubicBezTo>
                  <a:pt x="165" y="228"/>
                  <a:pt x="164" y="229"/>
                  <a:pt x="163" y="231"/>
                </a:cubicBezTo>
                <a:cubicBezTo>
                  <a:pt x="166" y="230"/>
                  <a:pt x="170" y="230"/>
                  <a:pt x="174" y="230"/>
                </a:cubicBezTo>
                <a:close/>
                <a:moveTo>
                  <a:pt x="171" y="127"/>
                </a:moveTo>
                <a:cubicBezTo>
                  <a:pt x="175" y="132"/>
                  <a:pt x="180" y="138"/>
                  <a:pt x="184" y="143"/>
                </a:cubicBezTo>
                <a:cubicBezTo>
                  <a:pt x="184" y="143"/>
                  <a:pt x="185" y="143"/>
                  <a:pt x="185" y="143"/>
                </a:cubicBezTo>
                <a:cubicBezTo>
                  <a:pt x="181" y="137"/>
                  <a:pt x="177" y="131"/>
                  <a:pt x="171" y="127"/>
                </a:cubicBezTo>
                <a:close/>
                <a:moveTo>
                  <a:pt x="147" y="169"/>
                </a:moveTo>
                <a:cubicBezTo>
                  <a:pt x="147" y="166"/>
                  <a:pt x="147" y="164"/>
                  <a:pt x="148" y="161"/>
                </a:cubicBezTo>
                <a:cubicBezTo>
                  <a:pt x="148" y="158"/>
                  <a:pt x="148" y="155"/>
                  <a:pt x="149" y="153"/>
                </a:cubicBezTo>
                <a:cubicBezTo>
                  <a:pt x="149" y="150"/>
                  <a:pt x="150" y="150"/>
                  <a:pt x="153" y="150"/>
                </a:cubicBezTo>
                <a:cubicBezTo>
                  <a:pt x="153" y="150"/>
                  <a:pt x="153" y="149"/>
                  <a:pt x="153" y="148"/>
                </a:cubicBezTo>
                <a:cubicBezTo>
                  <a:pt x="152" y="148"/>
                  <a:pt x="152" y="148"/>
                  <a:pt x="151" y="148"/>
                </a:cubicBezTo>
                <a:cubicBezTo>
                  <a:pt x="151" y="148"/>
                  <a:pt x="150" y="147"/>
                  <a:pt x="150" y="146"/>
                </a:cubicBezTo>
                <a:cubicBezTo>
                  <a:pt x="150" y="147"/>
                  <a:pt x="150" y="147"/>
                  <a:pt x="149" y="147"/>
                </a:cubicBezTo>
                <a:cubicBezTo>
                  <a:pt x="149" y="151"/>
                  <a:pt x="148" y="155"/>
                  <a:pt x="147" y="159"/>
                </a:cubicBezTo>
                <a:cubicBezTo>
                  <a:pt x="147" y="162"/>
                  <a:pt x="146" y="165"/>
                  <a:pt x="146" y="167"/>
                </a:cubicBezTo>
                <a:cubicBezTo>
                  <a:pt x="146" y="168"/>
                  <a:pt x="146" y="169"/>
                  <a:pt x="147" y="169"/>
                </a:cubicBezTo>
                <a:close/>
                <a:moveTo>
                  <a:pt x="102" y="180"/>
                </a:moveTo>
                <a:cubicBezTo>
                  <a:pt x="103" y="180"/>
                  <a:pt x="104" y="180"/>
                  <a:pt x="105" y="180"/>
                </a:cubicBezTo>
                <a:cubicBezTo>
                  <a:pt x="106" y="181"/>
                  <a:pt x="105" y="182"/>
                  <a:pt x="105" y="183"/>
                </a:cubicBezTo>
                <a:cubicBezTo>
                  <a:pt x="105" y="184"/>
                  <a:pt x="104" y="185"/>
                  <a:pt x="104" y="185"/>
                </a:cubicBezTo>
                <a:cubicBezTo>
                  <a:pt x="104" y="185"/>
                  <a:pt x="104" y="185"/>
                  <a:pt x="104" y="185"/>
                </a:cubicBezTo>
                <a:cubicBezTo>
                  <a:pt x="106" y="183"/>
                  <a:pt x="108" y="181"/>
                  <a:pt x="109" y="178"/>
                </a:cubicBezTo>
                <a:cubicBezTo>
                  <a:pt x="108" y="178"/>
                  <a:pt x="108" y="178"/>
                  <a:pt x="107" y="177"/>
                </a:cubicBezTo>
                <a:cubicBezTo>
                  <a:pt x="107" y="178"/>
                  <a:pt x="106" y="179"/>
                  <a:pt x="105" y="178"/>
                </a:cubicBezTo>
                <a:cubicBezTo>
                  <a:pt x="104" y="178"/>
                  <a:pt x="104" y="177"/>
                  <a:pt x="103" y="176"/>
                </a:cubicBezTo>
                <a:cubicBezTo>
                  <a:pt x="102" y="177"/>
                  <a:pt x="102" y="177"/>
                  <a:pt x="102" y="178"/>
                </a:cubicBezTo>
                <a:cubicBezTo>
                  <a:pt x="102" y="179"/>
                  <a:pt x="102" y="179"/>
                  <a:pt x="102" y="180"/>
                </a:cubicBezTo>
                <a:close/>
                <a:moveTo>
                  <a:pt x="155" y="165"/>
                </a:moveTo>
                <a:cubicBezTo>
                  <a:pt x="155" y="165"/>
                  <a:pt x="155" y="165"/>
                  <a:pt x="155" y="165"/>
                </a:cubicBezTo>
                <a:cubicBezTo>
                  <a:pt x="156" y="163"/>
                  <a:pt x="157" y="161"/>
                  <a:pt x="157" y="160"/>
                </a:cubicBezTo>
                <a:cubicBezTo>
                  <a:pt x="158" y="158"/>
                  <a:pt x="158" y="156"/>
                  <a:pt x="158" y="155"/>
                </a:cubicBezTo>
                <a:cubicBezTo>
                  <a:pt x="158" y="154"/>
                  <a:pt x="157" y="154"/>
                  <a:pt x="157" y="154"/>
                </a:cubicBezTo>
                <a:cubicBezTo>
                  <a:pt x="157" y="154"/>
                  <a:pt x="156" y="154"/>
                  <a:pt x="156" y="154"/>
                </a:cubicBezTo>
                <a:cubicBezTo>
                  <a:pt x="154" y="159"/>
                  <a:pt x="154" y="160"/>
                  <a:pt x="155" y="165"/>
                </a:cubicBezTo>
                <a:close/>
                <a:moveTo>
                  <a:pt x="125" y="177"/>
                </a:moveTo>
                <a:cubicBezTo>
                  <a:pt x="124" y="177"/>
                  <a:pt x="123" y="177"/>
                  <a:pt x="123" y="177"/>
                </a:cubicBezTo>
                <a:cubicBezTo>
                  <a:pt x="122" y="176"/>
                  <a:pt x="122" y="176"/>
                  <a:pt x="122" y="175"/>
                </a:cubicBezTo>
                <a:cubicBezTo>
                  <a:pt x="121" y="176"/>
                  <a:pt x="120" y="178"/>
                  <a:pt x="120" y="179"/>
                </a:cubicBezTo>
                <a:cubicBezTo>
                  <a:pt x="121" y="180"/>
                  <a:pt x="122" y="182"/>
                  <a:pt x="124" y="183"/>
                </a:cubicBezTo>
                <a:cubicBezTo>
                  <a:pt x="124" y="181"/>
                  <a:pt x="126" y="179"/>
                  <a:pt x="125" y="177"/>
                </a:cubicBezTo>
                <a:close/>
                <a:moveTo>
                  <a:pt x="78" y="212"/>
                </a:moveTo>
                <a:cubicBezTo>
                  <a:pt x="78" y="210"/>
                  <a:pt x="79" y="208"/>
                  <a:pt x="79" y="206"/>
                </a:cubicBezTo>
                <a:cubicBezTo>
                  <a:pt x="79" y="206"/>
                  <a:pt x="79" y="205"/>
                  <a:pt x="79" y="205"/>
                </a:cubicBezTo>
                <a:cubicBezTo>
                  <a:pt x="79" y="204"/>
                  <a:pt x="78" y="203"/>
                  <a:pt x="78" y="202"/>
                </a:cubicBezTo>
                <a:cubicBezTo>
                  <a:pt x="77" y="205"/>
                  <a:pt x="75" y="207"/>
                  <a:pt x="76" y="210"/>
                </a:cubicBezTo>
                <a:cubicBezTo>
                  <a:pt x="76" y="210"/>
                  <a:pt x="76" y="211"/>
                  <a:pt x="76" y="211"/>
                </a:cubicBezTo>
                <a:cubicBezTo>
                  <a:pt x="76" y="211"/>
                  <a:pt x="76" y="211"/>
                  <a:pt x="76" y="212"/>
                </a:cubicBezTo>
                <a:cubicBezTo>
                  <a:pt x="77" y="212"/>
                  <a:pt x="77" y="212"/>
                  <a:pt x="78" y="212"/>
                </a:cubicBezTo>
                <a:close/>
                <a:moveTo>
                  <a:pt x="89" y="188"/>
                </a:moveTo>
                <a:cubicBezTo>
                  <a:pt x="88" y="190"/>
                  <a:pt x="88" y="192"/>
                  <a:pt x="86" y="194"/>
                </a:cubicBezTo>
                <a:cubicBezTo>
                  <a:pt x="85" y="197"/>
                  <a:pt x="85" y="200"/>
                  <a:pt x="84" y="202"/>
                </a:cubicBezTo>
                <a:cubicBezTo>
                  <a:pt x="86" y="199"/>
                  <a:pt x="88" y="195"/>
                  <a:pt x="90" y="191"/>
                </a:cubicBezTo>
                <a:cubicBezTo>
                  <a:pt x="90" y="190"/>
                  <a:pt x="89" y="189"/>
                  <a:pt x="89" y="188"/>
                </a:cubicBezTo>
                <a:close/>
                <a:moveTo>
                  <a:pt x="139" y="194"/>
                </a:moveTo>
                <a:cubicBezTo>
                  <a:pt x="139" y="193"/>
                  <a:pt x="139" y="191"/>
                  <a:pt x="139" y="190"/>
                </a:cubicBezTo>
                <a:cubicBezTo>
                  <a:pt x="139" y="189"/>
                  <a:pt x="139" y="189"/>
                  <a:pt x="139" y="188"/>
                </a:cubicBezTo>
                <a:cubicBezTo>
                  <a:pt x="138" y="186"/>
                  <a:pt x="136" y="184"/>
                  <a:pt x="135" y="182"/>
                </a:cubicBezTo>
                <a:cubicBezTo>
                  <a:pt x="135" y="184"/>
                  <a:pt x="137" y="192"/>
                  <a:pt x="139" y="194"/>
                </a:cubicBezTo>
                <a:close/>
                <a:moveTo>
                  <a:pt x="19" y="208"/>
                </a:moveTo>
                <a:cubicBezTo>
                  <a:pt x="19" y="209"/>
                  <a:pt x="19" y="209"/>
                  <a:pt x="19" y="209"/>
                </a:cubicBezTo>
                <a:cubicBezTo>
                  <a:pt x="17" y="211"/>
                  <a:pt x="16" y="214"/>
                  <a:pt x="15" y="217"/>
                </a:cubicBezTo>
                <a:cubicBezTo>
                  <a:pt x="15" y="218"/>
                  <a:pt x="14" y="219"/>
                  <a:pt x="14" y="220"/>
                </a:cubicBezTo>
                <a:cubicBezTo>
                  <a:pt x="14" y="221"/>
                  <a:pt x="14" y="221"/>
                  <a:pt x="14" y="222"/>
                </a:cubicBezTo>
                <a:cubicBezTo>
                  <a:pt x="15" y="222"/>
                  <a:pt x="16" y="222"/>
                  <a:pt x="16" y="222"/>
                </a:cubicBezTo>
                <a:cubicBezTo>
                  <a:pt x="17" y="217"/>
                  <a:pt x="18" y="213"/>
                  <a:pt x="19" y="208"/>
                </a:cubicBezTo>
                <a:close/>
                <a:moveTo>
                  <a:pt x="167" y="183"/>
                </a:moveTo>
                <a:cubicBezTo>
                  <a:pt x="167" y="180"/>
                  <a:pt x="166" y="176"/>
                  <a:pt x="165" y="176"/>
                </a:cubicBezTo>
                <a:cubicBezTo>
                  <a:pt x="165" y="177"/>
                  <a:pt x="165" y="178"/>
                  <a:pt x="165" y="178"/>
                </a:cubicBezTo>
                <a:cubicBezTo>
                  <a:pt x="165" y="179"/>
                  <a:pt x="164" y="180"/>
                  <a:pt x="164" y="181"/>
                </a:cubicBezTo>
                <a:cubicBezTo>
                  <a:pt x="163" y="182"/>
                  <a:pt x="163" y="183"/>
                  <a:pt x="163" y="185"/>
                </a:cubicBezTo>
                <a:cubicBezTo>
                  <a:pt x="165" y="184"/>
                  <a:pt x="166" y="184"/>
                  <a:pt x="167" y="183"/>
                </a:cubicBezTo>
                <a:close/>
                <a:moveTo>
                  <a:pt x="11" y="227"/>
                </a:moveTo>
                <a:cubicBezTo>
                  <a:pt x="10" y="229"/>
                  <a:pt x="9" y="230"/>
                  <a:pt x="8" y="232"/>
                </a:cubicBezTo>
                <a:cubicBezTo>
                  <a:pt x="12" y="232"/>
                  <a:pt x="14" y="233"/>
                  <a:pt x="18" y="231"/>
                </a:cubicBezTo>
                <a:cubicBezTo>
                  <a:pt x="15" y="231"/>
                  <a:pt x="13" y="230"/>
                  <a:pt x="11" y="227"/>
                </a:cubicBezTo>
                <a:close/>
                <a:moveTo>
                  <a:pt x="51" y="198"/>
                </a:moveTo>
                <a:cubicBezTo>
                  <a:pt x="51" y="199"/>
                  <a:pt x="50" y="200"/>
                  <a:pt x="50" y="201"/>
                </a:cubicBezTo>
                <a:cubicBezTo>
                  <a:pt x="49" y="204"/>
                  <a:pt x="49" y="206"/>
                  <a:pt x="48" y="209"/>
                </a:cubicBezTo>
                <a:cubicBezTo>
                  <a:pt x="48" y="209"/>
                  <a:pt x="48" y="210"/>
                  <a:pt x="48" y="210"/>
                </a:cubicBezTo>
                <a:cubicBezTo>
                  <a:pt x="48" y="211"/>
                  <a:pt x="48" y="211"/>
                  <a:pt x="49" y="211"/>
                </a:cubicBezTo>
                <a:cubicBezTo>
                  <a:pt x="49" y="211"/>
                  <a:pt x="49" y="210"/>
                  <a:pt x="50" y="210"/>
                </a:cubicBezTo>
                <a:cubicBezTo>
                  <a:pt x="50" y="207"/>
                  <a:pt x="51" y="203"/>
                  <a:pt x="52" y="200"/>
                </a:cubicBezTo>
                <a:cubicBezTo>
                  <a:pt x="52" y="199"/>
                  <a:pt x="52" y="199"/>
                  <a:pt x="51" y="198"/>
                </a:cubicBezTo>
                <a:close/>
                <a:moveTo>
                  <a:pt x="98" y="113"/>
                </a:moveTo>
                <a:cubicBezTo>
                  <a:pt x="97" y="113"/>
                  <a:pt x="97" y="112"/>
                  <a:pt x="97" y="111"/>
                </a:cubicBezTo>
                <a:cubicBezTo>
                  <a:pt x="97" y="111"/>
                  <a:pt x="96" y="110"/>
                  <a:pt x="96" y="110"/>
                </a:cubicBezTo>
                <a:cubicBezTo>
                  <a:pt x="94" y="110"/>
                  <a:pt x="92" y="110"/>
                  <a:pt x="90" y="109"/>
                </a:cubicBezTo>
                <a:cubicBezTo>
                  <a:pt x="91" y="112"/>
                  <a:pt x="94" y="114"/>
                  <a:pt x="98" y="113"/>
                </a:cubicBezTo>
                <a:close/>
                <a:moveTo>
                  <a:pt x="155" y="226"/>
                </a:moveTo>
                <a:cubicBezTo>
                  <a:pt x="155" y="228"/>
                  <a:pt x="154" y="229"/>
                  <a:pt x="153" y="231"/>
                </a:cubicBezTo>
                <a:cubicBezTo>
                  <a:pt x="155" y="232"/>
                  <a:pt x="157" y="231"/>
                  <a:pt x="159" y="231"/>
                </a:cubicBezTo>
                <a:cubicBezTo>
                  <a:pt x="158" y="229"/>
                  <a:pt x="158" y="228"/>
                  <a:pt x="158" y="227"/>
                </a:cubicBezTo>
                <a:cubicBezTo>
                  <a:pt x="157" y="227"/>
                  <a:pt x="156" y="226"/>
                  <a:pt x="155" y="226"/>
                </a:cubicBezTo>
                <a:close/>
                <a:moveTo>
                  <a:pt x="55" y="227"/>
                </a:moveTo>
                <a:cubicBezTo>
                  <a:pt x="52" y="228"/>
                  <a:pt x="50" y="229"/>
                  <a:pt x="47" y="229"/>
                </a:cubicBezTo>
                <a:cubicBezTo>
                  <a:pt x="47" y="230"/>
                  <a:pt x="47" y="230"/>
                  <a:pt x="47" y="230"/>
                </a:cubicBezTo>
                <a:cubicBezTo>
                  <a:pt x="50" y="230"/>
                  <a:pt x="53" y="230"/>
                  <a:pt x="56" y="230"/>
                </a:cubicBezTo>
                <a:cubicBezTo>
                  <a:pt x="56" y="230"/>
                  <a:pt x="57" y="229"/>
                  <a:pt x="57" y="229"/>
                </a:cubicBezTo>
                <a:cubicBezTo>
                  <a:pt x="57" y="228"/>
                  <a:pt x="56" y="227"/>
                  <a:pt x="55" y="227"/>
                </a:cubicBezTo>
                <a:close/>
                <a:moveTo>
                  <a:pt x="105" y="288"/>
                </a:moveTo>
                <a:cubicBezTo>
                  <a:pt x="106" y="288"/>
                  <a:pt x="106" y="288"/>
                  <a:pt x="106" y="288"/>
                </a:cubicBezTo>
                <a:cubicBezTo>
                  <a:pt x="107" y="287"/>
                  <a:pt x="109" y="286"/>
                  <a:pt x="108" y="284"/>
                </a:cubicBezTo>
                <a:cubicBezTo>
                  <a:pt x="108" y="283"/>
                  <a:pt x="108" y="283"/>
                  <a:pt x="108" y="282"/>
                </a:cubicBezTo>
                <a:cubicBezTo>
                  <a:pt x="108" y="282"/>
                  <a:pt x="108" y="283"/>
                  <a:pt x="108" y="283"/>
                </a:cubicBezTo>
                <a:cubicBezTo>
                  <a:pt x="108" y="284"/>
                  <a:pt x="107" y="285"/>
                  <a:pt x="106" y="285"/>
                </a:cubicBezTo>
                <a:cubicBezTo>
                  <a:pt x="105" y="285"/>
                  <a:pt x="104" y="284"/>
                  <a:pt x="104" y="284"/>
                </a:cubicBezTo>
                <a:cubicBezTo>
                  <a:pt x="103" y="283"/>
                  <a:pt x="103" y="283"/>
                  <a:pt x="103" y="283"/>
                </a:cubicBezTo>
                <a:cubicBezTo>
                  <a:pt x="102" y="283"/>
                  <a:pt x="102" y="283"/>
                  <a:pt x="101" y="283"/>
                </a:cubicBezTo>
                <a:cubicBezTo>
                  <a:pt x="102" y="285"/>
                  <a:pt x="104" y="287"/>
                  <a:pt x="105" y="288"/>
                </a:cubicBezTo>
                <a:close/>
                <a:moveTo>
                  <a:pt x="139" y="95"/>
                </a:moveTo>
                <a:cubicBezTo>
                  <a:pt x="140" y="94"/>
                  <a:pt x="142" y="93"/>
                  <a:pt x="142" y="92"/>
                </a:cubicBezTo>
                <a:cubicBezTo>
                  <a:pt x="141" y="91"/>
                  <a:pt x="137" y="91"/>
                  <a:pt x="136" y="92"/>
                </a:cubicBezTo>
                <a:cubicBezTo>
                  <a:pt x="136" y="92"/>
                  <a:pt x="136" y="93"/>
                  <a:pt x="136" y="94"/>
                </a:cubicBezTo>
                <a:cubicBezTo>
                  <a:pt x="137" y="94"/>
                  <a:pt x="138" y="95"/>
                  <a:pt x="139" y="95"/>
                </a:cubicBezTo>
                <a:close/>
                <a:moveTo>
                  <a:pt x="77" y="98"/>
                </a:moveTo>
                <a:cubicBezTo>
                  <a:pt x="78" y="100"/>
                  <a:pt x="79" y="101"/>
                  <a:pt x="80" y="102"/>
                </a:cubicBezTo>
                <a:cubicBezTo>
                  <a:pt x="80" y="100"/>
                  <a:pt x="80" y="98"/>
                  <a:pt x="80" y="97"/>
                </a:cubicBezTo>
                <a:cubicBezTo>
                  <a:pt x="79" y="96"/>
                  <a:pt x="79" y="95"/>
                  <a:pt x="79" y="93"/>
                </a:cubicBezTo>
                <a:cubicBezTo>
                  <a:pt x="79" y="93"/>
                  <a:pt x="78" y="93"/>
                  <a:pt x="78" y="93"/>
                </a:cubicBezTo>
                <a:cubicBezTo>
                  <a:pt x="78" y="95"/>
                  <a:pt x="78" y="97"/>
                  <a:pt x="77" y="98"/>
                </a:cubicBezTo>
                <a:close/>
                <a:moveTo>
                  <a:pt x="187" y="204"/>
                </a:moveTo>
                <a:cubicBezTo>
                  <a:pt x="187" y="203"/>
                  <a:pt x="188" y="201"/>
                  <a:pt x="187" y="200"/>
                </a:cubicBezTo>
                <a:cubicBezTo>
                  <a:pt x="187" y="199"/>
                  <a:pt x="186" y="198"/>
                  <a:pt x="184" y="196"/>
                </a:cubicBezTo>
                <a:cubicBezTo>
                  <a:pt x="184" y="199"/>
                  <a:pt x="184" y="201"/>
                  <a:pt x="184" y="203"/>
                </a:cubicBezTo>
                <a:cubicBezTo>
                  <a:pt x="185" y="203"/>
                  <a:pt x="186" y="204"/>
                  <a:pt x="187" y="204"/>
                </a:cubicBezTo>
                <a:close/>
                <a:moveTo>
                  <a:pt x="135" y="212"/>
                </a:moveTo>
                <a:cubicBezTo>
                  <a:pt x="135" y="212"/>
                  <a:pt x="134" y="212"/>
                  <a:pt x="134" y="212"/>
                </a:cubicBezTo>
                <a:cubicBezTo>
                  <a:pt x="136" y="217"/>
                  <a:pt x="138" y="221"/>
                  <a:pt x="140" y="226"/>
                </a:cubicBezTo>
                <a:cubicBezTo>
                  <a:pt x="140" y="222"/>
                  <a:pt x="140" y="222"/>
                  <a:pt x="140" y="221"/>
                </a:cubicBezTo>
                <a:cubicBezTo>
                  <a:pt x="138" y="218"/>
                  <a:pt x="136" y="215"/>
                  <a:pt x="135" y="212"/>
                </a:cubicBezTo>
                <a:close/>
                <a:moveTo>
                  <a:pt x="90" y="121"/>
                </a:moveTo>
                <a:cubicBezTo>
                  <a:pt x="87" y="119"/>
                  <a:pt x="85" y="117"/>
                  <a:pt x="82" y="116"/>
                </a:cubicBezTo>
                <a:cubicBezTo>
                  <a:pt x="82" y="116"/>
                  <a:pt x="81" y="117"/>
                  <a:pt x="81" y="118"/>
                </a:cubicBezTo>
                <a:cubicBezTo>
                  <a:pt x="84" y="119"/>
                  <a:pt x="87" y="121"/>
                  <a:pt x="90" y="121"/>
                </a:cubicBezTo>
                <a:close/>
                <a:moveTo>
                  <a:pt x="123" y="113"/>
                </a:moveTo>
                <a:cubicBezTo>
                  <a:pt x="123" y="113"/>
                  <a:pt x="123" y="112"/>
                  <a:pt x="123" y="112"/>
                </a:cubicBezTo>
                <a:cubicBezTo>
                  <a:pt x="122" y="112"/>
                  <a:pt x="121" y="112"/>
                  <a:pt x="120" y="113"/>
                </a:cubicBezTo>
                <a:cubicBezTo>
                  <a:pt x="118" y="113"/>
                  <a:pt x="115" y="113"/>
                  <a:pt x="113" y="113"/>
                </a:cubicBezTo>
                <a:cubicBezTo>
                  <a:pt x="112" y="112"/>
                  <a:pt x="111" y="113"/>
                  <a:pt x="111" y="114"/>
                </a:cubicBezTo>
                <a:cubicBezTo>
                  <a:pt x="115" y="115"/>
                  <a:pt x="119" y="114"/>
                  <a:pt x="123" y="113"/>
                </a:cubicBezTo>
                <a:close/>
                <a:moveTo>
                  <a:pt x="84" y="97"/>
                </a:moveTo>
                <a:cubicBezTo>
                  <a:pt x="86" y="99"/>
                  <a:pt x="90" y="102"/>
                  <a:pt x="93" y="102"/>
                </a:cubicBezTo>
                <a:cubicBezTo>
                  <a:pt x="91" y="99"/>
                  <a:pt x="88" y="98"/>
                  <a:pt x="84" y="97"/>
                </a:cubicBezTo>
                <a:close/>
                <a:moveTo>
                  <a:pt x="153" y="102"/>
                </a:moveTo>
                <a:cubicBezTo>
                  <a:pt x="156" y="102"/>
                  <a:pt x="157" y="100"/>
                  <a:pt x="159" y="99"/>
                </a:cubicBezTo>
                <a:cubicBezTo>
                  <a:pt x="160" y="97"/>
                  <a:pt x="160" y="96"/>
                  <a:pt x="159" y="94"/>
                </a:cubicBezTo>
                <a:cubicBezTo>
                  <a:pt x="157" y="97"/>
                  <a:pt x="155" y="100"/>
                  <a:pt x="153" y="102"/>
                </a:cubicBezTo>
                <a:close/>
                <a:moveTo>
                  <a:pt x="135" y="197"/>
                </a:moveTo>
                <a:cubicBezTo>
                  <a:pt x="136" y="200"/>
                  <a:pt x="136" y="204"/>
                  <a:pt x="138" y="207"/>
                </a:cubicBezTo>
                <a:cubicBezTo>
                  <a:pt x="139" y="203"/>
                  <a:pt x="137" y="200"/>
                  <a:pt x="135" y="197"/>
                </a:cubicBezTo>
                <a:close/>
                <a:moveTo>
                  <a:pt x="160" y="148"/>
                </a:moveTo>
                <a:cubicBezTo>
                  <a:pt x="160" y="146"/>
                  <a:pt x="161" y="145"/>
                  <a:pt x="161" y="144"/>
                </a:cubicBezTo>
                <a:cubicBezTo>
                  <a:pt x="162" y="144"/>
                  <a:pt x="162" y="143"/>
                  <a:pt x="161" y="143"/>
                </a:cubicBezTo>
                <a:cubicBezTo>
                  <a:pt x="161" y="142"/>
                  <a:pt x="161" y="141"/>
                  <a:pt x="160" y="139"/>
                </a:cubicBezTo>
                <a:cubicBezTo>
                  <a:pt x="159" y="141"/>
                  <a:pt x="159" y="142"/>
                  <a:pt x="159" y="144"/>
                </a:cubicBezTo>
                <a:cubicBezTo>
                  <a:pt x="158" y="145"/>
                  <a:pt x="159" y="146"/>
                  <a:pt x="160" y="148"/>
                </a:cubicBezTo>
                <a:close/>
                <a:moveTo>
                  <a:pt x="132" y="260"/>
                </a:moveTo>
                <a:cubicBezTo>
                  <a:pt x="129" y="262"/>
                  <a:pt x="120" y="273"/>
                  <a:pt x="120" y="274"/>
                </a:cubicBezTo>
                <a:cubicBezTo>
                  <a:pt x="125" y="270"/>
                  <a:pt x="128" y="265"/>
                  <a:pt x="132" y="260"/>
                </a:cubicBezTo>
                <a:close/>
                <a:moveTo>
                  <a:pt x="71" y="223"/>
                </a:moveTo>
                <a:cubicBezTo>
                  <a:pt x="71" y="223"/>
                  <a:pt x="71" y="223"/>
                  <a:pt x="71" y="223"/>
                </a:cubicBezTo>
                <a:cubicBezTo>
                  <a:pt x="72" y="223"/>
                  <a:pt x="72" y="223"/>
                  <a:pt x="72" y="222"/>
                </a:cubicBezTo>
                <a:cubicBezTo>
                  <a:pt x="73" y="219"/>
                  <a:pt x="73" y="216"/>
                  <a:pt x="72" y="212"/>
                </a:cubicBezTo>
                <a:cubicBezTo>
                  <a:pt x="72" y="213"/>
                  <a:pt x="72" y="213"/>
                  <a:pt x="71" y="214"/>
                </a:cubicBezTo>
                <a:cubicBezTo>
                  <a:pt x="71" y="217"/>
                  <a:pt x="71" y="220"/>
                  <a:pt x="71" y="223"/>
                </a:cubicBezTo>
                <a:close/>
                <a:moveTo>
                  <a:pt x="65" y="141"/>
                </a:moveTo>
                <a:cubicBezTo>
                  <a:pt x="65" y="140"/>
                  <a:pt x="65" y="139"/>
                  <a:pt x="64" y="138"/>
                </a:cubicBezTo>
                <a:cubicBezTo>
                  <a:pt x="63" y="139"/>
                  <a:pt x="61" y="140"/>
                  <a:pt x="59" y="142"/>
                </a:cubicBezTo>
                <a:cubicBezTo>
                  <a:pt x="60" y="142"/>
                  <a:pt x="62" y="142"/>
                  <a:pt x="63" y="142"/>
                </a:cubicBezTo>
                <a:cubicBezTo>
                  <a:pt x="64" y="142"/>
                  <a:pt x="65" y="141"/>
                  <a:pt x="65" y="141"/>
                </a:cubicBezTo>
                <a:close/>
                <a:moveTo>
                  <a:pt x="151" y="195"/>
                </a:moveTo>
                <a:cubicBezTo>
                  <a:pt x="150" y="197"/>
                  <a:pt x="150" y="198"/>
                  <a:pt x="150" y="199"/>
                </a:cubicBezTo>
                <a:cubicBezTo>
                  <a:pt x="150" y="201"/>
                  <a:pt x="151" y="203"/>
                  <a:pt x="151" y="205"/>
                </a:cubicBezTo>
                <a:cubicBezTo>
                  <a:pt x="151" y="205"/>
                  <a:pt x="151" y="206"/>
                  <a:pt x="151" y="206"/>
                </a:cubicBezTo>
                <a:cubicBezTo>
                  <a:pt x="152" y="205"/>
                  <a:pt x="152" y="198"/>
                  <a:pt x="151" y="195"/>
                </a:cubicBezTo>
                <a:close/>
                <a:moveTo>
                  <a:pt x="137" y="122"/>
                </a:moveTo>
                <a:cubicBezTo>
                  <a:pt x="140" y="121"/>
                  <a:pt x="148" y="115"/>
                  <a:pt x="150" y="113"/>
                </a:cubicBezTo>
                <a:cubicBezTo>
                  <a:pt x="149" y="113"/>
                  <a:pt x="148" y="114"/>
                  <a:pt x="147" y="114"/>
                </a:cubicBezTo>
                <a:cubicBezTo>
                  <a:pt x="144" y="116"/>
                  <a:pt x="142" y="119"/>
                  <a:pt x="139" y="121"/>
                </a:cubicBezTo>
                <a:cubicBezTo>
                  <a:pt x="138" y="121"/>
                  <a:pt x="138" y="122"/>
                  <a:pt x="137" y="122"/>
                </a:cubicBezTo>
                <a:close/>
                <a:moveTo>
                  <a:pt x="168" y="169"/>
                </a:moveTo>
                <a:cubicBezTo>
                  <a:pt x="168" y="169"/>
                  <a:pt x="168" y="169"/>
                  <a:pt x="168" y="169"/>
                </a:cubicBezTo>
                <a:cubicBezTo>
                  <a:pt x="168" y="169"/>
                  <a:pt x="167" y="169"/>
                  <a:pt x="167" y="169"/>
                </a:cubicBezTo>
                <a:cubicBezTo>
                  <a:pt x="168" y="172"/>
                  <a:pt x="169" y="174"/>
                  <a:pt x="169" y="177"/>
                </a:cubicBezTo>
                <a:cubicBezTo>
                  <a:pt x="172" y="174"/>
                  <a:pt x="169" y="171"/>
                  <a:pt x="168" y="169"/>
                </a:cubicBezTo>
                <a:close/>
                <a:moveTo>
                  <a:pt x="75" y="128"/>
                </a:moveTo>
                <a:cubicBezTo>
                  <a:pt x="74" y="128"/>
                  <a:pt x="73" y="128"/>
                  <a:pt x="73" y="129"/>
                </a:cubicBezTo>
                <a:cubicBezTo>
                  <a:pt x="72" y="130"/>
                  <a:pt x="72" y="131"/>
                  <a:pt x="72" y="132"/>
                </a:cubicBezTo>
                <a:cubicBezTo>
                  <a:pt x="73" y="133"/>
                  <a:pt x="73" y="133"/>
                  <a:pt x="74" y="133"/>
                </a:cubicBezTo>
                <a:cubicBezTo>
                  <a:pt x="75" y="131"/>
                  <a:pt x="75" y="130"/>
                  <a:pt x="76" y="128"/>
                </a:cubicBezTo>
                <a:cubicBezTo>
                  <a:pt x="75" y="128"/>
                  <a:pt x="75" y="128"/>
                  <a:pt x="75" y="128"/>
                </a:cubicBezTo>
                <a:close/>
                <a:moveTo>
                  <a:pt x="151" y="176"/>
                </a:moveTo>
                <a:cubicBezTo>
                  <a:pt x="152" y="181"/>
                  <a:pt x="153" y="184"/>
                  <a:pt x="154" y="188"/>
                </a:cubicBezTo>
                <a:cubicBezTo>
                  <a:pt x="154" y="189"/>
                  <a:pt x="154" y="189"/>
                  <a:pt x="154" y="190"/>
                </a:cubicBezTo>
                <a:cubicBezTo>
                  <a:pt x="155" y="189"/>
                  <a:pt x="155" y="189"/>
                  <a:pt x="155" y="189"/>
                </a:cubicBezTo>
                <a:cubicBezTo>
                  <a:pt x="154" y="185"/>
                  <a:pt x="153" y="180"/>
                  <a:pt x="152" y="176"/>
                </a:cubicBezTo>
                <a:cubicBezTo>
                  <a:pt x="152" y="176"/>
                  <a:pt x="152" y="176"/>
                  <a:pt x="151" y="176"/>
                </a:cubicBezTo>
                <a:close/>
                <a:moveTo>
                  <a:pt x="109" y="72"/>
                </a:moveTo>
                <a:cubicBezTo>
                  <a:pt x="109" y="70"/>
                  <a:pt x="110" y="69"/>
                  <a:pt x="110" y="67"/>
                </a:cubicBezTo>
                <a:cubicBezTo>
                  <a:pt x="110" y="66"/>
                  <a:pt x="110" y="66"/>
                  <a:pt x="109" y="66"/>
                </a:cubicBezTo>
                <a:cubicBezTo>
                  <a:pt x="108" y="67"/>
                  <a:pt x="107" y="70"/>
                  <a:pt x="107" y="72"/>
                </a:cubicBezTo>
                <a:cubicBezTo>
                  <a:pt x="107" y="72"/>
                  <a:pt x="108" y="72"/>
                  <a:pt x="109" y="72"/>
                </a:cubicBezTo>
                <a:close/>
                <a:moveTo>
                  <a:pt x="72" y="98"/>
                </a:moveTo>
                <a:cubicBezTo>
                  <a:pt x="71" y="100"/>
                  <a:pt x="72" y="101"/>
                  <a:pt x="73" y="105"/>
                </a:cubicBezTo>
                <a:cubicBezTo>
                  <a:pt x="74" y="106"/>
                  <a:pt x="74" y="107"/>
                  <a:pt x="75" y="107"/>
                </a:cubicBezTo>
                <a:cubicBezTo>
                  <a:pt x="76" y="106"/>
                  <a:pt x="76" y="105"/>
                  <a:pt x="75" y="104"/>
                </a:cubicBezTo>
                <a:cubicBezTo>
                  <a:pt x="74" y="103"/>
                  <a:pt x="73" y="101"/>
                  <a:pt x="73" y="100"/>
                </a:cubicBezTo>
                <a:cubicBezTo>
                  <a:pt x="73" y="99"/>
                  <a:pt x="72" y="99"/>
                  <a:pt x="72" y="98"/>
                </a:cubicBezTo>
                <a:close/>
                <a:moveTo>
                  <a:pt x="57" y="49"/>
                </a:moveTo>
                <a:cubicBezTo>
                  <a:pt x="58" y="49"/>
                  <a:pt x="59" y="48"/>
                  <a:pt x="59" y="48"/>
                </a:cubicBezTo>
                <a:cubicBezTo>
                  <a:pt x="61" y="44"/>
                  <a:pt x="63" y="39"/>
                  <a:pt x="65" y="35"/>
                </a:cubicBezTo>
                <a:cubicBezTo>
                  <a:pt x="66" y="35"/>
                  <a:pt x="66" y="35"/>
                  <a:pt x="66" y="34"/>
                </a:cubicBezTo>
                <a:cubicBezTo>
                  <a:pt x="62" y="39"/>
                  <a:pt x="60" y="44"/>
                  <a:pt x="57" y="49"/>
                </a:cubicBezTo>
                <a:close/>
                <a:moveTo>
                  <a:pt x="165" y="200"/>
                </a:moveTo>
                <a:cubicBezTo>
                  <a:pt x="166" y="197"/>
                  <a:pt x="166" y="194"/>
                  <a:pt x="166" y="191"/>
                </a:cubicBezTo>
                <a:cubicBezTo>
                  <a:pt x="164" y="194"/>
                  <a:pt x="163" y="197"/>
                  <a:pt x="165" y="200"/>
                </a:cubicBezTo>
                <a:close/>
                <a:moveTo>
                  <a:pt x="67" y="150"/>
                </a:moveTo>
                <a:cubicBezTo>
                  <a:pt x="67" y="150"/>
                  <a:pt x="66" y="150"/>
                  <a:pt x="66" y="150"/>
                </a:cubicBezTo>
                <a:cubicBezTo>
                  <a:pt x="65" y="152"/>
                  <a:pt x="65" y="153"/>
                  <a:pt x="64" y="155"/>
                </a:cubicBezTo>
                <a:cubicBezTo>
                  <a:pt x="65" y="156"/>
                  <a:pt x="65" y="157"/>
                  <a:pt x="66" y="158"/>
                </a:cubicBezTo>
                <a:cubicBezTo>
                  <a:pt x="66" y="155"/>
                  <a:pt x="66" y="153"/>
                  <a:pt x="67" y="150"/>
                </a:cubicBezTo>
                <a:close/>
                <a:moveTo>
                  <a:pt x="117" y="76"/>
                </a:moveTo>
                <a:cubicBezTo>
                  <a:pt x="117" y="76"/>
                  <a:pt x="117" y="76"/>
                  <a:pt x="117" y="76"/>
                </a:cubicBezTo>
                <a:cubicBezTo>
                  <a:pt x="116" y="78"/>
                  <a:pt x="116" y="81"/>
                  <a:pt x="116" y="84"/>
                </a:cubicBezTo>
                <a:cubicBezTo>
                  <a:pt x="117" y="83"/>
                  <a:pt x="117" y="82"/>
                  <a:pt x="118" y="81"/>
                </a:cubicBezTo>
                <a:cubicBezTo>
                  <a:pt x="118" y="81"/>
                  <a:pt x="119" y="81"/>
                  <a:pt x="118" y="80"/>
                </a:cubicBezTo>
                <a:cubicBezTo>
                  <a:pt x="118" y="79"/>
                  <a:pt x="117" y="77"/>
                  <a:pt x="117" y="76"/>
                </a:cubicBezTo>
                <a:close/>
                <a:moveTo>
                  <a:pt x="26" y="213"/>
                </a:moveTo>
                <a:cubicBezTo>
                  <a:pt x="26" y="213"/>
                  <a:pt x="26" y="213"/>
                  <a:pt x="26" y="213"/>
                </a:cubicBezTo>
                <a:cubicBezTo>
                  <a:pt x="28" y="211"/>
                  <a:pt x="29" y="209"/>
                  <a:pt x="30" y="207"/>
                </a:cubicBezTo>
                <a:cubicBezTo>
                  <a:pt x="30" y="207"/>
                  <a:pt x="30" y="206"/>
                  <a:pt x="29" y="205"/>
                </a:cubicBezTo>
                <a:cubicBezTo>
                  <a:pt x="27" y="208"/>
                  <a:pt x="26" y="210"/>
                  <a:pt x="26" y="213"/>
                </a:cubicBezTo>
                <a:close/>
                <a:moveTo>
                  <a:pt x="79" y="30"/>
                </a:moveTo>
                <a:cubicBezTo>
                  <a:pt x="78" y="31"/>
                  <a:pt x="77" y="32"/>
                  <a:pt x="76" y="34"/>
                </a:cubicBezTo>
                <a:cubicBezTo>
                  <a:pt x="78" y="34"/>
                  <a:pt x="79" y="35"/>
                  <a:pt x="80" y="34"/>
                </a:cubicBezTo>
                <a:cubicBezTo>
                  <a:pt x="80" y="33"/>
                  <a:pt x="80" y="32"/>
                  <a:pt x="81" y="31"/>
                </a:cubicBezTo>
                <a:cubicBezTo>
                  <a:pt x="80" y="30"/>
                  <a:pt x="80" y="30"/>
                  <a:pt x="79" y="30"/>
                </a:cubicBezTo>
                <a:close/>
                <a:moveTo>
                  <a:pt x="89" y="165"/>
                </a:moveTo>
                <a:cubicBezTo>
                  <a:pt x="89" y="164"/>
                  <a:pt x="89" y="163"/>
                  <a:pt x="88" y="162"/>
                </a:cubicBezTo>
                <a:cubicBezTo>
                  <a:pt x="88" y="162"/>
                  <a:pt x="87" y="162"/>
                  <a:pt x="87" y="162"/>
                </a:cubicBezTo>
                <a:cubicBezTo>
                  <a:pt x="87" y="162"/>
                  <a:pt x="86" y="162"/>
                  <a:pt x="86" y="163"/>
                </a:cubicBezTo>
                <a:cubicBezTo>
                  <a:pt x="86" y="164"/>
                  <a:pt x="86" y="165"/>
                  <a:pt x="86" y="166"/>
                </a:cubicBezTo>
                <a:cubicBezTo>
                  <a:pt x="86" y="167"/>
                  <a:pt x="87" y="167"/>
                  <a:pt x="87" y="167"/>
                </a:cubicBezTo>
                <a:cubicBezTo>
                  <a:pt x="87" y="167"/>
                  <a:pt x="87" y="167"/>
                  <a:pt x="87" y="167"/>
                </a:cubicBezTo>
                <a:cubicBezTo>
                  <a:pt x="88" y="166"/>
                  <a:pt x="88" y="166"/>
                  <a:pt x="89" y="165"/>
                </a:cubicBezTo>
                <a:close/>
                <a:moveTo>
                  <a:pt x="104" y="40"/>
                </a:moveTo>
                <a:cubicBezTo>
                  <a:pt x="104" y="40"/>
                  <a:pt x="104" y="40"/>
                  <a:pt x="104" y="40"/>
                </a:cubicBezTo>
                <a:cubicBezTo>
                  <a:pt x="102" y="39"/>
                  <a:pt x="100" y="38"/>
                  <a:pt x="98" y="37"/>
                </a:cubicBezTo>
                <a:cubicBezTo>
                  <a:pt x="97" y="37"/>
                  <a:pt x="96" y="38"/>
                  <a:pt x="95" y="38"/>
                </a:cubicBezTo>
                <a:cubicBezTo>
                  <a:pt x="98" y="39"/>
                  <a:pt x="101" y="40"/>
                  <a:pt x="104" y="40"/>
                </a:cubicBezTo>
                <a:close/>
                <a:moveTo>
                  <a:pt x="149" y="184"/>
                </a:moveTo>
                <a:cubicBezTo>
                  <a:pt x="148" y="189"/>
                  <a:pt x="148" y="190"/>
                  <a:pt x="149" y="192"/>
                </a:cubicBezTo>
                <a:cubicBezTo>
                  <a:pt x="149" y="191"/>
                  <a:pt x="150" y="190"/>
                  <a:pt x="150" y="189"/>
                </a:cubicBezTo>
                <a:cubicBezTo>
                  <a:pt x="150" y="187"/>
                  <a:pt x="150" y="186"/>
                  <a:pt x="149" y="184"/>
                </a:cubicBezTo>
                <a:close/>
                <a:moveTo>
                  <a:pt x="105" y="64"/>
                </a:moveTo>
                <a:cubicBezTo>
                  <a:pt x="104" y="66"/>
                  <a:pt x="103" y="68"/>
                  <a:pt x="102" y="69"/>
                </a:cubicBezTo>
                <a:cubicBezTo>
                  <a:pt x="102" y="71"/>
                  <a:pt x="101" y="72"/>
                  <a:pt x="100" y="73"/>
                </a:cubicBezTo>
                <a:cubicBezTo>
                  <a:pt x="101" y="73"/>
                  <a:pt x="102" y="73"/>
                  <a:pt x="102" y="72"/>
                </a:cubicBezTo>
                <a:cubicBezTo>
                  <a:pt x="103" y="70"/>
                  <a:pt x="103" y="69"/>
                  <a:pt x="104" y="68"/>
                </a:cubicBezTo>
                <a:cubicBezTo>
                  <a:pt x="104" y="67"/>
                  <a:pt x="105" y="66"/>
                  <a:pt x="105" y="64"/>
                </a:cubicBezTo>
                <a:close/>
                <a:moveTo>
                  <a:pt x="100" y="111"/>
                </a:moveTo>
                <a:cubicBezTo>
                  <a:pt x="101" y="112"/>
                  <a:pt x="101" y="113"/>
                  <a:pt x="101" y="114"/>
                </a:cubicBezTo>
                <a:cubicBezTo>
                  <a:pt x="105" y="113"/>
                  <a:pt x="105" y="113"/>
                  <a:pt x="105" y="111"/>
                </a:cubicBezTo>
                <a:cubicBezTo>
                  <a:pt x="104" y="111"/>
                  <a:pt x="102" y="111"/>
                  <a:pt x="100" y="111"/>
                </a:cubicBezTo>
                <a:close/>
                <a:moveTo>
                  <a:pt x="74" y="75"/>
                </a:moveTo>
                <a:cubicBezTo>
                  <a:pt x="73" y="78"/>
                  <a:pt x="74" y="80"/>
                  <a:pt x="77" y="80"/>
                </a:cubicBezTo>
                <a:cubicBezTo>
                  <a:pt x="76" y="78"/>
                  <a:pt x="75" y="76"/>
                  <a:pt x="74" y="75"/>
                </a:cubicBezTo>
                <a:close/>
                <a:moveTo>
                  <a:pt x="46" y="195"/>
                </a:moveTo>
                <a:cubicBezTo>
                  <a:pt x="47" y="193"/>
                  <a:pt x="48" y="191"/>
                  <a:pt x="47" y="189"/>
                </a:cubicBezTo>
                <a:cubicBezTo>
                  <a:pt x="46" y="190"/>
                  <a:pt x="46" y="191"/>
                  <a:pt x="45" y="191"/>
                </a:cubicBezTo>
                <a:cubicBezTo>
                  <a:pt x="45" y="192"/>
                  <a:pt x="46" y="193"/>
                  <a:pt x="46" y="195"/>
                </a:cubicBezTo>
                <a:close/>
                <a:moveTo>
                  <a:pt x="141" y="210"/>
                </a:moveTo>
                <a:cubicBezTo>
                  <a:pt x="141" y="211"/>
                  <a:pt x="140" y="212"/>
                  <a:pt x="139" y="213"/>
                </a:cubicBezTo>
                <a:cubicBezTo>
                  <a:pt x="140" y="214"/>
                  <a:pt x="140" y="215"/>
                  <a:pt x="141" y="216"/>
                </a:cubicBezTo>
                <a:cubicBezTo>
                  <a:pt x="141" y="214"/>
                  <a:pt x="143" y="212"/>
                  <a:pt x="141" y="210"/>
                </a:cubicBezTo>
                <a:close/>
                <a:moveTo>
                  <a:pt x="110" y="99"/>
                </a:moveTo>
                <a:cubicBezTo>
                  <a:pt x="113" y="102"/>
                  <a:pt x="114" y="102"/>
                  <a:pt x="116" y="100"/>
                </a:cubicBezTo>
                <a:cubicBezTo>
                  <a:pt x="114" y="99"/>
                  <a:pt x="112" y="99"/>
                  <a:pt x="110" y="99"/>
                </a:cubicBezTo>
                <a:close/>
                <a:moveTo>
                  <a:pt x="180" y="203"/>
                </a:moveTo>
                <a:cubicBezTo>
                  <a:pt x="181" y="203"/>
                  <a:pt x="181" y="203"/>
                  <a:pt x="181" y="203"/>
                </a:cubicBezTo>
                <a:cubicBezTo>
                  <a:pt x="181" y="202"/>
                  <a:pt x="181" y="196"/>
                  <a:pt x="181" y="195"/>
                </a:cubicBezTo>
                <a:cubicBezTo>
                  <a:pt x="179" y="197"/>
                  <a:pt x="180" y="200"/>
                  <a:pt x="180" y="203"/>
                </a:cubicBezTo>
                <a:close/>
                <a:moveTo>
                  <a:pt x="154" y="82"/>
                </a:moveTo>
                <a:cubicBezTo>
                  <a:pt x="151" y="82"/>
                  <a:pt x="149" y="83"/>
                  <a:pt x="146" y="83"/>
                </a:cubicBezTo>
                <a:cubicBezTo>
                  <a:pt x="149" y="84"/>
                  <a:pt x="152" y="84"/>
                  <a:pt x="154" y="82"/>
                </a:cubicBezTo>
                <a:close/>
                <a:moveTo>
                  <a:pt x="174" y="220"/>
                </a:moveTo>
                <a:cubicBezTo>
                  <a:pt x="173" y="222"/>
                  <a:pt x="173" y="223"/>
                  <a:pt x="172" y="224"/>
                </a:cubicBezTo>
                <a:cubicBezTo>
                  <a:pt x="173" y="225"/>
                  <a:pt x="173" y="225"/>
                  <a:pt x="174" y="226"/>
                </a:cubicBezTo>
                <a:cubicBezTo>
                  <a:pt x="175" y="223"/>
                  <a:pt x="175" y="221"/>
                  <a:pt x="174" y="220"/>
                </a:cubicBezTo>
                <a:close/>
                <a:moveTo>
                  <a:pt x="137" y="232"/>
                </a:moveTo>
                <a:cubicBezTo>
                  <a:pt x="137" y="231"/>
                  <a:pt x="138" y="231"/>
                  <a:pt x="138" y="230"/>
                </a:cubicBezTo>
                <a:cubicBezTo>
                  <a:pt x="137" y="228"/>
                  <a:pt x="136" y="227"/>
                  <a:pt x="135" y="225"/>
                </a:cubicBezTo>
                <a:cubicBezTo>
                  <a:pt x="135" y="226"/>
                  <a:pt x="136" y="230"/>
                  <a:pt x="137" y="232"/>
                </a:cubicBezTo>
                <a:close/>
                <a:moveTo>
                  <a:pt x="21" y="224"/>
                </a:moveTo>
                <a:cubicBezTo>
                  <a:pt x="19" y="224"/>
                  <a:pt x="17" y="224"/>
                  <a:pt x="16" y="226"/>
                </a:cubicBezTo>
                <a:cubicBezTo>
                  <a:pt x="17" y="226"/>
                  <a:pt x="18" y="227"/>
                  <a:pt x="19" y="227"/>
                </a:cubicBezTo>
                <a:cubicBezTo>
                  <a:pt x="20" y="226"/>
                  <a:pt x="20" y="225"/>
                  <a:pt x="21" y="224"/>
                </a:cubicBezTo>
                <a:close/>
                <a:moveTo>
                  <a:pt x="179" y="181"/>
                </a:moveTo>
                <a:cubicBezTo>
                  <a:pt x="179" y="181"/>
                  <a:pt x="180" y="181"/>
                  <a:pt x="180" y="181"/>
                </a:cubicBezTo>
                <a:cubicBezTo>
                  <a:pt x="179" y="179"/>
                  <a:pt x="179" y="177"/>
                  <a:pt x="179" y="176"/>
                </a:cubicBezTo>
                <a:cubicBezTo>
                  <a:pt x="179" y="175"/>
                  <a:pt x="179" y="174"/>
                  <a:pt x="178" y="174"/>
                </a:cubicBezTo>
                <a:cubicBezTo>
                  <a:pt x="178" y="173"/>
                  <a:pt x="178" y="173"/>
                  <a:pt x="177" y="173"/>
                </a:cubicBezTo>
                <a:cubicBezTo>
                  <a:pt x="178" y="176"/>
                  <a:pt x="179" y="178"/>
                  <a:pt x="179" y="181"/>
                </a:cubicBezTo>
                <a:close/>
                <a:moveTo>
                  <a:pt x="177" y="191"/>
                </a:moveTo>
                <a:cubicBezTo>
                  <a:pt x="177" y="188"/>
                  <a:pt x="177" y="188"/>
                  <a:pt x="175" y="188"/>
                </a:cubicBezTo>
                <a:cubicBezTo>
                  <a:pt x="175" y="189"/>
                  <a:pt x="175" y="190"/>
                  <a:pt x="174" y="192"/>
                </a:cubicBezTo>
                <a:cubicBezTo>
                  <a:pt x="175" y="192"/>
                  <a:pt x="176" y="191"/>
                  <a:pt x="177" y="191"/>
                </a:cubicBezTo>
                <a:close/>
                <a:moveTo>
                  <a:pt x="101" y="47"/>
                </a:moveTo>
                <a:cubicBezTo>
                  <a:pt x="101" y="46"/>
                  <a:pt x="101" y="46"/>
                  <a:pt x="100" y="45"/>
                </a:cubicBezTo>
                <a:cubicBezTo>
                  <a:pt x="99" y="45"/>
                  <a:pt x="97" y="45"/>
                  <a:pt x="95" y="45"/>
                </a:cubicBezTo>
                <a:cubicBezTo>
                  <a:pt x="97" y="46"/>
                  <a:pt x="99" y="46"/>
                  <a:pt x="101" y="47"/>
                </a:cubicBezTo>
                <a:close/>
                <a:moveTo>
                  <a:pt x="136" y="12"/>
                </a:moveTo>
                <a:cubicBezTo>
                  <a:pt x="136" y="12"/>
                  <a:pt x="136" y="13"/>
                  <a:pt x="136" y="13"/>
                </a:cubicBezTo>
                <a:cubicBezTo>
                  <a:pt x="138" y="14"/>
                  <a:pt x="140" y="15"/>
                  <a:pt x="142" y="16"/>
                </a:cubicBezTo>
                <a:cubicBezTo>
                  <a:pt x="141" y="15"/>
                  <a:pt x="140" y="14"/>
                  <a:pt x="140" y="13"/>
                </a:cubicBezTo>
                <a:cubicBezTo>
                  <a:pt x="139" y="12"/>
                  <a:pt x="138" y="12"/>
                  <a:pt x="136" y="12"/>
                </a:cubicBezTo>
                <a:close/>
                <a:moveTo>
                  <a:pt x="195" y="220"/>
                </a:moveTo>
                <a:cubicBezTo>
                  <a:pt x="196" y="220"/>
                  <a:pt x="196" y="220"/>
                  <a:pt x="197" y="218"/>
                </a:cubicBezTo>
                <a:cubicBezTo>
                  <a:pt x="197" y="217"/>
                  <a:pt x="196" y="217"/>
                  <a:pt x="195" y="216"/>
                </a:cubicBezTo>
                <a:cubicBezTo>
                  <a:pt x="195" y="218"/>
                  <a:pt x="195" y="219"/>
                  <a:pt x="195" y="220"/>
                </a:cubicBezTo>
                <a:close/>
                <a:moveTo>
                  <a:pt x="139" y="79"/>
                </a:moveTo>
                <a:cubicBezTo>
                  <a:pt x="139" y="79"/>
                  <a:pt x="139" y="79"/>
                  <a:pt x="139" y="79"/>
                </a:cubicBezTo>
                <a:cubicBezTo>
                  <a:pt x="140" y="80"/>
                  <a:pt x="142" y="81"/>
                  <a:pt x="143" y="82"/>
                </a:cubicBezTo>
                <a:cubicBezTo>
                  <a:pt x="143" y="81"/>
                  <a:pt x="144" y="80"/>
                  <a:pt x="144" y="80"/>
                </a:cubicBezTo>
                <a:cubicBezTo>
                  <a:pt x="142" y="79"/>
                  <a:pt x="141" y="79"/>
                  <a:pt x="139" y="79"/>
                </a:cubicBezTo>
                <a:close/>
                <a:moveTo>
                  <a:pt x="147" y="99"/>
                </a:moveTo>
                <a:cubicBezTo>
                  <a:pt x="148" y="98"/>
                  <a:pt x="149" y="98"/>
                  <a:pt x="151" y="96"/>
                </a:cubicBezTo>
                <a:cubicBezTo>
                  <a:pt x="150" y="96"/>
                  <a:pt x="149" y="96"/>
                  <a:pt x="149" y="96"/>
                </a:cubicBezTo>
                <a:cubicBezTo>
                  <a:pt x="148" y="96"/>
                  <a:pt x="148" y="96"/>
                  <a:pt x="147" y="97"/>
                </a:cubicBezTo>
                <a:cubicBezTo>
                  <a:pt x="147" y="97"/>
                  <a:pt x="147" y="98"/>
                  <a:pt x="147" y="99"/>
                </a:cubicBezTo>
                <a:close/>
                <a:moveTo>
                  <a:pt x="55" y="83"/>
                </a:moveTo>
                <a:cubicBezTo>
                  <a:pt x="55" y="85"/>
                  <a:pt x="55" y="88"/>
                  <a:pt x="56" y="90"/>
                </a:cubicBezTo>
                <a:cubicBezTo>
                  <a:pt x="57" y="88"/>
                  <a:pt x="56" y="85"/>
                  <a:pt x="55" y="83"/>
                </a:cubicBezTo>
                <a:close/>
                <a:moveTo>
                  <a:pt x="99" y="107"/>
                </a:moveTo>
                <a:cubicBezTo>
                  <a:pt x="100" y="107"/>
                  <a:pt x="100" y="107"/>
                  <a:pt x="101" y="107"/>
                </a:cubicBezTo>
                <a:cubicBezTo>
                  <a:pt x="102" y="107"/>
                  <a:pt x="102" y="107"/>
                  <a:pt x="103" y="108"/>
                </a:cubicBezTo>
                <a:cubicBezTo>
                  <a:pt x="101" y="106"/>
                  <a:pt x="100" y="105"/>
                  <a:pt x="99" y="104"/>
                </a:cubicBezTo>
                <a:cubicBezTo>
                  <a:pt x="99" y="104"/>
                  <a:pt x="99" y="104"/>
                  <a:pt x="99" y="104"/>
                </a:cubicBezTo>
                <a:cubicBezTo>
                  <a:pt x="98" y="106"/>
                  <a:pt x="99" y="106"/>
                  <a:pt x="99" y="107"/>
                </a:cubicBezTo>
                <a:close/>
                <a:moveTo>
                  <a:pt x="68" y="247"/>
                </a:moveTo>
                <a:cubicBezTo>
                  <a:pt x="67" y="244"/>
                  <a:pt x="66" y="243"/>
                  <a:pt x="63" y="243"/>
                </a:cubicBezTo>
                <a:cubicBezTo>
                  <a:pt x="65" y="244"/>
                  <a:pt x="66" y="246"/>
                  <a:pt x="68" y="247"/>
                </a:cubicBezTo>
                <a:close/>
                <a:moveTo>
                  <a:pt x="95" y="107"/>
                </a:moveTo>
                <a:cubicBezTo>
                  <a:pt x="95" y="106"/>
                  <a:pt x="95" y="106"/>
                  <a:pt x="95" y="106"/>
                </a:cubicBezTo>
                <a:cubicBezTo>
                  <a:pt x="94" y="106"/>
                  <a:pt x="92" y="106"/>
                  <a:pt x="91" y="105"/>
                </a:cubicBezTo>
                <a:cubicBezTo>
                  <a:pt x="90" y="105"/>
                  <a:pt x="89" y="105"/>
                  <a:pt x="87" y="104"/>
                </a:cubicBezTo>
                <a:cubicBezTo>
                  <a:pt x="87" y="105"/>
                  <a:pt x="88" y="106"/>
                  <a:pt x="89" y="106"/>
                </a:cubicBezTo>
                <a:cubicBezTo>
                  <a:pt x="90" y="106"/>
                  <a:pt x="91" y="106"/>
                  <a:pt x="93" y="106"/>
                </a:cubicBezTo>
                <a:cubicBezTo>
                  <a:pt x="93" y="106"/>
                  <a:pt x="94" y="107"/>
                  <a:pt x="95" y="107"/>
                </a:cubicBezTo>
                <a:close/>
                <a:moveTo>
                  <a:pt x="163" y="137"/>
                </a:moveTo>
                <a:cubicBezTo>
                  <a:pt x="164" y="135"/>
                  <a:pt x="164" y="134"/>
                  <a:pt x="163" y="133"/>
                </a:cubicBezTo>
                <a:cubicBezTo>
                  <a:pt x="162" y="133"/>
                  <a:pt x="162" y="134"/>
                  <a:pt x="162" y="135"/>
                </a:cubicBezTo>
                <a:cubicBezTo>
                  <a:pt x="162" y="136"/>
                  <a:pt x="163" y="136"/>
                  <a:pt x="163" y="137"/>
                </a:cubicBezTo>
                <a:close/>
                <a:moveTo>
                  <a:pt x="146" y="43"/>
                </a:moveTo>
                <a:cubicBezTo>
                  <a:pt x="144" y="43"/>
                  <a:pt x="143" y="44"/>
                  <a:pt x="142" y="45"/>
                </a:cubicBezTo>
                <a:cubicBezTo>
                  <a:pt x="143" y="45"/>
                  <a:pt x="145" y="45"/>
                  <a:pt x="146" y="45"/>
                </a:cubicBezTo>
                <a:cubicBezTo>
                  <a:pt x="146" y="44"/>
                  <a:pt x="146" y="44"/>
                  <a:pt x="146" y="43"/>
                </a:cubicBezTo>
                <a:close/>
                <a:moveTo>
                  <a:pt x="119" y="47"/>
                </a:moveTo>
                <a:cubicBezTo>
                  <a:pt x="119" y="47"/>
                  <a:pt x="119" y="47"/>
                  <a:pt x="119" y="47"/>
                </a:cubicBezTo>
                <a:cubicBezTo>
                  <a:pt x="118" y="47"/>
                  <a:pt x="118" y="46"/>
                  <a:pt x="117" y="46"/>
                </a:cubicBezTo>
                <a:cubicBezTo>
                  <a:pt x="116" y="47"/>
                  <a:pt x="115" y="48"/>
                  <a:pt x="115" y="50"/>
                </a:cubicBezTo>
                <a:cubicBezTo>
                  <a:pt x="116" y="49"/>
                  <a:pt x="118" y="48"/>
                  <a:pt x="119" y="47"/>
                </a:cubicBezTo>
                <a:close/>
                <a:moveTo>
                  <a:pt x="144" y="204"/>
                </a:moveTo>
                <a:cubicBezTo>
                  <a:pt x="144" y="203"/>
                  <a:pt x="144" y="202"/>
                  <a:pt x="142" y="199"/>
                </a:cubicBezTo>
                <a:cubicBezTo>
                  <a:pt x="142" y="201"/>
                  <a:pt x="142" y="202"/>
                  <a:pt x="144" y="204"/>
                </a:cubicBezTo>
                <a:close/>
                <a:moveTo>
                  <a:pt x="112" y="92"/>
                </a:moveTo>
                <a:cubicBezTo>
                  <a:pt x="114" y="93"/>
                  <a:pt x="117" y="94"/>
                  <a:pt x="119" y="94"/>
                </a:cubicBezTo>
                <a:cubicBezTo>
                  <a:pt x="117" y="93"/>
                  <a:pt x="115" y="92"/>
                  <a:pt x="112" y="92"/>
                </a:cubicBezTo>
                <a:close/>
                <a:moveTo>
                  <a:pt x="110" y="121"/>
                </a:moveTo>
                <a:cubicBezTo>
                  <a:pt x="108" y="120"/>
                  <a:pt x="106" y="120"/>
                  <a:pt x="103" y="120"/>
                </a:cubicBezTo>
                <a:cubicBezTo>
                  <a:pt x="105" y="121"/>
                  <a:pt x="107" y="121"/>
                  <a:pt x="110" y="121"/>
                </a:cubicBezTo>
                <a:close/>
                <a:moveTo>
                  <a:pt x="138" y="102"/>
                </a:moveTo>
                <a:cubicBezTo>
                  <a:pt x="139" y="102"/>
                  <a:pt x="139" y="103"/>
                  <a:pt x="139" y="102"/>
                </a:cubicBezTo>
                <a:cubicBezTo>
                  <a:pt x="140" y="102"/>
                  <a:pt x="140" y="102"/>
                  <a:pt x="141" y="101"/>
                </a:cubicBezTo>
                <a:cubicBezTo>
                  <a:pt x="141" y="100"/>
                  <a:pt x="141" y="100"/>
                  <a:pt x="140" y="99"/>
                </a:cubicBezTo>
                <a:cubicBezTo>
                  <a:pt x="139" y="100"/>
                  <a:pt x="139" y="101"/>
                  <a:pt x="138" y="102"/>
                </a:cubicBezTo>
                <a:close/>
                <a:moveTo>
                  <a:pt x="153" y="47"/>
                </a:moveTo>
                <a:cubicBezTo>
                  <a:pt x="153" y="47"/>
                  <a:pt x="153" y="47"/>
                  <a:pt x="153" y="47"/>
                </a:cubicBezTo>
                <a:cubicBezTo>
                  <a:pt x="154" y="48"/>
                  <a:pt x="155" y="49"/>
                  <a:pt x="156" y="49"/>
                </a:cubicBezTo>
                <a:cubicBezTo>
                  <a:pt x="157" y="49"/>
                  <a:pt x="157" y="48"/>
                  <a:pt x="157" y="47"/>
                </a:cubicBezTo>
                <a:cubicBezTo>
                  <a:pt x="156" y="47"/>
                  <a:pt x="155" y="47"/>
                  <a:pt x="153" y="47"/>
                </a:cubicBezTo>
                <a:close/>
                <a:moveTo>
                  <a:pt x="58" y="209"/>
                </a:moveTo>
                <a:cubicBezTo>
                  <a:pt x="59" y="209"/>
                  <a:pt x="59" y="209"/>
                  <a:pt x="60" y="209"/>
                </a:cubicBezTo>
                <a:cubicBezTo>
                  <a:pt x="61" y="208"/>
                  <a:pt x="61" y="207"/>
                  <a:pt x="60" y="206"/>
                </a:cubicBezTo>
                <a:cubicBezTo>
                  <a:pt x="60" y="207"/>
                  <a:pt x="59" y="208"/>
                  <a:pt x="58" y="209"/>
                </a:cubicBezTo>
                <a:close/>
                <a:moveTo>
                  <a:pt x="181" y="216"/>
                </a:moveTo>
                <a:cubicBezTo>
                  <a:pt x="181" y="216"/>
                  <a:pt x="181" y="216"/>
                  <a:pt x="181" y="216"/>
                </a:cubicBezTo>
                <a:cubicBezTo>
                  <a:pt x="181" y="217"/>
                  <a:pt x="178" y="216"/>
                  <a:pt x="179" y="218"/>
                </a:cubicBezTo>
                <a:cubicBezTo>
                  <a:pt x="179" y="218"/>
                  <a:pt x="180" y="218"/>
                  <a:pt x="180" y="219"/>
                </a:cubicBezTo>
                <a:cubicBezTo>
                  <a:pt x="181" y="218"/>
                  <a:pt x="181" y="217"/>
                  <a:pt x="181" y="216"/>
                </a:cubicBezTo>
                <a:close/>
                <a:moveTo>
                  <a:pt x="112" y="84"/>
                </a:moveTo>
                <a:cubicBezTo>
                  <a:pt x="112" y="82"/>
                  <a:pt x="112" y="81"/>
                  <a:pt x="113" y="80"/>
                </a:cubicBezTo>
                <a:cubicBezTo>
                  <a:pt x="113" y="80"/>
                  <a:pt x="113" y="80"/>
                  <a:pt x="113" y="80"/>
                </a:cubicBezTo>
                <a:cubicBezTo>
                  <a:pt x="113" y="80"/>
                  <a:pt x="112" y="80"/>
                  <a:pt x="112" y="80"/>
                </a:cubicBezTo>
                <a:cubicBezTo>
                  <a:pt x="112" y="81"/>
                  <a:pt x="111" y="82"/>
                  <a:pt x="110" y="83"/>
                </a:cubicBezTo>
                <a:cubicBezTo>
                  <a:pt x="111" y="83"/>
                  <a:pt x="111" y="83"/>
                  <a:pt x="112" y="84"/>
                </a:cubicBezTo>
                <a:close/>
                <a:moveTo>
                  <a:pt x="98" y="29"/>
                </a:moveTo>
                <a:cubicBezTo>
                  <a:pt x="96" y="29"/>
                  <a:pt x="94" y="30"/>
                  <a:pt x="93" y="31"/>
                </a:cubicBezTo>
                <a:cubicBezTo>
                  <a:pt x="95" y="31"/>
                  <a:pt x="97" y="30"/>
                  <a:pt x="98" y="29"/>
                </a:cubicBezTo>
                <a:close/>
                <a:moveTo>
                  <a:pt x="165" y="219"/>
                </a:moveTo>
                <a:cubicBezTo>
                  <a:pt x="163" y="221"/>
                  <a:pt x="163" y="222"/>
                  <a:pt x="163" y="224"/>
                </a:cubicBezTo>
                <a:cubicBezTo>
                  <a:pt x="164" y="223"/>
                  <a:pt x="165" y="221"/>
                  <a:pt x="165" y="219"/>
                </a:cubicBezTo>
                <a:close/>
                <a:moveTo>
                  <a:pt x="96" y="13"/>
                </a:moveTo>
                <a:cubicBezTo>
                  <a:pt x="94" y="14"/>
                  <a:pt x="92" y="14"/>
                  <a:pt x="90" y="15"/>
                </a:cubicBezTo>
                <a:cubicBezTo>
                  <a:pt x="93" y="16"/>
                  <a:pt x="94" y="14"/>
                  <a:pt x="96" y="13"/>
                </a:cubicBezTo>
                <a:close/>
                <a:moveTo>
                  <a:pt x="104" y="48"/>
                </a:moveTo>
                <a:cubicBezTo>
                  <a:pt x="104" y="49"/>
                  <a:pt x="105" y="50"/>
                  <a:pt x="108" y="52"/>
                </a:cubicBezTo>
                <a:cubicBezTo>
                  <a:pt x="107" y="50"/>
                  <a:pt x="106" y="49"/>
                  <a:pt x="104" y="48"/>
                </a:cubicBezTo>
                <a:close/>
                <a:moveTo>
                  <a:pt x="147" y="109"/>
                </a:moveTo>
                <a:cubicBezTo>
                  <a:pt x="149" y="109"/>
                  <a:pt x="150" y="109"/>
                  <a:pt x="151" y="107"/>
                </a:cubicBezTo>
                <a:cubicBezTo>
                  <a:pt x="148" y="107"/>
                  <a:pt x="148" y="107"/>
                  <a:pt x="147" y="109"/>
                </a:cubicBezTo>
                <a:close/>
                <a:moveTo>
                  <a:pt x="37" y="204"/>
                </a:moveTo>
                <a:cubicBezTo>
                  <a:pt x="36" y="205"/>
                  <a:pt x="36" y="207"/>
                  <a:pt x="37" y="209"/>
                </a:cubicBezTo>
                <a:cubicBezTo>
                  <a:pt x="37" y="207"/>
                  <a:pt x="38" y="205"/>
                  <a:pt x="37" y="204"/>
                </a:cubicBezTo>
                <a:close/>
                <a:moveTo>
                  <a:pt x="89" y="260"/>
                </a:moveTo>
                <a:cubicBezTo>
                  <a:pt x="89" y="260"/>
                  <a:pt x="89" y="260"/>
                  <a:pt x="89" y="260"/>
                </a:cubicBezTo>
                <a:cubicBezTo>
                  <a:pt x="90" y="262"/>
                  <a:pt x="91" y="264"/>
                  <a:pt x="92" y="265"/>
                </a:cubicBezTo>
                <a:cubicBezTo>
                  <a:pt x="92" y="263"/>
                  <a:pt x="90" y="262"/>
                  <a:pt x="89" y="260"/>
                </a:cubicBezTo>
                <a:close/>
                <a:moveTo>
                  <a:pt x="120" y="85"/>
                </a:moveTo>
                <a:cubicBezTo>
                  <a:pt x="119" y="85"/>
                  <a:pt x="118" y="86"/>
                  <a:pt x="117" y="87"/>
                </a:cubicBezTo>
                <a:cubicBezTo>
                  <a:pt x="118" y="87"/>
                  <a:pt x="119" y="87"/>
                  <a:pt x="120" y="87"/>
                </a:cubicBezTo>
                <a:cubicBezTo>
                  <a:pt x="120" y="86"/>
                  <a:pt x="120" y="86"/>
                  <a:pt x="120" y="85"/>
                </a:cubicBezTo>
                <a:close/>
                <a:moveTo>
                  <a:pt x="147" y="208"/>
                </a:moveTo>
                <a:cubicBezTo>
                  <a:pt x="146" y="209"/>
                  <a:pt x="146" y="210"/>
                  <a:pt x="147" y="211"/>
                </a:cubicBezTo>
                <a:cubicBezTo>
                  <a:pt x="147" y="211"/>
                  <a:pt x="148" y="210"/>
                  <a:pt x="148" y="210"/>
                </a:cubicBezTo>
                <a:cubicBezTo>
                  <a:pt x="148" y="209"/>
                  <a:pt x="147" y="209"/>
                  <a:pt x="147" y="208"/>
                </a:cubicBezTo>
                <a:close/>
                <a:moveTo>
                  <a:pt x="180" y="207"/>
                </a:moveTo>
                <a:cubicBezTo>
                  <a:pt x="179" y="210"/>
                  <a:pt x="179" y="210"/>
                  <a:pt x="181" y="210"/>
                </a:cubicBezTo>
                <a:cubicBezTo>
                  <a:pt x="181" y="209"/>
                  <a:pt x="182" y="208"/>
                  <a:pt x="180" y="207"/>
                </a:cubicBezTo>
                <a:close/>
                <a:moveTo>
                  <a:pt x="52" y="178"/>
                </a:moveTo>
                <a:cubicBezTo>
                  <a:pt x="51" y="180"/>
                  <a:pt x="50" y="182"/>
                  <a:pt x="50" y="184"/>
                </a:cubicBezTo>
                <a:cubicBezTo>
                  <a:pt x="51" y="182"/>
                  <a:pt x="52" y="181"/>
                  <a:pt x="52" y="178"/>
                </a:cubicBezTo>
                <a:close/>
                <a:moveTo>
                  <a:pt x="163" y="129"/>
                </a:moveTo>
                <a:cubicBezTo>
                  <a:pt x="163" y="127"/>
                  <a:pt x="163" y="126"/>
                  <a:pt x="162" y="126"/>
                </a:cubicBezTo>
                <a:cubicBezTo>
                  <a:pt x="162" y="126"/>
                  <a:pt x="162" y="127"/>
                  <a:pt x="162" y="127"/>
                </a:cubicBezTo>
                <a:cubicBezTo>
                  <a:pt x="162" y="128"/>
                  <a:pt x="162" y="129"/>
                  <a:pt x="163" y="129"/>
                </a:cubicBezTo>
                <a:close/>
                <a:moveTo>
                  <a:pt x="178" y="225"/>
                </a:moveTo>
                <a:cubicBezTo>
                  <a:pt x="178" y="225"/>
                  <a:pt x="178" y="225"/>
                  <a:pt x="178" y="225"/>
                </a:cubicBezTo>
                <a:cubicBezTo>
                  <a:pt x="179" y="224"/>
                  <a:pt x="179" y="224"/>
                  <a:pt x="179" y="224"/>
                </a:cubicBezTo>
                <a:cubicBezTo>
                  <a:pt x="179" y="223"/>
                  <a:pt x="180" y="223"/>
                  <a:pt x="179" y="222"/>
                </a:cubicBezTo>
                <a:cubicBezTo>
                  <a:pt x="179" y="222"/>
                  <a:pt x="179" y="222"/>
                  <a:pt x="178" y="222"/>
                </a:cubicBezTo>
                <a:cubicBezTo>
                  <a:pt x="178" y="223"/>
                  <a:pt x="178" y="224"/>
                  <a:pt x="178" y="225"/>
                </a:cubicBezTo>
                <a:close/>
                <a:moveTo>
                  <a:pt x="40" y="197"/>
                </a:moveTo>
                <a:cubicBezTo>
                  <a:pt x="39" y="197"/>
                  <a:pt x="39" y="197"/>
                  <a:pt x="39" y="197"/>
                </a:cubicBezTo>
                <a:cubicBezTo>
                  <a:pt x="39" y="198"/>
                  <a:pt x="38" y="198"/>
                  <a:pt x="38" y="199"/>
                </a:cubicBezTo>
                <a:cubicBezTo>
                  <a:pt x="38" y="200"/>
                  <a:pt x="39" y="200"/>
                  <a:pt x="39" y="200"/>
                </a:cubicBezTo>
                <a:cubicBezTo>
                  <a:pt x="39" y="199"/>
                  <a:pt x="40" y="198"/>
                  <a:pt x="40" y="197"/>
                </a:cubicBezTo>
                <a:close/>
                <a:moveTo>
                  <a:pt x="68" y="131"/>
                </a:moveTo>
                <a:cubicBezTo>
                  <a:pt x="68" y="130"/>
                  <a:pt x="69" y="129"/>
                  <a:pt x="69" y="128"/>
                </a:cubicBezTo>
                <a:cubicBezTo>
                  <a:pt x="68" y="129"/>
                  <a:pt x="67" y="129"/>
                  <a:pt x="66" y="130"/>
                </a:cubicBezTo>
                <a:cubicBezTo>
                  <a:pt x="67" y="130"/>
                  <a:pt x="67" y="131"/>
                  <a:pt x="68" y="131"/>
                </a:cubicBezTo>
                <a:close/>
                <a:moveTo>
                  <a:pt x="130" y="192"/>
                </a:moveTo>
                <a:cubicBezTo>
                  <a:pt x="130" y="192"/>
                  <a:pt x="130" y="192"/>
                  <a:pt x="130" y="192"/>
                </a:cubicBezTo>
                <a:cubicBezTo>
                  <a:pt x="130" y="194"/>
                  <a:pt x="130" y="196"/>
                  <a:pt x="131" y="197"/>
                </a:cubicBezTo>
                <a:cubicBezTo>
                  <a:pt x="131" y="195"/>
                  <a:pt x="131" y="194"/>
                  <a:pt x="130" y="192"/>
                </a:cubicBezTo>
                <a:close/>
                <a:moveTo>
                  <a:pt x="160" y="40"/>
                </a:moveTo>
                <a:cubicBezTo>
                  <a:pt x="161" y="40"/>
                  <a:pt x="161" y="40"/>
                  <a:pt x="161" y="40"/>
                </a:cubicBezTo>
                <a:cubicBezTo>
                  <a:pt x="160" y="38"/>
                  <a:pt x="159" y="37"/>
                  <a:pt x="158" y="35"/>
                </a:cubicBezTo>
                <a:cubicBezTo>
                  <a:pt x="158" y="35"/>
                  <a:pt x="157" y="36"/>
                  <a:pt x="157" y="36"/>
                </a:cubicBezTo>
                <a:cubicBezTo>
                  <a:pt x="158" y="37"/>
                  <a:pt x="159" y="39"/>
                  <a:pt x="160" y="40"/>
                </a:cubicBezTo>
                <a:close/>
                <a:moveTo>
                  <a:pt x="58" y="70"/>
                </a:moveTo>
                <a:cubicBezTo>
                  <a:pt x="59" y="70"/>
                  <a:pt x="60" y="70"/>
                  <a:pt x="60" y="69"/>
                </a:cubicBezTo>
                <a:cubicBezTo>
                  <a:pt x="60" y="68"/>
                  <a:pt x="59" y="69"/>
                  <a:pt x="59" y="68"/>
                </a:cubicBezTo>
                <a:cubicBezTo>
                  <a:pt x="59" y="69"/>
                  <a:pt x="59" y="69"/>
                  <a:pt x="58" y="70"/>
                </a:cubicBezTo>
                <a:close/>
                <a:moveTo>
                  <a:pt x="130" y="47"/>
                </a:moveTo>
                <a:cubicBezTo>
                  <a:pt x="130" y="48"/>
                  <a:pt x="130" y="48"/>
                  <a:pt x="130" y="49"/>
                </a:cubicBezTo>
                <a:cubicBezTo>
                  <a:pt x="131" y="49"/>
                  <a:pt x="132" y="48"/>
                  <a:pt x="133" y="48"/>
                </a:cubicBezTo>
                <a:cubicBezTo>
                  <a:pt x="132" y="47"/>
                  <a:pt x="131" y="47"/>
                  <a:pt x="130" y="47"/>
                </a:cubicBezTo>
                <a:close/>
                <a:moveTo>
                  <a:pt x="169" y="41"/>
                </a:moveTo>
                <a:cubicBezTo>
                  <a:pt x="169" y="40"/>
                  <a:pt x="168" y="38"/>
                  <a:pt x="167" y="37"/>
                </a:cubicBezTo>
                <a:cubicBezTo>
                  <a:pt x="168" y="39"/>
                  <a:pt x="168" y="40"/>
                  <a:pt x="169" y="41"/>
                </a:cubicBezTo>
                <a:close/>
                <a:moveTo>
                  <a:pt x="130" y="106"/>
                </a:moveTo>
                <a:cubicBezTo>
                  <a:pt x="131" y="105"/>
                  <a:pt x="131" y="105"/>
                  <a:pt x="132" y="105"/>
                </a:cubicBezTo>
                <a:cubicBezTo>
                  <a:pt x="132" y="105"/>
                  <a:pt x="131" y="104"/>
                  <a:pt x="131" y="103"/>
                </a:cubicBezTo>
                <a:cubicBezTo>
                  <a:pt x="131" y="104"/>
                  <a:pt x="130" y="104"/>
                  <a:pt x="130" y="105"/>
                </a:cubicBezTo>
                <a:cubicBezTo>
                  <a:pt x="130" y="105"/>
                  <a:pt x="130" y="105"/>
                  <a:pt x="130" y="106"/>
                </a:cubicBezTo>
                <a:close/>
                <a:moveTo>
                  <a:pt x="134" y="28"/>
                </a:moveTo>
                <a:cubicBezTo>
                  <a:pt x="133" y="27"/>
                  <a:pt x="133" y="28"/>
                  <a:pt x="131" y="29"/>
                </a:cubicBezTo>
                <a:cubicBezTo>
                  <a:pt x="132" y="30"/>
                  <a:pt x="133" y="28"/>
                  <a:pt x="134" y="28"/>
                </a:cubicBezTo>
                <a:close/>
                <a:moveTo>
                  <a:pt x="184" y="226"/>
                </a:moveTo>
                <a:cubicBezTo>
                  <a:pt x="184" y="226"/>
                  <a:pt x="184" y="226"/>
                  <a:pt x="184" y="226"/>
                </a:cubicBezTo>
                <a:cubicBezTo>
                  <a:pt x="185" y="225"/>
                  <a:pt x="186" y="225"/>
                  <a:pt x="187" y="223"/>
                </a:cubicBezTo>
                <a:cubicBezTo>
                  <a:pt x="186" y="224"/>
                  <a:pt x="185" y="225"/>
                  <a:pt x="184" y="226"/>
                </a:cubicBezTo>
                <a:close/>
                <a:moveTo>
                  <a:pt x="131" y="36"/>
                </a:moveTo>
                <a:cubicBezTo>
                  <a:pt x="133" y="35"/>
                  <a:pt x="134" y="35"/>
                  <a:pt x="135" y="34"/>
                </a:cubicBezTo>
                <a:cubicBezTo>
                  <a:pt x="132" y="34"/>
                  <a:pt x="132" y="34"/>
                  <a:pt x="131" y="36"/>
                </a:cubicBezTo>
                <a:close/>
                <a:moveTo>
                  <a:pt x="128" y="114"/>
                </a:moveTo>
                <a:cubicBezTo>
                  <a:pt x="130" y="114"/>
                  <a:pt x="131" y="114"/>
                  <a:pt x="132" y="113"/>
                </a:cubicBezTo>
                <a:cubicBezTo>
                  <a:pt x="130" y="113"/>
                  <a:pt x="129" y="114"/>
                  <a:pt x="128" y="114"/>
                </a:cubicBezTo>
                <a:close/>
                <a:moveTo>
                  <a:pt x="88" y="81"/>
                </a:moveTo>
                <a:cubicBezTo>
                  <a:pt x="89" y="83"/>
                  <a:pt x="91" y="83"/>
                  <a:pt x="92" y="83"/>
                </a:cubicBezTo>
                <a:cubicBezTo>
                  <a:pt x="91" y="82"/>
                  <a:pt x="90" y="82"/>
                  <a:pt x="88" y="81"/>
                </a:cubicBezTo>
                <a:close/>
                <a:moveTo>
                  <a:pt x="78" y="22"/>
                </a:moveTo>
                <a:cubicBezTo>
                  <a:pt x="76" y="24"/>
                  <a:pt x="76" y="24"/>
                  <a:pt x="76" y="25"/>
                </a:cubicBezTo>
                <a:cubicBezTo>
                  <a:pt x="77" y="24"/>
                  <a:pt x="78" y="23"/>
                  <a:pt x="78" y="22"/>
                </a:cubicBezTo>
                <a:close/>
                <a:moveTo>
                  <a:pt x="185" y="209"/>
                </a:moveTo>
                <a:cubicBezTo>
                  <a:pt x="185" y="211"/>
                  <a:pt x="184" y="212"/>
                  <a:pt x="185" y="213"/>
                </a:cubicBezTo>
                <a:cubicBezTo>
                  <a:pt x="186" y="210"/>
                  <a:pt x="186" y="210"/>
                  <a:pt x="185" y="209"/>
                </a:cubicBezTo>
                <a:close/>
                <a:moveTo>
                  <a:pt x="175" y="213"/>
                </a:moveTo>
                <a:cubicBezTo>
                  <a:pt x="176" y="211"/>
                  <a:pt x="176" y="211"/>
                  <a:pt x="175" y="211"/>
                </a:cubicBezTo>
                <a:cubicBezTo>
                  <a:pt x="174" y="212"/>
                  <a:pt x="174" y="212"/>
                  <a:pt x="175" y="213"/>
                </a:cubicBezTo>
                <a:close/>
                <a:moveTo>
                  <a:pt x="175" y="181"/>
                </a:moveTo>
                <a:cubicBezTo>
                  <a:pt x="175" y="182"/>
                  <a:pt x="175" y="183"/>
                  <a:pt x="176" y="184"/>
                </a:cubicBezTo>
                <a:cubicBezTo>
                  <a:pt x="176" y="183"/>
                  <a:pt x="176" y="182"/>
                  <a:pt x="175" y="181"/>
                </a:cubicBezTo>
                <a:close/>
                <a:moveTo>
                  <a:pt x="188" y="189"/>
                </a:moveTo>
                <a:cubicBezTo>
                  <a:pt x="188" y="189"/>
                  <a:pt x="187" y="188"/>
                  <a:pt x="187" y="187"/>
                </a:cubicBezTo>
                <a:cubicBezTo>
                  <a:pt x="187" y="189"/>
                  <a:pt x="187" y="190"/>
                  <a:pt x="188" y="189"/>
                </a:cubicBezTo>
                <a:close/>
                <a:moveTo>
                  <a:pt x="60" y="160"/>
                </a:moveTo>
                <a:cubicBezTo>
                  <a:pt x="61" y="159"/>
                  <a:pt x="62" y="159"/>
                  <a:pt x="63" y="159"/>
                </a:cubicBezTo>
                <a:cubicBezTo>
                  <a:pt x="62" y="159"/>
                  <a:pt x="62" y="158"/>
                  <a:pt x="62" y="158"/>
                </a:cubicBezTo>
                <a:cubicBezTo>
                  <a:pt x="61" y="158"/>
                  <a:pt x="61" y="159"/>
                  <a:pt x="60" y="160"/>
                </a:cubicBezTo>
                <a:close/>
                <a:moveTo>
                  <a:pt x="74" y="92"/>
                </a:moveTo>
                <a:cubicBezTo>
                  <a:pt x="74" y="90"/>
                  <a:pt x="74" y="90"/>
                  <a:pt x="72" y="90"/>
                </a:cubicBezTo>
                <a:cubicBezTo>
                  <a:pt x="73" y="91"/>
                  <a:pt x="73" y="91"/>
                  <a:pt x="74" y="92"/>
                </a:cubicBezTo>
                <a:close/>
                <a:moveTo>
                  <a:pt x="172" y="164"/>
                </a:moveTo>
                <a:cubicBezTo>
                  <a:pt x="172" y="167"/>
                  <a:pt x="172" y="167"/>
                  <a:pt x="174" y="167"/>
                </a:cubicBezTo>
                <a:cubicBezTo>
                  <a:pt x="173" y="166"/>
                  <a:pt x="173" y="165"/>
                  <a:pt x="172" y="164"/>
                </a:cubicBezTo>
                <a:close/>
                <a:moveTo>
                  <a:pt x="131" y="69"/>
                </a:moveTo>
                <a:cubicBezTo>
                  <a:pt x="131" y="69"/>
                  <a:pt x="131" y="69"/>
                  <a:pt x="131" y="69"/>
                </a:cubicBezTo>
                <a:cubicBezTo>
                  <a:pt x="131" y="68"/>
                  <a:pt x="132" y="67"/>
                  <a:pt x="132" y="66"/>
                </a:cubicBezTo>
                <a:cubicBezTo>
                  <a:pt x="131" y="66"/>
                  <a:pt x="131" y="66"/>
                  <a:pt x="131" y="66"/>
                </a:cubicBezTo>
                <a:cubicBezTo>
                  <a:pt x="131" y="67"/>
                  <a:pt x="131" y="68"/>
                  <a:pt x="131" y="69"/>
                </a:cubicBezTo>
                <a:close/>
                <a:moveTo>
                  <a:pt x="67" y="210"/>
                </a:moveTo>
                <a:cubicBezTo>
                  <a:pt x="66" y="211"/>
                  <a:pt x="66" y="212"/>
                  <a:pt x="66" y="213"/>
                </a:cubicBezTo>
                <a:cubicBezTo>
                  <a:pt x="66" y="213"/>
                  <a:pt x="66" y="213"/>
                  <a:pt x="66" y="213"/>
                </a:cubicBezTo>
                <a:cubicBezTo>
                  <a:pt x="67" y="212"/>
                  <a:pt x="67" y="211"/>
                  <a:pt x="67" y="210"/>
                </a:cubicBezTo>
                <a:close/>
                <a:moveTo>
                  <a:pt x="79" y="115"/>
                </a:moveTo>
                <a:cubicBezTo>
                  <a:pt x="79" y="113"/>
                  <a:pt x="79" y="113"/>
                  <a:pt x="77" y="113"/>
                </a:cubicBezTo>
                <a:cubicBezTo>
                  <a:pt x="78" y="113"/>
                  <a:pt x="78" y="114"/>
                  <a:pt x="79" y="115"/>
                </a:cubicBezTo>
                <a:close/>
                <a:moveTo>
                  <a:pt x="165" y="153"/>
                </a:moveTo>
                <a:cubicBezTo>
                  <a:pt x="164" y="154"/>
                  <a:pt x="164" y="154"/>
                  <a:pt x="166" y="155"/>
                </a:cubicBezTo>
                <a:cubicBezTo>
                  <a:pt x="165" y="154"/>
                  <a:pt x="165" y="153"/>
                  <a:pt x="165" y="153"/>
                </a:cubicBezTo>
                <a:close/>
                <a:moveTo>
                  <a:pt x="162" y="54"/>
                </a:moveTo>
                <a:cubicBezTo>
                  <a:pt x="162" y="52"/>
                  <a:pt x="162" y="52"/>
                  <a:pt x="161" y="51"/>
                </a:cubicBezTo>
                <a:cubicBezTo>
                  <a:pt x="161" y="52"/>
                  <a:pt x="161" y="53"/>
                  <a:pt x="162" y="54"/>
                </a:cubicBezTo>
                <a:close/>
                <a:moveTo>
                  <a:pt x="142" y="34"/>
                </a:moveTo>
                <a:cubicBezTo>
                  <a:pt x="143" y="34"/>
                  <a:pt x="144" y="34"/>
                  <a:pt x="145" y="35"/>
                </a:cubicBezTo>
                <a:cubicBezTo>
                  <a:pt x="143" y="33"/>
                  <a:pt x="143" y="33"/>
                  <a:pt x="142" y="34"/>
                </a:cubicBezTo>
                <a:close/>
                <a:moveTo>
                  <a:pt x="31" y="227"/>
                </a:moveTo>
                <a:cubicBezTo>
                  <a:pt x="29" y="226"/>
                  <a:pt x="29" y="226"/>
                  <a:pt x="28" y="228"/>
                </a:cubicBezTo>
                <a:cubicBezTo>
                  <a:pt x="29" y="227"/>
                  <a:pt x="30" y="227"/>
                  <a:pt x="31" y="227"/>
                </a:cubicBezTo>
                <a:close/>
                <a:moveTo>
                  <a:pt x="143" y="188"/>
                </a:moveTo>
                <a:cubicBezTo>
                  <a:pt x="143" y="188"/>
                  <a:pt x="143" y="188"/>
                  <a:pt x="144" y="188"/>
                </a:cubicBezTo>
                <a:cubicBezTo>
                  <a:pt x="143" y="187"/>
                  <a:pt x="143" y="186"/>
                  <a:pt x="143" y="185"/>
                </a:cubicBezTo>
                <a:cubicBezTo>
                  <a:pt x="143" y="185"/>
                  <a:pt x="143" y="185"/>
                  <a:pt x="143" y="185"/>
                </a:cubicBezTo>
                <a:cubicBezTo>
                  <a:pt x="143" y="186"/>
                  <a:pt x="143" y="187"/>
                  <a:pt x="143" y="188"/>
                </a:cubicBezTo>
                <a:close/>
                <a:moveTo>
                  <a:pt x="34" y="215"/>
                </a:moveTo>
                <a:cubicBezTo>
                  <a:pt x="33" y="216"/>
                  <a:pt x="32" y="215"/>
                  <a:pt x="32" y="216"/>
                </a:cubicBezTo>
                <a:cubicBezTo>
                  <a:pt x="33" y="216"/>
                  <a:pt x="33" y="216"/>
                  <a:pt x="34" y="215"/>
                </a:cubicBezTo>
                <a:close/>
                <a:moveTo>
                  <a:pt x="108" y="117"/>
                </a:moveTo>
                <a:cubicBezTo>
                  <a:pt x="107" y="116"/>
                  <a:pt x="106" y="116"/>
                  <a:pt x="105" y="117"/>
                </a:cubicBezTo>
                <a:cubicBezTo>
                  <a:pt x="106" y="117"/>
                  <a:pt x="107" y="117"/>
                  <a:pt x="108" y="117"/>
                </a:cubicBezTo>
                <a:close/>
                <a:moveTo>
                  <a:pt x="87" y="32"/>
                </a:moveTo>
                <a:cubicBezTo>
                  <a:pt x="87" y="32"/>
                  <a:pt x="87" y="32"/>
                  <a:pt x="87" y="32"/>
                </a:cubicBezTo>
                <a:cubicBezTo>
                  <a:pt x="86" y="32"/>
                  <a:pt x="86" y="33"/>
                  <a:pt x="85" y="34"/>
                </a:cubicBezTo>
                <a:cubicBezTo>
                  <a:pt x="86" y="34"/>
                  <a:pt x="86" y="33"/>
                  <a:pt x="87" y="32"/>
                </a:cubicBezTo>
                <a:close/>
                <a:moveTo>
                  <a:pt x="61" y="219"/>
                </a:moveTo>
                <a:cubicBezTo>
                  <a:pt x="60" y="221"/>
                  <a:pt x="60" y="221"/>
                  <a:pt x="61" y="222"/>
                </a:cubicBezTo>
                <a:cubicBezTo>
                  <a:pt x="61" y="221"/>
                  <a:pt x="61" y="220"/>
                  <a:pt x="61" y="219"/>
                </a:cubicBezTo>
                <a:close/>
                <a:moveTo>
                  <a:pt x="114" y="45"/>
                </a:moveTo>
                <a:cubicBezTo>
                  <a:pt x="113" y="45"/>
                  <a:pt x="113" y="45"/>
                  <a:pt x="112" y="44"/>
                </a:cubicBezTo>
                <a:cubicBezTo>
                  <a:pt x="112" y="44"/>
                  <a:pt x="112" y="45"/>
                  <a:pt x="112" y="45"/>
                </a:cubicBezTo>
                <a:cubicBezTo>
                  <a:pt x="113" y="45"/>
                  <a:pt x="113" y="45"/>
                  <a:pt x="113" y="46"/>
                </a:cubicBezTo>
                <a:cubicBezTo>
                  <a:pt x="113" y="46"/>
                  <a:pt x="114" y="45"/>
                  <a:pt x="114" y="45"/>
                </a:cubicBezTo>
                <a:close/>
                <a:moveTo>
                  <a:pt x="123" y="28"/>
                </a:moveTo>
                <a:cubicBezTo>
                  <a:pt x="124" y="28"/>
                  <a:pt x="124" y="27"/>
                  <a:pt x="125" y="27"/>
                </a:cubicBezTo>
                <a:cubicBezTo>
                  <a:pt x="124" y="26"/>
                  <a:pt x="123" y="27"/>
                  <a:pt x="123" y="28"/>
                </a:cubicBezTo>
                <a:close/>
                <a:moveTo>
                  <a:pt x="115" y="39"/>
                </a:moveTo>
                <a:cubicBezTo>
                  <a:pt x="114" y="38"/>
                  <a:pt x="114" y="38"/>
                  <a:pt x="113" y="39"/>
                </a:cubicBezTo>
                <a:cubicBezTo>
                  <a:pt x="114" y="40"/>
                  <a:pt x="114" y="39"/>
                  <a:pt x="115" y="39"/>
                </a:cubicBezTo>
                <a:close/>
                <a:moveTo>
                  <a:pt x="156" y="195"/>
                </a:moveTo>
                <a:cubicBezTo>
                  <a:pt x="156" y="195"/>
                  <a:pt x="156" y="195"/>
                  <a:pt x="156" y="195"/>
                </a:cubicBezTo>
                <a:cubicBezTo>
                  <a:pt x="156" y="194"/>
                  <a:pt x="156" y="194"/>
                  <a:pt x="156" y="193"/>
                </a:cubicBezTo>
                <a:cubicBezTo>
                  <a:pt x="156" y="193"/>
                  <a:pt x="156" y="193"/>
                  <a:pt x="155" y="193"/>
                </a:cubicBezTo>
                <a:cubicBezTo>
                  <a:pt x="156" y="194"/>
                  <a:pt x="156" y="194"/>
                  <a:pt x="156" y="195"/>
                </a:cubicBezTo>
                <a:close/>
                <a:moveTo>
                  <a:pt x="141" y="23"/>
                </a:moveTo>
                <a:cubicBezTo>
                  <a:pt x="141" y="23"/>
                  <a:pt x="141" y="22"/>
                  <a:pt x="140" y="22"/>
                </a:cubicBezTo>
                <a:cubicBezTo>
                  <a:pt x="140" y="23"/>
                  <a:pt x="141" y="23"/>
                  <a:pt x="141" y="23"/>
                </a:cubicBezTo>
                <a:close/>
                <a:moveTo>
                  <a:pt x="156" y="210"/>
                </a:moveTo>
                <a:cubicBezTo>
                  <a:pt x="156" y="210"/>
                  <a:pt x="156" y="210"/>
                  <a:pt x="156" y="210"/>
                </a:cubicBezTo>
                <a:cubicBezTo>
                  <a:pt x="156" y="210"/>
                  <a:pt x="156" y="211"/>
                  <a:pt x="156" y="212"/>
                </a:cubicBezTo>
                <a:cubicBezTo>
                  <a:pt x="156" y="212"/>
                  <a:pt x="156" y="212"/>
                  <a:pt x="156" y="212"/>
                </a:cubicBezTo>
                <a:cubicBezTo>
                  <a:pt x="156" y="211"/>
                  <a:pt x="156" y="211"/>
                  <a:pt x="156" y="210"/>
                </a:cubicBezTo>
                <a:close/>
                <a:moveTo>
                  <a:pt x="142" y="175"/>
                </a:moveTo>
                <a:cubicBezTo>
                  <a:pt x="142" y="176"/>
                  <a:pt x="142" y="176"/>
                  <a:pt x="142" y="177"/>
                </a:cubicBezTo>
                <a:cubicBezTo>
                  <a:pt x="142" y="176"/>
                  <a:pt x="142" y="176"/>
                  <a:pt x="143" y="176"/>
                </a:cubicBezTo>
                <a:cubicBezTo>
                  <a:pt x="142" y="176"/>
                  <a:pt x="142" y="175"/>
                  <a:pt x="142" y="175"/>
                </a:cubicBezTo>
                <a:close/>
                <a:moveTo>
                  <a:pt x="152" y="30"/>
                </a:moveTo>
                <a:cubicBezTo>
                  <a:pt x="152" y="30"/>
                  <a:pt x="152" y="30"/>
                  <a:pt x="152" y="30"/>
                </a:cubicBezTo>
                <a:cubicBezTo>
                  <a:pt x="153" y="30"/>
                  <a:pt x="153" y="31"/>
                  <a:pt x="154" y="32"/>
                </a:cubicBezTo>
                <a:cubicBezTo>
                  <a:pt x="154" y="32"/>
                  <a:pt x="154" y="32"/>
                  <a:pt x="154" y="31"/>
                </a:cubicBezTo>
                <a:cubicBezTo>
                  <a:pt x="153" y="31"/>
                  <a:pt x="153" y="30"/>
                  <a:pt x="152" y="30"/>
                </a:cubicBezTo>
                <a:close/>
                <a:moveTo>
                  <a:pt x="99" y="97"/>
                </a:moveTo>
                <a:cubicBezTo>
                  <a:pt x="99" y="97"/>
                  <a:pt x="98" y="97"/>
                  <a:pt x="98" y="97"/>
                </a:cubicBezTo>
                <a:cubicBezTo>
                  <a:pt x="98" y="98"/>
                  <a:pt x="99" y="98"/>
                  <a:pt x="99" y="97"/>
                </a:cubicBezTo>
                <a:close/>
                <a:moveTo>
                  <a:pt x="191" y="219"/>
                </a:moveTo>
                <a:cubicBezTo>
                  <a:pt x="191" y="219"/>
                  <a:pt x="191" y="219"/>
                  <a:pt x="191" y="219"/>
                </a:cubicBezTo>
                <a:cubicBezTo>
                  <a:pt x="191" y="219"/>
                  <a:pt x="191" y="218"/>
                  <a:pt x="192" y="217"/>
                </a:cubicBezTo>
                <a:cubicBezTo>
                  <a:pt x="191" y="217"/>
                  <a:pt x="191" y="217"/>
                  <a:pt x="191" y="217"/>
                </a:cubicBezTo>
                <a:cubicBezTo>
                  <a:pt x="191" y="218"/>
                  <a:pt x="191" y="218"/>
                  <a:pt x="191" y="219"/>
                </a:cubicBezTo>
                <a:close/>
                <a:moveTo>
                  <a:pt x="76" y="37"/>
                </a:moveTo>
                <a:cubicBezTo>
                  <a:pt x="74" y="37"/>
                  <a:pt x="74" y="37"/>
                  <a:pt x="74" y="39"/>
                </a:cubicBezTo>
                <a:cubicBezTo>
                  <a:pt x="75" y="38"/>
                  <a:pt x="75" y="38"/>
                  <a:pt x="76" y="37"/>
                </a:cubicBezTo>
                <a:close/>
                <a:moveTo>
                  <a:pt x="156" y="34"/>
                </a:moveTo>
                <a:cubicBezTo>
                  <a:pt x="156" y="34"/>
                  <a:pt x="156" y="34"/>
                  <a:pt x="156" y="34"/>
                </a:cubicBezTo>
                <a:cubicBezTo>
                  <a:pt x="156" y="34"/>
                  <a:pt x="156" y="33"/>
                  <a:pt x="155" y="33"/>
                </a:cubicBezTo>
                <a:cubicBezTo>
                  <a:pt x="155" y="33"/>
                  <a:pt x="155" y="33"/>
                  <a:pt x="155" y="33"/>
                </a:cubicBezTo>
                <a:cubicBezTo>
                  <a:pt x="155" y="33"/>
                  <a:pt x="156" y="34"/>
                  <a:pt x="156" y="34"/>
                </a:cubicBezTo>
                <a:close/>
                <a:moveTo>
                  <a:pt x="37" y="220"/>
                </a:moveTo>
                <a:cubicBezTo>
                  <a:pt x="37" y="220"/>
                  <a:pt x="38" y="220"/>
                  <a:pt x="38" y="220"/>
                </a:cubicBezTo>
                <a:cubicBezTo>
                  <a:pt x="38" y="220"/>
                  <a:pt x="39" y="220"/>
                  <a:pt x="39" y="220"/>
                </a:cubicBezTo>
                <a:cubicBezTo>
                  <a:pt x="38" y="220"/>
                  <a:pt x="38" y="220"/>
                  <a:pt x="37" y="220"/>
                </a:cubicBezTo>
                <a:close/>
                <a:moveTo>
                  <a:pt x="158" y="86"/>
                </a:moveTo>
                <a:cubicBezTo>
                  <a:pt x="159" y="85"/>
                  <a:pt x="159" y="85"/>
                  <a:pt x="159" y="84"/>
                </a:cubicBezTo>
                <a:cubicBezTo>
                  <a:pt x="158" y="85"/>
                  <a:pt x="158" y="85"/>
                  <a:pt x="158" y="86"/>
                </a:cubicBezTo>
                <a:close/>
                <a:moveTo>
                  <a:pt x="84" y="19"/>
                </a:moveTo>
                <a:cubicBezTo>
                  <a:pt x="84" y="19"/>
                  <a:pt x="85" y="19"/>
                  <a:pt x="85" y="19"/>
                </a:cubicBezTo>
                <a:cubicBezTo>
                  <a:pt x="84" y="19"/>
                  <a:pt x="84" y="18"/>
                  <a:pt x="84" y="18"/>
                </a:cubicBezTo>
                <a:cubicBezTo>
                  <a:pt x="84" y="19"/>
                  <a:pt x="84" y="19"/>
                  <a:pt x="84" y="19"/>
                </a:cubicBezTo>
                <a:close/>
                <a:moveTo>
                  <a:pt x="116" y="54"/>
                </a:moveTo>
                <a:cubicBezTo>
                  <a:pt x="116" y="54"/>
                  <a:pt x="116" y="54"/>
                  <a:pt x="116" y="55"/>
                </a:cubicBezTo>
                <a:cubicBezTo>
                  <a:pt x="116" y="54"/>
                  <a:pt x="116" y="54"/>
                  <a:pt x="116" y="54"/>
                </a:cubicBezTo>
                <a:close/>
                <a:moveTo>
                  <a:pt x="80" y="261"/>
                </a:moveTo>
                <a:cubicBezTo>
                  <a:pt x="81" y="262"/>
                  <a:pt x="81" y="262"/>
                  <a:pt x="81" y="262"/>
                </a:cubicBezTo>
                <a:cubicBezTo>
                  <a:pt x="81" y="262"/>
                  <a:pt x="81" y="261"/>
                  <a:pt x="80" y="261"/>
                </a:cubicBezTo>
                <a:close/>
                <a:moveTo>
                  <a:pt x="162" y="210"/>
                </a:moveTo>
                <a:cubicBezTo>
                  <a:pt x="162" y="210"/>
                  <a:pt x="162" y="210"/>
                  <a:pt x="162" y="210"/>
                </a:cubicBezTo>
                <a:cubicBezTo>
                  <a:pt x="162" y="210"/>
                  <a:pt x="162" y="210"/>
                  <a:pt x="163" y="210"/>
                </a:cubicBezTo>
                <a:cubicBezTo>
                  <a:pt x="163" y="210"/>
                  <a:pt x="163" y="210"/>
                  <a:pt x="163" y="210"/>
                </a:cubicBezTo>
                <a:cubicBezTo>
                  <a:pt x="163" y="210"/>
                  <a:pt x="162" y="210"/>
                  <a:pt x="162" y="210"/>
                </a:cubicBezTo>
                <a:close/>
                <a:moveTo>
                  <a:pt x="169" y="63"/>
                </a:moveTo>
                <a:cubicBezTo>
                  <a:pt x="169" y="63"/>
                  <a:pt x="169" y="63"/>
                  <a:pt x="169" y="63"/>
                </a:cubicBezTo>
                <a:cubicBezTo>
                  <a:pt x="169" y="62"/>
                  <a:pt x="169" y="62"/>
                  <a:pt x="169" y="62"/>
                </a:cubicBezTo>
                <a:cubicBezTo>
                  <a:pt x="169" y="62"/>
                  <a:pt x="169" y="62"/>
                  <a:pt x="169" y="62"/>
                </a:cubicBezTo>
                <a:cubicBezTo>
                  <a:pt x="169" y="62"/>
                  <a:pt x="169" y="62"/>
                  <a:pt x="169" y="63"/>
                </a:cubicBezTo>
                <a:close/>
                <a:moveTo>
                  <a:pt x="49" y="152"/>
                </a:moveTo>
                <a:cubicBezTo>
                  <a:pt x="49" y="152"/>
                  <a:pt x="49" y="152"/>
                  <a:pt x="49" y="152"/>
                </a:cubicBezTo>
                <a:cubicBezTo>
                  <a:pt x="50" y="152"/>
                  <a:pt x="50" y="151"/>
                  <a:pt x="50" y="151"/>
                </a:cubicBezTo>
                <a:cubicBezTo>
                  <a:pt x="50" y="151"/>
                  <a:pt x="50" y="151"/>
                  <a:pt x="50" y="151"/>
                </a:cubicBezTo>
                <a:cubicBezTo>
                  <a:pt x="50" y="151"/>
                  <a:pt x="49" y="152"/>
                  <a:pt x="49" y="152"/>
                </a:cubicBezTo>
                <a:close/>
                <a:moveTo>
                  <a:pt x="130" y="86"/>
                </a:moveTo>
                <a:cubicBezTo>
                  <a:pt x="130" y="87"/>
                  <a:pt x="130" y="87"/>
                  <a:pt x="131" y="86"/>
                </a:cubicBezTo>
                <a:cubicBezTo>
                  <a:pt x="130" y="86"/>
                  <a:pt x="130" y="86"/>
                  <a:pt x="130" y="8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09" name="Freeform 408"/>
          <p:cNvSpPr>
            <a:spLocks noEditPoints="1"/>
          </p:cNvSpPr>
          <p:nvPr/>
        </p:nvSpPr>
        <p:spPr bwMode="auto">
          <a:xfrm>
            <a:off x="10106026" y="3813176"/>
            <a:ext cx="735013" cy="458788"/>
          </a:xfrm>
          <a:custGeom>
            <a:gdLst>
              <a:gd fmla="*/ 249 w 297" name="T0"/>
              <a:gd fmla="*/ 4 h 186" name="T1"/>
              <a:gd fmla="*/ 271 w 297" name="T2"/>
              <a:gd fmla="*/ 178 h 186" name="T3"/>
              <a:gd fmla="*/ 32 w 297" name="T4"/>
              <a:gd fmla="*/ 130 h 186" name="T5"/>
              <a:gd fmla="*/ 228 w 297" name="T6"/>
              <a:gd fmla="*/ 123 h 186" name="T7"/>
              <a:gd fmla="*/ 135 w 297" name="T8"/>
              <a:gd fmla="*/ 31 h 186" name="T9"/>
              <a:gd fmla="*/ 246 w 297" name="T10"/>
              <a:gd fmla="*/ 161 h 186" name="T11"/>
              <a:gd fmla="*/ 57 w 297" name="T12"/>
              <a:gd fmla="*/ 163 h 186" name="T13"/>
              <a:gd fmla="*/ 101 w 297" name="T14"/>
              <a:gd fmla="*/ 152 h 186" name="T15"/>
              <a:gd fmla="*/ 230 w 297" name="T16"/>
              <a:gd fmla="*/ 23 h 186" name="T17"/>
              <a:gd fmla="*/ 247 w 297" name="T18"/>
              <a:gd fmla="*/ 28 h 186" name="T19"/>
              <a:gd fmla="*/ 57 w 297" name="T20"/>
              <a:gd fmla="*/ 18 h 186" name="T21"/>
              <a:gd fmla="*/ 141 w 297" name="T22"/>
              <a:gd fmla="*/ 182 h 186" name="T23"/>
              <a:gd fmla="*/ 266 w 297" name="T24"/>
              <a:gd fmla="*/ 85 h 186" name="T25"/>
              <a:gd fmla="*/ 195 w 297" name="T26"/>
              <a:gd fmla="*/ 28 h 186" name="T27"/>
              <a:gd fmla="*/ 131 w 297" name="T28"/>
              <a:gd fmla="*/ 10 h 186" name="T29"/>
              <a:gd fmla="*/ 210 w 297" name="T30"/>
              <a:gd fmla="*/ 129 h 186" name="T31"/>
              <a:gd fmla="*/ 59 w 297" name="T32"/>
              <a:gd fmla="*/ 12 h 186" name="T33"/>
              <a:gd fmla="*/ 64 w 297" name="T34"/>
              <a:gd fmla="*/ 35 h 186" name="T35"/>
              <a:gd fmla="*/ 254 w 297" name="T36"/>
              <a:gd fmla="*/ 94 h 186" name="T37"/>
              <a:gd fmla="*/ 232 w 297" name="T38"/>
              <a:gd fmla="*/ 126 h 186" name="T39"/>
              <a:gd fmla="*/ 44 w 297" name="T40"/>
              <a:gd fmla="*/ 14 h 186" name="T41"/>
              <a:gd fmla="*/ 291 w 297" name="T42"/>
              <a:gd fmla="*/ 167 h 186" name="T43"/>
              <a:gd fmla="*/ 201 w 297" name="T44"/>
              <a:gd fmla="*/ 179 h 186" name="T45"/>
              <a:gd fmla="*/ 160 w 297" name="T46"/>
              <a:gd fmla="*/ 151 h 186" name="T47"/>
              <a:gd fmla="*/ 23 w 297" name="T48"/>
              <a:gd fmla="*/ 152 h 186" name="T49"/>
              <a:gd fmla="*/ 257 w 297" name="T50"/>
              <a:gd fmla="*/ 18 h 186" name="T51"/>
              <a:gd fmla="*/ 251 w 297" name="T52"/>
              <a:gd fmla="*/ 43 h 186" name="T53"/>
              <a:gd fmla="*/ 47 w 297" name="T54"/>
              <a:gd fmla="*/ 109 h 186" name="T55"/>
              <a:gd fmla="*/ 70 w 297" name="T56"/>
              <a:gd fmla="*/ 147 h 186" name="T57"/>
              <a:gd fmla="*/ 113 w 297" name="T58"/>
              <a:gd fmla="*/ 154 h 186" name="T59"/>
              <a:gd fmla="*/ 119 w 297" name="T60"/>
              <a:gd fmla="*/ 166 h 186" name="T61"/>
              <a:gd fmla="*/ 263 w 297" name="T62"/>
              <a:gd fmla="*/ 26 h 186" name="T63"/>
              <a:gd fmla="*/ 124 w 297" name="T64"/>
              <a:gd fmla="*/ 149 h 186" name="T65"/>
              <a:gd fmla="*/ 37 w 297" name="T66"/>
              <a:gd fmla="*/ 156 h 186" name="T67"/>
              <a:gd fmla="*/ 161 w 297" name="T68"/>
              <a:gd fmla="*/ 145 h 186" name="T69"/>
              <a:gd fmla="*/ 176 w 297" name="T70"/>
              <a:gd fmla="*/ 11 h 186" name="T71"/>
              <a:gd fmla="*/ 54 w 297" name="T72"/>
              <a:gd fmla="*/ 33 h 186" name="T73"/>
              <a:gd fmla="*/ 52 w 297" name="T74"/>
              <a:gd fmla="*/ 24 h 186" name="T75"/>
              <a:gd fmla="*/ 246 w 297" name="T76"/>
              <a:gd fmla="*/ 167 h 186" name="T77"/>
              <a:gd fmla="*/ 119 w 297" name="T78"/>
              <a:gd fmla="*/ 142 h 186" name="T79"/>
              <a:gd fmla="*/ 43 w 297" name="T80"/>
              <a:gd fmla="*/ 148 h 186" name="T81"/>
              <a:gd fmla="*/ 164 w 297" name="T82"/>
              <a:gd fmla="*/ 136 h 186" name="T83"/>
              <a:gd fmla="*/ 65 w 297" name="T84"/>
              <a:gd fmla="*/ 176 h 186" name="T85"/>
              <a:gd fmla="*/ 273 w 297" name="T86"/>
              <a:gd fmla="*/ 143 h 186" name="T87"/>
              <a:gd fmla="*/ 117 w 297" name="T88"/>
              <a:gd fmla="*/ 139 h 186" name="T89"/>
              <a:gd fmla="*/ 139 w 297" name="T90"/>
              <a:gd fmla="*/ 145 h 186" name="T91"/>
              <a:gd fmla="*/ 260 w 297" name="T92"/>
              <a:gd fmla="*/ 173 h 186" name="T93"/>
              <a:gd fmla="*/ 16 w 297" name="T94"/>
              <a:gd fmla="*/ 174 h 186" name="T95"/>
              <a:gd fmla="*/ 49 w 297" name="T96"/>
              <a:gd fmla="*/ 46 h 186" name="T97"/>
              <a:gd fmla="*/ 41 w 297" name="T98"/>
              <a:gd fmla="*/ 59 h 186" name="T99"/>
              <a:gd fmla="*/ 52 w 297" name="T100"/>
              <a:gd fmla="*/ 19 h 186" name="T101"/>
              <a:gd fmla="*/ 122 w 297" name="T102"/>
              <a:gd fmla="*/ 153 h 186" name="T103"/>
              <a:gd fmla="*/ 243 w 297" name="T104"/>
              <a:gd fmla="*/ 179 h 186" name="T105"/>
              <a:gd fmla="*/ 41 w 297" name="T106"/>
              <a:gd fmla="*/ 179 h 186" name="T107"/>
              <a:gd fmla="*/ 15 w 297" name="T108"/>
              <a:gd fmla="*/ 169 h 186" name="T109"/>
              <a:gd fmla="*/ 23 w 297" name="T110"/>
              <a:gd fmla="*/ 165 h 186" name="T111"/>
              <a:gd fmla="*/ 254 w 297" name="T112"/>
              <a:gd fmla="*/ 153 h 186" name="T113"/>
              <a:gd fmla="*/ 142 w 297" name="T114"/>
              <a:gd fmla="*/ 173 h 186" name="T115"/>
              <a:gd fmla="*/ 247 w 297" name="T116"/>
              <a:gd fmla="*/ 146 h 186" name="T117"/>
              <a:gd fmla="*/ 246 w 297" name="T118"/>
              <a:gd fmla="*/ 172 h 186"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86" w="297">
                <a:moveTo>
                  <a:pt x="36" y="130"/>
                </a:moveTo>
                <a:cubicBezTo>
                  <a:pt x="36" y="129"/>
                  <a:pt x="36" y="129"/>
                  <a:pt x="36" y="128"/>
                </a:cubicBezTo>
                <a:cubicBezTo>
                  <a:pt x="36" y="124"/>
                  <a:pt x="35" y="120"/>
                  <a:pt x="35" y="117"/>
                </a:cubicBezTo>
                <a:cubicBezTo>
                  <a:pt x="35" y="87"/>
                  <a:pt x="36" y="58"/>
                  <a:pt x="36" y="29"/>
                </a:cubicBezTo>
                <a:cubicBezTo>
                  <a:pt x="36" y="24"/>
                  <a:pt x="36" y="19"/>
                  <a:pt x="36" y="15"/>
                </a:cubicBezTo>
                <a:cubicBezTo>
                  <a:pt x="36" y="13"/>
                  <a:pt x="36" y="12"/>
                  <a:pt x="37" y="10"/>
                </a:cubicBezTo>
                <a:cubicBezTo>
                  <a:pt x="37" y="8"/>
                  <a:pt x="38" y="6"/>
                  <a:pt x="41" y="6"/>
                </a:cubicBezTo>
                <a:cubicBezTo>
                  <a:pt x="42" y="6"/>
                  <a:pt x="42" y="6"/>
                  <a:pt x="43" y="5"/>
                </a:cubicBezTo>
                <a:cubicBezTo>
                  <a:pt x="45" y="3"/>
                  <a:pt x="47" y="2"/>
                  <a:pt x="49" y="1"/>
                </a:cubicBezTo>
                <a:cubicBezTo>
                  <a:pt x="54" y="0"/>
                  <a:pt x="58" y="0"/>
                  <a:pt x="63" y="0"/>
                </a:cubicBezTo>
                <a:cubicBezTo>
                  <a:pt x="69" y="0"/>
                  <a:pt x="75" y="1"/>
                  <a:pt x="81" y="2"/>
                </a:cubicBezTo>
                <a:cubicBezTo>
                  <a:pt x="89" y="3"/>
                  <a:pt x="98" y="5"/>
                  <a:pt x="107" y="5"/>
                </a:cubicBezTo>
                <a:cubicBezTo>
                  <a:pt x="115" y="6"/>
                  <a:pt x="124" y="6"/>
                  <a:pt x="133" y="6"/>
                </a:cubicBezTo>
                <a:cubicBezTo>
                  <a:pt x="145" y="6"/>
                  <a:pt x="157" y="6"/>
                  <a:pt x="169" y="6"/>
                </a:cubicBezTo>
                <a:cubicBezTo>
                  <a:pt x="182" y="7"/>
                  <a:pt x="196" y="7"/>
                  <a:pt x="209" y="7"/>
                </a:cubicBezTo>
                <a:cubicBezTo>
                  <a:pt x="219" y="6"/>
                  <a:pt x="228" y="6"/>
                  <a:pt x="238" y="4"/>
                </a:cubicBezTo>
                <a:cubicBezTo>
                  <a:pt x="241" y="4"/>
                  <a:pt x="245" y="4"/>
                  <a:pt x="249" y="4"/>
                </a:cubicBezTo>
                <a:cubicBezTo>
                  <a:pt x="252" y="3"/>
                  <a:pt x="256" y="4"/>
                  <a:pt x="259" y="5"/>
                </a:cubicBezTo>
                <a:cubicBezTo>
                  <a:pt x="260" y="5"/>
                  <a:pt x="260" y="5"/>
                  <a:pt x="261" y="5"/>
                </a:cubicBezTo>
                <a:cubicBezTo>
                  <a:pt x="264" y="6"/>
                  <a:pt x="266" y="8"/>
                  <a:pt x="267" y="11"/>
                </a:cubicBezTo>
                <a:cubicBezTo>
                  <a:pt x="268" y="13"/>
                  <a:pt x="269" y="16"/>
                  <a:pt x="269" y="19"/>
                </a:cubicBezTo>
                <a:cubicBezTo>
                  <a:pt x="270" y="24"/>
                  <a:pt x="270" y="30"/>
                  <a:pt x="270" y="36"/>
                </a:cubicBezTo>
                <a:cubicBezTo>
                  <a:pt x="270" y="41"/>
                  <a:pt x="270" y="46"/>
                  <a:pt x="270" y="51"/>
                </a:cubicBezTo>
                <a:cubicBezTo>
                  <a:pt x="270" y="56"/>
                  <a:pt x="271" y="60"/>
                  <a:pt x="271" y="64"/>
                </a:cubicBezTo>
                <a:cubicBezTo>
                  <a:pt x="272" y="71"/>
                  <a:pt x="273" y="79"/>
                  <a:pt x="273" y="86"/>
                </a:cubicBezTo>
                <a:cubicBezTo>
                  <a:pt x="274" y="101"/>
                  <a:pt x="274" y="116"/>
                  <a:pt x="275" y="131"/>
                </a:cubicBezTo>
                <a:cubicBezTo>
                  <a:pt x="275" y="131"/>
                  <a:pt x="275" y="131"/>
                  <a:pt x="275" y="132"/>
                </a:cubicBezTo>
                <a:cubicBezTo>
                  <a:pt x="276" y="132"/>
                  <a:pt x="276" y="133"/>
                  <a:pt x="277" y="133"/>
                </a:cubicBezTo>
                <a:cubicBezTo>
                  <a:pt x="280" y="135"/>
                  <a:pt x="283" y="137"/>
                  <a:pt x="285" y="140"/>
                </a:cubicBezTo>
                <a:cubicBezTo>
                  <a:pt x="285" y="140"/>
                  <a:pt x="286" y="141"/>
                  <a:pt x="286" y="141"/>
                </a:cubicBezTo>
                <a:cubicBezTo>
                  <a:pt x="291" y="145"/>
                  <a:pt x="295" y="150"/>
                  <a:pt x="296" y="156"/>
                </a:cubicBezTo>
                <a:cubicBezTo>
                  <a:pt x="297" y="161"/>
                  <a:pt x="296" y="165"/>
                  <a:pt x="293" y="169"/>
                </a:cubicBezTo>
                <a:cubicBezTo>
                  <a:pt x="291" y="171"/>
                  <a:pt x="289" y="172"/>
                  <a:pt x="287" y="173"/>
                </a:cubicBezTo>
                <a:cubicBezTo>
                  <a:pt x="282" y="176"/>
                  <a:pt x="276" y="177"/>
                  <a:pt x="271" y="178"/>
                </a:cubicBezTo>
                <a:cubicBezTo>
                  <a:pt x="267" y="179"/>
                  <a:pt x="263" y="180"/>
                  <a:pt x="259" y="181"/>
                </a:cubicBezTo>
                <a:cubicBezTo>
                  <a:pt x="254" y="181"/>
                  <a:pt x="248" y="182"/>
                  <a:pt x="243" y="182"/>
                </a:cubicBezTo>
                <a:cubicBezTo>
                  <a:pt x="242" y="182"/>
                  <a:pt x="240" y="182"/>
                  <a:pt x="238" y="182"/>
                </a:cubicBezTo>
                <a:cubicBezTo>
                  <a:pt x="232" y="182"/>
                  <a:pt x="226" y="182"/>
                  <a:pt x="220" y="182"/>
                </a:cubicBezTo>
                <a:cubicBezTo>
                  <a:pt x="218" y="182"/>
                  <a:pt x="216" y="183"/>
                  <a:pt x="214" y="183"/>
                </a:cubicBezTo>
                <a:cubicBezTo>
                  <a:pt x="199" y="185"/>
                  <a:pt x="183" y="186"/>
                  <a:pt x="168" y="185"/>
                </a:cubicBezTo>
                <a:cubicBezTo>
                  <a:pt x="151" y="185"/>
                  <a:pt x="135" y="184"/>
                  <a:pt x="119" y="184"/>
                </a:cubicBezTo>
                <a:cubicBezTo>
                  <a:pt x="98" y="184"/>
                  <a:pt x="77" y="184"/>
                  <a:pt x="56" y="184"/>
                </a:cubicBezTo>
                <a:cubicBezTo>
                  <a:pt x="51" y="184"/>
                  <a:pt x="46" y="184"/>
                  <a:pt x="41" y="183"/>
                </a:cubicBezTo>
                <a:cubicBezTo>
                  <a:pt x="40" y="183"/>
                  <a:pt x="39" y="183"/>
                  <a:pt x="37" y="183"/>
                </a:cubicBezTo>
                <a:cubicBezTo>
                  <a:pt x="33" y="184"/>
                  <a:pt x="28" y="183"/>
                  <a:pt x="24" y="182"/>
                </a:cubicBezTo>
                <a:cubicBezTo>
                  <a:pt x="23" y="181"/>
                  <a:pt x="22" y="181"/>
                  <a:pt x="21" y="181"/>
                </a:cubicBezTo>
                <a:cubicBezTo>
                  <a:pt x="16" y="179"/>
                  <a:pt x="12" y="178"/>
                  <a:pt x="8" y="175"/>
                </a:cubicBezTo>
                <a:cubicBezTo>
                  <a:pt x="2" y="171"/>
                  <a:pt x="0" y="165"/>
                  <a:pt x="0" y="157"/>
                </a:cubicBezTo>
                <a:cubicBezTo>
                  <a:pt x="1" y="153"/>
                  <a:pt x="2" y="149"/>
                  <a:pt x="4" y="145"/>
                </a:cubicBezTo>
                <a:cubicBezTo>
                  <a:pt x="6" y="139"/>
                  <a:pt x="11" y="135"/>
                  <a:pt x="17" y="133"/>
                </a:cubicBezTo>
                <a:cubicBezTo>
                  <a:pt x="22" y="131"/>
                  <a:pt x="27" y="130"/>
                  <a:pt x="32" y="130"/>
                </a:cubicBezTo>
                <a:cubicBezTo>
                  <a:pt x="33" y="130"/>
                  <a:pt x="34" y="130"/>
                  <a:pt x="36" y="130"/>
                </a:cubicBezTo>
                <a:close/>
                <a:moveTo>
                  <a:pt x="259" y="169"/>
                </a:moveTo>
                <a:cubicBezTo>
                  <a:pt x="258" y="169"/>
                  <a:pt x="258" y="169"/>
                  <a:pt x="258" y="169"/>
                </a:cubicBezTo>
                <a:cubicBezTo>
                  <a:pt x="255" y="170"/>
                  <a:pt x="253" y="170"/>
                  <a:pt x="251" y="171"/>
                </a:cubicBezTo>
                <a:cubicBezTo>
                  <a:pt x="251" y="171"/>
                  <a:pt x="251" y="171"/>
                  <a:pt x="251" y="171"/>
                </a:cubicBezTo>
                <a:cubicBezTo>
                  <a:pt x="251" y="171"/>
                  <a:pt x="251" y="171"/>
                  <a:pt x="252" y="171"/>
                </a:cubicBezTo>
                <a:cubicBezTo>
                  <a:pt x="254" y="171"/>
                  <a:pt x="255" y="171"/>
                  <a:pt x="257" y="170"/>
                </a:cubicBezTo>
                <a:cubicBezTo>
                  <a:pt x="257" y="170"/>
                  <a:pt x="258" y="170"/>
                  <a:pt x="259" y="169"/>
                </a:cubicBezTo>
                <a:cubicBezTo>
                  <a:pt x="259" y="170"/>
                  <a:pt x="259" y="169"/>
                  <a:pt x="260" y="169"/>
                </a:cubicBezTo>
                <a:cubicBezTo>
                  <a:pt x="259" y="169"/>
                  <a:pt x="259" y="169"/>
                  <a:pt x="259" y="169"/>
                </a:cubicBezTo>
                <a:close/>
                <a:moveTo>
                  <a:pt x="67" y="125"/>
                </a:moveTo>
                <a:cubicBezTo>
                  <a:pt x="67" y="125"/>
                  <a:pt x="68" y="126"/>
                  <a:pt x="68" y="125"/>
                </a:cubicBezTo>
                <a:cubicBezTo>
                  <a:pt x="75" y="125"/>
                  <a:pt x="81" y="125"/>
                  <a:pt x="88" y="125"/>
                </a:cubicBezTo>
                <a:cubicBezTo>
                  <a:pt x="100" y="124"/>
                  <a:pt x="112" y="124"/>
                  <a:pt x="125" y="124"/>
                </a:cubicBezTo>
                <a:cubicBezTo>
                  <a:pt x="135" y="124"/>
                  <a:pt x="146" y="123"/>
                  <a:pt x="157" y="123"/>
                </a:cubicBezTo>
                <a:cubicBezTo>
                  <a:pt x="165" y="123"/>
                  <a:pt x="172" y="122"/>
                  <a:pt x="180" y="122"/>
                </a:cubicBezTo>
                <a:cubicBezTo>
                  <a:pt x="196" y="122"/>
                  <a:pt x="212" y="122"/>
                  <a:pt x="228" y="123"/>
                </a:cubicBezTo>
                <a:cubicBezTo>
                  <a:pt x="233" y="123"/>
                  <a:pt x="238" y="123"/>
                  <a:pt x="242" y="124"/>
                </a:cubicBezTo>
                <a:cubicBezTo>
                  <a:pt x="244" y="124"/>
                  <a:pt x="246" y="124"/>
                  <a:pt x="247" y="124"/>
                </a:cubicBezTo>
                <a:cubicBezTo>
                  <a:pt x="247" y="124"/>
                  <a:pt x="247" y="124"/>
                  <a:pt x="247" y="124"/>
                </a:cubicBezTo>
                <a:cubicBezTo>
                  <a:pt x="248" y="120"/>
                  <a:pt x="248" y="116"/>
                  <a:pt x="248" y="112"/>
                </a:cubicBezTo>
                <a:cubicBezTo>
                  <a:pt x="248" y="111"/>
                  <a:pt x="247" y="110"/>
                  <a:pt x="247" y="109"/>
                </a:cubicBezTo>
                <a:cubicBezTo>
                  <a:pt x="247" y="103"/>
                  <a:pt x="247" y="97"/>
                  <a:pt x="247" y="90"/>
                </a:cubicBezTo>
                <a:cubicBezTo>
                  <a:pt x="246" y="79"/>
                  <a:pt x="246" y="69"/>
                  <a:pt x="246" y="58"/>
                </a:cubicBezTo>
                <a:cubicBezTo>
                  <a:pt x="246" y="56"/>
                  <a:pt x="246" y="54"/>
                  <a:pt x="246" y="53"/>
                </a:cubicBezTo>
                <a:cubicBezTo>
                  <a:pt x="246" y="51"/>
                  <a:pt x="245" y="49"/>
                  <a:pt x="245" y="46"/>
                </a:cubicBezTo>
                <a:cubicBezTo>
                  <a:pt x="244" y="42"/>
                  <a:pt x="243" y="37"/>
                  <a:pt x="242" y="33"/>
                </a:cubicBezTo>
                <a:cubicBezTo>
                  <a:pt x="242" y="31"/>
                  <a:pt x="241" y="30"/>
                  <a:pt x="241" y="29"/>
                </a:cubicBezTo>
                <a:cubicBezTo>
                  <a:pt x="240" y="29"/>
                  <a:pt x="240" y="28"/>
                  <a:pt x="239" y="28"/>
                </a:cubicBezTo>
                <a:cubicBezTo>
                  <a:pt x="236" y="29"/>
                  <a:pt x="234" y="29"/>
                  <a:pt x="232" y="29"/>
                </a:cubicBezTo>
                <a:cubicBezTo>
                  <a:pt x="226" y="30"/>
                  <a:pt x="220" y="31"/>
                  <a:pt x="214" y="31"/>
                </a:cubicBezTo>
                <a:cubicBezTo>
                  <a:pt x="202" y="31"/>
                  <a:pt x="190" y="31"/>
                  <a:pt x="178" y="31"/>
                </a:cubicBezTo>
                <a:cubicBezTo>
                  <a:pt x="168" y="32"/>
                  <a:pt x="158" y="32"/>
                  <a:pt x="148" y="31"/>
                </a:cubicBezTo>
                <a:cubicBezTo>
                  <a:pt x="144" y="31"/>
                  <a:pt x="140" y="31"/>
                  <a:pt x="135" y="31"/>
                </a:cubicBezTo>
                <a:cubicBezTo>
                  <a:pt x="131" y="30"/>
                  <a:pt x="126" y="31"/>
                  <a:pt x="122" y="31"/>
                </a:cubicBezTo>
                <a:cubicBezTo>
                  <a:pt x="114" y="31"/>
                  <a:pt x="106" y="31"/>
                  <a:pt x="98" y="31"/>
                </a:cubicBezTo>
                <a:cubicBezTo>
                  <a:pt x="91" y="31"/>
                  <a:pt x="84" y="31"/>
                  <a:pt x="76" y="31"/>
                </a:cubicBezTo>
                <a:cubicBezTo>
                  <a:pt x="75" y="31"/>
                  <a:pt x="74" y="32"/>
                  <a:pt x="72" y="32"/>
                </a:cubicBezTo>
                <a:cubicBezTo>
                  <a:pt x="71" y="32"/>
                  <a:pt x="70" y="32"/>
                  <a:pt x="69" y="33"/>
                </a:cubicBezTo>
                <a:cubicBezTo>
                  <a:pt x="67" y="35"/>
                  <a:pt x="65" y="37"/>
                  <a:pt x="65" y="40"/>
                </a:cubicBezTo>
                <a:cubicBezTo>
                  <a:pt x="65" y="47"/>
                  <a:pt x="65" y="53"/>
                  <a:pt x="65" y="60"/>
                </a:cubicBezTo>
                <a:cubicBezTo>
                  <a:pt x="65" y="74"/>
                  <a:pt x="65" y="87"/>
                  <a:pt x="65" y="101"/>
                </a:cubicBezTo>
                <a:cubicBezTo>
                  <a:pt x="66" y="108"/>
                  <a:pt x="66" y="115"/>
                  <a:pt x="66" y="122"/>
                </a:cubicBezTo>
                <a:cubicBezTo>
                  <a:pt x="66" y="123"/>
                  <a:pt x="66" y="124"/>
                  <a:pt x="67" y="125"/>
                </a:cubicBezTo>
                <a:close/>
                <a:moveTo>
                  <a:pt x="162" y="165"/>
                </a:moveTo>
                <a:cubicBezTo>
                  <a:pt x="162" y="165"/>
                  <a:pt x="163" y="165"/>
                  <a:pt x="163" y="165"/>
                </a:cubicBezTo>
                <a:cubicBezTo>
                  <a:pt x="172" y="166"/>
                  <a:pt x="180" y="166"/>
                  <a:pt x="188" y="165"/>
                </a:cubicBezTo>
                <a:cubicBezTo>
                  <a:pt x="199" y="165"/>
                  <a:pt x="209" y="164"/>
                  <a:pt x="219" y="164"/>
                </a:cubicBezTo>
                <a:cubicBezTo>
                  <a:pt x="226" y="163"/>
                  <a:pt x="234" y="163"/>
                  <a:pt x="241" y="163"/>
                </a:cubicBezTo>
                <a:cubicBezTo>
                  <a:pt x="242" y="163"/>
                  <a:pt x="243" y="163"/>
                  <a:pt x="245" y="163"/>
                </a:cubicBezTo>
                <a:cubicBezTo>
                  <a:pt x="246" y="162"/>
                  <a:pt x="246" y="162"/>
                  <a:pt x="246" y="161"/>
                </a:cubicBezTo>
                <a:cubicBezTo>
                  <a:pt x="246" y="160"/>
                  <a:pt x="246" y="160"/>
                  <a:pt x="246" y="160"/>
                </a:cubicBezTo>
                <a:cubicBezTo>
                  <a:pt x="246" y="157"/>
                  <a:pt x="245" y="153"/>
                  <a:pt x="245" y="150"/>
                </a:cubicBezTo>
                <a:cubicBezTo>
                  <a:pt x="245" y="149"/>
                  <a:pt x="245" y="148"/>
                  <a:pt x="244" y="146"/>
                </a:cubicBezTo>
                <a:cubicBezTo>
                  <a:pt x="244" y="145"/>
                  <a:pt x="243" y="145"/>
                  <a:pt x="242" y="145"/>
                </a:cubicBezTo>
                <a:cubicBezTo>
                  <a:pt x="242" y="145"/>
                  <a:pt x="241" y="145"/>
                  <a:pt x="241" y="145"/>
                </a:cubicBezTo>
                <a:cubicBezTo>
                  <a:pt x="238" y="145"/>
                  <a:pt x="236" y="145"/>
                  <a:pt x="234" y="145"/>
                </a:cubicBezTo>
                <a:cubicBezTo>
                  <a:pt x="224" y="146"/>
                  <a:pt x="215" y="146"/>
                  <a:pt x="205" y="146"/>
                </a:cubicBezTo>
                <a:cubicBezTo>
                  <a:pt x="196" y="147"/>
                  <a:pt x="187" y="147"/>
                  <a:pt x="178" y="147"/>
                </a:cubicBezTo>
                <a:cubicBezTo>
                  <a:pt x="176" y="148"/>
                  <a:pt x="175" y="148"/>
                  <a:pt x="174" y="148"/>
                </a:cubicBezTo>
                <a:cubicBezTo>
                  <a:pt x="172" y="148"/>
                  <a:pt x="169" y="149"/>
                  <a:pt x="167" y="149"/>
                </a:cubicBezTo>
                <a:cubicBezTo>
                  <a:pt x="167" y="150"/>
                  <a:pt x="166" y="150"/>
                  <a:pt x="166" y="150"/>
                </a:cubicBezTo>
                <a:cubicBezTo>
                  <a:pt x="166" y="152"/>
                  <a:pt x="166" y="153"/>
                  <a:pt x="164" y="153"/>
                </a:cubicBezTo>
                <a:cubicBezTo>
                  <a:pt x="164" y="153"/>
                  <a:pt x="163" y="153"/>
                  <a:pt x="163" y="152"/>
                </a:cubicBezTo>
                <a:cubicBezTo>
                  <a:pt x="162" y="157"/>
                  <a:pt x="162" y="161"/>
                  <a:pt x="162" y="165"/>
                </a:cubicBezTo>
                <a:close/>
                <a:moveTo>
                  <a:pt x="46" y="164"/>
                </a:moveTo>
                <a:cubicBezTo>
                  <a:pt x="48" y="165"/>
                  <a:pt x="49" y="165"/>
                  <a:pt x="51" y="166"/>
                </a:cubicBezTo>
                <a:cubicBezTo>
                  <a:pt x="54" y="166"/>
                  <a:pt x="56" y="165"/>
                  <a:pt x="57" y="163"/>
                </a:cubicBezTo>
                <a:cubicBezTo>
                  <a:pt x="60" y="160"/>
                  <a:pt x="61" y="157"/>
                  <a:pt x="61" y="153"/>
                </a:cubicBezTo>
                <a:cubicBezTo>
                  <a:pt x="61" y="151"/>
                  <a:pt x="59" y="149"/>
                  <a:pt x="57" y="148"/>
                </a:cubicBezTo>
                <a:cubicBezTo>
                  <a:pt x="56" y="148"/>
                  <a:pt x="56" y="148"/>
                  <a:pt x="56" y="149"/>
                </a:cubicBezTo>
                <a:cubicBezTo>
                  <a:pt x="55" y="150"/>
                  <a:pt x="55" y="150"/>
                  <a:pt x="53" y="150"/>
                </a:cubicBezTo>
                <a:cubicBezTo>
                  <a:pt x="52" y="149"/>
                  <a:pt x="51" y="149"/>
                  <a:pt x="50" y="149"/>
                </a:cubicBezTo>
                <a:cubicBezTo>
                  <a:pt x="49" y="149"/>
                  <a:pt x="47" y="149"/>
                  <a:pt x="46" y="150"/>
                </a:cubicBezTo>
                <a:cubicBezTo>
                  <a:pt x="45" y="152"/>
                  <a:pt x="44" y="154"/>
                  <a:pt x="44" y="156"/>
                </a:cubicBezTo>
                <a:cubicBezTo>
                  <a:pt x="44" y="158"/>
                  <a:pt x="44" y="160"/>
                  <a:pt x="45" y="161"/>
                </a:cubicBezTo>
                <a:cubicBezTo>
                  <a:pt x="45" y="162"/>
                  <a:pt x="46" y="163"/>
                  <a:pt x="46" y="164"/>
                </a:cubicBezTo>
                <a:close/>
                <a:moveTo>
                  <a:pt x="88" y="150"/>
                </a:moveTo>
                <a:cubicBezTo>
                  <a:pt x="86" y="151"/>
                  <a:pt x="85" y="152"/>
                  <a:pt x="84" y="154"/>
                </a:cubicBezTo>
                <a:cubicBezTo>
                  <a:pt x="84" y="154"/>
                  <a:pt x="83" y="155"/>
                  <a:pt x="83" y="156"/>
                </a:cubicBezTo>
                <a:cubicBezTo>
                  <a:pt x="83" y="158"/>
                  <a:pt x="83" y="160"/>
                  <a:pt x="84" y="161"/>
                </a:cubicBezTo>
                <a:cubicBezTo>
                  <a:pt x="85" y="163"/>
                  <a:pt x="86" y="164"/>
                  <a:pt x="88" y="164"/>
                </a:cubicBezTo>
                <a:cubicBezTo>
                  <a:pt x="89" y="165"/>
                  <a:pt x="91" y="164"/>
                  <a:pt x="92" y="164"/>
                </a:cubicBezTo>
                <a:cubicBezTo>
                  <a:pt x="97" y="163"/>
                  <a:pt x="100" y="159"/>
                  <a:pt x="101" y="154"/>
                </a:cubicBezTo>
                <a:cubicBezTo>
                  <a:pt x="101" y="153"/>
                  <a:pt x="101" y="153"/>
                  <a:pt x="101" y="152"/>
                </a:cubicBezTo>
                <a:cubicBezTo>
                  <a:pt x="99" y="150"/>
                  <a:pt x="96" y="150"/>
                  <a:pt x="93" y="151"/>
                </a:cubicBezTo>
                <a:cubicBezTo>
                  <a:pt x="92" y="151"/>
                  <a:pt x="92" y="151"/>
                  <a:pt x="92" y="151"/>
                </a:cubicBezTo>
                <a:cubicBezTo>
                  <a:pt x="90" y="152"/>
                  <a:pt x="89" y="151"/>
                  <a:pt x="89" y="151"/>
                </a:cubicBezTo>
                <a:cubicBezTo>
                  <a:pt x="88" y="150"/>
                  <a:pt x="88" y="150"/>
                  <a:pt x="88" y="150"/>
                </a:cubicBezTo>
                <a:close/>
                <a:moveTo>
                  <a:pt x="74" y="128"/>
                </a:moveTo>
                <a:cubicBezTo>
                  <a:pt x="74" y="128"/>
                  <a:pt x="74" y="128"/>
                  <a:pt x="74" y="128"/>
                </a:cubicBezTo>
                <a:cubicBezTo>
                  <a:pt x="106" y="128"/>
                  <a:pt x="137" y="128"/>
                  <a:pt x="169" y="128"/>
                </a:cubicBezTo>
                <a:cubicBezTo>
                  <a:pt x="169" y="127"/>
                  <a:pt x="169" y="126"/>
                  <a:pt x="169" y="125"/>
                </a:cubicBezTo>
                <a:cubicBezTo>
                  <a:pt x="138" y="126"/>
                  <a:pt x="106" y="127"/>
                  <a:pt x="74" y="128"/>
                </a:cubicBezTo>
                <a:close/>
                <a:moveTo>
                  <a:pt x="256" y="53"/>
                </a:moveTo>
                <a:cubicBezTo>
                  <a:pt x="256" y="53"/>
                  <a:pt x="256" y="53"/>
                  <a:pt x="256" y="53"/>
                </a:cubicBezTo>
                <a:cubicBezTo>
                  <a:pt x="256" y="52"/>
                  <a:pt x="256" y="52"/>
                  <a:pt x="256" y="51"/>
                </a:cubicBezTo>
                <a:cubicBezTo>
                  <a:pt x="256" y="46"/>
                  <a:pt x="256" y="41"/>
                  <a:pt x="255" y="36"/>
                </a:cubicBezTo>
                <a:cubicBezTo>
                  <a:pt x="255" y="34"/>
                  <a:pt x="255" y="32"/>
                  <a:pt x="254" y="31"/>
                </a:cubicBezTo>
                <a:cubicBezTo>
                  <a:pt x="252" y="29"/>
                  <a:pt x="251" y="27"/>
                  <a:pt x="249" y="25"/>
                </a:cubicBezTo>
                <a:cubicBezTo>
                  <a:pt x="249" y="24"/>
                  <a:pt x="248" y="24"/>
                  <a:pt x="247" y="24"/>
                </a:cubicBezTo>
                <a:cubicBezTo>
                  <a:pt x="242" y="24"/>
                  <a:pt x="236" y="23"/>
                  <a:pt x="230" y="23"/>
                </a:cubicBezTo>
                <a:cubicBezTo>
                  <a:pt x="227" y="23"/>
                  <a:pt x="225" y="22"/>
                  <a:pt x="222" y="21"/>
                </a:cubicBezTo>
                <a:cubicBezTo>
                  <a:pt x="221" y="21"/>
                  <a:pt x="221" y="21"/>
                  <a:pt x="220" y="20"/>
                </a:cubicBezTo>
                <a:cubicBezTo>
                  <a:pt x="219" y="20"/>
                  <a:pt x="219" y="20"/>
                  <a:pt x="218" y="20"/>
                </a:cubicBezTo>
                <a:cubicBezTo>
                  <a:pt x="216" y="20"/>
                  <a:pt x="214" y="20"/>
                  <a:pt x="211" y="20"/>
                </a:cubicBezTo>
                <a:cubicBezTo>
                  <a:pt x="211" y="20"/>
                  <a:pt x="211" y="19"/>
                  <a:pt x="210" y="20"/>
                </a:cubicBezTo>
                <a:cubicBezTo>
                  <a:pt x="209" y="20"/>
                  <a:pt x="208" y="20"/>
                  <a:pt x="207" y="20"/>
                </a:cubicBezTo>
                <a:cubicBezTo>
                  <a:pt x="205" y="20"/>
                  <a:pt x="204" y="20"/>
                  <a:pt x="202" y="20"/>
                </a:cubicBezTo>
                <a:cubicBezTo>
                  <a:pt x="201" y="20"/>
                  <a:pt x="201" y="20"/>
                  <a:pt x="200" y="20"/>
                </a:cubicBezTo>
                <a:cubicBezTo>
                  <a:pt x="202" y="20"/>
                  <a:pt x="204" y="20"/>
                  <a:pt x="206" y="21"/>
                </a:cubicBezTo>
                <a:cubicBezTo>
                  <a:pt x="208" y="21"/>
                  <a:pt x="209" y="21"/>
                  <a:pt x="211" y="22"/>
                </a:cubicBezTo>
                <a:cubicBezTo>
                  <a:pt x="211" y="22"/>
                  <a:pt x="212" y="22"/>
                  <a:pt x="213" y="22"/>
                </a:cubicBezTo>
                <a:cubicBezTo>
                  <a:pt x="216" y="22"/>
                  <a:pt x="219" y="23"/>
                  <a:pt x="222" y="23"/>
                </a:cubicBezTo>
                <a:cubicBezTo>
                  <a:pt x="226" y="23"/>
                  <a:pt x="230" y="24"/>
                  <a:pt x="234" y="24"/>
                </a:cubicBezTo>
                <a:cubicBezTo>
                  <a:pt x="236" y="24"/>
                  <a:pt x="237" y="24"/>
                  <a:pt x="239" y="25"/>
                </a:cubicBezTo>
                <a:cubicBezTo>
                  <a:pt x="240" y="25"/>
                  <a:pt x="241" y="26"/>
                  <a:pt x="243" y="26"/>
                </a:cubicBezTo>
                <a:cubicBezTo>
                  <a:pt x="243" y="25"/>
                  <a:pt x="243" y="25"/>
                  <a:pt x="244" y="26"/>
                </a:cubicBezTo>
                <a:cubicBezTo>
                  <a:pt x="245" y="26"/>
                  <a:pt x="246" y="26"/>
                  <a:pt x="247" y="28"/>
                </a:cubicBezTo>
                <a:cubicBezTo>
                  <a:pt x="247" y="28"/>
                  <a:pt x="247" y="29"/>
                  <a:pt x="247" y="29"/>
                </a:cubicBezTo>
                <a:cubicBezTo>
                  <a:pt x="248" y="29"/>
                  <a:pt x="248" y="29"/>
                  <a:pt x="248" y="29"/>
                </a:cubicBezTo>
                <a:cubicBezTo>
                  <a:pt x="248" y="28"/>
                  <a:pt x="248" y="28"/>
                  <a:pt x="249" y="28"/>
                </a:cubicBezTo>
                <a:cubicBezTo>
                  <a:pt x="250" y="28"/>
                  <a:pt x="250" y="29"/>
                  <a:pt x="251" y="29"/>
                </a:cubicBezTo>
                <a:cubicBezTo>
                  <a:pt x="251" y="29"/>
                  <a:pt x="251" y="29"/>
                  <a:pt x="251" y="30"/>
                </a:cubicBezTo>
                <a:cubicBezTo>
                  <a:pt x="253" y="35"/>
                  <a:pt x="254" y="41"/>
                  <a:pt x="255" y="47"/>
                </a:cubicBezTo>
                <a:cubicBezTo>
                  <a:pt x="255" y="49"/>
                  <a:pt x="256" y="51"/>
                  <a:pt x="256" y="53"/>
                </a:cubicBezTo>
                <a:close/>
                <a:moveTo>
                  <a:pt x="84" y="5"/>
                </a:moveTo>
                <a:cubicBezTo>
                  <a:pt x="84" y="5"/>
                  <a:pt x="84" y="5"/>
                  <a:pt x="84" y="5"/>
                </a:cubicBezTo>
                <a:cubicBezTo>
                  <a:pt x="84" y="5"/>
                  <a:pt x="84" y="5"/>
                  <a:pt x="84" y="5"/>
                </a:cubicBezTo>
                <a:cubicBezTo>
                  <a:pt x="81" y="5"/>
                  <a:pt x="77" y="4"/>
                  <a:pt x="74" y="4"/>
                </a:cubicBezTo>
                <a:cubicBezTo>
                  <a:pt x="69" y="3"/>
                  <a:pt x="64" y="2"/>
                  <a:pt x="59" y="2"/>
                </a:cubicBezTo>
                <a:cubicBezTo>
                  <a:pt x="56" y="2"/>
                  <a:pt x="52" y="3"/>
                  <a:pt x="49" y="4"/>
                </a:cubicBezTo>
                <a:cubicBezTo>
                  <a:pt x="48" y="4"/>
                  <a:pt x="47" y="5"/>
                  <a:pt x="46" y="5"/>
                </a:cubicBezTo>
                <a:cubicBezTo>
                  <a:pt x="59" y="5"/>
                  <a:pt x="72" y="5"/>
                  <a:pt x="84" y="5"/>
                </a:cubicBezTo>
                <a:close/>
                <a:moveTo>
                  <a:pt x="55" y="18"/>
                </a:moveTo>
                <a:cubicBezTo>
                  <a:pt x="56" y="18"/>
                  <a:pt x="56" y="18"/>
                  <a:pt x="57" y="18"/>
                </a:cubicBezTo>
                <a:cubicBezTo>
                  <a:pt x="58" y="19"/>
                  <a:pt x="60" y="19"/>
                  <a:pt x="61" y="19"/>
                </a:cubicBezTo>
                <a:cubicBezTo>
                  <a:pt x="62" y="19"/>
                  <a:pt x="63" y="19"/>
                  <a:pt x="64" y="19"/>
                </a:cubicBezTo>
                <a:cubicBezTo>
                  <a:pt x="67" y="19"/>
                  <a:pt x="69" y="18"/>
                  <a:pt x="72" y="18"/>
                </a:cubicBezTo>
                <a:cubicBezTo>
                  <a:pt x="71" y="17"/>
                  <a:pt x="71" y="17"/>
                  <a:pt x="70" y="17"/>
                </a:cubicBezTo>
                <a:cubicBezTo>
                  <a:pt x="69" y="17"/>
                  <a:pt x="69" y="17"/>
                  <a:pt x="69" y="16"/>
                </a:cubicBezTo>
                <a:cubicBezTo>
                  <a:pt x="69" y="15"/>
                  <a:pt x="69" y="15"/>
                  <a:pt x="70" y="15"/>
                </a:cubicBezTo>
                <a:cubicBezTo>
                  <a:pt x="71" y="14"/>
                  <a:pt x="71" y="14"/>
                  <a:pt x="71" y="14"/>
                </a:cubicBezTo>
                <a:cubicBezTo>
                  <a:pt x="75" y="14"/>
                  <a:pt x="78" y="14"/>
                  <a:pt x="82" y="14"/>
                </a:cubicBezTo>
                <a:cubicBezTo>
                  <a:pt x="83" y="14"/>
                  <a:pt x="83" y="14"/>
                  <a:pt x="84" y="14"/>
                </a:cubicBezTo>
                <a:cubicBezTo>
                  <a:pt x="84" y="14"/>
                  <a:pt x="85" y="14"/>
                  <a:pt x="85" y="13"/>
                </a:cubicBezTo>
                <a:cubicBezTo>
                  <a:pt x="84" y="13"/>
                  <a:pt x="84" y="13"/>
                  <a:pt x="84" y="13"/>
                </a:cubicBezTo>
                <a:cubicBezTo>
                  <a:pt x="80" y="13"/>
                  <a:pt x="75" y="13"/>
                  <a:pt x="71" y="13"/>
                </a:cubicBezTo>
                <a:cubicBezTo>
                  <a:pt x="66" y="14"/>
                  <a:pt x="62" y="15"/>
                  <a:pt x="58" y="16"/>
                </a:cubicBezTo>
                <a:cubicBezTo>
                  <a:pt x="57" y="17"/>
                  <a:pt x="56" y="17"/>
                  <a:pt x="55" y="18"/>
                </a:cubicBezTo>
                <a:close/>
                <a:moveTo>
                  <a:pt x="196" y="182"/>
                </a:moveTo>
                <a:cubicBezTo>
                  <a:pt x="172" y="181"/>
                  <a:pt x="148" y="181"/>
                  <a:pt x="124" y="181"/>
                </a:cubicBezTo>
                <a:cubicBezTo>
                  <a:pt x="130" y="182"/>
                  <a:pt x="136" y="182"/>
                  <a:pt x="141" y="182"/>
                </a:cubicBezTo>
                <a:cubicBezTo>
                  <a:pt x="154" y="182"/>
                  <a:pt x="166" y="183"/>
                  <a:pt x="179" y="183"/>
                </a:cubicBezTo>
                <a:cubicBezTo>
                  <a:pt x="183" y="183"/>
                  <a:pt x="188" y="183"/>
                  <a:pt x="192" y="182"/>
                </a:cubicBezTo>
                <a:cubicBezTo>
                  <a:pt x="194" y="182"/>
                  <a:pt x="195" y="182"/>
                  <a:pt x="196" y="182"/>
                </a:cubicBezTo>
                <a:close/>
                <a:moveTo>
                  <a:pt x="51" y="127"/>
                </a:moveTo>
                <a:cubicBezTo>
                  <a:pt x="53" y="127"/>
                  <a:pt x="54" y="127"/>
                  <a:pt x="56" y="126"/>
                </a:cubicBezTo>
                <a:cubicBezTo>
                  <a:pt x="55" y="121"/>
                  <a:pt x="53" y="116"/>
                  <a:pt x="52" y="110"/>
                </a:cubicBezTo>
                <a:cubicBezTo>
                  <a:pt x="52" y="110"/>
                  <a:pt x="51" y="110"/>
                  <a:pt x="51" y="111"/>
                </a:cubicBezTo>
                <a:cubicBezTo>
                  <a:pt x="51" y="111"/>
                  <a:pt x="51" y="111"/>
                  <a:pt x="51" y="112"/>
                </a:cubicBezTo>
                <a:cubicBezTo>
                  <a:pt x="51" y="116"/>
                  <a:pt x="51" y="121"/>
                  <a:pt x="51" y="125"/>
                </a:cubicBezTo>
                <a:cubicBezTo>
                  <a:pt x="51" y="126"/>
                  <a:pt x="51" y="126"/>
                  <a:pt x="51" y="127"/>
                </a:cubicBezTo>
                <a:close/>
                <a:moveTo>
                  <a:pt x="263" y="49"/>
                </a:moveTo>
                <a:cubicBezTo>
                  <a:pt x="262" y="49"/>
                  <a:pt x="262" y="49"/>
                  <a:pt x="262" y="49"/>
                </a:cubicBezTo>
                <a:cubicBezTo>
                  <a:pt x="262" y="50"/>
                  <a:pt x="262" y="51"/>
                  <a:pt x="263" y="53"/>
                </a:cubicBezTo>
                <a:cubicBezTo>
                  <a:pt x="264" y="64"/>
                  <a:pt x="265" y="75"/>
                  <a:pt x="265" y="86"/>
                </a:cubicBezTo>
                <a:cubicBezTo>
                  <a:pt x="265" y="87"/>
                  <a:pt x="265" y="87"/>
                  <a:pt x="265" y="87"/>
                </a:cubicBezTo>
                <a:cubicBezTo>
                  <a:pt x="265" y="88"/>
                  <a:pt x="265" y="88"/>
                  <a:pt x="266" y="88"/>
                </a:cubicBezTo>
                <a:cubicBezTo>
                  <a:pt x="266" y="87"/>
                  <a:pt x="266" y="86"/>
                  <a:pt x="266" y="85"/>
                </a:cubicBezTo>
                <a:cubicBezTo>
                  <a:pt x="266" y="84"/>
                  <a:pt x="266" y="84"/>
                  <a:pt x="266" y="83"/>
                </a:cubicBezTo>
                <a:cubicBezTo>
                  <a:pt x="267" y="83"/>
                  <a:pt x="267" y="82"/>
                  <a:pt x="267" y="82"/>
                </a:cubicBezTo>
                <a:cubicBezTo>
                  <a:pt x="266" y="78"/>
                  <a:pt x="266" y="74"/>
                  <a:pt x="266" y="71"/>
                </a:cubicBezTo>
                <a:cubicBezTo>
                  <a:pt x="266" y="68"/>
                  <a:pt x="266" y="66"/>
                  <a:pt x="266" y="64"/>
                </a:cubicBezTo>
                <a:cubicBezTo>
                  <a:pt x="266" y="64"/>
                  <a:pt x="265" y="63"/>
                  <a:pt x="265" y="63"/>
                </a:cubicBezTo>
                <a:cubicBezTo>
                  <a:pt x="265" y="62"/>
                  <a:pt x="264" y="62"/>
                  <a:pt x="264" y="61"/>
                </a:cubicBezTo>
                <a:cubicBezTo>
                  <a:pt x="264" y="60"/>
                  <a:pt x="264" y="58"/>
                  <a:pt x="264" y="57"/>
                </a:cubicBezTo>
                <a:cubicBezTo>
                  <a:pt x="263" y="54"/>
                  <a:pt x="263" y="51"/>
                  <a:pt x="263" y="49"/>
                </a:cubicBezTo>
                <a:close/>
                <a:moveTo>
                  <a:pt x="133" y="25"/>
                </a:moveTo>
                <a:cubicBezTo>
                  <a:pt x="130" y="25"/>
                  <a:pt x="127" y="25"/>
                  <a:pt x="125" y="24"/>
                </a:cubicBezTo>
                <a:cubicBezTo>
                  <a:pt x="119" y="24"/>
                  <a:pt x="114" y="23"/>
                  <a:pt x="108" y="23"/>
                </a:cubicBezTo>
                <a:cubicBezTo>
                  <a:pt x="105" y="22"/>
                  <a:pt x="102" y="22"/>
                  <a:pt x="99" y="22"/>
                </a:cubicBezTo>
                <a:cubicBezTo>
                  <a:pt x="97" y="23"/>
                  <a:pt x="95" y="23"/>
                  <a:pt x="93" y="23"/>
                </a:cubicBezTo>
                <a:cubicBezTo>
                  <a:pt x="92" y="23"/>
                  <a:pt x="91" y="23"/>
                  <a:pt x="90" y="23"/>
                </a:cubicBezTo>
                <a:cubicBezTo>
                  <a:pt x="104" y="24"/>
                  <a:pt x="119" y="25"/>
                  <a:pt x="133" y="25"/>
                </a:cubicBezTo>
                <a:close/>
                <a:moveTo>
                  <a:pt x="153" y="28"/>
                </a:moveTo>
                <a:cubicBezTo>
                  <a:pt x="167" y="28"/>
                  <a:pt x="181" y="28"/>
                  <a:pt x="195" y="28"/>
                </a:cubicBezTo>
                <a:cubicBezTo>
                  <a:pt x="195" y="28"/>
                  <a:pt x="195" y="28"/>
                  <a:pt x="195" y="28"/>
                </a:cubicBezTo>
                <a:cubicBezTo>
                  <a:pt x="194" y="28"/>
                  <a:pt x="193" y="28"/>
                  <a:pt x="192" y="28"/>
                </a:cubicBezTo>
                <a:cubicBezTo>
                  <a:pt x="183" y="28"/>
                  <a:pt x="174" y="28"/>
                  <a:pt x="166" y="27"/>
                </a:cubicBezTo>
                <a:cubicBezTo>
                  <a:pt x="163" y="26"/>
                  <a:pt x="161" y="26"/>
                  <a:pt x="159" y="25"/>
                </a:cubicBezTo>
                <a:cubicBezTo>
                  <a:pt x="157" y="25"/>
                  <a:pt x="155" y="25"/>
                  <a:pt x="153" y="25"/>
                </a:cubicBezTo>
                <a:cubicBezTo>
                  <a:pt x="154" y="26"/>
                  <a:pt x="154" y="27"/>
                  <a:pt x="153" y="28"/>
                </a:cubicBezTo>
                <a:close/>
                <a:moveTo>
                  <a:pt x="131" y="10"/>
                </a:moveTo>
                <a:cubicBezTo>
                  <a:pt x="132" y="10"/>
                  <a:pt x="132" y="10"/>
                  <a:pt x="132" y="10"/>
                </a:cubicBezTo>
                <a:cubicBezTo>
                  <a:pt x="136" y="11"/>
                  <a:pt x="141" y="11"/>
                  <a:pt x="145" y="12"/>
                </a:cubicBezTo>
                <a:cubicBezTo>
                  <a:pt x="146" y="12"/>
                  <a:pt x="146" y="12"/>
                  <a:pt x="147" y="12"/>
                </a:cubicBezTo>
                <a:cubicBezTo>
                  <a:pt x="148" y="13"/>
                  <a:pt x="148" y="13"/>
                  <a:pt x="149" y="13"/>
                </a:cubicBezTo>
                <a:cubicBezTo>
                  <a:pt x="149" y="12"/>
                  <a:pt x="149" y="12"/>
                  <a:pt x="149" y="12"/>
                </a:cubicBezTo>
                <a:cubicBezTo>
                  <a:pt x="150" y="11"/>
                  <a:pt x="150" y="11"/>
                  <a:pt x="151" y="11"/>
                </a:cubicBezTo>
                <a:cubicBezTo>
                  <a:pt x="153" y="13"/>
                  <a:pt x="156" y="13"/>
                  <a:pt x="159" y="13"/>
                </a:cubicBezTo>
                <a:cubicBezTo>
                  <a:pt x="159" y="13"/>
                  <a:pt x="159" y="13"/>
                  <a:pt x="160" y="13"/>
                </a:cubicBezTo>
                <a:cubicBezTo>
                  <a:pt x="158" y="12"/>
                  <a:pt x="158" y="11"/>
                  <a:pt x="157" y="10"/>
                </a:cubicBezTo>
                <a:cubicBezTo>
                  <a:pt x="149" y="10"/>
                  <a:pt x="140" y="10"/>
                  <a:pt x="131" y="10"/>
                </a:cubicBezTo>
                <a:close/>
                <a:moveTo>
                  <a:pt x="270" y="87"/>
                </a:moveTo>
                <a:cubicBezTo>
                  <a:pt x="270" y="88"/>
                  <a:pt x="270" y="88"/>
                  <a:pt x="270" y="89"/>
                </a:cubicBezTo>
                <a:cubicBezTo>
                  <a:pt x="270" y="92"/>
                  <a:pt x="270" y="96"/>
                  <a:pt x="270" y="100"/>
                </a:cubicBezTo>
                <a:cubicBezTo>
                  <a:pt x="271" y="109"/>
                  <a:pt x="271" y="119"/>
                  <a:pt x="271" y="128"/>
                </a:cubicBezTo>
                <a:cubicBezTo>
                  <a:pt x="271" y="129"/>
                  <a:pt x="271" y="129"/>
                  <a:pt x="271" y="130"/>
                </a:cubicBezTo>
                <a:cubicBezTo>
                  <a:pt x="271" y="131"/>
                  <a:pt x="271" y="131"/>
                  <a:pt x="272" y="131"/>
                </a:cubicBezTo>
                <a:cubicBezTo>
                  <a:pt x="272" y="129"/>
                  <a:pt x="271" y="90"/>
                  <a:pt x="270" y="87"/>
                </a:cubicBezTo>
                <a:close/>
                <a:moveTo>
                  <a:pt x="60" y="72"/>
                </a:moveTo>
                <a:cubicBezTo>
                  <a:pt x="60" y="73"/>
                  <a:pt x="60" y="74"/>
                  <a:pt x="60" y="75"/>
                </a:cubicBezTo>
                <a:cubicBezTo>
                  <a:pt x="60" y="75"/>
                  <a:pt x="60" y="76"/>
                  <a:pt x="60" y="76"/>
                </a:cubicBezTo>
                <a:cubicBezTo>
                  <a:pt x="60" y="77"/>
                  <a:pt x="60" y="77"/>
                  <a:pt x="60" y="78"/>
                </a:cubicBezTo>
                <a:cubicBezTo>
                  <a:pt x="60" y="83"/>
                  <a:pt x="60" y="87"/>
                  <a:pt x="60" y="92"/>
                </a:cubicBezTo>
                <a:cubicBezTo>
                  <a:pt x="61" y="96"/>
                  <a:pt x="61" y="101"/>
                  <a:pt x="61" y="105"/>
                </a:cubicBezTo>
                <a:cubicBezTo>
                  <a:pt x="61" y="107"/>
                  <a:pt x="61" y="109"/>
                  <a:pt x="62" y="110"/>
                </a:cubicBezTo>
                <a:cubicBezTo>
                  <a:pt x="62" y="97"/>
                  <a:pt x="61" y="85"/>
                  <a:pt x="60" y="72"/>
                </a:cubicBezTo>
                <a:close/>
                <a:moveTo>
                  <a:pt x="238" y="130"/>
                </a:moveTo>
                <a:cubicBezTo>
                  <a:pt x="229" y="129"/>
                  <a:pt x="219" y="129"/>
                  <a:pt x="210" y="129"/>
                </a:cubicBezTo>
                <a:cubicBezTo>
                  <a:pt x="210" y="129"/>
                  <a:pt x="210" y="130"/>
                  <a:pt x="210" y="130"/>
                </a:cubicBezTo>
                <a:cubicBezTo>
                  <a:pt x="211" y="130"/>
                  <a:pt x="211" y="130"/>
                  <a:pt x="212" y="130"/>
                </a:cubicBezTo>
                <a:cubicBezTo>
                  <a:pt x="219" y="130"/>
                  <a:pt x="226" y="131"/>
                  <a:pt x="233" y="130"/>
                </a:cubicBezTo>
                <a:cubicBezTo>
                  <a:pt x="235" y="130"/>
                  <a:pt x="237" y="130"/>
                  <a:pt x="238" y="130"/>
                </a:cubicBezTo>
                <a:close/>
                <a:moveTo>
                  <a:pt x="67" y="8"/>
                </a:moveTo>
                <a:cubicBezTo>
                  <a:pt x="67" y="8"/>
                  <a:pt x="67" y="8"/>
                  <a:pt x="67" y="9"/>
                </a:cubicBezTo>
                <a:cubicBezTo>
                  <a:pt x="69" y="9"/>
                  <a:pt x="72" y="9"/>
                  <a:pt x="74" y="9"/>
                </a:cubicBezTo>
                <a:cubicBezTo>
                  <a:pt x="78" y="10"/>
                  <a:pt x="82" y="10"/>
                  <a:pt x="86" y="10"/>
                </a:cubicBezTo>
                <a:cubicBezTo>
                  <a:pt x="87" y="9"/>
                  <a:pt x="88" y="9"/>
                  <a:pt x="89" y="9"/>
                </a:cubicBezTo>
                <a:cubicBezTo>
                  <a:pt x="94" y="9"/>
                  <a:pt x="98" y="9"/>
                  <a:pt x="103" y="9"/>
                </a:cubicBezTo>
                <a:cubicBezTo>
                  <a:pt x="103" y="8"/>
                  <a:pt x="103" y="8"/>
                  <a:pt x="103" y="8"/>
                </a:cubicBezTo>
                <a:cubicBezTo>
                  <a:pt x="91" y="8"/>
                  <a:pt x="79" y="8"/>
                  <a:pt x="67" y="8"/>
                </a:cubicBezTo>
                <a:close/>
                <a:moveTo>
                  <a:pt x="48" y="18"/>
                </a:moveTo>
                <a:cubicBezTo>
                  <a:pt x="48" y="17"/>
                  <a:pt x="49" y="17"/>
                  <a:pt x="50" y="16"/>
                </a:cubicBezTo>
                <a:cubicBezTo>
                  <a:pt x="50" y="16"/>
                  <a:pt x="51" y="16"/>
                  <a:pt x="51" y="15"/>
                </a:cubicBezTo>
                <a:cubicBezTo>
                  <a:pt x="52" y="14"/>
                  <a:pt x="54" y="13"/>
                  <a:pt x="56" y="12"/>
                </a:cubicBezTo>
                <a:cubicBezTo>
                  <a:pt x="57" y="12"/>
                  <a:pt x="58" y="12"/>
                  <a:pt x="59" y="12"/>
                </a:cubicBezTo>
                <a:cubicBezTo>
                  <a:pt x="59" y="12"/>
                  <a:pt x="60" y="11"/>
                  <a:pt x="61" y="11"/>
                </a:cubicBezTo>
                <a:cubicBezTo>
                  <a:pt x="62" y="11"/>
                  <a:pt x="62" y="11"/>
                  <a:pt x="63" y="11"/>
                </a:cubicBezTo>
                <a:cubicBezTo>
                  <a:pt x="63" y="11"/>
                  <a:pt x="63" y="11"/>
                  <a:pt x="63" y="11"/>
                </a:cubicBezTo>
                <a:cubicBezTo>
                  <a:pt x="58" y="11"/>
                  <a:pt x="53" y="11"/>
                  <a:pt x="48" y="12"/>
                </a:cubicBezTo>
                <a:cubicBezTo>
                  <a:pt x="48" y="14"/>
                  <a:pt x="48" y="16"/>
                  <a:pt x="48" y="18"/>
                </a:cubicBezTo>
                <a:close/>
                <a:moveTo>
                  <a:pt x="105" y="145"/>
                </a:moveTo>
                <a:cubicBezTo>
                  <a:pt x="105" y="143"/>
                  <a:pt x="104" y="142"/>
                  <a:pt x="101" y="142"/>
                </a:cubicBezTo>
                <a:cubicBezTo>
                  <a:pt x="99" y="142"/>
                  <a:pt x="97" y="142"/>
                  <a:pt x="95" y="143"/>
                </a:cubicBezTo>
                <a:cubicBezTo>
                  <a:pt x="94" y="143"/>
                  <a:pt x="93" y="143"/>
                  <a:pt x="92" y="144"/>
                </a:cubicBezTo>
                <a:cubicBezTo>
                  <a:pt x="94" y="143"/>
                  <a:pt x="96" y="143"/>
                  <a:pt x="97" y="143"/>
                </a:cubicBezTo>
                <a:cubicBezTo>
                  <a:pt x="99" y="143"/>
                  <a:pt x="100" y="144"/>
                  <a:pt x="100" y="145"/>
                </a:cubicBezTo>
                <a:cubicBezTo>
                  <a:pt x="100" y="146"/>
                  <a:pt x="100" y="146"/>
                  <a:pt x="100" y="146"/>
                </a:cubicBezTo>
                <a:cubicBezTo>
                  <a:pt x="101" y="147"/>
                  <a:pt x="102" y="147"/>
                  <a:pt x="103" y="148"/>
                </a:cubicBezTo>
                <a:cubicBezTo>
                  <a:pt x="103" y="145"/>
                  <a:pt x="103" y="145"/>
                  <a:pt x="105" y="145"/>
                </a:cubicBezTo>
                <a:close/>
                <a:moveTo>
                  <a:pt x="63" y="36"/>
                </a:moveTo>
                <a:cubicBezTo>
                  <a:pt x="63" y="36"/>
                  <a:pt x="63" y="36"/>
                  <a:pt x="64" y="36"/>
                </a:cubicBezTo>
                <a:cubicBezTo>
                  <a:pt x="64" y="36"/>
                  <a:pt x="64" y="35"/>
                  <a:pt x="64" y="35"/>
                </a:cubicBezTo>
                <a:cubicBezTo>
                  <a:pt x="66" y="32"/>
                  <a:pt x="69" y="29"/>
                  <a:pt x="73" y="29"/>
                </a:cubicBezTo>
                <a:cubicBezTo>
                  <a:pt x="75" y="29"/>
                  <a:pt x="77" y="29"/>
                  <a:pt x="79" y="29"/>
                </a:cubicBezTo>
                <a:cubicBezTo>
                  <a:pt x="81" y="29"/>
                  <a:pt x="83" y="29"/>
                  <a:pt x="84" y="29"/>
                </a:cubicBezTo>
                <a:cubicBezTo>
                  <a:pt x="79" y="28"/>
                  <a:pt x="74" y="28"/>
                  <a:pt x="69" y="28"/>
                </a:cubicBezTo>
                <a:cubicBezTo>
                  <a:pt x="68" y="28"/>
                  <a:pt x="68" y="28"/>
                  <a:pt x="67" y="28"/>
                </a:cubicBezTo>
                <a:cubicBezTo>
                  <a:pt x="65" y="28"/>
                  <a:pt x="64" y="29"/>
                  <a:pt x="64" y="31"/>
                </a:cubicBezTo>
                <a:cubicBezTo>
                  <a:pt x="64" y="33"/>
                  <a:pt x="63" y="34"/>
                  <a:pt x="63" y="36"/>
                </a:cubicBezTo>
                <a:close/>
                <a:moveTo>
                  <a:pt x="131" y="22"/>
                </a:moveTo>
                <a:cubicBezTo>
                  <a:pt x="140" y="22"/>
                  <a:pt x="149" y="22"/>
                  <a:pt x="158" y="22"/>
                </a:cubicBezTo>
                <a:cubicBezTo>
                  <a:pt x="158" y="22"/>
                  <a:pt x="158" y="22"/>
                  <a:pt x="158" y="22"/>
                </a:cubicBezTo>
                <a:cubicBezTo>
                  <a:pt x="152" y="21"/>
                  <a:pt x="146" y="20"/>
                  <a:pt x="139" y="20"/>
                </a:cubicBezTo>
                <a:cubicBezTo>
                  <a:pt x="139" y="21"/>
                  <a:pt x="138" y="22"/>
                  <a:pt x="137" y="22"/>
                </a:cubicBezTo>
                <a:cubicBezTo>
                  <a:pt x="135" y="21"/>
                  <a:pt x="133" y="22"/>
                  <a:pt x="131" y="22"/>
                </a:cubicBezTo>
                <a:close/>
                <a:moveTo>
                  <a:pt x="254" y="76"/>
                </a:moveTo>
                <a:cubicBezTo>
                  <a:pt x="254" y="76"/>
                  <a:pt x="254" y="76"/>
                  <a:pt x="254" y="76"/>
                </a:cubicBezTo>
                <a:cubicBezTo>
                  <a:pt x="254" y="76"/>
                  <a:pt x="254" y="77"/>
                  <a:pt x="254" y="77"/>
                </a:cubicBezTo>
                <a:cubicBezTo>
                  <a:pt x="253" y="83"/>
                  <a:pt x="253" y="88"/>
                  <a:pt x="254" y="94"/>
                </a:cubicBezTo>
                <a:cubicBezTo>
                  <a:pt x="254" y="95"/>
                  <a:pt x="254" y="97"/>
                  <a:pt x="254" y="98"/>
                </a:cubicBezTo>
                <a:cubicBezTo>
                  <a:pt x="254" y="99"/>
                  <a:pt x="254" y="99"/>
                  <a:pt x="255" y="99"/>
                </a:cubicBezTo>
                <a:cubicBezTo>
                  <a:pt x="255" y="99"/>
                  <a:pt x="255" y="99"/>
                  <a:pt x="255" y="99"/>
                </a:cubicBezTo>
                <a:cubicBezTo>
                  <a:pt x="255" y="93"/>
                  <a:pt x="255" y="87"/>
                  <a:pt x="255" y="81"/>
                </a:cubicBezTo>
                <a:cubicBezTo>
                  <a:pt x="255" y="79"/>
                  <a:pt x="254" y="78"/>
                  <a:pt x="254" y="76"/>
                </a:cubicBezTo>
                <a:close/>
                <a:moveTo>
                  <a:pt x="53" y="55"/>
                </a:moveTo>
                <a:cubicBezTo>
                  <a:pt x="53" y="52"/>
                  <a:pt x="54" y="50"/>
                  <a:pt x="54" y="47"/>
                </a:cubicBezTo>
                <a:cubicBezTo>
                  <a:pt x="54" y="44"/>
                  <a:pt x="55" y="40"/>
                  <a:pt x="55" y="37"/>
                </a:cubicBezTo>
                <a:cubicBezTo>
                  <a:pt x="55" y="37"/>
                  <a:pt x="55" y="36"/>
                  <a:pt x="55" y="36"/>
                </a:cubicBezTo>
                <a:cubicBezTo>
                  <a:pt x="54" y="37"/>
                  <a:pt x="53" y="38"/>
                  <a:pt x="53" y="39"/>
                </a:cubicBezTo>
                <a:cubicBezTo>
                  <a:pt x="52" y="44"/>
                  <a:pt x="53" y="49"/>
                  <a:pt x="53" y="55"/>
                </a:cubicBezTo>
                <a:close/>
                <a:moveTo>
                  <a:pt x="232" y="126"/>
                </a:moveTo>
                <a:cubicBezTo>
                  <a:pt x="218" y="125"/>
                  <a:pt x="204" y="125"/>
                  <a:pt x="190" y="125"/>
                </a:cubicBezTo>
                <a:cubicBezTo>
                  <a:pt x="191" y="125"/>
                  <a:pt x="193" y="125"/>
                  <a:pt x="194" y="125"/>
                </a:cubicBezTo>
                <a:cubicBezTo>
                  <a:pt x="201" y="126"/>
                  <a:pt x="207" y="126"/>
                  <a:pt x="214" y="126"/>
                </a:cubicBezTo>
                <a:cubicBezTo>
                  <a:pt x="219" y="126"/>
                  <a:pt x="224" y="126"/>
                  <a:pt x="230" y="126"/>
                </a:cubicBezTo>
                <a:cubicBezTo>
                  <a:pt x="230" y="125"/>
                  <a:pt x="231" y="126"/>
                  <a:pt x="232" y="126"/>
                </a:cubicBezTo>
                <a:close/>
                <a:moveTo>
                  <a:pt x="135" y="154"/>
                </a:moveTo>
                <a:cubicBezTo>
                  <a:pt x="135" y="153"/>
                  <a:pt x="135" y="153"/>
                  <a:pt x="135" y="153"/>
                </a:cubicBezTo>
                <a:cubicBezTo>
                  <a:pt x="135" y="152"/>
                  <a:pt x="135" y="151"/>
                  <a:pt x="134" y="150"/>
                </a:cubicBezTo>
                <a:cubicBezTo>
                  <a:pt x="133" y="149"/>
                  <a:pt x="133" y="148"/>
                  <a:pt x="132" y="147"/>
                </a:cubicBezTo>
                <a:cubicBezTo>
                  <a:pt x="132" y="147"/>
                  <a:pt x="131" y="146"/>
                  <a:pt x="131" y="146"/>
                </a:cubicBezTo>
                <a:cubicBezTo>
                  <a:pt x="131" y="146"/>
                  <a:pt x="130" y="146"/>
                  <a:pt x="130" y="146"/>
                </a:cubicBezTo>
                <a:cubicBezTo>
                  <a:pt x="129" y="146"/>
                  <a:pt x="129" y="147"/>
                  <a:pt x="129" y="147"/>
                </a:cubicBezTo>
                <a:cubicBezTo>
                  <a:pt x="130" y="148"/>
                  <a:pt x="130" y="150"/>
                  <a:pt x="130" y="151"/>
                </a:cubicBezTo>
                <a:cubicBezTo>
                  <a:pt x="130" y="151"/>
                  <a:pt x="130" y="152"/>
                  <a:pt x="131" y="152"/>
                </a:cubicBezTo>
                <a:cubicBezTo>
                  <a:pt x="132" y="152"/>
                  <a:pt x="134" y="153"/>
                  <a:pt x="135" y="154"/>
                </a:cubicBezTo>
                <a:close/>
                <a:moveTo>
                  <a:pt x="42" y="29"/>
                </a:moveTo>
                <a:cubicBezTo>
                  <a:pt x="42" y="29"/>
                  <a:pt x="42" y="29"/>
                  <a:pt x="42" y="29"/>
                </a:cubicBezTo>
                <a:cubicBezTo>
                  <a:pt x="43" y="29"/>
                  <a:pt x="43" y="28"/>
                  <a:pt x="43" y="27"/>
                </a:cubicBezTo>
                <a:cubicBezTo>
                  <a:pt x="43" y="25"/>
                  <a:pt x="43" y="24"/>
                  <a:pt x="43" y="22"/>
                </a:cubicBezTo>
                <a:cubicBezTo>
                  <a:pt x="43" y="21"/>
                  <a:pt x="44" y="21"/>
                  <a:pt x="44" y="20"/>
                </a:cubicBezTo>
                <a:cubicBezTo>
                  <a:pt x="44" y="20"/>
                  <a:pt x="45" y="19"/>
                  <a:pt x="44" y="19"/>
                </a:cubicBezTo>
                <a:cubicBezTo>
                  <a:pt x="44" y="17"/>
                  <a:pt x="44" y="15"/>
                  <a:pt x="44" y="14"/>
                </a:cubicBezTo>
                <a:cubicBezTo>
                  <a:pt x="44" y="14"/>
                  <a:pt x="44" y="13"/>
                  <a:pt x="44" y="13"/>
                </a:cubicBezTo>
                <a:cubicBezTo>
                  <a:pt x="42" y="13"/>
                  <a:pt x="42" y="13"/>
                  <a:pt x="42" y="15"/>
                </a:cubicBezTo>
                <a:cubicBezTo>
                  <a:pt x="42" y="20"/>
                  <a:pt x="42" y="24"/>
                  <a:pt x="42" y="28"/>
                </a:cubicBezTo>
                <a:cubicBezTo>
                  <a:pt x="42" y="29"/>
                  <a:pt x="42" y="29"/>
                  <a:pt x="42" y="29"/>
                </a:cubicBezTo>
                <a:close/>
                <a:moveTo>
                  <a:pt x="60" y="47"/>
                </a:moveTo>
                <a:cubicBezTo>
                  <a:pt x="60" y="47"/>
                  <a:pt x="61" y="30"/>
                  <a:pt x="61" y="30"/>
                </a:cubicBezTo>
                <a:cubicBezTo>
                  <a:pt x="61" y="30"/>
                  <a:pt x="60" y="30"/>
                  <a:pt x="60" y="31"/>
                </a:cubicBezTo>
                <a:cubicBezTo>
                  <a:pt x="59" y="31"/>
                  <a:pt x="58" y="32"/>
                  <a:pt x="59" y="34"/>
                </a:cubicBezTo>
                <a:cubicBezTo>
                  <a:pt x="59" y="34"/>
                  <a:pt x="59" y="35"/>
                  <a:pt x="59" y="35"/>
                </a:cubicBezTo>
                <a:cubicBezTo>
                  <a:pt x="59" y="38"/>
                  <a:pt x="59" y="42"/>
                  <a:pt x="59" y="45"/>
                </a:cubicBezTo>
                <a:cubicBezTo>
                  <a:pt x="59" y="46"/>
                  <a:pt x="59" y="46"/>
                  <a:pt x="60" y="47"/>
                </a:cubicBezTo>
                <a:close/>
                <a:moveTo>
                  <a:pt x="292" y="161"/>
                </a:moveTo>
                <a:cubicBezTo>
                  <a:pt x="291" y="163"/>
                  <a:pt x="290" y="164"/>
                  <a:pt x="289" y="166"/>
                </a:cubicBezTo>
                <a:cubicBezTo>
                  <a:pt x="288" y="166"/>
                  <a:pt x="288" y="167"/>
                  <a:pt x="288" y="167"/>
                </a:cubicBezTo>
                <a:cubicBezTo>
                  <a:pt x="287" y="168"/>
                  <a:pt x="286" y="169"/>
                  <a:pt x="285" y="170"/>
                </a:cubicBezTo>
                <a:cubicBezTo>
                  <a:pt x="285" y="171"/>
                  <a:pt x="284" y="171"/>
                  <a:pt x="284" y="171"/>
                </a:cubicBezTo>
                <a:cubicBezTo>
                  <a:pt x="287" y="170"/>
                  <a:pt x="289" y="169"/>
                  <a:pt x="291" y="167"/>
                </a:cubicBezTo>
                <a:cubicBezTo>
                  <a:pt x="293" y="165"/>
                  <a:pt x="293" y="163"/>
                  <a:pt x="292" y="161"/>
                </a:cubicBezTo>
                <a:close/>
                <a:moveTo>
                  <a:pt x="125" y="14"/>
                </a:moveTo>
                <a:cubicBezTo>
                  <a:pt x="125" y="13"/>
                  <a:pt x="125" y="13"/>
                  <a:pt x="124" y="13"/>
                </a:cubicBezTo>
                <a:cubicBezTo>
                  <a:pt x="122" y="13"/>
                  <a:pt x="120" y="13"/>
                  <a:pt x="117" y="13"/>
                </a:cubicBezTo>
                <a:cubicBezTo>
                  <a:pt x="113" y="13"/>
                  <a:pt x="109" y="13"/>
                  <a:pt x="104" y="13"/>
                </a:cubicBezTo>
                <a:cubicBezTo>
                  <a:pt x="104" y="13"/>
                  <a:pt x="103" y="13"/>
                  <a:pt x="103" y="13"/>
                </a:cubicBezTo>
                <a:cubicBezTo>
                  <a:pt x="106" y="14"/>
                  <a:pt x="123" y="15"/>
                  <a:pt x="125" y="14"/>
                </a:cubicBezTo>
                <a:close/>
                <a:moveTo>
                  <a:pt x="117" y="172"/>
                </a:moveTo>
                <a:cubicBezTo>
                  <a:pt x="119" y="173"/>
                  <a:pt x="122" y="173"/>
                  <a:pt x="124" y="173"/>
                </a:cubicBezTo>
                <a:cubicBezTo>
                  <a:pt x="128" y="173"/>
                  <a:pt x="132" y="173"/>
                  <a:pt x="137" y="173"/>
                </a:cubicBezTo>
                <a:cubicBezTo>
                  <a:pt x="137" y="173"/>
                  <a:pt x="137" y="173"/>
                  <a:pt x="138" y="173"/>
                </a:cubicBezTo>
                <a:cubicBezTo>
                  <a:pt x="135" y="172"/>
                  <a:pt x="133" y="172"/>
                  <a:pt x="130" y="172"/>
                </a:cubicBezTo>
                <a:cubicBezTo>
                  <a:pt x="126" y="172"/>
                  <a:pt x="122" y="172"/>
                  <a:pt x="119" y="172"/>
                </a:cubicBezTo>
                <a:cubicBezTo>
                  <a:pt x="118" y="172"/>
                  <a:pt x="118" y="172"/>
                  <a:pt x="117" y="172"/>
                </a:cubicBezTo>
                <a:close/>
                <a:moveTo>
                  <a:pt x="171" y="178"/>
                </a:moveTo>
                <a:cubicBezTo>
                  <a:pt x="171" y="178"/>
                  <a:pt x="171" y="178"/>
                  <a:pt x="171" y="178"/>
                </a:cubicBezTo>
                <a:cubicBezTo>
                  <a:pt x="172" y="179"/>
                  <a:pt x="200" y="179"/>
                  <a:pt x="201" y="179"/>
                </a:cubicBezTo>
                <a:cubicBezTo>
                  <a:pt x="199" y="179"/>
                  <a:pt x="197" y="178"/>
                  <a:pt x="194" y="178"/>
                </a:cubicBezTo>
                <a:cubicBezTo>
                  <a:pt x="187" y="178"/>
                  <a:pt x="179" y="178"/>
                  <a:pt x="172" y="178"/>
                </a:cubicBezTo>
                <a:cubicBezTo>
                  <a:pt x="172" y="178"/>
                  <a:pt x="171" y="178"/>
                  <a:pt x="171" y="178"/>
                </a:cubicBezTo>
                <a:close/>
                <a:moveTo>
                  <a:pt x="255" y="141"/>
                </a:moveTo>
                <a:cubicBezTo>
                  <a:pt x="257" y="142"/>
                  <a:pt x="257" y="142"/>
                  <a:pt x="259" y="145"/>
                </a:cubicBezTo>
                <a:cubicBezTo>
                  <a:pt x="260" y="143"/>
                  <a:pt x="260" y="140"/>
                  <a:pt x="259" y="138"/>
                </a:cubicBezTo>
                <a:cubicBezTo>
                  <a:pt x="257" y="138"/>
                  <a:pt x="257" y="138"/>
                  <a:pt x="255" y="139"/>
                </a:cubicBezTo>
                <a:cubicBezTo>
                  <a:pt x="255" y="139"/>
                  <a:pt x="255" y="140"/>
                  <a:pt x="255" y="141"/>
                </a:cubicBezTo>
                <a:close/>
                <a:moveTo>
                  <a:pt x="247" y="137"/>
                </a:moveTo>
                <a:cubicBezTo>
                  <a:pt x="246" y="137"/>
                  <a:pt x="246" y="137"/>
                  <a:pt x="245" y="137"/>
                </a:cubicBezTo>
                <a:cubicBezTo>
                  <a:pt x="237" y="136"/>
                  <a:pt x="228" y="137"/>
                  <a:pt x="220" y="137"/>
                </a:cubicBezTo>
                <a:cubicBezTo>
                  <a:pt x="219" y="137"/>
                  <a:pt x="218" y="137"/>
                  <a:pt x="216" y="137"/>
                </a:cubicBezTo>
                <a:cubicBezTo>
                  <a:pt x="216" y="137"/>
                  <a:pt x="216" y="137"/>
                  <a:pt x="216" y="137"/>
                </a:cubicBezTo>
                <a:cubicBezTo>
                  <a:pt x="226" y="137"/>
                  <a:pt x="237" y="137"/>
                  <a:pt x="247" y="137"/>
                </a:cubicBezTo>
                <a:close/>
                <a:moveTo>
                  <a:pt x="159" y="164"/>
                </a:moveTo>
                <a:cubicBezTo>
                  <a:pt x="159" y="163"/>
                  <a:pt x="159" y="162"/>
                  <a:pt x="159" y="161"/>
                </a:cubicBezTo>
                <a:cubicBezTo>
                  <a:pt x="159" y="157"/>
                  <a:pt x="159" y="154"/>
                  <a:pt x="160" y="151"/>
                </a:cubicBezTo>
                <a:cubicBezTo>
                  <a:pt x="161" y="151"/>
                  <a:pt x="161" y="150"/>
                  <a:pt x="161" y="150"/>
                </a:cubicBezTo>
                <a:cubicBezTo>
                  <a:pt x="161" y="149"/>
                  <a:pt x="160" y="149"/>
                  <a:pt x="160" y="149"/>
                </a:cubicBezTo>
                <a:cubicBezTo>
                  <a:pt x="159" y="149"/>
                  <a:pt x="159" y="150"/>
                  <a:pt x="159" y="151"/>
                </a:cubicBezTo>
                <a:cubicBezTo>
                  <a:pt x="159" y="153"/>
                  <a:pt x="158" y="155"/>
                  <a:pt x="158" y="157"/>
                </a:cubicBezTo>
                <a:cubicBezTo>
                  <a:pt x="158" y="159"/>
                  <a:pt x="158" y="161"/>
                  <a:pt x="158" y="163"/>
                </a:cubicBezTo>
                <a:cubicBezTo>
                  <a:pt x="158" y="164"/>
                  <a:pt x="158" y="164"/>
                  <a:pt x="159" y="164"/>
                </a:cubicBezTo>
                <a:close/>
                <a:moveTo>
                  <a:pt x="224" y="178"/>
                </a:moveTo>
                <a:cubicBezTo>
                  <a:pt x="219" y="178"/>
                  <a:pt x="213" y="178"/>
                  <a:pt x="208" y="178"/>
                </a:cubicBezTo>
                <a:cubicBezTo>
                  <a:pt x="207" y="178"/>
                  <a:pt x="207" y="179"/>
                  <a:pt x="206" y="179"/>
                </a:cubicBezTo>
                <a:cubicBezTo>
                  <a:pt x="212" y="179"/>
                  <a:pt x="218" y="180"/>
                  <a:pt x="224" y="178"/>
                </a:cubicBezTo>
                <a:close/>
                <a:moveTo>
                  <a:pt x="199" y="144"/>
                </a:moveTo>
                <a:cubicBezTo>
                  <a:pt x="210" y="143"/>
                  <a:pt x="221" y="143"/>
                  <a:pt x="232" y="143"/>
                </a:cubicBezTo>
                <a:cubicBezTo>
                  <a:pt x="221" y="142"/>
                  <a:pt x="210" y="142"/>
                  <a:pt x="199" y="144"/>
                </a:cubicBezTo>
                <a:close/>
                <a:moveTo>
                  <a:pt x="22" y="154"/>
                </a:moveTo>
                <a:cubicBezTo>
                  <a:pt x="22" y="154"/>
                  <a:pt x="22" y="154"/>
                  <a:pt x="22" y="154"/>
                </a:cubicBezTo>
                <a:cubicBezTo>
                  <a:pt x="22" y="154"/>
                  <a:pt x="22" y="154"/>
                  <a:pt x="22" y="153"/>
                </a:cubicBezTo>
                <a:cubicBezTo>
                  <a:pt x="23" y="153"/>
                  <a:pt x="23" y="152"/>
                  <a:pt x="23" y="152"/>
                </a:cubicBezTo>
                <a:cubicBezTo>
                  <a:pt x="25" y="151"/>
                  <a:pt x="25" y="149"/>
                  <a:pt x="26" y="148"/>
                </a:cubicBezTo>
                <a:cubicBezTo>
                  <a:pt x="26" y="148"/>
                  <a:pt x="27" y="148"/>
                  <a:pt x="27" y="147"/>
                </a:cubicBezTo>
                <a:cubicBezTo>
                  <a:pt x="25" y="148"/>
                  <a:pt x="23" y="148"/>
                  <a:pt x="21" y="149"/>
                </a:cubicBezTo>
                <a:cubicBezTo>
                  <a:pt x="21" y="151"/>
                  <a:pt x="21" y="153"/>
                  <a:pt x="22" y="154"/>
                </a:cubicBezTo>
                <a:close/>
                <a:moveTo>
                  <a:pt x="80" y="141"/>
                </a:moveTo>
                <a:cubicBezTo>
                  <a:pt x="80" y="142"/>
                  <a:pt x="81" y="142"/>
                  <a:pt x="81" y="142"/>
                </a:cubicBezTo>
                <a:cubicBezTo>
                  <a:pt x="84" y="140"/>
                  <a:pt x="88" y="140"/>
                  <a:pt x="91" y="139"/>
                </a:cubicBezTo>
                <a:cubicBezTo>
                  <a:pt x="91" y="139"/>
                  <a:pt x="91" y="139"/>
                  <a:pt x="92" y="139"/>
                </a:cubicBezTo>
                <a:cubicBezTo>
                  <a:pt x="90" y="139"/>
                  <a:pt x="89" y="138"/>
                  <a:pt x="88" y="138"/>
                </a:cubicBezTo>
                <a:cubicBezTo>
                  <a:pt x="87" y="138"/>
                  <a:pt x="86" y="138"/>
                  <a:pt x="85" y="138"/>
                </a:cubicBezTo>
                <a:cubicBezTo>
                  <a:pt x="84" y="139"/>
                  <a:pt x="83" y="139"/>
                  <a:pt x="82" y="140"/>
                </a:cubicBezTo>
                <a:cubicBezTo>
                  <a:pt x="81" y="140"/>
                  <a:pt x="81" y="141"/>
                  <a:pt x="80" y="141"/>
                </a:cubicBezTo>
                <a:close/>
                <a:moveTo>
                  <a:pt x="173" y="24"/>
                </a:moveTo>
                <a:cubicBezTo>
                  <a:pt x="175" y="25"/>
                  <a:pt x="194" y="25"/>
                  <a:pt x="196" y="25"/>
                </a:cubicBezTo>
                <a:cubicBezTo>
                  <a:pt x="189" y="24"/>
                  <a:pt x="181" y="24"/>
                  <a:pt x="173" y="23"/>
                </a:cubicBezTo>
                <a:cubicBezTo>
                  <a:pt x="173" y="24"/>
                  <a:pt x="173" y="24"/>
                  <a:pt x="173" y="24"/>
                </a:cubicBezTo>
                <a:close/>
                <a:moveTo>
                  <a:pt x="257" y="18"/>
                </a:moveTo>
                <a:cubicBezTo>
                  <a:pt x="257" y="17"/>
                  <a:pt x="257" y="16"/>
                  <a:pt x="256" y="15"/>
                </a:cubicBezTo>
                <a:cubicBezTo>
                  <a:pt x="256" y="15"/>
                  <a:pt x="256" y="15"/>
                  <a:pt x="256" y="15"/>
                </a:cubicBezTo>
                <a:cubicBezTo>
                  <a:pt x="254" y="14"/>
                  <a:pt x="252" y="14"/>
                  <a:pt x="251" y="14"/>
                </a:cubicBezTo>
                <a:cubicBezTo>
                  <a:pt x="251" y="16"/>
                  <a:pt x="251" y="17"/>
                  <a:pt x="253" y="17"/>
                </a:cubicBezTo>
                <a:cubicBezTo>
                  <a:pt x="254" y="17"/>
                  <a:pt x="256" y="18"/>
                  <a:pt x="257" y="18"/>
                </a:cubicBezTo>
                <a:close/>
                <a:moveTo>
                  <a:pt x="277" y="160"/>
                </a:moveTo>
                <a:cubicBezTo>
                  <a:pt x="277" y="160"/>
                  <a:pt x="277" y="160"/>
                  <a:pt x="277" y="160"/>
                </a:cubicBezTo>
                <a:cubicBezTo>
                  <a:pt x="277" y="158"/>
                  <a:pt x="278" y="156"/>
                  <a:pt x="278" y="154"/>
                </a:cubicBezTo>
                <a:cubicBezTo>
                  <a:pt x="279" y="152"/>
                  <a:pt x="278" y="151"/>
                  <a:pt x="277" y="149"/>
                </a:cubicBezTo>
                <a:cubicBezTo>
                  <a:pt x="277" y="149"/>
                  <a:pt x="277" y="149"/>
                  <a:pt x="277" y="149"/>
                </a:cubicBezTo>
                <a:cubicBezTo>
                  <a:pt x="276" y="152"/>
                  <a:pt x="276" y="155"/>
                  <a:pt x="276" y="158"/>
                </a:cubicBezTo>
                <a:cubicBezTo>
                  <a:pt x="276" y="159"/>
                  <a:pt x="276" y="160"/>
                  <a:pt x="277" y="160"/>
                </a:cubicBezTo>
                <a:close/>
                <a:moveTo>
                  <a:pt x="251" y="43"/>
                </a:moveTo>
                <a:cubicBezTo>
                  <a:pt x="251" y="50"/>
                  <a:pt x="253" y="56"/>
                  <a:pt x="255" y="63"/>
                </a:cubicBezTo>
                <a:cubicBezTo>
                  <a:pt x="255" y="62"/>
                  <a:pt x="255" y="61"/>
                  <a:pt x="255" y="60"/>
                </a:cubicBezTo>
                <a:cubicBezTo>
                  <a:pt x="254" y="56"/>
                  <a:pt x="253" y="52"/>
                  <a:pt x="253" y="48"/>
                </a:cubicBezTo>
                <a:cubicBezTo>
                  <a:pt x="252" y="46"/>
                  <a:pt x="252" y="45"/>
                  <a:pt x="251" y="43"/>
                </a:cubicBezTo>
                <a:close/>
                <a:moveTo>
                  <a:pt x="45" y="80"/>
                </a:moveTo>
                <a:cubicBezTo>
                  <a:pt x="45" y="72"/>
                  <a:pt x="45" y="65"/>
                  <a:pt x="46" y="57"/>
                </a:cubicBezTo>
                <a:cubicBezTo>
                  <a:pt x="44" y="65"/>
                  <a:pt x="44" y="72"/>
                  <a:pt x="45" y="80"/>
                </a:cubicBezTo>
                <a:close/>
                <a:moveTo>
                  <a:pt x="255" y="7"/>
                </a:moveTo>
                <a:cubicBezTo>
                  <a:pt x="255" y="7"/>
                  <a:pt x="255" y="7"/>
                  <a:pt x="255" y="7"/>
                </a:cubicBezTo>
                <a:cubicBezTo>
                  <a:pt x="252" y="6"/>
                  <a:pt x="248" y="6"/>
                  <a:pt x="245" y="6"/>
                </a:cubicBezTo>
                <a:cubicBezTo>
                  <a:pt x="240" y="7"/>
                  <a:pt x="236" y="7"/>
                  <a:pt x="232" y="8"/>
                </a:cubicBezTo>
                <a:cubicBezTo>
                  <a:pt x="230" y="8"/>
                  <a:pt x="228" y="8"/>
                  <a:pt x="226" y="8"/>
                </a:cubicBezTo>
                <a:cubicBezTo>
                  <a:pt x="226" y="8"/>
                  <a:pt x="226" y="9"/>
                  <a:pt x="226" y="9"/>
                </a:cubicBezTo>
                <a:cubicBezTo>
                  <a:pt x="228" y="9"/>
                  <a:pt x="230" y="9"/>
                  <a:pt x="231" y="9"/>
                </a:cubicBezTo>
                <a:cubicBezTo>
                  <a:pt x="233" y="9"/>
                  <a:pt x="235" y="9"/>
                  <a:pt x="236" y="8"/>
                </a:cubicBezTo>
                <a:cubicBezTo>
                  <a:pt x="237" y="8"/>
                  <a:pt x="237" y="8"/>
                  <a:pt x="237" y="8"/>
                </a:cubicBezTo>
                <a:cubicBezTo>
                  <a:pt x="241" y="7"/>
                  <a:pt x="245" y="7"/>
                  <a:pt x="249" y="7"/>
                </a:cubicBezTo>
                <a:cubicBezTo>
                  <a:pt x="250" y="7"/>
                  <a:pt x="252" y="7"/>
                  <a:pt x="254" y="7"/>
                </a:cubicBezTo>
                <a:cubicBezTo>
                  <a:pt x="254" y="7"/>
                  <a:pt x="255" y="7"/>
                  <a:pt x="255" y="7"/>
                </a:cubicBezTo>
                <a:close/>
                <a:moveTo>
                  <a:pt x="46" y="107"/>
                </a:moveTo>
                <a:cubicBezTo>
                  <a:pt x="47" y="107"/>
                  <a:pt x="47" y="108"/>
                  <a:pt x="47" y="109"/>
                </a:cubicBezTo>
                <a:cubicBezTo>
                  <a:pt x="48" y="110"/>
                  <a:pt x="48" y="112"/>
                  <a:pt x="48" y="113"/>
                </a:cubicBezTo>
                <a:cubicBezTo>
                  <a:pt x="49" y="112"/>
                  <a:pt x="49" y="106"/>
                  <a:pt x="49" y="105"/>
                </a:cubicBezTo>
                <a:cubicBezTo>
                  <a:pt x="47" y="105"/>
                  <a:pt x="47" y="104"/>
                  <a:pt x="46" y="103"/>
                </a:cubicBezTo>
                <a:cubicBezTo>
                  <a:pt x="46" y="104"/>
                  <a:pt x="46" y="106"/>
                  <a:pt x="46" y="107"/>
                </a:cubicBezTo>
                <a:close/>
                <a:moveTo>
                  <a:pt x="249" y="97"/>
                </a:moveTo>
                <a:cubicBezTo>
                  <a:pt x="250" y="97"/>
                  <a:pt x="250" y="96"/>
                  <a:pt x="250" y="96"/>
                </a:cubicBezTo>
                <a:cubicBezTo>
                  <a:pt x="250" y="91"/>
                  <a:pt x="250" y="86"/>
                  <a:pt x="250" y="81"/>
                </a:cubicBezTo>
                <a:cubicBezTo>
                  <a:pt x="250" y="79"/>
                  <a:pt x="250" y="78"/>
                  <a:pt x="250" y="77"/>
                </a:cubicBezTo>
                <a:cubicBezTo>
                  <a:pt x="249" y="84"/>
                  <a:pt x="249" y="90"/>
                  <a:pt x="249" y="97"/>
                </a:cubicBezTo>
                <a:close/>
                <a:moveTo>
                  <a:pt x="47" y="127"/>
                </a:moveTo>
                <a:cubicBezTo>
                  <a:pt x="47" y="124"/>
                  <a:pt x="46" y="121"/>
                  <a:pt x="46" y="118"/>
                </a:cubicBezTo>
                <a:cubicBezTo>
                  <a:pt x="46" y="121"/>
                  <a:pt x="45" y="124"/>
                  <a:pt x="45" y="128"/>
                </a:cubicBezTo>
                <a:cubicBezTo>
                  <a:pt x="46" y="128"/>
                  <a:pt x="46" y="128"/>
                  <a:pt x="47" y="127"/>
                </a:cubicBezTo>
                <a:close/>
                <a:moveTo>
                  <a:pt x="65" y="145"/>
                </a:moveTo>
                <a:cubicBezTo>
                  <a:pt x="66" y="146"/>
                  <a:pt x="67" y="146"/>
                  <a:pt x="67" y="147"/>
                </a:cubicBezTo>
                <a:cubicBezTo>
                  <a:pt x="68" y="148"/>
                  <a:pt x="69" y="149"/>
                  <a:pt x="70" y="149"/>
                </a:cubicBezTo>
                <a:cubicBezTo>
                  <a:pt x="70" y="148"/>
                  <a:pt x="71" y="148"/>
                  <a:pt x="70" y="147"/>
                </a:cubicBezTo>
                <a:cubicBezTo>
                  <a:pt x="70" y="146"/>
                  <a:pt x="69" y="145"/>
                  <a:pt x="68" y="144"/>
                </a:cubicBezTo>
                <a:cubicBezTo>
                  <a:pt x="68" y="145"/>
                  <a:pt x="66" y="145"/>
                  <a:pt x="65" y="145"/>
                </a:cubicBezTo>
                <a:close/>
                <a:moveTo>
                  <a:pt x="149" y="172"/>
                </a:moveTo>
                <a:cubicBezTo>
                  <a:pt x="149" y="171"/>
                  <a:pt x="149" y="171"/>
                  <a:pt x="149" y="171"/>
                </a:cubicBezTo>
                <a:cubicBezTo>
                  <a:pt x="148" y="170"/>
                  <a:pt x="147" y="170"/>
                  <a:pt x="147" y="169"/>
                </a:cubicBezTo>
                <a:cubicBezTo>
                  <a:pt x="146" y="169"/>
                  <a:pt x="146" y="168"/>
                  <a:pt x="146" y="167"/>
                </a:cubicBezTo>
                <a:cubicBezTo>
                  <a:pt x="145" y="167"/>
                  <a:pt x="145" y="167"/>
                  <a:pt x="145" y="167"/>
                </a:cubicBezTo>
                <a:cubicBezTo>
                  <a:pt x="144" y="166"/>
                  <a:pt x="144" y="165"/>
                  <a:pt x="144" y="164"/>
                </a:cubicBezTo>
                <a:cubicBezTo>
                  <a:pt x="144" y="164"/>
                  <a:pt x="144" y="163"/>
                  <a:pt x="144" y="163"/>
                </a:cubicBezTo>
                <a:cubicBezTo>
                  <a:pt x="143" y="163"/>
                  <a:pt x="143" y="168"/>
                  <a:pt x="143" y="169"/>
                </a:cubicBezTo>
                <a:cubicBezTo>
                  <a:pt x="144" y="169"/>
                  <a:pt x="144" y="169"/>
                  <a:pt x="145" y="169"/>
                </a:cubicBezTo>
                <a:cubicBezTo>
                  <a:pt x="146" y="170"/>
                  <a:pt x="147" y="170"/>
                  <a:pt x="148" y="171"/>
                </a:cubicBezTo>
                <a:cubicBezTo>
                  <a:pt x="148" y="171"/>
                  <a:pt x="149" y="172"/>
                  <a:pt x="149" y="172"/>
                </a:cubicBezTo>
                <a:close/>
                <a:moveTo>
                  <a:pt x="112" y="145"/>
                </a:moveTo>
                <a:cubicBezTo>
                  <a:pt x="111" y="146"/>
                  <a:pt x="111" y="147"/>
                  <a:pt x="111" y="147"/>
                </a:cubicBezTo>
                <a:cubicBezTo>
                  <a:pt x="112" y="149"/>
                  <a:pt x="112" y="151"/>
                  <a:pt x="112" y="153"/>
                </a:cubicBezTo>
                <a:cubicBezTo>
                  <a:pt x="112" y="153"/>
                  <a:pt x="113" y="153"/>
                  <a:pt x="113" y="154"/>
                </a:cubicBezTo>
                <a:cubicBezTo>
                  <a:pt x="113" y="153"/>
                  <a:pt x="113" y="153"/>
                  <a:pt x="114" y="153"/>
                </a:cubicBezTo>
                <a:cubicBezTo>
                  <a:pt x="114" y="152"/>
                  <a:pt x="114" y="151"/>
                  <a:pt x="114" y="150"/>
                </a:cubicBezTo>
                <a:cubicBezTo>
                  <a:pt x="113" y="148"/>
                  <a:pt x="113" y="147"/>
                  <a:pt x="112" y="145"/>
                </a:cubicBezTo>
                <a:cubicBezTo>
                  <a:pt x="112" y="145"/>
                  <a:pt x="112" y="145"/>
                  <a:pt x="112" y="145"/>
                </a:cubicBezTo>
                <a:close/>
                <a:moveTo>
                  <a:pt x="245" y="21"/>
                </a:moveTo>
                <a:cubicBezTo>
                  <a:pt x="245" y="20"/>
                  <a:pt x="245" y="20"/>
                  <a:pt x="244" y="20"/>
                </a:cubicBezTo>
                <a:cubicBezTo>
                  <a:pt x="240" y="20"/>
                  <a:pt x="235" y="20"/>
                  <a:pt x="231" y="20"/>
                </a:cubicBezTo>
                <a:cubicBezTo>
                  <a:pt x="230" y="20"/>
                  <a:pt x="230" y="20"/>
                  <a:pt x="229" y="20"/>
                </a:cubicBezTo>
                <a:cubicBezTo>
                  <a:pt x="235" y="21"/>
                  <a:pt x="240" y="21"/>
                  <a:pt x="245" y="21"/>
                </a:cubicBezTo>
                <a:close/>
                <a:moveTo>
                  <a:pt x="56" y="74"/>
                </a:moveTo>
                <a:cubicBezTo>
                  <a:pt x="56" y="74"/>
                  <a:pt x="57" y="73"/>
                  <a:pt x="57" y="73"/>
                </a:cubicBezTo>
                <a:cubicBezTo>
                  <a:pt x="57" y="73"/>
                  <a:pt x="57" y="72"/>
                  <a:pt x="57" y="72"/>
                </a:cubicBezTo>
                <a:cubicBezTo>
                  <a:pt x="57" y="67"/>
                  <a:pt x="57" y="63"/>
                  <a:pt x="57" y="58"/>
                </a:cubicBezTo>
                <a:cubicBezTo>
                  <a:pt x="57" y="58"/>
                  <a:pt x="57" y="58"/>
                  <a:pt x="57" y="58"/>
                </a:cubicBezTo>
                <a:cubicBezTo>
                  <a:pt x="56" y="64"/>
                  <a:pt x="56" y="69"/>
                  <a:pt x="56" y="74"/>
                </a:cubicBezTo>
                <a:close/>
                <a:moveTo>
                  <a:pt x="121" y="168"/>
                </a:moveTo>
                <a:cubicBezTo>
                  <a:pt x="120" y="167"/>
                  <a:pt x="120" y="166"/>
                  <a:pt x="119" y="166"/>
                </a:cubicBezTo>
                <a:cubicBezTo>
                  <a:pt x="119" y="166"/>
                  <a:pt x="119" y="166"/>
                  <a:pt x="118" y="166"/>
                </a:cubicBezTo>
                <a:cubicBezTo>
                  <a:pt x="117" y="166"/>
                  <a:pt x="116" y="166"/>
                  <a:pt x="115" y="166"/>
                </a:cubicBezTo>
                <a:cubicBezTo>
                  <a:pt x="114" y="166"/>
                  <a:pt x="114" y="166"/>
                  <a:pt x="114" y="168"/>
                </a:cubicBezTo>
                <a:cubicBezTo>
                  <a:pt x="116" y="168"/>
                  <a:pt x="119" y="168"/>
                  <a:pt x="121" y="168"/>
                </a:cubicBezTo>
                <a:close/>
                <a:moveTo>
                  <a:pt x="35" y="168"/>
                </a:moveTo>
                <a:cubicBezTo>
                  <a:pt x="35" y="168"/>
                  <a:pt x="36" y="169"/>
                  <a:pt x="37" y="169"/>
                </a:cubicBezTo>
                <a:cubicBezTo>
                  <a:pt x="37" y="169"/>
                  <a:pt x="38" y="168"/>
                  <a:pt x="38" y="168"/>
                </a:cubicBezTo>
                <a:cubicBezTo>
                  <a:pt x="38" y="166"/>
                  <a:pt x="37" y="165"/>
                  <a:pt x="37" y="164"/>
                </a:cubicBezTo>
                <a:cubicBezTo>
                  <a:pt x="35" y="164"/>
                  <a:pt x="35" y="166"/>
                  <a:pt x="35" y="168"/>
                </a:cubicBezTo>
                <a:close/>
                <a:moveTo>
                  <a:pt x="27" y="142"/>
                </a:moveTo>
                <a:cubicBezTo>
                  <a:pt x="31" y="143"/>
                  <a:pt x="34" y="142"/>
                  <a:pt x="37" y="139"/>
                </a:cubicBezTo>
                <a:cubicBezTo>
                  <a:pt x="35" y="139"/>
                  <a:pt x="29" y="141"/>
                  <a:pt x="27" y="142"/>
                </a:cubicBezTo>
                <a:close/>
                <a:moveTo>
                  <a:pt x="3" y="161"/>
                </a:moveTo>
                <a:cubicBezTo>
                  <a:pt x="3" y="166"/>
                  <a:pt x="6" y="170"/>
                  <a:pt x="10" y="173"/>
                </a:cubicBezTo>
                <a:cubicBezTo>
                  <a:pt x="7" y="169"/>
                  <a:pt x="5" y="165"/>
                  <a:pt x="3" y="161"/>
                </a:cubicBezTo>
                <a:close/>
                <a:moveTo>
                  <a:pt x="260" y="16"/>
                </a:moveTo>
                <a:cubicBezTo>
                  <a:pt x="261" y="19"/>
                  <a:pt x="262" y="22"/>
                  <a:pt x="263" y="26"/>
                </a:cubicBezTo>
                <a:cubicBezTo>
                  <a:pt x="263" y="25"/>
                  <a:pt x="263" y="25"/>
                  <a:pt x="263" y="25"/>
                </a:cubicBezTo>
                <a:cubicBezTo>
                  <a:pt x="263" y="23"/>
                  <a:pt x="263" y="20"/>
                  <a:pt x="262" y="18"/>
                </a:cubicBezTo>
                <a:cubicBezTo>
                  <a:pt x="262" y="17"/>
                  <a:pt x="261" y="16"/>
                  <a:pt x="260" y="16"/>
                </a:cubicBezTo>
                <a:close/>
                <a:moveTo>
                  <a:pt x="17" y="153"/>
                </a:moveTo>
                <a:cubicBezTo>
                  <a:pt x="17" y="153"/>
                  <a:pt x="16" y="153"/>
                  <a:pt x="16" y="154"/>
                </a:cubicBezTo>
                <a:cubicBezTo>
                  <a:pt x="16" y="155"/>
                  <a:pt x="15" y="155"/>
                  <a:pt x="15" y="156"/>
                </a:cubicBezTo>
                <a:cubicBezTo>
                  <a:pt x="15" y="157"/>
                  <a:pt x="15" y="157"/>
                  <a:pt x="15" y="157"/>
                </a:cubicBezTo>
                <a:cubicBezTo>
                  <a:pt x="16" y="158"/>
                  <a:pt x="16" y="158"/>
                  <a:pt x="17" y="158"/>
                </a:cubicBezTo>
                <a:cubicBezTo>
                  <a:pt x="18" y="156"/>
                  <a:pt x="18" y="154"/>
                  <a:pt x="17" y="153"/>
                </a:cubicBezTo>
                <a:close/>
                <a:moveTo>
                  <a:pt x="258" y="35"/>
                </a:moveTo>
                <a:cubicBezTo>
                  <a:pt x="259" y="34"/>
                  <a:pt x="259" y="34"/>
                  <a:pt x="260" y="34"/>
                </a:cubicBezTo>
                <a:cubicBezTo>
                  <a:pt x="260" y="33"/>
                  <a:pt x="259" y="31"/>
                  <a:pt x="259" y="30"/>
                </a:cubicBezTo>
                <a:cubicBezTo>
                  <a:pt x="259" y="29"/>
                  <a:pt x="259" y="29"/>
                  <a:pt x="258" y="29"/>
                </a:cubicBezTo>
                <a:cubicBezTo>
                  <a:pt x="258" y="31"/>
                  <a:pt x="258" y="33"/>
                  <a:pt x="258" y="35"/>
                </a:cubicBezTo>
                <a:close/>
                <a:moveTo>
                  <a:pt x="125" y="146"/>
                </a:moveTo>
                <a:cubicBezTo>
                  <a:pt x="123" y="146"/>
                  <a:pt x="122" y="146"/>
                  <a:pt x="121" y="146"/>
                </a:cubicBezTo>
                <a:cubicBezTo>
                  <a:pt x="121" y="148"/>
                  <a:pt x="122" y="149"/>
                  <a:pt x="124" y="149"/>
                </a:cubicBezTo>
                <a:cubicBezTo>
                  <a:pt x="125" y="148"/>
                  <a:pt x="125" y="147"/>
                  <a:pt x="125" y="146"/>
                </a:cubicBezTo>
                <a:close/>
                <a:moveTo>
                  <a:pt x="78" y="153"/>
                </a:moveTo>
                <a:cubicBezTo>
                  <a:pt x="79" y="152"/>
                  <a:pt x="80" y="150"/>
                  <a:pt x="81" y="148"/>
                </a:cubicBezTo>
                <a:cubicBezTo>
                  <a:pt x="80" y="148"/>
                  <a:pt x="79" y="148"/>
                  <a:pt x="78" y="148"/>
                </a:cubicBezTo>
                <a:cubicBezTo>
                  <a:pt x="78" y="150"/>
                  <a:pt x="78" y="152"/>
                  <a:pt x="78" y="153"/>
                </a:cubicBezTo>
                <a:close/>
                <a:moveTo>
                  <a:pt x="71" y="25"/>
                </a:moveTo>
                <a:cubicBezTo>
                  <a:pt x="74" y="25"/>
                  <a:pt x="78" y="25"/>
                  <a:pt x="82" y="25"/>
                </a:cubicBezTo>
                <a:cubicBezTo>
                  <a:pt x="81" y="25"/>
                  <a:pt x="81" y="25"/>
                  <a:pt x="80" y="25"/>
                </a:cubicBezTo>
                <a:cubicBezTo>
                  <a:pt x="79" y="25"/>
                  <a:pt x="78" y="24"/>
                  <a:pt x="76" y="24"/>
                </a:cubicBezTo>
                <a:cubicBezTo>
                  <a:pt x="74" y="24"/>
                  <a:pt x="72" y="25"/>
                  <a:pt x="71" y="25"/>
                </a:cubicBezTo>
                <a:close/>
                <a:moveTo>
                  <a:pt x="39" y="148"/>
                </a:moveTo>
                <a:cubicBezTo>
                  <a:pt x="37" y="149"/>
                  <a:pt x="36" y="150"/>
                  <a:pt x="35" y="151"/>
                </a:cubicBezTo>
                <a:cubicBezTo>
                  <a:pt x="35" y="152"/>
                  <a:pt x="34" y="153"/>
                  <a:pt x="34" y="155"/>
                </a:cubicBezTo>
                <a:cubicBezTo>
                  <a:pt x="36" y="153"/>
                  <a:pt x="37" y="151"/>
                  <a:pt x="39" y="148"/>
                </a:cubicBezTo>
                <a:close/>
                <a:moveTo>
                  <a:pt x="34" y="158"/>
                </a:moveTo>
                <a:cubicBezTo>
                  <a:pt x="34" y="159"/>
                  <a:pt x="35" y="160"/>
                  <a:pt x="35" y="161"/>
                </a:cubicBezTo>
                <a:cubicBezTo>
                  <a:pt x="37" y="160"/>
                  <a:pt x="37" y="159"/>
                  <a:pt x="37" y="156"/>
                </a:cubicBezTo>
                <a:cubicBezTo>
                  <a:pt x="36" y="157"/>
                  <a:pt x="35" y="158"/>
                  <a:pt x="34" y="158"/>
                </a:cubicBezTo>
                <a:close/>
                <a:moveTo>
                  <a:pt x="63" y="180"/>
                </a:moveTo>
                <a:cubicBezTo>
                  <a:pt x="63" y="180"/>
                  <a:pt x="63" y="180"/>
                  <a:pt x="63" y="180"/>
                </a:cubicBezTo>
                <a:cubicBezTo>
                  <a:pt x="62" y="180"/>
                  <a:pt x="61" y="179"/>
                  <a:pt x="61" y="179"/>
                </a:cubicBezTo>
                <a:cubicBezTo>
                  <a:pt x="59" y="179"/>
                  <a:pt x="57" y="179"/>
                  <a:pt x="56" y="179"/>
                </a:cubicBezTo>
                <a:cubicBezTo>
                  <a:pt x="55" y="179"/>
                  <a:pt x="55" y="179"/>
                  <a:pt x="54" y="180"/>
                </a:cubicBezTo>
                <a:cubicBezTo>
                  <a:pt x="57" y="180"/>
                  <a:pt x="60" y="180"/>
                  <a:pt x="63" y="180"/>
                </a:cubicBezTo>
                <a:close/>
                <a:moveTo>
                  <a:pt x="53" y="8"/>
                </a:moveTo>
                <a:cubicBezTo>
                  <a:pt x="53" y="8"/>
                  <a:pt x="53" y="8"/>
                  <a:pt x="53" y="8"/>
                </a:cubicBezTo>
                <a:cubicBezTo>
                  <a:pt x="50" y="8"/>
                  <a:pt x="48" y="8"/>
                  <a:pt x="45" y="8"/>
                </a:cubicBezTo>
                <a:cubicBezTo>
                  <a:pt x="44" y="8"/>
                  <a:pt x="44" y="8"/>
                  <a:pt x="43" y="10"/>
                </a:cubicBezTo>
                <a:cubicBezTo>
                  <a:pt x="47" y="9"/>
                  <a:pt x="50" y="9"/>
                  <a:pt x="53" y="8"/>
                </a:cubicBezTo>
                <a:close/>
                <a:moveTo>
                  <a:pt x="56" y="113"/>
                </a:moveTo>
                <a:cubicBezTo>
                  <a:pt x="56" y="116"/>
                  <a:pt x="57" y="118"/>
                  <a:pt x="58" y="120"/>
                </a:cubicBezTo>
                <a:cubicBezTo>
                  <a:pt x="58" y="117"/>
                  <a:pt x="57" y="115"/>
                  <a:pt x="57" y="112"/>
                </a:cubicBezTo>
                <a:cubicBezTo>
                  <a:pt x="57" y="112"/>
                  <a:pt x="56" y="113"/>
                  <a:pt x="56" y="113"/>
                </a:cubicBezTo>
                <a:close/>
                <a:moveTo>
                  <a:pt x="161" y="145"/>
                </a:moveTo>
                <a:cubicBezTo>
                  <a:pt x="159" y="145"/>
                  <a:pt x="158" y="145"/>
                  <a:pt x="156" y="145"/>
                </a:cubicBezTo>
                <a:cubicBezTo>
                  <a:pt x="156" y="146"/>
                  <a:pt x="156" y="147"/>
                  <a:pt x="157" y="148"/>
                </a:cubicBezTo>
                <a:cubicBezTo>
                  <a:pt x="158" y="146"/>
                  <a:pt x="160" y="147"/>
                  <a:pt x="161" y="145"/>
                </a:cubicBezTo>
                <a:close/>
                <a:moveTo>
                  <a:pt x="55" y="168"/>
                </a:moveTo>
                <a:cubicBezTo>
                  <a:pt x="52" y="169"/>
                  <a:pt x="50" y="169"/>
                  <a:pt x="47" y="168"/>
                </a:cubicBezTo>
                <a:cubicBezTo>
                  <a:pt x="48" y="169"/>
                  <a:pt x="49" y="170"/>
                  <a:pt x="50" y="170"/>
                </a:cubicBezTo>
                <a:cubicBezTo>
                  <a:pt x="51" y="170"/>
                  <a:pt x="52" y="170"/>
                  <a:pt x="53" y="169"/>
                </a:cubicBezTo>
                <a:cubicBezTo>
                  <a:pt x="54" y="169"/>
                  <a:pt x="55" y="169"/>
                  <a:pt x="55" y="168"/>
                </a:cubicBezTo>
                <a:close/>
                <a:moveTo>
                  <a:pt x="287" y="153"/>
                </a:moveTo>
                <a:cubicBezTo>
                  <a:pt x="287" y="151"/>
                  <a:pt x="287" y="150"/>
                  <a:pt x="286" y="148"/>
                </a:cubicBezTo>
                <a:cubicBezTo>
                  <a:pt x="285" y="147"/>
                  <a:pt x="285" y="147"/>
                  <a:pt x="284" y="148"/>
                </a:cubicBezTo>
                <a:cubicBezTo>
                  <a:pt x="285" y="150"/>
                  <a:pt x="286" y="151"/>
                  <a:pt x="287" y="153"/>
                </a:cubicBezTo>
                <a:close/>
                <a:moveTo>
                  <a:pt x="183" y="11"/>
                </a:moveTo>
                <a:cubicBezTo>
                  <a:pt x="183" y="11"/>
                  <a:pt x="183" y="11"/>
                  <a:pt x="183" y="11"/>
                </a:cubicBezTo>
                <a:cubicBezTo>
                  <a:pt x="180" y="11"/>
                  <a:pt x="176" y="10"/>
                  <a:pt x="173" y="10"/>
                </a:cubicBezTo>
                <a:cubicBezTo>
                  <a:pt x="173" y="10"/>
                  <a:pt x="172" y="10"/>
                  <a:pt x="172" y="11"/>
                </a:cubicBezTo>
                <a:cubicBezTo>
                  <a:pt x="174" y="11"/>
                  <a:pt x="175" y="11"/>
                  <a:pt x="176" y="11"/>
                </a:cubicBezTo>
                <a:cubicBezTo>
                  <a:pt x="179" y="11"/>
                  <a:pt x="181" y="11"/>
                  <a:pt x="183" y="11"/>
                </a:cubicBezTo>
                <a:close/>
                <a:moveTo>
                  <a:pt x="182" y="16"/>
                </a:moveTo>
                <a:cubicBezTo>
                  <a:pt x="177" y="16"/>
                  <a:pt x="173" y="16"/>
                  <a:pt x="169" y="16"/>
                </a:cubicBezTo>
                <a:cubicBezTo>
                  <a:pt x="169" y="16"/>
                  <a:pt x="170" y="16"/>
                  <a:pt x="170" y="16"/>
                </a:cubicBezTo>
                <a:cubicBezTo>
                  <a:pt x="172" y="17"/>
                  <a:pt x="175" y="17"/>
                  <a:pt x="177" y="17"/>
                </a:cubicBezTo>
                <a:cubicBezTo>
                  <a:pt x="179" y="17"/>
                  <a:pt x="180" y="17"/>
                  <a:pt x="182" y="16"/>
                </a:cubicBezTo>
                <a:close/>
                <a:moveTo>
                  <a:pt x="106" y="17"/>
                </a:moveTo>
                <a:cubicBezTo>
                  <a:pt x="111" y="18"/>
                  <a:pt x="116" y="18"/>
                  <a:pt x="117" y="18"/>
                </a:cubicBezTo>
                <a:cubicBezTo>
                  <a:pt x="116" y="17"/>
                  <a:pt x="116" y="17"/>
                  <a:pt x="115" y="17"/>
                </a:cubicBezTo>
                <a:cubicBezTo>
                  <a:pt x="112" y="17"/>
                  <a:pt x="109" y="17"/>
                  <a:pt x="106" y="17"/>
                </a:cubicBezTo>
                <a:close/>
                <a:moveTo>
                  <a:pt x="231" y="167"/>
                </a:moveTo>
                <a:cubicBezTo>
                  <a:pt x="228" y="167"/>
                  <a:pt x="225" y="167"/>
                  <a:pt x="222" y="167"/>
                </a:cubicBezTo>
                <a:cubicBezTo>
                  <a:pt x="223" y="168"/>
                  <a:pt x="224" y="167"/>
                  <a:pt x="225" y="168"/>
                </a:cubicBezTo>
                <a:cubicBezTo>
                  <a:pt x="227" y="168"/>
                  <a:pt x="229" y="168"/>
                  <a:pt x="231" y="168"/>
                </a:cubicBezTo>
                <a:cubicBezTo>
                  <a:pt x="232" y="168"/>
                  <a:pt x="233" y="169"/>
                  <a:pt x="234" y="168"/>
                </a:cubicBezTo>
                <a:cubicBezTo>
                  <a:pt x="233" y="168"/>
                  <a:pt x="232" y="168"/>
                  <a:pt x="231" y="167"/>
                </a:cubicBezTo>
                <a:close/>
                <a:moveTo>
                  <a:pt x="54" y="33"/>
                </a:moveTo>
                <a:cubicBezTo>
                  <a:pt x="56" y="31"/>
                  <a:pt x="56" y="28"/>
                  <a:pt x="55" y="27"/>
                </a:cubicBezTo>
                <a:cubicBezTo>
                  <a:pt x="54" y="29"/>
                  <a:pt x="54" y="31"/>
                  <a:pt x="54" y="33"/>
                </a:cubicBezTo>
                <a:close/>
                <a:moveTo>
                  <a:pt x="268" y="139"/>
                </a:moveTo>
                <a:cubicBezTo>
                  <a:pt x="268" y="139"/>
                  <a:pt x="268" y="138"/>
                  <a:pt x="268" y="138"/>
                </a:cubicBezTo>
                <a:cubicBezTo>
                  <a:pt x="266" y="137"/>
                  <a:pt x="264" y="137"/>
                  <a:pt x="262" y="138"/>
                </a:cubicBezTo>
                <a:cubicBezTo>
                  <a:pt x="263" y="138"/>
                  <a:pt x="263" y="139"/>
                  <a:pt x="264" y="139"/>
                </a:cubicBezTo>
                <a:cubicBezTo>
                  <a:pt x="265" y="138"/>
                  <a:pt x="266" y="138"/>
                  <a:pt x="268" y="139"/>
                </a:cubicBezTo>
                <a:close/>
                <a:moveTo>
                  <a:pt x="144" y="137"/>
                </a:moveTo>
                <a:cubicBezTo>
                  <a:pt x="144" y="137"/>
                  <a:pt x="144" y="137"/>
                  <a:pt x="144" y="138"/>
                </a:cubicBezTo>
                <a:cubicBezTo>
                  <a:pt x="144" y="138"/>
                  <a:pt x="144" y="138"/>
                  <a:pt x="144" y="138"/>
                </a:cubicBezTo>
                <a:cubicBezTo>
                  <a:pt x="146" y="138"/>
                  <a:pt x="147" y="138"/>
                  <a:pt x="149" y="139"/>
                </a:cubicBezTo>
                <a:cubicBezTo>
                  <a:pt x="150" y="139"/>
                  <a:pt x="151" y="139"/>
                  <a:pt x="152" y="138"/>
                </a:cubicBezTo>
                <a:cubicBezTo>
                  <a:pt x="149" y="138"/>
                  <a:pt x="147" y="137"/>
                  <a:pt x="144" y="137"/>
                </a:cubicBezTo>
                <a:close/>
                <a:moveTo>
                  <a:pt x="51" y="24"/>
                </a:moveTo>
                <a:cubicBezTo>
                  <a:pt x="50" y="27"/>
                  <a:pt x="50" y="30"/>
                  <a:pt x="49" y="32"/>
                </a:cubicBezTo>
                <a:cubicBezTo>
                  <a:pt x="51" y="30"/>
                  <a:pt x="51" y="27"/>
                  <a:pt x="52" y="25"/>
                </a:cubicBezTo>
                <a:cubicBezTo>
                  <a:pt x="52" y="24"/>
                  <a:pt x="52" y="24"/>
                  <a:pt x="52" y="24"/>
                </a:cubicBezTo>
                <a:cubicBezTo>
                  <a:pt x="52" y="24"/>
                  <a:pt x="51" y="24"/>
                  <a:pt x="51" y="24"/>
                </a:cubicBezTo>
                <a:close/>
                <a:moveTo>
                  <a:pt x="40" y="164"/>
                </a:moveTo>
                <a:cubicBezTo>
                  <a:pt x="40" y="164"/>
                  <a:pt x="40" y="164"/>
                  <a:pt x="40" y="164"/>
                </a:cubicBezTo>
                <a:cubicBezTo>
                  <a:pt x="40" y="166"/>
                  <a:pt x="41" y="167"/>
                  <a:pt x="41" y="169"/>
                </a:cubicBezTo>
                <a:cubicBezTo>
                  <a:pt x="41" y="169"/>
                  <a:pt x="42" y="169"/>
                  <a:pt x="43" y="170"/>
                </a:cubicBezTo>
                <a:cubicBezTo>
                  <a:pt x="43" y="167"/>
                  <a:pt x="41" y="166"/>
                  <a:pt x="40" y="164"/>
                </a:cubicBezTo>
                <a:close/>
                <a:moveTo>
                  <a:pt x="144" y="151"/>
                </a:moveTo>
                <a:cubicBezTo>
                  <a:pt x="145" y="153"/>
                  <a:pt x="145" y="154"/>
                  <a:pt x="145" y="155"/>
                </a:cubicBezTo>
                <a:cubicBezTo>
                  <a:pt x="145" y="155"/>
                  <a:pt x="145" y="155"/>
                  <a:pt x="145" y="155"/>
                </a:cubicBezTo>
                <a:cubicBezTo>
                  <a:pt x="146" y="153"/>
                  <a:pt x="146" y="152"/>
                  <a:pt x="147" y="150"/>
                </a:cubicBezTo>
                <a:cubicBezTo>
                  <a:pt x="146" y="151"/>
                  <a:pt x="145" y="151"/>
                  <a:pt x="144" y="151"/>
                </a:cubicBezTo>
                <a:close/>
                <a:moveTo>
                  <a:pt x="246" y="167"/>
                </a:moveTo>
                <a:cubicBezTo>
                  <a:pt x="244" y="167"/>
                  <a:pt x="243" y="167"/>
                  <a:pt x="241" y="167"/>
                </a:cubicBezTo>
                <a:cubicBezTo>
                  <a:pt x="241" y="168"/>
                  <a:pt x="241" y="168"/>
                  <a:pt x="241" y="168"/>
                </a:cubicBezTo>
                <a:cubicBezTo>
                  <a:pt x="241" y="168"/>
                  <a:pt x="242" y="168"/>
                  <a:pt x="242" y="168"/>
                </a:cubicBezTo>
                <a:cubicBezTo>
                  <a:pt x="243" y="168"/>
                  <a:pt x="245" y="168"/>
                  <a:pt x="246" y="168"/>
                </a:cubicBezTo>
                <a:cubicBezTo>
                  <a:pt x="246" y="168"/>
                  <a:pt x="246" y="168"/>
                  <a:pt x="246" y="167"/>
                </a:cubicBezTo>
                <a:close/>
                <a:moveTo>
                  <a:pt x="282" y="146"/>
                </a:moveTo>
                <a:cubicBezTo>
                  <a:pt x="283" y="146"/>
                  <a:pt x="283" y="146"/>
                  <a:pt x="283" y="145"/>
                </a:cubicBezTo>
                <a:cubicBezTo>
                  <a:pt x="282" y="144"/>
                  <a:pt x="281" y="143"/>
                  <a:pt x="279" y="142"/>
                </a:cubicBezTo>
                <a:cubicBezTo>
                  <a:pt x="279" y="142"/>
                  <a:pt x="279" y="142"/>
                  <a:pt x="279" y="142"/>
                </a:cubicBezTo>
                <a:cubicBezTo>
                  <a:pt x="280" y="144"/>
                  <a:pt x="281" y="145"/>
                  <a:pt x="282" y="146"/>
                </a:cubicBezTo>
                <a:close/>
                <a:moveTo>
                  <a:pt x="24" y="136"/>
                </a:moveTo>
                <a:cubicBezTo>
                  <a:pt x="22" y="136"/>
                  <a:pt x="17" y="139"/>
                  <a:pt x="16" y="140"/>
                </a:cubicBezTo>
                <a:cubicBezTo>
                  <a:pt x="16" y="140"/>
                  <a:pt x="16" y="140"/>
                  <a:pt x="16" y="140"/>
                </a:cubicBezTo>
                <a:cubicBezTo>
                  <a:pt x="19" y="139"/>
                  <a:pt x="21" y="137"/>
                  <a:pt x="24" y="136"/>
                </a:cubicBezTo>
                <a:close/>
                <a:moveTo>
                  <a:pt x="187" y="173"/>
                </a:moveTo>
                <a:cubicBezTo>
                  <a:pt x="188" y="173"/>
                  <a:pt x="190" y="174"/>
                  <a:pt x="191" y="174"/>
                </a:cubicBezTo>
                <a:cubicBezTo>
                  <a:pt x="191" y="174"/>
                  <a:pt x="191" y="174"/>
                  <a:pt x="192" y="173"/>
                </a:cubicBezTo>
                <a:cubicBezTo>
                  <a:pt x="192" y="173"/>
                  <a:pt x="193" y="173"/>
                  <a:pt x="193" y="172"/>
                </a:cubicBezTo>
                <a:cubicBezTo>
                  <a:pt x="191" y="172"/>
                  <a:pt x="189" y="173"/>
                  <a:pt x="187" y="173"/>
                </a:cubicBezTo>
                <a:close/>
                <a:moveTo>
                  <a:pt x="118" y="143"/>
                </a:moveTo>
                <a:cubicBezTo>
                  <a:pt x="121" y="143"/>
                  <a:pt x="123" y="143"/>
                  <a:pt x="126" y="143"/>
                </a:cubicBezTo>
                <a:cubicBezTo>
                  <a:pt x="123" y="143"/>
                  <a:pt x="121" y="142"/>
                  <a:pt x="119" y="142"/>
                </a:cubicBezTo>
                <a:cubicBezTo>
                  <a:pt x="119" y="142"/>
                  <a:pt x="118" y="142"/>
                  <a:pt x="118" y="143"/>
                </a:cubicBezTo>
                <a:close/>
                <a:moveTo>
                  <a:pt x="193" y="16"/>
                </a:moveTo>
                <a:cubicBezTo>
                  <a:pt x="193" y="16"/>
                  <a:pt x="193" y="16"/>
                  <a:pt x="193" y="16"/>
                </a:cubicBezTo>
                <a:cubicBezTo>
                  <a:pt x="192" y="16"/>
                  <a:pt x="191" y="16"/>
                  <a:pt x="190" y="16"/>
                </a:cubicBezTo>
                <a:cubicBezTo>
                  <a:pt x="189" y="16"/>
                  <a:pt x="187" y="15"/>
                  <a:pt x="186" y="15"/>
                </a:cubicBezTo>
                <a:cubicBezTo>
                  <a:pt x="186" y="15"/>
                  <a:pt x="185" y="15"/>
                  <a:pt x="185" y="16"/>
                </a:cubicBezTo>
                <a:cubicBezTo>
                  <a:pt x="188" y="16"/>
                  <a:pt x="190" y="16"/>
                  <a:pt x="193" y="16"/>
                </a:cubicBezTo>
                <a:close/>
                <a:moveTo>
                  <a:pt x="66" y="166"/>
                </a:moveTo>
                <a:cubicBezTo>
                  <a:pt x="65" y="167"/>
                  <a:pt x="64" y="168"/>
                  <a:pt x="63" y="169"/>
                </a:cubicBezTo>
                <a:cubicBezTo>
                  <a:pt x="63" y="170"/>
                  <a:pt x="64" y="170"/>
                  <a:pt x="64" y="170"/>
                </a:cubicBezTo>
                <a:cubicBezTo>
                  <a:pt x="65" y="169"/>
                  <a:pt x="66" y="168"/>
                  <a:pt x="66" y="166"/>
                </a:cubicBezTo>
                <a:close/>
                <a:moveTo>
                  <a:pt x="146" y="15"/>
                </a:moveTo>
                <a:cubicBezTo>
                  <a:pt x="142" y="15"/>
                  <a:pt x="139" y="15"/>
                  <a:pt x="135" y="15"/>
                </a:cubicBezTo>
                <a:cubicBezTo>
                  <a:pt x="139" y="15"/>
                  <a:pt x="142" y="15"/>
                  <a:pt x="146" y="15"/>
                </a:cubicBezTo>
                <a:close/>
                <a:moveTo>
                  <a:pt x="47" y="145"/>
                </a:moveTo>
                <a:cubicBezTo>
                  <a:pt x="46" y="144"/>
                  <a:pt x="45" y="144"/>
                  <a:pt x="44" y="145"/>
                </a:cubicBezTo>
                <a:cubicBezTo>
                  <a:pt x="44" y="146"/>
                  <a:pt x="43" y="147"/>
                  <a:pt x="43" y="148"/>
                </a:cubicBezTo>
                <a:cubicBezTo>
                  <a:pt x="44" y="147"/>
                  <a:pt x="45" y="146"/>
                  <a:pt x="46" y="145"/>
                </a:cubicBezTo>
                <a:cubicBezTo>
                  <a:pt x="46" y="145"/>
                  <a:pt x="46" y="145"/>
                  <a:pt x="47" y="145"/>
                </a:cubicBezTo>
                <a:close/>
                <a:moveTo>
                  <a:pt x="158" y="167"/>
                </a:moveTo>
                <a:cubicBezTo>
                  <a:pt x="158" y="168"/>
                  <a:pt x="158" y="168"/>
                  <a:pt x="158" y="169"/>
                </a:cubicBezTo>
                <a:cubicBezTo>
                  <a:pt x="159" y="169"/>
                  <a:pt x="160" y="169"/>
                  <a:pt x="161" y="169"/>
                </a:cubicBezTo>
                <a:cubicBezTo>
                  <a:pt x="161" y="169"/>
                  <a:pt x="160" y="168"/>
                  <a:pt x="160" y="168"/>
                </a:cubicBezTo>
                <a:cubicBezTo>
                  <a:pt x="159" y="168"/>
                  <a:pt x="159" y="167"/>
                  <a:pt x="158" y="167"/>
                </a:cubicBezTo>
                <a:close/>
                <a:moveTo>
                  <a:pt x="235" y="134"/>
                </a:moveTo>
                <a:cubicBezTo>
                  <a:pt x="235" y="134"/>
                  <a:pt x="235" y="134"/>
                  <a:pt x="235" y="134"/>
                </a:cubicBezTo>
                <a:cubicBezTo>
                  <a:pt x="234" y="133"/>
                  <a:pt x="229" y="133"/>
                  <a:pt x="227" y="133"/>
                </a:cubicBezTo>
                <a:cubicBezTo>
                  <a:pt x="230" y="134"/>
                  <a:pt x="233" y="134"/>
                  <a:pt x="235" y="134"/>
                </a:cubicBezTo>
                <a:close/>
                <a:moveTo>
                  <a:pt x="261" y="62"/>
                </a:moveTo>
                <a:cubicBezTo>
                  <a:pt x="261" y="65"/>
                  <a:pt x="260" y="68"/>
                  <a:pt x="261" y="70"/>
                </a:cubicBezTo>
                <a:cubicBezTo>
                  <a:pt x="261" y="67"/>
                  <a:pt x="261" y="65"/>
                  <a:pt x="261" y="62"/>
                </a:cubicBezTo>
                <a:close/>
                <a:moveTo>
                  <a:pt x="164" y="136"/>
                </a:moveTo>
                <a:cubicBezTo>
                  <a:pt x="162" y="137"/>
                  <a:pt x="160" y="137"/>
                  <a:pt x="158" y="138"/>
                </a:cubicBezTo>
                <a:cubicBezTo>
                  <a:pt x="160" y="138"/>
                  <a:pt x="162" y="137"/>
                  <a:pt x="164" y="136"/>
                </a:cubicBezTo>
                <a:close/>
                <a:moveTo>
                  <a:pt x="133" y="159"/>
                </a:moveTo>
                <a:cubicBezTo>
                  <a:pt x="133" y="159"/>
                  <a:pt x="132" y="159"/>
                  <a:pt x="132" y="159"/>
                </a:cubicBezTo>
                <a:cubicBezTo>
                  <a:pt x="131" y="159"/>
                  <a:pt x="131" y="159"/>
                  <a:pt x="130" y="159"/>
                </a:cubicBezTo>
                <a:cubicBezTo>
                  <a:pt x="130" y="159"/>
                  <a:pt x="130" y="160"/>
                  <a:pt x="131" y="160"/>
                </a:cubicBezTo>
                <a:cubicBezTo>
                  <a:pt x="131" y="160"/>
                  <a:pt x="132" y="161"/>
                  <a:pt x="133" y="161"/>
                </a:cubicBezTo>
                <a:cubicBezTo>
                  <a:pt x="133" y="160"/>
                  <a:pt x="133" y="160"/>
                  <a:pt x="133" y="159"/>
                </a:cubicBezTo>
                <a:close/>
                <a:moveTo>
                  <a:pt x="22" y="175"/>
                </a:moveTo>
                <a:cubicBezTo>
                  <a:pt x="22" y="176"/>
                  <a:pt x="23" y="176"/>
                  <a:pt x="24" y="176"/>
                </a:cubicBezTo>
                <a:cubicBezTo>
                  <a:pt x="24" y="176"/>
                  <a:pt x="24" y="175"/>
                  <a:pt x="24" y="174"/>
                </a:cubicBezTo>
                <a:cubicBezTo>
                  <a:pt x="23" y="174"/>
                  <a:pt x="23" y="174"/>
                  <a:pt x="22" y="175"/>
                </a:cubicBezTo>
                <a:close/>
                <a:moveTo>
                  <a:pt x="21" y="146"/>
                </a:moveTo>
                <a:cubicBezTo>
                  <a:pt x="22" y="146"/>
                  <a:pt x="23" y="145"/>
                  <a:pt x="25" y="145"/>
                </a:cubicBezTo>
                <a:cubicBezTo>
                  <a:pt x="24" y="145"/>
                  <a:pt x="23" y="144"/>
                  <a:pt x="22" y="144"/>
                </a:cubicBezTo>
                <a:cubicBezTo>
                  <a:pt x="21" y="145"/>
                  <a:pt x="21" y="145"/>
                  <a:pt x="21" y="146"/>
                </a:cubicBezTo>
                <a:close/>
                <a:moveTo>
                  <a:pt x="65" y="176"/>
                </a:moveTo>
                <a:cubicBezTo>
                  <a:pt x="63" y="175"/>
                  <a:pt x="61" y="175"/>
                  <a:pt x="59" y="176"/>
                </a:cubicBezTo>
                <a:cubicBezTo>
                  <a:pt x="61" y="177"/>
                  <a:pt x="62" y="177"/>
                  <a:pt x="65" y="176"/>
                </a:cubicBezTo>
                <a:close/>
                <a:moveTo>
                  <a:pt x="54" y="139"/>
                </a:moveTo>
                <a:cubicBezTo>
                  <a:pt x="54" y="139"/>
                  <a:pt x="54" y="139"/>
                  <a:pt x="54" y="139"/>
                </a:cubicBezTo>
                <a:cubicBezTo>
                  <a:pt x="55" y="140"/>
                  <a:pt x="56" y="140"/>
                  <a:pt x="57" y="140"/>
                </a:cubicBezTo>
                <a:cubicBezTo>
                  <a:pt x="57" y="139"/>
                  <a:pt x="56" y="139"/>
                  <a:pt x="56" y="138"/>
                </a:cubicBezTo>
                <a:cubicBezTo>
                  <a:pt x="55" y="139"/>
                  <a:pt x="55" y="139"/>
                  <a:pt x="54" y="139"/>
                </a:cubicBezTo>
                <a:close/>
                <a:moveTo>
                  <a:pt x="199" y="141"/>
                </a:moveTo>
                <a:cubicBezTo>
                  <a:pt x="196" y="141"/>
                  <a:pt x="193" y="141"/>
                  <a:pt x="192" y="142"/>
                </a:cubicBezTo>
                <a:cubicBezTo>
                  <a:pt x="194" y="142"/>
                  <a:pt x="196" y="141"/>
                  <a:pt x="199" y="141"/>
                </a:cubicBezTo>
                <a:close/>
                <a:moveTo>
                  <a:pt x="138" y="168"/>
                </a:moveTo>
                <a:cubicBezTo>
                  <a:pt x="138" y="168"/>
                  <a:pt x="138" y="168"/>
                  <a:pt x="138" y="168"/>
                </a:cubicBezTo>
                <a:cubicBezTo>
                  <a:pt x="138" y="167"/>
                  <a:pt x="137" y="166"/>
                  <a:pt x="137" y="165"/>
                </a:cubicBezTo>
                <a:cubicBezTo>
                  <a:pt x="136" y="166"/>
                  <a:pt x="136" y="167"/>
                  <a:pt x="136" y="167"/>
                </a:cubicBezTo>
                <a:cubicBezTo>
                  <a:pt x="136" y="168"/>
                  <a:pt x="137" y="168"/>
                  <a:pt x="138" y="168"/>
                </a:cubicBezTo>
                <a:close/>
                <a:moveTo>
                  <a:pt x="273" y="143"/>
                </a:moveTo>
                <a:cubicBezTo>
                  <a:pt x="273" y="142"/>
                  <a:pt x="273" y="142"/>
                  <a:pt x="272" y="141"/>
                </a:cubicBezTo>
                <a:cubicBezTo>
                  <a:pt x="271" y="141"/>
                  <a:pt x="271" y="142"/>
                  <a:pt x="271" y="142"/>
                </a:cubicBezTo>
                <a:cubicBezTo>
                  <a:pt x="272" y="143"/>
                  <a:pt x="272" y="143"/>
                  <a:pt x="273" y="143"/>
                </a:cubicBezTo>
                <a:close/>
                <a:moveTo>
                  <a:pt x="38" y="136"/>
                </a:moveTo>
                <a:cubicBezTo>
                  <a:pt x="39" y="136"/>
                  <a:pt x="40" y="136"/>
                  <a:pt x="42" y="136"/>
                </a:cubicBezTo>
                <a:cubicBezTo>
                  <a:pt x="42" y="136"/>
                  <a:pt x="42" y="135"/>
                  <a:pt x="42" y="135"/>
                </a:cubicBezTo>
                <a:cubicBezTo>
                  <a:pt x="40" y="135"/>
                  <a:pt x="39" y="135"/>
                  <a:pt x="38" y="136"/>
                </a:cubicBezTo>
                <a:close/>
                <a:moveTo>
                  <a:pt x="272" y="147"/>
                </a:moveTo>
                <a:cubicBezTo>
                  <a:pt x="273" y="148"/>
                  <a:pt x="273" y="149"/>
                  <a:pt x="274" y="150"/>
                </a:cubicBezTo>
                <a:cubicBezTo>
                  <a:pt x="274" y="149"/>
                  <a:pt x="274" y="149"/>
                  <a:pt x="274" y="148"/>
                </a:cubicBezTo>
                <a:cubicBezTo>
                  <a:pt x="274" y="147"/>
                  <a:pt x="274" y="147"/>
                  <a:pt x="272" y="147"/>
                </a:cubicBezTo>
                <a:close/>
                <a:moveTo>
                  <a:pt x="26" y="172"/>
                </a:moveTo>
                <a:cubicBezTo>
                  <a:pt x="25" y="170"/>
                  <a:pt x="25" y="170"/>
                  <a:pt x="24" y="171"/>
                </a:cubicBezTo>
                <a:cubicBezTo>
                  <a:pt x="24" y="171"/>
                  <a:pt x="25" y="171"/>
                  <a:pt x="26" y="172"/>
                </a:cubicBezTo>
                <a:close/>
                <a:moveTo>
                  <a:pt x="72" y="173"/>
                </a:moveTo>
                <a:cubicBezTo>
                  <a:pt x="74" y="173"/>
                  <a:pt x="75" y="172"/>
                  <a:pt x="74" y="170"/>
                </a:cubicBezTo>
                <a:cubicBezTo>
                  <a:pt x="73" y="171"/>
                  <a:pt x="73" y="172"/>
                  <a:pt x="72" y="173"/>
                </a:cubicBezTo>
                <a:close/>
                <a:moveTo>
                  <a:pt x="112" y="139"/>
                </a:moveTo>
                <a:cubicBezTo>
                  <a:pt x="112" y="139"/>
                  <a:pt x="112" y="139"/>
                  <a:pt x="112" y="139"/>
                </a:cubicBezTo>
                <a:cubicBezTo>
                  <a:pt x="113" y="139"/>
                  <a:pt x="115" y="139"/>
                  <a:pt x="117" y="139"/>
                </a:cubicBezTo>
                <a:cubicBezTo>
                  <a:pt x="117" y="139"/>
                  <a:pt x="117" y="139"/>
                  <a:pt x="117" y="139"/>
                </a:cubicBezTo>
                <a:cubicBezTo>
                  <a:pt x="117" y="139"/>
                  <a:pt x="117" y="139"/>
                  <a:pt x="117" y="138"/>
                </a:cubicBezTo>
                <a:cubicBezTo>
                  <a:pt x="117" y="138"/>
                  <a:pt x="117" y="138"/>
                  <a:pt x="117" y="138"/>
                </a:cubicBezTo>
                <a:cubicBezTo>
                  <a:pt x="115" y="138"/>
                  <a:pt x="113" y="138"/>
                  <a:pt x="112" y="139"/>
                </a:cubicBezTo>
                <a:close/>
                <a:moveTo>
                  <a:pt x="48" y="27"/>
                </a:moveTo>
                <a:cubicBezTo>
                  <a:pt x="48" y="25"/>
                  <a:pt x="48" y="24"/>
                  <a:pt x="48" y="23"/>
                </a:cubicBezTo>
                <a:cubicBezTo>
                  <a:pt x="47" y="24"/>
                  <a:pt x="47" y="25"/>
                  <a:pt x="48" y="27"/>
                </a:cubicBezTo>
                <a:close/>
                <a:moveTo>
                  <a:pt x="140" y="166"/>
                </a:moveTo>
                <a:cubicBezTo>
                  <a:pt x="140" y="166"/>
                  <a:pt x="140" y="166"/>
                  <a:pt x="140" y="166"/>
                </a:cubicBezTo>
                <a:cubicBezTo>
                  <a:pt x="140" y="164"/>
                  <a:pt x="140" y="163"/>
                  <a:pt x="141" y="162"/>
                </a:cubicBezTo>
                <a:cubicBezTo>
                  <a:pt x="139" y="162"/>
                  <a:pt x="139" y="162"/>
                  <a:pt x="140" y="163"/>
                </a:cubicBezTo>
                <a:cubicBezTo>
                  <a:pt x="140" y="163"/>
                  <a:pt x="140" y="164"/>
                  <a:pt x="140" y="164"/>
                </a:cubicBezTo>
                <a:cubicBezTo>
                  <a:pt x="140" y="165"/>
                  <a:pt x="140" y="165"/>
                  <a:pt x="140" y="166"/>
                </a:cubicBezTo>
                <a:close/>
                <a:moveTo>
                  <a:pt x="139" y="145"/>
                </a:moveTo>
                <a:cubicBezTo>
                  <a:pt x="139" y="146"/>
                  <a:pt x="139" y="147"/>
                  <a:pt x="139" y="147"/>
                </a:cubicBezTo>
                <a:cubicBezTo>
                  <a:pt x="141" y="146"/>
                  <a:pt x="141" y="146"/>
                  <a:pt x="140" y="144"/>
                </a:cubicBezTo>
                <a:cubicBezTo>
                  <a:pt x="140" y="145"/>
                  <a:pt x="139" y="145"/>
                  <a:pt x="139" y="145"/>
                </a:cubicBezTo>
                <a:close/>
                <a:moveTo>
                  <a:pt x="45" y="35"/>
                </a:moveTo>
                <a:cubicBezTo>
                  <a:pt x="45" y="37"/>
                  <a:pt x="45" y="39"/>
                  <a:pt x="45" y="40"/>
                </a:cubicBezTo>
                <a:cubicBezTo>
                  <a:pt x="46" y="39"/>
                  <a:pt x="46" y="37"/>
                  <a:pt x="45" y="35"/>
                </a:cubicBezTo>
                <a:close/>
                <a:moveTo>
                  <a:pt x="22" y="161"/>
                </a:moveTo>
                <a:cubicBezTo>
                  <a:pt x="21" y="162"/>
                  <a:pt x="21" y="162"/>
                  <a:pt x="21" y="163"/>
                </a:cubicBezTo>
                <a:cubicBezTo>
                  <a:pt x="22" y="163"/>
                  <a:pt x="22" y="163"/>
                  <a:pt x="23" y="162"/>
                </a:cubicBezTo>
                <a:cubicBezTo>
                  <a:pt x="23" y="162"/>
                  <a:pt x="22" y="161"/>
                  <a:pt x="22" y="161"/>
                </a:cubicBezTo>
                <a:close/>
                <a:moveTo>
                  <a:pt x="16" y="161"/>
                </a:moveTo>
                <a:cubicBezTo>
                  <a:pt x="15" y="161"/>
                  <a:pt x="15" y="160"/>
                  <a:pt x="14" y="160"/>
                </a:cubicBezTo>
                <a:cubicBezTo>
                  <a:pt x="14" y="161"/>
                  <a:pt x="14" y="162"/>
                  <a:pt x="15" y="163"/>
                </a:cubicBezTo>
                <a:cubicBezTo>
                  <a:pt x="15" y="162"/>
                  <a:pt x="16" y="162"/>
                  <a:pt x="16" y="161"/>
                </a:cubicBezTo>
                <a:close/>
                <a:moveTo>
                  <a:pt x="267" y="32"/>
                </a:moveTo>
                <a:cubicBezTo>
                  <a:pt x="267" y="29"/>
                  <a:pt x="267" y="27"/>
                  <a:pt x="266" y="26"/>
                </a:cubicBezTo>
                <a:cubicBezTo>
                  <a:pt x="266" y="28"/>
                  <a:pt x="267" y="30"/>
                  <a:pt x="267" y="32"/>
                </a:cubicBezTo>
                <a:close/>
                <a:moveTo>
                  <a:pt x="260" y="173"/>
                </a:moveTo>
                <a:cubicBezTo>
                  <a:pt x="261" y="173"/>
                  <a:pt x="264" y="173"/>
                  <a:pt x="265" y="172"/>
                </a:cubicBezTo>
                <a:cubicBezTo>
                  <a:pt x="263" y="173"/>
                  <a:pt x="261" y="173"/>
                  <a:pt x="260" y="173"/>
                </a:cubicBezTo>
                <a:close/>
                <a:moveTo>
                  <a:pt x="35" y="146"/>
                </a:moveTo>
                <a:cubicBezTo>
                  <a:pt x="34" y="147"/>
                  <a:pt x="33" y="147"/>
                  <a:pt x="33" y="148"/>
                </a:cubicBezTo>
                <a:cubicBezTo>
                  <a:pt x="33" y="148"/>
                  <a:pt x="33" y="148"/>
                  <a:pt x="34" y="148"/>
                </a:cubicBezTo>
                <a:cubicBezTo>
                  <a:pt x="34" y="148"/>
                  <a:pt x="35" y="147"/>
                  <a:pt x="35" y="146"/>
                </a:cubicBezTo>
                <a:close/>
                <a:moveTo>
                  <a:pt x="39" y="13"/>
                </a:moveTo>
                <a:cubicBezTo>
                  <a:pt x="39" y="12"/>
                  <a:pt x="40" y="11"/>
                  <a:pt x="40" y="9"/>
                </a:cubicBezTo>
                <a:cubicBezTo>
                  <a:pt x="39" y="10"/>
                  <a:pt x="39" y="12"/>
                  <a:pt x="39" y="13"/>
                </a:cubicBezTo>
                <a:close/>
                <a:moveTo>
                  <a:pt x="29" y="154"/>
                </a:moveTo>
                <a:cubicBezTo>
                  <a:pt x="29" y="153"/>
                  <a:pt x="29" y="152"/>
                  <a:pt x="29" y="151"/>
                </a:cubicBezTo>
                <a:cubicBezTo>
                  <a:pt x="29" y="151"/>
                  <a:pt x="29" y="151"/>
                  <a:pt x="29" y="151"/>
                </a:cubicBezTo>
                <a:cubicBezTo>
                  <a:pt x="28" y="152"/>
                  <a:pt x="28" y="152"/>
                  <a:pt x="27" y="153"/>
                </a:cubicBezTo>
                <a:cubicBezTo>
                  <a:pt x="28" y="153"/>
                  <a:pt x="28" y="153"/>
                  <a:pt x="29" y="154"/>
                </a:cubicBezTo>
                <a:close/>
                <a:moveTo>
                  <a:pt x="248" y="14"/>
                </a:moveTo>
                <a:cubicBezTo>
                  <a:pt x="247" y="14"/>
                  <a:pt x="245" y="13"/>
                  <a:pt x="242" y="14"/>
                </a:cubicBezTo>
                <a:cubicBezTo>
                  <a:pt x="244" y="14"/>
                  <a:pt x="246" y="14"/>
                  <a:pt x="248" y="14"/>
                </a:cubicBezTo>
                <a:close/>
                <a:moveTo>
                  <a:pt x="14" y="173"/>
                </a:moveTo>
                <a:cubicBezTo>
                  <a:pt x="15" y="173"/>
                  <a:pt x="16" y="174"/>
                  <a:pt x="16" y="174"/>
                </a:cubicBezTo>
                <a:cubicBezTo>
                  <a:pt x="16" y="173"/>
                  <a:pt x="16" y="173"/>
                  <a:pt x="14" y="173"/>
                </a:cubicBezTo>
                <a:close/>
                <a:moveTo>
                  <a:pt x="245" y="32"/>
                </a:moveTo>
                <a:cubicBezTo>
                  <a:pt x="245" y="30"/>
                  <a:pt x="245" y="29"/>
                  <a:pt x="244" y="28"/>
                </a:cubicBezTo>
                <a:cubicBezTo>
                  <a:pt x="244" y="28"/>
                  <a:pt x="244" y="28"/>
                  <a:pt x="243" y="28"/>
                </a:cubicBezTo>
                <a:cubicBezTo>
                  <a:pt x="244" y="29"/>
                  <a:pt x="244" y="31"/>
                  <a:pt x="245" y="32"/>
                </a:cubicBezTo>
                <a:close/>
                <a:moveTo>
                  <a:pt x="261" y="157"/>
                </a:moveTo>
                <a:cubicBezTo>
                  <a:pt x="261" y="159"/>
                  <a:pt x="261" y="161"/>
                  <a:pt x="262" y="162"/>
                </a:cubicBezTo>
                <a:cubicBezTo>
                  <a:pt x="261" y="161"/>
                  <a:pt x="261" y="159"/>
                  <a:pt x="261" y="157"/>
                </a:cubicBezTo>
                <a:close/>
                <a:moveTo>
                  <a:pt x="267" y="168"/>
                </a:moveTo>
                <a:cubicBezTo>
                  <a:pt x="267" y="168"/>
                  <a:pt x="267" y="168"/>
                  <a:pt x="267" y="168"/>
                </a:cubicBezTo>
                <a:cubicBezTo>
                  <a:pt x="268" y="168"/>
                  <a:pt x="269" y="167"/>
                  <a:pt x="270" y="167"/>
                </a:cubicBezTo>
                <a:cubicBezTo>
                  <a:pt x="270" y="167"/>
                  <a:pt x="270" y="167"/>
                  <a:pt x="270" y="167"/>
                </a:cubicBezTo>
                <a:cubicBezTo>
                  <a:pt x="269" y="167"/>
                  <a:pt x="268" y="167"/>
                  <a:pt x="267" y="168"/>
                </a:cubicBezTo>
                <a:close/>
                <a:moveTo>
                  <a:pt x="49" y="46"/>
                </a:moveTo>
                <a:cubicBezTo>
                  <a:pt x="49" y="46"/>
                  <a:pt x="49" y="46"/>
                  <a:pt x="49" y="46"/>
                </a:cubicBezTo>
                <a:cubicBezTo>
                  <a:pt x="49" y="45"/>
                  <a:pt x="49" y="44"/>
                  <a:pt x="49" y="43"/>
                </a:cubicBezTo>
                <a:cubicBezTo>
                  <a:pt x="49" y="44"/>
                  <a:pt x="49" y="45"/>
                  <a:pt x="49" y="46"/>
                </a:cubicBezTo>
                <a:close/>
                <a:moveTo>
                  <a:pt x="258" y="69"/>
                </a:moveTo>
                <a:cubicBezTo>
                  <a:pt x="258" y="69"/>
                  <a:pt x="258" y="69"/>
                  <a:pt x="257" y="69"/>
                </a:cubicBezTo>
                <a:cubicBezTo>
                  <a:pt x="257" y="71"/>
                  <a:pt x="257" y="73"/>
                  <a:pt x="257" y="75"/>
                </a:cubicBezTo>
                <a:cubicBezTo>
                  <a:pt x="258" y="75"/>
                  <a:pt x="258" y="75"/>
                  <a:pt x="258" y="75"/>
                </a:cubicBezTo>
                <a:cubicBezTo>
                  <a:pt x="258" y="73"/>
                  <a:pt x="258" y="72"/>
                  <a:pt x="258" y="70"/>
                </a:cubicBezTo>
                <a:cubicBezTo>
                  <a:pt x="258" y="70"/>
                  <a:pt x="258" y="70"/>
                  <a:pt x="258" y="69"/>
                </a:cubicBezTo>
                <a:close/>
                <a:moveTo>
                  <a:pt x="256" y="148"/>
                </a:moveTo>
                <a:cubicBezTo>
                  <a:pt x="256" y="146"/>
                  <a:pt x="256" y="145"/>
                  <a:pt x="255" y="144"/>
                </a:cubicBezTo>
                <a:cubicBezTo>
                  <a:pt x="255" y="145"/>
                  <a:pt x="256" y="146"/>
                  <a:pt x="256" y="148"/>
                </a:cubicBezTo>
                <a:close/>
                <a:moveTo>
                  <a:pt x="64" y="155"/>
                </a:moveTo>
                <a:cubicBezTo>
                  <a:pt x="65" y="153"/>
                  <a:pt x="64" y="152"/>
                  <a:pt x="64" y="151"/>
                </a:cubicBezTo>
                <a:cubicBezTo>
                  <a:pt x="64" y="152"/>
                  <a:pt x="64" y="154"/>
                  <a:pt x="64" y="155"/>
                </a:cubicBezTo>
                <a:close/>
                <a:moveTo>
                  <a:pt x="60" y="56"/>
                </a:moveTo>
                <a:cubicBezTo>
                  <a:pt x="60" y="53"/>
                  <a:pt x="60" y="51"/>
                  <a:pt x="60" y="51"/>
                </a:cubicBezTo>
                <a:cubicBezTo>
                  <a:pt x="60" y="52"/>
                  <a:pt x="60" y="54"/>
                  <a:pt x="60" y="56"/>
                </a:cubicBezTo>
                <a:close/>
                <a:moveTo>
                  <a:pt x="41" y="59"/>
                </a:moveTo>
                <a:cubicBezTo>
                  <a:pt x="41" y="59"/>
                  <a:pt x="41" y="59"/>
                  <a:pt x="41" y="59"/>
                </a:cubicBezTo>
                <a:cubicBezTo>
                  <a:pt x="41" y="61"/>
                  <a:pt x="41" y="62"/>
                  <a:pt x="41" y="64"/>
                </a:cubicBezTo>
                <a:cubicBezTo>
                  <a:pt x="41" y="64"/>
                  <a:pt x="41" y="64"/>
                  <a:pt x="41" y="64"/>
                </a:cubicBezTo>
                <a:cubicBezTo>
                  <a:pt x="41" y="62"/>
                  <a:pt x="41" y="61"/>
                  <a:pt x="41" y="59"/>
                </a:cubicBezTo>
                <a:close/>
                <a:moveTo>
                  <a:pt x="126" y="167"/>
                </a:moveTo>
                <a:cubicBezTo>
                  <a:pt x="126" y="167"/>
                  <a:pt x="126" y="167"/>
                  <a:pt x="126" y="167"/>
                </a:cubicBezTo>
                <a:cubicBezTo>
                  <a:pt x="126" y="167"/>
                  <a:pt x="126" y="166"/>
                  <a:pt x="127" y="166"/>
                </a:cubicBezTo>
                <a:cubicBezTo>
                  <a:pt x="126" y="166"/>
                  <a:pt x="126" y="166"/>
                  <a:pt x="125" y="166"/>
                </a:cubicBezTo>
                <a:cubicBezTo>
                  <a:pt x="125" y="166"/>
                  <a:pt x="126" y="167"/>
                  <a:pt x="126" y="167"/>
                </a:cubicBezTo>
                <a:close/>
                <a:moveTo>
                  <a:pt x="58" y="27"/>
                </a:moveTo>
                <a:cubicBezTo>
                  <a:pt x="58" y="28"/>
                  <a:pt x="58" y="28"/>
                  <a:pt x="58" y="28"/>
                </a:cubicBezTo>
                <a:cubicBezTo>
                  <a:pt x="59" y="28"/>
                  <a:pt x="59" y="28"/>
                  <a:pt x="60" y="27"/>
                </a:cubicBezTo>
                <a:cubicBezTo>
                  <a:pt x="59" y="27"/>
                  <a:pt x="59" y="27"/>
                  <a:pt x="58" y="27"/>
                </a:cubicBezTo>
                <a:close/>
                <a:moveTo>
                  <a:pt x="275" y="135"/>
                </a:moveTo>
                <a:cubicBezTo>
                  <a:pt x="275" y="135"/>
                  <a:pt x="275" y="136"/>
                  <a:pt x="275" y="136"/>
                </a:cubicBezTo>
                <a:cubicBezTo>
                  <a:pt x="275" y="136"/>
                  <a:pt x="276" y="136"/>
                  <a:pt x="277" y="136"/>
                </a:cubicBezTo>
                <a:cubicBezTo>
                  <a:pt x="276" y="136"/>
                  <a:pt x="276" y="135"/>
                  <a:pt x="275" y="135"/>
                </a:cubicBezTo>
                <a:close/>
                <a:moveTo>
                  <a:pt x="52" y="19"/>
                </a:moveTo>
                <a:cubicBezTo>
                  <a:pt x="51" y="21"/>
                  <a:pt x="51" y="21"/>
                  <a:pt x="52" y="21"/>
                </a:cubicBezTo>
                <a:cubicBezTo>
                  <a:pt x="52" y="21"/>
                  <a:pt x="52" y="20"/>
                  <a:pt x="52" y="19"/>
                </a:cubicBezTo>
                <a:close/>
                <a:moveTo>
                  <a:pt x="69" y="166"/>
                </a:moveTo>
                <a:cubicBezTo>
                  <a:pt x="70" y="166"/>
                  <a:pt x="70" y="166"/>
                  <a:pt x="70" y="166"/>
                </a:cubicBezTo>
                <a:cubicBezTo>
                  <a:pt x="70" y="166"/>
                  <a:pt x="70" y="165"/>
                  <a:pt x="71" y="165"/>
                </a:cubicBezTo>
                <a:cubicBezTo>
                  <a:pt x="71" y="164"/>
                  <a:pt x="71" y="164"/>
                  <a:pt x="70" y="164"/>
                </a:cubicBezTo>
                <a:cubicBezTo>
                  <a:pt x="70" y="164"/>
                  <a:pt x="70" y="165"/>
                  <a:pt x="69" y="166"/>
                </a:cubicBezTo>
                <a:close/>
                <a:moveTo>
                  <a:pt x="177" y="169"/>
                </a:moveTo>
                <a:cubicBezTo>
                  <a:pt x="177" y="169"/>
                  <a:pt x="177" y="169"/>
                  <a:pt x="177" y="169"/>
                </a:cubicBezTo>
                <a:cubicBezTo>
                  <a:pt x="178" y="169"/>
                  <a:pt x="179" y="169"/>
                  <a:pt x="181" y="169"/>
                </a:cubicBezTo>
                <a:cubicBezTo>
                  <a:pt x="181" y="169"/>
                  <a:pt x="181" y="169"/>
                  <a:pt x="181" y="169"/>
                </a:cubicBezTo>
                <a:cubicBezTo>
                  <a:pt x="179" y="169"/>
                  <a:pt x="178" y="169"/>
                  <a:pt x="177" y="169"/>
                </a:cubicBezTo>
                <a:close/>
                <a:moveTo>
                  <a:pt x="61" y="123"/>
                </a:moveTo>
                <a:cubicBezTo>
                  <a:pt x="60" y="124"/>
                  <a:pt x="60" y="124"/>
                  <a:pt x="60" y="124"/>
                </a:cubicBezTo>
                <a:cubicBezTo>
                  <a:pt x="60" y="125"/>
                  <a:pt x="60" y="125"/>
                  <a:pt x="60" y="126"/>
                </a:cubicBezTo>
                <a:cubicBezTo>
                  <a:pt x="61" y="125"/>
                  <a:pt x="61" y="124"/>
                  <a:pt x="61" y="123"/>
                </a:cubicBezTo>
                <a:close/>
                <a:moveTo>
                  <a:pt x="122" y="153"/>
                </a:moveTo>
                <a:cubicBezTo>
                  <a:pt x="122" y="152"/>
                  <a:pt x="123" y="152"/>
                  <a:pt x="122" y="151"/>
                </a:cubicBezTo>
                <a:cubicBezTo>
                  <a:pt x="122" y="151"/>
                  <a:pt x="122" y="151"/>
                  <a:pt x="122" y="151"/>
                </a:cubicBezTo>
                <a:cubicBezTo>
                  <a:pt x="122" y="152"/>
                  <a:pt x="122" y="152"/>
                  <a:pt x="122" y="153"/>
                </a:cubicBezTo>
                <a:close/>
                <a:moveTo>
                  <a:pt x="139" y="142"/>
                </a:moveTo>
                <a:cubicBezTo>
                  <a:pt x="139" y="142"/>
                  <a:pt x="139" y="142"/>
                  <a:pt x="139" y="142"/>
                </a:cubicBezTo>
                <a:cubicBezTo>
                  <a:pt x="139" y="142"/>
                  <a:pt x="140" y="143"/>
                  <a:pt x="140" y="143"/>
                </a:cubicBezTo>
                <a:cubicBezTo>
                  <a:pt x="140" y="142"/>
                  <a:pt x="140" y="142"/>
                  <a:pt x="140" y="142"/>
                </a:cubicBezTo>
                <a:cubicBezTo>
                  <a:pt x="140" y="142"/>
                  <a:pt x="139" y="142"/>
                  <a:pt x="139" y="142"/>
                </a:cubicBezTo>
                <a:close/>
                <a:moveTo>
                  <a:pt x="55" y="89"/>
                </a:moveTo>
                <a:cubicBezTo>
                  <a:pt x="55" y="89"/>
                  <a:pt x="55" y="89"/>
                  <a:pt x="55" y="89"/>
                </a:cubicBezTo>
                <a:cubicBezTo>
                  <a:pt x="55" y="88"/>
                  <a:pt x="55" y="87"/>
                  <a:pt x="55" y="86"/>
                </a:cubicBezTo>
                <a:cubicBezTo>
                  <a:pt x="55" y="86"/>
                  <a:pt x="55" y="86"/>
                  <a:pt x="55" y="86"/>
                </a:cubicBezTo>
                <a:cubicBezTo>
                  <a:pt x="55" y="87"/>
                  <a:pt x="55" y="88"/>
                  <a:pt x="55" y="89"/>
                </a:cubicBezTo>
                <a:close/>
                <a:moveTo>
                  <a:pt x="240" y="179"/>
                </a:moveTo>
                <a:cubicBezTo>
                  <a:pt x="240" y="179"/>
                  <a:pt x="240" y="179"/>
                  <a:pt x="240" y="180"/>
                </a:cubicBezTo>
                <a:cubicBezTo>
                  <a:pt x="241" y="180"/>
                  <a:pt x="242" y="180"/>
                  <a:pt x="243" y="180"/>
                </a:cubicBezTo>
                <a:cubicBezTo>
                  <a:pt x="243" y="179"/>
                  <a:pt x="243" y="179"/>
                  <a:pt x="243" y="179"/>
                </a:cubicBezTo>
                <a:cubicBezTo>
                  <a:pt x="242" y="179"/>
                  <a:pt x="241" y="179"/>
                  <a:pt x="240" y="179"/>
                </a:cubicBezTo>
                <a:close/>
                <a:moveTo>
                  <a:pt x="259" y="98"/>
                </a:moveTo>
                <a:cubicBezTo>
                  <a:pt x="259" y="98"/>
                  <a:pt x="259" y="98"/>
                  <a:pt x="259" y="98"/>
                </a:cubicBezTo>
                <a:cubicBezTo>
                  <a:pt x="259" y="97"/>
                  <a:pt x="259" y="97"/>
                  <a:pt x="259" y="96"/>
                </a:cubicBezTo>
                <a:cubicBezTo>
                  <a:pt x="259" y="96"/>
                  <a:pt x="259" y="96"/>
                  <a:pt x="259" y="96"/>
                </a:cubicBezTo>
                <a:cubicBezTo>
                  <a:pt x="259" y="97"/>
                  <a:pt x="259" y="97"/>
                  <a:pt x="259" y="98"/>
                </a:cubicBezTo>
                <a:close/>
                <a:moveTo>
                  <a:pt x="79" y="165"/>
                </a:moveTo>
                <a:cubicBezTo>
                  <a:pt x="79" y="165"/>
                  <a:pt x="79" y="164"/>
                  <a:pt x="79" y="164"/>
                </a:cubicBezTo>
                <a:cubicBezTo>
                  <a:pt x="78" y="164"/>
                  <a:pt x="78" y="165"/>
                  <a:pt x="79" y="165"/>
                </a:cubicBezTo>
                <a:close/>
                <a:moveTo>
                  <a:pt x="173" y="20"/>
                </a:moveTo>
                <a:cubicBezTo>
                  <a:pt x="173" y="20"/>
                  <a:pt x="173" y="20"/>
                  <a:pt x="173" y="20"/>
                </a:cubicBezTo>
                <a:cubicBezTo>
                  <a:pt x="174" y="20"/>
                  <a:pt x="175" y="20"/>
                  <a:pt x="176" y="20"/>
                </a:cubicBezTo>
                <a:cubicBezTo>
                  <a:pt x="176" y="20"/>
                  <a:pt x="176" y="20"/>
                  <a:pt x="176" y="20"/>
                </a:cubicBezTo>
                <a:cubicBezTo>
                  <a:pt x="175" y="20"/>
                  <a:pt x="174" y="20"/>
                  <a:pt x="173" y="20"/>
                </a:cubicBezTo>
                <a:close/>
                <a:moveTo>
                  <a:pt x="44" y="180"/>
                </a:moveTo>
                <a:cubicBezTo>
                  <a:pt x="44" y="180"/>
                  <a:pt x="44" y="180"/>
                  <a:pt x="44" y="179"/>
                </a:cubicBezTo>
                <a:cubicBezTo>
                  <a:pt x="43" y="179"/>
                  <a:pt x="42" y="179"/>
                  <a:pt x="41" y="179"/>
                </a:cubicBezTo>
                <a:cubicBezTo>
                  <a:pt x="41" y="180"/>
                  <a:pt x="41" y="180"/>
                  <a:pt x="41" y="180"/>
                </a:cubicBezTo>
                <a:cubicBezTo>
                  <a:pt x="42" y="180"/>
                  <a:pt x="43" y="180"/>
                  <a:pt x="44" y="180"/>
                </a:cubicBezTo>
                <a:close/>
                <a:moveTo>
                  <a:pt x="10" y="144"/>
                </a:moveTo>
                <a:cubicBezTo>
                  <a:pt x="10" y="144"/>
                  <a:pt x="9" y="144"/>
                  <a:pt x="9" y="144"/>
                </a:cubicBezTo>
                <a:cubicBezTo>
                  <a:pt x="9" y="144"/>
                  <a:pt x="8" y="145"/>
                  <a:pt x="8" y="145"/>
                </a:cubicBezTo>
                <a:cubicBezTo>
                  <a:pt x="8" y="145"/>
                  <a:pt x="8" y="145"/>
                  <a:pt x="8" y="145"/>
                </a:cubicBezTo>
                <a:cubicBezTo>
                  <a:pt x="9" y="145"/>
                  <a:pt x="9" y="144"/>
                  <a:pt x="10" y="144"/>
                </a:cubicBezTo>
                <a:close/>
                <a:moveTo>
                  <a:pt x="114" y="143"/>
                </a:moveTo>
                <a:cubicBezTo>
                  <a:pt x="115" y="142"/>
                  <a:pt x="115" y="142"/>
                  <a:pt x="115" y="142"/>
                </a:cubicBezTo>
                <a:cubicBezTo>
                  <a:pt x="115" y="142"/>
                  <a:pt x="114" y="142"/>
                  <a:pt x="114" y="142"/>
                </a:cubicBezTo>
                <a:cubicBezTo>
                  <a:pt x="114" y="142"/>
                  <a:pt x="114" y="142"/>
                  <a:pt x="114" y="143"/>
                </a:cubicBezTo>
                <a:close/>
                <a:moveTo>
                  <a:pt x="258" y="26"/>
                </a:moveTo>
                <a:cubicBezTo>
                  <a:pt x="258" y="25"/>
                  <a:pt x="258" y="24"/>
                  <a:pt x="257" y="24"/>
                </a:cubicBezTo>
                <a:cubicBezTo>
                  <a:pt x="257" y="24"/>
                  <a:pt x="257" y="24"/>
                  <a:pt x="257" y="24"/>
                </a:cubicBezTo>
                <a:cubicBezTo>
                  <a:pt x="257" y="24"/>
                  <a:pt x="257" y="25"/>
                  <a:pt x="258" y="26"/>
                </a:cubicBezTo>
                <a:close/>
                <a:moveTo>
                  <a:pt x="13" y="168"/>
                </a:moveTo>
                <a:cubicBezTo>
                  <a:pt x="14" y="168"/>
                  <a:pt x="15" y="169"/>
                  <a:pt x="15" y="169"/>
                </a:cubicBezTo>
                <a:cubicBezTo>
                  <a:pt x="15" y="168"/>
                  <a:pt x="15" y="167"/>
                  <a:pt x="13" y="168"/>
                </a:cubicBezTo>
                <a:close/>
                <a:moveTo>
                  <a:pt x="153" y="162"/>
                </a:moveTo>
                <a:cubicBezTo>
                  <a:pt x="153" y="161"/>
                  <a:pt x="153" y="161"/>
                  <a:pt x="153" y="160"/>
                </a:cubicBezTo>
                <a:cubicBezTo>
                  <a:pt x="153" y="160"/>
                  <a:pt x="153" y="160"/>
                  <a:pt x="153" y="160"/>
                </a:cubicBezTo>
                <a:cubicBezTo>
                  <a:pt x="153" y="161"/>
                  <a:pt x="153" y="161"/>
                  <a:pt x="153" y="162"/>
                </a:cubicBezTo>
                <a:close/>
                <a:moveTo>
                  <a:pt x="123" y="161"/>
                </a:moveTo>
                <a:cubicBezTo>
                  <a:pt x="124" y="163"/>
                  <a:pt x="124" y="163"/>
                  <a:pt x="124" y="163"/>
                </a:cubicBezTo>
                <a:cubicBezTo>
                  <a:pt x="124" y="162"/>
                  <a:pt x="124" y="162"/>
                  <a:pt x="123" y="161"/>
                </a:cubicBezTo>
                <a:close/>
                <a:moveTo>
                  <a:pt x="86" y="169"/>
                </a:moveTo>
                <a:cubicBezTo>
                  <a:pt x="87" y="170"/>
                  <a:pt x="87" y="169"/>
                  <a:pt x="88" y="169"/>
                </a:cubicBezTo>
                <a:cubicBezTo>
                  <a:pt x="87" y="169"/>
                  <a:pt x="87" y="169"/>
                  <a:pt x="86" y="169"/>
                </a:cubicBezTo>
                <a:close/>
                <a:moveTo>
                  <a:pt x="42" y="140"/>
                </a:moveTo>
                <a:cubicBezTo>
                  <a:pt x="42" y="140"/>
                  <a:pt x="43" y="139"/>
                  <a:pt x="43" y="139"/>
                </a:cubicBezTo>
                <a:cubicBezTo>
                  <a:pt x="42" y="139"/>
                  <a:pt x="42" y="139"/>
                  <a:pt x="42" y="140"/>
                </a:cubicBezTo>
                <a:close/>
                <a:moveTo>
                  <a:pt x="22" y="166"/>
                </a:moveTo>
                <a:cubicBezTo>
                  <a:pt x="22" y="166"/>
                  <a:pt x="22" y="166"/>
                  <a:pt x="22" y="167"/>
                </a:cubicBezTo>
                <a:cubicBezTo>
                  <a:pt x="23" y="166"/>
                  <a:pt x="23" y="166"/>
                  <a:pt x="23" y="165"/>
                </a:cubicBezTo>
                <a:cubicBezTo>
                  <a:pt x="23" y="165"/>
                  <a:pt x="23" y="165"/>
                  <a:pt x="23" y="165"/>
                </a:cubicBezTo>
                <a:cubicBezTo>
                  <a:pt x="23" y="166"/>
                  <a:pt x="22" y="166"/>
                  <a:pt x="22" y="166"/>
                </a:cubicBezTo>
                <a:close/>
                <a:moveTo>
                  <a:pt x="129" y="140"/>
                </a:moveTo>
                <a:cubicBezTo>
                  <a:pt x="130" y="141"/>
                  <a:pt x="130" y="141"/>
                  <a:pt x="131" y="140"/>
                </a:cubicBezTo>
                <a:cubicBezTo>
                  <a:pt x="130" y="140"/>
                  <a:pt x="130" y="140"/>
                  <a:pt x="129" y="140"/>
                </a:cubicBezTo>
                <a:close/>
                <a:moveTo>
                  <a:pt x="235" y="126"/>
                </a:moveTo>
                <a:cubicBezTo>
                  <a:pt x="235" y="126"/>
                  <a:pt x="235" y="126"/>
                  <a:pt x="235" y="126"/>
                </a:cubicBezTo>
                <a:cubicBezTo>
                  <a:pt x="235" y="126"/>
                  <a:pt x="234" y="126"/>
                  <a:pt x="234" y="126"/>
                </a:cubicBezTo>
                <a:cubicBezTo>
                  <a:pt x="234" y="126"/>
                  <a:pt x="234" y="126"/>
                  <a:pt x="234" y="126"/>
                </a:cubicBezTo>
                <a:cubicBezTo>
                  <a:pt x="234" y="126"/>
                  <a:pt x="235" y="126"/>
                  <a:pt x="235" y="126"/>
                </a:cubicBezTo>
                <a:close/>
                <a:moveTo>
                  <a:pt x="112" y="173"/>
                </a:moveTo>
                <a:cubicBezTo>
                  <a:pt x="112" y="173"/>
                  <a:pt x="112" y="173"/>
                  <a:pt x="112" y="173"/>
                </a:cubicBezTo>
                <a:cubicBezTo>
                  <a:pt x="112" y="173"/>
                  <a:pt x="111" y="173"/>
                  <a:pt x="111" y="173"/>
                </a:cubicBezTo>
                <a:cubicBezTo>
                  <a:pt x="111" y="173"/>
                  <a:pt x="111" y="173"/>
                  <a:pt x="111" y="173"/>
                </a:cubicBezTo>
                <a:cubicBezTo>
                  <a:pt x="111" y="173"/>
                  <a:pt x="112" y="173"/>
                  <a:pt x="112" y="173"/>
                </a:cubicBezTo>
                <a:close/>
                <a:moveTo>
                  <a:pt x="254" y="153"/>
                </a:moveTo>
                <a:cubicBezTo>
                  <a:pt x="254" y="153"/>
                  <a:pt x="254" y="153"/>
                  <a:pt x="254" y="153"/>
                </a:cubicBezTo>
                <a:cubicBezTo>
                  <a:pt x="254" y="154"/>
                  <a:pt x="254" y="154"/>
                  <a:pt x="254" y="155"/>
                </a:cubicBezTo>
                <a:cubicBezTo>
                  <a:pt x="254" y="155"/>
                  <a:pt x="254" y="155"/>
                  <a:pt x="254" y="155"/>
                </a:cubicBezTo>
                <a:cubicBezTo>
                  <a:pt x="254" y="154"/>
                  <a:pt x="254" y="154"/>
                  <a:pt x="254" y="153"/>
                </a:cubicBezTo>
                <a:close/>
                <a:moveTo>
                  <a:pt x="69" y="141"/>
                </a:moveTo>
                <a:cubicBezTo>
                  <a:pt x="69" y="140"/>
                  <a:pt x="69" y="140"/>
                  <a:pt x="68" y="140"/>
                </a:cubicBezTo>
                <a:cubicBezTo>
                  <a:pt x="68" y="140"/>
                  <a:pt x="69" y="141"/>
                  <a:pt x="69" y="141"/>
                </a:cubicBezTo>
                <a:close/>
                <a:moveTo>
                  <a:pt x="171" y="172"/>
                </a:moveTo>
                <a:cubicBezTo>
                  <a:pt x="171" y="172"/>
                  <a:pt x="171" y="172"/>
                  <a:pt x="171" y="172"/>
                </a:cubicBezTo>
                <a:cubicBezTo>
                  <a:pt x="171" y="172"/>
                  <a:pt x="171" y="172"/>
                  <a:pt x="172" y="172"/>
                </a:cubicBezTo>
                <a:cubicBezTo>
                  <a:pt x="172" y="172"/>
                  <a:pt x="172" y="172"/>
                  <a:pt x="172" y="172"/>
                </a:cubicBezTo>
                <a:cubicBezTo>
                  <a:pt x="171" y="172"/>
                  <a:pt x="171" y="172"/>
                  <a:pt x="171" y="172"/>
                </a:cubicBezTo>
                <a:close/>
                <a:moveTo>
                  <a:pt x="42" y="34"/>
                </a:moveTo>
                <a:cubicBezTo>
                  <a:pt x="42" y="34"/>
                  <a:pt x="42" y="34"/>
                  <a:pt x="42" y="34"/>
                </a:cubicBezTo>
                <a:cubicBezTo>
                  <a:pt x="42" y="35"/>
                  <a:pt x="42" y="35"/>
                  <a:pt x="42" y="36"/>
                </a:cubicBezTo>
                <a:cubicBezTo>
                  <a:pt x="42" y="36"/>
                  <a:pt x="42" y="36"/>
                  <a:pt x="42" y="36"/>
                </a:cubicBezTo>
                <a:cubicBezTo>
                  <a:pt x="42" y="35"/>
                  <a:pt x="42" y="35"/>
                  <a:pt x="42" y="34"/>
                </a:cubicBezTo>
                <a:close/>
                <a:moveTo>
                  <a:pt x="142" y="173"/>
                </a:moveTo>
                <a:cubicBezTo>
                  <a:pt x="142" y="174"/>
                  <a:pt x="142" y="174"/>
                  <a:pt x="142" y="174"/>
                </a:cubicBezTo>
                <a:cubicBezTo>
                  <a:pt x="142" y="174"/>
                  <a:pt x="143" y="174"/>
                  <a:pt x="143" y="174"/>
                </a:cubicBezTo>
                <a:cubicBezTo>
                  <a:pt x="143" y="174"/>
                  <a:pt x="143" y="174"/>
                  <a:pt x="143" y="174"/>
                </a:cubicBezTo>
                <a:cubicBezTo>
                  <a:pt x="143" y="174"/>
                  <a:pt x="142" y="173"/>
                  <a:pt x="142" y="173"/>
                </a:cubicBezTo>
                <a:close/>
                <a:moveTo>
                  <a:pt x="117" y="162"/>
                </a:moveTo>
                <a:cubicBezTo>
                  <a:pt x="117" y="163"/>
                  <a:pt x="117" y="163"/>
                  <a:pt x="117" y="163"/>
                </a:cubicBezTo>
                <a:cubicBezTo>
                  <a:pt x="117" y="163"/>
                  <a:pt x="117" y="162"/>
                  <a:pt x="117" y="162"/>
                </a:cubicBezTo>
                <a:close/>
                <a:moveTo>
                  <a:pt x="250" y="22"/>
                </a:moveTo>
                <a:cubicBezTo>
                  <a:pt x="250" y="21"/>
                  <a:pt x="250" y="21"/>
                  <a:pt x="249" y="21"/>
                </a:cubicBezTo>
                <a:cubicBezTo>
                  <a:pt x="249" y="21"/>
                  <a:pt x="249" y="21"/>
                  <a:pt x="249" y="21"/>
                </a:cubicBezTo>
                <a:cubicBezTo>
                  <a:pt x="249" y="21"/>
                  <a:pt x="250" y="21"/>
                  <a:pt x="250" y="22"/>
                </a:cubicBezTo>
                <a:close/>
                <a:moveTo>
                  <a:pt x="74" y="147"/>
                </a:moveTo>
                <a:cubicBezTo>
                  <a:pt x="75" y="147"/>
                  <a:pt x="75" y="146"/>
                  <a:pt x="75" y="146"/>
                </a:cubicBezTo>
                <a:cubicBezTo>
                  <a:pt x="75" y="146"/>
                  <a:pt x="74" y="146"/>
                  <a:pt x="74" y="147"/>
                </a:cubicBezTo>
                <a:close/>
                <a:moveTo>
                  <a:pt x="247" y="146"/>
                </a:moveTo>
                <a:cubicBezTo>
                  <a:pt x="247" y="145"/>
                  <a:pt x="247" y="144"/>
                  <a:pt x="246" y="144"/>
                </a:cubicBezTo>
                <a:cubicBezTo>
                  <a:pt x="247" y="145"/>
                  <a:pt x="247" y="145"/>
                  <a:pt x="247" y="146"/>
                </a:cubicBezTo>
                <a:close/>
                <a:moveTo>
                  <a:pt x="56" y="22"/>
                </a:moveTo>
                <a:cubicBezTo>
                  <a:pt x="57" y="22"/>
                  <a:pt x="57" y="21"/>
                  <a:pt x="57" y="21"/>
                </a:cubicBezTo>
                <a:cubicBezTo>
                  <a:pt x="56" y="21"/>
                  <a:pt x="56" y="21"/>
                  <a:pt x="55" y="21"/>
                </a:cubicBezTo>
                <a:cubicBezTo>
                  <a:pt x="55" y="21"/>
                  <a:pt x="55" y="21"/>
                  <a:pt x="55" y="21"/>
                </a:cubicBezTo>
                <a:cubicBezTo>
                  <a:pt x="56" y="21"/>
                  <a:pt x="56" y="21"/>
                  <a:pt x="56" y="22"/>
                </a:cubicBezTo>
                <a:close/>
                <a:moveTo>
                  <a:pt x="119" y="146"/>
                </a:moveTo>
                <a:cubicBezTo>
                  <a:pt x="119" y="146"/>
                  <a:pt x="119" y="146"/>
                  <a:pt x="119" y="146"/>
                </a:cubicBezTo>
                <a:cubicBezTo>
                  <a:pt x="118" y="146"/>
                  <a:pt x="118" y="146"/>
                  <a:pt x="118" y="146"/>
                </a:cubicBezTo>
                <a:cubicBezTo>
                  <a:pt x="118" y="146"/>
                  <a:pt x="118" y="146"/>
                  <a:pt x="118" y="146"/>
                </a:cubicBezTo>
                <a:cubicBezTo>
                  <a:pt x="118" y="146"/>
                  <a:pt x="118" y="146"/>
                  <a:pt x="119" y="146"/>
                </a:cubicBezTo>
                <a:close/>
                <a:moveTo>
                  <a:pt x="275" y="173"/>
                </a:moveTo>
                <a:cubicBezTo>
                  <a:pt x="275" y="173"/>
                  <a:pt x="275" y="173"/>
                  <a:pt x="275" y="173"/>
                </a:cubicBezTo>
                <a:cubicBezTo>
                  <a:pt x="275" y="173"/>
                  <a:pt x="274" y="173"/>
                  <a:pt x="274" y="173"/>
                </a:cubicBezTo>
                <a:cubicBezTo>
                  <a:pt x="274" y="173"/>
                  <a:pt x="274" y="173"/>
                  <a:pt x="274" y="173"/>
                </a:cubicBezTo>
                <a:cubicBezTo>
                  <a:pt x="275" y="173"/>
                  <a:pt x="275" y="173"/>
                  <a:pt x="275" y="173"/>
                </a:cubicBezTo>
                <a:close/>
                <a:moveTo>
                  <a:pt x="246" y="172"/>
                </a:moveTo>
                <a:cubicBezTo>
                  <a:pt x="246" y="172"/>
                  <a:pt x="246" y="172"/>
                  <a:pt x="246" y="172"/>
                </a:cubicBezTo>
                <a:cubicBezTo>
                  <a:pt x="245" y="172"/>
                  <a:pt x="245" y="172"/>
                  <a:pt x="245" y="172"/>
                </a:cubicBezTo>
                <a:cubicBezTo>
                  <a:pt x="245" y="172"/>
                  <a:pt x="245" y="172"/>
                  <a:pt x="245" y="172"/>
                </a:cubicBezTo>
                <a:cubicBezTo>
                  <a:pt x="245" y="172"/>
                  <a:pt x="245" y="172"/>
                  <a:pt x="246" y="172"/>
                </a:cubicBezTo>
                <a:close/>
                <a:moveTo>
                  <a:pt x="111" y="159"/>
                </a:moveTo>
                <a:cubicBezTo>
                  <a:pt x="110" y="159"/>
                  <a:pt x="110" y="159"/>
                  <a:pt x="110" y="159"/>
                </a:cubicBezTo>
                <a:cubicBezTo>
                  <a:pt x="110" y="159"/>
                  <a:pt x="110" y="159"/>
                  <a:pt x="110" y="159"/>
                </a:cubicBezTo>
                <a:cubicBezTo>
                  <a:pt x="110" y="159"/>
                  <a:pt x="110" y="160"/>
                  <a:pt x="110" y="160"/>
                </a:cubicBezTo>
                <a:cubicBezTo>
                  <a:pt x="110" y="159"/>
                  <a:pt x="110" y="159"/>
                  <a:pt x="111" y="159"/>
                </a:cubicBezTo>
                <a:close/>
                <a:moveTo>
                  <a:pt x="167" y="136"/>
                </a:moveTo>
                <a:cubicBezTo>
                  <a:pt x="167" y="136"/>
                  <a:pt x="167" y="136"/>
                  <a:pt x="167" y="135"/>
                </a:cubicBezTo>
                <a:cubicBezTo>
                  <a:pt x="167" y="136"/>
                  <a:pt x="166" y="136"/>
                  <a:pt x="166" y="136"/>
                </a:cubicBezTo>
                <a:cubicBezTo>
                  <a:pt x="166" y="136"/>
                  <a:pt x="166" y="136"/>
                  <a:pt x="166" y="136"/>
                </a:cubicBezTo>
                <a:cubicBezTo>
                  <a:pt x="167" y="136"/>
                  <a:pt x="167" y="136"/>
                  <a:pt x="167" y="13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10" name="Freeform 409"/>
          <p:cNvSpPr>
            <a:spLocks noEditPoints="1"/>
          </p:cNvSpPr>
          <p:nvPr/>
        </p:nvSpPr>
        <p:spPr bwMode="auto">
          <a:xfrm>
            <a:off x="10433051" y="3921126"/>
            <a:ext cx="61913" cy="158750"/>
          </a:xfrm>
          <a:custGeom>
            <a:gdLst>
              <a:gd fmla="*/ 23 w 25" name="T0"/>
              <a:gd fmla="*/ 0 h 64" name="T1"/>
              <a:gd fmla="*/ 24 w 25" name="T2"/>
              <a:gd fmla="*/ 0 h 64" name="T3"/>
              <a:gd fmla="*/ 25 w 25" name="T4"/>
              <a:gd fmla="*/ 2 h 64" name="T5"/>
              <a:gd fmla="*/ 24 w 25" name="T6"/>
              <a:gd fmla="*/ 3 h 64" name="T7"/>
              <a:gd fmla="*/ 23 w 25" name="T8"/>
              <a:gd fmla="*/ 5 h 64" name="T9"/>
              <a:gd fmla="*/ 22 w 25" name="T10"/>
              <a:gd fmla="*/ 7 h 64" name="T11"/>
              <a:gd fmla="*/ 20 w 25" name="T12"/>
              <a:gd fmla="*/ 8 h 64" name="T13"/>
              <a:gd fmla="*/ 13 w 25" name="T14"/>
              <a:gd fmla="*/ 17 h 64" name="T15"/>
              <a:gd fmla="*/ 12 w 25" name="T16"/>
              <a:gd fmla="*/ 20 h 64" name="T17"/>
              <a:gd fmla="*/ 10 w 25" name="T18"/>
              <a:gd fmla="*/ 33 h 64" name="T19"/>
              <a:gd fmla="*/ 11 w 25" name="T20"/>
              <a:gd fmla="*/ 52 h 64" name="T21"/>
              <a:gd fmla="*/ 11 w 25" name="T22"/>
              <a:gd fmla="*/ 58 h 64" name="T23"/>
              <a:gd fmla="*/ 12 w 25" name="T24"/>
              <a:gd fmla="*/ 60 h 64" name="T25"/>
              <a:gd fmla="*/ 11 w 25" name="T26"/>
              <a:gd fmla="*/ 62 h 64" name="T27"/>
              <a:gd fmla="*/ 10 w 25" name="T28"/>
              <a:gd fmla="*/ 63 h 64" name="T29"/>
              <a:gd fmla="*/ 7 w 25" name="T30"/>
              <a:gd fmla="*/ 63 h 64" name="T31"/>
              <a:gd fmla="*/ 5 w 25" name="T32"/>
              <a:gd fmla="*/ 60 h 64" name="T33"/>
              <a:gd fmla="*/ 1 w 25" name="T34"/>
              <a:gd fmla="*/ 52 h 64" name="T35"/>
              <a:gd fmla="*/ 0 w 25" name="T36"/>
              <a:gd fmla="*/ 43 h 64" name="T37"/>
              <a:gd fmla="*/ 1 w 25" name="T38"/>
              <a:gd fmla="*/ 29 h 64" name="T39"/>
              <a:gd fmla="*/ 10 w 25" name="T40"/>
              <a:gd fmla="*/ 9 h 64" name="T41"/>
              <a:gd fmla="*/ 21 w 25" name="T42"/>
              <a:gd fmla="*/ 1 h 64" name="T43"/>
              <a:gd fmla="*/ 23 w 25" name="T44"/>
              <a:gd fmla="*/ 0 h 64" name="T45"/>
              <a:gd fmla="*/ 23 w 25" name="T46"/>
              <a:gd fmla="*/ 0 h 64" name="T47"/>
              <a:gd fmla="*/ 7 w 25" name="T48"/>
              <a:gd fmla="*/ 31 h 64" name="T49"/>
              <a:gd fmla="*/ 8 w 25" name="T50"/>
              <a:gd fmla="*/ 54 h 64" name="T51"/>
              <a:gd fmla="*/ 7 w 25" name="T52"/>
              <a:gd fmla="*/ 31 h 64" name="T53"/>
              <a:gd fmla="*/ 9 w 25" name="T54"/>
              <a:gd fmla="*/ 19 h 64" name="T55"/>
              <a:gd fmla="*/ 9 w 25" name="T56"/>
              <a:gd fmla="*/ 19 h 64" name="T57"/>
              <a:gd fmla="*/ 10 w 25" name="T58"/>
              <a:gd fmla="*/ 17 h 64" name="T59"/>
              <a:gd fmla="*/ 9 w 25" name="T60"/>
              <a:gd fmla="*/ 17 h 64" name="T61"/>
              <a:gd fmla="*/ 9 w 25" name="T62"/>
              <a:gd fmla="*/ 19 h 64"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64" w="25">
                <a:moveTo>
                  <a:pt x="23" y="0"/>
                </a:moveTo>
                <a:cubicBezTo>
                  <a:pt x="23" y="0"/>
                  <a:pt x="24" y="0"/>
                  <a:pt x="24" y="0"/>
                </a:cubicBezTo>
                <a:cubicBezTo>
                  <a:pt x="25" y="1"/>
                  <a:pt x="25" y="1"/>
                  <a:pt x="25" y="2"/>
                </a:cubicBezTo>
                <a:cubicBezTo>
                  <a:pt x="25" y="3"/>
                  <a:pt x="25" y="3"/>
                  <a:pt x="24" y="3"/>
                </a:cubicBezTo>
                <a:cubicBezTo>
                  <a:pt x="24" y="4"/>
                  <a:pt x="24" y="4"/>
                  <a:pt x="23" y="5"/>
                </a:cubicBezTo>
                <a:cubicBezTo>
                  <a:pt x="23" y="6"/>
                  <a:pt x="23" y="7"/>
                  <a:pt x="22" y="7"/>
                </a:cubicBezTo>
                <a:cubicBezTo>
                  <a:pt x="21" y="7"/>
                  <a:pt x="20" y="8"/>
                  <a:pt x="20" y="8"/>
                </a:cubicBezTo>
                <a:cubicBezTo>
                  <a:pt x="18" y="11"/>
                  <a:pt x="15" y="14"/>
                  <a:pt x="13" y="17"/>
                </a:cubicBezTo>
                <a:cubicBezTo>
                  <a:pt x="12" y="18"/>
                  <a:pt x="12" y="19"/>
                  <a:pt x="12" y="20"/>
                </a:cubicBezTo>
                <a:cubicBezTo>
                  <a:pt x="10" y="24"/>
                  <a:pt x="9" y="28"/>
                  <a:pt x="10" y="33"/>
                </a:cubicBezTo>
                <a:cubicBezTo>
                  <a:pt x="10" y="39"/>
                  <a:pt x="10" y="46"/>
                  <a:pt x="11" y="52"/>
                </a:cubicBezTo>
                <a:cubicBezTo>
                  <a:pt x="11" y="54"/>
                  <a:pt x="11" y="56"/>
                  <a:pt x="11" y="58"/>
                </a:cubicBezTo>
                <a:cubicBezTo>
                  <a:pt x="11" y="58"/>
                  <a:pt x="11" y="59"/>
                  <a:pt x="12" y="60"/>
                </a:cubicBezTo>
                <a:cubicBezTo>
                  <a:pt x="13" y="61"/>
                  <a:pt x="12" y="62"/>
                  <a:pt x="11" y="62"/>
                </a:cubicBezTo>
                <a:cubicBezTo>
                  <a:pt x="11" y="62"/>
                  <a:pt x="11" y="63"/>
                  <a:pt x="10" y="63"/>
                </a:cubicBezTo>
                <a:cubicBezTo>
                  <a:pt x="9" y="64"/>
                  <a:pt x="8" y="64"/>
                  <a:pt x="7" y="63"/>
                </a:cubicBezTo>
                <a:cubicBezTo>
                  <a:pt x="6" y="62"/>
                  <a:pt x="6" y="61"/>
                  <a:pt x="5" y="60"/>
                </a:cubicBezTo>
                <a:cubicBezTo>
                  <a:pt x="3" y="57"/>
                  <a:pt x="2" y="54"/>
                  <a:pt x="1" y="52"/>
                </a:cubicBezTo>
                <a:cubicBezTo>
                  <a:pt x="1" y="49"/>
                  <a:pt x="0" y="46"/>
                  <a:pt x="0" y="43"/>
                </a:cubicBezTo>
                <a:cubicBezTo>
                  <a:pt x="0" y="38"/>
                  <a:pt x="0" y="33"/>
                  <a:pt x="1" y="29"/>
                </a:cubicBezTo>
                <a:cubicBezTo>
                  <a:pt x="1" y="21"/>
                  <a:pt x="5" y="14"/>
                  <a:pt x="10" y="9"/>
                </a:cubicBezTo>
                <a:cubicBezTo>
                  <a:pt x="13" y="5"/>
                  <a:pt x="17" y="3"/>
                  <a:pt x="21" y="1"/>
                </a:cubicBezTo>
                <a:cubicBezTo>
                  <a:pt x="22" y="0"/>
                  <a:pt x="22" y="0"/>
                  <a:pt x="23" y="0"/>
                </a:cubicBezTo>
                <a:cubicBezTo>
                  <a:pt x="23" y="0"/>
                  <a:pt x="23" y="0"/>
                  <a:pt x="23" y="0"/>
                </a:cubicBezTo>
                <a:close/>
                <a:moveTo>
                  <a:pt x="7" y="31"/>
                </a:moveTo>
                <a:cubicBezTo>
                  <a:pt x="4" y="38"/>
                  <a:pt x="4" y="50"/>
                  <a:pt x="8" y="54"/>
                </a:cubicBezTo>
                <a:cubicBezTo>
                  <a:pt x="7" y="46"/>
                  <a:pt x="7" y="39"/>
                  <a:pt x="7" y="31"/>
                </a:cubicBezTo>
                <a:close/>
                <a:moveTo>
                  <a:pt x="9" y="19"/>
                </a:moveTo>
                <a:cubicBezTo>
                  <a:pt x="9" y="19"/>
                  <a:pt x="9" y="19"/>
                  <a:pt x="9" y="19"/>
                </a:cubicBezTo>
                <a:cubicBezTo>
                  <a:pt x="9" y="18"/>
                  <a:pt x="9" y="18"/>
                  <a:pt x="10" y="17"/>
                </a:cubicBezTo>
                <a:cubicBezTo>
                  <a:pt x="10" y="17"/>
                  <a:pt x="9" y="17"/>
                  <a:pt x="9" y="17"/>
                </a:cubicBezTo>
                <a:cubicBezTo>
                  <a:pt x="9" y="18"/>
                  <a:pt x="9" y="18"/>
                  <a:pt x="9"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11" name="Freeform 410"/>
          <p:cNvSpPr>
            <a:spLocks noEditPoints="1"/>
          </p:cNvSpPr>
          <p:nvPr/>
        </p:nvSpPr>
        <p:spPr bwMode="auto">
          <a:xfrm>
            <a:off x="10480676" y="3946526"/>
            <a:ext cx="49213" cy="122238"/>
          </a:xfrm>
          <a:custGeom>
            <a:gdLst>
              <a:gd fmla="*/ 16 w 20" name="T0"/>
              <a:gd fmla="*/ 9 h 50" name="T1"/>
              <a:gd fmla="*/ 9 w 20" name="T2"/>
              <a:gd fmla="*/ 28 h 50" name="T3"/>
              <a:gd fmla="*/ 10 w 20" name="T4"/>
              <a:gd fmla="*/ 38 h 50" name="T5"/>
              <a:gd fmla="*/ 12 w 20" name="T6"/>
              <a:gd fmla="*/ 42 h 50" name="T7"/>
              <a:gd fmla="*/ 12 w 20" name="T8"/>
              <a:gd fmla="*/ 43 h 50" name="T9"/>
              <a:gd fmla="*/ 14 w 20" name="T10"/>
              <a:gd fmla="*/ 46 h 50" name="T11"/>
              <a:gd fmla="*/ 14 w 20" name="T12"/>
              <a:gd fmla="*/ 47 h 50" name="T13"/>
              <a:gd fmla="*/ 14 w 20" name="T14"/>
              <a:gd fmla="*/ 49 h 50" name="T15"/>
              <a:gd fmla="*/ 11 w 20" name="T16"/>
              <a:gd fmla="*/ 49 h 50" name="T17"/>
              <a:gd fmla="*/ 5 w 20" name="T18"/>
              <a:gd fmla="*/ 45 h 50" name="T19"/>
              <a:gd fmla="*/ 0 w 20" name="T20"/>
              <a:gd fmla="*/ 33 h 50" name="T21"/>
              <a:gd fmla="*/ 6 w 20" name="T22"/>
              <a:gd fmla="*/ 10 h 50" name="T23"/>
              <a:gd fmla="*/ 13 w 20" name="T24"/>
              <a:gd fmla="*/ 3 h 50" name="T25"/>
              <a:gd fmla="*/ 18 w 20" name="T26"/>
              <a:gd fmla="*/ 1 h 50" name="T27"/>
              <a:gd fmla="*/ 20 w 20" name="T28"/>
              <a:gd fmla="*/ 1 h 50" name="T29"/>
              <a:gd fmla="*/ 20 w 20" name="T30"/>
              <a:gd fmla="*/ 3 h 50" name="T31"/>
              <a:gd fmla="*/ 19 w 20" name="T32"/>
              <a:gd fmla="*/ 6 h 50" name="T33"/>
              <a:gd fmla="*/ 16 w 20" name="T34"/>
              <a:gd fmla="*/ 9 h 50" name="T35"/>
              <a:gd fmla="*/ 9 w 20" name="T36"/>
              <a:gd fmla="*/ 17 h 50" name="T37"/>
              <a:gd fmla="*/ 10 w 20" name="T38"/>
              <a:gd fmla="*/ 15 h 50" name="T39"/>
              <a:gd fmla="*/ 10 w 20" name="T40"/>
              <a:gd fmla="*/ 15 h 50" name="T41"/>
              <a:gd fmla="*/ 9 w 20" name="T42"/>
              <a:gd fmla="*/ 17 h 50" name="T43"/>
              <a:gd fmla="*/ 8 w 20" name="T44"/>
              <a:gd fmla="*/ 18 h 50" name="T45"/>
              <a:gd fmla="*/ 9 w 20" name="T46"/>
              <a:gd fmla="*/ 17 h 50" name="T47"/>
              <a:gd fmla="*/ 9 w 20" name="T48"/>
              <a:gd fmla="*/ 17 h 50" name="T49"/>
              <a:gd fmla="*/ 3 w 20" name="T50"/>
              <a:gd fmla="*/ 37 h 50" name="T51"/>
              <a:gd fmla="*/ 3 w 20" name="T52"/>
              <a:gd fmla="*/ 32 h 50" name="T53"/>
              <a:gd fmla="*/ 3 w 20" name="T54"/>
              <a:gd fmla="*/ 26 h 50" name="T55"/>
              <a:gd fmla="*/ 3 w 20" name="T56"/>
              <a:gd fmla="*/ 25 h 50" name="T57"/>
              <a:gd fmla="*/ 3 w 20" name="T58"/>
              <a:gd fmla="*/ 37 h 50"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50" w="20">
                <a:moveTo>
                  <a:pt x="16" y="9"/>
                </a:moveTo>
                <a:cubicBezTo>
                  <a:pt x="12" y="15"/>
                  <a:pt x="10" y="21"/>
                  <a:pt x="9" y="28"/>
                </a:cubicBezTo>
                <a:cubicBezTo>
                  <a:pt x="8" y="32"/>
                  <a:pt x="8" y="35"/>
                  <a:pt x="10" y="38"/>
                </a:cubicBezTo>
                <a:cubicBezTo>
                  <a:pt x="10" y="40"/>
                  <a:pt x="11" y="41"/>
                  <a:pt x="12" y="42"/>
                </a:cubicBezTo>
                <a:cubicBezTo>
                  <a:pt x="12" y="42"/>
                  <a:pt x="12" y="43"/>
                  <a:pt x="12" y="43"/>
                </a:cubicBezTo>
                <a:cubicBezTo>
                  <a:pt x="12" y="44"/>
                  <a:pt x="13" y="45"/>
                  <a:pt x="14" y="46"/>
                </a:cubicBezTo>
                <a:cubicBezTo>
                  <a:pt x="14" y="46"/>
                  <a:pt x="14" y="47"/>
                  <a:pt x="14" y="47"/>
                </a:cubicBezTo>
                <a:cubicBezTo>
                  <a:pt x="14" y="48"/>
                  <a:pt x="14" y="48"/>
                  <a:pt x="14" y="49"/>
                </a:cubicBezTo>
                <a:cubicBezTo>
                  <a:pt x="13" y="50"/>
                  <a:pt x="12" y="50"/>
                  <a:pt x="11" y="49"/>
                </a:cubicBezTo>
                <a:cubicBezTo>
                  <a:pt x="9" y="48"/>
                  <a:pt x="7" y="47"/>
                  <a:pt x="5" y="45"/>
                </a:cubicBezTo>
                <a:cubicBezTo>
                  <a:pt x="2" y="41"/>
                  <a:pt x="0" y="37"/>
                  <a:pt x="0" y="33"/>
                </a:cubicBezTo>
                <a:cubicBezTo>
                  <a:pt x="0" y="24"/>
                  <a:pt x="1" y="17"/>
                  <a:pt x="6" y="10"/>
                </a:cubicBezTo>
                <a:cubicBezTo>
                  <a:pt x="8" y="7"/>
                  <a:pt x="10" y="5"/>
                  <a:pt x="13" y="3"/>
                </a:cubicBezTo>
                <a:cubicBezTo>
                  <a:pt x="14" y="2"/>
                  <a:pt x="16" y="1"/>
                  <a:pt x="18" y="1"/>
                </a:cubicBezTo>
                <a:cubicBezTo>
                  <a:pt x="19" y="0"/>
                  <a:pt x="19" y="1"/>
                  <a:pt x="20" y="1"/>
                </a:cubicBezTo>
                <a:cubicBezTo>
                  <a:pt x="20" y="2"/>
                  <a:pt x="20" y="3"/>
                  <a:pt x="20" y="3"/>
                </a:cubicBezTo>
                <a:cubicBezTo>
                  <a:pt x="19" y="4"/>
                  <a:pt x="19" y="5"/>
                  <a:pt x="19" y="6"/>
                </a:cubicBezTo>
                <a:cubicBezTo>
                  <a:pt x="20" y="8"/>
                  <a:pt x="18" y="9"/>
                  <a:pt x="16" y="9"/>
                </a:cubicBezTo>
                <a:close/>
                <a:moveTo>
                  <a:pt x="9" y="17"/>
                </a:moveTo>
                <a:cubicBezTo>
                  <a:pt x="9" y="16"/>
                  <a:pt x="10" y="16"/>
                  <a:pt x="10" y="15"/>
                </a:cubicBezTo>
                <a:cubicBezTo>
                  <a:pt x="10" y="15"/>
                  <a:pt x="10" y="15"/>
                  <a:pt x="10" y="15"/>
                </a:cubicBezTo>
                <a:cubicBezTo>
                  <a:pt x="9" y="15"/>
                  <a:pt x="9" y="16"/>
                  <a:pt x="9" y="17"/>
                </a:cubicBezTo>
                <a:cubicBezTo>
                  <a:pt x="9" y="17"/>
                  <a:pt x="9" y="17"/>
                  <a:pt x="8" y="18"/>
                </a:cubicBezTo>
                <a:cubicBezTo>
                  <a:pt x="9" y="17"/>
                  <a:pt x="9" y="17"/>
                  <a:pt x="9" y="17"/>
                </a:cubicBezTo>
                <a:cubicBezTo>
                  <a:pt x="9" y="17"/>
                  <a:pt x="9" y="17"/>
                  <a:pt x="9" y="17"/>
                </a:cubicBezTo>
                <a:close/>
                <a:moveTo>
                  <a:pt x="3" y="37"/>
                </a:moveTo>
                <a:cubicBezTo>
                  <a:pt x="3" y="36"/>
                  <a:pt x="3" y="34"/>
                  <a:pt x="3" y="32"/>
                </a:cubicBezTo>
                <a:cubicBezTo>
                  <a:pt x="4" y="30"/>
                  <a:pt x="4" y="28"/>
                  <a:pt x="3" y="26"/>
                </a:cubicBezTo>
                <a:cubicBezTo>
                  <a:pt x="3" y="26"/>
                  <a:pt x="3" y="26"/>
                  <a:pt x="3" y="25"/>
                </a:cubicBezTo>
                <a:cubicBezTo>
                  <a:pt x="2" y="29"/>
                  <a:pt x="2" y="33"/>
                  <a:pt x="3" y="3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12" name="Freeform 411"/>
          <p:cNvSpPr>
            <a:spLocks noEditPoints="1"/>
          </p:cNvSpPr>
          <p:nvPr/>
        </p:nvSpPr>
        <p:spPr bwMode="auto">
          <a:xfrm>
            <a:off x="10517188" y="3983038"/>
            <a:ext cx="49213" cy="41275"/>
          </a:xfrm>
          <a:custGeom>
            <a:gdLst>
              <a:gd fmla="*/ 10 w 20" name="T0"/>
              <a:gd fmla="*/ 0 h 17" name="T1"/>
              <a:gd fmla="*/ 14 w 20" name="T2"/>
              <a:gd fmla="*/ 0 h 17" name="T3"/>
              <a:gd fmla="*/ 20 w 20" name="T4"/>
              <a:gd fmla="*/ 5 h 17" name="T5"/>
              <a:gd fmla="*/ 20 w 20" name="T6"/>
              <a:gd fmla="*/ 10 h 17" name="T7"/>
              <a:gd fmla="*/ 18 w 20" name="T8"/>
              <a:gd fmla="*/ 13 h 17" name="T9"/>
              <a:gd fmla="*/ 11 w 20" name="T10"/>
              <a:gd fmla="*/ 17 h 17" name="T11"/>
              <a:gd fmla="*/ 7 w 20" name="T12"/>
              <a:gd fmla="*/ 17 h 17" name="T13"/>
              <a:gd fmla="*/ 2 w 20" name="T14"/>
              <a:gd fmla="*/ 14 h 17" name="T15"/>
              <a:gd fmla="*/ 0 w 20" name="T16"/>
              <a:gd fmla="*/ 8 h 17" name="T17"/>
              <a:gd fmla="*/ 9 w 20" name="T18"/>
              <a:gd fmla="*/ 0 h 17" name="T19"/>
              <a:gd fmla="*/ 10 w 20" name="T20"/>
              <a:gd fmla="*/ 0 h 17" name="T21"/>
              <a:gd fmla="*/ 14 w 20" name="T22"/>
              <a:gd fmla="*/ 12 h 17" name="T23"/>
              <a:gd fmla="*/ 16 w 20" name="T24"/>
              <a:gd fmla="*/ 8 h 17" name="T25"/>
              <a:gd fmla="*/ 14 w 20" name="T26"/>
              <a:gd fmla="*/ 12 h 17" name="T27"/>
              <a:gd fmla="*/ 4 w 20" name="T28"/>
              <a:gd fmla="*/ 11 h 17" name="T29"/>
              <a:gd fmla="*/ 4 w 20" name="T30"/>
              <a:gd fmla="*/ 10 h 17" name="T31"/>
              <a:gd fmla="*/ 4 w 20" name="T32"/>
              <a:gd fmla="*/ 7 h 17" name="T33"/>
              <a:gd fmla="*/ 4 w 20" name="T34"/>
              <a:gd fmla="*/ 11 h 17" name="T35"/>
              <a:gd fmla="*/ 10 w 20" name="T36"/>
              <a:gd fmla="*/ 11 h 17" name="T37"/>
              <a:gd fmla="*/ 10 w 20" name="T38"/>
              <a:gd fmla="*/ 11 h 17" name="T39"/>
              <a:gd fmla="*/ 11 w 20" name="T40"/>
              <a:gd fmla="*/ 9 h 17" name="T41"/>
              <a:gd fmla="*/ 10 w 20" name="T42"/>
              <a:gd fmla="*/ 9 h 17" name="T43"/>
              <a:gd fmla="*/ 10 w 20" name="T44"/>
              <a:gd fmla="*/ 11 h 1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7" w="20">
                <a:moveTo>
                  <a:pt x="10" y="0"/>
                </a:moveTo>
                <a:cubicBezTo>
                  <a:pt x="12" y="1"/>
                  <a:pt x="13" y="0"/>
                  <a:pt x="14" y="0"/>
                </a:cubicBezTo>
                <a:cubicBezTo>
                  <a:pt x="17" y="0"/>
                  <a:pt x="20" y="2"/>
                  <a:pt x="20" y="5"/>
                </a:cubicBezTo>
                <a:cubicBezTo>
                  <a:pt x="20" y="7"/>
                  <a:pt x="20" y="8"/>
                  <a:pt x="20" y="10"/>
                </a:cubicBezTo>
                <a:cubicBezTo>
                  <a:pt x="19" y="11"/>
                  <a:pt x="18" y="12"/>
                  <a:pt x="18" y="13"/>
                </a:cubicBezTo>
                <a:cubicBezTo>
                  <a:pt x="16" y="16"/>
                  <a:pt x="14" y="17"/>
                  <a:pt x="11" y="17"/>
                </a:cubicBezTo>
                <a:cubicBezTo>
                  <a:pt x="10" y="17"/>
                  <a:pt x="8" y="17"/>
                  <a:pt x="7" y="17"/>
                </a:cubicBezTo>
                <a:cubicBezTo>
                  <a:pt x="5" y="16"/>
                  <a:pt x="4" y="16"/>
                  <a:pt x="2" y="14"/>
                </a:cubicBezTo>
                <a:cubicBezTo>
                  <a:pt x="0" y="13"/>
                  <a:pt x="0" y="11"/>
                  <a:pt x="0" y="8"/>
                </a:cubicBezTo>
                <a:cubicBezTo>
                  <a:pt x="2" y="4"/>
                  <a:pt x="5" y="1"/>
                  <a:pt x="9" y="0"/>
                </a:cubicBezTo>
                <a:cubicBezTo>
                  <a:pt x="10" y="0"/>
                  <a:pt x="10" y="0"/>
                  <a:pt x="10" y="0"/>
                </a:cubicBezTo>
                <a:close/>
                <a:moveTo>
                  <a:pt x="14" y="12"/>
                </a:moveTo>
                <a:cubicBezTo>
                  <a:pt x="16" y="11"/>
                  <a:pt x="17" y="10"/>
                  <a:pt x="16" y="8"/>
                </a:cubicBezTo>
                <a:cubicBezTo>
                  <a:pt x="15" y="10"/>
                  <a:pt x="15" y="11"/>
                  <a:pt x="14" y="12"/>
                </a:cubicBezTo>
                <a:close/>
                <a:moveTo>
                  <a:pt x="4" y="11"/>
                </a:moveTo>
                <a:cubicBezTo>
                  <a:pt x="4" y="11"/>
                  <a:pt x="4" y="10"/>
                  <a:pt x="4" y="10"/>
                </a:cubicBezTo>
                <a:cubicBezTo>
                  <a:pt x="4" y="9"/>
                  <a:pt x="4" y="8"/>
                  <a:pt x="4" y="7"/>
                </a:cubicBezTo>
                <a:cubicBezTo>
                  <a:pt x="3" y="9"/>
                  <a:pt x="3" y="10"/>
                  <a:pt x="4" y="11"/>
                </a:cubicBezTo>
                <a:close/>
                <a:moveTo>
                  <a:pt x="10" y="11"/>
                </a:moveTo>
                <a:cubicBezTo>
                  <a:pt x="10" y="11"/>
                  <a:pt x="10" y="11"/>
                  <a:pt x="10" y="11"/>
                </a:cubicBezTo>
                <a:cubicBezTo>
                  <a:pt x="10" y="10"/>
                  <a:pt x="11" y="10"/>
                  <a:pt x="11" y="9"/>
                </a:cubicBezTo>
                <a:cubicBezTo>
                  <a:pt x="11" y="9"/>
                  <a:pt x="10" y="9"/>
                  <a:pt x="10" y="9"/>
                </a:cubicBezTo>
                <a:cubicBezTo>
                  <a:pt x="10" y="9"/>
                  <a:pt x="10" y="10"/>
                  <a:pt x="10"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13" name="Freeform 412"/>
          <p:cNvSpPr>
            <a:spLocks noEditPoints="1"/>
          </p:cNvSpPr>
          <p:nvPr/>
        </p:nvSpPr>
        <p:spPr bwMode="auto">
          <a:xfrm>
            <a:off x="10898188" y="3702051"/>
            <a:ext cx="684213" cy="715963"/>
          </a:xfrm>
          <a:custGeom>
            <a:gdLst>
              <a:gd fmla="*/ 45 w 277" name="T0"/>
              <a:gd fmla="*/ 184 h 290" name="T1"/>
              <a:gd fmla="*/ 180 w 277" name="T2"/>
              <a:gd fmla="*/ 202 h 290" name="T3"/>
              <a:gd fmla="*/ 121 w 277" name="T4"/>
              <a:gd fmla="*/ 189 h 290" name="T5"/>
              <a:gd fmla="*/ 238 w 277" name="T6"/>
              <a:gd fmla="*/ 149 h 290" name="T7"/>
              <a:gd fmla="*/ 68 w 277" name="T8"/>
              <a:gd fmla="*/ 95 h 290" name="T9"/>
              <a:gd fmla="*/ 155 w 277" name="T10"/>
              <a:gd fmla="*/ 164 h 290" name="T11"/>
              <a:gd fmla="*/ 263 w 277" name="T12"/>
              <a:gd fmla="*/ 71 h 290" name="T13"/>
              <a:gd fmla="*/ 199 w 277" name="T14"/>
              <a:gd fmla="*/ 114 h 290" name="T15"/>
              <a:gd fmla="*/ 229 w 277" name="T16"/>
              <a:gd fmla="*/ 136 h 290" name="T17"/>
              <a:gd fmla="*/ 204 w 277" name="T18"/>
              <a:gd fmla="*/ 27 h 290" name="T19"/>
              <a:gd fmla="*/ 121 w 277" name="T20"/>
              <a:gd fmla="*/ 176 h 290" name="T21"/>
              <a:gd fmla="*/ 122 w 277" name="T22"/>
              <a:gd fmla="*/ 102 h 290" name="T23"/>
              <a:gd fmla="*/ 216 w 277" name="T24"/>
              <a:gd fmla="*/ 204 h 290" name="T25"/>
              <a:gd fmla="*/ 119 w 277" name="T26"/>
              <a:gd fmla="*/ 60 h 290" name="T27"/>
              <a:gd fmla="*/ 179 w 277" name="T28"/>
              <a:gd fmla="*/ 163 h 290" name="T29"/>
              <a:gd fmla="*/ 13 w 277" name="T30"/>
              <a:gd fmla="*/ 116 h 290" name="T31"/>
              <a:gd fmla="*/ 175 w 277" name="T32"/>
              <a:gd fmla="*/ 160 h 290" name="T33"/>
              <a:gd fmla="*/ 203 w 277" name="T34"/>
              <a:gd fmla="*/ 197 h 290" name="T35"/>
              <a:gd fmla="*/ 9 w 277" name="T36"/>
              <a:gd fmla="*/ 104 h 290" name="T37"/>
              <a:gd fmla="*/ 75 w 277" name="T38"/>
              <a:gd fmla="*/ 77 h 290" name="T39"/>
              <a:gd fmla="*/ 31 w 277" name="T40"/>
              <a:gd fmla="*/ 99 h 290" name="T41"/>
              <a:gd fmla="*/ 102 w 277" name="T42"/>
              <a:gd fmla="*/ 152 h 290" name="T43"/>
              <a:gd fmla="*/ 98 w 277" name="T44"/>
              <a:gd fmla="*/ 28 h 290" name="T45"/>
              <a:gd fmla="*/ 164 w 277" name="T46"/>
              <a:gd fmla="*/ 34 h 290" name="T47"/>
              <a:gd fmla="*/ 142 w 277" name="T48"/>
              <a:gd fmla="*/ 129 h 290" name="T49"/>
              <a:gd fmla="*/ 137 w 277" name="T50"/>
              <a:gd fmla="*/ 100 h 290" name="T51"/>
              <a:gd fmla="*/ 133 w 277" name="T52"/>
              <a:gd fmla="*/ 181 h 290" name="T53"/>
              <a:gd fmla="*/ 36 w 277" name="T54"/>
              <a:gd fmla="*/ 113 h 290" name="T55"/>
              <a:gd fmla="*/ 112 w 277" name="T56"/>
              <a:gd fmla="*/ 19 h 290" name="T57"/>
              <a:gd fmla="*/ 102 w 277" name="T58"/>
              <a:gd fmla="*/ 14 h 290" name="T59"/>
              <a:gd fmla="*/ 162 w 277" name="T60"/>
              <a:gd fmla="*/ 31 h 290" name="T61"/>
              <a:gd fmla="*/ 34 w 277" name="T62"/>
              <a:gd fmla="*/ 164 h 290" name="T63"/>
              <a:gd fmla="*/ 19 w 277" name="T64"/>
              <a:gd fmla="*/ 164 h 290" name="T65"/>
              <a:gd fmla="*/ 160 w 277" name="T66"/>
              <a:gd fmla="*/ 79 h 290" name="T67"/>
              <a:gd fmla="*/ 228 w 277" name="T68"/>
              <a:gd fmla="*/ 69 h 290" name="T69"/>
              <a:gd fmla="*/ 49 w 277" name="T70"/>
              <a:gd fmla="*/ 153 h 290" name="T71"/>
              <a:gd fmla="*/ 105 w 277" name="T72"/>
              <a:gd fmla="*/ 178 h 290" name="T73"/>
              <a:gd fmla="*/ 101 w 277" name="T74"/>
              <a:gd fmla="*/ 145 h 290" name="T75"/>
              <a:gd fmla="*/ 177 w 277" name="T76"/>
              <a:gd fmla="*/ 172 h 290" name="T77"/>
              <a:gd fmla="*/ 216 w 277" name="T78"/>
              <a:gd fmla="*/ 26 h 290" name="T79"/>
              <a:gd fmla="*/ 79 w 277" name="T80"/>
              <a:gd fmla="*/ 153 h 290" name="T81"/>
              <a:gd fmla="*/ 179 w 277" name="T82"/>
              <a:gd fmla="*/ 180 h 290" name="T83"/>
              <a:gd fmla="*/ 159 w 277" name="T84"/>
              <a:gd fmla="*/ 199 h 290" name="T85"/>
              <a:gd fmla="*/ 204 w 277" name="T86"/>
              <a:gd fmla="*/ 191 h 290" name="T87"/>
              <a:gd fmla="*/ 65 w 277" name="T88"/>
              <a:gd fmla="*/ 115 h 290" name="T89"/>
              <a:gd fmla="*/ 181 w 277" name="T90"/>
              <a:gd fmla="*/ 66 h 290" name="T91"/>
              <a:gd fmla="*/ 193 w 277" name="T92"/>
              <a:gd fmla="*/ 144 h 290" name="T93"/>
              <a:gd fmla="*/ 248 w 277" name="T94"/>
              <a:gd fmla="*/ 80 h 290" name="T95"/>
              <a:gd fmla="*/ 209 w 277" name="T96"/>
              <a:gd fmla="*/ 107 h 290" name="T97"/>
              <a:gd fmla="*/ 224 w 277" name="T98"/>
              <a:gd fmla="*/ 105 h 290" name="T99"/>
              <a:gd fmla="*/ 53 w 277" name="T100"/>
              <a:gd fmla="*/ 115 h 290" name="T101"/>
              <a:gd fmla="*/ 106 w 277" name="T102"/>
              <a:gd fmla="*/ 163 h 290" name="T103"/>
              <a:gd fmla="*/ 172 w 277" name="T104"/>
              <a:gd fmla="*/ 129 h 290" name="T105"/>
              <a:gd fmla="*/ 154 w 277" name="T106"/>
              <a:gd fmla="*/ 122 h 290" name="T107"/>
              <a:gd fmla="*/ 205 w 277" name="T108"/>
              <a:gd fmla="*/ 155 h 290" name="T109"/>
              <a:gd fmla="*/ 127 w 277" name="T110"/>
              <a:gd fmla="*/ 172 h 290" name="T111"/>
              <a:gd fmla="*/ 89 w 277" name="T112"/>
              <a:gd fmla="*/ 129 h 290" name="T113"/>
              <a:gd fmla="*/ 116 w 277" name="T114"/>
              <a:gd fmla="*/ 16 h 290" name="T115"/>
              <a:gd fmla="*/ 61 w 277" name="T116"/>
              <a:gd fmla="*/ 135 h 290" name="T117"/>
              <a:gd fmla="*/ 56 w 277" name="T118"/>
              <a:gd fmla="*/ 132 h 290" name="T119"/>
              <a:gd fmla="*/ 129 w 277" name="T120"/>
              <a:gd fmla="*/ 77 h 290" name="T121"/>
              <a:gd fmla="*/ 85 w 277" name="T122"/>
              <a:gd fmla="*/ 101 h 290" name="T123"/>
              <a:gd fmla="*/ 50 w 277" name="T124"/>
              <a:gd fmla="*/ 173 h 29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90" w="277">
                <a:moveTo>
                  <a:pt x="258" y="79"/>
                </a:moveTo>
                <a:cubicBezTo>
                  <a:pt x="259" y="80"/>
                  <a:pt x="260" y="81"/>
                  <a:pt x="261" y="82"/>
                </a:cubicBezTo>
                <a:cubicBezTo>
                  <a:pt x="262" y="83"/>
                  <a:pt x="264" y="85"/>
                  <a:pt x="265" y="87"/>
                </a:cubicBezTo>
                <a:cubicBezTo>
                  <a:pt x="267" y="90"/>
                  <a:pt x="268" y="93"/>
                  <a:pt x="267" y="97"/>
                </a:cubicBezTo>
                <a:cubicBezTo>
                  <a:pt x="266" y="100"/>
                  <a:pt x="265" y="104"/>
                  <a:pt x="263" y="107"/>
                </a:cubicBezTo>
                <a:cubicBezTo>
                  <a:pt x="263" y="107"/>
                  <a:pt x="263" y="108"/>
                  <a:pt x="263" y="108"/>
                </a:cubicBezTo>
                <a:cubicBezTo>
                  <a:pt x="259" y="116"/>
                  <a:pt x="252" y="121"/>
                  <a:pt x="244" y="123"/>
                </a:cubicBezTo>
                <a:cubicBezTo>
                  <a:pt x="239" y="124"/>
                  <a:pt x="235" y="124"/>
                  <a:pt x="231" y="124"/>
                </a:cubicBezTo>
                <a:cubicBezTo>
                  <a:pt x="230" y="124"/>
                  <a:pt x="230" y="124"/>
                  <a:pt x="230" y="124"/>
                </a:cubicBezTo>
                <a:cubicBezTo>
                  <a:pt x="230" y="124"/>
                  <a:pt x="230" y="125"/>
                  <a:pt x="230" y="125"/>
                </a:cubicBezTo>
                <a:cubicBezTo>
                  <a:pt x="235" y="130"/>
                  <a:pt x="239" y="136"/>
                  <a:pt x="241" y="143"/>
                </a:cubicBezTo>
                <a:cubicBezTo>
                  <a:pt x="244" y="150"/>
                  <a:pt x="245" y="158"/>
                  <a:pt x="245" y="165"/>
                </a:cubicBezTo>
                <a:cubicBezTo>
                  <a:pt x="245" y="169"/>
                  <a:pt x="245" y="172"/>
                  <a:pt x="244" y="176"/>
                </a:cubicBezTo>
                <a:cubicBezTo>
                  <a:pt x="243" y="179"/>
                  <a:pt x="243" y="182"/>
                  <a:pt x="242" y="185"/>
                </a:cubicBezTo>
                <a:cubicBezTo>
                  <a:pt x="240" y="193"/>
                  <a:pt x="236" y="201"/>
                  <a:pt x="229" y="207"/>
                </a:cubicBezTo>
                <a:cubicBezTo>
                  <a:pt x="226" y="211"/>
                  <a:pt x="218" y="217"/>
                  <a:pt x="213" y="218"/>
                </a:cubicBezTo>
                <a:cubicBezTo>
                  <a:pt x="208" y="220"/>
                  <a:pt x="203" y="221"/>
                  <a:pt x="198" y="221"/>
                </a:cubicBezTo>
                <a:cubicBezTo>
                  <a:pt x="196" y="221"/>
                  <a:pt x="195" y="221"/>
                  <a:pt x="193" y="220"/>
                </a:cubicBezTo>
                <a:cubicBezTo>
                  <a:pt x="193" y="221"/>
                  <a:pt x="193" y="221"/>
                  <a:pt x="193" y="222"/>
                </a:cubicBezTo>
                <a:cubicBezTo>
                  <a:pt x="188" y="233"/>
                  <a:pt x="182" y="243"/>
                  <a:pt x="174" y="252"/>
                </a:cubicBezTo>
                <a:cubicBezTo>
                  <a:pt x="167" y="260"/>
                  <a:pt x="161" y="268"/>
                  <a:pt x="153" y="275"/>
                </a:cubicBezTo>
                <a:cubicBezTo>
                  <a:pt x="148" y="280"/>
                  <a:pt x="143" y="284"/>
                  <a:pt x="137" y="287"/>
                </a:cubicBezTo>
                <a:cubicBezTo>
                  <a:pt x="135" y="289"/>
                  <a:pt x="133" y="290"/>
                  <a:pt x="130" y="290"/>
                </a:cubicBezTo>
                <a:cubicBezTo>
                  <a:pt x="129" y="290"/>
                  <a:pt x="128" y="290"/>
                  <a:pt x="127" y="290"/>
                </a:cubicBezTo>
                <a:cubicBezTo>
                  <a:pt x="125" y="289"/>
                  <a:pt x="125" y="288"/>
                  <a:pt x="125" y="286"/>
                </a:cubicBezTo>
                <a:cubicBezTo>
                  <a:pt x="125" y="284"/>
                  <a:pt x="126" y="282"/>
                  <a:pt x="128" y="280"/>
                </a:cubicBezTo>
                <a:cubicBezTo>
                  <a:pt x="130" y="277"/>
                  <a:pt x="132" y="274"/>
                  <a:pt x="134" y="271"/>
                </a:cubicBezTo>
                <a:cubicBezTo>
                  <a:pt x="136" y="268"/>
                  <a:pt x="137" y="264"/>
                  <a:pt x="139" y="261"/>
                </a:cubicBezTo>
                <a:cubicBezTo>
                  <a:pt x="143" y="251"/>
                  <a:pt x="146" y="241"/>
                  <a:pt x="148" y="230"/>
                </a:cubicBezTo>
                <a:cubicBezTo>
                  <a:pt x="148" y="226"/>
                  <a:pt x="149" y="221"/>
                  <a:pt x="149" y="217"/>
                </a:cubicBezTo>
                <a:cubicBezTo>
                  <a:pt x="150" y="211"/>
                  <a:pt x="150" y="206"/>
                  <a:pt x="150" y="201"/>
                </a:cubicBezTo>
                <a:cubicBezTo>
                  <a:pt x="150" y="199"/>
                  <a:pt x="150" y="198"/>
                  <a:pt x="150" y="196"/>
                </a:cubicBezTo>
                <a:cubicBezTo>
                  <a:pt x="149" y="193"/>
                  <a:pt x="148" y="190"/>
                  <a:pt x="147" y="188"/>
                </a:cubicBezTo>
                <a:cubicBezTo>
                  <a:pt x="146" y="186"/>
                  <a:pt x="145" y="183"/>
                  <a:pt x="144" y="181"/>
                </a:cubicBezTo>
                <a:cubicBezTo>
                  <a:pt x="144" y="181"/>
                  <a:pt x="144" y="181"/>
                  <a:pt x="144" y="180"/>
                </a:cubicBezTo>
                <a:cubicBezTo>
                  <a:pt x="144" y="180"/>
                  <a:pt x="144" y="180"/>
                  <a:pt x="144" y="181"/>
                </a:cubicBezTo>
                <a:cubicBezTo>
                  <a:pt x="142" y="183"/>
                  <a:pt x="141" y="186"/>
                  <a:pt x="139" y="188"/>
                </a:cubicBezTo>
                <a:cubicBezTo>
                  <a:pt x="138" y="190"/>
                  <a:pt x="137" y="192"/>
                  <a:pt x="135" y="194"/>
                </a:cubicBezTo>
                <a:cubicBezTo>
                  <a:pt x="130" y="198"/>
                  <a:pt x="125" y="200"/>
                  <a:pt x="118" y="200"/>
                </a:cubicBezTo>
                <a:cubicBezTo>
                  <a:pt x="115" y="199"/>
                  <a:pt x="112" y="198"/>
                  <a:pt x="109" y="197"/>
                </a:cubicBezTo>
                <a:cubicBezTo>
                  <a:pt x="105" y="196"/>
                  <a:pt x="102" y="193"/>
                  <a:pt x="99" y="190"/>
                </a:cubicBezTo>
                <a:cubicBezTo>
                  <a:pt x="96" y="186"/>
                  <a:pt x="94" y="181"/>
                  <a:pt x="93" y="176"/>
                </a:cubicBezTo>
                <a:cubicBezTo>
                  <a:pt x="92" y="174"/>
                  <a:pt x="92" y="171"/>
                  <a:pt x="92" y="168"/>
                </a:cubicBezTo>
                <a:cubicBezTo>
                  <a:pt x="92" y="167"/>
                  <a:pt x="92" y="166"/>
                  <a:pt x="92" y="164"/>
                </a:cubicBezTo>
                <a:cubicBezTo>
                  <a:pt x="92" y="164"/>
                  <a:pt x="91" y="165"/>
                  <a:pt x="91" y="165"/>
                </a:cubicBezTo>
                <a:cubicBezTo>
                  <a:pt x="83" y="172"/>
                  <a:pt x="75" y="177"/>
                  <a:pt x="66" y="181"/>
                </a:cubicBezTo>
                <a:cubicBezTo>
                  <a:pt x="59" y="183"/>
                  <a:pt x="52" y="184"/>
                  <a:pt x="45" y="184"/>
                </a:cubicBezTo>
                <a:cubicBezTo>
                  <a:pt x="33" y="183"/>
                  <a:pt x="23" y="180"/>
                  <a:pt x="14" y="173"/>
                </a:cubicBezTo>
                <a:cubicBezTo>
                  <a:pt x="5" y="166"/>
                  <a:pt x="1" y="157"/>
                  <a:pt x="0" y="146"/>
                </a:cubicBezTo>
                <a:cubicBezTo>
                  <a:pt x="0" y="141"/>
                  <a:pt x="0" y="135"/>
                  <a:pt x="0" y="130"/>
                </a:cubicBezTo>
                <a:cubicBezTo>
                  <a:pt x="1" y="115"/>
                  <a:pt x="6" y="101"/>
                  <a:pt x="14" y="89"/>
                </a:cubicBezTo>
                <a:cubicBezTo>
                  <a:pt x="20" y="81"/>
                  <a:pt x="28" y="75"/>
                  <a:pt x="37" y="72"/>
                </a:cubicBezTo>
                <a:cubicBezTo>
                  <a:pt x="39" y="71"/>
                  <a:pt x="41" y="70"/>
                  <a:pt x="43" y="69"/>
                </a:cubicBezTo>
                <a:cubicBezTo>
                  <a:pt x="46" y="68"/>
                  <a:pt x="49" y="68"/>
                  <a:pt x="52" y="68"/>
                </a:cubicBezTo>
                <a:cubicBezTo>
                  <a:pt x="60" y="67"/>
                  <a:pt x="68" y="68"/>
                  <a:pt x="76" y="70"/>
                </a:cubicBezTo>
                <a:cubicBezTo>
                  <a:pt x="77" y="71"/>
                  <a:pt x="79" y="72"/>
                  <a:pt x="81" y="72"/>
                </a:cubicBezTo>
                <a:cubicBezTo>
                  <a:pt x="81" y="72"/>
                  <a:pt x="81" y="72"/>
                  <a:pt x="82" y="73"/>
                </a:cubicBezTo>
                <a:cubicBezTo>
                  <a:pt x="82" y="68"/>
                  <a:pt x="83" y="64"/>
                  <a:pt x="86" y="61"/>
                </a:cubicBezTo>
                <a:cubicBezTo>
                  <a:pt x="89" y="58"/>
                  <a:pt x="93" y="56"/>
                  <a:pt x="98" y="55"/>
                </a:cubicBezTo>
                <a:cubicBezTo>
                  <a:pt x="97" y="55"/>
                  <a:pt x="97" y="55"/>
                  <a:pt x="97" y="54"/>
                </a:cubicBezTo>
                <a:cubicBezTo>
                  <a:pt x="92" y="50"/>
                  <a:pt x="90" y="45"/>
                  <a:pt x="89" y="38"/>
                </a:cubicBezTo>
                <a:cubicBezTo>
                  <a:pt x="89" y="37"/>
                  <a:pt x="89" y="36"/>
                  <a:pt x="88" y="35"/>
                </a:cubicBezTo>
                <a:cubicBezTo>
                  <a:pt x="87" y="31"/>
                  <a:pt x="87" y="28"/>
                  <a:pt x="88" y="24"/>
                </a:cubicBezTo>
                <a:cubicBezTo>
                  <a:pt x="91" y="15"/>
                  <a:pt x="96" y="9"/>
                  <a:pt x="105" y="5"/>
                </a:cubicBezTo>
                <a:cubicBezTo>
                  <a:pt x="106" y="5"/>
                  <a:pt x="106" y="5"/>
                  <a:pt x="107" y="4"/>
                </a:cubicBezTo>
                <a:cubicBezTo>
                  <a:pt x="114" y="1"/>
                  <a:pt x="122" y="1"/>
                  <a:pt x="130" y="3"/>
                </a:cubicBezTo>
                <a:cubicBezTo>
                  <a:pt x="138" y="5"/>
                  <a:pt x="143" y="11"/>
                  <a:pt x="145" y="19"/>
                </a:cubicBezTo>
                <a:cubicBezTo>
                  <a:pt x="146" y="20"/>
                  <a:pt x="146" y="21"/>
                  <a:pt x="146" y="23"/>
                </a:cubicBezTo>
                <a:cubicBezTo>
                  <a:pt x="147" y="22"/>
                  <a:pt x="147" y="22"/>
                  <a:pt x="147" y="22"/>
                </a:cubicBezTo>
                <a:cubicBezTo>
                  <a:pt x="149" y="17"/>
                  <a:pt x="152" y="13"/>
                  <a:pt x="157" y="10"/>
                </a:cubicBezTo>
                <a:cubicBezTo>
                  <a:pt x="158" y="9"/>
                  <a:pt x="166" y="7"/>
                  <a:pt x="167" y="7"/>
                </a:cubicBezTo>
                <a:cubicBezTo>
                  <a:pt x="168" y="7"/>
                  <a:pt x="170" y="7"/>
                  <a:pt x="171" y="7"/>
                </a:cubicBezTo>
                <a:cubicBezTo>
                  <a:pt x="172" y="8"/>
                  <a:pt x="173" y="8"/>
                  <a:pt x="174" y="9"/>
                </a:cubicBezTo>
                <a:cubicBezTo>
                  <a:pt x="180" y="13"/>
                  <a:pt x="185" y="18"/>
                  <a:pt x="186" y="26"/>
                </a:cubicBezTo>
                <a:cubicBezTo>
                  <a:pt x="186" y="26"/>
                  <a:pt x="186" y="27"/>
                  <a:pt x="186" y="27"/>
                </a:cubicBezTo>
                <a:cubicBezTo>
                  <a:pt x="187" y="27"/>
                  <a:pt x="187" y="26"/>
                  <a:pt x="187" y="26"/>
                </a:cubicBezTo>
                <a:cubicBezTo>
                  <a:pt x="192" y="18"/>
                  <a:pt x="198" y="11"/>
                  <a:pt x="206" y="6"/>
                </a:cubicBezTo>
                <a:cubicBezTo>
                  <a:pt x="214" y="2"/>
                  <a:pt x="223" y="0"/>
                  <a:pt x="232" y="1"/>
                </a:cubicBezTo>
                <a:cubicBezTo>
                  <a:pt x="234" y="2"/>
                  <a:pt x="236" y="2"/>
                  <a:pt x="238" y="2"/>
                </a:cubicBezTo>
                <a:cubicBezTo>
                  <a:pt x="242" y="3"/>
                  <a:pt x="247" y="5"/>
                  <a:pt x="251" y="8"/>
                </a:cubicBezTo>
                <a:cubicBezTo>
                  <a:pt x="252" y="8"/>
                  <a:pt x="253" y="8"/>
                  <a:pt x="254" y="9"/>
                </a:cubicBezTo>
                <a:cubicBezTo>
                  <a:pt x="259" y="11"/>
                  <a:pt x="264" y="14"/>
                  <a:pt x="268" y="18"/>
                </a:cubicBezTo>
                <a:cubicBezTo>
                  <a:pt x="273" y="23"/>
                  <a:pt x="276" y="29"/>
                  <a:pt x="276" y="36"/>
                </a:cubicBezTo>
                <a:cubicBezTo>
                  <a:pt x="277" y="42"/>
                  <a:pt x="277" y="48"/>
                  <a:pt x="274" y="54"/>
                </a:cubicBezTo>
                <a:cubicBezTo>
                  <a:pt x="274" y="56"/>
                  <a:pt x="273" y="58"/>
                  <a:pt x="273" y="60"/>
                </a:cubicBezTo>
                <a:cubicBezTo>
                  <a:pt x="272" y="64"/>
                  <a:pt x="271" y="68"/>
                  <a:pt x="269" y="71"/>
                </a:cubicBezTo>
                <a:cubicBezTo>
                  <a:pt x="269" y="72"/>
                  <a:pt x="268" y="73"/>
                  <a:pt x="268" y="73"/>
                </a:cubicBezTo>
                <a:cubicBezTo>
                  <a:pt x="266" y="77"/>
                  <a:pt x="263" y="78"/>
                  <a:pt x="260" y="79"/>
                </a:cubicBezTo>
                <a:cubicBezTo>
                  <a:pt x="259" y="79"/>
                  <a:pt x="259" y="79"/>
                  <a:pt x="258" y="79"/>
                </a:cubicBezTo>
                <a:close/>
                <a:moveTo>
                  <a:pt x="180" y="202"/>
                </a:moveTo>
                <a:cubicBezTo>
                  <a:pt x="179" y="204"/>
                  <a:pt x="178" y="206"/>
                  <a:pt x="178" y="207"/>
                </a:cubicBezTo>
                <a:cubicBezTo>
                  <a:pt x="177" y="208"/>
                  <a:pt x="178" y="208"/>
                  <a:pt x="178" y="208"/>
                </a:cubicBezTo>
                <a:cubicBezTo>
                  <a:pt x="178" y="208"/>
                  <a:pt x="178" y="208"/>
                  <a:pt x="178" y="207"/>
                </a:cubicBezTo>
                <a:cubicBezTo>
                  <a:pt x="179" y="206"/>
                  <a:pt x="179" y="204"/>
                  <a:pt x="180" y="202"/>
                </a:cubicBezTo>
                <a:cubicBezTo>
                  <a:pt x="180" y="202"/>
                  <a:pt x="180" y="202"/>
                  <a:pt x="181" y="201"/>
                </a:cubicBezTo>
                <a:cubicBezTo>
                  <a:pt x="180" y="201"/>
                  <a:pt x="180" y="201"/>
                  <a:pt x="180" y="201"/>
                </a:cubicBezTo>
                <a:cubicBezTo>
                  <a:pt x="180" y="202"/>
                  <a:pt x="180" y="202"/>
                  <a:pt x="180" y="202"/>
                </a:cubicBezTo>
                <a:close/>
                <a:moveTo>
                  <a:pt x="218" y="41"/>
                </a:moveTo>
                <a:cubicBezTo>
                  <a:pt x="219" y="40"/>
                  <a:pt x="220" y="39"/>
                  <a:pt x="221" y="38"/>
                </a:cubicBezTo>
                <a:cubicBezTo>
                  <a:pt x="221" y="37"/>
                  <a:pt x="221" y="37"/>
                  <a:pt x="221" y="36"/>
                </a:cubicBezTo>
                <a:cubicBezTo>
                  <a:pt x="221" y="35"/>
                  <a:pt x="221" y="34"/>
                  <a:pt x="221" y="32"/>
                </a:cubicBezTo>
                <a:cubicBezTo>
                  <a:pt x="221" y="31"/>
                  <a:pt x="221" y="31"/>
                  <a:pt x="220" y="30"/>
                </a:cubicBezTo>
                <a:cubicBezTo>
                  <a:pt x="219" y="31"/>
                  <a:pt x="219" y="31"/>
                  <a:pt x="220" y="32"/>
                </a:cubicBezTo>
                <a:cubicBezTo>
                  <a:pt x="220" y="33"/>
                  <a:pt x="220" y="35"/>
                  <a:pt x="220" y="36"/>
                </a:cubicBezTo>
                <a:cubicBezTo>
                  <a:pt x="220" y="37"/>
                  <a:pt x="219" y="39"/>
                  <a:pt x="218" y="40"/>
                </a:cubicBezTo>
                <a:cubicBezTo>
                  <a:pt x="218" y="40"/>
                  <a:pt x="218" y="41"/>
                  <a:pt x="218" y="41"/>
                </a:cubicBezTo>
                <a:cubicBezTo>
                  <a:pt x="218" y="41"/>
                  <a:pt x="217" y="41"/>
                  <a:pt x="217" y="42"/>
                </a:cubicBezTo>
                <a:cubicBezTo>
                  <a:pt x="217" y="42"/>
                  <a:pt x="217" y="42"/>
                  <a:pt x="217" y="42"/>
                </a:cubicBezTo>
                <a:cubicBezTo>
                  <a:pt x="218" y="41"/>
                  <a:pt x="218" y="41"/>
                  <a:pt x="218" y="41"/>
                </a:cubicBezTo>
                <a:close/>
                <a:moveTo>
                  <a:pt x="96" y="26"/>
                </a:moveTo>
                <a:cubicBezTo>
                  <a:pt x="96" y="26"/>
                  <a:pt x="95" y="26"/>
                  <a:pt x="95" y="26"/>
                </a:cubicBezTo>
                <a:cubicBezTo>
                  <a:pt x="95" y="30"/>
                  <a:pt x="95" y="34"/>
                  <a:pt x="95" y="37"/>
                </a:cubicBezTo>
                <a:cubicBezTo>
                  <a:pt x="96" y="40"/>
                  <a:pt x="97" y="42"/>
                  <a:pt x="98" y="45"/>
                </a:cubicBezTo>
                <a:cubicBezTo>
                  <a:pt x="99" y="45"/>
                  <a:pt x="100" y="46"/>
                  <a:pt x="100" y="46"/>
                </a:cubicBezTo>
                <a:cubicBezTo>
                  <a:pt x="100" y="46"/>
                  <a:pt x="100" y="45"/>
                  <a:pt x="100" y="45"/>
                </a:cubicBezTo>
                <a:cubicBezTo>
                  <a:pt x="98" y="42"/>
                  <a:pt x="96" y="38"/>
                  <a:pt x="96" y="35"/>
                </a:cubicBezTo>
                <a:cubicBezTo>
                  <a:pt x="95" y="33"/>
                  <a:pt x="95" y="31"/>
                  <a:pt x="95" y="29"/>
                </a:cubicBezTo>
                <a:cubicBezTo>
                  <a:pt x="95" y="28"/>
                  <a:pt x="95" y="27"/>
                  <a:pt x="96" y="26"/>
                </a:cubicBezTo>
                <a:cubicBezTo>
                  <a:pt x="96" y="25"/>
                  <a:pt x="96" y="24"/>
                  <a:pt x="97" y="23"/>
                </a:cubicBezTo>
                <a:cubicBezTo>
                  <a:pt x="97" y="22"/>
                  <a:pt x="97" y="21"/>
                  <a:pt x="98" y="20"/>
                </a:cubicBezTo>
                <a:cubicBezTo>
                  <a:pt x="98" y="19"/>
                  <a:pt x="99" y="19"/>
                  <a:pt x="99" y="18"/>
                </a:cubicBezTo>
                <a:cubicBezTo>
                  <a:pt x="99" y="18"/>
                  <a:pt x="99" y="18"/>
                  <a:pt x="99" y="18"/>
                </a:cubicBezTo>
                <a:cubicBezTo>
                  <a:pt x="97" y="20"/>
                  <a:pt x="96" y="23"/>
                  <a:pt x="96" y="26"/>
                </a:cubicBezTo>
                <a:close/>
                <a:moveTo>
                  <a:pt x="218" y="4"/>
                </a:moveTo>
                <a:cubicBezTo>
                  <a:pt x="218" y="4"/>
                  <a:pt x="218" y="4"/>
                  <a:pt x="218" y="4"/>
                </a:cubicBezTo>
                <a:cubicBezTo>
                  <a:pt x="218" y="4"/>
                  <a:pt x="218" y="4"/>
                  <a:pt x="218" y="4"/>
                </a:cubicBezTo>
                <a:cubicBezTo>
                  <a:pt x="211" y="6"/>
                  <a:pt x="205" y="9"/>
                  <a:pt x="200" y="14"/>
                </a:cubicBezTo>
                <a:cubicBezTo>
                  <a:pt x="195" y="18"/>
                  <a:pt x="191" y="23"/>
                  <a:pt x="188" y="29"/>
                </a:cubicBezTo>
                <a:cubicBezTo>
                  <a:pt x="187" y="31"/>
                  <a:pt x="186" y="33"/>
                  <a:pt x="187" y="36"/>
                </a:cubicBezTo>
                <a:cubicBezTo>
                  <a:pt x="187" y="36"/>
                  <a:pt x="187" y="37"/>
                  <a:pt x="187" y="37"/>
                </a:cubicBezTo>
                <a:cubicBezTo>
                  <a:pt x="187" y="37"/>
                  <a:pt x="187" y="37"/>
                  <a:pt x="187" y="38"/>
                </a:cubicBezTo>
                <a:cubicBezTo>
                  <a:pt x="188" y="35"/>
                  <a:pt x="190" y="32"/>
                  <a:pt x="191" y="29"/>
                </a:cubicBezTo>
                <a:cubicBezTo>
                  <a:pt x="192" y="28"/>
                  <a:pt x="192" y="27"/>
                  <a:pt x="193" y="26"/>
                </a:cubicBezTo>
                <a:cubicBezTo>
                  <a:pt x="194" y="23"/>
                  <a:pt x="196" y="20"/>
                  <a:pt x="198" y="18"/>
                </a:cubicBezTo>
                <a:cubicBezTo>
                  <a:pt x="202" y="14"/>
                  <a:pt x="207" y="10"/>
                  <a:pt x="213" y="7"/>
                </a:cubicBezTo>
                <a:cubicBezTo>
                  <a:pt x="214" y="6"/>
                  <a:pt x="216" y="5"/>
                  <a:pt x="218" y="4"/>
                </a:cubicBezTo>
                <a:close/>
                <a:moveTo>
                  <a:pt x="141" y="172"/>
                </a:moveTo>
                <a:cubicBezTo>
                  <a:pt x="140" y="172"/>
                  <a:pt x="140" y="173"/>
                  <a:pt x="140" y="173"/>
                </a:cubicBezTo>
                <a:cubicBezTo>
                  <a:pt x="139" y="175"/>
                  <a:pt x="138" y="177"/>
                  <a:pt x="137" y="179"/>
                </a:cubicBezTo>
                <a:cubicBezTo>
                  <a:pt x="136" y="182"/>
                  <a:pt x="134" y="184"/>
                  <a:pt x="132" y="186"/>
                </a:cubicBezTo>
                <a:cubicBezTo>
                  <a:pt x="129" y="189"/>
                  <a:pt x="125" y="190"/>
                  <a:pt x="121" y="189"/>
                </a:cubicBezTo>
                <a:cubicBezTo>
                  <a:pt x="121" y="189"/>
                  <a:pt x="120" y="189"/>
                  <a:pt x="120" y="189"/>
                </a:cubicBezTo>
                <a:cubicBezTo>
                  <a:pt x="118" y="189"/>
                  <a:pt x="115" y="189"/>
                  <a:pt x="113" y="188"/>
                </a:cubicBezTo>
                <a:cubicBezTo>
                  <a:pt x="113" y="188"/>
                  <a:pt x="113" y="188"/>
                  <a:pt x="112" y="188"/>
                </a:cubicBezTo>
                <a:cubicBezTo>
                  <a:pt x="112" y="189"/>
                  <a:pt x="111" y="189"/>
                  <a:pt x="110" y="189"/>
                </a:cubicBezTo>
                <a:cubicBezTo>
                  <a:pt x="112" y="190"/>
                  <a:pt x="113" y="190"/>
                  <a:pt x="114" y="191"/>
                </a:cubicBezTo>
                <a:cubicBezTo>
                  <a:pt x="118" y="192"/>
                  <a:pt x="123" y="192"/>
                  <a:pt x="127" y="190"/>
                </a:cubicBezTo>
                <a:cubicBezTo>
                  <a:pt x="133" y="188"/>
                  <a:pt x="138" y="183"/>
                  <a:pt x="141" y="177"/>
                </a:cubicBezTo>
                <a:cubicBezTo>
                  <a:pt x="142" y="176"/>
                  <a:pt x="142" y="175"/>
                  <a:pt x="141" y="173"/>
                </a:cubicBezTo>
                <a:cubicBezTo>
                  <a:pt x="141" y="173"/>
                  <a:pt x="141" y="173"/>
                  <a:pt x="141" y="172"/>
                </a:cubicBezTo>
                <a:close/>
                <a:moveTo>
                  <a:pt x="226" y="205"/>
                </a:moveTo>
                <a:cubicBezTo>
                  <a:pt x="224" y="206"/>
                  <a:pt x="221" y="208"/>
                  <a:pt x="219" y="210"/>
                </a:cubicBezTo>
                <a:cubicBezTo>
                  <a:pt x="218" y="211"/>
                  <a:pt x="217" y="211"/>
                  <a:pt x="216" y="212"/>
                </a:cubicBezTo>
                <a:cubicBezTo>
                  <a:pt x="214" y="213"/>
                  <a:pt x="212" y="214"/>
                  <a:pt x="209" y="214"/>
                </a:cubicBezTo>
                <a:cubicBezTo>
                  <a:pt x="208" y="214"/>
                  <a:pt x="208" y="214"/>
                  <a:pt x="207" y="214"/>
                </a:cubicBezTo>
                <a:cubicBezTo>
                  <a:pt x="203" y="215"/>
                  <a:pt x="199" y="215"/>
                  <a:pt x="195" y="215"/>
                </a:cubicBezTo>
                <a:cubicBezTo>
                  <a:pt x="195" y="216"/>
                  <a:pt x="194" y="216"/>
                  <a:pt x="194" y="217"/>
                </a:cubicBezTo>
                <a:cubicBezTo>
                  <a:pt x="196" y="217"/>
                  <a:pt x="197" y="217"/>
                  <a:pt x="198" y="217"/>
                </a:cubicBezTo>
                <a:cubicBezTo>
                  <a:pt x="205" y="217"/>
                  <a:pt x="212" y="216"/>
                  <a:pt x="218" y="213"/>
                </a:cubicBezTo>
                <a:cubicBezTo>
                  <a:pt x="221" y="211"/>
                  <a:pt x="224" y="208"/>
                  <a:pt x="226" y="205"/>
                </a:cubicBezTo>
                <a:close/>
                <a:moveTo>
                  <a:pt x="251" y="67"/>
                </a:moveTo>
                <a:cubicBezTo>
                  <a:pt x="251" y="67"/>
                  <a:pt x="251" y="67"/>
                  <a:pt x="251" y="67"/>
                </a:cubicBezTo>
                <a:cubicBezTo>
                  <a:pt x="254" y="65"/>
                  <a:pt x="257" y="62"/>
                  <a:pt x="259" y="59"/>
                </a:cubicBezTo>
                <a:cubicBezTo>
                  <a:pt x="260" y="58"/>
                  <a:pt x="260" y="57"/>
                  <a:pt x="260" y="56"/>
                </a:cubicBezTo>
                <a:cubicBezTo>
                  <a:pt x="259" y="56"/>
                  <a:pt x="257" y="56"/>
                  <a:pt x="256" y="56"/>
                </a:cubicBezTo>
                <a:cubicBezTo>
                  <a:pt x="255" y="56"/>
                  <a:pt x="255" y="56"/>
                  <a:pt x="254" y="57"/>
                </a:cubicBezTo>
                <a:cubicBezTo>
                  <a:pt x="253" y="58"/>
                  <a:pt x="252" y="59"/>
                  <a:pt x="251" y="61"/>
                </a:cubicBezTo>
                <a:cubicBezTo>
                  <a:pt x="250" y="61"/>
                  <a:pt x="250" y="61"/>
                  <a:pt x="250" y="62"/>
                </a:cubicBezTo>
                <a:cubicBezTo>
                  <a:pt x="250" y="63"/>
                  <a:pt x="250" y="65"/>
                  <a:pt x="251" y="66"/>
                </a:cubicBezTo>
                <a:cubicBezTo>
                  <a:pt x="251" y="66"/>
                  <a:pt x="251" y="67"/>
                  <a:pt x="251" y="67"/>
                </a:cubicBezTo>
                <a:close/>
                <a:moveTo>
                  <a:pt x="131" y="136"/>
                </a:moveTo>
                <a:cubicBezTo>
                  <a:pt x="131" y="139"/>
                  <a:pt x="132" y="142"/>
                  <a:pt x="132" y="145"/>
                </a:cubicBezTo>
                <a:cubicBezTo>
                  <a:pt x="132" y="145"/>
                  <a:pt x="132" y="145"/>
                  <a:pt x="132" y="145"/>
                </a:cubicBezTo>
                <a:cubicBezTo>
                  <a:pt x="133" y="147"/>
                  <a:pt x="134" y="148"/>
                  <a:pt x="135" y="150"/>
                </a:cubicBezTo>
                <a:cubicBezTo>
                  <a:pt x="135" y="148"/>
                  <a:pt x="136" y="146"/>
                  <a:pt x="137" y="144"/>
                </a:cubicBezTo>
                <a:cubicBezTo>
                  <a:pt x="138" y="142"/>
                  <a:pt x="137" y="141"/>
                  <a:pt x="137" y="140"/>
                </a:cubicBezTo>
                <a:cubicBezTo>
                  <a:pt x="136" y="137"/>
                  <a:pt x="135" y="136"/>
                  <a:pt x="132" y="136"/>
                </a:cubicBezTo>
                <a:cubicBezTo>
                  <a:pt x="132" y="136"/>
                  <a:pt x="131" y="136"/>
                  <a:pt x="131" y="136"/>
                </a:cubicBezTo>
                <a:close/>
                <a:moveTo>
                  <a:pt x="153" y="238"/>
                </a:moveTo>
                <a:cubicBezTo>
                  <a:pt x="154" y="237"/>
                  <a:pt x="154" y="235"/>
                  <a:pt x="155" y="233"/>
                </a:cubicBezTo>
                <a:cubicBezTo>
                  <a:pt x="156" y="227"/>
                  <a:pt x="157" y="221"/>
                  <a:pt x="158" y="215"/>
                </a:cubicBezTo>
                <a:cubicBezTo>
                  <a:pt x="158" y="215"/>
                  <a:pt x="158" y="215"/>
                  <a:pt x="158" y="215"/>
                </a:cubicBezTo>
                <a:cubicBezTo>
                  <a:pt x="156" y="213"/>
                  <a:pt x="156" y="212"/>
                  <a:pt x="156" y="210"/>
                </a:cubicBezTo>
                <a:cubicBezTo>
                  <a:pt x="156" y="208"/>
                  <a:pt x="156" y="206"/>
                  <a:pt x="156" y="203"/>
                </a:cubicBezTo>
                <a:cubicBezTo>
                  <a:pt x="156" y="202"/>
                  <a:pt x="155" y="202"/>
                  <a:pt x="155" y="201"/>
                </a:cubicBezTo>
                <a:cubicBezTo>
                  <a:pt x="155" y="207"/>
                  <a:pt x="156" y="213"/>
                  <a:pt x="155" y="220"/>
                </a:cubicBezTo>
                <a:cubicBezTo>
                  <a:pt x="155" y="226"/>
                  <a:pt x="154" y="232"/>
                  <a:pt x="153" y="238"/>
                </a:cubicBezTo>
                <a:close/>
                <a:moveTo>
                  <a:pt x="238" y="149"/>
                </a:moveTo>
                <a:cubicBezTo>
                  <a:pt x="238" y="151"/>
                  <a:pt x="238" y="152"/>
                  <a:pt x="239" y="154"/>
                </a:cubicBezTo>
                <a:cubicBezTo>
                  <a:pt x="239" y="157"/>
                  <a:pt x="240" y="160"/>
                  <a:pt x="240" y="163"/>
                </a:cubicBezTo>
                <a:cubicBezTo>
                  <a:pt x="240" y="169"/>
                  <a:pt x="240" y="174"/>
                  <a:pt x="239" y="180"/>
                </a:cubicBezTo>
                <a:cubicBezTo>
                  <a:pt x="239" y="181"/>
                  <a:pt x="238" y="183"/>
                  <a:pt x="238" y="184"/>
                </a:cubicBezTo>
                <a:cubicBezTo>
                  <a:pt x="238" y="184"/>
                  <a:pt x="239" y="184"/>
                  <a:pt x="239" y="184"/>
                </a:cubicBezTo>
                <a:cubicBezTo>
                  <a:pt x="239" y="181"/>
                  <a:pt x="241" y="179"/>
                  <a:pt x="241" y="177"/>
                </a:cubicBezTo>
                <a:cubicBezTo>
                  <a:pt x="243" y="167"/>
                  <a:pt x="242" y="158"/>
                  <a:pt x="238" y="150"/>
                </a:cubicBezTo>
                <a:cubicBezTo>
                  <a:pt x="238" y="150"/>
                  <a:pt x="238" y="149"/>
                  <a:pt x="238" y="149"/>
                </a:cubicBezTo>
                <a:close/>
                <a:moveTo>
                  <a:pt x="262" y="66"/>
                </a:moveTo>
                <a:cubicBezTo>
                  <a:pt x="262" y="66"/>
                  <a:pt x="263" y="66"/>
                  <a:pt x="263" y="66"/>
                </a:cubicBezTo>
                <a:cubicBezTo>
                  <a:pt x="264" y="66"/>
                  <a:pt x="265" y="65"/>
                  <a:pt x="265" y="64"/>
                </a:cubicBezTo>
                <a:cubicBezTo>
                  <a:pt x="267" y="60"/>
                  <a:pt x="269" y="56"/>
                  <a:pt x="270" y="52"/>
                </a:cubicBezTo>
                <a:cubicBezTo>
                  <a:pt x="271" y="46"/>
                  <a:pt x="271" y="45"/>
                  <a:pt x="269" y="40"/>
                </a:cubicBezTo>
                <a:cubicBezTo>
                  <a:pt x="269" y="40"/>
                  <a:pt x="269" y="40"/>
                  <a:pt x="269" y="40"/>
                </a:cubicBezTo>
                <a:cubicBezTo>
                  <a:pt x="269" y="40"/>
                  <a:pt x="269" y="41"/>
                  <a:pt x="269" y="42"/>
                </a:cubicBezTo>
                <a:cubicBezTo>
                  <a:pt x="269" y="45"/>
                  <a:pt x="269" y="48"/>
                  <a:pt x="268" y="51"/>
                </a:cubicBezTo>
                <a:cubicBezTo>
                  <a:pt x="268" y="52"/>
                  <a:pt x="267" y="53"/>
                  <a:pt x="267" y="54"/>
                </a:cubicBezTo>
                <a:cubicBezTo>
                  <a:pt x="266" y="55"/>
                  <a:pt x="266" y="56"/>
                  <a:pt x="266" y="57"/>
                </a:cubicBezTo>
                <a:cubicBezTo>
                  <a:pt x="265" y="60"/>
                  <a:pt x="264" y="62"/>
                  <a:pt x="263" y="65"/>
                </a:cubicBezTo>
                <a:cubicBezTo>
                  <a:pt x="263" y="65"/>
                  <a:pt x="263" y="66"/>
                  <a:pt x="262" y="66"/>
                </a:cubicBezTo>
                <a:close/>
                <a:moveTo>
                  <a:pt x="123" y="95"/>
                </a:moveTo>
                <a:cubicBezTo>
                  <a:pt x="125" y="96"/>
                  <a:pt x="126" y="96"/>
                  <a:pt x="128" y="95"/>
                </a:cubicBezTo>
                <a:cubicBezTo>
                  <a:pt x="129" y="94"/>
                  <a:pt x="130" y="92"/>
                  <a:pt x="129" y="91"/>
                </a:cubicBezTo>
                <a:cubicBezTo>
                  <a:pt x="128" y="89"/>
                  <a:pt x="127" y="88"/>
                  <a:pt x="125" y="86"/>
                </a:cubicBezTo>
                <a:cubicBezTo>
                  <a:pt x="124" y="87"/>
                  <a:pt x="123" y="88"/>
                  <a:pt x="122" y="90"/>
                </a:cubicBezTo>
                <a:cubicBezTo>
                  <a:pt x="122" y="90"/>
                  <a:pt x="122" y="90"/>
                  <a:pt x="122" y="90"/>
                </a:cubicBezTo>
                <a:cubicBezTo>
                  <a:pt x="122" y="92"/>
                  <a:pt x="123" y="94"/>
                  <a:pt x="123" y="95"/>
                </a:cubicBezTo>
                <a:close/>
                <a:moveTo>
                  <a:pt x="151" y="265"/>
                </a:moveTo>
                <a:cubicBezTo>
                  <a:pt x="151" y="265"/>
                  <a:pt x="151" y="265"/>
                  <a:pt x="151" y="265"/>
                </a:cubicBezTo>
                <a:cubicBezTo>
                  <a:pt x="151" y="265"/>
                  <a:pt x="151" y="264"/>
                  <a:pt x="151" y="264"/>
                </a:cubicBezTo>
                <a:cubicBezTo>
                  <a:pt x="154" y="262"/>
                  <a:pt x="157" y="259"/>
                  <a:pt x="160" y="256"/>
                </a:cubicBezTo>
                <a:cubicBezTo>
                  <a:pt x="161" y="255"/>
                  <a:pt x="161" y="254"/>
                  <a:pt x="161" y="253"/>
                </a:cubicBezTo>
                <a:cubicBezTo>
                  <a:pt x="161" y="253"/>
                  <a:pt x="162" y="252"/>
                  <a:pt x="162" y="252"/>
                </a:cubicBezTo>
                <a:cubicBezTo>
                  <a:pt x="163" y="249"/>
                  <a:pt x="164" y="246"/>
                  <a:pt x="165" y="243"/>
                </a:cubicBezTo>
                <a:cubicBezTo>
                  <a:pt x="165" y="243"/>
                  <a:pt x="165" y="242"/>
                  <a:pt x="165" y="242"/>
                </a:cubicBezTo>
                <a:cubicBezTo>
                  <a:pt x="165" y="242"/>
                  <a:pt x="165" y="242"/>
                  <a:pt x="165" y="242"/>
                </a:cubicBezTo>
                <a:cubicBezTo>
                  <a:pt x="165" y="242"/>
                  <a:pt x="164" y="242"/>
                  <a:pt x="164" y="242"/>
                </a:cubicBezTo>
                <a:cubicBezTo>
                  <a:pt x="164" y="243"/>
                  <a:pt x="164" y="244"/>
                  <a:pt x="163" y="245"/>
                </a:cubicBezTo>
                <a:cubicBezTo>
                  <a:pt x="163" y="245"/>
                  <a:pt x="163" y="246"/>
                  <a:pt x="162" y="246"/>
                </a:cubicBezTo>
                <a:cubicBezTo>
                  <a:pt x="162" y="247"/>
                  <a:pt x="162" y="247"/>
                  <a:pt x="162" y="247"/>
                </a:cubicBezTo>
                <a:cubicBezTo>
                  <a:pt x="159" y="252"/>
                  <a:pt x="156" y="256"/>
                  <a:pt x="154" y="260"/>
                </a:cubicBezTo>
                <a:cubicBezTo>
                  <a:pt x="153" y="262"/>
                  <a:pt x="152" y="263"/>
                  <a:pt x="151" y="265"/>
                </a:cubicBezTo>
                <a:close/>
                <a:moveTo>
                  <a:pt x="63" y="105"/>
                </a:moveTo>
                <a:cubicBezTo>
                  <a:pt x="63" y="105"/>
                  <a:pt x="64" y="104"/>
                  <a:pt x="64" y="104"/>
                </a:cubicBezTo>
                <a:cubicBezTo>
                  <a:pt x="65" y="103"/>
                  <a:pt x="65" y="102"/>
                  <a:pt x="66" y="101"/>
                </a:cubicBezTo>
                <a:cubicBezTo>
                  <a:pt x="67" y="100"/>
                  <a:pt x="68" y="98"/>
                  <a:pt x="68" y="96"/>
                </a:cubicBezTo>
                <a:cubicBezTo>
                  <a:pt x="68" y="96"/>
                  <a:pt x="68" y="96"/>
                  <a:pt x="68" y="95"/>
                </a:cubicBezTo>
                <a:cubicBezTo>
                  <a:pt x="67" y="95"/>
                  <a:pt x="66" y="94"/>
                  <a:pt x="65" y="93"/>
                </a:cubicBezTo>
                <a:cubicBezTo>
                  <a:pt x="61" y="97"/>
                  <a:pt x="60" y="102"/>
                  <a:pt x="63" y="105"/>
                </a:cubicBezTo>
                <a:close/>
                <a:moveTo>
                  <a:pt x="116" y="4"/>
                </a:moveTo>
                <a:cubicBezTo>
                  <a:pt x="126" y="6"/>
                  <a:pt x="134" y="9"/>
                  <a:pt x="141" y="16"/>
                </a:cubicBezTo>
                <a:cubicBezTo>
                  <a:pt x="141" y="16"/>
                  <a:pt x="141" y="16"/>
                  <a:pt x="141" y="15"/>
                </a:cubicBezTo>
                <a:cubicBezTo>
                  <a:pt x="141" y="15"/>
                  <a:pt x="141" y="15"/>
                  <a:pt x="141" y="15"/>
                </a:cubicBezTo>
                <a:cubicBezTo>
                  <a:pt x="138" y="10"/>
                  <a:pt x="134" y="7"/>
                  <a:pt x="129" y="5"/>
                </a:cubicBezTo>
                <a:cubicBezTo>
                  <a:pt x="126" y="4"/>
                  <a:pt x="122" y="4"/>
                  <a:pt x="119" y="4"/>
                </a:cubicBezTo>
                <a:cubicBezTo>
                  <a:pt x="118" y="4"/>
                  <a:pt x="117" y="4"/>
                  <a:pt x="116" y="4"/>
                </a:cubicBezTo>
                <a:close/>
                <a:moveTo>
                  <a:pt x="219" y="101"/>
                </a:moveTo>
                <a:cubicBezTo>
                  <a:pt x="219" y="103"/>
                  <a:pt x="218" y="104"/>
                  <a:pt x="218" y="106"/>
                </a:cubicBezTo>
                <a:cubicBezTo>
                  <a:pt x="218" y="106"/>
                  <a:pt x="218" y="106"/>
                  <a:pt x="218" y="107"/>
                </a:cubicBezTo>
                <a:cubicBezTo>
                  <a:pt x="219" y="109"/>
                  <a:pt x="221" y="112"/>
                  <a:pt x="224" y="113"/>
                </a:cubicBezTo>
                <a:cubicBezTo>
                  <a:pt x="225" y="113"/>
                  <a:pt x="226" y="113"/>
                  <a:pt x="227" y="113"/>
                </a:cubicBezTo>
                <a:cubicBezTo>
                  <a:pt x="227" y="111"/>
                  <a:pt x="227" y="110"/>
                  <a:pt x="227" y="109"/>
                </a:cubicBezTo>
                <a:cubicBezTo>
                  <a:pt x="226" y="109"/>
                  <a:pt x="226" y="109"/>
                  <a:pt x="226" y="109"/>
                </a:cubicBezTo>
                <a:cubicBezTo>
                  <a:pt x="224" y="110"/>
                  <a:pt x="223" y="109"/>
                  <a:pt x="222" y="108"/>
                </a:cubicBezTo>
                <a:cubicBezTo>
                  <a:pt x="222" y="107"/>
                  <a:pt x="221" y="106"/>
                  <a:pt x="221" y="106"/>
                </a:cubicBezTo>
                <a:cubicBezTo>
                  <a:pt x="221" y="105"/>
                  <a:pt x="221" y="103"/>
                  <a:pt x="221" y="102"/>
                </a:cubicBezTo>
                <a:cubicBezTo>
                  <a:pt x="220" y="102"/>
                  <a:pt x="220" y="101"/>
                  <a:pt x="219" y="101"/>
                </a:cubicBezTo>
                <a:close/>
                <a:moveTo>
                  <a:pt x="230" y="12"/>
                </a:moveTo>
                <a:cubicBezTo>
                  <a:pt x="230" y="13"/>
                  <a:pt x="230" y="13"/>
                  <a:pt x="231" y="13"/>
                </a:cubicBezTo>
                <a:cubicBezTo>
                  <a:pt x="232" y="13"/>
                  <a:pt x="233" y="13"/>
                  <a:pt x="234" y="14"/>
                </a:cubicBezTo>
                <a:cubicBezTo>
                  <a:pt x="235" y="14"/>
                  <a:pt x="236" y="15"/>
                  <a:pt x="237" y="15"/>
                </a:cubicBezTo>
                <a:cubicBezTo>
                  <a:pt x="238" y="15"/>
                  <a:pt x="239" y="14"/>
                  <a:pt x="240" y="14"/>
                </a:cubicBezTo>
                <a:cubicBezTo>
                  <a:pt x="241" y="13"/>
                  <a:pt x="242" y="13"/>
                  <a:pt x="243" y="13"/>
                </a:cubicBezTo>
                <a:cubicBezTo>
                  <a:pt x="240" y="10"/>
                  <a:pt x="234" y="10"/>
                  <a:pt x="230" y="12"/>
                </a:cubicBezTo>
                <a:close/>
                <a:moveTo>
                  <a:pt x="145" y="75"/>
                </a:moveTo>
                <a:cubicBezTo>
                  <a:pt x="145" y="75"/>
                  <a:pt x="145" y="75"/>
                  <a:pt x="144" y="75"/>
                </a:cubicBezTo>
                <a:cubicBezTo>
                  <a:pt x="143" y="76"/>
                  <a:pt x="143" y="77"/>
                  <a:pt x="143" y="78"/>
                </a:cubicBezTo>
                <a:cubicBezTo>
                  <a:pt x="144" y="80"/>
                  <a:pt x="145" y="82"/>
                  <a:pt x="147" y="83"/>
                </a:cubicBezTo>
                <a:cubicBezTo>
                  <a:pt x="147" y="83"/>
                  <a:pt x="148" y="83"/>
                  <a:pt x="148" y="82"/>
                </a:cubicBezTo>
                <a:cubicBezTo>
                  <a:pt x="149" y="82"/>
                  <a:pt x="150" y="80"/>
                  <a:pt x="150" y="79"/>
                </a:cubicBezTo>
                <a:cubicBezTo>
                  <a:pt x="150" y="79"/>
                  <a:pt x="150" y="78"/>
                  <a:pt x="150" y="77"/>
                </a:cubicBezTo>
                <a:cubicBezTo>
                  <a:pt x="149" y="76"/>
                  <a:pt x="147" y="75"/>
                  <a:pt x="145" y="75"/>
                </a:cubicBezTo>
                <a:close/>
                <a:moveTo>
                  <a:pt x="204" y="152"/>
                </a:moveTo>
                <a:cubicBezTo>
                  <a:pt x="205" y="152"/>
                  <a:pt x="206" y="151"/>
                  <a:pt x="207" y="150"/>
                </a:cubicBezTo>
                <a:cubicBezTo>
                  <a:pt x="208" y="150"/>
                  <a:pt x="208" y="150"/>
                  <a:pt x="208" y="150"/>
                </a:cubicBezTo>
                <a:cubicBezTo>
                  <a:pt x="208" y="146"/>
                  <a:pt x="208" y="143"/>
                  <a:pt x="206" y="140"/>
                </a:cubicBezTo>
                <a:cubicBezTo>
                  <a:pt x="206" y="140"/>
                  <a:pt x="206" y="140"/>
                  <a:pt x="206" y="139"/>
                </a:cubicBezTo>
                <a:cubicBezTo>
                  <a:pt x="205" y="140"/>
                  <a:pt x="204" y="140"/>
                  <a:pt x="204" y="141"/>
                </a:cubicBezTo>
                <a:cubicBezTo>
                  <a:pt x="204" y="145"/>
                  <a:pt x="204" y="148"/>
                  <a:pt x="204" y="151"/>
                </a:cubicBezTo>
                <a:cubicBezTo>
                  <a:pt x="204" y="152"/>
                  <a:pt x="204" y="152"/>
                  <a:pt x="204" y="152"/>
                </a:cubicBezTo>
                <a:close/>
                <a:moveTo>
                  <a:pt x="155" y="178"/>
                </a:moveTo>
                <a:cubicBezTo>
                  <a:pt x="155" y="178"/>
                  <a:pt x="155" y="178"/>
                  <a:pt x="156" y="178"/>
                </a:cubicBezTo>
                <a:cubicBezTo>
                  <a:pt x="156" y="176"/>
                  <a:pt x="155" y="175"/>
                  <a:pt x="155" y="173"/>
                </a:cubicBezTo>
                <a:cubicBezTo>
                  <a:pt x="154" y="170"/>
                  <a:pt x="153" y="167"/>
                  <a:pt x="155" y="164"/>
                </a:cubicBezTo>
                <a:cubicBezTo>
                  <a:pt x="155" y="163"/>
                  <a:pt x="155" y="162"/>
                  <a:pt x="155" y="161"/>
                </a:cubicBezTo>
                <a:cubicBezTo>
                  <a:pt x="155" y="160"/>
                  <a:pt x="154" y="160"/>
                  <a:pt x="153" y="160"/>
                </a:cubicBezTo>
                <a:cubicBezTo>
                  <a:pt x="152" y="161"/>
                  <a:pt x="152" y="162"/>
                  <a:pt x="152" y="163"/>
                </a:cubicBezTo>
                <a:cubicBezTo>
                  <a:pt x="151" y="168"/>
                  <a:pt x="152" y="172"/>
                  <a:pt x="154" y="176"/>
                </a:cubicBezTo>
                <a:cubicBezTo>
                  <a:pt x="154" y="177"/>
                  <a:pt x="155" y="177"/>
                  <a:pt x="155" y="178"/>
                </a:cubicBezTo>
                <a:close/>
                <a:moveTo>
                  <a:pt x="201" y="95"/>
                </a:moveTo>
                <a:cubicBezTo>
                  <a:pt x="201" y="95"/>
                  <a:pt x="201" y="95"/>
                  <a:pt x="201" y="94"/>
                </a:cubicBezTo>
                <a:cubicBezTo>
                  <a:pt x="201" y="91"/>
                  <a:pt x="201" y="88"/>
                  <a:pt x="201" y="85"/>
                </a:cubicBezTo>
                <a:cubicBezTo>
                  <a:pt x="201" y="84"/>
                  <a:pt x="201" y="84"/>
                  <a:pt x="200" y="83"/>
                </a:cubicBezTo>
                <a:cubicBezTo>
                  <a:pt x="199" y="85"/>
                  <a:pt x="199" y="87"/>
                  <a:pt x="197" y="88"/>
                </a:cubicBezTo>
                <a:cubicBezTo>
                  <a:pt x="198" y="90"/>
                  <a:pt x="198" y="93"/>
                  <a:pt x="198" y="95"/>
                </a:cubicBezTo>
                <a:cubicBezTo>
                  <a:pt x="199" y="95"/>
                  <a:pt x="199" y="95"/>
                  <a:pt x="200" y="95"/>
                </a:cubicBezTo>
                <a:cubicBezTo>
                  <a:pt x="200" y="96"/>
                  <a:pt x="201" y="96"/>
                  <a:pt x="201" y="95"/>
                </a:cubicBezTo>
                <a:close/>
                <a:moveTo>
                  <a:pt x="112" y="86"/>
                </a:moveTo>
                <a:cubicBezTo>
                  <a:pt x="111" y="87"/>
                  <a:pt x="110" y="89"/>
                  <a:pt x="110" y="90"/>
                </a:cubicBezTo>
                <a:cubicBezTo>
                  <a:pt x="110" y="92"/>
                  <a:pt x="110" y="93"/>
                  <a:pt x="110" y="94"/>
                </a:cubicBezTo>
                <a:cubicBezTo>
                  <a:pt x="110" y="95"/>
                  <a:pt x="111" y="95"/>
                  <a:pt x="111" y="96"/>
                </a:cubicBezTo>
                <a:cubicBezTo>
                  <a:pt x="112" y="96"/>
                  <a:pt x="113" y="95"/>
                  <a:pt x="114" y="95"/>
                </a:cubicBezTo>
                <a:cubicBezTo>
                  <a:pt x="114" y="94"/>
                  <a:pt x="115" y="93"/>
                  <a:pt x="115" y="92"/>
                </a:cubicBezTo>
                <a:cubicBezTo>
                  <a:pt x="115" y="91"/>
                  <a:pt x="115" y="91"/>
                  <a:pt x="115" y="91"/>
                </a:cubicBezTo>
                <a:cubicBezTo>
                  <a:pt x="114" y="90"/>
                  <a:pt x="114" y="89"/>
                  <a:pt x="113" y="88"/>
                </a:cubicBezTo>
                <a:cubicBezTo>
                  <a:pt x="113" y="87"/>
                  <a:pt x="113" y="86"/>
                  <a:pt x="112" y="86"/>
                </a:cubicBezTo>
                <a:close/>
                <a:moveTo>
                  <a:pt x="258" y="29"/>
                </a:moveTo>
                <a:cubicBezTo>
                  <a:pt x="257" y="26"/>
                  <a:pt x="252" y="23"/>
                  <a:pt x="249" y="22"/>
                </a:cubicBezTo>
                <a:cubicBezTo>
                  <a:pt x="249" y="23"/>
                  <a:pt x="250" y="24"/>
                  <a:pt x="250" y="24"/>
                </a:cubicBezTo>
                <a:cubicBezTo>
                  <a:pt x="250" y="26"/>
                  <a:pt x="251" y="27"/>
                  <a:pt x="251" y="29"/>
                </a:cubicBezTo>
                <a:cubicBezTo>
                  <a:pt x="252" y="30"/>
                  <a:pt x="253" y="30"/>
                  <a:pt x="254" y="30"/>
                </a:cubicBezTo>
                <a:cubicBezTo>
                  <a:pt x="255" y="29"/>
                  <a:pt x="256" y="29"/>
                  <a:pt x="258" y="29"/>
                </a:cubicBezTo>
                <a:close/>
                <a:moveTo>
                  <a:pt x="150" y="74"/>
                </a:moveTo>
                <a:cubicBezTo>
                  <a:pt x="150" y="72"/>
                  <a:pt x="150" y="69"/>
                  <a:pt x="151" y="67"/>
                </a:cubicBezTo>
                <a:cubicBezTo>
                  <a:pt x="151" y="67"/>
                  <a:pt x="151" y="67"/>
                  <a:pt x="151" y="66"/>
                </a:cubicBezTo>
                <a:cubicBezTo>
                  <a:pt x="150" y="66"/>
                  <a:pt x="150" y="65"/>
                  <a:pt x="150" y="65"/>
                </a:cubicBezTo>
                <a:cubicBezTo>
                  <a:pt x="148" y="65"/>
                  <a:pt x="147" y="66"/>
                  <a:pt x="147" y="67"/>
                </a:cubicBezTo>
                <a:cubicBezTo>
                  <a:pt x="147" y="69"/>
                  <a:pt x="146" y="71"/>
                  <a:pt x="145" y="72"/>
                </a:cubicBezTo>
                <a:cubicBezTo>
                  <a:pt x="145" y="72"/>
                  <a:pt x="145" y="72"/>
                  <a:pt x="145" y="73"/>
                </a:cubicBezTo>
                <a:cubicBezTo>
                  <a:pt x="145" y="73"/>
                  <a:pt x="146" y="73"/>
                  <a:pt x="147" y="73"/>
                </a:cubicBezTo>
                <a:cubicBezTo>
                  <a:pt x="148" y="73"/>
                  <a:pt x="149" y="74"/>
                  <a:pt x="150" y="74"/>
                </a:cubicBezTo>
                <a:close/>
                <a:moveTo>
                  <a:pt x="233" y="60"/>
                </a:moveTo>
                <a:cubicBezTo>
                  <a:pt x="235" y="60"/>
                  <a:pt x="235" y="59"/>
                  <a:pt x="235" y="57"/>
                </a:cubicBezTo>
                <a:cubicBezTo>
                  <a:pt x="236" y="56"/>
                  <a:pt x="236" y="55"/>
                  <a:pt x="236" y="55"/>
                </a:cubicBezTo>
                <a:cubicBezTo>
                  <a:pt x="237" y="53"/>
                  <a:pt x="236" y="52"/>
                  <a:pt x="236" y="50"/>
                </a:cubicBezTo>
                <a:cubicBezTo>
                  <a:pt x="235" y="51"/>
                  <a:pt x="234" y="52"/>
                  <a:pt x="234" y="53"/>
                </a:cubicBezTo>
                <a:cubicBezTo>
                  <a:pt x="233" y="54"/>
                  <a:pt x="232" y="55"/>
                  <a:pt x="232" y="56"/>
                </a:cubicBezTo>
                <a:cubicBezTo>
                  <a:pt x="231" y="57"/>
                  <a:pt x="231" y="58"/>
                  <a:pt x="232" y="59"/>
                </a:cubicBezTo>
                <a:cubicBezTo>
                  <a:pt x="232" y="60"/>
                  <a:pt x="233" y="60"/>
                  <a:pt x="233" y="60"/>
                </a:cubicBezTo>
                <a:close/>
                <a:moveTo>
                  <a:pt x="269" y="65"/>
                </a:moveTo>
                <a:cubicBezTo>
                  <a:pt x="267" y="67"/>
                  <a:pt x="265" y="69"/>
                  <a:pt x="263" y="71"/>
                </a:cubicBezTo>
                <a:cubicBezTo>
                  <a:pt x="261" y="73"/>
                  <a:pt x="259" y="75"/>
                  <a:pt x="257" y="77"/>
                </a:cubicBezTo>
                <a:cubicBezTo>
                  <a:pt x="257" y="77"/>
                  <a:pt x="258" y="77"/>
                  <a:pt x="259" y="77"/>
                </a:cubicBezTo>
                <a:cubicBezTo>
                  <a:pt x="262" y="76"/>
                  <a:pt x="264" y="75"/>
                  <a:pt x="266" y="72"/>
                </a:cubicBezTo>
                <a:cubicBezTo>
                  <a:pt x="267" y="70"/>
                  <a:pt x="268" y="68"/>
                  <a:pt x="269" y="66"/>
                </a:cubicBezTo>
                <a:cubicBezTo>
                  <a:pt x="269" y="66"/>
                  <a:pt x="269" y="65"/>
                  <a:pt x="269" y="65"/>
                </a:cubicBezTo>
                <a:close/>
                <a:moveTo>
                  <a:pt x="155" y="189"/>
                </a:moveTo>
                <a:cubicBezTo>
                  <a:pt x="155" y="189"/>
                  <a:pt x="155" y="189"/>
                  <a:pt x="155" y="189"/>
                </a:cubicBezTo>
                <a:cubicBezTo>
                  <a:pt x="155" y="188"/>
                  <a:pt x="155" y="187"/>
                  <a:pt x="155" y="186"/>
                </a:cubicBezTo>
                <a:cubicBezTo>
                  <a:pt x="154" y="184"/>
                  <a:pt x="154" y="183"/>
                  <a:pt x="153" y="182"/>
                </a:cubicBezTo>
                <a:cubicBezTo>
                  <a:pt x="152" y="181"/>
                  <a:pt x="152" y="180"/>
                  <a:pt x="151" y="179"/>
                </a:cubicBezTo>
                <a:cubicBezTo>
                  <a:pt x="150" y="176"/>
                  <a:pt x="149" y="173"/>
                  <a:pt x="148" y="170"/>
                </a:cubicBezTo>
                <a:cubicBezTo>
                  <a:pt x="148" y="168"/>
                  <a:pt x="147" y="166"/>
                  <a:pt x="146" y="164"/>
                </a:cubicBezTo>
                <a:cubicBezTo>
                  <a:pt x="146" y="164"/>
                  <a:pt x="145" y="163"/>
                  <a:pt x="145" y="163"/>
                </a:cubicBezTo>
                <a:cubicBezTo>
                  <a:pt x="145" y="164"/>
                  <a:pt x="145" y="164"/>
                  <a:pt x="145" y="165"/>
                </a:cubicBezTo>
                <a:cubicBezTo>
                  <a:pt x="147" y="171"/>
                  <a:pt x="149" y="177"/>
                  <a:pt x="152" y="183"/>
                </a:cubicBezTo>
                <a:cubicBezTo>
                  <a:pt x="152" y="183"/>
                  <a:pt x="152" y="183"/>
                  <a:pt x="152" y="183"/>
                </a:cubicBezTo>
                <a:cubicBezTo>
                  <a:pt x="153" y="183"/>
                  <a:pt x="154" y="184"/>
                  <a:pt x="154" y="185"/>
                </a:cubicBezTo>
                <a:cubicBezTo>
                  <a:pt x="153" y="187"/>
                  <a:pt x="154" y="188"/>
                  <a:pt x="155" y="189"/>
                </a:cubicBezTo>
                <a:close/>
                <a:moveTo>
                  <a:pt x="126" y="35"/>
                </a:moveTo>
                <a:cubicBezTo>
                  <a:pt x="126" y="34"/>
                  <a:pt x="126" y="34"/>
                  <a:pt x="126" y="33"/>
                </a:cubicBezTo>
                <a:cubicBezTo>
                  <a:pt x="126" y="30"/>
                  <a:pt x="125" y="27"/>
                  <a:pt x="123" y="25"/>
                </a:cubicBezTo>
                <a:cubicBezTo>
                  <a:pt x="122" y="24"/>
                  <a:pt x="122" y="24"/>
                  <a:pt x="121" y="24"/>
                </a:cubicBezTo>
                <a:cubicBezTo>
                  <a:pt x="121" y="28"/>
                  <a:pt x="122" y="32"/>
                  <a:pt x="126" y="35"/>
                </a:cubicBezTo>
                <a:close/>
                <a:moveTo>
                  <a:pt x="192" y="178"/>
                </a:moveTo>
                <a:cubicBezTo>
                  <a:pt x="193" y="176"/>
                  <a:pt x="193" y="171"/>
                  <a:pt x="193" y="169"/>
                </a:cubicBezTo>
                <a:cubicBezTo>
                  <a:pt x="191" y="169"/>
                  <a:pt x="190" y="170"/>
                  <a:pt x="189" y="170"/>
                </a:cubicBezTo>
                <a:cubicBezTo>
                  <a:pt x="188" y="170"/>
                  <a:pt x="188" y="171"/>
                  <a:pt x="188" y="172"/>
                </a:cubicBezTo>
                <a:cubicBezTo>
                  <a:pt x="189" y="173"/>
                  <a:pt x="189" y="174"/>
                  <a:pt x="189" y="176"/>
                </a:cubicBezTo>
                <a:cubicBezTo>
                  <a:pt x="191" y="175"/>
                  <a:pt x="191" y="176"/>
                  <a:pt x="192" y="178"/>
                </a:cubicBezTo>
                <a:close/>
                <a:moveTo>
                  <a:pt x="238" y="143"/>
                </a:moveTo>
                <a:cubicBezTo>
                  <a:pt x="238" y="143"/>
                  <a:pt x="238" y="143"/>
                  <a:pt x="238" y="143"/>
                </a:cubicBezTo>
                <a:cubicBezTo>
                  <a:pt x="238" y="142"/>
                  <a:pt x="238" y="142"/>
                  <a:pt x="238" y="141"/>
                </a:cubicBezTo>
                <a:cubicBezTo>
                  <a:pt x="236" y="137"/>
                  <a:pt x="234" y="134"/>
                  <a:pt x="232" y="131"/>
                </a:cubicBezTo>
                <a:cubicBezTo>
                  <a:pt x="230" y="128"/>
                  <a:pt x="228" y="126"/>
                  <a:pt x="226" y="124"/>
                </a:cubicBezTo>
                <a:cubicBezTo>
                  <a:pt x="225" y="124"/>
                  <a:pt x="225" y="123"/>
                  <a:pt x="224" y="123"/>
                </a:cubicBezTo>
                <a:cubicBezTo>
                  <a:pt x="225" y="126"/>
                  <a:pt x="227" y="127"/>
                  <a:pt x="228" y="129"/>
                </a:cubicBezTo>
                <a:cubicBezTo>
                  <a:pt x="229" y="129"/>
                  <a:pt x="229" y="129"/>
                  <a:pt x="229" y="129"/>
                </a:cubicBezTo>
                <a:cubicBezTo>
                  <a:pt x="230" y="129"/>
                  <a:pt x="230" y="130"/>
                  <a:pt x="231" y="130"/>
                </a:cubicBezTo>
                <a:cubicBezTo>
                  <a:pt x="231" y="131"/>
                  <a:pt x="231" y="132"/>
                  <a:pt x="232" y="132"/>
                </a:cubicBezTo>
                <a:cubicBezTo>
                  <a:pt x="234" y="136"/>
                  <a:pt x="236" y="139"/>
                  <a:pt x="238" y="143"/>
                </a:cubicBezTo>
                <a:close/>
                <a:moveTo>
                  <a:pt x="200" y="128"/>
                </a:moveTo>
                <a:cubicBezTo>
                  <a:pt x="201" y="127"/>
                  <a:pt x="201" y="127"/>
                  <a:pt x="201" y="127"/>
                </a:cubicBezTo>
                <a:cubicBezTo>
                  <a:pt x="201" y="124"/>
                  <a:pt x="201" y="122"/>
                  <a:pt x="202" y="119"/>
                </a:cubicBezTo>
                <a:cubicBezTo>
                  <a:pt x="202" y="119"/>
                  <a:pt x="202" y="119"/>
                  <a:pt x="202" y="118"/>
                </a:cubicBezTo>
                <a:cubicBezTo>
                  <a:pt x="201" y="117"/>
                  <a:pt x="200" y="115"/>
                  <a:pt x="200" y="113"/>
                </a:cubicBezTo>
                <a:cubicBezTo>
                  <a:pt x="200" y="113"/>
                  <a:pt x="200" y="113"/>
                  <a:pt x="199" y="113"/>
                </a:cubicBezTo>
                <a:cubicBezTo>
                  <a:pt x="199" y="113"/>
                  <a:pt x="199" y="114"/>
                  <a:pt x="199" y="114"/>
                </a:cubicBezTo>
                <a:cubicBezTo>
                  <a:pt x="199" y="115"/>
                  <a:pt x="199" y="115"/>
                  <a:pt x="199" y="116"/>
                </a:cubicBezTo>
                <a:cubicBezTo>
                  <a:pt x="198" y="118"/>
                  <a:pt x="198" y="119"/>
                  <a:pt x="199" y="121"/>
                </a:cubicBezTo>
                <a:cubicBezTo>
                  <a:pt x="200" y="122"/>
                  <a:pt x="200" y="123"/>
                  <a:pt x="199" y="124"/>
                </a:cubicBezTo>
                <a:cubicBezTo>
                  <a:pt x="199" y="124"/>
                  <a:pt x="199" y="125"/>
                  <a:pt x="199" y="125"/>
                </a:cubicBezTo>
                <a:cubicBezTo>
                  <a:pt x="199" y="126"/>
                  <a:pt x="200" y="127"/>
                  <a:pt x="200" y="128"/>
                </a:cubicBezTo>
                <a:close/>
                <a:moveTo>
                  <a:pt x="274" y="47"/>
                </a:moveTo>
                <a:cubicBezTo>
                  <a:pt x="276" y="39"/>
                  <a:pt x="271" y="23"/>
                  <a:pt x="265" y="19"/>
                </a:cubicBezTo>
                <a:cubicBezTo>
                  <a:pt x="271" y="27"/>
                  <a:pt x="274" y="36"/>
                  <a:pt x="274" y="47"/>
                </a:cubicBezTo>
                <a:close/>
                <a:moveTo>
                  <a:pt x="142" y="261"/>
                </a:moveTo>
                <a:cubicBezTo>
                  <a:pt x="147" y="251"/>
                  <a:pt x="150" y="242"/>
                  <a:pt x="151" y="231"/>
                </a:cubicBezTo>
                <a:cubicBezTo>
                  <a:pt x="149" y="241"/>
                  <a:pt x="146" y="251"/>
                  <a:pt x="142" y="261"/>
                </a:cubicBezTo>
                <a:close/>
                <a:moveTo>
                  <a:pt x="270" y="35"/>
                </a:moveTo>
                <a:cubicBezTo>
                  <a:pt x="268" y="25"/>
                  <a:pt x="262" y="18"/>
                  <a:pt x="254" y="13"/>
                </a:cubicBezTo>
                <a:cubicBezTo>
                  <a:pt x="254" y="13"/>
                  <a:pt x="254" y="13"/>
                  <a:pt x="255" y="13"/>
                </a:cubicBezTo>
                <a:cubicBezTo>
                  <a:pt x="255" y="13"/>
                  <a:pt x="255" y="14"/>
                  <a:pt x="256" y="14"/>
                </a:cubicBezTo>
                <a:cubicBezTo>
                  <a:pt x="259" y="17"/>
                  <a:pt x="261" y="20"/>
                  <a:pt x="263" y="23"/>
                </a:cubicBezTo>
                <a:cubicBezTo>
                  <a:pt x="264" y="25"/>
                  <a:pt x="265" y="27"/>
                  <a:pt x="267" y="29"/>
                </a:cubicBezTo>
                <a:cubicBezTo>
                  <a:pt x="268" y="31"/>
                  <a:pt x="269" y="33"/>
                  <a:pt x="270" y="35"/>
                </a:cubicBezTo>
                <a:close/>
                <a:moveTo>
                  <a:pt x="11" y="161"/>
                </a:moveTo>
                <a:cubicBezTo>
                  <a:pt x="10" y="160"/>
                  <a:pt x="10" y="160"/>
                  <a:pt x="10" y="160"/>
                </a:cubicBezTo>
                <a:cubicBezTo>
                  <a:pt x="10" y="158"/>
                  <a:pt x="9" y="156"/>
                  <a:pt x="9" y="155"/>
                </a:cubicBezTo>
                <a:cubicBezTo>
                  <a:pt x="8" y="153"/>
                  <a:pt x="7" y="151"/>
                  <a:pt x="6" y="149"/>
                </a:cubicBezTo>
                <a:cubicBezTo>
                  <a:pt x="6" y="147"/>
                  <a:pt x="5" y="145"/>
                  <a:pt x="5" y="144"/>
                </a:cubicBezTo>
                <a:cubicBezTo>
                  <a:pt x="4" y="141"/>
                  <a:pt x="3" y="139"/>
                  <a:pt x="3" y="136"/>
                </a:cubicBezTo>
                <a:cubicBezTo>
                  <a:pt x="2" y="142"/>
                  <a:pt x="6" y="156"/>
                  <a:pt x="11" y="161"/>
                </a:cubicBezTo>
                <a:close/>
                <a:moveTo>
                  <a:pt x="217" y="168"/>
                </a:moveTo>
                <a:cubicBezTo>
                  <a:pt x="216" y="168"/>
                  <a:pt x="216" y="169"/>
                  <a:pt x="215" y="169"/>
                </a:cubicBezTo>
                <a:cubicBezTo>
                  <a:pt x="215" y="171"/>
                  <a:pt x="214" y="172"/>
                  <a:pt x="214" y="174"/>
                </a:cubicBezTo>
                <a:cubicBezTo>
                  <a:pt x="214" y="174"/>
                  <a:pt x="214" y="174"/>
                  <a:pt x="214" y="175"/>
                </a:cubicBezTo>
                <a:cubicBezTo>
                  <a:pt x="214" y="175"/>
                  <a:pt x="215" y="174"/>
                  <a:pt x="215" y="174"/>
                </a:cubicBezTo>
                <a:cubicBezTo>
                  <a:pt x="216" y="174"/>
                  <a:pt x="217" y="174"/>
                  <a:pt x="218" y="173"/>
                </a:cubicBezTo>
                <a:cubicBezTo>
                  <a:pt x="219" y="173"/>
                  <a:pt x="220" y="173"/>
                  <a:pt x="220" y="174"/>
                </a:cubicBezTo>
                <a:cubicBezTo>
                  <a:pt x="220" y="175"/>
                  <a:pt x="221" y="175"/>
                  <a:pt x="222" y="175"/>
                </a:cubicBezTo>
                <a:cubicBezTo>
                  <a:pt x="222" y="174"/>
                  <a:pt x="222" y="174"/>
                  <a:pt x="222" y="174"/>
                </a:cubicBezTo>
                <a:cubicBezTo>
                  <a:pt x="221" y="173"/>
                  <a:pt x="220" y="172"/>
                  <a:pt x="219" y="171"/>
                </a:cubicBezTo>
                <a:cubicBezTo>
                  <a:pt x="218" y="170"/>
                  <a:pt x="218" y="169"/>
                  <a:pt x="217" y="168"/>
                </a:cubicBezTo>
                <a:close/>
                <a:moveTo>
                  <a:pt x="39" y="143"/>
                </a:moveTo>
                <a:cubicBezTo>
                  <a:pt x="38" y="144"/>
                  <a:pt x="36" y="144"/>
                  <a:pt x="35" y="144"/>
                </a:cubicBezTo>
                <a:cubicBezTo>
                  <a:pt x="33" y="144"/>
                  <a:pt x="32" y="143"/>
                  <a:pt x="30" y="143"/>
                </a:cubicBezTo>
                <a:cubicBezTo>
                  <a:pt x="30" y="143"/>
                  <a:pt x="30" y="143"/>
                  <a:pt x="30" y="143"/>
                </a:cubicBezTo>
                <a:cubicBezTo>
                  <a:pt x="32" y="145"/>
                  <a:pt x="34" y="147"/>
                  <a:pt x="37" y="148"/>
                </a:cubicBezTo>
                <a:cubicBezTo>
                  <a:pt x="38" y="148"/>
                  <a:pt x="38" y="147"/>
                  <a:pt x="39" y="146"/>
                </a:cubicBezTo>
                <a:cubicBezTo>
                  <a:pt x="40" y="146"/>
                  <a:pt x="39" y="145"/>
                  <a:pt x="39" y="143"/>
                </a:cubicBezTo>
                <a:close/>
                <a:moveTo>
                  <a:pt x="231" y="146"/>
                </a:moveTo>
                <a:cubicBezTo>
                  <a:pt x="231" y="146"/>
                  <a:pt x="231" y="146"/>
                  <a:pt x="231" y="146"/>
                </a:cubicBezTo>
                <a:cubicBezTo>
                  <a:pt x="231" y="144"/>
                  <a:pt x="230" y="142"/>
                  <a:pt x="230" y="139"/>
                </a:cubicBezTo>
                <a:cubicBezTo>
                  <a:pt x="230" y="138"/>
                  <a:pt x="230" y="137"/>
                  <a:pt x="229" y="136"/>
                </a:cubicBezTo>
                <a:cubicBezTo>
                  <a:pt x="228" y="134"/>
                  <a:pt x="227" y="132"/>
                  <a:pt x="225" y="129"/>
                </a:cubicBezTo>
                <a:cubicBezTo>
                  <a:pt x="224" y="128"/>
                  <a:pt x="223" y="127"/>
                  <a:pt x="222" y="126"/>
                </a:cubicBezTo>
                <a:cubicBezTo>
                  <a:pt x="222" y="126"/>
                  <a:pt x="221" y="126"/>
                  <a:pt x="221" y="126"/>
                </a:cubicBezTo>
                <a:cubicBezTo>
                  <a:pt x="222" y="126"/>
                  <a:pt x="222" y="127"/>
                  <a:pt x="222" y="127"/>
                </a:cubicBezTo>
                <a:cubicBezTo>
                  <a:pt x="223" y="128"/>
                  <a:pt x="223" y="129"/>
                  <a:pt x="224" y="129"/>
                </a:cubicBezTo>
                <a:cubicBezTo>
                  <a:pt x="225" y="131"/>
                  <a:pt x="225" y="132"/>
                  <a:pt x="226" y="134"/>
                </a:cubicBezTo>
                <a:cubicBezTo>
                  <a:pt x="228" y="137"/>
                  <a:pt x="229" y="141"/>
                  <a:pt x="230" y="145"/>
                </a:cubicBezTo>
                <a:cubicBezTo>
                  <a:pt x="230" y="145"/>
                  <a:pt x="231" y="146"/>
                  <a:pt x="231" y="146"/>
                </a:cubicBezTo>
                <a:close/>
                <a:moveTo>
                  <a:pt x="25" y="154"/>
                </a:moveTo>
                <a:cubicBezTo>
                  <a:pt x="25" y="156"/>
                  <a:pt x="25" y="157"/>
                  <a:pt x="26" y="158"/>
                </a:cubicBezTo>
                <a:cubicBezTo>
                  <a:pt x="26" y="159"/>
                  <a:pt x="26" y="159"/>
                  <a:pt x="26" y="159"/>
                </a:cubicBezTo>
                <a:cubicBezTo>
                  <a:pt x="28" y="160"/>
                  <a:pt x="30" y="161"/>
                  <a:pt x="32" y="161"/>
                </a:cubicBezTo>
                <a:cubicBezTo>
                  <a:pt x="32" y="161"/>
                  <a:pt x="33" y="161"/>
                  <a:pt x="34" y="161"/>
                </a:cubicBezTo>
                <a:cubicBezTo>
                  <a:pt x="33" y="160"/>
                  <a:pt x="32" y="160"/>
                  <a:pt x="31" y="159"/>
                </a:cubicBezTo>
                <a:cubicBezTo>
                  <a:pt x="31" y="158"/>
                  <a:pt x="30" y="157"/>
                  <a:pt x="29" y="157"/>
                </a:cubicBezTo>
                <a:cubicBezTo>
                  <a:pt x="29" y="156"/>
                  <a:pt x="29" y="156"/>
                  <a:pt x="29" y="156"/>
                </a:cubicBezTo>
                <a:cubicBezTo>
                  <a:pt x="28" y="156"/>
                  <a:pt x="26" y="155"/>
                  <a:pt x="25" y="154"/>
                </a:cubicBezTo>
                <a:close/>
                <a:moveTo>
                  <a:pt x="55" y="103"/>
                </a:moveTo>
                <a:cubicBezTo>
                  <a:pt x="57" y="101"/>
                  <a:pt x="58" y="96"/>
                  <a:pt x="57" y="94"/>
                </a:cubicBezTo>
                <a:cubicBezTo>
                  <a:pt x="55" y="96"/>
                  <a:pt x="53" y="97"/>
                  <a:pt x="52" y="99"/>
                </a:cubicBezTo>
                <a:cubicBezTo>
                  <a:pt x="53" y="101"/>
                  <a:pt x="54" y="102"/>
                  <a:pt x="55" y="103"/>
                </a:cubicBezTo>
                <a:close/>
                <a:moveTo>
                  <a:pt x="116" y="70"/>
                </a:moveTo>
                <a:cubicBezTo>
                  <a:pt x="115" y="72"/>
                  <a:pt x="114" y="76"/>
                  <a:pt x="115" y="78"/>
                </a:cubicBezTo>
                <a:cubicBezTo>
                  <a:pt x="117" y="78"/>
                  <a:pt x="118" y="78"/>
                  <a:pt x="120" y="77"/>
                </a:cubicBezTo>
                <a:cubicBezTo>
                  <a:pt x="118" y="75"/>
                  <a:pt x="117" y="72"/>
                  <a:pt x="116" y="70"/>
                </a:cubicBezTo>
                <a:close/>
                <a:moveTo>
                  <a:pt x="165" y="249"/>
                </a:moveTo>
                <a:cubicBezTo>
                  <a:pt x="168" y="245"/>
                  <a:pt x="170" y="241"/>
                  <a:pt x="172" y="237"/>
                </a:cubicBezTo>
                <a:cubicBezTo>
                  <a:pt x="171" y="236"/>
                  <a:pt x="171" y="234"/>
                  <a:pt x="172" y="233"/>
                </a:cubicBezTo>
                <a:cubicBezTo>
                  <a:pt x="172" y="232"/>
                  <a:pt x="172" y="230"/>
                  <a:pt x="172" y="228"/>
                </a:cubicBezTo>
                <a:cubicBezTo>
                  <a:pt x="172" y="229"/>
                  <a:pt x="172" y="229"/>
                  <a:pt x="172" y="229"/>
                </a:cubicBezTo>
                <a:cubicBezTo>
                  <a:pt x="170" y="236"/>
                  <a:pt x="167" y="242"/>
                  <a:pt x="165" y="249"/>
                </a:cubicBezTo>
                <a:close/>
                <a:moveTo>
                  <a:pt x="170" y="32"/>
                </a:moveTo>
                <a:cubicBezTo>
                  <a:pt x="167" y="34"/>
                  <a:pt x="165" y="36"/>
                  <a:pt x="163" y="38"/>
                </a:cubicBezTo>
                <a:cubicBezTo>
                  <a:pt x="164" y="39"/>
                  <a:pt x="164" y="40"/>
                  <a:pt x="165" y="40"/>
                </a:cubicBezTo>
                <a:cubicBezTo>
                  <a:pt x="165" y="41"/>
                  <a:pt x="165" y="42"/>
                  <a:pt x="166" y="43"/>
                </a:cubicBezTo>
                <a:cubicBezTo>
                  <a:pt x="166" y="42"/>
                  <a:pt x="167" y="41"/>
                  <a:pt x="167" y="41"/>
                </a:cubicBezTo>
                <a:cubicBezTo>
                  <a:pt x="168" y="38"/>
                  <a:pt x="168" y="36"/>
                  <a:pt x="170" y="34"/>
                </a:cubicBezTo>
                <a:cubicBezTo>
                  <a:pt x="170" y="34"/>
                  <a:pt x="170" y="33"/>
                  <a:pt x="170" y="32"/>
                </a:cubicBezTo>
                <a:close/>
                <a:moveTo>
                  <a:pt x="138" y="25"/>
                </a:moveTo>
                <a:cubicBezTo>
                  <a:pt x="137" y="25"/>
                  <a:pt x="137" y="25"/>
                  <a:pt x="137" y="25"/>
                </a:cubicBezTo>
                <a:cubicBezTo>
                  <a:pt x="140" y="30"/>
                  <a:pt x="140" y="35"/>
                  <a:pt x="138" y="41"/>
                </a:cubicBezTo>
                <a:cubicBezTo>
                  <a:pt x="139" y="41"/>
                  <a:pt x="139" y="43"/>
                  <a:pt x="141" y="43"/>
                </a:cubicBezTo>
                <a:cubicBezTo>
                  <a:pt x="141" y="43"/>
                  <a:pt x="141" y="42"/>
                  <a:pt x="141" y="42"/>
                </a:cubicBezTo>
                <a:cubicBezTo>
                  <a:pt x="141" y="41"/>
                  <a:pt x="141" y="41"/>
                  <a:pt x="141" y="41"/>
                </a:cubicBezTo>
                <a:cubicBezTo>
                  <a:pt x="141" y="36"/>
                  <a:pt x="140" y="31"/>
                  <a:pt x="139" y="26"/>
                </a:cubicBezTo>
                <a:cubicBezTo>
                  <a:pt x="138" y="26"/>
                  <a:pt x="138" y="25"/>
                  <a:pt x="138" y="25"/>
                </a:cubicBezTo>
                <a:close/>
                <a:moveTo>
                  <a:pt x="204" y="27"/>
                </a:moveTo>
                <a:cubicBezTo>
                  <a:pt x="205" y="26"/>
                  <a:pt x="206" y="26"/>
                  <a:pt x="207" y="25"/>
                </a:cubicBezTo>
                <a:cubicBezTo>
                  <a:pt x="208" y="23"/>
                  <a:pt x="209" y="21"/>
                  <a:pt x="210" y="19"/>
                </a:cubicBezTo>
                <a:cubicBezTo>
                  <a:pt x="210" y="19"/>
                  <a:pt x="211" y="19"/>
                  <a:pt x="211" y="18"/>
                </a:cubicBezTo>
                <a:cubicBezTo>
                  <a:pt x="207" y="19"/>
                  <a:pt x="205" y="22"/>
                  <a:pt x="203" y="25"/>
                </a:cubicBezTo>
                <a:cubicBezTo>
                  <a:pt x="204" y="26"/>
                  <a:pt x="204" y="26"/>
                  <a:pt x="204" y="27"/>
                </a:cubicBezTo>
                <a:close/>
                <a:moveTo>
                  <a:pt x="154" y="103"/>
                </a:moveTo>
                <a:cubicBezTo>
                  <a:pt x="154" y="103"/>
                  <a:pt x="153" y="103"/>
                  <a:pt x="153" y="103"/>
                </a:cubicBezTo>
                <a:cubicBezTo>
                  <a:pt x="153" y="103"/>
                  <a:pt x="152" y="104"/>
                  <a:pt x="151" y="105"/>
                </a:cubicBezTo>
                <a:cubicBezTo>
                  <a:pt x="151" y="105"/>
                  <a:pt x="151" y="105"/>
                  <a:pt x="150" y="105"/>
                </a:cubicBezTo>
                <a:cubicBezTo>
                  <a:pt x="150" y="108"/>
                  <a:pt x="150" y="110"/>
                  <a:pt x="149" y="112"/>
                </a:cubicBezTo>
                <a:cubicBezTo>
                  <a:pt x="149" y="113"/>
                  <a:pt x="149" y="113"/>
                  <a:pt x="149" y="113"/>
                </a:cubicBezTo>
                <a:cubicBezTo>
                  <a:pt x="151" y="112"/>
                  <a:pt x="152" y="111"/>
                  <a:pt x="153" y="109"/>
                </a:cubicBezTo>
                <a:cubicBezTo>
                  <a:pt x="153" y="107"/>
                  <a:pt x="153" y="105"/>
                  <a:pt x="154" y="103"/>
                </a:cubicBezTo>
                <a:close/>
                <a:moveTo>
                  <a:pt x="182" y="153"/>
                </a:moveTo>
                <a:cubicBezTo>
                  <a:pt x="182" y="152"/>
                  <a:pt x="183" y="152"/>
                  <a:pt x="183" y="152"/>
                </a:cubicBezTo>
                <a:cubicBezTo>
                  <a:pt x="184" y="151"/>
                  <a:pt x="185" y="150"/>
                  <a:pt x="186" y="149"/>
                </a:cubicBezTo>
                <a:cubicBezTo>
                  <a:pt x="186" y="148"/>
                  <a:pt x="186" y="147"/>
                  <a:pt x="186" y="146"/>
                </a:cubicBezTo>
                <a:cubicBezTo>
                  <a:pt x="185" y="146"/>
                  <a:pt x="184" y="146"/>
                  <a:pt x="184" y="145"/>
                </a:cubicBezTo>
                <a:cubicBezTo>
                  <a:pt x="183" y="147"/>
                  <a:pt x="182" y="148"/>
                  <a:pt x="181" y="149"/>
                </a:cubicBezTo>
                <a:cubicBezTo>
                  <a:pt x="181" y="149"/>
                  <a:pt x="181" y="150"/>
                  <a:pt x="181" y="150"/>
                </a:cubicBezTo>
                <a:cubicBezTo>
                  <a:pt x="181" y="151"/>
                  <a:pt x="181" y="152"/>
                  <a:pt x="182" y="153"/>
                </a:cubicBezTo>
                <a:close/>
                <a:moveTo>
                  <a:pt x="117" y="164"/>
                </a:moveTo>
                <a:cubicBezTo>
                  <a:pt x="116" y="165"/>
                  <a:pt x="116" y="166"/>
                  <a:pt x="116" y="166"/>
                </a:cubicBezTo>
                <a:cubicBezTo>
                  <a:pt x="115" y="167"/>
                  <a:pt x="116" y="167"/>
                  <a:pt x="116" y="168"/>
                </a:cubicBezTo>
                <a:cubicBezTo>
                  <a:pt x="117" y="169"/>
                  <a:pt x="118" y="169"/>
                  <a:pt x="120" y="170"/>
                </a:cubicBezTo>
                <a:cubicBezTo>
                  <a:pt x="120" y="170"/>
                  <a:pt x="121" y="170"/>
                  <a:pt x="121" y="170"/>
                </a:cubicBezTo>
                <a:cubicBezTo>
                  <a:pt x="122" y="169"/>
                  <a:pt x="121" y="167"/>
                  <a:pt x="120" y="165"/>
                </a:cubicBezTo>
                <a:cubicBezTo>
                  <a:pt x="119" y="164"/>
                  <a:pt x="118" y="164"/>
                  <a:pt x="117" y="164"/>
                </a:cubicBezTo>
                <a:close/>
                <a:moveTo>
                  <a:pt x="39" y="123"/>
                </a:moveTo>
                <a:cubicBezTo>
                  <a:pt x="40" y="121"/>
                  <a:pt x="40" y="120"/>
                  <a:pt x="41" y="119"/>
                </a:cubicBezTo>
                <a:cubicBezTo>
                  <a:pt x="41" y="119"/>
                  <a:pt x="41" y="118"/>
                  <a:pt x="41" y="118"/>
                </a:cubicBezTo>
                <a:cubicBezTo>
                  <a:pt x="40" y="117"/>
                  <a:pt x="40" y="117"/>
                  <a:pt x="39" y="116"/>
                </a:cubicBezTo>
                <a:cubicBezTo>
                  <a:pt x="39" y="116"/>
                  <a:pt x="38" y="117"/>
                  <a:pt x="38" y="117"/>
                </a:cubicBezTo>
                <a:cubicBezTo>
                  <a:pt x="36" y="117"/>
                  <a:pt x="35" y="119"/>
                  <a:pt x="36" y="121"/>
                </a:cubicBezTo>
                <a:cubicBezTo>
                  <a:pt x="36" y="121"/>
                  <a:pt x="36" y="121"/>
                  <a:pt x="37" y="121"/>
                </a:cubicBezTo>
                <a:cubicBezTo>
                  <a:pt x="37" y="122"/>
                  <a:pt x="38" y="122"/>
                  <a:pt x="39" y="123"/>
                </a:cubicBezTo>
                <a:close/>
                <a:moveTo>
                  <a:pt x="29" y="146"/>
                </a:moveTo>
                <a:cubicBezTo>
                  <a:pt x="30" y="149"/>
                  <a:pt x="32" y="152"/>
                  <a:pt x="34" y="154"/>
                </a:cubicBezTo>
                <a:cubicBezTo>
                  <a:pt x="34" y="154"/>
                  <a:pt x="35" y="155"/>
                  <a:pt x="35" y="155"/>
                </a:cubicBezTo>
                <a:cubicBezTo>
                  <a:pt x="35" y="153"/>
                  <a:pt x="36" y="152"/>
                  <a:pt x="36" y="151"/>
                </a:cubicBezTo>
                <a:cubicBezTo>
                  <a:pt x="34" y="150"/>
                  <a:pt x="31" y="148"/>
                  <a:pt x="29" y="146"/>
                </a:cubicBezTo>
                <a:close/>
                <a:moveTo>
                  <a:pt x="121" y="172"/>
                </a:moveTo>
                <a:cubicBezTo>
                  <a:pt x="120" y="172"/>
                  <a:pt x="120" y="172"/>
                  <a:pt x="119" y="172"/>
                </a:cubicBezTo>
                <a:cubicBezTo>
                  <a:pt x="118" y="172"/>
                  <a:pt x="118" y="172"/>
                  <a:pt x="117" y="171"/>
                </a:cubicBezTo>
                <a:cubicBezTo>
                  <a:pt x="117" y="174"/>
                  <a:pt x="117" y="176"/>
                  <a:pt x="117" y="178"/>
                </a:cubicBezTo>
                <a:cubicBezTo>
                  <a:pt x="118" y="178"/>
                  <a:pt x="119" y="178"/>
                  <a:pt x="120" y="178"/>
                </a:cubicBezTo>
                <a:cubicBezTo>
                  <a:pt x="121" y="177"/>
                  <a:pt x="121" y="176"/>
                  <a:pt x="121" y="176"/>
                </a:cubicBezTo>
                <a:cubicBezTo>
                  <a:pt x="121" y="175"/>
                  <a:pt x="121" y="173"/>
                  <a:pt x="121" y="172"/>
                </a:cubicBezTo>
                <a:close/>
                <a:moveTo>
                  <a:pt x="154" y="131"/>
                </a:moveTo>
                <a:cubicBezTo>
                  <a:pt x="156" y="130"/>
                  <a:pt x="157" y="129"/>
                  <a:pt x="158" y="128"/>
                </a:cubicBezTo>
                <a:cubicBezTo>
                  <a:pt x="159" y="128"/>
                  <a:pt x="159" y="128"/>
                  <a:pt x="159" y="128"/>
                </a:cubicBezTo>
                <a:cubicBezTo>
                  <a:pt x="158" y="126"/>
                  <a:pt x="158" y="125"/>
                  <a:pt x="158" y="123"/>
                </a:cubicBezTo>
                <a:cubicBezTo>
                  <a:pt x="156" y="125"/>
                  <a:pt x="155" y="126"/>
                  <a:pt x="154" y="127"/>
                </a:cubicBezTo>
                <a:cubicBezTo>
                  <a:pt x="153" y="129"/>
                  <a:pt x="153" y="130"/>
                  <a:pt x="154" y="131"/>
                </a:cubicBezTo>
                <a:close/>
                <a:moveTo>
                  <a:pt x="138" y="117"/>
                </a:moveTo>
                <a:cubicBezTo>
                  <a:pt x="136" y="119"/>
                  <a:pt x="133" y="121"/>
                  <a:pt x="131" y="123"/>
                </a:cubicBezTo>
                <a:cubicBezTo>
                  <a:pt x="131" y="123"/>
                  <a:pt x="131" y="123"/>
                  <a:pt x="131" y="124"/>
                </a:cubicBezTo>
                <a:cubicBezTo>
                  <a:pt x="131" y="124"/>
                  <a:pt x="131" y="124"/>
                  <a:pt x="131" y="125"/>
                </a:cubicBezTo>
                <a:cubicBezTo>
                  <a:pt x="132" y="124"/>
                  <a:pt x="133" y="124"/>
                  <a:pt x="134" y="123"/>
                </a:cubicBezTo>
                <a:cubicBezTo>
                  <a:pt x="135" y="123"/>
                  <a:pt x="136" y="123"/>
                  <a:pt x="137" y="122"/>
                </a:cubicBezTo>
                <a:cubicBezTo>
                  <a:pt x="137" y="122"/>
                  <a:pt x="138" y="122"/>
                  <a:pt x="138" y="121"/>
                </a:cubicBezTo>
                <a:cubicBezTo>
                  <a:pt x="138" y="120"/>
                  <a:pt x="138" y="118"/>
                  <a:pt x="138" y="117"/>
                </a:cubicBezTo>
                <a:close/>
                <a:moveTo>
                  <a:pt x="226" y="87"/>
                </a:moveTo>
                <a:cubicBezTo>
                  <a:pt x="225" y="87"/>
                  <a:pt x="225" y="86"/>
                  <a:pt x="225" y="87"/>
                </a:cubicBezTo>
                <a:cubicBezTo>
                  <a:pt x="223" y="87"/>
                  <a:pt x="222" y="88"/>
                  <a:pt x="222" y="89"/>
                </a:cubicBezTo>
                <a:cubicBezTo>
                  <a:pt x="221" y="91"/>
                  <a:pt x="222" y="93"/>
                  <a:pt x="222" y="94"/>
                </a:cubicBezTo>
                <a:cubicBezTo>
                  <a:pt x="222" y="95"/>
                  <a:pt x="223" y="95"/>
                  <a:pt x="224" y="95"/>
                </a:cubicBezTo>
                <a:cubicBezTo>
                  <a:pt x="225" y="95"/>
                  <a:pt x="224" y="95"/>
                  <a:pt x="224" y="94"/>
                </a:cubicBezTo>
                <a:cubicBezTo>
                  <a:pt x="224" y="92"/>
                  <a:pt x="225" y="90"/>
                  <a:pt x="225" y="88"/>
                </a:cubicBezTo>
                <a:cubicBezTo>
                  <a:pt x="225" y="88"/>
                  <a:pt x="226" y="87"/>
                  <a:pt x="226" y="87"/>
                </a:cubicBezTo>
                <a:close/>
                <a:moveTo>
                  <a:pt x="18" y="135"/>
                </a:moveTo>
                <a:cubicBezTo>
                  <a:pt x="18" y="136"/>
                  <a:pt x="18" y="136"/>
                  <a:pt x="18" y="136"/>
                </a:cubicBezTo>
                <a:cubicBezTo>
                  <a:pt x="17" y="138"/>
                  <a:pt x="17" y="139"/>
                  <a:pt x="17" y="140"/>
                </a:cubicBezTo>
                <a:cubicBezTo>
                  <a:pt x="16" y="142"/>
                  <a:pt x="17" y="144"/>
                  <a:pt x="19" y="146"/>
                </a:cubicBezTo>
                <a:cubicBezTo>
                  <a:pt x="19" y="146"/>
                  <a:pt x="19" y="145"/>
                  <a:pt x="19" y="145"/>
                </a:cubicBezTo>
                <a:cubicBezTo>
                  <a:pt x="20" y="143"/>
                  <a:pt x="20" y="141"/>
                  <a:pt x="19" y="138"/>
                </a:cubicBezTo>
                <a:cubicBezTo>
                  <a:pt x="19" y="137"/>
                  <a:pt x="19" y="137"/>
                  <a:pt x="18" y="135"/>
                </a:cubicBezTo>
                <a:close/>
                <a:moveTo>
                  <a:pt x="182" y="156"/>
                </a:moveTo>
                <a:cubicBezTo>
                  <a:pt x="183" y="157"/>
                  <a:pt x="183" y="159"/>
                  <a:pt x="183" y="160"/>
                </a:cubicBezTo>
                <a:cubicBezTo>
                  <a:pt x="185" y="159"/>
                  <a:pt x="186" y="159"/>
                  <a:pt x="187" y="158"/>
                </a:cubicBezTo>
                <a:cubicBezTo>
                  <a:pt x="187" y="158"/>
                  <a:pt x="188" y="157"/>
                  <a:pt x="188" y="157"/>
                </a:cubicBezTo>
                <a:cubicBezTo>
                  <a:pt x="187" y="156"/>
                  <a:pt x="187" y="156"/>
                  <a:pt x="187" y="155"/>
                </a:cubicBezTo>
                <a:cubicBezTo>
                  <a:pt x="185" y="155"/>
                  <a:pt x="184" y="154"/>
                  <a:pt x="182" y="156"/>
                </a:cubicBezTo>
                <a:close/>
                <a:moveTo>
                  <a:pt x="112" y="157"/>
                </a:moveTo>
                <a:cubicBezTo>
                  <a:pt x="113" y="159"/>
                  <a:pt x="114" y="159"/>
                  <a:pt x="115" y="160"/>
                </a:cubicBezTo>
                <a:cubicBezTo>
                  <a:pt x="116" y="159"/>
                  <a:pt x="117" y="157"/>
                  <a:pt x="117" y="156"/>
                </a:cubicBezTo>
                <a:cubicBezTo>
                  <a:pt x="118" y="156"/>
                  <a:pt x="118" y="156"/>
                  <a:pt x="118" y="155"/>
                </a:cubicBezTo>
                <a:cubicBezTo>
                  <a:pt x="117" y="154"/>
                  <a:pt x="117" y="153"/>
                  <a:pt x="117" y="151"/>
                </a:cubicBezTo>
                <a:cubicBezTo>
                  <a:pt x="116" y="153"/>
                  <a:pt x="115" y="153"/>
                  <a:pt x="115" y="155"/>
                </a:cubicBezTo>
                <a:cubicBezTo>
                  <a:pt x="115" y="157"/>
                  <a:pt x="114" y="157"/>
                  <a:pt x="112" y="157"/>
                </a:cubicBezTo>
                <a:close/>
                <a:moveTo>
                  <a:pt x="125" y="105"/>
                </a:moveTo>
                <a:cubicBezTo>
                  <a:pt x="126" y="104"/>
                  <a:pt x="127" y="103"/>
                  <a:pt x="127" y="101"/>
                </a:cubicBezTo>
                <a:cubicBezTo>
                  <a:pt x="126" y="100"/>
                  <a:pt x="124" y="99"/>
                  <a:pt x="123" y="99"/>
                </a:cubicBezTo>
                <a:cubicBezTo>
                  <a:pt x="122" y="100"/>
                  <a:pt x="122" y="101"/>
                  <a:pt x="122" y="102"/>
                </a:cubicBezTo>
                <a:cubicBezTo>
                  <a:pt x="123" y="103"/>
                  <a:pt x="124" y="104"/>
                  <a:pt x="125" y="105"/>
                </a:cubicBezTo>
                <a:close/>
                <a:moveTo>
                  <a:pt x="97" y="64"/>
                </a:moveTo>
                <a:cubicBezTo>
                  <a:pt x="98" y="65"/>
                  <a:pt x="99" y="66"/>
                  <a:pt x="100" y="67"/>
                </a:cubicBezTo>
                <a:cubicBezTo>
                  <a:pt x="101" y="67"/>
                  <a:pt x="103" y="67"/>
                  <a:pt x="104" y="67"/>
                </a:cubicBezTo>
                <a:cubicBezTo>
                  <a:pt x="104" y="66"/>
                  <a:pt x="104" y="65"/>
                  <a:pt x="103" y="65"/>
                </a:cubicBezTo>
                <a:cubicBezTo>
                  <a:pt x="102" y="64"/>
                  <a:pt x="101" y="63"/>
                  <a:pt x="99" y="63"/>
                </a:cubicBezTo>
                <a:cubicBezTo>
                  <a:pt x="98" y="63"/>
                  <a:pt x="98" y="63"/>
                  <a:pt x="97" y="64"/>
                </a:cubicBezTo>
                <a:close/>
                <a:moveTo>
                  <a:pt x="248" y="63"/>
                </a:moveTo>
                <a:cubicBezTo>
                  <a:pt x="247" y="64"/>
                  <a:pt x="246" y="64"/>
                  <a:pt x="245" y="65"/>
                </a:cubicBezTo>
                <a:cubicBezTo>
                  <a:pt x="245" y="65"/>
                  <a:pt x="245" y="65"/>
                  <a:pt x="245" y="65"/>
                </a:cubicBezTo>
                <a:cubicBezTo>
                  <a:pt x="244" y="66"/>
                  <a:pt x="244" y="67"/>
                  <a:pt x="244" y="67"/>
                </a:cubicBezTo>
                <a:cubicBezTo>
                  <a:pt x="245" y="70"/>
                  <a:pt x="246" y="70"/>
                  <a:pt x="248" y="69"/>
                </a:cubicBezTo>
                <a:cubicBezTo>
                  <a:pt x="248" y="69"/>
                  <a:pt x="248" y="69"/>
                  <a:pt x="248" y="69"/>
                </a:cubicBezTo>
                <a:cubicBezTo>
                  <a:pt x="248" y="69"/>
                  <a:pt x="248" y="68"/>
                  <a:pt x="248" y="68"/>
                </a:cubicBezTo>
                <a:cubicBezTo>
                  <a:pt x="248" y="67"/>
                  <a:pt x="248" y="65"/>
                  <a:pt x="248" y="63"/>
                </a:cubicBezTo>
                <a:close/>
                <a:moveTo>
                  <a:pt x="203" y="46"/>
                </a:moveTo>
                <a:cubicBezTo>
                  <a:pt x="205" y="46"/>
                  <a:pt x="208" y="45"/>
                  <a:pt x="210" y="44"/>
                </a:cubicBezTo>
                <a:cubicBezTo>
                  <a:pt x="210" y="44"/>
                  <a:pt x="210" y="44"/>
                  <a:pt x="209" y="43"/>
                </a:cubicBezTo>
                <a:cubicBezTo>
                  <a:pt x="208" y="42"/>
                  <a:pt x="206" y="42"/>
                  <a:pt x="204" y="43"/>
                </a:cubicBezTo>
                <a:cubicBezTo>
                  <a:pt x="204" y="43"/>
                  <a:pt x="203" y="43"/>
                  <a:pt x="203" y="43"/>
                </a:cubicBezTo>
                <a:cubicBezTo>
                  <a:pt x="203" y="44"/>
                  <a:pt x="203" y="45"/>
                  <a:pt x="203" y="46"/>
                </a:cubicBezTo>
                <a:close/>
                <a:moveTo>
                  <a:pt x="184" y="63"/>
                </a:moveTo>
                <a:cubicBezTo>
                  <a:pt x="184" y="61"/>
                  <a:pt x="185" y="61"/>
                  <a:pt x="186" y="60"/>
                </a:cubicBezTo>
                <a:cubicBezTo>
                  <a:pt x="186" y="59"/>
                  <a:pt x="186" y="58"/>
                  <a:pt x="186" y="57"/>
                </a:cubicBezTo>
                <a:cubicBezTo>
                  <a:pt x="186" y="57"/>
                  <a:pt x="185" y="57"/>
                  <a:pt x="185" y="56"/>
                </a:cubicBezTo>
                <a:cubicBezTo>
                  <a:pt x="185" y="56"/>
                  <a:pt x="185" y="55"/>
                  <a:pt x="184" y="54"/>
                </a:cubicBezTo>
                <a:cubicBezTo>
                  <a:pt x="183" y="56"/>
                  <a:pt x="182" y="57"/>
                  <a:pt x="182" y="59"/>
                </a:cubicBezTo>
                <a:cubicBezTo>
                  <a:pt x="182" y="60"/>
                  <a:pt x="183" y="61"/>
                  <a:pt x="184" y="63"/>
                </a:cubicBezTo>
                <a:close/>
                <a:moveTo>
                  <a:pt x="231" y="32"/>
                </a:moveTo>
                <a:cubicBezTo>
                  <a:pt x="230" y="33"/>
                  <a:pt x="229" y="34"/>
                  <a:pt x="229" y="35"/>
                </a:cubicBezTo>
                <a:cubicBezTo>
                  <a:pt x="229" y="37"/>
                  <a:pt x="228" y="38"/>
                  <a:pt x="229" y="39"/>
                </a:cubicBezTo>
                <a:cubicBezTo>
                  <a:pt x="230" y="39"/>
                  <a:pt x="230" y="40"/>
                  <a:pt x="230" y="41"/>
                </a:cubicBezTo>
                <a:cubicBezTo>
                  <a:pt x="230" y="41"/>
                  <a:pt x="230" y="41"/>
                  <a:pt x="230" y="41"/>
                </a:cubicBezTo>
                <a:cubicBezTo>
                  <a:pt x="231" y="40"/>
                  <a:pt x="232" y="39"/>
                  <a:pt x="232" y="37"/>
                </a:cubicBezTo>
                <a:cubicBezTo>
                  <a:pt x="231" y="36"/>
                  <a:pt x="231" y="34"/>
                  <a:pt x="231" y="32"/>
                </a:cubicBezTo>
                <a:close/>
                <a:moveTo>
                  <a:pt x="61" y="150"/>
                </a:moveTo>
                <a:cubicBezTo>
                  <a:pt x="60" y="151"/>
                  <a:pt x="59" y="152"/>
                  <a:pt x="59" y="154"/>
                </a:cubicBezTo>
                <a:cubicBezTo>
                  <a:pt x="59" y="155"/>
                  <a:pt x="59" y="155"/>
                  <a:pt x="59" y="156"/>
                </a:cubicBezTo>
                <a:cubicBezTo>
                  <a:pt x="59" y="157"/>
                  <a:pt x="59" y="157"/>
                  <a:pt x="59" y="158"/>
                </a:cubicBezTo>
                <a:cubicBezTo>
                  <a:pt x="59" y="159"/>
                  <a:pt x="60" y="159"/>
                  <a:pt x="61" y="160"/>
                </a:cubicBezTo>
                <a:cubicBezTo>
                  <a:pt x="61" y="156"/>
                  <a:pt x="61" y="153"/>
                  <a:pt x="61" y="150"/>
                </a:cubicBezTo>
                <a:close/>
                <a:moveTo>
                  <a:pt x="216" y="204"/>
                </a:moveTo>
                <a:cubicBezTo>
                  <a:pt x="219" y="203"/>
                  <a:pt x="221" y="201"/>
                  <a:pt x="223" y="198"/>
                </a:cubicBezTo>
                <a:cubicBezTo>
                  <a:pt x="222" y="198"/>
                  <a:pt x="221" y="198"/>
                  <a:pt x="221" y="198"/>
                </a:cubicBezTo>
                <a:cubicBezTo>
                  <a:pt x="219" y="199"/>
                  <a:pt x="218" y="200"/>
                  <a:pt x="217" y="200"/>
                </a:cubicBezTo>
                <a:cubicBezTo>
                  <a:pt x="216" y="201"/>
                  <a:pt x="216" y="201"/>
                  <a:pt x="216" y="202"/>
                </a:cubicBezTo>
                <a:cubicBezTo>
                  <a:pt x="216" y="203"/>
                  <a:pt x="216" y="203"/>
                  <a:pt x="216" y="204"/>
                </a:cubicBezTo>
                <a:close/>
                <a:moveTo>
                  <a:pt x="203" y="20"/>
                </a:moveTo>
                <a:cubicBezTo>
                  <a:pt x="199" y="22"/>
                  <a:pt x="197" y="26"/>
                  <a:pt x="196" y="31"/>
                </a:cubicBezTo>
                <a:cubicBezTo>
                  <a:pt x="198" y="30"/>
                  <a:pt x="198" y="30"/>
                  <a:pt x="198" y="28"/>
                </a:cubicBezTo>
                <a:cubicBezTo>
                  <a:pt x="199" y="28"/>
                  <a:pt x="199" y="28"/>
                  <a:pt x="199" y="27"/>
                </a:cubicBezTo>
                <a:cubicBezTo>
                  <a:pt x="200" y="25"/>
                  <a:pt x="202" y="22"/>
                  <a:pt x="203" y="20"/>
                </a:cubicBezTo>
                <a:close/>
                <a:moveTo>
                  <a:pt x="210" y="16"/>
                </a:moveTo>
                <a:cubicBezTo>
                  <a:pt x="210" y="16"/>
                  <a:pt x="210" y="16"/>
                  <a:pt x="210" y="16"/>
                </a:cubicBezTo>
                <a:cubicBezTo>
                  <a:pt x="211" y="16"/>
                  <a:pt x="211" y="16"/>
                  <a:pt x="212" y="16"/>
                </a:cubicBezTo>
                <a:cubicBezTo>
                  <a:pt x="213" y="16"/>
                  <a:pt x="213" y="16"/>
                  <a:pt x="213" y="16"/>
                </a:cubicBezTo>
                <a:cubicBezTo>
                  <a:pt x="215" y="14"/>
                  <a:pt x="217" y="13"/>
                  <a:pt x="219" y="11"/>
                </a:cubicBezTo>
                <a:cubicBezTo>
                  <a:pt x="219" y="11"/>
                  <a:pt x="219" y="11"/>
                  <a:pt x="219" y="11"/>
                </a:cubicBezTo>
                <a:cubicBezTo>
                  <a:pt x="215" y="11"/>
                  <a:pt x="212" y="13"/>
                  <a:pt x="210" y="16"/>
                </a:cubicBezTo>
                <a:close/>
                <a:moveTo>
                  <a:pt x="237" y="47"/>
                </a:moveTo>
                <a:cubicBezTo>
                  <a:pt x="238" y="46"/>
                  <a:pt x="239" y="46"/>
                  <a:pt x="239" y="45"/>
                </a:cubicBezTo>
                <a:cubicBezTo>
                  <a:pt x="239" y="44"/>
                  <a:pt x="240" y="43"/>
                  <a:pt x="241" y="42"/>
                </a:cubicBezTo>
                <a:cubicBezTo>
                  <a:pt x="241" y="42"/>
                  <a:pt x="241" y="42"/>
                  <a:pt x="241" y="41"/>
                </a:cubicBezTo>
                <a:cubicBezTo>
                  <a:pt x="241" y="40"/>
                  <a:pt x="241" y="39"/>
                  <a:pt x="241" y="37"/>
                </a:cubicBezTo>
                <a:cubicBezTo>
                  <a:pt x="239" y="39"/>
                  <a:pt x="238" y="40"/>
                  <a:pt x="238" y="42"/>
                </a:cubicBezTo>
                <a:cubicBezTo>
                  <a:pt x="238" y="42"/>
                  <a:pt x="238" y="43"/>
                  <a:pt x="238" y="43"/>
                </a:cubicBezTo>
                <a:cubicBezTo>
                  <a:pt x="238" y="44"/>
                  <a:pt x="237" y="45"/>
                  <a:pt x="237" y="47"/>
                </a:cubicBezTo>
                <a:close/>
                <a:moveTo>
                  <a:pt x="162" y="47"/>
                </a:moveTo>
                <a:cubicBezTo>
                  <a:pt x="161" y="46"/>
                  <a:pt x="160" y="44"/>
                  <a:pt x="159" y="42"/>
                </a:cubicBezTo>
                <a:cubicBezTo>
                  <a:pt x="159" y="41"/>
                  <a:pt x="159" y="41"/>
                  <a:pt x="158" y="41"/>
                </a:cubicBezTo>
                <a:cubicBezTo>
                  <a:pt x="158" y="42"/>
                  <a:pt x="157" y="43"/>
                  <a:pt x="158" y="43"/>
                </a:cubicBezTo>
                <a:cubicBezTo>
                  <a:pt x="158" y="45"/>
                  <a:pt x="159" y="47"/>
                  <a:pt x="160" y="49"/>
                </a:cubicBezTo>
                <a:cubicBezTo>
                  <a:pt x="161" y="48"/>
                  <a:pt x="162" y="48"/>
                  <a:pt x="162" y="47"/>
                </a:cubicBezTo>
                <a:close/>
                <a:moveTo>
                  <a:pt x="59" y="112"/>
                </a:moveTo>
                <a:cubicBezTo>
                  <a:pt x="59" y="111"/>
                  <a:pt x="58" y="111"/>
                  <a:pt x="57" y="111"/>
                </a:cubicBezTo>
                <a:cubicBezTo>
                  <a:pt x="56" y="111"/>
                  <a:pt x="55" y="111"/>
                  <a:pt x="54" y="111"/>
                </a:cubicBezTo>
                <a:cubicBezTo>
                  <a:pt x="54" y="111"/>
                  <a:pt x="53" y="111"/>
                  <a:pt x="54" y="112"/>
                </a:cubicBezTo>
                <a:cubicBezTo>
                  <a:pt x="54" y="113"/>
                  <a:pt x="55" y="114"/>
                  <a:pt x="56" y="115"/>
                </a:cubicBezTo>
                <a:cubicBezTo>
                  <a:pt x="57" y="114"/>
                  <a:pt x="59" y="114"/>
                  <a:pt x="59" y="112"/>
                </a:cubicBezTo>
                <a:close/>
                <a:moveTo>
                  <a:pt x="142" y="154"/>
                </a:moveTo>
                <a:cubicBezTo>
                  <a:pt x="142" y="153"/>
                  <a:pt x="142" y="153"/>
                  <a:pt x="143" y="153"/>
                </a:cubicBezTo>
                <a:cubicBezTo>
                  <a:pt x="143" y="151"/>
                  <a:pt x="143" y="149"/>
                  <a:pt x="143" y="147"/>
                </a:cubicBezTo>
                <a:cubicBezTo>
                  <a:pt x="143" y="147"/>
                  <a:pt x="143" y="147"/>
                  <a:pt x="143" y="147"/>
                </a:cubicBezTo>
                <a:cubicBezTo>
                  <a:pt x="143" y="146"/>
                  <a:pt x="143" y="145"/>
                  <a:pt x="142" y="144"/>
                </a:cubicBezTo>
                <a:cubicBezTo>
                  <a:pt x="142" y="144"/>
                  <a:pt x="142" y="144"/>
                  <a:pt x="142" y="144"/>
                </a:cubicBezTo>
                <a:cubicBezTo>
                  <a:pt x="141" y="144"/>
                  <a:pt x="141" y="144"/>
                  <a:pt x="141" y="144"/>
                </a:cubicBezTo>
                <a:cubicBezTo>
                  <a:pt x="141" y="147"/>
                  <a:pt x="141" y="150"/>
                  <a:pt x="142" y="154"/>
                </a:cubicBezTo>
                <a:close/>
                <a:moveTo>
                  <a:pt x="119" y="60"/>
                </a:moveTo>
                <a:cubicBezTo>
                  <a:pt x="120" y="58"/>
                  <a:pt x="120" y="57"/>
                  <a:pt x="121" y="56"/>
                </a:cubicBezTo>
                <a:cubicBezTo>
                  <a:pt x="121" y="56"/>
                  <a:pt x="121" y="56"/>
                  <a:pt x="121" y="55"/>
                </a:cubicBezTo>
                <a:cubicBezTo>
                  <a:pt x="120" y="55"/>
                  <a:pt x="120" y="54"/>
                  <a:pt x="120" y="53"/>
                </a:cubicBezTo>
                <a:cubicBezTo>
                  <a:pt x="119" y="54"/>
                  <a:pt x="118" y="54"/>
                  <a:pt x="118" y="55"/>
                </a:cubicBezTo>
                <a:cubicBezTo>
                  <a:pt x="117" y="55"/>
                  <a:pt x="117" y="56"/>
                  <a:pt x="117" y="57"/>
                </a:cubicBezTo>
                <a:cubicBezTo>
                  <a:pt x="118" y="58"/>
                  <a:pt x="118" y="59"/>
                  <a:pt x="119" y="60"/>
                </a:cubicBezTo>
                <a:close/>
                <a:moveTo>
                  <a:pt x="31" y="92"/>
                </a:moveTo>
                <a:cubicBezTo>
                  <a:pt x="31" y="92"/>
                  <a:pt x="31" y="92"/>
                  <a:pt x="31" y="92"/>
                </a:cubicBezTo>
                <a:cubicBezTo>
                  <a:pt x="32" y="92"/>
                  <a:pt x="32" y="92"/>
                  <a:pt x="32" y="91"/>
                </a:cubicBezTo>
                <a:cubicBezTo>
                  <a:pt x="33" y="91"/>
                  <a:pt x="34" y="90"/>
                  <a:pt x="35" y="89"/>
                </a:cubicBezTo>
                <a:cubicBezTo>
                  <a:pt x="37" y="88"/>
                  <a:pt x="38" y="86"/>
                  <a:pt x="39" y="84"/>
                </a:cubicBezTo>
                <a:cubicBezTo>
                  <a:pt x="40" y="83"/>
                  <a:pt x="40" y="83"/>
                  <a:pt x="41" y="82"/>
                </a:cubicBezTo>
                <a:cubicBezTo>
                  <a:pt x="41" y="82"/>
                  <a:pt x="41" y="82"/>
                  <a:pt x="41" y="81"/>
                </a:cubicBezTo>
                <a:cubicBezTo>
                  <a:pt x="39" y="82"/>
                  <a:pt x="34" y="87"/>
                  <a:pt x="32" y="91"/>
                </a:cubicBezTo>
                <a:cubicBezTo>
                  <a:pt x="32" y="91"/>
                  <a:pt x="31" y="91"/>
                  <a:pt x="31" y="92"/>
                </a:cubicBezTo>
                <a:close/>
                <a:moveTo>
                  <a:pt x="201" y="199"/>
                </a:moveTo>
                <a:cubicBezTo>
                  <a:pt x="200" y="199"/>
                  <a:pt x="200" y="200"/>
                  <a:pt x="199" y="201"/>
                </a:cubicBezTo>
                <a:cubicBezTo>
                  <a:pt x="199" y="201"/>
                  <a:pt x="199" y="201"/>
                  <a:pt x="199" y="201"/>
                </a:cubicBezTo>
                <a:cubicBezTo>
                  <a:pt x="199" y="203"/>
                  <a:pt x="199" y="204"/>
                  <a:pt x="200" y="205"/>
                </a:cubicBezTo>
                <a:cubicBezTo>
                  <a:pt x="201" y="203"/>
                  <a:pt x="202" y="202"/>
                  <a:pt x="204" y="200"/>
                </a:cubicBezTo>
                <a:cubicBezTo>
                  <a:pt x="203" y="200"/>
                  <a:pt x="202" y="199"/>
                  <a:pt x="201" y="199"/>
                </a:cubicBezTo>
                <a:close/>
                <a:moveTo>
                  <a:pt x="100" y="77"/>
                </a:moveTo>
                <a:cubicBezTo>
                  <a:pt x="100" y="74"/>
                  <a:pt x="99" y="72"/>
                  <a:pt x="98" y="70"/>
                </a:cubicBezTo>
                <a:cubicBezTo>
                  <a:pt x="98" y="70"/>
                  <a:pt x="97" y="71"/>
                  <a:pt x="97" y="71"/>
                </a:cubicBezTo>
                <a:cubicBezTo>
                  <a:pt x="96" y="71"/>
                  <a:pt x="96" y="72"/>
                  <a:pt x="96" y="73"/>
                </a:cubicBezTo>
                <a:cubicBezTo>
                  <a:pt x="96" y="74"/>
                  <a:pt x="98" y="76"/>
                  <a:pt x="100" y="77"/>
                </a:cubicBezTo>
                <a:close/>
                <a:moveTo>
                  <a:pt x="101" y="182"/>
                </a:moveTo>
                <a:cubicBezTo>
                  <a:pt x="101" y="181"/>
                  <a:pt x="101" y="181"/>
                  <a:pt x="101" y="180"/>
                </a:cubicBezTo>
                <a:cubicBezTo>
                  <a:pt x="101" y="179"/>
                  <a:pt x="100" y="179"/>
                  <a:pt x="100" y="179"/>
                </a:cubicBezTo>
                <a:cubicBezTo>
                  <a:pt x="97" y="174"/>
                  <a:pt x="97" y="168"/>
                  <a:pt x="99" y="163"/>
                </a:cubicBezTo>
                <a:cubicBezTo>
                  <a:pt x="99" y="162"/>
                  <a:pt x="99" y="161"/>
                  <a:pt x="99" y="161"/>
                </a:cubicBezTo>
                <a:cubicBezTo>
                  <a:pt x="99" y="160"/>
                  <a:pt x="99" y="159"/>
                  <a:pt x="98" y="159"/>
                </a:cubicBezTo>
                <a:cubicBezTo>
                  <a:pt x="98" y="159"/>
                  <a:pt x="98" y="160"/>
                  <a:pt x="98" y="160"/>
                </a:cubicBezTo>
                <a:cubicBezTo>
                  <a:pt x="98" y="164"/>
                  <a:pt x="98" y="168"/>
                  <a:pt x="98" y="172"/>
                </a:cubicBezTo>
                <a:cubicBezTo>
                  <a:pt x="98" y="174"/>
                  <a:pt x="98" y="176"/>
                  <a:pt x="99" y="178"/>
                </a:cubicBezTo>
                <a:cubicBezTo>
                  <a:pt x="99" y="180"/>
                  <a:pt x="100" y="181"/>
                  <a:pt x="101" y="182"/>
                </a:cubicBezTo>
                <a:close/>
                <a:moveTo>
                  <a:pt x="168" y="44"/>
                </a:moveTo>
                <a:cubicBezTo>
                  <a:pt x="169" y="45"/>
                  <a:pt x="170" y="45"/>
                  <a:pt x="171" y="46"/>
                </a:cubicBezTo>
                <a:cubicBezTo>
                  <a:pt x="171" y="43"/>
                  <a:pt x="172" y="40"/>
                  <a:pt x="171" y="37"/>
                </a:cubicBezTo>
                <a:cubicBezTo>
                  <a:pt x="170" y="39"/>
                  <a:pt x="169" y="42"/>
                  <a:pt x="168" y="44"/>
                </a:cubicBezTo>
                <a:close/>
                <a:moveTo>
                  <a:pt x="9" y="128"/>
                </a:moveTo>
                <a:cubicBezTo>
                  <a:pt x="8" y="129"/>
                  <a:pt x="8" y="130"/>
                  <a:pt x="8" y="131"/>
                </a:cubicBezTo>
                <a:cubicBezTo>
                  <a:pt x="8" y="132"/>
                  <a:pt x="8" y="133"/>
                  <a:pt x="8" y="134"/>
                </a:cubicBezTo>
                <a:cubicBezTo>
                  <a:pt x="8" y="135"/>
                  <a:pt x="8" y="137"/>
                  <a:pt x="8" y="139"/>
                </a:cubicBezTo>
                <a:cubicBezTo>
                  <a:pt x="8" y="139"/>
                  <a:pt x="8" y="139"/>
                  <a:pt x="8" y="139"/>
                </a:cubicBezTo>
                <a:cubicBezTo>
                  <a:pt x="8" y="138"/>
                  <a:pt x="8" y="138"/>
                  <a:pt x="8" y="138"/>
                </a:cubicBezTo>
                <a:cubicBezTo>
                  <a:pt x="9" y="136"/>
                  <a:pt x="9" y="135"/>
                  <a:pt x="9" y="134"/>
                </a:cubicBezTo>
                <a:cubicBezTo>
                  <a:pt x="10" y="132"/>
                  <a:pt x="10" y="130"/>
                  <a:pt x="9" y="128"/>
                </a:cubicBezTo>
                <a:close/>
                <a:moveTo>
                  <a:pt x="181" y="162"/>
                </a:moveTo>
                <a:cubicBezTo>
                  <a:pt x="181" y="160"/>
                  <a:pt x="180" y="158"/>
                  <a:pt x="180" y="156"/>
                </a:cubicBezTo>
                <a:cubicBezTo>
                  <a:pt x="179" y="157"/>
                  <a:pt x="178" y="157"/>
                  <a:pt x="178" y="157"/>
                </a:cubicBezTo>
                <a:cubicBezTo>
                  <a:pt x="177" y="157"/>
                  <a:pt x="177" y="158"/>
                  <a:pt x="177" y="158"/>
                </a:cubicBezTo>
                <a:cubicBezTo>
                  <a:pt x="178" y="160"/>
                  <a:pt x="178" y="161"/>
                  <a:pt x="179" y="163"/>
                </a:cubicBezTo>
                <a:cubicBezTo>
                  <a:pt x="180" y="163"/>
                  <a:pt x="180" y="162"/>
                  <a:pt x="181" y="162"/>
                </a:cubicBezTo>
                <a:close/>
                <a:moveTo>
                  <a:pt x="78" y="161"/>
                </a:moveTo>
                <a:cubicBezTo>
                  <a:pt x="77" y="161"/>
                  <a:pt x="76" y="161"/>
                  <a:pt x="76" y="161"/>
                </a:cubicBezTo>
                <a:cubicBezTo>
                  <a:pt x="76" y="162"/>
                  <a:pt x="75" y="162"/>
                  <a:pt x="75" y="163"/>
                </a:cubicBezTo>
                <a:cubicBezTo>
                  <a:pt x="73" y="165"/>
                  <a:pt x="71" y="167"/>
                  <a:pt x="69" y="169"/>
                </a:cubicBezTo>
                <a:cubicBezTo>
                  <a:pt x="69" y="169"/>
                  <a:pt x="69" y="169"/>
                  <a:pt x="69" y="169"/>
                </a:cubicBezTo>
                <a:cubicBezTo>
                  <a:pt x="71" y="169"/>
                  <a:pt x="76" y="165"/>
                  <a:pt x="78" y="161"/>
                </a:cubicBezTo>
                <a:close/>
                <a:moveTo>
                  <a:pt x="204" y="31"/>
                </a:moveTo>
                <a:cubicBezTo>
                  <a:pt x="202" y="34"/>
                  <a:pt x="199" y="39"/>
                  <a:pt x="199" y="42"/>
                </a:cubicBezTo>
                <a:cubicBezTo>
                  <a:pt x="200" y="41"/>
                  <a:pt x="201" y="41"/>
                  <a:pt x="201" y="40"/>
                </a:cubicBezTo>
                <a:cubicBezTo>
                  <a:pt x="202" y="37"/>
                  <a:pt x="203" y="35"/>
                  <a:pt x="204" y="32"/>
                </a:cubicBezTo>
                <a:cubicBezTo>
                  <a:pt x="204" y="32"/>
                  <a:pt x="204" y="32"/>
                  <a:pt x="204" y="31"/>
                </a:cubicBezTo>
                <a:close/>
                <a:moveTo>
                  <a:pt x="135" y="51"/>
                </a:moveTo>
                <a:cubicBezTo>
                  <a:pt x="132" y="52"/>
                  <a:pt x="130" y="53"/>
                  <a:pt x="131" y="56"/>
                </a:cubicBezTo>
                <a:cubicBezTo>
                  <a:pt x="132" y="56"/>
                  <a:pt x="132" y="56"/>
                  <a:pt x="133" y="56"/>
                </a:cubicBezTo>
                <a:cubicBezTo>
                  <a:pt x="134" y="55"/>
                  <a:pt x="134" y="54"/>
                  <a:pt x="135" y="53"/>
                </a:cubicBezTo>
                <a:cubicBezTo>
                  <a:pt x="135" y="52"/>
                  <a:pt x="135" y="51"/>
                  <a:pt x="135" y="51"/>
                </a:cubicBezTo>
                <a:close/>
                <a:moveTo>
                  <a:pt x="234" y="188"/>
                </a:moveTo>
                <a:cubicBezTo>
                  <a:pt x="234" y="188"/>
                  <a:pt x="234" y="189"/>
                  <a:pt x="234" y="189"/>
                </a:cubicBezTo>
                <a:cubicBezTo>
                  <a:pt x="232" y="191"/>
                  <a:pt x="231" y="192"/>
                  <a:pt x="230" y="194"/>
                </a:cubicBezTo>
                <a:cubicBezTo>
                  <a:pt x="229" y="195"/>
                  <a:pt x="229" y="195"/>
                  <a:pt x="229" y="196"/>
                </a:cubicBezTo>
                <a:cubicBezTo>
                  <a:pt x="228" y="197"/>
                  <a:pt x="228" y="198"/>
                  <a:pt x="228" y="199"/>
                </a:cubicBezTo>
                <a:cubicBezTo>
                  <a:pt x="231" y="196"/>
                  <a:pt x="233" y="192"/>
                  <a:pt x="234" y="188"/>
                </a:cubicBezTo>
                <a:close/>
                <a:moveTo>
                  <a:pt x="167" y="256"/>
                </a:moveTo>
                <a:cubicBezTo>
                  <a:pt x="171" y="253"/>
                  <a:pt x="181" y="237"/>
                  <a:pt x="182" y="234"/>
                </a:cubicBezTo>
                <a:cubicBezTo>
                  <a:pt x="177" y="241"/>
                  <a:pt x="173" y="249"/>
                  <a:pt x="167" y="256"/>
                </a:cubicBezTo>
                <a:close/>
                <a:moveTo>
                  <a:pt x="16" y="158"/>
                </a:moveTo>
                <a:cubicBezTo>
                  <a:pt x="16" y="158"/>
                  <a:pt x="16" y="158"/>
                  <a:pt x="16" y="158"/>
                </a:cubicBezTo>
                <a:cubicBezTo>
                  <a:pt x="14" y="153"/>
                  <a:pt x="13" y="148"/>
                  <a:pt x="14" y="143"/>
                </a:cubicBezTo>
                <a:cubicBezTo>
                  <a:pt x="14" y="143"/>
                  <a:pt x="13" y="143"/>
                  <a:pt x="13" y="142"/>
                </a:cubicBezTo>
                <a:cubicBezTo>
                  <a:pt x="13" y="143"/>
                  <a:pt x="13" y="143"/>
                  <a:pt x="13" y="144"/>
                </a:cubicBezTo>
                <a:cubicBezTo>
                  <a:pt x="13" y="148"/>
                  <a:pt x="13" y="152"/>
                  <a:pt x="14" y="156"/>
                </a:cubicBezTo>
                <a:cubicBezTo>
                  <a:pt x="15" y="157"/>
                  <a:pt x="15" y="158"/>
                  <a:pt x="16" y="158"/>
                </a:cubicBezTo>
                <a:close/>
                <a:moveTo>
                  <a:pt x="112" y="122"/>
                </a:moveTo>
                <a:cubicBezTo>
                  <a:pt x="110" y="123"/>
                  <a:pt x="110" y="124"/>
                  <a:pt x="110" y="125"/>
                </a:cubicBezTo>
                <a:cubicBezTo>
                  <a:pt x="110" y="126"/>
                  <a:pt x="110" y="126"/>
                  <a:pt x="110" y="127"/>
                </a:cubicBezTo>
                <a:cubicBezTo>
                  <a:pt x="110" y="128"/>
                  <a:pt x="111" y="129"/>
                  <a:pt x="111" y="130"/>
                </a:cubicBezTo>
                <a:cubicBezTo>
                  <a:pt x="111" y="130"/>
                  <a:pt x="112" y="130"/>
                  <a:pt x="112" y="130"/>
                </a:cubicBezTo>
                <a:cubicBezTo>
                  <a:pt x="113" y="127"/>
                  <a:pt x="112" y="125"/>
                  <a:pt x="112" y="122"/>
                </a:cubicBezTo>
                <a:close/>
                <a:moveTo>
                  <a:pt x="88" y="76"/>
                </a:moveTo>
                <a:cubicBezTo>
                  <a:pt x="88" y="76"/>
                  <a:pt x="88" y="76"/>
                  <a:pt x="88" y="75"/>
                </a:cubicBezTo>
                <a:cubicBezTo>
                  <a:pt x="88" y="70"/>
                  <a:pt x="89" y="65"/>
                  <a:pt x="94" y="62"/>
                </a:cubicBezTo>
                <a:cubicBezTo>
                  <a:pt x="95" y="61"/>
                  <a:pt x="95" y="61"/>
                  <a:pt x="95" y="60"/>
                </a:cubicBezTo>
                <a:cubicBezTo>
                  <a:pt x="91" y="63"/>
                  <a:pt x="88" y="66"/>
                  <a:pt x="88" y="71"/>
                </a:cubicBezTo>
                <a:cubicBezTo>
                  <a:pt x="88" y="72"/>
                  <a:pt x="88" y="73"/>
                  <a:pt x="88" y="74"/>
                </a:cubicBezTo>
                <a:cubicBezTo>
                  <a:pt x="88" y="75"/>
                  <a:pt x="88" y="76"/>
                  <a:pt x="88" y="76"/>
                </a:cubicBezTo>
                <a:close/>
                <a:moveTo>
                  <a:pt x="13" y="116"/>
                </a:moveTo>
                <a:cubicBezTo>
                  <a:pt x="13" y="116"/>
                  <a:pt x="13" y="116"/>
                  <a:pt x="13" y="116"/>
                </a:cubicBezTo>
                <a:cubicBezTo>
                  <a:pt x="15" y="114"/>
                  <a:pt x="18" y="107"/>
                  <a:pt x="18" y="106"/>
                </a:cubicBezTo>
                <a:cubicBezTo>
                  <a:pt x="17" y="108"/>
                  <a:pt x="15" y="109"/>
                  <a:pt x="14" y="110"/>
                </a:cubicBezTo>
                <a:cubicBezTo>
                  <a:pt x="14" y="111"/>
                  <a:pt x="14" y="111"/>
                  <a:pt x="14" y="111"/>
                </a:cubicBezTo>
                <a:cubicBezTo>
                  <a:pt x="14" y="113"/>
                  <a:pt x="13" y="114"/>
                  <a:pt x="13" y="116"/>
                </a:cubicBezTo>
                <a:close/>
                <a:moveTo>
                  <a:pt x="215" y="187"/>
                </a:moveTo>
                <a:cubicBezTo>
                  <a:pt x="216" y="186"/>
                  <a:pt x="217" y="185"/>
                  <a:pt x="218" y="185"/>
                </a:cubicBezTo>
                <a:cubicBezTo>
                  <a:pt x="218" y="184"/>
                  <a:pt x="218" y="184"/>
                  <a:pt x="218" y="184"/>
                </a:cubicBezTo>
                <a:cubicBezTo>
                  <a:pt x="219" y="183"/>
                  <a:pt x="219" y="182"/>
                  <a:pt x="219" y="181"/>
                </a:cubicBezTo>
                <a:cubicBezTo>
                  <a:pt x="219" y="181"/>
                  <a:pt x="218" y="181"/>
                  <a:pt x="217" y="181"/>
                </a:cubicBezTo>
                <a:cubicBezTo>
                  <a:pt x="217" y="181"/>
                  <a:pt x="217" y="181"/>
                  <a:pt x="217" y="182"/>
                </a:cubicBezTo>
                <a:cubicBezTo>
                  <a:pt x="216" y="183"/>
                  <a:pt x="215" y="185"/>
                  <a:pt x="214" y="186"/>
                </a:cubicBezTo>
                <a:cubicBezTo>
                  <a:pt x="214" y="186"/>
                  <a:pt x="214" y="187"/>
                  <a:pt x="215" y="187"/>
                </a:cubicBezTo>
                <a:close/>
                <a:moveTo>
                  <a:pt x="261" y="91"/>
                </a:moveTo>
                <a:cubicBezTo>
                  <a:pt x="261" y="89"/>
                  <a:pt x="260" y="87"/>
                  <a:pt x="259" y="85"/>
                </a:cubicBezTo>
                <a:cubicBezTo>
                  <a:pt x="259" y="85"/>
                  <a:pt x="258" y="84"/>
                  <a:pt x="258" y="84"/>
                </a:cubicBezTo>
                <a:cubicBezTo>
                  <a:pt x="257" y="83"/>
                  <a:pt x="256" y="83"/>
                  <a:pt x="256" y="84"/>
                </a:cubicBezTo>
                <a:cubicBezTo>
                  <a:pt x="256" y="84"/>
                  <a:pt x="256" y="84"/>
                  <a:pt x="256" y="84"/>
                </a:cubicBezTo>
                <a:cubicBezTo>
                  <a:pt x="257" y="87"/>
                  <a:pt x="259" y="89"/>
                  <a:pt x="261" y="91"/>
                </a:cubicBezTo>
                <a:close/>
                <a:moveTo>
                  <a:pt x="164" y="146"/>
                </a:moveTo>
                <a:cubicBezTo>
                  <a:pt x="165" y="143"/>
                  <a:pt x="166" y="141"/>
                  <a:pt x="166" y="139"/>
                </a:cubicBezTo>
                <a:cubicBezTo>
                  <a:pt x="166" y="139"/>
                  <a:pt x="166" y="139"/>
                  <a:pt x="166" y="139"/>
                </a:cubicBezTo>
                <a:cubicBezTo>
                  <a:pt x="165" y="140"/>
                  <a:pt x="163" y="141"/>
                  <a:pt x="162" y="143"/>
                </a:cubicBezTo>
                <a:cubicBezTo>
                  <a:pt x="163" y="144"/>
                  <a:pt x="163" y="145"/>
                  <a:pt x="164" y="146"/>
                </a:cubicBezTo>
                <a:close/>
                <a:moveTo>
                  <a:pt x="17" y="152"/>
                </a:moveTo>
                <a:cubicBezTo>
                  <a:pt x="17" y="156"/>
                  <a:pt x="20" y="160"/>
                  <a:pt x="22" y="162"/>
                </a:cubicBezTo>
                <a:cubicBezTo>
                  <a:pt x="22" y="161"/>
                  <a:pt x="22" y="161"/>
                  <a:pt x="22" y="160"/>
                </a:cubicBezTo>
                <a:cubicBezTo>
                  <a:pt x="22" y="159"/>
                  <a:pt x="21" y="158"/>
                  <a:pt x="20" y="157"/>
                </a:cubicBezTo>
                <a:cubicBezTo>
                  <a:pt x="19" y="156"/>
                  <a:pt x="19" y="155"/>
                  <a:pt x="18" y="154"/>
                </a:cubicBezTo>
                <a:cubicBezTo>
                  <a:pt x="18" y="153"/>
                  <a:pt x="17" y="152"/>
                  <a:pt x="17" y="152"/>
                </a:cubicBezTo>
                <a:close/>
                <a:moveTo>
                  <a:pt x="56" y="123"/>
                </a:moveTo>
                <a:cubicBezTo>
                  <a:pt x="56" y="121"/>
                  <a:pt x="55" y="120"/>
                  <a:pt x="54" y="118"/>
                </a:cubicBezTo>
                <a:cubicBezTo>
                  <a:pt x="54" y="119"/>
                  <a:pt x="53" y="119"/>
                  <a:pt x="52" y="119"/>
                </a:cubicBezTo>
                <a:cubicBezTo>
                  <a:pt x="52" y="120"/>
                  <a:pt x="52" y="120"/>
                  <a:pt x="52" y="121"/>
                </a:cubicBezTo>
                <a:cubicBezTo>
                  <a:pt x="53" y="123"/>
                  <a:pt x="53" y="123"/>
                  <a:pt x="55" y="123"/>
                </a:cubicBezTo>
                <a:cubicBezTo>
                  <a:pt x="55" y="123"/>
                  <a:pt x="55" y="123"/>
                  <a:pt x="56" y="123"/>
                </a:cubicBezTo>
                <a:close/>
                <a:moveTo>
                  <a:pt x="123" y="82"/>
                </a:moveTo>
                <a:cubicBezTo>
                  <a:pt x="122" y="81"/>
                  <a:pt x="118" y="80"/>
                  <a:pt x="116" y="81"/>
                </a:cubicBezTo>
                <a:cubicBezTo>
                  <a:pt x="117" y="82"/>
                  <a:pt x="118" y="83"/>
                  <a:pt x="119" y="84"/>
                </a:cubicBezTo>
                <a:cubicBezTo>
                  <a:pt x="120" y="83"/>
                  <a:pt x="122" y="83"/>
                  <a:pt x="123" y="82"/>
                </a:cubicBezTo>
                <a:close/>
                <a:moveTo>
                  <a:pt x="128" y="109"/>
                </a:moveTo>
                <a:cubicBezTo>
                  <a:pt x="128" y="110"/>
                  <a:pt x="129" y="111"/>
                  <a:pt x="129" y="112"/>
                </a:cubicBezTo>
                <a:cubicBezTo>
                  <a:pt x="130" y="111"/>
                  <a:pt x="131" y="110"/>
                  <a:pt x="132" y="109"/>
                </a:cubicBezTo>
                <a:cubicBezTo>
                  <a:pt x="132" y="108"/>
                  <a:pt x="131" y="107"/>
                  <a:pt x="131" y="106"/>
                </a:cubicBezTo>
                <a:cubicBezTo>
                  <a:pt x="130" y="107"/>
                  <a:pt x="129" y="108"/>
                  <a:pt x="128" y="109"/>
                </a:cubicBezTo>
                <a:close/>
                <a:moveTo>
                  <a:pt x="177" y="165"/>
                </a:moveTo>
                <a:cubicBezTo>
                  <a:pt x="176" y="163"/>
                  <a:pt x="176" y="161"/>
                  <a:pt x="175" y="160"/>
                </a:cubicBezTo>
                <a:cubicBezTo>
                  <a:pt x="174" y="160"/>
                  <a:pt x="174" y="161"/>
                  <a:pt x="173" y="161"/>
                </a:cubicBezTo>
                <a:cubicBezTo>
                  <a:pt x="174" y="163"/>
                  <a:pt x="175" y="165"/>
                  <a:pt x="175" y="167"/>
                </a:cubicBezTo>
                <a:cubicBezTo>
                  <a:pt x="176" y="166"/>
                  <a:pt x="176" y="165"/>
                  <a:pt x="177" y="165"/>
                </a:cubicBezTo>
                <a:close/>
                <a:moveTo>
                  <a:pt x="177" y="191"/>
                </a:moveTo>
                <a:cubicBezTo>
                  <a:pt x="176" y="193"/>
                  <a:pt x="175" y="194"/>
                  <a:pt x="175" y="195"/>
                </a:cubicBezTo>
                <a:cubicBezTo>
                  <a:pt x="177" y="196"/>
                  <a:pt x="178" y="196"/>
                  <a:pt x="179" y="197"/>
                </a:cubicBezTo>
                <a:cubicBezTo>
                  <a:pt x="180" y="197"/>
                  <a:pt x="180" y="196"/>
                  <a:pt x="180" y="196"/>
                </a:cubicBezTo>
                <a:cubicBezTo>
                  <a:pt x="179" y="194"/>
                  <a:pt x="178" y="193"/>
                  <a:pt x="177" y="191"/>
                </a:cubicBezTo>
                <a:close/>
                <a:moveTo>
                  <a:pt x="117" y="34"/>
                </a:moveTo>
                <a:cubicBezTo>
                  <a:pt x="117" y="36"/>
                  <a:pt x="117" y="38"/>
                  <a:pt x="116" y="39"/>
                </a:cubicBezTo>
                <a:cubicBezTo>
                  <a:pt x="116" y="39"/>
                  <a:pt x="116" y="40"/>
                  <a:pt x="117" y="40"/>
                </a:cubicBezTo>
                <a:cubicBezTo>
                  <a:pt x="117" y="40"/>
                  <a:pt x="118" y="41"/>
                  <a:pt x="119" y="41"/>
                </a:cubicBezTo>
                <a:cubicBezTo>
                  <a:pt x="120" y="39"/>
                  <a:pt x="118" y="37"/>
                  <a:pt x="117" y="34"/>
                </a:cubicBezTo>
                <a:close/>
                <a:moveTo>
                  <a:pt x="156" y="252"/>
                </a:moveTo>
                <a:cubicBezTo>
                  <a:pt x="156" y="252"/>
                  <a:pt x="156" y="251"/>
                  <a:pt x="156" y="251"/>
                </a:cubicBezTo>
                <a:cubicBezTo>
                  <a:pt x="158" y="249"/>
                  <a:pt x="159" y="246"/>
                  <a:pt x="161" y="243"/>
                </a:cubicBezTo>
                <a:cubicBezTo>
                  <a:pt x="161" y="243"/>
                  <a:pt x="161" y="241"/>
                  <a:pt x="161" y="240"/>
                </a:cubicBezTo>
                <a:cubicBezTo>
                  <a:pt x="159" y="244"/>
                  <a:pt x="157" y="247"/>
                  <a:pt x="156" y="252"/>
                </a:cubicBezTo>
                <a:close/>
                <a:moveTo>
                  <a:pt x="261" y="53"/>
                </a:moveTo>
                <a:cubicBezTo>
                  <a:pt x="261" y="51"/>
                  <a:pt x="262" y="49"/>
                  <a:pt x="261" y="47"/>
                </a:cubicBezTo>
                <a:cubicBezTo>
                  <a:pt x="260" y="49"/>
                  <a:pt x="259" y="51"/>
                  <a:pt x="258" y="53"/>
                </a:cubicBezTo>
                <a:cubicBezTo>
                  <a:pt x="258" y="53"/>
                  <a:pt x="258" y="53"/>
                  <a:pt x="257" y="53"/>
                </a:cubicBezTo>
                <a:cubicBezTo>
                  <a:pt x="258" y="53"/>
                  <a:pt x="258" y="53"/>
                  <a:pt x="258" y="53"/>
                </a:cubicBezTo>
                <a:cubicBezTo>
                  <a:pt x="259" y="53"/>
                  <a:pt x="260" y="53"/>
                  <a:pt x="261" y="53"/>
                </a:cubicBezTo>
                <a:close/>
                <a:moveTo>
                  <a:pt x="82" y="158"/>
                </a:moveTo>
                <a:cubicBezTo>
                  <a:pt x="85" y="158"/>
                  <a:pt x="88" y="155"/>
                  <a:pt x="88" y="152"/>
                </a:cubicBezTo>
                <a:cubicBezTo>
                  <a:pt x="88" y="152"/>
                  <a:pt x="88" y="152"/>
                  <a:pt x="88" y="153"/>
                </a:cubicBezTo>
                <a:cubicBezTo>
                  <a:pt x="86" y="153"/>
                  <a:pt x="85" y="155"/>
                  <a:pt x="83" y="156"/>
                </a:cubicBezTo>
                <a:cubicBezTo>
                  <a:pt x="83" y="156"/>
                  <a:pt x="82" y="157"/>
                  <a:pt x="82" y="158"/>
                </a:cubicBezTo>
                <a:close/>
                <a:moveTo>
                  <a:pt x="161" y="218"/>
                </a:moveTo>
                <a:cubicBezTo>
                  <a:pt x="161" y="217"/>
                  <a:pt x="162" y="216"/>
                  <a:pt x="162" y="215"/>
                </a:cubicBezTo>
                <a:cubicBezTo>
                  <a:pt x="163" y="213"/>
                  <a:pt x="163" y="211"/>
                  <a:pt x="162" y="209"/>
                </a:cubicBezTo>
                <a:cubicBezTo>
                  <a:pt x="162" y="209"/>
                  <a:pt x="162" y="208"/>
                  <a:pt x="162" y="208"/>
                </a:cubicBezTo>
                <a:cubicBezTo>
                  <a:pt x="161" y="210"/>
                  <a:pt x="160" y="216"/>
                  <a:pt x="161" y="218"/>
                </a:cubicBezTo>
                <a:close/>
                <a:moveTo>
                  <a:pt x="185" y="175"/>
                </a:moveTo>
                <a:cubicBezTo>
                  <a:pt x="184" y="175"/>
                  <a:pt x="184" y="175"/>
                  <a:pt x="184" y="175"/>
                </a:cubicBezTo>
                <a:cubicBezTo>
                  <a:pt x="184" y="176"/>
                  <a:pt x="184" y="177"/>
                  <a:pt x="184" y="177"/>
                </a:cubicBezTo>
                <a:cubicBezTo>
                  <a:pt x="183" y="178"/>
                  <a:pt x="183" y="179"/>
                  <a:pt x="183" y="180"/>
                </a:cubicBezTo>
                <a:cubicBezTo>
                  <a:pt x="183" y="181"/>
                  <a:pt x="183" y="182"/>
                  <a:pt x="183" y="183"/>
                </a:cubicBezTo>
                <a:cubicBezTo>
                  <a:pt x="183" y="184"/>
                  <a:pt x="184" y="184"/>
                  <a:pt x="185" y="185"/>
                </a:cubicBezTo>
                <a:cubicBezTo>
                  <a:pt x="185" y="184"/>
                  <a:pt x="185" y="184"/>
                  <a:pt x="185" y="183"/>
                </a:cubicBezTo>
                <a:cubicBezTo>
                  <a:pt x="185" y="180"/>
                  <a:pt x="184" y="178"/>
                  <a:pt x="185" y="175"/>
                </a:cubicBezTo>
                <a:cubicBezTo>
                  <a:pt x="185" y="175"/>
                  <a:pt x="185" y="175"/>
                  <a:pt x="185" y="175"/>
                </a:cubicBezTo>
                <a:close/>
                <a:moveTo>
                  <a:pt x="208" y="194"/>
                </a:moveTo>
                <a:cubicBezTo>
                  <a:pt x="207" y="194"/>
                  <a:pt x="206" y="194"/>
                  <a:pt x="206" y="194"/>
                </a:cubicBezTo>
                <a:cubicBezTo>
                  <a:pt x="206" y="194"/>
                  <a:pt x="205" y="194"/>
                  <a:pt x="205" y="194"/>
                </a:cubicBezTo>
                <a:cubicBezTo>
                  <a:pt x="204" y="195"/>
                  <a:pt x="204" y="196"/>
                  <a:pt x="203" y="197"/>
                </a:cubicBezTo>
                <a:cubicBezTo>
                  <a:pt x="204" y="197"/>
                  <a:pt x="204" y="198"/>
                  <a:pt x="205" y="198"/>
                </a:cubicBezTo>
                <a:cubicBezTo>
                  <a:pt x="206" y="197"/>
                  <a:pt x="207" y="196"/>
                  <a:pt x="208" y="194"/>
                </a:cubicBezTo>
                <a:close/>
                <a:moveTo>
                  <a:pt x="199" y="60"/>
                </a:moveTo>
                <a:cubicBezTo>
                  <a:pt x="199" y="60"/>
                  <a:pt x="200" y="59"/>
                  <a:pt x="199" y="59"/>
                </a:cubicBezTo>
                <a:cubicBezTo>
                  <a:pt x="199" y="57"/>
                  <a:pt x="199" y="56"/>
                  <a:pt x="199" y="54"/>
                </a:cubicBezTo>
                <a:cubicBezTo>
                  <a:pt x="199" y="53"/>
                  <a:pt x="199" y="53"/>
                  <a:pt x="198" y="53"/>
                </a:cubicBezTo>
                <a:cubicBezTo>
                  <a:pt x="198" y="54"/>
                  <a:pt x="197" y="56"/>
                  <a:pt x="197" y="58"/>
                </a:cubicBezTo>
                <a:cubicBezTo>
                  <a:pt x="197" y="58"/>
                  <a:pt x="197" y="59"/>
                  <a:pt x="197" y="59"/>
                </a:cubicBezTo>
                <a:cubicBezTo>
                  <a:pt x="198" y="59"/>
                  <a:pt x="198" y="60"/>
                  <a:pt x="199" y="60"/>
                </a:cubicBezTo>
                <a:close/>
                <a:moveTo>
                  <a:pt x="196" y="213"/>
                </a:moveTo>
                <a:cubicBezTo>
                  <a:pt x="196" y="213"/>
                  <a:pt x="196" y="213"/>
                  <a:pt x="196" y="213"/>
                </a:cubicBezTo>
                <a:cubicBezTo>
                  <a:pt x="195" y="212"/>
                  <a:pt x="195" y="212"/>
                  <a:pt x="194" y="212"/>
                </a:cubicBezTo>
                <a:cubicBezTo>
                  <a:pt x="191" y="211"/>
                  <a:pt x="188" y="211"/>
                  <a:pt x="185" y="211"/>
                </a:cubicBezTo>
                <a:cubicBezTo>
                  <a:pt x="185" y="211"/>
                  <a:pt x="185" y="210"/>
                  <a:pt x="185" y="210"/>
                </a:cubicBezTo>
                <a:cubicBezTo>
                  <a:pt x="184" y="211"/>
                  <a:pt x="184" y="211"/>
                  <a:pt x="184" y="211"/>
                </a:cubicBezTo>
                <a:cubicBezTo>
                  <a:pt x="184" y="211"/>
                  <a:pt x="184" y="211"/>
                  <a:pt x="184" y="211"/>
                </a:cubicBezTo>
                <a:cubicBezTo>
                  <a:pt x="185" y="211"/>
                  <a:pt x="185" y="211"/>
                  <a:pt x="185" y="211"/>
                </a:cubicBezTo>
                <a:cubicBezTo>
                  <a:pt x="187" y="212"/>
                  <a:pt x="189" y="212"/>
                  <a:pt x="191" y="213"/>
                </a:cubicBezTo>
                <a:cubicBezTo>
                  <a:pt x="192" y="213"/>
                  <a:pt x="192" y="213"/>
                  <a:pt x="193" y="212"/>
                </a:cubicBezTo>
                <a:cubicBezTo>
                  <a:pt x="193" y="212"/>
                  <a:pt x="194" y="212"/>
                  <a:pt x="195" y="212"/>
                </a:cubicBezTo>
                <a:cubicBezTo>
                  <a:pt x="195" y="213"/>
                  <a:pt x="196" y="213"/>
                  <a:pt x="196" y="213"/>
                </a:cubicBezTo>
                <a:close/>
                <a:moveTo>
                  <a:pt x="251" y="77"/>
                </a:moveTo>
                <a:cubicBezTo>
                  <a:pt x="251" y="79"/>
                  <a:pt x="251" y="80"/>
                  <a:pt x="252" y="81"/>
                </a:cubicBezTo>
                <a:cubicBezTo>
                  <a:pt x="252" y="81"/>
                  <a:pt x="252" y="81"/>
                  <a:pt x="252" y="81"/>
                </a:cubicBezTo>
                <a:cubicBezTo>
                  <a:pt x="252" y="82"/>
                  <a:pt x="253" y="83"/>
                  <a:pt x="253" y="83"/>
                </a:cubicBezTo>
                <a:cubicBezTo>
                  <a:pt x="254" y="82"/>
                  <a:pt x="255" y="81"/>
                  <a:pt x="255" y="81"/>
                </a:cubicBezTo>
                <a:cubicBezTo>
                  <a:pt x="254" y="80"/>
                  <a:pt x="252" y="78"/>
                  <a:pt x="251" y="77"/>
                </a:cubicBezTo>
                <a:close/>
                <a:moveTo>
                  <a:pt x="143" y="67"/>
                </a:moveTo>
                <a:cubicBezTo>
                  <a:pt x="143" y="66"/>
                  <a:pt x="144" y="65"/>
                  <a:pt x="145" y="65"/>
                </a:cubicBezTo>
                <a:cubicBezTo>
                  <a:pt x="145" y="65"/>
                  <a:pt x="145" y="64"/>
                  <a:pt x="145" y="64"/>
                </a:cubicBezTo>
                <a:cubicBezTo>
                  <a:pt x="145" y="63"/>
                  <a:pt x="145" y="61"/>
                  <a:pt x="145" y="59"/>
                </a:cubicBezTo>
                <a:cubicBezTo>
                  <a:pt x="144" y="61"/>
                  <a:pt x="143" y="63"/>
                  <a:pt x="142" y="64"/>
                </a:cubicBezTo>
                <a:cubicBezTo>
                  <a:pt x="142" y="65"/>
                  <a:pt x="142" y="66"/>
                  <a:pt x="143" y="67"/>
                </a:cubicBezTo>
                <a:close/>
                <a:moveTo>
                  <a:pt x="44" y="177"/>
                </a:moveTo>
                <a:cubicBezTo>
                  <a:pt x="43" y="177"/>
                  <a:pt x="41" y="176"/>
                  <a:pt x="40" y="175"/>
                </a:cubicBezTo>
                <a:cubicBezTo>
                  <a:pt x="40" y="175"/>
                  <a:pt x="40" y="175"/>
                  <a:pt x="40" y="175"/>
                </a:cubicBezTo>
                <a:cubicBezTo>
                  <a:pt x="38" y="175"/>
                  <a:pt x="37" y="175"/>
                  <a:pt x="36" y="175"/>
                </a:cubicBezTo>
                <a:cubicBezTo>
                  <a:pt x="38" y="176"/>
                  <a:pt x="39" y="177"/>
                  <a:pt x="41" y="178"/>
                </a:cubicBezTo>
                <a:cubicBezTo>
                  <a:pt x="42" y="178"/>
                  <a:pt x="43" y="178"/>
                  <a:pt x="44" y="177"/>
                </a:cubicBezTo>
                <a:close/>
                <a:moveTo>
                  <a:pt x="140" y="165"/>
                </a:moveTo>
                <a:cubicBezTo>
                  <a:pt x="140" y="165"/>
                  <a:pt x="140" y="165"/>
                  <a:pt x="140" y="165"/>
                </a:cubicBezTo>
                <a:cubicBezTo>
                  <a:pt x="140" y="165"/>
                  <a:pt x="140" y="164"/>
                  <a:pt x="141" y="163"/>
                </a:cubicBezTo>
                <a:cubicBezTo>
                  <a:pt x="141" y="161"/>
                  <a:pt x="141" y="160"/>
                  <a:pt x="140" y="158"/>
                </a:cubicBezTo>
                <a:cubicBezTo>
                  <a:pt x="140" y="158"/>
                  <a:pt x="140" y="158"/>
                  <a:pt x="140" y="158"/>
                </a:cubicBezTo>
                <a:cubicBezTo>
                  <a:pt x="140" y="158"/>
                  <a:pt x="139" y="158"/>
                  <a:pt x="139" y="158"/>
                </a:cubicBezTo>
                <a:cubicBezTo>
                  <a:pt x="138" y="160"/>
                  <a:pt x="139" y="163"/>
                  <a:pt x="140" y="165"/>
                </a:cubicBezTo>
                <a:close/>
                <a:moveTo>
                  <a:pt x="9" y="104"/>
                </a:moveTo>
                <a:cubicBezTo>
                  <a:pt x="11" y="101"/>
                  <a:pt x="13" y="97"/>
                  <a:pt x="15" y="94"/>
                </a:cubicBezTo>
                <a:cubicBezTo>
                  <a:pt x="17" y="91"/>
                  <a:pt x="19" y="88"/>
                  <a:pt x="21" y="85"/>
                </a:cubicBezTo>
                <a:cubicBezTo>
                  <a:pt x="16" y="90"/>
                  <a:pt x="12" y="97"/>
                  <a:pt x="9" y="104"/>
                </a:cubicBezTo>
                <a:close/>
                <a:moveTo>
                  <a:pt x="40" y="107"/>
                </a:moveTo>
                <a:cubicBezTo>
                  <a:pt x="41" y="107"/>
                  <a:pt x="41" y="107"/>
                  <a:pt x="41" y="107"/>
                </a:cubicBezTo>
                <a:cubicBezTo>
                  <a:pt x="41" y="106"/>
                  <a:pt x="40" y="105"/>
                  <a:pt x="40" y="104"/>
                </a:cubicBezTo>
                <a:cubicBezTo>
                  <a:pt x="40" y="103"/>
                  <a:pt x="40" y="103"/>
                  <a:pt x="40" y="103"/>
                </a:cubicBezTo>
                <a:cubicBezTo>
                  <a:pt x="39" y="102"/>
                  <a:pt x="38" y="102"/>
                  <a:pt x="37" y="102"/>
                </a:cubicBezTo>
                <a:cubicBezTo>
                  <a:pt x="37" y="103"/>
                  <a:pt x="37" y="103"/>
                  <a:pt x="37" y="104"/>
                </a:cubicBezTo>
                <a:cubicBezTo>
                  <a:pt x="37" y="104"/>
                  <a:pt x="37" y="105"/>
                  <a:pt x="37" y="105"/>
                </a:cubicBezTo>
                <a:cubicBezTo>
                  <a:pt x="38" y="106"/>
                  <a:pt x="39" y="106"/>
                  <a:pt x="40" y="107"/>
                </a:cubicBezTo>
                <a:close/>
                <a:moveTo>
                  <a:pt x="186" y="101"/>
                </a:moveTo>
                <a:cubicBezTo>
                  <a:pt x="188" y="99"/>
                  <a:pt x="189" y="97"/>
                  <a:pt x="189" y="96"/>
                </a:cubicBezTo>
                <a:cubicBezTo>
                  <a:pt x="187" y="96"/>
                  <a:pt x="186" y="97"/>
                  <a:pt x="184" y="97"/>
                </a:cubicBezTo>
                <a:cubicBezTo>
                  <a:pt x="184" y="99"/>
                  <a:pt x="185" y="100"/>
                  <a:pt x="186" y="101"/>
                </a:cubicBezTo>
                <a:close/>
                <a:moveTo>
                  <a:pt x="191" y="201"/>
                </a:moveTo>
                <a:cubicBezTo>
                  <a:pt x="191" y="204"/>
                  <a:pt x="192" y="207"/>
                  <a:pt x="194" y="209"/>
                </a:cubicBezTo>
                <a:cubicBezTo>
                  <a:pt x="195" y="209"/>
                  <a:pt x="195" y="209"/>
                  <a:pt x="195" y="209"/>
                </a:cubicBezTo>
                <a:cubicBezTo>
                  <a:pt x="195" y="208"/>
                  <a:pt x="194" y="206"/>
                  <a:pt x="194" y="205"/>
                </a:cubicBezTo>
                <a:cubicBezTo>
                  <a:pt x="194" y="205"/>
                  <a:pt x="194" y="205"/>
                  <a:pt x="193" y="205"/>
                </a:cubicBezTo>
                <a:cubicBezTo>
                  <a:pt x="192" y="204"/>
                  <a:pt x="192" y="203"/>
                  <a:pt x="192" y="202"/>
                </a:cubicBezTo>
                <a:cubicBezTo>
                  <a:pt x="192" y="202"/>
                  <a:pt x="192" y="201"/>
                  <a:pt x="191" y="201"/>
                </a:cubicBezTo>
                <a:close/>
                <a:moveTo>
                  <a:pt x="198" y="75"/>
                </a:moveTo>
                <a:cubicBezTo>
                  <a:pt x="198" y="75"/>
                  <a:pt x="198" y="75"/>
                  <a:pt x="198" y="74"/>
                </a:cubicBezTo>
                <a:cubicBezTo>
                  <a:pt x="197" y="73"/>
                  <a:pt x="197" y="72"/>
                  <a:pt x="196" y="71"/>
                </a:cubicBezTo>
                <a:cubicBezTo>
                  <a:pt x="195" y="71"/>
                  <a:pt x="195" y="71"/>
                  <a:pt x="195" y="72"/>
                </a:cubicBezTo>
                <a:cubicBezTo>
                  <a:pt x="194" y="73"/>
                  <a:pt x="194" y="74"/>
                  <a:pt x="194" y="75"/>
                </a:cubicBezTo>
                <a:cubicBezTo>
                  <a:pt x="195" y="75"/>
                  <a:pt x="196" y="75"/>
                  <a:pt x="198" y="75"/>
                </a:cubicBezTo>
                <a:close/>
                <a:moveTo>
                  <a:pt x="111" y="16"/>
                </a:moveTo>
                <a:cubicBezTo>
                  <a:pt x="112" y="15"/>
                  <a:pt x="112" y="15"/>
                  <a:pt x="113" y="14"/>
                </a:cubicBezTo>
                <a:cubicBezTo>
                  <a:pt x="114" y="14"/>
                  <a:pt x="115" y="13"/>
                  <a:pt x="116" y="13"/>
                </a:cubicBezTo>
                <a:cubicBezTo>
                  <a:pt x="117" y="12"/>
                  <a:pt x="118" y="12"/>
                  <a:pt x="120" y="11"/>
                </a:cubicBezTo>
                <a:cubicBezTo>
                  <a:pt x="115" y="10"/>
                  <a:pt x="112" y="12"/>
                  <a:pt x="111" y="16"/>
                </a:cubicBezTo>
                <a:close/>
                <a:moveTo>
                  <a:pt x="62" y="167"/>
                </a:moveTo>
                <a:cubicBezTo>
                  <a:pt x="61" y="167"/>
                  <a:pt x="60" y="168"/>
                  <a:pt x="59" y="169"/>
                </a:cubicBezTo>
                <a:cubicBezTo>
                  <a:pt x="58" y="169"/>
                  <a:pt x="57" y="170"/>
                  <a:pt x="55" y="171"/>
                </a:cubicBezTo>
                <a:cubicBezTo>
                  <a:pt x="57" y="171"/>
                  <a:pt x="58" y="171"/>
                  <a:pt x="59" y="171"/>
                </a:cubicBezTo>
                <a:cubicBezTo>
                  <a:pt x="60" y="171"/>
                  <a:pt x="60" y="171"/>
                  <a:pt x="60" y="171"/>
                </a:cubicBezTo>
                <a:cubicBezTo>
                  <a:pt x="61" y="169"/>
                  <a:pt x="62" y="168"/>
                  <a:pt x="62" y="167"/>
                </a:cubicBezTo>
                <a:close/>
                <a:moveTo>
                  <a:pt x="131" y="174"/>
                </a:moveTo>
                <a:cubicBezTo>
                  <a:pt x="133" y="171"/>
                  <a:pt x="134" y="163"/>
                  <a:pt x="134" y="160"/>
                </a:cubicBezTo>
                <a:cubicBezTo>
                  <a:pt x="133" y="160"/>
                  <a:pt x="133" y="160"/>
                  <a:pt x="133" y="161"/>
                </a:cubicBezTo>
                <a:cubicBezTo>
                  <a:pt x="133" y="162"/>
                  <a:pt x="133" y="163"/>
                  <a:pt x="133" y="164"/>
                </a:cubicBezTo>
                <a:cubicBezTo>
                  <a:pt x="133" y="167"/>
                  <a:pt x="132" y="170"/>
                  <a:pt x="131" y="172"/>
                </a:cubicBezTo>
                <a:cubicBezTo>
                  <a:pt x="131" y="173"/>
                  <a:pt x="131" y="173"/>
                  <a:pt x="131" y="174"/>
                </a:cubicBezTo>
                <a:close/>
                <a:moveTo>
                  <a:pt x="74" y="78"/>
                </a:moveTo>
                <a:cubicBezTo>
                  <a:pt x="74" y="77"/>
                  <a:pt x="74" y="77"/>
                  <a:pt x="75" y="77"/>
                </a:cubicBezTo>
                <a:cubicBezTo>
                  <a:pt x="74" y="77"/>
                  <a:pt x="74" y="77"/>
                  <a:pt x="74" y="77"/>
                </a:cubicBezTo>
                <a:cubicBezTo>
                  <a:pt x="71" y="77"/>
                  <a:pt x="68" y="76"/>
                  <a:pt x="65" y="76"/>
                </a:cubicBezTo>
                <a:cubicBezTo>
                  <a:pt x="64" y="76"/>
                  <a:pt x="64" y="76"/>
                  <a:pt x="64" y="77"/>
                </a:cubicBezTo>
                <a:cubicBezTo>
                  <a:pt x="67" y="78"/>
                  <a:pt x="71" y="77"/>
                  <a:pt x="74" y="78"/>
                </a:cubicBezTo>
                <a:close/>
                <a:moveTo>
                  <a:pt x="209" y="36"/>
                </a:moveTo>
                <a:cubicBezTo>
                  <a:pt x="208" y="37"/>
                  <a:pt x="207" y="38"/>
                  <a:pt x="205" y="40"/>
                </a:cubicBezTo>
                <a:cubicBezTo>
                  <a:pt x="207" y="40"/>
                  <a:pt x="208" y="40"/>
                  <a:pt x="210" y="40"/>
                </a:cubicBezTo>
                <a:cubicBezTo>
                  <a:pt x="210" y="39"/>
                  <a:pt x="211" y="37"/>
                  <a:pt x="209" y="36"/>
                </a:cubicBezTo>
                <a:close/>
                <a:moveTo>
                  <a:pt x="186" y="208"/>
                </a:moveTo>
                <a:cubicBezTo>
                  <a:pt x="188" y="208"/>
                  <a:pt x="189" y="209"/>
                  <a:pt x="191" y="209"/>
                </a:cubicBezTo>
                <a:cubicBezTo>
                  <a:pt x="189" y="207"/>
                  <a:pt x="189" y="205"/>
                  <a:pt x="188" y="202"/>
                </a:cubicBezTo>
                <a:cubicBezTo>
                  <a:pt x="188" y="204"/>
                  <a:pt x="187" y="206"/>
                  <a:pt x="186" y="208"/>
                </a:cubicBezTo>
                <a:close/>
                <a:moveTo>
                  <a:pt x="174" y="203"/>
                </a:moveTo>
                <a:cubicBezTo>
                  <a:pt x="174" y="203"/>
                  <a:pt x="173" y="204"/>
                  <a:pt x="173" y="205"/>
                </a:cubicBezTo>
                <a:cubicBezTo>
                  <a:pt x="173" y="206"/>
                  <a:pt x="173" y="206"/>
                  <a:pt x="174" y="206"/>
                </a:cubicBezTo>
                <a:cubicBezTo>
                  <a:pt x="174" y="206"/>
                  <a:pt x="175" y="207"/>
                  <a:pt x="175" y="207"/>
                </a:cubicBezTo>
                <a:cubicBezTo>
                  <a:pt x="176" y="205"/>
                  <a:pt x="177" y="204"/>
                  <a:pt x="177" y="202"/>
                </a:cubicBezTo>
                <a:cubicBezTo>
                  <a:pt x="176" y="202"/>
                  <a:pt x="175" y="202"/>
                  <a:pt x="174" y="203"/>
                </a:cubicBezTo>
                <a:close/>
                <a:moveTo>
                  <a:pt x="86" y="88"/>
                </a:moveTo>
                <a:cubicBezTo>
                  <a:pt x="86" y="88"/>
                  <a:pt x="86" y="88"/>
                  <a:pt x="86" y="88"/>
                </a:cubicBezTo>
                <a:cubicBezTo>
                  <a:pt x="85" y="87"/>
                  <a:pt x="84" y="86"/>
                  <a:pt x="83" y="85"/>
                </a:cubicBezTo>
                <a:cubicBezTo>
                  <a:pt x="83" y="85"/>
                  <a:pt x="83" y="85"/>
                  <a:pt x="83" y="85"/>
                </a:cubicBezTo>
                <a:cubicBezTo>
                  <a:pt x="82" y="85"/>
                  <a:pt x="81" y="85"/>
                  <a:pt x="80" y="86"/>
                </a:cubicBezTo>
                <a:cubicBezTo>
                  <a:pt x="80" y="86"/>
                  <a:pt x="81" y="87"/>
                  <a:pt x="82" y="87"/>
                </a:cubicBezTo>
                <a:cubicBezTo>
                  <a:pt x="83" y="88"/>
                  <a:pt x="84" y="88"/>
                  <a:pt x="86" y="88"/>
                </a:cubicBezTo>
                <a:close/>
                <a:moveTo>
                  <a:pt x="47" y="169"/>
                </a:moveTo>
                <a:cubicBezTo>
                  <a:pt x="47" y="168"/>
                  <a:pt x="46" y="167"/>
                  <a:pt x="45" y="166"/>
                </a:cubicBezTo>
                <a:cubicBezTo>
                  <a:pt x="44" y="167"/>
                  <a:pt x="43" y="168"/>
                  <a:pt x="41" y="169"/>
                </a:cubicBezTo>
                <a:cubicBezTo>
                  <a:pt x="43" y="169"/>
                  <a:pt x="45" y="169"/>
                  <a:pt x="47" y="169"/>
                </a:cubicBezTo>
                <a:close/>
                <a:moveTo>
                  <a:pt x="165" y="179"/>
                </a:moveTo>
                <a:cubicBezTo>
                  <a:pt x="165" y="179"/>
                  <a:pt x="165" y="179"/>
                  <a:pt x="165" y="179"/>
                </a:cubicBezTo>
                <a:cubicBezTo>
                  <a:pt x="163" y="178"/>
                  <a:pt x="162" y="175"/>
                  <a:pt x="161" y="173"/>
                </a:cubicBezTo>
                <a:cubicBezTo>
                  <a:pt x="161" y="174"/>
                  <a:pt x="160" y="175"/>
                  <a:pt x="160" y="176"/>
                </a:cubicBezTo>
                <a:cubicBezTo>
                  <a:pt x="160" y="177"/>
                  <a:pt x="160" y="177"/>
                  <a:pt x="160" y="177"/>
                </a:cubicBezTo>
                <a:cubicBezTo>
                  <a:pt x="161" y="178"/>
                  <a:pt x="162" y="179"/>
                  <a:pt x="164" y="179"/>
                </a:cubicBezTo>
                <a:cubicBezTo>
                  <a:pt x="164" y="179"/>
                  <a:pt x="165" y="179"/>
                  <a:pt x="165" y="179"/>
                </a:cubicBezTo>
                <a:close/>
                <a:moveTo>
                  <a:pt x="51" y="94"/>
                </a:moveTo>
                <a:cubicBezTo>
                  <a:pt x="52" y="93"/>
                  <a:pt x="54" y="92"/>
                  <a:pt x="55" y="90"/>
                </a:cubicBezTo>
                <a:cubicBezTo>
                  <a:pt x="55" y="90"/>
                  <a:pt x="55" y="90"/>
                  <a:pt x="54" y="89"/>
                </a:cubicBezTo>
                <a:cubicBezTo>
                  <a:pt x="54" y="89"/>
                  <a:pt x="52" y="90"/>
                  <a:pt x="52" y="90"/>
                </a:cubicBezTo>
                <a:cubicBezTo>
                  <a:pt x="51" y="91"/>
                  <a:pt x="51" y="92"/>
                  <a:pt x="51" y="93"/>
                </a:cubicBezTo>
                <a:cubicBezTo>
                  <a:pt x="50" y="93"/>
                  <a:pt x="50" y="94"/>
                  <a:pt x="51" y="94"/>
                </a:cubicBezTo>
                <a:close/>
                <a:moveTo>
                  <a:pt x="31" y="99"/>
                </a:moveTo>
                <a:cubicBezTo>
                  <a:pt x="33" y="99"/>
                  <a:pt x="33" y="99"/>
                  <a:pt x="34" y="98"/>
                </a:cubicBezTo>
                <a:cubicBezTo>
                  <a:pt x="35" y="96"/>
                  <a:pt x="35" y="96"/>
                  <a:pt x="33" y="95"/>
                </a:cubicBezTo>
                <a:cubicBezTo>
                  <a:pt x="32" y="95"/>
                  <a:pt x="31" y="95"/>
                  <a:pt x="31" y="97"/>
                </a:cubicBezTo>
                <a:cubicBezTo>
                  <a:pt x="31" y="98"/>
                  <a:pt x="31" y="98"/>
                  <a:pt x="31" y="99"/>
                </a:cubicBezTo>
                <a:close/>
                <a:moveTo>
                  <a:pt x="150" y="99"/>
                </a:moveTo>
                <a:cubicBezTo>
                  <a:pt x="149" y="99"/>
                  <a:pt x="149" y="99"/>
                  <a:pt x="149" y="99"/>
                </a:cubicBezTo>
                <a:cubicBezTo>
                  <a:pt x="148" y="100"/>
                  <a:pt x="148" y="100"/>
                  <a:pt x="147" y="101"/>
                </a:cubicBezTo>
                <a:cubicBezTo>
                  <a:pt x="146" y="101"/>
                  <a:pt x="146" y="102"/>
                  <a:pt x="146" y="102"/>
                </a:cubicBezTo>
                <a:cubicBezTo>
                  <a:pt x="146" y="103"/>
                  <a:pt x="146" y="104"/>
                  <a:pt x="146" y="105"/>
                </a:cubicBezTo>
                <a:cubicBezTo>
                  <a:pt x="148" y="104"/>
                  <a:pt x="148" y="104"/>
                  <a:pt x="148" y="103"/>
                </a:cubicBezTo>
                <a:cubicBezTo>
                  <a:pt x="149" y="102"/>
                  <a:pt x="149" y="100"/>
                  <a:pt x="150" y="99"/>
                </a:cubicBezTo>
                <a:close/>
                <a:moveTo>
                  <a:pt x="127" y="287"/>
                </a:moveTo>
                <a:cubicBezTo>
                  <a:pt x="128" y="287"/>
                  <a:pt x="128" y="287"/>
                  <a:pt x="129" y="287"/>
                </a:cubicBezTo>
                <a:cubicBezTo>
                  <a:pt x="128" y="287"/>
                  <a:pt x="129" y="287"/>
                  <a:pt x="128" y="286"/>
                </a:cubicBezTo>
                <a:cubicBezTo>
                  <a:pt x="128" y="286"/>
                  <a:pt x="128" y="285"/>
                  <a:pt x="129" y="285"/>
                </a:cubicBezTo>
                <a:cubicBezTo>
                  <a:pt x="129" y="284"/>
                  <a:pt x="130" y="284"/>
                  <a:pt x="130" y="284"/>
                </a:cubicBezTo>
                <a:cubicBezTo>
                  <a:pt x="131" y="284"/>
                  <a:pt x="131" y="283"/>
                  <a:pt x="131" y="283"/>
                </a:cubicBezTo>
                <a:cubicBezTo>
                  <a:pt x="131" y="281"/>
                  <a:pt x="132" y="280"/>
                  <a:pt x="132" y="279"/>
                </a:cubicBezTo>
                <a:cubicBezTo>
                  <a:pt x="132" y="279"/>
                  <a:pt x="132" y="279"/>
                  <a:pt x="132" y="278"/>
                </a:cubicBezTo>
                <a:cubicBezTo>
                  <a:pt x="130" y="281"/>
                  <a:pt x="128" y="284"/>
                  <a:pt x="127" y="287"/>
                </a:cubicBezTo>
                <a:close/>
                <a:moveTo>
                  <a:pt x="118" y="121"/>
                </a:moveTo>
                <a:cubicBezTo>
                  <a:pt x="117" y="124"/>
                  <a:pt x="118" y="129"/>
                  <a:pt x="119" y="131"/>
                </a:cubicBezTo>
                <a:cubicBezTo>
                  <a:pt x="120" y="130"/>
                  <a:pt x="120" y="130"/>
                  <a:pt x="120" y="129"/>
                </a:cubicBezTo>
                <a:cubicBezTo>
                  <a:pt x="119" y="127"/>
                  <a:pt x="119" y="125"/>
                  <a:pt x="118" y="122"/>
                </a:cubicBezTo>
                <a:cubicBezTo>
                  <a:pt x="118" y="122"/>
                  <a:pt x="118" y="122"/>
                  <a:pt x="118" y="121"/>
                </a:cubicBezTo>
                <a:close/>
                <a:moveTo>
                  <a:pt x="235" y="177"/>
                </a:moveTo>
                <a:cubicBezTo>
                  <a:pt x="234" y="181"/>
                  <a:pt x="231" y="185"/>
                  <a:pt x="231" y="189"/>
                </a:cubicBezTo>
                <a:cubicBezTo>
                  <a:pt x="233" y="185"/>
                  <a:pt x="235" y="181"/>
                  <a:pt x="235" y="177"/>
                </a:cubicBezTo>
                <a:close/>
                <a:moveTo>
                  <a:pt x="202" y="134"/>
                </a:moveTo>
                <a:cubicBezTo>
                  <a:pt x="201" y="133"/>
                  <a:pt x="200" y="132"/>
                  <a:pt x="199" y="131"/>
                </a:cubicBezTo>
                <a:cubicBezTo>
                  <a:pt x="199" y="131"/>
                  <a:pt x="199" y="132"/>
                  <a:pt x="199" y="132"/>
                </a:cubicBezTo>
                <a:cubicBezTo>
                  <a:pt x="199" y="133"/>
                  <a:pt x="199" y="135"/>
                  <a:pt x="199" y="137"/>
                </a:cubicBezTo>
                <a:cubicBezTo>
                  <a:pt x="201" y="136"/>
                  <a:pt x="202" y="135"/>
                  <a:pt x="202" y="134"/>
                </a:cubicBezTo>
                <a:close/>
                <a:moveTo>
                  <a:pt x="139" y="86"/>
                </a:moveTo>
                <a:cubicBezTo>
                  <a:pt x="140" y="88"/>
                  <a:pt x="140" y="89"/>
                  <a:pt x="141" y="91"/>
                </a:cubicBezTo>
                <a:cubicBezTo>
                  <a:pt x="142" y="90"/>
                  <a:pt x="143" y="89"/>
                  <a:pt x="143" y="88"/>
                </a:cubicBezTo>
                <a:cubicBezTo>
                  <a:pt x="142" y="87"/>
                  <a:pt x="141" y="86"/>
                  <a:pt x="140" y="85"/>
                </a:cubicBezTo>
                <a:cubicBezTo>
                  <a:pt x="140" y="85"/>
                  <a:pt x="140" y="86"/>
                  <a:pt x="139" y="86"/>
                </a:cubicBezTo>
                <a:cubicBezTo>
                  <a:pt x="139" y="86"/>
                  <a:pt x="139" y="86"/>
                  <a:pt x="139" y="86"/>
                </a:cubicBezTo>
                <a:close/>
                <a:moveTo>
                  <a:pt x="94" y="106"/>
                </a:moveTo>
                <a:cubicBezTo>
                  <a:pt x="94" y="109"/>
                  <a:pt x="94" y="112"/>
                  <a:pt x="96" y="115"/>
                </a:cubicBezTo>
                <a:cubicBezTo>
                  <a:pt x="96" y="115"/>
                  <a:pt x="96" y="114"/>
                  <a:pt x="96" y="114"/>
                </a:cubicBezTo>
                <a:cubicBezTo>
                  <a:pt x="96" y="112"/>
                  <a:pt x="96" y="111"/>
                  <a:pt x="96" y="109"/>
                </a:cubicBezTo>
                <a:cubicBezTo>
                  <a:pt x="96" y="108"/>
                  <a:pt x="96" y="107"/>
                  <a:pt x="94" y="106"/>
                </a:cubicBezTo>
                <a:close/>
                <a:moveTo>
                  <a:pt x="47" y="172"/>
                </a:moveTo>
                <a:cubicBezTo>
                  <a:pt x="46" y="173"/>
                  <a:pt x="45" y="173"/>
                  <a:pt x="43" y="174"/>
                </a:cubicBezTo>
                <a:cubicBezTo>
                  <a:pt x="44" y="175"/>
                  <a:pt x="45" y="175"/>
                  <a:pt x="46" y="176"/>
                </a:cubicBezTo>
                <a:cubicBezTo>
                  <a:pt x="47" y="176"/>
                  <a:pt x="47" y="176"/>
                  <a:pt x="47" y="176"/>
                </a:cubicBezTo>
                <a:cubicBezTo>
                  <a:pt x="48" y="175"/>
                  <a:pt x="48" y="175"/>
                  <a:pt x="48" y="175"/>
                </a:cubicBezTo>
                <a:cubicBezTo>
                  <a:pt x="48" y="174"/>
                  <a:pt x="48" y="173"/>
                  <a:pt x="47" y="172"/>
                </a:cubicBezTo>
                <a:close/>
                <a:moveTo>
                  <a:pt x="102" y="152"/>
                </a:moveTo>
                <a:cubicBezTo>
                  <a:pt x="103" y="152"/>
                  <a:pt x="103" y="152"/>
                  <a:pt x="103" y="151"/>
                </a:cubicBezTo>
                <a:cubicBezTo>
                  <a:pt x="104" y="151"/>
                  <a:pt x="105" y="150"/>
                  <a:pt x="105" y="149"/>
                </a:cubicBezTo>
                <a:cubicBezTo>
                  <a:pt x="105" y="149"/>
                  <a:pt x="105" y="148"/>
                  <a:pt x="104" y="148"/>
                </a:cubicBezTo>
                <a:cubicBezTo>
                  <a:pt x="104" y="148"/>
                  <a:pt x="104" y="147"/>
                  <a:pt x="104" y="147"/>
                </a:cubicBezTo>
                <a:cubicBezTo>
                  <a:pt x="104" y="147"/>
                  <a:pt x="103" y="147"/>
                  <a:pt x="103" y="148"/>
                </a:cubicBezTo>
                <a:cubicBezTo>
                  <a:pt x="102" y="149"/>
                  <a:pt x="102" y="150"/>
                  <a:pt x="101" y="151"/>
                </a:cubicBezTo>
                <a:cubicBezTo>
                  <a:pt x="101" y="152"/>
                  <a:pt x="102" y="152"/>
                  <a:pt x="102" y="152"/>
                </a:cubicBezTo>
                <a:close/>
                <a:moveTo>
                  <a:pt x="150" y="187"/>
                </a:moveTo>
                <a:cubicBezTo>
                  <a:pt x="151" y="187"/>
                  <a:pt x="151" y="187"/>
                  <a:pt x="151" y="187"/>
                </a:cubicBezTo>
                <a:cubicBezTo>
                  <a:pt x="149" y="183"/>
                  <a:pt x="148" y="179"/>
                  <a:pt x="146" y="175"/>
                </a:cubicBezTo>
                <a:cubicBezTo>
                  <a:pt x="146" y="176"/>
                  <a:pt x="145" y="176"/>
                  <a:pt x="146" y="176"/>
                </a:cubicBezTo>
                <a:cubicBezTo>
                  <a:pt x="146" y="180"/>
                  <a:pt x="149" y="184"/>
                  <a:pt x="150" y="187"/>
                </a:cubicBezTo>
                <a:close/>
                <a:moveTo>
                  <a:pt x="205" y="133"/>
                </a:moveTo>
                <a:cubicBezTo>
                  <a:pt x="206" y="133"/>
                  <a:pt x="207" y="133"/>
                  <a:pt x="207" y="133"/>
                </a:cubicBezTo>
                <a:cubicBezTo>
                  <a:pt x="208" y="132"/>
                  <a:pt x="209" y="130"/>
                  <a:pt x="208" y="129"/>
                </a:cubicBezTo>
                <a:cubicBezTo>
                  <a:pt x="208" y="129"/>
                  <a:pt x="208" y="128"/>
                  <a:pt x="208" y="128"/>
                </a:cubicBezTo>
                <a:cubicBezTo>
                  <a:pt x="208" y="128"/>
                  <a:pt x="207" y="128"/>
                  <a:pt x="206" y="127"/>
                </a:cubicBezTo>
                <a:cubicBezTo>
                  <a:pt x="207" y="129"/>
                  <a:pt x="206" y="131"/>
                  <a:pt x="205" y="133"/>
                </a:cubicBezTo>
                <a:close/>
                <a:moveTo>
                  <a:pt x="255" y="42"/>
                </a:moveTo>
                <a:cubicBezTo>
                  <a:pt x="254" y="42"/>
                  <a:pt x="253" y="43"/>
                  <a:pt x="253" y="44"/>
                </a:cubicBezTo>
                <a:cubicBezTo>
                  <a:pt x="253" y="45"/>
                  <a:pt x="253" y="46"/>
                  <a:pt x="253" y="47"/>
                </a:cubicBezTo>
                <a:cubicBezTo>
                  <a:pt x="253" y="47"/>
                  <a:pt x="253" y="47"/>
                  <a:pt x="253" y="48"/>
                </a:cubicBezTo>
                <a:cubicBezTo>
                  <a:pt x="254" y="47"/>
                  <a:pt x="256" y="44"/>
                  <a:pt x="255" y="42"/>
                </a:cubicBezTo>
                <a:close/>
                <a:moveTo>
                  <a:pt x="30" y="170"/>
                </a:moveTo>
                <a:cubicBezTo>
                  <a:pt x="30" y="170"/>
                  <a:pt x="30" y="170"/>
                  <a:pt x="30" y="170"/>
                </a:cubicBezTo>
                <a:cubicBezTo>
                  <a:pt x="31" y="171"/>
                  <a:pt x="31" y="171"/>
                  <a:pt x="32" y="172"/>
                </a:cubicBezTo>
                <a:cubicBezTo>
                  <a:pt x="32" y="172"/>
                  <a:pt x="32" y="172"/>
                  <a:pt x="33" y="172"/>
                </a:cubicBezTo>
                <a:cubicBezTo>
                  <a:pt x="34" y="173"/>
                  <a:pt x="36" y="173"/>
                  <a:pt x="38" y="172"/>
                </a:cubicBezTo>
                <a:cubicBezTo>
                  <a:pt x="38" y="172"/>
                  <a:pt x="38" y="172"/>
                  <a:pt x="38" y="172"/>
                </a:cubicBezTo>
                <a:cubicBezTo>
                  <a:pt x="35" y="171"/>
                  <a:pt x="33" y="171"/>
                  <a:pt x="30" y="170"/>
                </a:cubicBezTo>
                <a:close/>
                <a:moveTo>
                  <a:pt x="16" y="104"/>
                </a:moveTo>
                <a:cubicBezTo>
                  <a:pt x="18" y="104"/>
                  <a:pt x="18" y="103"/>
                  <a:pt x="19" y="103"/>
                </a:cubicBezTo>
                <a:cubicBezTo>
                  <a:pt x="19" y="103"/>
                  <a:pt x="20" y="103"/>
                  <a:pt x="20" y="102"/>
                </a:cubicBezTo>
                <a:cubicBezTo>
                  <a:pt x="20" y="101"/>
                  <a:pt x="21" y="99"/>
                  <a:pt x="22" y="98"/>
                </a:cubicBezTo>
                <a:cubicBezTo>
                  <a:pt x="20" y="99"/>
                  <a:pt x="18" y="102"/>
                  <a:pt x="16" y="104"/>
                </a:cubicBezTo>
                <a:close/>
                <a:moveTo>
                  <a:pt x="113" y="7"/>
                </a:moveTo>
                <a:cubicBezTo>
                  <a:pt x="108" y="7"/>
                  <a:pt x="106" y="7"/>
                  <a:pt x="103" y="9"/>
                </a:cubicBezTo>
                <a:cubicBezTo>
                  <a:pt x="104" y="9"/>
                  <a:pt x="104" y="9"/>
                  <a:pt x="104" y="9"/>
                </a:cubicBezTo>
                <a:cubicBezTo>
                  <a:pt x="106" y="9"/>
                  <a:pt x="107" y="8"/>
                  <a:pt x="109" y="8"/>
                </a:cubicBezTo>
                <a:cubicBezTo>
                  <a:pt x="110" y="8"/>
                  <a:pt x="111" y="8"/>
                  <a:pt x="113" y="7"/>
                </a:cubicBezTo>
                <a:close/>
                <a:moveTo>
                  <a:pt x="181" y="27"/>
                </a:moveTo>
                <a:cubicBezTo>
                  <a:pt x="180" y="28"/>
                  <a:pt x="180" y="29"/>
                  <a:pt x="180" y="30"/>
                </a:cubicBezTo>
                <a:cubicBezTo>
                  <a:pt x="180" y="31"/>
                  <a:pt x="180" y="32"/>
                  <a:pt x="180" y="33"/>
                </a:cubicBezTo>
                <a:cubicBezTo>
                  <a:pt x="180" y="34"/>
                  <a:pt x="179" y="36"/>
                  <a:pt x="179" y="38"/>
                </a:cubicBezTo>
                <a:cubicBezTo>
                  <a:pt x="179" y="38"/>
                  <a:pt x="179" y="39"/>
                  <a:pt x="179" y="39"/>
                </a:cubicBezTo>
                <a:cubicBezTo>
                  <a:pt x="181" y="37"/>
                  <a:pt x="181" y="30"/>
                  <a:pt x="181" y="27"/>
                </a:cubicBezTo>
                <a:close/>
                <a:moveTo>
                  <a:pt x="98" y="28"/>
                </a:moveTo>
                <a:cubicBezTo>
                  <a:pt x="97" y="32"/>
                  <a:pt x="98" y="35"/>
                  <a:pt x="99" y="38"/>
                </a:cubicBezTo>
                <a:cubicBezTo>
                  <a:pt x="100" y="35"/>
                  <a:pt x="99" y="31"/>
                  <a:pt x="98" y="28"/>
                </a:cubicBezTo>
                <a:close/>
                <a:moveTo>
                  <a:pt x="258" y="108"/>
                </a:moveTo>
                <a:cubicBezTo>
                  <a:pt x="255" y="111"/>
                  <a:pt x="252" y="113"/>
                  <a:pt x="250" y="115"/>
                </a:cubicBezTo>
                <a:cubicBezTo>
                  <a:pt x="250" y="115"/>
                  <a:pt x="250" y="115"/>
                  <a:pt x="251" y="115"/>
                </a:cubicBezTo>
                <a:cubicBezTo>
                  <a:pt x="252" y="114"/>
                  <a:pt x="254" y="113"/>
                  <a:pt x="255" y="112"/>
                </a:cubicBezTo>
                <a:cubicBezTo>
                  <a:pt x="257" y="111"/>
                  <a:pt x="257" y="110"/>
                  <a:pt x="258" y="108"/>
                </a:cubicBezTo>
                <a:close/>
                <a:moveTo>
                  <a:pt x="141" y="142"/>
                </a:moveTo>
                <a:cubicBezTo>
                  <a:pt x="143" y="141"/>
                  <a:pt x="144" y="140"/>
                  <a:pt x="144" y="138"/>
                </a:cubicBezTo>
                <a:cubicBezTo>
                  <a:pt x="144" y="137"/>
                  <a:pt x="143" y="137"/>
                  <a:pt x="142" y="137"/>
                </a:cubicBezTo>
                <a:cubicBezTo>
                  <a:pt x="142" y="138"/>
                  <a:pt x="141" y="140"/>
                  <a:pt x="141" y="142"/>
                </a:cubicBezTo>
                <a:close/>
                <a:moveTo>
                  <a:pt x="145" y="96"/>
                </a:moveTo>
                <a:cubicBezTo>
                  <a:pt x="146" y="96"/>
                  <a:pt x="147" y="96"/>
                  <a:pt x="147" y="94"/>
                </a:cubicBezTo>
                <a:cubicBezTo>
                  <a:pt x="148" y="93"/>
                  <a:pt x="149" y="92"/>
                  <a:pt x="150" y="91"/>
                </a:cubicBezTo>
                <a:cubicBezTo>
                  <a:pt x="150" y="91"/>
                  <a:pt x="150" y="91"/>
                  <a:pt x="150" y="90"/>
                </a:cubicBezTo>
                <a:cubicBezTo>
                  <a:pt x="150" y="90"/>
                  <a:pt x="150" y="90"/>
                  <a:pt x="150" y="90"/>
                </a:cubicBezTo>
                <a:cubicBezTo>
                  <a:pt x="148" y="91"/>
                  <a:pt x="146" y="93"/>
                  <a:pt x="145" y="96"/>
                </a:cubicBezTo>
                <a:close/>
                <a:moveTo>
                  <a:pt x="228" y="181"/>
                </a:moveTo>
                <a:cubicBezTo>
                  <a:pt x="228" y="181"/>
                  <a:pt x="228" y="181"/>
                  <a:pt x="228" y="181"/>
                </a:cubicBezTo>
                <a:cubicBezTo>
                  <a:pt x="229" y="180"/>
                  <a:pt x="230" y="178"/>
                  <a:pt x="231" y="177"/>
                </a:cubicBezTo>
                <a:cubicBezTo>
                  <a:pt x="231" y="176"/>
                  <a:pt x="231" y="176"/>
                  <a:pt x="231" y="175"/>
                </a:cubicBezTo>
                <a:cubicBezTo>
                  <a:pt x="230" y="175"/>
                  <a:pt x="230" y="175"/>
                  <a:pt x="229" y="176"/>
                </a:cubicBezTo>
                <a:cubicBezTo>
                  <a:pt x="229" y="176"/>
                  <a:pt x="229" y="176"/>
                  <a:pt x="229" y="177"/>
                </a:cubicBezTo>
                <a:cubicBezTo>
                  <a:pt x="228" y="178"/>
                  <a:pt x="228" y="179"/>
                  <a:pt x="228" y="180"/>
                </a:cubicBezTo>
                <a:cubicBezTo>
                  <a:pt x="228" y="181"/>
                  <a:pt x="228" y="181"/>
                  <a:pt x="228" y="181"/>
                </a:cubicBezTo>
                <a:close/>
                <a:moveTo>
                  <a:pt x="102" y="93"/>
                </a:moveTo>
                <a:cubicBezTo>
                  <a:pt x="102" y="92"/>
                  <a:pt x="102" y="92"/>
                  <a:pt x="102" y="91"/>
                </a:cubicBezTo>
                <a:cubicBezTo>
                  <a:pt x="101" y="91"/>
                  <a:pt x="100" y="91"/>
                  <a:pt x="99" y="91"/>
                </a:cubicBezTo>
                <a:cubicBezTo>
                  <a:pt x="99" y="92"/>
                  <a:pt x="98" y="92"/>
                  <a:pt x="98" y="93"/>
                </a:cubicBezTo>
                <a:cubicBezTo>
                  <a:pt x="99" y="93"/>
                  <a:pt x="101" y="93"/>
                  <a:pt x="102" y="93"/>
                </a:cubicBezTo>
                <a:close/>
                <a:moveTo>
                  <a:pt x="23" y="114"/>
                </a:moveTo>
                <a:cubicBezTo>
                  <a:pt x="24" y="112"/>
                  <a:pt x="25" y="112"/>
                  <a:pt x="27" y="111"/>
                </a:cubicBezTo>
                <a:cubicBezTo>
                  <a:pt x="26" y="110"/>
                  <a:pt x="26" y="109"/>
                  <a:pt x="26" y="108"/>
                </a:cubicBezTo>
                <a:cubicBezTo>
                  <a:pt x="24" y="110"/>
                  <a:pt x="23" y="111"/>
                  <a:pt x="23" y="114"/>
                </a:cubicBezTo>
                <a:close/>
                <a:moveTo>
                  <a:pt x="103" y="20"/>
                </a:moveTo>
                <a:cubicBezTo>
                  <a:pt x="102" y="22"/>
                  <a:pt x="101" y="25"/>
                  <a:pt x="101" y="26"/>
                </a:cubicBezTo>
                <a:cubicBezTo>
                  <a:pt x="103" y="26"/>
                  <a:pt x="103" y="25"/>
                  <a:pt x="103" y="24"/>
                </a:cubicBezTo>
                <a:cubicBezTo>
                  <a:pt x="103" y="23"/>
                  <a:pt x="103" y="22"/>
                  <a:pt x="104" y="22"/>
                </a:cubicBezTo>
                <a:cubicBezTo>
                  <a:pt x="104" y="21"/>
                  <a:pt x="104" y="20"/>
                  <a:pt x="103" y="20"/>
                </a:cubicBezTo>
                <a:close/>
                <a:moveTo>
                  <a:pt x="153" y="268"/>
                </a:moveTo>
                <a:cubicBezTo>
                  <a:pt x="153" y="267"/>
                  <a:pt x="153" y="267"/>
                  <a:pt x="153" y="267"/>
                </a:cubicBezTo>
                <a:cubicBezTo>
                  <a:pt x="153" y="267"/>
                  <a:pt x="153" y="268"/>
                  <a:pt x="153" y="268"/>
                </a:cubicBezTo>
                <a:cubicBezTo>
                  <a:pt x="148" y="271"/>
                  <a:pt x="144" y="274"/>
                  <a:pt x="140" y="277"/>
                </a:cubicBezTo>
                <a:cubicBezTo>
                  <a:pt x="139" y="277"/>
                  <a:pt x="139" y="278"/>
                  <a:pt x="139" y="278"/>
                </a:cubicBezTo>
                <a:cubicBezTo>
                  <a:pt x="144" y="275"/>
                  <a:pt x="149" y="272"/>
                  <a:pt x="153" y="268"/>
                </a:cubicBezTo>
                <a:close/>
                <a:moveTo>
                  <a:pt x="166" y="28"/>
                </a:moveTo>
                <a:cubicBezTo>
                  <a:pt x="165" y="30"/>
                  <a:pt x="164" y="32"/>
                  <a:pt x="164" y="34"/>
                </a:cubicBezTo>
                <a:cubicBezTo>
                  <a:pt x="164" y="34"/>
                  <a:pt x="164" y="34"/>
                  <a:pt x="164" y="34"/>
                </a:cubicBezTo>
                <a:cubicBezTo>
                  <a:pt x="165" y="33"/>
                  <a:pt x="167" y="32"/>
                  <a:pt x="168" y="30"/>
                </a:cubicBezTo>
                <a:cubicBezTo>
                  <a:pt x="168" y="30"/>
                  <a:pt x="167" y="29"/>
                  <a:pt x="166" y="28"/>
                </a:cubicBezTo>
                <a:close/>
                <a:moveTo>
                  <a:pt x="137" y="125"/>
                </a:moveTo>
                <a:cubicBezTo>
                  <a:pt x="134" y="125"/>
                  <a:pt x="132" y="127"/>
                  <a:pt x="131" y="128"/>
                </a:cubicBezTo>
                <a:cubicBezTo>
                  <a:pt x="133" y="129"/>
                  <a:pt x="136" y="127"/>
                  <a:pt x="137" y="125"/>
                </a:cubicBezTo>
                <a:close/>
                <a:moveTo>
                  <a:pt x="221" y="165"/>
                </a:moveTo>
                <a:cubicBezTo>
                  <a:pt x="221" y="166"/>
                  <a:pt x="220" y="166"/>
                  <a:pt x="219" y="167"/>
                </a:cubicBezTo>
                <a:cubicBezTo>
                  <a:pt x="220" y="168"/>
                  <a:pt x="221" y="170"/>
                  <a:pt x="222" y="171"/>
                </a:cubicBezTo>
                <a:cubicBezTo>
                  <a:pt x="222" y="169"/>
                  <a:pt x="222" y="167"/>
                  <a:pt x="221" y="165"/>
                </a:cubicBezTo>
                <a:close/>
                <a:moveTo>
                  <a:pt x="206" y="50"/>
                </a:moveTo>
                <a:cubicBezTo>
                  <a:pt x="206" y="52"/>
                  <a:pt x="207" y="53"/>
                  <a:pt x="208" y="55"/>
                </a:cubicBezTo>
                <a:cubicBezTo>
                  <a:pt x="208" y="53"/>
                  <a:pt x="209" y="52"/>
                  <a:pt x="210" y="51"/>
                </a:cubicBezTo>
                <a:cubicBezTo>
                  <a:pt x="208" y="50"/>
                  <a:pt x="207" y="50"/>
                  <a:pt x="206" y="50"/>
                </a:cubicBezTo>
                <a:close/>
                <a:moveTo>
                  <a:pt x="63" y="92"/>
                </a:moveTo>
                <a:cubicBezTo>
                  <a:pt x="62" y="91"/>
                  <a:pt x="60" y="91"/>
                  <a:pt x="59" y="93"/>
                </a:cubicBezTo>
                <a:cubicBezTo>
                  <a:pt x="59" y="94"/>
                  <a:pt x="59" y="95"/>
                  <a:pt x="60" y="96"/>
                </a:cubicBezTo>
                <a:cubicBezTo>
                  <a:pt x="61" y="94"/>
                  <a:pt x="62" y="93"/>
                  <a:pt x="63" y="92"/>
                </a:cubicBezTo>
                <a:close/>
                <a:moveTo>
                  <a:pt x="173" y="73"/>
                </a:moveTo>
                <a:cubicBezTo>
                  <a:pt x="173" y="72"/>
                  <a:pt x="172" y="72"/>
                  <a:pt x="172" y="71"/>
                </a:cubicBezTo>
                <a:cubicBezTo>
                  <a:pt x="171" y="72"/>
                  <a:pt x="171" y="73"/>
                  <a:pt x="170" y="74"/>
                </a:cubicBezTo>
                <a:cubicBezTo>
                  <a:pt x="169" y="77"/>
                  <a:pt x="169" y="77"/>
                  <a:pt x="170" y="78"/>
                </a:cubicBezTo>
                <a:cubicBezTo>
                  <a:pt x="171" y="76"/>
                  <a:pt x="172" y="74"/>
                  <a:pt x="173" y="73"/>
                </a:cubicBezTo>
                <a:close/>
                <a:moveTo>
                  <a:pt x="180" y="83"/>
                </a:moveTo>
                <a:cubicBezTo>
                  <a:pt x="180" y="83"/>
                  <a:pt x="180" y="83"/>
                  <a:pt x="180" y="83"/>
                </a:cubicBezTo>
                <a:cubicBezTo>
                  <a:pt x="180" y="82"/>
                  <a:pt x="180" y="81"/>
                  <a:pt x="181" y="80"/>
                </a:cubicBezTo>
                <a:cubicBezTo>
                  <a:pt x="181" y="80"/>
                  <a:pt x="181" y="79"/>
                  <a:pt x="181" y="79"/>
                </a:cubicBezTo>
                <a:cubicBezTo>
                  <a:pt x="180" y="78"/>
                  <a:pt x="179" y="77"/>
                  <a:pt x="179" y="76"/>
                </a:cubicBezTo>
                <a:cubicBezTo>
                  <a:pt x="178" y="77"/>
                  <a:pt x="178" y="77"/>
                  <a:pt x="178" y="78"/>
                </a:cubicBezTo>
                <a:cubicBezTo>
                  <a:pt x="179" y="80"/>
                  <a:pt x="179" y="81"/>
                  <a:pt x="180" y="83"/>
                </a:cubicBezTo>
                <a:close/>
                <a:moveTo>
                  <a:pt x="21" y="95"/>
                </a:moveTo>
                <a:cubicBezTo>
                  <a:pt x="24" y="94"/>
                  <a:pt x="25" y="92"/>
                  <a:pt x="25" y="90"/>
                </a:cubicBezTo>
                <a:cubicBezTo>
                  <a:pt x="26" y="89"/>
                  <a:pt x="26" y="89"/>
                  <a:pt x="26" y="89"/>
                </a:cubicBezTo>
                <a:cubicBezTo>
                  <a:pt x="26" y="88"/>
                  <a:pt x="26" y="88"/>
                  <a:pt x="26" y="88"/>
                </a:cubicBezTo>
                <a:cubicBezTo>
                  <a:pt x="26" y="88"/>
                  <a:pt x="26" y="88"/>
                  <a:pt x="26" y="88"/>
                </a:cubicBezTo>
                <a:cubicBezTo>
                  <a:pt x="24" y="90"/>
                  <a:pt x="23" y="92"/>
                  <a:pt x="21" y="95"/>
                </a:cubicBezTo>
                <a:close/>
                <a:moveTo>
                  <a:pt x="210" y="152"/>
                </a:moveTo>
                <a:cubicBezTo>
                  <a:pt x="210" y="152"/>
                  <a:pt x="210" y="152"/>
                  <a:pt x="210" y="152"/>
                </a:cubicBezTo>
                <a:cubicBezTo>
                  <a:pt x="210" y="154"/>
                  <a:pt x="209" y="156"/>
                  <a:pt x="209" y="158"/>
                </a:cubicBezTo>
                <a:cubicBezTo>
                  <a:pt x="210" y="158"/>
                  <a:pt x="210" y="157"/>
                  <a:pt x="211" y="157"/>
                </a:cubicBezTo>
                <a:cubicBezTo>
                  <a:pt x="211" y="155"/>
                  <a:pt x="211" y="154"/>
                  <a:pt x="210" y="152"/>
                </a:cubicBezTo>
                <a:close/>
                <a:moveTo>
                  <a:pt x="142" y="128"/>
                </a:moveTo>
                <a:cubicBezTo>
                  <a:pt x="142" y="128"/>
                  <a:pt x="142" y="128"/>
                  <a:pt x="142" y="128"/>
                </a:cubicBezTo>
                <a:cubicBezTo>
                  <a:pt x="141" y="129"/>
                  <a:pt x="140" y="130"/>
                  <a:pt x="140" y="131"/>
                </a:cubicBezTo>
                <a:cubicBezTo>
                  <a:pt x="139" y="133"/>
                  <a:pt x="139" y="134"/>
                  <a:pt x="140" y="136"/>
                </a:cubicBezTo>
                <a:cubicBezTo>
                  <a:pt x="140" y="135"/>
                  <a:pt x="141" y="135"/>
                  <a:pt x="141" y="134"/>
                </a:cubicBezTo>
                <a:cubicBezTo>
                  <a:pt x="141" y="132"/>
                  <a:pt x="141" y="131"/>
                  <a:pt x="142" y="129"/>
                </a:cubicBezTo>
                <a:cubicBezTo>
                  <a:pt x="142" y="129"/>
                  <a:pt x="142" y="129"/>
                  <a:pt x="142" y="128"/>
                </a:cubicBezTo>
                <a:close/>
                <a:moveTo>
                  <a:pt x="68" y="109"/>
                </a:moveTo>
                <a:cubicBezTo>
                  <a:pt x="69" y="110"/>
                  <a:pt x="71" y="110"/>
                  <a:pt x="72" y="109"/>
                </a:cubicBezTo>
                <a:cubicBezTo>
                  <a:pt x="72" y="108"/>
                  <a:pt x="72" y="108"/>
                  <a:pt x="72" y="108"/>
                </a:cubicBezTo>
                <a:cubicBezTo>
                  <a:pt x="71" y="107"/>
                  <a:pt x="71" y="107"/>
                  <a:pt x="71" y="106"/>
                </a:cubicBezTo>
                <a:cubicBezTo>
                  <a:pt x="68" y="108"/>
                  <a:pt x="68" y="108"/>
                  <a:pt x="68" y="109"/>
                </a:cubicBezTo>
                <a:close/>
                <a:moveTo>
                  <a:pt x="172" y="19"/>
                </a:moveTo>
                <a:cubicBezTo>
                  <a:pt x="173" y="21"/>
                  <a:pt x="173" y="23"/>
                  <a:pt x="174" y="26"/>
                </a:cubicBezTo>
                <a:cubicBezTo>
                  <a:pt x="175" y="25"/>
                  <a:pt x="175" y="25"/>
                  <a:pt x="176" y="25"/>
                </a:cubicBezTo>
                <a:cubicBezTo>
                  <a:pt x="175" y="22"/>
                  <a:pt x="174" y="20"/>
                  <a:pt x="172" y="19"/>
                </a:cubicBezTo>
                <a:close/>
                <a:moveTo>
                  <a:pt x="158" y="34"/>
                </a:moveTo>
                <a:cubicBezTo>
                  <a:pt x="158" y="32"/>
                  <a:pt x="159" y="31"/>
                  <a:pt x="159" y="29"/>
                </a:cubicBezTo>
                <a:cubicBezTo>
                  <a:pt x="157" y="30"/>
                  <a:pt x="156" y="32"/>
                  <a:pt x="156" y="35"/>
                </a:cubicBezTo>
                <a:cubicBezTo>
                  <a:pt x="157" y="35"/>
                  <a:pt x="157" y="34"/>
                  <a:pt x="158" y="34"/>
                </a:cubicBezTo>
                <a:close/>
                <a:moveTo>
                  <a:pt x="84" y="167"/>
                </a:moveTo>
                <a:cubicBezTo>
                  <a:pt x="86" y="166"/>
                  <a:pt x="88" y="164"/>
                  <a:pt x="90" y="162"/>
                </a:cubicBezTo>
                <a:cubicBezTo>
                  <a:pt x="90" y="161"/>
                  <a:pt x="89" y="161"/>
                  <a:pt x="89" y="161"/>
                </a:cubicBezTo>
                <a:cubicBezTo>
                  <a:pt x="89" y="161"/>
                  <a:pt x="89" y="161"/>
                  <a:pt x="89" y="161"/>
                </a:cubicBezTo>
                <a:cubicBezTo>
                  <a:pt x="87" y="163"/>
                  <a:pt x="86" y="165"/>
                  <a:pt x="84" y="167"/>
                </a:cubicBezTo>
                <a:close/>
                <a:moveTo>
                  <a:pt x="135" y="60"/>
                </a:moveTo>
                <a:cubicBezTo>
                  <a:pt x="135" y="60"/>
                  <a:pt x="135" y="60"/>
                  <a:pt x="135" y="60"/>
                </a:cubicBezTo>
                <a:cubicBezTo>
                  <a:pt x="133" y="61"/>
                  <a:pt x="132" y="62"/>
                  <a:pt x="131" y="64"/>
                </a:cubicBezTo>
                <a:cubicBezTo>
                  <a:pt x="132" y="65"/>
                  <a:pt x="133" y="65"/>
                  <a:pt x="134" y="64"/>
                </a:cubicBezTo>
                <a:cubicBezTo>
                  <a:pt x="134" y="64"/>
                  <a:pt x="134" y="64"/>
                  <a:pt x="134" y="63"/>
                </a:cubicBezTo>
                <a:cubicBezTo>
                  <a:pt x="135" y="62"/>
                  <a:pt x="135" y="61"/>
                  <a:pt x="135" y="60"/>
                </a:cubicBezTo>
                <a:close/>
                <a:moveTo>
                  <a:pt x="102" y="133"/>
                </a:moveTo>
                <a:cubicBezTo>
                  <a:pt x="101" y="134"/>
                  <a:pt x="100" y="136"/>
                  <a:pt x="100" y="137"/>
                </a:cubicBezTo>
                <a:cubicBezTo>
                  <a:pt x="99" y="138"/>
                  <a:pt x="99" y="139"/>
                  <a:pt x="100" y="139"/>
                </a:cubicBezTo>
                <a:cubicBezTo>
                  <a:pt x="101" y="137"/>
                  <a:pt x="102" y="135"/>
                  <a:pt x="103" y="133"/>
                </a:cubicBezTo>
                <a:cubicBezTo>
                  <a:pt x="102" y="133"/>
                  <a:pt x="102" y="133"/>
                  <a:pt x="102" y="133"/>
                </a:cubicBezTo>
                <a:close/>
                <a:moveTo>
                  <a:pt x="161" y="75"/>
                </a:moveTo>
                <a:cubicBezTo>
                  <a:pt x="161" y="75"/>
                  <a:pt x="161" y="75"/>
                  <a:pt x="162" y="75"/>
                </a:cubicBezTo>
                <a:cubicBezTo>
                  <a:pt x="162" y="74"/>
                  <a:pt x="162" y="72"/>
                  <a:pt x="163" y="71"/>
                </a:cubicBezTo>
                <a:cubicBezTo>
                  <a:pt x="163" y="70"/>
                  <a:pt x="162" y="70"/>
                  <a:pt x="161" y="69"/>
                </a:cubicBezTo>
                <a:cubicBezTo>
                  <a:pt x="161" y="69"/>
                  <a:pt x="160" y="70"/>
                  <a:pt x="160" y="71"/>
                </a:cubicBezTo>
                <a:cubicBezTo>
                  <a:pt x="161" y="72"/>
                  <a:pt x="161" y="73"/>
                  <a:pt x="161" y="75"/>
                </a:cubicBezTo>
                <a:close/>
                <a:moveTo>
                  <a:pt x="246" y="19"/>
                </a:moveTo>
                <a:cubicBezTo>
                  <a:pt x="246" y="19"/>
                  <a:pt x="246" y="19"/>
                  <a:pt x="246" y="19"/>
                </a:cubicBezTo>
                <a:cubicBezTo>
                  <a:pt x="246" y="17"/>
                  <a:pt x="245" y="16"/>
                  <a:pt x="245" y="15"/>
                </a:cubicBezTo>
                <a:cubicBezTo>
                  <a:pt x="243" y="15"/>
                  <a:pt x="242" y="16"/>
                  <a:pt x="241" y="16"/>
                </a:cubicBezTo>
                <a:cubicBezTo>
                  <a:pt x="243" y="17"/>
                  <a:pt x="245" y="17"/>
                  <a:pt x="246" y="19"/>
                </a:cubicBezTo>
                <a:close/>
                <a:moveTo>
                  <a:pt x="86" y="129"/>
                </a:moveTo>
                <a:cubicBezTo>
                  <a:pt x="87" y="127"/>
                  <a:pt x="87" y="126"/>
                  <a:pt x="85" y="124"/>
                </a:cubicBezTo>
                <a:cubicBezTo>
                  <a:pt x="85" y="126"/>
                  <a:pt x="85" y="127"/>
                  <a:pt x="84" y="128"/>
                </a:cubicBezTo>
                <a:cubicBezTo>
                  <a:pt x="85" y="129"/>
                  <a:pt x="85" y="129"/>
                  <a:pt x="86" y="129"/>
                </a:cubicBezTo>
                <a:close/>
                <a:moveTo>
                  <a:pt x="135" y="105"/>
                </a:moveTo>
                <a:cubicBezTo>
                  <a:pt x="136" y="104"/>
                  <a:pt x="137" y="102"/>
                  <a:pt x="137" y="100"/>
                </a:cubicBezTo>
                <a:cubicBezTo>
                  <a:pt x="137" y="100"/>
                  <a:pt x="136" y="100"/>
                  <a:pt x="136" y="101"/>
                </a:cubicBezTo>
                <a:cubicBezTo>
                  <a:pt x="135" y="101"/>
                  <a:pt x="134" y="102"/>
                  <a:pt x="133" y="103"/>
                </a:cubicBezTo>
                <a:cubicBezTo>
                  <a:pt x="134" y="104"/>
                  <a:pt x="134" y="104"/>
                  <a:pt x="135" y="105"/>
                </a:cubicBezTo>
                <a:close/>
                <a:moveTo>
                  <a:pt x="247" y="56"/>
                </a:moveTo>
                <a:cubicBezTo>
                  <a:pt x="248" y="54"/>
                  <a:pt x="249" y="53"/>
                  <a:pt x="249" y="51"/>
                </a:cubicBezTo>
                <a:cubicBezTo>
                  <a:pt x="249" y="51"/>
                  <a:pt x="248" y="51"/>
                  <a:pt x="248" y="51"/>
                </a:cubicBezTo>
                <a:cubicBezTo>
                  <a:pt x="247" y="52"/>
                  <a:pt x="246" y="54"/>
                  <a:pt x="246" y="55"/>
                </a:cubicBezTo>
                <a:cubicBezTo>
                  <a:pt x="246" y="55"/>
                  <a:pt x="247" y="55"/>
                  <a:pt x="247" y="56"/>
                </a:cubicBezTo>
                <a:close/>
                <a:moveTo>
                  <a:pt x="109" y="29"/>
                </a:moveTo>
                <a:cubicBezTo>
                  <a:pt x="110" y="27"/>
                  <a:pt x="111" y="26"/>
                  <a:pt x="112" y="25"/>
                </a:cubicBezTo>
                <a:cubicBezTo>
                  <a:pt x="111" y="24"/>
                  <a:pt x="110" y="24"/>
                  <a:pt x="110" y="24"/>
                </a:cubicBezTo>
                <a:cubicBezTo>
                  <a:pt x="109" y="25"/>
                  <a:pt x="109" y="25"/>
                  <a:pt x="109" y="27"/>
                </a:cubicBezTo>
                <a:cubicBezTo>
                  <a:pt x="109" y="27"/>
                  <a:pt x="109" y="28"/>
                  <a:pt x="109" y="29"/>
                </a:cubicBezTo>
                <a:close/>
                <a:moveTo>
                  <a:pt x="136" y="276"/>
                </a:moveTo>
                <a:cubicBezTo>
                  <a:pt x="136" y="276"/>
                  <a:pt x="136" y="276"/>
                  <a:pt x="136" y="276"/>
                </a:cubicBezTo>
                <a:cubicBezTo>
                  <a:pt x="138" y="275"/>
                  <a:pt x="139" y="273"/>
                  <a:pt x="140" y="271"/>
                </a:cubicBezTo>
                <a:cubicBezTo>
                  <a:pt x="141" y="270"/>
                  <a:pt x="142" y="268"/>
                  <a:pt x="143" y="266"/>
                </a:cubicBezTo>
                <a:cubicBezTo>
                  <a:pt x="140" y="269"/>
                  <a:pt x="138" y="273"/>
                  <a:pt x="136" y="276"/>
                </a:cubicBezTo>
                <a:close/>
                <a:moveTo>
                  <a:pt x="110" y="75"/>
                </a:moveTo>
                <a:cubicBezTo>
                  <a:pt x="111" y="73"/>
                  <a:pt x="112" y="70"/>
                  <a:pt x="111" y="68"/>
                </a:cubicBezTo>
                <a:cubicBezTo>
                  <a:pt x="111" y="69"/>
                  <a:pt x="111" y="70"/>
                  <a:pt x="109" y="70"/>
                </a:cubicBezTo>
                <a:cubicBezTo>
                  <a:pt x="110" y="72"/>
                  <a:pt x="110" y="73"/>
                  <a:pt x="110" y="75"/>
                </a:cubicBezTo>
                <a:close/>
                <a:moveTo>
                  <a:pt x="142" y="81"/>
                </a:moveTo>
                <a:cubicBezTo>
                  <a:pt x="142" y="82"/>
                  <a:pt x="141" y="82"/>
                  <a:pt x="141" y="83"/>
                </a:cubicBezTo>
                <a:cubicBezTo>
                  <a:pt x="142" y="84"/>
                  <a:pt x="143" y="85"/>
                  <a:pt x="144" y="86"/>
                </a:cubicBezTo>
                <a:cubicBezTo>
                  <a:pt x="145" y="86"/>
                  <a:pt x="145" y="86"/>
                  <a:pt x="146" y="85"/>
                </a:cubicBezTo>
                <a:cubicBezTo>
                  <a:pt x="144" y="84"/>
                  <a:pt x="143" y="83"/>
                  <a:pt x="142" y="81"/>
                </a:cubicBezTo>
                <a:close/>
                <a:moveTo>
                  <a:pt x="220" y="22"/>
                </a:moveTo>
                <a:cubicBezTo>
                  <a:pt x="222" y="21"/>
                  <a:pt x="223" y="19"/>
                  <a:pt x="224" y="17"/>
                </a:cubicBezTo>
                <a:cubicBezTo>
                  <a:pt x="222" y="18"/>
                  <a:pt x="221" y="19"/>
                  <a:pt x="219" y="21"/>
                </a:cubicBezTo>
                <a:cubicBezTo>
                  <a:pt x="219" y="21"/>
                  <a:pt x="220" y="21"/>
                  <a:pt x="220" y="22"/>
                </a:cubicBezTo>
                <a:close/>
                <a:moveTo>
                  <a:pt x="52" y="175"/>
                </a:moveTo>
                <a:cubicBezTo>
                  <a:pt x="52" y="175"/>
                  <a:pt x="53" y="176"/>
                  <a:pt x="53" y="176"/>
                </a:cubicBezTo>
                <a:cubicBezTo>
                  <a:pt x="54" y="176"/>
                  <a:pt x="56" y="175"/>
                  <a:pt x="56" y="174"/>
                </a:cubicBezTo>
                <a:cubicBezTo>
                  <a:pt x="55" y="174"/>
                  <a:pt x="54" y="173"/>
                  <a:pt x="53" y="173"/>
                </a:cubicBezTo>
                <a:cubicBezTo>
                  <a:pt x="53" y="174"/>
                  <a:pt x="52" y="174"/>
                  <a:pt x="52" y="175"/>
                </a:cubicBezTo>
                <a:close/>
                <a:moveTo>
                  <a:pt x="192" y="57"/>
                </a:moveTo>
                <a:cubicBezTo>
                  <a:pt x="191" y="58"/>
                  <a:pt x="191" y="60"/>
                  <a:pt x="191" y="61"/>
                </a:cubicBezTo>
                <a:cubicBezTo>
                  <a:pt x="192" y="61"/>
                  <a:pt x="193" y="61"/>
                  <a:pt x="194" y="61"/>
                </a:cubicBezTo>
                <a:cubicBezTo>
                  <a:pt x="193" y="60"/>
                  <a:pt x="193" y="58"/>
                  <a:pt x="192" y="57"/>
                </a:cubicBezTo>
                <a:close/>
                <a:moveTo>
                  <a:pt x="113" y="29"/>
                </a:moveTo>
                <a:cubicBezTo>
                  <a:pt x="113" y="29"/>
                  <a:pt x="112" y="29"/>
                  <a:pt x="112" y="29"/>
                </a:cubicBezTo>
                <a:cubicBezTo>
                  <a:pt x="112" y="29"/>
                  <a:pt x="112" y="30"/>
                  <a:pt x="111" y="31"/>
                </a:cubicBezTo>
                <a:cubicBezTo>
                  <a:pt x="111" y="32"/>
                  <a:pt x="111" y="33"/>
                  <a:pt x="112" y="34"/>
                </a:cubicBezTo>
                <a:cubicBezTo>
                  <a:pt x="113" y="34"/>
                  <a:pt x="113" y="33"/>
                  <a:pt x="113" y="30"/>
                </a:cubicBezTo>
                <a:cubicBezTo>
                  <a:pt x="113" y="30"/>
                  <a:pt x="113" y="29"/>
                  <a:pt x="113" y="29"/>
                </a:cubicBezTo>
                <a:close/>
                <a:moveTo>
                  <a:pt x="133" y="181"/>
                </a:moveTo>
                <a:cubicBezTo>
                  <a:pt x="132" y="181"/>
                  <a:pt x="131" y="182"/>
                  <a:pt x="130" y="182"/>
                </a:cubicBezTo>
                <a:cubicBezTo>
                  <a:pt x="129" y="183"/>
                  <a:pt x="128" y="184"/>
                  <a:pt x="127" y="186"/>
                </a:cubicBezTo>
                <a:cubicBezTo>
                  <a:pt x="129" y="185"/>
                  <a:pt x="132" y="183"/>
                  <a:pt x="133" y="181"/>
                </a:cubicBezTo>
                <a:close/>
                <a:moveTo>
                  <a:pt x="160" y="180"/>
                </a:moveTo>
                <a:cubicBezTo>
                  <a:pt x="160" y="181"/>
                  <a:pt x="160" y="182"/>
                  <a:pt x="160" y="182"/>
                </a:cubicBezTo>
                <a:cubicBezTo>
                  <a:pt x="161" y="184"/>
                  <a:pt x="163" y="184"/>
                  <a:pt x="164" y="182"/>
                </a:cubicBezTo>
                <a:cubicBezTo>
                  <a:pt x="163" y="182"/>
                  <a:pt x="161" y="181"/>
                  <a:pt x="160" y="180"/>
                </a:cubicBezTo>
                <a:close/>
                <a:moveTo>
                  <a:pt x="181" y="116"/>
                </a:moveTo>
                <a:cubicBezTo>
                  <a:pt x="179" y="118"/>
                  <a:pt x="178" y="119"/>
                  <a:pt x="179" y="121"/>
                </a:cubicBezTo>
                <a:cubicBezTo>
                  <a:pt x="180" y="120"/>
                  <a:pt x="181" y="119"/>
                  <a:pt x="182" y="118"/>
                </a:cubicBezTo>
                <a:cubicBezTo>
                  <a:pt x="182" y="117"/>
                  <a:pt x="181" y="117"/>
                  <a:pt x="181" y="116"/>
                </a:cubicBezTo>
                <a:close/>
                <a:moveTo>
                  <a:pt x="243" y="79"/>
                </a:moveTo>
                <a:cubicBezTo>
                  <a:pt x="245" y="77"/>
                  <a:pt x="245" y="77"/>
                  <a:pt x="244" y="75"/>
                </a:cubicBezTo>
                <a:cubicBezTo>
                  <a:pt x="244" y="74"/>
                  <a:pt x="244" y="73"/>
                  <a:pt x="243" y="74"/>
                </a:cubicBezTo>
                <a:cubicBezTo>
                  <a:pt x="243" y="75"/>
                  <a:pt x="243" y="77"/>
                  <a:pt x="243" y="79"/>
                </a:cubicBezTo>
                <a:close/>
                <a:moveTo>
                  <a:pt x="177" y="142"/>
                </a:moveTo>
                <a:cubicBezTo>
                  <a:pt x="175" y="143"/>
                  <a:pt x="174" y="144"/>
                  <a:pt x="174" y="145"/>
                </a:cubicBezTo>
                <a:cubicBezTo>
                  <a:pt x="174" y="147"/>
                  <a:pt x="174" y="149"/>
                  <a:pt x="174" y="151"/>
                </a:cubicBezTo>
                <a:cubicBezTo>
                  <a:pt x="174" y="151"/>
                  <a:pt x="174" y="152"/>
                  <a:pt x="174" y="152"/>
                </a:cubicBezTo>
                <a:cubicBezTo>
                  <a:pt x="174" y="150"/>
                  <a:pt x="175" y="149"/>
                  <a:pt x="175" y="147"/>
                </a:cubicBezTo>
                <a:cubicBezTo>
                  <a:pt x="175" y="145"/>
                  <a:pt x="176" y="144"/>
                  <a:pt x="177" y="142"/>
                </a:cubicBezTo>
                <a:close/>
                <a:moveTo>
                  <a:pt x="118" y="135"/>
                </a:moveTo>
                <a:cubicBezTo>
                  <a:pt x="118" y="135"/>
                  <a:pt x="118" y="135"/>
                  <a:pt x="118" y="135"/>
                </a:cubicBezTo>
                <a:cubicBezTo>
                  <a:pt x="117" y="136"/>
                  <a:pt x="116" y="137"/>
                  <a:pt x="114" y="138"/>
                </a:cubicBezTo>
                <a:cubicBezTo>
                  <a:pt x="115" y="138"/>
                  <a:pt x="116" y="139"/>
                  <a:pt x="116" y="139"/>
                </a:cubicBezTo>
                <a:cubicBezTo>
                  <a:pt x="117" y="138"/>
                  <a:pt x="118" y="136"/>
                  <a:pt x="118" y="135"/>
                </a:cubicBezTo>
                <a:close/>
                <a:moveTo>
                  <a:pt x="252" y="20"/>
                </a:moveTo>
                <a:cubicBezTo>
                  <a:pt x="253" y="21"/>
                  <a:pt x="255" y="22"/>
                  <a:pt x="257" y="23"/>
                </a:cubicBezTo>
                <a:cubicBezTo>
                  <a:pt x="257" y="23"/>
                  <a:pt x="256" y="22"/>
                  <a:pt x="256" y="22"/>
                </a:cubicBezTo>
                <a:cubicBezTo>
                  <a:pt x="255" y="20"/>
                  <a:pt x="255" y="19"/>
                  <a:pt x="252" y="20"/>
                </a:cubicBezTo>
                <a:cubicBezTo>
                  <a:pt x="252" y="20"/>
                  <a:pt x="252" y="20"/>
                  <a:pt x="252" y="20"/>
                </a:cubicBezTo>
                <a:close/>
                <a:moveTo>
                  <a:pt x="208" y="83"/>
                </a:moveTo>
                <a:cubicBezTo>
                  <a:pt x="208" y="83"/>
                  <a:pt x="209" y="82"/>
                  <a:pt x="210" y="81"/>
                </a:cubicBezTo>
                <a:cubicBezTo>
                  <a:pt x="210" y="81"/>
                  <a:pt x="210" y="81"/>
                  <a:pt x="210" y="81"/>
                </a:cubicBezTo>
                <a:cubicBezTo>
                  <a:pt x="210" y="81"/>
                  <a:pt x="210" y="80"/>
                  <a:pt x="210" y="80"/>
                </a:cubicBezTo>
                <a:cubicBezTo>
                  <a:pt x="210" y="79"/>
                  <a:pt x="210" y="78"/>
                  <a:pt x="209" y="77"/>
                </a:cubicBezTo>
                <a:cubicBezTo>
                  <a:pt x="209" y="77"/>
                  <a:pt x="209" y="77"/>
                  <a:pt x="209" y="77"/>
                </a:cubicBezTo>
                <a:cubicBezTo>
                  <a:pt x="208" y="79"/>
                  <a:pt x="208" y="81"/>
                  <a:pt x="208" y="83"/>
                </a:cubicBezTo>
                <a:close/>
                <a:moveTo>
                  <a:pt x="208" y="87"/>
                </a:moveTo>
                <a:cubicBezTo>
                  <a:pt x="209" y="88"/>
                  <a:pt x="209" y="88"/>
                  <a:pt x="209" y="88"/>
                </a:cubicBezTo>
                <a:cubicBezTo>
                  <a:pt x="211" y="88"/>
                  <a:pt x="212" y="87"/>
                  <a:pt x="211" y="86"/>
                </a:cubicBezTo>
                <a:cubicBezTo>
                  <a:pt x="211" y="86"/>
                  <a:pt x="211" y="85"/>
                  <a:pt x="211" y="84"/>
                </a:cubicBezTo>
                <a:cubicBezTo>
                  <a:pt x="210" y="85"/>
                  <a:pt x="209" y="86"/>
                  <a:pt x="208" y="87"/>
                </a:cubicBezTo>
                <a:close/>
                <a:moveTo>
                  <a:pt x="36" y="113"/>
                </a:moveTo>
                <a:cubicBezTo>
                  <a:pt x="35" y="111"/>
                  <a:pt x="33" y="111"/>
                  <a:pt x="32" y="112"/>
                </a:cubicBezTo>
                <a:cubicBezTo>
                  <a:pt x="32" y="113"/>
                  <a:pt x="33" y="113"/>
                  <a:pt x="34" y="114"/>
                </a:cubicBezTo>
                <a:cubicBezTo>
                  <a:pt x="35" y="114"/>
                  <a:pt x="35" y="113"/>
                  <a:pt x="36" y="113"/>
                </a:cubicBezTo>
                <a:close/>
                <a:moveTo>
                  <a:pt x="161" y="140"/>
                </a:moveTo>
                <a:cubicBezTo>
                  <a:pt x="162" y="139"/>
                  <a:pt x="164" y="137"/>
                  <a:pt x="165" y="136"/>
                </a:cubicBezTo>
                <a:cubicBezTo>
                  <a:pt x="166" y="136"/>
                  <a:pt x="166" y="135"/>
                  <a:pt x="165" y="135"/>
                </a:cubicBezTo>
                <a:cubicBezTo>
                  <a:pt x="165" y="135"/>
                  <a:pt x="165" y="135"/>
                  <a:pt x="165" y="135"/>
                </a:cubicBezTo>
                <a:cubicBezTo>
                  <a:pt x="164" y="136"/>
                  <a:pt x="163" y="137"/>
                  <a:pt x="162" y="137"/>
                </a:cubicBezTo>
                <a:cubicBezTo>
                  <a:pt x="161" y="138"/>
                  <a:pt x="161" y="139"/>
                  <a:pt x="161" y="140"/>
                </a:cubicBezTo>
                <a:close/>
                <a:moveTo>
                  <a:pt x="158" y="171"/>
                </a:moveTo>
                <a:cubicBezTo>
                  <a:pt x="158" y="171"/>
                  <a:pt x="158" y="171"/>
                  <a:pt x="159" y="171"/>
                </a:cubicBezTo>
                <a:cubicBezTo>
                  <a:pt x="159" y="170"/>
                  <a:pt x="160" y="168"/>
                  <a:pt x="160" y="167"/>
                </a:cubicBezTo>
                <a:cubicBezTo>
                  <a:pt x="160" y="166"/>
                  <a:pt x="160" y="166"/>
                  <a:pt x="159" y="166"/>
                </a:cubicBezTo>
                <a:cubicBezTo>
                  <a:pt x="159" y="165"/>
                  <a:pt x="159" y="165"/>
                  <a:pt x="158" y="165"/>
                </a:cubicBezTo>
                <a:cubicBezTo>
                  <a:pt x="158" y="166"/>
                  <a:pt x="158" y="167"/>
                  <a:pt x="158" y="168"/>
                </a:cubicBezTo>
                <a:cubicBezTo>
                  <a:pt x="158" y="169"/>
                  <a:pt x="158" y="170"/>
                  <a:pt x="158" y="171"/>
                </a:cubicBezTo>
                <a:close/>
                <a:moveTo>
                  <a:pt x="180" y="25"/>
                </a:moveTo>
                <a:cubicBezTo>
                  <a:pt x="179" y="23"/>
                  <a:pt x="177" y="20"/>
                  <a:pt x="176" y="19"/>
                </a:cubicBezTo>
                <a:cubicBezTo>
                  <a:pt x="176" y="20"/>
                  <a:pt x="177" y="21"/>
                  <a:pt x="177" y="22"/>
                </a:cubicBezTo>
                <a:cubicBezTo>
                  <a:pt x="178" y="24"/>
                  <a:pt x="178" y="25"/>
                  <a:pt x="180" y="25"/>
                </a:cubicBezTo>
                <a:close/>
                <a:moveTo>
                  <a:pt x="197" y="155"/>
                </a:moveTo>
                <a:cubicBezTo>
                  <a:pt x="197" y="153"/>
                  <a:pt x="197" y="152"/>
                  <a:pt x="196" y="150"/>
                </a:cubicBezTo>
                <a:cubicBezTo>
                  <a:pt x="196" y="151"/>
                  <a:pt x="195" y="152"/>
                  <a:pt x="195" y="153"/>
                </a:cubicBezTo>
                <a:cubicBezTo>
                  <a:pt x="195" y="154"/>
                  <a:pt x="195" y="154"/>
                  <a:pt x="195" y="155"/>
                </a:cubicBezTo>
                <a:cubicBezTo>
                  <a:pt x="196" y="155"/>
                  <a:pt x="196" y="155"/>
                  <a:pt x="197" y="155"/>
                </a:cubicBezTo>
                <a:cubicBezTo>
                  <a:pt x="197" y="155"/>
                  <a:pt x="197" y="155"/>
                  <a:pt x="197" y="155"/>
                </a:cubicBezTo>
                <a:close/>
                <a:moveTo>
                  <a:pt x="234" y="112"/>
                </a:moveTo>
                <a:cubicBezTo>
                  <a:pt x="233" y="113"/>
                  <a:pt x="233" y="113"/>
                  <a:pt x="232" y="114"/>
                </a:cubicBezTo>
                <a:cubicBezTo>
                  <a:pt x="233" y="115"/>
                  <a:pt x="235" y="114"/>
                  <a:pt x="237" y="114"/>
                </a:cubicBezTo>
                <a:cubicBezTo>
                  <a:pt x="236" y="113"/>
                  <a:pt x="235" y="112"/>
                  <a:pt x="234" y="112"/>
                </a:cubicBezTo>
                <a:close/>
                <a:moveTo>
                  <a:pt x="46" y="97"/>
                </a:moveTo>
                <a:cubicBezTo>
                  <a:pt x="46" y="96"/>
                  <a:pt x="46" y="94"/>
                  <a:pt x="46" y="93"/>
                </a:cubicBezTo>
                <a:cubicBezTo>
                  <a:pt x="47" y="91"/>
                  <a:pt x="48" y="90"/>
                  <a:pt x="48" y="89"/>
                </a:cubicBezTo>
                <a:cubicBezTo>
                  <a:pt x="48" y="89"/>
                  <a:pt x="48" y="89"/>
                  <a:pt x="48" y="89"/>
                </a:cubicBezTo>
                <a:cubicBezTo>
                  <a:pt x="47" y="89"/>
                  <a:pt x="47" y="90"/>
                  <a:pt x="46" y="91"/>
                </a:cubicBezTo>
                <a:cubicBezTo>
                  <a:pt x="46" y="91"/>
                  <a:pt x="46" y="91"/>
                  <a:pt x="46" y="91"/>
                </a:cubicBezTo>
                <a:cubicBezTo>
                  <a:pt x="45" y="93"/>
                  <a:pt x="45" y="95"/>
                  <a:pt x="46" y="97"/>
                </a:cubicBezTo>
                <a:close/>
                <a:moveTo>
                  <a:pt x="197" y="175"/>
                </a:moveTo>
                <a:cubicBezTo>
                  <a:pt x="197" y="173"/>
                  <a:pt x="197" y="172"/>
                  <a:pt x="197" y="171"/>
                </a:cubicBezTo>
                <a:cubicBezTo>
                  <a:pt x="197" y="171"/>
                  <a:pt x="196" y="171"/>
                  <a:pt x="196" y="171"/>
                </a:cubicBezTo>
                <a:cubicBezTo>
                  <a:pt x="196" y="172"/>
                  <a:pt x="196" y="172"/>
                  <a:pt x="196" y="173"/>
                </a:cubicBezTo>
                <a:cubicBezTo>
                  <a:pt x="196" y="174"/>
                  <a:pt x="196" y="174"/>
                  <a:pt x="195" y="175"/>
                </a:cubicBezTo>
                <a:cubicBezTo>
                  <a:pt x="196" y="175"/>
                  <a:pt x="197" y="175"/>
                  <a:pt x="197" y="175"/>
                </a:cubicBezTo>
                <a:close/>
                <a:moveTo>
                  <a:pt x="50" y="75"/>
                </a:moveTo>
                <a:cubicBezTo>
                  <a:pt x="49" y="74"/>
                  <a:pt x="45" y="75"/>
                  <a:pt x="43" y="77"/>
                </a:cubicBezTo>
                <a:cubicBezTo>
                  <a:pt x="45" y="77"/>
                  <a:pt x="46" y="77"/>
                  <a:pt x="47" y="77"/>
                </a:cubicBezTo>
                <a:cubicBezTo>
                  <a:pt x="47" y="77"/>
                  <a:pt x="47" y="77"/>
                  <a:pt x="47" y="76"/>
                </a:cubicBezTo>
                <a:cubicBezTo>
                  <a:pt x="48" y="76"/>
                  <a:pt x="49" y="75"/>
                  <a:pt x="50" y="75"/>
                </a:cubicBezTo>
                <a:close/>
                <a:moveTo>
                  <a:pt x="112" y="18"/>
                </a:moveTo>
                <a:cubicBezTo>
                  <a:pt x="112" y="18"/>
                  <a:pt x="112" y="18"/>
                  <a:pt x="112" y="19"/>
                </a:cubicBezTo>
                <a:cubicBezTo>
                  <a:pt x="112" y="19"/>
                  <a:pt x="113" y="20"/>
                  <a:pt x="113" y="20"/>
                </a:cubicBezTo>
                <a:cubicBezTo>
                  <a:pt x="114" y="21"/>
                  <a:pt x="114" y="21"/>
                  <a:pt x="115" y="22"/>
                </a:cubicBezTo>
                <a:cubicBezTo>
                  <a:pt x="116" y="21"/>
                  <a:pt x="115" y="20"/>
                  <a:pt x="116" y="19"/>
                </a:cubicBezTo>
                <a:cubicBezTo>
                  <a:pt x="114" y="19"/>
                  <a:pt x="113" y="19"/>
                  <a:pt x="112" y="18"/>
                </a:cubicBezTo>
                <a:close/>
                <a:moveTo>
                  <a:pt x="134" y="99"/>
                </a:moveTo>
                <a:cubicBezTo>
                  <a:pt x="134" y="98"/>
                  <a:pt x="134" y="97"/>
                  <a:pt x="134" y="96"/>
                </a:cubicBezTo>
                <a:cubicBezTo>
                  <a:pt x="134" y="95"/>
                  <a:pt x="133" y="95"/>
                  <a:pt x="133" y="95"/>
                </a:cubicBezTo>
                <a:cubicBezTo>
                  <a:pt x="132" y="97"/>
                  <a:pt x="132" y="99"/>
                  <a:pt x="133" y="101"/>
                </a:cubicBezTo>
                <a:cubicBezTo>
                  <a:pt x="133" y="100"/>
                  <a:pt x="134" y="99"/>
                  <a:pt x="134" y="99"/>
                </a:cubicBezTo>
                <a:close/>
                <a:moveTo>
                  <a:pt x="28" y="138"/>
                </a:moveTo>
                <a:cubicBezTo>
                  <a:pt x="29" y="137"/>
                  <a:pt x="31" y="136"/>
                  <a:pt x="32" y="135"/>
                </a:cubicBezTo>
                <a:cubicBezTo>
                  <a:pt x="32" y="135"/>
                  <a:pt x="33" y="134"/>
                  <a:pt x="33" y="133"/>
                </a:cubicBezTo>
                <a:cubicBezTo>
                  <a:pt x="33" y="133"/>
                  <a:pt x="32" y="133"/>
                  <a:pt x="32" y="133"/>
                </a:cubicBezTo>
                <a:cubicBezTo>
                  <a:pt x="31" y="134"/>
                  <a:pt x="30" y="135"/>
                  <a:pt x="29" y="136"/>
                </a:cubicBezTo>
                <a:cubicBezTo>
                  <a:pt x="29" y="136"/>
                  <a:pt x="28" y="137"/>
                  <a:pt x="28" y="138"/>
                </a:cubicBezTo>
                <a:close/>
                <a:moveTo>
                  <a:pt x="103" y="29"/>
                </a:moveTo>
                <a:cubicBezTo>
                  <a:pt x="101" y="32"/>
                  <a:pt x="102" y="34"/>
                  <a:pt x="103" y="37"/>
                </a:cubicBezTo>
                <a:cubicBezTo>
                  <a:pt x="104" y="37"/>
                  <a:pt x="104" y="37"/>
                  <a:pt x="104" y="37"/>
                </a:cubicBezTo>
                <a:cubicBezTo>
                  <a:pt x="103" y="34"/>
                  <a:pt x="103" y="32"/>
                  <a:pt x="103" y="30"/>
                </a:cubicBezTo>
                <a:cubicBezTo>
                  <a:pt x="103" y="30"/>
                  <a:pt x="103" y="29"/>
                  <a:pt x="103" y="29"/>
                </a:cubicBezTo>
                <a:close/>
                <a:moveTo>
                  <a:pt x="240" y="56"/>
                </a:moveTo>
                <a:cubicBezTo>
                  <a:pt x="240" y="56"/>
                  <a:pt x="241" y="56"/>
                  <a:pt x="241" y="55"/>
                </a:cubicBezTo>
                <a:cubicBezTo>
                  <a:pt x="241" y="54"/>
                  <a:pt x="242" y="53"/>
                  <a:pt x="242" y="52"/>
                </a:cubicBezTo>
                <a:cubicBezTo>
                  <a:pt x="241" y="52"/>
                  <a:pt x="241" y="52"/>
                  <a:pt x="241" y="52"/>
                </a:cubicBezTo>
                <a:cubicBezTo>
                  <a:pt x="240" y="52"/>
                  <a:pt x="239" y="53"/>
                  <a:pt x="239" y="54"/>
                </a:cubicBezTo>
                <a:cubicBezTo>
                  <a:pt x="240" y="55"/>
                  <a:pt x="240" y="55"/>
                  <a:pt x="240" y="56"/>
                </a:cubicBezTo>
                <a:close/>
                <a:moveTo>
                  <a:pt x="237" y="111"/>
                </a:moveTo>
                <a:cubicBezTo>
                  <a:pt x="238" y="111"/>
                  <a:pt x="238" y="112"/>
                  <a:pt x="239" y="112"/>
                </a:cubicBezTo>
                <a:cubicBezTo>
                  <a:pt x="240" y="113"/>
                  <a:pt x="240" y="113"/>
                  <a:pt x="241" y="112"/>
                </a:cubicBezTo>
                <a:cubicBezTo>
                  <a:pt x="241" y="112"/>
                  <a:pt x="241" y="111"/>
                  <a:pt x="240" y="110"/>
                </a:cubicBezTo>
                <a:cubicBezTo>
                  <a:pt x="239" y="110"/>
                  <a:pt x="238" y="110"/>
                  <a:pt x="237" y="111"/>
                </a:cubicBezTo>
                <a:close/>
                <a:moveTo>
                  <a:pt x="33" y="141"/>
                </a:moveTo>
                <a:cubicBezTo>
                  <a:pt x="35" y="142"/>
                  <a:pt x="36" y="142"/>
                  <a:pt x="39" y="141"/>
                </a:cubicBezTo>
                <a:cubicBezTo>
                  <a:pt x="37" y="140"/>
                  <a:pt x="34" y="140"/>
                  <a:pt x="33" y="141"/>
                </a:cubicBezTo>
                <a:close/>
                <a:moveTo>
                  <a:pt x="202" y="82"/>
                </a:moveTo>
                <a:cubicBezTo>
                  <a:pt x="203" y="82"/>
                  <a:pt x="204" y="82"/>
                  <a:pt x="204" y="82"/>
                </a:cubicBezTo>
                <a:cubicBezTo>
                  <a:pt x="204" y="83"/>
                  <a:pt x="205" y="84"/>
                  <a:pt x="205" y="84"/>
                </a:cubicBezTo>
                <a:cubicBezTo>
                  <a:pt x="205" y="82"/>
                  <a:pt x="205" y="81"/>
                  <a:pt x="206" y="79"/>
                </a:cubicBezTo>
                <a:cubicBezTo>
                  <a:pt x="205" y="80"/>
                  <a:pt x="204" y="81"/>
                  <a:pt x="202" y="82"/>
                </a:cubicBezTo>
                <a:close/>
                <a:moveTo>
                  <a:pt x="248" y="15"/>
                </a:moveTo>
                <a:cubicBezTo>
                  <a:pt x="248" y="15"/>
                  <a:pt x="248" y="15"/>
                  <a:pt x="248" y="15"/>
                </a:cubicBezTo>
                <a:cubicBezTo>
                  <a:pt x="248" y="16"/>
                  <a:pt x="249" y="17"/>
                  <a:pt x="249" y="19"/>
                </a:cubicBezTo>
                <a:cubicBezTo>
                  <a:pt x="250" y="18"/>
                  <a:pt x="251" y="18"/>
                  <a:pt x="252" y="17"/>
                </a:cubicBezTo>
                <a:cubicBezTo>
                  <a:pt x="250" y="16"/>
                  <a:pt x="249" y="16"/>
                  <a:pt x="248" y="15"/>
                </a:cubicBezTo>
                <a:close/>
                <a:moveTo>
                  <a:pt x="106" y="12"/>
                </a:moveTo>
                <a:cubicBezTo>
                  <a:pt x="103" y="12"/>
                  <a:pt x="101" y="13"/>
                  <a:pt x="99" y="15"/>
                </a:cubicBezTo>
                <a:cubicBezTo>
                  <a:pt x="100" y="14"/>
                  <a:pt x="101" y="14"/>
                  <a:pt x="102" y="14"/>
                </a:cubicBezTo>
                <a:cubicBezTo>
                  <a:pt x="103" y="14"/>
                  <a:pt x="103" y="14"/>
                  <a:pt x="103" y="14"/>
                </a:cubicBezTo>
                <a:cubicBezTo>
                  <a:pt x="104" y="13"/>
                  <a:pt x="105" y="12"/>
                  <a:pt x="106" y="12"/>
                </a:cubicBezTo>
                <a:close/>
                <a:moveTo>
                  <a:pt x="81" y="118"/>
                </a:moveTo>
                <a:cubicBezTo>
                  <a:pt x="81" y="121"/>
                  <a:pt x="80" y="123"/>
                  <a:pt x="80" y="125"/>
                </a:cubicBezTo>
                <a:cubicBezTo>
                  <a:pt x="82" y="124"/>
                  <a:pt x="82" y="122"/>
                  <a:pt x="82" y="120"/>
                </a:cubicBezTo>
                <a:cubicBezTo>
                  <a:pt x="82" y="119"/>
                  <a:pt x="82" y="119"/>
                  <a:pt x="81" y="118"/>
                </a:cubicBezTo>
                <a:close/>
                <a:moveTo>
                  <a:pt x="233" y="172"/>
                </a:moveTo>
                <a:cubicBezTo>
                  <a:pt x="234" y="170"/>
                  <a:pt x="234" y="168"/>
                  <a:pt x="234" y="166"/>
                </a:cubicBezTo>
                <a:cubicBezTo>
                  <a:pt x="233" y="166"/>
                  <a:pt x="233" y="166"/>
                  <a:pt x="233" y="167"/>
                </a:cubicBezTo>
                <a:cubicBezTo>
                  <a:pt x="233" y="168"/>
                  <a:pt x="232" y="170"/>
                  <a:pt x="233" y="172"/>
                </a:cubicBezTo>
                <a:close/>
                <a:moveTo>
                  <a:pt x="69" y="150"/>
                </a:moveTo>
                <a:cubicBezTo>
                  <a:pt x="69" y="150"/>
                  <a:pt x="69" y="150"/>
                  <a:pt x="69" y="150"/>
                </a:cubicBezTo>
                <a:cubicBezTo>
                  <a:pt x="69" y="149"/>
                  <a:pt x="69" y="148"/>
                  <a:pt x="69" y="147"/>
                </a:cubicBezTo>
                <a:cubicBezTo>
                  <a:pt x="69" y="146"/>
                  <a:pt x="68" y="146"/>
                  <a:pt x="67" y="146"/>
                </a:cubicBezTo>
                <a:cubicBezTo>
                  <a:pt x="67" y="147"/>
                  <a:pt x="68" y="149"/>
                  <a:pt x="69" y="150"/>
                </a:cubicBezTo>
                <a:close/>
                <a:moveTo>
                  <a:pt x="56" y="86"/>
                </a:moveTo>
                <a:cubicBezTo>
                  <a:pt x="56" y="87"/>
                  <a:pt x="56" y="87"/>
                  <a:pt x="56" y="87"/>
                </a:cubicBezTo>
                <a:cubicBezTo>
                  <a:pt x="58" y="87"/>
                  <a:pt x="59" y="88"/>
                  <a:pt x="61" y="88"/>
                </a:cubicBezTo>
                <a:cubicBezTo>
                  <a:pt x="61" y="88"/>
                  <a:pt x="62" y="88"/>
                  <a:pt x="62" y="87"/>
                </a:cubicBezTo>
                <a:cubicBezTo>
                  <a:pt x="61" y="87"/>
                  <a:pt x="59" y="86"/>
                  <a:pt x="57" y="86"/>
                </a:cubicBezTo>
                <a:cubicBezTo>
                  <a:pt x="57" y="86"/>
                  <a:pt x="56" y="86"/>
                  <a:pt x="56" y="86"/>
                </a:cubicBezTo>
                <a:close/>
                <a:moveTo>
                  <a:pt x="169" y="13"/>
                </a:moveTo>
                <a:cubicBezTo>
                  <a:pt x="170" y="13"/>
                  <a:pt x="172" y="14"/>
                  <a:pt x="173" y="14"/>
                </a:cubicBezTo>
                <a:cubicBezTo>
                  <a:pt x="174" y="15"/>
                  <a:pt x="175" y="15"/>
                  <a:pt x="176" y="16"/>
                </a:cubicBezTo>
                <a:cubicBezTo>
                  <a:pt x="175" y="14"/>
                  <a:pt x="173" y="13"/>
                  <a:pt x="172" y="13"/>
                </a:cubicBezTo>
                <a:cubicBezTo>
                  <a:pt x="171" y="12"/>
                  <a:pt x="170" y="12"/>
                  <a:pt x="169" y="13"/>
                </a:cubicBezTo>
                <a:close/>
                <a:moveTo>
                  <a:pt x="103" y="161"/>
                </a:moveTo>
                <a:cubicBezTo>
                  <a:pt x="103" y="164"/>
                  <a:pt x="104" y="168"/>
                  <a:pt x="106" y="169"/>
                </a:cubicBezTo>
                <a:cubicBezTo>
                  <a:pt x="106" y="169"/>
                  <a:pt x="106" y="168"/>
                  <a:pt x="106" y="167"/>
                </a:cubicBezTo>
                <a:cubicBezTo>
                  <a:pt x="104" y="166"/>
                  <a:pt x="104" y="164"/>
                  <a:pt x="103" y="161"/>
                </a:cubicBezTo>
                <a:close/>
                <a:moveTo>
                  <a:pt x="236" y="69"/>
                </a:moveTo>
                <a:cubicBezTo>
                  <a:pt x="236" y="69"/>
                  <a:pt x="235" y="69"/>
                  <a:pt x="235" y="68"/>
                </a:cubicBezTo>
                <a:cubicBezTo>
                  <a:pt x="235" y="69"/>
                  <a:pt x="235" y="70"/>
                  <a:pt x="235" y="70"/>
                </a:cubicBezTo>
                <a:cubicBezTo>
                  <a:pt x="235" y="72"/>
                  <a:pt x="236" y="72"/>
                  <a:pt x="237" y="72"/>
                </a:cubicBezTo>
                <a:cubicBezTo>
                  <a:pt x="237" y="71"/>
                  <a:pt x="237" y="70"/>
                  <a:pt x="236" y="69"/>
                </a:cubicBezTo>
                <a:close/>
                <a:moveTo>
                  <a:pt x="177" y="113"/>
                </a:moveTo>
                <a:cubicBezTo>
                  <a:pt x="176" y="113"/>
                  <a:pt x="176" y="113"/>
                  <a:pt x="176" y="114"/>
                </a:cubicBezTo>
                <a:cubicBezTo>
                  <a:pt x="176" y="115"/>
                  <a:pt x="176" y="117"/>
                  <a:pt x="175" y="119"/>
                </a:cubicBezTo>
                <a:cubicBezTo>
                  <a:pt x="175" y="119"/>
                  <a:pt x="175" y="119"/>
                  <a:pt x="176" y="120"/>
                </a:cubicBezTo>
                <a:cubicBezTo>
                  <a:pt x="177" y="117"/>
                  <a:pt x="177" y="115"/>
                  <a:pt x="177" y="113"/>
                </a:cubicBezTo>
                <a:close/>
                <a:moveTo>
                  <a:pt x="70" y="141"/>
                </a:moveTo>
                <a:cubicBezTo>
                  <a:pt x="69" y="142"/>
                  <a:pt x="68" y="142"/>
                  <a:pt x="67" y="143"/>
                </a:cubicBezTo>
                <a:cubicBezTo>
                  <a:pt x="68" y="143"/>
                  <a:pt x="69" y="144"/>
                  <a:pt x="70" y="144"/>
                </a:cubicBezTo>
                <a:cubicBezTo>
                  <a:pt x="70" y="143"/>
                  <a:pt x="70" y="142"/>
                  <a:pt x="70" y="141"/>
                </a:cubicBezTo>
                <a:close/>
                <a:moveTo>
                  <a:pt x="161" y="34"/>
                </a:moveTo>
                <a:cubicBezTo>
                  <a:pt x="161" y="35"/>
                  <a:pt x="161" y="35"/>
                  <a:pt x="161" y="35"/>
                </a:cubicBezTo>
                <a:cubicBezTo>
                  <a:pt x="161" y="34"/>
                  <a:pt x="162" y="32"/>
                  <a:pt x="162" y="31"/>
                </a:cubicBezTo>
                <a:cubicBezTo>
                  <a:pt x="162" y="30"/>
                  <a:pt x="163" y="29"/>
                  <a:pt x="163" y="28"/>
                </a:cubicBezTo>
                <a:cubicBezTo>
                  <a:pt x="161" y="30"/>
                  <a:pt x="161" y="32"/>
                  <a:pt x="161" y="34"/>
                </a:cubicBezTo>
                <a:close/>
                <a:moveTo>
                  <a:pt x="80" y="104"/>
                </a:moveTo>
                <a:cubicBezTo>
                  <a:pt x="81" y="102"/>
                  <a:pt x="81" y="101"/>
                  <a:pt x="81" y="99"/>
                </a:cubicBezTo>
                <a:cubicBezTo>
                  <a:pt x="81" y="99"/>
                  <a:pt x="80" y="99"/>
                  <a:pt x="80" y="100"/>
                </a:cubicBezTo>
                <a:cubicBezTo>
                  <a:pt x="80" y="103"/>
                  <a:pt x="80" y="103"/>
                  <a:pt x="80" y="104"/>
                </a:cubicBezTo>
                <a:close/>
                <a:moveTo>
                  <a:pt x="180" y="174"/>
                </a:moveTo>
                <a:cubicBezTo>
                  <a:pt x="180" y="174"/>
                  <a:pt x="181" y="174"/>
                  <a:pt x="181" y="173"/>
                </a:cubicBezTo>
                <a:cubicBezTo>
                  <a:pt x="181" y="172"/>
                  <a:pt x="181" y="171"/>
                  <a:pt x="182" y="170"/>
                </a:cubicBezTo>
                <a:cubicBezTo>
                  <a:pt x="182" y="169"/>
                  <a:pt x="181" y="169"/>
                  <a:pt x="181" y="169"/>
                </a:cubicBezTo>
                <a:cubicBezTo>
                  <a:pt x="180" y="170"/>
                  <a:pt x="180" y="173"/>
                  <a:pt x="180" y="174"/>
                </a:cubicBezTo>
                <a:close/>
                <a:moveTo>
                  <a:pt x="250" y="111"/>
                </a:moveTo>
                <a:cubicBezTo>
                  <a:pt x="250" y="111"/>
                  <a:pt x="250" y="111"/>
                  <a:pt x="250" y="111"/>
                </a:cubicBezTo>
                <a:cubicBezTo>
                  <a:pt x="248" y="112"/>
                  <a:pt x="246" y="113"/>
                  <a:pt x="243" y="114"/>
                </a:cubicBezTo>
                <a:cubicBezTo>
                  <a:pt x="244" y="115"/>
                  <a:pt x="245" y="115"/>
                  <a:pt x="245" y="114"/>
                </a:cubicBezTo>
                <a:cubicBezTo>
                  <a:pt x="246" y="114"/>
                  <a:pt x="248" y="113"/>
                  <a:pt x="249" y="112"/>
                </a:cubicBezTo>
                <a:cubicBezTo>
                  <a:pt x="249" y="112"/>
                  <a:pt x="250" y="112"/>
                  <a:pt x="250" y="111"/>
                </a:cubicBezTo>
                <a:close/>
                <a:moveTo>
                  <a:pt x="209" y="199"/>
                </a:moveTo>
                <a:cubicBezTo>
                  <a:pt x="210" y="200"/>
                  <a:pt x="210" y="200"/>
                  <a:pt x="211" y="198"/>
                </a:cubicBezTo>
                <a:cubicBezTo>
                  <a:pt x="211" y="197"/>
                  <a:pt x="211" y="197"/>
                  <a:pt x="210" y="196"/>
                </a:cubicBezTo>
                <a:cubicBezTo>
                  <a:pt x="209" y="197"/>
                  <a:pt x="209" y="197"/>
                  <a:pt x="209" y="199"/>
                </a:cubicBezTo>
                <a:close/>
                <a:moveTo>
                  <a:pt x="219" y="117"/>
                </a:moveTo>
                <a:cubicBezTo>
                  <a:pt x="219" y="117"/>
                  <a:pt x="219" y="117"/>
                  <a:pt x="219" y="117"/>
                </a:cubicBezTo>
                <a:cubicBezTo>
                  <a:pt x="220" y="117"/>
                  <a:pt x="220" y="117"/>
                  <a:pt x="221" y="117"/>
                </a:cubicBezTo>
                <a:cubicBezTo>
                  <a:pt x="223" y="118"/>
                  <a:pt x="225" y="118"/>
                  <a:pt x="228" y="118"/>
                </a:cubicBezTo>
                <a:cubicBezTo>
                  <a:pt x="228" y="118"/>
                  <a:pt x="227" y="117"/>
                  <a:pt x="227" y="117"/>
                </a:cubicBezTo>
                <a:cubicBezTo>
                  <a:pt x="226" y="117"/>
                  <a:pt x="225" y="117"/>
                  <a:pt x="224" y="117"/>
                </a:cubicBezTo>
                <a:cubicBezTo>
                  <a:pt x="222" y="117"/>
                  <a:pt x="221" y="117"/>
                  <a:pt x="219" y="117"/>
                </a:cubicBezTo>
                <a:close/>
                <a:moveTo>
                  <a:pt x="151" y="151"/>
                </a:moveTo>
                <a:cubicBezTo>
                  <a:pt x="151" y="151"/>
                  <a:pt x="151" y="151"/>
                  <a:pt x="151" y="151"/>
                </a:cubicBezTo>
                <a:cubicBezTo>
                  <a:pt x="152" y="151"/>
                  <a:pt x="152" y="150"/>
                  <a:pt x="153" y="150"/>
                </a:cubicBezTo>
                <a:cubicBezTo>
                  <a:pt x="153" y="149"/>
                  <a:pt x="153" y="148"/>
                  <a:pt x="153" y="147"/>
                </a:cubicBezTo>
                <a:cubicBezTo>
                  <a:pt x="152" y="148"/>
                  <a:pt x="152" y="148"/>
                  <a:pt x="151" y="149"/>
                </a:cubicBezTo>
                <a:cubicBezTo>
                  <a:pt x="151" y="150"/>
                  <a:pt x="151" y="150"/>
                  <a:pt x="151" y="151"/>
                </a:cubicBezTo>
                <a:close/>
                <a:moveTo>
                  <a:pt x="22" y="171"/>
                </a:moveTo>
                <a:cubicBezTo>
                  <a:pt x="24" y="173"/>
                  <a:pt x="27" y="175"/>
                  <a:pt x="29" y="176"/>
                </a:cubicBezTo>
                <a:cubicBezTo>
                  <a:pt x="28" y="175"/>
                  <a:pt x="27" y="174"/>
                  <a:pt x="26" y="173"/>
                </a:cubicBezTo>
                <a:cubicBezTo>
                  <a:pt x="25" y="173"/>
                  <a:pt x="24" y="172"/>
                  <a:pt x="22" y="171"/>
                </a:cubicBezTo>
                <a:close/>
                <a:moveTo>
                  <a:pt x="6" y="159"/>
                </a:moveTo>
                <a:cubicBezTo>
                  <a:pt x="7" y="162"/>
                  <a:pt x="11" y="167"/>
                  <a:pt x="13" y="168"/>
                </a:cubicBezTo>
                <a:cubicBezTo>
                  <a:pt x="11" y="165"/>
                  <a:pt x="9" y="162"/>
                  <a:pt x="6" y="159"/>
                </a:cubicBezTo>
                <a:close/>
                <a:moveTo>
                  <a:pt x="101" y="69"/>
                </a:moveTo>
                <a:cubicBezTo>
                  <a:pt x="102" y="71"/>
                  <a:pt x="103" y="72"/>
                  <a:pt x="103" y="73"/>
                </a:cubicBezTo>
                <a:cubicBezTo>
                  <a:pt x="103" y="73"/>
                  <a:pt x="103" y="73"/>
                  <a:pt x="103" y="73"/>
                </a:cubicBezTo>
                <a:cubicBezTo>
                  <a:pt x="104" y="72"/>
                  <a:pt x="104" y="71"/>
                  <a:pt x="104" y="70"/>
                </a:cubicBezTo>
                <a:cubicBezTo>
                  <a:pt x="103" y="70"/>
                  <a:pt x="102" y="70"/>
                  <a:pt x="101" y="69"/>
                </a:cubicBezTo>
                <a:close/>
                <a:moveTo>
                  <a:pt x="34" y="164"/>
                </a:moveTo>
                <a:cubicBezTo>
                  <a:pt x="33" y="163"/>
                  <a:pt x="31" y="163"/>
                  <a:pt x="29" y="163"/>
                </a:cubicBezTo>
                <a:cubicBezTo>
                  <a:pt x="30" y="164"/>
                  <a:pt x="32" y="165"/>
                  <a:pt x="33" y="165"/>
                </a:cubicBezTo>
                <a:cubicBezTo>
                  <a:pt x="33" y="165"/>
                  <a:pt x="34" y="164"/>
                  <a:pt x="34" y="164"/>
                </a:cubicBezTo>
                <a:close/>
                <a:moveTo>
                  <a:pt x="85" y="74"/>
                </a:moveTo>
                <a:cubicBezTo>
                  <a:pt x="85" y="71"/>
                  <a:pt x="86" y="68"/>
                  <a:pt x="87" y="65"/>
                </a:cubicBezTo>
                <a:cubicBezTo>
                  <a:pt x="85" y="67"/>
                  <a:pt x="84" y="72"/>
                  <a:pt x="85" y="74"/>
                </a:cubicBezTo>
                <a:close/>
                <a:moveTo>
                  <a:pt x="209" y="172"/>
                </a:moveTo>
                <a:cubicBezTo>
                  <a:pt x="207" y="174"/>
                  <a:pt x="208" y="176"/>
                  <a:pt x="208" y="177"/>
                </a:cubicBezTo>
                <a:cubicBezTo>
                  <a:pt x="208" y="177"/>
                  <a:pt x="209" y="177"/>
                  <a:pt x="209" y="176"/>
                </a:cubicBezTo>
                <a:cubicBezTo>
                  <a:pt x="209" y="175"/>
                  <a:pt x="209" y="174"/>
                  <a:pt x="209" y="172"/>
                </a:cubicBezTo>
                <a:close/>
                <a:moveTo>
                  <a:pt x="39" y="167"/>
                </a:moveTo>
                <a:cubicBezTo>
                  <a:pt x="41" y="166"/>
                  <a:pt x="42" y="165"/>
                  <a:pt x="43" y="164"/>
                </a:cubicBezTo>
                <a:cubicBezTo>
                  <a:pt x="43" y="163"/>
                  <a:pt x="42" y="163"/>
                  <a:pt x="42" y="163"/>
                </a:cubicBezTo>
                <a:cubicBezTo>
                  <a:pt x="41" y="164"/>
                  <a:pt x="40" y="165"/>
                  <a:pt x="39" y="167"/>
                </a:cubicBezTo>
                <a:close/>
                <a:moveTo>
                  <a:pt x="90" y="125"/>
                </a:moveTo>
                <a:cubicBezTo>
                  <a:pt x="91" y="124"/>
                  <a:pt x="91" y="122"/>
                  <a:pt x="89" y="121"/>
                </a:cubicBezTo>
                <a:cubicBezTo>
                  <a:pt x="89" y="121"/>
                  <a:pt x="89" y="122"/>
                  <a:pt x="89" y="122"/>
                </a:cubicBezTo>
                <a:cubicBezTo>
                  <a:pt x="89" y="123"/>
                  <a:pt x="89" y="123"/>
                  <a:pt x="89" y="124"/>
                </a:cubicBezTo>
                <a:cubicBezTo>
                  <a:pt x="89" y="125"/>
                  <a:pt x="90" y="125"/>
                  <a:pt x="90" y="125"/>
                </a:cubicBezTo>
                <a:close/>
                <a:moveTo>
                  <a:pt x="64" y="174"/>
                </a:moveTo>
                <a:cubicBezTo>
                  <a:pt x="64" y="174"/>
                  <a:pt x="64" y="174"/>
                  <a:pt x="64" y="174"/>
                </a:cubicBezTo>
                <a:cubicBezTo>
                  <a:pt x="63" y="174"/>
                  <a:pt x="62" y="174"/>
                  <a:pt x="62" y="174"/>
                </a:cubicBezTo>
                <a:cubicBezTo>
                  <a:pt x="60" y="174"/>
                  <a:pt x="59" y="175"/>
                  <a:pt x="58" y="176"/>
                </a:cubicBezTo>
                <a:cubicBezTo>
                  <a:pt x="61" y="176"/>
                  <a:pt x="62" y="175"/>
                  <a:pt x="64" y="174"/>
                </a:cubicBezTo>
                <a:close/>
                <a:moveTo>
                  <a:pt x="98" y="154"/>
                </a:moveTo>
                <a:cubicBezTo>
                  <a:pt x="99" y="153"/>
                  <a:pt x="99" y="153"/>
                  <a:pt x="99" y="152"/>
                </a:cubicBezTo>
                <a:cubicBezTo>
                  <a:pt x="98" y="151"/>
                  <a:pt x="98" y="150"/>
                  <a:pt x="97" y="149"/>
                </a:cubicBezTo>
                <a:cubicBezTo>
                  <a:pt x="96" y="150"/>
                  <a:pt x="96" y="150"/>
                  <a:pt x="97" y="151"/>
                </a:cubicBezTo>
                <a:cubicBezTo>
                  <a:pt x="97" y="151"/>
                  <a:pt x="97" y="152"/>
                  <a:pt x="97" y="152"/>
                </a:cubicBezTo>
                <a:cubicBezTo>
                  <a:pt x="97" y="153"/>
                  <a:pt x="98" y="153"/>
                  <a:pt x="98" y="154"/>
                </a:cubicBezTo>
                <a:close/>
                <a:moveTo>
                  <a:pt x="197" y="177"/>
                </a:moveTo>
                <a:cubicBezTo>
                  <a:pt x="195" y="178"/>
                  <a:pt x="195" y="178"/>
                  <a:pt x="194" y="180"/>
                </a:cubicBezTo>
                <a:cubicBezTo>
                  <a:pt x="194" y="180"/>
                  <a:pt x="194" y="181"/>
                  <a:pt x="194" y="182"/>
                </a:cubicBezTo>
                <a:cubicBezTo>
                  <a:pt x="194" y="182"/>
                  <a:pt x="194" y="182"/>
                  <a:pt x="194" y="183"/>
                </a:cubicBezTo>
                <a:cubicBezTo>
                  <a:pt x="194" y="183"/>
                  <a:pt x="194" y="183"/>
                  <a:pt x="194" y="183"/>
                </a:cubicBezTo>
                <a:cubicBezTo>
                  <a:pt x="195" y="181"/>
                  <a:pt x="196" y="179"/>
                  <a:pt x="197" y="177"/>
                </a:cubicBezTo>
                <a:close/>
                <a:moveTo>
                  <a:pt x="188" y="53"/>
                </a:moveTo>
                <a:cubicBezTo>
                  <a:pt x="188" y="54"/>
                  <a:pt x="188" y="55"/>
                  <a:pt x="188" y="55"/>
                </a:cubicBezTo>
                <a:cubicBezTo>
                  <a:pt x="189" y="56"/>
                  <a:pt x="189" y="56"/>
                  <a:pt x="190" y="56"/>
                </a:cubicBezTo>
                <a:cubicBezTo>
                  <a:pt x="190" y="55"/>
                  <a:pt x="190" y="55"/>
                  <a:pt x="191" y="54"/>
                </a:cubicBezTo>
                <a:cubicBezTo>
                  <a:pt x="190" y="54"/>
                  <a:pt x="189" y="53"/>
                  <a:pt x="188" y="53"/>
                </a:cubicBezTo>
                <a:close/>
                <a:moveTo>
                  <a:pt x="253" y="38"/>
                </a:moveTo>
                <a:cubicBezTo>
                  <a:pt x="255" y="38"/>
                  <a:pt x="255" y="37"/>
                  <a:pt x="254" y="35"/>
                </a:cubicBezTo>
                <a:cubicBezTo>
                  <a:pt x="254" y="35"/>
                  <a:pt x="253" y="35"/>
                  <a:pt x="253" y="35"/>
                </a:cubicBezTo>
                <a:cubicBezTo>
                  <a:pt x="253" y="37"/>
                  <a:pt x="253" y="37"/>
                  <a:pt x="253" y="38"/>
                </a:cubicBezTo>
                <a:close/>
                <a:moveTo>
                  <a:pt x="19" y="164"/>
                </a:moveTo>
                <a:cubicBezTo>
                  <a:pt x="19" y="164"/>
                  <a:pt x="19" y="164"/>
                  <a:pt x="19" y="164"/>
                </a:cubicBezTo>
                <a:cubicBezTo>
                  <a:pt x="20" y="166"/>
                  <a:pt x="21" y="168"/>
                  <a:pt x="24" y="168"/>
                </a:cubicBezTo>
                <a:cubicBezTo>
                  <a:pt x="23" y="167"/>
                  <a:pt x="23" y="167"/>
                  <a:pt x="23" y="167"/>
                </a:cubicBezTo>
                <a:cubicBezTo>
                  <a:pt x="21" y="166"/>
                  <a:pt x="20" y="165"/>
                  <a:pt x="19" y="164"/>
                </a:cubicBezTo>
                <a:close/>
                <a:moveTo>
                  <a:pt x="23" y="105"/>
                </a:moveTo>
                <a:cubicBezTo>
                  <a:pt x="23" y="105"/>
                  <a:pt x="23" y="105"/>
                  <a:pt x="23" y="105"/>
                </a:cubicBezTo>
                <a:cubicBezTo>
                  <a:pt x="22" y="105"/>
                  <a:pt x="22" y="105"/>
                  <a:pt x="22" y="105"/>
                </a:cubicBezTo>
                <a:cubicBezTo>
                  <a:pt x="21" y="107"/>
                  <a:pt x="20" y="109"/>
                  <a:pt x="19" y="112"/>
                </a:cubicBezTo>
                <a:cubicBezTo>
                  <a:pt x="21" y="110"/>
                  <a:pt x="22" y="107"/>
                  <a:pt x="23" y="105"/>
                </a:cubicBezTo>
                <a:close/>
                <a:moveTo>
                  <a:pt x="147" y="108"/>
                </a:moveTo>
                <a:cubicBezTo>
                  <a:pt x="147" y="108"/>
                  <a:pt x="147" y="108"/>
                  <a:pt x="147" y="108"/>
                </a:cubicBezTo>
                <a:cubicBezTo>
                  <a:pt x="147" y="109"/>
                  <a:pt x="146" y="109"/>
                  <a:pt x="146" y="109"/>
                </a:cubicBezTo>
                <a:cubicBezTo>
                  <a:pt x="146" y="111"/>
                  <a:pt x="146" y="112"/>
                  <a:pt x="146" y="113"/>
                </a:cubicBezTo>
                <a:cubicBezTo>
                  <a:pt x="146" y="113"/>
                  <a:pt x="146" y="114"/>
                  <a:pt x="147" y="115"/>
                </a:cubicBezTo>
                <a:cubicBezTo>
                  <a:pt x="147" y="113"/>
                  <a:pt x="147" y="111"/>
                  <a:pt x="147" y="108"/>
                </a:cubicBezTo>
                <a:close/>
                <a:moveTo>
                  <a:pt x="129" y="142"/>
                </a:moveTo>
                <a:cubicBezTo>
                  <a:pt x="129" y="141"/>
                  <a:pt x="129" y="140"/>
                  <a:pt x="129" y="138"/>
                </a:cubicBezTo>
                <a:cubicBezTo>
                  <a:pt x="128" y="140"/>
                  <a:pt x="127" y="141"/>
                  <a:pt x="127" y="142"/>
                </a:cubicBezTo>
                <a:cubicBezTo>
                  <a:pt x="128" y="142"/>
                  <a:pt x="128" y="142"/>
                  <a:pt x="129" y="142"/>
                </a:cubicBezTo>
                <a:close/>
                <a:moveTo>
                  <a:pt x="80" y="92"/>
                </a:moveTo>
                <a:cubicBezTo>
                  <a:pt x="80" y="90"/>
                  <a:pt x="78" y="89"/>
                  <a:pt x="76" y="90"/>
                </a:cubicBezTo>
                <a:cubicBezTo>
                  <a:pt x="77" y="91"/>
                  <a:pt x="79" y="91"/>
                  <a:pt x="80" y="92"/>
                </a:cubicBezTo>
                <a:close/>
                <a:moveTo>
                  <a:pt x="230" y="9"/>
                </a:moveTo>
                <a:cubicBezTo>
                  <a:pt x="228" y="8"/>
                  <a:pt x="226" y="9"/>
                  <a:pt x="224" y="9"/>
                </a:cubicBezTo>
                <a:cubicBezTo>
                  <a:pt x="226" y="10"/>
                  <a:pt x="228" y="10"/>
                  <a:pt x="230" y="9"/>
                </a:cubicBezTo>
                <a:close/>
                <a:moveTo>
                  <a:pt x="164" y="218"/>
                </a:moveTo>
                <a:cubicBezTo>
                  <a:pt x="163" y="221"/>
                  <a:pt x="163" y="224"/>
                  <a:pt x="162" y="227"/>
                </a:cubicBezTo>
                <a:cubicBezTo>
                  <a:pt x="163" y="224"/>
                  <a:pt x="164" y="220"/>
                  <a:pt x="164" y="218"/>
                </a:cubicBezTo>
                <a:close/>
                <a:moveTo>
                  <a:pt x="217" y="145"/>
                </a:moveTo>
                <a:cubicBezTo>
                  <a:pt x="216" y="143"/>
                  <a:pt x="216" y="141"/>
                  <a:pt x="215" y="140"/>
                </a:cubicBezTo>
                <a:cubicBezTo>
                  <a:pt x="215" y="140"/>
                  <a:pt x="215" y="140"/>
                  <a:pt x="215" y="140"/>
                </a:cubicBezTo>
                <a:cubicBezTo>
                  <a:pt x="215" y="142"/>
                  <a:pt x="216" y="143"/>
                  <a:pt x="216" y="145"/>
                </a:cubicBezTo>
                <a:cubicBezTo>
                  <a:pt x="216" y="145"/>
                  <a:pt x="217" y="145"/>
                  <a:pt x="217" y="145"/>
                </a:cubicBezTo>
                <a:close/>
                <a:moveTo>
                  <a:pt x="25" y="115"/>
                </a:moveTo>
                <a:cubicBezTo>
                  <a:pt x="24" y="116"/>
                  <a:pt x="23" y="117"/>
                  <a:pt x="22" y="118"/>
                </a:cubicBezTo>
                <a:cubicBezTo>
                  <a:pt x="22" y="119"/>
                  <a:pt x="22" y="120"/>
                  <a:pt x="22" y="121"/>
                </a:cubicBezTo>
                <a:cubicBezTo>
                  <a:pt x="23" y="119"/>
                  <a:pt x="24" y="117"/>
                  <a:pt x="25" y="115"/>
                </a:cubicBezTo>
                <a:close/>
                <a:moveTo>
                  <a:pt x="202" y="147"/>
                </a:moveTo>
                <a:cubicBezTo>
                  <a:pt x="200" y="149"/>
                  <a:pt x="200" y="152"/>
                  <a:pt x="201" y="154"/>
                </a:cubicBezTo>
                <a:cubicBezTo>
                  <a:pt x="202" y="151"/>
                  <a:pt x="202" y="149"/>
                  <a:pt x="202" y="147"/>
                </a:cubicBezTo>
                <a:close/>
                <a:moveTo>
                  <a:pt x="216" y="148"/>
                </a:moveTo>
                <a:cubicBezTo>
                  <a:pt x="216" y="149"/>
                  <a:pt x="216" y="150"/>
                  <a:pt x="217" y="151"/>
                </a:cubicBezTo>
                <a:cubicBezTo>
                  <a:pt x="219" y="149"/>
                  <a:pt x="219" y="148"/>
                  <a:pt x="218" y="147"/>
                </a:cubicBezTo>
                <a:cubicBezTo>
                  <a:pt x="217" y="147"/>
                  <a:pt x="217" y="148"/>
                  <a:pt x="216" y="148"/>
                </a:cubicBezTo>
                <a:close/>
                <a:moveTo>
                  <a:pt x="159" y="76"/>
                </a:moveTo>
                <a:cubicBezTo>
                  <a:pt x="159" y="76"/>
                  <a:pt x="159" y="77"/>
                  <a:pt x="159" y="77"/>
                </a:cubicBezTo>
                <a:cubicBezTo>
                  <a:pt x="159" y="78"/>
                  <a:pt x="159" y="79"/>
                  <a:pt x="159" y="81"/>
                </a:cubicBezTo>
                <a:cubicBezTo>
                  <a:pt x="160" y="80"/>
                  <a:pt x="161" y="80"/>
                  <a:pt x="160" y="79"/>
                </a:cubicBezTo>
                <a:cubicBezTo>
                  <a:pt x="160" y="78"/>
                  <a:pt x="160" y="77"/>
                  <a:pt x="159" y="76"/>
                </a:cubicBezTo>
                <a:close/>
                <a:moveTo>
                  <a:pt x="46" y="142"/>
                </a:moveTo>
                <a:cubicBezTo>
                  <a:pt x="45" y="141"/>
                  <a:pt x="45" y="140"/>
                  <a:pt x="45" y="139"/>
                </a:cubicBezTo>
                <a:cubicBezTo>
                  <a:pt x="45" y="140"/>
                  <a:pt x="44" y="140"/>
                  <a:pt x="44" y="141"/>
                </a:cubicBezTo>
                <a:cubicBezTo>
                  <a:pt x="44" y="141"/>
                  <a:pt x="43" y="141"/>
                  <a:pt x="43" y="141"/>
                </a:cubicBezTo>
                <a:cubicBezTo>
                  <a:pt x="44" y="142"/>
                  <a:pt x="44" y="142"/>
                  <a:pt x="44" y="142"/>
                </a:cubicBezTo>
                <a:cubicBezTo>
                  <a:pt x="45" y="142"/>
                  <a:pt x="45" y="142"/>
                  <a:pt x="46" y="142"/>
                </a:cubicBezTo>
                <a:close/>
                <a:moveTo>
                  <a:pt x="131" y="131"/>
                </a:moveTo>
                <a:cubicBezTo>
                  <a:pt x="131" y="133"/>
                  <a:pt x="133" y="134"/>
                  <a:pt x="135" y="133"/>
                </a:cubicBezTo>
                <a:cubicBezTo>
                  <a:pt x="133" y="132"/>
                  <a:pt x="132" y="131"/>
                  <a:pt x="131" y="131"/>
                </a:cubicBezTo>
                <a:close/>
                <a:moveTo>
                  <a:pt x="82" y="161"/>
                </a:moveTo>
                <a:cubicBezTo>
                  <a:pt x="82" y="161"/>
                  <a:pt x="82" y="161"/>
                  <a:pt x="82" y="161"/>
                </a:cubicBezTo>
                <a:cubicBezTo>
                  <a:pt x="82" y="161"/>
                  <a:pt x="81" y="161"/>
                  <a:pt x="80" y="162"/>
                </a:cubicBezTo>
                <a:cubicBezTo>
                  <a:pt x="80" y="163"/>
                  <a:pt x="79" y="164"/>
                  <a:pt x="78" y="165"/>
                </a:cubicBezTo>
                <a:cubicBezTo>
                  <a:pt x="80" y="164"/>
                  <a:pt x="81" y="163"/>
                  <a:pt x="82" y="161"/>
                </a:cubicBezTo>
                <a:close/>
                <a:moveTo>
                  <a:pt x="246" y="34"/>
                </a:moveTo>
                <a:cubicBezTo>
                  <a:pt x="245" y="34"/>
                  <a:pt x="244" y="35"/>
                  <a:pt x="243" y="35"/>
                </a:cubicBezTo>
                <a:cubicBezTo>
                  <a:pt x="244" y="36"/>
                  <a:pt x="244" y="37"/>
                  <a:pt x="244" y="38"/>
                </a:cubicBezTo>
                <a:cubicBezTo>
                  <a:pt x="245" y="37"/>
                  <a:pt x="245" y="35"/>
                  <a:pt x="246" y="34"/>
                </a:cubicBezTo>
                <a:close/>
                <a:moveTo>
                  <a:pt x="114" y="48"/>
                </a:moveTo>
                <a:cubicBezTo>
                  <a:pt x="114" y="49"/>
                  <a:pt x="114" y="50"/>
                  <a:pt x="115" y="50"/>
                </a:cubicBezTo>
                <a:cubicBezTo>
                  <a:pt x="116" y="50"/>
                  <a:pt x="116" y="49"/>
                  <a:pt x="116" y="49"/>
                </a:cubicBezTo>
                <a:cubicBezTo>
                  <a:pt x="117" y="48"/>
                  <a:pt x="118" y="49"/>
                  <a:pt x="118" y="48"/>
                </a:cubicBezTo>
                <a:cubicBezTo>
                  <a:pt x="117" y="48"/>
                  <a:pt x="116" y="48"/>
                  <a:pt x="114" y="48"/>
                </a:cubicBezTo>
                <a:close/>
                <a:moveTo>
                  <a:pt x="243" y="80"/>
                </a:moveTo>
                <a:cubicBezTo>
                  <a:pt x="243" y="82"/>
                  <a:pt x="243" y="82"/>
                  <a:pt x="245" y="83"/>
                </a:cubicBezTo>
                <a:cubicBezTo>
                  <a:pt x="245" y="82"/>
                  <a:pt x="245" y="82"/>
                  <a:pt x="245" y="81"/>
                </a:cubicBezTo>
                <a:cubicBezTo>
                  <a:pt x="244" y="81"/>
                  <a:pt x="243" y="81"/>
                  <a:pt x="243" y="80"/>
                </a:cubicBezTo>
                <a:close/>
                <a:moveTo>
                  <a:pt x="224" y="164"/>
                </a:moveTo>
                <a:cubicBezTo>
                  <a:pt x="224" y="165"/>
                  <a:pt x="224" y="167"/>
                  <a:pt x="225" y="168"/>
                </a:cubicBezTo>
                <a:cubicBezTo>
                  <a:pt x="225" y="168"/>
                  <a:pt x="225" y="168"/>
                  <a:pt x="225" y="168"/>
                </a:cubicBezTo>
                <a:cubicBezTo>
                  <a:pt x="226" y="167"/>
                  <a:pt x="225" y="165"/>
                  <a:pt x="225" y="163"/>
                </a:cubicBezTo>
                <a:cubicBezTo>
                  <a:pt x="224" y="163"/>
                  <a:pt x="224" y="163"/>
                  <a:pt x="224" y="164"/>
                </a:cubicBezTo>
                <a:close/>
                <a:moveTo>
                  <a:pt x="191" y="64"/>
                </a:moveTo>
                <a:cubicBezTo>
                  <a:pt x="191" y="65"/>
                  <a:pt x="193" y="65"/>
                  <a:pt x="193" y="66"/>
                </a:cubicBezTo>
                <a:cubicBezTo>
                  <a:pt x="194" y="65"/>
                  <a:pt x="194" y="65"/>
                  <a:pt x="194" y="64"/>
                </a:cubicBezTo>
                <a:cubicBezTo>
                  <a:pt x="193" y="64"/>
                  <a:pt x="192" y="64"/>
                  <a:pt x="191" y="64"/>
                </a:cubicBezTo>
                <a:close/>
                <a:moveTo>
                  <a:pt x="134" y="20"/>
                </a:moveTo>
                <a:cubicBezTo>
                  <a:pt x="132" y="17"/>
                  <a:pt x="128" y="15"/>
                  <a:pt x="126" y="15"/>
                </a:cubicBezTo>
                <a:cubicBezTo>
                  <a:pt x="129" y="16"/>
                  <a:pt x="131" y="18"/>
                  <a:pt x="134" y="20"/>
                </a:cubicBezTo>
                <a:close/>
                <a:moveTo>
                  <a:pt x="43" y="101"/>
                </a:moveTo>
                <a:cubicBezTo>
                  <a:pt x="43" y="101"/>
                  <a:pt x="43" y="101"/>
                  <a:pt x="43" y="101"/>
                </a:cubicBezTo>
                <a:cubicBezTo>
                  <a:pt x="42" y="100"/>
                  <a:pt x="42" y="98"/>
                  <a:pt x="41" y="96"/>
                </a:cubicBezTo>
                <a:cubicBezTo>
                  <a:pt x="41" y="97"/>
                  <a:pt x="40" y="97"/>
                  <a:pt x="40" y="98"/>
                </a:cubicBezTo>
                <a:cubicBezTo>
                  <a:pt x="41" y="99"/>
                  <a:pt x="41" y="101"/>
                  <a:pt x="43" y="101"/>
                </a:cubicBezTo>
                <a:close/>
                <a:moveTo>
                  <a:pt x="227" y="71"/>
                </a:moveTo>
                <a:cubicBezTo>
                  <a:pt x="227" y="71"/>
                  <a:pt x="227" y="70"/>
                  <a:pt x="228" y="69"/>
                </a:cubicBezTo>
                <a:cubicBezTo>
                  <a:pt x="227" y="69"/>
                  <a:pt x="227" y="69"/>
                  <a:pt x="226" y="68"/>
                </a:cubicBezTo>
                <a:cubicBezTo>
                  <a:pt x="226" y="69"/>
                  <a:pt x="226" y="70"/>
                  <a:pt x="225" y="71"/>
                </a:cubicBezTo>
                <a:cubicBezTo>
                  <a:pt x="226" y="71"/>
                  <a:pt x="226" y="71"/>
                  <a:pt x="227" y="71"/>
                </a:cubicBezTo>
                <a:close/>
                <a:moveTo>
                  <a:pt x="177" y="32"/>
                </a:moveTo>
                <a:cubicBezTo>
                  <a:pt x="177" y="32"/>
                  <a:pt x="177" y="32"/>
                  <a:pt x="177" y="32"/>
                </a:cubicBezTo>
                <a:cubicBezTo>
                  <a:pt x="177" y="30"/>
                  <a:pt x="177" y="29"/>
                  <a:pt x="176" y="27"/>
                </a:cubicBezTo>
                <a:cubicBezTo>
                  <a:pt x="176" y="28"/>
                  <a:pt x="176" y="28"/>
                  <a:pt x="175" y="28"/>
                </a:cubicBezTo>
                <a:cubicBezTo>
                  <a:pt x="176" y="29"/>
                  <a:pt x="176" y="31"/>
                  <a:pt x="177" y="32"/>
                </a:cubicBezTo>
                <a:close/>
                <a:moveTo>
                  <a:pt x="199" y="168"/>
                </a:moveTo>
                <a:cubicBezTo>
                  <a:pt x="200" y="168"/>
                  <a:pt x="200" y="168"/>
                  <a:pt x="200" y="167"/>
                </a:cubicBezTo>
                <a:cubicBezTo>
                  <a:pt x="200" y="166"/>
                  <a:pt x="200" y="166"/>
                  <a:pt x="199" y="165"/>
                </a:cubicBezTo>
                <a:cubicBezTo>
                  <a:pt x="199" y="165"/>
                  <a:pt x="199" y="165"/>
                  <a:pt x="198" y="166"/>
                </a:cubicBezTo>
                <a:cubicBezTo>
                  <a:pt x="199" y="167"/>
                  <a:pt x="199" y="167"/>
                  <a:pt x="199" y="168"/>
                </a:cubicBezTo>
                <a:close/>
                <a:moveTo>
                  <a:pt x="218" y="157"/>
                </a:moveTo>
                <a:cubicBezTo>
                  <a:pt x="219" y="155"/>
                  <a:pt x="219" y="154"/>
                  <a:pt x="218" y="153"/>
                </a:cubicBezTo>
                <a:cubicBezTo>
                  <a:pt x="218" y="153"/>
                  <a:pt x="217" y="154"/>
                  <a:pt x="217" y="155"/>
                </a:cubicBezTo>
                <a:cubicBezTo>
                  <a:pt x="217" y="155"/>
                  <a:pt x="217" y="156"/>
                  <a:pt x="217" y="156"/>
                </a:cubicBezTo>
                <a:cubicBezTo>
                  <a:pt x="217" y="156"/>
                  <a:pt x="218" y="157"/>
                  <a:pt x="218" y="157"/>
                </a:cubicBezTo>
                <a:close/>
                <a:moveTo>
                  <a:pt x="212" y="94"/>
                </a:moveTo>
                <a:cubicBezTo>
                  <a:pt x="212" y="93"/>
                  <a:pt x="213" y="92"/>
                  <a:pt x="213" y="90"/>
                </a:cubicBezTo>
                <a:cubicBezTo>
                  <a:pt x="212" y="91"/>
                  <a:pt x="211" y="92"/>
                  <a:pt x="211" y="93"/>
                </a:cubicBezTo>
                <a:cubicBezTo>
                  <a:pt x="211" y="94"/>
                  <a:pt x="211" y="94"/>
                  <a:pt x="212" y="94"/>
                </a:cubicBezTo>
                <a:close/>
                <a:moveTo>
                  <a:pt x="32" y="125"/>
                </a:moveTo>
                <a:cubicBezTo>
                  <a:pt x="31" y="126"/>
                  <a:pt x="31" y="127"/>
                  <a:pt x="31" y="128"/>
                </a:cubicBezTo>
                <a:cubicBezTo>
                  <a:pt x="31" y="128"/>
                  <a:pt x="32" y="129"/>
                  <a:pt x="32" y="129"/>
                </a:cubicBezTo>
                <a:cubicBezTo>
                  <a:pt x="33" y="127"/>
                  <a:pt x="33" y="127"/>
                  <a:pt x="32" y="125"/>
                </a:cubicBezTo>
                <a:close/>
                <a:moveTo>
                  <a:pt x="237" y="105"/>
                </a:moveTo>
                <a:cubicBezTo>
                  <a:pt x="238" y="105"/>
                  <a:pt x="238" y="104"/>
                  <a:pt x="238" y="104"/>
                </a:cubicBezTo>
                <a:cubicBezTo>
                  <a:pt x="238" y="102"/>
                  <a:pt x="239" y="101"/>
                  <a:pt x="239" y="99"/>
                </a:cubicBezTo>
                <a:cubicBezTo>
                  <a:pt x="239" y="99"/>
                  <a:pt x="239" y="99"/>
                  <a:pt x="239" y="98"/>
                </a:cubicBezTo>
                <a:cubicBezTo>
                  <a:pt x="238" y="98"/>
                  <a:pt x="238" y="99"/>
                  <a:pt x="238" y="99"/>
                </a:cubicBezTo>
                <a:cubicBezTo>
                  <a:pt x="238" y="101"/>
                  <a:pt x="238" y="103"/>
                  <a:pt x="237" y="105"/>
                </a:cubicBezTo>
                <a:close/>
                <a:moveTo>
                  <a:pt x="170" y="182"/>
                </a:moveTo>
                <a:cubicBezTo>
                  <a:pt x="168" y="184"/>
                  <a:pt x="168" y="185"/>
                  <a:pt x="169" y="186"/>
                </a:cubicBezTo>
                <a:cubicBezTo>
                  <a:pt x="170" y="185"/>
                  <a:pt x="170" y="184"/>
                  <a:pt x="170" y="182"/>
                </a:cubicBezTo>
                <a:close/>
                <a:moveTo>
                  <a:pt x="123" y="50"/>
                </a:moveTo>
                <a:cubicBezTo>
                  <a:pt x="123" y="49"/>
                  <a:pt x="123" y="48"/>
                  <a:pt x="123" y="47"/>
                </a:cubicBezTo>
                <a:cubicBezTo>
                  <a:pt x="122" y="47"/>
                  <a:pt x="122" y="47"/>
                  <a:pt x="121" y="48"/>
                </a:cubicBezTo>
                <a:cubicBezTo>
                  <a:pt x="121" y="49"/>
                  <a:pt x="121" y="49"/>
                  <a:pt x="121" y="50"/>
                </a:cubicBezTo>
                <a:cubicBezTo>
                  <a:pt x="121" y="50"/>
                  <a:pt x="122" y="50"/>
                  <a:pt x="123" y="50"/>
                </a:cubicBezTo>
                <a:close/>
                <a:moveTo>
                  <a:pt x="235" y="99"/>
                </a:moveTo>
                <a:cubicBezTo>
                  <a:pt x="235" y="99"/>
                  <a:pt x="235" y="99"/>
                  <a:pt x="235" y="99"/>
                </a:cubicBezTo>
                <a:cubicBezTo>
                  <a:pt x="235" y="100"/>
                  <a:pt x="234" y="101"/>
                  <a:pt x="234" y="101"/>
                </a:cubicBezTo>
                <a:cubicBezTo>
                  <a:pt x="234" y="102"/>
                  <a:pt x="234" y="103"/>
                  <a:pt x="235" y="104"/>
                </a:cubicBezTo>
                <a:cubicBezTo>
                  <a:pt x="235" y="102"/>
                  <a:pt x="235" y="101"/>
                  <a:pt x="235" y="99"/>
                </a:cubicBezTo>
                <a:close/>
                <a:moveTo>
                  <a:pt x="48" y="153"/>
                </a:moveTo>
                <a:cubicBezTo>
                  <a:pt x="48" y="153"/>
                  <a:pt x="48" y="153"/>
                  <a:pt x="49" y="153"/>
                </a:cubicBezTo>
                <a:cubicBezTo>
                  <a:pt x="49" y="152"/>
                  <a:pt x="50" y="151"/>
                  <a:pt x="50" y="149"/>
                </a:cubicBezTo>
                <a:cubicBezTo>
                  <a:pt x="50" y="149"/>
                  <a:pt x="50" y="149"/>
                  <a:pt x="50" y="149"/>
                </a:cubicBezTo>
                <a:cubicBezTo>
                  <a:pt x="50" y="150"/>
                  <a:pt x="49" y="150"/>
                  <a:pt x="48" y="151"/>
                </a:cubicBezTo>
                <a:cubicBezTo>
                  <a:pt x="48" y="151"/>
                  <a:pt x="48" y="151"/>
                  <a:pt x="48" y="152"/>
                </a:cubicBezTo>
                <a:cubicBezTo>
                  <a:pt x="48" y="152"/>
                  <a:pt x="48" y="153"/>
                  <a:pt x="48" y="153"/>
                </a:cubicBezTo>
                <a:close/>
                <a:moveTo>
                  <a:pt x="205" y="69"/>
                </a:moveTo>
                <a:cubicBezTo>
                  <a:pt x="204" y="69"/>
                  <a:pt x="204" y="70"/>
                  <a:pt x="204" y="70"/>
                </a:cubicBezTo>
                <a:cubicBezTo>
                  <a:pt x="203" y="71"/>
                  <a:pt x="203" y="72"/>
                  <a:pt x="202" y="72"/>
                </a:cubicBezTo>
                <a:cubicBezTo>
                  <a:pt x="202" y="73"/>
                  <a:pt x="202" y="73"/>
                  <a:pt x="202" y="74"/>
                </a:cubicBezTo>
                <a:cubicBezTo>
                  <a:pt x="203" y="73"/>
                  <a:pt x="204" y="71"/>
                  <a:pt x="205" y="69"/>
                </a:cubicBezTo>
                <a:close/>
                <a:moveTo>
                  <a:pt x="206" y="159"/>
                </a:moveTo>
                <a:cubicBezTo>
                  <a:pt x="206" y="158"/>
                  <a:pt x="206" y="158"/>
                  <a:pt x="206" y="158"/>
                </a:cubicBezTo>
                <a:cubicBezTo>
                  <a:pt x="205" y="159"/>
                  <a:pt x="204" y="160"/>
                  <a:pt x="204" y="161"/>
                </a:cubicBezTo>
                <a:cubicBezTo>
                  <a:pt x="203" y="161"/>
                  <a:pt x="203" y="162"/>
                  <a:pt x="204" y="163"/>
                </a:cubicBezTo>
                <a:cubicBezTo>
                  <a:pt x="205" y="161"/>
                  <a:pt x="205" y="160"/>
                  <a:pt x="206" y="159"/>
                </a:cubicBezTo>
                <a:close/>
                <a:moveTo>
                  <a:pt x="119" y="44"/>
                </a:moveTo>
                <a:cubicBezTo>
                  <a:pt x="118" y="44"/>
                  <a:pt x="117" y="43"/>
                  <a:pt x="116" y="42"/>
                </a:cubicBezTo>
                <a:cubicBezTo>
                  <a:pt x="115" y="43"/>
                  <a:pt x="115" y="43"/>
                  <a:pt x="115" y="44"/>
                </a:cubicBezTo>
                <a:cubicBezTo>
                  <a:pt x="116" y="44"/>
                  <a:pt x="118" y="45"/>
                  <a:pt x="119" y="44"/>
                </a:cubicBezTo>
                <a:close/>
                <a:moveTo>
                  <a:pt x="160" y="157"/>
                </a:moveTo>
                <a:cubicBezTo>
                  <a:pt x="159" y="155"/>
                  <a:pt x="159" y="154"/>
                  <a:pt x="158" y="154"/>
                </a:cubicBezTo>
                <a:cubicBezTo>
                  <a:pt x="158" y="155"/>
                  <a:pt x="158" y="155"/>
                  <a:pt x="158" y="156"/>
                </a:cubicBezTo>
                <a:cubicBezTo>
                  <a:pt x="159" y="156"/>
                  <a:pt x="159" y="157"/>
                  <a:pt x="160" y="157"/>
                </a:cubicBezTo>
                <a:close/>
                <a:moveTo>
                  <a:pt x="104" y="140"/>
                </a:moveTo>
                <a:cubicBezTo>
                  <a:pt x="104" y="141"/>
                  <a:pt x="103" y="142"/>
                  <a:pt x="102" y="143"/>
                </a:cubicBezTo>
                <a:cubicBezTo>
                  <a:pt x="103" y="143"/>
                  <a:pt x="103" y="144"/>
                  <a:pt x="104" y="144"/>
                </a:cubicBezTo>
                <a:cubicBezTo>
                  <a:pt x="104" y="143"/>
                  <a:pt x="105" y="141"/>
                  <a:pt x="104" y="140"/>
                </a:cubicBezTo>
                <a:close/>
                <a:moveTo>
                  <a:pt x="135" y="38"/>
                </a:moveTo>
                <a:cubicBezTo>
                  <a:pt x="135" y="37"/>
                  <a:pt x="135" y="36"/>
                  <a:pt x="134" y="35"/>
                </a:cubicBezTo>
                <a:cubicBezTo>
                  <a:pt x="133" y="36"/>
                  <a:pt x="133" y="37"/>
                  <a:pt x="133" y="38"/>
                </a:cubicBezTo>
                <a:cubicBezTo>
                  <a:pt x="134" y="38"/>
                  <a:pt x="134" y="38"/>
                  <a:pt x="135" y="38"/>
                </a:cubicBezTo>
                <a:close/>
                <a:moveTo>
                  <a:pt x="187" y="68"/>
                </a:moveTo>
                <a:cubicBezTo>
                  <a:pt x="187" y="69"/>
                  <a:pt x="187" y="70"/>
                  <a:pt x="187" y="71"/>
                </a:cubicBezTo>
                <a:cubicBezTo>
                  <a:pt x="188" y="72"/>
                  <a:pt x="188" y="72"/>
                  <a:pt x="188" y="73"/>
                </a:cubicBezTo>
                <a:cubicBezTo>
                  <a:pt x="188" y="74"/>
                  <a:pt x="189" y="74"/>
                  <a:pt x="189" y="75"/>
                </a:cubicBezTo>
                <a:cubicBezTo>
                  <a:pt x="189" y="75"/>
                  <a:pt x="189" y="74"/>
                  <a:pt x="189" y="74"/>
                </a:cubicBezTo>
                <a:cubicBezTo>
                  <a:pt x="189" y="72"/>
                  <a:pt x="188" y="70"/>
                  <a:pt x="187" y="68"/>
                </a:cubicBezTo>
                <a:close/>
                <a:moveTo>
                  <a:pt x="209" y="162"/>
                </a:moveTo>
                <a:cubicBezTo>
                  <a:pt x="209" y="162"/>
                  <a:pt x="209" y="162"/>
                  <a:pt x="209" y="162"/>
                </a:cubicBezTo>
                <a:cubicBezTo>
                  <a:pt x="208" y="163"/>
                  <a:pt x="207" y="164"/>
                  <a:pt x="206" y="165"/>
                </a:cubicBezTo>
                <a:cubicBezTo>
                  <a:pt x="206" y="166"/>
                  <a:pt x="206" y="166"/>
                  <a:pt x="206" y="167"/>
                </a:cubicBezTo>
                <a:cubicBezTo>
                  <a:pt x="207" y="165"/>
                  <a:pt x="208" y="163"/>
                  <a:pt x="209" y="162"/>
                </a:cubicBezTo>
                <a:close/>
                <a:moveTo>
                  <a:pt x="72" y="136"/>
                </a:moveTo>
                <a:cubicBezTo>
                  <a:pt x="73" y="135"/>
                  <a:pt x="73" y="134"/>
                  <a:pt x="74" y="133"/>
                </a:cubicBezTo>
                <a:cubicBezTo>
                  <a:pt x="73" y="133"/>
                  <a:pt x="72" y="134"/>
                  <a:pt x="71" y="134"/>
                </a:cubicBezTo>
                <a:cubicBezTo>
                  <a:pt x="71" y="135"/>
                  <a:pt x="71" y="135"/>
                  <a:pt x="72" y="136"/>
                </a:cubicBezTo>
                <a:close/>
                <a:moveTo>
                  <a:pt x="105" y="178"/>
                </a:moveTo>
                <a:cubicBezTo>
                  <a:pt x="104" y="176"/>
                  <a:pt x="103" y="173"/>
                  <a:pt x="102" y="171"/>
                </a:cubicBezTo>
                <a:cubicBezTo>
                  <a:pt x="102" y="174"/>
                  <a:pt x="103" y="176"/>
                  <a:pt x="105" y="178"/>
                </a:cubicBezTo>
                <a:close/>
                <a:moveTo>
                  <a:pt x="181" y="191"/>
                </a:moveTo>
                <a:cubicBezTo>
                  <a:pt x="181" y="189"/>
                  <a:pt x="180" y="188"/>
                  <a:pt x="179" y="187"/>
                </a:cubicBezTo>
                <a:cubicBezTo>
                  <a:pt x="179" y="189"/>
                  <a:pt x="180" y="191"/>
                  <a:pt x="181" y="191"/>
                </a:cubicBezTo>
                <a:close/>
                <a:moveTo>
                  <a:pt x="137" y="31"/>
                </a:moveTo>
                <a:cubicBezTo>
                  <a:pt x="136" y="28"/>
                  <a:pt x="134" y="23"/>
                  <a:pt x="132" y="22"/>
                </a:cubicBezTo>
                <a:cubicBezTo>
                  <a:pt x="134" y="25"/>
                  <a:pt x="136" y="28"/>
                  <a:pt x="137" y="31"/>
                </a:cubicBezTo>
                <a:close/>
                <a:moveTo>
                  <a:pt x="152" y="100"/>
                </a:moveTo>
                <a:cubicBezTo>
                  <a:pt x="152" y="100"/>
                  <a:pt x="152" y="100"/>
                  <a:pt x="152" y="100"/>
                </a:cubicBezTo>
                <a:cubicBezTo>
                  <a:pt x="153" y="100"/>
                  <a:pt x="153" y="99"/>
                  <a:pt x="154" y="99"/>
                </a:cubicBezTo>
                <a:cubicBezTo>
                  <a:pt x="154" y="98"/>
                  <a:pt x="153" y="97"/>
                  <a:pt x="153" y="97"/>
                </a:cubicBezTo>
                <a:cubicBezTo>
                  <a:pt x="153" y="97"/>
                  <a:pt x="153" y="97"/>
                  <a:pt x="153" y="97"/>
                </a:cubicBezTo>
                <a:cubicBezTo>
                  <a:pt x="152" y="98"/>
                  <a:pt x="152" y="99"/>
                  <a:pt x="152" y="100"/>
                </a:cubicBezTo>
                <a:close/>
                <a:moveTo>
                  <a:pt x="129" y="195"/>
                </a:moveTo>
                <a:cubicBezTo>
                  <a:pt x="126" y="196"/>
                  <a:pt x="123" y="196"/>
                  <a:pt x="120" y="197"/>
                </a:cubicBezTo>
                <a:cubicBezTo>
                  <a:pt x="124" y="197"/>
                  <a:pt x="126" y="197"/>
                  <a:pt x="129" y="195"/>
                </a:cubicBezTo>
                <a:close/>
                <a:moveTo>
                  <a:pt x="31" y="115"/>
                </a:moveTo>
                <a:cubicBezTo>
                  <a:pt x="30" y="117"/>
                  <a:pt x="30" y="117"/>
                  <a:pt x="31" y="118"/>
                </a:cubicBezTo>
                <a:cubicBezTo>
                  <a:pt x="33" y="117"/>
                  <a:pt x="32" y="116"/>
                  <a:pt x="31" y="115"/>
                </a:cubicBezTo>
                <a:close/>
                <a:moveTo>
                  <a:pt x="77" y="124"/>
                </a:moveTo>
                <a:cubicBezTo>
                  <a:pt x="78" y="122"/>
                  <a:pt x="79" y="120"/>
                  <a:pt x="79" y="117"/>
                </a:cubicBezTo>
                <a:cubicBezTo>
                  <a:pt x="78" y="119"/>
                  <a:pt x="78" y="121"/>
                  <a:pt x="77" y="123"/>
                </a:cubicBezTo>
                <a:cubicBezTo>
                  <a:pt x="77" y="123"/>
                  <a:pt x="77" y="124"/>
                  <a:pt x="77" y="124"/>
                </a:cubicBezTo>
                <a:close/>
                <a:moveTo>
                  <a:pt x="130" y="48"/>
                </a:moveTo>
                <a:cubicBezTo>
                  <a:pt x="131" y="48"/>
                  <a:pt x="132" y="47"/>
                  <a:pt x="134" y="47"/>
                </a:cubicBezTo>
                <a:cubicBezTo>
                  <a:pt x="133" y="46"/>
                  <a:pt x="133" y="46"/>
                  <a:pt x="133" y="46"/>
                </a:cubicBezTo>
                <a:cubicBezTo>
                  <a:pt x="133" y="46"/>
                  <a:pt x="133" y="46"/>
                  <a:pt x="133" y="46"/>
                </a:cubicBezTo>
                <a:cubicBezTo>
                  <a:pt x="131" y="46"/>
                  <a:pt x="130" y="47"/>
                  <a:pt x="130" y="48"/>
                </a:cubicBezTo>
                <a:close/>
                <a:moveTo>
                  <a:pt x="238" y="92"/>
                </a:moveTo>
                <a:cubicBezTo>
                  <a:pt x="238" y="92"/>
                  <a:pt x="238" y="92"/>
                  <a:pt x="238" y="92"/>
                </a:cubicBezTo>
                <a:cubicBezTo>
                  <a:pt x="239" y="92"/>
                  <a:pt x="239" y="92"/>
                  <a:pt x="240" y="92"/>
                </a:cubicBezTo>
                <a:cubicBezTo>
                  <a:pt x="240" y="91"/>
                  <a:pt x="240" y="90"/>
                  <a:pt x="240" y="89"/>
                </a:cubicBezTo>
                <a:cubicBezTo>
                  <a:pt x="240" y="89"/>
                  <a:pt x="240" y="89"/>
                  <a:pt x="240" y="89"/>
                </a:cubicBezTo>
                <a:cubicBezTo>
                  <a:pt x="239" y="90"/>
                  <a:pt x="239" y="91"/>
                  <a:pt x="238" y="92"/>
                </a:cubicBezTo>
                <a:close/>
                <a:moveTo>
                  <a:pt x="203" y="111"/>
                </a:moveTo>
                <a:cubicBezTo>
                  <a:pt x="203" y="111"/>
                  <a:pt x="203" y="111"/>
                  <a:pt x="203" y="111"/>
                </a:cubicBezTo>
                <a:cubicBezTo>
                  <a:pt x="204" y="111"/>
                  <a:pt x="204" y="110"/>
                  <a:pt x="204" y="109"/>
                </a:cubicBezTo>
                <a:cubicBezTo>
                  <a:pt x="203" y="108"/>
                  <a:pt x="203" y="108"/>
                  <a:pt x="202" y="108"/>
                </a:cubicBezTo>
                <a:cubicBezTo>
                  <a:pt x="202" y="109"/>
                  <a:pt x="203" y="110"/>
                  <a:pt x="203" y="111"/>
                </a:cubicBezTo>
                <a:close/>
                <a:moveTo>
                  <a:pt x="175" y="197"/>
                </a:moveTo>
                <a:cubicBezTo>
                  <a:pt x="175" y="198"/>
                  <a:pt x="174" y="199"/>
                  <a:pt x="174" y="200"/>
                </a:cubicBezTo>
                <a:cubicBezTo>
                  <a:pt x="175" y="200"/>
                  <a:pt x="176" y="200"/>
                  <a:pt x="177" y="199"/>
                </a:cubicBezTo>
                <a:cubicBezTo>
                  <a:pt x="176" y="198"/>
                  <a:pt x="176" y="198"/>
                  <a:pt x="175" y="197"/>
                </a:cubicBezTo>
                <a:close/>
                <a:moveTo>
                  <a:pt x="100" y="148"/>
                </a:moveTo>
                <a:cubicBezTo>
                  <a:pt x="100" y="147"/>
                  <a:pt x="101" y="146"/>
                  <a:pt x="102" y="146"/>
                </a:cubicBezTo>
                <a:cubicBezTo>
                  <a:pt x="101" y="145"/>
                  <a:pt x="101" y="145"/>
                  <a:pt x="101" y="145"/>
                </a:cubicBezTo>
                <a:cubicBezTo>
                  <a:pt x="101" y="145"/>
                  <a:pt x="101" y="145"/>
                  <a:pt x="101" y="145"/>
                </a:cubicBezTo>
                <a:cubicBezTo>
                  <a:pt x="99" y="146"/>
                  <a:pt x="99" y="146"/>
                  <a:pt x="100" y="148"/>
                </a:cubicBezTo>
                <a:close/>
                <a:moveTo>
                  <a:pt x="124" y="107"/>
                </a:moveTo>
                <a:cubicBezTo>
                  <a:pt x="123" y="106"/>
                  <a:pt x="122" y="105"/>
                  <a:pt x="121" y="105"/>
                </a:cubicBezTo>
                <a:cubicBezTo>
                  <a:pt x="121" y="106"/>
                  <a:pt x="122" y="107"/>
                  <a:pt x="122" y="108"/>
                </a:cubicBezTo>
                <a:cubicBezTo>
                  <a:pt x="123" y="108"/>
                  <a:pt x="123" y="107"/>
                  <a:pt x="124" y="107"/>
                </a:cubicBezTo>
                <a:close/>
                <a:moveTo>
                  <a:pt x="220" y="70"/>
                </a:moveTo>
                <a:cubicBezTo>
                  <a:pt x="219" y="72"/>
                  <a:pt x="218" y="73"/>
                  <a:pt x="218" y="74"/>
                </a:cubicBezTo>
                <a:cubicBezTo>
                  <a:pt x="220" y="73"/>
                  <a:pt x="220" y="72"/>
                  <a:pt x="220" y="70"/>
                </a:cubicBezTo>
                <a:close/>
                <a:moveTo>
                  <a:pt x="82" y="145"/>
                </a:moveTo>
                <a:cubicBezTo>
                  <a:pt x="83" y="144"/>
                  <a:pt x="84" y="143"/>
                  <a:pt x="85" y="142"/>
                </a:cubicBezTo>
                <a:cubicBezTo>
                  <a:pt x="85" y="142"/>
                  <a:pt x="85" y="142"/>
                  <a:pt x="85" y="142"/>
                </a:cubicBezTo>
                <a:cubicBezTo>
                  <a:pt x="84" y="143"/>
                  <a:pt x="83" y="143"/>
                  <a:pt x="81" y="143"/>
                </a:cubicBezTo>
                <a:cubicBezTo>
                  <a:pt x="82" y="144"/>
                  <a:pt x="82" y="144"/>
                  <a:pt x="82" y="145"/>
                </a:cubicBezTo>
                <a:close/>
                <a:moveTo>
                  <a:pt x="91" y="91"/>
                </a:moveTo>
                <a:cubicBezTo>
                  <a:pt x="91" y="89"/>
                  <a:pt x="90" y="88"/>
                  <a:pt x="88" y="87"/>
                </a:cubicBezTo>
                <a:cubicBezTo>
                  <a:pt x="89" y="88"/>
                  <a:pt x="90" y="90"/>
                  <a:pt x="91" y="91"/>
                </a:cubicBezTo>
                <a:cubicBezTo>
                  <a:pt x="91" y="91"/>
                  <a:pt x="91" y="91"/>
                  <a:pt x="91" y="91"/>
                </a:cubicBezTo>
                <a:close/>
                <a:moveTo>
                  <a:pt x="229" y="18"/>
                </a:moveTo>
                <a:cubicBezTo>
                  <a:pt x="227" y="18"/>
                  <a:pt x="227" y="19"/>
                  <a:pt x="226" y="20"/>
                </a:cubicBezTo>
                <a:cubicBezTo>
                  <a:pt x="227" y="20"/>
                  <a:pt x="228" y="20"/>
                  <a:pt x="229" y="20"/>
                </a:cubicBezTo>
                <a:cubicBezTo>
                  <a:pt x="229" y="19"/>
                  <a:pt x="229" y="18"/>
                  <a:pt x="229" y="18"/>
                </a:cubicBezTo>
                <a:close/>
                <a:moveTo>
                  <a:pt x="131" y="67"/>
                </a:moveTo>
                <a:cubicBezTo>
                  <a:pt x="131" y="68"/>
                  <a:pt x="132" y="69"/>
                  <a:pt x="133" y="70"/>
                </a:cubicBezTo>
                <a:cubicBezTo>
                  <a:pt x="133" y="69"/>
                  <a:pt x="133" y="68"/>
                  <a:pt x="133" y="67"/>
                </a:cubicBezTo>
                <a:cubicBezTo>
                  <a:pt x="132" y="67"/>
                  <a:pt x="132" y="67"/>
                  <a:pt x="131" y="67"/>
                </a:cubicBezTo>
                <a:close/>
                <a:moveTo>
                  <a:pt x="38" y="125"/>
                </a:moveTo>
                <a:cubicBezTo>
                  <a:pt x="37" y="124"/>
                  <a:pt x="37" y="124"/>
                  <a:pt x="36" y="124"/>
                </a:cubicBezTo>
                <a:cubicBezTo>
                  <a:pt x="36" y="125"/>
                  <a:pt x="36" y="126"/>
                  <a:pt x="37" y="127"/>
                </a:cubicBezTo>
                <a:cubicBezTo>
                  <a:pt x="37" y="126"/>
                  <a:pt x="37" y="126"/>
                  <a:pt x="38" y="125"/>
                </a:cubicBezTo>
                <a:close/>
                <a:moveTo>
                  <a:pt x="127" y="136"/>
                </a:moveTo>
                <a:cubicBezTo>
                  <a:pt x="127" y="136"/>
                  <a:pt x="127" y="135"/>
                  <a:pt x="126" y="136"/>
                </a:cubicBezTo>
                <a:cubicBezTo>
                  <a:pt x="126" y="137"/>
                  <a:pt x="125" y="137"/>
                  <a:pt x="125" y="138"/>
                </a:cubicBezTo>
                <a:cubicBezTo>
                  <a:pt x="124" y="139"/>
                  <a:pt x="124" y="139"/>
                  <a:pt x="125" y="140"/>
                </a:cubicBezTo>
                <a:cubicBezTo>
                  <a:pt x="126" y="138"/>
                  <a:pt x="126" y="137"/>
                  <a:pt x="127" y="136"/>
                </a:cubicBezTo>
                <a:close/>
                <a:moveTo>
                  <a:pt x="30" y="85"/>
                </a:moveTo>
                <a:cubicBezTo>
                  <a:pt x="31" y="84"/>
                  <a:pt x="32" y="83"/>
                  <a:pt x="33" y="82"/>
                </a:cubicBezTo>
                <a:cubicBezTo>
                  <a:pt x="33" y="82"/>
                  <a:pt x="33" y="82"/>
                  <a:pt x="33" y="82"/>
                </a:cubicBezTo>
                <a:cubicBezTo>
                  <a:pt x="32" y="82"/>
                  <a:pt x="31" y="83"/>
                  <a:pt x="30" y="83"/>
                </a:cubicBezTo>
                <a:cubicBezTo>
                  <a:pt x="30" y="84"/>
                  <a:pt x="30" y="84"/>
                  <a:pt x="30" y="85"/>
                </a:cubicBezTo>
                <a:close/>
                <a:moveTo>
                  <a:pt x="169" y="216"/>
                </a:moveTo>
                <a:cubicBezTo>
                  <a:pt x="169" y="217"/>
                  <a:pt x="168" y="217"/>
                  <a:pt x="168" y="217"/>
                </a:cubicBezTo>
                <a:cubicBezTo>
                  <a:pt x="167" y="218"/>
                  <a:pt x="167" y="218"/>
                  <a:pt x="168" y="219"/>
                </a:cubicBezTo>
                <a:cubicBezTo>
                  <a:pt x="168" y="219"/>
                  <a:pt x="168" y="219"/>
                  <a:pt x="169" y="219"/>
                </a:cubicBezTo>
                <a:cubicBezTo>
                  <a:pt x="170" y="218"/>
                  <a:pt x="170" y="217"/>
                  <a:pt x="169" y="216"/>
                </a:cubicBezTo>
                <a:close/>
                <a:moveTo>
                  <a:pt x="177" y="172"/>
                </a:moveTo>
                <a:cubicBezTo>
                  <a:pt x="177" y="172"/>
                  <a:pt x="177" y="172"/>
                  <a:pt x="177" y="172"/>
                </a:cubicBezTo>
                <a:cubicBezTo>
                  <a:pt x="177" y="172"/>
                  <a:pt x="177" y="171"/>
                  <a:pt x="178" y="171"/>
                </a:cubicBezTo>
                <a:cubicBezTo>
                  <a:pt x="178" y="170"/>
                  <a:pt x="178" y="169"/>
                  <a:pt x="178" y="169"/>
                </a:cubicBezTo>
                <a:cubicBezTo>
                  <a:pt x="178" y="168"/>
                  <a:pt x="179" y="167"/>
                  <a:pt x="179" y="167"/>
                </a:cubicBezTo>
                <a:cubicBezTo>
                  <a:pt x="178" y="169"/>
                  <a:pt x="177" y="170"/>
                  <a:pt x="177" y="172"/>
                </a:cubicBezTo>
                <a:close/>
                <a:moveTo>
                  <a:pt x="182" y="72"/>
                </a:moveTo>
                <a:cubicBezTo>
                  <a:pt x="182" y="72"/>
                  <a:pt x="182" y="72"/>
                  <a:pt x="182" y="72"/>
                </a:cubicBezTo>
                <a:cubicBezTo>
                  <a:pt x="181" y="73"/>
                  <a:pt x="180" y="74"/>
                  <a:pt x="182" y="76"/>
                </a:cubicBezTo>
                <a:cubicBezTo>
                  <a:pt x="182" y="74"/>
                  <a:pt x="182" y="73"/>
                  <a:pt x="182" y="72"/>
                </a:cubicBezTo>
                <a:close/>
                <a:moveTo>
                  <a:pt x="147" y="57"/>
                </a:moveTo>
                <a:cubicBezTo>
                  <a:pt x="147" y="57"/>
                  <a:pt x="147" y="57"/>
                  <a:pt x="147" y="58"/>
                </a:cubicBezTo>
                <a:cubicBezTo>
                  <a:pt x="147" y="59"/>
                  <a:pt x="147" y="60"/>
                  <a:pt x="148" y="62"/>
                </a:cubicBezTo>
                <a:cubicBezTo>
                  <a:pt x="148" y="62"/>
                  <a:pt x="148" y="62"/>
                  <a:pt x="148" y="63"/>
                </a:cubicBezTo>
                <a:cubicBezTo>
                  <a:pt x="148" y="63"/>
                  <a:pt x="149" y="62"/>
                  <a:pt x="149" y="62"/>
                </a:cubicBezTo>
                <a:cubicBezTo>
                  <a:pt x="148" y="60"/>
                  <a:pt x="148" y="58"/>
                  <a:pt x="147" y="57"/>
                </a:cubicBezTo>
                <a:close/>
                <a:moveTo>
                  <a:pt x="132" y="156"/>
                </a:moveTo>
                <a:cubicBezTo>
                  <a:pt x="132" y="156"/>
                  <a:pt x="132" y="156"/>
                  <a:pt x="133" y="156"/>
                </a:cubicBezTo>
                <a:cubicBezTo>
                  <a:pt x="133" y="156"/>
                  <a:pt x="133" y="156"/>
                  <a:pt x="133" y="156"/>
                </a:cubicBezTo>
                <a:cubicBezTo>
                  <a:pt x="133" y="154"/>
                  <a:pt x="133" y="153"/>
                  <a:pt x="133" y="152"/>
                </a:cubicBezTo>
                <a:cubicBezTo>
                  <a:pt x="132" y="154"/>
                  <a:pt x="132" y="155"/>
                  <a:pt x="132" y="156"/>
                </a:cubicBezTo>
                <a:close/>
                <a:moveTo>
                  <a:pt x="49" y="162"/>
                </a:moveTo>
                <a:cubicBezTo>
                  <a:pt x="49" y="162"/>
                  <a:pt x="49" y="162"/>
                  <a:pt x="49" y="162"/>
                </a:cubicBezTo>
                <a:cubicBezTo>
                  <a:pt x="50" y="160"/>
                  <a:pt x="50" y="159"/>
                  <a:pt x="51" y="158"/>
                </a:cubicBezTo>
                <a:cubicBezTo>
                  <a:pt x="50" y="158"/>
                  <a:pt x="50" y="158"/>
                  <a:pt x="50" y="159"/>
                </a:cubicBezTo>
                <a:cubicBezTo>
                  <a:pt x="49" y="160"/>
                  <a:pt x="49" y="161"/>
                  <a:pt x="49" y="162"/>
                </a:cubicBezTo>
                <a:close/>
                <a:moveTo>
                  <a:pt x="38" y="137"/>
                </a:moveTo>
                <a:cubicBezTo>
                  <a:pt x="37" y="137"/>
                  <a:pt x="37" y="136"/>
                  <a:pt x="36" y="136"/>
                </a:cubicBezTo>
                <a:cubicBezTo>
                  <a:pt x="35" y="137"/>
                  <a:pt x="34" y="137"/>
                  <a:pt x="34" y="137"/>
                </a:cubicBezTo>
                <a:cubicBezTo>
                  <a:pt x="35" y="137"/>
                  <a:pt x="36" y="137"/>
                  <a:pt x="38" y="137"/>
                </a:cubicBezTo>
                <a:close/>
                <a:moveTo>
                  <a:pt x="245" y="28"/>
                </a:moveTo>
                <a:cubicBezTo>
                  <a:pt x="245" y="28"/>
                  <a:pt x="245" y="28"/>
                  <a:pt x="245" y="28"/>
                </a:cubicBezTo>
                <a:cubicBezTo>
                  <a:pt x="245" y="29"/>
                  <a:pt x="245" y="30"/>
                  <a:pt x="244" y="31"/>
                </a:cubicBezTo>
                <a:cubicBezTo>
                  <a:pt x="245" y="31"/>
                  <a:pt x="246" y="31"/>
                  <a:pt x="246" y="30"/>
                </a:cubicBezTo>
                <a:cubicBezTo>
                  <a:pt x="246" y="29"/>
                  <a:pt x="245" y="29"/>
                  <a:pt x="245" y="28"/>
                </a:cubicBezTo>
                <a:close/>
                <a:moveTo>
                  <a:pt x="169" y="103"/>
                </a:moveTo>
                <a:cubicBezTo>
                  <a:pt x="168" y="104"/>
                  <a:pt x="168" y="105"/>
                  <a:pt x="168" y="106"/>
                </a:cubicBezTo>
                <a:cubicBezTo>
                  <a:pt x="170" y="105"/>
                  <a:pt x="170" y="104"/>
                  <a:pt x="169" y="103"/>
                </a:cubicBezTo>
                <a:close/>
                <a:moveTo>
                  <a:pt x="196" y="161"/>
                </a:moveTo>
                <a:cubicBezTo>
                  <a:pt x="196" y="162"/>
                  <a:pt x="197" y="162"/>
                  <a:pt x="197" y="163"/>
                </a:cubicBezTo>
                <a:cubicBezTo>
                  <a:pt x="198" y="163"/>
                  <a:pt x="198" y="163"/>
                  <a:pt x="198" y="162"/>
                </a:cubicBezTo>
                <a:cubicBezTo>
                  <a:pt x="198" y="161"/>
                  <a:pt x="197" y="161"/>
                  <a:pt x="196" y="161"/>
                </a:cubicBezTo>
                <a:close/>
                <a:moveTo>
                  <a:pt x="125" y="76"/>
                </a:moveTo>
                <a:cubicBezTo>
                  <a:pt x="125" y="78"/>
                  <a:pt x="125" y="79"/>
                  <a:pt x="127" y="80"/>
                </a:cubicBezTo>
                <a:cubicBezTo>
                  <a:pt x="127" y="79"/>
                  <a:pt x="126" y="78"/>
                  <a:pt x="126" y="77"/>
                </a:cubicBezTo>
                <a:cubicBezTo>
                  <a:pt x="126" y="77"/>
                  <a:pt x="125" y="77"/>
                  <a:pt x="125" y="76"/>
                </a:cubicBezTo>
                <a:close/>
                <a:moveTo>
                  <a:pt x="212" y="27"/>
                </a:moveTo>
                <a:cubicBezTo>
                  <a:pt x="213" y="27"/>
                  <a:pt x="214" y="27"/>
                  <a:pt x="215" y="27"/>
                </a:cubicBezTo>
                <a:cubicBezTo>
                  <a:pt x="215" y="27"/>
                  <a:pt x="215" y="27"/>
                  <a:pt x="216" y="26"/>
                </a:cubicBezTo>
                <a:cubicBezTo>
                  <a:pt x="215" y="26"/>
                  <a:pt x="214" y="26"/>
                  <a:pt x="213" y="26"/>
                </a:cubicBezTo>
                <a:cubicBezTo>
                  <a:pt x="212" y="26"/>
                  <a:pt x="212" y="26"/>
                  <a:pt x="212" y="27"/>
                </a:cubicBezTo>
                <a:close/>
                <a:moveTo>
                  <a:pt x="230" y="86"/>
                </a:moveTo>
                <a:cubicBezTo>
                  <a:pt x="230" y="86"/>
                  <a:pt x="229" y="86"/>
                  <a:pt x="229" y="87"/>
                </a:cubicBezTo>
                <a:cubicBezTo>
                  <a:pt x="229" y="87"/>
                  <a:pt x="230" y="88"/>
                  <a:pt x="230" y="89"/>
                </a:cubicBezTo>
                <a:cubicBezTo>
                  <a:pt x="231" y="88"/>
                  <a:pt x="231" y="88"/>
                  <a:pt x="230" y="86"/>
                </a:cubicBezTo>
                <a:close/>
                <a:moveTo>
                  <a:pt x="182" y="104"/>
                </a:moveTo>
                <a:cubicBezTo>
                  <a:pt x="181" y="105"/>
                  <a:pt x="180" y="106"/>
                  <a:pt x="180" y="107"/>
                </a:cubicBezTo>
                <a:cubicBezTo>
                  <a:pt x="182" y="106"/>
                  <a:pt x="183" y="106"/>
                  <a:pt x="182" y="104"/>
                </a:cubicBezTo>
                <a:close/>
                <a:moveTo>
                  <a:pt x="140" y="54"/>
                </a:moveTo>
                <a:cubicBezTo>
                  <a:pt x="139" y="55"/>
                  <a:pt x="138" y="58"/>
                  <a:pt x="138" y="58"/>
                </a:cubicBezTo>
                <a:cubicBezTo>
                  <a:pt x="138" y="59"/>
                  <a:pt x="138" y="59"/>
                  <a:pt x="139" y="59"/>
                </a:cubicBezTo>
                <a:cubicBezTo>
                  <a:pt x="139" y="57"/>
                  <a:pt x="140" y="56"/>
                  <a:pt x="140" y="54"/>
                </a:cubicBezTo>
                <a:close/>
                <a:moveTo>
                  <a:pt x="162" y="233"/>
                </a:moveTo>
                <a:cubicBezTo>
                  <a:pt x="161" y="234"/>
                  <a:pt x="160" y="235"/>
                  <a:pt x="160" y="237"/>
                </a:cubicBezTo>
                <a:cubicBezTo>
                  <a:pt x="161" y="236"/>
                  <a:pt x="162" y="234"/>
                  <a:pt x="162" y="233"/>
                </a:cubicBezTo>
                <a:close/>
                <a:moveTo>
                  <a:pt x="186" y="44"/>
                </a:moveTo>
                <a:cubicBezTo>
                  <a:pt x="184" y="44"/>
                  <a:pt x="184" y="45"/>
                  <a:pt x="184" y="46"/>
                </a:cubicBezTo>
                <a:cubicBezTo>
                  <a:pt x="185" y="46"/>
                  <a:pt x="186" y="45"/>
                  <a:pt x="186" y="44"/>
                </a:cubicBezTo>
                <a:close/>
                <a:moveTo>
                  <a:pt x="205" y="36"/>
                </a:moveTo>
                <a:cubicBezTo>
                  <a:pt x="205" y="36"/>
                  <a:pt x="205" y="36"/>
                  <a:pt x="206" y="36"/>
                </a:cubicBezTo>
                <a:cubicBezTo>
                  <a:pt x="206" y="35"/>
                  <a:pt x="207" y="34"/>
                  <a:pt x="208" y="34"/>
                </a:cubicBezTo>
                <a:cubicBezTo>
                  <a:pt x="208" y="33"/>
                  <a:pt x="207" y="33"/>
                  <a:pt x="207" y="32"/>
                </a:cubicBezTo>
                <a:cubicBezTo>
                  <a:pt x="206" y="34"/>
                  <a:pt x="206" y="35"/>
                  <a:pt x="205" y="36"/>
                </a:cubicBezTo>
                <a:close/>
                <a:moveTo>
                  <a:pt x="164" y="80"/>
                </a:moveTo>
                <a:cubicBezTo>
                  <a:pt x="165" y="78"/>
                  <a:pt x="165" y="77"/>
                  <a:pt x="164" y="76"/>
                </a:cubicBezTo>
                <a:cubicBezTo>
                  <a:pt x="164" y="77"/>
                  <a:pt x="163" y="77"/>
                  <a:pt x="163" y="78"/>
                </a:cubicBezTo>
                <a:cubicBezTo>
                  <a:pt x="163" y="79"/>
                  <a:pt x="163" y="79"/>
                  <a:pt x="164" y="80"/>
                </a:cubicBezTo>
                <a:close/>
                <a:moveTo>
                  <a:pt x="245" y="110"/>
                </a:moveTo>
                <a:cubicBezTo>
                  <a:pt x="246" y="110"/>
                  <a:pt x="247" y="110"/>
                  <a:pt x="248" y="109"/>
                </a:cubicBezTo>
                <a:cubicBezTo>
                  <a:pt x="249" y="108"/>
                  <a:pt x="249" y="108"/>
                  <a:pt x="248" y="107"/>
                </a:cubicBezTo>
                <a:cubicBezTo>
                  <a:pt x="248" y="108"/>
                  <a:pt x="247" y="109"/>
                  <a:pt x="245" y="110"/>
                </a:cubicBezTo>
                <a:close/>
                <a:moveTo>
                  <a:pt x="19" y="124"/>
                </a:moveTo>
                <a:cubicBezTo>
                  <a:pt x="18" y="126"/>
                  <a:pt x="18" y="127"/>
                  <a:pt x="17" y="129"/>
                </a:cubicBezTo>
                <a:cubicBezTo>
                  <a:pt x="19" y="128"/>
                  <a:pt x="19" y="126"/>
                  <a:pt x="19" y="124"/>
                </a:cubicBezTo>
                <a:close/>
                <a:moveTo>
                  <a:pt x="120" y="16"/>
                </a:moveTo>
                <a:cubicBezTo>
                  <a:pt x="120" y="16"/>
                  <a:pt x="119" y="16"/>
                  <a:pt x="119" y="16"/>
                </a:cubicBezTo>
                <a:cubicBezTo>
                  <a:pt x="120" y="17"/>
                  <a:pt x="121" y="18"/>
                  <a:pt x="122" y="18"/>
                </a:cubicBezTo>
                <a:cubicBezTo>
                  <a:pt x="122" y="18"/>
                  <a:pt x="122" y="18"/>
                  <a:pt x="122" y="18"/>
                </a:cubicBezTo>
                <a:cubicBezTo>
                  <a:pt x="122" y="18"/>
                  <a:pt x="122" y="17"/>
                  <a:pt x="121" y="16"/>
                </a:cubicBezTo>
                <a:cubicBezTo>
                  <a:pt x="121" y="16"/>
                  <a:pt x="120" y="16"/>
                  <a:pt x="120" y="16"/>
                </a:cubicBezTo>
                <a:close/>
                <a:moveTo>
                  <a:pt x="155" y="76"/>
                </a:moveTo>
                <a:cubicBezTo>
                  <a:pt x="155" y="76"/>
                  <a:pt x="155" y="76"/>
                  <a:pt x="155" y="76"/>
                </a:cubicBezTo>
                <a:cubicBezTo>
                  <a:pt x="154" y="77"/>
                  <a:pt x="154" y="78"/>
                  <a:pt x="153" y="78"/>
                </a:cubicBezTo>
                <a:cubicBezTo>
                  <a:pt x="153" y="79"/>
                  <a:pt x="153" y="79"/>
                  <a:pt x="154" y="79"/>
                </a:cubicBezTo>
                <a:cubicBezTo>
                  <a:pt x="155" y="78"/>
                  <a:pt x="155" y="77"/>
                  <a:pt x="155" y="76"/>
                </a:cubicBezTo>
                <a:close/>
                <a:moveTo>
                  <a:pt x="79" y="153"/>
                </a:moveTo>
                <a:cubicBezTo>
                  <a:pt x="80" y="153"/>
                  <a:pt x="80" y="153"/>
                  <a:pt x="81" y="153"/>
                </a:cubicBezTo>
                <a:cubicBezTo>
                  <a:pt x="81" y="152"/>
                  <a:pt x="81" y="150"/>
                  <a:pt x="80" y="149"/>
                </a:cubicBezTo>
                <a:cubicBezTo>
                  <a:pt x="80" y="150"/>
                  <a:pt x="80" y="152"/>
                  <a:pt x="79" y="153"/>
                </a:cubicBezTo>
                <a:close/>
                <a:moveTo>
                  <a:pt x="179" y="132"/>
                </a:moveTo>
                <a:cubicBezTo>
                  <a:pt x="181" y="131"/>
                  <a:pt x="181" y="130"/>
                  <a:pt x="181" y="128"/>
                </a:cubicBezTo>
                <a:cubicBezTo>
                  <a:pt x="180" y="129"/>
                  <a:pt x="180" y="131"/>
                  <a:pt x="179" y="132"/>
                </a:cubicBezTo>
                <a:close/>
                <a:moveTo>
                  <a:pt x="53" y="104"/>
                </a:moveTo>
                <a:cubicBezTo>
                  <a:pt x="52" y="103"/>
                  <a:pt x="52" y="103"/>
                  <a:pt x="51" y="102"/>
                </a:cubicBezTo>
                <a:cubicBezTo>
                  <a:pt x="51" y="102"/>
                  <a:pt x="51" y="102"/>
                  <a:pt x="51" y="102"/>
                </a:cubicBezTo>
                <a:cubicBezTo>
                  <a:pt x="50" y="102"/>
                  <a:pt x="50" y="103"/>
                  <a:pt x="51" y="103"/>
                </a:cubicBezTo>
                <a:cubicBezTo>
                  <a:pt x="51" y="104"/>
                  <a:pt x="51" y="104"/>
                  <a:pt x="53" y="104"/>
                </a:cubicBezTo>
                <a:close/>
                <a:moveTo>
                  <a:pt x="215" y="23"/>
                </a:moveTo>
                <a:cubicBezTo>
                  <a:pt x="215" y="23"/>
                  <a:pt x="215" y="23"/>
                  <a:pt x="215" y="23"/>
                </a:cubicBezTo>
                <a:cubicBezTo>
                  <a:pt x="215" y="23"/>
                  <a:pt x="216" y="23"/>
                  <a:pt x="216" y="24"/>
                </a:cubicBezTo>
                <a:cubicBezTo>
                  <a:pt x="217" y="24"/>
                  <a:pt x="217" y="24"/>
                  <a:pt x="218" y="24"/>
                </a:cubicBezTo>
                <a:cubicBezTo>
                  <a:pt x="218" y="23"/>
                  <a:pt x="217" y="23"/>
                  <a:pt x="217" y="22"/>
                </a:cubicBezTo>
                <a:cubicBezTo>
                  <a:pt x="217" y="22"/>
                  <a:pt x="217" y="22"/>
                  <a:pt x="217" y="22"/>
                </a:cubicBezTo>
                <a:cubicBezTo>
                  <a:pt x="216" y="22"/>
                  <a:pt x="216" y="23"/>
                  <a:pt x="215" y="23"/>
                </a:cubicBezTo>
                <a:close/>
                <a:moveTo>
                  <a:pt x="110" y="166"/>
                </a:moveTo>
                <a:cubicBezTo>
                  <a:pt x="110" y="168"/>
                  <a:pt x="110" y="170"/>
                  <a:pt x="111" y="173"/>
                </a:cubicBezTo>
                <a:cubicBezTo>
                  <a:pt x="111" y="172"/>
                  <a:pt x="111" y="172"/>
                  <a:pt x="111" y="172"/>
                </a:cubicBezTo>
                <a:cubicBezTo>
                  <a:pt x="111" y="170"/>
                  <a:pt x="110" y="168"/>
                  <a:pt x="110" y="166"/>
                </a:cubicBezTo>
                <a:close/>
                <a:moveTo>
                  <a:pt x="69" y="127"/>
                </a:moveTo>
                <a:cubicBezTo>
                  <a:pt x="69" y="127"/>
                  <a:pt x="70" y="127"/>
                  <a:pt x="70" y="126"/>
                </a:cubicBezTo>
                <a:cubicBezTo>
                  <a:pt x="70" y="125"/>
                  <a:pt x="70" y="124"/>
                  <a:pt x="70" y="123"/>
                </a:cubicBezTo>
                <a:cubicBezTo>
                  <a:pt x="69" y="124"/>
                  <a:pt x="68" y="125"/>
                  <a:pt x="69" y="127"/>
                </a:cubicBezTo>
                <a:close/>
                <a:moveTo>
                  <a:pt x="40" y="92"/>
                </a:moveTo>
                <a:cubicBezTo>
                  <a:pt x="40" y="92"/>
                  <a:pt x="39" y="94"/>
                  <a:pt x="38" y="96"/>
                </a:cubicBezTo>
                <a:cubicBezTo>
                  <a:pt x="39" y="95"/>
                  <a:pt x="39" y="94"/>
                  <a:pt x="40" y="94"/>
                </a:cubicBezTo>
                <a:cubicBezTo>
                  <a:pt x="40" y="93"/>
                  <a:pt x="41" y="92"/>
                  <a:pt x="40" y="92"/>
                </a:cubicBezTo>
                <a:close/>
                <a:moveTo>
                  <a:pt x="79" y="81"/>
                </a:moveTo>
                <a:cubicBezTo>
                  <a:pt x="78" y="82"/>
                  <a:pt x="78" y="82"/>
                  <a:pt x="78" y="83"/>
                </a:cubicBezTo>
                <a:cubicBezTo>
                  <a:pt x="78" y="83"/>
                  <a:pt x="78" y="83"/>
                  <a:pt x="78" y="83"/>
                </a:cubicBezTo>
                <a:cubicBezTo>
                  <a:pt x="79" y="83"/>
                  <a:pt x="80" y="83"/>
                  <a:pt x="80" y="83"/>
                </a:cubicBezTo>
                <a:cubicBezTo>
                  <a:pt x="80" y="82"/>
                  <a:pt x="79" y="82"/>
                  <a:pt x="79" y="81"/>
                </a:cubicBezTo>
                <a:close/>
                <a:moveTo>
                  <a:pt x="200" y="65"/>
                </a:moveTo>
                <a:cubicBezTo>
                  <a:pt x="201" y="64"/>
                  <a:pt x="201" y="63"/>
                  <a:pt x="200" y="63"/>
                </a:cubicBezTo>
                <a:cubicBezTo>
                  <a:pt x="200" y="63"/>
                  <a:pt x="199" y="63"/>
                  <a:pt x="199" y="64"/>
                </a:cubicBezTo>
                <a:cubicBezTo>
                  <a:pt x="199" y="64"/>
                  <a:pt x="200" y="64"/>
                  <a:pt x="200" y="65"/>
                </a:cubicBezTo>
                <a:close/>
                <a:moveTo>
                  <a:pt x="190" y="51"/>
                </a:moveTo>
                <a:cubicBezTo>
                  <a:pt x="190" y="49"/>
                  <a:pt x="190" y="48"/>
                  <a:pt x="190" y="47"/>
                </a:cubicBezTo>
                <a:cubicBezTo>
                  <a:pt x="190" y="47"/>
                  <a:pt x="189" y="47"/>
                  <a:pt x="189" y="47"/>
                </a:cubicBezTo>
                <a:cubicBezTo>
                  <a:pt x="189" y="48"/>
                  <a:pt x="189" y="49"/>
                  <a:pt x="189" y="50"/>
                </a:cubicBezTo>
                <a:cubicBezTo>
                  <a:pt x="189" y="50"/>
                  <a:pt x="190" y="50"/>
                  <a:pt x="190" y="51"/>
                </a:cubicBezTo>
                <a:close/>
                <a:moveTo>
                  <a:pt x="179" y="178"/>
                </a:moveTo>
                <a:cubicBezTo>
                  <a:pt x="179" y="178"/>
                  <a:pt x="179" y="178"/>
                  <a:pt x="179" y="178"/>
                </a:cubicBezTo>
                <a:cubicBezTo>
                  <a:pt x="179" y="179"/>
                  <a:pt x="179" y="179"/>
                  <a:pt x="179" y="180"/>
                </a:cubicBezTo>
                <a:cubicBezTo>
                  <a:pt x="178" y="181"/>
                  <a:pt x="179" y="181"/>
                  <a:pt x="180" y="182"/>
                </a:cubicBezTo>
                <a:cubicBezTo>
                  <a:pt x="179" y="181"/>
                  <a:pt x="179" y="179"/>
                  <a:pt x="179" y="178"/>
                </a:cubicBezTo>
                <a:close/>
                <a:moveTo>
                  <a:pt x="53" y="166"/>
                </a:moveTo>
                <a:cubicBezTo>
                  <a:pt x="53" y="166"/>
                  <a:pt x="53" y="166"/>
                  <a:pt x="53" y="166"/>
                </a:cubicBezTo>
                <a:cubicBezTo>
                  <a:pt x="52" y="166"/>
                  <a:pt x="51" y="166"/>
                  <a:pt x="51" y="166"/>
                </a:cubicBezTo>
                <a:cubicBezTo>
                  <a:pt x="50" y="166"/>
                  <a:pt x="50" y="167"/>
                  <a:pt x="50" y="168"/>
                </a:cubicBezTo>
                <a:cubicBezTo>
                  <a:pt x="51" y="167"/>
                  <a:pt x="52" y="167"/>
                  <a:pt x="53" y="166"/>
                </a:cubicBezTo>
                <a:close/>
                <a:moveTo>
                  <a:pt x="221" y="177"/>
                </a:moveTo>
                <a:cubicBezTo>
                  <a:pt x="220" y="177"/>
                  <a:pt x="220" y="177"/>
                  <a:pt x="219" y="177"/>
                </a:cubicBezTo>
                <a:cubicBezTo>
                  <a:pt x="219" y="177"/>
                  <a:pt x="219" y="178"/>
                  <a:pt x="218" y="178"/>
                </a:cubicBezTo>
                <a:cubicBezTo>
                  <a:pt x="220" y="179"/>
                  <a:pt x="220" y="179"/>
                  <a:pt x="221" y="177"/>
                </a:cubicBezTo>
                <a:close/>
                <a:moveTo>
                  <a:pt x="223" y="160"/>
                </a:moveTo>
                <a:cubicBezTo>
                  <a:pt x="222" y="159"/>
                  <a:pt x="222" y="158"/>
                  <a:pt x="221" y="157"/>
                </a:cubicBezTo>
                <a:cubicBezTo>
                  <a:pt x="220" y="159"/>
                  <a:pt x="221" y="160"/>
                  <a:pt x="223" y="160"/>
                </a:cubicBezTo>
                <a:close/>
                <a:moveTo>
                  <a:pt x="249" y="40"/>
                </a:moveTo>
                <a:cubicBezTo>
                  <a:pt x="250" y="40"/>
                  <a:pt x="251" y="40"/>
                  <a:pt x="251" y="39"/>
                </a:cubicBezTo>
                <a:cubicBezTo>
                  <a:pt x="251" y="38"/>
                  <a:pt x="250" y="37"/>
                  <a:pt x="250" y="36"/>
                </a:cubicBezTo>
                <a:cubicBezTo>
                  <a:pt x="250" y="36"/>
                  <a:pt x="250" y="36"/>
                  <a:pt x="250" y="36"/>
                </a:cubicBezTo>
                <a:cubicBezTo>
                  <a:pt x="249" y="37"/>
                  <a:pt x="250" y="39"/>
                  <a:pt x="249" y="40"/>
                </a:cubicBezTo>
                <a:close/>
                <a:moveTo>
                  <a:pt x="39" y="152"/>
                </a:moveTo>
                <a:cubicBezTo>
                  <a:pt x="38" y="153"/>
                  <a:pt x="38" y="154"/>
                  <a:pt x="38" y="155"/>
                </a:cubicBezTo>
                <a:cubicBezTo>
                  <a:pt x="38" y="155"/>
                  <a:pt x="38" y="155"/>
                  <a:pt x="38" y="155"/>
                </a:cubicBezTo>
                <a:cubicBezTo>
                  <a:pt x="38" y="155"/>
                  <a:pt x="38" y="155"/>
                  <a:pt x="38" y="155"/>
                </a:cubicBezTo>
                <a:cubicBezTo>
                  <a:pt x="39" y="154"/>
                  <a:pt x="39" y="153"/>
                  <a:pt x="39" y="152"/>
                </a:cubicBezTo>
                <a:close/>
                <a:moveTo>
                  <a:pt x="105" y="127"/>
                </a:moveTo>
                <a:cubicBezTo>
                  <a:pt x="104" y="127"/>
                  <a:pt x="104" y="128"/>
                  <a:pt x="103" y="128"/>
                </a:cubicBezTo>
                <a:cubicBezTo>
                  <a:pt x="103" y="129"/>
                  <a:pt x="104" y="129"/>
                  <a:pt x="104" y="130"/>
                </a:cubicBezTo>
                <a:cubicBezTo>
                  <a:pt x="104" y="129"/>
                  <a:pt x="105" y="128"/>
                  <a:pt x="105" y="127"/>
                </a:cubicBezTo>
                <a:close/>
                <a:moveTo>
                  <a:pt x="241" y="25"/>
                </a:moveTo>
                <a:cubicBezTo>
                  <a:pt x="239" y="26"/>
                  <a:pt x="239" y="26"/>
                  <a:pt x="241" y="28"/>
                </a:cubicBezTo>
                <a:cubicBezTo>
                  <a:pt x="241" y="27"/>
                  <a:pt x="241" y="26"/>
                  <a:pt x="241" y="25"/>
                </a:cubicBezTo>
                <a:close/>
                <a:moveTo>
                  <a:pt x="99" y="99"/>
                </a:moveTo>
                <a:cubicBezTo>
                  <a:pt x="99" y="100"/>
                  <a:pt x="99" y="100"/>
                  <a:pt x="99" y="100"/>
                </a:cubicBezTo>
                <a:cubicBezTo>
                  <a:pt x="99" y="100"/>
                  <a:pt x="100" y="101"/>
                  <a:pt x="100" y="102"/>
                </a:cubicBezTo>
                <a:cubicBezTo>
                  <a:pt x="101" y="103"/>
                  <a:pt x="101" y="103"/>
                  <a:pt x="102" y="102"/>
                </a:cubicBezTo>
                <a:cubicBezTo>
                  <a:pt x="101" y="101"/>
                  <a:pt x="100" y="100"/>
                  <a:pt x="99" y="99"/>
                </a:cubicBezTo>
                <a:close/>
                <a:moveTo>
                  <a:pt x="208" y="190"/>
                </a:moveTo>
                <a:cubicBezTo>
                  <a:pt x="208" y="190"/>
                  <a:pt x="207" y="191"/>
                  <a:pt x="207" y="191"/>
                </a:cubicBezTo>
                <a:cubicBezTo>
                  <a:pt x="208" y="192"/>
                  <a:pt x="208" y="192"/>
                  <a:pt x="209" y="192"/>
                </a:cubicBezTo>
                <a:cubicBezTo>
                  <a:pt x="209" y="191"/>
                  <a:pt x="209" y="191"/>
                  <a:pt x="208" y="190"/>
                </a:cubicBezTo>
                <a:close/>
                <a:moveTo>
                  <a:pt x="176" y="82"/>
                </a:moveTo>
                <a:cubicBezTo>
                  <a:pt x="176" y="82"/>
                  <a:pt x="175" y="82"/>
                  <a:pt x="175" y="82"/>
                </a:cubicBezTo>
                <a:cubicBezTo>
                  <a:pt x="175" y="83"/>
                  <a:pt x="175" y="84"/>
                  <a:pt x="174" y="85"/>
                </a:cubicBezTo>
                <a:cubicBezTo>
                  <a:pt x="175" y="85"/>
                  <a:pt x="175" y="85"/>
                  <a:pt x="175" y="86"/>
                </a:cubicBezTo>
                <a:cubicBezTo>
                  <a:pt x="176" y="85"/>
                  <a:pt x="176" y="85"/>
                  <a:pt x="176" y="85"/>
                </a:cubicBezTo>
                <a:cubicBezTo>
                  <a:pt x="176" y="84"/>
                  <a:pt x="176" y="83"/>
                  <a:pt x="176" y="82"/>
                </a:cubicBezTo>
                <a:close/>
                <a:moveTo>
                  <a:pt x="159" y="199"/>
                </a:moveTo>
                <a:cubicBezTo>
                  <a:pt x="160" y="195"/>
                  <a:pt x="160" y="195"/>
                  <a:pt x="159" y="194"/>
                </a:cubicBezTo>
                <a:cubicBezTo>
                  <a:pt x="159" y="195"/>
                  <a:pt x="159" y="196"/>
                  <a:pt x="159" y="197"/>
                </a:cubicBezTo>
                <a:cubicBezTo>
                  <a:pt x="159" y="197"/>
                  <a:pt x="158" y="198"/>
                  <a:pt x="159" y="199"/>
                </a:cubicBezTo>
                <a:close/>
                <a:moveTo>
                  <a:pt x="216" y="72"/>
                </a:moveTo>
                <a:cubicBezTo>
                  <a:pt x="217" y="70"/>
                  <a:pt x="218" y="69"/>
                  <a:pt x="218" y="68"/>
                </a:cubicBezTo>
                <a:cubicBezTo>
                  <a:pt x="217" y="69"/>
                  <a:pt x="215" y="70"/>
                  <a:pt x="216" y="72"/>
                </a:cubicBezTo>
                <a:close/>
                <a:moveTo>
                  <a:pt x="150" y="87"/>
                </a:moveTo>
                <a:cubicBezTo>
                  <a:pt x="150" y="87"/>
                  <a:pt x="150" y="86"/>
                  <a:pt x="150" y="86"/>
                </a:cubicBezTo>
                <a:cubicBezTo>
                  <a:pt x="149" y="86"/>
                  <a:pt x="149" y="87"/>
                  <a:pt x="148" y="88"/>
                </a:cubicBezTo>
                <a:cubicBezTo>
                  <a:pt x="149" y="88"/>
                  <a:pt x="150" y="88"/>
                  <a:pt x="150" y="87"/>
                </a:cubicBezTo>
                <a:close/>
                <a:moveTo>
                  <a:pt x="126" y="121"/>
                </a:moveTo>
                <a:cubicBezTo>
                  <a:pt x="126" y="120"/>
                  <a:pt x="125" y="118"/>
                  <a:pt x="125" y="117"/>
                </a:cubicBezTo>
                <a:cubicBezTo>
                  <a:pt x="125" y="119"/>
                  <a:pt x="125" y="120"/>
                  <a:pt x="126" y="121"/>
                </a:cubicBezTo>
                <a:close/>
                <a:moveTo>
                  <a:pt x="107" y="132"/>
                </a:moveTo>
                <a:cubicBezTo>
                  <a:pt x="109" y="132"/>
                  <a:pt x="109" y="132"/>
                  <a:pt x="108" y="129"/>
                </a:cubicBezTo>
                <a:cubicBezTo>
                  <a:pt x="108" y="130"/>
                  <a:pt x="107" y="131"/>
                  <a:pt x="107" y="132"/>
                </a:cubicBezTo>
                <a:close/>
                <a:moveTo>
                  <a:pt x="55" y="127"/>
                </a:moveTo>
                <a:cubicBezTo>
                  <a:pt x="55" y="127"/>
                  <a:pt x="54" y="127"/>
                  <a:pt x="53" y="127"/>
                </a:cubicBezTo>
                <a:cubicBezTo>
                  <a:pt x="54" y="128"/>
                  <a:pt x="54" y="128"/>
                  <a:pt x="54" y="129"/>
                </a:cubicBezTo>
                <a:cubicBezTo>
                  <a:pt x="54" y="129"/>
                  <a:pt x="54" y="129"/>
                  <a:pt x="55" y="129"/>
                </a:cubicBezTo>
                <a:cubicBezTo>
                  <a:pt x="55" y="128"/>
                  <a:pt x="55" y="128"/>
                  <a:pt x="55" y="127"/>
                </a:cubicBezTo>
                <a:close/>
                <a:moveTo>
                  <a:pt x="128" y="153"/>
                </a:moveTo>
                <a:cubicBezTo>
                  <a:pt x="128" y="155"/>
                  <a:pt x="128" y="156"/>
                  <a:pt x="129" y="156"/>
                </a:cubicBezTo>
                <a:cubicBezTo>
                  <a:pt x="129" y="155"/>
                  <a:pt x="129" y="154"/>
                  <a:pt x="128" y="153"/>
                </a:cubicBezTo>
                <a:close/>
                <a:moveTo>
                  <a:pt x="128" y="73"/>
                </a:moveTo>
                <a:cubicBezTo>
                  <a:pt x="128" y="73"/>
                  <a:pt x="129" y="73"/>
                  <a:pt x="129" y="73"/>
                </a:cubicBezTo>
                <a:cubicBezTo>
                  <a:pt x="129" y="72"/>
                  <a:pt x="129" y="71"/>
                  <a:pt x="129" y="70"/>
                </a:cubicBezTo>
                <a:cubicBezTo>
                  <a:pt x="128" y="71"/>
                  <a:pt x="127" y="72"/>
                  <a:pt x="128" y="73"/>
                </a:cubicBezTo>
                <a:close/>
                <a:moveTo>
                  <a:pt x="162" y="101"/>
                </a:moveTo>
                <a:cubicBezTo>
                  <a:pt x="162" y="101"/>
                  <a:pt x="162" y="101"/>
                  <a:pt x="162" y="101"/>
                </a:cubicBezTo>
                <a:cubicBezTo>
                  <a:pt x="163" y="100"/>
                  <a:pt x="163" y="98"/>
                  <a:pt x="164" y="97"/>
                </a:cubicBezTo>
                <a:cubicBezTo>
                  <a:pt x="164" y="97"/>
                  <a:pt x="164" y="97"/>
                  <a:pt x="163" y="97"/>
                </a:cubicBezTo>
                <a:cubicBezTo>
                  <a:pt x="163" y="98"/>
                  <a:pt x="163" y="99"/>
                  <a:pt x="162" y="101"/>
                </a:cubicBezTo>
                <a:close/>
                <a:moveTo>
                  <a:pt x="156" y="13"/>
                </a:moveTo>
                <a:cubicBezTo>
                  <a:pt x="155" y="14"/>
                  <a:pt x="153" y="16"/>
                  <a:pt x="153" y="17"/>
                </a:cubicBezTo>
                <a:cubicBezTo>
                  <a:pt x="154" y="16"/>
                  <a:pt x="155" y="15"/>
                  <a:pt x="156" y="13"/>
                </a:cubicBezTo>
                <a:close/>
                <a:moveTo>
                  <a:pt x="162" y="188"/>
                </a:moveTo>
                <a:cubicBezTo>
                  <a:pt x="163" y="188"/>
                  <a:pt x="163" y="189"/>
                  <a:pt x="164" y="189"/>
                </a:cubicBezTo>
                <a:cubicBezTo>
                  <a:pt x="164" y="188"/>
                  <a:pt x="164" y="188"/>
                  <a:pt x="165" y="187"/>
                </a:cubicBezTo>
                <a:cubicBezTo>
                  <a:pt x="164" y="187"/>
                  <a:pt x="163" y="188"/>
                  <a:pt x="162" y="188"/>
                </a:cubicBezTo>
                <a:close/>
                <a:moveTo>
                  <a:pt x="232" y="70"/>
                </a:moveTo>
                <a:cubicBezTo>
                  <a:pt x="232" y="69"/>
                  <a:pt x="232" y="69"/>
                  <a:pt x="231" y="69"/>
                </a:cubicBezTo>
                <a:cubicBezTo>
                  <a:pt x="231" y="69"/>
                  <a:pt x="230" y="69"/>
                  <a:pt x="230" y="70"/>
                </a:cubicBezTo>
                <a:cubicBezTo>
                  <a:pt x="231" y="70"/>
                  <a:pt x="232" y="70"/>
                  <a:pt x="232" y="70"/>
                </a:cubicBezTo>
                <a:close/>
                <a:moveTo>
                  <a:pt x="204" y="191"/>
                </a:moveTo>
                <a:cubicBezTo>
                  <a:pt x="206" y="189"/>
                  <a:pt x="207" y="188"/>
                  <a:pt x="207" y="187"/>
                </a:cubicBezTo>
                <a:cubicBezTo>
                  <a:pt x="205" y="188"/>
                  <a:pt x="205" y="189"/>
                  <a:pt x="204" y="191"/>
                </a:cubicBezTo>
                <a:close/>
                <a:moveTo>
                  <a:pt x="26" y="119"/>
                </a:moveTo>
                <a:cubicBezTo>
                  <a:pt x="26" y="119"/>
                  <a:pt x="26" y="120"/>
                  <a:pt x="26" y="120"/>
                </a:cubicBezTo>
                <a:cubicBezTo>
                  <a:pt x="26" y="119"/>
                  <a:pt x="27" y="119"/>
                  <a:pt x="27" y="119"/>
                </a:cubicBezTo>
                <a:cubicBezTo>
                  <a:pt x="27" y="118"/>
                  <a:pt x="28" y="117"/>
                  <a:pt x="27" y="116"/>
                </a:cubicBezTo>
                <a:cubicBezTo>
                  <a:pt x="27" y="117"/>
                  <a:pt x="26" y="118"/>
                  <a:pt x="26" y="119"/>
                </a:cubicBezTo>
                <a:close/>
                <a:moveTo>
                  <a:pt x="208" y="70"/>
                </a:moveTo>
                <a:cubicBezTo>
                  <a:pt x="207" y="71"/>
                  <a:pt x="207" y="72"/>
                  <a:pt x="207" y="73"/>
                </a:cubicBezTo>
                <a:cubicBezTo>
                  <a:pt x="207" y="73"/>
                  <a:pt x="207" y="73"/>
                  <a:pt x="208" y="73"/>
                </a:cubicBezTo>
                <a:cubicBezTo>
                  <a:pt x="208" y="72"/>
                  <a:pt x="209" y="71"/>
                  <a:pt x="208" y="70"/>
                </a:cubicBezTo>
                <a:close/>
                <a:moveTo>
                  <a:pt x="72" y="121"/>
                </a:moveTo>
                <a:cubicBezTo>
                  <a:pt x="72" y="121"/>
                  <a:pt x="72" y="121"/>
                  <a:pt x="72" y="121"/>
                </a:cubicBezTo>
                <a:cubicBezTo>
                  <a:pt x="72" y="122"/>
                  <a:pt x="72" y="123"/>
                  <a:pt x="72" y="125"/>
                </a:cubicBezTo>
                <a:cubicBezTo>
                  <a:pt x="73" y="125"/>
                  <a:pt x="73" y="124"/>
                  <a:pt x="73" y="124"/>
                </a:cubicBezTo>
                <a:cubicBezTo>
                  <a:pt x="73" y="123"/>
                  <a:pt x="72" y="122"/>
                  <a:pt x="72" y="121"/>
                </a:cubicBezTo>
                <a:close/>
                <a:moveTo>
                  <a:pt x="124" y="40"/>
                </a:moveTo>
                <a:cubicBezTo>
                  <a:pt x="124" y="39"/>
                  <a:pt x="123" y="37"/>
                  <a:pt x="121" y="37"/>
                </a:cubicBezTo>
                <a:cubicBezTo>
                  <a:pt x="122" y="38"/>
                  <a:pt x="123" y="39"/>
                  <a:pt x="124" y="40"/>
                </a:cubicBezTo>
                <a:close/>
                <a:moveTo>
                  <a:pt x="204" y="63"/>
                </a:moveTo>
                <a:cubicBezTo>
                  <a:pt x="205" y="62"/>
                  <a:pt x="205" y="61"/>
                  <a:pt x="206" y="60"/>
                </a:cubicBezTo>
                <a:cubicBezTo>
                  <a:pt x="204" y="61"/>
                  <a:pt x="204" y="62"/>
                  <a:pt x="204" y="63"/>
                </a:cubicBezTo>
                <a:close/>
                <a:moveTo>
                  <a:pt x="161" y="131"/>
                </a:moveTo>
                <a:cubicBezTo>
                  <a:pt x="161" y="130"/>
                  <a:pt x="160" y="130"/>
                  <a:pt x="160" y="130"/>
                </a:cubicBezTo>
                <a:cubicBezTo>
                  <a:pt x="159" y="131"/>
                  <a:pt x="159" y="131"/>
                  <a:pt x="158" y="132"/>
                </a:cubicBezTo>
                <a:cubicBezTo>
                  <a:pt x="159" y="132"/>
                  <a:pt x="160" y="132"/>
                  <a:pt x="161" y="131"/>
                </a:cubicBezTo>
                <a:close/>
                <a:moveTo>
                  <a:pt x="213" y="161"/>
                </a:moveTo>
                <a:cubicBezTo>
                  <a:pt x="213" y="161"/>
                  <a:pt x="212" y="161"/>
                  <a:pt x="212" y="161"/>
                </a:cubicBezTo>
                <a:cubicBezTo>
                  <a:pt x="212" y="162"/>
                  <a:pt x="212" y="162"/>
                  <a:pt x="212" y="163"/>
                </a:cubicBezTo>
                <a:cubicBezTo>
                  <a:pt x="212" y="163"/>
                  <a:pt x="212" y="163"/>
                  <a:pt x="213" y="164"/>
                </a:cubicBezTo>
                <a:cubicBezTo>
                  <a:pt x="214" y="163"/>
                  <a:pt x="213" y="162"/>
                  <a:pt x="213" y="161"/>
                </a:cubicBezTo>
                <a:close/>
                <a:moveTo>
                  <a:pt x="59" y="143"/>
                </a:moveTo>
                <a:cubicBezTo>
                  <a:pt x="60" y="141"/>
                  <a:pt x="60" y="141"/>
                  <a:pt x="60" y="140"/>
                </a:cubicBezTo>
                <a:cubicBezTo>
                  <a:pt x="59" y="141"/>
                  <a:pt x="58" y="141"/>
                  <a:pt x="58" y="142"/>
                </a:cubicBezTo>
                <a:cubicBezTo>
                  <a:pt x="58" y="142"/>
                  <a:pt x="58" y="143"/>
                  <a:pt x="59" y="143"/>
                </a:cubicBezTo>
                <a:close/>
                <a:moveTo>
                  <a:pt x="137" y="89"/>
                </a:moveTo>
                <a:cubicBezTo>
                  <a:pt x="137" y="89"/>
                  <a:pt x="137" y="89"/>
                  <a:pt x="137" y="89"/>
                </a:cubicBezTo>
                <a:cubicBezTo>
                  <a:pt x="136" y="91"/>
                  <a:pt x="137" y="92"/>
                  <a:pt x="138" y="93"/>
                </a:cubicBezTo>
                <a:cubicBezTo>
                  <a:pt x="138" y="93"/>
                  <a:pt x="138" y="93"/>
                  <a:pt x="138" y="93"/>
                </a:cubicBezTo>
                <a:cubicBezTo>
                  <a:pt x="138" y="92"/>
                  <a:pt x="137" y="90"/>
                  <a:pt x="137" y="89"/>
                </a:cubicBezTo>
                <a:close/>
                <a:moveTo>
                  <a:pt x="165" y="205"/>
                </a:moveTo>
                <a:cubicBezTo>
                  <a:pt x="166" y="202"/>
                  <a:pt x="166" y="202"/>
                  <a:pt x="165" y="202"/>
                </a:cubicBezTo>
                <a:cubicBezTo>
                  <a:pt x="165" y="203"/>
                  <a:pt x="164" y="204"/>
                  <a:pt x="165" y="205"/>
                </a:cubicBezTo>
                <a:close/>
                <a:moveTo>
                  <a:pt x="206" y="123"/>
                </a:moveTo>
                <a:cubicBezTo>
                  <a:pt x="206" y="123"/>
                  <a:pt x="206" y="123"/>
                  <a:pt x="206" y="123"/>
                </a:cubicBezTo>
                <a:cubicBezTo>
                  <a:pt x="207" y="123"/>
                  <a:pt x="208" y="124"/>
                  <a:pt x="209" y="125"/>
                </a:cubicBezTo>
                <a:cubicBezTo>
                  <a:pt x="209" y="124"/>
                  <a:pt x="209" y="123"/>
                  <a:pt x="209" y="123"/>
                </a:cubicBezTo>
                <a:cubicBezTo>
                  <a:pt x="208" y="123"/>
                  <a:pt x="207" y="123"/>
                  <a:pt x="206" y="123"/>
                </a:cubicBezTo>
                <a:close/>
                <a:moveTo>
                  <a:pt x="65" y="115"/>
                </a:moveTo>
                <a:cubicBezTo>
                  <a:pt x="65" y="115"/>
                  <a:pt x="65" y="115"/>
                  <a:pt x="65" y="115"/>
                </a:cubicBezTo>
                <a:cubicBezTo>
                  <a:pt x="65" y="115"/>
                  <a:pt x="66" y="116"/>
                  <a:pt x="66" y="116"/>
                </a:cubicBezTo>
                <a:cubicBezTo>
                  <a:pt x="66" y="116"/>
                  <a:pt x="66" y="117"/>
                  <a:pt x="66" y="117"/>
                </a:cubicBezTo>
                <a:cubicBezTo>
                  <a:pt x="67" y="117"/>
                  <a:pt x="67" y="116"/>
                  <a:pt x="67" y="116"/>
                </a:cubicBezTo>
                <a:cubicBezTo>
                  <a:pt x="67" y="116"/>
                  <a:pt x="66" y="115"/>
                  <a:pt x="65" y="115"/>
                </a:cubicBezTo>
                <a:close/>
                <a:moveTo>
                  <a:pt x="53" y="150"/>
                </a:moveTo>
                <a:cubicBezTo>
                  <a:pt x="53" y="151"/>
                  <a:pt x="53" y="153"/>
                  <a:pt x="53" y="154"/>
                </a:cubicBezTo>
                <a:cubicBezTo>
                  <a:pt x="54" y="152"/>
                  <a:pt x="53" y="151"/>
                  <a:pt x="53" y="150"/>
                </a:cubicBezTo>
                <a:close/>
                <a:moveTo>
                  <a:pt x="136" y="114"/>
                </a:moveTo>
                <a:cubicBezTo>
                  <a:pt x="136" y="114"/>
                  <a:pt x="136" y="114"/>
                  <a:pt x="136" y="114"/>
                </a:cubicBezTo>
                <a:cubicBezTo>
                  <a:pt x="135" y="115"/>
                  <a:pt x="134" y="117"/>
                  <a:pt x="133" y="118"/>
                </a:cubicBezTo>
                <a:cubicBezTo>
                  <a:pt x="133" y="118"/>
                  <a:pt x="133" y="118"/>
                  <a:pt x="133" y="118"/>
                </a:cubicBezTo>
                <a:cubicBezTo>
                  <a:pt x="134" y="117"/>
                  <a:pt x="135" y="116"/>
                  <a:pt x="136" y="114"/>
                </a:cubicBezTo>
                <a:close/>
                <a:moveTo>
                  <a:pt x="64" y="178"/>
                </a:moveTo>
                <a:cubicBezTo>
                  <a:pt x="62" y="178"/>
                  <a:pt x="60" y="178"/>
                  <a:pt x="59" y="179"/>
                </a:cubicBezTo>
                <a:cubicBezTo>
                  <a:pt x="60" y="179"/>
                  <a:pt x="62" y="179"/>
                  <a:pt x="64" y="178"/>
                </a:cubicBezTo>
                <a:close/>
                <a:moveTo>
                  <a:pt x="172" y="135"/>
                </a:moveTo>
                <a:cubicBezTo>
                  <a:pt x="173" y="134"/>
                  <a:pt x="173" y="133"/>
                  <a:pt x="173" y="132"/>
                </a:cubicBezTo>
                <a:cubicBezTo>
                  <a:pt x="172" y="133"/>
                  <a:pt x="171" y="134"/>
                  <a:pt x="172" y="135"/>
                </a:cubicBezTo>
                <a:close/>
                <a:moveTo>
                  <a:pt x="170" y="65"/>
                </a:moveTo>
                <a:cubicBezTo>
                  <a:pt x="170" y="64"/>
                  <a:pt x="170" y="63"/>
                  <a:pt x="170" y="62"/>
                </a:cubicBezTo>
                <a:cubicBezTo>
                  <a:pt x="170" y="62"/>
                  <a:pt x="170" y="62"/>
                  <a:pt x="170" y="62"/>
                </a:cubicBezTo>
                <a:cubicBezTo>
                  <a:pt x="169" y="62"/>
                  <a:pt x="169" y="63"/>
                  <a:pt x="169" y="64"/>
                </a:cubicBezTo>
                <a:cubicBezTo>
                  <a:pt x="169" y="64"/>
                  <a:pt x="169" y="64"/>
                  <a:pt x="170" y="65"/>
                </a:cubicBezTo>
                <a:close/>
                <a:moveTo>
                  <a:pt x="73" y="112"/>
                </a:moveTo>
                <a:cubicBezTo>
                  <a:pt x="73" y="112"/>
                  <a:pt x="73" y="111"/>
                  <a:pt x="73" y="111"/>
                </a:cubicBezTo>
                <a:cubicBezTo>
                  <a:pt x="72" y="112"/>
                  <a:pt x="71" y="112"/>
                  <a:pt x="70" y="112"/>
                </a:cubicBezTo>
                <a:cubicBezTo>
                  <a:pt x="71" y="113"/>
                  <a:pt x="71" y="113"/>
                  <a:pt x="71" y="113"/>
                </a:cubicBezTo>
                <a:cubicBezTo>
                  <a:pt x="72" y="113"/>
                  <a:pt x="73" y="112"/>
                  <a:pt x="73" y="112"/>
                </a:cubicBezTo>
                <a:close/>
                <a:moveTo>
                  <a:pt x="107" y="65"/>
                </a:moveTo>
                <a:cubicBezTo>
                  <a:pt x="107" y="63"/>
                  <a:pt x="107" y="63"/>
                  <a:pt x="106" y="62"/>
                </a:cubicBezTo>
                <a:cubicBezTo>
                  <a:pt x="106" y="64"/>
                  <a:pt x="106" y="64"/>
                  <a:pt x="107" y="65"/>
                </a:cubicBezTo>
                <a:close/>
                <a:moveTo>
                  <a:pt x="21" y="135"/>
                </a:moveTo>
                <a:cubicBezTo>
                  <a:pt x="21" y="136"/>
                  <a:pt x="21" y="137"/>
                  <a:pt x="22" y="137"/>
                </a:cubicBezTo>
                <a:cubicBezTo>
                  <a:pt x="22" y="137"/>
                  <a:pt x="22" y="136"/>
                  <a:pt x="23" y="136"/>
                </a:cubicBezTo>
                <a:cubicBezTo>
                  <a:pt x="22" y="136"/>
                  <a:pt x="22" y="135"/>
                  <a:pt x="21" y="135"/>
                </a:cubicBezTo>
                <a:close/>
                <a:moveTo>
                  <a:pt x="124" y="158"/>
                </a:moveTo>
                <a:cubicBezTo>
                  <a:pt x="125" y="157"/>
                  <a:pt x="125" y="155"/>
                  <a:pt x="123" y="154"/>
                </a:cubicBezTo>
                <a:cubicBezTo>
                  <a:pt x="124" y="155"/>
                  <a:pt x="124" y="156"/>
                  <a:pt x="124" y="158"/>
                </a:cubicBezTo>
                <a:close/>
                <a:moveTo>
                  <a:pt x="137" y="129"/>
                </a:moveTo>
                <a:cubicBezTo>
                  <a:pt x="136" y="129"/>
                  <a:pt x="136" y="130"/>
                  <a:pt x="135" y="130"/>
                </a:cubicBezTo>
                <a:cubicBezTo>
                  <a:pt x="136" y="131"/>
                  <a:pt x="136" y="131"/>
                  <a:pt x="137" y="131"/>
                </a:cubicBezTo>
                <a:cubicBezTo>
                  <a:pt x="137" y="130"/>
                  <a:pt x="137" y="130"/>
                  <a:pt x="137" y="129"/>
                </a:cubicBezTo>
                <a:close/>
                <a:moveTo>
                  <a:pt x="181" y="66"/>
                </a:moveTo>
                <a:cubicBezTo>
                  <a:pt x="182" y="65"/>
                  <a:pt x="182" y="65"/>
                  <a:pt x="182" y="65"/>
                </a:cubicBezTo>
                <a:cubicBezTo>
                  <a:pt x="181" y="64"/>
                  <a:pt x="180" y="63"/>
                  <a:pt x="180" y="64"/>
                </a:cubicBezTo>
                <a:cubicBezTo>
                  <a:pt x="180" y="64"/>
                  <a:pt x="181" y="65"/>
                  <a:pt x="181" y="66"/>
                </a:cubicBezTo>
                <a:close/>
                <a:moveTo>
                  <a:pt x="72" y="129"/>
                </a:moveTo>
                <a:cubicBezTo>
                  <a:pt x="72" y="129"/>
                  <a:pt x="73" y="129"/>
                  <a:pt x="73" y="129"/>
                </a:cubicBezTo>
                <a:cubicBezTo>
                  <a:pt x="74" y="128"/>
                  <a:pt x="74" y="128"/>
                  <a:pt x="74" y="127"/>
                </a:cubicBezTo>
                <a:cubicBezTo>
                  <a:pt x="73" y="128"/>
                  <a:pt x="72" y="128"/>
                  <a:pt x="72" y="129"/>
                </a:cubicBezTo>
                <a:close/>
                <a:moveTo>
                  <a:pt x="167" y="25"/>
                </a:moveTo>
                <a:cubicBezTo>
                  <a:pt x="168" y="26"/>
                  <a:pt x="169" y="27"/>
                  <a:pt x="170" y="28"/>
                </a:cubicBezTo>
                <a:cubicBezTo>
                  <a:pt x="170" y="27"/>
                  <a:pt x="169" y="26"/>
                  <a:pt x="167" y="25"/>
                </a:cubicBezTo>
                <a:close/>
                <a:moveTo>
                  <a:pt x="112" y="115"/>
                </a:moveTo>
                <a:cubicBezTo>
                  <a:pt x="112" y="115"/>
                  <a:pt x="111" y="115"/>
                  <a:pt x="111" y="115"/>
                </a:cubicBezTo>
                <a:cubicBezTo>
                  <a:pt x="111" y="116"/>
                  <a:pt x="111" y="117"/>
                  <a:pt x="111" y="118"/>
                </a:cubicBezTo>
                <a:cubicBezTo>
                  <a:pt x="112" y="117"/>
                  <a:pt x="112" y="116"/>
                  <a:pt x="112" y="115"/>
                </a:cubicBezTo>
                <a:close/>
                <a:moveTo>
                  <a:pt x="87" y="108"/>
                </a:moveTo>
                <a:cubicBezTo>
                  <a:pt x="87" y="108"/>
                  <a:pt x="87" y="108"/>
                  <a:pt x="87" y="109"/>
                </a:cubicBezTo>
                <a:cubicBezTo>
                  <a:pt x="87" y="108"/>
                  <a:pt x="88" y="108"/>
                  <a:pt x="88" y="108"/>
                </a:cubicBezTo>
                <a:cubicBezTo>
                  <a:pt x="88" y="107"/>
                  <a:pt x="88" y="106"/>
                  <a:pt x="87" y="106"/>
                </a:cubicBezTo>
                <a:cubicBezTo>
                  <a:pt x="87" y="107"/>
                  <a:pt x="87" y="107"/>
                  <a:pt x="87" y="108"/>
                </a:cubicBezTo>
                <a:close/>
                <a:moveTo>
                  <a:pt x="54" y="158"/>
                </a:moveTo>
                <a:cubicBezTo>
                  <a:pt x="53" y="159"/>
                  <a:pt x="54" y="161"/>
                  <a:pt x="56" y="162"/>
                </a:cubicBezTo>
                <a:cubicBezTo>
                  <a:pt x="56" y="161"/>
                  <a:pt x="56" y="161"/>
                  <a:pt x="55" y="161"/>
                </a:cubicBezTo>
                <a:cubicBezTo>
                  <a:pt x="55" y="160"/>
                  <a:pt x="54" y="160"/>
                  <a:pt x="54" y="159"/>
                </a:cubicBezTo>
                <a:cubicBezTo>
                  <a:pt x="54" y="159"/>
                  <a:pt x="54" y="158"/>
                  <a:pt x="54" y="158"/>
                </a:cubicBezTo>
                <a:close/>
                <a:moveTo>
                  <a:pt x="152" y="155"/>
                </a:moveTo>
                <a:cubicBezTo>
                  <a:pt x="154" y="154"/>
                  <a:pt x="154" y="154"/>
                  <a:pt x="153" y="153"/>
                </a:cubicBezTo>
                <a:cubicBezTo>
                  <a:pt x="152" y="154"/>
                  <a:pt x="152" y="154"/>
                  <a:pt x="152" y="155"/>
                </a:cubicBezTo>
                <a:close/>
                <a:moveTo>
                  <a:pt x="168" y="94"/>
                </a:moveTo>
                <a:cubicBezTo>
                  <a:pt x="168" y="95"/>
                  <a:pt x="168" y="97"/>
                  <a:pt x="168" y="97"/>
                </a:cubicBezTo>
                <a:cubicBezTo>
                  <a:pt x="169" y="97"/>
                  <a:pt x="169" y="97"/>
                  <a:pt x="169" y="96"/>
                </a:cubicBezTo>
                <a:cubicBezTo>
                  <a:pt x="169" y="96"/>
                  <a:pt x="169" y="95"/>
                  <a:pt x="168" y="94"/>
                </a:cubicBezTo>
                <a:close/>
                <a:moveTo>
                  <a:pt x="114" y="135"/>
                </a:moveTo>
                <a:cubicBezTo>
                  <a:pt x="115" y="134"/>
                  <a:pt x="115" y="133"/>
                  <a:pt x="116" y="133"/>
                </a:cubicBezTo>
                <a:cubicBezTo>
                  <a:pt x="115" y="133"/>
                  <a:pt x="115" y="132"/>
                  <a:pt x="114" y="132"/>
                </a:cubicBezTo>
                <a:cubicBezTo>
                  <a:pt x="114" y="133"/>
                  <a:pt x="114" y="134"/>
                  <a:pt x="114" y="135"/>
                </a:cubicBezTo>
                <a:close/>
                <a:moveTo>
                  <a:pt x="130" y="150"/>
                </a:moveTo>
                <a:cubicBezTo>
                  <a:pt x="130" y="149"/>
                  <a:pt x="129" y="148"/>
                  <a:pt x="127" y="147"/>
                </a:cubicBezTo>
                <a:cubicBezTo>
                  <a:pt x="128" y="148"/>
                  <a:pt x="129" y="149"/>
                  <a:pt x="130" y="150"/>
                </a:cubicBezTo>
                <a:close/>
                <a:moveTo>
                  <a:pt x="191" y="158"/>
                </a:moveTo>
                <a:cubicBezTo>
                  <a:pt x="192" y="156"/>
                  <a:pt x="192" y="156"/>
                  <a:pt x="191" y="156"/>
                </a:cubicBezTo>
                <a:cubicBezTo>
                  <a:pt x="190" y="156"/>
                  <a:pt x="190" y="157"/>
                  <a:pt x="190" y="157"/>
                </a:cubicBezTo>
                <a:cubicBezTo>
                  <a:pt x="191" y="158"/>
                  <a:pt x="191" y="158"/>
                  <a:pt x="191" y="158"/>
                </a:cubicBezTo>
                <a:close/>
                <a:moveTo>
                  <a:pt x="173" y="171"/>
                </a:moveTo>
                <a:cubicBezTo>
                  <a:pt x="173" y="170"/>
                  <a:pt x="173" y="168"/>
                  <a:pt x="173" y="167"/>
                </a:cubicBezTo>
                <a:cubicBezTo>
                  <a:pt x="173" y="169"/>
                  <a:pt x="172" y="170"/>
                  <a:pt x="173" y="171"/>
                </a:cubicBezTo>
                <a:close/>
                <a:moveTo>
                  <a:pt x="193" y="144"/>
                </a:moveTo>
                <a:cubicBezTo>
                  <a:pt x="194" y="143"/>
                  <a:pt x="194" y="143"/>
                  <a:pt x="194" y="142"/>
                </a:cubicBezTo>
                <a:cubicBezTo>
                  <a:pt x="194" y="142"/>
                  <a:pt x="194" y="142"/>
                  <a:pt x="194" y="142"/>
                </a:cubicBezTo>
                <a:cubicBezTo>
                  <a:pt x="194" y="142"/>
                  <a:pt x="193" y="142"/>
                  <a:pt x="192" y="143"/>
                </a:cubicBezTo>
                <a:cubicBezTo>
                  <a:pt x="193" y="143"/>
                  <a:pt x="193" y="143"/>
                  <a:pt x="193" y="144"/>
                </a:cubicBezTo>
                <a:close/>
                <a:moveTo>
                  <a:pt x="117" y="62"/>
                </a:moveTo>
                <a:cubicBezTo>
                  <a:pt x="117" y="63"/>
                  <a:pt x="117" y="64"/>
                  <a:pt x="118" y="65"/>
                </a:cubicBezTo>
                <a:cubicBezTo>
                  <a:pt x="118" y="63"/>
                  <a:pt x="118" y="63"/>
                  <a:pt x="117" y="62"/>
                </a:cubicBezTo>
                <a:close/>
                <a:moveTo>
                  <a:pt x="195" y="146"/>
                </a:moveTo>
                <a:cubicBezTo>
                  <a:pt x="195" y="146"/>
                  <a:pt x="194" y="147"/>
                  <a:pt x="194" y="149"/>
                </a:cubicBezTo>
                <a:cubicBezTo>
                  <a:pt x="195" y="148"/>
                  <a:pt x="195" y="147"/>
                  <a:pt x="195" y="146"/>
                </a:cubicBezTo>
                <a:close/>
                <a:moveTo>
                  <a:pt x="146" y="154"/>
                </a:moveTo>
                <a:cubicBezTo>
                  <a:pt x="144" y="155"/>
                  <a:pt x="145" y="156"/>
                  <a:pt x="145" y="157"/>
                </a:cubicBezTo>
                <a:cubicBezTo>
                  <a:pt x="145" y="156"/>
                  <a:pt x="146" y="155"/>
                  <a:pt x="146" y="154"/>
                </a:cubicBezTo>
                <a:close/>
                <a:moveTo>
                  <a:pt x="23" y="129"/>
                </a:moveTo>
                <a:cubicBezTo>
                  <a:pt x="23" y="130"/>
                  <a:pt x="23" y="131"/>
                  <a:pt x="24" y="131"/>
                </a:cubicBezTo>
                <a:cubicBezTo>
                  <a:pt x="24" y="131"/>
                  <a:pt x="24" y="131"/>
                  <a:pt x="24" y="131"/>
                </a:cubicBezTo>
                <a:cubicBezTo>
                  <a:pt x="24" y="131"/>
                  <a:pt x="24" y="130"/>
                  <a:pt x="24" y="129"/>
                </a:cubicBezTo>
                <a:cubicBezTo>
                  <a:pt x="24" y="129"/>
                  <a:pt x="23" y="129"/>
                  <a:pt x="23" y="129"/>
                </a:cubicBezTo>
                <a:close/>
                <a:moveTo>
                  <a:pt x="171" y="89"/>
                </a:moveTo>
                <a:cubicBezTo>
                  <a:pt x="172" y="89"/>
                  <a:pt x="173" y="89"/>
                  <a:pt x="174" y="89"/>
                </a:cubicBezTo>
                <a:cubicBezTo>
                  <a:pt x="174" y="88"/>
                  <a:pt x="174" y="88"/>
                  <a:pt x="174" y="88"/>
                </a:cubicBezTo>
                <a:cubicBezTo>
                  <a:pt x="173" y="88"/>
                  <a:pt x="172" y="88"/>
                  <a:pt x="171" y="89"/>
                </a:cubicBezTo>
                <a:close/>
                <a:moveTo>
                  <a:pt x="167" y="224"/>
                </a:moveTo>
                <a:cubicBezTo>
                  <a:pt x="167" y="224"/>
                  <a:pt x="167" y="224"/>
                  <a:pt x="167" y="224"/>
                </a:cubicBezTo>
                <a:cubicBezTo>
                  <a:pt x="167" y="224"/>
                  <a:pt x="167" y="223"/>
                  <a:pt x="167" y="223"/>
                </a:cubicBezTo>
                <a:cubicBezTo>
                  <a:pt x="168" y="222"/>
                  <a:pt x="168" y="222"/>
                  <a:pt x="167" y="221"/>
                </a:cubicBezTo>
                <a:cubicBezTo>
                  <a:pt x="167" y="222"/>
                  <a:pt x="167" y="223"/>
                  <a:pt x="167" y="224"/>
                </a:cubicBezTo>
                <a:close/>
                <a:moveTo>
                  <a:pt x="37" y="164"/>
                </a:moveTo>
                <a:cubicBezTo>
                  <a:pt x="38" y="164"/>
                  <a:pt x="39" y="163"/>
                  <a:pt x="39" y="162"/>
                </a:cubicBezTo>
                <a:cubicBezTo>
                  <a:pt x="38" y="162"/>
                  <a:pt x="38" y="163"/>
                  <a:pt x="37" y="164"/>
                </a:cubicBezTo>
                <a:close/>
                <a:moveTo>
                  <a:pt x="215" y="177"/>
                </a:moveTo>
                <a:cubicBezTo>
                  <a:pt x="213" y="177"/>
                  <a:pt x="213" y="178"/>
                  <a:pt x="213" y="179"/>
                </a:cubicBezTo>
                <a:cubicBezTo>
                  <a:pt x="214" y="179"/>
                  <a:pt x="214" y="178"/>
                  <a:pt x="215" y="177"/>
                </a:cubicBezTo>
                <a:close/>
                <a:moveTo>
                  <a:pt x="171" y="122"/>
                </a:moveTo>
                <a:cubicBezTo>
                  <a:pt x="171" y="122"/>
                  <a:pt x="171" y="122"/>
                  <a:pt x="171" y="122"/>
                </a:cubicBezTo>
                <a:cubicBezTo>
                  <a:pt x="172" y="121"/>
                  <a:pt x="172" y="119"/>
                  <a:pt x="173" y="118"/>
                </a:cubicBezTo>
                <a:cubicBezTo>
                  <a:pt x="172" y="118"/>
                  <a:pt x="172" y="118"/>
                  <a:pt x="172" y="118"/>
                </a:cubicBezTo>
                <a:cubicBezTo>
                  <a:pt x="172" y="119"/>
                  <a:pt x="171" y="120"/>
                  <a:pt x="171" y="122"/>
                </a:cubicBezTo>
                <a:close/>
                <a:moveTo>
                  <a:pt x="234" y="24"/>
                </a:moveTo>
                <a:cubicBezTo>
                  <a:pt x="234" y="25"/>
                  <a:pt x="234" y="25"/>
                  <a:pt x="234" y="25"/>
                </a:cubicBezTo>
                <a:cubicBezTo>
                  <a:pt x="235" y="25"/>
                  <a:pt x="235" y="26"/>
                  <a:pt x="236" y="27"/>
                </a:cubicBezTo>
                <a:cubicBezTo>
                  <a:pt x="236" y="26"/>
                  <a:pt x="236" y="25"/>
                  <a:pt x="234" y="24"/>
                </a:cubicBezTo>
                <a:close/>
                <a:moveTo>
                  <a:pt x="132" y="114"/>
                </a:moveTo>
                <a:cubicBezTo>
                  <a:pt x="132" y="114"/>
                  <a:pt x="132" y="114"/>
                  <a:pt x="132" y="114"/>
                </a:cubicBezTo>
                <a:cubicBezTo>
                  <a:pt x="131" y="115"/>
                  <a:pt x="130" y="116"/>
                  <a:pt x="131" y="117"/>
                </a:cubicBezTo>
                <a:cubicBezTo>
                  <a:pt x="131" y="116"/>
                  <a:pt x="132" y="115"/>
                  <a:pt x="132" y="114"/>
                </a:cubicBezTo>
                <a:close/>
                <a:moveTo>
                  <a:pt x="68" y="162"/>
                </a:moveTo>
                <a:cubicBezTo>
                  <a:pt x="70" y="162"/>
                  <a:pt x="70" y="161"/>
                  <a:pt x="71" y="160"/>
                </a:cubicBezTo>
                <a:cubicBezTo>
                  <a:pt x="70" y="161"/>
                  <a:pt x="69" y="161"/>
                  <a:pt x="69" y="162"/>
                </a:cubicBezTo>
                <a:cubicBezTo>
                  <a:pt x="69" y="162"/>
                  <a:pt x="68" y="162"/>
                  <a:pt x="68" y="162"/>
                </a:cubicBezTo>
                <a:close/>
                <a:moveTo>
                  <a:pt x="248" y="80"/>
                </a:moveTo>
                <a:cubicBezTo>
                  <a:pt x="248" y="80"/>
                  <a:pt x="249" y="80"/>
                  <a:pt x="248" y="78"/>
                </a:cubicBezTo>
                <a:cubicBezTo>
                  <a:pt x="247" y="79"/>
                  <a:pt x="247" y="79"/>
                  <a:pt x="248" y="80"/>
                </a:cubicBezTo>
                <a:close/>
                <a:moveTo>
                  <a:pt x="137" y="84"/>
                </a:moveTo>
                <a:cubicBezTo>
                  <a:pt x="139" y="83"/>
                  <a:pt x="139" y="82"/>
                  <a:pt x="138" y="81"/>
                </a:cubicBezTo>
                <a:cubicBezTo>
                  <a:pt x="138" y="82"/>
                  <a:pt x="137" y="83"/>
                  <a:pt x="137" y="84"/>
                </a:cubicBezTo>
                <a:close/>
                <a:moveTo>
                  <a:pt x="109" y="104"/>
                </a:moveTo>
                <a:cubicBezTo>
                  <a:pt x="110" y="103"/>
                  <a:pt x="110" y="102"/>
                  <a:pt x="108" y="102"/>
                </a:cubicBezTo>
                <a:cubicBezTo>
                  <a:pt x="109" y="103"/>
                  <a:pt x="109" y="103"/>
                  <a:pt x="109" y="104"/>
                </a:cubicBezTo>
                <a:close/>
                <a:moveTo>
                  <a:pt x="89" y="148"/>
                </a:moveTo>
                <a:cubicBezTo>
                  <a:pt x="89" y="148"/>
                  <a:pt x="89" y="148"/>
                  <a:pt x="89" y="148"/>
                </a:cubicBezTo>
                <a:cubicBezTo>
                  <a:pt x="90" y="147"/>
                  <a:pt x="89" y="146"/>
                  <a:pt x="90" y="144"/>
                </a:cubicBezTo>
                <a:cubicBezTo>
                  <a:pt x="89" y="146"/>
                  <a:pt x="89" y="147"/>
                  <a:pt x="89" y="148"/>
                </a:cubicBezTo>
                <a:close/>
                <a:moveTo>
                  <a:pt x="152" y="85"/>
                </a:moveTo>
                <a:cubicBezTo>
                  <a:pt x="153" y="86"/>
                  <a:pt x="153" y="86"/>
                  <a:pt x="153" y="87"/>
                </a:cubicBezTo>
                <a:cubicBezTo>
                  <a:pt x="153" y="87"/>
                  <a:pt x="153" y="88"/>
                  <a:pt x="153" y="88"/>
                </a:cubicBezTo>
                <a:cubicBezTo>
                  <a:pt x="153" y="86"/>
                  <a:pt x="153" y="86"/>
                  <a:pt x="152" y="85"/>
                </a:cubicBezTo>
                <a:close/>
                <a:moveTo>
                  <a:pt x="58" y="82"/>
                </a:moveTo>
                <a:cubicBezTo>
                  <a:pt x="59" y="82"/>
                  <a:pt x="61" y="82"/>
                  <a:pt x="62" y="82"/>
                </a:cubicBezTo>
                <a:cubicBezTo>
                  <a:pt x="61" y="82"/>
                  <a:pt x="59" y="81"/>
                  <a:pt x="58" y="82"/>
                </a:cubicBezTo>
                <a:close/>
                <a:moveTo>
                  <a:pt x="207" y="104"/>
                </a:moveTo>
                <a:cubicBezTo>
                  <a:pt x="208" y="103"/>
                  <a:pt x="209" y="102"/>
                  <a:pt x="209" y="101"/>
                </a:cubicBezTo>
                <a:cubicBezTo>
                  <a:pt x="209" y="101"/>
                  <a:pt x="209" y="101"/>
                  <a:pt x="208" y="101"/>
                </a:cubicBezTo>
                <a:cubicBezTo>
                  <a:pt x="208" y="102"/>
                  <a:pt x="208" y="103"/>
                  <a:pt x="207" y="104"/>
                </a:cubicBezTo>
                <a:close/>
                <a:moveTo>
                  <a:pt x="166" y="17"/>
                </a:moveTo>
                <a:cubicBezTo>
                  <a:pt x="165" y="16"/>
                  <a:pt x="164" y="16"/>
                  <a:pt x="163" y="17"/>
                </a:cubicBezTo>
                <a:cubicBezTo>
                  <a:pt x="164" y="17"/>
                  <a:pt x="165" y="17"/>
                  <a:pt x="166" y="17"/>
                </a:cubicBezTo>
                <a:close/>
                <a:moveTo>
                  <a:pt x="94" y="128"/>
                </a:moveTo>
                <a:cubicBezTo>
                  <a:pt x="94" y="128"/>
                  <a:pt x="93" y="129"/>
                  <a:pt x="93" y="130"/>
                </a:cubicBezTo>
                <a:cubicBezTo>
                  <a:pt x="94" y="129"/>
                  <a:pt x="94" y="129"/>
                  <a:pt x="94" y="128"/>
                </a:cubicBezTo>
                <a:close/>
                <a:moveTo>
                  <a:pt x="194" y="83"/>
                </a:moveTo>
                <a:cubicBezTo>
                  <a:pt x="194" y="83"/>
                  <a:pt x="194" y="83"/>
                  <a:pt x="194" y="83"/>
                </a:cubicBezTo>
                <a:cubicBezTo>
                  <a:pt x="195" y="81"/>
                  <a:pt x="195" y="81"/>
                  <a:pt x="194" y="81"/>
                </a:cubicBezTo>
                <a:cubicBezTo>
                  <a:pt x="194" y="81"/>
                  <a:pt x="194" y="82"/>
                  <a:pt x="194" y="83"/>
                </a:cubicBezTo>
                <a:close/>
                <a:moveTo>
                  <a:pt x="59" y="103"/>
                </a:moveTo>
                <a:cubicBezTo>
                  <a:pt x="59" y="103"/>
                  <a:pt x="59" y="103"/>
                  <a:pt x="59" y="103"/>
                </a:cubicBezTo>
                <a:cubicBezTo>
                  <a:pt x="59" y="103"/>
                  <a:pt x="58" y="104"/>
                  <a:pt x="58" y="104"/>
                </a:cubicBezTo>
                <a:cubicBezTo>
                  <a:pt x="59" y="104"/>
                  <a:pt x="59" y="105"/>
                  <a:pt x="60" y="105"/>
                </a:cubicBezTo>
                <a:cubicBezTo>
                  <a:pt x="59" y="104"/>
                  <a:pt x="59" y="103"/>
                  <a:pt x="59" y="103"/>
                </a:cubicBezTo>
                <a:close/>
                <a:moveTo>
                  <a:pt x="41" y="128"/>
                </a:moveTo>
                <a:cubicBezTo>
                  <a:pt x="41" y="130"/>
                  <a:pt x="41" y="130"/>
                  <a:pt x="42" y="131"/>
                </a:cubicBezTo>
                <a:cubicBezTo>
                  <a:pt x="42" y="129"/>
                  <a:pt x="42" y="129"/>
                  <a:pt x="41" y="128"/>
                </a:cubicBezTo>
                <a:close/>
                <a:moveTo>
                  <a:pt x="57" y="76"/>
                </a:moveTo>
                <a:cubicBezTo>
                  <a:pt x="57" y="76"/>
                  <a:pt x="57" y="76"/>
                  <a:pt x="57" y="76"/>
                </a:cubicBezTo>
                <a:cubicBezTo>
                  <a:pt x="55" y="76"/>
                  <a:pt x="54" y="76"/>
                  <a:pt x="53" y="77"/>
                </a:cubicBezTo>
                <a:cubicBezTo>
                  <a:pt x="54" y="77"/>
                  <a:pt x="55" y="76"/>
                  <a:pt x="57" y="76"/>
                </a:cubicBezTo>
                <a:close/>
                <a:moveTo>
                  <a:pt x="210" y="105"/>
                </a:moveTo>
                <a:cubicBezTo>
                  <a:pt x="209" y="106"/>
                  <a:pt x="209" y="106"/>
                  <a:pt x="209" y="107"/>
                </a:cubicBezTo>
                <a:cubicBezTo>
                  <a:pt x="209" y="107"/>
                  <a:pt x="209" y="108"/>
                  <a:pt x="210" y="108"/>
                </a:cubicBezTo>
                <a:cubicBezTo>
                  <a:pt x="210" y="108"/>
                  <a:pt x="210" y="108"/>
                  <a:pt x="210" y="108"/>
                </a:cubicBezTo>
                <a:cubicBezTo>
                  <a:pt x="210" y="107"/>
                  <a:pt x="210" y="106"/>
                  <a:pt x="210" y="105"/>
                </a:cubicBezTo>
                <a:close/>
                <a:moveTo>
                  <a:pt x="191" y="130"/>
                </a:moveTo>
                <a:cubicBezTo>
                  <a:pt x="190" y="131"/>
                  <a:pt x="190" y="132"/>
                  <a:pt x="191" y="133"/>
                </a:cubicBezTo>
                <a:cubicBezTo>
                  <a:pt x="191" y="132"/>
                  <a:pt x="191" y="131"/>
                  <a:pt x="191" y="130"/>
                </a:cubicBezTo>
                <a:close/>
                <a:moveTo>
                  <a:pt x="178" y="137"/>
                </a:moveTo>
                <a:cubicBezTo>
                  <a:pt x="178" y="136"/>
                  <a:pt x="179" y="136"/>
                  <a:pt x="179" y="135"/>
                </a:cubicBezTo>
                <a:cubicBezTo>
                  <a:pt x="178" y="135"/>
                  <a:pt x="178" y="135"/>
                  <a:pt x="177" y="135"/>
                </a:cubicBezTo>
                <a:cubicBezTo>
                  <a:pt x="177" y="136"/>
                  <a:pt x="177" y="136"/>
                  <a:pt x="178" y="137"/>
                </a:cubicBezTo>
                <a:close/>
                <a:moveTo>
                  <a:pt x="217" y="18"/>
                </a:moveTo>
                <a:cubicBezTo>
                  <a:pt x="217" y="18"/>
                  <a:pt x="217" y="18"/>
                  <a:pt x="217" y="19"/>
                </a:cubicBezTo>
                <a:cubicBezTo>
                  <a:pt x="219" y="18"/>
                  <a:pt x="220" y="17"/>
                  <a:pt x="221" y="16"/>
                </a:cubicBezTo>
                <a:cubicBezTo>
                  <a:pt x="219" y="17"/>
                  <a:pt x="218" y="18"/>
                  <a:pt x="217" y="18"/>
                </a:cubicBezTo>
                <a:close/>
                <a:moveTo>
                  <a:pt x="247" y="85"/>
                </a:moveTo>
                <a:cubicBezTo>
                  <a:pt x="247" y="85"/>
                  <a:pt x="247" y="85"/>
                  <a:pt x="247" y="85"/>
                </a:cubicBezTo>
                <a:cubicBezTo>
                  <a:pt x="248" y="85"/>
                  <a:pt x="248" y="84"/>
                  <a:pt x="248" y="83"/>
                </a:cubicBezTo>
                <a:cubicBezTo>
                  <a:pt x="248" y="83"/>
                  <a:pt x="248" y="83"/>
                  <a:pt x="247" y="83"/>
                </a:cubicBezTo>
                <a:cubicBezTo>
                  <a:pt x="247" y="83"/>
                  <a:pt x="247" y="84"/>
                  <a:pt x="247" y="85"/>
                </a:cubicBezTo>
                <a:close/>
                <a:moveTo>
                  <a:pt x="51" y="163"/>
                </a:moveTo>
                <a:cubicBezTo>
                  <a:pt x="52" y="163"/>
                  <a:pt x="53" y="163"/>
                  <a:pt x="53" y="163"/>
                </a:cubicBezTo>
                <a:cubicBezTo>
                  <a:pt x="53" y="163"/>
                  <a:pt x="53" y="162"/>
                  <a:pt x="52" y="162"/>
                </a:cubicBezTo>
                <a:cubicBezTo>
                  <a:pt x="52" y="162"/>
                  <a:pt x="52" y="163"/>
                  <a:pt x="51" y="163"/>
                </a:cubicBezTo>
                <a:close/>
                <a:moveTo>
                  <a:pt x="235" y="85"/>
                </a:moveTo>
                <a:cubicBezTo>
                  <a:pt x="236" y="85"/>
                  <a:pt x="237" y="85"/>
                  <a:pt x="237" y="84"/>
                </a:cubicBezTo>
                <a:cubicBezTo>
                  <a:pt x="236" y="84"/>
                  <a:pt x="236" y="84"/>
                  <a:pt x="235" y="84"/>
                </a:cubicBezTo>
                <a:cubicBezTo>
                  <a:pt x="235" y="84"/>
                  <a:pt x="235" y="85"/>
                  <a:pt x="235" y="85"/>
                </a:cubicBezTo>
                <a:close/>
                <a:moveTo>
                  <a:pt x="234" y="197"/>
                </a:moveTo>
                <a:cubicBezTo>
                  <a:pt x="235" y="196"/>
                  <a:pt x="235" y="195"/>
                  <a:pt x="236" y="194"/>
                </a:cubicBezTo>
                <a:cubicBezTo>
                  <a:pt x="235" y="195"/>
                  <a:pt x="234" y="196"/>
                  <a:pt x="234" y="197"/>
                </a:cubicBezTo>
                <a:close/>
                <a:moveTo>
                  <a:pt x="8" y="124"/>
                </a:moveTo>
                <a:cubicBezTo>
                  <a:pt x="8" y="124"/>
                  <a:pt x="8" y="124"/>
                  <a:pt x="9" y="124"/>
                </a:cubicBezTo>
                <a:cubicBezTo>
                  <a:pt x="9" y="123"/>
                  <a:pt x="9" y="122"/>
                  <a:pt x="9" y="121"/>
                </a:cubicBezTo>
                <a:cubicBezTo>
                  <a:pt x="9" y="122"/>
                  <a:pt x="8" y="123"/>
                  <a:pt x="8" y="124"/>
                </a:cubicBezTo>
                <a:close/>
                <a:moveTo>
                  <a:pt x="106" y="120"/>
                </a:moveTo>
                <a:cubicBezTo>
                  <a:pt x="105" y="120"/>
                  <a:pt x="105" y="121"/>
                  <a:pt x="106" y="122"/>
                </a:cubicBezTo>
                <a:cubicBezTo>
                  <a:pt x="106" y="121"/>
                  <a:pt x="106" y="121"/>
                  <a:pt x="106" y="120"/>
                </a:cubicBezTo>
                <a:close/>
                <a:moveTo>
                  <a:pt x="109" y="21"/>
                </a:moveTo>
                <a:cubicBezTo>
                  <a:pt x="110" y="21"/>
                  <a:pt x="111" y="21"/>
                  <a:pt x="111" y="21"/>
                </a:cubicBezTo>
                <a:cubicBezTo>
                  <a:pt x="111" y="21"/>
                  <a:pt x="110" y="21"/>
                  <a:pt x="110" y="20"/>
                </a:cubicBezTo>
                <a:cubicBezTo>
                  <a:pt x="110" y="21"/>
                  <a:pt x="110" y="21"/>
                  <a:pt x="109" y="21"/>
                </a:cubicBezTo>
                <a:close/>
                <a:moveTo>
                  <a:pt x="161" y="126"/>
                </a:moveTo>
                <a:cubicBezTo>
                  <a:pt x="162" y="126"/>
                  <a:pt x="162" y="126"/>
                  <a:pt x="162" y="125"/>
                </a:cubicBezTo>
                <a:cubicBezTo>
                  <a:pt x="161" y="125"/>
                  <a:pt x="161" y="124"/>
                  <a:pt x="160" y="124"/>
                </a:cubicBezTo>
                <a:cubicBezTo>
                  <a:pt x="161" y="125"/>
                  <a:pt x="161" y="125"/>
                  <a:pt x="161" y="126"/>
                </a:cubicBezTo>
                <a:close/>
                <a:moveTo>
                  <a:pt x="225" y="106"/>
                </a:moveTo>
                <a:cubicBezTo>
                  <a:pt x="225" y="106"/>
                  <a:pt x="224" y="105"/>
                  <a:pt x="224" y="105"/>
                </a:cubicBezTo>
                <a:cubicBezTo>
                  <a:pt x="224" y="107"/>
                  <a:pt x="224" y="107"/>
                  <a:pt x="225" y="106"/>
                </a:cubicBezTo>
                <a:close/>
                <a:moveTo>
                  <a:pt x="255" y="107"/>
                </a:moveTo>
                <a:cubicBezTo>
                  <a:pt x="255" y="107"/>
                  <a:pt x="255" y="107"/>
                  <a:pt x="255" y="107"/>
                </a:cubicBezTo>
                <a:cubicBezTo>
                  <a:pt x="256" y="106"/>
                  <a:pt x="256" y="106"/>
                  <a:pt x="257" y="105"/>
                </a:cubicBezTo>
                <a:cubicBezTo>
                  <a:pt x="256" y="105"/>
                  <a:pt x="255" y="106"/>
                  <a:pt x="255" y="107"/>
                </a:cubicBezTo>
                <a:close/>
                <a:moveTo>
                  <a:pt x="217" y="37"/>
                </a:moveTo>
                <a:cubicBezTo>
                  <a:pt x="217" y="37"/>
                  <a:pt x="217" y="37"/>
                  <a:pt x="217" y="37"/>
                </a:cubicBezTo>
                <a:cubicBezTo>
                  <a:pt x="217" y="36"/>
                  <a:pt x="218" y="35"/>
                  <a:pt x="218" y="34"/>
                </a:cubicBezTo>
                <a:cubicBezTo>
                  <a:pt x="217" y="35"/>
                  <a:pt x="217" y="36"/>
                  <a:pt x="217" y="37"/>
                </a:cubicBezTo>
                <a:close/>
                <a:moveTo>
                  <a:pt x="148" y="144"/>
                </a:moveTo>
                <a:cubicBezTo>
                  <a:pt x="148" y="142"/>
                  <a:pt x="148" y="142"/>
                  <a:pt x="147" y="141"/>
                </a:cubicBezTo>
                <a:cubicBezTo>
                  <a:pt x="147" y="142"/>
                  <a:pt x="148" y="143"/>
                  <a:pt x="148" y="144"/>
                </a:cubicBezTo>
                <a:close/>
                <a:moveTo>
                  <a:pt x="43" y="105"/>
                </a:moveTo>
                <a:cubicBezTo>
                  <a:pt x="43" y="106"/>
                  <a:pt x="43" y="106"/>
                  <a:pt x="44" y="107"/>
                </a:cubicBezTo>
                <a:cubicBezTo>
                  <a:pt x="44" y="106"/>
                  <a:pt x="44" y="106"/>
                  <a:pt x="44" y="105"/>
                </a:cubicBezTo>
                <a:cubicBezTo>
                  <a:pt x="44" y="105"/>
                  <a:pt x="43" y="105"/>
                  <a:pt x="43" y="105"/>
                </a:cubicBezTo>
                <a:close/>
                <a:moveTo>
                  <a:pt x="28" y="101"/>
                </a:moveTo>
                <a:cubicBezTo>
                  <a:pt x="28" y="101"/>
                  <a:pt x="28" y="101"/>
                  <a:pt x="28" y="101"/>
                </a:cubicBezTo>
                <a:cubicBezTo>
                  <a:pt x="28" y="101"/>
                  <a:pt x="29" y="101"/>
                  <a:pt x="29" y="100"/>
                </a:cubicBezTo>
                <a:cubicBezTo>
                  <a:pt x="29" y="100"/>
                  <a:pt x="29" y="100"/>
                  <a:pt x="29" y="99"/>
                </a:cubicBezTo>
                <a:cubicBezTo>
                  <a:pt x="28" y="100"/>
                  <a:pt x="28" y="100"/>
                  <a:pt x="28" y="101"/>
                </a:cubicBezTo>
                <a:close/>
                <a:moveTo>
                  <a:pt x="187" y="220"/>
                </a:moveTo>
                <a:cubicBezTo>
                  <a:pt x="187" y="220"/>
                  <a:pt x="187" y="220"/>
                  <a:pt x="186" y="220"/>
                </a:cubicBezTo>
                <a:cubicBezTo>
                  <a:pt x="186" y="221"/>
                  <a:pt x="186" y="221"/>
                  <a:pt x="186" y="222"/>
                </a:cubicBezTo>
                <a:cubicBezTo>
                  <a:pt x="186" y="222"/>
                  <a:pt x="186" y="222"/>
                  <a:pt x="186" y="222"/>
                </a:cubicBezTo>
                <a:cubicBezTo>
                  <a:pt x="187" y="221"/>
                  <a:pt x="187" y="221"/>
                  <a:pt x="187" y="220"/>
                </a:cubicBezTo>
                <a:close/>
                <a:moveTo>
                  <a:pt x="24" y="124"/>
                </a:moveTo>
                <a:cubicBezTo>
                  <a:pt x="24" y="124"/>
                  <a:pt x="24" y="123"/>
                  <a:pt x="25" y="123"/>
                </a:cubicBezTo>
                <a:cubicBezTo>
                  <a:pt x="25" y="123"/>
                  <a:pt x="26" y="123"/>
                  <a:pt x="26" y="122"/>
                </a:cubicBezTo>
                <a:cubicBezTo>
                  <a:pt x="25" y="122"/>
                  <a:pt x="24" y="123"/>
                  <a:pt x="24" y="124"/>
                </a:cubicBezTo>
                <a:close/>
                <a:moveTo>
                  <a:pt x="239" y="35"/>
                </a:moveTo>
                <a:cubicBezTo>
                  <a:pt x="239" y="34"/>
                  <a:pt x="239" y="34"/>
                  <a:pt x="238" y="33"/>
                </a:cubicBezTo>
                <a:cubicBezTo>
                  <a:pt x="238" y="34"/>
                  <a:pt x="238" y="35"/>
                  <a:pt x="239" y="35"/>
                </a:cubicBezTo>
                <a:cubicBezTo>
                  <a:pt x="239" y="35"/>
                  <a:pt x="239" y="35"/>
                  <a:pt x="239" y="35"/>
                </a:cubicBezTo>
                <a:close/>
                <a:moveTo>
                  <a:pt x="121" y="146"/>
                </a:moveTo>
                <a:cubicBezTo>
                  <a:pt x="121" y="146"/>
                  <a:pt x="121" y="146"/>
                  <a:pt x="121" y="146"/>
                </a:cubicBezTo>
                <a:cubicBezTo>
                  <a:pt x="121" y="145"/>
                  <a:pt x="121" y="145"/>
                  <a:pt x="121" y="145"/>
                </a:cubicBezTo>
                <a:cubicBezTo>
                  <a:pt x="121" y="145"/>
                  <a:pt x="120" y="145"/>
                  <a:pt x="120" y="145"/>
                </a:cubicBezTo>
                <a:cubicBezTo>
                  <a:pt x="120" y="145"/>
                  <a:pt x="121" y="146"/>
                  <a:pt x="121" y="146"/>
                </a:cubicBezTo>
                <a:close/>
                <a:moveTo>
                  <a:pt x="177" y="130"/>
                </a:moveTo>
                <a:cubicBezTo>
                  <a:pt x="177" y="130"/>
                  <a:pt x="177" y="131"/>
                  <a:pt x="177" y="131"/>
                </a:cubicBezTo>
                <a:cubicBezTo>
                  <a:pt x="177" y="130"/>
                  <a:pt x="178" y="129"/>
                  <a:pt x="178" y="129"/>
                </a:cubicBezTo>
                <a:cubicBezTo>
                  <a:pt x="178" y="129"/>
                  <a:pt x="177" y="129"/>
                  <a:pt x="177" y="129"/>
                </a:cubicBezTo>
                <a:cubicBezTo>
                  <a:pt x="177" y="129"/>
                  <a:pt x="177" y="130"/>
                  <a:pt x="177" y="130"/>
                </a:cubicBezTo>
                <a:close/>
                <a:moveTo>
                  <a:pt x="52" y="116"/>
                </a:moveTo>
                <a:cubicBezTo>
                  <a:pt x="53" y="116"/>
                  <a:pt x="53" y="116"/>
                  <a:pt x="53" y="116"/>
                </a:cubicBezTo>
                <a:cubicBezTo>
                  <a:pt x="53" y="115"/>
                  <a:pt x="53" y="115"/>
                  <a:pt x="53" y="115"/>
                </a:cubicBezTo>
                <a:cubicBezTo>
                  <a:pt x="53" y="115"/>
                  <a:pt x="52" y="115"/>
                  <a:pt x="52" y="115"/>
                </a:cubicBezTo>
                <a:cubicBezTo>
                  <a:pt x="52" y="115"/>
                  <a:pt x="52" y="116"/>
                  <a:pt x="52" y="116"/>
                </a:cubicBezTo>
                <a:close/>
                <a:moveTo>
                  <a:pt x="249" y="49"/>
                </a:moveTo>
                <a:cubicBezTo>
                  <a:pt x="249" y="49"/>
                  <a:pt x="250" y="49"/>
                  <a:pt x="250" y="49"/>
                </a:cubicBezTo>
                <a:cubicBezTo>
                  <a:pt x="250" y="48"/>
                  <a:pt x="250" y="47"/>
                  <a:pt x="250" y="47"/>
                </a:cubicBezTo>
                <a:cubicBezTo>
                  <a:pt x="250" y="47"/>
                  <a:pt x="250" y="47"/>
                  <a:pt x="250" y="47"/>
                </a:cubicBezTo>
                <a:cubicBezTo>
                  <a:pt x="250" y="47"/>
                  <a:pt x="249" y="48"/>
                  <a:pt x="249" y="49"/>
                </a:cubicBezTo>
                <a:close/>
                <a:moveTo>
                  <a:pt x="89" y="95"/>
                </a:moveTo>
                <a:cubicBezTo>
                  <a:pt x="88" y="95"/>
                  <a:pt x="88" y="95"/>
                  <a:pt x="87" y="94"/>
                </a:cubicBezTo>
                <a:cubicBezTo>
                  <a:pt x="88" y="95"/>
                  <a:pt x="88" y="96"/>
                  <a:pt x="88" y="96"/>
                </a:cubicBezTo>
                <a:cubicBezTo>
                  <a:pt x="89" y="96"/>
                  <a:pt x="89" y="95"/>
                  <a:pt x="89" y="95"/>
                </a:cubicBezTo>
                <a:close/>
                <a:moveTo>
                  <a:pt x="154" y="141"/>
                </a:moveTo>
                <a:cubicBezTo>
                  <a:pt x="154" y="141"/>
                  <a:pt x="155" y="141"/>
                  <a:pt x="155" y="141"/>
                </a:cubicBezTo>
                <a:cubicBezTo>
                  <a:pt x="155" y="141"/>
                  <a:pt x="155" y="141"/>
                  <a:pt x="156" y="140"/>
                </a:cubicBezTo>
                <a:cubicBezTo>
                  <a:pt x="155" y="140"/>
                  <a:pt x="154" y="140"/>
                  <a:pt x="154" y="140"/>
                </a:cubicBezTo>
                <a:cubicBezTo>
                  <a:pt x="154" y="141"/>
                  <a:pt x="154" y="141"/>
                  <a:pt x="154" y="141"/>
                </a:cubicBezTo>
                <a:close/>
                <a:moveTo>
                  <a:pt x="195" y="158"/>
                </a:moveTo>
                <a:cubicBezTo>
                  <a:pt x="195" y="158"/>
                  <a:pt x="195" y="158"/>
                  <a:pt x="194" y="157"/>
                </a:cubicBezTo>
                <a:cubicBezTo>
                  <a:pt x="194" y="158"/>
                  <a:pt x="194" y="158"/>
                  <a:pt x="194" y="159"/>
                </a:cubicBezTo>
                <a:cubicBezTo>
                  <a:pt x="194" y="159"/>
                  <a:pt x="194" y="159"/>
                  <a:pt x="194" y="159"/>
                </a:cubicBezTo>
                <a:cubicBezTo>
                  <a:pt x="195" y="159"/>
                  <a:pt x="195" y="159"/>
                  <a:pt x="195" y="158"/>
                </a:cubicBezTo>
                <a:close/>
                <a:moveTo>
                  <a:pt x="260" y="27"/>
                </a:moveTo>
                <a:cubicBezTo>
                  <a:pt x="260" y="28"/>
                  <a:pt x="261" y="29"/>
                  <a:pt x="262" y="29"/>
                </a:cubicBezTo>
                <a:cubicBezTo>
                  <a:pt x="261" y="28"/>
                  <a:pt x="261" y="28"/>
                  <a:pt x="260" y="27"/>
                </a:cubicBezTo>
                <a:close/>
                <a:moveTo>
                  <a:pt x="128" y="99"/>
                </a:moveTo>
                <a:cubicBezTo>
                  <a:pt x="128" y="98"/>
                  <a:pt x="128" y="98"/>
                  <a:pt x="128" y="97"/>
                </a:cubicBezTo>
                <a:cubicBezTo>
                  <a:pt x="128" y="98"/>
                  <a:pt x="127" y="98"/>
                  <a:pt x="127" y="98"/>
                </a:cubicBezTo>
                <a:cubicBezTo>
                  <a:pt x="127" y="98"/>
                  <a:pt x="128" y="99"/>
                  <a:pt x="128" y="99"/>
                </a:cubicBezTo>
                <a:close/>
                <a:moveTo>
                  <a:pt x="178" y="154"/>
                </a:moveTo>
                <a:cubicBezTo>
                  <a:pt x="178" y="154"/>
                  <a:pt x="178" y="154"/>
                  <a:pt x="178" y="154"/>
                </a:cubicBezTo>
                <a:cubicBezTo>
                  <a:pt x="178" y="154"/>
                  <a:pt x="179" y="154"/>
                  <a:pt x="179" y="154"/>
                </a:cubicBezTo>
                <a:cubicBezTo>
                  <a:pt x="179" y="153"/>
                  <a:pt x="179" y="153"/>
                  <a:pt x="179" y="152"/>
                </a:cubicBezTo>
                <a:cubicBezTo>
                  <a:pt x="178" y="153"/>
                  <a:pt x="178" y="154"/>
                  <a:pt x="178" y="154"/>
                </a:cubicBezTo>
                <a:close/>
                <a:moveTo>
                  <a:pt x="51" y="128"/>
                </a:moveTo>
                <a:cubicBezTo>
                  <a:pt x="50" y="128"/>
                  <a:pt x="50" y="128"/>
                  <a:pt x="50" y="128"/>
                </a:cubicBezTo>
                <a:cubicBezTo>
                  <a:pt x="51" y="129"/>
                  <a:pt x="51" y="131"/>
                  <a:pt x="51" y="132"/>
                </a:cubicBezTo>
                <a:cubicBezTo>
                  <a:pt x="51" y="132"/>
                  <a:pt x="51" y="132"/>
                  <a:pt x="51" y="132"/>
                </a:cubicBezTo>
                <a:cubicBezTo>
                  <a:pt x="51" y="131"/>
                  <a:pt x="51" y="129"/>
                  <a:pt x="51" y="128"/>
                </a:cubicBezTo>
                <a:close/>
                <a:moveTo>
                  <a:pt x="160" y="120"/>
                </a:moveTo>
                <a:cubicBezTo>
                  <a:pt x="161" y="120"/>
                  <a:pt x="161" y="121"/>
                  <a:pt x="162" y="121"/>
                </a:cubicBezTo>
                <a:cubicBezTo>
                  <a:pt x="161" y="120"/>
                  <a:pt x="161" y="120"/>
                  <a:pt x="160" y="120"/>
                </a:cubicBezTo>
                <a:close/>
                <a:moveTo>
                  <a:pt x="67" y="81"/>
                </a:moveTo>
                <a:cubicBezTo>
                  <a:pt x="67" y="81"/>
                  <a:pt x="67" y="81"/>
                  <a:pt x="67" y="81"/>
                </a:cubicBezTo>
                <a:cubicBezTo>
                  <a:pt x="68" y="82"/>
                  <a:pt x="68" y="82"/>
                  <a:pt x="69" y="83"/>
                </a:cubicBezTo>
                <a:cubicBezTo>
                  <a:pt x="69" y="83"/>
                  <a:pt x="69" y="83"/>
                  <a:pt x="70" y="83"/>
                </a:cubicBezTo>
                <a:cubicBezTo>
                  <a:pt x="69" y="82"/>
                  <a:pt x="68" y="82"/>
                  <a:pt x="67" y="81"/>
                </a:cubicBezTo>
                <a:close/>
                <a:moveTo>
                  <a:pt x="106" y="163"/>
                </a:moveTo>
                <a:cubicBezTo>
                  <a:pt x="106" y="163"/>
                  <a:pt x="106" y="162"/>
                  <a:pt x="106" y="162"/>
                </a:cubicBezTo>
                <a:cubicBezTo>
                  <a:pt x="106" y="162"/>
                  <a:pt x="106" y="162"/>
                  <a:pt x="106" y="161"/>
                </a:cubicBezTo>
                <a:cubicBezTo>
                  <a:pt x="106" y="162"/>
                  <a:pt x="106" y="162"/>
                  <a:pt x="106" y="163"/>
                </a:cubicBezTo>
                <a:close/>
                <a:moveTo>
                  <a:pt x="239" y="95"/>
                </a:moveTo>
                <a:cubicBezTo>
                  <a:pt x="239" y="95"/>
                  <a:pt x="239" y="95"/>
                  <a:pt x="239" y="95"/>
                </a:cubicBezTo>
                <a:cubicBezTo>
                  <a:pt x="238" y="95"/>
                  <a:pt x="238" y="95"/>
                  <a:pt x="237" y="95"/>
                </a:cubicBezTo>
                <a:cubicBezTo>
                  <a:pt x="237" y="96"/>
                  <a:pt x="237" y="96"/>
                  <a:pt x="237" y="96"/>
                </a:cubicBezTo>
                <a:cubicBezTo>
                  <a:pt x="238" y="96"/>
                  <a:pt x="239" y="96"/>
                  <a:pt x="239" y="95"/>
                </a:cubicBezTo>
                <a:close/>
                <a:moveTo>
                  <a:pt x="212" y="173"/>
                </a:moveTo>
                <a:cubicBezTo>
                  <a:pt x="212" y="172"/>
                  <a:pt x="212" y="171"/>
                  <a:pt x="212" y="171"/>
                </a:cubicBezTo>
                <a:cubicBezTo>
                  <a:pt x="211" y="171"/>
                  <a:pt x="211" y="171"/>
                  <a:pt x="212" y="173"/>
                </a:cubicBezTo>
                <a:close/>
                <a:moveTo>
                  <a:pt x="50" y="113"/>
                </a:moveTo>
                <a:cubicBezTo>
                  <a:pt x="50" y="113"/>
                  <a:pt x="51" y="112"/>
                  <a:pt x="50" y="111"/>
                </a:cubicBezTo>
                <a:cubicBezTo>
                  <a:pt x="49" y="112"/>
                  <a:pt x="49" y="112"/>
                  <a:pt x="50" y="113"/>
                </a:cubicBezTo>
                <a:close/>
                <a:moveTo>
                  <a:pt x="36" y="92"/>
                </a:moveTo>
                <a:cubicBezTo>
                  <a:pt x="35" y="92"/>
                  <a:pt x="35" y="92"/>
                  <a:pt x="35" y="92"/>
                </a:cubicBezTo>
                <a:cubicBezTo>
                  <a:pt x="35" y="92"/>
                  <a:pt x="35" y="93"/>
                  <a:pt x="34" y="93"/>
                </a:cubicBezTo>
                <a:cubicBezTo>
                  <a:pt x="34" y="93"/>
                  <a:pt x="35" y="93"/>
                  <a:pt x="35" y="94"/>
                </a:cubicBezTo>
                <a:cubicBezTo>
                  <a:pt x="35" y="93"/>
                  <a:pt x="35" y="93"/>
                  <a:pt x="36" y="92"/>
                </a:cubicBezTo>
                <a:close/>
                <a:moveTo>
                  <a:pt x="143" y="113"/>
                </a:moveTo>
                <a:cubicBezTo>
                  <a:pt x="142" y="114"/>
                  <a:pt x="142" y="115"/>
                  <a:pt x="143" y="115"/>
                </a:cubicBezTo>
                <a:cubicBezTo>
                  <a:pt x="143" y="115"/>
                  <a:pt x="143" y="114"/>
                  <a:pt x="143" y="113"/>
                </a:cubicBezTo>
                <a:close/>
                <a:moveTo>
                  <a:pt x="83" y="148"/>
                </a:moveTo>
                <a:cubicBezTo>
                  <a:pt x="84" y="147"/>
                  <a:pt x="84" y="147"/>
                  <a:pt x="84" y="147"/>
                </a:cubicBezTo>
                <a:cubicBezTo>
                  <a:pt x="83" y="147"/>
                  <a:pt x="83" y="147"/>
                  <a:pt x="83" y="148"/>
                </a:cubicBezTo>
                <a:close/>
                <a:moveTo>
                  <a:pt x="107" y="90"/>
                </a:moveTo>
                <a:cubicBezTo>
                  <a:pt x="107" y="89"/>
                  <a:pt x="107" y="89"/>
                  <a:pt x="108" y="88"/>
                </a:cubicBezTo>
                <a:cubicBezTo>
                  <a:pt x="108" y="88"/>
                  <a:pt x="108" y="88"/>
                  <a:pt x="108" y="87"/>
                </a:cubicBezTo>
                <a:cubicBezTo>
                  <a:pt x="107" y="88"/>
                  <a:pt x="107" y="89"/>
                  <a:pt x="107" y="90"/>
                </a:cubicBezTo>
                <a:close/>
                <a:moveTo>
                  <a:pt x="48" y="138"/>
                </a:moveTo>
                <a:cubicBezTo>
                  <a:pt x="48" y="139"/>
                  <a:pt x="48" y="139"/>
                  <a:pt x="48" y="140"/>
                </a:cubicBezTo>
                <a:cubicBezTo>
                  <a:pt x="49" y="138"/>
                  <a:pt x="49" y="138"/>
                  <a:pt x="48" y="138"/>
                </a:cubicBezTo>
                <a:close/>
                <a:moveTo>
                  <a:pt x="107" y="56"/>
                </a:moveTo>
                <a:cubicBezTo>
                  <a:pt x="106" y="56"/>
                  <a:pt x="106" y="56"/>
                  <a:pt x="106" y="56"/>
                </a:cubicBezTo>
                <a:cubicBezTo>
                  <a:pt x="106" y="57"/>
                  <a:pt x="107" y="58"/>
                  <a:pt x="108" y="58"/>
                </a:cubicBezTo>
                <a:cubicBezTo>
                  <a:pt x="108" y="58"/>
                  <a:pt x="108" y="58"/>
                  <a:pt x="108" y="58"/>
                </a:cubicBezTo>
                <a:cubicBezTo>
                  <a:pt x="107" y="57"/>
                  <a:pt x="107" y="57"/>
                  <a:pt x="107" y="56"/>
                </a:cubicBezTo>
                <a:close/>
                <a:moveTo>
                  <a:pt x="169" y="151"/>
                </a:moveTo>
                <a:cubicBezTo>
                  <a:pt x="169" y="151"/>
                  <a:pt x="169" y="151"/>
                  <a:pt x="169" y="151"/>
                </a:cubicBezTo>
                <a:cubicBezTo>
                  <a:pt x="168" y="151"/>
                  <a:pt x="168" y="152"/>
                  <a:pt x="168" y="153"/>
                </a:cubicBezTo>
                <a:cubicBezTo>
                  <a:pt x="169" y="152"/>
                  <a:pt x="169" y="151"/>
                  <a:pt x="169" y="151"/>
                </a:cubicBezTo>
                <a:close/>
                <a:moveTo>
                  <a:pt x="206" y="92"/>
                </a:moveTo>
                <a:cubicBezTo>
                  <a:pt x="206" y="93"/>
                  <a:pt x="206" y="94"/>
                  <a:pt x="206" y="95"/>
                </a:cubicBezTo>
                <a:cubicBezTo>
                  <a:pt x="206" y="94"/>
                  <a:pt x="206" y="93"/>
                  <a:pt x="206" y="92"/>
                </a:cubicBezTo>
                <a:close/>
                <a:moveTo>
                  <a:pt x="172" y="129"/>
                </a:moveTo>
                <a:cubicBezTo>
                  <a:pt x="171" y="129"/>
                  <a:pt x="171" y="129"/>
                  <a:pt x="171" y="130"/>
                </a:cubicBezTo>
                <a:cubicBezTo>
                  <a:pt x="172" y="130"/>
                  <a:pt x="172" y="130"/>
                  <a:pt x="172" y="129"/>
                </a:cubicBezTo>
                <a:close/>
                <a:moveTo>
                  <a:pt x="84" y="107"/>
                </a:moveTo>
                <a:cubicBezTo>
                  <a:pt x="84" y="107"/>
                  <a:pt x="84" y="107"/>
                  <a:pt x="84" y="107"/>
                </a:cubicBezTo>
                <a:cubicBezTo>
                  <a:pt x="84" y="108"/>
                  <a:pt x="84" y="108"/>
                  <a:pt x="83" y="109"/>
                </a:cubicBezTo>
                <a:cubicBezTo>
                  <a:pt x="84" y="109"/>
                  <a:pt x="84" y="109"/>
                  <a:pt x="84" y="109"/>
                </a:cubicBezTo>
                <a:cubicBezTo>
                  <a:pt x="84" y="108"/>
                  <a:pt x="84" y="108"/>
                  <a:pt x="84" y="107"/>
                </a:cubicBezTo>
                <a:close/>
                <a:moveTo>
                  <a:pt x="167" y="167"/>
                </a:moveTo>
                <a:cubicBezTo>
                  <a:pt x="167" y="165"/>
                  <a:pt x="167" y="165"/>
                  <a:pt x="166" y="164"/>
                </a:cubicBezTo>
                <a:cubicBezTo>
                  <a:pt x="166" y="165"/>
                  <a:pt x="167" y="166"/>
                  <a:pt x="167" y="167"/>
                </a:cubicBezTo>
                <a:close/>
                <a:moveTo>
                  <a:pt x="192" y="48"/>
                </a:moveTo>
                <a:cubicBezTo>
                  <a:pt x="193" y="47"/>
                  <a:pt x="193" y="47"/>
                  <a:pt x="192" y="46"/>
                </a:cubicBezTo>
                <a:cubicBezTo>
                  <a:pt x="192" y="47"/>
                  <a:pt x="192" y="47"/>
                  <a:pt x="192" y="48"/>
                </a:cubicBezTo>
                <a:close/>
                <a:moveTo>
                  <a:pt x="54" y="136"/>
                </a:moveTo>
                <a:cubicBezTo>
                  <a:pt x="55" y="135"/>
                  <a:pt x="55" y="135"/>
                  <a:pt x="54" y="134"/>
                </a:cubicBezTo>
                <a:cubicBezTo>
                  <a:pt x="54" y="135"/>
                  <a:pt x="53" y="135"/>
                  <a:pt x="54" y="136"/>
                </a:cubicBezTo>
                <a:close/>
                <a:moveTo>
                  <a:pt x="236" y="75"/>
                </a:moveTo>
                <a:cubicBezTo>
                  <a:pt x="236" y="76"/>
                  <a:pt x="236" y="76"/>
                  <a:pt x="236" y="77"/>
                </a:cubicBezTo>
                <a:cubicBezTo>
                  <a:pt x="236" y="76"/>
                  <a:pt x="236" y="76"/>
                  <a:pt x="236" y="75"/>
                </a:cubicBezTo>
                <a:close/>
                <a:moveTo>
                  <a:pt x="183" y="113"/>
                </a:moveTo>
                <a:cubicBezTo>
                  <a:pt x="182" y="114"/>
                  <a:pt x="182" y="114"/>
                  <a:pt x="183" y="115"/>
                </a:cubicBezTo>
                <a:cubicBezTo>
                  <a:pt x="183" y="115"/>
                  <a:pt x="183" y="114"/>
                  <a:pt x="183" y="114"/>
                </a:cubicBezTo>
                <a:cubicBezTo>
                  <a:pt x="183" y="114"/>
                  <a:pt x="183" y="114"/>
                  <a:pt x="183" y="113"/>
                </a:cubicBezTo>
                <a:close/>
                <a:moveTo>
                  <a:pt x="223" y="84"/>
                </a:moveTo>
                <a:cubicBezTo>
                  <a:pt x="224" y="84"/>
                  <a:pt x="224" y="84"/>
                  <a:pt x="224" y="84"/>
                </a:cubicBezTo>
                <a:cubicBezTo>
                  <a:pt x="225" y="83"/>
                  <a:pt x="224" y="83"/>
                  <a:pt x="225" y="82"/>
                </a:cubicBezTo>
                <a:cubicBezTo>
                  <a:pt x="224" y="82"/>
                  <a:pt x="224" y="82"/>
                  <a:pt x="224" y="82"/>
                </a:cubicBezTo>
                <a:cubicBezTo>
                  <a:pt x="224" y="83"/>
                  <a:pt x="224" y="83"/>
                  <a:pt x="223" y="84"/>
                </a:cubicBezTo>
                <a:close/>
                <a:moveTo>
                  <a:pt x="110" y="149"/>
                </a:moveTo>
                <a:cubicBezTo>
                  <a:pt x="111" y="148"/>
                  <a:pt x="111" y="148"/>
                  <a:pt x="111" y="147"/>
                </a:cubicBezTo>
                <a:cubicBezTo>
                  <a:pt x="111" y="148"/>
                  <a:pt x="110" y="148"/>
                  <a:pt x="110" y="149"/>
                </a:cubicBezTo>
                <a:close/>
                <a:moveTo>
                  <a:pt x="113" y="98"/>
                </a:moveTo>
                <a:cubicBezTo>
                  <a:pt x="112" y="98"/>
                  <a:pt x="112" y="98"/>
                  <a:pt x="111" y="98"/>
                </a:cubicBezTo>
                <a:cubicBezTo>
                  <a:pt x="111" y="99"/>
                  <a:pt x="111" y="99"/>
                  <a:pt x="112" y="100"/>
                </a:cubicBezTo>
                <a:cubicBezTo>
                  <a:pt x="112" y="99"/>
                  <a:pt x="112" y="99"/>
                  <a:pt x="113" y="98"/>
                </a:cubicBezTo>
                <a:close/>
                <a:moveTo>
                  <a:pt x="65" y="149"/>
                </a:moveTo>
                <a:cubicBezTo>
                  <a:pt x="65" y="149"/>
                  <a:pt x="65" y="148"/>
                  <a:pt x="65" y="147"/>
                </a:cubicBezTo>
                <a:cubicBezTo>
                  <a:pt x="64" y="148"/>
                  <a:pt x="65" y="149"/>
                  <a:pt x="65" y="149"/>
                </a:cubicBezTo>
                <a:close/>
                <a:moveTo>
                  <a:pt x="29" y="107"/>
                </a:moveTo>
                <a:cubicBezTo>
                  <a:pt x="29" y="107"/>
                  <a:pt x="29" y="106"/>
                  <a:pt x="29" y="106"/>
                </a:cubicBezTo>
                <a:cubicBezTo>
                  <a:pt x="29" y="107"/>
                  <a:pt x="28" y="107"/>
                  <a:pt x="28" y="107"/>
                </a:cubicBezTo>
                <a:cubicBezTo>
                  <a:pt x="28" y="107"/>
                  <a:pt x="28" y="108"/>
                  <a:pt x="29" y="108"/>
                </a:cubicBezTo>
                <a:cubicBezTo>
                  <a:pt x="29" y="107"/>
                  <a:pt x="29" y="107"/>
                  <a:pt x="29" y="107"/>
                </a:cubicBezTo>
                <a:close/>
                <a:moveTo>
                  <a:pt x="224" y="49"/>
                </a:moveTo>
                <a:cubicBezTo>
                  <a:pt x="223" y="49"/>
                  <a:pt x="223" y="50"/>
                  <a:pt x="223" y="50"/>
                </a:cubicBezTo>
                <a:cubicBezTo>
                  <a:pt x="224" y="50"/>
                  <a:pt x="224" y="50"/>
                  <a:pt x="224" y="49"/>
                </a:cubicBezTo>
                <a:close/>
                <a:moveTo>
                  <a:pt x="154" y="122"/>
                </a:moveTo>
                <a:cubicBezTo>
                  <a:pt x="153" y="123"/>
                  <a:pt x="153" y="123"/>
                  <a:pt x="153" y="124"/>
                </a:cubicBezTo>
                <a:cubicBezTo>
                  <a:pt x="153" y="123"/>
                  <a:pt x="154" y="123"/>
                  <a:pt x="154" y="122"/>
                </a:cubicBezTo>
                <a:close/>
                <a:moveTo>
                  <a:pt x="181" y="111"/>
                </a:moveTo>
                <a:cubicBezTo>
                  <a:pt x="182" y="110"/>
                  <a:pt x="182" y="110"/>
                  <a:pt x="183" y="109"/>
                </a:cubicBezTo>
                <a:cubicBezTo>
                  <a:pt x="182" y="110"/>
                  <a:pt x="181" y="110"/>
                  <a:pt x="181" y="111"/>
                </a:cubicBezTo>
                <a:close/>
                <a:moveTo>
                  <a:pt x="210" y="112"/>
                </a:moveTo>
                <a:cubicBezTo>
                  <a:pt x="210" y="112"/>
                  <a:pt x="210" y="112"/>
                  <a:pt x="210" y="112"/>
                </a:cubicBezTo>
                <a:cubicBezTo>
                  <a:pt x="210" y="112"/>
                  <a:pt x="210" y="113"/>
                  <a:pt x="210" y="114"/>
                </a:cubicBezTo>
                <a:cubicBezTo>
                  <a:pt x="210" y="113"/>
                  <a:pt x="210" y="112"/>
                  <a:pt x="210" y="112"/>
                </a:cubicBezTo>
                <a:close/>
                <a:moveTo>
                  <a:pt x="117" y="194"/>
                </a:moveTo>
                <a:cubicBezTo>
                  <a:pt x="117" y="194"/>
                  <a:pt x="117" y="194"/>
                  <a:pt x="117" y="194"/>
                </a:cubicBezTo>
                <a:cubicBezTo>
                  <a:pt x="116" y="194"/>
                  <a:pt x="115" y="194"/>
                  <a:pt x="114" y="193"/>
                </a:cubicBezTo>
                <a:cubicBezTo>
                  <a:pt x="114" y="194"/>
                  <a:pt x="114" y="194"/>
                  <a:pt x="114" y="194"/>
                </a:cubicBezTo>
                <a:cubicBezTo>
                  <a:pt x="115" y="194"/>
                  <a:pt x="116" y="194"/>
                  <a:pt x="117" y="194"/>
                </a:cubicBezTo>
                <a:close/>
                <a:moveTo>
                  <a:pt x="236" y="22"/>
                </a:moveTo>
                <a:cubicBezTo>
                  <a:pt x="236" y="23"/>
                  <a:pt x="237" y="23"/>
                  <a:pt x="237" y="23"/>
                </a:cubicBezTo>
                <a:cubicBezTo>
                  <a:pt x="237" y="23"/>
                  <a:pt x="237" y="23"/>
                  <a:pt x="237" y="23"/>
                </a:cubicBezTo>
                <a:cubicBezTo>
                  <a:pt x="237" y="23"/>
                  <a:pt x="237" y="22"/>
                  <a:pt x="237" y="21"/>
                </a:cubicBezTo>
                <a:cubicBezTo>
                  <a:pt x="236" y="22"/>
                  <a:pt x="236" y="22"/>
                  <a:pt x="236" y="22"/>
                </a:cubicBezTo>
                <a:close/>
                <a:moveTo>
                  <a:pt x="216" y="79"/>
                </a:moveTo>
                <a:cubicBezTo>
                  <a:pt x="215" y="79"/>
                  <a:pt x="215" y="80"/>
                  <a:pt x="215" y="80"/>
                </a:cubicBezTo>
                <a:cubicBezTo>
                  <a:pt x="216" y="80"/>
                  <a:pt x="216" y="79"/>
                  <a:pt x="216" y="79"/>
                </a:cubicBezTo>
                <a:close/>
                <a:moveTo>
                  <a:pt x="171" y="176"/>
                </a:moveTo>
                <a:cubicBezTo>
                  <a:pt x="172" y="176"/>
                  <a:pt x="172" y="176"/>
                  <a:pt x="172" y="176"/>
                </a:cubicBezTo>
                <a:cubicBezTo>
                  <a:pt x="172" y="175"/>
                  <a:pt x="173" y="175"/>
                  <a:pt x="172" y="174"/>
                </a:cubicBezTo>
                <a:cubicBezTo>
                  <a:pt x="172" y="175"/>
                  <a:pt x="172" y="175"/>
                  <a:pt x="171" y="176"/>
                </a:cubicBezTo>
                <a:close/>
                <a:moveTo>
                  <a:pt x="227" y="46"/>
                </a:moveTo>
                <a:cubicBezTo>
                  <a:pt x="227" y="46"/>
                  <a:pt x="227" y="46"/>
                  <a:pt x="227" y="46"/>
                </a:cubicBezTo>
                <a:cubicBezTo>
                  <a:pt x="227" y="47"/>
                  <a:pt x="227" y="47"/>
                  <a:pt x="227" y="48"/>
                </a:cubicBezTo>
                <a:cubicBezTo>
                  <a:pt x="227" y="48"/>
                  <a:pt x="227" y="48"/>
                  <a:pt x="227" y="48"/>
                </a:cubicBezTo>
                <a:cubicBezTo>
                  <a:pt x="227" y="47"/>
                  <a:pt x="227" y="47"/>
                  <a:pt x="227" y="46"/>
                </a:cubicBezTo>
                <a:close/>
                <a:moveTo>
                  <a:pt x="88" y="117"/>
                </a:moveTo>
                <a:cubicBezTo>
                  <a:pt x="88" y="115"/>
                  <a:pt x="88" y="115"/>
                  <a:pt x="87" y="115"/>
                </a:cubicBezTo>
                <a:cubicBezTo>
                  <a:pt x="87" y="115"/>
                  <a:pt x="88" y="116"/>
                  <a:pt x="88" y="117"/>
                </a:cubicBezTo>
                <a:close/>
                <a:moveTo>
                  <a:pt x="102" y="96"/>
                </a:moveTo>
                <a:cubicBezTo>
                  <a:pt x="102" y="96"/>
                  <a:pt x="102" y="96"/>
                  <a:pt x="102" y="96"/>
                </a:cubicBezTo>
                <a:cubicBezTo>
                  <a:pt x="101" y="96"/>
                  <a:pt x="100" y="96"/>
                  <a:pt x="99" y="96"/>
                </a:cubicBezTo>
                <a:cubicBezTo>
                  <a:pt x="99" y="96"/>
                  <a:pt x="99" y="96"/>
                  <a:pt x="99" y="96"/>
                </a:cubicBezTo>
                <a:cubicBezTo>
                  <a:pt x="100" y="96"/>
                  <a:pt x="101" y="96"/>
                  <a:pt x="102" y="96"/>
                </a:cubicBezTo>
                <a:close/>
                <a:moveTo>
                  <a:pt x="75" y="85"/>
                </a:moveTo>
                <a:cubicBezTo>
                  <a:pt x="75" y="85"/>
                  <a:pt x="75" y="84"/>
                  <a:pt x="74" y="84"/>
                </a:cubicBezTo>
                <a:cubicBezTo>
                  <a:pt x="74" y="85"/>
                  <a:pt x="75" y="85"/>
                  <a:pt x="75" y="86"/>
                </a:cubicBezTo>
                <a:cubicBezTo>
                  <a:pt x="75" y="85"/>
                  <a:pt x="75" y="85"/>
                  <a:pt x="75" y="85"/>
                </a:cubicBezTo>
                <a:close/>
                <a:moveTo>
                  <a:pt x="201" y="68"/>
                </a:moveTo>
                <a:cubicBezTo>
                  <a:pt x="200" y="69"/>
                  <a:pt x="200" y="69"/>
                  <a:pt x="201" y="70"/>
                </a:cubicBezTo>
                <a:cubicBezTo>
                  <a:pt x="201" y="69"/>
                  <a:pt x="201" y="69"/>
                  <a:pt x="201" y="68"/>
                </a:cubicBezTo>
                <a:close/>
                <a:moveTo>
                  <a:pt x="205" y="155"/>
                </a:moveTo>
                <a:cubicBezTo>
                  <a:pt x="204" y="155"/>
                  <a:pt x="204" y="155"/>
                  <a:pt x="204" y="156"/>
                </a:cubicBezTo>
                <a:cubicBezTo>
                  <a:pt x="204" y="156"/>
                  <a:pt x="204" y="156"/>
                  <a:pt x="205" y="155"/>
                </a:cubicBezTo>
                <a:cubicBezTo>
                  <a:pt x="205" y="155"/>
                  <a:pt x="205" y="155"/>
                  <a:pt x="205" y="155"/>
                </a:cubicBezTo>
                <a:close/>
                <a:moveTo>
                  <a:pt x="201" y="170"/>
                </a:moveTo>
                <a:cubicBezTo>
                  <a:pt x="200" y="171"/>
                  <a:pt x="200" y="171"/>
                  <a:pt x="200" y="172"/>
                </a:cubicBezTo>
                <a:cubicBezTo>
                  <a:pt x="200" y="172"/>
                  <a:pt x="200" y="172"/>
                  <a:pt x="200" y="171"/>
                </a:cubicBezTo>
                <a:cubicBezTo>
                  <a:pt x="200" y="171"/>
                  <a:pt x="200" y="171"/>
                  <a:pt x="201" y="170"/>
                </a:cubicBezTo>
                <a:close/>
                <a:moveTo>
                  <a:pt x="74" y="153"/>
                </a:moveTo>
                <a:cubicBezTo>
                  <a:pt x="73" y="153"/>
                  <a:pt x="73" y="152"/>
                  <a:pt x="73" y="152"/>
                </a:cubicBezTo>
                <a:cubicBezTo>
                  <a:pt x="72" y="153"/>
                  <a:pt x="72" y="153"/>
                  <a:pt x="73" y="154"/>
                </a:cubicBezTo>
                <a:cubicBezTo>
                  <a:pt x="73" y="154"/>
                  <a:pt x="73" y="153"/>
                  <a:pt x="74" y="153"/>
                </a:cubicBezTo>
                <a:close/>
                <a:moveTo>
                  <a:pt x="25" y="151"/>
                </a:moveTo>
                <a:cubicBezTo>
                  <a:pt x="25" y="152"/>
                  <a:pt x="25" y="152"/>
                  <a:pt x="27" y="152"/>
                </a:cubicBezTo>
                <a:cubicBezTo>
                  <a:pt x="26" y="152"/>
                  <a:pt x="26" y="151"/>
                  <a:pt x="25" y="151"/>
                </a:cubicBezTo>
                <a:close/>
                <a:moveTo>
                  <a:pt x="127" y="65"/>
                </a:moveTo>
                <a:cubicBezTo>
                  <a:pt x="127" y="65"/>
                  <a:pt x="127" y="64"/>
                  <a:pt x="126" y="64"/>
                </a:cubicBezTo>
                <a:cubicBezTo>
                  <a:pt x="126" y="65"/>
                  <a:pt x="126" y="65"/>
                  <a:pt x="127" y="65"/>
                </a:cubicBezTo>
                <a:close/>
                <a:moveTo>
                  <a:pt x="213" y="167"/>
                </a:moveTo>
                <a:cubicBezTo>
                  <a:pt x="213" y="167"/>
                  <a:pt x="214" y="167"/>
                  <a:pt x="214" y="166"/>
                </a:cubicBezTo>
                <a:cubicBezTo>
                  <a:pt x="214" y="166"/>
                  <a:pt x="213" y="167"/>
                  <a:pt x="213" y="167"/>
                </a:cubicBezTo>
                <a:close/>
                <a:moveTo>
                  <a:pt x="150" y="116"/>
                </a:moveTo>
                <a:cubicBezTo>
                  <a:pt x="149" y="116"/>
                  <a:pt x="149" y="116"/>
                  <a:pt x="150" y="117"/>
                </a:cubicBezTo>
                <a:cubicBezTo>
                  <a:pt x="150" y="117"/>
                  <a:pt x="150" y="116"/>
                  <a:pt x="150" y="116"/>
                </a:cubicBezTo>
                <a:close/>
                <a:moveTo>
                  <a:pt x="188" y="117"/>
                </a:moveTo>
                <a:cubicBezTo>
                  <a:pt x="188" y="117"/>
                  <a:pt x="188" y="117"/>
                  <a:pt x="188" y="117"/>
                </a:cubicBezTo>
                <a:cubicBezTo>
                  <a:pt x="187" y="118"/>
                  <a:pt x="187" y="118"/>
                  <a:pt x="187" y="119"/>
                </a:cubicBezTo>
                <a:cubicBezTo>
                  <a:pt x="187" y="119"/>
                  <a:pt x="187" y="119"/>
                  <a:pt x="187" y="119"/>
                </a:cubicBezTo>
                <a:cubicBezTo>
                  <a:pt x="187" y="118"/>
                  <a:pt x="188" y="118"/>
                  <a:pt x="188" y="117"/>
                </a:cubicBezTo>
                <a:close/>
                <a:moveTo>
                  <a:pt x="61" y="143"/>
                </a:moveTo>
                <a:cubicBezTo>
                  <a:pt x="63" y="143"/>
                  <a:pt x="63" y="143"/>
                  <a:pt x="62" y="142"/>
                </a:cubicBezTo>
                <a:cubicBezTo>
                  <a:pt x="62" y="142"/>
                  <a:pt x="62" y="143"/>
                  <a:pt x="61" y="143"/>
                </a:cubicBezTo>
                <a:close/>
                <a:moveTo>
                  <a:pt x="233" y="76"/>
                </a:moveTo>
                <a:cubicBezTo>
                  <a:pt x="233" y="76"/>
                  <a:pt x="233" y="76"/>
                  <a:pt x="233" y="76"/>
                </a:cubicBezTo>
                <a:cubicBezTo>
                  <a:pt x="233" y="76"/>
                  <a:pt x="232" y="76"/>
                  <a:pt x="232" y="77"/>
                </a:cubicBezTo>
                <a:cubicBezTo>
                  <a:pt x="233" y="77"/>
                  <a:pt x="233" y="77"/>
                  <a:pt x="233" y="77"/>
                </a:cubicBezTo>
                <a:cubicBezTo>
                  <a:pt x="233" y="76"/>
                  <a:pt x="233" y="76"/>
                  <a:pt x="233" y="76"/>
                </a:cubicBezTo>
                <a:close/>
                <a:moveTo>
                  <a:pt x="144" y="55"/>
                </a:moveTo>
                <a:cubicBezTo>
                  <a:pt x="143" y="56"/>
                  <a:pt x="143" y="56"/>
                  <a:pt x="143" y="57"/>
                </a:cubicBezTo>
                <a:cubicBezTo>
                  <a:pt x="143" y="56"/>
                  <a:pt x="144" y="56"/>
                  <a:pt x="144" y="55"/>
                </a:cubicBezTo>
                <a:close/>
                <a:moveTo>
                  <a:pt x="159" y="93"/>
                </a:moveTo>
                <a:cubicBezTo>
                  <a:pt x="159" y="94"/>
                  <a:pt x="160" y="94"/>
                  <a:pt x="160" y="93"/>
                </a:cubicBezTo>
                <a:cubicBezTo>
                  <a:pt x="160" y="93"/>
                  <a:pt x="160" y="92"/>
                  <a:pt x="159" y="93"/>
                </a:cubicBezTo>
                <a:close/>
                <a:moveTo>
                  <a:pt x="260" y="95"/>
                </a:moveTo>
                <a:cubicBezTo>
                  <a:pt x="260" y="96"/>
                  <a:pt x="260" y="97"/>
                  <a:pt x="260" y="97"/>
                </a:cubicBezTo>
                <a:cubicBezTo>
                  <a:pt x="261" y="97"/>
                  <a:pt x="260" y="96"/>
                  <a:pt x="260" y="95"/>
                </a:cubicBezTo>
                <a:close/>
                <a:moveTo>
                  <a:pt x="163" y="44"/>
                </a:moveTo>
                <a:cubicBezTo>
                  <a:pt x="163" y="44"/>
                  <a:pt x="164" y="45"/>
                  <a:pt x="164" y="45"/>
                </a:cubicBezTo>
                <a:cubicBezTo>
                  <a:pt x="164" y="45"/>
                  <a:pt x="164" y="44"/>
                  <a:pt x="163" y="44"/>
                </a:cubicBezTo>
                <a:close/>
                <a:moveTo>
                  <a:pt x="127" y="172"/>
                </a:moveTo>
                <a:cubicBezTo>
                  <a:pt x="127" y="171"/>
                  <a:pt x="127" y="171"/>
                  <a:pt x="126" y="171"/>
                </a:cubicBezTo>
                <a:cubicBezTo>
                  <a:pt x="126" y="172"/>
                  <a:pt x="126" y="172"/>
                  <a:pt x="127" y="172"/>
                </a:cubicBezTo>
                <a:close/>
                <a:moveTo>
                  <a:pt x="209" y="27"/>
                </a:moveTo>
                <a:cubicBezTo>
                  <a:pt x="209" y="27"/>
                  <a:pt x="208" y="27"/>
                  <a:pt x="208" y="28"/>
                </a:cubicBezTo>
                <a:cubicBezTo>
                  <a:pt x="209" y="28"/>
                  <a:pt x="209" y="28"/>
                  <a:pt x="209" y="27"/>
                </a:cubicBezTo>
                <a:close/>
                <a:moveTo>
                  <a:pt x="186" y="134"/>
                </a:moveTo>
                <a:cubicBezTo>
                  <a:pt x="186" y="134"/>
                  <a:pt x="186" y="134"/>
                  <a:pt x="186" y="134"/>
                </a:cubicBezTo>
                <a:cubicBezTo>
                  <a:pt x="187" y="134"/>
                  <a:pt x="187" y="133"/>
                  <a:pt x="187" y="132"/>
                </a:cubicBezTo>
                <a:cubicBezTo>
                  <a:pt x="187" y="132"/>
                  <a:pt x="187" y="132"/>
                  <a:pt x="187" y="132"/>
                </a:cubicBezTo>
                <a:cubicBezTo>
                  <a:pt x="187" y="133"/>
                  <a:pt x="187" y="133"/>
                  <a:pt x="186" y="134"/>
                </a:cubicBezTo>
                <a:close/>
                <a:moveTo>
                  <a:pt x="173" y="178"/>
                </a:moveTo>
                <a:cubicBezTo>
                  <a:pt x="173" y="178"/>
                  <a:pt x="173" y="178"/>
                  <a:pt x="172" y="179"/>
                </a:cubicBezTo>
                <a:cubicBezTo>
                  <a:pt x="173" y="179"/>
                  <a:pt x="173" y="179"/>
                  <a:pt x="173" y="179"/>
                </a:cubicBezTo>
                <a:cubicBezTo>
                  <a:pt x="173" y="179"/>
                  <a:pt x="173" y="178"/>
                  <a:pt x="173" y="178"/>
                </a:cubicBezTo>
                <a:close/>
                <a:moveTo>
                  <a:pt x="195" y="78"/>
                </a:moveTo>
                <a:cubicBezTo>
                  <a:pt x="195" y="78"/>
                  <a:pt x="196" y="79"/>
                  <a:pt x="196" y="79"/>
                </a:cubicBezTo>
                <a:cubicBezTo>
                  <a:pt x="196" y="78"/>
                  <a:pt x="196" y="78"/>
                  <a:pt x="196" y="78"/>
                </a:cubicBezTo>
                <a:cubicBezTo>
                  <a:pt x="196" y="78"/>
                  <a:pt x="196" y="78"/>
                  <a:pt x="195" y="78"/>
                </a:cubicBezTo>
                <a:close/>
                <a:moveTo>
                  <a:pt x="252" y="92"/>
                </a:moveTo>
                <a:cubicBezTo>
                  <a:pt x="253" y="93"/>
                  <a:pt x="253" y="93"/>
                  <a:pt x="253" y="94"/>
                </a:cubicBezTo>
                <a:cubicBezTo>
                  <a:pt x="253" y="93"/>
                  <a:pt x="253" y="93"/>
                  <a:pt x="252" y="92"/>
                </a:cubicBezTo>
                <a:close/>
                <a:moveTo>
                  <a:pt x="155" y="266"/>
                </a:moveTo>
                <a:cubicBezTo>
                  <a:pt x="155" y="266"/>
                  <a:pt x="155" y="266"/>
                  <a:pt x="155" y="266"/>
                </a:cubicBezTo>
                <a:cubicBezTo>
                  <a:pt x="154" y="266"/>
                  <a:pt x="154" y="266"/>
                  <a:pt x="154" y="267"/>
                </a:cubicBezTo>
                <a:cubicBezTo>
                  <a:pt x="154" y="267"/>
                  <a:pt x="154" y="267"/>
                  <a:pt x="154" y="267"/>
                </a:cubicBezTo>
                <a:cubicBezTo>
                  <a:pt x="154" y="267"/>
                  <a:pt x="155" y="266"/>
                  <a:pt x="155" y="266"/>
                </a:cubicBezTo>
                <a:close/>
                <a:moveTo>
                  <a:pt x="213" y="100"/>
                </a:moveTo>
                <a:cubicBezTo>
                  <a:pt x="213" y="100"/>
                  <a:pt x="213" y="100"/>
                  <a:pt x="212" y="100"/>
                </a:cubicBezTo>
                <a:cubicBezTo>
                  <a:pt x="212" y="101"/>
                  <a:pt x="212" y="101"/>
                  <a:pt x="213" y="102"/>
                </a:cubicBezTo>
                <a:cubicBezTo>
                  <a:pt x="213" y="101"/>
                  <a:pt x="213" y="101"/>
                  <a:pt x="213" y="100"/>
                </a:cubicBezTo>
                <a:close/>
                <a:moveTo>
                  <a:pt x="213" y="29"/>
                </a:moveTo>
                <a:cubicBezTo>
                  <a:pt x="212" y="29"/>
                  <a:pt x="212" y="29"/>
                  <a:pt x="212" y="30"/>
                </a:cubicBezTo>
                <a:cubicBezTo>
                  <a:pt x="212" y="30"/>
                  <a:pt x="213" y="30"/>
                  <a:pt x="213" y="29"/>
                </a:cubicBezTo>
                <a:close/>
                <a:moveTo>
                  <a:pt x="96" y="99"/>
                </a:moveTo>
                <a:cubicBezTo>
                  <a:pt x="95" y="100"/>
                  <a:pt x="96" y="101"/>
                  <a:pt x="96" y="101"/>
                </a:cubicBezTo>
                <a:cubicBezTo>
                  <a:pt x="96" y="101"/>
                  <a:pt x="96" y="100"/>
                  <a:pt x="96" y="99"/>
                </a:cubicBezTo>
                <a:close/>
                <a:moveTo>
                  <a:pt x="101" y="51"/>
                </a:moveTo>
                <a:cubicBezTo>
                  <a:pt x="101" y="50"/>
                  <a:pt x="101" y="49"/>
                  <a:pt x="100" y="49"/>
                </a:cubicBezTo>
                <a:cubicBezTo>
                  <a:pt x="101" y="50"/>
                  <a:pt x="101" y="50"/>
                  <a:pt x="101" y="51"/>
                </a:cubicBezTo>
                <a:close/>
                <a:moveTo>
                  <a:pt x="68" y="129"/>
                </a:moveTo>
                <a:cubicBezTo>
                  <a:pt x="68" y="130"/>
                  <a:pt x="69" y="130"/>
                  <a:pt x="69" y="130"/>
                </a:cubicBezTo>
                <a:cubicBezTo>
                  <a:pt x="69" y="130"/>
                  <a:pt x="69" y="130"/>
                  <a:pt x="69" y="130"/>
                </a:cubicBezTo>
                <a:cubicBezTo>
                  <a:pt x="69" y="130"/>
                  <a:pt x="69" y="130"/>
                  <a:pt x="69" y="129"/>
                </a:cubicBezTo>
                <a:cubicBezTo>
                  <a:pt x="69" y="129"/>
                  <a:pt x="69" y="129"/>
                  <a:pt x="68" y="129"/>
                </a:cubicBezTo>
                <a:close/>
                <a:moveTo>
                  <a:pt x="90" y="128"/>
                </a:moveTo>
                <a:cubicBezTo>
                  <a:pt x="90" y="128"/>
                  <a:pt x="89" y="128"/>
                  <a:pt x="89" y="128"/>
                </a:cubicBezTo>
                <a:cubicBezTo>
                  <a:pt x="89" y="128"/>
                  <a:pt x="89" y="129"/>
                  <a:pt x="89" y="129"/>
                </a:cubicBezTo>
                <a:cubicBezTo>
                  <a:pt x="89" y="129"/>
                  <a:pt x="89" y="128"/>
                  <a:pt x="90" y="128"/>
                </a:cubicBezTo>
                <a:close/>
                <a:moveTo>
                  <a:pt x="217" y="124"/>
                </a:moveTo>
                <a:cubicBezTo>
                  <a:pt x="217" y="125"/>
                  <a:pt x="217" y="125"/>
                  <a:pt x="218" y="125"/>
                </a:cubicBezTo>
                <a:cubicBezTo>
                  <a:pt x="217" y="125"/>
                  <a:pt x="217" y="125"/>
                  <a:pt x="217" y="124"/>
                </a:cubicBezTo>
                <a:close/>
                <a:moveTo>
                  <a:pt x="165" y="24"/>
                </a:moveTo>
                <a:cubicBezTo>
                  <a:pt x="165" y="24"/>
                  <a:pt x="165" y="24"/>
                  <a:pt x="165" y="24"/>
                </a:cubicBezTo>
                <a:cubicBezTo>
                  <a:pt x="164" y="24"/>
                  <a:pt x="164" y="24"/>
                  <a:pt x="163" y="24"/>
                </a:cubicBezTo>
                <a:cubicBezTo>
                  <a:pt x="164" y="24"/>
                  <a:pt x="164" y="24"/>
                  <a:pt x="165" y="24"/>
                </a:cubicBezTo>
                <a:close/>
                <a:moveTo>
                  <a:pt x="204" y="54"/>
                </a:moveTo>
                <a:cubicBezTo>
                  <a:pt x="204" y="54"/>
                  <a:pt x="204" y="54"/>
                  <a:pt x="204" y="54"/>
                </a:cubicBezTo>
                <a:cubicBezTo>
                  <a:pt x="205" y="54"/>
                  <a:pt x="204" y="55"/>
                  <a:pt x="205" y="55"/>
                </a:cubicBezTo>
                <a:cubicBezTo>
                  <a:pt x="205" y="55"/>
                  <a:pt x="205" y="55"/>
                  <a:pt x="205" y="55"/>
                </a:cubicBezTo>
                <a:cubicBezTo>
                  <a:pt x="205" y="55"/>
                  <a:pt x="205" y="54"/>
                  <a:pt x="204" y="54"/>
                </a:cubicBezTo>
                <a:close/>
                <a:moveTo>
                  <a:pt x="159" y="102"/>
                </a:moveTo>
                <a:cubicBezTo>
                  <a:pt x="159" y="102"/>
                  <a:pt x="159" y="102"/>
                  <a:pt x="159" y="102"/>
                </a:cubicBezTo>
                <a:cubicBezTo>
                  <a:pt x="159" y="101"/>
                  <a:pt x="159" y="101"/>
                  <a:pt x="159" y="100"/>
                </a:cubicBezTo>
                <a:cubicBezTo>
                  <a:pt x="159" y="100"/>
                  <a:pt x="159" y="100"/>
                  <a:pt x="159" y="100"/>
                </a:cubicBezTo>
                <a:cubicBezTo>
                  <a:pt x="159" y="101"/>
                  <a:pt x="159" y="101"/>
                  <a:pt x="159" y="102"/>
                </a:cubicBezTo>
                <a:close/>
                <a:moveTo>
                  <a:pt x="126" y="111"/>
                </a:moveTo>
                <a:cubicBezTo>
                  <a:pt x="125" y="112"/>
                  <a:pt x="125" y="112"/>
                  <a:pt x="126" y="112"/>
                </a:cubicBezTo>
                <a:cubicBezTo>
                  <a:pt x="126" y="112"/>
                  <a:pt x="126" y="111"/>
                  <a:pt x="126" y="111"/>
                </a:cubicBezTo>
                <a:close/>
                <a:moveTo>
                  <a:pt x="262" y="103"/>
                </a:moveTo>
                <a:cubicBezTo>
                  <a:pt x="262" y="103"/>
                  <a:pt x="262" y="103"/>
                  <a:pt x="261" y="103"/>
                </a:cubicBezTo>
                <a:cubicBezTo>
                  <a:pt x="261" y="104"/>
                  <a:pt x="261" y="104"/>
                  <a:pt x="261" y="105"/>
                </a:cubicBezTo>
                <a:cubicBezTo>
                  <a:pt x="262" y="104"/>
                  <a:pt x="262" y="104"/>
                  <a:pt x="262" y="103"/>
                </a:cubicBezTo>
                <a:close/>
                <a:moveTo>
                  <a:pt x="215" y="190"/>
                </a:moveTo>
                <a:cubicBezTo>
                  <a:pt x="216" y="191"/>
                  <a:pt x="216" y="191"/>
                  <a:pt x="216" y="191"/>
                </a:cubicBezTo>
                <a:cubicBezTo>
                  <a:pt x="216" y="191"/>
                  <a:pt x="216" y="190"/>
                  <a:pt x="216" y="190"/>
                </a:cubicBezTo>
                <a:cubicBezTo>
                  <a:pt x="216" y="190"/>
                  <a:pt x="216" y="190"/>
                  <a:pt x="215" y="190"/>
                </a:cubicBezTo>
                <a:close/>
                <a:moveTo>
                  <a:pt x="225" y="41"/>
                </a:moveTo>
                <a:cubicBezTo>
                  <a:pt x="224" y="42"/>
                  <a:pt x="224" y="42"/>
                  <a:pt x="224" y="42"/>
                </a:cubicBezTo>
                <a:cubicBezTo>
                  <a:pt x="224" y="42"/>
                  <a:pt x="225" y="42"/>
                  <a:pt x="225" y="41"/>
                </a:cubicBezTo>
                <a:close/>
                <a:moveTo>
                  <a:pt x="192" y="43"/>
                </a:moveTo>
                <a:cubicBezTo>
                  <a:pt x="193" y="43"/>
                  <a:pt x="193" y="43"/>
                  <a:pt x="193" y="43"/>
                </a:cubicBezTo>
                <a:cubicBezTo>
                  <a:pt x="193" y="43"/>
                  <a:pt x="193" y="43"/>
                  <a:pt x="193" y="42"/>
                </a:cubicBezTo>
                <a:cubicBezTo>
                  <a:pt x="193" y="43"/>
                  <a:pt x="192" y="43"/>
                  <a:pt x="192" y="43"/>
                </a:cubicBezTo>
                <a:close/>
                <a:moveTo>
                  <a:pt x="156" y="110"/>
                </a:moveTo>
                <a:cubicBezTo>
                  <a:pt x="157" y="110"/>
                  <a:pt x="157" y="109"/>
                  <a:pt x="157" y="109"/>
                </a:cubicBezTo>
                <a:cubicBezTo>
                  <a:pt x="157" y="109"/>
                  <a:pt x="157" y="109"/>
                  <a:pt x="157" y="109"/>
                </a:cubicBezTo>
                <a:cubicBezTo>
                  <a:pt x="157" y="109"/>
                  <a:pt x="156" y="109"/>
                  <a:pt x="156" y="110"/>
                </a:cubicBezTo>
                <a:close/>
                <a:moveTo>
                  <a:pt x="131" y="60"/>
                </a:moveTo>
                <a:cubicBezTo>
                  <a:pt x="131" y="59"/>
                  <a:pt x="131" y="59"/>
                  <a:pt x="132" y="58"/>
                </a:cubicBezTo>
                <a:cubicBezTo>
                  <a:pt x="130" y="58"/>
                  <a:pt x="131" y="59"/>
                  <a:pt x="131" y="60"/>
                </a:cubicBezTo>
                <a:close/>
                <a:moveTo>
                  <a:pt x="116" y="16"/>
                </a:moveTo>
                <a:cubicBezTo>
                  <a:pt x="115" y="16"/>
                  <a:pt x="115" y="16"/>
                  <a:pt x="115" y="16"/>
                </a:cubicBezTo>
                <a:cubicBezTo>
                  <a:pt x="115" y="16"/>
                  <a:pt x="116" y="16"/>
                  <a:pt x="116" y="17"/>
                </a:cubicBezTo>
                <a:cubicBezTo>
                  <a:pt x="116" y="16"/>
                  <a:pt x="116" y="16"/>
                  <a:pt x="116" y="16"/>
                </a:cubicBezTo>
                <a:close/>
                <a:moveTo>
                  <a:pt x="189" y="126"/>
                </a:moveTo>
                <a:cubicBezTo>
                  <a:pt x="190" y="126"/>
                  <a:pt x="190" y="126"/>
                  <a:pt x="189" y="125"/>
                </a:cubicBezTo>
                <a:cubicBezTo>
                  <a:pt x="189" y="126"/>
                  <a:pt x="189" y="126"/>
                  <a:pt x="189" y="126"/>
                </a:cubicBezTo>
                <a:close/>
                <a:moveTo>
                  <a:pt x="203" y="205"/>
                </a:moveTo>
                <a:cubicBezTo>
                  <a:pt x="204" y="204"/>
                  <a:pt x="204" y="204"/>
                  <a:pt x="204" y="204"/>
                </a:cubicBezTo>
                <a:cubicBezTo>
                  <a:pt x="204" y="204"/>
                  <a:pt x="204" y="204"/>
                  <a:pt x="203" y="205"/>
                </a:cubicBezTo>
                <a:close/>
                <a:moveTo>
                  <a:pt x="172" y="140"/>
                </a:moveTo>
                <a:cubicBezTo>
                  <a:pt x="172" y="139"/>
                  <a:pt x="172" y="139"/>
                  <a:pt x="172" y="138"/>
                </a:cubicBezTo>
                <a:cubicBezTo>
                  <a:pt x="172" y="139"/>
                  <a:pt x="172" y="139"/>
                  <a:pt x="172" y="140"/>
                </a:cubicBezTo>
                <a:close/>
                <a:moveTo>
                  <a:pt x="121" y="141"/>
                </a:moveTo>
                <a:cubicBezTo>
                  <a:pt x="121" y="142"/>
                  <a:pt x="121" y="142"/>
                  <a:pt x="121" y="142"/>
                </a:cubicBezTo>
                <a:cubicBezTo>
                  <a:pt x="122" y="142"/>
                  <a:pt x="122" y="142"/>
                  <a:pt x="121" y="141"/>
                </a:cubicBezTo>
                <a:close/>
                <a:moveTo>
                  <a:pt x="105" y="17"/>
                </a:moveTo>
                <a:cubicBezTo>
                  <a:pt x="105" y="17"/>
                  <a:pt x="105" y="17"/>
                  <a:pt x="104" y="18"/>
                </a:cubicBezTo>
                <a:cubicBezTo>
                  <a:pt x="105" y="18"/>
                  <a:pt x="105" y="18"/>
                  <a:pt x="105" y="18"/>
                </a:cubicBezTo>
                <a:cubicBezTo>
                  <a:pt x="105" y="17"/>
                  <a:pt x="105" y="17"/>
                  <a:pt x="105" y="17"/>
                </a:cubicBezTo>
                <a:close/>
                <a:moveTo>
                  <a:pt x="163" y="150"/>
                </a:moveTo>
                <a:cubicBezTo>
                  <a:pt x="163" y="150"/>
                  <a:pt x="163" y="150"/>
                  <a:pt x="162" y="150"/>
                </a:cubicBezTo>
                <a:cubicBezTo>
                  <a:pt x="163" y="150"/>
                  <a:pt x="163" y="150"/>
                  <a:pt x="163" y="150"/>
                </a:cubicBezTo>
                <a:close/>
                <a:moveTo>
                  <a:pt x="128" y="53"/>
                </a:moveTo>
                <a:cubicBezTo>
                  <a:pt x="127" y="53"/>
                  <a:pt x="127" y="53"/>
                  <a:pt x="128" y="54"/>
                </a:cubicBezTo>
                <a:cubicBezTo>
                  <a:pt x="128" y="54"/>
                  <a:pt x="128" y="53"/>
                  <a:pt x="128" y="53"/>
                </a:cubicBezTo>
                <a:close/>
                <a:moveTo>
                  <a:pt x="194" y="163"/>
                </a:moveTo>
                <a:cubicBezTo>
                  <a:pt x="194" y="164"/>
                  <a:pt x="194" y="165"/>
                  <a:pt x="195" y="165"/>
                </a:cubicBezTo>
                <a:cubicBezTo>
                  <a:pt x="195" y="164"/>
                  <a:pt x="195" y="164"/>
                  <a:pt x="194" y="163"/>
                </a:cubicBezTo>
                <a:close/>
                <a:moveTo>
                  <a:pt x="196" y="167"/>
                </a:moveTo>
                <a:cubicBezTo>
                  <a:pt x="196" y="167"/>
                  <a:pt x="196" y="167"/>
                  <a:pt x="195" y="168"/>
                </a:cubicBezTo>
                <a:cubicBezTo>
                  <a:pt x="196" y="168"/>
                  <a:pt x="196" y="168"/>
                  <a:pt x="196" y="168"/>
                </a:cubicBezTo>
                <a:cubicBezTo>
                  <a:pt x="196" y="168"/>
                  <a:pt x="196" y="168"/>
                  <a:pt x="196" y="167"/>
                </a:cubicBezTo>
                <a:close/>
                <a:moveTo>
                  <a:pt x="194" y="97"/>
                </a:moveTo>
                <a:cubicBezTo>
                  <a:pt x="194" y="97"/>
                  <a:pt x="194" y="97"/>
                  <a:pt x="194" y="97"/>
                </a:cubicBezTo>
                <a:cubicBezTo>
                  <a:pt x="194" y="97"/>
                  <a:pt x="194" y="96"/>
                  <a:pt x="194" y="96"/>
                </a:cubicBezTo>
                <a:cubicBezTo>
                  <a:pt x="193" y="96"/>
                  <a:pt x="193" y="96"/>
                  <a:pt x="193" y="96"/>
                </a:cubicBezTo>
                <a:cubicBezTo>
                  <a:pt x="193" y="97"/>
                  <a:pt x="194" y="97"/>
                  <a:pt x="194" y="97"/>
                </a:cubicBezTo>
                <a:close/>
                <a:moveTo>
                  <a:pt x="119" y="89"/>
                </a:moveTo>
                <a:cubicBezTo>
                  <a:pt x="118" y="89"/>
                  <a:pt x="118" y="89"/>
                  <a:pt x="118" y="90"/>
                </a:cubicBezTo>
                <a:cubicBezTo>
                  <a:pt x="119" y="90"/>
                  <a:pt x="119" y="89"/>
                  <a:pt x="119" y="89"/>
                </a:cubicBezTo>
                <a:close/>
                <a:moveTo>
                  <a:pt x="217" y="90"/>
                </a:moveTo>
                <a:cubicBezTo>
                  <a:pt x="217" y="90"/>
                  <a:pt x="217" y="90"/>
                  <a:pt x="217" y="90"/>
                </a:cubicBezTo>
                <a:cubicBezTo>
                  <a:pt x="217" y="90"/>
                  <a:pt x="217" y="90"/>
                  <a:pt x="217" y="89"/>
                </a:cubicBezTo>
                <a:cubicBezTo>
                  <a:pt x="217" y="89"/>
                  <a:pt x="217" y="89"/>
                  <a:pt x="217" y="89"/>
                </a:cubicBezTo>
                <a:cubicBezTo>
                  <a:pt x="217" y="90"/>
                  <a:pt x="217" y="90"/>
                  <a:pt x="217" y="90"/>
                </a:cubicBezTo>
                <a:close/>
                <a:moveTo>
                  <a:pt x="61" y="135"/>
                </a:moveTo>
                <a:cubicBezTo>
                  <a:pt x="61" y="135"/>
                  <a:pt x="61" y="135"/>
                  <a:pt x="62" y="135"/>
                </a:cubicBezTo>
                <a:cubicBezTo>
                  <a:pt x="61" y="134"/>
                  <a:pt x="61" y="134"/>
                  <a:pt x="61" y="134"/>
                </a:cubicBezTo>
                <a:cubicBezTo>
                  <a:pt x="61" y="134"/>
                  <a:pt x="61" y="134"/>
                  <a:pt x="61" y="134"/>
                </a:cubicBezTo>
                <a:cubicBezTo>
                  <a:pt x="61" y="134"/>
                  <a:pt x="61" y="134"/>
                  <a:pt x="61" y="135"/>
                </a:cubicBezTo>
                <a:close/>
                <a:moveTo>
                  <a:pt x="169" y="84"/>
                </a:moveTo>
                <a:cubicBezTo>
                  <a:pt x="170" y="84"/>
                  <a:pt x="170" y="84"/>
                  <a:pt x="170" y="84"/>
                </a:cubicBezTo>
                <a:cubicBezTo>
                  <a:pt x="170" y="83"/>
                  <a:pt x="170" y="83"/>
                  <a:pt x="169" y="83"/>
                </a:cubicBezTo>
                <a:cubicBezTo>
                  <a:pt x="169" y="84"/>
                  <a:pt x="169" y="84"/>
                  <a:pt x="169" y="84"/>
                </a:cubicBezTo>
                <a:close/>
                <a:moveTo>
                  <a:pt x="252" y="75"/>
                </a:moveTo>
                <a:cubicBezTo>
                  <a:pt x="251" y="75"/>
                  <a:pt x="251" y="75"/>
                  <a:pt x="251" y="76"/>
                </a:cubicBezTo>
                <a:cubicBezTo>
                  <a:pt x="251" y="76"/>
                  <a:pt x="252" y="75"/>
                  <a:pt x="252" y="75"/>
                </a:cubicBezTo>
                <a:close/>
                <a:moveTo>
                  <a:pt x="85" y="139"/>
                </a:moveTo>
                <a:cubicBezTo>
                  <a:pt x="86" y="139"/>
                  <a:pt x="86" y="139"/>
                  <a:pt x="86" y="138"/>
                </a:cubicBezTo>
                <a:cubicBezTo>
                  <a:pt x="85" y="138"/>
                  <a:pt x="85" y="139"/>
                  <a:pt x="85" y="139"/>
                </a:cubicBezTo>
                <a:close/>
                <a:moveTo>
                  <a:pt x="231" y="157"/>
                </a:moveTo>
                <a:cubicBezTo>
                  <a:pt x="231" y="157"/>
                  <a:pt x="231" y="158"/>
                  <a:pt x="231" y="158"/>
                </a:cubicBezTo>
                <a:cubicBezTo>
                  <a:pt x="231" y="158"/>
                  <a:pt x="231" y="157"/>
                  <a:pt x="231" y="157"/>
                </a:cubicBezTo>
                <a:close/>
                <a:moveTo>
                  <a:pt x="228" y="80"/>
                </a:moveTo>
                <a:cubicBezTo>
                  <a:pt x="228" y="80"/>
                  <a:pt x="228" y="80"/>
                  <a:pt x="229" y="81"/>
                </a:cubicBezTo>
                <a:cubicBezTo>
                  <a:pt x="229" y="80"/>
                  <a:pt x="229" y="80"/>
                  <a:pt x="228" y="80"/>
                </a:cubicBezTo>
                <a:close/>
                <a:moveTo>
                  <a:pt x="246" y="102"/>
                </a:moveTo>
                <a:cubicBezTo>
                  <a:pt x="247" y="102"/>
                  <a:pt x="247" y="102"/>
                  <a:pt x="246" y="101"/>
                </a:cubicBezTo>
                <a:cubicBezTo>
                  <a:pt x="246" y="102"/>
                  <a:pt x="246" y="102"/>
                  <a:pt x="246" y="102"/>
                </a:cubicBezTo>
                <a:close/>
                <a:moveTo>
                  <a:pt x="257" y="49"/>
                </a:moveTo>
                <a:cubicBezTo>
                  <a:pt x="257" y="49"/>
                  <a:pt x="257" y="49"/>
                  <a:pt x="257" y="49"/>
                </a:cubicBezTo>
                <a:cubicBezTo>
                  <a:pt x="257" y="49"/>
                  <a:pt x="258" y="49"/>
                  <a:pt x="257" y="48"/>
                </a:cubicBezTo>
                <a:cubicBezTo>
                  <a:pt x="257" y="48"/>
                  <a:pt x="257" y="49"/>
                  <a:pt x="257" y="49"/>
                </a:cubicBezTo>
                <a:close/>
                <a:moveTo>
                  <a:pt x="168" y="51"/>
                </a:moveTo>
                <a:cubicBezTo>
                  <a:pt x="168" y="51"/>
                  <a:pt x="168" y="51"/>
                  <a:pt x="168" y="51"/>
                </a:cubicBezTo>
                <a:cubicBezTo>
                  <a:pt x="168" y="50"/>
                  <a:pt x="167" y="51"/>
                  <a:pt x="168" y="51"/>
                </a:cubicBezTo>
                <a:close/>
                <a:moveTo>
                  <a:pt x="168" y="68"/>
                </a:moveTo>
                <a:cubicBezTo>
                  <a:pt x="169" y="68"/>
                  <a:pt x="169" y="67"/>
                  <a:pt x="169" y="67"/>
                </a:cubicBezTo>
                <a:cubicBezTo>
                  <a:pt x="169" y="67"/>
                  <a:pt x="168" y="67"/>
                  <a:pt x="168" y="67"/>
                </a:cubicBezTo>
                <a:cubicBezTo>
                  <a:pt x="168" y="67"/>
                  <a:pt x="168" y="67"/>
                  <a:pt x="168" y="67"/>
                </a:cubicBezTo>
                <a:cubicBezTo>
                  <a:pt x="168" y="67"/>
                  <a:pt x="168" y="67"/>
                  <a:pt x="168" y="68"/>
                </a:cubicBezTo>
                <a:close/>
                <a:moveTo>
                  <a:pt x="233" y="74"/>
                </a:moveTo>
                <a:cubicBezTo>
                  <a:pt x="233" y="74"/>
                  <a:pt x="233" y="73"/>
                  <a:pt x="232" y="73"/>
                </a:cubicBezTo>
                <a:cubicBezTo>
                  <a:pt x="232" y="74"/>
                  <a:pt x="233" y="74"/>
                  <a:pt x="233" y="74"/>
                </a:cubicBezTo>
                <a:close/>
                <a:moveTo>
                  <a:pt x="68" y="167"/>
                </a:moveTo>
                <a:cubicBezTo>
                  <a:pt x="68" y="167"/>
                  <a:pt x="68" y="167"/>
                  <a:pt x="67" y="167"/>
                </a:cubicBezTo>
                <a:cubicBezTo>
                  <a:pt x="67" y="167"/>
                  <a:pt x="67" y="167"/>
                  <a:pt x="67" y="168"/>
                </a:cubicBezTo>
                <a:cubicBezTo>
                  <a:pt x="67" y="167"/>
                  <a:pt x="67" y="167"/>
                  <a:pt x="68" y="167"/>
                </a:cubicBezTo>
                <a:close/>
                <a:moveTo>
                  <a:pt x="70" y="87"/>
                </a:moveTo>
                <a:cubicBezTo>
                  <a:pt x="69" y="87"/>
                  <a:pt x="70" y="88"/>
                  <a:pt x="71" y="88"/>
                </a:cubicBezTo>
                <a:cubicBezTo>
                  <a:pt x="70" y="87"/>
                  <a:pt x="70" y="87"/>
                  <a:pt x="70" y="87"/>
                </a:cubicBezTo>
                <a:close/>
                <a:moveTo>
                  <a:pt x="43" y="160"/>
                </a:moveTo>
                <a:cubicBezTo>
                  <a:pt x="43" y="160"/>
                  <a:pt x="43" y="160"/>
                  <a:pt x="43" y="160"/>
                </a:cubicBezTo>
                <a:cubicBezTo>
                  <a:pt x="43" y="160"/>
                  <a:pt x="43" y="161"/>
                  <a:pt x="43" y="161"/>
                </a:cubicBezTo>
                <a:cubicBezTo>
                  <a:pt x="43" y="161"/>
                  <a:pt x="43" y="161"/>
                  <a:pt x="43" y="161"/>
                </a:cubicBezTo>
                <a:cubicBezTo>
                  <a:pt x="43" y="161"/>
                  <a:pt x="43" y="160"/>
                  <a:pt x="43" y="160"/>
                </a:cubicBezTo>
                <a:close/>
                <a:moveTo>
                  <a:pt x="56" y="132"/>
                </a:moveTo>
                <a:cubicBezTo>
                  <a:pt x="56" y="132"/>
                  <a:pt x="56" y="132"/>
                  <a:pt x="56" y="132"/>
                </a:cubicBezTo>
                <a:cubicBezTo>
                  <a:pt x="56" y="132"/>
                  <a:pt x="56" y="131"/>
                  <a:pt x="57" y="131"/>
                </a:cubicBezTo>
                <a:cubicBezTo>
                  <a:pt x="56" y="131"/>
                  <a:pt x="56" y="131"/>
                  <a:pt x="56" y="131"/>
                </a:cubicBezTo>
                <a:cubicBezTo>
                  <a:pt x="56" y="131"/>
                  <a:pt x="56" y="132"/>
                  <a:pt x="56" y="132"/>
                </a:cubicBezTo>
                <a:close/>
                <a:moveTo>
                  <a:pt x="12" y="125"/>
                </a:moveTo>
                <a:cubicBezTo>
                  <a:pt x="12" y="125"/>
                  <a:pt x="12" y="125"/>
                  <a:pt x="12" y="125"/>
                </a:cubicBezTo>
                <a:cubicBezTo>
                  <a:pt x="12" y="125"/>
                  <a:pt x="12" y="124"/>
                  <a:pt x="12" y="124"/>
                </a:cubicBezTo>
                <a:cubicBezTo>
                  <a:pt x="12" y="124"/>
                  <a:pt x="12" y="125"/>
                  <a:pt x="12" y="125"/>
                </a:cubicBezTo>
                <a:close/>
                <a:moveTo>
                  <a:pt x="116" y="143"/>
                </a:moveTo>
                <a:cubicBezTo>
                  <a:pt x="117" y="143"/>
                  <a:pt x="117" y="143"/>
                  <a:pt x="117" y="143"/>
                </a:cubicBezTo>
                <a:cubicBezTo>
                  <a:pt x="117" y="143"/>
                  <a:pt x="117" y="143"/>
                  <a:pt x="116" y="143"/>
                </a:cubicBezTo>
                <a:close/>
                <a:moveTo>
                  <a:pt x="231" y="104"/>
                </a:moveTo>
                <a:cubicBezTo>
                  <a:pt x="231" y="104"/>
                  <a:pt x="231" y="104"/>
                  <a:pt x="231" y="104"/>
                </a:cubicBezTo>
                <a:cubicBezTo>
                  <a:pt x="231" y="103"/>
                  <a:pt x="231" y="103"/>
                  <a:pt x="231" y="103"/>
                </a:cubicBezTo>
                <a:cubicBezTo>
                  <a:pt x="231" y="103"/>
                  <a:pt x="231" y="103"/>
                  <a:pt x="231" y="104"/>
                </a:cubicBezTo>
                <a:close/>
                <a:moveTo>
                  <a:pt x="253" y="88"/>
                </a:moveTo>
                <a:cubicBezTo>
                  <a:pt x="252" y="88"/>
                  <a:pt x="252" y="88"/>
                  <a:pt x="252" y="88"/>
                </a:cubicBezTo>
                <a:cubicBezTo>
                  <a:pt x="252" y="88"/>
                  <a:pt x="252" y="89"/>
                  <a:pt x="252" y="89"/>
                </a:cubicBezTo>
                <a:cubicBezTo>
                  <a:pt x="252" y="89"/>
                  <a:pt x="252" y="89"/>
                  <a:pt x="253" y="89"/>
                </a:cubicBezTo>
                <a:cubicBezTo>
                  <a:pt x="253" y="89"/>
                  <a:pt x="253" y="88"/>
                  <a:pt x="253" y="88"/>
                </a:cubicBezTo>
                <a:close/>
                <a:moveTo>
                  <a:pt x="118" y="180"/>
                </a:moveTo>
                <a:cubicBezTo>
                  <a:pt x="119" y="181"/>
                  <a:pt x="119" y="181"/>
                  <a:pt x="120" y="181"/>
                </a:cubicBezTo>
                <a:cubicBezTo>
                  <a:pt x="119" y="181"/>
                  <a:pt x="119" y="181"/>
                  <a:pt x="118" y="180"/>
                </a:cubicBezTo>
                <a:close/>
                <a:moveTo>
                  <a:pt x="222" y="203"/>
                </a:moveTo>
                <a:cubicBezTo>
                  <a:pt x="222" y="203"/>
                  <a:pt x="222" y="203"/>
                  <a:pt x="222" y="203"/>
                </a:cubicBezTo>
                <a:cubicBezTo>
                  <a:pt x="222" y="203"/>
                  <a:pt x="222" y="203"/>
                  <a:pt x="222" y="202"/>
                </a:cubicBezTo>
                <a:cubicBezTo>
                  <a:pt x="222" y="202"/>
                  <a:pt x="222" y="202"/>
                  <a:pt x="222" y="202"/>
                </a:cubicBezTo>
                <a:cubicBezTo>
                  <a:pt x="222" y="203"/>
                  <a:pt x="222" y="203"/>
                  <a:pt x="222" y="203"/>
                </a:cubicBezTo>
                <a:close/>
                <a:moveTo>
                  <a:pt x="192" y="120"/>
                </a:moveTo>
                <a:cubicBezTo>
                  <a:pt x="191" y="120"/>
                  <a:pt x="191" y="121"/>
                  <a:pt x="191" y="121"/>
                </a:cubicBezTo>
                <a:cubicBezTo>
                  <a:pt x="191" y="121"/>
                  <a:pt x="191" y="120"/>
                  <a:pt x="192" y="120"/>
                </a:cubicBezTo>
                <a:close/>
                <a:moveTo>
                  <a:pt x="229" y="95"/>
                </a:moveTo>
                <a:cubicBezTo>
                  <a:pt x="229" y="95"/>
                  <a:pt x="229" y="95"/>
                  <a:pt x="229" y="95"/>
                </a:cubicBezTo>
                <a:cubicBezTo>
                  <a:pt x="229" y="95"/>
                  <a:pt x="229" y="94"/>
                  <a:pt x="229" y="94"/>
                </a:cubicBezTo>
                <a:cubicBezTo>
                  <a:pt x="229" y="94"/>
                  <a:pt x="229" y="94"/>
                  <a:pt x="229" y="94"/>
                </a:cubicBezTo>
                <a:cubicBezTo>
                  <a:pt x="229" y="94"/>
                  <a:pt x="229" y="95"/>
                  <a:pt x="229" y="95"/>
                </a:cubicBezTo>
                <a:close/>
                <a:moveTo>
                  <a:pt x="209" y="181"/>
                </a:moveTo>
                <a:cubicBezTo>
                  <a:pt x="209" y="180"/>
                  <a:pt x="209" y="180"/>
                  <a:pt x="209" y="180"/>
                </a:cubicBezTo>
                <a:cubicBezTo>
                  <a:pt x="209" y="180"/>
                  <a:pt x="209" y="180"/>
                  <a:pt x="209" y="180"/>
                </a:cubicBezTo>
                <a:cubicBezTo>
                  <a:pt x="209" y="180"/>
                  <a:pt x="209" y="181"/>
                  <a:pt x="209" y="181"/>
                </a:cubicBezTo>
                <a:close/>
                <a:moveTo>
                  <a:pt x="109" y="134"/>
                </a:moveTo>
                <a:cubicBezTo>
                  <a:pt x="109" y="135"/>
                  <a:pt x="109" y="135"/>
                  <a:pt x="110" y="135"/>
                </a:cubicBezTo>
                <a:cubicBezTo>
                  <a:pt x="110" y="135"/>
                  <a:pt x="110" y="135"/>
                  <a:pt x="109" y="134"/>
                </a:cubicBezTo>
                <a:close/>
                <a:moveTo>
                  <a:pt x="129" y="76"/>
                </a:moveTo>
                <a:cubicBezTo>
                  <a:pt x="129" y="76"/>
                  <a:pt x="129" y="76"/>
                  <a:pt x="129" y="76"/>
                </a:cubicBezTo>
                <a:cubicBezTo>
                  <a:pt x="129" y="76"/>
                  <a:pt x="129" y="76"/>
                  <a:pt x="129" y="77"/>
                </a:cubicBezTo>
                <a:cubicBezTo>
                  <a:pt x="129" y="77"/>
                  <a:pt x="129" y="77"/>
                  <a:pt x="129" y="77"/>
                </a:cubicBezTo>
                <a:cubicBezTo>
                  <a:pt x="129" y="76"/>
                  <a:pt x="129" y="76"/>
                  <a:pt x="129" y="76"/>
                </a:cubicBezTo>
                <a:close/>
                <a:moveTo>
                  <a:pt x="114" y="116"/>
                </a:moveTo>
                <a:cubicBezTo>
                  <a:pt x="114" y="116"/>
                  <a:pt x="114" y="116"/>
                  <a:pt x="114" y="116"/>
                </a:cubicBezTo>
                <a:cubicBezTo>
                  <a:pt x="115" y="116"/>
                  <a:pt x="115" y="116"/>
                  <a:pt x="115" y="116"/>
                </a:cubicBezTo>
                <a:cubicBezTo>
                  <a:pt x="115" y="116"/>
                  <a:pt x="115" y="116"/>
                  <a:pt x="115" y="116"/>
                </a:cubicBezTo>
                <a:cubicBezTo>
                  <a:pt x="114" y="116"/>
                  <a:pt x="114" y="116"/>
                  <a:pt x="114" y="116"/>
                </a:cubicBezTo>
                <a:close/>
                <a:moveTo>
                  <a:pt x="60" y="122"/>
                </a:moveTo>
                <a:cubicBezTo>
                  <a:pt x="60" y="122"/>
                  <a:pt x="60" y="122"/>
                  <a:pt x="60" y="122"/>
                </a:cubicBezTo>
                <a:cubicBezTo>
                  <a:pt x="60" y="122"/>
                  <a:pt x="60" y="123"/>
                  <a:pt x="60" y="123"/>
                </a:cubicBezTo>
                <a:cubicBezTo>
                  <a:pt x="60" y="123"/>
                  <a:pt x="60" y="123"/>
                  <a:pt x="60" y="123"/>
                </a:cubicBezTo>
                <a:cubicBezTo>
                  <a:pt x="60" y="123"/>
                  <a:pt x="60" y="122"/>
                  <a:pt x="60" y="122"/>
                </a:cubicBezTo>
                <a:close/>
                <a:moveTo>
                  <a:pt x="68" y="119"/>
                </a:moveTo>
                <a:cubicBezTo>
                  <a:pt x="68" y="119"/>
                  <a:pt x="68" y="120"/>
                  <a:pt x="68" y="120"/>
                </a:cubicBezTo>
                <a:cubicBezTo>
                  <a:pt x="68" y="119"/>
                  <a:pt x="68" y="119"/>
                  <a:pt x="68" y="119"/>
                </a:cubicBezTo>
                <a:cubicBezTo>
                  <a:pt x="68" y="119"/>
                  <a:pt x="68" y="119"/>
                  <a:pt x="68" y="119"/>
                </a:cubicBezTo>
                <a:cubicBezTo>
                  <a:pt x="68" y="119"/>
                  <a:pt x="68" y="119"/>
                  <a:pt x="68" y="119"/>
                </a:cubicBezTo>
                <a:close/>
                <a:moveTo>
                  <a:pt x="86" y="78"/>
                </a:moveTo>
                <a:cubicBezTo>
                  <a:pt x="86" y="78"/>
                  <a:pt x="86" y="78"/>
                  <a:pt x="86" y="78"/>
                </a:cubicBezTo>
                <a:cubicBezTo>
                  <a:pt x="86" y="78"/>
                  <a:pt x="86" y="78"/>
                  <a:pt x="86" y="78"/>
                </a:cubicBezTo>
                <a:cubicBezTo>
                  <a:pt x="86" y="78"/>
                  <a:pt x="86" y="78"/>
                  <a:pt x="86" y="78"/>
                </a:cubicBezTo>
                <a:cubicBezTo>
                  <a:pt x="86" y="78"/>
                  <a:pt x="86" y="78"/>
                  <a:pt x="86" y="78"/>
                </a:cubicBezTo>
                <a:close/>
                <a:moveTo>
                  <a:pt x="73" y="94"/>
                </a:moveTo>
                <a:cubicBezTo>
                  <a:pt x="73" y="94"/>
                  <a:pt x="72" y="94"/>
                  <a:pt x="72" y="94"/>
                </a:cubicBezTo>
                <a:cubicBezTo>
                  <a:pt x="73" y="95"/>
                  <a:pt x="73" y="95"/>
                  <a:pt x="73" y="95"/>
                </a:cubicBezTo>
                <a:cubicBezTo>
                  <a:pt x="73" y="95"/>
                  <a:pt x="73" y="95"/>
                  <a:pt x="73" y="95"/>
                </a:cubicBezTo>
                <a:cubicBezTo>
                  <a:pt x="73" y="95"/>
                  <a:pt x="73" y="94"/>
                  <a:pt x="73" y="94"/>
                </a:cubicBezTo>
                <a:close/>
                <a:moveTo>
                  <a:pt x="32" y="108"/>
                </a:moveTo>
                <a:cubicBezTo>
                  <a:pt x="32" y="108"/>
                  <a:pt x="32" y="108"/>
                  <a:pt x="32" y="109"/>
                </a:cubicBezTo>
                <a:cubicBezTo>
                  <a:pt x="32" y="109"/>
                  <a:pt x="32" y="109"/>
                  <a:pt x="32" y="109"/>
                </a:cubicBezTo>
                <a:cubicBezTo>
                  <a:pt x="33" y="109"/>
                  <a:pt x="33" y="109"/>
                  <a:pt x="33" y="109"/>
                </a:cubicBezTo>
                <a:cubicBezTo>
                  <a:pt x="33" y="109"/>
                  <a:pt x="33" y="108"/>
                  <a:pt x="32" y="108"/>
                </a:cubicBezTo>
                <a:close/>
                <a:moveTo>
                  <a:pt x="102" y="112"/>
                </a:moveTo>
                <a:cubicBezTo>
                  <a:pt x="102" y="112"/>
                  <a:pt x="102" y="112"/>
                  <a:pt x="101" y="112"/>
                </a:cubicBezTo>
                <a:cubicBezTo>
                  <a:pt x="101" y="112"/>
                  <a:pt x="102" y="112"/>
                  <a:pt x="102" y="112"/>
                </a:cubicBezTo>
                <a:close/>
                <a:moveTo>
                  <a:pt x="217" y="100"/>
                </a:moveTo>
                <a:cubicBezTo>
                  <a:pt x="217" y="100"/>
                  <a:pt x="217" y="100"/>
                  <a:pt x="216" y="100"/>
                </a:cubicBezTo>
                <a:cubicBezTo>
                  <a:pt x="216" y="100"/>
                  <a:pt x="216" y="101"/>
                  <a:pt x="216" y="101"/>
                </a:cubicBezTo>
                <a:cubicBezTo>
                  <a:pt x="216" y="101"/>
                  <a:pt x="216" y="101"/>
                  <a:pt x="216" y="101"/>
                </a:cubicBezTo>
                <a:cubicBezTo>
                  <a:pt x="216" y="101"/>
                  <a:pt x="216" y="101"/>
                  <a:pt x="217" y="101"/>
                </a:cubicBezTo>
                <a:cubicBezTo>
                  <a:pt x="217" y="101"/>
                  <a:pt x="217" y="101"/>
                  <a:pt x="217" y="100"/>
                </a:cubicBezTo>
                <a:close/>
                <a:moveTo>
                  <a:pt x="94" y="153"/>
                </a:moveTo>
                <a:cubicBezTo>
                  <a:pt x="94" y="153"/>
                  <a:pt x="94" y="153"/>
                  <a:pt x="94" y="154"/>
                </a:cubicBezTo>
                <a:cubicBezTo>
                  <a:pt x="94" y="153"/>
                  <a:pt x="94" y="153"/>
                  <a:pt x="94" y="153"/>
                </a:cubicBezTo>
                <a:cubicBezTo>
                  <a:pt x="94" y="153"/>
                  <a:pt x="94" y="153"/>
                  <a:pt x="94" y="153"/>
                </a:cubicBezTo>
                <a:cubicBezTo>
                  <a:pt x="94" y="153"/>
                  <a:pt x="94" y="153"/>
                  <a:pt x="94" y="153"/>
                </a:cubicBezTo>
                <a:close/>
                <a:moveTo>
                  <a:pt x="85" y="102"/>
                </a:moveTo>
                <a:cubicBezTo>
                  <a:pt x="85" y="102"/>
                  <a:pt x="85" y="102"/>
                  <a:pt x="85" y="101"/>
                </a:cubicBezTo>
                <a:cubicBezTo>
                  <a:pt x="85" y="102"/>
                  <a:pt x="85" y="102"/>
                  <a:pt x="85" y="102"/>
                </a:cubicBezTo>
                <a:close/>
                <a:moveTo>
                  <a:pt x="123" y="180"/>
                </a:moveTo>
                <a:cubicBezTo>
                  <a:pt x="123" y="180"/>
                  <a:pt x="123" y="180"/>
                  <a:pt x="123" y="180"/>
                </a:cubicBezTo>
                <a:cubicBezTo>
                  <a:pt x="123" y="180"/>
                  <a:pt x="123" y="180"/>
                  <a:pt x="123" y="180"/>
                </a:cubicBezTo>
                <a:cubicBezTo>
                  <a:pt x="123" y="180"/>
                  <a:pt x="123" y="180"/>
                  <a:pt x="123" y="180"/>
                </a:cubicBezTo>
                <a:cubicBezTo>
                  <a:pt x="123" y="180"/>
                  <a:pt x="123" y="180"/>
                  <a:pt x="123" y="180"/>
                </a:cubicBezTo>
                <a:close/>
                <a:moveTo>
                  <a:pt x="122" y="63"/>
                </a:moveTo>
                <a:cubicBezTo>
                  <a:pt x="122" y="63"/>
                  <a:pt x="122" y="64"/>
                  <a:pt x="122" y="64"/>
                </a:cubicBezTo>
                <a:cubicBezTo>
                  <a:pt x="122" y="64"/>
                  <a:pt x="122" y="64"/>
                  <a:pt x="122" y="64"/>
                </a:cubicBezTo>
                <a:cubicBezTo>
                  <a:pt x="122" y="64"/>
                  <a:pt x="122" y="64"/>
                  <a:pt x="123" y="64"/>
                </a:cubicBezTo>
                <a:cubicBezTo>
                  <a:pt x="122" y="64"/>
                  <a:pt x="122" y="63"/>
                  <a:pt x="122" y="63"/>
                </a:cubicBezTo>
                <a:close/>
                <a:moveTo>
                  <a:pt x="180" y="142"/>
                </a:moveTo>
                <a:cubicBezTo>
                  <a:pt x="180" y="142"/>
                  <a:pt x="180" y="142"/>
                  <a:pt x="180" y="142"/>
                </a:cubicBezTo>
                <a:cubicBezTo>
                  <a:pt x="180" y="142"/>
                  <a:pt x="180" y="143"/>
                  <a:pt x="179" y="143"/>
                </a:cubicBezTo>
                <a:cubicBezTo>
                  <a:pt x="180" y="143"/>
                  <a:pt x="180" y="143"/>
                  <a:pt x="180" y="143"/>
                </a:cubicBezTo>
                <a:cubicBezTo>
                  <a:pt x="180" y="143"/>
                  <a:pt x="180" y="142"/>
                  <a:pt x="180" y="142"/>
                </a:cubicBezTo>
                <a:close/>
                <a:moveTo>
                  <a:pt x="70" y="157"/>
                </a:moveTo>
                <a:cubicBezTo>
                  <a:pt x="70" y="157"/>
                  <a:pt x="70" y="157"/>
                  <a:pt x="70" y="157"/>
                </a:cubicBezTo>
                <a:cubicBezTo>
                  <a:pt x="70" y="157"/>
                  <a:pt x="70" y="157"/>
                  <a:pt x="71" y="156"/>
                </a:cubicBezTo>
                <a:cubicBezTo>
                  <a:pt x="71" y="156"/>
                  <a:pt x="70" y="156"/>
                  <a:pt x="70" y="156"/>
                </a:cubicBezTo>
                <a:cubicBezTo>
                  <a:pt x="70" y="156"/>
                  <a:pt x="70" y="157"/>
                  <a:pt x="70" y="157"/>
                </a:cubicBezTo>
                <a:close/>
                <a:moveTo>
                  <a:pt x="119" y="159"/>
                </a:moveTo>
                <a:cubicBezTo>
                  <a:pt x="118" y="159"/>
                  <a:pt x="118" y="159"/>
                  <a:pt x="118" y="160"/>
                </a:cubicBezTo>
                <a:cubicBezTo>
                  <a:pt x="119" y="160"/>
                  <a:pt x="119" y="159"/>
                  <a:pt x="119" y="159"/>
                </a:cubicBezTo>
                <a:close/>
                <a:moveTo>
                  <a:pt x="173" y="92"/>
                </a:moveTo>
                <a:cubicBezTo>
                  <a:pt x="174" y="92"/>
                  <a:pt x="174" y="92"/>
                  <a:pt x="174" y="92"/>
                </a:cubicBezTo>
                <a:cubicBezTo>
                  <a:pt x="174" y="92"/>
                  <a:pt x="173" y="92"/>
                  <a:pt x="173" y="92"/>
                </a:cubicBezTo>
                <a:close/>
                <a:moveTo>
                  <a:pt x="169" y="192"/>
                </a:moveTo>
                <a:cubicBezTo>
                  <a:pt x="169" y="192"/>
                  <a:pt x="169" y="192"/>
                  <a:pt x="169" y="192"/>
                </a:cubicBezTo>
                <a:cubicBezTo>
                  <a:pt x="169" y="193"/>
                  <a:pt x="169" y="193"/>
                  <a:pt x="169" y="193"/>
                </a:cubicBezTo>
                <a:cubicBezTo>
                  <a:pt x="169" y="193"/>
                  <a:pt x="169" y="193"/>
                  <a:pt x="169" y="193"/>
                </a:cubicBezTo>
                <a:cubicBezTo>
                  <a:pt x="169" y="193"/>
                  <a:pt x="169" y="193"/>
                  <a:pt x="169" y="192"/>
                </a:cubicBezTo>
                <a:close/>
                <a:moveTo>
                  <a:pt x="147" y="160"/>
                </a:moveTo>
                <a:cubicBezTo>
                  <a:pt x="147" y="159"/>
                  <a:pt x="147" y="159"/>
                  <a:pt x="147" y="159"/>
                </a:cubicBezTo>
                <a:cubicBezTo>
                  <a:pt x="147" y="160"/>
                  <a:pt x="147" y="160"/>
                  <a:pt x="147" y="160"/>
                </a:cubicBezTo>
                <a:cubicBezTo>
                  <a:pt x="147" y="160"/>
                  <a:pt x="147" y="160"/>
                  <a:pt x="147" y="160"/>
                </a:cubicBezTo>
                <a:cubicBezTo>
                  <a:pt x="147" y="160"/>
                  <a:pt x="147" y="160"/>
                  <a:pt x="147" y="160"/>
                </a:cubicBezTo>
                <a:close/>
                <a:moveTo>
                  <a:pt x="185" y="92"/>
                </a:moveTo>
                <a:cubicBezTo>
                  <a:pt x="184" y="92"/>
                  <a:pt x="184" y="92"/>
                  <a:pt x="184" y="93"/>
                </a:cubicBezTo>
                <a:cubicBezTo>
                  <a:pt x="185" y="93"/>
                  <a:pt x="185" y="93"/>
                  <a:pt x="185" y="92"/>
                </a:cubicBezTo>
                <a:close/>
                <a:moveTo>
                  <a:pt x="159" y="85"/>
                </a:moveTo>
                <a:cubicBezTo>
                  <a:pt x="159" y="85"/>
                  <a:pt x="159" y="85"/>
                  <a:pt x="159" y="85"/>
                </a:cubicBezTo>
                <a:cubicBezTo>
                  <a:pt x="159" y="84"/>
                  <a:pt x="160" y="84"/>
                  <a:pt x="160" y="84"/>
                </a:cubicBezTo>
                <a:cubicBezTo>
                  <a:pt x="159" y="84"/>
                  <a:pt x="159" y="84"/>
                  <a:pt x="159" y="84"/>
                </a:cubicBezTo>
                <a:cubicBezTo>
                  <a:pt x="159" y="84"/>
                  <a:pt x="159" y="84"/>
                  <a:pt x="159" y="85"/>
                </a:cubicBezTo>
                <a:close/>
                <a:moveTo>
                  <a:pt x="50" y="172"/>
                </a:moveTo>
                <a:cubicBezTo>
                  <a:pt x="50" y="172"/>
                  <a:pt x="50" y="172"/>
                  <a:pt x="50" y="173"/>
                </a:cubicBezTo>
                <a:cubicBezTo>
                  <a:pt x="50" y="172"/>
                  <a:pt x="50" y="172"/>
                  <a:pt x="51" y="172"/>
                </a:cubicBezTo>
                <a:cubicBezTo>
                  <a:pt x="51" y="172"/>
                  <a:pt x="50" y="172"/>
                  <a:pt x="50" y="172"/>
                </a:cubicBezTo>
                <a:cubicBezTo>
                  <a:pt x="50" y="172"/>
                  <a:pt x="50" y="172"/>
                  <a:pt x="50" y="172"/>
                </a:cubicBezTo>
                <a:close/>
                <a:moveTo>
                  <a:pt x="208" y="202"/>
                </a:moveTo>
                <a:cubicBezTo>
                  <a:pt x="208" y="202"/>
                  <a:pt x="208" y="202"/>
                  <a:pt x="208" y="202"/>
                </a:cubicBezTo>
                <a:cubicBezTo>
                  <a:pt x="208" y="202"/>
                  <a:pt x="208" y="202"/>
                  <a:pt x="208" y="203"/>
                </a:cubicBezTo>
                <a:cubicBezTo>
                  <a:pt x="208" y="203"/>
                  <a:pt x="208" y="203"/>
                  <a:pt x="208" y="203"/>
                </a:cubicBezTo>
                <a:cubicBezTo>
                  <a:pt x="208" y="203"/>
                  <a:pt x="208" y="202"/>
                  <a:pt x="208" y="202"/>
                </a:cubicBezTo>
                <a:close/>
                <a:moveTo>
                  <a:pt x="97" y="82"/>
                </a:moveTo>
                <a:cubicBezTo>
                  <a:pt x="98" y="82"/>
                  <a:pt x="98" y="82"/>
                  <a:pt x="98" y="82"/>
                </a:cubicBezTo>
                <a:cubicBezTo>
                  <a:pt x="98" y="82"/>
                  <a:pt x="98" y="82"/>
                  <a:pt x="97" y="8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14" name="Freeform 413"/>
          <p:cNvSpPr>
            <a:spLocks noEditPoints="1"/>
          </p:cNvSpPr>
          <p:nvPr/>
        </p:nvSpPr>
        <p:spPr bwMode="auto">
          <a:xfrm>
            <a:off x="7850188" y="3011488"/>
            <a:ext cx="687388" cy="723900"/>
          </a:xfrm>
          <a:custGeom>
            <a:gdLst>
              <a:gd fmla="*/ 89 w 278" name="T0"/>
              <a:gd fmla="*/ 9 h 293" name="T1"/>
              <a:gd fmla="*/ 39 w 278" name="T2"/>
              <a:gd fmla="*/ 60 h 293" name="T3"/>
              <a:gd fmla="*/ 3 w 278" name="T4"/>
              <a:gd fmla="*/ 107 h 293" name="T5"/>
              <a:gd fmla="*/ 224 w 278" name="T6"/>
              <a:gd fmla="*/ 93 h 293" name="T7"/>
              <a:gd fmla="*/ 47 w 278" name="T8"/>
              <a:gd fmla="*/ 77 h 293" name="T9"/>
              <a:gd fmla="*/ 83 w 278" name="T10"/>
              <a:gd fmla="*/ 133 h 293" name="T11"/>
              <a:gd fmla="*/ 41 w 278" name="T12"/>
              <a:gd fmla="*/ 38 h 293" name="T13"/>
              <a:gd fmla="*/ 273 w 278" name="T14"/>
              <a:gd fmla="*/ 84 h 293" name="T15"/>
              <a:gd fmla="*/ 20 w 278" name="T16"/>
              <a:gd fmla="*/ 80 h 293" name="T17"/>
              <a:gd fmla="*/ 32 w 278" name="T18"/>
              <a:gd fmla="*/ 102 h 293" name="T19"/>
              <a:gd fmla="*/ 39 w 278" name="T20"/>
              <a:gd fmla="*/ 82 h 293" name="T21"/>
              <a:gd fmla="*/ 259 w 278" name="T22"/>
              <a:gd fmla="*/ 69 h 293" name="T23"/>
              <a:gd fmla="*/ 192 w 278" name="T24"/>
              <a:gd fmla="*/ 14 h 293" name="T25"/>
              <a:gd fmla="*/ 202 w 278" name="T26"/>
              <a:gd fmla="*/ 167 h 293" name="T27"/>
              <a:gd fmla="*/ 173 w 278" name="T28"/>
              <a:gd fmla="*/ 42 h 293" name="T29"/>
              <a:gd fmla="*/ 134 w 278" name="T30"/>
              <a:gd fmla="*/ 4 h 293" name="T31"/>
              <a:gd fmla="*/ 76 w 278" name="T32"/>
              <a:gd fmla="*/ 31 h 293" name="T33"/>
              <a:gd fmla="*/ 93 w 278" name="T34"/>
              <a:gd fmla="*/ 255 h 293" name="T35"/>
              <a:gd fmla="*/ 238 w 278" name="T36"/>
              <a:gd fmla="*/ 109 h 293" name="T37"/>
              <a:gd fmla="*/ 5 w 278" name="T38"/>
              <a:gd fmla="*/ 138 h 293" name="T39"/>
              <a:gd fmla="*/ 248 w 278" name="T40"/>
              <a:gd fmla="*/ 163 h 293" name="T41"/>
              <a:gd fmla="*/ 29 w 278" name="T42"/>
              <a:gd fmla="*/ 136 h 293" name="T43"/>
              <a:gd fmla="*/ 262 w 278" name="T44"/>
              <a:gd fmla="*/ 142 h 293" name="T45"/>
              <a:gd fmla="*/ 216 w 278" name="T46"/>
              <a:gd fmla="*/ 156 h 293" name="T47"/>
              <a:gd fmla="*/ 56 w 278" name="T48"/>
              <a:gd fmla="*/ 127 h 293" name="T49"/>
              <a:gd fmla="*/ 252 w 278" name="T50"/>
              <a:gd fmla="*/ 118 h 293" name="T51"/>
              <a:gd fmla="*/ 53 w 278" name="T52"/>
              <a:gd fmla="*/ 101 h 293" name="T53"/>
              <a:gd fmla="*/ 246 w 278" name="T54"/>
              <a:gd fmla="*/ 90 h 293" name="T55"/>
              <a:gd fmla="*/ 229 w 278" name="T56"/>
              <a:gd fmla="*/ 109 h 293" name="T57"/>
              <a:gd fmla="*/ 166 w 278" name="T58"/>
              <a:gd fmla="*/ 36 h 293" name="T59"/>
              <a:gd fmla="*/ 44 w 278" name="T60"/>
              <a:gd fmla="*/ 287 h 293" name="T61"/>
              <a:gd fmla="*/ 169 w 278" name="T62"/>
              <a:gd fmla="*/ 197 h 293" name="T63"/>
              <a:gd fmla="*/ 200 w 278" name="T64"/>
              <a:gd fmla="*/ 158 h 293" name="T65"/>
              <a:gd fmla="*/ 152 w 278" name="T66"/>
              <a:gd fmla="*/ 32 h 293" name="T67"/>
              <a:gd fmla="*/ 22 w 278" name="T68"/>
              <a:gd fmla="*/ 132 h 293" name="T69"/>
              <a:gd fmla="*/ 16 w 278" name="T70"/>
              <a:gd fmla="*/ 155 h 293" name="T71"/>
              <a:gd fmla="*/ 152 w 278" name="T72"/>
              <a:gd fmla="*/ 26 h 293" name="T73"/>
              <a:gd fmla="*/ 25 w 278" name="T74"/>
              <a:gd fmla="*/ 113 h 293" name="T75"/>
              <a:gd fmla="*/ 73 w 278" name="T76"/>
              <a:gd fmla="*/ 192 h 293" name="T77"/>
              <a:gd fmla="*/ 234 w 278" name="T78"/>
              <a:gd fmla="*/ 137 h 293" name="T79"/>
              <a:gd fmla="*/ 50 w 278" name="T80"/>
              <a:gd fmla="*/ 117 h 293" name="T81"/>
              <a:gd fmla="*/ 105 w 278" name="T82"/>
              <a:gd fmla="*/ 164 h 293" name="T83"/>
              <a:gd fmla="*/ 60 w 278" name="T84"/>
              <a:gd fmla="*/ 162 h 293" name="T85"/>
              <a:gd fmla="*/ 147 w 278" name="T86"/>
              <a:gd fmla="*/ 189 h 293" name="T87"/>
              <a:gd fmla="*/ 182 w 278" name="T88"/>
              <a:gd fmla="*/ 180 h 293" name="T89"/>
              <a:gd fmla="*/ 3 w 278" name="T90"/>
              <a:gd fmla="*/ 115 h 293" name="T91"/>
              <a:gd fmla="*/ 243 w 278" name="T92"/>
              <a:gd fmla="*/ 141 h 293" name="T93"/>
              <a:gd fmla="*/ 167 w 278" name="T94"/>
              <a:gd fmla="*/ 186 h 293" name="T95"/>
              <a:gd fmla="*/ 109 w 278" name="T96"/>
              <a:gd fmla="*/ 216 h 293" name="T97"/>
              <a:gd fmla="*/ 230 w 278" name="T98"/>
              <a:gd fmla="*/ 129 h 293" name="T99"/>
              <a:gd fmla="*/ 86 w 278" name="T100"/>
              <a:gd fmla="*/ 23 h 293" name="T101"/>
              <a:gd fmla="*/ 155 w 278" name="T102"/>
              <a:gd fmla="*/ 23 h 293" name="T103"/>
              <a:gd fmla="*/ 199 w 278" name="T104"/>
              <a:gd fmla="*/ 37 h 293" name="T105"/>
              <a:gd fmla="*/ 111 w 278" name="T106"/>
              <a:gd fmla="*/ 175 h 293" name="T107"/>
              <a:gd fmla="*/ 12 w 278" name="T108"/>
              <a:gd fmla="*/ 117 h 293" name="T109"/>
              <a:gd fmla="*/ 74 w 278" name="T110"/>
              <a:gd fmla="*/ 175 h 293" name="T111"/>
              <a:gd fmla="*/ 22 w 278" name="T112"/>
              <a:gd fmla="*/ 113 h 293" name="T113"/>
              <a:gd fmla="*/ 127 w 278" name="T114"/>
              <a:gd fmla="*/ 174 h 293" name="T115"/>
              <a:gd fmla="*/ 76 w 278" name="T116"/>
              <a:gd fmla="*/ 182 h 293" name="T117"/>
              <a:gd fmla="*/ 205 w 278" name="T118"/>
              <a:gd fmla="*/ 40 h 293" name="T119"/>
              <a:gd fmla="*/ 87 w 278" name="T120"/>
              <a:gd fmla="*/ 147 h 293" name="T121"/>
              <a:gd fmla="*/ 247 w 278" name="T122"/>
              <a:gd fmla="*/ 93 h 29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93" w="278">
                <a:moveTo>
                  <a:pt x="132" y="211"/>
                </a:moveTo>
                <a:cubicBezTo>
                  <a:pt x="131" y="213"/>
                  <a:pt x="131" y="216"/>
                  <a:pt x="130" y="218"/>
                </a:cubicBezTo>
                <a:cubicBezTo>
                  <a:pt x="128" y="223"/>
                  <a:pt x="126" y="227"/>
                  <a:pt x="123" y="232"/>
                </a:cubicBezTo>
                <a:cubicBezTo>
                  <a:pt x="117" y="241"/>
                  <a:pt x="111" y="251"/>
                  <a:pt x="103" y="259"/>
                </a:cubicBezTo>
                <a:cubicBezTo>
                  <a:pt x="96" y="267"/>
                  <a:pt x="88" y="274"/>
                  <a:pt x="80" y="280"/>
                </a:cubicBezTo>
                <a:cubicBezTo>
                  <a:pt x="70" y="286"/>
                  <a:pt x="60" y="290"/>
                  <a:pt x="49" y="292"/>
                </a:cubicBezTo>
                <a:cubicBezTo>
                  <a:pt x="47" y="292"/>
                  <a:pt x="44" y="293"/>
                  <a:pt x="42" y="293"/>
                </a:cubicBezTo>
                <a:cubicBezTo>
                  <a:pt x="41" y="293"/>
                  <a:pt x="40" y="293"/>
                  <a:pt x="40" y="293"/>
                </a:cubicBezTo>
                <a:cubicBezTo>
                  <a:pt x="38" y="292"/>
                  <a:pt x="37" y="291"/>
                  <a:pt x="38" y="289"/>
                </a:cubicBezTo>
                <a:cubicBezTo>
                  <a:pt x="39" y="288"/>
                  <a:pt x="41" y="287"/>
                  <a:pt x="42" y="285"/>
                </a:cubicBezTo>
                <a:cubicBezTo>
                  <a:pt x="44" y="283"/>
                  <a:pt x="46" y="281"/>
                  <a:pt x="48" y="278"/>
                </a:cubicBezTo>
                <a:cubicBezTo>
                  <a:pt x="52" y="274"/>
                  <a:pt x="55" y="269"/>
                  <a:pt x="58" y="264"/>
                </a:cubicBezTo>
                <a:cubicBezTo>
                  <a:pt x="61" y="259"/>
                  <a:pt x="62" y="255"/>
                  <a:pt x="64" y="250"/>
                </a:cubicBezTo>
                <a:cubicBezTo>
                  <a:pt x="66" y="242"/>
                  <a:pt x="68" y="233"/>
                  <a:pt x="69" y="225"/>
                </a:cubicBezTo>
                <a:cubicBezTo>
                  <a:pt x="69" y="224"/>
                  <a:pt x="69" y="222"/>
                  <a:pt x="69" y="220"/>
                </a:cubicBezTo>
                <a:cubicBezTo>
                  <a:pt x="69" y="215"/>
                  <a:pt x="69" y="210"/>
                  <a:pt x="68" y="204"/>
                </a:cubicBezTo>
                <a:cubicBezTo>
                  <a:pt x="68" y="204"/>
                  <a:pt x="68" y="203"/>
                  <a:pt x="68" y="203"/>
                </a:cubicBezTo>
                <a:cubicBezTo>
                  <a:pt x="68" y="202"/>
                  <a:pt x="67" y="202"/>
                  <a:pt x="67" y="202"/>
                </a:cubicBezTo>
                <a:cubicBezTo>
                  <a:pt x="58" y="200"/>
                  <a:pt x="50" y="196"/>
                  <a:pt x="42" y="191"/>
                </a:cubicBezTo>
                <a:cubicBezTo>
                  <a:pt x="35" y="187"/>
                  <a:pt x="29" y="182"/>
                  <a:pt x="23" y="177"/>
                </a:cubicBezTo>
                <a:cubicBezTo>
                  <a:pt x="16" y="169"/>
                  <a:pt x="10" y="161"/>
                  <a:pt x="6" y="151"/>
                </a:cubicBezTo>
                <a:cubicBezTo>
                  <a:pt x="3" y="144"/>
                  <a:pt x="1" y="136"/>
                  <a:pt x="0" y="128"/>
                </a:cubicBezTo>
                <a:cubicBezTo>
                  <a:pt x="0" y="124"/>
                  <a:pt x="0" y="120"/>
                  <a:pt x="0" y="116"/>
                </a:cubicBezTo>
                <a:cubicBezTo>
                  <a:pt x="0" y="110"/>
                  <a:pt x="1" y="103"/>
                  <a:pt x="2" y="96"/>
                </a:cubicBezTo>
                <a:cubicBezTo>
                  <a:pt x="4" y="88"/>
                  <a:pt x="7" y="80"/>
                  <a:pt x="10" y="72"/>
                </a:cubicBezTo>
                <a:cubicBezTo>
                  <a:pt x="20" y="51"/>
                  <a:pt x="35" y="34"/>
                  <a:pt x="56" y="22"/>
                </a:cubicBezTo>
                <a:cubicBezTo>
                  <a:pt x="67" y="16"/>
                  <a:pt x="78" y="12"/>
                  <a:pt x="89" y="9"/>
                </a:cubicBezTo>
                <a:cubicBezTo>
                  <a:pt x="93" y="8"/>
                  <a:pt x="97" y="7"/>
                  <a:pt x="101" y="6"/>
                </a:cubicBezTo>
                <a:cubicBezTo>
                  <a:pt x="109" y="4"/>
                  <a:pt x="118" y="2"/>
                  <a:pt x="127" y="1"/>
                </a:cubicBezTo>
                <a:cubicBezTo>
                  <a:pt x="135" y="0"/>
                  <a:pt x="143" y="1"/>
                  <a:pt x="151" y="1"/>
                </a:cubicBezTo>
                <a:cubicBezTo>
                  <a:pt x="158" y="1"/>
                  <a:pt x="165" y="2"/>
                  <a:pt x="172" y="3"/>
                </a:cubicBezTo>
                <a:cubicBezTo>
                  <a:pt x="180" y="4"/>
                  <a:pt x="187" y="6"/>
                  <a:pt x="195" y="8"/>
                </a:cubicBezTo>
                <a:cubicBezTo>
                  <a:pt x="210" y="12"/>
                  <a:pt x="223" y="19"/>
                  <a:pt x="236" y="27"/>
                </a:cubicBezTo>
                <a:cubicBezTo>
                  <a:pt x="243" y="32"/>
                  <a:pt x="250" y="38"/>
                  <a:pt x="255" y="44"/>
                </a:cubicBezTo>
                <a:cubicBezTo>
                  <a:pt x="261" y="51"/>
                  <a:pt x="266" y="57"/>
                  <a:pt x="270" y="65"/>
                </a:cubicBezTo>
                <a:cubicBezTo>
                  <a:pt x="275" y="76"/>
                  <a:pt x="278" y="87"/>
                  <a:pt x="277" y="99"/>
                </a:cubicBezTo>
                <a:cubicBezTo>
                  <a:pt x="276" y="107"/>
                  <a:pt x="275" y="115"/>
                  <a:pt x="274" y="122"/>
                </a:cubicBezTo>
                <a:cubicBezTo>
                  <a:pt x="273" y="130"/>
                  <a:pt x="271" y="138"/>
                  <a:pt x="268" y="145"/>
                </a:cubicBezTo>
                <a:cubicBezTo>
                  <a:pt x="264" y="156"/>
                  <a:pt x="258" y="166"/>
                  <a:pt x="250" y="174"/>
                </a:cubicBezTo>
                <a:cubicBezTo>
                  <a:pt x="244" y="181"/>
                  <a:pt x="237" y="186"/>
                  <a:pt x="229" y="191"/>
                </a:cubicBezTo>
                <a:cubicBezTo>
                  <a:pt x="219" y="197"/>
                  <a:pt x="208" y="201"/>
                  <a:pt x="196" y="204"/>
                </a:cubicBezTo>
                <a:cubicBezTo>
                  <a:pt x="186" y="206"/>
                  <a:pt x="177" y="207"/>
                  <a:pt x="167" y="208"/>
                </a:cubicBezTo>
                <a:cubicBezTo>
                  <a:pt x="163" y="209"/>
                  <a:pt x="159" y="209"/>
                  <a:pt x="155" y="209"/>
                </a:cubicBezTo>
                <a:cubicBezTo>
                  <a:pt x="152" y="209"/>
                  <a:pt x="149" y="210"/>
                  <a:pt x="146" y="210"/>
                </a:cubicBezTo>
                <a:cubicBezTo>
                  <a:pt x="142" y="210"/>
                  <a:pt x="138" y="210"/>
                  <a:pt x="134" y="211"/>
                </a:cubicBezTo>
                <a:cubicBezTo>
                  <a:pt x="133" y="211"/>
                  <a:pt x="133" y="211"/>
                  <a:pt x="132" y="211"/>
                </a:cubicBezTo>
                <a:close/>
                <a:moveTo>
                  <a:pt x="93" y="142"/>
                </a:moveTo>
                <a:cubicBezTo>
                  <a:pt x="93" y="142"/>
                  <a:pt x="93" y="141"/>
                  <a:pt x="92" y="141"/>
                </a:cubicBezTo>
                <a:cubicBezTo>
                  <a:pt x="92" y="141"/>
                  <a:pt x="92" y="141"/>
                  <a:pt x="92" y="141"/>
                </a:cubicBezTo>
                <a:cubicBezTo>
                  <a:pt x="93" y="142"/>
                  <a:pt x="93" y="142"/>
                  <a:pt x="93" y="142"/>
                </a:cubicBezTo>
                <a:cubicBezTo>
                  <a:pt x="95" y="144"/>
                  <a:pt x="100" y="148"/>
                  <a:pt x="101" y="148"/>
                </a:cubicBezTo>
                <a:cubicBezTo>
                  <a:pt x="99" y="146"/>
                  <a:pt x="97" y="145"/>
                  <a:pt x="95" y="143"/>
                </a:cubicBezTo>
                <a:cubicBezTo>
                  <a:pt x="94" y="143"/>
                  <a:pt x="94" y="142"/>
                  <a:pt x="93" y="142"/>
                </a:cubicBezTo>
                <a:close/>
                <a:moveTo>
                  <a:pt x="39" y="60"/>
                </a:moveTo>
                <a:cubicBezTo>
                  <a:pt x="39" y="60"/>
                  <a:pt x="38" y="60"/>
                  <a:pt x="38" y="60"/>
                </a:cubicBezTo>
                <a:cubicBezTo>
                  <a:pt x="36" y="63"/>
                  <a:pt x="34" y="65"/>
                  <a:pt x="32" y="68"/>
                </a:cubicBezTo>
                <a:cubicBezTo>
                  <a:pt x="32" y="69"/>
                  <a:pt x="31" y="69"/>
                  <a:pt x="31" y="70"/>
                </a:cubicBezTo>
                <a:cubicBezTo>
                  <a:pt x="32" y="70"/>
                  <a:pt x="32" y="70"/>
                  <a:pt x="32" y="70"/>
                </a:cubicBezTo>
                <a:cubicBezTo>
                  <a:pt x="34" y="67"/>
                  <a:pt x="36" y="64"/>
                  <a:pt x="38" y="61"/>
                </a:cubicBezTo>
                <a:cubicBezTo>
                  <a:pt x="38" y="60"/>
                  <a:pt x="38" y="60"/>
                  <a:pt x="39" y="60"/>
                </a:cubicBezTo>
                <a:cubicBezTo>
                  <a:pt x="39" y="60"/>
                  <a:pt x="39" y="59"/>
                  <a:pt x="40" y="59"/>
                </a:cubicBezTo>
                <a:cubicBezTo>
                  <a:pt x="40" y="59"/>
                  <a:pt x="39" y="59"/>
                  <a:pt x="39" y="59"/>
                </a:cubicBezTo>
                <a:cubicBezTo>
                  <a:pt x="39" y="59"/>
                  <a:pt x="39" y="60"/>
                  <a:pt x="39" y="60"/>
                </a:cubicBezTo>
                <a:close/>
                <a:moveTo>
                  <a:pt x="263" y="150"/>
                </a:moveTo>
                <a:cubicBezTo>
                  <a:pt x="263" y="149"/>
                  <a:pt x="264" y="149"/>
                  <a:pt x="264" y="149"/>
                </a:cubicBezTo>
                <a:cubicBezTo>
                  <a:pt x="265" y="146"/>
                  <a:pt x="266" y="142"/>
                  <a:pt x="268" y="139"/>
                </a:cubicBezTo>
                <a:cubicBezTo>
                  <a:pt x="268" y="139"/>
                  <a:pt x="268" y="139"/>
                  <a:pt x="268" y="138"/>
                </a:cubicBezTo>
                <a:cubicBezTo>
                  <a:pt x="267" y="140"/>
                  <a:pt x="266" y="141"/>
                  <a:pt x="266" y="143"/>
                </a:cubicBezTo>
                <a:cubicBezTo>
                  <a:pt x="265" y="145"/>
                  <a:pt x="264" y="147"/>
                  <a:pt x="263" y="150"/>
                </a:cubicBezTo>
                <a:cubicBezTo>
                  <a:pt x="263" y="150"/>
                  <a:pt x="263" y="150"/>
                  <a:pt x="263" y="151"/>
                </a:cubicBezTo>
                <a:cubicBezTo>
                  <a:pt x="263" y="151"/>
                  <a:pt x="263" y="151"/>
                  <a:pt x="263" y="151"/>
                </a:cubicBezTo>
                <a:cubicBezTo>
                  <a:pt x="263" y="150"/>
                  <a:pt x="263" y="150"/>
                  <a:pt x="263" y="150"/>
                </a:cubicBezTo>
                <a:close/>
                <a:moveTo>
                  <a:pt x="3" y="107"/>
                </a:moveTo>
                <a:cubicBezTo>
                  <a:pt x="3" y="107"/>
                  <a:pt x="4" y="107"/>
                  <a:pt x="4" y="106"/>
                </a:cubicBezTo>
                <a:cubicBezTo>
                  <a:pt x="4" y="104"/>
                  <a:pt x="4" y="102"/>
                  <a:pt x="5" y="101"/>
                </a:cubicBezTo>
                <a:cubicBezTo>
                  <a:pt x="5" y="99"/>
                  <a:pt x="5" y="98"/>
                  <a:pt x="6" y="96"/>
                </a:cubicBezTo>
                <a:cubicBezTo>
                  <a:pt x="6" y="94"/>
                  <a:pt x="7" y="91"/>
                  <a:pt x="7" y="89"/>
                </a:cubicBezTo>
                <a:cubicBezTo>
                  <a:pt x="7" y="88"/>
                  <a:pt x="8" y="87"/>
                  <a:pt x="8" y="85"/>
                </a:cubicBezTo>
                <a:cubicBezTo>
                  <a:pt x="8" y="86"/>
                  <a:pt x="7" y="86"/>
                  <a:pt x="7" y="86"/>
                </a:cubicBezTo>
                <a:cubicBezTo>
                  <a:pt x="7" y="89"/>
                  <a:pt x="6" y="92"/>
                  <a:pt x="5" y="96"/>
                </a:cubicBezTo>
                <a:cubicBezTo>
                  <a:pt x="4" y="99"/>
                  <a:pt x="4" y="103"/>
                  <a:pt x="3" y="107"/>
                </a:cubicBezTo>
                <a:cubicBezTo>
                  <a:pt x="3" y="108"/>
                  <a:pt x="3" y="108"/>
                  <a:pt x="3" y="109"/>
                </a:cubicBezTo>
                <a:cubicBezTo>
                  <a:pt x="3" y="109"/>
                  <a:pt x="3" y="109"/>
                  <a:pt x="3" y="109"/>
                </a:cubicBezTo>
                <a:cubicBezTo>
                  <a:pt x="3" y="108"/>
                  <a:pt x="3" y="108"/>
                  <a:pt x="3" y="107"/>
                </a:cubicBezTo>
                <a:close/>
                <a:moveTo>
                  <a:pt x="149" y="69"/>
                </a:moveTo>
                <a:cubicBezTo>
                  <a:pt x="148" y="70"/>
                  <a:pt x="147" y="72"/>
                  <a:pt x="146" y="73"/>
                </a:cubicBezTo>
                <a:cubicBezTo>
                  <a:pt x="145" y="75"/>
                  <a:pt x="144" y="75"/>
                  <a:pt x="143" y="75"/>
                </a:cubicBezTo>
                <a:cubicBezTo>
                  <a:pt x="142" y="75"/>
                  <a:pt x="141" y="74"/>
                  <a:pt x="141" y="73"/>
                </a:cubicBezTo>
                <a:cubicBezTo>
                  <a:pt x="141" y="72"/>
                  <a:pt x="140" y="72"/>
                  <a:pt x="140" y="71"/>
                </a:cubicBezTo>
                <a:cubicBezTo>
                  <a:pt x="139" y="69"/>
                  <a:pt x="139" y="67"/>
                  <a:pt x="138" y="66"/>
                </a:cubicBezTo>
                <a:cubicBezTo>
                  <a:pt x="138" y="65"/>
                  <a:pt x="137" y="65"/>
                  <a:pt x="137" y="64"/>
                </a:cubicBezTo>
                <a:cubicBezTo>
                  <a:pt x="132" y="59"/>
                  <a:pt x="126" y="54"/>
                  <a:pt x="120" y="50"/>
                </a:cubicBezTo>
                <a:cubicBezTo>
                  <a:pt x="113" y="46"/>
                  <a:pt x="106" y="43"/>
                  <a:pt x="97" y="43"/>
                </a:cubicBezTo>
                <a:cubicBezTo>
                  <a:pt x="88" y="42"/>
                  <a:pt x="79" y="45"/>
                  <a:pt x="72" y="51"/>
                </a:cubicBezTo>
                <a:cubicBezTo>
                  <a:pt x="69" y="54"/>
                  <a:pt x="67" y="57"/>
                  <a:pt x="65" y="61"/>
                </a:cubicBezTo>
                <a:cubicBezTo>
                  <a:pt x="62" y="65"/>
                  <a:pt x="60" y="71"/>
                  <a:pt x="60" y="76"/>
                </a:cubicBezTo>
                <a:cubicBezTo>
                  <a:pt x="60" y="81"/>
                  <a:pt x="60" y="86"/>
                  <a:pt x="61" y="91"/>
                </a:cubicBezTo>
                <a:cubicBezTo>
                  <a:pt x="63" y="99"/>
                  <a:pt x="66" y="106"/>
                  <a:pt x="70" y="112"/>
                </a:cubicBezTo>
                <a:cubicBezTo>
                  <a:pt x="75" y="121"/>
                  <a:pt x="81" y="129"/>
                  <a:pt x="89" y="135"/>
                </a:cubicBezTo>
                <a:cubicBezTo>
                  <a:pt x="93" y="138"/>
                  <a:pt x="97" y="141"/>
                  <a:pt x="100" y="144"/>
                </a:cubicBezTo>
                <a:cubicBezTo>
                  <a:pt x="108" y="150"/>
                  <a:pt x="117" y="156"/>
                  <a:pt x="125" y="161"/>
                </a:cubicBezTo>
                <a:cubicBezTo>
                  <a:pt x="130" y="164"/>
                  <a:pt x="136" y="167"/>
                  <a:pt x="141" y="170"/>
                </a:cubicBezTo>
                <a:cubicBezTo>
                  <a:pt x="142" y="170"/>
                  <a:pt x="143" y="171"/>
                  <a:pt x="144" y="171"/>
                </a:cubicBezTo>
                <a:cubicBezTo>
                  <a:pt x="146" y="169"/>
                  <a:pt x="147" y="166"/>
                  <a:pt x="149" y="164"/>
                </a:cubicBezTo>
                <a:cubicBezTo>
                  <a:pt x="154" y="159"/>
                  <a:pt x="159" y="155"/>
                  <a:pt x="165" y="150"/>
                </a:cubicBezTo>
                <a:cubicBezTo>
                  <a:pt x="174" y="142"/>
                  <a:pt x="184" y="135"/>
                  <a:pt x="194" y="128"/>
                </a:cubicBezTo>
                <a:cubicBezTo>
                  <a:pt x="200" y="124"/>
                  <a:pt x="206" y="119"/>
                  <a:pt x="210" y="114"/>
                </a:cubicBezTo>
                <a:cubicBezTo>
                  <a:pt x="216" y="108"/>
                  <a:pt x="221" y="101"/>
                  <a:pt x="224" y="93"/>
                </a:cubicBezTo>
                <a:cubicBezTo>
                  <a:pt x="225" y="89"/>
                  <a:pt x="227" y="85"/>
                  <a:pt x="226" y="80"/>
                </a:cubicBezTo>
                <a:cubicBezTo>
                  <a:pt x="226" y="77"/>
                  <a:pt x="226" y="75"/>
                  <a:pt x="225" y="72"/>
                </a:cubicBezTo>
                <a:cubicBezTo>
                  <a:pt x="224" y="61"/>
                  <a:pt x="218" y="53"/>
                  <a:pt x="209" y="47"/>
                </a:cubicBezTo>
                <a:cubicBezTo>
                  <a:pt x="206" y="44"/>
                  <a:pt x="202" y="43"/>
                  <a:pt x="199" y="43"/>
                </a:cubicBezTo>
                <a:cubicBezTo>
                  <a:pt x="196" y="42"/>
                  <a:pt x="194" y="43"/>
                  <a:pt x="191" y="43"/>
                </a:cubicBezTo>
                <a:cubicBezTo>
                  <a:pt x="184" y="44"/>
                  <a:pt x="177" y="46"/>
                  <a:pt x="171" y="49"/>
                </a:cubicBezTo>
                <a:cubicBezTo>
                  <a:pt x="168" y="50"/>
                  <a:pt x="165" y="52"/>
                  <a:pt x="163" y="54"/>
                </a:cubicBezTo>
                <a:cubicBezTo>
                  <a:pt x="161" y="56"/>
                  <a:pt x="160" y="58"/>
                  <a:pt x="158" y="60"/>
                </a:cubicBezTo>
                <a:cubicBezTo>
                  <a:pt x="157" y="62"/>
                  <a:pt x="155" y="65"/>
                  <a:pt x="153" y="68"/>
                </a:cubicBezTo>
                <a:cubicBezTo>
                  <a:pt x="152" y="69"/>
                  <a:pt x="151" y="69"/>
                  <a:pt x="150" y="69"/>
                </a:cubicBezTo>
                <a:cubicBezTo>
                  <a:pt x="150" y="69"/>
                  <a:pt x="149" y="69"/>
                  <a:pt x="149" y="69"/>
                </a:cubicBezTo>
                <a:close/>
                <a:moveTo>
                  <a:pt x="48" y="113"/>
                </a:moveTo>
                <a:cubicBezTo>
                  <a:pt x="48" y="113"/>
                  <a:pt x="48" y="113"/>
                  <a:pt x="48" y="113"/>
                </a:cubicBezTo>
                <a:cubicBezTo>
                  <a:pt x="48" y="113"/>
                  <a:pt x="48" y="113"/>
                  <a:pt x="48" y="113"/>
                </a:cubicBezTo>
                <a:cubicBezTo>
                  <a:pt x="48" y="112"/>
                  <a:pt x="48" y="111"/>
                  <a:pt x="48" y="110"/>
                </a:cubicBezTo>
                <a:cubicBezTo>
                  <a:pt x="49" y="110"/>
                  <a:pt x="49" y="110"/>
                  <a:pt x="49" y="110"/>
                </a:cubicBezTo>
                <a:cubicBezTo>
                  <a:pt x="49" y="106"/>
                  <a:pt x="49" y="103"/>
                  <a:pt x="49" y="100"/>
                </a:cubicBezTo>
                <a:cubicBezTo>
                  <a:pt x="49" y="96"/>
                  <a:pt x="49" y="92"/>
                  <a:pt x="49" y="87"/>
                </a:cubicBezTo>
                <a:cubicBezTo>
                  <a:pt x="49" y="86"/>
                  <a:pt x="49" y="84"/>
                  <a:pt x="49" y="83"/>
                </a:cubicBezTo>
                <a:cubicBezTo>
                  <a:pt x="49" y="82"/>
                  <a:pt x="49" y="81"/>
                  <a:pt x="50" y="81"/>
                </a:cubicBezTo>
                <a:cubicBezTo>
                  <a:pt x="51" y="81"/>
                  <a:pt x="51" y="80"/>
                  <a:pt x="51" y="80"/>
                </a:cubicBezTo>
                <a:cubicBezTo>
                  <a:pt x="52" y="74"/>
                  <a:pt x="53" y="69"/>
                  <a:pt x="55" y="64"/>
                </a:cubicBezTo>
                <a:cubicBezTo>
                  <a:pt x="55" y="64"/>
                  <a:pt x="56" y="63"/>
                  <a:pt x="56" y="63"/>
                </a:cubicBezTo>
                <a:cubicBezTo>
                  <a:pt x="55" y="63"/>
                  <a:pt x="55" y="63"/>
                  <a:pt x="55" y="63"/>
                </a:cubicBezTo>
                <a:cubicBezTo>
                  <a:pt x="53" y="65"/>
                  <a:pt x="52" y="66"/>
                  <a:pt x="51" y="68"/>
                </a:cubicBezTo>
                <a:cubicBezTo>
                  <a:pt x="50" y="71"/>
                  <a:pt x="49" y="73"/>
                  <a:pt x="48" y="75"/>
                </a:cubicBezTo>
                <a:cubicBezTo>
                  <a:pt x="47" y="75"/>
                  <a:pt x="47" y="76"/>
                  <a:pt x="47" y="77"/>
                </a:cubicBezTo>
                <a:cubicBezTo>
                  <a:pt x="47" y="80"/>
                  <a:pt x="47" y="83"/>
                  <a:pt x="47" y="86"/>
                </a:cubicBezTo>
                <a:cubicBezTo>
                  <a:pt x="46" y="94"/>
                  <a:pt x="46" y="102"/>
                  <a:pt x="47" y="110"/>
                </a:cubicBezTo>
                <a:cubicBezTo>
                  <a:pt x="47" y="111"/>
                  <a:pt x="48" y="112"/>
                  <a:pt x="48" y="113"/>
                </a:cubicBezTo>
                <a:close/>
                <a:moveTo>
                  <a:pt x="192" y="133"/>
                </a:moveTo>
                <a:cubicBezTo>
                  <a:pt x="192" y="133"/>
                  <a:pt x="191" y="133"/>
                  <a:pt x="191" y="133"/>
                </a:cubicBezTo>
                <a:cubicBezTo>
                  <a:pt x="191" y="133"/>
                  <a:pt x="191" y="133"/>
                  <a:pt x="191" y="134"/>
                </a:cubicBezTo>
                <a:cubicBezTo>
                  <a:pt x="183" y="139"/>
                  <a:pt x="176" y="144"/>
                  <a:pt x="169" y="150"/>
                </a:cubicBezTo>
                <a:cubicBezTo>
                  <a:pt x="163" y="155"/>
                  <a:pt x="157" y="160"/>
                  <a:pt x="151" y="166"/>
                </a:cubicBezTo>
                <a:cubicBezTo>
                  <a:pt x="150" y="168"/>
                  <a:pt x="148" y="170"/>
                  <a:pt x="147" y="171"/>
                </a:cubicBezTo>
                <a:cubicBezTo>
                  <a:pt x="146" y="172"/>
                  <a:pt x="146" y="173"/>
                  <a:pt x="147" y="173"/>
                </a:cubicBezTo>
                <a:cubicBezTo>
                  <a:pt x="150" y="170"/>
                  <a:pt x="154" y="167"/>
                  <a:pt x="158" y="164"/>
                </a:cubicBezTo>
                <a:cubicBezTo>
                  <a:pt x="162" y="158"/>
                  <a:pt x="168" y="153"/>
                  <a:pt x="174" y="150"/>
                </a:cubicBezTo>
                <a:cubicBezTo>
                  <a:pt x="174" y="149"/>
                  <a:pt x="175" y="149"/>
                  <a:pt x="175" y="149"/>
                </a:cubicBezTo>
                <a:cubicBezTo>
                  <a:pt x="180" y="144"/>
                  <a:pt x="186" y="139"/>
                  <a:pt x="191" y="134"/>
                </a:cubicBezTo>
                <a:cubicBezTo>
                  <a:pt x="191" y="134"/>
                  <a:pt x="191" y="133"/>
                  <a:pt x="192" y="133"/>
                </a:cubicBezTo>
                <a:close/>
                <a:moveTo>
                  <a:pt x="211" y="45"/>
                </a:moveTo>
                <a:cubicBezTo>
                  <a:pt x="212" y="45"/>
                  <a:pt x="212" y="45"/>
                  <a:pt x="212" y="46"/>
                </a:cubicBezTo>
                <a:cubicBezTo>
                  <a:pt x="217" y="49"/>
                  <a:pt x="220" y="53"/>
                  <a:pt x="223" y="58"/>
                </a:cubicBezTo>
                <a:cubicBezTo>
                  <a:pt x="227" y="64"/>
                  <a:pt x="228" y="70"/>
                  <a:pt x="229" y="77"/>
                </a:cubicBezTo>
                <a:cubicBezTo>
                  <a:pt x="229" y="77"/>
                  <a:pt x="229" y="78"/>
                  <a:pt x="229" y="79"/>
                </a:cubicBezTo>
                <a:cubicBezTo>
                  <a:pt x="229" y="80"/>
                  <a:pt x="229" y="80"/>
                  <a:pt x="229" y="81"/>
                </a:cubicBezTo>
                <a:cubicBezTo>
                  <a:pt x="229" y="81"/>
                  <a:pt x="229" y="80"/>
                  <a:pt x="230" y="80"/>
                </a:cubicBezTo>
                <a:cubicBezTo>
                  <a:pt x="230" y="77"/>
                  <a:pt x="230" y="75"/>
                  <a:pt x="230" y="73"/>
                </a:cubicBezTo>
                <a:cubicBezTo>
                  <a:pt x="232" y="63"/>
                  <a:pt x="227" y="52"/>
                  <a:pt x="216" y="46"/>
                </a:cubicBezTo>
                <a:cubicBezTo>
                  <a:pt x="214" y="45"/>
                  <a:pt x="213" y="45"/>
                  <a:pt x="211" y="45"/>
                </a:cubicBezTo>
                <a:close/>
                <a:moveTo>
                  <a:pt x="83" y="133"/>
                </a:moveTo>
                <a:cubicBezTo>
                  <a:pt x="83" y="133"/>
                  <a:pt x="83" y="133"/>
                  <a:pt x="83" y="133"/>
                </a:cubicBezTo>
                <a:cubicBezTo>
                  <a:pt x="83" y="133"/>
                  <a:pt x="83" y="133"/>
                  <a:pt x="82" y="133"/>
                </a:cubicBezTo>
                <a:cubicBezTo>
                  <a:pt x="77" y="127"/>
                  <a:pt x="71" y="120"/>
                  <a:pt x="67" y="113"/>
                </a:cubicBezTo>
                <a:cubicBezTo>
                  <a:pt x="62" y="105"/>
                  <a:pt x="59" y="97"/>
                  <a:pt x="58" y="88"/>
                </a:cubicBezTo>
                <a:cubicBezTo>
                  <a:pt x="58" y="87"/>
                  <a:pt x="58" y="86"/>
                  <a:pt x="58" y="84"/>
                </a:cubicBezTo>
                <a:cubicBezTo>
                  <a:pt x="57" y="91"/>
                  <a:pt x="58" y="98"/>
                  <a:pt x="60" y="105"/>
                </a:cubicBezTo>
                <a:cubicBezTo>
                  <a:pt x="61" y="109"/>
                  <a:pt x="63" y="113"/>
                  <a:pt x="66" y="117"/>
                </a:cubicBezTo>
                <a:cubicBezTo>
                  <a:pt x="71" y="122"/>
                  <a:pt x="77" y="128"/>
                  <a:pt x="82" y="133"/>
                </a:cubicBezTo>
                <a:cubicBezTo>
                  <a:pt x="82" y="133"/>
                  <a:pt x="82" y="133"/>
                  <a:pt x="83" y="133"/>
                </a:cubicBezTo>
                <a:close/>
                <a:moveTo>
                  <a:pt x="11" y="104"/>
                </a:moveTo>
                <a:cubicBezTo>
                  <a:pt x="11" y="104"/>
                  <a:pt x="11" y="103"/>
                  <a:pt x="11" y="103"/>
                </a:cubicBezTo>
                <a:cubicBezTo>
                  <a:pt x="13" y="99"/>
                  <a:pt x="14" y="95"/>
                  <a:pt x="16" y="90"/>
                </a:cubicBezTo>
                <a:cubicBezTo>
                  <a:pt x="16" y="90"/>
                  <a:pt x="16" y="89"/>
                  <a:pt x="16" y="88"/>
                </a:cubicBezTo>
                <a:cubicBezTo>
                  <a:pt x="16" y="86"/>
                  <a:pt x="17" y="84"/>
                  <a:pt x="17" y="82"/>
                </a:cubicBezTo>
                <a:cubicBezTo>
                  <a:pt x="17" y="81"/>
                  <a:pt x="17" y="79"/>
                  <a:pt x="18" y="78"/>
                </a:cubicBezTo>
                <a:cubicBezTo>
                  <a:pt x="17" y="78"/>
                  <a:pt x="17" y="79"/>
                  <a:pt x="17" y="79"/>
                </a:cubicBezTo>
                <a:cubicBezTo>
                  <a:pt x="16" y="80"/>
                  <a:pt x="15" y="82"/>
                  <a:pt x="14" y="83"/>
                </a:cubicBezTo>
                <a:cubicBezTo>
                  <a:pt x="12" y="88"/>
                  <a:pt x="10" y="93"/>
                  <a:pt x="8" y="98"/>
                </a:cubicBezTo>
                <a:cubicBezTo>
                  <a:pt x="8" y="99"/>
                  <a:pt x="8" y="101"/>
                  <a:pt x="8" y="102"/>
                </a:cubicBezTo>
                <a:cubicBezTo>
                  <a:pt x="10" y="101"/>
                  <a:pt x="10" y="103"/>
                  <a:pt x="11" y="104"/>
                </a:cubicBezTo>
                <a:close/>
                <a:moveTo>
                  <a:pt x="12" y="74"/>
                </a:moveTo>
                <a:cubicBezTo>
                  <a:pt x="12" y="74"/>
                  <a:pt x="12" y="74"/>
                  <a:pt x="12" y="74"/>
                </a:cubicBezTo>
                <a:cubicBezTo>
                  <a:pt x="13" y="74"/>
                  <a:pt x="13" y="74"/>
                  <a:pt x="13" y="74"/>
                </a:cubicBezTo>
                <a:cubicBezTo>
                  <a:pt x="13" y="74"/>
                  <a:pt x="13" y="73"/>
                  <a:pt x="13" y="73"/>
                </a:cubicBezTo>
                <a:cubicBezTo>
                  <a:pt x="18" y="64"/>
                  <a:pt x="24" y="56"/>
                  <a:pt x="30" y="49"/>
                </a:cubicBezTo>
                <a:cubicBezTo>
                  <a:pt x="31" y="48"/>
                  <a:pt x="32" y="47"/>
                  <a:pt x="33" y="47"/>
                </a:cubicBezTo>
                <a:cubicBezTo>
                  <a:pt x="34" y="47"/>
                  <a:pt x="34" y="46"/>
                  <a:pt x="35" y="45"/>
                </a:cubicBezTo>
                <a:cubicBezTo>
                  <a:pt x="37" y="43"/>
                  <a:pt x="39" y="41"/>
                  <a:pt x="41" y="38"/>
                </a:cubicBezTo>
                <a:cubicBezTo>
                  <a:pt x="42" y="38"/>
                  <a:pt x="42" y="38"/>
                  <a:pt x="42" y="37"/>
                </a:cubicBezTo>
                <a:cubicBezTo>
                  <a:pt x="44" y="35"/>
                  <a:pt x="46" y="34"/>
                  <a:pt x="48" y="32"/>
                </a:cubicBezTo>
                <a:cubicBezTo>
                  <a:pt x="49" y="31"/>
                  <a:pt x="50" y="30"/>
                  <a:pt x="51" y="30"/>
                </a:cubicBezTo>
                <a:cubicBezTo>
                  <a:pt x="33" y="40"/>
                  <a:pt x="21" y="55"/>
                  <a:pt x="12" y="74"/>
                </a:cubicBezTo>
                <a:close/>
                <a:moveTo>
                  <a:pt x="39" y="109"/>
                </a:moveTo>
                <a:cubicBezTo>
                  <a:pt x="40" y="114"/>
                  <a:pt x="41" y="117"/>
                  <a:pt x="42" y="121"/>
                </a:cubicBezTo>
                <a:cubicBezTo>
                  <a:pt x="43" y="120"/>
                  <a:pt x="43" y="120"/>
                  <a:pt x="44" y="122"/>
                </a:cubicBezTo>
                <a:cubicBezTo>
                  <a:pt x="45" y="122"/>
                  <a:pt x="45" y="123"/>
                  <a:pt x="46" y="123"/>
                </a:cubicBezTo>
                <a:cubicBezTo>
                  <a:pt x="49" y="128"/>
                  <a:pt x="53" y="132"/>
                  <a:pt x="56" y="136"/>
                </a:cubicBezTo>
                <a:cubicBezTo>
                  <a:pt x="57" y="137"/>
                  <a:pt x="57" y="137"/>
                  <a:pt x="57" y="137"/>
                </a:cubicBezTo>
                <a:cubicBezTo>
                  <a:pt x="57" y="137"/>
                  <a:pt x="57" y="136"/>
                  <a:pt x="57" y="136"/>
                </a:cubicBezTo>
                <a:cubicBezTo>
                  <a:pt x="53" y="130"/>
                  <a:pt x="50" y="125"/>
                  <a:pt x="46" y="120"/>
                </a:cubicBezTo>
                <a:cubicBezTo>
                  <a:pt x="46" y="119"/>
                  <a:pt x="46" y="119"/>
                  <a:pt x="45" y="118"/>
                </a:cubicBezTo>
                <a:cubicBezTo>
                  <a:pt x="45" y="117"/>
                  <a:pt x="45" y="117"/>
                  <a:pt x="45" y="116"/>
                </a:cubicBezTo>
                <a:cubicBezTo>
                  <a:pt x="46" y="115"/>
                  <a:pt x="46" y="115"/>
                  <a:pt x="45" y="114"/>
                </a:cubicBezTo>
                <a:cubicBezTo>
                  <a:pt x="44" y="113"/>
                  <a:pt x="42" y="112"/>
                  <a:pt x="41" y="111"/>
                </a:cubicBezTo>
                <a:cubicBezTo>
                  <a:pt x="41" y="110"/>
                  <a:pt x="40" y="110"/>
                  <a:pt x="39" y="109"/>
                </a:cubicBezTo>
                <a:close/>
                <a:moveTo>
                  <a:pt x="242" y="35"/>
                </a:moveTo>
                <a:cubicBezTo>
                  <a:pt x="242" y="35"/>
                  <a:pt x="241" y="36"/>
                  <a:pt x="241" y="36"/>
                </a:cubicBezTo>
                <a:cubicBezTo>
                  <a:pt x="242" y="36"/>
                  <a:pt x="242" y="36"/>
                  <a:pt x="242" y="36"/>
                </a:cubicBezTo>
                <a:cubicBezTo>
                  <a:pt x="245" y="39"/>
                  <a:pt x="248" y="42"/>
                  <a:pt x="250" y="45"/>
                </a:cubicBezTo>
                <a:cubicBezTo>
                  <a:pt x="253" y="47"/>
                  <a:pt x="255" y="50"/>
                  <a:pt x="257" y="52"/>
                </a:cubicBezTo>
                <a:cubicBezTo>
                  <a:pt x="260" y="55"/>
                  <a:pt x="263" y="59"/>
                  <a:pt x="264" y="63"/>
                </a:cubicBezTo>
                <a:cubicBezTo>
                  <a:pt x="265" y="64"/>
                  <a:pt x="265" y="65"/>
                  <a:pt x="265" y="66"/>
                </a:cubicBezTo>
                <a:cubicBezTo>
                  <a:pt x="268" y="71"/>
                  <a:pt x="271" y="77"/>
                  <a:pt x="273" y="83"/>
                </a:cubicBezTo>
                <a:cubicBezTo>
                  <a:pt x="273" y="84"/>
                  <a:pt x="273" y="84"/>
                  <a:pt x="273" y="84"/>
                </a:cubicBezTo>
                <a:cubicBezTo>
                  <a:pt x="273" y="84"/>
                  <a:pt x="273" y="84"/>
                  <a:pt x="273" y="84"/>
                </a:cubicBezTo>
                <a:cubicBezTo>
                  <a:pt x="272" y="76"/>
                  <a:pt x="269" y="69"/>
                  <a:pt x="266" y="62"/>
                </a:cubicBezTo>
                <a:cubicBezTo>
                  <a:pt x="260" y="52"/>
                  <a:pt x="252" y="43"/>
                  <a:pt x="242" y="36"/>
                </a:cubicBezTo>
                <a:cubicBezTo>
                  <a:pt x="242" y="35"/>
                  <a:pt x="242" y="35"/>
                  <a:pt x="242" y="35"/>
                </a:cubicBezTo>
                <a:close/>
                <a:moveTo>
                  <a:pt x="192" y="202"/>
                </a:moveTo>
                <a:cubicBezTo>
                  <a:pt x="205" y="199"/>
                  <a:pt x="218" y="195"/>
                  <a:pt x="230" y="187"/>
                </a:cubicBezTo>
                <a:cubicBezTo>
                  <a:pt x="230" y="187"/>
                  <a:pt x="229" y="187"/>
                  <a:pt x="229" y="187"/>
                </a:cubicBezTo>
                <a:cubicBezTo>
                  <a:pt x="228" y="187"/>
                  <a:pt x="227" y="187"/>
                  <a:pt x="226" y="187"/>
                </a:cubicBezTo>
                <a:cubicBezTo>
                  <a:pt x="226" y="187"/>
                  <a:pt x="225" y="187"/>
                  <a:pt x="224" y="187"/>
                </a:cubicBezTo>
                <a:cubicBezTo>
                  <a:pt x="215" y="193"/>
                  <a:pt x="204" y="198"/>
                  <a:pt x="194" y="201"/>
                </a:cubicBezTo>
                <a:cubicBezTo>
                  <a:pt x="193" y="201"/>
                  <a:pt x="192" y="201"/>
                  <a:pt x="192" y="202"/>
                </a:cubicBezTo>
                <a:close/>
                <a:moveTo>
                  <a:pt x="20" y="80"/>
                </a:moveTo>
                <a:cubicBezTo>
                  <a:pt x="20" y="80"/>
                  <a:pt x="20" y="80"/>
                  <a:pt x="20" y="80"/>
                </a:cubicBezTo>
                <a:cubicBezTo>
                  <a:pt x="20" y="80"/>
                  <a:pt x="20" y="80"/>
                  <a:pt x="20" y="80"/>
                </a:cubicBezTo>
                <a:cubicBezTo>
                  <a:pt x="24" y="72"/>
                  <a:pt x="29" y="66"/>
                  <a:pt x="33" y="59"/>
                </a:cubicBezTo>
                <a:cubicBezTo>
                  <a:pt x="34" y="59"/>
                  <a:pt x="34" y="58"/>
                  <a:pt x="35" y="58"/>
                </a:cubicBezTo>
                <a:cubicBezTo>
                  <a:pt x="36" y="56"/>
                  <a:pt x="37" y="54"/>
                  <a:pt x="38" y="52"/>
                </a:cubicBezTo>
                <a:cubicBezTo>
                  <a:pt x="38" y="52"/>
                  <a:pt x="38" y="51"/>
                  <a:pt x="38" y="51"/>
                </a:cubicBezTo>
                <a:cubicBezTo>
                  <a:pt x="38" y="51"/>
                  <a:pt x="38" y="51"/>
                  <a:pt x="38" y="51"/>
                </a:cubicBezTo>
                <a:cubicBezTo>
                  <a:pt x="38" y="51"/>
                  <a:pt x="37" y="51"/>
                  <a:pt x="37" y="52"/>
                </a:cubicBezTo>
                <a:cubicBezTo>
                  <a:pt x="35" y="54"/>
                  <a:pt x="33" y="57"/>
                  <a:pt x="31" y="59"/>
                </a:cubicBezTo>
                <a:cubicBezTo>
                  <a:pt x="30" y="61"/>
                  <a:pt x="28" y="64"/>
                  <a:pt x="26" y="66"/>
                </a:cubicBezTo>
                <a:cubicBezTo>
                  <a:pt x="26" y="66"/>
                  <a:pt x="25" y="67"/>
                  <a:pt x="25" y="67"/>
                </a:cubicBezTo>
                <a:cubicBezTo>
                  <a:pt x="24" y="67"/>
                  <a:pt x="24" y="68"/>
                  <a:pt x="23" y="69"/>
                </a:cubicBezTo>
                <a:cubicBezTo>
                  <a:pt x="23" y="69"/>
                  <a:pt x="22" y="70"/>
                  <a:pt x="22" y="70"/>
                </a:cubicBezTo>
                <a:cubicBezTo>
                  <a:pt x="21" y="72"/>
                  <a:pt x="20" y="73"/>
                  <a:pt x="21" y="75"/>
                </a:cubicBezTo>
                <a:cubicBezTo>
                  <a:pt x="21" y="75"/>
                  <a:pt x="21" y="76"/>
                  <a:pt x="20" y="76"/>
                </a:cubicBezTo>
                <a:cubicBezTo>
                  <a:pt x="20" y="78"/>
                  <a:pt x="20" y="79"/>
                  <a:pt x="20" y="80"/>
                </a:cubicBezTo>
                <a:close/>
                <a:moveTo>
                  <a:pt x="25" y="93"/>
                </a:moveTo>
                <a:cubicBezTo>
                  <a:pt x="25" y="93"/>
                  <a:pt x="25" y="93"/>
                  <a:pt x="26" y="93"/>
                </a:cubicBezTo>
                <a:cubicBezTo>
                  <a:pt x="26" y="93"/>
                  <a:pt x="26" y="93"/>
                  <a:pt x="26" y="92"/>
                </a:cubicBezTo>
                <a:cubicBezTo>
                  <a:pt x="28" y="88"/>
                  <a:pt x="30" y="84"/>
                  <a:pt x="32" y="80"/>
                </a:cubicBezTo>
                <a:cubicBezTo>
                  <a:pt x="32" y="79"/>
                  <a:pt x="33" y="78"/>
                  <a:pt x="33" y="77"/>
                </a:cubicBezTo>
                <a:cubicBezTo>
                  <a:pt x="34" y="75"/>
                  <a:pt x="34" y="73"/>
                  <a:pt x="35" y="71"/>
                </a:cubicBezTo>
                <a:cubicBezTo>
                  <a:pt x="35" y="70"/>
                  <a:pt x="36" y="69"/>
                  <a:pt x="36" y="69"/>
                </a:cubicBezTo>
                <a:cubicBezTo>
                  <a:pt x="37" y="68"/>
                  <a:pt x="37" y="68"/>
                  <a:pt x="37" y="67"/>
                </a:cubicBezTo>
                <a:cubicBezTo>
                  <a:pt x="36" y="68"/>
                  <a:pt x="36" y="68"/>
                  <a:pt x="36" y="69"/>
                </a:cubicBezTo>
                <a:cubicBezTo>
                  <a:pt x="33" y="72"/>
                  <a:pt x="32" y="75"/>
                  <a:pt x="29" y="78"/>
                </a:cubicBezTo>
                <a:cubicBezTo>
                  <a:pt x="28" y="80"/>
                  <a:pt x="27" y="82"/>
                  <a:pt x="26" y="84"/>
                </a:cubicBezTo>
                <a:cubicBezTo>
                  <a:pt x="26" y="87"/>
                  <a:pt x="26" y="90"/>
                  <a:pt x="25" y="93"/>
                </a:cubicBezTo>
                <a:close/>
                <a:moveTo>
                  <a:pt x="11" y="122"/>
                </a:moveTo>
                <a:cubicBezTo>
                  <a:pt x="11" y="122"/>
                  <a:pt x="11" y="122"/>
                  <a:pt x="11" y="122"/>
                </a:cubicBezTo>
                <a:cubicBezTo>
                  <a:pt x="11" y="122"/>
                  <a:pt x="11" y="123"/>
                  <a:pt x="11" y="124"/>
                </a:cubicBezTo>
                <a:cubicBezTo>
                  <a:pt x="11" y="124"/>
                  <a:pt x="11" y="125"/>
                  <a:pt x="11" y="125"/>
                </a:cubicBezTo>
                <a:cubicBezTo>
                  <a:pt x="12" y="128"/>
                  <a:pt x="13" y="131"/>
                  <a:pt x="12" y="134"/>
                </a:cubicBezTo>
                <a:cubicBezTo>
                  <a:pt x="12" y="135"/>
                  <a:pt x="12" y="135"/>
                  <a:pt x="13" y="135"/>
                </a:cubicBezTo>
                <a:cubicBezTo>
                  <a:pt x="15" y="139"/>
                  <a:pt x="17" y="143"/>
                  <a:pt x="19" y="147"/>
                </a:cubicBezTo>
                <a:cubicBezTo>
                  <a:pt x="19" y="147"/>
                  <a:pt x="19" y="148"/>
                  <a:pt x="19" y="148"/>
                </a:cubicBezTo>
                <a:cubicBezTo>
                  <a:pt x="19" y="148"/>
                  <a:pt x="19" y="147"/>
                  <a:pt x="19" y="147"/>
                </a:cubicBezTo>
                <a:cubicBezTo>
                  <a:pt x="18" y="145"/>
                  <a:pt x="18" y="142"/>
                  <a:pt x="18" y="140"/>
                </a:cubicBezTo>
                <a:cubicBezTo>
                  <a:pt x="18" y="140"/>
                  <a:pt x="18" y="139"/>
                  <a:pt x="18" y="139"/>
                </a:cubicBezTo>
                <a:cubicBezTo>
                  <a:pt x="16" y="135"/>
                  <a:pt x="14" y="130"/>
                  <a:pt x="13" y="125"/>
                </a:cubicBezTo>
                <a:cubicBezTo>
                  <a:pt x="13" y="124"/>
                  <a:pt x="12" y="123"/>
                  <a:pt x="11" y="122"/>
                </a:cubicBezTo>
                <a:close/>
                <a:moveTo>
                  <a:pt x="35" y="108"/>
                </a:moveTo>
                <a:cubicBezTo>
                  <a:pt x="35" y="106"/>
                  <a:pt x="34" y="104"/>
                  <a:pt x="32" y="102"/>
                </a:cubicBezTo>
                <a:cubicBezTo>
                  <a:pt x="32" y="102"/>
                  <a:pt x="32" y="102"/>
                  <a:pt x="32" y="102"/>
                </a:cubicBezTo>
                <a:cubicBezTo>
                  <a:pt x="32" y="103"/>
                  <a:pt x="32" y="104"/>
                  <a:pt x="31" y="104"/>
                </a:cubicBezTo>
                <a:cubicBezTo>
                  <a:pt x="31" y="105"/>
                  <a:pt x="29" y="105"/>
                  <a:pt x="29" y="104"/>
                </a:cubicBezTo>
                <a:cubicBezTo>
                  <a:pt x="28" y="104"/>
                  <a:pt x="28" y="104"/>
                  <a:pt x="28" y="103"/>
                </a:cubicBezTo>
                <a:cubicBezTo>
                  <a:pt x="28" y="104"/>
                  <a:pt x="28" y="104"/>
                  <a:pt x="28" y="105"/>
                </a:cubicBezTo>
                <a:cubicBezTo>
                  <a:pt x="28" y="107"/>
                  <a:pt x="28" y="108"/>
                  <a:pt x="28" y="110"/>
                </a:cubicBezTo>
                <a:cubicBezTo>
                  <a:pt x="28" y="112"/>
                  <a:pt x="29" y="113"/>
                  <a:pt x="30" y="113"/>
                </a:cubicBezTo>
                <a:cubicBezTo>
                  <a:pt x="31" y="113"/>
                  <a:pt x="32" y="112"/>
                  <a:pt x="33" y="112"/>
                </a:cubicBezTo>
                <a:cubicBezTo>
                  <a:pt x="33" y="112"/>
                  <a:pt x="33" y="111"/>
                  <a:pt x="33" y="111"/>
                </a:cubicBezTo>
                <a:cubicBezTo>
                  <a:pt x="34" y="110"/>
                  <a:pt x="34" y="109"/>
                  <a:pt x="35" y="108"/>
                </a:cubicBezTo>
                <a:close/>
                <a:moveTo>
                  <a:pt x="33" y="160"/>
                </a:moveTo>
                <a:cubicBezTo>
                  <a:pt x="33" y="159"/>
                  <a:pt x="33" y="159"/>
                  <a:pt x="33" y="159"/>
                </a:cubicBezTo>
                <a:cubicBezTo>
                  <a:pt x="32" y="158"/>
                  <a:pt x="32" y="157"/>
                  <a:pt x="31" y="156"/>
                </a:cubicBezTo>
                <a:cubicBezTo>
                  <a:pt x="31" y="154"/>
                  <a:pt x="30" y="153"/>
                  <a:pt x="32" y="152"/>
                </a:cubicBezTo>
                <a:cubicBezTo>
                  <a:pt x="30" y="149"/>
                  <a:pt x="28" y="145"/>
                  <a:pt x="26" y="144"/>
                </a:cubicBezTo>
                <a:cubicBezTo>
                  <a:pt x="26" y="144"/>
                  <a:pt x="26" y="145"/>
                  <a:pt x="26" y="145"/>
                </a:cubicBezTo>
                <a:cubicBezTo>
                  <a:pt x="26" y="146"/>
                  <a:pt x="26" y="148"/>
                  <a:pt x="26" y="149"/>
                </a:cubicBezTo>
                <a:cubicBezTo>
                  <a:pt x="27" y="152"/>
                  <a:pt x="27" y="154"/>
                  <a:pt x="28" y="156"/>
                </a:cubicBezTo>
                <a:cubicBezTo>
                  <a:pt x="29" y="157"/>
                  <a:pt x="29" y="158"/>
                  <a:pt x="29" y="158"/>
                </a:cubicBezTo>
                <a:cubicBezTo>
                  <a:pt x="30" y="159"/>
                  <a:pt x="31" y="160"/>
                  <a:pt x="33" y="160"/>
                </a:cubicBezTo>
                <a:close/>
                <a:moveTo>
                  <a:pt x="45" y="110"/>
                </a:moveTo>
                <a:cubicBezTo>
                  <a:pt x="44" y="102"/>
                  <a:pt x="44" y="94"/>
                  <a:pt x="44" y="87"/>
                </a:cubicBezTo>
                <a:cubicBezTo>
                  <a:pt x="42" y="93"/>
                  <a:pt x="41" y="100"/>
                  <a:pt x="40" y="107"/>
                </a:cubicBezTo>
                <a:cubicBezTo>
                  <a:pt x="41" y="108"/>
                  <a:pt x="43" y="109"/>
                  <a:pt x="45" y="110"/>
                </a:cubicBezTo>
                <a:close/>
                <a:moveTo>
                  <a:pt x="38" y="101"/>
                </a:moveTo>
                <a:cubicBezTo>
                  <a:pt x="39" y="100"/>
                  <a:pt x="43" y="78"/>
                  <a:pt x="43" y="77"/>
                </a:cubicBezTo>
                <a:cubicBezTo>
                  <a:pt x="41" y="79"/>
                  <a:pt x="40" y="81"/>
                  <a:pt x="39" y="82"/>
                </a:cubicBezTo>
                <a:cubicBezTo>
                  <a:pt x="38" y="83"/>
                  <a:pt x="38" y="84"/>
                  <a:pt x="38" y="85"/>
                </a:cubicBezTo>
                <a:cubicBezTo>
                  <a:pt x="38" y="90"/>
                  <a:pt x="38" y="95"/>
                  <a:pt x="38" y="100"/>
                </a:cubicBezTo>
                <a:cubicBezTo>
                  <a:pt x="38" y="101"/>
                  <a:pt x="38" y="101"/>
                  <a:pt x="38" y="101"/>
                </a:cubicBezTo>
                <a:close/>
                <a:moveTo>
                  <a:pt x="224" y="144"/>
                </a:moveTo>
                <a:cubicBezTo>
                  <a:pt x="225" y="144"/>
                  <a:pt x="226" y="143"/>
                  <a:pt x="227" y="142"/>
                </a:cubicBezTo>
                <a:cubicBezTo>
                  <a:pt x="228" y="142"/>
                  <a:pt x="228" y="141"/>
                  <a:pt x="228" y="140"/>
                </a:cubicBezTo>
                <a:cubicBezTo>
                  <a:pt x="227" y="137"/>
                  <a:pt x="227" y="134"/>
                  <a:pt x="227" y="132"/>
                </a:cubicBezTo>
                <a:cubicBezTo>
                  <a:pt x="228" y="131"/>
                  <a:pt x="228" y="131"/>
                  <a:pt x="228" y="131"/>
                </a:cubicBezTo>
                <a:cubicBezTo>
                  <a:pt x="227" y="130"/>
                  <a:pt x="227" y="130"/>
                  <a:pt x="227" y="130"/>
                </a:cubicBezTo>
                <a:cubicBezTo>
                  <a:pt x="226" y="133"/>
                  <a:pt x="224" y="135"/>
                  <a:pt x="222" y="138"/>
                </a:cubicBezTo>
                <a:cubicBezTo>
                  <a:pt x="224" y="140"/>
                  <a:pt x="224" y="142"/>
                  <a:pt x="224" y="144"/>
                </a:cubicBezTo>
                <a:close/>
                <a:moveTo>
                  <a:pt x="243" y="166"/>
                </a:moveTo>
                <a:cubicBezTo>
                  <a:pt x="239" y="170"/>
                  <a:pt x="235" y="172"/>
                  <a:pt x="231" y="175"/>
                </a:cubicBezTo>
                <a:cubicBezTo>
                  <a:pt x="229" y="176"/>
                  <a:pt x="228" y="177"/>
                  <a:pt x="227" y="179"/>
                </a:cubicBezTo>
                <a:cubicBezTo>
                  <a:pt x="227" y="179"/>
                  <a:pt x="226" y="180"/>
                  <a:pt x="226" y="180"/>
                </a:cubicBezTo>
                <a:cubicBezTo>
                  <a:pt x="226" y="180"/>
                  <a:pt x="226" y="181"/>
                  <a:pt x="226" y="181"/>
                </a:cubicBezTo>
                <a:cubicBezTo>
                  <a:pt x="232" y="177"/>
                  <a:pt x="238" y="173"/>
                  <a:pt x="244" y="168"/>
                </a:cubicBezTo>
                <a:cubicBezTo>
                  <a:pt x="243" y="168"/>
                  <a:pt x="243" y="167"/>
                  <a:pt x="243" y="167"/>
                </a:cubicBezTo>
                <a:cubicBezTo>
                  <a:pt x="243" y="167"/>
                  <a:pt x="243" y="167"/>
                  <a:pt x="243" y="166"/>
                </a:cubicBezTo>
                <a:close/>
                <a:moveTo>
                  <a:pt x="263" y="88"/>
                </a:moveTo>
                <a:cubicBezTo>
                  <a:pt x="263" y="88"/>
                  <a:pt x="263" y="88"/>
                  <a:pt x="263" y="88"/>
                </a:cubicBezTo>
                <a:cubicBezTo>
                  <a:pt x="263" y="88"/>
                  <a:pt x="263" y="87"/>
                  <a:pt x="263" y="87"/>
                </a:cubicBezTo>
                <a:cubicBezTo>
                  <a:pt x="262" y="81"/>
                  <a:pt x="261" y="75"/>
                  <a:pt x="261" y="69"/>
                </a:cubicBezTo>
                <a:cubicBezTo>
                  <a:pt x="260" y="67"/>
                  <a:pt x="260" y="66"/>
                  <a:pt x="261" y="65"/>
                </a:cubicBezTo>
                <a:cubicBezTo>
                  <a:pt x="260" y="62"/>
                  <a:pt x="256" y="56"/>
                  <a:pt x="255" y="55"/>
                </a:cubicBezTo>
                <a:cubicBezTo>
                  <a:pt x="255" y="56"/>
                  <a:pt x="255" y="56"/>
                  <a:pt x="255" y="57"/>
                </a:cubicBezTo>
                <a:cubicBezTo>
                  <a:pt x="257" y="61"/>
                  <a:pt x="258" y="65"/>
                  <a:pt x="259" y="69"/>
                </a:cubicBezTo>
                <a:cubicBezTo>
                  <a:pt x="259" y="71"/>
                  <a:pt x="260" y="73"/>
                  <a:pt x="260" y="75"/>
                </a:cubicBezTo>
                <a:cubicBezTo>
                  <a:pt x="261" y="79"/>
                  <a:pt x="262" y="83"/>
                  <a:pt x="263" y="87"/>
                </a:cubicBezTo>
                <a:cubicBezTo>
                  <a:pt x="263" y="87"/>
                  <a:pt x="263" y="88"/>
                  <a:pt x="263" y="88"/>
                </a:cubicBezTo>
                <a:close/>
                <a:moveTo>
                  <a:pt x="207" y="189"/>
                </a:moveTo>
                <a:cubicBezTo>
                  <a:pt x="207" y="189"/>
                  <a:pt x="207" y="189"/>
                  <a:pt x="208" y="189"/>
                </a:cubicBezTo>
                <a:cubicBezTo>
                  <a:pt x="212" y="188"/>
                  <a:pt x="216" y="186"/>
                  <a:pt x="220" y="184"/>
                </a:cubicBezTo>
                <a:cubicBezTo>
                  <a:pt x="221" y="184"/>
                  <a:pt x="222" y="183"/>
                  <a:pt x="222" y="182"/>
                </a:cubicBezTo>
                <a:cubicBezTo>
                  <a:pt x="223" y="181"/>
                  <a:pt x="223" y="180"/>
                  <a:pt x="223" y="180"/>
                </a:cubicBezTo>
                <a:cubicBezTo>
                  <a:pt x="223" y="180"/>
                  <a:pt x="224" y="179"/>
                  <a:pt x="224" y="179"/>
                </a:cubicBezTo>
                <a:cubicBezTo>
                  <a:pt x="218" y="182"/>
                  <a:pt x="212" y="184"/>
                  <a:pt x="207" y="189"/>
                </a:cubicBezTo>
                <a:close/>
                <a:moveTo>
                  <a:pt x="141" y="20"/>
                </a:moveTo>
                <a:cubicBezTo>
                  <a:pt x="139" y="21"/>
                  <a:pt x="137" y="21"/>
                  <a:pt x="135" y="21"/>
                </a:cubicBezTo>
                <a:cubicBezTo>
                  <a:pt x="133" y="21"/>
                  <a:pt x="131" y="21"/>
                  <a:pt x="129" y="21"/>
                </a:cubicBezTo>
                <a:cubicBezTo>
                  <a:pt x="129" y="21"/>
                  <a:pt x="128" y="22"/>
                  <a:pt x="128" y="22"/>
                </a:cubicBezTo>
                <a:cubicBezTo>
                  <a:pt x="127" y="23"/>
                  <a:pt x="127" y="24"/>
                  <a:pt x="126" y="25"/>
                </a:cubicBezTo>
                <a:cubicBezTo>
                  <a:pt x="128" y="25"/>
                  <a:pt x="129" y="25"/>
                  <a:pt x="130" y="25"/>
                </a:cubicBezTo>
                <a:cubicBezTo>
                  <a:pt x="131" y="25"/>
                  <a:pt x="133" y="25"/>
                  <a:pt x="135" y="25"/>
                </a:cubicBezTo>
                <a:cubicBezTo>
                  <a:pt x="135" y="25"/>
                  <a:pt x="136" y="24"/>
                  <a:pt x="136" y="24"/>
                </a:cubicBezTo>
                <a:cubicBezTo>
                  <a:pt x="138" y="23"/>
                  <a:pt x="139" y="22"/>
                  <a:pt x="141" y="20"/>
                </a:cubicBezTo>
                <a:close/>
                <a:moveTo>
                  <a:pt x="192" y="17"/>
                </a:moveTo>
                <a:cubicBezTo>
                  <a:pt x="195" y="18"/>
                  <a:pt x="198" y="18"/>
                  <a:pt x="201" y="19"/>
                </a:cubicBezTo>
                <a:cubicBezTo>
                  <a:pt x="202" y="19"/>
                  <a:pt x="202" y="18"/>
                  <a:pt x="202" y="17"/>
                </a:cubicBezTo>
                <a:cubicBezTo>
                  <a:pt x="198" y="15"/>
                  <a:pt x="193" y="13"/>
                  <a:pt x="188" y="12"/>
                </a:cubicBezTo>
                <a:cubicBezTo>
                  <a:pt x="188" y="13"/>
                  <a:pt x="188" y="14"/>
                  <a:pt x="188" y="15"/>
                </a:cubicBezTo>
                <a:cubicBezTo>
                  <a:pt x="188" y="16"/>
                  <a:pt x="189" y="16"/>
                  <a:pt x="190" y="16"/>
                </a:cubicBezTo>
                <a:cubicBezTo>
                  <a:pt x="190" y="15"/>
                  <a:pt x="190" y="15"/>
                  <a:pt x="190" y="14"/>
                </a:cubicBezTo>
                <a:cubicBezTo>
                  <a:pt x="191" y="14"/>
                  <a:pt x="191" y="14"/>
                  <a:pt x="192" y="14"/>
                </a:cubicBezTo>
                <a:cubicBezTo>
                  <a:pt x="193" y="14"/>
                  <a:pt x="193" y="15"/>
                  <a:pt x="193" y="15"/>
                </a:cubicBezTo>
                <a:cubicBezTo>
                  <a:pt x="193" y="16"/>
                  <a:pt x="193" y="16"/>
                  <a:pt x="192" y="17"/>
                </a:cubicBezTo>
                <a:close/>
                <a:moveTo>
                  <a:pt x="44" y="70"/>
                </a:moveTo>
                <a:cubicBezTo>
                  <a:pt x="43" y="69"/>
                  <a:pt x="43" y="67"/>
                  <a:pt x="43" y="66"/>
                </a:cubicBezTo>
                <a:cubicBezTo>
                  <a:pt x="43" y="66"/>
                  <a:pt x="44" y="65"/>
                  <a:pt x="44" y="65"/>
                </a:cubicBezTo>
                <a:cubicBezTo>
                  <a:pt x="45" y="61"/>
                  <a:pt x="48" y="57"/>
                  <a:pt x="50" y="53"/>
                </a:cubicBezTo>
                <a:cubicBezTo>
                  <a:pt x="51" y="52"/>
                  <a:pt x="51" y="51"/>
                  <a:pt x="52" y="50"/>
                </a:cubicBezTo>
                <a:cubicBezTo>
                  <a:pt x="52" y="50"/>
                  <a:pt x="52" y="50"/>
                  <a:pt x="53" y="49"/>
                </a:cubicBezTo>
                <a:cubicBezTo>
                  <a:pt x="52" y="49"/>
                  <a:pt x="52" y="49"/>
                  <a:pt x="52" y="49"/>
                </a:cubicBezTo>
                <a:cubicBezTo>
                  <a:pt x="49" y="53"/>
                  <a:pt x="46" y="58"/>
                  <a:pt x="43" y="62"/>
                </a:cubicBezTo>
                <a:cubicBezTo>
                  <a:pt x="43" y="62"/>
                  <a:pt x="43" y="63"/>
                  <a:pt x="43" y="63"/>
                </a:cubicBezTo>
                <a:cubicBezTo>
                  <a:pt x="43" y="64"/>
                  <a:pt x="43" y="65"/>
                  <a:pt x="43" y="65"/>
                </a:cubicBezTo>
                <a:cubicBezTo>
                  <a:pt x="42" y="68"/>
                  <a:pt x="41" y="72"/>
                  <a:pt x="40" y="75"/>
                </a:cubicBezTo>
                <a:cubicBezTo>
                  <a:pt x="40" y="75"/>
                  <a:pt x="40" y="76"/>
                  <a:pt x="40" y="76"/>
                </a:cubicBezTo>
                <a:cubicBezTo>
                  <a:pt x="42" y="74"/>
                  <a:pt x="43" y="72"/>
                  <a:pt x="44" y="70"/>
                </a:cubicBezTo>
                <a:close/>
                <a:moveTo>
                  <a:pt x="251" y="166"/>
                </a:moveTo>
                <a:cubicBezTo>
                  <a:pt x="245" y="173"/>
                  <a:pt x="238" y="179"/>
                  <a:pt x="230" y="184"/>
                </a:cubicBezTo>
                <a:cubicBezTo>
                  <a:pt x="231" y="184"/>
                  <a:pt x="231" y="184"/>
                  <a:pt x="232" y="184"/>
                </a:cubicBezTo>
                <a:cubicBezTo>
                  <a:pt x="234" y="183"/>
                  <a:pt x="237" y="181"/>
                  <a:pt x="239" y="179"/>
                </a:cubicBezTo>
                <a:cubicBezTo>
                  <a:pt x="244" y="176"/>
                  <a:pt x="248" y="171"/>
                  <a:pt x="251" y="166"/>
                </a:cubicBezTo>
                <a:cubicBezTo>
                  <a:pt x="251" y="166"/>
                  <a:pt x="251" y="166"/>
                  <a:pt x="251" y="166"/>
                </a:cubicBezTo>
                <a:close/>
                <a:moveTo>
                  <a:pt x="202" y="162"/>
                </a:moveTo>
                <a:cubicBezTo>
                  <a:pt x="200" y="162"/>
                  <a:pt x="200" y="162"/>
                  <a:pt x="199" y="163"/>
                </a:cubicBezTo>
                <a:cubicBezTo>
                  <a:pt x="198" y="165"/>
                  <a:pt x="196" y="167"/>
                  <a:pt x="195" y="168"/>
                </a:cubicBezTo>
                <a:cubicBezTo>
                  <a:pt x="194" y="169"/>
                  <a:pt x="194" y="170"/>
                  <a:pt x="193" y="171"/>
                </a:cubicBezTo>
                <a:cubicBezTo>
                  <a:pt x="194" y="171"/>
                  <a:pt x="194" y="171"/>
                  <a:pt x="195" y="171"/>
                </a:cubicBezTo>
                <a:cubicBezTo>
                  <a:pt x="197" y="170"/>
                  <a:pt x="200" y="168"/>
                  <a:pt x="202" y="167"/>
                </a:cubicBezTo>
                <a:cubicBezTo>
                  <a:pt x="202" y="167"/>
                  <a:pt x="202" y="166"/>
                  <a:pt x="202" y="166"/>
                </a:cubicBezTo>
                <a:cubicBezTo>
                  <a:pt x="202" y="165"/>
                  <a:pt x="202" y="164"/>
                  <a:pt x="202" y="162"/>
                </a:cubicBezTo>
                <a:close/>
                <a:moveTo>
                  <a:pt x="31" y="118"/>
                </a:moveTo>
                <a:cubicBezTo>
                  <a:pt x="30" y="120"/>
                  <a:pt x="30" y="120"/>
                  <a:pt x="30" y="120"/>
                </a:cubicBezTo>
                <a:cubicBezTo>
                  <a:pt x="31" y="123"/>
                  <a:pt x="31" y="127"/>
                  <a:pt x="33" y="129"/>
                </a:cubicBezTo>
                <a:cubicBezTo>
                  <a:pt x="34" y="131"/>
                  <a:pt x="34" y="132"/>
                  <a:pt x="35" y="133"/>
                </a:cubicBezTo>
                <a:cubicBezTo>
                  <a:pt x="35" y="134"/>
                  <a:pt x="36" y="134"/>
                  <a:pt x="36" y="134"/>
                </a:cubicBezTo>
                <a:cubicBezTo>
                  <a:pt x="36" y="133"/>
                  <a:pt x="36" y="132"/>
                  <a:pt x="36" y="131"/>
                </a:cubicBezTo>
                <a:cubicBezTo>
                  <a:pt x="34" y="129"/>
                  <a:pt x="33" y="125"/>
                  <a:pt x="33" y="122"/>
                </a:cubicBezTo>
                <a:cubicBezTo>
                  <a:pt x="32" y="121"/>
                  <a:pt x="32" y="120"/>
                  <a:pt x="31" y="118"/>
                </a:cubicBezTo>
                <a:close/>
                <a:moveTo>
                  <a:pt x="69" y="39"/>
                </a:moveTo>
                <a:cubicBezTo>
                  <a:pt x="68" y="40"/>
                  <a:pt x="66" y="41"/>
                  <a:pt x="65" y="42"/>
                </a:cubicBezTo>
                <a:cubicBezTo>
                  <a:pt x="63" y="43"/>
                  <a:pt x="62" y="44"/>
                  <a:pt x="61" y="46"/>
                </a:cubicBezTo>
                <a:cubicBezTo>
                  <a:pt x="62" y="47"/>
                  <a:pt x="62" y="47"/>
                  <a:pt x="62" y="49"/>
                </a:cubicBezTo>
                <a:cubicBezTo>
                  <a:pt x="62" y="49"/>
                  <a:pt x="61" y="49"/>
                  <a:pt x="61" y="50"/>
                </a:cubicBezTo>
                <a:cubicBezTo>
                  <a:pt x="64" y="47"/>
                  <a:pt x="67" y="44"/>
                  <a:pt x="70" y="41"/>
                </a:cubicBezTo>
                <a:cubicBezTo>
                  <a:pt x="70" y="41"/>
                  <a:pt x="70" y="41"/>
                  <a:pt x="70" y="40"/>
                </a:cubicBezTo>
                <a:cubicBezTo>
                  <a:pt x="70" y="40"/>
                  <a:pt x="69" y="40"/>
                  <a:pt x="69" y="39"/>
                </a:cubicBezTo>
                <a:close/>
                <a:moveTo>
                  <a:pt x="270" y="117"/>
                </a:moveTo>
                <a:cubicBezTo>
                  <a:pt x="270" y="117"/>
                  <a:pt x="269" y="116"/>
                  <a:pt x="269" y="116"/>
                </a:cubicBezTo>
                <a:cubicBezTo>
                  <a:pt x="268" y="118"/>
                  <a:pt x="268" y="119"/>
                  <a:pt x="268" y="121"/>
                </a:cubicBezTo>
                <a:cubicBezTo>
                  <a:pt x="267" y="124"/>
                  <a:pt x="267" y="127"/>
                  <a:pt x="266" y="129"/>
                </a:cubicBezTo>
                <a:cubicBezTo>
                  <a:pt x="266" y="130"/>
                  <a:pt x="266" y="130"/>
                  <a:pt x="266" y="130"/>
                </a:cubicBezTo>
                <a:cubicBezTo>
                  <a:pt x="266" y="131"/>
                  <a:pt x="267" y="131"/>
                  <a:pt x="267" y="132"/>
                </a:cubicBezTo>
                <a:cubicBezTo>
                  <a:pt x="269" y="127"/>
                  <a:pt x="270" y="122"/>
                  <a:pt x="270" y="117"/>
                </a:cubicBezTo>
                <a:close/>
                <a:moveTo>
                  <a:pt x="175" y="41"/>
                </a:moveTo>
                <a:cubicBezTo>
                  <a:pt x="174" y="41"/>
                  <a:pt x="173" y="42"/>
                  <a:pt x="173" y="42"/>
                </a:cubicBezTo>
                <a:cubicBezTo>
                  <a:pt x="172" y="42"/>
                  <a:pt x="171" y="42"/>
                  <a:pt x="171" y="42"/>
                </a:cubicBezTo>
                <a:cubicBezTo>
                  <a:pt x="170" y="43"/>
                  <a:pt x="169" y="44"/>
                  <a:pt x="168" y="45"/>
                </a:cubicBezTo>
                <a:cubicBezTo>
                  <a:pt x="164" y="47"/>
                  <a:pt x="161" y="50"/>
                  <a:pt x="157" y="53"/>
                </a:cubicBezTo>
                <a:cubicBezTo>
                  <a:pt x="156" y="54"/>
                  <a:pt x="156" y="54"/>
                  <a:pt x="155" y="56"/>
                </a:cubicBezTo>
                <a:cubicBezTo>
                  <a:pt x="162" y="51"/>
                  <a:pt x="168" y="46"/>
                  <a:pt x="175" y="41"/>
                </a:cubicBezTo>
                <a:close/>
                <a:moveTo>
                  <a:pt x="55" y="112"/>
                </a:moveTo>
                <a:cubicBezTo>
                  <a:pt x="55" y="112"/>
                  <a:pt x="55" y="112"/>
                  <a:pt x="54" y="112"/>
                </a:cubicBezTo>
                <a:cubicBezTo>
                  <a:pt x="55" y="113"/>
                  <a:pt x="55" y="115"/>
                  <a:pt x="55" y="117"/>
                </a:cubicBezTo>
                <a:cubicBezTo>
                  <a:pt x="55" y="117"/>
                  <a:pt x="55" y="117"/>
                  <a:pt x="55" y="117"/>
                </a:cubicBezTo>
                <a:cubicBezTo>
                  <a:pt x="57" y="119"/>
                  <a:pt x="58" y="121"/>
                  <a:pt x="60" y="123"/>
                </a:cubicBezTo>
                <a:cubicBezTo>
                  <a:pt x="60" y="123"/>
                  <a:pt x="60" y="123"/>
                  <a:pt x="61" y="123"/>
                </a:cubicBezTo>
                <a:cubicBezTo>
                  <a:pt x="61" y="123"/>
                  <a:pt x="61" y="123"/>
                  <a:pt x="62" y="123"/>
                </a:cubicBezTo>
                <a:cubicBezTo>
                  <a:pt x="59" y="119"/>
                  <a:pt x="57" y="115"/>
                  <a:pt x="55" y="112"/>
                </a:cubicBezTo>
                <a:close/>
                <a:moveTo>
                  <a:pt x="192" y="196"/>
                </a:moveTo>
                <a:cubicBezTo>
                  <a:pt x="190" y="196"/>
                  <a:pt x="187" y="196"/>
                  <a:pt x="185" y="196"/>
                </a:cubicBezTo>
                <a:cubicBezTo>
                  <a:pt x="185" y="196"/>
                  <a:pt x="184" y="196"/>
                  <a:pt x="184" y="196"/>
                </a:cubicBezTo>
                <a:cubicBezTo>
                  <a:pt x="182" y="197"/>
                  <a:pt x="180" y="198"/>
                  <a:pt x="179" y="198"/>
                </a:cubicBezTo>
                <a:cubicBezTo>
                  <a:pt x="176" y="199"/>
                  <a:pt x="174" y="200"/>
                  <a:pt x="171" y="201"/>
                </a:cubicBezTo>
                <a:cubicBezTo>
                  <a:pt x="174" y="201"/>
                  <a:pt x="190" y="197"/>
                  <a:pt x="192" y="196"/>
                </a:cubicBezTo>
                <a:close/>
                <a:moveTo>
                  <a:pt x="169" y="14"/>
                </a:moveTo>
                <a:cubicBezTo>
                  <a:pt x="166" y="13"/>
                  <a:pt x="163" y="13"/>
                  <a:pt x="161" y="12"/>
                </a:cubicBezTo>
                <a:cubicBezTo>
                  <a:pt x="160" y="13"/>
                  <a:pt x="160" y="14"/>
                  <a:pt x="159" y="14"/>
                </a:cubicBezTo>
                <a:cubicBezTo>
                  <a:pt x="162" y="15"/>
                  <a:pt x="162" y="15"/>
                  <a:pt x="162" y="16"/>
                </a:cubicBezTo>
                <a:cubicBezTo>
                  <a:pt x="164" y="18"/>
                  <a:pt x="167" y="16"/>
                  <a:pt x="169" y="14"/>
                </a:cubicBezTo>
                <a:close/>
                <a:moveTo>
                  <a:pt x="116" y="6"/>
                </a:moveTo>
                <a:cubicBezTo>
                  <a:pt x="120" y="5"/>
                  <a:pt x="123" y="5"/>
                  <a:pt x="127" y="5"/>
                </a:cubicBezTo>
                <a:cubicBezTo>
                  <a:pt x="129" y="5"/>
                  <a:pt x="132" y="4"/>
                  <a:pt x="134" y="4"/>
                </a:cubicBezTo>
                <a:cubicBezTo>
                  <a:pt x="140" y="4"/>
                  <a:pt x="146" y="4"/>
                  <a:pt x="152" y="4"/>
                </a:cubicBezTo>
                <a:cubicBezTo>
                  <a:pt x="153" y="4"/>
                  <a:pt x="154" y="4"/>
                  <a:pt x="155" y="4"/>
                </a:cubicBezTo>
                <a:cubicBezTo>
                  <a:pt x="142" y="3"/>
                  <a:pt x="129" y="3"/>
                  <a:pt x="116" y="6"/>
                </a:cubicBezTo>
                <a:close/>
                <a:moveTo>
                  <a:pt x="233" y="70"/>
                </a:moveTo>
                <a:cubicBezTo>
                  <a:pt x="233" y="75"/>
                  <a:pt x="232" y="80"/>
                  <a:pt x="231" y="84"/>
                </a:cubicBezTo>
                <a:cubicBezTo>
                  <a:pt x="230" y="89"/>
                  <a:pt x="228" y="93"/>
                  <a:pt x="227" y="98"/>
                </a:cubicBezTo>
                <a:cubicBezTo>
                  <a:pt x="232" y="89"/>
                  <a:pt x="234" y="80"/>
                  <a:pt x="233" y="70"/>
                </a:cubicBezTo>
                <a:close/>
                <a:moveTo>
                  <a:pt x="54" y="96"/>
                </a:moveTo>
                <a:cubicBezTo>
                  <a:pt x="54" y="87"/>
                  <a:pt x="54" y="79"/>
                  <a:pt x="56" y="71"/>
                </a:cubicBezTo>
                <a:cubicBezTo>
                  <a:pt x="55" y="72"/>
                  <a:pt x="55" y="74"/>
                  <a:pt x="54" y="76"/>
                </a:cubicBezTo>
                <a:cubicBezTo>
                  <a:pt x="53" y="81"/>
                  <a:pt x="52" y="86"/>
                  <a:pt x="53" y="91"/>
                </a:cubicBezTo>
                <a:cubicBezTo>
                  <a:pt x="53" y="92"/>
                  <a:pt x="53" y="94"/>
                  <a:pt x="54" y="96"/>
                </a:cubicBezTo>
                <a:close/>
                <a:moveTo>
                  <a:pt x="268" y="99"/>
                </a:moveTo>
                <a:cubicBezTo>
                  <a:pt x="268" y="96"/>
                  <a:pt x="265" y="74"/>
                  <a:pt x="264" y="71"/>
                </a:cubicBezTo>
                <a:cubicBezTo>
                  <a:pt x="263" y="74"/>
                  <a:pt x="267" y="95"/>
                  <a:pt x="268" y="99"/>
                </a:cubicBezTo>
                <a:close/>
                <a:moveTo>
                  <a:pt x="258" y="137"/>
                </a:moveTo>
                <a:cubicBezTo>
                  <a:pt x="258" y="137"/>
                  <a:pt x="258" y="137"/>
                  <a:pt x="258" y="137"/>
                </a:cubicBezTo>
                <a:cubicBezTo>
                  <a:pt x="256" y="141"/>
                  <a:pt x="255" y="144"/>
                  <a:pt x="253" y="148"/>
                </a:cubicBezTo>
                <a:cubicBezTo>
                  <a:pt x="254" y="148"/>
                  <a:pt x="255" y="148"/>
                  <a:pt x="255" y="147"/>
                </a:cubicBezTo>
                <a:cubicBezTo>
                  <a:pt x="256" y="146"/>
                  <a:pt x="257" y="144"/>
                  <a:pt x="258" y="142"/>
                </a:cubicBezTo>
                <a:cubicBezTo>
                  <a:pt x="258" y="142"/>
                  <a:pt x="258" y="142"/>
                  <a:pt x="258" y="141"/>
                </a:cubicBezTo>
                <a:cubicBezTo>
                  <a:pt x="258" y="140"/>
                  <a:pt x="258" y="138"/>
                  <a:pt x="258" y="137"/>
                </a:cubicBezTo>
                <a:close/>
                <a:moveTo>
                  <a:pt x="72" y="30"/>
                </a:moveTo>
                <a:cubicBezTo>
                  <a:pt x="73" y="31"/>
                  <a:pt x="71" y="32"/>
                  <a:pt x="71" y="33"/>
                </a:cubicBezTo>
                <a:cubicBezTo>
                  <a:pt x="71" y="33"/>
                  <a:pt x="72" y="33"/>
                  <a:pt x="72" y="33"/>
                </a:cubicBezTo>
                <a:cubicBezTo>
                  <a:pt x="73" y="34"/>
                  <a:pt x="73" y="33"/>
                  <a:pt x="73" y="33"/>
                </a:cubicBezTo>
                <a:cubicBezTo>
                  <a:pt x="74" y="33"/>
                  <a:pt x="75" y="32"/>
                  <a:pt x="76" y="31"/>
                </a:cubicBezTo>
                <a:cubicBezTo>
                  <a:pt x="76" y="30"/>
                  <a:pt x="77" y="29"/>
                  <a:pt x="78" y="28"/>
                </a:cubicBezTo>
                <a:cubicBezTo>
                  <a:pt x="78" y="28"/>
                  <a:pt x="78" y="27"/>
                  <a:pt x="79" y="27"/>
                </a:cubicBezTo>
                <a:cubicBezTo>
                  <a:pt x="78" y="27"/>
                  <a:pt x="78" y="27"/>
                  <a:pt x="78" y="27"/>
                </a:cubicBezTo>
                <a:cubicBezTo>
                  <a:pt x="76" y="28"/>
                  <a:pt x="74" y="29"/>
                  <a:pt x="72" y="30"/>
                </a:cubicBezTo>
                <a:close/>
                <a:moveTo>
                  <a:pt x="16" y="117"/>
                </a:moveTo>
                <a:cubicBezTo>
                  <a:pt x="16" y="117"/>
                  <a:pt x="16" y="117"/>
                  <a:pt x="16" y="117"/>
                </a:cubicBezTo>
                <a:cubicBezTo>
                  <a:pt x="16" y="117"/>
                  <a:pt x="16" y="118"/>
                  <a:pt x="16" y="118"/>
                </a:cubicBezTo>
                <a:cubicBezTo>
                  <a:pt x="16" y="120"/>
                  <a:pt x="16" y="121"/>
                  <a:pt x="16" y="122"/>
                </a:cubicBezTo>
                <a:cubicBezTo>
                  <a:pt x="16" y="123"/>
                  <a:pt x="16" y="124"/>
                  <a:pt x="16" y="124"/>
                </a:cubicBezTo>
                <a:cubicBezTo>
                  <a:pt x="17" y="126"/>
                  <a:pt x="18" y="128"/>
                  <a:pt x="19" y="130"/>
                </a:cubicBezTo>
                <a:cubicBezTo>
                  <a:pt x="19" y="130"/>
                  <a:pt x="19" y="130"/>
                  <a:pt x="19" y="130"/>
                </a:cubicBezTo>
                <a:cubicBezTo>
                  <a:pt x="20" y="126"/>
                  <a:pt x="20" y="125"/>
                  <a:pt x="19" y="124"/>
                </a:cubicBezTo>
                <a:cubicBezTo>
                  <a:pt x="18" y="124"/>
                  <a:pt x="17" y="124"/>
                  <a:pt x="17" y="122"/>
                </a:cubicBezTo>
                <a:cubicBezTo>
                  <a:pt x="17" y="122"/>
                  <a:pt x="17" y="121"/>
                  <a:pt x="17" y="121"/>
                </a:cubicBezTo>
                <a:cubicBezTo>
                  <a:pt x="16" y="120"/>
                  <a:pt x="16" y="118"/>
                  <a:pt x="16" y="117"/>
                </a:cubicBezTo>
                <a:close/>
                <a:moveTo>
                  <a:pt x="251" y="71"/>
                </a:moveTo>
                <a:cubicBezTo>
                  <a:pt x="251" y="71"/>
                  <a:pt x="251" y="71"/>
                  <a:pt x="251" y="71"/>
                </a:cubicBezTo>
                <a:cubicBezTo>
                  <a:pt x="250" y="67"/>
                  <a:pt x="249" y="63"/>
                  <a:pt x="247" y="59"/>
                </a:cubicBezTo>
                <a:cubicBezTo>
                  <a:pt x="246" y="60"/>
                  <a:pt x="246" y="61"/>
                  <a:pt x="246" y="61"/>
                </a:cubicBezTo>
                <a:cubicBezTo>
                  <a:pt x="246" y="62"/>
                  <a:pt x="246" y="62"/>
                  <a:pt x="246" y="62"/>
                </a:cubicBezTo>
                <a:cubicBezTo>
                  <a:pt x="247" y="65"/>
                  <a:pt x="249" y="68"/>
                  <a:pt x="250" y="70"/>
                </a:cubicBezTo>
                <a:cubicBezTo>
                  <a:pt x="250" y="71"/>
                  <a:pt x="251" y="71"/>
                  <a:pt x="251" y="71"/>
                </a:cubicBezTo>
                <a:close/>
                <a:moveTo>
                  <a:pt x="87" y="263"/>
                </a:moveTo>
                <a:cubicBezTo>
                  <a:pt x="94" y="256"/>
                  <a:pt x="100" y="248"/>
                  <a:pt x="105" y="239"/>
                </a:cubicBezTo>
                <a:cubicBezTo>
                  <a:pt x="104" y="240"/>
                  <a:pt x="103" y="241"/>
                  <a:pt x="102" y="242"/>
                </a:cubicBezTo>
                <a:cubicBezTo>
                  <a:pt x="101" y="245"/>
                  <a:pt x="99" y="247"/>
                  <a:pt x="98" y="249"/>
                </a:cubicBezTo>
                <a:cubicBezTo>
                  <a:pt x="96" y="251"/>
                  <a:pt x="95" y="253"/>
                  <a:pt x="93" y="255"/>
                </a:cubicBezTo>
                <a:cubicBezTo>
                  <a:pt x="90" y="257"/>
                  <a:pt x="89" y="260"/>
                  <a:pt x="87" y="263"/>
                </a:cubicBezTo>
                <a:close/>
                <a:moveTo>
                  <a:pt x="219" y="168"/>
                </a:moveTo>
                <a:cubicBezTo>
                  <a:pt x="221" y="167"/>
                  <a:pt x="225" y="163"/>
                  <a:pt x="226" y="162"/>
                </a:cubicBezTo>
                <a:cubicBezTo>
                  <a:pt x="225" y="161"/>
                  <a:pt x="225" y="160"/>
                  <a:pt x="224" y="159"/>
                </a:cubicBezTo>
                <a:cubicBezTo>
                  <a:pt x="222" y="162"/>
                  <a:pt x="220" y="165"/>
                  <a:pt x="219" y="168"/>
                </a:cubicBezTo>
                <a:close/>
                <a:moveTo>
                  <a:pt x="153" y="20"/>
                </a:moveTo>
                <a:cubicBezTo>
                  <a:pt x="153" y="20"/>
                  <a:pt x="153" y="20"/>
                  <a:pt x="153" y="20"/>
                </a:cubicBezTo>
                <a:cubicBezTo>
                  <a:pt x="149" y="20"/>
                  <a:pt x="146" y="20"/>
                  <a:pt x="142" y="20"/>
                </a:cubicBezTo>
                <a:cubicBezTo>
                  <a:pt x="144" y="21"/>
                  <a:pt x="143" y="23"/>
                  <a:pt x="143" y="24"/>
                </a:cubicBezTo>
                <a:cubicBezTo>
                  <a:pt x="143" y="24"/>
                  <a:pt x="143" y="24"/>
                  <a:pt x="143" y="24"/>
                </a:cubicBezTo>
                <a:cubicBezTo>
                  <a:pt x="146" y="22"/>
                  <a:pt x="148" y="22"/>
                  <a:pt x="151" y="21"/>
                </a:cubicBezTo>
                <a:cubicBezTo>
                  <a:pt x="152" y="21"/>
                  <a:pt x="152" y="20"/>
                  <a:pt x="153" y="20"/>
                </a:cubicBezTo>
                <a:close/>
                <a:moveTo>
                  <a:pt x="158" y="24"/>
                </a:moveTo>
                <a:cubicBezTo>
                  <a:pt x="159" y="25"/>
                  <a:pt x="160" y="25"/>
                  <a:pt x="161" y="25"/>
                </a:cubicBezTo>
                <a:cubicBezTo>
                  <a:pt x="163" y="24"/>
                  <a:pt x="164" y="24"/>
                  <a:pt x="166" y="23"/>
                </a:cubicBezTo>
                <a:cubicBezTo>
                  <a:pt x="167" y="23"/>
                  <a:pt x="167" y="22"/>
                  <a:pt x="168" y="22"/>
                </a:cubicBezTo>
                <a:cubicBezTo>
                  <a:pt x="168" y="21"/>
                  <a:pt x="167" y="21"/>
                  <a:pt x="167" y="21"/>
                </a:cubicBezTo>
                <a:cubicBezTo>
                  <a:pt x="166" y="21"/>
                  <a:pt x="165" y="21"/>
                  <a:pt x="164" y="21"/>
                </a:cubicBezTo>
                <a:cubicBezTo>
                  <a:pt x="164" y="22"/>
                  <a:pt x="163" y="23"/>
                  <a:pt x="162" y="23"/>
                </a:cubicBezTo>
                <a:cubicBezTo>
                  <a:pt x="160" y="23"/>
                  <a:pt x="159" y="23"/>
                  <a:pt x="158" y="24"/>
                </a:cubicBezTo>
                <a:close/>
                <a:moveTo>
                  <a:pt x="239" y="104"/>
                </a:moveTo>
                <a:cubicBezTo>
                  <a:pt x="238" y="104"/>
                  <a:pt x="237" y="104"/>
                  <a:pt x="236" y="104"/>
                </a:cubicBezTo>
                <a:cubicBezTo>
                  <a:pt x="235" y="106"/>
                  <a:pt x="234" y="108"/>
                  <a:pt x="233" y="111"/>
                </a:cubicBezTo>
                <a:cubicBezTo>
                  <a:pt x="234" y="110"/>
                  <a:pt x="235" y="109"/>
                  <a:pt x="236" y="110"/>
                </a:cubicBezTo>
                <a:cubicBezTo>
                  <a:pt x="237" y="110"/>
                  <a:pt x="237" y="111"/>
                  <a:pt x="237" y="112"/>
                </a:cubicBezTo>
                <a:cubicBezTo>
                  <a:pt x="237" y="111"/>
                  <a:pt x="238" y="110"/>
                  <a:pt x="239" y="109"/>
                </a:cubicBezTo>
                <a:cubicBezTo>
                  <a:pt x="238" y="109"/>
                  <a:pt x="238" y="109"/>
                  <a:pt x="238" y="109"/>
                </a:cubicBezTo>
                <a:cubicBezTo>
                  <a:pt x="237" y="108"/>
                  <a:pt x="236" y="107"/>
                  <a:pt x="237" y="106"/>
                </a:cubicBezTo>
                <a:cubicBezTo>
                  <a:pt x="237" y="105"/>
                  <a:pt x="238" y="105"/>
                  <a:pt x="239" y="104"/>
                </a:cubicBezTo>
                <a:close/>
                <a:moveTo>
                  <a:pt x="238" y="117"/>
                </a:moveTo>
                <a:cubicBezTo>
                  <a:pt x="238" y="118"/>
                  <a:pt x="238" y="118"/>
                  <a:pt x="238" y="118"/>
                </a:cubicBezTo>
                <a:cubicBezTo>
                  <a:pt x="240" y="116"/>
                  <a:pt x="243" y="113"/>
                  <a:pt x="245" y="111"/>
                </a:cubicBezTo>
                <a:cubicBezTo>
                  <a:pt x="246" y="110"/>
                  <a:pt x="247" y="109"/>
                  <a:pt x="246" y="107"/>
                </a:cubicBezTo>
                <a:cubicBezTo>
                  <a:pt x="243" y="111"/>
                  <a:pt x="240" y="114"/>
                  <a:pt x="238" y="117"/>
                </a:cubicBezTo>
                <a:close/>
                <a:moveTo>
                  <a:pt x="248" y="49"/>
                </a:moveTo>
                <a:cubicBezTo>
                  <a:pt x="247" y="47"/>
                  <a:pt x="241" y="42"/>
                  <a:pt x="239" y="42"/>
                </a:cubicBezTo>
                <a:cubicBezTo>
                  <a:pt x="240" y="44"/>
                  <a:pt x="241" y="45"/>
                  <a:pt x="243" y="46"/>
                </a:cubicBezTo>
                <a:cubicBezTo>
                  <a:pt x="244" y="47"/>
                  <a:pt x="245" y="47"/>
                  <a:pt x="246" y="48"/>
                </a:cubicBezTo>
                <a:cubicBezTo>
                  <a:pt x="246" y="49"/>
                  <a:pt x="247" y="49"/>
                  <a:pt x="248" y="49"/>
                </a:cubicBezTo>
                <a:close/>
                <a:moveTo>
                  <a:pt x="63" y="279"/>
                </a:moveTo>
                <a:cubicBezTo>
                  <a:pt x="63" y="279"/>
                  <a:pt x="63" y="279"/>
                  <a:pt x="63" y="279"/>
                </a:cubicBezTo>
                <a:cubicBezTo>
                  <a:pt x="66" y="277"/>
                  <a:pt x="68" y="275"/>
                  <a:pt x="71" y="273"/>
                </a:cubicBezTo>
                <a:cubicBezTo>
                  <a:pt x="71" y="272"/>
                  <a:pt x="71" y="271"/>
                  <a:pt x="71" y="270"/>
                </a:cubicBezTo>
                <a:cubicBezTo>
                  <a:pt x="68" y="273"/>
                  <a:pt x="65" y="276"/>
                  <a:pt x="63" y="279"/>
                </a:cubicBezTo>
                <a:close/>
                <a:moveTo>
                  <a:pt x="23" y="121"/>
                </a:moveTo>
                <a:cubicBezTo>
                  <a:pt x="22" y="124"/>
                  <a:pt x="23" y="128"/>
                  <a:pt x="24" y="131"/>
                </a:cubicBezTo>
                <a:cubicBezTo>
                  <a:pt x="25" y="129"/>
                  <a:pt x="25" y="128"/>
                  <a:pt x="25" y="127"/>
                </a:cubicBezTo>
                <a:cubicBezTo>
                  <a:pt x="26" y="125"/>
                  <a:pt x="25" y="123"/>
                  <a:pt x="23" y="121"/>
                </a:cubicBezTo>
                <a:close/>
                <a:moveTo>
                  <a:pt x="160" y="37"/>
                </a:moveTo>
                <a:cubicBezTo>
                  <a:pt x="163" y="36"/>
                  <a:pt x="165" y="33"/>
                  <a:pt x="167" y="31"/>
                </a:cubicBezTo>
                <a:cubicBezTo>
                  <a:pt x="165" y="31"/>
                  <a:pt x="163" y="32"/>
                  <a:pt x="162" y="32"/>
                </a:cubicBezTo>
                <a:cubicBezTo>
                  <a:pt x="161" y="32"/>
                  <a:pt x="161" y="32"/>
                  <a:pt x="161" y="33"/>
                </a:cubicBezTo>
                <a:cubicBezTo>
                  <a:pt x="161" y="34"/>
                  <a:pt x="160" y="36"/>
                  <a:pt x="160" y="37"/>
                </a:cubicBezTo>
                <a:close/>
                <a:moveTo>
                  <a:pt x="5" y="138"/>
                </a:moveTo>
                <a:cubicBezTo>
                  <a:pt x="7" y="142"/>
                  <a:pt x="8" y="147"/>
                  <a:pt x="11" y="151"/>
                </a:cubicBezTo>
                <a:cubicBezTo>
                  <a:pt x="11" y="151"/>
                  <a:pt x="11" y="150"/>
                  <a:pt x="11" y="150"/>
                </a:cubicBezTo>
                <a:cubicBezTo>
                  <a:pt x="10" y="149"/>
                  <a:pt x="10" y="147"/>
                  <a:pt x="10" y="146"/>
                </a:cubicBezTo>
                <a:cubicBezTo>
                  <a:pt x="9" y="143"/>
                  <a:pt x="8" y="141"/>
                  <a:pt x="7" y="138"/>
                </a:cubicBezTo>
                <a:cubicBezTo>
                  <a:pt x="7" y="138"/>
                  <a:pt x="6" y="138"/>
                  <a:pt x="5" y="138"/>
                </a:cubicBezTo>
                <a:close/>
                <a:moveTo>
                  <a:pt x="245" y="95"/>
                </a:moveTo>
                <a:cubicBezTo>
                  <a:pt x="244" y="96"/>
                  <a:pt x="243" y="96"/>
                  <a:pt x="243" y="96"/>
                </a:cubicBezTo>
                <a:cubicBezTo>
                  <a:pt x="242" y="97"/>
                  <a:pt x="241" y="98"/>
                  <a:pt x="239" y="99"/>
                </a:cubicBezTo>
                <a:cubicBezTo>
                  <a:pt x="238" y="99"/>
                  <a:pt x="238" y="100"/>
                  <a:pt x="237" y="101"/>
                </a:cubicBezTo>
                <a:cubicBezTo>
                  <a:pt x="239" y="101"/>
                  <a:pt x="240" y="101"/>
                  <a:pt x="241" y="100"/>
                </a:cubicBezTo>
                <a:cubicBezTo>
                  <a:pt x="242" y="100"/>
                  <a:pt x="242" y="100"/>
                  <a:pt x="242" y="100"/>
                </a:cubicBezTo>
                <a:cubicBezTo>
                  <a:pt x="243" y="99"/>
                  <a:pt x="244" y="98"/>
                  <a:pt x="245" y="96"/>
                </a:cubicBezTo>
                <a:cubicBezTo>
                  <a:pt x="245" y="96"/>
                  <a:pt x="245" y="96"/>
                  <a:pt x="245" y="95"/>
                </a:cubicBezTo>
                <a:close/>
                <a:moveTo>
                  <a:pt x="35" y="115"/>
                </a:moveTo>
                <a:cubicBezTo>
                  <a:pt x="34" y="118"/>
                  <a:pt x="35" y="121"/>
                  <a:pt x="37" y="124"/>
                </a:cubicBezTo>
                <a:cubicBezTo>
                  <a:pt x="37" y="121"/>
                  <a:pt x="38" y="117"/>
                  <a:pt x="35" y="115"/>
                </a:cubicBezTo>
                <a:close/>
                <a:moveTo>
                  <a:pt x="7" y="127"/>
                </a:moveTo>
                <a:cubicBezTo>
                  <a:pt x="7" y="123"/>
                  <a:pt x="7" y="114"/>
                  <a:pt x="6" y="112"/>
                </a:cubicBezTo>
                <a:cubicBezTo>
                  <a:pt x="6" y="117"/>
                  <a:pt x="5" y="122"/>
                  <a:pt x="6" y="127"/>
                </a:cubicBezTo>
                <a:cubicBezTo>
                  <a:pt x="6" y="127"/>
                  <a:pt x="7" y="127"/>
                  <a:pt x="7" y="127"/>
                </a:cubicBezTo>
                <a:close/>
                <a:moveTo>
                  <a:pt x="248" y="163"/>
                </a:moveTo>
                <a:cubicBezTo>
                  <a:pt x="248" y="163"/>
                  <a:pt x="248" y="163"/>
                  <a:pt x="248" y="163"/>
                </a:cubicBezTo>
                <a:cubicBezTo>
                  <a:pt x="251" y="160"/>
                  <a:pt x="253" y="157"/>
                  <a:pt x="256" y="153"/>
                </a:cubicBezTo>
                <a:cubicBezTo>
                  <a:pt x="256" y="153"/>
                  <a:pt x="256" y="152"/>
                  <a:pt x="256" y="151"/>
                </a:cubicBezTo>
                <a:cubicBezTo>
                  <a:pt x="256" y="151"/>
                  <a:pt x="256" y="151"/>
                  <a:pt x="256" y="151"/>
                </a:cubicBezTo>
                <a:cubicBezTo>
                  <a:pt x="253" y="155"/>
                  <a:pt x="251" y="158"/>
                  <a:pt x="248" y="161"/>
                </a:cubicBezTo>
                <a:cubicBezTo>
                  <a:pt x="248" y="161"/>
                  <a:pt x="248" y="162"/>
                  <a:pt x="248" y="163"/>
                </a:cubicBezTo>
                <a:close/>
                <a:moveTo>
                  <a:pt x="246" y="122"/>
                </a:moveTo>
                <a:cubicBezTo>
                  <a:pt x="246" y="122"/>
                  <a:pt x="246" y="122"/>
                  <a:pt x="245" y="122"/>
                </a:cubicBezTo>
                <a:cubicBezTo>
                  <a:pt x="244" y="125"/>
                  <a:pt x="242" y="127"/>
                  <a:pt x="240" y="129"/>
                </a:cubicBezTo>
                <a:cubicBezTo>
                  <a:pt x="240" y="130"/>
                  <a:pt x="241" y="130"/>
                  <a:pt x="241" y="131"/>
                </a:cubicBezTo>
                <a:cubicBezTo>
                  <a:pt x="242" y="129"/>
                  <a:pt x="244" y="127"/>
                  <a:pt x="245" y="126"/>
                </a:cubicBezTo>
                <a:cubicBezTo>
                  <a:pt x="245" y="126"/>
                  <a:pt x="246" y="125"/>
                  <a:pt x="246" y="125"/>
                </a:cubicBezTo>
                <a:cubicBezTo>
                  <a:pt x="246" y="124"/>
                  <a:pt x="246" y="123"/>
                  <a:pt x="246" y="122"/>
                </a:cubicBezTo>
                <a:close/>
                <a:moveTo>
                  <a:pt x="48" y="36"/>
                </a:moveTo>
                <a:cubicBezTo>
                  <a:pt x="48" y="36"/>
                  <a:pt x="49" y="36"/>
                  <a:pt x="49" y="36"/>
                </a:cubicBezTo>
                <a:cubicBezTo>
                  <a:pt x="49" y="36"/>
                  <a:pt x="50" y="36"/>
                  <a:pt x="51" y="35"/>
                </a:cubicBezTo>
                <a:cubicBezTo>
                  <a:pt x="53" y="33"/>
                  <a:pt x="56" y="32"/>
                  <a:pt x="58" y="30"/>
                </a:cubicBezTo>
                <a:cubicBezTo>
                  <a:pt x="59" y="29"/>
                  <a:pt x="61" y="28"/>
                  <a:pt x="63" y="27"/>
                </a:cubicBezTo>
                <a:cubicBezTo>
                  <a:pt x="63" y="27"/>
                  <a:pt x="64" y="26"/>
                  <a:pt x="64" y="26"/>
                </a:cubicBezTo>
                <a:cubicBezTo>
                  <a:pt x="64" y="26"/>
                  <a:pt x="65" y="25"/>
                  <a:pt x="65" y="25"/>
                </a:cubicBezTo>
                <a:cubicBezTo>
                  <a:pt x="59" y="28"/>
                  <a:pt x="54" y="32"/>
                  <a:pt x="48" y="36"/>
                </a:cubicBezTo>
                <a:close/>
                <a:moveTo>
                  <a:pt x="211" y="182"/>
                </a:moveTo>
                <a:cubicBezTo>
                  <a:pt x="211" y="182"/>
                  <a:pt x="211" y="182"/>
                  <a:pt x="211" y="182"/>
                </a:cubicBezTo>
                <a:cubicBezTo>
                  <a:pt x="211" y="182"/>
                  <a:pt x="210" y="182"/>
                  <a:pt x="210" y="182"/>
                </a:cubicBezTo>
                <a:cubicBezTo>
                  <a:pt x="207" y="183"/>
                  <a:pt x="204" y="185"/>
                  <a:pt x="201" y="186"/>
                </a:cubicBezTo>
                <a:cubicBezTo>
                  <a:pt x="200" y="187"/>
                  <a:pt x="200" y="187"/>
                  <a:pt x="200" y="188"/>
                </a:cubicBezTo>
                <a:cubicBezTo>
                  <a:pt x="204" y="186"/>
                  <a:pt x="208" y="185"/>
                  <a:pt x="211" y="182"/>
                </a:cubicBezTo>
                <a:close/>
                <a:moveTo>
                  <a:pt x="61" y="138"/>
                </a:moveTo>
                <a:cubicBezTo>
                  <a:pt x="62" y="140"/>
                  <a:pt x="68" y="149"/>
                  <a:pt x="69" y="150"/>
                </a:cubicBezTo>
                <a:cubicBezTo>
                  <a:pt x="69" y="149"/>
                  <a:pt x="69" y="148"/>
                  <a:pt x="68" y="147"/>
                </a:cubicBezTo>
                <a:cubicBezTo>
                  <a:pt x="67" y="145"/>
                  <a:pt x="66" y="143"/>
                  <a:pt x="64" y="141"/>
                </a:cubicBezTo>
                <a:cubicBezTo>
                  <a:pt x="63" y="140"/>
                  <a:pt x="62" y="139"/>
                  <a:pt x="61" y="138"/>
                </a:cubicBezTo>
                <a:close/>
                <a:moveTo>
                  <a:pt x="29" y="136"/>
                </a:moveTo>
                <a:cubicBezTo>
                  <a:pt x="29" y="137"/>
                  <a:pt x="29" y="138"/>
                  <a:pt x="28" y="139"/>
                </a:cubicBezTo>
                <a:cubicBezTo>
                  <a:pt x="28" y="139"/>
                  <a:pt x="28" y="139"/>
                  <a:pt x="28" y="139"/>
                </a:cubicBezTo>
                <a:cubicBezTo>
                  <a:pt x="29" y="140"/>
                  <a:pt x="30" y="141"/>
                  <a:pt x="31" y="142"/>
                </a:cubicBezTo>
                <a:cubicBezTo>
                  <a:pt x="31" y="142"/>
                  <a:pt x="32" y="142"/>
                  <a:pt x="33" y="141"/>
                </a:cubicBezTo>
                <a:cubicBezTo>
                  <a:pt x="32" y="140"/>
                  <a:pt x="31" y="138"/>
                  <a:pt x="29" y="136"/>
                </a:cubicBezTo>
                <a:close/>
                <a:moveTo>
                  <a:pt x="132" y="204"/>
                </a:moveTo>
                <a:cubicBezTo>
                  <a:pt x="139" y="204"/>
                  <a:pt x="147" y="204"/>
                  <a:pt x="154" y="204"/>
                </a:cubicBezTo>
                <a:cubicBezTo>
                  <a:pt x="153" y="204"/>
                  <a:pt x="151" y="204"/>
                  <a:pt x="150" y="204"/>
                </a:cubicBezTo>
                <a:cubicBezTo>
                  <a:pt x="146" y="204"/>
                  <a:pt x="142" y="204"/>
                  <a:pt x="138" y="203"/>
                </a:cubicBezTo>
                <a:cubicBezTo>
                  <a:pt x="136" y="203"/>
                  <a:pt x="135" y="203"/>
                  <a:pt x="133" y="203"/>
                </a:cubicBezTo>
                <a:cubicBezTo>
                  <a:pt x="133" y="203"/>
                  <a:pt x="132" y="203"/>
                  <a:pt x="132" y="204"/>
                </a:cubicBezTo>
                <a:close/>
                <a:moveTo>
                  <a:pt x="38" y="152"/>
                </a:moveTo>
                <a:cubicBezTo>
                  <a:pt x="38" y="152"/>
                  <a:pt x="38" y="152"/>
                  <a:pt x="38" y="152"/>
                </a:cubicBezTo>
                <a:cubicBezTo>
                  <a:pt x="36" y="150"/>
                  <a:pt x="35" y="147"/>
                  <a:pt x="34" y="144"/>
                </a:cubicBezTo>
                <a:cubicBezTo>
                  <a:pt x="33" y="144"/>
                  <a:pt x="32" y="145"/>
                  <a:pt x="31" y="145"/>
                </a:cubicBezTo>
                <a:cubicBezTo>
                  <a:pt x="31" y="145"/>
                  <a:pt x="31" y="145"/>
                  <a:pt x="31" y="146"/>
                </a:cubicBezTo>
                <a:cubicBezTo>
                  <a:pt x="33" y="148"/>
                  <a:pt x="36" y="150"/>
                  <a:pt x="38" y="152"/>
                </a:cubicBezTo>
                <a:close/>
                <a:moveTo>
                  <a:pt x="264" y="134"/>
                </a:moveTo>
                <a:cubicBezTo>
                  <a:pt x="264" y="134"/>
                  <a:pt x="264" y="134"/>
                  <a:pt x="264" y="134"/>
                </a:cubicBezTo>
                <a:cubicBezTo>
                  <a:pt x="264" y="135"/>
                  <a:pt x="264" y="136"/>
                  <a:pt x="263" y="136"/>
                </a:cubicBezTo>
                <a:cubicBezTo>
                  <a:pt x="263" y="139"/>
                  <a:pt x="262" y="141"/>
                  <a:pt x="262" y="143"/>
                </a:cubicBezTo>
                <a:cubicBezTo>
                  <a:pt x="261" y="144"/>
                  <a:pt x="261" y="145"/>
                  <a:pt x="260" y="145"/>
                </a:cubicBezTo>
                <a:cubicBezTo>
                  <a:pt x="260" y="145"/>
                  <a:pt x="259" y="145"/>
                  <a:pt x="259" y="145"/>
                </a:cubicBezTo>
                <a:cubicBezTo>
                  <a:pt x="259" y="146"/>
                  <a:pt x="258" y="147"/>
                  <a:pt x="257" y="149"/>
                </a:cubicBezTo>
                <a:cubicBezTo>
                  <a:pt x="258" y="149"/>
                  <a:pt x="258" y="149"/>
                  <a:pt x="258" y="149"/>
                </a:cubicBezTo>
                <a:cubicBezTo>
                  <a:pt x="259" y="149"/>
                  <a:pt x="259" y="149"/>
                  <a:pt x="259" y="148"/>
                </a:cubicBezTo>
                <a:cubicBezTo>
                  <a:pt x="260" y="146"/>
                  <a:pt x="261" y="144"/>
                  <a:pt x="262" y="142"/>
                </a:cubicBezTo>
                <a:cubicBezTo>
                  <a:pt x="264" y="140"/>
                  <a:pt x="264" y="137"/>
                  <a:pt x="264" y="134"/>
                </a:cubicBezTo>
                <a:close/>
                <a:moveTo>
                  <a:pt x="179" y="161"/>
                </a:moveTo>
                <a:cubicBezTo>
                  <a:pt x="175" y="164"/>
                  <a:pt x="171" y="166"/>
                  <a:pt x="168" y="170"/>
                </a:cubicBezTo>
                <a:cubicBezTo>
                  <a:pt x="169" y="170"/>
                  <a:pt x="170" y="170"/>
                  <a:pt x="170" y="170"/>
                </a:cubicBezTo>
                <a:cubicBezTo>
                  <a:pt x="174" y="167"/>
                  <a:pt x="176" y="164"/>
                  <a:pt x="179" y="161"/>
                </a:cubicBezTo>
                <a:close/>
                <a:moveTo>
                  <a:pt x="20" y="93"/>
                </a:moveTo>
                <a:cubicBezTo>
                  <a:pt x="21" y="92"/>
                  <a:pt x="22" y="93"/>
                  <a:pt x="23" y="94"/>
                </a:cubicBezTo>
                <a:cubicBezTo>
                  <a:pt x="23" y="90"/>
                  <a:pt x="23" y="87"/>
                  <a:pt x="24" y="83"/>
                </a:cubicBezTo>
                <a:cubicBezTo>
                  <a:pt x="24" y="83"/>
                  <a:pt x="24" y="84"/>
                  <a:pt x="24" y="84"/>
                </a:cubicBezTo>
                <a:cubicBezTo>
                  <a:pt x="22" y="87"/>
                  <a:pt x="21" y="90"/>
                  <a:pt x="20" y="93"/>
                </a:cubicBezTo>
                <a:close/>
                <a:moveTo>
                  <a:pt x="18" y="108"/>
                </a:moveTo>
                <a:cubicBezTo>
                  <a:pt x="19" y="107"/>
                  <a:pt x="20" y="97"/>
                  <a:pt x="19" y="95"/>
                </a:cubicBezTo>
                <a:cubicBezTo>
                  <a:pt x="18" y="96"/>
                  <a:pt x="18" y="97"/>
                  <a:pt x="18" y="98"/>
                </a:cubicBezTo>
                <a:cubicBezTo>
                  <a:pt x="18" y="101"/>
                  <a:pt x="18" y="104"/>
                  <a:pt x="18" y="107"/>
                </a:cubicBezTo>
                <a:cubicBezTo>
                  <a:pt x="18" y="107"/>
                  <a:pt x="18" y="107"/>
                  <a:pt x="18" y="108"/>
                </a:cubicBezTo>
                <a:close/>
                <a:moveTo>
                  <a:pt x="54" y="143"/>
                </a:moveTo>
                <a:cubicBezTo>
                  <a:pt x="54" y="142"/>
                  <a:pt x="48" y="133"/>
                  <a:pt x="47" y="132"/>
                </a:cubicBezTo>
                <a:cubicBezTo>
                  <a:pt x="47" y="133"/>
                  <a:pt x="47" y="134"/>
                  <a:pt x="48" y="135"/>
                </a:cubicBezTo>
                <a:cubicBezTo>
                  <a:pt x="50" y="138"/>
                  <a:pt x="52" y="140"/>
                  <a:pt x="53" y="142"/>
                </a:cubicBezTo>
                <a:cubicBezTo>
                  <a:pt x="54" y="143"/>
                  <a:pt x="54" y="143"/>
                  <a:pt x="54" y="143"/>
                </a:cubicBezTo>
                <a:close/>
                <a:moveTo>
                  <a:pt x="241" y="165"/>
                </a:moveTo>
                <a:cubicBezTo>
                  <a:pt x="240" y="164"/>
                  <a:pt x="240" y="163"/>
                  <a:pt x="239" y="163"/>
                </a:cubicBezTo>
                <a:cubicBezTo>
                  <a:pt x="238" y="164"/>
                  <a:pt x="234" y="169"/>
                  <a:pt x="233" y="170"/>
                </a:cubicBezTo>
                <a:cubicBezTo>
                  <a:pt x="236" y="168"/>
                  <a:pt x="238" y="167"/>
                  <a:pt x="241" y="165"/>
                </a:cubicBezTo>
                <a:close/>
                <a:moveTo>
                  <a:pt x="216" y="160"/>
                </a:moveTo>
                <a:cubicBezTo>
                  <a:pt x="218" y="160"/>
                  <a:pt x="220" y="157"/>
                  <a:pt x="219" y="155"/>
                </a:cubicBezTo>
                <a:cubicBezTo>
                  <a:pt x="218" y="155"/>
                  <a:pt x="217" y="155"/>
                  <a:pt x="216" y="156"/>
                </a:cubicBezTo>
                <a:cubicBezTo>
                  <a:pt x="216" y="157"/>
                  <a:pt x="216" y="159"/>
                  <a:pt x="215" y="160"/>
                </a:cubicBezTo>
                <a:cubicBezTo>
                  <a:pt x="215" y="160"/>
                  <a:pt x="216" y="160"/>
                  <a:pt x="216" y="160"/>
                </a:cubicBezTo>
                <a:close/>
                <a:moveTo>
                  <a:pt x="175" y="18"/>
                </a:moveTo>
                <a:cubicBezTo>
                  <a:pt x="174" y="17"/>
                  <a:pt x="171" y="17"/>
                  <a:pt x="169" y="18"/>
                </a:cubicBezTo>
                <a:cubicBezTo>
                  <a:pt x="170" y="19"/>
                  <a:pt x="169" y="20"/>
                  <a:pt x="171" y="21"/>
                </a:cubicBezTo>
                <a:cubicBezTo>
                  <a:pt x="172" y="20"/>
                  <a:pt x="174" y="19"/>
                  <a:pt x="175" y="18"/>
                </a:cubicBezTo>
                <a:close/>
                <a:moveTo>
                  <a:pt x="191" y="148"/>
                </a:moveTo>
                <a:cubicBezTo>
                  <a:pt x="191" y="148"/>
                  <a:pt x="191" y="147"/>
                  <a:pt x="191" y="147"/>
                </a:cubicBezTo>
                <a:cubicBezTo>
                  <a:pt x="188" y="150"/>
                  <a:pt x="185" y="152"/>
                  <a:pt x="183" y="155"/>
                </a:cubicBezTo>
                <a:cubicBezTo>
                  <a:pt x="183" y="155"/>
                  <a:pt x="183" y="155"/>
                  <a:pt x="183" y="155"/>
                </a:cubicBezTo>
                <a:cubicBezTo>
                  <a:pt x="184" y="155"/>
                  <a:pt x="185" y="155"/>
                  <a:pt x="186" y="154"/>
                </a:cubicBezTo>
                <a:cubicBezTo>
                  <a:pt x="186" y="154"/>
                  <a:pt x="187" y="154"/>
                  <a:pt x="187" y="153"/>
                </a:cubicBezTo>
                <a:cubicBezTo>
                  <a:pt x="188" y="151"/>
                  <a:pt x="190" y="149"/>
                  <a:pt x="191" y="148"/>
                </a:cubicBezTo>
                <a:close/>
                <a:moveTo>
                  <a:pt x="128" y="31"/>
                </a:moveTo>
                <a:cubicBezTo>
                  <a:pt x="126" y="30"/>
                  <a:pt x="125" y="30"/>
                  <a:pt x="123" y="30"/>
                </a:cubicBezTo>
                <a:cubicBezTo>
                  <a:pt x="123" y="31"/>
                  <a:pt x="122" y="32"/>
                  <a:pt x="122" y="33"/>
                </a:cubicBezTo>
                <a:cubicBezTo>
                  <a:pt x="123" y="33"/>
                  <a:pt x="123" y="33"/>
                  <a:pt x="124" y="33"/>
                </a:cubicBezTo>
                <a:cubicBezTo>
                  <a:pt x="124" y="33"/>
                  <a:pt x="125" y="33"/>
                  <a:pt x="125" y="33"/>
                </a:cubicBezTo>
                <a:cubicBezTo>
                  <a:pt x="126" y="32"/>
                  <a:pt x="127" y="32"/>
                  <a:pt x="128" y="31"/>
                </a:cubicBezTo>
                <a:close/>
                <a:moveTo>
                  <a:pt x="215" y="126"/>
                </a:moveTo>
                <a:cubicBezTo>
                  <a:pt x="212" y="128"/>
                  <a:pt x="209" y="130"/>
                  <a:pt x="207" y="134"/>
                </a:cubicBezTo>
                <a:cubicBezTo>
                  <a:pt x="207" y="133"/>
                  <a:pt x="207" y="133"/>
                  <a:pt x="208" y="133"/>
                </a:cubicBezTo>
                <a:cubicBezTo>
                  <a:pt x="210" y="132"/>
                  <a:pt x="211" y="130"/>
                  <a:pt x="213" y="129"/>
                </a:cubicBezTo>
                <a:cubicBezTo>
                  <a:pt x="215" y="128"/>
                  <a:pt x="215" y="127"/>
                  <a:pt x="215" y="126"/>
                </a:cubicBezTo>
                <a:close/>
                <a:moveTo>
                  <a:pt x="56" y="123"/>
                </a:moveTo>
                <a:cubicBezTo>
                  <a:pt x="56" y="124"/>
                  <a:pt x="56" y="124"/>
                  <a:pt x="56" y="125"/>
                </a:cubicBezTo>
                <a:cubicBezTo>
                  <a:pt x="56" y="126"/>
                  <a:pt x="56" y="127"/>
                  <a:pt x="56" y="127"/>
                </a:cubicBezTo>
                <a:cubicBezTo>
                  <a:pt x="58" y="129"/>
                  <a:pt x="59" y="130"/>
                  <a:pt x="60" y="132"/>
                </a:cubicBezTo>
                <a:cubicBezTo>
                  <a:pt x="60" y="132"/>
                  <a:pt x="61" y="132"/>
                  <a:pt x="61" y="133"/>
                </a:cubicBezTo>
                <a:cubicBezTo>
                  <a:pt x="59" y="129"/>
                  <a:pt x="58" y="126"/>
                  <a:pt x="56" y="123"/>
                </a:cubicBezTo>
                <a:close/>
                <a:moveTo>
                  <a:pt x="245" y="157"/>
                </a:moveTo>
                <a:cubicBezTo>
                  <a:pt x="245" y="157"/>
                  <a:pt x="245" y="157"/>
                  <a:pt x="245" y="157"/>
                </a:cubicBezTo>
                <a:cubicBezTo>
                  <a:pt x="244" y="158"/>
                  <a:pt x="242" y="160"/>
                  <a:pt x="241" y="161"/>
                </a:cubicBezTo>
                <a:cubicBezTo>
                  <a:pt x="242" y="162"/>
                  <a:pt x="242" y="162"/>
                  <a:pt x="243" y="163"/>
                </a:cubicBezTo>
                <a:cubicBezTo>
                  <a:pt x="244" y="162"/>
                  <a:pt x="244" y="161"/>
                  <a:pt x="245" y="161"/>
                </a:cubicBezTo>
                <a:cubicBezTo>
                  <a:pt x="245" y="160"/>
                  <a:pt x="245" y="160"/>
                  <a:pt x="245" y="160"/>
                </a:cubicBezTo>
                <a:cubicBezTo>
                  <a:pt x="245" y="159"/>
                  <a:pt x="245" y="158"/>
                  <a:pt x="245" y="157"/>
                </a:cubicBezTo>
                <a:close/>
                <a:moveTo>
                  <a:pt x="86" y="270"/>
                </a:moveTo>
                <a:cubicBezTo>
                  <a:pt x="86" y="270"/>
                  <a:pt x="85" y="270"/>
                  <a:pt x="85" y="270"/>
                </a:cubicBezTo>
                <a:cubicBezTo>
                  <a:pt x="83" y="271"/>
                  <a:pt x="82" y="272"/>
                  <a:pt x="80" y="273"/>
                </a:cubicBezTo>
                <a:cubicBezTo>
                  <a:pt x="78" y="275"/>
                  <a:pt x="76" y="276"/>
                  <a:pt x="74" y="278"/>
                </a:cubicBezTo>
                <a:cubicBezTo>
                  <a:pt x="78" y="276"/>
                  <a:pt x="82" y="273"/>
                  <a:pt x="86" y="270"/>
                </a:cubicBezTo>
                <a:close/>
                <a:moveTo>
                  <a:pt x="225" y="151"/>
                </a:moveTo>
                <a:cubicBezTo>
                  <a:pt x="226" y="149"/>
                  <a:pt x="227" y="147"/>
                  <a:pt x="228" y="145"/>
                </a:cubicBezTo>
                <a:cubicBezTo>
                  <a:pt x="227" y="145"/>
                  <a:pt x="226" y="146"/>
                  <a:pt x="226" y="146"/>
                </a:cubicBezTo>
                <a:cubicBezTo>
                  <a:pt x="223" y="148"/>
                  <a:pt x="223" y="148"/>
                  <a:pt x="224" y="151"/>
                </a:cubicBezTo>
                <a:cubicBezTo>
                  <a:pt x="224" y="151"/>
                  <a:pt x="224" y="151"/>
                  <a:pt x="225" y="151"/>
                </a:cubicBezTo>
                <a:close/>
                <a:moveTo>
                  <a:pt x="42" y="158"/>
                </a:moveTo>
                <a:cubicBezTo>
                  <a:pt x="43" y="159"/>
                  <a:pt x="44" y="160"/>
                  <a:pt x="46" y="161"/>
                </a:cubicBezTo>
                <a:cubicBezTo>
                  <a:pt x="46" y="161"/>
                  <a:pt x="46" y="160"/>
                  <a:pt x="47" y="160"/>
                </a:cubicBezTo>
                <a:cubicBezTo>
                  <a:pt x="46" y="158"/>
                  <a:pt x="45" y="157"/>
                  <a:pt x="44" y="156"/>
                </a:cubicBezTo>
                <a:cubicBezTo>
                  <a:pt x="43" y="156"/>
                  <a:pt x="42" y="157"/>
                  <a:pt x="42" y="158"/>
                </a:cubicBezTo>
                <a:close/>
                <a:moveTo>
                  <a:pt x="249" y="122"/>
                </a:moveTo>
                <a:cubicBezTo>
                  <a:pt x="250" y="121"/>
                  <a:pt x="251" y="120"/>
                  <a:pt x="252" y="118"/>
                </a:cubicBezTo>
                <a:cubicBezTo>
                  <a:pt x="252" y="117"/>
                  <a:pt x="251" y="117"/>
                  <a:pt x="251" y="116"/>
                </a:cubicBezTo>
                <a:cubicBezTo>
                  <a:pt x="249" y="118"/>
                  <a:pt x="248" y="119"/>
                  <a:pt x="249" y="122"/>
                </a:cubicBezTo>
                <a:close/>
                <a:moveTo>
                  <a:pt x="122" y="18"/>
                </a:moveTo>
                <a:cubicBezTo>
                  <a:pt x="122" y="18"/>
                  <a:pt x="121" y="18"/>
                  <a:pt x="121" y="18"/>
                </a:cubicBezTo>
                <a:cubicBezTo>
                  <a:pt x="119" y="18"/>
                  <a:pt x="118" y="18"/>
                  <a:pt x="117" y="18"/>
                </a:cubicBezTo>
                <a:cubicBezTo>
                  <a:pt x="116" y="18"/>
                  <a:pt x="116" y="18"/>
                  <a:pt x="116" y="18"/>
                </a:cubicBezTo>
                <a:cubicBezTo>
                  <a:pt x="116" y="19"/>
                  <a:pt x="115" y="19"/>
                  <a:pt x="115" y="20"/>
                </a:cubicBezTo>
                <a:cubicBezTo>
                  <a:pt x="116" y="20"/>
                  <a:pt x="117" y="20"/>
                  <a:pt x="117" y="20"/>
                </a:cubicBezTo>
                <a:cubicBezTo>
                  <a:pt x="118" y="20"/>
                  <a:pt x="119" y="20"/>
                  <a:pt x="120" y="20"/>
                </a:cubicBezTo>
                <a:cubicBezTo>
                  <a:pt x="121" y="19"/>
                  <a:pt x="122" y="19"/>
                  <a:pt x="122" y="18"/>
                </a:cubicBezTo>
                <a:close/>
                <a:moveTo>
                  <a:pt x="197" y="194"/>
                </a:moveTo>
                <a:cubicBezTo>
                  <a:pt x="198" y="194"/>
                  <a:pt x="198" y="195"/>
                  <a:pt x="199" y="195"/>
                </a:cubicBezTo>
                <a:cubicBezTo>
                  <a:pt x="201" y="194"/>
                  <a:pt x="203" y="193"/>
                  <a:pt x="205" y="192"/>
                </a:cubicBezTo>
                <a:cubicBezTo>
                  <a:pt x="203" y="192"/>
                  <a:pt x="200" y="192"/>
                  <a:pt x="197" y="194"/>
                </a:cubicBezTo>
                <a:close/>
                <a:moveTo>
                  <a:pt x="41" y="130"/>
                </a:moveTo>
                <a:cubicBezTo>
                  <a:pt x="41" y="130"/>
                  <a:pt x="41" y="130"/>
                  <a:pt x="40" y="130"/>
                </a:cubicBezTo>
                <a:cubicBezTo>
                  <a:pt x="40" y="130"/>
                  <a:pt x="40" y="131"/>
                  <a:pt x="40" y="131"/>
                </a:cubicBezTo>
                <a:cubicBezTo>
                  <a:pt x="41" y="133"/>
                  <a:pt x="42" y="135"/>
                  <a:pt x="43" y="137"/>
                </a:cubicBezTo>
                <a:cubicBezTo>
                  <a:pt x="43" y="137"/>
                  <a:pt x="43" y="137"/>
                  <a:pt x="43" y="138"/>
                </a:cubicBezTo>
                <a:cubicBezTo>
                  <a:pt x="43" y="137"/>
                  <a:pt x="44" y="136"/>
                  <a:pt x="44" y="135"/>
                </a:cubicBezTo>
                <a:cubicBezTo>
                  <a:pt x="44" y="134"/>
                  <a:pt x="44" y="134"/>
                  <a:pt x="44" y="134"/>
                </a:cubicBezTo>
                <a:cubicBezTo>
                  <a:pt x="43" y="132"/>
                  <a:pt x="42" y="131"/>
                  <a:pt x="41" y="130"/>
                </a:cubicBezTo>
                <a:close/>
                <a:moveTo>
                  <a:pt x="53" y="101"/>
                </a:moveTo>
                <a:cubicBezTo>
                  <a:pt x="53" y="101"/>
                  <a:pt x="53" y="102"/>
                  <a:pt x="53" y="102"/>
                </a:cubicBezTo>
                <a:cubicBezTo>
                  <a:pt x="53" y="104"/>
                  <a:pt x="54" y="106"/>
                  <a:pt x="54" y="108"/>
                </a:cubicBezTo>
                <a:cubicBezTo>
                  <a:pt x="55" y="108"/>
                  <a:pt x="55" y="108"/>
                  <a:pt x="57" y="109"/>
                </a:cubicBezTo>
                <a:cubicBezTo>
                  <a:pt x="56" y="106"/>
                  <a:pt x="54" y="104"/>
                  <a:pt x="53" y="101"/>
                </a:cubicBezTo>
                <a:close/>
                <a:moveTo>
                  <a:pt x="209" y="161"/>
                </a:moveTo>
                <a:cubicBezTo>
                  <a:pt x="210" y="161"/>
                  <a:pt x="210" y="162"/>
                  <a:pt x="211" y="162"/>
                </a:cubicBezTo>
                <a:cubicBezTo>
                  <a:pt x="212" y="162"/>
                  <a:pt x="212" y="162"/>
                  <a:pt x="213" y="161"/>
                </a:cubicBezTo>
                <a:cubicBezTo>
                  <a:pt x="213" y="160"/>
                  <a:pt x="213" y="159"/>
                  <a:pt x="213" y="157"/>
                </a:cubicBezTo>
                <a:cubicBezTo>
                  <a:pt x="211" y="158"/>
                  <a:pt x="210" y="159"/>
                  <a:pt x="209" y="161"/>
                </a:cubicBezTo>
                <a:close/>
                <a:moveTo>
                  <a:pt x="246" y="74"/>
                </a:moveTo>
                <a:cubicBezTo>
                  <a:pt x="246" y="74"/>
                  <a:pt x="246" y="74"/>
                  <a:pt x="246" y="74"/>
                </a:cubicBezTo>
                <a:cubicBezTo>
                  <a:pt x="246" y="75"/>
                  <a:pt x="246" y="76"/>
                  <a:pt x="245" y="77"/>
                </a:cubicBezTo>
                <a:cubicBezTo>
                  <a:pt x="245" y="78"/>
                  <a:pt x="245" y="79"/>
                  <a:pt x="244" y="81"/>
                </a:cubicBezTo>
                <a:cubicBezTo>
                  <a:pt x="244" y="81"/>
                  <a:pt x="244" y="82"/>
                  <a:pt x="244" y="82"/>
                </a:cubicBezTo>
                <a:cubicBezTo>
                  <a:pt x="244" y="82"/>
                  <a:pt x="244" y="82"/>
                  <a:pt x="245" y="82"/>
                </a:cubicBezTo>
                <a:cubicBezTo>
                  <a:pt x="247" y="79"/>
                  <a:pt x="247" y="79"/>
                  <a:pt x="246" y="75"/>
                </a:cubicBezTo>
                <a:cubicBezTo>
                  <a:pt x="246" y="75"/>
                  <a:pt x="246" y="75"/>
                  <a:pt x="246" y="74"/>
                </a:cubicBezTo>
                <a:cubicBezTo>
                  <a:pt x="246" y="74"/>
                  <a:pt x="246" y="74"/>
                  <a:pt x="246" y="74"/>
                </a:cubicBezTo>
                <a:close/>
                <a:moveTo>
                  <a:pt x="255" y="68"/>
                </a:moveTo>
                <a:cubicBezTo>
                  <a:pt x="255" y="70"/>
                  <a:pt x="255" y="72"/>
                  <a:pt x="256" y="74"/>
                </a:cubicBezTo>
                <a:cubicBezTo>
                  <a:pt x="256" y="74"/>
                  <a:pt x="256" y="74"/>
                  <a:pt x="256" y="74"/>
                </a:cubicBezTo>
                <a:cubicBezTo>
                  <a:pt x="257" y="75"/>
                  <a:pt x="257" y="76"/>
                  <a:pt x="257" y="78"/>
                </a:cubicBezTo>
                <a:cubicBezTo>
                  <a:pt x="257" y="78"/>
                  <a:pt x="257" y="79"/>
                  <a:pt x="257" y="80"/>
                </a:cubicBezTo>
                <a:cubicBezTo>
                  <a:pt x="257" y="80"/>
                  <a:pt x="258" y="79"/>
                  <a:pt x="258" y="79"/>
                </a:cubicBezTo>
                <a:cubicBezTo>
                  <a:pt x="258" y="75"/>
                  <a:pt x="256" y="71"/>
                  <a:pt x="255" y="68"/>
                </a:cubicBezTo>
                <a:close/>
                <a:moveTo>
                  <a:pt x="246" y="90"/>
                </a:moveTo>
                <a:cubicBezTo>
                  <a:pt x="247" y="90"/>
                  <a:pt x="247" y="89"/>
                  <a:pt x="248" y="88"/>
                </a:cubicBezTo>
                <a:cubicBezTo>
                  <a:pt x="248" y="88"/>
                  <a:pt x="248" y="85"/>
                  <a:pt x="247" y="84"/>
                </a:cubicBezTo>
                <a:cubicBezTo>
                  <a:pt x="247" y="85"/>
                  <a:pt x="246" y="86"/>
                  <a:pt x="246" y="87"/>
                </a:cubicBezTo>
                <a:cubicBezTo>
                  <a:pt x="245" y="87"/>
                  <a:pt x="245" y="87"/>
                  <a:pt x="245" y="87"/>
                </a:cubicBezTo>
                <a:cubicBezTo>
                  <a:pt x="245" y="88"/>
                  <a:pt x="246" y="89"/>
                  <a:pt x="246" y="90"/>
                </a:cubicBezTo>
                <a:close/>
                <a:moveTo>
                  <a:pt x="265" y="116"/>
                </a:moveTo>
                <a:cubicBezTo>
                  <a:pt x="266" y="116"/>
                  <a:pt x="266" y="116"/>
                  <a:pt x="266" y="115"/>
                </a:cubicBezTo>
                <a:cubicBezTo>
                  <a:pt x="266" y="114"/>
                  <a:pt x="267" y="112"/>
                  <a:pt x="267" y="110"/>
                </a:cubicBezTo>
                <a:cubicBezTo>
                  <a:pt x="267" y="109"/>
                  <a:pt x="267" y="108"/>
                  <a:pt x="267" y="106"/>
                </a:cubicBezTo>
                <a:cubicBezTo>
                  <a:pt x="265" y="110"/>
                  <a:pt x="266" y="113"/>
                  <a:pt x="265" y="116"/>
                </a:cubicBezTo>
                <a:close/>
                <a:moveTo>
                  <a:pt x="253" y="84"/>
                </a:moveTo>
                <a:cubicBezTo>
                  <a:pt x="253" y="83"/>
                  <a:pt x="253" y="83"/>
                  <a:pt x="253" y="83"/>
                </a:cubicBezTo>
                <a:cubicBezTo>
                  <a:pt x="254" y="82"/>
                  <a:pt x="254" y="80"/>
                  <a:pt x="254" y="79"/>
                </a:cubicBezTo>
                <a:cubicBezTo>
                  <a:pt x="253" y="78"/>
                  <a:pt x="253" y="78"/>
                  <a:pt x="252" y="78"/>
                </a:cubicBezTo>
                <a:cubicBezTo>
                  <a:pt x="251" y="78"/>
                  <a:pt x="251" y="79"/>
                  <a:pt x="251" y="79"/>
                </a:cubicBezTo>
                <a:cubicBezTo>
                  <a:pt x="251" y="80"/>
                  <a:pt x="252" y="80"/>
                  <a:pt x="252" y="81"/>
                </a:cubicBezTo>
                <a:cubicBezTo>
                  <a:pt x="252" y="82"/>
                  <a:pt x="252" y="83"/>
                  <a:pt x="253" y="84"/>
                </a:cubicBezTo>
                <a:close/>
                <a:moveTo>
                  <a:pt x="219" y="143"/>
                </a:moveTo>
                <a:cubicBezTo>
                  <a:pt x="217" y="145"/>
                  <a:pt x="217" y="147"/>
                  <a:pt x="217" y="149"/>
                </a:cubicBezTo>
                <a:cubicBezTo>
                  <a:pt x="217" y="149"/>
                  <a:pt x="217" y="149"/>
                  <a:pt x="217" y="149"/>
                </a:cubicBezTo>
                <a:cubicBezTo>
                  <a:pt x="218" y="148"/>
                  <a:pt x="219" y="147"/>
                  <a:pt x="220" y="147"/>
                </a:cubicBezTo>
                <a:cubicBezTo>
                  <a:pt x="220" y="145"/>
                  <a:pt x="219" y="144"/>
                  <a:pt x="219" y="143"/>
                </a:cubicBezTo>
                <a:close/>
                <a:moveTo>
                  <a:pt x="44" y="130"/>
                </a:moveTo>
                <a:cubicBezTo>
                  <a:pt x="44" y="130"/>
                  <a:pt x="44" y="130"/>
                  <a:pt x="45" y="130"/>
                </a:cubicBezTo>
                <a:cubicBezTo>
                  <a:pt x="45" y="129"/>
                  <a:pt x="45" y="128"/>
                  <a:pt x="45" y="127"/>
                </a:cubicBezTo>
                <a:cubicBezTo>
                  <a:pt x="44" y="126"/>
                  <a:pt x="43" y="124"/>
                  <a:pt x="42" y="123"/>
                </a:cubicBezTo>
                <a:cubicBezTo>
                  <a:pt x="42" y="124"/>
                  <a:pt x="41" y="126"/>
                  <a:pt x="42" y="127"/>
                </a:cubicBezTo>
                <a:cubicBezTo>
                  <a:pt x="43" y="128"/>
                  <a:pt x="43" y="128"/>
                  <a:pt x="44" y="129"/>
                </a:cubicBezTo>
                <a:cubicBezTo>
                  <a:pt x="44" y="129"/>
                  <a:pt x="44" y="129"/>
                  <a:pt x="44" y="130"/>
                </a:cubicBezTo>
                <a:close/>
                <a:moveTo>
                  <a:pt x="227" y="117"/>
                </a:moveTo>
                <a:cubicBezTo>
                  <a:pt x="227" y="115"/>
                  <a:pt x="228" y="113"/>
                  <a:pt x="229" y="112"/>
                </a:cubicBezTo>
                <a:cubicBezTo>
                  <a:pt x="229" y="111"/>
                  <a:pt x="229" y="110"/>
                  <a:pt x="229" y="109"/>
                </a:cubicBezTo>
                <a:cubicBezTo>
                  <a:pt x="227" y="112"/>
                  <a:pt x="226" y="114"/>
                  <a:pt x="225" y="117"/>
                </a:cubicBezTo>
                <a:cubicBezTo>
                  <a:pt x="225" y="117"/>
                  <a:pt x="226" y="117"/>
                  <a:pt x="227" y="117"/>
                </a:cubicBezTo>
                <a:close/>
                <a:moveTo>
                  <a:pt x="244" y="59"/>
                </a:moveTo>
                <a:cubicBezTo>
                  <a:pt x="245" y="58"/>
                  <a:pt x="245" y="57"/>
                  <a:pt x="245" y="57"/>
                </a:cubicBezTo>
                <a:cubicBezTo>
                  <a:pt x="245" y="57"/>
                  <a:pt x="245" y="56"/>
                  <a:pt x="245" y="56"/>
                </a:cubicBezTo>
                <a:cubicBezTo>
                  <a:pt x="245" y="55"/>
                  <a:pt x="244" y="54"/>
                  <a:pt x="244" y="53"/>
                </a:cubicBezTo>
                <a:cubicBezTo>
                  <a:pt x="243" y="54"/>
                  <a:pt x="242" y="54"/>
                  <a:pt x="242" y="54"/>
                </a:cubicBezTo>
                <a:cubicBezTo>
                  <a:pt x="243" y="56"/>
                  <a:pt x="243" y="57"/>
                  <a:pt x="244" y="59"/>
                </a:cubicBezTo>
                <a:close/>
                <a:moveTo>
                  <a:pt x="70" y="263"/>
                </a:moveTo>
                <a:cubicBezTo>
                  <a:pt x="70" y="263"/>
                  <a:pt x="70" y="263"/>
                  <a:pt x="71" y="263"/>
                </a:cubicBezTo>
                <a:cubicBezTo>
                  <a:pt x="72" y="262"/>
                  <a:pt x="73" y="261"/>
                  <a:pt x="74" y="260"/>
                </a:cubicBezTo>
                <a:cubicBezTo>
                  <a:pt x="74" y="259"/>
                  <a:pt x="75" y="258"/>
                  <a:pt x="75" y="257"/>
                </a:cubicBezTo>
                <a:cubicBezTo>
                  <a:pt x="74" y="257"/>
                  <a:pt x="73" y="257"/>
                  <a:pt x="73" y="257"/>
                </a:cubicBezTo>
                <a:cubicBezTo>
                  <a:pt x="72" y="259"/>
                  <a:pt x="71" y="261"/>
                  <a:pt x="70" y="263"/>
                </a:cubicBezTo>
                <a:close/>
                <a:moveTo>
                  <a:pt x="103" y="156"/>
                </a:moveTo>
                <a:cubicBezTo>
                  <a:pt x="104" y="158"/>
                  <a:pt x="111" y="166"/>
                  <a:pt x="112" y="167"/>
                </a:cubicBezTo>
                <a:cubicBezTo>
                  <a:pt x="112" y="166"/>
                  <a:pt x="112" y="166"/>
                  <a:pt x="112" y="166"/>
                </a:cubicBezTo>
                <a:cubicBezTo>
                  <a:pt x="109" y="163"/>
                  <a:pt x="107" y="160"/>
                  <a:pt x="104" y="157"/>
                </a:cubicBezTo>
                <a:cubicBezTo>
                  <a:pt x="104" y="157"/>
                  <a:pt x="104" y="157"/>
                  <a:pt x="103" y="156"/>
                </a:cubicBezTo>
                <a:close/>
                <a:moveTo>
                  <a:pt x="71" y="158"/>
                </a:moveTo>
                <a:cubicBezTo>
                  <a:pt x="70" y="157"/>
                  <a:pt x="71" y="156"/>
                  <a:pt x="70" y="155"/>
                </a:cubicBezTo>
                <a:cubicBezTo>
                  <a:pt x="69" y="154"/>
                  <a:pt x="68" y="153"/>
                  <a:pt x="67" y="152"/>
                </a:cubicBezTo>
                <a:cubicBezTo>
                  <a:pt x="67" y="151"/>
                  <a:pt x="66" y="151"/>
                  <a:pt x="66" y="151"/>
                </a:cubicBezTo>
                <a:cubicBezTo>
                  <a:pt x="67" y="153"/>
                  <a:pt x="68" y="156"/>
                  <a:pt x="69" y="158"/>
                </a:cubicBezTo>
                <a:cubicBezTo>
                  <a:pt x="70" y="158"/>
                  <a:pt x="70" y="158"/>
                  <a:pt x="71" y="158"/>
                </a:cubicBezTo>
                <a:close/>
                <a:moveTo>
                  <a:pt x="166" y="36"/>
                </a:moveTo>
                <a:cubicBezTo>
                  <a:pt x="166" y="36"/>
                  <a:pt x="166" y="36"/>
                  <a:pt x="166" y="36"/>
                </a:cubicBezTo>
                <a:cubicBezTo>
                  <a:pt x="168" y="35"/>
                  <a:pt x="170" y="34"/>
                  <a:pt x="171" y="32"/>
                </a:cubicBezTo>
                <a:cubicBezTo>
                  <a:pt x="171" y="32"/>
                  <a:pt x="171" y="31"/>
                  <a:pt x="172" y="30"/>
                </a:cubicBezTo>
                <a:cubicBezTo>
                  <a:pt x="172" y="30"/>
                  <a:pt x="173" y="29"/>
                  <a:pt x="174" y="29"/>
                </a:cubicBezTo>
                <a:cubicBezTo>
                  <a:pt x="173" y="29"/>
                  <a:pt x="173" y="29"/>
                  <a:pt x="172" y="29"/>
                </a:cubicBezTo>
                <a:cubicBezTo>
                  <a:pt x="170" y="31"/>
                  <a:pt x="168" y="33"/>
                  <a:pt x="166" y="36"/>
                </a:cubicBezTo>
                <a:close/>
                <a:moveTo>
                  <a:pt x="49" y="185"/>
                </a:moveTo>
                <a:cubicBezTo>
                  <a:pt x="49" y="185"/>
                  <a:pt x="49" y="185"/>
                  <a:pt x="49" y="185"/>
                </a:cubicBezTo>
                <a:cubicBezTo>
                  <a:pt x="52" y="187"/>
                  <a:pt x="55" y="189"/>
                  <a:pt x="58" y="190"/>
                </a:cubicBezTo>
                <a:cubicBezTo>
                  <a:pt x="57" y="189"/>
                  <a:pt x="55" y="187"/>
                  <a:pt x="53" y="186"/>
                </a:cubicBezTo>
                <a:cubicBezTo>
                  <a:pt x="52" y="186"/>
                  <a:pt x="50" y="185"/>
                  <a:pt x="49" y="185"/>
                </a:cubicBezTo>
                <a:close/>
                <a:moveTo>
                  <a:pt x="221" y="132"/>
                </a:moveTo>
                <a:cubicBezTo>
                  <a:pt x="221" y="133"/>
                  <a:pt x="221" y="133"/>
                  <a:pt x="221" y="133"/>
                </a:cubicBezTo>
                <a:cubicBezTo>
                  <a:pt x="223" y="130"/>
                  <a:pt x="225" y="128"/>
                  <a:pt x="226" y="125"/>
                </a:cubicBezTo>
                <a:cubicBezTo>
                  <a:pt x="226" y="125"/>
                  <a:pt x="225" y="125"/>
                  <a:pt x="224" y="125"/>
                </a:cubicBezTo>
                <a:cubicBezTo>
                  <a:pt x="223" y="128"/>
                  <a:pt x="222" y="130"/>
                  <a:pt x="221" y="132"/>
                </a:cubicBezTo>
                <a:close/>
                <a:moveTo>
                  <a:pt x="139" y="38"/>
                </a:moveTo>
                <a:cubicBezTo>
                  <a:pt x="140" y="37"/>
                  <a:pt x="140" y="37"/>
                  <a:pt x="141" y="36"/>
                </a:cubicBezTo>
                <a:cubicBezTo>
                  <a:pt x="140" y="36"/>
                  <a:pt x="140" y="35"/>
                  <a:pt x="140" y="35"/>
                </a:cubicBezTo>
                <a:cubicBezTo>
                  <a:pt x="139" y="34"/>
                  <a:pt x="137" y="35"/>
                  <a:pt x="136" y="37"/>
                </a:cubicBezTo>
                <a:cubicBezTo>
                  <a:pt x="137" y="37"/>
                  <a:pt x="138" y="38"/>
                  <a:pt x="139" y="38"/>
                </a:cubicBezTo>
                <a:close/>
                <a:moveTo>
                  <a:pt x="72" y="134"/>
                </a:moveTo>
                <a:cubicBezTo>
                  <a:pt x="73" y="137"/>
                  <a:pt x="76" y="140"/>
                  <a:pt x="78" y="142"/>
                </a:cubicBezTo>
                <a:cubicBezTo>
                  <a:pt x="77" y="139"/>
                  <a:pt x="74" y="136"/>
                  <a:pt x="72" y="134"/>
                </a:cubicBezTo>
                <a:close/>
                <a:moveTo>
                  <a:pt x="41" y="290"/>
                </a:moveTo>
                <a:cubicBezTo>
                  <a:pt x="43" y="290"/>
                  <a:pt x="45" y="290"/>
                  <a:pt x="47" y="290"/>
                </a:cubicBezTo>
                <a:cubicBezTo>
                  <a:pt x="46" y="289"/>
                  <a:pt x="46" y="289"/>
                  <a:pt x="46" y="289"/>
                </a:cubicBezTo>
                <a:cubicBezTo>
                  <a:pt x="44" y="289"/>
                  <a:pt x="44" y="289"/>
                  <a:pt x="44" y="287"/>
                </a:cubicBezTo>
                <a:cubicBezTo>
                  <a:pt x="43" y="288"/>
                  <a:pt x="42" y="289"/>
                  <a:pt x="41" y="290"/>
                </a:cubicBezTo>
                <a:close/>
                <a:moveTo>
                  <a:pt x="233" y="128"/>
                </a:moveTo>
                <a:cubicBezTo>
                  <a:pt x="233" y="128"/>
                  <a:pt x="234" y="128"/>
                  <a:pt x="234" y="128"/>
                </a:cubicBezTo>
                <a:cubicBezTo>
                  <a:pt x="234" y="128"/>
                  <a:pt x="235" y="127"/>
                  <a:pt x="236" y="126"/>
                </a:cubicBezTo>
                <a:cubicBezTo>
                  <a:pt x="236" y="126"/>
                  <a:pt x="236" y="125"/>
                  <a:pt x="236" y="125"/>
                </a:cubicBezTo>
                <a:cubicBezTo>
                  <a:pt x="235" y="124"/>
                  <a:pt x="235" y="123"/>
                  <a:pt x="235" y="123"/>
                </a:cubicBezTo>
                <a:cubicBezTo>
                  <a:pt x="235" y="122"/>
                  <a:pt x="234" y="122"/>
                  <a:pt x="234" y="122"/>
                </a:cubicBezTo>
                <a:cubicBezTo>
                  <a:pt x="234" y="124"/>
                  <a:pt x="234" y="126"/>
                  <a:pt x="233" y="128"/>
                </a:cubicBezTo>
                <a:close/>
                <a:moveTo>
                  <a:pt x="248" y="157"/>
                </a:moveTo>
                <a:cubicBezTo>
                  <a:pt x="248" y="157"/>
                  <a:pt x="248" y="157"/>
                  <a:pt x="248" y="157"/>
                </a:cubicBezTo>
                <a:cubicBezTo>
                  <a:pt x="250" y="155"/>
                  <a:pt x="251" y="153"/>
                  <a:pt x="252" y="151"/>
                </a:cubicBezTo>
                <a:cubicBezTo>
                  <a:pt x="251" y="152"/>
                  <a:pt x="250" y="153"/>
                  <a:pt x="248" y="154"/>
                </a:cubicBezTo>
                <a:cubicBezTo>
                  <a:pt x="248" y="154"/>
                  <a:pt x="248" y="154"/>
                  <a:pt x="248" y="155"/>
                </a:cubicBezTo>
                <a:cubicBezTo>
                  <a:pt x="248" y="155"/>
                  <a:pt x="248" y="156"/>
                  <a:pt x="248" y="157"/>
                </a:cubicBezTo>
                <a:close/>
                <a:moveTo>
                  <a:pt x="194" y="28"/>
                </a:moveTo>
                <a:cubicBezTo>
                  <a:pt x="194" y="27"/>
                  <a:pt x="194" y="27"/>
                  <a:pt x="194" y="27"/>
                </a:cubicBezTo>
                <a:cubicBezTo>
                  <a:pt x="193" y="27"/>
                  <a:pt x="193" y="27"/>
                  <a:pt x="192" y="26"/>
                </a:cubicBezTo>
                <a:cubicBezTo>
                  <a:pt x="192" y="26"/>
                  <a:pt x="192" y="25"/>
                  <a:pt x="192" y="24"/>
                </a:cubicBezTo>
                <a:cubicBezTo>
                  <a:pt x="192" y="24"/>
                  <a:pt x="191" y="24"/>
                  <a:pt x="190" y="24"/>
                </a:cubicBezTo>
                <a:cubicBezTo>
                  <a:pt x="190" y="25"/>
                  <a:pt x="190" y="26"/>
                  <a:pt x="190" y="27"/>
                </a:cubicBezTo>
                <a:cubicBezTo>
                  <a:pt x="191" y="27"/>
                  <a:pt x="192" y="27"/>
                  <a:pt x="194" y="28"/>
                </a:cubicBezTo>
                <a:close/>
                <a:moveTo>
                  <a:pt x="35" y="93"/>
                </a:moveTo>
                <a:cubicBezTo>
                  <a:pt x="35" y="93"/>
                  <a:pt x="35" y="93"/>
                  <a:pt x="35" y="93"/>
                </a:cubicBezTo>
                <a:cubicBezTo>
                  <a:pt x="35" y="94"/>
                  <a:pt x="34" y="95"/>
                  <a:pt x="34" y="97"/>
                </a:cubicBezTo>
                <a:cubicBezTo>
                  <a:pt x="33" y="98"/>
                  <a:pt x="34" y="99"/>
                  <a:pt x="35" y="100"/>
                </a:cubicBezTo>
                <a:cubicBezTo>
                  <a:pt x="35" y="98"/>
                  <a:pt x="35" y="95"/>
                  <a:pt x="35" y="93"/>
                </a:cubicBezTo>
                <a:close/>
                <a:moveTo>
                  <a:pt x="169" y="197"/>
                </a:moveTo>
                <a:cubicBezTo>
                  <a:pt x="165" y="197"/>
                  <a:pt x="160" y="198"/>
                  <a:pt x="156" y="198"/>
                </a:cubicBezTo>
                <a:cubicBezTo>
                  <a:pt x="156" y="198"/>
                  <a:pt x="156" y="198"/>
                  <a:pt x="156" y="198"/>
                </a:cubicBezTo>
                <a:cubicBezTo>
                  <a:pt x="160" y="199"/>
                  <a:pt x="165" y="198"/>
                  <a:pt x="169" y="197"/>
                </a:cubicBezTo>
                <a:close/>
                <a:moveTo>
                  <a:pt x="238" y="47"/>
                </a:moveTo>
                <a:cubicBezTo>
                  <a:pt x="238" y="47"/>
                  <a:pt x="238" y="47"/>
                  <a:pt x="238" y="47"/>
                </a:cubicBezTo>
                <a:cubicBezTo>
                  <a:pt x="239" y="49"/>
                  <a:pt x="240" y="50"/>
                  <a:pt x="241" y="52"/>
                </a:cubicBezTo>
                <a:cubicBezTo>
                  <a:pt x="241" y="52"/>
                  <a:pt x="242" y="51"/>
                  <a:pt x="242" y="51"/>
                </a:cubicBezTo>
                <a:cubicBezTo>
                  <a:pt x="241" y="49"/>
                  <a:pt x="240" y="47"/>
                  <a:pt x="238" y="47"/>
                </a:cubicBezTo>
                <a:close/>
                <a:moveTo>
                  <a:pt x="59" y="271"/>
                </a:moveTo>
                <a:cubicBezTo>
                  <a:pt x="59" y="271"/>
                  <a:pt x="59" y="271"/>
                  <a:pt x="59" y="271"/>
                </a:cubicBezTo>
                <a:cubicBezTo>
                  <a:pt x="60" y="270"/>
                  <a:pt x="61" y="269"/>
                  <a:pt x="61" y="268"/>
                </a:cubicBezTo>
                <a:cubicBezTo>
                  <a:pt x="62" y="268"/>
                  <a:pt x="62" y="268"/>
                  <a:pt x="62" y="267"/>
                </a:cubicBezTo>
                <a:cubicBezTo>
                  <a:pt x="61" y="267"/>
                  <a:pt x="62" y="266"/>
                  <a:pt x="62" y="265"/>
                </a:cubicBezTo>
                <a:cubicBezTo>
                  <a:pt x="63" y="264"/>
                  <a:pt x="64" y="262"/>
                  <a:pt x="64" y="260"/>
                </a:cubicBezTo>
                <a:cubicBezTo>
                  <a:pt x="64" y="260"/>
                  <a:pt x="65" y="259"/>
                  <a:pt x="65" y="259"/>
                </a:cubicBezTo>
                <a:cubicBezTo>
                  <a:pt x="65" y="259"/>
                  <a:pt x="65" y="259"/>
                  <a:pt x="64" y="259"/>
                </a:cubicBezTo>
                <a:cubicBezTo>
                  <a:pt x="63" y="263"/>
                  <a:pt x="61" y="267"/>
                  <a:pt x="59" y="271"/>
                </a:cubicBezTo>
                <a:close/>
                <a:moveTo>
                  <a:pt x="144" y="67"/>
                </a:moveTo>
                <a:cubicBezTo>
                  <a:pt x="145" y="65"/>
                  <a:pt x="147" y="64"/>
                  <a:pt x="148" y="63"/>
                </a:cubicBezTo>
                <a:cubicBezTo>
                  <a:pt x="147" y="62"/>
                  <a:pt x="147" y="62"/>
                  <a:pt x="146" y="62"/>
                </a:cubicBezTo>
                <a:cubicBezTo>
                  <a:pt x="145" y="63"/>
                  <a:pt x="145" y="64"/>
                  <a:pt x="143" y="65"/>
                </a:cubicBezTo>
                <a:cubicBezTo>
                  <a:pt x="144" y="65"/>
                  <a:pt x="144" y="66"/>
                  <a:pt x="144" y="67"/>
                </a:cubicBezTo>
                <a:close/>
                <a:moveTo>
                  <a:pt x="234" y="34"/>
                </a:moveTo>
                <a:cubicBezTo>
                  <a:pt x="232" y="32"/>
                  <a:pt x="229" y="30"/>
                  <a:pt x="228" y="29"/>
                </a:cubicBezTo>
                <a:cubicBezTo>
                  <a:pt x="228" y="31"/>
                  <a:pt x="229" y="31"/>
                  <a:pt x="230" y="32"/>
                </a:cubicBezTo>
                <a:cubicBezTo>
                  <a:pt x="231" y="33"/>
                  <a:pt x="232" y="34"/>
                  <a:pt x="234" y="34"/>
                </a:cubicBezTo>
                <a:close/>
                <a:moveTo>
                  <a:pt x="200" y="158"/>
                </a:moveTo>
                <a:cubicBezTo>
                  <a:pt x="200" y="157"/>
                  <a:pt x="199" y="157"/>
                  <a:pt x="199" y="156"/>
                </a:cubicBezTo>
                <a:cubicBezTo>
                  <a:pt x="198" y="158"/>
                  <a:pt x="197" y="159"/>
                  <a:pt x="196" y="161"/>
                </a:cubicBezTo>
                <a:cubicBezTo>
                  <a:pt x="198" y="161"/>
                  <a:pt x="199" y="159"/>
                  <a:pt x="200" y="158"/>
                </a:cubicBezTo>
                <a:close/>
                <a:moveTo>
                  <a:pt x="178" y="23"/>
                </a:moveTo>
                <a:cubicBezTo>
                  <a:pt x="178" y="24"/>
                  <a:pt x="181" y="25"/>
                  <a:pt x="183" y="25"/>
                </a:cubicBezTo>
                <a:cubicBezTo>
                  <a:pt x="183" y="25"/>
                  <a:pt x="183" y="24"/>
                  <a:pt x="183" y="23"/>
                </a:cubicBezTo>
                <a:cubicBezTo>
                  <a:pt x="181" y="23"/>
                  <a:pt x="179" y="23"/>
                  <a:pt x="178" y="23"/>
                </a:cubicBezTo>
                <a:close/>
                <a:moveTo>
                  <a:pt x="205" y="19"/>
                </a:moveTo>
                <a:cubicBezTo>
                  <a:pt x="205" y="20"/>
                  <a:pt x="205" y="20"/>
                  <a:pt x="205" y="21"/>
                </a:cubicBezTo>
                <a:cubicBezTo>
                  <a:pt x="207" y="21"/>
                  <a:pt x="209" y="22"/>
                  <a:pt x="211" y="23"/>
                </a:cubicBezTo>
                <a:cubicBezTo>
                  <a:pt x="211" y="23"/>
                  <a:pt x="211" y="23"/>
                  <a:pt x="211" y="23"/>
                </a:cubicBezTo>
                <a:cubicBezTo>
                  <a:pt x="209" y="22"/>
                  <a:pt x="207" y="20"/>
                  <a:pt x="205" y="19"/>
                </a:cubicBezTo>
                <a:close/>
                <a:moveTo>
                  <a:pt x="233" y="160"/>
                </a:moveTo>
                <a:cubicBezTo>
                  <a:pt x="230" y="161"/>
                  <a:pt x="228" y="165"/>
                  <a:pt x="227" y="167"/>
                </a:cubicBezTo>
                <a:cubicBezTo>
                  <a:pt x="228" y="166"/>
                  <a:pt x="232" y="162"/>
                  <a:pt x="233" y="160"/>
                </a:cubicBezTo>
                <a:close/>
                <a:moveTo>
                  <a:pt x="226" y="34"/>
                </a:moveTo>
                <a:cubicBezTo>
                  <a:pt x="226" y="34"/>
                  <a:pt x="226" y="34"/>
                  <a:pt x="226" y="34"/>
                </a:cubicBezTo>
                <a:cubicBezTo>
                  <a:pt x="226" y="35"/>
                  <a:pt x="226" y="35"/>
                  <a:pt x="226" y="35"/>
                </a:cubicBezTo>
                <a:cubicBezTo>
                  <a:pt x="228" y="36"/>
                  <a:pt x="230" y="38"/>
                  <a:pt x="231" y="39"/>
                </a:cubicBezTo>
                <a:cubicBezTo>
                  <a:pt x="231" y="39"/>
                  <a:pt x="232" y="39"/>
                  <a:pt x="232" y="39"/>
                </a:cubicBezTo>
                <a:cubicBezTo>
                  <a:pt x="232" y="38"/>
                  <a:pt x="231" y="38"/>
                  <a:pt x="231" y="37"/>
                </a:cubicBezTo>
                <a:cubicBezTo>
                  <a:pt x="229" y="36"/>
                  <a:pt x="228" y="35"/>
                  <a:pt x="226" y="34"/>
                </a:cubicBezTo>
                <a:close/>
                <a:moveTo>
                  <a:pt x="152" y="32"/>
                </a:moveTo>
                <a:cubicBezTo>
                  <a:pt x="154" y="32"/>
                  <a:pt x="156" y="31"/>
                  <a:pt x="158" y="30"/>
                </a:cubicBezTo>
                <a:cubicBezTo>
                  <a:pt x="158" y="30"/>
                  <a:pt x="158" y="30"/>
                  <a:pt x="157" y="30"/>
                </a:cubicBezTo>
                <a:cubicBezTo>
                  <a:pt x="156" y="30"/>
                  <a:pt x="155" y="30"/>
                  <a:pt x="154" y="30"/>
                </a:cubicBezTo>
                <a:cubicBezTo>
                  <a:pt x="153" y="30"/>
                  <a:pt x="152" y="31"/>
                  <a:pt x="152" y="32"/>
                </a:cubicBezTo>
                <a:close/>
                <a:moveTo>
                  <a:pt x="142" y="33"/>
                </a:moveTo>
                <a:cubicBezTo>
                  <a:pt x="144" y="33"/>
                  <a:pt x="145" y="33"/>
                  <a:pt x="145" y="32"/>
                </a:cubicBezTo>
                <a:cubicBezTo>
                  <a:pt x="144" y="32"/>
                  <a:pt x="144" y="31"/>
                  <a:pt x="143" y="30"/>
                </a:cubicBezTo>
                <a:cubicBezTo>
                  <a:pt x="142" y="31"/>
                  <a:pt x="142" y="32"/>
                  <a:pt x="142" y="33"/>
                </a:cubicBezTo>
                <a:close/>
                <a:moveTo>
                  <a:pt x="253" y="100"/>
                </a:moveTo>
                <a:cubicBezTo>
                  <a:pt x="253" y="100"/>
                  <a:pt x="253" y="100"/>
                  <a:pt x="253" y="100"/>
                </a:cubicBezTo>
                <a:cubicBezTo>
                  <a:pt x="252" y="102"/>
                  <a:pt x="252" y="103"/>
                  <a:pt x="251" y="105"/>
                </a:cubicBezTo>
                <a:cubicBezTo>
                  <a:pt x="251" y="105"/>
                  <a:pt x="251" y="105"/>
                  <a:pt x="251" y="106"/>
                </a:cubicBezTo>
                <a:cubicBezTo>
                  <a:pt x="252" y="105"/>
                  <a:pt x="253" y="105"/>
                  <a:pt x="253" y="104"/>
                </a:cubicBezTo>
                <a:cubicBezTo>
                  <a:pt x="253" y="103"/>
                  <a:pt x="253" y="101"/>
                  <a:pt x="253" y="100"/>
                </a:cubicBezTo>
                <a:close/>
                <a:moveTo>
                  <a:pt x="183" y="21"/>
                </a:moveTo>
                <a:cubicBezTo>
                  <a:pt x="183" y="21"/>
                  <a:pt x="183" y="21"/>
                  <a:pt x="183" y="20"/>
                </a:cubicBezTo>
                <a:cubicBezTo>
                  <a:pt x="181" y="20"/>
                  <a:pt x="180" y="20"/>
                  <a:pt x="178" y="19"/>
                </a:cubicBezTo>
                <a:cubicBezTo>
                  <a:pt x="178" y="19"/>
                  <a:pt x="178" y="19"/>
                  <a:pt x="178" y="19"/>
                </a:cubicBezTo>
                <a:cubicBezTo>
                  <a:pt x="177" y="20"/>
                  <a:pt x="176" y="20"/>
                  <a:pt x="176" y="21"/>
                </a:cubicBezTo>
                <a:cubicBezTo>
                  <a:pt x="178" y="21"/>
                  <a:pt x="180" y="21"/>
                  <a:pt x="183" y="21"/>
                </a:cubicBezTo>
                <a:close/>
                <a:moveTo>
                  <a:pt x="66" y="178"/>
                </a:moveTo>
                <a:cubicBezTo>
                  <a:pt x="66" y="178"/>
                  <a:pt x="66" y="178"/>
                  <a:pt x="66" y="178"/>
                </a:cubicBezTo>
                <a:cubicBezTo>
                  <a:pt x="66" y="178"/>
                  <a:pt x="66" y="177"/>
                  <a:pt x="66" y="177"/>
                </a:cubicBezTo>
                <a:cubicBezTo>
                  <a:pt x="66" y="177"/>
                  <a:pt x="66" y="176"/>
                  <a:pt x="66" y="176"/>
                </a:cubicBezTo>
                <a:cubicBezTo>
                  <a:pt x="64" y="175"/>
                  <a:pt x="63" y="174"/>
                  <a:pt x="61" y="174"/>
                </a:cubicBezTo>
                <a:cubicBezTo>
                  <a:pt x="63" y="176"/>
                  <a:pt x="64" y="177"/>
                  <a:pt x="66" y="178"/>
                </a:cubicBezTo>
                <a:close/>
                <a:moveTo>
                  <a:pt x="22" y="132"/>
                </a:moveTo>
                <a:cubicBezTo>
                  <a:pt x="22" y="132"/>
                  <a:pt x="22" y="132"/>
                  <a:pt x="22" y="132"/>
                </a:cubicBezTo>
                <a:cubicBezTo>
                  <a:pt x="22" y="134"/>
                  <a:pt x="22" y="135"/>
                  <a:pt x="21" y="137"/>
                </a:cubicBezTo>
                <a:cubicBezTo>
                  <a:pt x="22" y="137"/>
                  <a:pt x="23" y="137"/>
                  <a:pt x="24" y="138"/>
                </a:cubicBezTo>
                <a:cubicBezTo>
                  <a:pt x="24" y="136"/>
                  <a:pt x="22" y="134"/>
                  <a:pt x="22" y="132"/>
                </a:cubicBezTo>
                <a:close/>
                <a:moveTo>
                  <a:pt x="22" y="140"/>
                </a:moveTo>
                <a:cubicBezTo>
                  <a:pt x="22" y="141"/>
                  <a:pt x="22" y="141"/>
                  <a:pt x="22" y="142"/>
                </a:cubicBezTo>
                <a:cubicBezTo>
                  <a:pt x="22" y="142"/>
                  <a:pt x="22" y="142"/>
                  <a:pt x="22" y="143"/>
                </a:cubicBezTo>
                <a:cubicBezTo>
                  <a:pt x="21" y="144"/>
                  <a:pt x="21" y="145"/>
                  <a:pt x="22" y="146"/>
                </a:cubicBezTo>
                <a:cubicBezTo>
                  <a:pt x="23" y="145"/>
                  <a:pt x="23" y="143"/>
                  <a:pt x="23" y="141"/>
                </a:cubicBezTo>
                <a:cubicBezTo>
                  <a:pt x="23" y="141"/>
                  <a:pt x="23" y="140"/>
                  <a:pt x="22" y="140"/>
                </a:cubicBezTo>
                <a:close/>
                <a:moveTo>
                  <a:pt x="231" y="167"/>
                </a:moveTo>
                <a:cubicBezTo>
                  <a:pt x="232" y="167"/>
                  <a:pt x="232" y="167"/>
                  <a:pt x="233" y="167"/>
                </a:cubicBezTo>
                <a:cubicBezTo>
                  <a:pt x="234" y="165"/>
                  <a:pt x="236" y="163"/>
                  <a:pt x="237" y="161"/>
                </a:cubicBezTo>
                <a:cubicBezTo>
                  <a:pt x="237" y="161"/>
                  <a:pt x="237" y="161"/>
                  <a:pt x="237" y="161"/>
                </a:cubicBezTo>
                <a:cubicBezTo>
                  <a:pt x="237" y="161"/>
                  <a:pt x="237" y="161"/>
                  <a:pt x="237" y="161"/>
                </a:cubicBezTo>
                <a:cubicBezTo>
                  <a:pt x="235" y="163"/>
                  <a:pt x="233" y="165"/>
                  <a:pt x="231" y="167"/>
                </a:cubicBezTo>
                <a:close/>
                <a:moveTo>
                  <a:pt x="107" y="178"/>
                </a:moveTo>
                <a:cubicBezTo>
                  <a:pt x="110" y="180"/>
                  <a:pt x="112" y="181"/>
                  <a:pt x="114" y="182"/>
                </a:cubicBezTo>
                <a:cubicBezTo>
                  <a:pt x="112" y="180"/>
                  <a:pt x="111" y="178"/>
                  <a:pt x="107" y="178"/>
                </a:cubicBezTo>
                <a:close/>
                <a:moveTo>
                  <a:pt x="208" y="153"/>
                </a:moveTo>
                <a:cubicBezTo>
                  <a:pt x="209" y="151"/>
                  <a:pt x="211" y="149"/>
                  <a:pt x="211" y="147"/>
                </a:cubicBezTo>
                <a:cubicBezTo>
                  <a:pt x="210" y="148"/>
                  <a:pt x="209" y="149"/>
                  <a:pt x="209" y="150"/>
                </a:cubicBezTo>
                <a:cubicBezTo>
                  <a:pt x="208" y="151"/>
                  <a:pt x="208" y="152"/>
                  <a:pt x="208" y="153"/>
                </a:cubicBezTo>
                <a:close/>
                <a:moveTo>
                  <a:pt x="240" y="95"/>
                </a:moveTo>
                <a:cubicBezTo>
                  <a:pt x="241" y="95"/>
                  <a:pt x="242" y="94"/>
                  <a:pt x="243" y="93"/>
                </a:cubicBezTo>
                <a:cubicBezTo>
                  <a:pt x="244" y="92"/>
                  <a:pt x="244" y="92"/>
                  <a:pt x="244" y="92"/>
                </a:cubicBezTo>
                <a:cubicBezTo>
                  <a:pt x="244" y="91"/>
                  <a:pt x="243" y="91"/>
                  <a:pt x="243" y="90"/>
                </a:cubicBezTo>
                <a:cubicBezTo>
                  <a:pt x="242" y="92"/>
                  <a:pt x="241" y="94"/>
                  <a:pt x="240" y="95"/>
                </a:cubicBezTo>
                <a:close/>
                <a:moveTo>
                  <a:pt x="14" y="152"/>
                </a:moveTo>
                <a:cubicBezTo>
                  <a:pt x="14" y="152"/>
                  <a:pt x="14" y="152"/>
                  <a:pt x="14" y="152"/>
                </a:cubicBezTo>
                <a:cubicBezTo>
                  <a:pt x="15" y="153"/>
                  <a:pt x="15" y="154"/>
                  <a:pt x="16" y="155"/>
                </a:cubicBezTo>
                <a:cubicBezTo>
                  <a:pt x="17" y="156"/>
                  <a:pt x="18" y="157"/>
                  <a:pt x="19" y="158"/>
                </a:cubicBezTo>
                <a:cubicBezTo>
                  <a:pt x="19" y="158"/>
                  <a:pt x="19" y="158"/>
                  <a:pt x="19" y="158"/>
                </a:cubicBezTo>
                <a:cubicBezTo>
                  <a:pt x="18" y="156"/>
                  <a:pt x="16" y="154"/>
                  <a:pt x="14" y="152"/>
                </a:cubicBezTo>
                <a:close/>
                <a:moveTo>
                  <a:pt x="110" y="169"/>
                </a:moveTo>
                <a:cubicBezTo>
                  <a:pt x="109" y="168"/>
                  <a:pt x="102" y="165"/>
                  <a:pt x="101" y="165"/>
                </a:cubicBezTo>
                <a:cubicBezTo>
                  <a:pt x="102" y="166"/>
                  <a:pt x="103" y="166"/>
                  <a:pt x="104" y="167"/>
                </a:cubicBezTo>
                <a:cubicBezTo>
                  <a:pt x="105" y="167"/>
                  <a:pt x="106" y="167"/>
                  <a:pt x="107" y="168"/>
                </a:cubicBezTo>
                <a:cubicBezTo>
                  <a:pt x="108" y="168"/>
                  <a:pt x="109" y="169"/>
                  <a:pt x="110" y="169"/>
                </a:cubicBezTo>
                <a:close/>
                <a:moveTo>
                  <a:pt x="81" y="264"/>
                </a:moveTo>
                <a:cubicBezTo>
                  <a:pt x="82" y="262"/>
                  <a:pt x="84" y="260"/>
                  <a:pt x="85" y="259"/>
                </a:cubicBezTo>
                <a:cubicBezTo>
                  <a:pt x="84" y="258"/>
                  <a:pt x="84" y="258"/>
                  <a:pt x="84" y="259"/>
                </a:cubicBezTo>
                <a:cubicBezTo>
                  <a:pt x="82" y="260"/>
                  <a:pt x="81" y="262"/>
                  <a:pt x="80" y="264"/>
                </a:cubicBezTo>
                <a:cubicBezTo>
                  <a:pt x="80" y="264"/>
                  <a:pt x="80" y="264"/>
                  <a:pt x="81" y="264"/>
                </a:cubicBezTo>
                <a:close/>
                <a:moveTo>
                  <a:pt x="155" y="41"/>
                </a:moveTo>
                <a:cubicBezTo>
                  <a:pt x="155" y="41"/>
                  <a:pt x="155" y="41"/>
                  <a:pt x="155" y="41"/>
                </a:cubicBezTo>
                <a:cubicBezTo>
                  <a:pt x="154" y="41"/>
                  <a:pt x="153" y="41"/>
                  <a:pt x="152" y="41"/>
                </a:cubicBezTo>
                <a:cubicBezTo>
                  <a:pt x="152" y="41"/>
                  <a:pt x="152" y="42"/>
                  <a:pt x="152" y="42"/>
                </a:cubicBezTo>
                <a:cubicBezTo>
                  <a:pt x="151" y="42"/>
                  <a:pt x="151" y="43"/>
                  <a:pt x="150" y="43"/>
                </a:cubicBezTo>
                <a:cubicBezTo>
                  <a:pt x="151" y="43"/>
                  <a:pt x="152" y="43"/>
                  <a:pt x="153" y="43"/>
                </a:cubicBezTo>
                <a:cubicBezTo>
                  <a:pt x="154" y="43"/>
                  <a:pt x="154" y="42"/>
                  <a:pt x="155" y="41"/>
                </a:cubicBezTo>
                <a:close/>
                <a:moveTo>
                  <a:pt x="244" y="67"/>
                </a:moveTo>
                <a:cubicBezTo>
                  <a:pt x="244" y="67"/>
                  <a:pt x="243" y="67"/>
                  <a:pt x="243" y="67"/>
                </a:cubicBezTo>
                <a:cubicBezTo>
                  <a:pt x="243" y="68"/>
                  <a:pt x="243" y="70"/>
                  <a:pt x="243" y="71"/>
                </a:cubicBezTo>
                <a:cubicBezTo>
                  <a:pt x="244" y="71"/>
                  <a:pt x="245" y="71"/>
                  <a:pt x="245" y="71"/>
                </a:cubicBezTo>
                <a:cubicBezTo>
                  <a:pt x="245" y="70"/>
                  <a:pt x="244" y="68"/>
                  <a:pt x="244" y="67"/>
                </a:cubicBezTo>
                <a:close/>
                <a:moveTo>
                  <a:pt x="148" y="29"/>
                </a:moveTo>
                <a:cubicBezTo>
                  <a:pt x="150" y="29"/>
                  <a:pt x="151" y="28"/>
                  <a:pt x="152" y="26"/>
                </a:cubicBezTo>
                <a:cubicBezTo>
                  <a:pt x="151" y="26"/>
                  <a:pt x="149" y="26"/>
                  <a:pt x="149" y="26"/>
                </a:cubicBezTo>
                <a:cubicBezTo>
                  <a:pt x="148" y="27"/>
                  <a:pt x="148" y="27"/>
                  <a:pt x="148" y="28"/>
                </a:cubicBezTo>
                <a:cubicBezTo>
                  <a:pt x="148" y="28"/>
                  <a:pt x="148" y="28"/>
                  <a:pt x="148" y="29"/>
                </a:cubicBezTo>
                <a:close/>
                <a:moveTo>
                  <a:pt x="250" y="127"/>
                </a:moveTo>
                <a:cubicBezTo>
                  <a:pt x="248" y="130"/>
                  <a:pt x="247" y="130"/>
                  <a:pt x="248" y="132"/>
                </a:cubicBezTo>
                <a:cubicBezTo>
                  <a:pt x="250" y="131"/>
                  <a:pt x="250" y="129"/>
                  <a:pt x="250" y="127"/>
                </a:cubicBezTo>
                <a:close/>
                <a:moveTo>
                  <a:pt x="238" y="123"/>
                </a:moveTo>
                <a:cubicBezTo>
                  <a:pt x="239" y="121"/>
                  <a:pt x="241" y="120"/>
                  <a:pt x="242" y="118"/>
                </a:cubicBezTo>
                <a:cubicBezTo>
                  <a:pt x="242" y="118"/>
                  <a:pt x="242" y="118"/>
                  <a:pt x="242" y="118"/>
                </a:cubicBezTo>
                <a:cubicBezTo>
                  <a:pt x="240" y="119"/>
                  <a:pt x="239" y="120"/>
                  <a:pt x="237" y="122"/>
                </a:cubicBezTo>
                <a:cubicBezTo>
                  <a:pt x="237" y="122"/>
                  <a:pt x="238" y="123"/>
                  <a:pt x="238" y="123"/>
                </a:cubicBezTo>
                <a:close/>
                <a:moveTo>
                  <a:pt x="83" y="31"/>
                </a:moveTo>
                <a:cubicBezTo>
                  <a:pt x="82" y="31"/>
                  <a:pt x="82" y="31"/>
                  <a:pt x="81" y="31"/>
                </a:cubicBezTo>
                <a:cubicBezTo>
                  <a:pt x="81" y="31"/>
                  <a:pt x="81" y="31"/>
                  <a:pt x="81" y="31"/>
                </a:cubicBezTo>
                <a:cubicBezTo>
                  <a:pt x="80" y="32"/>
                  <a:pt x="79" y="33"/>
                  <a:pt x="78" y="33"/>
                </a:cubicBezTo>
                <a:cubicBezTo>
                  <a:pt x="78" y="33"/>
                  <a:pt x="78" y="34"/>
                  <a:pt x="78" y="34"/>
                </a:cubicBezTo>
                <a:cubicBezTo>
                  <a:pt x="79" y="33"/>
                  <a:pt x="81" y="33"/>
                  <a:pt x="83" y="31"/>
                </a:cubicBezTo>
                <a:close/>
                <a:moveTo>
                  <a:pt x="227" y="155"/>
                </a:moveTo>
                <a:cubicBezTo>
                  <a:pt x="227" y="155"/>
                  <a:pt x="226" y="156"/>
                  <a:pt x="226" y="156"/>
                </a:cubicBezTo>
                <a:cubicBezTo>
                  <a:pt x="227" y="157"/>
                  <a:pt x="227" y="158"/>
                  <a:pt x="228" y="159"/>
                </a:cubicBezTo>
                <a:cubicBezTo>
                  <a:pt x="228" y="158"/>
                  <a:pt x="228" y="157"/>
                  <a:pt x="228" y="155"/>
                </a:cubicBezTo>
                <a:cubicBezTo>
                  <a:pt x="228" y="155"/>
                  <a:pt x="227" y="155"/>
                  <a:pt x="227" y="155"/>
                </a:cubicBezTo>
                <a:close/>
                <a:moveTo>
                  <a:pt x="25" y="113"/>
                </a:moveTo>
                <a:cubicBezTo>
                  <a:pt x="25" y="116"/>
                  <a:pt x="26" y="119"/>
                  <a:pt x="27" y="120"/>
                </a:cubicBezTo>
                <a:cubicBezTo>
                  <a:pt x="27" y="120"/>
                  <a:pt x="27" y="119"/>
                  <a:pt x="27" y="119"/>
                </a:cubicBezTo>
                <a:cubicBezTo>
                  <a:pt x="27" y="117"/>
                  <a:pt x="26" y="115"/>
                  <a:pt x="26" y="114"/>
                </a:cubicBezTo>
                <a:cubicBezTo>
                  <a:pt x="26" y="113"/>
                  <a:pt x="26" y="113"/>
                  <a:pt x="25" y="113"/>
                </a:cubicBezTo>
                <a:close/>
                <a:moveTo>
                  <a:pt x="110" y="18"/>
                </a:moveTo>
                <a:cubicBezTo>
                  <a:pt x="109" y="18"/>
                  <a:pt x="107" y="18"/>
                  <a:pt x="106" y="18"/>
                </a:cubicBezTo>
                <a:cubicBezTo>
                  <a:pt x="105" y="19"/>
                  <a:pt x="105" y="19"/>
                  <a:pt x="105" y="20"/>
                </a:cubicBezTo>
                <a:cubicBezTo>
                  <a:pt x="106" y="20"/>
                  <a:pt x="107" y="20"/>
                  <a:pt x="108" y="20"/>
                </a:cubicBezTo>
                <a:cubicBezTo>
                  <a:pt x="109" y="20"/>
                  <a:pt x="110" y="19"/>
                  <a:pt x="110" y="18"/>
                </a:cubicBezTo>
                <a:close/>
                <a:moveTo>
                  <a:pt x="245" y="152"/>
                </a:moveTo>
                <a:cubicBezTo>
                  <a:pt x="245" y="152"/>
                  <a:pt x="245" y="152"/>
                  <a:pt x="245" y="152"/>
                </a:cubicBezTo>
                <a:cubicBezTo>
                  <a:pt x="244" y="153"/>
                  <a:pt x="244" y="154"/>
                  <a:pt x="243" y="155"/>
                </a:cubicBezTo>
                <a:cubicBezTo>
                  <a:pt x="242" y="155"/>
                  <a:pt x="242" y="156"/>
                  <a:pt x="241" y="156"/>
                </a:cubicBezTo>
                <a:cubicBezTo>
                  <a:pt x="240" y="157"/>
                  <a:pt x="239" y="158"/>
                  <a:pt x="239" y="159"/>
                </a:cubicBezTo>
                <a:cubicBezTo>
                  <a:pt x="239" y="159"/>
                  <a:pt x="239" y="159"/>
                  <a:pt x="240" y="159"/>
                </a:cubicBezTo>
                <a:cubicBezTo>
                  <a:pt x="241" y="157"/>
                  <a:pt x="243" y="155"/>
                  <a:pt x="245" y="153"/>
                </a:cubicBezTo>
                <a:cubicBezTo>
                  <a:pt x="245" y="153"/>
                  <a:pt x="245" y="153"/>
                  <a:pt x="245" y="152"/>
                </a:cubicBezTo>
                <a:close/>
                <a:moveTo>
                  <a:pt x="135" y="50"/>
                </a:moveTo>
                <a:cubicBezTo>
                  <a:pt x="136" y="50"/>
                  <a:pt x="136" y="50"/>
                  <a:pt x="136" y="50"/>
                </a:cubicBezTo>
                <a:cubicBezTo>
                  <a:pt x="136" y="50"/>
                  <a:pt x="135" y="50"/>
                  <a:pt x="135" y="49"/>
                </a:cubicBezTo>
                <a:cubicBezTo>
                  <a:pt x="133" y="48"/>
                  <a:pt x="132" y="46"/>
                  <a:pt x="129" y="45"/>
                </a:cubicBezTo>
                <a:cubicBezTo>
                  <a:pt x="131" y="47"/>
                  <a:pt x="133" y="49"/>
                  <a:pt x="135" y="50"/>
                </a:cubicBezTo>
                <a:close/>
                <a:moveTo>
                  <a:pt x="220" y="152"/>
                </a:moveTo>
                <a:cubicBezTo>
                  <a:pt x="220" y="151"/>
                  <a:pt x="220" y="151"/>
                  <a:pt x="221" y="150"/>
                </a:cubicBezTo>
                <a:cubicBezTo>
                  <a:pt x="219" y="151"/>
                  <a:pt x="217" y="152"/>
                  <a:pt x="217" y="153"/>
                </a:cubicBezTo>
                <a:cubicBezTo>
                  <a:pt x="218" y="152"/>
                  <a:pt x="219" y="152"/>
                  <a:pt x="220" y="152"/>
                </a:cubicBezTo>
                <a:close/>
                <a:moveTo>
                  <a:pt x="178" y="180"/>
                </a:moveTo>
                <a:cubicBezTo>
                  <a:pt x="179" y="179"/>
                  <a:pt x="180" y="178"/>
                  <a:pt x="181" y="177"/>
                </a:cubicBezTo>
                <a:cubicBezTo>
                  <a:pt x="179" y="176"/>
                  <a:pt x="178" y="178"/>
                  <a:pt x="177" y="178"/>
                </a:cubicBezTo>
                <a:cubicBezTo>
                  <a:pt x="178" y="179"/>
                  <a:pt x="178" y="179"/>
                  <a:pt x="178" y="180"/>
                </a:cubicBezTo>
                <a:close/>
                <a:moveTo>
                  <a:pt x="73" y="192"/>
                </a:moveTo>
                <a:cubicBezTo>
                  <a:pt x="73" y="190"/>
                  <a:pt x="72" y="189"/>
                  <a:pt x="71" y="188"/>
                </a:cubicBezTo>
                <a:cubicBezTo>
                  <a:pt x="71" y="189"/>
                  <a:pt x="71" y="189"/>
                  <a:pt x="71" y="189"/>
                </a:cubicBezTo>
                <a:cubicBezTo>
                  <a:pt x="71" y="190"/>
                  <a:pt x="71" y="191"/>
                  <a:pt x="72" y="192"/>
                </a:cubicBezTo>
                <a:cubicBezTo>
                  <a:pt x="72" y="192"/>
                  <a:pt x="72" y="192"/>
                  <a:pt x="73" y="192"/>
                </a:cubicBezTo>
                <a:close/>
                <a:moveTo>
                  <a:pt x="243" y="147"/>
                </a:moveTo>
                <a:cubicBezTo>
                  <a:pt x="245" y="145"/>
                  <a:pt x="246" y="143"/>
                  <a:pt x="247" y="141"/>
                </a:cubicBezTo>
                <a:cubicBezTo>
                  <a:pt x="247" y="141"/>
                  <a:pt x="247" y="141"/>
                  <a:pt x="247" y="141"/>
                </a:cubicBezTo>
                <a:cubicBezTo>
                  <a:pt x="245" y="143"/>
                  <a:pt x="243" y="145"/>
                  <a:pt x="242" y="147"/>
                </a:cubicBezTo>
                <a:cubicBezTo>
                  <a:pt x="242" y="147"/>
                  <a:pt x="243" y="147"/>
                  <a:pt x="243" y="147"/>
                </a:cubicBezTo>
                <a:close/>
                <a:moveTo>
                  <a:pt x="262" y="129"/>
                </a:moveTo>
                <a:cubicBezTo>
                  <a:pt x="262" y="129"/>
                  <a:pt x="262" y="129"/>
                  <a:pt x="262" y="129"/>
                </a:cubicBezTo>
                <a:cubicBezTo>
                  <a:pt x="262" y="129"/>
                  <a:pt x="263" y="129"/>
                  <a:pt x="263" y="128"/>
                </a:cubicBezTo>
                <a:cubicBezTo>
                  <a:pt x="263" y="126"/>
                  <a:pt x="264" y="124"/>
                  <a:pt x="265" y="122"/>
                </a:cubicBezTo>
                <a:cubicBezTo>
                  <a:pt x="264" y="122"/>
                  <a:pt x="264" y="122"/>
                  <a:pt x="264" y="122"/>
                </a:cubicBezTo>
                <a:cubicBezTo>
                  <a:pt x="263" y="124"/>
                  <a:pt x="263" y="127"/>
                  <a:pt x="262" y="129"/>
                </a:cubicBezTo>
                <a:close/>
                <a:moveTo>
                  <a:pt x="166" y="8"/>
                </a:moveTo>
                <a:cubicBezTo>
                  <a:pt x="166" y="8"/>
                  <a:pt x="166" y="8"/>
                  <a:pt x="166" y="8"/>
                </a:cubicBezTo>
                <a:cubicBezTo>
                  <a:pt x="166" y="8"/>
                  <a:pt x="166" y="8"/>
                  <a:pt x="166" y="8"/>
                </a:cubicBezTo>
                <a:cubicBezTo>
                  <a:pt x="168" y="8"/>
                  <a:pt x="170" y="9"/>
                  <a:pt x="171" y="9"/>
                </a:cubicBezTo>
                <a:cubicBezTo>
                  <a:pt x="172" y="9"/>
                  <a:pt x="173" y="9"/>
                  <a:pt x="173" y="8"/>
                </a:cubicBezTo>
                <a:cubicBezTo>
                  <a:pt x="171" y="8"/>
                  <a:pt x="168" y="8"/>
                  <a:pt x="166" y="8"/>
                </a:cubicBezTo>
                <a:close/>
                <a:moveTo>
                  <a:pt x="185" y="14"/>
                </a:moveTo>
                <a:cubicBezTo>
                  <a:pt x="185" y="13"/>
                  <a:pt x="185" y="12"/>
                  <a:pt x="185" y="12"/>
                </a:cubicBezTo>
                <a:cubicBezTo>
                  <a:pt x="184" y="12"/>
                  <a:pt x="183" y="12"/>
                  <a:pt x="181" y="12"/>
                </a:cubicBezTo>
                <a:cubicBezTo>
                  <a:pt x="183" y="13"/>
                  <a:pt x="184" y="13"/>
                  <a:pt x="185" y="14"/>
                </a:cubicBezTo>
                <a:close/>
                <a:moveTo>
                  <a:pt x="238" y="132"/>
                </a:moveTo>
                <a:cubicBezTo>
                  <a:pt x="237" y="134"/>
                  <a:pt x="235" y="135"/>
                  <a:pt x="234" y="137"/>
                </a:cubicBezTo>
                <a:cubicBezTo>
                  <a:pt x="236" y="136"/>
                  <a:pt x="237" y="134"/>
                  <a:pt x="239" y="133"/>
                </a:cubicBezTo>
                <a:cubicBezTo>
                  <a:pt x="239" y="132"/>
                  <a:pt x="238" y="132"/>
                  <a:pt x="238" y="132"/>
                </a:cubicBezTo>
                <a:close/>
                <a:moveTo>
                  <a:pt x="147" y="57"/>
                </a:moveTo>
                <a:cubicBezTo>
                  <a:pt x="147" y="55"/>
                  <a:pt x="148" y="54"/>
                  <a:pt x="148" y="53"/>
                </a:cubicBezTo>
                <a:cubicBezTo>
                  <a:pt x="148" y="53"/>
                  <a:pt x="147" y="53"/>
                  <a:pt x="147" y="53"/>
                </a:cubicBezTo>
                <a:cubicBezTo>
                  <a:pt x="146" y="55"/>
                  <a:pt x="146" y="55"/>
                  <a:pt x="147" y="57"/>
                </a:cubicBezTo>
                <a:close/>
                <a:moveTo>
                  <a:pt x="97" y="28"/>
                </a:moveTo>
                <a:cubicBezTo>
                  <a:pt x="97" y="28"/>
                  <a:pt x="97" y="28"/>
                  <a:pt x="97" y="28"/>
                </a:cubicBezTo>
                <a:cubicBezTo>
                  <a:pt x="98" y="28"/>
                  <a:pt x="100" y="29"/>
                  <a:pt x="101" y="28"/>
                </a:cubicBezTo>
                <a:cubicBezTo>
                  <a:pt x="100" y="27"/>
                  <a:pt x="98" y="27"/>
                  <a:pt x="97" y="27"/>
                </a:cubicBezTo>
                <a:cubicBezTo>
                  <a:pt x="97" y="27"/>
                  <a:pt x="97" y="28"/>
                  <a:pt x="97" y="28"/>
                </a:cubicBezTo>
                <a:close/>
                <a:moveTo>
                  <a:pt x="121" y="176"/>
                </a:moveTo>
                <a:cubicBezTo>
                  <a:pt x="122" y="177"/>
                  <a:pt x="125" y="179"/>
                  <a:pt x="125" y="179"/>
                </a:cubicBezTo>
                <a:cubicBezTo>
                  <a:pt x="125" y="179"/>
                  <a:pt x="125" y="178"/>
                  <a:pt x="124" y="177"/>
                </a:cubicBezTo>
                <a:cubicBezTo>
                  <a:pt x="123" y="176"/>
                  <a:pt x="122" y="176"/>
                  <a:pt x="121" y="176"/>
                </a:cubicBezTo>
                <a:close/>
                <a:moveTo>
                  <a:pt x="158" y="34"/>
                </a:moveTo>
                <a:cubicBezTo>
                  <a:pt x="156" y="35"/>
                  <a:pt x="155" y="37"/>
                  <a:pt x="154" y="38"/>
                </a:cubicBezTo>
                <a:cubicBezTo>
                  <a:pt x="156" y="37"/>
                  <a:pt x="157" y="36"/>
                  <a:pt x="158" y="34"/>
                </a:cubicBezTo>
                <a:close/>
                <a:moveTo>
                  <a:pt x="25" y="101"/>
                </a:moveTo>
                <a:cubicBezTo>
                  <a:pt x="24" y="103"/>
                  <a:pt x="23" y="104"/>
                  <a:pt x="24" y="106"/>
                </a:cubicBezTo>
                <a:cubicBezTo>
                  <a:pt x="25" y="104"/>
                  <a:pt x="25" y="103"/>
                  <a:pt x="25" y="101"/>
                </a:cubicBezTo>
                <a:close/>
                <a:moveTo>
                  <a:pt x="189" y="165"/>
                </a:moveTo>
                <a:cubicBezTo>
                  <a:pt x="189" y="165"/>
                  <a:pt x="189" y="165"/>
                  <a:pt x="189" y="165"/>
                </a:cubicBezTo>
                <a:cubicBezTo>
                  <a:pt x="187" y="166"/>
                  <a:pt x="185" y="166"/>
                  <a:pt x="185" y="169"/>
                </a:cubicBezTo>
                <a:cubicBezTo>
                  <a:pt x="186" y="168"/>
                  <a:pt x="188" y="166"/>
                  <a:pt x="189" y="165"/>
                </a:cubicBezTo>
                <a:close/>
                <a:moveTo>
                  <a:pt x="50" y="116"/>
                </a:moveTo>
                <a:cubicBezTo>
                  <a:pt x="50" y="116"/>
                  <a:pt x="50" y="116"/>
                  <a:pt x="50" y="117"/>
                </a:cubicBezTo>
                <a:cubicBezTo>
                  <a:pt x="51" y="118"/>
                  <a:pt x="52" y="119"/>
                  <a:pt x="53" y="121"/>
                </a:cubicBezTo>
                <a:cubicBezTo>
                  <a:pt x="53" y="118"/>
                  <a:pt x="52" y="117"/>
                  <a:pt x="50" y="116"/>
                </a:cubicBezTo>
                <a:close/>
                <a:moveTo>
                  <a:pt x="116" y="15"/>
                </a:moveTo>
                <a:cubicBezTo>
                  <a:pt x="117" y="15"/>
                  <a:pt x="120" y="15"/>
                  <a:pt x="121" y="15"/>
                </a:cubicBezTo>
                <a:cubicBezTo>
                  <a:pt x="119" y="14"/>
                  <a:pt x="118" y="14"/>
                  <a:pt x="116" y="15"/>
                </a:cubicBezTo>
                <a:close/>
                <a:moveTo>
                  <a:pt x="134" y="44"/>
                </a:moveTo>
                <a:cubicBezTo>
                  <a:pt x="135" y="45"/>
                  <a:pt x="136" y="45"/>
                  <a:pt x="137" y="46"/>
                </a:cubicBezTo>
                <a:cubicBezTo>
                  <a:pt x="137" y="45"/>
                  <a:pt x="138" y="45"/>
                  <a:pt x="138" y="44"/>
                </a:cubicBezTo>
                <a:cubicBezTo>
                  <a:pt x="137" y="44"/>
                  <a:pt x="136" y="43"/>
                  <a:pt x="134" y="44"/>
                </a:cubicBezTo>
                <a:close/>
                <a:moveTo>
                  <a:pt x="214" y="149"/>
                </a:moveTo>
                <a:cubicBezTo>
                  <a:pt x="213" y="150"/>
                  <a:pt x="212" y="150"/>
                  <a:pt x="212" y="152"/>
                </a:cubicBezTo>
                <a:cubicBezTo>
                  <a:pt x="213" y="152"/>
                  <a:pt x="215" y="151"/>
                  <a:pt x="214" y="149"/>
                </a:cubicBezTo>
                <a:close/>
                <a:moveTo>
                  <a:pt x="209" y="135"/>
                </a:moveTo>
                <a:cubicBezTo>
                  <a:pt x="208" y="136"/>
                  <a:pt x="204" y="139"/>
                  <a:pt x="203" y="140"/>
                </a:cubicBezTo>
                <a:cubicBezTo>
                  <a:pt x="204" y="139"/>
                  <a:pt x="204" y="139"/>
                  <a:pt x="204" y="139"/>
                </a:cubicBezTo>
                <a:cubicBezTo>
                  <a:pt x="205" y="138"/>
                  <a:pt x="206" y="138"/>
                  <a:pt x="207" y="138"/>
                </a:cubicBezTo>
                <a:cubicBezTo>
                  <a:pt x="208" y="137"/>
                  <a:pt x="209" y="136"/>
                  <a:pt x="209" y="135"/>
                </a:cubicBezTo>
                <a:close/>
                <a:moveTo>
                  <a:pt x="257" y="119"/>
                </a:moveTo>
                <a:cubicBezTo>
                  <a:pt x="258" y="118"/>
                  <a:pt x="259" y="114"/>
                  <a:pt x="260" y="113"/>
                </a:cubicBezTo>
                <a:cubicBezTo>
                  <a:pt x="259" y="113"/>
                  <a:pt x="259" y="113"/>
                  <a:pt x="259" y="113"/>
                </a:cubicBezTo>
                <a:cubicBezTo>
                  <a:pt x="258" y="115"/>
                  <a:pt x="258" y="117"/>
                  <a:pt x="257" y="119"/>
                </a:cubicBezTo>
                <a:close/>
                <a:moveTo>
                  <a:pt x="247" y="150"/>
                </a:moveTo>
                <a:cubicBezTo>
                  <a:pt x="248" y="150"/>
                  <a:pt x="248" y="150"/>
                  <a:pt x="248" y="151"/>
                </a:cubicBezTo>
                <a:cubicBezTo>
                  <a:pt x="249" y="151"/>
                  <a:pt x="249" y="150"/>
                  <a:pt x="250" y="150"/>
                </a:cubicBezTo>
                <a:cubicBezTo>
                  <a:pt x="250" y="149"/>
                  <a:pt x="250" y="148"/>
                  <a:pt x="249" y="148"/>
                </a:cubicBezTo>
                <a:cubicBezTo>
                  <a:pt x="249" y="148"/>
                  <a:pt x="248" y="149"/>
                  <a:pt x="247" y="150"/>
                </a:cubicBezTo>
                <a:close/>
                <a:moveTo>
                  <a:pt x="105" y="164"/>
                </a:moveTo>
                <a:cubicBezTo>
                  <a:pt x="105" y="163"/>
                  <a:pt x="105" y="163"/>
                  <a:pt x="105" y="163"/>
                </a:cubicBezTo>
                <a:cubicBezTo>
                  <a:pt x="105" y="163"/>
                  <a:pt x="104" y="162"/>
                  <a:pt x="104" y="161"/>
                </a:cubicBezTo>
                <a:cubicBezTo>
                  <a:pt x="102" y="161"/>
                  <a:pt x="102" y="161"/>
                  <a:pt x="100" y="161"/>
                </a:cubicBezTo>
                <a:cubicBezTo>
                  <a:pt x="102" y="162"/>
                  <a:pt x="104" y="163"/>
                  <a:pt x="105" y="164"/>
                </a:cubicBezTo>
                <a:close/>
                <a:moveTo>
                  <a:pt x="221" y="177"/>
                </a:moveTo>
                <a:cubicBezTo>
                  <a:pt x="223" y="176"/>
                  <a:pt x="225" y="175"/>
                  <a:pt x="227" y="174"/>
                </a:cubicBezTo>
                <a:cubicBezTo>
                  <a:pt x="227" y="174"/>
                  <a:pt x="227" y="174"/>
                  <a:pt x="227" y="173"/>
                </a:cubicBezTo>
                <a:cubicBezTo>
                  <a:pt x="225" y="175"/>
                  <a:pt x="223" y="175"/>
                  <a:pt x="221" y="177"/>
                </a:cubicBezTo>
                <a:close/>
                <a:moveTo>
                  <a:pt x="251" y="61"/>
                </a:moveTo>
                <a:cubicBezTo>
                  <a:pt x="251" y="59"/>
                  <a:pt x="250" y="57"/>
                  <a:pt x="249" y="56"/>
                </a:cubicBezTo>
                <a:cubicBezTo>
                  <a:pt x="249" y="56"/>
                  <a:pt x="248" y="56"/>
                  <a:pt x="248" y="56"/>
                </a:cubicBezTo>
                <a:cubicBezTo>
                  <a:pt x="249" y="58"/>
                  <a:pt x="250" y="59"/>
                  <a:pt x="251" y="61"/>
                </a:cubicBezTo>
                <a:close/>
                <a:moveTo>
                  <a:pt x="143" y="38"/>
                </a:moveTo>
                <a:cubicBezTo>
                  <a:pt x="142" y="38"/>
                  <a:pt x="142" y="39"/>
                  <a:pt x="142" y="39"/>
                </a:cubicBezTo>
                <a:cubicBezTo>
                  <a:pt x="142" y="40"/>
                  <a:pt x="143" y="40"/>
                  <a:pt x="144" y="40"/>
                </a:cubicBezTo>
                <a:cubicBezTo>
                  <a:pt x="144" y="40"/>
                  <a:pt x="144" y="39"/>
                  <a:pt x="145" y="39"/>
                </a:cubicBezTo>
                <a:cubicBezTo>
                  <a:pt x="144" y="38"/>
                  <a:pt x="144" y="38"/>
                  <a:pt x="143" y="38"/>
                </a:cubicBezTo>
                <a:close/>
                <a:moveTo>
                  <a:pt x="79" y="22"/>
                </a:moveTo>
                <a:cubicBezTo>
                  <a:pt x="76" y="22"/>
                  <a:pt x="74" y="23"/>
                  <a:pt x="73" y="25"/>
                </a:cubicBezTo>
                <a:cubicBezTo>
                  <a:pt x="75" y="24"/>
                  <a:pt x="77" y="23"/>
                  <a:pt x="79" y="22"/>
                </a:cubicBezTo>
                <a:close/>
                <a:moveTo>
                  <a:pt x="184" y="18"/>
                </a:moveTo>
                <a:cubicBezTo>
                  <a:pt x="182" y="17"/>
                  <a:pt x="180" y="16"/>
                  <a:pt x="178" y="16"/>
                </a:cubicBezTo>
                <a:cubicBezTo>
                  <a:pt x="180" y="17"/>
                  <a:pt x="182" y="17"/>
                  <a:pt x="184" y="18"/>
                </a:cubicBezTo>
                <a:close/>
                <a:moveTo>
                  <a:pt x="34" y="85"/>
                </a:moveTo>
                <a:cubicBezTo>
                  <a:pt x="35" y="84"/>
                  <a:pt x="36" y="82"/>
                  <a:pt x="35" y="80"/>
                </a:cubicBezTo>
                <a:cubicBezTo>
                  <a:pt x="35" y="82"/>
                  <a:pt x="34" y="83"/>
                  <a:pt x="34" y="85"/>
                </a:cubicBezTo>
                <a:close/>
                <a:moveTo>
                  <a:pt x="60" y="162"/>
                </a:moveTo>
                <a:cubicBezTo>
                  <a:pt x="61" y="163"/>
                  <a:pt x="62" y="164"/>
                  <a:pt x="63" y="165"/>
                </a:cubicBezTo>
                <a:cubicBezTo>
                  <a:pt x="63" y="165"/>
                  <a:pt x="63" y="165"/>
                  <a:pt x="63" y="165"/>
                </a:cubicBezTo>
                <a:cubicBezTo>
                  <a:pt x="62" y="164"/>
                  <a:pt x="62" y="162"/>
                  <a:pt x="61" y="161"/>
                </a:cubicBezTo>
                <a:cubicBezTo>
                  <a:pt x="61" y="162"/>
                  <a:pt x="60" y="162"/>
                  <a:pt x="60" y="162"/>
                </a:cubicBezTo>
                <a:close/>
                <a:moveTo>
                  <a:pt x="190" y="40"/>
                </a:moveTo>
                <a:cubicBezTo>
                  <a:pt x="193" y="40"/>
                  <a:pt x="196" y="40"/>
                  <a:pt x="199" y="40"/>
                </a:cubicBezTo>
                <a:cubicBezTo>
                  <a:pt x="196" y="39"/>
                  <a:pt x="194" y="39"/>
                  <a:pt x="190" y="40"/>
                </a:cubicBezTo>
                <a:close/>
                <a:moveTo>
                  <a:pt x="74" y="270"/>
                </a:moveTo>
                <a:cubicBezTo>
                  <a:pt x="76" y="269"/>
                  <a:pt x="77" y="268"/>
                  <a:pt x="78" y="266"/>
                </a:cubicBezTo>
                <a:cubicBezTo>
                  <a:pt x="77" y="267"/>
                  <a:pt x="76" y="268"/>
                  <a:pt x="75" y="268"/>
                </a:cubicBezTo>
                <a:cubicBezTo>
                  <a:pt x="75" y="268"/>
                  <a:pt x="75" y="268"/>
                  <a:pt x="75" y="268"/>
                </a:cubicBezTo>
                <a:cubicBezTo>
                  <a:pt x="75" y="269"/>
                  <a:pt x="74" y="269"/>
                  <a:pt x="74" y="270"/>
                </a:cubicBezTo>
                <a:close/>
                <a:moveTo>
                  <a:pt x="14" y="143"/>
                </a:moveTo>
                <a:cubicBezTo>
                  <a:pt x="14" y="145"/>
                  <a:pt x="16" y="149"/>
                  <a:pt x="17" y="150"/>
                </a:cubicBezTo>
                <a:cubicBezTo>
                  <a:pt x="16" y="147"/>
                  <a:pt x="15" y="145"/>
                  <a:pt x="14" y="143"/>
                </a:cubicBezTo>
                <a:close/>
                <a:moveTo>
                  <a:pt x="212" y="172"/>
                </a:moveTo>
                <a:cubicBezTo>
                  <a:pt x="215" y="172"/>
                  <a:pt x="215" y="171"/>
                  <a:pt x="214" y="169"/>
                </a:cubicBezTo>
                <a:cubicBezTo>
                  <a:pt x="213" y="170"/>
                  <a:pt x="213" y="171"/>
                  <a:pt x="212" y="172"/>
                </a:cubicBezTo>
                <a:close/>
                <a:moveTo>
                  <a:pt x="116" y="192"/>
                </a:moveTo>
                <a:cubicBezTo>
                  <a:pt x="116" y="194"/>
                  <a:pt x="117" y="194"/>
                  <a:pt x="117" y="195"/>
                </a:cubicBezTo>
                <a:cubicBezTo>
                  <a:pt x="118" y="194"/>
                  <a:pt x="118" y="193"/>
                  <a:pt x="118" y="192"/>
                </a:cubicBezTo>
                <a:cubicBezTo>
                  <a:pt x="117" y="192"/>
                  <a:pt x="117" y="192"/>
                  <a:pt x="116" y="192"/>
                </a:cubicBezTo>
                <a:close/>
                <a:moveTo>
                  <a:pt x="147" y="189"/>
                </a:moveTo>
                <a:cubicBezTo>
                  <a:pt x="148" y="188"/>
                  <a:pt x="149" y="187"/>
                  <a:pt x="150" y="187"/>
                </a:cubicBezTo>
                <a:cubicBezTo>
                  <a:pt x="150" y="186"/>
                  <a:pt x="150" y="186"/>
                  <a:pt x="150" y="186"/>
                </a:cubicBezTo>
                <a:cubicBezTo>
                  <a:pt x="148" y="187"/>
                  <a:pt x="147" y="187"/>
                  <a:pt x="146" y="188"/>
                </a:cubicBezTo>
                <a:cubicBezTo>
                  <a:pt x="146" y="188"/>
                  <a:pt x="146" y="188"/>
                  <a:pt x="147" y="189"/>
                </a:cubicBezTo>
                <a:close/>
                <a:moveTo>
                  <a:pt x="104" y="32"/>
                </a:moveTo>
                <a:cubicBezTo>
                  <a:pt x="103" y="32"/>
                  <a:pt x="103" y="32"/>
                  <a:pt x="103" y="32"/>
                </a:cubicBezTo>
                <a:cubicBezTo>
                  <a:pt x="102" y="32"/>
                  <a:pt x="101" y="31"/>
                  <a:pt x="100" y="33"/>
                </a:cubicBezTo>
                <a:cubicBezTo>
                  <a:pt x="101" y="33"/>
                  <a:pt x="102" y="32"/>
                  <a:pt x="104" y="32"/>
                </a:cubicBezTo>
                <a:close/>
                <a:moveTo>
                  <a:pt x="59" y="280"/>
                </a:moveTo>
                <a:cubicBezTo>
                  <a:pt x="59" y="280"/>
                  <a:pt x="59" y="279"/>
                  <a:pt x="59" y="279"/>
                </a:cubicBezTo>
                <a:cubicBezTo>
                  <a:pt x="58" y="280"/>
                  <a:pt x="57" y="281"/>
                  <a:pt x="56" y="282"/>
                </a:cubicBezTo>
                <a:cubicBezTo>
                  <a:pt x="58" y="282"/>
                  <a:pt x="59" y="281"/>
                  <a:pt x="59" y="280"/>
                </a:cubicBezTo>
                <a:close/>
                <a:moveTo>
                  <a:pt x="77" y="245"/>
                </a:moveTo>
                <a:cubicBezTo>
                  <a:pt x="78" y="243"/>
                  <a:pt x="78" y="242"/>
                  <a:pt x="78" y="240"/>
                </a:cubicBezTo>
                <a:cubicBezTo>
                  <a:pt x="77" y="241"/>
                  <a:pt x="77" y="243"/>
                  <a:pt x="77" y="245"/>
                </a:cubicBezTo>
                <a:close/>
                <a:moveTo>
                  <a:pt x="234" y="45"/>
                </a:moveTo>
                <a:cubicBezTo>
                  <a:pt x="234" y="44"/>
                  <a:pt x="233" y="43"/>
                  <a:pt x="233" y="42"/>
                </a:cubicBezTo>
                <a:cubicBezTo>
                  <a:pt x="233" y="42"/>
                  <a:pt x="232" y="43"/>
                  <a:pt x="232" y="43"/>
                </a:cubicBezTo>
                <a:cubicBezTo>
                  <a:pt x="233" y="44"/>
                  <a:pt x="233" y="45"/>
                  <a:pt x="234" y="45"/>
                </a:cubicBezTo>
                <a:close/>
                <a:moveTo>
                  <a:pt x="113" y="41"/>
                </a:moveTo>
                <a:cubicBezTo>
                  <a:pt x="112" y="39"/>
                  <a:pt x="110" y="39"/>
                  <a:pt x="109" y="40"/>
                </a:cubicBezTo>
                <a:cubicBezTo>
                  <a:pt x="110" y="40"/>
                  <a:pt x="111" y="40"/>
                  <a:pt x="113" y="41"/>
                </a:cubicBezTo>
                <a:close/>
                <a:moveTo>
                  <a:pt x="238" y="71"/>
                </a:moveTo>
                <a:cubicBezTo>
                  <a:pt x="238" y="72"/>
                  <a:pt x="239" y="73"/>
                  <a:pt x="239" y="74"/>
                </a:cubicBezTo>
                <a:cubicBezTo>
                  <a:pt x="239" y="74"/>
                  <a:pt x="239" y="74"/>
                  <a:pt x="240" y="74"/>
                </a:cubicBezTo>
                <a:cubicBezTo>
                  <a:pt x="240" y="73"/>
                  <a:pt x="240" y="72"/>
                  <a:pt x="238" y="71"/>
                </a:cubicBezTo>
                <a:close/>
                <a:moveTo>
                  <a:pt x="99" y="183"/>
                </a:moveTo>
                <a:cubicBezTo>
                  <a:pt x="99" y="184"/>
                  <a:pt x="98" y="184"/>
                  <a:pt x="98" y="185"/>
                </a:cubicBezTo>
                <a:cubicBezTo>
                  <a:pt x="99" y="185"/>
                  <a:pt x="100" y="185"/>
                  <a:pt x="100" y="185"/>
                </a:cubicBezTo>
                <a:cubicBezTo>
                  <a:pt x="100" y="184"/>
                  <a:pt x="99" y="183"/>
                  <a:pt x="99" y="183"/>
                </a:cubicBezTo>
                <a:close/>
                <a:moveTo>
                  <a:pt x="182" y="180"/>
                </a:moveTo>
                <a:cubicBezTo>
                  <a:pt x="182" y="180"/>
                  <a:pt x="182" y="180"/>
                  <a:pt x="182" y="180"/>
                </a:cubicBezTo>
                <a:cubicBezTo>
                  <a:pt x="184" y="179"/>
                  <a:pt x="185" y="178"/>
                  <a:pt x="187" y="176"/>
                </a:cubicBezTo>
                <a:cubicBezTo>
                  <a:pt x="186" y="176"/>
                  <a:pt x="186" y="176"/>
                  <a:pt x="185" y="177"/>
                </a:cubicBezTo>
                <a:cubicBezTo>
                  <a:pt x="184" y="178"/>
                  <a:pt x="183" y="179"/>
                  <a:pt x="182" y="180"/>
                </a:cubicBezTo>
                <a:close/>
                <a:moveTo>
                  <a:pt x="72" y="236"/>
                </a:moveTo>
                <a:cubicBezTo>
                  <a:pt x="74" y="234"/>
                  <a:pt x="74" y="233"/>
                  <a:pt x="73" y="232"/>
                </a:cubicBezTo>
                <a:cubicBezTo>
                  <a:pt x="73" y="233"/>
                  <a:pt x="72" y="235"/>
                  <a:pt x="72" y="236"/>
                </a:cubicBezTo>
                <a:close/>
                <a:moveTo>
                  <a:pt x="96" y="148"/>
                </a:moveTo>
                <a:cubicBezTo>
                  <a:pt x="96" y="149"/>
                  <a:pt x="99" y="151"/>
                  <a:pt x="100" y="151"/>
                </a:cubicBezTo>
                <a:cubicBezTo>
                  <a:pt x="99" y="150"/>
                  <a:pt x="97" y="149"/>
                  <a:pt x="96" y="148"/>
                </a:cubicBezTo>
                <a:close/>
                <a:moveTo>
                  <a:pt x="126" y="198"/>
                </a:moveTo>
                <a:cubicBezTo>
                  <a:pt x="126" y="198"/>
                  <a:pt x="126" y="198"/>
                  <a:pt x="126" y="198"/>
                </a:cubicBezTo>
                <a:cubicBezTo>
                  <a:pt x="124" y="198"/>
                  <a:pt x="123" y="198"/>
                  <a:pt x="122" y="198"/>
                </a:cubicBezTo>
                <a:cubicBezTo>
                  <a:pt x="121" y="198"/>
                  <a:pt x="121" y="198"/>
                  <a:pt x="121" y="199"/>
                </a:cubicBezTo>
                <a:cubicBezTo>
                  <a:pt x="123" y="199"/>
                  <a:pt x="124" y="198"/>
                  <a:pt x="126" y="198"/>
                </a:cubicBezTo>
                <a:close/>
                <a:moveTo>
                  <a:pt x="208" y="38"/>
                </a:moveTo>
                <a:cubicBezTo>
                  <a:pt x="208" y="38"/>
                  <a:pt x="208" y="38"/>
                  <a:pt x="208" y="38"/>
                </a:cubicBezTo>
                <a:cubicBezTo>
                  <a:pt x="207" y="37"/>
                  <a:pt x="206" y="37"/>
                  <a:pt x="205" y="37"/>
                </a:cubicBezTo>
                <a:cubicBezTo>
                  <a:pt x="205" y="37"/>
                  <a:pt x="205" y="37"/>
                  <a:pt x="204" y="37"/>
                </a:cubicBezTo>
                <a:cubicBezTo>
                  <a:pt x="205" y="38"/>
                  <a:pt x="207" y="38"/>
                  <a:pt x="208" y="38"/>
                </a:cubicBezTo>
                <a:close/>
                <a:moveTo>
                  <a:pt x="253" y="112"/>
                </a:moveTo>
                <a:cubicBezTo>
                  <a:pt x="253" y="111"/>
                  <a:pt x="253" y="110"/>
                  <a:pt x="253" y="108"/>
                </a:cubicBezTo>
                <a:cubicBezTo>
                  <a:pt x="252" y="110"/>
                  <a:pt x="252" y="111"/>
                  <a:pt x="253" y="112"/>
                </a:cubicBezTo>
                <a:close/>
                <a:moveTo>
                  <a:pt x="3" y="123"/>
                </a:moveTo>
                <a:cubicBezTo>
                  <a:pt x="3" y="123"/>
                  <a:pt x="3" y="123"/>
                  <a:pt x="3" y="123"/>
                </a:cubicBezTo>
                <a:cubicBezTo>
                  <a:pt x="3" y="121"/>
                  <a:pt x="3" y="118"/>
                  <a:pt x="3" y="115"/>
                </a:cubicBezTo>
                <a:cubicBezTo>
                  <a:pt x="3" y="115"/>
                  <a:pt x="3" y="115"/>
                  <a:pt x="3" y="115"/>
                </a:cubicBezTo>
                <a:cubicBezTo>
                  <a:pt x="3" y="118"/>
                  <a:pt x="3" y="121"/>
                  <a:pt x="3" y="123"/>
                </a:cubicBezTo>
                <a:close/>
                <a:moveTo>
                  <a:pt x="40" y="43"/>
                </a:moveTo>
                <a:cubicBezTo>
                  <a:pt x="42" y="43"/>
                  <a:pt x="42" y="43"/>
                  <a:pt x="43" y="41"/>
                </a:cubicBezTo>
                <a:cubicBezTo>
                  <a:pt x="43" y="41"/>
                  <a:pt x="43" y="41"/>
                  <a:pt x="43" y="41"/>
                </a:cubicBezTo>
                <a:cubicBezTo>
                  <a:pt x="42" y="42"/>
                  <a:pt x="41" y="42"/>
                  <a:pt x="40" y="43"/>
                </a:cubicBezTo>
                <a:close/>
                <a:moveTo>
                  <a:pt x="194" y="192"/>
                </a:moveTo>
                <a:cubicBezTo>
                  <a:pt x="193" y="192"/>
                  <a:pt x="192" y="192"/>
                  <a:pt x="191" y="193"/>
                </a:cubicBezTo>
                <a:cubicBezTo>
                  <a:pt x="193" y="193"/>
                  <a:pt x="193" y="193"/>
                  <a:pt x="194" y="193"/>
                </a:cubicBezTo>
                <a:cubicBezTo>
                  <a:pt x="194" y="193"/>
                  <a:pt x="194" y="192"/>
                  <a:pt x="194" y="192"/>
                </a:cubicBezTo>
                <a:close/>
                <a:moveTo>
                  <a:pt x="232" y="150"/>
                </a:moveTo>
                <a:cubicBezTo>
                  <a:pt x="233" y="148"/>
                  <a:pt x="233" y="147"/>
                  <a:pt x="234" y="146"/>
                </a:cubicBezTo>
                <a:cubicBezTo>
                  <a:pt x="234" y="146"/>
                  <a:pt x="234" y="146"/>
                  <a:pt x="234" y="146"/>
                </a:cubicBezTo>
                <a:cubicBezTo>
                  <a:pt x="233" y="147"/>
                  <a:pt x="232" y="148"/>
                  <a:pt x="232" y="150"/>
                </a:cubicBezTo>
                <a:close/>
                <a:moveTo>
                  <a:pt x="272" y="99"/>
                </a:moveTo>
                <a:cubicBezTo>
                  <a:pt x="271" y="100"/>
                  <a:pt x="271" y="101"/>
                  <a:pt x="271" y="103"/>
                </a:cubicBezTo>
                <a:cubicBezTo>
                  <a:pt x="272" y="101"/>
                  <a:pt x="272" y="100"/>
                  <a:pt x="272" y="99"/>
                </a:cubicBezTo>
                <a:close/>
                <a:moveTo>
                  <a:pt x="250" y="96"/>
                </a:moveTo>
                <a:cubicBezTo>
                  <a:pt x="251" y="95"/>
                  <a:pt x="251" y="94"/>
                  <a:pt x="251" y="93"/>
                </a:cubicBezTo>
                <a:cubicBezTo>
                  <a:pt x="250" y="94"/>
                  <a:pt x="250" y="95"/>
                  <a:pt x="250" y="96"/>
                </a:cubicBezTo>
                <a:close/>
                <a:moveTo>
                  <a:pt x="37" y="176"/>
                </a:moveTo>
                <a:cubicBezTo>
                  <a:pt x="38" y="177"/>
                  <a:pt x="40" y="179"/>
                  <a:pt x="41" y="180"/>
                </a:cubicBezTo>
                <a:cubicBezTo>
                  <a:pt x="40" y="178"/>
                  <a:pt x="38" y="177"/>
                  <a:pt x="37" y="176"/>
                </a:cubicBezTo>
                <a:close/>
                <a:moveTo>
                  <a:pt x="129" y="40"/>
                </a:moveTo>
                <a:cubicBezTo>
                  <a:pt x="130" y="41"/>
                  <a:pt x="131" y="42"/>
                  <a:pt x="132" y="42"/>
                </a:cubicBezTo>
                <a:cubicBezTo>
                  <a:pt x="132" y="41"/>
                  <a:pt x="131" y="40"/>
                  <a:pt x="129" y="40"/>
                </a:cubicBezTo>
                <a:close/>
                <a:moveTo>
                  <a:pt x="243" y="141"/>
                </a:moveTo>
                <a:cubicBezTo>
                  <a:pt x="243" y="141"/>
                  <a:pt x="243" y="141"/>
                  <a:pt x="243" y="141"/>
                </a:cubicBezTo>
                <a:cubicBezTo>
                  <a:pt x="242" y="142"/>
                  <a:pt x="240" y="143"/>
                  <a:pt x="240" y="145"/>
                </a:cubicBezTo>
                <a:cubicBezTo>
                  <a:pt x="241" y="143"/>
                  <a:pt x="242" y="142"/>
                  <a:pt x="243" y="141"/>
                </a:cubicBezTo>
                <a:close/>
                <a:moveTo>
                  <a:pt x="95" y="225"/>
                </a:moveTo>
                <a:cubicBezTo>
                  <a:pt x="95" y="225"/>
                  <a:pt x="95" y="225"/>
                  <a:pt x="95" y="225"/>
                </a:cubicBezTo>
                <a:cubicBezTo>
                  <a:pt x="96" y="224"/>
                  <a:pt x="96" y="222"/>
                  <a:pt x="96" y="221"/>
                </a:cubicBezTo>
                <a:cubicBezTo>
                  <a:pt x="96" y="221"/>
                  <a:pt x="96" y="221"/>
                  <a:pt x="96" y="221"/>
                </a:cubicBezTo>
                <a:cubicBezTo>
                  <a:pt x="96" y="222"/>
                  <a:pt x="95" y="224"/>
                  <a:pt x="95" y="225"/>
                </a:cubicBezTo>
                <a:close/>
                <a:moveTo>
                  <a:pt x="105" y="22"/>
                </a:moveTo>
                <a:cubicBezTo>
                  <a:pt x="103" y="22"/>
                  <a:pt x="102" y="22"/>
                  <a:pt x="100" y="22"/>
                </a:cubicBezTo>
                <a:cubicBezTo>
                  <a:pt x="102" y="23"/>
                  <a:pt x="103" y="23"/>
                  <a:pt x="105" y="22"/>
                </a:cubicBezTo>
                <a:close/>
                <a:moveTo>
                  <a:pt x="89" y="31"/>
                </a:moveTo>
                <a:cubicBezTo>
                  <a:pt x="88" y="31"/>
                  <a:pt x="87" y="31"/>
                  <a:pt x="86" y="32"/>
                </a:cubicBezTo>
                <a:cubicBezTo>
                  <a:pt x="87" y="32"/>
                  <a:pt x="89" y="32"/>
                  <a:pt x="89" y="31"/>
                </a:cubicBezTo>
                <a:close/>
                <a:moveTo>
                  <a:pt x="106" y="175"/>
                </a:moveTo>
                <a:cubicBezTo>
                  <a:pt x="105" y="174"/>
                  <a:pt x="104" y="174"/>
                  <a:pt x="103" y="173"/>
                </a:cubicBezTo>
                <a:cubicBezTo>
                  <a:pt x="104" y="175"/>
                  <a:pt x="104" y="175"/>
                  <a:pt x="106" y="175"/>
                </a:cubicBezTo>
                <a:close/>
                <a:moveTo>
                  <a:pt x="48" y="162"/>
                </a:moveTo>
                <a:cubicBezTo>
                  <a:pt x="48" y="164"/>
                  <a:pt x="48" y="165"/>
                  <a:pt x="49" y="165"/>
                </a:cubicBezTo>
                <a:cubicBezTo>
                  <a:pt x="50" y="164"/>
                  <a:pt x="49" y="163"/>
                  <a:pt x="48" y="162"/>
                </a:cubicBezTo>
                <a:close/>
                <a:moveTo>
                  <a:pt x="229" y="121"/>
                </a:moveTo>
                <a:cubicBezTo>
                  <a:pt x="230" y="119"/>
                  <a:pt x="231" y="118"/>
                  <a:pt x="231" y="116"/>
                </a:cubicBezTo>
                <a:cubicBezTo>
                  <a:pt x="230" y="118"/>
                  <a:pt x="229" y="119"/>
                  <a:pt x="229" y="121"/>
                </a:cubicBezTo>
                <a:close/>
                <a:moveTo>
                  <a:pt x="167" y="186"/>
                </a:moveTo>
                <a:cubicBezTo>
                  <a:pt x="167" y="185"/>
                  <a:pt x="167" y="185"/>
                  <a:pt x="166" y="185"/>
                </a:cubicBezTo>
                <a:cubicBezTo>
                  <a:pt x="166" y="185"/>
                  <a:pt x="165" y="185"/>
                  <a:pt x="165" y="185"/>
                </a:cubicBezTo>
                <a:cubicBezTo>
                  <a:pt x="165" y="186"/>
                  <a:pt x="165" y="186"/>
                  <a:pt x="166" y="186"/>
                </a:cubicBezTo>
                <a:cubicBezTo>
                  <a:pt x="166" y="186"/>
                  <a:pt x="167" y="186"/>
                  <a:pt x="167" y="186"/>
                </a:cubicBezTo>
                <a:close/>
                <a:moveTo>
                  <a:pt x="257" y="108"/>
                </a:moveTo>
                <a:cubicBezTo>
                  <a:pt x="257" y="110"/>
                  <a:pt x="256" y="111"/>
                  <a:pt x="256" y="113"/>
                </a:cubicBezTo>
                <a:cubicBezTo>
                  <a:pt x="257" y="111"/>
                  <a:pt x="257" y="109"/>
                  <a:pt x="257" y="108"/>
                </a:cubicBezTo>
                <a:close/>
                <a:moveTo>
                  <a:pt x="247" y="99"/>
                </a:moveTo>
                <a:cubicBezTo>
                  <a:pt x="247" y="99"/>
                  <a:pt x="246" y="99"/>
                  <a:pt x="246" y="99"/>
                </a:cubicBezTo>
                <a:cubicBezTo>
                  <a:pt x="246" y="99"/>
                  <a:pt x="245" y="100"/>
                  <a:pt x="245" y="101"/>
                </a:cubicBezTo>
                <a:cubicBezTo>
                  <a:pt x="246" y="100"/>
                  <a:pt x="246" y="100"/>
                  <a:pt x="247" y="99"/>
                </a:cubicBezTo>
                <a:close/>
                <a:moveTo>
                  <a:pt x="86" y="27"/>
                </a:moveTo>
                <a:cubicBezTo>
                  <a:pt x="86" y="27"/>
                  <a:pt x="86" y="27"/>
                  <a:pt x="86" y="27"/>
                </a:cubicBezTo>
                <a:cubicBezTo>
                  <a:pt x="86" y="27"/>
                  <a:pt x="85" y="28"/>
                  <a:pt x="84" y="28"/>
                </a:cubicBezTo>
                <a:cubicBezTo>
                  <a:pt x="86" y="29"/>
                  <a:pt x="86" y="29"/>
                  <a:pt x="86" y="28"/>
                </a:cubicBezTo>
                <a:cubicBezTo>
                  <a:pt x="87" y="28"/>
                  <a:pt x="86" y="27"/>
                  <a:pt x="86" y="27"/>
                </a:cubicBezTo>
                <a:close/>
                <a:moveTo>
                  <a:pt x="143" y="46"/>
                </a:moveTo>
                <a:cubicBezTo>
                  <a:pt x="142" y="47"/>
                  <a:pt x="142" y="47"/>
                  <a:pt x="141" y="47"/>
                </a:cubicBezTo>
                <a:cubicBezTo>
                  <a:pt x="141" y="47"/>
                  <a:pt x="142" y="48"/>
                  <a:pt x="142" y="48"/>
                </a:cubicBezTo>
                <a:cubicBezTo>
                  <a:pt x="143" y="48"/>
                  <a:pt x="143" y="47"/>
                  <a:pt x="143" y="46"/>
                </a:cubicBezTo>
                <a:close/>
                <a:moveTo>
                  <a:pt x="123" y="192"/>
                </a:moveTo>
                <a:cubicBezTo>
                  <a:pt x="123" y="191"/>
                  <a:pt x="124" y="190"/>
                  <a:pt x="125" y="190"/>
                </a:cubicBezTo>
                <a:cubicBezTo>
                  <a:pt x="124" y="190"/>
                  <a:pt x="124" y="190"/>
                  <a:pt x="123" y="191"/>
                </a:cubicBezTo>
                <a:cubicBezTo>
                  <a:pt x="123" y="191"/>
                  <a:pt x="123" y="192"/>
                  <a:pt x="123" y="192"/>
                </a:cubicBezTo>
                <a:close/>
                <a:moveTo>
                  <a:pt x="27" y="131"/>
                </a:moveTo>
                <a:cubicBezTo>
                  <a:pt x="27" y="131"/>
                  <a:pt x="27" y="131"/>
                  <a:pt x="27" y="131"/>
                </a:cubicBezTo>
                <a:cubicBezTo>
                  <a:pt x="27" y="132"/>
                  <a:pt x="27" y="133"/>
                  <a:pt x="27" y="134"/>
                </a:cubicBezTo>
                <a:cubicBezTo>
                  <a:pt x="27" y="133"/>
                  <a:pt x="28" y="132"/>
                  <a:pt x="27" y="131"/>
                </a:cubicBezTo>
                <a:close/>
                <a:moveTo>
                  <a:pt x="108" y="219"/>
                </a:moveTo>
                <a:cubicBezTo>
                  <a:pt x="108" y="219"/>
                  <a:pt x="108" y="219"/>
                  <a:pt x="108" y="219"/>
                </a:cubicBezTo>
                <a:cubicBezTo>
                  <a:pt x="108" y="218"/>
                  <a:pt x="110" y="217"/>
                  <a:pt x="109" y="216"/>
                </a:cubicBezTo>
                <a:cubicBezTo>
                  <a:pt x="109" y="217"/>
                  <a:pt x="108" y="218"/>
                  <a:pt x="108" y="219"/>
                </a:cubicBezTo>
                <a:close/>
                <a:moveTo>
                  <a:pt x="205" y="174"/>
                </a:moveTo>
                <a:cubicBezTo>
                  <a:pt x="205" y="174"/>
                  <a:pt x="204" y="174"/>
                  <a:pt x="204" y="175"/>
                </a:cubicBezTo>
                <a:cubicBezTo>
                  <a:pt x="204" y="175"/>
                  <a:pt x="204" y="175"/>
                  <a:pt x="204" y="175"/>
                </a:cubicBezTo>
                <a:cubicBezTo>
                  <a:pt x="205" y="175"/>
                  <a:pt x="205" y="175"/>
                  <a:pt x="206" y="174"/>
                </a:cubicBezTo>
                <a:cubicBezTo>
                  <a:pt x="206" y="174"/>
                  <a:pt x="206" y="174"/>
                  <a:pt x="205" y="174"/>
                </a:cubicBezTo>
                <a:close/>
                <a:moveTo>
                  <a:pt x="106" y="181"/>
                </a:moveTo>
                <a:cubicBezTo>
                  <a:pt x="106" y="181"/>
                  <a:pt x="106" y="181"/>
                  <a:pt x="106" y="181"/>
                </a:cubicBezTo>
                <a:cubicBezTo>
                  <a:pt x="107" y="182"/>
                  <a:pt x="108" y="182"/>
                  <a:pt x="109" y="183"/>
                </a:cubicBezTo>
                <a:cubicBezTo>
                  <a:pt x="107" y="181"/>
                  <a:pt x="106" y="181"/>
                  <a:pt x="106" y="181"/>
                </a:cubicBezTo>
                <a:close/>
                <a:moveTo>
                  <a:pt x="266" y="100"/>
                </a:moveTo>
                <a:cubicBezTo>
                  <a:pt x="265" y="102"/>
                  <a:pt x="265" y="103"/>
                  <a:pt x="266" y="104"/>
                </a:cubicBezTo>
                <a:cubicBezTo>
                  <a:pt x="266" y="102"/>
                  <a:pt x="266" y="101"/>
                  <a:pt x="266" y="100"/>
                </a:cubicBezTo>
                <a:close/>
                <a:moveTo>
                  <a:pt x="106" y="237"/>
                </a:moveTo>
                <a:cubicBezTo>
                  <a:pt x="106" y="237"/>
                  <a:pt x="107" y="237"/>
                  <a:pt x="107" y="237"/>
                </a:cubicBezTo>
                <a:cubicBezTo>
                  <a:pt x="107" y="236"/>
                  <a:pt x="108" y="235"/>
                  <a:pt x="108" y="234"/>
                </a:cubicBezTo>
                <a:cubicBezTo>
                  <a:pt x="107" y="235"/>
                  <a:pt x="106" y="235"/>
                  <a:pt x="106" y="237"/>
                </a:cubicBezTo>
                <a:close/>
                <a:moveTo>
                  <a:pt x="72" y="171"/>
                </a:moveTo>
                <a:cubicBezTo>
                  <a:pt x="72" y="171"/>
                  <a:pt x="71" y="170"/>
                  <a:pt x="70" y="169"/>
                </a:cubicBezTo>
                <a:cubicBezTo>
                  <a:pt x="70" y="170"/>
                  <a:pt x="71" y="171"/>
                  <a:pt x="72" y="171"/>
                </a:cubicBezTo>
                <a:close/>
                <a:moveTo>
                  <a:pt x="149" y="14"/>
                </a:moveTo>
                <a:cubicBezTo>
                  <a:pt x="150" y="15"/>
                  <a:pt x="152" y="15"/>
                  <a:pt x="154" y="14"/>
                </a:cubicBezTo>
                <a:cubicBezTo>
                  <a:pt x="152" y="14"/>
                  <a:pt x="151" y="14"/>
                  <a:pt x="149" y="14"/>
                </a:cubicBezTo>
                <a:close/>
                <a:moveTo>
                  <a:pt x="230" y="133"/>
                </a:moveTo>
                <a:cubicBezTo>
                  <a:pt x="230" y="133"/>
                  <a:pt x="230" y="133"/>
                  <a:pt x="230" y="133"/>
                </a:cubicBezTo>
                <a:cubicBezTo>
                  <a:pt x="231" y="132"/>
                  <a:pt x="231" y="130"/>
                  <a:pt x="231" y="129"/>
                </a:cubicBezTo>
                <a:cubicBezTo>
                  <a:pt x="231" y="129"/>
                  <a:pt x="230" y="129"/>
                  <a:pt x="230" y="129"/>
                </a:cubicBezTo>
                <a:cubicBezTo>
                  <a:pt x="230" y="130"/>
                  <a:pt x="230" y="132"/>
                  <a:pt x="230" y="133"/>
                </a:cubicBezTo>
                <a:close/>
                <a:moveTo>
                  <a:pt x="125" y="8"/>
                </a:moveTo>
                <a:cubicBezTo>
                  <a:pt x="125" y="9"/>
                  <a:pt x="125" y="9"/>
                  <a:pt x="125" y="9"/>
                </a:cubicBezTo>
                <a:cubicBezTo>
                  <a:pt x="127" y="9"/>
                  <a:pt x="128" y="9"/>
                  <a:pt x="130" y="9"/>
                </a:cubicBezTo>
                <a:cubicBezTo>
                  <a:pt x="130" y="9"/>
                  <a:pt x="130" y="9"/>
                  <a:pt x="130" y="9"/>
                </a:cubicBezTo>
                <a:cubicBezTo>
                  <a:pt x="128" y="9"/>
                  <a:pt x="127" y="9"/>
                  <a:pt x="125" y="8"/>
                </a:cubicBezTo>
                <a:close/>
                <a:moveTo>
                  <a:pt x="70" y="181"/>
                </a:moveTo>
                <a:cubicBezTo>
                  <a:pt x="70" y="180"/>
                  <a:pt x="69" y="179"/>
                  <a:pt x="69" y="178"/>
                </a:cubicBezTo>
                <a:cubicBezTo>
                  <a:pt x="69" y="179"/>
                  <a:pt x="68" y="180"/>
                  <a:pt x="70" y="181"/>
                </a:cubicBezTo>
                <a:close/>
                <a:moveTo>
                  <a:pt x="158" y="186"/>
                </a:moveTo>
                <a:cubicBezTo>
                  <a:pt x="157" y="186"/>
                  <a:pt x="157" y="186"/>
                  <a:pt x="156" y="187"/>
                </a:cubicBezTo>
                <a:cubicBezTo>
                  <a:pt x="157" y="188"/>
                  <a:pt x="157" y="188"/>
                  <a:pt x="158" y="186"/>
                </a:cubicBezTo>
                <a:close/>
                <a:moveTo>
                  <a:pt x="52" y="109"/>
                </a:moveTo>
                <a:cubicBezTo>
                  <a:pt x="51" y="111"/>
                  <a:pt x="51" y="111"/>
                  <a:pt x="52" y="112"/>
                </a:cubicBezTo>
                <a:cubicBezTo>
                  <a:pt x="52" y="111"/>
                  <a:pt x="52" y="110"/>
                  <a:pt x="52" y="109"/>
                </a:cubicBezTo>
                <a:close/>
                <a:moveTo>
                  <a:pt x="87" y="38"/>
                </a:moveTo>
                <a:cubicBezTo>
                  <a:pt x="86" y="39"/>
                  <a:pt x="85" y="39"/>
                  <a:pt x="84" y="39"/>
                </a:cubicBezTo>
                <a:cubicBezTo>
                  <a:pt x="85" y="40"/>
                  <a:pt x="86" y="39"/>
                  <a:pt x="87" y="38"/>
                </a:cubicBezTo>
                <a:close/>
                <a:moveTo>
                  <a:pt x="134" y="183"/>
                </a:moveTo>
                <a:cubicBezTo>
                  <a:pt x="133" y="183"/>
                  <a:pt x="132" y="182"/>
                  <a:pt x="131" y="182"/>
                </a:cubicBezTo>
                <a:cubicBezTo>
                  <a:pt x="132" y="184"/>
                  <a:pt x="132" y="184"/>
                  <a:pt x="134" y="183"/>
                </a:cubicBezTo>
                <a:close/>
                <a:moveTo>
                  <a:pt x="209" y="33"/>
                </a:moveTo>
                <a:cubicBezTo>
                  <a:pt x="211" y="34"/>
                  <a:pt x="211" y="34"/>
                  <a:pt x="212" y="33"/>
                </a:cubicBezTo>
                <a:cubicBezTo>
                  <a:pt x="211" y="33"/>
                  <a:pt x="210" y="32"/>
                  <a:pt x="209" y="33"/>
                </a:cubicBezTo>
                <a:close/>
                <a:moveTo>
                  <a:pt x="86" y="23"/>
                </a:moveTo>
                <a:cubicBezTo>
                  <a:pt x="85" y="24"/>
                  <a:pt x="84" y="24"/>
                  <a:pt x="84" y="26"/>
                </a:cubicBezTo>
                <a:cubicBezTo>
                  <a:pt x="85" y="25"/>
                  <a:pt x="85" y="24"/>
                  <a:pt x="86" y="23"/>
                </a:cubicBezTo>
                <a:close/>
                <a:moveTo>
                  <a:pt x="136" y="53"/>
                </a:moveTo>
                <a:cubicBezTo>
                  <a:pt x="135" y="53"/>
                  <a:pt x="135" y="53"/>
                  <a:pt x="135" y="53"/>
                </a:cubicBezTo>
                <a:cubicBezTo>
                  <a:pt x="135" y="54"/>
                  <a:pt x="136" y="54"/>
                  <a:pt x="136" y="55"/>
                </a:cubicBezTo>
                <a:cubicBezTo>
                  <a:pt x="136" y="55"/>
                  <a:pt x="136" y="55"/>
                  <a:pt x="136" y="55"/>
                </a:cubicBezTo>
                <a:cubicBezTo>
                  <a:pt x="136" y="54"/>
                  <a:pt x="136" y="54"/>
                  <a:pt x="136" y="53"/>
                </a:cubicBezTo>
                <a:close/>
                <a:moveTo>
                  <a:pt x="93" y="21"/>
                </a:moveTo>
                <a:cubicBezTo>
                  <a:pt x="92" y="22"/>
                  <a:pt x="91" y="23"/>
                  <a:pt x="90" y="24"/>
                </a:cubicBezTo>
                <a:cubicBezTo>
                  <a:pt x="91" y="23"/>
                  <a:pt x="92" y="22"/>
                  <a:pt x="93" y="21"/>
                </a:cubicBezTo>
                <a:close/>
                <a:moveTo>
                  <a:pt x="166" y="173"/>
                </a:moveTo>
                <a:cubicBezTo>
                  <a:pt x="165" y="174"/>
                  <a:pt x="164" y="174"/>
                  <a:pt x="164" y="175"/>
                </a:cubicBezTo>
                <a:cubicBezTo>
                  <a:pt x="165" y="174"/>
                  <a:pt x="165" y="174"/>
                  <a:pt x="166" y="173"/>
                </a:cubicBezTo>
                <a:close/>
                <a:moveTo>
                  <a:pt x="204" y="32"/>
                </a:moveTo>
                <a:cubicBezTo>
                  <a:pt x="205" y="33"/>
                  <a:pt x="205" y="33"/>
                  <a:pt x="206" y="32"/>
                </a:cubicBezTo>
                <a:cubicBezTo>
                  <a:pt x="205" y="32"/>
                  <a:pt x="204" y="31"/>
                  <a:pt x="204" y="32"/>
                </a:cubicBezTo>
                <a:close/>
                <a:moveTo>
                  <a:pt x="176" y="174"/>
                </a:moveTo>
                <a:cubicBezTo>
                  <a:pt x="178" y="174"/>
                  <a:pt x="178" y="174"/>
                  <a:pt x="178" y="173"/>
                </a:cubicBezTo>
                <a:cubicBezTo>
                  <a:pt x="177" y="173"/>
                  <a:pt x="177" y="174"/>
                  <a:pt x="176" y="174"/>
                </a:cubicBezTo>
                <a:close/>
                <a:moveTo>
                  <a:pt x="24" y="151"/>
                </a:moveTo>
                <a:cubicBezTo>
                  <a:pt x="24" y="151"/>
                  <a:pt x="24" y="151"/>
                  <a:pt x="24" y="151"/>
                </a:cubicBezTo>
                <a:cubicBezTo>
                  <a:pt x="24" y="150"/>
                  <a:pt x="24" y="149"/>
                  <a:pt x="24" y="149"/>
                </a:cubicBezTo>
                <a:cubicBezTo>
                  <a:pt x="23" y="150"/>
                  <a:pt x="24" y="150"/>
                  <a:pt x="24" y="151"/>
                </a:cubicBezTo>
                <a:close/>
                <a:moveTo>
                  <a:pt x="117" y="164"/>
                </a:moveTo>
                <a:cubicBezTo>
                  <a:pt x="118" y="166"/>
                  <a:pt x="118" y="166"/>
                  <a:pt x="119" y="165"/>
                </a:cubicBezTo>
                <a:cubicBezTo>
                  <a:pt x="118" y="165"/>
                  <a:pt x="117" y="164"/>
                  <a:pt x="117" y="164"/>
                </a:cubicBezTo>
                <a:close/>
                <a:moveTo>
                  <a:pt x="155" y="23"/>
                </a:moveTo>
                <a:cubicBezTo>
                  <a:pt x="155" y="23"/>
                  <a:pt x="154" y="23"/>
                  <a:pt x="153" y="23"/>
                </a:cubicBezTo>
                <a:cubicBezTo>
                  <a:pt x="155" y="24"/>
                  <a:pt x="155" y="24"/>
                  <a:pt x="155" y="23"/>
                </a:cubicBezTo>
                <a:close/>
                <a:moveTo>
                  <a:pt x="181" y="31"/>
                </a:moveTo>
                <a:cubicBezTo>
                  <a:pt x="181" y="31"/>
                  <a:pt x="181" y="31"/>
                  <a:pt x="181" y="31"/>
                </a:cubicBezTo>
                <a:cubicBezTo>
                  <a:pt x="182" y="31"/>
                  <a:pt x="182" y="31"/>
                  <a:pt x="183" y="31"/>
                </a:cubicBezTo>
                <a:cubicBezTo>
                  <a:pt x="183" y="31"/>
                  <a:pt x="182" y="30"/>
                  <a:pt x="182" y="30"/>
                </a:cubicBezTo>
                <a:cubicBezTo>
                  <a:pt x="182" y="30"/>
                  <a:pt x="181" y="31"/>
                  <a:pt x="181" y="31"/>
                </a:cubicBezTo>
                <a:close/>
                <a:moveTo>
                  <a:pt x="169" y="192"/>
                </a:moveTo>
                <a:cubicBezTo>
                  <a:pt x="169" y="192"/>
                  <a:pt x="169" y="191"/>
                  <a:pt x="169" y="191"/>
                </a:cubicBezTo>
                <a:cubicBezTo>
                  <a:pt x="169" y="191"/>
                  <a:pt x="168" y="191"/>
                  <a:pt x="167" y="192"/>
                </a:cubicBezTo>
                <a:cubicBezTo>
                  <a:pt x="168" y="192"/>
                  <a:pt x="169" y="192"/>
                  <a:pt x="169" y="192"/>
                </a:cubicBezTo>
                <a:close/>
                <a:moveTo>
                  <a:pt x="90" y="252"/>
                </a:moveTo>
                <a:cubicBezTo>
                  <a:pt x="90" y="252"/>
                  <a:pt x="89" y="252"/>
                  <a:pt x="89" y="252"/>
                </a:cubicBezTo>
                <a:cubicBezTo>
                  <a:pt x="89" y="252"/>
                  <a:pt x="88" y="253"/>
                  <a:pt x="88" y="254"/>
                </a:cubicBezTo>
                <a:cubicBezTo>
                  <a:pt x="88" y="254"/>
                  <a:pt x="88" y="254"/>
                  <a:pt x="88" y="254"/>
                </a:cubicBezTo>
                <a:cubicBezTo>
                  <a:pt x="89" y="253"/>
                  <a:pt x="89" y="253"/>
                  <a:pt x="90" y="252"/>
                </a:cubicBezTo>
                <a:close/>
                <a:moveTo>
                  <a:pt x="134" y="178"/>
                </a:moveTo>
                <a:cubicBezTo>
                  <a:pt x="133" y="177"/>
                  <a:pt x="132" y="176"/>
                  <a:pt x="131" y="177"/>
                </a:cubicBezTo>
                <a:cubicBezTo>
                  <a:pt x="132" y="177"/>
                  <a:pt x="133" y="177"/>
                  <a:pt x="134" y="178"/>
                </a:cubicBezTo>
                <a:close/>
                <a:moveTo>
                  <a:pt x="75" y="273"/>
                </a:moveTo>
                <a:cubicBezTo>
                  <a:pt x="75" y="273"/>
                  <a:pt x="74" y="274"/>
                  <a:pt x="73" y="275"/>
                </a:cubicBezTo>
                <a:cubicBezTo>
                  <a:pt x="75" y="274"/>
                  <a:pt x="75" y="274"/>
                  <a:pt x="75" y="273"/>
                </a:cubicBezTo>
                <a:close/>
                <a:moveTo>
                  <a:pt x="40" y="150"/>
                </a:moveTo>
                <a:cubicBezTo>
                  <a:pt x="40" y="150"/>
                  <a:pt x="40" y="150"/>
                  <a:pt x="40" y="150"/>
                </a:cubicBezTo>
                <a:cubicBezTo>
                  <a:pt x="40" y="150"/>
                  <a:pt x="40" y="151"/>
                  <a:pt x="41" y="152"/>
                </a:cubicBezTo>
                <a:cubicBezTo>
                  <a:pt x="41" y="151"/>
                  <a:pt x="41" y="150"/>
                  <a:pt x="40" y="150"/>
                </a:cubicBezTo>
                <a:close/>
                <a:moveTo>
                  <a:pt x="197" y="36"/>
                </a:moveTo>
                <a:cubicBezTo>
                  <a:pt x="197" y="36"/>
                  <a:pt x="197" y="37"/>
                  <a:pt x="197" y="37"/>
                </a:cubicBezTo>
                <a:cubicBezTo>
                  <a:pt x="197" y="37"/>
                  <a:pt x="198" y="37"/>
                  <a:pt x="199" y="37"/>
                </a:cubicBezTo>
                <a:cubicBezTo>
                  <a:pt x="198" y="36"/>
                  <a:pt x="198" y="36"/>
                  <a:pt x="198" y="36"/>
                </a:cubicBezTo>
                <a:cubicBezTo>
                  <a:pt x="198" y="36"/>
                  <a:pt x="197" y="36"/>
                  <a:pt x="197" y="36"/>
                </a:cubicBezTo>
                <a:close/>
                <a:moveTo>
                  <a:pt x="93" y="39"/>
                </a:moveTo>
                <a:cubicBezTo>
                  <a:pt x="94" y="39"/>
                  <a:pt x="94" y="39"/>
                  <a:pt x="95" y="39"/>
                </a:cubicBezTo>
                <a:cubicBezTo>
                  <a:pt x="95" y="39"/>
                  <a:pt x="94" y="38"/>
                  <a:pt x="93" y="39"/>
                </a:cubicBezTo>
                <a:close/>
                <a:moveTo>
                  <a:pt x="72" y="266"/>
                </a:moveTo>
                <a:cubicBezTo>
                  <a:pt x="73" y="265"/>
                  <a:pt x="73" y="265"/>
                  <a:pt x="73" y="264"/>
                </a:cubicBezTo>
                <a:cubicBezTo>
                  <a:pt x="73" y="265"/>
                  <a:pt x="72" y="265"/>
                  <a:pt x="72" y="266"/>
                </a:cubicBezTo>
                <a:close/>
                <a:moveTo>
                  <a:pt x="80" y="269"/>
                </a:moveTo>
                <a:cubicBezTo>
                  <a:pt x="80" y="269"/>
                  <a:pt x="80" y="270"/>
                  <a:pt x="80" y="270"/>
                </a:cubicBezTo>
                <a:cubicBezTo>
                  <a:pt x="81" y="269"/>
                  <a:pt x="81" y="269"/>
                  <a:pt x="82" y="268"/>
                </a:cubicBezTo>
                <a:cubicBezTo>
                  <a:pt x="80" y="268"/>
                  <a:pt x="80" y="269"/>
                  <a:pt x="80" y="269"/>
                </a:cubicBezTo>
                <a:close/>
                <a:moveTo>
                  <a:pt x="191" y="21"/>
                </a:moveTo>
                <a:cubicBezTo>
                  <a:pt x="191" y="21"/>
                  <a:pt x="191" y="21"/>
                  <a:pt x="191" y="21"/>
                </a:cubicBezTo>
                <a:cubicBezTo>
                  <a:pt x="192" y="22"/>
                  <a:pt x="192" y="22"/>
                  <a:pt x="193" y="22"/>
                </a:cubicBezTo>
                <a:cubicBezTo>
                  <a:pt x="192" y="21"/>
                  <a:pt x="192" y="21"/>
                  <a:pt x="191" y="21"/>
                </a:cubicBezTo>
                <a:close/>
                <a:moveTo>
                  <a:pt x="169" y="25"/>
                </a:moveTo>
                <a:cubicBezTo>
                  <a:pt x="170" y="25"/>
                  <a:pt x="170" y="25"/>
                  <a:pt x="171" y="24"/>
                </a:cubicBezTo>
                <a:cubicBezTo>
                  <a:pt x="170" y="24"/>
                  <a:pt x="170" y="24"/>
                  <a:pt x="169" y="25"/>
                </a:cubicBezTo>
                <a:close/>
                <a:moveTo>
                  <a:pt x="243" y="137"/>
                </a:moveTo>
                <a:cubicBezTo>
                  <a:pt x="244" y="137"/>
                  <a:pt x="245" y="136"/>
                  <a:pt x="244" y="135"/>
                </a:cubicBezTo>
                <a:cubicBezTo>
                  <a:pt x="244" y="136"/>
                  <a:pt x="243" y="136"/>
                  <a:pt x="243" y="137"/>
                </a:cubicBezTo>
                <a:close/>
                <a:moveTo>
                  <a:pt x="37" y="112"/>
                </a:moveTo>
                <a:cubicBezTo>
                  <a:pt x="37" y="112"/>
                  <a:pt x="37" y="111"/>
                  <a:pt x="36" y="111"/>
                </a:cubicBezTo>
                <a:cubicBezTo>
                  <a:pt x="36" y="111"/>
                  <a:pt x="36" y="111"/>
                  <a:pt x="36" y="112"/>
                </a:cubicBezTo>
                <a:cubicBezTo>
                  <a:pt x="36" y="112"/>
                  <a:pt x="36" y="112"/>
                  <a:pt x="37" y="112"/>
                </a:cubicBezTo>
                <a:close/>
                <a:moveTo>
                  <a:pt x="111" y="175"/>
                </a:moveTo>
                <a:cubicBezTo>
                  <a:pt x="111" y="176"/>
                  <a:pt x="111" y="176"/>
                  <a:pt x="111" y="176"/>
                </a:cubicBezTo>
                <a:cubicBezTo>
                  <a:pt x="112" y="176"/>
                  <a:pt x="113" y="177"/>
                  <a:pt x="113" y="177"/>
                </a:cubicBezTo>
                <a:cubicBezTo>
                  <a:pt x="113" y="177"/>
                  <a:pt x="113" y="177"/>
                  <a:pt x="113" y="177"/>
                </a:cubicBezTo>
                <a:cubicBezTo>
                  <a:pt x="113" y="176"/>
                  <a:pt x="112" y="176"/>
                  <a:pt x="111" y="175"/>
                </a:cubicBezTo>
                <a:close/>
                <a:moveTo>
                  <a:pt x="77" y="234"/>
                </a:moveTo>
                <a:cubicBezTo>
                  <a:pt x="78" y="234"/>
                  <a:pt x="78" y="234"/>
                  <a:pt x="78" y="234"/>
                </a:cubicBezTo>
                <a:cubicBezTo>
                  <a:pt x="78" y="234"/>
                  <a:pt x="78" y="233"/>
                  <a:pt x="78" y="233"/>
                </a:cubicBezTo>
                <a:cubicBezTo>
                  <a:pt x="78" y="233"/>
                  <a:pt x="78" y="233"/>
                  <a:pt x="78" y="233"/>
                </a:cubicBezTo>
                <a:cubicBezTo>
                  <a:pt x="78" y="233"/>
                  <a:pt x="78" y="234"/>
                  <a:pt x="77" y="234"/>
                </a:cubicBezTo>
                <a:close/>
                <a:moveTo>
                  <a:pt x="51" y="158"/>
                </a:moveTo>
                <a:cubicBezTo>
                  <a:pt x="51" y="157"/>
                  <a:pt x="51" y="157"/>
                  <a:pt x="50" y="156"/>
                </a:cubicBezTo>
                <a:cubicBezTo>
                  <a:pt x="50" y="157"/>
                  <a:pt x="50" y="157"/>
                  <a:pt x="51" y="158"/>
                </a:cubicBezTo>
                <a:close/>
                <a:moveTo>
                  <a:pt x="115" y="34"/>
                </a:moveTo>
                <a:cubicBezTo>
                  <a:pt x="114" y="33"/>
                  <a:pt x="114" y="33"/>
                  <a:pt x="113" y="34"/>
                </a:cubicBezTo>
                <a:cubicBezTo>
                  <a:pt x="114" y="34"/>
                  <a:pt x="114" y="34"/>
                  <a:pt x="115" y="34"/>
                </a:cubicBezTo>
                <a:close/>
                <a:moveTo>
                  <a:pt x="138" y="182"/>
                </a:moveTo>
                <a:cubicBezTo>
                  <a:pt x="137" y="182"/>
                  <a:pt x="137" y="181"/>
                  <a:pt x="136" y="181"/>
                </a:cubicBezTo>
                <a:cubicBezTo>
                  <a:pt x="137" y="182"/>
                  <a:pt x="137" y="182"/>
                  <a:pt x="138" y="182"/>
                </a:cubicBezTo>
                <a:close/>
                <a:moveTo>
                  <a:pt x="144" y="50"/>
                </a:moveTo>
                <a:cubicBezTo>
                  <a:pt x="144" y="51"/>
                  <a:pt x="144" y="51"/>
                  <a:pt x="145" y="52"/>
                </a:cubicBezTo>
                <a:cubicBezTo>
                  <a:pt x="145" y="51"/>
                  <a:pt x="145" y="51"/>
                  <a:pt x="145" y="51"/>
                </a:cubicBezTo>
                <a:cubicBezTo>
                  <a:pt x="145" y="51"/>
                  <a:pt x="144" y="51"/>
                  <a:pt x="144" y="50"/>
                </a:cubicBezTo>
                <a:close/>
                <a:moveTo>
                  <a:pt x="194" y="152"/>
                </a:moveTo>
                <a:cubicBezTo>
                  <a:pt x="195" y="152"/>
                  <a:pt x="195" y="152"/>
                  <a:pt x="195" y="151"/>
                </a:cubicBezTo>
                <a:cubicBezTo>
                  <a:pt x="194" y="151"/>
                  <a:pt x="194" y="151"/>
                  <a:pt x="194" y="152"/>
                </a:cubicBezTo>
                <a:close/>
                <a:moveTo>
                  <a:pt x="12" y="118"/>
                </a:moveTo>
                <a:cubicBezTo>
                  <a:pt x="12" y="118"/>
                  <a:pt x="12" y="117"/>
                  <a:pt x="12" y="117"/>
                </a:cubicBezTo>
                <a:cubicBezTo>
                  <a:pt x="12" y="117"/>
                  <a:pt x="12" y="117"/>
                  <a:pt x="11" y="117"/>
                </a:cubicBezTo>
                <a:cubicBezTo>
                  <a:pt x="12" y="117"/>
                  <a:pt x="11" y="118"/>
                  <a:pt x="12" y="118"/>
                </a:cubicBezTo>
                <a:close/>
                <a:moveTo>
                  <a:pt x="124" y="203"/>
                </a:moveTo>
                <a:cubicBezTo>
                  <a:pt x="123" y="202"/>
                  <a:pt x="123" y="202"/>
                  <a:pt x="122" y="203"/>
                </a:cubicBezTo>
                <a:cubicBezTo>
                  <a:pt x="123" y="203"/>
                  <a:pt x="123" y="203"/>
                  <a:pt x="124" y="203"/>
                </a:cubicBezTo>
                <a:close/>
                <a:moveTo>
                  <a:pt x="67" y="166"/>
                </a:moveTo>
                <a:cubicBezTo>
                  <a:pt x="67" y="166"/>
                  <a:pt x="66" y="166"/>
                  <a:pt x="66" y="166"/>
                </a:cubicBezTo>
                <a:cubicBezTo>
                  <a:pt x="67" y="167"/>
                  <a:pt x="67" y="167"/>
                  <a:pt x="68" y="167"/>
                </a:cubicBezTo>
                <a:cubicBezTo>
                  <a:pt x="67" y="167"/>
                  <a:pt x="67" y="166"/>
                  <a:pt x="67" y="166"/>
                </a:cubicBezTo>
                <a:close/>
                <a:moveTo>
                  <a:pt x="161" y="29"/>
                </a:moveTo>
                <a:cubicBezTo>
                  <a:pt x="161" y="29"/>
                  <a:pt x="161" y="29"/>
                  <a:pt x="161" y="29"/>
                </a:cubicBezTo>
                <a:cubicBezTo>
                  <a:pt x="162" y="29"/>
                  <a:pt x="162" y="29"/>
                  <a:pt x="163" y="29"/>
                </a:cubicBezTo>
                <a:cubicBezTo>
                  <a:pt x="163" y="29"/>
                  <a:pt x="163" y="29"/>
                  <a:pt x="163" y="29"/>
                </a:cubicBezTo>
                <a:cubicBezTo>
                  <a:pt x="162" y="29"/>
                  <a:pt x="162" y="29"/>
                  <a:pt x="161" y="29"/>
                </a:cubicBezTo>
                <a:close/>
                <a:moveTo>
                  <a:pt x="95" y="195"/>
                </a:moveTo>
                <a:cubicBezTo>
                  <a:pt x="95" y="194"/>
                  <a:pt x="95" y="194"/>
                  <a:pt x="94" y="194"/>
                </a:cubicBezTo>
                <a:cubicBezTo>
                  <a:pt x="94" y="195"/>
                  <a:pt x="94" y="195"/>
                  <a:pt x="95" y="195"/>
                </a:cubicBezTo>
                <a:close/>
                <a:moveTo>
                  <a:pt x="180" y="148"/>
                </a:moveTo>
                <a:cubicBezTo>
                  <a:pt x="179" y="149"/>
                  <a:pt x="179" y="149"/>
                  <a:pt x="179" y="149"/>
                </a:cubicBezTo>
                <a:cubicBezTo>
                  <a:pt x="179" y="149"/>
                  <a:pt x="180" y="148"/>
                  <a:pt x="180" y="148"/>
                </a:cubicBezTo>
                <a:close/>
                <a:moveTo>
                  <a:pt x="162" y="187"/>
                </a:moveTo>
                <a:cubicBezTo>
                  <a:pt x="161" y="187"/>
                  <a:pt x="160" y="187"/>
                  <a:pt x="160" y="188"/>
                </a:cubicBezTo>
                <a:cubicBezTo>
                  <a:pt x="160" y="188"/>
                  <a:pt x="161" y="188"/>
                  <a:pt x="162" y="187"/>
                </a:cubicBezTo>
                <a:close/>
                <a:moveTo>
                  <a:pt x="74" y="175"/>
                </a:moveTo>
                <a:cubicBezTo>
                  <a:pt x="73" y="176"/>
                  <a:pt x="73" y="176"/>
                  <a:pt x="73" y="176"/>
                </a:cubicBezTo>
                <a:cubicBezTo>
                  <a:pt x="73" y="176"/>
                  <a:pt x="74" y="176"/>
                  <a:pt x="74" y="176"/>
                </a:cubicBezTo>
                <a:cubicBezTo>
                  <a:pt x="74" y="176"/>
                  <a:pt x="74" y="176"/>
                  <a:pt x="74" y="175"/>
                </a:cubicBezTo>
                <a:close/>
                <a:moveTo>
                  <a:pt x="245" y="165"/>
                </a:moveTo>
                <a:cubicBezTo>
                  <a:pt x="245" y="165"/>
                  <a:pt x="245" y="165"/>
                  <a:pt x="245" y="164"/>
                </a:cubicBezTo>
                <a:cubicBezTo>
                  <a:pt x="244" y="165"/>
                  <a:pt x="245" y="165"/>
                  <a:pt x="245" y="165"/>
                </a:cubicBezTo>
                <a:close/>
                <a:moveTo>
                  <a:pt x="3" y="111"/>
                </a:moveTo>
                <a:cubicBezTo>
                  <a:pt x="3" y="111"/>
                  <a:pt x="3" y="111"/>
                  <a:pt x="3" y="111"/>
                </a:cubicBezTo>
                <a:cubicBezTo>
                  <a:pt x="3" y="111"/>
                  <a:pt x="3" y="112"/>
                  <a:pt x="3" y="112"/>
                </a:cubicBezTo>
                <a:cubicBezTo>
                  <a:pt x="3" y="112"/>
                  <a:pt x="3" y="112"/>
                  <a:pt x="3" y="112"/>
                </a:cubicBezTo>
                <a:cubicBezTo>
                  <a:pt x="3" y="112"/>
                  <a:pt x="3" y="111"/>
                  <a:pt x="3" y="111"/>
                </a:cubicBezTo>
                <a:close/>
                <a:moveTo>
                  <a:pt x="202" y="40"/>
                </a:moveTo>
                <a:cubicBezTo>
                  <a:pt x="202" y="40"/>
                  <a:pt x="202" y="40"/>
                  <a:pt x="202" y="40"/>
                </a:cubicBezTo>
                <a:cubicBezTo>
                  <a:pt x="201" y="40"/>
                  <a:pt x="201" y="40"/>
                  <a:pt x="201" y="40"/>
                </a:cubicBezTo>
                <a:cubicBezTo>
                  <a:pt x="201" y="40"/>
                  <a:pt x="201" y="40"/>
                  <a:pt x="201" y="40"/>
                </a:cubicBezTo>
                <a:cubicBezTo>
                  <a:pt x="201" y="40"/>
                  <a:pt x="202" y="40"/>
                  <a:pt x="202" y="40"/>
                </a:cubicBezTo>
                <a:close/>
                <a:moveTo>
                  <a:pt x="216" y="28"/>
                </a:moveTo>
                <a:cubicBezTo>
                  <a:pt x="216" y="28"/>
                  <a:pt x="216" y="28"/>
                  <a:pt x="216" y="28"/>
                </a:cubicBezTo>
                <a:cubicBezTo>
                  <a:pt x="216" y="28"/>
                  <a:pt x="217" y="29"/>
                  <a:pt x="217" y="29"/>
                </a:cubicBezTo>
                <a:cubicBezTo>
                  <a:pt x="217" y="29"/>
                  <a:pt x="217" y="29"/>
                  <a:pt x="217" y="29"/>
                </a:cubicBezTo>
                <a:cubicBezTo>
                  <a:pt x="217" y="28"/>
                  <a:pt x="216" y="28"/>
                  <a:pt x="216" y="28"/>
                </a:cubicBezTo>
                <a:close/>
                <a:moveTo>
                  <a:pt x="262" y="132"/>
                </a:moveTo>
                <a:cubicBezTo>
                  <a:pt x="262" y="132"/>
                  <a:pt x="262" y="132"/>
                  <a:pt x="261" y="132"/>
                </a:cubicBezTo>
                <a:cubicBezTo>
                  <a:pt x="261" y="132"/>
                  <a:pt x="261" y="133"/>
                  <a:pt x="261" y="133"/>
                </a:cubicBezTo>
                <a:cubicBezTo>
                  <a:pt x="261" y="133"/>
                  <a:pt x="261" y="133"/>
                  <a:pt x="262" y="133"/>
                </a:cubicBezTo>
                <a:cubicBezTo>
                  <a:pt x="262" y="133"/>
                  <a:pt x="262" y="133"/>
                  <a:pt x="262" y="132"/>
                </a:cubicBezTo>
                <a:close/>
                <a:moveTo>
                  <a:pt x="119" y="202"/>
                </a:moveTo>
                <a:cubicBezTo>
                  <a:pt x="118" y="202"/>
                  <a:pt x="118" y="202"/>
                  <a:pt x="118" y="203"/>
                </a:cubicBezTo>
                <a:cubicBezTo>
                  <a:pt x="118" y="202"/>
                  <a:pt x="119" y="202"/>
                  <a:pt x="119" y="202"/>
                </a:cubicBezTo>
                <a:close/>
                <a:moveTo>
                  <a:pt x="22" y="113"/>
                </a:moveTo>
                <a:cubicBezTo>
                  <a:pt x="22" y="112"/>
                  <a:pt x="22" y="112"/>
                  <a:pt x="22" y="112"/>
                </a:cubicBezTo>
                <a:cubicBezTo>
                  <a:pt x="22" y="113"/>
                  <a:pt x="22" y="113"/>
                  <a:pt x="22" y="114"/>
                </a:cubicBezTo>
                <a:cubicBezTo>
                  <a:pt x="22" y="114"/>
                  <a:pt x="22" y="114"/>
                  <a:pt x="22" y="114"/>
                </a:cubicBezTo>
                <a:cubicBezTo>
                  <a:pt x="22" y="113"/>
                  <a:pt x="22" y="113"/>
                  <a:pt x="22" y="113"/>
                </a:cubicBezTo>
                <a:close/>
                <a:moveTo>
                  <a:pt x="231" y="153"/>
                </a:moveTo>
                <a:cubicBezTo>
                  <a:pt x="231" y="153"/>
                  <a:pt x="231" y="153"/>
                  <a:pt x="231" y="154"/>
                </a:cubicBezTo>
                <a:cubicBezTo>
                  <a:pt x="231" y="154"/>
                  <a:pt x="231" y="154"/>
                  <a:pt x="232" y="154"/>
                </a:cubicBezTo>
                <a:cubicBezTo>
                  <a:pt x="232" y="153"/>
                  <a:pt x="232" y="153"/>
                  <a:pt x="231" y="153"/>
                </a:cubicBezTo>
                <a:close/>
                <a:moveTo>
                  <a:pt x="109" y="33"/>
                </a:moveTo>
                <a:cubicBezTo>
                  <a:pt x="109" y="33"/>
                  <a:pt x="109" y="33"/>
                  <a:pt x="109" y="33"/>
                </a:cubicBezTo>
                <a:cubicBezTo>
                  <a:pt x="109" y="33"/>
                  <a:pt x="110" y="33"/>
                  <a:pt x="110" y="33"/>
                </a:cubicBezTo>
                <a:cubicBezTo>
                  <a:pt x="110" y="33"/>
                  <a:pt x="110" y="33"/>
                  <a:pt x="110" y="33"/>
                </a:cubicBezTo>
                <a:cubicBezTo>
                  <a:pt x="109" y="33"/>
                  <a:pt x="109" y="33"/>
                  <a:pt x="109" y="33"/>
                </a:cubicBezTo>
                <a:close/>
                <a:moveTo>
                  <a:pt x="119" y="33"/>
                </a:moveTo>
                <a:cubicBezTo>
                  <a:pt x="119" y="32"/>
                  <a:pt x="119" y="32"/>
                  <a:pt x="119" y="32"/>
                </a:cubicBezTo>
                <a:cubicBezTo>
                  <a:pt x="119" y="32"/>
                  <a:pt x="119" y="32"/>
                  <a:pt x="118" y="32"/>
                </a:cubicBezTo>
                <a:cubicBezTo>
                  <a:pt x="118" y="32"/>
                  <a:pt x="118" y="32"/>
                  <a:pt x="118" y="32"/>
                </a:cubicBezTo>
                <a:cubicBezTo>
                  <a:pt x="119" y="32"/>
                  <a:pt x="119" y="33"/>
                  <a:pt x="119" y="33"/>
                </a:cubicBezTo>
                <a:close/>
                <a:moveTo>
                  <a:pt x="163" y="43"/>
                </a:moveTo>
                <a:cubicBezTo>
                  <a:pt x="162" y="42"/>
                  <a:pt x="162" y="42"/>
                  <a:pt x="162" y="42"/>
                </a:cubicBezTo>
                <a:cubicBezTo>
                  <a:pt x="162" y="43"/>
                  <a:pt x="162" y="43"/>
                  <a:pt x="161" y="43"/>
                </a:cubicBezTo>
                <a:cubicBezTo>
                  <a:pt x="162" y="43"/>
                  <a:pt x="162" y="43"/>
                  <a:pt x="163" y="43"/>
                </a:cubicBezTo>
                <a:close/>
                <a:moveTo>
                  <a:pt x="47" y="140"/>
                </a:moveTo>
                <a:cubicBezTo>
                  <a:pt x="48" y="140"/>
                  <a:pt x="48" y="140"/>
                  <a:pt x="47" y="140"/>
                </a:cubicBezTo>
                <a:cubicBezTo>
                  <a:pt x="47" y="140"/>
                  <a:pt x="47" y="140"/>
                  <a:pt x="47" y="140"/>
                </a:cubicBezTo>
                <a:cubicBezTo>
                  <a:pt x="47" y="140"/>
                  <a:pt x="47" y="140"/>
                  <a:pt x="47" y="140"/>
                </a:cubicBezTo>
                <a:close/>
                <a:moveTo>
                  <a:pt x="127" y="174"/>
                </a:moveTo>
                <a:cubicBezTo>
                  <a:pt x="127" y="174"/>
                  <a:pt x="127" y="174"/>
                  <a:pt x="127" y="174"/>
                </a:cubicBezTo>
                <a:cubicBezTo>
                  <a:pt x="127" y="174"/>
                  <a:pt x="127" y="174"/>
                  <a:pt x="128" y="174"/>
                </a:cubicBezTo>
                <a:cubicBezTo>
                  <a:pt x="128" y="174"/>
                  <a:pt x="128" y="174"/>
                  <a:pt x="128" y="174"/>
                </a:cubicBezTo>
                <a:cubicBezTo>
                  <a:pt x="127" y="174"/>
                  <a:pt x="127" y="174"/>
                  <a:pt x="127" y="174"/>
                </a:cubicBezTo>
                <a:close/>
                <a:moveTo>
                  <a:pt x="158" y="4"/>
                </a:moveTo>
                <a:cubicBezTo>
                  <a:pt x="158" y="4"/>
                  <a:pt x="158" y="4"/>
                  <a:pt x="158" y="4"/>
                </a:cubicBezTo>
                <a:cubicBezTo>
                  <a:pt x="158" y="4"/>
                  <a:pt x="158" y="4"/>
                  <a:pt x="158" y="4"/>
                </a:cubicBezTo>
                <a:cubicBezTo>
                  <a:pt x="158" y="4"/>
                  <a:pt x="158" y="4"/>
                  <a:pt x="158" y="4"/>
                </a:cubicBezTo>
                <a:cubicBezTo>
                  <a:pt x="158" y="4"/>
                  <a:pt x="158" y="4"/>
                  <a:pt x="158" y="4"/>
                </a:cubicBezTo>
                <a:close/>
                <a:moveTo>
                  <a:pt x="94" y="208"/>
                </a:moveTo>
                <a:cubicBezTo>
                  <a:pt x="94" y="208"/>
                  <a:pt x="94" y="208"/>
                  <a:pt x="94" y="208"/>
                </a:cubicBezTo>
                <a:cubicBezTo>
                  <a:pt x="94" y="208"/>
                  <a:pt x="94" y="207"/>
                  <a:pt x="94" y="207"/>
                </a:cubicBezTo>
                <a:cubicBezTo>
                  <a:pt x="94" y="207"/>
                  <a:pt x="94" y="207"/>
                  <a:pt x="94" y="207"/>
                </a:cubicBezTo>
                <a:cubicBezTo>
                  <a:pt x="94" y="207"/>
                  <a:pt x="94" y="207"/>
                  <a:pt x="94" y="208"/>
                </a:cubicBezTo>
                <a:close/>
                <a:moveTo>
                  <a:pt x="243" y="133"/>
                </a:moveTo>
                <a:cubicBezTo>
                  <a:pt x="243" y="133"/>
                  <a:pt x="243" y="133"/>
                  <a:pt x="242" y="133"/>
                </a:cubicBezTo>
                <a:cubicBezTo>
                  <a:pt x="242" y="133"/>
                  <a:pt x="242" y="133"/>
                  <a:pt x="242" y="133"/>
                </a:cubicBezTo>
                <a:cubicBezTo>
                  <a:pt x="242" y="133"/>
                  <a:pt x="242" y="134"/>
                  <a:pt x="242" y="134"/>
                </a:cubicBezTo>
                <a:cubicBezTo>
                  <a:pt x="242" y="133"/>
                  <a:pt x="243" y="133"/>
                  <a:pt x="243" y="133"/>
                </a:cubicBezTo>
                <a:close/>
                <a:moveTo>
                  <a:pt x="204" y="40"/>
                </a:moveTo>
                <a:cubicBezTo>
                  <a:pt x="204" y="40"/>
                  <a:pt x="204" y="40"/>
                  <a:pt x="204" y="40"/>
                </a:cubicBezTo>
                <a:cubicBezTo>
                  <a:pt x="204" y="40"/>
                  <a:pt x="203" y="40"/>
                  <a:pt x="203" y="40"/>
                </a:cubicBezTo>
                <a:cubicBezTo>
                  <a:pt x="203" y="40"/>
                  <a:pt x="203" y="40"/>
                  <a:pt x="203" y="40"/>
                </a:cubicBezTo>
                <a:cubicBezTo>
                  <a:pt x="203" y="40"/>
                  <a:pt x="204" y="40"/>
                  <a:pt x="204" y="40"/>
                </a:cubicBezTo>
                <a:close/>
                <a:moveTo>
                  <a:pt x="77" y="181"/>
                </a:moveTo>
                <a:cubicBezTo>
                  <a:pt x="76" y="181"/>
                  <a:pt x="76" y="181"/>
                  <a:pt x="76" y="181"/>
                </a:cubicBezTo>
                <a:cubicBezTo>
                  <a:pt x="76" y="182"/>
                  <a:pt x="76" y="182"/>
                  <a:pt x="76" y="182"/>
                </a:cubicBezTo>
                <a:cubicBezTo>
                  <a:pt x="76" y="182"/>
                  <a:pt x="77" y="182"/>
                  <a:pt x="77" y="182"/>
                </a:cubicBezTo>
                <a:cubicBezTo>
                  <a:pt x="77" y="182"/>
                  <a:pt x="77" y="182"/>
                  <a:pt x="77" y="182"/>
                </a:cubicBezTo>
                <a:cubicBezTo>
                  <a:pt x="77" y="182"/>
                  <a:pt x="77" y="182"/>
                  <a:pt x="77" y="181"/>
                </a:cubicBezTo>
                <a:close/>
                <a:moveTo>
                  <a:pt x="121" y="194"/>
                </a:moveTo>
                <a:cubicBezTo>
                  <a:pt x="121" y="194"/>
                  <a:pt x="121" y="194"/>
                  <a:pt x="121" y="194"/>
                </a:cubicBezTo>
                <a:cubicBezTo>
                  <a:pt x="121" y="194"/>
                  <a:pt x="121" y="194"/>
                  <a:pt x="120" y="194"/>
                </a:cubicBezTo>
                <a:cubicBezTo>
                  <a:pt x="120" y="194"/>
                  <a:pt x="121" y="194"/>
                  <a:pt x="121" y="194"/>
                </a:cubicBezTo>
                <a:cubicBezTo>
                  <a:pt x="121" y="194"/>
                  <a:pt x="121" y="194"/>
                  <a:pt x="121" y="194"/>
                </a:cubicBezTo>
                <a:close/>
                <a:moveTo>
                  <a:pt x="239" y="136"/>
                </a:moveTo>
                <a:cubicBezTo>
                  <a:pt x="239" y="136"/>
                  <a:pt x="239" y="136"/>
                  <a:pt x="239" y="136"/>
                </a:cubicBezTo>
                <a:cubicBezTo>
                  <a:pt x="239" y="136"/>
                  <a:pt x="240" y="136"/>
                  <a:pt x="240" y="136"/>
                </a:cubicBezTo>
                <a:cubicBezTo>
                  <a:pt x="240" y="136"/>
                  <a:pt x="240" y="136"/>
                  <a:pt x="240" y="136"/>
                </a:cubicBezTo>
                <a:cubicBezTo>
                  <a:pt x="240" y="136"/>
                  <a:pt x="239" y="136"/>
                  <a:pt x="239" y="136"/>
                </a:cubicBezTo>
                <a:close/>
                <a:moveTo>
                  <a:pt x="40" y="58"/>
                </a:moveTo>
                <a:cubicBezTo>
                  <a:pt x="40" y="58"/>
                  <a:pt x="40" y="58"/>
                  <a:pt x="40" y="58"/>
                </a:cubicBezTo>
                <a:cubicBezTo>
                  <a:pt x="40" y="58"/>
                  <a:pt x="40" y="58"/>
                  <a:pt x="41" y="58"/>
                </a:cubicBezTo>
                <a:cubicBezTo>
                  <a:pt x="41" y="58"/>
                  <a:pt x="41" y="57"/>
                  <a:pt x="41" y="57"/>
                </a:cubicBezTo>
                <a:cubicBezTo>
                  <a:pt x="40" y="58"/>
                  <a:pt x="40" y="58"/>
                  <a:pt x="40" y="58"/>
                </a:cubicBezTo>
                <a:close/>
                <a:moveTo>
                  <a:pt x="39" y="137"/>
                </a:moveTo>
                <a:cubicBezTo>
                  <a:pt x="39" y="137"/>
                  <a:pt x="39" y="137"/>
                  <a:pt x="39" y="137"/>
                </a:cubicBezTo>
                <a:cubicBezTo>
                  <a:pt x="39" y="137"/>
                  <a:pt x="38" y="137"/>
                  <a:pt x="38" y="136"/>
                </a:cubicBezTo>
                <a:cubicBezTo>
                  <a:pt x="38" y="136"/>
                  <a:pt x="38" y="137"/>
                  <a:pt x="38" y="137"/>
                </a:cubicBezTo>
                <a:cubicBezTo>
                  <a:pt x="38" y="137"/>
                  <a:pt x="38" y="137"/>
                  <a:pt x="39" y="137"/>
                </a:cubicBezTo>
                <a:close/>
                <a:moveTo>
                  <a:pt x="206" y="40"/>
                </a:moveTo>
                <a:cubicBezTo>
                  <a:pt x="206" y="40"/>
                  <a:pt x="206" y="40"/>
                  <a:pt x="206" y="40"/>
                </a:cubicBezTo>
                <a:cubicBezTo>
                  <a:pt x="206" y="40"/>
                  <a:pt x="206" y="40"/>
                  <a:pt x="205" y="40"/>
                </a:cubicBezTo>
                <a:cubicBezTo>
                  <a:pt x="205" y="40"/>
                  <a:pt x="205" y="40"/>
                  <a:pt x="205" y="40"/>
                </a:cubicBezTo>
                <a:cubicBezTo>
                  <a:pt x="206" y="40"/>
                  <a:pt x="206" y="40"/>
                  <a:pt x="206" y="40"/>
                </a:cubicBezTo>
                <a:close/>
                <a:moveTo>
                  <a:pt x="86" y="136"/>
                </a:moveTo>
                <a:cubicBezTo>
                  <a:pt x="86" y="136"/>
                  <a:pt x="86" y="136"/>
                  <a:pt x="86" y="136"/>
                </a:cubicBezTo>
                <a:cubicBezTo>
                  <a:pt x="86" y="136"/>
                  <a:pt x="85" y="135"/>
                  <a:pt x="85" y="135"/>
                </a:cubicBezTo>
                <a:cubicBezTo>
                  <a:pt x="85" y="135"/>
                  <a:pt x="85" y="135"/>
                  <a:pt x="85" y="135"/>
                </a:cubicBezTo>
                <a:cubicBezTo>
                  <a:pt x="85" y="136"/>
                  <a:pt x="86" y="136"/>
                  <a:pt x="86" y="136"/>
                </a:cubicBezTo>
                <a:close/>
                <a:moveTo>
                  <a:pt x="9" y="111"/>
                </a:moveTo>
                <a:cubicBezTo>
                  <a:pt x="9" y="111"/>
                  <a:pt x="9" y="111"/>
                  <a:pt x="10" y="111"/>
                </a:cubicBezTo>
                <a:cubicBezTo>
                  <a:pt x="10" y="111"/>
                  <a:pt x="10" y="111"/>
                  <a:pt x="10" y="111"/>
                </a:cubicBezTo>
                <a:cubicBezTo>
                  <a:pt x="10" y="111"/>
                  <a:pt x="10" y="111"/>
                  <a:pt x="10" y="111"/>
                </a:cubicBezTo>
                <a:cubicBezTo>
                  <a:pt x="9" y="111"/>
                  <a:pt x="9" y="111"/>
                  <a:pt x="9" y="111"/>
                </a:cubicBezTo>
                <a:close/>
                <a:moveTo>
                  <a:pt x="241" y="35"/>
                </a:moveTo>
                <a:cubicBezTo>
                  <a:pt x="241" y="35"/>
                  <a:pt x="241" y="35"/>
                  <a:pt x="241" y="35"/>
                </a:cubicBezTo>
                <a:cubicBezTo>
                  <a:pt x="241" y="34"/>
                  <a:pt x="240" y="34"/>
                  <a:pt x="240" y="34"/>
                </a:cubicBezTo>
                <a:cubicBezTo>
                  <a:pt x="240" y="34"/>
                  <a:pt x="240" y="34"/>
                  <a:pt x="240" y="34"/>
                </a:cubicBezTo>
                <a:cubicBezTo>
                  <a:pt x="240" y="34"/>
                  <a:pt x="240" y="35"/>
                  <a:pt x="241" y="35"/>
                </a:cubicBezTo>
                <a:close/>
                <a:moveTo>
                  <a:pt x="147" y="176"/>
                </a:moveTo>
                <a:cubicBezTo>
                  <a:pt x="147" y="176"/>
                  <a:pt x="147" y="177"/>
                  <a:pt x="147" y="177"/>
                </a:cubicBezTo>
                <a:cubicBezTo>
                  <a:pt x="147" y="176"/>
                  <a:pt x="148" y="176"/>
                  <a:pt x="148" y="176"/>
                </a:cubicBezTo>
                <a:cubicBezTo>
                  <a:pt x="148" y="176"/>
                  <a:pt x="148" y="176"/>
                  <a:pt x="148" y="176"/>
                </a:cubicBezTo>
                <a:cubicBezTo>
                  <a:pt x="147" y="176"/>
                  <a:pt x="147" y="176"/>
                  <a:pt x="147" y="176"/>
                </a:cubicBezTo>
                <a:close/>
                <a:moveTo>
                  <a:pt x="33" y="181"/>
                </a:moveTo>
                <a:cubicBezTo>
                  <a:pt x="33" y="181"/>
                  <a:pt x="33" y="181"/>
                  <a:pt x="33" y="181"/>
                </a:cubicBezTo>
                <a:cubicBezTo>
                  <a:pt x="33" y="182"/>
                  <a:pt x="33" y="182"/>
                  <a:pt x="34" y="182"/>
                </a:cubicBezTo>
                <a:cubicBezTo>
                  <a:pt x="34" y="182"/>
                  <a:pt x="34" y="182"/>
                  <a:pt x="34" y="182"/>
                </a:cubicBezTo>
                <a:cubicBezTo>
                  <a:pt x="33" y="182"/>
                  <a:pt x="33" y="181"/>
                  <a:pt x="33" y="181"/>
                </a:cubicBezTo>
                <a:close/>
                <a:moveTo>
                  <a:pt x="87" y="147"/>
                </a:moveTo>
                <a:cubicBezTo>
                  <a:pt x="87" y="147"/>
                  <a:pt x="87" y="147"/>
                  <a:pt x="87" y="147"/>
                </a:cubicBezTo>
                <a:cubicBezTo>
                  <a:pt x="87" y="146"/>
                  <a:pt x="87" y="146"/>
                  <a:pt x="87" y="146"/>
                </a:cubicBezTo>
                <a:cubicBezTo>
                  <a:pt x="87" y="146"/>
                  <a:pt x="87" y="146"/>
                  <a:pt x="87" y="146"/>
                </a:cubicBezTo>
                <a:cubicBezTo>
                  <a:pt x="87" y="146"/>
                  <a:pt x="87" y="146"/>
                  <a:pt x="87" y="147"/>
                </a:cubicBezTo>
                <a:close/>
                <a:moveTo>
                  <a:pt x="41" y="166"/>
                </a:moveTo>
                <a:cubicBezTo>
                  <a:pt x="41" y="166"/>
                  <a:pt x="41" y="166"/>
                  <a:pt x="41" y="166"/>
                </a:cubicBezTo>
                <a:cubicBezTo>
                  <a:pt x="41" y="166"/>
                  <a:pt x="41" y="166"/>
                  <a:pt x="40" y="165"/>
                </a:cubicBezTo>
                <a:cubicBezTo>
                  <a:pt x="40" y="165"/>
                  <a:pt x="40" y="165"/>
                  <a:pt x="40" y="165"/>
                </a:cubicBezTo>
                <a:cubicBezTo>
                  <a:pt x="40" y="166"/>
                  <a:pt x="40" y="166"/>
                  <a:pt x="41" y="166"/>
                </a:cubicBezTo>
                <a:close/>
                <a:moveTo>
                  <a:pt x="32" y="181"/>
                </a:moveTo>
                <a:cubicBezTo>
                  <a:pt x="32" y="181"/>
                  <a:pt x="32" y="181"/>
                  <a:pt x="32" y="181"/>
                </a:cubicBezTo>
                <a:cubicBezTo>
                  <a:pt x="32" y="181"/>
                  <a:pt x="32" y="180"/>
                  <a:pt x="31" y="180"/>
                </a:cubicBezTo>
                <a:cubicBezTo>
                  <a:pt x="31" y="180"/>
                  <a:pt x="31" y="180"/>
                  <a:pt x="31" y="180"/>
                </a:cubicBezTo>
                <a:cubicBezTo>
                  <a:pt x="32" y="181"/>
                  <a:pt x="32" y="181"/>
                  <a:pt x="32" y="181"/>
                </a:cubicBezTo>
                <a:close/>
                <a:moveTo>
                  <a:pt x="82" y="168"/>
                </a:moveTo>
                <a:cubicBezTo>
                  <a:pt x="82" y="168"/>
                  <a:pt x="82" y="168"/>
                  <a:pt x="82" y="168"/>
                </a:cubicBezTo>
                <a:cubicBezTo>
                  <a:pt x="82" y="169"/>
                  <a:pt x="82" y="169"/>
                  <a:pt x="82" y="169"/>
                </a:cubicBezTo>
                <a:cubicBezTo>
                  <a:pt x="82" y="169"/>
                  <a:pt x="82" y="169"/>
                  <a:pt x="82" y="169"/>
                </a:cubicBezTo>
                <a:cubicBezTo>
                  <a:pt x="82" y="169"/>
                  <a:pt x="82" y="168"/>
                  <a:pt x="82" y="168"/>
                </a:cubicBezTo>
                <a:close/>
                <a:moveTo>
                  <a:pt x="30" y="179"/>
                </a:moveTo>
                <a:cubicBezTo>
                  <a:pt x="30" y="179"/>
                  <a:pt x="30" y="179"/>
                  <a:pt x="30" y="179"/>
                </a:cubicBezTo>
                <a:cubicBezTo>
                  <a:pt x="30" y="179"/>
                  <a:pt x="31" y="180"/>
                  <a:pt x="31" y="180"/>
                </a:cubicBezTo>
                <a:cubicBezTo>
                  <a:pt x="31" y="180"/>
                  <a:pt x="31" y="180"/>
                  <a:pt x="31" y="180"/>
                </a:cubicBezTo>
                <a:cubicBezTo>
                  <a:pt x="31" y="180"/>
                  <a:pt x="30" y="179"/>
                  <a:pt x="30" y="179"/>
                </a:cubicBezTo>
                <a:close/>
                <a:moveTo>
                  <a:pt x="247" y="93"/>
                </a:moveTo>
                <a:cubicBezTo>
                  <a:pt x="247" y="93"/>
                  <a:pt x="247" y="93"/>
                  <a:pt x="247" y="93"/>
                </a:cubicBezTo>
                <a:cubicBezTo>
                  <a:pt x="247" y="93"/>
                  <a:pt x="247" y="93"/>
                  <a:pt x="247" y="93"/>
                </a:cubicBezTo>
                <a:cubicBezTo>
                  <a:pt x="247" y="93"/>
                  <a:pt x="247" y="93"/>
                  <a:pt x="247" y="93"/>
                </a:cubicBezTo>
                <a:cubicBezTo>
                  <a:pt x="247" y="93"/>
                  <a:pt x="247" y="93"/>
                  <a:pt x="247" y="93"/>
                </a:cubicBezTo>
                <a:close/>
                <a:moveTo>
                  <a:pt x="230" y="135"/>
                </a:moveTo>
                <a:cubicBezTo>
                  <a:pt x="230" y="135"/>
                  <a:pt x="230" y="135"/>
                  <a:pt x="230" y="135"/>
                </a:cubicBezTo>
                <a:cubicBezTo>
                  <a:pt x="230" y="135"/>
                  <a:pt x="230" y="135"/>
                  <a:pt x="230" y="136"/>
                </a:cubicBezTo>
                <a:cubicBezTo>
                  <a:pt x="230" y="136"/>
                  <a:pt x="230" y="136"/>
                  <a:pt x="230" y="136"/>
                </a:cubicBezTo>
                <a:cubicBezTo>
                  <a:pt x="230" y="135"/>
                  <a:pt x="230" y="135"/>
                  <a:pt x="230" y="135"/>
                </a:cubicBezTo>
                <a:close/>
                <a:moveTo>
                  <a:pt x="96" y="23"/>
                </a:moveTo>
                <a:cubicBezTo>
                  <a:pt x="95" y="23"/>
                  <a:pt x="95" y="23"/>
                  <a:pt x="95" y="23"/>
                </a:cubicBezTo>
                <a:cubicBezTo>
                  <a:pt x="95" y="23"/>
                  <a:pt x="95" y="23"/>
                  <a:pt x="96" y="2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15" name="Freeform 414"/>
          <p:cNvSpPr>
            <a:spLocks noEditPoints="1"/>
          </p:cNvSpPr>
          <p:nvPr/>
        </p:nvSpPr>
        <p:spPr bwMode="auto">
          <a:xfrm>
            <a:off x="10145713" y="658813"/>
            <a:ext cx="669925" cy="723900"/>
          </a:xfrm>
          <a:custGeom>
            <a:gdLst>
              <a:gd fmla="*/ 18 w 271" name="T0"/>
              <a:gd fmla="*/ 164 h 293" name="T1"/>
              <a:gd fmla="*/ 248 w 271" name="T2"/>
              <a:gd fmla="*/ 154 h 293" name="T3"/>
              <a:gd fmla="*/ 156 w 271" name="T4"/>
              <a:gd fmla="*/ 72 h 293" name="T5"/>
              <a:gd fmla="*/ 72 w 271" name="T6"/>
              <a:gd fmla="*/ 117 h 293" name="T7"/>
              <a:gd fmla="*/ 234 w 271" name="T8"/>
              <a:gd fmla="*/ 190 h 293" name="T9"/>
              <a:gd fmla="*/ 82 w 271" name="T10"/>
              <a:gd fmla="*/ 152 h 293" name="T11"/>
              <a:gd fmla="*/ 234 w 271" name="T12"/>
              <a:gd fmla="*/ 119 h 293" name="T13"/>
              <a:gd fmla="*/ 6 w 271" name="T14"/>
              <a:gd fmla="*/ 93 h 293" name="T15"/>
              <a:gd fmla="*/ 211 w 271" name="T16"/>
              <a:gd fmla="*/ 74 h 293" name="T17"/>
              <a:gd fmla="*/ 136 w 271" name="T18"/>
              <a:gd fmla="*/ 208 h 293" name="T19"/>
              <a:gd fmla="*/ 16 w 271" name="T20"/>
              <a:gd fmla="*/ 148 h 293" name="T21"/>
              <a:gd fmla="*/ 239 w 271" name="T22"/>
              <a:gd fmla="*/ 53 h 293" name="T23"/>
              <a:gd fmla="*/ 242 w 271" name="T24"/>
              <a:gd fmla="*/ 74 h 293" name="T25"/>
              <a:gd fmla="*/ 136 w 271" name="T26"/>
              <a:gd fmla="*/ 196 h 293" name="T27"/>
              <a:gd fmla="*/ 33 w 271" name="T28"/>
              <a:gd fmla="*/ 43 h 293" name="T29"/>
              <a:gd fmla="*/ 80 w 271" name="T30"/>
              <a:gd fmla="*/ 184 h 293" name="T31"/>
              <a:gd fmla="*/ 123 w 271" name="T32"/>
              <a:gd fmla="*/ 19 h 293" name="T33"/>
              <a:gd fmla="*/ 95 w 271" name="T34"/>
              <a:gd fmla="*/ 174 h 293" name="T35"/>
              <a:gd fmla="*/ 69 w 271" name="T36"/>
              <a:gd fmla="*/ 28 h 293" name="T37"/>
              <a:gd fmla="*/ 220 w 271" name="T38"/>
              <a:gd fmla="*/ 66 h 293" name="T39"/>
              <a:gd fmla="*/ 255 w 271" name="T40"/>
              <a:gd fmla="*/ 117 h 293" name="T41"/>
              <a:gd fmla="*/ 89 w 271" name="T42"/>
              <a:gd fmla="*/ 235 h 293" name="T43"/>
              <a:gd fmla="*/ 112 w 271" name="T44"/>
              <a:gd fmla="*/ 52 h 293" name="T45"/>
              <a:gd fmla="*/ 89 w 271" name="T46"/>
              <a:gd fmla="*/ 23 h 293" name="T47"/>
              <a:gd fmla="*/ 119 w 271" name="T48"/>
              <a:gd fmla="*/ 186 h 293" name="T49"/>
              <a:gd fmla="*/ 187 w 271" name="T50"/>
              <a:gd fmla="*/ 108 h 293" name="T51"/>
              <a:gd fmla="*/ 152 w 271" name="T52"/>
              <a:gd fmla="*/ 19 h 293" name="T53"/>
              <a:gd fmla="*/ 137 w 271" name="T54"/>
              <a:gd fmla="*/ 9 h 293" name="T55"/>
              <a:gd fmla="*/ 220 w 271" name="T56"/>
              <a:gd fmla="*/ 48 h 293" name="T57"/>
              <a:gd fmla="*/ 118 w 271" name="T58"/>
              <a:gd fmla="*/ 153 h 293" name="T59"/>
              <a:gd fmla="*/ 96 w 271" name="T60"/>
              <a:gd fmla="*/ 213 h 293" name="T61"/>
              <a:gd fmla="*/ 205 w 271" name="T62"/>
              <a:gd fmla="*/ 134 h 293" name="T63"/>
              <a:gd fmla="*/ 197 w 271" name="T64"/>
              <a:gd fmla="*/ 34 h 293" name="T65"/>
              <a:gd fmla="*/ 128 w 271" name="T66"/>
              <a:gd fmla="*/ 171 h 293" name="T67"/>
              <a:gd fmla="*/ 240 w 271" name="T68"/>
              <a:gd fmla="*/ 168 h 293" name="T69"/>
              <a:gd fmla="*/ 198 w 271" name="T70"/>
              <a:gd fmla="*/ 174 h 293" name="T71"/>
              <a:gd fmla="*/ 147 w 271" name="T72"/>
              <a:gd fmla="*/ 169 h 293" name="T73"/>
              <a:gd fmla="*/ 78 w 271" name="T74"/>
              <a:gd fmla="*/ 163 h 293" name="T75"/>
              <a:gd fmla="*/ 128 w 271" name="T76"/>
              <a:gd fmla="*/ 16 h 293" name="T77"/>
              <a:gd fmla="*/ 55 w 271" name="T78"/>
              <a:gd fmla="*/ 63 h 293" name="T79"/>
              <a:gd fmla="*/ 50 w 271" name="T80"/>
              <a:gd fmla="*/ 61 h 293" name="T81"/>
              <a:gd fmla="*/ 117 w 271" name="T82"/>
              <a:gd fmla="*/ 169 h 293" name="T83"/>
              <a:gd fmla="*/ 189 w 271" name="T84"/>
              <a:gd fmla="*/ 30 h 293" name="T85"/>
              <a:gd fmla="*/ 191 w 271" name="T86"/>
              <a:gd fmla="*/ 50 h 293" name="T87"/>
              <a:gd fmla="*/ 213 w 271" name="T88"/>
              <a:gd fmla="*/ 96 h 293" name="T89"/>
              <a:gd fmla="*/ 98 w 271" name="T90"/>
              <a:gd fmla="*/ 220 h 293" name="T91"/>
              <a:gd fmla="*/ 194 w 271" name="T92"/>
              <a:gd fmla="*/ 187 h 293" name="T93"/>
              <a:gd fmla="*/ 103 w 271" name="T94"/>
              <a:gd fmla="*/ 211 h 293" name="T95"/>
              <a:gd fmla="*/ 165 w 271" name="T96"/>
              <a:gd fmla="*/ 58 h 293" name="T97"/>
              <a:gd fmla="*/ 171 w 271" name="T98"/>
              <a:gd fmla="*/ 37 h 293" name="T99"/>
              <a:gd fmla="*/ 213 w 271" name="T100"/>
              <a:gd fmla="*/ 168 h 293" name="T101"/>
              <a:gd fmla="*/ 27 w 271" name="T102"/>
              <a:gd fmla="*/ 119 h 293" name="T103"/>
              <a:gd fmla="*/ 161 w 271" name="T104"/>
              <a:gd fmla="*/ 186 h 293" name="T105"/>
              <a:gd fmla="*/ 217 w 271" name="T106"/>
              <a:gd fmla="*/ 97 h 293" name="T107"/>
              <a:gd fmla="*/ 197 w 271" name="T108"/>
              <a:gd fmla="*/ 47 h 293" name="T109"/>
              <a:gd fmla="*/ 95 w 271" name="T110"/>
              <a:gd fmla="*/ 184 h 293" name="T111"/>
              <a:gd fmla="*/ 99 w 271" name="T112"/>
              <a:gd fmla="*/ 186 h 293" name="T113"/>
              <a:gd fmla="*/ 229 w 271" name="T114"/>
              <a:gd fmla="*/ 153 h 293" name="T115"/>
              <a:gd fmla="*/ 59 w 271" name="T116"/>
              <a:gd fmla="*/ 184 h 293" name="T117"/>
              <a:gd fmla="*/ 216 w 271" name="T118"/>
              <a:gd fmla="*/ 54 h 293" name="T119"/>
              <a:gd fmla="*/ 19 w 271" name="T120"/>
              <a:gd fmla="*/ 77 h 293" name="T121"/>
              <a:gd fmla="*/ 159 w 271" name="T122"/>
              <a:gd fmla="*/ 27 h 293" name="T123"/>
              <a:gd fmla="*/ 33 w 271" name="T124"/>
              <a:gd fmla="*/ 36 h 29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93" w="271">
                <a:moveTo>
                  <a:pt x="194" y="11"/>
                </a:moveTo>
                <a:cubicBezTo>
                  <a:pt x="195" y="12"/>
                  <a:pt x="196" y="12"/>
                  <a:pt x="197" y="12"/>
                </a:cubicBezTo>
                <a:cubicBezTo>
                  <a:pt x="202" y="15"/>
                  <a:pt x="208" y="18"/>
                  <a:pt x="213" y="22"/>
                </a:cubicBezTo>
                <a:cubicBezTo>
                  <a:pt x="218" y="26"/>
                  <a:pt x="223" y="30"/>
                  <a:pt x="227" y="34"/>
                </a:cubicBezTo>
                <a:cubicBezTo>
                  <a:pt x="240" y="45"/>
                  <a:pt x="251" y="57"/>
                  <a:pt x="258" y="72"/>
                </a:cubicBezTo>
                <a:cubicBezTo>
                  <a:pt x="263" y="82"/>
                  <a:pt x="267" y="92"/>
                  <a:pt x="269" y="102"/>
                </a:cubicBezTo>
                <a:cubicBezTo>
                  <a:pt x="270" y="110"/>
                  <a:pt x="271" y="118"/>
                  <a:pt x="270" y="126"/>
                </a:cubicBezTo>
                <a:cubicBezTo>
                  <a:pt x="270" y="134"/>
                  <a:pt x="269" y="142"/>
                  <a:pt x="266" y="151"/>
                </a:cubicBezTo>
                <a:cubicBezTo>
                  <a:pt x="263" y="164"/>
                  <a:pt x="256" y="176"/>
                  <a:pt x="245" y="186"/>
                </a:cubicBezTo>
                <a:cubicBezTo>
                  <a:pt x="235" y="195"/>
                  <a:pt x="224" y="202"/>
                  <a:pt x="211" y="207"/>
                </a:cubicBezTo>
                <a:cubicBezTo>
                  <a:pt x="204" y="210"/>
                  <a:pt x="197" y="212"/>
                  <a:pt x="190" y="213"/>
                </a:cubicBezTo>
                <a:cubicBezTo>
                  <a:pt x="185" y="214"/>
                  <a:pt x="181" y="214"/>
                  <a:pt x="176" y="215"/>
                </a:cubicBezTo>
                <a:cubicBezTo>
                  <a:pt x="167" y="215"/>
                  <a:pt x="158" y="215"/>
                  <a:pt x="149" y="214"/>
                </a:cubicBezTo>
                <a:cubicBezTo>
                  <a:pt x="140" y="213"/>
                  <a:pt x="132" y="212"/>
                  <a:pt x="123" y="210"/>
                </a:cubicBezTo>
                <a:cubicBezTo>
                  <a:pt x="122" y="210"/>
                  <a:pt x="121" y="210"/>
                  <a:pt x="121" y="210"/>
                </a:cubicBezTo>
                <a:cubicBezTo>
                  <a:pt x="120" y="213"/>
                  <a:pt x="118" y="215"/>
                  <a:pt x="117" y="217"/>
                </a:cubicBezTo>
                <a:cubicBezTo>
                  <a:pt x="113" y="222"/>
                  <a:pt x="110" y="227"/>
                  <a:pt x="106" y="232"/>
                </a:cubicBezTo>
                <a:cubicBezTo>
                  <a:pt x="102" y="238"/>
                  <a:pt x="98" y="243"/>
                  <a:pt x="94" y="248"/>
                </a:cubicBezTo>
                <a:cubicBezTo>
                  <a:pt x="88" y="255"/>
                  <a:pt x="81" y="262"/>
                  <a:pt x="74" y="268"/>
                </a:cubicBezTo>
                <a:cubicBezTo>
                  <a:pt x="67" y="274"/>
                  <a:pt x="59" y="279"/>
                  <a:pt x="51" y="284"/>
                </a:cubicBezTo>
                <a:cubicBezTo>
                  <a:pt x="46" y="286"/>
                  <a:pt x="41" y="288"/>
                  <a:pt x="36" y="291"/>
                </a:cubicBezTo>
                <a:cubicBezTo>
                  <a:pt x="36" y="291"/>
                  <a:pt x="35" y="291"/>
                  <a:pt x="35" y="291"/>
                </a:cubicBezTo>
                <a:cubicBezTo>
                  <a:pt x="33" y="291"/>
                  <a:pt x="32" y="292"/>
                  <a:pt x="30" y="292"/>
                </a:cubicBezTo>
                <a:cubicBezTo>
                  <a:pt x="30" y="292"/>
                  <a:pt x="29" y="293"/>
                  <a:pt x="28" y="293"/>
                </a:cubicBezTo>
                <a:cubicBezTo>
                  <a:pt x="27" y="293"/>
                  <a:pt x="26" y="292"/>
                  <a:pt x="26" y="292"/>
                </a:cubicBezTo>
                <a:cubicBezTo>
                  <a:pt x="25" y="291"/>
                  <a:pt x="26" y="290"/>
                  <a:pt x="26" y="289"/>
                </a:cubicBezTo>
                <a:cubicBezTo>
                  <a:pt x="28" y="286"/>
                  <a:pt x="31" y="283"/>
                  <a:pt x="33" y="279"/>
                </a:cubicBezTo>
                <a:cubicBezTo>
                  <a:pt x="40" y="269"/>
                  <a:pt x="46" y="258"/>
                  <a:pt x="51" y="246"/>
                </a:cubicBezTo>
                <a:cubicBezTo>
                  <a:pt x="55" y="238"/>
                  <a:pt x="58" y="228"/>
                  <a:pt x="60" y="219"/>
                </a:cubicBezTo>
                <a:cubicBezTo>
                  <a:pt x="61" y="215"/>
                  <a:pt x="61" y="211"/>
                  <a:pt x="62" y="207"/>
                </a:cubicBezTo>
                <a:cubicBezTo>
                  <a:pt x="62" y="204"/>
                  <a:pt x="62" y="202"/>
                  <a:pt x="62" y="199"/>
                </a:cubicBezTo>
                <a:cubicBezTo>
                  <a:pt x="62" y="197"/>
                  <a:pt x="62" y="197"/>
                  <a:pt x="61" y="197"/>
                </a:cubicBezTo>
                <a:cubicBezTo>
                  <a:pt x="52" y="193"/>
                  <a:pt x="43" y="188"/>
                  <a:pt x="35" y="182"/>
                </a:cubicBezTo>
                <a:cubicBezTo>
                  <a:pt x="29" y="177"/>
                  <a:pt x="24" y="172"/>
                  <a:pt x="19" y="166"/>
                </a:cubicBezTo>
                <a:cubicBezTo>
                  <a:pt x="19" y="165"/>
                  <a:pt x="18" y="165"/>
                  <a:pt x="18" y="164"/>
                </a:cubicBezTo>
                <a:cubicBezTo>
                  <a:pt x="15" y="162"/>
                  <a:pt x="13" y="160"/>
                  <a:pt x="11" y="158"/>
                </a:cubicBezTo>
                <a:cubicBezTo>
                  <a:pt x="10" y="157"/>
                  <a:pt x="10" y="156"/>
                  <a:pt x="9" y="155"/>
                </a:cubicBezTo>
                <a:cubicBezTo>
                  <a:pt x="9" y="154"/>
                  <a:pt x="9" y="154"/>
                  <a:pt x="9" y="153"/>
                </a:cubicBezTo>
                <a:cubicBezTo>
                  <a:pt x="9" y="153"/>
                  <a:pt x="9" y="152"/>
                  <a:pt x="9" y="152"/>
                </a:cubicBezTo>
                <a:cubicBezTo>
                  <a:pt x="8" y="150"/>
                  <a:pt x="8" y="149"/>
                  <a:pt x="7" y="147"/>
                </a:cubicBezTo>
                <a:cubicBezTo>
                  <a:pt x="7" y="147"/>
                  <a:pt x="7" y="147"/>
                  <a:pt x="7" y="147"/>
                </a:cubicBezTo>
                <a:cubicBezTo>
                  <a:pt x="7" y="146"/>
                  <a:pt x="7" y="145"/>
                  <a:pt x="6" y="144"/>
                </a:cubicBezTo>
                <a:cubicBezTo>
                  <a:pt x="3" y="136"/>
                  <a:pt x="1" y="127"/>
                  <a:pt x="1" y="118"/>
                </a:cubicBezTo>
                <a:cubicBezTo>
                  <a:pt x="0" y="114"/>
                  <a:pt x="0" y="110"/>
                  <a:pt x="1" y="105"/>
                </a:cubicBezTo>
                <a:cubicBezTo>
                  <a:pt x="1" y="105"/>
                  <a:pt x="1" y="104"/>
                  <a:pt x="1" y="104"/>
                </a:cubicBezTo>
                <a:cubicBezTo>
                  <a:pt x="1" y="94"/>
                  <a:pt x="2" y="86"/>
                  <a:pt x="5" y="77"/>
                </a:cubicBezTo>
                <a:cubicBezTo>
                  <a:pt x="5" y="73"/>
                  <a:pt x="6" y="70"/>
                  <a:pt x="7" y="66"/>
                </a:cubicBezTo>
                <a:cubicBezTo>
                  <a:pt x="11" y="55"/>
                  <a:pt x="18" y="45"/>
                  <a:pt x="27" y="37"/>
                </a:cubicBezTo>
                <a:cubicBezTo>
                  <a:pt x="28" y="36"/>
                  <a:pt x="29" y="35"/>
                  <a:pt x="31" y="34"/>
                </a:cubicBezTo>
                <a:cubicBezTo>
                  <a:pt x="43" y="22"/>
                  <a:pt x="56" y="14"/>
                  <a:pt x="72" y="8"/>
                </a:cubicBezTo>
                <a:cubicBezTo>
                  <a:pt x="81" y="5"/>
                  <a:pt x="90" y="2"/>
                  <a:pt x="100" y="1"/>
                </a:cubicBezTo>
                <a:cubicBezTo>
                  <a:pt x="105" y="0"/>
                  <a:pt x="110" y="0"/>
                  <a:pt x="115" y="0"/>
                </a:cubicBezTo>
                <a:cubicBezTo>
                  <a:pt x="118" y="0"/>
                  <a:pt x="121" y="0"/>
                  <a:pt x="123" y="0"/>
                </a:cubicBezTo>
                <a:cubicBezTo>
                  <a:pt x="129" y="0"/>
                  <a:pt x="134" y="0"/>
                  <a:pt x="139" y="0"/>
                </a:cubicBezTo>
                <a:cubicBezTo>
                  <a:pt x="146" y="1"/>
                  <a:pt x="153" y="1"/>
                  <a:pt x="159" y="2"/>
                </a:cubicBezTo>
                <a:cubicBezTo>
                  <a:pt x="164" y="3"/>
                  <a:pt x="169" y="4"/>
                  <a:pt x="173" y="5"/>
                </a:cubicBezTo>
                <a:cubicBezTo>
                  <a:pt x="178" y="6"/>
                  <a:pt x="183" y="7"/>
                  <a:pt x="188" y="8"/>
                </a:cubicBezTo>
                <a:cubicBezTo>
                  <a:pt x="189" y="8"/>
                  <a:pt x="190" y="8"/>
                  <a:pt x="191" y="8"/>
                </a:cubicBezTo>
                <a:cubicBezTo>
                  <a:pt x="192" y="8"/>
                  <a:pt x="193" y="9"/>
                  <a:pt x="194" y="10"/>
                </a:cubicBezTo>
                <a:cubicBezTo>
                  <a:pt x="194" y="11"/>
                  <a:pt x="194" y="11"/>
                  <a:pt x="194" y="11"/>
                </a:cubicBezTo>
                <a:close/>
                <a:moveTo>
                  <a:pt x="91" y="191"/>
                </a:moveTo>
                <a:cubicBezTo>
                  <a:pt x="92" y="190"/>
                  <a:pt x="92" y="190"/>
                  <a:pt x="93" y="189"/>
                </a:cubicBezTo>
                <a:cubicBezTo>
                  <a:pt x="93" y="189"/>
                  <a:pt x="93" y="189"/>
                  <a:pt x="92" y="188"/>
                </a:cubicBezTo>
                <a:cubicBezTo>
                  <a:pt x="92" y="189"/>
                  <a:pt x="92" y="190"/>
                  <a:pt x="91" y="191"/>
                </a:cubicBezTo>
                <a:cubicBezTo>
                  <a:pt x="91" y="191"/>
                  <a:pt x="91" y="192"/>
                  <a:pt x="90" y="193"/>
                </a:cubicBezTo>
                <a:cubicBezTo>
                  <a:pt x="91" y="192"/>
                  <a:pt x="91" y="192"/>
                  <a:pt x="91" y="191"/>
                </a:cubicBezTo>
                <a:close/>
                <a:moveTo>
                  <a:pt x="248" y="154"/>
                </a:moveTo>
                <a:cubicBezTo>
                  <a:pt x="249" y="153"/>
                  <a:pt x="250" y="151"/>
                  <a:pt x="250" y="149"/>
                </a:cubicBezTo>
                <a:cubicBezTo>
                  <a:pt x="250" y="149"/>
                  <a:pt x="249" y="149"/>
                  <a:pt x="249" y="149"/>
                </a:cubicBezTo>
                <a:cubicBezTo>
                  <a:pt x="249" y="151"/>
                  <a:pt x="249" y="153"/>
                  <a:pt x="248" y="154"/>
                </a:cubicBezTo>
                <a:cubicBezTo>
                  <a:pt x="248" y="155"/>
                  <a:pt x="247" y="157"/>
                  <a:pt x="247" y="158"/>
                </a:cubicBezTo>
                <a:cubicBezTo>
                  <a:pt x="247" y="158"/>
                  <a:pt x="247" y="158"/>
                  <a:pt x="247" y="158"/>
                </a:cubicBezTo>
                <a:cubicBezTo>
                  <a:pt x="248" y="157"/>
                  <a:pt x="248" y="156"/>
                  <a:pt x="248" y="154"/>
                </a:cubicBezTo>
                <a:close/>
                <a:moveTo>
                  <a:pt x="48" y="181"/>
                </a:moveTo>
                <a:cubicBezTo>
                  <a:pt x="48" y="180"/>
                  <a:pt x="48" y="180"/>
                  <a:pt x="47" y="180"/>
                </a:cubicBezTo>
                <a:cubicBezTo>
                  <a:pt x="48" y="181"/>
                  <a:pt x="48" y="181"/>
                  <a:pt x="48" y="181"/>
                </a:cubicBezTo>
                <a:cubicBezTo>
                  <a:pt x="50" y="182"/>
                  <a:pt x="51" y="184"/>
                  <a:pt x="53" y="184"/>
                </a:cubicBezTo>
                <a:cubicBezTo>
                  <a:pt x="52" y="183"/>
                  <a:pt x="51" y="182"/>
                  <a:pt x="49" y="181"/>
                </a:cubicBezTo>
                <a:cubicBezTo>
                  <a:pt x="49" y="181"/>
                  <a:pt x="49" y="181"/>
                  <a:pt x="48" y="181"/>
                </a:cubicBezTo>
                <a:close/>
                <a:moveTo>
                  <a:pt x="22" y="51"/>
                </a:moveTo>
                <a:cubicBezTo>
                  <a:pt x="22" y="51"/>
                  <a:pt x="23" y="51"/>
                  <a:pt x="23" y="51"/>
                </a:cubicBezTo>
                <a:cubicBezTo>
                  <a:pt x="25" y="48"/>
                  <a:pt x="28" y="45"/>
                  <a:pt x="31" y="41"/>
                </a:cubicBezTo>
                <a:cubicBezTo>
                  <a:pt x="31" y="41"/>
                  <a:pt x="31" y="41"/>
                  <a:pt x="31" y="41"/>
                </a:cubicBezTo>
                <a:cubicBezTo>
                  <a:pt x="31" y="41"/>
                  <a:pt x="31" y="41"/>
                  <a:pt x="31" y="41"/>
                </a:cubicBezTo>
                <a:cubicBezTo>
                  <a:pt x="28" y="44"/>
                  <a:pt x="25" y="47"/>
                  <a:pt x="23" y="51"/>
                </a:cubicBezTo>
                <a:cubicBezTo>
                  <a:pt x="22" y="51"/>
                  <a:pt x="22" y="51"/>
                  <a:pt x="22" y="51"/>
                </a:cubicBezTo>
                <a:cubicBezTo>
                  <a:pt x="22" y="51"/>
                  <a:pt x="22" y="52"/>
                  <a:pt x="22" y="52"/>
                </a:cubicBezTo>
                <a:cubicBezTo>
                  <a:pt x="22" y="52"/>
                  <a:pt x="22" y="52"/>
                  <a:pt x="22" y="51"/>
                </a:cubicBezTo>
                <a:close/>
                <a:moveTo>
                  <a:pt x="228" y="39"/>
                </a:moveTo>
                <a:cubicBezTo>
                  <a:pt x="228" y="39"/>
                  <a:pt x="228" y="39"/>
                  <a:pt x="229" y="40"/>
                </a:cubicBezTo>
                <a:cubicBezTo>
                  <a:pt x="229" y="39"/>
                  <a:pt x="229" y="39"/>
                  <a:pt x="229" y="39"/>
                </a:cubicBezTo>
                <a:cubicBezTo>
                  <a:pt x="228" y="39"/>
                  <a:pt x="228" y="39"/>
                  <a:pt x="228" y="39"/>
                </a:cubicBezTo>
                <a:cubicBezTo>
                  <a:pt x="228" y="38"/>
                  <a:pt x="228" y="38"/>
                  <a:pt x="227" y="38"/>
                </a:cubicBezTo>
                <a:cubicBezTo>
                  <a:pt x="222" y="32"/>
                  <a:pt x="215" y="27"/>
                  <a:pt x="208" y="24"/>
                </a:cubicBezTo>
                <a:cubicBezTo>
                  <a:pt x="208" y="23"/>
                  <a:pt x="207" y="23"/>
                  <a:pt x="207" y="23"/>
                </a:cubicBezTo>
                <a:cubicBezTo>
                  <a:pt x="209" y="25"/>
                  <a:pt x="211" y="27"/>
                  <a:pt x="213" y="28"/>
                </a:cubicBezTo>
                <a:cubicBezTo>
                  <a:pt x="218" y="31"/>
                  <a:pt x="222" y="34"/>
                  <a:pt x="227" y="38"/>
                </a:cubicBezTo>
                <a:cubicBezTo>
                  <a:pt x="227" y="38"/>
                  <a:pt x="227" y="38"/>
                  <a:pt x="228" y="39"/>
                </a:cubicBezTo>
                <a:close/>
                <a:moveTo>
                  <a:pt x="209" y="70"/>
                </a:moveTo>
                <a:cubicBezTo>
                  <a:pt x="208" y="70"/>
                  <a:pt x="208" y="70"/>
                  <a:pt x="208" y="70"/>
                </a:cubicBezTo>
                <a:cubicBezTo>
                  <a:pt x="201" y="70"/>
                  <a:pt x="193" y="71"/>
                  <a:pt x="186" y="70"/>
                </a:cubicBezTo>
                <a:cubicBezTo>
                  <a:pt x="178" y="70"/>
                  <a:pt x="169" y="72"/>
                  <a:pt x="161" y="73"/>
                </a:cubicBezTo>
                <a:cubicBezTo>
                  <a:pt x="159" y="74"/>
                  <a:pt x="158" y="73"/>
                  <a:pt x="158" y="72"/>
                </a:cubicBezTo>
                <a:cubicBezTo>
                  <a:pt x="158" y="71"/>
                  <a:pt x="157" y="71"/>
                  <a:pt x="157" y="71"/>
                </a:cubicBezTo>
                <a:cubicBezTo>
                  <a:pt x="156" y="72"/>
                  <a:pt x="156" y="72"/>
                  <a:pt x="156" y="72"/>
                </a:cubicBezTo>
                <a:cubicBezTo>
                  <a:pt x="155" y="73"/>
                  <a:pt x="155" y="74"/>
                  <a:pt x="154" y="73"/>
                </a:cubicBezTo>
                <a:cubicBezTo>
                  <a:pt x="154" y="73"/>
                  <a:pt x="153" y="73"/>
                  <a:pt x="153" y="73"/>
                </a:cubicBezTo>
                <a:cubicBezTo>
                  <a:pt x="151" y="73"/>
                  <a:pt x="150" y="70"/>
                  <a:pt x="151" y="69"/>
                </a:cubicBezTo>
                <a:cubicBezTo>
                  <a:pt x="152" y="69"/>
                  <a:pt x="152" y="68"/>
                  <a:pt x="152" y="68"/>
                </a:cubicBezTo>
                <a:cubicBezTo>
                  <a:pt x="151" y="62"/>
                  <a:pt x="149" y="56"/>
                  <a:pt x="147" y="51"/>
                </a:cubicBezTo>
                <a:cubicBezTo>
                  <a:pt x="144" y="44"/>
                  <a:pt x="142" y="37"/>
                  <a:pt x="140" y="29"/>
                </a:cubicBezTo>
                <a:cubicBezTo>
                  <a:pt x="139" y="28"/>
                  <a:pt x="139" y="26"/>
                  <a:pt x="138" y="24"/>
                </a:cubicBezTo>
                <a:cubicBezTo>
                  <a:pt x="138" y="24"/>
                  <a:pt x="138" y="24"/>
                  <a:pt x="138" y="24"/>
                </a:cubicBezTo>
                <a:cubicBezTo>
                  <a:pt x="137" y="24"/>
                  <a:pt x="137" y="24"/>
                  <a:pt x="136" y="24"/>
                </a:cubicBezTo>
                <a:cubicBezTo>
                  <a:pt x="136" y="24"/>
                  <a:pt x="136" y="25"/>
                  <a:pt x="135" y="25"/>
                </a:cubicBezTo>
                <a:cubicBezTo>
                  <a:pt x="133" y="30"/>
                  <a:pt x="130" y="34"/>
                  <a:pt x="127" y="38"/>
                </a:cubicBezTo>
                <a:cubicBezTo>
                  <a:pt x="121" y="47"/>
                  <a:pt x="116" y="55"/>
                  <a:pt x="110" y="64"/>
                </a:cubicBezTo>
                <a:cubicBezTo>
                  <a:pt x="109" y="65"/>
                  <a:pt x="108" y="67"/>
                  <a:pt x="107" y="69"/>
                </a:cubicBezTo>
                <a:cubicBezTo>
                  <a:pt x="106" y="70"/>
                  <a:pt x="106" y="70"/>
                  <a:pt x="105" y="70"/>
                </a:cubicBezTo>
                <a:cubicBezTo>
                  <a:pt x="104" y="70"/>
                  <a:pt x="104" y="69"/>
                  <a:pt x="104" y="68"/>
                </a:cubicBezTo>
                <a:cubicBezTo>
                  <a:pt x="104" y="68"/>
                  <a:pt x="104" y="68"/>
                  <a:pt x="104" y="68"/>
                </a:cubicBezTo>
                <a:cubicBezTo>
                  <a:pt x="104" y="68"/>
                  <a:pt x="104" y="68"/>
                  <a:pt x="104" y="68"/>
                </a:cubicBezTo>
                <a:cubicBezTo>
                  <a:pt x="104" y="68"/>
                  <a:pt x="104" y="68"/>
                  <a:pt x="104" y="68"/>
                </a:cubicBezTo>
                <a:cubicBezTo>
                  <a:pt x="104" y="70"/>
                  <a:pt x="104" y="71"/>
                  <a:pt x="102" y="70"/>
                </a:cubicBezTo>
                <a:cubicBezTo>
                  <a:pt x="102" y="70"/>
                  <a:pt x="102" y="70"/>
                  <a:pt x="101" y="70"/>
                </a:cubicBezTo>
                <a:cubicBezTo>
                  <a:pt x="99" y="70"/>
                  <a:pt x="97" y="69"/>
                  <a:pt x="95" y="68"/>
                </a:cubicBezTo>
                <a:cubicBezTo>
                  <a:pt x="88" y="66"/>
                  <a:pt x="81" y="65"/>
                  <a:pt x="73" y="63"/>
                </a:cubicBezTo>
                <a:cubicBezTo>
                  <a:pt x="70" y="62"/>
                  <a:pt x="67" y="62"/>
                  <a:pt x="64" y="62"/>
                </a:cubicBezTo>
                <a:cubicBezTo>
                  <a:pt x="62" y="62"/>
                  <a:pt x="60" y="62"/>
                  <a:pt x="58" y="62"/>
                </a:cubicBezTo>
                <a:cubicBezTo>
                  <a:pt x="58" y="62"/>
                  <a:pt x="58" y="62"/>
                  <a:pt x="58" y="63"/>
                </a:cubicBezTo>
                <a:cubicBezTo>
                  <a:pt x="59" y="65"/>
                  <a:pt x="60" y="68"/>
                  <a:pt x="60" y="70"/>
                </a:cubicBezTo>
                <a:cubicBezTo>
                  <a:pt x="61" y="73"/>
                  <a:pt x="61" y="76"/>
                  <a:pt x="62" y="78"/>
                </a:cubicBezTo>
                <a:cubicBezTo>
                  <a:pt x="64" y="84"/>
                  <a:pt x="67" y="90"/>
                  <a:pt x="69" y="96"/>
                </a:cubicBezTo>
                <a:cubicBezTo>
                  <a:pt x="70" y="96"/>
                  <a:pt x="70" y="96"/>
                  <a:pt x="70" y="96"/>
                </a:cubicBezTo>
                <a:cubicBezTo>
                  <a:pt x="71" y="100"/>
                  <a:pt x="73" y="103"/>
                  <a:pt x="75" y="106"/>
                </a:cubicBezTo>
                <a:cubicBezTo>
                  <a:pt x="76" y="107"/>
                  <a:pt x="76" y="108"/>
                  <a:pt x="76" y="110"/>
                </a:cubicBezTo>
                <a:cubicBezTo>
                  <a:pt x="77" y="110"/>
                  <a:pt x="77" y="110"/>
                  <a:pt x="77" y="110"/>
                </a:cubicBezTo>
                <a:cubicBezTo>
                  <a:pt x="78" y="111"/>
                  <a:pt x="78" y="113"/>
                  <a:pt x="77" y="114"/>
                </a:cubicBezTo>
                <a:cubicBezTo>
                  <a:pt x="77" y="114"/>
                  <a:pt x="77" y="114"/>
                  <a:pt x="77" y="114"/>
                </a:cubicBezTo>
                <a:cubicBezTo>
                  <a:pt x="75" y="114"/>
                  <a:pt x="73" y="115"/>
                  <a:pt x="72" y="117"/>
                </a:cubicBezTo>
                <a:cubicBezTo>
                  <a:pt x="72" y="118"/>
                  <a:pt x="72" y="118"/>
                  <a:pt x="71" y="118"/>
                </a:cubicBezTo>
                <a:cubicBezTo>
                  <a:pt x="70" y="119"/>
                  <a:pt x="69" y="119"/>
                  <a:pt x="69" y="120"/>
                </a:cubicBezTo>
                <a:cubicBezTo>
                  <a:pt x="68" y="121"/>
                  <a:pt x="68" y="122"/>
                  <a:pt x="67" y="123"/>
                </a:cubicBezTo>
                <a:cubicBezTo>
                  <a:pt x="61" y="131"/>
                  <a:pt x="55" y="140"/>
                  <a:pt x="47" y="147"/>
                </a:cubicBezTo>
                <a:cubicBezTo>
                  <a:pt x="46" y="148"/>
                  <a:pt x="46" y="148"/>
                  <a:pt x="45" y="149"/>
                </a:cubicBezTo>
                <a:cubicBezTo>
                  <a:pt x="46" y="150"/>
                  <a:pt x="46" y="150"/>
                  <a:pt x="47" y="150"/>
                </a:cubicBezTo>
                <a:cubicBezTo>
                  <a:pt x="49" y="150"/>
                  <a:pt x="51" y="151"/>
                  <a:pt x="53" y="150"/>
                </a:cubicBezTo>
                <a:cubicBezTo>
                  <a:pt x="60" y="149"/>
                  <a:pt x="67" y="149"/>
                  <a:pt x="74" y="148"/>
                </a:cubicBezTo>
                <a:cubicBezTo>
                  <a:pt x="77" y="147"/>
                  <a:pt x="80" y="147"/>
                  <a:pt x="83" y="146"/>
                </a:cubicBezTo>
                <a:cubicBezTo>
                  <a:pt x="92" y="144"/>
                  <a:pt x="102" y="142"/>
                  <a:pt x="111" y="139"/>
                </a:cubicBezTo>
                <a:cubicBezTo>
                  <a:pt x="114" y="139"/>
                  <a:pt x="116" y="138"/>
                  <a:pt x="118" y="138"/>
                </a:cubicBezTo>
                <a:cubicBezTo>
                  <a:pt x="119" y="138"/>
                  <a:pt x="119" y="138"/>
                  <a:pt x="120" y="139"/>
                </a:cubicBezTo>
                <a:cubicBezTo>
                  <a:pt x="120" y="139"/>
                  <a:pt x="120" y="140"/>
                  <a:pt x="121" y="140"/>
                </a:cubicBezTo>
                <a:cubicBezTo>
                  <a:pt x="122" y="140"/>
                  <a:pt x="123" y="140"/>
                  <a:pt x="123" y="140"/>
                </a:cubicBezTo>
                <a:cubicBezTo>
                  <a:pt x="129" y="143"/>
                  <a:pt x="135" y="146"/>
                  <a:pt x="141" y="149"/>
                </a:cubicBezTo>
                <a:cubicBezTo>
                  <a:pt x="151" y="153"/>
                  <a:pt x="160" y="157"/>
                  <a:pt x="170" y="161"/>
                </a:cubicBezTo>
                <a:cubicBezTo>
                  <a:pt x="178" y="164"/>
                  <a:pt x="186" y="166"/>
                  <a:pt x="194" y="167"/>
                </a:cubicBezTo>
                <a:cubicBezTo>
                  <a:pt x="195" y="167"/>
                  <a:pt x="196" y="168"/>
                  <a:pt x="197" y="167"/>
                </a:cubicBezTo>
                <a:cubicBezTo>
                  <a:pt x="197" y="167"/>
                  <a:pt x="197" y="166"/>
                  <a:pt x="196" y="166"/>
                </a:cubicBezTo>
                <a:cubicBezTo>
                  <a:pt x="195" y="164"/>
                  <a:pt x="194" y="162"/>
                  <a:pt x="192" y="160"/>
                </a:cubicBezTo>
                <a:cubicBezTo>
                  <a:pt x="186" y="152"/>
                  <a:pt x="182" y="142"/>
                  <a:pt x="177" y="132"/>
                </a:cubicBezTo>
                <a:cubicBezTo>
                  <a:pt x="175" y="128"/>
                  <a:pt x="173" y="123"/>
                  <a:pt x="171" y="119"/>
                </a:cubicBezTo>
                <a:cubicBezTo>
                  <a:pt x="170" y="118"/>
                  <a:pt x="170" y="118"/>
                  <a:pt x="170" y="118"/>
                </a:cubicBezTo>
                <a:cubicBezTo>
                  <a:pt x="169" y="118"/>
                  <a:pt x="169" y="118"/>
                  <a:pt x="169" y="119"/>
                </a:cubicBezTo>
                <a:cubicBezTo>
                  <a:pt x="167" y="117"/>
                  <a:pt x="167" y="115"/>
                  <a:pt x="169" y="113"/>
                </a:cubicBezTo>
                <a:cubicBezTo>
                  <a:pt x="169" y="112"/>
                  <a:pt x="169" y="112"/>
                  <a:pt x="170" y="111"/>
                </a:cubicBezTo>
                <a:cubicBezTo>
                  <a:pt x="172" y="108"/>
                  <a:pt x="175" y="106"/>
                  <a:pt x="177" y="103"/>
                </a:cubicBezTo>
                <a:cubicBezTo>
                  <a:pt x="186" y="93"/>
                  <a:pt x="196" y="83"/>
                  <a:pt x="206" y="74"/>
                </a:cubicBezTo>
                <a:cubicBezTo>
                  <a:pt x="207" y="73"/>
                  <a:pt x="208" y="72"/>
                  <a:pt x="209" y="70"/>
                </a:cubicBezTo>
                <a:close/>
                <a:moveTo>
                  <a:pt x="263" y="154"/>
                </a:moveTo>
                <a:cubicBezTo>
                  <a:pt x="263" y="154"/>
                  <a:pt x="263" y="154"/>
                  <a:pt x="262" y="154"/>
                </a:cubicBezTo>
                <a:cubicBezTo>
                  <a:pt x="262" y="154"/>
                  <a:pt x="262" y="155"/>
                  <a:pt x="262" y="155"/>
                </a:cubicBezTo>
                <a:cubicBezTo>
                  <a:pt x="259" y="162"/>
                  <a:pt x="255" y="168"/>
                  <a:pt x="251" y="174"/>
                </a:cubicBezTo>
                <a:cubicBezTo>
                  <a:pt x="247" y="180"/>
                  <a:pt x="243" y="184"/>
                  <a:pt x="237" y="188"/>
                </a:cubicBezTo>
                <a:cubicBezTo>
                  <a:pt x="236" y="189"/>
                  <a:pt x="235" y="189"/>
                  <a:pt x="234" y="190"/>
                </a:cubicBezTo>
                <a:cubicBezTo>
                  <a:pt x="230" y="193"/>
                  <a:pt x="226" y="196"/>
                  <a:pt x="221" y="199"/>
                </a:cubicBezTo>
                <a:cubicBezTo>
                  <a:pt x="217" y="201"/>
                  <a:pt x="212" y="203"/>
                  <a:pt x="207" y="205"/>
                </a:cubicBezTo>
                <a:cubicBezTo>
                  <a:pt x="199" y="209"/>
                  <a:pt x="190" y="211"/>
                  <a:pt x="181" y="211"/>
                </a:cubicBezTo>
                <a:cubicBezTo>
                  <a:pt x="175" y="212"/>
                  <a:pt x="168" y="211"/>
                  <a:pt x="162" y="211"/>
                </a:cubicBezTo>
                <a:cubicBezTo>
                  <a:pt x="161" y="211"/>
                  <a:pt x="160" y="210"/>
                  <a:pt x="160" y="210"/>
                </a:cubicBezTo>
                <a:cubicBezTo>
                  <a:pt x="155" y="211"/>
                  <a:pt x="150" y="211"/>
                  <a:pt x="145" y="211"/>
                </a:cubicBezTo>
                <a:cubicBezTo>
                  <a:pt x="145" y="211"/>
                  <a:pt x="144" y="211"/>
                  <a:pt x="144" y="211"/>
                </a:cubicBezTo>
                <a:cubicBezTo>
                  <a:pt x="144" y="211"/>
                  <a:pt x="144" y="211"/>
                  <a:pt x="144" y="211"/>
                </a:cubicBezTo>
                <a:cubicBezTo>
                  <a:pt x="153" y="212"/>
                  <a:pt x="162" y="213"/>
                  <a:pt x="171" y="212"/>
                </a:cubicBezTo>
                <a:cubicBezTo>
                  <a:pt x="182" y="212"/>
                  <a:pt x="193" y="211"/>
                  <a:pt x="203" y="207"/>
                </a:cubicBezTo>
                <a:cubicBezTo>
                  <a:pt x="214" y="203"/>
                  <a:pt x="225" y="198"/>
                  <a:pt x="235" y="191"/>
                </a:cubicBezTo>
                <a:cubicBezTo>
                  <a:pt x="246" y="183"/>
                  <a:pt x="255" y="173"/>
                  <a:pt x="260" y="160"/>
                </a:cubicBezTo>
                <a:cubicBezTo>
                  <a:pt x="261" y="158"/>
                  <a:pt x="262" y="156"/>
                  <a:pt x="263" y="154"/>
                </a:cubicBezTo>
                <a:close/>
                <a:moveTo>
                  <a:pt x="52" y="102"/>
                </a:moveTo>
                <a:cubicBezTo>
                  <a:pt x="52" y="102"/>
                  <a:pt x="52" y="102"/>
                  <a:pt x="53" y="102"/>
                </a:cubicBezTo>
                <a:cubicBezTo>
                  <a:pt x="53" y="102"/>
                  <a:pt x="53" y="102"/>
                  <a:pt x="53" y="101"/>
                </a:cubicBezTo>
                <a:cubicBezTo>
                  <a:pt x="53" y="99"/>
                  <a:pt x="54" y="97"/>
                  <a:pt x="54" y="94"/>
                </a:cubicBezTo>
                <a:cubicBezTo>
                  <a:pt x="54" y="94"/>
                  <a:pt x="54" y="93"/>
                  <a:pt x="54" y="93"/>
                </a:cubicBezTo>
                <a:cubicBezTo>
                  <a:pt x="53" y="88"/>
                  <a:pt x="52" y="83"/>
                  <a:pt x="50" y="79"/>
                </a:cubicBezTo>
                <a:cubicBezTo>
                  <a:pt x="50" y="78"/>
                  <a:pt x="50" y="78"/>
                  <a:pt x="49" y="78"/>
                </a:cubicBezTo>
                <a:cubicBezTo>
                  <a:pt x="49" y="80"/>
                  <a:pt x="49" y="83"/>
                  <a:pt x="49" y="85"/>
                </a:cubicBezTo>
                <a:cubicBezTo>
                  <a:pt x="50" y="88"/>
                  <a:pt x="50" y="91"/>
                  <a:pt x="51" y="94"/>
                </a:cubicBezTo>
                <a:cubicBezTo>
                  <a:pt x="51" y="97"/>
                  <a:pt x="52" y="99"/>
                  <a:pt x="52" y="102"/>
                </a:cubicBezTo>
                <a:close/>
                <a:moveTo>
                  <a:pt x="171" y="169"/>
                </a:moveTo>
                <a:cubicBezTo>
                  <a:pt x="169" y="168"/>
                  <a:pt x="167" y="167"/>
                  <a:pt x="165" y="166"/>
                </a:cubicBezTo>
                <a:cubicBezTo>
                  <a:pt x="159" y="164"/>
                  <a:pt x="153" y="162"/>
                  <a:pt x="148" y="160"/>
                </a:cubicBezTo>
                <a:cubicBezTo>
                  <a:pt x="147" y="160"/>
                  <a:pt x="147" y="160"/>
                  <a:pt x="147" y="160"/>
                </a:cubicBezTo>
                <a:cubicBezTo>
                  <a:pt x="147" y="160"/>
                  <a:pt x="147" y="161"/>
                  <a:pt x="147" y="162"/>
                </a:cubicBezTo>
                <a:cubicBezTo>
                  <a:pt x="154" y="165"/>
                  <a:pt x="162" y="168"/>
                  <a:pt x="169" y="170"/>
                </a:cubicBezTo>
                <a:cubicBezTo>
                  <a:pt x="170" y="170"/>
                  <a:pt x="171" y="169"/>
                  <a:pt x="171" y="169"/>
                </a:cubicBezTo>
                <a:close/>
                <a:moveTo>
                  <a:pt x="117" y="144"/>
                </a:moveTo>
                <a:cubicBezTo>
                  <a:pt x="117" y="144"/>
                  <a:pt x="116" y="144"/>
                  <a:pt x="116" y="144"/>
                </a:cubicBezTo>
                <a:cubicBezTo>
                  <a:pt x="111" y="145"/>
                  <a:pt x="106" y="146"/>
                  <a:pt x="101" y="147"/>
                </a:cubicBezTo>
                <a:cubicBezTo>
                  <a:pt x="99" y="147"/>
                  <a:pt x="97" y="147"/>
                  <a:pt x="95" y="148"/>
                </a:cubicBezTo>
                <a:cubicBezTo>
                  <a:pt x="91" y="149"/>
                  <a:pt x="86" y="150"/>
                  <a:pt x="82" y="152"/>
                </a:cubicBezTo>
                <a:cubicBezTo>
                  <a:pt x="81" y="152"/>
                  <a:pt x="81" y="152"/>
                  <a:pt x="81" y="152"/>
                </a:cubicBezTo>
                <a:cubicBezTo>
                  <a:pt x="85" y="152"/>
                  <a:pt x="88" y="152"/>
                  <a:pt x="92" y="151"/>
                </a:cubicBezTo>
                <a:cubicBezTo>
                  <a:pt x="92" y="151"/>
                  <a:pt x="93" y="151"/>
                  <a:pt x="93" y="151"/>
                </a:cubicBezTo>
                <a:cubicBezTo>
                  <a:pt x="94" y="150"/>
                  <a:pt x="95" y="150"/>
                  <a:pt x="96" y="149"/>
                </a:cubicBezTo>
                <a:cubicBezTo>
                  <a:pt x="103" y="147"/>
                  <a:pt x="109" y="146"/>
                  <a:pt x="116" y="146"/>
                </a:cubicBezTo>
                <a:cubicBezTo>
                  <a:pt x="116" y="146"/>
                  <a:pt x="116" y="146"/>
                  <a:pt x="116" y="146"/>
                </a:cubicBezTo>
                <a:cubicBezTo>
                  <a:pt x="117" y="146"/>
                  <a:pt x="117" y="145"/>
                  <a:pt x="117" y="144"/>
                </a:cubicBezTo>
                <a:close/>
                <a:moveTo>
                  <a:pt x="10" y="84"/>
                </a:moveTo>
                <a:cubicBezTo>
                  <a:pt x="10" y="84"/>
                  <a:pt x="10" y="84"/>
                  <a:pt x="10" y="84"/>
                </a:cubicBezTo>
                <a:cubicBezTo>
                  <a:pt x="10" y="84"/>
                  <a:pt x="10" y="84"/>
                  <a:pt x="10" y="83"/>
                </a:cubicBezTo>
                <a:cubicBezTo>
                  <a:pt x="13" y="75"/>
                  <a:pt x="16" y="68"/>
                  <a:pt x="20" y="61"/>
                </a:cubicBezTo>
                <a:cubicBezTo>
                  <a:pt x="21" y="60"/>
                  <a:pt x="22" y="59"/>
                  <a:pt x="23" y="59"/>
                </a:cubicBezTo>
                <a:cubicBezTo>
                  <a:pt x="23" y="59"/>
                  <a:pt x="23" y="58"/>
                  <a:pt x="23" y="58"/>
                </a:cubicBezTo>
                <a:cubicBezTo>
                  <a:pt x="24" y="56"/>
                  <a:pt x="25" y="54"/>
                  <a:pt x="26" y="52"/>
                </a:cubicBezTo>
                <a:cubicBezTo>
                  <a:pt x="26" y="51"/>
                  <a:pt x="26" y="51"/>
                  <a:pt x="26" y="51"/>
                </a:cubicBezTo>
                <a:cubicBezTo>
                  <a:pt x="26" y="51"/>
                  <a:pt x="25" y="52"/>
                  <a:pt x="25" y="52"/>
                </a:cubicBezTo>
                <a:cubicBezTo>
                  <a:pt x="20" y="59"/>
                  <a:pt x="15" y="67"/>
                  <a:pt x="12" y="75"/>
                </a:cubicBezTo>
                <a:cubicBezTo>
                  <a:pt x="10" y="78"/>
                  <a:pt x="10" y="81"/>
                  <a:pt x="10" y="84"/>
                </a:cubicBezTo>
                <a:close/>
                <a:moveTo>
                  <a:pt x="117" y="47"/>
                </a:moveTo>
                <a:cubicBezTo>
                  <a:pt x="118" y="46"/>
                  <a:pt x="118" y="46"/>
                  <a:pt x="118" y="45"/>
                </a:cubicBezTo>
                <a:cubicBezTo>
                  <a:pt x="120" y="42"/>
                  <a:pt x="121" y="40"/>
                  <a:pt x="123" y="37"/>
                </a:cubicBezTo>
                <a:cubicBezTo>
                  <a:pt x="126" y="32"/>
                  <a:pt x="130" y="27"/>
                  <a:pt x="133" y="22"/>
                </a:cubicBezTo>
                <a:cubicBezTo>
                  <a:pt x="134" y="20"/>
                  <a:pt x="135" y="19"/>
                  <a:pt x="137" y="19"/>
                </a:cubicBezTo>
                <a:cubicBezTo>
                  <a:pt x="137" y="18"/>
                  <a:pt x="137" y="17"/>
                  <a:pt x="138" y="16"/>
                </a:cubicBezTo>
                <a:cubicBezTo>
                  <a:pt x="137" y="16"/>
                  <a:pt x="136" y="15"/>
                  <a:pt x="135" y="15"/>
                </a:cubicBezTo>
                <a:cubicBezTo>
                  <a:pt x="135" y="15"/>
                  <a:pt x="135" y="15"/>
                  <a:pt x="135" y="15"/>
                </a:cubicBezTo>
                <a:cubicBezTo>
                  <a:pt x="133" y="19"/>
                  <a:pt x="131" y="22"/>
                  <a:pt x="129" y="25"/>
                </a:cubicBezTo>
                <a:cubicBezTo>
                  <a:pt x="127" y="28"/>
                  <a:pt x="126" y="30"/>
                  <a:pt x="124" y="32"/>
                </a:cubicBezTo>
                <a:cubicBezTo>
                  <a:pt x="122" y="36"/>
                  <a:pt x="120" y="40"/>
                  <a:pt x="117" y="44"/>
                </a:cubicBezTo>
                <a:cubicBezTo>
                  <a:pt x="117" y="45"/>
                  <a:pt x="117" y="46"/>
                  <a:pt x="117" y="47"/>
                </a:cubicBezTo>
                <a:close/>
                <a:moveTo>
                  <a:pt x="234" y="101"/>
                </a:moveTo>
                <a:cubicBezTo>
                  <a:pt x="233" y="102"/>
                  <a:pt x="232" y="103"/>
                  <a:pt x="232" y="104"/>
                </a:cubicBezTo>
                <a:cubicBezTo>
                  <a:pt x="232" y="110"/>
                  <a:pt x="232" y="115"/>
                  <a:pt x="232" y="120"/>
                </a:cubicBezTo>
                <a:cubicBezTo>
                  <a:pt x="232" y="120"/>
                  <a:pt x="232" y="121"/>
                  <a:pt x="232" y="122"/>
                </a:cubicBezTo>
                <a:cubicBezTo>
                  <a:pt x="233" y="121"/>
                  <a:pt x="234" y="120"/>
                  <a:pt x="234" y="119"/>
                </a:cubicBezTo>
                <a:cubicBezTo>
                  <a:pt x="235" y="119"/>
                  <a:pt x="235" y="119"/>
                  <a:pt x="235" y="118"/>
                </a:cubicBezTo>
                <a:cubicBezTo>
                  <a:pt x="235" y="115"/>
                  <a:pt x="235" y="112"/>
                  <a:pt x="234" y="109"/>
                </a:cubicBezTo>
                <a:cubicBezTo>
                  <a:pt x="234" y="109"/>
                  <a:pt x="234" y="109"/>
                  <a:pt x="234" y="109"/>
                </a:cubicBezTo>
                <a:cubicBezTo>
                  <a:pt x="235" y="107"/>
                  <a:pt x="235" y="104"/>
                  <a:pt x="235" y="102"/>
                </a:cubicBezTo>
                <a:cubicBezTo>
                  <a:pt x="235" y="102"/>
                  <a:pt x="234" y="101"/>
                  <a:pt x="234" y="101"/>
                </a:cubicBezTo>
                <a:close/>
                <a:moveTo>
                  <a:pt x="89" y="11"/>
                </a:moveTo>
                <a:cubicBezTo>
                  <a:pt x="89" y="11"/>
                  <a:pt x="89" y="11"/>
                  <a:pt x="89" y="11"/>
                </a:cubicBezTo>
                <a:cubicBezTo>
                  <a:pt x="83" y="12"/>
                  <a:pt x="77" y="14"/>
                  <a:pt x="71" y="16"/>
                </a:cubicBezTo>
                <a:cubicBezTo>
                  <a:pt x="66" y="17"/>
                  <a:pt x="62" y="20"/>
                  <a:pt x="59" y="22"/>
                </a:cubicBezTo>
                <a:cubicBezTo>
                  <a:pt x="58" y="22"/>
                  <a:pt x="58" y="22"/>
                  <a:pt x="58" y="22"/>
                </a:cubicBezTo>
                <a:cubicBezTo>
                  <a:pt x="59" y="23"/>
                  <a:pt x="59" y="23"/>
                  <a:pt x="60" y="24"/>
                </a:cubicBezTo>
                <a:cubicBezTo>
                  <a:pt x="69" y="18"/>
                  <a:pt x="79" y="14"/>
                  <a:pt x="89" y="11"/>
                </a:cubicBezTo>
                <a:close/>
                <a:moveTo>
                  <a:pt x="103" y="158"/>
                </a:moveTo>
                <a:cubicBezTo>
                  <a:pt x="103" y="158"/>
                  <a:pt x="103" y="157"/>
                  <a:pt x="102" y="157"/>
                </a:cubicBezTo>
                <a:cubicBezTo>
                  <a:pt x="102" y="157"/>
                  <a:pt x="102" y="157"/>
                  <a:pt x="101" y="157"/>
                </a:cubicBezTo>
                <a:cubicBezTo>
                  <a:pt x="101" y="157"/>
                  <a:pt x="100" y="157"/>
                  <a:pt x="100" y="156"/>
                </a:cubicBezTo>
                <a:cubicBezTo>
                  <a:pt x="99" y="156"/>
                  <a:pt x="99" y="155"/>
                  <a:pt x="99" y="154"/>
                </a:cubicBezTo>
                <a:cubicBezTo>
                  <a:pt x="99" y="154"/>
                  <a:pt x="98" y="154"/>
                  <a:pt x="97" y="155"/>
                </a:cubicBezTo>
                <a:cubicBezTo>
                  <a:pt x="96" y="155"/>
                  <a:pt x="94" y="156"/>
                  <a:pt x="92" y="157"/>
                </a:cubicBezTo>
                <a:cubicBezTo>
                  <a:pt x="92" y="157"/>
                  <a:pt x="91" y="158"/>
                  <a:pt x="91" y="158"/>
                </a:cubicBezTo>
                <a:cubicBezTo>
                  <a:pt x="91" y="159"/>
                  <a:pt x="90" y="159"/>
                  <a:pt x="89" y="160"/>
                </a:cubicBezTo>
                <a:cubicBezTo>
                  <a:pt x="89" y="160"/>
                  <a:pt x="88" y="160"/>
                  <a:pt x="88" y="161"/>
                </a:cubicBezTo>
                <a:cubicBezTo>
                  <a:pt x="89" y="161"/>
                  <a:pt x="89" y="161"/>
                  <a:pt x="90" y="161"/>
                </a:cubicBezTo>
                <a:cubicBezTo>
                  <a:pt x="90" y="161"/>
                  <a:pt x="91" y="161"/>
                  <a:pt x="91" y="161"/>
                </a:cubicBezTo>
                <a:cubicBezTo>
                  <a:pt x="95" y="159"/>
                  <a:pt x="98" y="158"/>
                  <a:pt x="103" y="158"/>
                </a:cubicBezTo>
                <a:close/>
                <a:moveTo>
                  <a:pt x="90" y="6"/>
                </a:moveTo>
                <a:cubicBezTo>
                  <a:pt x="89" y="6"/>
                  <a:pt x="89" y="6"/>
                  <a:pt x="89" y="5"/>
                </a:cubicBezTo>
                <a:cubicBezTo>
                  <a:pt x="76" y="8"/>
                  <a:pt x="64" y="13"/>
                  <a:pt x="52" y="20"/>
                </a:cubicBezTo>
                <a:cubicBezTo>
                  <a:pt x="53" y="20"/>
                  <a:pt x="53" y="20"/>
                  <a:pt x="54" y="20"/>
                </a:cubicBezTo>
                <a:cubicBezTo>
                  <a:pt x="58" y="18"/>
                  <a:pt x="62" y="16"/>
                  <a:pt x="66" y="15"/>
                </a:cubicBezTo>
                <a:cubicBezTo>
                  <a:pt x="68" y="14"/>
                  <a:pt x="71" y="13"/>
                  <a:pt x="73" y="12"/>
                </a:cubicBezTo>
                <a:cubicBezTo>
                  <a:pt x="77" y="10"/>
                  <a:pt x="81" y="9"/>
                  <a:pt x="84" y="7"/>
                </a:cubicBezTo>
                <a:cubicBezTo>
                  <a:pt x="86" y="7"/>
                  <a:pt x="88" y="6"/>
                  <a:pt x="90" y="6"/>
                </a:cubicBezTo>
                <a:close/>
                <a:moveTo>
                  <a:pt x="6" y="90"/>
                </a:moveTo>
                <a:cubicBezTo>
                  <a:pt x="6" y="91"/>
                  <a:pt x="5" y="92"/>
                  <a:pt x="6" y="93"/>
                </a:cubicBezTo>
                <a:cubicBezTo>
                  <a:pt x="6" y="97"/>
                  <a:pt x="6" y="100"/>
                  <a:pt x="6" y="104"/>
                </a:cubicBezTo>
                <a:cubicBezTo>
                  <a:pt x="6" y="109"/>
                  <a:pt x="7" y="115"/>
                  <a:pt x="8" y="120"/>
                </a:cubicBezTo>
                <a:cubicBezTo>
                  <a:pt x="8" y="120"/>
                  <a:pt x="9" y="120"/>
                  <a:pt x="9" y="121"/>
                </a:cubicBezTo>
                <a:cubicBezTo>
                  <a:pt x="9" y="120"/>
                  <a:pt x="9" y="120"/>
                  <a:pt x="9" y="119"/>
                </a:cubicBezTo>
                <a:cubicBezTo>
                  <a:pt x="9" y="116"/>
                  <a:pt x="9" y="113"/>
                  <a:pt x="9" y="111"/>
                </a:cubicBezTo>
                <a:cubicBezTo>
                  <a:pt x="9" y="109"/>
                  <a:pt x="9" y="107"/>
                  <a:pt x="8" y="106"/>
                </a:cubicBezTo>
                <a:cubicBezTo>
                  <a:pt x="7" y="101"/>
                  <a:pt x="6" y="97"/>
                  <a:pt x="6" y="92"/>
                </a:cubicBezTo>
                <a:cubicBezTo>
                  <a:pt x="6" y="91"/>
                  <a:pt x="6" y="91"/>
                  <a:pt x="6" y="90"/>
                </a:cubicBezTo>
                <a:close/>
                <a:moveTo>
                  <a:pt x="144" y="153"/>
                </a:moveTo>
                <a:cubicBezTo>
                  <a:pt x="144" y="153"/>
                  <a:pt x="144" y="153"/>
                  <a:pt x="144" y="153"/>
                </a:cubicBezTo>
                <a:cubicBezTo>
                  <a:pt x="144" y="153"/>
                  <a:pt x="145" y="153"/>
                  <a:pt x="145" y="154"/>
                </a:cubicBezTo>
                <a:cubicBezTo>
                  <a:pt x="152" y="157"/>
                  <a:pt x="159" y="160"/>
                  <a:pt x="166" y="164"/>
                </a:cubicBezTo>
                <a:cubicBezTo>
                  <a:pt x="167" y="164"/>
                  <a:pt x="167" y="164"/>
                  <a:pt x="168" y="164"/>
                </a:cubicBezTo>
                <a:cubicBezTo>
                  <a:pt x="172" y="165"/>
                  <a:pt x="177" y="167"/>
                  <a:pt x="181" y="168"/>
                </a:cubicBezTo>
                <a:cubicBezTo>
                  <a:pt x="182" y="168"/>
                  <a:pt x="182" y="168"/>
                  <a:pt x="183" y="168"/>
                </a:cubicBezTo>
                <a:cubicBezTo>
                  <a:pt x="183" y="168"/>
                  <a:pt x="183" y="168"/>
                  <a:pt x="183" y="168"/>
                </a:cubicBezTo>
                <a:cubicBezTo>
                  <a:pt x="183" y="168"/>
                  <a:pt x="182" y="168"/>
                  <a:pt x="182" y="168"/>
                </a:cubicBezTo>
                <a:cubicBezTo>
                  <a:pt x="177" y="166"/>
                  <a:pt x="172" y="164"/>
                  <a:pt x="167" y="162"/>
                </a:cubicBezTo>
                <a:cubicBezTo>
                  <a:pt x="160" y="159"/>
                  <a:pt x="153" y="156"/>
                  <a:pt x="145" y="153"/>
                </a:cubicBezTo>
                <a:cubicBezTo>
                  <a:pt x="145" y="153"/>
                  <a:pt x="144" y="153"/>
                  <a:pt x="144" y="153"/>
                </a:cubicBezTo>
                <a:close/>
                <a:moveTo>
                  <a:pt x="40" y="80"/>
                </a:moveTo>
                <a:cubicBezTo>
                  <a:pt x="40" y="81"/>
                  <a:pt x="40" y="81"/>
                  <a:pt x="40" y="82"/>
                </a:cubicBezTo>
                <a:cubicBezTo>
                  <a:pt x="39" y="84"/>
                  <a:pt x="38" y="86"/>
                  <a:pt x="38" y="88"/>
                </a:cubicBezTo>
                <a:cubicBezTo>
                  <a:pt x="37" y="90"/>
                  <a:pt x="38" y="92"/>
                  <a:pt x="38" y="95"/>
                </a:cubicBezTo>
                <a:cubicBezTo>
                  <a:pt x="40" y="94"/>
                  <a:pt x="41" y="93"/>
                  <a:pt x="41" y="92"/>
                </a:cubicBezTo>
                <a:cubicBezTo>
                  <a:pt x="42" y="90"/>
                  <a:pt x="42" y="88"/>
                  <a:pt x="41" y="86"/>
                </a:cubicBezTo>
                <a:cubicBezTo>
                  <a:pt x="41" y="85"/>
                  <a:pt x="41" y="85"/>
                  <a:pt x="41" y="84"/>
                </a:cubicBezTo>
                <a:cubicBezTo>
                  <a:pt x="41" y="83"/>
                  <a:pt x="40" y="82"/>
                  <a:pt x="40" y="80"/>
                </a:cubicBezTo>
                <a:close/>
                <a:moveTo>
                  <a:pt x="182" y="101"/>
                </a:moveTo>
                <a:cubicBezTo>
                  <a:pt x="183" y="101"/>
                  <a:pt x="183" y="101"/>
                  <a:pt x="183" y="101"/>
                </a:cubicBezTo>
                <a:cubicBezTo>
                  <a:pt x="183" y="101"/>
                  <a:pt x="184" y="100"/>
                  <a:pt x="184" y="100"/>
                </a:cubicBezTo>
                <a:cubicBezTo>
                  <a:pt x="191" y="94"/>
                  <a:pt x="198" y="87"/>
                  <a:pt x="204" y="80"/>
                </a:cubicBezTo>
                <a:cubicBezTo>
                  <a:pt x="205" y="80"/>
                  <a:pt x="205" y="79"/>
                  <a:pt x="206" y="79"/>
                </a:cubicBezTo>
                <a:cubicBezTo>
                  <a:pt x="206" y="79"/>
                  <a:pt x="207" y="79"/>
                  <a:pt x="207" y="79"/>
                </a:cubicBezTo>
                <a:cubicBezTo>
                  <a:pt x="208" y="77"/>
                  <a:pt x="210" y="76"/>
                  <a:pt x="211" y="74"/>
                </a:cubicBezTo>
                <a:cubicBezTo>
                  <a:pt x="211" y="74"/>
                  <a:pt x="211" y="74"/>
                  <a:pt x="212" y="74"/>
                </a:cubicBezTo>
                <a:cubicBezTo>
                  <a:pt x="211" y="74"/>
                  <a:pt x="210" y="74"/>
                  <a:pt x="210" y="74"/>
                </a:cubicBezTo>
                <a:cubicBezTo>
                  <a:pt x="208" y="76"/>
                  <a:pt x="206" y="77"/>
                  <a:pt x="204" y="79"/>
                </a:cubicBezTo>
                <a:cubicBezTo>
                  <a:pt x="197" y="86"/>
                  <a:pt x="190" y="93"/>
                  <a:pt x="183" y="100"/>
                </a:cubicBezTo>
                <a:cubicBezTo>
                  <a:pt x="183" y="101"/>
                  <a:pt x="183" y="101"/>
                  <a:pt x="182" y="101"/>
                </a:cubicBezTo>
                <a:close/>
                <a:moveTo>
                  <a:pt x="55" y="122"/>
                </a:moveTo>
                <a:cubicBezTo>
                  <a:pt x="54" y="123"/>
                  <a:pt x="54" y="124"/>
                  <a:pt x="53" y="125"/>
                </a:cubicBezTo>
                <a:cubicBezTo>
                  <a:pt x="53" y="126"/>
                  <a:pt x="53" y="127"/>
                  <a:pt x="53" y="128"/>
                </a:cubicBezTo>
                <a:cubicBezTo>
                  <a:pt x="51" y="131"/>
                  <a:pt x="49" y="134"/>
                  <a:pt x="48" y="137"/>
                </a:cubicBezTo>
                <a:cubicBezTo>
                  <a:pt x="48" y="138"/>
                  <a:pt x="48" y="138"/>
                  <a:pt x="47" y="138"/>
                </a:cubicBezTo>
                <a:cubicBezTo>
                  <a:pt x="48" y="138"/>
                  <a:pt x="48" y="138"/>
                  <a:pt x="48" y="138"/>
                </a:cubicBezTo>
                <a:cubicBezTo>
                  <a:pt x="52" y="133"/>
                  <a:pt x="56" y="128"/>
                  <a:pt x="60" y="123"/>
                </a:cubicBezTo>
                <a:cubicBezTo>
                  <a:pt x="57" y="124"/>
                  <a:pt x="57" y="124"/>
                  <a:pt x="55" y="122"/>
                </a:cubicBezTo>
                <a:close/>
                <a:moveTo>
                  <a:pt x="256" y="79"/>
                </a:moveTo>
                <a:cubicBezTo>
                  <a:pt x="256" y="79"/>
                  <a:pt x="256" y="79"/>
                  <a:pt x="256" y="79"/>
                </a:cubicBezTo>
                <a:cubicBezTo>
                  <a:pt x="256" y="80"/>
                  <a:pt x="256" y="81"/>
                  <a:pt x="257" y="83"/>
                </a:cubicBezTo>
                <a:cubicBezTo>
                  <a:pt x="257" y="84"/>
                  <a:pt x="257" y="85"/>
                  <a:pt x="257" y="87"/>
                </a:cubicBezTo>
                <a:cubicBezTo>
                  <a:pt x="259" y="87"/>
                  <a:pt x="259" y="87"/>
                  <a:pt x="259" y="89"/>
                </a:cubicBezTo>
                <a:cubicBezTo>
                  <a:pt x="259" y="90"/>
                  <a:pt x="259" y="91"/>
                  <a:pt x="260" y="92"/>
                </a:cubicBezTo>
                <a:cubicBezTo>
                  <a:pt x="260" y="94"/>
                  <a:pt x="260" y="97"/>
                  <a:pt x="261" y="99"/>
                </a:cubicBezTo>
                <a:cubicBezTo>
                  <a:pt x="261" y="102"/>
                  <a:pt x="262" y="104"/>
                  <a:pt x="262" y="107"/>
                </a:cubicBezTo>
                <a:cubicBezTo>
                  <a:pt x="262" y="109"/>
                  <a:pt x="262" y="110"/>
                  <a:pt x="262" y="112"/>
                </a:cubicBezTo>
                <a:cubicBezTo>
                  <a:pt x="262" y="113"/>
                  <a:pt x="263" y="113"/>
                  <a:pt x="263" y="113"/>
                </a:cubicBezTo>
                <a:cubicBezTo>
                  <a:pt x="264" y="105"/>
                  <a:pt x="259" y="83"/>
                  <a:pt x="256" y="79"/>
                </a:cubicBezTo>
                <a:close/>
                <a:moveTo>
                  <a:pt x="83" y="155"/>
                </a:moveTo>
                <a:cubicBezTo>
                  <a:pt x="83" y="154"/>
                  <a:pt x="83" y="154"/>
                  <a:pt x="83" y="154"/>
                </a:cubicBezTo>
                <a:cubicBezTo>
                  <a:pt x="76" y="155"/>
                  <a:pt x="69" y="155"/>
                  <a:pt x="62" y="155"/>
                </a:cubicBezTo>
                <a:cubicBezTo>
                  <a:pt x="61" y="155"/>
                  <a:pt x="58" y="156"/>
                  <a:pt x="57" y="157"/>
                </a:cubicBezTo>
                <a:cubicBezTo>
                  <a:pt x="57" y="157"/>
                  <a:pt x="58" y="157"/>
                  <a:pt x="58" y="157"/>
                </a:cubicBezTo>
                <a:cubicBezTo>
                  <a:pt x="59" y="157"/>
                  <a:pt x="60" y="157"/>
                  <a:pt x="62" y="157"/>
                </a:cubicBezTo>
                <a:cubicBezTo>
                  <a:pt x="67" y="157"/>
                  <a:pt x="72" y="156"/>
                  <a:pt x="78" y="156"/>
                </a:cubicBezTo>
                <a:cubicBezTo>
                  <a:pt x="80" y="156"/>
                  <a:pt x="82" y="155"/>
                  <a:pt x="83" y="155"/>
                </a:cubicBezTo>
                <a:close/>
                <a:moveTo>
                  <a:pt x="117" y="207"/>
                </a:moveTo>
                <a:cubicBezTo>
                  <a:pt x="119" y="207"/>
                  <a:pt x="121" y="207"/>
                  <a:pt x="123" y="208"/>
                </a:cubicBezTo>
                <a:cubicBezTo>
                  <a:pt x="127" y="208"/>
                  <a:pt x="132" y="208"/>
                  <a:pt x="136" y="208"/>
                </a:cubicBezTo>
                <a:cubicBezTo>
                  <a:pt x="136" y="208"/>
                  <a:pt x="137" y="208"/>
                  <a:pt x="137" y="208"/>
                </a:cubicBezTo>
                <a:cubicBezTo>
                  <a:pt x="136" y="207"/>
                  <a:pt x="135" y="207"/>
                  <a:pt x="134" y="207"/>
                </a:cubicBezTo>
                <a:cubicBezTo>
                  <a:pt x="131" y="206"/>
                  <a:pt x="127" y="206"/>
                  <a:pt x="124" y="205"/>
                </a:cubicBezTo>
                <a:cubicBezTo>
                  <a:pt x="122" y="205"/>
                  <a:pt x="120" y="205"/>
                  <a:pt x="118" y="205"/>
                </a:cubicBezTo>
                <a:cubicBezTo>
                  <a:pt x="118" y="205"/>
                  <a:pt x="118" y="206"/>
                  <a:pt x="117" y="207"/>
                </a:cubicBezTo>
                <a:close/>
                <a:moveTo>
                  <a:pt x="121" y="16"/>
                </a:moveTo>
                <a:cubicBezTo>
                  <a:pt x="119" y="17"/>
                  <a:pt x="118" y="17"/>
                  <a:pt x="116" y="18"/>
                </a:cubicBezTo>
                <a:cubicBezTo>
                  <a:pt x="116" y="18"/>
                  <a:pt x="116" y="18"/>
                  <a:pt x="116" y="19"/>
                </a:cubicBezTo>
                <a:cubicBezTo>
                  <a:pt x="115" y="21"/>
                  <a:pt x="114" y="21"/>
                  <a:pt x="112" y="21"/>
                </a:cubicBezTo>
                <a:cubicBezTo>
                  <a:pt x="112" y="21"/>
                  <a:pt x="112" y="21"/>
                  <a:pt x="112" y="21"/>
                </a:cubicBezTo>
                <a:cubicBezTo>
                  <a:pt x="113" y="22"/>
                  <a:pt x="113" y="22"/>
                  <a:pt x="112" y="24"/>
                </a:cubicBezTo>
                <a:cubicBezTo>
                  <a:pt x="112" y="24"/>
                  <a:pt x="112" y="24"/>
                  <a:pt x="112" y="25"/>
                </a:cubicBezTo>
                <a:cubicBezTo>
                  <a:pt x="112" y="26"/>
                  <a:pt x="112" y="27"/>
                  <a:pt x="112" y="28"/>
                </a:cubicBezTo>
                <a:cubicBezTo>
                  <a:pt x="115" y="24"/>
                  <a:pt x="118" y="20"/>
                  <a:pt x="121" y="16"/>
                </a:cubicBezTo>
                <a:close/>
                <a:moveTo>
                  <a:pt x="126" y="164"/>
                </a:moveTo>
                <a:cubicBezTo>
                  <a:pt x="125" y="163"/>
                  <a:pt x="125" y="161"/>
                  <a:pt x="124" y="160"/>
                </a:cubicBezTo>
                <a:cubicBezTo>
                  <a:pt x="124" y="160"/>
                  <a:pt x="124" y="160"/>
                  <a:pt x="123" y="160"/>
                </a:cubicBezTo>
                <a:cubicBezTo>
                  <a:pt x="121" y="160"/>
                  <a:pt x="120" y="159"/>
                  <a:pt x="118" y="159"/>
                </a:cubicBezTo>
                <a:cubicBezTo>
                  <a:pt x="118" y="160"/>
                  <a:pt x="118" y="161"/>
                  <a:pt x="117" y="161"/>
                </a:cubicBezTo>
                <a:cubicBezTo>
                  <a:pt x="117" y="162"/>
                  <a:pt x="116" y="162"/>
                  <a:pt x="115" y="163"/>
                </a:cubicBezTo>
                <a:cubicBezTo>
                  <a:pt x="119" y="163"/>
                  <a:pt x="122" y="164"/>
                  <a:pt x="126" y="164"/>
                </a:cubicBezTo>
                <a:close/>
                <a:moveTo>
                  <a:pt x="197" y="162"/>
                </a:moveTo>
                <a:cubicBezTo>
                  <a:pt x="197" y="162"/>
                  <a:pt x="197" y="162"/>
                  <a:pt x="197" y="162"/>
                </a:cubicBezTo>
                <a:cubicBezTo>
                  <a:pt x="197" y="160"/>
                  <a:pt x="197" y="159"/>
                  <a:pt x="196" y="158"/>
                </a:cubicBezTo>
                <a:cubicBezTo>
                  <a:pt x="195" y="156"/>
                  <a:pt x="193" y="153"/>
                  <a:pt x="192" y="150"/>
                </a:cubicBezTo>
                <a:cubicBezTo>
                  <a:pt x="191" y="149"/>
                  <a:pt x="191" y="147"/>
                  <a:pt x="190" y="146"/>
                </a:cubicBezTo>
                <a:cubicBezTo>
                  <a:pt x="188" y="143"/>
                  <a:pt x="187" y="141"/>
                  <a:pt x="185" y="138"/>
                </a:cubicBezTo>
                <a:cubicBezTo>
                  <a:pt x="185" y="138"/>
                  <a:pt x="185" y="137"/>
                  <a:pt x="185" y="137"/>
                </a:cubicBezTo>
                <a:cubicBezTo>
                  <a:pt x="188" y="146"/>
                  <a:pt x="192" y="154"/>
                  <a:pt x="197" y="162"/>
                </a:cubicBezTo>
                <a:close/>
                <a:moveTo>
                  <a:pt x="13" y="148"/>
                </a:moveTo>
                <a:cubicBezTo>
                  <a:pt x="13" y="150"/>
                  <a:pt x="14" y="151"/>
                  <a:pt x="15" y="153"/>
                </a:cubicBezTo>
                <a:cubicBezTo>
                  <a:pt x="17" y="155"/>
                  <a:pt x="19" y="156"/>
                  <a:pt x="22" y="158"/>
                </a:cubicBezTo>
                <a:cubicBezTo>
                  <a:pt x="22" y="157"/>
                  <a:pt x="21" y="157"/>
                  <a:pt x="21" y="157"/>
                </a:cubicBezTo>
                <a:cubicBezTo>
                  <a:pt x="21" y="155"/>
                  <a:pt x="19" y="153"/>
                  <a:pt x="18" y="151"/>
                </a:cubicBezTo>
                <a:cubicBezTo>
                  <a:pt x="17" y="150"/>
                  <a:pt x="16" y="149"/>
                  <a:pt x="16" y="148"/>
                </a:cubicBezTo>
                <a:cubicBezTo>
                  <a:pt x="15" y="148"/>
                  <a:pt x="14" y="148"/>
                  <a:pt x="13" y="148"/>
                </a:cubicBezTo>
                <a:close/>
                <a:moveTo>
                  <a:pt x="135" y="200"/>
                </a:moveTo>
                <a:cubicBezTo>
                  <a:pt x="135" y="200"/>
                  <a:pt x="135" y="200"/>
                  <a:pt x="135" y="200"/>
                </a:cubicBezTo>
                <a:cubicBezTo>
                  <a:pt x="135" y="200"/>
                  <a:pt x="135" y="200"/>
                  <a:pt x="135" y="200"/>
                </a:cubicBezTo>
                <a:cubicBezTo>
                  <a:pt x="137" y="200"/>
                  <a:pt x="138" y="200"/>
                  <a:pt x="140" y="200"/>
                </a:cubicBezTo>
                <a:cubicBezTo>
                  <a:pt x="140" y="200"/>
                  <a:pt x="141" y="200"/>
                  <a:pt x="141" y="200"/>
                </a:cubicBezTo>
                <a:cubicBezTo>
                  <a:pt x="143" y="199"/>
                  <a:pt x="145" y="198"/>
                  <a:pt x="147" y="197"/>
                </a:cubicBezTo>
                <a:cubicBezTo>
                  <a:pt x="148" y="197"/>
                  <a:pt x="148" y="197"/>
                  <a:pt x="149" y="197"/>
                </a:cubicBezTo>
                <a:cubicBezTo>
                  <a:pt x="148" y="196"/>
                  <a:pt x="148" y="196"/>
                  <a:pt x="147" y="195"/>
                </a:cubicBezTo>
                <a:cubicBezTo>
                  <a:pt x="147" y="195"/>
                  <a:pt x="146" y="195"/>
                  <a:pt x="146" y="195"/>
                </a:cubicBezTo>
                <a:cubicBezTo>
                  <a:pt x="142" y="196"/>
                  <a:pt x="139" y="198"/>
                  <a:pt x="136" y="199"/>
                </a:cubicBezTo>
                <a:cubicBezTo>
                  <a:pt x="135" y="199"/>
                  <a:pt x="135" y="199"/>
                  <a:pt x="135" y="200"/>
                </a:cubicBezTo>
                <a:close/>
                <a:moveTo>
                  <a:pt x="161" y="37"/>
                </a:moveTo>
                <a:cubicBezTo>
                  <a:pt x="160" y="37"/>
                  <a:pt x="159" y="36"/>
                  <a:pt x="159" y="35"/>
                </a:cubicBezTo>
                <a:cubicBezTo>
                  <a:pt x="158" y="33"/>
                  <a:pt x="158" y="31"/>
                  <a:pt x="157" y="29"/>
                </a:cubicBezTo>
                <a:cubicBezTo>
                  <a:pt x="157" y="29"/>
                  <a:pt x="157" y="29"/>
                  <a:pt x="156" y="28"/>
                </a:cubicBezTo>
                <a:cubicBezTo>
                  <a:pt x="156" y="33"/>
                  <a:pt x="158" y="42"/>
                  <a:pt x="161" y="44"/>
                </a:cubicBezTo>
                <a:cubicBezTo>
                  <a:pt x="161" y="42"/>
                  <a:pt x="161" y="39"/>
                  <a:pt x="161" y="37"/>
                </a:cubicBezTo>
                <a:close/>
                <a:moveTo>
                  <a:pt x="85" y="16"/>
                </a:moveTo>
                <a:cubicBezTo>
                  <a:pt x="85" y="16"/>
                  <a:pt x="85" y="16"/>
                  <a:pt x="86" y="16"/>
                </a:cubicBezTo>
                <a:cubicBezTo>
                  <a:pt x="89" y="15"/>
                  <a:pt x="92" y="14"/>
                  <a:pt x="95" y="14"/>
                </a:cubicBezTo>
                <a:cubicBezTo>
                  <a:pt x="96" y="14"/>
                  <a:pt x="96" y="13"/>
                  <a:pt x="97" y="13"/>
                </a:cubicBezTo>
                <a:cubicBezTo>
                  <a:pt x="98" y="12"/>
                  <a:pt x="100" y="12"/>
                  <a:pt x="102" y="11"/>
                </a:cubicBezTo>
                <a:cubicBezTo>
                  <a:pt x="104" y="11"/>
                  <a:pt x="105" y="11"/>
                  <a:pt x="107" y="13"/>
                </a:cubicBezTo>
                <a:cubicBezTo>
                  <a:pt x="107" y="13"/>
                  <a:pt x="108" y="13"/>
                  <a:pt x="108" y="13"/>
                </a:cubicBezTo>
                <a:cubicBezTo>
                  <a:pt x="110" y="13"/>
                  <a:pt x="111" y="12"/>
                  <a:pt x="112" y="11"/>
                </a:cubicBezTo>
                <a:cubicBezTo>
                  <a:pt x="112" y="11"/>
                  <a:pt x="112" y="11"/>
                  <a:pt x="111" y="11"/>
                </a:cubicBezTo>
                <a:cubicBezTo>
                  <a:pt x="110" y="11"/>
                  <a:pt x="108" y="11"/>
                  <a:pt x="107" y="11"/>
                </a:cubicBezTo>
                <a:cubicBezTo>
                  <a:pt x="106" y="11"/>
                  <a:pt x="106" y="11"/>
                  <a:pt x="105" y="10"/>
                </a:cubicBezTo>
                <a:cubicBezTo>
                  <a:pt x="105" y="10"/>
                  <a:pt x="104" y="10"/>
                  <a:pt x="104" y="10"/>
                </a:cubicBezTo>
                <a:cubicBezTo>
                  <a:pt x="98" y="11"/>
                  <a:pt x="92" y="13"/>
                  <a:pt x="87" y="15"/>
                </a:cubicBezTo>
                <a:cubicBezTo>
                  <a:pt x="86" y="15"/>
                  <a:pt x="86" y="15"/>
                  <a:pt x="85" y="16"/>
                </a:cubicBezTo>
                <a:close/>
                <a:moveTo>
                  <a:pt x="239" y="52"/>
                </a:moveTo>
                <a:cubicBezTo>
                  <a:pt x="239" y="52"/>
                  <a:pt x="239" y="53"/>
                  <a:pt x="238" y="53"/>
                </a:cubicBezTo>
                <a:cubicBezTo>
                  <a:pt x="239" y="53"/>
                  <a:pt x="239" y="53"/>
                  <a:pt x="239" y="53"/>
                </a:cubicBezTo>
                <a:cubicBezTo>
                  <a:pt x="240" y="55"/>
                  <a:pt x="241" y="57"/>
                  <a:pt x="242" y="59"/>
                </a:cubicBezTo>
                <a:cubicBezTo>
                  <a:pt x="243" y="60"/>
                  <a:pt x="244" y="62"/>
                  <a:pt x="244" y="63"/>
                </a:cubicBezTo>
                <a:cubicBezTo>
                  <a:pt x="246" y="66"/>
                  <a:pt x="248" y="69"/>
                  <a:pt x="250" y="72"/>
                </a:cubicBezTo>
                <a:cubicBezTo>
                  <a:pt x="250" y="72"/>
                  <a:pt x="251" y="72"/>
                  <a:pt x="251" y="72"/>
                </a:cubicBezTo>
                <a:cubicBezTo>
                  <a:pt x="249" y="68"/>
                  <a:pt x="247" y="64"/>
                  <a:pt x="245" y="60"/>
                </a:cubicBezTo>
                <a:cubicBezTo>
                  <a:pt x="243" y="57"/>
                  <a:pt x="241" y="55"/>
                  <a:pt x="239" y="52"/>
                </a:cubicBezTo>
                <a:close/>
                <a:moveTo>
                  <a:pt x="217" y="112"/>
                </a:moveTo>
                <a:cubicBezTo>
                  <a:pt x="217" y="112"/>
                  <a:pt x="217" y="112"/>
                  <a:pt x="217" y="112"/>
                </a:cubicBezTo>
                <a:cubicBezTo>
                  <a:pt x="217" y="112"/>
                  <a:pt x="217" y="113"/>
                  <a:pt x="217" y="113"/>
                </a:cubicBezTo>
                <a:cubicBezTo>
                  <a:pt x="217" y="116"/>
                  <a:pt x="218" y="119"/>
                  <a:pt x="218" y="122"/>
                </a:cubicBezTo>
                <a:cubicBezTo>
                  <a:pt x="218" y="124"/>
                  <a:pt x="218" y="125"/>
                  <a:pt x="219" y="126"/>
                </a:cubicBezTo>
                <a:cubicBezTo>
                  <a:pt x="220" y="123"/>
                  <a:pt x="220" y="121"/>
                  <a:pt x="221" y="119"/>
                </a:cubicBezTo>
                <a:cubicBezTo>
                  <a:pt x="221" y="118"/>
                  <a:pt x="221" y="118"/>
                  <a:pt x="221" y="118"/>
                </a:cubicBezTo>
                <a:cubicBezTo>
                  <a:pt x="220" y="116"/>
                  <a:pt x="219" y="114"/>
                  <a:pt x="217" y="112"/>
                </a:cubicBezTo>
                <a:close/>
                <a:moveTo>
                  <a:pt x="218" y="88"/>
                </a:moveTo>
                <a:cubicBezTo>
                  <a:pt x="220" y="86"/>
                  <a:pt x="221" y="83"/>
                  <a:pt x="222" y="80"/>
                </a:cubicBezTo>
                <a:cubicBezTo>
                  <a:pt x="222" y="80"/>
                  <a:pt x="221" y="80"/>
                  <a:pt x="221" y="80"/>
                </a:cubicBezTo>
                <a:cubicBezTo>
                  <a:pt x="219" y="81"/>
                  <a:pt x="217" y="83"/>
                  <a:pt x="216" y="84"/>
                </a:cubicBezTo>
                <a:cubicBezTo>
                  <a:pt x="215" y="84"/>
                  <a:pt x="215" y="85"/>
                  <a:pt x="215" y="85"/>
                </a:cubicBezTo>
                <a:cubicBezTo>
                  <a:pt x="215" y="86"/>
                  <a:pt x="215" y="87"/>
                  <a:pt x="215" y="88"/>
                </a:cubicBezTo>
                <a:cubicBezTo>
                  <a:pt x="216" y="88"/>
                  <a:pt x="217" y="88"/>
                  <a:pt x="218" y="88"/>
                </a:cubicBezTo>
                <a:close/>
                <a:moveTo>
                  <a:pt x="26" y="78"/>
                </a:moveTo>
                <a:cubicBezTo>
                  <a:pt x="26" y="78"/>
                  <a:pt x="26" y="79"/>
                  <a:pt x="26" y="79"/>
                </a:cubicBezTo>
                <a:cubicBezTo>
                  <a:pt x="24" y="83"/>
                  <a:pt x="23" y="87"/>
                  <a:pt x="22" y="91"/>
                </a:cubicBezTo>
                <a:cubicBezTo>
                  <a:pt x="22" y="92"/>
                  <a:pt x="22" y="93"/>
                  <a:pt x="22" y="94"/>
                </a:cubicBezTo>
                <a:cubicBezTo>
                  <a:pt x="24" y="94"/>
                  <a:pt x="25" y="93"/>
                  <a:pt x="26" y="93"/>
                </a:cubicBezTo>
                <a:cubicBezTo>
                  <a:pt x="25" y="88"/>
                  <a:pt x="26" y="83"/>
                  <a:pt x="26" y="78"/>
                </a:cubicBezTo>
                <a:close/>
                <a:moveTo>
                  <a:pt x="32" y="133"/>
                </a:moveTo>
                <a:cubicBezTo>
                  <a:pt x="29" y="134"/>
                  <a:pt x="29" y="134"/>
                  <a:pt x="27" y="136"/>
                </a:cubicBezTo>
                <a:cubicBezTo>
                  <a:pt x="27" y="136"/>
                  <a:pt x="27" y="137"/>
                  <a:pt x="27" y="138"/>
                </a:cubicBezTo>
                <a:cubicBezTo>
                  <a:pt x="27" y="139"/>
                  <a:pt x="27" y="141"/>
                  <a:pt x="26" y="143"/>
                </a:cubicBezTo>
                <a:cubicBezTo>
                  <a:pt x="26" y="144"/>
                  <a:pt x="26" y="145"/>
                  <a:pt x="27" y="145"/>
                </a:cubicBezTo>
                <a:cubicBezTo>
                  <a:pt x="29" y="141"/>
                  <a:pt x="30" y="137"/>
                  <a:pt x="32" y="133"/>
                </a:cubicBezTo>
                <a:close/>
                <a:moveTo>
                  <a:pt x="236" y="59"/>
                </a:moveTo>
                <a:cubicBezTo>
                  <a:pt x="237" y="64"/>
                  <a:pt x="241" y="69"/>
                  <a:pt x="242" y="74"/>
                </a:cubicBezTo>
                <a:cubicBezTo>
                  <a:pt x="243" y="74"/>
                  <a:pt x="244" y="74"/>
                  <a:pt x="245" y="74"/>
                </a:cubicBezTo>
                <a:cubicBezTo>
                  <a:pt x="245" y="74"/>
                  <a:pt x="245" y="74"/>
                  <a:pt x="245" y="74"/>
                </a:cubicBezTo>
                <a:cubicBezTo>
                  <a:pt x="244" y="73"/>
                  <a:pt x="244" y="72"/>
                  <a:pt x="244" y="71"/>
                </a:cubicBezTo>
                <a:cubicBezTo>
                  <a:pt x="242" y="67"/>
                  <a:pt x="239" y="63"/>
                  <a:pt x="236" y="59"/>
                </a:cubicBezTo>
                <a:close/>
                <a:moveTo>
                  <a:pt x="156" y="207"/>
                </a:moveTo>
                <a:cubicBezTo>
                  <a:pt x="158" y="207"/>
                  <a:pt x="158" y="207"/>
                  <a:pt x="160" y="207"/>
                </a:cubicBezTo>
                <a:cubicBezTo>
                  <a:pt x="165" y="207"/>
                  <a:pt x="171" y="206"/>
                  <a:pt x="177" y="205"/>
                </a:cubicBezTo>
                <a:cubicBezTo>
                  <a:pt x="181" y="204"/>
                  <a:pt x="185" y="204"/>
                  <a:pt x="188" y="202"/>
                </a:cubicBezTo>
                <a:cubicBezTo>
                  <a:pt x="189" y="202"/>
                  <a:pt x="189" y="202"/>
                  <a:pt x="189" y="202"/>
                </a:cubicBezTo>
                <a:cubicBezTo>
                  <a:pt x="178" y="204"/>
                  <a:pt x="168" y="206"/>
                  <a:pt x="156" y="207"/>
                </a:cubicBezTo>
                <a:close/>
                <a:moveTo>
                  <a:pt x="185" y="195"/>
                </a:moveTo>
                <a:cubicBezTo>
                  <a:pt x="185" y="195"/>
                  <a:pt x="185" y="195"/>
                  <a:pt x="185" y="195"/>
                </a:cubicBezTo>
                <a:cubicBezTo>
                  <a:pt x="185" y="196"/>
                  <a:pt x="186" y="196"/>
                  <a:pt x="186" y="196"/>
                </a:cubicBezTo>
                <a:cubicBezTo>
                  <a:pt x="189" y="196"/>
                  <a:pt x="198" y="194"/>
                  <a:pt x="200" y="193"/>
                </a:cubicBezTo>
                <a:cubicBezTo>
                  <a:pt x="197" y="193"/>
                  <a:pt x="195" y="193"/>
                  <a:pt x="193" y="193"/>
                </a:cubicBezTo>
                <a:cubicBezTo>
                  <a:pt x="190" y="193"/>
                  <a:pt x="188" y="194"/>
                  <a:pt x="185" y="195"/>
                </a:cubicBezTo>
                <a:close/>
                <a:moveTo>
                  <a:pt x="224" y="78"/>
                </a:moveTo>
                <a:cubicBezTo>
                  <a:pt x="224" y="77"/>
                  <a:pt x="224" y="77"/>
                  <a:pt x="224" y="77"/>
                </a:cubicBezTo>
                <a:cubicBezTo>
                  <a:pt x="223" y="76"/>
                  <a:pt x="221" y="74"/>
                  <a:pt x="220" y="73"/>
                </a:cubicBezTo>
                <a:cubicBezTo>
                  <a:pt x="219" y="74"/>
                  <a:pt x="218" y="74"/>
                  <a:pt x="218" y="75"/>
                </a:cubicBezTo>
                <a:cubicBezTo>
                  <a:pt x="217" y="76"/>
                  <a:pt x="217" y="77"/>
                  <a:pt x="216" y="78"/>
                </a:cubicBezTo>
                <a:cubicBezTo>
                  <a:pt x="215" y="79"/>
                  <a:pt x="215" y="80"/>
                  <a:pt x="216" y="81"/>
                </a:cubicBezTo>
                <a:cubicBezTo>
                  <a:pt x="216" y="80"/>
                  <a:pt x="217" y="80"/>
                  <a:pt x="217" y="80"/>
                </a:cubicBezTo>
                <a:cubicBezTo>
                  <a:pt x="218" y="79"/>
                  <a:pt x="219" y="78"/>
                  <a:pt x="220" y="78"/>
                </a:cubicBezTo>
                <a:cubicBezTo>
                  <a:pt x="221" y="77"/>
                  <a:pt x="223" y="77"/>
                  <a:pt x="224" y="78"/>
                </a:cubicBezTo>
                <a:close/>
                <a:moveTo>
                  <a:pt x="136" y="196"/>
                </a:moveTo>
                <a:cubicBezTo>
                  <a:pt x="138" y="195"/>
                  <a:pt x="139" y="195"/>
                  <a:pt x="141" y="194"/>
                </a:cubicBezTo>
                <a:cubicBezTo>
                  <a:pt x="141" y="194"/>
                  <a:pt x="140" y="194"/>
                  <a:pt x="140" y="194"/>
                </a:cubicBezTo>
                <a:cubicBezTo>
                  <a:pt x="137" y="194"/>
                  <a:pt x="135" y="193"/>
                  <a:pt x="132" y="193"/>
                </a:cubicBezTo>
                <a:cubicBezTo>
                  <a:pt x="131" y="192"/>
                  <a:pt x="131" y="192"/>
                  <a:pt x="130" y="192"/>
                </a:cubicBezTo>
                <a:cubicBezTo>
                  <a:pt x="130" y="192"/>
                  <a:pt x="129" y="192"/>
                  <a:pt x="129" y="193"/>
                </a:cubicBezTo>
                <a:cubicBezTo>
                  <a:pt x="128" y="193"/>
                  <a:pt x="128" y="194"/>
                  <a:pt x="127" y="195"/>
                </a:cubicBezTo>
                <a:cubicBezTo>
                  <a:pt x="128" y="195"/>
                  <a:pt x="128" y="195"/>
                  <a:pt x="128" y="195"/>
                </a:cubicBezTo>
                <a:cubicBezTo>
                  <a:pt x="130" y="195"/>
                  <a:pt x="132" y="195"/>
                  <a:pt x="134" y="195"/>
                </a:cubicBezTo>
                <a:cubicBezTo>
                  <a:pt x="135" y="195"/>
                  <a:pt x="136" y="195"/>
                  <a:pt x="136" y="196"/>
                </a:cubicBezTo>
                <a:close/>
                <a:moveTo>
                  <a:pt x="186" y="18"/>
                </a:moveTo>
                <a:cubicBezTo>
                  <a:pt x="182" y="16"/>
                  <a:pt x="179" y="15"/>
                  <a:pt x="175" y="13"/>
                </a:cubicBezTo>
                <a:cubicBezTo>
                  <a:pt x="175" y="14"/>
                  <a:pt x="175" y="14"/>
                  <a:pt x="175" y="15"/>
                </a:cubicBezTo>
                <a:cubicBezTo>
                  <a:pt x="178" y="16"/>
                  <a:pt x="180" y="18"/>
                  <a:pt x="183" y="20"/>
                </a:cubicBezTo>
                <a:cubicBezTo>
                  <a:pt x="184" y="20"/>
                  <a:pt x="184" y="20"/>
                  <a:pt x="185" y="20"/>
                </a:cubicBezTo>
                <a:cubicBezTo>
                  <a:pt x="185" y="19"/>
                  <a:pt x="185" y="18"/>
                  <a:pt x="186" y="18"/>
                </a:cubicBezTo>
                <a:close/>
                <a:moveTo>
                  <a:pt x="60" y="107"/>
                </a:moveTo>
                <a:cubicBezTo>
                  <a:pt x="60" y="107"/>
                  <a:pt x="60" y="107"/>
                  <a:pt x="60" y="107"/>
                </a:cubicBezTo>
                <a:cubicBezTo>
                  <a:pt x="61" y="105"/>
                  <a:pt x="61" y="103"/>
                  <a:pt x="62" y="102"/>
                </a:cubicBezTo>
                <a:cubicBezTo>
                  <a:pt x="62" y="101"/>
                  <a:pt x="62" y="101"/>
                  <a:pt x="62" y="100"/>
                </a:cubicBezTo>
                <a:cubicBezTo>
                  <a:pt x="61" y="97"/>
                  <a:pt x="60" y="94"/>
                  <a:pt x="60" y="90"/>
                </a:cubicBezTo>
                <a:cubicBezTo>
                  <a:pt x="59" y="90"/>
                  <a:pt x="59" y="90"/>
                  <a:pt x="59" y="90"/>
                </a:cubicBezTo>
                <a:cubicBezTo>
                  <a:pt x="59" y="90"/>
                  <a:pt x="59" y="90"/>
                  <a:pt x="59" y="90"/>
                </a:cubicBezTo>
                <a:cubicBezTo>
                  <a:pt x="59" y="95"/>
                  <a:pt x="60" y="101"/>
                  <a:pt x="60" y="107"/>
                </a:cubicBezTo>
                <a:close/>
                <a:moveTo>
                  <a:pt x="61" y="55"/>
                </a:moveTo>
                <a:cubicBezTo>
                  <a:pt x="61" y="55"/>
                  <a:pt x="61" y="55"/>
                  <a:pt x="61" y="55"/>
                </a:cubicBezTo>
                <a:cubicBezTo>
                  <a:pt x="61" y="55"/>
                  <a:pt x="62" y="55"/>
                  <a:pt x="62" y="55"/>
                </a:cubicBezTo>
                <a:cubicBezTo>
                  <a:pt x="64" y="56"/>
                  <a:pt x="67" y="57"/>
                  <a:pt x="70" y="57"/>
                </a:cubicBezTo>
                <a:cubicBezTo>
                  <a:pt x="73" y="57"/>
                  <a:pt x="75" y="57"/>
                  <a:pt x="78" y="58"/>
                </a:cubicBezTo>
                <a:cubicBezTo>
                  <a:pt x="84" y="58"/>
                  <a:pt x="90" y="58"/>
                  <a:pt x="96" y="59"/>
                </a:cubicBezTo>
                <a:cubicBezTo>
                  <a:pt x="96" y="59"/>
                  <a:pt x="97" y="59"/>
                  <a:pt x="98" y="59"/>
                </a:cubicBezTo>
                <a:cubicBezTo>
                  <a:pt x="97" y="59"/>
                  <a:pt x="97" y="59"/>
                  <a:pt x="97" y="59"/>
                </a:cubicBezTo>
                <a:cubicBezTo>
                  <a:pt x="97" y="59"/>
                  <a:pt x="96" y="58"/>
                  <a:pt x="96" y="58"/>
                </a:cubicBezTo>
                <a:cubicBezTo>
                  <a:pt x="89" y="58"/>
                  <a:pt x="82" y="57"/>
                  <a:pt x="76" y="57"/>
                </a:cubicBezTo>
                <a:cubicBezTo>
                  <a:pt x="72" y="56"/>
                  <a:pt x="68" y="56"/>
                  <a:pt x="64" y="55"/>
                </a:cubicBezTo>
                <a:cubicBezTo>
                  <a:pt x="63" y="55"/>
                  <a:pt x="62" y="55"/>
                  <a:pt x="61" y="55"/>
                </a:cubicBezTo>
                <a:close/>
                <a:moveTo>
                  <a:pt x="172" y="27"/>
                </a:moveTo>
                <a:cubicBezTo>
                  <a:pt x="172" y="28"/>
                  <a:pt x="172" y="29"/>
                  <a:pt x="173" y="29"/>
                </a:cubicBezTo>
                <a:cubicBezTo>
                  <a:pt x="173" y="29"/>
                  <a:pt x="173" y="30"/>
                  <a:pt x="173" y="30"/>
                </a:cubicBezTo>
                <a:cubicBezTo>
                  <a:pt x="174" y="31"/>
                  <a:pt x="176" y="32"/>
                  <a:pt x="177" y="33"/>
                </a:cubicBezTo>
                <a:cubicBezTo>
                  <a:pt x="177" y="34"/>
                  <a:pt x="178" y="34"/>
                  <a:pt x="178" y="35"/>
                </a:cubicBezTo>
                <a:cubicBezTo>
                  <a:pt x="178" y="35"/>
                  <a:pt x="179" y="35"/>
                  <a:pt x="179" y="36"/>
                </a:cubicBezTo>
                <a:cubicBezTo>
                  <a:pt x="179" y="35"/>
                  <a:pt x="180" y="33"/>
                  <a:pt x="180" y="32"/>
                </a:cubicBezTo>
                <a:cubicBezTo>
                  <a:pt x="178" y="30"/>
                  <a:pt x="175" y="29"/>
                  <a:pt x="172" y="27"/>
                </a:cubicBezTo>
                <a:close/>
                <a:moveTo>
                  <a:pt x="33" y="43"/>
                </a:moveTo>
                <a:cubicBezTo>
                  <a:pt x="33" y="43"/>
                  <a:pt x="33" y="43"/>
                  <a:pt x="33" y="43"/>
                </a:cubicBezTo>
                <a:cubicBezTo>
                  <a:pt x="34" y="43"/>
                  <a:pt x="34" y="43"/>
                  <a:pt x="34" y="43"/>
                </a:cubicBezTo>
                <a:cubicBezTo>
                  <a:pt x="38" y="38"/>
                  <a:pt x="43" y="34"/>
                  <a:pt x="48" y="31"/>
                </a:cubicBezTo>
                <a:cubicBezTo>
                  <a:pt x="51" y="29"/>
                  <a:pt x="53" y="28"/>
                  <a:pt x="55" y="26"/>
                </a:cubicBezTo>
                <a:cubicBezTo>
                  <a:pt x="56" y="26"/>
                  <a:pt x="56" y="25"/>
                  <a:pt x="57" y="25"/>
                </a:cubicBezTo>
                <a:cubicBezTo>
                  <a:pt x="57" y="25"/>
                  <a:pt x="56" y="25"/>
                  <a:pt x="56" y="25"/>
                </a:cubicBezTo>
                <a:cubicBezTo>
                  <a:pt x="55" y="25"/>
                  <a:pt x="54" y="25"/>
                  <a:pt x="52" y="26"/>
                </a:cubicBezTo>
                <a:cubicBezTo>
                  <a:pt x="46" y="31"/>
                  <a:pt x="40" y="36"/>
                  <a:pt x="34" y="42"/>
                </a:cubicBezTo>
                <a:cubicBezTo>
                  <a:pt x="34" y="42"/>
                  <a:pt x="34" y="43"/>
                  <a:pt x="33" y="43"/>
                </a:cubicBezTo>
                <a:close/>
                <a:moveTo>
                  <a:pt x="38" y="66"/>
                </a:moveTo>
                <a:cubicBezTo>
                  <a:pt x="38" y="66"/>
                  <a:pt x="38" y="66"/>
                  <a:pt x="38" y="66"/>
                </a:cubicBezTo>
                <a:cubicBezTo>
                  <a:pt x="37" y="66"/>
                  <a:pt x="37" y="66"/>
                  <a:pt x="37" y="67"/>
                </a:cubicBezTo>
                <a:cubicBezTo>
                  <a:pt x="36" y="69"/>
                  <a:pt x="34" y="72"/>
                  <a:pt x="32" y="74"/>
                </a:cubicBezTo>
                <a:cubicBezTo>
                  <a:pt x="32" y="74"/>
                  <a:pt x="32" y="75"/>
                  <a:pt x="32" y="75"/>
                </a:cubicBezTo>
                <a:cubicBezTo>
                  <a:pt x="31" y="77"/>
                  <a:pt x="31" y="78"/>
                  <a:pt x="31" y="80"/>
                </a:cubicBezTo>
                <a:cubicBezTo>
                  <a:pt x="32" y="80"/>
                  <a:pt x="32" y="80"/>
                  <a:pt x="32" y="79"/>
                </a:cubicBezTo>
                <a:cubicBezTo>
                  <a:pt x="34" y="76"/>
                  <a:pt x="35" y="73"/>
                  <a:pt x="36" y="71"/>
                </a:cubicBezTo>
                <a:cubicBezTo>
                  <a:pt x="37" y="70"/>
                  <a:pt x="37" y="69"/>
                  <a:pt x="38" y="69"/>
                </a:cubicBezTo>
                <a:cubicBezTo>
                  <a:pt x="38" y="68"/>
                  <a:pt x="38" y="68"/>
                  <a:pt x="38" y="68"/>
                </a:cubicBezTo>
                <a:cubicBezTo>
                  <a:pt x="38" y="67"/>
                  <a:pt x="38" y="67"/>
                  <a:pt x="38" y="66"/>
                </a:cubicBezTo>
                <a:close/>
                <a:moveTo>
                  <a:pt x="221" y="112"/>
                </a:moveTo>
                <a:cubicBezTo>
                  <a:pt x="221" y="109"/>
                  <a:pt x="220" y="105"/>
                  <a:pt x="220" y="102"/>
                </a:cubicBezTo>
                <a:cubicBezTo>
                  <a:pt x="219" y="102"/>
                  <a:pt x="218" y="103"/>
                  <a:pt x="217" y="104"/>
                </a:cubicBezTo>
                <a:cubicBezTo>
                  <a:pt x="217" y="104"/>
                  <a:pt x="217" y="104"/>
                  <a:pt x="217" y="104"/>
                </a:cubicBezTo>
                <a:cubicBezTo>
                  <a:pt x="217" y="106"/>
                  <a:pt x="217" y="107"/>
                  <a:pt x="218" y="109"/>
                </a:cubicBezTo>
                <a:cubicBezTo>
                  <a:pt x="219" y="109"/>
                  <a:pt x="219" y="110"/>
                  <a:pt x="220" y="111"/>
                </a:cubicBezTo>
                <a:cubicBezTo>
                  <a:pt x="220" y="112"/>
                  <a:pt x="221" y="112"/>
                  <a:pt x="221" y="112"/>
                </a:cubicBezTo>
                <a:close/>
                <a:moveTo>
                  <a:pt x="32" y="175"/>
                </a:moveTo>
                <a:cubicBezTo>
                  <a:pt x="35" y="179"/>
                  <a:pt x="48" y="188"/>
                  <a:pt x="50" y="188"/>
                </a:cubicBezTo>
                <a:cubicBezTo>
                  <a:pt x="50" y="188"/>
                  <a:pt x="50" y="188"/>
                  <a:pt x="50" y="188"/>
                </a:cubicBezTo>
                <a:cubicBezTo>
                  <a:pt x="47" y="186"/>
                  <a:pt x="43" y="183"/>
                  <a:pt x="40" y="180"/>
                </a:cubicBezTo>
                <a:cubicBezTo>
                  <a:pt x="40" y="180"/>
                  <a:pt x="39" y="179"/>
                  <a:pt x="39" y="179"/>
                </a:cubicBezTo>
                <a:cubicBezTo>
                  <a:pt x="37" y="178"/>
                  <a:pt x="35" y="177"/>
                  <a:pt x="33" y="176"/>
                </a:cubicBezTo>
                <a:cubicBezTo>
                  <a:pt x="33" y="176"/>
                  <a:pt x="32" y="176"/>
                  <a:pt x="32" y="175"/>
                </a:cubicBezTo>
                <a:close/>
                <a:moveTo>
                  <a:pt x="80" y="184"/>
                </a:moveTo>
                <a:cubicBezTo>
                  <a:pt x="80" y="184"/>
                  <a:pt x="80" y="184"/>
                  <a:pt x="81" y="184"/>
                </a:cubicBezTo>
                <a:cubicBezTo>
                  <a:pt x="80" y="182"/>
                  <a:pt x="79" y="180"/>
                  <a:pt x="78" y="178"/>
                </a:cubicBezTo>
                <a:cubicBezTo>
                  <a:pt x="77" y="178"/>
                  <a:pt x="75" y="178"/>
                  <a:pt x="74" y="178"/>
                </a:cubicBezTo>
                <a:cubicBezTo>
                  <a:pt x="74" y="179"/>
                  <a:pt x="74" y="179"/>
                  <a:pt x="74" y="180"/>
                </a:cubicBezTo>
                <a:cubicBezTo>
                  <a:pt x="76" y="181"/>
                  <a:pt x="78" y="183"/>
                  <a:pt x="80" y="184"/>
                </a:cubicBezTo>
                <a:close/>
                <a:moveTo>
                  <a:pt x="57" y="30"/>
                </a:moveTo>
                <a:cubicBezTo>
                  <a:pt x="57" y="30"/>
                  <a:pt x="57" y="30"/>
                  <a:pt x="57" y="29"/>
                </a:cubicBezTo>
                <a:cubicBezTo>
                  <a:pt x="56" y="30"/>
                  <a:pt x="56" y="30"/>
                  <a:pt x="55" y="30"/>
                </a:cubicBezTo>
                <a:cubicBezTo>
                  <a:pt x="54" y="32"/>
                  <a:pt x="52" y="33"/>
                  <a:pt x="52" y="36"/>
                </a:cubicBezTo>
                <a:cubicBezTo>
                  <a:pt x="52" y="36"/>
                  <a:pt x="52" y="37"/>
                  <a:pt x="52" y="37"/>
                </a:cubicBezTo>
                <a:cubicBezTo>
                  <a:pt x="52" y="38"/>
                  <a:pt x="52" y="38"/>
                  <a:pt x="52" y="39"/>
                </a:cubicBezTo>
                <a:cubicBezTo>
                  <a:pt x="54" y="38"/>
                  <a:pt x="56" y="37"/>
                  <a:pt x="57" y="35"/>
                </a:cubicBezTo>
                <a:cubicBezTo>
                  <a:pt x="57" y="35"/>
                  <a:pt x="56" y="35"/>
                  <a:pt x="56" y="35"/>
                </a:cubicBezTo>
                <a:cubicBezTo>
                  <a:pt x="56" y="35"/>
                  <a:pt x="55" y="35"/>
                  <a:pt x="55" y="34"/>
                </a:cubicBezTo>
                <a:cubicBezTo>
                  <a:pt x="55" y="33"/>
                  <a:pt x="55" y="33"/>
                  <a:pt x="55" y="33"/>
                </a:cubicBezTo>
                <a:cubicBezTo>
                  <a:pt x="56" y="32"/>
                  <a:pt x="56" y="32"/>
                  <a:pt x="56" y="32"/>
                </a:cubicBezTo>
                <a:cubicBezTo>
                  <a:pt x="56" y="31"/>
                  <a:pt x="57" y="30"/>
                  <a:pt x="57" y="30"/>
                </a:cubicBezTo>
                <a:close/>
                <a:moveTo>
                  <a:pt x="93" y="46"/>
                </a:moveTo>
                <a:cubicBezTo>
                  <a:pt x="92" y="48"/>
                  <a:pt x="90" y="50"/>
                  <a:pt x="89" y="53"/>
                </a:cubicBezTo>
                <a:cubicBezTo>
                  <a:pt x="90" y="53"/>
                  <a:pt x="92" y="53"/>
                  <a:pt x="93" y="53"/>
                </a:cubicBezTo>
                <a:cubicBezTo>
                  <a:pt x="95" y="50"/>
                  <a:pt x="95" y="47"/>
                  <a:pt x="93" y="46"/>
                </a:cubicBezTo>
                <a:close/>
                <a:moveTo>
                  <a:pt x="116" y="210"/>
                </a:moveTo>
                <a:cubicBezTo>
                  <a:pt x="112" y="216"/>
                  <a:pt x="108" y="222"/>
                  <a:pt x="104" y="228"/>
                </a:cubicBezTo>
                <a:cubicBezTo>
                  <a:pt x="104" y="228"/>
                  <a:pt x="104" y="228"/>
                  <a:pt x="104" y="228"/>
                </a:cubicBezTo>
                <a:cubicBezTo>
                  <a:pt x="104" y="228"/>
                  <a:pt x="104" y="228"/>
                  <a:pt x="104" y="228"/>
                </a:cubicBezTo>
                <a:cubicBezTo>
                  <a:pt x="105" y="228"/>
                  <a:pt x="105" y="228"/>
                  <a:pt x="106" y="227"/>
                </a:cubicBezTo>
                <a:cubicBezTo>
                  <a:pt x="110" y="221"/>
                  <a:pt x="113" y="216"/>
                  <a:pt x="117" y="211"/>
                </a:cubicBezTo>
                <a:cubicBezTo>
                  <a:pt x="117" y="210"/>
                  <a:pt x="117" y="210"/>
                  <a:pt x="117" y="210"/>
                </a:cubicBezTo>
                <a:cubicBezTo>
                  <a:pt x="117" y="210"/>
                  <a:pt x="116" y="210"/>
                  <a:pt x="116" y="210"/>
                </a:cubicBezTo>
                <a:close/>
                <a:moveTo>
                  <a:pt x="123" y="19"/>
                </a:moveTo>
                <a:cubicBezTo>
                  <a:pt x="123" y="20"/>
                  <a:pt x="121" y="21"/>
                  <a:pt x="121" y="23"/>
                </a:cubicBezTo>
                <a:cubicBezTo>
                  <a:pt x="119" y="27"/>
                  <a:pt x="117" y="32"/>
                  <a:pt x="115" y="36"/>
                </a:cubicBezTo>
                <a:cubicBezTo>
                  <a:pt x="115" y="36"/>
                  <a:pt x="115" y="37"/>
                  <a:pt x="115" y="37"/>
                </a:cubicBezTo>
                <a:cubicBezTo>
                  <a:pt x="116" y="37"/>
                  <a:pt x="116" y="36"/>
                  <a:pt x="117" y="35"/>
                </a:cubicBezTo>
                <a:cubicBezTo>
                  <a:pt x="119" y="30"/>
                  <a:pt x="121" y="25"/>
                  <a:pt x="123" y="19"/>
                </a:cubicBezTo>
                <a:close/>
                <a:moveTo>
                  <a:pt x="74" y="243"/>
                </a:moveTo>
                <a:cubicBezTo>
                  <a:pt x="74" y="244"/>
                  <a:pt x="74" y="244"/>
                  <a:pt x="73" y="245"/>
                </a:cubicBezTo>
                <a:cubicBezTo>
                  <a:pt x="72" y="247"/>
                  <a:pt x="70" y="249"/>
                  <a:pt x="69" y="250"/>
                </a:cubicBezTo>
                <a:cubicBezTo>
                  <a:pt x="68" y="251"/>
                  <a:pt x="68" y="252"/>
                  <a:pt x="67" y="252"/>
                </a:cubicBezTo>
                <a:cubicBezTo>
                  <a:pt x="67" y="253"/>
                  <a:pt x="66" y="253"/>
                  <a:pt x="66" y="254"/>
                </a:cubicBezTo>
                <a:cubicBezTo>
                  <a:pt x="65" y="255"/>
                  <a:pt x="64" y="255"/>
                  <a:pt x="64" y="256"/>
                </a:cubicBezTo>
                <a:cubicBezTo>
                  <a:pt x="63" y="257"/>
                  <a:pt x="62" y="258"/>
                  <a:pt x="62" y="259"/>
                </a:cubicBezTo>
                <a:cubicBezTo>
                  <a:pt x="62" y="258"/>
                  <a:pt x="62" y="258"/>
                  <a:pt x="63" y="258"/>
                </a:cubicBezTo>
                <a:cubicBezTo>
                  <a:pt x="65" y="256"/>
                  <a:pt x="67" y="254"/>
                  <a:pt x="69" y="252"/>
                </a:cubicBezTo>
                <a:cubicBezTo>
                  <a:pt x="70" y="251"/>
                  <a:pt x="71" y="250"/>
                  <a:pt x="72" y="249"/>
                </a:cubicBezTo>
                <a:cubicBezTo>
                  <a:pt x="73" y="247"/>
                  <a:pt x="74" y="246"/>
                  <a:pt x="75" y="244"/>
                </a:cubicBezTo>
                <a:cubicBezTo>
                  <a:pt x="75" y="244"/>
                  <a:pt x="75" y="244"/>
                  <a:pt x="74" y="243"/>
                </a:cubicBezTo>
                <a:close/>
                <a:moveTo>
                  <a:pt x="239" y="98"/>
                </a:moveTo>
                <a:cubicBezTo>
                  <a:pt x="239" y="98"/>
                  <a:pt x="239" y="99"/>
                  <a:pt x="239" y="99"/>
                </a:cubicBezTo>
                <a:cubicBezTo>
                  <a:pt x="240" y="102"/>
                  <a:pt x="241" y="104"/>
                  <a:pt x="241" y="106"/>
                </a:cubicBezTo>
                <a:cubicBezTo>
                  <a:pt x="242" y="108"/>
                  <a:pt x="242" y="108"/>
                  <a:pt x="244" y="108"/>
                </a:cubicBezTo>
                <a:cubicBezTo>
                  <a:pt x="243" y="106"/>
                  <a:pt x="243" y="103"/>
                  <a:pt x="243" y="101"/>
                </a:cubicBezTo>
                <a:cubicBezTo>
                  <a:pt x="241" y="101"/>
                  <a:pt x="240" y="99"/>
                  <a:pt x="239" y="98"/>
                </a:cubicBezTo>
                <a:close/>
                <a:moveTo>
                  <a:pt x="70" y="108"/>
                </a:moveTo>
                <a:cubicBezTo>
                  <a:pt x="67" y="112"/>
                  <a:pt x="65" y="116"/>
                  <a:pt x="62" y="120"/>
                </a:cubicBezTo>
                <a:cubicBezTo>
                  <a:pt x="64" y="119"/>
                  <a:pt x="65" y="117"/>
                  <a:pt x="67" y="116"/>
                </a:cubicBezTo>
                <a:cubicBezTo>
                  <a:pt x="67" y="116"/>
                  <a:pt x="67" y="116"/>
                  <a:pt x="67" y="115"/>
                </a:cubicBezTo>
                <a:cubicBezTo>
                  <a:pt x="68" y="114"/>
                  <a:pt x="68" y="113"/>
                  <a:pt x="69" y="112"/>
                </a:cubicBezTo>
                <a:cubicBezTo>
                  <a:pt x="71" y="111"/>
                  <a:pt x="71" y="110"/>
                  <a:pt x="70" y="108"/>
                </a:cubicBezTo>
                <a:cubicBezTo>
                  <a:pt x="70" y="108"/>
                  <a:pt x="70" y="108"/>
                  <a:pt x="70" y="108"/>
                </a:cubicBezTo>
                <a:close/>
                <a:moveTo>
                  <a:pt x="71" y="32"/>
                </a:moveTo>
                <a:cubicBezTo>
                  <a:pt x="72" y="33"/>
                  <a:pt x="73" y="33"/>
                  <a:pt x="74" y="34"/>
                </a:cubicBezTo>
                <a:cubicBezTo>
                  <a:pt x="76" y="33"/>
                  <a:pt x="77" y="32"/>
                  <a:pt x="79" y="31"/>
                </a:cubicBezTo>
                <a:cubicBezTo>
                  <a:pt x="79" y="30"/>
                  <a:pt x="79" y="30"/>
                  <a:pt x="78" y="29"/>
                </a:cubicBezTo>
                <a:cubicBezTo>
                  <a:pt x="75" y="29"/>
                  <a:pt x="73" y="31"/>
                  <a:pt x="71" y="32"/>
                </a:cubicBezTo>
                <a:close/>
                <a:moveTo>
                  <a:pt x="87" y="172"/>
                </a:moveTo>
                <a:cubicBezTo>
                  <a:pt x="87" y="173"/>
                  <a:pt x="88" y="173"/>
                  <a:pt x="89" y="174"/>
                </a:cubicBezTo>
                <a:cubicBezTo>
                  <a:pt x="90" y="175"/>
                  <a:pt x="91" y="175"/>
                  <a:pt x="93" y="175"/>
                </a:cubicBezTo>
                <a:cubicBezTo>
                  <a:pt x="93" y="175"/>
                  <a:pt x="93" y="175"/>
                  <a:pt x="94" y="174"/>
                </a:cubicBezTo>
                <a:cubicBezTo>
                  <a:pt x="94" y="174"/>
                  <a:pt x="95" y="174"/>
                  <a:pt x="95" y="174"/>
                </a:cubicBezTo>
                <a:cubicBezTo>
                  <a:pt x="96" y="173"/>
                  <a:pt x="95" y="173"/>
                  <a:pt x="95" y="172"/>
                </a:cubicBezTo>
                <a:cubicBezTo>
                  <a:pt x="94" y="172"/>
                  <a:pt x="94" y="172"/>
                  <a:pt x="93" y="172"/>
                </a:cubicBezTo>
                <a:cubicBezTo>
                  <a:pt x="91" y="172"/>
                  <a:pt x="89" y="172"/>
                  <a:pt x="87" y="172"/>
                </a:cubicBezTo>
                <a:close/>
                <a:moveTo>
                  <a:pt x="156" y="168"/>
                </a:moveTo>
                <a:cubicBezTo>
                  <a:pt x="156" y="168"/>
                  <a:pt x="156" y="168"/>
                  <a:pt x="156" y="168"/>
                </a:cubicBezTo>
                <a:cubicBezTo>
                  <a:pt x="157" y="169"/>
                  <a:pt x="159" y="170"/>
                  <a:pt x="161" y="171"/>
                </a:cubicBezTo>
                <a:cubicBezTo>
                  <a:pt x="162" y="172"/>
                  <a:pt x="163" y="172"/>
                  <a:pt x="164" y="172"/>
                </a:cubicBezTo>
                <a:cubicBezTo>
                  <a:pt x="167" y="173"/>
                  <a:pt x="170" y="174"/>
                  <a:pt x="174" y="175"/>
                </a:cubicBezTo>
                <a:cubicBezTo>
                  <a:pt x="175" y="175"/>
                  <a:pt x="175" y="175"/>
                  <a:pt x="176" y="175"/>
                </a:cubicBezTo>
                <a:cubicBezTo>
                  <a:pt x="176" y="175"/>
                  <a:pt x="176" y="175"/>
                  <a:pt x="176" y="175"/>
                </a:cubicBezTo>
                <a:cubicBezTo>
                  <a:pt x="169" y="173"/>
                  <a:pt x="162" y="170"/>
                  <a:pt x="156" y="168"/>
                </a:cubicBezTo>
                <a:close/>
                <a:moveTo>
                  <a:pt x="104" y="177"/>
                </a:moveTo>
                <a:cubicBezTo>
                  <a:pt x="104" y="177"/>
                  <a:pt x="104" y="178"/>
                  <a:pt x="104" y="178"/>
                </a:cubicBezTo>
                <a:cubicBezTo>
                  <a:pt x="105" y="178"/>
                  <a:pt x="105" y="178"/>
                  <a:pt x="106" y="178"/>
                </a:cubicBezTo>
                <a:cubicBezTo>
                  <a:pt x="107" y="178"/>
                  <a:pt x="108" y="179"/>
                  <a:pt x="109" y="179"/>
                </a:cubicBezTo>
                <a:cubicBezTo>
                  <a:pt x="110" y="180"/>
                  <a:pt x="110" y="180"/>
                  <a:pt x="111" y="180"/>
                </a:cubicBezTo>
                <a:cubicBezTo>
                  <a:pt x="112" y="179"/>
                  <a:pt x="113" y="179"/>
                  <a:pt x="113" y="179"/>
                </a:cubicBezTo>
                <a:cubicBezTo>
                  <a:pt x="114" y="179"/>
                  <a:pt x="115" y="179"/>
                  <a:pt x="116" y="178"/>
                </a:cubicBezTo>
                <a:cubicBezTo>
                  <a:pt x="112" y="176"/>
                  <a:pt x="108" y="177"/>
                  <a:pt x="104" y="177"/>
                </a:cubicBezTo>
                <a:close/>
                <a:moveTo>
                  <a:pt x="104" y="26"/>
                </a:moveTo>
                <a:cubicBezTo>
                  <a:pt x="104" y="26"/>
                  <a:pt x="104" y="26"/>
                  <a:pt x="104" y="26"/>
                </a:cubicBezTo>
                <a:cubicBezTo>
                  <a:pt x="104" y="26"/>
                  <a:pt x="103" y="26"/>
                  <a:pt x="103" y="26"/>
                </a:cubicBezTo>
                <a:cubicBezTo>
                  <a:pt x="102" y="28"/>
                  <a:pt x="101" y="28"/>
                  <a:pt x="99" y="29"/>
                </a:cubicBezTo>
                <a:cubicBezTo>
                  <a:pt x="99" y="29"/>
                  <a:pt x="98" y="30"/>
                  <a:pt x="98" y="30"/>
                </a:cubicBezTo>
                <a:cubicBezTo>
                  <a:pt x="97" y="30"/>
                  <a:pt x="97" y="31"/>
                  <a:pt x="97" y="31"/>
                </a:cubicBezTo>
                <a:cubicBezTo>
                  <a:pt x="96" y="33"/>
                  <a:pt x="96" y="35"/>
                  <a:pt x="95" y="37"/>
                </a:cubicBezTo>
                <a:cubicBezTo>
                  <a:pt x="98" y="33"/>
                  <a:pt x="101" y="29"/>
                  <a:pt x="104" y="26"/>
                </a:cubicBezTo>
                <a:close/>
                <a:moveTo>
                  <a:pt x="69" y="29"/>
                </a:moveTo>
                <a:cubicBezTo>
                  <a:pt x="70" y="28"/>
                  <a:pt x="70" y="28"/>
                  <a:pt x="71" y="28"/>
                </a:cubicBezTo>
                <a:cubicBezTo>
                  <a:pt x="72" y="27"/>
                  <a:pt x="73" y="27"/>
                  <a:pt x="75" y="26"/>
                </a:cubicBezTo>
                <a:cubicBezTo>
                  <a:pt x="76" y="26"/>
                  <a:pt x="77" y="25"/>
                  <a:pt x="79" y="25"/>
                </a:cubicBezTo>
                <a:cubicBezTo>
                  <a:pt x="79" y="24"/>
                  <a:pt x="79" y="24"/>
                  <a:pt x="79" y="24"/>
                </a:cubicBezTo>
                <a:cubicBezTo>
                  <a:pt x="79" y="23"/>
                  <a:pt x="79" y="23"/>
                  <a:pt x="78" y="23"/>
                </a:cubicBezTo>
                <a:cubicBezTo>
                  <a:pt x="78" y="23"/>
                  <a:pt x="77" y="23"/>
                  <a:pt x="77" y="23"/>
                </a:cubicBezTo>
                <a:cubicBezTo>
                  <a:pt x="74" y="24"/>
                  <a:pt x="71" y="26"/>
                  <a:pt x="69" y="28"/>
                </a:cubicBezTo>
                <a:cubicBezTo>
                  <a:pt x="69" y="28"/>
                  <a:pt x="69" y="28"/>
                  <a:pt x="69" y="29"/>
                </a:cubicBezTo>
                <a:close/>
                <a:moveTo>
                  <a:pt x="49" y="111"/>
                </a:moveTo>
                <a:cubicBezTo>
                  <a:pt x="49" y="111"/>
                  <a:pt x="49" y="111"/>
                  <a:pt x="49" y="111"/>
                </a:cubicBezTo>
                <a:cubicBezTo>
                  <a:pt x="46" y="115"/>
                  <a:pt x="44" y="119"/>
                  <a:pt x="42" y="122"/>
                </a:cubicBezTo>
                <a:cubicBezTo>
                  <a:pt x="42" y="123"/>
                  <a:pt x="42" y="123"/>
                  <a:pt x="42" y="124"/>
                </a:cubicBezTo>
                <a:cubicBezTo>
                  <a:pt x="45" y="120"/>
                  <a:pt x="48" y="116"/>
                  <a:pt x="51" y="111"/>
                </a:cubicBezTo>
                <a:cubicBezTo>
                  <a:pt x="50" y="111"/>
                  <a:pt x="50" y="111"/>
                  <a:pt x="49" y="111"/>
                </a:cubicBezTo>
                <a:close/>
                <a:moveTo>
                  <a:pt x="179" y="199"/>
                </a:moveTo>
                <a:cubicBezTo>
                  <a:pt x="177" y="199"/>
                  <a:pt x="176" y="199"/>
                  <a:pt x="175" y="198"/>
                </a:cubicBezTo>
                <a:cubicBezTo>
                  <a:pt x="174" y="198"/>
                  <a:pt x="173" y="198"/>
                  <a:pt x="172" y="198"/>
                </a:cubicBezTo>
                <a:cubicBezTo>
                  <a:pt x="170" y="199"/>
                  <a:pt x="168" y="199"/>
                  <a:pt x="166" y="199"/>
                </a:cubicBezTo>
                <a:cubicBezTo>
                  <a:pt x="166" y="199"/>
                  <a:pt x="165" y="200"/>
                  <a:pt x="165" y="200"/>
                </a:cubicBezTo>
                <a:cubicBezTo>
                  <a:pt x="168" y="200"/>
                  <a:pt x="176" y="200"/>
                  <a:pt x="179" y="199"/>
                </a:cubicBezTo>
                <a:close/>
                <a:moveTo>
                  <a:pt x="200" y="196"/>
                </a:moveTo>
                <a:cubicBezTo>
                  <a:pt x="205" y="194"/>
                  <a:pt x="210" y="192"/>
                  <a:pt x="215" y="189"/>
                </a:cubicBezTo>
                <a:cubicBezTo>
                  <a:pt x="214" y="188"/>
                  <a:pt x="213" y="188"/>
                  <a:pt x="212" y="189"/>
                </a:cubicBezTo>
                <a:cubicBezTo>
                  <a:pt x="209" y="191"/>
                  <a:pt x="206" y="193"/>
                  <a:pt x="202" y="195"/>
                </a:cubicBezTo>
                <a:cubicBezTo>
                  <a:pt x="201" y="195"/>
                  <a:pt x="200" y="196"/>
                  <a:pt x="200" y="196"/>
                </a:cubicBezTo>
                <a:close/>
                <a:moveTo>
                  <a:pt x="37" y="53"/>
                </a:moveTo>
                <a:cubicBezTo>
                  <a:pt x="38" y="53"/>
                  <a:pt x="38" y="53"/>
                  <a:pt x="39" y="53"/>
                </a:cubicBezTo>
                <a:cubicBezTo>
                  <a:pt x="40" y="53"/>
                  <a:pt x="41" y="52"/>
                  <a:pt x="41" y="51"/>
                </a:cubicBezTo>
                <a:cubicBezTo>
                  <a:pt x="42" y="50"/>
                  <a:pt x="42" y="49"/>
                  <a:pt x="42" y="48"/>
                </a:cubicBezTo>
                <a:cubicBezTo>
                  <a:pt x="43" y="47"/>
                  <a:pt x="43" y="47"/>
                  <a:pt x="45" y="47"/>
                </a:cubicBezTo>
                <a:cubicBezTo>
                  <a:pt x="44" y="46"/>
                  <a:pt x="44" y="46"/>
                  <a:pt x="44" y="45"/>
                </a:cubicBezTo>
                <a:cubicBezTo>
                  <a:pt x="41" y="48"/>
                  <a:pt x="39" y="50"/>
                  <a:pt x="37" y="53"/>
                </a:cubicBezTo>
                <a:close/>
                <a:moveTo>
                  <a:pt x="230" y="182"/>
                </a:moveTo>
                <a:cubicBezTo>
                  <a:pt x="229" y="182"/>
                  <a:pt x="228" y="182"/>
                  <a:pt x="228" y="181"/>
                </a:cubicBezTo>
                <a:cubicBezTo>
                  <a:pt x="227" y="182"/>
                  <a:pt x="227" y="182"/>
                  <a:pt x="227" y="183"/>
                </a:cubicBezTo>
                <a:cubicBezTo>
                  <a:pt x="226" y="183"/>
                  <a:pt x="226" y="183"/>
                  <a:pt x="225" y="184"/>
                </a:cubicBezTo>
                <a:cubicBezTo>
                  <a:pt x="224" y="185"/>
                  <a:pt x="223" y="186"/>
                  <a:pt x="221" y="187"/>
                </a:cubicBezTo>
                <a:cubicBezTo>
                  <a:pt x="221" y="188"/>
                  <a:pt x="220" y="188"/>
                  <a:pt x="219" y="189"/>
                </a:cubicBezTo>
                <a:cubicBezTo>
                  <a:pt x="223" y="187"/>
                  <a:pt x="227" y="185"/>
                  <a:pt x="230" y="182"/>
                </a:cubicBezTo>
                <a:close/>
                <a:moveTo>
                  <a:pt x="212" y="63"/>
                </a:moveTo>
                <a:cubicBezTo>
                  <a:pt x="212" y="64"/>
                  <a:pt x="216" y="67"/>
                  <a:pt x="217" y="68"/>
                </a:cubicBezTo>
                <a:cubicBezTo>
                  <a:pt x="218" y="67"/>
                  <a:pt x="219" y="67"/>
                  <a:pt x="220" y="66"/>
                </a:cubicBezTo>
                <a:cubicBezTo>
                  <a:pt x="217" y="65"/>
                  <a:pt x="215" y="64"/>
                  <a:pt x="212" y="63"/>
                </a:cubicBezTo>
                <a:close/>
                <a:moveTo>
                  <a:pt x="108" y="55"/>
                </a:moveTo>
                <a:cubicBezTo>
                  <a:pt x="107" y="55"/>
                  <a:pt x="107" y="56"/>
                  <a:pt x="107" y="56"/>
                </a:cubicBezTo>
                <a:cubicBezTo>
                  <a:pt x="106" y="58"/>
                  <a:pt x="105" y="60"/>
                  <a:pt x="104" y="62"/>
                </a:cubicBezTo>
                <a:cubicBezTo>
                  <a:pt x="106" y="63"/>
                  <a:pt x="107" y="63"/>
                  <a:pt x="108" y="60"/>
                </a:cubicBezTo>
                <a:cubicBezTo>
                  <a:pt x="108" y="59"/>
                  <a:pt x="108" y="57"/>
                  <a:pt x="108" y="55"/>
                </a:cubicBezTo>
                <a:close/>
                <a:moveTo>
                  <a:pt x="221" y="176"/>
                </a:moveTo>
                <a:cubicBezTo>
                  <a:pt x="222" y="175"/>
                  <a:pt x="222" y="175"/>
                  <a:pt x="222" y="175"/>
                </a:cubicBezTo>
                <a:cubicBezTo>
                  <a:pt x="224" y="173"/>
                  <a:pt x="225" y="172"/>
                  <a:pt x="226" y="171"/>
                </a:cubicBezTo>
                <a:cubicBezTo>
                  <a:pt x="227" y="170"/>
                  <a:pt x="227" y="169"/>
                  <a:pt x="226" y="169"/>
                </a:cubicBezTo>
                <a:cubicBezTo>
                  <a:pt x="225" y="169"/>
                  <a:pt x="224" y="169"/>
                  <a:pt x="223" y="170"/>
                </a:cubicBezTo>
                <a:cubicBezTo>
                  <a:pt x="222" y="172"/>
                  <a:pt x="221" y="173"/>
                  <a:pt x="221" y="176"/>
                </a:cubicBezTo>
                <a:close/>
                <a:moveTo>
                  <a:pt x="191" y="108"/>
                </a:moveTo>
                <a:cubicBezTo>
                  <a:pt x="189" y="109"/>
                  <a:pt x="188" y="109"/>
                  <a:pt x="187" y="110"/>
                </a:cubicBezTo>
                <a:cubicBezTo>
                  <a:pt x="188" y="111"/>
                  <a:pt x="188" y="111"/>
                  <a:pt x="188" y="112"/>
                </a:cubicBezTo>
                <a:cubicBezTo>
                  <a:pt x="188" y="113"/>
                  <a:pt x="188" y="114"/>
                  <a:pt x="189" y="114"/>
                </a:cubicBezTo>
                <a:cubicBezTo>
                  <a:pt x="190" y="114"/>
                  <a:pt x="191" y="113"/>
                  <a:pt x="191" y="112"/>
                </a:cubicBezTo>
                <a:cubicBezTo>
                  <a:pt x="191" y="111"/>
                  <a:pt x="191" y="109"/>
                  <a:pt x="191" y="108"/>
                </a:cubicBezTo>
                <a:close/>
                <a:moveTo>
                  <a:pt x="238" y="162"/>
                </a:moveTo>
                <a:cubicBezTo>
                  <a:pt x="239" y="162"/>
                  <a:pt x="239" y="163"/>
                  <a:pt x="240" y="163"/>
                </a:cubicBezTo>
                <a:cubicBezTo>
                  <a:pt x="241" y="162"/>
                  <a:pt x="242" y="160"/>
                  <a:pt x="243" y="159"/>
                </a:cubicBezTo>
                <a:cubicBezTo>
                  <a:pt x="242" y="158"/>
                  <a:pt x="242" y="157"/>
                  <a:pt x="241" y="156"/>
                </a:cubicBezTo>
                <a:cubicBezTo>
                  <a:pt x="240" y="158"/>
                  <a:pt x="239" y="160"/>
                  <a:pt x="238" y="162"/>
                </a:cubicBezTo>
                <a:close/>
                <a:moveTo>
                  <a:pt x="103" y="231"/>
                </a:moveTo>
                <a:cubicBezTo>
                  <a:pt x="102" y="232"/>
                  <a:pt x="101" y="232"/>
                  <a:pt x="100" y="233"/>
                </a:cubicBezTo>
                <a:cubicBezTo>
                  <a:pt x="98" y="235"/>
                  <a:pt x="97" y="237"/>
                  <a:pt x="95" y="239"/>
                </a:cubicBezTo>
                <a:cubicBezTo>
                  <a:pt x="94" y="240"/>
                  <a:pt x="94" y="241"/>
                  <a:pt x="93" y="242"/>
                </a:cubicBezTo>
                <a:cubicBezTo>
                  <a:pt x="93" y="242"/>
                  <a:pt x="93" y="242"/>
                  <a:pt x="93" y="242"/>
                </a:cubicBezTo>
                <a:cubicBezTo>
                  <a:pt x="97" y="239"/>
                  <a:pt x="100" y="236"/>
                  <a:pt x="103" y="231"/>
                </a:cubicBezTo>
                <a:close/>
                <a:moveTo>
                  <a:pt x="255" y="117"/>
                </a:moveTo>
                <a:cubicBezTo>
                  <a:pt x="255" y="117"/>
                  <a:pt x="255" y="117"/>
                  <a:pt x="255" y="117"/>
                </a:cubicBezTo>
                <a:cubicBezTo>
                  <a:pt x="255" y="117"/>
                  <a:pt x="256" y="117"/>
                  <a:pt x="256" y="116"/>
                </a:cubicBezTo>
                <a:cubicBezTo>
                  <a:pt x="256" y="113"/>
                  <a:pt x="256" y="110"/>
                  <a:pt x="256" y="106"/>
                </a:cubicBezTo>
                <a:cubicBezTo>
                  <a:pt x="256" y="105"/>
                  <a:pt x="256" y="104"/>
                  <a:pt x="255" y="103"/>
                </a:cubicBezTo>
                <a:cubicBezTo>
                  <a:pt x="254" y="108"/>
                  <a:pt x="255" y="112"/>
                  <a:pt x="255" y="117"/>
                </a:cubicBezTo>
                <a:close/>
                <a:moveTo>
                  <a:pt x="191" y="180"/>
                </a:moveTo>
                <a:cubicBezTo>
                  <a:pt x="189" y="180"/>
                  <a:pt x="186" y="180"/>
                  <a:pt x="184" y="180"/>
                </a:cubicBezTo>
                <a:cubicBezTo>
                  <a:pt x="184" y="180"/>
                  <a:pt x="185" y="181"/>
                  <a:pt x="185" y="182"/>
                </a:cubicBezTo>
                <a:cubicBezTo>
                  <a:pt x="186" y="182"/>
                  <a:pt x="188" y="183"/>
                  <a:pt x="189" y="183"/>
                </a:cubicBezTo>
                <a:cubicBezTo>
                  <a:pt x="190" y="182"/>
                  <a:pt x="190" y="181"/>
                  <a:pt x="191" y="180"/>
                </a:cubicBezTo>
                <a:close/>
                <a:moveTo>
                  <a:pt x="215" y="178"/>
                </a:moveTo>
                <a:cubicBezTo>
                  <a:pt x="215" y="177"/>
                  <a:pt x="214" y="177"/>
                  <a:pt x="213" y="176"/>
                </a:cubicBezTo>
                <a:cubicBezTo>
                  <a:pt x="212" y="178"/>
                  <a:pt x="211" y="179"/>
                  <a:pt x="209" y="181"/>
                </a:cubicBezTo>
                <a:cubicBezTo>
                  <a:pt x="212" y="182"/>
                  <a:pt x="214" y="180"/>
                  <a:pt x="215" y="178"/>
                </a:cubicBezTo>
                <a:close/>
                <a:moveTo>
                  <a:pt x="134" y="184"/>
                </a:moveTo>
                <a:cubicBezTo>
                  <a:pt x="133" y="183"/>
                  <a:pt x="133" y="183"/>
                  <a:pt x="132" y="183"/>
                </a:cubicBezTo>
                <a:cubicBezTo>
                  <a:pt x="132" y="183"/>
                  <a:pt x="131" y="183"/>
                  <a:pt x="131" y="183"/>
                </a:cubicBezTo>
                <a:cubicBezTo>
                  <a:pt x="130" y="183"/>
                  <a:pt x="129" y="184"/>
                  <a:pt x="128" y="185"/>
                </a:cubicBezTo>
                <a:cubicBezTo>
                  <a:pt x="127" y="186"/>
                  <a:pt x="127" y="186"/>
                  <a:pt x="128" y="187"/>
                </a:cubicBezTo>
                <a:cubicBezTo>
                  <a:pt x="130" y="186"/>
                  <a:pt x="132" y="185"/>
                  <a:pt x="134" y="184"/>
                </a:cubicBezTo>
                <a:close/>
                <a:moveTo>
                  <a:pt x="46" y="169"/>
                </a:moveTo>
                <a:cubicBezTo>
                  <a:pt x="44" y="167"/>
                  <a:pt x="41" y="166"/>
                  <a:pt x="39" y="165"/>
                </a:cubicBezTo>
                <a:cubicBezTo>
                  <a:pt x="39" y="165"/>
                  <a:pt x="39" y="165"/>
                  <a:pt x="38" y="165"/>
                </a:cubicBezTo>
                <a:cubicBezTo>
                  <a:pt x="39" y="166"/>
                  <a:pt x="40" y="168"/>
                  <a:pt x="41" y="169"/>
                </a:cubicBezTo>
                <a:cubicBezTo>
                  <a:pt x="42" y="169"/>
                  <a:pt x="42" y="169"/>
                  <a:pt x="43" y="169"/>
                </a:cubicBezTo>
                <a:cubicBezTo>
                  <a:pt x="44" y="169"/>
                  <a:pt x="45" y="169"/>
                  <a:pt x="46" y="169"/>
                </a:cubicBezTo>
                <a:close/>
                <a:moveTo>
                  <a:pt x="4" y="123"/>
                </a:moveTo>
                <a:cubicBezTo>
                  <a:pt x="4" y="128"/>
                  <a:pt x="5" y="133"/>
                  <a:pt x="7" y="138"/>
                </a:cubicBezTo>
                <a:cubicBezTo>
                  <a:pt x="7" y="133"/>
                  <a:pt x="6" y="128"/>
                  <a:pt x="4" y="123"/>
                </a:cubicBezTo>
                <a:close/>
                <a:moveTo>
                  <a:pt x="223" y="92"/>
                </a:moveTo>
                <a:cubicBezTo>
                  <a:pt x="223" y="92"/>
                  <a:pt x="223" y="92"/>
                  <a:pt x="223" y="92"/>
                </a:cubicBezTo>
                <a:cubicBezTo>
                  <a:pt x="224" y="90"/>
                  <a:pt x="224" y="89"/>
                  <a:pt x="224" y="88"/>
                </a:cubicBezTo>
                <a:cubicBezTo>
                  <a:pt x="224" y="86"/>
                  <a:pt x="224" y="85"/>
                  <a:pt x="224" y="83"/>
                </a:cubicBezTo>
                <a:cubicBezTo>
                  <a:pt x="223" y="84"/>
                  <a:pt x="223" y="85"/>
                  <a:pt x="222" y="86"/>
                </a:cubicBezTo>
                <a:cubicBezTo>
                  <a:pt x="222" y="87"/>
                  <a:pt x="221" y="88"/>
                  <a:pt x="221" y="89"/>
                </a:cubicBezTo>
                <a:cubicBezTo>
                  <a:pt x="222" y="90"/>
                  <a:pt x="222" y="91"/>
                  <a:pt x="223" y="92"/>
                </a:cubicBezTo>
                <a:close/>
                <a:moveTo>
                  <a:pt x="89" y="231"/>
                </a:moveTo>
                <a:cubicBezTo>
                  <a:pt x="86" y="235"/>
                  <a:pt x="84" y="240"/>
                  <a:pt x="84" y="242"/>
                </a:cubicBezTo>
                <a:cubicBezTo>
                  <a:pt x="84" y="242"/>
                  <a:pt x="84" y="242"/>
                  <a:pt x="84" y="241"/>
                </a:cubicBezTo>
                <a:cubicBezTo>
                  <a:pt x="86" y="239"/>
                  <a:pt x="87" y="237"/>
                  <a:pt x="89" y="235"/>
                </a:cubicBezTo>
                <a:cubicBezTo>
                  <a:pt x="89" y="235"/>
                  <a:pt x="89" y="234"/>
                  <a:pt x="89" y="234"/>
                </a:cubicBezTo>
                <a:cubicBezTo>
                  <a:pt x="89" y="233"/>
                  <a:pt x="89" y="232"/>
                  <a:pt x="89" y="231"/>
                </a:cubicBezTo>
                <a:close/>
                <a:moveTo>
                  <a:pt x="160" y="21"/>
                </a:moveTo>
                <a:cubicBezTo>
                  <a:pt x="160" y="22"/>
                  <a:pt x="161" y="22"/>
                  <a:pt x="161" y="23"/>
                </a:cubicBezTo>
                <a:cubicBezTo>
                  <a:pt x="162" y="24"/>
                  <a:pt x="162" y="24"/>
                  <a:pt x="162" y="25"/>
                </a:cubicBezTo>
                <a:cubicBezTo>
                  <a:pt x="163" y="25"/>
                  <a:pt x="163" y="26"/>
                  <a:pt x="164" y="27"/>
                </a:cubicBezTo>
                <a:cubicBezTo>
                  <a:pt x="164" y="26"/>
                  <a:pt x="164" y="26"/>
                  <a:pt x="165" y="25"/>
                </a:cubicBezTo>
                <a:cubicBezTo>
                  <a:pt x="165" y="24"/>
                  <a:pt x="165" y="23"/>
                  <a:pt x="164" y="23"/>
                </a:cubicBezTo>
                <a:cubicBezTo>
                  <a:pt x="163" y="22"/>
                  <a:pt x="162" y="22"/>
                  <a:pt x="161" y="21"/>
                </a:cubicBezTo>
                <a:cubicBezTo>
                  <a:pt x="161" y="21"/>
                  <a:pt x="160" y="21"/>
                  <a:pt x="160" y="21"/>
                </a:cubicBezTo>
                <a:close/>
                <a:moveTo>
                  <a:pt x="195" y="22"/>
                </a:moveTo>
                <a:cubicBezTo>
                  <a:pt x="193" y="21"/>
                  <a:pt x="191" y="20"/>
                  <a:pt x="188" y="18"/>
                </a:cubicBezTo>
                <a:cubicBezTo>
                  <a:pt x="188" y="19"/>
                  <a:pt x="188" y="20"/>
                  <a:pt x="188" y="21"/>
                </a:cubicBezTo>
                <a:cubicBezTo>
                  <a:pt x="189" y="21"/>
                  <a:pt x="190" y="22"/>
                  <a:pt x="191" y="22"/>
                </a:cubicBezTo>
                <a:cubicBezTo>
                  <a:pt x="192" y="22"/>
                  <a:pt x="193" y="23"/>
                  <a:pt x="194" y="23"/>
                </a:cubicBezTo>
                <a:cubicBezTo>
                  <a:pt x="195" y="22"/>
                  <a:pt x="195" y="22"/>
                  <a:pt x="195" y="22"/>
                </a:cubicBezTo>
                <a:close/>
                <a:moveTo>
                  <a:pt x="246" y="161"/>
                </a:moveTo>
                <a:cubicBezTo>
                  <a:pt x="246" y="161"/>
                  <a:pt x="246" y="161"/>
                  <a:pt x="246" y="161"/>
                </a:cubicBezTo>
                <a:cubicBezTo>
                  <a:pt x="245" y="162"/>
                  <a:pt x="245" y="163"/>
                  <a:pt x="245" y="163"/>
                </a:cubicBezTo>
                <a:cubicBezTo>
                  <a:pt x="245" y="164"/>
                  <a:pt x="244" y="165"/>
                  <a:pt x="244" y="166"/>
                </a:cubicBezTo>
                <a:cubicBezTo>
                  <a:pt x="243" y="167"/>
                  <a:pt x="243" y="167"/>
                  <a:pt x="243" y="168"/>
                </a:cubicBezTo>
                <a:cubicBezTo>
                  <a:pt x="242" y="169"/>
                  <a:pt x="242" y="170"/>
                  <a:pt x="242" y="171"/>
                </a:cubicBezTo>
                <a:cubicBezTo>
                  <a:pt x="243" y="170"/>
                  <a:pt x="244" y="170"/>
                  <a:pt x="244" y="169"/>
                </a:cubicBezTo>
                <a:cubicBezTo>
                  <a:pt x="245" y="169"/>
                  <a:pt x="245" y="168"/>
                  <a:pt x="245" y="168"/>
                </a:cubicBezTo>
                <a:cubicBezTo>
                  <a:pt x="245" y="166"/>
                  <a:pt x="246" y="164"/>
                  <a:pt x="246" y="163"/>
                </a:cubicBezTo>
                <a:cubicBezTo>
                  <a:pt x="246" y="162"/>
                  <a:pt x="246" y="162"/>
                  <a:pt x="246" y="161"/>
                </a:cubicBezTo>
                <a:close/>
                <a:moveTo>
                  <a:pt x="61" y="114"/>
                </a:moveTo>
                <a:cubicBezTo>
                  <a:pt x="60" y="116"/>
                  <a:pt x="59" y="117"/>
                  <a:pt x="57" y="119"/>
                </a:cubicBezTo>
                <a:cubicBezTo>
                  <a:pt x="56" y="120"/>
                  <a:pt x="56" y="120"/>
                  <a:pt x="57" y="121"/>
                </a:cubicBezTo>
                <a:cubicBezTo>
                  <a:pt x="59" y="119"/>
                  <a:pt x="61" y="117"/>
                  <a:pt x="62" y="115"/>
                </a:cubicBezTo>
                <a:cubicBezTo>
                  <a:pt x="62" y="115"/>
                  <a:pt x="62" y="114"/>
                  <a:pt x="61" y="114"/>
                </a:cubicBezTo>
                <a:close/>
                <a:moveTo>
                  <a:pt x="111" y="57"/>
                </a:moveTo>
                <a:cubicBezTo>
                  <a:pt x="111" y="57"/>
                  <a:pt x="111" y="57"/>
                  <a:pt x="111" y="57"/>
                </a:cubicBezTo>
                <a:cubicBezTo>
                  <a:pt x="113" y="54"/>
                  <a:pt x="114" y="51"/>
                  <a:pt x="116" y="49"/>
                </a:cubicBezTo>
                <a:cubicBezTo>
                  <a:pt x="115" y="50"/>
                  <a:pt x="113" y="51"/>
                  <a:pt x="112" y="52"/>
                </a:cubicBezTo>
                <a:cubicBezTo>
                  <a:pt x="111" y="53"/>
                  <a:pt x="111" y="53"/>
                  <a:pt x="111" y="54"/>
                </a:cubicBezTo>
                <a:cubicBezTo>
                  <a:pt x="111" y="55"/>
                  <a:pt x="111" y="56"/>
                  <a:pt x="111" y="57"/>
                </a:cubicBezTo>
                <a:close/>
                <a:moveTo>
                  <a:pt x="122" y="174"/>
                </a:moveTo>
                <a:cubicBezTo>
                  <a:pt x="122" y="173"/>
                  <a:pt x="121" y="172"/>
                  <a:pt x="120" y="172"/>
                </a:cubicBezTo>
                <a:cubicBezTo>
                  <a:pt x="118" y="173"/>
                  <a:pt x="116" y="173"/>
                  <a:pt x="113" y="173"/>
                </a:cubicBezTo>
                <a:cubicBezTo>
                  <a:pt x="113" y="173"/>
                  <a:pt x="113" y="173"/>
                  <a:pt x="112" y="173"/>
                </a:cubicBezTo>
                <a:cubicBezTo>
                  <a:pt x="112" y="173"/>
                  <a:pt x="112" y="173"/>
                  <a:pt x="112" y="173"/>
                </a:cubicBezTo>
                <a:cubicBezTo>
                  <a:pt x="114" y="174"/>
                  <a:pt x="116" y="174"/>
                  <a:pt x="118" y="175"/>
                </a:cubicBezTo>
                <a:cubicBezTo>
                  <a:pt x="119" y="174"/>
                  <a:pt x="121" y="174"/>
                  <a:pt x="122" y="174"/>
                </a:cubicBezTo>
                <a:close/>
                <a:moveTo>
                  <a:pt x="197" y="31"/>
                </a:moveTo>
                <a:cubicBezTo>
                  <a:pt x="199" y="32"/>
                  <a:pt x="202" y="34"/>
                  <a:pt x="204" y="35"/>
                </a:cubicBezTo>
                <a:cubicBezTo>
                  <a:pt x="204" y="35"/>
                  <a:pt x="204" y="35"/>
                  <a:pt x="205" y="36"/>
                </a:cubicBezTo>
                <a:cubicBezTo>
                  <a:pt x="205" y="36"/>
                  <a:pt x="205" y="35"/>
                  <a:pt x="205" y="35"/>
                </a:cubicBezTo>
                <a:cubicBezTo>
                  <a:pt x="203" y="33"/>
                  <a:pt x="200" y="31"/>
                  <a:pt x="197" y="30"/>
                </a:cubicBezTo>
                <a:cubicBezTo>
                  <a:pt x="197" y="30"/>
                  <a:pt x="197" y="31"/>
                  <a:pt x="197" y="31"/>
                </a:cubicBezTo>
                <a:close/>
                <a:moveTo>
                  <a:pt x="152" y="199"/>
                </a:moveTo>
                <a:cubicBezTo>
                  <a:pt x="152" y="199"/>
                  <a:pt x="152" y="199"/>
                  <a:pt x="152" y="199"/>
                </a:cubicBezTo>
                <a:cubicBezTo>
                  <a:pt x="155" y="199"/>
                  <a:pt x="157" y="198"/>
                  <a:pt x="160" y="198"/>
                </a:cubicBezTo>
                <a:cubicBezTo>
                  <a:pt x="163" y="197"/>
                  <a:pt x="166" y="197"/>
                  <a:pt x="169" y="196"/>
                </a:cubicBezTo>
                <a:cubicBezTo>
                  <a:pt x="167" y="195"/>
                  <a:pt x="167" y="195"/>
                  <a:pt x="166" y="196"/>
                </a:cubicBezTo>
                <a:cubicBezTo>
                  <a:pt x="165" y="197"/>
                  <a:pt x="163" y="197"/>
                  <a:pt x="161" y="197"/>
                </a:cubicBezTo>
                <a:cubicBezTo>
                  <a:pt x="159" y="197"/>
                  <a:pt x="158" y="197"/>
                  <a:pt x="156" y="198"/>
                </a:cubicBezTo>
                <a:cubicBezTo>
                  <a:pt x="154" y="198"/>
                  <a:pt x="153" y="198"/>
                  <a:pt x="152" y="199"/>
                </a:cubicBezTo>
                <a:close/>
                <a:moveTo>
                  <a:pt x="49" y="118"/>
                </a:moveTo>
                <a:cubicBezTo>
                  <a:pt x="47" y="120"/>
                  <a:pt x="40" y="132"/>
                  <a:pt x="39" y="133"/>
                </a:cubicBezTo>
                <a:cubicBezTo>
                  <a:pt x="43" y="129"/>
                  <a:pt x="46" y="123"/>
                  <a:pt x="49" y="118"/>
                </a:cubicBezTo>
                <a:close/>
                <a:moveTo>
                  <a:pt x="133" y="174"/>
                </a:moveTo>
                <a:cubicBezTo>
                  <a:pt x="138" y="175"/>
                  <a:pt x="142" y="176"/>
                  <a:pt x="147" y="176"/>
                </a:cubicBezTo>
                <a:cubicBezTo>
                  <a:pt x="146" y="176"/>
                  <a:pt x="146" y="176"/>
                  <a:pt x="145" y="176"/>
                </a:cubicBezTo>
                <a:cubicBezTo>
                  <a:pt x="142" y="175"/>
                  <a:pt x="140" y="174"/>
                  <a:pt x="137" y="173"/>
                </a:cubicBezTo>
                <a:cubicBezTo>
                  <a:pt x="135" y="173"/>
                  <a:pt x="134" y="174"/>
                  <a:pt x="133" y="174"/>
                </a:cubicBezTo>
                <a:close/>
                <a:moveTo>
                  <a:pt x="87" y="24"/>
                </a:moveTo>
                <a:cubicBezTo>
                  <a:pt x="91" y="24"/>
                  <a:pt x="93" y="23"/>
                  <a:pt x="96" y="21"/>
                </a:cubicBezTo>
                <a:cubicBezTo>
                  <a:pt x="95" y="20"/>
                  <a:pt x="94" y="20"/>
                  <a:pt x="93" y="21"/>
                </a:cubicBezTo>
                <a:cubicBezTo>
                  <a:pt x="92" y="21"/>
                  <a:pt x="90" y="22"/>
                  <a:pt x="89" y="23"/>
                </a:cubicBezTo>
                <a:cubicBezTo>
                  <a:pt x="88" y="23"/>
                  <a:pt x="88" y="24"/>
                  <a:pt x="87" y="24"/>
                </a:cubicBezTo>
                <a:close/>
                <a:moveTo>
                  <a:pt x="116" y="199"/>
                </a:moveTo>
                <a:cubicBezTo>
                  <a:pt x="115" y="200"/>
                  <a:pt x="112" y="204"/>
                  <a:pt x="112" y="205"/>
                </a:cubicBezTo>
                <a:cubicBezTo>
                  <a:pt x="112" y="205"/>
                  <a:pt x="112" y="205"/>
                  <a:pt x="112" y="205"/>
                </a:cubicBezTo>
                <a:cubicBezTo>
                  <a:pt x="114" y="203"/>
                  <a:pt x="116" y="201"/>
                  <a:pt x="118" y="199"/>
                </a:cubicBezTo>
                <a:cubicBezTo>
                  <a:pt x="118" y="199"/>
                  <a:pt x="117" y="199"/>
                  <a:pt x="116" y="199"/>
                </a:cubicBezTo>
                <a:close/>
                <a:moveTo>
                  <a:pt x="209" y="41"/>
                </a:moveTo>
                <a:cubicBezTo>
                  <a:pt x="209" y="43"/>
                  <a:pt x="209" y="43"/>
                  <a:pt x="209" y="44"/>
                </a:cubicBezTo>
                <a:cubicBezTo>
                  <a:pt x="209" y="44"/>
                  <a:pt x="209" y="44"/>
                  <a:pt x="209" y="44"/>
                </a:cubicBezTo>
                <a:cubicBezTo>
                  <a:pt x="211" y="45"/>
                  <a:pt x="212" y="46"/>
                  <a:pt x="213" y="46"/>
                </a:cubicBezTo>
                <a:cubicBezTo>
                  <a:pt x="213" y="47"/>
                  <a:pt x="214" y="46"/>
                  <a:pt x="213" y="46"/>
                </a:cubicBezTo>
                <a:cubicBezTo>
                  <a:pt x="213" y="45"/>
                  <a:pt x="213" y="44"/>
                  <a:pt x="212" y="43"/>
                </a:cubicBezTo>
                <a:cubicBezTo>
                  <a:pt x="212" y="43"/>
                  <a:pt x="210" y="42"/>
                  <a:pt x="209" y="41"/>
                </a:cubicBezTo>
                <a:close/>
                <a:moveTo>
                  <a:pt x="35" y="156"/>
                </a:moveTo>
                <a:cubicBezTo>
                  <a:pt x="37" y="158"/>
                  <a:pt x="42" y="162"/>
                  <a:pt x="43" y="163"/>
                </a:cubicBezTo>
                <a:cubicBezTo>
                  <a:pt x="43" y="162"/>
                  <a:pt x="43" y="162"/>
                  <a:pt x="43" y="161"/>
                </a:cubicBezTo>
                <a:cubicBezTo>
                  <a:pt x="42" y="161"/>
                  <a:pt x="42" y="161"/>
                  <a:pt x="41" y="160"/>
                </a:cubicBezTo>
                <a:cubicBezTo>
                  <a:pt x="40" y="160"/>
                  <a:pt x="39" y="159"/>
                  <a:pt x="38" y="158"/>
                </a:cubicBezTo>
                <a:cubicBezTo>
                  <a:pt x="37" y="158"/>
                  <a:pt x="37" y="157"/>
                  <a:pt x="38" y="156"/>
                </a:cubicBezTo>
                <a:cubicBezTo>
                  <a:pt x="38" y="156"/>
                  <a:pt x="38" y="155"/>
                  <a:pt x="38" y="155"/>
                </a:cubicBezTo>
                <a:cubicBezTo>
                  <a:pt x="37" y="155"/>
                  <a:pt x="36" y="155"/>
                  <a:pt x="35" y="156"/>
                </a:cubicBezTo>
                <a:close/>
                <a:moveTo>
                  <a:pt x="130" y="4"/>
                </a:moveTo>
                <a:cubicBezTo>
                  <a:pt x="124" y="3"/>
                  <a:pt x="117" y="3"/>
                  <a:pt x="115" y="3"/>
                </a:cubicBezTo>
                <a:cubicBezTo>
                  <a:pt x="120" y="4"/>
                  <a:pt x="125" y="4"/>
                  <a:pt x="130" y="4"/>
                </a:cubicBezTo>
                <a:close/>
                <a:moveTo>
                  <a:pt x="50" y="162"/>
                </a:moveTo>
                <a:cubicBezTo>
                  <a:pt x="51" y="163"/>
                  <a:pt x="51" y="163"/>
                  <a:pt x="52" y="163"/>
                </a:cubicBezTo>
                <a:cubicBezTo>
                  <a:pt x="55" y="163"/>
                  <a:pt x="58" y="163"/>
                  <a:pt x="61" y="163"/>
                </a:cubicBezTo>
                <a:cubicBezTo>
                  <a:pt x="62" y="163"/>
                  <a:pt x="62" y="163"/>
                  <a:pt x="62" y="163"/>
                </a:cubicBezTo>
                <a:cubicBezTo>
                  <a:pt x="62" y="162"/>
                  <a:pt x="62" y="162"/>
                  <a:pt x="62" y="162"/>
                </a:cubicBezTo>
                <a:cubicBezTo>
                  <a:pt x="58" y="161"/>
                  <a:pt x="54" y="162"/>
                  <a:pt x="50" y="162"/>
                </a:cubicBezTo>
                <a:close/>
                <a:moveTo>
                  <a:pt x="119" y="186"/>
                </a:moveTo>
                <a:cubicBezTo>
                  <a:pt x="121" y="187"/>
                  <a:pt x="124" y="187"/>
                  <a:pt x="125" y="187"/>
                </a:cubicBezTo>
                <a:cubicBezTo>
                  <a:pt x="125" y="186"/>
                  <a:pt x="125" y="186"/>
                  <a:pt x="125" y="185"/>
                </a:cubicBezTo>
                <a:cubicBezTo>
                  <a:pt x="124" y="185"/>
                  <a:pt x="123" y="185"/>
                  <a:pt x="122" y="185"/>
                </a:cubicBezTo>
                <a:cubicBezTo>
                  <a:pt x="121" y="184"/>
                  <a:pt x="120" y="185"/>
                  <a:pt x="119" y="186"/>
                </a:cubicBezTo>
                <a:close/>
                <a:moveTo>
                  <a:pt x="153" y="193"/>
                </a:moveTo>
                <a:cubicBezTo>
                  <a:pt x="156" y="194"/>
                  <a:pt x="160" y="195"/>
                  <a:pt x="163" y="193"/>
                </a:cubicBezTo>
                <a:cubicBezTo>
                  <a:pt x="160" y="192"/>
                  <a:pt x="156" y="193"/>
                  <a:pt x="153" y="193"/>
                </a:cubicBezTo>
                <a:close/>
                <a:moveTo>
                  <a:pt x="211" y="126"/>
                </a:moveTo>
                <a:cubicBezTo>
                  <a:pt x="211" y="126"/>
                  <a:pt x="211" y="126"/>
                  <a:pt x="211" y="126"/>
                </a:cubicBezTo>
                <a:cubicBezTo>
                  <a:pt x="211" y="129"/>
                  <a:pt x="211" y="133"/>
                  <a:pt x="212" y="136"/>
                </a:cubicBezTo>
                <a:cubicBezTo>
                  <a:pt x="212" y="135"/>
                  <a:pt x="213" y="133"/>
                  <a:pt x="213" y="132"/>
                </a:cubicBezTo>
                <a:cubicBezTo>
                  <a:pt x="212" y="130"/>
                  <a:pt x="212" y="128"/>
                  <a:pt x="211" y="126"/>
                </a:cubicBezTo>
                <a:close/>
                <a:moveTo>
                  <a:pt x="19" y="85"/>
                </a:moveTo>
                <a:cubicBezTo>
                  <a:pt x="18" y="86"/>
                  <a:pt x="17" y="88"/>
                  <a:pt x="16" y="90"/>
                </a:cubicBezTo>
                <a:cubicBezTo>
                  <a:pt x="16" y="92"/>
                  <a:pt x="16" y="93"/>
                  <a:pt x="15" y="95"/>
                </a:cubicBezTo>
                <a:cubicBezTo>
                  <a:pt x="15" y="95"/>
                  <a:pt x="15" y="96"/>
                  <a:pt x="15" y="97"/>
                </a:cubicBezTo>
                <a:cubicBezTo>
                  <a:pt x="17" y="93"/>
                  <a:pt x="18" y="89"/>
                  <a:pt x="19" y="85"/>
                </a:cubicBezTo>
                <a:close/>
                <a:moveTo>
                  <a:pt x="29" y="147"/>
                </a:moveTo>
                <a:cubicBezTo>
                  <a:pt x="31" y="147"/>
                  <a:pt x="31" y="146"/>
                  <a:pt x="31" y="146"/>
                </a:cubicBezTo>
                <a:cubicBezTo>
                  <a:pt x="32" y="144"/>
                  <a:pt x="33" y="143"/>
                  <a:pt x="33" y="142"/>
                </a:cubicBezTo>
                <a:cubicBezTo>
                  <a:pt x="34" y="141"/>
                  <a:pt x="34" y="141"/>
                  <a:pt x="34" y="140"/>
                </a:cubicBezTo>
                <a:cubicBezTo>
                  <a:pt x="33" y="141"/>
                  <a:pt x="32" y="141"/>
                  <a:pt x="31" y="141"/>
                </a:cubicBezTo>
                <a:cubicBezTo>
                  <a:pt x="31" y="143"/>
                  <a:pt x="30" y="145"/>
                  <a:pt x="29" y="147"/>
                </a:cubicBezTo>
                <a:close/>
                <a:moveTo>
                  <a:pt x="38" y="142"/>
                </a:moveTo>
                <a:cubicBezTo>
                  <a:pt x="38" y="142"/>
                  <a:pt x="38" y="142"/>
                  <a:pt x="38" y="142"/>
                </a:cubicBezTo>
                <a:cubicBezTo>
                  <a:pt x="38" y="143"/>
                  <a:pt x="37" y="143"/>
                  <a:pt x="37" y="144"/>
                </a:cubicBezTo>
                <a:cubicBezTo>
                  <a:pt x="36" y="145"/>
                  <a:pt x="36" y="145"/>
                  <a:pt x="35" y="145"/>
                </a:cubicBezTo>
                <a:cubicBezTo>
                  <a:pt x="34" y="146"/>
                  <a:pt x="34" y="146"/>
                  <a:pt x="34" y="147"/>
                </a:cubicBezTo>
                <a:cubicBezTo>
                  <a:pt x="33" y="147"/>
                  <a:pt x="33" y="148"/>
                  <a:pt x="33" y="148"/>
                </a:cubicBezTo>
                <a:cubicBezTo>
                  <a:pt x="34" y="149"/>
                  <a:pt x="34" y="149"/>
                  <a:pt x="34" y="150"/>
                </a:cubicBezTo>
                <a:cubicBezTo>
                  <a:pt x="36" y="147"/>
                  <a:pt x="37" y="145"/>
                  <a:pt x="38" y="142"/>
                </a:cubicBezTo>
                <a:close/>
                <a:moveTo>
                  <a:pt x="231" y="68"/>
                </a:moveTo>
                <a:cubicBezTo>
                  <a:pt x="231" y="70"/>
                  <a:pt x="233" y="72"/>
                  <a:pt x="235" y="73"/>
                </a:cubicBezTo>
                <a:cubicBezTo>
                  <a:pt x="234" y="71"/>
                  <a:pt x="233" y="69"/>
                  <a:pt x="232" y="66"/>
                </a:cubicBezTo>
                <a:cubicBezTo>
                  <a:pt x="232" y="67"/>
                  <a:pt x="231" y="67"/>
                  <a:pt x="231" y="68"/>
                </a:cubicBezTo>
                <a:close/>
                <a:moveTo>
                  <a:pt x="197" y="97"/>
                </a:moveTo>
                <a:cubicBezTo>
                  <a:pt x="197" y="97"/>
                  <a:pt x="196" y="97"/>
                  <a:pt x="196" y="97"/>
                </a:cubicBezTo>
                <a:cubicBezTo>
                  <a:pt x="193" y="100"/>
                  <a:pt x="190" y="103"/>
                  <a:pt x="186" y="107"/>
                </a:cubicBezTo>
                <a:cubicBezTo>
                  <a:pt x="186" y="107"/>
                  <a:pt x="186" y="107"/>
                  <a:pt x="187" y="108"/>
                </a:cubicBezTo>
                <a:cubicBezTo>
                  <a:pt x="190" y="104"/>
                  <a:pt x="193" y="100"/>
                  <a:pt x="197" y="97"/>
                </a:cubicBezTo>
                <a:close/>
                <a:moveTo>
                  <a:pt x="99" y="52"/>
                </a:moveTo>
                <a:cubicBezTo>
                  <a:pt x="100" y="51"/>
                  <a:pt x="100" y="51"/>
                  <a:pt x="101" y="50"/>
                </a:cubicBezTo>
                <a:cubicBezTo>
                  <a:pt x="101" y="50"/>
                  <a:pt x="101" y="50"/>
                  <a:pt x="101" y="50"/>
                </a:cubicBezTo>
                <a:cubicBezTo>
                  <a:pt x="101" y="48"/>
                  <a:pt x="102" y="47"/>
                  <a:pt x="102" y="46"/>
                </a:cubicBezTo>
                <a:cubicBezTo>
                  <a:pt x="100" y="46"/>
                  <a:pt x="99" y="47"/>
                  <a:pt x="99" y="48"/>
                </a:cubicBezTo>
                <a:cubicBezTo>
                  <a:pt x="99" y="49"/>
                  <a:pt x="99" y="50"/>
                  <a:pt x="99" y="52"/>
                </a:cubicBezTo>
                <a:close/>
                <a:moveTo>
                  <a:pt x="183" y="14"/>
                </a:moveTo>
                <a:cubicBezTo>
                  <a:pt x="189" y="16"/>
                  <a:pt x="194" y="18"/>
                  <a:pt x="199" y="20"/>
                </a:cubicBezTo>
                <a:cubicBezTo>
                  <a:pt x="194" y="17"/>
                  <a:pt x="189" y="15"/>
                  <a:pt x="183" y="14"/>
                </a:cubicBezTo>
                <a:close/>
                <a:moveTo>
                  <a:pt x="101" y="182"/>
                </a:moveTo>
                <a:cubicBezTo>
                  <a:pt x="101" y="182"/>
                  <a:pt x="101" y="182"/>
                  <a:pt x="101" y="181"/>
                </a:cubicBezTo>
                <a:cubicBezTo>
                  <a:pt x="98" y="181"/>
                  <a:pt x="96" y="180"/>
                  <a:pt x="94" y="179"/>
                </a:cubicBezTo>
                <a:cubicBezTo>
                  <a:pt x="94" y="180"/>
                  <a:pt x="94" y="180"/>
                  <a:pt x="94" y="180"/>
                </a:cubicBezTo>
                <a:cubicBezTo>
                  <a:pt x="94" y="181"/>
                  <a:pt x="95" y="181"/>
                  <a:pt x="95" y="181"/>
                </a:cubicBezTo>
                <a:cubicBezTo>
                  <a:pt x="97" y="182"/>
                  <a:pt x="98" y="182"/>
                  <a:pt x="101" y="182"/>
                </a:cubicBezTo>
                <a:close/>
                <a:moveTo>
                  <a:pt x="60" y="31"/>
                </a:moveTo>
                <a:cubicBezTo>
                  <a:pt x="61" y="31"/>
                  <a:pt x="63" y="30"/>
                  <a:pt x="64" y="29"/>
                </a:cubicBezTo>
                <a:cubicBezTo>
                  <a:pt x="65" y="28"/>
                  <a:pt x="67" y="27"/>
                  <a:pt x="68" y="26"/>
                </a:cubicBezTo>
                <a:cubicBezTo>
                  <a:pt x="68" y="25"/>
                  <a:pt x="68" y="25"/>
                  <a:pt x="69" y="25"/>
                </a:cubicBezTo>
                <a:cubicBezTo>
                  <a:pt x="65" y="27"/>
                  <a:pt x="62" y="28"/>
                  <a:pt x="60" y="31"/>
                </a:cubicBezTo>
                <a:close/>
                <a:moveTo>
                  <a:pt x="159" y="180"/>
                </a:moveTo>
                <a:cubicBezTo>
                  <a:pt x="160" y="181"/>
                  <a:pt x="161" y="181"/>
                  <a:pt x="162" y="182"/>
                </a:cubicBezTo>
                <a:cubicBezTo>
                  <a:pt x="162" y="182"/>
                  <a:pt x="162" y="182"/>
                  <a:pt x="163" y="182"/>
                </a:cubicBezTo>
                <a:cubicBezTo>
                  <a:pt x="164" y="182"/>
                  <a:pt x="165" y="181"/>
                  <a:pt x="166" y="181"/>
                </a:cubicBezTo>
                <a:cubicBezTo>
                  <a:pt x="165" y="180"/>
                  <a:pt x="164" y="179"/>
                  <a:pt x="162" y="179"/>
                </a:cubicBezTo>
                <a:cubicBezTo>
                  <a:pt x="162" y="180"/>
                  <a:pt x="161" y="180"/>
                  <a:pt x="159" y="180"/>
                </a:cubicBezTo>
                <a:close/>
                <a:moveTo>
                  <a:pt x="68" y="181"/>
                </a:moveTo>
                <a:cubicBezTo>
                  <a:pt x="67" y="179"/>
                  <a:pt x="67" y="177"/>
                  <a:pt x="67" y="176"/>
                </a:cubicBezTo>
                <a:cubicBezTo>
                  <a:pt x="66" y="175"/>
                  <a:pt x="65" y="175"/>
                  <a:pt x="64" y="175"/>
                </a:cubicBezTo>
                <a:cubicBezTo>
                  <a:pt x="65" y="176"/>
                  <a:pt x="65" y="177"/>
                  <a:pt x="65" y="178"/>
                </a:cubicBezTo>
                <a:cubicBezTo>
                  <a:pt x="66" y="179"/>
                  <a:pt x="66" y="180"/>
                  <a:pt x="68" y="181"/>
                </a:cubicBezTo>
                <a:close/>
                <a:moveTo>
                  <a:pt x="154" y="25"/>
                </a:moveTo>
                <a:cubicBezTo>
                  <a:pt x="155" y="23"/>
                  <a:pt x="156" y="22"/>
                  <a:pt x="155" y="20"/>
                </a:cubicBezTo>
                <a:cubicBezTo>
                  <a:pt x="154" y="20"/>
                  <a:pt x="153" y="20"/>
                  <a:pt x="152" y="19"/>
                </a:cubicBezTo>
                <a:cubicBezTo>
                  <a:pt x="153" y="21"/>
                  <a:pt x="153" y="23"/>
                  <a:pt x="154" y="25"/>
                </a:cubicBezTo>
                <a:close/>
                <a:moveTo>
                  <a:pt x="54" y="107"/>
                </a:moveTo>
                <a:cubicBezTo>
                  <a:pt x="54" y="108"/>
                  <a:pt x="54" y="108"/>
                  <a:pt x="54" y="108"/>
                </a:cubicBezTo>
                <a:cubicBezTo>
                  <a:pt x="55" y="107"/>
                  <a:pt x="56" y="106"/>
                  <a:pt x="57" y="105"/>
                </a:cubicBezTo>
                <a:cubicBezTo>
                  <a:pt x="57" y="104"/>
                  <a:pt x="56" y="102"/>
                  <a:pt x="56" y="101"/>
                </a:cubicBezTo>
                <a:cubicBezTo>
                  <a:pt x="55" y="103"/>
                  <a:pt x="54" y="105"/>
                  <a:pt x="54" y="107"/>
                </a:cubicBezTo>
                <a:close/>
                <a:moveTo>
                  <a:pt x="71" y="168"/>
                </a:moveTo>
                <a:cubicBezTo>
                  <a:pt x="69" y="168"/>
                  <a:pt x="68" y="168"/>
                  <a:pt x="67" y="168"/>
                </a:cubicBezTo>
                <a:cubicBezTo>
                  <a:pt x="68" y="169"/>
                  <a:pt x="68" y="169"/>
                  <a:pt x="69" y="170"/>
                </a:cubicBezTo>
                <a:cubicBezTo>
                  <a:pt x="70" y="173"/>
                  <a:pt x="70" y="173"/>
                  <a:pt x="71" y="173"/>
                </a:cubicBezTo>
                <a:cubicBezTo>
                  <a:pt x="71" y="171"/>
                  <a:pt x="71" y="170"/>
                  <a:pt x="71" y="168"/>
                </a:cubicBezTo>
                <a:close/>
                <a:moveTo>
                  <a:pt x="137" y="186"/>
                </a:moveTo>
                <a:cubicBezTo>
                  <a:pt x="135" y="187"/>
                  <a:pt x="135" y="188"/>
                  <a:pt x="134" y="189"/>
                </a:cubicBezTo>
                <a:cubicBezTo>
                  <a:pt x="136" y="189"/>
                  <a:pt x="138" y="189"/>
                  <a:pt x="140" y="189"/>
                </a:cubicBezTo>
                <a:cubicBezTo>
                  <a:pt x="140" y="189"/>
                  <a:pt x="140" y="189"/>
                  <a:pt x="140" y="189"/>
                </a:cubicBezTo>
                <a:cubicBezTo>
                  <a:pt x="139" y="188"/>
                  <a:pt x="138" y="187"/>
                  <a:pt x="137" y="186"/>
                </a:cubicBezTo>
                <a:close/>
                <a:moveTo>
                  <a:pt x="74" y="263"/>
                </a:moveTo>
                <a:cubicBezTo>
                  <a:pt x="78" y="260"/>
                  <a:pt x="82" y="256"/>
                  <a:pt x="85" y="253"/>
                </a:cubicBezTo>
                <a:cubicBezTo>
                  <a:pt x="81" y="256"/>
                  <a:pt x="78" y="259"/>
                  <a:pt x="74" y="263"/>
                </a:cubicBezTo>
                <a:close/>
                <a:moveTo>
                  <a:pt x="67" y="199"/>
                </a:moveTo>
                <a:cubicBezTo>
                  <a:pt x="67" y="203"/>
                  <a:pt x="67" y="206"/>
                  <a:pt x="67" y="209"/>
                </a:cubicBezTo>
                <a:cubicBezTo>
                  <a:pt x="67" y="209"/>
                  <a:pt x="67" y="209"/>
                  <a:pt x="67" y="209"/>
                </a:cubicBezTo>
                <a:cubicBezTo>
                  <a:pt x="68" y="206"/>
                  <a:pt x="69" y="203"/>
                  <a:pt x="68" y="200"/>
                </a:cubicBezTo>
                <a:cubicBezTo>
                  <a:pt x="68" y="200"/>
                  <a:pt x="68" y="199"/>
                  <a:pt x="67" y="199"/>
                </a:cubicBezTo>
                <a:close/>
                <a:moveTo>
                  <a:pt x="57" y="41"/>
                </a:moveTo>
                <a:cubicBezTo>
                  <a:pt x="55" y="41"/>
                  <a:pt x="55" y="41"/>
                  <a:pt x="55" y="41"/>
                </a:cubicBezTo>
                <a:cubicBezTo>
                  <a:pt x="54" y="42"/>
                  <a:pt x="53" y="43"/>
                  <a:pt x="52" y="44"/>
                </a:cubicBezTo>
                <a:cubicBezTo>
                  <a:pt x="52" y="45"/>
                  <a:pt x="51" y="45"/>
                  <a:pt x="51" y="45"/>
                </a:cubicBezTo>
                <a:cubicBezTo>
                  <a:pt x="54" y="45"/>
                  <a:pt x="56" y="43"/>
                  <a:pt x="57" y="41"/>
                </a:cubicBezTo>
                <a:close/>
                <a:moveTo>
                  <a:pt x="209" y="159"/>
                </a:moveTo>
                <a:cubicBezTo>
                  <a:pt x="210" y="160"/>
                  <a:pt x="210" y="160"/>
                  <a:pt x="211" y="159"/>
                </a:cubicBezTo>
                <a:cubicBezTo>
                  <a:pt x="213" y="158"/>
                  <a:pt x="213" y="156"/>
                  <a:pt x="211" y="154"/>
                </a:cubicBezTo>
                <a:cubicBezTo>
                  <a:pt x="211" y="156"/>
                  <a:pt x="210" y="158"/>
                  <a:pt x="209" y="159"/>
                </a:cubicBezTo>
                <a:close/>
                <a:moveTo>
                  <a:pt x="142" y="9"/>
                </a:moveTo>
                <a:cubicBezTo>
                  <a:pt x="140" y="9"/>
                  <a:pt x="138" y="8"/>
                  <a:pt x="137" y="9"/>
                </a:cubicBezTo>
                <a:cubicBezTo>
                  <a:pt x="138" y="9"/>
                  <a:pt x="139" y="10"/>
                  <a:pt x="140" y="11"/>
                </a:cubicBezTo>
                <a:cubicBezTo>
                  <a:pt x="141" y="11"/>
                  <a:pt x="142" y="12"/>
                  <a:pt x="143" y="13"/>
                </a:cubicBezTo>
                <a:cubicBezTo>
                  <a:pt x="142" y="11"/>
                  <a:pt x="140" y="11"/>
                  <a:pt x="142" y="9"/>
                </a:cubicBezTo>
                <a:close/>
                <a:moveTo>
                  <a:pt x="57" y="110"/>
                </a:moveTo>
                <a:cubicBezTo>
                  <a:pt x="57" y="111"/>
                  <a:pt x="56" y="112"/>
                  <a:pt x="56" y="113"/>
                </a:cubicBezTo>
                <a:cubicBezTo>
                  <a:pt x="55" y="114"/>
                  <a:pt x="55" y="115"/>
                  <a:pt x="56" y="116"/>
                </a:cubicBezTo>
                <a:cubicBezTo>
                  <a:pt x="56" y="116"/>
                  <a:pt x="57" y="115"/>
                  <a:pt x="58" y="114"/>
                </a:cubicBezTo>
                <a:cubicBezTo>
                  <a:pt x="57" y="113"/>
                  <a:pt x="57" y="112"/>
                  <a:pt x="57" y="110"/>
                </a:cubicBezTo>
                <a:close/>
                <a:moveTo>
                  <a:pt x="66" y="108"/>
                </a:moveTo>
                <a:cubicBezTo>
                  <a:pt x="67" y="107"/>
                  <a:pt x="67" y="106"/>
                  <a:pt x="69" y="105"/>
                </a:cubicBezTo>
                <a:cubicBezTo>
                  <a:pt x="68" y="104"/>
                  <a:pt x="68" y="103"/>
                  <a:pt x="67" y="101"/>
                </a:cubicBezTo>
                <a:cubicBezTo>
                  <a:pt x="67" y="104"/>
                  <a:pt x="66" y="106"/>
                  <a:pt x="66" y="108"/>
                </a:cubicBezTo>
                <a:close/>
                <a:moveTo>
                  <a:pt x="176" y="37"/>
                </a:moveTo>
                <a:cubicBezTo>
                  <a:pt x="175" y="38"/>
                  <a:pt x="175" y="39"/>
                  <a:pt x="175" y="41"/>
                </a:cubicBezTo>
                <a:cubicBezTo>
                  <a:pt x="175" y="41"/>
                  <a:pt x="175" y="42"/>
                  <a:pt x="176" y="43"/>
                </a:cubicBezTo>
                <a:cubicBezTo>
                  <a:pt x="176" y="42"/>
                  <a:pt x="177" y="41"/>
                  <a:pt x="177" y="40"/>
                </a:cubicBezTo>
                <a:cubicBezTo>
                  <a:pt x="178" y="39"/>
                  <a:pt x="177" y="38"/>
                  <a:pt x="176" y="37"/>
                </a:cubicBezTo>
                <a:close/>
                <a:moveTo>
                  <a:pt x="105" y="189"/>
                </a:moveTo>
                <a:cubicBezTo>
                  <a:pt x="105" y="189"/>
                  <a:pt x="106" y="189"/>
                  <a:pt x="106" y="189"/>
                </a:cubicBezTo>
                <a:cubicBezTo>
                  <a:pt x="107" y="188"/>
                  <a:pt x="108" y="187"/>
                  <a:pt x="108" y="186"/>
                </a:cubicBezTo>
                <a:cubicBezTo>
                  <a:pt x="107" y="185"/>
                  <a:pt x="106" y="185"/>
                  <a:pt x="105" y="185"/>
                </a:cubicBezTo>
                <a:cubicBezTo>
                  <a:pt x="105" y="187"/>
                  <a:pt x="105" y="188"/>
                  <a:pt x="105" y="189"/>
                </a:cubicBezTo>
                <a:close/>
                <a:moveTo>
                  <a:pt x="232" y="139"/>
                </a:moveTo>
                <a:cubicBezTo>
                  <a:pt x="231" y="137"/>
                  <a:pt x="231" y="137"/>
                  <a:pt x="231" y="135"/>
                </a:cubicBezTo>
                <a:cubicBezTo>
                  <a:pt x="231" y="135"/>
                  <a:pt x="230" y="134"/>
                  <a:pt x="230" y="134"/>
                </a:cubicBezTo>
                <a:cubicBezTo>
                  <a:pt x="229" y="135"/>
                  <a:pt x="229" y="136"/>
                  <a:pt x="229" y="137"/>
                </a:cubicBezTo>
                <a:cubicBezTo>
                  <a:pt x="231" y="138"/>
                  <a:pt x="231" y="139"/>
                  <a:pt x="232" y="140"/>
                </a:cubicBezTo>
                <a:cubicBezTo>
                  <a:pt x="232" y="140"/>
                  <a:pt x="232" y="139"/>
                  <a:pt x="232" y="139"/>
                </a:cubicBezTo>
                <a:close/>
                <a:moveTo>
                  <a:pt x="126" y="192"/>
                </a:moveTo>
                <a:cubicBezTo>
                  <a:pt x="126" y="192"/>
                  <a:pt x="125" y="192"/>
                  <a:pt x="125" y="192"/>
                </a:cubicBezTo>
                <a:cubicBezTo>
                  <a:pt x="123" y="193"/>
                  <a:pt x="121" y="194"/>
                  <a:pt x="119" y="195"/>
                </a:cubicBezTo>
                <a:cubicBezTo>
                  <a:pt x="121" y="195"/>
                  <a:pt x="122" y="195"/>
                  <a:pt x="123" y="195"/>
                </a:cubicBezTo>
                <a:cubicBezTo>
                  <a:pt x="123" y="195"/>
                  <a:pt x="124" y="195"/>
                  <a:pt x="124" y="195"/>
                </a:cubicBezTo>
                <a:cubicBezTo>
                  <a:pt x="124" y="194"/>
                  <a:pt x="125" y="193"/>
                  <a:pt x="126" y="192"/>
                </a:cubicBezTo>
                <a:close/>
                <a:moveTo>
                  <a:pt x="220" y="48"/>
                </a:moveTo>
                <a:cubicBezTo>
                  <a:pt x="220" y="49"/>
                  <a:pt x="220" y="50"/>
                  <a:pt x="220" y="51"/>
                </a:cubicBezTo>
                <a:cubicBezTo>
                  <a:pt x="220" y="51"/>
                  <a:pt x="220" y="51"/>
                  <a:pt x="221" y="52"/>
                </a:cubicBezTo>
                <a:cubicBezTo>
                  <a:pt x="221" y="52"/>
                  <a:pt x="222" y="53"/>
                  <a:pt x="223" y="53"/>
                </a:cubicBezTo>
                <a:cubicBezTo>
                  <a:pt x="223" y="52"/>
                  <a:pt x="223" y="52"/>
                  <a:pt x="224" y="51"/>
                </a:cubicBezTo>
                <a:cubicBezTo>
                  <a:pt x="223" y="50"/>
                  <a:pt x="221" y="49"/>
                  <a:pt x="220" y="48"/>
                </a:cubicBezTo>
                <a:close/>
                <a:moveTo>
                  <a:pt x="252" y="105"/>
                </a:moveTo>
                <a:cubicBezTo>
                  <a:pt x="251" y="105"/>
                  <a:pt x="251" y="105"/>
                  <a:pt x="250" y="104"/>
                </a:cubicBezTo>
                <a:cubicBezTo>
                  <a:pt x="250" y="103"/>
                  <a:pt x="250" y="102"/>
                  <a:pt x="249" y="102"/>
                </a:cubicBezTo>
                <a:cubicBezTo>
                  <a:pt x="249" y="105"/>
                  <a:pt x="250" y="107"/>
                  <a:pt x="251" y="109"/>
                </a:cubicBezTo>
                <a:cubicBezTo>
                  <a:pt x="251" y="109"/>
                  <a:pt x="251" y="108"/>
                  <a:pt x="252" y="108"/>
                </a:cubicBezTo>
                <a:cubicBezTo>
                  <a:pt x="252" y="107"/>
                  <a:pt x="252" y="106"/>
                  <a:pt x="252" y="105"/>
                </a:cubicBezTo>
                <a:close/>
                <a:moveTo>
                  <a:pt x="73" y="173"/>
                </a:moveTo>
                <a:cubicBezTo>
                  <a:pt x="74" y="172"/>
                  <a:pt x="75" y="172"/>
                  <a:pt x="76" y="171"/>
                </a:cubicBezTo>
                <a:cubicBezTo>
                  <a:pt x="75" y="170"/>
                  <a:pt x="75" y="169"/>
                  <a:pt x="74" y="168"/>
                </a:cubicBezTo>
                <a:cubicBezTo>
                  <a:pt x="74" y="168"/>
                  <a:pt x="74" y="168"/>
                  <a:pt x="73" y="168"/>
                </a:cubicBezTo>
                <a:cubicBezTo>
                  <a:pt x="73" y="170"/>
                  <a:pt x="73" y="171"/>
                  <a:pt x="73" y="173"/>
                </a:cubicBezTo>
                <a:close/>
                <a:moveTo>
                  <a:pt x="148" y="180"/>
                </a:moveTo>
                <a:cubicBezTo>
                  <a:pt x="148" y="181"/>
                  <a:pt x="148" y="181"/>
                  <a:pt x="148" y="182"/>
                </a:cubicBezTo>
                <a:cubicBezTo>
                  <a:pt x="150" y="182"/>
                  <a:pt x="151" y="182"/>
                  <a:pt x="153" y="182"/>
                </a:cubicBezTo>
                <a:cubicBezTo>
                  <a:pt x="152" y="181"/>
                  <a:pt x="152" y="180"/>
                  <a:pt x="151" y="180"/>
                </a:cubicBezTo>
                <a:cubicBezTo>
                  <a:pt x="150" y="180"/>
                  <a:pt x="149" y="180"/>
                  <a:pt x="148" y="180"/>
                </a:cubicBezTo>
                <a:close/>
                <a:moveTo>
                  <a:pt x="188" y="42"/>
                </a:moveTo>
                <a:cubicBezTo>
                  <a:pt x="188" y="41"/>
                  <a:pt x="189" y="41"/>
                  <a:pt x="189" y="41"/>
                </a:cubicBezTo>
                <a:cubicBezTo>
                  <a:pt x="189" y="40"/>
                  <a:pt x="189" y="40"/>
                  <a:pt x="189" y="40"/>
                </a:cubicBezTo>
                <a:cubicBezTo>
                  <a:pt x="188" y="39"/>
                  <a:pt x="187" y="38"/>
                  <a:pt x="186" y="37"/>
                </a:cubicBezTo>
                <a:cubicBezTo>
                  <a:pt x="186" y="38"/>
                  <a:pt x="186" y="39"/>
                  <a:pt x="186" y="40"/>
                </a:cubicBezTo>
                <a:cubicBezTo>
                  <a:pt x="186" y="40"/>
                  <a:pt x="186" y="41"/>
                  <a:pt x="186" y="41"/>
                </a:cubicBezTo>
                <a:cubicBezTo>
                  <a:pt x="187" y="41"/>
                  <a:pt x="187" y="42"/>
                  <a:pt x="188" y="42"/>
                </a:cubicBezTo>
                <a:close/>
                <a:moveTo>
                  <a:pt x="118" y="153"/>
                </a:moveTo>
                <a:cubicBezTo>
                  <a:pt x="117" y="153"/>
                  <a:pt x="115" y="152"/>
                  <a:pt x="114" y="152"/>
                </a:cubicBezTo>
                <a:cubicBezTo>
                  <a:pt x="114" y="152"/>
                  <a:pt x="113" y="152"/>
                  <a:pt x="113" y="152"/>
                </a:cubicBezTo>
                <a:cubicBezTo>
                  <a:pt x="112" y="153"/>
                  <a:pt x="112" y="153"/>
                  <a:pt x="111" y="154"/>
                </a:cubicBezTo>
                <a:cubicBezTo>
                  <a:pt x="112" y="154"/>
                  <a:pt x="112" y="153"/>
                  <a:pt x="113" y="153"/>
                </a:cubicBezTo>
                <a:cubicBezTo>
                  <a:pt x="114" y="154"/>
                  <a:pt x="115" y="154"/>
                  <a:pt x="116" y="154"/>
                </a:cubicBezTo>
                <a:cubicBezTo>
                  <a:pt x="117" y="154"/>
                  <a:pt x="118" y="154"/>
                  <a:pt x="118" y="153"/>
                </a:cubicBezTo>
                <a:close/>
                <a:moveTo>
                  <a:pt x="49" y="272"/>
                </a:moveTo>
                <a:cubicBezTo>
                  <a:pt x="49" y="272"/>
                  <a:pt x="49" y="272"/>
                  <a:pt x="49" y="272"/>
                </a:cubicBezTo>
                <a:cubicBezTo>
                  <a:pt x="49" y="272"/>
                  <a:pt x="50" y="271"/>
                  <a:pt x="50" y="271"/>
                </a:cubicBezTo>
                <a:cubicBezTo>
                  <a:pt x="52" y="270"/>
                  <a:pt x="53" y="268"/>
                  <a:pt x="55" y="266"/>
                </a:cubicBezTo>
                <a:cubicBezTo>
                  <a:pt x="56" y="265"/>
                  <a:pt x="56" y="265"/>
                  <a:pt x="55" y="264"/>
                </a:cubicBezTo>
                <a:cubicBezTo>
                  <a:pt x="53" y="266"/>
                  <a:pt x="51" y="269"/>
                  <a:pt x="49" y="272"/>
                </a:cubicBezTo>
                <a:close/>
                <a:moveTo>
                  <a:pt x="210" y="69"/>
                </a:moveTo>
                <a:cubicBezTo>
                  <a:pt x="209" y="69"/>
                  <a:pt x="210" y="69"/>
                  <a:pt x="210" y="69"/>
                </a:cubicBezTo>
                <a:cubicBezTo>
                  <a:pt x="212" y="69"/>
                  <a:pt x="213" y="69"/>
                  <a:pt x="214" y="71"/>
                </a:cubicBezTo>
                <a:cubicBezTo>
                  <a:pt x="214" y="71"/>
                  <a:pt x="214" y="71"/>
                  <a:pt x="214" y="72"/>
                </a:cubicBezTo>
                <a:cubicBezTo>
                  <a:pt x="214" y="71"/>
                  <a:pt x="215" y="71"/>
                  <a:pt x="215" y="70"/>
                </a:cubicBezTo>
                <a:cubicBezTo>
                  <a:pt x="214" y="69"/>
                  <a:pt x="213" y="68"/>
                  <a:pt x="212" y="68"/>
                </a:cubicBezTo>
                <a:cubicBezTo>
                  <a:pt x="211" y="68"/>
                  <a:pt x="210" y="68"/>
                  <a:pt x="210" y="69"/>
                </a:cubicBezTo>
                <a:close/>
                <a:moveTo>
                  <a:pt x="179" y="53"/>
                </a:moveTo>
                <a:cubicBezTo>
                  <a:pt x="177" y="52"/>
                  <a:pt x="175" y="52"/>
                  <a:pt x="173" y="51"/>
                </a:cubicBezTo>
                <a:cubicBezTo>
                  <a:pt x="173" y="53"/>
                  <a:pt x="173" y="53"/>
                  <a:pt x="174" y="53"/>
                </a:cubicBezTo>
                <a:cubicBezTo>
                  <a:pt x="175" y="53"/>
                  <a:pt x="175" y="54"/>
                  <a:pt x="176" y="54"/>
                </a:cubicBezTo>
                <a:cubicBezTo>
                  <a:pt x="177" y="54"/>
                  <a:pt x="178" y="54"/>
                  <a:pt x="179" y="53"/>
                </a:cubicBezTo>
                <a:close/>
                <a:moveTo>
                  <a:pt x="200" y="110"/>
                </a:moveTo>
                <a:cubicBezTo>
                  <a:pt x="200" y="110"/>
                  <a:pt x="201" y="110"/>
                  <a:pt x="202" y="110"/>
                </a:cubicBezTo>
                <a:cubicBezTo>
                  <a:pt x="202" y="108"/>
                  <a:pt x="202" y="107"/>
                  <a:pt x="202" y="106"/>
                </a:cubicBezTo>
                <a:cubicBezTo>
                  <a:pt x="200" y="106"/>
                  <a:pt x="199" y="107"/>
                  <a:pt x="200" y="110"/>
                </a:cubicBezTo>
                <a:close/>
                <a:moveTo>
                  <a:pt x="44" y="106"/>
                </a:moveTo>
                <a:cubicBezTo>
                  <a:pt x="45" y="107"/>
                  <a:pt x="45" y="108"/>
                  <a:pt x="45" y="109"/>
                </a:cubicBezTo>
                <a:cubicBezTo>
                  <a:pt x="46" y="108"/>
                  <a:pt x="47" y="108"/>
                  <a:pt x="47" y="107"/>
                </a:cubicBezTo>
                <a:cubicBezTo>
                  <a:pt x="47" y="106"/>
                  <a:pt x="46" y="104"/>
                  <a:pt x="46" y="103"/>
                </a:cubicBezTo>
                <a:cubicBezTo>
                  <a:pt x="46" y="103"/>
                  <a:pt x="46" y="103"/>
                  <a:pt x="46" y="103"/>
                </a:cubicBezTo>
                <a:cubicBezTo>
                  <a:pt x="46" y="103"/>
                  <a:pt x="46" y="104"/>
                  <a:pt x="45" y="105"/>
                </a:cubicBezTo>
                <a:cubicBezTo>
                  <a:pt x="45" y="105"/>
                  <a:pt x="45" y="105"/>
                  <a:pt x="44" y="106"/>
                </a:cubicBezTo>
                <a:close/>
                <a:moveTo>
                  <a:pt x="213" y="164"/>
                </a:moveTo>
                <a:cubicBezTo>
                  <a:pt x="213" y="163"/>
                  <a:pt x="213" y="162"/>
                  <a:pt x="213" y="162"/>
                </a:cubicBezTo>
                <a:cubicBezTo>
                  <a:pt x="212" y="162"/>
                  <a:pt x="211" y="162"/>
                  <a:pt x="209" y="163"/>
                </a:cubicBezTo>
                <a:cubicBezTo>
                  <a:pt x="210" y="165"/>
                  <a:pt x="211" y="165"/>
                  <a:pt x="213" y="164"/>
                </a:cubicBezTo>
                <a:close/>
                <a:moveTo>
                  <a:pt x="98" y="210"/>
                </a:moveTo>
                <a:cubicBezTo>
                  <a:pt x="97" y="210"/>
                  <a:pt x="96" y="211"/>
                  <a:pt x="96" y="213"/>
                </a:cubicBezTo>
                <a:cubicBezTo>
                  <a:pt x="96" y="214"/>
                  <a:pt x="96" y="215"/>
                  <a:pt x="95" y="216"/>
                </a:cubicBezTo>
                <a:cubicBezTo>
                  <a:pt x="95" y="216"/>
                  <a:pt x="95" y="216"/>
                  <a:pt x="95" y="217"/>
                </a:cubicBezTo>
                <a:cubicBezTo>
                  <a:pt x="96" y="216"/>
                  <a:pt x="96" y="215"/>
                  <a:pt x="97" y="214"/>
                </a:cubicBezTo>
                <a:cubicBezTo>
                  <a:pt x="97" y="214"/>
                  <a:pt x="98" y="213"/>
                  <a:pt x="98" y="213"/>
                </a:cubicBezTo>
                <a:cubicBezTo>
                  <a:pt x="98" y="212"/>
                  <a:pt x="98" y="211"/>
                  <a:pt x="98" y="210"/>
                </a:cubicBezTo>
                <a:close/>
                <a:moveTo>
                  <a:pt x="239" y="120"/>
                </a:moveTo>
                <a:cubicBezTo>
                  <a:pt x="239" y="120"/>
                  <a:pt x="239" y="120"/>
                  <a:pt x="239" y="120"/>
                </a:cubicBezTo>
                <a:cubicBezTo>
                  <a:pt x="238" y="121"/>
                  <a:pt x="238" y="123"/>
                  <a:pt x="238" y="124"/>
                </a:cubicBezTo>
                <a:cubicBezTo>
                  <a:pt x="238" y="124"/>
                  <a:pt x="238" y="124"/>
                  <a:pt x="238" y="124"/>
                </a:cubicBezTo>
                <a:cubicBezTo>
                  <a:pt x="238" y="125"/>
                  <a:pt x="239" y="126"/>
                  <a:pt x="239" y="127"/>
                </a:cubicBezTo>
                <a:cubicBezTo>
                  <a:pt x="240" y="126"/>
                  <a:pt x="239" y="122"/>
                  <a:pt x="239" y="120"/>
                </a:cubicBezTo>
                <a:close/>
                <a:moveTo>
                  <a:pt x="173" y="19"/>
                </a:moveTo>
                <a:cubicBezTo>
                  <a:pt x="174" y="20"/>
                  <a:pt x="175" y="21"/>
                  <a:pt x="177" y="22"/>
                </a:cubicBezTo>
                <a:cubicBezTo>
                  <a:pt x="179" y="22"/>
                  <a:pt x="180" y="22"/>
                  <a:pt x="182" y="23"/>
                </a:cubicBezTo>
                <a:cubicBezTo>
                  <a:pt x="182" y="23"/>
                  <a:pt x="182" y="23"/>
                  <a:pt x="182" y="22"/>
                </a:cubicBezTo>
                <a:cubicBezTo>
                  <a:pt x="179" y="21"/>
                  <a:pt x="176" y="20"/>
                  <a:pt x="173" y="19"/>
                </a:cubicBezTo>
                <a:close/>
                <a:moveTo>
                  <a:pt x="35" y="123"/>
                </a:moveTo>
                <a:cubicBezTo>
                  <a:pt x="35" y="123"/>
                  <a:pt x="35" y="123"/>
                  <a:pt x="35" y="123"/>
                </a:cubicBezTo>
                <a:cubicBezTo>
                  <a:pt x="34" y="125"/>
                  <a:pt x="33" y="127"/>
                  <a:pt x="31" y="129"/>
                </a:cubicBezTo>
                <a:cubicBezTo>
                  <a:pt x="31" y="130"/>
                  <a:pt x="31" y="130"/>
                  <a:pt x="31" y="130"/>
                </a:cubicBezTo>
                <a:cubicBezTo>
                  <a:pt x="32" y="130"/>
                  <a:pt x="33" y="130"/>
                  <a:pt x="33" y="129"/>
                </a:cubicBezTo>
                <a:cubicBezTo>
                  <a:pt x="34" y="127"/>
                  <a:pt x="35" y="125"/>
                  <a:pt x="35" y="123"/>
                </a:cubicBezTo>
                <a:close/>
                <a:moveTo>
                  <a:pt x="10" y="68"/>
                </a:moveTo>
                <a:cubicBezTo>
                  <a:pt x="9" y="72"/>
                  <a:pt x="7" y="75"/>
                  <a:pt x="7" y="79"/>
                </a:cubicBezTo>
                <a:cubicBezTo>
                  <a:pt x="9" y="76"/>
                  <a:pt x="9" y="72"/>
                  <a:pt x="10" y="68"/>
                </a:cubicBezTo>
                <a:close/>
                <a:moveTo>
                  <a:pt x="147" y="189"/>
                </a:moveTo>
                <a:cubicBezTo>
                  <a:pt x="147" y="188"/>
                  <a:pt x="147" y="188"/>
                  <a:pt x="146" y="187"/>
                </a:cubicBezTo>
                <a:cubicBezTo>
                  <a:pt x="146" y="187"/>
                  <a:pt x="146" y="187"/>
                  <a:pt x="146" y="187"/>
                </a:cubicBezTo>
                <a:cubicBezTo>
                  <a:pt x="145" y="187"/>
                  <a:pt x="144" y="187"/>
                  <a:pt x="142" y="187"/>
                </a:cubicBezTo>
                <a:cubicBezTo>
                  <a:pt x="144" y="189"/>
                  <a:pt x="145" y="189"/>
                  <a:pt x="147" y="189"/>
                </a:cubicBezTo>
                <a:close/>
                <a:moveTo>
                  <a:pt x="205" y="134"/>
                </a:moveTo>
                <a:cubicBezTo>
                  <a:pt x="205" y="135"/>
                  <a:pt x="205" y="136"/>
                  <a:pt x="206" y="138"/>
                </a:cubicBezTo>
                <a:cubicBezTo>
                  <a:pt x="206" y="138"/>
                  <a:pt x="206" y="138"/>
                  <a:pt x="207" y="138"/>
                </a:cubicBezTo>
                <a:cubicBezTo>
                  <a:pt x="207" y="136"/>
                  <a:pt x="207" y="135"/>
                  <a:pt x="207" y="134"/>
                </a:cubicBezTo>
                <a:cubicBezTo>
                  <a:pt x="206" y="134"/>
                  <a:pt x="206" y="134"/>
                  <a:pt x="205" y="134"/>
                </a:cubicBezTo>
                <a:close/>
                <a:moveTo>
                  <a:pt x="160" y="65"/>
                </a:moveTo>
                <a:cubicBezTo>
                  <a:pt x="160" y="64"/>
                  <a:pt x="159" y="64"/>
                  <a:pt x="159" y="63"/>
                </a:cubicBezTo>
                <a:cubicBezTo>
                  <a:pt x="158" y="63"/>
                  <a:pt x="158" y="62"/>
                  <a:pt x="157" y="62"/>
                </a:cubicBezTo>
                <a:cubicBezTo>
                  <a:pt x="157" y="63"/>
                  <a:pt x="157" y="64"/>
                  <a:pt x="157" y="66"/>
                </a:cubicBezTo>
                <a:cubicBezTo>
                  <a:pt x="158" y="65"/>
                  <a:pt x="159" y="65"/>
                  <a:pt x="160" y="65"/>
                </a:cubicBezTo>
                <a:close/>
                <a:moveTo>
                  <a:pt x="183" y="39"/>
                </a:moveTo>
                <a:cubicBezTo>
                  <a:pt x="183" y="38"/>
                  <a:pt x="183" y="37"/>
                  <a:pt x="184" y="36"/>
                </a:cubicBezTo>
                <a:cubicBezTo>
                  <a:pt x="184" y="35"/>
                  <a:pt x="184" y="35"/>
                  <a:pt x="182" y="34"/>
                </a:cubicBezTo>
                <a:cubicBezTo>
                  <a:pt x="182" y="35"/>
                  <a:pt x="182" y="36"/>
                  <a:pt x="181" y="37"/>
                </a:cubicBezTo>
                <a:cubicBezTo>
                  <a:pt x="182" y="38"/>
                  <a:pt x="182" y="38"/>
                  <a:pt x="183" y="39"/>
                </a:cubicBezTo>
                <a:close/>
                <a:moveTo>
                  <a:pt x="188" y="27"/>
                </a:moveTo>
                <a:cubicBezTo>
                  <a:pt x="190" y="27"/>
                  <a:pt x="192" y="28"/>
                  <a:pt x="193" y="29"/>
                </a:cubicBezTo>
                <a:cubicBezTo>
                  <a:pt x="193" y="29"/>
                  <a:pt x="194" y="28"/>
                  <a:pt x="194" y="28"/>
                </a:cubicBezTo>
                <a:cubicBezTo>
                  <a:pt x="192" y="27"/>
                  <a:pt x="191" y="26"/>
                  <a:pt x="189" y="26"/>
                </a:cubicBezTo>
                <a:cubicBezTo>
                  <a:pt x="189" y="26"/>
                  <a:pt x="188" y="26"/>
                  <a:pt x="188" y="27"/>
                </a:cubicBezTo>
                <a:close/>
                <a:moveTo>
                  <a:pt x="180" y="44"/>
                </a:moveTo>
                <a:cubicBezTo>
                  <a:pt x="181" y="43"/>
                  <a:pt x="182" y="43"/>
                  <a:pt x="183" y="43"/>
                </a:cubicBezTo>
                <a:cubicBezTo>
                  <a:pt x="183" y="42"/>
                  <a:pt x="183" y="42"/>
                  <a:pt x="183" y="42"/>
                </a:cubicBezTo>
                <a:cubicBezTo>
                  <a:pt x="182" y="41"/>
                  <a:pt x="181" y="40"/>
                  <a:pt x="180" y="40"/>
                </a:cubicBezTo>
                <a:cubicBezTo>
                  <a:pt x="180" y="41"/>
                  <a:pt x="180" y="42"/>
                  <a:pt x="180" y="44"/>
                </a:cubicBezTo>
                <a:close/>
                <a:moveTo>
                  <a:pt x="94" y="162"/>
                </a:moveTo>
                <a:cubicBezTo>
                  <a:pt x="96" y="163"/>
                  <a:pt x="96" y="163"/>
                  <a:pt x="97" y="163"/>
                </a:cubicBezTo>
                <a:cubicBezTo>
                  <a:pt x="98" y="162"/>
                  <a:pt x="100" y="162"/>
                  <a:pt x="101" y="161"/>
                </a:cubicBezTo>
                <a:cubicBezTo>
                  <a:pt x="101" y="161"/>
                  <a:pt x="101" y="161"/>
                  <a:pt x="102" y="161"/>
                </a:cubicBezTo>
                <a:cubicBezTo>
                  <a:pt x="99" y="161"/>
                  <a:pt x="97" y="161"/>
                  <a:pt x="94" y="162"/>
                </a:cubicBezTo>
                <a:close/>
                <a:moveTo>
                  <a:pt x="114" y="195"/>
                </a:moveTo>
                <a:cubicBezTo>
                  <a:pt x="114" y="195"/>
                  <a:pt x="115" y="195"/>
                  <a:pt x="115" y="195"/>
                </a:cubicBezTo>
                <a:cubicBezTo>
                  <a:pt x="116" y="195"/>
                  <a:pt x="116" y="194"/>
                  <a:pt x="117" y="193"/>
                </a:cubicBezTo>
                <a:cubicBezTo>
                  <a:pt x="117" y="192"/>
                  <a:pt x="118" y="192"/>
                  <a:pt x="119" y="192"/>
                </a:cubicBezTo>
                <a:cubicBezTo>
                  <a:pt x="119" y="192"/>
                  <a:pt x="120" y="192"/>
                  <a:pt x="120" y="192"/>
                </a:cubicBezTo>
                <a:cubicBezTo>
                  <a:pt x="120" y="192"/>
                  <a:pt x="120" y="192"/>
                  <a:pt x="120" y="192"/>
                </a:cubicBezTo>
                <a:cubicBezTo>
                  <a:pt x="119" y="192"/>
                  <a:pt x="117" y="192"/>
                  <a:pt x="116" y="192"/>
                </a:cubicBezTo>
                <a:cubicBezTo>
                  <a:pt x="116" y="192"/>
                  <a:pt x="115" y="192"/>
                  <a:pt x="115" y="192"/>
                </a:cubicBezTo>
                <a:cubicBezTo>
                  <a:pt x="115" y="193"/>
                  <a:pt x="114" y="194"/>
                  <a:pt x="114" y="195"/>
                </a:cubicBezTo>
                <a:close/>
                <a:moveTo>
                  <a:pt x="197" y="34"/>
                </a:moveTo>
                <a:cubicBezTo>
                  <a:pt x="196" y="35"/>
                  <a:pt x="197" y="35"/>
                  <a:pt x="197" y="35"/>
                </a:cubicBezTo>
                <a:cubicBezTo>
                  <a:pt x="199" y="36"/>
                  <a:pt x="201" y="38"/>
                  <a:pt x="202" y="39"/>
                </a:cubicBezTo>
                <a:cubicBezTo>
                  <a:pt x="203" y="39"/>
                  <a:pt x="203" y="39"/>
                  <a:pt x="203" y="39"/>
                </a:cubicBezTo>
                <a:cubicBezTo>
                  <a:pt x="203" y="39"/>
                  <a:pt x="203" y="38"/>
                  <a:pt x="203" y="38"/>
                </a:cubicBezTo>
                <a:cubicBezTo>
                  <a:pt x="201" y="37"/>
                  <a:pt x="199" y="35"/>
                  <a:pt x="197" y="34"/>
                </a:cubicBezTo>
                <a:close/>
                <a:moveTo>
                  <a:pt x="69" y="263"/>
                </a:moveTo>
                <a:cubicBezTo>
                  <a:pt x="72" y="261"/>
                  <a:pt x="74" y="258"/>
                  <a:pt x="76" y="255"/>
                </a:cubicBezTo>
                <a:cubicBezTo>
                  <a:pt x="73" y="257"/>
                  <a:pt x="71" y="260"/>
                  <a:pt x="69" y="263"/>
                </a:cubicBezTo>
                <a:close/>
                <a:moveTo>
                  <a:pt x="205" y="106"/>
                </a:moveTo>
                <a:cubicBezTo>
                  <a:pt x="205" y="107"/>
                  <a:pt x="204" y="109"/>
                  <a:pt x="204" y="110"/>
                </a:cubicBezTo>
                <a:cubicBezTo>
                  <a:pt x="205" y="111"/>
                  <a:pt x="205" y="111"/>
                  <a:pt x="206" y="111"/>
                </a:cubicBezTo>
                <a:cubicBezTo>
                  <a:pt x="206" y="110"/>
                  <a:pt x="206" y="108"/>
                  <a:pt x="206" y="107"/>
                </a:cubicBezTo>
                <a:cubicBezTo>
                  <a:pt x="206" y="106"/>
                  <a:pt x="206" y="106"/>
                  <a:pt x="205" y="106"/>
                </a:cubicBezTo>
                <a:close/>
                <a:moveTo>
                  <a:pt x="128" y="204"/>
                </a:moveTo>
                <a:cubicBezTo>
                  <a:pt x="128" y="203"/>
                  <a:pt x="129" y="203"/>
                  <a:pt x="129" y="203"/>
                </a:cubicBezTo>
                <a:cubicBezTo>
                  <a:pt x="128" y="203"/>
                  <a:pt x="128" y="203"/>
                  <a:pt x="128" y="203"/>
                </a:cubicBezTo>
                <a:cubicBezTo>
                  <a:pt x="127" y="203"/>
                  <a:pt x="126" y="202"/>
                  <a:pt x="126" y="202"/>
                </a:cubicBezTo>
                <a:cubicBezTo>
                  <a:pt x="124" y="201"/>
                  <a:pt x="123" y="202"/>
                  <a:pt x="121" y="203"/>
                </a:cubicBezTo>
                <a:cubicBezTo>
                  <a:pt x="124" y="203"/>
                  <a:pt x="126" y="203"/>
                  <a:pt x="128" y="204"/>
                </a:cubicBezTo>
                <a:close/>
                <a:moveTo>
                  <a:pt x="231" y="75"/>
                </a:moveTo>
                <a:cubicBezTo>
                  <a:pt x="230" y="75"/>
                  <a:pt x="230" y="75"/>
                  <a:pt x="229" y="75"/>
                </a:cubicBezTo>
                <a:cubicBezTo>
                  <a:pt x="230" y="77"/>
                  <a:pt x="229" y="79"/>
                  <a:pt x="231" y="80"/>
                </a:cubicBezTo>
                <a:cubicBezTo>
                  <a:pt x="231" y="79"/>
                  <a:pt x="232" y="79"/>
                  <a:pt x="232" y="78"/>
                </a:cubicBezTo>
                <a:cubicBezTo>
                  <a:pt x="231" y="77"/>
                  <a:pt x="231" y="76"/>
                  <a:pt x="231" y="75"/>
                </a:cubicBezTo>
                <a:close/>
                <a:moveTo>
                  <a:pt x="101" y="169"/>
                </a:moveTo>
                <a:cubicBezTo>
                  <a:pt x="100" y="169"/>
                  <a:pt x="100" y="168"/>
                  <a:pt x="100" y="168"/>
                </a:cubicBezTo>
                <a:cubicBezTo>
                  <a:pt x="98" y="168"/>
                  <a:pt x="97" y="168"/>
                  <a:pt x="97" y="170"/>
                </a:cubicBezTo>
                <a:cubicBezTo>
                  <a:pt x="98" y="170"/>
                  <a:pt x="100" y="171"/>
                  <a:pt x="101" y="169"/>
                </a:cubicBezTo>
                <a:close/>
                <a:moveTo>
                  <a:pt x="233" y="147"/>
                </a:moveTo>
                <a:cubicBezTo>
                  <a:pt x="233" y="147"/>
                  <a:pt x="234" y="147"/>
                  <a:pt x="234" y="146"/>
                </a:cubicBezTo>
                <a:cubicBezTo>
                  <a:pt x="234" y="146"/>
                  <a:pt x="234" y="146"/>
                  <a:pt x="234" y="146"/>
                </a:cubicBezTo>
                <a:cubicBezTo>
                  <a:pt x="235" y="144"/>
                  <a:pt x="235" y="143"/>
                  <a:pt x="235" y="141"/>
                </a:cubicBezTo>
                <a:cubicBezTo>
                  <a:pt x="234" y="143"/>
                  <a:pt x="233" y="144"/>
                  <a:pt x="232" y="146"/>
                </a:cubicBezTo>
                <a:cubicBezTo>
                  <a:pt x="232" y="146"/>
                  <a:pt x="233" y="147"/>
                  <a:pt x="233" y="147"/>
                </a:cubicBezTo>
                <a:close/>
                <a:moveTo>
                  <a:pt x="128" y="171"/>
                </a:moveTo>
                <a:cubicBezTo>
                  <a:pt x="127" y="171"/>
                  <a:pt x="126" y="172"/>
                  <a:pt x="124" y="172"/>
                </a:cubicBezTo>
                <a:cubicBezTo>
                  <a:pt x="125" y="172"/>
                  <a:pt x="125" y="173"/>
                  <a:pt x="126" y="173"/>
                </a:cubicBezTo>
                <a:cubicBezTo>
                  <a:pt x="127" y="174"/>
                  <a:pt x="127" y="174"/>
                  <a:pt x="128" y="173"/>
                </a:cubicBezTo>
                <a:cubicBezTo>
                  <a:pt x="128" y="173"/>
                  <a:pt x="128" y="172"/>
                  <a:pt x="128" y="171"/>
                </a:cubicBezTo>
                <a:close/>
                <a:moveTo>
                  <a:pt x="139" y="203"/>
                </a:moveTo>
                <a:cubicBezTo>
                  <a:pt x="142" y="203"/>
                  <a:pt x="145" y="203"/>
                  <a:pt x="147" y="203"/>
                </a:cubicBezTo>
                <a:cubicBezTo>
                  <a:pt x="148" y="202"/>
                  <a:pt x="147" y="202"/>
                  <a:pt x="147" y="202"/>
                </a:cubicBezTo>
                <a:cubicBezTo>
                  <a:pt x="145" y="202"/>
                  <a:pt x="143" y="202"/>
                  <a:pt x="141" y="202"/>
                </a:cubicBezTo>
                <a:cubicBezTo>
                  <a:pt x="140" y="203"/>
                  <a:pt x="140" y="203"/>
                  <a:pt x="139" y="203"/>
                </a:cubicBezTo>
                <a:close/>
                <a:moveTo>
                  <a:pt x="124" y="146"/>
                </a:moveTo>
                <a:cubicBezTo>
                  <a:pt x="124" y="145"/>
                  <a:pt x="124" y="145"/>
                  <a:pt x="124" y="145"/>
                </a:cubicBezTo>
                <a:cubicBezTo>
                  <a:pt x="123" y="144"/>
                  <a:pt x="122" y="143"/>
                  <a:pt x="122" y="143"/>
                </a:cubicBezTo>
                <a:cubicBezTo>
                  <a:pt x="121" y="143"/>
                  <a:pt x="120" y="144"/>
                  <a:pt x="120" y="144"/>
                </a:cubicBezTo>
                <a:cubicBezTo>
                  <a:pt x="121" y="145"/>
                  <a:pt x="123" y="146"/>
                  <a:pt x="124" y="146"/>
                </a:cubicBezTo>
                <a:close/>
                <a:moveTo>
                  <a:pt x="82" y="23"/>
                </a:moveTo>
                <a:cubicBezTo>
                  <a:pt x="83" y="22"/>
                  <a:pt x="83" y="22"/>
                  <a:pt x="84" y="22"/>
                </a:cubicBezTo>
                <a:cubicBezTo>
                  <a:pt x="85" y="21"/>
                  <a:pt x="86" y="21"/>
                  <a:pt x="87" y="21"/>
                </a:cubicBezTo>
                <a:cubicBezTo>
                  <a:pt x="85" y="20"/>
                  <a:pt x="83" y="21"/>
                  <a:pt x="81" y="21"/>
                </a:cubicBezTo>
                <a:cubicBezTo>
                  <a:pt x="81" y="22"/>
                  <a:pt x="81" y="22"/>
                  <a:pt x="82" y="23"/>
                </a:cubicBezTo>
                <a:close/>
                <a:moveTo>
                  <a:pt x="135" y="161"/>
                </a:moveTo>
                <a:cubicBezTo>
                  <a:pt x="133" y="159"/>
                  <a:pt x="131" y="157"/>
                  <a:pt x="130" y="157"/>
                </a:cubicBezTo>
                <a:cubicBezTo>
                  <a:pt x="130" y="160"/>
                  <a:pt x="133" y="160"/>
                  <a:pt x="135" y="161"/>
                </a:cubicBezTo>
                <a:close/>
                <a:moveTo>
                  <a:pt x="80" y="33"/>
                </a:moveTo>
                <a:cubicBezTo>
                  <a:pt x="80" y="33"/>
                  <a:pt x="80" y="34"/>
                  <a:pt x="80" y="34"/>
                </a:cubicBezTo>
                <a:cubicBezTo>
                  <a:pt x="82" y="33"/>
                  <a:pt x="85" y="32"/>
                  <a:pt x="87" y="29"/>
                </a:cubicBezTo>
                <a:cubicBezTo>
                  <a:pt x="84" y="31"/>
                  <a:pt x="82" y="32"/>
                  <a:pt x="80" y="33"/>
                </a:cubicBezTo>
                <a:close/>
                <a:moveTo>
                  <a:pt x="214" y="153"/>
                </a:moveTo>
                <a:cubicBezTo>
                  <a:pt x="214" y="153"/>
                  <a:pt x="214" y="153"/>
                  <a:pt x="214" y="153"/>
                </a:cubicBezTo>
                <a:cubicBezTo>
                  <a:pt x="215" y="150"/>
                  <a:pt x="214" y="148"/>
                  <a:pt x="213" y="146"/>
                </a:cubicBezTo>
                <a:cubicBezTo>
                  <a:pt x="213" y="146"/>
                  <a:pt x="213" y="147"/>
                  <a:pt x="213" y="147"/>
                </a:cubicBezTo>
                <a:cubicBezTo>
                  <a:pt x="213" y="149"/>
                  <a:pt x="214" y="151"/>
                  <a:pt x="214" y="153"/>
                </a:cubicBezTo>
                <a:close/>
                <a:moveTo>
                  <a:pt x="254" y="149"/>
                </a:moveTo>
                <a:cubicBezTo>
                  <a:pt x="255" y="145"/>
                  <a:pt x="256" y="142"/>
                  <a:pt x="256" y="138"/>
                </a:cubicBezTo>
                <a:cubicBezTo>
                  <a:pt x="255" y="142"/>
                  <a:pt x="255" y="145"/>
                  <a:pt x="254" y="149"/>
                </a:cubicBezTo>
                <a:close/>
                <a:moveTo>
                  <a:pt x="240" y="168"/>
                </a:moveTo>
                <a:cubicBezTo>
                  <a:pt x="238" y="170"/>
                  <a:pt x="237" y="171"/>
                  <a:pt x="236" y="173"/>
                </a:cubicBezTo>
                <a:cubicBezTo>
                  <a:pt x="235" y="174"/>
                  <a:pt x="235" y="174"/>
                  <a:pt x="235" y="175"/>
                </a:cubicBezTo>
                <a:cubicBezTo>
                  <a:pt x="237" y="173"/>
                  <a:pt x="238" y="171"/>
                  <a:pt x="240" y="168"/>
                </a:cubicBezTo>
                <a:close/>
                <a:moveTo>
                  <a:pt x="206" y="126"/>
                </a:moveTo>
                <a:cubicBezTo>
                  <a:pt x="206" y="124"/>
                  <a:pt x="206" y="122"/>
                  <a:pt x="206" y="121"/>
                </a:cubicBezTo>
                <a:cubicBezTo>
                  <a:pt x="205" y="121"/>
                  <a:pt x="204" y="122"/>
                  <a:pt x="204" y="123"/>
                </a:cubicBezTo>
                <a:cubicBezTo>
                  <a:pt x="204" y="124"/>
                  <a:pt x="204" y="124"/>
                  <a:pt x="205" y="125"/>
                </a:cubicBezTo>
                <a:cubicBezTo>
                  <a:pt x="205" y="125"/>
                  <a:pt x="205" y="125"/>
                  <a:pt x="206" y="126"/>
                </a:cubicBezTo>
                <a:close/>
                <a:moveTo>
                  <a:pt x="244" y="77"/>
                </a:moveTo>
                <a:cubicBezTo>
                  <a:pt x="244" y="77"/>
                  <a:pt x="244" y="77"/>
                  <a:pt x="244" y="77"/>
                </a:cubicBezTo>
                <a:cubicBezTo>
                  <a:pt x="245" y="79"/>
                  <a:pt x="245" y="82"/>
                  <a:pt x="246" y="84"/>
                </a:cubicBezTo>
                <a:cubicBezTo>
                  <a:pt x="246" y="84"/>
                  <a:pt x="246" y="84"/>
                  <a:pt x="246" y="84"/>
                </a:cubicBezTo>
                <a:cubicBezTo>
                  <a:pt x="246" y="83"/>
                  <a:pt x="246" y="82"/>
                  <a:pt x="246" y="81"/>
                </a:cubicBezTo>
                <a:cubicBezTo>
                  <a:pt x="246" y="79"/>
                  <a:pt x="245" y="78"/>
                  <a:pt x="244" y="77"/>
                </a:cubicBezTo>
                <a:close/>
                <a:moveTo>
                  <a:pt x="147" y="18"/>
                </a:moveTo>
                <a:cubicBezTo>
                  <a:pt x="148" y="20"/>
                  <a:pt x="148" y="21"/>
                  <a:pt x="149" y="22"/>
                </a:cubicBezTo>
                <a:cubicBezTo>
                  <a:pt x="149" y="22"/>
                  <a:pt x="150" y="22"/>
                  <a:pt x="149" y="21"/>
                </a:cubicBezTo>
                <a:cubicBezTo>
                  <a:pt x="149" y="21"/>
                  <a:pt x="149" y="20"/>
                  <a:pt x="149" y="19"/>
                </a:cubicBezTo>
                <a:cubicBezTo>
                  <a:pt x="148" y="19"/>
                  <a:pt x="148" y="19"/>
                  <a:pt x="147" y="18"/>
                </a:cubicBezTo>
                <a:close/>
                <a:moveTo>
                  <a:pt x="158" y="202"/>
                </a:moveTo>
                <a:cubicBezTo>
                  <a:pt x="158" y="202"/>
                  <a:pt x="158" y="202"/>
                  <a:pt x="158" y="202"/>
                </a:cubicBezTo>
                <a:cubicBezTo>
                  <a:pt x="156" y="202"/>
                  <a:pt x="153" y="202"/>
                  <a:pt x="151" y="202"/>
                </a:cubicBezTo>
                <a:cubicBezTo>
                  <a:pt x="150" y="202"/>
                  <a:pt x="150" y="202"/>
                  <a:pt x="150" y="202"/>
                </a:cubicBezTo>
                <a:cubicBezTo>
                  <a:pt x="150" y="203"/>
                  <a:pt x="150" y="203"/>
                  <a:pt x="151" y="203"/>
                </a:cubicBezTo>
                <a:cubicBezTo>
                  <a:pt x="153" y="203"/>
                  <a:pt x="156" y="203"/>
                  <a:pt x="158" y="202"/>
                </a:cubicBezTo>
                <a:close/>
                <a:moveTo>
                  <a:pt x="208" y="149"/>
                </a:moveTo>
                <a:cubicBezTo>
                  <a:pt x="208" y="151"/>
                  <a:pt x="208" y="153"/>
                  <a:pt x="208" y="155"/>
                </a:cubicBezTo>
                <a:cubicBezTo>
                  <a:pt x="208" y="155"/>
                  <a:pt x="208" y="155"/>
                  <a:pt x="208" y="155"/>
                </a:cubicBezTo>
                <a:cubicBezTo>
                  <a:pt x="209" y="153"/>
                  <a:pt x="209" y="151"/>
                  <a:pt x="210" y="149"/>
                </a:cubicBezTo>
                <a:cubicBezTo>
                  <a:pt x="209" y="149"/>
                  <a:pt x="209" y="149"/>
                  <a:pt x="208" y="149"/>
                </a:cubicBezTo>
                <a:close/>
                <a:moveTo>
                  <a:pt x="198" y="174"/>
                </a:moveTo>
                <a:cubicBezTo>
                  <a:pt x="195" y="174"/>
                  <a:pt x="195" y="174"/>
                  <a:pt x="193" y="175"/>
                </a:cubicBezTo>
                <a:cubicBezTo>
                  <a:pt x="194" y="175"/>
                  <a:pt x="194" y="176"/>
                  <a:pt x="195" y="176"/>
                </a:cubicBezTo>
                <a:cubicBezTo>
                  <a:pt x="195" y="176"/>
                  <a:pt x="196" y="176"/>
                  <a:pt x="196" y="176"/>
                </a:cubicBezTo>
                <a:cubicBezTo>
                  <a:pt x="197" y="175"/>
                  <a:pt x="197" y="175"/>
                  <a:pt x="198" y="174"/>
                </a:cubicBezTo>
                <a:close/>
                <a:moveTo>
                  <a:pt x="32" y="67"/>
                </a:moveTo>
                <a:cubicBezTo>
                  <a:pt x="33" y="65"/>
                  <a:pt x="34" y="63"/>
                  <a:pt x="35" y="62"/>
                </a:cubicBezTo>
                <a:cubicBezTo>
                  <a:pt x="34" y="62"/>
                  <a:pt x="34" y="62"/>
                  <a:pt x="34" y="62"/>
                </a:cubicBezTo>
                <a:cubicBezTo>
                  <a:pt x="33" y="63"/>
                  <a:pt x="32" y="64"/>
                  <a:pt x="31" y="64"/>
                </a:cubicBezTo>
                <a:cubicBezTo>
                  <a:pt x="31" y="65"/>
                  <a:pt x="32" y="66"/>
                  <a:pt x="32" y="67"/>
                </a:cubicBezTo>
                <a:close/>
                <a:moveTo>
                  <a:pt x="158" y="57"/>
                </a:moveTo>
                <a:cubicBezTo>
                  <a:pt x="157" y="58"/>
                  <a:pt x="157" y="59"/>
                  <a:pt x="158" y="59"/>
                </a:cubicBezTo>
                <a:cubicBezTo>
                  <a:pt x="159" y="60"/>
                  <a:pt x="159" y="60"/>
                  <a:pt x="160" y="60"/>
                </a:cubicBezTo>
                <a:cubicBezTo>
                  <a:pt x="160" y="60"/>
                  <a:pt x="161" y="60"/>
                  <a:pt x="161" y="60"/>
                </a:cubicBezTo>
                <a:cubicBezTo>
                  <a:pt x="161" y="60"/>
                  <a:pt x="161" y="60"/>
                  <a:pt x="161" y="59"/>
                </a:cubicBezTo>
                <a:cubicBezTo>
                  <a:pt x="160" y="58"/>
                  <a:pt x="159" y="58"/>
                  <a:pt x="158" y="57"/>
                </a:cubicBezTo>
                <a:close/>
                <a:moveTo>
                  <a:pt x="253" y="154"/>
                </a:moveTo>
                <a:cubicBezTo>
                  <a:pt x="252" y="154"/>
                  <a:pt x="252" y="155"/>
                  <a:pt x="251" y="155"/>
                </a:cubicBezTo>
                <a:cubicBezTo>
                  <a:pt x="251" y="157"/>
                  <a:pt x="250" y="158"/>
                  <a:pt x="250" y="159"/>
                </a:cubicBezTo>
                <a:cubicBezTo>
                  <a:pt x="249" y="160"/>
                  <a:pt x="249" y="161"/>
                  <a:pt x="249" y="162"/>
                </a:cubicBezTo>
                <a:cubicBezTo>
                  <a:pt x="251" y="160"/>
                  <a:pt x="252" y="157"/>
                  <a:pt x="253" y="154"/>
                </a:cubicBezTo>
                <a:close/>
                <a:moveTo>
                  <a:pt x="166" y="14"/>
                </a:moveTo>
                <a:cubicBezTo>
                  <a:pt x="164" y="13"/>
                  <a:pt x="162" y="13"/>
                  <a:pt x="161" y="12"/>
                </a:cubicBezTo>
                <a:cubicBezTo>
                  <a:pt x="160" y="12"/>
                  <a:pt x="160" y="12"/>
                  <a:pt x="159" y="13"/>
                </a:cubicBezTo>
                <a:cubicBezTo>
                  <a:pt x="162" y="14"/>
                  <a:pt x="164" y="14"/>
                  <a:pt x="166" y="14"/>
                </a:cubicBezTo>
                <a:close/>
                <a:moveTo>
                  <a:pt x="50" y="122"/>
                </a:moveTo>
                <a:cubicBezTo>
                  <a:pt x="50" y="122"/>
                  <a:pt x="50" y="122"/>
                  <a:pt x="50" y="122"/>
                </a:cubicBezTo>
                <a:cubicBezTo>
                  <a:pt x="51" y="122"/>
                  <a:pt x="51" y="122"/>
                  <a:pt x="51" y="122"/>
                </a:cubicBezTo>
                <a:cubicBezTo>
                  <a:pt x="52" y="121"/>
                  <a:pt x="52" y="120"/>
                  <a:pt x="53" y="120"/>
                </a:cubicBezTo>
                <a:cubicBezTo>
                  <a:pt x="54" y="119"/>
                  <a:pt x="54" y="118"/>
                  <a:pt x="53" y="117"/>
                </a:cubicBezTo>
                <a:cubicBezTo>
                  <a:pt x="52" y="119"/>
                  <a:pt x="51" y="121"/>
                  <a:pt x="50" y="122"/>
                </a:cubicBezTo>
                <a:close/>
                <a:moveTo>
                  <a:pt x="45" y="155"/>
                </a:moveTo>
                <a:cubicBezTo>
                  <a:pt x="48" y="156"/>
                  <a:pt x="50" y="156"/>
                  <a:pt x="53" y="156"/>
                </a:cubicBezTo>
                <a:cubicBezTo>
                  <a:pt x="52" y="156"/>
                  <a:pt x="52" y="156"/>
                  <a:pt x="52" y="155"/>
                </a:cubicBezTo>
                <a:cubicBezTo>
                  <a:pt x="50" y="155"/>
                  <a:pt x="47" y="155"/>
                  <a:pt x="45" y="155"/>
                </a:cubicBezTo>
                <a:close/>
                <a:moveTo>
                  <a:pt x="147" y="169"/>
                </a:moveTo>
                <a:cubicBezTo>
                  <a:pt x="149" y="170"/>
                  <a:pt x="151" y="170"/>
                  <a:pt x="153" y="170"/>
                </a:cubicBezTo>
                <a:cubicBezTo>
                  <a:pt x="153" y="170"/>
                  <a:pt x="153" y="170"/>
                  <a:pt x="153" y="170"/>
                </a:cubicBezTo>
                <a:cubicBezTo>
                  <a:pt x="152" y="169"/>
                  <a:pt x="150" y="168"/>
                  <a:pt x="148" y="168"/>
                </a:cubicBezTo>
                <a:cubicBezTo>
                  <a:pt x="148" y="168"/>
                  <a:pt x="148" y="169"/>
                  <a:pt x="147" y="169"/>
                </a:cubicBezTo>
                <a:close/>
                <a:moveTo>
                  <a:pt x="110" y="7"/>
                </a:moveTo>
                <a:cubicBezTo>
                  <a:pt x="110" y="8"/>
                  <a:pt x="110" y="8"/>
                  <a:pt x="110" y="8"/>
                </a:cubicBezTo>
                <a:cubicBezTo>
                  <a:pt x="113" y="8"/>
                  <a:pt x="115" y="8"/>
                  <a:pt x="118" y="7"/>
                </a:cubicBezTo>
                <a:cubicBezTo>
                  <a:pt x="118" y="7"/>
                  <a:pt x="119" y="7"/>
                  <a:pt x="119" y="7"/>
                </a:cubicBezTo>
                <a:cubicBezTo>
                  <a:pt x="119" y="7"/>
                  <a:pt x="119" y="7"/>
                  <a:pt x="119" y="7"/>
                </a:cubicBezTo>
                <a:cubicBezTo>
                  <a:pt x="116" y="7"/>
                  <a:pt x="113" y="7"/>
                  <a:pt x="110" y="7"/>
                </a:cubicBezTo>
                <a:close/>
                <a:moveTo>
                  <a:pt x="253" y="100"/>
                </a:moveTo>
                <a:cubicBezTo>
                  <a:pt x="253" y="100"/>
                  <a:pt x="253" y="100"/>
                  <a:pt x="253" y="100"/>
                </a:cubicBezTo>
                <a:cubicBezTo>
                  <a:pt x="253" y="100"/>
                  <a:pt x="254" y="99"/>
                  <a:pt x="254" y="98"/>
                </a:cubicBezTo>
                <a:cubicBezTo>
                  <a:pt x="254" y="97"/>
                  <a:pt x="253" y="96"/>
                  <a:pt x="253" y="95"/>
                </a:cubicBezTo>
                <a:cubicBezTo>
                  <a:pt x="253" y="95"/>
                  <a:pt x="253" y="94"/>
                  <a:pt x="252" y="94"/>
                </a:cubicBezTo>
                <a:cubicBezTo>
                  <a:pt x="252" y="94"/>
                  <a:pt x="252" y="94"/>
                  <a:pt x="252" y="94"/>
                </a:cubicBezTo>
                <a:cubicBezTo>
                  <a:pt x="252" y="96"/>
                  <a:pt x="252" y="98"/>
                  <a:pt x="253" y="100"/>
                </a:cubicBezTo>
                <a:close/>
                <a:moveTo>
                  <a:pt x="89" y="183"/>
                </a:moveTo>
                <a:cubicBezTo>
                  <a:pt x="88" y="185"/>
                  <a:pt x="89" y="187"/>
                  <a:pt x="89" y="188"/>
                </a:cubicBezTo>
                <a:cubicBezTo>
                  <a:pt x="89" y="188"/>
                  <a:pt x="90" y="187"/>
                  <a:pt x="90" y="186"/>
                </a:cubicBezTo>
                <a:cubicBezTo>
                  <a:pt x="90" y="186"/>
                  <a:pt x="90" y="186"/>
                  <a:pt x="90" y="185"/>
                </a:cubicBezTo>
                <a:cubicBezTo>
                  <a:pt x="90" y="185"/>
                  <a:pt x="89" y="184"/>
                  <a:pt x="89" y="183"/>
                </a:cubicBezTo>
                <a:close/>
                <a:moveTo>
                  <a:pt x="223" y="69"/>
                </a:moveTo>
                <a:cubicBezTo>
                  <a:pt x="222" y="70"/>
                  <a:pt x="222" y="70"/>
                  <a:pt x="221" y="71"/>
                </a:cubicBezTo>
                <a:cubicBezTo>
                  <a:pt x="222" y="72"/>
                  <a:pt x="223" y="72"/>
                  <a:pt x="224" y="73"/>
                </a:cubicBezTo>
                <a:cubicBezTo>
                  <a:pt x="224" y="73"/>
                  <a:pt x="224" y="73"/>
                  <a:pt x="224" y="73"/>
                </a:cubicBezTo>
                <a:cubicBezTo>
                  <a:pt x="224" y="72"/>
                  <a:pt x="224" y="70"/>
                  <a:pt x="223" y="69"/>
                </a:cubicBezTo>
                <a:close/>
                <a:moveTo>
                  <a:pt x="228" y="49"/>
                </a:moveTo>
                <a:cubicBezTo>
                  <a:pt x="229" y="51"/>
                  <a:pt x="230" y="53"/>
                  <a:pt x="232" y="54"/>
                </a:cubicBezTo>
                <a:cubicBezTo>
                  <a:pt x="231" y="52"/>
                  <a:pt x="229" y="51"/>
                  <a:pt x="228" y="49"/>
                </a:cubicBezTo>
                <a:close/>
                <a:moveTo>
                  <a:pt x="29" y="110"/>
                </a:moveTo>
                <a:cubicBezTo>
                  <a:pt x="28" y="110"/>
                  <a:pt x="27" y="115"/>
                  <a:pt x="27" y="116"/>
                </a:cubicBezTo>
                <a:cubicBezTo>
                  <a:pt x="28" y="117"/>
                  <a:pt x="28" y="116"/>
                  <a:pt x="28" y="116"/>
                </a:cubicBezTo>
                <a:cubicBezTo>
                  <a:pt x="28" y="114"/>
                  <a:pt x="29" y="112"/>
                  <a:pt x="29" y="110"/>
                </a:cubicBezTo>
                <a:cubicBezTo>
                  <a:pt x="29" y="110"/>
                  <a:pt x="29" y="110"/>
                  <a:pt x="29" y="110"/>
                </a:cubicBezTo>
                <a:close/>
                <a:moveTo>
                  <a:pt x="78" y="163"/>
                </a:moveTo>
                <a:cubicBezTo>
                  <a:pt x="80" y="164"/>
                  <a:pt x="81" y="164"/>
                  <a:pt x="83" y="164"/>
                </a:cubicBezTo>
                <a:cubicBezTo>
                  <a:pt x="83" y="164"/>
                  <a:pt x="83" y="163"/>
                  <a:pt x="83" y="163"/>
                </a:cubicBezTo>
                <a:cubicBezTo>
                  <a:pt x="82" y="162"/>
                  <a:pt x="80" y="162"/>
                  <a:pt x="78" y="163"/>
                </a:cubicBezTo>
                <a:close/>
                <a:moveTo>
                  <a:pt x="154" y="4"/>
                </a:moveTo>
                <a:cubicBezTo>
                  <a:pt x="157" y="5"/>
                  <a:pt x="160" y="6"/>
                  <a:pt x="164" y="6"/>
                </a:cubicBezTo>
                <a:cubicBezTo>
                  <a:pt x="160" y="5"/>
                  <a:pt x="157" y="5"/>
                  <a:pt x="154" y="4"/>
                </a:cubicBezTo>
                <a:close/>
                <a:moveTo>
                  <a:pt x="225" y="159"/>
                </a:moveTo>
                <a:cubicBezTo>
                  <a:pt x="224" y="160"/>
                  <a:pt x="223" y="163"/>
                  <a:pt x="223" y="165"/>
                </a:cubicBezTo>
                <a:cubicBezTo>
                  <a:pt x="224" y="163"/>
                  <a:pt x="225" y="162"/>
                  <a:pt x="226" y="160"/>
                </a:cubicBezTo>
                <a:cubicBezTo>
                  <a:pt x="226" y="160"/>
                  <a:pt x="225" y="159"/>
                  <a:pt x="225" y="159"/>
                </a:cubicBezTo>
                <a:close/>
                <a:moveTo>
                  <a:pt x="210" y="65"/>
                </a:moveTo>
                <a:cubicBezTo>
                  <a:pt x="209" y="65"/>
                  <a:pt x="209" y="64"/>
                  <a:pt x="208" y="64"/>
                </a:cubicBezTo>
                <a:cubicBezTo>
                  <a:pt x="207" y="64"/>
                  <a:pt x="205" y="64"/>
                  <a:pt x="204" y="65"/>
                </a:cubicBezTo>
                <a:cubicBezTo>
                  <a:pt x="206" y="65"/>
                  <a:pt x="208" y="65"/>
                  <a:pt x="210" y="65"/>
                </a:cubicBezTo>
                <a:close/>
                <a:moveTo>
                  <a:pt x="252" y="128"/>
                </a:moveTo>
                <a:cubicBezTo>
                  <a:pt x="252" y="131"/>
                  <a:pt x="252" y="134"/>
                  <a:pt x="252" y="136"/>
                </a:cubicBezTo>
                <a:cubicBezTo>
                  <a:pt x="253" y="135"/>
                  <a:pt x="253" y="130"/>
                  <a:pt x="252" y="128"/>
                </a:cubicBezTo>
                <a:close/>
                <a:moveTo>
                  <a:pt x="108" y="160"/>
                </a:moveTo>
                <a:cubicBezTo>
                  <a:pt x="107" y="159"/>
                  <a:pt x="106" y="158"/>
                  <a:pt x="106" y="158"/>
                </a:cubicBezTo>
                <a:cubicBezTo>
                  <a:pt x="105" y="159"/>
                  <a:pt x="105" y="160"/>
                  <a:pt x="105" y="161"/>
                </a:cubicBezTo>
                <a:cubicBezTo>
                  <a:pt x="106" y="161"/>
                  <a:pt x="107" y="160"/>
                  <a:pt x="108" y="160"/>
                </a:cubicBezTo>
                <a:close/>
                <a:moveTo>
                  <a:pt x="186" y="33"/>
                </a:moveTo>
                <a:cubicBezTo>
                  <a:pt x="187" y="35"/>
                  <a:pt x="188" y="35"/>
                  <a:pt x="188" y="35"/>
                </a:cubicBezTo>
                <a:cubicBezTo>
                  <a:pt x="189" y="36"/>
                  <a:pt x="189" y="37"/>
                  <a:pt x="190" y="37"/>
                </a:cubicBezTo>
                <a:cubicBezTo>
                  <a:pt x="190" y="37"/>
                  <a:pt x="190" y="36"/>
                  <a:pt x="191" y="36"/>
                </a:cubicBezTo>
                <a:cubicBezTo>
                  <a:pt x="189" y="35"/>
                  <a:pt x="188" y="34"/>
                  <a:pt x="186" y="33"/>
                </a:cubicBezTo>
                <a:close/>
                <a:moveTo>
                  <a:pt x="173" y="178"/>
                </a:moveTo>
                <a:cubicBezTo>
                  <a:pt x="173" y="178"/>
                  <a:pt x="173" y="178"/>
                  <a:pt x="173" y="178"/>
                </a:cubicBezTo>
                <a:cubicBezTo>
                  <a:pt x="176" y="179"/>
                  <a:pt x="178" y="180"/>
                  <a:pt x="181" y="181"/>
                </a:cubicBezTo>
                <a:cubicBezTo>
                  <a:pt x="181" y="181"/>
                  <a:pt x="181" y="180"/>
                  <a:pt x="181" y="180"/>
                </a:cubicBezTo>
                <a:cubicBezTo>
                  <a:pt x="178" y="179"/>
                  <a:pt x="176" y="178"/>
                  <a:pt x="173" y="178"/>
                </a:cubicBezTo>
                <a:close/>
                <a:moveTo>
                  <a:pt x="176" y="185"/>
                </a:moveTo>
                <a:cubicBezTo>
                  <a:pt x="178" y="187"/>
                  <a:pt x="178" y="187"/>
                  <a:pt x="181" y="185"/>
                </a:cubicBezTo>
                <a:cubicBezTo>
                  <a:pt x="179" y="185"/>
                  <a:pt x="178" y="185"/>
                  <a:pt x="176" y="185"/>
                </a:cubicBezTo>
                <a:close/>
                <a:moveTo>
                  <a:pt x="130" y="13"/>
                </a:moveTo>
                <a:cubicBezTo>
                  <a:pt x="130" y="13"/>
                  <a:pt x="129" y="13"/>
                  <a:pt x="129" y="13"/>
                </a:cubicBezTo>
                <a:cubicBezTo>
                  <a:pt x="129" y="13"/>
                  <a:pt x="129" y="13"/>
                  <a:pt x="129" y="14"/>
                </a:cubicBezTo>
                <a:cubicBezTo>
                  <a:pt x="128" y="14"/>
                  <a:pt x="128" y="15"/>
                  <a:pt x="128" y="16"/>
                </a:cubicBezTo>
                <a:cubicBezTo>
                  <a:pt x="128" y="17"/>
                  <a:pt x="128" y="17"/>
                  <a:pt x="127" y="17"/>
                </a:cubicBezTo>
                <a:cubicBezTo>
                  <a:pt x="128" y="17"/>
                  <a:pt x="128" y="16"/>
                  <a:pt x="129" y="15"/>
                </a:cubicBezTo>
                <a:cubicBezTo>
                  <a:pt x="130" y="15"/>
                  <a:pt x="130" y="14"/>
                  <a:pt x="130" y="13"/>
                </a:cubicBezTo>
                <a:close/>
                <a:moveTo>
                  <a:pt x="237" y="73"/>
                </a:moveTo>
                <a:cubicBezTo>
                  <a:pt x="237" y="70"/>
                  <a:pt x="235" y="65"/>
                  <a:pt x="234" y="63"/>
                </a:cubicBezTo>
                <a:cubicBezTo>
                  <a:pt x="235" y="67"/>
                  <a:pt x="236" y="70"/>
                  <a:pt x="237" y="73"/>
                </a:cubicBezTo>
                <a:close/>
                <a:moveTo>
                  <a:pt x="175" y="182"/>
                </a:moveTo>
                <a:cubicBezTo>
                  <a:pt x="175" y="182"/>
                  <a:pt x="175" y="182"/>
                  <a:pt x="175" y="181"/>
                </a:cubicBezTo>
                <a:cubicBezTo>
                  <a:pt x="174" y="181"/>
                  <a:pt x="173" y="181"/>
                  <a:pt x="171" y="180"/>
                </a:cubicBezTo>
                <a:cubicBezTo>
                  <a:pt x="171" y="180"/>
                  <a:pt x="170" y="180"/>
                  <a:pt x="170" y="181"/>
                </a:cubicBezTo>
                <a:cubicBezTo>
                  <a:pt x="170" y="181"/>
                  <a:pt x="171" y="181"/>
                  <a:pt x="171" y="181"/>
                </a:cubicBezTo>
                <a:cubicBezTo>
                  <a:pt x="172" y="181"/>
                  <a:pt x="174" y="182"/>
                  <a:pt x="175" y="182"/>
                </a:cubicBezTo>
                <a:close/>
                <a:moveTo>
                  <a:pt x="195" y="55"/>
                </a:moveTo>
                <a:cubicBezTo>
                  <a:pt x="194" y="54"/>
                  <a:pt x="192" y="54"/>
                  <a:pt x="190" y="55"/>
                </a:cubicBezTo>
                <a:cubicBezTo>
                  <a:pt x="192" y="55"/>
                  <a:pt x="194" y="55"/>
                  <a:pt x="195" y="55"/>
                </a:cubicBezTo>
                <a:close/>
                <a:moveTo>
                  <a:pt x="229" y="189"/>
                </a:moveTo>
                <a:cubicBezTo>
                  <a:pt x="228" y="189"/>
                  <a:pt x="228" y="190"/>
                  <a:pt x="227" y="191"/>
                </a:cubicBezTo>
                <a:cubicBezTo>
                  <a:pt x="227" y="191"/>
                  <a:pt x="226" y="192"/>
                  <a:pt x="226" y="193"/>
                </a:cubicBezTo>
                <a:cubicBezTo>
                  <a:pt x="226" y="193"/>
                  <a:pt x="226" y="193"/>
                  <a:pt x="226" y="193"/>
                </a:cubicBezTo>
                <a:cubicBezTo>
                  <a:pt x="227" y="192"/>
                  <a:pt x="228" y="191"/>
                  <a:pt x="230" y="191"/>
                </a:cubicBezTo>
                <a:cubicBezTo>
                  <a:pt x="229" y="190"/>
                  <a:pt x="229" y="189"/>
                  <a:pt x="229" y="189"/>
                </a:cubicBezTo>
                <a:close/>
                <a:moveTo>
                  <a:pt x="90" y="42"/>
                </a:moveTo>
                <a:cubicBezTo>
                  <a:pt x="90" y="42"/>
                  <a:pt x="89" y="43"/>
                  <a:pt x="89" y="43"/>
                </a:cubicBezTo>
                <a:cubicBezTo>
                  <a:pt x="88" y="43"/>
                  <a:pt x="88" y="44"/>
                  <a:pt x="88" y="45"/>
                </a:cubicBezTo>
                <a:cubicBezTo>
                  <a:pt x="88" y="45"/>
                  <a:pt x="89" y="45"/>
                  <a:pt x="89" y="45"/>
                </a:cubicBezTo>
                <a:cubicBezTo>
                  <a:pt x="90" y="44"/>
                  <a:pt x="90" y="44"/>
                  <a:pt x="90" y="42"/>
                </a:cubicBezTo>
                <a:close/>
                <a:moveTo>
                  <a:pt x="121" y="11"/>
                </a:moveTo>
                <a:cubicBezTo>
                  <a:pt x="121" y="11"/>
                  <a:pt x="121" y="11"/>
                  <a:pt x="121" y="11"/>
                </a:cubicBezTo>
                <a:cubicBezTo>
                  <a:pt x="120" y="11"/>
                  <a:pt x="118" y="10"/>
                  <a:pt x="117" y="11"/>
                </a:cubicBezTo>
                <a:cubicBezTo>
                  <a:pt x="118" y="12"/>
                  <a:pt x="118" y="12"/>
                  <a:pt x="118" y="13"/>
                </a:cubicBezTo>
                <a:cubicBezTo>
                  <a:pt x="119" y="12"/>
                  <a:pt x="120" y="12"/>
                  <a:pt x="121" y="11"/>
                </a:cubicBezTo>
                <a:close/>
                <a:moveTo>
                  <a:pt x="57" y="71"/>
                </a:moveTo>
                <a:cubicBezTo>
                  <a:pt x="57" y="71"/>
                  <a:pt x="57" y="71"/>
                  <a:pt x="57" y="71"/>
                </a:cubicBezTo>
                <a:cubicBezTo>
                  <a:pt x="57" y="71"/>
                  <a:pt x="57" y="71"/>
                  <a:pt x="57" y="71"/>
                </a:cubicBezTo>
                <a:cubicBezTo>
                  <a:pt x="56" y="68"/>
                  <a:pt x="55" y="66"/>
                  <a:pt x="55" y="63"/>
                </a:cubicBezTo>
                <a:cubicBezTo>
                  <a:pt x="54" y="63"/>
                  <a:pt x="54" y="62"/>
                  <a:pt x="54" y="61"/>
                </a:cubicBezTo>
                <a:cubicBezTo>
                  <a:pt x="54" y="62"/>
                  <a:pt x="54" y="62"/>
                  <a:pt x="54" y="62"/>
                </a:cubicBezTo>
                <a:cubicBezTo>
                  <a:pt x="54" y="65"/>
                  <a:pt x="55" y="67"/>
                  <a:pt x="56" y="70"/>
                </a:cubicBezTo>
                <a:cubicBezTo>
                  <a:pt x="56" y="70"/>
                  <a:pt x="56" y="71"/>
                  <a:pt x="57" y="71"/>
                </a:cubicBezTo>
                <a:close/>
                <a:moveTo>
                  <a:pt x="30" y="171"/>
                </a:moveTo>
                <a:cubicBezTo>
                  <a:pt x="30" y="171"/>
                  <a:pt x="30" y="171"/>
                  <a:pt x="30" y="170"/>
                </a:cubicBezTo>
                <a:cubicBezTo>
                  <a:pt x="29" y="169"/>
                  <a:pt x="28" y="168"/>
                  <a:pt x="27" y="167"/>
                </a:cubicBezTo>
                <a:cubicBezTo>
                  <a:pt x="27" y="167"/>
                  <a:pt x="26" y="167"/>
                  <a:pt x="26" y="167"/>
                </a:cubicBezTo>
                <a:cubicBezTo>
                  <a:pt x="27" y="168"/>
                  <a:pt x="28" y="170"/>
                  <a:pt x="30" y="171"/>
                </a:cubicBezTo>
                <a:close/>
                <a:moveTo>
                  <a:pt x="201" y="143"/>
                </a:moveTo>
                <a:cubicBezTo>
                  <a:pt x="201" y="142"/>
                  <a:pt x="200" y="141"/>
                  <a:pt x="200" y="139"/>
                </a:cubicBezTo>
                <a:cubicBezTo>
                  <a:pt x="200" y="139"/>
                  <a:pt x="200" y="138"/>
                  <a:pt x="199" y="139"/>
                </a:cubicBezTo>
                <a:cubicBezTo>
                  <a:pt x="199" y="140"/>
                  <a:pt x="200" y="142"/>
                  <a:pt x="201" y="143"/>
                </a:cubicBezTo>
                <a:close/>
                <a:moveTo>
                  <a:pt x="56" y="134"/>
                </a:moveTo>
                <a:cubicBezTo>
                  <a:pt x="53" y="136"/>
                  <a:pt x="50" y="140"/>
                  <a:pt x="50" y="141"/>
                </a:cubicBezTo>
                <a:cubicBezTo>
                  <a:pt x="51" y="139"/>
                  <a:pt x="53" y="137"/>
                  <a:pt x="54" y="136"/>
                </a:cubicBezTo>
                <a:cubicBezTo>
                  <a:pt x="55" y="135"/>
                  <a:pt x="55" y="134"/>
                  <a:pt x="56" y="134"/>
                </a:cubicBezTo>
                <a:close/>
                <a:moveTo>
                  <a:pt x="149" y="187"/>
                </a:moveTo>
                <a:cubicBezTo>
                  <a:pt x="149" y="188"/>
                  <a:pt x="149" y="188"/>
                  <a:pt x="150" y="189"/>
                </a:cubicBezTo>
                <a:cubicBezTo>
                  <a:pt x="151" y="189"/>
                  <a:pt x="151" y="189"/>
                  <a:pt x="152" y="189"/>
                </a:cubicBezTo>
                <a:cubicBezTo>
                  <a:pt x="152" y="188"/>
                  <a:pt x="152" y="188"/>
                  <a:pt x="152" y="188"/>
                </a:cubicBezTo>
                <a:cubicBezTo>
                  <a:pt x="151" y="187"/>
                  <a:pt x="150" y="187"/>
                  <a:pt x="149" y="187"/>
                </a:cubicBezTo>
                <a:close/>
                <a:moveTo>
                  <a:pt x="215" y="184"/>
                </a:moveTo>
                <a:cubicBezTo>
                  <a:pt x="213" y="183"/>
                  <a:pt x="212" y="185"/>
                  <a:pt x="210" y="185"/>
                </a:cubicBezTo>
                <a:cubicBezTo>
                  <a:pt x="213" y="186"/>
                  <a:pt x="212" y="186"/>
                  <a:pt x="215" y="184"/>
                </a:cubicBezTo>
                <a:close/>
                <a:moveTo>
                  <a:pt x="64" y="105"/>
                </a:moveTo>
                <a:cubicBezTo>
                  <a:pt x="64" y="105"/>
                  <a:pt x="63" y="105"/>
                  <a:pt x="63" y="105"/>
                </a:cubicBezTo>
                <a:cubicBezTo>
                  <a:pt x="63" y="107"/>
                  <a:pt x="62" y="108"/>
                  <a:pt x="62" y="110"/>
                </a:cubicBezTo>
                <a:cubicBezTo>
                  <a:pt x="61" y="111"/>
                  <a:pt x="62" y="111"/>
                  <a:pt x="62" y="111"/>
                </a:cubicBezTo>
                <a:cubicBezTo>
                  <a:pt x="63" y="109"/>
                  <a:pt x="63" y="107"/>
                  <a:pt x="64" y="105"/>
                </a:cubicBezTo>
                <a:close/>
                <a:moveTo>
                  <a:pt x="196" y="58"/>
                </a:moveTo>
                <a:cubicBezTo>
                  <a:pt x="198" y="59"/>
                  <a:pt x="200" y="58"/>
                  <a:pt x="202" y="59"/>
                </a:cubicBezTo>
                <a:cubicBezTo>
                  <a:pt x="200" y="58"/>
                  <a:pt x="200" y="58"/>
                  <a:pt x="196" y="58"/>
                </a:cubicBezTo>
                <a:close/>
                <a:moveTo>
                  <a:pt x="52" y="67"/>
                </a:moveTo>
                <a:cubicBezTo>
                  <a:pt x="51" y="64"/>
                  <a:pt x="51" y="62"/>
                  <a:pt x="50" y="61"/>
                </a:cubicBezTo>
                <a:cubicBezTo>
                  <a:pt x="50" y="62"/>
                  <a:pt x="50" y="65"/>
                  <a:pt x="52" y="67"/>
                </a:cubicBezTo>
                <a:close/>
                <a:moveTo>
                  <a:pt x="24" y="134"/>
                </a:moveTo>
                <a:cubicBezTo>
                  <a:pt x="23" y="135"/>
                  <a:pt x="22" y="135"/>
                  <a:pt x="21" y="135"/>
                </a:cubicBezTo>
                <a:cubicBezTo>
                  <a:pt x="22" y="136"/>
                  <a:pt x="22" y="137"/>
                  <a:pt x="23" y="138"/>
                </a:cubicBezTo>
                <a:cubicBezTo>
                  <a:pt x="23" y="137"/>
                  <a:pt x="23" y="136"/>
                  <a:pt x="24" y="134"/>
                </a:cubicBezTo>
                <a:close/>
                <a:moveTo>
                  <a:pt x="192" y="127"/>
                </a:moveTo>
                <a:cubicBezTo>
                  <a:pt x="191" y="125"/>
                  <a:pt x="190" y="122"/>
                  <a:pt x="188" y="121"/>
                </a:cubicBezTo>
                <a:cubicBezTo>
                  <a:pt x="189" y="123"/>
                  <a:pt x="190" y="125"/>
                  <a:pt x="192" y="127"/>
                </a:cubicBezTo>
                <a:close/>
                <a:moveTo>
                  <a:pt x="74" y="224"/>
                </a:moveTo>
                <a:cubicBezTo>
                  <a:pt x="75" y="223"/>
                  <a:pt x="75" y="221"/>
                  <a:pt x="74" y="219"/>
                </a:cubicBezTo>
                <a:cubicBezTo>
                  <a:pt x="73" y="221"/>
                  <a:pt x="74" y="223"/>
                  <a:pt x="74" y="224"/>
                </a:cubicBezTo>
                <a:close/>
                <a:moveTo>
                  <a:pt x="216" y="46"/>
                </a:moveTo>
                <a:cubicBezTo>
                  <a:pt x="216" y="47"/>
                  <a:pt x="216" y="47"/>
                  <a:pt x="215" y="48"/>
                </a:cubicBezTo>
                <a:cubicBezTo>
                  <a:pt x="216" y="49"/>
                  <a:pt x="217" y="49"/>
                  <a:pt x="217" y="49"/>
                </a:cubicBezTo>
                <a:cubicBezTo>
                  <a:pt x="217" y="48"/>
                  <a:pt x="217" y="47"/>
                  <a:pt x="216" y="46"/>
                </a:cubicBezTo>
                <a:close/>
                <a:moveTo>
                  <a:pt x="24" y="96"/>
                </a:moveTo>
                <a:cubicBezTo>
                  <a:pt x="23" y="97"/>
                  <a:pt x="22" y="99"/>
                  <a:pt x="23" y="101"/>
                </a:cubicBezTo>
                <a:cubicBezTo>
                  <a:pt x="23" y="99"/>
                  <a:pt x="24" y="98"/>
                  <a:pt x="24" y="96"/>
                </a:cubicBezTo>
                <a:close/>
                <a:moveTo>
                  <a:pt x="203" y="116"/>
                </a:moveTo>
                <a:cubicBezTo>
                  <a:pt x="205" y="116"/>
                  <a:pt x="205" y="115"/>
                  <a:pt x="206" y="114"/>
                </a:cubicBezTo>
                <a:cubicBezTo>
                  <a:pt x="205" y="114"/>
                  <a:pt x="204" y="113"/>
                  <a:pt x="204" y="113"/>
                </a:cubicBezTo>
                <a:cubicBezTo>
                  <a:pt x="203" y="114"/>
                  <a:pt x="203" y="115"/>
                  <a:pt x="203" y="116"/>
                </a:cubicBezTo>
                <a:close/>
                <a:moveTo>
                  <a:pt x="83" y="208"/>
                </a:moveTo>
                <a:cubicBezTo>
                  <a:pt x="83" y="208"/>
                  <a:pt x="82" y="208"/>
                  <a:pt x="82" y="208"/>
                </a:cubicBezTo>
                <a:cubicBezTo>
                  <a:pt x="82" y="210"/>
                  <a:pt x="82" y="211"/>
                  <a:pt x="82" y="213"/>
                </a:cubicBezTo>
                <a:cubicBezTo>
                  <a:pt x="82" y="212"/>
                  <a:pt x="83" y="210"/>
                  <a:pt x="83" y="209"/>
                </a:cubicBezTo>
                <a:cubicBezTo>
                  <a:pt x="83" y="208"/>
                  <a:pt x="83" y="208"/>
                  <a:pt x="83" y="208"/>
                </a:cubicBezTo>
                <a:close/>
                <a:moveTo>
                  <a:pt x="177" y="194"/>
                </a:moveTo>
                <a:cubicBezTo>
                  <a:pt x="177" y="194"/>
                  <a:pt x="177" y="194"/>
                  <a:pt x="177" y="194"/>
                </a:cubicBezTo>
                <a:cubicBezTo>
                  <a:pt x="176" y="194"/>
                  <a:pt x="174" y="194"/>
                  <a:pt x="172" y="194"/>
                </a:cubicBezTo>
                <a:cubicBezTo>
                  <a:pt x="173" y="195"/>
                  <a:pt x="174" y="195"/>
                  <a:pt x="174" y="195"/>
                </a:cubicBezTo>
                <a:cubicBezTo>
                  <a:pt x="175" y="195"/>
                  <a:pt x="176" y="194"/>
                  <a:pt x="177" y="194"/>
                </a:cubicBezTo>
                <a:close/>
                <a:moveTo>
                  <a:pt x="118" y="170"/>
                </a:moveTo>
                <a:cubicBezTo>
                  <a:pt x="118" y="170"/>
                  <a:pt x="118" y="170"/>
                  <a:pt x="118" y="170"/>
                </a:cubicBezTo>
                <a:cubicBezTo>
                  <a:pt x="118" y="169"/>
                  <a:pt x="118" y="169"/>
                  <a:pt x="117" y="169"/>
                </a:cubicBezTo>
                <a:cubicBezTo>
                  <a:pt x="116" y="169"/>
                  <a:pt x="115" y="170"/>
                  <a:pt x="114" y="170"/>
                </a:cubicBezTo>
                <a:cubicBezTo>
                  <a:pt x="115" y="170"/>
                  <a:pt x="115" y="170"/>
                  <a:pt x="115" y="170"/>
                </a:cubicBezTo>
                <a:cubicBezTo>
                  <a:pt x="116" y="170"/>
                  <a:pt x="117" y="170"/>
                  <a:pt x="118" y="170"/>
                </a:cubicBezTo>
                <a:close/>
                <a:moveTo>
                  <a:pt x="40" y="145"/>
                </a:moveTo>
                <a:cubicBezTo>
                  <a:pt x="41" y="144"/>
                  <a:pt x="45" y="138"/>
                  <a:pt x="45" y="136"/>
                </a:cubicBezTo>
                <a:cubicBezTo>
                  <a:pt x="43" y="140"/>
                  <a:pt x="41" y="142"/>
                  <a:pt x="40" y="145"/>
                </a:cubicBezTo>
                <a:close/>
                <a:moveTo>
                  <a:pt x="245" y="151"/>
                </a:moveTo>
                <a:cubicBezTo>
                  <a:pt x="244" y="150"/>
                  <a:pt x="244" y="151"/>
                  <a:pt x="244" y="151"/>
                </a:cubicBezTo>
                <a:cubicBezTo>
                  <a:pt x="243" y="152"/>
                  <a:pt x="243" y="153"/>
                  <a:pt x="244" y="155"/>
                </a:cubicBezTo>
                <a:cubicBezTo>
                  <a:pt x="244" y="153"/>
                  <a:pt x="245" y="152"/>
                  <a:pt x="245" y="151"/>
                </a:cubicBezTo>
                <a:close/>
                <a:moveTo>
                  <a:pt x="206" y="42"/>
                </a:moveTo>
                <a:cubicBezTo>
                  <a:pt x="206" y="42"/>
                  <a:pt x="207" y="42"/>
                  <a:pt x="207" y="42"/>
                </a:cubicBezTo>
                <a:cubicBezTo>
                  <a:pt x="206" y="41"/>
                  <a:pt x="207" y="40"/>
                  <a:pt x="206" y="39"/>
                </a:cubicBezTo>
                <a:cubicBezTo>
                  <a:pt x="205" y="40"/>
                  <a:pt x="205" y="40"/>
                  <a:pt x="205" y="41"/>
                </a:cubicBezTo>
                <a:cubicBezTo>
                  <a:pt x="205" y="41"/>
                  <a:pt x="205" y="41"/>
                  <a:pt x="205" y="41"/>
                </a:cubicBezTo>
                <a:cubicBezTo>
                  <a:pt x="206" y="41"/>
                  <a:pt x="206" y="42"/>
                  <a:pt x="206" y="42"/>
                </a:cubicBezTo>
                <a:close/>
                <a:moveTo>
                  <a:pt x="15" y="84"/>
                </a:moveTo>
                <a:cubicBezTo>
                  <a:pt x="14" y="85"/>
                  <a:pt x="13" y="87"/>
                  <a:pt x="13" y="89"/>
                </a:cubicBezTo>
                <a:cubicBezTo>
                  <a:pt x="14" y="87"/>
                  <a:pt x="14" y="86"/>
                  <a:pt x="15" y="84"/>
                </a:cubicBezTo>
                <a:close/>
                <a:moveTo>
                  <a:pt x="72" y="39"/>
                </a:moveTo>
                <a:cubicBezTo>
                  <a:pt x="70" y="39"/>
                  <a:pt x="69" y="40"/>
                  <a:pt x="68" y="41"/>
                </a:cubicBezTo>
                <a:cubicBezTo>
                  <a:pt x="69" y="41"/>
                  <a:pt x="71" y="40"/>
                  <a:pt x="72" y="40"/>
                </a:cubicBezTo>
                <a:cubicBezTo>
                  <a:pt x="72" y="40"/>
                  <a:pt x="72" y="39"/>
                  <a:pt x="72" y="39"/>
                </a:cubicBezTo>
                <a:close/>
                <a:moveTo>
                  <a:pt x="28" y="154"/>
                </a:moveTo>
                <a:cubicBezTo>
                  <a:pt x="28" y="154"/>
                  <a:pt x="28" y="154"/>
                  <a:pt x="28" y="154"/>
                </a:cubicBezTo>
                <a:cubicBezTo>
                  <a:pt x="29" y="156"/>
                  <a:pt x="30" y="158"/>
                  <a:pt x="32" y="160"/>
                </a:cubicBezTo>
                <a:cubicBezTo>
                  <a:pt x="32" y="159"/>
                  <a:pt x="32" y="159"/>
                  <a:pt x="32" y="159"/>
                </a:cubicBezTo>
                <a:cubicBezTo>
                  <a:pt x="31" y="158"/>
                  <a:pt x="30" y="156"/>
                  <a:pt x="29" y="155"/>
                </a:cubicBezTo>
                <a:cubicBezTo>
                  <a:pt x="29" y="154"/>
                  <a:pt x="28" y="154"/>
                  <a:pt x="28" y="154"/>
                </a:cubicBezTo>
                <a:close/>
                <a:moveTo>
                  <a:pt x="28" y="55"/>
                </a:moveTo>
                <a:cubicBezTo>
                  <a:pt x="30" y="53"/>
                  <a:pt x="31" y="51"/>
                  <a:pt x="32" y="49"/>
                </a:cubicBezTo>
                <a:cubicBezTo>
                  <a:pt x="30" y="51"/>
                  <a:pt x="29" y="53"/>
                  <a:pt x="28" y="55"/>
                </a:cubicBezTo>
                <a:close/>
                <a:moveTo>
                  <a:pt x="187" y="29"/>
                </a:moveTo>
                <a:cubicBezTo>
                  <a:pt x="187" y="29"/>
                  <a:pt x="187" y="29"/>
                  <a:pt x="187" y="29"/>
                </a:cubicBezTo>
                <a:cubicBezTo>
                  <a:pt x="187" y="30"/>
                  <a:pt x="188" y="30"/>
                  <a:pt x="189" y="30"/>
                </a:cubicBezTo>
                <a:cubicBezTo>
                  <a:pt x="189" y="31"/>
                  <a:pt x="190" y="31"/>
                  <a:pt x="191" y="31"/>
                </a:cubicBezTo>
                <a:cubicBezTo>
                  <a:pt x="192" y="32"/>
                  <a:pt x="192" y="32"/>
                  <a:pt x="192" y="32"/>
                </a:cubicBezTo>
                <a:cubicBezTo>
                  <a:pt x="191" y="31"/>
                  <a:pt x="189" y="30"/>
                  <a:pt x="187" y="29"/>
                </a:cubicBezTo>
                <a:close/>
                <a:moveTo>
                  <a:pt x="26" y="152"/>
                </a:moveTo>
                <a:cubicBezTo>
                  <a:pt x="26" y="150"/>
                  <a:pt x="25" y="148"/>
                  <a:pt x="24" y="146"/>
                </a:cubicBezTo>
                <a:cubicBezTo>
                  <a:pt x="24" y="148"/>
                  <a:pt x="25" y="150"/>
                  <a:pt x="26" y="152"/>
                </a:cubicBezTo>
                <a:close/>
                <a:moveTo>
                  <a:pt x="92" y="184"/>
                </a:moveTo>
                <a:cubicBezTo>
                  <a:pt x="92" y="183"/>
                  <a:pt x="93" y="183"/>
                  <a:pt x="92" y="182"/>
                </a:cubicBezTo>
                <a:cubicBezTo>
                  <a:pt x="91" y="182"/>
                  <a:pt x="91" y="180"/>
                  <a:pt x="91" y="179"/>
                </a:cubicBezTo>
                <a:cubicBezTo>
                  <a:pt x="91" y="179"/>
                  <a:pt x="90" y="179"/>
                  <a:pt x="90" y="179"/>
                </a:cubicBezTo>
                <a:cubicBezTo>
                  <a:pt x="90" y="181"/>
                  <a:pt x="91" y="182"/>
                  <a:pt x="92" y="184"/>
                </a:cubicBezTo>
                <a:close/>
                <a:moveTo>
                  <a:pt x="23" y="132"/>
                </a:moveTo>
                <a:cubicBezTo>
                  <a:pt x="23" y="131"/>
                  <a:pt x="22" y="130"/>
                  <a:pt x="21" y="129"/>
                </a:cubicBezTo>
                <a:cubicBezTo>
                  <a:pt x="21" y="130"/>
                  <a:pt x="21" y="131"/>
                  <a:pt x="21" y="132"/>
                </a:cubicBezTo>
                <a:cubicBezTo>
                  <a:pt x="22" y="132"/>
                  <a:pt x="22" y="132"/>
                  <a:pt x="23" y="132"/>
                </a:cubicBezTo>
                <a:close/>
                <a:moveTo>
                  <a:pt x="193" y="38"/>
                </a:moveTo>
                <a:cubicBezTo>
                  <a:pt x="192" y="40"/>
                  <a:pt x="192" y="40"/>
                  <a:pt x="193" y="41"/>
                </a:cubicBezTo>
                <a:cubicBezTo>
                  <a:pt x="193" y="40"/>
                  <a:pt x="194" y="39"/>
                  <a:pt x="193" y="38"/>
                </a:cubicBezTo>
                <a:close/>
                <a:moveTo>
                  <a:pt x="58" y="276"/>
                </a:moveTo>
                <a:cubicBezTo>
                  <a:pt x="58" y="276"/>
                  <a:pt x="58" y="276"/>
                  <a:pt x="58" y="276"/>
                </a:cubicBezTo>
                <a:cubicBezTo>
                  <a:pt x="59" y="275"/>
                  <a:pt x="61" y="274"/>
                  <a:pt x="62" y="273"/>
                </a:cubicBezTo>
                <a:cubicBezTo>
                  <a:pt x="62" y="273"/>
                  <a:pt x="62" y="273"/>
                  <a:pt x="62" y="273"/>
                </a:cubicBezTo>
                <a:cubicBezTo>
                  <a:pt x="62" y="273"/>
                  <a:pt x="61" y="273"/>
                  <a:pt x="61" y="273"/>
                </a:cubicBezTo>
                <a:cubicBezTo>
                  <a:pt x="60" y="274"/>
                  <a:pt x="59" y="275"/>
                  <a:pt x="58" y="276"/>
                </a:cubicBezTo>
                <a:close/>
                <a:moveTo>
                  <a:pt x="41" y="116"/>
                </a:moveTo>
                <a:cubicBezTo>
                  <a:pt x="41" y="116"/>
                  <a:pt x="41" y="116"/>
                  <a:pt x="41" y="116"/>
                </a:cubicBezTo>
                <a:cubicBezTo>
                  <a:pt x="42" y="115"/>
                  <a:pt x="42" y="115"/>
                  <a:pt x="42" y="114"/>
                </a:cubicBezTo>
                <a:cubicBezTo>
                  <a:pt x="42" y="113"/>
                  <a:pt x="41" y="113"/>
                  <a:pt x="41" y="111"/>
                </a:cubicBezTo>
                <a:cubicBezTo>
                  <a:pt x="41" y="112"/>
                  <a:pt x="40" y="112"/>
                  <a:pt x="40" y="112"/>
                </a:cubicBezTo>
                <a:cubicBezTo>
                  <a:pt x="41" y="113"/>
                  <a:pt x="41" y="114"/>
                  <a:pt x="41" y="115"/>
                </a:cubicBezTo>
                <a:cubicBezTo>
                  <a:pt x="41" y="115"/>
                  <a:pt x="41" y="115"/>
                  <a:pt x="41" y="116"/>
                </a:cubicBezTo>
                <a:close/>
                <a:moveTo>
                  <a:pt x="191" y="50"/>
                </a:moveTo>
                <a:cubicBezTo>
                  <a:pt x="191" y="50"/>
                  <a:pt x="191" y="50"/>
                  <a:pt x="191" y="51"/>
                </a:cubicBezTo>
                <a:cubicBezTo>
                  <a:pt x="192" y="51"/>
                  <a:pt x="192" y="51"/>
                  <a:pt x="193" y="51"/>
                </a:cubicBezTo>
                <a:cubicBezTo>
                  <a:pt x="194" y="50"/>
                  <a:pt x="193" y="50"/>
                  <a:pt x="191" y="50"/>
                </a:cubicBezTo>
                <a:close/>
                <a:moveTo>
                  <a:pt x="212" y="49"/>
                </a:moveTo>
                <a:cubicBezTo>
                  <a:pt x="212" y="50"/>
                  <a:pt x="212" y="50"/>
                  <a:pt x="212" y="51"/>
                </a:cubicBezTo>
                <a:cubicBezTo>
                  <a:pt x="213" y="51"/>
                  <a:pt x="214" y="51"/>
                  <a:pt x="215" y="51"/>
                </a:cubicBezTo>
                <a:cubicBezTo>
                  <a:pt x="215" y="51"/>
                  <a:pt x="215" y="51"/>
                  <a:pt x="215" y="51"/>
                </a:cubicBezTo>
                <a:cubicBezTo>
                  <a:pt x="214" y="50"/>
                  <a:pt x="213" y="50"/>
                  <a:pt x="212" y="49"/>
                </a:cubicBezTo>
                <a:close/>
                <a:moveTo>
                  <a:pt x="47" y="56"/>
                </a:moveTo>
                <a:cubicBezTo>
                  <a:pt x="47" y="56"/>
                  <a:pt x="47" y="56"/>
                  <a:pt x="47" y="56"/>
                </a:cubicBezTo>
                <a:cubicBezTo>
                  <a:pt x="48" y="55"/>
                  <a:pt x="49" y="55"/>
                  <a:pt x="49" y="55"/>
                </a:cubicBezTo>
                <a:cubicBezTo>
                  <a:pt x="50" y="54"/>
                  <a:pt x="51" y="54"/>
                  <a:pt x="52" y="54"/>
                </a:cubicBezTo>
                <a:cubicBezTo>
                  <a:pt x="52" y="54"/>
                  <a:pt x="52" y="54"/>
                  <a:pt x="52" y="54"/>
                </a:cubicBezTo>
                <a:cubicBezTo>
                  <a:pt x="52" y="54"/>
                  <a:pt x="52" y="54"/>
                  <a:pt x="52" y="53"/>
                </a:cubicBezTo>
                <a:cubicBezTo>
                  <a:pt x="51" y="53"/>
                  <a:pt x="50" y="53"/>
                  <a:pt x="50" y="54"/>
                </a:cubicBezTo>
                <a:cubicBezTo>
                  <a:pt x="49" y="54"/>
                  <a:pt x="48" y="55"/>
                  <a:pt x="47" y="56"/>
                </a:cubicBezTo>
                <a:close/>
                <a:moveTo>
                  <a:pt x="95" y="27"/>
                </a:moveTo>
                <a:cubicBezTo>
                  <a:pt x="93" y="27"/>
                  <a:pt x="91" y="29"/>
                  <a:pt x="91" y="30"/>
                </a:cubicBezTo>
                <a:cubicBezTo>
                  <a:pt x="92" y="29"/>
                  <a:pt x="94" y="29"/>
                  <a:pt x="95" y="27"/>
                </a:cubicBezTo>
                <a:close/>
                <a:moveTo>
                  <a:pt x="182" y="46"/>
                </a:moveTo>
                <a:cubicBezTo>
                  <a:pt x="182" y="46"/>
                  <a:pt x="181" y="46"/>
                  <a:pt x="180" y="46"/>
                </a:cubicBezTo>
                <a:cubicBezTo>
                  <a:pt x="181" y="47"/>
                  <a:pt x="181" y="47"/>
                  <a:pt x="181" y="48"/>
                </a:cubicBezTo>
                <a:cubicBezTo>
                  <a:pt x="182" y="47"/>
                  <a:pt x="183" y="47"/>
                  <a:pt x="182" y="46"/>
                </a:cubicBezTo>
                <a:close/>
                <a:moveTo>
                  <a:pt x="238" y="166"/>
                </a:moveTo>
                <a:cubicBezTo>
                  <a:pt x="236" y="166"/>
                  <a:pt x="236" y="166"/>
                  <a:pt x="236" y="168"/>
                </a:cubicBezTo>
                <a:cubicBezTo>
                  <a:pt x="237" y="167"/>
                  <a:pt x="238" y="167"/>
                  <a:pt x="238" y="166"/>
                </a:cubicBezTo>
                <a:close/>
                <a:moveTo>
                  <a:pt x="233" y="128"/>
                </a:moveTo>
                <a:cubicBezTo>
                  <a:pt x="233" y="127"/>
                  <a:pt x="234" y="126"/>
                  <a:pt x="234" y="125"/>
                </a:cubicBezTo>
                <a:cubicBezTo>
                  <a:pt x="233" y="125"/>
                  <a:pt x="232" y="125"/>
                  <a:pt x="232" y="126"/>
                </a:cubicBezTo>
                <a:cubicBezTo>
                  <a:pt x="232" y="127"/>
                  <a:pt x="233" y="127"/>
                  <a:pt x="233" y="128"/>
                </a:cubicBezTo>
                <a:close/>
                <a:moveTo>
                  <a:pt x="234" y="98"/>
                </a:moveTo>
                <a:cubicBezTo>
                  <a:pt x="234" y="97"/>
                  <a:pt x="234" y="96"/>
                  <a:pt x="234" y="95"/>
                </a:cubicBezTo>
                <a:cubicBezTo>
                  <a:pt x="234" y="95"/>
                  <a:pt x="234" y="95"/>
                  <a:pt x="234" y="95"/>
                </a:cubicBezTo>
                <a:cubicBezTo>
                  <a:pt x="233" y="96"/>
                  <a:pt x="233" y="97"/>
                  <a:pt x="233" y="98"/>
                </a:cubicBezTo>
                <a:cubicBezTo>
                  <a:pt x="233" y="98"/>
                  <a:pt x="234" y="98"/>
                  <a:pt x="234" y="98"/>
                </a:cubicBezTo>
                <a:close/>
                <a:moveTo>
                  <a:pt x="212" y="100"/>
                </a:moveTo>
                <a:cubicBezTo>
                  <a:pt x="212" y="99"/>
                  <a:pt x="212" y="99"/>
                  <a:pt x="213" y="98"/>
                </a:cubicBezTo>
                <a:cubicBezTo>
                  <a:pt x="213" y="97"/>
                  <a:pt x="214" y="97"/>
                  <a:pt x="213" y="96"/>
                </a:cubicBezTo>
                <a:cubicBezTo>
                  <a:pt x="212" y="97"/>
                  <a:pt x="212" y="97"/>
                  <a:pt x="212" y="100"/>
                </a:cubicBezTo>
                <a:close/>
                <a:moveTo>
                  <a:pt x="214" y="109"/>
                </a:moveTo>
                <a:cubicBezTo>
                  <a:pt x="213" y="109"/>
                  <a:pt x="213" y="109"/>
                  <a:pt x="213" y="110"/>
                </a:cubicBezTo>
                <a:cubicBezTo>
                  <a:pt x="213" y="110"/>
                  <a:pt x="213" y="110"/>
                  <a:pt x="213" y="111"/>
                </a:cubicBezTo>
                <a:cubicBezTo>
                  <a:pt x="214" y="111"/>
                  <a:pt x="214" y="111"/>
                  <a:pt x="215" y="111"/>
                </a:cubicBezTo>
                <a:cubicBezTo>
                  <a:pt x="215" y="111"/>
                  <a:pt x="214" y="110"/>
                  <a:pt x="214" y="109"/>
                </a:cubicBezTo>
                <a:close/>
                <a:moveTo>
                  <a:pt x="26" y="59"/>
                </a:moveTo>
                <a:cubicBezTo>
                  <a:pt x="26" y="59"/>
                  <a:pt x="26" y="59"/>
                  <a:pt x="26" y="59"/>
                </a:cubicBezTo>
                <a:cubicBezTo>
                  <a:pt x="24" y="61"/>
                  <a:pt x="24" y="63"/>
                  <a:pt x="23" y="65"/>
                </a:cubicBezTo>
                <a:cubicBezTo>
                  <a:pt x="24" y="63"/>
                  <a:pt x="25" y="61"/>
                  <a:pt x="26" y="59"/>
                </a:cubicBezTo>
                <a:close/>
                <a:moveTo>
                  <a:pt x="62" y="167"/>
                </a:moveTo>
                <a:cubicBezTo>
                  <a:pt x="61" y="167"/>
                  <a:pt x="60" y="167"/>
                  <a:pt x="59" y="167"/>
                </a:cubicBezTo>
                <a:cubicBezTo>
                  <a:pt x="59" y="167"/>
                  <a:pt x="59" y="167"/>
                  <a:pt x="59" y="167"/>
                </a:cubicBezTo>
                <a:cubicBezTo>
                  <a:pt x="60" y="167"/>
                  <a:pt x="61" y="168"/>
                  <a:pt x="62" y="168"/>
                </a:cubicBezTo>
                <a:cubicBezTo>
                  <a:pt x="62" y="168"/>
                  <a:pt x="62" y="168"/>
                  <a:pt x="62" y="167"/>
                </a:cubicBezTo>
                <a:close/>
                <a:moveTo>
                  <a:pt x="82" y="172"/>
                </a:moveTo>
                <a:cubicBezTo>
                  <a:pt x="81" y="173"/>
                  <a:pt x="80" y="173"/>
                  <a:pt x="80" y="174"/>
                </a:cubicBezTo>
                <a:cubicBezTo>
                  <a:pt x="81" y="175"/>
                  <a:pt x="81" y="175"/>
                  <a:pt x="82" y="175"/>
                </a:cubicBezTo>
                <a:cubicBezTo>
                  <a:pt x="82" y="174"/>
                  <a:pt x="82" y="173"/>
                  <a:pt x="82" y="172"/>
                </a:cubicBezTo>
                <a:close/>
                <a:moveTo>
                  <a:pt x="232" y="90"/>
                </a:moveTo>
                <a:cubicBezTo>
                  <a:pt x="232" y="90"/>
                  <a:pt x="232" y="90"/>
                  <a:pt x="233" y="90"/>
                </a:cubicBezTo>
                <a:cubicBezTo>
                  <a:pt x="233" y="89"/>
                  <a:pt x="233" y="89"/>
                  <a:pt x="233" y="88"/>
                </a:cubicBezTo>
                <a:cubicBezTo>
                  <a:pt x="234" y="87"/>
                  <a:pt x="234" y="87"/>
                  <a:pt x="233" y="86"/>
                </a:cubicBezTo>
                <a:cubicBezTo>
                  <a:pt x="233" y="87"/>
                  <a:pt x="232" y="88"/>
                  <a:pt x="232" y="89"/>
                </a:cubicBezTo>
                <a:cubicBezTo>
                  <a:pt x="232" y="89"/>
                  <a:pt x="232" y="89"/>
                  <a:pt x="232" y="90"/>
                </a:cubicBezTo>
                <a:close/>
                <a:moveTo>
                  <a:pt x="74" y="41"/>
                </a:moveTo>
                <a:cubicBezTo>
                  <a:pt x="75" y="41"/>
                  <a:pt x="75" y="41"/>
                  <a:pt x="76" y="41"/>
                </a:cubicBezTo>
                <a:cubicBezTo>
                  <a:pt x="77" y="40"/>
                  <a:pt x="77" y="41"/>
                  <a:pt x="77" y="40"/>
                </a:cubicBezTo>
                <a:cubicBezTo>
                  <a:pt x="76" y="40"/>
                  <a:pt x="75" y="40"/>
                  <a:pt x="74" y="39"/>
                </a:cubicBezTo>
                <a:cubicBezTo>
                  <a:pt x="74" y="40"/>
                  <a:pt x="74" y="40"/>
                  <a:pt x="74" y="41"/>
                </a:cubicBezTo>
                <a:close/>
                <a:moveTo>
                  <a:pt x="194" y="116"/>
                </a:moveTo>
                <a:cubicBezTo>
                  <a:pt x="195" y="116"/>
                  <a:pt x="195" y="116"/>
                  <a:pt x="196" y="116"/>
                </a:cubicBezTo>
                <a:cubicBezTo>
                  <a:pt x="196" y="115"/>
                  <a:pt x="196" y="114"/>
                  <a:pt x="195" y="114"/>
                </a:cubicBezTo>
                <a:cubicBezTo>
                  <a:pt x="194" y="114"/>
                  <a:pt x="194" y="115"/>
                  <a:pt x="194" y="116"/>
                </a:cubicBezTo>
                <a:close/>
                <a:moveTo>
                  <a:pt x="98" y="220"/>
                </a:moveTo>
                <a:cubicBezTo>
                  <a:pt x="98" y="220"/>
                  <a:pt x="98" y="220"/>
                  <a:pt x="98" y="220"/>
                </a:cubicBezTo>
                <a:cubicBezTo>
                  <a:pt x="97" y="220"/>
                  <a:pt x="97" y="220"/>
                  <a:pt x="97" y="220"/>
                </a:cubicBezTo>
                <a:cubicBezTo>
                  <a:pt x="96" y="221"/>
                  <a:pt x="95" y="223"/>
                  <a:pt x="95" y="224"/>
                </a:cubicBezTo>
                <a:cubicBezTo>
                  <a:pt x="95" y="224"/>
                  <a:pt x="95" y="224"/>
                  <a:pt x="95" y="224"/>
                </a:cubicBezTo>
                <a:cubicBezTo>
                  <a:pt x="96" y="223"/>
                  <a:pt x="97" y="222"/>
                  <a:pt x="98" y="220"/>
                </a:cubicBezTo>
                <a:close/>
                <a:moveTo>
                  <a:pt x="92" y="169"/>
                </a:moveTo>
                <a:cubicBezTo>
                  <a:pt x="92" y="169"/>
                  <a:pt x="92" y="169"/>
                  <a:pt x="92" y="169"/>
                </a:cubicBezTo>
                <a:cubicBezTo>
                  <a:pt x="93" y="170"/>
                  <a:pt x="94" y="170"/>
                  <a:pt x="95" y="170"/>
                </a:cubicBezTo>
                <a:cubicBezTo>
                  <a:pt x="95" y="169"/>
                  <a:pt x="95" y="169"/>
                  <a:pt x="95" y="168"/>
                </a:cubicBezTo>
                <a:cubicBezTo>
                  <a:pt x="94" y="169"/>
                  <a:pt x="93" y="169"/>
                  <a:pt x="92" y="169"/>
                </a:cubicBezTo>
                <a:close/>
                <a:moveTo>
                  <a:pt x="31" y="88"/>
                </a:moveTo>
                <a:cubicBezTo>
                  <a:pt x="31" y="88"/>
                  <a:pt x="31" y="88"/>
                  <a:pt x="31" y="88"/>
                </a:cubicBezTo>
                <a:cubicBezTo>
                  <a:pt x="30" y="90"/>
                  <a:pt x="29" y="91"/>
                  <a:pt x="29" y="93"/>
                </a:cubicBezTo>
                <a:cubicBezTo>
                  <a:pt x="30" y="93"/>
                  <a:pt x="30" y="93"/>
                  <a:pt x="30" y="92"/>
                </a:cubicBezTo>
                <a:cubicBezTo>
                  <a:pt x="30" y="91"/>
                  <a:pt x="30" y="90"/>
                  <a:pt x="31" y="88"/>
                </a:cubicBezTo>
                <a:close/>
                <a:moveTo>
                  <a:pt x="74" y="202"/>
                </a:moveTo>
                <a:cubicBezTo>
                  <a:pt x="74" y="202"/>
                  <a:pt x="73" y="202"/>
                  <a:pt x="73" y="202"/>
                </a:cubicBezTo>
                <a:cubicBezTo>
                  <a:pt x="74" y="203"/>
                  <a:pt x="74" y="204"/>
                  <a:pt x="74" y="205"/>
                </a:cubicBezTo>
                <a:cubicBezTo>
                  <a:pt x="75" y="204"/>
                  <a:pt x="75" y="203"/>
                  <a:pt x="75" y="202"/>
                </a:cubicBezTo>
                <a:cubicBezTo>
                  <a:pt x="74" y="202"/>
                  <a:pt x="74" y="202"/>
                  <a:pt x="74" y="202"/>
                </a:cubicBezTo>
                <a:close/>
                <a:moveTo>
                  <a:pt x="31" y="287"/>
                </a:moveTo>
                <a:cubicBezTo>
                  <a:pt x="30" y="288"/>
                  <a:pt x="29" y="289"/>
                  <a:pt x="29" y="290"/>
                </a:cubicBezTo>
                <a:cubicBezTo>
                  <a:pt x="30" y="290"/>
                  <a:pt x="31" y="289"/>
                  <a:pt x="31" y="289"/>
                </a:cubicBezTo>
                <a:cubicBezTo>
                  <a:pt x="31" y="289"/>
                  <a:pt x="31" y="288"/>
                  <a:pt x="31" y="287"/>
                </a:cubicBezTo>
                <a:close/>
                <a:moveTo>
                  <a:pt x="191" y="139"/>
                </a:moveTo>
                <a:cubicBezTo>
                  <a:pt x="192" y="137"/>
                  <a:pt x="191" y="136"/>
                  <a:pt x="190" y="135"/>
                </a:cubicBezTo>
                <a:cubicBezTo>
                  <a:pt x="190" y="136"/>
                  <a:pt x="191" y="137"/>
                  <a:pt x="191" y="139"/>
                </a:cubicBezTo>
                <a:close/>
                <a:moveTo>
                  <a:pt x="247" y="124"/>
                </a:moveTo>
                <a:cubicBezTo>
                  <a:pt x="248" y="123"/>
                  <a:pt x="247" y="122"/>
                  <a:pt x="247" y="121"/>
                </a:cubicBezTo>
                <a:cubicBezTo>
                  <a:pt x="246" y="122"/>
                  <a:pt x="247" y="123"/>
                  <a:pt x="247" y="124"/>
                </a:cubicBezTo>
                <a:close/>
                <a:moveTo>
                  <a:pt x="89" y="206"/>
                </a:moveTo>
                <a:cubicBezTo>
                  <a:pt x="89" y="206"/>
                  <a:pt x="88" y="206"/>
                  <a:pt x="88" y="206"/>
                </a:cubicBezTo>
                <a:cubicBezTo>
                  <a:pt x="88" y="207"/>
                  <a:pt x="88" y="208"/>
                  <a:pt x="89" y="209"/>
                </a:cubicBezTo>
                <a:cubicBezTo>
                  <a:pt x="89" y="208"/>
                  <a:pt x="89" y="207"/>
                  <a:pt x="89" y="206"/>
                </a:cubicBezTo>
                <a:close/>
                <a:moveTo>
                  <a:pt x="194" y="187"/>
                </a:moveTo>
                <a:cubicBezTo>
                  <a:pt x="195" y="187"/>
                  <a:pt x="196" y="187"/>
                  <a:pt x="198" y="187"/>
                </a:cubicBezTo>
                <a:cubicBezTo>
                  <a:pt x="196" y="186"/>
                  <a:pt x="195" y="187"/>
                  <a:pt x="194" y="187"/>
                </a:cubicBezTo>
                <a:close/>
                <a:moveTo>
                  <a:pt x="162" y="54"/>
                </a:moveTo>
                <a:cubicBezTo>
                  <a:pt x="162" y="55"/>
                  <a:pt x="163" y="56"/>
                  <a:pt x="163" y="57"/>
                </a:cubicBezTo>
                <a:cubicBezTo>
                  <a:pt x="163" y="56"/>
                  <a:pt x="164" y="56"/>
                  <a:pt x="164" y="56"/>
                </a:cubicBezTo>
                <a:cubicBezTo>
                  <a:pt x="164" y="56"/>
                  <a:pt x="164" y="56"/>
                  <a:pt x="164" y="55"/>
                </a:cubicBezTo>
                <a:cubicBezTo>
                  <a:pt x="163" y="54"/>
                  <a:pt x="163" y="54"/>
                  <a:pt x="162" y="54"/>
                </a:cubicBezTo>
                <a:close/>
                <a:moveTo>
                  <a:pt x="33" y="116"/>
                </a:moveTo>
                <a:cubicBezTo>
                  <a:pt x="34" y="115"/>
                  <a:pt x="34" y="114"/>
                  <a:pt x="35" y="113"/>
                </a:cubicBezTo>
                <a:cubicBezTo>
                  <a:pt x="34" y="113"/>
                  <a:pt x="33" y="114"/>
                  <a:pt x="33" y="116"/>
                </a:cubicBezTo>
                <a:close/>
                <a:moveTo>
                  <a:pt x="57" y="192"/>
                </a:moveTo>
                <a:cubicBezTo>
                  <a:pt x="57" y="192"/>
                  <a:pt x="57" y="192"/>
                  <a:pt x="57" y="192"/>
                </a:cubicBezTo>
                <a:cubicBezTo>
                  <a:pt x="58" y="193"/>
                  <a:pt x="60" y="193"/>
                  <a:pt x="61" y="194"/>
                </a:cubicBezTo>
                <a:cubicBezTo>
                  <a:pt x="61" y="194"/>
                  <a:pt x="61" y="194"/>
                  <a:pt x="61" y="194"/>
                </a:cubicBezTo>
                <a:cubicBezTo>
                  <a:pt x="60" y="193"/>
                  <a:pt x="58" y="192"/>
                  <a:pt x="57" y="192"/>
                </a:cubicBezTo>
                <a:close/>
                <a:moveTo>
                  <a:pt x="211" y="105"/>
                </a:moveTo>
                <a:cubicBezTo>
                  <a:pt x="213" y="104"/>
                  <a:pt x="214" y="102"/>
                  <a:pt x="214" y="101"/>
                </a:cubicBezTo>
                <a:cubicBezTo>
                  <a:pt x="213" y="103"/>
                  <a:pt x="212" y="104"/>
                  <a:pt x="211" y="105"/>
                </a:cubicBezTo>
                <a:close/>
                <a:moveTo>
                  <a:pt x="209" y="167"/>
                </a:moveTo>
                <a:cubicBezTo>
                  <a:pt x="209" y="167"/>
                  <a:pt x="209" y="167"/>
                  <a:pt x="209" y="167"/>
                </a:cubicBezTo>
                <a:cubicBezTo>
                  <a:pt x="209" y="167"/>
                  <a:pt x="209" y="168"/>
                  <a:pt x="209" y="169"/>
                </a:cubicBezTo>
                <a:cubicBezTo>
                  <a:pt x="209" y="169"/>
                  <a:pt x="210" y="169"/>
                  <a:pt x="210" y="169"/>
                </a:cubicBezTo>
                <a:cubicBezTo>
                  <a:pt x="210" y="168"/>
                  <a:pt x="209" y="167"/>
                  <a:pt x="209" y="167"/>
                </a:cubicBezTo>
                <a:close/>
                <a:moveTo>
                  <a:pt x="109" y="169"/>
                </a:moveTo>
                <a:cubicBezTo>
                  <a:pt x="111" y="169"/>
                  <a:pt x="111" y="169"/>
                  <a:pt x="112" y="168"/>
                </a:cubicBezTo>
                <a:cubicBezTo>
                  <a:pt x="111" y="168"/>
                  <a:pt x="110" y="168"/>
                  <a:pt x="109" y="168"/>
                </a:cubicBezTo>
                <a:cubicBezTo>
                  <a:pt x="109" y="169"/>
                  <a:pt x="109" y="169"/>
                  <a:pt x="109" y="169"/>
                </a:cubicBezTo>
                <a:close/>
                <a:moveTo>
                  <a:pt x="99" y="201"/>
                </a:moveTo>
                <a:cubicBezTo>
                  <a:pt x="99" y="201"/>
                  <a:pt x="99" y="201"/>
                  <a:pt x="99" y="201"/>
                </a:cubicBezTo>
                <a:cubicBezTo>
                  <a:pt x="100" y="199"/>
                  <a:pt x="100" y="198"/>
                  <a:pt x="100" y="196"/>
                </a:cubicBezTo>
                <a:cubicBezTo>
                  <a:pt x="100" y="198"/>
                  <a:pt x="99" y="199"/>
                  <a:pt x="99" y="201"/>
                </a:cubicBezTo>
                <a:close/>
                <a:moveTo>
                  <a:pt x="105" y="209"/>
                </a:moveTo>
                <a:cubicBezTo>
                  <a:pt x="104" y="209"/>
                  <a:pt x="104" y="208"/>
                  <a:pt x="104" y="209"/>
                </a:cubicBezTo>
                <a:cubicBezTo>
                  <a:pt x="103" y="210"/>
                  <a:pt x="103" y="210"/>
                  <a:pt x="103" y="211"/>
                </a:cubicBezTo>
                <a:cubicBezTo>
                  <a:pt x="103" y="211"/>
                  <a:pt x="103" y="211"/>
                  <a:pt x="103" y="211"/>
                </a:cubicBezTo>
                <a:cubicBezTo>
                  <a:pt x="104" y="211"/>
                  <a:pt x="104" y="210"/>
                  <a:pt x="105" y="209"/>
                </a:cubicBezTo>
                <a:close/>
                <a:moveTo>
                  <a:pt x="45" y="100"/>
                </a:moveTo>
                <a:cubicBezTo>
                  <a:pt x="45" y="100"/>
                  <a:pt x="45" y="99"/>
                  <a:pt x="44" y="98"/>
                </a:cubicBezTo>
                <a:cubicBezTo>
                  <a:pt x="44" y="98"/>
                  <a:pt x="44" y="98"/>
                  <a:pt x="44" y="98"/>
                </a:cubicBezTo>
                <a:cubicBezTo>
                  <a:pt x="44" y="99"/>
                  <a:pt x="44" y="100"/>
                  <a:pt x="44" y="100"/>
                </a:cubicBezTo>
                <a:cubicBezTo>
                  <a:pt x="44" y="100"/>
                  <a:pt x="45" y="100"/>
                  <a:pt x="45" y="100"/>
                </a:cubicBezTo>
                <a:close/>
                <a:moveTo>
                  <a:pt x="199" y="177"/>
                </a:moveTo>
                <a:cubicBezTo>
                  <a:pt x="199" y="177"/>
                  <a:pt x="199" y="177"/>
                  <a:pt x="199" y="177"/>
                </a:cubicBezTo>
                <a:cubicBezTo>
                  <a:pt x="200" y="178"/>
                  <a:pt x="201" y="176"/>
                  <a:pt x="202" y="176"/>
                </a:cubicBezTo>
                <a:cubicBezTo>
                  <a:pt x="202" y="176"/>
                  <a:pt x="201" y="175"/>
                  <a:pt x="201" y="175"/>
                </a:cubicBezTo>
                <a:cubicBezTo>
                  <a:pt x="201" y="176"/>
                  <a:pt x="200" y="176"/>
                  <a:pt x="199" y="177"/>
                </a:cubicBezTo>
                <a:close/>
                <a:moveTo>
                  <a:pt x="246" y="140"/>
                </a:moveTo>
                <a:cubicBezTo>
                  <a:pt x="246" y="140"/>
                  <a:pt x="246" y="140"/>
                  <a:pt x="246" y="140"/>
                </a:cubicBezTo>
                <a:cubicBezTo>
                  <a:pt x="245" y="141"/>
                  <a:pt x="245" y="142"/>
                  <a:pt x="244" y="143"/>
                </a:cubicBezTo>
                <a:cubicBezTo>
                  <a:pt x="245" y="142"/>
                  <a:pt x="246" y="142"/>
                  <a:pt x="246" y="142"/>
                </a:cubicBezTo>
                <a:cubicBezTo>
                  <a:pt x="246" y="141"/>
                  <a:pt x="246" y="141"/>
                  <a:pt x="246" y="140"/>
                </a:cubicBezTo>
                <a:close/>
                <a:moveTo>
                  <a:pt x="236" y="185"/>
                </a:moveTo>
                <a:cubicBezTo>
                  <a:pt x="235" y="185"/>
                  <a:pt x="235" y="185"/>
                  <a:pt x="235" y="185"/>
                </a:cubicBezTo>
                <a:cubicBezTo>
                  <a:pt x="234" y="186"/>
                  <a:pt x="234" y="187"/>
                  <a:pt x="233" y="187"/>
                </a:cubicBezTo>
                <a:cubicBezTo>
                  <a:pt x="234" y="187"/>
                  <a:pt x="235" y="186"/>
                  <a:pt x="236" y="185"/>
                </a:cubicBezTo>
                <a:close/>
                <a:moveTo>
                  <a:pt x="80" y="159"/>
                </a:moveTo>
                <a:cubicBezTo>
                  <a:pt x="82" y="159"/>
                  <a:pt x="83" y="160"/>
                  <a:pt x="84" y="159"/>
                </a:cubicBezTo>
                <a:cubicBezTo>
                  <a:pt x="83" y="159"/>
                  <a:pt x="82" y="159"/>
                  <a:pt x="80" y="159"/>
                </a:cubicBezTo>
                <a:close/>
                <a:moveTo>
                  <a:pt x="165" y="42"/>
                </a:moveTo>
                <a:cubicBezTo>
                  <a:pt x="165" y="42"/>
                  <a:pt x="165" y="41"/>
                  <a:pt x="165" y="40"/>
                </a:cubicBezTo>
                <a:cubicBezTo>
                  <a:pt x="165" y="39"/>
                  <a:pt x="166" y="39"/>
                  <a:pt x="166" y="38"/>
                </a:cubicBezTo>
                <a:cubicBezTo>
                  <a:pt x="165" y="38"/>
                  <a:pt x="165" y="38"/>
                  <a:pt x="165" y="38"/>
                </a:cubicBezTo>
                <a:cubicBezTo>
                  <a:pt x="165" y="39"/>
                  <a:pt x="165" y="41"/>
                  <a:pt x="165" y="42"/>
                </a:cubicBezTo>
                <a:close/>
                <a:moveTo>
                  <a:pt x="90" y="33"/>
                </a:moveTo>
                <a:cubicBezTo>
                  <a:pt x="90" y="33"/>
                  <a:pt x="90" y="33"/>
                  <a:pt x="90" y="33"/>
                </a:cubicBezTo>
                <a:cubicBezTo>
                  <a:pt x="89" y="33"/>
                  <a:pt x="88" y="33"/>
                  <a:pt x="87" y="34"/>
                </a:cubicBezTo>
                <a:cubicBezTo>
                  <a:pt x="87" y="34"/>
                  <a:pt x="87" y="34"/>
                  <a:pt x="88" y="34"/>
                </a:cubicBezTo>
                <a:cubicBezTo>
                  <a:pt x="88" y="34"/>
                  <a:pt x="89" y="34"/>
                  <a:pt x="89" y="34"/>
                </a:cubicBezTo>
                <a:cubicBezTo>
                  <a:pt x="90" y="34"/>
                  <a:pt x="90" y="33"/>
                  <a:pt x="90" y="33"/>
                </a:cubicBezTo>
                <a:close/>
                <a:moveTo>
                  <a:pt x="165" y="58"/>
                </a:moveTo>
                <a:cubicBezTo>
                  <a:pt x="167" y="59"/>
                  <a:pt x="167" y="59"/>
                  <a:pt x="167" y="58"/>
                </a:cubicBezTo>
                <a:cubicBezTo>
                  <a:pt x="167" y="58"/>
                  <a:pt x="166" y="57"/>
                  <a:pt x="166" y="57"/>
                </a:cubicBezTo>
                <a:cubicBezTo>
                  <a:pt x="166" y="57"/>
                  <a:pt x="165" y="58"/>
                  <a:pt x="165" y="58"/>
                </a:cubicBezTo>
                <a:close/>
                <a:moveTo>
                  <a:pt x="232" y="57"/>
                </a:moveTo>
                <a:cubicBezTo>
                  <a:pt x="232" y="57"/>
                  <a:pt x="232" y="57"/>
                  <a:pt x="232" y="56"/>
                </a:cubicBezTo>
                <a:cubicBezTo>
                  <a:pt x="232" y="57"/>
                  <a:pt x="232" y="57"/>
                  <a:pt x="232" y="57"/>
                </a:cubicBezTo>
                <a:cubicBezTo>
                  <a:pt x="232" y="58"/>
                  <a:pt x="232" y="59"/>
                  <a:pt x="233" y="59"/>
                </a:cubicBezTo>
                <a:cubicBezTo>
                  <a:pt x="233" y="58"/>
                  <a:pt x="233" y="57"/>
                  <a:pt x="232" y="57"/>
                </a:cubicBezTo>
                <a:close/>
                <a:moveTo>
                  <a:pt x="211" y="174"/>
                </a:moveTo>
                <a:cubicBezTo>
                  <a:pt x="210" y="174"/>
                  <a:pt x="210" y="174"/>
                  <a:pt x="210" y="174"/>
                </a:cubicBezTo>
                <a:cubicBezTo>
                  <a:pt x="210" y="175"/>
                  <a:pt x="209" y="176"/>
                  <a:pt x="209" y="177"/>
                </a:cubicBezTo>
                <a:cubicBezTo>
                  <a:pt x="209" y="177"/>
                  <a:pt x="210" y="177"/>
                  <a:pt x="210" y="177"/>
                </a:cubicBezTo>
                <a:cubicBezTo>
                  <a:pt x="210" y="176"/>
                  <a:pt x="211" y="175"/>
                  <a:pt x="211" y="174"/>
                </a:cubicBezTo>
                <a:close/>
                <a:moveTo>
                  <a:pt x="80" y="170"/>
                </a:moveTo>
                <a:cubicBezTo>
                  <a:pt x="80" y="170"/>
                  <a:pt x="80" y="170"/>
                  <a:pt x="80" y="169"/>
                </a:cubicBezTo>
                <a:cubicBezTo>
                  <a:pt x="79" y="169"/>
                  <a:pt x="79" y="169"/>
                  <a:pt x="78" y="169"/>
                </a:cubicBezTo>
                <a:cubicBezTo>
                  <a:pt x="78" y="170"/>
                  <a:pt x="78" y="170"/>
                  <a:pt x="78" y="171"/>
                </a:cubicBezTo>
                <a:cubicBezTo>
                  <a:pt x="79" y="170"/>
                  <a:pt x="80" y="170"/>
                  <a:pt x="80" y="170"/>
                </a:cubicBezTo>
                <a:close/>
                <a:moveTo>
                  <a:pt x="216" y="186"/>
                </a:moveTo>
                <a:cubicBezTo>
                  <a:pt x="217" y="187"/>
                  <a:pt x="217" y="187"/>
                  <a:pt x="218" y="186"/>
                </a:cubicBezTo>
                <a:cubicBezTo>
                  <a:pt x="218" y="186"/>
                  <a:pt x="218" y="185"/>
                  <a:pt x="217" y="185"/>
                </a:cubicBezTo>
                <a:cubicBezTo>
                  <a:pt x="217" y="185"/>
                  <a:pt x="217" y="186"/>
                  <a:pt x="216" y="186"/>
                </a:cubicBezTo>
                <a:close/>
                <a:moveTo>
                  <a:pt x="50" y="50"/>
                </a:moveTo>
                <a:cubicBezTo>
                  <a:pt x="48" y="49"/>
                  <a:pt x="48" y="49"/>
                  <a:pt x="47" y="50"/>
                </a:cubicBezTo>
                <a:cubicBezTo>
                  <a:pt x="48" y="51"/>
                  <a:pt x="49" y="51"/>
                  <a:pt x="50" y="50"/>
                </a:cubicBezTo>
                <a:close/>
                <a:moveTo>
                  <a:pt x="127" y="7"/>
                </a:moveTo>
                <a:cubicBezTo>
                  <a:pt x="125" y="6"/>
                  <a:pt x="124" y="6"/>
                  <a:pt x="123" y="7"/>
                </a:cubicBezTo>
                <a:cubicBezTo>
                  <a:pt x="124" y="7"/>
                  <a:pt x="126" y="7"/>
                  <a:pt x="127" y="7"/>
                </a:cubicBezTo>
                <a:close/>
                <a:moveTo>
                  <a:pt x="230" y="143"/>
                </a:moveTo>
                <a:cubicBezTo>
                  <a:pt x="229" y="145"/>
                  <a:pt x="229" y="145"/>
                  <a:pt x="229" y="146"/>
                </a:cubicBezTo>
                <a:cubicBezTo>
                  <a:pt x="230" y="145"/>
                  <a:pt x="230" y="144"/>
                  <a:pt x="230" y="143"/>
                </a:cubicBezTo>
                <a:close/>
                <a:moveTo>
                  <a:pt x="233" y="132"/>
                </a:moveTo>
                <a:cubicBezTo>
                  <a:pt x="234" y="132"/>
                  <a:pt x="234" y="132"/>
                  <a:pt x="234" y="130"/>
                </a:cubicBezTo>
                <a:cubicBezTo>
                  <a:pt x="233" y="131"/>
                  <a:pt x="233" y="131"/>
                  <a:pt x="233" y="132"/>
                </a:cubicBezTo>
                <a:close/>
                <a:moveTo>
                  <a:pt x="171" y="37"/>
                </a:moveTo>
                <a:cubicBezTo>
                  <a:pt x="170" y="39"/>
                  <a:pt x="170" y="39"/>
                  <a:pt x="172" y="39"/>
                </a:cubicBezTo>
                <a:cubicBezTo>
                  <a:pt x="171" y="38"/>
                  <a:pt x="171" y="38"/>
                  <a:pt x="171" y="37"/>
                </a:cubicBezTo>
                <a:close/>
                <a:moveTo>
                  <a:pt x="193" y="182"/>
                </a:moveTo>
                <a:cubicBezTo>
                  <a:pt x="194" y="181"/>
                  <a:pt x="195" y="181"/>
                  <a:pt x="196" y="180"/>
                </a:cubicBezTo>
                <a:cubicBezTo>
                  <a:pt x="195" y="180"/>
                  <a:pt x="194" y="181"/>
                  <a:pt x="193" y="182"/>
                </a:cubicBezTo>
                <a:close/>
                <a:moveTo>
                  <a:pt x="47" y="44"/>
                </a:moveTo>
                <a:cubicBezTo>
                  <a:pt x="47" y="45"/>
                  <a:pt x="47" y="45"/>
                  <a:pt x="47" y="46"/>
                </a:cubicBezTo>
                <a:cubicBezTo>
                  <a:pt x="48" y="46"/>
                  <a:pt x="48" y="47"/>
                  <a:pt x="48" y="46"/>
                </a:cubicBezTo>
                <a:cubicBezTo>
                  <a:pt x="48" y="46"/>
                  <a:pt x="48" y="45"/>
                  <a:pt x="47" y="44"/>
                </a:cubicBezTo>
                <a:close/>
                <a:moveTo>
                  <a:pt x="77" y="49"/>
                </a:moveTo>
                <a:cubicBezTo>
                  <a:pt x="76" y="48"/>
                  <a:pt x="75" y="48"/>
                  <a:pt x="74" y="48"/>
                </a:cubicBezTo>
                <a:cubicBezTo>
                  <a:pt x="75" y="49"/>
                  <a:pt x="76" y="49"/>
                  <a:pt x="77" y="49"/>
                </a:cubicBezTo>
                <a:close/>
                <a:moveTo>
                  <a:pt x="25" y="130"/>
                </a:moveTo>
                <a:cubicBezTo>
                  <a:pt x="25" y="129"/>
                  <a:pt x="26" y="129"/>
                  <a:pt x="26" y="128"/>
                </a:cubicBezTo>
                <a:cubicBezTo>
                  <a:pt x="25" y="128"/>
                  <a:pt x="25" y="128"/>
                  <a:pt x="24" y="128"/>
                </a:cubicBezTo>
                <a:cubicBezTo>
                  <a:pt x="24" y="129"/>
                  <a:pt x="25" y="129"/>
                  <a:pt x="25" y="130"/>
                </a:cubicBezTo>
                <a:close/>
                <a:moveTo>
                  <a:pt x="119" y="181"/>
                </a:moveTo>
                <a:cubicBezTo>
                  <a:pt x="120" y="181"/>
                  <a:pt x="121" y="181"/>
                  <a:pt x="121" y="180"/>
                </a:cubicBezTo>
                <a:cubicBezTo>
                  <a:pt x="120" y="180"/>
                  <a:pt x="120" y="180"/>
                  <a:pt x="119" y="181"/>
                </a:cubicBezTo>
                <a:close/>
                <a:moveTo>
                  <a:pt x="79" y="192"/>
                </a:moveTo>
                <a:cubicBezTo>
                  <a:pt x="78" y="192"/>
                  <a:pt x="78" y="192"/>
                  <a:pt x="78" y="192"/>
                </a:cubicBezTo>
                <a:cubicBezTo>
                  <a:pt x="78" y="193"/>
                  <a:pt x="78" y="193"/>
                  <a:pt x="79" y="194"/>
                </a:cubicBezTo>
                <a:cubicBezTo>
                  <a:pt x="79" y="194"/>
                  <a:pt x="79" y="194"/>
                  <a:pt x="79" y="194"/>
                </a:cubicBezTo>
                <a:cubicBezTo>
                  <a:pt x="79" y="194"/>
                  <a:pt x="80" y="194"/>
                  <a:pt x="80" y="194"/>
                </a:cubicBezTo>
                <a:cubicBezTo>
                  <a:pt x="79" y="193"/>
                  <a:pt x="79" y="193"/>
                  <a:pt x="79" y="192"/>
                </a:cubicBezTo>
                <a:close/>
                <a:moveTo>
                  <a:pt x="115" y="157"/>
                </a:moveTo>
                <a:cubicBezTo>
                  <a:pt x="116" y="157"/>
                  <a:pt x="116" y="157"/>
                  <a:pt x="117" y="157"/>
                </a:cubicBezTo>
                <a:cubicBezTo>
                  <a:pt x="118" y="157"/>
                  <a:pt x="119" y="157"/>
                  <a:pt x="120" y="157"/>
                </a:cubicBezTo>
                <a:cubicBezTo>
                  <a:pt x="118" y="156"/>
                  <a:pt x="116" y="156"/>
                  <a:pt x="115" y="157"/>
                </a:cubicBezTo>
                <a:close/>
                <a:moveTo>
                  <a:pt x="64" y="33"/>
                </a:moveTo>
                <a:cubicBezTo>
                  <a:pt x="63" y="34"/>
                  <a:pt x="63" y="34"/>
                  <a:pt x="62" y="35"/>
                </a:cubicBezTo>
                <a:cubicBezTo>
                  <a:pt x="63" y="35"/>
                  <a:pt x="63" y="35"/>
                  <a:pt x="64" y="33"/>
                </a:cubicBezTo>
                <a:close/>
                <a:moveTo>
                  <a:pt x="214" y="167"/>
                </a:moveTo>
                <a:cubicBezTo>
                  <a:pt x="213" y="167"/>
                  <a:pt x="213" y="167"/>
                  <a:pt x="212" y="167"/>
                </a:cubicBezTo>
                <a:cubicBezTo>
                  <a:pt x="213" y="167"/>
                  <a:pt x="213" y="168"/>
                  <a:pt x="213" y="168"/>
                </a:cubicBezTo>
                <a:cubicBezTo>
                  <a:pt x="214" y="168"/>
                  <a:pt x="214" y="168"/>
                  <a:pt x="214" y="167"/>
                </a:cubicBezTo>
                <a:close/>
                <a:moveTo>
                  <a:pt x="75" y="175"/>
                </a:moveTo>
                <a:cubicBezTo>
                  <a:pt x="75" y="175"/>
                  <a:pt x="75" y="175"/>
                  <a:pt x="75" y="175"/>
                </a:cubicBezTo>
                <a:cubicBezTo>
                  <a:pt x="76" y="175"/>
                  <a:pt x="77" y="175"/>
                  <a:pt x="77" y="175"/>
                </a:cubicBezTo>
                <a:cubicBezTo>
                  <a:pt x="77" y="175"/>
                  <a:pt x="77" y="174"/>
                  <a:pt x="77" y="174"/>
                </a:cubicBezTo>
                <a:cubicBezTo>
                  <a:pt x="76" y="174"/>
                  <a:pt x="76" y="175"/>
                  <a:pt x="75" y="175"/>
                </a:cubicBezTo>
                <a:close/>
                <a:moveTo>
                  <a:pt x="209" y="94"/>
                </a:moveTo>
                <a:cubicBezTo>
                  <a:pt x="208" y="94"/>
                  <a:pt x="208" y="96"/>
                  <a:pt x="208" y="97"/>
                </a:cubicBezTo>
                <a:cubicBezTo>
                  <a:pt x="208" y="96"/>
                  <a:pt x="209" y="95"/>
                  <a:pt x="209" y="94"/>
                </a:cubicBezTo>
                <a:close/>
                <a:moveTo>
                  <a:pt x="111" y="189"/>
                </a:moveTo>
                <a:cubicBezTo>
                  <a:pt x="112" y="189"/>
                  <a:pt x="112" y="189"/>
                  <a:pt x="112" y="187"/>
                </a:cubicBezTo>
                <a:cubicBezTo>
                  <a:pt x="112" y="187"/>
                  <a:pt x="111" y="188"/>
                  <a:pt x="111" y="189"/>
                </a:cubicBezTo>
                <a:close/>
                <a:moveTo>
                  <a:pt x="165" y="33"/>
                </a:moveTo>
                <a:cubicBezTo>
                  <a:pt x="165" y="33"/>
                  <a:pt x="165" y="33"/>
                  <a:pt x="165" y="33"/>
                </a:cubicBezTo>
                <a:cubicBezTo>
                  <a:pt x="165" y="33"/>
                  <a:pt x="166" y="32"/>
                  <a:pt x="166" y="32"/>
                </a:cubicBezTo>
                <a:cubicBezTo>
                  <a:pt x="166" y="31"/>
                  <a:pt x="166" y="31"/>
                  <a:pt x="165" y="31"/>
                </a:cubicBezTo>
                <a:cubicBezTo>
                  <a:pt x="165" y="32"/>
                  <a:pt x="165" y="32"/>
                  <a:pt x="165" y="33"/>
                </a:cubicBezTo>
                <a:close/>
                <a:moveTo>
                  <a:pt x="201" y="47"/>
                </a:moveTo>
                <a:cubicBezTo>
                  <a:pt x="202" y="47"/>
                  <a:pt x="203" y="48"/>
                  <a:pt x="204" y="48"/>
                </a:cubicBezTo>
                <a:cubicBezTo>
                  <a:pt x="204" y="47"/>
                  <a:pt x="203" y="47"/>
                  <a:pt x="201" y="47"/>
                </a:cubicBezTo>
                <a:close/>
                <a:moveTo>
                  <a:pt x="39" y="152"/>
                </a:moveTo>
                <a:cubicBezTo>
                  <a:pt x="39" y="152"/>
                  <a:pt x="40" y="152"/>
                  <a:pt x="41" y="152"/>
                </a:cubicBezTo>
                <a:cubicBezTo>
                  <a:pt x="40" y="151"/>
                  <a:pt x="40" y="151"/>
                  <a:pt x="40" y="151"/>
                </a:cubicBezTo>
                <a:cubicBezTo>
                  <a:pt x="39" y="151"/>
                  <a:pt x="39" y="151"/>
                  <a:pt x="39" y="152"/>
                </a:cubicBezTo>
                <a:close/>
                <a:moveTo>
                  <a:pt x="206" y="103"/>
                </a:moveTo>
                <a:cubicBezTo>
                  <a:pt x="206" y="103"/>
                  <a:pt x="206" y="103"/>
                  <a:pt x="207" y="103"/>
                </a:cubicBezTo>
                <a:cubicBezTo>
                  <a:pt x="207" y="103"/>
                  <a:pt x="207" y="102"/>
                  <a:pt x="207" y="101"/>
                </a:cubicBezTo>
                <a:cubicBezTo>
                  <a:pt x="206" y="102"/>
                  <a:pt x="206" y="102"/>
                  <a:pt x="206" y="103"/>
                </a:cubicBezTo>
                <a:cubicBezTo>
                  <a:pt x="206" y="103"/>
                  <a:pt x="206" y="103"/>
                  <a:pt x="206" y="103"/>
                </a:cubicBezTo>
                <a:close/>
                <a:moveTo>
                  <a:pt x="160" y="9"/>
                </a:moveTo>
                <a:cubicBezTo>
                  <a:pt x="159" y="8"/>
                  <a:pt x="158" y="8"/>
                  <a:pt x="157" y="8"/>
                </a:cubicBezTo>
                <a:cubicBezTo>
                  <a:pt x="158" y="8"/>
                  <a:pt x="159" y="9"/>
                  <a:pt x="160" y="9"/>
                </a:cubicBezTo>
                <a:close/>
                <a:moveTo>
                  <a:pt x="27" y="119"/>
                </a:moveTo>
                <a:cubicBezTo>
                  <a:pt x="26" y="119"/>
                  <a:pt x="26" y="119"/>
                  <a:pt x="26" y="120"/>
                </a:cubicBezTo>
                <a:cubicBezTo>
                  <a:pt x="27" y="120"/>
                  <a:pt x="27" y="120"/>
                  <a:pt x="27" y="119"/>
                </a:cubicBezTo>
                <a:close/>
                <a:moveTo>
                  <a:pt x="65" y="168"/>
                </a:moveTo>
                <a:cubicBezTo>
                  <a:pt x="64" y="170"/>
                  <a:pt x="64" y="170"/>
                  <a:pt x="66" y="170"/>
                </a:cubicBezTo>
                <a:cubicBezTo>
                  <a:pt x="65" y="170"/>
                  <a:pt x="65" y="169"/>
                  <a:pt x="65" y="168"/>
                </a:cubicBezTo>
                <a:close/>
                <a:moveTo>
                  <a:pt x="198" y="149"/>
                </a:moveTo>
                <a:cubicBezTo>
                  <a:pt x="198" y="148"/>
                  <a:pt x="197" y="147"/>
                  <a:pt x="197" y="146"/>
                </a:cubicBezTo>
                <a:cubicBezTo>
                  <a:pt x="197" y="147"/>
                  <a:pt x="197" y="148"/>
                  <a:pt x="198" y="149"/>
                </a:cubicBezTo>
                <a:close/>
                <a:moveTo>
                  <a:pt x="200" y="112"/>
                </a:moveTo>
                <a:cubicBezTo>
                  <a:pt x="200" y="113"/>
                  <a:pt x="200" y="114"/>
                  <a:pt x="201" y="114"/>
                </a:cubicBezTo>
                <a:cubicBezTo>
                  <a:pt x="201" y="114"/>
                  <a:pt x="201" y="114"/>
                  <a:pt x="201" y="114"/>
                </a:cubicBezTo>
                <a:cubicBezTo>
                  <a:pt x="201" y="114"/>
                  <a:pt x="201" y="113"/>
                  <a:pt x="201" y="112"/>
                </a:cubicBezTo>
                <a:cubicBezTo>
                  <a:pt x="201" y="112"/>
                  <a:pt x="200" y="112"/>
                  <a:pt x="200" y="112"/>
                </a:cubicBezTo>
                <a:close/>
                <a:moveTo>
                  <a:pt x="223" y="145"/>
                </a:moveTo>
                <a:cubicBezTo>
                  <a:pt x="225" y="143"/>
                  <a:pt x="225" y="143"/>
                  <a:pt x="223" y="142"/>
                </a:cubicBezTo>
                <a:cubicBezTo>
                  <a:pt x="223" y="143"/>
                  <a:pt x="223" y="143"/>
                  <a:pt x="223" y="145"/>
                </a:cubicBezTo>
                <a:close/>
                <a:moveTo>
                  <a:pt x="102" y="42"/>
                </a:moveTo>
                <a:cubicBezTo>
                  <a:pt x="103" y="41"/>
                  <a:pt x="103" y="40"/>
                  <a:pt x="103" y="39"/>
                </a:cubicBezTo>
                <a:cubicBezTo>
                  <a:pt x="103" y="40"/>
                  <a:pt x="102" y="41"/>
                  <a:pt x="102" y="41"/>
                </a:cubicBezTo>
                <a:cubicBezTo>
                  <a:pt x="102" y="41"/>
                  <a:pt x="102" y="42"/>
                  <a:pt x="102" y="42"/>
                </a:cubicBezTo>
                <a:close/>
                <a:moveTo>
                  <a:pt x="32" y="59"/>
                </a:moveTo>
                <a:cubicBezTo>
                  <a:pt x="32" y="60"/>
                  <a:pt x="33" y="60"/>
                  <a:pt x="33" y="60"/>
                </a:cubicBezTo>
                <a:cubicBezTo>
                  <a:pt x="34" y="59"/>
                  <a:pt x="34" y="58"/>
                  <a:pt x="35" y="57"/>
                </a:cubicBezTo>
                <a:cubicBezTo>
                  <a:pt x="34" y="58"/>
                  <a:pt x="33" y="59"/>
                  <a:pt x="32" y="59"/>
                </a:cubicBezTo>
                <a:close/>
                <a:moveTo>
                  <a:pt x="48" y="96"/>
                </a:moveTo>
                <a:cubicBezTo>
                  <a:pt x="48" y="96"/>
                  <a:pt x="48" y="96"/>
                  <a:pt x="48" y="96"/>
                </a:cubicBezTo>
                <a:cubicBezTo>
                  <a:pt x="48" y="97"/>
                  <a:pt x="48" y="99"/>
                  <a:pt x="48" y="100"/>
                </a:cubicBezTo>
                <a:cubicBezTo>
                  <a:pt x="48" y="100"/>
                  <a:pt x="49" y="100"/>
                  <a:pt x="49" y="100"/>
                </a:cubicBezTo>
                <a:cubicBezTo>
                  <a:pt x="49" y="99"/>
                  <a:pt x="48" y="98"/>
                  <a:pt x="48" y="96"/>
                </a:cubicBezTo>
                <a:close/>
                <a:moveTo>
                  <a:pt x="91" y="220"/>
                </a:moveTo>
                <a:cubicBezTo>
                  <a:pt x="91" y="220"/>
                  <a:pt x="91" y="221"/>
                  <a:pt x="91" y="221"/>
                </a:cubicBezTo>
                <a:cubicBezTo>
                  <a:pt x="91" y="220"/>
                  <a:pt x="91" y="219"/>
                  <a:pt x="91" y="218"/>
                </a:cubicBezTo>
                <a:cubicBezTo>
                  <a:pt x="91" y="219"/>
                  <a:pt x="90" y="220"/>
                  <a:pt x="91" y="220"/>
                </a:cubicBezTo>
                <a:close/>
                <a:moveTo>
                  <a:pt x="60" y="179"/>
                </a:moveTo>
                <a:cubicBezTo>
                  <a:pt x="60" y="181"/>
                  <a:pt x="61" y="181"/>
                  <a:pt x="62" y="181"/>
                </a:cubicBezTo>
                <a:cubicBezTo>
                  <a:pt x="61" y="180"/>
                  <a:pt x="61" y="180"/>
                  <a:pt x="60" y="179"/>
                </a:cubicBezTo>
                <a:close/>
                <a:moveTo>
                  <a:pt x="161" y="186"/>
                </a:moveTo>
                <a:cubicBezTo>
                  <a:pt x="160" y="186"/>
                  <a:pt x="160" y="185"/>
                  <a:pt x="159" y="185"/>
                </a:cubicBezTo>
                <a:cubicBezTo>
                  <a:pt x="159" y="186"/>
                  <a:pt x="160" y="187"/>
                  <a:pt x="161" y="186"/>
                </a:cubicBezTo>
                <a:close/>
                <a:moveTo>
                  <a:pt x="156" y="55"/>
                </a:moveTo>
                <a:cubicBezTo>
                  <a:pt x="157" y="54"/>
                  <a:pt x="157" y="53"/>
                  <a:pt x="156" y="52"/>
                </a:cubicBezTo>
                <a:cubicBezTo>
                  <a:pt x="156" y="53"/>
                  <a:pt x="156" y="54"/>
                  <a:pt x="156" y="55"/>
                </a:cubicBezTo>
                <a:close/>
                <a:moveTo>
                  <a:pt x="121" y="169"/>
                </a:moveTo>
                <a:cubicBezTo>
                  <a:pt x="122" y="170"/>
                  <a:pt x="122" y="170"/>
                  <a:pt x="123" y="169"/>
                </a:cubicBezTo>
                <a:cubicBezTo>
                  <a:pt x="123" y="169"/>
                  <a:pt x="122" y="169"/>
                  <a:pt x="121" y="169"/>
                </a:cubicBezTo>
                <a:close/>
                <a:moveTo>
                  <a:pt x="16" y="121"/>
                </a:moveTo>
                <a:cubicBezTo>
                  <a:pt x="16" y="120"/>
                  <a:pt x="16" y="119"/>
                  <a:pt x="15" y="118"/>
                </a:cubicBezTo>
                <a:cubicBezTo>
                  <a:pt x="15" y="119"/>
                  <a:pt x="16" y="120"/>
                  <a:pt x="16" y="121"/>
                </a:cubicBezTo>
                <a:close/>
                <a:moveTo>
                  <a:pt x="111" y="200"/>
                </a:moveTo>
                <a:cubicBezTo>
                  <a:pt x="111" y="200"/>
                  <a:pt x="111" y="200"/>
                  <a:pt x="111" y="200"/>
                </a:cubicBezTo>
                <a:cubicBezTo>
                  <a:pt x="112" y="200"/>
                  <a:pt x="112" y="199"/>
                  <a:pt x="113" y="198"/>
                </a:cubicBezTo>
                <a:cubicBezTo>
                  <a:pt x="112" y="198"/>
                  <a:pt x="112" y="200"/>
                  <a:pt x="111" y="200"/>
                </a:cubicBezTo>
                <a:close/>
                <a:moveTo>
                  <a:pt x="233" y="171"/>
                </a:moveTo>
                <a:cubicBezTo>
                  <a:pt x="232" y="172"/>
                  <a:pt x="232" y="173"/>
                  <a:pt x="231" y="174"/>
                </a:cubicBezTo>
                <a:cubicBezTo>
                  <a:pt x="232" y="174"/>
                  <a:pt x="232" y="174"/>
                  <a:pt x="232" y="174"/>
                </a:cubicBezTo>
                <a:cubicBezTo>
                  <a:pt x="232" y="173"/>
                  <a:pt x="233" y="172"/>
                  <a:pt x="233" y="171"/>
                </a:cubicBezTo>
                <a:close/>
                <a:moveTo>
                  <a:pt x="197" y="105"/>
                </a:moveTo>
                <a:cubicBezTo>
                  <a:pt x="198" y="105"/>
                  <a:pt x="198" y="104"/>
                  <a:pt x="198" y="103"/>
                </a:cubicBezTo>
                <a:cubicBezTo>
                  <a:pt x="198" y="104"/>
                  <a:pt x="198" y="104"/>
                  <a:pt x="197" y="105"/>
                </a:cubicBezTo>
                <a:close/>
                <a:moveTo>
                  <a:pt x="229" y="162"/>
                </a:moveTo>
                <a:cubicBezTo>
                  <a:pt x="229" y="162"/>
                  <a:pt x="229" y="163"/>
                  <a:pt x="229" y="163"/>
                </a:cubicBezTo>
                <a:cubicBezTo>
                  <a:pt x="230" y="162"/>
                  <a:pt x="230" y="162"/>
                  <a:pt x="229" y="162"/>
                </a:cubicBezTo>
                <a:close/>
                <a:moveTo>
                  <a:pt x="85" y="37"/>
                </a:moveTo>
                <a:cubicBezTo>
                  <a:pt x="85" y="37"/>
                  <a:pt x="84" y="37"/>
                  <a:pt x="83" y="37"/>
                </a:cubicBezTo>
                <a:cubicBezTo>
                  <a:pt x="84" y="38"/>
                  <a:pt x="85" y="38"/>
                  <a:pt x="85" y="37"/>
                </a:cubicBezTo>
                <a:close/>
                <a:moveTo>
                  <a:pt x="30" y="127"/>
                </a:moveTo>
                <a:cubicBezTo>
                  <a:pt x="29" y="127"/>
                  <a:pt x="29" y="126"/>
                  <a:pt x="29" y="126"/>
                </a:cubicBezTo>
                <a:cubicBezTo>
                  <a:pt x="29" y="127"/>
                  <a:pt x="29" y="128"/>
                  <a:pt x="28" y="129"/>
                </a:cubicBezTo>
                <a:cubicBezTo>
                  <a:pt x="28" y="129"/>
                  <a:pt x="28" y="129"/>
                  <a:pt x="28" y="129"/>
                </a:cubicBezTo>
                <a:cubicBezTo>
                  <a:pt x="29" y="128"/>
                  <a:pt x="29" y="127"/>
                  <a:pt x="30" y="127"/>
                </a:cubicBezTo>
                <a:close/>
                <a:moveTo>
                  <a:pt x="216" y="97"/>
                </a:moveTo>
                <a:cubicBezTo>
                  <a:pt x="216" y="97"/>
                  <a:pt x="216" y="97"/>
                  <a:pt x="217" y="97"/>
                </a:cubicBezTo>
                <a:cubicBezTo>
                  <a:pt x="217" y="97"/>
                  <a:pt x="217" y="96"/>
                  <a:pt x="218" y="95"/>
                </a:cubicBezTo>
                <a:cubicBezTo>
                  <a:pt x="217" y="96"/>
                  <a:pt x="216" y="96"/>
                  <a:pt x="216" y="97"/>
                </a:cubicBezTo>
                <a:close/>
                <a:moveTo>
                  <a:pt x="105" y="182"/>
                </a:moveTo>
                <a:cubicBezTo>
                  <a:pt x="104" y="182"/>
                  <a:pt x="104" y="182"/>
                  <a:pt x="103" y="182"/>
                </a:cubicBezTo>
                <a:cubicBezTo>
                  <a:pt x="105" y="182"/>
                  <a:pt x="105" y="182"/>
                  <a:pt x="105" y="182"/>
                </a:cubicBezTo>
                <a:close/>
                <a:moveTo>
                  <a:pt x="31" y="37"/>
                </a:moveTo>
                <a:cubicBezTo>
                  <a:pt x="31" y="37"/>
                  <a:pt x="31" y="37"/>
                  <a:pt x="31" y="37"/>
                </a:cubicBezTo>
                <a:cubicBezTo>
                  <a:pt x="30" y="37"/>
                  <a:pt x="30" y="38"/>
                  <a:pt x="29" y="39"/>
                </a:cubicBezTo>
                <a:cubicBezTo>
                  <a:pt x="30" y="38"/>
                  <a:pt x="31" y="38"/>
                  <a:pt x="31" y="37"/>
                </a:cubicBezTo>
                <a:close/>
                <a:moveTo>
                  <a:pt x="182" y="51"/>
                </a:moveTo>
                <a:cubicBezTo>
                  <a:pt x="182" y="50"/>
                  <a:pt x="181" y="50"/>
                  <a:pt x="181" y="49"/>
                </a:cubicBezTo>
                <a:cubicBezTo>
                  <a:pt x="181" y="50"/>
                  <a:pt x="182" y="50"/>
                  <a:pt x="182" y="51"/>
                </a:cubicBezTo>
                <a:close/>
                <a:moveTo>
                  <a:pt x="57" y="187"/>
                </a:moveTo>
                <a:cubicBezTo>
                  <a:pt x="57" y="188"/>
                  <a:pt x="57" y="188"/>
                  <a:pt x="57" y="188"/>
                </a:cubicBezTo>
                <a:cubicBezTo>
                  <a:pt x="57" y="188"/>
                  <a:pt x="58" y="188"/>
                  <a:pt x="59" y="188"/>
                </a:cubicBezTo>
                <a:cubicBezTo>
                  <a:pt x="58" y="187"/>
                  <a:pt x="57" y="188"/>
                  <a:pt x="57" y="187"/>
                </a:cubicBezTo>
                <a:close/>
                <a:moveTo>
                  <a:pt x="45" y="75"/>
                </a:moveTo>
                <a:cubicBezTo>
                  <a:pt x="45" y="75"/>
                  <a:pt x="45" y="75"/>
                  <a:pt x="45" y="75"/>
                </a:cubicBezTo>
                <a:cubicBezTo>
                  <a:pt x="45" y="75"/>
                  <a:pt x="45" y="74"/>
                  <a:pt x="45" y="74"/>
                </a:cubicBezTo>
                <a:cubicBezTo>
                  <a:pt x="45" y="73"/>
                  <a:pt x="45" y="73"/>
                  <a:pt x="45" y="73"/>
                </a:cubicBezTo>
                <a:cubicBezTo>
                  <a:pt x="45" y="73"/>
                  <a:pt x="45" y="73"/>
                  <a:pt x="45" y="73"/>
                </a:cubicBezTo>
                <a:cubicBezTo>
                  <a:pt x="45" y="74"/>
                  <a:pt x="45" y="74"/>
                  <a:pt x="45" y="75"/>
                </a:cubicBezTo>
                <a:close/>
                <a:moveTo>
                  <a:pt x="15" y="114"/>
                </a:moveTo>
                <a:cubicBezTo>
                  <a:pt x="15" y="114"/>
                  <a:pt x="16" y="114"/>
                  <a:pt x="16" y="114"/>
                </a:cubicBezTo>
                <a:cubicBezTo>
                  <a:pt x="16" y="113"/>
                  <a:pt x="16" y="112"/>
                  <a:pt x="16" y="112"/>
                </a:cubicBezTo>
                <a:cubicBezTo>
                  <a:pt x="16" y="112"/>
                  <a:pt x="15" y="112"/>
                  <a:pt x="15" y="112"/>
                </a:cubicBezTo>
                <a:cubicBezTo>
                  <a:pt x="15" y="112"/>
                  <a:pt x="15" y="113"/>
                  <a:pt x="15" y="114"/>
                </a:cubicBezTo>
                <a:close/>
                <a:moveTo>
                  <a:pt x="73" y="191"/>
                </a:moveTo>
                <a:cubicBezTo>
                  <a:pt x="73" y="192"/>
                  <a:pt x="74" y="192"/>
                  <a:pt x="75" y="192"/>
                </a:cubicBezTo>
                <a:cubicBezTo>
                  <a:pt x="75" y="192"/>
                  <a:pt x="75" y="192"/>
                  <a:pt x="75" y="191"/>
                </a:cubicBezTo>
                <a:cubicBezTo>
                  <a:pt x="74" y="191"/>
                  <a:pt x="74" y="191"/>
                  <a:pt x="73" y="191"/>
                </a:cubicBezTo>
                <a:close/>
                <a:moveTo>
                  <a:pt x="196" y="47"/>
                </a:moveTo>
                <a:cubicBezTo>
                  <a:pt x="196" y="47"/>
                  <a:pt x="196" y="47"/>
                  <a:pt x="196" y="47"/>
                </a:cubicBezTo>
                <a:cubicBezTo>
                  <a:pt x="196" y="47"/>
                  <a:pt x="196" y="48"/>
                  <a:pt x="196" y="48"/>
                </a:cubicBezTo>
                <a:cubicBezTo>
                  <a:pt x="196" y="48"/>
                  <a:pt x="197" y="48"/>
                  <a:pt x="197" y="47"/>
                </a:cubicBezTo>
                <a:cubicBezTo>
                  <a:pt x="197" y="47"/>
                  <a:pt x="196" y="47"/>
                  <a:pt x="196" y="47"/>
                </a:cubicBezTo>
                <a:close/>
                <a:moveTo>
                  <a:pt x="54" y="83"/>
                </a:moveTo>
                <a:cubicBezTo>
                  <a:pt x="54" y="82"/>
                  <a:pt x="54" y="81"/>
                  <a:pt x="54" y="80"/>
                </a:cubicBezTo>
                <a:cubicBezTo>
                  <a:pt x="53" y="81"/>
                  <a:pt x="54" y="82"/>
                  <a:pt x="54" y="83"/>
                </a:cubicBezTo>
                <a:close/>
                <a:moveTo>
                  <a:pt x="226" y="179"/>
                </a:moveTo>
                <a:cubicBezTo>
                  <a:pt x="226" y="179"/>
                  <a:pt x="226" y="179"/>
                  <a:pt x="226" y="179"/>
                </a:cubicBezTo>
                <a:cubicBezTo>
                  <a:pt x="226" y="179"/>
                  <a:pt x="227" y="179"/>
                  <a:pt x="227" y="178"/>
                </a:cubicBezTo>
                <a:cubicBezTo>
                  <a:pt x="226" y="178"/>
                  <a:pt x="226" y="179"/>
                  <a:pt x="226" y="179"/>
                </a:cubicBezTo>
                <a:close/>
                <a:moveTo>
                  <a:pt x="253" y="80"/>
                </a:moveTo>
                <a:cubicBezTo>
                  <a:pt x="253" y="81"/>
                  <a:pt x="253" y="81"/>
                  <a:pt x="253" y="81"/>
                </a:cubicBezTo>
                <a:cubicBezTo>
                  <a:pt x="253" y="81"/>
                  <a:pt x="253" y="82"/>
                  <a:pt x="254" y="83"/>
                </a:cubicBezTo>
                <a:cubicBezTo>
                  <a:pt x="254" y="83"/>
                  <a:pt x="254" y="83"/>
                  <a:pt x="254" y="83"/>
                </a:cubicBezTo>
                <a:cubicBezTo>
                  <a:pt x="254" y="82"/>
                  <a:pt x="253" y="81"/>
                  <a:pt x="253" y="80"/>
                </a:cubicBezTo>
                <a:close/>
                <a:moveTo>
                  <a:pt x="197" y="42"/>
                </a:moveTo>
                <a:cubicBezTo>
                  <a:pt x="197" y="42"/>
                  <a:pt x="197" y="41"/>
                  <a:pt x="196" y="41"/>
                </a:cubicBezTo>
                <a:cubicBezTo>
                  <a:pt x="196" y="42"/>
                  <a:pt x="196" y="42"/>
                  <a:pt x="197" y="42"/>
                </a:cubicBezTo>
                <a:close/>
                <a:moveTo>
                  <a:pt x="172" y="46"/>
                </a:moveTo>
                <a:cubicBezTo>
                  <a:pt x="173" y="46"/>
                  <a:pt x="173" y="46"/>
                  <a:pt x="173" y="46"/>
                </a:cubicBezTo>
                <a:cubicBezTo>
                  <a:pt x="173" y="46"/>
                  <a:pt x="173" y="46"/>
                  <a:pt x="173" y="45"/>
                </a:cubicBezTo>
                <a:cubicBezTo>
                  <a:pt x="172" y="45"/>
                  <a:pt x="172" y="46"/>
                  <a:pt x="172" y="46"/>
                </a:cubicBezTo>
                <a:close/>
                <a:moveTo>
                  <a:pt x="106" y="175"/>
                </a:moveTo>
                <a:cubicBezTo>
                  <a:pt x="105" y="174"/>
                  <a:pt x="105" y="174"/>
                  <a:pt x="104" y="175"/>
                </a:cubicBezTo>
                <a:cubicBezTo>
                  <a:pt x="105" y="175"/>
                  <a:pt x="105" y="175"/>
                  <a:pt x="106" y="175"/>
                </a:cubicBezTo>
                <a:close/>
                <a:moveTo>
                  <a:pt x="200" y="182"/>
                </a:moveTo>
                <a:cubicBezTo>
                  <a:pt x="200" y="182"/>
                  <a:pt x="200" y="182"/>
                  <a:pt x="200" y="183"/>
                </a:cubicBezTo>
                <a:cubicBezTo>
                  <a:pt x="201" y="182"/>
                  <a:pt x="201" y="182"/>
                  <a:pt x="202" y="182"/>
                </a:cubicBezTo>
                <a:cubicBezTo>
                  <a:pt x="201" y="181"/>
                  <a:pt x="200" y="182"/>
                  <a:pt x="200" y="182"/>
                </a:cubicBezTo>
                <a:close/>
                <a:moveTo>
                  <a:pt x="215" y="158"/>
                </a:moveTo>
                <a:cubicBezTo>
                  <a:pt x="215" y="158"/>
                  <a:pt x="215" y="158"/>
                  <a:pt x="215" y="158"/>
                </a:cubicBezTo>
                <a:cubicBezTo>
                  <a:pt x="215" y="159"/>
                  <a:pt x="215" y="160"/>
                  <a:pt x="216" y="161"/>
                </a:cubicBezTo>
                <a:cubicBezTo>
                  <a:pt x="216" y="161"/>
                  <a:pt x="216" y="161"/>
                  <a:pt x="216" y="161"/>
                </a:cubicBezTo>
                <a:cubicBezTo>
                  <a:pt x="216" y="160"/>
                  <a:pt x="216" y="159"/>
                  <a:pt x="215" y="158"/>
                </a:cubicBezTo>
                <a:close/>
                <a:moveTo>
                  <a:pt x="95" y="184"/>
                </a:moveTo>
                <a:cubicBezTo>
                  <a:pt x="95" y="185"/>
                  <a:pt x="94" y="185"/>
                  <a:pt x="94" y="186"/>
                </a:cubicBezTo>
                <a:cubicBezTo>
                  <a:pt x="95" y="186"/>
                  <a:pt x="95" y="185"/>
                  <a:pt x="95" y="184"/>
                </a:cubicBezTo>
                <a:close/>
                <a:moveTo>
                  <a:pt x="218" y="62"/>
                </a:moveTo>
                <a:cubicBezTo>
                  <a:pt x="218" y="62"/>
                  <a:pt x="219" y="62"/>
                  <a:pt x="219" y="62"/>
                </a:cubicBezTo>
                <a:cubicBezTo>
                  <a:pt x="219" y="62"/>
                  <a:pt x="220" y="62"/>
                  <a:pt x="220" y="62"/>
                </a:cubicBezTo>
                <a:cubicBezTo>
                  <a:pt x="219" y="61"/>
                  <a:pt x="219" y="61"/>
                  <a:pt x="218" y="62"/>
                </a:cubicBezTo>
                <a:close/>
                <a:moveTo>
                  <a:pt x="102" y="14"/>
                </a:moveTo>
                <a:cubicBezTo>
                  <a:pt x="103" y="15"/>
                  <a:pt x="103" y="14"/>
                  <a:pt x="104" y="14"/>
                </a:cubicBezTo>
                <a:cubicBezTo>
                  <a:pt x="103" y="14"/>
                  <a:pt x="102" y="14"/>
                  <a:pt x="102" y="14"/>
                </a:cubicBezTo>
                <a:close/>
                <a:moveTo>
                  <a:pt x="193" y="105"/>
                </a:moveTo>
                <a:cubicBezTo>
                  <a:pt x="194" y="105"/>
                  <a:pt x="194" y="105"/>
                  <a:pt x="195" y="103"/>
                </a:cubicBezTo>
                <a:cubicBezTo>
                  <a:pt x="194" y="104"/>
                  <a:pt x="194" y="104"/>
                  <a:pt x="193" y="105"/>
                </a:cubicBezTo>
                <a:close/>
                <a:moveTo>
                  <a:pt x="238" y="87"/>
                </a:moveTo>
                <a:cubicBezTo>
                  <a:pt x="238" y="88"/>
                  <a:pt x="238" y="88"/>
                  <a:pt x="238" y="89"/>
                </a:cubicBezTo>
                <a:cubicBezTo>
                  <a:pt x="239" y="88"/>
                  <a:pt x="238" y="87"/>
                  <a:pt x="238" y="87"/>
                </a:cubicBezTo>
                <a:close/>
                <a:moveTo>
                  <a:pt x="80" y="204"/>
                </a:moveTo>
                <a:cubicBezTo>
                  <a:pt x="79" y="204"/>
                  <a:pt x="79" y="205"/>
                  <a:pt x="80" y="205"/>
                </a:cubicBezTo>
                <a:cubicBezTo>
                  <a:pt x="80" y="205"/>
                  <a:pt x="80" y="204"/>
                  <a:pt x="80" y="204"/>
                </a:cubicBezTo>
                <a:close/>
                <a:moveTo>
                  <a:pt x="83" y="43"/>
                </a:moveTo>
                <a:cubicBezTo>
                  <a:pt x="82" y="43"/>
                  <a:pt x="82" y="43"/>
                  <a:pt x="81" y="43"/>
                </a:cubicBezTo>
                <a:cubicBezTo>
                  <a:pt x="81" y="43"/>
                  <a:pt x="81" y="43"/>
                  <a:pt x="81" y="43"/>
                </a:cubicBezTo>
                <a:cubicBezTo>
                  <a:pt x="82" y="43"/>
                  <a:pt x="82" y="44"/>
                  <a:pt x="83" y="44"/>
                </a:cubicBezTo>
                <a:cubicBezTo>
                  <a:pt x="83" y="43"/>
                  <a:pt x="83" y="43"/>
                  <a:pt x="83" y="43"/>
                </a:cubicBezTo>
                <a:close/>
                <a:moveTo>
                  <a:pt x="191" y="46"/>
                </a:moveTo>
                <a:cubicBezTo>
                  <a:pt x="190" y="47"/>
                  <a:pt x="190" y="47"/>
                  <a:pt x="190" y="47"/>
                </a:cubicBezTo>
                <a:cubicBezTo>
                  <a:pt x="191" y="47"/>
                  <a:pt x="192" y="47"/>
                  <a:pt x="193" y="47"/>
                </a:cubicBezTo>
                <a:cubicBezTo>
                  <a:pt x="192" y="47"/>
                  <a:pt x="192" y="47"/>
                  <a:pt x="192" y="47"/>
                </a:cubicBezTo>
                <a:cubicBezTo>
                  <a:pt x="191" y="47"/>
                  <a:pt x="191" y="47"/>
                  <a:pt x="191" y="46"/>
                </a:cubicBezTo>
                <a:close/>
                <a:moveTo>
                  <a:pt x="202" y="121"/>
                </a:moveTo>
                <a:cubicBezTo>
                  <a:pt x="202" y="120"/>
                  <a:pt x="202" y="120"/>
                  <a:pt x="200" y="120"/>
                </a:cubicBezTo>
                <a:cubicBezTo>
                  <a:pt x="201" y="121"/>
                  <a:pt x="201" y="121"/>
                  <a:pt x="202" y="121"/>
                </a:cubicBezTo>
                <a:close/>
                <a:moveTo>
                  <a:pt x="99" y="186"/>
                </a:moveTo>
                <a:cubicBezTo>
                  <a:pt x="99" y="186"/>
                  <a:pt x="99" y="186"/>
                  <a:pt x="99" y="186"/>
                </a:cubicBezTo>
                <a:cubicBezTo>
                  <a:pt x="99" y="186"/>
                  <a:pt x="99" y="185"/>
                  <a:pt x="100" y="185"/>
                </a:cubicBezTo>
                <a:cubicBezTo>
                  <a:pt x="99" y="185"/>
                  <a:pt x="99" y="185"/>
                  <a:pt x="99" y="185"/>
                </a:cubicBezTo>
                <a:cubicBezTo>
                  <a:pt x="99" y="185"/>
                  <a:pt x="99" y="185"/>
                  <a:pt x="99" y="186"/>
                </a:cubicBezTo>
                <a:cubicBezTo>
                  <a:pt x="99" y="186"/>
                  <a:pt x="99" y="186"/>
                  <a:pt x="99" y="186"/>
                </a:cubicBezTo>
                <a:close/>
                <a:moveTo>
                  <a:pt x="119" y="189"/>
                </a:moveTo>
                <a:cubicBezTo>
                  <a:pt x="117" y="189"/>
                  <a:pt x="117" y="189"/>
                  <a:pt x="117" y="189"/>
                </a:cubicBezTo>
                <a:cubicBezTo>
                  <a:pt x="118" y="189"/>
                  <a:pt x="118" y="189"/>
                  <a:pt x="119" y="189"/>
                </a:cubicBezTo>
                <a:close/>
                <a:moveTo>
                  <a:pt x="83" y="217"/>
                </a:moveTo>
                <a:cubicBezTo>
                  <a:pt x="84" y="216"/>
                  <a:pt x="84" y="216"/>
                  <a:pt x="84" y="215"/>
                </a:cubicBezTo>
                <a:cubicBezTo>
                  <a:pt x="84" y="216"/>
                  <a:pt x="84" y="216"/>
                  <a:pt x="83" y="217"/>
                </a:cubicBezTo>
                <a:close/>
                <a:moveTo>
                  <a:pt x="252" y="141"/>
                </a:moveTo>
                <a:cubicBezTo>
                  <a:pt x="252" y="141"/>
                  <a:pt x="252" y="141"/>
                  <a:pt x="252" y="142"/>
                </a:cubicBezTo>
                <a:cubicBezTo>
                  <a:pt x="252" y="141"/>
                  <a:pt x="252" y="141"/>
                  <a:pt x="252" y="141"/>
                </a:cubicBezTo>
                <a:close/>
                <a:moveTo>
                  <a:pt x="185" y="46"/>
                </a:moveTo>
                <a:cubicBezTo>
                  <a:pt x="185" y="46"/>
                  <a:pt x="185" y="47"/>
                  <a:pt x="185" y="47"/>
                </a:cubicBezTo>
                <a:cubicBezTo>
                  <a:pt x="186" y="47"/>
                  <a:pt x="186" y="47"/>
                  <a:pt x="186" y="46"/>
                </a:cubicBezTo>
                <a:cubicBezTo>
                  <a:pt x="186" y="46"/>
                  <a:pt x="186" y="46"/>
                  <a:pt x="185" y="46"/>
                </a:cubicBezTo>
                <a:close/>
                <a:moveTo>
                  <a:pt x="29" y="160"/>
                </a:moveTo>
                <a:cubicBezTo>
                  <a:pt x="28" y="159"/>
                  <a:pt x="28" y="159"/>
                  <a:pt x="27" y="158"/>
                </a:cubicBezTo>
                <a:cubicBezTo>
                  <a:pt x="28" y="159"/>
                  <a:pt x="28" y="159"/>
                  <a:pt x="29" y="160"/>
                </a:cubicBezTo>
                <a:close/>
                <a:moveTo>
                  <a:pt x="191" y="43"/>
                </a:moveTo>
                <a:cubicBezTo>
                  <a:pt x="191" y="43"/>
                  <a:pt x="191" y="43"/>
                  <a:pt x="192" y="44"/>
                </a:cubicBezTo>
                <a:cubicBezTo>
                  <a:pt x="191" y="43"/>
                  <a:pt x="191" y="43"/>
                  <a:pt x="191" y="43"/>
                </a:cubicBezTo>
                <a:close/>
                <a:moveTo>
                  <a:pt x="12" y="98"/>
                </a:moveTo>
                <a:cubicBezTo>
                  <a:pt x="12" y="98"/>
                  <a:pt x="12" y="98"/>
                  <a:pt x="12" y="98"/>
                </a:cubicBezTo>
                <a:cubicBezTo>
                  <a:pt x="12" y="97"/>
                  <a:pt x="13" y="96"/>
                  <a:pt x="13" y="96"/>
                </a:cubicBezTo>
                <a:cubicBezTo>
                  <a:pt x="13" y="96"/>
                  <a:pt x="12" y="95"/>
                  <a:pt x="12" y="95"/>
                </a:cubicBezTo>
                <a:cubicBezTo>
                  <a:pt x="12" y="96"/>
                  <a:pt x="12" y="97"/>
                  <a:pt x="12" y="98"/>
                </a:cubicBezTo>
                <a:close/>
                <a:moveTo>
                  <a:pt x="101" y="55"/>
                </a:moveTo>
                <a:cubicBezTo>
                  <a:pt x="101" y="55"/>
                  <a:pt x="101" y="55"/>
                  <a:pt x="101" y="54"/>
                </a:cubicBezTo>
                <a:cubicBezTo>
                  <a:pt x="101" y="55"/>
                  <a:pt x="100" y="55"/>
                  <a:pt x="100" y="56"/>
                </a:cubicBezTo>
                <a:cubicBezTo>
                  <a:pt x="100" y="56"/>
                  <a:pt x="101" y="55"/>
                  <a:pt x="101" y="55"/>
                </a:cubicBezTo>
                <a:close/>
                <a:moveTo>
                  <a:pt x="230" y="150"/>
                </a:moveTo>
                <a:cubicBezTo>
                  <a:pt x="230" y="150"/>
                  <a:pt x="230" y="150"/>
                  <a:pt x="231" y="150"/>
                </a:cubicBezTo>
                <a:cubicBezTo>
                  <a:pt x="231" y="150"/>
                  <a:pt x="231" y="150"/>
                  <a:pt x="232" y="150"/>
                </a:cubicBezTo>
                <a:cubicBezTo>
                  <a:pt x="231" y="149"/>
                  <a:pt x="231" y="149"/>
                  <a:pt x="231" y="149"/>
                </a:cubicBezTo>
                <a:cubicBezTo>
                  <a:pt x="231" y="149"/>
                  <a:pt x="230" y="150"/>
                  <a:pt x="230" y="150"/>
                </a:cubicBezTo>
                <a:close/>
                <a:moveTo>
                  <a:pt x="228" y="155"/>
                </a:moveTo>
                <a:cubicBezTo>
                  <a:pt x="229" y="154"/>
                  <a:pt x="229" y="154"/>
                  <a:pt x="229" y="153"/>
                </a:cubicBezTo>
                <a:cubicBezTo>
                  <a:pt x="228" y="154"/>
                  <a:pt x="228" y="154"/>
                  <a:pt x="228" y="155"/>
                </a:cubicBezTo>
                <a:close/>
                <a:moveTo>
                  <a:pt x="99" y="224"/>
                </a:moveTo>
                <a:cubicBezTo>
                  <a:pt x="99" y="224"/>
                  <a:pt x="99" y="224"/>
                  <a:pt x="99" y="224"/>
                </a:cubicBezTo>
                <a:cubicBezTo>
                  <a:pt x="98" y="224"/>
                  <a:pt x="98" y="225"/>
                  <a:pt x="98" y="225"/>
                </a:cubicBezTo>
                <a:cubicBezTo>
                  <a:pt x="98" y="225"/>
                  <a:pt x="98" y="225"/>
                  <a:pt x="98" y="225"/>
                </a:cubicBezTo>
                <a:cubicBezTo>
                  <a:pt x="98" y="225"/>
                  <a:pt x="99" y="224"/>
                  <a:pt x="99" y="224"/>
                </a:cubicBezTo>
                <a:close/>
                <a:moveTo>
                  <a:pt x="226" y="56"/>
                </a:moveTo>
                <a:cubicBezTo>
                  <a:pt x="226" y="57"/>
                  <a:pt x="226" y="57"/>
                  <a:pt x="227" y="58"/>
                </a:cubicBezTo>
                <a:cubicBezTo>
                  <a:pt x="227" y="57"/>
                  <a:pt x="226" y="57"/>
                  <a:pt x="226" y="56"/>
                </a:cubicBezTo>
                <a:close/>
                <a:moveTo>
                  <a:pt x="162" y="19"/>
                </a:moveTo>
                <a:cubicBezTo>
                  <a:pt x="162" y="18"/>
                  <a:pt x="162" y="18"/>
                  <a:pt x="162" y="18"/>
                </a:cubicBezTo>
                <a:cubicBezTo>
                  <a:pt x="162" y="18"/>
                  <a:pt x="161" y="18"/>
                  <a:pt x="161" y="17"/>
                </a:cubicBezTo>
                <a:cubicBezTo>
                  <a:pt x="161" y="18"/>
                  <a:pt x="161" y="18"/>
                  <a:pt x="162" y="19"/>
                </a:cubicBezTo>
                <a:close/>
                <a:moveTo>
                  <a:pt x="42" y="99"/>
                </a:moveTo>
                <a:cubicBezTo>
                  <a:pt x="41" y="100"/>
                  <a:pt x="41" y="100"/>
                  <a:pt x="41" y="101"/>
                </a:cubicBezTo>
                <a:cubicBezTo>
                  <a:pt x="41" y="100"/>
                  <a:pt x="41" y="100"/>
                  <a:pt x="42" y="99"/>
                </a:cubicBezTo>
                <a:close/>
                <a:moveTo>
                  <a:pt x="140" y="185"/>
                </a:moveTo>
                <a:cubicBezTo>
                  <a:pt x="140" y="185"/>
                  <a:pt x="140" y="185"/>
                  <a:pt x="140" y="185"/>
                </a:cubicBezTo>
                <a:cubicBezTo>
                  <a:pt x="140" y="185"/>
                  <a:pt x="141" y="184"/>
                  <a:pt x="141" y="184"/>
                </a:cubicBezTo>
                <a:cubicBezTo>
                  <a:pt x="141" y="184"/>
                  <a:pt x="141" y="184"/>
                  <a:pt x="141" y="184"/>
                </a:cubicBezTo>
                <a:cubicBezTo>
                  <a:pt x="140" y="184"/>
                  <a:pt x="140" y="184"/>
                  <a:pt x="140" y="185"/>
                </a:cubicBezTo>
                <a:close/>
                <a:moveTo>
                  <a:pt x="230" y="179"/>
                </a:moveTo>
                <a:cubicBezTo>
                  <a:pt x="231" y="179"/>
                  <a:pt x="231" y="179"/>
                  <a:pt x="231" y="178"/>
                </a:cubicBezTo>
                <a:cubicBezTo>
                  <a:pt x="231" y="179"/>
                  <a:pt x="230" y="179"/>
                  <a:pt x="230" y="179"/>
                </a:cubicBezTo>
                <a:close/>
                <a:moveTo>
                  <a:pt x="140" y="162"/>
                </a:moveTo>
                <a:cubicBezTo>
                  <a:pt x="140" y="162"/>
                  <a:pt x="140" y="162"/>
                  <a:pt x="140" y="162"/>
                </a:cubicBezTo>
                <a:cubicBezTo>
                  <a:pt x="141" y="163"/>
                  <a:pt x="141" y="163"/>
                  <a:pt x="141" y="164"/>
                </a:cubicBezTo>
                <a:cubicBezTo>
                  <a:pt x="141" y="164"/>
                  <a:pt x="141" y="164"/>
                  <a:pt x="141" y="164"/>
                </a:cubicBezTo>
                <a:cubicBezTo>
                  <a:pt x="141" y="163"/>
                  <a:pt x="141" y="163"/>
                  <a:pt x="140" y="162"/>
                </a:cubicBezTo>
                <a:close/>
                <a:moveTo>
                  <a:pt x="204" y="99"/>
                </a:moveTo>
                <a:cubicBezTo>
                  <a:pt x="204" y="99"/>
                  <a:pt x="204" y="99"/>
                  <a:pt x="204" y="99"/>
                </a:cubicBezTo>
                <a:cubicBezTo>
                  <a:pt x="204" y="99"/>
                  <a:pt x="203" y="100"/>
                  <a:pt x="203" y="100"/>
                </a:cubicBezTo>
                <a:cubicBezTo>
                  <a:pt x="203" y="100"/>
                  <a:pt x="203" y="100"/>
                  <a:pt x="203" y="100"/>
                </a:cubicBezTo>
                <a:cubicBezTo>
                  <a:pt x="204" y="100"/>
                  <a:pt x="204" y="100"/>
                  <a:pt x="204" y="99"/>
                </a:cubicBezTo>
                <a:close/>
                <a:moveTo>
                  <a:pt x="59" y="184"/>
                </a:moveTo>
                <a:cubicBezTo>
                  <a:pt x="59" y="184"/>
                  <a:pt x="59" y="184"/>
                  <a:pt x="59" y="184"/>
                </a:cubicBezTo>
                <a:cubicBezTo>
                  <a:pt x="59" y="184"/>
                  <a:pt x="59" y="185"/>
                  <a:pt x="60" y="185"/>
                </a:cubicBezTo>
                <a:cubicBezTo>
                  <a:pt x="60" y="185"/>
                  <a:pt x="60" y="185"/>
                  <a:pt x="60" y="185"/>
                </a:cubicBezTo>
                <a:cubicBezTo>
                  <a:pt x="60" y="184"/>
                  <a:pt x="59" y="184"/>
                  <a:pt x="59" y="184"/>
                </a:cubicBezTo>
                <a:close/>
                <a:moveTo>
                  <a:pt x="22" y="122"/>
                </a:moveTo>
                <a:cubicBezTo>
                  <a:pt x="22" y="123"/>
                  <a:pt x="22" y="123"/>
                  <a:pt x="22" y="123"/>
                </a:cubicBezTo>
                <a:cubicBezTo>
                  <a:pt x="23" y="123"/>
                  <a:pt x="22" y="123"/>
                  <a:pt x="22" y="122"/>
                </a:cubicBezTo>
                <a:close/>
                <a:moveTo>
                  <a:pt x="237" y="128"/>
                </a:moveTo>
                <a:cubicBezTo>
                  <a:pt x="237" y="128"/>
                  <a:pt x="237" y="129"/>
                  <a:pt x="237" y="129"/>
                </a:cubicBezTo>
                <a:cubicBezTo>
                  <a:pt x="238" y="129"/>
                  <a:pt x="238" y="129"/>
                  <a:pt x="237" y="128"/>
                </a:cubicBezTo>
                <a:close/>
                <a:moveTo>
                  <a:pt x="214" y="141"/>
                </a:moveTo>
                <a:cubicBezTo>
                  <a:pt x="214" y="141"/>
                  <a:pt x="214" y="141"/>
                  <a:pt x="214" y="141"/>
                </a:cubicBezTo>
                <a:cubicBezTo>
                  <a:pt x="214" y="141"/>
                  <a:pt x="214" y="140"/>
                  <a:pt x="214" y="140"/>
                </a:cubicBezTo>
                <a:cubicBezTo>
                  <a:pt x="214" y="140"/>
                  <a:pt x="214" y="140"/>
                  <a:pt x="214" y="140"/>
                </a:cubicBezTo>
                <a:cubicBezTo>
                  <a:pt x="214" y="140"/>
                  <a:pt x="214" y="141"/>
                  <a:pt x="214" y="141"/>
                </a:cubicBezTo>
                <a:close/>
                <a:moveTo>
                  <a:pt x="86" y="43"/>
                </a:moveTo>
                <a:cubicBezTo>
                  <a:pt x="86" y="43"/>
                  <a:pt x="86" y="43"/>
                  <a:pt x="85" y="43"/>
                </a:cubicBezTo>
                <a:cubicBezTo>
                  <a:pt x="85" y="43"/>
                  <a:pt x="85" y="44"/>
                  <a:pt x="85" y="45"/>
                </a:cubicBezTo>
                <a:cubicBezTo>
                  <a:pt x="85" y="45"/>
                  <a:pt x="85" y="45"/>
                  <a:pt x="85" y="45"/>
                </a:cubicBezTo>
                <a:cubicBezTo>
                  <a:pt x="85" y="44"/>
                  <a:pt x="86" y="43"/>
                  <a:pt x="86" y="43"/>
                </a:cubicBezTo>
                <a:close/>
                <a:moveTo>
                  <a:pt x="142" y="17"/>
                </a:moveTo>
                <a:cubicBezTo>
                  <a:pt x="142" y="18"/>
                  <a:pt x="143" y="18"/>
                  <a:pt x="143" y="18"/>
                </a:cubicBezTo>
                <a:cubicBezTo>
                  <a:pt x="143" y="17"/>
                  <a:pt x="143" y="17"/>
                  <a:pt x="142" y="17"/>
                </a:cubicBezTo>
                <a:close/>
                <a:moveTo>
                  <a:pt x="60" y="174"/>
                </a:moveTo>
                <a:cubicBezTo>
                  <a:pt x="61" y="174"/>
                  <a:pt x="61" y="174"/>
                  <a:pt x="61" y="175"/>
                </a:cubicBezTo>
                <a:cubicBezTo>
                  <a:pt x="61" y="175"/>
                  <a:pt x="62" y="175"/>
                  <a:pt x="62" y="175"/>
                </a:cubicBezTo>
                <a:cubicBezTo>
                  <a:pt x="61" y="174"/>
                  <a:pt x="61" y="174"/>
                  <a:pt x="60" y="174"/>
                </a:cubicBezTo>
                <a:close/>
                <a:moveTo>
                  <a:pt x="105" y="44"/>
                </a:moveTo>
                <a:cubicBezTo>
                  <a:pt x="105" y="44"/>
                  <a:pt x="105" y="44"/>
                  <a:pt x="105" y="44"/>
                </a:cubicBezTo>
                <a:cubicBezTo>
                  <a:pt x="105" y="44"/>
                  <a:pt x="105" y="43"/>
                  <a:pt x="106" y="43"/>
                </a:cubicBezTo>
                <a:cubicBezTo>
                  <a:pt x="106" y="42"/>
                  <a:pt x="105" y="42"/>
                  <a:pt x="105" y="42"/>
                </a:cubicBezTo>
                <a:cubicBezTo>
                  <a:pt x="105" y="43"/>
                  <a:pt x="105" y="43"/>
                  <a:pt x="105" y="44"/>
                </a:cubicBezTo>
                <a:close/>
                <a:moveTo>
                  <a:pt x="216" y="54"/>
                </a:moveTo>
                <a:cubicBezTo>
                  <a:pt x="216" y="55"/>
                  <a:pt x="216" y="55"/>
                  <a:pt x="217" y="55"/>
                </a:cubicBezTo>
                <a:cubicBezTo>
                  <a:pt x="217" y="54"/>
                  <a:pt x="216" y="54"/>
                  <a:pt x="216" y="54"/>
                </a:cubicBezTo>
                <a:close/>
                <a:moveTo>
                  <a:pt x="37" y="101"/>
                </a:moveTo>
                <a:cubicBezTo>
                  <a:pt x="37" y="100"/>
                  <a:pt x="37" y="100"/>
                  <a:pt x="37" y="100"/>
                </a:cubicBezTo>
                <a:cubicBezTo>
                  <a:pt x="37" y="100"/>
                  <a:pt x="37" y="100"/>
                  <a:pt x="36" y="100"/>
                </a:cubicBezTo>
                <a:cubicBezTo>
                  <a:pt x="37" y="100"/>
                  <a:pt x="37" y="100"/>
                  <a:pt x="37" y="101"/>
                </a:cubicBezTo>
                <a:close/>
                <a:moveTo>
                  <a:pt x="194" y="207"/>
                </a:moveTo>
                <a:cubicBezTo>
                  <a:pt x="194" y="207"/>
                  <a:pt x="194" y="207"/>
                  <a:pt x="194" y="206"/>
                </a:cubicBezTo>
                <a:cubicBezTo>
                  <a:pt x="193" y="207"/>
                  <a:pt x="193" y="207"/>
                  <a:pt x="192" y="207"/>
                </a:cubicBezTo>
                <a:cubicBezTo>
                  <a:pt x="192" y="207"/>
                  <a:pt x="192" y="207"/>
                  <a:pt x="192" y="207"/>
                </a:cubicBezTo>
                <a:cubicBezTo>
                  <a:pt x="193" y="207"/>
                  <a:pt x="193" y="207"/>
                  <a:pt x="194" y="207"/>
                </a:cubicBezTo>
                <a:close/>
                <a:moveTo>
                  <a:pt x="42" y="279"/>
                </a:moveTo>
                <a:cubicBezTo>
                  <a:pt x="41" y="279"/>
                  <a:pt x="41" y="279"/>
                  <a:pt x="41" y="280"/>
                </a:cubicBezTo>
                <a:cubicBezTo>
                  <a:pt x="41" y="279"/>
                  <a:pt x="41" y="279"/>
                  <a:pt x="42" y="279"/>
                </a:cubicBezTo>
                <a:close/>
                <a:moveTo>
                  <a:pt x="68" y="50"/>
                </a:moveTo>
                <a:cubicBezTo>
                  <a:pt x="69" y="50"/>
                  <a:pt x="69" y="50"/>
                  <a:pt x="69" y="49"/>
                </a:cubicBezTo>
                <a:cubicBezTo>
                  <a:pt x="69" y="49"/>
                  <a:pt x="68" y="49"/>
                  <a:pt x="68" y="50"/>
                </a:cubicBezTo>
                <a:close/>
                <a:moveTo>
                  <a:pt x="131" y="165"/>
                </a:moveTo>
                <a:cubicBezTo>
                  <a:pt x="131" y="165"/>
                  <a:pt x="131" y="165"/>
                  <a:pt x="130" y="164"/>
                </a:cubicBezTo>
                <a:cubicBezTo>
                  <a:pt x="130" y="165"/>
                  <a:pt x="130" y="165"/>
                  <a:pt x="131" y="165"/>
                </a:cubicBezTo>
                <a:close/>
                <a:moveTo>
                  <a:pt x="228" y="62"/>
                </a:moveTo>
                <a:cubicBezTo>
                  <a:pt x="228" y="62"/>
                  <a:pt x="228" y="62"/>
                  <a:pt x="228" y="62"/>
                </a:cubicBezTo>
                <a:cubicBezTo>
                  <a:pt x="228" y="61"/>
                  <a:pt x="228" y="61"/>
                  <a:pt x="227" y="61"/>
                </a:cubicBezTo>
                <a:cubicBezTo>
                  <a:pt x="228" y="61"/>
                  <a:pt x="228" y="61"/>
                  <a:pt x="228" y="62"/>
                </a:cubicBezTo>
                <a:close/>
                <a:moveTo>
                  <a:pt x="170" y="43"/>
                </a:moveTo>
                <a:cubicBezTo>
                  <a:pt x="171" y="43"/>
                  <a:pt x="171" y="43"/>
                  <a:pt x="170" y="42"/>
                </a:cubicBezTo>
                <a:cubicBezTo>
                  <a:pt x="170" y="43"/>
                  <a:pt x="170" y="43"/>
                  <a:pt x="170" y="43"/>
                </a:cubicBezTo>
                <a:close/>
                <a:moveTo>
                  <a:pt x="241" y="95"/>
                </a:moveTo>
                <a:cubicBezTo>
                  <a:pt x="241" y="95"/>
                  <a:pt x="241" y="94"/>
                  <a:pt x="241" y="94"/>
                </a:cubicBezTo>
                <a:cubicBezTo>
                  <a:pt x="241" y="94"/>
                  <a:pt x="241" y="94"/>
                  <a:pt x="241" y="93"/>
                </a:cubicBezTo>
                <a:cubicBezTo>
                  <a:pt x="240" y="94"/>
                  <a:pt x="240" y="94"/>
                  <a:pt x="241" y="95"/>
                </a:cubicBezTo>
                <a:close/>
                <a:moveTo>
                  <a:pt x="182" y="112"/>
                </a:moveTo>
                <a:cubicBezTo>
                  <a:pt x="182" y="112"/>
                  <a:pt x="181" y="112"/>
                  <a:pt x="182" y="113"/>
                </a:cubicBezTo>
                <a:cubicBezTo>
                  <a:pt x="182" y="113"/>
                  <a:pt x="182" y="113"/>
                  <a:pt x="182" y="113"/>
                </a:cubicBezTo>
                <a:cubicBezTo>
                  <a:pt x="182" y="112"/>
                  <a:pt x="182" y="112"/>
                  <a:pt x="182" y="112"/>
                </a:cubicBezTo>
                <a:close/>
                <a:moveTo>
                  <a:pt x="19" y="77"/>
                </a:moveTo>
                <a:cubicBezTo>
                  <a:pt x="19" y="77"/>
                  <a:pt x="19" y="77"/>
                  <a:pt x="19" y="77"/>
                </a:cubicBezTo>
                <a:cubicBezTo>
                  <a:pt x="19" y="77"/>
                  <a:pt x="20" y="77"/>
                  <a:pt x="20" y="76"/>
                </a:cubicBezTo>
                <a:cubicBezTo>
                  <a:pt x="20" y="76"/>
                  <a:pt x="19" y="76"/>
                  <a:pt x="19" y="76"/>
                </a:cubicBezTo>
                <a:cubicBezTo>
                  <a:pt x="19" y="76"/>
                  <a:pt x="19" y="77"/>
                  <a:pt x="19" y="77"/>
                </a:cubicBezTo>
                <a:close/>
                <a:moveTo>
                  <a:pt x="23" y="109"/>
                </a:moveTo>
                <a:cubicBezTo>
                  <a:pt x="23" y="109"/>
                  <a:pt x="23" y="109"/>
                  <a:pt x="23" y="109"/>
                </a:cubicBezTo>
                <a:cubicBezTo>
                  <a:pt x="23" y="109"/>
                  <a:pt x="23" y="109"/>
                  <a:pt x="23" y="108"/>
                </a:cubicBezTo>
                <a:cubicBezTo>
                  <a:pt x="23" y="108"/>
                  <a:pt x="23" y="108"/>
                  <a:pt x="23" y="108"/>
                </a:cubicBezTo>
                <a:cubicBezTo>
                  <a:pt x="23" y="109"/>
                  <a:pt x="23" y="109"/>
                  <a:pt x="23" y="109"/>
                </a:cubicBezTo>
                <a:close/>
                <a:moveTo>
                  <a:pt x="101" y="60"/>
                </a:moveTo>
                <a:cubicBezTo>
                  <a:pt x="101" y="59"/>
                  <a:pt x="101" y="59"/>
                  <a:pt x="101" y="58"/>
                </a:cubicBezTo>
                <a:cubicBezTo>
                  <a:pt x="100" y="59"/>
                  <a:pt x="100" y="59"/>
                  <a:pt x="101" y="60"/>
                </a:cubicBezTo>
                <a:close/>
                <a:moveTo>
                  <a:pt x="103" y="203"/>
                </a:moveTo>
                <a:cubicBezTo>
                  <a:pt x="103" y="203"/>
                  <a:pt x="103" y="203"/>
                  <a:pt x="103" y="203"/>
                </a:cubicBezTo>
                <a:cubicBezTo>
                  <a:pt x="103" y="202"/>
                  <a:pt x="103" y="202"/>
                  <a:pt x="104" y="202"/>
                </a:cubicBezTo>
                <a:cubicBezTo>
                  <a:pt x="104" y="202"/>
                  <a:pt x="104" y="202"/>
                  <a:pt x="103" y="202"/>
                </a:cubicBezTo>
                <a:cubicBezTo>
                  <a:pt x="103" y="202"/>
                  <a:pt x="103" y="202"/>
                  <a:pt x="103" y="203"/>
                </a:cubicBezTo>
                <a:close/>
                <a:moveTo>
                  <a:pt x="90" y="17"/>
                </a:moveTo>
                <a:cubicBezTo>
                  <a:pt x="90" y="18"/>
                  <a:pt x="91" y="18"/>
                  <a:pt x="91" y="17"/>
                </a:cubicBezTo>
                <a:cubicBezTo>
                  <a:pt x="90" y="17"/>
                  <a:pt x="90" y="17"/>
                  <a:pt x="90" y="17"/>
                </a:cubicBezTo>
                <a:close/>
                <a:moveTo>
                  <a:pt x="179" y="111"/>
                </a:moveTo>
                <a:cubicBezTo>
                  <a:pt x="180" y="111"/>
                  <a:pt x="180" y="110"/>
                  <a:pt x="180" y="110"/>
                </a:cubicBezTo>
                <a:cubicBezTo>
                  <a:pt x="180" y="110"/>
                  <a:pt x="179" y="110"/>
                  <a:pt x="179" y="111"/>
                </a:cubicBezTo>
                <a:close/>
                <a:moveTo>
                  <a:pt x="228" y="100"/>
                </a:moveTo>
                <a:cubicBezTo>
                  <a:pt x="228" y="100"/>
                  <a:pt x="228" y="100"/>
                  <a:pt x="228" y="100"/>
                </a:cubicBezTo>
                <a:cubicBezTo>
                  <a:pt x="228" y="100"/>
                  <a:pt x="228" y="100"/>
                  <a:pt x="228" y="101"/>
                </a:cubicBezTo>
                <a:cubicBezTo>
                  <a:pt x="228" y="101"/>
                  <a:pt x="228" y="101"/>
                  <a:pt x="228" y="101"/>
                </a:cubicBezTo>
                <a:cubicBezTo>
                  <a:pt x="228" y="100"/>
                  <a:pt x="228" y="100"/>
                  <a:pt x="228" y="100"/>
                </a:cubicBezTo>
                <a:close/>
                <a:moveTo>
                  <a:pt x="148" y="9"/>
                </a:moveTo>
                <a:cubicBezTo>
                  <a:pt x="148" y="9"/>
                  <a:pt x="148" y="9"/>
                  <a:pt x="148" y="9"/>
                </a:cubicBezTo>
                <a:cubicBezTo>
                  <a:pt x="148" y="9"/>
                  <a:pt x="148" y="9"/>
                  <a:pt x="148" y="9"/>
                </a:cubicBezTo>
                <a:cubicBezTo>
                  <a:pt x="148" y="9"/>
                  <a:pt x="148" y="9"/>
                  <a:pt x="148" y="9"/>
                </a:cubicBezTo>
                <a:cubicBezTo>
                  <a:pt x="148" y="9"/>
                  <a:pt x="148" y="9"/>
                  <a:pt x="148" y="9"/>
                </a:cubicBezTo>
                <a:close/>
                <a:moveTo>
                  <a:pt x="159" y="26"/>
                </a:moveTo>
                <a:cubicBezTo>
                  <a:pt x="159" y="26"/>
                  <a:pt x="159" y="26"/>
                  <a:pt x="159" y="26"/>
                </a:cubicBezTo>
                <a:cubicBezTo>
                  <a:pt x="159" y="26"/>
                  <a:pt x="159" y="26"/>
                  <a:pt x="159" y="27"/>
                </a:cubicBezTo>
                <a:cubicBezTo>
                  <a:pt x="159" y="27"/>
                  <a:pt x="159" y="27"/>
                  <a:pt x="159" y="27"/>
                </a:cubicBezTo>
                <a:cubicBezTo>
                  <a:pt x="159" y="26"/>
                  <a:pt x="159" y="26"/>
                  <a:pt x="159" y="26"/>
                </a:cubicBezTo>
                <a:close/>
                <a:moveTo>
                  <a:pt x="198" y="128"/>
                </a:moveTo>
                <a:cubicBezTo>
                  <a:pt x="198" y="128"/>
                  <a:pt x="198" y="128"/>
                  <a:pt x="198" y="128"/>
                </a:cubicBezTo>
                <a:cubicBezTo>
                  <a:pt x="198" y="127"/>
                  <a:pt x="198" y="127"/>
                  <a:pt x="198" y="127"/>
                </a:cubicBezTo>
                <a:cubicBezTo>
                  <a:pt x="198" y="127"/>
                  <a:pt x="197" y="127"/>
                  <a:pt x="197" y="127"/>
                </a:cubicBezTo>
                <a:cubicBezTo>
                  <a:pt x="197" y="127"/>
                  <a:pt x="198" y="127"/>
                  <a:pt x="198" y="128"/>
                </a:cubicBezTo>
                <a:close/>
                <a:moveTo>
                  <a:pt x="81" y="198"/>
                </a:moveTo>
                <a:cubicBezTo>
                  <a:pt x="81" y="198"/>
                  <a:pt x="80" y="198"/>
                  <a:pt x="80" y="198"/>
                </a:cubicBezTo>
                <a:cubicBezTo>
                  <a:pt x="80" y="198"/>
                  <a:pt x="81" y="198"/>
                  <a:pt x="81" y="198"/>
                </a:cubicBezTo>
                <a:cubicBezTo>
                  <a:pt x="81" y="198"/>
                  <a:pt x="81" y="198"/>
                  <a:pt x="81" y="198"/>
                </a:cubicBezTo>
                <a:cubicBezTo>
                  <a:pt x="81" y="198"/>
                  <a:pt x="81" y="198"/>
                  <a:pt x="81" y="198"/>
                </a:cubicBezTo>
                <a:close/>
                <a:moveTo>
                  <a:pt x="166" y="63"/>
                </a:moveTo>
                <a:cubicBezTo>
                  <a:pt x="166" y="64"/>
                  <a:pt x="166" y="64"/>
                  <a:pt x="166" y="64"/>
                </a:cubicBezTo>
                <a:cubicBezTo>
                  <a:pt x="166" y="64"/>
                  <a:pt x="166" y="64"/>
                  <a:pt x="167" y="64"/>
                </a:cubicBezTo>
                <a:cubicBezTo>
                  <a:pt x="167" y="64"/>
                  <a:pt x="167" y="64"/>
                  <a:pt x="167" y="64"/>
                </a:cubicBezTo>
                <a:cubicBezTo>
                  <a:pt x="166" y="64"/>
                  <a:pt x="166" y="63"/>
                  <a:pt x="166" y="63"/>
                </a:cubicBezTo>
                <a:close/>
                <a:moveTo>
                  <a:pt x="162" y="51"/>
                </a:moveTo>
                <a:cubicBezTo>
                  <a:pt x="162" y="51"/>
                  <a:pt x="162" y="51"/>
                  <a:pt x="162" y="51"/>
                </a:cubicBezTo>
                <a:cubicBezTo>
                  <a:pt x="162" y="51"/>
                  <a:pt x="162" y="51"/>
                  <a:pt x="162" y="51"/>
                </a:cubicBezTo>
                <a:cubicBezTo>
                  <a:pt x="162" y="51"/>
                  <a:pt x="162" y="51"/>
                  <a:pt x="162" y="51"/>
                </a:cubicBezTo>
                <a:cubicBezTo>
                  <a:pt x="162" y="51"/>
                  <a:pt x="162" y="51"/>
                  <a:pt x="162" y="51"/>
                </a:cubicBezTo>
                <a:close/>
                <a:moveTo>
                  <a:pt x="82" y="51"/>
                </a:moveTo>
                <a:cubicBezTo>
                  <a:pt x="82" y="51"/>
                  <a:pt x="82" y="51"/>
                  <a:pt x="82" y="51"/>
                </a:cubicBezTo>
                <a:cubicBezTo>
                  <a:pt x="83" y="51"/>
                  <a:pt x="83" y="51"/>
                  <a:pt x="83" y="51"/>
                </a:cubicBezTo>
                <a:cubicBezTo>
                  <a:pt x="83" y="51"/>
                  <a:pt x="83" y="51"/>
                  <a:pt x="83" y="51"/>
                </a:cubicBezTo>
                <a:cubicBezTo>
                  <a:pt x="83" y="51"/>
                  <a:pt x="83" y="51"/>
                  <a:pt x="82" y="51"/>
                </a:cubicBezTo>
                <a:close/>
                <a:moveTo>
                  <a:pt x="111" y="36"/>
                </a:moveTo>
                <a:cubicBezTo>
                  <a:pt x="111" y="36"/>
                  <a:pt x="111" y="36"/>
                  <a:pt x="111" y="36"/>
                </a:cubicBezTo>
                <a:cubicBezTo>
                  <a:pt x="111" y="36"/>
                  <a:pt x="111" y="36"/>
                  <a:pt x="111" y="35"/>
                </a:cubicBezTo>
                <a:cubicBezTo>
                  <a:pt x="111" y="35"/>
                  <a:pt x="111" y="35"/>
                  <a:pt x="111" y="35"/>
                </a:cubicBezTo>
                <a:cubicBezTo>
                  <a:pt x="111" y="36"/>
                  <a:pt x="111" y="36"/>
                  <a:pt x="111" y="36"/>
                </a:cubicBezTo>
                <a:close/>
                <a:moveTo>
                  <a:pt x="32" y="36"/>
                </a:moveTo>
                <a:cubicBezTo>
                  <a:pt x="32" y="36"/>
                  <a:pt x="32" y="36"/>
                  <a:pt x="32" y="36"/>
                </a:cubicBezTo>
                <a:cubicBezTo>
                  <a:pt x="32" y="36"/>
                  <a:pt x="32" y="36"/>
                  <a:pt x="33" y="36"/>
                </a:cubicBezTo>
                <a:cubicBezTo>
                  <a:pt x="33" y="36"/>
                  <a:pt x="33" y="36"/>
                  <a:pt x="33" y="36"/>
                </a:cubicBezTo>
                <a:cubicBezTo>
                  <a:pt x="32" y="36"/>
                  <a:pt x="32" y="36"/>
                  <a:pt x="32" y="36"/>
                </a:cubicBezTo>
                <a:close/>
                <a:moveTo>
                  <a:pt x="170" y="13"/>
                </a:moveTo>
                <a:cubicBezTo>
                  <a:pt x="170" y="13"/>
                  <a:pt x="170" y="13"/>
                  <a:pt x="170" y="13"/>
                </a:cubicBezTo>
                <a:cubicBezTo>
                  <a:pt x="170" y="13"/>
                  <a:pt x="170" y="13"/>
                  <a:pt x="171" y="13"/>
                </a:cubicBezTo>
                <a:cubicBezTo>
                  <a:pt x="171" y="13"/>
                  <a:pt x="171" y="13"/>
                  <a:pt x="171" y="13"/>
                </a:cubicBezTo>
                <a:cubicBezTo>
                  <a:pt x="170" y="13"/>
                  <a:pt x="170" y="13"/>
                  <a:pt x="170" y="13"/>
                </a:cubicBezTo>
                <a:close/>
                <a:moveTo>
                  <a:pt x="205" y="144"/>
                </a:moveTo>
                <a:cubicBezTo>
                  <a:pt x="205" y="144"/>
                  <a:pt x="205" y="144"/>
                  <a:pt x="205" y="144"/>
                </a:cubicBezTo>
                <a:cubicBezTo>
                  <a:pt x="205" y="143"/>
                  <a:pt x="205" y="143"/>
                  <a:pt x="205" y="143"/>
                </a:cubicBezTo>
                <a:cubicBezTo>
                  <a:pt x="205" y="143"/>
                  <a:pt x="205" y="143"/>
                  <a:pt x="205" y="143"/>
                </a:cubicBezTo>
                <a:cubicBezTo>
                  <a:pt x="205" y="143"/>
                  <a:pt x="205" y="143"/>
                  <a:pt x="205" y="14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16" name="Freeform 415"/>
          <p:cNvSpPr>
            <a:spLocks noEditPoints="1"/>
          </p:cNvSpPr>
          <p:nvPr/>
        </p:nvSpPr>
        <p:spPr bwMode="auto">
          <a:xfrm>
            <a:off x="6378576" y="2174876"/>
            <a:ext cx="569913" cy="733425"/>
          </a:xfrm>
          <a:custGeom>
            <a:gdLst>
              <a:gd fmla="*/ 151 w 231" name="T0"/>
              <a:gd fmla="*/ 289 h 297" name="T1"/>
              <a:gd fmla="*/ 21 w 231" name="T2"/>
              <a:gd fmla="*/ 272 h 297" name="T3"/>
              <a:gd fmla="*/ 1 w 231" name="T4"/>
              <a:gd fmla="*/ 256 h 297" name="T5"/>
              <a:gd fmla="*/ 25 w 231" name="T6"/>
              <a:gd fmla="*/ 181 h 297" name="T7"/>
              <a:gd fmla="*/ 32 w 231" name="T8"/>
              <a:gd fmla="*/ 40 h 297" name="T9"/>
              <a:gd fmla="*/ 187 w 231" name="T10"/>
              <a:gd fmla="*/ 1 h 297" name="T11"/>
              <a:gd fmla="*/ 228 w 231" name="T12"/>
              <a:gd fmla="*/ 20 h 297" name="T13"/>
              <a:gd fmla="*/ 203 w 231" name="T14"/>
              <a:gd fmla="*/ 62 h 297" name="T15"/>
              <a:gd fmla="*/ 171 w 231" name="T16"/>
              <a:gd fmla="*/ 62 h 297" name="T17"/>
              <a:gd fmla="*/ 196 w 231" name="T18"/>
              <a:gd fmla="*/ 202 h 297" name="T19"/>
              <a:gd fmla="*/ 173 w 231" name="T20"/>
              <a:gd fmla="*/ 288 h 297" name="T21"/>
              <a:gd fmla="*/ 158 w 231" name="T22"/>
              <a:gd fmla="*/ 12 h 297" name="T23"/>
              <a:gd fmla="*/ 33 w 231" name="T24"/>
              <a:gd fmla="*/ 52 h 297" name="T25"/>
              <a:gd fmla="*/ 36 w 231" name="T26"/>
              <a:gd fmla="*/ 136 h 297" name="T27"/>
              <a:gd fmla="*/ 28 w 231" name="T28"/>
              <a:gd fmla="*/ 256 h 297" name="T29"/>
              <a:gd fmla="*/ 98 w 231" name="T30"/>
              <a:gd fmla="*/ 267 h 297" name="T31"/>
              <a:gd fmla="*/ 169 w 231" name="T32"/>
              <a:gd fmla="*/ 266 h 297" name="T33"/>
              <a:gd fmla="*/ 176 w 231" name="T34"/>
              <a:gd fmla="*/ 249 h 297" name="T35"/>
              <a:gd fmla="*/ 187 w 231" name="T36"/>
              <a:gd fmla="*/ 117 h 297" name="T37"/>
              <a:gd fmla="*/ 158 w 231" name="T38"/>
              <a:gd fmla="*/ 64 h 297" name="T39"/>
              <a:gd fmla="*/ 178 w 231" name="T40"/>
              <a:gd fmla="*/ 11 h 297" name="T41"/>
              <a:gd fmla="*/ 213 w 231" name="T42"/>
              <a:gd fmla="*/ 43 h 297" name="T43"/>
              <a:gd fmla="*/ 190 w 231" name="T44"/>
              <a:gd fmla="*/ 16 h 297" name="T45"/>
              <a:gd fmla="*/ 186 w 231" name="T46"/>
              <a:gd fmla="*/ 33 h 297" name="T47"/>
              <a:gd fmla="*/ 197 w 231" name="T48"/>
              <a:gd fmla="*/ 40 h 297" name="T49"/>
              <a:gd fmla="*/ 31 w 231" name="T50"/>
              <a:gd fmla="*/ 202 h 297" name="T51"/>
              <a:gd fmla="*/ 27 w 231" name="T52"/>
              <a:gd fmla="*/ 155 h 297" name="T53"/>
              <a:gd fmla="*/ 23 w 231" name="T54"/>
              <a:gd fmla="*/ 257 h 297" name="T55"/>
              <a:gd fmla="*/ 35 w 231" name="T56"/>
              <a:gd fmla="*/ 201 h 297" name="T57"/>
              <a:gd fmla="*/ 27 w 231" name="T58"/>
              <a:gd fmla="*/ 237 h 297" name="T59"/>
              <a:gd fmla="*/ 213 w 231" name="T60"/>
              <a:gd fmla="*/ 51 h 297" name="T61"/>
              <a:gd fmla="*/ 213 w 231" name="T62"/>
              <a:gd fmla="*/ 16 h 297" name="T63"/>
              <a:gd fmla="*/ 182 w 231" name="T64"/>
              <a:gd fmla="*/ 54 h 297" name="T65"/>
              <a:gd fmla="*/ 39 w 231" name="T66"/>
              <a:gd fmla="*/ 264 h 297" name="T67"/>
              <a:gd fmla="*/ 26 w 231" name="T68"/>
              <a:gd fmla="*/ 261 h 297" name="T69"/>
              <a:gd fmla="*/ 58 w 231" name="T70"/>
              <a:gd fmla="*/ 15 h 297" name="T71"/>
              <a:gd fmla="*/ 193 w 231" name="T72"/>
              <a:gd fmla="*/ 4 h 297" name="T73"/>
              <a:gd fmla="*/ 192 w 231" name="T74"/>
              <a:gd fmla="*/ 5 h 297" name="T75"/>
              <a:gd fmla="*/ 112 w 231" name="T76"/>
              <a:gd fmla="*/ 278 h 297" name="T77"/>
              <a:gd fmla="*/ 30 w 231" name="T78"/>
              <a:gd fmla="*/ 218 h 297" name="T79"/>
              <a:gd fmla="*/ 119 w 231" name="T80"/>
              <a:gd fmla="*/ 274 h 297" name="T81"/>
              <a:gd fmla="*/ 29 w 231" name="T82"/>
              <a:gd fmla="*/ 106 h 297" name="T83"/>
              <a:gd fmla="*/ 30 w 231" name="T84"/>
              <a:gd fmla="*/ 112 h 297" name="T85"/>
              <a:gd fmla="*/ 95 w 231" name="T86"/>
              <a:gd fmla="*/ 7 h 297" name="T87"/>
              <a:gd fmla="*/ 101 w 231" name="T88"/>
              <a:gd fmla="*/ 9 h 297" name="T89"/>
              <a:gd fmla="*/ 157 w 231" name="T90"/>
              <a:gd fmla="*/ 8 h 297" name="T91"/>
              <a:gd fmla="*/ 25 w 231" name="T92"/>
              <a:gd fmla="*/ 83 h 297" name="T93"/>
              <a:gd fmla="*/ 193 w 231" name="T94"/>
              <a:gd fmla="*/ 12 h 297" name="T95"/>
              <a:gd fmla="*/ 185 w 231" name="T96"/>
              <a:gd fmla="*/ 41 h 297" name="T97"/>
              <a:gd fmla="*/ 155 w 231" name="T98"/>
              <a:gd fmla="*/ 284 h 297" name="T99"/>
              <a:gd fmla="*/ 35 w 231" name="T100"/>
              <a:gd fmla="*/ 174 h 297" name="T101"/>
              <a:gd fmla="*/ 163 w 231" name="T102"/>
              <a:gd fmla="*/ 42 h 297" name="T103"/>
              <a:gd fmla="*/ 171 w 231" name="T104"/>
              <a:gd fmla="*/ 70 h 297" name="T105"/>
              <a:gd fmla="*/ 192 w 231" name="T106"/>
              <a:gd fmla="*/ 53 h 297" name="T107"/>
              <a:gd fmla="*/ 170 w 231" name="T108"/>
              <a:gd fmla="*/ 26 h 297" name="T109"/>
              <a:gd fmla="*/ 222 w 231" name="T110"/>
              <a:gd fmla="*/ 47 h 297" name="T111"/>
              <a:gd fmla="*/ 10 w 231" name="T112"/>
              <a:gd fmla="*/ 254 h 297" name="T113"/>
              <a:gd fmla="*/ 7 w 231" name="T114"/>
              <a:gd fmla="*/ 255 h 297" name="T115"/>
              <a:gd fmla="*/ 170 w 231" name="T116"/>
              <a:gd fmla="*/ 288 h 297" name="T117"/>
              <a:gd fmla="*/ 167 w 231" name="T118"/>
              <a:gd fmla="*/ 36 h 297" name="T119"/>
              <a:gd fmla="*/ 185 w 231" name="T120"/>
              <a:gd fmla="*/ 241 h 297"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97" w="231">
                <a:moveTo>
                  <a:pt x="168" y="290"/>
                </a:moveTo>
                <a:cubicBezTo>
                  <a:pt x="167" y="291"/>
                  <a:pt x="166" y="293"/>
                  <a:pt x="165" y="294"/>
                </a:cubicBezTo>
                <a:cubicBezTo>
                  <a:pt x="165" y="294"/>
                  <a:pt x="165" y="294"/>
                  <a:pt x="165" y="295"/>
                </a:cubicBezTo>
                <a:cubicBezTo>
                  <a:pt x="166" y="296"/>
                  <a:pt x="166" y="296"/>
                  <a:pt x="165" y="297"/>
                </a:cubicBezTo>
                <a:cubicBezTo>
                  <a:pt x="164" y="297"/>
                  <a:pt x="164" y="297"/>
                  <a:pt x="163" y="297"/>
                </a:cubicBezTo>
                <a:cubicBezTo>
                  <a:pt x="162" y="296"/>
                  <a:pt x="161" y="296"/>
                  <a:pt x="160" y="295"/>
                </a:cubicBezTo>
                <a:cubicBezTo>
                  <a:pt x="157" y="293"/>
                  <a:pt x="154" y="291"/>
                  <a:pt x="151" y="289"/>
                </a:cubicBezTo>
                <a:cubicBezTo>
                  <a:pt x="148" y="288"/>
                  <a:pt x="145" y="287"/>
                  <a:pt x="141" y="286"/>
                </a:cubicBezTo>
                <a:cubicBezTo>
                  <a:pt x="135" y="284"/>
                  <a:pt x="127" y="283"/>
                  <a:pt x="120" y="282"/>
                </a:cubicBezTo>
                <a:cubicBezTo>
                  <a:pt x="112" y="280"/>
                  <a:pt x="103" y="279"/>
                  <a:pt x="94" y="278"/>
                </a:cubicBezTo>
                <a:cubicBezTo>
                  <a:pt x="80" y="276"/>
                  <a:pt x="66" y="274"/>
                  <a:pt x="51" y="272"/>
                </a:cubicBezTo>
                <a:cubicBezTo>
                  <a:pt x="49" y="271"/>
                  <a:pt x="46" y="271"/>
                  <a:pt x="43" y="270"/>
                </a:cubicBezTo>
                <a:cubicBezTo>
                  <a:pt x="42" y="270"/>
                  <a:pt x="41" y="270"/>
                  <a:pt x="39" y="270"/>
                </a:cubicBezTo>
                <a:cubicBezTo>
                  <a:pt x="33" y="271"/>
                  <a:pt x="27" y="271"/>
                  <a:pt x="21" y="272"/>
                </a:cubicBezTo>
                <a:cubicBezTo>
                  <a:pt x="19" y="272"/>
                  <a:pt x="18" y="271"/>
                  <a:pt x="18" y="269"/>
                </a:cubicBezTo>
                <a:cubicBezTo>
                  <a:pt x="18" y="269"/>
                  <a:pt x="18" y="269"/>
                  <a:pt x="18" y="269"/>
                </a:cubicBezTo>
                <a:cubicBezTo>
                  <a:pt x="17" y="268"/>
                  <a:pt x="17" y="268"/>
                  <a:pt x="16" y="268"/>
                </a:cubicBezTo>
                <a:cubicBezTo>
                  <a:pt x="12" y="267"/>
                  <a:pt x="8" y="266"/>
                  <a:pt x="4" y="264"/>
                </a:cubicBezTo>
                <a:cubicBezTo>
                  <a:pt x="4" y="264"/>
                  <a:pt x="3" y="263"/>
                  <a:pt x="2" y="263"/>
                </a:cubicBezTo>
                <a:cubicBezTo>
                  <a:pt x="0" y="262"/>
                  <a:pt x="0" y="259"/>
                  <a:pt x="0" y="257"/>
                </a:cubicBezTo>
                <a:cubicBezTo>
                  <a:pt x="0" y="257"/>
                  <a:pt x="1" y="256"/>
                  <a:pt x="1" y="256"/>
                </a:cubicBezTo>
                <a:cubicBezTo>
                  <a:pt x="2" y="256"/>
                  <a:pt x="3" y="255"/>
                  <a:pt x="4" y="254"/>
                </a:cubicBezTo>
                <a:cubicBezTo>
                  <a:pt x="5" y="252"/>
                  <a:pt x="6" y="251"/>
                  <a:pt x="7" y="249"/>
                </a:cubicBezTo>
                <a:cubicBezTo>
                  <a:pt x="9" y="247"/>
                  <a:pt x="10" y="246"/>
                  <a:pt x="12" y="245"/>
                </a:cubicBezTo>
                <a:cubicBezTo>
                  <a:pt x="12" y="245"/>
                  <a:pt x="12" y="244"/>
                  <a:pt x="13" y="243"/>
                </a:cubicBezTo>
                <a:cubicBezTo>
                  <a:pt x="15" y="240"/>
                  <a:pt x="16" y="236"/>
                  <a:pt x="18" y="232"/>
                </a:cubicBezTo>
                <a:cubicBezTo>
                  <a:pt x="21" y="223"/>
                  <a:pt x="23" y="214"/>
                  <a:pt x="24" y="204"/>
                </a:cubicBezTo>
                <a:cubicBezTo>
                  <a:pt x="25" y="196"/>
                  <a:pt x="26" y="189"/>
                  <a:pt x="25" y="181"/>
                </a:cubicBezTo>
                <a:cubicBezTo>
                  <a:pt x="25" y="169"/>
                  <a:pt x="24" y="156"/>
                  <a:pt x="24" y="144"/>
                </a:cubicBezTo>
                <a:cubicBezTo>
                  <a:pt x="24" y="132"/>
                  <a:pt x="23" y="121"/>
                  <a:pt x="23" y="109"/>
                </a:cubicBezTo>
                <a:cubicBezTo>
                  <a:pt x="23" y="108"/>
                  <a:pt x="23" y="107"/>
                  <a:pt x="23" y="106"/>
                </a:cubicBezTo>
                <a:cubicBezTo>
                  <a:pt x="22" y="100"/>
                  <a:pt x="22" y="93"/>
                  <a:pt x="22" y="87"/>
                </a:cubicBezTo>
                <a:cubicBezTo>
                  <a:pt x="22" y="80"/>
                  <a:pt x="22" y="74"/>
                  <a:pt x="23" y="68"/>
                </a:cubicBezTo>
                <a:cubicBezTo>
                  <a:pt x="23" y="61"/>
                  <a:pt x="25" y="55"/>
                  <a:pt x="27" y="48"/>
                </a:cubicBezTo>
                <a:cubicBezTo>
                  <a:pt x="29" y="45"/>
                  <a:pt x="30" y="43"/>
                  <a:pt x="32" y="40"/>
                </a:cubicBezTo>
                <a:cubicBezTo>
                  <a:pt x="35" y="34"/>
                  <a:pt x="39" y="28"/>
                  <a:pt x="44" y="23"/>
                </a:cubicBezTo>
                <a:cubicBezTo>
                  <a:pt x="49" y="15"/>
                  <a:pt x="56" y="11"/>
                  <a:pt x="64" y="8"/>
                </a:cubicBezTo>
                <a:cubicBezTo>
                  <a:pt x="69" y="6"/>
                  <a:pt x="74" y="6"/>
                  <a:pt x="79" y="5"/>
                </a:cubicBezTo>
                <a:cubicBezTo>
                  <a:pt x="90" y="4"/>
                  <a:pt x="102" y="4"/>
                  <a:pt x="113" y="3"/>
                </a:cubicBezTo>
                <a:cubicBezTo>
                  <a:pt x="118" y="2"/>
                  <a:pt x="123" y="2"/>
                  <a:pt x="128" y="2"/>
                </a:cubicBezTo>
                <a:cubicBezTo>
                  <a:pt x="134" y="1"/>
                  <a:pt x="140" y="1"/>
                  <a:pt x="146" y="1"/>
                </a:cubicBezTo>
                <a:cubicBezTo>
                  <a:pt x="159" y="0"/>
                  <a:pt x="173" y="1"/>
                  <a:pt x="187" y="1"/>
                </a:cubicBezTo>
                <a:cubicBezTo>
                  <a:pt x="191" y="1"/>
                  <a:pt x="194" y="1"/>
                  <a:pt x="198" y="1"/>
                </a:cubicBezTo>
                <a:cubicBezTo>
                  <a:pt x="200" y="1"/>
                  <a:pt x="202" y="1"/>
                  <a:pt x="203" y="1"/>
                </a:cubicBezTo>
                <a:cubicBezTo>
                  <a:pt x="205" y="1"/>
                  <a:pt x="206" y="1"/>
                  <a:pt x="206" y="3"/>
                </a:cubicBezTo>
                <a:cubicBezTo>
                  <a:pt x="206" y="3"/>
                  <a:pt x="206" y="4"/>
                  <a:pt x="206" y="4"/>
                </a:cubicBezTo>
                <a:cubicBezTo>
                  <a:pt x="207" y="4"/>
                  <a:pt x="208" y="5"/>
                  <a:pt x="209" y="5"/>
                </a:cubicBezTo>
                <a:cubicBezTo>
                  <a:pt x="213" y="6"/>
                  <a:pt x="217" y="7"/>
                  <a:pt x="220" y="10"/>
                </a:cubicBezTo>
                <a:cubicBezTo>
                  <a:pt x="223" y="13"/>
                  <a:pt x="226" y="16"/>
                  <a:pt x="228" y="20"/>
                </a:cubicBezTo>
                <a:cubicBezTo>
                  <a:pt x="229" y="24"/>
                  <a:pt x="230" y="27"/>
                  <a:pt x="230" y="31"/>
                </a:cubicBezTo>
                <a:cubicBezTo>
                  <a:pt x="231" y="32"/>
                  <a:pt x="231" y="34"/>
                  <a:pt x="231" y="35"/>
                </a:cubicBezTo>
                <a:cubicBezTo>
                  <a:pt x="231" y="37"/>
                  <a:pt x="230" y="40"/>
                  <a:pt x="229" y="42"/>
                </a:cubicBezTo>
                <a:cubicBezTo>
                  <a:pt x="226" y="48"/>
                  <a:pt x="222" y="53"/>
                  <a:pt x="215" y="56"/>
                </a:cubicBezTo>
                <a:cubicBezTo>
                  <a:pt x="215" y="56"/>
                  <a:pt x="214" y="56"/>
                  <a:pt x="214" y="57"/>
                </a:cubicBezTo>
                <a:cubicBezTo>
                  <a:pt x="211" y="59"/>
                  <a:pt x="207" y="61"/>
                  <a:pt x="204" y="62"/>
                </a:cubicBezTo>
                <a:cubicBezTo>
                  <a:pt x="204" y="62"/>
                  <a:pt x="203" y="62"/>
                  <a:pt x="203" y="62"/>
                </a:cubicBezTo>
                <a:cubicBezTo>
                  <a:pt x="203" y="63"/>
                  <a:pt x="203" y="64"/>
                  <a:pt x="202" y="63"/>
                </a:cubicBezTo>
                <a:cubicBezTo>
                  <a:pt x="201" y="63"/>
                  <a:pt x="200" y="63"/>
                  <a:pt x="199" y="63"/>
                </a:cubicBezTo>
                <a:cubicBezTo>
                  <a:pt x="196" y="62"/>
                  <a:pt x="193" y="61"/>
                  <a:pt x="190" y="60"/>
                </a:cubicBezTo>
                <a:cubicBezTo>
                  <a:pt x="189" y="60"/>
                  <a:pt x="188" y="60"/>
                  <a:pt x="187" y="60"/>
                </a:cubicBezTo>
                <a:cubicBezTo>
                  <a:pt x="182" y="60"/>
                  <a:pt x="177" y="60"/>
                  <a:pt x="172" y="60"/>
                </a:cubicBezTo>
                <a:cubicBezTo>
                  <a:pt x="172" y="60"/>
                  <a:pt x="172" y="60"/>
                  <a:pt x="171" y="60"/>
                </a:cubicBezTo>
                <a:cubicBezTo>
                  <a:pt x="171" y="61"/>
                  <a:pt x="171" y="61"/>
                  <a:pt x="171" y="62"/>
                </a:cubicBezTo>
                <a:cubicBezTo>
                  <a:pt x="173" y="68"/>
                  <a:pt x="175" y="74"/>
                  <a:pt x="177" y="80"/>
                </a:cubicBezTo>
                <a:cubicBezTo>
                  <a:pt x="181" y="90"/>
                  <a:pt x="185" y="100"/>
                  <a:pt x="189" y="110"/>
                </a:cubicBezTo>
                <a:cubicBezTo>
                  <a:pt x="190" y="113"/>
                  <a:pt x="191" y="116"/>
                  <a:pt x="192" y="118"/>
                </a:cubicBezTo>
                <a:cubicBezTo>
                  <a:pt x="194" y="124"/>
                  <a:pt x="196" y="130"/>
                  <a:pt x="197" y="136"/>
                </a:cubicBezTo>
                <a:cubicBezTo>
                  <a:pt x="198" y="146"/>
                  <a:pt x="199" y="156"/>
                  <a:pt x="199" y="165"/>
                </a:cubicBezTo>
                <a:cubicBezTo>
                  <a:pt x="199" y="172"/>
                  <a:pt x="198" y="179"/>
                  <a:pt x="198" y="185"/>
                </a:cubicBezTo>
                <a:cubicBezTo>
                  <a:pt x="197" y="191"/>
                  <a:pt x="197" y="196"/>
                  <a:pt x="196" y="202"/>
                </a:cubicBezTo>
                <a:cubicBezTo>
                  <a:pt x="195" y="209"/>
                  <a:pt x="194" y="216"/>
                  <a:pt x="193" y="223"/>
                </a:cubicBezTo>
                <a:cubicBezTo>
                  <a:pt x="192" y="228"/>
                  <a:pt x="191" y="232"/>
                  <a:pt x="190" y="236"/>
                </a:cubicBezTo>
                <a:cubicBezTo>
                  <a:pt x="188" y="244"/>
                  <a:pt x="186" y="252"/>
                  <a:pt x="183" y="259"/>
                </a:cubicBezTo>
                <a:cubicBezTo>
                  <a:pt x="181" y="262"/>
                  <a:pt x="181" y="265"/>
                  <a:pt x="179" y="268"/>
                </a:cubicBezTo>
                <a:cubicBezTo>
                  <a:pt x="178" y="271"/>
                  <a:pt x="177" y="274"/>
                  <a:pt x="176" y="276"/>
                </a:cubicBezTo>
                <a:cubicBezTo>
                  <a:pt x="176" y="277"/>
                  <a:pt x="175" y="278"/>
                  <a:pt x="175" y="279"/>
                </a:cubicBezTo>
                <a:cubicBezTo>
                  <a:pt x="174" y="282"/>
                  <a:pt x="174" y="285"/>
                  <a:pt x="173" y="288"/>
                </a:cubicBezTo>
                <a:cubicBezTo>
                  <a:pt x="173" y="289"/>
                  <a:pt x="173" y="290"/>
                  <a:pt x="172" y="290"/>
                </a:cubicBezTo>
                <a:cubicBezTo>
                  <a:pt x="172" y="291"/>
                  <a:pt x="171" y="291"/>
                  <a:pt x="170" y="291"/>
                </a:cubicBezTo>
                <a:cubicBezTo>
                  <a:pt x="169" y="290"/>
                  <a:pt x="169" y="290"/>
                  <a:pt x="168" y="290"/>
                </a:cubicBezTo>
                <a:close/>
                <a:moveTo>
                  <a:pt x="167" y="9"/>
                </a:moveTo>
                <a:cubicBezTo>
                  <a:pt x="167" y="9"/>
                  <a:pt x="167" y="10"/>
                  <a:pt x="167" y="10"/>
                </a:cubicBezTo>
                <a:cubicBezTo>
                  <a:pt x="168" y="12"/>
                  <a:pt x="166" y="14"/>
                  <a:pt x="164" y="13"/>
                </a:cubicBezTo>
                <a:cubicBezTo>
                  <a:pt x="162" y="13"/>
                  <a:pt x="160" y="12"/>
                  <a:pt x="158" y="12"/>
                </a:cubicBezTo>
                <a:cubicBezTo>
                  <a:pt x="156" y="12"/>
                  <a:pt x="153" y="11"/>
                  <a:pt x="151" y="11"/>
                </a:cubicBezTo>
                <a:cubicBezTo>
                  <a:pt x="140" y="10"/>
                  <a:pt x="129" y="10"/>
                  <a:pt x="118" y="11"/>
                </a:cubicBezTo>
                <a:cubicBezTo>
                  <a:pt x="108" y="11"/>
                  <a:pt x="98" y="11"/>
                  <a:pt x="88" y="12"/>
                </a:cubicBezTo>
                <a:cubicBezTo>
                  <a:pt x="83" y="13"/>
                  <a:pt x="79" y="13"/>
                  <a:pt x="74" y="15"/>
                </a:cubicBezTo>
                <a:cubicBezTo>
                  <a:pt x="66" y="18"/>
                  <a:pt x="58" y="22"/>
                  <a:pt x="51" y="28"/>
                </a:cubicBezTo>
                <a:cubicBezTo>
                  <a:pt x="48" y="30"/>
                  <a:pt x="45" y="33"/>
                  <a:pt x="43" y="36"/>
                </a:cubicBezTo>
                <a:cubicBezTo>
                  <a:pt x="39" y="41"/>
                  <a:pt x="35" y="46"/>
                  <a:pt x="33" y="52"/>
                </a:cubicBezTo>
                <a:cubicBezTo>
                  <a:pt x="32" y="53"/>
                  <a:pt x="32" y="54"/>
                  <a:pt x="32" y="56"/>
                </a:cubicBezTo>
                <a:cubicBezTo>
                  <a:pt x="31" y="59"/>
                  <a:pt x="30" y="62"/>
                  <a:pt x="30" y="65"/>
                </a:cubicBezTo>
                <a:cubicBezTo>
                  <a:pt x="29" y="69"/>
                  <a:pt x="28" y="73"/>
                  <a:pt x="28" y="77"/>
                </a:cubicBezTo>
                <a:cubicBezTo>
                  <a:pt x="28" y="82"/>
                  <a:pt x="29" y="87"/>
                  <a:pt x="30" y="92"/>
                </a:cubicBezTo>
                <a:cubicBezTo>
                  <a:pt x="30" y="96"/>
                  <a:pt x="31" y="101"/>
                  <a:pt x="32" y="106"/>
                </a:cubicBezTo>
                <a:cubicBezTo>
                  <a:pt x="32" y="112"/>
                  <a:pt x="33" y="118"/>
                  <a:pt x="34" y="124"/>
                </a:cubicBezTo>
                <a:cubicBezTo>
                  <a:pt x="35" y="128"/>
                  <a:pt x="35" y="132"/>
                  <a:pt x="36" y="136"/>
                </a:cubicBezTo>
                <a:cubicBezTo>
                  <a:pt x="37" y="147"/>
                  <a:pt x="38" y="157"/>
                  <a:pt x="38" y="167"/>
                </a:cubicBezTo>
                <a:cubicBezTo>
                  <a:pt x="38" y="168"/>
                  <a:pt x="38" y="169"/>
                  <a:pt x="38" y="169"/>
                </a:cubicBezTo>
                <a:cubicBezTo>
                  <a:pt x="39" y="175"/>
                  <a:pt x="39" y="180"/>
                  <a:pt x="40" y="185"/>
                </a:cubicBezTo>
                <a:cubicBezTo>
                  <a:pt x="41" y="194"/>
                  <a:pt x="41" y="203"/>
                  <a:pt x="41" y="211"/>
                </a:cubicBezTo>
                <a:cubicBezTo>
                  <a:pt x="41" y="214"/>
                  <a:pt x="40" y="217"/>
                  <a:pt x="40" y="220"/>
                </a:cubicBezTo>
                <a:cubicBezTo>
                  <a:pt x="39" y="225"/>
                  <a:pt x="38" y="231"/>
                  <a:pt x="36" y="236"/>
                </a:cubicBezTo>
                <a:cubicBezTo>
                  <a:pt x="34" y="243"/>
                  <a:pt x="31" y="250"/>
                  <a:pt x="28" y="256"/>
                </a:cubicBezTo>
                <a:cubicBezTo>
                  <a:pt x="28" y="257"/>
                  <a:pt x="28" y="257"/>
                  <a:pt x="28" y="258"/>
                </a:cubicBezTo>
                <a:cubicBezTo>
                  <a:pt x="28" y="258"/>
                  <a:pt x="29" y="258"/>
                  <a:pt x="29" y="258"/>
                </a:cubicBezTo>
                <a:cubicBezTo>
                  <a:pt x="32" y="258"/>
                  <a:pt x="35" y="259"/>
                  <a:pt x="38" y="259"/>
                </a:cubicBezTo>
                <a:cubicBezTo>
                  <a:pt x="44" y="259"/>
                  <a:pt x="50" y="260"/>
                  <a:pt x="57" y="260"/>
                </a:cubicBezTo>
                <a:cubicBezTo>
                  <a:pt x="64" y="261"/>
                  <a:pt x="71" y="262"/>
                  <a:pt x="77" y="263"/>
                </a:cubicBezTo>
                <a:cubicBezTo>
                  <a:pt x="84" y="264"/>
                  <a:pt x="90" y="265"/>
                  <a:pt x="96" y="267"/>
                </a:cubicBezTo>
                <a:cubicBezTo>
                  <a:pt x="97" y="267"/>
                  <a:pt x="98" y="267"/>
                  <a:pt x="98" y="267"/>
                </a:cubicBezTo>
                <a:cubicBezTo>
                  <a:pt x="106" y="268"/>
                  <a:pt x="114" y="269"/>
                  <a:pt x="122" y="271"/>
                </a:cubicBezTo>
                <a:cubicBezTo>
                  <a:pt x="128" y="273"/>
                  <a:pt x="134" y="274"/>
                  <a:pt x="140" y="276"/>
                </a:cubicBezTo>
                <a:cubicBezTo>
                  <a:pt x="148" y="278"/>
                  <a:pt x="156" y="280"/>
                  <a:pt x="163" y="284"/>
                </a:cubicBezTo>
                <a:cubicBezTo>
                  <a:pt x="163" y="284"/>
                  <a:pt x="164" y="284"/>
                  <a:pt x="164" y="284"/>
                </a:cubicBezTo>
                <a:cubicBezTo>
                  <a:pt x="170" y="273"/>
                  <a:pt x="175" y="262"/>
                  <a:pt x="178" y="250"/>
                </a:cubicBezTo>
                <a:cubicBezTo>
                  <a:pt x="178" y="250"/>
                  <a:pt x="178" y="251"/>
                  <a:pt x="178" y="251"/>
                </a:cubicBezTo>
                <a:cubicBezTo>
                  <a:pt x="175" y="256"/>
                  <a:pt x="172" y="261"/>
                  <a:pt x="169" y="266"/>
                </a:cubicBezTo>
                <a:cubicBezTo>
                  <a:pt x="168" y="268"/>
                  <a:pt x="167" y="269"/>
                  <a:pt x="166" y="270"/>
                </a:cubicBezTo>
                <a:cubicBezTo>
                  <a:pt x="166" y="272"/>
                  <a:pt x="165" y="273"/>
                  <a:pt x="165" y="274"/>
                </a:cubicBezTo>
                <a:cubicBezTo>
                  <a:pt x="164" y="276"/>
                  <a:pt x="163" y="276"/>
                  <a:pt x="162" y="276"/>
                </a:cubicBezTo>
                <a:cubicBezTo>
                  <a:pt x="161" y="276"/>
                  <a:pt x="160" y="275"/>
                  <a:pt x="160" y="274"/>
                </a:cubicBezTo>
                <a:cubicBezTo>
                  <a:pt x="159" y="273"/>
                  <a:pt x="160" y="272"/>
                  <a:pt x="161" y="271"/>
                </a:cubicBezTo>
                <a:cubicBezTo>
                  <a:pt x="162" y="270"/>
                  <a:pt x="164" y="268"/>
                  <a:pt x="166" y="266"/>
                </a:cubicBezTo>
                <a:cubicBezTo>
                  <a:pt x="169" y="261"/>
                  <a:pt x="173" y="255"/>
                  <a:pt x="176" y="249"/>
                </a:cubicBezTo>
                <a:cubicBezTo>
                  <a:pt x="179" y="242"/>
                  <a:pt x="182" y="234"/>
                  <a:pt x="184" y="226"/>
                </a:cubicBezTo>
                <a:cubicBezTo>
                  <a:pt x="185" y="226"/>
                  <a:pt x="185" y="225"/>
                  <a:pt x="185" y="225"/>
                </a:cubicBezTo>
                <a:cubicBezTo>
                  <a:pt x="185" y="220"/>
                  <a:pt x="186" y="216"/>
                  <a:pt x="186" y="211"/>
                </a:cubicBezTo>
                <a:cubicBezTo>
                  <a:pt x="187" y="205"/>
                  <a:pt x="187" y="199"/>
                  <a:pt x="188" y="193"/>
                </a:cubicBezTo>
                <a:cubicBezTo>
                  <a:pt x="188" y="187"/>
                  <a:pt x="189" y="181"/>
                  <a:pt x="189" y="175"/>
                </a:cubicBezTo>
                <a:cubicBezTo>
                  <a:pt x="189" y="166"/>
                  <a:pt x="189" y="158"/>
                  <a:pt x="190" y="149"/>
                </a:cubicBezTo>
                <a:cubicBezTo>
                  <a:pt x="190" y="138"/>
                  <a:pt x="189" y="128"/>
                  <a:pt x="187" y="117"/>
                </a:cubicBezTo>
                <a:cubicBezTo>
                  <a:pt x="186" y="113"/>
                  <a:pt x="185" y="108"/>
                  <a:pt x="183" y="104"/>
                </a:cubicBezTo>
                <a:cubicBezTo>
                  <a:pt x="179" y="99"/>
                  <a:pt x="176" y="94"/>
                  <a:pt x="173" y="88"/>
                </a:cubicBezTo>
                <a:cubicBezTo>
                  <a:pt x="172" y="85"/>
                  <a:pt x="170" y="83"/>
                  <a:pt x="168" y="80"/>
                </a:cubicBezTo>
                <a:cubicBezTo>
                  <a:pt x="165" y="80"/>
                  <a:pt x="164" y="80"/>
                  <a:pt x="163" y="77"/>
                </a:cubicBezTo>
                <a:cubicBezTo>
                  <a:pt x="163" y="75"/>
                  <a:pt x="162" y="73"/>
                  <a:pt x="162" y="71"/>
                </a:cubicBezTo>
                <a:cubicBezTo>
                  <a:pt x="161" y="70"/>
                  <a:pt x="161" y="70"/>
                  <a:pt x="161" y="69"/>
                </a:cubicBezTo>
                <a:cubicBezTo>
                  <a:pt x="160" y="68"/>
                  <a:pt x="159" y="66"/>
                  <a:pt x="158" y="64"/>
                </a:cubicBezTo>
                <a:cubicBezTo>
                  <a:pt x="156" y="60"/>
                  <a:pt x="155" y="56"/>
                  <a:pt x="155" y="51"/>
                </a:cubicBezTo>
                <a:cubicBezTo>
                  <a:pt x="155" y="46"/>
                  <a:pt x="155" y="41"/>
                  <a:pt x="156" y="36"/>
                </a:cubicBezTo>
                <a:cubicBezTo>
                  <a:pt x="157" y="33"/>
                  <a:pt x="158" y="30"/>
                  <a:pt x="160" y="27"/>
                </a:cubicBezTo>
                <a:cubicBezTo>
                  <a:pt x="162" y="25"/>
                  <a:pt x="164" y="23"/>
                  <a:pt x="166" y="21"/>
                </a:cubicBezTo>
                <a:cubicBezTo>
                  <a:pt x="166" y="21"/>
                  <a:pt x="167" y="21"/>
                  <a:pt x="167" y="20"/>
                </a:cubicBezTo>
                <a:cubicBezTo>
                  <a:pt x="170" y="17"/>
                  <a:pt x="173" y="14"/>
                  <a:pt x="177" y="11"/>
                </a:cubicBezTo>
                <a:cubicBezTo>
                  <a:pt x="177" y="11"/>
                  <a:pt x="177" y="11"/>
                  <a:pt x="178" y="11"/>
                </a:cubicBezTo>
                <a:cubicBezTo>
                  <a:pt x="174" y="10"/>
                  <a:pt x="171" y="10"/>
                  <a:pt x="167" y="9"/>
                </a:cubicBezTo>
                <a:close/>
                <a:moveTo>
                  <a:pt x="192" y="40"/>
                </a:moveTo>
                <a:cubicBezTo>
                  <a:pt x="193" y="44"/>
                  <a:pt x="193" y="48"/>
                  <a:pt x="195" y="51"/>
                </a:cubicBezTo>
                <a:cubicBezTo>
                  <a:pt x="196" y="53"/>
                  <a:pt x="198" y="54"/>
                  <a:pt x="201" y="55"/>
                </a:cubicBezTo>
                <a:cubicBezTo>
                  <a:pt x="202" y="55"/>
                  <a:pt x="202" y="55"/>
                  <a:pt x="203" y="55"/>
                </a:cubicBezTo>
                <a:cubicBezTo>
                  <a:pt x="205" y="56"/>
                  <a:pt x="207" y="55"/>
                  <a:pt x="208" y="54"/>
                </a:cubicBezTo>
                <a:cubicBezTo>
                  <a:pt x="211" y="51"/>
                  <a:pt x="212" y="47"/>
                  <a:pt x="213" y="43"/>
                </a:cubicBezTo>
                <a:cubicBezTo>
                  <a:pt x="213" y="39"/>
                  <a:pt x="213" y="36"/>
                  <a:pt x="212" y="32"/>
                </a:cubicBezTo>
                <a:cubicBezTo>
                  <a:pt x="211" y="26"/>
                  <a:pt x="208" y="21"/>
                  <a:pt x="203" y="17"/>
                </a:cubicBezTo>
                <a:cubicBezTo>
                  <a:pt x="202" y="16"/>
                  <a:pt x="200" y="15"/>
                  <a:pt x="198" y="15"/>
                </a:cubicBezTo>
                <a:cubicBezTo>
                  <a:pt x="197" y="15"/>
                  <a:pt x="197" y="15"/>
                  <a:pt x="196" y="16"/>
                </a:cubicBezTo>
                <a:cubicBezTo>
                  <a:pt x="196" y="16"/>
                  <a:pt x="196" y="16"/>
                  <a:pt x="196" y="16"/>
                </a:cubicBezTo>
                <a:cubicBezTo>
                  <a:pt x="194" y="18"/>
                  <a:pt x="192" y="18"/>
                  <a:pt x="191" y="16"/>
                </a:cubicBezTo>
                <a:cubicBezTo>
                  <a:pt x="191" y="16"/>
                  <a:pt x="190" y="16"/>
                  <a:pt x="190" y="16"/>
                </a:cubicBezTo>
                <a:cubicBezTo>
                  <a:pt x="188" y="16"/>
                  <a:pt x="186" y="16"/>
                  <a:pt x="185" y="16"/>
                </a:cubicBezTo>
                <a:cubicBezTo>
                  <a:pt x="184" y="16"/>
                  <a:pt x="183" y="16"/>
                  <a:pt x="183" y="16"/>
                </a:cubicBezTo>
                <a:cubicBezTo>
                  <a:pt x="183" y="18"/>
                  <a:pt x="182" y="19"/>
                  <a:pt x="181" y="20"/>
                </a:cubicBezTo>
                <a:cubicBezTo>
                  <a:pt x="178" y="23"/>
                  <a:pt x="175" y="26"/>
                  <a:pt x="173" y="30"/>
                </a:cubicBezTo>
                <a:cubicBezTo>
                  <a:pt x="172" y="31"/>
                  <a:pt x="172" y="31"/>
                  <a:pt x="172" y="31"/>
                </a:cubicBezTo>
                <a:cubicBezTo>
                  <a:pt x="173" y="32"/>
                  <a:pt x="175" y="32"/>
                  <a:pt x="176" y="32"/>
                </a:cubicBezTo>
                <a:cubicBezTo>
                  <a:pt x="179" y="33"/>
                  <a:pt x="183" y="33"/>
                  <a:pt x="186" y="33"/>
                </a:cubicBezTo>
                <a:cubicBezTo>
                  <a:pt x="188" y="33"/>
                  <a:pt x="189" y="33"/>
                  <a:pt x="191" y="33"/>
                </a:cubicBezTo>
                <a:cubicBezTo>
                  <a:pt x="192" y="33"/>
                  <a:pt x="193" y="34"/>
                  <a:pt x="193" y="34"/>
                </a:cubicBezTo>
                <a:cubicBezTo>
                  <a:pt x="193" y="35"/>
                  <a:pt x="193" y="36"/>
                  <a:pt x="194" y="36"/>
                </a:cubicBezTo>
                <a:cubicBezTo>
                  <a:pt x="194" y="36"/>
                  <a:pt x="194" y="36"/>
                  <a:pt x="194" y="36"/>
                </a:cubicBezTo>
                <a:cubicBezTo>
                  <a:pt x="195" y="36"/>
                  <a:pt x="196" y="36"/>
                  <a:pt x="196" y="37"/>
                </a:cubicBezTo>
                <a:cubicBezTo>
                  <a:pt x="196" y="38"/>
                  <a:pt x="196" y="38"/>
                  <a:pt x="197" y="38"/>
                </a:cubicBezTo>
                <a:cubicBezTo>
                  <a:pt x="197" y="39"/>
                  <a:pt x="197" y="39"/>
                  <a:pt x="197" y="40"/>
                </a:cubicBezTo>
                <a:cubicBezTo>
                  <a:pt x="196" y="40"/>
                  <a:pt x="196" y="41"/>
                  <a:pt x="195" y="40"/>
                </a:cubicBezTo>
                <a:cubicBezTo>
                  <a:pt x="194" y="40"/>
                  <a:pt x="193" y="40"/>
                  <a:pt x="192" y="40"/>
                </a:cubicBezTo>
                <a:close/>
                <a:moveTo>
                  <a:pt x="20" y="232"/>
                </a:moveTo>
                <a:cubicBezTo>
                  <a:pt x="21" y="232"/>
                  <a:pt x="21" y="232"/>
                  <a:pt x="21" y="232"/>
                </a:cubicBezTo>
                <a:cubicBezTo>
                  <a:pt x="21" y="232"/>
                  <a:pt x="21" y="232"/>
                  <a:pt x="21" y="231"/>
                </a:cubicBezTo>
                <a:cubicBezTo>
                  <a:pt x="22" y="230"/>
                  <a:pt x="23" y="228"/>
                  <a:pt x="23" y="227"/>
                </a:cubicBezTo>
                <a:cubicBezTo>
                  <a:pt x="27" y="219"/>
                  <a:pt x="29" y="210"/>
                  <a:pt x="31" y="202"/>
                </a:cubicBezTo>
                <a:cubicBezTo>
                  <a:pt x="32" y="199"/>
                  <a:pt x="32" y="196"/>
                  <a:pt x="33" y="193"/>
                </a:cubicBezTo>
                <a:cubicBezTo>
                  <a:pt x="33" y="183"/>
                  <a:pt x="32" y="173"/>
                  <a:pt x="31" y="163"/>
                </a:cubicBezTo>
                <a:cubicBezTo>
                  <a:pt x="30" y="155"/>
                  <a:pt x="29" y="147"/>
                  <a:pt x="28" y="138"/>
                </a:cubicBezTo>
                <a:cubicBezTo>
                  <a:pt x="28" y="134"/>
                  <a:pt x="28" y="129"/>
                  <a:pt x="26" y="124"/>
                </a:cubicBezTo>
                <a:cubicBezTo>
                  <a:pt x="26" y="124"/>
                  <a:pt x="26" y="124"/>
                  <a:pt x="26" y="123"/>
                </a:cubicBezTo>
                <a:cubicBezTo>
                  <a:pt x="26" y="124"/>
                  <a:pt x="26" y="125"/>
                  <a:pt x="26" y="126"/>
                </a:cubicBezTo>
                <a:cubicBezTo>
                  <a:pt x="26" y="135"/>
                  <a:pt x="27" y="145"/>
                  <a:pt x="27" y="155"/>
                </a:cubicBezTo>
                <a:cubicBezTo>
                  <a:pt x="27" y="163"/>
                  <a:pt x="28" y="171"/>
                  <a:pt x="28" y="179"/>
                </a:cubicBezTo>
                <a:cubicBezTo>
                  <a:pt x="29" y="195"/>
                  <a:pt x="26" y="211"/>
                  <a:pt x="22" y="226"/>
                </a:cubicBezTo>
                <a:cubicBezTo>
                  <a:pt x="22" y="228"/>
                  <a:pt x="21" y="230"/>
                  <a:pt x="20" y="232"/>
                </a:cubicBezTo>
                <a:close/>
                <a:moveTo>
                  <a:pt x="14" y="256"/>
                </a:moveTo>
                <a:cubicBezTo>
                  <a:pt x="15" y="256"/>
                  <a:pt x="15" y="256"/>
                  <a:pt x="15" y="256"/>
                </a:cubicBezTo>
                <a:cubicBezTo>
                  <a:pt x="17" y="257"/>
                  <a:pt x="19" y="257"/>
                  <a:pt x="21" y="257"/>
                </a:cubicBezTo>
                <a:cubicBezTo>
                  <a:pt x="22" y="258"/>
                  <a:pt x="23" y="257"/>
                  <a:pt x="23" y="257"/>
                </a:cubicBezTo>
                <a:cubicBezTo>
                  <a:pt x="26" y="251"/>
                  <a:pt x="30" y="246"/>
                  <a:pt x="32" y="240"/>
                </a:cubicBezTo>
                <a:cubicBezTo>
                  <a:pt x="33" y="237"/>
                  <a:pt x="34" y="234"/>
                  <a:pt x="35" y="231"/>
                </a:cubicBezTo>
                <a:cubicBezTo>
                  <a:pt x="37" y="225"/>
                  <a:pt x="38" y="219"/>
                  <a:pt x="38" y="213"/>
                </a:cubicBezTo>
                <a:cubicBezTo>
                  <a:pt x="38" y="203"/>
                  <a:pt x="38" y="193"/>
                  <a:pt x="37" y="184"/>
                </a:cubicBezTo>
                <a:cubicBezTo>
                  <a:pt x="37" y="183"/>
                  <a:pt x="37" y="183"/>
                  <a:pt x="37" y="183"/>
                </a:cubicBezTo>
                <a:cubicBezTo>
                  <a:pt x="37" y="184"/>
                  <a:pt x="36" y="185"/>
                  <a:pt x="36" y="187"/>
                </a:cubicBezTo>
                <a:cubicBezTo>
                  <a:pt x="36" y="191"/>
                  <a:pt x="35" y="196"/>
                  <a:pt x="35" y="201"/>
                </a:cubicBezTo>
                <a:cubicBezTo>
                  <a:pt x="35" y="205"/>
                  <a:pt x="34" y="210"/>
                  <a:pt x="33" y="215"/>
                </a:cubicBezTo>
                <a:cubicBezTo>
                  <a:pt x="33" y="215"/>
                  <a:pt x="33" y="215"/>
                  <a:pt x="33" y="216"/>
                </a:cubicBezTo>
                <a:cubicBezTo>
                  <a:pt x="34" y="216"/>
                  <a:pt x="34" y="216"/>
                  <a:pt x="35" y="216"/>
                </a:cubicBezTo>
                <a:cubicBezTo>
                  <a:pt x="36" y="216"/>
                  <a:pt x="37" y="217"/>
                  <a:pt x="36" y="219"/>
                </a:cubicBezTo>
                <a:cubicBezTo>
                  <a:pt x="36" y="221"/>
                  <a:pt x="35" y="223"/>
                  <a:pt x="34" y="224"/>
                </a:cubicBezTo>
                <a:cubicBezTo>
                  <a:pt x="33" y="226"/>
                  <a:pt x="32" y="227"/>
                  <a:pt x="31" y="229"/>
                </a:cubicBezTo>
                <a:cubicBezTo>
                  <a:pt x="30" y="232"/>
                  <a:pt x="28" y="234"/>
                  <a:pt x="27" y="237"/>
                </a:cubicBezTo>
                <a:cubicBezTo>
                  <a:pt x="24" y="244"/>
                  <a:pt x="20" y="250"/>
                  <a:pt x="15" y="256"/>
                </a:cubicBezTo>
                <a:cubicBezTo>
                  <a:pt x="15" y="256"/>
                  <a:pt x="15" y="256"/>
                  <a:pt x="14" y="256"/>
                </a:cubicBezTo>
                <a:close/>
                <a:moveTo>
                  <a:pt x="197" y="12"/>
                </a:moveTo>
                <a:cubicBezTo>
                  <a:pt x="199" y="12"/>
                  <a:pt x="202" y="13"/>
                  <a:pt x="203" y="14"/>
                </a:cubicBezTo>
                <a:cubicBezTo>
                  <a:pt x="208" y="17"/>
                  <a:pt x="211" y="21"/>
                  <a:pt x="213" y="26"/>
                </a:cubicBezTo>
                <a:cubicBezTo>
                  <a:pt x="215" y="29"/>
                  <a:pt x="215" y="33"/>
                  <a:pt x="216" y="37"/>
                </a:cubicBezTo>
                <a:cubicBezTo>
                  <a:pt x="216" y="42"/>
                  <a:pt x="215" y="47"/>
                  <a:pt x="213" y="51"/>
                </a:cubicBezTo>
                <a:cubicBezTo>
                  <a:pt x="213" y="52"/>
                  <a:pt x="212" y="53"/>
                  <a:pt x="211" y="54"/>
                </a:cubicBezTo>
                <a:cubicBezTo>
                  <a:pt x="212" y="54"/>
                  <a:pt x="212" y="54"/>
                  <a:pt x="213" y="54"/>
                </a:cubicBezTo>
                <a:cubicBezTo>
                  <a:pt x="214" y="53"/>
                  <a:pt x="215" y="52"/>
                  <a:pt x="216" y="51"/>
                </a:cubicBezTo>
                <a:cubicBezTo>
                  <a:pt x="218" y="48"/>
                  <a:pt x="220" y="45"/>
                  <a:pt x="221" y="41"/>
                </a:cubicBezTo>
                <a:cubicBezTo>
                  <a:pt x="221" y="40"/>
                  <a:pt x="222" y="38"/>
                  <a:pt x="222" y="37"/>
                </a:cubicBezTo>
                <a:cubicBezTo>
                  <a:pt x="223" y="33"/>
                  <a:pt x="222" y="30"/>
                  <a:pt x="221" y="27"/>
                </a:cubicBezTo>
                <a:cubicBezTo>
                  <a:pt x="219" y="22"/>
                  <a:pt x="217" y="18"/>
                  <a:pt x="213" y="16"/>
                </a:cubicBezTo>
                <a:cubicBezTo>
                  <a:pt x="209" y="13"/>
                  <a:pt x="206" y="12"/>
                  <a:pt x="202" y="11"/>
                </a:cubicBezTo>
                <a:cubicBezTo>
                  <a:pt x="201" y="11"/>
                  <a:pt x="199" y="10"/>
                  <a:pt x="198" y="10"/>
                </a:cubicBezTo>
                <a:cubicBezTo>
                  <a:pt x="197" y="11"/>
                  <a:pt x="197" y="11"/>
                  <a:pt x="197" y="12"/>
                </a:cubicBezTo>
                <a:close/>
                <a:moveTo>
                  <a:pt x="170" y="36"/>
                </a:moveTo>
                <a:cubicBezTo>
                  <a:pt x="169" y="43"/>
                  <a:pt x="169" y="49"/>
                  <a:pt x="170" y="55"/>
                </a:cubicBezTo>
                <a:cubicBezTo>
                  <a:pt x="175" y="55"/>
                  <a:pt x="179" y="55"/>
                  <a:pt x="183" y="55"/>
                </a:cubicBezTo>
                <a:cubicBezTo>
                  <a:pt x="183" y="55"/>
                  <a:pt x="183" y="54"/>
                  <a:pt x="182" y="54"/>
                </a:cubicBezTo>
                <a:cubicBezTo>
                  <a:pt x="180" y="52"/>
                  <a:pt x="179" y="49"/>
                  <a:pt x="180" y="46"/>
                </a:cubicBezTo>
                <a:cubicBezTo>
                  <a:pt x="181" y="42"/>
                  <a:pt x="182" y="39"/>
                  <a:pt x="186" y="37"/>
                </a:cubicBezTo>
                <a:cubicBezTo>
                  <a:pt x="186" y="37"/>
                  <a:pt x="186" y="37"/>
                  <a:pt x="186" y="37"/>
                </a:cubicBezTo>
                <a:cubicBezTo>
                  <a:pt x="181" y="37"/>
                  <a:pt x="175" y="36"/>
                  <a:pt x="170" y="36"/>
                </a:cubicBezTo>
                <a:close/>
                <a:moveTo>
                  <a:pt x="26" y="262"/>
                </a:moveTo>
                <a:cubicBezTo>
                  <a:pt x="26" y="262"/>
                  <a:pt x="26" y="262"/>
                  <a:pt x="26" y="262"/>
                </a:cubicBezTo>
                <a:cubicBezTo>
                  <a:pt x="30" y="263"/>
                  <a:pt x="35" y="264"/>
                  <a:pt x="39" y="264"/>
                </a:cubicBezTo>
                <a:cubicBezTo>
                  <a:pt x="44" y="265"/>
                  <a:pt x="50" y="266"/>
                  <a:pt x="56" y="266"/>
                </a:cubicBezTo>
                <a:cubicBezTo>
                  <a:pt x="64" y="266"/>
                  <a:pt x="72" y="266"/>
                  <a:pt x="81" y="266"/>
                </a:cubicBezTo>
                <a:cubicBezTo>
                  <a:pt x="81" y="266"/>
                  <a:pt x="81" y="266"/>
                  <a:pt x="81" y="266"/>
                </a:cubicBezTo>
                <a:cubicBezTo>
                  <a:pt x="81" y="266"/>
                  <a:pt x="80" y="266"/>
                  <a:pt x="80" y="266"/>
                </a:cubicBezTo>
                <a:cubicBezTo>
                  <a:pt x="70" y="264"/>
                  <a:pt x="59" y="263"/>
                  <a:pt x="49" y="262"/>
                </a:cubicBezTo>
                <a:cubicBezTo>
                  <a:pt x="43" y="262"/>
                  <a:pt x="37" y="261"/>
                  <a:pt x="31" y="261"/>
                </a:cubicBezTo>
                <a:cubicBezTo>
                  <a:pt x="30" y="261"/>
                  <a:pt x="28" y="261"/>
                  <a:pt x="26" y="261"/>
                </a:cubicBezTo>
                <a:cubicBezTo>
                  <a:pt x="26" y="261"/>
                  <a:pt x="26" y="261"/>
                  <a:pt x="26" y="262"/>
                </a:cubicBezTo>
                <a:cubicBezTo>
                  <a:pt x="26" y="262"/>
                  <a:pt x="26" y="262"/>
                  <a:pt x="26" y="262"/>
                </a:cubicBezTo>
                <a:close/>
                <a:moveTo>
                  <a:pt x="39" y="36"/>
                </a:moveTo>
                <a:cubicBezTo>
                  <a:pt x="43" y="32"/>
                  <a:pt x="47" y="28"/>
                  <a:pt x="52" y="24"/>
                </a:cubicBezTo>
                <a:cubicBezTo>
                  <a:pt x="56" y="21"/>
                  <a:pt x="62" y="18"/>
                  <a:pt x="67" y="15"/>
                </a:cubicBezTo>
                <a:cubicBezTo>
                  <a:pt x="66" y="14"/>
                  <a:pt x="66" y="12"/>
                  <a:pt x="67" y="11"/>
                </a:cubicBezTo>
                <a:cubicBezTo>
                  <a:pt x="64" y="12"/>
                  <a:pt x="61" y="13"/>
                  <a:pt x="58" y="15"/>
                </a:cubicBezTo>
                <a:cubicBezTo>
                  <a:pt x="58" y="15"/>
                  <a:pt x="58" y="15"/>
                  <a:pt x="58" y="16"/>
                </a:cubicBezTo>
                <a:cubicBezTo>
                  <a:pt x="58" y="18"/>
                  <a:pt x="57" y="18"/>
                  <a:pt x="55" y="19"/>
                </a:cubicBezTo>
                <a:cubicBezTo>
                  <a:pt x="53" y="19"/>
                  <a:pt x="51" y="20"/>
                  <a:pt x="50" y="21"/>
                </a:cubicBezTo>
                <a:cubicBezTo>
                  <a:pt x="46" y="24"/>
                  <a:pt x="43" y="28"/>
                  <a:pt x="41" y="33"/>
                </a:cubicBezTo>
                <a:cubicBezTo>
                  <a:pt x="40" y="33"/>
                  <a:pt x="40" y="34"/>
                  <a:pt x="39" y="35"/>
                </a:cubicBezTo>
                <a:cubicBezTo>
                  <a:pt x="39" y="35"/>
                  <a:pt x="39" y="36"/>
                  <a:pt x="39" y="36"/>
                </a:cubicBezTo>
                <a:close/>
                <a:moveTo>
                  <a:pt x="193" y="4"/>
                </a:moveTo>
                <a:cubicBezTo>
                  <a:pt x="193" y="4"/>
                  <a:pt x="193" y="4"/>
                  <a:pt x="193" y="4"/>
                </a:cubicBezTo>
                <a:cubicBezTo>
                  <a:pt x="181" y="4"/>
                  <a:pt x="169" y="5"/>
                  <a:pt x="157" y="5"/>
                </a:cubicBezTo>
                <a:cubicBezTo>
                  <a:pt x="157" y="5"/>
                  <a:pt x="157" y="5"/>
                  <a:pt x="157" y="5"/>
                </a:cubicBezTo>
                <a:cubicBezTo>
                  <a:pt x="160" y="6"/>
                  <a:pt x="162" y="6"/>
                  <a:pt x="165" y="6"/>
                </a:cubicBezTo>
                <a:cubicBezTo>
                  <a:pt x="170" y="7"/>
                  <a:pt x="176" y="8"/>
                  <a:pt x="182" y="8"/>
                </a:cubicBezTo>
                <a:cubicBezTo>
                  <a:pt x="182" y="8"/>
                  <a:pt x="183" y="8"/>
                  <a:pt x="184" y="8"/>
                </a:cubicBezTo>
                <a:cubicBezTo>
                  <a:pt x="187" y="6"/>
                  <a:pt x="189" y="5"/>
                  <a:pt x="192" y="5"/>
                </a:cubicBezTo>
                <a:cubicBezTo>
                  <a:pt x="193" y="5"/>
                  <a:pt x="193" y="5"/>
                  <a:pt x="193" y="4"/>
                </a:cubicBezTo>
                <a:close/>
                <a:moveTo>
                  <a:pt x="118" y="278"/>
                </a:moveTo>
                <a:cubicBezTo>
                  <a:pt x="96" y="273"/>
                  <a:pt x="74" y="271"/>
                  <a:pt x="52" y="269"/>
                </a:cubicBezTo>
                <a:cubicBezTo>
                  <a:pt x="52" y="269"/>
                  <a:pt x="52" y="269"/>
                  <a:pt x="53" y="269"/>
                </a:cubicBezTo>
                <a:cubicBezTo>
                  <a:pt x="59" y="270"/>
                  <a:pt x="66" y="271"/>
                  <a:pt x="73" y="272"/>
                </a:cubicBezTo>
                <a:cubicBezTo>
                  <a:pt x="80" y="273"/>
                  <a:pt x="87" y="274"/>
                  <a:pt x="94" y="275"/>
                </a:cubicBezTo>
                <a:cubicBezTo>
                  <a:pt x="100" y="276"/>
                  <a:pt x="106" y="277"/>
                  <a:pt x="112" y="278"/>
                </a:cubicBezTo>
                <a:cubicBezTo>
                  <a:pt x="114" y="278"/>
                  <a:pt x="116" y="278"/>
                  <a:pt x="118" y="278"/>
                </a:cubicBezTo>
                <a:close/>
                <a:moveTo>
                  <a:pt x="15" y="249"/>
                </a:moveTo>
                <a:cubicBezTo>
                  <a:pt x="15" y="249"/>
                  <a:pt x="15" y="249"/>
                  <a:pt x="15" y="249"/>
                </a:cubicBezTo>
                <a:cubicBezTo>
                  <a:pt x="15" y="249"/>
                  <a:pt x="15" y="249"/>
                  <a:pt x="15" y="249"/>
                </a:cubicBezTo>
                <a:cubicBezTo>
                  <a:pt x="18" y="244"/>
                  <a:pt x="22" y="240"/>
                  <a:pt x="25" y="235"/>
                </a:cubicBezTo>
                <a:cubicBezTo>
                  <a:pt x="25" y="234"/>
                  <a:pt x="26" y="233"/>
                  <a:pt x="26" y="233"/>
                </a:cubicBezTo>
                <a:cubicBezTo>
                  <a:pt x="28" y="228"/>
                  <a:pt x="29" y="223"/>
                  <a:pt x="30" y="218"/>
                </a:cubicBezTo>
                <a:cubicBezTo>
                  <a:pt x="30" y="217"/>
                  <a:pt x="30" y="216"/>
                  <a:pt x="31" y="215"/>
                </a:cubicBezTo>
                <a:cubicBezTo>
                  <a:pt x="30" y="216"/>
                  <a:pt x="30" y="216"/>
                  <a:pt x="30" y="217"/>
                </a:cubicBezTo>
                <a:cubicBezTo>
                  <a:pt x="27" y="227"/>
                  <a:pt x="22" y="236"/>
                  <a:pt x="15" y="245"/>
                </a:cubicBezTo>
                <a:cubicBezTo>
                  <a:pt x="15" y="245"/>
                  <a:pt x="15" y="246"/>
                  <a:pt x="15" y="246"/>
                </a:cubicBezTo>
                <a:cubicBezTo>
                  <a:pt x="15" y="247"/>
                  <a:pt x="15" y="247"/>
                  <a:pt x="15" y="248"/>
                </a:cubicBezTo>
                <a:cubicBezTo>
                  <a:pt x="15" y="248"/>
                  <a:pt x="15" y="249"/>
                  <a:pt x="15" y="249"/>
                </a:cubicBezTo>
                <a:close/>
                <a:moveTo>
                  <a:pt x="119" y="274"/>
                </a:moveTo>
                <a:cubicBezTo>
                  <a:pt x="120" y="275"/>
                  <a:pt x="122" y="275"/>
                  <a:pt x="123" y="276"/>
                </a:cubicBezTo>
                <a:cubicBezTo>
                  <a:pt x="126" y="277"/>
                  <a:pt x="130" y="278"/>
                  <a:pt x="133" y="279"/>
                </a:cubicBezTo>
                <a:cubicBezTo>
                  <a:pt x="139" y="281"/>
                  <a:pt x="144" y="282"/>
                  <a:pt x="150" y="284"/>
                </a:cubicBezTo>
                <a:cubicBezTo>
                  <a:pt x="150" y="284"/>
                  <a:pt x="150" y="284"/>
                  <a:pt x="150" y="284"/>
                </a:cubicBezTo>
                <a:cubicBezTo>
                  <a:pt x="141" y="278"/>
                  <a:pt x="130" y="275"/>
                  <a:pt x="119" y="274"/>
                </a:cubicBezTo>
                <a:close/>
                <a:moveTo>
                  <a:pt x="29" y="106"/>
                </a:moveTo>
                <a:cubicBezTo>
                  <a:pt x="29" y="106"/>
                  <a:pt x="29" y="106"/>
                  <a:pt x="29" y="106"/>
                </a:cubicBezTo>
                <a:cubicBezTo>
                  <a:pt x="29" y="112"/>
                  <a:pt x="29" y="118"/>
                  <a:pt x="30" y="124"/>
                </a:cubicBezTo>
                <a:cubicBezTo>
                  <a:pt x="30" y="126"/>
                  <a:pt x="30" y="128"/>
                  <a:pt x="30" y="131"/>
                </a:cubicBezTo>
                <a:cubicBezTo>
                  <a:pt x="31" y="135"/>
                  <a:pt x="33" y="140"/>
                  <a:pt x="34" y="145"/>
                </a:cubicBezTo>
                <a:cubicBezTo>
                  <a:pt x="34" y="146"/>
                  <a:pt x="34" y="147"/>
                  <a:pt x="34" y="147"/>
                </a:cubicBezTo>
                <a:cubicBezTo>
                  <a:pt x="34" y="147"/>
                  <a:pt x="34" y="147"/>
                  <a:pt x="34" y="146"/>
                </a:cubicBezTo>
                <a:cubicBezTo>
                  <a:pt x="34" y="142"/>
                  <a:pt x="33" y="138"/>
                  <a:pt x="33" y="133"/>
                </a:cubicBezTo>
                <a:cubicBezTo>
                  <a:pt x="32" y="126"/>
                  <a:pt x="31" y="119"/>
                  <a:pt x="30" y="112"/>
                </a:cubicBezTo>
                <a:cubicBezTo>
                  <a:pt x="30" y="110"/>
                  <a:pt x="29" y="108"/>
                  <a:pt x="29" y="106"/>
                </a:cubicBezTo>
                <a:close/>
                <a:moveTo>
                  <a:pt x="69" y="10"/>
                </a:moveTo>
                <a:cubicBezTo>
                  <a:pt x="69" y="10"/>
                  <a:pt x="69" y="10"/>
                  <a:pt x="69" y="10"/>
                </a:cubicBezTo>
                <a:cubicBezTo>
                  <a:pt x="69" y="11"/>
                  <a:pt x="69" y="11"/>
                  <a:pt x="69" y="11"/>
                </a:cubicBezTo>
                <a:cubicBezTo>
                  <a:pt x="73" y="12"/>
                  <a:pt x="76" y="12"/>
                  <a:pt x="80" y="11"/>
                </a:cubicBezTo>
                <a:cubicBezTo>
                  <a:pt x="84" y="9"/>
                  <a:pt x="89" y="8"/>
                  <a:pt x="94" y="7"/>
                </a:cubicBezTo>
                <a:cubicBezTo>
                  <a:pt x="94" y="7"/>
                  <a:pt x="94" y="7"/>
                  <a:pt x="95" y="7"/>
                </a:cubicBezTo>
                <a:cubicBezTo>
                  <a:pt x="95" y="7"/>
                  <a:pt x="95" y="7"/>
                  <a:pt x="95" y="7"/>
                </a:cubicBezTo>
                <a:cubicBezTo>
                  <a:pt x="86" y="7"/>
                  <a:pt x="77" y="7"/>
                  <a:pt x="69" y="10"/>
                </a:cubicBezTo>
                <a:close/>
                <a:moveTo>
                  <a:pt x="225" y="29"/>
                </a:moveTo>
                <a:cubicBezTo>
                  <a:pt x="225" y="20"/>
                  <a:pt x="216" y="10"/>
                  <a:pt x="210" y="9"/>
                </a:cubicBezTo>
                <a:cubicBezTo>
                  <a:pt x="209" y="10"/>
                  <a:pt x="209" y="10"/>
                  <a:pt x="209" y="11"/>
                </a:cubicBezTo>
                <a:cubicBezTo>
                  <a:pt x="217" y="14"/>
                  <a:pt x="222" y="21"/>
                  <a:pt x="225" y="29"/>
                </a:cubicBezTo>
                <a:close/>
                <a:moveTo>
                  <a:pt x="101" y="9"/>
                </a:moveTo>
                <a:cubicBezTo>
                  <a:pt x="101" y="9"/>
                  <a:pt x="101" y="9"/>
                  <a:pt x="101" y="9"/>
                </a:cubicBezTo>
                <a:cubicBezTo>
                  <a:pt x="102" y="9"/>
                  <a:pt x="103" y="9"/>
                  <a:pt x="103" y="9"/>
                </a:cubicBezTo>
                <a:cubicBezTo>
                  <a:pt x="105" y="9"/>
                  <a:pt x="108" y="9"/>
                  <a:pt x="110" y="9"/>
                </a:cubicBezTo>
                <a:cubicBezTo>
                  <a:pt x="117" y="8"/>
                  <a:pt x="125" y="8"/>
                  <a:pt x="133" y="8"/>
                </a:cubicBezTo>
                <a:cubicBezTo>
                  <a:pt x="137" y="8"/>
                  <a:pt x="141" y="8"/>
                  <a:pt x="146" y="8"/>
                </a:cubicBezTo>
                <a:cubicBezTo>
                  <a:pt x="149" y="8"/>
                  <a:pt x="153" y="8"/>
                  <a:pt x="157" y="8"/>
                </a:cubicBezTo>
                <a:cubicBezTo>
                  <a:pt x="157" y="8"/>
                  <a:pt x="157" y="8"/>
                  <a:pt x="157" y="8"/>
                </a:cubicBezTo>
                <a:cubicBezTo>
                  <a:pt x="157" y="8"/>
                  <a:pt x="157" y="8"/>
                  <a:pt x="156" y="8"/>
                </a:cubicBezTo>
                <a:cubicBezTo>
                  <a:pt x="152" y="7"/>
                  <a:pt x="148" y="7"/>
                  <a:pt x="143" y="7"/>
                </a:cubicBezTo>
                <a:cubicBezTo>
                  <a:pt x="132" y="7"/>
                  <a:pt x="120" y="7"/>
                  <a:pt x="108" y="8"/>
                </a:cubicBezTo>
                <a:cubicBezTo>
                  <a:pt x="106" y="8"/>
                  <a:pt x="104" y="8"/>
                  <a:pt x="101" y="9"/>
                </a:cubicBezTo>
                <a:close/>
                <a:moveTo>
                  <a:pt x="28" y="54"/>
                </a:moveTo>
                <a:cubicBezTo>
                  <a:pt x="25" y="64"/>
                  <a:pt x="25" y="75"/>
                  <a:pt x="25" y="85"/>
                </a:cubicBezTo>
                <a:cubicBezTo>
                  <a:pt x="25" y="84"/>
                  <a:pt x="25" y="84"/>
                  <a:pt x="25" y="83"/>
                </a:cubicBezTo>
                <a:cubicBezTo>
                  <a:pt x="25" y="80"/>
                  <a:pt x="26" y="77"/>
                  <a:pt x="26" y="73"/>
                </a:cubicBezTo>
                <a:cubicBezTo>
                  <a:pt x="26" y="67"/>
                  <a:pt x="27" y="60"/>
                  <a:pt x="28" y="54"/>
                </a:cubicBezTo>
                <a:close/>
                <a:moveTo>
                  <a:pt x="179" y="14"/>
                </a:moveTo>
                <a:cubicBezTo>
                  <a:pt x="179" y="14"/>
                  <a:pt x="179" y="14"/>
                  <a:pt x="180" y="14"/>
                </a:cubicBezTo>
                <a:cubicBezTo>
                  <a:pt x="180" y="14"/>
                  <a:pt x="180" y="14"/>
                  <a:pt x="180" y="14"/>
                </a:cubicBezTo>
                <a:cubicBezTo>
                  <a:pt x="183" y="13"/>
                  <a:pt x="186" y="13"/>
                  <a:pt x="189" y="13"/>
                </a:cubicBezTo>
                <a:cubicBezTo>
                  <a:pt x="190" y="13"/>
                  <a:pt x="192" y="12"/>
                  <a:pt x="193" y="12"/>
                </a:cubicBezTo>
                <a:cubicBezTo>
                  <a:pt x="193" y="12"/>
                  <a:pt x="193" y="12"/>
                  <a:pt x="193" y="12"/>
                </a:cubicBezTo>
                <a:cubicBezTo>
                  <a:pt x="191" y="12"/>
                  <a:pt x="190" y="11"/>
                  <a:pt x="188" y="11"/>
                </a:cubicBezTo>
                <a:cubicBezTo>
                  <a:pt x="185" y="10"/>
                  <a:pt x="183" y="12"/>
                  <a:pt x="181" y="13"/>
                </a:cubicBezTo>
                <a:cubicBezTo>
                  <a:pt x="180" y="13"/>
                  <a:pt x="180" y="14"/>
                  <a:pt x="179" y="14"/>
                </a:cubicBezTo>
                <a:close/>
                <a:moveTo>
                  <a:pt x="187" y="40"/>
                </a:moveTo>
                <a:cubicBezTo>
                  <a:pt x="187" y="40"/>
                  <a:pt x="187" y="40"/>
                  <a:pt x="187" y="40"/>
                </a:cubicBezTo>
                <a:cubicBezTo>
                  <a:pt x="186" y="40"/>
                  <a:pt x="186" y="40"/>
                  <a:pt x="185" y="41"/>
                </a:cubicBezTo>
                <a:cubicBezTo>
                  <a:pt x="183" y="43"/>
                  <a:pt x="182" y="45"/>
                  <a:pt x="182" y="48"/>
                </a:cubicBezTo>
                <a:cubicBezTo>
                  <a:pt x="182" y="50"/>
                  <a:pt x="183" y="51"/>
                  <a:pt x="184" y="52"/>
                </a:cubicBezTo>
                <a:cubicBezTo>
                  <a:pt x="184" y="52"/>
                  <a:pt x="184" y="52"/>
                  <a:pt x="184" y="52"/>
                </a:cubicBezTo>
                <a:cubicBezTo>
                  <a:pt x="183" y="48"/>
                  <a:pt x="184" y="45"/>
                  <a:pt x="186" y="41"/>
                </a:cubicBezTo>
                <a:cubicBezTo>
                  <a:pt x="186" y="41"/>
                  <a:pt x="187" y="40"/>
                  <a:pt x="187" y="40"/>
                </a:cubicBezTo>
                <a:close/>
                <a:moveTo>
                  <a:pt x="152" y="282"/>
                </a:moveTo>
                <a:cubicBezTo>
                  <a:pt x="153" y="283"/>
                  <a:pt x="154" y="284"/>
                  <a:pt x="155" y="284"/>
                </a:cubicBezTo>
                <a:cubicBezTo>
                  <a:pt x="156" y="285"/>
                  <a:pt x="156" y="285"/>
                  <a:pt x="157" y="286"/>
                </a:cubicBezTo>
                <a:cubicBezTo>
                  <a:pt x="158" y="286"/>
                  <a:pt x="159" y="287"/>
                  <a:pt x="159" y="288"/>
                </a:cubicBezTo>
                <a:cubicBezTo>
                  <a:pt x="160" y="288"/>
                  <a:pt x="161" y="289"/>
                  <a:pt x="161" y="290"/>
                </a:cubicBezTo>
                <a:cubicBezTo>
                  <a:pt x="162" y="288"/>
                  <a:pt x="162" y="288"/>
                  <a:pt x="163" y="287"/>
                </a:cubicBezTo>
                <a:cubicBezTo>
                  <a:pt x="161" y="285"/>
                  <a:pt x="156" y="283"/>
                  <a:pt x="152" y="282"/>
                </a:cubicBezTo>
                <a:close/>
                <a:moveTo>
                  <a:pt x="35" y="174"/>
                </a:moveTo>
                <a:cubicBezTo>
                  <a:pt x="35" y="174"/>
                  <a:pt x="35" y="174"/>
                  <a:pt x="35" y="174"/>
                </a:cubicBezTo>
                <a:cubicBezTo>
                  <a:pt x="35" y="171"/>
                  <a:pt x="35" y="168"/>
                  <a:pt x="35" y="166"/>
                </a:cubicBezTo>
                <a:cubicBezTo>
                  <a:pt x="34" y="164"/>
                  <a:pt x="34" y="163"/>
                  <a:pt x="34" y="161"/>
                </a:cubicBezTo>
                <a:cubicBezTo>
                  <a:pt x="34" y="159"/>
                  <a:pt x="33" y="156"/>
                  <a:pt x="33" y="154"/>
                </a:cubicBezTo>
                <a:cubicBezTo>
                  <a:pt x="33" y="154"/>
                  <a:pt x="33" y="154"/>
                  <a:pt x="32" y="154"/>
                </a:cubicBezTo>
                <a:cubicBezTo>
                  <a:pt x="33" y="160"/>
                  <a:pt x="34" y="167"/>
                  <a:pt x="35" y="174"/>
                </a:cubicBezTo>
                <a:close/>
                <a:moveTo>
                  <a:pt x="163" y="55"/>
                </a:moveTo>
                <a:cubicBezTo>
                  <a:pt x="164" y="53"/>
                  <a:pt x="164" y="45"/>
                  <a:pt x="163" y="42"/>
                </a:cubicBezTo>
                <a:cubicBezTo>
                  <a:pt x="162" y="44"/>
                  <a:pt x="162" y="54"/>
                  <a:pt x="163" y="55"/>
                </a:cubicBezTo>
                <a:close/>
                <a:moveTo>
                  <a:pt x="158" y="46"/>
                </a:moveTo>
                <a:cubicBezTo>
                  <a:pt x="157" y="49"/>
                  <a:pt x="157" y="55"/>
                  <a:pt x="159" y="58"/>
                </a:cubicBezTo>
                <a:cubicBezTo>
                  <a:pt x="160" y="57"/>
                  <a:pt x="159" y="56"/>
                  <a:pt x="159" y="55"/>
                </a:cubicBezTo>
                <a:cubicBezTo>
                  <a:pt x="159" y="52"/>
                  <a:pt x="158" y="49"/>
                  <a:pt x="158" y="46"/>
                </a:cubicBezTo>
                <a:close/>
                <a:moveTo>
                  <a:pt x="167" y="60"/>
                </a:moveTo>
                <a:cubicBezTo>
                  <a:pt x="166" y="63"/>
                  <a:pt x="168" y="68"/>
                  <a:pt x="171" y="70"/>
                </a:cubicBezTo>
                <a:cubicBezTo>
                  <a:pt x="170" y="68"/>
                  <a:pt x="167" y="61"/>
                  <a:pt x="167" y="60"/>
                </a:cubicBezTo>
                <a:close/>
                <a:moveTo>
                  <a:pt x="95" y="271"/>
                </a:moveTo>
                <a:cubicBezTo>
                  <a:pt x="95" y="271"/>
                  <a:pt x="95" y="271"/>
                  <a:pt x="95" y="271"/>
                </a:cubicBezTo>
                <a:cubicBezTo>
                  <a:pt x="100" y="272"/>
                  <a:pt x="104" y="273"/>
                  <a:pt x="109" y="274"/>
                </a:cubicBezTo>
                <a:cubicBezTo>
                  <a:pt x="107" y="273"/>
                  <a:pt x="106" y="272"/>
                  <a:pt x="104" y="272"/>
                </a:cubicBezTo>
                <a:cubicBezTo>
                  <a:pt x="101" y="272"/>
                  <a:pt x="98" y="271"/>
                  <a:pt x="95" y="271"/>
                </a:cubicBezTo>
                <a:close/>
                <a:moveTo>
                  <a:pt x="192" y="53"/>
                </a:moveTo>
                <a:cubicBezTo>
                  <a:pt x="191" y="52"/>
                  <a:pt x="190" y="49"/>
                  <a:pt x="189" y="47"/>
                </a:cubicBezTo>
                <a:cubicBezTo>
                  <a:pt x="188" y="47"/>
                  <a:pt x="188" y="47"/>
                  <a:pt x="188" y="47"/>
                </a:cubicBezTo>
                <a:cubicBezTo>
                  <a:pt x="188" y="50"/>
                  <a:pt x="190" y="52"/>
                  <a:pt x="192" y="53"/>
                </a:cubicBezTo>
                <a:close/>
                <a:moveTo>
                  <a:pt x="170" y="25"/>
                </a:moveTo>
                <a:cubicBezTo>
                  <a:pt x="168" y="28"/>
                  <a:pt x="167" y="30"/>
                  <a:pt x="166" y="33"/>
                </a:cubicBezTo>
                <a:cubicBezTo>
                  <a:pt x="167" y="33"/>
                  <a:pt x="168" y="33"/>
                  <a:pt x="168" y="32"/>
                </a:cubicBezTo>
                <a:cubicBezTo>
                  <a:pt x="168" y="30"/>
                  <a:pt x="169" y="28"/>
                  <a:pt x="170" y="26"/>
                </a:cubicBezTo>
                <a:cubicBezTo>
                  <a:pt x="170" y="26"/>
                  <a:pt x="170" y="25"/>
                  <a:pt x="170" y="25"/>
                </a:cubicBezTo>
                <a:close/>
                <a:moveTo>
                  <a:pt x="189" y="220"/>
                </a:moveTo>
                <a:cubicBezTo>
                  <a:pt x="189" y="220"/>
                  <a:pt x="189" y="220"/>
                  <a:pt x="189" y="220"/>
                </a:cubicBezTo>
                <a:cubicBezTo>
                  <a:pt x="188" y="226"/>
                  <a:pt x="187" y="232"/>
                  <a:pt x="185" y="238"/>
                </a:cubicBezTo>
                <a:cubicBezTo>
                  <a:pt x="185" y="238"/>
                  <a:pt x="186" y="238"/>
                  <a:pt x="186" y="238"/>
                </a:cubicBezTo>
                <a:cubicBezTo>
                  <a:pt x="187" y="232"/>
                  <a:pt x="188" y="226"/>
                  <a:pt x="189" y="220"/>
                </a:cubicBezTo>
                <a:close/>
                <a:moveTo>
                  <a:pt x="222" y="47"/>
                </a:moveTo>
                <a:cubicBezTo>
                  <a:pt x="225" y="45"/>
                  <a:pt x="226" y="42"/>
                  <a:pt x="226" y="38"/>
                </a:cubicBezTo>
                <a:cubicBezTo>
                  <a:pt x="226" y="41"/>
                  <a:pt x="224" y="44"/>
                  <a:pt x="222" y="47"/>
                </a:cubicBezTo>
                <a:close/>
                <a:moveTo>
                  <a:pt x="10" y="254"/>
                </a:moveTo>
                <a:cubicBezTo>
                  <a:pt x="11" y="253"/>
                  <a:pt x="11" y="252"/>
                  <a:pt x="11" y="251"/>
                </a:cubicBezTo>
                <a:cubicBezTo>
                  <a:pt x="11" y="251"/>
                  <a:pt x="11" y="251"/>
                  <a:pt x="11" y="251"/>
                </a:cubicBezTo>
                <a:cubicBezTo>
                  <a:pt x="10" y="252"/>
                  <a:pt x="9" y="253"/>
                  <a:pt x="8" y="254"/>
                </a:cubicBezTo>
                <a:cubicBezTo>
                  <a:pt x="9" y="254"/>
                  <a:pt x="10" y="254"/>
                  <a:pt x="10" y="254"/>
                </a:cubicBezTo>
                <a:close/>
                <a:moveTo>
                  <a:pt x="6" y="261"/>
                </a:moveTo>
                <a:cubicBezTo>
                  <a:pt x="6" y="261"/>
                  <a:pt x="6" y="261"/>
                  <a:pt x="6" y="261"/>
                </a:cubicBezTo>
                <a:cubicBezTo>
                  <a:pt x="8" y="261"/>
                  <a:pt x="9" y="262"/>
                  <a:pt x="10" y="262"/>
                </a:cubicBezTo>
                <a:cubicBezTo>
                  <a:pt x="10" y="261"/>
                  <a:pt x="10" y="261"/>
                  <a:pt x="10" y="260"/>
                </a:cubicBezTo>
                <a:cubicBezTo>
                  <a:pt x="8" y="260"/>
                  <a:pt x="7" y="261"/>
                  <a:pt x="6" y="261"/>
                </a:cubicBezTo>
                <a:close/>
                <a:moveTo>
                  <a:pt x="7" y="257"/>
                </a:moveTo>
                <a:cubicBezTo>
                  <a:pt x="7" y="256"/>
                  <a:pt x="7" y="256"/>
                  <a:pt x="7" y="255"/>
                </a:cubicBezTo>
                <a:cubicBezTo>
                  <a:pt x="6" y="256"/>
                  <a:pt x="6" y="256"/>
                  <a:pt x="5" y="257"/>
                </a:cubicBezTo>
                <a:cubicBezTo>
                  <a:pt x="5" y="257"/>
                  <a:pt x="5" y="257"/>
                  <a:pt x="5" y="257"/>
                </a:cubicBezTo>
                <a:cubicBezTo>
                  <a:pt x="6" y="257"/>
                  <a:pt x="6" y="257"/>
                  <a:pt x="7" y="257"/>
                </a:cubicBezTo>
                <a:close/>
                <a:moveTo>
                  <a:pt x="171" y="286"/>
                </a:moveTo>
                <a:cubicBezTo>
                  <a:pt x="171" y="286"/>
                  <a:pt x="171" y="286"/>
                  <a:pt x="171" y="286"/>
                </a:cubicBezTo>
                <a:cubicBezTo>
                  <a:pt x="170" y="286"/>
                  <a:pt x="170" y="287"/>
                  <a:pt x="170" y="288"/>
                </a:cubicBezTo>
                <a:cubicBezTo>
                  <a:pt x="170" y="288"/>
                  <a:pt x="170" y="288"/>
                  <a:pt x="170" y="288"/>
                </a:cubicBezTo>
                <a:cubicBezTo>
                  <a:pt x="171" y="287"/>
                  <a:pt x="171" y="287"/>
                  <a:pt x="171" y="286"/>
                </a:cubicBezTo>
                <a:close/>
                <a:moveTo>
                  <a:pt x="26" y="109"/>
                </a:moveTo>
                <a:cubicBezTo>
                  <a:pt x="26" y="109"/>
                  <a:pt x="26" y="109"/>
                  <a:pt x="26" y="109"/>
                </a:cubicBezTo>
                <a:cubicBezTo>
                  <a:pt x="26" y="108"/>
                  <a:pt x="26" y="107"/>
                  <a:pt x="26" y="106"/>
                </a:cubicBezTo>
                <a:cubicBezTo>
                  <a:pt x="26" y="106"/>
                  <a:pt x="26" y="106"/>
                  <a:pt x="26" y="106"/>
                </a:cubicBezTo>
                <a:cubicBezTo>
                  <a:pt x="26" y="107"/>
                  <a:pt x="26" y="108"/>
                  <a:pt x="26" y="109"/>
                </a:cubicBezTo>
                <a:close/>
                <a:moveTo>
                  <a:pt x="167" y="36"/>
                </a:moveTo>
                <a:cubicBezTo>
                  <a:pt x="166" y="36"/>
                  <a:pt x="166" y="36"/>
                  <a:pt x="166" y="37"/>
                </a:cubicBezTo>
                <a:cubicBezTo>
                  <a:pt x="166" y="37"/>
                  <a:pt x="166" y="36"/>
                  <a:pt x="167" y="36"/>
                </a:cubicBezTo>
                <a:close/>
                <a:moveTo>
                  <a:pt x="185" y="241"/>
                </a:moveTo>
                <a:cubicBezTo>
                  <a:pt x="185" y="241"/>
                  <a:pt x="185" y="241"/>
                  <a:pt x="185" y="241"/>
                </a:cubicBezTo>
                <a:cubicBezTo>
                  <a:pt x="184" y="242"/>
                  <a:pt x="184" y="242"/>
                  <a:pt x="184" y="243"/>
                </a:cubicBezTo>
                <a:cubicBezTo>
                  <a:pt x="184" y="243"/>
                  <a:pt x="184" y="243"/>
                  <a:pt x="184" y="243"/>
                </a:cubicBezTo>
                <a:cubicBezTo>
                  <a:pt x="185" y="242"/>
                  <a:pt x="185" y="242"/>
                  <a:pt x="185" y="241"/>
                </a:cubicBezTo>
                <a:close/>
                <a:moveTo>
                  <a:pt x="188" y="54"/>
                </a:moveTo>
                <a:cubicBezTo>
                  <a:pt x="188" y="54"/>
                  <a:pt x="188" y="55"/>
                  <a:pt x="189" y="54"/>
                </a:cubicBezTo>
                <a:cubicBezTo>
                  <a:pt x="189" y="54"/>
                  <a:pt x="188" y="54"/>
                  <a:pt x="188" y="5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17" name="Freeform 416"/>
          <p:cNvSpPr>
            <a:spLocks noEditPoints="1"/>
          </p:cNvSpPr>
          <p:nvPr/>
        </p:nvSpPr>
        <p:spPr bwMode="auto">
          <a:xfrm>
            <a:off x="6503988" y="2482851"/>
            <a:ext cx="319088" cy="39688"/>
          </a:xfrm>
          <a:custGeom>
            <a:gdLst>
              <a:gd fmla="*/ 115 w 129" name="T0"/>
              <a:gd fmla="*/ 7 h 16" name="T1"/>
              <a:gd fmla="*/ 115 w 129" name="T2"/>
              <a:gd fmla="*/ 11 h 16" name="T3"/>
              <a:gd fmla="*/ 113 w 129" name="T4"/>
              <a:gd fmla="*/ 14 h 16" name="T5"/>
              <a:gd fmla="*/ 110 w 129" name="T6"/>
              <a:gd fmla="*/ 15 h 16" name="T7"/>
              <a:gd fmla="*/ 84 w 129" name="T8"/>
              <a:gd fmla="*/ 15 h 16" name="T9"/>
              <a:gd fmla="*/ 47 w 129" name="T10"/>
              <a:gd fmla="*/ 15 h 16" name="T11"/>
              <a:gd fmla="*/ 27 w 129" name="T12"/>
              <a:gd fmla="*/ 14 h 16" name="T13"/>
              <a:gd fmla="*/ 21 w 129" name="T14"/>
              <a:gd fmla="*/ 13 h 16" name="T15"/>
              <a:gd fmla="*/ 19 w 129" name="T16"/>
              <a:gd fmla="*/ 10 h 16" name="T17"/>
              <a:gd fmla="*/ 17 w 129" name="T18"/>
              <a:gd fmla="*/ 9 h 16" name="T19"/>
              <a:gd fmla="*/ 8 w 129" name="T20"/>
              <a:gd fmla="*/ 8 h 16" name="T21"/>
              <a:gd fmla="*/ 3 w 129" name="T22"/>
              <a:gd fmla="*/ 7 h 16" name="T23"/>
              <a:gd fmla="*/ 1 w 129" name="T24"/>
              <a:gd fmla="*/ 7 h 16" name="T25"/>
              <a:gd fmla="*/ 1 w 129" name="T26"/>
              <a:gd fmla="*/ 4 h 16" name="T27"/>
              <a:gd fmla="*/ 2 w 129" name="T28"/>
              <a:gd fmla="*/ 3 h 16" name="T29"/>
              <a:gd fmla="*/ 3 w 129" name="T30"/>
              <a:gd fmla="*/ 1 h 16" name="T31"/>
              <a:gd fmla="*/ 6 w 129" name="T32"/>
              <a:gd fmla="*/ 1 h 16" name="T33"/>
              <a:gd fmla="*/ 9 w 129" name="T34"/>
              <a:gd fmla="*/ 2 h 16" name="T35"/>
              <a:gd fmla="*/ 48 w 129" name="T36"/>
              <a:gd fmla="*/ 3 h 16" name="T37"/>
              <a:gd fmla="*/ 72 w 129" name="T38"/>
              <a:gd fmla="*/ 2 h 16" name="T39"/>
              <a:gd fmla="*/ 102 w 129" name="T40"/>
              <a:gd fmla="*/ 1 h 16" name="T41"/>
              <a:gd fmla="*/ 123 w 129" name="T42"/>
              <a:gd fmla="*/ 3 h 16" name="T43"/>
              <a:gd fmla="*/ 128 w 129" name="T44"/>
              <a:gd fmla="*/ 4 h 16" name="T45"/>
              <a:gd fmla="*/ 129 w 129" name="T46"/>
              <a:gd fmla="*/ 6 h 16" name="T47"/>
              <a:gd fmla="*/ 127 w 129" name="T48"/>
              <a:gd fmla="*/ 7 h 16" name="T49"/>
              <a:gd fmla="*/ 120 w 129" name="T50"/>
              <a:gd fmla="*/ 7 h 16" name="T51"/>
              <a:gd fmla="*/ 115 w 129" name="T52"/>
              <a:gd fmla="*/ 7 h 16" name="T53"/>
              <a:gd fmla="*/ 104 w 129" name="T54"/>
              <a:gd fmla="*/ 13 h 16" name="T55"/>
              <a:gd fmla="*/ 104 w 129" name="T56"/>
              <a:gd fmla="*/ 12 h 16" name="T57"/>
              <a:gd fmla="*/ 104 w 129" name="T58"/>
              <a:gd fmla="*/ 12 h 16" name="T59"/>
              <a:gd fmla="*/ 80 w 129" name="T60"/>
              <a:gd fmla="*/ 11 h 16" name="T61"/>
              <a:gd fmla="*/ 63 w 129" name="T62"/>
              <a:gd fmla="*/ 10 h 16" name="T63"/>
              <a:gd fmla="*/ 44 w 129" name="T64"/>
              <a:gd fmla="*/ 11 h 16" name="T65"/>
              <a:gd fmla="*/ 27 w 129" name="T66"/>
              <a:gd fmla="*/ 11 h 16" name="T67"/>
              <a:gd fmla="*/ 24 w 129" name="T68"/>
              <a:gd fmla="*/ 11 h 16" name="T69"/>
              <a:gd fmla="*/ 26 w 129" name="T70"/>
              <a:gd fmla="*/ 11 h 16" name="T71"/>
              <a:gd fmla="*/ 43 w 129" name="T72"/>
              <a:gd fmla="*/ 12 h 16" name="T73"/>
              <a:gd fmla="*/ 78 w 129" name="T74"/>
              <a:gd fmla="*/ 13 h 16" name="T75"/>
              <a:gd fmla="*/ 101 w 129" name="T76"/>
              <a:gd fmla="*/ 13 h 16" name="T77"/>
              <a:gd fmla="*/ 104 w 129" name="T78"/>
              <a:gd fmla="*/ 13 h 16" name="T79"/>
              <a:gd fmla="*/ 7 w 129" name="T80"/>
              <a:gd fmla="*/ 6 h 16" name="T81"/>
              <a:gd fmla="*/ 7 w 129" name="T82"/>
              <a:gd fmla="*/ 6 h 16" name="T83"/>
              <a:gd fmla="*/ 8 w 129" name="T84"/>
              <a:gd fmla="*/ 6 h 16" name="T85"/>
              <a:gd fmla="*/ 18 w 129" name="T86"/>
              <a:gd fmla="*/ 7 h 16" name="T87"/>
              <a:gd fmla="*/ 19 w 129" name="T88"/>
              <a:gd fmla="*/ 7 h 16" name="T89"/>
              <a:gd fmla="*/ 21 w 129" name="T90"/>
              <a:gd fmla="*/ 6 h 16" name="T91"/>
              <a:gd fmla="*/ 23 w 129" name="T92"/>
              <a:gd fmla="*/ 7 h 16" name="T93"/>
              <a:gd fmla="*/ 24 w 129" name="T94"/>
              <a:gd fmla="*/ 6 h 16" name="T95"/>
              <a:gd fmla="*/ 7 w 129" name="T96"/>
              <a:gd fmla="*/ 6 h 16" name="T97"/>
              <a:gd fmla="*/ 83 w 129" name="T98"/>
              <a:gd fmla="*/ 6 h 16" name="T99"/>
              <a:gd fmla="*/ 83 w 129" name="T100"/>
              <a:gd fmla="*/ 6 h 16" name="T101"/>
              <a:gd fmla="*/ 71 w 129" name="T102"/>
              <a:gd fmla="*/ 6 h 16" name="T103"/>
              <a:gd fmla="*/ 71 w 129" name="T104"/>
              <a:gd fmla="*/ 7 h 16" name="T105"/>
              <a:gd fmla="*/ 83 w 129" name="T106"/>
              <a:gd fmla="*/ 6 h 16" name="T107"/>
              <a:gd fmla="*/ 31 w 129" name="T108"/>
              <a:gd fmla="*/ 6 h 16" name="T109"/>
              <a:gd fmla="*/ 37 w 129" name="T110"/>
              <a:gd fmla="*/ 6 h 16" name="T111"/>
              <a:gd fmla="*/ 31 w 129" name="T112"/>
              <a:gd fmla="*/ 6 h 1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6" w="129">
                <a:moveTo>
                  <a:pt x="115" y="7"/>
                </a:moveTo>
                <a:cubicBezTo>
                  <a:pt x="117" y="9"/>
                  <a:pt x="116" y="10"/>
                  <a:pt x="115" y="11"/>
                </a:cubicBezTo>
                <a:cubicBezTo>
                  <a:pt x="115" y="13"/>
                  <a:pt x="115" y="14"/>
                  <a:pt x="113" y="14"/>
                </a:cubicBezTo>
                <a:cubicBezTo>
                  <a:pt x="112" y="14"/>
                  <a:pt x="111" y="14"/>
                  <a:pt x="110" y="15"/>
                </a:cubicBezTo>
                <a:cubicBezTo>
                  <a:pt x="101" y="16"/>
                  <a:pt x="92" y="16"/>
                  <a:pt x="84" y="15"/>
                </a:cubicBezTo>
                <a:cubicBezTo>
                  <a:pt x="71" y="15"/>
                  <a:pt x="59" y="15"/>
                  <a:pt x="47" y="15"/>
                </a:cubicBezTo>
                <a:cubicBezTo>
                  <a:pt x="40" y="15"/>
                  <a:pt x="34" y="15"/>
                  <a:pt x="27" y="14"/>
                </a:cubicBezTo>
                <a:cubicBezTo>
                  <a:pt x="25" y="14"/>
                  <a:pt x="23" y="13"/>
                  <a:pt x="21" y="13"/>
                </a:cubicBezTo>
                <a:cubicBezTo>
                  <a:pt x="20" y="12"/>
                  <a:pt x="19" y="12"/>
                  <a:pt x="19" y="10"/>
                </a:cubicBezTo>
                <a:cubicBezTo>
                  <a:pt x="18" y="10"/>
                  <a:pt x="18" y="9"/>
                  <a:pt x="17" y="9"/>
                </a:cubicBezTo>
                <a:cubicBezTo>
                  <a:pt x="14" y="9"/>
                  <a:pt x="11" y="9"/>
                  <a:pt x="8" y="8"/>
                </a:cubicBezTo>
                <a:cubicBezTo>
                  <a:pt x="6" y="8"/>
                  <a:pt x="5" y="8"/>
                  <a:pt x="3" y="7"/>
                </a:cubicBezTo>
                <a:cubicBezTo>
                  <a:pt x="3" y="7"/>
                  <a:pt x="2" y="7"/>
                  <a:pt x="1" y="7"/>
                </a:cubicBezTo>
                <a:cubicBezTo>
                  <a:pt x="0" y="6"/>
                  <a:pt x="0" y="5"/>
                  <a:pt x="1" y="4"/>
                </a:cubicBezTo>
                <a:cubicBezTo>
                  <a:pt x="1" y="4"/>
                  <a:pt x="1" y="4"/>
                  <a:pt x="2" y="3"/>
                </a:cubicBezTo>
                <a:cubicBezTo>
                  <a:pt x="1" y="2"/>
                  <a:pt x="1" y="1"/>
                  <a:pt x="3" y="1"/>
                </a:cubicBezTo>
                <a:cubicBezTo>
                  <a:pt x="4" y="0"/>
                  <a:pt x="5" y="0"/>
                  <a:pt x="6" y="1"/>
                </a:cubicBezTo>
                <a:cubicBezTo>
                  <a:pt x="7" y="2"/>
                  <a:pt x="8" y="2"/>
                  <a:pt x="9" y="2"/>
                </a:cubicBezTo>
                <a:cubicBezTo>
                  <a:pt x="22" y="2"/>
                  <a:pt x="35" y="3"/>
                  <a:pt x="48" y="3"/>
                </a:cubicBezTo>
                <a:cubicBezTo>
                  <a:pt x="56" y="2"/>
                  <a:pt x="64" y="2"/>
                  <a:pt x="72" y="2"/>
                </a:cubicBezTo>
                <a:cubicBezTo>
                  <a:pt x="82" y="1"/>
                  <a:pt x="92" y="1"/>
                  <a:pt x="102" y="1"/>
                </a:cubicBezTo>
                <a:cubicBezTo>
                  <a:pt x="109" y="0"/>
                  <a:pt x="116" y="1"/>
                  <a:pt x="123" y="3"/>
                </a:cubicBezTo>
                <a:cubicBezTo>
                  <a:pt x="125" y="3"/>
                  <a:pt x="126" y="3"/>
                  <a:pt x="128" y="4"/>
                </a:cubicBezTo>
                <a:cubicBezTo>
                  <a:pt x="129" y="4"/>
                  <a:pt x="129" y="5"/>
                  <a:pt x="129" y="6"/>
                </a:cubicBezTo>
                <a:cubicBezTo>
                  <a:pt x="129" y="7"/>
                  <a:pt x="129" y="7"/>
                  <a:pt x="127" y="7"/>
                </a:cubicBezTo>
                <a:cubicBezTo>
                  <a:pt x="125" y="7"/>
                  <a:pt x="122" y="7"/>
                  <a:pt x="120" y="7"/>
                </a:cubicBezTo>
                <a:cubicBezTo>
                  <a:pt x="118" y="7"/>
                  <a:pt x="117" y="7"/>
                  <a:pt x="115" y="7"/>
                </a:cubicBezTo>
                <a:close/>
                <a:moveTo>
                  <a:pt x="104" y="13"/>
                </a:moveTo>
                <a:cubicBezTo>
                  <a:pt x="104" y="12"/>
                  <a:pt x="104" y="12"/>
                  <a:pt x="104" y="12"/>
                </a:cubicBezTo>
                <a:cubicBezTo>
                  <a:pt x="104" y="12"/>
                  <a:pt x="104" y="12"/>
                  <a:pt x="104" y="12"/>
                </a:cubicBezTo>
                <a:cubicBezTo>
                  <a:pt x="96" y="12"/>
                  <a:pt x="88" y="11"/>
                  <a:pt x="80" y="11"/>
                </a:cubicBezTo>
                <a:cubicBezTo>
                  <a:pt x="74" y="11"/>
                  <a:pt x="68" y="10"/>
                  <a:pt x="63" y="10"/>
                </a:cubicBezTo>
                <a:cubicBezTo>
                  <a:pt x="56" y="10"/>
                  <a:pt x="50" y="11"/>
                  <a:pt x="44" y="11"/>
                </a:cubicBezTo>
                <a:cubicBezTo>
                  <a:pt x="38" y="11"/>
                  <a:pt x="33" y="11"/>
                  <a:pt x="27" y="11"/>
                </a:cubicBezTo>
                <a:cubicBezTo>
                  <a:pt x="26" y="10"/>
                  <a:pt x="25" y="11"/>
                  <a:pt x="24" y="11"/>
                </a:cubicBezTo>
                <a:cubicBezTo>
                  <a:pt x="25" y="11"/>
                  <a:pt x="26" y="11"/>
                  <a:pt x="26" y="11"/>
                </a:cubicBezTo>
                <a:cubicBezTo>
                  <a:pt x="32" y="12"/>
                  <a:pt x="37" y="12"/>
                  <a:pt x="43" y="12"/>
                </a:cubicBezTo>
                <a:cubicBezTo>
                  <a:pt x="55" y="13"/>
                  <a:pt x="66" y="13"/>
                  <a:pt x="78" y="13"/>
                </a:cubicBezTo>
                <a:cubicBezTo>
                  <a:pt x="86" y="13"/>
                  <a:pt x="93" y="13"/>
                  <a:pt x="101" y="13"/>
                </a:cubicBezTo>
                <a:cubicBezTo>
                  <a:pt x="102" y="13"/>
                  <a:pt x="103" y="13"/>
                  <a:pt x="104" y="13"/>
                </a:cubicBezTo>
                <a:close/>
                <a:moveTo>
                  <a:pt x="7" y="6"/>
                </a:moveTo>
                <a:cubicBezTo>
                  <a:pt x="7" y="6"/>
                  <a:pt x="7" y="6"/>
                  <a:pt x="7" y="6"/>
                </a:cubicBezTo>
                <a:cubicBezTo>
                  <a:pt x="7" y="6"/>
                  <a:pt x="8" y="6"/>
                  <a:pt x="8" y="6"/>
                </a:cubicBezTo>
                <a:cubicBezTo>
                  <a:pt x="11" y="6"/>
                  <a:pt x="15" y="7"/>
                  <a:pt x="18" y="7"/>
                </a:cubicBezTo>
                <a:cubicBezTo>
                  <a:pt x="18" y="7"/>
                  <a:pt x="19" y="7"/>
                  <a:pt x="19" y="7"/>
                </a:cubicBezTo>
                <a:cubicBezTo>
                  <a:pt x="20" y="6"/>
                  <a:pt x="20" y="6"/>
                  <a:pt x="21" y="6"/>
                </a:cubicBezTo>
                <a:cubicBezTo>
                  <a:pt x="22" y="7"/>
                  <a:pt x="23" y="7"/>
                  <a:pt x="23" y="7"/>
                </a:cubicBezTo>
                <a:cubicBezTo>
                  <a:pt x="24" y="6"/>
                  <a:pt x="24" y="6"/>
                  <a:pt x="24" y="6"/>
                </a:cubicBezTo>
                <a:cubicBezTo>
                  <a:pt x="18" y="6"/>
                  <a:pt x="13" y="6"/>
                  <a:pt x="7" y="6"/>
                </a:cubicBezTo>
                <a:close/>
                <a:moveTo>
                  <a:pt x="83" y="6"/>
                </a:moveTo>
                <a:cubicBezTo>
                  <a:pt x="83" y="6"/>
                  <a:pt x="83" y="6"/>
                  <a:pt x="83" y="6"/>
                </a:cubicBezTo>
                <a:cubicBezTo>
                  <a:pt x="79" y="6"/>
                  <a:pt x="75" y="6"/>
                  <a:pt x="71" y="6"/>
                </a:cubicBezTo>
                <a:cubicBezTo>
                  <a:pt x="71" y="6"/>
                  <a:pt x="71" y="6"/>
                  <a:pt x="71" y="7"/>
                </a:cubicBezTo>
                <a:cubicBezTo>
                  <a:pt x="75" y="6"/>
                  <a:pt x="79" y="6"/>
                  <a:pt x="83" y="6"/>
                </a:cubicBezTo>
                <a:close/>
                <a:moveTo>
                  <a:pt x="31" y="6"/>
                </a:moveTo>
                <a:cubicBezTo>
                  <a:pt x="33" y="6"/>
                  <a:pt x="35" y="6"/>
                  <a:pt x="37" y="6"/>
                </a:cubicBezTo>
                <a:cubicBezTo>
                  <a:pt x="35" y="6"/>
                  <a:pt x="33" y="6"/>
                  <a:pt x="31"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18" name="Freeform 417"/>
          <p:cNvSpPr>
            <a:spLocks noEditPoints="1"/>
          </p:cNvSpPr>
          <p:nvPr/>
        </p:nvSpPr>
        <p:spPr bwMode="auto">
          <a:xfrm>
            <a:off x="6478588" y="2341563"/>
            <a:ext cx="273050" cy="38100"/>
          </a:xfrm>
          <a:custGeom>
            <a:gdLst>
              <a:gd fmla="*/ 2 w 110" name="T0"/>
              <a:gd fmla="*/ 7 h 15" name="T1"/>
              <a:gd fmla="*/ 1 w 110" name="T2"/>
              <a:gd fmla="*/ 6 h 15" name="T3"/>
              <a:gd fmla="*/ 2 w 110" name="T4"/>
              <a:gd fmla="*/ 4 h 15" name="T5"/>
              <a:gd fmla="*/ 3 w 110" name="T6"/>
              <a:gd fmla="*/ 3 h 15" name="T7"/>
              <a:gd fmla="*/ 6 w 110" name="T8"/>
              <a:gd fmla="*/ 2 h 15" name="T9"/>
              <a:gd fmla="*/ 9 w 110" name="T10"/>
              <a:gd fmla="*/ 2 h 15" name="T11"/>
              <a:gd fmla="*/ 11 w 110" name="T12"/>
              <a:gd fmla="*/ 2 h 15" name="T13"/>
              <a:gd fmla="*/ 13 w 110" name="T14"/>
              <a:gd fmla="*/ 2 h 15" name="T15"/>
              <a:gd fmla="*/ 37 w 110" name="T16"/>
              <a:gd fmla="*/ 2 h 15" name="T17"/>
              <a:gd fmla="*/ 95 w 110" name="T18"/>
              <a:gd fmla="*/ 1 h 15" name="T19"/>
              <a:gd fmla="*/ 97 w 110" name="T20"/>
              <a:gd fmla="*/ 1 h 15" name="T21"/>
              <a:gd fmla="*/ 98 w 110" name="T22"/>
              <a:gd fmla="*/ 2 h 15" name="T23"/>
              <a:gd fmla="*/ 97 w 110" name="T24"/>
              <a:gd fmla="*/ 3 h 15" name="T25"/>
              <a:gd fmla="*/ 96 w 110" name="T26"/>
              <a:gd fmla="*/ 3 h 15" name="T27"/>
              <a:gd fmla="*/ 49 w 110" name="T28"/>
              <a:gd fmla="*/ 4 h 15" name="T29"/>
              <a:gd fmla="*/ 37 w 110" name="T30"/>
              <a:gd fmla="*/ 4 h 15" name="T31"/>
              <a:gd fmla="*/ 30 w 110" name="T32"/>
              <a:gd fmla="*/ 5 h 15" name="T33"/>
              <a:gd fmla="*/ 32 w 110" name="T34"/>
              <a:gd fmla="*/ 5 h 15" name="T35"/>
              <a:gd fmla="*/ 64 w 110" name="T36"/>
              <a:gd fmla="*/ 5 h 15" name="T37"/>
              <a:gd fmla="*/ 76 w 110" name="T38"/>
              <a:gd fmla="*/ 4 h 15" name="T39"/>
              <a:gd fmla="*/ 98 w 110" name="T40"/>
              <a:gd fmla="*/ 4 h 15" name="T41"/>
              <a:gd fmla="*/ 99 w 110" name="T42"/>
              <a:gd fmla="*/ 4 h 15" name="T43"/>
              <a:gd fmla="*/ 100 w 110" name="T44"/>
              <a:gd fmla="*/ 2 h 15" name="T45"/>
              <a:gd fmla="*/ 101 w 110" name="T46"/>
              <a:gd fmla="*/ 2 h 15" name="T47"/>
              <a:gd fmla="*/ 103 w 110" name="T48"/>
              <a:gd fmla="*/ 1 h 15" name="T49"/>
              <a:gd fmla="*/ 104 w 110" name="T50"/>
              <a:gd fmla="*/ 2 h 15" name="T51"/>
              <a:gd fmla="*/ 105 w 110" name="T52"/>
              <a:gd fmla="*/ 6 h 15" name="T53"/>
              <a:gd fmla="*/ 103 w 110" name="T54"/>
              <a:gd fmla="*/ 9 h 15" name="T55"/>
              <a:gd fmla="*/ 99 w 110" name="T56"/>
              <a:gd fmla="*/ 10 h 15" name="T57"/>
              <a:gd fmla="*/ 99 w 110" name="T58"/>
              <a:gd fmla="*/ 10 h 15" name="T59"/>
              <a:gd fmla="*/ 92 w 110" name="T60"/>
              <a:gd fmla="*/ 9 h 15" name="T61"/>
              <a:gd fmla="*/ 88 w 110" name="T62"/>
              <a:gd fmla="*/ 9 h 15" name="T63"/>
              <a:gd fmla="*/ 79 w 110" name="T64"/>
              <a:gd fmla="*/ 8 h 15" name="T65"/>
              <a:gd fmla="*/ 56 w 110" name="T66"/>
              <a:gd fmla="*/ 8 h 15" name="T67"/>
              <a:gd fmla="*/ 54 w 110" name="T68"/>
              <a:gd fmla="*/ 9 h 15" name="T69"/>
              <a:gd fmla="*/ 52 w 110" name="T70"/>
              <a:gd fmla="*/ 9 h 15" name="T71"/>
              <a:gd fmla="*/ 47 w 110" name="T72"/>
              <a:gd fmla="*/ 9 h 15" name="T73"/>
              <a:gd fmla="*/ 18 w 110" name="T74"/>
              <a:gd fmla="*/ 11 h 15" name="T75"/>
              <a:gd fmla="*/ 13 w 110" name="T76"/>
              <a:gd fmla="*/ 11 h 15" name="T77"/>
              <a:gd fmla="*/ 12 w 110" name="T78"/>
              <a:gd fmla="*/ 12 h 15" name="T79"/>
              <a:gd fmla="*/ 16 w 110" name="T80"/>
              <a:gd fmla="*/ 12 h 15" name="T81"/>
              <a:gd fmla="*/ 61 w 110" name="T82"/>
              <a:gd fmla="*/ 12 h 15" name="T83"/>
              <a:gd fmla="*/ 88 w 110" name="T84"/>
              <a:gd fmla="*/ 11 h 15" name="T85"/>
              <a:gd fmla="*/ 102 w 110" name="T86"/>
              <a:gd fmla="*/ 10 h 15" name="T87"/>
              <a:gd fmla="*/ 107 w 110" name="T88"/>
              <a:gd fmla="*/ 10 h 15" name="T89"/>
              <a:gd fmla="*/ 110 w 110" name="T90"/>
              <a:gd fmla="*/ 12 h 15" name="T91"/>
              <a:gd fmla="*/ 107 w 110" name="T92"/>
              <a:gd fmla="*/ 15 h 15" name="T93"/>
              <a:gd fmla="*/ 90 w 110" name="T94"/>
              <a:gd fmla="*/ 14 h 15" name="T95"/>
              <a:gd fmla="*/ 79 w 110" name="T96"/>
              <a:gd fmla="*/ 14 h 15" name="T97"/>
              <a:gd fmla="*/ 51 w 110" name="T98"/>
              <a:gd fmla="*/ 15 h 15" name="T99"/>
              <a:gd fmla="*/ 17 w 110" name="T100"/>
              <a:gd fmla="*/ 15 h 15" name="T101"/>
              <a:gd fmla="*/ 8 w 110" name="T102"/>
              <a:gd fmla="*/ 14 h 15" name="T103"/>
              <a:gd fmla="*/ 4 w 110" name="T104"/>
              <a:gd fmla="*/ 12 h 15" name="T105"/>
              <a:gd fmla="*/ 4 w 110" name="T106"/>
              <a:gd fmla="*/ 12 h 15" name="T107"/>
              <a:gd fmla="*/ 1 w 110" name="T108"/>
              <a:gd fmla="*/ 7 h 15" name="T109"/>
              <a:gd fmla="*/ 2 w 110" name="T110"/>
              <a:gd fmla="*/ 7 h 15" name="T111"/>
              <a:gd fmla="*/ 8 w 110" name="T112"/>
              <a:gd fmla="*/ 8 h 15" name="T113"/>
              <a:gd fmla="*/ 9 w 110" name="T114"/>
              <a:gd fmla="*/ 9 h 15" name="T115"/>
              <a:gd fmla="*/ 16 w 110" name="T116"/>
              <a:gd fmla="*/ 8 h 15" name="T117"/>
              <a:gd fmla="*/ 8 w 110" name="T118"/>
              <a:gd fmla="*/ 8 h 1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5" w="110">
                <a:moveTo>
                  <a:pt x="2" y="7"/>
                </a:moveTo>
                <a:cubicBezTo>
                  <a:pt x="1" y="6"/>
                  <a:pt x="1" y="6"/>
                  <a:pt x="1" y="6"/>
                </a:cubicBezTo>
                <a:cubicBezTo>
                  <a:pt x="0" y="5"/>
                  <a:pt x="1" y="4"/>
                  <a:pt x="2" y="4"/>
                </a:cubicBezTo>
                <a:cubicBezTo>
                  <a:pt x="2" y="3"/>
                  <a:pt x="3" y="3"/>
                  <a:pt x="3" y="3"/>
                </a:cubicBezTo>
                <a:cubicBezTo>
                  <a:pt x="4" y="3"/>
                  <a:pt x="5" y="3"/>
                  <a:pt x="6" y="2"/>
                </a:cubicBezTo>
                <a:cubicBezTo>
                  <a:pt x="7" y="2"/>
                  <a:pt x="8" y="2"/>
                  <a:pt x="9" y="2"/>
                </a:cubicBezTo>
                <a:cubicBezTo>
                  <a:pt x="10" y="1"/>
                  <a:pt x="11" y="1"/>
                  <a:pt x="11" y="2"/>
                </a:cubicBezTo>
                <a:cubicBezTo>
                  <a:pt x="12" y="2"/>
                  <a:pt x="12" y="2"/>
                  <a:pt x="13" y="2"/>
                </a:cubicBezTo>
                <a:cubicBezTo>
                  <a:pt x="21" y="2"/>
                  <a:pt x="29" y="2"/>
                  <a:pt x="37" y="2"/>
                </a:cubicBezTo>
                <a:cubicBezTo>
                  <a:pt x="56" y="1"/>
                  <a:pt x="76" y="1"/>
                  <a:pt x="95" y="1"/>
                </a:cubicBezTo>
                <a:cubicBezTo>
                  <a:pt x="96" y="1"/>
                  <a:pt x="96" y="1"/>
                  <a:pt x="97" y="1"/>
                </a:cubicBezTo>
                <a:cubicBezTo>
                  <a:pt x="98" y="1"/>
                  <a:pt x="98" y="1"/>
                  <a:pt x="98" y="2"/>
                </a:cubicBezTo>
                <a:cubicBezTo>
                  <a:pt x="98" y="3"/>
                  <a:pt x="98" y="3"/>
                  <a:pt x="97" y="3"/>
                </a:cubicBezTo>
                <a:cubicBezTo>
                  <a:pt x="97" y="3"/>
                  <a:pt x="96" y="3"/>
                  <a:pt x="96" y="3"/>
                </a:cubicBezTo>
                <a:cubicBezTo>
                  <a:pt x="81" y="4"/>
                  <a:pt x="65" y="4"/>
                  <a:pt x="49" y="4"/>
                </a:cubicBezTo>
                <a:cubicBezTo>
                  <a:pt x="45" y="4"/>
                  <a:pt x="41" y="4"/>
                  <a:pt x="37" y="4"/>
                </a:cubicBezTo>
                <a:cubicBezTo>
                  <a:pt x="35" y="4"/>
                  <a:pt x="32" y="4"/>
                  <a:pt x="30" y="5"/>
                </a:cubicBezTo>
                <a:cubicBezTo>
                  <a:pt x="31" y="5"/>
                  <a:pt x="31" y="5"/>
                  <a:pt x="32" y="5"/>
                </a:cubicBezTo>
                <a:cubicBezTo>
                  <a:pt x="43" y="5"/>
                  <a:pt x="54" y="5"/>
                  <a:pt x="64" y="5"/>
                </a:cubicBezTo>
                <a:cubicBezTo>
                  <a:pt x="68" y="5"/>
                  <a:pt x="72" y="5"/>
                  <a:pt x="76" y="4"/>
                </a:cubicBezTo>
                <a:cubicBezTo>
                  <a:pt x="83" y="4"/>
                  <a:pt x="90" y="4"/>
                  <a:pt x="98" y="4"/>
                </a:cubicBezTo>
                <a:cubicBezTo>
                  <a:pt x="98" y="4"/>
                  <a:pt x="99" y="4"/>
                  <a:pt x="99" y="4"/>
                </a:cubicBezTo>
                <a:cubicBezTo>
                  <a:pt x="100" y="3"/>
                  <a:pt x="100" y="3"/>
                  <a:pt x="100" y="2"/>
                </a:cubicBezTo>
                <a:cubicBezTo>
                  <a:pt x="101" y="2"/>
                  <a:pt x="101" y="2"/>
                  <a:pt x="101" y="2"/>
                </a:cubicBezTo>
                <a:cubicBezTo>
                  <a:pt x="101" y="1"/>
                  <a:pt x="103" y="0"/>
                  <a:pt x="103" y="1"/>
                </a:cubicBezTo>
                <a:cubicBezTo>
                  <a:pt x="103" y="2"/>
                  <a:pt x="104" y="2"/>
                  <a:pt x="104" y="2"/>
                </a:cubicBezTo>
                <a:cubicBezTo>
                  <a:pt x="104" y="4"/>
                  <a:pt x="104" y="5"/>
                  <a:pt x="105" y="6"/>
                </a:cubicBezTo>
                <a:cubicBezTo>
                  <a:pt x="105" y="8"/>
                  <a:pt x="104" y="8"/>
                  <a:pt x="103" y="9"/>
                </a:cubicBezTo>
                <a:cubicBezTo>
                  <a:pt x="102" y="9"/>
                  <a:pt x="101" y="10"/>
                  <a:pt x="99" y="10"/>
                </a:cubicBezTo>
                <a:cubicBezTo>
                  <a:pt x="99" y="10"/>
                  <a:pt x="99" y="10"/>
                  <a:pt x="99" y="10"/>
                </a:cubicBezTo>
                <a:cubicBezTo>
                  <a:pt x="96" y="9"/>
                  <a:pt x="94" y="9"/>
                  <a:pt x="92" y="9"/>
                </a:cubicBezTo>
                <a:cubicBezTo>
                  <a:pt x="91" y="9"/>
                  <a:pt x="89" y="9"/>
                  <a:pt x="88" y="9"/>
                </a:cubicBezTo>
                <a:cubicBezTo>
                  <a:pt x="85" y="8"/>
                  <a:pt x="82" y="8"/>
                  <a:pt x="79" y="8"/>
                </a:cubicBezTo>
                <a:cubicBezTo>
                  <a:pt x="71" y="8"/>
                  <a:pt x="64" y="8"/>
                  <a:pt x="56" y="8"/>
                </a:cubicBezTo>
                <a:cubicBezTo>
                  <a:pt x="55" y="8"/>
                  <a:pt x="55" y="8"/>
                  <a:pt x="54" y="9"/>
                </a:cubicBezTo>
                <a:cubicBezTo>
                  <a:pt x="54" y="9"/>
                  <a:pt x="53" y="9"/>
                  <a:pt x="52" y="9"/>
                </a:cubicBezTo>
                <a:cubicBezTo>
                  <a:pt x="50" y="9"/>
                  <a:pt x="48" y="9"/>
                  <a:pt x="47" y="9"/>
                </a:cubicBezTo>
                <a:cubicBezTo>
                  <a:pt x="37" y="9"/>
                  <a:pt x="27" y="9"/>
                  <a:pt x="18" y="11"/>
                </a:cubicBezTo>
                <a:cubicBezTo>
                  <a:pt x="16" y="11"/>
                  <a:pt x="15" y="11"/>
                  <a:pt x="13" y="11"/>
                </a:cubicBezTo>
                <a:cubicBezTo>
                  <a:pt x="13" y="11"/>
                  <a:pt x="12" y="11"/>
                  <a:pt x="12" y="12"/>
                </a:cubicBezTo>
                <a:cubicBezTo>
                  <a:pt x="13" y="12"/>
                  <a:pt x="14" y="12"/>
                  <a:pt x="16" y="12"/>
                </a:cubicBezTo>
                <a:cubicBezTo>
                  <a:pt x="31" y="12"/>
                  <a:pt x="46" y="13"/>
                  <a:pt x="61" y="12"/>
                </a:cubicBezTo>
                <a:cubicBezTo>
                  <a:pt x="70" y="12"/>
                  <a:pt x="79" y="12"/>
                  <a:pt x="88" y="11"/>
                </a:cubicBezTo>
                <a:cubicBezTo>
                  <a:pt x="93" y="11"/>
                  <a:pt x="97" y="11"/>
                  <a:pt x="102" y="10"/>
                </a:cubicBezTo>
                <a:cubicBezTo>
                  <a:pt x="104" y="10"/>
                  <a:pt x="105" y="10"/>
                  <a:pt x="107" y="10"/>
                </a:cubicBezTo>
                <a:cubicBezTo>
                  <a:pt x="108" y="10"/>
                  <a:pt x="110" y="11"/>
                  <a:pt x="110" y="12"/>
                </a:cubicBezTo>
                <a:cubicBezTo>
                  <a:pt x="110" y="14"/>
                  <a:pt x="109" y="15"/>
                  <a:pt x="107" y="15"/>
                </a:cubicBezTo>
                <a:cubicBezTo>
                  <a:pt x="101" y="15"/>
                  <a:pt x="96" y="14"/>
                  <a:pt x="90" y="14"/>
                </a:cubicBezTo>
                <a:cubicBezTo>
                  <a:pt x="86" y="14"/>
                  <a:pt x="83" y="14"/>
                  <a:pt x="79" y="14"/>
                </a:cubicBezTo>
                <a:cubicBezTo>
                  <a:pt x="70" y="14"/>
                  <a:pt x="61" y="15"/>
                  <a:pt x="51" y="15"/>
                </a:cubicBezTo>
                <a:cubicBezTo>
                  <a:pt x="40" y="15"/>
                  <a:pt x="29" y="15"/>
                  <a:pt x="17" y="15"/>
                </a:cubicBezTo>
                <a:cubicBezTo>
                  <a:pt x="14" y="15"/>
                  <a:pt x="11" y="14"/>
                  <a:pt x="8" y="14"/>
                </a:cubicBezTo>
                <a:cubicBezTo>
                  <a:pt x="7" y="14"/>
                  <a:pt x="5" y="14"/>
                  <a:pt x="4" y="12"/>
                </a:cubicBezTo>
                <a:cubicBezTo>
                  <a:pt x="4" y="12"/>
                  <a:pt x="4" y="12"/>
                  <a:pt x="4" y="12"/>
                </a:cubicBezTo>
                <a:cubicBezTo>
                  <a:pt x="1" y="12"/>
                  <a:pt x="1" y="10"/>
                  <a:pt x="1" y="7"/>
                </a:cubicBezTo>
                <a:cubicBezTo>
                  <a:pt x="2" y="7"/>
                  <a:pt x="2" y="7"/>
                  <a:pt x="2" y="7"/>
                </a:cubicBezTo>
                <a:close/>
                <a:moveTo>
                  <a:pt x="8" y="8"/>
                </a:moveTo>
                <a:cubicBezTo>
                  <a:pt x="8" y="9"/>
                  <a:pt x="8" y="9"/>
                  <a:pt x="9" y="9"/>
                </a:cubicBezTo>
                <a:cubicBezTo>
                  <a:pt x="12" y="9"/>
                  <a:pt x="14" y="9"/>
                  <a:pt x="16" y="8"/>
                </a:cubicBezTo>
                <a:cubicBezTo>
                  <a:pt x="13" y="8"/>
                  <a:pt x="10" y="8"/>
                  <a:pt x="8"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19" name="Freeform 418"/>
          <p:cNvSpPr>
            <a:spLocks noEditPoints="1"/>
          </p:cNvSpPr>
          <p:nvPr/>
        </p:nvSpPr>
        <p:spPr bwMode="auto">
          <a:xfrm>
            <a:off x="6511926" y="2562226"/>
            <a:ext cx="307975" cy="30163"/>
          </a:xfrm>
          <a:custGeom>
            <a:gdLst>
              <a:gd fmla="*/ 119 w 125" name="T0"/>
              <a:gd fmla="*/ 6 h 12" name="T1"/>
              <a:gd fmla="*/ 122 w 125" name="T2"/>
              <a:gd fmla="*/ 7 h 12" name="T3"/>
              <a:gd fmla="*/ 124 w 125" name="T4"/>
              <a:gd fmla="*/ 7 h 12" name="T5"/>
              <a:gd fmla="*/ 124 w 125" name="T6"/>
              <a:gd fmla="*/ 9 h 12" name="T7"/>
              <a:gd fmla="*/ 122 w 125" name="T8"/>
              <a:gd fmla="*/ 10 h 12" name="T9"/>
              <a:gd fmla="*/ 115 w 125" name="T10"/>
              <a:gd fmla="*/ 10 h 12" name="T11"/>
              <a:gd fmla="*/ 114 w 125" name="T12"/>
              <a:gd fmla="*/ 10 h 12" name="T13"/>
              <a:gd fmla="*/ 111 w 125" name="T14"/>
              <a:gd fmla="*/ 12 h 12" name="T15"/>
              <a:gd fmla="*/ 106 w 125" name="T16"/>
              <a:gd fmla="*/ 12 h 12" name="T17"/>
              <a:gd fmla="*/ 89 w 125" name="T18"/>
              <a:gd fmla="*/ 12 h 12" name="T19"/>
              <a:gd fmla="*/ 53 w 125" name="T20"/>
              <a:gd fmla="*/ 11 h 12" name="T21"/>
              <a:gd fmla="*/ 31 w 125" name="T22"/>
              <a:gd fmla="*/ 10 h 12" name="T23"/>
              <a:gd fmla="*/ 11 w 125" name="T24"/>
              <a:gd fmla="*/ 7 h 12" name="T25"/>
              <a:gd fmla="*/ 7 w 125" name="T26"/>
              <a:gd fmla="*/ 7 h 12" name="T27"/>
              <a:gd fmla="*/ 2 w 125" name="T28"/>
              <a:gd fmla="*/ 6 h 12" name="T29"/>
              <a:gd fmla="*/ 1 w 125" name="T30"/>
              <a:gd fmla="*/ 6 h 12" name="T31"/>
              <a:gd fmla="*/ 0 w 125" name="T32"/>
              <a:gd fmla="*/ 5 h 12" name="T33"/>
              <a:gd fmla="*/ 1 w 125" name="T34"/>
              <a:gd fmla="*/ 4 h 12" name="T35"/>
              <a:gd fmla="*/ 2 w 125" name="T36"/>
              <a:gd fmla="*/ 4 h 12" name="T37"/>
              <a:gd fmla="*/ 4 w 125" name="T38"/>
              <a:gd fmla="*/ 2 h 12" name="T39"/>
              <a:gd fmla="*/ 6 w 125" name="T40"/>
              <a:gd fmla="*/ 2 h 12" name="T41"/>
              <a:gd fmla="*/ 9 w 125" name="T42"/>
              <a:gd fmla="*/ 3 h 12" name="T43"/>
              <a:gd fmla="*/ 15 w 125" name="T44"/>
              <a:gd fmla="*/ 1 h 12" name="T45"/>
              <a:gd fmla="*/ 28 w 125" name="T46"/>
              <a:gd fmla="*/ 0 h 12" name="T47"/>
              <a:gd fmla="*/ 51 w 125" name="T48"/>
              <a:gd fmla="*/ 1 h 12" name="T49"/>
              <a:gd fmla="*/ 83 w 125" name="T50"/>
              <a:gd fmla="*/ 2 h 12" name="T51"/>
              <a:gd fmla="*/ 102 w 125" name="T52"/>
              <a:gd fmla="*/ 4 h 12" name="T53"/>
              <a:gd fmla="*/ 104 w 125" name="T54"/>
              <a:gd fmla="*/ 4 h 12" name="T55"/>
              <a:gd fmla="*/ 115 w 125" name="T56"/>
              <a:gd fmla="*/ 4 h 12" name="T57"/>
              <a:gd fmla="*/ 117 w 125" name="T58"/>
              <a:gd fmla="*/ 4 h 12" name="T59"/>
              <a:gd fmla="*/ 119 w 125" name="T60"/>
              <a:gd fmla="*/ 6 h 12" name="T61"/>
              <a:gd fmla="*/ 29 w 125" name="T62"/>
              <a:gd fmla="*/ 3 h 12" name="T63"/>
              <a:gd fmla="*/ 13 w 125" name="T64"/>
              <a:gd fmla="*/ 4 h 12" name="T65"/>
              <a:gd fmla="*/ 14 w 125" name="T66"/>
              <a:gd fmla="*/ 4 h 12" name="T67"/>
              <a:gd fmla="*/ 20 w 125" name="T68"/>
              <a:gd fmla="*/ 4 h 12" name="T69"/>
              <a:gd fmla="*/ 21 w 125" name="T70"/>
              <a:gd fmla="*/ 4 h 12" name="T71"/>
              <a:gd fmla="*/ 24 w 125" name="T72"/>
              <a:gd fmla="*/ 3 h 12" name="T73"/>
              <a:gd fmla="*/ 29 w 125" name="T74"/>
              <a:gd fmla="*/ 3 h 12" name="T75"/>
              <a:gd fmla="*/ 61 w 125" name="T76"/>
              <a:gd fmla="*/ 4 h 12" name="T77"/>
              <a:gd fmla="*/ 61 w 125" name="T78"/>
              <a:gd fmla="*/ 4 h 12" name="T79"/>
              <a:gd fmla="*/ 55 w 125" name="T80"/>
              <a:gd fmla="*/ 4 h 12" name="T81"/>
              <a:gd fmla="*/ 55 w 125" name="T82"/>
              <a:gd fmla="*/ 4 h 12" name="T83"/>
              <a:gd fmla="*/ 61 w 125" name="T84"/>
              <a:gd fmla="*/ 4 h 1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2" w="125">
                <a:moveTo>
                  <a:pt x="119" y="6"/>
                </a:moveTo>
                <a:cubicBezTo>
                  <a:pt x="120" y="7"/>
                  <a:pt x="121" y="7"/>
                  <a:pt x="122" y="7"/>
                </a:cubicBezTo>
                <a:cubicBezTo>
                  <a:pt x="123" y="7"/>
                  <a:pt x="123" y="7"/>
                  <a:pt x="124" y="7"/>
                </a:cubicBezTo>
                <a:cubicBezTo>
                  <a:pt x="125" y="8"/>
                  <a:pt x="125" y="9"/>
                  <a:pt x="124" y="9"/>
                </a:cubicBezTo>
                <a:cubicBezTo>
                  <a:pt x="123" y="10"/>
                  <a:pt x="123" y="10"/>
                  <a:pt x="122" y="10"/>
                </a:cubicBezTo>
                <a:cubicBezTo>
                  <a:pt x="120" y="10"/>
                  <a:pt x="118" y="10"/>
                  <a:pt x="115" y="10"/>
                </a:cubicBezTo>
                <a:cubicBezTo>
                  <a:pt x="115" y="10"/>
                  <a:pt x="114" y="10"/>
                  <a:pt x="114" y="10"/>
                </a:cubicBezTo>
                <a:cubicBezTo>
                  <a:pt x="113" y="11"/>
                  <a:pt x="112" y="12"/>
                  <a:pt x="111" y="12"/>
                </a:cubicBezTo>
                <a:cubicBezTo>
                  <a:pt x="109" y="12"/>
                  <a:pt x="108" y="12"/>
                  <a:pt x="106" y="12"/>
                </a:cubicBezTo>
                <a:cubicBezTo>
                  <a:pt x="101" y="12"/>
                  <a:pt x="95" y="12"/>
                  <a:pt x="89" y="12"/>
                </a:cubicBezTo>
                <a:cubicBezTo>
                  <a:pt x="77" y="11"/>
                  <a:pt x="65" y="11"/>
                  <a:pt x="53" y="11"/>
                </a:cubicBezTo>
                <a:cubicBezTo>
                  <a:pt x="46" y="11"/>
                  <a:pt x="38" y="10"/>
                  <a:pt x="31" y="10"/>
                </a:cubicBezTo>
                <a:cubicBezTo>
                  <a:pt x="24" y="9"/>
                  <a:pt x="18" y="9"/>
                  <a:pt x="11" y="7"/>
                </a:cubicBezTo>
                <a:cubicBezTo>
                  <a:pt x="10" y="7"/>
                  <a:pt x="8" y="7"/>
                  <a:pt x="7" y="7"/>
                </a:cubicBezTo>
                <a:cubicBezTo>
                  <a:pt x="5" y="7"/>
                  <a:pt x="4" y="7"/>
                  <a:pt x="2" y="6"/>
                </a:cubicBezTo>
                <a:cubicBezTo>
                  <a:pt x="2" y="6"/>
                  <a:pt x="1" y="6"/>
                  <a:pt x="1" y="6"/>
                </a:cubicBezTo>
                <a:cubicBezTo>
                  <a:pt x="0" y="6"/>
                  <a:pt x="0" y="6"/>
                  <a:pt x="0" y="5"/>
                </a:cubicBezTo>
                <a:cubicBezTo>
                  <a:pt x="0" y="4"/>
                  <a:pt x="0" y="4"/>
                  <a:pt x="1" y="4"/>
                </a:cubicBezTo>
                <a:cubicBezTo>
                  <a:pt x="1" y="4"/>
                  <a:pt x="2" y="4"/>
                  <a:pt x="2" y="4"/>
                </a:cubicBezTo>
                <a:cubicBezTo>
                  <a:pt x="3" y="3"/>
                  <a:pt x="3" y="2"/>
                  <a:pt x="4" y="2"/>
                </a:cubicBezTo>
                <a:cubicBezTo>
                  <a:pt x="5" y="1"/>
                  <a:pt x="5" y="1"/>
                  <a:pt x="6" y="2"/>
                </a:cubicBezTo>
                <a:cubicBezTo>
                  <a:pt x="7" y="3"/>
                  <a:pt x="8" y="3"/>
                  <a:pt x="9" y="3"/>
                </a:cubicBezTo>
                <a:cubicBezTo>
                  <a:pt x="11" y="1"/>
                  <a:pt x="13" y="1"/>
                  <a:pt x="15" y="1"/>
                </a:cubicBezTo>
                <a:cubicBezTo>
                  <a:pt x="19" y="0"/>
                  <a:pt x="24" y="0"/>
                  <a:pt x="28" y="0"/>
                </a:cubicBezTo>
                <a:cubicBezTo>
                  <a:pt x="36" y="0"/>
                  <a:pt x="43" y="0"/>
                  <a:pt x="51" y="1"/>
                </a:cubicBezTo>
                <a:cubicBezTo>
                  <a:pt x="61" y="1"/>
                  <a:pt x="72" y="1"/>
                  <a:pt x="83" y="2"/>
                </a:cubicBezTo>
                <a:cubicBezTo>
                  <a:pt x="89" y="2"/>
                  <a:pt x="95" y="3"/>
                  <a:pt x="102" y="4"/>
                </a:cubicBezTo>
                <a:cubicBezTo>
                  <a:pt x="102" y="4"/>
                  <a:pt x="103" y="4"/>
                  <a:pt x="104" y="4"/>
                </a:cubicBezTo>
                <a:cubicBezTo>
                  <a:pt x="107" y="4"/>
                  <a:pt x="111" y="4"/>
                  <a:pt x="115" y="4"/>
                </a:cubicBezTo>
                <a:cubicBezTo>
                  <a:pt x="116" y="4"/>
                  <a:pt x="116" y="4"/>
                  <a:pt x="117" y="4"/>
                </a:cubicBezTo>
                <a:cubicBezTo>
                  <a:pt x="119" y="5"/>
                  <a:pt x="119" y="5"/>
                  <a:pt x="119" y="6"/>
                </a:cubicBezTo>
                <a:close/>
                <a:moveTo>
                  <a:pt x="29" y="3"/>
                </a:moveTo>
                <a:cubicBezTo>
                  <a:pt x="23" y="2"/>
                  <a:pt x="16" y="3"/>
                  <a:pt x="13" y="4"/>
                </a:cubicBezTo>
                <a:cubicBezTo>
                  <a:pt x="14" y="4"/>
                  <a:pt x="14" y="4"/>
                  <a:pt x="14" y="4"/>
                </a:cubicBezTo>
                <a:cubicBezTo>
                  <a:pt x="16" y="4"/>
                  <a:pt x="18" y="4"/>
                  <a:pt x="20" y="4"/>
                </a:cubicBezTo>
                <a:cubicBezTo>
                  <a:pt x="21" y="4"/>
                  <a:pt x="21" y="4"/>
                  <a:pt x="21" y="4"/>
                </a:cubicBezTo>
                <a:cubicBezTo>
                  <a:pt x="22" y="4"/>
                  <a:pt x="23" y="3"/>
                  <a:pt x="24" y="3"/>
                </a:cubicBezTo>
                <a:cubicBezTo>
                  <a:pt x="26" y="3"/>
                  <a:pt x="28" y="3"/>
                  <a:pt x="29" y="3"/>
                </a:cubicBezTo>
                <a:close/>
                <a:moveTo>
                  <a:pt x="61" y="4"/>
                </a:moveTo>
                <a:cubicBezTo>
                  <a:pt x="61" y="4"/>
                  <a:pt x="61" y="4"/>
                  <a:pt x="61" y="4"/>
                </a:cubicBezTo>
                <a:cubicBezTo>
                  <a:pt x="59" y="4"/>
                  <a:pt x="57" y="4"/>
                  <a:pt x="55" y="4"/>
                </a:cubicBezTo>
                <a:cubicBezTo>
                  <a:pt x="55" y="4"/>
                  <a:pt x="55" y="4"/>
                  <a:pt x="55" y="4"/>
                </a:cubicBezTo>
                <a:cubicBezTo>
                  <a:pt x="57" y="4"/>
                  <a:pt x="59" y="4"/>
                  <a:pt x="61"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20" name="Freeform 419"/>
          <p:cNvSpPr>
            <a:spLocks noEditPoints="1"/>
          </p:cNvSpPr>
          <p:nvPr/>
        </p:nvSpPr>
        <p:spPr bwMode="auto">
          <a:xfrm>
            <a:off x="6508751" y="2636838"/>
            <a:ext cx="293688" cy="36513"/>
          </a:xfrm>
          <a:custGeom>
            <a:gdLst>
              <a:gd fmla="*/ 108 w 119" name="T0"/>
              <a:gd fmla="*/ 10 h 15" name="T1"/>
              <a:gd fmla="*/ 110 w 119" name="T2"/>
              <a:gd fmla="*/ 11 h 15" name="T3"/>
              <a:gd fmla="*/ 110 w 119" name="T4"/>
              <a:gd fmla="*/ 13 h 15" name="T5"/>
              <a:gd fmla="*/ 109 w 119" name="T6"/>
              <a:gd fmla="*/ 14 h 15" name="T7"/>
              <a:gd fmla="*/ 106 w 119" name="T8"/>
              <a:gd fmla="*/ 15 h 15" name="T9"/>
              <a:gd fmla="*/ 104 w 119" name="T10"/>
              <a:gd fmla="*/ 15 h 15" name="T11"/>
              <a:gd fmla="*/ 85 w 119" name="T12"/>
              <a:gd fmla="*/ 13 h 15" name="T13"/>
              <a:gd fmla="*/ 74 w 119" name="T14"/>
              <a:gd fmla="*/ 12 h 15" name="T15"/>
              <a:gd fmla="*/ 61 w 119" name="T16"/>
              <a:gd fmla="*/ 11 h 15" name="T17"/>
              <a:gd fmla="*/ 33 w 119" name="T18"/>
              <a:gd fmla="*/ 9 h 15" name="T19"/>
              <a:gd fmla="*/ 13 w 119" name="T20"/>
              <a:gd fmla="*/ 7 h 15" name="T21"/>
              <a:gd fmla="*/ 3 w 119" name="T22"/>
              <a:gd fmla="*/ 4 h 15" name="T23"/>
              <a:gd fmla="*/ 1 w 119" name="T24"/>
              <a:gd fmla="*/ 3 h 15" name="T25"/>
              <a:gd fmla="*/ 0 w 119" name="T26"/>
              <a:gd fmla="*/ 1 h 15" name="T27"/>
              <a:gd fmla="*/ 1 w 119" name="T28"/>
              <a:gd fmla="*/ 0 h 15" name="T29"/>
              <a:gd fmla="*/ 4 w 119" name="T30"/>
              <a:gd fmla="*/ 0 h 15" name="T31"/>
              <a:gd fmla="*/ 39 w 119" name="T32"/>
              <a:gd fmla="*/ 1 h 15" name="T33"/>
              <a:gd fmla="*/ 65 w 119" name="T34"/>
              <a:gd fmla="*/ 2 h 15" name="T35"/>
              <a:gd fmla="*/ 85 w 119" name="T36"/>
              <a:gd fmla="*/ 3 h 15" name="T37"/>
              <a:gd fmla="*/ 97 w 119" name="T38"/>
              <a:gd fmla="*/ 4 h 15" name="T39"/>
              <a:gd fmla="*/ 103 w 119" name="T40"/>
              <a:gd fmla="*/ 4 h 15" name="T41"/>
              <a:gd fmla="*/ 109 w 119" name="T42"/>
              <a:gd fmla="*/ 3 h 15" name="T43"/>
              <a:gd fmla="*/ 111 w 119" name="T44"/>
              <a:gd fmla="*/ 5 h 15" name="T45"/>
              <a:gd fmla="*/ 112 w 119" name="T46"/>
              <a:gd fmla="*/ 6 h 15" name="T47"/>
              <a:gd fmla="*/ 116 w 119" name="T48"/>
              <a:gd fmla="*/ 7 h 15" name="T49"/>
              <a:gd fmla="*/ 118 w 119" name="T50"/>
              <a:gd fmla="*/ 7 h 15" name="T51"/>
              <a:gd fmla="*/ 118 w 119" name="T52"/>
              <a:gd fmla="*/ 8 h 15" name="T53"/>
              <a:gd fmla="*/ 117 w 119" name="T54"/>
              <a:gd fmla="*/ 10 h 15" name="T55"/>
              <a:gd fmla="*/ 115 w 119" name="T56"/>
              <a:gd fmla="*/ 10 h 15" name="T57"/>
              <a:gd fmla="*/ 108 w 119" name="T58"/>
              <a:gd fmla="*/ 10 h 15" name="T59"/>
              <a:gd fmla="*/ 39 w 119" name="T60"/>
              <a:gd fmla="*/ 6 h 15" name="T61"/>
              <a:gd fmla="*/ 85 w 119" name="T62"/>
              <a:gd fmla="*/ 8 h 15" name="T63"/>
              <a:gd fmla="*/ 71 w 119" name="T64"/>
              <a:gd fmla="*/ 6 h 15" name="T65"/>
              <a:gd fmla="*/ 39 w 119" name="T66"/>
              <a:gd fmla="*/ 6 h 15" name="T67"/>
              <a:gd fmla="*/ 105 w 119" name="T68"/>
              <a:gd fmla="*/ 8 h 15" name="T69"/>
              <a:gd fmla="*/ 92 w 119" name="T70"/>
              <a:gd fmla="*/ 6 h 15" name="T71"/>
              <a:gd fmla="*/ 105 w 119" name="T72"/>
              <a:gd fmla="*/ 8 h 15"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5" w="119">
                <a:moveTo>
                  <a:pt x="108" y="10"/>
                </a:moveTo>
                <a:cubicBezTo>
                  <a:pt x="109" y="11"/>
                  <a:pt x="109" y="11"/>
                  <a:pt x="110" y="11"/>
                </a:cubicBezTo>
                <a:cubicBezTo>
                  <a:pt x="110" y="12"/>
                  <a:pt x="111" y="12"/>
                  <a:pt x="110" y="13"/>
                </a:cubicBezTo>
                <a:cubicBezTo>
                  <a:pt x="110" y="14"/>
                  <a:pt x="110" y="14"/>
                  <a:pt x="109" y="14"/>
                </a:cubicBezTo>
                <a:cubicBezTo>
                  <a:pt x="108" y="14"/>
                  <a:pt x="107" y="15"/>
                  <a:pt x="106" y="15"/>
                </a:cubicBezTo>
                <a:cubicBezTo>
                  <a:pt x="106" y="15"/>
                  <a:pt x="105" y="15"/>
                  <a:pt x="104" y="15"/>
                </a:cubicBezTo>
                <a:cubicBezTo>
                  <a:pt x="98" y="14"/>
                  <a:pt x="92" y="14"/>
                  <a:pt x="85" y="13"/>
                </a:cubicBezTo>
                <a:cubicBezTo>
                  <a:pt x="82" y="13"/>
                  <a:pt x="78" y="12"/>
                  <a:pt x="74" y="12"/>
                </a:cubicBezTo>
                <a:cubicBezTo>
                  <a:pt x="70" y="12"/>
                  <a:pt x="65" y="12"/>
                  <a:pt x="61" y="11"/>
                </a:cubicBezTo>
                <a:cubicBezTo>
                  <a:pt x="52" y="11"/>
                  <a:pt x="43" y="11"/>
                  <a:pt x="33" y="9"/>
                </a:cubicBezTo>
                <a:cubicBezTo>
                  <a:pt x="26" y="9"/>
                  <a:pt x="19" y="8"/>
                  <a:pt x="13" y="7"/>
                </a:cubicBezTo>
                <a:cubicBezTo>
                  <a:pt x="9" y="6"/>
                  <a:pt x="6" y="5"/>
                  <a:pt x="3" y="4"/>
                </a:cubicBezTo>
                <a:cubicBezTo>
                  <a:pt x="2" y="4"/>
                  <a:pt x="1" y="3"/>
                  <a:pt x="1" y="3"/>
                </a:cubicBezTo>
                <a:cubicBezTo>
                  <a:pt x="0" y="2"/>
                  <a:pt x="0" y="2"/>
                  <a:pt x="0" y="1"/>
                </a:cubicBezTo>
                <a:cubicBezTo>
                  <a:pt x="0" y="1"/>
                  <a:pt x="1" y="0"/>
                  <a:pt x="1" y="0"/>
                </a:cubicBezTo>
                <a:cubicBezTo>
                  <a:pt x="2" y="0"/>
                  <a:pt x="3" y="0"/>
                  <a:pt x="4" y="0"/>
                </a:cubicBezTo>
                <a:cubicBezTo>
                  <a:pt x="16" y="0"/>
                  <a:pt x="27" y="0"/>
                  <a:pt x="39" y="1"/>
                </a:cubicBezTo>
                <a:cubicBezTo>
                  <a:pt x="48" y="1"/>
                  <a:pt x="57" y="1"/>
                  <a:pt x="65" y="2"/>
                </a:cubicBezTo>
                <a:cubicBezTo>
                  <a:pt x="72" y="2"/>
                  <a:pt x="79" y="2"/>
                  <a:pt x="85" y="3"/>
                </a:cubicBezTo>
                <a:cubicBezTo>
                  <a:pt x="89" y="3"/>
                  <a:pt x="93" y="3"/>
                  <a:pt x="97" y="4"/>
                </a:cubicBezTo>
                <a:cubicBezTo>
                  <a:pt x="99" y="4"/>
                  <a:pt x="101" y="4"/>
                  <a:pt x="103" y="4"/>
                </a:cubicBezTo>
                <a:cubicBezTo>
                  <a:pt x="105" y="4"/>
                  <a:pt x="107" y="3"/>
                  <a:pt x="109" y="3"/>
                </a:cubicBezTo>
                <a:cubicBezTo>
                  <a:pt x="110" y="3"/>
                  <a:pt x="110" y="4"/>
                  <a:pt x="111" y="5"/>
                </a:cubicBezTo>
                <a:cubicBezTo>
                  <a:pt x="111" y="5"/>
                  <a:pt x="111" y="5"/>
                  <a:pt x="112" y="6"/>
                </a:cubicBezTo>
                <a:cubicBezTo>
                  <a:pt x="113" y="6"/>
                  <a:pt x="115" y="6"/>
                  <a:pt x="116" y="7"/>
                </a:cubicBezTo>
                <a:cubicBezTo>
                  <a:pt x="117" y="7"/>
                  <a:pt x="117" y="7"/>
                  <a:pt x="118" y="7"/>
                </a:cubicBezTo>
                <a:cubicBezTo>
                  <a:pt x="118" y="7"/>
                  <a:pt x="119" y="8"/>
                  <a:pt x="118" y="8"/>
                </a:cubicBezTo>
                <a:cubicBezTo>
                  <a:pt x="118" y="9"/>
                  <a:pt x="118" y="10"/>
                  <a:pt x="117" y="10"/>
                </a:cubicBezTo>
                <a:cubicBezTo>
                  <a:pt x="117" y="10"/>
                  <a:pt x="116" y="10"/>
                  <a:pt x="115" y="10"/>
                </a:cubicBezTo>
                <a:cubicBezTo>
                  <a:pt x="113" y="10"/>
                  <a:pt x="111" y="10"/>
                  <a:pt x="108" y="10"/>
                </a:cubicBezTo>
                <a:close/>
                <a:moveTo>
                  <a:pt x="39" y="6"/>
                </a:moveTo>
                <a:cubicBezTo>
                  <a:pt x="44" y="6"/>
                  <a:pt x="81" y="8"/>
                  <a:pt x="85" y="8"/>
                </a:cubicBezTo>
                <a:cubicBezTo>
                  <a:pt x="80" y="7"/>
                  <a:pt x="76" y="7"/>
                  <a:pt x="71" y="6"/>
                </a:cubicBezTo>
                <a:cubicBezTo>
                  <a:pt x="60" y="5"/>
                  <a:pt x="49" y="6"/>
                  <a:pt x="39" y="6"/>
                </a:cubicBezTo>
                <a:close/>
                <a:moveTo>
                  <a:pt x="105" y="8"/>
                </a:moveTo>
                <a:cubicBezTo>
                  <a:pt x="101" y="6"/>
                  <a:pt x="97" y="6"/>
                  <a:pt x="92" y="6"/>
                </a:cubicBezTo>
                <a:cubicBezTo>
                  <a:pt x="97" y="7"/>
                  <a:pt x="101" y="8"/>
                  <a:pt x="105"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21" name="Freeform 420"/>
          <p:cNvSpPr>
            <a:spLocks noEditPoints="1"/>
          </p:cNvSpPr>
          <p:nvPr/>
        </p:nvSpPr>
        <p:spPr bwMode="auto">
          <a:xfrm>
            <a:off x="6499226" y="2411413"/>
            <a:ext cx="287338" cy="31750"/>
          </a:xfrm>
          <a:custGeom>
            <a:gdLst>
              <a:gd fmla="*/ 7 w 116" name="T0"/>
              <a:gd fmla="*/ 5 h 13" name="T1"/>
              <a:gd fmla="*/ 8 w 116" name="T2"/>
              <a:gd fmla="*/ 6 h 13" name="T3"/>
              <a:gd fmla="*/ 20 w 116" name="T4"/>
              <a:gd fmla="*/ 6 h 13" name="T5"/>
              <a:gd fmla="*/ 60 w 116" name="T6"/>
              <a:gd fmla="*/ 6 h 13" name="T7"/>
              <a:gd fmla="*/ 83 w 116" name="T8"/>
              <a:gd fmla="*/ 5 h 13" name="T9"/>
              <a:gd fmla="*/ 100 w 116" name="T10"/>
              <a:gd fmla="*/ 4 h 13" name="T11"/>
              <a:gd fmla="*/ 105 w 116" name="T12"/>
              <a:gd fmla="*/ 4 h 13" name="T13"/>
              <a:gd fmla="*/ 107 w 116" name="T14"/>
              <a:gd fmla="*/ 4 h 13" name="T15"/>
              <a:gd fmla="*/ 111 w 116" name="T16"/>
              <a:gd fmla="*/ 4 h 13" name="T17"/>
              <a:gd fmla="*/ 113 w 116" name="T18"/>
              <a:gd fmla="*/ 3 h 13" name="T19"/>
              <a:gd fmla="*/ 115 w 116" name="T20"/>
              <a:gd fmla="*/ 7 h 13" name="T21"/>
              <a:gd fmla="*/ 112 w 116" name="T22"/>
              <a:gd fmla="*/ 8 h 13" name="T23"/>
              <a:gd fmla="*/ 110 w 116" name="T24"/>
              <a:gd fmla="*/ 8 h 13" name="T25"/>
              <a:gd fmla="*/ 101 w 116" name="T26"/>
              <a:gd fmla="*/ 8 h 13" name="T27"/>
              <a:gd fmla="*/ 79 w 116" name="T28"/>
              <a:gd fmla="*/ 10 h 13" name="T29"/>
              <a:gd fmla="*/ 62 w 116" name="T30"/>
              <a:gd fmla="*/ 11 h 13" name="T31"/>
              <a:gd fmla="*/ 31 w 116" name="T32"/>
              <a:gd fmla="*/ 12 h 13" name="T33"/>
              <a:gd fmla="*/ 13 w 116" name="T34"/>
              <a:gd fmla="*/ 11 h 13" name="T35"/>
              <a:gd fmla="*/ 7 w 116" name="T36"/>
              <a:gd fmla="*/ 11 h 13" name="T37"/>
              <a:gd fmla="*/ 6 w 116" name="T38"/>
              <a:gd fmla="*/ 10 h 13" name="T39"/>
              <a:gd fmla="*/ 5 w 116" name="T40"/>
              <a:gd fmla="*/ 8 h 13" name="T41"/>
              <a:gd fmla="*/ 3 w 116" name="T42"/>
              <a:gd fmla="*/ 7 h 13" name="T43"/>
              <a:gd fmla="*/ 1 w 116" name="T44"/>
              <a:gd fmla="*/ 6 h 13" name="T45"/>
              <a:gd fmla="*/ 1 w 116" name="T46"/>
              <a:gd fmla="*/ 4 h 13" name="T47"/>
              <a:gd fmla="*/ 4 w 116" name="T48"/>
              <a:gd fmla="*/ 3 h 13" name="T49"/>
              <a:gd fmla="*/ 4 w 116" name="T50"/>
              <a:gd fmla="*/ 2 h 13" name="T51"/>
              <a:gd fmla="*/ 5 w 116" name="T52"/>
              <a:gd fmla="*/ 0 h 13" name="T53"/>
              <a:gd fmla="*/ 7 w 116" name="T54"/>
              <a:gd fmla="*/ 0 h 13" name="T55"/>
              <a:gd fmla="*/ 12 w 116" name="T56"/>
              <a:gd fmla="*/ 1 h 13" name="T57"/>
              <a:gd fmla="*/ 32 w 116" name="T58"/>
              <a:gd fmla="*/ 1 h 13" name="T59"/>
              <a:gd fmla="*/ 88 w 116" name="T60"/>
              <a:gd fmla="*/ 0 h 13" name="T61"/>
              <a:gd fmla="*/ 109 w 116" name="T62"/>
              <a:gd fmla="*/ 0 h 13" name="T63"/>
              <a:gd fmla="*/ 111 w 116" name="T64"/>
              <a:gd fmla="*/ 0 h 13" name="T65"/>
              <a:gd fmla="*/ 112 w 116" name="T66"/>
              <a:gd fmla="*/ 1 h 13" name="T67"/>
              <a:gd fmla="*/ 111 w 116" name="T68"/>
              <a:gd fmla="*/ 2 h 13" name="T69"/>
              <a:gd fmla="*/ 109 w 116" name="T70"/>
              <a:gd fmla="*/ 3 h 13" name="T71"/>
              <a:gd fmla="*/ 85 w 116" name="T72"/>
              <a:gd fmla="*/ 4 h 13" name="T73"/>
              <a:gd fmla="*/ 58 w 116" name="T74"/>
              <a:gd fmla="*/ 5 h 13" name="T75"/>
              <a:gd fmla="*/ 14 w 116" name="T76"/>
              <a:gd fmla="*/ 4 h 13" name="T77"/>
              <a:gd fmla="*/ 8 w 116" name="T78"/>
              <a:gd fmla="*/ 5 h 13" name="T79"/>
              <a:gd fmla="*/ 7 w 116" name="T80"/>
              <a:gd fmla="*/ 5 h 13" name="T81"/>
              <a:gd fmla="*/ 7 w 116" name="T82"/>
              <a:gd fmla="*/ 5 h 13" name="T83"/>
              <a:gd fmla="*/ 17 w 116" name="T84"/>
              <a:gd fmla="*/ 9 h 13" name="T85"/>
              <a:gd fmla="*/ 50 w 116" name="T86"/>
              <a:gd fmla="*/ 9 h 13" name="T87"/>
              <a:gd fmla="*/ 17 w 116" name="T88"/>
              <a:gd fmla="*/ 9 h 13"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13" w="115">
                <a:moveTo>
                  <a:pt x="7" y="5"/>
                </a:moveTo>
                <a:cubicBezTo>
                  <a:pt x="7" y="5"/>
                  <a:pt x="7" y="5"/>
                  <a:pt x="8" y="6"/>
                </a:cubicBezTo>
                <a:cubicBezTo>
                  <a:pt x="12" y="6"/>
                  <a:pt x="16" y="6"/>
                  <a:pt x="20" y="6"/>
                </a:cubicBezTo>
                <a:cubicBezTo>
                  <a:pt x="34" y="6"/>
                  <a:pt x="47" y="6"/>
                  <a:pt x="60" y="6"/>
                </a:cubicBezTo>
                <a:cubicBezTo>
                  <a:pt x="68" y="6"/>
                  <a:pt x="76" y="6"/>
                  <a:pt x="83" y="5"/>
                </a:cubicBezTo>
                <a:cubicBezTo>
                  <a:pt x="89" y="5"/>
                  <a:pt x="94" y="5"/>
                  <a:pt x="100" y="4"/>
                </a:cubicBezTo>
                <a:cubicBezTo>
                  <a:pt x="102" y="4"/>
                  <a:pt x="103" y="4"/>
                  <a:pt x="105" y="4"/>
                </a:cubicBezTo>
                <a:cubicBezTo>
                  <a:pt x="106" y="4"/>
                  <a:pt x="106" y="5"/>
                  <a:pt x="107" y="4"/>
                </a:cubicBezTo>
                <a:cubicBezTo>
                  <a:pt x="108" y="4"/>
                  <a:pt x="110" y="4"/>
                  <a:pt x="111" y="4"/>
                </a:cubicBezTo>
                <a:cubicBezTo>
                  <a:pt x="112" y="4"/>
                  <a:pt x="112" y="3"/>
                  <a:pt x="113" y="3"/>
                </a:cubicBezTo>
                <a:cubicBezTo>
                  <a:pt x="115" y="4"/>
                  <a:pt x="116" y="6"/>
                  <a:pt x="115" y="7"/>
                </a:cubicBezTo>
                <a:cubicBezTo>
                  <a:pt x="114" y="8"/>
                  <a:pt x="113" y="9"/>
                  <a:pt x="112" y="8"/>
                </a:cubicBezTo>
                <a:cubicBezTo>
                  <a:pt x="111" y="8"/>
                  <a:pt x="110" y="8"/>
                  <a:pt x="110" y="8"/>
                </a:cubicBezTo>
                <a:cubicBezTo>
                  <a:pt x="107" y="7"/>
                  <a:pt x="104" y="8"/>
                  <a:pt x="101" y="8"/>
                </a:cubicBezTo>
                <a:cubicBezTo>
                  <a:pt x="93" y="9"/>
                  <a:pt x="86" y="9"/>
                  <a:pt x="79" y="10"/>
                </a:cubicBezTo>
                <a:cubicBezTo>
                  <a:pt x="73" y="10"/>
                  <a:pt x="67" y="11"/>
                  <a:pt x="62" y="11"/>
                </a:cubicBezTo>
                <a:cubicBezTo>
                  <a:pt x="51" y="12"/>
                  <a:pt x="41" y="13"/>
                  <a:pt x="31" y="12"/>
                </a:cubicBezTo>
                <a:cubicBezTo>
                  <a:pt x="25" y="12"/>
                  <a:pt x="19" y="12"/>
                  <a:pt x="13" y="11"/>
                </a:cubicBezTo>
                <a:cubicBezTo>
                  <a:pt x="11" y="11"/>
                  <a:pt x="9" y="11"/>
                  <a:pt x="7" y="11"/>
                </a:cubicBezTo>
                <a:cubicBezTo>
                  <a:pt x="7" y="11"/>
                  <a:pt x="7" y="11"/>
                  <a:pt x="6" y="10"/>
                </a:cubicBezTo>
                <a:cubicBezTo>
                  <a:pt x="5" y="10"/>
                  <a:pt x="4" y="9"/>
                  <a:pt x="5" y="8"/>
                </a:cubicBezTo>
                <a:cubicBezTo>
                  <a:pt x="4" y="8"/>
                  <a:pt x="3" y="7"/>
                  <a:pt x="3" y="7"/>
                </a:cubicBezTo>
                <a:cubicBezTo>
                  <a:pt x="2" y="7"/>
                  <a:pt x="2" y="7"/>
                  <a:pt x="1" y="6"/>
                </a:cubicBezTo>
                <a:cubicBezTo>
                  <a:pt x="0" y="6"/>
                  <a:pt x="0" y="4"/>
                  <a:pt x="1" y="4"/>
                </a:cubicBezTo>
                <a:cubicBezTo>
                  <a:pt x="2" y="3"/>
                  <a:pt x="3" y="3"/>
                  <a:pt x="4" y="3"/>
                </a:cubicBezTo>
                <a:cubicBezTo>
                  <a:pt x="4" y="2"/>
                  <a:pt x="4" y="2"/>
                  <a:pt x="4" y="2"/>
                </a:cubicBezTo>
                <a:cubicBezTo>
                  <a:pt x="4" y="1"/>
                  <a:pt x="5" y="0"/>
                  <a:pt x="5" y="0"/>
                </a:cubicBezTo>
                <a:cubicBezTo>
                  <a:pt x="6" y="0"/>
                  <a:pt x="7" y="0"/>
                  <a:pt x="7" y="0"/>
                </a:cubicBezTo>
                <a:cubicBezTo>
                  <a:pt x="9" y="1"/>
                  <a:pt x="11" y="2"/>
                  <a:pt x="12" y="1"/>
                </a:cubicBezTo>
                <a:cubicBezTo>
                  <a:pt x="19" y="1"/>
                  <a:pt x="26" y="1"/>
                  <a:pt x="32" y="1"/>
                </a:cubicBezTo>
                <a:cubicBezTo>
                  <a:pt x="51" y="0"/>
                  <a:pt x="69" y="0"/>
                  <a:pt x="88" y="0"/>
                </a:cubicBezTo>
                <a:cubicBezTo>
                  <a:pt x="95" y="0"/>
                  <a:pt x="102" y="0"/>
                  <a:pt x="109" y="0"/>
                </a:cubicBezTo>
                <a:cubicBezTo>
                  <a:pt x="110" y="0"/>
                  <a:pt x="110" y="0"/>
                  <a:pt x="111" y="0"/>
                </a:cubicBezTo>
                <a:cubicBezTo>
                  <a:pt x="111" y="0"/>
                  <a:pt x="112" y="1"/>
                  <a:pt x="112" y="1"/>
                </a:cubicBezTo>
                <a:cubicBezTo>
                  <a:pt x="112" y="2"/>
                  <a:pt x="111" y="2"/>
                  <a:pt x="111" y="2"/>
                </a:cubicBezTo>
                <a:cubicBezTo>
                  <a:pt x="110" y="2"/>
                  <a:pt x="109" y="3"/>
                  <a:pt x="109" y="3"/>
                </a:cubicBezTo>
                <a:cubicBezTo>
                  <a:pt x="101" y="3"/>
                  <a:pt x="93" y="3"/>
                  <a:pt x="85" y="4"/>
                </a:cubicBezTo>
                <a:cubicBezTo>
                  <a:pt x="76" y="4"/>
                  <a:pt x="67" y="4"/>
                  <a:pt x="58" y="5"/>
                </a:cubicBezTo>
                <a:cubicBezTo>
                  <a:pt x="43" y="5"/>
                  <a:pt x="28" y="5"/>
                  <a:pt x="14" y="4"/>
                </a:cubicBezTo>
                <a:cubicBezTo>
                  <a:pt x="12" y="4"/>
                  <a:pt x="10" y="5"/>
                  <a:pt x="8" y="5"/>
                </a:cubicBezTo>
                <a:cubicBezTo>
                  <a:pt x="7" y="5"/>
                  <a:pt x="7" y="5"/>
                  <a:pt x="7" y="5"/>
                </a:cubicBezTo>
                <a:cubicBezTo>
                  <a:pt x="7" y="5"/>
                  <a:pt x="7" y="5"/>
                  <a:pt x="7" y="5"/>
                </a:cubicBezTo>
                <a:close/>
                <a:moveTo>
                  <a:pt x="17" y="9"/>
                </a:moveTo>
                <a:cubicBezTo>
                  <a:pt x="28" y="10"/>
                  <a:pt x="39" y="10"/>
                  <a:pt x="50" y="9"/>
                </a:cubicBezTo>
                <a:cubicBezTo>
                  <a:pt x="39" y="9"/>
                  <a:pt x="28" y="9"/>
                  <a:pt x="17"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22" name="Freeform 421"/>
          <p:cNvSpPr>
            <a:spLocks noEditPoints="1"/>
          </p:cNvSpPr>
          <p:nvPr/>
        </p:nvSpPr>
        <p:spPr bwMode="auto">
          <a:xfrm>
            <a:off x="6507163" y="2713038"/>
            <a:ext cx="266700" cy="52388"/>
          </a:xfrm>
          <a:custGeom>
            <a:gdLst>
              <a:gd fmla="*/ 97 w 108" name="T0"/>
              <a:gd fmla="*/ 16 h 21" name="T1"/>
              <a:gd fmla="*/ 100 w 108" name="T2"/>
              <a:gd fmla="*/ 18 h 21" name="T3"/>
              <a:gd fmla="*/ 99 w 108" name="T4"/>
              <a:gd fmla="*/ 19 h 21" name="T5"/>
              <a:gd fmla="*/ 78 w 108" name="T6"/>
              <a:gd fmla="*/ 18 h 21" name="T7"/>
              <a:gd fmla="*/ 42 w 108" name="T8"/>
              <a:gd fmla="*/ 15 h 21" name="T9"/>
              <a:gd fmla="*/ 8 w 108" name="T10"/>
              <a:gd fmla="*/ 9 h 21" name="T11"/>
              <a:gd fmla="*/ 0 w 108" name="T12"/>
              <a:gd fmla="*/ 4 h 21" name="T13"/>
              <a:gd fmla="*/ 5 w 108" name="T14"/>
              <a:gd fmla="*/ 0 h 21" name="T15"/>
              <a:gd fmla="*/ 34 w 108" name="T16"/>
              <a:gd fmla="*/ 2 h 21" name="T17"/>
              <a:gd fmla="*/ 73 w 108" name="T18"/>
              <a:gd fmla="*/ 7 h 21" name="T19"/>
              <a:gd fmla="*/ 83 w 108" name="T20"/>
              <a:gd fmla="*/ 10 h 21" name="T21"/>
              <a:gd fmla="*/ 85 w 108" name="T22"/>
              <a:gd fmla="*/ 11 h 21" name="T23"/>
              <a:gd fmla="*/ 95 w 108" name="T24"/>
              <a:gd fmla="*/ 10 h 21" name="T25"/>
              <a:gd fmla="*/ 99 w 108" name="T26"/>
              <a:gd fmla="*/ 10 h 21" name="T27"/>
              <a:gd fmla="*/ 103 w 108" name="T28"/>
              <a:gd fmla="*/ 11 h 21" name="T29"/>
              <a:gd fmla="*/ 106 w 108" name="T30"/>
              <a:gd fmla="*/ 9 h 21" name="T31"/>
              <a:gd fmla="*/ 107 w 108" name="T32"/>
              <a:gd fmla="*/ 7 h 21" name="T33"/>
              <a:gd fmla="*/ 108 w 108" name="T34"/>
              <a:gd fmla="*/ 9 h 21" name="T35"/>
              <a:gd fmla="*/ 107 w 108" name="T36"/>
              <a:gd fmla="*/ 13 h 21" name="T37"/>
              <a:gd fmla="*/ 106 w 108" name="T38"/>
              <a:gd fmla="*/ 16 h 21" name="T39"/>
              <a:gd fmla="*/ 101 w 108" name="T40"/>
              <a:gd fmla="*/ 19 h 21" name="T41"/>
              <a:gd fmla="*/ 57 w 108" name="T42"/>
              <a:gd fmla="*/ 8 h 21" name="T43"/>
              <a:gd fmla="*/ 59 w 108" name="T44"/>
              <a:gd fmla="*/ 8 h 21" name="T45"/>
              <a:gd fmla="*/ 56 w 108" name="T46"/>
              <a:gd fmla="*/ 8 h 21" name="T47"/>
              <a:gd fmla="*/ 18 w 108" name="T48"/>
              <a:gd fmla="*/ 3 h 21" name="T49"/>
              <a:gd fmla="*/ 3 w 108" name="T50"/>
              <a:gd fmla="*/ 3 h 21" name="T51"/>
              <a:gd fmla="*/ 9 w 108" name="T52"/>
              <a:gd fmla="*/ 4 h 21" name="T53"/>
              <a:gd fmla="*/ 51 w 108" name="T54"/>
              <a:gd fmla="*/ 8 h 21" name="T55"/>
              <a:gd fmla="*/ 12 w 108" name="T56"/>
              <a:gd fmla="*/ 8 h 21" name="T57"/>
              <a:gd fmla="*/ 20 w 108" name="T58"/>
              <a:gd fmla="*/ 10 h 21" name="T59"/>
              <a:gd fmla="*/ 67 w 108" name="T60"/>
              <a:gd fmla="*/ 14 h 21" name="T61"/>
              <a:gd fmla="*/ 81 w 108" name="T62"/>
              <a:gd fmla="*/ 15 h 21" name="T63"/>
              <a:gd fmla="*/ 58 w 108" name="T64"/>
              <a:gd fmla="*/ 13 h 21" name="T65"/>
              <a:gd fmla="*/ 12 w 108" name="T66"/>
              <a:gd fmla="*/ 8 h 21"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21" w="108">
                <a:moveTo>
                  <a:pt x="100" y="15"/>
                </a:moveTo>
                <a:cubicBezTo>
                  <a:pt x="99" y="15"/>
                  <a:pt x="98" y="14"/>
                  <a:pt x="97" y="16"/>
                </a:cubicBezTo>
                <a:cubicBezTo>
                  <a:pt x="98" y="16"/>
                  <a:pt x="99" y="16"/>
                  <a:pt x="99" y="16"/>
                </a:cubicBezTo>
                <a:cubicBezTo>
                  <a:pt x="100" y="17"/>
                  <a:pt x="101" y="17"/>
                  <a:pt x="100" y="18"/>
                </a:cubicBezTo>
                <a:cubicBezTo>
                  <a:pt x="100" y="19"/>
                  <a:pt x="100" y="19"/>
                  <a:pt x="99" y="19"/>
                </a:cubicBezTo>
                <a:cubicBezTo>
                  <a:pt x="99" y="19"/>
                  <a:pt x="99" y="19"/>
                  <a:pt x="99" y="19"/>
                </a:cubicBezTo>
                <a:cubicBezTo>
                  <a:pt x="97" y="19"/>
                  <a:pt x="96" y="19"/>
                  <a:pt x="95" y="19"/>
                </a:cubicBezTo>
                <a:cubicBezTo>
                  <a:pt x="89" y="18"/>
                  <a:pt x="84" y="18"/>
                  <a:pt x="78" y="18"/>
                </a:cubicBezTo>
                <a:cubicBezTo>
                  <a:pt x="72" y="17"/>
                  <a:pt x="67" y="17"/>
                  <a:pt x="61" y="16"/>
                </a:cubicBezTo>
                <a:cubicBezTo>
                  <a:pt x="55" y="16"/>
                  <a:pt x="48" y="15"/>
                  <a:pt x="42" y="15"/>
                </a:cubicBezTo>
                <a:cubicBezTo>
                  <a:pt x="33" y="14"/>
                  <a:pt x="24" y="13"/>
                  <a:pt x="15" y="11"/>
                </a:cubicBezTo>
                <a:cubicBezTo>
                  <a:pt x="13" y="11"/>
                  <a:pt x="10" y="10"/>
                  <a:pt x="8" y="9"/>
                </a:cubicBezTo>
                <a:cubicBezTo>
                  <a:pt x="6" y="9"/>
                  <a:pt x="4" y="8"/>
                  <a:pt x="2" y="6"/>
                </a:cubicBezTo>
                <a:cubicBezTo>
                  <a:pt x="2" y="6"/>
                  <a:pt x="1" y="5"/>
                  <a:pt x="0" y="4"/>
                </a:cubicBezTo>
                <a:cubicBezTo>
                  <a:pt x="0" y="3"/>
                  <a:pt x="0" y="2"/>
                  <a:pt x="1" y="1"/>
                </a:cubicBezTo>
                <a:cubicBezTo>
                  <a:pt x="2" y="0"/>
                  <a:pt x="4" y="0"/>
                  <a:pt x="5" y="0"/>
                </a:cubicBezTo>
                <a:cubicBezTo>
                  <a:pt x="7" y="0"/>
                  <a:pt x="10" y="0"/>
                  <a:pt x="12" y="0"/>
                </a:cubicBezTo>
                <a:cubicBezTo>
                  <a:pt x="19" y="1"/>
                  <a:pt x="26" y="1"/>
                  <a:pt x="34" y="2"/>
                </a:cubicBezTo>
                <a:cubicBezTo>
                  <a:pt x="40" y="3"/>
                  <a:pt x="46" y="4"/>
                  <a:pt x="52" y="5"/>
                </a:cubicBezTo>
                <a:cubicBezTo>
                  <a:pt x="59" y="6"/>
                  <a:pt x="66" y="7"/>
                  <a:pt x="73" y="7"/>
                </a:cubicBezTo>
                <a:cubicBezTo>
                  <a:pt x="76" y="7"/>
                  <a:pt x="78" y="7"/>
                  <a:pt x="80" y="7"/>
                </a:cubicBezTo>
                <a:cubicBezTo>
                  <a:pt x="82" y="7"/>
                  <a:pt x="84" y="8"/>
                  <a:pt x="83" y="10"/>
                </a:cubicBezTo>
                <a:cubicBezTo>
                  <a:pt x="83" y="10"/>
                  <a:pt x="83" y="10"/>
                  <a:pt x="83" y="11"/>
                </a:cubicBezTo>
                <a:cubicBezTo>
                  <a:pt x="84" y="11"/>
                  <a:pt x="84" y="11"/>
                  <a:pt x="85" y="11"/>
                </a:cubicBezTo>
                <a:cubicBezTo>
                  <a:pt x="88" y="11"/>
                  <a:pt x="91" y="11"/>
                  <a:pt x="93" y="11"/>
                </a:cubicBezTo>
                <a:cubicBezTo>
                  <a:pt x="94" y="11"/>
                  <a:pt x="95" y="11"/>
                  <a:pt x="95" y="10"/>
                </a:cubicBezTo>
                <a:cubicBezTo>
                  <a:pt x="96" y="10"/>
                  <a:pt x="97" y="10"/>
                  <a:pt x="98" y="10"/>
                </a:cubicBezTo>
                <a:cubicBezTo>
                  <a:pt x="98" y="10"/>
                  <a:pt x="99" y="10"/>
                  <a:pt x="99" y="10"/>
                </a:cubicBezTo>
                <a:cubicBezTo>
                  <a:pt x="99" y="10"/>
                  <a:pt x="100" y="10"/>
                  <a:pt x="100" y="9"/>
                </a:cubicBezTo>
                <a:cubicBezTo>
                  <a:pt x="102" y="9"/>
                  <a:pt x="103" y="9"/>
                  <a:pt x="103" y="11"/>
                </a:cubicBezTo>
                <a:cubicBezTo>
                  <a:pt x="104" y="11"/>
                  <a:pt x="104" y="12"/>
                  <a:pt x="104" y="12"/>
                </a:cubicBezTo>
                <a:cubicBezTo>
                  <a:pt x="105" y="12"/>
                  <a:pt x="105" y="10"/>
                  <a:pt x="106" y="9"/>
                </a:cubicBezTo>
                <a:cubicBezTo>
                  <a:pt x="106" y="9"/>
                  <a:pt x="106" y="9"/>
                  <a:pt x="106" y="8"/>
                </a:cubicBezTo>
                <a:cubicBezTo>
                  <a:pt x="106" y="8"/>
                  <a:pt x="106" y="7"/>
                  <a:pt x="107" y="7"/>
                </a:cubicBezTo>
                <a:cubicBezTo>
                  <a:pt x="108" y="7"/>
                  <a:pt x="108" y="7"/>
                  <a:pt x="108" y="8"/>
                </a:cubicBezTo>
                <a:cubicBezTo>
                  <a:pt x="108" y="8"/>
                  <a:pt x="108" y="9"/>
                  <a:pt x="108" y="9"/>
                </a:cubicBezTo>
                <a:cubicBezTo>
                  <a:pt x="107" y="9"/>
                  <a:pt x="107" y="10"/>
                  <a:pt x="106" y="11"/>
                </a:cubicBezTo>
                <a:cubicBezTo>
                  <a:pt x="106" y="12"/>
                  <a:pt x="106" y="13"/>
                  <a:pt x="107" y="13"/>
                </a:cubicBezTo>
                <a:cubicBezTo>
                  <a:pt x="107" y="15"/>
                  <a:pt x="107" y="15"/>
                  <a:pt x="106" y="16"/>
                </a:cubicBezTo>
                <a:cubicBezTo>
                  <a:pt x="106" y="16"/>
                  <a:pt x="106" y="16"/>
                  <a:pt x="106" y="16"/>
                </a:cubicBezTo>
                <a:cubicBezTo>
                  <a:pt x="107" y="18"/>
                  <a:pt x="107" y="19"/>
                  <a:pt x="106" y="20"/>
                </a:cubicBezTo>
                <a:cubicBezTo>
                  <a:pt x="104" y="21"/>
                  <a:pt x="102" y="20"/>
                  <a:pt x="101" y="19"/>
                </a:cubicBezTo>
                <a:cubicBezTo>
                  <a:pt x="101" y="18"/>
                  <a:pt x="101" y="16"/>
                  <a:pt x="100" y="15"/>
                </a:cubicBezTo>
                <a:close/>
                <a:moveTo>
                  <a:pt x="57" y="8"/>
                </a:moveTo>
                <a:cubicBezTo>
                  <a:pt x="58" y="8"/>
                  <a:pt x="58" y="8"/>
                  <a:pt x="59" y="8"/>
                </a:cubicBezTo>
                <a:cubicBezTo>
                  <a:pt x="59" y="8"/>
                  <a:pt x="59" y="8"/>
                  <a:pt x="59" y="8"/>
                </a:cubicBezTo>
                <a:cubicBezTo>
                  <a:pt x="58" y="8"/>
                  <a:pt x="58" y="8"/>
                  <a:pt x="57" y="8"/>
                </a:cubicBezTo>
                <a:cubicBezTo>
                  <a:pt x="57" y="8"/>
                  <a:pt x="57" y="8"/>
                  <a:pt x="56" y="8"/>
                </a:cubicBezTo>
                <a:cubicBezTo>
                  <a:pt x="50" y="7"/>
                  <a:pt x="43" y="6"/>
                  <a:pt x="37" y="5"/>
                </a:cubicBezTo>
                <a:cubicBezTo>
                  <a:pt x="30" y="4"/>
                  <a:pt x="24" y="4"/>
                  <a:pt x="18" y="3"/>
                </a:cubicBezTo>
                <a:cubicBezTo>
                  <a:pt x="13" y="3"/>
                  <a:pt x="9" y="3"/>
                  <a:pt x="5" y="3"/>
                </a:cubicBezTo>
                <a:cubicBezTo>
                  <a:pt x="4" y="3"/>
                  <a:pt x="4" y="3"/>
                  <a:pt x="3" y="3"/>
                </a:cubicBezTo>
                <a:cubicBezTo>
                  <a:pt x="3" y="4"/>
                  <a:pt x="4" y="4"/>
                  <a:pt x="5" y="4"/>
                </a:cubicBezTo>
                <a:cubicBezTo>
                  <a:pt x="6" y="4"/>
                  <a:pt x="7" y="4"/>
                  <a:pt x="9" y="4"/>
                </a:cubicBezTo>
                <a:cubicBezTo>
                  <a:pt x="14" y="5"/>
                  <a:pt x="19" y="5"/>
                  <a:pt x="24" y="6"/>
                </a:cubicBezTo>
                <a:cubicBezTo>
                  <a:pt x="33" y="6"/>
                  <a:pt x="42" y="7"/>
                  <a:pt x="51" y="8"/>
                </a:cubicBezTo>
                <a:cubicBezTo>
                  <a:pt x="53" y="8"/>
                  <a:pt x="55" y="8"/>
                  <a:pt x="57" y="8"/>
                </a:cubicBezTo>
                <a:close/>
                <a:moveTo>
                  <a:pt x="12" y="8"/>
                </a:moveTo>
                <a:cubicBezTo>
                  <a:pt x="12" y="8"/>
                  <a:pt x="13" y="8"/>
                  <a:pt x="13" y="8"/>
                </a:cubicBezTo>
                <a:cubicBezTo>
                  <a:pt x="15" y="9"/>
                  <a:pt x="18" y="9"/>
                  <a:pt x="20" y="10"/>
                </a:cubicBezTo>
                <a:cubicBezTo>
                  <a:pt x="29" y="12"/>
                  <a:pt x="38" y="12"/>
                  <a:pt x="47" y="13"/>
                </a:cubicBezTo>
                <a:cubicBezTo>
                  <a:pt x="54" y="13"/>
                  <a:pt x="60" y="14"/>
                  <a:pt x="67" y="14"/>
                </a:cubicBezTo>
                <a:cubicBezTo>
                  <a:pt x="71" y="15"/>
                  <a:pt x="76" y="15"/>
                  <a:pt x="80" y="15"/>
                </a:cubicBezTo>
                <a:cubicBezTo>
                  <a:pt x="81" y="15"/>
                  <a:pt x="81" y="15"/>
                  <a:pt x="81" y="15"/>
                </a:cubicBezTo>
                <a:cubicBezTo>
                  <a:pt x="81" y="15"/>
                  <a:pt x="81" y="15"/>
                  <a:pt x="81" y="15"/>
                </a:cubicBezTo>
                <a:cubicBezTo>
                  <a:pt x="74" y="14"/>
                  <a:pt x="66" y="14"/>
                  <a:pt x="58" y="13"/>
                </a:cubicBezTo>
                <a:cubicBezTo>
                  <a:pt x="50" y="12"/>
                  <a:pt x="43" y="12"/>
                  <a:pt x="35" y="11"/>
                </a:cubicBezTo>
                <a:cubicBezTo>
                  <a:pt x="27" y="10"/>
                  <a:pt x="20" y="9"/>
                  <a:pt x="12"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23" name="Freeform 422"/>
          <p:cNvSpPr>
            <a:spLocks noEditPoints="1"/>
          </p:cNvSpPr>
          <p:nvPr/>
        </p:nvSpPr>
        <p:spPr bwMode="auto">
          <a:xfrm>
            <a:off x="6496051" y="2278063"/>
            <a:ext cx="239713" cy="31750"/>
          </a:xfrm>
          <a:custGeom>
            <a:gdLst>
              <a:gd fmla="*/ 91 w 97" name="T0"/>
              <a:gd fmla="*/ 5 h 13" name="T1"/>
              <a:gd fmla="*/ 93 w 97" name="T2"/>
              <a:gd fmla="*/ 7 h 13" name="T3"/>
              <a:gd fmla="*/ 94 w 97" name="T4"/>
              <a:gd fmla="*/ 7 h 13" name="T5"/>
              <a:gd fmla="*/ 97 w 97" name="T6"/>
              <a:gd fmla="*/ 9 h 13" name="T7"/>
              <a:gd fmla="*/ 95 w 97" name="T8"/>
              <a:gd fmla="*/ 12 h 13" name="T9"/>
              <a:gd fmla="*/ 86 w 97" name="T10"/>
              <a:gd fmla="*/ 12 h 13" name="T11"/>
              <a:gd fmla="*/ 80 w 97" name="T12"/>
              <a:gd fmla="*/ 12 h 13" name="T13"/>
              <a:gd fmla="*/ 79 w 97" name="T14"/>
              <a:gd fmla="*/ 12 h 13" name="T15"/>
              <a:gd fmla="*/ 77 w 97" name="T16"/>
              <a:gd fmla="*/ 12 h 13" name="T17"/>
              <a:gd fmla="*/ 61 w 97" name="T18"/>
              <a:gd fmla="*/ 11 h 13" name="T19"/>
              <a:gd fmla="*/ 44 w 97" name="T20"/>
              <a:gd fmla="*/ 10 h 13" name="T21"/>
              <a:gd fmla="*/ 35 w 97" name="T22"/>
              <a:gd fmla="*/ 10 h 13" name="T23"/>
              <a:gd fmla="*/ 14 w 97" name="T24"/>
              <a:gd fmla="*/ 9 h 13" name="T25"/>
              <a:gd fmla="*/ 9 w 97" name="T26"/>
              <a:gd fmla="*/ 8 h 13" name="T27"/>
              <a:gd fmla="*/ 7 w 97" name="T28"/>
              <a:gd fmla="*/ 7 h 13" name="T29"/>
              <a:gd fmla="*/ 5 w 97" name="T30"/>
              <a:gd fmla="*/ 7 h 13" name="T31"/>
              <a:gd fmla="*/ 1 w 97" name="T32"/>
              <a:gd fmla="*/ 6 h 13" name="T33"/>
              <a:gd fmla="*/ 0 w 97" name="T34"/>
              <a:gd fmla="*/ 5 h 13" name="T35"/>
              <a:gd fmla="*/ 1 w 97" name="T36"/>
              <a:gd fmla="*/ 4 h 13" name="T37"/>
              <a:gd fmla="*/ 4 w 97" name="T38"/>
              <a:gd fmla="*/ 3 h 13" name="T39"/>
              <a:gd fmla="*/ 6 w 97" name="T40"/>
              <a:gd fmla="*/ 2 h 13" name="T41"/>
              <a:gd fmla="*/ 8 w 97" name="T42"/>
              <a:gd fmla="*/ 1 h 13" name="T43"/>
              <a:gd fmla="*/ 10 w 97" name="T44"/>
              <a:gd fmla="*/ 2 h 13" name="T45"/>
              <a:gd fmla="*/ 28 w 97" name="T46"/>
              <a:gd fmla="*/ 0 h 13" name="T47"/>
              <a:gd fmla="*/ 67 w 97" name="T48"/>
              <a:gd fmla="*/ 1 h 13" name="T49"/>
              <a:gd fmla="*/ 88 w 97" name="T50"/>
              <a:gd fmla="*/ 3 h 13" name="T51"/>
              <a:gd fmla="*/ 92 w 97" name="T52"/>
              <a:gd fmla="*/ 3 h 13" name="T53"/>
              <a:gd fmla="*/ 93 w 97" name="T54"/>
              <a:gd fmla="*/ 3 h 13" name="T55"/>
              <a:gd fmla="*/ 94 w 97" name="T56"/>
              <a:gd fmla="*/ 4 h 13" name="T57"/>
              <a:gd fmla="*/ 93 w 97" name="T58"/>
              <a:gd fmla="*/ 5 h 13" name="T59"/>
              <a:gd fmla="*/ 91 w 97" name="T60"/>
              <a:gd fmla="*/ 5 h 13" name="T61"/>
              <a:gd fmla="*/ 89 w 97" name="T62"/>
              <a:gd fmla="*/ 9 h 13" name="T63"/>
              <a:gd fmla="*/ 80 w 97" name="T64"/>
              <a:gd fmla="*/ 9 h 13" name="T65"/>
              <a:gd fmla="*/ 89 w 97" name="T66"/>
              <a:gd fmla="*/ 9 h 13" name="T67"/>
              <a:gd fmla="*/ 45 w 97" name="T68"/>
              <a:gd fmla="*/ 8 h 13" name="T69"/>
              <a:gd fmla="*/ 45 w 97" name="T70"/>
              <a:gd fmla="*/ 8 h 13" name="T71"/>
              <a:gd fmla="*/ 42 w 97" name="T72"/>
              <a:gd fmla="*/ 8 h 13" name="T73"/>
              <a:gd fmla="*/ 42 w 97" name="T74"/>
              <a:gd fmla="*/ 8 h 13" name="T75"/>
              <a:gd fmla="*/ 45 w 97" name="T76"/>
              <a:gd fmla="*/ 8 h 13"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13" w="97">
                <a:moveTo>
                  <a:pt x="91" y="5"/>
                </a:moveTo>
                <a:cubicBezTo>
                  <a:pt x="92" y="6"/>
                  <a:pt x="92" y="7"/>
                  <a:pt x="93" y="7"/>
                </a:cubicBezTo>
                <a:cubicBezTo>
                  <a:pt x="93" y="7"/>
                  <a:pt x="93" y="7"/>
                  <a:pt x="94" y="7"/>
                </a:cubicBezTo>
                <a:cubicBezTo>
                  <a:pt x="95" y="7"/>
                  <a:pt x="96" y="7"/>
                  <a:pt x="97" y="9"/>
                </a:cubicBezTo>
                <a:cubicBezTo>
                  <a:pt x="97" y="10"/>
                  <a:pt x="96" y="12"/>
                  <a:pt x="95" y="12"/>
                </a:cubicBezTo>
                <a:cubicBezTo>
                  <a:pt x="92" y="13"/>
                  <a:pt x="89" y="13"/>
                  <a:pt x="86" y="12"/>
                </a:cubicBezTo>
                <a:cubicBezTo>
                  <a:pt x="84" y="12"/>
                  <a:pt x="82" y="12"/>
                  <a:pt x="80" y="12"/>
                </a:cubicBezTo>
                <a:cubicBezTo>
                  <a:pt x="80" y="12"/>
                  <a:pt x="79" y="12"/>
                  <a:pt x="79" y="12"/>
                </a:cubicBezTo>
                <a:cubicBezTo>
                  <a:pt x="78" y="12"/>
                  <a:pt x="78" y="12"/>
                  <a:pt x="77" y="12"/>
                </a:cubicBezTo>
                <a:cubicBezTo>
                  <a:pt x="72" y="12"/>
                  <a:pt x="66" y="12"/>
                  <a:pt x="61" y="11"/>
                </a:cubicBezTo>
                <a:cubicBezTo>
                  <a:pt x="55" y="11"/>
                  <a:pt x="50" y="11"/>
                  <a:pt x="44" y="10"/>
                </a:cubicBezTo>
                <a:cubicBezTo>
                  <a:pt x="41" y="10"/>
                  <a:pt x="38" y="10"/>
                  <a:pt x="35" y="10"/>
                </a:cubicBezTo>
                <a:cubicBezTo>
                  <a:pt x="28" y="10"/>
                  <a:pt x="21" y="9"/>
                  <a:pt x="14" y="9"/>
                </a:cubicBezTo>
                <a:cubicBezTo>
                  <a:pt x="12" y="8"/>
                  <a:pt x="11" y="8"/>
                  <a:pt x="9" y="8"/>
                </a:cubicBezTo>
                <a:cubicBezTo>
                  <a:pt x="8" y="8"/>
                  <a:pt x="7" y="8"/>
                  <a:pt x="7" y="7"/>
                </a:cubicBezTo>
                <a:cubicBezTo>
                  <a:pt x="6" y="7"/>
                  <a:pt x="6" y="7"/>
                  <a:pt x="5" y="7"/>
                </a:cubicBezTo>
                <a:cubicBezTo>
                  <a:pt x="4" y="7"/>
                  <a:pt x="2" y="7"/>
                  <a:pt x="1" y="6"/>
                </a:cubicBezTo>
                <a:cubicBezTo>
                  <a:pt x="1" y="6"/>
                  <a:pt x="0" y="6"/>
                  <a:pt x="0" y="5"/>
                </a:cubicBezTo>
                <a:cubicBezTo>
                  <a:pt x="0" y="5"/>
                  <a:pt x="0" y="4"/>
                  <a:pt x="1" y="4"/>
                </a:cubicBezTo>
                <a:cubicBezTo>
                  <a:pt x="2" y="3"/>
                  <a:pt x="3" y="3"/>
                  <a:pt x="4" y="3"/>
                </a:cubicBezTo>
                <a:cubicBezTo>
                  <a:pt x="5" y="2"/>
                  <a:pt x="6" y="2"/>
                  <a:pt x="6" y="2"/>
                </a:cubicBezTo>
                <a:cubicBezTo>
                  <a:pt x="7" y="1"/>
                  <a:pt x="7" y="1"/>
                  <a:pt x="8" y="1"/>
                </a:cubicBezTo>
                <a:cubicBezTo>
                  <a:pt x="9" y="2"/>
                  <a:pt x="10" y="2"/>
                  <a:pt x="10" y="2"/>
                </a:cubicBezTo>
                <a:cubicBezTo>
                  <a:pt x="16" y="1"/>
                  <a:pt x="22" y="0"/>
                  <a:pt x="28" y="0"/>
                </a:cubicBezTo>
                <a:cubicBezTo>
                  <a:pt x="41" y="0"/>
                  <a:pt x="54" y="1"/>
                  <a:pt x="67" y="1"/>
                </a:cubicBezTo>
                <a:cubicBezTo>
                  <a:pt x="74" y="2"/>
                  <a:pt x="81" y="2"/>
                  <a:pt x="88" y="3"/>
                </a:cubicBezTo>
                <a:cubicBezTo>
                  <a:pt x="89" y="3"/>
                  <a:pt x="91" y="3"/>
                  <a:pt x="92" y="3"/>
                </a:cubicBezTo>
                <a:cubicBezTo>
                  <a:pt x="93" y="3"/>
                  <a:pt x="93" y="3"/>
                  <a:pt x="93" y="3"/>
                </a:cubicBezTo>
                <a:cubicBezTo>
                  <a:pt x="94" y="3"/>
                  <a:pt x="95" y="4"/>
                  <a:pt x="94" y="4"/>
                </a:cubicBezTo>
                <a:cubicBezTo>
                  <a:pt x="94" y="5"/>
                  <a:pt x="94" y="5"/>
                  <a:pt x="93" y="5"/>
                </a:cubicBezTo>
                <a:cubicBezTo>
                  <a:pt x="93" y="5"/>
                  <a:pt x="92" y="5"/>
                  <a:pt x="91" y="5"/>
                </a:cubicBezTo>
                <a:close/>
                <a:moveTo>
                  <a:pt x="89" y="9"/>
                </a:moveTo>
                <a:cubicBezTo>
                  <a:pt x="86" y="8"/>
                  <a:pt x="81" y="8"/>
                  <a:pt x="80" y="9"/>
                </a:cubicBezTo>
                <a:cubicBezTo>
                  <a:pt x="83" y="10"/>
                  <a:pt x="86" y="10"/>
                  <a:pt x="89" y="9"/>
                </a:cubicBezTo>
                <a:close/>
                <a:moveTo>
                  <a:pt x="45" y="8"/>
                </a:moveTo>
                <a:cubicBezTo>
                  <a:pt x="45" y="8"/>
                  <a:pt x="45" y="8"/>
                  <a:pt x="45" y="8"/>
                </a:cubicBezTo>
                <a:cubicBezTo>
                  <a:pt x="44" y="8"/>
                  <a:pt x="43" y="8"/>
                  <a:pt x="42" y="8"/>
                </a:cubicBezTo>
                <a:cubicBezTo>
                  <a:pt x="42" y="8"/>
                  <a:pt x="42" y="8"/>
                  <a:pt x="42" y="8"/>
                </a:cubicBezTo>
                <a:cubicBezTo>
                  <a:pt x="43" y="8"/>
                  <a:pt x="44" y="8"/>
                  <a:pt x="45"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24" name="Freeform 423"/>
          <p:cNvSpPr>
            <a:spLocks noEditPoints="1"/>
          </p:cNvSpPr>
          <p:nvPr/>
        </p:nvSpPr>
        <p:spPr bwMode="auto">
          <a:xfrm>
            <a:off x="8713788" y="4454526"/>
            <a:ext cx="481013" cy="739775"/>
          </a:xfrm>
          <a:custGeom>
            <a:gdLst>
              <a:gd fmla="*/ 42 w 195" name="T0"/>
              <a:gd fmla="*/ 257 h 299" name="T1"/>
              <a:gd fmla="*/ 163 w 195" name="T2"/>
              <a:gd fmla="*/ 253 h 299" name="T3"/>
              <a:gd fmla="*/ 118 w 195" name="T4"/>
              <a:gd fmla="*/ 163 h 299" name="T5"/>
              <a:gd fmla="*/ 2 w 195" name="T6"/>
              <a:gd fmla="*/ 159 h 299" name="T7"/>
              <a:gd fmla="*/ 74 w 195" name="T8"/>
              <a:gd fmla="*/ 286 h 299" name="T9"/>
              <a:gd fmla="*/ 117 w 195" name="T10"/>
              <a:gd fmla="*/ 180 h 299" name="T11"/>
              <a:gd fmla="*/ 144 w 195" name="T12"/>
              <a:gd fmla="*/ 184 h 299" name="T13"/>
              <a:gd fmla="*/ 151 w 195" name="T14"/>
              <a:gd fmla="*/ 92 h 299" name="T15"/>
              <a:gd fmla="*/ 157 w 195" name="T16"/>
              <a:gd fmla="*/ 63 h 299" name="T17"/>
              <a:gd fmla="*/ 33 w 195" name="T18"/>
              <a:gd fmla="*/ 175 h 299" name="T19"/>
              <a:gd fmla="*/ 57 w 195" name="T20"/>
              <a:gd fmla="*/ 195 h 299" name="T21"/>
              <a:gd fmla="*/ 61 w 195" name="T22"/>
              <a:gd fmla="*/ 231 h 299" name="T23"/>
              <a:gd fmla="*/ 159 w 195" name="T24"/>
              <a:gd fmla="*/ 249 h 299" name="T25"/>
              <a:gd fmla="*/ 45 w 195" name="T26"/>
              <a:gd fmla="*/ 63 h 299" name="T27"/>
              <a:gd fmla="*/ 45 w 195" name="T28"/>
              <a:gd fmla="*/ 247 h 299" name="T29"/>
              <a:gd fmla="*/ 149 w 195" name="T30"/>
              <a:gd fmla="*/ 136 h 299" name="T31"/>
              <a:gd fmla="*/ 126 w 195" name="T32"/>
              <a:gd fmla="*/ 220 h 299" name="T33"/>
              <a:gd fmla="*/ 134 w 195" name="T34"/>
              <a:gd fmla="*/ 238 h 299" name="T35"/>
              <a:gd fmla="*/ 161 w 195" name="T36"/>
              <a:gd fmla="*/ 70 h 299" name="T37"/>
              <a:gd fmla="*/ 57 w 195" name="T38"/>
              <a:gd fmla="*/ 119 h 299" name="T39"/>
              <a:gd fmla="*/ 162 w 195" name="T40"/>
              <a:gd fmla="*/ 85 h 299" name="T41"/>
              <a:gd fmla="*/ 52 w 195" name="T42"/>
              <a:gd fmla="*/ 59 h 299" name="T43"/>
              <a:gd fmla="*/ 145 w 195" name="T44"/>
              <a:gd fmla="*/ 76 h 299" name="T45"/>
              <a:gd fmla="*/ 39 w 195" name="T46"/>
              <a:gd fmla="*/ 154 h 299" name="T47"/>
              <a:gd fmla="*/ 98 w 195" name="T48"/>
              <a:gd fmla="*/ 268 h 299" name="T49"/>
              <a:gd fmla="*/ 157 w 195" name="T50"/>
              <a:gd fmla="*/ 110 h 299" name="T51"/>
              <a:gd fmla="*/ 26 w 195" name="T52"/>
              <a:gd fmla="*/ 153 h 299" name="T53"/>
              <a:gd fmla="*/ 92 w 195" name="T54"/>
              <a:gd fmla="*/ 28 h 299" name="T55"/>
              <a:gd fmla="*/ 68 w 195" name="T56"/>
              <a:gd fmla="*/ 279 h 299" name="T57"/>
              <a:gd fmla="*/ 52 w 195" name="T58"/>
              <a:gd fmla="*/ 217 h 299" name="T59"/>
              <a:gd fmla="*/ 19 w 195" name="T60"/>
              <a:gd fmla="*/ 100 h 299" name="T61"/>
              <a:gd fmla="*/ 23 w 195" name="T62"/>
              <a:gd fmla="*/ 161 h 299" name="T63"/>
              <a:gd fmla="*/ 80 w 195" name="T64"/>
              <a:gd fmla="*/ 280 h 299" name="T65"/>
              <a:gd fmla="*/ 65 w 195" name="T66"/>
              <a:gd fmla="*/ 268 h 299" name="T67"/>
              <a:gd fmla="*/ 22 w 195" name="T68"/>
              <a:gd fmla="*/ 204 h 299" name="T69"/>
              <a:gd fmla="*/ 59 w 195" name="T70"/>
              <a:gd fmla="*/ 242 h 299" name="T71"/>
              <a:gd fmla="*/ 24 w 195" name="T72"/>
              <a:gd fmla="*/ 164 h 299" name="T73"/>
              <a:gd fmla="*/ 138 w 195" name="T74"/>
              <a:gd fmla="*/ 27 h 299" name="T75"/>
              <a:gd fmla="*/ 120 w 195" name="T76"/>
              <a:gd fmla="*/ 43 h 299" name="T77"/>
              <a:gd fmla="*/ 30 w 195" name="T78"/>
              <a:gd fmla="*/ 238 h 299" name="T79"/>
              <a:gd fmla="*/ 98 w 195" name="T80"/>
              <a:gd fmla="*/ 257 h 299" name="T81"/>
              <a:gd fmla="*/ 45 w 195" name="T82"/>
              <a:gd fmla="*/ 97 h 299" name="T83"/>
              <a:gd fmla="*/ 129 w 195" name="T84"/>
              <a:gd fmla="*/ 80 h 299" name="T85"/>
              <a:gd fmla="*/ 126 w 195" name="T86"/>
              <a:gd fmla="*/ 243 h 299" name="T87"/>
              <a:gd fmla="*/ 116 w 195" name="T88"/>
              <a:gd fmla="*/ 267 h 299" name="T89"/>
              <a:gd fmla="*/ 59 w 195" name="T90"/>
              <a:gd fmla="*/ 263 h 299" name="T91"/>
              <a:gd fmla="*/ 142 w 195" name="T92"/>
              <a:gd fmla="*/ 110 h 299" name="T93"/>
              <a:gd fmla="*/ 65 w 195" name="T94"/>
              <a:gd fmla="*/ 86 h 299" name="T95"/>
              <a:gd fmla="*/ 45 w 195" name="T96"/>
              <a:gd fmla="*/ 187 h 299" name="T97"/>
              <a:gd fmla="*/ 138 w 195" name="T98"/>
              <a:gd fmla="*/ 35 h 299" name="T99"/>
              <a:gd fmla="*/ 117 w 195" name="T100"/>
              <a:gd fmla="*/ 28 h 299" name="T101"/>
              <a:gd fmla="*/ 91 w 195" name="T102"/>
              <a:gd fmla="*/ 277 h 299" name="T103"/>
              <a:gd fmla="*/ 179 w 195" name="T104"/>
              <a:gd fmla="*/ 121 h 299" name="T105"/>
              <a:gd fmla="*/ 101 w 195" name="T106"/>
              <a:gd fmla="*/ 204 h 299" name="T107"/>
              <a:gd fmla="*/ 29 w 195" name="T108"/>
              <a:gd fmla="*/ 203 h 299" name="T109"/>
              <a:gd fmla="*/ 147 w 195" name="T110"/>
              <a:gd fmla="*/ 232 h 299" name="T111"/>
              <a:gd fmla="*/ 43 w 195" name="T112"/>
              <a:gd fmla="*/ 53 h 299" name="T113"/>
              <a:gd fmla="*/ 168 w 195" name="T114"/>
              <a:gd fmla="*/ 189 h 299" name="T115"/>
              <a:gd fmla="*/ 145 w 195" name="T116"/>
              <a:gd fmla="*/ 273 h 299" name="T117"/>
              <a:gd fmla="*/ 148 w 195" name="T118"/>
              <a:gd fmla="*/ 23 h 299" name="T119"/>
              <a:gd fmla="*/ 53 w 195" name="T120"/>
              <a:gd fmla="*/ 180 h 299" name="T121"/>
              <a:gd fmla="*/ 17 w 195" name="T122"/>
              <a:gd fmla="*/ 159 h 29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99" w="195">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25" name="Freeform 424"/>
          <p:cNvSpPr>
            <a:spLocks noEditPoints="1"/>
          </p:cNvSpPr>
          <p:nvPr/>
        </p:nvSpPr>
        <p:spPr bwMode="auto">
          <a:xfrm>
            <a:off x="9393238" y="5316538"/>
            <a:ext cx="735013" cy="536575"/>
          </a:xfrm>
          <a:custGeom>
            <a:gdLst>
              <a:gd fmla="*/ 17 w 298" name="T0"/>
              <a:gd fmla="*/ 150 h 217" name="T1"/>
              <a:gd fmla="*/ 1 w 298" name="T2"/>
              <a:gd fmla="*/ 47 h 217" name="T3"/>
              <a:gd fmla="*/ 18 w 298" name="T4"/>
              <a:gd fmla="*/ 22 h 217" name="T5"/>
              <a:gd fmla="*/ 114 w 298" name="T6"/>
              <a:gd fmla="*/ 10 h 217" name="T7"/>
              <a:gd fmla="*/ 225 w 298" name="T8"/>
              <a:gd fmla="*/ 1 h 217" name="T9"/>
              <a:gd fmla="*/ 283 w 298" name="T10"/>
              <a:gd fmla="*/ 33 h 217" name="T11"/>
              <a:gd fmla="*/ 297 w 298" name="T12"/>
              <a:gd fmla="*/ 140 h 217" name="T13"/>
              <a:gd fmla="*/ 267 w 298" name="T14"/>
              <a:gd fmla="*/ 195 h 217" name="T15"/>
              <a:gd fmla="*/ 135 w 298" name="T16"/>
              <a:gd fmla="*/ 209 h 217" name="T17"/>
              <a:gd fmla="*/ 54 w 298" name="T18"/>
              <a:gd fmla="*/ 213 h 217" name="T19"/>
              <a:gd fmla="*/ 144 w 298" name="T20"/>
              <a:gd fmla="*/ 10 h 217" name="T21"/>
              <a:gd fmla="*/ 226 w 298" name="T22"/>
              <a:gd fmla="*/ 193 h 217" name="T23"/>
              <a:gd fmla="*/ 227 w 298" name="T24"/>
              <a:gd fmla="*/ 193 h 217" name="T25"/>
              <a:gd fmla="*/ 238 w 298" name="T26"/>
              <a:gd fmla="*/ 198 h 217" name="T27"/>
              <a:gd fmla="*/ 255 w 298" name="T28"/>
              <a:gd fmla="*/ 194 h 217" name="T29"/>
              <a:gd fmla="*/ 260 w 298" name="T30"/>
              <a:gd fmla="*/ 11 h 217" name="T31"/>
              <a:gd fmla="*/ 125 w 298" name="T32"/>
              <a:gd fmla="*/ 15 h 217" name="T33"/>
              <a:gd fmla="*/ 20 w 298" name="T34"/>
              <a:gd fmla="*/ 37 h 217" name="T35"/>
              <a:gd fmla="*/ 42 w 298" name="T36"/>
              <a:gd fmla="*/ 78 h 217" name="T37"/>
              <a:gd fmla="*/ 132 w 298" name="T38"/>
              <a:gd fmla="*/ 122 h 217" name="T39"/>
              <a:gd fmla="*/ 232 w 298" name="T40"/>
              <a:gd fmla="*/ 53 h 217" name="T41"/>
              <a:gd fmla="*/ 195 w 298" name="T42"/>
              <a:gd fmla="*/ 107 h 217" name="T43"/>
              <a:gd fmla="*/ 96 w 298" name="T44"/>
              <a:gd fmla="*/ 126 h 217" name="T45"/>
              <a:gd fmla="*/ 53 w 298" name="T46"/>
              <a:gd fmla="*/ 199 h 217" name="T47"/>
              <a:gd fmla="*/ 110 w 298" name="T48"/>
              <a:gd fmla="*/ 202 h 217" name="T49"/>
              <a:gd fmla="*/ 226 w 298" name="T50"/>
              <a:gd fmla="*/ 190 h 217" name="T51"/>
              <a:gd fmla="*/ 282 w 298" name="T52"/>
              <a:gd fmla="*/ 171 h 217" name="T53"/>
              <a:gd fmla="*/ 224 w 298" name="T54"/>
              <a:gd fmla="*/ 129 h 217" name="T55"/>
              <a:gd fmla="*/ 198 w 298" name="T56"/>
              <a:gd fmla="*/ 107 h 217" name="T57"/>
              <a:gd fmla="*/ 240 w 298" name="T58"/>
              <a:gd fmla="*/ 55 h 217" name="T59"/>
              <a:gd fmla="*/ 222 w 298" name="T60"/>
              <a:gd fmla="*/ 121 h 217" name="T61"/>
              <a:gd fmla="*/ 288 w 298" name="T62"/>
              <a:gd fmla="*/ 164 h 217" name="T63"/>
              <a:gd fmla="*/ 290 w 298" name="T64"/>
              <a:gd fmla="*/ 123 h 217" name="T65"/>
              <a:gd fmla="*/ 266 w 298" name="T66"/>
              <a:gd fmla="*/ 15 h 217" name="T67"/>
              <a:gd fmla="*/ 34 w 298" name="T68"/>
              <a:gd fmla="*/ 176 h 217" name="T69"/>
              <a:gd fmla="*/ 53 w 298" name="T70"/>
              <a:gd fmla="*/ 186 h 217" name="T71"/>
              <a:gd fmla="*/ 86 w 298" name="T72"/>
              <a:gd fmla="*/ 122 h 217" name="T73"/>
              <a:gd fmla="*/ 14 w 298" name="T74"/>
              <a:gd fmla="*/ 50 h 217" name="T75"/>
              <a:gd fmla="*/ 3 w 298" name="T76"/>
              <a:gd fmla="*/ 77 h 217" name="T77"/>
              <a:gd fmla="*/ 8 w 298" name="T78"/>
              <a:gd fmla="*/ 63 h 217" name="T79"/>
              <a:gd fmla="*/ 245 w 298" name="T80"/>
              <a:gd fmla="*/ 7 h 217" name="T81"/>
              <a:gd fmla="*/ 159 w 298" name="T82"/>
              <a:gd fmla="*/ 12 h 217" name="T83"/>
              <a:gd fmla="*/ 17 w 298" name="T84"/>
              <a:gd fmla="*/ 128 h 217" name="T85"/>
              <a:gd fmla="*/ 42 w 298" name="T86"/>
              <a:gd fmla="*/ 201 h 217" name="T87"/>
              <a:gd fmla="*/ 25 w 298" name="T88"/>
              <a:gd fmla="*/ 162 h 217" name="T89"/>
              <a:gd fmla="*/ 282 w 298" name="T90"/>
              <a:gd fmla="*/ 68 h 217" name="T91"/>
              <a:gd fmla="*/ 283 w 298" name="T92"/>
              <a:gd fmla="*/ 60 h 217" name="T93"/>
              <a:gd fmla="*/ 90 w 298" name="T94"/>
              <a:gd fmla="*/ 211 h 217" name="T95"/>
              <a:gd fmla="*/ 105 w 298" name="T96"/>
              <a:gd fmla="*/ 211 h 217" name="T97"/>
              <a:gd fmla="*/ 149 w 298" name="T98"/>
              <a:gd fmla="*/ 127 h 217" name="T99"/>
              <a:gd fmla="*/ 22 w 298" name="T100"/>
              <a:gd fmla="*/ 27 h 217" name="T101"/>
              <a:gd fmla="*/ 224 w 298" name="T102"/>
              <a:gd fmla="*/ 69 h 217" name="T103"/>
              <a:gd fmla="*/ 86 w 298" name="T104"/>
              <a:gd fmla="*/ 119 h 217" name="T105"/>
              <a:gd fmla="*/ 78 w 298" name="T106"/>
              <a:gd fmla="*/ 110 h 217" name="T107"/>
              <a:gd fmla="*/ 101 w 298" name="T108"/>
              <a:gd fmla="*/ 205 h 217" name="T109"/>
              <a:gd fmla="*/ 71 w 298" name="T110"/>
              <a:gd fmla="*/ 207 h 217" name="T111"/>
              <a:gd fmla="*/ 27 w 298" name="T112"/>
              <a:gd fmla="*/ 28 h 217" name="T113"/>
              <a:gd fmla="*/ 51 w 298" name="T114"/>
              <a:gd fmla="*/ 202 h 217" name="T115"/>
              <a:gd fmla="*/ 267 w 298" name="T116"/>
              <a:gd fmla="*/ 12 h 217" name="T117"/>
              <a:gd fmla="*/ 288 w 298" name="T118"/>
              <a:gd fmla="*/ 168 h 217" name="T119"/>
              <a:gd fmla="*/ 266 w 298" name="T120"/>
              <a:gd fmla="*/ 10 h 217"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16" w="298">
                <a:moveTo>
                  <a:pt x="50" y="210"/>
                </a:moveTo>
                <a:cubicBezTo>
                  <a:pt x="48" y="209"/>
                  <a:pt x="47" y="209"/>
                  <a:pt x="45" y="208"/>
                </a:cubicBezTo>
                <a:cubicBezTo>
                  <a:pt x="37" y="205"/>
                  <a:pt x="32" y="199"/>
                  <a:pt x="28" y="191"/>
                </a:cubicBezTo>
                <a:cubicBezTo>
                  <a:pt x="26" y="186"/>
                  <a:pt x="24" y="181"/>
                  <a:pt x="22" y="175"/>
                </a:cubicBezTo>
                <a:cubicBezTo>
                  <a:pt x="20" y="170"/>
                  <a:pt x="19" y="164"/>
                  <a:pt x="18" y="157"/>
                </a:cubicBezTo>
                <a:cubicBezTo>
                  <a:pt x="18" y="155"/>
                  <a:pt x="17" y="152"/>
                  <a:pt x="17" y="150"/>
                </a:cubicBezTo>
                <a:cubicBezTo>
                  <a:pt x="17" y="148"/>
                  <a:pt x="16" y="147"/>
                  <a:pt x="16" y="146"/>
                </a:cubicBezTo>
                <a:cubicBezTo>
                  <a:pt x="12" y="135"/>
                  <a:pt x="9" y="124"/>
                  <a:pt x="7" y="113"/>
                </a:cubicBezTo>
                <a:cubicBezTo>
                  <a:pt x="5" y="104"/>
                  <a:pt x="3" y="94"/>
                  <a:pt x="2" y="84"/>
                </a:cubicBezTo>
                <a:cubicBezTo>
                  <a:pt x="1" y="81"/>
                  <a:pt x="1" y="78"/>
                  <a:pt x="1" y="75"/>
                </a:cubicBezTo>
                <a:cubicBezTo>
                  <a:pt x="0" y="71"/>
                  <a:pt x="0" y="67"/>
                  <a:pt x="0" y="63"/>
                </a:cubicBezTo>
                <a:cubicBezTo>
                  <a:pt x="0" y="58"/>
                  <a:pt x="0" y="53"/>
                  <a:pt x="1" y="47"/>
                </a:cubicBezTo>
                <a:cubicBezTo>
                  <a:pt x="2" y="44"/>
                  <a:pt x="3" y="41"/>
                  <a:pt x="4" y="39"/>
                </a:cubicBezTo>
                <a:cubicBezTo>
                  <a:pt x="5" y="37"/>
                  <a:pt x="6" y="35"/>
                  <a:pt x="7" y="33"/>
                </a:cubicBezTo>
                <a:cubicBezTo>
                  <a:pt x="8" y="33"/>
                  <a:pt x="8" y="32"/>
                  <a:pt x="8" y="32"/>
                </a:cubicBezTo>
                <a:cubicBezTo>
                  <a:pt x="8" y="31"/>
                  <a:pt x="9" y="30"/>
                  <a:pt x="9" y="29"/>
                </a:cubicBezTo>
                <a:cubicBezTo>
                  <a:pt x="10" y="29"/>
                  <a:pt x="10" y="29"/>
                  <a:pt x="11" y="28"/>
                </a:cubicBezTo>
                <a:cubicBezTo>
                  <a:pt x="12" y="25"/>
                  <a:pt x="15" y="23"/>
                  <a:pt x="18" y="22"/>
                </a:cubicBezTo>
                <a:cubicBezTo>
                  <a:pt x="21" y="20"/>
                  <a:pt x="25" y="19"/>
                  <a:pt x="29" y="19"/>
                </a:cubicBezTo>
                <a:cubicBezTo>
                  <a:pt x="34" y="18"/>
                  <a:pt x="38" y="18"/>
                  <a:pt x="43" y="17"/>
                </a:cubicBezTo>
                <a:cubicBezTo>
                  <a:pt x="47" y="17"/>
                  <a:pt x="50" y="16"/>
                  <a:pt x="53" y="16"/>
                </a:cubicBezTo>
                <a:cubicBezTo>
                  <a:pt x="59" y="15"/>
                  <a:pt x="64" y="15"/>
                  <a:pt x="70" y="14"/>
                </a:cubicBezTo>
                <a:cubicBezTo>
                  <a:pt x="78" y="13"/>
                  <a:pt x="87" y="12"/>
                  <a:pt x="95" y="11"/>
                </a:cubicBezTo>
                <a:cubicBezTo>
                  <a:pt x="102" y="11"/>
                  <a:pt x="108" y="10"/>
                  <a:pt x="114" y="10"/>
                </a:cubicBezTo>
                <a:cubicBezTo>
                  <a:pt x="122" y="9"/>
                  <a:pt x="129" y="9"/>
                  <a:pt x="137" y="8"/>
                </a:cubicBezTo>
                <a:cubicBezTo>
                  <a:pt x="141" y="8"/>
                  <a:pt x="145" y="7"/>
                  <a:pt x="149" y="6"/>
                </a:cubicBezTo>
                <a:cubicBezTo>
                  <a:pt x="156" y="6"/>
                  <a:pt x="164" y="5"/>
                  <a:pt x="171" y="4"/>
                </a:cubicBezTo>
                <a:cubicBezTo>
                  <a:pt x="177" y="4"/>
                  <a:pt x="184" y="4"/>
                  <a:pt x="191" y="3"/>
                </a:cubicBezTo>
                <a:cubicBezTo>
                  <a:pt x="195" y="3"/>
                  <a:pt x="199" y="2"/>
                  <a:pt x="204" y="2"/>
                </a:cubicBezTo>
                <a:cubicBezTo>
                  <a:pt x="211" y="2"/>
                  <a:pt x="218" y="1"/>
                  <a:pt x="225" y="1"/>
                </a:cubicBezTo>
                <a:cubicBezTo>
                  <a:pt x="228" y="0"/>
                  <a:pt x="232" y="0"/>
                  <a:pt x="236" y="0"/>
                </a:cubicBezTo>
                <a:cubicBezTo>
                  <a:pt x="242" y="0"/>
                  <a:pt x="247" y="1"/>
                  <a:pt x="253" y="2"/>
                </a:cubicBezTo>
                <a:cubicBezTo>
                  <a:pt x="255" y="2"/>
                  <a:pt x="258" y="2"/>
                  <a:pt x="260" y="3"/>
                </a:cubicBezTo>
                <a:cubicBezTo>
                  <a:pt x="267" y="4"/>
                  <a:pt x="272" y="8"/>
                  <a:pt x="275" y="14"/>
                </a:cubicBezTo>
                <a:cubicBezTo>
                  <a:pt x="276" y="16"/>
                  <a:pt x="277" y="17"/>
                  <a:pt x="278" y="19"/>
                </a:cubicBezTo>
                <a:cubicBezTo>
                  <a:pt x="280" y="23"/>
                  <a:pt x="282" y="28"/>
                  <a:pt x="283" y="33"/>
                </a:cubicBezTo>
                <a:cubicBezTo>
                  <a:pt x="284" y="37"/>
                  <a:pt x="284" y="42"/>
                  <a:pt x="285" y="46"/>
                </a:cubicBezTo>
                <a:cubicBezTo>
                  <a:pt x="286" y="51"/>
                  <a:pt x="286" y="57"/>
                  <a:pt x="287" y="62"/>
                </a:cubicBezTo>
                <a:cubicBezTo>
                  <a:pt x="288" y="68"/>
                  <a:pt x="289" y="75"/>
                  <a:pt x="290" y="81"/>
                </a:cubicBezTo>
                <a:cubicBezTo>
                  <a:pt x="291" y="87"/>
                  <a:pt x="292" y="93"/>
                  <a:pt x="293" y="98"/>
                </a:cubicBezTo>
                <a:cubicBezTo>
                  <a:pt x="293" y="102"/>
                  <a:pt x="294" y="106"/>
                  <a:pt x="295" y="109"/>
                </a:cubicBezTo>
                <a:cubicBezTo>
                  <a:pt x="297" y="120"/>
                  <a:pt x="298" y="130"/>
                  <a:pt x="297" y="140"/>
                </a:cubicBezTo>
                <a:cubicBezTo>
                  <a:pt x="297" y="145"/>
                  <a:pt x="297" y="149"/>
                  <a:pt x="296" y="154"/>
                </a:cubicBezTo>
                <a:cubicBezTo>
                  <a:pt x="296" y="156"/>
                  <a:pt x="296" y="159"/>
                  <a:pt x="296" y="161"/>
                </a:cubicBezTo>
                <a:cubicBezTo>
                  <a:pt x="296" y="164"/>
                  <a:pt x="296" y="167"/>
                  <a:pt x="295" y="170"/>
                </a:cubicBezTo>
                <a:cubicBezTo>
                  <a:pt x="294" y="174"/>
                  <a:pt x="292" y="178"/>
                  <a:pt x="288" y="180"/>
                </a:cubicBezTo>
                <a:cubicBezTo>
                  <a:pt x="286" y="182"/>
                  <a:pt x="284" y="183"/>
                  <a:pt x="282" y="185"/>
                </a:cubicBezTo>
                <a:cubicBezTo>
                  <a:pt x="278" y="190"/>
                  <a:pt x="272" y="193"/>
                  <a:pt x="267" y="195"/>
                </a:cubicBezTo>
                <a:cubicBezTo>
                  <a:pt x="261" y="197"/>
                  <a:pt x="255" y="198"/>
                  <a:pt x="248" y="199"/>
                </a:cubicBezTo>
                <a:cubicBezTo>
                  <a:pt x="238" y="201"/>
                  <a:pt x="228" y="202"/>
                  <a:pt x="218" y="202"/>
                </a:cubicBezTo>
                <a:cubicBezTo>
                  <a:pt x="207" y="203"/>
                  <a:pt x="196" y="203"/>
                  <a:pt x="185" y="204"/>
                </a:cubicBezTo>
                <a:cubicBezTo>
                  <a:pt x="181" y="204"/>
                  <a:pt x="177" y="205"/>
                  <a:pt x="173" y="205"/>
                </a:cubicBezTo>
                <a:cubicBezTo>
                  <a:pt x="165" y="206"/>
                  <a:pt x="156" y="207"/>
                  <a:pt x="148" y="207"/>
                </a:cubicBezTo>
                <a:cubicBezTo>
                  <a:pt x="144" y="208"/>
                  <a:pt x="139" y="208"/>
                  <a:pt x="135" y="209"/>
                </a:cubicBezTo>
                <a:cubicBezTo>
                  <a:pt x="127" y="210"/>
                  <a:pt x="120" y="211"/>
                  <a:pt x="112" y="213"/>
                </a:cubicBezTo>
                <a:cubicBezTo>
                  <a:pt x="106" y="214"/>
                  <a:pt x="99" y="215"/>
                  <a:pt x="93" y="216"/>
                </a:cubicBezTo>
                <a:cubicBezTo>
                  <a:pt x="87" y="217"/>
                  <a:pt x="80" y="217"/>
                  <a:pt x="74" y="216"/>
                </a:cubicBezTo>
                <a:cubicBezTo>
                  <a:pt x="69" y="216"/>
                  <a:pt x="65" y="215"/>
                  <a:pt x="60" y="214"/>
                </a:cubicBezTo>
                <a:cubicBezTo>
                  <a:pt x="59" y="214"/>
                  <a:pt x="58" y="213"/>
                  <a:pt x="56" y="213"/>
                </a:cubicBezTo>
                <a:cubicBezTo>
                  <a:pt x="56" y="213"/>
                  <a:pt x="55" y="213"/>
                  <a:pt x="54" y="213"/>
                </a:cubicBezTo>
                <a:cubicBezTo>
                  <a:pt x="54" y="213"/>
                  <a:pt x="54" y="213"/>
                  <a:pt x="54" y="213"/>
                </a:cubicBezTo>
                <a:cubicBezTo>
                  <a:pt x="51" y="213"/>
                  <a:pt x="50" y="213"/>
                  <a:pt x="50" y="210"/>
                </a:cubicBezTo>
                <a:close/>
                <a:moveTo>
                  <a:pt x="134" y="12"/>
                </a:moveTo>
                <a:cubicBezTo>
                  <a:pt x="135" y="11"/>
                  <a:pt x="137" y="11"/>
                  <a:pt x="138" y="11"/>
                </a:cubicBezTo>
                <a:cubicBezTo>
                  <a:pt x="140" y="11"/>
                  <a:pt x="143" y="11"/>
                  <a:pt x="145" y="11"/>
                </a:cubicBezTo>
                <a:cubicBezTo>
                  <a:pt x="145" y="10"/>
                  <a:pt x="145" y="10"/>
                  <a:pt x="144" y="10"/>
                </a:cubicBezTo>
                <a:cubicBezTo>
                  <a:pt x="141" y="11"/>
                  <a:pt x="137" y="11"/>
                  <a:pt x="134" y="11"/>
                </a:cubicBezTo>
                <a:cubicBezTo>
                  <a:pt x="134" y="11"/>
                  <a:pt x="134" y="12"/>
                  <a:pt x="134" y="12"/>
                </a:cubicBezTo>
                <a:cubicBezTo>
                  <a:pt x="133" y="12"/>
                  <a:pt x="132" y="12"/>
                  <a:pt x="131" y="12"/>
                </a:cubicBezTo>
                <a:cubicBezTo>
                  <a:pt x="131" y="12"/>
                  <a:pt x="131" y="12"/>
                  <a:pt x="131" y="12"/>
                </a:cubicBezTo>
                <a:cubicBezTo>
                  <a:pt x="132" y="12"/>
                  <a:pt x="133" y="12"/>
                  <a:pt x="134" y="12"/>
                </a:cubicBezTo>
                <a:close/>
                <a:moveTo>
                  <a:pt x="226" y="193"/>
                </a:moveTo>
                <a:cubicBezTo>
                  <a:pt x="227" y="193"/>
                  <a:pt x="227" y="193"/>
                  <a:pt x="227" y="193"/>
                </a:cubicBezTo>
                <a:cubicBezTo>
                  <a:pt x="232" y="192"/>
                  <a:pt x="237" y="192"/>
                  <a:pt x="242" y="191"/>
                </a:cubicBezTo>
                <a:cubicBezTo>
                  <a:pt x="245" y="191"/>
                  <a:pt x="248" y="190"/>
                  <a:pt x="251" y="190"/>
                </a:cubicBezTo>
                <a:cubicBezTo>
                  <a:pt x="251" y="190"/>
                  <a:pt x="251" y="190"/>
                  <a:pt x="251" y="190"/>
                </a:cubicBezTo>
                <a:cubicBezTo>
                  <a:pt x="249" y="190"/>
                  <a:pt x="248" y="190"/>
                  <a:pt x="247" y="190"/>
                </a:cubicBezTo>
                <a:cubicBezTo>
                  <a:pt x="240" y="191"/>
                  <a:pt x="234" y="192"/>
                  <a:pt x="227" y="193"/>
                </a:cubicBezTo>
                <a:cubicBezTo>
                  <a:pt x="227" y="193"/>
                  <a:pt x="227" y="193"/>
                  <a:pt x="226" y="193"/>
                </a:cubicBezTo>
                <a:cubicBezTo>
                  <a:pt x="226" y="193"/>
                  <a:pt x="225" y="193"/>
                  <a:pt x="225" y="193"/>
                </a:cubicBezTo>
                <a:cubicBezTo>
                  <a:pt x="225" y="193"/>
                  <a:pt x="225" y="193"/>
                  <a:pt x="225" y="193"/>
                </a:cubicBezTo>
                <a:cubicBezTo>
                  <a:pt x="225" y="193"/>
                  <a:pt x="226" y="193"/>
                  <a:pt x="226" y="193"/>
                </a:cubicBezTo>
                <a:close/>
                <a:moveTo>
                  <a:pt x="234" y="198"/>
                </a:moveTo>
                <a:cubicBezTo>
                  <a:pt x="235" y="198"/>
                  <a:pt x="237" y="198"/>
                  <a:pt x="238" y="198"/>
                </a:cubicBezTo>
                <a:cubicBezTo>
                  <a:pt x="244" y="197"/>
                  <a:pt x="251" y="196"/>
                  <a:pt x="258" y="195"/>
                </a:cubicBezTo>
                <a:cubicBezTo>
                  <a:pt x="264" y="193"/>
                  <a:pt x="269" y="191"/>
                  <a:pt x="275" y="188"/>
                </a:cubicBezTo>
                <a:cubicBezTo>
                  <a:pt x="275" y="188"/>
                  <a:pt x="275" y="187"/>
                  <a:pt x="276" y="187"/>
                </a:cubicBezTo>
                <a:cubicBezTo>
                  <a:pt x="276" y="187"/>
                  <a:pt x="276" y="187"/>
                  <a:pt x="276" y="187"/>
                </a:cubicBezTo>
                <a:cubicBezTo>
                  <a:pt x="275" y="187"/>
                  <a:pt x="274" y="188"/>
                  <a:pt x="273" y="188"/>
                </a:cubicBezTo>
                <a:cubicBezTo>
                  <a:pt x="267" y="191"/>
                  <a:pt x="261" y="193"/>
                  <a:pt x="255" y="194"/>
                </a:cubicBezTo>
                <a:cubicBezTo>
                  <a:pt x="249" y="196"/>
                  <a:pt x="242" y="197"/>
                  <a:pt x="235" y="198"/>
                </a:cubicBezTo>
                <a:cubicBezTo>
                  <a:pt x="235" y="198"/>
                  <a:pt x="235" y="198"/>
                  <a:pt x="234" y="198"/>
                </a:cubicBezTo>
                <a:cubicBezTo>
                  <a:pt x="234" y="198"/>
                  <a:pt x="233" y="198"/>
                  <a:pt x="232" y="198"/>
                </a:cubicBezTo>
                <a:cubicBezTo>
                  <a:pt x="232" y="198"/>
                  <a:pt x="232" y="198"/>
                  <a:pt x="232" y="198"/>
                </a:cubicBezTo>
                <a:cubicBezTo>
                  <a:pt x="233" y="198"/>
                  <a:pt x="234" y="198"/>
                  <a:pt x="234" y="198"/>
                </a:cubicBezTo>
                <a:close/>
                <a:moveTo>
                  <a:pt x="260" y="11"/>
                </a:moveTo>
                <a:cubicBezTo>
                  <a:pt x="259" y="10"/>
                  <a:pt x="259" y="10"/>
                  <a:pt x="258" y="10"/>
                </a:cubicBezTo>
                <a:cubicBezTo>
                  <a:pt x="252" y="10"/>
                  <a:pt x="247" y="10"/>
                  <a:pt x="241" y="11"/>
                </a:cubicBezTo>
                <a:cubicBezTo>
                  <a:pt x="232" y="11"/>
                  <a:pt x="223" y="12"/>
                  <a:pt x="214" y="13"/>
                </a:cubicBezTo>
                <a:cubicBezTo>
                  <a:pt x="205" y="14"/>
                  <a:pt x="196" y="14"/>
                  <a:pt x="187" y="14"/>
                </a:cubicBezTo>
                <a:cubicBezTo>
                  <a:pt x="175" y="15"/>
                  <a:pt x="163" y="15"/>
                  <a:pt x="151" y="15"/>
                </a:cubicBezTo>
                <a:cubicBezTo>
                  <a:pt x="142" y="15"/>
                  <a:pt x="134" y="15"/>
                  <a:pt x="125" y="15"/>
                </a:cubicBezTo>
                <a:cubicBezTo>
                  <a:pt x="118" y="16"/>
                  <a:pt x="112" y="16"/>
                  <a:pt x="105" y="16"/>
                </a:cubicBezTo>
                <a:cubicBezTo>
                  <a:pt x="100" y="17"/>
                  <a:pt x="94" y="17"/>
                  <a:pt x="89" y="18"/>
                </a:cubicBezTo>
                <a:cubicBezTo>
                  <a:pt x="84" y="18"/>
                  <a:pt x="80" y="19"/>
                  <a:pt x="75" y="19"/>
                </a:cubicBezTo>
                <a:cubicBezTo>
                  <a:pt x="67" y="20"/>
                  <a:pt x="59" y="21"/>
                  <a:pt x="52" y="22"/>
                </a:cubicBezTo>
                <a:cubicBezTo>
                  <a:pt x="46" y="24"/>
                  <a:pt x="41" y="25"/>
                  <a:pt x="36" y="26"/>
                </a:cubicBezTo>
                <a:cubicBezTo>
                  <a:pt x="30" y="29"/>
                  <a:pt x="25" y="32"/>
                  <a:pt x="20" y="37"/>
                </a:cubicBezTo>
                <a:cubicBezTo>
                  <a:pt x="19" y="38"/>
                  <a:pt x="18" y="39"/>
                  <a:pt x="17" y="40"/>
                </a:cubicBezTo>
                <a:cubicBezTo>
                  <a:pt x="17" y="41"/>
                  <a:pt x="17" y="42"/>
                  <a:pt x="17" y="42"/>
                </a:cubicBezTo>
                <a:cubicBezTo>
                  <a:pt x="18" y="44"/>
                  <a:pt x="19" y="46"/>
                  <a:pt x="20" y="48"/>
                </a:cubicBezTo>
                <a:cubicBezTo>
                  <a:pt x="21" y="51"/>
                  <a:pt x="23" y="54"/>
                  <a:pt x="25" y="57"/>
                </a:cubicBezTo>
                <a:cubicBezTo>
                  <a:pt x="28" y="61"/>
                  <a:pt x="30" y="65"/>
                  <a:pt x="33" y="68"/>
                </a:cubicBezTo>
                <a:cubicBezTo>
                  <a:pt x="36" y="72"/>
                  <a:pt x="39" y="75"/>
                  <a:pt x="42" y="78"/>
                </a:cubicBezTo>
                <a:cubicBezTo>
                  <a:pt x="50" y="86"/>
                  <a:pt x="59" y="93"/>
                  <a:pt x="68" y="100"/>
                </a:cubicBezTo>
                <a:cubicBezTo>
                  <a:pt x="76" y="106"/>
                  <a:pt x="85" y="111"/>
                  <a:pt x="94" y="114"/>
                </a:cubicBezTo>
                <a:cubicBezTo>
                  <a:pt x="95" y="114"/>
                  <a:pt x="96" y="115"/>
                  <a:pt x="96" y="114"/>
                </a:cubicBezTo>
                <a:cubicBezTo>
                  <a:pt x="98" y="113"/>
                  <a:pt x="100" y="114"/>
                  <a:pt x="100" y="115"/>
                </a:cubicBezTo>
                <a:cubicBezTo>
                  <a:pt x="101" y="116"/>
                  <a:pt x="101" y="117"/>
                  <a:pt x="102" y="117"/>
                </a:cubicBezTo>
                <a:cubicBezTo>
                  <a:pt x="112" y="120"/>
                  <a:pt x="122" y="121"/>
                  <a:pt x="132" y="122"/>
                </a:cubicBezTo>
                <a:cubicBezTo>
                  <a:pt x="141" y="122"/>
                  <a:pt x="151" y="120"/>
                  <a:pt x="160" y="118"/>
                </a:cubicBezTo>
                <a:cubicBezTo>
                  <a:pt x="170" y="115"/>
                  <a:pt x="179" y="111"/>
                  <a:pt x="188" y="105"/>
                </a:cubicBezTo>
                <a:cubicBezTo>
                  <a:pt x="189" y="105"/>
                  <a:pt x="190" y="104"/>
                  <a:pt x="191" y="103"/>
                </a:cubicBezTo>
                <a:cubicBezTo>
                  <a:pt x="196" y="98"/>
                  <a:pt x="202" y="92"/>
                  <a:pt x="206" y="86"/>
                </a:cubicBezTo>
                <a:cubicBezTo>
                  <a:pt x="213" y="77"/>
                  <a:pt x="219" y="69"/>
                  <a:pt x="225" y="61"/>
                </a:cubicBezTo>
                <a:cubicBezTo>
                  <a:pt x="227" y="58"/>
                  <a:pt x="229" y="55"/>
                  <a:pt x="232" y="53"/>
                </a:cubicBezTo>
                <a:cubicBezTo>
                  <a:pt x="239" y="43"/>
                  <a:pt x="246" y="33"/>
                  <a:pt x="253" y="23"/>
                </a:cubicBezTo>
                <a:cubicBezTo>
                  <a:pt x="255" y="19"/>
                  <a:pt x="258" y="15"/>
                  <a:pt x="260" y="11"/>
                </a:cubicBezTo>
                <a:close/>
                <a:moveTo>
                  <a:pt x="200" y="109"/>
                </a:moveTo>
                <a:cubicBezTo>
                  <a:pt x="200" y="109"/>
                  <a:pt x="200" y="109"/>
                  <a:pt x="200" y="109"/>
                </a:cubicBezTo>
                <a:cubicBezTo>
                  <a:pt x="200" y="108"/>
                  <a:pt x="199" y="108"/>
                  <a:pt x="199" y="107"/>
                </a:cubicBezTo>
                <a:cubicBezTo>
                  <a:pt x="198" y="106"/>
                  <a:pt x="197" y="106"/>
                  <a:pt x="195" y="107"/>
                </a:cubicBezTo>
                <a:cubicBezTo>
                  <a:pt x="190" y="112"/>
                  <a:pt x="183" y="117"/>
                  <a:pt x="177" y="121"/>
                </a:cubicBezTo>
                <a:cubicBezTo>
                  <a:pt x="173" y="124"/>
                  <a:pt x="169" y="126"/>
                  <a:pt x="164" y="128"/>
                </a:cubicBezTo>
                <a:cubicBezTo>
                  <a:pt x="159" y="130"/>
                  <a:pt x="153" y="132"/>
                  <a:pt x="147" y="132"/>
                </a:cubicBezTo>
                <a:cubicBezTo>
                  <a:pt x="144" y="132"/>
                  <a:pt x="140" y="132"/>
                  <a:pt x="137" y="132"/>
                </a:cubicBezTo>
                <a:cubicBezTo>
                  <a:pt x="131" y="131"/>
                  <a:pt x="125" y="131"/>
                  <a:pt x="119" y="130"/>
                </a:cubicBezTo>
                <a:cubicBezTo>
                  <a:pt x="111" y="130"/>
                  <a:pt x="103" y="128"/>
                  <a:pt x="96" y="126"/>
                </a:cubicBezTo>
                <a:cubicBezTo>
                  <a:pt x="95" y="125"/>
                  <a:pt x="94" y="125"/>
                  <a:pt x="93" y="125"/>
                </a:cubicBezTo>
                <a:cubicBezTo>
                  <a:pt x="92" y="126"/>
                  <a:pt x="91" y="128"/>
                  <a:pt x="90" y="129"/>
                </a:cubicBezTo>
                <a:cubicBezTo>
                  <a:pt x="90" y="130"/>
                  <a:pt x="90" y="130"/>
                  <a:pt x="89" y="131"/>
                </a:cubicBezTo>
                <a:cubicBezTo>
                  <a:pt x="87" y="136"/>
                  <a:pt x="84" y="142"/>
                  <a:pt x="81" y="147"/>
                </a:cubicBezTo>
                <a:cubicBezTo>
                  <a:pt x="78" y="155"/>
                  <a:pt x="73" y="162"/>
                  <a:pt x="70" y="170"/>
                </a:cubicBezTo>
                <a:cubicBezTo>
                  <a:pt x="64" y="180"/>
                  <a:pt x="59" y="190"/>
                  <a:pt x="53" y="199"/>
                </a:cubicBezTo>
                <a:cubicBezTo>
                  <a:pt x="53" y="199"/>
                  <a:pt x="53" y="199"/>
                  <a:pt x="52" y="199"/>
                </a:cubicBezTo>
                <a:cubicBezTo>
                  <a:pt x="53" y="200"/>
                  <a:pt x="54" y="200"/>
                  <a:pt x="54" y="200"/>
                </a:cubicBezTo>
                <a:cubicBezTo>
                  <a:pt x="58" y="202"/>
                  <a:pt x="62" y="203"/>
                  <a:pt x="67" y="204"/>
                </a:cubicBezTo>
                <a:cubicBezTo>
                  <a:pt x="67" y="204"/>
                  <a:pt x="68" y="204"/>
                  <a:pt x="69" y="204"/>
                </a:cubicBezTo>
                <a:cubicBezTo>
                  <a:pt x="75" y="203"/>
                  <a:pt x="81" y="203"/>
                  <a:pt x="87" y="203"/>
                </a:cubicBezTo>
                <a:cubicBezTo>
                  <a:pt x="95" y="203"/>
                  <a:pt x="102" y="202"/>
                  <a:pt x="110" y="202"/>
                </a:cubicBezTo>
                <a:cubicBezTo>
                  <a:pt x="117" y="201"/>
                  <a:pt x="124" y="201"/>
                  <a:pt x="131" y="200"/>
                </a:cubicBezTo>
                <a:cubicBezTo>
                  <a:pt x="138" y="200"/>
                  <a:pt x="146" y="200"/>
                  <a:pt x="153" y="200"/>
                </a:cubicBezTo>
                <a:cubicBezTo>
                  <a:pt x="154" y="200"/>
                  <a:pt x="156" y="199"/>
                  <a:pt x="157" y="199"/>
                </a:cubicBezTo>
                <a:cubicBezTo>
                  <a:pt x="166" y="198"/>
                  <a:pt x="175" y="197"/>
                  <a:pt x="184" y="196"/>
                </a:cubicBezTo>
                <a:cubicBezTo>
                  <a:pt x="191" y="195"/>
                  <a:pt x="198" y="194"/>
                  <a:pt x="205" y="193"/>
                </a:cubicBezTo>
                <a:cubicBezTo>
                  <a:pt x="212" y="192"/>
                  <a:pt x="219" y="191"/>
                  <a:pt x="226" y="190"/>
                </a:cubicBezTo>
                <a:cubicBezTo>
                  <a:pt x="235" y="189"/>
                  <a:pt x="244" y="188"/>
                  <a:pt x="253" y="187"/>
                </a:cubicBezTo>
                <a:cubicBezTo>
                  <a:pt x="259" y="186"/>
                  <a:pt x="265" y="184"/>
                  <a:pt x="271" y="183"/>
                </a:cubicBezTo>
                <a:cubicBezTo>
                  <a:pt x="271" y="183"/>
                  <a:pt x="272" y="183"/>
                  <a:pt x="273" y="182"/>
                </a:cubicBezTo>
                <a:cubicBezTo>
                  <a:pt x="277" y="180"/>
                  <a:pt x="280" y="177"/>
                  <a:pt x="283" y="174"/>
                </a:cubicBezTo>
                <a:cubicBezTo>
                  <a:pt x="284" y="174"/>
                  <a:pt x="284" y="174"/>
                  <a:pt x="284" y="173"/>
                </a:cubicBezTo>
                <a:cubicBezTo>
                  <a:pt x="283" y="172"/>
                  <a:pt x="283" y="172"/>
                  <a:pt x="282" y="171"/>
                </a:cubicBezTo>
                <a:cubicBezTo>
                  <a:pt x="282" y="171"/>
                  <a:pt x="282" y="172"/>
                  <a:pt x="281" y="172"/>
                </a:cubicBezTo>
                <a:cubicBezTo>
                  <a:pt x="280" y="174"/>
                  <a:pt x="279" y="174"/>
                  <a:pt x="277" y="172"/>
                </a:cubicBezTo>
                <a:cubicBezTo>
                  <a:pt x="275" y="171"/>
                  <a:pt x="274" y="170"/>
                  <a:pt x="273" y="169"/>
                </a:cubicBezTo>
                <a:cubicBezTo>
                  <a:pt x="269" y="165"/>
                  <a:pt x="266" y="162"/>
                  <a:pt x="262" y="158"/>
                </a:cubicBezTo>
                <a:cubicBezTo>
                  <a:pt x="255" y="152"/>
                  <a:pt x="247" y="145"/>
                  <a:pt x="239" y="140"/>
                </a:cubicBezTo>
                <a:cubicBezTo>
                  <a:pt x="234" y="136"/>
                  <a:pt x="229" y="133"/>
                  <a:pt x="224" y="129"/>
                </a:cubicBezTo>
                <a:cubicBezTo>
                  <a:pt x="218" y="125"/>
                  <a:pt x="213" y="121"/>
                  <a:pt x="208" y="118"/>
                </a:cubicBezTo>
                <a:cubicBezTo>
                  <a:pt x="205" y="116"/>
                  <a:pt x="203" y="114"/>
                  <a:pt x="200" y="113"/>
                </a:cubicBezTo>
                <a:cubicBezTo>
                  <a:pt x="199" y="112"/>
                  <a:pt x="198" y="110"/>
                  <a:pt x="197" y="109"/>
                </a:cubicBezTo>
                <a:cubicBezTo>
                  <a:pt x="197" y="109"/>
                  <a:pt x="197" y="109"/>
                  <a:pt x="197" y="109"/>
                </a:cubicBezTo>
                <a:cubicBezTo>
                  <a:pt x="196" y="109"/>
                  <a:pt x="196" y="108"/>
                  <a:pt x="196" y="108"/>
                </a:cubicBezTo>
                <a:cubicBezTo>
                  <a:pt x="197" y="107"/>
                  <a:pt x="197" y="107"/>
                  <a:pt x="198" y="107"/>
                </a:cubicBezTo>
                <a:cubicBezTo>
                  <a:pt x="199" y="108"/>
                  <a:pt x="200" y="108"/>
                  <a:pt x="200" y="109"/>
                </a:cubicBezTo>
                <a:close/>
                <a:moveTo>
                  <a:pt x="266" y="15"/>
                </a:moveTo>
                <a:cubicBezTo>
                  <a:pt x="266" y="16"/>
                  <a:pt x="265" y="17"/>
                  <a:pt x="264" y="18"/>
                </a:cubicBezTo>
                <a:cubicBezTo>
                  <a:pt x="264" y="18"/>
                  <a:pt x="264" y="19"/>
                  <a:pt x="264" y="19"/>
                </a:cubicBezTo>
                <a:cubicBezTo>
                  <a:pt x="259" y="25"/>
                  <a:pt x="255" y="31"/>
                  <a:pt x="251" y="37"/>
                </a:cubicBezTo>
                <a:cubicBezTo>
                  <a:pt x="248" y="43"/>
                  <a:pt x="244" y="49"/>
                  <a:pt x="240" y="55"/>
                </a:cubicBezTo>
                <a:cubicBezTo>
                  <a:pt x="233" y="67"/>
                  <a:pt x="225" y="77"/>
                  <a:pt x="216" y="86"/>
                </a:cubicBezTo>
                <a:cubicBezTo>
                  <a:pt x="215" y="87"/>
                  <a:pt x="215" y="87"/>
                  <a:pt x="215" y="88"/>
                </a:cubicBezTo>
                <a:cubicBezTo>
                  <a:pt x="211" y="92"/>
                  <a:pt x="206" y="97"/>
                  <a:pt x="202" y="101"/>
                </a:cubicBezTo>
                <a:cubicBezTo>
                  <a:pt x="201" y="102"/>
                  <a:pt x="201" y="102"/>
                  <a:pt x="201" y="102"/>
                </a:cubicBezTo>
                <a:cubicBezTo>
                  <a:pt x="203" y="104"/>
                  <a:pt x="204" y="105"/>
                  <a:pt x="206" y="107"/>
                </a:cubicBezTo>
                <a:cubicBezTo>
                  <a:pt x="211" y="111"/>
                  <a:pt x="216" y="116"/>
                  <a:pt x="222" y="121"/>
                </a:cubicBezTo>
                <a:cubicBezTo>
                  <a:pt x="226" y="125"/>
                  <a:pt x="230" y="128"/>
                  <a:pt x="235" y="130"/>
                </a:cubicBezTo>
                <a:cubicBezTo>
                  <a:pt x="240" y="132"/>
                  <a:pt x="244" y="135"/>
                  <a:pt x="248" y="137"/>
                </a:cubicBezTo>
                <a:cubicBezTo>
                  <a:pt x="254" y="140"/>
                  <a:pt x="259" y="144"/>
                  <a:pt x="265" y="148"/>
                </a:cubicBezTo>
                <a:cubicBezTo>
                  <a:pt x="269" y="151"/>
                  <a:pt x="273" y="154"/>
                  <a:pt x="277" y="158"/>
                </a:cubicBezTo>
                <a:cubicBezTo>
                  <a:pt x="280" y="160"/>
                  <a:pt x="282" y="161"/>
                  <a:pt x="285" y="163"/>
                </a:cubicBezTo>
                <a:cubicBezTo>
                  <a:pt x="286" y="163"/>
                  <a:pt x="287" y="164"/>
                  <a:pt x="288" y="164"/>
                </a:cubicBezTo>
                <a:cubicBezTo>
                  <a:pt x="288" y="165"/>
                  <a:pt x="289" y="165"/>
                  <a:pt x="289" y="165"/>
                </a:cubicBezTo>
                <a:cubicBezTo>
                  <a:pt x="289" y="165"/>
                  <a:pt x="290" y="164"/>
                  <a:pt x="290" y="164"/>
                </a:cubicBezTo>
                <a:cubicBezTo>
                  <a:pt x="291" y="161"/>
                  <a:pt x="291" y="159"/>
                  <a:pt x="292" y="156"/>
                </a:cubicBezTo>
                <a:cubicBezTo>
                  <a:pt x="292" y="155"/>
                  <a:pt x="292" y="153"/>
                  <a:pt x="292" y="152"/>
                </a:cubicBezTo>
                <a:cubicBezTo>
                  <a:pt x="292" y="146"/>
                  <a:pt x="292" y="140"/>
                  <a:pt x="291" y="134"/>
                </a:cubicBezTo>
                <a:cubicBezTo>
                  <a:pt x="291" y="130"/>
                  <a:pt x="291" y="126"/>
                  <a:pt x="290" y="123"/>
                </a:cubicBezTo>
                <a:cubicBezTo>
                  <a:pt x="289" y="114"/>
                  <a:pt x="287" y="106"/>
                  <a:pt x="286" y="97"/>
                </a:cubicBezTo>
                <a:cubicBezTo>
                  <a:pt x="285" y="91"/>
                  <a:pt x="283" y="84"/>
                  <a:pt x="282" y="78"/>
                </a:cubicBezTo>
                <a:cubicBezTo>
                  <a:pt x="281" y="73"/>
                  <a:pt x="279" y="68"/>
                  <a:pt x="278" y="63"/>
                </a:cubicBezTo>
                <a:cubicBezTo>
                  <a:pt x="276" y="53"/>
                  <a:pt x="275" y="43"/>
                  <a:pt x="273" y="32"/>
                </a:cubicBezTo>
                <a:cubicBezTo>
                  <a:pt x="272" y="28"/>
                  <a:pt x="271" y="23"/>
                  <a:pt x="269" y="19"/>
                </a:cubicBezTo>
                <a:cubicBezTo>
                  <a:pt x="268" y="17"/>
                  <a:pt x="267" y="16"/>
                  <a:pt x="266" y="15"/>
                </a:cubicBezTo>
                <a:close/>
                <a:moveTo>
                  <a:pt x="14" y="50"/>
                </a:moveTo>
                <a:cubicBezTo>
                  <a:pt x="14" y="55"/>
                  <a:pt x="13" y="60"/>
                  <a:pt x="13" y="65"/>
                </a:cubicBezTo>
                <a:cubicBezTo>
                  <a:pt x="14" y="73"/>
                  <a:pt x="15" y="80"/>
                  <a:pt x="16" y="87"/>
                </a:cubicBezTo>
                <a:cubicBezTo>
                  <a:pt x="17" y="96"/>
                  <a:pt x="19" y="105"/>
                  <a:pt x="20" y="113"/>
                </a:cubicBezTo>
                <a:cubicBezTo>
                  <a:pt x="21" y="121"/>
                  <a:pt x="22" y="128"/>
                  <a:pt x="24" y="135"/>
                </a:cubicBezTo>
                <a:cubicBezTo>
                  <a:pt x="27" y="148"/>
                  <a:pt x="31" y="162"/>
                  <a:pt x="34" y="176"/>
                </a:cubicBezTo>
                <a:cubicBezTo>
                  <a:pt x="35" y="178"/>
                  <a:pt x="36" y="181"/>
                  <a:pt x="37" y="184"/>
                </a:cubicBezTo>
                <a:cubicBezTo>
                  <a:pt x="38" y="185"/>
                  <a:pt x="39" y="187"/>
                  <a:pt x="40" y="189"/>
                </a:cubicBezTo>
                <a:cubicBezTo>
                  <a:pt x="41" y="192"/>
                  <a:pt x="43" y="194"/>
                  <a:pt x="46" y="196"/>
                </a:cubicBezTo>
                <a:cubicBezTo>
                  <a:pt x="46" y="196"/>
                  <a:pt x="46" y="196"/>
                  <a:pt x="46" y="196"/>
                </a:cubicBezTo>
                <a:cubicBezTo>
                  <a:pt x="47" y="196"/>
                  <a:pt x="47" y="196"/>
                  <a:pt x="47" y="196"/>
                </a:cubicBezTo>
                <a:cubicBezTo>
                  <a:pt x="49" y="192"/>
                  <a:pt x="51" y="189"/>
                  <a:pt x="53" y="186"/>
                </a:cubicBezTo>
                <a:cubicBezTo>
                  <a:pt x="55" y="182"/>
                  <a:pt x="57" y="179"/>
                  <a:pt x="59" y="175"/>
                </a:cubicBezTo>
                <a:cubicBezTo>
                  <a:pt x="62" y="169"/>
                  <a:pt x="65" y="163"/>
                  <a:pt x="69" y="157"/>
                </a:cubicBezTo>
                <a:cubicBezTo>
                  <a:pt x="72" y="150"/>
                  <a:pt x="76" y="144"/>
                  <a:pt x="80" y="138"/>
                </a:cubicBezTo>
                <a:cubicBezTo>
                  <a:pt x="82" y="133"/>
                  <a:pt x="85" y="129"/>
                  <a:pt x="87" y="124"/>
                </a:cubicBezTo>
                <a:cubicBezTo>
                  <a:pt x="87" y="124"/>
                  <a:pt x="87" y="123"/>
                  <a:pt x="88" y="123"/>
                </a:cubicBezTo>
                <a:cubicBezTo>
                  <a:pt x="87" y="123"/>
                  <a:pt x="87" y="122"/>
                  <a:pt x="86" y="122"/>
                </a:cubicBezTo>
                <a:cubicBezTo>
                  <a:pt x="81" y="120"/>
                  <a:pt x="75" y="117"/>
                  <a:pt x="70" y="113"/>
                </a:cubicBezTo>
                <a:cubicBezTo>
                  <a:pt x="64" y="109"/>
                  <a:pt x="59" y="104"/>
                  <a:pt x="53" y="99"/>
                </a:cubicBezTo>
                <a:cubicBezTo>
                  <a:pt x="45" y="92"/>
                  <a:pt x="37" y="84"/>
                  <a:pt x="31" y="75"/>
                </a:cubicBezTo>
                <a:cubicBezTo>
                  <a:pt x="29" y="72"/>
                  <a:pt x="27" y="69"/>
                  <a:pt x="25" y="67"/>
                </a:cubicBezTo>
                <a:cubicBezTo>
                  <a:pt x="21" y="61"/>
                  <a:pt x="18" y="56"/>
                  <a:pt x="15" y="50"/>
                </a:cubicBezTo>
                <a:cubicBezTo>
                  <a:pt x="15" y="50"/>
                  <a:pt x="15" y="50"/>
                  <a:pt x="14" y="50"/>
                </a:cubicBezTo>
                <a:close/>
                <a:moveTo>
                  <a:pt x="8" y="37"/>
                </a:moveTo>
                <a:cubicBezTo>
                  <a:pt x="8" y="37"/>
                  <a:pt x="8" y="37"/>
                  <a:pt x="8" y="37"/>
                </a:cubicBezTo>
                <a:cubicBezTo>
                  <a:pt x="8" y="37"/>
                  <a:pt x="8" y="37"/>
                  <a:pt x="7" y="38"/>
                </a:cubicBezTo>
                <a:cubicBezTo>
                  <a:pt x="6" y="40"/>
                  <a:pt x="5" y="42"/>
                  <a:pt x="5" y="45"/>
                </a:cubicBezTo>
                <a:cubicBezTo>
                  <a:pt x="4" y="49"/>
                  <a:pt x="3" y="53"/>
                  <a:pt x="3" y="58"/>
                </a:cubicBezTo>
                <a:cubicBezTo>
                  <a:pt x="3" y="64"/>
                  <a:pt x="2" y="70"/>
                  <a:pt x="3" y="77"/>
                </a:cubicBezTo>
                <a:cubicBezTo>
                  <a:pt x="5" y="87"/>
                  <a:pt x="7" y="97"/>
                  <a:pt x="9" y="107"/>
                </a:cubicBezTo>
                <a:cubicBezTo>
                  <a:pt x="9" y="110"/>
                  <a:pt x="10" y="113"/>
                  <a:pt x="10" y="115"/>
                </a:cubicBezTo>
                <a:cubicBezTo>
                  <a:pt x="10" y="115"/>
                  <a:pt x="10" y="115"/>
                  <a:pt x="10" y="114"/>
                </a:cubicBezTo>
                <a:cubicBezTo>
                  <a:pt x="10" y="110"/>
                  <a:pt x="9" y="106"/>
                  <a:pt x="9" y="103"/>
                </a:cubicBezTo>
                <a:cubicBezTo>
                  <a:pt x="8" y="97"/>
                  <a:pt x="8" y="91"/>
                  <a:pt x="8" y="85"/>
                </a:cubicBezTo>
                <a:cubicBezTo>
                  <a:pt x="7" y="78"/>
                  <a:pt x="7" y="71"/>
                  <a:pt x="8" y="63"/>
                </a:cubicBezTo>
                <a:cubicBezTo>
                  <a:pt x="8" y="60"/>
                  <a:pt x="9" y="57"/>
                  <a:pt x="9" y="54"/>
                </a:cubicBezTo>
                <a:cubicBezTo>
                  <a:pt x="8" y="50"/>
                  <a:pt x="8" y="46"/>
                  <a:pt x="8" y="41"/>
                </a:cubicBezTo>
                <a:cubicBezTo>
                  <a:pt x="8" y="40"/>
                  <a:pt x="8" y="38"/>
                  <a:pt x="8" y="37"/>
                </a:cubicBezTo>
                <a:close/>
                <a:moveTo>
                  <a:pt x="248" y="7"/>
                </a:moveTo>
                <a:cubicBezTo>
                  <a:pt x="248" y="7"/>
                  <a:pt x="248" y="7"/>
                  <a:pt x="248" y="7"/>
                </a:cubicBezTo>
                <a:cubicBezTo>
                  <a:pt x="247" y="7"/>
                  <a:pt x="246" y="7"/>
                  <a:pt x="245" y="7"/>
                </a:cubicBezTo>
                <a:cubicBezTo>
                  <a:pt x="240" y="7"/>
                  <a:pt x="235" y="7"/>
                  <a:pt x="231" y="7"/>
                </a:cubicBezTo>
                <a:cubicBezTo>
                  <a:pt x="213" y="7"/>
                  <a:pt x="196" y="8"/>
                  <a:pt x="179" y="10"/>
                </a:cubicBezTo>
                <a:cubicBezTo>
                  <a:pt x="179" y="10"/>
                  <a:pt x="178" y="10"/>
                  <a:pt x="178" y="10"/>
                </a:cubicBezTo>
                <a:cubicBezTo>
                  <a:pt x="177" y="11"/>
                  <a:pt x="176" y="11"/>
                  <a:pt x="175" y="11"/>
                </a:cubicBezTo>
                <a:cubicBezTo>
                  <a:pt x="172" y="11"/>
                  <a:pt x="169" y="10"/>
                  <a:pt x="166" y="11"/>
                </a:cubicBezTo>
                <a:cubicBezTo>
                  <a:pt x="164" y="11"/>
                  <a:pt x="161" y="11"/>
                  <a:pt x="159" y="12"/>
                </a:cubicBezTo>
                <a:cubicBezTo>
                  <a:pt x="163" y="12"/>
                  <a:pt x="166" y="12"/>
                  <a:pt x="170" y="12"/>
                </a:cubicBezTo>
                <a:cubicBezTo>
                  <a:pt x="188" y="12"/>
                  <a:pt x="205" y="11"/>
                  <a:pt x="223" y="10"/>
                </a:cubicBezTo>
                <a:cubicBezTo>
                  <a:pt x="231" y="9"/>
                  <a:pt x="239" y="8"/>
                  <a:pt x="247" y="8"/>
                </a:cubicBezTo>
                <a:cubicBezTo>
                  <a:pt x="248" y="8"/>
                  <a:pt x="248" y="7"/>
                  <a:pt x="248" y="7"/>
                </a:cubicBezTo>
                <a:close/>
                <a:moveTo>
                  <a:pt x="17" y="128"/>
                </a:moveTo>
                <a:cubicBezTo>
                  <a:pt x="17" y="128"/>
                  <a:pt x="17" y="128"/>
                  <a:pt x="17" y="128"/>
                </a:cubicBezTo>
                <a:cubicBezTo>
                  <a:pt x="17" y="129"/>
                  <a:pt x="17" y="131"/>
                  <a:pt x="17" y="132"/>
                </a:cubicBezTo>
                <a:cubicBezTo>
                  <a:pt x="18" y="137"/>
                  <a:pt x="18" y="142"/>
                  <a:pt x="20" y="148"/>
                </a:cubicBezTo>
                <a:cubicBezTo>
                  <a:pt x="20" y="150"/>
                  <a:pt x="21" y="153"/>
                  <a:pt x="22" y="155"/>
                </a:cubicBezTo>
                <a:cubicBezTo>
                  <a:pt x="24" y="161"/>
                  <a:pt x="25" y="167"/>
                  <a:pt x="27" y="173"/>
                </a:cubicBezTo>
                <a:cubicBezTo>
                  <a:pt x="29" y="178"/>
                  <a:pt x="31" y="184"/>
                  <a:pt x="34" y="189"/>
                </a:cubicBezTo>
                <a:cubicBezTo>
                  <a:pt x="36" y="194"/>
                  <a:pt x="39" y="197"/>
                  <a:pt x="42" y="201"/>
                </a:cubicBezTo>
                <a:cubicBezTo>
                  <a:pt x="43" y="202"/>
                  <a:pt x="44" y="202"/>
                  <a:pt x="45" y="203"/>
                </a:cubicBezTo>
                <a:cubicBezTo>
                  <a:pt x="45" y="202"/>
                  <a:pt x="45" y="202"/>
                  <a:pt x="45" y="201"/>
                </a:cubicBezTo>
                <a:cubicBezTo>
                  <a:pt x="45" y="201"/>
                  <a:pt x="44" y="200"/>
                  <a:pt x="44" y="200"/>
                </a:cubicBezTo>
                <a:cubicBezTo>
                  <a:pt x="40" y="196"/>
                  <a:pt x="37" y="191"/>
                  <a:pt x="35" y="186"/>
                </a:cubicBezTo>
                <a:cubicBezTo>
                  <a:pt x="33" y="181"/>
                  <a:pt x="31" y="177"/>
                  <a:pt x="29" y="172"/>
                </a:cubicBezTo>
                <a:cubicBezTo>
                  <a:pt x="28" y="169"/>
                  <a:pt x="26" y="165"/>
                  <a:pt x="25" y="162"/>
                </a:cubicBezTo>
                <a:cubicBezTo>
                  <a:pt x="22" y="154"/>
                  <a:pt x="21" y="147"/>
                  <a:pt x="19" y="139"/>
                </a:cubicBezTo>
                <a:cubicBezTo>
                  <a:pt x="19" y="135"/>
                  <a:pt x="18" y="132"/>
                  <a:pt x="17" y="128"/>
                </a:cubicBezTo>
                <a:close/>
                <a:moveTo>
                  <a:pt x="276" y="34"/>
                </a:moveTo>
                <a:cubicBezTo>
                  <a:pt x="276" y="34"/>
                  <a:pt x="276" y="34"/>
                  <a:pt x="276" y="34"/>
                </a:cubicBezTo>
                <a:cubicBezTo>
                  <a:pt x="277" y="38"/>
                  <a:pt x="277" y="41"/>
                  <a:pt x="278" y="45"/>
                </a:cubicBezTo>
                <a:cubicBezTo>
                  <a:pt x="279" y="53"/>
                  <a:pt x="280" y="61"/>
                  <a:pt x="282" y="68"/>
                </a:cubicBezTo>
                <a:cubicBezTo>
                  <a:pt x="284" y="74"/>
                  <a:pt x="285" y="80"/>
                  <a:pt x="286" y="86"/>
                </a:cubicBezTo>
                <a:cubicBezTo>
                  <a:pt x="287" y="88"/>
                  <a:pt x="287" y="91"/>
                  <a:pt x="288" y="93"/>
                </a:cubicBezTo>
                <a:cubicBezTo>
                  <a:pt x="288" y="93"/>
                  <a:pt x="288" y="93"/>
                  <a:pt x="288" y="92"/>
                </a:cubicBezTo>
                <a:cubicBezTo>
                  <a:pt x="288" y="89"/>
                  <a:pt x="287" y="87"/>
                  <a:pt x="287" y="84"/>
                </a:cubicBezTo>
                <a:cubicBezTo>
                  <a:pt x="286" y="79"/>
                  <a:pt x="286" y="75"/>
                  <a:pt x="285" y="71"/>
                </a:cubicBezTo>
                <a:cubicBezTo>
                  <a:pt x="284" y="67"/>
                  <a:pt x="284" y="64"/>
                  <a:pt x="283" y="60"/>
                </a:cubicBezTo>
                <a:cubicBezTo>
                  <a:pt x="282" y="54"/>
                  <a:pt x="280" y="47"/>
                  <a:pt x="278" y="40"/>
                </a:cubicBezTo>
                <a:cubicBezTo>
                  <a:pt x="278" y="38"/>
                  <a:pt x="277" y="36"/>
                  <a:pt x="276" y="34"/>
                </a:cubicBezTo>
                <a:close/>
                <a:moveTo>
                  <a:pt x="115" y="210"/>
                </a:moveTo>
                <a:cubicBezTo>
                  <a:pt x="114" y="209"/>
                  <a:pt x="114" y="209"/>
                  <a:pt x="114" y="209"/>
                </a:cubicBezTo>
                <a:cubicBezTo>
                  <a:pt x="113" y="209"/>
                  <a:pt x="112" y="209"/>
                  <a:pt x="110" y="209"/>
                </a:cubicBezTo>
                <a:cubicBezTo>
                  <a:pt x="103" y="210"/>
                  <a:pt x="97" y="211"/>
                  <a:pt x="90" y="211"/>
                </a:cubicBezTo>
                <a:cubicBezTo>
                  <a:pt x="82" y="212"/>
                  <a:pt x="74" y="213"/>
                  <a:pt x="67" y="212"/>
                </a:cubicBezTo>
                <a:cubicBezTo>
                  <a:pt x="66" y="212"/>
                  <a:pt x="65" y="212"/>
                  <a:pt x="65" y="212"/>
                </a:cubicBezTo>
                <a:cubicBezTo>
                  <a:pt x="65" y="212"/>
                  <a:pt x="65" y="213"/>
                  <a:pt x="65" y="213"/>
                </a:cubicBezTo>
                <a:cubicBezTo>
                  <a:pt x="70" y="213"/>
                  <a:pt x="75" y="214"/>
                  <a:pt x="80" y="214"/>
                </a:cubicBezTo>
                <a:cubicBezTo>
                  <a:pt x="83" y="214"/>
                  <a:pt x="85" y="214"/>
                  <a:pt x="88" y="214"/>
                </a:cubicBezTo>
                <a:cubicBezTo>
                  <a:pt x="93" y="213"/>
                  <a:pt x="99" y="213"/>
                  <a:pt x="105" y="211"/>
                </a:cubicBezTo>
                <a:cubicBezTo>
                  <a:pt x="108" y="211"/>
                  <a:pt x="111" y="210"/>
                  <a:pt x="115" y="210"/>
                </a:cubicBezTo>
                <a:close/>
                <a:moveTo>
                  <a:pt x="176" y="115"/>
                </a:moveTo>
                <a:cubicBezTo>
                  <a:pt x="162" y="120"/>
                  <a:pt x="149" y="124"/>
                  <a:pt x="134" y="124"/>
                </a:cubicBezTo>
                <a:cubicBezTo>
                  <a:pt x="149" y="126"/>
                  <a:pt x="163" y="123"/>
                  <a:pt x="176" y="115"/>
                </a:cubicBezTo>
                <a:close/>
                <a:moveTo>
                  <a:pt x="98" y="121"/>
                </a:moveTo>
                <a:cubicBezTo>
                  <a:pt x="114" y="127"/>
                  <a:pt x="132" y="130"/>
                  <a:pt x="149" y="127"/>
                </a:cubicBezTo>
                <a:cubicBezTo>
                  <a:pt x="132" y="128"/>
                  <a:pt x="115" y="125"/>
                  <a:pt x="98" y="121"/>
                </a:cubicBezTo>
                <a:close/>
                <a:moveTo>
                  <a:pt x="22" y="27"/>
                </a:moveTo>
                <a:cubicBezTo>
                  <a:pt x="20" y="28"/>
                  <a:pt x="18" y="29"/>
                  <a:pt x="15" y="30"/>
                </a:cubicBezTo>
                <a:cubicBezTo>
                  <a:pt x="15" y="31"/>
                  <a:pt x="14" y="32"/>
                  <a:pt x="14" y="33"/>
                </a:cubicBezTo>
                <a:cubicBezTo>
                  <a:pt x="14" y="34"/>
                  <a:pt x="15" y="35"/>
                  <a:pt x="15" y="37"/>
                </a:cubicBezTo>
                <a:cubicBezTo>
                  <a:pt x="17" y="33"/>
                  <a:pt x="20" y="30"/>
                  <a:pt x="22" y="27"/>
                </a:cubicBezTo>
                <a:close/>
                <a:moveTo>
                  <a:pt x="204" y="93"/>
                </a:moveTo>
                <a:cubicBezTo>
                  <a:pt x="204" y="93"/>
                  <a:pt x="204" y="93"/>
                  <a:pt x="204" y="93"/>
                </a:cubicBezTo>
                <a:cubicBezTo>
                  <a:pt x="206" y="92"/>
                  <a:pt x="208" y="90"/>
                  <a:pt x="209" y="89"/>
                </a:cubicBezTo>
                <a:cubicBezTo>
                  <a:pt x="214" y="83"/>
                  <a:pt x="219" y="76"/>
                  <a:pt x="224" y="70"/>
                </a:cubicBezTo>
                <a:cubicBezTo>
                  <a:pt x="224" y="69"/>
                  <a:pt x="224" y="69"/>
                  <a:pt x="224" y="69"/>
                </a:cubicBezTo>
                <a:cubicBezTo>
                  <a:pt x="224" y="69"/>
                  <a:pt x="224" y="69"/>
                  <a:pt x="224" y="69"/>
                </a:cubicBezTo>
                <a:cubicBezTo>
                  <a:pt x="217" y="77"/>
                  <a:pt x="211" y="85"/>
                  <a:pt x="204" y="93"/>
                </a:cubicBezTo>
                <a:close/>
                <a:moveTo>
                  <a:pt x="13" y="112"/>
                </a:moveTo>
                <a:cubicBezTo>
                  <a:pt x="12" y="101"/>
                  <a:pt x="11" y="89"/>
                  <a:pt x="10" y="78"/>
                </a:cubicBezTo>
                <a:cubicBezTo>
                  <a:pt x="10" y="78"/>
                  <a:pt x="10" y="78"/>
                  <a:pt x="10" y="77"/>
                </a:cubicBezTo>
                <a:cubicBezTo>
                  <a:pt x="10" y="89"/>
                  <a:pt x="11" y="101"/>
                  <a:pt x="13" y="112"/>
                </a:cubicBezTo>
                <a:close/>
                <a:moveTo>
                  <a:pt x="86" y="119"/>
                </a:moveTo>
                <a:cubicBezTo>
                  <a:pt x="79" y="115"/>
                  <a:pt x="73" y="111"/>
                  <a:pt x="66" y="106"/>
                </a:cubicBezTo>
                <a:cubicBezTo>
                  <a:pt x="72" y="112"/>
                  <a:pt x="79" y="117"/>
                  <a:pt x="86" y="119"/>
                </a:cubicBezTo>
                <a:close/>
                <a:moveTo>
                  <a:pt x="22" y="139"/>
                </a:moveTo>
                <a:cubicBezTo>
                  <a:pt x="22" y="143"/>
                  <a:pt x="26" y="159"/>
                  <a:pt x="28" y="162"/>
                </a:cubicBezTo>
                <a:cubicBezTo>
                  <a:pt x="26" y="154"/>
                  <a:pt x="24" y="146"/>
                  <a:pt x="22" y="139"/>
                </a:cubicBezTo>
                <a:close/>
                <a:moveTo>
                  <a:pt x="78" y="110"/>
                </a:moveTo>
                <a:cubicBezTo>
                  <a:pt x="83" y="113"/>
                  <a:pt x="87" y="115"/>
                  <a:pt x="92" y="116"/>
                </a:cubicBezTo>
                <a:cubicBezTo>
                  <a:pt x="88" y="114"/>
                  <a:pt x="83" y="112"/>
                  <a:pt x="78" y="110"/>
                </a:cubicBezTo>
                <a:close/>
                <a:moveTo>
                  <a:pt x="101" y="205"/>
                </a:moveTo>
                <a:cubicBezTo>
                  <a:pt x="96" y="205"/>
                  <a:pt x="92" y="206"/>
                  <a:pt x="87" y="206"/>
                </a:cubicBezTo>
                <a:cubicBezTo>
                  <a:pt x="87" y="206"/>
                  <a:pt x="87" y="206"/>
                  <a:pt x="87" y="206"/>
                </a:cubicBezTo>
                <a:cubicBezTo>
                  <a:pt x="92" y="207"/>
                  <a:pt x="96" y="205"/>
                  <a:pt x="101" y="205"/>
                </a:cubicBezTo>
                <a:close/>
                <a:moveTo>
                  <a:pt x="71" y="207"/>
                </a:moveTo>
                <a:cubicBezTo>
                  <a:pt x="67" y="207"/>
                  <a:pt x="62" y="207"/>
                  <a:pt x="58" y="207"/>
                </a:cubicBezTo>
                <a:cubicBezTo>
                  <a:pt x="55" y="207"/>
                  <a:pt x="53" y="207"/>
                  <a:pt x="51" y="207"/>
                </a:cubicBezTo>
                <a:cubicBezTo>
                  <a:pt x="51" y="207"/>
                  <a:pt x="51" y="207"/>
                  <a:pt x="51" y="207"/>
                </a:cubicBezTo>
                <a:cubicBezTo>
                  <a:pt x="51" y="207"/>
                  <a:pt x="51" y="207"/>
                  <a:pt x="51" y="208"/>
                </a:cubicBezTo>
                <a:cubicBezTo>
                  <a:pt x="58" y="207"/>
                  <a:pt x="65" y="208"/>
                  <a:pt x="71" y="207"/>
                </a:cubicBezTo>
                <a:close/>
                <a:moveTo>
                  <a:pt x="250" y="4"/>
                </a:moveTo>
                <a:cubicBezTo>
                  <a:pt x="254" y="5"/>
                  <a:pt x="257" y="6"/>
                  <a:pt x="260" y="7"/>
                </a:cubicBezTo>
                <a:cubicBezTo>
                  <a:pt x="260" y="7"/>
                  <a:pt x="260" y="7"/>
                  <a:pt x="260" y="7"/>
                </a:cubicBezTo>
                <a:cubicBezTo>
                  <a:pt x="260" y="7"/>
                  <a:pt x="260" y="7"/>
                  <a:pt x="260" y="7"/>
                </a:cubicBezTo>
                <a:cubicBezTo>
                  <a:pt x="257" y="6"/>
                  <a:pt x="254" y="4"/>
                  <a:pt x="250" y="4"/>
                </a:cubicBezTo>
                <a:close/>
                <a:moveTo>
                  <a:pt x="27" y="28"/>
                </a:moveTo>
                <a:cubicBezTo>
                  <a:pt x="29" y="27"/>
                  <a:pt x="31" y="26"/>
                  <a:pt x="33" y="25"/>
                </a:cubicBezTo>
                <a:cubicBezTo>
                  <a:pt x="30" y="25"/>
                  <a:pt x="28" y="26"/>
                  <a:pt x="27" y="28"/>
                </a:cubicBezTo>
                <a:close/>
                <a:moveTo>
                  <a:pt x="56" y="204"/>
                </a:moveTo>
                <a:cubicBezTo>
                  <a:pt x="56" y="204"/>
                  <a:pt x="56" y="204"/>
                  <a:pt x="56" y="204"/>
                </a:cubicBezTo>
                <a:cubicBezTo>
                  <a:pt x="55" y="203"/>
                  <a:pt x="54" y="203"/>
                  <a:pt x="53" y="203"/>
                </a:cubicBezTo>
                <a:cubicBezTo>
                  <a:pt x="52" y="202"/>
                  <a:pt x="52" y="202"/>
                  <a:pt x="51" y="202"/>
                </a:cubicBezTo>
                <a:cubicBezTo>
                  <a:pt x="52" y="203"/>
                  <a:pt x="54" y="204"/>
                  <a:pt x="56" y="204"/>
                </a:cubicBezTo>
                <a:close/>
                <a:moveTo>
                  <a:pt x="33" y="193"/>
                </a:moveTo>
                <a:cubicBezTo>
                  <a:pt x="32" y="191"/>
                  <a:pt x="31" y="189"/>
                  <a:pt x="30" y="188"/>
                </a:cubicBezTo>
                <a:cubicBezTo>
                  <a:pt x="30" y="188"/>
                  <a:pt x="30" y="188"/>
                  <a:pt x="30" y="188"/>
                </a:cubicBezTo>
                <a:cubicBezTo>
                  <a:pt x="30" y="190"/>
                  <a:pt x="31" y="192"/>
                  <a:pt x="33" y="193"/>
                </a:cubicBezTo>
                <a:close/>
                <a:moveTo>
                  <a:pt x="267" y="12"/>
                </a:moveTo>
                <a:cubicBezTo>
                  <a:pt x="267" y="12"/>
                  <a:pt x="267" y="12"/>
                  <a:pt x="267" y="12"/>
                </a:cubicBezTo>
                <a:cubicBezTo>
                  <a:pt x="267" y="12"/>
                  <a:pt x="268" y="13"/>
                  <a:pt x="268" y="13"/>
                </a:cubicBezTo>
                <a:cubicBezTo>
                  <a:pt x="268" y="13"/>
                  <a:pt x="268" y="13"/>
                  <a:pt x="268" y="13"/>
                </a:cubicBezTo>
                <a:cubicBezTo>
                  <a:pt x="268" y="13"/>
                  <a:pt x="267" y="12"/>
                  <a:pt x="267" y="12"/>
                </a:cubicBezTo>
                <a:close/>
                <a:moveTo>
                  <a:pt x="287" y="167"/>
                </a:moveTo>
                <a:cubicBezTo>
                  <a:pt x="287" y="168"/>
                  <a:pt x="288" y="168"/>
                  <a:pt x="288" y="168"/>
                </a:cubicBezTo>
                <a:cubicBezTo>
                  <a:pt x="288" y="168"/>
                  <a:pt x="288" y="167"/>
                  <a:pt x="287" y="167"/>
                </a:cubicBezTo>
                <a:close/>
                <a:moveTo>
                  <a:pt x="266" y="10"/>
                </a:moveTo>
                <a:cubicBezTo>
                  <a:pt x="266" y="11"/>
                  <a:pt x="266" y="11"/>
                  <a:pt x="265" y="11"/>
                </a:cubicBezTo>
                <a:cubicBezTo>
                  <a:pt x="266" y="11"/>
                  <a:pt x="266" y="11"/>
                  <a:pt x="266" y="11"/>
                </a:cubicBezTo>
                <a:cubicBezTo>
                  <a:pt x="266" y="11"/>
                  <a:pt x="266" y="11"/>
                  <a:pt x="266" y="11"/>
                </a:cubicBezTo>
                <a:cubicBezTo>
                  <a:pt x="266" y="11"/>
                  <a:pt x="266" y="11"/>
                  <a:pt x="266" y="1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26" name="Freeform 425"/>
          <p:cNvSpPr>
            <a:spLocks noEditPoints="1"/>
          </p:cNvSpPr>
          <p:nvPr/>
        </p:nvSpPr>
        <p:spPr bwMode="auto">
          <a:xfrm>
            <a:off x="10877551" y="1455738"/>
            <a:ext cx="715963" cy="654050"/>
          </a:xfrm>
          <a:custGeom>
            <a:gdLst>
              <a:gd fmla="*/ 193 w 290" name="T0"/>
              <a:gd fmla="*/ 183 h 265" name="T1"/>
              <a:gd fmla="*/ 114 w 290" name="T2"/>
              <a:gd fmla="*/ 189 h 265" name="T3"/>
              <a:gd fmla="*/ 104 w 290" name="T4"/>
              <a:gd fmla="*/ 258 h 265" name="T5"/>
              <a:gd fmla="*/ 88 w 290" name="T6"/>
              <a:gd fmla="*/ 253 h 265" name="T7"/>
              <a:gd fmla="*/ 44 w 290" name="T8"/>
              <a:gd fmla="*/ 193 h 265" name="T9"/>
              <a:gd fmla="*/ 3 w 290" name="T10"/>
              <a:gd fmla="*/ 101 h 265" name="T11"/>
              <a:gd fmla="*/ 127 w 290" name="T12"/>
              <a:gd fmla="*/ 0 h 265" name="T13"/>
              <a:gd fmla="*/ 225 w 290" name="T14"/>
              <a:gd fmla="*/ 2 h 265" name="T15"/>
              <a:gd fmla="*/ 289 w 290" name="T16"/>
              <a:gd fmla="*/ 70 h 265" name="T17"/>
              <a:gd fmla="*/ 236 w 290" name="T18"/>
              <a:gd fmla="*/ 174 h 265" name="T19"/>
              <a:gd fmla="*/ 194 w 290" name="T20"/>
              <a:gd fmla="*/ 248 h 265" name="T21"/>
              <a:gd fmla="*/ 59 w 290" name="T22"/>
              <a:gd fmla="*/ 193 h 265" name="T23"/>
              <a:gd fmla="*/ 196 w 290" name="T24"/>
              <a:gd fmla="*/ 85 h 265" name="T25"/>
              <a:gd fmla="*/ 23 w 290" name="T26"/>
              <a:gd fmla="*/ 179 h 265" name="T27"/>
              <a:gd fmla="*/ 39 w 290" name="T28"/>
              <a:gd fmla="*/ 188 h 265" name="T29"/>
              <a:gd fmla="*/ 40 w 290" name="T30"/>
              <a:gd fmla="*/ 44 h 265" name="T31"/>
              <a:gd fmla="*/ 13 w 290" name="T32"/>
              <a:gd fmla="*/ 85 h 265" name="T33"/>
              <a:gd fmla="*/ 198 w 290" name="T34"/>
              <a:gd fmla="*/ 90 h 265" name="T35"/>
              <a:gd fmla="*/ 151 w 290" name="T36"/>
              <a:gd fmla="*/ 168 h 265" name="T37"/>
              <a:gd fmla="*/ 200 w 290" name="T38"/>
              <a:gd fmla="*/ 183 h 265" name="T39"/>
              <a:gd fmla="*/ 224 w 290" name="T40"/>
              <a:gd fmla="*/ 188 h 265" name="T41"/>
              <a:gd fmla="*/ 270 w 290" name="T42"/>
              <a:gd fmla="*/ 129 h 265" name="T43"/>
              <a:gd fmla="*/ 237 w 290" name="T44"/>
              <a:gd fmla="*/ 15 h 265" name="T45"/>
              <a:gd fmla="*/ 218 w 290" name="T46"/>
              <a:gd fmla="*/ 11 h 265" name="T47"/>
              <a:gd fmla="*/ 143 w 290" name="T48"/>
              <a:gd fmla="*/ 13 h 265" name="T49"/>
              <a:gd fmla="*/ 16 w 290" name="T50"/>
              <a:gd fmla="*/ 85 h 265" name="T51"/>
              <a:gd fmla="*/ 69 w 290" name="T52"/>
              <a:gd fmla="*/ 187 h 265" name="T53"/>
              <a:gd fmla="*/ 82 w 290" name="T54"/>
              <a:gd fmla="*/ 192 h 265" name="T55"/>
              <a:gd fmla="*/ 93 w 290" name="T56"/>
              <a:gd fmla="*/ 248 h 265" name="T57"/>
              <a:gd fmla="*/ 111 w 290" name="T58"/>
              <a:gd fmla="*/ 182 h 265" name="T59"/>
              <a:gd fmla="*/ 95 w 290" name="T60"/>
              <a:gd fmla="*/ 134 h 265" name="T61"/>
              <a:gd fmla="*/ 95 w 290" name="T62"/>
              <a:gd fmla="*/ 53 h 265" name="T63"/>
              <a:gd fmla="*/ 176 w 290" name="T64"/>
              <a:gd fmla="*/ 32 h 265" name="T65"/>
              <a:gd fmla="*/ 97 w 290" name="T66"/>
              <a:gd fmla="*/ 72 h 265" name="T67"/>
              <a:gd fmla="*/ 140 w 290" name="T68"/>
              <a:gd fmla="*/ 162 h 265" name="T69"/>
              <a:gd fmla="*/ 198 w 290" name="T70"/>
              <a:gd fmla="*/ 52 h 265" name="T71"/>
              <a:gd fmla="*/ 176 w 290" name="T72"/>
              <a:gd fmla="*/ 25 h 265" name="T73"/>
              <a:gd fmla="*/ 143 w 290" name="T74"/>
              <a:gd fmla="*/ 164 h 265" name="T75"/>
              <a:gd fmla="*/ 187 w 290" name="T76"/>
              <a:gd fmla="*/ 101 h 265" name="T77"/>
              <a:gd fmla="*/ 40 w 290" name="T78"/>
              <a:gd fmla="*/ 185 h 265" name="T79"/>
              <a:gd fmla="*/ 23 w 290" name="T80"/>
              <a:gd fmla="*/ 175 h 265" name="T81"/>
              <a:gd fmla="*/ 109 w 290" name="T82"/>
              <a:gd fmla="*/ 149 h 265" name="T83"/>
              <a:gd fmla="*/ 219 w 290" name="T84"/>
              <a:gd fmla="*/ 6 h 265" name="T85"/>
              <a:gd fmla="*/ 95 w 290" name="T86"/>
              <a:gd fmla="*/ 129 h 265" name="T87"/>
              <a:gd fmla="*/ 265 w 290" name="T88"/>
              <a:gd fmla="*/ 22 h 265" name="T89"/>
              <a:gd fmla="*/ 172 w 290" name="T90"/>
              <a:gd fmla="*/ 179 h 265" name="T91"/>
              <a:gd fmla="*/ 149 w 290" name="T92"/>
              <a:gd fmla="*/ 7 h 265" name="T93"/>
              <a:gd fmla="*/ 142 w 290" name="T94"/>
              <a:gd fmla="*/ 9 h 265" name="T95"/>
              <a:gd fmla="*/ 74 w 290" name="T96"/>
              <a:gd fmla="*/ 196 h 265" name="T97"/>
              <a:gd fmla="*/ 231 w 290" name="T98"/>
              <a:gd fmla="*/ 187 h 265" name="T99"/>
              <a:gd fmla="*/ 150 w 290" name="T100"/>
              <a:gd fmla="*/ 175 h 265" name="T101"/>
              <a:gd fmla="*/ 111 w 290" name="T102"/>
              <a:gd fmla="*/ 4 h 265" name="T103"/>
              <a:gd fmla="*/ 103 w 290" name="T104"/>
              <a:gd fmla="*/ 221 h 265" name="T105"/>
              <a:gd fmla="*/ 134 w 290" name="T106"/>
              <a:gd fmla="*/ 172 h 265" name="T107"/>
              <a:gd fmla="*/ 120 w 290" name="T108"/>
              <a:gd fmla="*/ 3 h 265" name="T109"/>
              <a:gd fmla="*/ 57 w 290" name="T110"/>
              <a:gd fmla="*/ 193 h 265" name="T111"/>
              <a:gd fmla="*/ 55 w 290" name="T112"/>
              <a:gd fmla="*/ 192 h 265"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265" w="290">
                <a:moveTo>
                  <a:pt x="187" y="246"/>
                </a:moveTo>
                <a:cubicBezTo>
                  <a:pt x="188" y="245"/>
                  <a:pt x="188" y="244"/>
                  <a:pt x="188" y="243"/>
                </a:cubicBezTo>
                <a:cubicBezTo>
                  <a:pt x="189" y="241"/>
                  <a:pt x="190" y="238"/>
                  <a:pt x="191" y="235"/>
                </a:cubicBezTo>
                <a:cubicBezTo>
                  <a:pt x="194" y="230"/>
                  <a:pt x="195" y="224"/>
                  <a:pt x="196" y="218"/>
                </a:cubicBezTo>
                <a:cubicBezTo>
                  <a:pt x="197" y="212"/>
                  <a:pt x="197" y="205"/>
                  <a:pt x="197" y="199"/>
                </a:cubicBezTo>
                <a:cubicBezTo>
                  <a:pt x="197" y="197"/>
                  <a:pt x="197" y="195"/>
                  <a:pt x="197" y="193"/>
                </a:cubicBezTo>
                <a:cubicBezTo>
                  <a:pt x="196" y="190"/>
                  <a:pt x="195" y="186"/>
                  <a:pt x="193" y="183"/>
                </a:cubicBezTo>
                <a:cubicBezTo>
                  <a:pt x="193" y="183"/>
                  <a:pt x="193" y="183"/>
                  <a:pt x="192" y="183"/>
                </a:cubicBezTo>
                <a:cubicBezTo>
                  <a:pt x="181" y="183"/>
                  <a:pt x="170" y="182"/>
                  <a:pt x="159" y="180"/>
                </a:cubicBezTo>
                <a:cubicBezTo>
                  <a:pt x="153" y="179"/>
                  <a:pt x="147" y="177"/>
                  <a:pt x="142" y="175"/>
                </a:cubicBezTo>
                <a:cubicBezTo>
                  <a:pt x="141" y="175"/>
                  <a:pt x="140" y="175"/>
                  <a:pt x="139" y="175"/>
                </a:cubicBezTo>
                <a:cubicBezTo>
                  <a:pt x="136" y="177"/>
                  <a:pt x="133" y="179"/>
                  <a:pt x="129" y="180"/>
                </a:cubicBezTo>
                <a:cubicBezTo>
                  <a:pt x="127" y="181"/>
                  <a:pt x="125" y="182"/>
                  <a:pt x="123" y="182"/>
                </a:cubicBezTo>
                <a:cubicBezTo>
                  <a:pt x="120" y="184"/>
                  <a:pt x="117" y="186"/>
                  <a:pt x="114" y="189"/>
                </a:cubicBezTo>
                <a:cubicBezTo>
                  <a:pt x="113" y="191"/>
                  <a:pt x="111" y="193"/>
                  <a:pt x="110" y="195"/>
                </a:cubicBezTo>
                <a:cubicBezTo>
                  <a:pt x="110" y="195"/>
                  <a:pt x="110" y="195"/>
                  <a:pt x="109" y="196"/>
                </a:cubicBezTo>
                <a:cubicBezTo>
                  <a:pt x="109" y="197"/>
                  <a:pt x="109" y="197"/>
                  <a:pt x="109" y="198"/>
                </a:cubicBezTo>
                <a:cubicBezTo>
                  <a:pt x="108" y="200"/>
                  <a:pt x="108" y="202"/>
                  <a:pt x="108" y="203"/>
                </a:cubicBezTo>
                <a:cubicBezTo>
                  <a:pt x="108" y="208"/>
                  <a:pt x="107" y="212"/>
                  <a:pt x="107" y="217"/>
                </a:cubicBezTo>
                <a:cubicBezTo>
                  <a:pt x="105" y="226"/>
                  <a:pt x="105" y="234"/>
                  <a:pt x="104" y="243"/>
                </a:cubicBezTo>
                <a:cubicBezTo>
                  <a:pt x="104" y="248"/>
                  <a:pt x="104" y="253"/>
                  <a:pt x="104" y="258"/>
                </a:cubicBezTo>
                <a:cubicBezTo>
                  <a:pt x="104" y="259"/>
                  <a:pt x="104" y="260"/>
                  <a:pt x="103" y="261"/>
                </a:cubicBezTo>
                <a:cubicBezTo>
                  <a:pt x="102" y="261"/>
                  <a:pt x="102" y="262"/>
                  <a:pt x="102" y="262"/>
                </a:cubicBezTo>
                <a:cubicBezTo>
                  <a:pt x="102" y="263"/>
                  <a:pt x="102" y="263"/>
                  <a:pt x="102" y="263"/>
                </a:cubicBezTo>
                <a:cubicBezTo>
                  <a:pt x="101" y="265"/>
                  <a:pt x="100" y="265"/>
                  <a:pt x="99" y="264"/>
                </a:cubicBezTo>
                <a:cubicBezTo>
                  <a:pt x="99" y="264"/>
                  <a:pt x="99" y="263"/>
                  <a:pt x="98" y="263"/>
                </a:cubicBezTo>
                <a:cubicBezTo>
                  <a:pt x="98" y="262"/>
                  <a:pt x="97" y="261"/>
                  <a:pt x="96" y="261"/>
                </a:cubicBezTo>
                <a:cubicBezTo>
                  <a:pt x="93" y="259"/>
                  <a:pt x="90" y="256"/>
                  <a:pt x="88" y="253"/>
                </a:cubicBezTo>
                <a:cubicBezTo>
                  <a:pt x="86" y="250"/>
                  <a:pt x="83" y="247"/>
                  <a:pt x="82" y="244"/>
                </a:cubicBezTo>
                <a:cubicBezTo>
                  <a:pt x="78" y="239"/>
                  <a:pt x="75" y="233"/>
                  <a:pt x="73" y="226"/>
                </a:cubicBezTo>
                <a:cubicBezTo>
                  <a:pt x="73" y="224"/>
                  <a:pt x="72" y="221"/>
                  <a:pt x="71" y="219"/>
                </a:cubicBezTo>
                <a:cubicBezTo>
                  <a:pt x="70" y="214"/>
                  <a:pt x="70" y="209"/>
                  <a:pt x="70" y="204"/>
                </a:cubicBezTo>
                <a:cubicBezTo>
                  <a:pt x="70" y="201"/>
                  <a:pt x="70" y="199"/>
                  <a:pt x="69" y="196"/>
                </a:cubicBezTo>
                <a:cubicBezTo>
                  <a:pt x="69" y="196"/>
                  <a:pt x="68" y="196"/>
                  <a:pt x="68" y="196"/>
                </a:cubicBezTo>
                <a:cubicBezTo>
                  <a:pt x="60" y="196"/>
                  <a:pt x="51" y="195"/>
                  <a:pt x="44" y="193"/>
                </a:cubicBezTo>
                <a:cubicBezTo>
                  <a:pt x="37" y="191"/>
                  <a:pt x="32" y="188"/>
                  <a:pt x="26" y="185"/>
                </a:cubicBezTo>
                <a:cubicBezTo>
                  <a:pt x="22" y="182"/>
                  <a:pt x="19" y="179"/>
                  <a:pt x="16" y="176"/>
                </a:cubicBezTo>
                <a:cubicBezTo>
                  <a:pt x="11" y="172"/>
                  <a:pt x="7" y="167"/>
                  <a:pt x="5" y="162"/>
                </a:cubicBezTo>
                <a:cubicBezTo>
                  <a:pt x="2" y="155"/>
                  <a:pt x="0" y="149"/>
                  <a:pt x="0" y="143"/>
                </a:cubicBezTo>
                <a:cubicBezTo>
                  <a:pt x="0" y="138"/>
                  <a:pt x="0" y="133"/>
                  <a:pt x="0" y="127"/>
                </a:cubicBezTo>
                <a:cubicBezTo>
                  <a:pt x="0" y="127"/>
                  <a:pt x="0" y="126"/>
                  <a:pt x="0" y="125"/>
                </a:cubicBezTo>
                <a:cubicBezTo>
                  <a:pt x="0" y="117"/>
                  <a:pt x="1" y="109"/>
                  <a:pt x="3" y="101"/>
                </a:cubicBezTo>
                <a:cubicBezTo>
                  <a:pt x="3" y="98"/>
                  <a:pt x="3" y="95"/>
                  <a:pt x="4" y="93"/>
                </a:cubicBezTo>
                <a:cubicBezTo>
                  <a:pt x="7" y="80"/>
                  <a:pt x="11" y="69"/>
                  <a:pt x="18" y="59"/>
                </a:cubicBezTo>
                <a:cubicBezTo>
                  <a:pt x="27" y="47"/>
                  <a:pt x="37" y="36"/>
                  <a:pt x="49" y="28"/>
                </a:cubicBezTo>
                <a:cubicBezTo>
                  <a:pt x="51" y="27"/>
                  <a:pt x="52" y="26"/>
                  <a:pt x="53" y="25"/>
                </a:cubicBezTo>
                <a:cubicBezTo>
                  <a:pt x="63" y="17"/>
                  <a:pt x="74" y="11"/>
                  <a:pt x="86" y="6"/>
                </a:cubicBezTo>
                <a:cubicBezTo>
                  <a:pt x="93" y="4"/>
                  <a:pt x="99" y="3"/>
                  <a:pt x="106" y="1"/>
                </a:cubicBezTo>
                <a:cubicBezTo>
                  <a:pt x="113" y="0"/>
                  <a:pt x="120" y="0"/>
                  <a:pt x="127" y="0"/>
                </a:cubicBezTo>
                <a:cubicBezTo>
                  <a:pt x="138" y="1"/>
                  <a:pt x="149" y="3"/>
                  <a:pt x="160" y="7"/>
                </a:cubicBezTo>
                <a:cubicBezTo>
                  <a:pt x="161" y="7"/>
                  <a:pt x="162" y="8"/>
                  <a:pt x="163" y="8"/>
                </a:cubicBezTo>
                <a:cubicBezTo>
                  <a:pt x="164" y="9"/>
                  <a:pt x="165" y="9"/>
                  <a:pt x="166" y="9"/>
                </a:cubicBezTo>
                <a:cubicBezTo>
                  <a:pt x="173" y="7"/>
                  <a:pt x="180" y="6"/>
                  <a:pt x="187" y="5"/>
                </a:cubicBezTo>
                <a:cubicBezTo>
                  <a:pt x="188" y="5"/>
                  <a:pt x="189" y="5"/>
                  <a:pt x="190" y="5"/>
                </a:cubicBezTo>
                <a:cubicBezTo>
                  <a:pt x="194" y="5"/>
                  <a:pt x="198" y="4"/>
                  <a:pt x="202" y="4"/>
                </a:cubicBezTo>
                <a:cubicBezTo>
                  <a:pt x="210" y="3"/>
                  <a:pt x="217" y="2"/>
                  <a:pt x="225" y="2"/>
                </a:cubicBezTo>
                <a:cubicBezTo>
                  <a:pt x="234" y="1"/>
                  <a:pt x="242" y="3"/>
                  <a:pt x="250" y="5"/>
                </a:cubicBezTo>
                <a:cubicBezTo>
                  <a:pt x="255" y="7"/>
                  <a:pt x="259" y="9"/>
                  <a:pt x="262" y="12"/>
                </a:cubicBezTo>
                <a:cubicBezTo>
                  <a:pt x="267" y="16"/>
                  <a:pt x="271" y="20"/>
                  <a:pt x="275" y="25"/>
                </a:cubicBezTo>
                <a:cubicBezTo>
                  <a:pt x="276" y="27"/>
                  <a:pt x="278" y="30"/>
                  <a:pt x="280" y="32"/>
                </a:cubicBezTo>
                <a:cubicBezTo>
                  <a:pt x="282" y="36"/>
                  <a:pt x="283" y="40"/>
                  <a:pt x="284" y="45"/>
                </a:cubicBezTo>
                <a:cubicBezTo>
                  <a:pt x="286" y="50"/>
                  <a:pt x="287" y="56"/>
                  <a:pt x="288" y="62"/>
                </a:cubicBezTo>
                <a:cubicBezTo>
                  <a:pt x="289" y="65"/>
                  <a:pt x="289" y="67"/>
                  <a:pt x="289" y="70"/>
                </a:cubicBezTo>
                <a:cubicBezTo>
                  <a:pt x="290" y="79"/>
                  <a:pt x="289" y="88"/>
                  <a:pt x="287" y="97"/>
                </a:cubicBezTo>
                <a:cubicBezTo>
                  <a:pt x="286" y="104"/>
                  <a:pt x="284" y="111"/>
                  <a:pt x="281" y="118"/>
                </a:cubicBezTo>
                <a:cubicBezTo>
                  <a:pt x="280" y="121"/>
                  <a:pt x="278" y="125"/>
                  <a:pt x="276" y="128"/>
                </a:cubicBezTo>
                <a:cubicBezTo>
                  <a:pt x="271" y="139"/>
                  <a:pt x="265" y="150"/>
                  <a:pt x="255" y="158"/>
                </a:cubicBezTo>
                <a:cubicBezTo>
                  <a:pt x="250" y="163"/>
                  <a:pt x="245" y="167"/>
                  <a:pt x="239" y="171"/>
                </a:cubicBezTo>
                <a:cubicBezTo>
                  <a:pt x="238" y="171"/>
                  <a:pt x="238" y="171"/>
                  <a:pt x="237" y="172"/>
                </a:cubicBezTo>
                <a:cubicBezTo>
                  <a:pt x="236" y="172"/>
                  <a:pt x="236" y="173"/>
                  <a:pt x="236" y="174"/>
                </a:cubicBezTo>
                <a:cubicBezTo>
                  <a:pt x="236" y="177"/>
                  <a:pt x="236" y="180"/>
                  <a:pt x="235" y="182"/>
                </a:cubicBezTo>
                <a:cubicBezTo>
                  <a:pt x="234" y="184"/>
                  <a:pt x="234" y="187"/>
                  <a:pt x="233" y="189"/>
                </a:cubicBezTo>
                <a:cubicBezTo>
                  <a:pt x="232" y="194"/>
                  <a:pt x="230" y="200"/>
                  <a:pt x="227" y="205"/>
                </a:cubicBezTo>
                <a:cubicBezTo>
                  <a:pt x="226" y="208"/>
                  <a:pt x="225" y="210"/>
                  <a:pt x="223" y="212"/>
                </a:cubicBezTo>
                <a:cubicBezTo>
                  <a:pt x="220" y="218"/>
                  <a:pt x="216" y="224"/>
                  <a:pt x="211" y="230"/>
                </a:cubicBezTo>
                <a:cubicBezTo>
                  <a:pt x="209" y="232"/>
                  <a:pt x="207" y="235"/>
                  <a:pt x="205" y="238"/>
                </a:cubicBezTo>
                <a:cubicBezTo>
                  <a:pt x="202" y="242"/>
                  <a:pt x="198" y="245"/>
                  <a:pt x="194" y="248"/>
                </a:cubicBezTo>
                <a:cubicBezTo>
                  <a:pt x="193" y="249"/>
                  <a:pt x="192" y="250"/>
                  <a:pt x="191" y="251"/>
                </a:cubicBezTo>
                <a:cubicBezTo>
                  <a:pt x="190" y="252"/>
                  <a:pt x="189" y="252"/>
                  <a:pt x="189" y="253"/>
                </a:cubicBezTo>
                <a:cubicBezTo>
                  <a:pt x="187" y="254"/>
                  <a:pt x="186" y="253"/>
                  <a:pt x="186" y="251"/>
                </a:cubicBezTo>
                <a:cubicBezTo>
                  <a:pt x="186" y="250"/>
                  <a:pt x="186" y="250"/>
                  <a:pt x="186" y="249"/>
                </a:cubicBezTo>
                <a:cubicBezTo>
                  <a:pt x="185" y="248"/>
                  <a:pt x="186" y="247"/>
                  <a:pt x="187" y="246"/>
                </a:cubicBezTo>
                <a:close/>
                <a:moveTo>
                  <a:pt x="62" y="193"/>
                </a:moveTo>
                <a:cubicBezTo>
                  <a:pt x="61" y="193"/>
                  <a:pt x="60" y="193"/>
                  <a:pt x="59" y="193"/>
                </a:cubicBezTo>
                <a:cubicBezTo>
                  <a:pt x="60" y="193"/>
                  <a:pt x="61" y="193"/>
                  <a:pt x="62" y="193"/>
                </a:cubicBezTo>
                <a:cubicBezTo>
                  <a:pt x="63" y="193"/>
                  <a:pt x="63" y="193"/>
                  <a:pt x="63" y="193"/>
                </a:cubicBezTo>
                <a:cubicBezTo>
                  <a:pt x="65" y="193"/>
                  <a:pt x="66" y="193"/>
                  <a:pt x="68" y="193"/>
                </a:cubicBezTo>
                <a:cubicBezTo>
                  <a:pt x="68" y="193"/>
                  <a:pt x="67" y="193"/>
                  <a:pt x="66" y="193"/>
                </a:cubicBezTo>
                <a:cubicBezTo>
                  <a:pt x="65" y="193"/>
                  <a:pt x="64" y="193"/>
                  <a:pt x="62" y="193"/>
                </a:cubicBezTo>
                <a:close/>
                <a:moveTo>
                  <a:pt x="195" y="85"/>
                </a:moveTo>
                <a:cubicBezTo>
                  <a:pt x="196" y="85"/>
                  <a:pt x="196" y="85"/>
                  <a:pt x="196" y="85"/>
                </a:cubicBezTo>
                <a:cubicBezTo>
                  <a:pt x="196" y="83"/>
                  <a:pt x="196" y="82"/>
                  <a:pt x="196" y="81"/>
                </a:cubicBezTo>
                <a:cubicBezTo>
                  <a:pt x="197" y="78"/>
                  <a:pt x="197" y="75"/>
                  <a:pt x="197" y="72"/>
                </a:cubicBezTo>
                <a:cubicBezTo>
                  <a:pt x="196" y="76"/>
                  <a:pt x="196" y="81"/>
                  <a:pt x="195" y="85"/>
                </a:cubicBezTo>
                <a:cubicBezTo>
                  <a:pt x="195" y="86"/>
                  <a:pt x="195" y="86"/>
                  <a:pt x="195" y="87"/>
                </a:cubicBezTo>
                <a:cubicBezTo>
                  <a:pt x="195" y="87"/>
                  <a:pt x="195" y="87"/>
                  <a:pt x="196" y="87"/>
                </a:cubicBezTo>
                <a:cubicBezTo>
                  <a:pt x="196" y="86"/>
                  <a:pt x="195" y="86"/>
                  <a:pt x="195" y="85"/>
                </a:cubicBezTo>
                <a:close/>
                <a:moveTo>
                  <a:pt x="23" y="179"/>
                </a:moveTo>
                <a:cubicBezTo>
                  <a:pt x="23" y="179"/>
                  <a:pt x="23" y="179"/>
                  <a:pt x="22" y="178"/>
                </a:cubicBezTo>
                <a:cubicBezTo>
                  <a:pt x="22" y="178"/>
                  <a:pt x="22" y="179"/>
                  <a:pt x="22" y="179"/>
                </a:cubicBezTo>
                <a:cubicBezTo>
                  <a:pt x="23" y="179"/>
                  <a:pt x="23" y="179"/>
                  <a:pt x="23" y="179"/>
                </a:cubicBezTo>
                <a:cubicBezTo>
                  <a:pt x="24" y="179"/>
                  <a:pt x="24" y="180"/>
                  <a:pt x="24" y="180"/>
                </a:cubicBezTo>
                <a:cubicBezTo>
                  <a:pt x="29" y="184"/>
                  <a:pt x="34" y="186"/>
                  <a:pt x="39" y="189"/>
                </a:cubicBezTo>
                <a:cubicBezTo>
                  <a:pt x="40" y="189"/>
                  <a:pt x="40" y="189"/>
                  <a:pt x="40" y="189"/>
                </a:cubicBezTo>
                <a:cubicBezTo>
                  <a:pt x="40" y="188"/>
                  <a:pt x="39" y="188"/>
                  <a:pt x="39" y="188"/>
                </a:cubicBezTo>
                <a:cubicBezTo>
                  <a:pt x="34" y="186"/>
                  <a:pt x="28" y="183"/>
                  <a:pt x="24" y="179"/>
                </a:cubicBezTo>
                <a:cubicBezTo>
                  <a:pt x="24" y="179"/>
                  <a:pt x="23" y="179"/>
                  <a:pt x="23" y="179"/>
                </a:cubicBezTo>
                <a:close/>
                <a:moveTo>
                  <a:pt x="13" y="85"/>
                </a:moveTo>
                <a:cubicBezTo>
                  <a:pt x="13" y="84"/>
                  <a:pt x="14" y="84"/>
                  <a:pt x="14" y="84"/>
                </a:cubicBezTo>
                <a:cubicBezTo>
                  <a:pt x="16" y="79"/>
                  <a:pt x="19" y="74"/>
                  <a:pt x="21" y="69"/>
                </a:cubicBezTo>
                <a:cubicBezTo>
                  <a:pt x="27" y="61"/>
                  <a:pt x="32" y="52"/>
                  <a:pt x="39" y="45"/>
                </a:cubicBezTo>
                <a:cubicBezTo>
                  <a:pt x="39" y="45"/>
                  <a:pt x="39" y="45"/>
                  <a:pt x="40" y="44"/>
                </a:cubicBezTo>
                <a:cubicBezTo>
                  <a:pt x="39" y="44"/>
                  <a:pt x="39" y="44"/>
                  <a:pt x="39" y="44"/>
                </a:cubicBezTo>
                <a:cubicBezTo>
                  <a:pt x="39" y="44"/>
                  <a:pt x="39" y="45"/>
                  <a:pt x="39" y="45"/>
                </a:cubicBezTo>
                <a:cubicBezTo>
                  <a:pt x="28" y="56"/>
                  <a:pt x="20" y="68"/>
                  <a:pt x="14" y="82"/>
                </a:cubicBezTo>
                <a:cubicBezTo>
                  <a:pt x="14" y="83"/>
                  <a:pt x="13" y="84"/>
                  <a:pt x="13" y="85"/>
                </a:cubicBezTo>
                <a:cubicBezTo>
                  <a:pt x="13" y="85"/>
                  <a:pt x="13" y="86"/>
                  <a:pt x="13" y="86"/>
                </a:cubicBezTo>
                <a:cubicBezTo>
                  <a:pt x="13" y="86"/>
                  <a:pt x="13" y="86"/>
                  <a:pt x="13" y="86"/>
                </a:cubicBezTo>
                <a:cubicBezTo>
                  <a:pt x="13" y="86"/>
                  <a:pt x="13" y="85"/>
                  <a:pt x="13" y="85"/>
                </a:cubicBezTo>
                <a:close/>
                <a:moveTo>
                  <a:pt x="172" y="14"/>
                </a:moveTo>
                <a:cubicBezTo>
                  <a:pt x="173" y="14"/>
                  <a:pt x="173" y="14"/>
                  <a:pt x="173" y="14"/>
                </a:cubicBezTo>
                <a:cubicBezTo>
                  <a:pt x="176" y="17"/>
                  <a:pt x="180" y="19"/>
                  <a:pt x="183" y="22"/>
                </a:cubicBezTo>
                <a:cubicBezTo>
                  <a:pt x="189" y="28"/>
                  <a:pt x="194" y="34"/>
                  <a:pt x="197" y="41"/>
                </a:cubicBezTo>
                <a:cubicBezTo>
                  <a:pt x="200" y="47"/>
                  <a:pt x="202" y="54"/>
                  <a:pt x="202" y="60"/>
                </a:cubicBezTo>
                <a:cubicBezTo>
                  <a:pt x="203" y="67"/>
                  <a:pt x="202" y="73"/>
                  <a:pt x="200" y="79"/>
                </a:cubicBezTo>
                <a:cubicBezTo>
                  <a:pt x="200" y="83"/>
                  <a:pt x="199" y="86"/>
                  <a:pt x="198" y="90"/>
                </a:cubicBezTo>
                <a:cubicBezTo>
                  <a:pt x="196" y="95"/>
                  <a:pt x="195" y="100"/>
                  <a:pt x="194" y="105"/>
                </a:cubicBezTo>
                <a:cubicBezTo>
                  <a:pt x="190" y="118"/>
                  <a:pt x="185" y="129"/>
                  <a:pt x="176" y="139"/>
                </a:cubicBezTo>
                <a:cubicBezTo>
                  <a:pt x="176" y="139"/>
                  <a:pt x="176" y="140"/>
                  <a:pt x="175" y="140"/>
                </a:cubicBezTo>
                <a:cubicBezTo>
                  <a:pt x="172" y="145"/>
                  <a:pt x="169" y="150"/>
                  <a:pt x="165" y="154"/>
                </a:cubicBezTo>
                <a:cubicBezTo>
                  <a:pt x="160" y="158"/>
                  <a:pt x="156" y="162"/>
                  <a:pt x="151" y="166"/>
                </a:cubicBezTo>
                <a:cubicBezTo>
                  <a:pt x="151" y="167"/>
                  <a:pt x="150" y="167"/>
                  <a:pt x="150" y="168"/>
                </a:cubicBezTo>
                <a:cubicBezTo>
                  <a:pt x="150" y="168"/>
                  <a:pt x="151" y="168"/>
                  <a:pt x="151" y="168"/>
                </a:cubicBezTo>
                <a:cubicBezTo>
                  <a:pt x="161" y="172"/>
                  <a:pt x="172" y="174"/>
                  <a:pt x="183" y="175"/>
                </a:cubicBezTo>
                <a:cubicBezTo>
                  <a:pt x="184" y="175"/>
                  <a:pt x="185" y="175"/>
                  <a:pt x="185" y="175"/>
                </a:cubicBezTo>
                <a:cubicBezTo>
                  <a:pt x="187" y="174"/>
                  <a:pt x="188" y="174"/>
                  <a:pt x="189" y="173"/>
                </a:cubicBezTo>
                <a:cubicBezTo>
                  <a:pt x="190" y="172"/>
                  <a:pt x="192" y="172"/>
                  <a:pt x="193" y="173"/>
                </a:cubicBezTo>
                <a:cubicBezTo>
                  <a:pt x="194" y="174"/>
                  <a:pt x="195" y="175"/>
                  <a:pt x="196" y="176"/>
                </a:cubicBezTo>
                <a:cubicBezTo>
                  <a:pt x="196" y="177"/>
                  <a:pt x="197" y="178"/>
                  <a:pt x="197" y="179"/>
                </a:cubicBezTo>
                <a:cubicBezTo>
                  <a:pt x="199" y="180"/>
                  <a:pt x="199" y="182"/>
                  <a:pt x="200" y="183"/>
                </a:cubicBezTo>
                <a:cubicBezTo>
                  <a:pt x="200" y="184"/>
                  <a:pt x="200" y="185"/>
                  <a:pt x="201" y="186"/>
                </a:cubicBezTo>
                <a:cubicBezTo>
                  <a:pt x="201" y="189"/>
                  <a:pt x="202" y="191"/>
                  <a:pt x="202" y="194"/>
                </a:cubicBezTo>
                <a:cubicBezTo>
                  <a:pt x="203" y="200"/>
                  <a:pt x="202" y="206"/>
                  <a:pt x="202" y="212"/>
                </a:cubicBezTo>
                <a:cubicBezTo>
                  <a:pt x="201" y="218"/>
                  <a:pt x="199" y="224"/>
                  <a:pt x="197" y="230"/>
                </a:cubicBezTo>
                <a:cubicBezTo>
                  <a:pt x="197" y="231"/>
                  <a:pt x="197" y="231"/>
                  <a:pt x="197" y="232"/>
                </a:cubicBezTo>
                <a:cubicBezTo>
                  <a:pt x="197" y="232"/>
                  <a:pt x="198" y="231"/>
                  <a:pt x="198" y="231"/>
                </a:cubicBezTo>
                <a:cubicBezTo>
                  <a:pt x="209" y="218"/>
                  <a:pt x="217" y="204"/>
                  <a:pt x="224" y="188"/>
                </a:cubicBezTo>
                <a:cubicBezTo>
                  <a:pt x="224" y="186"/>
                  <a:pt x="225" y="184"/>
                  <a:pt x="226" y="182"/>
                </a:cubicBezTo>
                <a:cubicBezTo>
                  <a:pt x="227" y="179"/>
                  <a:pt x="228" y="175"/>
                  <a:pt x="230" y="172"/>
                </a:cubicBezTo>
                <a:cubicBezTo>
                  <a:pt x="230" y="171"/>
                  <a:pt x="230" y="171"/>
                  <a:pt x="230" y="170"/>
                </a:cubicBezTo>
                <a:cubicBezTo>
                  <a:pt x="229" y="169"/>
                  <a:pt x="230" y="168"/>
                  <a:pt x="231" y="167"/>
                </a:cubicBezTo>
                <a:cubicBezTo>
                  <a:pt x="231" y="167"/>
                  <a:pt x="232" y="166"/>
                  <a:pt x="232" y="166"/>
                </a:cubicBezTo>
                <a:cubicBezTo>
                  <a:pt x="236" y="164"/>
                  <a:pt x="240" y="161"/>
                  <a:pt x="243" y="159"/>
                </a:cubicBezTo>
                <a:cubicBezTo>
                  <a:pt x="254" y="150"/>
                  <a:pt x="263" y="141"/>
                  <a:pt x="270" y="129"/>
                </a:cubicBezTo>
                <a:cubicBezTo>
                  <a:pt x="271" y="126"/>
                  <a:pt x="273" y="123"/>
                  <a:pt x="275" y="120"/>
                </a:cubicBezTo>
                <a:cubicBezTo>
                  <a:pt x="277" y="115"/>
                  <a:pt x="279" y="108"/>
                  <a:pt x="280" y="102"/>
                </a:cubicBezTo>
                <a:cubicBezTo>
                  <a:pt x="282" y="92"/>
                  <a:pt x="283" y="82"/>
                  <a:pt x="283" y="72"/>
                </a:cubicBezTo>
                <a:cubicBezTo>
                  <a:pt x="283" y="68"/>
                  <a:pt x="283" y="64"/>
                  <a:pt x="282" y="60"/>
                </a:cubicBezTo>
                <a:cubicBezTo>
                  <a:pt x="279" y="50"/>
                  <a:pt x="275" y="41"/>
                  <a:pt x="268" y="33"/>
                </a:cubicBezTo>
                <a:cubicBezTo>
                  <a:pt x="264" y="30"/>
                  <a:pt x="261" y="27"/>
                  <a:pt x="257" y="24"/>
                </a:cubicBezTo>
                <a:cubicBezTo>
                  <a:pt x="251" y="20"/>
                  <a:pt x="244" y="17"/>
                  <a:pt x="237" y="15"/>
                </a:cubicBezTo>
                <a:cubicBezTo>
                  <a:pt x="236" y="15"/>
                  <a:pt x="235" y="15"/>
                  <a:pt x="235" y="15"/>
                </a:cubicBezTo>
                <a:cubicBezTo>
                  <a:pt x="231" y="15"/>
                  <a:pt x="228" y="15"/>
                  <a:pt x="225" y="16"/>
                </a:cubicBezTo>
                <a:cubicBezTo>
                  <a:pt x="223" y="16"/>
                  <a:pt x="221" y="17"/>
                  <a:pt x="219" y="17"/>
                </a:cubicBezTo>
                <a:cubicBezTo>
                  <a:pt x="217" y="18"/>
                  <a:pt x="215" y="17"/>
                  <a:pt x="215" y="15"/>
                </a:cubicBezTo>
                <a:cubicBezTo>
                  <a:pt x="215" y="13"/>
                  <a:pt x="216" y="12"/>
                  <a:pt x="218" y="12"/>
                </a:cubicBezTo>
                <a:cubicBezTo>
                  <a:pt x="218" y="12"/>
                  <a:pt x="219" y="11"/>
                  <a:pt x="219" y="11"/>
                </a:cubicBezTo>
                <a:cubicBezTo>
                  <a:pt x="219" y="11"/>
                  <a:pt x="218" y="11"/>
                  <a:pt x="218" y="11"/>
                </a:cubicBezTo>
                <a:cubicBezTo>
                  <a:pt x="215" y="11"/>
                  <a:pt x="211" y="10"/>
                  <a:pt x="208" y="11"/>
                </a:cubicBezTo>
                <a:cubicBezTo>
                  <a:pt x="202" y="11"/>
                  <a:pt x="197" y="11"/>
                  <a:pt x="192" y="11"/>
                </a:cubicBezTo>
                <a:cubicBezTo>
                  <a:pt x="186" y="11"/>
                  <a:pt x="181" y="12"/>
                  <a:pt x="175" y="13"/>
                </a:cubicBezTo>
                <a:cubicBezTo>
                  <a:pt x="174" y="13"/>
                  <a:pt x="173" y="13"/>
                  <a:pt x="172" y="14"/>
                </a:cubicBezTo>
                <a:close/>
                <a:moveTo>
                  <a:pt x="145" y="14"/>
                </a:moveTo>
                <a:cubicBezTo>
                  <a:pt x="145" y="14"/>
                  <a:pt x="145" y="14"/>
                  <a:pt x="145" y="14"/>
                </a:cubicBezTo>
                <a:cubicBezTo>
                  <a:pt x="144" y="14"/>
                  <a:pt x="144" y="14"/>
                  <a:pt x="143" y="13"/>
                </a:cubicBezTo>
                <a:cubicBezTo>
                  <a:pt x="138" y="12"/>
                  <a:pt x="132" y="12"/>
                  <a:pt x="127" y="11"/>
                </a:cubicBezTo>
                <a:cubicBezTo>
                  <a:pt x="119" y="10"/>
                  <a:pt x="112" y="10"/>
                  <a:pt x="104" y="11"/>
                </a:cubicBezTo>
                <a:cubicBezTo>
                  <a:pt x="100" y="12"/>
                  <a:pt x="96" y="12"/>
                  <a:pt x="92" y="14"/>
                </a:cubicBezTo>
                <a:cubicBezTo>
                  <a:pt x="84" y="17"/>
                  <a:pt x="77" y="20"/>
                  <a:pt x="70" y="24"/>
                </a:cubicBezTo>
                <a:cubicBezTo>
                  <a:pt x="61" y="29"/>
                  <a:pt x="52" y="36"/>
                  <a:pt x="44" y="44"/>
                </a:cubicBezTo>
                <a:cubicBezTo>
                  <a:pt x="42" y="46"/>
                  <a:pt x="39" y="49"/>
                  <a:pt x="37" y="52"/>
                </a:cubicBezTo>
                <a:cubicBezTo>
                  <a:pt x="28" y="62"/>
                  <a:pt x="21" y="73"/>
                  <a:pt x="16" y="85"/>
                </a:cubicBezTo>
                <a:cubicBezTo>
                  <a:pt x="13" y="92"/>
                  <a:pt x="10" y="99"/>
                  <a:pt x="8" y="106"/>
                </a:cubicBezTo>
                <a:cubicBezTo>
                  <a:pt x="8" y="107"/>
                  <a:pt x="8" y="107"/>
                  <a:pt x="8" y="108"/>
                </a:cubicBezTo>
                <a:cubicBezTo>
                  <a:pt x="7" y="114"/>
                  <a:pt x="7" y="120"/>
                  <a:pt x="7" y="126"/>
                </a:cubicBezTo>
                <a:cubicBezTo>
                  <a:pt x="7" y="134"/>
                  <a:pt x="9" y="142"/>
                  <a:pt x="12" y="149"/>
                </a:cubicBezTo>
                <a:cubicBezTo>
                  <a:pt x="16" y="158"/>
                  <a:pt x="23" y="165"/>
                  <a:pt x="30" y="171"/>
                </a:cubicBezTo>
                <a:cubicBezTo>
                  <a:pt x="39" y="179"/>
                  <a:pt x="50" y="183"/>
                  <a:pt x="62" y="186"/>
                </a:cubicBezTo>
                <a:cubicBezTo>
                  <a:pt x="64" y="187"/>
                  <a:pt x="67" y="187"/>
                  <a:pt x="69" y="187"/>
                </a:cubicBezTo>
                <a:cubicBezTo>
                  <a:pt x="70" y="185"/>
                  <a:pt x="71" y="185"/>
                  <a:pt x="73" y="186"/>
                </a:cubicBezTo>
                <a:cubicBezTo>
                  <a:pt x="73" y="187"/>
                  <a:pt x="73" y="188"/>
                  <a:pt x="73" y="189"/>
                </a:cubicBezTo>
                <a:cubicBezTo>
                  <a:pt x="73" y="190"/>
                  <a:pt x="73" y="190"/>
                  <a:pt x="74" y="190"/>
                </a:cubicBezTo>
                <a:cubicBezTo>
                  <a:pt x="76" y="190"/>
                  <a:pt x="78" y="189"/>
                  <a:pt x="80" y="189"/>
                </a:cubicBezTo>
                <a:cubicBezTo>
                  <a:pt x="81" y="188"/>
                  <a:pt x="81" y="188"/>
                  <a:pt x="82" y="189"/>
                </a:cubicBezTo>
                <a:cubicBezTo>
                  <a:pt x="82" y="189"/>
                  <a:pt x="82" y="190"/>
                  <a:pt x="82" y="191"/>
                </a:cubicBezTo>
                <a:cubicBezTo>
                  <a:pt x="82" y="191"/>
                  <a:pt x="82" y="191"/>
                  <a:pt x="82" y="192"/>
                </a:cubicBezTo>
                <a:cubicBezTo>
                  <a:pt x="81" y="192"/>
                  <a:pt x="81" y="192"/>
                  <a:pt x="81" y="193"/>
                </a:cubicBezTo>
                <a:cubicBezTo>
                  <a:pt x="82" y="193"/>
                  <a:pt x="81" y="194"/>
                  <a:pt x="81" y="195"/>
                </a:cubicBezTo>
                <a:cubicBezTo>
                  <a:pt x="79" y="197"/>
                  <a:pt x="79" y="199"/>
                  <a:pt x="78" y="201"/>
                </a:cubicBezTo>
                <a:cubicBezTo>
                  <a:pt x="77" y="205"/>
                  <a:pt x="76" y="209"/>
                  <a:pt x="76" y="213"/>
                </a:cubicBezTo>
                <a:cubicBezTo>
                  <a:pt x="76" y="214"/>
                  <a:pt x="76" y="214"/>
                  <a:pt x="76" y="215"/>
                </a:cubicBezTo>
                <a:cubicBezTo>
                  <a:pt x="78" y="220"/>
                  <a:pt x="80" y="225"/>
                  <a:pt x="83" y="230"/>
                </a:cubicBezTo>
                <a:cubicBezTo>
                  <a:pt x="86" y="236"/>
                  <a:pt x="90" y="242"/>
                  <a:pt x="93" y="248"/>
                </a:cubicBezTo>
                <a:cubicBezTo>
                  <a:pt x="94" y="249"/>
                  <a:pt x="95" y="250"/>
                  <a:pt x="96" y="252"/>
                </a:cubicBezTo>
                <a:cubicBezTo>
                  <a:pt x="96" y="250"/>
                  <a:pt x="95" y="249"/>
                  <a:pt x="95" y="247"/>
                </a:cubicBezTo>
                <a:cubicBezTo>
                  <a:pt x="95" y="235"/>
                  <a:pt x="96" y="223"/>
                  <a:pt x="98" y="211"/>
                </a:cubicBezTo>
                <a:cubicBezTo>
                  <a:pt x="100" y="204"/>
                  <a:pt x="102" y="197"/>
                  <a:pt x="105" y="191"/>
                </a:cubicBezTo>
                <a:cubicBezTo>
                  <a:pt x="105" y="190"/>
                  <a:pt x="105" y="190"/>
                  <a:pt x="106" y="189"/>
                </a:cubicBezTo>
                <a:cubicBezTo>
                  <a:pt x="106" y="187"/>
                  <a:pt x="107" y="185"/>
                  <a:pt x="109" y="184"/>
                </a:cubicBezTo>
                <a:cubicBezTo>
                  <a:pt x="110" y="183"/>
                  <a:pt x="110" y="182"/>
                  <a:pt x="111" y="182"/>
                </a:cubicBezTo>
                <a:cubicBezTo>
                  <a:pt x="112" y="182"/>
                  <a:pt x="112" y="182"/>
                  <a:pt x="113" y="183"/>
                </a:cubicBezTo>
                <a:cubicBezTo>
                  <a:pt x="115" y="182"/>
                  <a:pt x="116" y="182"/>
                  <a:pt x="118" y="180"/>
                </a:cubicBezTo>
                <a:cubicBezTo>
                  <a:pt x="122" y="177"/>
                  <a:pt x="126" y="174"/>
                  <a:pt x="130" y="171"/>
                </a:cubicBezTo>
                <a:cubicBezTo>
                  <a:pt x="130" y="171"/>
                  <a:pt x="130" y="170"/>
                  <a:pt x="130" y="170"/>
                </a:cubicBezTo>
                <a:cubicBezTo>
                  <a:pt x="130" y="170"/>
                  <a:pt x="129" y="170"/>
                  <a:pt x="129" y="169"/>
                </a:cubicBezTo>
                <a:cubicBezTo>
                  <a:pt x="122" y="166"/>
                  <a:pt x="115" y="161"/>
                  <a:pt x="110" y="155"/>
                </a:cubicBezTo>
                <a:cubicBezTo>
                  <a:pt x="103" y="149"/>
                  <a:pt x="99" y="142"/>
                  <a:pt x="95" y="134"/>
                </a:cubicBezTo>
                <a:cubicBezTo>
                  <a:pt x="94" y="133"/>
                  <a:pt x="94" y="131"/>
                  <a:pt x="93" y="130"/>
                </a:cubicBezTo>
                <a:cubicBezTo>
                  <a:pt x="91" y="127"/>
                  <a:pt x="89" y="123"/>
                  <a:pt x="87" y="119"/>
                </a:cubicBezTo>
                <a:cubicBezTo>
                  <a:pt x="84" y="111"/>
                  <a:pt x="83" y="104"/>
                  <a:pt x="83" y="96"/>
                </a:cubicBezTo>
                <a:cubicBezTo>
                  <a:pt x="82" y="91"/>
                  <a:pt x="83" y="86"/>
                  <a:pt x="84" y="81"/>
                </a:cubicBezTo>
                <a:cubicBezTo>
                  <a:pt x="85" y="72"/>
                  <a:pt x="88" y="63"/>
                  <a:pt x="93" y="56"/>
                </a:cubicBezTo>
                <a:cubicBezTo>
                  <a:pt x="94" y="55"/>
                  <a:pt x="94" y="55"/>
                  <a:pt x="94" y="54"/>
                </a:cubicBezTo>
                <a:cubicBezTo>
                  <a:pt x="94" y="54"/>
                  <a:pt x="94" y="53"/>
                  <a:pt x="95" y="53"/>
                </a:cubicBezTo>
                <a:cubicBezTo>
                  <a:pt x="96" y="52"/>
                  <a:pt x="96" y="51"/>
                  <a:pt x="97" y="50"/>
                </a:cubicBezTo>
                <a:cubicBezTo>
                  <a:pt x="99" y="48"/>
                  <a:pt x="101" y="46"/>
                  <a:pt x="103" y="44"/>
                </a:cubicBezTo>
                <a:cubicBezTo>
                  <a:pt x="104" y="42"/>
                  <a:pt x="106" y="41"/>
                  <a:pt x="107" y="40"/>
                </a:cubicBezTo>
                <a:cubicBezTo>
                  <a:pt x="117" y="29"/>
                  <a:pt x="130" y="20"/>
                  <a:pt x="144" y="15"/>
                </a:cubicBezTo>
                <a:cubicBezTo>
                  <a:pt x="145" y="15"/>
                  <a:pt x="145" y="14"/>
                  <a:pt x="145" y="14"/>
                </a:cubicBezTo>
                <a:close/>
                <a:moveTo>
                  <a:pt x="177" y="32"/>
                </a:moveTo>
                <a:cubicBezTo>
                  <a:pt x="176" y="32"/>
                  <a:pt x="176" y="32"/>
                  <a:pt x="176" y="32"/>
                </a:cubicBezTo>
                <a:cubicBezTo>
                  <a:pt x="174" y="34"/>
                  <a:pt x="173" y="34"/>
                  <a:pt x="171" y="32"/>
                </a:cubicBezTo>
                <a:cubicBezTo>
                  <a:pt x="170" y="30"/>
                  <a:pt x="169" y="29"/>
                  <a:pt x="168" y="27"/>
                </a:cubicBezTo>
                <a:cubicBezTo>
                  <a:pt x="166" y="24"/>
                  <a:pt x="163" y="21"/>
                  <a:pt x="159" y="19"/>
                </a:cubicBezTo>
                <a:cubicBezTo>
                  <a:pt x="159" y="19"/>
                  <a:pt x="158" y="19"/>
                  <a:pt x="157" y="19"/>
                </a:cubicBezTo>
                <a:cubicBezTo>
                  <a:pt x="152" y="22"/>
                  <a:pt x="147" y="24"/>
                  <a:pt x="142" y="26"/>
                </a:cubicBezTo>
                <a:cubicBezTo>
                  <a:pt x="133" y="31"/>
                  <a:pt x="125" y="37"/>
                  <a:pt x="118" y="44"/>
                </a:cubicBezTo>
                <a:cubicBezTo>
                  <a:pt x="109" y="52"/>
                  <a:pt x="102" y="61"/>
                  <a:pt x="97" y="72"/>
                </a:cubicBezTo>
                <a:cubicBezTo>
                  <a:pt x="95" y="79"/>
                  <a:pt x="93" y="86"/>
                  <a:pt x="92" y="93"/>
                </a:cubicBezTo>
                <a:cubicBezTo>
                  <a:pt x="91" y="100"/>
                  <a:pt x="92" y="107"/>
                  <a:pt x="94" y="113"/>
                </a:cubicBezTo>
                <a:cubicBezTo>
                  <a:pt x="95" y="117"/>
                  <a:pt x="97" y="121"/>
                  <a:pt x="99" y="124"/>
                </a:cubicBezTo>
                <a:cubicBezTo>
                  <a:pt x="106" y="135"/>
                  <a:pt x="115" y="145"/>
                  <a:pt x="125" y="155"/>
                </a:cubicBezTo>
                <a:cubicBezTo>
                  <a:pt x="127" y="156"/>
                  <a:pt x="128" y="157"/>
                  <a:pt x="130" y="158"/>
                </a:cubicBezTo>
                <a:cubicBezTo>
                  <a:pt x="133" y="160"/>
                  <a:pt x="136" y="161"/>
                  <a:pt x="138" y="163"/>
                </a:cubicBezTo>
                <a:cubicBezTo>
                  <a:pt x="139" y="163"/>
                  <a:pt x="139" y="163"/>
                  <a:pt x="140" y="162"/>
                </a:cubicBezTo>
                <a:cubicBezTo>
                  <a:pt x="150" y="154"/>
                  <a:pt x="159" y="145"/>
                  <a:pt x="166" y="135"/>
                </a:cubicBezTo>
                <a:cubicBezTo>
                  <a:pt x="174" y="124"/>
                  <a:pt x="181" y="113"/>
                  <a:pt x="185" y="101"/>
                </a:cubicBezTo>
                <a:cubicBezTo>
                  <a:pt x="187" y="93"/>
                  <a:pt x="189" y="86"/>
                  <a:pt x="189" y="78"/>
                </a:cubicBezTo>
                <a:cubicBezTo>
                  <a:pt x="189" y="71"/>
                  <a:pt x="189" y="65"/>
                  <a:pt x="188" y="58"/>
                </a:cubicBezTo>
                <a:cubicBezTo>
                  <a:pt x="187" y="52"/>
                  <a:pt x="186" y="46"/>
                  <a:pt x="183" y="41"/>
                </a:cubicBezTo>
                <a:cubicBezTo>
                  <a:pt x="182" y="37"/>
                  <a:pt x="179" y="35"/>
                  <a:pt x="177" y="32"/>
                </a:cubicBezTo>
                <a:close/>
                <a:moveTo>
                  <a:pt x="198" y="52"/>
                </a:moveTo>
                <a:cubicBezTo>
                  <a:pt x="197" y="48"/>
                  <a:pt x="196" y="45"/>
                  <a:pt x="194" y="41"/>
                </a:cubicBezTo>
                <a:cubicBezTo>
                  <a:pt x="188" y="31"/>
                  <a:pt x="180" y="23"/>
                  <a:pt x="171" y="16"/>
                </a:cubicBezTo>
                <a:cubicBezTo>
                  <a:pt x="170" y="16"/>
                  <a:pt x="170" y="15"/>
                  <a:pt x="169" y="15"/>
                </a:cubicBezTo>
                <a:cubicBezTo>
                  <a:pt x="169" y="15"/>
                  <a:pt x="169" y="15"/>
                  <a:pt x="169" y="15"/>
                </a:cubicBezTo>
                <a:cubicBezTo>
                  <a:pt x="168" y="15"/>
                  <a:pt x="167" y="15"/>
                  <a:pt x="166" y="16"/>
                </a:cubicBezTo>
                <a:cubicBezTo>
                  <a:pt x="166" y="16"/>
                  <a:pt x="166" y="16"/>
                  <a:pt x="167" y="16"/>
                </a:cubicBezTo>
                <a:cubicBezTo>
                  <a:pt x="170" y="19"/>
                  <a:pt x="173" y="21"/>
                  <a:pt x="176" y="25"/>
                </a:cubicBezTo>
                <a:cubicBezTo>
                  <a:pt x="177" y="25"/>
                  <a:pt x="178" y="26"/>
                  <a:pt x="179" y="27"/>
                </a:cubicBezTo>
                <a:cubicBezTo>
                  <a:pt x="185" y="33"/>
                  <a:pt x="190" y="39"/>
                  <a:pt x="193" y="47"/>
                </a:cubicBezTo>
                <a:cubicBezTo>
                  <a:pt x="194" y="49"/>
                  <a:pt x="195" y="51"/>
                  <a:pt x="196" y="53"/>
                </a:cubicBezTo>
                <a:cubicBezTo>
                  <a:pt x="197" y="53"/>
                  <a:pt x="197" y="53"/>
                  <a:pt x="198" y="52"/>
                </a:cubicBezTo>
                <a:close/>
                <a:moveTo>
                  <a:pt x="142" y="164"/>
                </a:moveTo>
                <a:cubicBezTo>
                  <a:pt x="142" y="164"/>
                  <a:pt x="142" y="164"/>
                  <a:pt x="142" y="165"/>
                </a:cubicBezTo>
                <a:cubicBezTo>
                  <a:pt x="143" y="165"/>
                  <a:pt x="143" y="165"/>
                  <a:pt x="143" y="164"/>
                </a:cubicBezTo>
                <a:cubicBezTo>
                  <a:pt x="144" y="164"/>
                  <a:pt x="144" y="164"/>
                  <a:pt x="144" y="164"/>
                </a:cubicBezTo>
                <a:cubicBezTo>
                  <a:pt x="151" y="159"/>
                  <a:pt x="156" y="153"/>
                  <a:pt x="162" y="147"/>
                </a:cubicBezTo>
                <a:cubicBezTo>
                  <a:pt x="169" y="138"/>
                  <a:pt x="175" y="130"/>
                  <a:pt x="181" y="120"/>
                </a:cubicBezTo>
                <a:cubicBezTo>
                  <a:pt x="182" y="118"/>
                  <a:pt x="184" y="116"/>
                  <a:pt x="185" y="113"/>
                </a:cubicBezTo>
                <a:cubicBezTo>
                  <a:pt x="185" y="111"/>
                  <a:pt x="186" y="108"/>
                  <a:pt x="187" y="106"/>
                </a:cubicBezTo>
                <a:cubicBezTo>
                  <a:pt x="187" y="104"/>
                  <a:pt x="188" y="101"/>
                  <a:pt x="189" y="99"/>
                </a:cubicBezTo>
                <a:cubicBezTo>
                  <a:pt x="188" y="100"/>
                  <a:pt x="188" y="101"/>
                  <a:pt x="187" y="101"/>
                </a:cubicBezTo>
                <a:cubicBezTo>
                  <a:pt x="185" y="109"/>
                  <a:pt x="181" y="117"/>
                  <a:pt x="177" y="124"/>
                </a:cubicBezTo>
                <a:cubicBezTo>
                  <a:pt x="174" y="129"/>
                  <a:pt x="171" y="134"/>
                  <a:pt x="167" y="138"/>
                </a:cubicBezTo>
                <a:cubicBezTo>
                  <a:pt x="160" y="147"/>
                  <a:pt x="152" y="156"/>
                  <a:pt x="143" y="163"/>
                </a:cubicBezTo>
                <a:cubicBezTo>
                  <a:pt x="143" y="164"/>
                  <a:pt x="143" y="164"/>
                  <a:pt x="142" y="164"/>
                </a:cubicBezTo>
                <a:close/>
                <a:moveTo>
                  <a:pt x="41" y="186"/>
                </a:moveTo>
                <a:cubicBezTo>
                  <a:pt x="41" y="186"/>
                  <a:pt x="41" y="186"/>
                  <a:pt x="42" y="186"/>
                </a:cubicBezTo>
                <a:cubicBezTo>
                  <a:pt x="41" y="186"/>
                  <a:pt x="41" y="185"/>
                  <a:pt x="40" y="185"/>
                </a:cubicBezTo>
                <a:cubicBezTo>
                  <a:pt x="36" y="183"/>
                  <a:pt x="31" y="180"/>
                  <a:pt x="27" y="176"/>
                </a:cubicBezTo>
                <a:cubicBezTo>
                  <a:pt x="24" y="174"/>
                  <a:pt x="22" y="171"/>
                  <a:pt x="19" y="168"/>
                </a:cubicBezTo>
                <a:cubicBezTo>
                  <a:pt x="13" y="162"/>
                  <a:pt x="9" y="156"/>
                  <a:pt x="5" y="149"/>
                </a:cubicBezTo>
                <a:cubicBezTo>
                  <a:pt x="5" y="148"/>
                  <a:pt x="5" y="148"/>
                  <a:pt x="5" y="147"/>
                </a:cubicBezTo>
                <a:cubicBezTo>
                  <a:pt x="5" y="148"/>
                  <a:pt x="5" y="149"/>
                  <a:pt x="5" y="149"/>
                </a:cubicBezTo>
                <a:cubicBezTo>
                  <a:pt x="6" y="153"/>
                  <a:pt x="8" y="157"/>
                  <a:pt x="10" y="160"/>
                </a:cubicBezTo>
                <a:cubicBezTo>
                  <a:pt x="13" y="166"/>
                  <a:pt x="18" y="171"/>
                  <a:pt x="23" y="175"/>
                </a:cubicBezTo>
                <a:cubicBezTo>
                  <a:pt x="26" y="178"/>
                  <a:pt x="30" y="180"/>
                  <a:pt x="34" y="182"/>
                </a:cubicBezTo>
                <a:cubicBezTo>
                  <a:pt x="36" y="184"/>
                  <a:pt x="39" y="185"/>
                  <a:pt x="41" y="186"/>
                </a:cubicBezTo>
                <a:close/>
                <a:moveTo>
                  <a:pt x="134" y="167"/>
                </a:moveTo>
                <a:cubicBezTo>
                  <a:pt x="134" y="167"/>
                  <a:pt x="133" y="167"/>
                  <a:pt x="133" y="167"/>
                </a:cubicBezTo>
                <a:cubicBezTo>
                  <a:pt x="129" y="165"/>
                  <a:pt x="126" y="162"/>
                  <a:pt x="123" y="160"/>
                </a:cubicBezTo>
                <a:cubicBezTo>
                  <a:pt x="122" y="159"/>
                  <a:pt x="121" y="158"/>
                  <a:pt x="120" y="158"/>
                </a:cubicBezTo>
                <a:cubicBezTo>
                  <a:pt x="116" y="155"/>
                  <a:pt x="112" y="153"/>
                  <a:pt x="109" y="149"/>
                </a:cubicBezTo>
                <a:cubicBezTo>
                  <a:pt x="108" y="149"/>
                  <a:pt x="108" y="149"/>
                  <a:pt x="108" y="149"/>
                </a:cubicBezTo>
                <a:cubicBezTo>
                  <a:pt x="108" y="149"/>
                  <a:pt x="108" y="149"/>
                  <a:pt x="108" y="149"/>
                </a:cubicBezTo>
                <a:cubicBezTo>
                  <a:pt x="108" y="149"/>
                  <a:pt x="108" y="150"/>
                  <a:pt x="109" y="150"/>
                </a:cubicBezTo>
                <a:cubicBezTo>
                  <a:pt x="115" y="158"/>
                  <a:pt x="123" y="163"/>
                  <a:pt x="132" y="168"/>
                </a:cubicBezTo>
                <a:cubicBezTo>
                  <a:pt x="133" y="168"/>
                  <a:pt x="133" y="168"/>
                  <a:pt x="134" y="167"/>
                </a:cubicBezTo>
                <a:close/>
                <a:moveTo>
                  <a:pt x="252" y="12"/>
                </a:moveTo>
                <a:cubicBezTo>
                  <a:pt x="244" y="8"/>
                  <a:pt x="225" y="6"/>
                  <a:pt x="219" y="6"/>
                </a:cubicBezTo>
                <a:cubicBezTo>
                  <a:pt x="230" y="8"/>
                  <a:pt x="241" y="11"/>
                  <a:pt x="252" y="12"/>
                </a:cubicBezTo>
                <a:close/>
                <a:moveTo>
                  <a:pt x="104" y="139"/>
                </a:moveTo>
                <a:cubicBezTo>
                  <a:pt x="104" y="139"/>
                  <a:pt x="104" y="139"/>
                  <a:pt x="104" y="139"/>
                </a:cubicBezTo>
                <a:cubicBezTo>
                  <a:pt x="104" y="139"/>
                  <a:pt x="104" y="138"/>
                  <a:pt x="104" y="138"/>
                </a:cubicBezTo>
                <a:cubicBezTo>
                  <a:pt x="100" y="133"/>
                  <a:pt x="97" y="128"/>
                  <a:pt x="95" y="122"/>
                </a:cubicBezTo>
                <a:cubicBezTo>
                  <a:pt x="94" y="120"/>
                  <a:pt x="93" y="119"/>
                  <a:pt x="92" y="117"/>
                </a:cubicBezTo>
                <a:cubicBezTo>
                  <a:pt x="93" y="121"/>
                  <a:pt x="94" y="125"/>
                  <a:pt x="95" y="129"/>
                </a:cubicBezTo>
                <a:cubicBezTo>
                  <a:pt x="96" y="129"/>
                  <a:pt x="96" y="129"/>
                  <a:pt x="96" y="130"/>
                </a:cubicBezTo>
                <a:cubicBezTo>
                  <a:pt x="98" y="132"/>
                  <a:pt x="101" y="135"/>
                  <a:pt x="103" y="138"/>
                </a:cubicBezTo>
                <a:cubicBezTo>
                  <a:pt x="103" y="138"/>
                  <a:pt x="104" y="139"/>
                  <a:pt x="104" y="139"/>
                </a:cubicBezTo>
                <a:close/>
                <a:moveTo>
                  <a:pt x="271" y="27"/>
                </a:moveTo>
                <a:cubicBezTo>
                  <a:pt x="268" y="22"/>
                  <a:pt x="264" y="19"/>
                  <a:pt x="259" y="16"/>
                </a:cubicBezTo>
                <a:cubicBezTo>
                  <a:pt x="259" y="17"/>
                  <a:pt x="258" y="17"/>
                  <a:pt x="258" y="18"/>
                </a:cubicBezTo>
                <a:cubicBezTo>
                  <a:pt x="260" y="19"/>
                  <a:pt x="263" y="21"/>
                  <a:pt x="265" y="22"/>
                </a:cubicBezTo>
                <a:cubicBezTo>
                  <a:pt x="267" y="24"/>
                  <a:pt x="269" y="25"/>
                  <a:pt x="271" y="27"/>
                </a:cubicBezTo>
                <a:close/>
                <a:moveTo>
                  <a:pt x="172" y="179"/>
                </a:moveTo>
                <a:cubicBezTo>
                  <a:pt x="174" y="180"/>
                  <a:pt x="188" y="181"/>
                  <a:pt x="192" y="180"/>
                </a:cubicBezTo>
                <a:cubicBezTo>
                  <a:pt x="192" y="180"/>
                  <a:pt x="191" y="180"/>
                  <a:pt x="191" y="180"/>
                </a:cubicBezTo>
                <a:cubicBezTo>
                  <a:pt x="188" y="180"/>
                  <a:pt x="185" y="179"/>
                  <a:pt x="181" y="179"/>
                </a:cubicBezTo>
                <a:cubicBezTo>
                  <a:pt x="181" y="179"/>
                  <a:pt x="180" y="179"/>
                  <a:pt x="179" y="179"/>
                </a:cubicBezTo>
                <a:cubicBezTo>
                  <a:pt x="177" y="179"/>
                  <a:pt x="175" y="179"/>
                  <a:pt x="172" y="179"/>
                </a:cubicBezTo>
                <a:close/>
                <a:moveTo>
                  <a:pt x="279" y="43"/>
                </a:moveTo>
                <a:cubicBezTo>
                  <a:pt x="277" y="38"/>
                  <a:pt x="271" y="31"/>
                  <a:pt x="269" y="29"/>
                </a:cubicBezTo>
                <a:cubicBezTo>
                  <a:pt x="270" y="31"/>
                  <a:pt x="272" y="33"/>
                  <a:pt x="274" y="36"/>
                </a:cubicBezTo>
                <a:cubicBezTo>
                  <a:pt x="276" y="38"/>
                  <a:pt x="277" y="40"/>
                  <a:pt x="279" y="43"/>
                </a:cubicBezTo>
                <a:close/>
                <a:moveTo>
                  <a:pt x="160" y="10"/>
                </a:moveTo>
                <a:cubicBezTo>
                  <a:pt x="156" y="8"/>
                  <a:pt x="152" y="7"/>
                  <a:pt x="148" y="6"/>
                </a:cubicBezTo>
                <a:cubicBezTo>
                  <a:pt x="148" y="6"/>
                  <a:pt x="148" y="7"/>
                  <a:pt x="149" y="7"/>
                </a:cubicBezTo>
                <a:cubicBezTo>
                  <a:pt x="151" y="8"/>
                  <a:pt x="154" y="9"/>
                  <a:pt x="156" y="10"/>
                </a:cubicBezTo>
                <a:cubicBezTo>
                  <a:pt x="157" y="11"/>
                  <a:pt x="158" y="11"/>
                  <a:pt x="160" y="10"/>
                </a:cubicBezTo>
                <a:close/>
                <a:moveTo>
                  <a:pt x="191" y="57"/>
                </a:moveTo>
                <a:cubicBezTo>
                  <a:pt x="191" y="63"/>
                  <a:pt x="191" y="69"/>
                  <a:pt x="192" y="75"/>
                </a:cubicBezTo>
                <a:cubicBezTo>
                  <a:pt x="193" y="70"/>
                  <a:pt x="192" y="60"/>
                  <a:pt x="191" y="57"/>
                </a:cubicBezTo>
                <a:close/>
                <a:moveTo>
                  <a:pt x="133" y="6"/>
                </a:moveTo>
                <a:cubicBezTo>
                  <a:pt x="136" y="7"/>
                  <a:pt x="139" y="8"/>
                  <a:pt x="142" y="9"/>
                </a:cubicBezTo>
                <a:cubicBezTo>
                  <a:pt x="145" y="10"/>
                  <a:pt x="149" y="11"/>
                  <a:pt x="152" y="12"/>
                </a:cubicBezTo>
                <a:cubicBezTo>
                  <a:pt x="148" y="9"/>
                  <a:pt x="137" y="6"/>
                  <a:pt x="133" y="6"/>
                </a:cubicBezTo>
                <a:close/>
                <a:moveTo>
                  <a:pt x="74" y="196"/>
                </a:moveTo>
                <a:cubicBezTo>
                  <a:pt x="74" y="198"/>
                  <a:pt x="74" y="200"/>
                  <a:pt x="75" y="201"/>
                </a:cubicBezTo>
                <a:cubicBezTo>
                  <a:pt x="75" y="199"/>
                  <a:pt x="76" y="197"/>
                  <a:pt x="77" y="195"/>
                </a:cubicBezTo>
                <a:cubicBezTo>
                  <a:pt x="77" y="195"/>
                  <a:pt x="76" y="195"/>
                  <a:pt x="76" y="195"/>
                </a:cubicBezTo>
                <a:cubicBezTo>
                  <a:pt x="76" y="195"/>
                  <a:pt x="75" y="196"/>
                  <a:pt x="74" y="196"/>
                </a:cubicBezTo>
                <a:close/>
                <a:moveTo>
                  <a:pt x="4" y="130"/>
                </a:moveTo>
                <a:cubicBezTo>
                  <a:pt x="3" y="133"/>
                  <a:pt x="5" y="143"/>
                  <a:pt x="7" y="145"/>
                </a:cubicBezTo>
                <a:cubicBezTo>
                  <a:pt x="5" y="140"/>
                  <a:pt x="4" y="135"/>
                  <a:pt x="4" y="130"/>
                </a:cubicBezTo>
                <a:close/>
                <a:moveTo>
                  <a:pt x="174" y="135"/>
                </a:moveTo>
                <a:cubicBezTo>
                  <a:pt x="172" y="139"/>
                  <a:pt x="169" y="142"/>
                  <a:pt x="166" y="146"/>
                </a:cubicBezTo>
                <a:cubicBezTo>
                  <a:pt x="170" y="143"/>
                  <a:pt x="172" y="139"/>
                  <a:pt x="174" y="135"/>
                </a:cubicBezTo>
                <a:close/>
                <a:moveTo>
                  <a:pt x="231" y="187"/>
                </a:moveTo>
                <a:cubicBezTo>
                  <a:pt x="232" y="185"/>
                  <a:pt x="232" y="182"/>
                  <a:pt x="233" y="179"/>
                </a:cubicBezTo>
                <a:cubicBezTo>
                  <a:pt x="231" y="182"/>
                  <a:pt x="231" y="184"/>
                  <a:pt x="231" y="187"/>
                </a:cubicBezTo>
                <a:close/>
                <a:moveTo>
                  <a:pt x="150" y="175"/>
                </a:moveTo>
                <a:cubicBezTo>
                  <a:pt x="150" y="175"/>
                  <a:pt x="150" y="175"/>
                  <a:pt x="150" y="175"/>
                </a:cubicBezTo>
                <a:cubicBezTo>
                  <a:pt x="148" y="174"/>
                  <a:pt x="146" y="173"/>
                  <a:pt x="145" y="172"/>
                </a:cubicBezTo>
                <a:cubicBezTo>
                  <a:pt x="144" y="172"/>
                  <a:pt x="144" y="172"/>
                  <a:pt x="143" y="173"/>
                </a:cubicBezTo>
                <a:cubicBezTo>
                  <a:pt x="146" y="174"/>
                  <a:pt x="148" y="174"/>
                  <a:pt x="150" y="175"/>
                </a:cubicBezTo>
                <a:close/>
                <a:moveTo>
                  <a:pt x="87" y="108"/>
                </a:moveTo>
                <a:cubicBezTo>
                  <a:pt x="87" y="108"/>
                  <a:pt x="87" y="108"/>
                  <a:pt x="87" y="108"/>
                </a:cubicBezTo>
                <a:cubicBezTo>
                  <a:pt x="87" y="106"/>
                  <a:pt x="87" y="104"/>
                  <a:pt x="86" y="103"/>
                </a:cubicBezTo>
                <a:cubicBezTo>
                  <a:pt x="86" y="103"/>
                  <a:pt x="86" y="103"/>
                  <a:pt x="86" y="103"/>
                </a:cubicBezTo>
                <a:cubicBezTo>
                  <a:pt x="86" y="105"/>
                  <a:pt x="87" y="106"/>
                  <a:pt x="87" y="108"/>
                </a:cubicBezTo>
                <a:close/>
                <a:moveTo>
                  <a:pt x="111" y="3"/>
                </a:moveTo>
                <a:cubicBezTo>
                  <a:pt x="111" y="4"/>
                  <a:pt x="111" y="4"/>
                  <a:pt x="111" y="4"/>
                </a:cubicBezTo>
                <a:cubicBezTo>
                  <a:pt x="112" y="4"/>
                  <a:pt x="114" y="3"/>
                  <a:pt x="116" y="3"/>
                </a:cubicBezTo>
                <a:cubicBezTo>
                  <a:pt x="116" y="3"/>
                  <a:pt x="116" y="3"/>
                  <a:pt x="116" y="3"/>
                </a:cubicBezTo>
                <a:cubicBezTo>
                  <a:pt x="114" y="3"/>
                  <a:pt x="112" y="3"/>
                  <a:pt x="111" y="3"/>
                </a:cubicBezTo>
                <a:close/>
                <a:moveTo>
                  <a:pt x="103" y="224"/>
                </a:moveTo>
                <a:cubicBezTo>
                  <a:pt x="103" y="224"/>
                  <a:pt x="103" y="224"/>
                  <a:pt x="103" y="224"/>
                </a:cubicBezTo>
                <a:cubicBezTo>
                  <a:pt x="103" y="223"/>
                  <a:pt x="103" y="222"/>
                  <a:pt x="103" y="221"/>
                </a:cubicBezTo>
                <a:cubicBezTo>
                  <a:pt x="103" y="221"/>
                  <a:pt x="103" y="221"/>
                  <a:pt x="103" y="221"/>
                </a:cubicBezTo>
                <a:cubicBezTo>
                  <a:pt x="103" y="222"/>
                  <a:pt x="103" y="223"/>
                  <a:pt x="103" y="224"/>
                </a:cubicBezTo>
                <a:close/>
                <a:moveTo>
                  <a:pt x="136" y="170"/>
                </a:moveTo>
                <a:cubicBezTo>
                  <a:pt x="137" y="170"/>
                  <a:pt x="137" y="170"/>
                  <a:pt x="137" y="169"/>
                </a:cubicBezTo>
                <a:cubicBezTo>
                  <a:pt x="137" y="169"/>
                  <a:pt x="136" y="169"/>
                  <a:pt x="136" y="170"/>
                </a:cubicBezTo>
                <a:close/>
                <a:moveTo>
                  <a:pt x="131" y="173"/>
                </a:moveTo>
                <a:cubicBezTo>
                  <a:pt x="131" y="173"/>
                  <a:pt x="131" y="173"/>
                  <a:pt x="132" y="173"/>
                </a:cubicBezTo>
                <a:cubicBezTo>
                  <a:pt x="132" y="173"/>
                  <a:pt x="133" y="172"/>
                  <a:pt x="134" y="172"/>
                </a:cubicBezTo>
                <a:cubicBezTo>
                  <a:pt x="133" y="172"/>
                  <a:pt x="133" y="172"/>
                  <a:pt x="133" y="172"/>
                </a:cubicBezTo>
                <a:cubicBezTo>
                  <a:pt x="133" y="172"/>
                  <a:pt x="132" y="172"/>
                  <a:pt x="131" y="173"/>
                </a:cubicBezTo>
                <a:close/>
                <a:moveTo>
                  <a:pt x="120" y="3"/>
                </a:moveTo>
                <a:cubicBezTo>
                  <a:pt x="120" y="3"/>
                  <a:pt x="120" y="3"/>
                  <a:pt x="120" y="3"/>
                </a:cubicBezTo>
                <a:cubicBezTo>
                  <a:pt x="119" y="3"/>
                  <a:pt x="118" y="3"/>
                  <a:pt x="117" y="3"/>
                </a:cubicBezTo>
                <a:cubicBezTo>
                  <a:pt x="117" y="3"/>
                  <a:pt x="117" y="3"/>
                  <a:pt x="117" y="3"/>
                </a:cubicBezTo>
                <a:cubicBezTo>
                  <a:pt x="118" y="3"/>
                  <a:pt x="119" y="3"/>
                  <a:pt x="120" y="3"/>
                </a:cubicBezTo>
                <a:close/>
                <a:moveTo>
                  <a:pt x="198" y="239"/>
                </a:moveTo>
                <a:cubicBezTo>
                  <a:pt x="197" y="239"/>
                  <a:pt x="197" y="239"/>
                  <a:pt x="196" y="240"/>
                </a:cubicBezTo>
                <a:cubicBezTo>
                  <a:pt x="197" y="239"/>
                  <a:pt x="197" y="239"/>
                  <a:pt x="198" y="239"/>
                </a:cubicBezTo>
                <a:close/>
                <a:moveTo>
                  <a:pt x="58" y="193"/>
                </a:moveTo>
                <a:cubicBezTo>
                  <a:pt x="58" y="193"/>
                  <a:pt x="58" y="193"/>
                  <a:pt x="58" y="193"/>
                </a:cubicBezTo>
                <a:cubicBezTo>
                  <a:pt x="58" y="193"/>
                  <a:pt x="57" y="193"/>
                  <a:pt x="57" y="193"/>
                </a:cubicBezTo>
                <a:cubicBezTo>
                  <a:pt x="57" y="193"/>
                  <a:pt x="57" y="193"/>
                  <a:pt x="57" y="193"/>
                </a:cubicBezTo>
                <a:cubicBezTo>
                  <a:pt x="57" y="193"/>
                  <a:pt x="58" y="193"/>
                  <a:pt x="58" y="193"/>
                </a:cubicBezTo>
                <a:close/>
                <a:moveTo>
                  <a:pt x="109" y="4"/>
                </a:moveTo>
                <a:cubicBezTo>
                  <a:pt x="109" y="4"/>
                  <a:pt x="109" y="4"/>
                  <a:pt x="109" y="4"/>
                </a:cubicBezTo>
                <a:cubicBezTo>
                  <a:pt x="109" y="4"/>
                  <a:pt x="109" y="4"/>
                  <a:pt x="109" y="4"/>
                </a:cubicBezTo>
                <a:cubicBezTo>
                  <a:pt x="109" y="4"/>
                  <a:pt x="109" y="4"/>
                  <a:pt x="109" y="4"/>
                </a:cubicBezTo>
                <a:cubicBezTo>
                  <a:pt x="109" y="4"/>
                  <a:pt x="109" y="4"/>
                  <a:pt x="109" y="4"/>
                </a:cubicBezTo>
                <a:close/>
                <a:moveTo>
                  <a:pt x="55" y="192"/>
                </a:moveTo>
                <a:cubicBezTo>
                  <a:pt x="55" y="192"/>
                  <a:pt x="55" y="192"/>
                  <a:pt x="55" y="192"/>
                </a:cubicBezTo>
                <a:cubicBezTo>
                  <a:pt x="55" y="192"/>
                  <a:pt x="55" y="192"/>
                  <a:pt x="55" y="192"/>
                </a:cubicBezTo>
                <a:cubicBezTo>
                  <a:pt x="55" y="192"/>
                  <a:pt x="55" y="192"/>
                  <a:pt x="55" y="192"/>
                </a:cubicBezTo>
                <a:cubicBezTo>
                  <a:pt x="55" y="192"/>
                  <a:pt x="55" y="192"/>
                  <a:pt x="55" y="19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27" name="Freeform 426"/>
          <p:cNvSpPr>
            <a:spLocks noEditPoints="1"/>
          </p:cNvSpPr>
          <p:nvPr/>
        </p:nvSpPr>
        <p:spPr bwMode="auto">
          <a:xfrm>
            <a:off x="10317163" y="5332413"/>
            <a:ext cx="474663" cy="625475"/>
          </a:xfrm>
          <a:custGeom>
            <a:gdLst>
              <a:gd fmla="*/ 125 w 192" name="T0"/>
              <a:gd fmla="*/ 193 h 253" name="T1"/>
              <a:gd fmla="*/ 105 w 192" name="T2"/>
              <a:gd fmla="*/ 146 h 253" name="T3"/>
              <a:gd fmla="*/ 120 w 192" name="T4"/>
              <a:gd fmla="*/ 28 h 253" name="T5"/>
              <a:gd fmla="*/ 74 w 192" name="T6"/>
              <a:gd fmla="*/ 4 h 253" name="T7"/>
              <a:gd fmla="*/ 128 w 192" name="T8"/>
              <a:gd fmla="*/ 150 h 253" name="T9"/>
              <a:gd fmla="*/ 120 w 192" name="T10"/>
              <a:gd fmla="*/ 140 h 253" name="T11"/>
              <a:gd fmla="*/ 82 w 192" name="T12"/>
              <a:gd fmla="*/ 140 h 253" name="T13"/>
              <a:gd fmla="*/ 108 w 192" name="T14"/>
              <a:gd fmla="*/ 96 h 253" name="T15"/>
              <a:gd fmla="*/ 110 w 192" name="T16"/>
              <a:gd fmla="*/ 119 h 253" name="T17"/>
              <a:gd fmla="*/ 130 w 192" name="T18"/>
              <a:gd fmla="*/ 129 h 253" name="T19"/>
              <a:gd fmla="*/ 122 w 192" name="T20"/>
              <a:gd fmla="*/ 62 h 253" name="T21"/>
              <a:gd fmla="*/ 142 w 192" name="T22"/>
              <a:gd fmla="*/ 141 h 253" name="T23"/>
              <a:gd fmla="*/ 170 w 192" name="T24"/>
              <a:gd fmla="*/ 147 h 253" name="T25"/>
              <a:gd fmla="*/ 183 w 192" name="T26"/>
              <a:gd fmla="*/ 165 h 253" name="T27"/>
              <a:gd fmla="*/ 144 w 192" name="T28"/>
              <a:gd fmla="*/ 153 h 253" name="T29"/>
              <a:gd fmla="*/ 63 w 192" name="T30"/>
              <a:gd fmla="*/ 17 h 253" name="T31"/>
              <a:gd fmla="*/ 76 w 192" name="T32"/>
              <a:gd fmla="*/ 50 h 253" name="T33"/>
              <a:gd fmla="*/ 121 w 192" name="T34"/>
              <a:gd fmla="*/ 164 h 253" name="T35"/>
              <a:gd fmla="*/ 23 w 192" name="T36"/>
              <a:gd fmla="*/ 113 h 253" name="T37"/>
              <a:gd fmla="*/ 106 w 192" name="T38"/>
              <a:gd fmla="*/ 26 h 253" name="T39"/>
              <a:gd fmla="*/ 127 w 192" name="T40"/>
              <a:gd fmla="*/ 158 h 253" name="T41"/>
              <a:gd fmla="*/ 17 w 192" name="T42"/>
              <a:gd fmla="*/ 132 h 253" name="T43"/>
              <a:gd fmla="*/ 101 w 192" name="T44"/>
              <a:gd fmla="*/ 20 h 253" name="T45"/>
              <a:gd fmla="*/ 20 w 192" name="T46"/>
              <a:gd fmla="*/ 108 h 253" name="T47"/>
              <a:gd fmla="*/ 44 w 192" name="T48"/>
              <a:gd fmla="*/ 50 h 253" name="T49"/>
              <a:gd fmla="*/ 27 w 192" name="T50"/>
              <a:gd fmla="*/ 57 h 253" name="T51"/>
              <a:gd fmla="*/ 108 w 192" name="T52"/>
              <a:gd fmla="*/ 172 h 253" name="T53"/>
              <a:gd fmla="*/ 103 w 192" name="T54"/>
              <a:gd fmla="*/ 68 h 253" name="T55"/>
              <a:gd fmla="*/ 73 w 192" name="T56"/>
              <a:gd fmla="*/ 64 h 253" name="T57"/>
              <a:gd fmla="*/ 58 w 192" name="T58"/>
              <a:gd fmla="*/ 123 h 253" name="T59"/>
              <a:gd fmla="*/ 58 w 192" name="T60"/>
              <a:gd fmla="*/ 40 h 253" name="T61"/>
              <a:gd fmla="*/ 15 w 192" name="T62"/>
              <a:gd fmla="*/ 97 h 253" name="T63"/>
              <a:gd fmla="*/ 105 w 192" name="T64"/>
              <a:gd fmla="*/ 184 h 253" name="T65"/>
              <a:gd fmla="*/ 128 w 192" name="T66"/>
              <a:gd fmla="*/ 172 h 253" name="T67"/>
              <a:gd fmla="*/ 18 w 192" name="T68"/>
              <a:gd fmla="*/ 120 h 253" name="T69"/>
              <a:gd fmla="*/ 113 w 192" name="T70"/>
              <a:gd fmla="*/ 123 h 253" name="T71"/>
              <a:gd fmla="*/ 86 w 192" name="T72"/>
              <a:gd fmla="*/ 49 h 253" name="T73"/>
              <a:gd fmla="*/ 129 w 192" name="T74"/>
              <a:gd fmla="*/ 225 h 253" name="T75"/>
              <a:gd fmla="*/ 72 w 192" name="T76"/>
              <a:gd fmla="*/ 46 h 253" name="T77"/>
              <a:gd fmla="*/ 63 w 192" name="T78"/>
              <a:gd fmla="*/ 20 h 253" name="T79"/>
              <a:gd fmla="*/ 99 w 192" name="T80"/>
              <a:gd fmla="*/ 7 h 253" name="T81"/>
              <a:gd fmla="*/ 26 w 192" name="T82"/>
              <a:gd fmla="*/ 117 h 253" name="T83"/>
              <a:gd fmla="*/ 44 w 192" name="T84"/>
              <a:gd fmla="*/ 29 h 253" name="T85"/>
              <a:gd fmla="*/ 89 w 192" name="T86"/>
              <a:gd fmla="*/ 16 h 253" name="T87"/>
              <a:gd fmla="*/ 91 w 192" name="T88"/>
              <a:gd fmla="*/ 8 h 253" name="T89"/>
              <a:gd fmla="*/ 94 w 192" name="T90"/>
              <a:gd fmla="*/ 14 h 253" name="T91"/>
              <a:gd fmla="*/ 88 w 192" name="T92"/>
              <a:gd fmla="*/ 21 h 253" name="T93"/>
              <a:gd fmla="*/ 109 w 192" name="T94"/>
              <a:gd fmla="*/ 210 h 253" name="T95"/>
              <a:gd fmla="*/ 25 w 192" name="T96"/>
              <a:gd fmla="*/ 97 h 253" name="T97"/>
              <a:gd fmla="*/ 68 w 192" name="T98"/>
              <a:gd fmla="*/ 24 h 253" name="T99"/>
              <a:gd fmla="*/ 122 w 192" name="T100"/>
              <a:gd fmla="*/ 196 h 253" name="T101"/>
              <a:gd fmla="*/ 125 w 192" name="T102"/>
              <a:gd fmla="*/ 131 h 253" name="T103"/>
              <a:gd fmla="*/ 4 w 192" name="T104"/>
              <a:gd fmla="*/ 140 h 253" name="T105"/>
              <a:gd fmla="*/ 44 w 192" name="T106"/>
              <a:gd fmla="*/ 91 h 253" name="T107"/>
              <a:gd fmla="*/ 157 w 192" name="T108"/>
              <a:gd fmla="*/ 152 h 253" name="T109"/>
              <a:gd fmla="*/ 18 w 192" name="T110"/>
              <a:gd fmla="*/ 146 h 253" name="T111"/>
              <a:gd fmla="*/ 113 w 192" name="T112"/>
              <a:gd fmla="*/ 188 h 253" name="T113"/>
              <a:gd fmla="*/ 108 w 192" name="T114"/>
              <a:gd fmla="*/ 200 h 253" name="T115"/>
              <a:gd fmla="*/ 68 w 192" name="T116"/>
              <a:gd fmla="*/ 20 h 253" name="T117"/>
              <a:gd fmla="*/ 91 w 192" name="T118"/>
              <a:gd fmla="*/ 55 h 253" name="T119"/>
              <a:gd fmla="*/ 166 w 192" name="T120"/>
              <a:gd fmla="*/ 153 h 253" name="T121"/>
              <a:gd fmla="*/ 8 w 192" name="T122"/>
              <a:gd fmla="*/ 135 h 25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3" w="192">
                <a:moveTo>
                  <a:pt x="151" y="106"/>
                </a:moveTo>
                <a:cubicBezTo>
                  <a:pt x="151" y="105"/>
                  <a:pt x="151" y="105"/>
                  <a:pt x="152" y="105"/>
                </a:cubicBezTo>
                <a:cubicBezTo>
                  <a:pt x="152" y="104"/>
                  <a:pt x="153" y="104"/>
                  <a:pt x="154" y="104"/>
                </a:cubicBezTo>
                <a:cubicBezTo>
                  <a:pt x="155" y="104"/>
                  <a:pt x="155" y="105"/>
                  <a:pt x="155" y="105"/>
                </a:cubicBezTo>
                <a:cubicBezTo>
                  <a:pt x="155" y="106"/>
                  <a:pt x="155" y="106"/>
                  <a:pt x="155" y="107"/>
                </a:cubicBezTo>
                <a:cubicBezTo>
                  <a:pt x="155" y="108"/>
                  <a:pt x="155" y="109"/>
                  <a:pt x="155" y="110"/>
                </a:cubicBezTo>
                <a:cubicBezTo>
                  <a:pt x="156" y="114"/>
                  <a:pt x="156" y="117"/>
                  <a:pt x="154" y="120"/>
                </a:cubicBezTo>
                <a:cubicBezTo>
                  <a:pt x="154" y="121"/>
                  <a:pt x="154" y="121"/>
                  <a:pt x="155" y="122"/>
                </a:cubicBezTo>
                <a:cubicBezTo>
                  <a:pt x="155" y="122"/>
                  <a:pt x="156" y="123"/>
                  <a:pt x="157" y="124"/>
                </a:cubicBezTo>
                <a:cubicBezTo>
                  <a:pt x="159" y="125"/>
                  <a:pt x="161" y="126"/>
                  <a:pt x="163" y="127"/>
                </a:cubicBezTo>
                <a:cubicBezTo>
                  <a:pt x="167" y="130"/>
                  <a:pt x="172" y="133"/>
                  <a:pt x="176" y="136"/>
                </a:cubicBezTo>
                <a:cubicBezTo>
                  <a:pt x="179" y="139"/>
                  <a:pt x="182" y="141"/>
                  <a:pt x="185" y="143"/>
                </a:cubicBezTo>
                <a:cubicBezTo>
                  <a:pt x="187" y="145"/>
                  <a:pt x="188" y="146"/>
                  <a:pt x="189" y="148"/>
                </a:cubicBezTo>
                <a:cubicBezTo>
                  <a:pt x="190" y="149"/>
                  <a:pt x="190" y="150"/>
                  <a:pt x="191" y="151"/>
                </a:cubicBezTo>
                <a:cubicBezTo>
                  <a:pt x="192" y="153"/>
                  <a:pt x="191" y="155"/>
                  <a:pt x="189" y="157"/>
                </a:cubicBezTo>
                <a:cubicBezTo>
                  <a:pt x="189" y="158"/>
                  <a:pt x="189" y="158"/>
                  <a:pt x="189" y="159"/>
                </a:cubicBezTo>
                <a:cubicBezTo>
                  <a:pt x="189" y="159"/>
                  <a:pt x="189" y="159"/>
                  <a:pt x="189" y="160"/>
                </a:cubicBezTo>
                <a:cubicBezTo>
                  <a:pt x="189" y="162"/>
                  <a:pt x="188" y="164"/>
                  <a:pt x="186" y="166"/>
                </a:cubicBezTo>
                <a:cubicBezTo>
                  <a:pt x="185" y="167"/>
                  <a:pt x="184" y="167"/>
                  <a:pt x="183" y="167"/>
                </a:cubicBezTo>
                <a:cubicBezTo>
                  <a:pt x="180" y="168"/>
                  <a:pt x="178" y="168"/>
                  <a:pt x="176" y="169"/>
                </a:cubicBezTo>
                <a:cubicBezTo>
                  <a:pt x="173" y="169"/>
                  <a:pt x="170" y="168"/>
                  <a:pt x="168" y="168"/>
                </a:cubicBezTo>
                <a:cubicBezTo>
                  <a:pt x="165" y="167"/>
                  <a:pt x="162" y="165"/>
                  <a:pt x="159" y="164"/>
                </a:cubicBezTo>
                <a:cubicBezTo>
                  <a:pt x="156" y="162"/>
                  <a:pt x="153" y="160"/>
                  <a:pt x="151" y="158"/>
                </a:cubicBezTo>
                <a:cubicBezTo>
                  <a:pt x="149" y="156"/>
                  <a:pt x="147" y="155"/>
                  <a:pt x="146" y="154"/>
                </a:cubicBezTo>
                <a:cubicBezTo>
                  <a:pt x="145" y="155"/>
                  <a:pt x="144" y="156"/>
                  <a:pt x="144" y="156"/>
                </a:cubicBezTo>
                <a:cubicBezTo>
                  <a:pt x="141" y="159"/>
                  <a:pt x="139" y="161"/>
                  <a:pt x="137" y="163"/>
                </a:cubicBezTo>
                <a:cubicBezTo>
                  <a:pt x="135" y="165"/>
                  <a:pt x="133" y="167"/>
                  <a:pt x="132" y="170"/>
                </a:cubicBezTo>
                <a:cubicBezTo>
                  <a:pt x="128" y="175"/>
                  <a:pt x="126" y="180"/>
                  <a:pt x="125" y="187"/>
                </a:cubicBezTo>
                <a:cubicBezTo>
                  <a:pt x="125" y="189"/>
                  <a:pt x="124" y="190"/>
                  <a:pt x="125" y="193"/>
                </a:cubicBezTo>
                <a:cubicBezTo>
                  <a:pt x="125" y="193"/>
                  <a:pt x="125" y="192"/>
                  <a:pt x="125" y="192"/>
                </a:cubicBezTo>
                <a:cubicBezTo>
                  <a:pt x="126" y="192"/>
                  <a:pt x="126" y="193"/>
                  <a:pt x="127" y="193"/>
                </a:cubicBezTo>
                <a:cubicBezTo>
                  <a:pt x="127" y="194"/>
                  <a:pt x="127" y="194"/>
                  <a:pt x="126" y="194"/>
                </a:cubicBezTo>
                <a:cubicBezTo>
                  <a:pt x="126" y="195"/>
                  <a:pt x="125" y="195"/>
                  <a:pt x="125" y="195"/>
                </a:cubicBezTo>
                <a:cubicBezTo>
                  <a:pt x="125" y="195"/>
                  <a:pt x="125" y="196"/>
                  <a:pt x="125" y="196"/>
                </a:cubicBezTo>
                <a:cubicBezTo>
                  <a:pt x="125" y="201"/>
                  <a:pt x="125" y="205"/>
                  <a:pt x="126" y="210"/>
                </a:cubicBezTo>
                <a:cubicBezTo>
                  <a:pt x="127" y="213"/>
                  <a:pt x="129" y="216"/>
                  <a:pt x="130" y="220"/>
                </a:cubicBezTo>
                <a:cubicBezTo>
                  <a:pt x="131" y="222"/>
                  <a:pt x="132" y="224"/>
                  <a:pt x="133" y="226"/>
                </a:cubicBezTo>
                <a:cubicBezTo>
                  <a:pt x="133" y="227"/>
                  <a:pt x="133" y="228"/>
                  <a:pt x="132" y="229"/>
                </a:cubicBezTo>
                <a:cubicBezTo>
                  <a:pt x="131" y="230"/>
                  <a:pt x="131" y="231"/>
                  <a:pt x="130" y="232"/>
                </a:cubicBezTo>
                <a:cubicBezTo>
                  <a:pt x="128" y="233"/>
                  <a:pt x="125" y="235"/>
                  <a:pt x="123" y="237"/>
                </a:cubicBezTo>
                <a:cubicBezTo>
                  <a:pt x="119" y="240"/>
                  <a:pt x="115" y="244"/>
                  <a:pt x="111" y="247"/>
                </a:cubicBezTo>
                <a:cubicBezTo>
                  <a:pt x="110" y="249"/>
                  <a:pt x="109" y="250"/>
                  <a:pt x="108" y="252"/>
                </a:cubicBezTo>
                <a:cubicBezTo>
                  <a:pt x="108" y="253"/>
                  <a:pt x="107" y="253"/>
                  <a:pt x="106" y="253"/>
                </a:cubicBezTo>
                <a:cubicBezTo>
                  <a:pt x="106" y="253"/>
                  <a:pt x="105" y="253"/>
                  <a:pt x="104" y="252"/>
                </a:cubicBezTo>
                <a:cubicBezTo>
                  <a:pt x="104" y="251"/>
                  <a:pt x="103" y="250"/>
                  <a:pt x="103" y="249"/>
                </a:cubicBezTo>
                <a:cubicBezTo>
                  <a:pt x="100" y="245"/>
                  <a:pt x="99" y="241"/>
                  <a:pt x="98" y="236"/>
                </a:cubicBezTo>
                <a:cubicBezTo>
                  <a:pt x="98" y="236"/>
                  <a:pt x="98" y="235"/>
                  <a:pt x="98" y="235"/>
                </a:cubicBezTo>
                <a:cubicBezTo>
                  <a:pt x="95" y="227"/>
                  <a:pt x="93" y="219"/>
                  <a:pt x="94" y="211"/>
                </a:cubicBezTo>
                <a:cubicBezTo>
                  <a:pt x="94" y="204"/>
                  <a:pt x="95" y="196"/>
                  <a:pt x="97" y="189"/>
                </a:cubicBezTo>
                <a:cubicBezTo>
                  <a:pt x="98" y="184"/>
                  <a:pt x="100" y="179"/>
                  <a:pt x="103" y="174"/>
                </a:cubicBezTo>
                <a:cubicBezTo>
                  <a:pt x="103" y="174"/>
                  <a:pt x="103" y="174"/>
                  <a:pt x="103" y="174"/>
                </a:cubicBezTo>
                <a:cubicBezTo>
                  <a:pt x="101" y="174"/>
                  <a:pt x="101" y="173"/>
                  <a:pt x="100" y="171"/>
                </a:cubicBezTo>
                <a:cubicBezTo>
                  <a:pt x="100" y="170"/>
                  <a:pt x="100" y="169"/>
                  <a:pt x="100" y="167"/>
                </a:cubicBezTo>
                <a:cubicBezTo>
                  <a:pt x="100" y="165"/>
                  <a:pt x="100" y="163"/>
                  <a:pt x="101" y="161"/>
                </a:cubicBezTo>
                <a:cubicBezTo>
                  <a:pt x="101" y="159"/>
                  <a:pt x="102" y="157"/>
                  <a:pt x="102" y="155"/>
                </a:cubicBezTo>
                <a:cubicBezTo>
                  <a:pt x="104" y="153"/>
                  <a:pt x="105" y="150"/>
                  <a:pt x="106" y="147"/>
                </a:cubicBezTo>
                <a:cubicBezTo>
                  <a:pt x="107" y="147"/>
                  <a:pt x="107" y="147"/>
                  <a:pt x="107" y="146"/>
                </a:cubicBezTo>
                <a:cubicBezTo>
                  <a:pt x="106" y="146"/>
                  <a:pt x="106" y="146"/>
                  <a:pt x="105" y="146"/>
                </a:cubicBezTo>
                <a:cubicBezTo>
                  <a:pt x="99" y="145"/>
                  <a:pt x="92" y="145"/>
                  <a:pt x="86" y="145"/>
                </a:cubicBezTo>
                <a:cubicBezTo>
                  <a:pt x="82" y="145"/>
                  <a:pt x="79" y="145"/>
                  <a:pt x="76" y="146"/>
                </a:cubicBezTo>
                <a:cubicBezTo>
                  <a:pt x="72" y="147"/>
                  <a:pt x="68" y="149"/>
                  <a:pt x="64" y="151"/>
                </a:cubicBezTo>
                <a:cubicBezTo>
                  <a:pt x="62" y="152"/>
                  <a:pt x="61" y="151"/>
                  <a:pt x="60" y="149"/>
                </a:cubicBezTo>
                <a:cubicBezTo>
                  <a:pt x="60" y="149"/>
                  <a:pt x="59" y="149"/>
                  <a:pt x="59" y="149"/>
                </a:cubicBezTo>
                <a:cubicBezTo>
                  <a:pt x="55" y="150"/>
                  <a:pt x="52" y="151"/>
                  <a:pt x="48" y="153"/>
                </a:cubicBezTo>
                <a:cubicBezTo>
                  <a:pt x="48" y="154"/>
                  <a:pt x="48" y="154"/>
                  <a:pt x="47" y="154"/>
                </a:cubicBezTo>
                <a:cubicBezTo>
                  <a:pt x="47" y="155"/>
                  <a:pt x="46" y="155"/>
                  <a:pt x="46" y="155"/>
                </a:cubicBezTo>
                <a:cubicBezTo>
                  <a:pt x="45" y="154"/>
                  <a:pt x="45" y="155"/>
                  <a:pt x="44" y="155"/>
                </a:cubicBezTo>
                <a:cubicBezTo>
                  <a:pt x="40" y="157"/>
                  <a:pt x="37" y="158"/>
                  <a:pt x="32" y="159"/>
                </a:cubicBezTo>
                <a:cubicBezTo>
                  <a:pt x="30" y="160"/>
                  <a:pt x="28" y="160"/>
                  <a:pt x="25" y="160"/>
                </a:cubicBezTo>
                <a:cubicBezTo>
                  <a:pt x="21" y="161"/>
                  <a:pt x="17" y="159"/>
                  <a:pt x="13" y="157"/>
                </a:cubicBezTo>
                <a:cubicBezTo>
                  <a:pt x="12" y="156"/>
                  <a:pt x="10" y="155"/>
                  <a:pt x="9" y="153"/>
                </a:cubicBezTo>
                <a:cubicBezTo>
                  <a:pt x="6" y="151"/>
                  <a:pt x="4" y="148"/>
                  <a:pt x="3" y="144"/>
                </a:cubicBezTo>
                <a:cubicBezTo>
                  <a:pt x="2" y="141"/>
                  <a:pt x="1" y="137"/>
                  <a:pt x="1" y="134"/>
                </a:cubicBezTo>
                <a:cubicBezTo>
                  <a:pt x="0" y="126"/>
                  <a:pt x="1" y="119"/>
                  <a:pt x="2" y="111"/>
                </a:cubicBezTo>
                <a:cubicBezTo>
                  <a:pt x="2" y="104"/>
                  <a:pt x="4" y="98"/>
                  <a:pt x="5" y="91"/>
                </a:cubicBezTo>
                <a:cubicBezTo>
                  <a:pt x="8" y="82"/>
                  <a:pt x="11" y="73"/>
                  <a:pt x="14" y="65"/>
                </a:cubicBezTo>
                <a:cubicBezTo>
                  <a:pt x="17" y="58"/>
                  <a:pt x="20" y="52"/>
                  <a:pt x="23" y="46"/>
                </a:cubicBezTo>
                <a:cubicBezTo>
                  <a:pt x="28" y="37"/>
                  <a:pt x="34" y="28"/>
                  <a:pt x="41" y="21"/>
                </a:cubicBezTo>
                <a:cubicBezTo>
                  <a:pt x="47" y="15"/>
                  <a:pt x="53" y="10"/>
                  <a:pt x="61" y="6"/>
                </a:cubicBezTo>
                <a:cubicBezTo>
                  <a:pt x="69" y="2"/>
                  <a:pt x="77" y="0"/>
                  <a:pt x="86" y="0"/>
                </a:cubicBezTo>
                <a:cubicBezTo>
                  <a:pt x="87" y="1"/>
                  <a:pt x="88" y="0"/>
                  <a:pt x="89" y="0"/>
                </a:cubicBezTo>
                <a:cubicBezTo>
                  <a:pt x="93" y="0"/>
                  <a:pt x="97" y="1"/>
                  <a:pt x="101" y="1"/>
                </a:cubicBezTo>
                <a:cubicBezTo>
                  <a:pt x="102" y="2"/>
                  <a:pt x="104" y="2"/>
                  <a:pt x="105" y="2"/>
                </a:cubicBezTo>
                <a:cubicBezTo>
                  <a:pt x="109" y="3"/>
                  <a:pt x="113" y="5"/>
                  <a:pt x="115" y="9"/>
                </a:cubicBezTo>
                <a:cubicBezTo>
                  <a:pt x="115" y="9"/>
                  <a:pt x="115" y="10"/>
                  <a:pt x="115" y="10"/>
                </a:cubicBezTo>
                <a:cubicBezTo>
                  <a:pt x="118" y="14"/>
                  <a:pt x="120" y="18"/>
                  <a:pt x="120" y="23"/>
                </a:cubicBezTo>
                <a:cubicBezTo>
                  <a:pt x="120" y="25"/>
                  <a:pt x="120" y="27"/>
                  <a:pt x="120" y="28"/>
                </a:cubicBezTo>
                <a:cubicBezTo>
                  <a:pt x="121" y="28"/>
                  <a:pt x="121" y="29"/>
                  <a:pt x="121" y="29"/>
                </a:cubicBezTo>
                <a:cubicBezTo>
                  <a:pt x="122" y="29"/>
                  <a:pt x="122" y="30"/>
                  <a:pt x="122" y="31"/>
                </a:cubicBezTo>
                <a:cubicBezTo>
                  <a:pt x="122" y="32"/>
                  <a:pt x="122" y="32"/>
                  <a:pt x="121" y="33"/>
                </a:cubicBezTo>
                <a:cubicBezTo>
                  <a:pt x="121" y="33"/>
                  <a:pt x="121" y="34"/>
                  <a:pt x="121" y="34"/>
                </a:cubicBezTo>
                <a:cubicBezTo>
                  <a:pt x="121" y="34"/>
                  <a:pt x="121" y="35"/>
                  <a:pt x="121" y="35"/>
                </a:cubicBezTo>
                <a:cubicBezTo>
                  <a:pt x="121" y="37"/>
                  <a:pt x="121" y="38"/>
                  <a:pt x="121" y="39"/>
                </a:cubicBezTo>
                <a:cubicBezTo>
                  <a:pt x="121" y="46"/>
                  <a:pt x="123" y="53"/>
                  <a:pt x="125" y="60"/>
                </a:cubicBezTo>
                <a:cubicBezTo>
                  <a:pt x="126" y="65"/>
                  <a:pt x="128" y="69"/>
                  <a:pt x="130" y="73"/>
                </a:cubicBezTo>
                <a:cubicBezTo>
                  <a:pt x="132" y="77"/>
                  <a:pt x="134" y="81"/>
                  <a:pt x="136" y="85"/>
                </a:cubicBezTo>
                <a:cubicBezTo>
                  <a:pt x="137" y="85"/>
                  <a:pt x="137" y="85"/>
                  <a:pt x="137" y="86"/>
                </a:cubicBezTo>
                <a:cubicBezTo>
                  <a:pt x="141" y="90"/>
                  <a:pt x="144" y="93"/>
                  <a:pt x="147" y="97"/>
                </a:cubicBezTo>
                <a:cubicBezTo>
                  <a:pt x="148" y="98"/>
                  <a:pt x="149" y="99"/>
                  <a:pt x="150" y="100"/>
                </a:cubicBezTo>
                <a:cubicBezTo>
                  <a:pt x="152" y="101"/>
                  <a:pt x="152" y="103"/>
                  <a:pt x="150" y="104"/>
                </a:cubicBezTo>
                <a:cubicBezTo>
                  <a:pt x="150" y="105"/>
                  <a:pt x="151" y="105"/>
                  <a:pt x="151" y="106"/>
                </a:cubicBezTo>
                <a:close/>
                <a:moveTo>
                  <a:pt x="29" y="119"/>
                </a:moveTo>
                <a:cubicBezTo>
                  <a:pt x="30" y="119"/>
                  <a:pt x="30" y="118"/>
                  <a:pt x="31" y="118"/>
                </a:cubicBezTo>
                <a:cubicBezTo>
                  <a:pt x="32" y="117"/>
                  <a:pt x="33" y="117"/>
                  <a:pt x="35" y="117"/>
                </a:cubicBezTo>
                <a:cubicBezTo>
                  <a:pt x="35" y="117"/>
                  <a:pt x="36" y="117"/>
                  <a:pt x="37" y="117"/>
                </a:cubicBezTo>
                <a:cubicBezTo>
                  <a:pt x="37" y="116"/>
                  <a:pt x="37" y="116"/>
                  <a:pt x="37" y="116"/>
                </a:cubicBezTo>
                <a:cubicBezTo>
                  <a:pt x="39" y="116"/>
                  <a:pt x="39" y="114"/>
                  <a:pt x="40" y="113"/>
                </a:cubicBezTo>
                <a:cubicBezTo>
                  <a:pt x="39" y="113"/>
                  <a:pt x="38" y="113"/>
                  <a:pt x="37" y="113"/>
                </a:cubicBezTo>
                <a:cubicBezTo>
                  <a:pt x="34" y="115"/>
                  <a:pt x="32" y="117"/>
                  <a:pt x="29" y="119"/>
                </a:cubicBezTo>
                <a:cubicBezTo>
                  <a:pt x="29" y="119"/>
                  <a:pt x="29" y="119"/>
                  <a:pt x="29" y="119"/>
                </a:cubicBezTo>
                <a:cubicBezTo>
                  <a:pt x="28" y="120"/>
                  <a:pt x="27" y="121"/>
                  <a:pt x="26" y="122"/>
                </a:cubicBezTo>
                <a:cubicBezTo>
                  <a:pt x="27" y="121"/>
                  <a:pt x="28" y="120"/>
                  <a:pt x="29" y="119"/>
                </a:cubicBezTo>
                <a:close/>
                <a:moveTo>
                  <a:pt x="36" y="31"/>
                </a:moveTo>
                <a:cubicBezTo>
                  <a:pt x="36" y="30"/>
                  <a:pt x="37" y="30"/>
                  <a:pt x="37" y="29"/>
                </a:cubicBezTo>
                <a:cubicBezTo>
                  <a:pt x="44" y="21"/>
                  <a:pt x="52" y="14"/>
                  <a:pt x="62" y="9"/>
                </a:cubicBezTo>
                <a:cubicBezTo>
                  <a:pt x="66" y="7"/>
                  <a:pt x="70" y="5"/>
                  <a:pt x="74" y="4"/>
                </a:cubicBezTo>
                <a:cubicBezTo>
                  <a:pt x="74" y="4"/>
                  <a:pt x="74" y="4"/>
                  <a:pt x="75" y="3"/>
                </a:cubicBezTo>
                <a:cubicBezTo>
                  <a:pt x="73" y="4"/>
                  <a:pt x="72" y="4"/>
                  <a:pt x="71" y="4"/>
                </a:cubicBezTo>
                <a:cubicBezTo>
                  <a:pt x="65" y="6"/>
                  <a:pt x="59" y="9"/>
                  <a:pt x="54" y="12"/>
                </a:cubicBezTo>
                <a:cubicBezTo>
                  <a:pt x="47" y="17"/>
                  <a:pt x="41" y="23"/>
                  <a:pt x="36" y="30"/>
                </a:cubicBezTo>
                <a:cubicBezTo>
                  <a:pt x="36" y="30"/>
                  <a:pt x="36" y="30"/>
                  <a:pt x="36" y="31"/>
                </a:cubicBezTo>
                <a:cubicBezTo>
                  <a:pt x="35" y="31"/>
                  <a:pt x="35" y="31"/>
                  <a:pt x="35" y="31"/>
                </a:cubicBezTo>
                <a:cubicBezTo>
                  <a:pt x="35" y="31"/>
                  <a:pt x="35" y="31"/>
                  <a:pt x="35" y="31"/>
                </a:cubicBezTo>
                <a:cubicBezTo>
                  <a:pt x="35" y="31"/>
                  <a:pt x="35" y="31"/>
                  <a:pt x="36" y="31"/>
                </a:cubicBezTo>
                <a:close/>
                <a:moveTo>
                  <a:pt x="118" y="45"/>
                </a:moveTo>
                <a:cubicBezTo>
                  <a:pt x="118" y="45"/>
                  <a:pt x="118" y="45"/>
                  <a:pt x="118" y="45"/>
                </a:cubicBezTo>
                <a:cubicBezTo>
                  <a:pt x="118" y="45"/>
                  <a:pt x="118" y="45"/>
                  <a:pt x="118" y="45"/>
                </a:cubicBezTo>
                <a:cubicBezTo>
                  <a:pt x="117" y="48"/>
                  <a:pt x="116" y="52"/>
                  <a:pt x="115" y="55"/>
                </a:cubicBezTo>
                <a:cubicBezTo>
                  <a:pt x="114" y="59"/>
                  <a:pt x="113" y="63"/>
                  <a:pt x="111" y="67"/>
                </a:cubicBezTo>
                <a:cubicBezTo>
                  <a:pt x="111" y="67"/>
                  <a:pt x="111" y="67"/>
                  <a:pt x="111" y="67"/>
                </a:cubicBezTo>
                <a:cubicBezTo>
                  <a:pt x="111" y="68"/>
                  <a:pt x="111" y="68"/>
                  <a:pt x="111" y="69"/>
                </a:cubicBezTo>
                <a:cubicBezTo>
                  <a:pt x="108" y="75"/>
                  <a:pt x="106" y="81"/>
                  <a:pt x="103" y="87"/>
                </a:cubicBezTo>
                <a:cubicBezTo>
                  <a:pt x="100" y="92"/>
                  <a:pt x="98" y="96"/>
                  <a:pt x="95" y="100"/>
                </a:cubicBezTo>
                <a:cubicBezTo>
                  <a:pt x="92" y="103"/>
                  <a:pt x="90" y="106"/>
                  <a:pt x="88" y="110"/>
                </a:cubicBezTo>
                <a:cubicBezTo>
                  <a:pt x="88" y="110"/>
                  <a:pt x="87" y="111"/>
                  <a:pt x="87" y="111"/>
                </a:cubicBezTo>
                <a:cubicBezTo>
                  <a:pt x="82" y="119"/>
                  <a:pt x="76" y="126"/>
                  <a:pt x="70" y="134"/>
                </a:cubicBezTo>
                <a:cubicBezTo>
                  <a:pt x="65" y="139"/>
                  <a:pt x="60" y="144"/>
                  <a:pt x="54" y="148"/>
                </a:cubicBezTo>
                <a:cubicBezTo>
                  <a:pt x="54" y="148"/>
                  <a:pt x="54" y="148"/>
                  <a:pt x="54" y="149"/>
                </a:cubicBezTo>
                <a:cubicBezTo>
                  <a:pt x="55" y="148"/>
                  <a:pt x="55" y="148"/>
                  <a:pt x="55" y="148"/>
                </a:cubicBezTo>
                <a:cubicBezTo>
                  <a:pt x="57" y="148"/>
                  <a:pt x="59" y="147"/>
                  <a:pt x="61" y="146"/>
                </a:cubicBezTo>
                <a:cubicBezTo>
                  <a:pt x="68" y="144"/>
                  <a:pt x="75" y="143"/>
                  <a:pt x="82" y="143"/>
                </a:cubicBezTo>
                <a:cubicBezTo>
                  <a:pt x="91" y="142"/>
                  <a:pt x="99" y="142"/>
                  <a:pt x="107" y="143"/>
                </a:cubicBezTo>
                <a:cubicBezTo>
                  <a:pt x="114" y="144"/>
                  <a:pt x="121" y="145"/>
                  <a:pt x="127" y="147"/>
                </a:cubicBezTo>
                <a:cubicBezTo>
                  <a:pt x="128" y="147"/>
                  <a:pt x="128" y="148"/>
                  <a:pt x="129" y="148"/>
                </a:cubicBezTo>
                <a:cubicBezTo>
                  <a:pt x="129" y="148"/>
                  <a:pt x="129" y="149"/>
                  <a:pt x="128" y="150"/>
                </a:cubicBezTo>
                <a:cubicBezTo>
                  <a:pt x="128" y="150"/>
                  <a:pt x="128" y="150"/>
                  <a:pt x="128" y="150"/>
                </a:cubicBezTo>
                <a:cubicBezTo>
                  <a:pt x="126" y="150"/>
                  <a:pt x="125" y="151"/>
                  <a:pt x="123" y="151"/>
                </a:cubicBezTo>
                <a:cubicBezTo>
                  <a:pt x="118" y="152"/>
                  <a:pt x="113" y="154"/>
                  <a:pt x="108" y="157"/>
                </a:cubicBezTo>
                <a:cubicBezTo>
                  <a:pt x="108" y="157"/>
                  <a:pt x="108" y="157"/>
                  <a:pt x="108" y="157"/>
                </a:cubicBezTo>
                <a:cubicBezTo>
                  <a:pt x="108" y="157"/>
                  <a:pt x="109" y="157"/>
                  <a:pt x="109" y="157"/>
                </a:cubicBezTo>
                <a:cubicBezTo>
                  <a:pt x="110" y="157"/>
                  <a:pt x="112" y="157"/>
                  <a:pt x="113" y="156"/>
                </a:cubicBezTo>
                <a:cubicBezTo>
                  <a:pt x="118" y="155"/>
                  <a:pt x="123" y="154"/>
                  <a:pt x="128" y="152"/>
                </a:cubicBezTo>
                <a:cubicBezTo>
                  <a:pt x="129" y="152"/>
                  <a:pt x="130" y="151"/>
                  <a:pt x="131" y="151"/>
                </a:cubicBezTo>
                <a:cubicBezTo>
                  <a:pt x="130" y="149"/>
                  <a:pt x="130" y="148"/>
                  <a:pt x="132" y="147"/>
                </a:cubicBezTo>
                <a:cubicBezTo>
                  <a:pt x="134" y="145"/>
                  <a:pt x="136" y="144"/>
                  <a:pt x="138" y="142"/>
                </a:cubicBezTo>
                <a:cubicBezTo>
                  <a:pt x="138" y="142"/>
                  <a:pt x="138" y="142"/>
                  <a:pt x="138" y="141"/>
                </a:cubicBezTo>
                <a:cubicBezTo>
                  <a:pt x="138" y="141"/>
                  <a:pt x="138" y="141"/>
                  <a:pt x="138" y="141"/>
                </a:cubicBezTo>
                <a:cubicBezTo>
                  <a:pt x="137" y="141"/>
                  <a:pt x="137" y="141"/>
                  <a:pt x="137" y="141"/>
                </a:cubicBezTo>
                <a:cubicBezTo>
                  <a:pt x="137" y="142"/>
                  <a:pt x="136" y="142"/>
                  <a:pt x="135" y="142"/>
                </a:cubicBezTo>
                <a:cubicBezTo>
                  <a:pt x="134" y="143"/>
                  <a:pt x="133" y="142"/>
                  <a:pt x="133" y="142"/>
                </a:cubicBezTo>
                <a:cubicBezTo>
                  <a:pt x="132" y="141"/>
                  <a:pt x="132" y="140"/>
                  <a:pt x="133" y="139"/>
                </a:cubicBezTo>
                <a:cubicBezTo>
                  <a:pt x="133" y="139"/>
                  <a:pt x="133" y="138"/>
                  <a:pt x="134" y="138"/>
                </a:cubicBezTo>
                <a:cubicBezTo>
                  <a:pt x="134" y="137"/>
                  <a:pt x="134" y="137"/>
                  <a:pt x="135" y="136"/>
                </a:cubicBezTo>
                <a:cubicBezTo>
                  <a:pt x="134" y="136"/>
                  <a:pt x="134" y="137"/>
                  <a:pt x="133" y="137"/>
                </a:cubicBezTo>
                <a:cubicBezTo>
                  <a:pt x="133" y="138"/>
                  <a:pt x="132" y="138"/>
                  <a:pt x="131" y="139"/>
                </a:cubicBezTo>
                <a:cubicBezTo>
                  <a:pt x="131" y="139"/>
                  <a:pt x="130" y="139"/>
                  <a:pt x="129" y="139"/>
                </a:cubicBezTo>
                <a:cubicBezTo>
                  <a:pt x="129" y="138"/>
                  <a:pt x="129" y="138"/>
                  <a:pt x="129" y="137"/>
                </a:cubicBezTo>
                <a:cubicBezTo>
                  <a:pt x="129" y="137"/>
                  <a:pt x="129" y="136"/>
                  <a:pt x="129" y="136"/>
                </a:cubicBezTo>
                <a:cubicBezTo>
                  <a:pt x="130" y="136"/>
                  <a:pt x="130" y="135"/>
                  <a:pt x="130" y="135"/>
                </a:cubicBezTo>
                <a:cubicBezTo>
                  <a:pt x="129" y="135"/>
                  <a:pt x="129" y="135"/>
                  <a:pt x="128" y="135"/>
                </a:cubicBezTo>
                <a:cubicBezTo>
                  <a:pt x="128" y="135"/>
                  <a:pt x="127" y="136"/>
                  <a:pt x="127" y="136"/>
                </a:cubicBezTo>
                <a:cubicBezTo>
                  <a:pt x="126" y="136"/>
                  <a:pt x="126" y="136"/>
                  <a:pt x="126" y="136"/>
                </a:cubicBezTo>
                <a:cubicBezTo>
                  <a:pt x="124" y="137"/>
                  <a:pt x="123" y="138"/>
                  <a:pt x="122" y="139"/>
                </a:cubicBezTo>
                <a:cubicBezTo>
                  <a:pt x="121" y="140"/>
                  <a:pt x="121" y="140"/>
                  <a:pt x="120" y="140"/>
                </a:cubicBezTo>
                <a:cubicBezTo>
                  <a:pt x="119" y="140"/>
                  <a:pt x="119" y="139"/>
                  <a:pt x="119" y="138"/>
                </a:cubicBezTo>
                <a:cubicBezTo>
                  <a:pt x="119" y="138"/>
                  <a:pt x="119" y="137"/>
                  <a:pt x="119" y="137"/>
                </a:cubicBezTo>
                <a:cubicBezTo>
                  <a:pt x="120" y="136"/>
                  <a:pt x="120" y="136"/>
                  <a:pt x="120" y="135"/>
                </a:cubicBezTo>
                <a:cubicBezTo>
                  <a:pt x="119" y="135"/>
                  <a:pt x="118" y="135"/>
                  <a:pt x="118" y="136"/>
                </a:cubicBezTo>
                <a:cubicBezTo>
                  <a:pt x="117" y="137"/>
                  <a:pt x="116" y="137"/>
                  <a:pt x="115" y="138"/>
                </a:cubicBezTo>
                <a:cubicBezTo>
                  <a:pt x="115" y="138"/>
                  <a:pt x="114" y="138"/>
                  <a:pt x="114" y="139"/>
                </a:cubicBezTo>
                <a:cubicBezTo>
                  <a:pt x="113" y="139"/>
                  <a:pt x="112" y="138"/>
                  <a:pt x="112" y="137"/>
                </a:cubicBezTo>
                <a:cubicBezTo>
                  <a:pt x="112" y="136"/>
                  <a:pt x="112" y="136"/>
                  <a:pt x="112" y="135"/>
                </a:cubicBezTo>
                <a:cubicBezTo>
                  <a:pt x="113" y="135"/>
                  <a:pt x="113" y="135"/>
                  <a:pt x="113" y="134"/>
                </a:cubicBezTo>
                <a:cubicBezTo>
                  <a:pt x="112" y="134"/>
                  <a:pt x="112" y="134"/>
                  <a:pt x="112" y="134"/>
                </a:cubicBezTo>
                <a:cubicBezTo>
                  <a:pt x="110" y="136"/>
                  <a:pt x="108" y="138"/>
                  <a:pt x="106" y="139"/>
                </a:cubicBezTo>
                <a:cubicBezTo>
                  <a:pt x="105" y="140"/>
                  <a:pt x="105" y="140"/>
                  <a:pt x="104" y="140"/>
                </a:cubicBezTo>
                <a:cubicBezTo>
                  <a:pt x="103" y="141"/>
                  <a:pt x="103" y="140"/>
                  <a:pt x="103" y="140"/>
                </a:cubicBezTo>
                <a:cubicBezTo>
                  <a:pt x="102" y="139"/>
                  <a:pt x="102" y="139"/>
                  <a:pt x="102" y="138"/>
                </a:cubicBezTo>
                <a:cubicBezTo>
                  <a:pt x="103" y="138"/>
                  <a:pt x="103" y="137"/>
                  <a:pt x="103" y="137"/>
                </a:cubicBezTo>
                <a:cubicBezTo>
                  <a:pt x="104" y="136"/>
                  <a:pt x="105" y="135"/>
                  <a:pt x="106" y="134"/>
                </a:cubicBezTo>
                <a:cubicBezTo>
                  <a:pt x="105" y="134"/>
                  <a:pt x="105" y="134"/>
                  <a:pt x="105" y="134"/>
                </a:cubicBezTo>
                <a:cubicBezTo>
                  <a:pt x="104" y="135"/>
                  <a:pt x="102" y="136"/>
                  <a:pt x="101" y="137"/>
                </a:cubicBezTo>
                <a:cubicBezTo>
                  <a:pt x="100" y="138"/>
                  <a:pt x="98" y="140"/>
                  <a:pt x="96" y="141"/>
                </a:cubicBezTo>
                <a:cubicBezTo>
                  <a:pt x="95" y="141"/>
                  <a:pt x="95" y="141"/>
                  <a:pt x="94" y="141"/>
                </a:cubicBezTo>
                <a:cubicBezTo>
                  <a:pt x="93" y="141"/>
                  <a:pt x="92" y="140"/>
                  <a:pt x="92" y="139"/>
                </a:cubicBezTo>
                <a:cubicBezTo>
                  <a:pt x="93" y="139"/>
                  <a:pt x="93" y="138"/>
                  <a:pt x="93" y="138"/>
                </a:cubicBezTo>
                <a:cubicBezTo>
                  <a:pt x="95" y="136"/>
                  <a:pt x="96" y="134"/>
                  <a:pt x="97" y="133"/>
                </a:cubicBezTo>
                <a:cubicBezTo>
                  <a:pt x="97" y="132"/>
                  <a:pt x="97" y="132"/>
                  <a:pt x="98" y="132"/>
                </a:cubicBezTo>
                <a:cubicBezTo>
                  <a:pt x="97" y="132"/>
                  <a:pt x="97" y="132"/>
                  <a:pt x="97" y="132"/>
                </a:cubicBezTo>
                <a:cubicBezTo>
                  <a:pt x="97" y="132"/>
                  <a:pt x="96" y="132"/>
                  <a:pt x="95" y="132"/>
                </a:cubicBezTo>
                <a:cubicBezTo>
                  <a:pt x="95" y="132"/>
                  <a:pt x="94" y="132"/>
                  <a:pt x="94" y="132"/>
                </a:cubicBezTo>
                <a:cubicBezTo>
                  <a:pt x="91" y="135"/>
                  <a:pt x="88" y="137"/>
                  <a:pt x="85" y="139"/>
                </a:cubicBezTo>
                <a:cubicBezTo>
                  <a:pt x="84" y="140"/>
                  <a:pt x="83" y="140"/>
                  <a:pt x="82" y="140"/>
                </a:cubicBezTo>
                <a:cubicBezTo>
                  <a:pt x="82" y="141"/>
                  <a:pt x="81" y="141"/>
                  <a:pt x="80" y="141"/>
                </a:cubicBezTo>
                <a:cubicBezTo>
                  <a:pt x="80" y="141"/>
                  <a:pt x="79" y="140"/>
                  <a:pt x="79" y="139"/>
                </a:cubicBezTo>
                <a:cubicBezTo>
                  <a:pt x="80" y="139"/>
                  <a:pt x="80" y="138"/>
                  <a:pt x="80" y="138"/>
                </a:cubicBezTo>
                <a:cubicBezTo>
                  <a:pt x="82" y="136"/>
                  <a:pt x="83" y="134"/>
                  <a:pt x="84" y="133"/>
                </a:cubicBezTo>
                <a:cubicBezTo>
                  <a:pt x="84" y="132"/>
                  <a:pt x="85" y="132"/>
                  <a:pt x="85" y="132"/>
                </a:cubicBezTo>
                <a:cubicBezTo>
                  <a:pt x="84" y="132"/>
                  <a:pt x="84" y="132"/>
                  <a:pt x="83" y="132"/>
                </a:cubicBezTo>
                <a:cubicBezTo>
                  <a:pt x="80" y="135"/>
                  <a:pt x="77" y="138"/>
                  <a:pt x="73" y="141"/>
                </a:cubicBezTo>
                <a:cubicBezTo>
                  <a:pt x="72" y="142"/>
                  <a:pt x="71" y="142"/>
                  <a:pt x="70" y="143"/>
                </a:cubicBezTo>
                <a:cubicBezTo>
                  <a:pt x="70" y="143"/>
                  <a:pt x="70" y="144"/>
                  <a:pt x="69" y="144"/>
                </a:cubicBezTo>
                <a:cubicBezTo>
                  <a:pt x="69" y="144"/>
                  <a:pt x="68" y="144"/>
                  <a:pt x="68" y="143"/>
                </a:cubicBezTo>
                <a:cubicBezTo>
                  <a:pt x="67" y="143"/>
                  <a:pt x="67" y="142"/>
                  <a:pt x="68" y="142"/>
                </a:cubicBezTo>
                <a:cubicBezTo>
                  <a:pt x="68" y="141"/>
                  <a:pt x="68" y="141"/>
                  <a:pt x="69" y="140"/>
                </a:cubicBezTo>
                <a:cubicBezTo>
                  <a:pt x="71" y="138"/>
                  <a:pt x="73" y="135"/>
                  <a:pt x="76" y="132"/>
                </a:cubicBezTo>
                <a:cubicBezTo>
                  <a:pt x="76" y="132"/>
                  <a:pt x="76" y="132"/>
                  <a:pt x="76" y="132"/>
                </a:cubicBezTo>
                <a:cubicBezTo>
                  <a:pt x="76" y="132"/>
                  <a:pt x="75" y="132"/>
                  <a:pt x="75" y="131"/>
                </a:cubicBezTo>
                <a:cubicBezTo>
                  <a:pt x="74" y="131"/>
                  <a:pt x="74" y="131"/>
                  <a:pt x="74" y="130"/>
                </a:cubicBezTo>
                <a:cubicBezTo>
                  <a:pt x="74" y="130"/>
                  <a:pt x="74" y="129"/>
                  <a:pt x="75" y="129"/>
                </a:cubicBezTo>
                <a:cubicBezTo>
                  <a:pt x="75" y="129"/>
                  <a:pt x="75" y="129"/>
                  <a:pt x="75" y="129"/>
                </a:cubicBezTo>
                <a:cubicBezTo>
                  <a:pt x="76" y="129"/>
                  <a:pt x="78" y="129"/>
                  <a:pt x="79" y="128"/>
                </a:cubicBezTo>
                <a:cubicBezTo>
                  <a:pt x="79" y="128"/>
                  <a:pt x="80" y="128"/>
                  <a:pt x="80" y="128"/>
                </a:cubicBezTo>
                <a:cubicBezTo>
                  <a:pt x="81" y="126"/>
                  <a:pt x="83" y="125"/>
                  <a:pt x="84" y="123"/>
                </a:cubicBezTo>
                <a:cubicBezTo>
                  <a:pt x="84" y="123"/>
                  <a:pt x="85" y="122"/>
                  <a:pt x="85" y="122"/>
                </a:cubicBezTo>
                <a:cubicBezTo>
                  <a:pt x="85" y="121"/>
                  <a:pt x="85" y="121"/>
                  <a:pt x="86" y="121"/>
                </a:cubicBezTo>
                <a:cubicBezTo>
                  <a:pt x="86" y="121"/>
                  <a:pt x="86" y="120"/>
                  <a:pt x="87" y="120"/>
                </a:cubicBezTo>
                <a:cubicBezTo>
                  <a:pt x="90" y="117"/>
                  <a:pt x="93" y="113"/>
                  <a:pt x="96" y="110"/>
                </a:cubicBezTo>
                <a:cubicBezTo>
                  <a:pt x="98" y="106"/>
                  <a:pt x="101" y="103"/>
                  <a:pt x="103" y="99"/>
                </a:cubicBezTo>
                <a:cubicBezTo>
                  <a:pt x="103" y="98"/>
                  <a:pt x="104" y="96"/>
                  <a:pt x="104" y="95"/>
                </a:cubicBezTo>
                <a:cubicBezTo>
                  <a:pt x="105" y="94"/>
                  <a:pt x="106" y="94"/>
                  <a:pt x="106" y="94"/>
                </a:cubicBezTo>
                <a:cubicBezTo>
                  <a:pt x="107" y="94"/>
                  <a:pt x="108" y="95"/>
                  <a:pt x="108" y="96"/>
                </a:cubicBezTo>
                <a:cubicBezTo>
                  <a:pt x="109" y="97"/>
                  <a:pt x="108" y="97"/>
                  <a:pt x="108" y="98"/>
                </a:cubicBezTo>
                <a:cubicBezTo>
                  <a:pt x="107" y="98"/>
                  <a:pt x="107" y="98"/>
                  <a:pt x="107" y="98"/>
                </a:cubicBezTo>
                <a:cubicBezTo>
                  <a:pt x="106" y="99"/>
                  <a:pt x="106" y="100"/>
                  <a:pt x="105" y="101"/>
                </a:cubicBezTo>
                <a:cubicBezTo>
                  <a:pt x="102" y="105"/>
                  <a:pt x="98" y="110"/>
                  <a:pt x="95" y="114"/>
                </a:cubicBezTo>
                <a:cubicBezTo>
                  <a:pt x="93" y="116"/>
                  <a:pt x="92" y="118"/>
                  <a:pt x="90" y="119"/>
                </a:cubicBezTo>
                <a:cubicBezTo>
                  <a:pt x="90" y="120"/>
                  <a:pt x="90" y="120"/>
                  <a:pt x="90" y="120"/>
                </a:cubicBezTo>
                <a:cubicBezTo>
                  <a:pt x="90" y="120"/>
                  <a:pt x="90" y="120"/>
                  <a:pt x="91" y="120"/>
                </a:cubicBezTo>
                <a:cubicBezTo>
                  <a:pt x="91" y="118"/>
                  <a:pt x="92" y="118"/>
                  <a:pt x="93" y="118"/>
                </a:cubicBezTo>
                <a:cubicBezTo>
                  <a:pt x="94" y="118"/>
                  <a:pt x="94" y="118"/>
                  <a:pt x="94" y="119"/>
                </a:cubicBezTo>
                <a:cubicBezTo>
                  <a:pt x="94" y="118"/>
                  <a:pt x="94" y="118"/>
                  <a:pt x="95" y="118"/>
                </a:cubicBezTo>
                <a:cubicBezTo>
                  <a:pt x="99" y="113"/>
                  <a:pt x="102" y="109"/>
                  <a:pt x="105" y="104"/>
                </a:cubicBezTo>
                <a:cubicBezTo>
                  <a:pt x="105" y="104"/>
                  <a:pt x="106" y="103"/>
                  <a:pt x="106" y="103"/>
                </a:cubicBezTo>
                <a:cubicBezTo>
                  <a:pt x="106" y="103"/>
                  <a:pt x="107" y="103"/>
                  <a:pt x="107" y="103"/>
                </a:cubicBezTo>
                <a:cubicBezTo>
                  <a:pt x="108" y="103"/>
                  <a:pt x="108" y="104"/>
                  <a:pt x="108" y="104"/>
                </a:cubicBezTo>
                <a:cubicBezTo>
                  <a:pt x="108" y="104"/>
                  <a:pt x="107" y="104"/>
                  <a:pt x="107" y="105"/>
                </a:cubicBezTo>
                <a:cubicBezTo>
                  <a:pt x="107" y="106"/>
                  <a:pt x="106" y="107"/>
                  <a:pt x="105" y="109"/>
                </a:cubicBezTo>
                <a:cubicBezTo>
                  <a:pt x="103" y="112"/>
                  <a:pt x="100" y="116"/>
                  <a:pt x="97" y="120"/>
                </a:cubicBezTo>
                <a:cubicBezTo>
                  <a:pt x="97" y="120"/>
                  <a:pt x="97" y="120"/>
                  <a:pt x="97" y="121"/>
                </a:cubicBezTo>
                <a:cubicBezTo>
                  <a:pt x="98" y="121"/>
                  <a:pt x="100" y="121"/>
                  <a:pt x="101" y="122"/>
                </a:cubicBezTo>
                <a:cubicBezTo>
                  <a:pt x="102" y="121"/>
                  <a:pt x="103" y="121"/>
                  <a:pt x="103" y="120"/>
                </a:cubicBezTo>
                <a:cubicBezTo>
                  <a:pt x="103" y="119"/>
                  <a:pt x="103" y="119"/>
                  <a:pt x="103" y="119"/>
                </a:cubicBezTo>
                <a:cubicBezTo>
                  <a:pt x="104" y="119"/>
                  <a:pt x="104" y="118"/>
                  <a:pt x="105" y="118"/>
                </a:cubicBezTo>
                <a:cubicBezTo>
                  <a:pt x="107" y="114"/>
                  <a:pt x="110" y="111"/>
                  <a:pt x="112" y="108"/>
                </a:cubicBezTo>
                <a:cubicBezTo>
                  <a:pt x="113" y="107"/>
                  <a:pt x="113" y="107"/>
                  <a:pt x="114" y="106"/>
                </a:cubicBezTo>
                <a:cubicBezTo>
                  <a:pt x="114" y="105"/>
                  <a:pt x="115" y="105"/>
                  <a:pt x="115" y="105"/>
                </a:cubicBezTo>
                <a:cubicBezTo>
                  <a:pt x="116" y="106"/>
                  <a:pt x="116" y="106"/>
                  <a:pt x="116" y="107"/>
                </a:cubicBezTo>
                <a:cubicBezTo>
                  <a:pt x="116" y="108"/>
                  <a:pt x="115" y="108"/>
                  <a:pt x="115" y="109"/>
                </a:cubicBezTo>
                <a:cubicBezTo>
                  <a:pt x="113" y="112"/>
                  <a:pt x="112" y="115"/>
                  <a:pt x="110" y="118"/>
                </a:cubicBezTo>
                <a:cubicBezTo>
                  <a:pt x="110" y="118"/>
                  <a:pt x="110" y="118"/>
                  <a:pt x="110" y="119"/>
                </a:cubicBezTo>
                <a:cubicBezTo>
                  <a:pt x="110" y="119"/>
                  <a:pt x="110" y="119"/>
                  <a:pt x="110" y="119"/>
                </a:cubicBezTo>
                <a:cubicBezTo>
                  <a:pt x="112" y="119"/>
                  <a:pt x="113" y="120"/>
                  <a:pt x="114" y="120"/>
                </a:cubicBezTo>
                <a:cubicBezTo>
                  <a:pt x="115" y="120"/>
                  <a:pt x="115" y="120"/>
                  <a:pt x="116" y="119"/>
                </a:cubicBezTo>
                <a:cubicBezTo>
                  <a:pt x="116" y="118"/>
                  <a:pt x="117" y="117"/>
                  <a:pt x="118" y="116"/>
                </a:cubicBezTo>
                <a:cubicBezTo>
                  <a:pt x="119" y="114"/>
                  <a:pt x="120" y="113"/>
                  <a:pt x="121" y="112"/>
                </a:cubicBezTo>
                <a:cubicBezTo>
                  <a:pt x="121" y="112"/>
                  <a:pt x="121" y="111"/>
                  <a:pt x="121" y="111"/>
                </a:cubicBezTo>
                <a:cubicBezTo>
                  <a:pt x="122" y="111"/>
                  <a:pt x="122" y="111"/>
                  <a:pt x="123" y="111"/>
                </a:cubicBezTo>
                <a:cubicBezTo>
                  <a:pt x="123" y="112"/>
                  <a:pt x="123" y="112"/>
                  <a:pt x="123" y="112"/>
                </a:cubicBezTo>
                <a:cubicBezTo>
                  <a:pt x="123" y="113"/>
                  <a:pt x="123" y="113"/>
                  <a:pt x="123" y="113"/>
                </a:cubicBezTo>
                <a:cubicBezTo>
                  <a:pt x="121" y="115"/>
                  <a:pt x="120" y="117"/>
                  <a:pt x="119" y="119"/>
                </a:cubicBezTo>
                <a:cubicBezTo>
                  <a:pt x="118" y="119"/>
                  <a:pt x="118" y="120"/>
                  <a:pt x="117" y="121"/>
                </a:cubicBezTo>
                <a:cubicBezTo>
                  <a:pt x="119" y="121"/>
                  <a:pt x="120" y="122"/>
                  <a:pt x="121" y="122"/>
                </a:cubicBezTo>
                <a:cubicBezTo>
                  <a:pt x="123" y="121"/>
                  <a:pt x="124" y="119"/>
                  <a:pt x="126" y="117"/>
                </a:cubicBezTo>
                <a:cubicBezTo>
                  <a:pt x="126" y="117"/>
                  <a:pt x="126" y="116"/>
                  <a:pt x="127" y="116"/>
                </a:cubicBezTo>
                <a:cubicBezTo>
                  <a:pt x="127" y="116"/>
                  <a:pt x="128" y="116"/>
                  <a:pt x="128" y="116"/>
                </a:cubicBezTo>
                <a:cubicBezTo>
                  <a:pt x="129" y="116"/>
                  <a:pt x="129" y="117"/>
                  <a:pt x="129" y="117"/>
                </a:cubicBezTo>
                <a:cubicBezTo>
                  <a:pt x="128" y="118"/>
                  <a:pt x="128" y="118"/>
                  <a:pt x="128" y="119"/>
                </a:cubicBezTo>
                <a:cubicBezTo>
                  <a:pt x="126" y="120"/>
                  <a:pt x="125" y="121"/>
                  <a:pt x="124" y="122"/>
                </a:cubicBezTo>
                <a:cubicBezTo>
                  <a:pt x="124" y="123"/>
                  <a:pt x="124" y="123"/>
                  <a:pt x="124" y="123"/>
                </a:cubicBezTo>
                <a:cubicBezTo>
                  <a:pt x="125" y="124"/>
                  <a:pt x="126" y="124"/>
                  <a:pt x="127" y="124"/>
                </a:cubicBezTo>
                <a:cubicBezTo>
                  <a:pt x="127" y="124"/>
                  <a:pt x="127" y="124"/>
                  <a:pt x="127" y="123"/>
                </a:cubicBezTo>
                <a:cubicBezTo>
                  <a:pt x="128" y="122"/>
                  <a:pt x="130" y="121"/>
                  <a:pt x="131" y="120"/>
                </a:cubicBezTo>
                <a:cubicBezTo>
                  <a:pt x="131" y="119"/>
                  <a:pt x="132" y="119"/>
                  <a:pt x="132" y="119"/>
                </a:cubicBezTo>
                <a:cubicBezTo>
                  <a:pt x="132" y="118"/>
                  <a:pt x="133" y="118"/>
                  <a:pt x="133" y="119"/>
                </a:cubicBezTo>
                <a:cubicBezTo>
                  <a:pt x="134" y="119"/>
                  <a:pt x="134" y="119"/>
                  <a:pt x="134" y="120"/>
                </a:cubicBezTo>
                <a:cubicBezTo>
                  <a:pt x="133" y="120"/>
                  <a:pt x="133" y="121"/>
                  <a:pt x="133" y="121"/>
                </a:cubicBezTo>
                <a:cubicBezTo>
                  <a:pt x="132" y="122"/>
                  <a:pt x="132" y="123"/>
                  <a:pt x="131" y="124"/>
                </a:cubicBezTo>
                <a:cubicBezTo>
                  <a:pt x="131" y="124"/>
                  <a:pt x="130" y="125"/>
                  <a:pt x="130" y="126"/>
                </a:cubicBezTo>
                <a:cubicBezTo>
                  <a:pt x="131" y="127"/>
                  <a:pt x="131" y="128"/>
                  <a:pt x="130" y="129"/>
                </a:cubicBezTo>
                <a:cubicBezTo>
                  <a:pt x="131" y="129"/>
                  <a:pt x="131" y="129"/>
                  <a:pt x="131" y="128"/>
                </a:cubicBezTo>
                <a:cubicBezTo>
                  <a:pt x="133" y="127"/>
                  <a:pt x="135" y="125"/>
                  <a:pt x="137" y="123"/>
                </a:cubicBezTo>
                <a:cubicBezTo>
                  <a:pt x="137" y="123"/>
                  <a:pt x="137" y="123"/>
                  <a:pt x="138" y="122"/>
                </a:cubicBezTo>
                <a:cubicBezTo>
                  <a:pt x="138" y="122"/>
                  <a:pt x="139" y="122"/>
                  <a:pt x="139" y="122"/>
                </a:cubicBezTo>
                <a:cubicBezTo>
                  <a:pt x="140" y="123"/>
                  <a:pt x="140" y="123"/>
                  <a:pt x="139" y="124"/>
                </a:cubicBezTo>
                <a:cubicBezTo>
                  <a:pt x="139" y="124"/>
                  <a:pt x="139" y="124"/>
                  <a:pt x="139" y="125"/>
                </a:cubicBezTo>
                <a:cubicBezTo>
                  <a:pt x="138" y="126"/>
                  <a:pt x="137" y="128"/>
                  <a:pt x="136" y="129"/>
                </a:cubicBezTo>
                <a:cubicBezTo>
                  <a:pt x="136" y="130"/>
                  <a:pt x="135" y="130"/>
                  <a:pt x="135" y="130"/>
                </a:cubicBezTo>
                <a:cubicBezTo>
                  <a:pt x="136" y="130"/>
                  <a:pt x="136" y="131"/>
                  <a:pt x="137" y="131"/>
                </a:cubicBezTo>
                <a:cubicBezTo>
                  <a:pt x="137" y="130"/>
                  <a:pt x="137" y="130"/>
                  <a:pt x="138" y="130"/>
                </a:cubicBezTo>
                <a:cubicBezTo>
                  <a:pt x="139" y="128"/>
                  <a:pt x="141" y="126"/>
                  <a:pt x="143" y="124"/>
                </a:cubicBezTo>
                <a:cubicBezTo>
                  <a:pt x="143" y="123"/>
                  <a:pt x="144" y="123"/>
                  <a:pt x="145" y="124"/>
                </a:cubicBezTo>
                <a:cubicBezTo>
                  <a:pt x="145" y="124"/>
                  <a:pt x="145" y="125"/>
                  <a:pt x="144" y="125"/>
                </a:cubicBezTo>
                <a:cubicBezTo>
                  <a:pt x="143" y="128"/>
                  <a:pt x="142" y="130"/>
                  <a:pt x="140" y="132"/>
                </a:cubicBezTo>
                <a:cubicBezTo>
                  <a:pt x="140" y="132"/>
                  <a:pt x="140" y="133"/>
                  <a:pt x="139" y="133"/>
                </a:cubicBezTo>
                <a:cubicBezTo>
                  <a:pt x="138" y="135"/>
                  <a:pt x="138" y="136"/>
                  <a:pt x="137" y="138"/>
                </a:cubicBezTo>
                <a:cubicBezTo>
                  <a:pt x="137" y="138"/>
                  <a:pt x="138" y="139"/>
                  <a:pt x="138" y="139"/>
                </a:cubicBezTo>
                <a:cubicBezTo>
                  <a:pt x="139" y="139"/>
                  <a:pt x="139" y="139"/>
                  <a:pt x="140" y="140"/>
                </a:cubicBezTo>
                <a:cubicBezTo>
                  <a:pt x="140" y="139"/>
                  <a:pt x="140" y="139"/>
                  <a:pt x="140" y="139"/>
                </a:cubicBezTo>
                <a:cubicBezTo>
                  <a:pt x="141" y="139"/>
                  <a:pt x="141" y="138"/>
                  <a:pt x="141" y="138"/>
                </a:cubicBezTo>
                <a:cubicBezTo>
                  <a:pt x="145" y="133"/>
                  <a:pt x="148" y="128"/>
                  <a:pt x="149" y="122"/>
                </a:cubicBezTo>
                <a:cubicBezTo>
                  <a:pt x="149" y="119"/>
                  <a:pt x="149" y="116"/>
                  <a:pt x="150" y="113"/>
                </a:cubicBezTo>
                <a:cubicBezTo>
                  <a:pt x="150" y="112"/>
                  <a:pt x="150" y="111"/>
                  <a:pt x="150" y="111"/>
                </a:cubicBezTo>
                <a:cubicBezTo>
                  <a:pt x="151" y="110"/>
                  <a:pt x="151" y="110"/>
                  <a:pt x="151" y="110"/>
                </a:cubicBezTo>
                <a:cubicBezTo>
                  <a:pt x="151" y="110"/>
                  <a:pt x="151" y="109"/>
                  <a:pt x="151" y="109"/>
                </a:cubicBezTo>
                <a:cubicBezTo>
                  <a:pt x="150" y="108"/>
                  <a:pt x="149" y="107"/>
                  <a:pt x="149" y="106"/>
                </a:cubicBezTo>
                <a:cubicBezTo>
                  <a:pt x="145" y="101"/>
                  <a:pt x="141" y="96"/>
                  <a:pt x="137" y="91"/>
                </a:cubicBezTo>
                <a:cubicBezTo>
                  <a:pt x="134" y="87"/>
                  <a:pt x="131" y="82"/>
                  <a:pt x="128" y="77"/>
                </a:cubicBezTo>
                <a:cubicBezTo>
                  <a:pt x="126" y="72"/>
                  <a:pt x="124" y="67"/>
                  <a:pt x="122" y="62"/>
                </a:cubicBezTo>
                <a:cubicBezTo>
                  <a:pt x="120" y="58"/>
                  <a:pt x="119" y="54"/>
                  <a:pt x="118" y="50"/>
                </a:cubicBezTo>
                <a:cubicBezTo>
                  <a:pt x="118" y="48"/>
                  <a:pt x="118" y="47"/>
                  <a:pt x="118" y="45"/>
                </a:cubicBezTo>
                <a:close/>
                <a:moveTo>
                  <a:pt x="94" y="75"/>
                </a:moveTo>
                <a:cubicBezTo>
                  <a:pt x="94" y="75"/>
                  <a:pt x="93" y="75"/>
                  <a:pt x="93" y="75"/>
                </a:cubicBezTo>
                <a:cubicBezTo>
                  <a:pt x="91" y="74"/>
                  <a:pt x="88" y="73"/>
                  <a:pt x="86" y="73"/>
                </a:cubicBezTo>
                <a:cubicBezTo>
                  <a:pt x="80" y="71"/>
                  <a:pt x="75" y="69"/>
                  <a:pt x="69" y="67"/>
                </a:cubicBezTo>
                <a:cubicBezTo>
                  <a:pt x="63" y="66"/>
                  <a:pt x="58" y="64"/>
                  <a:pt x="52" y="65"/>
                </a:cubicBezTo>
                <a:cubicBezTo>
                  <a:pt x="48" y="65"/>
                  <a:pt x="45" y="65"/>
                  <a:pt x="42" y="66"/>
                </a:cubicBezTo>
                <a:cubicBezTo>
                  <a:pt x="41" y="66"/>
                  <a:pt x="40" y="67"/>
                  <a:pt x="39" y="67"/>
                </a:cubicBezTo>
                <a:cubicBezTo>
                  <a:pt x="39" y="67"/>
                  <a:pt x="38" y="68"/>
                  <a:pt x="38" y="68"/>
                </a:cubicBezTo>
                <a:cubicBezTo>
                  <a:pt x="37" y="70"/>
                  <a:pt x="37" y="72"/>
                  <a:pt x="37" y="74"/>
                </a:cubicBezTo>
                <a:cubicBezTo>
                  <a:pt x="37" y="75"/>
                  <a:pt x="38" y="76"/>
                  <a:pt x="38" y="76"/>
                </a:cubicBezTo>
                <a:cubicBezTo>
                  <a:pt x="39" y="77"/>
                  <a:pt x="39" y="78"/>
                  <a:pt x="39" y="79"/>
                </a:cubicBezTo>
                <a:cubicBezTo>
                  <a:pt x="39" y="80"/>
                  <a:pt x="40" y="81"/>
                  <a:pt x="41" y="82"/>
                </a:cubicBezTo>
                <a:cubicBezTo>
                  <a:pt x="41" y="83"/>
                  <a:pt x="42" y="84"/>
                  <a:pt x="42" y="84"/>
                </a:cubicBezTo>
                <a:cubicBezTo>
                  <a:pt x="46" y="90"/>
                  <a:pt x="51" y="95"/>
                  <a:pt x="57" y="99"/>
                </a:cubicBezTo>
                <a:cubicBezTo>
                  <a:pt x="61" y="104"/>
                  <a:pt x="67" y="108"/>
                  <a:pt x="71" y="112"/>
                </a:cubicBezTo>
                <a:cubicBezTo>
                  <a:pt x="71" y="112"/>
                  <a:pt x="71" y="112"/>
                  <a:pt x="71" y="112"/>
                </a:cubicBezTo>
                <a:cubicBezTo>
                  <a:pt x="80" y="101"/>
                  <a:pt x="87" y="88"/>
                  <a:pt x="94" y="75"/>
                </a:cubicBezTo>
                <a:close/>
                <a:moveTo>
                  <a:pt x="185" y="157"/>
                </a:moveTo>
                <a:cubicBezTo>
                  <a:pt x="185" y="157"/>
                  <a:pt x="185" y="156"/>
                  <a:pt x="185" y="156"/>
                </a:cubicBezTo>
                <a:cubicBezTo>
                  <a:pt x="185" y="154"/>
                  <a:pt x="184" y="152"/>
                  <a:pt x="183" y="151"/>
                </a:cubicBezTo>
                <a:cubicBezTo>
                  <a:pt x="180" y="146"/>
                  <a:pt x="177" y="143"/>
                  <a:pt x="174" y="139"/>
                </a:cubicBezTo>
                <a:cubicBezTo>
                  <a:pt x="174" y="138"/>
                  <a:pt x="173" y="138"/>
                  <a:pt x="173" y="138"/>
                </a:cubicBezTo>
                <a:cubicBezTo>
                  <a:pt x="168" y="133"/>
                  <a:pt x="162" y="129"/>
                  <a:pt x="156" y="126"/>
                </a:cubicBezTo>
                <a:cubicBezTo>
                  <a:pt x="155" y="126"/>
                  <a:pt x="154" y="125"/>
                  <a:pt x="154" y="124"/>
                </a:cubicBezTo>
                <a:cubicBezTo>
                  <a:pt x="154" y="124"/>
                  <a:pt x="154" y="124"/>
                  <a:pt x="154" y="124"/>
                </a:cubicBezTo>
                <a:cubicBezTo>
                  <a:pt x="154" y="124"/>
                  <a:pt x="153" y="124"/>
                  <a:pt x="153" y="124"/>
                </a:cubicBezTo>
                <a:cubicBezTo>
                  <a:pt x="150" y="130"/>
                  <a:pt x="146" y="136"/>
                  <a:pt x="142" y="141"/>
                </a:cubicBezTo>
                <a:cubicBezTo>
                  <a:pt x="143" y="142"/>
                  <a:pt x="144" y="143"/>
                  <a:pt x="145" y="144"/>
                </a:cubicBezTo>
                <a:cubicBezTo>
                  <a:pt x="146" y="143"/>
                  <a:pt x="146" y="143"/>
                  <a:pt x="147" y="142"/>
                </a:cubicBezTo>
                <a:cubicBezTo>
                  <a:pt x="147" y="142"/>
                  <a:pt x="147" y="142"/>
                  <a:pt x="147" y="141"/>
                </a:cubicBezTo>
                <a:cubicBezTo>
                  <a:pt x="147" y="140"/>
                  <a:pt x="148" y="140"/>
                  <a:pt x="149" y="139"/>
                </a:cubicBezTo>
                <a:cubicBezTo>
                  <a:pt x="149" y="139"/>
                  <a:pt x="149" y="139"/>
                  <a:pt x="150" y="139"/>
                </a:cubicBezTo>
                <a:cubicBezTo>
                  <a:pt x="151" y="137"/>
                  <a:pt x="152" y="136"/>
                  <a:pt x="154" y="134"/>
                </a:cubicBezTo>
                <a:cubicBezTo>
                  <a:pt x="154" y="133"/>
                  <a:pt x="155" y="133"/>
                  <a:pt x="156" y="132"/>
                </a:cubicBezTo>
                <a:cubicBezTo>
                  <a:pt x="156" y="131"/>
                  <a:pt x="156" y="131"/>
                  <a:pt x="157" y="131"/>
                </a:cubicBezTo>
                <a:cubicBezTo>
                  <a:pt x="158" y="131"/>
                  <a:pt x="158" y="132"/>
                  <a:pt x="159" y="133"/>
                </a:cubicBezTo>
                <a:cubicBezTo>
                  <a:pt x="159" y="134"/>
                  <a:pt x="158" y="135"/>
                  <a:pt x="158" y="135"/>
                </a:cubicBezTo>
                <a:cubicBezTo>
                  <a:pt x="157" y="136"/>
                  <a:pt x="157" y="136"/>
                  <a:pt x="157" y="135"/>
                </a:cubicBezTo>
                <a:cubicBezTo>
                  <a:pt x="155" y="136"/>
                  <a:pt x="152" y="139"/>
                  <a:pt x="151" y="140"/>
                </a:cubicBezTo>
                <a:cubicBezTo>
                  <a:pt x="152" y="141"/>
                  <a:pt x="152" y="141"/>
                  <a:pt x="152" y="142"/>
                </a:cubicBezTo>
                <a:cubicBezTo>
                  <a:pt x="154" y="141"/>
                  <a:pt x="155" y="140"/>
                  <a:pt x="156" y="139"/>
                </a:cubicBezTo>
                <a:cubicBezTo>
                  <a:pt x="156" y="139"/>
                  <a:pt x="157" y="139"/>
                  <a:pt x="157" y="138"/>
                </a:cubicBezTo>
                <a:cubicBezTo>
                  <a:pt x="157" y="138"/>
                  <a:pt x="158" y="138"/>
                  <a:pt x="158" y="139"/>
                </a:cubicBezTo>
                <a:cubicBezTo>
                  <a:pt x="159" y="139"/>
                  <a:pt x="159" y="139"/>
                  <a:pt x="158" y="140"/>
                </a:cubicBezTo>
                <a:cubicBezTo>
                  <a:pt x="158" y="141"/>
                  <a:pt x="158" y="141"/>
                  <a:pt x="157" y="141"/>
                </a:cubicBezTo>
                <a:cubicBezTo>
                  <a:pt x="157" y="142"/>
                  <a:pt x="156" y="143"/>
                  <a:pt x="156" y="144"/>
                </a:cubicBezTo>
                <a:cubicBezTo>
                  <a:pt x="157" y="144"/>
                  <a:pt x="158" y="145"/>
                  <a:pt x="159" y="146"/>
                </a:cubicBezTo>
                <a:cubicBezTo>
                  <a:pt x="159" y="146"/>
                  <a:pt x="159" y="145"/>
                  <a:pt x="160" y="145"/>
                </a:cubicBezTo>
                <a:cubicBezTo>
                  <a:pt x="160" y="145"/>
                  <a:pt x="161" y="144"/>
                  <a:pt x="162" y="144"/>
                </a:cubicBezTo>
                <a:cubicBezTo>
                  <a:pt x="162" y="143"/>
                  <a:pt x="163" y="143"/>
                  <a:pt x="163" y="144"/>
                </a:cubicBezTo>
                <a:cubicBezTo>
                  <a:pt x="164" y="144"/>
                  <a:pt x="164" y="145"/>
                  <a:pt x="163" y="145"/>
                </a:cubicBezTo>
                <a:cubicBezTo>
                  <a:pt x="163" y="145"/>
                  <a:pt x="163" y="146"/>
                  <a:pt x="163" y="146"/>
                </a:cubicBezTo>
                <a:cubicBezTo>
                  <a:pt x="162" y="146"/>
                  <a:pt x="162" y="147"/>
                  <a:pt x="162" y="147"/>
                </a:cubicBezTo>
                <a:cubicBezTo>
                  <a:pt x="163" y="148"/>
                  <a:pt x="164" y="149"/>
                  <a:pt x="165" y="149"/>
                </a:cubicBezTo>
                <a:cubicBezTo>
                  <a:pt x="165" y="150"/>
                  <a:pt x="166" y="150"/>
                  <a:pt x="166" y="149"/>
                </a:cubicBezTo>
                <a:cubicBezTo>
                  <a:pt x="167" y="148"/>
                  <a:pt x="169" y="147"/>
                  <a:pt x="170" y="147"/>
                </a:cubicBezTo>
                <a:cubicBezTo>
                  <a:pt x="170" y="147"/>
                  <a:pt x="170" y="146"/>
                  <a:pt x="171" y="146"/>
                </a:cubicBezTo>
                <a:cubicBezTo>
                  <a:pt x="171" y="146"/>
                  <a:pt x="172" y="146"/>
                  <a:pt x="172" y="146"/>
                </a:cubicBezTo>
                <a:cubicBezTo>
                  <a:pt x="172" y="147"/>
                  <a:pt x="172" y="147"/>
                  <a:pt x="172" y="148"/>
                </a:cubicBezTo>
                <a:cubicBezTo>
                  <a:pt x="172" y="148"/>
                  <a:pt x="172" y="148"/>
                  <a:pt x="172" y="148"/>
                </a:cubicBezTo>
                <a:cubicBezTo>
                  <a:pt x="171" y="150"/>
                  <a:pt x="170" y="151"/>
                  <a:pt x="169" y="152"/>
                </a:cubicBezTo>
                <a:cubicBezTo>
                  <a:pt x="170" y="152"/>
                  <a:pt x="171" y="153"/>
                  <a:pt x="172" y="153"/>
                </a:cubicBezTo>
                <a:cubicBezTo>
                  <a:pt x="172" y="153"/>
                  <a:pt x="173" y="153"/>
                  <a:pt x="173" y="153"/>
                </a:cubicBezTo>
                <a:cubicBezTo>
                  <a:pt x="174" y="153"/>
                  <a:pt x="175" y="152"/>
                  <a:pt x="176" y="152"/>
                </a:cubicBezTo>
                <a:cubicBezTo>
                  <a:pt x="177" y="152"/>
                  <a:pt x="178" y="152"/>
                  <a:pt x="178" y="153"/>
                </a:cubicBezTo>
                <a:cubicBezTo>
                  <a:pt x="179" y="153"/>
                  <a:pt x="179" y="154"/>
                  <a:pt x="179" y="154"/>
                </a:cubicBezTo>
                <a:cubicBezTo>
                  <a:pt x="180" y="155"/>
                  <a:pt x="180" y="156"/>
                  <a:pt x="180" y="157"/>
                </a:cubicBezTo>
                <a:cubicBezTo>
                  <a:pt x="180" y="157"/>
                  <a:pt x="179" y="157"/>
                  <a:pt x="179" y="157"/>
                </a:cubicBezTo>
                <a:cubicBezTo>
                  <a:pt x="180" y="158"/>
                  <a:pt x="180" y="158"/>
                  <a:pt x="180" y="158"/>
                </a:cubicBezTo>
                <a:cubicBezTo>
                  <a:pt x="180" y="158"/>
                  <a:pt x="181" y="159"/>
                  <a:pt x="181" y="159"/>
                </a:cubicBezTo>
                <a:cubicBezTo>
                  <a:pt x="183" y="158"/>
                  <a:pt x="184" y="158"/>
                  <a:pt x="185" y="157"/>
                </a:cubicBezTo>
                <a:close/>
                <a:moveTo>
                  <a:pt x="75" y="116"/>
                </a:moveTo>
                <a:cubicBezTo>
                  <a:pt x="84" y="104"/>
                  <a:pt x="92" y="92"/>
                  <a:pt x="99" y="78"/>
                </a:cubicBezTo>
                <a:cubicBezTo>
                  <a:pt x="98" y="77"/>
                  <a:pt x="97" y="77"/>
                  <a:pt x="96" y="76"/>
                </a:cubicBezTo>
                <a:cubicBezTo>
                  <a:pt x="92" y="83"/>
                  <a:pt x="89" y="89"/>
                  <a:pt x="85" y="95"/>
                </a:cubicBezTo>
                <a:cubicBezTo>
                  <a:pt x="81" y="102"/>
                  <a:pt x="77" y="108"/>
                  <a:pt x="73" y="114"/>
                </a:cubicBezTo>
                <a:cubicBezTo>
                  <a:pt x="73" y="115"/>
                  <a:pt x="74" y="116"/>
                  <a:pt x="75" y="116"/>
                </a:cubicBezTo>
                <a:close/>
                <a:moveTo>
                  <a:pt x="140" y="143"/>
                </a:moveTo>
                <a:cubicBezTo>
                  <a:pt x="140" y="144"/>
                  <a:pt x="139" y="145"/>
                  <a:pt x="138" y="146"/>
                </a:cubicBezTo>
                <a:cubicBezTo>
                  <a:pt x="139" y="146"/>
                  <a:pt x="140" y="147"/>
                  <a:pt x="140" y="147"/>
                </a:cubicBezTo>
                <a:cubicBezTo>
                  <a:pt x="142" y="149"/>
                  <a:pt x="144" y="150"/>
                  <a:pt x="146" y="152"/>
                </a:cubicBezTo>
                <a:cubicBezTo>
                  <a:pt x="149" y="154"/>
                  <a:pt x="152" y="156"/>
                  <a:pt x="155" y="159"/>
                </a:cubicBezTo>
                <a:cubicBezTo>
                  <a:pt x="157" y="160"/>
                  <a:pt x="159" y="161"/>
                  <a:pt x="161" y="162"/>
                </a:cubicBezTo>
                <a:cubicBezTo>
                  <a:pt x="164" y="164"/>
                  <a:pt x="168" y="166"/>
                  <a:pt x="172" y="166"/>
                </a:cubicBezTo>
                <a:cubicBezTo>
                  <a:pt x="176" y="167"/>
                  <a:pt x="180" y="166"/>
                  <a:pt x="183" y="165"/>
                </a:cubicBezTo>
                <a:cubicBezTo>
                  <a:pt x="184" y="165"/>
                  <a:pt x="185" y="164"/>
                  <a:pt x="185" y="164"/>
                </a:cubicBezTo>
                <a:cubicBezTo>
                  <a:pt x="186" y="163"/>
                  <a:pt x="187" y="162"/>
                  <a:pt x="187" y="161"/>
                </a:cubicBezTo>
                <a:cubicBezTo>
                  <a:pt x="187" y="161"/>
                  <a:pt x="187" y="161"/>
                  <a:pt x="187" y="161"/>
                </a:cubicBezTo>
                <a:cubicBezTo>
                  <a:pt x="185" y="163"/>
                  <a:pt x="183" y="163"/>
                  <a:pt x="181" y="164"/>
                </a:cubicBezTo>
                <a:cubicBezTo>
                  <a:pt x="178" y="164"/>
                  <a:pt x="176" y="164"/>
                  <a:pt x="173" y="164"/>
                </a:cubicBezTo>
                <a:cubicBezTo>
                  <a:pt x="167" y="162"/>
                  <a:pt x="162" y="160"/>
                  <a:pt x="156" y="156"/>
                </a:cubicBezTo>
                <a:cubicBezTo>
                  <a:pt x="153" y="154"/>
                  <a:pt x="150" y="151"/>
                  <a:pt x="146" y="148"/>
                </a:cubicBezTo>
                <a:cubicBezTo>
                  <a:pt x="144" y="147"/>
                  <a:pt x="142" y="145"/>
                  <a:pt x="140" y="143"/>
                </a:cubicBezTo>
                <a:close/>
                <a:moveTo>
                  <a:pt x="74" y="43"/>
                </a:moveTo>
                <a:cubicBezTo>
                  <a:pt x="74" y="43"/>
                  <a:pt x="74" y="43"/>
                  <a:pt x="74" y="43"/>
                </a:cubicBezTo>
                <a:cubicBezTo>
                  <a:pt x="76" y="42"/>
                  <a:pt x="78" y="42"/>
                  <a:pt x="79" y="40"/>
                </a:cubicBezTo>
                <a:cubicBezTo>
                  <a:pt x="80" y="39"/>
                  <a:pt x="81" y="39"/>
                  <a:pt x="82" y="39"/>
                </a:cubicBezTo>
                <a:cubicBezTo>
                  <a:pt x="82" y="39"/>
                  <a:pt x="82" y="39"/>
                  <a:pt x="82" y="39"/>
                </a:cubicBezTo>
                <a:cubicBezTo>
                  <a:pt x="84" y="38"/>
                  <a:pt x="86" y="38"/>
                  <a:pt x="87" y="37"/>
                </a:cubicBezTo>
                <a:cubicBezTo>
                  <a:pt x="90" y="36"/>
                  <a:pt x="90" y="36"/>
                  <a:pt x="91" y="34"/>
                </a:cubicBezTo>
                <a:cubicBezTo>
                  <a:pt x="91" y="33"/>
                  <a:pt x="91" y="33"/>
                  <a:pt x="91" y="33"/>
                </a:cubicBezTo>
                <a:cubicBezTo>
                  <a:pt x="89" y="32"/>
                  <a:pt x="88" y="33"/>
                  <a:pt x="87" y="34"/>
                </a:cubicBezTo>
                <a:cubicBezTo>
                  <a:pt x="86" y="34"/>
                  <a:pt x="86" y="35"/>
                  <a:pt x="85" y="35"/>
                </a:cubicBezTo>
                <a:cubicBezTo>
                  <a:pt x="85" y="36"/>
                  <a:pt x="84" y="36"/>
                  <a:pt x="84" y="36"/>
                </a:cubicBezTo>
                <a:cubicBezTo>
                  <a:pt x="83" y="35"/>
                  <a:pt x="83" y="35"/>
                  <a:pt x="83" y="34"/>
                </a:cubicBezTo>
                <a:cubicBezTo>
                  <a:pt x="83" y="34"/>
                  <a:pt x="83" y="34"/>
                  <a:pt x="83" y="34"/>
                </a:cubicBezTo>
                <a:cubicBezTo>
                  <a:pt x="82" y="34"/>
                  <a:pt x="81" y="34"/>
                  <a:pt x="80" y="35"/>
                </a:cubicBezTo>
                <a:cubicBezTo>
                  <a:pt x="78" y="37"/>
                  <a:pt x="77" y="39"/>
                  <a:pt x="75" y="41"/>
                </a:cubicBezTo>
                <a:cubicBezTo>
                  <a:pt x="75" y="41"/>
                  <a:pt x="74" y="42"/>
                  <a:pt x="74" y="43"/>
                </a:cubicBezTo>
                <a:close/>
                <a:moveTo>
                  <a:pt x="128" y="167"/>
                </a:moveTo>
                <a:cubicBezTo>
                  <a:pt x="130" y="167"/>
                  <a:pt x="132" y="166"/>
                  <a:pt x="132" y="165"/>
                </a:cubicBezTo>
                <a:cubicBezTo>
                  <a:pt x="133" y="164"/>
                  <a:pt x="133" y="164"/>
                  <a:pt x="133" y="164"/>
                </a:cubicBezTo>
                <a:cubicBezTo>
                  <a:pt x="135" y="161"/>
                  <a:pt x="138" y="158"/>
                  <a:pt x="141" y="156"/>
                </a:cubicBezTo>
                <a:cubicBezTo>
                  <a:pt x="142" y="155"/>
                  <a:pt x="143" y="154"/>
                  <a:pt x="144" y="153"/>
                </a:cubicBezTo>
                <a:cubicBezTo>
                  <a:pt x="143" y="152"/>
                  <a:pt x="142" y="152"/>
                  <a:pt x="141" y="151"/>
                </a:cubicBezTo>
                <a:cubicBezTo>
                  <a:pt x="141" y="152"/>
                  <a:pt x="141" y="152"/>
                  <a:pt x="141" y="152"/>
                </a:cubicBezTo>
                <a:cubicBezTo>
                  <a:pt x="141" y="153"/>
                  <a:pt x="141" y="154"/>
                  <a:pt x="139" y="154"/>
                </a:cubicBezTo>
                <a:cubicBezTo>
                  <a:pt x="139" y="154"/>
                  <a:pt x="139" y="155"/>
                  <a:pt x="138" y="155"/>
                </a:cubicBezTo>
                <a:cubicBezTo>
                  <a:pt x="137" y="156"/>
                  <a:pt x="136" y="157"/>
                  <a:pt x="134" y="158"/>
                </a:cubicBezTo>
                <a:cubicBezTo>
                  <a:pt x="135" y="159"/>
                  <a:pt x="135" y="159"/>
                  <a:pt x="133" y="160"/>
                </a:cubicBezTo>
                <a:cubicBezTo>
                  <a:pt x="133" y="160"/>
                  <a:pt x="133" y="160"/>
                  <a:pt x="132" y="160"/>
                </a:cubicBezTo>
                <a:cubicBezTo>
                  <a:pt x="132" y="161"/>
                  <a:pt x="132" y="161"/>
                  <a:pt x="132" y="161"/>
                </a:cubicBezTo>
                <a:cubicBezTo>
                  <a:pt x="130" y="163"/>
                  <a:pt x="129" y="165"/>
                  <a:pt x="128" y="167"/>
                </a:cubicBezTo>
                <a:close/>
                <a:moveTo>
                  <a:pt x="109" y="41"/>
                </a:moveTo>
                <a:cubicBezTo>
                  <a:pt x="109" y="42"/>
                  <a:pt x="108" y="42"/>
                  <a:pt x="108" y="42"/>
                </a:cubicBezTo>
                <a:cubicBezTo>
                  <a:pt x="106" y="47"/>
                  <a:pt x="104" y="51"/>
                  <a:pt x="102" y="55"/>
                </a:cubicBezTo>
                <a:cubicBezTo>
                  <a:pt x="101" y="55"/>
                  <a:pt x="101" y="55"/>
                  <a:pt x="101" y="55"/>
                </a:cubicBezTo>
                <a:cubicBezTo>
                  <a:pt x="101" y="57"/>
                  <a:pt x="101" y="58"/>
                  <a:pt x="101" y="60"/>
                </a:cubicBezTo>
                <a:cubicBezTo>
                  <a:pt x="101" y="61"/>
                  <a:pt x="101" y="61"/>
                  <a:pt x="102" y="62"/>
                </a:cubicBezTo>
                <a:cubicBezTo>
                  <a:pt x="102" y="61"/>
                  <a:pt x="102" y="60"/>
                  <a:pt x="103" y="59"/>
                </a:cubicBezTo>
                <a:cubicBezTo>
                  <a:pt x="105" y="55"/>
                  <a:pt x="107" y="50"/>
                  <a:pt x="108" y="46"/>
                </a:cubicBezTo>
                <a:cubicBezTo>
                  <a:pt x="109" y="44"/>
                  <a:pt x="109" y="43"/>
                  <a:pt x="109" y="41"/>
                </a:cubicBezTo>
                <a:close/>
                <a:moveTo>
                  <a:pt x="63" y="16"/>
                </a:moveTo>
                <a:cubicBezTo>
                  <a:pt x="63" y="16"/>
                  <a:pt x="63" y="16"/>
                  <a:pt x="63" y="16"/>
                </a:cubicBezTo>
                <a:cubicBezTo>
                  <a:pt x="63" y="16"/>
                  <a:pt x="63" y="16"/>
                  <a:pt x="63" y="17"/>
                </a:cubicBezTo>
                <a:cubicBezTo>
                  <a:pt x="57" y="22"/>
                  <a:pt x="51" y="27"/>
                  <a:pt x="45" y="33"/>
                </a:cubicBezTo>
                <a:cubicBezTo>
                  <a:pt x="45" y="33"/>
                  <a:pt x="45" y="33"/>
                  <a:pt x="44" y="34"/>
                </a:cubicBezTo>
                <a:cubicBezTo>
                  <a:pt x="44" y="34"/>
                  <a:pt x="44" y="34"/>
                  <a:pt x="44" y="34"/>
                </a:cubicBezTo>
                <a:cubicBezTo>
                  <a:pt x="44" y="35"/>
                  <a:pt x="44" y="36"/>
                  <a:pt x="44" y="36"/>
                </a:cubicBezTo>
                <a:cubicBezTo>
                  <a:pt x="44" y="36"/>
                  <a:pt x="44" y="36"/>
                  <a:pt x="44" y="36"/>
                </a:cubicBezTo>
                <a:cubicBezTo>
                  <a:pt x="47" y="32"/>
                  <a:pt x="51" y="30"/>
                  <a:pt x="55" y="27"/>
                </a:cubicBezTo>
                <a:cubicBezTo>
                  <a:pt x="55" y="27"/>
                  <a:pt x="55" y="26"/>
                  <a:pt x="56" y="26"/>
                </a:cubicBezTo>
                <a:cubicBezTo>
                  <a:pt x="58" y="23"/>
                  <a:pt x="60" y="20"/>
                  <a:pt x="63" y="17"/>
                </a:cubicBezTo>
                <a:cubicBezTo>
                  <a:pt x="63" y="17"/>
                  <a:pt x="63" y="17"/>
                  <a:pt x="63" y="16"/>
                </a:cubicBezTo>
                <a:close/>
                <a:moveTo>
                  <a:pt x="107" y="164"/>
                </a:moveTo>
                <a:cubicBezTo>
                  <a:pt x="107" y="164"/>
                  <a:pt x="107" y="164"/>
                  <a:pt x="107" y="164"/>
                </a:cubicBezTo>
                <a:cubicBezTo>
                  <a:pt x="107" y="164"/>
                  <a:pt x="108" y="164"/>
                  <a:pt x="108" y="164"/>
                </a:cubicBezTo>
                <a:cubicBezTo>
                  <a:pt x="113" y="163"/>
                  <a:pt x="118" y="162"/>
                  <a:pt x="122" y="161"/>
                </a:cubicBezTo>
                <a:cubicBezTo>
                  <a:pt x="123" y="161"/>
                  <a:pt x="123" y="161"/>
                  <a:pt x="123" y="160"/>
                </a:cubicBezTo>
                <a:cubicBezTo>
                  <a:pt x="124" y="159"/>
                  <a:pt x="125" y="158"/>
                  <a:pt x="125" y="157"/>
                </a:cubicBezTo>
                <a:cubicBezTo>
                  <a:pt x="119" y="159"/>
                  <a:pt x="113" y="161"/>
                  <a:pt x="107" y="164"/>
                </a:cubicBezTo>
                <a:close/>
                <a:moveTo>
                  <a:pt x="74" y="120"/>
                </a:moveTo>
                <a:cubicBezTo>
                  <a:pt x="74" y="120"/>
                  <a:pt x="75" y="120"/>
                  <a:pt x="75" y="120"/>
                </a:cubicBezTo>
                <a:cubicBezTo>
                  <a:pt x="76" y="118"/>
                  <a:pt x="78" y="116"/>
                  <a:pt x="80" y="114"/>
                </a:cubicBezTo>
                <a:cubicBezTo>
                  <a:pt x="81" y="114"/>
                  <a:pt x="81" y="114"/>
                  <a:pt x="81" y="113"/>
                </a:cubicBezTo>
                <a:cubicBezTo>
                  <a:pt x="83" y="111"/>
                  <a:pt x="85" y="108"/>
                  <a:pt x="87" y="105"/>
                </a:cubicBezTo>
                <a:cubicBezTo>
                  <a:pt x="92" y="96"/>
                  <a:pt x="98" y="86"/>
                  <a:pt x="103" y="76"/>
                </a:cubicBezTo>
                <a:cubicBezTo>
                  <a:pt x="103" y="76"/>
                  <a:pt x="103" y="75"/>
                  <a:pt x="104" y="75"/>
                </a:cubicBezTo>
                <a:cubicBezTo>
                  <a:pt x="103" y="75"/>
                  <a:pt x="103" y="75"/>
                  <a:pt x="103" y="75"/>
                </a:cubicBezTo>
                <a:cubicBezTo>
                  <a:pt x="103" y="75"/>
                  <a:pt x="102" y="75"/>
                  <a:pt x="102" y="75"/>
                </a:cubicBezTo>
                <a:cubicBezTo>
                  <a:pt x="95" y="92"/>
                  <a:pt x="86" y="107"/>
                  <a:pt x="74" y="120"/>
                </a:cubicBezTo>
                <a:close/>
                <a:moveTo>
                  <a:pt x="88" y="47"/>
                </a:moveTo>
                <a:cubicBezTo>
                  <a:pt x="88" y="49"/>
                  <a:pt x="87" y="51"/>
                  <a:pt x="87" y="54"/>
                </a:cubicBezTo>
                <a:cubicBezTo>
                  <a:pt x="88" y="54"/>
                  <a:pt x="89" y="54"/>
                  <a:pt x="90" y="53"/>
                </a:cubicBezTo>
                <a:cubicBezTo>
                  <a:pt x="90" y="53"/>
                  <a:pt x="91" y="53"/>
                  <a:pt x="91" y="52"/>
                </a:cubicBezTo>
                <a:cubicBezTo>
                  <a:pt x="91" y="52"/>
                  <a:pt x="91" y="52"/>
                  <a:pt x="91" y="51"/>
                </a:cubicBezTo>
                <a:cubicBezTo>
                  <a:pt x="92" y="51"/>
                  <a:pt x="92" y="51"/>
                  <a:pt x="92" y="51"/>
                </a:cubicBezTo>
                <a:cubicBezTo>
                  <a:pt x="92" y="49"/>
                  <a:pt x="92" y="48"/>
                  <a:pt x="92" y="46"/>
                </a:cubicBezTo>
                <a:cubicBezTo>
                  <a:pt x="92" y="46"/>
                  <a:pt x="92" y="45"/>
                  <a:pt x="92" y="45"/>
                </a:cubicBezTo>
                <a:cubicBezTo>
                  <a:pt x="91" y="47"/>
                  <a:pt x="90" y="47"/>
                  <a:pt x="88" y="47"/>
                </a:cubicBezTo>
                <a:close/>
                <a:moveTo>
                  <a:pt x="77" y="50"/>
                </a:moveTo>
                <a:cubicBezTo>
                  <a:pt x="77" y="50"/>
                  <a:pt x="77" y="50"/>
                  <a:pt x="76" y="50"/>
                </a:cubicBezTo>
                <a:cubicBezTo>
                  <a:pt x="76" y="51"/>
                  <a:pt x="75" y="51"/>
                  <a:pt x="74" y="51"/>
                </a:cubicBezTo>
                <a:cubicBezTo>
                  <a:pt x="73" y="51"/>
                  <a:pt x="73" y="51"/>
                  <a:pt x="72" y="52"/>
                </a:cubicBezTo>
                <a:cubicBezTo>
                  <a:pt x="72" y="53"/>
                  <a:pt x="71" y="54"/>
                  <a:pt x="70" y="55"/>
                </a:cubicBezTo>
                <a:cubicBezTo>
                  <a:pt x="70" y="55"/>
                  <a:pt x="70" y="55"/>
                  <a:pt x="69" y="56"/>
                </a:cubicBezTo>
                <a:cubicBezTo>
                  <a:pt x="70" y="56"/>
                  <a:pt x="71" y="56"/>
                  <a:pt x="72" y="56"/>
                </a:cubicBezTo>
                <a:cubicBezTo>
                  <a:pt x="72" y="56"/>
                  <a:pt x="73" y="56"/>
                  <a:pt x="73" y="56"/>
                </a:cubicBezTo>
                <a:cubicBezTo>
                  <a:pt x="73" y="57"/>
                  <a:pt x="74" y="57"/>
                  <a:pt x="75" y="57"/>
                </a:cubicBezTo>
                <a:cubicBezTo>
                  <a:pt x="76" y="55"/>
                  <a:pt x="76" y="53"/>
                  <a:pt x="77" y="50"/>
                </a:cubicBezTo>
                <a:close/>
                <a:moveTo>
                  <a:pt x="31" y="85"/>
                </a:moveTo>
                <a:cubicBezTo>
                  <a:pt x="31" y="85"/>
                  <a:pt x="31" y="85"/>
                  <a:pt x="31" y="85"/>
                </a:cubicBezTo>
                <a:cubicBezTo>
                  <a:pt x="29" y="87"/>
                  <a:pt x="27" y="88"/>
                  <a:pt x="25" y="90"/>
                </a:cubicBezTo>
                <a:cubicBezTo>
                  <a:pt x="25" y="90"/>
                  <a:pt x="25" y="90"/>
                  <a:pt x="25" y="91"/>
                </a:cubicBezTo>
                <a:cubicBezTo>
                  <a:pt x="25" y="92"/>
                  <a:pt x="25" y="92"/>
                  <a:pt x="25" y="94"/>
                </a:cubicBezTo>
                <a:cubicBezTo>
                  <a:pt x="26" y="93"/>
                  <a:pt x="27" y="93"/>
                  <a:pt x="27" y="92"/>
                </a:cubicBezTo>
                <a:cubicBezTo>
                  <a:pt x="28" y="92"/>
                  <a:pt x="28" y="92"/>
                  <a:pt x="28" y="91"/>
                </a:cubicBezTo>
                <a:cubicBezTo>
                  <a:pt x="29" y="91"/>
                  <a:pt x="29" y="90"/>
                  <a:pt x="29" y="90"/>
                </a:cubicBezTo>
                <a:cubicBezTo>
                  <a:pt x="30" y="89"/>
                  <a:pt x="30" y="89"/>
                  <a:pt x="31" y="90"/>
                </a:cubicBezTo>
                <a:cubicBezTo>
                  <a:pt x="31" y="90"/>
                  <a:pt x="31" y="90"/>
                  <a:pt x="31" y="90"/>
                </a:cubicBezTo>
                <a:cubicBezTo>
                  <a:pt x="32" y="90"/>
                  <a:pt x="32" y="90"/>
                  <a:pt x="32" y="89"/>
                </a:cubicBezTo>
                <a:cubicBezTo>
                  <a:pt x="32" y="88"/>
                  <a:pt x="32" y="87"/>
                  <a:pt x="31" y="85"/>
                </a:cubicBezTo>
                <a:close/>
                <a:moveTo>
                  <a:pt x="121" y="164"/>
                </a:moveTo>
                <a:cubicBezTo>
                  <a:pt x="120" y="165"/>
                  <a:pt x="119" y="165"/>
                  <a:pt x="117" y="166"/>
                </a:cubicBezTo>
                <a:cubicBezTo>
                  <a:pt x="116" y="166"/>
                  <a:pt x="115" y="167"/>
                  <a:pt x="114" y="167"/>
                </a:cubicBezTo>
                <a:cubicBezTo>
                  <a:pt x="113" y="168"/>
                  <a:pt x="112" y="168"/>
                  <a:pt x="111" y="169"/>
                </a:cubicBezTo>
                <a:cubicBezTo>
                  <a:pt x="109" y="169"/>
                  <a:pt x="108" y="169"/>
                  <a:pt x="107" y="170"/>
                </a:cubicBezTo>
                <a:cubicBezTo>
                  <a:pt x="108" y="170"/>
                  <a:pt x="108" y="170"/>
                  <a:pt x="108" y="170"/>
                </a:cubicBezTo>
                <a:cubicBezTo>
                  <a:pt x="111" y="170"/>
                  <a:pt x="115" y="169"/>
                  <a:pt x="119" y="168"/>
                </a:cubicBezTo>
                <a:cubicBezTo>
                  <a:pt x="119" y="168"/>
                  <a:pt x="120" y="168"/>
                  <a:pt x="120" y="168"/>
                </a:cubicBezTo>
                <a:cubicBezTo>
                  <a:pt x="120" y="167"/>
                  <a:pt x="121" y="166"/>
                  <a:pt x="121" y="164"/>
                </a:cubicBezTo>
                <a:close/>
                <a:moveTo>
                  <a:pt x="122" y="201"/>
                </a:moveTo>
                <a:cubicBezTo>
                  <a:pt x="121" y="201"/>
                  <a:pt x="121" y="201"/>
                  <a:pt x="121" y="202"/>
                </a:cubicBezTo>
                <a:cubicBezTo>
                  <a:pt x="122" y="203"/>
                  <a:pt x="122" y="204"/>
                  <a:pt x="122" y="204"/>
                </a:cubicBezTo>
                <a:cubicBezTo>
                  <a:pt x="122" y="205"/>
                  <a:pt x="122" y="205"/>
                  <a:pt x="122" y="206"/>
                </a:cubicBezTo>
                <a:cubicBezTo>
                  <a:pt x="123" y="206"/>
                  <a:pt x="123" y="206"/>
                  <a:pt x="123" y="207"/>
                </a:cubicBezTo>
                <a:cubicBezTo>
                  <a:pt x="122" y="207"/>
                  <a:pt x="122" y="208"/>
                  <a:pt x="122" y="208"/>
                </a:cubicBezTo>
                <a:cubicBezTo>
                  <a:pt x="122" y="208"/>
                  <a:pt x="123" y="209"/>
                  <a:pt x="123" y="209"/>
                </a:cubicBezTo>
                <a:cubicBezTo>
                  <a:pt x="123" y="210"/>
                  <a:pt x="123" y="211"/>
                  <a:pt x="123" y="212"/>
                </a:cubicBezTo>
                <a:cubicBezTo>
                  <a:pt x="123" y="214"/>
                  <a:pt x="124" y="215"/>
                  <a:pt x="124" y="216"/>
                </a:cubicBezTo>
                <a:cubicBezTo>
                  <a:pt x="125" y="216"/>
                  <a:pt x="126" y="216"/>
                  <a:pt x="126" y="217"/>
                </a:cubicBezTo>
                <a:cubicBezTo>
                  <a:pt x="126" y="218"/>
                  <a:pt x="126" y="218"/>
                  <a:pt x="125" y="219"/>
                </a:cubicBezTo>
                <a:cubicBezTo>
                  <a:pt x="125" y="219"/>
                  <a:pt x="126" y="220"/>
                  <a:pt x="126" y="221"/>
                </a:cubicBezTo>
                <a:cubicBezTo>
                  <a:pt x="127" y="221"/>
                  <a:pt x="127" y="221"/>
                  <a:pt x="127" y="221"/>
                </a:cubicBezTo>
                <a:cubicBezTo>
                  <a:pt x="125" y="214"/>
                  <a:pt x="123" y="208"/>
                  <a:pt x="122" y="201"/>
                </a:cubicBezTo>
                <a:close/>
                <a:moveTo>
                  <a:pt x="35" y="98"/>
                </a:moveTo>
                <a:cubicBezTo>
                  <a:pt x="34" y="97"/>
                  <a:pt x="34" y="97"/>
                  <a:pt x="33" y="96"/>
                </a:cubicBezTo>
                <a:cubicBezTo>
                  <a:pt x="33" y="95"/>
                  <a:pt x="33" y="94"/>
                  <a:pt x="33" y="93"/>
                </a:cubicBezTo>
                <a:cubicBezTo>
                  <a:pt x="32" y="94"/>
                  <a:pt x="31" y="94"/>
                  <a:pt x="30" y="95"/>
                </a:cubicBezTo>
                <a:cubicBezTo>
                  <a:pt x="30" y="95"/>
                  <a:pt x="30" y="96"/>
                  <a:pt x="30" y="96"/>
                </a:cubicBezTo>
                <a:cubicBezTo>
                  <a:pt x="29" y="98"/>
                  <a:pt x="29" y="99"/>
                  <a:pt x="28" y="100"/>
                </a:cubicBezTo>
                <a:cubicBezTo>
                  <a:pt x="28" y="101"/>
                  <a:pt x="28" y="101"/>
                  <a:pt x="28" y="101"/>
                </a:cubicBezTo>
                <a:cubicBezTo>
                  <a:pt x="31" y="100"/>
                  <a:pt x="33" y="99"/>
                  <a:pt x="35" y="98"/>
                </a:cubicBezTo>
                <a:close/>
                <a:moveTo>
                  <a:pt x="35" y="102"/>
                </a:moveTo>
                <a:cubicBezTo>
                  <a:pt x="35" y="102"/>
                  <a:pt x="34" y="103"/>
                  <a:pt x="33" y="104"/>
                </a:cubicBezTo>
                <a:cubicBezTo>
                  <a:pt x="31" y="106"/>
                  <a:pt x="29" y="108"/>
                  <a:pt x="27" y="110"/>
                </a:cubicBezTo>
                <a:cubicBezTo>
                  <a:pt x="27" y="111"/>
                  <a:pt x="26" y="111"/>
                  <a:pt x="24" y="111"/>
                </a:cubicBezTo>
                <a:cubicBezTo>
                  <a:pt x="23" y="112"/>
                  <a:pt x="22" y="113"/>
                  <a:pt x="21" y="114"/>
                </a:cubicBezTo>
                <a:cubicBezTo>
                  <a:pt x="21" y="114"/>
                  <a:pt x="21" y="114"/>
                  <a:pt x="21" y="114"/>
                </a:cubicBezTo>
                <a:cubicBezTo>
                  <a:pt x="22" y="114"/>
                  <a:pt x="22" y="114"/>
                  <a:pt x="23" y="113"/>
                </a:cubicBezTo>
                <a:cubicBezTo>
                  <a:pt x="26" y="111"/>
                  <a:pt x="29" y="109"/>
                  <a:pt x="33" y="107"/>
                </a:cubicBezTo>
                <a:cubicBezTo>
                  <a:pt x="34" y="107"/>
                  <a:pt x="35" y="106"/>
                  <a:pt x="35" y="104"/>
                </a:cubicBezTo>
                <a:cubicBezTo>
                  <a:pt x="36" y="104"/>
                  <a:pt x="36" y="103"/>
                  <a:pt x="35" y="102"/>
                </a:cubicBezTo>
                <a:close/>
                <a:moveTo>
                  <a:pt x="53" y="55"/>
                </a:moveTo>
                <a:cubicBezTo>
                  <a:pt x="58" y="56"/>
                  <a:pt x="62" y="56"/>
                  <a:pt x="66" y="55"/>
                </a:cubicBezTo>
                <a:cubicBezTo>
                  <a:pt x="66" y="54"/>
                  <a:pt x="67" y="53"/>
                  <a:pt x="67" y="52"/>
                </a:cubicBezTo>
                <a:cubicBezTo>
                  <a:pt x="67" y="52"/>
                  <a:pt x="66" y="52"/>
                  <a:pt x="66" y="52"/>
                </a:cubicBezTo>
                <a:cubicBezTo>
                  <a:pt x="65" y="53"/>
                  <a:pt x="63" y="53"/>
                  <a:pt x="62" y="53"/>
                </a:cubicBezTo>
                <a:cubicBezTo>
                  <a:pt x="61" y="53"/>
                  <a:pt x="60" y="54"/>
                  <a:pt x="59" y="55"/>
                </a:cubicBezTo>
                <a:cubicBezTo>
                  <a:pt x="58" y="56"/>
                  <a:pt x="57" y="56"/>
                  <a:pt x="56" y="55"/>
                </a:cubicBezTo>
                <a:cubicBezTo>
                  <a:pt x="56" y="55"/>
                  <a:pt x="56" y="55"/>
                  <a:pt x="56" y="55"/>
                </a:cubicBezTo>
                <a:cubicBezTo>
                  <a:pt x="55" y="55"/>
                  <a:pt x="55" y="55"/>
                  <a:pt x="54" y="55"/>
                </a:cubicBezTo>
                <a:cubicBezTo>
                  <a:pt x="54" y="55"/>
                  <a:pt x="54" y="55"/>
                  <a:pt x="53" y="55"/>
                </a:cubicBezTo>
                <a:close/>
                <a:moveTo>
                  <a:pt x="100" y="211"/>
                </a:moveTo>
                <a:cubicBezTo>
                  <a:pt x="101" y="211"/>
                  <a:pt x="101" y="210"/>
                  <a:pt x="102" y="210"/>
                </a:cubicBezTo>
                <a:cubicBezTo>
                  <a:pt x="103" y="209"/>
                  <a:pt x="103" y="209"/>
                  <a:pt x="103" y="208"/>
                </a:cubicBezTo>
                <a:cubicBezTo>
                  <a:pt x="103" y="207"/>
                  <a:pt x="103" y="207"/>
                  <a:pt x="103" y="207"/>
                </a:cubicBezTo>
                <a:cubicBezTo>
                  <a:pt x="102" y="207"/>
                  <a:pt x="102" y="207"/>
                  <a:pt x="102" y="207"/>
                </a:cubicBezTo>
                <a:cubicBezTo>
                  <a:pt x="101" y="207"/>
                  <a:pt x="100" y="206"/>
                  <a:pt x="101" y="205"/>
                </a:cubicBezTo>
                <a:cubicBezTo>
                  <a:pt x="101" y="205"/>
                  <a:pt x="102" y="204"/>
                  <a:pt x="102" y="204"/>
                </a:cubicBezTo>
                <a:cubicBezTo>
                  <a:pt x="102" y="204"/>
                  <a:pt x="103" y="204"/>
                  <a:pt x="103" y="203"/>
                </a:cubicBezTo>
                <a:cubicBezTo>
                  <a:pt x="103" y="203"/>
                  <a:pt x="103" y="202"/>
                  <a:pt x="103" y="201"/>
                </a:cubicBezTo>
                <a:cubicBezTo>
                  <a:pt x="102" y="201"/>
                  <a:pt x="101" y="201"/>
                  <a:pt x="100" y="201"/>
                </a:cubicBezTo>
                <a:cubicBezTo>
                  <a:pt x="100" y="202"/>
                  <a:pt x="100" y="202"/>
                  <a:pt x="100" y="203"/>
                </a:cubicBezTo>
                <a:cubicBezTo>
                  <a:pt x="100" y="205"/>
                  <a:pt x="99" y="207"/>
                  <a:pt x="100" y="210"/>
                </a:cubicBezTo>
                <a:cubicBezTo>
                  <a:pt x="100" y="210"/>
                  <a:pt x="100" y="210"/>
                  <a:pt x="100" y="210"/>
                </a:cubicBezTo>
                <a:cubicBezTo>
                  <a:pt x="100" y="210"/>
                  <a:pt x="100" y="211"/>
                  <a:pt x="100" y="211"/>
                </a:cubicBezTo>
                <a:close/>
                <a:moveTo>
                  <a:pt x="107" y="26"/>
                </a:moveTo>
                <a:cubicBezTo>
                  <a:pt x="106" y="26"/>
                  <a:pt x="106" y="26"/>
                  <a:pt x="106" y="26"/>
                </a:cubicBezTo>
                <a:cubicBezTo>
                  <a:pt x="106" y="27"/>
                  <a:pt x="106" y="27"/>
                  <a:pt x="106" y="27"/>
                </a:cubicBezTo>
                <a:cubicBezTo>
                  <a:pt x="105" y="30"/>
                  <a:pt x="103" y="33"/>
                  <a:pt x="102" y="36"/>
                </a:cubicBezTo>
                <a:cubicBezTo>
                  <a:pt x="102" y="37"/>
                  <a:pt x="102" y="37"/>
                  <a:pt x="103" y="38"/>
                </a:cubicBezTo>
                <a:cubicBezTo>
                  <a:pt x="103" y="38"/>
                  <a:pt x="103" y="38"/>
                  <a:pt x="103" y="38"/>
                </a:cubicBezTo>
                <a:cubicBezTo>
                  <a:pt x="104" y="36"/>
                  <a:pt x="105" y="34"/>
                  <a:pt x="107" y="31"/>
                </a:cubicBezTo>
                <a:cubicBezTo>
                  <a:pt x="107" y="31"/>
                  <a:pt x="107" y="31"/>
                  <a:pt x="107" y="31"/>
                </a:cubicBezTo>
                <a:cubicBezTo>
                  <a:pt x="107" y="29"/>
                  <a:pt x="107" y="28"/>
                  <a:pt x="107" y="26"/>
                </a:cubicBezTo>
                <a:close/>
                <a:moveTo>
                  <a:pt x="75" y="67"/>
                </a:moveTo>
                <a:cubicBezTo>
                  <a:pt x="82" y="69"/>
                  <a:pt x="89" y="71"/>
                  <a:pt x="95" y="73"/>
                </a:cubicBezTo>
                <a:cubicBezTo>
                  <a:pt x="95" y="73"/>
                  <a:pt x="96" y="73"/>
                  <a:pt x="96" y="73"/>
                </a:cubicBezTo>
                <a:cubicBezTo>
                  <a:pt x="96" y="73"/>
                  <a:pt x="96" y="72"/>
                  <a:pt x="96" y="72"/>
                </a:cubicBezTo>
                <a:cubicBezTo>
                  <a:pt x="89" y="70"/>
                  <a:pt x="82" y="69"/>
                  <a:pt x="75" y="67"/>
                </a:cubicBezTo>
                <a:close/>
                <a:moveTo>
                  <a:pt x="184" y="160"/>
                </a:moveTo>
                <a:cubicBezTo>
                  <a:pt x="183" y="160"/>
                  <a:pt x="182" y="160"/>
                  <a:pt x="181" y="161"/>
                </a:cubicBezTo>
                <a:cubicBezTo>
                  <a:pt x="181" y="161"/>
                  <a:pt x="181" y="161"/>
                  <a:pt x="181" y="161"/>
                </a:cubicBezTo>
                <a:cubicBezTo>
                  <a:pt x="180" y="162"/>
                  <a:pt x="179" y="161"/>
                  <a:pt x="178" y="161"/>
                </a:cubicBezTo>
                <a:cubicBezTo>
                  <a:pt x="177" y="161"/>
                  <a:pt x="176" y="161"/>
                  <a:pt x="176" y="161"/>
                </a:cubicBezTo>
                <a:cubicBezTo>
                  <a:pt x="172" y="160"/>
                  <a:pt x="169" y="160"/>
                  <a:pt x="166" y="159"/>
                </a:cubicBezTo>
                <a:cubicBezTo>
                  <a:pt x="165" y="158"/>
                  <a:pt x="164" y="158"/>
                  <a:pt x="163" y="158"/>
                </a:cubicBezTo>
                <a:cubicBezTo>
                  <a:pt x="163" y="158"/>
                  <a:pt x="163" y="158"/>
                  <a:pt x="163" y="158"/>
                </a:cubicBezTo>
                <a:cubicBezTo>
                  <a:pt x="163" y="158"/>
                  <a:pt x="163" y="158"/>
                  <a:pt x="163" y="158"/>
                </a:cubicBezTo>
                <a:cubicBezTo>
                  <a:pt x="167" y="160"/>
                  <a:pt x="170" y="161"/>
                  <a:pt x="174" y="162"/>
                </a:cubicBezTo>
                <a:cubicBezTo>
                  <a:pt x="177" y="162"/>
                  <a:pt x="179" y="162"/>
                  <a:pt x="182" y="162"/>
                </a:cubicBezTo>
                <a:cubicBezTo>
                  <a:pt x="183" y="161"/>
                  <a:pt x="184" y="161"/>
                  <a:pt x="184" y="160"/>
                </a:cubicBezTo>
                <a:close/>
                <a:moveTo>
                  <a:pt x="135" y="154"/>
                </a:moveTo>
                <a:cubicBezTo>
                  <a:pt x="134" y="154"/>
                  <a:pt x="134" y="154"/>
                  <a:pt x="134" y="154"/>
                </a:cubicBezTo>
                <a:cubicBezTo>
                  <a:pt x="133" y="154"/>
                  <a:pt x="132" y="155"/>
                  <a:pt x="131" y="155"/>
                </a:cubicBezTo>
                <a:cubicBezTo>
                  <a:pt x="130" y="155"/>
                  <a:pt x="129" y="156"/>
                  <a:pt x="128" y="157"/>
                </a:cubicBezTo>
                <a:cubicBezTo>
                  <a:pt x="128" y="157"/>
                  <a:pt x="127" y="158"/>
                  <a:pt x="127" y="158"/>
                </a:cubicBezTo>
                <a:cubicBezTo>
                  <a:pt x="127" y="159"/>
                  <a:pt x="127" y="159"/>
                  <a:pt x="126" y="159"/>
                </a:cubicBezTo>
                <a:cubicBezTo>
                  <a:pt x="126" y="160"/>
                  <a:pt x="126" y="160"/>
                  <a:pt x="126" y="160"/>
                </a:cubicBezTo>
                <a:cubicBezTo>
                  <a:pt x="128" y="159"/>
                  <a:pt x="129" y="159"/>
                  <a:pt x="131" y="158"/>
                </a:cubicBezTo>
                <a:cubicBezTo>
                  <a:pt x="131" y="158"/>
                  <a:pt x="131" y="158"/>
                  <a:pt x="131" y="158"/>
                </a:cubicBezTo>
                <a:cubicBezTo>
                  <a:pt x="132" y="157"/>
                  <a:pt x="134" y="155"/>
                  <a:pt x="135" y="154"/>
                </a:cubicBezTo>
                <a:close/>
                <a:moveTo>
                  <a:pt x="68" y="28"/>
                </a:moveTo>
                <a:cubicBezTo>
                  <a:pt x="69" y="30"/>
                  <a:pt x="68" y="30"/>
                  <a:pt x="67" y="31"/>
                </a:cubicBezTo>
                <a:cubicBezTo>
                  <a:pt x="66" y="32"/>
                  <a:pt x="65" y="33"/>
                  <a:pt x="65" y="34"/>
                </a:cubicBezTo>
                <a:cubicBezTo>
                  <a:pt x="64" y="34"/>
                  <a:pt x="64" y="35"/>
                  <a:pt x="63" y="35"/>
                </a:cubicBezTo>
                <a:cubicBezTo>
                  <a:pt x="64" y="35"/>
                  <a:pt x="65" y="35"/>
                  <a:pt x="65" y="35"/>
                </a:cubicBezTo>
                <a:cubicBezTo>
                  <a:pt x="67" y="33"/>
                  <a:pt x="70" y="31"/>
                  <a:pt x="72" y="30"/>
                </a:cubicBezTo>
                <a:cubicBezTo>
                  <a:pt x="73" y="29"/>
                  <a:pt x="73" y="28"/>
                  <a:pt x="73" y="27"/>
                </a:cubicBezTo>
                <a:cubicBezTo>
                  <a:pt x="72" y="27"/>
                  <a:pt x="70" y="28"/>
                  <a:pt x="68" y="28"/>
                </a:cubicBezTo>
                <a:close/>
                <a:moveTo>
                  <a:pt x="11" y="151"/>
                </a:moveTo>
                <a:cubicBezTo>
                  <a:pt x="11" y="153"/>
                  <a:pt x="12" y="153"/>
                  <a:pt x="13" y="154"/>
                </a:cubicBezTo>
                <a:cubicBezTo>
                  <a:pt x="17" y="156"/>
                  <a:pt x="21" y="156"/>
                  <a:pt x="25" y="156"/>
                </a:cubicBezTo>
                <a:cubicBezTo>
                  <a:pt x="28" y="156"/>
                  <a:pt x="32" y="156"/>
                  <a:pt x="35" y="154"/>
                </a:cubicBezTo>
                <a:cubicBezTo>
                  <a:pt x="35" y="154"/>
                  <a:pt x="36" y="154"/>
                  <a:pt x="36" y="154"/>
                </a:cubicBezTo>
                <a:cubicBezTo>
                  <a:pt x="35" y="154"/>
                  <a:pt x="33" y="154"/>
                  <a:pt x="32" y="155"/>
                </a:cubicBezTo>
                <a:cubicBezTo>
                  <a:pt x="30" y="155"/>
                  <a:pt x="28" y="155"/>
                  <a:pt x="26" y="155"/>
                </a:cubicBezTo>
                <a:cubicBezTo>
                  <a:pt x="21" y="156"/>
                  <a:pt x="16" y="155"/>
                  <a:pt x="11" y="151"/>
                </a:cubicBezTo>
                <a:cubicBezTo>
                  <a:pt x="11" y="151"/>
                  <a:pt x="11" y="151"/>
                  <a:pt x="11" y="151"/>
                </a:cubicBezTo>
                <a:close/>
                <a:moveTo>
                  <a:pt x="24" y="120"/>
                </a:moveTo>
                <a:cubicBezTo>
                  <a:pt x="24" y="120"/>
                  <a:pt x="24" y="120"/>
                  <a:pt x="24" y="120"/>
                </a:cubicBezTo>
                <a:cubicBezTo>
                  <a:pt x="24" y="120"/>
                  <a:pt x="24" y="120"/>
                  <a:pt x="23" y="121"/>
                </a:cubicBezTo>
                <a:cubicBezTo>
                  <a:pt x="22" y="121"/>
                  <a:pt x="22" y="122"/>
                  <a:pt x="21" y="122"/>
                </a:cubicBezTo>
                <a:cubicBezTo>
                  <a:pt x="20" y="123"/>
                  <a:pt x="19" y="123"/>
                  <a:pt x="18" y="123"/>
                </a:cubicBezTo>
                <a:cubicBezTo>
                  <a:pt x="18" y="124"/>
                  <a:pt x="18" y="126"/>
                  <a:pt x="16" y="126"/>
                </a:cubicBezTo>
                <a:cubicBezTo>
                  <a:pt x="16" y="128"/>
                  <a:pt x="16" y="131"/>
                  <a:pt x="17" y="132"/>
                </a:cubicBezTo>
                <a:cubicBezTo>
                  <a:pt x="17" y="131"/>
                  <a:pt x="17" y="131"/>
                  <a:pt x="18" y="130"/>
                </a:cubicBezTo>
                <a:cubicBezTo>
                  <a:pt x="18" y="129"/>
                  <a:pt x="19" y="129"/>
                  <a:pt x="19" y="128"/>
                </a:cubicBezTo>
                <a:cubicBezTo>
                  <a:pt x="18" y="127"/>
                  <a:pt x="18" y="127"/>
                  <a:pt x="19" y="126"/>
                </a:cubicBezTo>
                <a:cubicBezTo>
                  <a:pt x="19" y="125"/>
                  <a:pt x="19" y="125"/>
                  <a:pt x="19" y="125"/>
                </a:cubicBezTo>
                <a:cubicBezTo>
                  <a:pt x="20" y="125"/>
                  <a:pt x="20" y="124"/>
                  <a:pt x="20" y="124"/>
                </a:cubicBezTo>
                <a:cubicBezTo>
                  <a:pt x="20" y="123"/>
                  <a:pt x="20" y="123"/>
                  <a:pt x="21" y="123"/>
                </a:cubicBezTo>
                <a:cubicBezTo>
                  <a:pt x="22" y="123"/>
                  <a:pt x="22" y="122"/>
                  <a:pt x="22" y="122"/>
                </a:cubicBezTo>
                <a:cubicBezTo>
                  <a:pt x="23" y="122"/>
                  <a:pt x="23" y="121"/>
                  <a:pt x="24" y="120"/>
                </a:cubicBezTo>
                <a:close/>
                <a:moveTo>
                  <a:pt x="182" y="143"/>
                </a:moveTo>
                <a:cubicBezTo>
                  <a:pt x="184" y="147"/>
                  <a:pt x="187" y="151"/>
                  <a:pt x="188" y="155"/>
                </a:cubicBezTo>
                <a:cubicBezTo>
                  <a:pt x="189" y="154"/>
                  <a:pt x="189" y="153"/>
                  <a:pt x="189" y="152"/>
                </a:cubicBezTo>
                <a:cubicBezTo>
                  <a:pt x="188" y="151"/>
                  <a:pt x="188" y="150"/>
                  <a:pt x="187" y="149"/>
                </a:cubicBezTo>
                <a:cubicBezTo>
                  <a:pt x="186" y="147"/>
                  <a:pt x="184" y="145"/>
                  <a:pt x="182" y="143"/>
                </a:cubicBezTo>
                <a:close/>
                <a:moveTo>
                  <a:pt x="97" y="200"/>
                </a:moveTo>
                <a:cubicBezTo>
                  <a:pt x="97" y="200"/>
                  <a:pt x="97" y="200"/>
                  <a:pt x="97" y="200"/>
                </a:cubicBezTo>
                <a:cubicBezTo>
                  <a:pt x="96" y="200"/>
                  <a:pt x="96" y="201"/>
                  <a:pt x="96" y="201"/>
                </a:cubicBezTo>
                <a:cubicBezTo>
                  <a:pt x="96" y="207"/>
                  <a:pt x="95" y="212"/>
                  <a:pt x="96" y="218"/>
                </a:cubicBezTo>
                <a:cubicBezTo>
                  <a:pt x="96" y="219"/>
                  <a:pt x="96" y="220"/>
                  <a:pt x="96" y="221"/>
                </a:cubicBezTo>
                <a:cubicBezTo>
                  <a:pt x="96" y="219"/>
                  <a:pt x="97" y="216"/>
                  <a:pt x="97" y="214"/>
                </a:cubicBezTo>
                <a:cubicBezTo>
                  <a:pt x="97" y="213"/>
                  <a:pt x="97" y="212"/>
                  <a:pt x="97" y="210"/>
                </a:cubicBezTo>
                <a:cubicBezTo>
                  <a:pt x="97" y="207"/>
                  <a:pt x="96" y="204"/>
                  <a:pt x="97" y="200"/>
                </a:cubicBezTo>
                <a:cubicBezTo>
                  <a:pt x="97" y="200"/>
                  <a:pt x="97" y="200"/>
                  <a:pt x="97" y="200"/>
                </a:cubicBezTo>
                <a:close/>
                <a:moveTo>
                  <a:pt x="95" y="138"/>
                </a:moveTo>
                <a:cubicBezTo>
                  <a:pt x="97" y="138"/>
                  <a:pt x="103" y="133"/>
                  <a:pt x="104" y="132"/>
                </a:cubicBezTo>
                <a:cubicBezTo>
                  <a:pt x="103" y="132"/>
                  <a:pt x="102" y="132"/>
                  <a:pt x="101" y="132"/>
                </a:cubicBezTo>
                <a:cubicBezTo>
                  <a:pt x="101" y="132"/>
                  <a:pt x="100" y="132"/>
                  <a:pt x="100" y="132"/>
                </a:cubicBezTo>
                <a:cubicBezTo>
                  <a:pt x="99" y="134"/>
                  <a:pt x="97" y="136"/>
                  <a:pt x="95" y="138"/>
                </a:cubicBezTo>
                <a:close/>
                <a:moveTo>
                  <a:pt x="104" y="22"/>
                </a:moveTo>
                <a:cubicBezTo>
                  <a:pt x="103" y="21"/>
                  <a:pt x="102" y="21"/>
                  <a:pt x="101" y="20"/>
                </a:cubicBezTo>
                <a:cubicBezTo>
                  <a:pt x="100" y="22"/>
                  <a:pt x="99" y="23"/>
                  <a:pt x="98" y="25"/>
                </a:cubicBezTo>
                <a:cubicBezTo>
                  <a:pt x="99" y="25"/>
                  <a:pt x="100" y="26"/>
                  <a:pt x="100" y="26"/>
                </a:cubicBezTo>
                <a:cubicBezTo>
                  <a:pt x="101" y="25"/>
                  <a:pt x="103" y="23"/>
                  <a:pt x="104" y="22"/>
                </a:cubicBezTo>
                <a:close/>
                <a:moveTo>
                  <a:pt x="10" y="97"/>
                </a:moveTo>
                <a:cubicBezTo>
                  <a:pt x="10" y="97"/>
                  <a:pt x="10" y="96"/>
                  <a:pt x="10" y="96"/>
                </a:cubicBezTo>
                <a:cubicBezTo>
                  <a:pt x="12" y="88"/>
                  <a:pt x="15" y="80"/>
                  <a:pt x="18" y="73"/>
                </a:cubicBezTo>
                <a:cubicBezTo>
                  <a:pt x="18" y="72"/>
                  <a:pt x="18" y="72"/>
                  <a:pt x="17" y="71"/>
                </a:cubicBezTo>
                <a:cubicBezTo>
                  <a:pt x="14" y="80"/>
                  <a:pt x="12" y="88"/>
                  <a:pt x="10" y="97"/>
                </a:cubicBezTo>
                <a:close/>
                <a:moveTo>
                  <a:pt x="104" y="163"/>
                </a:moveTo>
                <a:cubicBezTo>
                  <a:pt x="108" y="161"/>
                  <a:pt x="111" y="160"/>
                  <a:pt x="115" y="158"/>
                </a:cubicBezTo>
                <a:cubicBezTo>
                  <a:pt x="114" y="158"/>
                  <a:pt x="114" y="158"/>
                  <a:pt x="114" y="158"/>
                </a:cubicBezTo>
                <a:cubicBezTo>
                  <a:pt x="114" y="158"/>
                  <a:pt x="113" y="159"/>
                  <a:pt x="113" y="159"/>
                </a:cubicBezTo>
                <a:cubicBezTo>
                  <a:pt x="110" y="159"/>
                  <a:pt x="108" y="160"/>
                  <a:pt x="105" y="159"/>
                </a:cubicBezTo>
                <a:cubicBezTo>
                  <a:pt x="105" y="160"/>
                  <a:pt x="104" y="162"/>
                  <a:pt x="104" y="163"/>
                </a:cubicBezTo>
                <a:close/>
                <a:moveTo>
                  <a:pt x="74" y="16"/>
                </a:moveTo>
                <a:cubicBezTo>
                  <a:pt x="74" y="16"/>
                  <a:pt x="74" y="17"/>
                  <a:pt x="74" y="17"/>
                </a:cubicBezTo>
                <a:cubicBezTo>
                  <a:pt x="75" y="17"/>
                  <a:pt x="76" y="17"/>
                  <a:pt x="77" y="17"/>
                </a:cubicBezTo>
                <a:cubicBezTo>
                  <a:pt x="78" y="17"/>
                  <a:pt x="78" y="17"/>
                  <a:pt x="78" y="17"/>
                </a:cubicBezTo>
                <a:cubicBezTo>
                  <a:pt x="80" y="15"/>
                  <a:pt x="81" y="14"/>
                  <a:pt x="82" y="13"/>
                </a:cubicBezTo>
                <a:cubicBezTo>
                  <a:pt x="83" y="13"/>
                  <a:pt x="83" y="13"/>
                  <a:pt x="83" y="12"/>
                </a:cubicBezTo>
                <a:cubicBezTo>
                  <a:pt x="80" y="13"/>
                  <a:pt x="78" y="14"/>
                  <a:pt x="75" y="15"/>
                </a:cubicBezTo>
                <a:cubicBezTo>
                  <a:pt x="75" y="16"/>
                  <a:pt x="75" y="16"/>
                  <a:pt x="74" y="16"/>
                </a:cubicBezTo>
                <a:close/>
                <a:moveTo>
                  <a:pt x="19" y="112"/>
                </a:moveTo>
                <a:cubicBezTo>
                  <a:pt x="19" y="112"/>
                  <a:pt x="19" y="112"/>
                  <a:pt x="19" y="113"/>
                </a:cubicBezTo>
                <a:cubicBezTo>
                  <a:pt x="21" y="111"/>
                  <a:pt x="22" y="110"/>
                  <a:pt x="23" y="109"/>
                </a:cubicBezTo>
                <a:cubicBezTo>
                  <a:pt x="24" y="108"/>
                  <a:pt x="24" y="107"/>
                  <a:pt x="25" y="106"/>
                </a:cubicBezTo>
                <a:cubicBezTo>
                  <a:pt x="24" y="106"/>
                  <a:pt x="24" y="106"/>
                  <a:pt x="24" y="106"/>
                </a:cubicBezTo>
                <a:cubicBezTo>
                  <a:pt x="24" y="107"/>
                  <a:pt x="23" y="107"/>
                  <a:pt x="23" y="107"/>
                </a:cubicBezTo>
                <a:cubicBezTo>
                  <a:pt x="22" y="107"/>
                  <a:pt x="21" y="108"/>
                  <a:pt x="20" y="108"/>
                </a:cubicBezTo>
                <a:cubicBezTo>
                  <a:pt x="20" y="108"/>
                  <a:pt x="20" y="109"/>
                  <a:pt x="20" y="109"/>
                </a:cubicBezTo>
                <a:cubicBezTo>
                  <a:pt x="19" y="110"/>
                  <a:pt x="19" y="111"/>
                  <a:pt x="19" y="112"/>
                </a:cubicBezTo>
                <a:close/>
                <a:moveTo>
                  <a:pt x="27" y="68"/>
                </a:moveTo>
                <a:cubicBezTo>
                  <a:pt x="26" y="68"/>
                  <a:pt x="25" y="68"/>
                  <a:pt x="25" y="66"/>
                </a:cubicBezTo>
                <a:cubicBezTo>
                  <a:pt x="24" y="67"/>
                  <a:pt x="24" y="67"/>
                  <a:pt x="24" y="67"/>
                </a:cubicBezTo>
                <a:cubicBezTo>
                  <a:pt x="24" y="67"/>
                  <a:pt x="24" y="68"/>
                  <a:pt x="24" y="69"/>
                </a:cubicBezTo>
                <a:cubicBezTo>
                  <a:pt x="24" y="70"/>
                  <a:pt x="23" y="71"/>
                  <a:pt x="23" y="73"/>
                </a:cubicBezTo>
                <a:cubicBezTo>
                  <a:pt x="24" y="73"/>
                  <a:pt x="25" y="73"/>
                  <a:pt x="25" y="73"/>
                </a:cubicBezTo>
                <a:cubicBezTo>
                  <a:pt x="26" y="72"/>
                  <a:pt x="26" y="70"/>
                  <a:pt x="27" y="68"/>
                </a:cubicBezTo>
                <a:close/>
                <a:moveTo>
                  <a:pt x="93" y="57"/>
                </a:moveTo>
                <a:cubicBezTo>
                  <a:pt x="92" y="58"/>
                  <a:pt x="90" y="59"/>
                  <a:pt x="89" y="59"/>
                </a:cubicBezTo>
                <a:cubicBezTo>
                  <a:pt x="88" y="60"/>
                  <a:pt x="88" y="61"/>
                  <a:pt x="87" y="61"/>
                </a:cubicBezTo>
                <a:cubicBezTo>
                  <a:pt x="89" y="62"/>
                  <a:pt x="90" y="62"/>
                  <a:pt x="92" y="62"/>
                </a:cubicBezTo>
                <a:cubicBezTo>
                  <a:pt x="92" y="60"/>
                  <a:pt x="93" y="59"/>
                  <a:pt x="93" y="57"/>
                </a:cubicBezTo>
                <a:close/>
                <a:moveTo>
                  <a:pt x="122" y="182"/>
                </a:moveTo>
                <a:cubicBezTo>
                  <a:pt x="122" y="182"/>
                  <a:pt x="122" y="182"/>
                  <a:pt x="122" y="182"/>
                </a:cubicBezTo>
                <a:cubicBezTo>
                  <a:pt x="123" y="182"/>
                  <a:pt x="123" y="181"/>
                  <a:pt x="124" y="181"/>
                </a:cubicBezTo>
                <a:cubicBezTo>
                  <a:pt x="125" y="179"/>
                  <a:pt x="125" y="177"/>
                  <a:pt x="126" y="175"/>
                </a:cubicBezTo>
                <a:cubicBezTo>
                  <a:pt x="125" y="175"/>
                  <a:pt x="125" y="175"/>
                  <a:pt x="124" y="175"/>
                </a:cubicBezTo>
                <a:cubicBezTo>
                  <a:pt x="124" y="175"/>
                  <a:pt x="124" y="176"/>
                  <a:pt x="124" y="176"/>
                </a:cubicBezTo>
                <a:cubicBezTo>
                  <a:pt x="123" y="178"/>
                  <a:pt x="122" y="180"/>
                  <a:pt x="122" y="182"/>
                </a:cubicBezTo>
                <a:close/>
                <a:moveTo>
                  <a:pt x="113" y="149"/>
                </a:moveTo>
                <a:cubicBezTo>
                  <a:pt x="113" y="149"/>
                  <a:pt x="113" y="150"/>
                  <a:pt x="113" y="150"/>
                </a:cubicBezTo>
                <a:cubicBezTo>
                  <a:pt x="114" y="150"/>
                  <a:pt x="116" y="150"/>
                  <a:pt x="117" y="150"/>
                </a:cubicBezTo>
                <a:cubicBezTo>
                  <a:pt x="118" y="150"/>
                  <a:pt x="120" y="149"/>
                  <a:pt x="121" y="149"/>
                </a:cubicBezTo>
                <a:cubicBezTo>
                  <a:pt x="121" y="149"/>
                  <a:pt x="121" y="149"/>
                  <a:pt x="121" y="149"/>
                </a:cubicBezTo>
                <a:cubicBezTo>
                  <a:pt x="118" y="148"/>
                  <a:pt x="116" y="148"/>
                  <a:pt x="113" y="147"/>
                </a:cubicBezTo>
                <a:cubicBezTo>
                  <a:pt x="113" y="148"/>
                  <a:pt x="113" y="148"/>
                  <a:pt x="113" y="149"/>
                </a:cubicBezTo>
                <a:close/>
                <a:moveTo>
                  <a:pt x="44" y="50"/>
                </a:moveTo>
                <a:cubicBezTo>
                  <a:pt x="43" y="51"/>
                  <a:pt x="42" y="53"/>
                  <a:pt x="41" y="54"/>
                </a:cubicBezTo>
                <a:cubicBezTo>
                  <a:pt x="42" y="54"/>
                  <a:pt x="43" y="55"/>
                  <a:pt x="43" y="56"/>
                </a:cubicBezTo>
                <a:cubicBezTo>
                  <a:pt x="44" y="55"/>
                  <a:pt x="44" y="55"/>
                  <a:pt x="44" y="54"/>
                </a:cubicBezTo>
                <a:cubicBezTo>
                  <a:pt x="44" y="53"/>
                  <a:pt x="45" y="53"/>
                  <a:pt x="45" y="53"/>
                </a:cubicBezTo>
                <a:cubicBezTo>
                  <a:pt x="45" y="52"/>
                  <a:pt x="45" y="51"/>
                  <a:pt x="46" y="51"/>
                </a:cubicBezTo>
                <a:cubicBezTo>
                  <a:pt x="45" y="50"/>
                  <a:pt x="45" y="50"/>
                  <a:pt x="44" y="50"/>
                </a:cubicBezTo>
                <a:close/>
                <a:moveTo>
                  <a:pt x="91" y="132"/>
                </a:moveTo>
                <a:cubicBezTo>
                  <a:pt x="91" y="132"/>
                  <a:pt x="91" y="132"/>
                  <a:pt x="91" y="132"/>
                </a:cubicBezTo>
                <a:cubicBezTo>
                  <a:pt x="90" y="132"/>
                  <a:pt x="89" y="132"/>
                  <a:pt x="89" y="132"/>
                </a:cubicBezTo>
                <a:cubicBezTo>
                  <a:pt x="88" y="132"/>
                  <a:pt x="88" y="132"/>
                  <a:pt x="87" y="132"/>
                </a:cubicBezTo>
                <a:cubicBezTo>
                  <a:pt x="86" y="134"/>
                  <a:pt x="85" y="135"/>
                  <a:pt x="83" y="137"/>
                </a:cubicBezTo>
                <a:cubicBezTo>
                  <a:pt x="83" y="137"/>
                  <a:pt x="83" y="137"/>
                  <a:pt x="83" y="138"/>
                </a:cubicBezTo>
                <a:cubicBezTo>
                  <a:pt x="86" y="136"/>
                  <a:pt x="88" y="134"/>
                  <a:pt x="91" y="132"/>
                </a:cubicBezTo>
                <a:close/>
                <a:moveTo>
                  <a:pt x="62" y="51"/>
                </a:moveTo>
                <a:cubicBezTo>
                  <a:pt x="64" y="51"/>
                  <a:pt x="66" y="50"/>
                  <a:pt x="67" y="50"/>
                </a:cubicBezTo>
                <a:cubicBezTo>
                  <a:pt x="68" y="50"/>
                  <a:pt x="69" y="49"/>
                  <a:pt x="69" y="48"/>
                </a:cubicBezTo>
                <a:cubicBezTo>
                  <a:pt x="69" y="48"/>
                  <a:pt x="69" y="48"/>
                  <a:pt x="68" y="47"/>
                </a:cubicBezTo>
                <a:cubicBezTo>
                  <a:pt x="67" y="47"/>
                  <a:pt x="67" y="48"/>
                  <a:pt x="66" y="48"/>
                </a:cubicBezTo>
                <a:cubicBezTo>
                  <a:pt x="64" y="48"/>
                  <a:pt x="63" y="50"/>
                  <a:pt x="62" y="51"/>
                </a:cubicBezTo>
                <a:close/>
                <a:moveTo>
                  <a:pt x="12" y="111"/>
                </a:moveTo>
                <a:cubicBezTo>
                  <a:pt x="12" y="111"/>
                  <a:pt x="12" y="111"/>
                  <a:pt x="12" y="111"/>
                </a:cubicBezTo>
                <a:cubicBezTo>
                  <a:pt x="11" y="111"/>
                  <a:pt x="11" y="111"/>
                  <a:pt x="11" y="111"/>
                </a:cubicBezTo>
                <a:cubicBezTo>
                  <a:pt x="11" y="114"/>
                  <a:pt x="10" y="116"/>
                  <a:pt x="10" y="119"/>
                </a:cubicBezTo>
                <a:cubicBezTo>
                  <a:pt x="10" y="121"/>
                  <a:pt x="9" y="123"/>
                  <a:pt x="10" y="126"/>
                </a:cubicBezTo>
                <a:cubicBezTo>
                  <a:pt x="10" y="126"/>
                  <a:pt x="10" y="127"/>
                  <a:pt x="10" y="127"/>
                </a:cubicBezTo>
                <a:cubicBezTo>
                  <a:pt x="10" y="127"/>
                  <a:pt x="10" y="127"/>
                  <a:pt x="10" y="127"/>
                </a:cubicBezTo>
                <a:cubicBezTo>
                  <a:pt x="11" y="122"/>
                  <a:pt x="11" y="116"/>
                  <a:pt x="12" y="111"/>
                </a:cubicBezTo>
                <a:close/>
                <a:moveTo>
                  <a:pt x="27" y="57"/>
                </a:moveTo>
                <a:cubicBezTo>
                  <a:pt x="27" y="57"/>
                  <a:pt x="27" y="57"/>
                  <a:pt x="27" y="57"/>
                </a:cubicBezTo>
                <a:cubicBezTo>
                  <a:pt x="28" y="56"/>
                  <a:pt x="29" y="54"/>
                  <a:pt x="30" y="53"/>
                </a:cubicBezTo>
                <a:cubicBezTo>
                  <a:pt x="31" y="53"/>
                  <a:pt x="31" y="52"/>
                  <a:pt x="31" y="52"/>
                </a:cubicBezTo>
                <a:cubicBezTo>
                  <a:pt x="31" y="52"/>
                  <a:pt x="31" y="51"/>
                  <a:pt x="31" y="51"/>
                </a:cubicBezTo>
                <a:cubicBezTo>
                  <a:pt x="32" y="50"/>
                  <a:pt x="33" y="49"/>
                  <a:pt x="33" y="48"/>
                </a:cubicBezTo>
                <a:cubicBezTo>
                  <a:pt x="35" y="46"/>
                  <a:pt x="36" y="44"/>
                  <a:pt x="37" y="42"/>
                </a:cubicBezTo>
                <a:cubicBezTo>
                  <a:pt x="33" y="47"/>
                  <a:pt x="30" y="52"/>
                  <a:pt x="27" y="57"/>
                </a:cubicBezTo>
                <a:close/>
                <a:moveTo>
                  <a:pt x="86" y="43"/>
                </a:moveTo>
                <a:cubicBezTo>
                  <a:pt x="84" y="44"/>
                  <a:pt x="83" y="44"/>
                  <a:pt x="82" y="45"/>
                </a:cubicBezTo>
                <a:cubicBezTo>
                  <a:pt x="81" y="46"/>
                  <a:pt x="81" y="46"/>
                  <a:pt x="80" y="47"/>
                </a:cubicBezTo>
                <a:cubicBezTo>
                  <a:pt x="81" y="47"/>
                  <a:pt x="82" y="47"/>
                  <a:pt x="82" y="47"/>
                </a:cubicBezTo>
                <a:cubicBezTo>
                  <a:pt x="84" y="47"/>
                  <a:pt x="84" y="46"/>
                  <a:pt x="85" y="45"/>
                </a:cubicBezTo>
                <a:cubicBezTo>
                  <a:pt x="85" y="45"/>
                  <a:pt x="85" y="45"/>
                  <a:pt x="85" y="45"/>
                </a:cubicBezTo>
                <a:cubicBezTo>
                  <a:pt x="85" y="44"/>
                  <a:pt x="85" y="44"/>
                  <a:pt x="86" y="43"/>
                </a:cubicBezTo>
                <a:close/>
                <a:moveTo>
                  <a:pt x="82" y="53"/>
                </a:moveTo>
                <a:cubicBezTo>
                  <a:pt x="81" y="55"/>
                  <a:pt x="81" y="56"/>
                  <a:pt x="80" y="57"/>
                </a:cubicBezTo>
                <a:cubicBezTo>
                  <a:pt x="81" y="57"/>
                  <a:pt x="82" y="58"/>
                  <a:pt x="84" y="58"/>
                </a:cubicBezTo>
                <a:cubicBezTo>
                  <a:pt x="84" y="57"/>
                  <a:pt x="84" y="56"/>
                  <a:pt x="84" y="55"/>
                </a:cubicBezTo>
                <a:cubicBezTo>
                  <a:pt x="84" y="55"/>
                  <a:pt x="83" y="54"/>
                  <a:pt x="82" y="53"/>
                </a:cubicBezTo>
                <a:close/>
                <a:moveTo>
                  <a:pt x="59" y="29"/>
                </a:moveTo>
                <a:cubicBezTo>
                  <a:pt x="61" y="29"/>
                  <a:pt x="65" y="26"/>
                  <a:pt x="66" y="23"/>
                </a:cubicBezTo>
                <a:cubicBezTo>
                  <a:pt x="66" y="23"/>
                  <a:pt x="65" y="23"/>
                  <a:pt x="65" y="24"/>
                </a:cubicBezTo>
                <a:cubicBezTo>
                  <a:pt x="64" y="24"/>
                  <a:pt x="64" y="24"/>
                  <a:pt x="63" y="25"/>
                </a:cubicBezTo>
                <a:cubicBezTo>
                  <a:pt x="61" y="26"/>
                  <a:pt x="60" y="28"/>
                  <a:pt x="59" y="29"/>
                </a:cubicBezTo>
                <a:close/>
                <a:moveTo>
                  <a:pt x="106" y="173"/>
                </a:moveTo>
                <a:cubicBezTo>
                  <a:pt x="105" y="174"/>
                  <a:pt x="105" y="175"/>
                  <a:pt x="104" y="176"/>
                </a:cubicBezTo>
                <a:cubicBezTo>
                  <a:pt x="104" y="176"/>
                  <a:pt x="104" y="176"/>
                  <a:pt x="104" y="176"/>
                </a:cubicBezTo>
                <a:cubicBezTo>
                  <a:pt x="106" y="175"/>
                  <a:pt x="109" y="174"/>
                  <a:pt x="111" y="174"/>
                </a:cubicBezTo>
                <a:cubicBezTo>
                  <a:pt x="111" y="173"/>
                  <a:pt x="111" y="172"/>
                  <a:pt x="111" y="172"/>
                </a:cubicBezTo>
                <a:cubicBezTo>
                  <a:pt x="110" y="172"/>
                  <a:pt x="109" y="172"/>
                  <a:pt x="108" y="172"/>
                </a:cubicBezTo>
                <a:cubicBezTo>
                  <a:pt x="108" y="173"/>
                  <a:pt x="108" y="174"/>
                  <a:pt x="107" y="174"/>
                </a:cubicBezTo>
                <a:cubicBezTo>
                  <a:pt x="107" y="174"/>
                  <a:pt x="106" y="174"/>
                  <a:pt x="106" y="173"/>
                </a:cubicBezTo>
                <a:close/>
                <a:moveTo>
                  <a:pt x="7" y="111"/>
                </a:moveTo>
                <a:cubicBezTo>
                  <a:pt x="6" y="116"/>
                  <a:pt x="6" y="120"/>
                  <a:pt x="7" y="125"/>
                </a:cubicBezTo>
                <a:cubicBezTo>
                  <a:pt x="7" y="125"/>
                  <a:pt x="7" y="125"/>
                  <a:pt x="7" y="124"/>
                </a:cubicBezTo>
                <a:cubicBezTo>
                  <a:pt x="7" y="123"/>
                  <a:pt x="7" y="122"/>
                  <a:pt x="7" y="121"/>
                </a:cubicBezTo>
                <a:cubicBezTo>
                  <a:pt x="8" y="119"/>
                  <a:pt x="8" y="116"/>
                  <a:pt x="8" y="114"/>
                </a:cubicBezTo>
                <a:cubicBezTo>
                  <a:pt x="8" y="113"/>
                  <a:pt x="8" y="112"/>
                  <a:pt x="8" y="112"/>
                </a:cubicBezTo>
                <a:cubicBezTo>
                  <a:pt x="8" y="111"/>
                  <a:pt x="8" y="111"/>
                  <a:pt x="7" y="111"/>
                </a:cubicBezTo>
                <a:close/>
                <a:moveTo>
                  <a:pt x="82" y="50"/>
                </a:moveTo>
                <a:cubicBezTo>
                  <a:pt x="81" y="50"/>
                  <a:pt x="81" y="50"/>
                  <a:pt x="80" y="50"/>
                </a:cubicBezTo>
                <a:cubicBezTo>
                  <a:pt x="80" y="50"/>
                  <a:pt x="79" y="50"/>
                  <a:pt x="79" y="51"/>
                </a:cubicBezTo>
                <a:cubicBezTo>
                  <a:pt x="79" y="52"/>
                  <a:pt x="78" y="54"/>
                  <a:pt x="77" y="56"/>
                </a:cubicBezTo>
                <a:cubicBezTo>
                  <a:pt x="77" y="56"/>
                  <a:pt x="77" y="57"/>
                  <a:pt x="77" y="57"/>
                </a:cubicBezTo>
                <a:cubicBezTo>
                  <a:pt x="77" y="57"/>
                  <a:pt x="78" y="57"/>
                  <a:pt x="78" y="57"/>
                </a:cubicBezTo>
                <a:cubicBezTo>
                  <a:pt x="79" y="55"/>
                  <a:pt x="80" y="53"/>
                  <a:pt x="81" y="51"/>
                </a:cubicBezTo>
                <a:cubicBezTo>
                  <a:pt x="82" y="51"/>
                  <a:pt x="82" y="50"/>
                  <a:pt x="82" y="50"/>
                </a:cubicBezTo>
                <a:close/>
                <a:moveTo>
                  <a:pt x="109" y="127"/>
                </a:moveTo>
                <a:cubicBezTo>
                  <a:pt x="110" y="127"/>
                  <a:pt x="110" y="126"/>
                  <a:pt x="110" y="126"/>
                </a:cubicBezTo>
                <a:cubicBezTo>
                  <a:pt x="110" y="125"/>
                  <a:pt x="110" y="125"/>
                  <a:pt x="110" y="125"/>
                </a:cubicBezTo>
                <a:cubicBezTo>
                  <a:pt x="109" y="124"/>
                  <a:pt x="108" y="124"/>
                  <a:pt x="107" y="123"/>
                </a:cubicBezTo>
                <a:cubicBezTo>
                  <a:pt x="106" y="124"/>
                  <a:pt x="106" y="125"/>
                  <a:pt x="105" y="125"/>
                </a:cubicBezTo>
                <a:cubicBezTo>
                  <a:pt x="107" y="126"/>
                  <a:pt x="108" y="126"/>
                  <a:pt x="109" y="127"/>
                </a:cubicBezTo>
                <a:close/>
                <a:moveTo>
                  <a:pt x="103" y="68"/>
                </a:moveTo>
                <a:cubicBezTo>
                  <a:pt x="104" y="67"/>
                  <a:pt x="106" y="62"/>
                  <a:pt x="106" y="61"/>
                </a:cubicBezTo>
                <a:cubicBezTo>
                  <a:pt x="106" y="61"/>
                  <a:pt x="105" y="62"/>
                  <a:pt x="105" y="62"/>
                </a:cubicBezTo>
                <a:cubicBezTo>
                  <a:pt x="104" y="63"/>
                  <a:pt x="104" y="64"/>
                  <a:pt x="103" y="65"/>
                </a:cubicBezTo>
                <a:cubicBezTo>
                  <a:pt x="102" y="66"/>
                  <a:pt x="101" y="66"/>
                  <a:pt x="101" y="67"/>
                </a:cubicBezTo>
                <a:cubicBezTo>
                  <a:pt x="102" y="68"/>
                  <a:pt x="102" y="68"/>
                  <a:pt x="103" y="68"/>
                </a:cubicBezTo>
                <a:close/>
                <a:moveTo>
                  <a:pt x="111" y="12"/>
                </a:moveTo>
                <a:cubicBezTo>
                  <a:pt x="112" y="15"/>
                  <a:pt x="114" y="18"/>
                  <a:pt x="115" y="21"/>
                </a:cubicBezTo>
                <a:cubicBezTo>
                  <a:pt x="116" y="18"/>
                  <a:pt x="114" y="14"/>
                  <a:pt x="111" y="12"/>
                </a:cubicBezTo>
                <a:close/>
                <a:moveTo>
                  <a:pt x="88" y="125"/>
                </a:moveTo>
                <a:cubicBezTo>
                  <a:pt x="87" y="124"/>
                  <a:pt x="87" y="124"/>
                  <a:pt x="86" y="124"/>
                </a:cubicBezTo>
                <a:cubicBezTo>
                  <a:pt x="85" y="125"/>
                  <a:pt x="84" y="127"/>
                  <a:pt x="82" y="128"/>
                </a:cubicBezTo>
                <a:cubicBezTo>
                  <a:pt x="83" y="128"/>
                  <a:pt x="84" y="128"/>
                  <a:pt x="84" y="128"/>
                </a:cubicBezTo>
                <a:cubicBezTo>
                  <a:pt x="84" y="128"/>
                  <a:pt x="85" y="128"/>
                  <a:pt x="85" y="128"/>
                </a:cubicBezTo>
                <a:cubicBezTo>
                  <a:pt x="86" y="127"/>
                  <a:pt x="87" y="126"/>
                  <a:pt x="88" y="125"/>
                </a:cubicBezTo>
                <a:close/>
                <a:moveTo>
                  <a:pt x="55" y="125"/>
                </a:moveTo>
                <a:cubicBezTo>
                  <a:pt x="54" y="123"/>
                  <a:pt x="54" y="121"/>
                  <a:pt x="53" y="119"/>
                </a:cubicBezTo>
                <a:cubicBezTo>
                  <a:pt x="53" y="119"/>
                  <a:pt x="53" y="119"/>
                  <a:pt x="53" y="119"/>
                </a:cubicBezTo>
                <a:cubicBezTo>
                  <a:pt x="53" y="121"/>
                  <a:pt x="52" y="123"/>
                  <a:pt x="52" y="125"/>
                </a:cubicBezTo>
                <a:cubicBezTo>
                  <a:pt x="53" y="125"/>
                  <a:pt x="54" y="125"/>
                  <a:pt x="55" y="125"/>
                </a:cubicBezTo>
                <a:close/>
                <a:moveTo>
                  <a:pt x="7" y="142"/>
                </a:moveTo>
                <a:cubicBezTo>
                  <a:pt x="7" y="142"/>
                  <a:pt x="7" y="142"/>
                  <a:pt x="7" y="142"/>
                </a:cubicBezTo>
                <a:cubicBezTo>
                  <a:pt x="8" y="145"/>
                  <a:pt x="13" y="151"/>
                  <a:pt x="16" y="152"/>
                </a:cubicBezTo>
                <a:cubicBezTo>
                  <a:pt x="16" y="152"/>
                  <a:pt x="16" y="152"/>
                  <a:pt x="16" y="151"/>
                </a:cubicBezTo>
                <a:cubicBezTo>
                  <a:pt x="15" y="151"/>
                  <a:pt x="14" y="150"/>
                  <a:pt x="13" y="149"/>
                </a:cubicBezTo>
                <a:cubicBezTo>
                  <a:pt x="11" y="147"/>
                  <a:pt x="9" y="145"/>
                  <a:pt x="8" y="143"/>
                </a:cubicBezTo>
                <a:cubicBezTo>
                  <a:pt x="8" y="142"/>
                  <a:pt x="7" y="142"/>
                  <a:pt x="7" y="142"/>
                </a:cubicBezTo>
                <a:close/>
                <a:moveTo>
                  <a:pt x="111" y="166"/>
                </a:moveTo>
                <a:cubicBezTo>
                  <a:pt x="109" y="166"/>
                  <a:pt x="106" y="167"/>
                  <a:pt x="104" y="166"/>
                </a:cubicBezTo>
                <a:cubicBezTo>
                  <a:pt x="104" y="167"/>
                  <a:pt x="104" y="168"/>
                  <a:pt x="104" y="169"/>
                </a:cubicBezTo>
                <a:cubicBezTo>
                  <a:pt x="106" y="168"/>
                  <a:pt x="109" y="167"/>
                  <a:pt x="111" y="166"/>
                </a:cubicBezTo>
                <a:close/>
                <a:moveTo>
                  <a:pt x="61" y="61"/>
                </a:moveTo>
                <a:cubicBezTo>
                  <a:pt x="62" y="62"/>
                  <a:pt x="62" y="62"/>
                  <a:pt x="62" y="62"/>
                </a:cubicBezTo>
                <a:cubicBezTo>
                  <a:pt x="64" y="62"/>
                  <a:pt x="66" y="63"/>
                  <a:pt x="68" y="63"/>
                </a:cubicBezTo>
                <a:cubicBezTo>
                  <a:pt x="70" y="63"/>
                  <a:pt x="72" y="64"/>
                  <a:pt x="73" y="64"/>
                </a:cubicBezTo>
                <a:cubicBezTo>
                  <a:pt x="74" y="64"/>
                  <a:pt x="74" y="64"/>
                  <a:pt x="74" y="64"/>
                </a:cubicBezTo>
                <a:cubicBezTo>
                  <a:pt x="73" y="64"/>
                  <a:pt x="72" y="63"/>
                  <a:pt x="72" y="63"/>
                </a:cubicBezTo>
                <a:cubicBezTo>
                  <a:pt x="71" y="63"/>
                  <a:pt x="71" y="63"/>
                  <a:pt x="71" y="63"/>
                </a:cubicBezTo>
                <a:cubicBezTo>
                  <a:pt x="70" y="62"/>
                  <a:pt x="70" y="62"/>
                  <a:pt x="69" y="62"/>
                </a:cubicBezTo>
                <a:cubicBezTo>
                  <a:pt x="66" y="62"/>
                  <a:pt x="64" y="61"/>
                  <a:pt x="61" y="61"/>
                </a:cubicBezTo>
                <a:close/>
                <a:moveTo>
                  <a:pt x="24" y="85"/>
                </a:moveTo>
                <a:cubicBezTo>
                  <a:pt x="24" y="86"/>
                  <a:pt x="25" y="86"/>
                  <a:pt x="25" y="86"/>
                </a:cubicBezTo>
                <a:cubicBezTo>
                  <a:pt x="27" y="85"/>
                  <a:pt x="29" y="84"/>
                  <a:pt x="31" y="83"/>
                </a:cubicBezTo>
                <a:cubicBezTo>
                  <a:pt x="30" y="82"/>
                  <a:pt x="30" y="82"/>
                  <a:pt x="29" y="82"/>
                </a:cubicBezTo>
                <a:cubicBezTo>
                  <a:pt x="29" y="82"/>
                  <a:pt x="29" y="82"/>
                  <a:pt x="29" y="82"/>
                </a:cubicBezTo>
                <a:cubicBezTo>
                  <a:pt x="28" y="83"/>
                  <a:pt x="28" y="83"/>
                  <a:pt x="28" y="83"/>
                </a:cubicBezTo>
                <a:cubicBezTo>
                  <a:pt x="27" y="84"/>
                  <a:pt x="27" y="84"/>
                  <a:pt x="26" y="84"/>
                </a:cubicBezTo>
                <a:cubicBezTo>
                  <a:pt x="26" y="84"/>
                  <a:pt x="26" y="84"/>
                  <a:pt x="26" y="84"/>
                </a:cubicBezTo>
                <a:cubicBezTo>
                  <a:pt x="25" y="84"/>
                  <a:pt x="25" y="85"/>
                  <a:pt x="24" y="85"/>
                </a:cubicBezTo>
                <a:close/>
                <a:moveTo>
                  <a:pt x="65" y="127"/>
                </a:moveTo>
                <a:cubicBezTo>
                  <a:pt x="64" y="127"/>
                  <a:pt x="63" y="128"/>
                  <a:pt x="62" y="130"/>
                </a:cubicBezTo>
                <a:cubicBezTo>
                  <a:pt x="60" y="131"/>
                  <a:pt x="59" y="133"/>
                  <a:pt x="58" y="134"/>
                </a:cubicBezTo>
                <a:cubicBezTo>
                  <a:pt x="58" y="135"/>
                  <a:pt x="57" y="135"/>
                  <a:pt x="57" y="135"/>
                </a:cubicBezTo>
                <a:cubicBezTo>
                  <a:pt x="60" y="133"/>
                  <a:pt x="63" y="130"/>
                  <a:pt x="65" y="127"/>
                </a:cubicBezTo>
                <a:close/>
                <a:moveTo>
                  <a:pt x="105" y="24"/>
                </a:moveTo>
                <a:cubicBezTo>
                  <a:pt x="105" y="24"/>
                  <a:pt x="105" y="24"/>
                  <a:pt x="104" y="24"/>
                </a:cubicBezTo>
                <a:cubicBezTo>
                  <a:pt x="103" y="26"/>
                  <a:pt x="102" y="27"/>
                  <a:pt x="101" y="28"/>
                </a:cubicBezTo>
                <a:cubicBezTo>
                  <a:pt x="101" y="28"/>
                  <a:pt x="101" y="29"/>
                  <a:pt x="101" y="29"/>
                </a:cubicBezTo>
                <a:cubicBezTo>
                  <a:pt x="101" y="30"/>
                  <a:pt x="101" y="31"/>
                  <a:pt x="102" y="32"/>
                </a:cubicBezTo>
                <a:cubicBezTo>
                  <a:pt x="102" y="32"/>
                  <a:pt x="102" y="32"/>
                  <a:pt x="102" y="32"/>
                </a:cubicBezTo>
                <a:cubicBezTo>
                  <a:pt x="103" y="29"/>
                  <a:pt x="104" y="27"/>
                  <a:pt x="105" y="24"/>
                </a:cubicBezTo>
                <a:close/>
                <a:moveTo>
                  <a:pt x="59" y="117"/>
                </a:moveTo>
                <a:cubicBezTo>
                  <a:pt x="58" y="117"/>
                  <a:pt x="58" y="117"/>
                  <a:pt x="58" y="117"/>
                </a:cubicBezTo>
                <a:cubicBezTo>
                  <a:pt x="58" y="119"/>
                  <a:pt x="58" y="121"/>
                  <a:pt x="58" y="123"/>
                </a:cubicBezTo>
                <a:cubicBezTo>
                  <a:pt x="59" y="123"/>
                  <a:pt x="59" y="123"/>
                  <a:pt x="59" y="122"/>
                </a:cubicBezTo>
                <a:cubicBezTo>
                  <a:pt x="59" y="122"/>
                  <a:pt x="60" y="121"/>
                  <a:pt x="60" y="121"/>
                </a:cubicBezTo>
                <a:cubicBezTo>
                  <a:pt x="61" y="121"/>
                  <a:pt x="61" y="121"/>
                  <a:pt x="61" y="121"/>
                </a:cubicBezTo>
                <a:cubicBezTo>
                  <a:pt x="60" y="119"/>
                  <a:pt x="59" y="118"/>
                  <a:pt x="59" y="117"/>
                </a:cubicBezTo>
                <a:close/>
                <a:moveTo>
                  <a:pt x="91" y="68"/>
                </a:moveTo>
                <a:cubicBezTo>
                  <a:pt x="90" y="68"/>
                  <a:pt x="90" y="68"/>
                  <a:pt x="89" y="68"/>
                </a:cubicBezTo>
                <a:cubicBezTo>
                  <a:pt x="88" y="67"/>
                  <a:pt x="87" y="67"/>
                  <a:pt x="85" y="66"/>
                </a:cubicBezTo>
                <a:cubicBezTo>
                  <a:pt x="83" y="65"/>
                  <a:pt x="81" y="65"/>
                  <a:pt x="79" y="65"/>
                </a:cubicBezTo>
                <a:cubicBezTo>
                  <a:pt x="83" y="67"/>
                  <a:pt x="87" y="67"/>
                  <a:pt x="91" y="68"/>
                </a:cubicBezTo>
                <a:close/>
                <a:moveTo>
                  <a:pt x="98" y="42"/>
                </a:moveTo>
                <a:cubicBezTo>
                  <a:pt x="98" y="41"/>
                  <a:pt x="99" y="40"/>
                  <a:pt x="99" y="38"/>
                </a:cubicBezTo>
                <a:cubicBezTo>
                  <a:pt x="99" y="38"/>
                  <a:pt x="99" y="38"/>
                  <a:pt x="99" y="37"/>
                </a:cubicBezTo>
                <a:cubicBezTo>
                  <a:pt x="97" y="38"/>
                  <a:pt x="96" y="40"/>
                  <a:pt x="96" y="42"/>
                </a:cubicBezTo>
                <a:cubicBezTo>
                  <a:pt x="96" y="42"/>
                  <a:pt x="97" y="42"/>
                  <a:pt x="98" y="42"/>
                </a:cubicBezTo>
                <a:close/>
                <a:moveTo>
                  <a:pt x="114" y="36"/>
                </a:moveTo>
                <a:cubicBezTo>
                  <a:pt x="113" y="40"/>
                  <a:pt x="112" y="43"/>
                  <a:pt x="110" y="47"/>
                </a:cubicBezTo>
                <a:cubicBezTo>
                  <a:pt x="110" y="47"/>
                  <a:pt x="110" y="48"/>
                  <a:pt x="111" y="49"/>
                </a:cubicBezTo>
                <a:cubicBezTo>
                  <a:pt x="112" y="45"/>
                  <a:pt x="113" y="40"/>
                  <a:pt x="114" y="36"/>
                </a:cubicBezTo>
                <a:close/>
                <a:moveTo>
                  <a:pt x="42" y="64"/>
                </a:moveTo>
                <a:cubicBezTo>
                  <a:pt x="46" y="63"/>
                  <a:pt x="50" y="63"/>
                  <a:pt x="54" y="62"/>
                </a:cubicBezTo>
                <a:cubicBezTo>
                  <a:pt x="50" y="62"/>
                  <a:pt x="46" y="61"/>
                  <a:pt x="42" y="64"/>
                </a:cubicBezTo>
                <a:close/>
                <a:moveTo>
                  <a:pt x="58" y="40"/>
                </a:moveTo>
                <a:cubicBezTo>
                  <a:pt x="58" y="39"/>
                  <a:pt x="58" y="39"/>
                  <a:pt x="58" y="39"/>
                </a:cubicBezTo>
                <a:cubicBezTo>
                  <a:pt x="57" y="40"/>
                  <a:pt x="56" y="41"/>
                  <a:pt x="55" y="42"/>
                </a:cubicBezTo>
                <a:cubicBezTo>
                  <a:pt x="54" y="43"/>
                  <a:pt x="54" y="44"/>
                  <a:pt x="53" y="45"/>
                </a:cubicBezTo>
                <a:cubicBezTo>
                  <a:pt x="52" y="46"/>
                  <a:pt x="51" y="47"/>
                  <a:pt x="50" y="48"/>
                </a:cubicBezTo>
                <a:cubicBezTo>
                  <a:pt x="51" y="48"/>
                  <a:pt x="51" y="48"/>
                  <a:pt x="52" y="47"/>
                </a:cubicBezTo>
                <a:cubicBezTo>
                  <a:pt x="53" y="46"/>
                  <a:pt x="54" y="45"/>
                  <a:pt x="55" y="43"/>
                </a:cubicBezTo>
                <a:cubicBezTo>
                  <a:pt x="57" y="42"/>
                  <a:pt x="57" y="41"/>
                  <a:pt x="58" y="40"/>
                </a:cubicBezTo>
                <a:close/>
                <a:moveTo>
                  <a:pt x="50" y="124"/>
                </a:moveTo>
                <a:cubicBezTo>
                  <a:pt x="50" y="122"/>
                  <a:pt x="49" y="121"/>
                  <a:pt x="49" y="120"/>
                </a:cubicBezTo>
                <a:cubicBezTo>
                  <a:pt x="49" y="120"/>
                  <a:pt x="48" y="121"/>
                  <a:pt x="48" y="121"/>
                </a:cubicBezTo>
                <a:cubicBezTo>
                  <a:pt x="47" y="121"/>
                  <a:pt x="47" y="121"/>
                  <a:pt x="47" y="122"/>
                </a:cubicBezTo>
                <a:cubicBezTo>
                  <a:pt x="47" y="122"/>
                  <a:pt x="47" y="123"/>
                  <a:pt x="47" y="124"/>
                </a:cubicBezTo>
                <a:cubicBezTo>
                  <a:pt x="48" y="124"/>
                  <a:pt x="49" y="123"/>
                  <a:pt x="50" y="124"/>
                </a:cubicBezTo>
                <a:close/>
                <a:moveTo>
                  <a:pt x="152" y="120"/>
                </a:moveTo>
                <a:cubicBezTo>
                  <a:pt x="153" y="119"/>
                  <a:pt x="154" y="114"/>
                  <a:pt x="153" y="112"/>
                </a:cubicBezTo>
                <a:cubicBezTo>
                  <a:pt x="153" y="112"/>
                  <a:pt x="153" y="112"/>
                  <a:pt x="152" y="112"/>
                </a:cubicBezTo>
                <a:cubicBezTo>
                  <a:pt x="152" y="115"/>
                  <a:pt x="152" y="117"/>
                  <a:pt x="152" y="120"/>
                </a:cubicBezTo>
                <a:close/>
                <a:moveTo>
                  <a:pt x="113" y="11"/>
                </a:moveTo>
                <a:cubicBezTo>
                  <a:pt x="113" y="11"/>
                  <a:pt x="113" y="11"/>
                  <a:pt x="113" y="11"/>
                </a:cubicBezTo>
                <a:cubicBezTo>
                  <a:pt x="110" y="7"/>
                  <a:pt x="107" y="5"/>
                  <a:pt x="102" y="4"/>
                </a:cubicBezTo>
                <a:cubicBezTo>
                  <a:pt x="104" y="5"/>
                  <a:pt x="105" y="6"/>
                  <a:pt x="107" y="7"/>
                </a:cubicBezTo>
                <a:cubicBezTo>
                  <a:pt x="108" y="8"/>
                  <a:pt x="110" y="8"/>
                  <a:pt x="111" y="9"/>
                </a:cubicBezTo>
                <a:cubicBezTo>
                  <a:pt x="112" y="10"/>
                  <a:pt x="112" y="10"/>
                  <a:pt x="113" y="11"/>
                </a:cubicBezTo>
                <a:close/>
                <a:moveTo>
                  <a:pt x="24" y="150"/>
                </a:moveTo>
                <a:cubicBezTo>
                  <a:pt x="23" y="150"/>
                  <a:pt x="22" y="149"/>
                  <a:pt x="21" y="148"/>
                </a:cubicBezTo>
                <a:cubicBezTo>
                  <a:pt x="21" y="148"/>
                  <a:pt x="21" y="148"/>
                  <a:pt x="21" y="148"/>
                </a:cubicBezTo>
                <a:cubicBezTo>
                  <a:pt x="20" y="148"/>
                  <a:pt x="20" y="148"/>
                  <a:pt x="19" y="149"/>
                </a:cubicBezTo>
                <a:cubicBezTo>
                  <a:pt x="20" y="150"/>
                  <a:pt x="21" y="150"/>
                  <a:pt x="23" y="151"/>
                </a:cubicBezTo>
                <a:cubicBezTo>
                  <a:pt x="24" y="151"/>
                  <a:pt x="24" y="151"/>
                  <a:pt x="24" y="150"/>
                </a:cubicBezTo>
                <a:close/>
                <a:moveTo>
                  <a:pt x="92" y="25"/>
                </a:moveTo>
                <a:cubicBezTo>
                  <a:pt x="92" y="25"/>
                  <a:pt x="92" y="25"/>
                  <a:pt x="92" y="25"/>
                </a:cubicBezTo>
                <a:cubicBezTo>
                  <a:pt x="94" y="23"/>
                  <a:pt x="96" y="21"/>
                  <a:pt x="98" y="18"/>
                </a:cubicBezTo>
                <a:cubicBezTo>
                  <a:pt x="97" y="18"/>
                  <a:pt x="97" y="18"/>
                  <a:pt x="97" y="18"/>
                </a:cubicBezTo>
                <a:cubicBezTo>
                  <a:pt x="95" y="19"/>
                  <a:pt x="92" y="24"/>
                  <a:pt x="92" y="25"/>
                </a:cubicBezTo>
                <a:close/>
                <a:moveTo>
                  <a:pt x="17" y="92"/>
                </a:moveTo>
                <a:cubicBezTo>
                  <a:pt x="16" y="94"/>
                  <a:pt x="15" y="95"/>
                  <a:pt x="15" y="97"/>
                </a:cubicBezTo>
                <a:cubicBezTo>
                  <a:pt x="15" y="97"/>
                  <a:pt x="15" y="97"/>
                  <a:pt x="15" y="97"/>
                </a:cubicBezTo>
                <a:cubicBezTo>
                  <a:pt x="16" y="96"/>
                  <a:pt x="17" y="94"/>
                  <a:pt x="19" y="93"/>
                </a:cubicBezTo>
                <a:cubicBezTo>
                  <a:pt x="19" y="93"/>
                  <a:pt x="19" y="93"/>
                  <a:pt x="19" y="92"/>
                </a:cubicBezTo>
                <a:cubicBezTo>
                  <a:pt x="18" y="93"/>
                  <a:pt x="17" y="93"/>
                  <a:pt x="17" y="92"/>
                </a:cubicBezTo>
                <a:close/>
                <a:moveTo>
                  <a:pt x="73" y="138"/>
                </a:moveTo>
                <a:cubicBezTo>
                  <a:pt x="74" y="138"/>
                  <a:pt x="74" y="138"/>
                  <a:pt x="74" y="138"/>
                </a:cubicBezTo>
                <a:cubicBezTo>
                  <a:pt x="76" y="136"/>
                  <a:pt x="78" y="134"/>
                  <a:pt x="81" y="132"/>
                </a:cubicBezTo>
                <a:cubicBezTo>
                  <a:pt x="80" y="132"/>
                  <a:pt x="79" y="131"/>
                  <a:pt x="79" y="132"/>
                </a:cubicBezTo>
                <a:cubicBezTo>
                  <a:pt x="77" y="134"/>
                  <a:pt x="75" y="136"/>
                  <a:pt x="73" y="138"/>
                </a:cubicBezTo>
                <a:close/>
                <a:moveTo>
                  <a:pt x="66" y="117"/>
                </a:moveTo>
                <a:cubicBezTo>
                  <a:pt x="66" y="116"/>
                  <a:pt x="64" y="115"/>
                  <a:pt x="63" y="115"/>
                </a:cubicBezTo>
                <a:cubicBezTo>
                  <a:pt x="63" y="116"/>
                  <a:pt x="64" y="118"/>
                  <a:pt x="64" y="119"/>
                </a:cubicBezTo>
                <a:cubicBezTo>
                  <a:pt x="65" y="118"/>
                  <a:pt x="65" y="117"/>
                  <a:pt x="66" y="117"/>
                </a:cubicBezTo>
                <a:close/>
                <a:moveTo>
                  <a:pt x="84" y="17"/>
                </a:moveTo>
                <a:cubicBezTo>
                  <a:pt x="84" y="17"/>
                  <a:pt x="84" y="17"/>
                  <a:pt x="84" y="17"/>
                </a:cubicBezTo>
                <a:cubicBezTo>
                  <a:pt x="84" y="17"/>
                  <a:pt x="84" y="17"/>
                  <a:pt x="84" y="17"/>
                </a:cubicBezTo>
                <a:cubicBezTo>
                  <a:pt x="86" y="15"/>
                  <a:pt x="88" y="14"/>
                  <a:pt x="90" y="12"/>
                </a:cubicBezTo>
                <a:cubicBezTo>
                  <a:pt x="89" y="12"/>
                  <a:pt x="88" y="11"/>
                  <a:pt x="88" y="12"/>
                </a:cubicBezTo>
                <a:cubicBezTo>
                  <a:pt x="87" y="14"/>
                  <a:pt x="85" y="15"/>
                  <a:pt x="84" y="17"/>
                </a:cubicBezTo>
                <a:close/>
                <a:moveTo>
                  <a:pt x="125" y="163"/>
                </a:moveTo>
                <a:cubicBezTo>
                  <a:pt x="125" y="163"/>
                  <a:pt x="125" y="163"/>
                  <a:pt x="125" y="163"/>
                </a:cubicBezTo>
                <a:cubicBezTo>
                  <a:pt x="124" y="163"/>
                  <a:pt x="124" y="163"/>
                  <a:pt x="124" y="164"/>
                </a:cubicBezTo>
                <a:cubicBezTo>
                  <a:pt x="123" y="165"/>
                  <a:pt x="123" y="166"/>
                  <a:pt x="122" y="168"/>
                </a:cubicBezTo>
                <a:cubicBezTo>
                  <a:pt x="122" y="168"/>
                  <a:pt x="123" y="168"/>
                  <a:pt x="123" y="168"/>
                </a:cubicBezTo>
                <a:cubicBezTo>
                  <a:pt x="124" y="168"/>
                  <a:pt x="124" y="167"/>
                  <a:pt x="124" y="167"/>
                </a:cubicBezTo>
                <a:cubicBezTo>
                  <a:pt x="124" y="166"/>
                  <a:pt x="125" y="164"/>
                  <a:pt x="125" y="163"/>
                </a:cubicBezTo>
                <a:close/>
                <a:moveTo>
                  <a:pt x="108" y="183"/>
                </a:moveTo>
                <a:cubicBezTo>
                  <a:pt x="108" y="183"/>
                  <a:pt x="108" y="183"/>
                  <a:pt x="108" y="182"/>
                </a:cubicBezTo>
                <a:cubicBezTo>
                  <a:pt x="107" y="183"/>
                  <a:pt x="106" y="184"/>
                  <a:pt x="105" y="184"/>
                </a:cubicBezTo>
                <a:cubicBezTo>
                  <a:pt x="104" y="184"/>
                  <a:pt x="104" y="185"/>
                  <a:pt x="104" y="185"/>
                </a:cubicBezTo>
                <a:cubicBezTo>
                  <a:pt x="105" y="185"/>
                  <a:pt x="105" y="185"/>
                  <a:pt x="106" y="185"/>
                </a:cubicBezTo>
                <a:cubicBezTo>
                  <a:pt x="107" y="185"/>
                  <a:pt x="107" y="185"/>
                  <a:pt x="108" y="185"/>
                </a:cubicBezTo>
                <a:cubicBezTo>
                  <a:pt x="108" y="184"/>
                  <a:pt x="108" y="183"/>
                  <a:pt x="108" y="183"/>
                </a:cubicBezTo>
                <a:close/>
                <a:moveTo>
                  <a:pt x="67" y="58"/>
                </a:moveTo>
                <a:cubicBezTo>
                  <a:pt x="62" y="58"/>
                  <a:pt x="57" y="58"/>
                  <a:pt x="56" y="59"/>
                </a:cubicBezTo>
                <a:cubicBezTo>
                  <a:pt x="57" y="59"/>
                  <a:pt x="59" y="59"/>
                  <a:pt x="60" y="59"/>
                </a:cubicBezTo>
                <a:cubicBezTo>
                  <a:pt x="61" y="59"/>
                  <a:pt x="61" y="59"/>
                  <a:pt x="61" y="59"/>
                </a:cubicBezTo>
                <a:cubicBezTo>
                  <a:pt x="62" y="59"/>
                  <a:pt x="62" y="58"/>
                  <a:pt x="63" y="58"/>
                </a:cubicBezTo>
                <a:cubicBezTo>
                  <a:pt x="64" y="59"/>
                  <a:pt x="65" y="58"/>
                  <a:pt x="67" y="58"/>
                </a:cubicBezTo>
                <a:close/>
                <a:moveTo>
                  <a:pt x="123" y="184"/>
                </a:moveTo>
                <a:cubicBezTo>
                  <a:pt x="122" y="184"/>
                  <a:pt x="122" y="184"/>
                  <a:pt x="121" y="185"/>
                </a:cubicBezTo>
                <a:cubicBezTo>
                  <a:pt x="121" y="186"/>
                  <a:pt x="121" y="187"/>
                  <a:pt x="121" y="188"/>
                </a:cubicBezTo>
                <a:cubicBezTo>
                  <a:pt x="122" y="187"/>
                  <a:pt x="122" y="187"/>
                  <a:pt x="122" y="187"/>
                </a:cubicBezTo>
                <a:cubicBezTo>
                  <a:pt x="123" y="187"/>
                  <a:pt x="123" y="187"/>
                  <a:pt x="123" y="187"/>
                </a:cubicBezTo>
                <a:cubicBezTo>
                  <a:pt x="123" y="186"/>
                  <a:pt x="123" y="185"/>
                  <a:pt x="123" y="184"/>
                </a:cubicBezTo>
                <a:close/>
                <a:moveTo>
                  <a:pt x="103" y="190"/>
                </a:moveTo>
                <a:cubicBezTo>
                  <a:pt x="104" y="189"/>
                  <a:pt x="106" y="189"/>
                  <a:pt x="107" y="188"/>
                </a:cubicBezTo>
                <a:cubicBezTo>
                  <a:pt x="107" y="188"/>
                  <a:pt x="107" y="188"/>
                  <a:pt x="107" y="187"/>
                </a:cubicBezTo>
                <a:cubicBezTo>
                  <a:pt x="106" y="187"/>
                  <a:pt x="105" y="188"/>
                  <a:pt x="103" y="188"/>
                </a:cubicBezTo>
                <a:cubicBezTo>
                  <a:pt x="103" y="188"/>
                  <a:pt x="103" y="189"/>
                  <a:pt x="103" y="190"/>
                </a:cubicBezTo>
                <a:close/>
                <a:moveTo>
                  <a:pt x="17" y="100"/>
                </a:moveTo>
                <a:cubicBezTo>
                  <a:pt x="17" y="101"/>
                  <a:pt x="17" y="103"/>
                  <a:pt x="17" y="103"/>
                </a:cubicBezTo>
                <a:cubicBezTo>
                  <a:pt x="18" y="103"/>
                  <a:pt x="18" y="103"/>
                  <a:pt x="18" y="102"/>
                </a:cubicBezTo>
                <a:cubicBezTo>
                  <a:pt x="19" y="101"/>
                  <a:pt x="19" y="100"/>
                  <a:pt x="19" y="99"/>
                </a:cubicBezTo>
                <a:cubicBezTo>
                  <a:pt x="18" y="99"/>
                  <a:pt x="18" y="99"/>
                  <a:pt x="17" y="100"/>
                </a:cubicBezTo>
                <a:close/>
                <a:moveTo>
                  <a:pt x="125" y="173"/>
                </a:moveTo>
                <a:cubicBezTo>
                  <a:pt x="126" y="172"/>
                  <a:pt x="127" y="172"/>
                  <a:pt x="127" y="172"/>
                </a:cubicBezTo>
                <a:cubicBezTo>
                  <a:pt x="127" y="172"/>
                  <a:pt x="128" y="172"/>
                  <a:pt x="128" y="172"/>
                </a:cubicBezTo>
                <a:cubicBezTo>
                  <a:pt x="128" y="171"/>
                  <a:pt x="128" y="170"/>
                  <a:pt x="129" y="170"/>
                </a:cubicBezTo>
                <a:cubicBezTo>
                  <a:pt x="127" y="170"/>
                  <a:pt x="126" y="170"/>
                  <a:pt x="125" y="173"/>
                </a:cubicBezTo>
                <a:close/>
                <a:moveTo>
                  <a:pt x="97" y="27"/>
                </a:moveTo>
                <a:cubicBezTo>
                  <a:pt x="97" y="28"/>
                  <a:pt x="96" y="29"/>
                  <a:pt x="96" y="30"/>
                </a:cubicBezTo>
                <a:cubicBezTo>
                  <a:pt x="96" y="30"/>
                  <a:pt x="96" y="30"/>
                  <a:pt x="97" y="31"/>
                </a:cubicBezTo>
                <a:cubicBezTo>
                  <a:pt x="97" y="30"/>
                  <a:pt x="98" y="29"/>
                  <a:pt x="98" y="29"/>
                </a:cubicBezTo>
                <a:cubicBezTo>
                  <a:pt x="99" y="28"/>
                  <a:pt x="99" y="28"/>
                  <a:pt x="98" y="27"/>
                </a:cubicBezTo>
                <a:cubicBezTo>
                  <a:pt x="98" y="27"/>
                  <a:pt x="98" y="27"/>
                  <a:pt x="97" y="27"/>
                </a:cubicBezTo>
                <a:close/>
                <a:moveTo>
                  <a:pt x="40" y="139"/>
                </a:moveTo>
                <a:cubicBezTo>
                  <a:pt x="41" y="139"/>
                  <a:pt x="41" y="140"/>
                  <a:pt x="41" y="141"/>
                </a:cubicBezTo>
                <a:cubicBezTo>
                  <a:pt x="42" y="140"/>
                  <a:pt x="43" y="139"/>
                  <a:pt x="44" y="138"/>
                </a:cubicBezTo>
                <a:cubicBezTo>
                  <a:pt x="43" y="138"/>
                  <a:pt x="43" y="138"/>
                  <a:pt x="42" y="137"/>
                </a:cubicBezTo>
                <a:cubicBezTo>
                  <a:pt x="42" y="138"/>
                  <a:pt x="41" y="138"/>
                  <a:pt x="40" y="139"/>
                </a:cubicBezTo>
                <a:close/>
                <a:moveTo>
                  <a:pt x="95" y="39"/>
                </a:moveTo>
                <a:cubicBezTo>
                  <a:pt x="96" y="37"/>
                  <a:pt x="96" y="37"/>
                  <a:pt x="97" y="36"/>
                </a:cubicBezTo>
                <a:cubicBezTo>
                  <a:pt x="97" y="35"/>
                  <a:pt x="97" y="35"/>
                  <a:pt x="96" y="34"/>
                </a:cubicBezTo>
                <a:cubicBezTo>
                  <a:pt x="96" y="35"/>
                  <a:pt x="96" y="35"/>
                  <a:pt x="95" y="36"/>
                </a:cubicBezTo>
                <a:cubicBezTo>
                  <a:pt x="94" y="37"/>
                  <a:pt x="94" y="38"/>
                  <a:pt x="95" y="39"/>
                </a:cubicBezTo>
                <a:close/>
                <a:moveTo>
                  <a:pt x="37" y="127"/>
                </a:moveTo>
                <a:cubicBezTo>
                  <a:pt x="36" y="128"/>
                  <a:pt x="36" y="128"/>
                  <a:pt x="36" y="129"/>
                </a:cubicBezTo>
                <a:cubicBezTo>
                  <a:pt x="35" y="130"/>
                  <a:pt x="35" y="131"/>
                  <a:pt x="35" y="132"/>
                </a:cubicBezTo>
                <a:cubicBezTo>
                  <a:pt x="36" y="132"/>
                  <a:pt x="36" y="131"/>
                  <a:pt x="37" y="131"/>
                </a:cubicBezTo>
                <a:cubicBezTo>
                  <a:pt x="37" y="131"/>
                  <a:pt x="37" y="130"/>
                  <a:pt x="37" y="130"/>
                </a:cubicBezTo>
                <a:cubicBezTo>
                  <a:pt x="37" y="129"/>
                  <a:pt x="37" y="128"/>
                  <a:pt x="37" y="127"/>
                </a:cubicBezTo>
                <a:close/>
                <a:moveTo>
                  <a:pt x="23" y="116"/>
                </a:moveTo>
                <a:cubicBezTo>
                  <a:pt x="23" y="116"/>
                  <a:pt x="23" y="116"/>
                  <a:pt x="23" y="116"/>
                </a:cubicBezTo>
                <a:cubicBezTo>
                  <a:pt x="22" y="116"/>
                  <a:pt x="20" y="117"/>
                  <a:pt x="19" y="118"/>
                </a:cubicBezTo>
                <a:cubicBezTo>
                  <a:pt x="19" y="118"/>
                  <a:pt x="19" y="118"/>
                  <a:pt x="19" y="118"/>
                </a:cubicBezTo>
                <a:cubicBezTo>
                  <a:pt x="18" y="119"/>
                  <a:pt x="18" y="119"/>
                  <a:pt x="18" y="120"/>
                </a:cubicBezTo>
                <a:cubicBezTo>
                  <a:pt x="20" y="118"/>
                  <a:pt x="22" y="117"/>
                  <a:pt x="23" y="116"/>
                </a:cubicBezTo>
                <a:close/>
                <a:moveTo>
                  <a:pt x="42" y="106"/>
                </a:moveTo>
                <a:cubicBezTo>
                  <a:pt x="42" y="106"/>
                  <a:pt x="42" y="106"/>
                  <a:pt x="42" y="106"/>
                </a:cubicBezTo>
                <a:cubicBezTo>
                  <a:pt x="42" y="105"/>
                  <a:pt x="42" y="104"/>
                  <a:pt x="42" y="103"/>
                </a:cubicBezTo>
                <a:cubicBezTo>
                  <a:pt x="42" y="101"/>
                  <a:pt x="42" y="100"/>
                  <a:pt x="41" y="100"/>
                </a:cubicBezTo>
                <a:cubicBezTo>
                  <a:pt x="41" y="102"/>
                  <a:pt x="41" y="104"/>
                  <a:pt x="42" y="106"/>
                </a:cubicBezTo>
                <a:close/>
                <a:moveTo>
                  <a:pt x="107" y="153"/>
                </a:moveTo>
                <a:cubicBezTo>
                  <a:pt x="107" y="154"/>
                  <a:pt x="106" y="155"/>
                  <a:pt x="106" y="156"/>
                </a:cubicBezTo>
                <a:cubicBezTo>
                  <a:pt x="108" y="155"/>
                  <a:pt x="109" y="154"/>
                  <a:pt x="111" y="153"/>
                </a:cubicBezTo>
                <a:cubicBezTo>
                  <a:pt x="111" y="153"/>
                  <a:pt x="111" y="153"/>
                  <a:pt x="111" y="153"/>
                </a:cubicBezTo>
                <a:cubicBezTo>
                  <a:pt x="111" y="153"/>
                  <a:pt x="111" y="153"/>
                  <a:pt x="111" y="153"/>
                </a:cubicBezTo>
                <a:cubicBezTo>
                  <a:pt x="110" y="153"/>
                  <a:pt x="109" y="153"/>
                  <a:pt x="107" y="153"/>
                </a:cubicBezTo>
                <a:close/>
                <a:moveTo>
                  <a:pt x="68" y="17"/>
                </a:moveTo>
                <a:cubicBezTo>
                  <a:pt x="68" y="16"/>
                  <a:pt x="68" y="16"/>
                  <a:pt x="67" y="16"/>
                </a:cubicBezTo>
                <a:cubicBezTo>
                  <a:pt x="66" y="17"/>
                  <a:pt x="65" y="19"/>
                  <a:pt x="65" y="20"/>
                </a:cubicBezTo>
                <a:cubicBezTo>
                  <a:pt x="66" y="19"/>
                  <a:pt x="67" y="18"/>
                  <a:pt x="68" y="17"/>
                </a:cubicBezTo>
                <a:close/>
                <a:moveTo>
                  <a:pt x="151" y="148"/>
                </a:moveTo>
                <a:cubicBezTo>
                  <a:pt x="152" y="145"/>
                  <a:pt x="152" y="145"/>
                  <a:pt x="152" y="145"/>
                </a:cubicBezTo>
                <a:cubicBezTo>
                  <a:pt x="151" y="145"/>
                  <a:pt x="150" y="146"/>
                  <a:pt x="149" y="146"/>
                </a:cubicBezTo>
                <a:cubicBezTo>
                  <a:pt x="149" y="147"/>
                  <a:pt x="150" y="147"/>
                  <a:pt x="151" y="148"/>
                </a:cubicBezTo>
                <a:close/>
                <a:moveTo>
                  <a:pt x="73" y="12"/>
                </a:moveTo>
                <a:cubicBezTo>
                  <a:pt x="73" y="12"/>
                  <a:pt x="73" y="12"/>
                  <a:pt x="73" y="12"/>
                </a:cubicBezTo>
                <a:cubicBezTo>
                  <a:pt x="72" y="13"/>
                  <a:pt x="70" y="13"/>
                  <a:pt x="69" y="14"/>
                </a:cubicBezTo>
                <a:cubicBezTo>
                  <a:pt x="69" y="15"/>
                  <a:pt x="70" y="15"/>
                  <a:pt x="70" y="15"/>
                </a:cubicBezTo>
                <a:cubicBezTo>
                  <a:pt x="71" y="14"/>
                  <a:pt x="72" y="13"/>
                  <a:pt x="73" y="12"/>
                </a:cubicBezTo>
                <a:close/>
                <a:moveTo>
                  <a:pt x="108" y="122"/>
                </a:moveTo>
                <a:cubicBezTo>
                  <a:pt x="109" y="122"/>
                  <a:pt x="110" y="123"/>
                  <a:pt x="111" y="123"/>
                </a:cubicBezTo>
                <a:cubicBezTo>
                  <a:pt x="112" y="123"/>
                  <a:pt x="112" y="123"/>
                  <a:pt x="113" y="123"/>
                </a:cubicBezTo>
                <a:cubicBezTo>
                  <a:pt x="113" y="123"/>
                  <a:pt x="113" y="123"/>
                  <a:pt x="113" y="123"/>
                </a:cubicBezTo>
                <a:cubicBezTo>
                  <a:pt x="111" y="122"/>
                  <a:pt x="110" y="122"/>
                  <a:pt x="109" y="121"/>
                </a:cubicBezTo>
                <a:cubicBezTo>
                  <a:pt x="108" y="121"/>
                  <a:pt x="108" y="121"/>
                  <a:pt x="108" y="122"/>
                </a:cubicBezTo>
                <a:close/>
                <a:moveTo>
                  <a:pt x="105" y="73"/>
                </a:moveTo>
                <a:cubicBezTo>
                  <a:pt x="106" y="71"/>
                  <a:pt x="106" y="70"/>
                  <a:pt x="107" y="68"/>
                </a:cubicBezTo>
                <a:cubicBezTo>
                  <a:pt x="107" y="67"/>
                  <a:pt x="107" y="67"/>
                  <a:pt x="107" y="66"/>
                </a:cubicBezTo>
                <a:cubicBezTo>
                  <a:pt x="107" y="67"/>
                  <a:pt x="106" y="68"/>
                  <a:pt x="106" y="69"/>
                </a:cubicBezTo>
                <a:cubicBezTo>
                  <a:pt x="106" y="69"/>
                  <a:pt x="106" y="70"/>
                  <a:pt x="105" y="70"/>
                </a:cubicBezTo>
                <a:cubicBezTo>
                  <a:pt x="105" y="71"/>
                  <a:pt x="104" y="72"/>
                  <a:pt x="105" y="73"/>
                </a:cubicBezTo>
                <a:close/>
                <a:moveTo>
                  <a:pt x="85" y="22"/>
                </a:moveTo>
                <a:cubicBezTo>
                  <a:pt x="84" y="22"/>
                  <a:pt x="83" y="22"/>
                  <a:pt x="82" y="23"/>
                </a:cubicBezTo>
                <a:cubicBezTo>
                  <a:pt x="81" y="23"/>
                  <a:pt x="81" y="23"/>
                  <a:pt x="81" y="24"/>
                </a:cubicBezTo>
                <a:cubicBezTo>
                  <a:pt x="83" y="24"/>
                  <a:pt x="84" y="24"/>
                  <a:pt x="85" y="22"/>
                </a:cubicBezTo>
                <a:close/>
                <a:moveTo>
                  <a:pt x="86" y="58"/>
                </a:moveTo>
                <a:cubicBezTo>
                  <a:pt x="87" y="58"/>
                  <a:pt x="88" y="57"/>
                  <a:pt x="88" y="56"/>
                </a:cubicBezTo>
                <a:cubicBezTo>
                  <a:pt x="88" y="56"/>
                  <a:pt x="87" y="56"/>
                  <a:pt x="86" y="56"/>
                </a:cubicBezTo>
                <a:cubicBezTo>
                  <a:pt x="86" y="57"/>
                  <a:pt x="86" y="57"/>
                  <a:pt x="86" y="58"/>
                </a:cubicBezTo>
                <a:close/>
                <a:moveTo>
                  <a:pt x="105" y="20"/>
                </a:moveTo>
                <a:cubicBezTo>
                  <a:pt x="105" y="20"/>
                  <a:pt x="105" y="20"/>
                  <a:pt x="105" y="19"/>
                </a:cubicBezTo>
                <a:cubicBezTo>
                  <a:pt x="105" y="18"/>
                  <a:pt x="105" y="17"/>
                  <a:pt x="103" y="17"/>
                </a:cubicBezTo>
                <a:cubicBezTo>
                  <a:pt x="103" y="17"/>
                  <a:pt x="102" y="18"/>
                  <a:pt x="102" y="18"/>
                </a:cubicBezTo>
                <a:cubicBezTo>
                  <a:pt x="103" y="19"/>
                  <a:pt x="104" y="19"/>
                  <a:pt x="105" y="20"/>
                </a:cubicBezTo>
                <a:close/>
                <a:moveTo>
                  <a:pt x="55" y="116"/>
                </a:moveTo>
                <a:cubicBezTo>
                  <a:pt x="55" y="117"/>
                  <a:pt x="56" y="119"/>
                  <a:pt x="56" y="120"/>
                </a:cubicBezTo>
                <a:cubicBezTo>
                  <a:pt x="56" y="120"/>
                  <a:pt x="56" y="120"/>
                  <a:pt x="56" y="120"/>
                </a:cubicBezTo>
                <a:cubicBezTo>
                  <a:pt x="56" y="119"/>
                  <a:pt x="56" y="117"/>
                  <a:pt x="56" y="115"/>
                </a:cubicBezTo>
                <a:cubicBezTo>
                  <a:pt x="56" y="116"/>
                  <a:pt x="55" y="116"/>
                  <a:pt x="55" y="116"/>
                </a:cubicBezTo>
                <a:close/>
                <a:moveTo>
                  <a:pt x="85" y="53"/>
                </a:moveTo>
                <a:cubicBezTo>
                  <a:pt x="85" y="52"/>
                  <a:pt x="85" y="50"/>
                  <a:pt x="86" y="49"/>
                </a:cubicBezTo>
                <a:cubicBezTo>
                  <a:pt x="86" y="49"/>
                  <a:pt x="86" y="49"/>
                  <a:pt x="86" y="49"/>
                </a:cubicBezTo>
                <a:cubicBezTo>
                  <a:pt x="85" y="49"/>
                  <a:pt x="85" y="49"/>
                  <a:pt x="85" y="49"/>
                </a:cubicBezTo>
                <a:cubicBezTo>
                  <a:pt x="85" y="50"/>
                  <a:pt x="84" y="50"/>
                  <a:pt x="84" y="50"/>
                </a:cubicBezTo>
                <a:cubicBezTo>
                  <a:pt x="83" y="52"/>
                  <a:pt x="84" y="52"/>
                  <a:pt x="85" y="53"/>
                </a:cubicBezTo>
                <a:close/>
                <a:moveTo>
                  <a:pt x="59" y="112"/>
                </a:moveTo>
                <a:cubicBezTo>
                  <a:pt x="58" y="113"/>
                  <a:pt x="58" y="114"/>
                  <a:pt x="59" y="114"/>
                </a:cubicBezTo>
                <a:cubicBezTo>
                  <a:pt x="59" y="115"/>
                  <a:pt x="60" y="116"/>
                  <a:pt x="61" y="117"/>
                </a:cubicBezTo>
                <a:cubicBezTo>
                  <a:pt x="60" y="115"/>
                  <a:pt x="60" y="113"/>
                  <a:pt x="59" y="112"/>
                </a:cubicBezTo>
                <a:close/>
                <a:moveTo>
                  <a:pt x="95" y="128"/>
                </a:moveTo>
                <a:cubicBezTo>
                  <a:pt x="94" y="128"/>
                  <a:pt x="93" y="127"/>
                  <a:pt x="92" y="127"/>
                </a:cubicBezTo>
                <a:cubicBezTo>
                  <a:pt x="92" y="127"/>
                  <a:pt x="91" y="128"/>
                  <a:pt x="91" y="128"/>
                </a:cubicBezTo>
                <a:cubicBezTo>
                  <a:pt x="92" y="129"/>
                  <a:pt x="93" y="129"/>
                  <a:pt x="94" y="129"/>
                </a:cubicBezTo>
                <a:cubicBezTo>
                  <a:pt x="94" y="129"/>
                  <a:pt x="95" y="128"/>
                  <a:pt x="95" y="128"/>
                </a:cubicBezTo>
                <a:close/>
                <a:moveTo>
                  <a:pt x="125" y="225"/>
                </a:moveTo>
                <a:cubicBezTo>
                  <a:pt x="124" y="226"/>
                  <a:pt x="123" y="227"/>
                  <a:pt x="122" y="227"/>
                </a:cubicBezTo>
                <a:cubicBezTo>
                  <a:pt x="123" y="228"/>
                  <a:pt x="123" y="228"/>
                  <a:pt x="123" y="228"/>
                </a:cubicBezTo>
                <a:cubicBezTo>
                  <a:pt x="124" y="228"/>
                  <a:pt x="125" y="228"/>
                  <a:pt x="125" y="227"/>
                </a:cubicBezTo>
                <a:cubicBezTo>
                  <a:pt x="125" y="227"/>
                  <a:pt x="125" y="226"/>
                  <a:pt x="125" y="225"/>
                </a:cubicBezTo>
                <a:close/>
                <a:moveTo>
                  <a:pt x="54" y="51"/>
                </a:moveTo>
                <a:cubicBezTo>
                  <a:pt x="53" y="51"/>
                  <a:pt x="53" y="50"/>
                  <a:pt x="52" y="50"/>
                </a:cubicBezTo>
                <a:cubicBezTo>
                  <a:pt x="51" y="51"/>
                  <a:pt x="51" y="52"/>
                  <a:pt x="50" y="52"/>
                </a:cubicBezTo>
                <a:cubicBezTo>
                  <a:pt x="51" y="52"/>
                  <a:pt x="53" y="52"/>
                  <a:pt x="54" y="51"/>
                </a:cubicBezTo>
                <a:cubicBezTo>
                  <a:pt x="54" y="51"/>
                  <a:pt x="54" y="51"/>
                  <a:pt x="54" y="51"/>
                </a:cubicBezTo>
                <a:close/>
                <a:moveTo>
                  <a:pt x="99" y="35"/>
                </a:moveTo>
                <a:cubicBezTo>
                  <a:pt x="100" y="33"/>
                  <a:pt x="100" y="32"/>
                  <a:pt x="99" y="31"/>
                </a:cubicBezTo>
                <a:cubicBezTo>
                  <a:pt x="99" y="31"/>
                  <a:pt x="98" y="32"/>
                  <a:pt x="98" y="33"/>
                </a:cubicBezTo>
                <a:cubicBezTo>
                  <a:pt x="98" y="33"/>
                  <a:pt x="99" y="34"/>
                  <a:pt x="99" y="35"/>
                </a:cubicBezTo>
                <a:close/>
                <a:moveTo>
                  <a:pt x="127" y="224"/>
                </a:moveTo>
                <a:cubicBezTo>
                  <a:pt x="127" y="224"/>
                  <a:pt x="127" y="225"/>
                  <a:pt x="127" y="226"/>
                </a:cubicBezTo>
                <a:cubicBezTo>
                  <a:pt x="128" y="226"/>
                  <a:pt x="129" y="225"/>
                  <a:pt x="129" y="225"/>
                </a:cubicBezTo>
                <a:cubicBezTo>
                  <a:pt x="129" y="224"/>
                  <a:pt x="129" y="224"/>
                  <a:pt x="128" y="223"/>
                </a:cubicBezTo>
                <a:cubicBezTo>
                  <a:pt x="128" y="223"/>
                  <a:pt x="127" y="223"/>
                  <a:pt x="127" y="224"/>
                </a:cubicBezTo>
                <a:close/>
                <a:moveTo>
                  <a:pt x="121" y="194"/>
                </a:moveTo>
                <a:cubicBezTo>
                  <a:pt x="122" y="194"/>
                  <a:pt x="122" y="193"/>
                  <a:pt x="122" y="193"/>
                </a:cubicBezTo>
                <a:cubicBezTo>
                  <a:pt x="122" y="192"/>
                  <a:pt x="122" y="191"/>
                  <a:pt x="122" y="190"/>
                </a:cubicBezTo>
                <a:cubicBezTo>
                  <a:pt x="122" y="190"/>
                  <a:pt x="121" y="190"/>
                  <a:pt x="121" y="190"/>
                </a:cubicBezTo>
                <a:cubicBezTo>
                  <a:pt x="121" y="191"/>
                  <a:pt x="121" y="192"/>
                  <a:pt x="121" y="194"/>
                </a:cubicBezTo>
                <a:close/>
                <a:moveTo>
                  <a:pt x="87" y="9"/>
                </a:moveTo>
                <a:cubicBezTo>
                  <a:pt x="87" y="9"/>
                  <a:pt x="87" y="9"/>
                  <a:pt x="87" y="9"/>
                </a:cubicBezTo>
                <a:cubicBezTo>
                  <a:pt x="86" y="8"/>
                  <a:pt x="84" y="8"/>
                  <a:pt x="82" y="8"/>
                </a:cubicBezTo>
                <a:cubicBezTo>
                  <a:pt x="81" y="8"/>
                  <a:pt x="81" y="8"/>
                  <a:pt x="81" y="8"/>
                </a:cubicBezTo>
                <a:cubicBezTo>
                  <a:pt x="83" y="9"/>
                  <a:pt x="85" y="9"/>
                  <a:pt x="87" y="9"/>
                </a:cubicBezTo>
                <a:close/>
                <a:moveTo>
                  <a:pt x="105" y="181"/>
                </a:moveTo>
                <a:cubicBezTo>
                  <a:pt x="106" y="181"/>
                  <a:pt x="106" y="181"/>
                  <a:pt x="106" y="181"/>
                </a:cubicBezTo>
                <a:cubicBezTo>
                  <a:pt x="107" y="181"/>
                  <a:pt x="108" y="180"/>
                  <a:pt x="109" y="180"/>
                </a:cubicBezTo>
                <a:cubicBezTo>
                  <a:pt x="109" y="180"/>
                  <a:pt x="109" y="179"/>
                  <a:pt x="109" y="179"/>
                </a:cubicBezTo>
                <a:cubicBezTo>
                  <a:pt x="108" y="179"/>
                  <a:pt x="107" y="179"/>
                  <a:pt x="106" y="179"/>
                </a:cubicBezTo>
                <a:cubicBezTo>
                  <a:pt x="106" y="180"/>
                  <a:pt x="106" y="181"/>
                  <a:pt x="105" y="181"/>
                </a:cubicBezTo>
                <a:close/>
                <a:moveTo>
                  <a:pt x="30" y="129"/>
                </a:moveTo>
                <a:cubicBezTo>
                  <a:pt x="29" y="130"/>
                  <a:pt x="29" y="130"/>
                  <a:pt x="28" y="131"/>
                </a:cubicBezTo>
                <a:cubicBezTo>
                  <a:pt x="28" y="131"/>
                  <a:pt x="28" y="132"/>
                  <a:pt x="28" y="133"/>
                </a:cubicBezTo>
                <a:cubicBezTo>
                  <a:pt x="30" y="132"/>
                  <a:pt x="30" y="131"/>
                  <a:pt x="30" y="129"/>
                </a:cubicBezTo>
                <a:close/>
                <a:moveTo>
                  <a:pt x="101" y="198"/>
                </a:moveTo>
                <a:cubicBezTo>
                  <a:pt x="101" y="197"/>
                  <a:pt x="102" y="197"/>
                  <a:pt x="102" y="197"/>
                </a:cubicBezTo>
                <a:cubicBezTo>
                  <a:pt x="102" y="197"/>
                  <a:pt x="103" y="197"/>
                  <a:pt x="102" y="196"/>
                </a:cubicBezTo>
                <a:cubicBezTo>
                  <a:pt x="102" y="195"/>
                  <a:pt x="102" y="195"/>
                  <a:pt x="103" y="194"/>
                </a:cubicBezTo>
                <a:cubicBezTo>
                  <a:pt x="103" y="194"/>
                  <a:pt x="102" y="194"/>
                  <a:pt x="102" y="194"/>
                </a:cubicBezTo>
                <a:cubicBezTo>
                  <a:pt x="101" y="195"/>
                  <a:pt x="101" y="196"/>
                  <a:pt x="101" y="198"/>
                </a:cubicBezTo>
                <a:close/>
                <a:moveTo>
                  <a:pt x="72" y="46"/>
                </a:moveTo>
                <a:cubicBezTo>
                  <a:pt x="73" y="47"/>
                  <a:pt x="73" y="47"/>
                  <a:pt x="74" y="47"/>
                </a:cubicBezTo>
                <a:cubicBezTo>
                  <a:pt x="74" y="46"/>
                  <a:pt x="75" y="45"/>
                  <a:pt x="75" y="44"/>
                </a:cubicBezTo>
                <a:cubicBezTo>
                  <a:pt x="74" y="45"/>
                  <a:pt x="73" y="45"/>
                  <a:pt x="72" y="46"/>
                </a:cubicBezTo>
                <a:close/>
                <a:moveTo>
                  <a:pt x="105" y="41"/>
                </a:moveTo>
                <a:cubicBezTo>
                  <a:pt x="106" y="39"/>
                  <a:pt x="106" y="37"/>
                  <a:pt x="107" y="36"/>
                </a:cubicBezTo>
                <a:cubicBezTo>
                  <a:pt x="107" y="36"/>
                  <a:pt x="107" y="36"/>
                  <a:pt x="107" y="36"/>
                </a:cubicBezTo>
                <a:cubicBezTo>
                  <a:pt x="106" y="37"/>
                  <a:pt x="105" y="38"/>
                  <a:pt x="104" y="40"/>
                </a:cubicBezTo>
                <a:cubicBezTo>
                  <a:pt x="104" y="40"/>
                  <a:pt x="104" y="40"/>
                  <a:pt x="105" y="41"/>
                </a:cubicBezTo>
                <a:close/>
                <a:moveTo>
                  <a:pt x="18" y="89"/>
                </a:moveTo>
                <a:cubicBezTo>
                  <a:pt x="18" y="89"/>
                  <a:pt x="18" y="89"/>
                  <a:pt x="18" y="89"/>
                </a:cubicBezTo>
                <a:cubicBezTo>
                  <a:pt x="18" y="88"/>
                  <a:pt x="19" y="88"/>
                  <a:pt x="19" y="87"/>
                </a:cubicBezTo>
                <a:cubicBezTo>
                  <a:pt x="20" y="86"/>
                  <a:pt x="20" y="85"/>
                  <a:pt x="20" y="84"/>
                </a:cubicBezTo>
                <a:cubicBezTo>
                  <a:pt x="19" y="85"/>
                  <a:pt x="18" y="87"/>
                  <a:pt x="18" y="89"/>
                </a:cubicBezTo>
                <a:close/>
                <a:moveTo>
                  <a:pt x="73" y="38"/>
                </a:moveTo>
                <a:cubicBezTo>
                  <a:pt x="74" y="38"/>
                  <a:pt x="74" y="39"/>
                  <a:pt x="74" y="39"/>
                </a:cubicBezTo>
                <a:cubicBezTo>
                  <a:pt x="75" y="38"/>
                  <a:pt x="76" y="37"/>
                  <a:pt x="76" y="36"/>
                </a:cubicBezTo>
                <a:cubicBezTo>
                  <a:pt x="75" y="36"/>
                  <a:pt x="74" y="37"/>
                  <a:pt x="73" y="38"/>
                </a:cubicBezTo>
                <a:close/>
                <a:moveTo>
                  <a:pt x="101" y="216"/>
                </a:moveTo>
                <a:cubicBezTo>
                  <a:pt x="103" y="215"/>
                  <a:pt x="103" y="215"/>
                  <a:pt x="103" y="214"/>
                </a:cubicBezTo>
                <a:cubicBezTo>
                  <a:pt x="102" y="214"/>
                  <a:pt x="101" y="214"/>
                  <a:pt x="101" y="214"/>
                </a:cubicBezTo>
                <a:cubicBezTo>
                  <a:pt x="101" y="215"/>
                  <a:pt x="101" y="216"/>
                  <a:pt x="101" y="216"/>
                </a:cubicBezTo>
                <a:close/>
                <a:moveTo>
                  <a:pt x="25" y="81"/>
                </a:moveTo>
                <a:cubicBezTo>
                  <a:pt x="27" y="80"/>
                  <a:pt x="27" y="79"/>
                  <a:pt x="27" y="77"/>
                </a:cubicBezTo>
                <a:cubicBezTo>
                  <a:pt x="27" y="77"/>
                  <a:pt x="26" y="78"/>
                  <a:pt x="26" y="78"/>
                </a:cubicBezTo>
                <a:cubicBezTo>
                  <a:pt x="26" y="79"/>
                  <a:pt x="25" y="80"/>
                  <a:pt x="25" y="81"/>
                </a:cubicBezTo>
                <a:close/>
                <a:moveTo>
                  <a:pt x="63" y="20"/>
                </a:moveTo>
                <a:cubicBezTo>
                  <a:pt x="62" y="21"/>
                  <a:pt x="61" y="22"/>
                  <a:pt x="61" y="23"/>
                </a:cubicBezTo>
                <a:cubicBezTo>
                  <a:pt x="62" y="23"/>
                  <a:pt x="63" y="22"/>
                  <a:pt x="64" y="21"/>
                </a:cubicBezTo>
                <a:cubicBezTo>
                  <a:pt x="63" y="21"/>
                  <a:pt x="63" y="21"/>
                  <a:pt x="63" y="20"/>
                </a:cubicBezTo>
                <a:close/>
                <a:moveTo>
                  <a:pt x="102" y="45"/>
                </a:moveTo>
                <a:cubicBezTo>
                  <a:pt x="102" y="46"/>
                  <a:pt x="101" y="47"/>
                  <a:pt x="101" y="47"/>
                </a:cubicBezTo>
                <a:cubicBezTo>
                  <a:pt x="100" y="48"/>
                  <a:pt x="100" y="49"/>
                  <a:pt x="100" y="50"/>
                </a:cubicBezTo>
                <a:cubicBezTo>
                  <a:pt x="100" y="50"/>
                  <a:pt x="100" y="50"/>
                  <a:pt x="100" y="50"/>
                </a:cubicBezTo>
                <a:cubicBezTo>
                  <a:pt x="100" y="49"/>
                  <a:pt x="101" y="49"/>
                  <a:pt x="101" y="48"/>
                </a:cubicBezTo>
                <a:cubicBezTo>
                  <a:pt x="102" y="47"/>
                  <a:pt x="102" y="47"/>
                  <a:pt x="102" y="46"/>
                </a:cubicBezTo>
                <a:cubicBezTo>
                  <a:pt x="103" y="46"/>
                  <a:pt x="103" y="45"/>
                  <a:pt x="102" y="45"/>
                </a:cubicBezTo>
                <a:close/>
                <a:moveTo>
                  <a:pt x="120" y="209"/>
                </a:moveTo>
                <a:cubicBezTo>
                  <a:pt x="119" y="209"/>
                  <a:pt x="119" y="209"/>
                  <a:pt x="119" y="209"/>
                </a:cubicBezTo>
                <a:cubicBezTo>
                  <a:pt x="119" y="210"/>
                  <a:pt x="119" y="211"/>
                  <a:pt x="119" y="212"/>
                </a:cubicBezTo>
                <a:cubicBezTo>
                  <a:pt x="119" y="212"/>
                  <a:pt x="120" y="212"/>
                  <a:pt x="120" y="212"/>
                </a:cubicBezTo>
                <a:cubicBezTo>
                  <a:pt x="120" y="211"/>
                  <a:pt x="120" y="210"/>
                  <a:pt x="120" y="209"/>
                </a:cubicBezTo>
                <a:close/>
                <a:moveTo>
                  <a:pt x="116" y="127"/>
                </a:moveTo>
                <a:cubicBezTo>
                  <a:pt x="115" y="127"/>
                  <a:pt x="114" y="127"/>
                  <a:pt x="114" y="127"/>
                </a:cubicBezTo>
                <a:cubicBezTo>
                  <a:pt x="113" y="127"/>
                  <a:pt x="113" y="127"/>
                  <a:pt x="113" y="128"/>
                </a:cubicBezTo>
                <a:cubicBezTo>
                  <a:pt x="114" y="129"/>
                  <a:pt x="115" y="129"/>
                  <a:pt x="116" y="127"/>
                </a:cubicBezTo>
                <a:close/>
                <a:moveTo>
                  <a:pt x="113" y="184"/>
                </a:moveTo>
                <a:cubicBezTo>
                  <a:pt x="114" y="183"/>
                  <a:pt x="114" y="183"/>
                  <a:pt x="114" y="183"/>
                </a:cubicBezTo>
                <a:cubicBezTo>
                  <a:pt x="114" y="182"/>
                  <a:pt x="114" y="181"/>
                  <a:pt x="114" y="180"/>
                </a:cubicBezTo>
                <a:cubicBezTo>
                  <a:pt x="115" y="180"/>
                  <a:pt x="114" y="180"/>
                  <a:pt x="114" y="180"/>
                </a:cubicBezTo>
                <a:cubicBezTo>
                  <a:pt x="114" y="180"/>
                  <a:pt x="114" y="180"/>
                  <a:pt x="113" y="180"/>
                </a:cubicBezTo>
                <a:cubicBezTo>
                  <a:pt x="113" y="181"/>
                  <a:pt x="113" y="182"/>
                  <a:pt x="113" y="184"/>
                </a:cubicBezTo>
                <a:close/>
                <a:moveTo>
                  <a:pt x="48" y="108"/>
                </a:moveTo>
                <a:cubicBezTo>
                  <a:pt x="49" y="109"/>
                  <a:pt x="49" y="111"/>
                  <a:pt x="50" y="113"/>
                </a:cubicBezTo>
                <a:cubicBezTo>
                  <a:pt x="50" y="112"/>
                  <a:pt x="50" y="111"/>
                  <a:pt x="50" y="110"/>
                </a:cubicBezTo>
                <a:cubicBezTo>
                  <a:pt x="50" y="109"/>
                  <a:pt x="49" y="108"/>
                  <a:pt x="48" y="108"/>
                </a:cubicBezTo>
                <a:close/>
                <a:moveTo>
                  <a:pt x="104" y="9"/>
                </a:moveTo>
                <a:cubicBezTo>
                  <a:pt x="103" y="8"/>
                  <a:pt x="100" y="6"/>
                  <a:pt x="98" y="6"/>
                </a:cubicBezTo>
                <a:cubicBezTo>
                  <a:pt x="98" y="7"/>
                  <a:pt x="99" y="7"/>
                  <a:pt x="99" y="7"/>
                </a:cubicBezTo>
                <a:cubicBezTo>
                  <a:pt x="100" y="7"/>
                  <a:pt x="102" y="8"/>
                  <a:pt x="103" y="9"/>
                </a:cubicBezTo>
                <a:cubicBezTo>
                  <a:pt x="103" y="9"/>
                  <a:pt x="103" y="9"/>
                  <a:pt x="104" y="9"/>
                </a:cubicBezTo>
                <a:close/>
                <a:moveTo>
                  <a:pt x="20" y="106"/>
                </a:moveTo>
                <a:cubicBezTo>
                  <a:pt x="21" y="105"/>
                  <a:pt x="21" y="105"/>
                  <a:pt x="22" y="105"/>
                </a:cubicBezTo>
                <a:cubicBezTo>
                  <a:pt x="22" y="105"/>
                  <a:pt x="22" y="103"/>
                  <a:pt x="22" y="102"/>
                </a:cubicBezTo>
                <a:cubicBezTo>
                  <a:pt x="20" y="103"/>
                  <a:pt x="20" y="104"/>
                  <a:pt x="20" y="106"/>
                </a:cubicBezTo>
                <a:close/>
                <a:moveTo>
                  <a:pt x="27" y="128"/>
                </a:moveTo>
                <a:cubicBezTo>
                  <a:pt x="27" y="128"/>
                  <a:pt x="27" y="128"/>
                  <a:pt x="28" y="129"/>
                </a:cubicBezTo>
                <a:cubicBezTo>
                  <a:pt x="29" y="128"/>
                  <a:pt x="30" y="127"/>
                  <a:pt x="31" y="126"/>
                </a:cubicBezTo>
                <a:cubicBezTo>
                  <a:pt x="32" y="126"/>
                  <a:pt x="31" y="126"/>
                  <a:pt x="31" y="125"/>
                </a:cubicBezTo>
                <a:cubicBezTo>
                  <a:pt x="30" y="126"/>
                  <a:pt x="29" y="127"/>
                  <a:pt x="27" y="128"/>
                </a:cubicBezTo>
                <a:close/>
                <a:moveTo>
                  <a:pt x="22" y="84"/>
                </a:moveTo>
                <a:cubicBezTo>
                  <a:pt x="23" y="82"/>
                  <a:pt x="23" y="81"/>
                  <a:pt x="24" y="79"/>
                </a:cubicBezTo>
                <a:cubicBezTo>
                  <a:pt x="23" y="79"/>
                  <a:pt x="23" y="79"/>
                  <a:pt x="23" y="79"/>
                </a:cubicBezTo>
                <a:cubicBezTo>
                  <a:pt x="22" y="81"/>
                  <a:pt x="22" y="82"/>
                  <a:pt x="22" y="84"/>
                </a:cubicBezTo>
                <a:close/>
                <a:moveTo>
                  <a:pt x="172" y="156"/>
                </a:moveTo>
                <a:cubicBezTo>
                  <a:pt x="173" y="157"/>
                  <a:pt x="175" y="158"/>
                  <a:pt x="176" y="158"/>
                </a:cubicBezTo>
                <a:cubicBezTo>
                  <a:pt x="175" y="157"/>
                  <a:pt x="174" y="157"/>
                  <a:pt x="173" y="156"/>
                </a:cubicBezTo>
                <a:cubicBezTo>
                  <a:pt x="172" y="156"/>
                  <a:pt x="172" y="156"/>
                  <a:pt x="172" y="156"/>
                </a:cubicBezTo>
                <a:close/>
                <a:moveTo>
                  <a:pt x="103" y="223"/>
                </a:moveTo>
                <a:cubicBezTo>
                  <a:pt x="103" y="223"/>
                  <a:pt x="103" y="223"/>
                  <a:pt x="103" y="223"/>
                </a:cubicBezTo>
                <a:cubicBezTo>
                  <a:pt x="103" y="221"/>
                  <a:pt x="103" y="220"/>
                  <a:pt x="103" y="219"/>
                </a:cubicBezTo>
                <a:cubicBezTo>
                  <a:pt x="102" y="219"/>
                  <a:pt x="102" y="219"/>
                  <a:pt x="102" y="219"/>
                </a:cubicBezTo>
                <a:cubicBezTo>
                  <a:pt x="102" y="220"/>
                  <a:pt x="102" y="221"/>
                  <a:pt x="103" y="223"/>
                </a:cubicBezTo>
                <a:close/>
                <a:moveTo>
                  <a:pt x="120" y="174"/>
                </a:moveTo>
                <a:cubicBezTo>
                  <a:pt x="121" y="174"/>
                  <a:pt x="121" y="174"/>
                  <a:pt x="122" y="172"/>
                </a:cubicBezTo>
                <a:cubicBezTo>
                  <a:pt x="120" y="172"/>
                  <a:pt x="120" y="172"/>
                  <a:pt x="120" y="174"/>
                </a:cubicBezTo>
                <a:close/>
                <a:moveTo>
                  <a:pt x="25" y="117"/>
                </a:moveTo>
                <a:cubicBezTo>
                  <a:pt x="25" y="117"/>
                  <a:pt x="26" y="117"/>
                  <a:pt x="26" y="117"/>
                </a:cubicBezTo>
                <a:cubicBezTo>
                  <a:pt x="27" y="116"/>
                  <a:pt x="28" y="115"/>
                  <a:pt x="29" y="114"/>
                </a:cubicBezTo>
                <a:cubicBezTo>
                  <a:pt x="30" y="114"/>
                  <a:pt x="30" y="113"/>
                  <a:pt x="30" y="113"/>
                </a:cubicBezTo>
                <a:cubicBezTo>
                  <a:pt x="30" y="113"/>
                  <a:pt x="30" y="113"/>
                  <a:pt x="30" y="113"/>
                </a:cubicBezTo>
                <a:cubicBezTo>
                  <a:pt x="29" y="114"/>
                  <a:pt x="27" y="115"/>
                  <a:pt x="25" y="117"/>
                </a:cubicBezTo>
                <a:close/>
                <a:moveTo>
                  <a:pt x="98" y="60"/>
                </a:moveTo>
                <a:cubicBezTo>
                  <a:pt x="98" y="60"/>
                  <a:pt x="98" y="60"/>
                  <a:pt x="98" y="60"/>
                </a:cubicBezTo>
                <a:cubicBezTo>
                  <a:pt x="98" y="61"/>
                  <a:pt x="97" y="61"/>
                  <a:pt x="98" y="62"/>
                </a:cubicBezTo>
                <a:cubicBezTo>
                  <a:pt x="98" y="62"/>
                  <a:pt x="99" y="62"/>
                  <a:pt x="99" y="62"/>
                </a:cubicBezTo>
                <a:cubicBezTo>
                  <a:pt x="99" y="61"/>
                  <a:pt x="99" y="60"/>
                  <a:pt x="98" y="60"/>
                </a:cubicBezTo>
                <a:close/>
                <a:moveTo>
                  <a:pt x="26" y="126"/>
                </a:moveTo>
                <a:cubicBezTo>
                  <a:pt x="27" y="125"/>
                  <a:pt x="29" y="124"/>
                  <a:pt x="30" y="123"/>
                </a:cubicBezTo>
                <a:cubicBezTo>
                  <a:pt x="30" y="123"/>
                  <a:pt x="30" y="123"/>
                  <a:pt x="30" y="123"/>
                </a:cubicBezTo>
                <a:cubicBezTo>
                  <a:pt x="28" y="124"/>
                  <a:pt x="27" y="125"/>
                  <a:pt x="26" y="126"/>
                </a:cubicBezTo>
                <a:close/>
                <a:moveTo>
                  <a:pt x="106" y="11"/>
                </a:moveTo>
                <a:cubicBezTo>
                  <a:pt x="107" y="12"/>
                  <a:pt x="108" y="14"/>
                  <a:pt x="110" y="15"/>
                </a:cubicBezTo>
                <a:cubicBezTo>
                  <a:pt x="109" y="13"/>
                  <a:pt x="107" y="12"/>
                  <a:pt x="106" y="11"/>
                </a:cubicBezTo>
                <a:close/>
                <a:moveTo>
                  <a:pt x="50" y="33"/>
                </a:moveTo>
                <a:cubicBezTo>
                  <a:pt x="49" y="34"/>
                  <a:pt x="48" y="35"/>
                  <a:pt x="47" y="36"/>
                </a:cubicBezTo>
                <a:cubicBezTo>
                  <a:pt x="48" y="36"/>
                  <a:pt x="49" y="35"/>
                  <a:pt x="50" y="34"/>
                </a:cubicBezTo>
                <a:cubicBezTo>
                  <a:pt x="50" y="34"/>
                  <a:pt x="50" y="33"/>
                  <a:pt x="50" y="33"/>
                </a:cubicBezTo>
                <a:cubicBezTo>
                  <a:pt x="50" y="33"/>
                  <a:pt x="50" y="33"/>
                  <a:pt x="50" y="33"/>
                </a:cubicBezTo>
                <a:close/>
                <a:moveTo>
                  <a:pt x="15" y="88"/>
                </a:moveTo>
                <a:cubicBezTo>
                  <a:pt x="17" y="86"/>
                  <a:pt x="17" y="83"/>
                  <a:pt x="18" y="81"/>
                </a:cubicBezTo>
                <a:cubicBezTo>
                  <a:pt x="18" y="81"/>
                  <a:pt x="18" y="81"/>
                  <a:pt x="18" y="81"/>
                </a:cubicBezTo>
                <a:cubicBezTo>
                  <a:pt x="17" y="83"/>
                  <a:pt x="16" y="85"/>
                  <a:pt x="15" y="88"/>
                </a:cubicBezTo>
                <a:close/>
                <a:moveTo>
                  <a:pt x="39" y="35"/>
                </a:moveTo>
                <a:cubicBezTo>
                  <a:pt x="39" y="35"/>
                  <a:pt x="39" y="35"/>
                  <a:pt x="39" y="35"/>
                </a:cubicBezTo>
                <a:cubicBezTo>
                  <a:pt x="40" y="35"/>
                  <a:pt x="40" y="34"/>
                  <a:pt x="41" y="34"/>
                </a:cubicBezTo>
                <a:cubicBezTo>
                  <a:pt x="42" y="32"/>
                  <a:pt x="43" y="31"/>
                  <a:pt x="44" y="29"/>
                </a:cubicBezTo>
                <a:cubicBezTo>
                  <a:pt x="45" y="29"/>
                  <a:pt x="45" y="29"/>
                  <a:pt x="45" y="29"/>
                </a:cubicBezTo>
                <a:cubicBezTo>
                  <a:pt x="44" y="29"/>
                  <a:pt x="44" y="30"/>
                  <a:pt x="43" y="30"/>
                </a:cubicBezTo>
                <a:cubicBezTo>
                  <a:pt x="42" y="32"/>
                  <a:pt x="41" y="33"/>
                  <a:pt x="39" y="35"/>
                </a:cubicBezTo>
                <a:close/>
                <a:moveTo>
                  <a:pt x="14" y="100"/>
                </a:moveTo>
                <a:cubicBezTo>
                  <a:pt x="13" y="100"/>
                  <a:pt x="13" y="101"/>
                  <a:pt x="12" y="102"/>
                </a:cubicBezTo>
                <a:cubicBezTo>
                  <a:pt x="13" y="102"/>
                  <a:pt x="13" y="102"/>
                  <a:pt x="14" y="101"/>
                </a:cubicBezTo>
                <a:cubicBezTo>
                  <a:pt x="15" y="101"/>
                  <a:pt x="15" y="101"/>
                  <a:pt x="14" y="100"/>
                </a:cubicBezTo>
                <a:cubicBezTo>
                  <a:pt x="14" y="100"/>
                  <a:pt x="14" y="100"/>
                  <a:pt x="14" y="100"/>
                </a:cubicBezTo>
                <a:close/>
                <a:moveTo>
                  <a:pt x="105" y="122"/>
                </a:moveTo>
                <a:cubicBezTo>
                  <a:pt x="104" y="122"/>
                  <a:pt x="104" y="122"/>
                  <a:pt x="104" y="122"/>
                </a:cubicBezTo>
                <a:cubicBezTo>
                  <a:pt x="103" y="123"/>
                  <a:pt x="103" y="123"/>
                  <a:pt x="102" y="124"/>
                </a:cubicBezTo>
                <a:cubicBezTo>
                  <a:pt x="103" y="124"/>
                  <a:pt x="103" y="124"/>
                  <a:pt x="103" y="124"/>
                </a:cubicBezTo>
                <a:cubicBezTo>
                  <a:pt x="104" y="124"/>
                  <a:pt x="104" y="123"/>
                  <a:pt x="104" y="123"/>
                </a:cubicBezTo>
                <a:cubicBezTo>
                  <a:pt x="104" y="123"/>
                  <a:pt x="105" y="123"/>
                  <a:pt x="105" y="122"/>
                </a:cubicBezTo>
                <a:close/>
                <a:moveTo>
                  <a:pt x="30" y="69"/>
                </a:moveTo>
                <a:cubicBezTo>
                  <a:pt x="31" y="67"/>
                  <a:pt x="31" y="67"/>
                  <a:pt x="31" y="66"/>
                </a:cubicBezTo>
                <a:cubicBezTo>
                  <a:pt x="30" y="66"/>
                  <a:pt x="30" y="68"/>
                  <a:pt x="30" y="69"/>
                </a:cubicBezTo>
                <a:close/>
                <a:moveTo>
                  <a:pt x="116" y="174"/>
                </a:moveTo>
                <a:cubicBezTo>
                  <a:pt x="114" y="174"/>
                  <a:pt x="113" y="175"/>
                  <a:pt x="114" y="176"/>
                </a:cubicBezTo>
                <a:cubicBezTo>
                  <a:pt x="114" y="176"/>
                  <a:pt x="115" y="176"/>
                  <a:pt x="115" y="176"/>
                </a:cubicBezTo>
                <a:cubicBezTo>
                  <a:pt x="115" y="175"/>
                  <a:pt x="116" y="175"/>
                  <a:pt x="116" y="174"/>
                </a:cubicBezTo>
                <a:close/>
                <a:moveTo>
                  <a:pt x="81" y="28"/>
                </a:moveTo>
                <a:cubicBezTo>
                  <a:pt x="81" y="28"/>
                  <a:pt x="81" y="28"/>
                  <a:pt x="81" y="28"/>
                </a:cubicBezTo>
                <a:cubicBezTo>
                  <a:pt x="80" y="28"/>
                  <a:pt x="79" y="28"/>
                  <a:pt x="78" y="29"/>
                </a:cubicBezTo>
                <a:cubicBezTo>
                  <a:pt x="77" y="29"/>
                  <a:pt x="77" y="29"/>
                  <a:pt x="77" y="29"/>
                </a:cubicBezTo>
                <a:cubicBezTo>
                  <a:pt x="78" y="29"/>
                  <a:pt x="78" y="29"/>
                  <a:pt x="78" y="29"/>
                </a:cubicBezTo>
                <a:cubicBezTo>
                  <a:pt x="79" y="29"/>
                  <a:pt x="80" y="29"/>
                  <a:pt x="81" y="28"/>
                </a:cubicBezTo>
                <a:close/>
                <a:moveTo>
                  <a:pt x="87" y="17"/>
                </a:moveTo>
                <a:cubicBezTo>
                  <a:pt x="88" y="17"/>
                  <a:pt x="89" y="17"/>
                  <a:pt x="89" y="16"/>
                </a:cubicBezTo>
                <a:cubicBezTo>
                  <a:pt x="90" y="16"/>
                  <a:pt x="90" y="15"/>
                  <a:pt x="91" y="14"/>
                </a:cubicBezTo>
                <a:cubicBezTo>
                  <a:pt x="91" y="14"/>
                  <a:pt x="91" y="14"/>
                  <a:pt x="91" y="14"/>
                </a:cubicBezTo>
                <a:cubicBezTo>
                  <a:pt x="91" y="14"/>
                  <a:pt x="91" y="14"/>
                  <a:pt x="91" y="13"/>
                </a:cubicBezTo>
                <a:cubicBezTo>
                  <a:pt x="90" y="15"/>
                  <a:pt x="89" y="16"/>
                  <a:pt x="87" y="17"/>
                </a:cubicBezTo>
                <a:close/>
                <a:moveTo>
                  <a:pt x="115" y="124"/>
                </a:moveTo>
                <a:cubicBezTo>
                  <a:pt x="116" y="125"/>
                  <a:pt x="117" y="125"/>
                  <a:pt x="117" y="125"/>
                </a:cubicBezTo>
                <a:cubicBezTo>
                  <a:pt x="118" y="125"/>
                  <a:pt x="118" y="125"/>
                  <a:pt x="118" y="125"/>
                </a:cubicBezTo>
                <a:cubicBezTo>
                  <a:pt x="117" y="124"/>
                  <a:pt x="116" y="124"/>
                  <a:pt x="116" y="124"/>
                </a:cubicBezTo>
                <a:cubicBezTo>
                  <a:pt x="115" y="124"/>
                  <a:pt x="115" y="124"/>
                  <a:pt x="115" y="124"/>
                </a:cubicBezTo>
                <a:close/>
                <a:moveTo>
                  <a:pt x="37" y="133"/>
                </a:moveTo>
                <a:cubicBezTo>
                  <a:pt x="36" y="134"/>
                  <a:pt x="35" y="134"/>
                  <a:pt x="34" y="135"/>
                </a:cubicBezTo>
                <a:cubicBezTo>
                  <a:pt x="35" y="135"/>
                  <a:pt x="36" y="134"/>
                  <a:pt x="37" y="134"/>
                </a:cubicBezTo>
                <a:cubicBezTo>
                  <a:pt x="38" y="134"/>
                  <a:pt x="38" y="133"/>
                  <a:pt x="37" y="133"/>
                </a:cubicBezTo>
                <a:close/>
                <a:moveTo>
                  <a:pt x="91" y="20"/>
                </a:moveTo>
                <a:cubicBezTo>
                  <a:pt x="92" y="19"/>
                  <a:pt x="92" y="19"/>
                  <a:pt x="92" y="18"/>
                </a:cubicBezTo>
                <a:cubicBezTo>
                  <a:pt x="91" y="18"/>
                  <a:pt x="91" y="19"/>
                  <a:pt x="90" y="19"/>
                </a:cubicBezTo>
                <a:cubicBezTo>
                  <a:pt x="90" y="19"/>
                  <a:pt x="91" y="20"/>
                  <a:pt x="91" y="20"/>
                </a:cubicBezTo>
                <a:close/>
                <a:moveTo>
                  <a:pt x="119" y="180"/>
                </a:moveTo>
                <a:cubicBezTo>
                  <a:pt x="119" y="179"/>
                  <a:pt x="120" y="178"/>
                  <a:pt x="120" y="177"/>
                </a:cubicBezTo>
                <a:cubicBezTo>
                  <a:pt x="120" y="177"/>
                  <a:pt x="119" y="177"/>
                  <a:pt x="119" y="178"/>
                </a:cubicBezTo>
                <a:cubicBezTo>
                  <a:pt x="119" y="179"/>
                  <a:pt x="119" y="179"/>
                  <a:pt x="119" y="180"/>
                </a:cubicBezTo>
                <a:close/>
                <a:moveTo>
                  <a:pt x="48" y="130"/>
                </a:moveTo>
                <a:cubicBezTo>
                  <a:pt x="48" y="130"/>
                  <a:pt x="48" y="130"/>
                  <a:pt x="48" y="130"/>
                </a:cubicBezTo>
                <a:cubicBezTo>
                  <a:pt x="46" y="131"/>
                  <a:pt x="45" y="132"/>
                  <a:pt x="44" y="133"/>
                </a:cubicBezTo>
                <a:cubicBezTo>
                  <a:pt x="44" y="133"/>
                  <a:pt x="44" y="133"/>
                  <a:pt x="44" y="133"/>
                </a:cubicBezTo>
                <a:cubicBezTo>
                  <a:pt x="44" y="133"/>
                  <a:pt x="45" y="133"/>
                  <a:pt x="45" y="133"/>
                </a:cubicBezTo>
                <a:cubicBezTo>
                  <a:pt x="46" y="132"/>
                  <a:pt x="47" y="131"/>
                  <a:pt x="48" y="130"/>
                </a:cubicBezTo>
                <a:close/>
                <a:moveTo>
                  <a:pt x="94" y="8"/>
                </a:moveTo>
                <a:cubicBezTo>
                  <a:pt x="92" y="7"/>
                  <a:pt x="92" y="7"/>
                  <a:pt x="91" y="8"/>
                </a:cubicBezTo>
                <a:cubicBezTo>
                  <a:pt x="92" y="9"/>
                  <a:pt x="92" y="9"/>
                  <a:pt x="92" y="9"/>
                </a:cubicBezTo>
                <a:cubicBezTo>
                  <a:pt x="93" y="9"/>
                  <a:pt x="93" y="9"/>
                  <a:pt x="94" y="8"/>
                </a:cubicBezTo>
                <a:close/>
                <a:moveTo>
                  <a:pt x="54" y="109"/>
                </a:moveTo>
                <a:cubicBezTo>
                  <a:pt x="55" y="111"/>
                  <a:pt x="55" y="111"/>
                  <a:pt x="57" y="111"/>
                </a:cubicBezTo>
                <a:cubicBezTo>
                  <a:pt x="56" y="110"/>
                  <a:pt x="55" y="110"/>
                  <a:pt x="54" y="109"/>
                </a:cubicBezTo>
                <a:close/>
                <a:moveTo>
                  <a:pt x="74" y="31"/>
                </a:moveTo>
                <a:cubicBezTo>
                  <a:pt x="73" y="32"/>
                  <a:pt x="72" y="32"/>
                  <a:pt x="71" y="33"/>
                </a:cubicBezTo>
                <a:cubicBezTo>
                  <a:pt x="71" y="33"/>
                  <a:pt x="71" y="33"/>
                  <a:pt x="71" y="33"/>
                </a:cubicBezTo>
                <a:cubicBezTo>
                  <a:pt x="72" y="33"/>
                  <a:pt x="72" y="33"/>
                  <a:pt x="73" y="33"/>
                </a:cubicBezTo>
                <a:cubicBezTo>
                  <a:pt x="74" y="33"/>
                  <a:pt x="74" y="32"/>
                  <a:pt x="74" y="31"/>
                </a:cubicBezTo>
                <a:close/>
                <a:moveTo>
                  <a:pt x="119" y="130"/>
                </a:moveTo>
                <a:cubicBezTo>
                  <a:pt x="119" y="130"/>
                  <a:pt x="119" y="130"/>
                  <a:pt x="120" y="130"/>
                </a:cubicBezTo>
                <a:cubicBezTo>
                  <a:pt x="121" y="130"/>
                  <a:pt x="121" y="130"/>
                  <a:pt x="121" y="130"/>
                </a:cubicBezTo>
                <a:cubicBezTo>
                  <a:pt x="121" y="129"/>
                  <a:pt x="120" y="129"/>
                  <a:pt x="119" y="129"/>
                </a:cubicBezTo>
                <a:cubicBezTo>
                  <a:pt x="119" y="129"/>
                  <a:pt x="119" y="130"/>
                  <a:pt x="119" y="130"/>
                </a:cubicBezTo>
                <a:close/>
                <a:moveTo>
                  <a:pt x="98" y="16"/>
                </a:moveTo>
                <a:cubicBezTo>
                  <a:pt x="99" y="16"/>
                  <a:pt x="99" y="16"/>
                  <a:pt x="99" y="17"/>
                </a:cubicBezTo>
                <a:cubicBezTo>
                  <a:pt x="100" y="16"/>
                  <a:pt x="100" y="16"/>
                  <a:pt x="101" y="15"/>
                </a:cubicBezTo>
                <a:cubicBezTo>
                  <a:pt x="100" y="15"/>
                  <a:pt x="100" y="15"/>
                  <a:pt x="99" y="14"/>
                </a:cubicBezTo>
                <a:cubicBezTo>
                  <a:pt x="99" y="15"/>
                  <a:pt x="99" y="15"/>
                  <a:pt x="98" y="16"/>
                </a:cubicBezTo>
                <a:close/>
                <a:moveTo>
                  <a:pt x="56" y="107"/>
                </a:moveTo>
                <a:cubicBezTo>
                  <a:pt x="56" y="107"/>
                  <a:pt x="56" y="107"/>
                  <a:pt x="56" y="107"/>
                </a:cubicBezTo>
                <a:cubicBezTo>
                  <a:pt x="55" y="106"/>
                  <a:pt x="54" y="105"/>
                  <a:pt x="52" y="104"/>
                </a:cubicBezTo>
                <a:cubicBezTo>
                  <a:pt x="53" y="105"/>
                  <a:pt x="53" y="105"/>
                  <a:pt x="53" y="105"/>
                </a:cubicBezTo>
                <a:cubicBezTo>
                  <a:pt x="54" y="106"/>
                  <a:pt x="55" y="106"/>
                  <a:pt x="56" y="107"/>
                </a:cubicBezTo>
                <a:close/>
                <a:moveTo>
                  <a:pt x="94" y="14"/>
                </a:moveTo>
                <a:cubicBezTo>
                  <a:pt x="93" y="14"/>
                  <a:pt x="93" y="15"/>
                  <a:pt x="92" y="16"/>
                </a:cubicBezTo>
                <a:cubicBezTo>
                  <a:pt x="93" y="16"/>
                  <a:pt x="94" y="15"/>
                  <a:pt x="95" y="15"/>
                </a:cubicBezTo>
                <a:cubicBezTo>
                  <a:pt x="94" y="15"/>
                  <a:pt x="94" y="14"/>
                  <a:pt x="94" y="14"/>
                </a:cubicBezTo>
                <a:close/>
                <a:moveTo>
                  <a:pt x="94" y="125"/>
                </a:moveTo>
                <a:cubicBezTo>
                  <a:pt x="95" y="125"/>
                  <a:pt x="96" y="126"/>
                  <a:pt x="97" y="126"/>
                </a:cubicBezTo>
                <a:cubicBezTo>
                  <a:pt x="97" y="126"/>
                  <a:pt x="97" y="126"/>
                  <a:pt x="98" y="126"/>
                </a:cubicBezTo>
                <a:cubicBezTo>
                  <a:pt x="96" y="125"/>
                  <a:pt x="95" y="124"/>
                  <a:pt x="94" y="124"/>
                </a:cubicBezTo>
                <a:cubicBezTo>
                  <a:pt x="94" y="124"/>
                  <a:pt x="94" y="124"/>
                  <a:pt x="94" y="125"/>
                </a:cubicBezTo>
                <a:close/>
                <a:moveTo>
                  <a:pt x="98" y="22"/>
                </a:moveTo>
                <a:cubicBezTo>
                  <a:pt x="98" y="22"/>
                  <a:pt x="98" y="22"/>
                  <a:pt x="98" y="22"/>
                </a:cubicBezTo>
                <a:cubicBezTo>
                  <a:pt x="97" y="23"/>
                  <a:pt x="96" y="24"/>
                  <a:pt x="95" y="25"/>
                </a:cubicBezTo>
                <a:cubicBezTo>
                  <a:pt x="95" y="25"/>
                  <a:pt x="95" y="25"/>
                  <a:pt x="95" y="25"/>
                </a:cubicBezTo>
                <a:cubicBezTo>
                  <a:pt x="95" y="25"/>
                  <a:pt x="96" y="25"/>
                  <a:pt x="96" y="24"/>
                </a:cubicBezTo>
                <a:cubicBezTo>
                  <a:pt x="97" y="23"/>
                  <a:pt x="97" y="23"/>
                  <a:pt x="98" y="22"/>
                </a:cubicBezTo>
                <a:close/>
                <a:moveTo>
                  <a:pt x="3" y="123"/>
                </a:moveTo>
                <a:cubicBezTo>
                  <a:pt x="3" y="125"/>
                  <a:pt x="3" y="128"/>
                  <a:pt x="3" y="130"/>
                </a:cubicBezTo>
                <a:cubicBezTo>
                  <a:pt x="3" y="128"/>
                  <a:pt x="3" y="125"/>
                  <a:pt x="3" y="123"/>
                </a:cubicBezTo>
                <a:close/>
                <a:moveTo>
                  <a:pt x="95" y="59"/>
                </a:moveTo>
                <a:cubicBezTo>
                  <a:pt x="94" y="60"/>
                  <a:pt x="94" y="61"/>
                  <a:pt x="94" y="62"/>
                </a:cubicBezTo>
                <a:cubicBezTo>
                  <a:pt x="95" y="62"/>
                  <a:pt x="95" y="61"/>
                  <a:pt x="95" y="59"/>
                </a:cubicBezTo>
                <a:close/>
                <a:moveTo>
                  <a:pt x="119" y="206"/>
                </a:moveTo>
                <a:cubicBezTo>
                  <a:pt x="119" y="206"/>
                  <a:pt x="119" y="206"/>
                  <a:pt x="119" y="205"/>
                </a:cubicBezTo>
                <a:cubicBezTo>
                  <a:pt x="119" y="205"/>
                  <a:pt x="119" y="204"/>
                  <a:pt x="119" y="203"/>
                </a:cubicBezTo>
                <a:cubicBezTo>
                  <a:pt x="119" y="203"/>
                  <a:pt x="119" y="203"/>
                  <a:pt x="119" y="203"/>
                </a:cubicBezTo>
                <a:cubicBezTo>
                  <a:pt x="119" y="203"/>
                  <a:pt x="119" y="203"/>
                  <a:pt x="119" y="203"/>
                </a:cubicBezTo>
                <a:cubicBezTo>
                  <a:pt x="119" y="204"/>
                  <a:pt x="119" y="205"/>
                  <a:pt x="119" y="206"/>
                </a:cubicBezTo>
                <a:close/>
                <a:moveTo>
                  <a:pt x="114" y="32"/>
                </a:moveTo>
                <a:cubicBezTo>
                  <a:pt x="114" y="31"/>
                  <a:pt x="114" y="30"/>
                  <a:pt x="114" y="29"/>
                </a:cubicBezTo>
                <a:cubicBezTo>
                  <a:pt x="114" y="29"/>
                  <a:pt x="114" y="28"/>
                  <a:pt x="114" y="28"/>
                </a:cubicBezTo>
                <a:cubicBezTo>
                  <a:pt x="114" y="29"/>
                  <a:pt x="114" y="30"/>
                  <a:pt x="114" y="31"/>
                </a:cubicBezTo>
                <a:cubicBezTo>
                  <a:pt x="114" y="32"/>
                  <a:pt x="114" y="32"/>
                  <a:pt x="114" y="32"/>
                </a:cubicBezTo>
                <a:close/>
                <a:moveTo>
                  <a:pt x="88" y="21"/>
                </a:moveTo>
                <a:cubicBezTo>
                  <a:pt x="88" y="21"/>
                  <a:pt x="87" y="22"/>
                  <a:pt x="87" y="23"/>
                </a:cubicBezTo>
                <a:cubicBezTo>
                  <a:pt x="88" y="22"/>
                  <a:pt x="89" y="22"/>
                  <a:pt x="89" y="21"/>
                </a:cubicBezTo>
                <a:cubicBezTo>
                  <a:pt x="89" y="21"/>
                  <a:pt x="89" y="21"/>
                  <a:pt x="88" y="21"/>
                </a:cubicBezTo>
                <a:close/>
                <a:moveTo>
                  <a:pt x="97" y="44"/>
                </a:moveTo>
                <a:cubicBezTo>
                  <a:pt x="96" y="44"/>
                  <a:pt x="96" y="44"/>
                  <a:pt x="95" y="44"/>
                </a:cubicBezTo>
                <a:cubicBezTo>
                  <a:pt x="95" y="45"/>
                  <a:pt x="96" y="46"/>
                  <a:pt x="96" y="47"/>
                </a:cubicBezTo>
                <a:cubicBezTo>
                  <a:pt x="96" y="47"/>
                  <a:pt x="96" y="47"/>
                  <a:pt x="96" y="47"/>
                </a:cubicBezTo>
                <a:cubicBezTo>
                  <a:pt x="96" y="46"/>
                  <a:pt x="96" y="45"/>
                  <a:pt x="97" y="44"/>
                </a:cubicBezTo>
                <a:close/>
                <a:moveTo>
                  <a:pt x="27" y="106"/>
                </a:moveTo>
                <a:cubicBezTo>
                  <a:pt x="28" y="105"/>
                  <a:pt x="29" y="104"/>
                  <a:pt x="30" y="103"/>
                </a:cubicBezTo>
                <a:cubicBezTo>
                  <a:pt x="29" y="103"/>
                  <a:pt x="29" y="104"/>
                  <a:pt x="28" y="104"/>
                </a:cubicBezTo>
                <a:cubicBezTo>
                  <a:pt x="27" y="104"/>
                  <a:pt x="27" y="105"/>
                  <a:pt x="27" y="106"/>
                </a:cubicBezTo>
                <a:close/>
                <a:moveTo>
                  <a:pt x="58" y="35"/>
                </a:moveTo>
                <a:cubicBezTo>
                  <a:pt x="57" y="36"/>
                  <a:pt x="55" y="37"/>
                  <a:pt x="55" y="38"/>
                </a:cubicBezTo>
                <a:cubicBezTo>
                  <a:pt x="56" y="37"/>
                  <a:pt x="57" y="37"/>
                  <a:pt x="58" y="35"/>
                </a:cubicBezTo>
                <a:close/>
                <a:moveTo>
                  <a:pt x="22" y="97"/>
                </a:moveTo>
                <a:cubicBezTo>
                  <a:pt x="21" y="98"/>
                  <a:pt x="21" y="99"/>
                  <a:pt x="21" y="100"/>
                </a:cubicBezTo>
                <a:cubicBezTo>
                  <a:pt x="22" y="99"/>
                  <a:pt x="22" y="98"/>
                  <a:pt x="22" y="97"/>
                </a:cubicBezTo>
                <a:close/>
                <a:moveTo>
                  <a:pt x="109" y="195"/>
                </a:moveTo>
                <a:cubicBezTo>
                  <a:pt x="109" y="196"/>
                  <a:pt x="108" y="196"/>
                  <a:pt x="108" y="196"/>
                </a:cubicBezTo>
                <a:cubicBezTo>
                  <a:pt x="108" y="197"/>
                  <a:pt x="108" y="197"/>
                  <a:pt x="108" y="198"/>
                </a:cubicBezTo>
                <a:cubicBezTo>
                  <a:pt x="108" y="198"/>
                  <a:pt x="109" y="198"/>
                  <a:pt x="109" y="197"/>
                </a:cubicBezTo>
                <a:cubicBezTo>
                  <a:pt x="109" y="197"/>
                  <a:pt x="109" y="196"/>
                  <a:pt x="109" y="195"/>
                </a:cubicBezTo>
                <a:close/>
                <a:moveTo>
                  <a:pt x="72" y="23"/>
                </a:moveTo>
                <a:cubicBezTo>
                  <a:pt x="70" y="22"/>
                  <a:pt x="70" y="22"/>
                  <a:pt x="69" y="23"/>
                </a:cubicBezTo>
                <a:cubicBezTo>
                  <a:pt x="70" y="23"/>
                  <a:pt x="71" y="24"/>
                  <a:pt x="72" y="23"/>
                </a:cubicBezTo>
                <a:close/>
                <a:moveTo>
                  <a:pt x="109" y="208"/>
                </a:moveTo>
                <a:cubicBezTo>
                  <a:pt x="108" y="209"/>
                  <a:pt x="107" y="209"/>
                  <a:pt x="108" y="210"/>
                </a:cubicBezTo>
                <a:cubicBezTo>
                  <a:pt x="108" y="210"/>
                  <a:pt x="109" y="210"/>
                  <a:pt x="109" y="210"/>
                </a:cubicBezTo>
                <a:cubicBezTo>
                  <a:pt x="109" y="209"/>
                  <a:pt x="109" y="209"/>
                  <a:pt x="109" y="208"/>
                </a:cubicBezTo>
                <a:close/>
                <a:moveTo>
                  <a:pt x="45" y="112"/>
                </a:moveTo>
                <a:cubicBezTo>
                  <a:pt x="45" y="111"/>
                  <a:pt x="45" y="110"/>
                  <a:pt x="44" y="110"/>
                </a:cubicBezTo>
                <a:cubicBezTo>
                  <a:pt x="44" y="110"/>
                  <a:pt x="44" y="111"/>
                  <a:pt x="44" y="111"/>
                </a:cubicBezTo>
                <a:cubicBezTo>
                  <a:pt x="44" y="112"/>
                  <a:pt x="45" y="112"/>
                  <a:pt x="45" y="112"/>
                </a:cubicBezTo>
                <a:close/>
                <a:moveTo>
                  <a:pt x="123" y="220"/>
                </a:moveTo>
                <a:cubicBezTo>
                  <a:pt x="123" y="220"/>
                  <a:pt x="123" y="220"/>
                  <a:pt x="123" y="220"/>
                </a:cubicBezTo>
                <a:cubicBezTo>
                  <a:pt x="122" y="221"/>
                  <a:pt x="123" y="222"/>
                  <a:pt x="123" y="223"/>
                </a:cubicBezTo>
                <a:cubicBezTo>
                  <a:pt x="123" y="222"/>
                  <a:pt x="123" y="222"/>
                  <a:pt x="124" y="222"/>
                </a:cubicBezTo>
                <a:cubicBezTo>
                  <a:pt x="123" y="221"/>
                  <a:pt x="123" y="221"/>
                  <a:pt x="123" y="220"/>
                </a:cubicBezTo>
                <a:close/>
                <a:moveTo>
                  <a:pt x="120" y="218"/>
                </a:moveTo>
                <a:cubicBezTo>
                  <a:pt x="120" y="218"/>
                  <a:pt x="120" y="218"/>
                  <a:pt x="120" y="217"/>
                </a:cubicBezTo>
                <a:cubicBezTo>
                  <a:pt x="120" y="217"/>
                  <a:pt x="120" y="216"/>
                  <a:pt x="120" y="215"/>
                </a:cubicBezTo>
                <a:cubicBezTo>
                  <a:pt x="120" y="215"/>
                  <a:pt x="119" y="216"/>
                  <a:pt x="119" y="216"/>
                </a:cubicBezTo>
                <a:cubicBezTo>
                  <a:pt x="119" y="216"/>
                  <a:pt x="119" y="217"/>
                  <a:pt x="120" y="218"/>
                </a:cubicBezTo>
                <a:close/>
                <a:moveTo>
                  <a:pt x="43" y="127"/>
                </a:moveTo>
                <a:cubicBezTo>
                  <a:pt x="44" y="126"/>
                  <a:pt x="44" y="125"/>
                  <a:pt x="45" y="124"/>
                </a:cubicBezTo>
                <a:cubicBezTo>
                  <a:pt x="44" y="125"/>
                  <a:pt x="43" y="125"/>
                  <a:pt x="43" y="127"/>
                </a:cubicBezTo>
                <a:close/>
                <a:moveTo>
                  <a:pt x="25" y="147"/>
                </a:moveTo>
                <a:cubicBezTo>
                  <a:pt x="25" y="147"/>
                  <a:pt x="25" y="147"/>
                  <a:pt x="26" y="147"/>
                </a:cubicBezTo>
                <a:cubicBezTo>
                  <a:pt x="26" y="146"/>
                  <a:pt x="26" y="145"/>
                  <a:pt x="26" y="144"/>
                </a:cubicBezTo>
                <a:cubicBezTo>
                  <a:pt x="25" y="145"/>
                  <a:pt x="25" y="146"/>
                  <a:pt x="25" y="147"/>
                </a:cubicBezTo>
                <a:close/>
                <a:moveTo>
                  <a:pt x="100" y="64"/>
                </a:moveTo>
                <a:cubicBezTo>
                  <a:pt x="99" y="64"/>
                  <a:pt x="98" y="64"/>
                  <a:pt x="98" y="65"/>
                </a:cubicBezTo>
                <a:cubicBezTo>
                  <a:pt x="98" y="65"/>
                  <a:pt x="99" y="65"/>
                  <a:pt x="99" y="66"/>
                </a:cubicBezTo>
                <a:cubicBezTo>
                  <a:pt x="100" y="65"/>
                  <a:pt x="100" y="65"/>
                  <a:pt x="100" y="64"/>
                </a:cubicBezTo>
                <a:close/>
                <a:moveTo>
                  <a:pt x="26" y="95"/>
                </a:moveTo>
                <a:cubicBezTo>
                  <a:pt x="26" y="95"/>
                  <a:pt x="25" y="95"/>
                  <a:pt x="25" y="96"/>
                </a:cubicBezTo>
                <a:cubicBezTo>
                  <a:pt x="24" y="96"/>
                  <a:pt x="24" y="96"/>
                  <a:pt x="25" y="97"/>
                </a:cubicBezTo>
                <a:cubicBezTo>
                  <a:pt x="25" y="97"/>
                  <a:pt x="26" y="96"/>
                  <a:pt x="26" y="95"/>
                </a:cubicBezTo>
                <a:close/>
                <a:moveTo>
                  <a:pt x="23" y="136"/>
                </a:moveTo>
                <a:cubicBezTo>
                  <a:pt x="23" y="137"/>
                  <a:pt x="23" y="138"/>
                  <a:pt x="24" y="138"/>
                </a:cubicBezTo>
                <a:cubicBezTo>
                  <a:pt x="24" y="137"/>
                  <a:pt x="24" y="137"/>
                  <a:pt x="23" y="136"/>
                </a:cubicBezTo>
                <a:close/>
                <a:moveTo>
                  <a:pt x="48" y="117"/>
                </a:moveTo>
                <a:cubicBezTo>
                  <a:pt x="49" y="117"/>
                  <a:pt x="48" y="117"/>
                  <a:pt x="48" y="116"/>
                </a:cubicBezTo>
                <a:cubicBezTo>
                  <a:pt x="48" y="116"/>
                  <a:pt x="48" y="115"/>
                  <a:pt x="48" y="116"/>
                </a:cubicBezTo>
                <a:cubicBezTo>
                  <a:pt x="47" y="116"/>
                  <a:pt x="47" y="116"/>
                  <a:pt x="47" y="116"/>
                </a:cubicBezTo>
                <a:cubicBezTo>
                  <a:pt x="47" y="117"/>
                  <a:pt x="48" y="117"/>
                  <a:pt x="48" y="117"/>
                </a:cubicBezTo>
                <a:close/>
                <a:moveTo>
                  <a:pt x="39" y="54"/>
                </a:moveTo>
                <a:cubicBezTo>
                  <a:pt x="39" y="53"/>
                  <a:pt x="40" y="53"/>
                  <a:pt x="40" y="52"/>
                </a:cubicBezTo>
                <a:cubicBezTo>
                  <a:pt x="40" y="52"/>
                  <a:pt x="40" y="52"/>
                  <a:pt x="40" y="52"/>
                </a:cubicBezTo>
                <a:cubicBezTo>
                  <a:pt x="40" y="52"/>
                  <a:pt x="39" y="52"/>
                  <a:pt x="39" y="53"/>
                </a:cubicBezTo>
                <a:cubicBezTo>
                  <a:pt x="39" y="53"/>
                  <a:pt x="39" y="54"/>
                  <a:pt x="39" y="54"/>
                </a:cubicBezTo>
                <a:close/>
                <a:moveTo>
                  <a:pt x="82" y="43"/>
                </a:moveTo>
                <a:cubicBezTo>
                  <a:pt x="83" y="42"/>
                  <a:pt x="84" y="41"/>
                  <a:pt x="85" y="41"/>
                </a:cubicBezTo>
                <a:cubicBezTo>
                  <a:pt x="83" y="41"/>
                  <a:pt x="82" y="42"/>
                  <a:pt x="82" y="43"/>
                </a:cubicBezTo>
                <a:close/>
                <a:moveTo>
                  <a:pt x="19" y="133"/>
                </a:moveTo>
                <a:cubicBezTo>
                  <a:pt x="19" y="133"/>
                  <a:pt x="19" y="133"/>
                  <a:pt x="19" y="133"/>
                </a:cubicBezTo>
                <a:cubicBezTo>
                  <a:pt x="18" y="134"/>
                  <a:pt x="18" y="135"/>
                  <a:pt x="17" y="136"/>
                </a:cubicBezTo>
                <a:cubicBezTo>
                  <a:pt x="19" y="135"/>
                  <a:pt x="18" y="134"/>
                  <a:pt x="19" y="133"/>
                </a:cubicBezTo>
                <a:close/>
                <a:moveTo>
                  <a:pt x="47" y="100"/>
                </a:moveTo>
                <a:cubicBezTo>
                  <a:pt x="47" y="99"/>
                  <a:pt x="46" y="98"/>
                  <a:pt x="45" y="98"/>
                </a:cubicBezTo>
                <a:cubicBezTo>
                  <a:pt x="45" y="98"/>
                  <a:pt x="46" y="99"/>
                  <a:pt x="47" y="100"/>
                </a:cubicBezTo>
                <a:close/>
                <a:moveTo>
                  <a:pt x="68" y="24"/>
                </a:moveTo>
                <a:cubicBezTo>
                  <a:pt x="68" y="25"/>
                  <a:pt x="67" y="25"/>
                  <a:pt x="67" y="25"/>
                </a:cubicBezTo>
                <a:cubicBezTo>
                  <a:pt x="67" y="26"/>
                  <a:pt x="68" y="26"/>
                  <a:pt x="68" y="26"/>
                </a:cubicBezTo>
                <a:cubicBezTo>
                  <a:pt x="68" y="26"/>
                  <a:pt x="69" y="25"/>
                  <a:pt x="69" y="25"/>
                </a:cubicBezTo>
                <a:cubicBezTo>
                  <a:pt x="69" y="25"/>
                  <a:pt x="68" y="25"/>
                  <a:pt x="68" y="24"/>
                </a:cubicBezTo>
                <a:close/>
                <a:moveTo>
                  <a:pt x="23" y="144"/>
                </a:moveTo>
                <a:cubicBezTo>
                  <a:pt x="24" y="143"/>
                  <a:pt x="24" y="142"/>
                  <a:pt x="24" y="141"/>
                </a:cubicBezTo>
                <a:cubicBezTo>
                  <a:pt x="23" y="141"/>
                  <a:pt x="23" y="141"/>
                  <a:pt x="23" y="141"/>
                </a:cubicBezTo>
                <a:cubicBezTo>
                  <a:pt x="23" y="142"/>
                  <a:pt x="23" y="143"/>
                  <a:pt x="23" y="144"/>
                </a:cubicBezTo>
                <a:close/>
                <a:moveTo>
                  <a:pt x="133" y="135"/>
                </a:moveTo>
                <a:cubicBezTo>
                  <a:pt x="133" y="135"/>
                  <a:pt x="133" y="135"/>
                  <a:pt x="133" y="135"/>
                </a:cubicBezTo>
                <a:cubicBezTo>
                  <a:pt x="133" y="134"/>
                  <a:pt x="134" y="134"/>
                  <a:pt x="135" y="133"/>
                </a:cubicBezTo>
                <a:cubicBezTo>
                  <a:pt x="134" y="133"/>
                  <a:pt x="134" y="133"/>
                  <a:pt x="134" y="133"/>
                </a:cubicBezTo>
                <a:cubicBezTo>
                  <a:pt x="133" y="134"/>
                  <a:pt x="133" y="134"/>
                  <a:pt x="133" y="135"/>
                </a:cubicBezTo>
                <a:close/>
                <a:moveTo>
                  <a:pt x="109" y="133"/>
                </a:moveTo>
                <a:cubicBezTo>
                  <a:pt x="109" y="133"/>
                  <a:pt x="109" y="133"/>
                  <a:pt x="108" y="133"/>
                </a:cubicBezTo>
                <a:cubicBezTo>
                  <a:pt x="108" y="134"/>
                  <a:pt x="108" y="135"/>
                  <a:pt x="107" y="135"/>
                </a:cubicBezTo>
                <a:cubicBezTo>
                  <a:pt x="107" y="135"/>
                  <a:pt x="107" y="135"/>
                  <a:pt x="107" y="135"/>
                </a:cubicBezTo>
                <a:cubicBezTo>
                  <a:pt x="108" y="135"/>
                  <a:pt x="109" y="134"/>
                  <a:pt x="109" y="133"/>
                </a:cubicBezTo>
                <a:close/>
                <a:moveTo>
                  <a:pt x="47" y="149"/>
                </a:moveTo>
                <a:cubicBezTo>
                  <a:pt x="46" y="148"/>
                  <a:pt x="46" y="148"/>
                  <a:pt x="45" y="149"/>
                </a:cubicBezTo>
                <a:cubicBezTo>
                  <a:pt x="45" y="149"/>
                  <a:pt x="45" y="149"/>
                  <a:pt x="45" y="149"/>
                </a:cubicBezTo>
                <a:cubicBezTo>
                  <a:pt x="44" y="150"/>
                  <a:pt x="44" y="150"/>
                  <a:pt x="44" y="150"/>
                </a:cubicBezTo>
                <a:cubicBezTo>
                  <a:pt x="44" y="150"/>
                  <a:pt x="44" y="150"/>
                  <a:pt x="44" y="150"/>
                </a:cubicBezTo>
                <a:cubicBezTo>
                  <a:pt x="45" y="150"/>
                  <a:pt x="46" y="149"/>
                  <a:pt x="47" y="149"/>
                </a:cubicBezTo>
                <a:close/>
                <a:moveTo>
                  <a:pt x="104" y="43"/>
                </a:moveTo>
                <a:cubicBezTo>
                  <a:pt x="104" y="42"/>
                  <a:pt x="103" y="42"/>
                  <a:pt x="103" y="42"/>
                </a:cubicBezTo>
                <a:cubicBezTo>
                  <a:pt x="103" y="42"/>
                  <a:pt x="103" y="43"/>
                  <a:pt x="103" y="43"/>
                </a:cubicBezTo>
                <a:cubicBezTo>
                  <a:pt x="103" y="43"/>
                  <a:pt x="103" y="43"/>
                  <a:pt x="104" y="44"/>
                </a:cubicBezTo>
                <a:cubicBezTo>
                  <a:pt x="104" y="43"/>
                  <a:pt x="104" y="43"/>
                  <a:pt x="104" y="43"/>
                </a:cubicBezTo>
                <a:close/>
                <a:moveTo>
                  <a:pt x="122" y="196"/>
                </a:moveTo>
                <a:cubicBezTo>
                  <a:pt x="122" y="196"/>
                  <a:pt x="121" y="196"/>
                  <a:pt x="121" y="197"/>
                </a:cubicBezTo>
                <a:cubicBezTo>
                  <a:pt x="121" y="197"/>
                  <a:pt x="121" y="198"/>
                  <a:pt x="121" y="199"/>
                </a:cubicBezTo>
                <a:cubicBezTo>
                  <a:pt x="122" y="198"/>
                  <a:pt x="122" y="198"/>
                  <a:pt x="122" y="196"/>
                </a:cubicBezTo>
                <a:close/>
                <a:moveTo>
                  <a:pt x="113" y="212"/>
                </a:moveTo>
                <a:cubicBezTo>
                  <a:pt x="113" y="213"/>
                  <a:pt x="113" y="213"/>
                  <a:pt x="113" y="214"/>
                </a:cubicBezTo>
                <a:cubicBezTo>
                  <a:pt x="113" y="214"/>
                  <a:pt x="114" y="214"/>
                  <a:pt x="113" y="214"/>
                </a:cubicBezTo>
                <a:cubicBezTo>
                  <a:pt x="113" y="213"/>
                  <a:pt x="114" y="213"/>
                  <a:pt x="113" y="212"/>
                </a:cubicBezTo>
                <a:close/>
                <a:moveTo>
                  <a:pt x="111" y="54"/>
                </a:moveTo>
                <a:cubicBezTo>
                  <a:pt x="111" y="54"/>
                  <a:pt x="111" y="54"/>
                  <a:pt x="111" y="54"/>
                </a:cubicBezTo>
                <a:cubicBezTo>
                  <a:pt x="111" y="55"/>
                  <a:pt x="110" y="56"/>
                  <a:pt x="110" y="57"/>
                </a:cubicBezTo>
                <a:cubicBezTo>
                  <a:pt x="110" y="57"/>
                  <a:pt x="110" y="57"/>
                  <a:pt x="110" y="57"/>
                </a:cubicBezTo>
                <a:cubicBezTo>
                  <a:pt x="110" y="57"/>
                  <a:pt x="110" y="57"/>
                  <a:pt x="110" y="57"/>
                </a:cubicBezTo>
                <a:cubicBezTo>
                  <a:pt x="111" y="56"/>
                  <a:pt x="111" y="55"/>
                  <a:pt x="111" y="54"/>
                </a:cubicBezTo>
                <a:close/>
                <a:moveTo>
                  <a:pt x="98" y="74"/>
                </a:moveTo>
                <a:cubicBezTo>
                  <a:pt x="99" y="74"/>
                  <a:pt x="99" y="74"/>
                  <a:pt x="100" y="73"/>
                </a:cubicBezTo>
                <a:cubicBezTo>
                  <a:pt x="99" y="73"/>
                  <a:pt x="99" y="73"/>
                  <a:pt x="98" y="73"/>
                </a:cubicBezTo>
                <a:cubicBezTo>
                  <a:pt x="98" y="73"/>
                  <a:pt x="98" y="73"/>
                  <a:pt x="98" y="74"/>
                </a:cubicBezTo>
                <a:close/>
                <a:moveTo>
                  <a:pt x="55" y="49"/>
                </a:moveTo>
                <a:cubicBezTo>
                  <a:pt x="56" y="49"/>
                  <a:pt x="57" y="48"/>
                  <a:pt x="58" y="48"/>
                </a:cubicBezTo>
                <a:cubicBezTo>
                  <a:pt x="57" y="48"/>
                  <a:pt x="56" y="48"/>
                  <a:pt x="55" y="49"/>
                </a:cubicBezTo>
                <a:close/>
                <a:moveTo>
                  <a:pt x="76" y="21"/>
                </a:moveTo>
                <a:cubicBezTo>
                  <a:pt x="78" y="21"/>
                  <a:pt x="78" y="21"/>
                  <a:pt x="78" y="20"/>
                </a:cubicBezTo>
                <a:cubicBezTo>
                  <a:pt x="77" y="20"/>
                  <a:pt x="77" y="21"/>
                  <a:pt x="76" y="21"/>
                </a:cubicBezTo>
                <a:close/>
                <a:moveTo>
                  <a:pt x="18" y="97"/>
                </a:moveTo>
                <a:cubicBezTo>
                  <a:pt x="20" y="96"/>
                  <a:pt x="20" y="96"/>
                  <a:pt x="20" y="95"/>
                </a:cubicBezTo>
                <a:cubicBezTo>
                  <a:pt x="19" y="96"/>
                  <a:pt x="19" y="96"/>
                  <a:pt x="18" y="97"/>
                </a:cubicBezTo>
                <a:close/>
                <a:moveTo>
                  <a:pt x="23" y="132"/>
                </a:moveTo>
                <a:cubicBezTo>
                  <a:pt x="23" y="133"/>
                  <a:pt x="23" y="133"/>
                  <a:pt x="23" y="134"/>
                </a:cubicBezTo>
                <a:cubicBezTo>
                  <a:pt x="24" y="133"/>
                  <a:pt x="24" y="133"/>
                  <a:pt x="24" y="133"/>
                </a:cubicBezTo>
                <a:cubicBezTo>
                  <a:pt x="24" y="133"/>
                  <a:pt x="24" y="133"/>
                  <a:pt x="24" y="132"/>
                </a:cubicBezTo>
                <a:cubicBezTo>
                  <a:pt x="24" y="132"/>
                  <a:pt x="24" y="132"/>
                  <a:pt x="23" y="132"/>
                </a:cubicBezTo>
                <a:close/>
                <a:moveTo>
                  <a:pt x="125" y="131"/>
                </a:moveTo>
                <a:cubicBezTo>
                  <a:pt x="127" y="132"/>
                  <a:pt x="127" y="132"/>
                  <a:pt x="128" y="131"/>
                </a:cubicBezTo>
                <a:cubicBezTo>
                  <a:pt x="127" y="131"/>
                  <a:pt x="126" y="131"/>
                  <a:pt x="125" y="131"/>
                </a:cubicBezTo>
                <a:close/>
                <a:moveTo>
                  <a:pt x="81" y="11"/>
                </a:moveTo>
                <a:cubicBezTo>
                  <a:pt x="80" y="11"/>
                  <a:pt x="79" y="10"/>
                  <a:pt x="78" y="12"/>
                </a:cubicBezTo>
                <a:cubicBezTo>
                  <a:pt x="79" y="11"/>
                  <a:pt x="80" y="11"/>
                  <a:pt x="81" y="11"/>
                </a:cubicBezTo>
                <a:close/>
                <a:moveTo>
                  <a:pt x="47" y="128"/>
                </a:moveTo>
                <a:cubicBezTo>
                  <a:pt x="47" y="128"/>
                  <a:pt x="47" y="128"/>
                  <a:pt x="48" y="128"/>
                </a:cubicBezTo>
                <a:cubicBezTo>
                  <a:pt x="48" y="127"/>
                  <a:pt x="49" y="127"/>
                  <a:pt x="49" y="127"/>
                </a:cubicBezTo>
                <a:cubicBezTo>
                  <a:pt x="50" y="126"/>
                  <a:pt x="50" y="126"/>
                  <a:pt x="50" y="126"/>
                </a:cubicBezTo>
                <a:cubicBezTo>
                  <a:pt x="49" y="126"/>
                  <a:pt x="48" y="127"/>
                  <a:pt x="47" y="128"/>
                </a:cubicBezTo>
                <a:close/>
                <a:moveTo>
                  <a:pt x="34" y="41"/>
                </a:moveTo>
                <a:cubicBezTo>
                  <a:pt x="33" y="42"/>
                  <a:pt x="32" y="44"/>
                  <a:pt x="32" y="45"/>
                </a:cubicBezTo>
                <a:cubicBezTo>
                  <a:pt x="33" y="44"/>
                  <a:pt x="34" y="43"/>
                  <a:pt x="34" y="41"/>
                </a:cubicBezTo>
                <a:close/>
                <a:moveTo>
                  <a:pt x="31" y="142"/>
                </a:moveTo>
                <a:cubicBezTo>
                  <a:pt x="31" y="143"/>
                  <a:pt x="32" y="143"/>
                  <a:pt x="32" y="143"/>
                </a:cubicBezTo>
                <a:cubicBezTo>
                  <a:pt x="33" y="143"/>
                  <a:pt x="33" y="143"/>
                  <a:pt x="32" y="142"/>
                </a:cubicBezTo>
                <a:cubicBezTo>
                  <a:pt x="32" y="142"/>
                  <a:pt x="32" y="142"/>
                  <a:pt x="31" y="142"/>
                </a:cubicBezTo>
                <a:close/>
                <a:moveTo>
                  <a:pt x="108" y="216"/>
                </a:moveTo>
                <a:cubicBezTo>
                  <a:pt x="109" y="215"/>
                  <a:pt x="109" y="215"/>
                  <a:pt x="109" y="214"/>
                </a:cubicBezTo>
                <a:cubicBezTo>
                  <a:pt x="108" y="215"/>
                  <a:pt x="108" y="215"/>
                  <a:pt x="108" y="216"/>
                </a:cubicBezTo>
                <a:close/>
                <a:moveTo>
                  <a:pt x="48" y="45"/>
                </a:moveTo>
                <a:cubicBezTo>
                  <a:pt x="48" y="46"/>
                  <a:pt x="47" y="47"/>
                  <a:pt x="47" y="48"/>
                </a:cubicBezTo>
                <a:cubicBezTo>
                  <a:pt x="48" y="47"/>
                  <a:pt x="48" y="46"/>
                  <a:pt x="48" y="45"/>
                </a:cubicBezTo>
                <a:close/>
                <a:moveTo>
                  <a:pt x="14" y="141"/>
                </a:moveTo>
                <a:cubicBezTo>
                  <a:pt x="14" y="141"/>
                  <a:pt x="14" y="141"/>
                  <a:pt x="13" y="141"/>
                </a:cubicBezTo>
                <a:cubicBezTo>
                  <a:pt x="13" y="141"/>
                  <a:pt x="13" y="142"/>
                  <a:pt x="12" y="143"/>
                </a:cubicBezTo>
                <a:cubicBezTo>
                  <a:pt x="13" y="143"/>
                  <a:pt x="13" y="143"/>
                  <a:pt x="13" y="143"/>
                </a:cubicBezTo>
                <a:cubicBezTo>
                  <a:pt x="13" y="142"/>
                  <a:pt x="13" y="142"/>
                  <a:pt x="14" y="141"/>
                </a:cubicBezTo>
                <a:close/>
                <a:moveTo>
                  <a:pt x="4" y="140"/>
                </a:moveTo>
                <a:cubicBezTo>
                  <a:pt x="4" y="141"/>
                  <a:pt x="4" y="142"/>
                  <a:pt x="5" y="144"/>
                </a:cubicBezTo>
                <a:cubicBezTo>
                  <a:pt x="5" y="142"/>
                  <a:pt x="4" y="141"/>
                  <a:pt x="4" y="140"/>
                </a:cubicBezTo>
                <a:close/>
                <a:moveTo>
                  <a:pt x="170" y="154"/>
                </a:moveTo>
                <a:cubicBezTo>
                  <a:pt x="169" y="154"/>
                  <a:pt x="169" y="154"/>
                  <a:pt x="168" y="154"/>
                </a:cubicBezTo>
                <a:cubicBezTo>
                  <a:pt x="168" y="154"/>
                  <a:pt x="168" y="154"/>
                  <a:pt x="168" y="154"/>
                </a:cubicBezTo>
                <a:cubicBezTo>
                  <a:pt x="169" y="155"/>
                  <a:pt x="169" y="155"/>
                  <a:pt x="170" y="154"/>
                </a:cubicBezTo>
                <a:close/>
                <a:moveTo>
                  <a:pt x="153" y="148"/>
                </a:moveTo>
                <a:cubicBezTo>
                  <a:pt x="153" y="148"/>
                  <a:pt x="152" y="149"/>
                  <a:pt x="153" y="149"/>
                </a:cubicBezTo>
                <a:cubicBezTo>
                  <a:pt x="153" y="149"/>
                  <a:pt x="153" y="149"/>
                  <a:pt x="154" y="149"/>
                </a:cubicBezTo>
                <a:cubicBezTo>
                  <a:pt x="154" y="148"/>
                  <a:pt x="153" y="148"/>
                  <a:pt x="153" y="148"/>
                </a:cubicBezTo>
                <a:close/>
                <a:moveTo>
                  <a:pt x="110" y="176"/>
                </a:moveTo>
                <a:cubicBezTo>
                  <a:pt x="110" y="176"/>
                  <a:pt x="110" y="176"/>
                  <a:pt x="110" y="176"/>
                </a:cubicBezTo>
                <a:cubicBezTo>
                  <a:pt x="110" y="176"/>
                  <a:pt x="109" y="177"/>
                  <a:pt x="108" y="177"/>
                </a:cubicBezTo>
                <a:cubicBezTo>
                  <a:pt x="108" y="177"/>
                  <a:pt x="108" y="177"/>
                  <a:pt x="108" y="177"/>
                </a:cubicBezTo>
                <a:cubicBezTo>
                  <a:pt x="109" y="177"/>
                  <a:pt x="110" y="177"/>
                  <a:pt x="110" y="176"/>
                </a:cubicBezTo>
                <a:close/>
                <a:moveTo>
                  <a:pt x="79" y="43"/>
                </a:moveTo>
                <a:cubicBezTo>
                  <a:pt x="79" y="44"/>
                  <a:pt x="78" y="44"/>
                  <a:pt x="78" y="45"/>
                </a:cubicBezTo>
                <a:cubicBezTo>
                  <a:pt x="79" y="44"/>
                  <a:pt x="79" y="44"/>
                  <a:pt x="79" y="43"/>
                </a:cubicBezTo>
                <a:close/>
                <a:moveTo>
                  <a:pt x="115" y="172"/>
                </a:moveTo>
                <a:cubicBezTo>
                  <a:pt x="115" y="172"/>
                  <a:pt x="116" y="172"/>
                  <a:pt x="116" y="171"/>
                </a:cubicBezTo>
                <a:cubicBezTo>
                  <a:pt x="115" y="171"/>
                  <a:pt x="115" y="171"/>
                  <a:pt x="114" y="171"/>
                </a:cubicBezTo>
                <a:cubicBezTo>
                  <a:pt x="114" y="172"/>
                  <a:pt x="114" y="172"/>
                  <a:pt x="115" y="172"/>
                </a:cubicBezTo>
                <a:close/>
                <a:moveTo>
                  <a:pt x="36" y="86"/>
                </a:moveTo>
                <a:cubicBezTo>
                  <a:pt x="36" y="85"/>
                  <a:pt x="35" y="84"/>
                  <a:pt x="35" y="83"/>
                </a:cubicBezTo>
                <a:cubicBezTo>
                  <a:pt x="35" y="84"/>
                  <a:pt x="35" y="85"/>
                  <a:pt x="36" y="86"/>
                </a:cubicBezTo>
                <a:close/>
                <a:moveTo>
                  <a:pt x="47" y="93"/>
                </a:moveTo>
                <a:cubicBezTo>
                  <a:pt x="47" y="93"/>
                  <a:pt x="47" y="93"/>
                  <a:pt x="47" y="93"/>
                </a:cubicBezTo>
                <a:cubicBezTo>
                  <a:pt x="46" y="92"/>
                  <a:pt x="45" y="91"/>
                  <a:pt x="45" y="91"/>
                </a:cubicBezTo>
                <a:cubicBezTo>
                  <a:pt x="45" y="91"/>
                  <a:pt x="44" y="91"/>
                  <a:pt x="44" y="91"/>
                </a:cubicBezTo>
                <a:cubicBezTo>
                  <a:pt x="45" y="92"/>
                  <a:pt x="46" y="92"/>
                  <a:pt x="47" y="93"/>
                </a:cubicBezTo>
                <a:close/>
                <a:moveTo>
                  <a:pt x="66" y="38"/>
                </a:moveTo>
                <a:cubicBezTo>
                  <a:pt x="67" y="37"/>
                  <a:pt x="68" y="37"/>
                  <a:pt x="69" y="36"/>
                </a:cubicBezTo>
                <a:cubicBezTo>
                  <a:pt x="67" y="36"/>
                  <a:pt x="67" y="36"/>
                  <a:pt x="66" y="38"/>
                </a:cubicBezTo>
                <a:close/>
                <a:moveTo>
                  <a:pt x="39" y="129"/>
                </a:moveTo>
                <a:cubicBezTo>
                  <a:pt x="39" y="129"/>
                  <a:pt x="39" y="129"/>
                  <a:pt x="40" y="129"/>
                </a:cubicBezTo>
                <a:cubicBezTo>
                  <a:pt x="40" y="129"/>
                  <a:pt x="41" y="128"/>
                  <a:pt x="41" y="128"/>
                </a:cubicBezTo>
                <a:cubicBezTo>
                  <a:pt x="41" y="128"/>
                  <a:pt x="41" y="128"/>
                  <a:pt x="41" y="127"/>
                </a:cubicBezTo>
                <a:cubicBezTo>
                  <a:pt x="40" y="128"/>
                  <a:pt x="40" y="128"/>
                  <a:pt x="39" y="129"/>
                </a:cubicBezTo>
                <a:close/>
                <a:moveTo>
                  <a:pt x="17" y="140"/>
                </a:moveTo>
                <a:cubicBezTo>
                  <a:pt x="16" y="141"/>
                  <a:pt x="16" y="141"/>
                  <a:pt x="17" y="142"/>
                </a:cubicBezTo>
                <a:cubicBezTo>
                  <a:pt x="17" y="142"/>
                  <a:pt x="17" y="141"/>
                  <a:pt x="17" y="140"/>
                </a:cubicBezTo>
                <a:close/>
                <a:moveTo>
                  <a:pt x="137" y="150"/>
                </a:moveTo>
                <a:cubicBezTo>
                  <a:pt x="137" y="150"/>
                  <a:pt x="137" y="150"/>
                  <a:pt x="137" y="150"/>
                </a:cubicBezTo>
                <a:cubicBezTo>
                  <a:pt x="137" y="150"/>
                  <a:pt x="137" y="150"/>
                  <a:pt x="136" y="149"/>
                </a:cubicBezTo>
                <a:cubicBezTo>
                  <a:pt x="136" y="150"/>
                  <a:pt x="136" y="150"/>
                  <a:pt x="136" y="150"/>
                </a:cubicBezTo>
                <a:cubicBezTo>
                  <a:pt x="136" y="150"/>
                  <a:pt x="137" y="150"/>
                  <a:pt x="137" y="150"/>
                </a:cubicBezTo>
                <a:close/>
                <a:moveTo>
                  <a:pt x="22" y="129"/>
                </a:moveTo>
                <a:cubicBezTo>
                  <a:pt x="23" y="128"/>
                  <a:pt x="23" y="127"/>
                  <a:pt x="23" y="127"/>
                </a:cubicBezTo>
                <a:cubicBezTo>
                  <a:pt x="22" y="127"/>
                  <a:pt x="22" y="127"/>
                  <a:pt x="22" y="129"/>
                </a:cubicBezTo>
                <a:close/>
                <a:moveTo>
                  <a:pt x="40" y="105"/>
                </a:moveTo>
                <a:cubicBezTo>
                  <a:pt x="39" y="106"/>
                  <a:pt x="39" y="107"/>
                  <a:pt x="40" y="107"/>
                </a:cubicBezTo>
                <a:cubicBezTo>
                  <a:pt x="40" y="107"/>
                  <a:pt x="40" y="106"/>
                  <a:pt x="40" y="105"/>
                </a:cubicBezTo>
                <a:close/>
                <a:moveTo>
                  <a:pt x="74" y="24"/>
                </a:moveTo>
                <a:cubicBezTo>
                  <a:pt x="74" y="24"/>
                  <a:pt x="75" y="24"/>
                  <a:pt x="76" y="24"/>
                </a:cubicBezTo>
                <a:cubicBezTo>
                  <a:pt x="76" y="24"/>
                  <a:pt x="76" y="24"/>
                  <a:pt x="76" y="23"/>
                </a:cubicBezTo>
                <a:cubicBezTo>
                  <a:pt x="75" y="24"/>
                  <a:pt x="74" y="23"/>
                  <a:pt x="74" y="24"/>
                </a:cubicBezTo>
                <a:close/>
                <a:moveTo>
                  <a:pt x="155" y="151"/>
                </a:moveTo>
                <a:cubicBezTo>
                  <a:pt x="155" y="151"/>
                  <a:pt x="156" y="152"/>
                  <a:pt x="157" y="152"/>
                </a:cubicBezTo>
                <a:cubicBezTo>
                  <a:pt x="156" y="150"/>
                  <a:pt x="156" y="150"/>
                  <a:pt x="155" y="151"/>
                </a:cubicBezTo>
                <a:close/>
                <a:moveTo>
                  <a:pt x="46" y="39"/>
                </a:moveTo>
                <a:cubicBezTo>
                  <a:pt x="46" y="39"/>
                  <a:pt x="46" y="40"/>
                  <a:pt x="46" y="40"/>
                </a:cubicBezTo>
                <a:cubicBezTo>
                  <a:pt x="47" y="40"/>
                  <a:pt x="48" y="39"/>
                  <a:pt x="48" y="38"/>
                </a:cubicBezTo>
                <a:cubicBezTo>
                  <a:pt x="47" y="39"/>
                  <a:pt x="47" y="39"/>
                  <a:pt x="46" y="39"/>
                </a:cubicBezTo>
                <a:close/>
                <a:moveTo>
                  <a:pt x="109" y="204"/>
                </a:moveTo>
                <a:cubicBezTo>
                  <a:pt x="109" y="203"/>
                  <a:pt x="109" y="203"/>
                  <a:pt x="109" y="203"/>
                </a:cubicBezTo>
                <a:cubicBezTo>
                  <a:pt x="108" y="203"/>
                  <a:pt x="108" y="203"/>
                  <a:pt x="108" y="204"/>
                </a:cubicBezTo>
                <a:cubicBezTo>
                  <a:pt x="108" y="204"/>
                  <a:pt x="108" y="204"/>
                  <a:pt x="109" y="204"/>
                </a:cubicBezTo>
                <a:close/>
                <a:moveTo>
                  <a:pt x="88" y="128"/>
                </a:moveTo>
                <a:cubicBezTo>
                  <a:pt x="88" y="128"/>
                  <a:pt x="88" y="128"/>
                  <a:pt x="88" y="128"/>
                </a:cubicBezTo>
                <a:cubicBezTo>
                  <a:pt x="89" y="128"/>
                  <a:pt x="89" y="127"/>
                  <a:pt x="90" y="126"/>
                </a:cubicBezTo>
                <a:cubicBezTo>
                  <a:pt x="89" y="127"/>
                  <a:pt x="88" y="127"/>
                  <a:pt x="88" y="128"/>
                </a:cubicBezTo>
                <a:close/>
                <a:moveTo>
                  <a:pt x="105" y="191"/>
                </a:moveTo>
                <a:cubicBezTo>
                  <a:pt x="106" y="192"/>
                  <a:pt x="106" y="192"/>
                  <a:pt x="106" y="191"/>
                </a:cubicBezTo>
                <a:cubicBezTo>
                  <a:pt x="106" y="191"/>
                  <a:pt x="105" y="191"/>
                  <a:pt x="105" y="191"/>
                </a:cubicBezTo>
                <a:close/>
                <a:moveTo>
                  <a:pt x="109" y="191"/>
                </a:moveTo>
                <a:cubicBezTo>
                  <a:pt x="110" y="191"/>
                  <a:pt x="110" y="190"/>
                  <a:pt x="109" y="189"/>
                </a:cubicBezTo>
                <a:cubicBezTo>
                  <a:pt x="109" y="190"/>
                  <a:pt x="109" y="190"/>
                  <a:pt x="109" y="191"/>
                </a:cubicBezTo>
                <a:close/>
                <a:moveTo>
                  <a:pt x="148" y="144"/>
                </a:moveTo>
                <a:cubicBezTo>
                  <a:pt x="149" y="144"/>
                  <a:pt x="149" y="144"/>
                  <a:pt x="150" y="143"/>
                </a:cubicBezTo>
                <a:cubicBezTo>
                  <a:pt x="149" y="144"/>
                  <a:pt x="148" y="143"/>
                  <a:pt x="148" y="144"/>
                </a:cubicBezTo>
                <a:close/>
                <a:moveTo>
                  <a:pt x="114" y="219"/>
                </a:moveTo>
                <a:cubicBezTo>
                  <a:pt x="113" y="219"/>
                  <a:pt x="113" y="219"/>
                  <a:pt x="113" y="220"/>
                </a:cubicBezTo>
                <a:cubicBezTo>
                  <a:pt x="114" y="220"/>
                  <a:pt x="114" y="219"/>
                  <a:pt x="114" y="219"/>
                </a:cubicBezTo>
                <a:close/>
                <a:moveTo>
                  <a:pt x="19" y="146"/>
                </a:moveTo>
                <a:cubicBezTo>
                  <a:pt x="18" y="145"/>
                  <a:pt x="18" y="145"/>
                  <a:pt x="18" y="145"/>
                </a:cubicBezTo>
                <a:cubicBezTo>
                  <a:pt x="18" y="145"/>
                  <a:pt x="18" y="145"/>
                  <a:pt x="18" y="145"/>
                </a:cubicBezTo>
                <a:cubicBezTo>
                  <a:pt x="18" y="145"/>
                  <a:pt x="18" y="145"/>
                  <a:pt x="18" y="146"/>
                </a:cubicBezTo>
                <a:cubicBezTo>
                  <a:pt x="18" y="146"/>
                  <a:pt x="18" y="146"/>
                  <a:pt x="19" y="146"/>
                </a:cubicBezTo>
                <a:close/>
                <a:moveTo>
                  <a:pt x="109" y="219"/>
                </a:moveTo>
                <a:cubicBezTo>
                  <a:pt x="110" y="218"/>
                  <a:pt x="110" y="218"/>
                  <a:pt x="109" y="218"/>
                </a:cubicBezTo>
                <a:cubicBezTo>
                  <a:pt x="109" y="218"/>
                  <a:pt x="109" y="218"/>
                  <a:pt x="109" y="218"/>
                </a:cubicBezTo>
                <a:cubicBezTo>
                  <a:pt x="109" y="218"/>
                  <a:pt x="109" y="219"/>
                  <a:pt x="109" y="219"/>
                </a:cubicBezTo>
                <a:close/>
                <a:moveTo>
                  <a:pt x="87" y="28"/>
                </a:moveTo>
                <a:cubicBezTo>
                  <a:pt x="86" y="28"/>
                  <a:pt x="86" y="29"/>
                  <a:pt x="85" y="29"/>
                </a:cubicBezTo>
                <a:cubicBezTo>
                  <a:pt x="86" y="29"/>
                  <a:pt x="86" y="29"/>
                  <a:pt x="87" y="28"/>
                </a:cubicBezTo>
                <a:close/>
                <a:moveTo>
                  <a:pt x="52" y="43"/>
                </a:moveTo>
                <a:cubicBezTo>
                  <a:pt x="52" y="43"/>
                  <a:pt x="53" y="42"/>
                  <a:pt x="53" y="42"/>
                </a:cubicBezTo>
                <a:cubicBezTo>
                  <a:pt x="52" y="42"/>
                  <a:pt x="52" y="42"/>
                  <a:pt x="52" y="43"/>
                </a:cubicBezTo>
                <a:close/>
                <a:moveTo>
                  <a:pt x="175" y="155"/>
                </a:moveTo>
                <a:cubicBezTo>
                  <a:pt x="175" y="155"/>
                  <a:pt x="175" y="155"/>
                  <a:pt x="176" y="155"/>
                </a:cubicBezTo>
                <a:cubicBezTo>
                  <a:pt x="176" y="155"/>
                  <a:pt x="176" y="155"/>
                  <a:pt x="176" y="154"/>
                </a:cubicBezTo>
                <a:cubicBezTo>
                  <a:pt x="175" y="154"/>
                  <a:pt x="175" y="154"/>
                  <a:pt x="175" y="155"/>
                </a:cubicBezTo>
                <a:close/>
                <a:moveTo>
                  <a:pt x="17" y="107"/>
                </a:moveTo>
                <a:cubicBezTo>
                  <a:pt x="18" y="107"/>
                  <a:pt x="18" y="106"/>
                  <a:pt x="18" y="106"/>
                </a:cubicBezTo>
                <a:cubicBezTo>
                  <a:pt x="17" y="106"/>
                  <a:pt x="17" y="107"/>
                  <a:pt x="17" y="107"/>
                </a:cubicBezTo>
                <a:close/>
                <a:moveTo>
                  <a:pt x="131" y="132"/>
                </a:moveTo>
                <a:cubicBezTo>
                  <a:pt x="131" y="132"/>
                  <a:pt x="130" y="132"/>
                  <a:pt x="130" y="133"/>
                </a:cubicBezTo>
                <a:cubicBezTo>
                  <a:pt x="131" y="133"/>
                  <a:pt x="131" y="133"/>
                  <a:pt x="131" y="132"/>
                </a:cubicBezTo>
                <a:close/>
                <a:moveTo>
                  <a:pt x="96" y="6"/>
                </a:moveTo>
                <a:cubicBezTo>
                  <a:pt x="96" y="6"/>
                  <a:pt x="96" y="6"/>
                  <a:pt x="96" y="6"/>
                </a:cubicBezTo>
                <a:cubicBezTo>
                  <a:pt x="96" y="6"/>
                  <a:pt x="95" y="6"/>
                  <a:pt x="95" y="6"/>
                </a:cubicBezTo>
                <a:cubicBezTo>
                  <a:pt x="95" y="6"/>
                  <a:pt x="95" y="6"/>
                  <a:pt x="95" y="6"/>
                </a:cubicBezTo>
                <a:cubicBezTo>
                  <a:pt x="95" y="6"/>
                  <a:pt x="96" y="7"/>
                  <a:pt x="96" y="6"/>
                </a:cubicBezTo>
                <a:close/>
                <a:moveTo>
                  <a:pt x="113" y="188"/>
                </a:moveTo>
                <a:cubicBezTo>
                  <a:pt x="113" y="189"/>
                  <a:pt x="113" y="189"/>
                  <a:pt x="113" y="190"/>
                </a:cubicBezTo>
                <a:cubicBezTo>
                  <a:pt x="113" y="189"/>
                  <a:pt x="113" y="189"/>
                  <a:pt x="113" y="188"/>
                </a:cubicBezTo>
                <a:close/>
                <a:moveTo>
                  <a:pt x="66" y="126"/>
                </a:moveTo>
                <a:cubicBezTo>
                  <a:pt x="67" y="126"/>
                  <a:pt x="67" y="125"/>
                  <a:pt x="68" y="125"/>
                </a:cubicBezTo>
                <a:cubicBezTo>
                  <a:pt x="67" y="125"/>
                  <a:pt x="66" y="126"/>
                  <a:pt x="66" y="126"/>
                </a:cubicBezTo>
                <a:close/>
                <a:moveTo>
                  <a:pt x="98" y="10"/>
                </a:moveTo>
                <a:cubicBezTo>
                  <a:pt x="98" y="10"/>
                  <a:pt x="98" y="10"/>
                  <a:pt x="98" y="10"/>
                </a:cubicBezTo>
                <a:cubicBezTo>
                  <a:pt x="98" y="10"/>
                  <a:pt x="97" y="10"/>
                  <a:pt x="97" y="9"/>
                </a:cubicBezTo>
                <a:cubicBezTo>
                  <a:pt x="97" y="10"/>
                  <a:pt x="97" y="10"/>
                  <a:pt x="97" y="10"/>
                </a:cubicBezTo>
                <a:cubicBezTo>
                  <a:pt x="97" y="10"/>
                  <a:pt x="97" y="10"/>
                  <a:pt x="98" y="10"/>
                </a:cubicBezTo>
                <a:close/>
                <a:moveTo>
                  <a:pt x="72" y="19"/>
                </a:moveTo>
                <a:cubicBezTo>
                  <a:pt x="73" y="19"/>
                  <a:pt x="73" y="19"/>
                  <a:pt x="74" y="19"/>
                </a:cubicBezTo>
                <a:cubicBezTo>
                  <a:pt x="73" y="18"/>
                  <a:pt x="73" y="18"/>
                  <a:pt x="72" y="19"/>
                </a:cubicBezTo>
                <a:close/>
                <a:moveTo>
                  <a:pt x="43" y="60"/>
                </a:moveTo>
                <a:cubicBezTo>
                  <a:pt x="42" y="59"/>
                  <a:pt x="42" y="59"/>
                  <a:pt x="41" y="59"/>
                </a:cubicBezTo>
                <a:cubicBezTo>
                  <a:pt x="42" y="60"/>
                  <a:pt x="42" y="60"/>
                  <a:pt x="43" y="60"/>
                </a:cubicBezTo>
                <a:close/>
                <a:moveTo>
                  <a:pt x="100" y="70"/>
                </a:moveTo>
                <a:cubicBezTo>
                  <a:pt x="100" y="70"/>
                  <a:pt x="100" y="70"/>
                  <a:pt x="100" y="70"/>
                </a:cubicBezTo>
                <a:cubicBezTo>
                  <a:pt x="100" y="71"/>
                  <a:pt x="101" y="71"/>
                  <a:pt x="102" y="71"/>
                </a:cubicBezTo>
                <a:cubicBezTo>
                  <a:pt x="102" y="71"/>
                  <a:pt x="102" y="71"/>
                  <a:pt x="102" y="71"/>
                </a:cubicBezTo>
                <a:cubicBezTo>
                  <a:pt x="101" y="70"/>
                  <a:pt x="100" y="70"/>
                  <a:pt x="100" y="70"/>
                </a:cubicBezTo>
                <a:close/>
                <a:moveTo>
                  <a:pt x="76" y="9"/>
                </a:moveTo>
                <a:cubicBezTo>
                  <a:pt x="76" y="9"/>
                  <a:pt x="76" y="9"/>
                  <a:pt x="76" y="9"/>
                </a:cubicBezTo>
                <a:cubicBezTo>
                  <a:pt x="76" y="9"/>
                  <a:pt x="77" y="9"/>
                  <a:pt x="77" y="8"/>
                </a:cubicBezTo>
                <a:cubicBezTo>
                  <a:pt x="77" y="9"/>
                  <a:pt x="76" y="9"/>
                  <a:pt x="76" y="9"/>
                </a:cubicBezTo>
                <a:close/>
                <a:moveTo>
                  <a:pt x="96" y="13"/>
                </a:moveTo>
                <a:cubicBezTo>
                  <a:pt x="96" y="13"/>
                  <a:pt x="96" y="13"/>
                  <a:pt x="96" y="13"/>
                </a:cubicBezTo>
                <a:cubicBezTo>
                  <a:pt x="96" y="14"/>
                  <a:pt x="96" y="14"/>
                  <a:pt x="97" y="14"/>
                </a:cubicBezTo>
                <a:cubicBezTo>
                  <a:pt x="97" y="14"/>
                  <a:pt x="97" y="14"/>
                  <a:pt x="97" y="13"/>
                </a:cubicBezTo>
                <a:cubicBezTo>
                  <a:pt x="97" y="13"/>
                  <a:pt x="96" y="13"/>
                  <a:pt x="96" y="13"/>
                </a:cubicBezTo>
                <a:close/>
                <a:moveTo>
                  <a:pt x="108" y="200"/>
                </a:moveTo>
                <a:cubicBezTo>
                  <a:pt x="108" y="200"/>
                  <a:pt x="108" y="201"/>
                  <a:pt x="108" y="201"/>
                </a:cubicBezTo>
                <a:cubicBezTo>
                  <a:pt x="108" y="200"/>
                  <a:pt x="108" y="200"/>
                  <a:pt x="109" y="200"/>
                </a:cubicBezTo>
                <a:cubicBezTo>
                  <a:pt x="109" y="200"/>
                  <a:pt x="109" y="200"/>
                  <a:pt x="109" y="200"/>
                </a:cubicBezTo>
                <a:cubicBezTo>
                  <a:pt x="108" y="200"/>
                  <a:pt x="108" y="200"/>
                  <a:pt x="108" y="200"/>
                </a:cubicBezTo>
                <a:close/>
                <a:moveTo>
                  <a:pt x="37" y="66"/>
                </a:moveTo>
                <a:cubicBezTo>
                  <a:pt x="37" y="66"/>
                  <a:pt x="37" y="66"/>
                  <a:pt x="37" y="65"/>
                </a:cubicBezTo>
                <a:cubicBezTo>
                  <a:pt x="37" y="66"/>
                  <a:pt x="36" y="66"/>
                  <a:pt x="36" y="67"/>
                </a:cubicBezTo>
                <a:cubicBezTo>
                  <a:pt x="36" y="67"/>
                  <a:pt x="36" y="67"/>
                  <a:pt x="36" y="67"/>
                </a:cubicBezTo>
                <a:cubicBezTo>
                  <a:pt x="36" y="66"/>
                  <a:pt x="37" y="66"/>
                  <a:pt x="37" y="66"/>
                </a:cubicBezTo>
                <a:close/>
                <a:moveTo>
                  <a:pt x="72" y="41"/>
                </a:moveTo>
                <a:cubicBezTo>
                  <a:pt x="72" y="41"/>
                  <a:pt x="72" y="41"/>
                  <a:pt x="72" y="41"/>
                </a:cubicBezTo>
                <a:cubicBezTo>
                  <a:pt x="71" y="42"/>
                  <a:pt x="71" y="42"/>
                  <a:pt x="71" y="43"/>
                </a:cubicBezTo>
                <a:cubicBezTo>
                  <a:pt x="71" y="43"/>
                  <a:pt x="71" y="43"/>
                  <a:pt x="71" y="43"/>
                </a:cubicBezTo>
                <a:cubicBezTo>
                  <a:pt x="71" y="42"/>
                  <a:pt x="72" y="42"/>
                  <a:pt x="72" y="41"/>
                </a:cubicBezTo>
                <a:close/>
                <a:moveTo>
                  <a:pt x="102" y="11"/>
                </a:moveTo>
                <a:cubicBezTo>
                  <a:pt x="103" y="12"/>
                  <a:pt x="103" y="12"/>
                  <a:pt x="103" y="12"/>
                </a:cubicBezTo>
                <a:cubicBezTo>
                  <a:pt x="103" y="12"/>
                  <a:pt x="103" y="12"/>
                  <a:pt x="104" y="12"/>
                </a:cubicBezTo>
                <a:cubicBezTo>
                  <a:pt x="103" y="12"/>
                  <a:pt x="103" y="11"/>
                  <a:pt x="102" y="11"/>
                </a:cubicBezTo>
                <a:close/>
                <a:moveTo>
                  <a:pt x="97" y="129"/>
                </a:moveTo>
                <a:cubicBezTo>
                  <a:pt x="97" y="129"/>
                  <a:pt x="97" y="129"/>
                  <a:pt x="97" y="129"/>
                </a:cubicBezTo>
                <a:cubicBezTo>
                  <a:pt x="98" y="129"/>
                  <a:pt x="98" y="129"/>
                  <a:pt x="99" y="129"/>
                </a:cubicBezTo>
                <a:cubicBezTo>
                  <a:pt x="99" y="129"/>
                  <a:pt x="99" y="129"/>
                  <a:pt x="99" y="129"/>
                </a:cubicBezTo>
                <a:cubicBezTo>
                  <a:pt x="98" y="129"/>
                  <a:pt x="98" y="129"/>
                  <a:pt x="97" y="129"/>
                </a:cubicBezTo>
                <a:close/>
                <a:moveTo>
                  <a:pt x="79" y="61"/>
                </a:moveTo>
                <a:cubicBezTo>
                  <a:pt x="79" y="60"/>
                  <a:pt x="78" y="60"/>
                  <a:pt x="78" y="61"/>
                </a:cubicBezTo>
                <a:cubicBezTo>
                  <a:pt x="78" y="61"/>
                  <a:pt x="79" y="61"/>
                  <a:pt x="79" y="61"/>
                </a:cubicBezTo>
                <a:close/>
                <a:moveTo>
                  <a:pt x="68" y="20"/>
                </a:moveTo>
                <a:cubicBezTo>
                  <a:pt x="69" y="20"/>
                  <a:pt x="69" y="20"/>
                  <a:pt x="69" y="19"/>
                </a:cubicBezTo>
                <a:cubicBezTo>
                  <a:pt x="69" y="20"/>
                  <a:pt x="68" y="20"/>
                  <a:pt x="68" y="20"/>
                </a:cubicBezTo>
                <a:close/>
                <a:moveTo>
                  <a:pt x="109" y="23"/>
                </a:moveTo>
                <a:cubicBezTo>
                  <a:pt x="109" y="23"/>
                  <a:pt x="109" y="23"/>
                  <a:pt x="109" y="24"/>
                </a:cubicBezTo>
                <a:cubicBezTo>
                  <a:pt x="109" y="23"/>
                  <a:pt x="109" y="23"/>
                  <a:pt x="109" y="23"/>
                </a:cubicBezTo>
                <a:close/>
                <a:moveTo>
                  <a:pt x="91" y="30"/>
                </a:moveTo>
                <a:cubicBezTo>
                  <a:pt x="91" y="30"/>
                  <a:pt x="91" y="30"/>
                  <a:pt x="91" y="30"/>
                </a:cubicBezTo>
                <a:cubicBezTo>
                  <a:pt x="91" y="30"/>
                  <a:pt x="90" y="30"/>
                  <a:pt x="90" y="30"/>
                </a:cubicBezTo>
                <a:cubicBezTo>
                  <a:pt x="91" y="30"/>
                  <a:pt x="91" y="30"/>
                  <a:pt x="91" y="30"/>
                </a:cubicBezTo>
                <a:close/>
                <a:moveTo>
                  <a:pt x="116" y="135"/>
                </a:moveTo>
                <a:cubicBezTo>
                  <a:pt x="115" y="135"/>
                  <a:pt x="115" y="135"/>
                  <a:pt x="115" y="135"/>
                </a:cubicBezTo>
                <a:cubicBezTo>
                  <a:pt x="115" y="135"/>
                  <a:pt x="115" y="135"/>
                  <a:pt x="115" y="135"/>
                </a:cubicBezTo>
                <a:cubicBezTo>
                  <a:pt x="115" y="135"/>
                  <a:pt x="116" y="135"/>
                  <a:pt x="116" y="135"/>
                </a:cubicBezTo>
                <a:close/>
                <a:moveTo>
                  <a:pt x="107" y="118"/>
                </a:moveTo>
                <a:cubicBezTo>
                  <a:pt x="107" y="118"/>
                  <a:pt x="107" y="118"/>
                  <a:pt x="107" y="118"/>
                </a:cubicBezTo>
                <a:cubicBezTo>
                  <a:pt x="107" y="118"/>
                  <a:pt x="108" y="118"/>
                  <a:pt x="108" y="118"/>
                </a:cubicBezTo>
                <a:cubicBezTo>
                  <a:pt x="108" y="118"/>
                  <a:pt x="108" y="118"/>
                  <a:pt x="108" y="118"/>
                </a:cubicBezTo>
                <a:cubicBezTo>
                  <a:pt x="107" y="118"/>
                  <a:pt x="107" y="118"/>
                  <a:pt x="107" y="118"/>
                </a:cubicBezTo>
                <a:close/>
                <a:moveTo>
                  <a:pt x="114" y="223"/>
                </a:moveTo>
                <a:cubicBezTo>
                  <a:pt x="113" y="223"/>
                  <a:pt x="113" y="223"/>
                  <a:pt x="113" y="223"/>
                </a:cubicBezTo>
                <a:cubicBezTo>
                  <a:pt x="113" y="223"/>
                  <a:pt x="113" y="223"/>
                  <a:pt x="113" y="223"/>
                </a:cubicBezTo>
                <a:cubicBezTo>
                  <a:pt x="113" y="223"/>
                  <a:pt x="114" y="223"/>
                  <a:pt x="114" y="223"/>
                </a:cubicBezTo>
                <a:cubicBezTo>
                  <a:pt x="114" y="223"/>
                  <a:pt x="114" y="223"/>
                  <a:pt x="114" y="223"/>
                </a:cubicBezTo>
                <a:close/>
                <a:moveTo>
                  <a:pt x="106" y="210"/>
                </a:moveTo>
                <a:cubicBezTo>
                  <a:pt x="106" y="210"/>
                  <a:pt x="105" y="210"/>
                  <a:pt x="105" y="210"/>
                </a:cubicBezTo>
                <a:cubicBezTo>
                  <a:pt x="105" y="210"/>
                  <a:pt x="105" y="210"/>
                  <a:pt x="105" y="211"/>
                </a:cubicBezTo>
                <a:cubicBezTo>
                  <a:pt x="105" y="211"/>
                  <a:pt x="105" y="211"/>
                  <a:pt x="105" y="211"/>
                </a:cubicBezTo>
                <a:cubicBezTo>
                  <a:pt x="106" y="211"/>
                  <a:pt x="106" y="210"/>
                  <a:pt x="106" y="210"/>
                </a:cubicBezTo>
                <a:close/>
                <a:moveTo>
                  <a:pt x="92" y="55"/>
                </a:moveTo>
                <a:cubicBezTo>
                  <a:pt x="92" y="55"/>
                  <a:pt x="92" y="55"/>
                  <a:pt x="92" y="55"/>
                </a:cubicBezTo>
                <a:cubicBezTo>
                  <a:pt x="92" y="55"/>
                  <a:pt x="92" y="55"/>
                  <a:pt x="91" y="55"/>
                </a:cubicBezTo>
                <a:cubicBezTo>
                  <a:pt x="91" y="56"/>
                  <a:pt x="91" y="56"/>
                  <a:pt x="91" y="56"/>
                </a:cubicBezTo>
                <a:cubicBezTo>
                  <a:pt x="92" y="56"/>
                  <a:pt x="92" y="55"/>
                  <a:pt x="92" y="55"/>
                </a:cubicBezTo>
                <a:close/>
                <a:moveTo>
                  <a:pt x="21" y="75"/>
                </a:moveTo>
                <a:cubicBezTo>
                  <a:pt x="21" y="74"/>
                  <a:pt x="21" y="74"/>
                  <a:pt x="21" y="74"/>
                </a:cubicBezTo>
                <a:cubicBezTo>
                  <a:pt x="21" y="74"/>
                  <a:pt x="20" y="74"/>
                  <a:pt x="21" y="75"/>
                </a:cubicBezTo>
                <a:close/>
                <a:moveTo>
                  <a:pt x="44" y="117"/>
                </a:moveTo>
                <a:cubicBezTo>
                  <a:pt x="44" y="117"/>
                  <a:pt x="44" y="117"/>
                  <a:pt x="44" y="117"/>
                </a:cubicBezTo>
                <a:cubicBezTo>
                  <a:pt x="44" y="117"/>
                  <a:pt x="45" y="117"/>
                  <a:pt x="45" y="116"/>
                </a:cubicBezTo>
                <a:cubicBezTo>
                  <a:pt x="45" y="116"/>
                  <a:pt x="45" y="116"/>
                  <a:pt x="44" y="116"/>
                </a:cubicBezTo>
                <a:cubicBezTo>
                  <a:pt x="44" y="116"/>
                  <a:pt x="44" y="117"/>
                  <a:pt x="44" y="117"/>
                </a:cubicBezTo>
                <a:close/>
                <a:moveTo>
                  <a:pt x="34" y="123"/>
                </a:moveTo>
                <a:cubicBezTo>
                  <a:pt x="33" y="123"/>
                  <a:pt x="33" y="123"/>
                  <a:pt x="33" y="124"/>
                </a:cubicBezTo>
                <a:cubicBezTo>
                  <a:pt x="34" y="124"/>
                  <a:pt x="34" y="123"/>
                  <a:pt x="34" y="123"/>
                </a:cubicBezTo>
                <a:close/>
                <a:moveTo>
                  <a:pt x="100" y="127"/>
                </a:moveTo>
                <a:cubicBezTo>
                  <a:pt x="100" y="127"/>
                  <a:pt x="100" y="127"/>
                  <a:pt x="100" y="127"/>
                </a:cubicBezTo>
                <a:cubicBezTo>
                  <a:pt x="100" y="127"/>
                  <a:pt x="100" y="127"/>
                  <a:pt x="100" y="127"/>
                </a:cubicBezTo>
                <a:cubicBezTo>
                  <a:pt x="100" y="127"/>
                  <a:pt x="100" y="127"/>
                  <a:pt x="100" y="127"/>
                </a:cubicBezTo>
                <a:cubicBezTo>
                  <a:pt x="100" y="127"/>
                  <a:pt x="100" y="127"/>
                  <a:pt x="100" y="127"/>
                </a:cubicBezTo>
                <a:close/>
                <a:moveTo>
                  <a:pt x="106" y="207"/>
                </a:moveTo>
                <a:cubicBezTo>
                  <a:pt x="105" y="207"/>
                  <a:pt x="105" y="207"/>
                  <a:pt x="105" y="208"/>
                </a:cubicBezTo>
                <a:cubicBezTo>
                  <a:pt x="105" y="207"/>
                  <a:pt x="105" y="207"/>
                  <a:pt x="106" y="207"/>
                </a:cubicBezTo>
                <a:close/>
                <a:moveTo>
                  <a:pt x="30" y="147"/>
                </a:moveTo>
                <a:cubicBezTo>
                  <a:pt x="30" y="147"/>
                  <a:pt x="30" y="147"/>
                  <a:pt x="30" y="147"/>
                </a:cubicBezTo>
                <a:cubicBezTo>
                  <a:pt x="30" y="147"/>
                  <a:pt x="31" y="147"/>
                  <a:pt x="31" y="147"/>
                </a:cubicBezTo>
                <a:cubicBezTo>
                  <a:pt x="31" y="147"/>
                  <a:pt x="31" y="147"/>
                  <a:pt x="31" y="147"/>
                </a:cubicBezTo>
                <a:cubicBezTo>
                  <a:pt x="31" y="147"/>
                  <a:pt x="30" y="147"/>
                  <a:pt x="30" y="147"/>
                </a:cubicBezTo>
                <a:close/>
                <a:moveTo>
                  <a:pt x="166" y="152"/>
                </a:moveTo>
                <a:cubicBezTo>
                  <a:pt x="166" y="152"/>
                  <a:pt x="166" y="152"/>
                  <a:pt x="165" y="152"/>
                </a:cubicBezTo>
                <a:cubicBezTo>
                  <a:pt x="166" y="152"/>
                  <a:pt x="166" y="153"/>
                  <a:pt x="166" y="153"/>
                </a:cubicBezTo>
                <a:cubicBezTo>
                  <a:pt x="166" y="153"/>
                  <a:pt x="166" y="153"/>
                  <a:pt x="166" y="152"/>
                </a:cubicBezTo>
                <a:cubicBezTo>
                  <a:pt x="166" y="152"/>
                  <a:pt x="166" y="152"/>
                  <a:pt x="166" y="152"/>
                </a:cubicBezTo>
                <a:close/>
                <a:moveTo>
                  <a:pt x="39" y="103"/>
                </a:moveTo>
                <a:cubicBezTo>
                  <a:pt x="39" y="103"/>
                  <a:pt x="39" y="103"/>
                  <a:pt x="39" y="103"/>
                </a:cubicBezTo>
                <a:cubicBezTo>
                  <a:pt x="39" y="103"/>
                  <a:pt x="39" y="103"/>
                  <a:pt x="39" y="102"/>
                </a:cubicBezTo>
                <a:cubicBezTo>
                  <a:pt x="39" y="102"/>
                  <a:pt x="39" y="102"/>
                  <a:pt x="39" y="102"/>
                </a:cubicBezTo>
                <a:cubicBezTo>
                  <a:pt x="39" y="103"/>
                  <a:pt x="39" y="103"/>
                  <a:pt x="39" y="103"/>
                </a:cubicBezTo>
                <a:close/>
                <a:moveTo>
                  <a:pt x="34" y="60"/>
                </a:moveTo>
                <a:cubicBezTo>
                  <a:pt x="34" y="60"/>
                  <a:pt x="34" y="60"/>
                  <a:pt x="34" y="60"/>
                </a:cubicBezTo>
                <a:cubicBezTo>
                  <a:pt x="34" y="60"/>
                  <a:pt x="34" y="60"/>
                  <a:pt x="34" y="60"/>
                </a:cubicBezTo>
                <a:cubicBezTo>
                  <a:pt x="34" y="60"/>
                  <a:pt x="34" y="60"/>
                  <a:pt x="34" y="60"/>
                </a:cubicBezTo>
                <a:cubicBezTo>
                  <a:pt x="34" y="60"/>
                  <a:pt x="34" y="60"/>
                  <a:pt x="34" y="60"/>
                </a:cubicBezTo>
                <a:close/>
                <a:moveTo>
                  <a:pt x="110" y="221"/>
                </a:moveTo>
                <a:cubicBezTo>
                  <a:pt x="109" y="221"/>
                  <a:pt x="109" y="221"/>
                  <a:pt x="110" y="222"/>
                </a:cubicBezTo>
                <a:cubicBezTo>
                  <a:pt x="110" y="221"/>
                  <a:pt x="110" y="221"/>
                  <a:pt x="110" y="221"/>
                </a:cubicBezTo>
                <a:close/>
                <a:moveTo>
                  <a:pt x="100" y="224"/>
                </a:moveTo>
                <a:cubicBezTo>
                  <a:pt x="101" y="224"/>
                  <a:pt x="101" y="224"/>
                  <a:pt x="101" y="224"/>
                </a:cubicBezTo>
                <a:cubicBezTo>
                  <a:pt x="101" y="224"/>
                  <a:pt x="101" y="223"/>
                  <a:pt x="100" y="223"/>
                </a:cubicBezTo>
                <a:cubicBezTo>
                  <a:pt x="100" y="223"/>
                  <a:pt x="100" y="223"/>
                  <a:pt x="100" y="223"/>
                </a:cubicBezTo>
                <a:cubicBezTo>
                  <a:pt x="100" y="223"/>
                  <a:pt x="100" y="224"/>
                  <a:pt x="100" y="224"/>
                </a:cubicBezTo>
                <a:close/>
                <a:moveTo>
                  <a:pt x="123" y="233"/>
                </a:moveTo>
                <a:cubicBezTo>
                  <a:pt x="123" y="233"/>
                  <a:pt x="123" y="233"/>
                  <a:pt x="123" y="233"/>
                </a:cubicBezTo>
                <a:cubicBezTo>
                  <a:pt x="124" y="233"/>
                  <a:pt x="124" y="233"/>
                  <a:pt x="124" y="233"/>
                </a:cubicBezTo>
                <a:cubicBezTo>
                  <a:pt x="124" y="233"/>
                  <a:pt x="124" y="233"/>
                  <a:pt x="124" y="233"/>
                </a:cubicBezTo>
                <a:cubicBezTo>
                  <a:pt x="124" y="233"/>
                  <a:pt x="123" y="233"/>
                  <a:pt x="123" y="233"/>
                </a:cubicBezTo>
                <a:close/>
                <a:moveTo>
                  <a:pt x="8" y="135"/>
                </a:moveTo>
                <a:cubicBezTo>
                  <a:pt x="8" y="135"/>
                  <a:pt x="8" y="135"/>
                  <a:pt x="8" y="135"/>
                </a:cubicBezTo>
                <a:cubicBezTo>
                  <a:pt x="8" y="135"/>
                  <a:pt x="8" y="135"/>
                  <a:pt x="8" y="134"/>
                </a:cubicBezTo>
                <a:cubicBezTo>
                  <a:pt x="8" y="135"/>
                  <a:pt x="8" y="135"/>
                  <a:pt x="8" y="135"/>
                </a:cubicBezTo>
                <a:close/>
                <a:moveTo>
                  <a:pt x="40" y="131"/>
                </a:moveTo>
                <a:cubicBezTo>
                  <a:pt x="40" y="131"/>
                  <a:pt x="40" y="131"/>
                  <a:pt x="40" y="131"/>
                </a:cubicBezTo>
                <a:cubicBezTo>
                  <a:pt x="40" y="131"/>
                  <a:pt x="40" y="131"/>
                  <a:pt x="39" y="132"/>
                </a:cubicBezTo>
                <a:cubicBezTo>
                  <a:pt x="40" y="132"/>
                  <a:pt x="40" y="132"/>
                  <a:pt x="40" y="132"/>
                </a:cubicBezTo>
                <a:cubicBezTo>
                  <a:pt x="40" y="132"/>
                  <a:pt x="40" y="132"/>
                  <a:pt x="40" y="131"/>
                </a:cubicBezTo>
                <a:close/>
                <a:moveTo>
                  <a:pt x="117" y="193"/>
                </a:moveTo>
                <a:cubicBezTo>
                  <a:pt x="117" y="193"/>
                  <a:pt x="117" y="193"/>
                  <a:pt x="117" y="193"/>
                </a:cubicBezTo>
                <a:cubicBezTo>
                  <a:pt x="117" y="192"/>
                  <a:pt x="117" y="192"/>
                  <a:pt x="117" y="192"/>
                </a:cubicBezTo>
                <a:cubicBezTo>
                  <a:pt x="117" y="192"/>
                  <a:pt x="117" y="192"/>
                  <a:pt x="117" y="192"/>
                </a:cubicBezTo>
                <a:cubicBezTo>
                  <a:pt x="117" y="192"/>
                  <a:pt x="117" y="192"/>
                  <a:pt x="117" y="193"/>
                </a:cubicBezTo>
                <a:close/>
                <a:moveTo>
                  <a:pt x="113" y="207"/>
                </a:moveTo>
                <a:cubicBezTo>
                  <a:pt x="113" y="207"/>
                  <a:pt x="113" y="207"/>
                  <a:pt x="113" y="207"/>
                </a:cubicBezTo>
                <a:cubicBezTo>
                  <a:pt x="113" y="208"/>
                  <a:pt x="113" y="208"/>
                  <a:pt x="113" y="208"/>
                </a:cubicBezTo>
                <a:cubicBezTo>
                  <a:pt x="113" y="208"/>
                  <a:pt x="113" y="208"/>
                  <a:pt x="113" y="208"/>
                </a:cubicBezTo>
                <a:cubicBezTo>
                  <a:pt x="113" y="208"/>
                  <a:pt x="113" y="208"/>
                  <a:pt x="113" y="207"/>
                </a:cubicBezTo>
                <a:close/>
                <a:moveTo>
                  <a:pt x="97" y="49"/>
                </a:moveTo>
                <a:cubicBezTo>
                  <a:pt x="96" y="49"/>
                  <a:pt x="96" y="49"/>
                  <a:pt x="97" y="50"/>
                </a:cubicBezTo>
                <a:cubicBezTo>
                  <a:pt x="97" y="50"/>
                  <a:pt x="97" y="49"/>
                  <a:pt x="97" y="4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28" name="Freeform 427"/>
          <p:cNvSpPr>
            <a:spLocks noEditPoints="1"/>
          </p:cNvSpPr>
          <p:nvPr/>
        </p:nvSpPr>
        <p:spPr bwMode="auto">
          <a:xfrm>
            <a:off x="10198101" y="5683251"/>
            <a:ext cx="87313" cy="26988"/>
          </a:xfrm>
          <a:custGeom>
            <a:gdLst>
              <a:gd fmla="*/ 31 w 35" name="T0"/>
              <a:gd fmla="*/ 4 h 11" name="T1"/>
              <a:gd fmla="*/ 32 w 35" name="T2"/>
              <a:gd fmla="*/ 4 h 11" name="T3"/>
              <a:gd fmla="*/ 33 w 35" name="T4"/>
              <a:gd fmla="*/ 7 h 11" name="T5"/>
              <a:gd fmla="*/ 31 w 35" name="T6"/>
              <a:gd fmla="*/ 8 h 11" name="T7"/>
              <a:gd fmla="*/ 30 w 35" name="T8"/>
              <a:gd fmla="*/ 8 h 11" name="T9"/>
              <a:gd fmla="*/ 29 w 35" name="T10"/>
              <a:gd fmla="*/ 7 h 11" name="T11"/>
              <a:gd fmla="*/ 27 w 35" name="T12"/>
              <a:gd fmla="*/ 7 h 11" name="T13"/>
              <a:gd fmla="*/ 25 w 35" name="T14"/>
              <a:gd fmla="*/ 7 h 11" name="T15"/>
              <a:gd fmla="*/ 24 w 35" name="T16"/>
              <a:gd fmla="*/ 8 h 11" name="T17"/>
              <a:gd fmla="*/ 15 w 35" name="T18"/>
              <a:gd fmla="*/ 10 h 11" name="T19"/>
              <a:gd fmla="*/ 10 w 35" name="T20"/>
              <a:gd fmla="*/ 11 h 11" name="T21"/>
              <a:gd fmla="*/ 3 w 35" name="T22"/>
              <a:gd fmla="*/ 11 h 11" name="T23"/>
              <a:gd fmla="*/ 1 w 35" name="T24"/>
              <a:gd fmla="*/ 10 h 11" name="T25"/>
              <a:gd fmla="*/ 1 w 35" name="T26"/>
              <a:gd fmla="*/ 8 h 11" name="T27"/>
              <a:gd fmla="*/ 2 w 35" name="T28"/>
              <a:gd fmla="*/ 7 h 11" name="T29"/>
              <a:gd fmla="*/ 2 w 35" name="T30"/>
              <a:gd fmla="*/ 7 h 11" name="T31"/>
              <a:gd fmla="*/ 2 w 35" name="T32"/>
              <a:gd fmla="*/ 4 h 11" name="T33"/>
              <a:gd fmla="*/ 6 w 35" name="T34"/>
              <a:gd fmla="*/ 3 h 11" name="T35"/>
              <a:gd fmla="*/ 23 w 35" name="T36"/>
              <a:gd fmla="*/ 0 h 11" name="T37"/>
              <a:gd fmla="*/ 31 w 35" name="T38"/>
              <a:gd fmla="*/ 0 h 11" name="T39"/>
              <a:gd fmla="*/ 33 w 35" name="T40"/>
              <a:gd fmla="*/ 0 h 11" name="T41"/>
              <a:gd fmla="*/ 34 w 35" name="T42"/>
              <a:gd fmla="*/ 2 h 11" name="T43"/>
              <a:gd fmla="*/ 31 w 35" name="T44"/>
              <a:gd fmla="*/ 4 h 11" name="T45"/>
              <a:gd fmla="*/ 8 w 35" name="T46"/>
              <a:gd fmla="*/ 7 h 11" name="T47"/>
              <a:gd fmla="*/ 6 w 35" name="T48"/>
              <a:gd fmla="*/ 7 h 11" name="T49"/>
              <a:gd fmla="*/ 3 w 35" name="T50"/>
              <a:gd fmla="*/ 9 h 11" name="T51"/>
              <a:gd fmla="*/ 10 w 35" name="T52"/>
              <a:gd fmla="*/ 9 h 11" name="T53"/>
              <a:gd fmla="*/ 8 w 35" name="T54"/>
              <a:gd fmla="*/ 7 h 11" name="T55"/>
              <a:gd fmla="*/ 23 w 35" name="T56"/>
              <a:gd fmla="*/ 2 h 11" name="T57"/>
              <a:gd fmla="*/ 12 w 35" name="T58"/>
              <a:gd fmla="*/ 5 h 11" name="T59"/>
              <a:gd fmla="*/ 23 w 35" name="T60"/>
              <a:gd fmla="*/ 2 h 11" name="T61"/>
              <a:gd fmla="*/ 29 w 35" name="T62"/>
              <a:gd fmla="*/ 2 h 11" name="T63"/>
              <a:gd fmla="*/ 31 w 35" name="T64"/>
              <a:gd fmla="*/ 2 h 11" name="T65"/>
              <a:gd fmla="*/ 29 w 35" name="T66"/>
              <a:gd fmla="*/ 2 h 11" name="T67"/>
              <a:gd fmla="*/ 29 w 35" name="T68"/>
              <a:gd fmla="*/ 2 h 1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1" w="35">
                <a:moveTo>
                  <a:pt x="31" y="4"/>
                </a:moveTo>
                <a:cubicBezTo>
                  <a:pt x="32" y="4"/>
                  <a:pt x="32" y="4"/>
                  <a:pt x="32" y="4"/>
                </a:cubicBezTo>
                <a:cubicBezTo>
                  <a:pt x="33" y="5"/>
                  <a:pt x="33" y="6"/>
                  <a:pt x="33" y="7"/>
                </a:cubicBezTo>
                <a:cubicBezTo>
                  <a:pt x="32" y="7"/>
                  <a:pt x="32" y="8"/>
                  <a:pt x="31" y="8"/>
                </a:cubicBezTo>
                <a:cubicBezTo>
                  <a:pt x="30" y="8"/>
                  <a:pt x="30" y="8"/>
                  <a:pt x="30" y="8"/>
                </a:cubicBezTo>
                <a:cubicBezTo>
                  <a:pt x="30" y="7"/>
                  <a:pt x="29" y="7"/>
                  <a:pt x="29" y="7"/>
                </a:cubicBezTo>
                <a:cubicBezTo>
                  <a:pt x="28" y="7"/>
                  <a:pt x="28" y="7"/>
                  <a:pt x="27" y="7"/>
                </a:cubicBezTo>
                <a:cubicBezTo>
                  <a:pt x="26" y="7"/>
                  <a:pt x="26" y="7"/>
                  <a:pt x="25" y="7"/>
                </a:cubicBezTo>
                <a:cubicBezTo>
                  <a:pt x="25" y="8"/>
                  <a:pt x="24" y="8"/>
                  <a:pt x="24" y="8"/>
                </a:cubicBezTo>
                <a:cubicBezTo>
                  <a:pt x="21" y="9"/>
                  <a:pt x="18" y="9"/>
                  <a:pt x="15" y="10"/>
                </a:cubicBezTo>
                <a:cubicBezTo>
                  <a:pt x="13" y="10"/>
                  <a:pt x="12" y="11"/>
                  <a:pt x="10" y="11"/>
                </a:cubicBezTo>
                <a:cubicBezTo>
                  <a:pt x="7" y="11"/>
                  <a:pt x="5" y="11"/>
                  <a:pt x="3" y="11"/>
                </a:cubicBezTo>
                <a:cubicBezTo>
                  <a:pt x="2" y="11"/>
                  <a:pt x="2" y="10"/>
                  <a:pt x="1" y="10"/>
                </a:cubicBezTo>
                <a:cubicBezTo>
                  <a:pt x="0" y="10"/>
                  <a:pt x="0" y="9"/>
                  <a:pt x="1" y="8"/>
                </a:cubicBezTo>
                <a:cubicBezTo>
                  <a:pt x="1" y="7"/>
                  <a:pt x="1" y="7"/>
                  <a:pt x="2" y="7"/>
                </a:cubicBezTo>
                <a:cubicBezTo>
                  <a:pt x="2" y="7"/>
                  <a:pt x="2" y="7"/>
                  <a:pt x="2" y="7"/>
                </a:cubicBezTo>
                <a:cubicBezTo>
                  <a:pt x="1" y="6"/>
                  <a:pt x="1" y="5"/>
                  <a:pt x="2" y="4"/>
                </a:cubicBezTo>
                <a:cubicBezTo>
                  <a:pt x="4" y="4"/>
                  <a:pt x="5" y="3"/>
                  <a:pt x="6" y="3"/>
                </a:cubicBezTo>
                <a:cubicBezTo>
                  <a:pt x="12" y="1"/>
                  <a:pt x="17" y="0"/>
                  <a:pt x="23" y="0"/>
                </a:cubicBezTo>
                <a:cubicBezTo>
                  <a:pt x="25" y="0"/>
                  <a:pt x="28" y="0"/>
                  <a:pt x="31" y="0"/>
                </a:cubicBezTo>
                <a:cubicBezTo>
                  <a:pt x="32" y="0"/>
                  <a:pt x="33" y="0"/>
                  <a:pt x="33" y="0"/>
                </a:cubicBezTo>
                <a:cubicBezTo>
                  <a:pt x="34" y="0"/>
                  <a:pt x="35" y="2"/>
                  <a:pt x="34" y="2"/>
                </a:cubicBezTo>
                <a:cubicBezTo>
                  <a:pt x="33" y="3"/>
                  <a:pt x="32" y="3"/>
                  <a:pt x="31" y="4"/>
                </a:cubicBezTo>
                <a:close/>
                <a:moveTo>
                  <a:pt x="8" y="7"/>
                </a:moveTo>
                <a:cubicBezTo>
                  <a:pt x="8" y="7"/>
                  <a:pt x="7" y="7"/>
                  <a:pt x="6" y="7"/>
                </a:cubicBezTo>
                <a:cubicBezTo>
                  <a:pt x="5" y="7"/>
                  <a:pt x="4" y="8"/>
                  <a:pt x="3" y="9"/>
                </a:cubicBezTo>
                <a:cubicBezTo>
                  <a:pt x="5" y="9"/>
                  <a:pt x="7" y="9"/>
                  <a:pt x="10" y="9"/>
                </a:cubicBezTo>
                <a:cubicBezTo>
                  <a:pt x="9" y="8"/>
                  <a:pt x="9" y="8"/>
                  <a:pt x="8" y="7"/>
                </a:cubicBezTo>
                <a:close/>
                <a:moveTo>
                  <a:pt x="23" y="2"/>
                </a:moveTo>
                <a:cubicBezTo>
                  <a:pt x="21" y="2"/>
                  <a:pt x="13" y="4"/>
                  <a:pt x="12" y="5"/>
                </a:cubicBezTo>
                <a:cubicBezTo>
                  <a:pt x="15" y="5"/>
                  <a:pt x="22" y="3"/>
                  <a:pt x="23" y="2"/>
                </a:cubicBezTo>
                <a:close/>
                <a:moveTo>
                  <a:pt x="29" y="2"/>
                </a:moveTo>
                <a:cubicBezTo>
                  <a:pt x="30" y="2"/>
                  <a:pt x="30" y="2"/>
                  <a:pt x="31" y="2"/>
                </a:cubicBezTo>
                <a:cubicBezTo>
                  <a:pt x="30" y="2"/>
                  <a:pt x="30" y="2"/>
                  <a:pt x="29" y="2"/>
                </a:cubicBezTo>
                <a:cubicBezTo>
                  <a:pt x="29" y="2"/>
                  <a:pt x="29" y="2"/>
                  <a:pt x="29"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29" name="Freeform 428"/>
          <p:cNvSpPr>
            <a:spLocks noEditPoints="1"/>
          </p:cNvSpPr>
          <p:nvPr/>
        </p:nvSpPr>
        <p:spPr bwMode="auto">
          <a:xfrm>
            <a:off x="10323513" y="5270501"/>
            <a:ext cx="57150" cy="80963"/>
          </a:xfrm>
          <a:custGeom>
            <a:gdLst>
              <a:gd fmla="*/ 22 w 23" name="T0"/>
              <a:gd fmla="*/ 31 h 33" name="T1"/>
              <a:gd fmla="*/ 22 w 23" name="T2"/>
              <a:gd fmla="*/ 33 h 33" name="T3"/>
              <a:gd fmla="*/ 20 w 23" name="T4"/>
              <a:gd fmla="*/ 32 h 33" name="T5"/>
              <a:gd fmla="*/ 18 w 23" name="T6"/>
              <a:gd fmla="*/ 31 h 33" name="T7"/>
              <a:gd fmla="*/ 17 w 23" name="T8"/>
              <a:gd fmla="*/ 30 h 33" name="T9"/>
              <a:gd fmla="*/ 12 w 23" name="T10"/>
              <a:gd fmla="*/ 21 h 33" name="T11"/>
              <a:gd fmla="*/ 11 w 23" name="T12"/>
              <a:gd fmla="*/ 19 h 33" name="T13"/>
              <a:gd fmla="*/ 8 w 23" name="T14"/>
              <a:gd fmla="*/ 17 h 33" name="T15"/>
              <a:gd fmla="*/ 3 w 23" name="T16"/>
              <a:gd fmla="*/ 8 h 33" name="T17"/>
              <a:gd fmla="*/ 1 w 23" name="T18"/>
              <a:gd fmla="*/ 5 h 33" name="T19"/>
              <a:gd fmla="*/ 1 w 23" name="T20"/>
              <a:gd fmla="*/ 4 h 33" name="T21"/>
              <a:gd fmla="*/ 2 w 23" name="T22"/>
              <a:gd fmla="*/ 2 h 33" name="T23"/>
              <a:gd fmla="*/ 2 w 23" name="T24"/>
              <a:gd fmla="*/ 2 h 33" name="T25"/>
              <a:gd fmla="*/ 4 w 23" name="T26"/>
              <a:gd fmla="*/ 1 h 33" name="T27"/>
              <a:gd fmla="*/ 6 w 23" name="T28"/>
              <a:gd fmla="*/ 0 h 33" name="T29"/>
              <a:gd fmla="*/ 7 w 23" name="T30"/>
              <a:gd fmla="*/ 1 h 33" name="T31"/>
              <a:gd fmla="*/ 20 w 23" name="T32"/>
              <a:gd fmla="*/ 24 h 33" name="T33"/>
              <a:gd fmla="*/ 22 w 23" name="T34"/>
              <a:gd fmla="*/ 29 h 33" name="T35"/>
              <a:gd fmla="*/ 22 w 23" name="T36"/>
              <a:gd fmla="*/ 31 h 33" name="T37"/>
              <a:gd fmla="*/ 15 w 23" name="T38"/>
              <a:gd fmla="*/ 18 h 33" name="T39"/>
              <a:gd fmla="*/ 8 w 23" name="T40"/>
              <a:gd fmla="*/ 7 h 33" name="T41"/>
              <a:gd fmla="*/ 15 w 23" name="T42"/>
              <a:gd fmla="*/ 18 h 3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3" w="23">
                <a:moveTo>
                  <a:pt x="22" y="31"/>
                </a:moveTo>
                <a:cubicBezTo>
                  <a:pt x="23" y="32"/>
                  <a:pt x="23" y="32"/>
                  <a:pt x="22" y="33"/>
                </a:cubicBezTo>
                <a:cubicBezTo>
                  <a:pt x="22" y="33"/>
                  <a:pt x="21" y="33"/>
                  <a:pt x="20" y="32"/>
                </a:cubicBezTo>
                <a:cubicBezTo>
                  <a:pt x="19" y="32"/>
                  <a:pt x="19" y="32"/>
                  <a:pt x="18" y="31"/>
                </a:cubicBezTo>
                <a:cubicBezTo>
                  <a:pt x="17" y="31"/>
                  <a:pt x="17" y="30"/>
                  <a:pt x="17" y="30"/>
                </a:cubicBezTo>
                <a:cubicBezTo>
                  <a:pt x="15" y="27"/>
                  <a:pt x="13" y="24"/>
                  <a:pt x="12" y="21"/>
                </a:cubicBezTo>
                <a:cubicBezTo>
                  <a:pt x="11" y="20"/>
                  <a:pt x="11" y="20"/>
                  <a:pt x="11" y="19"/>
                </a:cubicBezTo>
                <a:cubicBezTo>
                  <a:pt x="9" y="20"/>
                  <a:pt x="9" y="19"/>
                  <a:pt x="8" y="17"/>
                </a:cubicBezTo>
                <a:cubicBezTo>
                  <a:pt x="7" y="14"/>
                  <a:pt x="5" y="11"/>
                  <a:pt x="3" y="8"/>
                </a:cubicBezTo>
                <a:cubicBezTo>
                  <a:pt x="2" y="7"/>
                  <a:pt x="2" y="6"/>
                  <a:pt x="1" y="5"/>
                </a:cubicBezTo>
                <a:cubicBezTo>
                  <a:pt x="1" y="4"/>
                  <a:pt x="1" y="4"/>
                  <a:pt x="1" y="4"/>
                </a:cubicBezTo>
                <a:cubicBezTo>
                  <a:pt x="0" y="3"/>
                  <a:pt x="1" y="2"/>
                  <a:pt x="2" y="2"/>
                </a:cubicBezTo>
                <a:cubicBezTo>
                  <a:pt x="2" y="2"/>
                  <a:pt x="2" y="2"/>
                  <a:pt x="2" y="2"/>
                </a:cubicBezTo>
                <a:cubicBezTo>
                  <a:pt x="3" y="2"/>
                  <a:pt x="3" y="1"/>
                  <a:pt x="4" y="1"/>
                </a:cubicBezTo>
                <a:cubicBezTo>
                  <a:pt x="4" y="0"/>
                  <a:pt x="5" y="0"/>
                  <a:pt x="6" y="0"/>
                </a:cubicBezTo>
                <a:cubicBezTo>
                  <a:pt x="6" y="1"/>
                  <a:pt x="6" y="1"/>
                  <a:pt x="7" y="1"/>
                </a:cubicBezTo>
                <a:cubicBezTo>
                  <a:pt x="12" y="8"/>
                  <a:pt x="16" y="16"/>
                  <a:pt x="20" y="24"/>
                </a:cubicBezTo>
                <a:cubicBezTo>
                  <a:pt x="21" y="25"/>
                  <a:pt x="22" y="27"/>
                  <a:pt x="22" y="29"/>
                </a:cubicBezTo>
                <a:cubicBezTo>
                  <a:pt x="23" y="30"/>
                  <a:pt x="23" y="30"/>
                  <a:pt x="22" y="31"/>
                </a:cubicBezTo>
                <a:close/>
                <a:moveTo>
                  <a:pt x="15" y="18"/>
                </a:moveTo>
                <a:cubicBezTo>
                  <a:pt x="14" y="16"/>
                  <a:pt x="9" y="8"/>
                  <a:pt x="8" y="7"/>
                </a:cubicBezTo>
                <a:cubicBezTo>
                  <a:pt x="10" y="11"/>
                  <a:pt x="13" y="14"/>
                  <a:pt x="15" y="1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30" name="Freeform 429"/>
          <p:cNvSpPr>
            <a:spLocks noEditPoints="1"/>
          </p:cNvSpPr>
          <p:nvPr/>
        </p:nvSpPr>
        <p:spPr bwMode="auto">
          <a:xfrm>
            <a:off x="10198101" y="5529263"/>
            <a:ext cx="71438" cy="33338"/>
          </a:xfrm>
          <a:custGeom>
            <a:gdLst>
              <a:gd fmla="*/ 5 w 29" name="T0"/>
              <a:gd fmla="*/ 6 h 13" name="T1"/>
              <a:gd fmla="*/ 5 w 29" name="T2"/>
              <a:gd fmla="*/ 6 h 13" name="T3"/>
              <a:gd fmla="*/ 7 w 29" name="T4"/>
              <a:gd fmla="*/ 5 h 13" name="T5"/>
              <a:gd fmla="*/ 10 w 29" name="T6"/>
              <a:gd fmla="*/ 5 h 13" name="T7"/>
              <a:gd fmla="*/ 12 w 29" name="T8"/>
              <a:gd fmla="*/ 4 h 13" name="T9"/>
              <a:gd fmla="*/ 11 w 29" name="T10"/>
              <a:gd fmla="*/ 4 h 13" name="T11"/>
              <a:gd fmla="*/ 7 w 29" name="T12"/>
              <a:gd fmla="*/ 3 h 13" name="T13"/>
              <a:gd fmla="*/ 6 w 29" name="T14"/>
              <a:gd fmla="*/ 1 h 13" name="T15"/>
              <a:gd fmla="*/ 8 w 29" name="T16"/>
              <a:gd fmla="*/ 0 h 13" name="T17"/>
              <a:gd fmla="*/ 14 w 29" name="T18"/>
              <a:gd fmla="*/ 1 h 13" name="T19"/>
              <a:gd fmla="*/ 18 w 29" name="T20"/>
              <a:gd fmla="*/ 2 h 13" name="T21"/>
              <a:gd fmla="*/ 20 w 29" name="T22"/>
              <a:gd fmla="*/ 2 h 13" name="T23"/>
              <a:gd fmla="*/ 21 w 29" name="T24"/>
              <a:gd fmla="*/ 3 h 13" name="T25"/>
              <a:gd fmla="*/ 21 w 29" name="T26"/>
              <a:gd fmla="*/ 4 h 13" name="T27"/>
              <a:gd fmla="*/ 25 w 29" name="T28"/>
              <a:gd fmla="*/ 5 h 13" name="T29"/>
              <a:gd fmla="*/ 27 w 29" name="T30"/>
              <a:gd fmla="*/ 5 h 13" name="T31"/>
              <a:gd fmla="*/ 28 w 29" name="T32"/>
              <a:gd fmla="*/ 6 h 13" name="T33"/>
              <a:gd fmla="*/ 27 w 29" name="T34"/>
              <a:gd fmla="*/ 7 h 13" name="T35"/>
              <a:gd fmla="*/ 26 w 29" name="T36"/>
              <a:gd fmla="*/ 8 h 13" name="T37"/>
              <a:gd fmla="*/ 27 w 29" name="T38"/>
              <a:gd fmla="*/ 8 h 13" name="T39"/>
              <a:gd fmla="*/ 28 w 29" name="T40"/>
              <a:gd fmla="*/ 9 h 13" name="T41"/>
              <a:gd fmla="*/ 27 w 29" name="T42"/>
              <a:gd fmla="*/ 11 h 13" name="T43"/>
              <a:gd fmla="*/ 26 w 29" name="T44"/>
              <a:gd fmla="*/ 11 h 13" name="T45"/>
              <a:gd fmla="*/ 25 w 29" name="T46"/>
              <a:gd fmla="*/ 11 h 13" name="T47"/>
              <a:gd fmla="*/ 24 w 29" name="T48"/>
              <a:gd fmla="*/ 13 h 13" name="T49"/>
              <a:gd fmla="*/ 22 w 29" name="T50"/>
              <a:gd fmla="*/ 13 h 13" name="T51"/>
              <a:gd fmla="*/ 8 w 29" name="T52"/>
              <a:gd fmla="*/ 12 h 13" name="T53"/>
              <a:gd fmla="*/ 3 w 29" name="T54"/>
              <a:gd fmla="*/ 10 h 13" name="T55"/>
              <a:gd fmla="*/ 1 w 29" name="T56"/>
              <a:gd fmla="*/ 9 h 13" name="T57"/>
              <a:gd fmla="*/ 2 w 29" name="T58"/>
              <a:gd fmla="*/ 7 h 13" name="T59"/>
              <a:gd fmla="*/ 4 w 29" name="T60"/>
              <a:gd fmla="*/ 6 h 13" name="T61"/>
              <a:gd fmla="*/ 5 w 29" name="T62"/>
              <a:gd fmla="*/ 6 h 13" name="T63"/>
              <a:gd fmla="*/ 22 w 29" name="T64"/>
              <a:gd fmla="*/ 11 h 13" name="T65"/>
              <a:gd fmla="*/ 20 w 29" name="T66"/>
              <a:gd fmla="*/ 10 h 13" name="T67"/>
              <a:gd fmla="*/ 10 w 29" name="T68"/>
              <a:gd fmla="*/ 8 h 13" name="T69"/>
              <a:gd fmla="*/ 4 w 29" name="T70"/>
              <a:gd fmla="*/ 8 h 13" name="T71"/>
              <a:gd fmla="*/ 22 w 29" name="T72"/>
              <a:gd fmla="*/ 11 h 1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3" w="28">
                <a:moveTo>
                  <a:pt x="5" y="6"/>
                </a:moveTo>
                <a:cubicBezTo>
                  <a:pt x="5" y="6"/>
                  <a:pt x="5" y="6"/>
                  <a:pt x="5" y="6"/>
                </a:cubicBezTo>
                <a:cubicBezTo>
                  <a:pt x="5" y="5"/>
                  <a:pt x="6" y="4"/>
                  <a:pt x="7" y="5"/>
                </a:cubicBezTo>
                <a:cubicBezTo>
                  <a:pt x="8" y="5"/>
                  <a:pt x="9" y="5"/>
                  <a:pt x="10" y="5"/>
                </a:cubicBezTo>
                <a:cubicBezTo>
                  <a:pt x="11" y="6"/>
                  <a:pt x="11" y="6"/>
                  <a:pt x="12" y="4"/>
                </a:cubicBezTo>
                <a:cubicBezTo>
                  <a:pt x="12" y="4"/>
                  <a:pt x="11" y="4"/>
                  <a:pt x="11" y="4"/>
                </a:cubicBezTo>
                <a:cubicBezTo>
                  <a:pt x="10" y="4"/>
                  <a:pt x="8" y="3"/>
                  <a:pt x="7" y="3"/>
                </a:cubicBezTo>
                <a:cubicBezTo>
                  <a:pt x="6" y="2"/>
                  <a:pt x="6" y="2"/>
                  <a:pt x="6" y="1"/>
                </a:cubicBezTo>
                <a:cubicBezTo>
                  <a:pt x="6" y="0"/>
                  <a:pt x="7" y="0"/>
                  <a:pt x="8" y="0"/>
                </a:cubicBezTo>
                <a:cubicBezTo>
                  <a:pt x="10" y="0"/>
                  <a:pt x="12" y="1"/>
                  <a:pt x="14" y="1"/>
                </a:cubicBezTo>
                <a:cubicBezTo>
                  <a:pt x="16" y="1"/>
                  <a:pt x="17" y="1"/>
                  <a:pt x="18" y="2"/>
                </a:cubicBezTo>
                <a:cubicBezTo>
                  <a:pt x="19" y="2"/>
                  <a:pt x="20" y="2"/>
                  <a:pt x="20" y="2"/>
                </a:cubicBezTo>
                <a:cubicBezTo>
                  <a:pt x="21" y="2"/>
                  <a:pt x="21" y="3"/>
                  <a:pt x="21" y="3"/>
                </a:cubicBezTo>
                <a:cubicBezTo>
                  <a:pt x="21" y="3"/>
                  <a:pt x="21" y="4"/>
                  <a:pt x="21" y="4"/>
                </a:cubicBezTo>
                <a:cubicBezTo>
                  <a:pt x="23" y="5"/>
                  <a:pt x="24" y="5"/>
                  <a:pt x="25" y="5"/>
                </a:cubicBezTo>
                <a:cubicBezTo>
                  <a:pt x="26" y="5"/>
                  <a:pt x="26" y="5"/>
                  <a:pt x="27" y="5"/>
                </a:cubicBezTo>
                <a:cubicBezTo>
                  <a:pt x="28" y="5"/>
                  <a:pt x="28" y="6"/>
                  <a:pt x="28" y="6"/>
                </a:cubicBezTo>
                <a:cubicBezTo>
                  <a:pt x="28" y="7"/>
                  <a:pt x="27" y="7"/>
                  <a:pt x="27" y="7"/>
                </a:cubicBezTo>
                <a:cubicBezTo>
                  <a:pt x="26" y="7"/>
                  <a:pt x="26" y="7"/>
                  <a:pt x="26" y="8"/>
                </a:cubicBezTo>
                <a:cubicBezTo>
                  <a:pt x="26" y="8"/>
                  <a:pt x="27" y="8"/>
                  <a:pt x="27" y="8"/>
                </a:cubicBezTo>
                <a:cubicBezTo>
                  <a:pt x="27" y="9"/>
                  <a:pt x="28" y="9"/>
                  <a:pt x="28" y="9"/>
                </a:cubicBezTo>
                <a:cubicBezTo>
                  <a:pt x="29" y="10"/>
                  <a:pt x="28" y="11"/>
                  <a:pt x="27" y="11"/>
                </a:cubicBezTo>
                <a:cubicBezTo>
                  <a:pt x="27" y="11"/>
                  <a:pt x="26" y="11"/>
                  <a:pt x="26" y="11"/>
                </a:cubicBezTo>
                <a:cubicBezTo>
                  <a:pt x="25" y="11"/>
                  <a:pt x="25" y="11"/>
                  <a:pt x="25" y="11"/>
                </a:cubicBezTo>
                <a:cubicBezTo>
                  <a:pt x="25" y="13"/>
                  <a:pt x="25" y="13"/>
                  <a:pt x="24" y="13"/>
                </a:cubicBezTo>
                <a:cubicBezTo>
                  <a:pt x="23" y="13"/>
                  <a:pt x="23" y="13"/>
                  <a:pt x="22" y="13"/>
                </a:cubicBezTo>
                <a:cubicBezTo>
                  <a:pt x="17" y="13"/>
                  <a:pt x="12" y="13"/>
                  <a:pt x="8" y="12"/>
                </a:cubicBezTo>
                <a:cubicBezTo>
                  <a:pt x="6" y="11"/>
                  <a:pt x="5" y="11"/>
                  <a:pt x="3" y="10"/>
                </a:cubicBezTo>
                <a:cubicBezTo>
                  <a:pt x="2" y="10"/>
                  <a:pt x="2" y="10"/>
                  <a:pt x="1" y="9"/>
                </a:cubicBezTo>
                <a:cubicBezTo>
                  <a:pt x="0" y="8"/>
                  <a:pt x="1" y="7"/>
                  <a:pt x="2" y="7"/>
                </a:cubicBezTo>
                <a:cubicBezTo>
                  <a:pt x="3" y="6"/>
                  <a:pt x="4" y="6"/>
                  <a:pt x="4" y="6"/>
                </a:cubicBezTo>
                <a:cubicBezTo>
                  <a:pt x="5" y="6"/>
                  <a:pt x="5" y="6"/>
                  <a:pt x="5" y="6"/>
                </a:cubicBezTo>
                <a:close/>
                <a:moveTo>
                  <a:pt x="22" y="11"/>
                </a:moveTo>
                <a:cubicBezTo>
                  <a:pt x="21" y="11"/>
                  <a:pt x="20" y="10"/>
                  <a:pt x="20" y="10"/>
                </a:cubicBezTo>
                <a:cubicBezTo>
                  <a:pt x="16" y="10"/>
                  <a:pt x="13" y="9"/>
                  <a:pt x="10" y="8"/>
                </a:cubicBezTo>
                <a:cubicBezTo>
                  <a:pt x="8" y="7"/>
                  <a:pt x="6" y="8"/>
                  <a:pt x="4" y="8"/>
                </a:cubicBezTo>
                <a:cubicBezTo>
                  <a:pt x="10" y="11"/>
                  <a:pt x="16" y="11"/>
                  <a:pt x="22"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31" name="Freeform 430"/>
          <p:cNvSpPr/>
          <p:nvPr/>
        </p:nvSpPr>
        <p:spPr bwMode="auto">
          <a:xfrm>
            <a:off x="10536238" y="5222876"/>
            <a:ext cx="25400" cy="82550"/>
          </a:xfrm>
          <a:custGeom>
            <a:gdLst>
              <a:gd fmla="*/ 4 w 10" name="T0"/>
              <a:gd fmla="*/ 8 h 33" name="T1"/>
              <a:gd fmla="*/ 4 w 10" name="T2"/>
              <a:gd fmla="*/ 7 h 33" name="T3"/>
              <a:gd fmla="*/ 5 w 10" name="T4"/>
              <a:gd fmla="*/ 4 h 33" name="T5"/>
              <a:gd fmla="*/ 5 w 10" name="T6"/>
              <a:gd fmla="*/ 3 h 33" name="T7"/>
              <a:gd fmla="*/ 7 w 10" name="T8"/>
              <a:gd fmla="*/ 3 h 33" name="T9"/>
              <a:gd fmla="*/ 7 w 10" name="T10"/>
              <a:gd fmla="*/ 4 h 33" name="T11"/>
              <a:gd fmla="*/ 8 w 10" name="T12"/>
              <a:gd fmla="*/ 10 h 33" name="T13"/>
              <a:gd fmla="*/ 10 w 10" name="T14"/>
              <a:gd fmla="*/ 20 h 33" name="T15"/>
              <a:gd fmla="*/ 9 w 10" name="T16"/>
              <a:gd fmla="*/ 22 h 33" name="T17"/>
              <a:gd fmla="*/ 6 w 10" name="T18"/>
              <a:gd fmla="*/ 22 h 33" name="T19"/>
              <a:gd fmla="*/ 6 w 10" name="T20"/>
              <a:gd fmla="*/ 22 h 33" name="T21"/>
              <a:gd fmla="*/ 6 w 10" name="T22"/>
              <a:gd fmla="*/ 23 h 33" name="T23"/>
              <a:gd fmla="*/ 6 w 10" name="T24"/>
              <a:gd fmla="*/ 28 h 33" name="T25"/>
              <a:gd fmla="*/ 6 w 10" name="T26"/>
              <a:gd fmla="*/ 30 h 33" name="T27"/>
              <a:gd fmla="*/ 6 w 10" name="T28"/>
              <a:gd fmla="*/ 32 h 33" name="T29"/>
              <a:gd fmla="*/ 5 w 10" name="T30"/>
              <a:gd fmla="*/ 33 h 33" name="T31"/>
              <a:gd fmla="*/ 3 w 10" name="T32"/>
              <a:gd fmla="*/ 32 h 33" name="T33"/>
              <a:gd fmla="*/ 3 w 10" name="T34"/>
              <a:gd fmla="*/ 31 h 33" name="T35"/>
              <a:gd fmla="*/ 0 w 10" name="T36"/>
              <a:gd fmla="*/ 14 h 33" name="T37"/>
              <a:gd fmla="*/ 0 w 10" name="T38"/>
              <a:gd fmla="*/ 9 h 33" name="T39"/>
              <a:gd fmla="*/ 1 w 10" name="T40"/>
              <a:gd fmla="*/ 8 h 33" name="T41"/>
              <a:gd fmla="*/ 1 w 10" name="T42"/>
              <a:gd fmla="*/ 7 h 33" name="T43"/>
              <a:gd fmla="*/ 1 w 10" name="T44"/>
              <a:gd fmla="*/ 2 h 33" name="T45"/>
              <a:gd fmla="*/ 1 w 10" name="T46"/>
              <a:gd fmla="*/ 1 h 33" name="T47"/>
              <a:gd fmla="*/ 2 w 10" name="T48"/>
              <a:gd fmla="*/ 0 h 33" name="T49"/>
              <a:gd fmla="*/ 3 w 10" name="T50"/>
              <a:gd fmla="*/ 1 h 33" name="T51"/>
              <a:gd fmla="*/ 3 w 10" name="T52"/>
              <a:gd fmla="*/ 2 h 33" name="T53"/>
              <a:gd fmla="*/ 4 w 10" name="T54"/>
              <a:gd fmla="*/ 6 h 33" name="T55"/>
              <a:gd fmla="*/ 4 w 10" name="T56"/>
              <a:gd fmla="*/ 8 h 33" name="T57"/>
              <a:gd fmla="*/ 4 w 10" name="T58"/>
              <a:gd fmla="*/ 8 h 33"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33" w="10">
                <a:moveTo>
                  <a:pt x="4" y="8"/>
                </a:moveTo>
                <a:cubicBezTo>
                  <a:pt x="4" y="7"/>
                  <a:pt x="4" y="7"/>
                  <a:pt x="4" y="7"/>
                </a:cubicBezTo>
                <a:cubicBezTo>
                  <a:pt x="5" y="6"/>
                  <a:pt x="5" y="5"/>
                  <a:pt x="5" y="4"/>
                </a:cubicBezTo>
                <a:cubicBezTo>
                  <a:pt x="5" y="3"/>
                  <a:pt x="5" y="3"/>
                  <a:pt x="5" y="3"/>
                </a:cubicBezTo>
                <a:cubicBezTo>
                  <a:pt x="5" y="2"/>
                  <a:pt x="6" y="2"/>
                  <a:pt x="7" y="3"/>
                </a:cubicBezTo>
                <a:cubicBezTo>
                  <a:pt x="7" y="3"/>
                  <a:pt x="7" y="3"/>
                  <a:pt x="7" y="4"/>
                </a:cubicBezTo>
                <a:cubicBezTo>
                  <a:pt x="8" y="6"/>
                  <a:pt x="8" y="8"/>
                  <a:pt x="8" y="10"/>
                </a:cubicBezTo>
                <a:cubicBezTo>
                  <a:pt x="9" y="13"/>
                  <a:pt x="9" y="16"/>
                  <a:pt x="10" y="20"/>
                </a:cubicBezTo>
                <a:cubicBezTo>
                  <a:pt x="10" y="21"/>
                  <a:pt x="10" y="21"/>
                  <a:pt x="9" y="22"/>
                </a:cubicBezTo>
                <a:cubicBezTo>
                  <a:pt x="8" y="23"/>
                  <a:pt x="7" y="23"/>
                  <a:pt x="6" y="22"/>
                </a:cubicBezTo>
                <a:cubicBezTo>
                  <a:pt x="6" y="22"/>
                  <a:pt x="6" y="22"/>
                  <a:pt x="6" y="22"/>
                </a:cubicBezTo>
                <a:cubicBezTo>
                  <a:pt x="6" y="22"/>
                  <a:pt x="6" y="23"/>
                  <a:pt x="6" y="23"/>
                </a:cubicBezTo>
                <a:cubicBezTo>
                  <a:pt x="6" y="25"/>
                  <a:pt x="6" y="26"/>
                  <a:pt x="6" y="28"/>
                </a:cubicBezTo>
                <a:cubicBezTo>
                  <a:pt x="6" y="29"/>
                  <a:pt x="6" y="29"/>
                  <a:pt x="6" y="30"/>
                </a:cubicBezTo>
                <a:cubicBezTo>
                  <a:pt x="6" y="30"/>
                  <a:pt x="6" y="31"/>
                  <a:pt x="6" y="32"/>
                </a:cubicBezTo>
                <a:cubicBezTo>
                  <a:pt x="5" y="32"/>
                  <a:pt x="5" y="33"/>
                  <a:pt x="5" y="33"/>
                </a:cubicBezTo>
                <a:cubicBezTo>
                  <a:pt x="4" y="33"/>
                  <a:pt x="4" y="33"/>
                  <a:pt x="3" y="32"/>
                </a:cubicBezTo>
                <a:cubicBezTo>
                  <a:pt x="3" y="32"/>
                  <a:pt x="3" y="32"/>
                  <a:pt x="3" y="31"/>
                </a:cubicBezTo>
                <a:cubicBezTo>
                  <a:pt x="1" y="26"/>
                  <a:pt x="0" y="20"/>
                  <a:pt x="0" y="14"/>
                </a:cubicBezTo>
                <a:cubicBezTo>
                  <a:pt x="0" y="12"/>
                  <a:pt x="0" y="11"/>
                  <a:pt x="0" y="9"/>
                </a:cubicBezTo>
                <a:cubicBezTo>
                  <a:pt x="0" y="9"/>
                  <a:pt x="1" y="8"/>
                  <a:pt x="1" y="8"/>
                </a:cubicBezTo>
                <a:cubicBezTo>
                  <a:pt x="1" y="8"/>
                  <a:pt x="1" y="7"/>
                  <a:pt x="1" y="7"/>
                </a:cubicBezTo>
                <a:cubicBezTo>
                  <a:pt x="1" y="5"/>
                  <a:pt x="1" y="4"/>
                  <a:pt x="1" y="2"/>
                </a:cubicBezTo>
                <a:cubicBezTo>
                  <a:pt x="1" y="2"/>
                  <a:pt x="1" y="1"/>
                  <a:pt x="1" y="1"/>
                </a:cubicBezTo>
                <a:cubicBezTo>
                  <a:pt x="1" y="1"/>
                  <a:pt x="1" y="0"/>
                  <a:pt x="2" y="0"/>
                </a:cubicBezTo>
                <a:cubicBezTo>
                  <a:pt x="2" y="0"/>
                  <a:pt x="3" y="0"/>
                  <a:pt x="3" y="1"/>
                </a:cubicBezTo>
                <a:cubicBezTo>
                  <a:pt x="3" y="1"/>
                  <a:pt x="3" y="1"/>
                  <a:pt x="3" y="2"/>
                </a:cubicBezTo>
                <a:cubicBezTo>
                  <a:pt x="3" y="3"/>
                  <a:pt x="4" y="5"/>
                  <a:pt x="4" y="6"/>
                </a:cubicBezTo>
                <a:cubicBezTo>
                  <a:pt x="4" y="7"/>
                  <a:pt x="4" y="7"/>
                  <a:pt x="4" y="8"/>
                </a:cubicBezTo>
                <a:cubicBezTo>
                  <a:pt x="4" y="8"/>
                  <a:pt x="4" y="8"/>
                  <a:pt x="4"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32" name="Freeform 431"/>
          <p:cNvSpPr/>
          <p:nvPr/>
        </p:nvSpPr>
        <p:spPr bwMode="auto">
          <a:xfrm>
            <a:off x="10274301" y="5311776"/>
            <a:ext cx="71438" cy="65088"/>
          </a:xfrm>
          <a:custGeom>
            <a:gdLst>
              <a:gd fmla="*/ 4 w 29" name="T0"/>
              <a:gd fmla="*/ 2 h 26" name="T1"/>
              <a:gd fmla="*/ 4 w 29" name="T2"/>
              <a:gd fmla="*/ 2 h 26" name="T3"/>
              <a:gd fmla="*/ 6 w 29" name="T4"/>
              <a:gd fmla="*/ 1 h 26" name="T5"/>
              <a:gd fmla="*/ 8 w 29" name="T6"/>
              <a:gd fmla="*/ 1 h 26" name="T7"/>
              <a:gd fmla="*/ 8 w 29" name="T8"/>
              <a:gd fmla="*/ 2 h 26" name="T9"/>
              <a:gd fmla="*/ 9 w 29" name="T10"/>
              <a:gd fmla="*/ 3 h 26" name="T11"/>
              <a:gd fmla="*/ 20 w 29" name="T12"/>
              <a:gd fmla="*/ 15 h 26" name="T13"/>
              <a:gd fmla="*/ 25 w 29" name="T14"/>
              <a:gd fmla="*/ 20 h 26" name="T15"/>
              <a:gd fmla="*/ 27 w 29" name="T16"/>
              <a:gd fmla="*/ 21 h 26" name="T17"/>
              <a:gd fmla="*/ 28 w 29" name="T18"/>
              <a:gd fmla="*/ 23 h 26" name="T19"/>
              <a:gd fmla="*/ 28 w 29" name="T20"/>
              <a:gd fmla="*/ 24 h 26" name="T21"/>
              <a:gd fmla="*/ 29 w 29" name="T22"/>
              <a:gd fmla="*/ 25 h 26" name="T23"/>
              <a:gd fmla="*/ 29 w 29" name="T24"/>
              <a:gd fmla="*/ 26 h 26" name="T25"/>
              <a:gd fmla="*/ 27 w 29" name="T26"/>
              <a:gd fmla="*/ 26 h 26" name="T27"/>
              <a:gd fmla="*/ 26 w 29" name="T28"/>
              <a:gd fmla="*/ 25 h 26" name="T29"/>
              <a:gd fmla="*/ 24 w 29" name="T30"/>
              <a:gd fmla="*/ 23 h 26" name="T31"/>
              <a:gd fmla="*/ 24 w 29" name="T32"/>
              <a:gd fmla="*/ 23 h 26" name="T33"/>
              <a:gd fmla="*/ 24 w 29" name="T34"/>
              <a:gd fmla="*/ 25 h 26" name="T35"/>
              <a:gd fmla="*/ 23 w 29" name="T36"/>
              <a:gd fmla="*/ 25 h 26" name="T37"/>
              <a:gd fmla="*/ 21 w 29" name="T38"/>
              <a:gd fmla="*/ 24 h 26" name="T39"/>
              <a:gd fmla="*/ 17 w 29" name="T40"/>
              <a:gd fmla="*/ 19 h 26" name="T41"/>
              <a:gd fmla="*/ 7 w 29" name="T42"/>
              <a:gd fmla="*/ 9 h 26" name="T43"/>
              <a:gd fmla="*/ 6 w 29" name="T44"/>
              <a:gd fmla="*/ 8 h 26" name="T45"/>
              <a:gd fmla="*/ 5 w 29" name="T46"/>
              <a:gd fmla="*/ 7 h 26" name="T47"/>
              <a:gd fmla="*/ 4 w 29" name="T48"/>
              <a:gd fmla="*/ 6 h 26" name="T49"/>
              <a:gd fmla="*/ 1 w 29" name="T50"/>
              <a:gd fmla="*/ 3 h 26" name="T51"/>
              <a:gd fmla="*/ 0 w 29" name="T52"/>
              <a:gd fmla="*/ 2 h 26" name="T53"/>
              <a:gd fmla="*/ 0 w 29" name="T54"/>
              <a:gd fmla="*/ 1 h 26" name="T55"/>
              <a:gd fmla="*/ 1 w 29" name="T56"/>
              <a:gd fmla="*/ 0 h 26" name="T57"/>
              <a:gd fmla="*/ 2 w 29" name="T58"/>
              <a:gd fmla="*/ 1 h 26" name="T59"/>
              <a:gd fmla="*/ 4 w 29" name="T60"/>
              <a:gd fmla="*/ 2 h 26"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6" w="28">
                <a:moveTo>
                  <a:pt x="4" y="2"/>
                </a:moveTo>
                <a:cubicBezTo>
                  <a:pt x="4" y="2"/>
                  <a:pt x="4" y="2"/>
                  <a:pt x="4" y="2"/>
                </a:cubicBezTo>
                <a:cubicBezTo>
                  <a:pt x="5" y="1"/>
                  <a:pt x="5" y="1"/>
                  <a:pt x="6" y="1"/>
                </a:cubicBezTo>
                <a:cubicBezTo>
                  <a:pt x="6" y="1"/>
                  <a:pt x="7" y="1"/>
                  <a:pt x="8" y="1"/>
                </a:cubicBezTo>
                <a:cubicBezTo>
                  <a:pt x="8" y="1"/>
                  <a:pt x="8" y="2"/>
                  <a:pt x="8" y="2"/>
                </a:cubicBezTo>
                <a:cubicBezTo>
                  <a:pt x="8" y="3"/>
                  <a:pt x="9" y="3"/>
                  <a:pt x="9" y="3"/>
                </a:cubicBezTo>
                <a:cubicBezTo>
                  <a:pt x="13" y="7"/>
                  <a:pt x="16" y="11"/>
                  <a:pt x="20" y="15"/>
                </a:cubicBezTo>
                <a:cubicBezTo>
                  <a:pt x="22" y="17"/>
                  <a:pt x="24" y="18"/>
                  <a:pt x="25" y="20"/>
                </a:cubicBezTo>
                <a:cubicBezTo>
                  <a:pt x="26" y="20"/>
                  <a:pt x="27" y="21"/>
                  <a:pt x="27" y="21"/>
                </a:cubicBezTo>
                <a:cubicBezTo>
                  <a:pt x="28" y="22"/>
                  <a:pt x="28" y="22"/>
                  <a:pt x="28" y="23"/>
                </a:cubicBezTo>
                <a:cubicBezTo>
                  <a:pt x="28" y="23"/>
                  <a:pt x="28" y="23"/>
                  <a:pt x="28" y="24"/>
                </a:cubicBezTo>
                <a:cubicBezTo>
                  <a:pt x="28" y="24"/>
                  <a:pt x="29" y="24"/>
                  <a:pt x="29" y="25"/>
                </a:cubicBezTo>
                <a:cubicBezTo>
                  <a:pt x="29" y="25"/>
                  <a:pt x="29" y="26"/>
                  <a:pt x="29" y="26"/>
                </a:cubicBezTo>
                <a:cubicBezTo>
                  <a:pt x="28" y="26"/>
                  <a:pt x="28" y="26"/>
                  <a:pt x="27" y="26"/>
                </a:cubicBezTo>
                <a:cubicBezTo>
                  <a:pt x="27" y="26"/>
                  <a:pt x="27" y="25"/>
                  <a:pt x="26" y="25"/>
                </a:cubicBezTo>
                <a:cubicBezTo>
                  <a:pt x="26" y="24"/>
                  <a:pt x="25" y="23"/>
                  <a:pt x="24" y="23"/>
                </a:cubicBezTo>
                <a:cubicBezTo>
                  <a:pt x="24" y="23"/>
                  <a:pt x="24" y="23"/>
                  <a:pt x="24" y="23"/>
                </a:cubicBezTo>
                <a:cubicBezTo>
                  <a:pt x="25" y="24"/>
                  <a:pt x="24" y="24"/>
                  <a:pt x="24" y="25"/>
                </a:cubicBezTo>
                <a:cubicBezTo>
                  <a:pt x="24" y="25"/>
                  <a:pt x="23" y="25"/>
                  <a:pt x="23" y="25"/>
                </a:cubicBezTo>
                <a:cubicBezTo>
                  <a:pt x="22" y="25"/>
                  <a:pt x="22" y="24"/>
                  <a:pt x="21" y="24"/>
                </a:cubicBezTo>
                <a:cubicBezTo>
                  <a:pt x="20" y="22"/>
                  <a:pt x="18" y="21"/>
                  <a:pt x="17" y="19"/>
                </a:cubicBezTo>
                <a:cubicBezTo>
                  <a:pt x="14" y="16"/>
                  <a:pt x="10" y="13"/>
                  <a:pt x="7" y="9"/>
                </a:cubicBezTo>
                <a:cubicBezTo>
                  <a:pt x="7" y="9"/>
                  <a:pt x="6" y="9"/>
                  <a:pt x="6" y="8"/>
                </a:cubicBezTo>
                <a:cubicBezTo>
                  <a:pt x="6" y="8"/>
                  <a:pt x="5" y="8"/>
                  <a:pt x="5" y="7"/>
                </a:cubicBezTo>
                <a:cubicBezTo>
                  <a:pt x="5" y="7"/>
                  <a:pt x="4" y="6"/>
                  <a:pt x="4" y="6"/>
                </a:cubicBezTo>
                <a:cubicBezTo>
                  <a:pt x="3" y="5"/>
                  <a:pt x="2" y="4"/>
                  <a:pt x="1" y="3"/>
                </a:cubicBezTo>
                <a:cubicBezTo>
                  <a:pt x="0" y="3"/>
                  <a:pt x="0" y="2"/>
                  <a:pt x="0" y="2"/>
                </a:cubicBezTo>
                <a:cubicBezTo>
                  <a:pt x="0" y="2"/>
                  <a:pt x="0" y="1"/>
                  <a:pt x="0" y="1"/>
                </a:cubicBezTo>
                <a:cubicBezTo>
                  <a:pt x="0" y="0"/>
                  <a:pt x="1" y="0"/>
                  <a:pt x="1" y="0"/>
                </a:cubicBezTo>
                <a:cubicBezTo>
                  <a:pt x="2" y="1"/>
                  <a:pt x="2" y="1"/>
                  <a:pt x="2" y="1"/>
                </a:cubicBezTo>
                <a:cubicBezTo>
                  <a:pt x="3" y="2"/>
                  <a:pt x="3" y="2"/>
                  <a:pt x="4"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33" name="Freeform 432"/>
          <p:cNvSpPr/>
          <p:nvPr/>
        </p:nvSpPr>
        <p:spPr bwMode="auto">
          <a:xfrm>
            <a:off x="10472738" y="5227638"/>
            <a:ext cx="22225" cy="73025"/>
          </a:xfrm>
          <a:custGeom>
            <a:gdLst>
              <a:gd fmla="*/ 5 w 9" name="T0"/>
              <a:gd fmla="*/ 1 h 29" name="T1"/>
              <a:gd fmla="*/ 5 w 9" name="T2"/>
              <a:gd fmla="*/ 0 h 29" name="T3"/>
              <a:gd fmla="*/ 6 w 9" name="T4"/>
              <a:gd fmla="*/ 0 h 29" name="T5"/>
              <a:gd fmla="*/ 7 w 9" name="T6"/>
              <a:gd fmla="*/ 1 h 29" name="T7"/>
              <a:gd fmla="*/ 7 w 9" name="T8"/>
              <a:gd fmla="*/ 3 h 29" name="T9"/>
              <a:gd fmla="*/ 7 w 9" name="T10"/>
              <a:gd fmla="*/ 8 h 29" name="T11"/>
              <a:gd fmla="*/ 8 w 9" name="T12"/>
              <a:gd fmla="*/ 13 h 29" name="T13"/>
              <a:gd fmla="*/ 9 w 9" name="T14"/>
              <a:gd fmla="*/ 22 h 29" name="T15"/>
              <a:gd fmla="*/ 8 w 9" name="T16"/>
              <a:gd fmla="*/ 24 h 29" name="T17"/>
              <a:gd fmla="*/ 8 w 9" name="T18"/>
              <a:gd fmla="*/ 25 h 29" name="T19"/>
              <a:gd fmla="*/ 7 w 9" name="T20"/>
              <a:gd fmla="*/ 28 h 29" name="T21"/>
              <a:gd fmla="*/ 6 w 9" name="T22"/>
              <a:gd fmla="*/ 29 h 29" name="T23"/>
              <a:gd fmla="*/ 4 w 9" name="T24"/>
              <a:gd fmla="*/ 28 h 29" name="T25"/>
              <a:gd fmla="*/ 3 w 9" name="T26"/>
              <a:gd fmla="*/ 27 h 29" name="T27"/>
              <a:gd fmla="*/ 2 w 9" name="T28"/>
              <a:gd fmla="*/ 20 h 29" name="T29"/>
              <a:gd fmla="*/ 1 w 9" name="T30"/>
              <a:gd fmla="*/ 7 h 29" name="T31"/>
              <a:gd fmla="*/ 0 w 9" name="T32"/>
              <a:gd fmla="*/ 4 h 29" name="T33"/>
              <a:gd fmla="*/ 2 w 9" name="T34"/>
              <a:gd fmla="*/ 2 h 29" name="T35"/>
              <a:gd fmla="*/ 3 w 9" name="T36"/>
              <a:gd fmla="*/ 1 h 29" name="T37"/>
              <a:gd fmla="*/ 5 w 9" name="T38"/>
              <a:gd fmla="*/ 1 h 29"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28" w="9">
                <a:moveTo>
                  <a:pt x="5" y="1"/>
                </a:moveTo>
                <a:cubicBezTo>
                  <a:pt x="5" y="1"/>
                  <a:pt x="5" y="1"/>
                  <a:pt x="5" y="0"/>
                </a:cubicBezTo>
                <a:cubicBezTo>
                  <a:pt x="5" y="0"/>
                  <a:pt x="6" y="0"/>
                  <a:pt x="6" y="0"/>
                </a:cubicBezTo>
                <a:cubicBezTo>
                  <a:pt x="7" y="0"/>
                  <a:pt x="7" y="0"/>
                  <a:pt x="7" y="1"/>
                </a:cubicBezTo>
                <a:cubicBezTo>
                  <a:pt x="7" y="1"/>
                  <a:pt x="7" y="2"/>
                  <a:pt x="7" y="3"/>
                </a:cubicBezTo>
                <a:cubicBezTo>
                  <a:pt x="7" y="4"/>
                  <a:pt x="7" y="6"/>
                  <a:pt x="7" y="8"/>
                </a:cubicBezTo>
                <a:cubicBezTo>
                  <a:pt x="7" y="10"/>
                  <a:pt x="8" y="12"/>
                  <a:pt x="8" y="13"/>
                </a:cubicBezTo>
                <a:cubicBezTo>
                  <a:pt x="9" y="16"/>
                  <a:pt x="9" y="19"/>
                  <a:pt x="9" y="22"/>
                </a:cubicBezTo>
                <a:cubicBezTo>
                  <a:pt x="9" y="23"/>
                  <a:pt x="9" y="24"/>
                  <a:pt x="8" y="24"/>
                </a:cubicBezTo>
                <a:cubicBezTo>
                  <a:pt x="8" y="25"/>
                  <a:pt x="8" y="25"/>
                  <a:pt x="8" y="25"/>
                </a:cubicBezTo>
                <a:cubicBezTo>
                  <a:pt x="8" y="26"/>
                  <a:pt x="8" y="27"/>
                  <a:pt x="7" y="28"/>
                </a:cubicBezTo>
                <a:cubicBezTo>
                  <a:pt x="6" y="28"/>
                  <a:pt x="6" y="28"/>
                  <a:pt x="6" y="29"/>
                </a:cubicBezTo>
                <a:cubicBezTo>
                  <a:pt x="5" y="29"/>
                  <a:pt x="4" y="29"/>
                  <a:pt x="4" y="28"/>
                </a:cubicBezTo>
                <a:cubicBezTo>
                  <a:pt x="3" y="28"/>
                  <a:pt x="3" y="27"/>
                  <a:pt x="3" y="27"/>
                </a:cubicBezTo>
                <a:cubicBezTo>
                  <a:pt x="2" y="24"/>
                  <a:pt x="2" y="22"/>
                  <a:pt x="2" y="20"/>
                </a:cubicBezTo>
                <a:cubicBezTo>
                  <a:pt x="1" y="16"/>
                  <a:pt x="1" y="11"/>
                  <a:pt x="1" y="7"/>
                </a:cubicBezTo>
                <a:cubicBezTo>
                  <a:pt x="1" y="6"/>
                  <a:pt x="0" y="5"/>
                  <a:pt x="0" y="4"/>
                </a:cubicBezTo>
                <a:cubicBezTo>
                  <a:pt x="0" y="3"/>
                  <a:pt x="1" y="2"/>
                  <a:pt x="2" y="2"/>
                </a:cubicBezTo>
                <a:cubicBezTo>
                  <a:pt x="2" y="2"/>
                  <a:pt x="3" y="2"/>
                  <a:pt x="3" y="1"/>
                </a:cubicBezTo>
                <a:cubicBezTo>
                  <a:pt x="4" y="0"/>
                  <a:pt x="4" y="1"/>
                  <a:pt x="5" y="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34" name="Freeform 433"/>
          <p:cNvSpPr/>
          <p:nvPr/>
        </p:nvSpPr>
        <p:spPr bwMode="auto">
          <a:xfrm>
            <a:off x="10237788" y="5381626"/>
            <a:ext cx="74613" cy="52388"/>
          </a:xfrm>
          <a:custGeom>
            <a:gdLst>
              <a:gd fmla="*/ 24 w 30" name="T0"/>
              <a:gd fmla="*/ 12 h 21" name="T1"/>
              <a:gd fmla="*/ 26 w 30" name="T2"/>
              <a:gd fmla="*/ 13 h 21" name="T3"/>
              <a:gd fmla="*/ 27 w 30" name="T4"/>
              <a:gd fmla="*/ 14 h 21" name="T5"/>
              <a:gd fmla="*/ 27 w 30" name="T6"/>
              <a:gd fmla="*/ 16 h 21" name="T7"/>
              <a:gd fmla="*/ 26 w 30" name="T8"/>
              <a:gd fmla="*/ 16 h 21" name="T9"/>
              <a:gd fmla="*/ 25 w 30" name="T10"/>
              <a:gd fmla="*/ 16 h 21" name="T11"/>
              <a:gd fmla="*/ 27 w 30" name="T12"/>
              <a:gd fmla="*/ 17 h 21" name="T13"/>
              <a:gd fmla="*/ 29 w 30" name="T14"/>
              <a:gd fmla="*/ 19 h 21" name="T15"/>
              <a:gd fmla="*/ 29 w 30" name="T16"/>
              <a:gd fmla="*/ 20 h 21" name="T17"/>
              <a:gd fmla="*/ 28 w 30" name="T18"/>
              <a:gd fmla="*/ 20 h 21" name="T19"/>
              <a:gd fmla="*/ 27 w 30" name="T20"/>
              <a:gd fmla="*/ 20 h 21" name="T21"/>
              <a:gd fmla="*/ 19 w 30" name="T22"/>
              <a:gd fmla="*/ 15 h 21" name="T23"/>
              <a:gd fmla="*/ 4 w 30" name="T24"/>
              <a:gd fmla="*/ 6 h 21" name="T25"/>
              <a:gd fmla="*/ 3 w 30" name="T26"/>
              <a:gd fmla="*/ 5 h 21" name="T27"/>
              <a:gd fmla="*/ 1 w 30" name="T28"/>
              <a:gd fmla="*/ 4 h 21" name="T29"/>
              <a:gd fmla="*/ 0 w 30" name="T30"/>
              <a:gd fmla="*/ 3 h 21" name="T31"/>
              <a:gd fmla="*/ 1 w 30" name="T32"/>
              <a:gd fmla="*/ 0 h 21" name="T33"/>
              <a:gd fmla="*/ 3 w 30" name="T34"/>
              <a:gd fmla="*/ 1 h 21" name="T35"/>
              <a:gd fmla="*/ 4 w 30" name="T36"/>
              <a:gd fmla="*/ 1 h 21" name="T37"/>
              <a:gd fmla="*/ 10 w 30" name="T38"/>
              <a:gd fmla="*/ 3 h 21" name="T39"/>
              <a:gd fmla="*/ 17 w 30" name="T40"/>
              <a:gd fmla="*/ 6 h 21" name="T41"/>
              <a:gd fmla="*/ 23 w 30" name="T42"/>
              <a:gd fmla="*/ 9 h 21" name="T43"/>
              <a:gd fmla="*/ 24 w 30" name="T44"/>
              <a:gd fmla="*/ 10 h 21" name="T45"/>
              <a:gd fmla="*/ 24 w 30" name="T46"/>
              <a:gd fmla="*/ 12 h 21"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1" w="30">
                <a:moveTo>
                  <a:pt x="24" y="12"/>
                </a:moveTo>
                <a:cubicBezTo>
                  <a:pt x="24" y="13"/>
                  <a:pt x="25" y="13"/>
                  <a:pt x="26" y="13"/>
                </a:cubicBezTo>
                <a:cubicBezTo>
                  <a:pt x="26" y="14"/>
                  <a:pt x="26" y="14"/>
                  <a:pt x="27" y="14"/>
                </a:cubicBezTo>
                <a:cubicBezTo>
                  <a:pt x="27" y="15"/>
                  <a:pt x="27" y="15"/>
                  <a:pt x="27" y="16"/>
                </a:cubicBezTo>
                <a:cubicBezTo>
                  <a:pt x="27" y="16"/>
                  <a:pt x="26" y="16"/>
                  <a:pt x="26" y="16"/>
                </a:cubicBezTo>
                <a:cubicBezTo>
                  <a:pt x="26" y="16"/>
                  <a:pt x="25" y="16"/>
                  <a:pt x="25" y="16"/>
                </a:cubicBezTo>
                <a:cubicBezTo>
                  <a:pt x="26" y="17"/>
                  <a:pt x="26" y="17"/>
                  <a:pt x="27" y="17"/>
                </a:cubicBezTo>
                <a:cubicBezTo>
                  <a:pt x="27" y="18"/>
                  <a:pt x="28" y="18"/>
                  <a:pt x="29" y="19"/>
                </a:cubicBezTo>
                <a:cubicBezTo>
                  <a:pt x="30" y="19"/>
                  <a:pt x="30" y="20"/>
                  <a:pt x="29" y="20"/>
                </a:cubicBezTo>
                <a:cubicBezTo>
                  <a:pt x="29" y="21"/>
                  <a:pt x="29" y="21"/>
                  <a:pt x="28" y="20"/>
                </a:cubicBezTo>
                <a:cubicBezTo>
                  <a:pt x="28" y="20"/>
                  <a:pt x="27" y="20"/>
                  <a:pt x="27" y="20"/>
                </a:cubicBezTo>
                <a:cubicBezTo>
                  <a:pt x="24" y="18"/>
                  <a:pt x="22" y="17"/>
                  <a:pt x="19" y="15"/>
                </a:cubicBezTo>
                <a:cubicBezTo>
                  <a:pt x="14" y="12"/>
                  <a:pt x="9" y="9"/>
                  <a:pt x="4" y="6"/>
                </a:cubicBezTo>
                <a:cubicBezTo>
                  <a:pt x="4" y="5"/>
                  <a:pt x="3" y="5"/>
                  <a:pt x="3" y="5"/>
                </a:cubicBezTo>
                <a:cubicBezTo>
                  <a:pt x="2" y="5"/>
                  <a:pt x="2" y="5"/>
                  <a:pt x="1" y="4"/>
                </a:cubicBezTo>
                <a:cubicBezTo>
                  <a:pt x="1" y="4"/>
                  <a:pt x="0" y="3"/>
                  <a:pt x="0" y="3"/>
                </a:cubicBezTo>
                <a:cubicBezTo>
                  <a:pt x="0" y="2"/>
                  <a:pt x="0" y="1"/>
                  <a:pt x="1" y="0"/>
                </a:cubicBezTo>
                <a:cubicBezTo>
                  <a:pt x="1" y="0"/>
                  <a:pt x="2" y="0"/>
                  <a:pt x="3" y="1"/>
                </a:cubicBezTo>
                <a:cubicBezTo>
                  <a:pt x="3" y="1"/>
                  <a:pt x="4" y="1"/>
                  <a:pt x="4" y="1"/>
                </a:cubicBezTo>
                <a:cubicBezTo>
                  <a:pt x="6" y="2"/>
                  <a:pt x="8" y="2"/>
                  <a:pt x="10" y="3"/>
                </a:cubicBezTo>
                <a:cubicBezTo>
                  <a:pt x="12" y="4"/>
                  <a:pt x="15" y="5"/>
                  <a:pt x="17" y="6"/>
                </a:cubicBezTo>
                <a:cubicBezTo>
                  <a:pt x="19" y="7"/>
                  <a:pt x="21" y="8"/>
                  <a:pt x="23" y="9"/>
                </a:cubicBezTo>
                <a:cubicBezTo>
                  <a:pt x="24" y="9"/>
                  <a:pt x="24" y="9"/>
                  <a:pt x="24" y="10"/>
                </a:cubicBezTo>
                <a:cubicBezTo>
                  <a:pt x="25" y="11"/>
                  <a:pt x="24" y="12"/>
                  <a:pt x="24" y="1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35" name="Freeform 434"/>
          <p:cNvSpPr>
            <a:spLocks noEditPoints="1"/>
          </p:cNvSpPr>
          <p:nvPr/>
        </p:nvSpPr>
        <p:spPr bwMode="auto">
          <a:xfrm>
            <a:off x="10212388" y="5461001"/>
            <a:ext cx="79375" cy="28575"/>
          </a:xfrm>
          <a:custGeom>
            <a:gdLst>
              <a:gd fmla="*/ 4 w 32" name="T0"/>
              <a:gd fmla="*/ 1 h 12" name="T1"/>
              <a:gd fmla="*/ 6 w 32" name="T2"/>
              <a:gd fmla="*/ 0 h 12" name="T3"/>
              <a:gd fmla="*/ 13 w 32" name="T4"/>
              <a:gd fmla="*/ 2 h 12" name="T5"/>
              <a:gd fmla="*/ 21 w 32" name="T6"/>
              <a:gd fmla="*/ 5 h 12" name="T7"/>
              <a:gd fmla="*/ 23 w 32" name="T8"/>
              <a:gd fmla="*/ 5 h 12" name="T9"/>
              <a:gd fmla="*/ 27 w 32" name="T10"/>
              <a:gd fmla="*/ 5 h 12" name="T11"/>
              <a:gd fmla="*/ 30 w 32" name="T12"/>
              <a:gd fmla="*/ 6 h 12" name="T13"/>
              <a:gd fmla="*/ 30 w 32" name="T14"/>
              <a:gd fmla="*/ 8 h 12" name="T15"/>
              <a:gd fmla="*/ 30 w 32" name="T16"/>
              <a:gd fmla="*/ 9 h 12" name="T17"/>
              <a:gd fmla="*/ 31 w 32" name="T18"/>
              <a:gd fmla="*/ 9 h 12" name="T19"/>
              <a:gd fmla="*/ 31 w 32" name="T20"/>
              <a:gd fmla="*/ 10 h 12" name="T21"/>
              <a:gd fmla="*/ 30 w 32" name="T22"/>
              <a:gd fmla="*/ 11 h 12" name="T23"/>
              <a:gd fmla="*/ 28 w 32" name="T24"/>
              <a:gd fmla="*/ 11 h 12" name="T25"/>
              <a:gd fmla="*/ 28 w 32" name="T26"/>
              <a:gd fmla="*/ 11 h 12" name="T27"/>
              <a:gd fmla="*/ 25 w 32" name="T28"/>
              <a:gd fmla="*/ 12 h 12" name="T29"/>
              <a:gd fmla="*/ 21 w 32" name="T30"/>
              <a:gd fmla="*/ 11 h 12" name="T31"/>
              <a:gd fmla="*/ 5 w 32" name="T32"/>
              <a:gd fmla="*/ 6 h 12" name="T33"/>
              <a:gd fmla="*/ 2 w 32" name="T34"/>
              <a:gd fmla="*/ 5 h 12" name="T35"/>
              <a:gd fmla="*/ 1 w 32" name="T36"/>
              <a:gd fmla="*/ 4 h 12" name="T37"/>
              <a:gd fmla="*/ 0 w 32" name="T38"/>
              <a:gd fmla="*/ 2 h 12" name="T39"/>
              <a:gd fmla="*/ 2 w 32" name="T40"/>
              <a:gd fmla="*/ 1 h 12" name="T41"/>
              <a:gd fmla="*/ 3 w 32" name="T42"/>
              <a:gd fmla="*/ 1 h 12" name="T43"/>
              <a:gd fmla="*/ 4 w 32" name="T44"/>
              <a:gd fmla="*/ 1 h 12" name="T45"/>
              <a:gd fmla="*/ 7 w 32" name="T46"/>
              <a:gd fmla="*/ 5 h 12" name="T47"/>
              <a:gd fmla="*/ 5 w 32" name="T48"/>
              <a:gd fmla="*/ 4 h 12" name="T49"/>
              <a:gd fmla="*/ 7 w 32" name="T50"/>
              <a:gd fmla="*/ 5 h 12"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2" w="32">
                <a:moveTo>
                  <a:pt x="4" y="1"/>
                </a:moveTo>
                <a:cubicBezTo>
                  <a:pt x="4" y="0"/>
                  <a:pt x="4" y="0"/>
                  <a:pt x="6" y="0"/>
                </a:cubicBezTo>
                <a:cubicBezTo>
                  <a:pt x="8" y="1"/>
                  <a:pt x="10" y="2"/>
                  <a:pt x="13" y="2"/>
                </a:cubicBezTo>
                <a:cubicBezTo>
                  <a:pt x="16" y="3"/>
                  <a:pt x="19" y="4"/>
                  <a:pt x="21" y="5"/>
                </a:cubicBezTo>
                <a:cubicBezTo>
                  <a:pt x="22" y="5"/>
                  <a:pt x="22" y="5"/>
                  <a:pt x="23" y="5"/>
                </a:cubicBezTo>
                <a:cubicBezTo>
                  <a:pt x="24" y="6"/>
                  <a:pt x="26" y="5"/>
                  <a:pt x="27" y="5"/>
                </a:cubicBezTo>
                <a:cubicBezTo>
                  <a:pt x="29" y="4"/>
                  <a:pt x="30" y="5"/>
                  <a:pt x="30" y="6"/>
                </a:cubicBezTo>
                <a:cubicBezTo>
                  <a:pt x="30" y="7"/>
                  <a:pt x="30" y="8"/>
                  <a:pt x="30" y="8"/>
                </a:cubicBezTo>
                <a:cubicBezTo>
                  <a:pt x="30" y="8"/>
                  <a:pt x="30" y="8"/>
                  <a:pt x="30" y="9"/>
                </a:cubicBezTo>
                <a:cubicBezTo>
                  <a:pt x="31" y="9"/>
                  <a:pt x="31" y="9"/>
                  <a:pt x="31" y="9"/>
                </a:cubicBezTo>
                <a:cubicBezTo>
                  <a:pt x="31" y="10"/>
                  <a:pt x="32" y="10"/>
                  <a:pt x="31" y="10"/>
                </a:cubicBezTo>
                <a:cubicBezTo>
                  <a:pt x="31" y="11"/>
                  <a:pt x="31" y="11"/>
                  <a:pt x="30" y="11"/>
                </a:cubicBezTo>
                <a:cubicBezTo>
                  <a:pt x="30" y="11"/>
                  <a:pt x="29" y="11"/>
                  <a:pt x="28" y="11"/>
                </a:cubicBezTo>
                <a:cubicBezTo>
                  <a:pt x="28" y="11"/>
                  <a:pt x="28" y="11"/>
                  <a:pt x="28" y="11"/>
                </a:cubicBezTo>
                <a:cubicBezTo>
                  <a:pt x="27" y="12"/>
                  <a:pt x="26" y="12"/>
                  <a:pt x="25" y="12"/>
                </a:cubicBezTo>
                <a:cubicBezTo>
                  <a:pt x="24" y="11"/>
                  <a:pt x="23" y="11"/>
                  <a:pt x="21" y="11"/>
                </a:cubicBezTo>
                <a:cubicBezTo>
                  <a:pt x="16" y="10"/>
                  <a:pt x="10" y="9"/>
                  <a:pt x="5" y="6"/>
                </a:cubicBezTo>
                <a:cubicBezTo>
                  <a:pt x="4" y="6"/>
                  <a:pt x="3" y="5"/>
                  <a:pt x="2" y="5"/>
                </a:cubicBezTo>
                <a:cubicBezTo>
                  <a:pt x="1" y="4"/>
                  <a:pt x="1" y="4"/>
                  <a:pt x="1" y="4"/>
                </a:cubicBezTo>
                <a:cubicBezTo>
                  <a:pt x="0" y="3"/>
                  <a:pt x="0" y="3"/>
                  <a:pt x="0" y="2"/>
                </a:cubicBezTo>
                <a:cubicBezTo>
                  <a:pt x="1" y="2"/>
                  <a:pt x="1" y="1"/>
                  <a:pt x="2" y="1"/>
                </a:cubicBezTo>
                <a:cubicBezTo>
                  <a:pt x="2" y="1"/>
                  <a:pt x="2" y="1"/>
                  <a:pt x="3" y="1"/>
                </a:cubicBezTo>
                <a:cubicBezTo>
                  <a:pt x="3" y="1"/>
                  <a:pt x="3" y="1"/>
                  <a:pt x="4" y="1"/>
                </a:cubicBezTo>
                <a:close/>
                <a:moveTo>
                  <a:pt x="7" y="5"/>
                </a:moveTo>
                <a:cubicBezTo>
                  <a:pt x="7" y="4"/>
                  <a:pt x="6" y="4"/>
                  <a:pt x="5" y="4"/>
                </a:cubicBezTo>
                <a:cubicBezTo>
                  <a:pt x="6" y="4"/>
                  <a:pt x="6" y="4"/>
                  <a:pt x="7"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36" name="Freeform 435"/>
          <p:cNvSpPr>
            <a:spLocks noEditPoints="1"/>
          </p:cNvSpPr>
          <p:nvPr/>
        </p:nvSpPr>
        <p:spPr bwMode="auto">
          <a:xfrm>
            <a:off x="10402888" y="5243513"/>
            <a:ext cx="26988" cy="79375"/>
          </a:xfrm>
          <a:custGeom>
            <a:gdLst>
              <a:gd fmla="*/ 3 w 11" name="T0"/>
              <a:gd fmla="*/ 6 h 32" name="T1"/>
              <a:gd fmla="*/ 3 w 11" name="T2"/>
              <a:gd fmla="*/ 4 h 32" name="T3"/>
              <a:gd fmla="*/ 3 w 11" name="T4"/>
              <a:gd fmla="*/ 1 h 32" name="T5"/>
              <a:gd fmla="*/ 3 w 11" name="T6"/>
              <a:gd fmla="*/ 1 h 32" name="T7"/>
              <a:gd fmla="*/ 5 w 11" name="T8"/>
              <a:gd fmla="*/ 0 h 32" name="T9"/>
              <a:gd fmla="*/ 6 w 11" name="T10"/>
              <a:gd fmla="*/ 0 h 32" name="T11"/>
              <a:gd fmla="*/ 6 w 11" name="T12"/>
              <a:gd fmla="*/ 3 h 32" name="T13"/>
              <a:gd fmla="*/ 9 w 11" name="T14"/>
              <a:gd fmla="*/ 17 h 32" name="T15"/>
              <a:gd fmla="*/ 10 w 11" name="T16"/>
              <a:gd fmla="*/ 18 h 32" name="T17"/>
              <a:gd fmla="*/ 11 w 11" name="T18"/>
              <a:gd fmla="*/ 20 h 32" name="T19"/>
              <a:gd fmla="*/ 11 w 11" name="T20"/>
              <a:gd fmla="*/ 28 h 32" name="T21"/>
              <a:gd fmla="*/ 11 w 11" name="T22"/>
              <a:gd fmla="*/ 29 h 32" name="T23"/>
              <a:gd fmla="*/ 11 w 11" name="T24"/>
              <a:gd fmla="*/ 30 h 32" name="T25"/>
              <a:gd fmla="*/ 10 w 11" name="T26"/>
              <a:gd fmla="*/ 32 h 32" name="T27"/>
              <a:gd fmla="*/ 9 w 11" name="T28"/>
              <a:gd fmla="*/ 31 h 32" name="T29"/>
              <a:gd fmla="*/ 9 w 11" name="T30"/>
              <a:gd fmla="*/ 30 h 32" name="T31"/>
              <a:gd fmla="*/ 7 w 11" name="T32"/>
              <a:gd fmla="*/ 28 h 32" name="T33"/>
              <a:gd fmla="*/ 6 w 11" name="T34"/>
              <a:gd fmla="*/ 26 h 32" name="T35"/>
              <a:gd fmla="*/ 5 w 11" name="T36"/>
              <a:gd fmla="*/ 25 h 32" name="T37"/>
              <a:gd fmla="*/ 1 w 11" name="T38"/>
              <a:gd fmla="*/ 10 h 32" name="T39"/>
              <a:gd fmla="*/ 0 w 11" name="T40"/>
              <a:gd fmla="*/ 5 h 32" name="T41"/>
              <a:gd fmla="*/ 1 w 11" name="T42"/>
              <a:gd fmla="*/ 3 h 32" name="T43"/>
              <a:gd fmla="*/ 3 w 11" name="T44"/>
              <a:gd fmla="*/ 5 h 32" name="T45"/>
              <a:gd fmla="*/ 3 w 11" name="T46"/>
              <a:gd fmla="*/ 6 h 32" name="T47"/>
              <a:gd fmla="*/ 5 w 11" name="T48"/>
              <a:gd fmla="*/ 19 h 32" name="T49"/>
              <a:gd fmla="*/ 5 w 11" name="T50"/>
              <a:gd fmla="*/ 19 h 32" name="T51"/>
              <a:gd fmla="*/ 4 w 11" name="T52"/>
              <a:gd fmla="*/ 15 h 32" name="T53"/>
              <a:gd fmla="*/ 4 w 11" name="T54"/>
              <a:gd fmla="*/ 15 h 32" name="T55"/>
              <a:gd fmla="*/ 5 w 11" name="T56"/>
              <a:gd fmla="*/ 19 h 32"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32" w="11">
                <a:moveTo>
                  <a:pt x="3" y="6"/>
                </a:moveTo>
                <a:cubicBezTo>
                  <a:pt x="3" y="5"/>
                  <a:pt x="3" y="5"/>
                  <a:pt x="3" y="4"/>
                </a:cubicBezTo>
                <a:cubicBezTo>
                  <a:pt x="3" y="3"/>
                  <a:pt x="3" y="2"/>
                  <a:pt x="3" y="1"/>
                </a:cubicBezTo>
                <a:cubicBezTo>
                  <a:pt x="3" y="1"/>
                  <a:pt x="3" y="1"/>
                  <a:pt x="3" y="1"/>
                </a:cubicBezTo>
                <a:cubicBezTo>
                  <a:pt x="4" y="0"/>
                  <a:pt x="4" y="0"/>
                  <a:pt x="5" y="0"/>
                </a:cubicBezTo>
                <a:cubicBezTo>
                  <a:pt x="5" y="0"/>
                  <a:pt x="5" y="0"/>
                  <a:pt x="6" y="0"/>
                </a:cubicBezTo>
                <a:cubicBezTo>
                  <a:pt x="6" y="1"/>
                  <a:pt x="6" y="2"/>
                  <a:pt x="6" y="3"/>
                </a:cubicBezTo>
                <a:cubicBezTo>
                  <a:pt x="7" y="7"/>
                  <a:pt x="8" y="12"/>
                  <a:pt x="9" y="17"/>
                </a:cubicBezTo>
                <a:cubicBezTo>
                  <a:pt x="9" y="18"/>
                  <a:pt x="9" y="18"/>
                  <a:pt x="10" y="18"/>
                </a:cubicBezTo>
                <a:cubicBezTo>
                  <a:pt x="10" y="19"/>
                  <a:pt x="10" y="19"/>
                  <a:pt x="11" y="20"/>
                </a:cubicBezTo>
                <a:cubicBezTo>
                  <a:pt x="11" y="23"/>
                  <a:pt x="11" y="25"/>
                  <a:pt x="11" y="28"/>
                </a:cubicBezTo>
                <a:cubicBezTo>
                  <a:pt x="11" y="28"/>
                  <a:pt x="11" y="29"/>
                  <a:pt x="11" y="29"/>
                </a:cubicBezTo>
                <a:cubicBezTo>
                  <a:pt x="11" y="30"/>
                  <a:pt x="11" y="30"/>
                  <a:pt x="11" y="30"/>
                </a:cubicBezTo>
                <a:cubicBezTo>
                  <a:pt x="11" y="31"/>
                  <a:pt x="11" y="32"/>
                  <a:pt x="10" y="32"/>
                </a:cubicBezTo>
                <a:cubicBezTo>
                  <a:pt x="10" y="32"/>
                  <a:pt x="9" y="32"/>
                  <a:pt x="9" y="31"/>
                </a:cubicBezTo>
                <a:cubicBezTo>
                  <a:pt x="9" y="31"/>
                  <a:pt x="9" y="31"/>
                  <a:pt x="9" y="30"/>
                </a:cubicBezTo>
                <a:cubicBezTo>
                  <a:pt x="8" y="30"/>
                  <a:pt x="8" y="29"/>
                  <a:pt x="7" y="28"/>
                </a:cubicBezTo>
                <a:cubicBezTo>
                  <a:pt x="7" y="27"/>
                  <a:pt x="7" y="27"/>
                  <a:pt x="6" y="26"/>
                </a:cubicBezTo>
                <a:cubicBezTo>
                  <a:pt x="6" y="26"/>
                  <a:pt x="6" y="26"/>
                  <a:pt x="5" y="25"/>
                </a:cubicBezTo>
                <a:cubicBezTo>
                  <a:pt x="3" y="20"/>
                  <a:pt x="1" y="15"/>
                  <a:pt x="1" y="10"/>
                </a:cubicBezTo>
                <a:cubicBezTo>
                  <a:pt x="0" y="8"/>
                  <a:pt x="0" y="7"/>
                  <a:pt x="0" y="5"/>
                </a:cubicBezTo>
                <a:cubicBezTo>
                  <a:pt x="0" y="4"/>
                  <a:pt x="0" y="4"/>
                  <a:pt x="1" y="3"/>
                </a:cubicBezTo>
                <a:cubicBezTo>
                  <a:pt x="2" y="3"/>
                  <a:pt x="2" y="4"/>
                  <a:pt x="3" y="5"/>
                </a:cubicBezTo>
                <a:cubicBezTo>
                  <a:pt x="3" y="5"/>
                  <a:pt x="3" y="5"/>
                  <a:pt x="3" y="6"/>
                </a:cubicBezTo>
                <a:close/>
                <a:moveTo>
                  <a:pt x="5" y="19"/>
                </a:moveTo>
                <a:cubicBezTo>
                  <a:pt x="5" y="19"/>
                  <a:pt x="5" y="19"/>
                  <a:pt x="5" y="19"/>
                </a:cubicBezTo>
                <a:cubicBezTo>
                  <a:pt x="5" y="18"/>
                  <a:pt x="4" y="16"/>
                  <a:pt x="4" y="15"/>
                </a:cubicBezTo>
                <a:cubicBezTo>
                  <a:pt x="4" y="15"/>
                  <a:pt x="4" y="15"/>
                  <a:pt x="4" y="15"/>
                </a:cubicBezTo>
                <a:cubicBezTo>
                  <a:pt x="4" y="16"/>
                  <a:pt x="5" y="18"/>
                  <a:pt x="5" y="1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37" name="Freeform 436"/>
          <p:cNvSpPr>
            <a:spLocks noEditPoints="1"/>
          </p:cNvSpPr>
          <p:nvPr/>
        </p:nvSpPr>
        <p:spPr bwMode="auto">
          <a:xfrm>
            <a:off x="10190163" y="5594351"/>
            <a:ext cx="73025" cy="23813"/>
          </a:xfrm>
          <a:custGeom>
            <a:gdLst>
              <a:gd fmla="*/ 27 w 29" name="T0"/>
              <a:gd fmla="*/ 5 h 10" name="T1"/>
              <a:gd fmla="*/ 27 w 29" name="T2"/>
              <a:gd fmla="*/ 8 h 10" name="T3"/>
              <a:gd fmla="*/ 28 w 29" name="T4"/>
              <a:gd fmla="*/ 8 h 10" name="T5"/>
              <a:gd fmla="*/ 27 w 29" name="T6"/>
              <a:gd fmla="*/ 10 h 10" name="T7"/>
              <a:gd fmla="*/ 25 w 29" name="T8"/>
              <a:gd fmla="*/ 10 h 10" name="T9"/>
              <a:gd fmla="*/ 19 w 29" name="T10"/>
              <a:gd fmla="*/ 10 h 10" name="T11"/>
              <a:gd fmla="*/ 3 w 29" name="T12"/>
              <a:gd fmla="*/ 9 h 10" name="T13"/>
              <a:gd fmla="*/ 1 w 29" name="T14"/>
              <a:gd fmla="*/ 9 h 10" name="T15"/>
              <a:gd fmla="*/ 0 w 29" name="T16"/>
              <a:gd fmla="*/ 8 h 10" name="T17"/>
              <a:gd fmla="*/ 1 w 29" name="T18"/>
              <a:gd fmla="*/ 7 h 10" name="T19"/>
              <a:gd fmla="*/ 2 w 29" name="T20"/>
              <a:gd fmla="*/ 7 h 10" name="T21"/>
              <a:gd fmla="*/ 5 w 29" name="T22"/>
              <a:gd fmla="*/ 6 h 10" name="T23"/>
              <a:gd fmla="*/ 5 w 29" name="T24"/>
              <a:gd fmla="*/ 5 h 10" name="T25"/>
              <a:gd fmla="*/ 7 w 29" name="T26"/>
              <a:gd fmla="*/ 3 h 10" name="T27"/>
              <a:gd fmla="*/ 10 w 29" name="T28"/>
              <a:gd fmla="*/ 4 h 10" name="T29"/>
              <a:gd fmla="*/ 12 w 29" name="T30"/>
              <a:gd fmla="*/ 4 h 10" name="T31"/>
              <a:gd fmla="*/ 23 w 29" name="T32"/>
              <a:gd fmla="*/ 2 h 10" name="T33"/>
              <a:gd fmla="*/ 26 w 29" name="T34"/>
              <a:gd fmla="*/ 1 h 10" name="T35"/>
              <a:gd fmla="*/ 28 w 29" name="T36"/>
              <a:gd fmla="*/ 2 h 10" name="T37"/>
              <a:gd fmla="*/ 28 w 29" name="T38"/>
              <a:gd fmla="*/ 4 h 10" name="T39"/>
              <a:gd fmla="*/ 27 w 29" name="T40"/>
              <a:gd fmla="*/ 5 h 10" name="T41"/>
              <a:gd fmla="*/ 13 w 29" name="T42"/>
              <a:gd fmla="*/ 7 h 10" name="T43"/>
              <a:gd fmla="*/ 23 w 29" name="T44"/>
              <a:gd fmla="*/ 6 h 10" name="T45"/>
              <a:gd fmla="*/ 14 w 29" name="T46"/>
              <a:gd fmla="*/ 6 h 10" name="T47"/>
              <a:gd fmla="*/ 13 w 29" name="T48"/>
              <a:gd fmla="*/ 7 h 10"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0" w="28">
                <a:moveTo>
                  <a:pt x="27" y="5"/>
                </a:moveTo>
                <a:cubicBezTo>
                  <a:pt x="28" y="6"/>
                  <a:pt x="28" y="7"/>
                  <a:pt x="27" y="8"/>
                </a:cubicBezTo>
                <a:cubicBezTo>
                  <a:pt x="27" y="8"/>
                  <a:pt x="28" y="8"/>
                  <a:pt x="28" y="8"/>
                </a:cubicBezTo>
                <a:cubicBezTo>
                  <a:pt x="28" y="9"/>
                  <a:pt x="28" y="10"/>
                  <a:pt x="27" y="10"/>
                </a:cubicBezTo>
                <a:cubicBezTo>
                  <a:pt x="27" y="10"/>
                  <a:pt x="26" y="10"/>
                  <a:pt x="25" y="10"/>
                </a:cubicBezTo>
                <a:cubicBezTo>
                  <a:pt x="23" y="10"/>
                  <a:pt x="21" y="10"/>
                  <a:pt x="19" y="10"/>
                </a:cubicBezTo>
                <a:cubicBezTo>
                  <a:pt x="13" y="10"/>
                  <a:pt x="8" y="10"/>
                  <a:pt x="3" y="9"/>
                </a:cubicBezTo>
                <a:cubicBezTo>
                  <a:pt x="2" y="9"/>
                  <a:pt x="2" y="9"/>
                  <a:pt x="1" y="9"/>
                </a:cubicBezTo>
                <a:cubicBezTo>
                  <a:pt x="1" y="9"/>
                  <a:pt x="0" y="9"/>
                  <a:pt x="0" y="8"/>
                </a:cubicBezTo>
                <a:cubicBezTo>
                  <a:pt x="0" y="8"/>
                  <a:pt x="1" y="7"/>
                  <a:pt x="1" y="7"/>
                </a:cubicBezTo>
                <a:cubicBezTo>
                  <a:pt x="2" y="7"/>
                  <a:pt x="2" y="7"/>
                  <a:pt x="2" y="7"/>
                </a:cubicBezTo>
                <a:cubicBezTo>
                  <a:pt x="3" y="7"/>
                  <a:pt x="4" y="7"/>
                  <a:pt x="5" y="6"/>
                </a:cubicBezTo>
                <a:cubicBezTo>
                  <a:pt x="5" y="5"/>
                  <a:pt x="5" y="5"/>
                  <a:pt x="5" y="5"/>
                </a:cubicBezTo>
                <a:cubicBezTo>
                  <a:pt x="5" y="4"/>
                  <a:pt x="6" y="3"/>
                  <a:pt x="7" y="3"/>
                </a:cubicBezTo>
                <a:cubicBezTo>
                  <a:pt x="8" y="3"/>
                  <a:pt x="9" y="3"/>
                  <a:pt x="10" y="4"/>
                </a:cubicBezTo>
                <a:cubicBezTo>
                  <a:pt x="10" y="4"/>
                  <a:pt x="11" y="4"/>
                  <a:pt x="12" y="4"/>
                </a:cubicBezTo>
                <a:cubicBezTo>
                  <a:pt x="16" y="3"/>
                  <a:pt x="19" y="2"/>
                  <a:pt x="23" y="2"/>
                </a:cubicBezTo>
                <a:cubicBezTo>
                  <a:pt x="24" y="1"/>
                  <a:pt x="25" y="1"/>
                  <a:pt x="26" y="1"/>
                </a:cubicBezTo>
                <a:cubicBezTo>
                  <a:pt x="27" y="0"/>
                  <a:pt x="28" y="1"/>
                  <a:pt x="28" y="2"/>
                </a:cubicBezTo>
                <a:cubicBezTo>
                  <a:pt x="29" y="2"/>
                  <a:pt x="29" y="4"/>
                  <a:pt x="28" y="4"/>
                </a:cubicBezTo>
                <a:cubicBezTo>
                  <a:pt x="28" y="5"/>
                  <a:pt x="28" y="5"/>
                  <a:pt x="27" y="5"/>
                </a:cubicBezTo>
                <a:close/>
                <a:moveTo>
                  <a:pt x="13" y="7"/>
                </a:moveTo>
                <a:cubicBezTo>
                  <a:pt x="17" y="7"/>
                  <a:pt x="22" y="7"/>
                  <a:pt x="23" y="6"/>
                </a:cubicBezTo>
                <a:cubicBezTo>
                  <a:pt x="20" y="6"/>
                  <a:pt x="17" y="6"/>
                  <a:pt x="14" y="6"/>
                </a:cubicBezTo>
                <a:cubicBezTo>
                  <a:pt x="13" y="6"/>
                  <a:pt x="13" y="7"/>
                  <a:pt x="13"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38" name="Freeform 437"/>
          <p:cNvSpPr>
            <a:spLocks noEditPoints="1"/>
          </p:cNvSpPr>
          <p:nvPr/>
        </p:nvSpPr>
        <p:spPr bwMode="auto">
          <a:xfrm>
            <a:off x="8640763" y="741363"/>
            <a:ext cx="708025" cy="627063"/>
          </a:xfrm>
          <a:custGeom>
            <a:gdLst>
              <a:gd fmla="*/ 232 w 286" name="T0"/>
              <a:gd fmla="*/ 103 h 254" name="T1"/>
              <a:gd fmla="*/ 204 w 286" name="T2"/>
              <a:gd fmla="*/ 247 h 254" name="T3"/>
              <a:gd fmla="*/ 267 w 286" name="T4"/>
              <a:gd fmla="*/ 170 h 254" name="T5"/>
              <a:gd fmla="*/ 200 w 286" name="T6"/>
              <a:gd fmla="*/ 195 h 254" name="T7"/>
              <a:gd fmla="*/ 153 w 286" name="T8"/>
              <a:gd fmla="*/ 196 h 254" name="T9"/>
              <a:gd fmla="*/ 30 w 286" name="T10"/>
              <a:gd fmla="*/ 74 h 254" name="T11"/>
              <a:gd fmla="*/ 132 w 286" name="T12"/>
              <a:gd fmla="*/ 248 h 254" name="T13"/>
              <a:gd fmla="*/ 10 w 286" name="T14"/>
              <a:gd fmla="*/ 113 h 254" name="T15"/>
              <a:gd fmla="*/ 275 w 286" name="T16"/>
              <a:gd fmla="*/ 112 h 254" name="T17"/>
              <a:gd fmla="*/ 250 w 286" name="T18"/>
              <a:gd fmla="*/ 116 h 254" name="T19"/>
              <a:gd fmla="*/ 230 w 286" name="T20"/>
              <a:gd fmla="*/ 8 h 254" name="T21"/>
              <a:gd fmla="*/ 255 w 286" name="T22"/>
              <a:gd fmla="*/ 39 h 254" name="T23"/>
              <a:gd fmla="*/ 34 w 286" name="T24"/>
              <a:gd fmla="*/ 186 h 254" name="T25"/>
              <a:gd fmla="*/ 34 w 286" name="T26"/>
              <a:gd fmla="*/ 141 h 254" name="T27"/>
              <a:gd fmla="*/ 22 w 286" name="T28"/>
              <a:gd fmla="*/ 135 h 254" name="T29"/>
              <a:gd fmla="*/ 36 w 286" name="T30"/>
              <a:gd fmla="*/ 56 h 254" name="T31"/>
              <a:gd fmla="*/ 91 w 286" name="T32"/>
              <a:gd fmla="*/ 229 h 254" name="T33"/>
              <a:gd fmla="*/ 275 w 286" name="T34"/>
              <a:gd fmla="*/ 136 h 254" name="T35"/>
              <a:gd fmla="*/ 258 w 286" name="T36"/>
              <a:gd fmla="*/ 118 h 254" name="T37"/>
              <a:gd fmla="*/ 247 w 286" name="T38"/>
              <a:gd fmla="*/ 24 h 254" name="T39"/>
              <a:gd fmla="*/ 83 w 286" name="T40"/>
              <a:gd fmla="*/ 51 h 254" name="T41"/>
              <a:gd fmla="*/ 16 w 286" name="T42"/>
              <a:gd fmla="*/ 138 h 254" name="T43"/>
              <a:gd fmla="*/ 135 w 286" name="T44"/>
              <a:gd fmla="*/ 228 h 254" name="T45"/>
              <a:gd fmla="*/ 221 w 286" name="T46"/>
              <a:gd fmla="*/ 214 h 254" name="T47"/>
              <a:gd fmla="*/ 53 w 286" name="T48"/>
              <a:gd fmla="*/ 60 h 254" name="T49"/>
              <a:gd fmla="*/ 21 w 286" name="T50"/>
              <a:gd fmla="*/ 101 h 254" name="T51"/>
              <a:gd fmla="*/ 236 w 286" name="T52"/>
              <a:gd fmla="*/ 219 h 254" name="T53"/>
              <a:gd fmla="*/ 169 w 286" name="T54"/>
              <a:gd fmla="*/ 210 h 254" name="T55"/>
              <a:gd fmla="*/ 206 w 286" name="T56"/>
              <a:gd fmla="*/ 44 h 254" name="T57"/>
              <a:gd fmla="*/ 276 w 286" name="T58"/>
              <a:gd fmla="*/ 146 h 254" name="T59"/>
              <a:gd fmla="*/ 219 w 286" name="T60"/>
              <a:gd fmla="*/ 35 h 254" name="T61"/>
              <a:gd fmla="*/ 37 w 286" name="T62"/>
              <a:gd fmla="*/ 82 h 254" name="T63"/>
              <a:gd fmla="*/ 85 w 286" name="T64"/>
              <a:gd fmla="*/ 20 h 254" name="T65"/>
              <a:gd fmla="*/ 224 w 286" name="T66"/>
              <a:gd fmla="*/ 40 h 254" name="T67"/>
              <a:gd fmla="*/ 139 w 286" name="T68"/>
              <a:gd fmla="*/ 209 h 254" name="T69"/>
              <a:gd fmla="*/ 94 w 286" name="T70"/>
              <a:gd fmla="*/ 193 h 254" name="T71"/>
              <a:gd fmla="*/ 180 w 286" name="T72"/>
              <a:gd fmla="*/ 216 h 254" name="T73"/>
              <a:gd fmla="*/ 233 w 286" name="T74"/>
              <a:gd fmla="*/ 53 h 254" name="T75"/>
              <a:gd fmla="*/ 253 w 286" name="T76"/>
              <a:gd fmla="*/ 187 h 254" name="T77"/>
              <a:gd fmla="*/ 183 w 286" name="T78"/>
              <a:gd fmla="*/ 219 h 254" name="T79"/>
              <a:gd fmla="*/ 252 w 286" name="T80"/>
              <a:gd fmla="*/ 74 h 254" name="T81"/>
              <a:gd fmla="*/ 156 w 286" name="T82"/>
              <a:gd fmla="*/ 240 h 254" name="T83"/>
              <a:gd fmla="*/ 242 w 286" name="T84"/>
              <a:gd fmla="*/ 125 h 254" name="T85"/>
              <a:gd fmla="*/ 41 w 286" name="T86"/>
              <a:gd fmla="*/ 172 h 254" name="T87"/>
              <a:gd fmla="*/ 187 w 286" name="T88"/>
              <a:gd fmla="*/ 224 h 254" name="T89"/>
              <a:gd fmla="*/ 26 w 286" name="T90"/>
              <a:gd fmla="*/ 118 h 254" name="T91"/>
              <a:gd fmla="*/ 248 w 286" name="T92"/>
              <a:gd fmla="*/ 96 h 254" name="T93"/>
              <a:gd fmla="*/ 239 w 286" name="T94"/>
              <a:gd fmla="*/ 199 h 254" name="T95"/>
              <a:gd fmla="*/ 152 w 286" name="T96"/>
              <a:gd fmla="*/ 216 h 254" name="T97"/>
              <a:gd fmla="*/ 68 w 286" name="T98"/>
              <a:gd fmla="*/ 206 h 254" name="T99"/>
              <a:gd fmla="*/ 34 w 286" name="T100"/>
              <a:gd fmla="*/ 121 h 254" name="T101"/>
              <a:gd fmla="*/ 226 w 286" name="T102"/>
              <a:gd fmla="*/ 15 h 254" name="T103"/>
              <a:gd fmla="*/ 267 w 286" name="T104"/>
              <a:gd fmla="*/ 88 h 254" name="T105"/>
              <a:gd fmla="*/ 116 w 286" name="T106"/>
              <a:gd fmla="*/ 235 h 254" name="T107"/>
              <a:gd fmla="*/ 258 w 286" name="T108"/>
              <a:gd fmla="*/ 133 h 254" name="T109"/>
              <a:gd fmla="*/ 205 w 286" name="T110"/>
              <a:gd fmla="*/ 213 h 254" name="T111"/>
              <a:gd fmla="*/ 42 w 286" name="T112"/>
              <a:gd fmla="*/ 191 h 254" name="T113"/>
              <a:gd fmla="*/ 23 w 286" name="T114"/>
              <a:gd fmla="*/ 124 h 254" name="T115"/>
              <a:gd fmla="*/ 72 w 286" name="T116"/>
              <a:gd fmla="*/ 205 h 254" name="T117"/>
              <a:gd fmla="*/ 124 w 286" name="T118"/>
              <a:gd fmla="*/ 202 h 254" name="T119"/>
              <a:gd fmla="*/ 145 w 286" name="T120"/>
              <a:gd fmla="*/ 214 h 254" name="T121"/>
              <a:gd fmla="*/ 198 w 286" name="T122"/>
              <a:gd fmla="*/ 25 h 25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4" w="286">
                <a:moveTo>
                  <a:pt x="87" y="7"/>
                </a:moveTo>
                <a:cubicBezTo>
                  <a:pt x="88" y="6"/>
                  <a:pt x="89" y="4"/>
                  <a:pt x="90" y="5"/>
                </a:cubicBezTo>
                <a:cubicBezTo>
                  <a:pt x="92" y="5"/>
                  <a:pt x="93" y="5"/>
                  <a:pt x="95" y="5"/>
                </a:cubicBezTo>
                <a:cubicBezTo>
                  <a:pt x="96" y="5"/>
                  <a:pt x="97" y="6"/>
                  <a:pt x="97" y="7"/>
                </a:cubicBezTo>
                <a:cubicBezTo>
                  <a:pt x="97" y="7"/>
                  <a:pt x="97" y="8"/>
                  <a:pt x="97" y="8"/>
                </a:cubicBezTo>
                <a:cubicBezTo>
                  <a:pt x="97" y="8"/>
                  <a:pt x="97" y="9"/>
                  <a:pt x="96" y="9"/>
                </a:cubicBezTo>
                <a:cubicBezTo>
                  <a:pt x="96" y="10"/>
                  <a:pt x="96" y="11"/>
                  <a:pt x="96" y="12"/>
                </a:cubicBezTo>
                <a:cubicBezTo>
                  <a:pt x="98" y="15"/>
                  <a:pt x="99" y="18"/>
                  <a:pt x="99" y="21"/>
                </a:cubicBezTo>
                <a:cubicBezTo>
                  <a:pt x="99" y="25"/>
                  <a:pt x="99" y="28"/>
                  <a:pt x="99" y="31"/>
                </a:cubicBezTo>
                <a:cubicBezTo>
                  <a:pt x="99" y="39"/>
                  <a:pt x="99" y="47"/>
                  <a:pt x="100" y="55"/>
                </a:cubicBezTo>
                <a:cubicBezTo>
                  <a:pt x="100" y="55"/>
                  <a:pt x="100" y="56"/>
                  <a:pt x="100" y="57"/>
                </a:cubicBezTo>
                <a:cubicBezTo>
                  <a:pt x="100" y="58"/>
                  <a:pt x="99" y="59"/>
                  <a:pt x="98" y="59"/>
                </a:cubicBezTo>
                <a:cubicBezTo>
                  <a:pt x="96" y="60"/>
                  <a:pt x="95" y="61"/>
                  <a:pt x="94" y="61"/>
                </a:cubicBezTo>
                <a:cubicBezTo>
                  <a:pt x="93" y="62"/>
                  <a:pt x="92" y="62"/>
                  <a:pt x="91" y="63"/>
                </a:cubicBezTo>
                <a:cubicBezTo>
                  <a:pt x="89" y="65"/>
                  <a:pt x="86" y="67"/>
                  <a:pt x="84" y="68"/>
                </a:cubicBezTo>
                <a:cubicBezTo>
                  <a:pt x="73" y="78"/>
                  <a:pt x="64" y="89"/>
                  <a:pt x="59" y="103"/>
                </a:cubicBezTo>
                <a:cubicBezTo>
                  <a:pt x="58" y="106"/>
                  <a:pt x="57" y="110"/>
                  <a:pt x="57" y="113"/>
                </a:cubicBezTo>
                <a:cubicBezTo>
                  <a:pt x="55" y="124"/>
                  <a:pt x="57" y="134"/>
                  <a:pt x="61" y="144"/>
                </a:cubicBezTo>
                <a:cubicBezTo>
                  <a:pt x="67" y="158"/>
                  <a:pt x="77" y="168"/>
                  <a:pt x="89" y="175"/>
                </a:cubicBezTo>
                <a:cubicBezTo>
                  <a:pt x="102" y="183"/>
                  <a:pt x="115" y="188"/>
                  <a:pt x="129" y="190"/>
                </a:cubicBezTo>
                <a:cubicBezTo>
                  <a:pt x="139" y="192"/>
                  <a:pt x="148" y="192"/>
                  <a:pt x="157" y="191"/>
                </a:cubicBezTo>
                <a:cubicBezTo>
                  <a:pt x="161" y="191"/>
                  <a:pt x="165" y="190"/>
                  <a:pt x="169" y="190"/>
                </a:cubicBezTo>
                <a:cubicBezTo>
                  <a:pt x="170" y="190"/>
                  <a:pt x="171" y="189"/>
                  <a:pt x="171" y="188"/>
                </a:cubicBezTo>
                <a:cubicBezTo>
                  <a:pt x="172" y="187"/>
                  <a:pt x="173" y="187"/>
                  <a:pt x="174" y="187"/>
                </a:cubicBezTo>
                <a:cubicBezTo>
                  <a:pt x="179" y="186"/>
                  <a:pt x="185" y="184"/>
                  <a:pt x="191" y="182"/>
                </a:cubicBezTo>
                <a:cubicBezTo>
                  <a:pt x="192" y="182"/>
                  <a:pt x="193" y="182"/>
                  <a:pt x="194" y="181"/>
                </a:cubicBezTo>
                <a:cubicBezTo>
                  <a:pt x="201" y="176"/>
                  <a:pt x="209" y="170"/>
                  <a:pt x="214" y="162"/>
                </a:cubicBezTo>
                <a:cubicBezTo>
                  <a:pt x="219" y="156"/>
                  <a:pt x="223" y="149"/>
                  <a:pt x="226" y="142"/>
                </a:cubicBezTo>
                <a:cubicBezTo>
                  <a:pt x="228" y="137"/>
                  <a:pt x="230" y="132"/>
                  <a:pt x="231" y="127"/>
                </a:cubicBezTo>
                <a:cubicBezTo>
                  <a:pt x="232" y="119"/>
                  <a:pt x="233" y="111"/>
                  <a:pt x="232" y="103"/>
                </a:cubicBezTo>
                <a:cubicBezTo>
                  <a:pt x="231" y="99"/>
                  <a:pt x="230" y="95"/>
                  <a:pt x="229" y="91"/>
                </a:cubicBezTo>
                <a:cubicBezTo>
                  <a:pt x="226" y="83"/>
                  <a:pt x="222" y="75"/>
                  <a:pt x="217" y="67"/>
                </a:cubicBezTo>
                <a:cubicBezTo>
                  <a:pt x="213" y="61"/>
                  <a:pt x="209" y="57"/>
                  <a:pt x="204" y="52"/>
                </a:cubicBezTo>
                <a:cubicBezTo>
                  <a:pt x="202" y="50"/>
                  <a:pt x="200" y="49"/>
                  <a:pt x="198" y="49"/>
                </a:cubicBezTo>
                <a:cubicBezTo>
                  <a:pt x="196" y="49"/>
                  <a:pt x="195" y="49"/>
                  <a:pt x="193" y="50"/>
                </a:cubicBezTo>
                <a:cubicBezTo>
                  <a:pt x="193" y="50"/>
                  <a:pt x="192" y="50"/>
                  <a:pt x="192" y="51"/>
                </a:cubicBezTo>
                <a:cubicBezTo>
                  <a:pt x="192" y="52"/>
                  <a:pt x="191" y="52"/>
                  <a:pt x="190" y="52"/>
                </a:cubicBezTo>
                <a:cubicBezTo>
                  <a:pt x="190" y="52"/>
                  <a:pt x="189" y="51"/>
                  <a:pt x="189" y="50"/>
                </a:cubicBezTo>
                <a:cubicBezTo>
                  <a:pt x="189" y="49"/>
                  <a:pt x="189" y="48"/>
                  <a:pt x="190" y="46"/>
                </a:cubicBezTo>
                <a:cubicBezTo>
                  <a:pt x="190" y="44"/>
                  <a:pt x="190" y="42"/>
                  <a:pt x="191" y="40"/>
                </a:cubicBezTo>
                <a:cubicBezTo>
                  <a:pt x="191" y="39"/>
                  <a:pt x="191" y="39"/>
                  <a:pt x="191" y="38"/>
                </a:cubicBezTo>
                <a:cubicBezTo>
                  <a:pt x="190" y="37"/>
                  <a:pt x="190" y="36"/>
                  <a:pt x="191" y="35"/>
                </a:cubicBezTo>
                <a:cubicBezTo>
                  <a:pt x="192" y="35"/>
                  <a:pt x="193" y="33"/>
                  <a:pt x="192" y="32"/>
                </a:cubicBezTo>
                <a:cubicBezTo>
                  <a:pt x="192" y="31"/>
                  <a:pt x="192" y="31"/>
                  <a:pt x="192" y="30"/>
                </a:cubicBezTo>
                <a:cubicBezTo>
                  <a:pt x="192" y="28"/>
                  <a:pt x="193" y="26"/>
                  <a:pt x="193" y="24"/>
                </a:cubicBezTo>
                <a:cubicBezTo>
                  <a:pt x="193" y="21"/>
                  <a:pt x="193" y="17"/>
                  <a:pt x="193" y="14"/>
                </a:cubicBezTo>
                <a:cubicBezTo>
                  <a:pt x="193" y="11"/>
                  <a:pt x="193" y="7"/>
                  <a:pt x="194" y="4"/>
                </a:cubicBezTo>
                <a:cubicBezTo>
                  <a:pt x="194" y="3"/>
                  <a:pt x="195" y="2"/>
                  <a:pt x="196" y="2"/>
                </a:cubicBezTo>
                <a:cubicBezTo>
                  <a:pt x="197" y="1"/>
                  <a:pt x="198" y="0"/>
                  <a:pt x="200" y="0"/>
                </a:cubicBezTo>
                <a:cubicBezTo>
                  <a:pt x="207" y="1"/>
                  <a:pt x="213" y="2"/>
                  <a:pt x="220" y="3"/>
                </a:cubicBezTo>
                <a:cubicBezTo>
                  <a:pt x="227" y="4"/>
                  <a:pt x="233" y="6"/>
                  <a:pt x="240" y="9"/>
                </a:cubicBezTo>
                <a:cubicBezTo>
                  <a:pt x="247" y="13"/>
                  <a:pt x="254" y="18"/>
                  <a:pt x="260" y="24"/>
                </a:cubicBezTo>
                <a:cubicBezTo>
                  <a:pt x="271" y="35"/>
                  <a:pt x="278" y="49"/>
                  <a:pt x="282" y="65"/>
                </a:cubicBezTo>
                <a:cubicBezTo>
                  <a:pt x="284" y="73"/>
                  <a:pt x="286" y="82"/>
                  <a:pt x="285" y="91"/>
                </a:cubicBezTo>
                <a:cubicBezTo>
                  <a:pt x="285" y="93"/>
                  <a:pt x="285" y="95"/>
                  <a:pt x="286" y="97"/>
                </a:cubicBezTo>
                <a:cubicBezTo>
                  <a:pt x="286" y="104"/>
                  <a:pt x="286" y="110"/>
                  <a:pt x="286" y="117"/>
                </a:cubicBezTo>
                <a:cubicBezTo>
                  <a:pt x="285" y="123"/>
                  <a:pt x="285" y="128"/>
                  <a:pt x="284" y="133"/>
                </a:cubicBezTo>
                <a:cubicBezTo>
                  <a:pt x="282" y="147"/>
                  <a:pt x="279" y="160"/>
                  <a:pt x="274" y="173"/>
                </a:cubicBezTo>
                <a:cubicBezTo>
                  <a:pt x="268" y="186"/>
                  <a:pt x="262" y="198"/>
                  <a:pt x="254" y="210"/>
                </a:cubicBezTo>
                <a:cubicBezTo>
                  <a:pt x="241" y="228"/>
                  <a:pt x="225" y="240"/>
                  <a:pt x="204" y="247"/>
                </a:cubicBezTo>
                <a:cubicBezTo>
                  <a:pt x="188" y="252"/>
                  <a:pt x="172" y="254"/>
                  <a:pt x="155" y="253"/>
                </a:cubicBezTo>
                <a:cubicBezTo>
                  <a:pt x="138" y="253"/>
                  <a:pt x="122" y="250"/>
                  <a:pt x="105" y="246"/>
                </a:cubicBezTo>
                <a:cubicBezTo>
                  <a:pt x="94" y="244"/>
                  <a:pt x="84" y="240"/>
                  <a:pt x="73" y="235"/>
                </a:cubicBezTo>
                <a:cubicBezTo>
                  <a:pt x="64" y="231"/>
                  <a:pt x="55" y="225"/>
                  <a:pt x="47" y="219"/>
                </a:cubicBezTo>
                <a:cubicBezTo>
                  <a:pt x="40" y="213"/>
                  <a:pt x="34" y="207"/>
                  <a:pt x="28" y="200"/>
                </a:cubicBezTo>
                <a:cubicBezTo>
                  <a:pt x="18" y="188"/>
                  <a:pt x="10" y="174"/>
                  <a:pt x="5" y="159"/>
                </a:cubicBezTo>
                <a:cubicBezTo>
                  <a:pt x="1" y="147"/>
                  <a:pt x="0" y="136"/>
                  <a:pt x="1" y="124"/>
                </a:cubicBezTo>
                <a:cubicBezTo>
                  <a:pt x="2" y="114"/>
                  <a:pt x="3" y="105"/>
                  <a:pt x="6" y="96"/>
                </a:cubicBezTo>
                <a:cubicBezTo>
                  <a:pt x="9" y="86"/>
                  <a:pt x="13" y="76"/>
                  <a:pt x="19" y="66"/>
                </a:cubicBezTo>
                <a:cubicBezTo>
                  <a:pt x="20" y="66"/>
                  <a:pt x="20" y="65"/>
                  <a:pt x="21" y="64"/>
                </a:cubicBezTo>
                <a:cubicBezTo>
                  <a:pt x="25" y="58"/>
                  <a:pt x="29" y="52"/>
                  <a:pt x="33" y="47"/>
                </a:cubicBezTo>
                <a:cubicBezTo>
                  <a:pt x="36" y="42"/>
                  <a:pt x="40" y="38"/>
                  <a:pt x="45" y="34"/>
                </a:cubicBezTo>
                <a:cubicBezTo>
                  <a:pt x="48" y="31"/>
                  <a:pt x="51" y="29"/>
                  <a:pt x="55" y="27"/>
                </a:cubicBezTo>
                <a:cubicBezTo>
                  <a:pt x="59" y="24"/>
                  <a:pt x="64" y="21"/>
                  <a:pt x="68" y="18"/>
                </a:cubicBezTo>
                <a:cubicBezTo>
                  <a:pt x="72" y="15"/>
                  <a:pt x="75" y="12"/>
                  <a:pt x="79" y="10"/>
                </a:cubicBezTo>
                <a:cubicBezTo>
                  <a:pt x="82" y="8"/>
                  <a:pt x="84" y="7"/>
                  <a:pt x="87" y="7"/>
                </a:cubicBezTo>
                <a:close/>
                <a:moveTo>
                  <a:pt x="129" y="244"/>
                </a:moveTo>
                <a:cubicBezTo>
                  <a:pt x="128" y="244"/>
                  <a:pt x="127" y="244"/>
                  <a:pt x="127" y="244"/>
                </a:cubicBezTo>
                <a:cubicBezTo>
                  <a:pt x="126" y="243"/>
                  <a:pt x="125" y="243"/>
                  <a:pt x="124" y="243"/>
                </a:cubicBezTo>
                <a:cubicBezTo>
                  <a:pt x="125" y="243"/>
                  <a:pt x="126" y="243"/>
                  <a:pt x="127" y="244"/>
                </a:cubicBezTo>
                <a:cubicBezTo>
                  <a:pt x="127" y="244"/>
                  <a:pt x="128" y="244"/>
                  <a:pt x="129" y="244"/>
                </a:cubicBezTo>
                <a:cubicBezTo>
                  <a:pt x="129" y="244"/>
                  <a:pt x="130" y="244"/>
                  <a:pt x="130" y="244"/>
                </a:cubicBezTo>
                <a:cubicBezTo>
                  <a:pt x="130" y="244"/>
                  <a:pt x="129" y="244"/>
                  <a:pt x="129" y="244"/>
                </a:cubicBezTo>
                <a:close/>
                <a:moveTo>
                  <a:pt x="219" y="65"/>
                </a:moveTo>
                <a:cubicBezTo>
                  <a:pt x="219" y="64"/>
                  <a:pt x="219" y="64"/>
                  <a:pt x="219" y="64"/>
                </a:cubicBezTo>
                <a:cubicBezTo>
                  <a:pt x="219" y="64"/>
                  <a:pt x="219" y="64"/>
                  <a:pt x="218" y="64"/>
                </a:cubicBezTo>
                <a:cubicBezTo>
                  <a:pt x="219" y="64"/>
                  <a:pt x="219" y="64"/>
                  <a:pt x="219" y="65"/>
                </a:cubicBezTo>
                <a:cubicBezTo>
                  <a:pt x="220" y="66"/>
                  <a:pt x="220" y="66"/>
                  <a:pt x="221" y="67"/>
                </a:cubicBezTo>
                <a:cubicBezTo>
                  <a:pt x="220" y="66"/>
                  <a:pt x="220" y="65"/>
                  <a:pt x="219" y="65"/>
                </a:cubicBezTo>
                <a:close/>
                <a:moveTo>
                  <a:pt x="267" y="170"/>
                </a:moveTo>
                <a:cubicBezTo>
                  <a:pt x="267" y="170"/>
                  <a:pt x="267" y="170"/>
                  <a:pt x="267" y="170"/>
                </a:cubicBezTo>
                <a:cubicBezTo>
                  <a:pt x="264" y="175"/>
                  <a:pt x="262" y="179"/>
                  <a:pt x="260" y="183"/>
                </a:cubicBezTo>
                <a:cubicBezTo>
                  <a:pt x="260" y="184"/>
                  <a:pt x="260" y="184"/>
                  <a:pt x="260" y="184"/>
                </a:cubicBezTo>
                <a:cubicBezTo>
                  <a:pt x="259" y="185"/>
                  <a:pt x="259" y="185"/>
                  <a:pt x="259" y="185"/>
                </a:cubicBezTo>
                <a:cubicBezTo>
                  <a:pt x="259" y="185"/>
                  <a:pt x="259" y="185"/>
                  <a:pt x="259" y="186"/>
                </a:cubicBezTo>
                <a:cubicBezTo>
                  <a:pt x="259" y="185"/>
                  <a:pt x="260" y="185"/>
                  <a:pt x="260" y="184"/>
                </a:cubicBezTo>
                <a:cubicBezTo>
                  <a:pt x="260" y="184"/>
                  <a:pt x="260" y="184"/>
                  <a:pt x="260" y="184"/>
                </a:cubicBezTo>
                <a:cubicBezTo>
                  <a:pt x="263" y="179"/>
                  <a:pt x="265" y="175"/>
                  <a:pt x="267" y="170"/>
                </a:cubicBezTo>
                <a:cubicBezTo>
                  <a:pt x="268" y="169"/>
                  <a:pt x="268" y="168"/>
                  <a:pt x="268" y="168"/>
                </a:cubicBezTo>
                <a:cubicBezTo>
                  <a:pt x="268" y="168"/>
                  <a:pt x="268" y="168"/>
                  <a:pt x="268" y="168"/>
                </a:cubicBezTo>
                <a:cubicBezTo>
                  <a:pt x="268" y="168"/>
                  <a:pt x="267" y="169"/>
                  <a:pt x="267" y="170"/>
                </a:cubicBezTo>
                <a:close/>
                <a:moveTo>
                  <a:pt x="203" y="193"/>
                </a:moveTo>
                <a:cubicBezTo>
                  <a:pt x="203" y="193"/>
                  <a:pt x="203" y="193"/>
                  <a:pt x="202" y="193"/>
                </a:cubicBezTo>
                <a:cubicBezTo>
                  <a:pt x="201" y="193"/>
                  <a:pt x="200" y="192"/>
                  <a:pt x="201" y="191"/>
                </a:cubicBezTo>
                <a:cubicBezTo>
                  <a:pt x="201" y="190"/>
                  <a:pt x="202" y="190"/>
                  <a:pt x="202" y="190"/>
                </a:cubicBezTo>
                <a:cubicBezTo>
                  <a:pt x="206" y="185"/>
                  <a:pt x="210" y="179"/>
                  <a:pt x="214" y="173"/>
                </a:cubicBezTo>
                <a:cubicBezTo>
                  <a:pt x="215" y="173"/>
                  <a:pt x="215" y="173"/>
                  <a:pt x="215" y="173"/>
                </a:cubicBezTo>
                <a:cubicBezTo>
                  <a:pt x="207" y="178"/>
                  <a:pt x="199" y="184"/>
                  <a:pt x="190" y="188"/>
                </a:cubicBezTo>
                <a:cubicBezTo>
                  <a:pt x="191" y="189"/>
                  <a:pt x="191" y="189"/>
                  <a:pt x="191" y="191"/>
                </a:cubicBezTo>
                <a:cubicBezTo>
                  <a:pt x="190" y="192"/>
                  <a:pt x="190" y="193"/>
                  <a:pt x="190" y="195"/>
                </a:cubicBezTo>
                <a:cubicBezTo>
                  <a:pt x="190" y="196"/>
                  <a:pt x="190" y="197"/>
                  <a:pt x="189" y="199"/>
                </a:cubicBezTo>
                <a:cubicBezTo>
                  <a:pt x="191" y="199"/>
                  <a:pt x="192" y="199"/>
                  <a:pt x="193" y="198"/>
                </a:cubicBezTo>
                <a:cubicBezTo>
                  <a:pt x="194" y="198"/>
                  <a:pt x="194" y="198"/>
                  <a:pt x="195" y="197"/>
                </a:cubicBezTo>
                <a:cubicBezTo>
                  <a:pt x="195" y="193"/>
                  <a:pt x="196" y="190"/>
                  <a:pt x="197" y="187"/>
                </a:cubicBezTo>
                <a:cubicBezTo>
                  <a:pt x="197" y="187"/>
                  <a:pt x="197" y="186"/>
                  <a:pt x="197" y="186"/>
                </a:cubicBezTo>
                <a:cubicBezTo>
                  <a:pt x="198" y="185"/>
                  <a:pt x="198" y="184"/>
                  <a:pt x="199" y="184"/>
                </a:cubicBezTo>
                <a:cubicBezTo>
                  <a:pt x="200" y="184"/>
                  <a:pt x="200" y="185"/>
                  <a:pt x="200" y="186"/>
                </a:cubicBezTo>
                <a:cubicBezTo>
                  <a:pt x="200" y="187"/>
                  <a:pt x="200" y="187"/>
                  <a:pt x="200" y="188"/>
                </a:cubicBezTo>
                <a:cubicBezTo>
                  <a:pt x="200" y="190"/>
                  <a:pt x="200" y="191"/>
                  <a:pt x="200" y="193"/>
                </a:cubicBezTo>
                <a:cubicBezTo>
                  <a:pt x="200" y="194"/>
                  <a:pt x="200" y="194"/>
                  <a:pt x="200" y="195"/>
                </a:cubicBezTo>
                <a:cubicBezTo>
                  <a:pt x="201" y="194"/>
                  <a:pt x="202" y="194"/>
                  <a:pt x="203" y="193"/>
                </a:cubicBezTo>
                <a:cubicBezTo>
                  <a:pt x="205" y="192"/>
                  <a:pt x="206" y="191"/>
                  <a:pt x="208" y="190"/>
                </a:cubicBezTo>
                <a:cubicBezTo>
                  <a:pt x="208" y="190"/>
                  <a:pt x="208" y="190"/>
                  <a:pt x="209" y="190"/>
                </a:cubicBezTo>
                <a:cubicBezTo>
                  <a:pt x="209" y="189"/>
                  <a:pt x="209" y="187"/>
                  <a:pt x="209" y="186"/>
                </a:cubicBezTo>
                <a:cubicBezTo>
                  <a:pt x="207" y="188"/>
                  <a:pt x="205" y="191"/>
                  <a:pt x="203" y="193"/>
                </a:cubicBezTo>
                <a:close/>
                <a:moveTo>
                  <a:pt x="145" y="249"/>
                </a:moveTo>
                <a:cubicBezTo>
                  <a:pt x="145" y="250"/>
                  <a:pt x="145" y="250"/>
                  <a:pt x="145" y="250"/>
                </a:cubicBezTo>
                <a:cubicBezTo>
                  <a:pt x="145" y="250"/>
                  <a:pt x="146" y="250"/>
                  <a:pt x="147" y="250"/>
                </a:cubicBezTo>
                <a:cubicBezTo>
                  <a:pt x="158" y="251"/>
                  <a:pt x="169" y="251"/>
                  <a:pt x="179" y="249"/>
                </a:cubicBezTo>
                <a:cubicBezTo>
                  <a:pt x="190" y="248"/>
                  <a:pt x="201" y="245"/>
                  <a:pt x="211" y="241"/>
                </a:cubicBezTo>
                <a:cubicBezTo>
                  <a:pt x="220" y="238"/>
                  <a:pt x="227" y="233"/>
                  <a:pt x="234" y="227"/>
                </a:cubicBezTo>
                <a:cubicBezTo>
                  <a:pt x="235" y="227"/>
                  <a:pt x="235" y="226"/>
                  <a:pt x="235" y="226"/>
                </a:cubicBezTo>
                <a:cubicBezTo>
                  <a:pt x="233" y="227"/>
                  <a:pt x="231" y="228"/>
                  <a:pt x="229" y="225"/>
                </a:cubicBezTo>
                <a:cubicBezTo>
                  <a:pt x="229" y="226"/>
                  <a:pt x="228" y="226"/>
                  <a:pt x="228" y="227"/>
                </a:cubicBezTo>
                <a:cubicBezTo>
                  <a:pt x="222" y="232"/>
                  <a:pt x="215" y="236"/>
                  <a:pt x="208" y="239"/>
                </a:cubicBezTo>
                <a:cubicBezTo>
                  <a:pt x="204" y="241"/>
                  <a:pt x="200" y="242"/>
                  <a:pt x="196" y="242"/>
                </a:cubicBezTo>
                <a:cubicBezTo>
                  <a:pt x="196" y="243"/>
                  <a:pt x="195" y="243"/>
                  <a:pt x="194" y="243"/>
                </a:cubicBezTo>
                <a:cubicBezTo>
                  <a:pt x="192" y="244"/>
                  <a:pt x="190" y="245"/>
                  <a:pt x="188" y="245"/>
                </a:cubicBezTo>
                <a:cubicBezTo>
                  <a:pt x="180" y="247"/>
                  <a:pt x="173" y="249"/>
                  <a:pt x="165" y="249"/>
                </a:cubicBezTo>
                <a:cubicBezTo>
                  <a:pt x="159" y="250"/>
                  <a:pt x="153" y="249"/>
                  <a:pt x="148" y="249"/>
                </a:cubicBezTo>
                <a:cubicBezTo>
                  <a:pt x="147" y="249"/>
                  <a:pt x="146" y="249"/>
                  <a:pt x="145" y="249"/>
                </a:cubicBezTo>
                <a:close/>
                <a:moveTo>
                  <a:pt x="69" y="162"/>
                </a:moveTo>
                <a:cubicBezTo>
                  <a:pt x="69" y="162"/>
                  <a:pt x="69" y="162"/>
                  <a:pt x="68" y="162"/>
                </a:cubicBezTo>
                <a:cubicBezTo>
                  <a:pt x="69" y="163"/>
                  <a:pt x="70" y="164"/>
                  <a:pt x="70" y="165"/>
                </a:cubicBezTo>
                <a:cubicBezTo>
                  <a:pt x="75" y="171"/>
                  <a:pt x="81" y="175"/>
                  <a:pt x="86" y="179"/>
                </a:cubicBezTo>
                <a:cubicBezTo>
                  <a:pt x="94" y="185"/>
                  <a:pt x="102" y="188"/>
                  <a:pt x="111" y="191"/>
                </a:cubicBezTo>
                <a:cubicBezTo>
                  <a:pt x="119" y="194"/>
                  <a:pt x="128" y="196"/>
                  <a:pt x="136" y="196"/>
                </a:cubicBezTo>
                <a:cubicBezTo>
                  <a:pt x="141" y="196"/>
                  <a:pt x="145" y="196"/>
                  <a:pt x="150" y="197"/>
                </a:cubicBezTo>
                <a:cubicBezTo>
                  <a:pt x="151" y="197"/>
                  <a:pt x="151" y="196"/>
                  <a:pt x="152" y="196"/>
                </a:cubicBezTo>
                <a:cubicBezTo>
                  <a:pt x="152" y="195"/>
                  <a:pt x="153" y="195"/>
                  <a:pt x="153" y="196"/>
                </a:cubicBezTo>
                <a:cubicBezTo>
                  <a:pt x="154" y="196"/>
                  <a:pt x="155" y="196"/>
                  <a:pt x="156" y="196"/>
                </a:cubicBezTo>
                <a:cubicBezTo>
                  <a:pt x="159" y="195"/>
                  <a:pt x="162" y="194"/>
                  <a:pt x="165" y="194"/>
                </a:cubicBezTo>
                <a:cubicBezTo>
                  <a:pt x="166" y="194"/>
                  <a:pt x="166" y="194"/>
                  <a:pt x="167" y="193"/>
                </a:cubicBezTo>
                <a:cubicBezTo>
                  <a:pt x="166" y="193"/>
                  <a:pt x="166" y="193"/>
                  <a:pt x="165" y="193"/>
                </a:cubicBezTo>
                <a:cubicBezTo>
                  <a:pt x="162" y="194"/>
                  <a:pt x="159" y="194"/>
                  <a:pt x="156" y="194"/>
                </a:cubicBezTo>
                <a:cubicBezTo>
                  <a:pt x="146" y="195"/>
                  <a:pt x="137" y="194"/>
                  <a:pt x="128" y="193"/>
                </a:cubicBezTo>
                <a:cubicBezTo>
                  <a:pt x="115" y="190"/>
                  <a:pt x="103" y="186"/>
                  <a:pt x="91" y="180"/>
                </a:cubicBezTo>
                <a:cubicBezTo>
                  <a:pt x="83" y="175"/>
                  <a:pt x="76" y="170"/>
                  <a:pt x="69" y="163"/>
                </a:cubicBezTo>
                <a:cubicBezTo>
                  <a:pt x="69" y="163"/>
                  <a:pt x="69" y="162"/>
                  <a:pt x="69" y="162"/>
                </a:cubicBezTo>
                <a:close/>
                <a:moveTo>
                  <a:pt x="63" y="84"/>
                </a:moveTo>
                <a:cubicBezTo>
                  <a:pt x="62" y="86"/>
                  <a:pt x="59" y="87"/>
                  <a:pt x="58" y="89"/>
                </a:cubicBezTo>
                <a:cubicBezTo>
                  <a:pt x="58" y="90"/>
                  <a:pt x="58" y="90"/>
                  <a:pt x="57" y="90"/>
                </a:cubicBezTo>
                <a:cubicBezTo>
                  <a:pt x="57" y="91"/>
                  <a:pt x="56" y="91"/>
                  <a:pt x="56" y="92"/>
                </a:cubicBezTo>
                <a:cubicBezTo>
                  <a:pt x="56" y="94"/>
                  <a:pt x="55" y="96"/>
                  <a:pt x="54" y="98"/>
                </a:cubicBezTo>
                <a:cubicBezTo>
                  <a:pt x="52" y="107"/>
                  <a:pt x="51" y="116"/>
                  <a:pt x="49" y="125"/>
                </a:cubicBezTo>
                <a:cubicBezTo>
                  <a:pt x="49" y="125"/>
                  <a:pt x="49" y="126"/>
                  <a:pt x="49" y="126"/>
                </a:cubicBezTo>
                <a:cubicBezTo>
                  <a:pt x="50" y="129"/>
                  <a:pt x="50" y="132"/>
                  <a:pt x="50" y="135"/>
                </a:cubicBezTo>
                <a:cubicBezTo>
                  <a:pt x="51" y="141"/>
                  <a:pt x="52" y="147"/>
                  <a:pt x="54" y="153"/>
                </a:cubicBezTo>
                <a:cubicBezTo>
                  <a:pt x="54" y="153"/>
                  <a:pt x="54" y="154"/>
                  <a:pt x="54" y="155"/>
                </a:cubicBezTo>
                <a:cubicBezTo>
                  <a:pt x="55" y="156"/>
                  <a:pt x="55" y="156"/>
                  <a:pt x="56" y="156"/>
                </a:cubicBezTo>
                <a:cubicBezTo>
                  <a:pt x="56" y="155"/>
                  <a:pt x="56" y="155"/>
                  <a:pt x="56" y="154"/>
                </a:cubicBezTo>
                <a:cubicBezTo>
                  <a:pt x="55" y="151"/>
                  <a:pt x="55" y="148"/>
                  <a:pt x="55" y="145"/>
                </a:cubicBezTo>
                <a:cubicBezTo>
                  <a:pt x="55" y="144"/>
                  <a:pt x="55" y="143"/>
                  <a:pt x="55" y="142"/>
                </a:cubicBezTo>
                <a:cubicBezTo>
                  <a:pt x="52" y="132"/>
                  <a:pt x="52" y="122"/>
                  <a:pt x="54" y="111"/>
                </a:cubicBezTo>
                <a:cubicBezTo>
                  <a:pt x="56" y="102"/>
                  <a:pt x="58" y="92"/>
                  <a:pt x="63" y="84"/>
                </a:cubicBezTo>
                <a:close/>
                <a:moveTo>
                  <a:pt x="54" y="46"/>
                </a:moveTo>
                <a:cubicBezTo>
                  <a:pt x="54" y="46"/>
                  <a:pt x="53" y="46"/>
                  <a:pt x="53" y="46"/>
                </a:cubicBezTo>
                <a:cubicBezTo>
                  <a:pt x="53" y="46"/>
                  <a:pt x="53" y="46"/>
                  <a:pt x="53" y="46"/>
                </a:cubicBezTo>
                <a:cubicBezTo>
                  <a:pt x="51" y="46"/>
                  <a:pt x="49" y="47"/>
                  <a:pt x="48" y="49"/>
                </a:cubicBezTo>
                <a:cubicBezTo>
                  <a:pt x="41" y="57"/>
                  <a:pt x="35" y="65"/>
                  <a:pt x="30" y="74"/>
                </a:cubicBezTo>
                <a:cubicBezTo>
                  <a:pt x="28" y="77"/>
                  <a:pt x="26" y="80"/>
                  <a:pt x="25" y="83"/>
                </a:cubicBezTo>
                <a:cubicBezTo>
                  <a:pt x="24" y="86"/>
                  <a:pt x="23" y="88"/>
                  <a:pt x="23" y="91"/>
                </a:cubicBezTo>
                <a:cubicBezTo>
                  <a:pt x="23" y="91"/>
                  <a:pt x="23" y="92"/>
                  <a:pt x="22" y="93"/>
                </a:cubicBezTo>
                <a:cubicBezTo>
                  <a:pt x="23" y="92"/>
                  <a:pt x="23" y="92"/>
                  <a:pt x="23" y="92"/>
                </a:cubicBezTo>
                <a:cubicBezTo>
                  <a:pt x="26" y="87"/>
                  <a:pt x="29" y="83"/>
                  <a:pt x="32" y="78"/>
                </a:cubicBezTo>
                <a:cubicBezTo>
                  <a:pt x="33" y="78"/>
                  <a:pt x="33" y="77"/>
                  <a:pt x="33" y="76"/>
                </a:cubicBezTo>
                <a:cubicBezTo>
                  <a:pt x="34" y="72"/>
                  <a:pt x="36" y="69"/>
                  <a:pt x="38" y="65"/>
                </a:cubicBezTo>
                <a:cubicBezTo>
                  <a:pt x="38" y="64"/>
                  <a:pt x="39" y="64"/>
                  <a:pt x="39" y="64"/>
                </a:cubicBezTo>
                <a:cubicBezTo>
                  <a:pt x="40" y="63"/>
                  <a:pt x="41" y="63"/>
                  <a:pt x="42" y="64"/>
                </a:cubicBezTo>
                <a:cubicBezTo>
                  <a:pt x="42" y="64"/>
                  <a:pt x="42" y="65"/>
                  <a:pt x="42" y="65"/>
                </a:cubicBezTo>
                <a:cubicBezTo>
                  <a:pt x="43" y="65"/>
                  <a:pt x="43" y="64"/>
                  <a:pt x="43" y="64"/>
                </a:cubicBezTo>
                <a:cubicBezTo>
                  <a:pt x="45" y="60"/>
                  <a:pt x="47" y="57"/>
                  <a:pt x="49" y="53"/>
                </a:cubicBezTo>
                <a:cubicBezTo>
                  <a:pt x="49" y="53"/>
                  <a:pt x="50" y="52"/>
                  <a:pt x="50" y="52"/>
                </a:cubicBezTo>
                <a:cubicBezTo>
                  <a:pt x="52" y="50"/>
                  <a:pt x="52" y="48"/>
                  <a:pt x="54" y="46"/>
                </a:cubicBezTo>
                <a:close/>
                <a:moveTo>
                  <a:pt x="137" y="249"/>
                </a:moveTo>
                <a:cubicBezTo>
                  <a:pt x="137" y="248"/>
                  <a:pt x="136" y="248"/>
                  <a:pt x="135" y="248"/>
                </a:cubicBezTo>
                <a:cubicBezTo>
                  <a:pt x="132" y="247"/>
                  <a:pt x="129" y="247"/>
                  <a:pt x="125" y="246"/>
                </a:cubicBezTo>
                <a:cubicBezTo>
                  <a:pt x="118" y="245"/>
                  <a:pt x="110" y="243"/>
                  <a:pt x="103" y="241"/>
                </a:cubicBezTo>
                <a:cubicBezTo>
                  <a:pt x="83" y="235"/>
                  <a:pt x="65" y="226"/>
                  <a:pt x="48" y="214"/>
                </a:cubicBezTo>
                <a:cubicBezTo>
                  <a:pt x="48" y="213"/>
                  <a:pt x="47" y="213"/>
                  <a:pt x="47" y="213"/>
                </a:cubicBezTo>
                <a:cubicBezTo>
                  <a:pt x="46" y="213"/>
                  <a:pt x="45" y="212"/>
                  <a:pt x="44" y="211"/>
                </a:cubicBezTo>
                <a:cubicBezTo>
                  <a:pt x="42" y="210"/>
                  <a:pt x="41" y="208"/>
                  <a:pt x="39" y="207"/>
                </a:cubicBezTo>
                <a:cubicBezTo>
                  <a:pt x="34" y="202"/>
                  <a:pt x="30" y="197"/>
                  <a:pt x="26" y="192"/>
                </a:cubicBezTo>
                <a:cubicBezTo>
                  <a:pt x="25" y="191"/>
                  <a:pt x="25" y="191"/>
                  <a:pt x="25" y="191"/>
                </a:cubicBezTo>
                <a:cubicBezTo>
                  <a:pt x="25" y="191"/>
                  <a:pt x="25" y="192"/>
                  <a:pt x="25" y="192"/>
                </a:cubicBezTo>
                <a:cubicBezTo>
                  <a:pt x="27" y="194"/>
                  <a:pt x="28" y="196"/>
                  <a:pt x="30" y="198"/>
                </a:cubicBezTo>
                <a:cubicBezTo>
                  <a:pt x="36" y="205"/>
                  <a:pt x="42" y="211"/>
                  <a:pt x="48" y="216"/>
                </a:cubicBezTo>
                <a:cubicBezTo>
                  <a:pt x="57" y="223"/>
                  <a:pt x="66" y="229"/>
                  <a:pt x="76" y="233"/>
                </a:cubicBezTo>
                <a:cubicBezTo>
                  <a:pt x="83" y="236"/>
                  <a:pt x="89" y="238"/>
                  <a:pt x="96" y="241"/>
                </a:cubicBezTo>
                <a:cubicBezTo>
                  <a:pt x="108" y="244"/>
                  <a:pt x="120" y="247"/>
                  <a:pt x="132" y="248"/>
                </a:cubicBezTo>
                <a:cubicBezTo>
                  <a:pt x="134" y="249"/>
                  <a:pt x="135" y="249"/>
                  <a:pt x="137" y="249"/>
                </a:cubicBezTo>
                <a:close/>
                <a:moveTo>
                  <a:pt x="226" y="52"/>
                </a:moveTo>
                <a:cubicBezTo>
                  <a:pt x="225" y="54"/>
                  <a:pt x="224" y="56"/>
                  <a:pt x="223" y="58"/>
                </a:cubicBezTo>
                <a:cubicBezTo>
                  <a:pt x="226" y="63"/>
                  <a:pt x="229" y="68"/>
                  <a:pt x="232" y="74"/>
                </a:cubicBezTo>
                <a:cubicBezTo>
                  <a:pt x="234" y="80"/>
                  <a:pt x="236" y="86"/>
                  <a:pt x="238" y="92"/>
                </a:cubicBezTo>
                <a:cubicBezTo>
                  <a:pt x="239" y="98"/>
                  <a:pt x="240" y="104"/>
                  <a:pt x="240" y="110"/>
                </a:cubicBezTo>
                <a:cubicBezTo>
                  <a:pt x="241" y="109"/>
                  <a:pt x="241" y="108"/>
                  <a:pt x="241" y="107"/>
                </a:cubicBezTo>
                <a:cubicBezTo>
                  <a:pt x="241" y="106"/>
                  <a:pt x="241" y="105"/>
                  <a:pt x="241" y="103"/>
                </a:cubicBezTo>
                <a:cubicBezTo>
                  <a:pt x="240" y="98"/>
                  <a:pt x="239" y="93"/>
                  <a:pt x="239" y="88"/>
                </a:cubicBezTo>
                <a:cubicBezTo>
                  <a:pt x="238" y="81"/>
                  <a:pt x="236" y="75"/>
                  <a:pt x="235" y="69"/>
                </a:cubicBezTo>
                <a:cubicBezTo>
                  <a:pt x="235" y="67"/>
                  <a:pt x="234" y="66"/>
                  <a:pt x="233" y="64"/>
                </a:cubicBezTo>
                <a:cubicBezTo>
                  <a:pt x="233" y="64"/>
                  <a:pt x="233" y="64"/>
                  <a:pt x="232" y="65"/>
                </a:cubicBezTo>
                <a:cubicBezTo>
                  <a:pt x="232" y="65"/>
                  <a:pt x="231" y="65"/>
                  <a:pt x="230" y="65"/>
                </a:cubicBezTo>
                <a:cubicBezTo>
                  <a:pt x="230" y="64"/>
                  <a:pt x="230" y="64"/>
                  <a:pt x="230" y="63"/>
                </a:cubicBezTo>
                <a:cubicBezTo>
                  <a:pt x="230" y="63"/>
                  <a:pt x="230" y="62"/>
                  <a:pt x="230" y="62"/>
                </a:cubicBezTo>
                <a:cubicBezTo>
                  <a:pt x="230" y="61"/>
                  <a:pt x="230" y="60"/>
                  <a:pt x="231" y="60"/>
                </a:cubicBezTo>
                <a:cubicBezTo>
                  <a:pt x="231" y="59"/>
                  <a:pt x="231" y="59"/>
                  <a:pt x="231" y="58"/>
                </a:cubicBezTo>
                <a:cubicBezTo>
                  <a:pt x="229" y="56"/>
                  <a:pt x="228" y="54"/>
                  <a:pt x="226" y="52"/>
                </a:cubicBezTo>
                <a:close/>
                <a:moveTo>
                  <a:pt x="30" y="192"/>
                </a:moveTo>
                <a:cubicBezTo>
                  <a:pt x="30" y="192"/>
                  <a:pt x="30" y="192"/>
                  <a:pt x="30" y="192"/>
                </a:cubicBezTo>
                <a:cubicBezTo>
                  <a:pt x="30" y="192"/>
                  <a:pt x="30" y="191"/>
                  <a:pt x="30" y="191"/>
                </a:cubicBezTo>
                <a:cubicBezTo>
                  <a:pt x="28" y="188"/>
                  <a:pt x="26" y="185"/>
                  <a:pt x="25" y="181"/>
                </a:cubicBezTo>
                <a:cubicBezTo>
                  <a:pt x="25" y="181"/>
                  <a:pt x="25" y="181"/>
                  <a:pt x="25" y="180"/>
                </a:cubicBezTo>
                <a:cubicBezTo>
                  <a:pt x="24" y="178"/>
                  <a:pt x="22" y="176"/>
                  <a:pt x="21" y="174"/>
                </a:cubicBezTo>
                <a:cubicBezTo>
                  <a:pt x="21" y="173"/>
                  <a:pt x="21" y="173"/>
                  <a:pt x="20" y="172"/>
                </a:cubicBezTo>
                <a:cubicBezTo>
                  <a:pt x="18" y="171"/>
                  <a:pt x="17" y="168"/>
                  <a:pt x="16" y="166"/>
                </a:cubicBezTo>
                <a:cubicBezTo>
                  <a:pt x="14" y="162"/>
                  <a:pt x="12" y="157"/>
                  <a:pt x="11" y="152"/>
                </a:cubicBezTo>
                <a:cubicBezTo>
                  <a:pt x="11" y="148"/>
                  <a:pt x="10" y="144"/>
                  <a:pt x="9" y="139"/>
                </a:cubicBezTo>
                <a:cubicBezTo>
                  <a:pt x="9" y="134"/>
                  <a:pt x="9" y="129"/>
                  <a:pt x="9" y="124"/>
                </a:cubicBezTo>
                <a:cubicBezTo>
                  <a:pt x="9" y="121"/>
                  <a:pt x="10" y="117"/>
                  <a:pt x="10" y="113"/>
                </a:cubicBezTo>
                <a:cubicBezTo>
                  <a:pt x="9" y="113"/>
                  <a:pt x="8" y="112"/>
                  <a:pt x="9" y="110"/>
                </a:cubicBezTo>
                <a:cubicBezTo>
                  <a:pt x="9" y="110"/>
                  <a:pt x="9" y="110"/>
                  <a:pt x="9" y="109"/>
                </a:cubicBezTo>
                <a:cubicBezTo>
                  <a:pt x="9" y="107"/>
                  <a:pt x="9" y="105"/>
                  <a:pt x="10" y="104"/>
                </a:cubicBezTo>
                <a:cubicBezTo>
                  <a:pt x="10" y="102"/>
                  <a:pt x="11" y="100"/>
                  <a:pt x="11" y="98"/>
                </a:cubicBezTo>
                <a:cubicBezTo>
                  <a:pt x="11" y="98"/>
                  <a:pt x="10" y="98"/>
                  <a:pt x="10" y="99"/>
                </a:cubicBezTo>
                <a:cubicBezTo>
                  <a:pt x="10" y="101"/>
                  <a:pt x="9" y="104"/>
                  <a:pt x="9" y="107"/>
                </a:cubicBezTo>
                <a:cubicBezTo>
                  <a:pt x="8" y="112"/>
                  <a:pt x="7" y="118"/>
                  <a:pt x="7" y="124"/>
                </a:cubicBezTo>
                <a:cubicBezTo>
                  <a:pt x="6" y="133"/>
                  <a:pt x="7" y="142"/>
                  <a:pt x="9" y="151"/>
                </a:cubicBezTo>
                <a:cubicBezTo>
                  <a:pt x="12" y="160"/>
                  <a:pt x="15" y="168"/>
                  <a:pt x="19" y="177"/>
                </a:cubicBezTo>
                <a:cubicBezTo>
                  <a:pt x="22" y="182"/>
                  <a:pt x="25" y="187"/>
                  <a:pt x="29" y="192"/>
                </a:cubicBezTo>
                <a:cubicBezTo>
                  <a:pt x="29" y="192"/>
                  <a:pt x="29" y="192"/>
                  <a:pt x="30" y="192"/>
                </a:cubicBezTo>
                <a:close/>
                <a:moveTo>
                  <a:pt x="187" y="189"/>
                </a:moveTo>
                <a:cubicBezTo>
                  <a:pt x="180" y="192"/>
                  <a:pt x="173" y="195"/>
                  <a:pt x="165" y="197"/>
                </a:cubicBezTo>
                <a:cubicBezTo>
                  <a:pt x="165" y="200"/>
                  <a:pt x="164" y="203"/>
                  <a:pt x="164" y="207"/>
                </a:cubicBezTo>
                <a:cubicBezTo>
                  <a:pt x="165" y="206"/>
                  <a:pt x="166" y="206"/>
                  <a:pt x="166" y="206"/>
                </a:cubicBezTo>
                <a:cubicBezTo>
                  <a:pt x="167" y="206"/>
                  <a:pt x="168" y="205"/>
                  <a:pt x="169" y="205"/>
                </a:cubicBezTo>
                <a:cubicBezTo>
                  <a:pt x="170" y="205"/>
                  <a:pt x="171" y="204"/>
                  <a:pt x="171" y="203"/>
                </a:cubicBezTo>
                <a:cubicBezTo>
                  <a:pt x="172" y="201"/>
                  <a:pt x="172" y="199"/>
                  <a:pt x="173" y="198"/>
                </a:cubicBezTo>
                <a:cubicBezTo>
                  <a:pt x="173" y="197"/>
                  <a:pt x="174" y="196"/>
                  <a:pt x="175" y="197"/>
                </a:cubicBezTo>
                <a:cubicBezTo>
                  <a:pt x="175" y="197"/>
                  <a:pt x="176" y="197"/>
                  <a:pt x="176" y="198"/>
                </a:cubicBezTo>
                <a:cubicBezTo>
                  <a:pt x="176" y="199"/>
                  <a:pt x="176" y="200"/>
                  <a:pt x="175" y="201"/>
                </a:cubicBezTo>
                <a:cubicBezTo>
                  <a:pt x="175" y="202"/>
                  <a:pt x="175" y="202"/>
                  <a:pt x="175" y="203"/>
                </a:cubicBezTo>
                <a:cubicBezTo>
                  <a:pt x="178" y="202"/>
                  <a:pt x="180" y="202"/>
                  <a:pt x="182" y="201"/>
                </a:cubicBezTo>
                <a:cubicBezTo>
                  <a:pt x="182" y="201"/>
                  <a:pt x="183" y="200"/>
                  <a:pt x="183" y="200"/>
                </a:cubicBezTo>
                <a:cubicBezTo>
                  <a:pt x="183" y="199"/>
                  <a:pt x="184" y="197"/>
                  <a:pt x="184" y="196"/>
                </a:cubicBezTo>
                <a:cubicBezTo>
                  <a:pt x="185" y="194"/>
                  <a:pt x="186" y="191"/>
                  <a:pt x="187" y="189"/>
                </a:cubicBezTo>
                <a:close/>
                <a:moveTo>
                  <a:pt x="271" y="120"/>
                </a:moveTo>
                <a:cubicBezTo>
                  <a:pt x="272" y="120"/>
                  <a:pt x="272" y="120"/>
                  <a:pt x="272" y="120"/>
                </a:cubicBezTo>
                <a:cubicBezTo>
                  <a:pt x="272" y="119"/>
                  <a:pt x="272" y="119"/>
                  <a:pt x="272" y="118"/>
                </a:cubicBezTo>
                <a:cubicBezTo>
                  <a:pt x="273" y="116"/>
                  <a:pt x="274" y="114"/>
                  <a:pt x="275" y="112"/>
                </a:cubicBezTo>
                <a:cubicBezTo>
                  <a:pt x="276" y="111"/>
                  <a:pt x="277" y="110"/>
                  <a:pt x="277" y="109"/>
                </a:cubicBezTo>
                <a:cubicBezTo>
                  <a:pt x="278" y="108"/>
                  <a:pt x="278" y="108"/>
                  <a:pt x="278" y="107"/>
                </a:cubicBezTo>
                <a:cubicBezTo>
                  <a:pt x="279" y="106"/>
                  <a:pt x="279" y="105"/>
                  <a:pt x="280" y="103"/>
                </a:cubicBezTo>
                <a:cubicBezTo>
                  <a:pt x="281" y="103"/>
                  <a:pt x="281" y="102"/>
                  <a:pt x="281" y="101"/>
                </a:cubicBezTo>
                <a:cubicBezTo>
                  <a:pt x="281" y="94"/>
                  <a:pt x="280" y="86"/>
                  <a:pt x="279" y="78"/>
                </a:cubicBezTo>
                <a:cubicBezTo>
                  <a:pt x="278" y="75"/>
                  <a:pt x="278" y="72"/>
                  <a:pt x="276" y="68"/>
                </a:cubicBezTo>
                <a:cubicBezTo>
                  <a:pt x="276" y="68"/>
                  <a:pt x="276" y="67"/>
                  <a:pt x="275" y="66"/>
                </a:cubicBezTo>
                <a:cubicBezTo>
                  <a:pt x="274" y="67"/>
                  <a:pt x="274" y="68"/>
                  <a:pt x="274" y="69"/>
                </a:cubicBezTo>
                <a:cubicBezTo>
                  <a:pt x="275" y="71"/>
                  <a:pt x="275" y="73"/>
                  <a:pt x="275" y="75"/>
                </a:cubicBezTo>
                <a:cubicBezTo>
                  <a:pt x="277" y="81"/>
                  <a:pt x="277" y="88"/>
                  <a:pt x="277" y="95"/>
                </a:cubicBezTo>
                <a:cubicBezTo>
                  <a:pt x="276" y="98"/>
                  <a:pt x="276" y="101"/>
                  <a:pt x="274" y="103"/>
                </a:cubicBezTo>
                <a:cubicBezTo>
                  <a:pt x="274" y="103"/>
                  <a:pt x="274" y="104"/>
                  <a:pt x="274" y="104"/>
                </a:cubicBezTo>
                <a:cubicBezTo>
                  <a:pt x="274" y="105"/>
                  <a:pt x="274" y="107"/>
                  <a:pt x="273" y="108"/>
                </a:cubicBezTo>
                <a:cubicBezTo>
                  <a:pt x="273" y="108"/>
                  <a:pt x="273" y="109"/>
                  <a:pt x="274" y="109"/>
                </a:cubicBezTo>
                <a:cubicBezTo>
                  <a:pt x="274" y="110"/>
                  <a:pt x="274" y="111"/>
                  <a:pt x="274" y="112"/>
                </a:cubicBezTo>
                <a:cubicBezTo>
                  <a:pt x="273" y="113"/>
                  <a:pt x="273" y="115"/>
                  <a:pt x="273" y="116"/>
                </a:cubicBezTo>
                <a:cubicBezTo>
                  <a:pt x="272" y="117"/>
                  <a:pt x="272" y="118"/>
                  <a:pt x="271" y="120"/>
                </a:cubicBezTo>
                <a:close/>
                <a:moveTo>
                  <a:pt x="244" y="111"/>
                </a:moveTo>
                <a:cubicBezTo>
                  <a:pt x="244" y="111"/>
                  <a:pt x="244" y="111"/>
                  <a:pt x="244" y="111"/>
                </a:cubicBezTo>
                <a:cubicBezTo>
                  <a:pt x="244" y="118"/>
                  <a:pt x="245" y="126"/>
                  <a:pt x="245" y="133"/>
                </a:cubicBezTo>
                <a:cubicBezTo>
                  <a:pt x="245" y="135"/>
                  <a:pt x="245" y="137"/>
                  <a:pt x="245" y="139"/>
                </a:cubicBezTo>
                <a:cubicBezTo>
                  <a:pt x="245" y="142"/>
                  <a:pt x="245" y="144"/>
                  <a:pt x="245" y="147"/>
                </a:cubicBezTo>
                <a:cubicBezTo>
                  <a:pt x="245" y="147"/>
                  <a:pt x="245" y="148"/>
                  <a:pt x="245" y="148"/>
                </a:cubicBezTo>
                <a:cubicBezTo>
                  <a:pt x="245" y="148"/>
                  <a:pt x="245" y="148"/>
                  <a:pt x="245" y="148"/>
                </a:cubicBezTo>
                <a:cubicBezTo>
                  <a:pt x="245" y="148"/>
                  <a:pt x="245" y="148"/>
                  <a:pt x="245" y="148"/>
                </a:cubicBezTo>
                <a:cubicBezTo>
                  <a:pt x="245" y="148"/>
                  <a:pt x="245" y="148"/>
                  <a:pt x="245" y="148"/>
                </a:cubicBezTo>
                <a:cubicBezTo>
                  <a:pt x="248" y="143"/>
                  <a:pt x="250" y="138"/>
                  <a:pt x="253" y="133"/>
                </a:cubicBezTo>
                <a:cubicBezTo>
                  <a:pt x="252" y="132"/>
                  <a:pt x="251" y="131"/>
                  <a:pt x="251" y="130"/>
                </a:cubicBezTo>
                <a:cubicBezTo>
                  <a:pt x="251" y="129"/>
                  <a:pt x="251" y="129"/>
                  <a:pt x="251" y="129"/>
                </a:cubicBezTo>
                <a:cubicBezTo>
                  <a:pt x="251" y="125"/>
                  <a:pt x="251" y="120"/>
                  <a:pt x="250" y="116"/>
                </a:cubicBezTo>
                <a:cubicBezTo>
                  <a:pt x="250" y="115"/>
                  <a:pt x="250" y="114"/>
                  <a:pt x="250" y="113"/>
                </a:cubicBezTo>
                <a:cubicBezTo>
                  <a:pt x="250" y="112"/>
                  <a:pt x="250" y="112"/>
                  <a:pt x="250" y="111"/>
                </a:cubicBezTo>
                <a:cubicBezTo>
                  <a:pt x="250" y="112"/>
                  <a:pt x="250" y="113"/>
                  <a:pt x="250" y="113"/>
                </a:cubicBezTo>
                <a:cubicBezTo>
                  <a:pt x="250" y="116"/>
                  <a:pt x="250" y="118"/>
                  <a:pt x="250" y="121"/>
                </a:cubicBezTo>
                <a:cubicBezTo>
                  <a:pt x="250" y="122"/>
                  <a:pt x="249" y="122"/>
                  <a:pt x="248" y="123"/>
                </a:cubicBezTo>
                <a:cubicBezTo>
                  <a:pt x="248" y="123"/>
                  <a:pt x="247" y="122"/>
                  <a:pt x="247" y="121"/>
                </a:cubicBezTo>
                <a:cubicBezTo>
                  <a:pt x="246" y="121"/>
                  <a:pt x="246" y="120"/>
                  <a:pt x="246" y="120"/>
                </a:cubicBezTo>
                <a:cubicBezTo>
                  <a:pt x="246" y="118"/>
                  <a:pt x="245" y="116"/>
                  <a:pt x="245" y="115"/>
                </a:cubicBezTo>
                <a:cubicBezTo>
                  <a:pt x="245" y="113"/>
                  <a:pt x="245" y="112"/>
                  <a:pt x="244" y="111"/>
                </a:cubicBezTo>
                <a:close/>
                <a:moveTo>
                  <a:pt x="241" y="180"/>
                </a:moveTo>
                <a:cubicBezTo>
                  <a:pt x="244" y="177"/>
                  <a:pt x="247" y="174"/>
                  <a:pt x="247" y="169"/>
                </a:cubicBezTo>
                <a:cubicBezTo>
                  <a:pt x="247" y="169"/>
                  <a:pt x="247" y="168"/>
                  <a:pt x="248" y="167"/>
                </a:cubicBezTo>
                <a:cubicBezTo>
                  <a:pt x="248" y="167"/>
                  <a:pt x="248" y="167"/>
                  <a:pt x="248" y="167"/>
                </a:cubicBezTo>
                <a:cubicBezTo>
                  <a:pt x="247" y="165"/>
                  <a:pt x="248" y="163"/>
                  <a:pt x="248" y="161"/>
                </a:cubicBezTo>
                <a:cubicBezTo>
                  <a:pt x="250" y="155"/>
                  <a:pt x="252" y="149"/>
                  <a:pt x="254" y="143"/>
                </a:cubicBezTo>
                <a:cubicBezTo>
                  <a:pt x="254" y="143"/>
                  <a:pt x="254" y="143"/>
                  <a:pt x="255" y="142"/>
                </a:cubicBezTo>
                <a:cubicBezTo>
                  <a:pt x="250" y="150"/>
                  <a:pt x="245" y="157"/>
                  <a:pt x="240" y="165"/>
                </a:cubicBezTo>
                <a:cubicBezTo>
                  <a:pt x="242" y="165"/>
                  <a:pt x="242" y="167"/>
                  <a:pt x="242" y="168"/>
                </a:cubicBezTo>
                <a:cubicBezTo>
                  <a:pt x="242" y="170"/>
                  <a:pt x="241" y="172"/>
                  <a:pt x="241" y="174"/>
                </a:cubicBezTo>
                <a:cubicBezTo>
                  <a:pt x="241" y="176"/>
                  <a:pt x="241" y="178"/>
                  <a:pt x="241" y="180"/>
                </a:cubicBezTo>
                <a:close/>
                <a:moveTo>
                  <a:pt x="210" y="4"/>
                </a:moveTo>
                <a:cubicBezTo>
                  <a:pt x="210" y="4"/>
                  <a:pt x="210" y="4"/>
                  <a:pt x="210" y="4"/>
                </a:cubicBezTo>
                <a:cubicBezTo>
                  <a:pt x="212" y="5"/>
                  <a:pt x="214" y="6"/>
                  <a:pt x="215" y="6"/>
                </a:cubicBezTo>
                <a:cubicBezTo>
                  <a:pt x="219" y="8"/>
                  <a:pt x="224" y="9"/>
                  <a:pt x="228" y="10"/>
                </a:cubicBezTo>
                <a:cubicBezTo>
                  <a:pt x="236" y="13"/>
                  <a:pt x="243" y="16"/>
                  <a:pt x="249" y="21"/>
                </a:cubicBezTo>
                <a:cubicBezTo>
                  <a:pt x="262" y="30"/>
                  <a:pt x="271" y="43"/>
                  <a:pt x="277" y="58"/>
                </a:cubicBezTo>
                <a:cubicBezTo>
                  <a:pt x="277" y="59"/>
                  <a:pt x="277" y="59"/>
                  <a:pt x="277" y="60"/>
                </a:cubicBezTo>
                <a:cubicBezTo>
                  <a:pt x="278" y="59"/>
                  <a:pt x="278" y="59"/>
                  <a:pt x="278" y="59"/>
                </a:cubicBezTo>
                <a:cubicBezTo>
                  <a:pt x="273" y="46"/>
                  <a:pt x="266" y="35"/>
                  <a:pt x="257" y="25"/>
                </a:cubicBezTo>
                <a:cubicBezTo>
                  <a:pt x="249" y="17"/>
                  <a:pt x="241" y="12"/>
                  <a:pt x="230" y="8"/>
                </a:cubicBezTo>
                <a:cubicBezTo>
                  <a:pt x="226" y="7"/>
                  <a:pt x="222" y="6"/>
                  <a:pt x="217" y="5"/>
                </a:cubicBezTo>
                <a:cubicBezTo>
                  <a:pt x="215" y="5"/>
                  <a:pt x="213" y="4"/>
                  <a:pt x="210" y="4"/>
                </a:cubicBezTo>
                <a:close/>
                <a:moveTo>
                  <a:pt x="213" y="168"/>
                </a:moveTo>
                <a:cubicBezTo>
                  <a:pt x="213" y="168"/>
                  <a:pt x="213" y="168"/>
                  <a:pt x="213" y="169"/>
                </a:cubicBezTo>
                <a:cubicBezTo>
                  <a:pt x="214" y="168"/>
                  <a:pt x="214" y="168"/>
                  <a:pt x="214" y="167"/>
                </a:cubicBezTo>
                <a:cubicBezTo>
                  <a:pt x="216" y="165"/>
                  <a:pt x="219" y="163"/>
                  <a:pt x="221" y="161"/>
                </a:cubicBezTo>
                <a:cubicBezTo>
                  <a:pt x="226" y="155"/>
                  <a:pt x="230" y="148"/>
                  <a:pt x="233" y="140"/>
                </a:cubicBezTo>
                <a:cubicBezTo>
                  <a:pt x="235" y="138"/>
                  <a:pt x="235" y="135"/>
                  <a:pt x="236" y="132"/>
                </a:cubicBezTo>
                <a:cubicBezTo>
                  <a:pt x="236" y="127"/>
                  <a:pt x="236" y="122"/>
                  <a:pt x="236" y="117"/>
                </a:cubicBezTo>
                <a:cubicBezTo>
                  <a:pt x="236" y="115"/>
                  <a:pt x="235" y="114"/>
                  <a:pt x="235" y="112"/>
                </a:cubicBezTo>
                <a:cubicBezTo>
                  <a:pt x="235" y="114"/>
                  <a:pt x="235" y="115"/>
                  <a:pt x="235" y="117"/>
                </a:cubicBezTo>
                <a:cubicBezTo>
                  <a:pt x="234" y="124"/>
                  <a:pt x="234" y="131"/>
                  <a:pt x="231" y="138"/>
                </a:cubicBezTo>
                <a:cubicBezTo>
                  <a:pt x="227" y="148"/>
                  <a:pt x="222" y="157"/>
                  <a:pt x="216" y="165"/>
                </a:cubicBezTo>
                <a:cubicBezTo>
                  <a:pt x="215" y="166"/>
                  <a:pt x="214" y="167"/>
                  <a:pt x="213" y="168"/>
                </a:cubicBezTo>
                <a:close/>
                <a:moveTo>
                  <a:pt x="246" y="27"/>
                </a:moveTo>
                <a:cubicBezTo>
                  <a:pt x="245" y="28"/>
                  <a:pt x="245" y="30"/>
                  <a:pt x="244" y="31"/>
                </a:cubicBezTo>
                <a:cubicBezTo>
                  <a:pt x="244" y="33"/>
                  <a:pt x="243" y="34"/>
                  <a:pt x="243" y="36"/>
                </a:cubicBezTo>
                <a:cubicBezTo>
                  <a:pt x="242" y="36"/>
                  <a:pt x="242" y="36"/>
                  <a:pt x="243" y="37"/>
                </a:cubicBezTo>
                <a:cubicBezTo>
                  <a:pt x="243" y="36"/>
                  <a:pt x="243" y="36"/>
                  <a:pt x="243" y="36"/>
                </a:cubicBezTo>
                <a:cubicBezTo>
                  <a:pt x="244" y="34"/>
                  <a:pt x="244" y="33"/>
                  <a:pt x="245" y="32"/>
                </a:cubicBezTo>
                <a:cubicBezTo>
                  <a:pt x="245" y="31"/>
                  <a:pt x="246" y="31"/>
                  <a:pt x="246" y="31"/>
                </a:cubicBezTo>
                <a:cubicBezTo>
                  <a:pt x="247" y="31"/>
                  <a:pt x="248" y="32"/>
                  <a:pt x="247" y="33"/>
                </a:cubicBezTo>
                <a:cubicBezTo>
                  <a:pt x="247" y="33"/>
                  <a:pt x="247" y="34"/>
                  <a:pt x="247" y="34"/>
                </a:cubicBezTo>
                <a:cubicBezTo>
                  <a:pt x="247" y="35"/>
                  <a:pt x="247" y="36"/>
                  <a:pt x="247" y="38"/>
                </a:cubicBezTo>
                <a:cubicBezTo>
                  <a:pt x="246" y="39"/>
                  <a:pt x="246" y="40"/>
                  <a:pt x="246" y="42"/>
                </a:cubicBezTo>
                <a:cubicBezTo>
                  <a:pt x="246" y="43"/>
                  <a:pt x="247" y="44"/>
                  <a:pt x="248" y="45"/>
                </a:cubicBezTo>
                <a:cubicBezTo>
                  <a:pt x="248" y="47"/>
                  <a:pt x="250" y="48"/>
                  <a:pt x="252" y="49"/>
                </a:cubicBezTo>
                <a:cubicBezTo>
                  <a:pt x="252" y="48"/>
                  <a:pt x="251" y="47"/>
                  <a:pt x="252" y="46"/>
                </a:cubicBezTo>
                <a:cubicBezTo>
                  <a:pt x="253" y="46"/>
                  <a:pt x="253" y="45"/>
                  <a:pt x="254" y="44"/>
                </a:cubicBezTo>
                <a:cubicBezTo>
                  <a:pt x="254" y="43"/>
                  <a:pt x="253" y="40"/>
                  <a:pt x="255" y="39"/>
                </a:cubicBezTo>
                <a:cubicBezTo>
                  <a:pt x="253" y="34"/>
                  <a:pt x="250" y="30"/>
                  <a:pt x="246" y="27"/>
                </a:cubicBezTo>
                <a:close/>
                <a:moveTo>
                  <a:pt x="210" y="41"/>
                </a:moveTo>
                <a:cubicBezTo>
                  <a:pt x="210" y="41"/>
                  <a:pt x="210" y="41"/>
                  <a:pt x="210" y="41"/>
                </a:cubicBezTo>
                <a:cubicBezTo>
                  <a:pt x="210" y="40"/>
                  <a:pt x="210" y="40"/>
                  <a:pt x="211" y="40"/>
                </a:cubicBezTo>
                <a:cubicBezTo>
                  <a:pt x="214" y="31"/>
                  <a:pt x="218" y="23"/>
                  <a:pt x="221" y="15"/>
                </a:cubicBezTo>
                <a:cubicBezTo>
                  <a:pt x="222" y="14"/>
                  <a:pt x="222" y="13"/>
                  <a:pt x="223" y="12"/>
                </a:cubicBezTo>
                <a:cubicBezTo>
                  <a:pt x="220" y="11"/>
                  <a:pt x="218" y="10"/>
                  <a:pt x="215" y="9"/>
                </a:cubicBezTo>
                <a:cubicBezTo>
                  <a:pt x="215" y="9"/>
                  <a:pt x="215" y="9"/>
                  <a:pt x="215" y="9"/>
                </a:cubicBezTo>
                <a:cubicBezTo>
                  <a:pt x="216" y="10"/>
                  <a:pt x="217" y="11"/>
                  <a:pt x="216" y="13"/>
                </a:cubicBezTo>
                <a:cubicBezTo>
                  <a:pt x="216" y="13"/>
                  <a:pt x="216" y="14"/>
                  <a:pt x="216" y="14"/>
                </a:cubicBezTo>
                <a:cubicBezTo>
                  <a:pt x="214" y="22"/>
                  <a:pt x="212" y="30"/>
                  <a:pt x="210" y="38"/>
                </a:cubicBezTo>
                <a:cubicBezTo>
                  <a:pt x="210" y="39"/>
                  <a:pt x="210" y="40"/>
                  <a:pt x="210" y="41"/>
                </a:cubicBezTo>
                <a:close/>
                <a:moveTo>
                  <a:pt x="220" y="185"/>
                </a:moveTo>
                <a:cubicBezTo>
                  <a:pt x="218" y="187"/>
                  <a:pt x="215" y="189"/>
                  <a:pt x="213" y="191"/>
                </a:cubicBezTo>
                <a:cubicBezTo>
                  <a:pt x="213" y="191"/>
                  <a:pt x="212" y="191"/>
                  <a:pt x="212" y="192"/>
                </a:cubicBezTo>
                <a:cubicBezTo>
                  <a:pt x="212" y="193"/>
                  <a:pt x="212" y="195"/>
                  <a:pt x="212" y="197"/>
                </a:cubicBezTo>
                <a:cubicBezTo>
                  <a:pt x="211" y="197"/>
                  <a:pt x="212" y="198"/>
                  <a:pt x="212" y="198"/>
                </a:cubicBezTo>
                <a:cubicBezTo>
                  <a:pt x="213" y="199"/>
                  <a:pt x="213" y="200"/>
                  <a:pt x="211" y="201"/>
                </a:cubicBezTo>
                <a:cubicBezTo>
                  <a:pt x="211" y="202"/>
                  <a:pt x="211" y="202"/>
                  <a:pt x="210" y="203"/>
                </a:cubicBezTo>
                <a:cubicBezTo>
                  <a:pt x="210" y="204"/>
                  <a:pt x="210" y="206"/>
                  <a:pt x="210" y="207"/>
                </a:cubicBezTo>
                <a:cubicBezTo>
                  <a:pt x="210" y="208"/>
                  <a:pt x="210" y="210"/>
                  <a:pt x="209" y="211"/>
                </a:cubicBezTo>
                <a:cubicBezTo>
                  <a:pt x="210" y="210"/>
                  <a:pt x="211" y="210"/>
                  <a:pt x="212" y="209"/>
                </a:cubicBezTo>
                <a:cubicBezTo>
                  <a:pt x="213" y="209"/>
                  <a:pt x="213" y="208"/>
                  <a:pt x="214" y="207"/>
                </a:cubicBezTo>
                <a:cubicBezTo>
                  <a:pt x="215" y="203"/>
                  <a:pt x="216" y="198"/>
                  <a:pt x="218" y="193"/>
                </a:cubicBezTo>
                <a:cubicBezTo>
                  <a:pt x="219" y="190"/>
                  <a:pt x="219" y="188"/>
                  <a:pt x="220" y="185"/>
                </a:cubicBezTo>
                <a:close/>
                <a:moveTo>
                  <a:pt x="45" y="208"/>
                </a:moveTo>
                <a:cubicBezTo>
                  <a:pt x="45" y="206"/>
                  <a:pt x="43" y="202"/>
                  <a:pt x="42" y="200"/>
                </a:cubicBezTo>
                <a:cubicBezTo>
                  <a:pt x="40" y="197"/>
                  <a:pt x="38" y="193"/>
                  <a:pt x="36" y="189"/>
                </a:cubicBezTo>
                <a:cubicBezTo>
                  <a:pt x="36" y="188"/>
                  <a:pt x="35" y="187"/>
                  <a:pt x="35" y="187"/>
                </a:cubicBezTo>
                <a:cubicBezTo>
                  <a:pt x="34" y="186"/>
                  <a:pt x="34" y="186"/>
                  <a:pt x="34" y="186"/>
                </a:cubicBezTo>
                <a:cubicBezTo>
                  <a:pt x="34" y="184"/>
                  <a:pt x="33" y="182"/>
                  <a:pt x="32" y="180"/>
                </a:cubicBezTo>
                <a:cubicBezTo>
                  <a:pt x="32" y="180"/>
                  <a:pt x="31" y="180"/>
                  <a:pt x="30" y="180"/>
                </a:cubicBezTo>
                <a:cubicBezTo>
                  <a:pt x="30" y="181"/>
                  <a:pt x="29" y="182"/>
                  <a:pt x="29" y="182"/>
                </a:cubicBezTo>
                <a:cubicBezTo>
                  <a:pt x="29" y="183"/>
                  <a:pt x="29" y="183"/>
                  <a:pt x="29" y="183"/>
                </a:cubicBezTo>
                <a:cubicBezTo>
                  <a:pt x="32" y="191"/>
                  <a:pt x="37" y="198"/>
                  <a:pt x="42" y="205"/>
                </a:cubicBezTo>
                <a:cubicBezTo>
                  <a:pt x="43" y="206"/>
                  <a:pt x="44" y="207"/>
                  <a:pt x="45" y="208"/>
                </a:cubicBezTo>
                <a:close/>
                <a:moveTo>
                  <a:pt x="269" y="78"/>
                </a:moveTo>
                <a:cubicBezTo>
                  <a:pt x="269" y="78"/>
                  <a:pt x="269" y="78"/>
                  <a:pt x="269" y="78"/>
                </a:cubicBezTo>
                <a:cubicBezTo>
                  <a:pt x="270" y="75"/>
                  <a:pt x="270" y="72"/>
                  <a:pt x="271" y="69"/>
                </a:cubicBezTo>
                <a:cubicBezTo>
                  <a:pt x="271" y="68"/>
                  <a:pt x="271" y="68"/>
                  <a:pt x="271" y="67"/>
                </a:cubicBezTo>
                <a:cubicBezTo>
                  <a:pt x="270" y="65"/>
                  <a:pt x="270" y="63"/>
                  <a:pt x="269" y="61"/>
                </a:cubicBezTo>
                <a:cubicBezTo>
                  <a:pt x="267" y="55"/>
                  <a:pt x="265" y="48"/>
                  <a:pt x="261" y="43"/>
                </a:cubicBezTo>
                <a:cubicBezTo>
                  <a:pt x="261" y="42"/>
                  <a:pt x="260" y="42"/>
                  <a:pt x="260" y="41"/>
                </a:cubicBezTo>
                <a:cubicBezTo>
                  <a:pt x="260" y="42"/>
                  <a:pt x="260" y="42"/>
                  <a:pt x="260" y="43"/>
                </a:cubicBezTo>
                <a:cubicBezTo>
                  <a:pt x="261" y="44"/>
                  <a:pt x="261" y="46"/>
                  <a:pt x="262" y="47"/>
                </a:cubicBezTo>
                <a:cubicBezTo>
                  <a:pt x="262" y="49"/>
                  <a:pt x="263" y="51"/>
                  <a:pt x="263" y="53"/>
                </a:cubicBezTo>
                <a:cubicBezTo>
                  <a:pt x="263" y="53"/>
                  <a:pt x="264" y="53"/>
                  <a:pt x="264" y="54"/>
                </a:cubicBezTo>
                <a:cubicBezTo>
                  <a:pt x="265" y="54"/>
                  <a:pt x="265" y="55"/>
                  <a:pt x="265" y="56"/>
                </a:cubicBezTo>
                <a:cubicBezTo>
                  <a:pt x="265" y="56"/>
                  <a:pt x="265" y="57"/>
                  <a:pt x="265" y="57"/>
                </a:cubicBezTo>
                <a:cubicBezTo>
                  <a:pt x="266" y="63"/>
                  <a:pt x="267" y="68"/>
                  <a:pt x="268" y="73"/>
                </a:cubicBezTo>
                <a:cubicBezTo>
                  <a:pt x="268" y="75"/>
                  <a:pt x="268" y="76"/>
                  <a:pt x="269" y="78"/>
                </a:cubicBezTo>
                <a:close/>
                <a:moveTo>
                  <a:pt x="127" y="213"/>
                </a:moveTo>
                <a:cubicBezTo>
                  <a:pt x="125" y="219"/>
                  <a:pt x="124" y="226"/>
                  <a:pt x="124" y="232"/>
                </a:cubicBezTo>
                <a:cubicBezTo>
                  <a:pt x="124" y="233"/>
                  <a:pt x="125" y="233"/>
                  <a:pt x="125" y="233"/>
                </a:cubicBezTo>
                <a:cubicBezTo>
                  <a:pt x="128" y="227"/>
                  <a:pt x="131" y="220"/>
                  <a:pt x="133" y="213"/>
                </a:cubicBezTo>
                <a:cubicBezTo>
                  <a:pt x="131" y="213"/>
                  <a:pt x="129" y="213"/>
                  <a:pt x="127" y="213"/>
                </a:cubicBezTo>
                <a:close/>
                <a:moveTo>
                  <a:pt x="31" y="128"/>
                </a:moveTo>
                <a:cubicBezTo>
                  <a:pt x="31" y="128"/>
                  <a:pt x="31" y="128"/>
                  <a:pt x="31" y="128"/>
                </a:cubicBezTo>
                <a:cubicBezTo>
                  <a:pt x="31" y="128"/>
                  <a:pt x="31" y="128"/>
                  <a:pt x="31" y="129"/>
                </a:cubicBezTo>
                <a:cubicBezTo>
                  <a:pt x="32" y="133"/>
                  <a:pt x="33" y="137"/>
                  <a:pt x="34" y="141"/>
                </a:cubicBezTo>
                <a:cubicBezTo>
                  <a:pt x="34" y="142"/>
                  <a:pt x="35" y="142"/>
                  <a:pt x="35" y="142"/>
                </a:cubicBezTo>
                <a:cubicBezTo>
                  <a:pt x="36" y="143"/>
                  <a:pt x="36" y="144"/>
                  <a:pt x="36" y="145"/>
                </a:cubicBezTo>
                <a:cubicBezTo>
                  <a:pt x="36" y="146"/>
                  <a:pt x="37" y="148"/>
                  <a:pt x="37" y="149"/>
                </a:cubicBezTo>
                <a:cubicBezTo>
                  <a:pt x="38" y="151"/>
                  <a:pt x="39" y="152"/>
                  <a:pt x="39" y="154"/>
                </a:cubicBezTo>
                <a:cubicBezTo>
                  <a:pt x="39" y="154"/>
                  <a:pt x="39" y="154"/>
                  <a:pt x="40" y="155"/>
                </a:cubicBezTo>
                <a:cubicBezTo>
                  <a:pt x="41" y="152"/>
                  <a:pt x="41" y="150"/>
                  <a:pt x="42" y="148"/>
                </a:cubicBezTo>
                <a:cubicBezTo>
                  <a:pt x="42" y="147"/>
                  <a:pt x="42" y="146"/>
                  <a:pt x="42" y="145"/>
                </a:cubicBezTo>
                <a:cubicBezTo>
                  <a:pt x="39" y="141"/>
                  <a:pt x="37" y="137"/>
                  <a:pt x="34" y="133"/>
                </a:cubicBezTo>
                <a:cubicBezTo>
                  <a:pt x="33" y="131"/>
                  <a:pt x="32" y="129"/>
                  <a:pt x="31" y="128"/>
                </a:cubicBezTo>
                <a:close/>
                <a:moveTo>
                  <a:pt x="150" y="199"/>
                </a:moveTo>
                <a:cubicBezTo>
                  <a:pt x="143" y="200"/>
                  <a:pt x="137" y="199"/>
                  <a:pt x="130" y="198"/>
                </a:cubicBezTo>
                <a:cubicBezTo>
                  <a:pt x="130" y="200"/>
                  <a:pt x="129" y="201"/>
                  <a:pt x="129" y="203"/>
                </a:cubicBezTo>
                <a:cubicBezTo>
                  <a:pt x="132" y="203"/>
                  <a:pt x="134" y="203"/>
                  <a:pt x="137" y="204"/>
                </a:cubicBezTo>
                <a:cubicBezTo>
                  <a:pt x="137" y="203"/>
                  <a:pt x="137" y="203"/>
                  <a:pt x="137" y="202"/>
                </a:cubicBezTo>
                <a:cubicBezTo>
                  <a:pt x="138" y="202"/>
                  <a:pt x="138" y="202"/>
                  <a:pt x="138" y="201"/>
                </a:cubicBezTo>
                <a:cubicBezTo>
                  <a:pt x="138" y="200"/>
                  <a:pt x="139" y="200"/>
                  <a:pt x="140" y="200"/>
                </a:cubicBezTo>
                <a:cubicBezTo>
                  <a:pt x="141" y="200"/>
                  <a:pt x="141" y="201"/>
                  <a:pt x="141" y="202"/>
                </a:cubicBezTo>
                <a:cubicBezTo>
                  <a:pt x="141" y="203"/>
                  <a:pt x="140" y="203"/>
                  <a:pt x="140" y="204"/>
                </a:cubicBezTo>
                <a:cubicBezTo>
                  <a:pt x="143" y="205"/>
                  <a:pt x="146" y="205"/>
                  <a:pt x="148" y="205"/>
                </a:cubicBezTo>
                <a:cubicBezTo>
                  <a:pt x="149" y="203"/>
                  <a:pt x="150" y="201"/>
                  <a:pt x="150" y="199"/>
                </a:cubicBezTo>
                <a:close/>
                <a:moveTo>
                  <a:pt x="238" y="147"/>
                </a:moveTo>
                <a:cubicBezTo>
                  <a:pt x="236" y="149"/>
                  <a:pt x="224" y="166"/>
                  <a:pt x="224" y="168"/>
                </a:cubicBezTo>
                <a:cubicBezTo>
                  <a:pt x="226" y="167"/>
                  <a:pt x="227" y="165"/>
                  <a:pt x="229" y="164"/>
                </a:cubicBezTo>
                <a:cubicBezTo>
                  <a:pt x="230" y="164"/>
                  <a:pt x="231" y="163"/>
                  <a:pt x="231" y="163"/>
                </a:cubicBezTo>
                <a:cubicBezTo>
                  <a:pt x="234" y="160"/>
                  <a:pt x="236" y="158"/>
                  <a:pt x="239" y="155"/>
                </a:cubicBezTo>
                <a:cubicBezTo>
                  <a:pt x="239" y="155"/>
                  <a:pt x="239" y="154"/>
                  <a:pt x="239" y="154"/>
                </a:cubicBezTo>
                <a:cubicBezTo>
                  <a:pt x="239" y="152"/>
                  <a:pt x="238" y="150"/>
                  <a:pt x="238" y="148"/>
                </a:cubicBezTo>
                <a:cubicBezTo>
                  <a:pt x="238" y="148"/>
                  <a:pt x="238" y="147"/>
                  <a:pt x="238" y="147"/>
                </a:cubicBezTo>
                <a:close/>
                <a:moveTo>
                  <a:pt x="21" y="130"/>
                </a:moveTo>
                <a:cubicBezTo>
                  <a:pt x="21" y="131"/>
                  <a:pt x="21" y="133"/>
                  <a:pt x="22" y="135"/>
                </a:cubicBezTo>
                <a:cubicBezTo>
                  <a:pt x="23" y="141"/>
                  <a:pt x="24" y="146"/>
                  <a:pt x="26" y="152"/>
                </a:cubicBezTo>
                <a:cubicBezTo>
                  <a:pt x="27" y="154"/>
                  <a:pt x="28" y="156"/>
                  <a:pt x="29" y="157"/>
                </a:cubicBezTo>
                <a:cubicBezTo>
                  <a:pt x="29" y="156"/>
                  <a:pt x="30" y="154"/>
                  <a:pt x="30" y="152"/>
                </a:cubicBezTo>
                <a:cubicBezTo>
                  <a:pt x="30" y="152"/>
                  <a:pt x="30" y="152"/>
                  <a:pt x="30" y="152"/>
                </a:cubicBezTo>
                <a:cubicBezTo>
                  <a:pt x="27" y="145"/>
                  <a:pt x="25" y="138"/>
                  <a:pt x="23" y="130"/>
                </a:cubicBezTo>
                <a:cubicBezTo>
                  <a:pt x="23" y="130"/>
                  <a:pt x="23" y="130"/>
                  <a:pt x="23" y="129"/>
                </a:cubicBezTo>
                <a:cubicBezTo>
                  <a:pt x="22" y="129"/>
                  <a:pt x="22" y="129"/>
                  <a:pt x="21" y="130"/>
                </a:cubicBezTo>
                <a:close/>
                <a:moveTo>
                  <a:pt x="52" y="80"/>
                </a:moveTo>
                <a:cubicBezTo>
                  <a:pt x="52" y="81"/>
                  <a:pt x="52" y="81"/>
                  <a:pt x="52" y="81"/>
                </a:cubicBezTo>
                <a:cubicBezTo>
                  <a:pt x="49" y="83"/>
                  <a:pt x="45" y="86"/>
                  <a:pt x="42" y="89"/>
                </a:cubicBezTo>
                <a:cubicBezTo>
                  <a:pt x="42" y="89"/>
                  <a:pt x="42" y="90"/>
                  <a:pt x="41" y="90"/>
                </a:cubicBezTo>
                <a:cubicBezTo>
                  <a:pt x="40" y="92"/>
                  <a:pt x="40" y="94"/>
                  <a:pt x="39" y="95"/>
                </a:cubicBezTo>
                <a:cubicBezTo>
                  <a:pt x="38" y="96"/>
                  <a:pt x="38" y="97"/>
                  <a:pt x="37" y="97"/>
                </a:cubicBezTo>
                <a:cubicBezTo>
                  <a:pt x="36" y="97"/>
                  <a:pt x="36" y="97"/>
                  <a:pt x="36" y="97"/>
                </a:cubicBezTo>
                <a:cubicBezTo>
                  <a:pt x="35" y="98"/>
                  <a:pt x="34" y="100"/>
                  <a:pt x="34" y="101"/>
                </a:cubicBezTo>
                <a:cubicBezTo>
                  <a:pt x="34" y="101"/>
                  <a:pt x="35" y="101"/>
                  <a:pt x="35" y="100"/>
                </a:cubicBezTo>
                <a:cubicBezTo>
                  <a:pt x="37" y="99"/>
                  <a:pt x="39" y="98"/>
                  <a:pt x="41" y="97"/>
                </a:cubicBezTo>
                <a:cubicBezTo>
                  <a:pt x="42" y="96"/>
                  <a:pt x="43" y="96"/>
                  <a:pt x="43" y="95"/>
                </a:cubicBezTo>
                <a:cubicBezTo>
                  <a:pt x="44" y="94"/>
                  <a:pt x="44" y="93"/>
                  <a:pt x="43" y="92"/>
                </a:cubicBezTo>
                <a:cubicBezTo>
                  <a:pt x="43" y="91"/>
                  <a:pt x="44" y="91"/>
                  <a:pt x="44" y="91"/>
                </a:cubicBezTo>
                <a:cubicBezTo>
                  <a:pt x="45" y="90"/>
                  <a:pt x="46" y="90"/>
                  <a:pt x="47" y="91"/>
                </a:cubicBezTo>
                <a:cubicBezTo>
                  <a:pt x="47" y="91"/>
                  <a:pt x="48" y="91"/>
                  <a:pt x="48" y="92"/>
                </a:cubicBezTo>
                <a:cubicBezTo>
                  <a:pt x="50" y="89"/>
                  <a:pt x="52" y="84"/>
                  <a:pt x="52" y="80"/>
                </a:cubicBezTo>
                <a:close/>
                <a:moveTo>
                  <a:pt x="13" y="104"/>
                </a:moveTo>
                <a:cubicBezTo>
                  <a:pt x="13" y="102"/>
                  <a:pt x="14" y="99"/>
                  <a:pt x="15" y="96"/>
                </a:cubicBezTo>
                <a:cubicBezTo>
                  <a:pt x="18" y="88"/>
                  <a:pt x="21" y="80"/>
                  <a:pt x="25" y="73"/>
                </a:cubicBezTo>
                <a:cubicBezTo>
                  <a:pt x="26" y="71"/>
                  <a:pt x="27" y="69"/>
                  <a:pt x="28" y="67"/>
                </a:cubicBezTo>
                <a:cubicBezTo>
                  <a:pt x="30" y="64"/>
                  <a:pt x="31" y="62"/>
                  <a:pt x="33" y="59"/>
                </a:cubicBezTo>
                <a:cubicBezTo>
                  <a:pt x="34" y="58"/>
                  <a:pt x="34" y="57"/>
                  <a:pt x="35" y="57"/>
                </a:cubicBezTo>
                <a:cubicBezTo>
                  <a:pt x="35" y="57"/>
                  <a:pt x="36" y="57"/>
                  <a:pt x="36" y="56"/>
                </a:cubicBezTo>
                <a:cubicBezTo>
                  <a:pt x="38" y="53"/>
                  <a:pt x="41" y="50"/>
                  <a:pt x="43" y="47"/>
                </a:cubicBezTo>
                <a:cubicBezTo>
                  <a:pt x="43" y="47"/>
                  <a:pt x="44" y="47"/>
                  <a:pt x="44" y="46"/>
                </a:cubicBezTo>
                <a:cubicBezTo>
                  <a:pt x="43" y="47"/>
                  <a:pt x="43" y="47"/>
                  <a:pt x="43" y="47"/>
                </a:cubicBezTo>
                <a:cubicBezTo>
                  <a:pt x="38" y="52"/>
                  <a:pt x="33" y="57"/>
                  <a:pt x="29" y="62"/>
                </a:cubicBezTo>
                <a:cubicBezTo>
                  <a:pt x="25" y="69"/>
                  <a:pt x="22" y="75"/>
                  <a:pt x="19" y="82"/>
                </a:cubicBezTo>
                <a:cubicBezTo>
                  <a:pt x="16" y="89"/>
                  <a:pt x="14" y="97"/>
                  <a:pt x="13" y="104"/>
                </a:cubicBezTo>
                <a:close/>
                <a:moveTo>
                  <a:pt x="46" y="74"/>
                </a:moveTo>
                <a:cubicBezTo>
                  <a:pt x="45" y="77"/>
                  <a:pt x="45" y="79"/>
                  <a:pt x="44" y="82"/>
                </a:cubicBezTo>
                <a:cubicBezTo>
                  <a:pt x="48" y="79"/>
                  <a:pt x="51" y="77"/>
                  <a:pt x="54" y="75"/>
                </a:cubicBezTo>
                <a:cubicBezTo>
                  <a:pt x="54" y="74"/>
                  <a:pt x="54" y="74"/>
                  <a:pt x="55" y="73"/>
                </a:cubicBezTo>
                <a:cubicBezTo>
                  <a:pt x="55" y="72"/>
                  <a:pt x="56" y="70"/>
                  <a:pt x="56" y="68"/>
                </a:cubicBezTo>
                <a:cubicBezTo>
                  <a:pt x="57" y="68"/>
                  <a:pt x="57" y="67"/>
                  <a:pt x="57" y="66"/>
                </a:cubicBezTo>
                <a:cubicBezTo>
                  <a:pt x="55" y="67"/>
                  <a:pt x="53" y="67"/>
                  <a:pt x="51" y="66"/>
                </a:cubicBezTo>
                <a:cubicBezTo>
                  <a:pt x="51" y="67"/>
                  <a:pt x="51" y="67"/>
                  <a:pt x="50" y="68"/>
                </a:cubicBezTo>
                <a:cubicBezTo>
                  <a:pt x="50" y="70"/>
                  <a:pt x="49" y="71"/>
                  <a:pt x="49" y="73"/>
                </a:cubicBezTo>
                <a:cubicBezTo>
                  <a:pt x="48" y="74"/>
                  <a:pt x="48" y="74"/>
                  <a:pt x="46" y="74"/>
                </a:cubicBezTo>
                <a:close/>
                <a:moveTo>
                  <a:pt x="244" y="73"/>
                </a:moveTo>
                <a:cubicBezTo>
                  <a:pt x="245" y="73"/>
                  <a:pt x="245" y="73"/>
                  <a:pt x="245" y="73"/>
                </a:cubicBezTo>
                <a:cubicBezTo>
                  <a:pt x="246" y="70"/>
                  <a:pt x="247" y="66"/>
                  <a:pt x="248" y="63"/>
                </a:cubicBezTo>
                <a:cubicBezTo>
                  <a:pt x="248" y="62"/>
                  <a:pt x="248" y="62"/>
                  <a:pt x="248" y="61"/>
                </a:cubicBezTo>
                <a:cubicBezTo>
                  <a:pt x="247" y="58"/>
                  <a:pt x="245" y="56"/>
                  <a:pt x="244" y="53"/>
                </a:cubicBezTo>
                <a:cubicBezTo>
                  <a:pt x="244" y="53"/>
                  <a:pt x="244" y="53"/>
                  <a:pt x="243" y="52"/>
                </a:cubicBezTo>
                <a:cubicBezTo>
                  <a:pt x="243" y="53"/>
                  <a:pt x="243" y="53"/>
                  <a:pt x="243" y="53"/>
                </a:cubicBezTo>
                <a:cubicBezTo>
                  <a:pt x="242" y="56"/>
                  <a:pt x="242" y="60"/>
                  <a:pt x="241" y="63"/>
                </a:cubicBezTo>
                <a:cubicBezTo>
                  <a:pt x="241" y="63"/>
                  <a:pt x="241" y="64"/>
                  <a:pt x="241" y="64"/>
                </a:cubicBezTo>
                <a:cubicBezTo>
                  <a:pt x="242" y="67"/>
                  <a:pt x="243" y="70"/>
                  <a:pt x="244" y="73"/>
                </a:cubicBezTo>
                <a:close/>
                <a:moveTo>
                  <a:pt x="80" y="226"/>
                </a:moveTo>
                <a:cubicBezTo>
                  <a:pt x="81" y="227"/>
                  <a:pt x="83" y="228"/>
                  <a:pt x="84" y="228"/>
                </a:cubicBezTo>
                <a:cubicBezTo>
                  <a:pt x="84" y="228"/>
                  <a:pt x="85" y="229"/>
                  <a:pt x="85" y="228"/>
                </a:cubicBezTo>
                <a:cubicBezTo>
                  <a:pt x="87" y="228"/>
                  <a:pt x="89" y="229"/>
                  <a:pt x="91" y="229"/>
                </a:cubicBezTo>
                <a:cubicBezTo>
                  <a:pt x="91" y="229"/>
                  <a:pt x="91" y="229"/>
                  <a:pt x="92" y="230"/>
                </a:cubicBezTo>
                <a:cubicBezTo>
                  <a:pt x="93" y="224"/>
                  <a:pt x="94" y="218"/>
                  <a:pt x="95" y="212"/>
                </a:cubicBezTo>
                <a:cubicBezTo>
                  <a:pt x="94" y="212"/>
                  <a:pt x="94" y="213"/>
                  <a:pt x="94" y="213"/>
                </a:cubicBezTo>
                <a:cubicBezTo>
                  <a:pt x="93" y="216"/>
                  <a:pt x="92" y="218"/>
                  <a:pt x="90" y="221"/>
                </a:cubicBezTo>
                <a:cubicBezTo>
                  <a:pt x="90" y="223"/>
                  <a:pt x="89" y="224"/>
                  <a:pt x="88" y="226"/>
                </a:cubicBezTo>
                <a:cubicBezTo>
                  <a:pt x="88" y="226"/>
                  <a:pt x="87" y="227"/>
                  <a:pt x="87" y="227"/>
                </a:cubicBezTo>
                <a:cubicBezTo>
                  <a:pt x="86" y="228"/>
                  <a:pt x="86" y="228"/>
                  <a:pt x="85" y="228"/>
                </a:cubicBezTo>
                <a:cubicBezTo>
                  <a:pt x="84" y="227"/>
                  <a:pt x="84" y="227"/>
                  <a:pt x="84" y="226"/>
                </a:cubicBezTo>
                <a:cubicBezTo>
                  <a:pt x="83" y="225"/>
                  <a:pt x="83" y="225"/>
                  <a:pt x="84" y="224"/>
                </a:cubicBezTo>
                <a:cubicBezTo>
                  <a:pt x="84" y="221"/>
                  <a:pt x="85" y="217"/>
                  <a:pt x="86" y="214"/>
                </a:cubicBezTo>
                <a:cubicBezTo>
                  <a:pt x="86" y="214"/>
                  <a:pt x="86" y="213"/>
                  <a:pt x="86" y="213"/>
                </a:cubicBezTo>
                <a:cubicBezTo>
                  <a:pt x="86" y="213"/>
                  <a:pt x="86" y="213"/>
                  <a:pt x="86" y="213"/>
                </a:cubicBezTo>
                <a:cubicBezTo>
                  <a:pt x="84" y="217"/>
                  <a:pt x="82" y="222"/>
                  <a:pt x="80" y="226"/>
                </a:cubicBezTo>
                <a:close/>
                <a:moveTo>
                  <a:pt x="98" y="222"/>
                </a:moveTo>
                <a:cubicBezTo>
                  <a:pt x="101" y="217"/>
                  <a:pt x="103" y="212"/>
                  <a:pt x="105" y="206"/>
                </a:cubicBezTo>
                <a:cubicBezTo>
                  <a:pt x="103" y="206"/>
                  <a:pt x="101" y="205"/>
                  <a:pt x="100" y="204"/>
                </a:cubicBezTo>
                <a:cubicBezTo>
                  <a:pt x="99" y="206"/>
                  <a:pt x="96" y="219"/>
                  <a:pt x="96" y="222"/>
                </a:cubicBezTo>
                <a:cubicBezTo>
                  <a:pt x="97" y="222"/>
                  <a:pt x="97" y="222"/>
                  <a:pt x="98" y="222"/>
                </a:cubicBezTo>
                <a:close/>
                <a:moveTo>
                  <a:pt x="275" y="136"/>
                </a:moveTo>
                <a:cubicBezTo>
                  <a:pt x="277" y="129"/>
                  <a:pt x="277" y="122"/>
                  <a:pt x="278" y="115"/>
                </a:cubicBezTo>
                <a:cubicBezTo>
                  <a:pt x="278" y="115"/>
                  <a:pt x="278" y="115"/>
                  <a:pt x="278" y="115"/>
                </a:cubicBezTo>
                <a:cubicBezTo>
                  <a:pt x="275" y="122"/>
                  <a:pt x="272" y="130"/>
                  <a:pt x="269" y="137"/>
                </a:cubicBezTo>
                <a:cubicBezTo>
                  <a:pt x="269" y="139"/>
                  <a:pt x="269" y="140"/>
                  <a:pt x="269" y="141"/>
                </a:cubicBezTo>
                <a:cubicBezTo>
                  <a:pt x="268" y="143"/>
                  <a:pt x="268" y="146"/>
                  <a:pt x="268" y="148"/>
                </a:cubicBezTo>
                <a:cubicBezTo>
                  <a:pt x="268" y="149"/>
                  <a:pt x="268" y="149"/>
                  <a:pt x="268" y="149"/>
                </a:cubicBezTo>
                <a:cubicBezTo>
                  <a:pt x="269" y="146"/>
                  <a:pt x="270" y="143"/>
                  <a:pt x="270" y="140"/>
                </a:cubicBezTo>
                <a:cubicBezTo>
                  <a:pt x="271" y="138"/>
                  <a:pt x="271" y="136"/>
                  <a:pt x="271" y="134"/>
                </a:cubicBezTo>
                <a:cubicBezTo>
                  <a:pt x="272" y="132"/>
                  <a:pt x="272" y="132"/>
                  <a:pt x="273" y="132"/>
                </a:cubicBezTo>
                <a:cubicBezTo>
                  <a:pt x="274" y="132"/>
                  <a:pt x="275" y="133"/>
                  <a:pt x="275" y="135"/>
                </a:cubicBezTo>
                <a:cubicBezTo>
                  <a:pt x="275" y="135"/>
                  <a:pt x="275" y="135"/>
                  <a:pt x="275" y="136"/>
                </a:cubicBezTo>
                <a:close/>
                <a:moveTo>
                  <a:pt x="208" y="234"/>
                </a:moveTo>
                <a:cubicBezTo>
                  <a:pt x="213" y="231"/>
                  <a:pt x="217" y="228"/>
                  <a:pt x="221" y="225"/>
                </a:cubicBezTo>
                <a:cubicBezTo>
                  <a:pt x="221" y="223"/>
                  <a:pt x="221" y="221"/>
                  <a:pt x="221" y="218"/>
                </a:cubicBezTo>
                <a:cubicBezTo>
                  <a:pt x="218" y="222"/>
                  <a:pt x="214" y="225"/>
                  <a:pt x="211" y="228"/>
                </a:cubicBezTo>
                <a:cubicBezTo>
                  <a:pt x="211" y="228"/>
                  <a:pt x="210" y="228"/>
                  <a:pt x="210" y="228"/>
                </a:cubicBezTo>
                <a:cubicBezTo>
                  <a:pt x="210" y="230"/>
                  <a:pt x="209" y="232"/>
                  <a:pt x="208" y="234"/>
                </a:cubicBezTo>
                <a:close/>
                <a:moveTo>
                  <a:pt x="226" y="221"/>
                </a:moveTo>
                <a:cubicBezTo>
                  <a:pt x="226" y="221"/>
                  <a:pt x="227" y="221"/>
                  <a:pt x="227" y="221"/>
                </a:cubicBezTo>
                <a:cubicBezTo>
                  <a:pt x="229" y="218"/>
                  <a:pt x="232" y="216"/>
                  <a:pt x="235" y="213"/>
                </a:cubicBezTo>
                <a:cubicBezTo>
                  <a:pt x="235" y="213"/>
                  <a:pt x="235" y="212"/>
                  <a:pt x="235" y="212"/>
                </a:cubicBezTo>
                <a:cubicBezTo>
                  <a:pt x="236" y="209"/>
                  <a:pt x="236" y="207"/>
                  <a:pt x="236" y="204"/>
                </a:cubicBezTo>
                <a:cubicBezTo>
                  <a:pt x="236" y="204"/>
                  <a:pt x="236" y="204"/>
                  <a:pt x="236" y="203"/>
                </a:cubicBezTo>
                <a:cubicBezTo>
                  <a:pt x="234" y="205"/>
                  <a:pt x="232" y="207"/>
                  <a:pt x="230" y="209"/>
                </a:cubicBezTo>
                <a:cubicBezTo>
                  <a:pt x="230" y="210"/>
                  <a:pt x="229" y="211"/>
                  <a:pt x="229" y="211"/>
                </a:cubicBezTo>
                <a:cubicBezTo>
                  <a:pt x="228" y="214"/>
                  <a:pt x="227" y="217"/>
                  <a:pt x="227" y="219"/>
                </a:cubicBezTo>
                <a:cubicBezTo>
                  <a:pt x="226" y="220"/>
                  <a:pt x="226" y="220"/>
                  <a:pt x="226" y="221"/>
                </a:cubicBezTo>
                <a:close/>
                <a:moveTo>
                  <a:pt x="115" y="230"/>
                </a:moveTo>
                <a:cubicBezTo>
                  <a:pt x="117" y="224"/>
                  <a:pt x="120" y="218"/>
                  <a:pt x="122" y="212"/>
                </a:cubicBezTo>
                <a:cubicBezTo>
                  <a:pt x="120" y="211"/>
                  <a:pt x="119" y="211"/>
                  <a:pt x="117" y="211"/>
                </a:cubicBezTo>
                <a:cubicBezTo>
                  <a:pt x="116" y="217"/>
                  <a:pt x="114" y="223"/>
                  <a:pt x="113" y="230"/>
                </a:cubicBezTo>
                <a:cubicBezTo>
                  <a:pt x="114" y="230"/>
                  <a:pt x="114" y="230"/>
                  <a:pt x="115" y="230"/>
                </a:cubicBezTo>
                <a:close/>
                <a:moveTo>
                  <a:pt x="259" y="99"/>
                </a:moveTo>
                <a:cubicBezTo>
                  <a:pt x="259" y="99"/>
                  <a:pt x="259" y="99"/>
                  <a:pt x="258" y="100"/>
                </a:cubicBezTo>
                <a:cubicBezTo>
                  <a:pt x="257" y="101"/>
                  <a:pt x="257" y="102"/>
                  <a:pt x="256" y="103"/>
                </a:cubicBezTo>
                <a:cubicBezTo>
                  <a:pt x="254" y="106"/>
                  <a:pt x="254" y="106"/>
                  <a:pt x="254" y="109"/>
                </a:cubicBezTo>
                <a:cubicBezTo>
                  <a:pt x="254" y="109"/>
                  <a:pt x="255" y="110"/>
                  <a:pt x="255" y="110"/>
                </a:cubicBezTo>
                <a:cubicBezTo>
                  <a:pt x="256" y="111"/>
                  <a:pt x="256" y="112"/>
                  <a:pt x="256" y="113"/>
                </a:cubicBezTo>
                <a:cubicBezTo>
                  <a:pt x="256" y="114"/>
                  <a:pt x="256" y="116"/>
                  <a:pt x="256" y="118"/>
                </a:cubicBezTo>
                <a:cubicBezTo>
                  <a:pt x="256" y="119"/>
                  <a:pt x="256" y="119"/>
                  <a:pt x="257" y="120"/>
                </a:cubicBezTo>
                <a:cubicBezTo>
                  <a:pt x="258" y="119"/>
                  <a:pt x="258" y="118"/>
                  <a:pt x="258" y="118"/>
                </a:cubicBezTo>
                <a:cubicBezTo>
                  <a:pt x="259" y="116"/>
                  <a:pt x="259" y="115"/>
                  <a:pt x="259" y="113"/>
                </a:cubicBezTo>
                <a:cubicBezTo>
                  <a:pt x="260" y="109"/>
                  <a:pt x="259" y="104"/>
                  <a:pt x="259" y="100"/>
                </a:cubicBezTo>
                <a:cubicBezTo>
                  <a:pt x="259" y="99"/>
                  <a:pt x="259" y="99"/>
                  <a:pt x="259" y="99"/>
                </a:cubicBezTo>
                <a:close/>
                <a:moveTo>
                  <a:pt x="217" y="206"/>
                </a:moveTo>
                <a:cubicBezTo>
                  <a:pt x="217" y="206"/>
                  <a:pt x="217" y="206"/>
                  <a:pt x="217" y="206"/>
                </a:cubicBezTo>
                <a:cubicBezTo>
                  <a:pt x="219" y="205"/>
                  <a:pt x="221" y="204"/>
                  <a:pt x="223" y="203"/>
                </a:cubicBezTo>
                <a:cubicBezTo>
                  <a:pt x="223" y="203"/>
                  <a:pt x="223" y="202"/>
                  <a:pt x="223" y="202"/>
                </a:cubicBezTo>
                <a:cubicBezTo>
                  <a:pt x="223" y="200"/>
                  <a:pt x="224" y="198"/>
                  <a:pt x="223" y="196"/>
                </a:cubicBezTo>
                <a:cubicBezTo>
                  <a:pt x="223" y="195"/>
                  <a:pt x="223" y="193"/>
                  <a:pt x="224" y="192"/>
                </a:cubicBezTo>
                <a:cubicBezTo>
                  <a:pt x="224" y="190"/>
                  <a:pt x="225" y="187"/>
                  <a:pt x="225" y="184"/>
                </a:cubicBezTo>
                <a:cubicBezTo>
                  <a:pt x="225" y="183"/>
                  <a:pt x="225" y="182"/>
                  <a:pt x="225" y="181"/>
                </a:cubicBezTo>
                <a:cubicBezTo>
                  <a:pt x="225" y="181"/>
                  <a:pt x="225" y="181"/>
                  <a:pt x="225" y="181"/>
                </a:cubicBezTo>
                <a:cubicBezTo>
                  <a:pt x="225" y="181"/>
                  <a:pt x="224" y="182"/>
                  <a:pt x="224" y="182"/>
                </a:cubicBezTo>
                <a:cubicBezTo>
                  <a:pt x="222" y="188"/>
                  <a:pt x="221" y="194"/>
                  <a:pt x="219" y="200"/>
                </a:cubicBezTo>
                <a:cubicBezTo>
                  <a:pt x="218" y="202"/>
                  <a:pt x="218" y="204"/>
                  <a:pt x="217" y="206"/>
                </a:cubicBezTo>
                <a:close/>
                <a:moveTo>
                  <a:pt x="83" y="23"/>
                </a:moveTo>
                <a:cubicBezTo>
                  <a:pt x="77" y="25"/>
                  <a:pt x="71" y="27"/>
                  <a:pt x="66" y="29"/>
                </a:cubicBezTo>
                <a:cubicBezTo>
                  <a:pt x="66" y="30"/>
                  <a:pt x="65" y="31"/>
                  <a:pt x="65" y="32"/>
                </a:cubicBezTo>
                <a:cubicBezTo>
                  <a:pt x="69" y="32"/>
                  <a:pt x="73" y="31"/>
                  <a:pt x="77" y="30"/>
                </a:cubicBezTo>
                <a:cubicBezTo>
                  <a:pt x="77" y="30"/>
                  <a:pt x="77" y="30"/>
                  <a:pt x="78" y="29"/>
                </a:cubicBezTo>
                <a:cubicBezTo>
                  <a:pt x="78" y="29"/>
                  <a:pt x="78" y="28"/>
                  <a:pt x="78" y="28"/>
                </a:cubicBezTo>
                <a:cubicBezTo>
                  <a:pt x="79" y="26"/>
                  <a:pt x="81" y="27"/>
                  <a:pt x="81" y="28"/>
                </a:cubicBezTo>
                <a:cubicBezTo>
                  <a:pt x="82" y="28"/>
                  <a:pt x="82" y="29"/>
                  <a:pt x="82" y="29"/>
                </a:cubicBezTo>
                <a:cubicBezTo>
                  <a:pt x="82" y="29"/>
                  <a:pt x="82" y="29"/>
                  <a:pt x="82" y="29"/>
                </a:cubicBezTo>
                <a:cubicBezTo>
                  <a:pt x="82" y="27"/>
                  <a:pt x="83" y="25"/>
                  <a:pt x="83" y="23"/>
                </a:cubicBezTo>
                <a:close/>
                <a:moveTo>
                  <a:pt x="273" y="63"/>
                </a:moveTo>
                <a:cubicBezTo>
                  <a:pt x="274" y="63"/>
                  <a:pt x="275" y="63"/>
                  <a:pt x="275" y="62"/>
                </a:cubicBezTo>
                <a:cubicBezTo>
                  <a:pt x="273" y="54"/>
                  <a:pt x="269" y="47"/>
                  <a:pt x="264" y="40"/>
                </a:cubicBezTo>
                <a:cubicBezTo>
                  <a:pt x="259" y="33"/>
                  <a:pt x="249" y="23"/>
                  <a:pt x="246" y="23"/>
                </a:cubicBezTo>
                <a:cubicBezTo>
                  <a:pt x="247" y="23"/>
                  <a:pt x="247" y="24"/>
                  <a:pt x="247" y="24"/>
                </a:cubicBezTo>
                <a:cubicBezTo>
                  <a:pt x="248" y="24"/>
                  <a:pt x="249" y="25"/>
                  <a:pt x="249" y="26"/>
                </a:cubicBezTo>
                <a:cubicBezTo>
                  <a:pt x="253" y="28"/>
                  <a:pt x="256" y="31"/>
                  <a:pt x="259" y="35"/>
                </a:cubicBezTo>
                <a:cubicBezTo>
                  <a:pt x="263" y="40"/>
                  <a:pt x="267" y="46"/>
                  <a:pt x="269" y="53"/>
                </a:cubicBezTo>
                <a:cubicBezTo>
                  <a:pt x="271" y="56"/>
                  <a:pt x="272" y="60"/>
                  <a:pt x="273" y="63"/>
                </a:cubicBezTo>
                <a:close/>
                <a:moveTo>
                  <a:pt x="106" y="226"/>
                </a:moveTo>
                <a:cubicBezTo>
                  <a:pt x="108" y="221"/>
                  <a:pt x="111" y="215"/>
                  <a:pt x="113" y="209"/>
                </a:cubicBezTo>
                <a:cubicBezTo>
                  <a:pt x="111" y="209"/>
                  <a:pt x="110" y="208"/>
                  <a:pt x="108" y="208"/>
                </a:cubicBezTo>
                <a:cubicBezTo>
                  <a:pt x="107" y="210"/>
                  <a:pt x="104" y="224"/>
                  <a:pt x="104" y="226"/>
                </a:cubicBezTo>
                <a:cubicBezTo>
                  <a:pt x="105" y="226"/>
                  <a:pt x="105" y="226"/>
                  <a:pt x="106" y="226"/>
                </a:cubicBezTo>
                <a:close/>
                <a:moveTo>
                  <a:pt x="79" y="193"/>
                </a:moveTo>
                <a:cubicBezTo>
                  <a:pt x="79" y="194"/>
                  <a:pt x="79" y="194"/>
                  <a:pt x="79" y="194"/>
                </a:cubicBezTo>
                <a:cubicBezTo>
                  <a:pt x="78" y="197"/>
                  <a:pt x="77" y="200"/>
                  <a:pt x="76" y="203"/>
                </a:cubicBezTo>
                <a:cubicBezTo>
                  <a:pt x="76" y="203"/>
                  <a:pt x="76" y="204"/>
                  <a:pt x="76" y="204"/>
                </a:cubicBezTo>
                <a:cubicBezTo>
                  <a:pt x="76" y="205"/>
                  <a:pt x="77" y="206"/>
                  <a:pt x="77" y="206"/>
                </a:cubicBezTo>
                <a:cubicBezTo>
                  <a:pt x="77" y="207"/>
                  <a:pt x="77" y="208"/>
                  <a:pt x="75" y="209"/>
                </a:cubicBezTo>
                <a:cubicBezTo>
                  <a:pt x="75" y="209"/>
                  <a:pt x="75" y="209"/>
                  <a:pt x="74" y="209"/>
                </a:cubicBezTo>
                <a:cubicBezTo>
                  <a:pt x="74" y="212"/>
                  <a:pt x="73" y="214"/>
                  <a:pt x="73" y="217"/>
                </a:cubicBezTo>
                <a:cubicBezTo>
                  <a:pt x="73" y="217"/>
                  <a:pt x="73" y="217"/>
                  <a:pt x="73" y="217"/>
                </a:cubicBezTo>
                <a:cubicBezTo>
                  <a:pt x="77" y="210"/>
                  <a:pt x="80" y="203"/>
                  <a:pt x="83" y="196"/>
                </a:cubicBezTo>
                <a:cubicBezTo>
                  <a:pt x="82" y="195"/>
                  <a:pt x="80" y="194"/>
                  <a:pt x="79" y="193"/>
                </a:cubicBezTo>
                <a:close/>
                <a:moveTo>
                  <a:pt x="227" y="194"/>
                </a:moveTo>
                <a:cubicBezTo>
                  <a:pt x="227" y="194"/>
                  <a:pt x="228" y="194"/>
                  <a:pt x="228" y="194"/>
                </a:cubicBezTo>
                <a:cubicBezTo>
                  <a:pt x="229" y="193"/>
                  <a:pt x="230" y="192"/>
                  <a:pt x="231" y="191"/>
                </a:cubicBezTo>
                <a:cubicBezTo>
                  <a:pt x="231" y="191"/>
                  <a:pt x="232" y="190"/>
                  <a:pt x="232" y="189"/>
                </a:cubicBezTo>
                <a:cubicBezTo>
                  <a:pt x="233" y="184"/>
                  <a:pt x="235" y="178"/>
                  <a:pt x="236" y="173"/>
                </a:cubicBezTo>
                <a:cubicBezTo>
                  <a:pt x="236" y="173"/>
                  <a:pt x="236" y="173"/>
                  <a:pt x="236" y="173"/>
                </a:cubicBezTo>
                <a:cubicBezTo>
                  <a:pt x="236" y="173"/>
                  <a:pt x="235" y="173"/>
                  <a:pt x="235" y="174"/>
                </a:cubicBezTo>
                <a:cubicBezTo>
                  <a:pt x="233" y="178"/>
                  <a:pt x="230" y="183"/>
                  <a:pt x="228" y="188"/>
                </a:cubicBezTo>
                <a:cubicBezTo>
                  <a:pt x="227" y="190"/>
                  <a:pt x="227" y="192"/>
                  <a:pt x="227" y="194"/>
                </a:cubicBezTo>
                <a:close/>
                <a:moveTo>
                  <a:pt x="83" y="51"/>
                </a:moveTo>
                <a:cubicBezTo>
                  <a:pt x="84" y="51"/>
                  <a:pt x="85" y="50"/>
                  <a:pt x="86" y="49"/>
                </a:cubicBezTo>
                <a:cubicBezTo>
                  <a:pt x="86" y="47"/>
                  <a:pt x="87" y="46"/>
                  <a:pt x="87" y="44"/>
                </a:cubicBezTo>
                <a:cubicBezTo>
                  <a:pt x="88" y="43"/>
                  <a:pt x="88" y="41"/>
                  <a:pt x="88" y="40"/>
                </a:cubicBezTo>
                <a:cubicBezTo>
                  <a:pt x="88" y="38"/>
                  <a:pt x="88" y="36"/>
                  <a:pt x="88" y="35"/>
                </a:cubicBezTo>
                <a:cubicBezTo>
                  <a:pt x="87" y="33"/>
                  <a:pt x="87" y="32"/>
                  <a:pt x="87" y="31"/>
                </a:cubicBezTo>
                <a:cubicBezTo>
                  <a:pt x="86" y="31"/>
                  <a:pt x="86" y="31"/>
                  <a:pt x="85" y="32"/>
                </a:cubicBezTo>
                <a:cubicBezTo>
                  <a:pt x="85" y="32"/>
                  <a:pt x="85" y="32"/>
                  <a:pt x="85" y="33"/>
                </a:cubicBezTo>
                <a:cubicBezTo>
                  <a:pt x="84" y="35"/>
                  <a:pt x="84" y="38"/>
                  <a:pt x="84" y="41"/>
                </a:cubicBezTo>
                <a:cubicBezTo>
                  <a:pt x="84" y="41"/>
                  <a:pt x="85" y="41"/>
                  <a:pt x="85" y="41"/>
                </a:cubicBezTo>
                <a:cubicBezTo>
                  <a:pt x="86" y="42"/>
                  <a:pt x="86" y="43"/>
                  <a:pt x="85" y="44"/>
                </a:cubicBezTo>
                <a:cubicBezTo>
                  <a:pt x="84" y="44"/>
                  <a:pt x="84" y="44"/>
                  <a:pt x="84" y="45"/>
                </a:cubicBezTo>
                <a:cubicBezTo>
                  <a:pt x="83" y="47"/>
                  <a:pt x="83" y="49"/>
                  <a:pt x="83" y="51"/>
                </a:cubicBezTo>
                <a:close/>
                <a:moveTo>
                  <a:pt x="162" y="198"/>
                </a:moveTo>
                <a:cubicBezTo>
                  <a:pt x="161" y="198"/>
                  <a:pt x="160" y="198"/>
                  <a:pt x="159" y="198"/>
                </a:cubicBezTo>
                <a:cubicBezTo>
                  <a:pt x="158" y="198"/>
                  <a:pt x="158" y="198"/>
                  <a:pt x="157" y="199"/>
                </a:cubicBezTo>
                <a:cubicBezTo>
                  <a:pt x="156" y="199"/>
                  <a:pt x="154" y="199"/>
                  <a:pt x="154" y="199"/>
                </a:cubicBezTo>
                <a:cubicBezTo>
                  <a:pt x="153" y="200"/>
                  <a:pt x="153" y="201"/>
                  <a:pt x="153" y="202"/>
                </a:cubicBezTo>
                <a:cubicBezTo>
                  <a:pt x="152" y="203"/>
                  <a:pt x="152" y="204"/>
                  <a:pt x="152" y="206"/>
                </a:cubicBezTo>
                <a:cubicBezTo>
                  <a:pt x="154" y="206"/>
                  <a:pt x="157" y="206"/>
                  <a:pt x="159" y="206"/>
                </a:cubicBezTo>
                <a:cubicBezTo>
                  <a:pt x="160" y="203"/>
                  <a:pt x="161" y="201"/>
                  <a:pt x="162" y="198"/>
                </a:cubicBezTo>
                <a:close/>
                <a:moveTo>
                  <a:pt x="25" y="158"/>
                </a:moveTo>
                <a:cubicBezTo>
                  <a:pt x="25" y="158"/>
                  <a:pt x="25" y="159"/>
                  <a:pt x="25" y="159"/>
                </a:cubicBezTo>
                <a:cubicBezTo>
                  <a:pt x="24" y="160"/>
                  <a:pt x="23" y="159"/>
                  <a:pt x="22" y="158"/>
                </a:cubicBezTo>
                <a:cubicBezTo>
                  <a:pt x="22" y="157"/>
                  <a:pt x="22" y="157"/>
                  <a:pt x="21" y="156"/>
                </a:cubicBezTo>
                <a:cubicBezTo>
                  <a:pt x="21" y="153"/>
                  <a:pt x="20" y="150"/>
                  <a:pt x="19" y="147"/>
                </a:cubicBezTo>
                <a:cubicBezTo>
                  <a:pt x="19" y="147"/>
                  <a:pt x="19" y="147"/>
                  <a:pt x="19" y="147"/>
                </a:cubicBezTo>
                <a:cubicBezTo>
                  <a:pt x="19" y="146"/>
                  <a:pt x="19" y="144"/>
                  <a:pt x="19" y="143"/>
                </a:cubicBezTo>
                <a:cubicBezTo>
                  <a:pt x="18" y="141"/>
                  <a:pt x="18" y="138"/>
                  <a:pt x="17" y="135"/>
                </a:cubicBezTo>
                <a:cubicBezTo>
                  <a:pt x="17" y="134"/>
                  <a:pt x="17" y="134"/>
                  <a:pt x="16" y="135"/>
                </a:cubicBezTo>
                <a:cubicBezTo>
                  <a:pt x="16" y="136"/>
                  <a:pt x="16" y="137"/>
                  <a:pt x="16" y="138"/>
                </a:cubicBezTo>
                <a:cubicBezTo>
                  <a:pt x="17" y="143"/>
                  <a:pt x="18" y="148"/>
                  <a:pt x="20" y="153"/>
                </a:cubicBezTo>
                <a:cubicBezTo>
                  <a:pt x="20" y="157"/>
                  <a:pt x="21" y="160"/>
                  <a:pt x="22" y="163"/>
                </a:cubicBezTo>
                <a:cubicBezTo>
                  <a:pt x="22" y="165"/>
                  <a:pt x="22" y="167"/>
                  <a:pt x="22" y="169"/>
                </a:cubicBezTo>
                <a:cubicBezTo>
                  <a:pt x="23" y="167"/>
                  <a:pt x="23" y="166"/>
                  <a:pt x="23" y="165"/>
                </a:cubicBezTo>
                <a:cubicBezTo>
                  <a:pt x="24" y="163"/>
                  <a:pt x="25" y="162"/>
                  <a:pt x="27" y="162"/>
                </a:cubicBezTo>
                <a:cubicBezTo>
                  <a:pt x="26" y="161"/>
                  <a:pt x="26" y="160"/>
                  <a:pt x="25" y="158"/>
                </a:cubicBezTo>
                <a:close/>
                <a:moveTo>
                  <a:pt x="273" y="76"/>
                </a:moveTo>
                <a:cubicBezTo>
                  <a:pt x="273" y="76"/>
                  <a:pt x="273" y="76"/>
                  <a:pt x="272" y="76"/>
                </a:cubicBezTo>
                <a:cubicBezTo>
                  <a:pt x="272" y="78"/>
                  <a:pt x="271" y="80"/>
                  <a:pt x="272" y="82"/>
                </a:cubicBezTo>
                <a:cubicBezTo>
                  <a:pt x="272" y="83"/>
                  <a:pt x="272" y="84"/>
                  <a:pt x="272" y="85"/>
                </a:cubicBezTo>
                <a:cubicBezTo>
                  <a:pt x="272" y="87"/>
                  <a:pt x="272" y="88"/>
                  <a:pt x="271" y="90"/>
                </a:cubicBezTo>
                <a:cubicBezTo>
                  <a:pt x="271" y="93"/>
                  <a:pt x="270" y="96"/>
                  <a:pt x="270" y="100"/>
                </a:cubicBezTo>
                <a:cubicBezTo>
                  <a:pt x="270" y="101"/>
                  <a:pt x="270" y="101"/>
                  <a:pt x="271" y="101"/>
                </a:cubicBezTo>
                <a:cubicBezTo>
                  <a:pt x="272" y="101"/>
                  <a:pt x="272" y="101"/>
                  <a:pt x="272" y="100"/>
                </a:cubicBezTo>
                <a:cubicBezTo>
                  <a:pt x="273" y="99"/>
                  <a:pt x="273" y="97"/>
                  <a:pt x="274" y="96"/>
                </a:cubicBezTo>
                <a:cubicBezTo>
                  <a:pt x="274" y="91"/>
                  <a:pt x="274" y="86"/>
                  <a:pt x="273" y="81"/>
                </a:cubicBezTo>
                <a:cubicBezTo>
                  <a:pt x="273" y="79"/>
                  <a:pt x="273" y="77"/>
                  <a:pt x="273" y="76"/>
                </a:cubicBezTo>
                <a:close/>
                <a:moveTo>
                  <a:pt x="89" y="52"/>
                </a:moveTo>
                <a:cubicBezTo>
                  <a:pt x="89" y="52"/>
                  <a:pt x="89" y="52"/>
                  <a:pt x="89" y="52"/>
                </a:cubicBezTo>
                <a:cubicBezTo>
                  <a:pt x="87" y="53"/>
                  <a:pt x="86" y="54"/>
                  <a:pt x="85" y="56"/>
                </a:cubicBezTo>
                <a:cubicBezTo>
                  <a:pt x="83" y="58"/>
                  <a:pt x="81" y="60"/>
                  <a:pt x="79" y="62"/>
                </a:cubicBezTo>
                <a:cubicBezTo>
                  <a:pt x="76" y="65"/>
                  <a:pt x="73" y="68"/>
                  <a:pt x="70" y="71"/>
                </a:cubicBezTo>
                <a:cubicBezTo>
                  <a:pt x="69" y="72"/>
                  <a:pt x="68" y="73"/>
                  <a:pt x="67" y="74"/>
                </a:cubicBezTo>
                <a:cubicBezTo>
                  <a:pt x="67" y="74"/>
                  <a:pt x="67" y="74"/>
                  <a:pt x="67" y="75"/>
                </a:cubicBezTo>
                <a:cubicBezTo>
                  <a:pt x="67" y="74"/>
                  <a:pt x="67" y="74"/>
                  <a:pt x="68" y="74"/>
                </a:cubicBezTo>
                <a:cubicBezTo>
                  <a:pt x="71" y="71"/>
                  <a:pt x="74" y="68"/>
                  <a:pt x="78" y="65"/>
                </a:cubicBezTo>
                <a:cubicBezTo>
                  <a:pt x="80" y="64"/>
                  <a:pt x="82" y="62"/>
                  <a:pt x="85" y="60"/>
                </a:cubicBezTo>
                <a:cubicBezTo>
                  <a:pt x="86" y="59"/>
                  <a:pt x="87" y="58"/>
                  <a:pt x="89" y="57"/>
                </a:cubicBezTo>
                <a:cubicBezTo>
                  <a:pt x="89" y="55"/>
                  <a:pt x="89" y="54"/>
                  <a:pt x="89" y="52"/>
                </a:cubicBezTo>
                <a:close/>
                <a:moveTo>
                  <a:pt x="135" y="228"/>
                </a:moveTo>
                <a:cubicBezTo>
                  <a:pt x="137" y="227"/>
                  <a:pt x="138" y="227"/>
                  <a:pt x="139" y="226"/>
                </a:cubicBezTo>
                <a:cubicBezTo>
                  <a:pt x="140" y="226"/>
                  <a:pt x="142" y="223"/>
                  <a:pt x="142" y="222"/>
                </a:cubicBezTo>
                <a:cubicBezTo>
                  <a:pt x="141" y="220"/>
                  <a:pt x="141" y="219"/>
                  <a:pt x="142" y="218"/>
                </a:cubicBezTo>
                <a:cubicBezTo>
                  <a:pt x="143" y="218"/>
                  <a:pt x="143" y="217"/>
                  <a:pt x="144" y="217"/>
                </a:cubicBezTo>
                <a:cubicBezTo>
                  <a:pt x="142" y="216"/>
                  <a:pt x="140" y="216"/>
                  <a:pt x="138" y="215"/>
                </a:cubicBezTo>
                <a:cubicBezTo>
                  <a:pt x="137" y="219"/>
                  <a:pt x="136" y="223"/>
                  <a:pt x="135" y="228"/>
                </a:cubicBezTo>
                <a:close/>
                <a:moveTo>
                  <a:pt x="35" y="115"/>
                </a:moveTo>
                <a:cubicBezTo>
                  <a:pt x="36" y="114"/>
                  <a:pt x="36" y="114"/>
                  <a:pt x="36" y="114"/>
                </a:cubicBezTo>
                <a:cubicBezTo>
                  <a:pt x="38" y="111"/>
                  <a:pt x="41" y="108"/>
                  <a:pt x="43" y="106"/>
                </a:cubicBezTo>
                <a:cubicBezTo>
                  <a:pt x="44" y="105"/>
                  <a:pt x="44" y="105"/>
                  <a:pt x="44" y="105"/>
                </a:cubicBezTo>
                <a:cubicBezTo>
                  <a:pt x="44" y="104"/>
                  <a:pt x="44" y="102"/>
                  <a:pt x="44" y="101"/>
                </a:cubicBezTo>
                <a:cubicBezTo>
                  <a:pt x="40" y="104"/>
                  <a:pt x="37" y="106"/>
                  <a:pt x="35" y="109"/>
                </a:cubicBezTo>
                <a:cubicBezTo>
                  <a:pt x="34" y="109"/>
                  <a:pt x="34" y="109"/>
                  <a:pt x="34" y="110"/>
                </a:cubicBezTo>
                <a:cubicBezTo>
                  <a:pt x="35" y="111"/>
                  <a:pt x="35" y="113"/>
                  <a:pt x="35" y="115"/>
                </a:cubicBezTo>
                <a:close/>
                <a:moveTo>
                  <a:pt x="94" y="187"/>
                </a:moveTo>
                <a:cubicBezTo>
                  <a:pt x="92" y="186"/>
                  <a:pt x="90" y="185"/>
                  <a:pt x="88" y="184"/>
                </a:cubicBezTo>
                <a:cubicBezTo>
                  <a:pt x="87" y="183"/>
                  <a:pt x="85" y="182"/>
                  <a:pt x="83" y="181"/>
                </a:cubicBezTo>
                <a:cubicBezTo>
                  <a:pt x="82" y="184"/>
                  <a:pt x="82" y="185"/>
                  <a:pt x="82" y="187"/>
                </a:cubicBezTo>
                <a:cubicBezTo>
                  <a:pt x="86" y="188"/>
                  <a:pt x="89" y="189"/>
                  <a:pt x="92" y="189"/>
                </a:cubicBezTo>
                <a:cubicBezTo>
                  <a:pt x="92" y="188"/>
                  <a:pt x="93" y="188"/>
                  <a:pt x="94" y="187"/>
                </a:cubicBezTo>
                <a:close/>
                <a:moveTo>
                  <a:pt x="251" y="88"/>
                </a:moveTo>
                <a:cubicBezTo>
                  <a:pt x="253" y="85"/>
                  <a:pt x="255" y="82"/>
                  <a:pt x="257" y="80"/>
                </a:cubicBezTo>
                <a:cubicBezTo>
                  <a:pt x="257" y="79"/>
                  <a:pt x="258" y="79"/>
                  <a:pt x="257" y="78"/>
                </a:cubicBezTo>
                <a:cubicBezTo>
                  <a:pt x="257" y="76"/>
                  <a:pt x="257" y="75"/>
                  <a:pt x="257" y="73"/>
                </a:cubicBezTo>
                <a:cubicBezTo>
                  <a:pt x="257" y="72"/>
                  <a:pt x="257" y="72"/>
                  <a:pt x="256" y="72"/>
                </a:cubicBezTo>
                <a:cubicBezTo>
                  <a:pt x="256" y="73"/>
                  <a:pt x="250" y="84"/>
                  <a:pt x="249" y="86"/>
                </a:cubicBezTo>
                <a:cubicBezTo>
                  <a:pt x="250" y="87"/>
                  <a:pt x="250" y="87"/>
                  <a:pt x="251" y="88"/>
                </a:cubicBezTo>
                <a:close/>
                <a:moveTo>
                  <a:pt x="212" y="222"/>
                </a:moveTo>
                <a:cubicBezTo>
                  <a:pt x="213" y="222"/>
                  <a:pt x="213" y="222"/>
                  <a:pt x="213" y="222"/>
                </a:cubicBezTo>
                <a:cubicBezTo>
                  <a:pt x="216" y="220"/>
                  <a:pt x="218" y="217"/>
                  <a:pt x="221" y="214"/>
                </a:cubicBezTo>
                <a:cubicBezTo>
                  <a:pt x="222" y="214"/>
                  <a:pt x="222" y="214"/>
                  <a:pt x="222" y="213"/>
                </a:cubicBezTo>
                <a:cubicBezTo>
                  <a:pt x="222" y="212"/>
                  <a:pt x="222" y="211"/>
                  <a:pt x="222" y="210"/>
                </a:cubicBezTo>
                <a:cubicBezTo>
                  <a:pt x="222" y="210"/>
                  <a:pt x="222" y="210"/>
                  <a:pt x="222" y="210"/>
                </a:cubicBezTo>
                <a:cubicBezTo>
                  <a:pt x="220" y="211"/>
                  <a:pt x="217" y="213"/>
                  <a:pt x="215" y="214"/>
                </a:cubicBezTo>
                <a:cubicBezTo>
                  <a:pt x="215" y="215"/>
                  <a:pt x="214" y="215"/>
                  <a:pt x="214" y="215"/>
                </a:cubicBezTo>
                <a:cubicBezTo>
                  <a:pt x="214" y="218"/>
                  <a:pt x="213" y="220"/>
                  <a:pt x="212" y="222"/>
                </a:cubicBezTo>
                <a:close/>
                <a:moveTo>
                  <a:pt x="250" y="174"/>
                </a:moveTo>
                <a:cubicBezTo>
                  <a:pt x="250" y="174"/>
                  <a:pt x="250" y="174"/>
                  <a:pt x="250" y="174"/>
                </a:cubicBezTo>
                <a:cubicBezTo>
                  <a:pt x="249" y="174"/>
                  <a:pt x="249" y="175"/>
                  <a:pt x="249" y="176"/>
                </a:cubicBezTo>
                <a:cubicBezTo>
                  <a:pt x="247" y="183"/>
                  <a:pt x="246" y="190"/>
                  <a:pt x="244" y="197"/>
                </a:cubicBezTo>
                <a:cubicBezTo>
                  <a:pt x="244" y="199"/>
                  <a:pt x="243" y="201"/>
                  <a:pt x="243" y="202"/>
                </a:cubicBezTo>
                <a:cubicBezTo>
                  <a:pt x="243" y="203"/>
                  <a:pt x="243" y="203"/>
                  <a:pt x="243" y="203"/>
                </a:cubicBezTo>
                <a:cubicBezTo>
                  <a:pt x="245" y="200"/>
                  <a:pt x="246" y="198"/>
                  <a:pt x="248" y="195"/>
                </a:cubicBezTo>
                <a:cubicBezTo>
                  <a:pt x="248" y="194"/>
                  <a:pt x="247" y="193"/>
                  <a:pt x="247" y="191"/>
                </a:cubicBezTo>
                <a:cubicBezTo>
                  <a:pt x="247" y="191"/>
                  <a:pt x="247" y="189"/>
                  <a:pt x="247" y="189"/>
                </a:cubicBezTo>
                <a:cubicBezTo>
                  <a:pt x="248" y="185"/>
                  <a:pt x="249" y="182"/>
                  <a:pt x="250" y="178"/>
                </a:cubicBezTo>
                <a:cubicBezTo>
                  <a:pt x="250" y="177"/>
                  <a:pt x="250" y="175"/>
                  <a:pt x="250" y="174"/>
                </a:cubicBezTo>
                <a:close/>
                <a:moveTo>
                  <a:pt x="261" y="75"/>
                </a:moveTo>
                <a:cubicBezTo>
                  <a:pt x="261" y="75"/>
                  <a:pt x="261" y="75"/>
                  <a:pt x="261" y="75"/>
                </a:cubicBezTo>
                <a:cubicBezTo>
                  <a:pt x="262" y="74"/>
                  <a:pt x="263" y="72"/>
                  <a:pt x="264" y="71"/>
                </a:cubicBezTo>
                <a:cubicBezTo>
                  <a:pt x="264" y="71"/>
                  <a:pt x="265" y="70"/>
                  <a:pt x="264" y="69"/>
                </a:cubicBezTo>
                <a:cubicBezTo>
                  <a:pt x="264" y="67"/>
                  <a:pt x="263" y="64"/>
                  <a:pt x="263" y="61"/>
                </a:cubicBezTo>
                <a:cubicBezTo>
                  <a:pt x="263" y="61"/>
                  <a:pt x="263" y="61"/>
                  <a:pt x="262" y="60"/>
                </a:cubicBezTo>
                <a:cubicBezTo>
                  <a:pt x="261" y="62"/>
                  <a:pt x="260" y="63"/>
                  <a:pt x="260" y="65"/>
                </a:cubicBezTo>
                <a:cubicBezTo>
                  <a:pt x="259" y="65"/>
                  <a:pt x="259" y="66"/>
                  <a:pt x="259" y="66"/>
                </a:cubicBezTo>
                <a:cubicBezTo>
                  <a:pt x="260" y="69"/>
                  <a:pt x="260" y="72"/>
                  <a:pt x="261" y="75"/>
                </a:cubicBezTo>
                <a:close/>
                <a:moveTo>
                  <a:pt x="64" y="47"/>
                </a:moveTo>
                <a:cubicBezTo>
                  <a:pt x="62" y="48"/>
                  <a:pt x="61" y="48"/>
                  <a:pt x="61" y="49"/>
                </a:cubicBezTo>
                <a:cubicBezTo>
                  <a:pt x="59" y="51"/>
                  <a:pt x="57" y="53"/>
                  <a:pt x="55" y="56"/>
                </a:cubicBezTo>
                <a:cubicBezTo>
                  <a:pt x="54" y="57"/>
                  <a:pt x="54" y="59"/>
                  <a:pt x="53" y="60"/>
                </a:cubicBezTo>
                <a:cubicBezTo>
                  <a:pt x="56" y="58"/>
                  <a:pt x="58" y="56"/>
                  <a:pt x="61" y="55"/>
                </a:cubicBezTo>
                <a:cubicBezTo>
                  <a:pt x="61" y="54"/>
                  <a:pt x="61" y="54"/>
                  <a:pt x="61" y="54"/>
                </a:cubicBezTo>
                <a:cubicBezTo>
                  <a:pt x="62" y="52"/>
                  <a:pt x="63" y="50"/>
                  <a:pt x="64" y="47"/>
                </a:cubicBezTo>
                <a:close/>
                <a:moveTo>
                  <a:pt x="95" y="202"/>
                </a:moveTo>
                <a:cubicBezTo>
                  <a:pt x="94" y="202"/>
                  <a:pt x="93" y="201"/>
                  <a:pt x="92" y="201"/>
                </a:cubicBezTo>
                <a:cubicBezTo>
                  <a:pt x="90" y="208"/>
                  <a:pt x="88" y="214"/>
                  <a:pt x="87" y="221"/>
                </a:cubicBezTo>
                <a:cubicBezTo>
                  <a:pt x="88" y="219"/>
                  <a:pt x="94" y="206"/>
                  <a:pt x="95" y="202"/>
                </a:cubicBezTo>
                <a:close/>
                <a:moveTo>
                  <a:pt x="108" y="197"/>
                </a:moveTo>
                <a:cubicBezTo>
                  <a:pt x="106" y="196"/>
                  <a:pt x="104" y="196"/>
                  <a:pt x="102" y="195"/>
                </a:cubicBezTo>
                <a:cubicBezTo>
                  <a:pt x="101" y="197"/>
                  <a:pt x="101" y="199"/>
                  <a:pt x="100" y="202"/>
                </a:cubicBezTo>
                <a:cubicBezTo>
                  <a:pt x="102" y="202"/>
                  <a:pt x="104" y="203"/>
                  <a:pt x="106" y="204"/>
                </a:cubicBezTo>
                <a:cubicBezTo>
                  <a:pt x="107" y="201"/>
                  <a:pt x="107" y="199"/>
                  <a:pt x="108" y="197"/>
                </a:cubicBezTo>
                <a:close/>
                <a:moveTo>
                  <a:pt x="35" y="51"/>
                </a:moveTo>
                <a:cubicBezTo>
                  <a:pt x="35" y="51"/>
                  <a:pt x="35" y="50"/>
                  <a:pt x="36" y="50"/>
                </a:cubicBezTo>
                <a:cubicBezTo>
                  <a:pt x="38" y="47"/>
                  <a:pt x="41" y="45"/>
                  <a:pt x="44" y="42"/>
                </a:cubicBezTo>
                <a:cubicBezTo>
                  <a:pt x="46" y="40"/>
                  <a:pt x="49" y="39"/>
                  <a:pt x="51" y="37"/>
                </a:cubicBezTo>
                <a:cubicBezTo>
                  <a:pt x="53" y="36"/>
                  <a:pt x="54" y="35"/>
                  <a:pt x="55" y="34"/>
                </a:cubicBezTo>
                <a:cubicBezTo>
                  <a:pt x="55" y="32"/>
                  <a:pt x="55" y="31"/>
                  <a:pt x="57" y="30"/>
                </a:cubicBezTo>
                <a:cubicBezTo>
                  <a:pt x="57" y="30"/>
                  <a:pt x="58" y="30"/>
                  <a:pt x="58" y="29"/>
                </a:cubicBezTo>
                <a:cubicBezTo>
                  <a:pt x="58" y="29"/>
                  <a:pt x="58" y="29"/>
                  <a:pt x="58" y="28"/>
                </a:cubicBezTo>
                <a:cubicBezTo>
                  <a:pt x="50" y="35"/>
                  <a:pt x="41" y="43"/>
                  <a:pt x="35" y="51"/>
                </a:cubicBezTo>
                <a:close/>
                <a:moveTo>
                  <a:pt x="172" y="218"/>
                </a:moveTo>
                <a:cubicBezTo>
                  <a:pt x="173" y="218"/>
                  <a:pt x="175" y="218"/>
                  <a:pt x="176" y="217"/>
                </a:cubicBezTo>
                <a:cubicBezTo>
                  <a:pt x="176" y="217"/>
                  <a:pt x="176" y="217"/>
                  <a:pt x="177" y="216"/>
                </a:cubicBezTo>
                <a:cubicBezTo>
                  <a:pt x="177" y="214"/>
                  <a:pt x="178" y="212"/>
                  <a:pt x="179" y="210"/>
                </a:cubicBezTo>
                <a:cubicBezTo>
                  <a:pt x="179" y="210"/>
                  <a:pt x="179" y="209"/>
                  <a:pt x="179" y="209"/>
                </a:cubicBezTo>
                <a:cubicBezTo>
                  <a:pt x="177" y="209"/>
                  <a:pt x="175" y="209"/>
                  <a:pt x="174" y="209"/>
                </a:cubicBezTo>
                <a:cubicBezTo>
                  <a:pt x="173" y="212"/>
                  <a:pt x="172" y="215"/>
                  <a:pt x="172" y="218"/>
                </a:cubicBezTo>
                <a:close/>
                <a:moveTo>
                  <a:pt x="20" y="101"/>
                </a:moveTo>
                <a:cubicBezTo>
                  <a:pt x="21" y="101"/>
                  <a:pt x="21" y="101"/>
                  <a:pt x="21" y="101"/>
                </a:cubicBezTo>
                <a:cubicBezTo>
                  <a:pt x="24" y="99"/>
                  <a:pt x="27" y="97"/>
                  <a:pt x="29" y="94"/>
                </a:cubicBezTo>
                <a:cubicBezTo>
                  <a:pt x="30" y="94"/>
                  <a:pt x="30" y="93"/>
                  <a:pt x="30" y="93"/>
                </a:cubicBezTo>
                <a:cubicBezTo>
                  <a:pt x="30" y="91"/>
                  <a:pt x="30" y="89"/>
                  <a:pt x="30" y="87"/>
                </a:cubicBezTo>
                <a:cubicBezTo>
                  <a:pt x="30" y="87"/>
                  <a:pt x="30" y="87"/>
                  <a:pt x="30" y="86"/>
                </a:cubicBezTo>
                <a:cubicBezTo>
                  <a:pt x="27" y="91"/>
                  <a:pt x="24" y="96"/>
                  <a:pt x="20" y="101"/>
                </a:cubicBezTo>
                <a:close/>
                <a:moveTo>
                  <a:pt x="233" y="21"/>
                </a:moveTo>
                <a:cubicBezTo>
                  <a:pt x="233" y="22"/>
                  <a:pt x="233" y="24"/>
                  <a:pt x="232" y="25"/>
                </a:cubicBezTo>
                <a:cubicBezTo>
                  <a:pt x="232" y="25"/>
                  <a:pt x="232" y="26"/>
                  <a:pt x="232" y="26"/>
                </a:cubicBezTo>
                <a:cubicBezTo>
                  <a:pt x="233" y="27"/>
                  <a:pt x="233" y="27"/>
                  <a:pt x="233" y="27"/>
                </a:cubicBezTo>
                <a:cubicBezTo>
                  <a:pt x="234" y="29"/>
                  <a:pt x="235" y="29"/>
                  <a:pt x="236" y="29"/>
                </a:cubicBezTo>
                <a:cubicBezTo>
                  <a:pt x="238" y="28"/>
                  <a:pt x="239" y="26"/>
                  <a:pt x="240" y="24"/>
                </a:cubicBezTo>
                <a:cubicBezTo>
                  <a:pt x="238" y="23"/>
                  <a:pt x="236" y="22"/>
                  <a:pt x="233" y="21"/>
                </a:cubicBezTo>
                <a:close/>
                <a:moveTo>
                  <a:pt x="46" y="140"/>
                </a:moveTo>
                <a:cubicBezTo>
                  <a:pt x="46" y="138"/>
                  <a:pt x="46" y="137"/>
                  <a:pt x="44" y="136"/>
                </a:cubicBezTo>
                <a:cubicBezTo>
                  <a:pt x="44" y="136"/>
                  <a:pt x="43" y="136"/>
                  <a:pt x="43" y="135"/>
                </a:cubicBezTo>
                <a:cubicBezTo>
                  <a:pt x="43" y="135"/>
                  <a:pt x="43" y="134"/>
                  <a:pt x="43" y="134"/>
                </a:cubicBezTo>
                <a:cubicBezTo>
                  <a:pt x="43" y="131"/>
                  <a:pt x="43" y="129"/>
                  <a:pt x="43" y="127"/>
                </a:cubicBezTo>
                <a:cubicBezTo>
                  <a:pt x="43" y="124"/>
                  <a:pt x="43" y="122"/>
                  <a:pt x="44" y="119"/>
                </a:cubicBezTo>
                <a:cubicBezTo>
                  <a:pt x="43" y="120"/>
                  <a:pt x="43" y="120"/>
                  <a:pt x="43" y="121"/>
                </a:cubicBezTo>
                <a:cubicBezTo>
                  <a:pt x="43" y="122"/>
                  <a:pt x="42" y="123"/>
                  <a:pt x="42" y="125"/>
                </a:cubicBezTo>
                <a:cubicBezTo>
                  <a:pt x="42" y="127"/>
                  <a:pt x="41" y="128"/>
                  <a:pt x="39" y="128"/>
                </a:cubicBezTo>
                <a:cubicBezTo>
                  <a:pt x="40" y="131"/>
                  <a:pt x="43" y="139"/>
                  <a:pt x="44" y="141"/>
                </a:cubicBezTo>
                <a:cubicBezTo>
                  <a:pt x="45" y="140"/>
                  <a:pt x="46" y="140"/>
                  <a:pt x="46" y="140"/>
                </a:cubicBezTo>
                <a:close/>
                <a:moveTo>
                  <a:pt x="233" y="224"/>
                </a:moveTo>
                <a:cubicBezTo>
                  <a:pt x="238" y="222"/>
                  <a:pt x="247" y="212"/>
                  <a:pt x="249" y="207"/>
                </a:cubicBezTo>
                <a:cubicBezTo>
                  <a:pt x="247" y="209"/>
                  <a:pt x="245" y="211"/>
                  <a:pt x="244" y="212"/>
                </a:cubicBezTo>
                <a:cubicBezTo>
                  <a:pt x="243" y="213"/>
                  <a:pt x="242" y="214"/>
                  <a:pt x="241" y="214"/>
                </a:cubicBezTo>
                <a:cubicBezTo>
                  <a:pt x="240" y="214"/>
                  <a:pt x="240" y="214"/>
                  <a:pt x="239" y="215"/>
                </a:cubicBezTo>
                <a:cubicBezTo>
                  <a:pt x="239" y="216"/>
                  <a:pt x="239" y="217"/>
                  <a:pt x="239" y="217"/>
                </a:cubicBezTo>
                <a:cubicBezTo>
                  <a:pt x="238" y="218"/>
                  <a:pt x="238" y="219"/>
                  <a:pt x="236" y="219"/>
                </a:cubicBezTo>
                <a:cubicBezTo>
                  <a:pt x="236" y="219"/>
                  <a:pt x="236" y="219"/>
                  <a:pt x="236" y="219"/>
                </a:cubicBezTo>
                <a:cubicBezTo>
                  <a:pt x="234" y="220"/>
                  <a:pt x="233" y="222"/>
                  <a:pt x="233" y="224"/>
                </a:cubicBezTo>
                <a:close/>
                <a:moveTo>
                  <a:pt x="220" y="54"/>
                </a:moveTo>
                <a:cubicBezTo>
                  <a:pt x="221" y="52"/>
                  <a:pt x="221" y="50"/>
                  <a:pt x="222" y="48"/>
                </a:cubicBezTo>
                <a:cubicBezTo>
                  <a:pt x="222" y="48"/>
                  <a:pt x="222" y="47"/>
                  <a:pt x="222" y="47"/>
                </a:cubicBezTo>
                <a:cubicBezTo>
                  <a:pt x="221" y="46"/>
                  <a:pt x="220" y="44"/>
                  <a:pt x="219" y="43"/>
                </a:cubicBezTo>
                <a:cubicBezTo>
                  <a:pt x="218" y="45"/>
                  <a:pt x="217" y="47"/>
                  <a:pt x="216" y="49"/>
                </a:cubicBezTo>
                <a:cubicBezTo>
                  <a:pt x="217" y="50"/>
                  <a:pt x="219" y="52"/>
                  <a:pt x="220" y="54"/>
                </a:cubicBezTo>
                <a:close/>
                <a:moveTo>
                  <a:pt x="48" y="172"/>
                </a:moveTo>
                <a:cubicBezTo>
                  <a:pt x="48" y="173"/>
                  <a:pt x="48" y="174"/>
                  <a:pt x="48" y="174"/>
                </a:cubicBezTo>
                <a:cubicBezTo>
                  <a:pt x="48" y="178"/>
                  <a:pt x="47" y="182"/>
                  <a:pt x="47" y="187"/>
                </a:cubicBezTo>
                <a:cubicBezTo>
                  <a:pt x="47" y="187"/>
                  <a:pt x="47" y="187"/>
                  <a:pt x="47" y="187"/>
                </a:cubicBezTo>
                <a:cubicBezTo>
                  <a:pt x="47" y="188"/>
                  <a:pt x="47" y="189"/>
                  <a:pt x="48" y="189"/>
                </a:cubicBezTo>
                <a:cubicBezTo>
                  <a:pt x="49" y="185"/>
                  <a:pt x="50" y="181"/>
                  <a:pt x="51" y="177"/>
                </a:cubicBezTo>
                <a:cubicBezTo>
                  <a:pt x="51" y="177"/>
                  <a:pt x="51" y="176"/>
                  <a:pt x="51" y="176"/>
                </a:cubicBezTo>
                <a:cubicBezTo>
                  <a:pt x="50" y="175"/>
                  <a:pt x="49" y="174"/>
                  <a:pt x="48" y="172"/>
                </a:cubicBezTo>
                <a:close/>
                <a:moveTo>
                  <a:pt x="223" y="175"/>
                </a:moveTo>
                <a:cubicBezTo>
                  <a:pt x="223" y="175"/>
                  <a:pt x="223" y="175"/>
                  <a:pt x="223" y="175"/>
                </a:cubicBezTo>
                <a:cubicBezTo>
                  <a:pt x="223" y="175"/>
                  <a:pt x="222" y="175"/>
                  <a:pt x="222" y="176"/>
                </a:cubicBezTo>
                <a:cubicBezTo>
                  <a:pt x="221" y="177"/>
                  <a:pt x="219" y="178"/>
                  <a:pt x="218" y="180"/>
                </a:cubicBezTo>
                <a:cubicBezTo>
                  <a:pt x="217" y="180"/>
                  <a:pt x="216" y="181"/>
                  <a:pt x="215" y="180"/>
                </a:cubicBezTo>
                <a:cubicBezTo>
                  <a:pt x="214" y="180"/>
                  <a:pt x="214" y="181"/>
                  <a:pt x="214" y="181"/>
                </a:cubicBezTo>
                <a:cubicBezTo>
                  <a:pt x="214" y="183"/>
                  <a:pt x="214" y="184"/>
                  <a:pt x="213" y="185"/>
                </a:cubicBezTo>
                <a:cubicBezTo>
                  <a:pt x="213" y="186"/>
                  <a:pt x="213" y="186"/>
                  <a:pt x="213" y="186"/>
                </a:cubicBezTo>
                <a:cubicBezTo>
                  <a:pt x="214" y="186"/>
                  <a:pt x="214" y="186"/>
                  <a:pt x="214" y="186"/>
                </a:cubicBezTo>
                <a:cubicBezTo>
                  <a:pt x="216" y="184"/>
                  <a:pt x="219" y="182"/>
                  <a:pt x="221" y="180"/>
                </a:cubicBezTo>
                <a:cubicBezTo>
                  <a:pt x="222" y="180"/>
                  <a:pt x="222" y="180"/>
                  <a:pt x="222" y="179"/>
                </a:cubicBezTo>
                <a:cubicBezTo>
                  <a:pt x="223" y="178"/>
                  <a:pt x="223" y="176"/>
                  <a:pt x="223" y="175"/>
                </a:cubicBezTo>
                <a:close/>
                <a:moveTo>
                  <a:pt x="166" y="219"/>
                </a:moveTo>
                <a:cubicBezTo>
                  <a:pt x="167" y="216"/>
                  <a:pt x="168" y="213"/>
                  <a:pt x="169" y="210"/>
                </a:cubicBezTo>
                <a:cubicBezTo>
                  <a:pt x="167" y="211"/>
                  <a:pt x="166" y="211"/>
                  <a:pt x="164" y="211"/>
                </a:cubicBezTo>
                <a:cubicBezTo>
                  <a:pt x="163" y="211"/>
                  <a:pt x="163" y="212"/>
                  <a:pt x="163" y="212"/>
                </a:cubicBezTo>
                <a:cubicBezTo>
                  <a:pt x="163" y="214"/>
                  <a:pt x="162" y="216"/>
                  <a:pt x="162" y="217"/>
                </a:cubicBezTo>
                <a:cubicBezTo>
                  <a:pt x="162" y="217"/>
                  <a:pt x="162" y="218"/>
                  <a:pt x="162" y="218"/>
                </a:cubicBezTo>
                <a:cubicBezTo>
                  <a:pt x="163" y="219"/>
                  <a:pt x="164" y="219"/>
                  <a:pt x="166" y="219"/>
                </a:cubicBezTo>
                <a:close/>
                <a:moveTo>
                  <a:pt x="46" y="200"/>
                </a:moveTo>
                <a:cubicBezTo>
                  <a:pt x="48" y="203"/>
                  <a:pt x="51" y="207"/>
                  <a:pt x="54" y="210"/>
                </a:cubicBezTo>
                <a:cubicBezTo>
                  <a:pt x="55" y="209"/>
                  <a:pt x="55" y="208"/>
                  <a:pt x="55" y="208"/>
                </a:cubicBezTo>
                <a:cubicBezTo>
                  <a:pt x="55" y="207"/>
                  <a:pt x="55" y="207"/>
                  <a:pt x="54" y="206"/>
                </a:cubicBezTo>
                <a:cubicBezTo>
                  <a:pt x="53" y="204"/>
                  <a:pt x="51" y="202"/>
                  <a:pt x="49" y="200"/>
                </a:cubicBezTo>
                <a:cubicBezTo>
                  <a:pt x="49" y="199"/>
                  <a:pt x="48" y="199"/>
                  <a:pt x="48" y="198"/>
                </a:cubicBezTo>
                <a:cubicBezTo>
                  <a:pt x="47" y="199"/>
                  <a:pt x="46" y="199"/>
                  <a:pt x="46" y="200"/>
                </a:cubicBezTo>
                <a:close/>
                <a:moveTo>
                  <a:pt x="69" y="221"/>
                </a:moveTo>
                <a:cubicBezTo>
                  <a:pt x="70" y="216"/>
                  <a:pt x="71" y="212"/>
                  <a:pt x="72" y="208"/>
                </a:cubicBezTo>
                <a:cubicBezTo>
                  <a:pt x="71" y="208"/>
                  <a:pt x="71" y="208"/>
                  <a:pt x="71" y="208"/>
                </a:cubicBezTo>
                <a:cubicBezTo>
                  <a:pt x="71" y="208"/>
                  <a:pt x="71" y="208"/>
                  <a:pt x="70" y="208"/>
                </a:cubicBezTo>
                <a:cubicBezTo>
                  <a:pt x="69" y="211"/>
                  <a:pt x="67" y="215"/>
                  <a:pt x="64" y="218"/>
                </a:cubicBezTo>
                <a:cubicBezTo>
                  <a:pt x="66" y="219"/>
                  <a:pt x="67" y="220"/>
                  <a:pt x="69" y="221"/>
                </a:cubicBezTo>
                <a:close/>
                <a:moveTo>
                  <a:pt x="199" y="43"/>
                </a:moveTo>
                <a:cubicBezTo>
                  <a:pt x="200" y="43"/>
                  <a:pt x="200" y="43"/>
                  <a:pt x="200" y="44"/>
                </a:cubicBezTo>
                <a:cubicBezTo>
                  <a:pt x="201" y="45"/>
                  <a:pt x="202" y="46"/>
                  <a:pt x="204" y="47"/>
                </a:cubicBezTo>
                <a:cubicBezTo>
                  <a:pt x="204" y="48"/>
                  <a:pt x="204" y="48"/>
                  <a:pt x="205" y="48"/>
                </a:cubicBezTo>
                <a:cubicBezTo>
                  <a:pt x="206" y="49"/>
                  <a:pt x="208" y="50"/>
                  <a:pt x="209" y="51"/>
                </a:cubicBezTo>
                <a:cubicBezTo>
                  <a:pt x="209" y="51"/>
                  <a:pt x="210" y="51"/>
                  <a:pt x="210" y="51"/>
                </a:cubicBezTo>
                <a:cubicBezTo>
                  <a:pt x="210" y="50"/>
                  <a:pt x="210" y="49"/>
                  <a:pt x="211" y="48"/>
                </a:cubicBezTo>
                <a:cubicBezTo>
                  <a:pt x="211" y="48"/>
                  <a:pt x="211" y="47"/>
                  <a:pt x="210" y="47"/>
                </a:cubicBezTo>
                <a:cubicBezTo>
                  <a:pt x="210" y="47"/>
                  <a:pt x="209" y="47"/>
                  <a:pt x="209" y="48"/>
                </a:cubicBezTo>
                <a:cubicBezTo>
                  <a:pt x="209" y="48"/>
                  <a:pt x="208" y="49"/>
                  <a:pt x="207" y="48"/>
                </a:cubicBezTo>
                <a:cubicBezTo>
                  <a:pt x="206" y="48"/>
                  <a:pt x="206" y="47"/>
                  <a:pt x="206" y="46"/>
                </a:cubicBezTo>
                <a:cubicBezTo>
                  <a:pt x="206" y="46"/>
                  <a:pt x="206" y="45"/>
                  <a:pt x="206" y="44"/>
                </a:cubicBezTo>
                <a:cubicBezTo>
                  <a:pt x="206" y="44"/>
                  <a:pt x="206" y="43"/>
                  <a:pt x="206" y="43"/>
                </a:cubicBezTo>
                <a:cubicBezTo>
                  <a:pt x="205" y="42"/>
                  <a:pt x="204" y="42"/>
                  <a:pt x="203" y="41"/>
                </a:cubicBezTo>
                <a:cubicBezTo>
                  <a:pt x="202" y="44"/>
                  <a:pt x="202" y="44"/>
                  <a:pt x="199" y="43"/>
                </a:cubicBezTo>
                <a:close/>
                <a:moveTo>
                  <a:pt x="63" y="190"/>
                </a:moveTo>
                <a:cubicBezTo>
                  <a:pt x="62" y="193"/>
                  <a:pt x="61" y="196"/>
                  <a:pt x="60" y="199"/>
                </a:cubicBezTo>
                <a:cubicBezTo>
                  <a:pt x="61" y="199"/>
                  <a:pt x="62" y="200"/>
                  <a:pt x="64" y="201"/>
                </a:cubicBezTo>
                <a:cubicBezTo>
                  <a:pt x="65" y="199"/>
                  <a:pt x="66" y="197"/>
                  <a:pt x="66" y="195"/>
                </a:cubicBezTo>
                <a:cubicBezTo>
                  <a:pt x="66" y="195"/>
                  <a:pt x="66" y="195"/>
                  <a:pt x="66" y="194"/>
                </a:cubicBezTo>
                <a:cubicBezTo>
                  <a:pt x="65" y="193"/>
                  <a:pt x="64" y="192"/>
                  <a:pt x="63" y="190"/>
                </a:cubicBezTo>
                <a:close/>
                <a:moveTo>
                  <a:pt x="95" y="27"/>
                </a:moveTo>
                <a:cubicBezTo>
                  <a:pt x="95" y="27"/>
                  <a:pt x="95" y="27"/>
                  <a:pt x="95" y="27"/>
                </a:cubicBezTo>
                <a:cubicBezTo>
                  <a:pt x="95" y="29"/>
                  <a:pt x="95" y="30"/>
                  <a:pt x="95" y="31"/>
                </a:cubicBezTo>
                <a:cubicBezTo>
                  <a:pt x="95" y="37"/>
                  <a:pt x="95" y="42"/>
                  <a:pt x="95" y="47"/>
                </a:cubicBezTo>
                <a:cubicBezTo>
                  <a:pt x="94" y="47"/>
                  <a:pt x="94" y="48"/>
                  <a:pt x="94" y="49"/>
                </a:cubicBezTo>
                <a:cubicBezTo>
                  <a:pt x="93" y="50"/>
                  <a:pt x="93" y="51"/>
                  <a:pt x="93" y="51"/>
                </a:cubicBezTo>
                <a:cubicBezTo>
                  <a:pt x="93" y="53"/>
                  <a:pt x="93" y="54"/>
                  <a:pt x="93" y="56"/>
                </a:cubicBezTo>
                <a:cubicBezTo>
                  <a:pt x="93" y="56"/>
                  <a:pt x="93" y="56"/>
                  <a:pt x="93" y="57"/>
                </a:cubicBezTo>
                <a:cubicBezTo>
                  <a:pt x="94" y="55"/>
                  <a:pt x="95" y="53"/>
                  <a:pt x="95" y="51"/>
                </a:cubicBezTo>
                <a:cubicBezTo>
                  <a:pt x="96" y="48"/>
                  <a:pt x="96" y="45"/>
                  <a:pt x="96" y="42"/>
                </a:cubicBezTo>
                <a:cubicBezTo>
                  <a:pt x="97" y="38"/>
                  <a:pt x="96" y="34"/>
                  <a:pt x="96" y="30"/>
                </a:cubicBezTo>
                <a:cubicBezTo>
                  <a:pt x="96" y="29"/>
                  <a:pt x="96" y="28"/>
                  <a:pt x="95" y="27"/>
                </a:cubicBezTo>
                <a:close/>
                <a:moveTo>
                  <a:pt x="77" y="186"/>
                </a:moveTo>
                <a:cubicBezTo>
                  <a:pt x="76" y="185"/>
                  <a:pt x="75" y="184"/>
                  <a:pt x="74" y="183"/>
                </a:cubicBezTo>
                <a:cubicBezTo>
                  <a:pt x="73" y="187"/>
                  <a:pt x="71" y="190"/>
                  <a:pt x="70" y="194"/>
                </a:cubicBezTo>
                <a:cubicBezTo>
                  <a:pt x="70" y="194"/>
                  <a:pt x="70" y="195"/>
                  <a:pt x="70" y="195"/>
                </a:cubicBezTo>
                <a:cubicBezTo>
                  <a:pt x="71" y="196"/>
                  <a:pt x="71" y="196"/>
                  <a:pt x="72" y="197"/>
                </a:cubicBezTo>
                <a:cubicBezTo>
                  <a:pt x="73" y="195"/>
                  <a:pt x="74" y="193"/>
                  <a:pt x="75" y="191"/>
                </a:cubicBezTo>
                <a:cubicBezTo>
                  <a:pt x="73" y="188"/>
                  <a:pt x="74" y="187"/>
                  <a:pt x="77" y="186"/>
                </a:cubicBezTo>
                <a:close/>
                <a:moveTo>
                  <a:pt x="282" y="125"/>
                </a:moveTo>
                <a:cubicBezTo>
                  <a:pt x="280" y="131"/>
                  <a:pt x="278" y="138"/>
                  <a:pt x="276" y="146"/>
                </a:cubicBezTo>
                <a:cubicBezTo>
                  <a:pt x="277" y="145"/>
                  <a:pt x="278" y="146"/>
                  <a:pt x="279" y="146"/>
                </a:cubicBezTo>
                <a:cubicBezTo>
                  <a:pt x="280" y="140"/>
                  <a:pt x="282" y="128"/>
                  <a:pt x="282" y="125"/>
                </a:cubicBezTo>
                <a:close/>
                <a:moveTo>
                  <a:pt x="174" y="231"/>
                </a:moveTo>
                <a:cubicBezTo>
                  <a:pt x="174" y="231"/>
                  <a:pt x="174" y="231"/>
                  <a:pt x="174" y="231"/>
                </a:cubicBezTo>
                <a:cubicBezTo>
                  <a:pt x="177" y="230"/>
                  <a:pt x="180" y="230"/>
                  <a:pt x="182" y="229"/>
                </a:cubicBezTo>
                <a:cubicBezTo>
                  <a:pt x="182" y="228"/>
                  <a:pt x="182" y="227"/>
                  <a:pt x="182" y="226"/>
                </a:cubicBezTo>
                <a:cubicBezTo>
                  <a:pt x="180" y="226"/>
                  <a:pt x="179" y="225"/>
                  <a:pt x="177" y="225"/>
                </a:cubicBezTo>
                <a:cubicBezTo>
                  <a:pt x="176" y="227"/>
                  <a:pt x="175" y="229"/>
                  <a:pt x="174" y="231"/>
                </a:cubicBezTo>
                <a:close/>
                <a:moveTo>
                  <a:pt x="199" y="233"/>
                </a:moveTo>
                <a:cubicBezTo>
                  <a:pt x="199" y="233"/>
                  <a:pt x="199" y="233"/>
                  <a:pt x="199" y="233"/>
                </a:cubicBezTo>
                <a:cubicBezTo>
                  <a:pt x="201" y="232"/>
                  <a:pt x="203" y="230"/>
                  <a:pt x="204" y="229"/>
                </a:cubicBezTo>
                <a:cubicBezTo>
                  <a:pt x="204" y="229"/>
                  <a:pt x="205" y="228"/>
                  <a:pt x="205" y="228"/>
                </a:cubicBezTo>
                <a:cubicBezTo>
                  <a:pt x="205" y="226"/>
                  <a:pt x="205" y="225"/>
                  <a:pt x="205" y="224"/>
                </a:cubicBezTo>
                <a:cubicBezTo>
                  <a:pt x="205" y="223"/>
                  <a:pt x="205" y="222"/>
                  <a:pt x="205" y="221"/>
                </a:cubicBezTo>
                <a:cubicBezTo>
                  <a:pt x="203" y="222"/>
                  <a:pt x="202" y="223"/>
                  <a:pt x="202" y="225"/>
                </a:cubicBezTo>
                <a:cubicBezTo>
                  <a:pt x="201" y="226"/>
                  <a:pt x="201" y="227"/>
                  <a:pt x="201" y="228"/>
                </a:cubicBezTo>
                <a:cubicBezTo>
                  <a:pt x="200" y="229"/>
                  <a:pt x="200" y="231"/>
                  <a:pt x="199" y="233"/>
                </a:cubicBezTo>
                <a:close/>
                <a:moveTo>
                  <a:pt x="45" y="169"/>
                </a:moveTo>
                <a:cubicBezTo>
                  <a:pt x="45" y="169"/>
                  <a:pt x="45" y="169"/>
                  <a:pt x="45" y="169"/>
                </a:cubicBezTo>
                <a:cubicBezTo>
                  <a:pt x="45" y="169"/>
                  <a:pt x="45" y="169"/>
                  <a:pt x="45" y="170"/>
                </a:cubicBezTo>
                <a:cubicBezTo>
                  <a:pt x="44" y="171"/>
                  <a:pt x="43" y="173"/>
                  <a:pt x="43" y="175"/>
                </a:cubicBezTo>
                <a:cubicBezTo>
                  <a:pt x="42" y="175"/>
                  <a:pt x="42" y="176"/>
                  <a:pt x="43" y="176"/>
                </a:cubicBezTo>
                <a:cubicBezTo>
                  <a:pt x="43" y="177"/>
                  <a:pt x="43" y="177"/>
                  <a:pt x="44" y="178"/>
                </a:cubicBezTo>
                <a:cubicBezTo>
                  <a:pt x="44" y="179"/>
                  <a:pt x="43" y="180"/>
                  <a:pt x="42" y="180"/>
                </a:cubicBezTo>
                <a:cubicBezTo>
                  <a:pt x="41" y="180"/>
                  <a:pt x="41" y="180"/>
                  <a:pt x="41" y="179"/>
                </a:cubicBezTo>
                <a:cubicBezTo>
                  <a:pt x="40" y="181"/>
                  <a:pt x="40" y="181"/>
                  <a:pt x="41" y="182"/>
                </a:cubicBezTo>
                <a:cubicBezTo>
                  <a:pt x="42" y="183"/>
                  <a:pt x="42" y="184"/>
                  <a:pt x="43" y="184"/>
                </a:cubicBezTo>
                <a:cubicBezTo>
                  <a:pt x="43" y="185"/>
                  <a:pt x="44" y="185"/>
                  <a:pt x="44" y="185"/>
                </a:cubicBezTo>
                <a:cubicBezTo>
                  <a:pt x="45" y="180"/>
                  <a:pt x="45" y="174"/>
                  <a:pt x="45" y="169"/>
                </a:cubicBezTo>
                <a:close/>
                <a:moveTo>
                  <a:pt x="219" y="35"/>
                </a:moveTo>
                <a:cubicBezTo>
                  <a:pt x="221" y="32"/>
                  <a:pt x="222" y="30"/>
                  <a:pt x="224" y="27"/>
                </a:cubicBezTo>
                <a:cubicBezTo>
                  <a:pt x="223" y="25"/>
                  <a:pt x="223" y="24"/>
                  <a:pt x="222" y="23"/>
                </a:cubicBezTo>
                <a:cubicBezTo>
                  <a:pt x="220" y="27"/>
                  <a:pt x="219" y="31"/>
                  <a:pt x="218" y="34"/>
                </a:cubicBezTo>
                <a:cubicBezTo>
                  <a:pt x="218" y="35"/>
                  <a:pt x="219" y="35"/>
                  <a:pt x="219" y="35"/>
                </a:cubicBezTo>
                <a:close/>
                <a:moveTo>
                  <a:pt x="214" y="51"/>
                </a:moveTo>
                <a:cubicBezTo>
                  <a:pt x="213" y="52"/>
                  <a:pt x="213" y="52"/>
                  <a:pt x="212" y="53"/>
                </a:cubicBezTo>
                <a:cubicBezTo>
                  <a:pt x="213" y="54"/>
                  <a:pt x="214" y="54"/>
                  <a:pt x="214" y="55"/>
                </a:cubicBezTo>
                <a:cubicBezTo>
                  <a:pt x="217" y="57"/>
                  <a:pt x="219" y="60"/>
                  <a:pt x="221" y="62"/>
                </a:cubicBezTo>
                <a:cubicBezTo>
                  <a:pt x="224" y="67"/>
                  <a:pt x="227" y="71"/>
                  <a:pt x="229" y="76"/>
                </a:cubicBezTo>
                <a:cubicBezTo>
                  <a:pt x="229" y="77"/>
                  <a:pt x="229" y="77"/>
                  <a:pt x="230" y="77"/>
                </a:cubicBezTo>
                <a:cubicBezTo>
                  <a:pt x="230" y="77"/>
                  <a:pt x="230" y="77"/>
                  <a:pt x="230" y="77"/>
                </a:cubicBezTo>
                <a:cubicBezTo>
                  <a:pt x="226" y="68"/>
                  <a:pt x="221" y="59"/>
                  <a:pt x="214" y="51"/>
                </a:cubicBezTo>
                <a:close/>
                <a:moveTo>
                  <a:pt x="52" y="183"/>
                </a:moveTo>
                <a:cubicBezTo>
                  <a:pt x="52" y="186"/>
                  <a:pt x="51" y="188"/>
                  <a:pt x="50" y="191"/>
                </a:cubicBezTo>
                <a:cubicBezTo>
                  <a:pt x="52" y="192"/>
                  <a:pt x="53" y="193"/>
                  <a:pt x="55" y="195"/>
                </a:cubicBezTo>
                <a:cubicBezTo>
                  <a:pt x="55" y="195"/>
                  <a:pt x="55" y="195"/>
                  <a:pt x="56" y="195"/>
                </a:cubicBezTo>
                <a:cubicBezTo>
                  <a:pt x="55" y="192"/>
                  <a:pt x="53" y="185"/>
                  <a:pt x="52" y="183"/>
                </a:cubicBezTo>
                <a:close/>
                <a:moveTo>
                  <a:pt x="79" y="47"/>
                </a:moveTo>
                <a:cubicBezTo>
                  <a:pt x="77" y="48"/>
                  <a:pt x="75" y="49"/>
                  <a:pt x="73" y="50"/>
                </a:cubicBezTo>
                <a:cubicBezTo>
                  <a:pt x="73" y="50"/>
                  <a:pt x="73" y="50"/>
                  <a:pt x="73" y="51"/>
                </a:cubicBezTo>
                <a:cubicBezTo>
                  <a:pt x="72" y="52"/>
                  <a:pt x="72" y="54"/>
                  <a:pt x="71" y="56"/>
                </a:cubicBezTo>
                <a:cubicBezTo>
                  <a:pt x="72" y="55"/>
                  <a:pt x="73" y="54"/>
                  <a:pt x="73" y="53"/>
                </a:cubicBezTo>
                <a:cubicBezTo>
                  <a:pt x="74" y="53"/>
                  <a:pt x="74" y="52"/>
                  <a:pt x="75" y="52"/>
                </a:cubicBezTo>
                <a:cubicBezTo>
                  <a:pt x="76" y="51"/>
                  <a:pt x="76" y="51"/>
                  <a:pt x="77" y="52"/>
                </a:cubicBezTo>
                <a:cubicBezTo>
                  <a:pt x="78" y="52"/>
                  <a:pt x="78" y="53"/>
                  <a:pt x="77" y="53"/>
                </a:cubicBezTo>
                <a:cubicBezTo>
                  <a:pt x="77" y="54"/>
                  <a:pt x="77" y="54"/>
                  <a:pt x="77" y="55"/>
                </a:cubicBezTo>
                <a:cubicBezTo>
                  <a:pt x="78" y="54"/>
                  <a:pt x="78" y="54"/>
                  <a:pt x="79" y="54"/>
                </a:cubicBezTo>
                <a:cubicBezTo>
                  <a:pt x="79" y="54"/>
                  <a:pt x="79" y="53"/>
                  <a:pt x="79" y="53"/>
                </a:cubicBezTo>
                <a:cubicBezTo>
                  <a:pt x="79" y="51"/>
                  <a:pt x="79" y="49"/>
                  <a:pt x="79" y="47"/>
                </a:cubicBezTo>
                <a:close/>
                <a:moveTo>
                  <a:pt x="37" y="82"/>
                </a:moveTo>
                <a:cubicBezTo>
                  <a:pt x="36" y="81"/>
                  <a:pt x="36" y="81"/>
                  <a:pt x="36" y="78"/>
                </a:cubicBezTo>
                <a:cubicBezTo>
                  <a:pt x="35" y="80"/>
                  <a:pt x="33" y="88"/>
                  <a:pt x="33" y="91"/>
                </a:cubicBezTo>
                <a:cubicBezTo>
                  <a:pt x="34" y="90"/>
                  <a:pt x="35" y="90"/>
                  <a:pt x="36" y="89"/>
                </a:cubicBezTo>
                <a:cubicBezTo>
                  <a:pt x="36" y="89"/>
                  <a:pt x="36" y="88"/>
                  <a:pt x="36" y="88"/>
                </a:cubicBezTo>
                <a:cubicBezTo>
                  <a:pt x="37" y="86"/>
                  <a:pt x="37" y="84"/>
                  <a:pt x="37" y="82"/>
                </a:cubicBezTo>
                <a:close/>
                <a:moveTo>
                  <a:pt x="44" y="162"/>
                </a:moveTo>
                <a:cubicBezTo>
                  <a:pt x="45" y="160"/>
                  <a:pt x="46" y="157"/>
                  <a:pt x="47" y="155"/>
                </a:cubicBezTo>
                <a:cubicBezTo>
                  <a:pt x="47" y="155"/>
                  <a:pt x="47" y="154"/>
                  <a:pt x="47" y="154"/>
                </a:cubicBezTo>
                <a:cubicBezTo>
                  <a:pt x="46" y="153"/>
                  <a:pt x="46" y="152"/>
                  <a:pt x="45" y="150"/>
                </a:cubicBezTo>
                <a:cubicBezTo>
                  <a:pt x="44" y="154"/>
                  <a:pt x="43" y="156"/>
                  <a:pt x="43" y="159"/>
                </a:cubicBezTo>
                <a:cubicBezTo>
                  <a:pt x="42" y="159"/>
                  <a:pt x="42" y="160"/>
                  <a:pt x="43" y="160"/>
                </a:cubicBezTo>
                <a:cubicBezTo>
                  <a:pt x="43" y="161"/>
                  <a:pt x="44" y="161"/>
                  <a:pt x="44" y="162"/>
                </a:cubicBezTo>
                <a:close/>
                <a:moveTo>
                  <a:pt x="258" y="84"/>
                </a:moveTo>
                <a:cubicBezTo>
                  <a:pt x="258" y="84"/>
                  <a:pt x="258" y="83"/>
                  <a:pt x="258" y="83"/>
                </a:cubicBezTo>
                <a:cubicBezTo>
                  <a:pt x="256" y="86"/>
                  <a:pt x="254" y="88"/>
                  <a:pt x="252" y="91"/>
                </a:cubicBezTo>
                <a:cubicBezTo>
                  <a:pt x="252" y="91"/>
                  <a:pt x="252" y="91"/>
                  <a:pt x="252" y="91"/>
                </a:cubicBezTo>
                <a:cubicBezTo>
                  <a:pt x="252" y="93"/>
                  <a:pt x="252" y="94"/>
                  <a:pt x="253" y="96"/>
                </a:cubicBezTo>
                <a:cubicBezTo>
                  <a:pt x="253" y="96"/>
                  <a:pt x="253" y="96"/>
                  <a:pt x="253" y="96"/>
                </a:cubicBezTo>
                <a:cubicBezTo>
                  <a:pt x="255" y="92"/>
                  <a:pt x="256" y="89"/>
                  <a:pt x="258" y="85"/>
                </a:cubicBezTo>
                <a:cubicBezTo>
                  <a:pt x="258" y="85"/>
                  <a:pt x="258" y="84"/>
                  <a:pt x="258" y="84"/>
                </a:cubicBezTo>
                <a:close/>
                <a:moveTo>
                  <a:pt x="87" y="22"/>
                </a:moveTo>
                <a:cubicBezTo>
                  <a:pt x="87" y="22"/>
                  <a:pt x="88" y="22"/>
                  <a:pt x="88" y="22"/>
                </a:cubicBezTo>
                <a:cubicBezTo>
                  <a:pt x="87" y="21"/>
                  <a:pt x="87" y="21"/>
                  <a:pt x="87" y="20"/>
                </a:cubicBezTo>
                <a:cubicBezTo>
                  <a:pt x="86" y="18"/>
                  <a:pt x="84" y="17"/>
                  <a:pt x="82" y="17"/>
                </a:cubicBezTo>
                <a:cubicBezTo>
                  <a:pt x="81" y="18"/>
                  <a:pt x="80" y="18"/>
                  <a:pt x="80" y="18"/>
                </a:cubicBezTo>
                <a:cubicBezTo>
                  <a:pt x="77" y="20"/>
                  <a:pt x="74" y="21"/>
                  <a:pt x="71" y="23"/>
                </a:cubicBezTo>
                <a:cubicBezTo>
                  <a:pt x="71" y="23"/>
                  <a:pt x="71" y="23"/>
                  <a:pt x="70" y="23"/>
                </a:cubicBezTo>
                <a:cubicBezTo>
                  <a:pt x="71" y="23"/>
                  <a:pt x="71" y="23"/>
                  <a:pt x="72" y="23"/>
                </a:cubicBezTo>
                <a:cubicBezTo>
                  <a:pt x="74" y="22"/>
                  <a:pt x="77" y="21"/>
                  <a:pt x="79" y="20"/>
                </a:cubicBezTo>
                <a:cubicBezTo>
                  <a:pt x="81" y="20"/>
                  <a:pt x="83" y="19"/>
                  <a:pt x="85" y="20"/>
                </a:cubicBezTo>
                <a:cubicBezTo>
                  <a:pt x="86" y="20"/>
                  <a:pt x="87" y="20"/>
                  <a:pt x="87" y="21"/>
                </a:cubicBezTo>
                <a:cubicBezTo>
                  <a:pt x="87" y="22"/>
                  <a:pt x="87" y="22"/>
                  <a:pt x="87" y="22"/>
                </a:cubicBezTo>
                <a:close/>
                <a:moveTo>
                  <a:pt x="128" y="205"/>
                </a:moveTo>
                <a:cubicBezTo>
                  <a:pt x="128" y="206"/>
                  <a:pt x="128" y="207"/>
                  <a:pt x="128" y="208"/>
                </a:cubicBezTo>
                <a:cubicBezTo>
                  <a:pt x="130" y="209"/>
                  <a:pt x="132" y="210"/>
                  <a:pt x="134" y="211"/>
                </a:cubicBezTo>
                <a:cubicBezTo>
                  <a:pt x="135" y="209"/>
                  <a:pt x="135" y="208"/>
                  <a:pt x="136" y="207"/>
                </a:cubicBezTo>
                <a:cubicBezTo>
                  <a:pt x="133" y="206"/>
                  <a:pt x="131" y="206"/>
                  <a:pt x="128" y="205"/>
                </a:cubicBezTo>
                <a:close/>
                <a:moveTo>
                  <a:pt x="86" y="198"/>
                </a:moveTo>
                <a:cubicBezTo>
                  <a:pt x="84" y="204"/>
                  <a:pt x="83" y="210"/>
                  <a:pt x="81" y="216"/>
                </a:cubicBezTo>
                <a:cubicBezTo>
                  <a:pt x="81" y="216"/>
                  <a:pt x="81" y="216"/>
                  <a:pt x="81" y="216"/>
                </a:cubicBezTo>
                <a:cubicBezTo>
                  <a:pt x="84" y="210"/>
                  <a:pt x="86" y="205"/>
                  <a:pt x="88" y="199"/>
                </a:cubicBezTo>
                <a:cubicBezTo>
                  <a:pt x="88" y="198"/>
                  <a:pt x="87" y="198"/>
                  <a:pt x="86" y="198"/>
                </a:cubicBezTo>
                <a:close/>
                <a:moveTo>
                  <a:pt x="75" y="37"/>
                </a:moveTo>
                <a:cubicBezTo>
                  <a:pt x="75" y="37"/>
                  <a:pt x="75" y="37"/>
                  <a:pt x="75" y="37"/>
                </a:cubicBezTo>
                <a:cubicBezTo>
                  <a:pt x="72" y="38"/>
                  <a:pt x="70" y="39"/>
                  <a:pt x="68" y="40"/>
                </a:cubicBezTo>
                <a:cubicBezTo>
                  <a:pt x="68" y="41"/>
                  <a:pt x="68" y="42"/>
                  <a:pt x="69" y="44"/>
                </a:cubicBezTo>
                <a:cubicBezTo>
                  <a:pt x="70" y="43"/>
                  <a:pt x="71" y="43"/>
                  <a:pt x="72" y="43"/>
                </a:cubicBezTo>
                <a:cubicBezTo>
                  <a:pt x="72" y="43"/>
                  <a:pt x="73" y="43"/>
                  <a:pt x="73" y="42"/>
                </a:cubicBezTo>
                <a:cubicBezTo>
                  <a:pt x="74" y="40"/>
                  <a:pt x="74" y="39"/>
                  <a:pt x="75" y="37"/>
                </a:cubicBezTo>
                <a:close/>
                <a:moveTo>
                  <a:pt x="27" y="110"/>
                </a:moveTo>
                <a:cubicBezTo>
                  <a:pt x="25" y="111"/>
                  <a:pt x="22" y="113"/>
                  <a:pt x="20" y="114"/>
                </a:cubicBezTo>
                <a:cubicBezTo>
                  <a:pt x="21" y="115"/>
                  <a:pt x="22" y="117"/>
                  <a:pt x="23" y="118"/>
                </a:cubicBezTo>
                <a:cubicBezTo>
                  <a:pt x="24" y="116"/>
                  <a:pt x="25" y="115"/>
                  <a:pt x="26" y="114"/>
                </a:cubicBezTo>
                <a:cubicBezTo>
                  <a:pt x="27" y="112"/>
                  <a:pt x="28" y="111"/>
                  <a:pt x="27" y="110"/>
                </a:cubicBezTo>
                <a:close/>
                <a:moveTo>
                  <a:pt x="4" y="128"/>
                </a:moveTo>
                <a:cubicBezTo>
                  <a:pt x="3" y="143"/>
                  <a:pt x="6" y="157"/>
                  <a:pt x="13" y="170"/>
                </a:cubicBezTo>
                <a:cubicBezTo>
                  <a:pt x="10" y="163"/>
                  <a:pt x="8" y="156"/>
                  <a:pt x="6" y="149"/>
                </a:cubicBezTo>
                <a:cubicBezTo>
                  <a:pt x="5" y="142"/>
                  <a:pt x="4" y="135"/>
                  <a:pt x="4" y="128"/>
                </a:cubicBezTo>
                <a:close/>
                <a:moveTo>
                  <a:pt x="224" y="40"/>
                </a:moveTo>
                <a:cubicBezTo>
                  <a:pt x="224" y="40"/>
                  <a:pt x="224" y="40"/>
                  <a:pt x="224" y="40"/>
                </a:cubicBezTo>
                <a:cubicBezTo>
                  <a:pt x="225" y="37"/>
                  <a:pt x="226" y="34"/>
                  <a:pt x="227" y="32"/>
                </a:cubicBezTo>
                <a:cubicBezTo>
                  <a:pt x="227" y="31"/>
                  <a:pt x="227" y="30"/>
                  <a:pt x="226" y="30"/>
                </a:cubicBezTo>
                <a:cubicBezTo>
                  <a:pt x="224" y="32"/>
                  <a:pt x="223" y="35"/>
                  <a:pt x="221" y="38"/>
                </a:cubicBezTo>
                <a:cubicBezTo>
                  <a:pt x="222" y="39"/>
                  <a:pt x="223" y="40"/>
                  <a:pt x="224" y="40"/>
                </a:cubicBezTo>
                <a:close/>
                <a:moveTo>
                  <a:pt x="198" y="210"/>
                </a:moveTo>
                <a:cubicBezTo>
                  <a:pt x="200" y="210"/>
                  <a:pt x="201" y="208"/>
                  <a:pt x="203" y="210"/>
                </a:cubicBezTo>
                <a:cubicBezTo>
                  <a:pt x="203" y="208"/>
                  <a:pt x="204" y="207"/>
                  <a:pt x="204" y="204"/>
                </a:cubicBezTo>
                <a:cubicBezTo>
                  <a:pt x="202" y="205"/>
                  <a:pt x="200" y="206"/>
                  <a:pt x="198" y="206"/>
                </a:cubicBezTo>
                <a:cubicBezTo>
                  <a:pt x="198" y="208"/>
                  <a:pt x="198" y="209"/>
                  <a:pt x="198" y="210"/>
                </a:cubicBezTo>
                <a:close/>
                <a:moveTo>
                  <a:pt x="183" y="235"/>
                </a:moveTo>
                <a:cubicBezTo>
                  <a:pt x="183" y="235"/>
                  <a:pt x="183" y="235"/>
                  <a:pt x="183" y="235"/>
                </a:cubicBezTo>
                <a:cubicBezTo>
                  <a:pt x="182" y="235"/>
                  <a:pt x="182" y="235"/>
                  <a:pt x="181" y="235"/>
                </a:cubicBezTo>
                <a:cubicBezTo>
                  <a:pt x="179" y="235"/>
                  <a:pt x="178" y="235"/>
                  <a:pt x="176" y="235"/>
                </a:cubicBezTo>
                <a:cubicBezTo>
                  <a:pt x="174" y="235"/>
                  <a:pt x="173" y="235"/>
                  <a:pt x="172" y="235"/>
                </a:cubicBezTo>
                <a:cubicBezTo>
                  <a:pt x="172" y="237"/>
                  <a:pt x="171" y="238"/>
                  <a:pt x="171" y="239"/>
                </a:cubicBezTo>
                <a:cubicBezTo>
                  <a:pt x="171" y="239"/>
                  <a:pt x="171" y="239"/>
                  <a:pt x="171" y="239"/>
                </a:cubicBezTo>
                <a:cubicBezTo>
                  <a:pt x="175" y="238"/>
                  <a:pt x="179" y="236"/>
                  <a:pt x="183" y="235"/>
                </a:cubicBezTo>
                <a:close/>
                <a:moveTo>
                  <a:pt x="61" y="40"/>
                </a:moveTo>
                <a:cubicBezTo>
                  <a:pt x="61" y="40"/>
                  <a:pt x="61" y="40"/>
                  <a:pt x="61" y="40"/>
                </a:cubicBezTo>
                <a:cubicBezTo>
                  <a:pt x="65" y="38"/>
                  <a:pt x="69" y="36"/>
                  <a:pt x="73" y="34"/>
                </a:cubicBezTo>
                <a:cubicBezTo>
                  <a:pt x="70" y="34"/>
                  <a:pt x="67" y="35"/>
                  <a:pt x="64" y="35"/>
                </a:cubicBezTo>
                <a:cubicBezTo>
                  <a:pt x="63" y="35"/>
                  <a:pt x="63" y="35"/>
                  <a:pt x="63" y="36"/>
                </a:cubicBezTo>
                <a:cubicBezTo>
                  <a:pt x="62" y="37"/>
                  <a:pt x="61" y="39"/>
                  <a:pt x="61" y="40"/>
                </a:cubicBezTo>
                <a:close/>
                <a:moveTo>
                  <a:pt x="139" y="211"/>
                </a:moveTo>
                <a:cubicBezTo>
                  <a:pt x="139" y="211"/>
                  <a:pt x="139" y="211"/>
                  <a:pt x="139" y="211"/>
                </a:cubicBezTo>
                <a:cubicBezTo>
                  <a:pt x="141" y="211"/>
                  <a:pt x="144" y="211"/>
                  <a:pt x="146" y="211"/>
                </a:cubicBezTo>
                <a:cubicBezTo>
                  <a:pt x="146" y="210"/>
                  <a:pt x="146" y="210"/>
                  <a:pt x="147" y="210"/>
                </a:cubicBezTo>
                <a:cubicBezTo>
                  <a:pt x="147" y="209"/>
                  <a:pt x="147" y="209"/>
                  <a:pt x="147" y="208"/>
                </a:cubicBezTo>
                <a:cubicBezTo>
                  <a:pt x="145" y="208"/>
                  <a:pt x="142" y="207"/>
                  <a:pt x="140" y="207"/>
                </a:cubicBezTo>
                <a:cubicBezTo>
                  <a:pt x="139" y="208"/>
                  <a:pt x="139" y="208"/>
                  <a:pt x="139" y="209"/>
                </a:cubicBezTo>
                <a:cubicBezTo>
                  <a:pt x="139" y="209"/>
                  <a:pt x="139" y="210"/>
                  <a:pt x="139" y="211"/>
                </a:cubicBezTo>
                <a:close/>
                <a:moveTo>
                  <a:pt x="254" y="155"/>
                </a:moveTo>
                <a:cubicBezTo>
                  <a:pt x="256" y="151"/>
                  <a:pt x="263" y="133"/>
                  <a:pt x="263" y="130"/>
                </a:cubicBezTo>
                <a:cubicBezTo>
                  <a:pt x="261" y="134"/>
                  <a:pt x="254" y="151"/>
                  <a:pt x="254" y="155"/>
                </a:cubicBezTo>
                <a:close/>
                <a:moveTo>
                  <a:pt x="157" y="232"/>
                </a:moveTo>
                <a:cubicBezTo>
                  <a:pt x="157" y="229"/>
                  <a:pt x="158" y="227"/>
                  <a:pt x="158" y="225"/>
                </a:cubicBezTo>
                <a:cubicBezTo>
                  <a:pt x="156" y="225"/>
                  <a:pt x="155" y="225"/>
                  <a:pt x="155" y="227"/>
                </a:cubicBezTo>
                <a:cubicBezTo>
                  <a:pt x="155" y="227"/>
                  <a:pt x="154" y="228"/>
                  <a:pt x="154" y="229"/>
                </a:cubicBezTo>
                <a:cubicBezTo>
                  <a:pt x="154" y="229"/>
                  <a:pt x="153" y="230"/>
                  <a:pt x="153" y="231"/>
                </a:cubicBezTo>
                <a:cubicBezTo>
                  <a:pt x="154" y="232"/>
                  <a:pt x="156" y="232"/>
                  <a:pt x="157" y="232"/>
                </a:cubicBezTo>
                <a:close/>
                <a:moveTo>
                  <a:pt x="227" y="45"/>
                </a:moveTo>
                <a:cubicBezTo>
                  <a:pt x="228" y="44"/>
                  <a:pt x="228" y="42"/>
                  <a:pt x="229" y="41"/>
                </a:cubicBezTo>
                <a:cubicBezTo>
                  <a:pt x="230" y="40"/>
                  <a:pt x="231" y="38"/>
                  <a:pt x="231" y="36"/>
                </a:cubicBezTo>
                <a:cubicBezTo>
                  <a:pt x="230" y="35"/>
                  <a:pt x="230" y="34"/>
                  <a:pt x="229" y="34"/>
                </a:cubicBezTo>
                <a:cubicBezTo>
                  <a:pt x="229" y="34"/>
                  <a:pt x="229" y="34"/>
                  <a:pt x="229" y="34"/>
                </a:cubicBezTo>
                <a:cubicBezTo>
                  <a:pt x="228" y="37"/>
                  <a:pt x="227" y="40"/>
                  <a:pt x="226" y="43"/>
                </a:cubicBezTo>
                <a:cubicBezTo>
                  <a:pt x="226" y="44"/>
                  <a:pt x="226" y="44"/>
                  <a:pt x="227" y="45"/>
                </a:cubicBezTo>
                <a:close/>
                <a:moveTo>
                  <a:pt x="205" y="19"/>
                </a:moveTo>
                <a:cubicBezTo>
                  <a:pt x="205" y="19"/>
                  <a:pt x="205" y="19"/>
                  <a:pt x="205" y="19"/>
                </a:cubicBezTo>
                <a:cubicBezTo>
                  <a:pt x="206" y="15"/>
                  <a:pt x="208" y="11"/>
                  <a:pt x="209" y="7"/>
                </a:cubicBezTo>
                <a:cubicBezTo>
                  <a:pt x="208" y="7"/>
                  <a:pt x="207" y="6"/>
                  <a:pt x="206" y="6"/>
                </a:cubicBezTo>
                <a:cubicBezTo>
                  <a:pt x="206" y="10"/>
                  <a:pt x="205" y="15"/>
                  <a:pt x="205" y="19"/>
                </a:cubicBezTo>
                <a:close/>
                <a:moveTo>
                  <a:pt x="72" y="181"/>
                </a:moveTo>
                <a:cubicBezTo>
                  <a:pt x="70" y="178"/>
                  <a:pt x="68" y="176"/>
                  <a:pt x="66" y="173"/>
                </a:cubicBezTo>
                <a:cubicBezTo>
                  <a:pt x="66" y="173"/>
                  <a:pt x="66" y="173"/>
                  <a:pt x="66" y="174"/>
                </a:cubicBezTo>
                <a:cubicBezTo>
                  <a:pt x="67" y="177"/>
                  <a:pt x="69" y="181"/>
                  <a:pt x="70" y="185"/>
                </a:cubicBezTo>
                <a:cubicBezTo>
                  <a:pt x="71" y="183"/>
                  <a:pt x="71" y="182"/>
                  <a:pt x="72" y="181"/>
                </a:cubicBezTo>
                <a:close/>
                <a:moveTo>
                  <a:pt x="96" y="200"/>
                </a:moveTo>
                <a:cubicBezTo>
                  <a:pt x="97" y="198"/>
                  <a:pt x="98" y="196"/>
                  <a:pt x="98" y="194"/>
                </a:cubicBezTo>
                <a:cubicBezTo>
                  <a:pt x="97" y="194"/>
                  <a:pt x="96" y="194"/>
                  <a:pt x="94" y="193"/>
                </a:cubicBezTo>
                <a:cubicBezTo>
                  <a:pt x="94" y="195"/>
                  <a:pt x="93" y="196"/>
                  <a:pt x="93" y="198"/>
                </a:cubicBezTo>
                <a:cubicBezTo>
                  <a:pt x="94" y="199"/>
                  <a:pt x="95" y="199"/>
                  <a:pt x="96" y="200"/>
                </a:cubicBezTo>
                <a:close/>
                <a:moveTo>
                  <a:pt x="62" y="61"/>
                </a:moveTo>
                <a:cubicBezTo>
                  <a:pt x="62" y="61"/>
                  <a:pt x="62" y="61"/>
                  <a:pt x="62" y="61"/>
                </a:cubicBezTo>
                <a:cubicBezTo>
                  <a:pt x="64" y="61"/>
                  <a:pt x="65" y="60"/>
                  <a:pt x="66" y="60"/>
                </a:cubicBezTo>
                <a:cubicBezTo>
                  <a:pt x="66" y="60"/>
                  <a:pt x="66" y="59"/>
                  <a:pt x="67" y="59"/>
                </a:cubicBezTo>
                <a:cubicBezTo>
                  <a:pt x="67" y="57"/>
                  <a:pt x="68" y="56"/>
                  <a:pt x="69" y="54"/>
                </a:cubicBezTo>
                <a:cubicBezTo>
                  <a:pt x="69" y="54"/>
                  <a:pt x="69" y="53"/>
                  <a:pt x="69" y="53"/>
                </a:cubicBezTo>
                <a:cubicBezTo>
                  <a:pt x="67" y="54"/>
                  <a:pt x="66" y="55"/>
                  <a:pt x="64" y="56"/>
                </a:cubicBezTo>
                <a:cubicBezTo>
                  <a:pt x="64" y="56"/>
                  <a:pt x="64" y="56"/>
                  <a:pt x="64" y="57"/>
                </a:cubicBezTo>
                <a:cubicBezTo>
                  <a:pt x="63" y="58"/>
                  <a:pt x="63" y="59"/>
                  <a:pt x="62" y="61"/>
                </a:cubicBezTo>
                <a:close/>
                <a:moveTo>
                  <a:pt x="210" y="27"/>
                </a:moveTo>
                <a:cubicBezTo>
                  <a:pt x="208" y="31"/>
                  <a:pt x="206" y="34"/>
                  <a:pt x="204" y="38"/>
                </a:cubicBezTo>
                <a:cubicBezTo>
                  <a:pt x="205" y="39"/>
                  <a:pt x="206" y="39"/>
                  <a:pt x="207" y="40"/>
                </a:cubicBezTo>
                <a:cubicBezTo>
                  <a:pt x="208" y="36"/>
                  <a:pt x="209" y="31"/>
                  <a:pt x="210" y="27"/>
                </a:cubicBezTo>
                <a:close/>
                <a:moveTo>
                  <a:pt x="115" y="202"/>
                </a:moveTo>
                <a:cubicBezTo>
                  <a:pt x="113" y="203"/>
                  <a:pt x="111" y="202"/>
                  <a:pt x="110" y="200"/>
                </a:cubicBezTo>
                <a:cubicBezTo>
                  <a:pt x="110" y="201"/>
                  <a:pt x="109" y="203"/>
                  <a:pt x="109" y="205"/>
                </a:cubicBezTo>
                <a:cubicBezTo>
                  <a:pt x="111" y="205"/>
                  <a:pt x="112" y="206"/>
                  <a:pt x="114" y="207"/>
                </a:cubicBezTo>
                <a:cubicBezTo>
                  <a:pt x="114" y="205"/>
                  <a:pt x="115" y="204"/>
                  <a:pt x="115" y="202"/>
                </a:cubicBezTo>
                <a:close/>
                <a:moveTo>
                  <a:pt x="234" y="164"/>
                </a:moveTo>
                <a:cubicBezTo>
                  <a:pt x="235" y="165"/>
                  <a:pt x="235" y="167"/>
                  <a:pt x="234" y="168"/>
                </a:cubicBezTo>
                <a:cubicBezTo>
                  <a:pt x="233" y="171"/>
                  <a:pt x="231" y="173"/>
                  <a:pt x="230" y="175"/>
                </a:cubicBezTo>
                <a:cubicBezTo>
                  <a:pt x="229" y="177"/>
                  <a:pt x="229" y="178"/>
                  <a:pt x="229" y="180"/>
                </a:cubicBezTo>
                <a:cubicBezTo>
                  <a:pt x="229" y="179"/>
                  <a:pt x="229" y="179"/>
                  <a:pt x="229" y="179"/>
                </a:cubicBezTo>
                <a:cubicBezTo>
                  <a:pt x="231" y="175"/>
                  <a:pt x="234" y="171"/>
                  <a:pt x="236" y="166"/>
                </a:cubicBezTo>
                <a:cubicBezTo>
                  <a:pt x="237" y="164"/>
                  <a:pt x="238" y="162"/>
                  <a:pt x="239" y="160"/>
                </a:cubicBezTo>
                <a:cubicBezTo>
                  <a:pt x="239" y="160"/>
                  <a:pt x="239" y="159"/>
                  <a:pt x="239" y="159"/>
                </a:cubicBezTo>
                <a:cubicBezTo>
                  <a:pt x="238" y="161"/>
                  <a:pt x="236" y="162"/>
                  <a:pt x="234" y="164"/>
                </a:cubicBezTo>
                <a:close/>
                <a:moveTo>
                  <a:pt x="180" y="216"/>
                </a:moveTo>
                <a:cubicBezTo>
                  <a:pt x="180" y="216"/>
                  <a:pt x="181" y="216"/>
                  <a:pt x="181" y="216"/>
                </a:cubicBezTo>
                <a:cubicBezTo>
                  <a:pt x="183" y="216"/>
                  <a:pt x="184" y="215"/>
                  <a:pt x="184" y="213"/>
                </a:cubicBezTo>
                <a:cubicBezTo>
                  <a:pt x="184" y="211"/>
                  <a:pt x="185" y="210"/>
                  <a:pt x="185" y="208"/>
                </a:cubicBezTo>
                <a:cubicBezTo>
                  <a:pt x="184" y="209"/>
                  <a:pt x="183" y="209"/>
                  <a:pt x="183" y="209"/>
                </a:cubicBezTo>
                <a:cubicBezTo>
                  <a:pt x="182" y="211"/>
                  <a:pt x="181" y="214"/>
                  <a:pt x="180" y="216"/>
                </a:cubicBezTo>
                <a:close/>
                <a:moveTo>
                  <a:pt x="276" y="156"/>
                </a:moveTo>
                <a:cubicBezTo>
                  <a:pt x="272" y="167"/>
                  <a:pt x="268" y="177"/>
                  <a:pt x="263" y="188"/>
                </a:cubicBezTo>
                <a:cubicBezTo>
                  <a:pt x="269" y="178"/>
                  <a:pt x="273" y="167"/>
                  <a:pt x="276" y="156"/>
                </a:cubicBezTo>
                <a:close/>
                <a:moveTo>
                  <a:pt x="57" y="200"/>
                </a:moveTo>
                <a:cubicBezTo>
                  <a:pt x="54" y="198"/>
                  <a:pt x="52" y="196"/>
                  <a:pt x="49" y="194"/>
                </a:cubicBezTo>
                <a:cubicBezTo>
                  <a:pt x="49" y="195"/>
                  <a:pt x="49" y="195"/>
                  <a:pt x="50" y="196"/>
                </a:cubicBezTo>
                <a:cubicBezTo>
                  <a:pt x="51" y="198"/>
                  <a:pt x="53" y="200"/>
                  <a:pt x="55" y="202"/>
                </a:cubicBezTo>
                <a:cubicBezTo>
                  <a:pt x="55" y="203"/>
                  <a:pt x="56" y="203"/>
                  <a:pt x="56" y="203"/>
                </a:cubicBezTo>
                <a:cubicBezTo>
                  <a:pt x="56" y="202"/>
                  <a:pt x="56" y="201"/>
                  <a:pt x="57" y="200"/>
                </a:cubicBezTo>
                <a:close/>
                <a:moveTo>
                  <a:pt x="192" y="207"/>
                </a:moveTo>
                <a:cubicBezTo>
                  <a:pt x="191" y="208"/>
                  <a:pt x="190" y="208"/>
                  <a:pt x="190" y="208"/>
                </a:cubicBezTo>
                <a:cubicBezTo>
                  <a:pt x="188" y="208"/>
                  <a:pt x="188" y="208"/>
                  <a:pt x="187" y="210"/>
                </a:cubicBezTo>
                <a:cubicBezTo>
                  <a:pt x="187" y="211"/>
                  <a:pt x="187" y="213"/>
                  <a:pt x="187" y="214"/>
                </a:cubicBezTo>
                <a:cubicBezTo>
                  <a:pt x="188" y="214"/>
                  <a:pt x="189" y="214"/>
                  <a:pt x="190" y="213"/>
                </a:cubicBezTo>
                <a:cubicBezTo>
                  <a:pt x="190" y="213"/>
                  <a:pt x="190" y="213"/>
                  <a:pt x="190" y="213"/>
                </a:cubicBezTo>
                <a:cubicBezTo>
                  <a:pt x="191" y="211"/>
                  <a:pt x="191" y="209"/>
                  <a:pt x="192" y="207"/>
                </a:cubicBezTo>
                <a:close/>
                <a:moveTo>
                  <a:pt x="20" y="110"/>
                </a:moveTo>
                <a:cubicBezTo>
                  <a:pt x="20" y="110"/>
                  <a:pt x="20" y="110"/>
                  <a:pt x="20" y="111"/>
                </a:cubicBezTo>
                <a:cubicBezTo>
                  <a:pt x="23" y="109"/>
                  <a:pt x="25" y="107"/>
                  <a:pt x="28" y="106"/>
                </a:cubicBezTo>
                <a:cubicBezTo>
                  <a:pt x="28" y="106"/>
                  <a:pt x="28" y="105"/>
                  <a:pt x="28" y="105"/>
                </a:cubicBezTo>
                <a:cubicBezTo>
                  <a:pt x="29" y="104"/>
                  <a:pt x="29" y="102"/>
                  <a:pt x="29" y="101"/>
                </a:cubicBezTo>
                <a:cubicBezTo>
                  <a:pt x="26" y="104"/>
                  <a:pt x="23" y="107"/>
                  <a:pt x="20" y="110"/>
                </a:cubicBezTo>
                <a:close/>
                <a:moveTo>
                  <a:pt x="232" y="55"/>
                </a:moveTo>
                <a:cubicBezTo>
                  <a:pt x="232" y="55"/>
                  <a:pt x="232" y="55"/>
                  <a:pt x="233" y="55"/>
                </a:cubicBezTo>
                <a:cubicBezTo>
                  <a:pt x="233" y="54"/>
                  <a:pt x="233" y="53"/>
                  <a:pt x="233" y="53"/>
                </a:cubicBezTo>
                <a:cubicBezTo>
                  <a:pt x="232" y="51"/>
                  <a:pt x="232" y="50"/>
                  <a:pt x="232" y="48"/>
                </a:cubicBezTo>
                <a:cubicBezTo>
                  <a:pt x="232" y="47"/>
                  <a:pt x="232" y="45"/>
                  <a:pt x="231" y="44"/>
                </a:cubicBezTo>
                <a:cubicBezTo>
                  <a:pt x="231" y="44"/>
                  <a:pt x="231" y="44"/>
                  <a:pt x="231" y="44"/>
                </a:cubicBezTo>
                <a:cubicBezTo>
                  <a:pt x="230" y="45"/>
                  <a:pt x="229" y="46"/>
                  <a:pt x="229" y="48"/>
                </a:cubicBezTo>
                <a:cubicBezTo>
                  <a:pt x="230" y="50"/>
                  <a:pt x="231" y="52"/>
                  <a:pt x="232" y="55"/>
                </a:cubicBezTo>
                <a:close/>
                <a:moveTo>
                  <a:pt x="76" y="224"/>
                </a:moveTo>
                <a:cubicBezTo>
                  <a:pt x="77" y="220"/>
                  <a:pt x="78" y="217"/>
                  <a:pt x="79" y="213"/>
                </a:cubicBezTo>
                <a:cubicBezTo>
                  <a:pt x="79" y="213"/>
                  <a:pt x="79" y="213"/>
                  <a:pt x="78" y="213"/>
                </a:cubicBezTo>
                <a:cubicBezTo>
                  <a:pt x="77" y="216"/>
                  <a:pt x="75" y="219"/>
                  <a:pt x="73" y="223"/>
                </a:cubicBezTo>
                <a:cubicBezTo>
                  <a:pt x="74" y="223"/>
                  <a:pt x="74" y="224"/>
                  <a:pt x="76" y="224"/>
                </a:cubicBezTo>
                <a:close/>
                <a:moveTo>
                  <a:pt x="241" y="49"/>
                </a:moveTo>
                <a:cubicBezTo>
                  <a:pt x="241" y="48"/>
                  <a:pt x="241" y="48"/>
                  <a:pt x="241" y="48"/>
                </a:cubicBezTo>
                <a:cubicBezTo>
                  <a:pt x="241" y="49"/>
                  <a:pt x="240" y="49"/>
                  <a:pt x="240" y="50"/>
                </a:cubicBezTo>
                <a:cubicBezTo>
                  <a:pt x="239" y="52"/>
                  <a:pt x="238" y="54"/>
                  <a:pt x="237" y="56"/>
                </a:cubicBezTo>
                <a:cubicBezTo>
                  <a:pt x="236" y="57"/>
                  <a:pt x="237" y="59"/>
                  <a:pt x="237" y="60"/>
                </a:cubicBezTo>
                <a:cubicBezTo>
                  <a:pt x="238" y="60"/>
                  <a:pt x="238" y="60"/>
                  <a:pt x="239" y="60"/>
                </a:cubicBezTo>
                <a:cubicBezTo>
                  <a:pt x="240" y="56"/>
                  <a:pt x="240" y="52"/>
                  <a:pt x="241" y="49"/>
                </a:cubicBezTo>
                <a:close/>
                <a:moveTo>
                  <a:pt x="122" y="220"/>
                </a:moveTo>
                <a:cubicBezTo>
                  <a:pt x="122" y="220"/>
                  <a:pt x="122" y="220"/>
                  <a:pt x="122" y="220"/>
                </a:cubicBezTo>
                <a:cubicBezTo>
                  <a:pt x="121" y="224"/>
                  <a:pt x="119" y="227"/>
                  <a:pt x="118" y="231"/>
                </a:cubicBezTo>
                <a:cubicBezTo>
                  <a:pt x="119" y="231"/>
                  <a:pt x="120" y="231"/>
                  <a:pt x="121" y="232"/>
                </a:cubicBezTo>
                <a:cubicBezTo>
                  <a:pt x="121" y="228"/>
                  <a:pt x="122" y="224"/>
                  <a:pt x="122" y="220"/>
                </a:cubicBezTo>
                <a:close/>
                <a:moveTo>
                  <a:pt x="202" y="212"/>
                </a:moveTo>
                <a:cubicBezTo>
                  <a:pt x="201" y="213"/>
                  <a:pt x="199" y="213"/>
                  <a:pt x="198" y="214"/>
                </a:cubicBezTo>
                <a:cubicBezTo>
                  <a:pt x="198" y="214"/>
                  <a:pt x="197" y="214"/>
                  <a:pt x="197" y="215"/>
                </a:cubicBezTo>
                <a:cubicBezTo>
                  <a:pt x="197" y="216"/>
                  <a:pt x="197" y="217"/>
                  <a:pt x="197" y="218"/>
                </a:cubicBezTo>
                <a:cubicBezTo>
                  <a:pt x="198" y="218"/>
                  <a:pt x="200" y="217"/>
                  <a:pt x="201" y="216"/>
                </a:cubicBezTo>
                <a:cubicBezTo>
                  <a:pt x="201" y="216"/>
                  <a:pt x="201" y="216"/>
                  <a:pt x="201" y="216"/>
                </a:cubicBezTo>
                <a:cubicBezTo>
                  <a:pt x="202" y="214"/>
                  <a:pt x="202" y="213"/>
                  <a:pt x="202" y="212"/>
                </a:cubicBezTo>
                <a:close/>
                <a:moveTo>
                  <a:pt x="253" y="187"/>
                </a:moveTo>
                <a:cubicBezTo>
                  <a:pt x="255" y="183"/>
                  <a:pt x="255" y="180"/>
                  <a:pt x="256" y="176"/>
                </a:cubicBezTo>
                <a:cubicBezTo>
                  <a:pt x="255" y="176"/>
                  <a:pt x="254" y="176"/>
                  <a:pt x="254" y="176"/>
                </a:cubicBezTo>
                <a:cubicBezTo>
                  <a:pt x="252" y="179"/>
                  <a:pt x="253" y="183"/>
                  <a:pt x="253" y="187"/>
                </a:cubicBezTo>
                <a:close/>
                <a:moveTo>
                  <a:pt x="161" y="224"/>
                </a:moveTo>
                <a:cubicBezTo>
                  <a:pt x="161" y="227"/>
                  <a:pt x="160" y="229"/>
                  <a:pt x="160" y="232"/>
                </a:cubicBezTo>
                <a:cubicBezTo>
                  <a:pt x="161" y="232"/>
                  <a:pt x="161" y="232"/>
                  <a:pt x="161" y="231"/>
                </a:cubicBezTo>
                <a:cubicBezTo>
                  <a:pt x="162" y="229"/>
                  <a:pt x="163" y="226"/>
                  <a:pt x="164" y="224"/>
                </a:cubicBezTo>
                <a:cubicBezTo>
                  <a:pt x="164" y="224"/>
                  <a:pt x="164" y="224"/>
                  <a:pt x="164" y="224"/>
                </a:cubicBezTo>
                <a:cubicBezTo>
                  <a:pt x="163" y="224"/>
                  <a:pt x="162" y="224"/>
                  <a:pt x="162" y="224"/>
                </a:cubicBezTo>
                <a:cubicBezTo>
                  <a:pt x="162" y="224"/>
                  <a:pt x="161" y="224"/>
                  <a:pt x="161" y="224"/>
                </a:cubicBezTo>
                <a:close/>
                <a:moveTo>
                  <a:pt x="207" y="25"/>
                </a:moveTo>
                <a:cubicBezTo>
                  <a:pt x="209" y="20"/>
                  <a:pt x="211" y="16"/>
                  <a:pt x="213" y="11"/>
                </a:cubicBezTo>
                <a:cubicBezTo>
                  <a:pt x="212" y="10"/>
                  <a:pt x="212" y="11"/>
                  <a:pt x="212" y="11"/>
                </a:cubicBezTo>
                <a:cubicBezTo>
                  <a:pt x="209" y="15"/>
                  <a:pt x="208" y="20"/>
                  <a:pt x="207" y="25"/>
                </a:cubicBezTo>
                <a:cubicBezTo>
                  <a:pt x="207" y="25"/>
                  <a:pt x="207" y="25"/>
                  <a:pt x="207" y="25"/>
                </a:cubicBezTo>
                <a:close/>
                <a:moveTo>
                  <a:pt x="55" y="43"/>
                </a:moveTo>
                <a:cubicBezTo>
                  <a:pt x="57" y="40"/>
                  <a:pt x="58" y="38"/>
                  <a:pt x="60" y="35"/>
                </a:cubicBezTo>
                <a:cubicBezTo>
                  <a:pt x="59" y="35"/>
                  <a:pt x="58" y="35"/>
                  <a:pt x="58" y="36"/>
                </a:cubicBezTo>
                <a:cubicBezTo>
                  <a:pt x="57" y="36"/>
                  <a:pt x="56" y="37"/>
                  <a:pt x="56" y="38"/>
                </a:cubicBezTo>
                <a:cubicBezTo>
                  <a:pt x="56" y="39"/>
                  <a:pt x="55" y="40"/>
                  <a:pt x="54" y="41"/>
                </a:cubicBezTo>
                <a:cubicBezTo>
                  <a:pt x="54" y="42"/>
                  <a:pt x="53" y="42"/>
                  <a:pt x="53" y="43"/>
                </a:cubicBezTo>
                <a:cubicBezTo>
                  <a:pt x="54" y="43"/>
                  <a:pt x="55" y="43"/>
                  <a:pt x="55" y="43"/>
                </a:cubicBezTo>
                <a:close/>
                <a:moveTo>
                  <a:pt x="150" y="231"/>
                </a:moveTo>
                <a:cubicBezTo>
                  <a:pt x="151" y="229"/>
                  <a:pt x="151" y="228"/>
                  <a:pt x="152" y="226"/>
                </a:cubicBezTo>
                <a:cubicBezTo>
                  <a:pt x="150" y="226"/>
                  <a:pt x="148" y="227"/>
                  <a:pt x="147" y="227"/>
                </a:cubicBezTo>
                <a:cubicBezTo>
                  <a:pt x="147" y="228"/>
                  <a:pt x="147" y="229"/>
                  <a:pt x="146" y="231"/>
                </a:cubicBezTo>
                <a:cubicBezTo>
                  <a:pt x="148" y="231"/>
                  <a:pt x="149" y="231"/>
                  <a:pt x="150" y="231"/>
                </a:cubicBezTo>
                <a:close/>
                <a:moveTo>
                  <a:pt x="178" y="222"/>
                </a:moveTo>
                <a:cubicBezTo>
                  <a:pt x="179" y="223"/>
                  <a:pt x="181" y="223"/>
                  <a:pt x="183" y="224"/>
                </a:cubicBezTo>
                <a:cubicBezTo>
                  <a:pt x="183" y="222"/>
                  <a:pt x="183" y="220"/>
                  <a:pt x="183" y="219"/>
                </a:cubicBezTo>
                <a:cubicBezTo>
                  <a:pt x="182" y="219"/>
                  <a:pt x="181" y="220"/>
                  <a:pt x="180" y="220"/>
                </a:cubicBezTo>
                <a:cubicBezTo>
                  <a:pt x="178" y="220"/>
                  <a:pt x="178" y="221"/>
                  <a:pt x="178" y="222"/>
                </a:cubicBezTo>
                <a:close/>
                <a:moveTo>
                  <a:pt x="266" y="78"/>
                </a:moveTo>
                <a:cubicBezTo>
                  <a:pt x="265" y="77"/>
                  <a:pt x="265" y="77"/>
                  <a:pt x="265" y="77"/>
                </a:cubicBezTo>
                <a:cubicBezTo>
                  <a:pt x="264" y="79"/>
                  <a:pt x="264" y="81"/>
                  <a:pt x="263" y="83"/>
                </a:cubicBezTo>
                <a:cubicBezTo>
                  <a:pt x="263" y="83"/>
                  <a:pt x="263" y="83"/>
                  <a:pt x="263" y="83"/>
                </a:cubicBezTo>
                <a:cubicBezTo>
                  <a:pt x="263" y="84"/>
                  <a:pt x="263" y="85"/>
                  <a:pt x="263" y="87"/>
                </a:cubicBezTo>
                <a:cubicBezTo>
                  <a:pt x="264" y="85"/>
                  <a:pt x="265" y="84"/>
                  <a:pt x="266" y="83"/>
                </a:cubicBezTo>
                <a:cubicBezTo>
                  <a:pt x="266" y="83"/>
                  <a:pt x="266" y="82"/>
                  <a:pt x="266" y="82"/>
                </a:cubicBezTo>
                <a:cubicBezTo>
                  <a:pt x="266" y="81"/>
                  <a:pt x="266" y="79"/>
                  <a:pt x="266" y="78"/>
                </a:cubicBezTo>
                <a:close/>
                <a:moveTo>
                  <a:pt x="204" y="233"/>
                </a:moveTo>
                <a:cubicBezTo>
                  <a:pt x="201" y="234"/>
                  <a:pt x="197" y="238"/>
                  <a:pt x="196" y="239"/>
                </a:cubicBezTo>
                <a:cubicBezTo>
                  <a:pt x="199" y="238"/>
                  <a:pt x="202" y="237"/>
                  <a:pt x="205" y="235"/>
                </a:cubicBezTo>
                <a:cubicBezTo>
                  <a:pt x="205" y="234"/>
                  <a:pt x="205" y="234"/>
                  <a:pt x="204" y="233"/>
                </a:cubicBezTo>
                <a:close/>
                <a:moveTo>
                  <a:pt x="234" y="38"/>
                </a:moveTo>
                <a:cubicBezTo>
                  <a:pt x="233" y="40"/>
                  <a:pt x="234" y="42"/>
                  <a:pt x="234" y="43"/>
                </a:cubicBezTo>
                <a:cubicBezTo>
                  <a:pt x="234" y="45"/>
                  <a:pt x="235" y="46"/>
                  <a:pt x="235" y="47"/>
                </a:cubicBezTo>
                <a:cubicBezTo>
                  <a:pt x="235" y="47"/>
                  <a:pt x="235" y="47"/>
                  <a:pt x="235" y="47"/>
                </a:cubicBezTo>
                <a:cubicBezTo>
                  <a:pt x="236" y="45"/>
                  <a:pt x="237" y="43"/>
                  <a:pt x="237" y="41"/>
                </a:cubicBezTo>
                <a:cubicBezTo>
                  <a:pt x="236" y="40"/>
                  <a:pt x="235" y="40"/>
                  <a:pt x="234" y="38"/>
                </a:cubicBezTo>
                <a:close/>
                <a:moveTo>
                  <a:pt x="132" y="233"/>
                </a:moveTo>
                <a:cubicBezTo>
                  <a:pt x="132" y="229"/>
                  <a:pt x="133" y="226"/>
                  <a:pt x="133" y="222"/>
                </a:cubicBezTo>
                <a:cubicBezTo>
                  <a:pt x="133" y="222"/>
                  <a:pt x="133" y="222"/>
                  <a:pt x="133" y="222"/>
                </a:cubicBezTo>
                <a:cubicBezTo>
                  <a:pt x="132" y="226"/>
                  <a:pt x="130" y="229"/>
                  <a:pt x="129" y="233"/>
                </a:cubicBezTo>
                <a:cubicBezTo>
                  <a:pt x="130" y="233"/>
                  <a:pt x="131" y="233"/>
                  <a:pt x="132" y="233"/>
                </a:cubicBezTo>
                <a:close/>
                <a:moveTo>
                  <a:pt x="252" y="74"/>
                </a:moveTo>
                <a:cubicBezTo>
                  <a:pt x="250" y="76"/>
                  <a:pt x="248" y="78"/>
                  <a:pt x="246" y="79"/>
                </a:cubicBezTo>
                <a:cubicBezTo>
                  <a:pt x="246" y="81"/>
                  <a:pt x="246" y="82"/>
                  <a:pt x="247" y="84"/>
                </a:cubicBezTo>
                <a:cubicBezTo>
                  <a:pt x="247" y="84"/>
                  <a:pt x="247" y="84"/>
                  <a:pt x="247" y="84"/>
                </a:cubicBezTo>
                <a:cubicBezTo>
                  <a:pt x="248" y="81"/>
                  <a:pt x="250" y="78"/>
                  <a:pt x="252" y="74"/>
                </a:cubicBezTo>
                <a:close/>
                <a:moveTo>
                  <a:pt x="170" y="232"/>
                </a:moveTo>
                <a:cubicBezTo>
                  <a:pt x="171" y="232"/>
                  <a:pt x="171" y="231"/>
                  <a:pt x="171" y="231"/>
                </a:cubicBezTo>
                <a:cubicBezTo>
                  <a:pt x="172" y="229"/>
                  <a:pt x="172" y="227"/>
                  <a:pt x="173" y="225"/>
                </a:cubicBezTo>
                <a:cubicBezTo>
                  <a:pt x="173" y="225"/>
                  <a:pt x="173" y="225"/>
                  <a:pt x="174" y="224"/>
                </a:cubicBezTo>
                <a:cubicBezTo>
                  <a:pt x="173" y="224"/>
                  <a:pt x="172" y="224"/>
                  <a:pt x="171" y="223"/>
                </a:cubicBezTo>
                <a:cubicBezTo>
                  <a:pt x="170" y="226"/>
                  <a:pt x="170" y="229"/>
                  <a:pt x="170" y="232"/>
                </a:cubicBezTo>
                <a:close/>
                <a:moveTo>
                  <a:pt x="38" y="159"/>
                </a:moveTo>
                <a:cubicBezTo>
                  <a:pt x="36" y="158"/>
                  <a:pt x="36" y="155"/>
                  <a:pt x="35" y="154"/>
                </a:cubicBezTo>
                <a:cubicBezTo>
                  <a:pt x="34" y="155"/>
                  <a:pt x="34" y="157"/>
                  <a:pt x="35" y="158"/>
                </a:cubicBezTo>
                <a:cubicBezTo>
                  <a:pt x="35" y="159"/>
                  <a:pt x="35" y="160"/>
                  <a:pt x="36" y="161"/>
                </a:cubicBezTo>
                <a:cubicBezTo>
                  <a:pt x="36" y="161"/>
                  <a:pt x="36" y="162"/>
                  <a:pt x="37" y="163"/>
                </a:cubicBezTo>
                <a:cubicBezTo>
                  <a:pt x="37" y="163"/>
                  <a:pt x="37" y="163"/>
                  <a:pt x="37" y="163"/>
                </a:cubicBezTo>
                <a:cubicBezTo>
                  <a:pt x="37" y="162"/>
                  <a:pt x="38" y="160"/>
                  <a:pt x="38" y="159"/>
                </a:cubicBezTo>
                <a:close/>
                <a:moveTo>
                  <a:pt x="192" y="47"/>
                </a:moveTo>
                <a:cubicBezTo>
                  <a:pt x="194" y="47"/>
                  <a:pt x="196" y="46"/>
                  <a:pt x="198" y="46"/>
                </a:cubicBezTo>
                <a:cubicBezTo>
                  <a:pt x="197" y="45"/>
                  <a:pt x="197" y="45"/>
                  <a:pt x="196" y="44"/>
                </a:cubicBezTo>
                <a:cubicBezTo>
                  <a:pt x="195" y="43"/>
                  <a:pt x="194" y="42"/>
                  <a:pt x="193" y="41"/>
                </a:cubicBezTo>
                <a:cubicBezTo>
                  <a:pt x="193" y="43"/>
                  <a:pt x="193" y="45"/>
                  <a:pt x="192" y="47"/>
                </a:cubicBezTo>
                <a:close/>
                <a:moveTo>
                  <a:pt x="202" y="17"/>
                </a:moveTo>
                <a:cubicBezTo>
                  <a:pt x="202" y="17"/>
                  <a:pt x="202" y="17"/>
                  <a:pt x="202" y="17"/>
                </a:cubicBezTo>
                <a:cubicBezTo>
                  <a:pt x="201" y="22"/>
                  <a:pt x="201" y="27"/>
                  <a:pt x="200" y="31"/>
                </a:cubicBezTo>
                <a:cubicBezTo>
                  <a:pt x="200" y="33"/>
                  <a:pt x="200" y="34"/>
                  <a:pt x="199" y="35"/>
                </a:cubicBezTo>
                <a:cubicBezTo>
                  <a:pt x="199" y="36"/>
                  <a:pt x="200" y="36"/>
                  <a:pt x="200" y="36"/>
                </a:cubicBezTo>
                <a:cubicBezTo>
                  <a:pt x="201" y="30"/>
                  <a:pt x="202" y="23"/>
                  <a:pt x="202" y="17"/>
                </a:cubicBezTo>
                <a:close/>
                <a:moveTo>
                  <a:pt x="148" y="218"/>
                </a:moveTo>
                <a:cubicBezTo>
                  <a:pt x="148" y="219"/>
                  <a:pt x="148" y="220"/>
                  <a:pt x="148" y="221"/>
                </a:cubicBezTo>
                <a:cubicBezTo>
                  <a:pt x="150" y="221"/>
                  <a:pt x="152" y="221"/>
                  <a:pt x="154" y="222"/>
                </a:cubicBezTo>
                <a:cubicBezTo>
                  <a:pt x="154" y="221"/>
                  <a:pt x="154" y="220"/>
                  <a:pt x="154" y="220"/>
                </a:cubicBezTo>
                <a:cubicBezTo>
                  <a:pt x="152" y="219"/>
                  <a:pt x="151" y="219"/>
                  <a:pt x="148" y="218"/>
                </a:cubicBezTo>
                <a:close/>
                <a:moveTo>
                  <a:pt x="156" y="240"/>
                </a:moveTo>
                <a:cubicBezTo>
                  <a:pt x="156" y="239"/>
                  <a:pt x="156" y="238"/>
                  <a:pt x="156" y="238"/>
                </a:cubicBezTo>
                <a:cubicBezTo>
                  <a:pt x="154" y="238"/>
                  <a:pt x="153" y="238"/>
                  <a:pt x="151" y="238"/>
                </a:cubicBezTo>
                <a:cubicBezTo>
                  <a:pt x="150" y="238"/>
                  <a:pt x="149" y="238"/>
                  <a:pt x="149" y="240"/>
                </a:cubicBezTo>
                <a:cubicBezTo>
                  <a:pt x="151" y="240"/>
                  <a:pt x="154" y="240"/>
                  <a:pt x="156" y="240"/>
                </a:cubicBezTo>
                <a:close/>
                <a:moveTo>
                  <a:pt x="247" y="74"/>
                </a:moveTo>
                <a:cubicBezTo>
                  <a:pt x="248" y="74"/>
                  <a:pt x="248" y="74"/>
                  <a:pt x="248" y="74"/>
                </a:cubicBezTo>
                <a:cubicBezTo>
                  <a:pt x="249" y="72"/>
                  <a:pt x="251" y="70"/>
                  <a:pt x="252" y="68"/>
                </a:cubicBezTo>
                <a:cubicBezTo>
                  <a:pt x="252" y="67"/>
                  <a:pt x="251" y="66"/>
                  <a:pt x="250" y="65"/>
                </a:cubicBezTo>
                <a:cubicBezTo>
                  <a:pt x="249" y="68"/>
                  <a:pt x="248" y="71"/>
                  <a:pt x="247" y="74"/>
                </a:cubicBezTo>
                <a:close/>
                <a:moveTo>
                  <a:pt x="206" y="200"/>
                </a:moveTo>
                <a:cubicBezTo>
                  <a:pt x="203" y="200"/>
                  <a:pt x="201" y="200"/>
                  <a:pt x="199" y="200"/>
                </a:cubicBezTo>
                <a:cubicBezTo>
                  <a:pt x="199" y="201"/>
                  <a:pt x="199" y="202"/>
                  <a:pt x="199" y="203"/>
                </a:cubicBezTo>
                <a:cubicBezTo>
                  <a:pt x="201" y="202"/>
                  <a:pt x="203" y="202"/>
                  <a:pt x="205" y="201"/>
                </a:cubicBezTo>
                <a:cubicBezTo>
                  <a:pt x="206" y="201"/>
                  <a:pt x="206" y="201"/>
                  <a:pt x="206" y="200"/>
                </a:cubicBezTo>
                <a:close/>
                <a:moveTo>
                  <a:pt x="71" y="46"/>
                </a:moveTo>
                <a:cubicBezTo>
                  <a:pt x="70" y="46"/>
                  <a:pt x="69" y="47"/>
                  <a:pt x="68" y="47"/>
                </a:cubicBezTo>
                <a:cubicBezTo>
                  <a:pt x="67" y="47"/>
                  <a:pt x="67" y="47"/>
                  <a:pt x="67" y="47"/>
                </a:cubicBezTo>
                <a:cubicBezTo>
                  <a:pt x="67" y="49"/>
                  <a:pt x="66" y="50"/>
                  <a:pt x="66" y="51"/>
                </a:cubicBezTo>
                <a:cubicBezTo>
                  <a:pt x="66" y="51"/>
                  <a:pt x="66" y="51"/>
                  <a:pt x="66" y="51"/>
                </a:cubicBezTo>
                <a:cubicBezTo>
                  <a:pt x="67" y="51"/>
                  <a:pt x="68" y="50"/>
                  <a:pt x="69" y="49"/>
                </a:cubicBezTo>
                <a:cubicBezTo>
                  <a:pt x="71" y="49"/>
                  <a:pt x="71" y="48"/>
                  <a:pt x="71" y="46"/>
                </a:cubicBezTo>
                <a:close/>
                <a:moveTo>
                  <a:pt x="198" y="4"/>
                </a:moveTo>
                <a:cubicBezTo>
                  <a:pt x="197" y="4"/>
                  <a:pt x="197" y="4"/>
                  <a:pt x="197" y="5"/>
                </a:cubicBezTo>
                <a:cubicBezTo>
                  <a:pt x="196" y="9"/>
                  <a:pt x="196" y="13"/>
                  <a:pt x="196" y="17"/>
                </a:cubicBezTo>
                <a:cubicBezTo>
                  <a:pt x="196" y="17"/>
                  <a:pt x="196" y="17"/>
                  <a:pt x="196" y="17"/>
                </a:cubicBezTo>
                <a:cubicBezTo>
                  <a:pt x="197" y="13"/>
                  <a:pt x="198" y="8"/>
                  <a:pt x="198" y="4"/>
                </a:cubicBezTo>
                <a:close/>
                <a:moveTo>
                  <a:pt x="242" y="125"/>
                </a:moveTo>
                <a:cubicBezTo>
                  <a:pt x="241" y="129"/>
                  <a:pt x="241" y="134"/>
                  <a:pt x="241" y="138"/>
                </a:cubicBezTo>
                <a:cubicBezTo>
                  <a:pt x="241" y="139"/>
                  <a:pt x="241" y="139"/>
                  <a:pt x="242" y="140"/>
                </a:cubicBezTo>
                <a:cubicBezTo>
                  <a:pt x="242" y="135"/>
                  <a:pt x="242" y="130"/>
                  <a:pt x="242" y="125"/>
                </a:cubicBezTo>
                <a:close/>
                <a:moveTo>
                  <a:pt x="166" y="240"/>
                </a:moveTo>
                <a:cubicBezTo>
                  <a:pt x="166" y="239"/>
                  <a:pt x="166" y="238"/>
                  <a:pt x="166" y="237"/>
                </a:cubicBezTo>
                <a:cubicBezTo>
                  <a:pt x="165" y="237"/>
                  <a:pt x="163" y="237"/>
                  <a:pt x="162" y="237"/>
                </a:cubicBezTo>
                <a:cubicBezTo>
                  <a:pt x="162" y="238"/>
                  <a:pt x="161" y="239"/>
                  <a:pt x="161" y="240"/>
                </a:cubicBezTo>
                <a:cubicBezTo>
                  <a:pt x="163" y="240"/>
                  <a:pt x="164" y="240"/>
                  <a:pt x="166" y="240"/>
                </a:cubicBezTo>
                <a:close/>
                <a:moveTo>
                  <a:pt x="65" y="64"/>
                </a:moveTo>
                <a:cubicBezTo>
                  <a:pt x="65" y="64"/>
                  <a:pt x="65" y="64"/>
                  <a:pt x="65" y="63"/>
                </a:cubicBezTo>
                <a:cubicBezTo>
                  <a:pt x="63" y="64"/>
                  <a:pt x="62" y="64"/>
                  <a:pt x="61" y="65"/>
                </a:cubicBezTo>
                <a:cubicBezTo>
                  <a:pt x="61" y="65"/>
                  <a:pt x="61" y="65"/>
                  <a:pt x="61" y="65"/>
                </a:cubicBezTo>
                <a:cubicBezTo>
                  <a:pt x="60" y="67"/>
                  <a:pt x="59" y="69"/>
                  <a:pt x="59" y="70"/>
                </a:cubicBezTo>
                <a:cubicBezTo>
                  <a:pt x="61" y="69"/>
                  <a:pt x="62" y="67"/>
                  <a:pt x="64" y="65"/>
                </a:cubicBezTo>
                <a:cubicBezTo>
                  <a:pt x="64" y="65"/>
                  <a:pt x="65" y="64"/>
                  <a:pt x="65" y="64"/>
                </a:cubicBezTo>
                <a:close/>
                <a:moveTo>
                  <a:pt x="168" y="223"/>
                </a:moveTo>
                <a:cubicBezTo>
                  <a:pt x="168" y="223"/>
                  <a:pt x="168" y="223"/>
                  <a:pt x="168" y="223"/>
                </a:cubicBezTo>
                <a:cubicBezTo>
                  <a:pt x="166" y="226"/>
                  <a:pt x="165" y="229"/>
                  <a:pt x="164" y="232"/>
                </a:cubicBezTo>
                <a:cubicBezTo>
                  <a:pt x="165" y="232"/>
                  <a:pt x="166" y="232"/>
                  <a:pt x="167" y="232"/>
                </a:cubicBezTo>
                <a:cubicBezTo>
                  <a:pt x="167" y="229"/>
                  <a:pt x="167" y="226"/>
                  <a:pt x="168" y="223"/>
                </a:cubicBezTo>
                <a:close/>
                <a:moveTo>
                  <a:pt x="191" y="222"/>
                </a:moveTo>
                <a:cubicBezTo>
                  <a:pt x="191" y="222"/>
                  <a:pt x="191" y="222"/>
                  <a:pt x="191" y="222"/>
                </a:cubicBezTo>
                <a:cubicBezTo>
                  <a:pt x="192" y="221"/>
                  <a:pt x="193" y="221"/>
                  <a:pt x="193" y="220"/>
                </a:cubicBezTo>
                <a:cubicBezTo>
                  <a:pt x="194" y="220"/>
                  <a:pt x="194" y="220"/>
                  <a:pt x="194" y="220"/>
                </a:cubicBezTo>
                <a:cubicBezTo>
                  <a:pt x="194" y="218"/>
                  <a:pt x="194" y="217"/>
                  <a:pt x="194" y="215"/>
                </a:cubicBezTo>
                <a:cubicBezTo>
                  <a:pt x="193" y="215"/>
                  <a:pt x="193" y="215"/>
                  <a:pt x="192" y="216"/>
                </a:cubicBezTo>
                <a:cubicBezTo>
                  <a:pt x="192" y="218"/>
                  <a:pt x="191" y="220"/>
                  <a:pt x="191" y="222"/>
                </a:cubicBezTo>
                <a:close/>
                <a:moveTo>
                  <a:pt x="250" y="58"/>
                </a:moveTo>
                <a:cubicBezTo>
                  <a:pt x="250" y="57"/>
                  <a:pt x="250" y="57"/>
                  <a:pt x="250" y="56"/>
                </a:cubicBezTo>
                <a:cubicBezTo>
                  <a:pt x="249" y="54"/>
                  <a:pt x="248" y="52"/>
                  <a:pt x="247" y="49"/>
                </a:cubicBezTo>
                <a:cubicBezTo>
                  <a:pt x="246" y="48"/>
                  <a:pt x="246" y="48"/>
                  <a:pt x="244" y="47"/>
                </a:cubicBezTo>
                <a:cubicBezTo>
                  <a:pt x="246" y="51"/>
                  <a:pt x="248" y="55"/>
                  <a:pt x="250" y="58"/>
                </a:cubicBezTo>
                <a:close/>
                <a:moveTo>
                  <a:pt x="41" y="172"/>
                </a:moveTo>
                <a:cubicBezTo>
                  <a:pt x="41" y="170"/>
                  <a:pt x="42" y="169"/>
                  <a:pt x="43" y="167"/>
                </a:cubicBezTo>
                <a:cubicBezTo>
                  <a:pt x="43" y="165"/>
                  <a:pt x="43" y="165"/>
                  <a:pt x="41" y="164"/>
                </a:cubicBezTo>
                <a:cubicBezTo>
                  <a:pt x="41" y="166"/>
                  <a:pt x="40" y="168"/>
                  <a:pt x="40" y="169"/>
                </a:cubicBezTo>
                <a:cubicBezTo>
                  <a:pt x="40" y="170"/>
                  <a:pt x="40" y="171"/>
                  <a:pt x="41" y="172"/>
                </a:cubicBezTo>
                <a:close/>
                <a:moveTo>
                  <a:pt x="13" y="126"/>
                </a:moveTo>
                <a:cubicBezTo>
                  <a:pt x="14" y="122"/>
                  <a:pt x="14" y="119"/>
                  <a:pt x="14" y="116"/>
                </a:cubicBezTo>
                <a:cubicBezTo>
                  <a:pt x="14" y="115"/>
                  <a:pt x="14" y="114"/>
                  <a:pt x="14" y="113"/>
                </a:cubicBezTo>
                <a:cubicBezTo>
                  <a:pt x="13" y="114"/>
                  <a:pt x="13" y="115"/>
                  <a:pt x="13" y="115"/>
                </a:cubicBezTo>
                <a:cubicBezTo>
                  <a:pt x="13" y="118"/>
                  <a:pt x="13" y="121"/>
                  <a:pt x="12" y="124"/>
                </a:cubicBezTo>
                <a:cubicBezTo>
                  <a:pt x="12" y="125"/>
                  <a:pt x="12" y="125"/>
                  <a:pt x="13" y="126"/>
                </a:cubicBezTo>
                <a:close/>
                <a:moveTo>
                  <a:pt x="26" y="173"/>
                </a:moveTo>
                <a:cubicBezTo>
                  <a:pt x="26" y="175"/>
                  <a:pt x="27" y="177"/>
                  <a:pt x="28" y="179"/>
                </a:cubicBezTo>
                <a:cubicBezTo>
                  <a:pt x="29" y="178"/>
                  <a:pt x="29" y="173"/>
                  <a:pt x="28" y="171"/>
                </a:cubicBezTo>
                <a:cubicBezTo>
                  <a:pt x="27" y="172"/>
                  <a:pt x="27" y="172"/>
                  <a:pt x="26" y="173"/>
                </a:cubicBezTo>
                <a:close/>
                <a:moveTo>
                  <a:pt x="79" y="35"/>
                </a:moveTo>
                <a:cubicBezTo>
                  <a:pt x="79" y="35"/>
                  <a:pt x="79" y="35"/>
                  <a:pt x="79" y="35"/>
                </a:cubicBezTo>
                <a:cubicBezTo>
                  <a:pt x="78" y="37"/>
                  <a:pt x="77" y="39"/>
                  <a:pt x="76" y="42"/>
                </a:cubicBezTo>
                <a:cubicBezTo>
                  <a:pt x="77" y="42"/>
                  <a:pt x="78" y="42"/>
                  <a:pt x="79" y="42"/>
                </a:cubicBezTo>
                <a:cubicBezTo>
                  <a:pt x="79" y="39"/>
                  <a:pt x="79" y="37"/>
                  <a:pt x="79" y="35"/>
                </a:cubicBezTo>
                <a:close/>
                <a:moveTo>
                  <a:pt x="169" y="243"/>
                </a:moveTo>
                <a:cubicBezTo>
                  <a:pt x="177" y="243"/>
                  <a:pt x="184" y="241"/>
                  <a:pt x="191" y="241"/>
                </a:cubicBezTo>
                <a:cubicBezTo>
                  <a:pt x="191" y="240"/>
                  <a:pt x="191" y="240"/>
                  <a:pt x="191" y="239"/>
                </a:cubicBezTo>
                <a:cubicBezTo>
                  <a:pt x="189" y="240"/>
                  <a:pt x="188" y="240"/>
                  <a:pt x="186" y="240"/>
                </a:cubicBezTo>
                <a:cubicBezTo>
                  <a:pt x="181" y="241"/>
                  <a:pt x="176" y="242"/>
                  <a:pt x="171" y="242"/>
                </a:cubicBezTo>
                <a:cubicBezTo>
                  <a:pt x="170" y="242"/>
                  <a:pt x="170" y="243"/>
                  <a:pt x="169" y="243"/>
                </a:cubicBezTo>
                <a:close/>
                <a:moveTo>
                  <a:pt x="189" y="217"/>
                </a:moveTo>
                <a:cubicBezTo>
                  <a:pt x="189" y="217"/>
                  <a:pt x="189" y="217"/>
                  <a:pt x="189" y="217"/>
                </a:cubicBezTo>
                <a:cubicBezTo>
                  <a:pt x="188" y="217"/>
                  <a:pt x="187" y="217"/>
                  <a:pt x="186" y="218"/>
                </a:cubicBezTo>
                <a:cubicBezTo>
                  <a:pt x="186" y="220"/>
                  <a:pt x="186" y="222"/>
                  <a:pt x="186" y="224"/>
                </a:cubicBezTo>
                <a:cubicBezTo>
                  <a:pt x="187" y="225"/>
                  <a:pt x="187" y="224"/>
                  <a:pt x="187" y="224"/>
                </a:cubicBezTo>
                <a:cubicBezTo>
                  <a:pt x="188" y="222"/>
                  <a:pt x="188" y="219"/>
                  <a:pt x="189" y="217"/>
                </a:cubicBezTo>
                <a:close/>
                <a:moveTo>
                  <a:pt x="67" y="202"/>
                </a:moveTo>
                <a:cubicBezTo>
                  <a:pt x="67" y="203"/>
                  <a:pt x="68" y="203"/>
                  <a:pt x="68" y="203"/>
                </a:cubicBezTo>
                <a:cubicBezTo>
                  <a:pt x="68" y="203"/>
                  <a:pt x="69" y="203"/>
                  <a:pt x="69" y="203"/>
                </a:cubicBezTo>
                <a:cubicBezTo>
                  <a:pt x="71" y="201"/>
                  <a:pt x="71" y="200"/>
                  <a:pt x="69" y="198"/>
                </a:cubicBezTo>
                <a:cubicBezTo>
                  <a:pt x="69" y="198"/>
                  <a:pt x="69" y="198"/>
                  <a:pt x="68" y="198"/>
                </a:cubicBezTo>
                <a:cubicBezTo>
                  <a:pt x="68" y="199"/>
                  <a:pt x="67" y="201"/>
                  <a:pt x="67" y="202"/>
                </a:cubicBezTo>
                <a:close/>
                <a:moveTo>
                  <a:pt x="259" y="59"/>
                </a:moveTo>
                <a:cubicBezTo>
                  <a:pt x="259" y="59"/>
                  <a:pt x="259" y="59"/>
                  <a:pt x="259" y="59"/>
                </a:cubicBezTo>
                <a:cubicBezTo>
                  <a:pt x="260" y="58"/>
                  <a:pt x="260" y="57"/>
                  <a:pt x="261" y="56"/>
                </a:cubicBezTo>
                <a:cubicBezTo>
                  <a:pt x="261" y="56"/>
                  <a:pt x="261" y="55"/>
                  <a:pt x="261" y="55"/>
                </a:cubicBezTo>
                <a:cubicBezTo>
                  <a:pt x="261" y="54"/>
                  <a:pt x="260" y="54"/>
                  <a:pt x="260" y="53"/>
                </a:cubicBezTo>
                <a:cubicBezTo>
                  <a:pt x="259" y="53"/>
                  <a:pt x="259" y="53"/>
                  <a:pt x="258" y="54"/>
                </a:cubicBezTo>
                <a:cubicBezTo>
                  <a:pt x="258" y="56"/>
                  <a:pt x="258" y="57"/>
                  <a:pt x="259" y="59"/>
                </a:cubicBezTo>
                <a:close/>
                <a:moveTo>
                  <a:pt x="111" y="229"/>
                </a:moveTo>
                <a:cubicBezTo>
                  <a:pt x="111" y="225"/>
                  <a:pt x="112" y="222"/>
                  <a:pt x="112" y="219"/>
                </a:cubicBezTo>
                <a:cubicBezTo>
                  <a:pt x="112" y="219"/>
                  <a:pt x="112" y="219"/>
                  <a:pt x="112" y="219"/>
                </a:cubicBezTo>
                <a:cubicBezTo>
                  <a:pt x="111" y="222"/>
                  <a:pt x="110" y="225"/>
                  <a:pt x="108" y="228"/>
                </a:cubicBezTo>
                <a:cubicBezTo>
                  <a:pt x="109" y="228"/>
                  <a:pt x="110" y="228"/>
                  <a:pt x="111" y="229"/>
                </a:cubicBezTo>
                <a:close/>
                <a:moveTo>
                  <a:pt x="87" y="10"/>
                </a:moveTo>
                <a:cubicBezTo>
                  <a:pt x="85" y="10"/>
                  <a:pt x="80" y="12"/>
                  <a:pt x="78" y="14"/>
                </a:cubicBezTo>
                <a:cubicBezTo>
                  <a:pt x="78" y="14"/>
                  <a:pt x="78" y="14"/>
                  <a:pt x="78" y="14"/>
                </a:cubicBezTo>
                <a:cubicBezTo>
                  <a:pt x="80" y="13"/>
                  <a:pt x="83" y="13"/>
                  <a:pt x="85" y="12"/>
                </a:cubicBezTo>
                <a:cubicBezTo>
                  <a:pt x="85" y="12"/>
                  <a:pt x="86" y="11"/>
                  <a:pt x="87" y="11"/>
                </a:cubicBezTo>
                <a:cubicBezTo>
                  <a:pt x="87" y="11"/>
                  <a:pt x="88" y="11"/>
                  <a:pt x="87" y="10"/>
                </a:cubicBezTo>
                <a:close/>
                <a:moveTo>
                  <a:pt x="26" y="124"/>
                </a:moveTo>
                <a:cubicBezTo>
                  <a:pt x="27" y="123"/>
                  <a:pt x="27" y="123"/>
                  <a:pt x="27" y="121"/>
                </a:cubicBezTo>
                <a:cubicBezTo>
                  <a:pt x="27" y="120"/>
                  <a:pt x="27" y="119"/>
                  <a:pt x="27" y="119"/>
                </a:cubicBezTo>
                <a:cubicBezTo>
                  <a:pt x="27" y="118"/>
                  <a:pt x="27" y="118"/>
                  <a:pt x="27" y="117"/>
                </a:cubicBezTo>
                <a:cubicBezTo>
                  <a:pt x="27" y="118"/>
                  <a:pt x="26" y="118"/>
                  <a:pt x="26" y="118"/>
                </a:cubicBezTo>
                <a:cubicBezTo>
                  <a:pt x="24" y="121"/>
                  <a:pt x="24" y="120"/>
                  <a:pt x="26" y="124"/>
                </a:cubicBezTo>
                <a:close/>
                <a:moveTo>
                  <a:pt x="65" y="70"/>
                </a:moveTo>
                <a:cubicBezTo>
                  <a:pt x="66" y="70"/>
                  <a:pt x="66" y="70"/>
                  <a:pt x="66" y="70"/>
                </a:cubicBezTo>
                <a:cubicBezTo>
                  <a:pt x="69" y="67"/>
                  <a:pt x="72" y="63"/>
                  <a:pt x="75" y="60"/>
                </a:cubicBezTo>
                <a:cubicBezTo>
                  <a:pt x="75" y="60"/>
                  <a:pt x="75" y="60"/>
                  <a:pt x="75" y="60"/>
                </a:cubicBezTo>
                <a:cubicBezTo>
                  <a:pt x="73" y="61"/>
                  <a:pt x="72" y="62"/>
                  <a:pt x="70" y="64"/>
                </a:cubicBezTo>
                <a:cubicBezTo>
                  <a:pt x="69" y="65"/>
                  <a:pt x="68" y="67"/>
                  <a:pt x="67" y="68"/>
                </a:cubicBezTo>
                <a:cubicBezTo>
                  <a:pt x="66" y="69"/>
                  <a:pt x="66" y="70"/>
                  <a:pt x="65" y="70"/>
                </a:cubicBezTo>
                <a:close/>
                <a:moveTo>
                  <a:pt x="240" y="33"/>
                </a:moveTo>
                <a:cubicBezTo>
                  <a:pt x="241" y="31"/>
                  <a:pt x="242" y="28"/>
                  <a:pt x="243" y="25"/>
                </a:cubicBezTo>
                <a:cubicBezTo>
                  <a:pt x="243" y="25"/>
                  <a:pt x="243" y="25"/>
                  <a:pt x="243" y="25"/>
                </a:cubicBezTo>
                <a:cubicBezTo>
                  <a:pt x="241" y="27"/>
                  <a:pt x="240" y="29"/>
                  <a:pt x="239" y="31"/>
                </a:cubicBezTo>
                <a:cubicBezTo>
                  <a:pt x="239" y="32"/>
                  <a:pt x="240" y="33"/>
                  <a:pt x="240" y="33"/>
                </a:cubicBezTo>
                <a:close/>
                <a:moveTo>
                  <a:pt x="89" y="196"/>
                </a:moveTo>
                <a:cubicBezTo>
                  <a:pt x="90" y="195"/>
                  <a:pt x="90" y="194"/>
                  <a:pt x="91" y="192"/>
                </a:cubicBezTo>
                <a:cubicBezTo>
                  <a:pt x="90" y="192"/>
                  <a:pt x="89" y="192"/>
                  <a:pt x="88" y="192"/>
                </a:cubicBezTo>
                <a:cubicBezTo>
                  <a:pt x="88" y="193"/>
                  <a:pt x="88" y="194"/>
                  <a:pt x="87" y="195"/>
                </a:cubicBezTo>
                <a:cubicBezTo>
                  <a:pt x="88" y="195"/>
                  <a:pt x="89" y="196"/>
                  <a:pt x="89" y="196"/>
                </a:cubicBezTo>
                <a:close/>
                <a:moveTo>
                  <a:pt x="63" y="163"/>
                </a:moveTo>
                <a:cubicBezTo>
                  <a:pt x="63" y="164"/>
                  <a:pt x="63" y="164"/>
                  <a:pt x="63" y="164"/>
                </a:cubicBezTo>
                <a:cubicBezTo>
                  <a:pt x="66" y="169"/>
                  <a:pt x="70" y="173"/>
                  <a:pt x="73" y="177"/>
                </a:cubicBezTo>
                <a:cubicBezTo>
                  <a:pt x="73" y="176"/>
                  <a:pt x="64" y="165"/>
                  <a:pt x="63" y="163"/>
                </a:cubicBezTo>
                <a:close/>
                <a:moveTo>
                  <a:pt x="100" y="190"/>
                </a:moveTo>
                <a:cubicBezTo>
                  <a:pt x="98" y="189"/>
                  <a:pt x="97" y="189"/>
                  <a:pt x="95" y="188"/>
                </a:cubicBezTo>
                <a:cubicBezTo>
                  <a:pt x="95" y="189"/>
                  <a:pt x="95" y="189"/>
                  <a:pt x="95" y="190"/>
                </a:cubicBezTo>
                <a:cubicBezTo>
                  <a:pt x="97" y="191"/>
                  <a:pt x="98" y="191"/>
                  <a:pt x="99" y="192"/>
                </a:cubicBezTo>
                <a:cubicBezTo>
                  <a:pt x="100" y="191"/>
                  <a:pt x="100" y="191"/>
                  <a:pt x="100" y="191"/>
                </a:cubicBezTo>
                <a:cubicBezTo>
                  <a:pt x="100" y="191"/>
                  <a:pt x="100" y="190"/>
                  <a:pt x="100" y="190"/>
                </a:cubicBezTo>
                <a:close/>
                <a:moveTo>
                  <a:pt x="249" y="94"/>
                </a:moveTo>
                <a:cubicBezTo>
                  <a:pt x="248" y="95"/>
                  <a:pt x="248" y="95"/>
                  <a:pt x="248" y="96"/>
                </a:cubicBezTo>
                <a:cubicBezTo>
                  <a:pt x="249" y="98"/>
                  <a:pt x="249" y="99"/>
                  <a:pt x="250" y="101"/>
                </a:cubicBezTo>
                <a:cubicBezTo>
                  <a:pt x="250" y="101"/>
                  <a:pt x="250" y="102"/>
                  <a:pt x="250" y="102"/>
                </a:cubicBezTo>
                <a:cubicBezTo>
                  <a:pt x="251" y="101"/>
                  <a:pt x="250" y="97"/>
                  <a:pt x="249" y="94"/>
                </a:cubicBezTo>
                <a:close/>
                <a:moveTo>
                  <a:pt x="61" y="216"/>
                </a:moveTo>
                <a:cubicBezTo>
                  <a:pt x="61" y="213"/>
                  <a:pt x="62" y="211"/>
                  <a:pt x="62" y="209"/>
                </a:cubicBezTo>
                <a:cubicBezTo>
                  <a:pt x="62" y="209"/>
                  <a:pt x="62" y="209"/>
                  <a:pt x="62" y="209"/>
                </a:cubicBezTo>
                <a:cubicBezTo>
                  <a:pt x="61" y="211"/>
                  <a:pt x="60" y="212"/>
                  <a:pt x="58" y="214"/>
                </a:cubicBezTo>
                <a:cubicBezTo>
                  <a:pt x="59" y="214"/>
                  <a:pt x="60" y="215"/>
                  <a:pt x="61" y="216"/>
                </a:cubicBezTo>
                <a:close/>
                <a:moveTo>
                  <a:pt x="208" y="226"/>
                </a:moveTo>
                <a:cubicBezTo>
                  <a:pt x="208" y="226"/>
                  <a:pt x="208" y="226"/>
                  <a:pt x="208" y="226"/>
                </a:cubicBezTo>
                <a:cubicBezTo>
                  <a:pt x="209" y="223"/>
                  <a:pt x="210" y="220"/>
                  <a:pt x="211" y="217"/>
                </a:cubicBezTo>
                <a:cubicBezTo>
                  <a:pt x="210" y="218"/>
                  <a:pt x="209" y="218"/>
                  <a:pt x="209" y="219"/>
                </a:cubicBezTo>
                <a:cubicBezTo>
                  <a:pt x="209" y="219"/>
                  <a:pt x="208" y="219"/>
                  <a:pt x="208" y="220"/>
                </a:cubicBezTo>
                <a:cubicBezTo>
                  <a:pt x="208" y="222"/>
                  <a:pt x="208" y="224"/>
                  <a:pt x="208" y="226"/>
                </a:cubicBezTo>
                <a:close/>
                <a:moveTo>
                  <a:pt x="85" y="191"/>
                </a:moveTo>
                <a:cubicBezTo>
                  <a:pt x="84" y="190"/>
                  <a:pt x="82" y="190"/>
                  <a:pt x="81" y="190"/>
                </a:cubicBezTo>
                <a:cubicBezTo>
                  <a:pt x="80" y="190"/>
                  <a:pt x="80" y="190"/>
                  <a:pt x="80" y="190"/>
                </a:cubicBezTo>
                <a:cubicBezTo>
                  <a:pt x="80" y="190"/>
                  <a:pt x="80" y="191"/>
                  <a:pt x="80" y="191"/>
                </a:cubicBezTo>
                <a:cubicBezTo>
                  <a:pt x="82" y="192"/>
                  <a:pt x="83" y="192"/>
                  <a:pt x="84" y="193"/>
                </a:cubicBezTo>
                <a:cubicBezTo>
                  <a:pt x="85" y="192"/>
                  <a:pt x="85" y="192"/>
                  <a:pt x="85" y="191"/>
                </a:cubicBezTo>
                <a:close/>
                <a:moveTo>
                  <a:pt x="40" y="114"/>
                </a:moveTo>
                <a:cubicBezTo>
                  <a:pt x="40" y="114"/>
                  <a:pt x="40" y="114"/>
                  <a:pt x="40" y="114"/>
                </a:cubicBezTo>
                <a:cubicBezTo>
                  <a:pt x="39" y="116"/>
                  <a:pt x="38" y="117"/>
                  <a:pt x="37" y="118"/>
                </a:cubicBezTo>
                <a:cubicBezTo>
                  <a:pt x="36" y="118"/>
                  <a:pt x="36" y="119"/>
                  <a:pt x="36" y="119"/>
                </a:cubicBezTo>
                <a:cubicBezTo>
                  <a:pt x="36" y="120"/>
                  <a:pt x="37" y="121"/>
                  <a:pt x="37" y="122"/>
                </a:cubicBezTo>
                <a:cubicBezTo>
                  <a:pt x="38" y="119"/>
                  <a:pt x="39" y="117"/>
                  <a:pt x="40" y="114"/>
                </a:cubicBezTo>
                <a:close/>
                <a:moveTo>
                  <a:pt x="239" y="206"/>
                </a:moveTo>
                <a:cubicBezTo>
                  <a:pt x="239" y="206"/>
                  <a:pt x="239" y="206"/>
                  <a:pt x="239" y="206"/>
                </a:cubicBezTo>
                <a:cubicBezTo>
                  <a:pt x="240" y="203"/>
                  <a:pt x="241" y="200"/>
                  <a:pt x="241" y="197"/>
                </a:cubicBezTo>
                <a:cubicBezTo>
                  <a:pt x="240" y="198"/>
                  <a:pt x="240" y="198"/>
                  <a:pt x="239" y="199"/>
                </a:cubicBezTo>
                <a:cubicBezTo>
                  <a:pt x="239" y="201"/>
                  <a:pt x="239" y="204"/>
                  <a:pt x="239" y="206"/>
                </a:cubicBezTo>
                <a:close/>
                <a:moveTo>
                  <a:pt x="244" y="186"/>
                </a:moveTo>
                <a:cubicBezTo>
                  <a:pt x="244" y="184"/>
                  <a:pt x="244" y="183"/>
                  <a:pt x="245" y="181"/>
                </a:cubicBezTo>
                <a:cubicBezTo>
                  <a:pt x="244" y="181"/>
                  <a:pt x="244" y="181"/>
                  <a:pt x="244" y="181"/>
                </a:cubicBezTo>
                <a:cubicBezTo>
                  <a:pt x="243" y="183"/>
                  <a:pt x="242" y="184"/>
                  <a:pt x="240" y="186"/>
                </a:cubicBezTo>
                <a:cubicBezTo>
                  <a:pt x="242" y="186"/>
                  <a:pt x="242" y="186"/>
                  <a:pt x="244" y="186"/>
                </a:cubicBezTo>
                <a:close/>
                <a:moveTo>
                  <a:pt x="49" y="208"/>
                </a:moveTo>
                <a:cubicBezTo>
                  <a:pt x="48" y="210"/>
                  <a:pt x="49" y="211"/>
                  <a:pt x="50" y="212"/>
                </a:cubicBezTo>
                <a:cubicBezTo>
                  <a:pt x="51" y="212"/>
                  <a:pt x="52" y="213"/>
                  <a:pt x="52" y="213"/>
                </a:cubicBezTo>
                <a:cubicBezTo>
                  <a:pt x="53" y="214"/>
                  <a:pt x="54" y="214"/>
                  <a:pt x="55" y="215"/>
                </a:cubicBezTo>
                <a:cubicBezTo>
                  <a:pt x="55" y="215"/>
                  <a:pt x="55" y="215"/>
                  <a:pt x="55" y="215"/>
                </a:cubicBezTo>
                <a:cubicBezTo>
                  <a:pt x="53" y="213"/>
                  <a:pt x="51" y="210"/>
                  <a:pt x="49" y="208"/>
                </a:cubicBezTo>
                <a:close/>
                <a:moveTo>
                  <a:pt x="34" y="172"/>
                </a:moveTo>
                <a:cubicBezTo>
                  <a:pt x="34" y="171"/>
                  <a:pt x="35" y="170"/>
                  <a:pt x="34" y="170"/>
                </a:cubicBezTo>
                <a:cubicBezTo>
                  <a:pt x="34" y="169"/>
                  <a:pt x="33" y="167"/>
                  <a:pt x="32" y="166"/>
                </a:cubicBezTo>
                <a:cubicBezTo>
                  <a:pt x="31" y="169"/>
                  <a:pt x="31" y="169"/>
                  <a:pt x="34" y="172"/>
                </a:cubicBezTo>
                <a:close/>
                <a:moveTo>
                  <a:pt x="261" y="166"/>
                </a:moveTo>
                <a:cubicBezTo>
                  <a:pt x="261" y="166"/>
                  <a:pt x="261" y="166"/>
                  <a:pt x="262" y="166"/>
                </a:cubicBezTo>
                <a:cubicBezTo>
                  <a:pt x="262" y="165"/>
                  <a:pt x="264" y="163"/>
                  <a:pt x="263" y="162"/>
                </a:cubicBezTo>
                <a:cubicBezTo>
                  <a:pt x="263" y="161"/>
                  <a:pt x="264" y="160"/>
                  <a:pt x="264" y="159"/>
                </a:cubicBezTo>
                <a:cubicBezTo>
                  <a:pt x="264" y="158"/>
                  <a:pt x="264" y="158"/>
                  <a:pt x="264" y="157"/>
                </a:cubicBezTo>
                <a:cubicBezTo>
                  <a:pt x="264" y="157"/>
                  <a:pt x="264" y="157"/>
                  <a:pt x="264" y="157"/>
                </a:cubicBezTo>
                <a:cubicBezTo>
                  <a:pt x="263" y="160"/>
                  <a:pt x="262" y="163"/>
                  <a:pt x="261" y="166"/>
                </a:cubicBezTo>
                <a:close/>
                <a:moveTo>
                  <a:pt x="259" y="91"/>
                </a:moveTo>
                <a:cubicBezTo>
                  <a:pt x="257" y="94"/>
                  <a:pt x="256" y="97"/>
                  <a:pt x="254" y="100"/>
                </a:cubicBezTo>
                <a:cubicBezTo>
                  <a:pt x="255" y="100"/>
                  <a:pt x="255" y="100"/>
                  <a:pt x="255" y="100"/>
                </a:cubicBezTo>
                <a:cubicBezTo>
                  <a:pt x="256" y="98"/>
                  <a:pt x="257" y="97"/>
                  <a:pt x="258" y="95"/>
                </a:cubicBezTo>
                <a:cubicBezTo>
                  <a:pt x="259" y="94"/>
                  <a:pt x="259" y="93"/>
                  <a:pt x="259" y="91"/>
                </a:cubicBezTo>
                <a:close/>
                <a:moveTo>
                  <a:pt x="152" y="216"/>
                </a:moveTo>
                <a:cubicBezTo>
                  <a:pt x="152" y="216"/>
                  <a:pt x="152" y="216"/>
                  <a:pt x="152" y="216"/>
                </a:cubicBezTo>
                <a:cubicBezTo>
                  <a:pt x="153" y="216"/>
                  <a:pt x="154" y="216"/>
                  <a:pt x="156" y="217"/>
                </a:cubicBezTo>
                <a:cubicBezTo>
                  <a:pt x="156" y="216"/>
                  <a:pt x="156" y="215"/>
                  <a:pt x="157" y="214"/>
                </a:cubicBezTo>
                <a:cubicBezTo>
                  <a:pt x="157" y="213"/>
                  <a:pt x="157" y="213"/>
                  <a:pt x="156" y="213"/>
                </a:cubicBezTo>
                <a:cubicBezTo>
                  <a:pt x="155" y="214"/>
                  <a:pt x="153" y="215"/>
                  <a:pt x="152" y="216"/>
                </a:cubicBezTo>
                <a:close/>
                <a:moveTo>
                  <a:pt x="40" y="85"/>
                </a:moveTo>
                <a:cubicBezTo>
                  <a:pt x="40" y="85"/>
                  <a:pt x="40" y="85"/>
                  <a:pt x="40" y="85"/>
                </a:cubicBezTo>
                <a:cubicBezTo>
                  <a:pt x="41" y="82"/>
                  <a:pt x="42" y="78"/>
                  <a:pt x="43" y="75"/>
                </a:cubicBezTo>
                <a:cubicBezTo>
                  <a:pt x="43" y="75"/>
                  <a:pt x="43" y="75"/>
                  <a:pt x="43" y="75"/>
                </a:cubicBezTo>
                <a:cubicBezTo>
                  <a:pt x="42" y="75"/>
                  <a:pt x="41" y="76"/>
                  <a:pt x="41" y="77"/>
                </a:cubicBezTo>
                <a:cubicBezTo>
                  <a:pt x="41" y="80"/>
                  <a:pt x="40" y="82"/>
                  <a:pt x="40" y="85"/>
                </a:cubicBezTo>
                <a:close/>
                <a:moveTo>
                  <a:pt x="193" y="202"/>
                </a:moveTo>
                <a:cubicBezTo>
                  <a:pt x="192" y="202"/>
                  <a:pt x="190" y="203"/>
                  <a:pt x="189" y="203"/>
                </a:cubicBezTo>
                <a:cubicBezTo>
                  <a:pt x="188" y="204"/>
                  <a:pt x="188" y="204"/>
                  <a:pt x="189" y="205"/>
                </a:cubicBezTo>
                <a:cubicBezTo>
                  <a:pt x="190" y="205"/>
                  <a:pt x="191" y="205"/>
                  <a:pt x="192" y="204"/>
                </a:cubicBezTo>
                <a:cubicBezTo>
                  <a:pt x="192" y="204"/>
                  <a:pt x="193" y="204"/>
                  <a:pt x="193" y="204"/>
                </a:cubicBezTo>
                <a:cubicBezTo>
                  <a:pt x="193" y="203"/>
                  <a:pt x="193" y="203"/>
                  <a:pt x="193" y="202"/>
                </a:cubicBezTo>
                <a:close/>
                <a:moveTo>
                  <a:pt x="138" y="239"/>
                </a:moveTo>
                <a:cubicBezTo>
                  <a:pt x="139" y="239"/>
                  <a:pt x="141" y="239"/>
                  <a:pt x="143" y="239"/>
                </a:cubicBezTo>
                <a:cubicBezTo>
                  <a:pt x="143" y="239"/>
                  <a:pt x="143" y="238"/>
                  <a:pt x="143" y="238"/>
                </a:cubicBezTo>
                <a:cubicBezTo>
                  <a:pt x="141" y="238"/>
                  <a:pt x="140" y="238"/>
                  <a:pt x="138" y="237"/>
                </a:cubicBezTo>
                <a:cubicBezTo>
                  <a:pt x="138" y="238"/>
                  <a:pt x="138" y="238"/>
                  <a:pt x="138" y="238"/>
                </a:cubicBezTo>
                <a:cubicBezTo>
                  <a:pt x="138" y="238"/>
                  <a:pt x="138" y="239"/>
                  <a:pt x="138" y="239"/>
                </a:cubicBezTo>
                <a:close/>
                <a:moveTo>
                  <a:pt x="259" y="178"/>
                </a:moveTo>
                <a:cubicBezTo>
                  <a:pt x="260" y="176"/>
                  <a:pt x="261" y="173"/>
                  <a:pt x="262" y="170"/>
                </a:cubicBezTo>
                <a:cubicBezTo>
                  <a:pt x="259" y="172"/>
                  <a:pt x="259" y="175"/>
                  <a:pt x="259" y="178"/>
                </a:cubicBezTo>
                <a:close/>
                <a:moveTo>
                  <a:pt x="68" y="206"/>
                </a:moveTo>
                <a:cubicBezTo>
                  <a:pt x="67" y="206"/>
                  <a:pt x="67" y="206"/>
                  <a:pt x="66" y="205"/>
                </a:cubicBezTo>
                <a:cubicBezTo>
                  <a:pt x="66" y="208"/>
                  <a:pt x="65" y="210"/>
                  <a:pt x="65" y="212"/>
                </a:cubicBezTo>
                <a:cubicBezTo>
                  <a:pt x="65" y="212"/>
                  <a:pt x="65" y="212"/>
                  <a:pt x="65" y="212"/>
                </a:cubicBezTo>
                <a:cubicBezTo>
                  <a:pt x="66" y="210"/>
                  <a:pt x="67" y="208"/>
                  <a:pt x="68" y="206"/>
                </a:cubicBezTo>
                <a:close/>
                <a:moveTo>
                  <a:pt x="238" y="177"/>
                </a:moveTo>
                <a:cubicBezTo>
                  <a:pt x="238" y="177"/>
                  <a:pt x="238" y="177"/>
                  <a:pt x="238" y="177"/>
                </a:cubicBezTo>
                <a:cubicBezTo>
                  <a:pt x="237" y="180"/>
                  <a:pt x="237" y="183"/>
                  <a:pt x="236" y="186"/>
                </a:cubicBezTo>
                <a:cubicBezTo>
                  <a:pt x="236" y="186"/>
                  <a:pt x="236" y="186"/>
                  <a:pt x="236" y="186"/>
                </a:cubicBezTo>
                <a:cubicBezTo>
                  <a:pt x="237" y="185"/>
                  <a:pt x="237" y="185"/>
                  <a:pt x="238" y="184"/>
                </a:cubicBezTo>
                <a:cubicBezTo>
                  <a:pt x="238" y="182"/>
                  <a:pt x="238" y="180"/>
                  <a:pt x="238" y="177"/>
                </a:cubicBezTo>
                <a:close/>
                <a:moveTo>
                  <a:pt x="158" y="209"/>
                </a:moveTo>
                <a:cubicBezTo>
                  <a:pt x="158" y="209"/>
                  <a:pt x="158" y="209"/>
                  <a:pt x="158" y="209"/>
                </a:cubicBezTo>
                <a:cubicBezTo>
                  <a:pt x="155" y="209"/>
                  <a:pt x="153" y="209"/>
                  <a:pt x="151" y="208"/>
                </a:cubicBezTo>
                <a:cubicBezTo>
                  <a:pt x="151" y="209"/>
                  <a:pt x="150" y="209"/>
                  <a:pt x="150" y="210"/>
                </a:cubicBezTo>
                <a:cubicBezTo>
                  <a:pt x="153" y="210"/>
                  <a:pt x="155" y="210"/>
                  <a:pt x="158" y="209"/>
                </a:cubicBezTo>
                <a:close/>
                <a:moveTo>
                  <a:pt x="60" y="176"/>
                </a:moveTo>
                <a:cubicBezTo>
                  <a:pt x="61" y="176"/>
                  <a:pt x="61" y="177"/>
                  <a:pt x="61" y="177"/>
                </a:cubicBezTo>
                <a:cubicBezTo>
                  <a:pt x="62" y="177"/>
                  <a:pt x="63" y="177"/>
                  <a:pt x="64" y="177"/>
                </a:cubicBezTo>
                <a:cubicBezTo>
                  <a:pt x="64" y="176"/>
                  <a:pt x="64" y="175"/>
                  <a:pt x="63" y="174"/>
                </a:cubicBezTo>
                <a:cubicBezTo>
                  <a:pt x="62" y="175"/>
                  <a:pt x="61" y="175"/>
                  <a:pt x="60" y="176"/>
                </a:cubicBezTo>
                <a:close/>
                <a:moveTo>
                  <a:pt x="54" y="63"/>
                </a:moveTo>
                <a:cubicBezTo>
                  <a:pt x="54" y="64"/>
                  <a:pt x="54" y="64"/>
                  <a:pt x="54" y="64"/>
                </a:cubicBezTo>
                <a:cubicBezTo>
                  <a:pt x="56" y="63"/>
                  <a:pt x="57" y="63"/>
                  <a:pt x="58" y="63"/>
                </a:cubicBezTo>
                <a:cubicBezTo>
                  <a:pt x="58" y="63"/>
                  <a:pt x="58" y="62"/>
                  <a:pt x="59" y="62"/>
                </a:cubicBezTo>
                <a:cubicBezTo>
                  <a:pt x="59" y="61"/>
                  <a:pt x="59" y="60"/>
                  <a:pt x="59" y="60"/>
                </a:cubicBezTo>
                <a:cubicBezTo>
                  <a:pt x="59" y="60"/>
                  <a:pt x="59" y="59"/>
                  <a:pt x="59" y="59"/>
                </a:cubicBezTo>
                <a:cubicBezTo>
                  <a:pt x="58" y="61"/>
                  <a:pt x="56" y="62"/>
                  <a:pt x="54" y="63"/>
                </a:cubicBezTo>
                <a:close/>
                <a:moveTo>
                  <a:pt x="80" y="179"/>
                </a:moveTo>
                <a:cubicBezTo>
                  <a:pt x="79" y="177"/>
                  <a:pt x="78" y="176"/>
                  <a:pt x="76" y="175"/>
                </a:cubicBezTo>
                <a:cubicBezTo>
                  <a:pt x="76" y="175"/>
                  <a:pt x="76" y="175"/>
                  <a:pt x="76" y="175"/>
                </a:cubicBezTo>
                <a:cubicBezTo>
                  <a:pt x="76" y="175"/>
                  <a:pt x="76" y="175"/>
                  <a:pt x="76" y="176"/>
                </a:cubicBezTo>
                <a:cubicBezTo>
                  <a:pt x="77" y="177"/>
                  <a:pt x="78" y="179"/>
                  <a:pt x="79" y="181"/>
                </a:cubicBezTo>
                <a:cubicBezTo>
                  <a:pt x="80" y="180"/>
                  <a:pt x="80" y="179"/>
                  <a:pt x="80" y="179"/>
                </a:cubicBezTo>
                <a:close/>
                <a:moveTo>
                  <a:pt x="34" y="121"/>
                </a:moveTo>
                <a:cubicBezTo>
                  <a:pt x="34" y="121"/>
                  <a:pt x="33" y="121"/>
                  <a:pt x="33" y="121"/>
                </a:cubicBezTo>
                <a:cubicBezTo>
                  <a:pt x="34" y="125"/>
                  <a:pt x="35" y="128"/>
                  <a:pt x="37" y="132"/>
                </a:cubicBezTo>
                <a:cubicBezTo>
                  <a:pt x="36" y="128"/>
                  <a:pt x="35" y="125"/>
                  <a:pt x="34" y="121"/>
                </a:cubicBezTo>
                <a:close/>
                <a:moveTo>
                  <a:pt x="97" y="230"/>
                </a:moveTo>
                <a:cubicBezTo>
                  <a:pt x="99" y="231"/>
                  <a:pt x="99" y="231"/>
                  <a:pt x="100" y="231"/>
                </a:cubicBezTo>
                <a:cubicBezTo>
                  <a:pt x="101" y="230"/>
                  <a:pt x="101" y="229"/>
                  <a:pt x="101" y="228"/>
                </a:cubicBezTo>
                <a:cubicBezTo>
                  <a:pt x="100" y="228"/>
                  <a:pt x="100" y="228"/>
                  <a:pt x="99" y="227"/>
                </a:cubicBezTo>
                <a:cubicBezTo>
                  <a:pt x="98" y="228"/>
                  <a:pt x="98" y="229"/>
                  <a:pt x="97" y="230"/>
                </a:cubicBezTo>
                <a:close/>
                <a:moveTo>
                  <a:pt x="256" y="127"/>
                </a:moveTo>
                <a:cubicBezTo>
                  <a:pt x="256" y="127"/>
                  <a:pt x="256" y="127"/>
                  <a:pt x="256" y="127"/>
                </a:cubicBezTo>
                <a:cubicBezTo>
                  <a:pt x="257" y="126"/>
                  <a:pt x="258" y="124"/>
                  <a:pt x="259" y="122"/>
                </a:cubicBezTo>
                <a:cubicBezTo>
                  <a:pt x="258" y="122"/>
                  <a:pt x="257" y="123"/>
                  <a:pt x="256" y="123"/>
                </a:cubicBezTo>
                <a:cubicBezTo>
                  <a:pt x="256" y="124"/>
                  <a:pt x="256" y="126"/>
                  <a:pt x="256" y="127"/>
                </a:cubicBezTo>
                <a:close/>
                <a:moveTo>
                  <a:pt x="230" y="196"/>
                </a:moveTo>
                <a:cubicBezTo>
                  <a:pt x="229" y="196"/>
                  <a:pt x="228" y="197"/>
                  <a:pt x="226" y="198"/>
                </a:cubicBezTo>
                <a:cubicBezTo>
                  <a:pt x="226" y="199"/>
                  <a:pt x="226" y="199"/>
                  <a:pt x="226" y="200"/>
                </a:cubicBezTo>
                <a:cubicBezTo>
                  <a:pt x="227" y="199"/>
                  <a:pt x="228" y="199"/>
                  <a:pt x="229" y="198"/>
                </a:cubicBezTo>
                <a:cubicBezTo>
                  <a:pt x="230" y="198"/>
                  <a:pt x="230" y="197"/>
                  <a:pt x="230" y="196"/>
                </a:cubicBezTo>
                <a:close/>
                <a:moveTo>
                  <a:pt x="47" y="142"/>
                </a:moveTo>
                <a:cubicBezTo>
                  <a:pt x="46" y="144"/>
                  <a:pt x="46" y="145"/>
                  <a:pt x="47" y="146"/>
                </a:cubicBezTo>
                <a:cubicBezTo>
                  <a:pt x="48" y="147"/>
                  <a:pt x="48" y="147"/>
                  <a:pt x="49" y="148"/>
                </a:cubicBezTo>
                <a:cubicBezTo>
                  <a:pt x="49" y="149"/>
                  <a:pt x="49" y="149"/>
                  <a:pt x="49" y="149"/>
                </a:cubicBezTo>
                <a:cubicBezTo>
                  <a:pt x="49" y="149"/>
                  <a:pt x="50" y="149"/>
                  <a:pt x="50" y="149"/>
                </a:cubicBezTo>
                <a:cubicBezTo>
                  <a:pt x="49" y="147"/>
                  <a:pt x="48" y="145"/>
                  <a:pt x="47" y="142"/>
                </a:cubicBezTo>
                <a:close/>
                <a:moveTo>
                  <a:pt x="193" y="235"/>
                </a:moveTo>
                <a:cubicBezTo>
                  <a:pt x="190" y="236"/>
                  <a:pt x="187" y="237"/>
                  <a:pt x="185" y="238"/>
                </a:cubicBezTo>
                <a:cubicBezTo>
                  <a:pt x="187" y="237"/>
                  <a:pt x="190" y="237"/>
                  <a:pt x="192" y="236"/>
                </a:cubicBezTo>
                <a:cubicBezTo>
                  <a:pt x="192" y="236"/>
                  <a:pt x="193" y="236"/>
                  <a:pt x="193" y="235"/>
                </a:cubicBezTo>
                <a:close/>
                <a:moveTo>
                  <a:pt x="230" y="16"/>
                </a:moveTo>
                <a:cubicBezTo>
                  <a:pt x="229" y="16"/>
                  <a:pt x="228" y="15"/>
                  <a:pt x="226" y="15"/>
                </a:cubicBezTo>
                <a:cubicBezTo>
                  <a:pt x="227" y="16"/>
                  <a:pt x="227" y="17"/>
                  <a:pt x="228" y="18"/>
                </a:cubicBezTo>
                <a:cubicBezTo>
                  <a:pt x="229" y="18"/>
                  <a:pt x="230" y="18"/>
                  <a:pt x="230" y="16"/>
                </a:cubicBezTo>
                <a:close/>
                <a:moveTo>
                  <a:pt x="256" y="172"/>
                </a:moveTo>
                <a:cubicBezTo>
                  <a:pt x="256" y="172"/>
                  <a:pt x="256" y="172"/>
                  <a:pt x="256" y="172"/>
                </a:cubicBezTo>
                <a:cubicBezTo>
                  <a:pt x="257" y="169"/>
                  <a:pt x="257" y="166"/>
                  <a:pt x="258" y="163"/>
                </a:cubicBezTo>
                <a:cubicBezTo>
                  <a:pt x="257" y="166"/>
                  <a:pt x="256" y="169"/>
                  <a:pt x="256" y="172"/>
                </a:cubicBezTo>
                <a:close/>
                <a:moveTo>
                  <a:pt x="237" y="189"/>
                </a:moveTo>
                <a:cubicBezTo>
                  <a:pt x="236" y="191"/>
                  <a:pt x="234" y="192"/>
                  <a:pt x="234" y="194"/>
                </a:cubicBezTo>
                <a:cubicBezTo>
                  <a:pt x="235" y="194"/>
                  <a:pt x="235" y="193"/>
                  <a:pt x="236" y="193"/>
                </a:cubicBezTo>
                <a:cubicBezTo>
                  <a:pt x="237" y="192"/>
                  <a:pt x="237" y="191"/>
                  <a:pt x="237" y="189"/>
                </a:cubicBezTo>
                <a:close/>
                <a:moveTo>
                  <a:pt x="66" y="182"/>
                </a:moveTo>
                <a:cubicBezTo>
                  <a:pt x="66" y="182"/>
                  <a:pt x="66" y="182"/>
                  <a:pt x="65" y="182"/>
                </a:cubicBezTo>
                <a:cubicBezTo>
                  <a:pt x="65" y="183"/>
                  <a:pt x="65" y="184"/>
                  <a:pt x="65" y="185"/>
                </a:cubicBezTo>
                <a:cubicBezTo>
                  <a:pt x="66" y="186"/>
                  <a:pt x="66" y="187"/>
                  <a:pt x="67" y="189"/>
                </a:cubicBezTo>
                <a:cubicBezTo>
                  <a:pt x="67" y="188"/>
                  <a:pt x="67" y="188"/>
                  <a:pt x="68" y="188"/>
                </a:cubicBezTo>
                <a:cubicBezTo>
                  <a:pt x="67" y="186"/>
                  <a:pt x="66" y="184"/>
                  <a:pt x="66" y="182"/>
                </a:cubicBezTo>
                <a:close/>
                <a:moveTo>
                  <a:pt x="131" y="237"/>
                </a:moveTo>
                <a:cubicBezTo>
                  <a:pt x="130" y="237"/>
                  <a:pt x="128" y="237"/>
                  <a:pt x="127" y="236"/>
                </a:cubicBezTo>
                <a:cubicBezTo>
                  <a:pt x="127" y="237"/>
                  <a:pt x="126" y="237"/>
                  <a:pt x="126" y="238"/>
                </a:cubicBezTo>
                <a:cubicBezTo>
                  <a:pt x="128" y="238"/>
                  <a:pt x="129" y="238"/>
                  <a:pt x="131" y="238"/>
                </a:cubicBezTo>
                <a:cubicBezTo>
                  <a:pt x="131" y="238"/>
                  <a:pt x="131" y="237"/>
                  <a:pt x="131" y="237"/>
                </a:cubicBezTo>
                <a:close/>
                <a:moveTo>
                  <a:pt x="228" y="205"/>
                </a:moveTo>
                <a:cubicBezTo>
                  <a:pt x="225" y="206"/>
                  <a:pt x="225" y="208"/>
                  <a:pt x="225" y="210"/>
                </a:cubicBezTo>
                <a:cubicBezTo>
                  <a:pt x="227" y="209"/>
                  <a:pt x="227" y="208"/>
                  <a:pt x="228" y="205"/>
                </a:cubicBezTo>
                <a:close/>
                <a:moveTo>
                  <a:pt x="103" y="192"/>
                </a:moveTo>
                <a:cubicBezTo>
                  <a:pt x="105" y="193"/>
                  <a:pt x="108" y="194"/>
                  <a:pt x="111" y="194"/>
                </a:cubicBezTo>
                <a:cubicBezTo>
                  <a:pt x="111" y="194"/>
                  <a:pt x="111" y="194"/>
                  <a:pt x="111" y="194"/>
                </a:cubicBezTo>
                <a:cubicBezTo>
                  <a:pt x="108" y="193"/>
                  <a:pt x="106" y="192"/>
                  <a:pt x="103" y="191"/>
                </a:cubicBezTo>
                <a:cubicBezTo>
                  <a:pt x="103" y="192"/>
                  <a:pt x="103" y="192"/>
                  <a:pt x="103" y="192"/>
                </a:cubicBezTo>
                <a:close/>
                <a:moveTo>
                  <a:pt x="267" y="88"/>
                </a:moveTo>
                <a:cubicBezTo>
                  <a:pt x="264" y="90"/>
                  <a:pt x="264" y="91"/>
                  <a:pt x="266" y="93"/>
                </a:cubicBezTo>
                <a:cubicBezTo>
                  <a:pt x="266" y="91"/>
                  <a:pt x="267" y="89"/>
                  <a:pt x="267" y="88"/>
                </a:cubicBezTo>
                <a:close/>
                <a:moveTo>
                  <a:pt x="199" y="225"/>
                </a:moveTo>
                <a:cubicBezTo>
                  <a:pt x="196" y="226"/>
                  <a:pt x="196" y="226"/>
                  <a:pt x="196" y="228"/>
                </a:cubicBezTo>
                <a:cubicBezTo>
                  <a:pt x="196" y="229"/>
                  <a:pt x="196" y="229"/>
                  <a:pt x="197" y="229"/>
                </a:cubicBezTo>
                <a:cubicBezTo>
                  <a:pt x="198" y="228"/>
                  <a:pt x="198" y="227"/>
                  <a:pt x="199" y="225"/>
                </a:cubicBezTo>
                <a:close/>
                <a:moveTo>
                  <a:pt x="207" y="197"/>
                </a:moveTo>
                <a:cubicBezTo>
                  <a:pt x="207" y="196"/>
                  <a:pt x="207" y="195"/>
                  <a:pt x="207" y="194"/>
                </a:cubicBezTo>
                <a:cubicBezTo>
                  <a:pt x="206" y="195"/>
                  <a:pt x="204" y="196"/>
                  <a:pt x="203" y="197"/>
                </a:cubicBezTo>
                <a:cubicBezTo>
                  <a:pt x="203" y="197"/>
                  <a:pt x="203" y="197"/>
                  <a:pt x="203" y="197"/>
                </a:cubicBezTo>
                <a:cubicBezTo>
                  <a:pt x="204" y="197"/>
                  <a:pt x="205" y="197"/>
                  <a:pt x="207" y="197"/>
                </a:cubicBezTo>
                <a:close/>
                <a:moveTo>
                  <a:pt x="236" y="144"/>
                </a:moveTo>
                <a:cubicBezTo>
                  <a:pt x="236" y="144"/>
                  <a:pt x="236" y="144"/>
                  <a:pt x="236" y="144"/>
                </a:cubicBezTo>
                <a:cubicBezTo>
                  <a:pt x="237" y="144"/>
                  <a:pt x="237" y="143"/>
                  <a:pt x="237" y="143"/>
                </a:cubicBezTo>
                <a:cubicBezTo>
                  <a:pt x="238" y="142"/>
                  <a:pt x="238" y="142"/>
                  <a:pt x="238" y="142"/>
                </a:cubicBezTo>
                <a:cubicBezTo>
                  <a:pt x="238" y="140"/>
                  <a:pt x="238" y="139"/>
                  <a:pt x="238" y="138"/>
                </a:cubicBezTo>
                <a:cubicBezTo>
                  <a:pt x="238" y="138"/>
                  <a:pt x="238" y="138"/>
                  <a:pt x="238" y="138"/>
                </a:cubicBezTo>
                <a:cubicBezTo>
                  <a:pt x="237" y="140"/>
                  <a:pt x="236" y="142"/>
                  <a:pt x="236" y="144"/>
                </a:cubicBezTo>
                <a:close/>
                <a:moveTo>
                  <a:pt x="124" y="207"/>
                </a:moveTo>
                <a:cubicBezTo>
                  <a:pt x="124" y="206"/>
                  <a:pt x="124" y="205"/>
                  <a:pt x="124" y="205"/>
                </a:cubicBezTo>
                <a:cubicBezTo>
                  <a:pt x="122" y="204"/>
                  <a:pt x="121" y="204"/>
                  <a:pt x="120" y="205"/>
                </a:cubicBezTo>
                <a:cubicBezTo>
                  <a:pt x="121" y="205"/>
                  <a:pt x="122" y="206"/>
                  <a:pt x="124" y="207"/>
                </a:cubicBezTo>
                <a:close/>
                <a:moveTo>
                  <a:pt x="242" y="142"/>
                </a:moveTo>
                <a:cubicBezTo>
                  <a:pt x="241" y="143"/>
                  <a:pt x="241" y="143"/>
                  <a:pt x="241" y="144"/>
                </a:cubicBezTo>
                <a:cubicBezTo>
                  <a:pt x="241" y="146"/>
                  <a:pt x="241" y="147"/>
                  <a:pt x="241" y="149"/>
                </a:cubicBezTo>
                <a:cubicBezTo>
                  <a:pt x="241" y="149"/>
                  <a:pt x="241" y="149"/>
                  <a:pt x="241" y="149"/>
                </a:cubicBezTo>
                <a:cubicBezTo>
                  <a:pt x="242" y="147"/>
                  <a:pt x="242" y="145"/>
                  <a:pt x="242" y="142"/>
                </a:cubicBezTo>
                <a:close/>
                <a:moveTo>
                  <a:pt x="120" y="237"/>
                </a:moveTo>
                <a:cubicBezTo>
                  <a:pt x="120" y="236"/>
                  <a:pt x="120" y="236"/>
                  <a:pt x="120" y="235"/>
                </a:cubicBezTo>
                <a:cubicBezTo>
                  <a:pt x="119" y="235"/>
                  <a:pt x="117" y="235"/>
                  <a:pt x="116" y="235"/>
                </a:cubicBezTo>
                <a:cubicBezTo>
                  <a:pt x="116" y="235"/>
                  <a:pt x="115" y="235"/>
                  <a:pt x="116" y="236"/>
                </a:cubicBezTo>
                <a:cubicBezTo>
                  <a:pt x="117" y="236"/>
                  <a:pt x="119" y="237"/>
                  <a:pt x="120" y="237"/>
                </a:cubicBezTo>
                <a:close/>
                <a:moveTo>
                  <a:pt x="137" y="232"/>
                </a:moveTo>
                <a:cubicBezTo>
                  <a:pt x="137" y="231"/>
                  <a:pt x="136" y="231"/>
                  <a:pt x="135" y="230"/>
                </a:cubicBezTo>
                <a:cubicBezTo>
                  <a:pt x="135" y="231"/>
                  <a:pt x="135" y="232"/>
                  <a:pt x="135" y="233"/>
                </a:cubicBezTo>
                <a:cubicBezTo>
                  <a:pt x="137" y="233"/>
                  <a:pt x="137" y="233"/>
                  <a:pt x="137" y="232"/>
                </a:cubicBezTo>
                <a:close/>
                <a:moveTo>
                  <a:pt x="229" y="171"/>
                </a:moveTo>
                <a:cubicBezTo>
                  <a:pt x="230" y="170"/>
                  <a:pt x="231" y="168"/>
                  <a:pt x="232" y="166"/>
                </a:cubicBezTo>
                <a:cubicBezTo>
                  <a:pt x="231" y="167"/>
                  <a:pt x="231" y="168"/>
                  <a:pt x="230" y="168"/>
                </a:cubicBezTo>
                <a:cubicBezTo>
                  <a:pt x="229" y="169"/>
                  <a:pt x="229" y="170"/>
                  <a:pt x="229" y="171"/>
                </a:cubicBezTo>
                <a:close/>
                <a:moveTo>
                  <a:pt x="25" y="169"/>
                </a:moveTo>
                <a:cubicBezTo>
                  <a:pt x="25" y="169"/>
                  <a:pt x="25" y="169"/>
                  <a:pt x="26" y="169"/>
                </a:cubicBezTo>
                <a:cubicBezTo>
                  <a:pt x="27" y="168"/>
                  <a:pt x="27" y="167"/>
                  <a:pt x="26" y="166"/>
                </a:cubicBezTo>
                <a:cubicBezTo>
                  <a:pt x="26" y="167"/>
                  <a:pt x="25" y="168"/>
                  <a:pt x="25" y="169"/>
                </a:cubicBezTo>
                <a:close/>
                <a:moveTo>
                  <a:pt x="262" y="109"/>
                </a:moveTo>
                <a:cubicBezTo>
                  <a:pt x="263" y="107"/>
                  <a:pt x="264" y="104"/>
                  <a:pt x="262" y="102"/>
                </a:cubicBezTo>
                <a:cubicBezTo>
                  <a:pt x="262" y="104"/>
                  <a:pt x="262" y="107"/>
                  <a:pt x="262" y="109"/>
                </a:cubicBezTo>
                <a:close/>
                <a:moveTo>
                  <a:pt x="258" y="47"/>
                </a:moveTo>
                <a:cubicBezTo>
                  <a:pt x="257" y="48"/>
                  <a:pt x="257" y="49"/>
                  <a:pt x="258" y="51"/>
                </a:cubicBezTo>
                <a:cubicBezTo>
                  <a:pt x="259" y="50"/>
                  <a:pt x="259" y="49"/>
                  <a:pt x="258" y="47"/>
                </a:cubicBezTo>
                <a:close/>
                <a:moveTo>
                  <a:pt x="147" y="243"/>
                </a:moveTo>
                <a:cubicBezTo>
                  <a:pt x="149" y="243"/>
                  <a:pt x="152" y="243"/>
                  <a:pt x="155" y="243"/>
                </a:cubicBezTo>
                <a:cubicBezTo>
                  <a:pt x="154" y="243"/>
                  <a:pt x="149" y="242"/>
                  <a:pt x="147" y="243"/>
                </a:cubicBezTo>
                <a:close/>
                <a:moveTo>
                  <a:pt x="53" y="171"/>
                </a:moveTo>
                <a:cubicBezTo>
                  <a:pt x="54" y="168"/>
                  <a:pt x="53" y="167"/>
                  <a:pt x="52" y="166"/>
                </a:cubicBezTo>
                <a:cubicBezTo>
                  <a:pt x="52" y="167"/>
                  <a:pt x="52" y="169"/>
                  <a:pt x="53" y="171"/>
                </a:cubicBezTo>
                <a:close/>
                <a:moveTo>
                  <a:pt x="260" y="130"/>
                </a:moveTo>
                <a:cubicBezTo>
                  <a:pt x="260" y="130"/>
                  <a:pt x="259" y="130"/>
                  <a:pt x="259" y="130"/>
                </a:cubicBezTo>
                <a:cubicBezTo>
                  <a:pt x="259" y="131"/>
                  <a:pt x="258" y="132"/>
                  <a:pt x="257" y="133"/>
                </a:cubicBezTo>
                <a:cubicBezTo>
                  <a:pt x="257" y="133"/>
                  <a:pt x="258" y="133"/>
                  <a:pt x="258" y="133"/>
                </a:cubicBezTo>
                <a:cubicBezTo>
                  <a:pt x="259" y="132"/>
                  <a:pt x="259" y="131"/>
                  <a:pt x="260" y="130"/>
                </a:cubicBezTo>
                <a:close/>
                <a:moveTo>
                  <a:pt x="61" y="169"/>
                </a:moveTo>
                <a:cubicBezTo>
                  <a:pt x="61" y="166"/>
                  <a:pt x="60" y="165"/>
                  <a:pt x="59" y="164"/>
                </a:cubicBezTo>
                <a:cubicBezTo>
                  <a:pt x="60" y="166"/>
                  <a:pt x="60" y="168"/>
                  <a:pt x="61" y="169"/>
                </a:cubicBezTo>
                <a:close/>
                <a:moveTo>
                  <a:pt x="232" y="204"/>
                </a:moveTo>
                <a:cubicBezTo>
                  <a:pt x="233" y="202"/>
                  <a:pt x="234" y="201"/>
                  <a:pt x="235" y="200"/>
                </a:cubicBezTo>
                <a:cubicBezTo>
                  <a:pt x="235" y="200"/>
                  <a:pt x="235" y="200"/>
                  <a:pt x="234" y="200"/>
                </a:cubicBezTo>
                <a:cubicBezTo>
                  <a:pt x="233" y="201"/>
                  <a:pt x="231" y="201"/>
                  <a:pt x="232" y="204"/>
                </a:cubicBezTo>
                <a:close/>
                <a:moveTo>
                  <a:pt x="226" y="24"/>
                </a:moveTo>
                <a:cubicBezTo>
                  <a:pt x="227" y="22"/>
                  <a:pt x="227" y="22"/>
                  <a:pt x="226" y="21"/>
                </a:cubicBezTo>
                <a:cubicBezTo>
                  <a:pt x="225" y="21"/>
                  <a:pt x="225" y="21"/>
                  <a:pt x="225" y="21"/>
                </a:cubicBezTo>
                <a:cubicBezTo>
                  <a:pt x="225" y="22"/>
                  <a:pt x="225" y="23"/>
                  <a:pt x="226" y="24"/>
                </a:cubicBezTo>
                <a:close/>
                <a:moveTo>
                  <a:pt x="194" y="212"/>
                </a:moveTo>
                <a:cubicBezTo>
                  <a:pt x="194" y="212"/>
                  <a:pt x="194" y="212"/>
                  <a:pt x="194" y="212"/>
                </a:cubicBezTo>
                <a:cubicBezTo>
                  <a:pt x="194" y="212"/>
                  <a:pt x="195" y="212"/>
                  <a:pt x="195" y="211"/>
                </a:cubicBezTo>
                <a:cubicBezTo>
                  <a:pt x="195" y="210"/>
                  <a:pt x="195" y="209"/>
                  <a:pt x="195" y="207"/>
                </a:cubicBezTo>
                <a:cubicBezTo>
                  <a:pt x="195" y="207"/>
                  <a:pt x="195" y="207"/>
                  <a:pt x="195" y="207"/>
                </a:cubicBezTo>
                <a:cubicBezTo>
                  <a:pt x="194" y="209"/>
                  <a:pt x="194" y="210"/>
                  <a:pt x="194" y="212"/>
                </a:cubicBezTo>
                <a:close/>
                <a:moveTo>
                  <a:pt x="144" y="230"/>
                </a:moveTo>
                <a:cubicBezTo>
                  <a:pt x="144" y="229"/>
                  <a:pt x="144" y="229"/>
                  <a:pt x="144" y="228"/>
                </a:cubicBezTo>
                <a:cubicBezTo>
                  <a:pt x="143" y="228"/>
                  <a:pt x="142" y="229"/>
                  <a:pt x="142" y="230"/>
                </a:cubicBezTo>
                <a:cubicBezTo>
                  <a:pt x="142" y="230"/>
                  <a:pt x="143" y="230"/>
                  <a:pt x="144" y="230"/>
                </a:cubicBezTo>
                <a:close/>
                <a:moveTo>
                  <a:pt x="47" y="98"/>
                </a:moveTo>
                <a:cubicBezTo>
                  <a:pt x="46" y="99"/>
                  <a:pt x="46" y="99"/>
                  <a:pt x="46" y="101"/>
                </a:cubicBezTo>
                <a:cubicBezTo>
                  <a:pt x="47" y="100"/>
                  <a:pt x="47" y="99"/>
                  <a:pt x="47" y="98"/>
                </a:cubicBezTo>
                <a:close/>
                <a:moveTo>
                  <a:pt x="205" y="213"/>
                </a:moveTo>
                <a:cubicBezTo>
                  <a:pt x="205" y="213"/>
                  <a:pt x="205" y="213"/>
                  <a:pt x="206" y="214"/>
                </a:cubicBezTo>
                <a:cubicBezTo>
                  <a:pt x="207" y="212"/>
                  <a:pt x="206" y="211"/>
                  <a:pt x="207" y="209"/>
                </a:cubicBezTo>
                <a:cubicBezTo>
                  <a:pt x="206" y="209"/>
                  <a:pt x="206" y="209"/>
                  <a:pt x="206" y="209"/>
                </a:cubicBezTo>
                <a:cubicBezTo>
                  <a:pt x="206" y="211"/>
                  <a:pt x="205" y="212"/>
                  <a:pt x="205" y="213"/>
                </a:cubicBezTo>
                <a:close/>
                <a:moveTo>
                  <a:pt x="201" y="4"/>
                </a:moveTo>
                <a:cubicBezTo>
                  <a:pt x="201" y="5"/>
                  <a:pt x="201" y="7"/>
                  <a:pt x="201" y="8"/>
                </a:cubicBezTo>
                <a:cubicBezTo>
                  <a:pt x="201" y="7"/>
                  <a:pt x="202" y="6"/>
                  <a:pt x="202" y="5"/>
                </a:cubicBezTo>
                <a:cubicBezTo>
                  <a:pt x="202" y="5"/>
                  <a:pt x="202" y="5"/>
                  <a:pt x="202" y="5"/>
                </a:cubicBezTo>
                <a:cubicBezTo>
                  <a:pt x="202" y="4"/>
                  <a:pt x="202" y="4"/>
                  <a:pt x="201" y="4"/>
                </a:cubicBezTo>
                <a:close/>
                <a:moveTo>
                  <a:pt x="196" y="223"/>
                </a:moveTo>
                <a:cubicBezTo>
                  <a:pt x="199" y="222"/>
                  <a:pt x="200" y="221"/>
                  <a:pt x="200" y="220"/>
                </a:cubicBezTo>
                <a:cubicBezTo>
                  <a:pt x="198" y="221"/>
                  <a:pt x="197" y="222"/>
                  <a:pt x="196" y="223"/>
                </a:cubicBezTo>
                <a:close/>
                <a:moveTo>
                  <a:pt x="196" y="38"/>
                </a:moveTo>
                <a:cubicBezTo>
                  <a:pt x="196" y="38"/>
                  <a:pt x="195" y="38"/>
                  <a:pt x="194" y="38"/>
                </a:cubicBezTo>
                <a:cubicBezTo>
                  <a:pt x="194" y="38"/>
                  <a:pt x="194" y="38"/>
                  <a:pt x="194" y="38"/>
                </a:cubicBezTo>
                <a:cubicBezTo>
                  <a:pt x="195" y="38"/>
                  <a:pt x="195" y="39"/>
                  <a:pt x="196" y="40"/>
                </a:cubicBezTo>
                <a:cubicBezTo>
                  <a:pt x="196" y="39"/>
                  <a:pt x="196" y="39"/>
                  <a:pt x="196" y="39"/>
                </a:cubicBezTo>
                <a:cubicBezTo>
                  <a:pt x="196" y="39"/>
                  <a:pt x="196" y="38"/>
                  <a:pt x="196" y="38"/>
                </a:cubicBezTo>
                <a:close/>
                <a:moveTo>
                  <a:pt x="55" y="173"/>
                </a:moveTo>
                <a:cubicBezTo>
                  <a:pt x="54" y="175"/>
                  <a:pt x="54" y="176"/>
                  <a:pt x="55" y="176"/>
                </a:cubicBezTo>
                <a:cubicBezTo>
                  <a:pt x="55" y="175"/>
                  <a:pt x="55" y="174"/>
                  <a:pt x="55" y="173"/>
                </a:cubicBezTo>
                <a:close/>
                <a:moveTo>
                  <a:pt x="102" y="221"/>
                </a:moveTo>
                <a:cubicBezTo>
                  <a:pt x="102" y="221"/>
                  <a:pt x="102" y="221"/>
                  <a:pt x="102" y="221"/>
                </a:cubicBezTo>
                <a:cubicBezTo>
                  <a:pt x="102" y="222"/>
                  <a:pt x="101" y="223"/>
                  <a:pt x="101" y="223"/>
                </a:cubicBezTo>
                <a:cubicBezTo>
                  <a:pt x="101" y="224"/>
                  <a:pt x="101" y="224"/>
                  <a:pt x="102" y="224"/>
                </a:cubicBezTo>
                <a:cubicBezTo>
                  <a:pt x="102" y="223"/>
                  <a:pt x="102" y="222"/>
                  <a:pt x="102" y="221"/>
                </a:cubicBezTo>
                <a:close/>
                <a:moveTo>
                  <a:pt x="55" y="85"/>
                </a:moveTo>
                <a:cubicBezTo>
                  <a:pt x="55" y="85"/>
                  <a:pt x="55" y="85"/>
                  <a:pt x="55" y="85"/>
                </a:cubicBezTo>
                <a:cubicBezTo>
                  <a:pt x="54" y="86"/>
                  <a:pt x="54" y="88"/>
                  <a:pt x="53" y="89"/>
                </a:cubicBezTo>
                <a:cubicBezTo>
                  <a:pt x="53" y="89"/>
                  <a:pt x="53" y="89"/>
                  <a:pt x="53" y="89"/>
                </a:cubicBezTo>
                <a:cubicBezTo>
                  <a:pt x="54" y="88"/>
                  <a:pt x="55" y="86"/>
                  <a:pt x="55" y="85"/>
                </a:cubicBezTo>
                <a:close/>
                <a:moveTo>
                  <a:pt x="42" y="191"/>
                </a:moveTo>
                <a:cubicBezTo>
                  <a:pt x="42" y="192"/>
                  <a:pt x="43" y="193"/>
                  <a:pt x="43" y="194"/>
                </a:cubicBezTo>
                <a:cubicBezTo>
                  <a:pt x="44" y="193"/>
                  <a:pt x="43" y="192"/>
                  <a:pt x="42" y="191"/>
                </a:cubicBezTo>
                <a:close/>
                <a:moveTo>
                  <a:pt x="216" y="39"/>
                </a:moveTo>
                <a:cubicBezTo>
                  <a:pt x="216" y="41"/>
                  <a:pt x="215" y="42"/>
                  <a:pt x="215" y="43"/>
                </a:cubicBezTo>
                <a:cubicBezTo>
                  <a:pt x="217" y="41"/>
                  <a:pt x="217" y="40"/>
                  <a:pt x="216" y="39"/>
                </a:cubicBezTo>
                <a:close/>
                <a:moveTo>
                  <a:pt x="95" y="228"/>
                </a:moveTo>
                <a:cubicBezTo>
                  <a:pt x="95" y="228"/>
                  <a:pt x="95" y="228"/>
                  <a:pt x="95" y="228"/>
                </a:cubicBezTo>
                <a:cubicBezTo>
                  <a:pt x="96" y="227"/>
                  <a:pt x="96" y="227"/>
                  <a:pt x="96" y="226"/>
                </a:cubicBezTo>
                <a:cubicBezTo>
                  <a:pt x="96" y="226"/>
                  <a:pt x="96" y="225"/>
                  <a:pt x="95" y="226"/>
                </a:cubicBezTo>
                <a:cubicBezTo>
                  <a:pt x="95" y="226"/>
                  <a:pt x="95" y="227"/>
                  <a:pt x="95" y="228"/>
                </a:cubicBezTo>
                <a:close/>
                <a:moveTo>
                  <a:pt x="160" y="214"/>
                </a:moveTo>
                <a:cubicBezTo>
                  <a:pt x="159" y="216"/>
                  <a:pt x="158" y="217"/>
                  <a:pt x="159" y="218"/>
                </a:cubicBezTo>
                <a:cubicBezTo>
                  <a:pt x="159" y="217"/>
                  <a:pt x="160" y="215"/>
                  <a:pt x="160" y="214"/>
                </a:cubicBezTo>
                <a:close/>
                <a:moveTo>
                  <a:pt x="61" y="183"/>
                </a:moveTo>
                <a:cubicBezTo>
                  <a:pt x="60" y="182"/>
                  <a:pt x="60" y="181"/>
                  <a:pt x="59" y="180"/>
                </a:cubicBezTo>
                <a:cubicBezTo>
                  <a:pt x="59" y="181"/>
                  <a:pt x="60" y="182"/>
                  <a:pt x="61" y="183"/>
                </a:cubicBezTo>
                <a:close/>
                <a:moveTo>
                  <a:pt x="197" y="33"/>
                </a:moveTo>
                <a:cubicBezTo>
                  <a:pt x="195" y="34"/>
                  <a:pt x="195" y="34"/>
                  <a:pt x="195" y="35"/>
                </a:cubicBezTo>
                <a:cubicBezTo>
                  <a:pt x="196" y="35"/>
                  <a:pt x="196" y="35"/>
                  <a:pt x="196" y="35"/>
                </a:cubicBezTo>
                <a:cubicBezTo>
                  <a:pt x="197" y="34"/>
                  <a:pt x="197" y="34"/>
                  <a:pt x="197" y="34"/>
                </a:cubicBezTo>
                <a:cubicBezTo>
                  <a:pt x="197" y="34"/>
                  <a:pt x="197" y="34"/>
                  <a:pt x="197" y="33"/>
                </a:cubicBezTo>
                <a:close/>
                <a:moveTo>
                  <a:pt x="59" y="153"/>
                </a:moveTo>
                <a:cubicBezTo>
                  <a:pt x="59" y="154"/>
                  <a:pt x="59" y="154"/>
                  <a:pt x="61" y="155"/>
                </a:cubicBezTo>
                <a:cubicBezTo>
                  <a:pt x="60" y="154"/>
                  <a:pt x="60" y="154"/>
                  <a:pt x="59" y="153"/>
                </a:cubicBezTo>
                <a:close/>
                <a:moveTo>
                  <a:pt x="120" y="209"/>
                </a:moveTo>
                <a:cubicBezTo>
                  <a:pt x="120" y="208"/>
                  <a:pt x="120" y="208"/>
                  <a:pt x="120" y="208"/>
                </a:cubicBezTo>
                <a:cubicBezTo>
                  <a:pt x="120" y="208"/>
                  <a:pt x="119" y="208"/>
                  <a:pt x="118" y="207"/>
                </a:cubicBezTo>
                <a:cubicBezTo>
                  <a:pt x="118" y="207"/>
                  <a:pt x="118" y="208"/>
                  <a:pt x="118" y="208"/>
                </a:cubicBezTo>
                <a:cubicBezTo>
                  <a:pt x="119" y="208"/>
                  <a:pt x="119" y="208"/>
                  <a:pt x="120" y="209"/>
                </a:cubicBezTo>
                <a:close/>
                <a:moveTo>
                  <a:pt x="21" y="126"/>
                </a:moveTo>
                <a:cubicBezTo>
                  <a:pt x="21" y="126"/>
                  <a:pt x="21" y="126"/>
                  <a:pt x="22" y="127"/>
                </a:cubicBezTo>
                <a:cubicBezTo>
                  <a:pt x="22" y="126"/>
                  <a:pt x="22" y="125"/>
                  <a:pt x="23" y="124"/>
                </a:cubicBezTo>
                <a:cubicBezTo>
                  <a:pt x="23" y="124"/>
                  <a:pt x="22" y="124"/>
                  <a:pt x="22" y="124"/>
                </a:cubicBezTo>
                <a:cubicBezTo>
                  <a:pt x="22" y="125"/>
                  <a:pt x="22" y="125"/>
                  <a:pt x="21" y="126"/>
                </a:cubicBezTo>
                <a:close/>
                <a:moveTo>
                  <a:pt x="86" y="28"/>
                </a:moveTo>
                <a:cubicBezTo>
                  <a:pt x="86" y="28"/>
                  <a:pt x="86" y="27"/>
                  <a:pt x="86" y="26"/>
                </a:cubicBezTo>
                <a:cubicBezTo>
                  <a:pt x="85" y="28"/>
                  <a:pt x="85" y="28"/>
                  <a:pt x="86" y="28"/>
                </a:cubicBezTo>
                <a:close/>
                <a:moveTo>
                  <a:pt x="20" y="121"/>
                </a:moveTo>
                <a:cubicBezTo>
                  <a:pt x="21" y="120"/>
                  <a:pt x="21" y="120"/>
                  <a:pt x="20" y="119"/>
                </a:cubicBezTo>
                <a:cubicBezTo>
                  <a:pt x="20" y="120"/>
                  <a:pt x="20" y="121"/>
                  <a:pt x="20" y="121"/>
                </a:cubicBezTo>
                <a:close/>
                <a:moveTo>
                  <a:pt x="159" y="221"/>
                </a:moveTo>
                <a:cubicBezTo>
                  <a:pt x="157" y="220"/>
                  <a:pt x="157" y="220"/>
                  <a:pt x="157" y="221"/>
                </a:cubicBezTo>
                <a:cubicBezTo>
                  <a:pt x="158" y="221"/>
                  <a:pt x="158" y="222"/>
                  <a:pt x="159" y="221"/>
                </a:cubicBezTo>
                <a:close/>
                <a:moveTo>
                  <a:pt x="246" y="100"/>
                </a:moveTo>
                <a:cubicBezTo>
                  <a:pt x="246" y="100"/>
                  <a:pt x="245" y="100"/>
                  <a:pt x="245" y="100"/>
                </a:cubicBezTo>
                <a:cubicBezTo>
                  <a:pt x="245" y="101"/>
                  <a:pt x="246" y="102"/>
                  <a:pt x="246" y="103"/>
                </a:cubicBezTo>
                <a:cubicBezTo>
                  <a:pt x="246" y="102"/>
                  <a:pt x="246" y="102"/>
                  <a:pt x="246" y="101"/>
                </a:cubicBezTo>
                <a:cubicBezTo>
                  <a:pt x="246" y="101"/>
                  <a:pt x="246" y="101"/>
                  <a:pt x="246" y="100"/>
                </a:cubicBezTo>
                <a:close/>
                <a:moveTo>
                  <a:pt x="17" y="101"/>
                </a:moveTo>
                <a:cubicBezTo>
                  <a:pt x="17" y="100"/>
                  <a:pt x="18" y="100"/>
                  <a:pt x="17" y="99"/>
                </a:cubicBezTo>
                <a:cubicBezTo>
                  <a:pt x="17" y="100"/>
                  <a:pt x="17" y="101"/>
                  <a:pt x="17" y="101"/>
                </a:cubicBezTo>
                <a:close/>
                <a:moveTo>
                  <a:pt x="86" y="15"/>
                </a:moveTo>
                <a:cubicBezTo>
                  <a:pt x="87" y="15"/>
                  <a:pt x="87" y="16"/>
                  <a:pt x="88" y="16"/>
                </a:cubicBezTo>
                <a:cubicBezTo>
                  <a:pt x="88" y="15"/>
                  <a:pt x="88" y="15"/>
                  <a:pt x="86" y="15"/>
                </a:cubicBezTo>
                <a:close/>
                <a:moveTo>
                  <a:pt x="33" y="163"/>
                </a:moveTo>
                <a:cubicBezTo>
                  <a:pt x="34" y="163"/>
                  <a:pt x="34" y="163"/>
                  <a:pt x="34" y="163"/>
                </a:cubicBezTo>
                <a:cubicBezTo>
                  <a:pt x="34" y="163"/>
                  <a:pt x="33" y="162"/>
                  <a:pt x="33" y="161"/>
                </a:cubicBezTo>
                <a:cubicBezTo>
                  <a:pt x="32" y="163"/>
                  <a:pt x="33" y="163"/>
                  <a:pt x="33" y="163"/>
                </a:cubicBezTo>
                <a:close/>
                <a:moveTo>
                  <a:pt x="228" y="27"/>
                </a:moveTo>
                <a:cubicBezTo>
                  <a:pt x="228" y="27"/>
                  <a:pt x="229" y="26"/>
                  <a:pt x="229" y="25"/>
                </a:cubicBezTo>
                <a:cubicBezTo>
                  <a:pt x="228" y="26"/>
                  <a:pt x="228" y="26"/>
                  <a:pt x="228" y="27"/>
                </a:cubicBezTo>
                <a:close/>
                <a:moveTo>
                  <a:pt x="72" y="205"/>
                </a:moveTo>
                <a:cubicBezTo>
                  <a:pt x="72" y="205"/>
                  <a:pt x="72" y="205"/>
                  <a:pt x="72" y="205"/>
                </a:cubicBezTo>
                <a:cubicBezTo>
                  <a:pt x="73" y="205"/>
                  <a:pt x="73" y="204"/>
                  <a:pt x="72" y="204"/>
                </a:cubicBezTo>
                <a:cubicBezTo>
                  <a:pt x="72" y="204"/>
                  <a:pt x="72" y="204"/>
                  <a:pt x="72" y="205"/>
                </a:cubicBezTo>
                <a:close/>
                <a:moveTo>
                  <a:pt x="231" y="29"/>
                </a:moveTo>
                <a:cubicBezTo>
                  <a:pt x="230" y="30"/>
                  <a:pt x="230" y="30"/>
                  <a:pt x="231" y="31"/>
                </a:cubicBezTo>
                <a:cubicBezTo>
                  <a:pt x="231" y="30"/>
                  <a:pt x="231" y="30"/>
                  <a:pt x="231" y="29"/>
                </a:cubicBezTo>
                <a:close/>
                <a:moveTo>
                  <a:pt x="59" y="45"/>
                </a:moveTo>
                <a:cubicBezTo>
                  <a:pt x="60" y="45"/>
                  <a:pt x="60" y="45"/>
                  <a:pt x="60" y="44"/>
                </a:cubicBezTo>
                <a:cubicBezTo>
                  <a:pt x="60" y="44"/>
                  <a:pt x="59" y="45"/>
                  <a:pt x="59" y="45"/>
                </a:cubicBezTo>
                <a:close/>
                <a:moveTo>
                  <a:pt x="206" y="217"/>
                </a:moveTo>
                <a:cubicBezTo>
                  <a:pt x="206" y="217"/>
                  <a:pt x="205" y="217"/>
                  <a:pt x="205" y="217"/>
                </a:cubicBezTo>
                <a:cubicBezTo>
                  <a:pt x="205" y="217"/>
                  <a:pt x="204" y="217"/>
                  <a:pt x="204" y="218"/>
                </a:cubicBezTo>
                <a:cubicBezTo>
                  <a:pt x="205" y="218"/>
                  <a:pt x="205" y="218"/>
                  <a:pt x="206" y="217"/>
                </a:cubicBezTo>
                <a:close/>
                <a:moveTo>
                  <a:pt x="28" y="128"/>
                </a:moveTo>
                <a:cubicBezTo>
                  <a:pt x="28" y="128"/>
                  <a:pt x="28" y="128"/>
                  <a:pt x="28" y="128"/>
                </a:cubicBezTo>
                <a:cubicBezTo>
                  <a:pt x="28" y="127"/>
                  <a:pt x="28" y="127"/>
                  <a:pt x="28" y="126"/>
                </a:cubicBezTo>
                <a:cubicBezTo>
                  <a:pt x="27" y="127"/>
                  <a:pt x="28" y="127"/>
                  <a:pt x="28" y="128"/>
                </a:cubicBezTo>
                <a:close/>
                <a:moveTo>
                  <a:pt x="135" y="237"/>
                </a:moveTo>
                <a:cubicBezTo>
                  <a:pt x="134" y="237"/>
                  <a:pt x="134" y="237"/>
                  <a:pt x="134" y="239"/>
                </a:cubicBezTo>
                <a:cubicBezTo>
                  <a:pt x="134" y="238"/>
                  <a:pt x="135" y="238"/>
                  <a:pt x="135" y="237"/>
                </a:cubicBezTo>
                <a:close/>
                <a:moveTo>
                  <a:pt x="193" y="224"/>
                </a:moveTo>
                <a:cubicBezTo>
                  <a:pt x="193" y="224"/>
                  <a:pt x="193" y="224"/>
                  <a:pt x="193" y="224"/>
                </a:cubicBezTo>
                <a:cubicBezTo>
                  <a:pt x="192" y="224"/>
                  <a:pt x="192" y="225"/>
                  <a:pt x="191" y="225"/>
                </a:cubicBezTo>
                <a:cubicBezTo>
                  <a:pt x="191" y="225"/>
                  <a:pt x="191" y="225"/>
                  <a:pt x="191" y="225"/>
                </a:cubicBezTo>
                <a:cubicBezTo>
                  <a:pt x="192" y="225"/>
                  <a:pt x="193" y="225"/>
                  <a:pt x="193" y="224"/>
                </a:cubicBezTo>
                <a:close/>
                <a:moveTo>
                  <a:pt x="61" y="203"/>
                </a:moveTo>
                <a:cubicBezTo>
                  <a:pt x="61" y="203"/>
                  <a:pt x="61" y="204"/>
                  <a:pt x="61" y="204"/>
                </a:cubicBezTo>
                <a:cubicBezTo>
                  <a:pt x="62" y="203"/>
                  <a:pt x="62" y="203"/>
                  <a:pt x="61" y="203"/>
                </a:cubicBezTo>
                <a:close/>
                <a:moveTo>
                  <a:pt x="124" y="202"/>
                </a:moveTo>
                <a:cubicBezTo>
                  <a:pt x="124" y="202"/>
                  <a:pt x="124" y="202"/>
                  <a:pt x="124" y="202"/>
                </a:cubicBezTo>
                <a:cubicBezTo>
                  <a:pt x="125" y="202"/>
                  <a:pt x="125" y="202"/>
                  <a:pt x="125" y="201"/>
                </a:cubicBezTo>
                <a:cubicBezTo>
                  <a:pt x="125" y="201"/>
                  <a:pt x="125" y="201"/>
                  <a:pt x="124" y="202"/>
                </a:cubicBezTo>
                <a:close/>
                <a:moveTo>
                  <a:pt x="31" y="113"/>
                </a:moveTo>
                <a:cubicBezTo>
                  <a:pt x="31" y="113"/>
                  <a:pt x="32" y="113"/>
                  <a:pt x="32" y="113"/>
                </a:cubicBezTo>
                <a:cubicBezTo>
                  <a:pt x="32" y="113"/>
                  <a:pt x="32" y="112"/>
                  <a:pt x="32" y="112"/>
                </a:cubicBezTo>
                <a:cubicBezTo>
                  <a:pt x="31" y="112"/>
                  <a:pt x="31" y="113"/>
                  <a:pt x="31" y="113"/>
                </a:cubicBezTo>
                <a:close/>
                <a:moveTo>
                  <a:pt x="38" y="177"/>
                </a:moveTo>
                <a:cubicBezTo>
                  <a:pt x="39" y="177"/>
                  <a:pt x="39" y="176"/>
                  <a:pt x="39" y="175"/>
                </a:cubicBezTo>
                <a:cubicBezTo>
                  <a:pt x="38" y="176"/>
                  <a:pt x="38" y="177"/>
                  <a:pt x="38" y="177"/>
                </a:cubicBezTo>
                <a:close/>
                <a:moveTo>
                  <a:pt x="49" y="169"/>
                </a:moveTo>
                <a:cubicBezTo>
                  <a:pt x="49" y="169"/>
                  <a:pt x="49" y="169"/>
                  <a:pt x="49" y="169"/>
                </a:cubicBezTo>
                <a:cubicBezTo>
                  <a:pt x="49" y="168"/>
                  <a:pt x="49" y="168"/>
                  <a:pt x="49" y="167"/>
                </a:cubicBezTo>
                <a:cubicBezTo>
                  <a:pt x="49" y="168"/>
                  <a:pt x="49" y="168"/>
                  <a:pt x="49" y="168"/>
                </a:cubicBezTo>
                <a:cubicBezTo>
                  <a:pt x="49" y="168"/>
                  <a:pt x="49" y="168"/>
                  <a:pt x="49" y="169"/>
                </a:cubicBezTo>
                <a:close/>
                <a:moveTo>
                  <a:pt x="103" y="231"/>
                </a:moveTo>
                <a:cubicBezTo>
                  <a:pt x="104" y="231"/>
                  <a:pt x="104" y="231"/>
                  <a:pt x="104" y="231"/>
                </a:cubicBezTo>
                <a:cubicBezTo>
                  <a:pt x="104" y="231"/>
                  <a:pt x="104" y="230"/>
                  <a:pt x="104" y="230"/>
                </a:cubicBezTo>
                <a:cubicBezTo>
                  <a:pt x="104" y="230"/>
                  <a:pt x="103" y="231"/>
                  <a:pt x="103" y="231"/>
                </a:cubicBezTo>
                <a:close/>
                <a:moveTo>
                  <a:pt x="193" y="230"/>
                </a:moveTo>
                <a:cubicBezTo>
                  <a:pt x="192" y="230"/>
                  <a:pt x="192" y="230"/>
                  <a:pt x="192" y="230"/>
                </a:cubicBezTo>
                <a:cubicBezTo>
                  <a:pt x="192" y="230"/>
                  <a:pt x="192" y="230"/>
                  <a:pt x="192" y="230"/>
                </a:cubicBezTo>
                <a:cubicBezTo>
                  <a:pt x="192" y="230"/>
                  <a:pt x="192" y="230"/>
                  <a:pt x="192" y="230"/>
                </a:cubicBezTo>
                <a:cubicBezTo>
                  <a:pt x="192" y="230"/>
                  <a:pt x="192" y="230"/>
                  <a:pt x="192" y="230"/>
                </a:cubicBezTo>
                <a:cubicBezTo>
                  <a:pt x="192" y="230"/>
                  <a:pt x="192" y="230"/>
                  <a:pt x="193" y="230"/>
                </a:cubicBezTo>
                <a:close/>
                <a:moveTo>
                  <a:pt x="56" y="182"/>
                </a:moveTo>
                <a:cubicBezTo>
                  <a:pt x="56" y="182"/>
                  <a:pt x="55" y="182"/>
                  <a:pt x="55" y="182"/>
                </a:cubicBezTo>
                <a:cubicBezTo>
                  <a:pt x="55" y="182"/>
                  <a:pt x="56" y="182"/>
                  <a:pt x="56" y="183"/>
                </a:cubicBezTo>
                <a:cubicBezTo>
                  <a:pt x="56" y="183"/>
                  <a:pt x="56" y="183"/>
                  <a:pt x="56" y="183"/>
                </a:cubicBezTo>
                <a:cubicBezTo>
                  <a:pt x="56" y="182"/>
                  <a:pt x="56" y="182"/>
                  <a:pt x="56" y="182"/>
                </a:cubicBezTo>
                <a:close/>
                <a:moveTo>
                  <a:pt x="145" y="214"/>
                </a:moveTo>
                <a:cubicBezTo>
                  <a:pt x="145" y="214"/>
                  <a:pt x="145" y="214"/>
                  <a:pt x="145" y="214"/>
                </a:cubicBezTo>
                <a:cubicBezTo>
                  <a:pt x="145" y="214"/>
                  <a:pt x="145" y="214"/>
                  <a:pt x="144" y="214"/>
                </a:cubicBezTo>
                <a:cubicBezTo>
                  <a:pt x="144" y="214"/>
                  <a:pt x="144" y="214"/>
                  <a:pt x="144" y="214"/>
                </a:cubicBezTo>
                <a:cubicBezTo>
                  <a:pt x="144" y="214"/>
                  <a:pt x="144" y="214"/>
                  <a:pt x="144" y="214"/>
                </a:cubicBezTo>
                <a:cubicBezTo>
                  <a:pt x="144" y="214"/>
                  <a:pt x="145" y="214"/>
                  <a:pt x="145" y="214"/>
                </a:cubicBezTo>
                <a:close/>
                <a:moveTo>
                  <a:pt x="223" y="18"/>
                </a:moveTo>
                <a:cubicBezTo>
                  <a:pt x="224" y="18"/>
                  <a:pt x="224" y="18"/>
                  <a:pt x="224" y="17"/>
                </a:cubicBezTo>
                <a:cubicBezTo>
                  <a:pt x="224" y="18"/>
                  <a:pt x="224" y="18"/>
                  <a:pt x="223" y="18"/>
                </a:cubicBezTo>
                <a:close/>
                <a:moveTo>
                  <a:pt x="59" y="205"/>
                </a:moveTo>
                <a:cubicBezTo>
                  <a:pt x="59" y="205"/>
                  <a:pt x="58" y="205"/>
                  <a:pt x="58" y="205"/>
                </a:cubicBezTo>
                <a:cubicBezTo>
                  <a:pt x="58" y="206"/>
                  <a:pt x="58" y="206"/>
                  <a:pt x="59" y="206"/>
                </a:cubicBezTo>
                <a:cubicBezTo>
                  <a:pt x="59" y="206"/>
                  <a:pt x="59" y="206"/>
                  <a:pt x="59" y="206"/>
                </a:cubicBezTo>
                <a:cubicBezTo>
                  <a:pt x="59" y="206"/>
                  <a:pt x="59" y="206"/>
                  <a:pt x="59" y="205"/>
                </a:cubicBezTo>
                <a:close/>
                <a:moveTo>
                  <a:pt x="50" y="158"/>
                </a:moveTo>
                <a:cubicBezTo>
                  <a:pt x="51" y="158"/>
                  <a:pt x="51" y="158"/>
                  <a:pt x="51" y="159"/>
                </a:cubicBezTo>
                <a:cubicBezTo>
                  <a:pt x="51" y="158"/>
                  <a:pt x="51" y="158"/>
                  <a:pt x="50" y="158"/>
                </a:cubicBezTo>
                <a:close/>
                <a:moveTo>
                  <a:pt x="47" y="134"/>
                </a:moveTo>
                <a:cubicBezTo>
                  <a:pt x="48" y="134"/>
                  <a:pt x="48" y="134"/>
                  <a:pt x="48" y="134"/>
                </a:cubicBezTo>
                <a:cubicBezTo>
                  <a:pt x="48" y="134"/>
                  <a:pt x="48" y="134"/>
                  <a:pt x="48" y="133"/>
                </a:cubicBezTo>
                <a:cubicBezTo>
                  <a:pt x="48" y="133"/>
                  <a:pt x="48" y="133"/>
                  <a:pt x="48" y="133"/>
                </a:cubicBezTo>
                <a:cubicBezTo>
                  <a:pt x="47" y="134"/>
                  <a:pt x="47" y="134"/>
                  <a:pt x="47" y="134"/>
                </a:cubicBezTo>
                <a:close/>
                <a:moveTo>
                  <a:pt x="13" y="172"/>
                </a:moveTo>
                <a:cubicBezTo>
                  <a:pt x="13" y="172"/>
                  <a:pt x="14" y="172"/>
                  <a:pt x="14" y="172"/>
                </a:cubicBezTo>
                <a:cubicBezTo>
                  <a:pt x="13" y="172"/>
                  <a:pt x="13" y="171"/>
                  <a:pt x="13" y="171"/>
                </a:cubicBezTo>
                <a:cubicBezTo>
                  <a:pt x="13" y="171"/>
                  <a:pt x="13" y="171"/>
                  <a:pt x="13" y="171"/>
                </a:cubicBezTo>
                <a:cubicBezTo>
                  <a:pt x="13" y="171"/>
                  <a:pt x="13" y="172"/>
                  <a:pt x="13" y="172"/>
                </a:cubicBezTo>
                <a:close/>
                <a:moveTo>
                  <a:pt x="197" y="26"/>
                </a:moveTo>
                <a:cubicBezTo>
                  <a:pt x="198" y="26"/>
                  <a:pt x="198" y="26"/>
                  <a:pt x="198" y="26"/>
                </a:cubicBezTo>
                <a:cubicBezTo>
                  <a:pt x="198" y="26"/>
                  <a:pt x="198" y="25"/>
                  <a:pt x="198" y="25"/>
                </a:cubicBezTo>
                <a:cubicBezTo>
                  <a:pt x="198" y="25"/>
                  <a:pt x="198" y="25"/>
                  <a:pt x="198" y="25"/>
                </a:cubicBezTo>
                <a:cubicBezTo>
                  <a:pt x="198" y="25"/>
                  <a:pt x="198" y="26"/>
                  <a:pt x="197" y="26"/>
                </a:cubicBezTo>
                <a:close/>
                <a:moveTo>
                  <a:pt x="241" y="40"/>
                </a:moveTo>
                <a:cubicBezTo>
                  <a:pt x="241" y="40"/>
                  <a:pt x="241" y="40"/>
                  <a:pt x="241" y="40"/>
                </a:cubicBezTo>
                <a:cubicBezTo>
                  <a:pt x="241" y="40"/>
                  <a:pt x="241" y="40"/>
                  <a:pt x="241" y="41"/>
                </a:cubicBezTo>
                <a:cubicBezTo>
                  <a:pt x="241" y="40"/>
                  <a:pt x="241" y="40"/>
                  <a:pt x="241" y="40"/>
                </a:cubicBezTo>
                <a:cubicBezTo>
                  <a:pt x="241" y="40"/>
                  <a:pt x="241" y="40"/>
                  <a:pt x="241" y="40"/>
                </a:cubicBezTo>
                <a:close/>
                <a:moveTo>
                  <a:pt x="144" y="225"/>
                </a:moveTo>
                <a:cubicBezTo>
                  <a:pt x="144" y="225"/>
                  <a:pt x="144" y="225"/>
                  <a:pt x="144" y="225"/>
                </a:cubicBezTo>
                <a:cubicBezTo>
                  <a:pt x="144" y="225"/>
                  <a:pt x="144" y="224"/>
                  <a:pt x="144" y="224"/>
                </a:cubicBezTo>
                <a:cubicBezTo>
                  <a:pt x="144" y="224"/>
                  <a:pt x="144" y="224"/>
                  <a:pt x="144" y="224"/>
                </a:cubicBezTo>
                <a:cubicBezTo>
                  <a:pt x="144" y="224"/>
                  <a:pt x="144" y="224"/>
                  <a:pt x="144" y="22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39" name="Freeform 438"/>
          <p:cNvSpPr>
            <a:spLocks noEditPoints="1"/>
          </p:cNvSpPr>
          <p:nvPr/>
        </p:nvSpPr>
        <p:spPr bwMode="auto">
          <a:xfrm>
            <a:off x="8923338" y="661988"/>
            <a:ext cx="160338" cy="360363"/>
          </a:xfrm>
          <a:custGeom>
            <a:gdLst>
              <a:gd fmla="*/ 60 w 65" name="T0"/>
              <a:gd fmla="*/ 22 h 146" name="T1"/>
              <a:gd fmla="*/ 6 w 65" name="T2"/>
              <a:gd fmla="*/ 134 h 146" name="T3"/>
              <a:gd fmla="*/ 52 w 65" name="T4"/>
              <a:gd fmla="*/ 11 h 146" name="T5"/>
              <a:gd fmla="*/ 60 w 65" name="T6"/>
              <a:gd fmla="*/ 65 h 146" name="T7"/>
              <a:gd fmla="*/ 8 w 65" name="T8"/>
              <a:gd fmla="*/ 28 h 146" name="T9"/>
              <a:gd fmla="*/ 43 w 65" name="T10"/>
              <a:gd fmla="*/ 40 h 146" name="T11"/>
              <a:gd fmla="*/ 34 w 65" name="T12"/>
              <a:gd fmla="*/ 120 h 146" name="T13"/>
              <a:gd fmla="*/ 46 w 65" name="T14"/>
              <a:gd fmla="*/ 108 h 146" name="T15"/>
              <a:gd fmla="*/ 44 w 65" name="T16"/>
              <a:gd fmla="*/ 76 h 146" name="T17"/>
              <a:gd fmla="*/ 34 w 65" name="T18"/>
              <a:gd fmla="*/ 99 h 146" name="T19"/>
              <a:gd fmla="*/ 25 w 65" name="T20"/>
              <a:gd fmla="*/ 109 h 146" name="T21"/>
              <a:gd fmla="*/ 25 w 65" name="T22"/>
              <a:gd fmla="*/ 97 h 146" name="T23"/>
              <a:gd fmla="*/ 35 w 65" name="T24"/>
              <a:gd fmla="*/ 76 h 146" name="T25"/>
              <a:gd fmla="*/ 40 w 65" name="T26"/>
              <a:gd fmla="*/ 20 h 146" name="T27"/>
              <a:gd fmla="*/ 47 w 65" name="T28"/>
              <a:gd fmla="*/ 83 h 146" name="T29"/>
              <a:gd fmla="*/ 46 w 65" name="T30"/>
              <a:gd fmla="*/ 116 h 146" name="T31"/>
              <a:gd fmla="*/ 6 w 65" name="T32"/>
              <a:gd fmla="*/ 122 h 146" name="T33"/>
              <a:gd fmla="*/ 30 w 65" name="T34"/>
              <a:gd fmla="*/ 81 h 146" name="T35"/>
              <a:gd fmla="*/ 7 w 65" name="T36"/>
              <a:gd fmla="*/ 42 h 146" name="T37"/>
              <a:gd fmla="*/ 40 w 65" name="T38"/>
              <a:gd fmla="*/ 91 h 146" name="T39"/>
              <a:gd fmla="*/ 7 w 65" name="T40"/>
              <a:gd fmla="*/ 16 h 146" name="T41"/>
              <a:gd fmla="*/ 55 w 65" name="T42"/>
              <a:gd fmla="*/ 125 h 146" name="T43"/>
              <a:gd fmla="*/ 43 w 65" name="T44"/>
              <a:gd fmla="*/ 46 h 146" name="T45"/>
              <a:gd fmla="*/ 29 w 65" name="T46"/>
              <a:gd fmla="*/ 52 h 146" name="T47"/>
              <a:gd fmla="*/ 31 w 65" name="T48"/>
              <a:gd fmla="*/ 102 h 146" name="T49"/>
              <a:gd fmla="*/ 34 w 65" name="T50"/>
              <a:gd fmla="*/ 139 h 146" name="T51"/>
              <a:gd fmla="*/ 33 w 65" name="T52"/>
              <a:gd fmla="*/ 19 h 146" name="T53"/>
              <a:gd fmla="*/ 7 w 65" name="T54"/>
              <a:gd fmla="*/ 50 h 146" name="T55"/>
              <a:gd fmla="*/ 23 w 65" name="T56"/>
              <a:gd fmla="*/ 91 h 146" name="T57"/>
              <a:gd fmla="*/ 31 w 65" name="T58"/>
              <a:gd fmla="*/ 44 h 146" name="T59"/>
              <a:gd fmla="*/ 32 w 65" name="T60"/>
              <a:gd fmla="*/ 12 h 146" name="T61"/>
              <a:gd fmla="*/ 30 w 65" name="T62"/>
              <a:gd fmla="*/ 33 h 146" name="T63"/>
              <a:gd fmla="*/ 29 w 65" name="T64"/>
              <a:gd fmla="*/ 67 h 146" name="T65"/>
              <a:gd fmla="*/ 17 w 65" name="T66"/>
              <a:gd fmla="*/ 98 h 146" name="T67"/>
              <a:gd fmla="*/ 8 w 65" name="T68"/>
              <a:gd fmla="*/ 64 h 146" name="T69"/>
              <a:gd fmla="*/ 54 w 65" name="T70"/>
              <a:gd fmla="*/ 86 h 146" name="T71"/>
              <a:gd fmla="*/ 24 w 65" name="T72"/>
              <a:gd fmla="*/ 32 h 146" name="T73"/>
              <a:gd fmla="*/ 51 w 65" name="T74"/>
              <a:gd fmla="*/ 53 h 146" name="T75"/>
              <a:gd fmla="*/ 40 w 65" name="T76"/>
              <a:gd fmla="*/ 57 h 146" name="T77"/>
              <a:gd fmla="*/ 24 w 65" name="T78"/>
              <a:gd fmla="*/ 103 h 146" name="T79"/>
              <a:gd fmla="*/ 44 w 65" name="T80"/>
              <a:gd fmla="*/ 61 h 146" name="T81"/>
              <a:gd fmla="*/ 20 w 65" name="T82"/>
              <a:gd fmla="*/ 44 h 146" name="T83"/>
              <a:gd fmla="*/ 35 w 65" name="T84"/>
              <a:gd fmla="*/ 86 h 146" name="T85"/>
              <a:gd fmla="*/ 48 w 65" name="T86"/>
              <a:gd fmla="*/ 15 h 146" name="T87"/>
              <a:gd fmla="*/ 54 w 65" name="T88"/>
              <a:gd fmla="*/ 46 h 146" name="T89"/>
              <a:gd fmla="*/ 12 w 65" name="T90"/>
              <a:gd fmla="*/ 111 h 146" name="T91"/>
              <a:gd fmla="*/ 19 w 65" name="T92"/>
              <a:gd fmla="*/ 30 h 146" name="T93"/>
              <a:gd fmla="*/ 14 w 65" name="T94"/>
              <a:gd fmla="*/ 119 h 146" name="T95"/>
              <a:gd fmla="*/ 17 w 65" name="T96"/>
              <a:gd fmla="*/ 121 h 146" name="T97"/>
              <a:gd fmla="*/ 48 w 65" name="T98"/>
              <a:gd fmla="*/ 28 h 146" name="T99"/>
              <a:gd fmla="*/ 58 w 65" name="T100"/>
              <a:gd fmla="*/ 93 h 146" name="T101"/>
              <a:gd fmla="*/ 38 w 65" name="T102"/>
              <a:gd fmla="*/ 7 h 146" name="T103"/>
              <a:gd fmla="*/ 31 w 65" name="T104"/>
              <a:gd fmla="*/ 136 h 146" name="T105"/>
              <a:gd fmla="*/ 24 w 65" name="T106"/>
              <a:gd fmla="*/ 24 h 146" name="T107"/>
              <a:gd fmla="*/ 11 w 65" name="T108"/>
              <a:gd fmla="*/ 85 h 146" name="T109"/>
              <a:gd fmla="*/ 21 w 65" name="T110"/>
              <a:gd fmla="*/ 132 h 146" name="T111"/>
              <a:gd fmla="*/ 54 w 65" name="T112"/>
              <a:gd fmla="*/ 109 h 14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46" w="65">
                <a:moveTo>
                  <a:pt x="1" y="69"/>
                </a:moveTo>
                <a:cubicBezTo>
                  <a:pt x="0" y="57"/>
                  <a:pt x="0" y="45"/>
                  <a:pt x="1" y="33"/>
                </a:cubicBezTo>
                <a:cubicBezTo>
                  <a:pt x="1" y="29"/>
                  <a:pt x="1" y="25"/>
                  <a:pt x="1" y="21"/>
                </a:cubicBezTo>
                <a:cubicBezTo>
                  <a:pt x="1" y="18"/>
                  <a:pt x="2" y="17"/>
                  <a:pt x="3" y="15"/>
                </a:cubicBezTo>
                <a:cubicBezTo>
                  <a:pt x="4" y="13"/>
                  <a:pt x="5" y="11"/>
                  <a:pt x="5" y="9"/>
                </a:cubicBezTo>
                <a:cubicBezTo>
                  <a:pt x="7" y="6"/>
                  <a:pt x="9" y="5"/>
                  <a:pt x="12" y="4"/>
                </a:cubicBezTo>
                <a:cubicBezTo>
                  <a:pt x="19" y="1"/>
                  <a:pt x="26" y="0"/>
                  <a:pt x="34" y="1"/>
                </a:cubicBezTo>
                <a:cubicBezTo>
                  <a:pt x="37" y="2"/>
                  <a:pt x="40" y="2"/>
                  <a:pt x="44" y="3"/>
                </a:cubicBezTo>
                <a:cubicBezTo>
                  <a:pt x="49" y="4"/>
                  <a:pt x="53" y="7"/>
                  <a:pt x="56" y="12"/>
                </a:cubicBezTo>
                <a:cubicBezTo>
                  <a:pt x="58" y="15"/>
                  <a:pt x="59" y="18"/>
                  <a:pt x="60" y="22"/>
                </a:cubicBezTo>
                <a:cubicBezTo>
                  <a:pt x="61" y="29"/>
                  <a:pt x="61" y="37"/>
                  <a:pt x="62" y="44"/>
                </a:cubicBezTo>
                <a:cubicBezTo>
                  <a:pt x="62" y="53"/>
                  <a:pt x="63" y="62"/>
                  <a:pt x="63" y="71"/>
                </a:cubicBezTo>
                <a:cubicBezTo>
                  <a:pt x="64" y="77"/>
                  <a:pt x="64" y="83"/>
                  <a:pt x="65" y="89"/>
                </a:cubicBezTo>
                <a:cubicBezTo>
                  <a:pt x="65" y="99"/>
                  <a:pt x="65" y="109"/>
                  <a:pt x="65" y="118"/>
                </a:cubicBezTo>
                <a:cubicBezTo>
                  <a:pt x="64" y="122"/>
                  <a:pt x="64" y="126"/>
                  <a:pt x="63" y="130"/>
                </a:cubicBezTo>
                <a:cubicBezTo>
                  <a:pt x="61" y="136"/>
                  <a:pt x="57" y="140"/>
                  <a:pt x="51" y="143"/>
                </a:cubicBezTo>
                <a:cubicBezTo>
                  <a:pt x="47" y="145"/>
                  <a:pt x="43" y="146"/>
                  <a:pt x="38" y="146"/>
                </a:cubicBezTo>
                <a:cubicBezTo>
                  <a:pt x="32" y="146"/>
                  <a:pt x="26" y="146"/>
                  <a:pt x="19" y="145"/>
                </a:cubicBezTo>
                <a:cubicBezTo>
                  <a:pt x="16" y="144"/>
                  <a:pt x="13" y="143"/>
                  <a:pt x="11" y="141"/>
                </a:cubicBezTo>
                <a:cubicBezTo>
                  <a:pt x="9" y="139"/>
                  <a:pt x="7" y="137"/>
                  <a:pt x="6" y="134"/>
                </a:cubicBezTo>
                <a:cubicBezTo>
                  <a:pt x="4" y="130"/>
                  <a:pt x="3" y="126"/>
                  <a:pt x="2" y="122"/>
                </a:cubicBezTo>
                <a:cubicBezTo>
                  <a:pt x="1" y="113"/>
                  <a:pt x="1" y="103"/>
                  <a:pt x="1" y="93"/>
                </a:cubicBezTo>
                <a:cubicBezTo>
                  <a:pt x="1" y="85"/>
                  <a:pt x="1" y="77"/>
                  <a:pt x="1" y="69"/>
                </a:cubicBezTo>
                <a:close/>
                <a:moveTo>
                  <a:pt x="48" y="131"/>
                </a:moveTo>
                <a:cubicBezTo>
                  <a:pt x="49" y="130"/>
                  <a:pt x="49" y="130"/>
                  <a:pt x="50" y="129"/>
                </a:cubicBezTo>
                <a:cubicBezTo>
                  <a:pt x="49" y="130"/>
                  <a:pt x="48" y="130"/>
                  <a:pt x="48" y="131"/>
                </a:cubicBezTo>
                <a:cubicBezTo>
                  <a:pt x="48" y="131"/>
                  <a:pt x="47" y="131"/>
                  <a:pt x="47" y="131"/>
                </a:cubicBezTo>
                <a:cubicBezTo>
                  <a:pt x="47" y="131"/>
                  <a:pt x="47" y="132"/>
                  <a:pt x="47" y="132"/>
                </a:cubicBezTo>
                <a:cubicBezTo>
                  <a:pt x="47" y="131"/>
                  <a:pt x="48" y="131"/>
                  <a:pt x="48" y="131"/>
                </a:cubicBezTo>
                <a:close/>
                <a:moveTo>
                  <a:pt x="52" y="11"/>
                </a:moveTo>
                <a:cubicBezTo>
                  <a:pt x="52" y="11"/>
                  <a:pt x="52" y="11"/>
                  <a:pt x="52" y="11"/>
                </a:cubicBezTo>
                <a:cubicBezTo>
                  <a:pt x="53" y="13"/>
                  <a:pt x="54" y="15"/>
                  <a:pt x="54" y="16"/>
                </a:cubicBezTo>
                <a:cubicBezTo>
                  <a:pt x="56" y="20"/>
                  <a:pt x="56" y="24"/>
                  <a:pt x="57" y="28"/>
                </a:cubicBezTo>
                <a:cubicBezTo>
                  <a:pt x="57" y="34"/>
                  <a:pt x="58" y="40"/>
                  <a:pt x="58" y="46"/>
                </a:cubicBezTo>
                <a:cubicBezTo>
                  <a:pt x="58" y="57"/>
                  <a:pt x="59" y="68"/>
                  <a:pt x="60" y="79"/>
                </a:cubicBezTo>
                <a:cubicBezTo>
                  <a:pt x="61" y="87"/>
                  <a:pt x="61" y="95"/>
                  <a:pt x="62" y="102"/>
                </a:cubicBezTo>
                <a:cubicBezTo>
                  <a:pt x="62" y="104"/>
                  <a:pt x="62" y="106"/>
                  <a:pt x="62" y="107"/>
                </a:cubicBezTo>
                <a:cubicBezTo>
                  <a:pt x="62" y="103"/>
                  <a:pt x="62" y="98"/>
                  <a:pt x="62" y="94"/>
                </a:cubicBezTo>
                <a:cubicBezTo>
                  <a:pt x="62" y="89"/>
                  <a:pt x="61" y="84"/>
                  <a:pt x="61" y="79"/>
                </a:cubicBezTo>
                <a:cubicBezTo>
                  <a:pt x="61" y="74"/>
                  <a:pt x="60" y="69"/>
                  <a:pt x="60" y="65"/>
                </a:cubicBezTo>
                <a:cubicBezTo>
                  <a:pt x="60" y="59"/>
                  <a:pt x="59" y="53"/>
                  <a:pt x="59" y="47"/>
                </a:cubicBezTo>
                <a:cubicBezTo>
                  <a:pt x="58" y="39"/>
                  <a:pt x="58" y="31"/>
                  <a:pt x="57" y="24"/>
                </a:cubicBezTo>
                <a:cubicBezTo>
                  <a:pt x="57" y="21"/>
                  <a:pt x="56" y="17"/>
                  <a:pt x="54" y="15"/>
                </a:cubicBezTo>
                <a:cubicBezTo>
                  <a:pt x="54" y="13"/>
                  <a:pt x="53" y="12"/>
                  <a:pt x="52" y="11"/>
                </a:cubicBezTo>
                <a:close/>
                <a:moveTo>
                  <a:pt x="26" y="5"/>
                </a:moveTo>
                <a:cubicBezTo>
                  <a:pt x="25" y="6"/>
                  <a:pt x="25" y="6"/>
                  <a:pt x="24" y="7"/>
                </a:cubicBezTo>
                <a:cubicBezTo>
                  <a:pt x="23" y="7"/>
                  <a:pt x="23" y="8"/>
                  <a:pt x="22" y="8"/>
                </a:cubicBezTo>
                <a:cubicBezTo>
                  <a:pt x="17" y="14"/>
                  <a:pt x="12" y="20"/>
                  <a:pt x="8" y="26"/>
                </a:cubicBezTo>
                <a:cubicBezTo>
                  <a:pt x="8" y="27"/>
                  <a:pt x="8" y="27"/>
                  <a:pt x="8" y="28"/>
                </a:cubicBezTo>
                <a:cubicBezTo>
                  <a:pt x="8" y="28"/>
                  <a:pt x="8" y="28"/>
                  <a:pt x="8" y="28"/>
                </a:cubicBezTo>
                <a:cubicBezTo>
                  <a:pt x="8" y="27"/>
                  <a:pt x="9" y="27"/>
                  <a:pt x="9" y="26"/>
                </a:cubicBezTo>
                <a:cubicBezTo>
                  <a:pt x="15" y="20"/>
                  <a:pt x="20" y="14"/>
                  <a:pt x="25" y="8"/>
                </a:cubicBezTo>
                <a:cubicBezTo>
                  <a:pt x="26" y="8"/>
                  <a:pt x="26" y="7"/>
                  <a:pt x="26" y="5"/>
                </a:cubicBezTo>
                <a:close/>
                <a:moveTo>
                  <a:pt x="43" y="40"/>
                </a:moveTo>
                <a:cubicBezTo>
                  <a:pt x="44" y="39"/>
                  <a:pt x="46" y="37"/>
                  <a:pt x="47" y="36"/>
                </a:cubicBezTo>
                <a:cubicBezTo>
                  <a:pt x="48" y="36"/>
                  <a:pt x="48" y="35"/>
                  <a:pt x="47" y="34"/>
                </a:cubicBezTo>
                <a:cubicBezTo>
                  <a:pt x="47" y="32"/>
                  <a:pt x="46" y="30"/>
                  <a:pt x="45" y="28"/>
                </a:cubicBezTo>
                <a:cubicBezTo>
                  <a:pt x="43" y="30"/>
                  <a:pt x="42" y="32"/>
                  <a:pt x="41" y="33"/>
                </a:cubicBezTo>
                <a:cubicBezTo>
                  <a:pt x="40" y="33"/>
                  <a:pt x="40" y="34"/>
                  <a:pt x="40" y="34"/>
                </a:cubicBezTo>
                <a:cubicBezTo>
                  <a:pt x="41" y="36"/>
                  <a:pt x="42" y="38"/>
                  <a:pt x="43" y="40"/>
                </a:cubicBezTo>
                <a:close/>
                <a:moveTo>
                  <a:pt x="34" y="120"/>
                </a:moveTo>
                <a:cubicBezTo>
                  <a:pt x="34" y="120"/>
                  <a:pt x="35" y="120"/>
                  <a:pt x="35" y="120"/>
                </a:cubicBezTo>
                <a:cubicBezTo>
                  <a:pt x="36" y="119"/>
                  <a:pt x="38" y="117"/>
                  <a:pt x="39" y="115"/>
                </a:cubicBezTo>
                <a:cubicBezTo>
                  <a:pt x="40" y="115"/>
                  <a:pt x="40" y="115"/>
                  <a:pt x="40" y="114"/>
                </a:cubicBezTo>
                <a:cubicBezTo>
                  <a:pt x="40" y="112"/>
                  <a:pt x="39" y="111"/>
                  <a:pt x="39" y="109"/>
                </a:cubicBezTo>
                <a:cubicBezTo>
                  <a:pt x="39" y="109"/>
                  <a:pt x="39" y="108"/>
                  <a:pt x="39" y="108"/>
                </a:cubicBezTo>
                <a:cubicBezTo>
                  <a:pt x="39" y="108"/>
                  <a:pt x="39" y="108"/>
                  <a:pt x="39" y="108"/>
                </a:cubicBezTo>
                <a:cubicBezTo>
                  <a:pt x="38" y="109"/>
                  <a:pt x="37" y="110"/>
                  <a:pt x="36" y="110"/>
                </a:cubicBezTo>
                <a:cubicBezTo>
                  <a:pt x="34" y="112"/>
                  <a:pt x="34" y="114"/>
                  <a:pt x="34" y="116"/>
                </a:cubicBezTo>
                <a:cubicBezTo>
                  <a:pt x="34" y="118"/>
                  <a:pt x="34" y="119"/>
                  <a:pt x="34" y="120"/>
                </a:cubicBezTo>
                <a:close/>
                <a:moveTo>
                  <a:pt x="11" y="33"/>
                </a:moveTo>
                <a:cubicBezTo>
                  <a:pt x="11" y="33"/>
                  <a:pt x="11" y="33"/>
                  <a:pt x="11" y="33"/>
                </a:cubicBezTo>
                <a:cubicBezTo>
                  <a:pt x="16" y="28"/>
                  <a:pt x="21" y="23"/>
                  <a:pt x="26" y="17"/>
                </a:cubicBezTo>
                <a:cubicBezTo>
                  <a:pt x="26" y="16"/>
                  <a:pt x="25" y="15"/>
                  <a:pt x="25" y="14"/>
                </a:cubicBezTo>
                <a:cubicBezTo>
                  <a:pt x="20" y="20"/>
                  <a:pt x="15" y="27"/>
                  <a:pt x="11" y="33"/>
                </a:cubicBezTo>
                <a:close/>
                <a:moveTo>
                  <a:pt x="50" y="97"/>
                </a:moveTo>
                <a:cubicBezTo>
                  <a:pt x="50" y="97"/>
                  <a:pt x="50" y="97"/>
                  <a:pt x="50" y="97"/>
                </a:cubicBezTo>
                <a:cubicBezTo>
                  <a:pt x="48" y="98"/>
                  <a:pt x="47" y="99"/>
                  <a:pt x="46" y="100"/>
                </a:cubicBezTo>
                <a:cubicBezTo>
                  <a:pt x="46" y="101"/>
                  <a:pt x="46" y="101"/>
                  <a:pt x="46" y="102"/>
                </a:cubicBezTo>
                <a:cubicBezTo>
                  <a:pt x="46" y="104"/>
                  <a:pt x="46" y="106"/>
                  <a:pt x="46" y="108"/>
                </a:cubicBezTo>
                <a:cubicBezTo>
                  <a:pt x="46" y="108"/>
                  <a:pt x="46" y="109"/>
                  <a:pt x="46" y="109"/>
                </a:cubicBezTo>
                <a:cubicBezTo>
                  <a:pt x="46" y="109"/>
                  <a:pt x="46" y="109"/>
                  <a:pt x="46" y="109"/>
                </a:cubicBezTo>
                <a:cubicBezTo>
                  <a:pt x="47" y="108"/>
                  <a:pt x="49" y="106"/>
                  <a:pt x="50" y="105"/>
                </a:cubicBezTo>
                <a:cubicBezTo>
                  <a:pt x="50" y="105"/>
                  <a:pt x="50" y="104"/>
                  <a:pt x="50" y="104"/>
                </a:cubicBezTo>
                <a:cubicBezTo>
                  <a:pt x="50" y="102"/>
                  <a:pt x="50" y="99"/>
                  <a:pt x="50" y="97"/>
                </a:cubicBezTo>
                <a:close/>
                <a:moveTo>
                  <a:pt x="39" y="87"/>
                </a:moveTo>
                <a:cubicBezTo>
                  <a:pt x="39" y="87"/>
                  <a:pt x="39" y="87"/>
                  <a:pt x="39" y="87"/>
                </a:cubicBezTo>
                <a:cubicBezTo>
                  <a:pt x="40" y="86"/>
                  <a:pt x="42" y="84"/>
                  <a:pt x="43" y="83"/>
                </a:cubicBezTo>
                <a:cubicBezTo>
                  <a:pt x="43" y="83"/>
                  <a:pt x="43" y="82"/>
                  <a:pt x="43" y="82"/>
                </a:cubicBezTo>
                <a:cubicBezTo>
                  <a:pt x="44" y="80"/>
                  <a:pt x="44" y="78"/>
                  <a:pt x="44" y="76"/>
                </a:cubicBezTo>
                <a:cubicBezTo>
                  <a:pt x="44" y="76"/>
                  <a:pt x="44" y="75"/>
                  <a:pt x="44" y="75"/>
                </a:cubicBezTo>
                <a:cubicBezTo>
                  <a:pt x="42" y="77"/>
                  <a:pt x="40" y="79"/>
                  <a:pt x="38" y="81"/>
                </a:cubicBezTo>
                <a:cubicBezTo>
                  <a:pt x="38" y="82"/>
                  <a:pt x="37" y="82"/>
                  <a:pt x="37" y="82"/>
                </a:cubicBezTo>
                <a:cubicBezTo>
                  <a:pt x="38" y="84"/>
                  <a:pt x="38" y="86"/>
                  <a:pt x="39" y="87"/>
                </a:cubicBezTo>
                <a:close/>
                <a:moveTo>
                  <a:pt x="34" y="108"/>
                </a:moveTo>
                <a:cubicBezTo>
                  <a:pt x="35" y="107"/>
                  <a:pt x="36" y="106"/>
                  <a:pt x="37" y="105"/>
                </a:cubicBezTo>
                <a:cubicBezTo>
                  <a:pt x="38" y="104"/>
                  <a:pt x="39" y="103"/>
                  <a:pt x="38" y="102"/>
                </a:cubicBezTo>
                <a:cubicBezTo>
                  <a:pt x="38" y="99"/>
                  <a:pt x="38" y="97"/>
                  <a:pt x="37" y="95"/>
                </a:cubicBezTo>
                <a:cubicBezTo>
                  <a:pt x="36" y="96"/>
                  <a:pt x="35" y="97"/>
                  <a:pt x="34" y="98"/>
                </a:cubicBezTo>
                <a:cubicBezTo>
                  <a:pt x="34" y="98"/>
                  <a:pt x="34" y="99"/>
                  <a:pt x="34" y="99"/>
                </a:cubicBezTo>
                <a:cubicBezTo>
                  <a:pt x="34" y="102"/>
                  <a:pt x="34" y="105"/>
                  <a:pt x="34" y="108"/>
                </a:cubicBezTo>
                <a:close/>
                <a:moveTo>
                  <a:pt x="29" y="120"/>
                </a:moveTo>
                <a:cubicBezTo>
                  <a:pt x="29" y="120"/>
                  <a:pt x="28" y="120"/>
                  <a:pt x="28" y="120"/>
                </a:cubicBezTo>
                <a:cubicBezTo>
                  <a:pt x="26" y="123"/>
                  <a:pt x="24" y="126"/>
                  <a:pt x="21" y="129"/>
                </a:cubicBezTo>
                <a:cubicBezTo>
                  <a:pt x="22" y="130"/>
                  <a:pt x="23" y="130"/>
                  <a:pt x="24" y="131"/>
                </a:cubicBezTo>
                <a:cubicBezTo>
                  <a:pt x="26" y="129"/>
                  <a:pt x="28" y="127"/>
                  <a:pt x="29" y="125"/>
                </a:cubicBezTo>
                <a:cubicBezTo>
                  <a:pt x="30" y="125"/>
                  <a:pt x="30" y="125"/>
                  <a:pt x="30" y="124"/>
                </a:cubicBezTo>
                <a:cubicBezTo>
                  <a:pt x="29" y="123"/>
                  <a:pt x="29" y="122"/>
                  <a:pt x="29" y="120"/>
                </a:cubicBezTo>
                <a:close/>
                <a:moveTo>
                  <a:pt x="26" y="109"/>
                </a:moveTo>
                <a:cubicBezTo>
                  <a:pt x="26" y="109"/>
                  <a:pt x="26" y="109"/>
                  <a:pt x="25" y="109"/>
                </a:cubicBezTo>
                <a:cubicBezTo>
                  <a:pt x="25" y="109"/>
                  <a:pt x="25" y="110"/>
                  <a:pt x="24" y="110"/>
                </a:cubicBezTo>
                <a:cubicBezTo>
                  <a:pt x="22" y="112"/>
                  <a:pt x="21" y="114"/>
                  <a:pt x="22" y="117"/>
                </a:cubicBezTo>
                <a:cubicBezTo>
                  <a:pt x="22" y="118"/>
                  <a:pt x="22" y="118"/>
                  <a:pt x="22" y="119"/>
                </a:cubicBezTo>
                <a:cubicBezTo>
                  <a:pt x="24" y="118"/>
                  <a:pt x="25" y="117"/>
                  <a:pt x="27" y="115"/>
                </a:cubicBezTo>
                <a:cubicBezTo>
                  <a:pt x="27" y="115"/>
                  <a:pt x="27" y="114"/>
                  <a:pt x="27" y="114"/>
                </a:cubicBezTo>
                <a:cubicBezTo>
                  <a:pt x="27" y="112"/>
                  <a:pt x="26" y="110"/>
                  <a:pt x="26" y="109"/>
                </a:cubicBezTo>
                <a:close/>
                <a:moveTo>
                  <a:pt x="32" y="89"/>
                </a:moveTo>
                <a:cubicBezTo>
                  <a:pt x="32" y="89"/>
                  <a:pt x="31" y="89"/>
                  <a:pt x="31" y="89"/>
                </a:cubicBezTo>
                <a:cubicBezTo>
                  <a:pt x="29" y="92"/>
                  <a:pt x="28" y="94"/>
                  <a:pt x="26" y="96"/>
                </a:cubicBezTo>
                <a:cubicBezTo>
                  <a:pt x="26" y="96"/>
                  <a:pt x="25" y="97"/>
                  <a:pt x="25" y="97"/>
                </a:cubicBezTo>
                <a:cubicBezTo>
                  <a:pt x="26" y="98"/>
                  <a:pt x="26" y="99"/>
                  <a:pt x="27" y="101"/>
                </a:cubicBezTo>
                <a:cubicBezTo>
                  <a:pt x="28" y="99"/>
                  <a:pt x="30" y="97"/>
                  <a:pt x="31" y="96"/>
                </a:cubicBezTo>
                <a:cubicBezTo>
                  <a:pt x="31" y="96"/>
                  <a:pt x="31" y="95"/>
                  <a:pt x="31" y="95"/>
                </a:cubicBezTo>
                <a:cubicBezTo>
                  <a:pt x="31" y="93"/>
                  <a:pt x="32" y="91"/>
                  <a:pt x="32" y="89"/>
                </a:cubicBezTo>
                <a:close/>
                <a:moveTo>
                  <a:pt x="35" y="76"/>
                </a:moveTo>
                <a:cubicBezTo>
                  <a:pt x="37" y="74"/>
                  <a:pt x="39" y="72"/>
                  <a:pt x="42" y="70"/>
                </a:cubicBezTo>
                <a:cubicBezTo>
                  <a:pt x="41" y="69"/>
                  <a:pt x="40" y="67"/>
                  <a:pt x="40" y="66"/>
                </a:cubicBezTo>
                <a:cubicBezTo>
                  <a:pt x="38" y="68"/>
                  <a:pt x="36" y="70"/>
                  <a:pt x="35" y="72"/>
                </a:cubicBezTo>
                <a:cubicBezTo>
                  <a:pt x="35" y="72"/>
                  <a:pt x="34" y="72"/>
                  <a:pt x="34" y="72"/>
                </a:cubicBezTo>
                <a:cubicBezTo>
                  <a:pt x="34" y="74"/>
                  <a:pt x="35" y="75"/>
                  <a:pt x="35" y="76"/>
                </a:cubicBezTo>
                <a:close/>
                <a:moveTo>
                  <a:pt x="27" y="69"/>
                </a:moveTo>
                <a:cubicBezTo>
                  <a:pt x="27" y="67"/>
                  <a:pt x="26" y="66"/>
                  <a:pt x="26" y="64"/>
                </a:cubicBezTo>
                <a:cubicBezTo>
                  <a:pt x="25" y="65"/>
                  <a:pt x="24" y="66"/>
                  <a:pt x="23" y="67"/>
                </a:cubicBezTo>
                <a:cubicBezTo>
                  <a:pt x="22" y="68"/>
                  <a:pt x="21" y="70"/>
                  <a:pt x="21" y="73"/>
                </a:cubicBezTo>
                <a:cubicBezTo>
                  <a:pt x="22" y="73"/>
                  <a:pt x="21" y="73"/>
                  <a:pt x="22" y="73"/>
                </a:cubicBezTo>
                <a:cubicBezTo>
                  <a:pt x="22" y="74"/>
                  <a:pt x="22" y="74"/>
                  <a:pt x="22" y="74"/>
                </a:cubicBezTo>
                <a:cubicBezTo>
                  <a:pt x="24" y="73"/>
                  <a:pt x="25" y="71"/>
                  <a:pt x="27" y="69"/>
                </a:cubicBezTo>
                <a:close/>
                <a:moveTo>
                  <a:pt x="38" y="30"/>
                </a:moveTo>
                <a:cubicBezTo>
                  <a:pt x="40" y="28"/>
                  <a:pt x="42" y="26"/>
                  <a:pt x="43" y="25"/>
                </a:cubicBezTo>
                <a:cubicBezTo>
                  <a:pt x="42" y="23"/>
                  <a:pt x="41" y="22"/>
                  <a:pt x="40" y="20"/>
                </a:cubicBezTo>
                <a:cubicBezTo>
                  <a:pt x="39" y="22"/>
                  <a:pt x="38" y="24"/>
                  <a:pt x="36" y="25"/>
                </a:cubicBezTo>
                <a:cubicBezTo>
                  <a:pt x="37" y="27"/>
                  <a:pt x="38" y="28"/>
                  <a:pt x="38" y="30"/>
                </a:cubicBezTo>
                <a:close/>
                <a:moveTo>
                  <a:pt x="46" y="95"/>
                </a:moveTo>
                <a:cubicBezTo>
                  <a:pt x="46" y="95"/>
                  <a:pt x="46" y="95"/>
                  <a:pt x="46" y="95"/>
                </a:cubicBezTo>
                <a:cubicBezTo>
                  <a:pt x="47" y="94"/>
                  <a:pt x="48" y="93"/>
                  <a:pt x="49" y="92"/>
                </a:cubicBezTo>
                <a:cubicBezTo>
                  <a:pt x="49" y="91"/>
                  <a:pt x="49" y="91"/>
                  <a:pt x="49" y="90"/>
                </a:cubicBezTo>
                <a:cubicBezTo>
                  <a:pt x="49" y="88"/>
                  <a:pt x="49" y="86"/>
                  <a:pt x="49" y="83"/>
                </a:cubicBezTo>
                <a:cubicBezTo>
                  <a:pt x="49" y="83"/>
                  <a:pt x="49" y="83"/>
                  <a:pt x="49" y="82"/>
                </a:cubicBezTo>
                <a:cubicBezTo>
                  <a:pt x="49" y="82"/>
                  <a:pt x="48" y="82"/>
                  <a:pt x="48" y="82"/>
                </a:cubicBezTo>
                <a:cubicBezTo>
                  <a:pt x="48" y="82"/>
                  <a:pt x="48" y="83"/>
                  <a:pt x="47" y="83"/>
                </a:cubicBezTo>
                <a:cubicBezTo>
                  <a:pt x="46" y="84"/>
                  <a:pt x="46" y="85"/>
                  <a:pt x="46" y="86"/>
                </a:cubicBezTo>
                <a:cubicBezTo>
                  <a:pt x="46" y="89"/>
                  <a:pt x="46" y="91"/>
                  <a:pt x="46" y="93"/>
                </a:cubicBezTo>
                <a:cubicBezTo>
                  <a:pt x="46" y="94"/>
                  <a:pt x="46" y="94"/>
                  <a:pt x="46" y="95"/>
                </a:cubicBezTo>
                <a:close/>
                <a:moveTo>
                  <a:pt x="45" y="120"/>
                </a:moveTo>
                <a:cubicBezTo>
                  <a:pt x="46" y="120"/>
                  <a:pt x="46" y="119"/>
                  <a:pt x="47" y="119"/>
                </a:cubicBezTo>
                <a:cubicBezTo>
                  <a:pt x="48" y="119"/>
                  <a:pt x="49" y="118"/>
                  <a:pt x="50" y="118"/>
                </a:cubicBezTo>
                <a:cubicBezTo>
                  <a:pt x="51" y="118"/>
                  <a:pt x="52" y="117"/>
                  <a:pt x="52" y="116"/>
                </a:cubicBezTo>
                <a:cubicBezTo>
                  <a:pt x="51" y="115"/>
                  <a:pt x="51" y="114"/>
                  <a:pt x="51" y="113"/>
                </a:cubicBezTo>
                <a:cubicBezTo>
                  <a:pt x="51" y="113"/>
                  <a:pt x="51" y="112"/>
                  <a:pt x="50" y="111"/>
                </a:cubicBezTo>
                <a:cubicBezTo>
                  <a:pt x="49" y="113"/>
                  <a:pt x="48" y="114"/>
                  <a:pt x="46" y="116"/>
                </a:cubicBezTo>
                <a:cubicBezTo>
                  <a:pt x="45" y="117"/>
                  <a:pt x="45" y="118"/>
                  <a:pt x="45" y="120"/>
                </a:cubicBezTo>
                <a:close/>
                <a:moveTo>
                  <a:pt x="9" y="133"/>
                </a:moveTo>
                <a:cubicBezTo>
                  <a:pt x="9" y="133"/>
                  <a:pt x="9" y="133"/>
                  <a:pt x="9" y="133"/>
                </a:cubicBezTo>
                <a:cubicBezTo>
                  <a:pt x="9" y="132"/>
                  <a:pt x="9" y="131"/>
                  <a:pt x="9" y="130"/>
                </a:cubicBezTo>
                <a:cubicBezTo>
                  <a:pt x="9" y="128"/>
                  <a:pt x="8" y="127"/>
                  <a:pt x="8" y="125"/>
                </a:cubicBezTo>
                <a:cubicBezTo>
                  <a:pt x="7" y="121"/>
                  <a:pt x="7" y="118"/>
                  <a:pt x="7" y="114"/>
                </a:cubicBezTo>
                <a:cubicBezTo>
                  <a:pt x="7" y="112"/>
                  <a:pt x="7" y="110"/>
                  <a:pt x="6" y="108"/>
                </a:cubicBezTo>
                <a:cubicBezTo>
                  <a:pt x="6" y="108"/>
                  <a:pt x="6" y="107"/>
                  <a:pt x="6" y="106"/>
                </a:cubicBezTo>
                <a:cubicBezTo>
                  <a:pt x="6" y="106"/>
                  <a:pt x="6" y="106"/>
                  <a:pt x="6" y="107"/>
                </a:cubicBezTo>
                <a:cubicBezTo>
                  <a:pt x="6" y="112"/>
                  <a:pt x="6" y="117"/>
                  <a:pt x="6" y="122"/>
                </a:cubicBezTo>
                <a:cubicBezTo>
                  <a:pt x="6" y="125"/>
                  <a:pt x="7" y="129"/>
                  <a:pt x="8" y="132"/>
                </a:cubicBezTo>
                <a:cubicBezTo>
                  <a:pt x="8" y="132"/>
                  <a:pt x="9" y="133"/>
                  <a:pt x="9" y="133"/>
                </a:cubicBezTo>
                <a:close/>
                <a:moveTo>
                  <a:pt x="35" y="53"/>
                </a:moveTo>
                <a:cubicBezTo>
                  <a:pt x="34" y="54"/>
                  <a:pt x="33" y="55"/>
                  <a:pt x="33" y="55"/>
                </a:cubicBezTo>
                <a:cubicBezTo>
                  <a:pt x="33" y="56"/>
                  <a:pt x="32" y="56"/>
                  <a:pt x="32" y="56"/>
                </a:cubicBezTo>
                <a:cubicBezTo>
                  <a:pt x="33" y="58"/>
                  <a:pt x="33" y="61"/>
                  <a:pt x="33" y="63"/>
                </a:cubicBezTo>
                <a:cubicBezTo>
                  <a:pt x="35" y="62"/>
                  <a:pt x="36" y="60"/>
                  <a:pt x="37" y="59"/>
                </a:cubicBezTo>
                <a:cubicBezTo>
                  <a:pt x="37" y="57"/>
                  <a:pt x="36" y="55"/>
                  <a:pt x="35" y="53"/>
                </a:cubicBezTo>
                <a:close/>
                <a:moveTo>
                  <a:pt x="23" y="88"/>
                </a:moveTo>
                <a:cubicBezTo>
                  <a:pt x="25" y="85"/>
                  <a:pt x="28" y="83"/>
                  <a:pt x="30" y="81"/>
                </a:cubicBezTo>
                <a:cubicBezTo>
                  <a:pt x="30" y="81"/>
                  <a:pt x="30" y="80"/>
                  <a:pt x="30" y="80"/>
                </a:cubicBezTo>
                <a:cubicBezTo>
                  <a:pt x="30" y="79"/>
                  <a:pt x="30" y="78"/>
                  <a:pt x="29" y="78"/>
                </a:cubicBezTo>
                <a:cubicBezTo>
                  <a:pt x="29" y="77"/>
                  <a:pt x="29" y="77"/>
                  <a:pt x="29" y="77"/>
                </a:cubicBezTo>
                <a:cubicBezTo>
                  <a:pt x="29" y="78"/>
                  <a:pt x="29" y="78"/>
                  <a:pt x="28" y="78"/>
                </a:cubicBezTo>
                <a:cubicBezTo>
                  <a:pt x="27" y="80"/>
                  <a:pt x="26" y="82"/>
                  <a:pt x="24" y="83"/>
                </a:cubicBezTo>
                <a:cubicBezTo>
                  <a:pt x="23" y="84"/>
                  <a:pt x="22" y="86"/>
                  <a:pt x="23" y="87"/>
                </a:cubicBezTo>
                <a:cubicBezTo>
                  <a:pt x="23" y="87"/>
                  <a:pt x="23" y="87"/>
                  <a:pt x="23" y="88"/>
                </a:cubicBezTo>
                <a:close/>
                <a:moveTo>
                  <a:pt x="16" y="33"/>
                </a:moveTo>
                <a:cubicBezTo>
                  <a:pt x="15" y="33"/>
                  <a:pt x="15" y="33"/>
                  <a:pt x="15" y="33"/>
                </a:cubicBezTo>
                <a:cubicBezTo>
                  <a:pt x="12" y="36"/>
                  <a:pt x="10" y="39"/>
                  <a:pt x="7" y="42"/>
                </a:cubicBezTo>
                <a:cubicBezTo>
                  <a:pt x="7" y="42"/>
                  <a:pt x="7" y="42"/>
                  <a:pt x="7" y="42"/>
                </a:cubicBezTo>
                <a:cubicBezTo>
                  <a:pt x="7" y="44"/>
                  <a:pt x="7" y="45"/>
                  <a:pt x="7" y="47"/>
                </a:cubicBezTo>
                <a:cubicBezTo>
                  <a:pt x="8" y="46"/>
                  <a:pt x="9" y="44"/>
                  <a:pt x="9" y="43"/>
                </a:cubicBezTo>
                <a:cubicBezTo>
                  <a:pt x="10" y="42"/>
                  <a:pt x="12" y="40"/>
                  <a:pt x="12" y="38"/>
                </a:cubicBezTo>
                <a:cubicBezTo>
                  <a:pt x="12" y="37"/>
                  <a:pt x="12" y="37"/>
                  <a:pt x="14" y="37"/>
                </a:cubicBezTo>
                <a:cubicBezTo>
                  <a:pt x="14" y="37"/>
                  <a:pt x="14" y="37"/>
                  <a:pt x="14" y="36"/>
                </a:cubicBezTo>
                <a:cubicBezTo>
                  <a:pt x="15" y="35"/>
                  <a:pt x="16" y="35"/>
                  <a:pt x="16" y="33"/>
                </a:cubicBezTo>
                <a:close/>
                <a:moveTo>
                  <a:pt x="43" y="89"/>
                </a:moveTo>
                <a:cubicBezTo>
                  <a:pt x="43" y="89"/>
                  <a:pt x="43" y="89"/>
                  <a:pt x="43" y="89"/>
                </a:cubicBezTo>
                <a:cubicBezTo>
                  <a:pt x="42" y="89"/>
                  <a:pt x="41" y="90"/>
                  <a:pt x="40" y="91"/>
                </a:cubicBezTo>
                <a:cubicBezTo>
                  <a:pt x="40" y="92"/>
                  <a:pt x="40" y="92"/>
                  <a:pt x="40" y="93"/>
                </a:cubicBezTo>
                <a:cubicBezTo>
                  <a:pt x="40" y="95"/>
                  <a:pt x="40" y="96"/>
                  <a:pt x="41" y="98"/>
                </a:cubicBezTo>
                <a:cubicBezTo>
                  <a:pt x="41" y="99"/>
                  <a:pt x="41" y="99"/>
                  <a:pt x="41" y="100"/>
                </a:cubicBezTo>
                <a:cubicBezTo>
                  <a:pt x="42" y="99"/>
                  <a:pt x="43" y="98"/>
                  <a:pt x="43" y="97"/>
                </a:cubicBezTo>
                <a:cubicBezTo>
                  <a:pt x="43" y="95"/>
                  <a:pt x="43" y="94"/>
                  <a:pt x="43" y="93"/>
                </a:cubicBezTo>
                <a:cubicBezTo>
                  <a:pt x="43" y="91"/>
                  <a:pt x="43" y="90"/>
                  <a:pt x="43" y="89"/>
                </a:cubicBezTo>
                <a:close/>
                <a:moveTo>
                  <a:pt x="14" y="8"/>
                </a:moveTo>
                <a:cubicBezTo>
                  <a:pt x="14" y="8"/>
                  <a:pt x="14" y="8"/>
                  <a:pt x="14" y="8"/>
                </a:cubicBezTo>
                <a:cubicBezTo>
                  <a:pt x="13" y="8"/>
                  <a:pt x="12" y="9"/>
                  <a:pt x="11" y="10"/>
                </a:cubicBezTo>
                <a:cubicBezTo>
                  <a:pt x="8" y="11"/>
                  <a:pt x="7" y="13"/>
                  <a:pt x="7" y="16"/>
                </a:cubicBezTo>
                <a:cubicBezTo>
                  <a:pt x="7" y="17"/>
                  <a:pt x="7" y="18"/>
                  <a:pt x="7" y="18"/>
                </a:cubicBezTo>
                <a:cubicBezTo>
                  <a:pt x="10" y="15"/>
                  <a:pt x="12" y="11"/>
                  <a:pt x="14" y="8"/>
                </a:cubicBezTo>
                <a:close/>
                <a:moveTo>
                  <a:pt x="58" y="104"/>
                </a:moveTo>
                <a:cubicBezTo>
                  <a:pt x="58" y="105"/>
                  <a:pt x="58" y="105"/>
                  <a:pt x="58" y="105"/>
                </a:cubicBezTo>
                <a:cubicBezTo>
                  <a:pt x="58" y="108"/>
                  <a:pt x="58" y="110"/>
                  <a:pt x="57" y="112"/>
                </a:cubicBezTo>
                <a:cubicBezTo>
                  <a:pt x="57" y="113"/>
                  <a:pt x="57" y="113"/>
                  <a:pt x="57" y="113"/>
                </a:cubicBezTo>
                <a:cubicBezTo>
                  <a:pt x="58" y="114"/>
                  <a:pt x="58" y="115"/>
                  <a:pt x="57" y="116"/>
                </a:cubicBezTo>
                <a:cubicBezTo>
                  <a:pt x="57" y="117"/>
                  <a:pt x="57" y="118"/>
                  <a:pt x="56" y="118"/>
                </a:cubicBezTo>
                <a:cubicBezTo>
                  <a:pt x="56" y="120"/>
                  <a:pt x="55" y="122"/>
                  <a:pt x="55" y="124"/>
                </a:cubicBezTo>
                <a:cubicBezTo>
                  <a:pt x="55" y="125"/>
                  <a:pt x="55" y="125"/>
                  <a:pt x="55" y="125"/>
                </a:cubicBezTo>
                <a:cubicBezTo>
                  <a:pt x="56" y="124"/>
                  <a:pt x="57" y="124"/>
                  <a:pt x="57" y="122"/>
                </a:cubicBezTo>
                <a:cubicBezTo>
                  <a:pt x="58" y="119"/>
                  <a:pt x="59" y="115"/>
                  <a:pt x="59" y="111"/>
                </a:cubicBezTo>
                <a:cubicBezTo>
                  <a:pt x="59" y="109"/>
                  <a:pt x="59" y="107"/>
                  <a:pt x="58" y="104"/>
                </a:cubicBezTo>
                <a:close/>
                <a:moveTo>
                  <a:pt x="43" y="46"/>
                </a:moveTo>
                <a:cubicBezTo>
                  <a:pt x="41" y="47"/>
                  <a:pt x="41" y="47"/>
                  <a:pt x="42" y="48"/>
                </a:cubicBezTo>
                <a:cubicBezTo>
                  <a:pt x="42" y="50"/>
                  <a:pt x="42" y="51"/>
                  <a:pt x="42" y="52"/>
                </a:cubicBezTo>
                <a:cubicBezTo>
                  <a:pt x="42" y="53"/>
                  <a:pt x="43" y="54"/>
                  <a:pt x="43" y="54"/>
                </a:cubicBezTo>
                <a:cubicBezTo>
                  <a:pt x="44" y="53"/>
                  <a:pt x="46" y="51"/>
                  <a:pt x="47" y="51"/>
                </a:cubicBezTo>
                <a:cubicBezTo>
                  <a:pt x="46" y="50"/>
                  <a:pt x="45" y="49"/>
                  <a:pt x="45" y="49"/>
                </a:cubicBezTo>
                <a:cubicBezTo>
                  <a:pt x="44" y="48"/>
                  <a:pt x="43" y="47"/>
                  <a:pt x="43" y="46"/>
                </a:cubicBezTo>
                <a:close/>
                <a:moveTo>
                  <a:pt x="21" y="63"/>
                </a:moveTo>
                <a:cubicBezTo>
                  <a:pt x="22" y="62"/>
                  <a:pt x="23" y="61"/>
                  <a:pt x="23" y="60"/>
                </a:cubicBezTo>
                <a:cubicBezTo>
                  <a:pt x="24" y="59"/>
                  <a:pt x="25" y="59"/>
                  <a:pt x="24" y="58"/>
                </a:cubicBezTo>
                <a:cubicBezTo>
                  <a:pt x="24" y="56"/>
                  <a:pt x="24" y="55"/>
                  <a:pt x="23" y="54"/>
                </a:cubicBezTo>
                <a:cubicBezTo>
                  <a:pt x="22" y="55"/>
                  <a:pt x="21" y="56"/>
                  <a:pt x="21" y="57"/>
                </a:cubicBezTo>
                <a:cubicBezTo>
                  <a:pt x="20" y="57"/>
                  <a:pt x="20" y="58"/>
                  <a:pt x="20" y="58"/>
                </a:cubicBezTo>
                <a:cubicBezTo>
                  <a:pt x="20" y="59"/>
                  <a:pt x="20" y="61"/>
                  <a:pt x="21" y="63"/>
                </a:cubicBezTo>
                <a:close/>
                <a:moveTo>
                  <a:pt x="27" y="57"/>
                </a:moveTo>
                <a:cubicBezTo>
                  <a:pt x="27" y="57"/>
                  <a:pt x="27" y="56"/>
                  <a:pt x="27" y="56"/>
                </a:cubicBezTo>
                <a:cubicBezTo>
                  <a:pt x="29" y="55"/>
                  <a:pt x="29" y="55"/>
                  <a:pt x="29" y="52"/>
                </a:cubicBezTo>
                <a:cubicBezTo>
                  <a:pt x="29" y="51"/>
                  <a:pt x="28" y="49"/>
                  <a:pt x="28" y="48"/>
                </a:cubicBezTo>
                <a:cubicBezTo>
                  <a:pt x="27" y="49"/>
                  <a:pt x="26" y="50"/>
                  <a:pt x="26" y="50"/>
                </a:cubicBezTo>
                <a:cubicBezTo>
                  <a:pt x="26" y="51"/>
                  <a:pt x="26" y="51"/>
                  <a:pt x="26" y="51"/>
                </a:cubicBezTo>
                <a:cubicBezTo>
                  <a:pt x="26" y="53"/>
                  <a:pt x="26" y="55"/>
                  <a:pt x="27" y="57"/>
                </a:cubicBezTo>
                <a:close/>
                <a:moveTo>
                  <a:pt x="24" y="139"/>
                </a:moveTo>
                <a:cubicBezTo>
                  <a:pt x="25" y="138"/>
                  <a:pt x="26" y="137"/>
                  <a:pt x="27" y="135"/>
                </a:cubicBezTo>
                <a:cubicBezTo>
                  <a:pt x="26" y="135"/>
                  <a:pt x="25" y="134"/>
                  <a:pt x="24" y="134"/>
                </a:cubicBezTo>
                <a:cubicBezTo>
                  <a:pt x="23" y="135"/>
                  <a:pt x="21" y="137"/>
                  <a:pt x="20" y="138"/>
                </a:cubicBezTo>
                <a:cubicBezTo>
                  <a:pt x="21" y="139"/>
                  <a:pt x="23" y="139"/>
                  <a:pt x="24" y="139"/>
                </a:cubicBezTo>
                <a:close/>
                <a:moveTo>
                  <a:pt x="31" y="102"/>
                </a:moveTo>
                <a:cubicBezTo>
                  <a:pt x="30" y="103"/>
                  <a:pt x="29" y="104"/>
                  <a:pt x="29" y="105"/>
                </a:cubicBezTo>
                <a:cubicBezTo>
                  <a:pt x="28" y="105"/>
                  <a:pt x="28" y="106"/>
                  <a:pt x="28" y="106"/>
                </a:cubicBezTo>
                <a:cubicBezTo>
                  <a:pt x="29" y="108"/>
                  <a:pt x="29" y="110"/>
                  <a:pt x="30" y="112"/>
                </a:cubicBezTo>
                <a:cubicBezTo>
                  <a:pt x="31" y="111"/>
                  <a:pt x="31" y="111"/>
                  <a:pt x="31" y="110"/>
                </a:cubicBezTo>
                <a:cubicBezTo>
                  <a:pt x="31" y="108"/>
                  <a:pt x="31" y="105"/>
                  <a:pt x="31" y="103"/>
                </a:cubicBezTo>
                <a:cubicBezTo>
                  <a:pt x="31" y="103"/>
                  <a:pt x="31" y="103"/>
                  <a:pt x="31" y="102"/>
                </a:cubicBezTo>
                <a:close/>
                <a:moveTo>
                  <a:pt x="43" y="136"/>
                </a:moveTo>
                <a:cubicBezTo>
                  <a:pt x="43" y="135"/>
                  <a:pt x="43" y="135"/>
                  <a:pt x="43" y="134"/>
                </a:cubicBezTo>
                <a:cubicBezTo>
                  <a:pt x="40" y="135"/>
                  <a:pt x="39" y="135"/>
                  <a:pt x="37" y="136"/>
                </a:cubicBezTo>
                <a:cubicBezTo>
                  <a:pt x="35" y="136"/>
                  <a:pt x="34" y="137"/>
                  <a:pt x="34" y="139"/>
                </a:cubicBezTo>
                <a:cubicBezTo>
                  <a:pt x="37" y="138"/>
                  <a:pt x="40" y="137"/>
                  <a:pt x="43" y="136"/>
                </a:cubicBezTo>
                <a:close/>
                <a:moveTo>
                  <a:pt x="42" y="18"/>
                </a:moveTo>
                <a:cubicBezTo>
                  <a:pt x="43" y="20"/>
                  <a:pt x="44" y="21"/>
                  <a:pt x="45" y="23"/>
                </a:cubicBezTo>
                <a:cubicBezTo>
                  <a:pt x="46" y="22"/>
                  <a:pt x="47" y="21"/>
                  <a:pt x="48" y="20"/>
                </a:cubicBezTo>
                <a:cubicBezTo>
                  <a:pt x="46" y="19"/>
                  <a:pt x="46" y="17"/>
                  <a:pt x="44" y="16"/>
                </a:cubicBezTo>
                <a:cubicBezTo>
                  <a:pt x="44" y="17"/>
                  <a:pt x="43" y="18"/>
                  <a:pt x="42" y="18"/>
                </a:cubicBezTo>
                <a:close/>
                <a:moveTo>
                  <a:pt x="34" y="21"/>
                </a:moveTo>
                <a:cubicBezTo>
                  <a:pt x="36" y="20"/>
                  <a:pt x="37" y="19"/>
                  <a:pt x="38" y="18"/>
                </a:cubicBezTo>
                <a:cubicBezTo>
                  <a:pt x="38" y="17"/>
                  <a:pt x="37" y="16"/>
                  <a:pt x="36" y="15"/>
                </a:cubicBezTo>
                <a:cubicBezTo>
                  <a:pt x="35" y="17"/>
                  <a:pt x="34" y="18"/>
                  <a:pt x="33" y="19"/>
                </a:cubicBezTo>
                <a:cubicBezTo>
                  <a:pt x="33" y="20"/>
                  <a:pt x="34" y="21"/>
                  <a:pt x="34" y="21"/>
                </a:cubicBezTo>
                <a:close/>
                <a:moveTo>
                  <a:pt x="36" y="39"/>
                </a:moveTo>
                <a:cubicBezTo>
                  <a:pt x="36" y="39"/>
                  <a:pt x="36" y="39"/>
                  <a:pt x="36" y="39"/>
                </a:cubicBezTo>
                <a:cubicBezTo>
                  <a:pt x="35" y="40"/>
                  <a:pt x="35" y="40"/>
                  <a:pt x="34" y="41"/>
                </a:cubicBezTo>
                <a:cubicBezTo>
                  <a:pt x="34" y="41"/>
                  <a:pt x="34" y="41"/>
                  <a:pt x="34" y="42"/>
                </a:cubicBezTo>
                <a:cubicBezTo>
                  <a:pt x="35" y="43"/>
                  <a:pt x="35" y="45"/>
                  <a:pt x="36" y="47"/>
                </a:cubicBezTo>
                <a:cubicBezTo>
                  <a:pt x="37" y="47"/>
                  <a:pt x="37" y="46"/>
                  <a:pt x="38" y="46"/>
                </a:cubicBezTo>
                <a:cubicBezTo>
                  <a:pt x="38" y="46"/>
                  <a:pt x="38" y="45"/>
                  <a:pt x="38" y="45"/>
                </a:cubicBezTo>
                <a:cubicBezTo>
                  <a:pt x="37" y="43"/>
                  <a:pt x="37" y="41"/>
                  <a:pt x="36" y="39"/>
                </a:cubicBezTo>
                <a:close/>
                <a:moveTo>
                  <a:pt x="7" y="50"/>
                </a:moveTo>
                <a:cubicBezTo>
                  <a:pt x="7" y="51"/>
                  <a:pt x="7" y="52"/>
                  <a:pt x="7" y="53"/>
                </a:cubicBezTo>
                <a:cubicBezTo>
                  <a:pt x="7" y="54"/>
                  <a:pt x="7" y="56"/>
                  <a:pt x="8" y="57"/>
                </a:cubicBezTo>
                <a:cubicBezTo>
                  <a:pt x="9" y="56"/>
                  <a:pt x="9" y="55"/>
                  <a:pt x="10" y="54"/>
                </a:cubicBezTo>
                <a:cubicBezTo>
                  <a:pt x="11" y="52"/>
                  <a:pt x="11" y="51"/>
                  <a:pt x="11" y="50"/>
                </a:cubicBezTo>
                <a:cubicBezTo>
                  <a:pt x="9" y="50"/>
                  <a:pt x="8" y="50"/>
                  <a:pt x="7" y="50"/>
                </a:cubicBezTo>
                <a:close/>
                <a:moveTo>
                  <a:pt x="24" y="94"/>
                </a:moveTo>
                <a:cubicBezTo>
                  <a:pt x="24" y="93"/>
                  <a:pt x="25" y="92"/>
                  <a:pt x="26" y="91"/>
                </a:cubicBezTo>
                <a:cubicBezTo>
                  <a:pt x="27" y="89"/>
                  <a:pt x="29" y="87"/>
                  <a:pt x="31" y="85"/>
                </a:cubicBezTo>
                <a:cubicBezTo>
                  <a:pt x="31" y="85"/>
                  <a:pt x="32" y="84"/>
                  <a:pt x="31" y="84"/>
                </a:cubicBezTo>
                <a:cubicBezTo>
                  <a:pt x="29" y="86"/>
                  <a:pt x="26" y="89"/>
                  <a:pt x="23" y="91"/>
                </a:cubicBezTo>
                <a:cubicBezTo>
                  <a:pt x="23" y="92"/>
                  <a:pt x="23" y="93"/>
                  <a:pt x="24" y="94"/>
                </a:cubicBezTo>
                <a:close/>
                <a:moveTo>
                  <a:pt x="26" y="37"/>
                </a:moveTo>
                <a:cubicBezTo>
                  <a:pt x="25" y="39"/>
                  <a:pt x="24" y="40"/>
                  <a:pt x="23" y="41"/>
                </a:cubicBezTo>
                <a:cubicBezTo>
                  <a:pt x="23" y="41"/>
                  <a:pt x="23" y="41"/>
                  <a:pt x="23" y="42"/>
                </a:cubicBezTo>
                <a:cubicBezTo>
                  <a:pt x="23" y="43"/>
                  <a:pt x="23" y="44"/>
                  <a:pt x="24" y="45"/>
                </a:cubicBezTo>
                <a:cubicBezTo>
                  <a:pt x="25" y="44"/>
                  <a:pt x="26" y="43"/>
                  <a:pt x="27" y="42"/>
                </a:cubicBezTo>
                <a:cubicBezTo>
                  <a:pt x="27" y="42"/>
                  <a:pt x="27" y="41"/>
                  <a:pt x="27" y="41"/>
                </a:cubicBezTo>
                <a:cubicBezTo>
                  <a:pt x="27" y="40"/>
                  <a:pt x="26" y="39"/>
                  <a:pt x="26" y="37"/>
                </a:cubicBezTo>
                <a:close/>
                <a:moveTo>
                  <a:pt x="32" y="44"/>
                </a:moveTo>
                <a:cubicBezTo>
                  <a:pt x="32" y="44"/>
                  <a:pt x="32" y="44"/>
                  <a:pt x="31" y="44"/>
                </a:cubicBezTo>
                <a:cubicBezTo>
                  <a:pt x="31" y="44"/>
                  <a:pt x="31" y="45"/>
                  <a:pt x="31" y="45"/>
                </a:cubicBezTo>
                <a:cubicBezTo>
                  <a:pt x="31" y="48"/>
                  <a:pt x="31" y="50"/>
                  <a:pt x="32" y="52"/>
                </a:cubicBezTo>
                <a:cubicBezTo>
                  <a:pt x="33" y="51"/>
                  <a:pt x="33" y="51"/>
                  <a:pt x="34" y="50"/>
                </a:cubicBezTo>
                <a:cubicBezTo>
                  <a:pt x="34" y="50"/>
                  <a:pt x="34" y="49"/>
                  <a:pt x="34" y="49"/>
                </a:cubicBezTo>
                <a:cubicBezTo>
                  <a:pt x="33" y="47"/>
                  <a:pt x="32" y="46"/>
                  <a:pt x="32" y="44"/>
                </a:cubicBezTo>
                <a:close/>
                <a:moveTo>
                  <a:pt x="32" y="12"/>
                </a:moveTo>
                <a:cubicBezTo>
                  <a:pt x="31" y="11"/>
                  <a:pt x="30" y="10"/>
                  <a:pt x="29" y="10"/>
                </a:cubicBezTo>
                <a:cubicBezTo>
                  <a:pt x="28" y="10"/>
                  <a:pt x="27" y="11"/>
                  <a:pt x="26" y="12"/>
                </a:cubicBezTo>
                <a:cubicBezTo>
                  <a:pt x="27" y="13"/>
                  <a:pt x="28" y="14"/>
                  <a:pt x="30" y="14"/>
                </a:cubicBezTo>
                <a:cubicBezTo>
                  <a:pt x="30" y="14"/>
                  <a:pt x="31" y="13"/>
                  <a:pt x="32" y="12"/>
                </a:cubicBezTo>
                <a:close/>
                <a:moveTo>
                  <a:pt x="23" y="81"/>
                </a:moveTo>
                <a:cubicBezTo>
                  <a:pt x="23" y="80"/>
                  <a:pt x="23" y="80"/>
                  <a:pt x="23" y="80"/>
                </a:cubicBezTo>
                <a:cubicBezTo>
                  <a:pt x="25" y="78"/>
                  <a:pt x="26" y="76"/>
                  <a:pt x="28" y="75"/>
                </a:cubicBezTo>
                <a:cubicBezTo>
                  <a:pt x="29" y="74"/>
                  <a:pt x="28" y="73"/>
                  <a:pt x="28" y="73"/>
                </a:cubicBezTo>
                <a:cubicBezTo>
                  <a:pt x="28" y="73"/>
                  <a:pt x="27" y="73"/>
                  <a:pt x="27" y="73"/>
                </a:cubicBezTo>
                <a:cubicBezTo>
                  <a:pt x="26" y="75"/>
                  <a:pt x="24" y="76"/>
                  <a:pt x="23" y="78"/>
                </a:cubicBezTo>
                <a:cubicBezTo>
                  <a:pt x="22" y="78"/>
                  <a:pt x="22" y="79"/>
                  <a:pt x="23" y="81"/>
                </a:cubicBezTo>
                <a:close/>
                <a:moveTo>
                  <a:pt x="32" y="30"/>
                </a:moveTo>
                <a:cubicBezTo>
                  <a:pt x="32" y="31"/>
                  <a:pt x="31" y="31"/>
                  <a:pt x="30" y="32"/>
                </a:cubicBezTo>
                <a:cubicBezTo>
                  <a:pt x="30" y="32"/>
                  <a:pt x="30" y="33"/>
                  <a:pt x="30" y="33"/>
                </a:cubicBezTo>
                <a:cubicBezTo>
                  <a:pt x="31" y="34"/>
                  <a:pt x="31" y="35"/>
                  <a:pt x="32" y="36"/>
                </a:cubicBezTo>
                <a:cubicBezTo>
                  <a:pt x="33" y="35"/>
                  <a:pt x="33" y="35"/>
                  <a:pt x="34" y="34"/>
                </a:cubicBezTo>
                <a:cubicBezTo>
                  <a:pt x="34" y="33"/>
                  <a:pt x="33" y="31"/>
                  <a:pt x="32" y="30"/>
                </a:cubicBezTo>
                <a:close/>
                <a:moveTo>
                  <a:pt x="48" y="70"/>
                </a:moveTo>
                <a:cubicBezTo>
                  <a:pt x="47" y="70"/>
                  <a:pt x="47" y="71"/>
                  <a:pt x="47" y="72"/>
                </a:cubicBezTo>
                <a:cubicBezTo>
                  <a:pt x="47" y="74"/>
                  <a:pt x="47" y="76"/>
                  <a:pt x="46" y="78"/>
                </a:cubicBezTo>
                <a:cubicBezTo>
                  <a:pt x="46" y="78"/>
                  <a:pt x="47" y="79"/>
                  <a:pt x="47" y="79"/>
                </a:cubicBezTo>
                <a:cubicBezTo>
                  <a:pt x="47" y="78"/>
                  <a:pt x="48" y="78"/>
                  <a:pt x="48" y="77"/>
                </a:cubicBezTo>
                <a:cubicBezTo>
                  <a:pt x="48" y="74"/>
                  <a:pt x="48" y="72"/>
                  <a:pt x="48" y="70"/>
                </a:cubicBezTo>
                <a:close/>
                <a:moveTo>
                  <a:pt x="29" y="67"/>
                </a:moveTo>
                <a:cubicBezTo>
                  <a:pt x="31" y="66"/>
                  <a:pt x="31" y="65"/>
                  <a:pt x="31" y="64"/>
                </a:cubicBezTo>
                <a:cubicBezTo>
                  <a:pt x="31" y="64"/>
                  <a:pt x="31" y="64"/>
                  <a:pt x="30" y="63"/>
                </a:cubicBezTo>
                <a:cubicBezTo>
                  <a:pt x="30" y="62"/>
                  <a:pt x="30" y="61"/>
                  <a:pt x="30" y="59"/>
                </a:cubicBezTo>
                <a:cubicBezTo>
                  <a:pt x="29" y="60"/>
                  <a:pt x="29" y="60"/>
                  <a:pt x="28" y="61"/>
                </a:cubicBezTo>
                <a:cubicBezTo>
                  <a:pt x="28" y="61"/>
                  <a:pt x="28" y="61"/>
                  <a:pt x="28" y="62"/>
                </a:cubicBezTo>
                <a:cubicBezTo>
                  <a:pt x="29" y="63"/>
                  <a:pt x="29" y="65"/>
                  <a:pt x="29" y="67"/>
                </a:cubicBezTo>
                <a:close/>
                <a:moveTo>
                  <a:pt x="20" y="95"/>
                </a:moveTo>
                <a:cubicBezTo>
                  <a:pt x="20" y="95"/>
                  <a:pt x="20" y="95"/>
                  <a:pt x="20" y="95"/>
                </a:cubicBezTo>
                <a:cubicBezTo>
                  <a:pt x="19" y="96"/>
                  <a:pt x="18" y="97"/>
                  <a:pt x="17" y="97"/>
                </a:cubicBezTo>
                <a:cubicBezTo>
                  <a:pt x="17" y="97"/>
                  <a:pt x="17" y="98"/>
                  <a:pt x="17" y="98"/>
                </a:cubicBezTo>
                <a:cubicBezTo>
                  <a:pt x="17" y="98"/>
                  <a:pt x="17" y="101"/>
                  <a:pt x="18" y="102"/>
                </a:cubicBezTo>
                <a:cubicBezTo>
                  <a:pt x="18" y="101"/>
                  <a:pt x="19" y="100"/>
                  <a:pt x="19" y="99"/>
                </a:cubicBezTo>
                <a:cubicBezTo>
                  <a:pt x="20" y="98"/>
                  <a:pt x="20" y="97"/>
                  <a:pt x="20" y="95"/>
                </a:cubicBezTo>
                <a:close/>
                <a:moveTo>
                  <a:pt x="9" y="134"/>
                </a:moveTo>
                <a:cubicBezTo>
                  <a:pt x="12" y="138"/>
                  <a:pt x="15" y="140"/>
                  <a:pt x="20" y="141"/>
                </a:cubicBezTo>
                <a:cubicBezTo>
                  <a:pt x="19" y="141"/>
                  <a:pt x="17" y="140"/>
                  <a:pt x="16" y="139"/>
                </a:cubicBezTo>
                <a:cubicBezTo>
                  <a:pt x="15" y="139"/>
                  <a:pt x="14" y="139"/>
                  <a:pt x="14" y="138"/>
                </a:cubicBezTo>
                <a:cubicBezTo>
                  <a:pt x="13" y="137"/>
                  <a:pt x="13" y="136"/>
                  <a:pt x="12" y="135"/>
                </a:cubicBezTo>
                <a:cubicBezTo>
                  <a:pt x="11" y="134"/>
                  <a:pt x="10" y="134"/>
                  <a:pt x="9" y="134"/>
                </a:cubicBezTo>
                <a:close/>
                <a:moveTo>
                  <a:pt x="8" y="64"/>
                </a:moveTo>
                <a:cubicBezTo>
                  <a:pt x="8" y="65"/>
                  <a:pt x="8" y="66"/>
                  <a:pt x="8" y="68"/>
                </a:cubicBezTo>
                <a:cubicBezTo>
                  <a:pt x="9" y="67"/>
                  <a:pt x="10" y="66"/>
                  <a:pt x="10" y="65"/>
                </a:cubicBezTo>
                <a:cubicBezTo>
                  <a:pt x="11" y="64"/>
                  <a:pt x="11" y="63"/>
                  <a:pt x="11" y="62"/>
                </a:cubicBezTo>
                <a:cubicBezTo>
                  <a:pt x="10" y="63"/>
                  <a:pt x="9" y="63"/>
                  <a:pt x="8" y="64"/>
                </a:cubicBezTo>
                <a:close/>
                <a:moveTo>
                  <a:pt x="54" y="86"/>
                </a:moveTo>
                <a:cubicBezTo>
                  <a:pt x="55" y="86"/>
                  <a:pt x="55" y="85"/>
                  <a:pt x="55" y="84"/>
                </a:cubicBezTo>
                <a:cubicBezTo>
                  <a:pt x="55" y="81"/>
                  <a:pt x="55" y="79"/>
                  <a:pt x="55" y="76"/>
                </a:cubicBezTo>
                <a:cubicBezTo>
                  <a:pt x="55" y="76"/>
                  <a:pt x="55" y="75"/>
                  <a:pt x="55" y="75"/>
                </a:cubicBezTo>
                <a:cubicBezTo>
                  <a:pt x="55" y="75"/>
                  <a:pt x="54" y="76"/>
                  <a:pt x="54" y="76"/>
                </a:cubicBezTo>
                <a:cubicBezTo>
                  <a:pt x="54" y="79"/>
                  <a:pt x="54" y="82"/>
                  <a:pt x="54" y="86"/>
                </a:cubicBezTo>
                <a:close/>
                <a:moveTo>
                  <a:pt x="28" y="28"/>
                </a:moveTo>
                <a:cubicBezTo>
                  <a:pt x="28" y="28"/>
                  <a:pt x="29" y="27"/>
                  <a:pt x="29" y="27"/>
                </a:cubicBezTo>
                <a:cubicBezTo>
                  <a:pt x="30" y="26"/>
                  <a:pt x="30" y="26"/>
                  <a:pt x="30" y="25"/>
                </a:cubicBezTo>
                <a:cubicBezTo>
                  <a:pt x="30" y="25"/>
                  <a:pt x="30" y="24"/>
                  <a:pt x="29" y="23"/>
                </a:cubicBezTo>
                <a:cubicBezTo>
                  <a:pt x="28" y="24"/>
                  <a:pt x="27" y="25"/>
                  <a:pt x="27" y="26"/>
                </a:cubicBezTo>
                <a:cubicBezTo>
                  <a:pt x="27" y="27"/>
                  <a:pt x="27" y="27"/>
                  <a:pt x="28" y="28"/>
                </a:cubicBezTo>
                <a:close/>
                <a:moveTo>
                  <a:pt x="24" y="29"/>
                </a:moveTo>
                <a:cubicBezTo>
                  <a:pt x="23" y="31"/>
                  <a:pt x="22" y="32"/>
                  <a:pt x="21" y="32"/>
                </a:cubicBezTo>
                <a:cubicBezTo>
                  <a:pt x="20" y="34"/>
                  <a:pt x="20" y="34"/>
                  <a:pt x="21" y="35"/>
                </a:cubicBezTo>
                <a:cubicBezTo>
                  <a:pt x="22" y="34"/>
                  <a:pt x="23" y="33"/>
                  <a:pt x="24" y="32"/>
                </a:cubicBezTo>
                <a:cubicBezTo>
                  <a:pt x="24" y="32"/>
                  <a:pt x="24" y="32"/>
                  <a:pt x="24" y="31"/>
                </a:cubicBezTo>
                <a:cubicBezTo>
                  <a:pt x="24" y="31"/>
                  <a:pt x="24" y="30"/>
                  <a:pt x="24" y="29"/>
                </a:cubicBezTo>
                <a:close/>
                <a:moveTo>
                  <a:pt x="41" y="123"/>
                </a:moveTo>
                <a:cubicBezTo>
                  <a:pt x="41" y="123"/>
                  <a:pt x="41" y="123"/>
                  <a:pt x="41" y="122"/>
                </a:cubicBezTo>
                <a:cubicBezTo>
                  <a:pt x="38" y="126"/>
                  <a:pt x="35" y="129"/>
                  <a:pt x="32" y="133"/>
                </a:cubicBezTo>
                <a:cubicBezTo>
                  <a:pt x="33" y="133"/>
                  <a:pt x="33" y="133"/>
                  <a:pt x="34" y="133"/>
                </a:cubicBezTo>
                <a:cubicBezTo>
                  <a:pt x="36" y="129"/>
                  <a:pt x="38" y="126"/>
                  <a:pt x="41" y="124"/>
                </a:cubicBezTo>
                <a:cubicBezTo>
                  <a:pt x="41" y="124"/>
                  <a:pt x="41" y="123"/>
                  <a:pt x="41" y="123"/>
                </a:cubicBezTo>
                <a:close/>
                <a:moveTo>
                  <a:pt x="51" y="62"/>
                </a:moveTo>
                <a:cubicBezTo>
                  <a:pt x="51" y="60"/>
                  <a:pt x="51" y="55"/>
                  <a:pt x="51" y="53"/>
                </a:cubicBezTo>
                <a:cubicBezTo>
                  <a:pt x="50" y="54"/>
                  <a:pt x="50" y="54"/>
                  <a:pt x="50" y="55"/>
                </a:cubicBezTo>
                <a:cubicBezTo>
                  <a:pt x="50" y="57"/>
                  <a:pt x="50" y="59"/>
                  <a:pt x="51" y="62"/>
                </a:cubicBezTo>
                <a:close/>
                <a:moveTo>
                  <a:pt x="12" y="88"/>
                </a:moveTo>
                <a:cubicBezTo>
                  <a:pt x="12" y="88"/>
                  <a:pt x="11" y="89"/>
                  <a:pt x="11" y="89"/>
                </a:cubicBezTo>
                <a:cubicBezTo>
                  <a:pt x="11" y="91"/>
                  <a:pt x="11" y="92"/>
                  <a:pt x="11" y="94"/>
                </a:cubicBezTo>
                <a:cubicBezTo>
                  <a:pt x="13" y="92"/>
                  <a:pt x="13" y="92"/>
                  <a:pt x="12" y="88"/>
                </a:cubicBezTo>
                <a:close/>
                <a:moveTo>
                  <a:pt x="39" y="50"/>
                </a:moveTo>
                <a:cubicBezTo>
                  <a:pt x="38" y="50"/>
                  <a:pt x="37" y="50"/>
                  <a:pt x="38" y="51"/>
                </a:cubicBezTo>
                <a:cubicBezTo>
                  <a:pt x="38" y="53"/>
                  <a:pt x="39" y="55"/>
                  <a:pt x="40" y="57"/>
                </a:cubicBezTo>
                <a:cubicBezTo>
                  <a:pt x="40" y="57"/>
                  <a:pt x="40" y="57"/>
                  <a:pt x="40" y="57"/>
                </a:cubicBezTo>
                <a:cubicBezTo>
                  <a:pt x="40" y="54"/>
                  <a:pt x="39" y="52"/>
                  <a:pt x="39" y="50"/>
                </a:cubicBezTo>
                <a:close/>
                <a:moveTo>
                  <a:pt x="31" y="128"/>
                </a:moveTo>
                <a:cubicBezTo>
                  <a:pt x="30" y="130"/>
                  <a:pt x="28" y="131"/>
                  <a:pt x="27" y="132"/>
                </a:cubicBezTo>
                <a:cubicBezTo>
                  <a:pt x="29" y="133"/>
                  <a:pt x="29" y="133"/>
                  <a:pt x="30" y="131"/>
                </a:cubicBezTo>
                <a:cubicBezTo>
                  <a:pt x="30" y="131"/>
                  <a:pt x="31" y="130"/>
                  <a:pt x="31" y="129"/>
                </a:cubicBezTo>
                <a:cubicBezTo>
                  <a:pt x="31" y="129"/>
                  <a:pt x="31" y="129"/>
                  <a:pt x="31" y="128"/>
                </a:cubicBezTo>
                <a:close/>
                <a:moveTo>
                  <a:pt x="22" y="105"/>
                </a:moveTo>
                <a:cubicBezTo>
                  <a:pt x="22" y="105"/>
                  <a:pt x="22" y="105"/>
                  <a:pt x="22" y="105"/>
                </a:cubicBezTo>
                <a:cubicBezTo>
                  <a:pt x="23" y="105"/>
                  <a:pt x="23" y="104"/>
                  <a:pt x="24" y="103"/>
                </a:cubicBezTo>
                <a:cubicBezTo>
                  <a:pt x="24" y="103"/>
                  <a:pt x="24" y="103"/>
                  <a:pt x="24" y="103"/>
                </a:cubicBezTo>
                <a:cubicBezTo>
                  <a:pt x="24" y="102"/>
                  <a:pt x="24" y="101"/>
                  <a:pt x="23" y="99"/>
                </a:cubicBezTo>
                <a:cubicBezTo>
                  <a:pt x="22" y="101"/>
                  <a:pt x="22" y="103"/>
                  <a:pt x="22" y="105"/>
                </a:cubicBezTo>
                <a:close/>
                <a:moveTo>
                  <a:pt x="18" y="130"/>
                </a:moveTo>
                <a:cubicBezTo>
                  <a:pt x="17" y="129"/>
                  <a:pt x="16" y="129"/>
                  <a:pt x="16" y="128"/>
                </a:cubicBezTo>
                <a:cubicBezTo>
                  <a:pt x="15" y="128"/>
                  <a:pt x="15" y="128"/>
                  <a:pt x="14" y="128"/>
                </a:cubicBezTo>
                <a:cubicBezTo>
                  <a:pt x="15" y="130"/>
                  <a:pt x="15" y="131"/>
                  <a:pt x="16" y="132"/>
                </a:cubicBezTo>
                <a:cubicBezTo>
                  <a:pt x="17" y="131"/>
                  <a:pt x="17" y="131"/>
                  <a:pt x="18" y="130"/>
                </a:cubicBezTo>
                <a:close/>
                <a:moveTo>
                  <a:pt x="46" y="60"/>
                </a:moveTo>
                <a:cubicBezTo>
                  <a:pt x="46" y="60"/>
                  <a:pt x="45" y="60"/>
                  <a:pt x="45" y="60"/>
                </a:cubicBezTo>
                <a:cubicBezTo>
                  <a:pt x="45" y="60"/>
                  <a:pt x="45" y="61"/>
                  <a:pt x="44" y="61"/>
                </a:cubicBezTo>
                <a:cubicBezTo>
                  <a:pt x="44" y="61"/>
                  <a:pt x="44" y="62"/>
                  <a:pt x="44" y="62"/>
                </a:cubicBezTo>
                <a:cubicBezTo>
                  <a:pt x="44" y="64"/>
                  <a:pt x="44" y="65"/>
                  <a:pt x="44" y="67"/>
                </a:cubicBezTo>
                <a:cubicBezTo>
                  <a:pt x="44" y="67"/>
                  <a:pt x="44" y="67"/>
                  <a:pt x="45" y="67"/>
                </a:cubicBezTo>
                <a:cubicBezTo>
                  <a:pt x="45" y="65"/>
                  <a:pt x="45" y="62"/>
                  <a:pt x="46" y="60"/>
                </a:cubicBezTo>
                <a:close/>
                <a:moveTo>
                  <a:pt x="53" y="131"/>
                </a:moveTo>
                <a:cubicBezTo>
                  <a:pt x="51" y="132"/>
                  <a:pt x="49" y="134"/>
                  <a:pt x="47" y="135"/>
                </a:cubicBezTo>
                <a:cubicBezTo>
                  <a:pt x="48" y="135"/>
                  <a:pt x="48" y="136"/>
                  <a:pt x="48" y="136"/>
                </a:cubicBezTo>
                <a:cubicBezTo>
                  <a:pt x="50" y="135"/>
                  <a:pt x="52" y="133"/>
                  <a:pt x="53" y="131"/>
                </a:cubicBezTo>
                <a:close/>
                <a:moveTo>
                  <a:pt x="19" y="49"/>
                </a:moveTo>
                <a:cubicBezTo>
                  <a:pt x="22" y="48"/>
                  <a:pt x="22" y="47"/>
                  <a:pt x="20" y="44"/>
                </a:cubicBezTo>
                <a:cubicBezTo>
                  <a:pt x="19" y="46"/>
                  <a:pt x="19" y="47"/>
                  <a:pt x="19" y="49"/>
                </a:cubicBezTo>
                <a:close/>
                <a:moveTo>
                  <a:pt x="34" y="68"/>
                </a:moveTo>
                <a:cubicBezTo>
                  <a:pt x="37" y="66"/>
                  <a:pt x="38" y="63"/>
                  <a:pt x="38" y="62"/>
                </a:cubicBezTo>
                <a:cubicBezTo>
                  <a:pt x="37" y="64"/>
                  <a:pt x="35" y="65"/>
                  <a:pt x="34" y="67"/>
                </a:cubicBezTo>
                <a:cubicBezTo>
                  <a:pt x="34" y="67"/>
                  <a:pt x="34" y="67"/>
                  <a:pt x="34" y="68"/>
                </a:cubicBezTo>
                <a:close/>
                <a:moveTo>
                  <a:pt x="34" y="92"/>
                </a:moveTo>
                <a:cubicBezTo>
                  <a:pt x="35" y="92"/>
                  <a:pt x="35" y="92"/>
                  <a:pt x="35" y="92"/>
                </a:cubicBezTo>
                <a:cubicBezTo>
                  <a:pt x="35" y="91"/>
                  <a:pt x="36" y="91"/>
                  <a:pt x="36" y="91"/>
                </a:cubicBezTo>
                <a:cubicBezTo>
                  <a:pt x="36" y="90"/>
                  <a:pt x="36" y="90"/>
                  <a:pt x="36" y="90"/>
                </a:cubicBezTo>
                <a:cubicBezTo>
                  <a:pt x="36" y="88"/>
                  <a:pt x="36" y="87"/>
                  <a:pt x="35" y="86"/>
                </a:cubicBezTo>
                <a:cubicBezTo>
                  <a:pt x="34" y="88"/>
                  <a:pt x="35" y="90"/>
                  <a:pt x="34" y="92"/>
                </a:cubicBezTo>
                <a:close/>
                <a:moveTo>
                  <a:pt x="47" y="47"/>
                </a:moveTo>
                <a:cubicBezTo>
                  <a:pt x="47" y="47"/>
                  <a:pt x="47" y="46"/>
                  <a:pt x="47" y="46"/>
                </a:cubicBezTo>
                <a:cubicBezTo>
                  <a:pt x="47" y="45"/>
                  <a:pt x="47" y="43"/>
                  <a:pt x="47" y="42"/>
                </a:cubicBezTo>
                <a:cubicBezTo>
                  <a:pt x="46" y="42"/>
                  <a:pt x="46" y="43"/>
                  <a:pt x="45" y="44"/>
                </a:cubicBezTo>
                <a:cubicBezTo>
                  <a:pt x="45" y="44"/>
                  <a:pt x="46" y="45"/>
                  <a:pt x="46" y="46"/>
                </a:cubicBezTo>
                <a:cubicBezTo>
                  <a:pt x="46" y="46"/>
                  <a:pt x="46" y="46"/>
                  <a:pt x="47" y="47"/>
                </a:cubicBezTo>
                <a:close/>
                <a:moveTo>
                  <a:pt x="48" y="15"/>
                </a:moveTo>
                <a:cubicBezTo>
                  <a:pt x="48" y="13"/>
                  <a:pt x="47" y="11"/>
                  <a:pt x="46" y="10"/>
                </a:cubicBezTo>
                <a:cubicBezTo>
                  <a:pt x="46" y="12"/>
                  <a:pt x="47" y="15"/>
                  <a:pt x="48" y="15"/>
                </a:cubicBezTo>
                <a:close/>
                <a:moveTo>
                  <a:pt x="15" y="64"/>
                </a:moveTo>
                <a:cubicBezTo>
                  <a:pt x="14" y="65"/>
                  <a:pt x="14" y="66"/>
                  <a:pt x="14" y="69"/>
                </a:cubicBezTo>
                <a:cubicBezTo>
                  <a:pt x="16" y="68"/>
                  <a:pt x="16" y="67"/>
                  <a:pt x="16" y="66"/>
                </a:cubicBezTo>
                <a:cubicBezTo>
                  <a:pt x="16" y="65"/>
                  <a:pt x="16" y="65"/>
                  <a:pt x="15" y="64"/>
                </a:cubicBezTo>
                <a:close/>
                <a:moveTo>
                  <a:pt x="17" y="93"/>
                </a:moveTo>
                <a:cubicBezTo>
                  <a:pt x="20" y="91"/>
                  <a:pt x="19" y="91"/>
                  <a:pt x="19" y="89"/>
                </a:cubicBezTo>
                <a:cubicBezTo>
                  <a:pt x="18" y="90"/>
                  <a:pt x="16" y="91"/>
                  <a:pt x="17" y="93"/>
                </a:cubicBezTo>
                <a:close/>
                <a:moveTo>
                  <a:pt x="54" y="35"/>
                </a:moveTo>
                <a:cubicBezTo>
                  <a:pt x="54" y="35"/>
                  <a:pt x="54" y="35"/>
                  <a:pt x="54" y="35"/>
                </a:cubicBezTo>
                <a:cubicBezTo>
                  <a:pt x="54" y="39"/>
                  <a:pt x="54" y="42"/>
                  <a:pt x="54" y="46"/>
                </a:cubicBezTo>
                <a:cubicBezTo>
                  <a:pt x="54" y="46"/>
                  <a:pt x="54" y="47"/>
                  <a:pt x="55" y="47"/>
                </a:cubicBezTo>
                <a:cubicBezTo>
                  <a:pt x="55" y="47"/>
                  <a:pt x="55" y="47"/>
                  <a:pt x="55" y="47"/>
                </a:cubicBezTo>
                <a:cubicBezTo>
                  <a:pt x="55" y="43"/>
                  <a:pt x="55" y="39"/>
                  <a:pt x="54" y="35"/>
                </a:cubicBezTo>
                <a:close/>
                <a:moveTo>
                  <a:pt x="42" y="111"/>
                </a:moveTo>
                <a:cubicBezTo>
                  <a:pt x="42" y="111"/>
                  <a:pt x="43" y="111"/>
                  <a:pt x="43" y="111"/>
                </a:cubicBezTo>
                <a:cubicBezTo>
                  <a:pt x="43" y="109"/>
                  <a:pt x="43" y="106"/>
                  <a:pt x="43" y="104"/>
                </a:cubicBezTo>
                <a:cubicBezTo>
                  <a:pt x="43" y="104"/>
                  <a:pt x="42" y="104"/>
                  <a:pt x="42" y="104"/>
                </a:cubicBezTo>
                <a:cubicBezTo>
                  <a:pt x="42" y="104"/>
                  <a:pt x="42" y="105"/>
                  <a:pt x="42" y="105"/>
                </a:cubicBezTo>
                <a:cubicBezTo>
                  <a:pt x="42" y="107"/>
                  <a:pt x="42" y="109"/>
                  <a:pt x="42" y="111"/>
                </a:cubicBezTo>
                <a:close/>
                <a:moveTo>
                  <a:pt x="12" y="111"/>
                </a:moveTo>
                <a:cubicBezTo>
                  <a:pt x="13" y="110"/>
                  <a:pt x="13" y="109"/>
                  <a:pt x="13" y="109"/>
                </a:cubicBezTo>
                <a:cubicBezTo>
                  <a:pt x="13" y="107"/>
                  <a:pt x="12" y="106"/>
                  <a:pt x="11" y="105"/>
                </a:cubicBezTo>
                <a:cubicBezTo>
                  <a:pt x="12" y="107"/>
                  <a:pt x="12" y="109"/>
                  <a:pt x="12" y="111"/>
                </a:cubicBezTo>
                <a:close/>
                <a:moveTo>
                  <a:pt x="16" y="80"/>
                </a:moveTo>
                <a:cubicBezTo>
                  <a:pt x="18" y="79"/>
                  <a:pt x="17" y="77"/>
                  <a:pt x="17" y="75"/>
                </a:cubicBezTo>
                <a:cubicBezTo>
                  <a:pt x="15" y="77"/>
                  <a:pt x="16" y="78"/>
                  <a:pt x="16" y="80"/>
                </a:cubicBezTo>
                <a:close/>
                <a:moveTo>
                  <a:pt x="17" y="87"/>
                </a:moveTo>
                <a:cubicBezTo>
                  <a:pt x="18" y="85"/>
                  <a:pt x="19" y="85"/>
                  <a:pt x="18" y="83"/>
                </a:cubicBezTo>
                <a:cubicBezTo>
                  <a:pt x="16" y="84"/>
                  <a:pt x="16" y="84"/>
                  <a:pt x="17" y="87"/>
                </a:cubicBezTo>
                <a:close/>
                <a:moveTo>
                  <a:pt x="19" y="30"/>
                </a:moveTo>
                <a:cubicBezTo>
                  <a:pt x="22" y="27"/>
                  <a:pt x="23" y="26"/>
                  <a:pt x="22" y="25"/>
                </a:cubicBezTo>
                <a:cubicBezTo>
                  <a:pt x="21" y="27"/>
                  <a:pt x="20" y="28"/>
                  <a:pt x="18" y="30"/>
                </a:cubicBezTo>
                <a:cubicBezTo>
                  <a:pt x="19" y="30"/>
                  <a:pt x="19" y="30"/>
                  <a:pt x="19" y="30"/>
                </a:cubicBezTo>
                <a:cubicBezTo>
                  <a:pt x="19" y="30"/>
                  <a:pt x="19" y="30"/>
                  <a:pt x="19" y="30"/>
                </a:cubicBezTo>
                <a:close/>
                <a:moveTo>
                  <a:pt x="18" y="109"/>
                </a:moveTo>
                <a:cubicBezTo>
                  <a:pt x="19" y="109"/>
                  <a:pt x="19" y="108"/>
                  <a:pt x="19" y="105"/>
                </a:cubicBezTo>
                <a:cubicBezTo>
                  <a:pt x="18" y="107"/>
                  <a:pt x="17" y="108"/>
                  <a:pt x="18" y="109"/>
                </a:cubicBezTo>
                <a:close/>
                <a:moveTo>
                  <a:pt x="13" y="117"/>
                </a:moveTo>
                <a:cubicBezTo>
                  <a:pt x="13" y="118"/>
                  <a:pt x="13" y="118"/>
                  <a:pt x="13" y="119"/>
                </a:cubicBezTo>
                <a:cubicBezTo>
                  <a:pt x="13" y="119"/>
                  <a:pt x="13" y="119"/>
                  <a:pt x="14" y="119"/>
                </a:cubicBezTo>
                <a:cubicBezTo>
                  <a:pt x="14" y="118"/>
                  <a:pt x="15" y="118"/>
                  <a:pt x="15" y="116"/>
                </a:cubicBezTo>
                <a:cubicBezTo>
                  <a:pt x="14" y="116"/>
                  <a:pt x="14" y="117"/>
                  <a:pt x="13" y="117"/>
                </a:cubicBezTo>
                <a:close/>
                <a:moveTo>
                  <a:pt x="41" y="131"/>
                </a:moveTo>
                <a:cubicBezTo>
                  <a:pt x="42" y="131"/>
                  <a:pt x="42" y="131"/>
                  <a:pt x="42" y="131"/>
                </a:cubicBezTo>
                <a:cubicBezTo>
                  <a:pt x="44" y="130"/>
                  <a:pt x="46" y="129"/>
                  <a:pt x="46" y="127"/>
                </a:cubicBezTo>
                <a:cubicBezTo>
                  <a:pt x="46" y="127"/>
                  <a:pt x="45" y="128"/>
                  <a:pt x="45" y="128"/>
                </a:cubicBezTo>
                <a:cubicBezTo>
                  <a:pt x="44" y="129"/>
                  <a:pt x="44" y="129"/>
                  <a:pt x="44" y="129"/>
                </a:cubicBezTo>
                <a:cubicBezTo>
                  <a:pt x="43" y="130"/>
                  <a:pt x="42" y="130"/>
                  <a:pt x="41" y="131"/>
                </a:cubicBezTo>
                <a:close/>
                <a:moveTo>
                  <a:pt x="17" y="124"/>
                </a:moveTo>
                <a:cubicBezTo>
                  <a:pt x="18" y="123"/>
                  <a:pt x="17" y="122"/>
                  <a:pt x="17" y="121"/>
                </a:cubicBezTo>
                <a:cubicBezTo>
                  <a:pt x="16" y="121"/>
                  <a:pt x="16" y="121"/>
                  <a:pt x="16" y="122"/>
                </a:cubicBezTo>
                <a:cubicBezTo>
                  <a:pt x="16" y="123"/>
                  <a:pt x="16" y="123"/>
                  <a:pt x="17" y="124"/>
                </a:cubicBezTo>
                <a:close/>
                <a:moveTo>
                  <a:pt x="11" y="70"/>
                </a:moveTo>
                <a:cubicBezTo>
                  <a:pt x="10" y="71"/>
                  <a:pt x="9" y="72"/>
                  <a:pt x="9" y="73"/>
                </a:cubicBezTo>
                <a:cubicBezTo>
                  <a:pt x="10" y="73"/>
                  <a:pt x="11" y="71"/>
                  <a:pt x="11" y="70"/>
                </a:cubicBezTo>
                <a:close/>
                <a:moveTo>
                  <a:pt x="49" y="25"/>
                </a:moveTo>
                <a:cubicBezTo>
                  <a:pt x="48" y="25"/>
                  <a:pt x="48" y="25"/>
                  <a:pt x="48" y="25"/>
                </a:cubicBezTo>
                <a:cubicBezTo>
                  <a:pt x="48" y="25"/>
                  <a:pt x="47" y="26"/>
                  <a:pt x="47" y="26"/>
                </a:cubicBezTo>
                <a:cubicBezTo>
                  <a:pt x="47" y="27"/>
                  <a:pt x="48" y="27"/>
                  <a:pt x="48" y="28"/>
                </a:cubicBezTo>
                <a:cubicBezTo>
                  <a:pt x="48" y="28"/>
                  <a:pt x="48" y="28"/>
                  <a:pt x="48" y="28"/>
                </a:cubicBezTo>
                <a:cubicBezTo>
                  <a:pt x="48" y="27"/>
                  <a:pt x="48" y="26"/>
                  <a:pt x="49" y="25"/>
                </a:cubicBezTo>
                <a:close/>
                <a:moveTo>
                  <a:pt x="13" y="96"/>
                </a:moveTo>
                <a:cubicBezTo>
                  <a:pt x="12" y="97"/>
                  <a:pt x="11" y="98"/>
                  <a:pt x="11" y="99"/>
                </a:cubicBezTo>
                <a:cubicBezTo>
                  <a:pt x="12" y="98"/>
                  <a:pt x="13" y="98"/>
                  <a:pt x="13" y="96"/>
                </a:cubicBezTo>
                <a:close/>
                <a:moveTo>
                  <a:pt x="54" y="66"/>
                </a:moveTo>
                <a:cubicBezTo>
                  <a:pt x="54" y="66"/>
                  <a:pt x="54" y="66"/>
                  <a:pt x="54" y="66"/>
                </a:cubicBezTo>
                <a:cubicBezTo>
                  <a:pt x="54" y="67"/>
                  <a:pt x="54" y="68"/>
                  <a:pt x="54" y="69"/>
                </a:cubicBezTo>
                <a:cubicBezTo>
                  <a:pt x="54" y="69"/>
                  <a:pt x="54" y="70"/>
                  <a:pt x="55" y="71"/>
                </a:cubicBezTo>
                <a:cubicBezTo>
                  <a:pt x="55" y="69"/>
                  <a:pt x="55" y="68"/>
                  <a:pt x="54" y="66"/>
                </a:cubicBezTo>
                <a:close/>
                <a:moveTo>
                  <a:pt x="58" y="93"/>
                </a:moveTo>
                <a:cubicBezTo>
                  <a:pt x="58" y="94"/>
                  <a:pt x="58" y="96"/>
                  <a:pt x="58" y="97"/>
                </a:cubicBezTo>
                <a:cubicBezTo>
                  <a:pt x="58" y="97"/>
                  <a:pt x="58" y="97"/>
                  <a:pt x="58" y="97"/>
                </a:cubicBezTo>
                <a:cubicBezTo>
                  <a:pt x="59" y="96"/>
                  <a:pt x="58" y="94"/>
                  <a:pt x="58" y="93"/>
                </a:cubicBezTo>
                <a:close/>
                <a:moveTo>
                  <a:pt x="43" y="11"/>
                </a:moveTo>
                <a:cubicBezTo>
                  <a:pt x="43" y="10"/>
                  <a:pt x="43" y="9"/>
                  <a:pt x="42" y="8"/>
                </a:cubicBezTo>
                <a:cubicBezTo>
                  <a:pt x="42" y="9"/>
                  <a:pt x="42" y="9"/>
                  <a:pt x="41" y="10"/>
                </a:cubicBezTo>
                <a:cubicBezTo>
                  <a:pt x="42" y="10"/>
                  <a:pt x="42" y="10"/>
                  <a:pt x="43" y="11"/>
                </a:cubicBezTo>
                <a:close/>
                <a:moveTo>
                  <a:pt x="38" y="7"/>
                </a:moveTo>
                <a:cubicBezTo>
                  <a:pt x="37" y="6"/>
                  <a:pt x="36" y="6"/>
                  <a:pt x="35" y="6"/>
                </a:cubicBezTo>
                <a:cubicBezTo>
                  <a:pt x="36" y="8"/>
                  <a:pt x="37" y="8"/>
                  <a:pt x="38" y="7"/>
                </a:cubicBezTo>
                <a:close/>
                <a:moveTo>
                  <a:pt x="34" y="125"/>
                </a:moveTo>
                <a:cubicBezTo>
                  <a:pt x="34" y="125"/>
                  <a:pt x="34" y="125"/>
                  <a:pt x="34" y="126"/>
                </a:cubicBezTo>
                <a:cubicBezTo>
                  <a:pt x="35" y="124"/>
                  <a:pt x="36" y="123"/>
                  <a:pt x="37" y="122"/>
                </a:cubicBezTo>
                <a:cubicBezTo>
                  <a:pt x="37" y="122"/>
                  <a:pt x="37" y="122"/>
                  <a:pt x="37" y="122"/>
                </a:cubicBezTo>
                <a:cubicBezTo>
                  <a:pt x="36" y="123"/>
                  <a:pt x="35" y="124"/>
                  <a:pt x="34" y="125"/>
                </a:cubicBezTo>
                <a:close/>
                <a:moveTo>
                  <a:pt x="55" y="91"/>
                </a:moveTo>
                <a:cubicBezTo>
                  <a:pt x="55" y="91"/>
                  <a:pt x="55" y="91"/>
                  <a:pt x="55" y="91"/>
                </a:cubicBezTo>
                <a:cubicBezTo>
                  <a:pt x="54" y="92"/>
                  <a:pt x="55" y="94"/>
                  <a:pt x="55" y="95"/>
                </a:cubicBezTo>
                <a:cubicBezTo>
                  <a:pt x="55" y="94"/>
                  <a:pt x="55" y="92"/>
                  <a:pt x="55" y="91"/>
                </a:cubicBezTo>
                <a:close/>
                <a:moveTo>
                  <a:pt x="31" y="136"/>
                </a:moveTo>
                <a:cubicBezTo>
                  <a:pt x="30" y="136"/>
                  <a:pt x="30" y="136"/>
                  <a:pt x="29" y="138"/>
                </a:cubicBezTo>
                <a:cubicBezTo>
                  <a:pt x="30" y="138"/>
                  <a:pt x="31" y="137"/>
                  <a:pt x="31" y="136"/>
                </a:cubicBezTo>
                <a:close/>
                <a:moveTo>
                  <a:pt x="40" y="43"/>
                </a:moveTo>
                <a:cubicBezTo>
                  <a:pt x="41" y="42"/>
                  <a:pt x="40" y="41"/>
                  <a:pt x="39" y="39"/>
                </a:cubicBezTo>
                <a:cubicBezTo>
                  <a:pt x="40" y="41"/>
                  <a:pt x="40" y="42"/>
                  <a:pt x="40" y="43"/>
                </a:cubicBezTo>
                <a:close/>
                <a:moveTo>
                  <a:pt x="6" y="34"/>
                </a:moveTo>
                <a:cubicBezTo>
                  <a:pt x="7" y="34"/>
                  <a:pt x="8" y="33"/>
                  <a:pt x="8" y="32"/>
                </a:cubicBezTo>
                <a:cubicBezTo>
                  <a:pt x="7" y="33"/>
                  <a:pt x="6" y="33"/>
                  <a:pt x="6" y="34"/>
                </a:cubicBezTo>
                <a:close/>
                <a:moveTo>
                  <a:pt x="26" y="21"/>
                </a:moveTo>
                <a:cubicBezTo>
                  <a:pt x="26" y="22"/>
                  <a:pt x="25" y="23"/>
                  <a:pt x="24" y="24"/>
                </a:cubicBezTo>
                <a:cubicBezTo>
                  <a:pt x="24" y="24"/>
                  <a:pt x="24" y="24"/>
                  <a:pt x="24" y="24"/>
                </a:cubicBezTo>
                <a:cubicBezTo>
                  <a:pt x="25" y="23"/>
                  <a:pt x="26" y="22"/>
                  <a:pt x="26" y="21"/>
                </a:cubicBezTo>
                <a:close/>
                <a:moveTo>
                  <a:pt x="14" y="53"/>
                </a:moveTo>
                <a:cubicBezTo>
                  <a:pt x="14" y="53"/>
                  <a:pt x="14" y="53"/>
                  <a:pt x="14" y="53"/>
                </a:cubicBezTo>
                <a:cubicBezTo>
                  <a:pt x="14" y="54"/>
                  <a:pt x="14" y="54"/>
                  <a:pt x="14" y="55"/>
                </a:cubicBezTo>
                <a:cubicBezTo>
                  <a:pt x="15" y="54"/>
                  <a:pt x="14" y="54"/>
                  <a:pt x="14" y="53"/>
                </a:cubicBezTo>
                <a:close/>
                <a:moveTo>
                  <a:pt x="15" y="59"/>
                </a:moveTo>
                <a:cubicBezTo>
                  <a:pt x="14" y="59"/>
                  <a:pt x="14" y="59"/>
                  <a:pt x="14" y="60"/>
                </a:cubicBezTo>
                <a:cubicBezTo>
                  <a:pt x="15" y="59"/>
                  <a:pt x="15" y="59"/>
                  <a:pt x="15" y="59"/>
                </a:cubicBezTo>
                <a:close/>
                <a:moveTo>
                  <a:pt x="11" y="85"/>
                </a:moveTo>
                <a:cubicBezTo>
                  <a:pt x="12" y="84"/>
                  <a:pt x="12" y="84"/>
                  <a:pt x="12" y="83"/>
                </a:cubicBezTo>
                <a:cubicBezTo>
                  <a:pt x="11" y="84"/>
                  <a:pt x="11" y="84"/>
                  <a:pt x="11" y="85"/>
                </a:cubicBezTo>
                <a:close/>
                <a:moveTo>
                  <a:pt x="31" y="69"/>
                </a:moveTo>
                <a:cubicBezTo>
                  <a:pt x="30" y="70"/>
                  <a:pt x="31" y="71"/>
                  <a:pt x="31" y="71"/>
                </a:cubicBezTo>
                <a:cubicBezTo>
                  <a:pt x="31" y="71"/>
                  <a:pt x="31" y="70"/>
                  <a:pt x="31" y="69"/>
                </a:cubicBezTo>
                <a:close/>
                <a:moveTo>
                  <a:pt x="12" y="102"/>
                </a:moveTo>
                <a:cubicBezTo>
                  <a:pt x="13" y="102"/>
                  <a:pt x="13" y="102"/>
                  <a:pt x="14" y="103"/>
                </a:cubicBezTo>
                <a:cubicBezTo>
                  <a:pt x="14" y="102"/>
                  <a:pt x="13" y="102"/>
                  <a:pt x="13" y="101"/>
                </a:cubicBezTo>
                <a:cubicBezTo>
                  <a:pt x="13" y="101"/>
                  <a:pt x="13" y="101"/>
                  <a:pt x="12" y="102"/>
                </a:cubicBezTo>
                <a:close/>
                <a:moveTo>
                  <a:pt x="21" y="132"/>
                </a:moveTo>
                <a:cubicBezTo>
                  <a:pt x="21" y="133"/>
                  <a:pt x="21" y="133"/>
                  <a:pt x="21" y="134"/>
                </a:cubicBezTo>
                <a:cubicBezTo>
                  <a:pt x="21" y="133"/>
                  <a:pt x="21" y="133"/>
                  <a:pt x="21" y="133"/>
                </a:cubicBezTo>
                <a:cubicBezTo>
                  <a:pt x="21" y="133"/>
                  <a:pt x="21" y="132"/>
                  <a:pt x="21" y="132"/>
                </a:cubicBezTo>
                <a:close/>
                <a:moveTo>
                  <a:pt x="16" y="41"/>
                </a:moveTo>
                <a:cubicBezTo>
                  <a:pt x="16" y="41"/>
                  <a:pt x="16" y="41"/>
                  <a:pt x="16" y="41"/>
                </a:cubicBezTo>
                <a:cubicBezTo>
                  <a:pt x="16" y="40"/>
                  <a:pt x="16" y="40"/>
                  <a:pt x="16" y="40"/>
                </a:cubicBezTo>
                <a:cubicBezTo>
                  <a:pt x="16" y="40"/>
                  <a:pt x="16" y="40"/>
                  <a:pt x="16" y="40"/>
                </a:cubicBezTo>
                <a:cubicBezTo>
                  <a:pt x="16" y="40"/>
                  <a:pt x="16" y="40"/>
                  <a:pt x="16" y="41"/>
                </a:cubicBezTo>
                <a:close/>
                <a:moveTo>
                  <a:pt x="54" y="109"/>
                </a:moveTo>
                <a:cubicBezTo>
                  <a:pt x="54" y="109"/>
                  <a:pt x="54" y="109"/>
                  <a:pt x="54" y="109"/>
                </a:cubicBezTo>
                <a:cubicBezTo>
                  <a:pt x="54" y="109"/>
                  <a:pt x="54" y="108"/>
                  <a:pt x="54" y="108"/>
                </a:cubicBezTo>
                <a:cubicBezTo>
                  <a:pt x="54" y="108"/>
                  <a:pt x="54" y="108"/>
                  <a:pt x="54" y="108"/>
                </a:cubicBezTo>
                <a:cubicBezTo>
                  <a:pt x="54" y="108"/>
                  <a:pt x="54" y="109"/>
                  <a:pt x="54" y="109"/>
                </a:cubicBezTo>
                <a:close/>
                <a:moveTo>
                  <a:pt x="61" y="120"/>
                </a:moveTo>
                <a:cubicBezTo>
                  <a:pt x="61" y="120"/>
                  <a:pt x="61" y="120"/>
                  <a:pt x="62" y="120"/>
                </a:cubicBezTo>
                <a:cubicBezTo>
                  <a:pt x="62" y="120"/>
                  <a:pt x="62" y="120"/>
                  <a:pt x="62" y="120"/>
                </a:cubicBezTo>
                <a:cubicBezTo>
                  <a:pt x="62" y="120"/>
                  <a:pt x="61" y="120"/>
                  <a:pt x="61" y="120"/>
                </a:cubicBezTo>
                <a:cubicBezTo>
                  <a:pt x="61" y="120"/>
                  <a:pt x="61" y="120"/>
                  <a:pt x="61" y="12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40" name="Freeform 439"/>
          <p:cNvSpPr>
            <a:spLocks noEditPoints="1"/>
          </p:cNvSpPr>
          <p:nvPr/>
        </p:nvSpPr>
        <p:spPr bwMode="auto">
          <a:xfrm>
            <a:off x="10890251" y="2174876"/>
            <a:ext cx="706438" cy="741363"/>
          </a:xfrm>
          <a:custGeom>
            <a:gdLst>
              <a:gd fmla="*/ 226 w 286" name="T0"/>
              <a:gd fmla="*/ 260 h 300" name="T1"/>
              <a:gd fmla="*/ 2 w 286" name="T2"/>
              <a:gd fmla="*/ 184 h 300" name="T3"/>
              <a:gd fmla="*/ 56 w 286" name="T4"/>
              <a:gd fmla="*/ 31 h 300" name="T5"/>
              <a:gd fmla="*/ 268 w 286" name="T6"/>
              <a:gd fmla="*/ 132 h 300" name="T7"/>
              <a:gd fmla="*/ 54 w 286" name="T8"/>
              <a:gd fmla="*/ 44 h 300" name="T9"/>
              <a:gd fmla="*/ 11 w 286" name="T10"/>
              <a:gd fmla="*/ 197 h 300" name="T11"/>
              <a:gd fmla="*/ 223 w 286" name="T12"/>
              <a:gd fmla="*/ 120 h 300" name="T13"/>
              <a:gd fmla="*/ 232 w 286" name="T14"/>
              <a:gd fmla="*/ 135 h 300" name="T15"/>
              <a:gd fmla="*/ 225 w 286" name="T16"/>
              <a:gd fmla="*/ 99 h 300" name="T17"/>
              <a:gd fmla="*/ 179 w 286" name="T18"/>
              <a:gd fmla="*/ 112 h 300" name="T19"/>
              <a:gd fmla="*/ 175 w 286" name="T20"/>
              <a:gd fmla="*/ 136 h 300" name="T21"/>
              <a:gd fmla="*/ 183 w 286" name="T22"/>
              <a:gd fmla="*/ 139 h 300" name="T23"/>
              <a:gd fmla="*/ 57 w 286" name="T24"/>
              <a:gd fmla="*/ 239 h 300" name="T25"/>
              <a:gd fmla="*/ 167 w 286" name="T26"/>
              <a:gd fmla="*/ 238 h 300" name="T27"/>
              <a:gd fmla="*/ 238 w 286" name="T28"/>
              <a:gd fmla="*/ 161 h 300" name="T29"/>
              <a:gd fmla="*/ 90 w 286" name="T30"/>
              <a:gd fmla="*/ 98 h 300" name="T31"/>
              <a:gd fmla="*/ 109 w 286" name="T32"/>
              <a:gd fmla="*/ 267 h 300" name="T33"/>
              <a:gd fmla="*/ 242 w 286" name="T34"/>
              <a:gd fmla="*/ 90 h 300" name="T35"/>
              <a:gd fmla="*/ 36 w 286" name="T36"/>
              <a:gd fmla="*/ 94 h 300" name="T37"/>
              <a:gd fmla="*/ 103 w 286" name="T38"/>
              <a:gd fmla="*/ 45 h 300" name="T39"/>
              <a:gd fmla="*/ 172 w 286" name="T40"/>
              <a:gd fmla="*/ 126 h 300" name="T41"/>
              <a:gd fmla="*/ 151 w 286" name="T42"/>
              <a:gd fmla="*/ 112 h 300" name="T43"/>
              <a:gd fmla="*/ 127 w 286" name="T44"/>
              <a:gd fmla="*/ 101 h 300" name="T45"/>
              <a:gd fmla="*/ 109 w 286" name="T46"/>
              <a:gd fmla="*/ 94 h 300" name="T47"/>
              <a:gd fmla="*/ 207 w 286" name="T48"/>
              <a:gd fmla="*/ 150 h 300" name="T49"/>
              <a:gd fmla="*/ 184 w 286" name="T50"/>
              <a:gd fmla="*/ 144 h 300" name="T51"/>
              <a:gd fmla="*/ 233 w 286" name="T52"/>
              <a:gd fmla="*/ 256 h 300" name="T53"/>
              <a:gd fmla="*/ 240 w 286" name="T54"/>
              <a:gd fmla="*/ 118 h 300" name="T55"/>
              <a:gd fmla="*/ 128 w 286" name="T56"/>
              <a:gd fmla="*/ 48 h 300" name="T57"/>
              <a:gd fmla="*/ 155 w 286" name="T58"/>
              <a:gd fmla="*/ 48 h 300" name="T59"/>
              <a:gd fmla="*/ 174 w 286" name="T60"/>
              <a:gd fmla="*/ 159 h 300" name="T61"/>
              <a:gd fmla="*/ 68 w 286" name="T62"/>
              <a:gd fmla="*/ 130 h 300" name="T63"/>
              <a:gd fmla="*/ 86 w 286" name="T64"/>
              <a:gd fmla="*/ 84 h 300" name="T65"/>
              <a:gd fmla="*/ 46 w 286" name="T66"/>
              <a:gd fmla="*/ 154 h 300" name="T67"/>
              <a:gd fmla="*/ 154 w 286" name="T68"/>
              <a:gd fmla="*/ 116 h 300" name="T69"/>
              <a:gd fmla="*/ 137 w 286" name="T70"/>
              <a:gd fmla="*/ 86 h 300" name="T71"/>
              <a:gd fmla="*/ 243 w 286" name="T72"/>
              <a:gd fmla="*/ 198 h 300" name="T73"/>
              <a:gd fmla="*/ 158 w 286" name="T74"/>
              <a:gd fmla="*/ 95 h 300" name="T75"/>
              <a:gd fmla="*/ 113 w 286" name="T76"/>
              <a:gd fmla="*/ 89 h 300" name="T77"/>
              <a:gd fmla="*/ 132 w 286" name="T78"/>
              <a:gd fmla="*/ 86 h 300" name="T79"/>
              <a:gd fmla="*/ 218 w 286" name="T80"/>
              <a:gd fmla="*/ 45 h 300" name="T81"/>
              <a:gd fmla="*/ 179 w 286" name="T82"/>
              <a:gd fmla="*/ 289 h 300" name="T83"/>
              <a:gd fmla="*/ 48 w 286" name="T84"/>
              <a:gd fmla="*/ 157 h 300" name="T85"/>
              <a:gd fmla="*/ 166 w 286" name="T86"/>
              <a:gd fmla="*/ 61 h 300" name="T87"/>
              <a:gd fmla="*/ 57 w 286" name="T88"/>
              <a:gd fmla="*/ 89 h 300" name="T89"/>
              <a:gd fmla="*/ 90 w 286" name="T90"/>
              <a:gd fmla="*/ 60 h 300" name="T91"/>
              <a:gd fmla="*/ 99 w 286" name="T92"/>
              <a:gd fmla="*/ 10 h 300" name="T93"/>
              <a:gd fmla="*/ 66 w 286" name="T94"/>
              <a:gd fmla="*/ 107 h 300" name="T95"/>
              <a:gd fmla="*/ 72 w 286" name="T96"/>
              <a:gd fmla="*/ 86 h 300" name="T97"/>
              <a:gd fmla="*/ 40 w 286" name="T98"/>
              <a:gd fmla="*/ 204 h 300" name="T99"/>
              <a:gd fmla="*/ 116 w 286" name="T100"/>
              <a:gd fmla="*/ 52 h 300" name="T101"/>
              <a:gd fmla="*/ 59 w 286" name="T102"/>
              <a:gd fmla="*/ 94 h 300" name="T103"/>
              <a:gd fmla="*/ 41 w 286" name="T104"/>
              <a:gd fmla="*/ 142 h 300" name="T105"/>
              <a:gd fmla="*/ 277 w 286" name="T106"/>
              <a:gd fmla="*/ 172 h 300" name="T107"/>
              <a:gd fmla="*/ 214 w 286" name="T108"/>
              <a:gd fmla="*/ 154 h 300" name="T109"/>
              <a:gd fmla="*/ 49 w 286" name="T110"/>
              <a:gd fmla="*/ 230 h 300" name="T111"/>
              <a:gd fmla="*/ 272 w 286" name="T112"/>
              <a:gd fmla="*/ 152 h 300" name="T113"/>
              <a:gd fmla="*/ 189 w 286" name="T114"/>
              <a:gd fmla="*/ 151 h 300" name="T115"/>
              <a:gd fmla="*/ 33 w 286" name="T116"/>
              <a:gd fmla="*/ 213 h 300" name="T117"/>
              <a:gd fmla="*/ 33 w 286" name="T118"/>
              <a:gd fmla="*/ 207 h 300" name="T119"/>
              <a:gd fmla="*/ 250 w 286" name="T120"/>
              <a:gd fmla="*/ 177 h 300" name="T121"/>
              <a:gd fmla="*/ 270 w 286" name="T122"/>
              <a:gd fmla="*/ 147 h 30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300" w="286">
                <a:moveTo>
                  <a:pt x="264" y="204"/>
                </a:moveTo>
                <a:cubicBezTo>
                  <a:pt x="265" y="207"/>
                  <a:pt x="265" y="210"/>
                  <a:pt x="265" y="213"/>
                </a:cubicBezTo>
                <a:cubicBezTo>
                  <a:pt x="266" y="218"/>
                  <a:pt x="267" y="223"/>
                  <a:pt x="268" y="228"/>
                </a:cubicBezTo>
                <a:cubicBezTo>
                  <a:pt x="268" y="229"/>
                  <a:pt x="268" y="231"/>
                  <a:pt x="268" y="232"/>
                </a:cubicBezTo>
                <a:cubicBezTo>
                  <a:pt x="269" y="235"/>
                  <a:pt x="269" y="238"/>
                  <a:pt x="270" y="242"/>
                </a:cubicBezTo>
                <a:cubicBezTo>
                  <a:pt x="270" y="245"/>
                  <a:pt x="270" y="248"/>
                  <a:pt x="268" y="250"/>
                </a:cubicBezTo>
                <a:cubicBezTo>
                  <a:pt x="268" y="251"/>
                  <a:pt x="267" y="252"/>
                  <a:pt x="267" y="253"/>
                </a:cubicBezTo>
                <a:cubicBezTo>
                  <a:pt x="265" y="255"/>
                  <a:pt x="264" y="255"/>
                  <a:pt x="262" y="255"/>
                </a:cubicBezTo>
                <a:cubicBezTo>
                  <a:pt x="262" y="255"/>
                  <a:pt x="261" y="255"/>
                  <a:pt x="261" y="255"/>
                </a:cubicBezTo>
                <a:cubicBezTo>
                  <a:pt x="255" y="262"/>
                  <a:pt x="248" y="263"/>
                  <a:pt x="239" y="261"/>
                </a:cubicBezTo>
                <a:cubicBezTo>
                  <a:pt x="235" y="261"/>
                  <a:pt x="230" y="261"/>
                  <a:pt x="226" y="260"/>
                </a:cubicBezTo>
                <a:cubicBezTo>
                  <a:pt x="224" y="259"/>
                  <a:pt x="223" y="260"/>
                  <a:pt x="222" y="261"/>
                </a:cubicBezTo>
                <a:cubicBezTo>
                  <a:pt x="207" y="280"/>
                  <a:pt x="188" y="292"/>
                  <a:pt x="166" y="297"/>
                </a:cubicBezTo>
                <a:cubicBezTo>
                  <a:pt x="154" y="300"/>
                  <a:pt x="143" y="300"/>
                  <a:pt x="131" y="298"/>
                </a:cubicBezTo>
                <a:cubicBezTo>
                  <a:pt x="116" y="296"/>
                  <a:pt x="102" y="290"/>
                  <a:pt x="89" y="282"/>
                </a:cubicBezTo>
                <a:cubicBezTo>
                  <a:pt x="85" y="279"/>
                  <a:pt x="82" y="276"/>
                  <a:pt x="78" y="273"/>
                </a:cubicBezTo>
                <a:cubicBezTo>
                  <a:pt x="68" y="265"/>
                  <a:pt x="60" y="255"/>
                  <a:pt x="53" y="244"/>
                </a:cubicBezTo>
                <a:cubicBezTo>
                  <a:pt x="48" y="237"/>
                  <a:pt x="45" y="230"/>
                  <a:pt x="42" y="222"/>
                </a:cubicBezTo>
                <a:cubicBezTo>
                  <a:pt x="41" y="220"/>
                  <a:pt x="41" y="220"/>
                  <a:pt x="38" y="220"/>
                </a:cubicBezTo>
                <a:cubicBezTo>
                  <a:pt x="33" y="220"/>
                  <a:pt x="28" y="219"/>
                  <a:pt x="23" y="218"/>
                </a:cubicBezTo>
                <a:cubicBezTo>
                  <a:pt x="17" y="216"/>
                  <a:pt x="13" y="213"/>
                  <a:pt x="9" y="208"/>
                </a:cubicBezTo>
                <a:cubicBezTo>
                  <a:pt x="5" y="200"/>
                  <a:pt x="3" y="193"/>
                  <a:pt x="2" y="184"/>
                </a:cubicBezTo>
                <a:cubicBezTo>
                  <a:pt x="1" y="182"/>
                  <a:pt x="1" y="180"/>
                  <a:pt x="1" y="178"/>
                </a:cubicBezTo>
                <a:cubicBezTo>
                  <a:pt x="0" y="170"/>
                  <a:pt x="1" y="163"/>
                  <a:pt x="5" y="157"/>
                </a:cubicBezTo>
                <a:cubicBezTo>
                  <a:pt x="6" y="155"/>
                  <a:pt x="7" y="153"/>
                  <a:pt x="8" y="151"/>
                </a:cubicBezTo>
                <a:cubicBezTo>
                  <a:pt x="10" y="148"/>
                  <a:pt x="12" y="145"/>
                  <a:pt x="14" y="143"/>
                </a:cubicBezTo>
                <a:cubicBezTo>
                  <a:pt x="15" y="142"/>
                  <a:pt x="15" y="142"/>
                  <a:pt x="15" y="141"/>
                </a:cubicBezTo>
                <a:cubicBezTo>
                  <a:pt x="15" y="140"/>
                  <a:pt x="15" y="140"/>
                  <a:pt x="15" y="139"/>
                </a:cubicBezTo>
                <a:cubicBezTo>
                  <a:pt x="16" y="138"/>
                  <a:pt x="16" y="137"/>
                  <a:pt x="16" y="135"/>
                </a:cubicBezTo>
                <a:cubicBezTo>
                  <a:pt x="16" y="135"/>
                  <a:pt x="16" y="135"/>
                  <a:pt x="16" y="134"/>
                </a:cubicBezTo>
                <a:cubicBezTo>
                  <a:pt x="17" y="117"/>
                  <a:pt x="19" y="100"/>
                  <a:pt x="24" y="84"/>
                </a:cubicBezTo>
                <a:cubicBezTo>
                  <a:pt x="27" y="77"/>
                  <a:pt x="29" y="70"/>
                  <a:pt x="32" y="64"/>
                </a:cubicBezTo>
                <a:cubicBezTo>
                  <a:pt x="37" y="51"/>
                  <a:pt x="46" y="40"/>
                  <a:pt x="56" y="31"/>
                </a:cubicBezTo>
                <a:cubicBezTo>
                  <a:pt x="61" y="28"/>
                  <a:pt x="65" y="24"/>
                  <a:pt x="71" y="21"/>
                </a:cubicBezTo>
                <a:cubicBezTo>
                  <a:pt x="72" y="20"/>
                  <a:pt x="73" y="20"/>
                  <a:pt x="74" y="19"/>
                </a:cubicBezTo>
                <a:cubicBezTo>
                  <a:pt x="87" y="10"/>
                  <a:pt x="101" y="4"/>
                  <a:pt x="117" y="2"/>
                </a:cubicBezTo>
                <a:cubicBezTo>
                  <a:pt x="125" y="0"/>
                  <a:pt x="133" y="0"/>
                  <a:pt x="142" y="1"/>
                </a:cubicBezTo>
                <a:cubicBezTo>
                  <a:pt x="152" y="2"/>
                  <a:pt x="163" y="4"/>
                  <a:pt x="173" y="7"/>
                </a:cubicBezTo>
                <a:cubicBezTo>
                  <a:pt x="182" y="10"/>
                  <a:pt x="191" y="15"/>
                  <a:pt x="199" y="20"/>
                </a:cubicBezTo>
                <a:cubicBezTo>
                  <a:pt x="202" y="23"/>
                  <a:pt x="206" y="25"/>
                  <a:pt x="210" y="27"/>
                </a:cubicBezTo>
                <a:cubicBezTo>
                  <a:pt x="223" y="34"/>
                  <a:pt x="233" y="44"/>
                  <a:pt x="241" y="57"/>
                </a:cubicBezTo>
                <a:cubicBezTo>
                  <a:pt x="245" y="63"/>
                  <a:pt x="249" y="70"/>
                  <a:pt x="253" y="77"/>
                </a:cubicBezTo>
                <a:cubicBezTo>
                  <a:pt x="258" y="86"/>
                  <a:pt x="262" y="96"/>
                  <a:pt x="264" y="106"/>
                </a:cubicBezTo>
                <a:cubicBezTo>
                  <a:pt x="266" y="115"/>
                  <a:pt x="267" y="123"/>
                  <a:pt x="268" y="132"/>
                </a:cubicBezTo>
                <a:cubicBezTo>
                  <a:pt x="268" y="132"/>
                  <a:pt x="268" y="132"/>
                  <a:pt x="268" y="132"/>
                </a:cubicBezTo>
                <a:cubicBezTo>
                  <a:pt x="267" y="135"/>
                  <a:pt x="268" y="136"/>
                  <a:pt x="270" y="137"/>
                </a:cubicBezTo>
                <a:cubicBezTo>
                  <a:pt x="277" y="141"/>
                  <a:pt x="282" y="147"/>
                  <a:pt x="283" y="155"/>
                </a:cubicBezTo>
                <a:cubicBezTo>
                  <a:pt x="286" y="165"/>
                  <a:pt x="285" y="175"/>
                  <a:pt x="281" y="184"/>
                </a:cubicBezTo>
                <a:cubicBezTo>
                  <a:pt x="280" y="185"/>
                  <a:pt x="280" y="186"/>
                  <a:pt x="280" y="187"/>
                </a:cubicBezTo>
                <a:cubicBezTo>
                  <a:pt x="278" y="191"/>
                  <a:pt x="276" y="195"/>
                  <a:pt x="273" y="198"/>
                </a:cubicBezTo>
                <a:cubicBezTo>
                  <a:pt x="271" y="200"/>
                  <a:pt x="268" y="202"/>
                  <a:pt x="265" y="203"/>
                </a:cubicBezTo>
                <a:cubicBezTo>
                  <a:pt x="265" y="203"/>
                  <a:pt x="265" y="203"/>
                  <a:pt x="264" y="204"/>
                </a:cubicBezTo>
                <a:close/>
                <a:moveTo>
                  <a:pt x="64" y="35"/>
                </a:moveTo>
                <a:cubicBezTo>
                  <a:pt x="63" y="35"/>
                  <a:pt x="63" y="35"/>
                  <a:pt x="63" y="36"/>
                </a:cubicBezTo>
                <a:cubicBezTo>
                  <a:pt x="60" y="38"/>
                  <a:pt x="57" y="41"/>
                  <a:pt x="54" y="44"/>
                </a:cubicBezTo>
                <a:cubicBezTo>
                  <a:pt x="52" y="45"/>
                  <a:pt x="51" y="47"/>
                  <a:pt x="50" y="48"/>
                </a:cubicBezTo>
                <a:cubicBezTo>
                  <a:pt x="51" y="48"/>
                  <a:pt x="51" y="48"/>
                  <a:pt x="51" y="48"/>
                </a:cubicBezTo>
                <a:cubicBezTo>
                  <a:pt x="55" y="44"/>
                  <a:pt x="59" y="40"/>
                  <a:pt x="63" y="36"/>
                </a:cubicBezTo>
                <a:cubicBezTo>
                  <a:pt x="63" y="36"/>
                  <a:pt x="63" y="35"/>
                  <a:pt x="64" y="35"/>
                </a:cubicBezTo>
                <a:cubicBezTo>
                  <a:pt x="64" y="35"/>
                  <a:pt x="65" y="35"/>
                  <a:pt x="65" y="34"/>
                </a:cubicBezTo>
                <a:cubicBezTo>
                  <a:pt x="65" y="34"/>
                  <a:pt x="65" y="34"/>
                  <a:pt x="65" y="34"/>
                </a:cubicBezTo>
                <a:cubicBezTo>
                  <a:pt x="64" y="34"/>
                  <a:pt x="64" y="35"/>
                  <a:pt x="64" y="35"/>
                </a:cubicBezTo>
                <a:close/>
                <a:moveTo>
                  <a:pt x="6" y="184"/>
                </a:moveTo>
                <a:cubicBezTo>
                  <a:pt x="7" y="180"/>
                  <a:pt x="7" y="177"/>
                  <a:pt x="6" y="173"/>
                </a:cubicBezTo>
                <a:cubicBezTo>
                  <a:pt x="5" y="177"/>
                  <a:pt x="6" y="180"/>
                  <a:pt x="6" y="184"/>
                </a:cubicBezTo>
                <a:cubicBezTo>
                  <a:pt x="7" y="189"/>
                  <a:pt x="8" y="193"/>
                  <a:pt x="11" y="197"/>
                </a:cubicBezTo>
                <a:cubicBezTo>
                  <a:pt x="10" y="194"/>
                  <a:pt x="10" y="192"/>
                  <a:pt x="9" y="189"/>
                </a:cubicBezTo>
                <a:cubicBezTo>
                  <a:pt x="9" y="187"/>
                  <a:pt x="7" y="186"/>
                  <a:pt x="6" y="184"/>
                </a:cubicBezTo>
                <a:close/>
                <a:moveTo>
                  <a:pt x="226" y="100"/>
                </a:moveTo>
                <a:cubicBezTo>
                  <a:pt x="226" y="103"/>
                  <a:pt x="224" y="105"/>
                  <a:pt x="222" y="107"/>
                </a:cubicBezTo>
                <a:cubicBezTo>
                  <a:pt x="218" y="114"/>
                  <a:pt x="212" y="121"/>
                  <a:pt x="206" y="127"/>
                </a:cubicBezTo>
                <a:cubicBezTo>
                  <a:pt x="204" y="129"/>
                  <a:pt x="202" y="132"/>
                  <a:pt x="201" y="136"/>
                </a:cubicBezTo>
                <a:cubicBezTo>
                  <a:pt x="200" y="138"/>
                  <a:pt x="199" y="140"/>
                  <a:pt x="199" y="142"/>
                </a:cubicBezTo>
                <a:cubicBezTo>
                  <a:pt x="199" y="142"/>
                  <a:pt x="199" y="143"/>
                  <a:pt x="199" y="143"/>
                </a:cubicBezTo>
                <a:cubicBezTo>
                  <a:pt x="201" y="143"/>
                  <a:pt x="203" y="141"/>
                  <a:pt x="205" y="140"/>
                </a:cubicBezTo>
                <a:cubicBezTo>
                  <a:pt x="211" y="135"/>
                  <a:pt x="216" y="130"/>
                  <a:pt x="220" y="123"/>
                </a:cubicBezTo>
                <a:cubicBezTo>
                  <a:pt x="221" y="122"/>
                  <a:pt x="222" y="121"/>
                  <a:pt x="223" y="120"/>
                </a:cubicBezTo>
                <a:cubicBezTo>
                  <a:pt x="224" y="118"/>
                  <a:pt x="225" y="118"/>
                  <a:pt x="226" y="119"/>
                </a:cubicBezTo>
                <a:cubicBezTo>
                  <a:pt x="227" y="120"/>
                  <a:pt x="227" y="121"/>
                  <a:pt x="226" y="122"/>
                </a:cubicBezTo>
                <a:cubicBezTo>
                  <a:pt x="225" y="123"/>
                  <a:pt x="224" y="125"/>
                  <a:pt x="223" y="126"/>
                </a:cubicBezTo>
                <a:cubicBezTo>
                  <a:pt x="221" y="128"/>
                  <a:pt x="220" y="130"/>
                  <a:pt x="218" y="133"/>
                </a:cubicBezTo>
                <a:cubicBezTo>
                  <a:pt x="216" y="138"/>
                  <a:pt x="214" y="143"/>
                  <a:pt x="212" y="148"/>
                </a:cubicBezTo>
                <a:cubicBezTo>
                  <a:pt x="211" y="148"/>
                  <a:pt x="211" y="149"/>
                  <a:pt x="211" y="150"/>
                </a:cubicBezTo>
                <a:cubicBezTo>
                  <a:pt x="212" y="150"/>
                  <a:pt x="213" y="150"/>
                  <a:pt x="214" y="149"/>
                </a:cubicBezTo>
                <a:cubicBezTo>
                  <a:pt x="218" y="144"/>
                  <a:pt x="222" y="140"/>
                  <a:pt x="226" y="134"/>
                </a:cubicBezTo>
                <a:cubicBezTo>
                  <a:pt x="226" y="134"/>
                  <a:pt x="226" y="133"/>
                  <a:pt x="227" y="133"/>
                </a:cubicBezTo>
                <a:cubicBezTo>
                  <a:pt x="228" y="131"/>
                  <a:pt x="231" y="131"/>
                  <a:pt x="232" y="133"/>
                </a:cubicBezTo>
                <a:cubicBezTo>
                  <a:pt x="232" y="134"/>
                  <a:pt x="232" y="135"/>
                  <a:pt x="232" y="135"/>
                </a:cubicBezTo>
                <a:cubicBezTo>
                  <a:pt x="232" y="137"/>
                  <a:pt x="232" y="140"/>
                  <a:pt x="232" y="142"/>
                </a:cubicBezTo>
                <a:cubicBezTo>
                  <a:pt x="232" y="143"/>
                  <a:pt x="231" y="145"/>
                  <a:pt x="229" y="145"/>
                </a:cubicBezTo>
                <a:cubicBezTo>
                  <a:pt x="228" y="145"/>
                  <a:pt x="226" y="145"/>
                  <a:pt x="225" y="144"/>
                </a:cubicBezTo>
                <a:cubicBezTo>
                  <a:pt x="225" y="143"/>
                  <a:pt x="225" y="143"/>
                  <a:pt x="225" y="142"/>
                </a:cubicBezTo>
                <a:cubicBezTo>
                  <a:pt x="222" y="145"/>
                  <a:pt x="220" y="147"/>
                  <a:pt x="218" y="150"/>
                </a:cubicBezTo>
                <a:cubicBezTo>
                  <a:pt x="225" y="150"/>
                  <a:pt x="232" y="150"/>
                  <a:pt x="238" y="150"/>
                </a:cubicBezTo>
                <a:cubicBezTo>
                  <a:pt x="238" y="149"/>
                  <a:pt x="238" y="148"/>
                  <a:pt x="238" y="147"/>
                </a:cubicBezTo>
                <a:cubicBezTo>
                  <a:pt x="237" y="142"/>
                  <a:pt x="237" y="137"/>
                  <a:pt x="236" y="132"/>
                </a:cubicBezTo>
                <a:cubicBezTo>
                  <a:pt x="235" y="121"/>
                  <a:pt x="232" y="111"/>
                  <a:pt x="226" y="101"/>
                </a:cubicBezTo>
                <a:cubicBezTo>
                  <a:pt x="226" y="101"/>
                  <a:pt x="226" y="100"/>
                  <a:pt x="226" y="100"/>
                </a:cubicBezTo>
                <a:cubicBezTo>
                  <a:pt x="225" y="100"/>
                  <a:pt x="225" y="99"/>
                  <a:pt x="225" y="99"/>
                </a:cubicBezTo>
                <a:cubicBezTo>
                  <a:pt x="218" y="88"/>
                  <a:pt x="210" y="78"/>
                  <a:pt x="199" y="71"/>
                </a:cubicBezTo>
                <a:cubicBezTo>
                  <a:pt x="198" y="71"/>
                  <a:pt x="198" y="71"/>
                  <a:pt x="198" y="71"/>
                </a:cubicBezTo>
                <a:cubicBezTo>
                  <a:pt x="194" y="76"/>
                  <a:pt x="191" y="81"/>
                  <a:pt x="188" y="86"/>
                </a:cubicBezTo>
                <a:cubicBezTo>
                  <a:pt x="183" y="93"/>
                  <a:pt x="177" y="99"/>
                  <a:pt x="172" y="106"/>
                </a:cubicBezTo>
                <a:cubicBezTo>
                  <a:pt x="171" y="107"/>
                  <a:pt x="171" y="107"/>
                  <a:pt x="170" y="108"/>
                </a:cubicBezTo>
                <a:cubicBezTo>
                  <a:pt x="168" y="113"/>
                  <a:pt x="166" y="119"/>
                  <a:pt x="164" y="125"/>
                </a:cubicBezTo>
                <a:cubicBezTo>
                  <a:pt x="164" y="125"/>
                  <a:pt x="164" y="126"/>
                  <a:pt x="164" y="127"/>
                </a:cubicBezTo>
                <a:cubicBezTo>
                  <a:pt x="164" y="127"/>
                  <a:pt x="164" y="127"/>
                  <a:pt x="165" y="127"/>
                </a:cubicBezTo>
                <a:cubicBezTo>
                  <a:pt x="165" y="126"/>
                  <a:pt x="166" y="126"/>
                  <a:pt x="167" y="125"/>
                </a:cubicBezTo>
                <a:cubicBezTo>
                  <a:pt x="171" y="122"/>
                  <a:pt x="175" y="117"/>
                  <a:pt x="178" y="113"/>
                </a:cubicBezTo>
                <a:cubicBezTo>
                  <a:pt x="179" y="113"/>
                  <a:pt x="179" y="112"/>
                  <a:pt x="179" y="112"/>
                </a:cubicBezTo>
                <a:cubicBezTo>
                  <a:pt x="182" y="107"/>
                  <a:pt x="185" y="101"/>
                  <a:pt x="189" y="96"/>
                </a:cubicBezTo>
                <a:cubicBezTo>
                  <a:pt x="192" y="92"/>
                  <a:pt x="195" y="87"/>
                  <a:pt x="199" y="83"/>
                </a:cubicBezTo>
                <a:cubicBezTo>
                  <a:pt x="200" y="82"/>
                  <a:pt x="201" y="82"/>
                  <a:pt x="202" y="81"/>
                </a:cubicBezTo>
                <a:cubicBezTo>
                  <a:pt x="203" y="80"/>
                  <a:pt x="204" y="80"/>
                  <a:pt x="205" y="81"/>
                </a:cubicBezTo>
                <a:cubicBezTo>
                  <a:pt x="206" y="82"/>
                  <a:pt x="206" y="83"/>
                  <a:pt x="205" y="84"/>
                </a:cubicBezTo>
                <a:cubicBezTo>
                  <a:pt x="205" y="85"/>
                  <a:pt x="204" y="86"/>
                  <a:pt x="204" y="86"/>
                </a:cubicBezTo>
                <a:cubicBezTo>
                  <a:pt x="197" y="96"/>
                  <a:pt x="190" y="105"/>
                  <a:pt x="183" y="114"/>
                </a:cubicBezTo>
                <a:cubicBezTo>
                  <a:pt x="182" y="114"/>
                  <a:pt x="182" y="115"/>
                  <a:pt x="181" y="116"/>
                </a:cubicBezTo>
                <a:cubicBezTo>
                  <a:pt x="178" y="122"/>
                  <a:pt x="175" y="128"/>
                  <a:pt x="173" y="135"/>
                </a:cubicBezTo>
                <a:cubicBezTo>
                  <a:pt x="173" y="136"/>
                  <a:pt x="173" y="136"/>
                  <a:pt x="173" y="137"/>
                </a:cubicBezTo>
                <a:cubicBezTo>
                  <a:pt x="174" y="137"/>
                  <a:pt x="175" y="137"/>
                  <a:pt x="175" y="136"/>
                </a:cubicBezTo>
                <a:cubicBezTo>
                  <a:pt x="177" y="135"/>
                  <a:pt x="178" y="134"/>
                  <a:pt x="180" y="133"/>
                </a:cubicBezTo>
                <a:cubicBezTo>
                  <a:pt x="180" y="132"/>
                  <a:pt x="181" y="131"/>
                  <a:pt x="181" y="130"/>
                </a:cubicBezTo>
                <a:cubicBezTo>
                  <a:pt x="183" y="125"/>
                  <a:pt x="185" y="121"/>
                  <a:pt x="187" y="117"/>
                </a:cubicBezTo>
                <a:cubicBezTo>
                  <a:pt x="192" y="108"/>
                  <a:pt x="197" y="101"/>
                  <a:pt x="203" y="94"/>
                </a:cubicBezTo>
                <a:cubicBezTo>
                  <a:pt x="205" y="93"/>
                  <a:pt x="207" y="91"/>
                  <a:pt x="209" y="90"/>
                </a:cubicBezTo>
                <a:cubicBezTo>
                  <a:pt x="210" y="89"/>
                  <a:pt x="211" y="89"/>
                  <a:pt x="212" y="89"/>
                </a:cubicBezTo>
                <a:cubicBezTo>
                  <a:pt x="214" y="88"/>
                  <a:pt x="216" y="90"/>
                  <a:pt x="215" y="92"/>
                </a:cubicBezTo>
                <a:cubicBezTo>
                  <a:pt x="215" y="93"/>
                  <a:pt x="215" y="94"/>
                  <a:pt x="214" y="95"/>
                </a:cubicBezTo>
                <a:cubicBezTo>
                  <a:pt x="213" y="97"/>
                  <a:pt x="211" y="99"/>
                  <a:pt x="210" y="102"/>
                </a:cubicBezTo>
                <a:cubicBezTo>
                  <a:pt x="202" y="112"/>
                  <a:pt x="194" y="122"/>
                  <a:pt x="185" y="132"/>
                </a:cubicBezTo>
                <a:cubicBezTo>
                  <a:pt x="184" y="134"/>
                  <a:pt x="183" y="136"/>
                  <a:pt x="183" y="139"/>
                </a:cubicBezTo>
                <a:cubicBezTo>
                  <a:pt x="182" y="139"/>
                  <a:pt x="183" y="140"/>
                  <a:pt x="183" y="140"/>
                </a:cubicBezTo>
                <a:cubicBezTo>
                  <a:pt x="184" y="141"/>
                  <a:pt x="185" y="140"/>
                  <a:pt x="186" y="140"/>
                </a:cubicBezTo>
                <a:cubicBezTo>
                  <a:pt x="187" y="139"/>
                  <a:pt x="188" y="138"/>
                  <a:pt x="189" y="137"/>
                </a:cubicBezTo>
                <a:cubicBezTo>
                  <a:pt x="193" y="135"/>
                  <a:pt x="196" y="132"/>
                  <a:pt x="199" y="129"/>
                </a:cubicBezTo>
                <a:cubicBezTo>
                  <a:pt x="199" y="129"/>
                  <a:pt x="200" y="128"/>
                  <a:pt x="201" y="127"/>
                </a:cubicBezTo>
                <a:cubicBezTo>
                  <a:pt x="204" y="120"/>
                  <a:pt x="207" y="114"/>
                  <a:pt x="211" y="109"/>
                </a:cubicBezTo>
                <a:cubicBezTo>
                  <a:pt x="214" y="106"/>
                  <a:pt x="216" y="103"/>
                  <a:pt x="219" y="101"/>
                </a:cubicBezTo>
                <a:cubicBezTo>
                  <a:pt x="221" y="99"/>
                  <a:pt x="223" y="98"/>
                  <a:pt x="225" y="100"/>
                </a:cubicBezTo>
                <a:cubicBezTo>
                  <a:pt x="225" y="100"/>
                  <a:pt x="226" y="100"/>
                  <a:pt x="226" y="100"/>
                </a:cubicBezTo>
                <a:close/>
                <a:moveTo>
                  <a:pt x="58" y="239"/>
                </a:moveTo>
                <a:cubicBezTo>
                  <a:pt x="58" y="239"/>
                  <a:pt x="57" y="239"/>
                  <a:pt x="57" y="239"/>
                </a:cubicBezTo>
                <a:cubicBezTo>
                  <a:pt x="59" y="241"/>
                  <a:pt x="60" y="244"/>
                  <a:pt x="61" y="246"/>
                </a:cubicBezTo>
                <a:cubicBezTo>
                  <a:pt x="67" y="257"/>
                  <a:pt x="75" y="266"/>
                  <a:pt x="85" y="274"/>
                </a:cubicBezTo>
                <a:cubicBezTo>
                  <a:pt x="99" y="284"/>
                  <a:pt x="113" y="291"/>
                  <a:pt x="130" y="294"/>
                </a:cubicBezTo>
                <a:cubicBezTo>
                  <a:pt x="146" y="296"/>
                  <a:pt x="160" y="294"/>
                  <a:pt x="174" y="287"/>
                </a:cubicBezTo>
                <a:cubicBezTo>
                  <a:pt x="188" y="280"/>
                  <a:pt x="199" y="270"/>
                  <a:pt x="209" y="258"/>
                </a:cubicBezTo>
                <a:cubicBezTo>
                  <a:pt x="209" y="257"/>
                  <a:pt x="209" y="257"/>
                  <a:pt x="209" y="257"/>
                </a:cubicBezTo>
                <a:cubicBezTo>
                  <a:pt x="209" y="257"/>
                  <a:pt x="208" y="256"/>
                  <a:pt x="208" y="256"/>
                </a:cubicBezTo>
                <a:cubicBezTo>
                  <a:pt x="204" y="255"/>
                  <a:pt x="200" y="254"/>
                  <a:pt x="196" y="253"/>
                </a:cubicBezTo>
                <a:cubicBezTo>
                  <a:pt x="191" y="252"/>
                  <a:pt x="186" y="250"/>
                  <a:pt x="181" y="248"/>
                </a:cubicBezTo>
                <a:cubicBezTo>
                  <a:pt x="177" y="247"/>
                  <a:pt x="173" y="245"/>
                  <a:pt x="170" y="242"/>
                </a:cubicBezTo>
                <a:cubicBezTo>
                  <a:pt x="169" y="241"/>
                  <a:pt x="168" y="240"/>
                  <a:pt x="167" y="238"/>
                </a:cubicBezTo>
                <a:cubicBezTo>
                  <a:pt x="165" y="236"/>
                  <a:pt x="166" y="233"/>
                  <a:pt x="169" y="232"/>
                </a:cubicBezTo>
                <a:cubicBezTo>
                  <a:pt x="170" y="232"/>
                  <a:pt x="170" y="232"/>
                  <a:pt x="171" y="231"/>
                </a:cubicBezTo>
                <a:cubicBezTo>
                  <a:pt x="172" y="230"/>
                  <a:pt x="173" y="230"/>
                  <a:pt x="175" y="230"/>
                </a:cubicBezTo>
                <a:cubicBezTo>
                  <a:pt x="180" y="231"/>
                  <a:pt x="185" y="234"/>
                  <a:pt x="190" y="236"/>
                </a:cubicBezTo>
                <a:cubicBezTo>
                  <a:pt x="192" y="237"/>
                  <a:pt x="194" y="237"/>
                  <a:pt x="197" y="238"/>
                </a:cubicBezTo>
                <a:cubicBezTo>
                  <a:pt x="198" y="238"/>
                  <a:pt x="199" y="239"/>
                  <a:pt x="199" y="240"/>
                </a:cubicBezTo>
                <a:cubicBezTo>
                  <a:pt x="200" y="241"/>
                  <a:pt x="200" y="242"/>
                  <a:pt x="199" y="243"/>
                </a:cubicBezTo>
                <a:cubicBezTo>
                  <a:pt x="199" y="244"/>
                  <a:pt x="199" y="244"/>
                  <a:pt x="199" y="245"/>
                </a:cubicBezTo>
                <a:cubicBezTo>
                  <a:pt x="199" y="246"/>
                  <a:pt x="199" y="246"/>
                  <a:pt x="199" y="247"/>
                </a:cubicBezTo>
                <a:cubicBezTo>
                  <a:pt x="204" y="248"/>
                  <a:pt x="209" y="249"/>
                  <a:pt x="214" y="250"/>
                </a:cubicBezTo>
                <a:cubicBezTo>
                  <a:pt x="231" y="223"/>
                  <a:pt x="238" y="193"/>
                  <a:pt x="238" y="161"/>
                </a:cubicBezTo>
                <a:cubicBezTo>
                  <a:pt x="237" y="161"/>
                  <a:pt x="237" y="161"/>
                  <a:pt x="236" y="162"/>
                </a:cubicBezTo>
                <a:cubicBezTo>
                  <a:pt x="222" y="169"/>
                  <a:pt x="207" y="171"/>
                  <a:pt x="192" y="168"/>
                </a:cubicBezTo>
                <a:cubicBezTo>
                  <a:pt x="180" y="166"/>
                  <a:pt x="169" y="162"/>
                  <a:pt x="159" y="155"/>
                </a:cubicBezTo>
                <a:cubicBezTo>
                  <a:pt x="149" y="149"/>
                  <a:pt x="140" y="141"/>
                  <a:pt x="131" y="133"/>
                </a:cubicBezTo>
                <a:cubicBezTo>
                  <a:pt x="127" y="129"/>
                  <a:pt x="122" y="124"/>
                  <a:pt x="118" y="120"/>
                </a:cubicBezTo>
                <a:cubicBezTo>
                  <a:pt x="113" y="114"/>
                  <a:pt x="108" y="108"/>
                  <a:pt x="105" y="101"/>
                </a:cubicBezTo>
                <a:cubicBezTo>
                  <a:pt x="103" y="96"/>
                  <a:pt x="101" y="91"/>
                  <a:pt x="98" y="86"/>
                </a:cubicBezTo>
                <a:cubicBezTo>
                  <a:pt x="97" y="83"/>
                  <a:pt x="96" y="80"/>
                  <a:pt x="95" y="77"/>
                </a:cubicBezTo>
                <a:cubicBezTo>
                  <a:pt x="95" y="77"/>
                  <a:pt x="95" y="78"/>
                  <a:pt x="95" y="78"/>
                </a:cubicBezTo>
                <a:cubicBezTo>
                  <a:pt x="94" y="80"/>
                  <a:pt x="94" y="82"/>
                  <a:pt x="94" y="84"/>
                </a:cubicBezTo>
                <a:cubicBezTo>
                  <a:pt x="93" y="89"/>
                  <a:pt x="91" y="94"/>
                  <a:pt x="90" y="98"/>
                </a:cubicBezTo>
                <a:cubicBezTo>
                  <a:pt x="88" y="114"/>
                  <a:pt x="82" y="129"/>
                  <a:pt x="72" y="141"/>
                </a:cubicBezTo>
                <a:cubicBezTo>
                  <a:pt x="68" y="147"/>
                  <a:pt x="63" y="152"/>
                  <a:pt x="57" y="156"/>
                </a:cubicBezTo>
                <a:cubicBezTo>
                  <a:pt x="54" y="158"/>
                  <a:pt x="51" y="160"/>
                  <a:pt x="47" y="162"/>
                </a:cubicBezTo>
                <a:cubicBezTo>
                  <a:pt x="47" y="162"/>
                  <a:pt x="46" y="163"/>
                  <a:pt x="45" y="163"/>
                </a:cubicBezTo>
                <a:cubicBezTo>
                  <a:pt x="45" y="164"/>
                  <a:pt x="45" y="165"/>
                  <a:pt x="45" y="166"/>
                </a:cubicBezTo>
                <a:cubicBezTo>
                  <a:pt x="44" y="172"/>
                  <a:pt x="44" y="178"/>
                  <a:pt x="44" y="183"/>
                </a:cubicBezTo>
                <a:cubicBezTo>
                  <a:pt x="44" y="188"/>
                  <a:pt x="44" y="192"/>
                  <a:pt x="45" y="196"/>
                </a:cubicBezTo>
                <a:cubicBezTo>
                  <a:pt x="47" y="207"/>
                  <a:pt x="50" y="217"/>
                  <a:pt x="55" y="228"/>
                </a:cubicBezTo>
                <a:cubicBezTo>
                  <a:pt x="59" y="234"/>
                  <a:pt x="63" y="240"/>
                  <a:pt x="69" y="246"/>
                </a:cubicBezTo>
                <a:cubicBezTo>
                  <a:pt x="80" y="256"/>
                  <a:pt x="92" y="263"/>
                  <a:pt x="107" y="267"/>
                </a:cubicBezTo>
                <a:cubicBezTo>
                  <a:pt x="107" y="267"/>
                  <a:pt x="108" y="267"/>
                  <a:pt x="109" y="267"/>
                </a:cubicBezTo>
                <a:cubicBezTo>
                  <a:pt x="110" y="268"/>
                  <a:pt x="111" y="270"/>
                  <a:pt x="111" y="272"/>
                </a:cubicBezTo>
                <a:cubicBezTo>
                  <a:pt x="110" y="274"/>
                  <a:pt x="109" y="275"/>
                  <a:pt x="107" y="275"/>
                </a:cubicBezTo>
                <a:cubicBezTo>
                  <a:pt x="106" y="275"/>
                  <a:pt x="105" y="274"/>
                  <a:pt x="105" y="274"/>
                </a:cubicBezTo>
                <a:cubicBezTo>
                  <a:pt x="100" y="273"/>
                  <a:pt x="95" y="270"/>
                  <a:pt x="91" y="268"/>
                </a:cubicBezTo>
                <a:cubicBezTo>
                  <a:pt x="79" y="262"/>
                  <a:pt x="69" y="253"/>
                  <a:pt x="61" y="243"/>
                </a:cubicBezTo>
                <a:cubicBezTo>
                  <a:pt x="60" y="241"/>
                  <a:pt x="59" y="240"/>
                  <a:pt x="58" y="239"/>
                </a:cubicBezTo>
                <a:close/>
                <a:moveTo>
                  <a:pt x="258" y="133"/>
                </a:moveTo>
                <a:cubicBezTo>
                  <a:pt x="258" y="131"/>
                  <a:pt x="258" y="129"/>
                  <a:pt x="258" y="128"/>
                </a:cubicBezTo>
                <a:cubicBezTo>
                  <a:pt x="258" y="125"/>
                  <a:pt x="257" y="123"/>
                  <a:pt x="256" y="121"/>
                </a:cubicBezTo>
                <a:cubicBezTo>
                  <a:pt x="253" y="113"/>
                  <a:pt x="250" y="105"/>
                  <a:pt x="247" y="98"/>
                </a:cubicBezTo>
                <a:cubicBezTo>
                  <a:pt x="245" y="95"/>
                  <a:pt x="244" y="92"/>
                  <a:pt x="242" y="90"/>
                </a:cubicBezTo>
                <a:cubicBezTo>
                  <a:pt x="237" y="79"/>
                  <a:pt x="230" y="68"/>
                  <a:pt x="224" y="58"/>
                </a:cubicBezTo>
                <a:cubicBezTo>
                  <a:pt x="217" y="47"/>
                  <a:pt x="208" y="38"/>
                  <a:pt x="198" y="31"/>
                </a:cubicBezTo>
                <a:cubicBezTo>
                  <a:pt x="197" y="31"/>
                  <a:pt x="197" y="30"/>
                  <a:pt x="196" y="30"/>
                </a:cubicBezTo>
                <a:cubicBezTo>
                  <a:pt x="194" y="30"/>
                  <a:pt x="193" y="29"/>
                  <a:pt x="192" y="28"/>
                </a:cubicBezTo>
                <a:cubicBezTo>
                  <a:pt x="190" y="26"/>
                  <a:pt x="188" y="25"/>
                  <a:pt x="185" y="24"/>
                </a:cubicBezTo>
                <a:cubicBezTo>
                  <a:pt x="181" y="21"/>
                  <a:pt x="177" y="19"/>
                  <a:pt x="172" y="18"/>
                </a:cubicBezTo>
                <a:cubicBezTo>
                  <a:pt x="166" y="16"/>
                  <a:pt x="160" y="15"/>
                  <a:pt x="154" y="14"/>
                </a:cubicBezTo>
                <a:cubicBezTo>
                  <a:pt x="143" y="12"/>
                  <a:pt x="131" y="12"/>
                  <a:pt x="120" y="13"/>
                </a:cubicBezTo>
                <a:cubicBezTo>
                  <a:pt x="106" y="15"/>
                  <a:pt x="94" y="19"/>
                  <a:pt x="83" y="27"/>
                </a:cubicBezTo>
                <a:cubicBezTo>
                  <a:pt x="67" y="37"/>
                  <a:pt x="56" y="51"/>
                  <a:pt x="47" y="67"/>
                </a:cubicBezTo>
                <a:cubicBezTo>
                  <a:pt x="42" y="75"/>
                  <a:pt x="39" y="84"/>
                  <a:pt x="36" y="94"/>
                </a:cubicBezTo>
                <a:cubicBezTo>
                  <a:pt x="35" y="96"/>
                  <a:pt x="34" y="99"/>
                  <a:pt x="34" y="102"/>
                </a:cubicBezTo>
                <a:cubicBezTo>
                  <a:pt x="32" y="112"/>
                  <a:pt x="32" y="122"/>
                  <a:pt x="32" y="132"/>
                </a:cubicBezTo>
                <a:cubicBezTo>
                  <a:pt x="32" y="135"/>
                  <a:pt x="31" y="137"/>
                  <a:pt x="27" y="137"/>
                </a:cubicBezTo>
                <a:cubicBezTo>
                  <a:pt x="27" y="136"/>
                  <a:pt x="27" y="137"/>
                  <a:pt x="27" y="137"/>
                </a:cubicBezTo>
                <a:cubicBezTo>
                  <a:pt x="27" y="137"/>
                  <a:pt x="27" y="138"/>
                  <a:pt x="27" y="138"/>
                </a:cubicBezTo>
                <a:cubicBezTo>
                  <a:pt x="28" y="138"/>
                  <a:pt x="30" y="138"/>
                  <a:pt x="31" y="139"/>
                </a:cubicBezTo>
                <a:cubicBezTo>
                  <a:pt x="32" y="139"/>
                  <a:pt x="33" y="139"/>
                  <a:pt x="33" y="139"/>
                </a:cubicBezTo>
                <a:cubicBezTo>
                  <a:pt x="34" y="139"/>
                  <a:pt x="34" y="138"/>
                  <a:pt x="34" y="138"/>
                </a:cubicBezTo>
                <a:cubicBezTo>
                  <a:pt x="35" y="131"/>
                  <a:pt x="36" y="123"/>
                  <a:pt x="39" y="116"/>
                </a:cubicBezTo>
                <a:cubicBezTo>
                  <a:pt x="44" y="98"/>
                  <a:pt x="52" y="82"/>
                  <a:pt x="66" y="69"/>
                </a:cubicBezTo>
                <a:cubicBezTo>
                  <a:pt x="77" y="58"/>
                  <a:pt x="89" y="50"/>
                  <a:pt x="103" y="45"/>
                </a:cubicBezTo>
                <a:cubicBezTo>
                  <a:pt x="114" y="41"/>
                  <a:pt x="124" y="39"/>
                  <a:pt x="135" y="38"/>
                </a:cubicBezTo>
                <a:cubicBezTo>
                  <a:pt x="141" y="38"/>
                  <a:pt x="147" y="39"/>
                  <a:pt x="153" y="40"/>
                </a:cubicBezTo>
                <a:cubicBezTo>
                  <a:pt x="168" y="42"/>
                  <a:pt x="181" y="46"/>
                  <a:pt x="193" y="54"/>
                </a:cubicBezTo>
                <a:cubicBezTo>
                  <a:pt x="210" y="65"/>
                  <a:pt x="223" y="78"/>
                  <a:pt x="234" y="95"/>
                </a:cubicBezTo>
                <a:cubicBezTo>
                  <a:pt x="241" y="107"/>
                  <a:pt x="246" y="119"/>
                  <a:pt x="248" y="133"/>
                </a:cubicBezTo>
                <a:cubicBezTo>
                  <a:pt x="248" y="133"/>
                  <a:pt x="248" y="134"/>
                  <a:pt x="248" y="134"/>
                </a:cubicBezTo>
                <a:cubicBezTo>
                  <a:pt x="249" y="134"/>
                  <a:pt x="250" y="134"/>
                  <a:pt x="251" y="133"/>
                </a:cubicBezTo>
                <a:cubicBezTo>
                  <a:pt x="252" y="132"/>
                  <a:pt x="254" y="132"/>
                  <a:pt x="256" y="132"/>
                </a:cubicBezTo>
                <a:cubicBezTo>
                  <a:pt x="256" y="132"/>
                  <a:pt x="257" y="132"/>
                  <a:pt x="258" y="133"/>
                </a:cubicBezTo>
                <a:close/>
                <a:moveTo>
                  <a:pt x="173" y="124"/>
                </a:moveTo>
                <a:cubicBezTo>
                  <a:pt x="172" y="125"/>
                  <a:pt x="172" y="125"/>
                  <a:pt x="172" y="126"/>
                </a:cubicBezTo>
                <a:cubicBezTo>
                  <a:pt x="170" y="127"/>
                  <a:pt x="169" y="128"/>
                  <a:pt x="168" y="129"/>
                </a:cubicBezTo>
                <a:cubicBezTo>
                  <a:pt x="167" y="130"/>
                  <a:pt x="166" y="130"/>
                  <a:pt x="165" y="131"/>
                </a:cubicBezTo>
                <a:cubicBezTo>
                  <a:pt x="162" y="131"/>
                  <a:pt x="160" y="130"/>
                  <a:pt x="160" y="127"/>
                </a:cubicBezTo>
                <a:cubicBezTo>
                  <a:pt x="160" y="126"/>
                  <a:pt x="160" y="125"/>
                  <a:pt x="160" y="124"/>
                </a:cubicBezTo>
                <a:cubicBezTo>
                  <a:pt x="161" y="123"/>
                  <a:pt x="161" y="121"/>
                  <a:pt x="162" y="119"/>
                </a:cubicBezTo>
                <a:cubicBezTo>
                  <a:pt x="162" y="118"/>
                  <a:pt x="162" y="118"/>
                  <a:pt x="162" y="117"/>
                </a:cubicBezTo>
                <a:cubicBezTo>
                  <a:pt x="161" y="119"/>
                  <a:pt x="159" y="120"/>
                  <a:pt x="157" y="121"/>
                </a:cubicBezTo>
                <a:cubicBezTo>
                  <a:pt x="156" y="122"/>
                  <a:pt x="155" y="123"/>
                  <a:pt x="154" y="123"/>
                </a:cubicBezTo>
                <a:cubicBezTo>
                  <a:pt x="152" y="123"/>
                  <a:pt x="150" y="122"/>
                  <a:pt x="150" y="120"/>
                </a:cubicBezTo>
                <a:cubicBezTo>
                  <a:pt x="149" y="119"/>
                  <a:pt x="149" y="118"/>
                  <a:pt x="150" y="117"/>
                </a:cubicBezTo>
                <a:cubicBezTo>
                  <a:pt x="150" y="115"/>
                  <a:pt x="151" y="113"/>
                  <a:pt x="151" y="112"/>
                </a:cubicBezTo>
                <a:cubicBezTo>
                  <a:pt x="152" y="110"/>
                  <a:pt x="152" y="109"/>
                  <a:pt x="152" y="108"/>
                </a:cubicBezTo>
                <a:cubicBezTo>
                  <a:pt x="152" y="108"/>
                  <a:pt x="152" y="108"/>
                  <a:pt x="152" y="108"/>
                </a:cubicBezTo>
                <a:cubicBezTo>
                  <a:pt x="152" y="108"/>
                  <a:pt x="151" y="109"/>
                  <a:pt x="151" y="109"/>
                </a:cubicBezTo>
                <a:cubicBezTo>
                  <a:pt x="149" y="111"/>
                  <a:pt x="147" y="113"/>
                  <a:pt x="146" y="115"/>
                </a:cubicBezTo>
                <a:cubicBezTo>
                  <a:pt x="144" y="116"/>
                  <a:pt x="143" y="117"/>
                  <a:pt x="142" y="117"/>
                </a:cubicBezTo>
                <a:cubicBezTo>
                  <a:pt x="139" y="119"/>
                  <a:pt x="136" y="117"/>
                  <a:pt x="136" y="114"/>
                </a:cubicBezTo>
                <a:cubicBezTo>
                  <a:pt x="136" y="113"/>
                  <a:pt x="136" y="112"/>
                  <a:pt x="136" y="112"/>
                </a:cubicBezTo>
                <a:cubicBezTo>
                  <a:pt x="135" y="112"/>
                  <a:pt x="134" y="113"/>
                  <a:pt x="133" y="113"/>
                </a:cubicBezTo>
                <a:cubicBezTo>
                  <a:pt x="129" y="115"/>
                  <a:pt x="126" y="113"/>
                  <a:pt x="126" y="109"/>
                </a:cubicBezTo>
                <a:cubicBezTo>
                  <a:pt x="126" y="108"/>
                  <a:pt x="126" y="108"/>
                  <a:pt x="126" y="107"/>
                </a:cubicBezTo>
                <a:cubicBezTo>
                  <a:pt x="126" y="105"/>
                  <a:pt x="127" y="103"/>
                  <a:pt x="127" y="101"/>
                </a:cubicBezTo>
                <a:cubicBezTo>
                  <a:pt x="127" y="101"/>
                  <a:pt x="127" y="101"/>
                  <a:pt x="127" y="100"/>
                </a:cubicBezTo>
                <a:cubicBezTo>
                  <a:pt x="127" y="101"/>
                  <a:pt x="126" y="101"/>
                  <a:pt x="126" y="102"/>
                </a:cubicBezTo>
                <a:cubicBezTo>
                  <a:pt x="125" y="102"/>
                  <a:pt x="124" y="103"/>
                  <a:pt x="123" y="103"/>
                </a:cubicBezTo>
                <a:cubicBezTo>
                  <a:pt x="121" y="105"/>
                  <a:pt x="119" y="104"/>
                  <a:pt x="119" y="102"/>
                </a:cubicBezTo>
                <a:cubicBezTo>
                  <a:pt x="119" y="101"/>
                  <a:pt x="119" y="99"/>
                  <a:pt x="119" y="98"/>
                </a:cubicBezTo>
                <a:cubicBezTo>
                  <a:pt x="120" y="95"/>
                  <a:pt x="120" y="92"/>
                  <a:pt x="121" y="90"/>
                </a:cubicBezTo>
                <a:cubicBezTo>
                  <a:pt x="121" y="89"/>
                  <a:pt x="122" y="88"/>
                  <a:pt x="122" y="88"/>
                </a:cubicBezTo>
                <a:cubicBezTo>
                  <a:pt x="121" y="88"/>
                  <a:pt x="121" y="88"/>
                  <a:pt x="120" y="89"/>
                </a:cubicBezTo>
                <a:cubicBezTo>
                  <a:pt x="119" y="91"/>
                  <a:pt x="117" y="93"/>
                  <a:pt x="115" y="95"/>
                </a:cubicBezTo>
                <a:cubicBezTo>
                  <a:pt x="115" y="95"/>
                  <a:pt x="114" y="96"/>
                  <a:pt x="113" y="96"/>
                </a:cubicBezTo>
                <a:cubicBezTo>
                  <a:pt x="111" y="97"/>
                  <a:pt x="109" y="96"/>
                  <a:pt x="109" y="94"/>
                </a:cubicBezTo>
                <a:cubicBezTo>
                  <a:pt x="109" y="93"/>
                  <a:pt x="109" y="92"/>
                  <a:pt x="109" y="91"/>
                </a:cubicBezTo>
                <a:cubicBezTo>
                  <a:pt x="110" y="88"/>
                  <a:pt x="111" y="85"/>
                  <a:pt x="111" y="83"/>
                </a:cubicBezTo>
                <a:cubicBezTo>
                  <a:pt x="111" y="82"/>
                  <a:pt x="111" y="82"/>
                  <a:pt x="111" y="81"/>
                </a:cubicBezTo>
                <a:cubicBezTo>
                  <a:pt x="110" y="83"/>
                  <a:pt x="109" y="85"/>
                  <a:pt x="107" y="86"/>
                </a:cubicBezTo>
                <a:cubicBezTo>
                  <a:pt x="106" y="88"/>
                  <a:pt x="105" y="89"/>
                  <a:pt x="104" y="88"/>
                </a:cubicBezTo>
                <a:cubicBezTo>
                  <a:pt x="104" y="89"/>
                  <a:pt x="104" y="89"/>
                  <a:pt x="104" y="89"/>
                </a:cubicBezTo>
                <a:cubicBezTo>
                  <a:pt x="107" y="96"/>
                  <a:pt x="110" y="103"/>
                  <a:pt x="115" y="109"/>
                </a:cubicBezTo>
                <a:cubicBezTo>
                  <a:pt x="121" y="118"/>
                  <a:pt x="129" y="125"/>
                  <a:pt x="138" y="130"/>
                </a:cubicBezTo>
                <a:cubicBezTo>
                  <a:pt x="144" y="134"/>
                  <a:pt x="150" y="138"/>
                  <a:pt x="157" y="140"/>
                </a:cubicBezTo>
                <a:cubicBezTo>
                  <a:pt x="171" y="144"/>
                  <a:pt x="185" y="147"/>
                  <a:pt x="199" y="149"/>
                </a:cubicBezTo>
                <a:cubicBezTo>
                  <a:pt x="201" y="149"/>
                  <a:pt x="204" y="149"/>
                  <a:pt x="207" y="150"/>
                </a:cubicBezTo>
                <a:cubicBezTo>
                  <a:pt x="208" y="148"/>
                  <a:pt x="208" y="146"/>
                  <a:pt x="209" y="144"/>
                </a:cubicBezTo>
                <a:cubicBezTo>
                  <a:pt x="210" y="143"/>
                  <a:pt x="210" y="141"/>
                  <a:pt x="211" y="140"/>
                </a:cubicBezTo>
                <a:cubicBezTo>
                  <a:pt x="210" y="140"/>
                  <a:pt x="209" y="141"/>
                  <a:pt x="209" y="141"/>
                </a:cubicBezTo>
                <a:cubicBezTo>
                  <a:pt x="207" y="143"/>
                  <a:pt x="205" y="144"/>
                  <a:pt x="203" y="145"/>
                </a:cubicBezTo>
                <a:cubicBezTo>
                  <a:pt x="202" y="146"/>
                  <a:pt x="201" y="147"/>
                  <a:pt x="200" y="147"/>
                </a:cubicBezTo>
                <a:cubicBezTo>
                  <a:pt x="198" y="148"/>
                  <a:pt x="196" y="146"/>
                  <a:pt x="195" y="144"/>
                </a:cubicBezTo>
                <a:cubicBezTo>
                  <a:pt x="195" y="142"/>
                  <a:pt x="195" y="141"/>
                  <a:pt x="196" y="140"/>
                </a:cubicBezTo>
                <a:cubicBezTo>
                  <a:pt x="196" y="139"/>
                  <a:pt x="196" y="138"/>
                  <a:pt x="196" y="136"/>
                </a:cubicBezTo>
                <a:cubicBezTo>
                  <a:pt x="196" y="137"/>
                  <a:pt x="195" y="138"/>
                  <a:pt x="195" y="138"/>
                </a:cubicBezTo>
                <a:cubicBezTo>
                  <a:pt x="193" y="139"/>
                  <a:pt x="190" y="141"/>
                  <a:pt x="188" y="142"/>
                </a:cubicBezTo>
                <a:cubicBezTo>
                  <a:pt x="187" y="143"/>
                  <a:pt x="186" y="144"/>
                  <a:pt x="184" y="144"/>
                </a:cubicBezTo>
                <a:cubicBezTo>
                  <a:pt x="182" y="145"/>
                  <a:pt x="179" y="143"/>
                  <a:pt x="179" y="140"/>
                </a:cubicBezTo>
                <a:cubicBezTo>
                  <a:pt x="179" y="140"/>
                  <a:pt x="179" y="139"/>
                  <a:pt x="179" y="138"/>
                </a:cubicBezTo>
                <a:cubicBezTo>
                  <a:pt x="178" y="139"/>
                  <a:pt x="176" y="140"/>
                  <a:pt x="175" y="140"/>
                </a:cubicBezTo>
                <a:cubicBezTo>
                  <a:pt x="172" y="142"/>
                  <a:pt x="169" y="140"/>
                  <a:pt x="169" y="136"/>
                </a:cubicBezTo>
                <a:cubicBezTo>
                  <a:pt x="169" y="135"/>
                  <a:pt x="170" y="134"/>
                  <a:pt x="170" y="133"/>
                </a:cubicBezTo>
                <a:cubicBezTo>
                  <a:pt x="171" y="131"/>
                  <a:pt x="171" y="130"/>
                  <a:pt x="172" y="128"/>
                </a:cubicBezTo>
                <a:cubicBezTo>
                  <a:pt x="172" y="127"/>
                  <a:pt x="173" y="126"/>
                  <a:pt x="173" y="124"/>
                </a:cubicBezTo>
                <a:close/>
                <a:moveTo>
                  <a:pt x="248" y="206"/>
                </a:moveTo>
                <a:cubicBezTo>
                  <a:pt x="247" y="206"/>
                  <a:pt x="246" y="206"/>
                  <a:pt x="245" y="206"/>
                </a:cubicBezTo>
                <a:cubicBezTo>
                  <a:pt x="242" y="223"/>
                  <a:pt x="236" y="239"/>
                  <a:pt x="227" y="254"/>
                </a:cubicBezTo>
                <a:cubicBezTo>
                  <a:pt x="229" y="255"/>
                  <a:pt x="231" y="256"/>
                  <a:pt x="233" y="256"/>
                </a:cubicBezTo>
                <a:cubicBezTo>
                  <a:pt x="235" y="256"/>
                  <a:pt x="236" y="256"/>
                  <a:pt x="238" y="256"/>
                </a:cubicBezTo>
                <a:cubicBezTo>
                  <a:pt x="242" y="255"/>
                  <a:pt x="246" y="255"/>
                  <a:pt x="250" y="254"/>
                </a:cubicBezTo>
                <a:cubicBezTo>
                  <a:pt x="256" y="253"/>
                  <a:pt x="261" y="248"/>
                  <a:pt x="261" y="242"/>
                </a:cubicBezTo>
                <a:cubicBezTo>
                  <a:pt x="262" y="239"/>
                  <a:pt x="262" y="236"/>
                  <a:pt x="262" y="233"/>
                </a:cubicBezTo>
                <a:cubicBezTo>
                  <a:pt x="262" y="226"/>
                  <a:pt x="262" y="219"/>
                  <a:pt x="260" y="212"/>
                </a:cubicBezTo>
                <a:cubicBezTo>
                  <a:pt x="260" y="210"/>
                  <a:pt x="259" y="208"/>
                  <a:pt x="259" y="205"/>
                </a:cubicBezTo>
                <a:cubicBezTo>
                  <a:pt x="257" y="206"/>
                  <a:pt x="255" y="207"/>
                  <a:pt x="254" y="208"/>
                </a:cubicBezTo>
                <a:cubicBezTo>
                  <a:pt x="252" y="209"/>
                  <a:pt x="250" y="209"/>
                  <a:pt x="249" y="207"/>
                </a:cubicBezTo>
                <a:cubicBezTo>
                  <a:pt x="249" y="207"/>
                  <a:pt x="249" y="206"/>
                  <a:pt x="248" y="206"/>
                </a:cubicBezTo>
                <a:close/>
                <a:moveTo>
                  <a:pt x="244" y="133"/>
                </a:moveTo>
                <a:cubicBezTo>
                  <a:pt x="243" y="128"/>
                  <a:pt x="242" y="123"/>
                  <a:pt x="240" y="118"/>
                </a:cubicBezTo>
                <a:cubicBezTo>
                  <a:pt x="232" y="96"/>
                  <a:pt x="219" y="78"/>
                  <a:pt x="201" y="64"/>
                </a:cubicBezTo>
                <a:cubicBezTo>
                  <a:pt x="192" y="57"/>
                  <a:pt x="183" y="52"/>
                  <a:pt x="173" y="48"/>
                </a:cubicBezTo>
                <a:cubicBezTo>
                  <a:pt x="165" y="45"/>
                  <a:pt x="157" y="44"/>
                  <a:pt x="148" y="43"/>
                </a:cubicBezTo>
                <a:cubicBezTo>
                  <a:pt x="142" y="42"/>
                  <a:pt x="135" y="42"/>
                  <a:pt x="128" y="42"/>
                </a:cubicBezTo>
                <a:cubicBezTo>
                  <a:pt x="117" y="44"/>
                  <a:pt x="107" y="47"/>
                  <a:pt x="97" y="51"/>
                </a:cubicBezTo>
                <a:cubicBezTo>
                  <a:pt x="96" y="51"/>
                  <a:pt x="96" y="52"/>
                  <a:pt x="95" y="52"/>
                </a:cubicBezTo>
                <a:cubicBezTo>
                  <a:pt x="96" y="53"/>
                  <a:pt x="96" y="54"/>
                  <a:pt x="96" y="56"/>
                </a:cubicBezTo>
                <a:cubicBezTo>
                  <a:pt x="99" y="54"/>
                  <a:pt x="102" y="53"/>
                  <a:pt x="104" y="52"/>
                </a:cubicBezTo>
                <a:cubicBezTo>
                  <a:pt x="105" y="49"/>
                  <a:pt x="106" y="48"/>
                  <a:pt x="108" y="48"/>
                </a:cubicBezTo>
                <a:cubicBezTo>
                  <a:pt x="109" y="48"/>
                  <a:pt x="111" y="48"/>
                  <a:pt x="111" y="50"/>
                </a:cubicBezTo>
                <a:cubicBezTo>
                  <a:pt x="117" y="48"/>
                  <a:pt x="122" y="48"/>
                  <a:pt x="128" y="48"/>
                </a:cubicBezTo>
                <a:cubicBezTo>
                  <a:pt x="128" y="47"/>
                  <a:pt x="128" y="47"/>
                  <a:pt x="128" y="46"/>
                </a:cubicBezTo>
                <a:cubicBezTo>
                  <a:pt x="128" y="45"/>
                  <a:pt x="128" y="44"/>
                  <a:pt x="129" y="44"/>
                </a:cubicBezTo>
                <a:cubicBezTo>
                  <a:pt x="131" y="43"/>
                  <a:pt x="133" y="44"/>
                  <a:pt x="133" y="46"/>
                </a:cubicBezTo>
                <a:cubicBezTo>
                  <a:pt x="133" y="46"/>
                  <a:pt x="133" y="47"/>
                  <a:pt x="133" y="48"/>
                </a:cubicBezTo>
                <a:cubicBezTo>
                  <a:pt x="135" y="48"/>
                  <a:pt x="137" y="48"/>
                  <a:pt x="139" y="48"/>
                </a:cubicBezTo>
                <a:cubicBezTo>
                  <a:pt x="140" y="48"/>
                  <a:pt x="141" y="48"/>
                  <a:pt x="141" y="47"/>
                </a:cubicBezTo>
                <a:cubicBezTo>
                  <a:pt x="143" y="45"/>
                  <a:pt x="145" y="46"/>
                  <a:pt x="145" y="48"/>
                </a:cubicBezTo>
                <a:cubicBezTo>
                  <a:pt x="145" y="48"/>
                  <a:pt x="145" y="48"/>
                  <a:pt x="146" y="49"/>
                </a:cubicBezTo>
                <a:cubicBezTo>
                  <a:pt x="147" y="49"/>
                  <a:pt x="148" y="49"/>
                  <a:pt x="150" y="49"/>
                </a:cubicBezTo>
                <a:cubicBezTo>
                  <a:pt x="151" y="50"/>
                  <a:pt x="153" y="50"/>
                  <a:pt x="154" y="48"/>
                </a:cubicBezTo>
                <a:cubicBezTo>
                  <a:pt x="154" y="48"/>
                  <a:pt x="155" y="48"/>
                  <a:pt x="155" y="48"/>
                </a:cubicBezTo>
                <a:cubicBezTo>
                  <a:pt x="156" y="47"/>
                  <a:pt x="157" y="48"/>
                  <a:pt x="158" y="49"/>
                </a:cubicBezTo>
                <a:cubicBezTo>
                  <a:pt x="158" y="50"/>
                  <a:pt x="158" y="50"/>
                  <a:pt x="158" y="51"/>
                </a:cubicBezTo>
                <a:cubicBezTo>
                  <a:pt x="167" y="52"/>
                  <a:pt x="175" y="55"/>
                  <a:pt x="182" y="58"/>
                </a:cubicBezTo>
                <a:cubicBezTo>
                  <a:pt x="184" y="57"/>
                  <a:pt x="185" y="56"/>
                  <a:pt x="187" y="57"/>
                </a:cubicBezTo>
                <a:cubicBezTo>
                  <a:pt x="188" y="57"/>
                  <a:pt x="187" y="59"/>
                  <a:pt x="187" y="60"/>
                </a:cubicBezTo>
                <a:cubicBezTo>
                  <a:pt x="218" y="75"/>
                  <a:pt x="236" y="100"/>
                  <a:pt x="240" y="134"/>
                </a:cubicBezTo>
                <a:cubicBezTo>
                  <a:pt x="242" y="133"/>
                  <a:pt x="243" y="132"/>
                  <a:pt x="244" y="133"/>
                </a:cubicBezTo>
                <a:close/>
                <a:moveTo>
                  <a:pt x="142" y="138"/>
                </a:moveTo>
                <a:cubicBezTo>
                  <a:pt x="142" y="138"/>
                  <a:pt x="142" y="138"/>
                  <a:pt x="142" y="138"/>
                </a:cubicBezTo>
                <a:cubicBezTo>
                  <a:pt x="144" y="140"/>
                  <a:pt x="146" y="142"/>
                  <a:pt x="148" y="143"/>
                </a:cubicBezTo>
                <a:cubicBezTo>
                  <a:pt x="156" y="150"/>
                  <a:pt x="165" y="155"/>
                  <a:pt x="174" y="159"/>
                </a:cubicBezTo>
                <a:cubicBezTo>
                  <a:pt x="187" y="165"/>
                  <a:pt x="201" y="168"/>
                  <a:pt x="216" y="165"/>
                </a:cubicBezTo>
                <a:cubicBezTo>
                  <a:pt x="223" y="164"/>
                  <a:pt x="230" y="161"/>
                  <a:pt x="236" y="158"/>
                </a:cubicBezTo>
                <a:cubicBezTo>
                  <a:pt x="237" y="157"/>
                  <a:pt x="237" y="157"/>
                  <a:pt x="238" y="157"/>
                </a:cubicBezTo>
                <a:cubicBezTo>
                  <a:pt x="230" y="158"/>
                  <a:pt x="221" y="158"/>
                  <a:pt x="213" y="158"/>
                </a:cubicBezTo>
                <a:cubicBezTo>
                  <a:pt x="205" y="157"/>
                  <a:pt x="197" y="157"/>
                  <a:pt x="189" y="155"/>
                </a:cubicBezTo>
                <a:cubicBezTo>
                  <a:pt x="180" y="154"/>
                  <a:pt x="172" y="151"/>
                  <a:pt x="165" y="149"/>
                </a:cubicBezTo>
                <a:cubicBezTo>
                  <a:pt x="157" y="146"/>
                  <a:pt x="150" y="142"/>
                  <a:pt x="142" y="138"/>
                </a:cubicBezTo>
                <a:close/>
                <a:moveTo>
                  <a:pt x="46" y="154"/>
                </a:moveTo>
                <a:cubicBezTo>
                  <a:pt x="46" y="154"/>
                  <a:pt x="46" y="154"/>
                  <a:pt x="46" y="154"/>
                </a:cubicBezTo>
                <a:cubicBezTo>
                  <a:pt x="47" y="153"/>
                  <a:pt x="47" y="153"/>
                  <a:pt x="48" y="153"/>
                </a:cubicBezTo>
                <a:cubicBezTo>
                  <a:pt x="55" y="146"/>
                  <a:pt x="62" y="138"/>
                  <a:pt x="68" y="130"/>
                </a:cubicBezTo>
                <a:cubicBezTo>
                  <a:pt x="76" y="120"/>
                  <a:pt x="82" y="108"/>
                  <a:pt x="87" y="95"/>
                </a:cubicBezTo>
                <a:cubicBezTo>
                  <a:pt x="87" y="94"/>
                  <a:pt x="88" y="92"/>
                  <a:pt x="88" y="90"/>
                </a:cubicBezTo>
                <a:cubicBezTo>
                  <a:pt x="89" y="83"/>
                  <a:pt x="90" y="76"/>
                  <a:pt x="90" y="69"/>
                </a:cubicBezTo>
                <a:cubicBezTo>
                  <a:pt x="90" y="69"/>
                  <a:pt x="90" y="68"/>
                  <a:pt x="90" y="67"/>
                </a:cubicBezTo>
                <a:cubicBezTo>
                  <a:pt x="88" y="67"/>
                  <a:pt x="87" y="67"/>
                  <a:pt x="85" y="68"/>
                </a:cubicBezTo>
                <a:cubicBezTo>
                  <a:pt x="86" y="70"/>
                  <a:pt x="86" y="71"/>
                  <a:pt x="85" y="73"/>
                </a:cubicBezTo>
                <a:cubicBezTo>
                  <a:pt x="85" y="75"/>
                  <a:pt x="85" y="77"/>
                  <a:pt x="84" y="79"/>
                </a:cubicBezTo>
                <a:cubicBezTo>
                  <a:pt x="84" y="79"/>
                  <a:pt x="84" y="80"/>
                  <a:pt x="84" y="80"/>
                </a:cubicBezTo>
                <a:cubicBezTo>
                  <a:pt x="84" y="80"/>
                  <a:pt x="85" y="80"/>
                  <a:pt x="85" y="80"/>
                </a:cubicBezTo>
                <a:cubicBezTo>
                  <a:pt x="86" y="80"/>
                  <a:pt x="86" y="81"/>
                  <a:pt x="87" y="82"/>
                </a:cubicBezTo>
                <a:cubicBezTo>
                  <a:pt x="87" y="83"/>
                  <a:pt x="86" y="83"/>
                  <a:pt x="86" y="84"/>
                </a:cubicBezTo>
                <a:cubicBezTo>
                  <a:pt x="85" y="84"/>
                  <a:pt x="84" y="85"/>
                  <a:pt x="84" y="85"/>
                </a:cubicBezTo>
                <a:cubicBezTo>
                  <a:pt x="83" y="85"/>
                  <a:pt x="82" y="86"/>
                  <a:pt x="82" y="87"/>
                </a:cubicBezTo>
                <a:cubicBezTo>
                  <a:pt x="80" y="93"/>
                  <a:pt x="77" y="99"/>
                  <a:pt x="75" y="105"/>
                </a:cubicBezTo>
                <a:cubicBezTo>
                  <a:pt x="75" y="106"/>
                  <a:pt x="74" y="107"/>
                  <a:pt x="75" y="108"/>
                </a:cubicBezTo>
                <a:cubicBezTo>
                  <a:pt x="75" y="108"/>
                  <a:pt x="74" y="109"/>
                  <a:pt x="74" y="110"/>
                </a:cubicBezTo>
                <a:cubicBezTo>
                  <a:pt x="74" y="111"/>
                  <a:pt x="73" y="112"/>
                  <a:pt x="72" y="113"/>
                </a:cubicBezTo>
                <a:cubicBezTo>
                  <a:pt x="71" y="115"/>
                  <a:pt x="70" y="116"/>
                  <a:pt x="69" y="118"/>
                </a:cubicBezTo>
                <a:cubicBezTo>
                  <a:pt x="66" y="124"/>
                  <a:pt x="63" y="129"/>
                  <a:pt x="59" y="134"/>
                </a:cubicBezTo>
                <a:cubicBezTo>
                  <a:pt x="56" y="138"/>
                  <a:pt x="52" y="142"/>
                  <a:pt x="47" y="144"/>
                </a:cubicBezTo>
                <a:cubicBezTo>
                  <a:pt x="47" y="144"/>
                  <a:pt x="47" y="145"/>
                  <a:pt x="47" y="145"/>
                </a:cubicBezTo>
                <a:cubicBezTo>
                  <a:pt x="46" y="148"/>
                  <a:pt x="46" y="151"/>
                  <a:pt x="46" y="154"/>
                </a:cubicBezTo>
                <a:close/>
                <a:moveTo>
                  <a:pt x="153" y="119"/>
                </a:moveTo>
                <a:cubicBezTo>
                  <a:pt x="153" y="119"/>
                  <a:pt x="153" y="119"/>
                  <a:pt x="154" y="119"/>
                </a:cubicBezTo>
                <a:cubicBezTo>
                  <a:pt x="155" y="119"/>
                  <a:pt x="156" y="118"/>
                  <a:pt x="157" y="117"/>
                </a:cubicBezTo>
                <a:cubicBezTo>
                  <a:pt x="159" y="115"/>
                  <a:pt x="162" y="112"/>
                  <a:pt x="165" y="109"/>
                </a:cubicBezTo>
                <a:cubicBezTo>
                  <a:pt x="167" y="107"/>
                  <a:pt x="168" y="105"/>
                  <a:pt x="169" y="102"/>
                </a:cubicBezTo>
                <a:cubicBezTo>
                  <a:pt x="176" y="90"/>
                  <a:pt x="183" y="78"/>
                  <a:pt x="193" y="67"/>
                </a:cubicBezTo>
                <a:cubicBezTo>
                  <a:pt x="190" y="66"/>
                  <a:pt x="188" y="65"/>
                  <a:pt x="185" y="63"/>
                </a:cubicBezTo>
                <a:cubicBezTo>
                  <a:pt x="185" y="64"/>
                  <a:pt x="185" y="64"/>
                  <a:pt x="185" y="64"/>
                </a:cubicBezTo>
                <a:cubicBezTo>
                  <a:pt x="178" y="74"/>
                  <a:pt x="171" y="83"/>
                  <a:pt x="165" y="92"/>
                </a:cubicBezTo>
                <a:cubicBezTo>
                  <a:pt x="163" y="95"/>
                  <a:pt x="161" y="98"/>
                  <a:pt x="159" y="101"/>
                </a:cubicBezTo>
                <a:cubicBezTo>
                  <a:pt x="157" y="106"/>
                  <a:pt x="155" y="111"/>
                  <a:pt x="154" y="116"/>
                </a:cubicBezTo>
                <a:cubicBezTo>
                  <a:pt x="153" y="117"/>
                  <a:pt x="153" y="118"/>
                  <a:pt x="153" y="119"/>
                </a:cubicBezTo>
                <a:close/>
                <a:moveTo>
                  <a:pt x="130" y="110"/>
                </a:moveTo>
                <a:cubicBezTo>
                  <a:pt x="130" y="110"/>
                  <a:pt x="131" y="110"/>
                  <a:pt x="131" y="110"/>
                </a:cubicBezTo>
                <a:cubicBezTo>
                  <a:pt x="131" y="110"/>
                  <a:pt x="131" y="110"/>
                  <a:pt x="132" y="110"/>
                </a:cubicBezTo>
                <a:cubicBezTo>
                  <a:pt x="135" y="108"/>
                  <a:pt x="138" y="106"/>
                  <a:pt x="139" y="102"/>
                </a:cubicBezTo>
                <a:cubicBezTo>
                  <a:pt x="143" y="90"/>
                  <a:pt x="149" y="79"/>
                  <a:pt x="156" y="68"/>
                </a:cubicBezTo>
                <a:cubicBezTo>
                  <a:pt x="159" y="64"/>
                  <a:pt x="162" y="60"/>
                  <a:pt x="166" y="57"/>
                </a:cubicBezTo>
                <a:cubicBezTo>
                  <a:pt x="166" y="57"/>
                  <a:pt x="166" y="57"/>
                  <a:pt x="166" y="56"/>
                </a:cubicBezTo>
                <a:cubicBezTo>
                  <a:pt x="163" y="55"/>
                  <a:pt x="160" y="55"/>
                  <a:pt x="157" y="54"/>
                </a:cubicBezTo>
                <a:cubicBezTo>
                  <a:pt x="156" y="55"/>
                  <a:pt x="156" y="55"/>
                  <a:pt x="156" y="56"/>
                </a:cubicBezTo>
                <a:cubicBezTo>
                  <a:pt x="150" y="66"/>
                  <a:pt x="144" y="76"/>
                  <a:pt x="137" y="86"/>
                </a:cubicBezTo>
                <a:cubicBezTo>
                  <a:pt x="135" y="89"/>
                  <a:pt x="134" y="92"/>
                  <a:pt x="133" y="95"/>
                </a:cubicBezTo>
                <a:cubicBezTo>
                  <a:pt x="132" y="99"/>
                  <a:pt x="130" y="103"/>
                  <a:pt x="130" y="107"/>
                </a:cubicBezTo>
                <a:cubicBezTo>
                  <a:pt x="130" y="108"/>
                  <a:pt x="129" y="109"/>
                  <a:pt x="130" y="110"/>
                </a:cubicBezTo>
                <a:close/>
                <a:moveTo>
                  <a:pt x="242" y="173"/>
                </a:moveTo>
                <a:cubicBezTo>
                  <a:pt x="242" y="172"/>
                  <a:pt x="241" y="172"/>
                  <a:pt x="241" y="172"/>
                </a:cubicBezTo>
                <a:cubicBezTo>
                  <a:pt x="240" y="201"/>
                  <a:pt x="232" y="227"/>
                  <a:pt x="218" y="251"/>
                </a:cubicBezTo>
                <a:cubicBezTo>
                  <a:pt x="219" y="252"/>
                  <a:pt x="221" y="252"/>
                  <a:pt x="222" y="253"/>
                </a:cubicBezTo>
                <a:cubicBezTo>
                  <a:pt x="223" y="253"/>
                  <a:pt x="223" y="253"/>
                  <a:pt x="223" y="253"/>
                </a:cubicBezTo>
                <a:cubicBezTo>
                  <a:pt x="224" y="252"/>
                  <a:pt x="225" y="250"/>
                  <a:pt x="226" y="249"/>
                </a:cubicBezTo>
                <a:cubicBezTo>
                  <a:pt x="235" y="233"/>
                  <a:pt x="240" y="217"/>
                  <a:pt x="242" y="199"/>
                </a:cubicBezTo>
                <a:cubicBezTo>
                  <a:pt x="243" y="199"/>
                  <a:pt x="243" y="198"/>
                  <a:pt x="243" y="198"/>
                </a:cubicBezTo>
                <a:cubicBezTo>
                  <a:pt x="242" y="191"/>
                  <a:pt x="242" y="184"/>
                  <a:pt x="242" y="178"/>
                </a:cubicBezTo>
                <a:cubicBezTo>
                  <a:pt x="242" y="176"/>
                  <a:pt x="242" y="174"/>
                  <a:pt x="242" y="173"/>
                </a:cubicBezTo>
                <a:close/>
                <a:moveTo>
                  <a:pt x="173" y="58"/>
                </a:moveTo>
                <a:cubicBezTo>
                  <a:pt x="172" y="60"/>
                  <a:pt x="171" y="62"/>
                  <a:pt x="170" y="64"/>
                </a:cubicBezTo>
                <a:cubicBezTo>
                  <a:pt x="162" y="79"/>
                  <a:pt x="153" y="92"/>
                  <a:pt x="143" y="105"/>
                </a:cubicBezTo>
                <a:cubicBezTo>
                  <a:pt x="142" y="105"/>
                  <a:pt x="142" y="106"/>
                  <a:pt x="141" y="107"/>
                </a:cubicBezTo>
                <a:cubicBezTo>
                  <a:pt x="141" y="108"/>
                  <a:pt x="140" y="110"/>
                  <a:pt x="140" y="112"/>
                </a:cubicBezTo>
                <a:cubicBezTo>
                  <a:pt x="140" y="112"/>
                  <a:pt x="139" y="113"/>
                  <a:pt x="140" y="114"/>
                </a:cubicBezTo>
                <a:cubicBezTo>
                  <a:pt x="141" y="114"/>
                  <a:pt x="141" y="113"/>
                  <a:pt x="142" y="113"/>
                </a:cubicBezTo>
                <a:cubicBezTo>
                  <a:pt x="144" y="111"/>
                  <a:pt x="145" y="110"/>
                  <a:pt x="147" y="109"/>
                </a:cubicBezTo>
                <a:cubicBezTo>
                  <a:pt x="150" y="104"/>
                  <a:pt x="154" y="100"/>
                  <a:pt x="158" y="95"/>
                </a:cubicBezTo>
                <a:cubicBezTo>
                  <a:pt x="158" y="94"/>
                  <a:pt x="159" y="93"/>
                  <a:pt x="160" y="92"/>
                </a:cubicBezTo>
                <a:cubicBezTo>
                  <a:pt x="165" y="82"/>
                  <a:pt x="172" y="72"/>
                  <a:pt x="179" y="62"/>
                </a:cubicBezTo>
                <a:cubicBezTo>
                  <a:pt x="179" y="62"/>
                  <a:pt x="180" y="61"/>
                  <a:pt x="180" y="61"/>
                </a:cubicBezTo>
                <a:cubicBezTo>
                  <a:pt x="177" y="60"/>
                  <a:pt x="175" y="59"/>
                  <a:pt x="173" y="58"/>
                </a:cubicBezTo>
                <a:close/>
                <a:moveTo>
                  <a:pt x="138" y="52"/>
                </a:moveTo>
                <a:cubicBezTo>
                  <a:pt x="136" y="51"/>
                  <a:pt x="134" y="51"/>
                  <a:pt x="132" y="51"/>
                </a:cubicBezTo>
                <a:cubicBezTo>
                  <a:pt x="130" y="51"/>
                  <a:pt x="130" y="52"/>
                  <a:pt x="129" y="53"/>
                </a:cubicBezTo>
                <a:cubicBezTo>
                  <a:pt x="129" y="53"/>
                  <a:pt x="128" y="53"/>
                  <a:pt x="128" y="54"/>
                </a:cubicBezTo>
                <a:cubicBezTo>
                  <a:pt x="126" y="57"/>
                  <a:pt x="125" y="60"/>
                  <a:pt x="123" y="63"/>
                </a:cubicBezTo>
                <a:cubicBezTo>
                  <a:pt x="122" y="65"/>
                  <a:pt x="121" y="66"/>
                  <a:pt x="121" y="68"/>
                </a:cubicBezTo>
                <a:cubicBezTo>
                  <a:pt x="117" y="75"/>
                  <a:pt x="115" y="82"/>
                  <a:pt x="113" y="89"/>
                </a:cubicBezTo>
                <a:cubicBezTo>
                  <a:pt x="113" y="90"/>
                  <a:pt x="113" y="91"/>
                  <a:pt x="113" y="92"/>
                </a:cubicBezTo>
                <a:cubicBezTo>
                  <a:pt x="114" y="90"/>
                  <a:pt x="116" y="89"/>
                  <a:pt x="117" y="87"/>
                </a:cubicBezTo>
                <a:cubicBezTo>
                  <a:pt x="120" y="83"/>
                  <a:pt x="123" y="78"/>
                  <a:pt x="126" y="74"/>
                </a:cubicBezTo>
                <a:cubicBezTo>
                  <a:pt x="127" y="72"/>
                  <a:pt x="128" y="71"/>
                  <a:pt x="129" y="69"/>
                </a:cubicBezTo>
                <a:cubicBezTo>
                  <a:pt x="132" y="64"/>
                  <a:pt x="134" y="58"/>
                  <a:pt x="137" y="53"/>
                </a:cubicBezTo>
                <a:cubicBezTo>
                  <a:pt x="138" y="52"/>
                  <a:pt x="138" y="52"/>
                  <a:pt x="138" y="52"/>
                </a:cubicBezTo>
                <a:close/>
                <a:moveTo>
                  <a:pt x="122" y="99"/>
                </a:moveTo>
                <a:cubicBezTo>
                  <a:pt x="122" y="99"/>
                  <a:pt x="123" y="99"/>
                  <a:pt x="123" y="99"/>
                </a:cubicBezTo>
                <a:cubicBezTo>
                  <a:pt x="123" y="99"/>
                  <a:pt x="123" y="99"/>
                  <a:pt x="123" y="99"/>
                </a:cubicBezTo>
                <a:cubicBezTo>
                  <a:pt x="126" y="96"/>
                  <a:pt x="128" y="93"/>
                  <a:pt x="130" y="90"/>
                </a:cubicBezTo>
                <a:cubicBezTo>
                  <a:pt x="131" y="89"/>
                  <a:pt x="132" y="87"/>
                  <a:pt x="132" y="86"/>
                </a:cubicBezTo>
                <a:cubicBezTo>
                  <a:pt x="137" y="75"/>
                  <a:pt x="142" y="64"/>
                  <a:pt x="149" y="54"/>
                </a:cubicBezTo>
                <a:cubicBezTo>
                  <a:pt x="149" y="54"/>
                  <a:pt x="149" y="53"/>
                  <a:pt x="149" y="53"/>
                </a:cubicBezTo>
                <a:cubicBezTo>
                  <a:pt x="147" y="53"/>
                  <a:pt x="145" y="52"/>
                  <a:pt x="144" y="52"/>
                </a:cubicBezTo>
                <a:cubicBezTo>
                  <a:pt x="143" y="53"/>
                  <a:pt x="143" y="53"/>
                  <a:pt x="143" y="53"/>
                </a:cubicBezTo>
                <a:cubicBezTo>
                  <a:pt x="139" y="59"/>
                  <a:pt x="136" y="65"/>
                  <a:pt x="132" y="72"/>
                </a:cubicBezTo>
                <a:cubicBezTo>
                  <a:pt x="131" y="73"/>
                  <a:pt x="131" y="74"/>
                  <a:pt x="130" y="75"/>
                </a:cubicBezTo>
                <a:cubicBezTo>
                  <a:pt x="127" y="81"/>
                  <a:pt x="125" y="88"/>
                  <a:pt x="123" y="95"/>
                </a:cubicBezTo>
                <a:cubicBezTo>
                  <a:pt x="123" y="97"/>
                  <a:pt x="123" y="98"/>
                  <a:pt x="122" y="99"/>
                </a:cubicBezTo>
                <a:close/>
                <a:moveTo>
                  <a:pt x="218" y="44"/>
                </a:moveTo>
                <a:cubicBezTo>
                  <a:pt x="218" y="44"/>
                  <a:pt x="218" y="44"/>
                  <a:pt x="218" y="44"/>
                </a:cubicBezTo>
                <a:cubicBezTo>
                  <a:pt x="218" y="44"/>
                  <a:pt x="218" y="45"/>
                  <a:pt x="218" y="45"/>
                </a:cubicBezTo>
                <a:cubicBezTo>
                  <a:pt x="222" y="49"/>
                  <a:pt x="225" y="54"/>
                  <a:pt x="229" y="59"/>
                </a:cubicBezTo>
                <a:cubicBezTo>
                  <a:pt x="236" y="70"/>
                  <a:pt x="242" y="81"/>
                  <a:pt x="248" y="93"/>
                </a:cubicBezTo>
                <a:cubicBezTo>
                  <a:pt x="252" y="101"/>
                  <a:pt x="256" y="110"/>
                  <a:pt x="259" y="119"/>
                </a:cubicBezTo>
                <a:cubicBezTo>
                  <a:pt x="259" y="119"/>
                  <a:pt x="260" y="119"/>
                  <a:pt x="260" y="120"/>
                </a:cubicBezTo>
                <a:cubicBezTo>
                  <a:pt x="260" y="120"/>
                  <a:pt x="260" y="120"/>
                  <a:pt x="260" y="120"/>
                </a:cubicBezTo>
                <a:cubicBezTo>
                  <a:pt x="260" y="117"/>
                  <a:pt x="259" y="113"/>
                  <a:pt x="258" y="110"/>
                </a:cubicBezTo>
                <a:cubicBezTo>
                  <a:pt x="255" y="101"/>
                  <a:pt x="252" y="92"/>
                  <a:pt x="247" y="83"/>
                </a:cubicBezTo>
                <a:cubicBezTo>
                  <a:pt x="243" y="77"/>
                  <a:pt x="239" y="71"/>
                  <a:pt x="236" y="65"/>
                </a:cubicBezTo>
                <a:cubicBezTo>
                  <a:pt x="231" y="58"/>
                  <a:pt x="225" y="51"/>
                  <a:pt x="219" y="45"/>
                </a:cubicBezTo>
                <a:cubicBezTo>
                  <a:pt x="219" y="45"/>
                  <a:pt x="218" y="44"/>
                  <a:pt x="218" y="44"/>
                </a:cubicBezTo>
                <a:close/>
                <a:moveTo>
                  <a:pt x="179" y="289"/>
                </a:moveTo>
                <a:cubicBezTo>
                  <a:pt x="179" y="289"/>
                  <a:pt x="179" y="289"/>
                  <a:pt x="179" y="289"/>
                </a:cubicBezTo>
                <a:cubicBezTo>
                  <a:pt x="195" y="283"/>
                  <a:pt x="209" y="273"/>
                  <a:pt x="219" y="259"/>
                </a:cubicBezTo>
                <a:cubicBezTo>
                  <a:pt x="217" y="258"/>
                  <a:pt x="216" y="258"/>
                  <a:pt x="214" y="258"/>
                </a:cubicBezTo>
                <a:cubicBezTo>
                  <a:pt x="213" y="258"/>
                  <a:pt x="213" y="258"/>
                  <a:pt x="213" y="258"/>
                </a:cubicBezTo>
                <a:cubicBezTo>
                  <a:pt x="212" y="259"/>
                  <a:pt x="212" y="259"/>
                  <a:pt x="212" y="259"/>
                </a:cubicBezTo>
                <a:cubicBezTo>
                  <a:pt x="203" y="271"/>
                  <a:pt x="192" y="281"/>
                  <a:pt x="180" y="288"/>
                </a:cubicBezTo>
                <a:cubicBezTo>
                  <a:pt x="179" y="288"/>
                  <a:pt x="179" y="289"/>
                  <a:pt x="179" y="289"/>
                </a:cubicBezTo>
                <a:close/>
                <a:moveTo>
                  <a:pt x="48" y="157"/>
                </a:moveTo>
                <a:cubicBezTo>
                  <a:pt x="57" y="152"/>
                  <a:pt x="64" y="146"/>
                  <a:pt x="70" y="139"/>
                </a:cubicBezTo>
                <a:cubicBezTo>
                  <a:pt x="75" y="131"/>
                  <a:pt x="80" y="123"/>
                  <a:pt x="83" y="114"/>
                </a:cubicBezTo>
                <a:cubicBezTo>
                  <a:pt x="73" y="130"/>
                  <a:pt x="63" y="145"/>
                  <a:pt x="48" y="157"/>
                </a:cubicBezTo>
                <a:close/>
                <a:moveTo>
                  <a:pt x="23" y="136"/>
                </a:moveTo>
                <a:cubicBezTo>
                  <a:pt x="23" y="136"/>
                  <a:pt x="23" y="136"/>
                  <a:pt x="23" y="136"/>
                </a:cubicBezTo>
                <a:cubicBezTo>
                  <a:pt x="24" y="129"/>
                  <a:pt x="25" y="123"/>
                  <a:pt x="26" y="116"/>
                </a:cubicBezTo>
                <a:cubicBezTo>
                  <a:pt x="27" y="108"/>
                  <a:pt x="29" y="100"/>
                  <a:pt x="31" y="92"/>
                </a:cubicBezTo>
                <a:cubicBezTo>
                  <a:pt x="31" y="91"/>
                  <a:pt x="31" y="91"/>
                  <a:pt x="31" y="90"/>
                </a:cubicBezTo>
                <a:cubicBezTo>
                  <a:pt x="31" y="91"/>
                  <a:pt x="30" y="91"/>
                  <a:pt x="30" y="92"/>
                </a:cubicBezTo>
                <a:cubicBezTo>
                  <a:pt x="29" y="97"/>
                  <a:pt x="27" y="102"/>
                  <a:pt x="25" y="107"/>
                </a:cubicBezTo>
                <a:cubicBezTo>
                  <a:pt x="23" y="116"/>
                  <a:pt x="22" y="124"/>
                  <a:pt x="23" y="133"/>
                </a:cubicBezTo>
                <a:cubicBezTo>
                  <a:pt x="23" y="134"/>
                  <a:pt x="23" y="135"/>
                  <a:pt x="23" y="136"/>
                </a:cubicBezTo>
                <a:close/>
                <a:moveTo>
                  <a:pt x="168" y="60"/>
                </a:moveTo>
                <a:cubicBezTo>
                  <a:pt x="167" y="60"/>
                  <a:pt x="167" y="61"/>
                  <a:pt x="166" y="61"/>
                </a:cubicBezTo>
                <a:cubicBezTo>
                  <a:pt x="164" y="63"/>
                  <a:pt x="163" y="66"/>
                  <a:pt x="161" y="68"/>
                </a:cubicBezTo>
                <a:cubicBezTo>
                  <a:pt x="156" y="75"/>
                  <a:pt x="151" y="84"/>
                  <a:pt x="147" y="92"/>
                </a:cubicBezTo>
                <a:cubicBezTo>
                  <a:pt x="147" y="93"/>
                  <a:pt x="147" y="93"/>
                  <a:pt x="147" y="93"/>
                </a:cubicBezTo>
                <a:cubicBezTo>
                  <a:pt x="153" y="87"/>
                  <a:pt x="167" y="64"/>
                  <a:pt x="168" y="60"/>
                </a:cubicBezTo>
                <a:close/>
                <a:moveTo>
                  <a:pt x="189" y="122"/>
                </a:moveTo>
                <a:cubicBezTo>
                  <a:pt x="193" y="118"/>
                  <a:pt x="210" y="96"/>
                  <a:pt x="211" y="93"/>
                </a:cubicBezTo>
                <a:cubicBezTo>
                  <a:pt x="205" y="96"/>
                  <a:pt x="190" y="116"/>
                  <a:pt x="189" y="122"/>
                </a:cubicBezTo>
                <a:close/>
                <a:moveTo>
                  <a:pt x="44" y="110"/>
                </a:moveTo>
                <a:cubicBezTo>
                  <a:pt x="44" y="110"/>
                  <a:pt x="44" y="110"/>
                  <a:pt x="44" y="110"/>
                </a:cubicBezTo>
                <a:cubicBezTo>
                  <a:pt x="46" y="108"/>
                  <a:pt x="47" y="105"/>
                  <a:pt x="48" y="103"/>
                </a:cubicBezTo>
                <a:cubicBezTo>
                  <a:pt x="51" y="98"/>
                  <a:pt x="54" y="93"/>
                  <a:pt x="57" y="89"/>
                </a:cubicBezTo>
                <a:cubicBezTo>
                  <a:pt x="58" y="87"/>
                  <a:pt x="61" y="85"/>
                  <a:pt x="63" y="82"/>
                </a:cubicBezTo>
                <a:cubicBezTo>
                  <a:pt x="63" y="82"/>
                  <a:pt x="64" y="82"/>
                  <a:pt x="64" y="81"/>
                </a:cubicBezTo>
                <a:cubicBezTo>
                  <a:pt x="63" y="80"/>
                  <a:pt x="62" y="80"/>
                  <a:pt x="61" y="79"/>
                </a:cubicBezTo>
                <a:cubicBezTo>
                  <a:pt x="53" y="88"/>
                  <a:pt x="48" y="99"/>
                  <a:pt x="44" y="110"/>
                </a:cubicBezTo>
                <a:close/>
                <a:moveTo>
                  <a:pt x="88" y="56"/>
                </a:moveTo>
                <a:cubicBezTo>
                  <a:pt x="84" y="58"/>
                  <a:pt x="70" y="69"/>
                  <a:pt x="68" y="72"/>
                </a:cubicBezTo>
                <a:cubicBezTo>
                  <a:pt x="69" y="72"/>
                  <a:pt x="70" y="71"/>
                  <a:pt x="70" y="71"/>
                </a:cubicBezTo>
                <a:cubicBezTo>
                  <a:pt x="73" y="69"/>
                  <a:pt x="77" y="67"/>
                  <a:pt x="80" y="64"/>
                </a:cubicBezTo>
                <a:cubicBezTo>
                  <a:pt x="80" y="64"/>
                  <a:pt x="81" y="64"/>
                  <a:pt x="81" y="64"/>
                </a:cubicBezTo>
                <a:cubicBezTo>
                  <a:pt x="82" y="64"/>
                  <a:pt x="83" y="63"/>
                  <a:pt x="84" y="63"/>
                </a:cubicBezTo>
                <a:cubicBezTo>
                  <a:pt x="86" y="62"/>
                  <a:pt x="88" y="61"/>
                  <a:pt x="90" y="60"/>
                </a:cubicBezTo>
                <a:cubicBezTo>
                  <a:pt x="89" y="58"/>
                  <a:pt x="89" y="57"/>
                  <a:pt x="88" y="56"/>
                </a:cubicBezTo>
                <a:close/>
                <a:moveTo>
                  <a:pt x="110" y="77"/>
                </a:moveTo>
                <a:cubicBezTo>
                  <a:pt x="110" y="77"/>
                  <a:pt x="110" y="77"/>
                  <a:pt x="110" y="77"/>
                </a:cubicBezTo>
                <a:cubicBezTo>
                  <a:pt x="115" y="69"/>
                  <a:pt x="119" y="62"/>
                  <a:pt x="123" y="54"/>
                </a:cubicBezTo>
                <a:cubicBezTo>
                  <a:pt x="124" y="53"/>
                  <a:pt x="124" y="52"/>
                  <a:pt x="124" y="52"/>
                </a:cubicBezTo>
                <a:cubicBezTo>
                  <a:pt x="123" y="52"/>
                  <a:pt x="123" y="52"/>
                  <a:pt x="122" y="52"/>
                </a:cubicBezTo>
                <a:cubicBezTo>
                  <a:pt x="122" y="52"/>
                  <a:pt x="122" y="52"/>
                  <a:pt x="122" y="52"/>
                </a:cubicBezTo>
                <a:cubicBezTo>
                  <a:pt x="117" y="60"/>
                  <a:pt x="113" y="68"/>
                  <a:pt x="110" y="77"/>
                </a:cubicBezTo>
                <a:close/>
                <a:moveTo>
                  <a:pt x="99" y="10"/>
                </a:moveTo>
                <a:cubicBezTo>
                  <a:pt x="115" y="6"/>
                  <a:pt x="131" y="5"/>
                  <a:pt x="148" y="6"/>
                </a:cubicBezTo>
                <a:cubicBezTo>
                  <a:pt x="131" y="3"/>
                  <a:pt x="115" y="4"/>
                  <a:pt x="99" y="10"/>
                </a:cubicBezTo>
                <a:close/>
                <a:moveTo>
                  <a:pt x="99" y="72"/>
                </a:moveTo>
                <a:cubicBezTo>
                  <a:pt x="99" y="72"/>
                  <a:pt x="99" y="72"/>
                  <a:pt x="99" y="72"/>
                </a:cubicBezTo>
                <a:cubicBezTo>
                  <a:pt x="101" y="66"/>
                  <a:pt x="103" y="61"/>
                  <a:pt x="105" y="55"/>
                </a:cubicBezTo>
                <a:cubicBezTo>
                  <a:pt x="102" y="57"/>
                  <a:pt x="100" y="58"/>
                  <a:pt x="97" y="59"/>
                </a:cubicBezTo>
                <a:cubicBezTo>
                  <a:pt x="98" y="63"/>
                  <a:pt x="98" y="68"/>
                  <a:pt x="99" y="72"/>
                </a:cubicBezTo>
                <a:close/>
                <a:moveTo>
                  <a:pt x="72" y="95"/>
                </a:moveTo>
                <a:cubicBezTo>
                  <a:pt x="72" y="95"/>
                  <a:pt x="71" y="95"/>
                  <a:pt x="71" y="95"/>
                </a:cubicBezTo>
                <a:cubicBezTo>
                  <a:pt x="67" y="99"/>
                  <a:pt x="63" y="103"/>
                  <a:pt x="60" y="108"/>
                </a:cubicBezTo>
                <a:cubicBezTo>
                  <a:pt x="60" y="109"/>
                  <a:pt x="60" y="109"/>
                  <a:pt x="59" y="110"/>
                </a:cubicBezTo>
                <a:cubicBezTo>
                  <a:pt x="61" y="110"/>
                  <a:pt x="63" y="109"/>
                  <a:pt x="64" y="109"/>
                </a:cubicBezTo>
                <a:cubicBezTo>
                  <a:pt x="65" y="109"/>
                  <a:pt x="66" y="108"/>
                  <a:pt x="66" y="107"/>
                </a:cubicBezTo>
                <a:cubicBezTo>
                  <a:pt x="68" y="104"/>
                  <a:pt x="70" y="100"/>
                  <a:pt x="71" y="96"/>
                </a:cubicBezTo>
                <a:cubicBezTo>
                  <a:pt x="72" y="96"/>
                  <a:pt x="72" y="96"/>
                  <a:pt x="72" y="95"/>
                </a:cubicBezTo>
                <a:close/>
                <a:moveTo>
                  <a:pt x="63" y="113"/>
                </a:moveTo>
                <a:cubicBezTo>
                  <a:pt x="62" y="114"/>
                  <a:pt x="60" y="114"/>
                  <a:pt x="59" y="114"/>
                </a:cubicBezTo>
                <a:cubicBezTo>
                  <a:pt x="58" y="114"/>
                  <a:pt x="58" y="114"/>
                  <a:pt x="57" y="115"/>
                </a:cubicBezTo>
                <a:cubicBezTo>
                  <a:pt x="55" y="120"/>
                  <a:pt x="53" y="125"/>
                  <a:pt x="51" y="130"/>
                </a:cubicBezTo>
                <a:cubicBezTo>
                  <a:pt x="51" y="131"/>
                  <a:pt x="50" y="131"/>
                  <a:pt x="50" y="132"/>
                </a:cubicBezTo>
                <a:cubicBezTo>
                  <a:pt x="55" y="126"/>
                  <a:pt x="59" y="120"/>
                  <a:pt x="63" y="113"/>
                </a:cubicBezTo>
                <a:close/>
                <a:moveTo>
                  <a:pt x="67" y="88"/>
                </a:moveTo>
                <a:cubicBezTo>
                  <a:pt x="67" y="88"/>
                  <a:pt x="67" y="88"/>
                  <a:pt x="67" y="88"/>
                </a:cubicBezTo>
                <a:cubicBezTo>
                  <a:pt x="69" y="88"/>
                  <a:pt x="70" y="87"/>
                  <a:pt x="72" y="86"/>
                </a:cubicBezTo>
                <a:cubicBezTo>
                  <a:pt x="75" y="86"/>
                  <a:pt x="77" y="84"/>
                  <a:pt x="78" y="80"/>
                </a:cubicBezTo>
                <a:cubicBezTo>
                  <a:pt x="78" y="79"/>
                  <a:pt x="79" y="77"/>
                  <a:pt x="79" y="75"/>
                </a:cubicBezTo>
                <a:cubicBezTo>
                  <a:pt x="78" y="76"/>
                  <a:pt x="76" y="76"/>
                  <a:pt x="75" y="78"/>
                </a:cubicBezTo>
                <a:cubicBezTo>
                  <a:pt x="73" y="81"/>
                  <a:pt x="71" y="84"/>
                  <a:pt x="68" y="87"/>
                </a:cubicBezTo>
                <a:cubicBezTo>
                  <a:pt x="68" y="87"/>
                  <a:pt x="68" y="88"/>
                  <a:pt x="67" y="88"/>
                </a:cubicBezTo>
                <a:close/>
                <a:moveTo>
                  <a:pt x="39" y="164"/>
                </a:moveTo>
                <a:cubicBezTo>
                  <a:pt x="39" y="164"/>
                  <a:pt x="39" y="164"/>
                  <a:pt x="39" y="164"/>
                </a:cubicBezTo>
                <a:cubicBezTo>
                  <a:pt x="38" y="165"/>
                  <a:pt x="38" y="165"/>
                  <a:pt x="38" y="165"/>
                </a:cubicBezTo>
                <a:cubicBezTo>
                  <a:pt x="39" y="172"/>
                  <a:pt x="38" y="180"/>
                  <a:pt x="39" y="187"/>
                </a:cubicBezTo>
                <a:cubicBezTo>
                  <a:pt x="39" y="189"/>
                  <a:pt x="39" y="192"/>
                  <a:pt x="40" y="194"/>
                </a:cubicBezTo>
                <a:cubicBezTo>
                  <a:pt x="40" y="198"/>
                  <a:pt x="41" y="201"/>
                  <a:pt x="40" y="204"/>
                </a:cubicBezTo>
                <a:cubicBezTo>
                  <a:pt x="40" y="205"/>
                  <a:pt x="40" y="205"/>
                  <a:pt x="40" y="205"/>
                </a:cubicBezTo>
                <a:cubicBezTo>
                  <a:pt x="41" y="208"/>
                  <a:pt x="42" y="211"/>
                  <a:pt x="42" y="213"/>
                </a:cubicBezTo>
                <a:cubicBezTo>
                  <a:pt x="43" y="213"/>
                  <a:pt x="44" y="213"/>
                  <a:pt x="44" y="214"/>
                </a:cubicBezTo>
                <a:cubicBezTo>
                  <a:pt x="42" y="205"/>
                  <a:pt x="41" y="197"/>
                  <a:pt x="40" y="189"/>
                </a:cubicBezTo>
                <a:cubicBezTo>
                  <a:pt x="39" y="181"/>
                  <a:pt x="39" y="173"/>
                  <a:pt x="39" y="164"/>
                </a:cubicBezTo>
                <a:close/>
                <a:moveTo>
                  <a:pt x="116" y="52"/>
                </a:moveTo>
                <a:cubicBezTo>
                  <a:pt x="115" y="53"/>
                  <a:pt x="113" y="53"/>
                  <a:pt x="111" y="54"/>
                </a:cubicBezTo>
                <a:cubicBezTo>
                  <a:pt x="111" y="54"/>
                  <a:pt x="111" y="54"/>
                  <a:pt x="110" y="55"/>
                </a:cubicBezTo>
                <a:cubicBezTo>
                  <a:pt x="108" y="59"/>
                  <a:pt x="106" y="63"/>
                  <a:pt x="105" y="67"/>
                </a:cubicBezTo>
                <a:cubicBezTo>
                  <a:pt x="105" y="67"/>
                  <a:pt x="105" y="67"/>
                  <a:pt x="105" y="68"/>
                </a:cubicBezTo>
                <a:cubicBezTo>
                  <a:pt x="109" y="63"/>
                  <a:pt x="113" y="58"/>
                  <a:pt x="116" y="52"/>
                </a:cubicBezTo>
                <a:close/>
                <a:moveTo>
                  <a:pt x="108" y="70"/>
                </a:moveTo>
                <a:cubicBezTo>
                  <a:pt x="108" y="70"/>
                  <a:pt x="108" y="70"/>
                  <a:pt x="108" y="70"/>
                </a:cubicBezTo>
                <a:cubicBezTo>
                  <a:pt x="107" y="71"/>
                  <a:pt x="106" y="72"/>
                  <a:pt x="104" y="74"/>
                </a:cubicBezTo>
                <a:cubicBezTo>
                  <a:pt x="103" y="75"/>
                  <a:pt x="102" y="76"/>
                  <a:pt x="100" y="75"/>
                </a:cubicBezTo>
                <a:cubicBezTo>
                  <a:pt x="100" y="78"/>
                  <a:pt x="101" y="82"/>
                  <a:pt x="102" y="85"/>
                </a:cubicBezTo>
                <a:cubicBezTo>
                  <a:pt x="104" y="80"/>
                  <a:pt x="106" y="75"/>
                  <a:pt x="108" y="70"/>
                </a:cubicBezTo>
                <a:close/>
                <a:moveTo>
                  <a:pt x="59" y="94"/>
                </a:moveTo>
                <a:cubicBezTo>
                  <a:pt x="58" y="94"/>
                  <a:pt x="57" y="94"/>
                  <a:pt x="57" y="95"/>
                </a:cubicBezTo>
                <a:cubicBezTo>
                  <a:pt x="52" y="101"/>
                  <a:pt x="49" y="109"/>
                  <a:pt x="48" y="117"/>
                </a:cubicBezTo>
                <a:cubicBezTo>
                  <a:pt x="48" y="117"/>
                  <a:pt x="48" y="117"/>
                  <a:pt x="48" y="118"/>
                </a:cubicBezTo>
                <a:cubicBezTo>
                  <a:pt x="51" y="110"/>
                  <a:pt x="54" y="102"/>
                  <a:pt x="59" y="94"/>
                </a:cubicBezTo>
                <a:close/>
                <a:moveTo>
                  <a:pt x="23" y="209"/>
                </a:moveTo>
                <a:cubicBezTo>
                  <a:pt x="23" y="208"/>
                  <a:pt x="24" y="208"/>
                  <a:pt x="24" y="207"/>
                </a:cubicBezTo>
                <a:cubicBezTo>
                  <a:pt x="24" y="206"/>
                  <a:pt x="24" y="206"/>
                  <a:pt x="23" y="205"/>
                </a:cubicBezTo>
                <a:cubicBezTo>
                  <a:pt x="21" y="203"/>
                  <a:pt x="18" y="202"/>
                  <a:pt x="16" y="200"/>
                </a:cubicBezTo>
                <a:cubicBezTo>
                  <a:pt x="16" y="201"/>
                  <a:pt x="17" y="203"/>
                  <a:pt x="17" y="205"/>
                </a:cubicBezTo>
                <a:cubicBezTo>
                  <a:pt x="17" y="205"/>
                  <a:pt x="18" y="205"/>
                  <a:pt x="18" y="206"/>
                </a:cubicBezTo>
                <a:cubicBezTo>
                  <a:pt x="19" y="207"/>
                  <a:pt x="21" y="208"/>
                  <a:pt x="23" y="209"/>
                </a:cubicBezTo>
                <a:close/>
                <a:moveTo>
                  <a:pt x="39" y="159"/>
                </a:moveTo>
                <a:cubicBezTo>
                  <a:pt x="40" y="159"/>
                  <a:pt x="40" y="159"/>
                  <a:pt x="40" y="158"/>
                </a:cubicBezTo>
                <a:cubicBezTo>
                  <a:pt x="40" y="153"/>
                  <a:pt x="41" y="148"/>
                  <a:pt x="41" y="143"/>
                </a:cubicBezTo>
                <a:cubicBezTo>
                  <a:pt x="41" y="143"/>
                  <a:pt x="41" y="142"/>
                  <a:pt x="41" y="142"/>
                </a:cubicBezTo>
                <a:cubicBezTo>
                  <a:pt x="41" y="142"/>
                  <a:pt x="41" y="142"/>
                  <a:pt x="41" y="142"/>
                </a:cubicBezTo>
                <a:cubicBezTo>
                  <a:pt x="38" y="147"/>
                  <a:pt x="38" y="153"/>
                  <a:pt x="39" y="159"/>
                </a:cubicBezTo>
                <a:close/>
                <a:moveTo>
                  <a:pt x="31" y="78"/>
                </a:moveTo>
                <a:cubicBezTo>
                  <a:pt x="31" y="77"/>
                  <a:pt x="31" y="77"/>
                  <a:pt x="31" y="77"/>
                </a:cubicBezTo>
                <a:cubicBezTo>
                  <a:pt x="34" y="73"/>
                  <a:pt x="36" y="69"/>
                  <a:pt x="39" y="64"/>
                </a:cubicBezTo>
                <a:cubicBezTo>
                  <a:pt x="39" y="63"/>
                  <a:pt x="40" y="61"/>
                  <a:pt x="40" y="60"/>
                </a:cubicBezTo>
                <a:cubicBezTo>
                  <a:pt x="36" y="65"/>
                  <a:pt x="33" y="71"/>
                  <a:pt x="31" y="78"/>
                </a:cubicBezTo>
                <a:close/>
                <a:moveTo>
                  <a:pt x="277" y="180"/>
                </a:moveTo>
                <a:cubicBezTo>
                  <a:pt x="278" y="174"/>
                  <a:pt x="279" y="168"/>
                  <a:pt x="277" y="162"/>
                </a:cubicBezTo>
                <a:cubicBezTo>
                  <a:pt x="277" y="164"/>
                  <a:pt x="276" y="166"/>
                  <a:pt x="277" y="168"/>
                </a:cubicBezTo>
                <a:cubicBezTo>
                  <a:pt x="277" y="170"/>
                  <a:pt x="277" y="171"/>
                  <a:pt x="277" y="172"/>
                </a:cubicBezTo>
                <a:cubicBezTo>
                  <a:pt x="277" y="175"/>
                  <a:pt x="277" y="177"/>
                  <a:pt x="276" y="179"/>
                </a:cubicBezTo>
                <a:cubicBezTo>
                  <a:pt x="276" y="179"/>
                  <a:pt x="276" y="180"/>
                  <a:pt x="277" y="180"/>
                </a:cubicBezTo>
                <a:close/>
                <a:moveTo>
                  <a:pt x="70" y="91"/>
                </a:moveTo>
                <a:cubicBezTo>
                  <a:pt x="68" y="92"/>
                  <a:pt x="66" y="93"/>
                  <a:pt x="65" y="93"/>
                </a:cubicBezTo>
                <a:cubicBezTo>
                  <a:pt x="65" y="93"/>
                  <a:pt x="64" y="93"/>
                  <a:pt x="64" y="94"/>
                </a:cubicBezTo>
                <a:cubicBezTo>
                  <a:pt x="64" y="95"/>
                  <a:pt x="64" y="96"/>
                  <a:pt x="63" y="98"/>
                </a:cubicBezTo>
                <a:cubicBezTo>
                  <a:pt x="65" y="96"/>
                  <a:pt x="67" y="94"/>
                  <a:pt x="70" y="91"/>
                </a:cubicBezTo>
                <a:close/>
                <a:moveTo>
                  <a:pt x="214" y="154"/>
                </a:moveTo>
                <a:cubicBezTo>
                  <a:pt x="214" y="154"/>
                  <a:pt x="214" y="154"/>
                  <a:pt x="214" y="154"/>
                </a:cubicBezTo>
                <a:cubicBezTo>
                  <a:pt x="219" y="155"/>
                  <a:pt x="225" y="155"/>
                  <a:pt x="230" y="154"/>
                </a:cubicBezTo>
                <a:cubicBezTo>
                  <a:pt x="225" y="154"/>
                  <a:pt x="219" y="154"/>
                  <a:pt x="214" y="154"/>
                </a:cubicBezTo>
                <a:cubicBezTo>
                  <a:pt x="214" y="154"/>
                  <a:pt x="214" y="154"/>
                  <a:pt x="214" y="154"/>
                </a:cubicBezTo>
                <a:close/>
                <a:moveTo>
                  <a:pt x="253" y="198"/>
                </a:moveTo>
                <a:cubicBezTo>
                  <a:pt x="251" y="197"/>
                  <a:pt x="251" y="197"/>
                  <a:pt x="250" y="198"/>
                </a:cubicBezTo>
                <a:cubicBezTo>
                  <a:pt x="249" y="198"/>
                  <a:pt x="249" y="199"/>
                  <a:pt x="249" y="199"/>
                </a:cubicBezTo>
                <a:cubicBezTo>
                  <a:pt x="251" y="200"/>
                  <a:pt x="252" y="200"/>
                  <a:pt x="254" y="200"/>
                </a:cubicBezTo>
                <a:cubicBezTo>
                  <a:pt x="254" y="199"/>
                  <a:pt x="253" y="198"/>
                  <a:pt x="253" y="198"/>
                </a:cubicBezTo>
                <a:close/>
                <a:moveTo>
                  <a:pt x="258" y="158"/>
                </a:moveTo>
                <a:cubicBezTo>
                  <a:pt x="260" y="157"/>
                  <a:pt x="261" y="156"/>
                  <a:pt x="262" y="155"/>
                </a:cubicBezTo>
                <a:cubicBezTo>
                  <a:pt x="262" y="154"/>
                  <a:pt x="262" y="154"/>
                  <a:pt x="262" y="153"/>
                </a:cubicBezTo>
                <a:cubicBezTo>
                  <a:pt x="258" y="154"/>
                  <a:pt x="258" y="154"/>
                  <a:pt x="258" y="158"/>
                </a:cubicBezTo>
                <a:close/>
                <a:moveTo>
                  <a:pt x="49" y="230"/>
                </a:moveTo>
                <a:cubicBezTo>
                  <a:pt x="49" y="230"/>
                  <a:pt x="49" y="230"/>
                  <a:pt x="49" y="230"/>
                </a:cubicBezTo>
                <a:cubicBezTo>
                  <a:pt x="48" y="226"/>
                  <a:pt x="47" y="222"/>
                  <a:pt x="45" y="218"/>
                </a:cubicBezTo>
                <a:cubicBezTo>
                  <a:pt x="45" y="219"/>
                  <a:pt x="45" y="220"/>
                  <a:pt x="45" y="221"/>
                </a:cubicBezTo>
                <a:cubicBezTo>
                  <a:pt x="46" y="223"/>
                  <a:pt x="47" y="225"/>
                  <a:pt x="48" y="228"/>
                </a:cubicBezTo>
                <a:cubicBezTo>
                  <a:pt x="48" y="229"/>
                  <a:pt x="49" y="229"/>
                  <a:pt x="49" y="230"/>
                </a:cubicBezTo>
                <a:close/>
                <a:moveTo>
                  <a:pt x="272" y="152"/>
                </a:moveTo>
                <a:cubicBezTo>
                  <a:pt x="271" y="153"/>
                  <a:pt x="270" y="154"/>
                  <a:pt x="269" y="155"/>
                </a:cubicBezTo>
                <a:cubicBezTo>
                  <a:pt x="269" y="155"/>
                  <a:pt x="268" y="156"/>
                  <a:pt x="268" y="157"/>
                </a:cubicBezTo>
                <a:cubicBezTo>
                  <a:pt x="268" y="157"/>
                  <a:pt x="269" y="158"/>
                  <a:pt x="269" y="158"/>
                </a:cubicBezTo>
                <a:cubicBezTo>
                  <a:pt x="270" y="157"/>
                  <a:pt x="271" y="155"/>
                  <a:pt x="272" y="154"/>
                </a:cubicBezTo>
                <a:cubicBezTo>
                  <a:pt x="273" y="154"/>
                  <a:pt x="273" y="153"/>
                  <a:pt x="272" y="152"/>
                </a:cubicBezTo>
                <a:close/>
                <a:moveTo>
                  <a:pt x="218" y="106"/>
                </a:moveTo>
                <a:cubicBezTo>
                  <a:pt x="215" y="109"/>
                  <a:pt x="213" y="113"/>
                  <a:pt x="211" y="116"/>
                </a:cubicBezTo>
                <a:cubicBezTo>
                  <a:pt x="214" y="113"/>
                  <a:pt x="216" y="110"/>
                  <a:pt x="218" y="106"/>
                </a:cubicBezTo>
                <a:close/>
                <a:moveTo>
                  <a:pt x="251" y="143"/>
                </a:moveTo>
                <a:cubicBezTo>
                  <a:pt x="252" y="143"/>
                  <a:pt x="252" y="143"/>
                  <a:pt x="252" y="143"/>
                </a:cubicBezTo>
                <a:cubicBezTo>
                  <a:pt x="254" y="142"/>
                  <a:pt x="255" y="141"/>
                  <a:pt x="257" y="140"/>
                </a:cubicBezTo>
                <a:cubicBezTo>
                  <a:pt x="256" y="139"/>
                  <a:pt x="255" y="139"/>
                  <a:pt x="255" y="139"/>
                </a:cubicBezTo>
                <a:cubicBezTo>
                  <a:pt x="253" y="140"/>
                  <a:pt x="252" y="141"/>
                  <a:pt x="251" y="143"/>
                </a:cubicBezTo>
                <a:close/>
                <a:moveTo>
                  <a:pt x="189" y="151"/>
                </a:moveTo>
                <a:cubicBezTo>
                  <a:pt x="196" y="153"/>
                  <a:pt x="205" y="154"/>
                  <a:pt x="206" y="153"/>
                </a:cubicBezTo>
                <a:cubicBezTo>
                  <a:pt x="201" y="153"/>
                  <a:pt x="195" y="152"/>
                  <a:pt x="189" y="151"/>
                </a:cubicBezTo>
                <a:close/>
                <a:moveTo>
                  <a:pt x="258" y="183"/>
                </a:moveTo>
                <a:cubicBezTo>
                  <a:pt x="257" y="183"/>
                  <a:pt x="257" y="183"/>
                  <a:pt x="257" y="183"/>
                </a:cubicBezTo>
                <a:cubicBezTo>
                  <a:pt x="256" y="184"/>
                  <a:pt x="256" y="184"/>
                  <a:pt x="255" y="184"/>
                </a:cubicBezTo>
                <a:cubicBezTo>
                  <a:pt x="255" y="185"/>
                  <a:pt x="255" y="185"/>
                  <a:pt x="256" y="186"/>
                </a:cubicBezTo>
                <a:cubicBezTo>
                  <a:pt x="256" y="186"/>
                  <a:pt x="256" y="186"/>
                  <a:pt x="256" y="186"/>
                </a:cubicBezTo>
                <a:cubicBezTo>
                  <a:pt x="259" y="185"/>
                  <a:pt x="259" y="184"/>
                  <a:pt x="258" y="183"/>
                </a:cubicBezTo>
                <a:close/>
                <a:moveTo>
                  <a:pt x="272" y="191"/>
                </a:moveTo>
                <a:cubicBezTo>
                  <a:pt x="274" y="189"/>
                  <a:pt x="275" y="187"/>
                  <a:pt x="276" y="185"/>
                </a:cubicBezTo>
                <a:cubicBezTo>
                  <a:pt x="274" y="186"/>
                  <a:pt x="273" y="188"/>
                  <a:pt x="272" y="191"/>
                </a:cubicBezTo>
                <a:close/>
                <a:moveTo>
                  <a:pt x="30" y="212"/>
                </a:moveTo>
                <a:cubicBezTo>
                  <a:pt x="31" y="212"/>
                  <a:pt x="31" y="213"/>
                  <a:pt x="33" y="213"/>
                </a:cubicBezTo>
                <a:cubicBezTo>
                  <a:pt x="34" y="213"/>
                  <a:pt x="34" y="212"/>
                  <a:pt x="35" y="211"/>
                </a:cubicBezTo>
                <a:cubicBezTo>
                  <a:pt x="33" y="212"/>
                  <a:pt x="31" y="212"/>
                  <a:pt x="30" y="212"/>
                </a:cubicBezTo>
                <a:close/>
                <a:moveTo>
                  <a:pt x="29" y="152"/>
                </a:moveTo>
                <a:cubicBezTo>
                  <a:pt x="27" y="153"/>
                  <a:pt x="27" y="154"/>
                  <a:pt x="29" y="156"/>
                </a:cubicBezTo>
                <a:cubicBezTo>
                  <a:pt x="30" y="155"/>
                  <a:pt x="29" y="154"/>
                  <a:pt x="29" y="152"/>
                </a:cubicBezTo>
                <a:close/>
                <a:moveTo>
                  <a:pt x="15" y="185"/>
                </a:moveTo>
                <a:cubicBezTo>
                  <a:pt x="16" y="184"/>
                  <a:pt x="17" y="183"/>
                  <a:pt x="17" y="182"/>
                </a:cubicBezTo>
                <a:cubicBezTo>
                  <a:pt x="15" y="182"/>
                  <a:pt x="14" y="184"/>
                  <a:pt x="15" y="185"/>
                </a:cubicBezTo>
                <a:close/>
                <a:moveTo>
                  <a:pt x="32" y="206"/>
                </a:moveTo>
                <a:cubicBezTo>
                  <a:pt x="31" y="206"/>
                  <a:pt x="31" y="207"/>
                  <a:pt x="31" y="207"/>
                </a:cubicBezTo>
                <a:cubicBezTo>
                  <a:pt x="32" y="208"/>
                  <a:pt x="32" y="208"/>
                  <a:pt x="33" y="207"/>
                </a:cubicBezTo>
                <a:cubicBezTo>
                  <a:pt x="33" y="207"/>
                  <a:pt x="32" y="206"/>
                  <a:pt x="32" y="206"/>
                </a:cubicBezTo>
                <a:close/>
                <a:moveTo>
                  <a:pt x="252" y="151"/>
                </a:moveTo>
                <a:cubicBezTo>
                  <a:pt x="252" y="151"/>
                  <a:pt x="252" y="151"/>
                  <a:pt x="252" y="151"/>
                </a:cubicBezTo>
                <a:cubicBezTo>
                  <a:pt x="253" y="151"/>
                  <a:pt x="253" y="151"/>
                  <a:pt x="254" y="150"/>
                </a:cubicBezTo>
                <a:cubicBezTo>
                  <a:pt x="255" y="150"/>
                  <a:pt x="255" y="150"/>
                  <a:pt x="254" y="148"/>
                </a:cubicBezTo>
                <a:cubicBezTo>
                  <a:pt x="253" y="149"/>
                  <a:pt x="253" y="150"/>
                  <a:pt x="252" y="151"/>
                </a:cubicBezTo>
                <a:close/>
                <a:moveTo>
                  <a:pt x="252" y="161"/>
                </a:moveTo>
                <a:cubicBezTo>
                  <a:pt x="252" y="161"/>
                  <a:pt x="252" y="161"/>
                  <a:pt x="252" y="161"/>
                </a:cubicBezTo>
                <a:cubicBezTo>
                  <a:pt x="253" y="161"/>
                  <a:pt x="255" y="161"/>
                  <a:pt x="254" y="159"/>
                </a:cubicBezTo>
                <a:cubicBezTo>
                  <a:pt x="253" y="160"/>
                  <a:pt x="253" y="160"/>
                  <a:pt x="252" y="161"/>
                </a:cubicBezTo>
                <a:close/>
                <a:moveTo>
                  <a:pt x="250" y="177"/>
                </a:moveTo>
                <a:cubicBezTo>
                  <a:pt x="249" y="177"/>
                  <a:pt x="249" y="178"/>
                  <a:pt x="249" y="179"/>
                </a:cubicBezTo>
                <a:cubicBezTo>
                  <a:pt x="250" y="178"/>
                  <a:pt x="251" y="178"/>
                  <a:pt x="250" y="177"/>
                </a:cubicBezTo>
                <a:close/>
                <a:moveTo>
                  <a:pt x="27" y="167"/>
                </a:moveTo>
                <a:cubicBezTo>
                  <a:pt x="27" y="167"/>
                  <a:pt x="27" y="167"/>
                  <a:pt x="27" y="167"/>
                </a:cubicBezTo>
                <a:cubicBezTo>
                  <a:pt x="27" y="168"/>
                  <a:pt x="27" y="168"/>
                  <a:pt x="27" y="169"/>
                </a:cubicBezTo>
                <a:cubicBezTo>
                  <a:pt x="27" y="169"/>
                  <a:pt x="27" y="169"/>
                  <a:pt x="28" y="169"/>
                </a:cubicBezTo>
                <a:cubicBezTo>
                  <a:pt x="27" y="168"/>
                  <a:pt x="27" y="168"/>
                  <a:pt x="27" y="167"/>
                </a:cubicBezTo>
                <a:close/>
                <a:moveTo>
                  <a:pt x="18" y="152"/>
                </a:moveTo>
                <a:cubicBezTo>
                  <a:pt x="19" y="151"/>
                  <a:pt x="19" y="151"/>
                  <a:pt x="19" y="150"/>
                </a:cubicBezTo>
                <a:cubicBezTo>
                  <a:pt x="19" y="150"/>
                  <a:pt x="18" y="151"/>
                  <a:pt x="18" y="152"/>
                </a:cubicBezTo>
                <a:close/>
                <a:moveTo>
                  <a:pt x="270" y="147"/>
                </a:moveTo>
                <a:cubicBezTo>
                  <a:pt x="270" y="147"/>
                  <a:pt x="269" y="147"/>
                  <a:pt x="269" y="147"/>
                </a:cubicBezTo>
                <a:cubicBezTo>
                  <a:pt x="270" y="148"/>
                  <a:pt x="270" y="148"/>
                  <a:pt x="270" y="148"/>
                </a:cubicBezTo>
                <a:cubicBezTo>
                  <a:pt x="270" y="148"/>
                  <a:pt x="271" y="148"/>
                  <a:pt x="271" y="148"/>
                </a:cubicBezTo>
                <a:cubicBezTo>
                  <a:pt x="270" y="148"/>
                  <a:pt x="270" y="147"/>
                  <a:pt x="270" y="14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41" name="Freeform 440"/>
          <p:cNvSpPr/>
          <p:nvPr/>
        </p:nvSpPr>
        <p:spPr bwMode="auto">
          <a:xfrm>
            <a:off x="11099801" y="2597151"/>
            <a:ext cx="49213" cy="61913"/>
          </a:xfrm>
          <a:custGeom>
            <a:gdLst>
              <a:gd fmla="*/ 17 w 20" name="T0"/>
              <a:gd fmla="*/ 7 h 25" name="T1"/>
              <a:gd fmla="*/ 17 w 20" name="T2"/>
              <a:gd fmla="*/ 20 h 25" name="T3"/>
              <a:gd fmla="*/ 10 w 20" name="T4"/>
              <a:gd fmla="*/ 24 h 25" name="T5"/>
              <a:gd fmla="*/ 3 w 20" name="T6"/>
              <a:gd fmla="*/ 17 h 25" name="T7"/>
              <a:gd fmla="*/ 2 w 20" name="T8"/>
              <a:gd fmla="*/ 16 h 25" name="T9"/>
              <a:gd fmla="*/ 0 w 20" name="T10"/>
              <a:gd fmla="*/ 12 h 25" name="T11"/>
              <a:gd fmla="*/ 6 w 20" name="T12"/>
              <a:gd fmla="*/ 4 h 25" name="T13"/>
              <a:gd fmla="*/ 8 w 20" name="T14"/>
              <a:gd fmla="*/ 4 h 25" name="T15"/>
              <a:gd fmla="*/ 14 w 20" name="T16"/>
              <a:gd fmla="*/ 0 h 25" name="T17"/>
              <a:gd fmla="*/ 16 w 20" name="T18"/>
              <a:gd fmla="*/ 0 h 25" name="T19"/>
              <a:gd fmla="*/ 18 w 20" name="T20"/>
              <a:gd fmla="*/ 6 h 25" name="T21"/>
              <a:gd fmla="*/ 17 w 20" name="T22"/>
              <a:gd fmla="*/ 7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20">
                <a:moveTo>
                  <a:pt x="17" y="7"/>
                </a:moveTo>
                <a:cubicBezTo>
                  <a:pt x="20" y="11"/>
                  <a:pt x="19" y="16"/>
                  <a:pt x="17" y="20"/>
                </a:cubicBezTo>
                <a:cubicBezTo>
                  <a:pt x="16" y="24"/>
                  <a:pt x="13" y="25"/>
                  <a:pt x="10" y="24"/>
                </a:cubicBezTo>
                <a:cubicBezTo>
                  <a:pt x="7" y="22"/>
                  <a:pt x="4" y="21"/>
                  <a:pt x="3" y="17"/>
                </a:cubicBezTo>
                <a:cubicBezTo>
                  <a:pt x="3" y="17"/>
                  <a:pt x="3" y="16"/>
                  <a:pt x="2" y="16"/>
                </a:cubicBezTo>
                <a:cubicBezTo>
                  <a:pt x="0" y="15"/>
                  <a:pt x="0" y="13"/>
                  <a:pt x="0" y="12"/>
                </a:cubicBezTo>
                <a:cubicBezTo>
                  <a:pt x="0" y="8"/>
                  <a:pt x="3" y="5"/>
                  <a:pt x="6" y="4"/>
                </a:cubicBezTo>
                <a:cubicBezTo>
                  <a:pt x="7" y="4"/>
                  <a:pt x="8" y="4"/>
                  <a:pt x="8" y="4"/>
                </a:cubicBezTo>
                <a:cubicBezTo>
                  <a:pt x="10" y="2"/>
                  <a:pt x="12" y="1"/>
                  <a:pt x="14" y="0"/>
                </a:cubicBezTo>
                <a:cubicBezTo>
                  <a:pt x="15" y="0"/>
                  <a:pt x="16" y="0"/>
                  <a:pt x="16" y="0"/>
                </a:cubicBezTo>
                <a:cubicBezTo>
                  <a:pt x="18" y="1"/>
                  <a:pt x="19" y="4"/>
                  <a:pt x="18" y="6"/>
                </a:cubicBezTo>
                <a:cubicBezTo>
                  <a:pt x="18" y="6"/>
                  <a:pt x="17" y="7"/>
                  <a:pt x="17" y="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42" name="Freeform 441"/>
          <p:cNvSpPr>
            <a:spLocks noEditPoints="1"/>
          </p:cNvSpPr>
          <p:nvPr/>
        </p:nvSpPr>
        <p:spPr bwMode="auto">
          <a:xfrm>
            <a:off x="11295063" y="2598738"/>
            <a:ext cx="60325" cy="44450"/>
          </a:xfrm>
          <a:custGeom>
            <a:gdLst>
              <a:gd fmla="*/ 11 w 24" name="T0"/>
              <a:gd fmla="*/ 18 h 18" name="T1"/>
              <a:gd fmla="*/ 4 w 24" name="T2"/>
              <a:gd fmla="*/ 16 h 18" name="T3"/>
              <a:gd fmla="*/ 1 w 24" name="T4"/>
              <a:gd fmla="*/ 8 h 18" name="T5"/>
              <a:gd fmla="*/ 11 w 24" name="T6"/>
              <a:gd fmla="*/ 2 h 18" name="T7"/>
              <a:gd fmla="*/ 14 w 24" name="T8"/>
              <a:gd fmla="*/ 2 h 18" name="T9"/>
              <a:gd fmla="*/ 22 w 24" name="T10"/>
              <a:gd fmla="*/ 3 h 18" name="T11"/>
              <a:gd fmla="*/ 23 w 24" name="T12"/>
              <a:gd fmla="*/ 8 h 18" name="T13"/>
              <a:gd fmla="*/ 23 w 24" name="T14"/>
              <a:gd fmla="*/ 11 h 18" name="T15"/>
              <a:gd fmla="*/ 17 w 24" name="T16"/>
              <a:gd fmla="*/ 18 h 18" name="T17"/>
              <a:gd fmla="*/ 11 w 24" name="T18"/>
              <a:gd fmla="*/ 18 h 18" name="T19"/>
              <a:gd fmla="*/ 5 w 24" name="T20"/>
              <a:gd fmla="*/ 13 h 18" name="T21"/>
              <a:gd fmla="*/ 5 w 24" name="T22"/>
              <a:gd fmla="*/ 9 h 18" name="T23"/>
              <a:gd fmla="*/ 7 w 24" name="T24"/>
              <a:gd fmla="*/ 6 h 18" name="T25"/>
              <a:gd fmla="*/ 5 w 24" name="T26"/>
              <a:gd fmla="*/ 13 h 18"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8" w="24">
                <a:moveTo>
                  <a:pt x="11" y="18"/>
                </a:moveTo>
                <a:cubicBezTo>
                  <a:pt x="8" y="18"/>
                  <a:pt x="6" y="18"/>
                  <a:pt x="4" y="16"/>
                </a:cubicBezTo>
                <a:cubicBezTo>
                  <a:pt x="1" y="14"/>
                  <a:pt x="0" y="11"/>
                  <a:pt x="1" y="8"/>
                </a:cubicBezTo>
                <a:cubicBezTo>
                  <a:pt x="2" y="4"/>
                  <a:pt x="6" y="0"/>
                  <a:pt x="11" y="2"/>
                </a:cubicBezTo>
                <a:cubicBezTo>
                  <a:pt x="12" y="3"/>
                  <a:pt x="13" y="3"/>
                  <a:pt x="14" y="2"/>
                </a:cubicBezTo>
                <a:cubicBezTo>
                  <a:pt x="17" y="1"/>
                  <a:pt x="20" y="1"/>
                  <a:pt x="22" y="3"/>
                </a:cubicBezTo>
                <a:cubicBezTo>
                  <a:pt x="23" y="5"/>
                  <a:pt x="24" y="6"/>
                  <a:pt x="23" y="8"/>
                </a:cubicBezTo>
                <a:cubicBezTo>
                  <a:pt x="23" y="9"/>
                  <a:pt x="23" y="10"/>
                  <a:pt x="23" y="11"/>
                </a:cubicBezTo>
                <a:cubicBezTo>
                  <a:pt x="23" y="14"/>
                  <a:pt x="20" y="17"/>
                  <a:pt x="17" y="18"/>
                </a:cubicBezTo>
                <a:cubicBezTo>
                  <a:pt x="15" y="18"/>
                  <a:pt x="13" y="18"/>
                  <a:pt x="11" y="18"/>
                </a:cubicBezTo>
                <a:close/>
                <a:moveTo>
                  <a:pt x="5" y="13"/>
                </a:moveTo>
                <a:cubicBezTo>
                  <a:pt x="5" y="11"/>
                  <a:pt x="5" y="10"/>
                  <a:pt x="5" y="9"/>
                </a:cubicBezTo>
                <a:cubicBezTo>
                  <a:pt x="5" y="8"/>
                  <a:pt x="6" y="7"/>
                  <a:pt x="7" y="6"/>
                </a:cubicBezTo>
                <a:cubicBezTo>
                  <a:pt x="4" y="7"/>
                  <a:pt x="3" y="10"/>
                  <a:pt x="5" y="1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43" name="Freeform 442"/>
          <p:cNvSpPr>
            <a:spLocks noEditPoints="1"/>
          </p:cNvSpPr>
          <p:nvPr/>
        </p:nvSpPr>
        <p:spPr bwMode="auto">
          <a:xfrm>
            <a:off x="10252076" y="4413251"/>
            <a:ext cx="455613" cy="719138"/>
          </a:xfrm>
          <a:custGeom>
            <a:gdLst>
              <a:gd fmla="*/ 26 w 184" name="T0"/>
              <a:gd fmla="*/ 200 h 291" name="T1"/>
              <a:gd fmla="*/ 4 w 184" name="T2"/>
              <a:gd fmla="*/ 133 h 291" name="T3"/>
              <a:gd fmla="*/ 79 w 184" name="T4"/>
              <a:gd fmla="*/ 56 h 291" name="T5"/>
              <a:gd fmla="*/ 61 w 184" name="T6"/>
              <a:gd fmla="*/ 41 h 291" name="T7"/>
              <a:gd fmla="*/ 66 w 184" name="T8"/>
              <a:gd fmla="*/ 35 h 291" name="T9"/>
              <a:gd fmla="*/ 178 w 184" name="T10"/>
              <a:gd fmla="*/ 23 h 291" name="T11"/>
              <a:gd fmla="*/ 184 w 184" name="T12"/>
              <a:gd fmla="*/ 133 h 291" name="T13"/>
              <a:gd fmla="*/ 151 w 184" name="T14"/>
              <a:gd fmla="*/ 119 h 291" name="T15"/>
              <a:gd fmla="*/ 166 w 184" name="T16"/>
              <a:gd fmla="*/ 176 h 291" name="T17"/>
              <a:gd fmla="*/ 102 w 184" name="T18"/>
              <a:gd fmla="*/ 248 h 291" name="T19"/>
              <a:gd fmla="*/ 131 w 184" name="T20"/>
              <a:gd fmla="*/ 277 h 291" name="T21"/>
              <a:gd fmla="*/ 26 w 184" name="T22"/>
              <a:gd fmla="*/ 289 h 291" name="T23"/>
              <a:gd fmla="*/ 1 w 184" name="T24"/>
              <a:gd fmla="*/ 287 h 291" name="T25"/>
              <a:gd fmla="*/ 88 w 184" name="T26"/>
              <a:gd fmla="*/ 176 h 291" name="T27"/>
              <a:gd fmla="*/ 175 w 184" name="T28"/>
              <a:gd fmla="*/ 111 h 291" name="T29"/>
              <a:gd fmla="*/ 126 w 184" name="T30"/>
              <a:gd fmla="*/ 24 h 291" name="T31"/>
              <a:gd fmla="*/ 77 w 184" name="T32"/>
              <a:gd fmla="*/ 48 h 291" name="T33"/>
              <a:gd fmla="*/ 87 w 184" name="T34"/>
              <a:gd fmla="*/ 63 h 291" name="T35"/>
              <a:gd fmla="*/ 9 w 184" name="T36"/>
              <a:gd fmla="*/ 136 h 291" name="T37"/>
              <a:gd fmla="*/ 12 w 184" name="T38"/>
              <a:gd fmla="*/ 144 h 291" name="T39"/>
              <a:gd fmla="*/ 48 w 184" name="T40"/>
              <a:gd fmla="*/ 172 h 291" name="T41"/>
              <a:gd fmla="*/ 93 w 184" name="T42"/>
              <a:gd fmla="*/ 120 h 291" name="T43"/>
              <a:gd fmla="*/ 151 w 184" name="T44"/>
              <a:gd fmla="*/ 109 h 291" name="T45"/>
              <a:gd fmla="*/ 161 w 184" name="T46"/>
              <a:gd fmla="*/ 116 h 291" name="T47"/>
              <a:gd fmla="*/ 33 w 184" name="T48"/>
              <a:gd fmla="*/ 202 h 291" name="T49"/>
              <a:gd fmla="*/ 22 w 184" name="T50"/>
              <a:gd fmla="*/ 209 h 291" name="T51"/>
              <a:gd fmla="*/ 8 w 184" name="T52"/>
              <a:gd fmla="*/ 223 h 291" name="T53"/>
              <a:gd fmla="*/ 7 w 184" name="T54"/>
              <a:gd fmla="*/ 276 h 291" name="T55"/>
              <a:gd fmla="*/ 101 w 184" name="T56"/>
              <a:gd fmla="*/ 277 h 291" name="T57"/>
              <a:gd fmla="*/ 109 w 184" name="T58"/>
              <a:gd fmla="*/ 260 h 291" name="T59"/>
              <a:gd fmla="*/ 92 w 184" name="T60"/>
              <a:gd fmla="*/ 240 h 291" name="T61"/>
              <a:gd fmla="*/ 121 w 184" name="T62"/>
              <a:gd fmla="*/ 153 h 291" name="T63"/>
              <a:gd fmla="*/ 47 w 184" name="T64"/>
              <a:gd fmla="*/ 181 h 291" name="T65"/>
              <a:gd fmla="*/ 51 w 184" name="T66"/>
              <a:gd fmla="*/ 175 h 291" name="T67"/>
              <a:gd fmla="*/ 87 w 184" name="T68"/>
              <a:gd fmla="*/ 127 h 291" name="T69"/>
              <a:gd fmla="*/ 159 w 184" name="T70"/>
              <a:gd fmla="*/ 170 h 291" name="T71"/>
              <a:gd fmla="*/ 4 w 184" name="T72"/>
              <a:gd fmla="*/ 288 h 291" name="T73"/>
              <a:gd fmla="*/ 3 w 184" name="T74"/>
              <a:gd fmla="*/ 287 h 291" name="T75"/>
              <a:gd fmla="*/ 124 w 184" name="T76"/>
              <a:gd fmla="*/ 141 h 291" name="T77"/>
              <a:gd fmla="*/ 67 w 184" name="T78"/>
              <a:gd fmla="*/ 283 h 291" name="T79"/>
              <a:gd fmla="*/ 112 w 184" name="T80"/>
              <a:gd fmla="*/ 160 h 291" name="T81"/>
              <a:gd fmla="*/ 158 w 184" name="T82"/>
              <a:gd fmla="*/ 177 h 291" name="T83"/>
              <a:gd fmla="*/ 163 w 184" name="T84"/>
              <a:gd fmla="*/ 170 h 291" name="T85"/>
              <a:gd fmla="*/ 110 w 184" name="T86"/>
              <a:gd fmla="*/ 226 h 291" name="T87"/>
              <a:gd fmla="*/ 99 w 184" name="T88"/>
              <a:gd fmla="*/ 166 h 291" name="T89"/>
              <a:gd fmla="*/ 99 w 184" name="T90"/>
              <a:gd fmla="*/ 246 h 291" name="T91"/>
              <a:gd fmla="*/ 96 w 184" name="T92"/>
              <a:gd fmla="*/ 243 h 291" name="T93"/>
              <a:gd fmla="*/ 102 w 184" name="T94"/>
              <a:gd fmla="*/ 31 h 291" name="T95"/>
              <a:gd fmla="*/ 176 w 184" name="T96"/>
              <a:gd fmla="*/ 91 h 291" name="T97"/>
              <a:gd fmla="*/ 145 w 184" name="T98"/>
              <a:gd fmla="*/ 166 h 291" name="T99"/>
              <a:gd fmla="*/ 172 w 184" name="T100"/>
              <a:gd fmla="*/ 12 h 291" name="T101"/>
              <a:gd fmla="*/ 118 w 184" name="T102"/>
              <a:gd fmla="*/ 151 h 291" name="T103"/>
              <a:gd fmla="*/ 180 w 184" name="T104"/>
              <a:gd fmla="*/ 131 h 291" name="T105"/>
              <a:gd fmla="*/ 131 w 184" name="T106"/>
              <a:gd fmla="*/ 275 h 291" name="T107"/>
              <a:gd fmla="*/ 74 w 184" name="T108"/>
              <a:gd fmla="*/ 36 h 291" name="T109"/>
              <a:gd fmla="*/ 136 w 184" name="T110"/>
              <a:gd fmla="*/ 272 h 291" name="T111"/>
              <a:gd fmla="*/ 6 w 184" name="T112"/>
              <a:gd fmla="*/ 135 h 291" name="T113"/>
              <a:gd fmla="*/ 30 w 184" name="T114"/>
              <a:gd fmla="*/ 202 h 291" name="T115"/>
              <a:gd fmla="*/ 118 w 184" name="T116"/>
              <a:gd fmla="*/ 149 h 291" name="T117"/>
              <a:gd fmla="*/ 86 w 184" name="T118"/>
              <a:gd fmla="*/ 122 h 291" name="T119"/>
              <a:gd fmla="*/ 24 w 184" name="T120"/>
              <a:gd fmla="*/ 157 h 291" name="T121"/>
              <a:gd fmla="*/ 47 w 184" name="T122"/>
              <a:gd fmla="*/ 287 h 291" name="T123"/>
              <a:gd fmla="*/ 91 w 184" name="T124"/>
              <a:gd fmla="*/ 173 h 29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91" w="184">
                <a:moveTo>
                  <a:pt x="3" y="193"/>
                </a:moveTo>
                <a:cubicBezTo>
                  <a:pt x="3" y="192"/>
                  <a:pt x="3" y="191"/>
                  <a:pt x="3" y="190"/>
                </a:cubicBezTo>
                <a:cubicBezTo>
                  <a:pt x="3" y="190"/>
                  <a:pt x="3" y="189"/>
                  <a:pt x="4" y="189"/>
                </a:cubicBezTo>
                <a:cubicBezTo>
                  <a:pt x="4" y="188"/>
                  <a:pt x="4" y="188"/>
                  <a:pt x="4" y="188"/>
                </a:cubicBezTo>
                <a:cubicBezTo>
                  <a:pt x="5" y="188"/>
                  <a:pt x="6" y="188"/>
                  <a:pt x="7" y="188"/>
                </a:cubicBezTo>
                <a:cubicBezTo>
                  <a:pt x="7" y="188"/>
                  <a:pt x="8" y="188"/>
                  <a:pt x="8" y="188"/>
                </a:cubicBezTo>
                <a:cubicBezTo>
                  <a:pt x="8" y="190"/>
                  <a:pt x="9" y="190"/>
                  <a:pt x="10" y="191"/>
                </a:cubicBezTo>
                <a:cubicBezTo>
                  <a:pt x="11" y="190"/>
                  <a:pt x="11" y="190"/>
                  <a:pt x="12" y="191"/>
                </a:cubicBezTo>
                <a:cubicBezTo>
                  <a:pt x="15" y="193"/>
                  <a:pt x="18" y="194"/>
                  <a:pt x="20" y="196"/>
                </a:cubicBezTo>
                <a:cubicBezTo>
                  <a:pt x="22" y="197"/>
                  <a:pt x="24" y="199"/>
                  <a:pt x="26" y="200"/>
                </a:cubicBezTo>
                <a:cubicBezTo>
                  <a:pt x="26" y="200"/>
                  <a:pt x="27" y="200"/>
                  <a:pt x="27" y="201"/>
                </a:cubicBezTo>
                <a:cubicBezTo>
                  <a:pt x="32" y="193"/>
                  <a:pt x="38" y="186"/>
                  <a:pt x="43" y="178"/>
                </a:cubicBezTo>
                <a:cubicBezTo>
                  <a:pt x="43" y="178"/>
                  <a:pt x="43" y="177"/>
                  <a:pt x="42" y="177"/>
                </a:cubicBezTo>
                <a:cubicBezTo>
                  <a:pt x="36" y="173"/>
                  <a:pt x="31" y="169"/>
                  <a:pt x="25" y="164"/>
                </a:cubicBezTo>
                <a:cubicBezTo>
                  <a:pt x="21" y="161"/>
                  <a:pt x="17" y="157"/>
                  <a:pt x="13" y="153"/>
                </a:cubicBezTo>
                <a:cubicBezTo>
                  <a:pt x="11" y="150"/>
                  <a:pt x="9" y="147"/>
                  <a:pt x="6" y="145"/>
                </a:cubicBezTo>
                <a:cubicBezTo>
                  <a:pt x="5" y="144"/>
                  <a:pt x="4" y="143"/>
                  <a:pt x="4" y="142"/>
                </a:cubicBezTo>
                <a:cubicBezTo>
                  <a:pt x="3" y="141"/>
                  <a:pt x="2" y="140"/>
                  <a:pt x="1" y="139"/>
                </a:cubicBezTo>
                <a:cubicBezTo>
                  <a:pt x="0" y="138"/>
                  <a:pt x="0" y="137"/>
                  <a:pt x="1" y="136"/>
                </a:cubicBezTo>
                <a:cubicBezTo>
                  <a:pt x="2" y="135"/>
                  <a:pt x="3" y="134"/>
                  <a:pt x="4" y="133"/>
                </a:cubicBezTo>
                <a:cubicBezTo>
                  <a:pt x="5" y="132"/>
                  <a:pt x="5" y="132"/>
                  <a:pt x="6" y="131"/>
                </a:cubicBezTo>
                <a:cubicBezTo>
                  <a:pt x="7" y="130"/>
                  <a:pt x="9" y="128"/>
                  <a:pt x="10" y="127"/>
                </a:cubicBezTo>
                <a:cubicBezTo>
                  <a:pt x="17" y="120"/>
                  <a:pt x="25" y="113"/>
                  <a:pt x="32" y="106"/>
                </a:cubicBezTo>
                <a:cubicBezTo>
                  <a:pt x="39" y="99"/>
                  <a:pt x="47" y="92"/>
                  <a:pt x="54" y="85"/>
                </a:cubicBezTo>
                <a:cubicBezTo>
                  <a:pt x="62" y="78"/>
                  <a:pt x="69" y="71"/>
                  <a:pt x="76" y="64"/>
                </a:cubicBezTo>
                <a:cubicBezTo>
                  <a:pt x="77" y="63"/>
                  <a:pt x="78" y="63"/>
                  <a:pt x="79" y="62"/>
                </a:cubicBezTo>
                <a:cubicBezTo>
                  <a:pt x="80" y="61"/>
                  <a:pt x="81" y="61"/>
                  <a:pt x="82" y="62"/>
                </a:cubicBezTo>
                <a:cubicBezTo>
                  <a:pt x="82" y="62"/>
                  <a:pt x="82" y="62"/>
                  <a:pt x="82" y="62"/>
                </a:cubicBezTo>
                <a:cubicBezTo>
                  <a:pt x="83" y="62"/>
                  <a:pt x="83" y="61"/>
                  <a:pt x="83" y="61"/>
                </a:cubicBezTo>
                <a:cubicBezTo>
                  <a:pt x="82" y="59"/>
                  <a:pt x="81" y="58"/>
                  <a:pt x="79" y="56"/>
                </a:cubicBezTo>
                <a:cubicBezTo>
                  <a:pt x="78" y="55"/>
                  <a:pt x="76" y="54"/>
                  <a:pt x="75" y="52"/>
                </a:cubicBezTo>
                <a:cubicBezTo>
                  <a:pt x="73" y="51"/>
                  <a:pt x="72" y="50"/>
                  <a:pt x="71" y="48"/>
                </a:cubicBezTo>
                <a:cubicBezTo>
                  <a:pt x="70" y="47"/>
                  <a:pt x="69" y="46"/>
                  <a:pt x="67" y="45"/>
                </a:cubicBezTo>
                <a:cubicBezTo>
                  <a:pt x="67" y="45"/>
                  <a:pt x="67" y="45"/>
                  <a:pt x="67" y="45"/>
                </a:cubicBezTo>
                <a:cubicBezTo>
                  <a:pt x="66" y="44"/>
                  <a:pt x="65" y="44"/>
                  <a:pt x="65" y="42"/>
                </a:cubicBezTo>
                <a:cubicBezTo>
                  <a:pt x="65" y="42"/>
                  <a:pt x="65" y="42"/>
                  <a:pt x="64" y="42"/>
                </a:cubicBezTo>
                <a:cubicBezTo>
                  <a:pt x="64" y="42"/>
                  <a:pt x="64" y="42"/>
                  <a:pt x="64" y="41"/>
                </a:cubicBezTo>
                <a:cubicBezTo>
                  <a:pt x="63" y="41"/>
                  <a:pt x="63" y="41"/>
                  <a:pt x="63" y="42"/>
                </a:cubicBezTo>
                <a:cubicBezTo>
                  <a:pt x="62" y="42"/>
                  <a:pt x="62" y="42"/>
                  <a:pt x="62" y="42"/>
                </a:cubicBezTo>
                <a:cubicBezTo>
                  <a:pt x="61" y="42"/>
                  <a:pt x="61" y="41"/>
                  <a:pt x="61" y="41"/>
                </a:cubicBezTo>
                <a:cubicBezTo>
                  <a:pt x="61" y="40"/>
                  <a:pt x="61" y="40"/>
                  <a:pt x="61" y="40"/>
                </a:cubicBezTo>
                <a:cubicBezTo>
                  <a:pt x="62" y="40"/>
                  <a:pt x="62" y="40"/>
                  <a:pt x="63" y="39"/>
                </a:cubicBezTo>
                <a:cubicBezTo>
                  <a:pt x="63" y="39"/>
                  <a:pt x="63" y="39"/>
                  <a:pt x="62" y="39"/>
                </a:cubicBezTo>
                <a:cubicBezTo>
                  <a:pt x="62" y="39"/>
                  <a:pt x="61" y="39"/>
                  <a:pt x="61" y="39"/>
                </a:cubicBezTo>
                <a:cubicBezTo>
                  <a:pt x="61" y="39"/>
                  <a:pt x="60" y="39"/>
                  <a:pt x="60" y="39"/>
                </a:cubicBezTo>
                <a:cubicBezTo>
                  <a:pt x="59" y="40"/>
                  <a:pt x="59" y="39"/>
                  <a:pt x="59" y="39"/>
                </a:cubicBezTo>
                <a:cubicBezTo>
                  <a:pt x="59" y="38"/>
                  <a:pt x="59" y="38"/>
                  <a:pt x="59" y="38"/>
                </a:cubicBezTo>
                <a:cubicBezTo>
                  <a:pt x="60" y="37"/>
                  <a:pt x="60" y="37"/>
                  <a:pt x="61" y="37"/>
                </a:cubicBezTo>
                <a:cubicBezTo>
                  <a:pt x="61" y="36"/>
                  <a:pt x="61" y="35"/>
                  <a:pt x="63" y="35"/>
                </a:cubicBezTo>
                <a:cubicBezTo>
                  <a:pt x="64" y="35"/>
                  <a:pt x="65" y="35"/>
                  <a:pt x="66" y="35"/>
                </a:cubicBezTo>
                <a:cubicBezTo>
                  <a:pt x="68" y="34"/>
                  <a:pt x="70" y="34"/>
                  <a:pt x="72" y="33"/>
                </a:cubicBezTo>
                <a:cubicBezTo>
                  <a:pt x="79" y="31"/>
                  <a:pt x="87" y="28"/>
                  <a:pt x="94" y="26"/>
                </a:cubicBezTo>
                <a:cubicBezTo>
                  <a:pt x="102" y="23"/>
                  <a:pt x="110" y="21"/>
                  <a:pt x="118" y="18"/>
                </a:cubicBezTo>
                <a:cubicBezTo>
                  <a:pt x="127" y="16"/>
                  <a:pt x="136" y="13"/>
                  <a:pt x="144" y="10"/>
                </a:cubicBezTo>
                <a:cubicBezTo>
                  <a:pt x="152" y="8"/>
                  <a:pt x="160" y="5"/>
                  <a:pt x="168" y="2"/>
                </a:cubicBezTo>
                <a:cubicBezTo>
                  <a:pt x="170" y="2"/>
                  <a:pt x="172" y="1"/>
                  <a:pt x="174" y="0"/>
                </a:cubicBezTo>
                <a:cubicBezTo>
                  <a:pt x="176" y="0"/>
                  <a:pt x="177" y="0"/>
                  <a:pt x="177" y="2"/>
                </a:cubicBezTo>
                <a:cubicBezTo>
                  <a:pt x="177" y="4"/>
                  <a:pt x="177" y="6"/>
                  <a:pt x="177" y="7"/>
                </a:cubicBezTo>
                <a:cubicBezTo>
                  <a:pt x="177" y="9"/>
                  <a:pt x="177" y="11"/>
                  <a:pt x="177" y="14"/>
                </a:cubicBezTo>
                <a:cubicBezTo>
                  <a:pt x="178" y="17"/>
                  <a:pt x="178" y="20"/>
                  <a:pt x="178" y="23"/>
                </a:cubicBezTo>
                <a:cubicBezTo>
                  <a:pt x="178" y="32"/>
                  <a:pt x="178" y="40"/>
                  <a:pt x="178" y="49"/>
                </a:cubicBezTo>
                <a:cubicBezTo>
                  <a:pt x="178" y="52"/>
                  <a:pt x="178" y="55"/>
                  <a:pt x="178" y="58"/>
                </a:cubicBezTo>
                <a:cubicBezTo>
                  <a:pt x="178" y="60"/>
                  <a:pt x="178" y="62"/>
                  <a:pt x="178" y="64"/>
                </a:cubicBezTo>
                <a:cubicBezTo>
                  <a:pt x="179" y="70"/>
                  <a:pt x="179" y="75"/>
                  <a:pt x="179" y="80"/>
                </a:cubicBezTo>
                <a:cubicBezTo>
                  <a:pt x="180" y="85"/>
                  <a:pt x="180" y="90"/>
                  <a:pt x="180" y="96"/>
                </a:cubicBezTo>
                <a:cubicBezTo>
                  <a:pt x="180" y="99"/>
                  <a:pt x="181" y="102"/>
                  <a:pt x="181" y="106"/>
                </a:cubicBezTo>
                <a:cubicBezTo>
                  <a:pt x="182" y="109"/>
                  <a:pt x="182" y="112"/>
                  <a:pt x="182" y="116"/>
                </a:cubicBezTo>
                <a:cubicBezTo>
                  <a:pt x="183" y="120"/>
                  <a:pt x="183" y="124"/>
                  <a:pt x="184" y="128"/>
                </a:cubicBezTo>
                <a:cubicBezTo>
                  <a:pt x="184" y="129"/>
                  <a:pt x="184" y="131"/>
                  <a:pt x="184" y="132"/>
                </a:cubicBezTo>
                <a:cubicBezTo>
                  <a:pt x="184" y="132"/>
                  <a:pt x="184" y="133"/>
                  <a:pt x="184" y="133"/>
                </a:cubicBezTo>
                <a:cubicBezTo>
                  <a:pt x="184" y="134"/>
                  <a:pt x="184" y="135"/>
                  <a:pt x="184" y="137"/>
                </a:cubicBezTo>
                <a:cubicBezTo>
                  <a:pt x="184" y="137"/>
                  <a:pt x="184" y="137"/>
                  <a:pt x="184" y="138"/>
                </a:cubicBezTo>
                <a:cubicBezTo>
                  <a:pt x="184" y="139"/>
                  <a:pt x="183" y="140"/>
                  <a:pt x="182" y="139"/>
                </a:cubicBezTo>
                <a:cubicBezTo>
                  <a:pt x="180" y="139"/>
                  <a:pt x="179" y="138"/>
                  <a:pt x="179" y="138"/>
                </a:cubicBezTo>
                <a:cubicBezTo>
                  <a:pt x="177" y="136"/>
                  <a:pt x="176" y="135"/>
                  <a:pt x="175" y="134"/>
                </a:cubicBezTo>
                <a:cubicBezTo>
                  <a:pt x="171" y="131"/>
                  <a:pt x="167" y="127"/>
                  <a:pt x="163" y="124"/>
                </a:cubicBezTo>
                <a:cubicBezTo>
                  <a:pt x="161" y="122"/>
                  <a:pt x="159" y="120"/>
                  <a:pt x="156" y="119"/>
                </a:cubicBezTo>
                <a:cubicBezTo>
                  <a:pt x="155" y="118"/>
                  <a:pt x="154" y="117"/>
                  <a:pt x="153" y="116"/>
                </a:cubicBezTo>
                <a:cubicBezTo>
                  <a:pt x="153" y="116"/>
                  <a:pt x="153" y="116"/>
                  <a:pt x="152" y="116"/>
                </a:cubicBezTo>
                <a:cubicBezTo>
                  <a:pt x="152" y="117"/>
                  <a:pt x="152" y="118"/>
                  <a:pt x="151" y="119"/>
                </a:cubicBezTo>
                <a:cubicBezTo>
                  <a:pt x="148" y="122"/>
                  <a:pt x="145" y="125"/>
                  <a:pt x="142" y="129"/>
                </a:cubicBezTo>
                <a:cubicBezTo>
                  <a:pt x="139" y="131"/>
                  <a:pt x="137" y="133"/>
                  <a:pt x="135" y="136"/>
                </a:cubicBezTo>
                <a:cubicBezTo>
                  <a:pt x="133" y="139"/>
                  <a:pt x="131" y="141"/>
                  <a:pt x="129" y="144"/>
                </a:cubicBezTo>
                <a:cubicBezTo>
                  <a:pt x="128" y="144"/>
                  <a:pt x="128" y="144"/>
                  <a:pt x="128" y="145"/>
                </a:cubicBezTo>
                <a:cubicBezTo>
                  <a:pt x="128" y="145"/>
                  <a:pt x="128" y="145"/>
                  <a:pt x="128" y="145"/>
                </a:cubicBezTo>
                <a:cubicBezTo>
                  <a:pt x="139" y="151"/>
                  <a:pt x="149" y="157"/>
                  <a:pt x="158" y="164"/>
                </a:cubicBezTo>
                <a:cubicBezTo>
                  <a:pt x="160" y="165"/>
                  <a:pt x="162" y="167"/>
                  <a:pt x="164" y="168"/>
                </a:cubicBezTo>
                <a:cubicBezTo>
                  <a:pt x="165" y="169"/>
                  <a:pt x="166" y="169"/>
                  <a:pt x="166" y="170"/>
                </a:cubicBezTo>
                <a:cubicBezTo>
                  <a:pt x="168" y="171"/>
                  <a:pt x="168" y="173"/>
                  <a:pt x="167" y="174"/>
                </a:cubicBezTo>
                <a:cubicBezTo>
                  <a:pt x="166" y="175"/>
                  <a:pt x="166" y="175"/>
                  <a:pt x="166" y="176"/>
                </a:cubicBezTo>
                <a:cubicBezTo>
                  <a:pt x="161" y="182"/>
                  <a:pt x="156" y="188"/>
                  <a:pt x="150" y="193"/>
                </a:cubicBezTo>
                <a:cubicBezTo>
                  <a:pt x="145" y="198"/>
                  <a:pt x="140" y="204"/>
                  <a:pt x="135" y="209"/>
                </a:cubicBezTo>
                <a:cubicBezTo>
                  <a:pt x="129" y="215"/>
                  <a:pt x="124" y="221"/>
                  <a:pt x="119" y="228"/>
                </a:cubicBezTo>
                <a:cubicBezTo>
                  <a:pt x="115" y="233"/>
                  <a:pt x="111" y="238"/>
                  <a:pt x="107" y="243"/>
                </a:cubicBezTo>
                <a:cubicBezTo>
                  <a:pt x="106" y="243"/>
                  <a:pt x="106" y="244"/>
                  <a:pt x="105" y="244"/>
                </a:cubicBezTo>
                <a:cubicBezTo>
                  <a:pt x="105" y="245"/>
                  <a:pt x="105" y="245"/>
                  <a:pt x="104" y="246"/>
                </a:cubicBezTo>
                <a:cubicBezTo>
                  <a:pt x="104" y="247"/>
                  <a:pt x="103" y="247"/>
                  <a:pt x="103" y="247"/>
                </a:cubicBezTo>
                <a:cubicBezTo>
                  <a:pt x="102" y="247"/>
                  <a:pt x="102" y="247"/>
                  <a:pt x="102" y="247"/>
                </a:cubicBezTo>
                <a:cubicBezTo>
                  <a:pt x="102" y="247"/>
                  <a:pt x="102" y="248"/>
                  <a:pt x="102" y="248"/>
                </a:cubicBezTo>
                <a:cubicBezTo>
                  <a:pt x="102" y="248"/>
                  <a:pt x="102" y="248"/>
                  <a:pt x="102" y="248"/>
                </a:cubicBezTo>
                <a:cubicBezTo>
                  <a:pt x="104" y="249"/>
                  <a:pt x="106" y="251"/>
                  <a:pt x="109" y="252"/>
                </a:cubicBezTo>
                <a:cubicBezTo>
                  <a:pt x="110" y="253"/>
                  <a:pt x="111" y="254"/>
                  <a:pt x="112" y="254"/>
                </a:cubicBezTo>
                <a:cubicBezTo>
                  <a:pt x="119" y="259"/>
                  <a:pt x="126" y="263"/>
                  <a:pt x="133" y="268"/>
                </a:cubicBezTo>
                <a:cubicBezTo>
                  <a:pt x="134" y="268"/>
                  <a:pt x="136" y="269"/>
                  <a:pt x="137" y="270"/>
                </a:cubicBezTo>
                <a:cubicBezTo>
                  <a:pt x="138" y="271"/>
                  <a:pt x="138" y="271"/>
                  <a:pt x="138" y="272"/>
                </a:cubicBezTo>
                <a:cubicBezTo>
                  <a:pt x="139" y="273"/>
                  <a:pt x="139" y="274"/>
                  <a:pt x="138" y="274"/>
                </a:cubicBezTo>
                <a:cubicBezTo>
                  <a:pt x="137" y="274"/>
                  <a:pt x="137" y="274"/>
                  <a:pt x="137" y="274"/>
                </a:cubicBezTo>
                <a:cubicBezTo>
                  <a:pt x="137" y="275"/>
                  <a:pt x="137" y="275"/>
                  <a:pt x="137" y="276"/>
                </a:cubicBezTo>
                <a:cubicBezTo>
                  <a:pt x="136" y="276"/>
                  <a:pt x="136" y="276"/>
                  <a:pt x="135" y="276"/>
                </a:cubicBezTo>
                <a:cubicBezTo>
                  <a:pt x="134" y="277"/>
                  <a:pt x="133" y="277"/>
                  <a:pt x="131" y="277"/>
                </a:cubicBezTo>
                <a:cubicBezTo>
                  <a:pt x="131" y="277"/>
                  <a:pt x="130" y="277"/>
                  <a:pt x="130" y="278"/>
                </a:cubicBezTo>
                <a:cubicBezTo>
                  <a:pt x="130" y="278"/>
                  <a:pt x="129" y="278"/>
                  <a:pt x="128" y="279"/>
                </a:cubicBezTo>
                <a:cubicBezTo>
                  <a:pt x="128" y="279"/>
                  <a:pt x="128" y="279"/>
                  <a:pt x="128" y="280"/>
                </a:cubicBezTo>
                <a:cubicBezTo>
                  <a:pt x="127" y="281"/>
                  <a:pt x="126" y="281"/>
                  <a:pt x="125" y="281"/>
                </a:cubicBezTo>
                <a:cubicBezTo>
                  <a:pt x="123" y="282"/>
                  <a:pt x="121" y="282"/>
                  <a:pt x="118" y="282"/>
                </a:cubicBezTo>
                <a:cubicBezTo>
                  <a:pt x="113" y="282"/>
                  <a:pt x="108" y="283"/>
                  <a:pt x="102" y="284"/>
                </a:cubicBezTo>
                <a:cubicBezTo>
                  <a:pt x="95" y="285"/>
                  <a:pt x="88" y="286"/>
                  <a:pt x="81" y="287"/>
                </a:cubicBezTo>
                <a:cubicBezTo>
                  <a:pt x="78" y="287"/>
                  <a:pt x="74" y="288"/>
                  <a:pt x="70" y="288"/>
                </a:cubicBezTo>
                <a:cubicBezTo>
                  <a:pt x="63" y="289"/>
                  <a:pt x="57" y="289"/>
                  <a:pt x="51" y="289"/>
                </a:cubicBezTo>
                <a:cubicBezTo>
                  <a:pt x="42" y="289"/>
                  <a:pt x="34" y="289"/>
                  <a:pt x="26" y="289"/>
                </a:cubicBezTo>
                <a:cubicBezTo>
                  <a:pt x="25" y="289"/>
                  <a:pt x="24" y="289"/>
                  <a:pt x="23" y="290"/>
                </a:cubicBezTo>
                <a:cubicBezTo>
                  <a:pt x="21" y="290"/>
                  <a:pt x="19" y="291"/>
                  <a:pt x="17" y="291"/>
                </a:cubicBezTo>
                <a:cubicBezTo>
                  <a:pt x="16" y="291"/>
                  <a:pt x="15" y="291"/>
                  <a:pt x="14" y="290"/>
                </a:cubicBezTo>
                <a:cubicBezTo>
                  <a:pt x="14" y="290"/>
                  <a:pt x="14" y="289"/>
                  <a:pt x="14" y="289"/>
                </a:cubicBezTo>
                <a:cubicBezTo>
                  <a:pt x="13" y="289"/>
                  <a:pt x="12" y="289"/>
                  <a:pt x="10" y="290"/>
                </a:cubicBezTo>
                <a:cubicBezTo>
                  <a:pt x="9" y="290"/>
                  <a:pt x="9" y="290"/>
                  <a:pt x="8" y="290"/>
                </a:cubicBezTo>
                <a:cubicBezTo>
                  <a:pt x="7" y="290"/>
                  <a:pt x="5" y="290"/>
                  <a:pt x="4" y="290"/>
                </a:cubicBezTo>
                <a:cubicBezTo>
                  <a:pt x="4" y="290"/>
                  <a:pt x="4" y="290"/>
                  <a:pt x="3" y="290"/>
                </a:cubicBezTo>
                <a:cubicBezTo>
                  <a:pt x="2" y="290"/>
                  <a:pt x="1" y="290"/>
                  <a:pt x="1" y="288"/>
                </a:cubicBezTo>
                <a:cubicBezTo>
                  <a:pt x="1" y="288"/>
                  <a:pt x="1" y="287"/>
                  <a:pt x="1" y="287"/>
                </a:cubicBezTo>
                <a:cubicBezTo>
                  <a:pt x="1" y="283"/>
                  <a:pt x="1" y="280"/>
                  <a:pt x="1" y="276"/>
                </a:cubicBezTo>
                <a:cubicBezTo>
                  <a:pt x="2" y="270"/>
                  <a:pt x="1" y="264"/>
                  <a:pt x="1" y="258"/>
                </a:cubicBezTo>
                <a:cubicBezTo>
                  <a:pt x="2" y="250"/>
                  <a:pt x="2" y="242"/>
                  <a:pt x="2" y="234"/>
                </a:cubicBezTo>
                <a:cubicBezTo>
                  <a:pt x="2" y="226"/>
                  <a:pt x="3" y="219"/>
                  <a:pt x="3" y="211"/>
                </a:cubicBezTo>
                <a:cubicBezTo>
                  <a:pt x="3" y="209"/>
                  <a:pt x="2" y="206"/>
                  <a:pt x="2" y="204"/>
                </a:cubicBezTo>
                <a:cubicBezTo>
                  <a:pt x="2" y="201"/>
                  <a:pt x="2" y="199"/>
                  <a:pt x="1" y="196"/>
                </a:cubicBezTo>
                <a:cubicBezTo>
                  <a:pt x="1" y="195"/>
                  <a:pt x="1" y="194"/>
                  <a:pt x="3" y="193"/>
                </a:cubicBezTo>
                <a:cubicBezTo>
                  <a:pt x="3" y="193"/>
                  <a:pt x="3" y="193"/>
                  <a:pt x="3" y="193"/>
                </a:cubicBezTo>
                <a:close/>
                <a:moveTo>
                  <a:pt x="89" y="175"/>
                </a:moveTo>
                <a:cubicBezTo>
                  <a:pt x="89" y="176"/>
                  <a:pt x="89" y="176"/>
                  <a:pt x="88" y="176"/>
                </a:cubicBezTo>
                <a:cubicBezTo>
                  <a:pt x="85" y="181"/>
                  <a:pt x="81" y="185"/>
                  <a:pt x="78" y="189"/>
                </a:cubicBezTo>
                <a:cubicBezTo>
                  <a:pt x="78" y="189"/>
                  <a:pt x="78" y="190"/>
                  <a:pt x="78" y="190"/>
                </a:cubicBezTo>
                <a:cubicBezTo>
                  <a:pt x="79" y="189"/>
                  <a:pt x="80" y="188"/>
                  <a:pt x="80" y="187"/>
                </a:cubicBezTo>
                <a:cubicBezTo>
                  <a:pt x="83" y="183"/>
                  <a:pt x="86" y="180"/>
                  <a:pt x="89" y="176"/>
                </a:cubicBezTo>
                <a:cubicBezTo>
                  <a:pt x="89" y="176"/>
                  <a:pt x="89" y="176"/>
                  <a:pt x="89" y="175"/>
                </a:cubicBezTo>
                <a:cubicBezTo>
                  <a:pt x="90" y="175"/>
                  <a:pt x="90" y="175"/>
                  <a:pt x="90" y="174"/>
                </a:cubicBezTo>
                <a:cubicBezTo>
                  <a:pt x="90" y="175"/>
                  <a:pt x="89" y="175"/>
                  <a:pt x="89" y="175"/>
                </a:cubicBezTo>
                <a:close/>
                <a:moveTo>
                  <a:pt x="179" y="131"/>
                </a:moveTo>
                <a:cubicBezTo>
                  <a:pt x="178" y="130"/>
                  <a:pt x="178" y="129"/>
                  <a:pt x="178" y="129"/>
                </a:cubicBezTo>
                <a:cubicBezTo>
                  <a:pt x="177" y="123"/>
                  <a:pt x="176" y="117"/>
                  <a:pt x="175" y="111"/>
                </a:cubicBezTo>
                <a:cubicBezTo>
                  <a:pt x="174" y="105"/>
                  <a:pt x="174" y="100"/>
                  <a:pt x="174" y="94"/>
                </a:cubicBezTo>
                <a:cubicBezTo>
                  <a:pt x="174" y="83"/>
                  <a:pt x="174" y="72"/>
                  <a:pt x="174" y="62"/>
                </a:cubicBezTo>
                <a:cubicBezTo>
                  <a:pt x="174" y="55"/>
                  <a:pt x="173" y="49"/>
                  <a:pt x="172" y="43"/>
                </a:cubicBezTo>
                <a:cubicBezTo>
                  <a:pt x="172" y="39"/>
                  <a:pt x="171" y="35"/>
                  <a:pt x="171" y="32"/>
                </a:cubicBezTo>
                <a:cubicBezTo>
                  <a:pt x="171" y="26"/>
                  <a:pt x="170" y="20"/>
                  <a:pt x="170" y="14"/>
                </a:cubicBezTo>
                <a:cubicBezTo>
                  <a:pt x="170" y="13"/>
                  <a:pt x="170" y="12"/>
                  <a:pt x="169" y="11"/>
                </a:cubicBezTo>
                <a:cubicBezTo>
                  <a:pt x="169" y="10"/>
                  <a:pt x="169" y="10"/>
                  <a:pt x="169" y="10"/>
                </a:cubicBezTo>
                <a:cubicBezTo>
                  <a:pt x="169" y="10"/>
                  <a:pt x="169" y="9"/>
                  <a:pt x="169" y="9"/>
                </a:cubicBezTo>
                <a:cubicBezTo>
                  <a:pt x="167" y="9"/>
                  <a:pt x="165" y="10"/>
                  <a:pt x="164" y="11"/>
                </a:cubicBezTo>
                <a:cubicBezTo>
                  <a:pt x="151" y="16"/>
                  <a:pt x="138" y="20"/>
                  <a:pt x="126" y="24"/>
                </a:cubicBezTo>
                <a:cubicBezTo>
                  <a:pt x="123" y="25"/>
                  <a:pt x="121" y="25"/>
                  <a:pt x="119" y="26"/>
                </a:cubicBezTo>
                <a:cubicBezTo>
                  <a:pt x="109" y="30"/>
                  <a:pt x="100" y="34"/>
                  <a:pt x="90" y="38"/>
                </a:cubicBezTo>
                <a:cubicBezTo>
                  <a:pt x="86" y="40"/>
                  <a:pt x="82" y="42"/>
                  <a:pt x="78" y="43"/>
                </a:cubicBezTo>
                <a:cubicBezTo>
                  <a:pt x="78" y="43"/>
                  <a:pt x="78" y="44"/>
                  <a:pt x="77" y="44"/>
                </a:cubicBezTo>
                <a:cubicBezTo>
                  <a:pt x="78" y="45"/>
                  <a:pt x="79" y="45"/>
                  <a:pt x="80" y="46"/>
                </a:cubicBezTo>
                <a:cubicBezTo>
                  <a:pt x="81" y="47"/>
                  <a:pt x="82" y="48"/>
                  <a:pt x="83" y="49"/>
                </a:cubicBezTo>
                <a:cubicBezTo>
                  <a:pt x="84" y="49"/>
                  <a:pt x="84" y="51"/>
                  <a:pt x="83" y="52"/>
                </a:cubicBezTo>
                <a:cubicBezTo>
                  <a:pt x="82" y="52"/>
                  <a:pt x="81" y="52"/>
                  <a:pt x="80" y="52"/>
                </a:cubicBezTo>
                <a:cubicBezTo>
                  <a:pt x="80" y="51"/>
                  <a:pt x="79" y="51"/>
                  <a:pt x="79" y="50"/>
                </a:cubicBezTo>
                <a:cubicBezTo>
                  <a:pt x="78" y="49"/>
                  <a:pt x="78" y="49"/>
                  <a:pt x="77" y="48"/>
                </a:cubicBezTo>
                <a:cubicBezTo>
                  <a:pt x="77" y="48"/>
                  <a:pt x="77" y="48"/>
                  <a:pt x="77" y="49"/>
                </a:cubicBezTo>
                <a:cubicBezTo>
                  <a:pt x="78" y="51"/>
                  <a:pt x="79" y="53"/>
                  <a:pt x="81" y="54"/>
                </a:cubicBezTo>
                <a:cubicBezTo>
                  <a:pt x="82" y="55"/>
                  <a:pt x="83" y="56"/>
                  <a:pt x="84" y="57"/>
                </a:cubicBezTo>
                <a:cubicBezTo>
                  <a:pt x="85" y="57"/>
                  <a:pt x="85" y="57"/>
                  <a:pt x="85" y="57"/>
                </a:cubicBezTo>
                <a:cubicBezTo>
                  <a:pt x="86" y="58"/>
                  <a:pt x="86" y="58"/>
                  <a:pt x="87" y="58"/>
                </a:cubicBezTo>
                <a:cubicBezTo>
                  <a:pt x="87" y="59"/>
                  <a:pt x="87" y="59"/>
                  <a:pt x="87" y="59"/>
                </a:cubicBezTo>
                <a:cubicBezTo>
                  <a:pt x="88" y="60"/>
                  <a:pt x="89" y="60"/>
                  <a:pt x="90" y="61"/>
                </a:cubicBezTo>
                <a:cubicBezTo>
                  <a:pt x="90" y="62"/>
                  <a:pt x="90" y="62"/>
                  <a:pt x="90" y="63"/>
                </a:cubicBezTo>
                <a:cubicBezTo>
                  <a:pt x="89" y="63"/>
                  <a:pt x="89" y="63"/>
                  <a:pt x="88" y="63"/>
                </a:cubicBezTo>
                <a:cubicBezTo>
                  <a:pt x="88" y="63"/>
                  <a:pt x="87" y="63"/>
                  <a:pt x="87" y="63"/>
                </a:cubicBezTo>
                <a:cubicBezTo>
                  <a:pt x="87" y="64"/>
                  <a:pt x="87" y="64"/>
                  <a:pt x="86" y="65"/>
                </a:cubicBezTo>
                <a:cubicBezTo>
                  <a:pt x="85" y="65"/>
                  <a:pt x="85" y="65"/>
                  <a:pt x="85" y="65"/>
                </a:cubicBezTo>
                <a:cubicBezTo>
                  <a:pt x="81" y="70"/>
                  <a:pt x="77" y="74"/>
                  <a:pt x="73" y="78"/>
                </a:cubicBezTo>
                <a:cubicBezTo>
                  <a:pt x="62" y="88"/>
                  <a:pt x="51" y="98"/>
                  <a:pt x="40" y="107"/>
                </a:cubicBezTo>
                <a:cubicBezTo>
                  <a:pt x="35" y="113"/>
                  <a:pt x="29" y="118"/>
                  <a:pt x="23" y="124"/>
                </a:cubicBezTo>
                <a:cubicBezTo>
                  <a:pt x="21" y="127"/>
                  <a:pt x="18" y="130"/>
                  <a:pt x="15" y="134"/>
                </a:cubicBezTo>
                <a:cubicBezTo>
                  <a:pt x="14" y="134"/>
                  <a:pt x="14" y="134"/>
                  <a:pt x="14" y="135"/>
                </a:cubicBezTo>
                <a:cubicBezTo>
                  <a:pt x="14" y="135"/>
                  <a:pt x="14" y="136"/>
                  <a:pt x="13" y="136"/>
                </a:cubicBezTo>
                <a:cubicBezTo>
                  <a:pt x="13" y="136"/>
                  <a:pt x="12" y="137"/>
                  <a:pt x="12" y="137"/>
                </a:cubicBezTo>
                <a:cubicBezTo>
                  <a:pt x="11" y="138"/>
                  <a:pt x="9" y="138"/>
                  <a:pt x="9" y="136"/>
                </a:cubicBezTo>
                <a:cubicBezTo>
                  <a:pt x="8" y="136"/>
                  <a:pt x="8" y="136"/>
                  <a:pt x="8" y="135"/>
                </a:cubicBezTo>
                <a:cubicBezTo>
                  <a:pt x="8" y="136"/>
                  <a:pt x="7" y="137"/>
                  <a:pt x="6" y="138"/>
                </a:cubicBezTo>
                <a:cubicBezTo>
                  <a:pt x="6" y="139"/>
                  <a:pt x="6" y="140"/>
                  <a:pt x="7" y="140"/>
                </a:cubicBezTo>
                <a:cubicBezTo>
                  <a:pt x="7" y="140"/>
                  <a:pt x="8" y="141"/>
                  <a:pt x="8" y="141"/>
                </a:cubicBezTo>
                <a:cubicBezTo>
                  <a:pt x="10" y="143"/>
                  <a:pt x="12" y="145"/>
                  <a:pt x="14" y="147"/>
                </a:cubicBezTo>
                <a:cubicBezTo>
                  <a:pt x="16" y="148"/>
                  <a:pt x="17" y="149"/>
                  <a:pt x="19" y="150"/>
                </a:cubicBezTo>
                <a:cubicBezTo>
                  <a:pt x="19" y="151"/>
                  <a:pt x="19" y="151"/>
                  <a:pt x="20" y="151"/>
                </a:cubicBezTo>
                <a:cubicBezTo>
                  <a:pt x="19" y="150"/>
                  <a:pt x="19" y="150"/>
                  <a:pt x="19" y="150"/>
                </a:cubicBezTo>
                <a:cubicBezTo>
                  <a:pt x="17" y="149"/>
                  <a:pt x="16" y="147"/>
                  <a:pt x="14" y="146"/>
                </a:cubicBezTo>
                <a:cubicBezTo>
                  <a:pt x="14" y="145"/>
                  <a:pt x="13" y="145"/>
                  <a:pt x="12" y="144"/>
                </a:cubicBezTo>
                <a:cubicBezTo>
                  <a:pt x="12" y="144"/>
                  <a:pt x="12" y="142"/>
                  <a:pt x="12" y="141"/>
                </a:cubicBezTo>
                <a:cubicBezTo>
                  <a:pt x="13" y="141"/>
                  <a:pt x="15" y="141"/>
                  <a:pt x="15" y="141"/>
                </a:cubicBezTo>
                <a:cubicBezTo>
                  <a:pt x="16" y="142"/>
                  <a:pt x="16" y="142"/>
                  <a:pt x="16" y="142"/>
                </a:cubicBezTo>
                <a:cubicBezTo>
                  <a:pt x="16" y="143"/>
                  <a:pt x="17" y="143"/>
                  <a:pt x="17" y="143"/>
                </a:cubicBezTo>
                <a:cubicBezTo>
                  <a:pt x="18" y="143"/>
                  <a:pt x="18" y="143"/>
                  <a:pt x="19" y="144"/>
                </a:cubicBezTo>
                <a:cubicBezTo>
                  <a:pt x="19" y="144"/>
                  <a:pt x="19" y="145"/>
                  <a:pt x="20" y="146"/>
                </a:cubicBezTo>
                <a:cubicBezTo>
                  <a:pt x="20" y="147"/>
                  <a:pt x="21" y="148"/>
                  <a:pt x="21" y="149"/>
                </a:cubicBezTo>
                <a:cubicBezTo>
                  <a:pt x="25" y="152"/>
                  <a:pt x="29" y="156"/>
                  <a:pt x="33" y="159"/>
                </a:cubicBezTo>
                <a:cubicBezTo>
                  <a:pt x="38" y="164"/>
                  <a:pt x="42" y="168"/>
                  <a:pt x="47" y="172"/>
                </a:cubicBezTo>
                <a:cubicBezTo>
                  <a:pt x="48" y="172"/>
                  <a:pt x="48" y="172"/>
                  <a:pt x="48" y="172"/>
                </a:cubicBezTo>
                <a:cubicBezTo>
                  <a:pt x="48" y="172"/>
                  <a:pt x="48" y="172"/>
                  <a:pt x="48" y="172"/>
                </a:cubicBezTo>
                <a:cubicBezTo>
                  <a:pt x="50" y="169"/>
                  <a:pt x="51" y="167"/>
                  <a:pt x="53" y="165"/>
                </a:cubicBezTo>
                <a:cubicBezTo>
                  <a:pt x="57" y="158"/>
                  <a:pt x="62" y="151"/>
                  <a:pt x="67" y="144"/>
                </a:cubicBezTo>
                <a:cubicBezTo>
                  <a:pt x="72" y="138"/>
                  <a:pt x="77" y="131"/>
                  <a:pt x="81" y="124"/>
                </a:cubicBezTo>
                <a:cubicBezTo>
                  <a:pt x="81" y="123"/>
                  <a:pt x="81" y="123"/>
                  <a:pt x="82" y="122"/>
                </a:cubicBezTo>
                <a:cubicBezTo>
                  <a:pt x="82" y="122"/>
                  <a:pt x="82" y="122"/>
                  <a:pt x="83" y="122"/>
                </a:cubicBezTo>
                <a:cubicBezTo>
                  <a:pt x="84" y="122"/>
                  <a:pt x="84" y="121"/>
                  <a:pt x="84" y="120"/>
                </a:cubicBezTo>
                <a:cubicBezTo>
                  <a:pt x="85" y="120"/>
                  <a:pt x="86" y="119"/>
                  <a:pt x="86" y="118"/>
                </a:cubicBezTo>
                <a:cubicBezTo>
                  <a:pt x="87" y="117"/>
                  <a:pt x="88" y="117"/>
                  <a:pt x="89" y="118"/>
                </a:cubicBezTo>
                <a:cubicBezTo>
                  <a:pt x="91" y="118"/>
                  <a:pt x="92" y="119"/>
                  <a:pt x="93" y="120"/>
                </a:cubicBezTo>
                <a:cubicBezTo>
                  <a:pt x="96" y="121"/>
                  <a:pt x="98" y="122"/>
                  <a:pt x="100" y="124"/>
                </a:cubicBezTo>
                <a:cubicBezTo>
                  <a:pt x="103" y="126"/>
                  <a:pt x="106" y="129"/>
                  <a:pt x="110" y="131"/>
                </a:cubicBezTo>
                <a:cubicBezTo>
                  <a:pt x="112" y="134"/>
                  <a:pt x="115" y="136"/>
                  <a:pt x="118" y="138"/>
                </a:cubicBezTo>
                <a:cubicBezTo>
                  <a:pt x="118" y="139"/>
                  <a:pt x="119" y="139"/>
                  <a:pt x="119" y="139"/>
                </a:cubicBezTo>
                <a:cubicBezTo>
                  <a:pt x="119" y="139"/>
                  <a:pt x="120" y="139"/>
                  <a:pt x="120" y="139"/>
                </a:cubicBezTo>
                <a:cubicBezTo>
                  <a:pt x="122" y="137"/>
                  <a:pt x="124" y="135"/>
                  <a:pt x="126" y="133"/>
                </a:cubicBezTo>
                <a:cubicBezTo>
                  <a:pt x="133" y="126"/>
                  <a:pt x="139" y="120"/>
                  <a:pt x="146" y="113"/>
                </a:cubicBezTo>
                <a:cubicBezTo>
                  <a:pt x="147" y="113"/>
                  <a:pt x="148" y="112"/>
                  <a:pt x="148" y="111"/>
                </a:cubicBezTo>
                <a:cubicBezTo>
                  <a:pt x="149" y="110"/>
                  <a:pt x="149" y="110"/>
                  <a:pt x="150" y="110"/>
                </a:cubicBezTo>
                <a:cubicBezTo>
                  <a:pt x="150" y="110"/>
                  <a:pt x="151" y="109"/>
                  <a:pt x="151" y="109"/>
                </a:cubicBezTo>
                <a:cubicBezTo>
                  <a:pt x="152" y="108"/>
                  <a:pt x="153" y="108"/>
                  <a:pt x="153" y="107"/>
                </a:cubicBezTo>
                <a:cubicBezTo>
                  <a:pt x="153" y="107"/>
                  <a:pt x="154" y="107"/>
                  <a:pt x="154" y="107"/>
                </a:cubicBezTo>
                <a:cubicBezTo>
                  <a:pt x="154" y="106"/>
                  <a:pt x="155" y="106"/>
                  <a:pt x="155" y="107"/>
                </a:cubicBezTo>
                <a:cubicBezTo>
                  <a:pt x="155" y="107"/>
                  <a:pt x="155" y="108"/>
                  <a:pt x="155" y="108"/>
                </a:cubicBezTo>
                <a:cubicBezTo>
                  <a:pt x="155" y="108"/>
                  <a:pt x="155" y="108"/>
                  <a:pt x="154" y="109"/>
                </a:cubicBezTo>
                <a:cubicBezTo>
                  <a:pt x="154" y="109"/>
                  <a:pt x="153" y="110"/>
                  <a:pt x="153" y="110"/>
                </a:cubicBezTo>
                <a:cubicBezTo>
                  <a:pt x="154" y="111"/>
                  <a:pt x="155" y="111"/>
                  <a:pt x="156" y="112"/>
                </a:cubicBezTo>
                <a:cubicBezTo>
                  <a:pt x="156" y="112"/>
                  <a:pt x="157" y="112"/>
                  <a:pt x="157" y="113"/>
                </a:cubicBezTo>
                <a:cubicBezTo>
                  <a:pt x="157" y="113"/>
                  <a:pt x="158" y="114"/>
                  <a:pt x="158" y="114"/>
                </a:cubicBezTo>
                <a:cubicBezTo>
                  <a:pt x="159" y="115"/>
                  <a:pt x="160" y="115"/>
                  <a:pt x="161" y="116"/>
                </a:cubicBezTo>
                <a:cubicBezTo>
                  <a:pt x="162" y="117"/>
                  <a:pt x="163" y="117"/>
                  <a:pt x="162" y="118"/>
                </a:cubicBezTo>
                <a:cubicBezTo>
                  <a:pt x="162" y="119"/>
                  <a:pt x="162" y="119"/>
                  <a:pt x="162" y="119"/>
                </a:cubicBezTo>
                <a:cubicBezTo>
                  <a:pt x="162" y="119"/>
                  <a:pt x="163" y="119"/>
                  <a:pt x="163" y="119"/>
                </a:cubicBezTo>
                <a:cubicBezTo>
                  <a:pt x="165" y="121"/>
                  <a:pt x="168" y="123"/>
                  <a:pt x="170" y="126"/>
                </a:cubicBezTo>
                <a:cubicBezTo>
                  <a:pt x="170" y="126"/>
                  <a:pt x="171" y="126"/>
                  <a:pt x="171" y="126"/>
                </a:cubicBezTo>
                <a:cubicBezTo>
                  <a:pt x="173" y="127"/>
                  <a:pt x="175" y="129"/>
                  <a:pt x="177" y="130"/>
                </a:cubicBezTo>
                <a:cubicBezTo>
                  <a:pt x="178" y="130"/>
                  <a:pt x="178" y="131"/>
                  <a:pt x="179" y="131"/>
                </a:cubicBezTo>
                <a:close/>
                <a:moveTo>
                  <a:pt x="44" y="185"/>
                </a:moveTo>
                <a:cubicBezTo>
                  <a:pt x="45" y="186"/>
                  <a:pt x="45" y="187"/>
                  <a:pt x="44" y="188"/>
                </a:cubicBezTo>
                <a:cubicBezTo>
                  <a:pt x="41" y="193"/>
                  <a:pt x="37" y="198"/>
                  <a:pt x="33" y="202"/>
                </a:cubicBezTo>
                <a:cubicBezTo>
                  <a:pt x="33" y="203"/>
                  <a:pt x="32" y="204"/>
                  <a:pt x="32" y="205"/>
                </a:cubicBezTo>
                <a:cubicBezTo>
                  <a:pt x="32" y="205"/>
                  <a:pt x="32" y="205"/>
                  <a:pt x="32" y="205"/>
                </a:cubicBezTo>
                <a:cubicBezTo>
                  <a:pt x="32" y="205"/>
                  <a:pt x="32" y="206"/>
                  <a:pt x="32" y="206"/>
                </a:cubicBezTo>
                <a:cubicBezTo>
                  <a:pt x="33" y="207"/>
                  <a:pt x="32" y="208"/>
                  <a:pt x="32" y="209"/>
                </a:cubicBezTo>
                <a:cubicBezTo>
                  <a:pt x="31" y="209"/>
                  <a:pt x="30" y="209"/>
                  <a:pt x="29" y="209"/>
                </a:cubicBezTo>
                <a:cubicBezTo>
                  <a:pt x="29" y="208"/>
                  <a:pt x="29" y="208"/>
                  <a:pt x="29" y="208"/>
                </a:cubicBezTo>
                <a:cubicBezTo>
                  <a:pt x="28" y="207"/>
                  <a:pt x="27" y="207"/>
                  <a:pt x="26" y="206"/>
                </a:cubicBezTo>
                <a:cubicBezTo>
                  <a:pt x="25" y="207"/>
                  <a:pt x="25" y="207"/>
                  <a:pt x="24" y="208"/>
                </a:cubicBezTo>
                <a:cubicBezTo>
                  <a:pt x="24" y="208"/>
                  <a:pt x="23" y="209"/>
                  <a:pt x="23" y="209"/>
                </a:cubicBezTo>
                <a:cubicBezTo>
                  <a:pt x="23" y="210"/>
                  <a:pt x="22" y="210"/>
                  <a:pt x="22" y="209"/>
                </a:cubicBezTo>
                <a:cubicBezTo>
                  <a:pt x="21" y="209"/>
                  <a:pt x="21" y="209"/>
                  <a:pt x="22" y="208"/>
                </a:cubicBezTo>
                <a:cubicBezTo>
                  <a:pt x="22" y="208"/>
                  <a:pt x="22" y="207"/>
                  <a:pt x="22" y="207"/>
                </a:cubicBezTo>
                <a:cubicBezTo>
                  <a:pt x="23" y="206"/>
                  <a:pt x="23" y="205"/>
                  <a:pt x="24" y="204"/>
                </a:cubicBezTo>
                <a:cubicBezTo>
                  <a:pt x="24" y="204"/>
                  <a:pt x="23" y="204"/>
                  <a:pt x="23" y="203"/>
                </a:cubicBezTo>
                <a:cubicBezTo>
                  <a:pt x="20" y="202"/>
                  <a:pt x="17" y="200"/>
                  <a:pt x="15" y="198"/>
                </a:cubicBezTo>
                <a:cubicBezTo>
                  <a:pt x="13" y="196"/>
                  <a:pt x="11" y="195"/>
                  <a:pt x="9" y="193"/>
                </a:cubicBezTo>
                <a:cubicBezTo>
                  <a:pt x="9" y="193"/>
                  <a:pt x="9" y="193"/>
                  <a:pt x="9" y="193"/>
                </a:cubicBezTo>
                <a:cubicBezTo>
                  <a:pt x="9" y="193"/>
                  <a:pt x="9" y="194"/>
                  <a:pt x="9" y="194"/>
                </a:cubicBezTo>
                <a:cubicBezTo>
                  <a:pt x="9" y="197"/>
                  <a:pt x="9" y="199"/>
                  <a:pt x="9" y="202"/>
                </a:cubicBezTo>
                <a:cubicBezTo>
                  <a:pt x="9" y="209"/>
                  <a:pt x="8" y="216"/>
                  <a:pt x="8" y="223"/>
                </a:cubicBezTo>
                <a:cubicBezTo>
                  <a:pt x="8" y="229"/>
                  <a:pt x="8" y="235"/>
                  <a:pt x="8" y="240"/>
                </a:cubicBezTo>
                <a:cubicBezTo>
                  <a:pt x="7" y="246"/>
                  <a:pt x="8" y="252"/>
                  <a:pt x="8" y="258"/>
                </a:cubicBezTo>
                <a:cubicBezTo>
                  <a:pt x="9" y="263"/>
                  <a:pt x="9" y="269"/>
                  <a:pt x="10" y="274"/>
                </a:cubicBezTo>
                <a:cubicBezTo>
                  <a:pt x="10" y="274"/>
                  <a:pt x="10" y="275"/>
                  <a:pt x="10" y="275"/>
                </a:cubicBezTo>
                <a:cubicBezTo>
                  <a:pt x="10" y="276"/>
                  <a:pt x="10" y="276"/>
                  <a:pt x="10" y="277"/>
                </a:cubicBezTo>
                <a:cubicBezTo>
                  <a:pt x="10" y="278"/>
                  <a:pt x="10" y="279"/>
                  <a:pt x="10" y="280"/>
                </a:cubicBezTo>
                <a:cubicBezTo>
                  <a:pt x="10" y="281"/>
                  <a:pt x="10" y="282"/>
                  <a:pt x="9" y="282"/>
                </a:cubicBezTo>
                <a:cubicBezTo>
                  <a:pt x="9" y="282"/>
                  <a:pt x="8" y="282"/>
                  <a:pt x="8" y="281"/>
                </a:cubicBezTo>
                <a:cubicBezTo>
                  <a:pt x="8" y="280"/>
                  <a:pt x="7" y="279"/>
                  <a:pt x="7" y="278"/>
                </a:cubicBezTo>
                <a:cubicBezTo>
                  <a:pt x="7" y="277"/>
                  <a:pt x="7" y="277"/>
                  <a:pt x="7" y="276"/>
                </a:cubicBezTo>
                <a:cubicBezTo>
                  <a:pt x="7" y="280"/>
                  <a:pt x="7" y="283"/>
                  <a:pt x="7" y="287"/>
                </a:cubicBezTo>
                <a:cubicBezTo>
                  <a:pt x="8" y="287"/>
                  <a:pt x="10" y="287"/>
                  <a:pt x="11" y="287"/>
                </a:cubicBezTo>
                <a:cubicBezTo>
                  <a:pt x="14" y="287"/>
                  <a:pt x="16" y="286"/>
                  <a:pt x="19" y="286"/>
                </a:cubicBezTo>
                <a:cubicBezTo>
                  <a:pt x="20" y="285"/>
                  <a:pt x="21" y="285"/>
                  <a:pt x="22" y="285"/>
                </a:cubicBezTo>
                <a:cubicBezTo>
                  <a:pt x="30" y="284"/>
                  <a:pt x="37" y="283"/>
                  <a:pt x="44" y="283"/>
                </a:cubicBezTo>
                <a:cubicBezTo>
                  <a:pt x="48" y="282"/>
                  <a:pt x="52" y="282"/>
                  <a:pt x="56" y="282"/>
                </a:cubicBezTo>
                <a:cubicBezTo>
                  <a:pt x="59" y="281"/>
                  <a:pt x="63" y="281"/>
                  <a:pt x="66" y="281"/>
                </a:cubicBezTo>
                <a:cubicBezTo>
                  <a:pt x="67" y="281"/>
                  <a:pt x="68" y="281"/>
                  <a:pt x="68" y="281"/>
                </a:cubicBezTo>
                <a:cubicBezTo>
                  <a:pt x="75" y="280"/>
                  <a:pt x="81" y="279"/>
                  <a:pt x="87" y="278"/>
                </a:cubicBezTo>
                <a:cubicBezTo>
                  <a:pt x="92" y="277"/>
                  <a:pt x="97" y="277"/>
                  <a:pt x="101" y="277"/>
                </a:cubicBezTo>
                <a:cubicBezTo>
                  <a:pt x="108" y="276"/>
                  <a:pt x="114" y="276"/>
                  <a:pt x="121" y="277"/>
                </a:cubicBezTo>
                <a:cubicBezTo>
                  <a:pt x="121" y="277"/>
                  <a:pt x="122" y="277"/>
                  <a:pt x="122" y="277"/>
                </a:cubicBezTo>
                <a:cubicBezTo>
                  <a:pt x="124" y="276"/>
                  <a:pt x="126" y="276"/>
                  <a:pt x="128" y="276"/>
                </a:cubicBezTo>
                <a:cubicBezTo>
                  <a:pt x="128" y="275"/>
                  <a:pt x="129" y="275"/>
                  <a:pt x="129" y="275"/>
                </a:cubicBezTo>
                <a:cubicBezTo>
                  <a:pt x="129" y="275"/>
                  <a:pt x="128" y="275"/>
                  <a:pt x="128" y="274"/>
                </a:cubicBezTo>
                <a:cubicBezTo>
                  <a:pt x="127" y="273"/>
                  <a:pt x="126" y="272"/>
                  <a:pt x="125" y="271"/>
                </a:cubicBezTo>
                <a:cubicBezTo>
                  <a:pt x="124" y="270"/>
                  <a:pt x="124" y="270"/>
                  <a:pt x="123" y="269"/>
                </a:cubicBezTo>
                <a:cubicBezTo>
                  <a:pt x="123" y="269"/>
                  <a:pt x="123" y="269"/>
                  <a:pt x="122" y="269"/>
                </a:cubicBezTo>
                <a:cubicBezTo>
                  <a:pt x="122" y="269"/>
                  <a:pt x="121" y="268"/>
                  <a:pt x="120" y="267"/>
                </a:cubicBezTo>
                <a:cubicBezTo>
                  <a:pt x="117" y="264"/>
                  <a:pt x="113" y="262"/>
                  <a:pt x="109" y="260"/>
                </a:cubicBezTo>
                <a:cubicBezTo>
                  <a:pt x="105" y="257"/>
                  <a:pt x="102" y="255"/>
                  <a:pt x="98" y="253"/>
                </a:cubicBezTo>
                <a:cubicBezTo>
                  <a:pt x="97" y="253"/>
                  <a:pt x="96" y="252"/>
                  <a:pt x="96" y="251"/>
                </a:cubicBezTo>
                <a:cubicBezTo>
                  <a:pt x="96" y="250"/>
                  <a:pt x="96" y="250"/>
                  <a:pt x="96" y="250"/>
                </a:cubicBezTo>
                <a:cubicBezTo>
                  <a:pt x="97" y="249"/>
                  <a:pt x="97" y="249"/>
                  <a:pt x="98" y="249"/>
                </a:cubicBezTo>
                <a:cubicBezTo>
                  <a:pt x="97" y="248"/>
                  <a:pt x="97" y="247"/>
                  <a:pt x="96" y="247"/>
                </a:cubicBezTo>
                <a:cubicBezTo>
                  <a:pt x="96" y="247"/>
                  <a:pt x="96" y="247"/>
                  <a:pt x="96" y="247"/>
                </a:cubicBezTo>
                <a:cubicBezTo>
                  <a:pt x="95" y="246"/>
                  <a:pt x="94" y="246"/>
                  <a:pt x="93" y="246"/>
                </a:cubicBezTo>
                <a:cubicBezTo>
                  <a:pt x="93" y="246"/>
                  <a:pt x="92" y="245"/>
                  <a:pt x="92" y="245"/>
                </a:cubicBezTo>
                <a:cubicBezTo>
                  <a:pt x="92" y="244"/>
                  <a:pt x="92" y="243"/>
                  <a:pt x="91" y="243"/>
                </a:cubicBezTo>
                <a:cubicBezTo>
                  <a:pt x="90" y="242"/>
                  <a:pt x="90" y="241"/>
                  <a:pt x="92" y="240"/>
                </a:cubicBezTo>
                <a:cubicBezTo>
                  <a:pt x="94" y="239"/>
                  <a:pt x="95" y="238"/>
                  <a:pt x="97" y="237"/>
                </a:cubicBezTo>
                <a:cubicBezTo>
                  <a:pt x="98" y="237"/>
                  <a:pt x="98" y="236"/>
                  <a:pt x="98" y="236"/>
                </a:cubicBezTo>
                <a:cubicBezTo>
                  <a:pt x="104" y="230"/>
                  <a:pt x="109" y="223"/>
                  <a:pt x="115" y="217"/>
                </a:cubicBezTo>
                <a:cubicBezTo>
                  <a:pt x="121" y="210"/>
                  <a:pt x="127" y="203"/>
                  <a:pt x="133" y="196"/>
                </a:cubicBezTo>
                <a:cubicBezTo>
                  <a:pt x="139" y="189"/>
                  <a:pt x="146" y="182"/>
                  <a:pt x="153" y="176"/>
                </a:cubicBezTo>
                <a:cubicBezTo>
                  <a:pt x="154" y="175"/>
                  <a:pt x="154" y="175"/>
                  <a:pt x="154" y="175"/>
                </a:cubicBezTo>
                <a:cubicBezTo>
                  <a:pt x="154" y="174"/>
                  <a:pt x="154" y="174"/>
                  <a:pt x="154" y="174"/>
                </a:cubicBezTo>
                <a:cubicBezTo>
                  <a:pt x="151" y="173"/>
                  <a:pt x="149" y="171"/>
                  <a:pt x="146" y="169"/>
                </a:cubicBezTo>
                <a:cubicBezTo>
                  <a:pt x="138" y="164"/>
                  <a:pt x="130" y="159"/>
                  <a:pt x="121" y="154"/>
                </a:cubicBezTo>
                <a:cubicBezTo>
                  <a:pt x="121" y="153"/>
                  <a:pt x="121" y="153"/>
                  <a:pt x="121" y="153"/>
                </a:cubicBezTo>
                <a:cubicBezTo>
                  <a:pt x="121" y="153"/>
                  <a:pt x="121" y="153"/>
                  <a:pt x="120" y="154"/>
                </a:cubicBezTo>
                <a:cubicBezTo>
                  <a:pt x="115" y="161"/>
                  <a:pt x="109" y="168"/>
                  <a:pt x="103" y="175"/>
                </a:cubicBezTo>
                <a:cubicBezTo>
                  <a:pt x="98" y="181"/>
                  <a:pt x="93" y="187"/>
                  <a:pt x="87" y="193"/>
                </a:cubicBezTo>
                <a:cubicBezTo>
                  <a:pt x="85" y="195"/>
                  <a:pt x="83" y="197"/>
                  <a:pt x="80" y="199"/>
                </a:cubicBezTo>
                <a:cubicBezTo>
                  <a:pt x="79" y="200"/>
                  <a:pt x="78" y="201"/>
                  <a:pt x="77" y="201"/>
                </a:cubicBezTo>
                <a:cubicBezTo>
                  <a:pt x="76" y="201"/>
                  <a:pt x="75" y="201"/>
                  <a:pt x="75" y="201"/>
                </a:cubicBezTo>
                <a:cubicBezTo>
                  <a:pt x="74" y="201"/>
                  <a:pt x="73" y="200"/>
                  <a:pt x="72" y="200"/>
                </a:cubicBezTo>
                <a:cubicBezTo>
                  <a:pt x="70" y="198"/>
                  <a:pt x="68" y="196"/>
                  <a:pt x="66" y="194"/>
                </a:cubicBezTo>
                <a:cubicBezTo>
                  <a:pt x="64" y="193"/>
                  <a:pt x="63" y="192"/>
                  <a:pt x="61" y="190"/>
                </a:cubicBezTo>
                <a:cubicBezTo>
                  <a:pt x="57" y="187"/>
                  <a:pt x="52" y="184"/>
                  <a:pt x="47" y="181"/>
                </a:cubicBezTo>
                <a:cubicBezTo>
                  <a:pt x="47" y="181"/>
                  <a:pt x="47" y="180"/>
                  <a:pt x="46" y="180"/>
                </a:cubicBezTo>
                <a:cubicBezTo>
                  <a:pt x="45" y="182"/>
                  <a:pt x="45" y="183"/>
                  <a:pt x="44" y="185"/>
                </a:cubicBezTo>
                <a:close/>
                <a:moveTo>
                  <a:pt x="87" y="126"/>
                </a:moveTo>
                <a:cubicBezTo>
                  <a:pt x="85" y="127"/>
                  <a:pt x="84" y="129"/>
                  <a:pt x="83" y="131"/>
                </a:cubicBezTo>
                <a:cubicBezTo>
                  <a:pt x="82" y="131"/>
                  <a:pt x="82" y="132"/>
                  <a:pt x="81" y="132"/>
                </a:cubicBezTo>
                <a:cubicBezTo>
                  <a:pt x="79" y="135"/>
                  <a:pt x="78" y="138"/>
                  <a:pt x="76" y="140"/>
                </a:cubicBezTo>
                <a:cubicBezTo>
                  <a:pt x="72" y="144"/>
                  <a:pt x="69" y="148"/>
                  <a:pt x="66" y="153"/>
                </a:cubicBezTo>
                <a:cubicBezTo>
                  <a:pt x="61" y="159"/>
                  <a:pt x="56" y="167"/>
                  <a:pt x="51" y="174"/>
                </a:cubicBezTo>
                <a:cubicBezTo>
                  <a:pt x="51" y="174"/>
                  <a:pt x="51" y="174"/>
                  <a:pt x="50" y="174"/>
                </a:cubicBezTo>
                <a:cubicBezTo>
                  <a:pt x="51" y="175"/>
                  <a:pt x="51" y="175"/>
                  <a:pt x="51" y="175"/>
                </a:cubicBezTo>
                <a:cubicBezTo>
                  <a:pt x="56" y="179"/>
                  <a:pt x="60" y="183"/>
                  <a:pt x="65" y="188"/>
                </a:cubicBezTo>
                <a:cubicBezTo>
                  <a:pt x="67" y="189"/>
                  <a:pt x="69" y="191"/>
                  <a:pt x="71" y="192"/>
                </a:cubicBezTo>
                <a:cubicBezTo>
                  <a:pt x="72" y="193"/>
                  <a:pt x="72" y="193"/>
                  <a:pt x="72" y="192"/>
                </a:cubicBezTo>
                <a:cubicBezTo>
                  <a:pt x="74" y="191"/>
                  <a:pt x="74" y="190"/>
                  <a:pt x="75" y="189"/>
                </a:cubicBezTo>
                <a:cubicBezTo>
                  <a:pt x="79" y="183"/>
                  <a:pt x="84" y="178"/>
                  <a:pt x="89" y="172"/>
                </a:cubicBezTo>
                <a:cubicBezTo>
                  <a:pt x="96" y="164"/>
                  <a:pt x="103" y="156"/>
                  <a:pt x="111" y="148"/>
                </a:cubicBezTo>
                <a:cubicBezTo>
                  <a:pt x="111" y="148"/>
                  <a:pt x="111" y="147"/>
                  <a:pt x="112" y="147"/>
                </a:cubicBezTo>
                <a:cubicBezTo>
                  <a:pt x="111" y="147"/>
                  <a:pt x="111" y="146"/>
                  <a:pt x="110" y="146"/>
                </a:cubicBezTo>
                <a:cubicBezTo>
                  <a:pt x="105" y="142"/>
                  <a:pt x="100" y="138"/>
                  <a:pt x="95" y="134"/>
                </a:cubicBezTo>
                <a:cubicBezTo>
                  <a:pt x="92" y="131"/>
                  <a:pt x="90" y="129"/>
                  <a:pt x="87" y="127"/>
                </a:cubicBezTo>
                <a:cubicBezTo>
                  <a:pt x="87" y="126"/>
                  <a:pt x="87" y="126"/>
                  <a:pt x="87" y="126"/>
                </a:cubicBezTo>
                <a:close/>
                <a:moveTo>
                  <a:pt x="160" y="168"/>
                </a:moveTo>
                <a:cubicBezTo>
                  <a:pt x="160" y="168"/>
                  <a:pt x="160" y="167"/>
                  <a:pt x="159" y="167"/>
                </a:cubicBezTo>
                <a:cubicBezTo>
                  <a:pt x="157" y="165"/>
                  <a:pt x="154" y="164"/>
                  <a:pt x="151" y="162"/>
                </a:cubicBezTo>
                <a:cubicBezTo>
                  <a:pt x="145" y="157"/>
                  <a:pt x="138" y="153"/>
                  <a:pt x="131" y="149"/>
                </a:cubicBezTo>
                <a:cubicBezTo>
                  <a:pt x="130" y="149"/>
                  <a:pt x="130" y="149"/>
                  <a:pt x="130" y="148"/>
                </a:cubicBezTo>
                <a:cubicBezTo>
                  <a:pt x="130" y="149"/>
                  <a:pt x="130" y="149"/>
                  <a:pt x="131" y="149"/>
                </a:cubicBezTo>
                <a:cubicBezTo>
                  <a:pt x="135" y="153"/>
                  <a:pt x="140" y="157"/>
                  <a:pt x="145" y="161"/>
                </a:cubicBezTo>
                <a:cubicBezTo>
                  <a:pt x="148" y="163"/>
                  <a:pt x="150" y="165"/>
                  <a:pt x="153" y="167"/>
                </a:cubicBezTo>
                <a:cubicBezTo>
                  <a:pt x="155" y="168"/>
                  <a:pt x="157" y="169"/>
                  <a:pt x="159" y="170"/>
                </a:cubicBezTo>
                <a:cubicBezTo>
                  <a:pt x="160" y="170"/>
                  <a:pt x="160" y="169"/>
                  <a:pt x="160" y="168"/>
                </a:cubicBezTo>
                <a:close/>
                <a:moveTo>
                  <a:pt x="114" y="144"/>
                </a:moveTo>
                <a:cubicBezTo>
                  <a:pt x="114" y="144"/>
                  <a:pt x="114" y="144"/>
                  <a:pt x="114" y="144"/>
                </a:cubicBezTo>
                <a:cubicBezTo>
                  <a:pt x="111" y="141"/>
                  <a:pt x="107" y="138"/>
                  <a:pt x="104" y="135"/>
                </a:cubicBezTo>
                <a:cubicBezTo>
                  <a:pt x="100" y="131"/>
                  <a:pt x="96" y="128"/>
                  <a:pt x="92" y="125"/>
                </a:cubicBezTo>
                <a:cubicBezTo>
                  <a:pt x="91" y="125"/>
                  <a:pt x="91" y="124"/>
                  <a:pt x="90" y="124"/>
                </a:cubicBezTo>
                <a:cubicBezTo>
                  <a:pt x="90" y="125"/>
                  <a:pt x="89" y="125"/>
                  <a:pt x="89" y="125"/>
                </a:cubicBezTo>
                <a:cubicBezTo>
                  <a:pt x="96" y="133"/>
                  <a:pt x="104" y="140"/>
                  <a:pt x="113" y="145"/>
                </a:cubicBezTo>
                <a:cubicBezTo>
                  <a:pt x="113" y="145"/>
                  <a:pt x="114" y="145"/>
                  <a:pt x="114" y="144"/>
                </a:cubicBezTo>
                <a:close/>
                <a:moveTo>
                  <a:pt x="4" y="288"/>
                </a:moveTo>
                <a:cubicBezTo>
                  <a:pt x="4" y="288"/>
                  <a:pt x="4" y="287"/>
                  <a:pt x="5" y="287"/>
                </a:cubicBezTo>
                <a:cubicBezTo>
                  <a:pt x="5" y="286"/>
                  <a:pt x="5" y="286"/>
                  <a:pt x="5" y="286"/>
                </a:cubicBezTo>
                <a:cubicBezTo>
                  <a:pt x="5" y="284"/>
                  <a:pt x="5" y="282"/>
                  <a:pt x="5" y="280"/>
                </a:cubicBezTo>
                <a:cubicBezTo>
                  <a:pt x="5" y="271"/>
                  <a:pt x="5" y="263"/>
                  <a:pt x="5" y="254"/>
                </a:cubicBezTo>
                <a:cubicBezTo>
                  <a:pt x="5" y="249"/>
                  <a:pt x="4" y="244"/>
                  <a:pt x="4" y="240"/>
                </a:cubicBezTo>
                <a:cubicBezTo>
                  <a:pt x="4" y="238"/>
                  <a:pt x="4" y="236"/>
                  <a:pt x="4" y="234"/>
                </a:cubicBezTo>
                <a:cubicBezTo>
                  <a:pt x="4" y="235"/>
                  <a:pt x="4" y="237"/>
                  <a:pt x="4" y="238"/>
                </a:cubicBezTo>
                <a:cubicBezTo>
                  <a:pt x="4" y="244"/>
                  <a:pt x="4" y="250"/>
                  <a:pt x="3" y="257"/>
                </a:cubicBezTo>
                <a:cubicBezTo>
                  <a:pt x="3" y="265"/>
                  <a:pt x="3" y="273"/>
                  <a:pt x="3" y="280"/>
                </a:cubicBezTo>
                <a:cubicBezTo>
                  <a:pt x="3" y="283"/>
                  <a:pt x="3" y="285"/>
                  <a:pt x="3" y="287"/>
                </a:cubicBezTo>
                <a:cubicBezTo>
                  <a:pt x="2" y="288"/>
                  <a:pt x="3" y="289"/>
                  <a:pt x="4" y="288"/>
                </a:cubicBezTo>
                <a:close/>
                <a:moveTo>
                  <a:pt x="123" y="142"/>
                </a:moveTo>
                <a:cubicBezTo>
                  <a:pt x="124" y="142"/>
                  <a:pt x="125" y="143"/>
                  <a:pt x="125" y="143"/>
                </a:cubicBezTo>
                <a:cubicBezTo>
                  <a:pt x="126" y="143"/>
                  <a:pt x="126" y="143"/>
                  <a:pt x="126" y="143"/>
                </a:cubicBezTo>
                <a:cubicBezTo>
                  <a:pt x="129" y="139"/>
                  <a:pt x="133" y="135"/>
                  <a:pt x="136" y="132"/>
                </a:cubicBezTo>
                <a:cubicBezTo>
                  <a:pt x="138" y="129"/>
                  <a:pt x="141" y="126"/>
                  <a:pt x="142" y="123"/>
                </a:cubicBezTo>
                <a:cubicBezTo>
                  <a:pt x="143" y="123"/>
                  <a:pt x="143" y="123"/>
                  <a:pt x="143" y="122"/>
                </a:cubicBezTo>
                <a:cubicBezTo>
                  <a:pt x="142" y="123"/>
                  <a:pt x="142" y="123"/>
                  <a:pt x="141" y="124"/>
                </a:cubicBezTo>
                <a:cubicBezTo>
                  <a:pt x="139" y="125"/>
                  <a:pt x="138" y="126"/>
                  <a:pt x="136" y="128"/>
                </a:cubicBezTo>
                <a:cubicBezTo>
                  <a:pt x="132" y="132"/>
                  <a:pt x="128" y="137"/>
                  <a:pt x="124" y="141"/>
                </a:cubicBezTo>
                <a:cubicBezTo>
                  <a:pt x="124" y="141"/>
                  <a:pt x="123" y="142"/>
                  <a:pt x="123" y="142"/>
                </a:cubicBezTo>
                <a:close/>
                <a:moveTo>
                  <a:pt x="56" y="285"/>
                </a:moveTo>
                <a:cubicBezTo>
                  <a:pt x="61" y="285"/>
                  <a:pt x="67" y="285"/>
                  <a:pt x="73" y="284"/>
                </a:cubicBezTo>
                <a:cubicBezTo>
                  <a:pt x="77" y="284"/>
                  <a:pt x="81" y="284"/>
                  <a:pt x="85" y="283"/>
                </a:cubicBezTo>
                <a:cubicBezTo>
                  <a:pt x="90" y="283"/>
                  <a:pt x="95" y="282"/>
                  <a:pt x="99" y="282"/>
                </a:cubicBezTo>
                <a:cubicBezTo>
                  <a:pt x="102" y="281"/>
                  <a:pt x="105" y="281"/>
                  <a:pt x="108" y="281"/>
                </a:cubicBezTo>
                <a:cubicBezTo>
                  <a:pt x="108" y="281"/>
                  <a:pt x="107" y="281"/>
                  <a:pt x="107" y="281"/>
                </a:cubicBezTo>
                <a:cubicBezTo>
                  <a:pt x="105" y="281"/>
                  <a:pt x="104" y="281"/>
                  <a:pt x="102" y="281"/>
                </a:cubicBezTo>
                <a:cubicBezTo>
                  <a:pt x="92" y="281"/>
                  <a:pt x="83" y="282"/>
                  <a:pt x="73" y="282"/>
                </a:cubicBezTo>
                <a:cubicBezTo>
                  <a:pt x="71" y="282"/>
                  <a:pt x="69" y="283"/>
                  <a:pt x="67" y="283"/>
                </a:cubicBezTo>
                <a:cubicBezTo>
                  <a:pt x="64" y="283"/>
                  <a:pt x="61" y="284"/>
                  <a:pt x="57" y="284"/>
                </a:cubicBezTo>
                <a:cubicBezTo>
                  <a:pt x="57" y="285"/>
                  <a:pt x="56" y="285"/>
                  <a:pt x="56" y="285"/>
                </a:cubicBezTo>
                <a:close/>
                <a:moveTo>
                  <a:pt x="77" y="199"/>
                </a:moveTo>
                <a:cubicBezTo>
                  <a:pt x="77" y="198"/>
                  <a:pt x="78" y="198"/>
                  <a:pt x="78" y="198"/>
                </a:cubicBezTo>
                <a:cubicBezTo>
                  <a:pt x="79" y="197"/>
                  <a:pt x="81" y="196"/>
                  <a:pt x="82" y="195"/>
                </a:cubicBezTo>
                <a:cubicBezTo>
                  <a:pt x="87" y="190"/>
                  <a:pt x="91" y="186"/>
                  <a:pt x="95" y="181"/>
                </a:cubicBezTo>
                <a:cubicBezTo>
                  <a:pt x="101" y="174"/>
                  <a:pt x="107" y="167"/>
                  <a:pt x="112" y="160"/>
                </a:cubicBezTo>
                <a:cubicBezTo>
                  <a:pt x="113" y="160"/>
                  <a:pt x="113" y="160"/>
                  <a:pt x="113" y="160"/>
                </a:cubicBezTo>
                <a:cubicBezTo>
                  <a:pt x="113" y="160"/>
                  <a:pt x="112" y="159"/>
                  <a:pt x="112" y="159"/>
                </a:cubicBezTo>
                <a:cubicBezTo>
                  <a:pt x="112" y="160"/>
                  <a:pt x="112" y="160"/>
                  <a:pt x="112" y="160"/>
                </a:cubicBezTo>
                <a:cubicBezTo>
                  <a:pt x="108" y="164"/>
                  <a:pt x="105" y="167"/>
                  <a:pt x="102" y="170"/>
                </a:cubicBezTo>
                <a:cubicBezTo>
                  <a:pt x="101" y="171"/>
                  <a:pt x="100" y="172"/>
                  <a:pt x="100" y="172"/>
                </a:cubicBezTo>
                <a:cubicBezTo>
                  <a:pt x="96" y="177"/>
                  <a:pt x="92" y="182"/>
                  <a:pt x="89" y="186"/>
                </a:cubicBezTo>
                <a:cubicBezTo>
                  <a:pt x="85" y="191"/>
                  <a:pt x="82" y="195"/>
                  <a:pt x="77" y="199"/>
                </a:cubicBezTo>
                <a:close/>
                <a:moveTo>
                  <a:pt x="129" y="209"/>
                </a:moveTo>
                <a:cubicBezTo>
                  <a:pt x="129" y="209"/>
                  <a:pt x="129" y="209"/>
                  <a:pt x="129" y="209"/>
                </a:cubicBezTo>
                <a:cubicBezTo>
                  <a:pt x="129" y="209"/>
                  <a:pt x="130" y="209"/>
                  <a:pt x="130" y="208"/>
                </a:cubicBezTo>
                <a:cubicBezTo>
                  <a:pt x="137" y="201"/>
                  <a:pt x="143" y="194"/>
                  <a:pt x="150" y="186"/>
                </a:cubicBezTo>
                <a:cubicBezTo>
                  <a:pt x="152" y="184"/>
                  <a:pt x="155" y="181"/>
                  <a:pt x="157" y="178"/>
                </a:cubicBezTo>
                <a:cubicBezTo>
                  <a:pt x="157" y="177"/>
                  <a:pt x="157" y="177"/>
                  <a:pt x="158" y="177"/>
                </a:cubicBezTo>
                <a:cubicBezTo>
                  <a:pt x="157" y="176"/>
                  <a:pt x="157" y="176"/>
                  <a:pt x="156" y="176"/>
                </a:cubicBezTo>
                <a:cubicBezTo>
                  <a:pt x="147" y="187"/>
                  <a:pt x="138" y="198"/>
                  <a:pt x="129" y="209"/>
                </a:cubicBezTo>
                <a:close/>
                <a:moveTo>
                  <a:pt x="138" y="203"/>
                </a:moveTo>
                <a:cubicBezTo>
                  <a:pt x="138" y="203"/>
                  <a:pt x="138" y="203"/>
                  <a:pt x="138" y="203"/>
                </a:cubicBezTo>
                <a:cubicBezTo>
                  <a:pt x="138" y="203"/>
                  <a:pt x="138" y="203"/>
                  <a:pt x="139" y="202"/>
                </a:cubicBezTo>
                <a:cubicBezTo>
                  <a:pt x="142" y="199"/>
                  <a:pt x="145" y="195"/>
                  <a:pt x="149" y="192"/>
                </a:cubicBezTo>
                <a:cubicBezTo>
                  <a:pt x="155" y="186"/>
                  <a:pt x="160" y="180"/>
                  <a:pt x="165" y="174"/>
                </a:cubicBezTo>
                <a:cubicBezTo>
                  <a:pt x="165" y="173"/>
                  <a:pt x="165" y="173"/>
                  <a:pt x="165" y="173"/>
                </a:cubicBezTo>
                <a:cubicBezTo>
                  <a:pt x="165" y="172"/>
                  <a:pt x="165" y="172"/>
                  <a:pt x="165" y="172"/>
                </a:cubicBezTo>
                <a:cubicBezTo>
                  <a:pt x="165" y="171"/>
                  <a:pt x="164" y="171"/>
                  <a:pt x="163" y="170"/>
                </a:cubicBezTo>
                <a:cubicBezTo>
                  <a:pt x="163" y="171"/>
                  <a:pt x="163" y="171"/>
                  <a:pt x="162" y="171"/>
                </a:cubicBezTo>
                <a:cubicBezTo>
                  <a:pt x="162" y="172"/>
                  <a:pt x="161" y="172"/>
                  <a:pt x="161" y="172"/>
                </a:cubicBezTo>
                <a:cubicBezTo>
                  <a:pt x="161" y="173"/>
                  <a:pt x="161" y="174"/>
                  <a:pt x="161" y="175"/>
                </a:cubicBezTo>
                <a:cubicBezTo>
                  <a:pt x="160" y="176"/>
                  <a:pt x="160" y="177"/>
                  <a:pt x="159" y="178"/>
                </a:cubicBezTo>
                <a:cubicBezTo>
                  <a:pt x="158" y="180"/>
                  <a:pt x="156" y="182"/>
                  <a:pt x="155" y="184"/>
                </a:cubicBezTo>
                <a:cubicBezTo>
                  <a:pt x="149" y="190"/>
                  <a:pt x="144" y="196"/>
                  <a:pt x="138" y="202"/>
                </a:cubicBezTo>
                <a:cubicBezTo>
                  <a:pt x="138" y="202"/>
                  <a:pt x="138" y="203"/>
                  <a:pt x="138" y="203"/>
                </a:cubicBezTo>
                <a:close/>
                <a:moveTo>
                  <a:pt x="106" y="231"/>
                </a:moveTo>
                <a:cubicBezTo>
                  <a:pt x="106" y="231"/>
                  <a:pt x="106" y="231"/>
                  <a:pt x="106" y="231"/>
                </a:cubicBezTo>
                <a:cubicBezTo>
                  <a:pt x="107" y="229"/>
                  <a:pt x="109" y="228"/>
                  <a:pt x="110" y="226"/>
                </a:cubicBezTo>
                <a:cubicBezTo>
                  <a:pt x="115" y="221"/>
                  <a:pt x="120" y="216"/>
                  <a:pt x="124" y="211"/>
                </a:cubicBezTo>
                <a:cubicBezTo>
                  <a:pt x="130" y="204"/>
                  <a:pt x="136" y="197"/>
                  <a:pt x="142" y="190"/>
                </a:cubicBezTo>
                <a:cubicBezTo>
                  <a:pt x="142" y="190"/>
                  <a:pt x="142" y="190"/>
                  <a:pt x="142" y="189"/>
                </a:cubicBezTo>
                <a:cubicBezTo>
                  <a:pt x="142" y="189"/>
                  <a:pt x="142" y="189"/>
                  <a:pt x="143" y="189"/>
                </a:cubicBezTo>
                <a:cubicBezTo>
                  <a:pt x="142" y="189"/>
                  <a:pt x="142" y="189"/>
                  <a:pt x="142" y="189"/>
                </a:cubicBezTo>
                <a:cubicBezTo>
                  <a:pt x="129" y="202"/>
                  <a:pt x="118" y="216"/>
                  <a:pt x="106" y="231"/>
                </a:cubicBezTo>
                <a:close/>
                <a:moveTo>
                  <a:pt x="114" y="150"/>
                </a:moveTo>
                <a:cubicBezTo>
                  <a:pt x="114" y="150"/>
                  <a:pt x="114" y="150"/>
                  <a:pt x="114" y="150"/>
                </a:cubicBezTo>
                <a:cubicBezTo>
                  <a:pt x="114" y="150"/>
                  <a:pt x="114" y="150"/>
                  <a:pt x="113" y="150"/>
                </a:cubicBezTo>
                <a:cubicBezTo>
                  <a:pt x="109" y="155"/>
                  <a:pt x="104" y="161"/>
                  <a:pt x="99" y="166"/>
                </a:cubicBezTo>
                <a:cubicBezTo>
                  <a:pt x="96" y="170"/>
                  <a:pt x="93" y="174"/>
                  <a:pt x="90" y="178"/>
                </a:cubicBezTo>
                <a:cubicBezTo>
                  <a:pt x="90" y="178"/>
                  <a:pt x="90" y="178"/>
                  <a:pt x="90" y="179"/>
                </a:cubicBezTo>
                <a:cubicBezTo>
                  <a:pt x="90" y="179"/>
                  <a:pt x="90" y="179"/>
                  <a:pt x="90" y="178"/>
                </a:cubicBezTo>
                <a:cubicBezTo>
                  <a:pt x="93" y="176"/>
                  <a:pt x="95" y="173"/>
                  <a:pt x="98" y="171"/>
                </a:cubicBezTo>
                <a:cubicBezTo>
                  <a:pt x="99" y="170"/>
                  <a:pt x="99" y="169"/>
                  <a:pt x="100" y="169"/>
                </a:cubicBezTo>
                <a:cubicBezTo>
                  <a:pt x="105" y="163"/>
                  <a:pt x="109" y="156"/>
                  <a:pt x="114" y="150"/>
                </a:cubicBezTo>
                <a:cubicBezTo>
                  <a:pt x="114" y="150"/>
                  <a:pt x="114" y="150"/>
                  <a:pt x="114" y="150"/>
                </a:cubicBezTo>
                <a:close/>
                <a:moveTo>
                  <a:pt x="96" y="243"/>
                </a:moveTo>
                <a:cubicBezTo>
                  <a:pt x="96" y="244"/>
                  <a:pt x="96" y="244"/>
                  <a:pt x="97" y="244"/>
                </a:cubicBezTo>
                <a:cubicBezTo>
                  <a:pt x="97" y="245"/>
                  <a:pt x="98" y="246"/>
                  <a:pt x="99" y="246"/>
                </a:cubicBezTo>
                <a:cubicBezTo>
                  <a:pt x="100" y="246"/>
                  <a:pt x="100" y="246"/>
                  <a:pt x="100" y="246"/>
                </a:cubicBezTo>
                <a:cubicBezTo>
                  <a:pt x="100" y="246"/>
                  <a:pt x="100" y="246"/>
                  <a:pt x="100" y="245"/>
                </a:cubicBezTo>
                <a:cubicBezTo>
                  <a:pt x="100" y="245"/>
                  <a:pt x="100" y="244"/>
                  <a:pt x="101" y="243"/>
                </a:cubicBezTo>
                <a:cubicBezTo>
                  <a:pt x="102" y="243"/>
                  <a:pt x="103" y="242"/>
                  <a:pt x="103" y="241"/>
                </a:cubicBezTo>
                <a:cubicBezTo>
                  <a:pt x="105" y="238"/>
                  <a:pt x="107" y="236"/>
                  <a:pt x="109" y="233"/>
                </a:cubicBezTo>
                <a:cubicBezTo>
                  <a:pt x="110" y="231"/>
                  <a:pt x="112" y="229"/>
                  <a:pt x="113" y="228"/>
                </a:cubicBezTo>
                <a:cubicBezTo>
                  <a:pt x="113" y="227"/>
                  <a:pt x="113" y="227"/>
                  <a:pt x="113" y="227"/>
                </a:cubicBezTo>
                <a:cubicBezTo>
                  <a:pt x="113" y="227"/>
                  <a:pt x="113" y="227"/>
                  <a:pt x="113" y="227"/>
                </a:cubicBezTo>
                <a:cubicBezTo>
                  <a:pt x="111" y="229"/>
                  <a:pt x="109" y="230"/>
                  <a:pt x="108" y="232"/>
                </a:cubicBezTo>
                <a:cubicBezTo>
                  <a:pt x="104" y="236"/>
                  <a:pt x="101" y="240"/>
                  <a:pt x="96" y="243"/>
                </a:cubicBezTo>
                <a:close/>
                <a:moveTo>
                  <a:pt x="102" y="31"/>
                </a:moveTo>
                <a:cubicBezTo>
                  <a:pt x="102" y="31"/>
                  <a:pt x="102" y="31"/>
                  <a:pt x="102" y="31"/>
                </a:cubicBezTo>
                <a:cubicBezTo>
                  <a:pt x="102" y="31"/>
                  <a:pt x="101" y="31"/>
                  <a:pt x="100" y="31"/>
                </a:cubicBezTo>
                <a:cubicBezTo>
                  <a:pt x="94" y="32"/>
                  <a:pt x="87" y="34"/>
                  <a:pt x="81" y="36"/>
                </a:cubicBezTo>
                <a:cubicBezTo>
                  <a:pt x="79" y="37"/>
                  <a:pt x="77" y="38"/>
                  <a:pt x="76" y="39"/>
                </a:cubicBezTo>
                <a:cubicBezTo>
                  <a:pt x="76" y="39"/>
                  <a:pt x="76" y="39"/>
                  <a:pt x="75" y="39"/>
                </a:cubicBezTo>
                <a:cubicBezTo>
                  <a:pt x="75" y="40"/>
                  <a:pt x="75" y="40"/>
                  <a:pt x="75" y="41"/>
                </a:cubicBezTo>
                <a:cubicBezTo>
                  <a:pt x="77" y="40"/>
                  <a:pt x="80" y="39"/>
                  <a:pt x="82" y="38"/>
                </a:cubicBezTo>
                <a:cubicBezTo>
                  <a:pt x="87" y="36"/>
                  <a:pt x="93" y="34"/>
                  <a:pt x="98" y="32"/>
                </a:cubicBezTo>
                <a:cubicBezTo>
                  <a:pt x="100" y="32"/>
                  <a:pt x="101" y="31"/>
                  <a:pt x="102" y="31"/>
                </a:cubicBezTo>
                <a:close/>
                <a:moveTo>
                  <a:pt x="103" y="132"/>
                </a:moveTo>
                <a:cubicBezTo>
                  <a:pt x="107" y="135"/>
                  <a:pt x="111" y="139"/>
                  <a:pt x="115" y="143"/>
                </a:cubicBezTo>
                <a:cubicBezTo>
                  <a:pt x="116" y="142"/>
                  <a:pt x="117" y="142"/>
                  <a:pt x="117" y="141"/>
                </a:cubicBezTo>
                <a:cubicBezTo>
                  <a:pt x="117" y="140"/>
                  <a:pt x="116" y="140"/>
                  <a:pt x="115" y="140"/>
                </a:cubicBezTo>
                <a:cubicBezTo>
                  <a:pt x="112" y="137"/>
                  <a:pt x="108" y="135"/>
                  <a:pt x="104" y="132"/>
                </a:cubicBezTo>
                <a:cubicBezTo>
                  <a:pt x="104" y="132"/>
                  <a:pt x="104" y="132"/>
                  <a:pt x="103" y="132"/>
                </a:cubicBezTo>
                <a:close/>
                <a:moveTo>
                  <a:pt x="178" y="120"/>
                </a:moveTo>
                <a:cubicBezTo>
                  <a:pt x="178" y="120"/>
                  <a:pt x="178" y="120"/>
                  <a:pt x="178" y="120"/>
                </a:cubicBezTo>
                <a:cubicBezTo>
                  <a:pt x="178" y="110"/>
                  <a:pt x="177" y="99"/>
                  <a:pt x="176" y="89"/>
                </a:cubicBezTo>
                <a:cubicBezTo>
                  <a:pt x="176" y="89"/>
                  <a:pt x="176" y="90"/>
                  <a:pt x="176" y="91"/>
                </a:cubicBezTo>
                <a:cubicBezTo>
                  <a:pt x="176" y="93"/>
                  <a:pt x="176" y="96"/>
                  <a:pt x="176" y="98"/>
                </a:cubicBezTo>
                <a:cubicBezTo>
                  <a:pt x="176" y="104"/>
                  <a:pt x="177" y="111"/>
                  <a:pt x="178" y="117"/>
                </a:cubicBezTo>
                <a:cubicBezTo>
                  <a:pt x="178" y="118"/>
                  <a:pt x="178" y="119"/>
                  <a:pt x="178" y="120"/>
                </a:cubicBezTo>
                <a:close/>
                <a:moveTo>
                  <a:pt x="131" y="211"/>
                </a:moveTo>
                <a:cubicBezTo>
                  <a:pt x="127" y="214"/>
                  <a:pt x="124" y="217"/>
                  <a:pt x="121" y="220"/>
                </a:cubicBezTo>
                <a:cubicBezTo>
                  <a:pt x="121" y="220"/>
                  <a:pt x="121" y="220"/>
                  <a:pt x="121" y="220"/>
                </a:cubicBezTo>
                <a:cubicBezTo>
                  <a:pt x="118" y="225"/>
                  <a:pt x="115" y="229"/>
                  <a:pt x="112" y="233"/>
                </a:cubicBezTo>
                <a:cubicBezTo>
                  <a:pt x="111" y="233"/>
                  <a:pt x="111" y="234"/>
                  <a:pt x="111" y="234"/>
                </a:cubicBezTo>
                <a:cubicBezTo>
                  <a:pt x="118" y="226"/>
                  <a:pt x="124" y="218"/>
                  <a:pt x="131" y="211"/>
                </a:cubicBezTo>
                <a:close/>
                <a:moveTo>
                  <a:pt x="145" y="166"/>
                </a:moveTo>
                <a:cubicBezTo>
                  <a:pt x="138" y="161"/>
                  <a:pt x="130" y="156"/>
                  <a:pt x="123" y="151"/>
                </a:cubicBezTo>
                <a:cubicBezTo>
                  <a:pt x="123" y="151"/>
                  <a:pt x="122" y="151"/>
                  <a:pt x="122" y="152"/>
                </a:cubicBezTo>
                <a:cubicBezTo>
                  <a:pt x="130" y="157"/>
                  <a:pt x="138" y="161"/>
                  <a:pt x="145" y="166"/>
                </a:cubicBezTo>
                <a:close/>
                <a:moveTo>
                  <a:pt x="173" y="25"/>
                </a:moveTo>
                <a:cubicBezTo>
                  <a:pt x="173" y="25"/>
                  <a:pt x="173" y="25"/>
                  <a:pt x="173" y="25"/>
                </a:cubicBezTo>
                <a:cubicBezTo>
                  <a:pt x="174" y="19"/>
                  <a:pt x="174" y="12"/>
                  <a:pt x="174" y="6"/>
                </a:cubicBezTo>
                <a:cubicBezTo>
                  <a:pt x="173" y="7"/>
                  <a:pt x="172" y="7"/>
                  <a:pt x="172" y="8"/>
                </a:cubicBezTo>
                <a:cubicBezTo>
                  <a:pt x="173" y="8"/>
                  <a:pt x="173" y="9"/>
                  <a:pt x="172" y="10"/>
                </a:cubicBezTo>
                <a:cubicBezTo>
                  <a:pt x="172" y="10"/>
                  <a:pt x="172" y="10"/>
                  <a:pt x="172" y="10"/>
                </a:cubicBezTo>
                <a:cubicBezTo>
                  <a:pt x="172" y="11"/>
                  <a:pt x="172" y="11"/>
                  <a:pt x="172" y="12"/>
                </a:cubicBezTo>
                <a:cubicBezTo>
                  <a:pt x="172" y="13"/>
                  <a:pt x="172" y="14"/>
                  <a:pt x="172" y="15"/>
                </a:cubicBezTo>
                <a:cubicBezTo>
                  <a:pt x="173" y="18"/>
                  <a:pt x="173" y="22"/>
                  <a:pt x="173" y="25"/>
                </a:cubicBezTo>
                <a:close/>
                <a:moveTo>
                  <a:pt x="91" y="181"/>
                </a:moveTo>
                <a:cubicBezTo>
                  <a:pt x="89" y="182"/>
                  <a:pt x="87" y="184"/>
                  <a:pt x="85" y="186"/>
                </a:cubicBezTo>
                <a:cubicBezTo>
                  <a:pt x="85" y="186"/>
                  <a:pt x="85" y="186"/>
                  <a:pt x="84" y="186"/>
                </a:cubicBezTo>
                <a:cubicBezTo>
                  <a:pt x="83" y="188"/>
                  <a:pt x="82" y="190"/>
                  <a:pt x="81" y="192"/>
                </a:cubicBezTo>
                <a:cubicBezTo>
                  <a:pt x="82" y="192"/>
                  <a:pt x="89" y="184"/>
                  <a:pt x="91" y="181"/>
                </a:cubicBezTo>
                <a:close/>
                <a:moveTo>
                  <a:pt x="116" y="150"/>
                </a:moveTo>
                <a:cubicBezTo>
                  <a:pt x="115" y="151"/>
                  <a:pt x="110" y="159"/>
                  <a:pt x="109" y="160"/>
                </a:cubicBezTo>
                <a:cubicBezTo>
                  <a:pt x="111" y="159"/>
                  <a:pt x="117" y="152"/>
                  <a:pt x="118" y="151"/>
                </a:cubicBezTo>
                <a:cubicBezTo>
                  <a:pt x="117" y="151"/>
                  <a:pt x="117" y="151"/>
                  <a:pt x="116" y="150"/>
                </a:cubicBezTo>
                <a:close/>
                <a:moveTo>
                  <a:pt x="46" y="175"/>
                </a:moveTo>
                <a:cubicBezTo>
                  <a:pt x="42" y="171"/>
                  <a:pt x="38" y="168"/>
                  <a:pt x="34" y="165"/>
                </a:cubicBezTo>
                <a:cubicBezTo>
                  <a:pt x="37" y="168"/>
                  <a:pt x="41" y="172"/>
                  <a:pt x="45" y="175"/>
                </a:cubicBezTo>
                <a:cubicBezTo>
                  <a:pt x="46" y="175"/>
                  <a:pt x="46" y="175"/>
                  <a:pt x="46" y="175"/>
                </a:cubicBezTo>
                <a:close/>
                <a:moveTo>
                  <a:pt x="182" y="133"/>
                </a:moveTo>
                <a:cubicBezTo>
                  <a:pt x="182" y="131"/>
                  <a:pt x="181" y="121"/>
                  <a:pt x="180" y="120"/>
                </a:cubicBezTo>
                <a:cubicBezTo>
                  <a:pt x="180" y="121"/>
                  <a:pt x="180" y="121"/>
                  <a:pt x="180" y="121"/>
                </a:cubicBezTo>
                <a:cubicBezTo>
                  <a:pt x="181" y="123"/>
                  <a:pt x="181" y="125"/>
                  <a:pt x="181" y="126"/>
                </a:cubicBezTo>
                <a:cubicBezTo>
                  <a:pt x="181" y="128"/>
                  <a:pt x="180" y="129"/>
                  <a:pt x="180" y="131"/>
                </a:cubicBezTo>
                <a:cubicBezTo>
                  <a:pt x="180" y="132"/>
                  <a:pt x="181" y="132"/>
                  <a:pt x="182" y="133"/>
                </a:cubicBezTo>
                <a:close/>
                <a:moveTo>
                  <a:pt x="49" y="177"/>
                </a:moveTo>
                <a:cubicBezTo>
                  <a:pt x="48" y="177"/>
                  <a:pt x="49" y="178"/>
                  <a:pt x="49" y="178"/>
                </a:cubicBezTo>
                <a:cubicBezTo>
                  <a:pt x="52" y="180"/>
                  <a:pt x="54" y="182"/>
                  <a:pt x="57" y="184"/>
                </a:cubicBezTo>
                <a:cubicBezTo>
                  <a:pt x="59" y="186"/>
                  <a:pt x="61" y="187"/>
                  <a:pt x="63" y="189"/>
                </a:cubicBezTo>
                <a:cubicBezTo>
                  <a:pt x="63" y="189"/>
                  <a:pt x="63" y="190"/>
                  <a:pt x="64" y="190"/>
                </a:cubicBezTo>
                <a:cubicBezTo>
                  <a:pt x="64" y="190"/>
                  <a:pt x="64" y="190"/>
                  <a:pt x="64" y="190"/>
                </a:cubicBezTo>
                <a:cubicBezTo>
                  <a:pt x="59" y="185"/>
                  <a:pt x="54" y="181"/>
                  <a:pt x="49" y="177"/>
                </a:cubicBezTo>
                <a:close/>
                <a:moveTo>
                  <a:pt x="128" y="270"/>
                </a:moveTo>
                <a:cubicBezTo>
                  <a:pt x="128" y="272"/>
                  <a:pt x="130" y="273"/>
                  <a:pt x="131" y="275"/>
                </a:cubicBezTo>
                <a:cubicBezTo>
                  <a:pt x="132" y="275"/>
                  <a:pt x="133" y="275"/>
                  <a:pt x="134" y="275"/>
                </a:cubicBezTo>
                <a:cubicBezTo>
                  <a:pt x="134" y="274"/>
                  <a:pt x="133" y="274"/>
                  <a:pt x="133" y="273"/>
                </a:cubicBezTo>
                <a:cubicBezTo>
                  <a:pt x="131" y="272"/>
                  <a:pt x="129" y="271"/>
                  <a:pt x="128" y="270"/>
                </a:cubicBezTo>
                <a:close/>
                <a:moveTo>
                  <a:pt x="92" y="279"/>
                </a:moveTo>
                <a:cubicBezTo>
                  <a:pt x="96" y="280"/>
                  <a:pt x="109" y="279"/>
                  <a:pt x="111" y="278"/>
                </a:cubicBezTo>
                <a:cubicBezTo>
                  <a:pt x="109" y="278"/>
                  <a:pt x="101" y="278"/>
                  <a:pt x="92" y="279"/>
                </a:cubicBezTo>
                <a:close/>
                <a:moveTo>
                  <a:pt x="29" y="165"/>
                </a:moveTo>
                <a:cubicBezTo>
                  <a:pt x="24" y="160"/>
                  <a:pt x="20" y="156"/>
                  <a:pt x="15" y="152"/>
                </a:cubicBezTo>
                <a:cubicBezTo>
                  <a:pt x="19" y="157"/>
                  <a:pt x="24" y="161"/>
                  <a:pt x="29" y="165"/>
                </a:cubicBezTo>
                <a:close/>
                <a:moveTo>
                  <a:pt x="74" y="36"/>
                </a:moveTo>
                <a:cubicBezTo>
                  <a:pt x="71" y="36"/>
                  <a:pt x="68" y="37"/>
                  <a:pt x="65" y="38"/>
                </a:cubicBezTo>
                <a:cubicBezTo>
                  <a:pt x="65" y="39"/>
                  <a:pt x="65" y="39"/>
                  <a:pt x="66" y="39"/>
                </a:cubicBezTo>
                <a:cubicBezTo>
                  <a:pt x="68" y="38"/>
                  <a:pt x="71" y="37"/>
                  <a:pt x="74" y="36"/>
                </a:cubicBezTo>
                <a:cubicBezTo>
                  <a:pt x="74" y="36"/>
                  <a:pt x="74" y="36"/>
                  <a:pt x="74" y="36"/>
                </a:cubicBezTo>
                <a:close/>
                <a:moveTo>
                  <a:pt x="124" y="149"/>
                </a:moveTo>
                <a:cubicBezTo>
                  <a:pt x="126" y="151"/>
                  <a:pt x="129" y="152"/>
                  <a:pt x="131" y="154"/>
                </a:cubicBezTo>
                <a:cubicBezTo>
                  <a:pt x="129" y="152"/>
                  <a:pt x="127" y="150"/>
                  <a:pt x="125" y="148"/>
                </a:cubicBezTo>
                <a:cubicBezTo>
                  <a:pt x="125" y="148"/>
                  <a:pt x="125" y="149"/>
                  <a:pt x="124" y="149"/>
                </a:cubicBezTo>
                <a:cubicBezTo>
                  <a:pt x="124" y="149"/>
                  <a:pt x="124" y="149"/>
                  <a:pt x="124" y="149"/>
                </a:cubicBezTo>
                <a:close/>
                <a:moveTo>
                  <a:pt x="136" y="272"/>
                </a:moveTo>
                <a:cubicBezTo>
                  <a:pt x="135" y="271"/>
                  <a:pt x="130" y="268"/>
                  <a:pt x="128" y="267"/>
                </a:cubicBezTo>
                <a:cubicBezTo>
                  <a:pt x="130" y="269"/>
                  <a:pt x="132" y="270"/>
                  <a:pt x="134" y="272"/>
                </a:cubicBezTo>
                <a:cubicBezTo>
                  <a:pt x="134" y="272"/>
                  <a:pt x="135" y="272"/>
                  <a:pt x="136" y="272"/>
                </a:cubicBezTo>
                <a:close/>
                <a:moveTo>
                  <a:pt x="69" y="40"/>
                </a:moveTo>
                <a:cubicBezTo>
                  <a:pt x="69" y="40"/>
                  <a:pt x="68" y="40"/>
                  <a:pt x="67" y="40"/>
                </a:cubicBezTo>
                <a:cubicBezTo>
                  <a:pt x="68" y="41"/>
                  <a:pt x="69" y="42"/>
                  <a:pt x="69" y="42"/>
                </a:cubicBezTo>
                <a:cubicBezTo>
                  <a:pt x="70" y="43"/>
                  <a:pt x="70" y="44"/>
                  <a:pt x="71" y="44"/>
                </a:cubicBezTo>
                <a:cubicBezTo>
                  <a:pt x="71" y="43"/>
                  <a:pt x="71" y="43"/>
                  <a:pt x="71" y="42"/>
                </a:cubicBezTo>
                <a:cubicBezTo>
                  <a:pt x="70" y="41"/>
                  <a:pt x="70" y="41"/>
                  <a:pt x="69" y="40"/>
                </a:cubicBezTo>
                <a:close/>
                <a:moveTo>
                  <a:pt x="6" y="135"/>
                </a:moveTo>
                <a:cubicBezTo>
                  <a:pt x="6" y="135"/>
                  <a:pt x="5" y="135"/>
                  <a:pt x="5" y="135"/>
                </a:cubicBezTo>
                <a:cubicBezTo>
                  <a:pt x="4" y="136"/>
                  <a:pt x="3" y="136"/>
                  <a:pt x="2" y="137"/>
                </a:cubicBezTo>
                <a:cubicBezTo>
                  <a:pt x="3" y="138"/>
                  <a:pt x="3" y="138"/>
                  <a:pt x="4" y="139"/>
                </a:cubicBezTo>
                <a:cubicBezTo>
                  <a:pt x="4" y="137"/>
                  <a:pt x="5" y="136"/>
                  <a:pt x="6" y="135"/>
                </a:cubicBezTo>
                <a:close/>
                <a:moveTo>
                  <a:pt x="123" y="146"/>
                </a:moveTo>
                <a:cubicBezTo>
                  <a:pt x="122" y="146"/>
                  <a:pt x="121" y="145"/>
                  <a:pt x="121" y="144"/>
                </a:cubicBezTo>
                <a:cubicBezTo>
                  <a:pt x="120" y="145"/>
                  <a:pt x="120" y="146"/>
                  <a:pt x="120" y="146"/>
                </a:cubicBezTo>
                <a:cubicBezTo>
                  <a:pt x="120" y="147"/>
                  <a:pt x="121" y="147"/>
                  <a:pt x="121" y="147"/>
                </a:cubicBezTo>
                <a:cubicBezTo>
                  <a:pt x="122" y="147"/>
                  <a:pt x="122" y="147"/>
                  <a:pt x="123" y="146"/>
                </a:cubicBezTo>
                <a:close/>
                <a:moveTo>
                  <a:pt x="30" y="202"/>
                </a:moveTo>
                <a:cubicBezTo>
                  <a:pt x="31" y="200"/>
                  <a:pt x="32" y="198"/>
                  <a:pt x="33" y="197"/>
                </a:cubicBezTo>
                <a:cubicBezTo>
                  <a:pt x="33" y="196"/>
                  <a:pt x="33" y="196"/>
                  <a:pt x="33" y="196"/>
                </a:cubicBezTo>
                <a:cubicBezTo>
                  <a:pt x="32" y="198"/>
                  <a:pt x="30" y="200"/>
                  <a:pt x="29" y="202"/>
                </a:cubicBezTo>
                <a:cubicBezTo>
                  <a:pt x="29" y="202"/>
                  <a:pt x="30" y="202"/>
                  <a:pt x="30" y="202"/>
                </a:cubicBezTo>
                <a:close/>
                <a:moveTo>
                  <a:pt x="118" y="149"/>
                </a:moveTo>
                <a:cubicBezTo>
                  <a:pt x="118" y="149"/>
                  <a:pt x="119" y="149"/>
                  <a:pt x="119" y="150"/>
                </a:cubicBezTo>
                <a:cubicBezTo>
                  <a:pt x="120" y="149"/>
                  <a:pt x="120" y="149"/>
                  <a:pt x="120" y="149"/>
                </a:cubicBezTo>
                <a:cubicBezTo>
                  <a:pt x="120" y="149"/>
                  <a:pt x="119" y="148"/>
                  <a:pt x="119" y="148"/>
                </a:cubicBezTo>
                <a:cubicBezTo>
                  <a:pt x="119" y="148"/>
                  <a:pt x="119" y="148"/>
                  <a:pt x="118" y="148"/>
                </a:cubicBezTo>
                <a:cubicBezTo>
                  <a:pt x="118" y="148"/>
                  <a:pt x="118" y="148"/>
                  <a:pt x="118" y="149"/>
                </a:cubicBezTo>
                <a:close/>
                <a:moveTo>
                  <a:pt x="181" y="135"/>
                </a:moveTo>
                <a:cubicBezTo>
                  <a:pt x="181" y="136"/>
                  <a:pt x="181" y="137"/>
                  <a:pt x="182" y="137"/>
                </a:cubicBezTo>
                <a:cubicBezTo>
                  <a:pt x="182" y="135"/>
                  <a:pt x="182" y="135"/>
                  <a:pt x="181" y="135"/>
                </a:cubicBezTo>
                <a:close/>
                <a:moveTo>
                  <a:pt x="175" y="2"/>
                </a:moveTo>
                <a:cubicBezTo>
                  <a:pt x="174" y="2"/>
                  <a:pt x="173" y="3"/>
                  <a:pt x="172" y="3"/>
                </a:cubicBezTo>
                <a:cubicBezTo>
                  <a:pt x="172" y="3"/>
                  <a:pt x="172" y="3"/>
                  <a:pt x="172" y="3"/>
                </a:cubicBezTo>
                <a:cubicBezTo>
                  <a:pt x="173" y="3"/>
                  <a:pt x="174" y="3"/>
                  <a:pt x="175" y="3"/>
                </a:cubicBezTo>
                <a:cubicBezTo>
                  <a:pt x="175" y="3"/>
                  <a:pt x="175" y="2"/>
                  <a:pt x="175" y="2"/>
                </a:cubicBezTo>
                <a:close/>
                <a:moveTo>
                  <a:pt x="88" y="119"/>
                </a:moveTo>
                <a:cubicBezTo>
                  <a:pt x="87" y="120"/>
                  <a:pt x="86" y="121"/>
                  <a:pt x="86" y="122"/>
                </a:cubicBezTo>
                <a:cubicBezTo>
                  <a:pt x="86" y="123"/>
                  <a:pt x="86" y="123"/>
                  <a:pt x="86" y="123"/>
                </a:cubicBezTo>
                <a:cubicBezTo>
                  <a:pt x="86" y="122"/>
                  <a:pt x="87" y="122"/>
                  <a:pt x="87" y="122"/>
                </a:cubicBezTo>
                <a:cubicBezTo>
                  <a:pt x="87" y="121"/>
                  <a:pt x="87" y="120"/>
                  <a:pt x="88" y="119"/>
                </a:cubicBezTo>
                <a:close/>
                <a:moveTo>
                  <a:pt x="159" y="173"/>
                </a:moveTo>
                <a:cubicBezTo>
                  <a:pt x="158" y="174"/>
                  <a:pt x="158" y="174"/>
                  <a:pt x="158" y="175"/>
                </a:cubicBezTo>
                <a:cubicBezTo>
                  <a:pt x="158" y="175"/>
                  <a:pt x="158" y="175"/>
                  <a:pt x="158" y="175"/>
                </a:cubicBezTo>
                <a:cubicBezTo>
                  <a:pt x="159" y="175"/>
                  <a:pt x="159" y="174"/>
                  <a:pt x="159" y="173"/>
                </a:cubicBezTo>
                <a:close/>
                <a:moveTo>
                  <a:pt x="24" y="157"/>
                </a:moveTo>
                <a:cubicBezTo>
                  <a:pt x="24" y="156"/>
                  <a:pt x="23" y="156"/>
                  <a:pt x="22" y="155"/>
                </a:cubicBezTo>
                <a:cubicBezTo>
                  <a:pt x="23" y="156"/>
                  <a:pt x="23" y="157"/>
                  <a:pt x="24" y="157"/>
                </a:cubicBezTo>
                <a:close/>
                <a:moveTo>
                  <a:pt x="74" y="198"/>
                </a:moveTo>
                <a:cubicBezTo>
                  <a:pt x="74" y="198"/>
                  <a:pt x="75" y="197"/>
                  <a:pt x="75" y="197"/>
                </a:cubicBezTo>
                <a:cubicBezTo>
                  <a:pt x="74" y="197"/>
                  <a:pt x="74" y="197"/>
                  <a:pt x="73" y="196"/>
                </a:cubicBezTo>
                <a:cubicBezTo>
                  <a:pt x="73" y="196"/>
                  <a:pt x="73" y="196"/>
                  <a:pt x="73" y="196"/>
                </a:cubicBezTo>
                <a:cubicBezTo>
                  <a:pt x="73" y="197"/>
                  <a:pt x="74" y="197"/>
                  <a:pt x="74" y="198"/>
                </a:cubicBezTo>
                <a:close/>
                <a:moveTo>
                  <a:pt x="91" y="122"/>
                </a:moveTo>
                <a:cubicBezTo>
                  <a:pt x="91" y="121"/>
                  <a:pt x="91" y="121"/>
                  <a:pt x="90" y="120"/>
                </a:cubicBezTo>
                <a:cubicBezTo>
                  <a:pt x="91" y="121"/>
                  <a:pt x="91" y="121"/>
                  <a:pt x="91" y="122"/>
                </a:cubicBezTo>
                <a:close/>
                <a:moveTo>
                  <a:pt x="47" y="287"/>
                </a:moveTo>
                <a:cubicBezTo>
                  <a:pt x="47" y="287"/>
                  <a:pt x="47" y="287"/>
                  <a:pt x="47" y="287"/>
                </a:cubicBezTo>
                <a:cubicBezTo>
                  <a:pt x="46" y="287"/>
                  <a:pt x="46" y="287"/>
                  <a:pt x="45" y="287"/>
                </a:cubicBezTo>
                <a:cubicBezTo>
                  <a:pt x="45" y="287"/>
                  <a:pt x="45" y="287"/>
                  <a:pt x="45" y="287"/>
                </a:cubicBezTo>
                <a:cubicBezTo>
                  <a:pt x="46" y="287"/>
                  <a:pt x="46" y="287"/>
                  <a:pt x="47" y="287"/>
                </a:cubicBezTo>
                <a:close/>
                <a:moveTo>
                  <a:pt x="93" y="242"/>
                </a:moveTo>
                <a:cubicBezTo>
                  <a:pt x="94" y="242"/>
                  <a:pt x="94" y="242"/>
                  <a:pt x="94" y="242"/>
                </a:cubicBezTo>
                <a:cubicBezTo>
                  <a:pt x="94" y="242"/>
                  <a:pt x="93" y="242"/>
                  <a:pt x="93" y="242"/>
                </a:cubicBezTo>
                <a:close/>
                <a:moveTo>
                  <a:pt x="90" y="174"/>
                </a:moveTo>
                <a:cubicBezTo>
                  <a:pt x="90" y="174"/>
                  <a:pt x="90" y="174"/>
                  <a:pt x="90" y="174"/>
                </a:cubicBezTo>
                <a:cubicBezTo>
                  <a:pt x="91" y="174"/>
                  <a:pt x="91" y="174"/>
                  <a:pt x="91" y="174"/>
                </a:cubicBezTo>
                <a:cubicBezTo>
                  <a:pt x="91" y="174"/>
                  <a:pt x="91" y="173"/>
                  <a:pt x="91" y="173"/>
                </a:cubicBezTo>
                <a:cubicBezTo>
                  <a:pt x="91" y="174"/>
                  <a:pt x="90" y="174"/>
                  <a:pt x="90" y="17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44" name="Freeform 443"/>
          <p:cNvSpPr>
            <a:spLocks noEditPoints="1"/>
          </p:cNvSpPr>
          <p:nvPr/>
        </p:nvSpPr>
        <p:spPr bwMode="auto">
          <a:xfrm>
            <a:off x="10966451" y="2944813"/>
            <a:ext cx="531813" cy="719138"/>
          </a:xfrm>
          <a:custGeom>
            <a:gdLst>
              <a:gd fmla="*/ 18 w 215" name="T0"/>
              <a:gd fmla="*/ 289 h 291" name="T1"/>
              <a:gd fmla="*/ 84 w 215" name="T2"/>
              <a:gd fmla="*/ 62 h 291" name="T3"/>
              <a:gd fmla="*/ 134 w 215" name="T4"/>
              <a:gd fmla="*/ 4 h 291" name="T5"/>
              <a:gd fmla="*/ 195 w 215" name="T6"/>
              <a:gd fmla="*/ 108 h 291" name="T7"/>
              <a:gd fmla="*/ 201 w 215" name="T8"/>
              <a:gd fmla="*/ 44 h 291" name="T9"/>
              <a:gd fmla="*/ 196 w 215" name="T10"/>
              <a:gd fmla="*/ 86 h 291" name="T11"/>
              <a:gd fmla="*/ 97 w 215" name="T12"/>
              <a:gd fmla="*/ 68 h 291" name="T13"/>
              <a:gd fmla="*/ 130 w 215" name="T14"/>
              <a:gd fmla="*/ 79 h 291" name="T15"/>
              <a:gd fmla="*/ 127 w 215" name="T16"/>
              <a:gd fmla="*/ 49 h 291" name="T17"/>
              <a:gd fmla="*/ 164 w 215" name="T18"/>
              <a:gd fmla="*/ 63 h 291" name="T19"/>
              <a:gd fmla="*/ 185 w 215" name="T20"/>
              <a:gd fmla="*/ 91 h 291" name="T21"/>
              <a:gd fmla="*/ 153 w 215" name="T22"/>
              <a:gd fmla="*/ 112 h 291" name="T23"/>
              <a:gd fmla="*/ 125 w 215" name="T24"/>
              <a:gd fmla="*/ 128 h 291" name="T25"/>
              <a:gd fmla="*/ 109 w 215" name="T26"/>
              <a:gd fmla="*/ 165 h 291" name="T27"/>
              <a:gd fmla="*/ 106 w 215" name="T28"/>
              <a:gd fmla="*/ 187 h 291" name="T29"/>
              <a:gd fmla="*/ 88 w 215" name="T30"/>
              <a:gd fmla="*/ 215 h 291" name="T31"/>
              <a:gd fmla="*/ 78 w 215" name="T32"/>
              <a:gd fmla="*/ 228 h 291" name="T33"/>
              <a:gd fmla="*/ 67 w 215" name="T34"/>
              <a:gd fmla="*/ 243 h 291" name="T35"/>
              <a:gd fmla="*/ 95 w 215" name="T36"/>
              <a:gd fmla="*/ 159 h 291" name="T37"/>
              <a:gd fmla="*/ 109 w 215" name="T38"/>
              <a:gd fmla="*/ 112 h 291" name="T39"/>
              <a:gd fmla="*/ 95 w 215" name="T40"/>
              <a:gd fmla="*/ 116 h 291" name="T41"/>
              <a:gd fmla="*/ 67 w 215" name="T42"/>
              <a:gd fmla="*/ 158 h 291" name="T43"/>
              <a:gd fmla="*/ 51 w 215" name="T44"/>
              <a:gd fmla="*/ 207 h 291" name="T45"/>
              <a:gd fmla="*/ 6 w 215" name="T46"/>
              <a:gd fmla="*/ 216 h 291" name="T47"/>
              <a:gd fmla="*/ 55 w 215" name="T48"/>
              <a:gd fmla="*/ 242 h 291" name="T49"/>
              <a:gd fmla="*/ 103 w 215" name="T50"/>
              <a:gd fmla="*/ 88 h 291" name="T51"/>
              <a:gd fmla="*/ 59 w 215" name="T52"/>
              <a:gd fmla="*/ 125 h 291" name="T53"/>
              <a:gd fmla="*/ 160 w 215" name="T54"/>
              <a:gd fmla="*/ 47 h 291" name="T55"/>
              <a:gd fmla="*/ 156 w 215" name="T56"/>
              <a:gd fmla="*/ 21 h 291" name="T57"/>
              <a:gd fmla="*/ 49 w 215" name="T58"/>
              <a:gd fmla="*/ 228 h 291" name="T59"/>
              <a:gd fmla="*/ 132 w 215" name="T60"/>
              <a:gd fmla="*/ 23 h 291" name="T61"/>
              <a:gd fmla="*/ 177 w 215" name="T62"/>
              <a:gd fmla="*/ 107 h 291" name="T63"/>
              <a:gd fmla="*/ 45 w 215" name="T64"/>
              <a:gd fmla="*/ 216 h 291" name="T65"/>
              <a:gd fmla="*/ 45 w 215" name="T66"/>
              <a:gd fmla="*/ 161 h 291" name="T67"/>
              <a:gd fmla="*/ 54 w 215" name="T68"/>
              <a:gd fmla="*/ 186 h 291" name="T69"/>
              <a:gd fmla="*/ 65 w 215" name="T70"/>
              <a:gd fmla="*/ 174 h 291" name="T71"/>
              <a:gd fmla="*/ 91 w 215" name="T72"/>
              <a:gd fmla="*/ 72 h 291" name="T73"/>
              <a:gd fmla="*/ 67 w 215" name="T74"/>
              <a:gd fmla="*/ 108 h 291" name="T75"/>
              <a:gd fmla="*/ 115 w 215" name="T76"/>
              <a:gd fmla="*/ 7 h 291" name="T77"/>
              <a:gd fmla="*/ 38 w 215" name="T78"/>
              <a:gd fmla="*/ 220 h 291" name="T79"/>
              <a:gd fmla="*/ 56 w 215" name="T80"/>
              <a:gd fmla="*/ 132 h 291" name="T81"/>
              <a:gd fmla="*/ 161 w 215" name="T82"/>
              <a:gd fmla="*/ 79 h 291" name="T83"/>
              <a:gd fmla="*/ 36 w 215" name="T84"/>
              <a:gd fmla="*/ 166 h 291" name="T85"/>
              <a:gd fmla="*/ 146 w 215" name="T86"/>
              <a:gd fmla="*/ 85 h 291" name="T87"/>
              <a:gd fmla="*/ 96 w 215" name="T88"/>
              <a:gd fmla="*/ 165 h 291" name="T89"/>
              <a:gd fmla="*/ 110 w 215" name="T90"/>
              <a:gd fmla="*/ 144 h 291" name="T91"/>
              <a:gd fmla="*/ 115 w 215" name="T92"/>
              <a:gd fmla="*/ 142 h 291" name="T93"/>
              <a:gd fmla="*/ 174 w 215" name="T94"/>
              <a:gd fmla="*/ 78 h 291" name="T95"/>
              <a:gd fmla="*/ 93 w 215" name="T96"/>
              <a:gd fmla="*/ 177 h 291" name="T97"/>
              <a:gd fmla="*/ 176 w 215" name="T98"/>
              <a:gd fmla="*/ 87 h 291" name="T99"/>
              <a:gd fmla="*/ 141 w 215" name="T100"/>
              <a:gd fmla="*/ 27 h 291" name="T101"/>
              <a:gd fmla="*/ 10 w 215" name="T102"/>
              <a:gd fmla="*/ 288 h 291" name="T103"/>
              <a:gd fmla="*/ 57 w 215" name="T104"/>
              <a:gd fmla="*/ 120 h 291" name="T105"/>
              <a:gd fmla="*/ 12 w 215" name="T106"/>
              <a:gd fmla="*/ 211 h 291" name="T107"/>
              <a:gd fmla="*/ 79 w 215" name="T108"/>
              <a:gd fmla="*/ 85 h 291" name="T109"/>
              <a:gd fmla="*/ 128 w 215" name="T110"/>
              <a:gd fmla="*/ 126 h 291" name="T111"/>
              <a:gd fmla="*/ 123 w 215" name="T112"/>
              <a:gd fmla="*/ 125 h 291" name="T113"/>
              <a:gd fmla="*/ 60 w 215" name="T114"/>
              <a:gd fmla="*/ 114 h 291" name="T115"/>
              <a:gd fmla="*/ 15 w 215" name="T116"/>
              <a:gd fmla="*/ 274 h 291" name="T117"/>
              <a:gd fmla="*/ 74 w 215" name="T118"/>
              <a:gd fmla="*/ 99 h 291" name="T119"/>
              <a:gd fmla="*/ 16 w 215" name="T120"/>
              <a:gd fmla="*/ 196 h 291"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91" w="215">
                <a:moveTo>
                  <a:pt x="194" y="100"/>
                </a:moveTo>
                <a:cubicBezTo>
                  <a:pt x="194" y="100"/>
                  <a:pt x="194" y="100"/>
                  <a:pt x="193" y="101"/>
                </a:cubicBezTo>
                <a:cubicBezTo>
                  <a:pt x="192" y="104"/>
                  <a:pt x="190" y="107"/>
                  <a:pt x="188" y="111"/>
                </a:cubicBezTo>
                <a:cubicBezTo>
                  <a:pt x="187" y="112"/>
                  <a:pt x="186" y="113"/>
                  <a:pt x="185" y="115"/>
                </a:cubicBezTo>
                <a:cubicBezTo>
                  <a:pt x="185" y="115"/>
                  <a:pt x="184" y="115"/>
                  <a:pt x="184" y="115"/>
                </a:cubicBezTo>
                <a:cubicBezTo>
                  <a:pt x="183" y="115"/>
                  <a:pt x="182" y="116"/>
                  <a:pt x="182" y="116"/>
                </a:cubicBezTo>
                <a:cubicBezTo>
                  <a:pt x="181" y="117"/>
                  <a:pt x="180" y="116"/>
                  <a:pt x="179" y="116"/>
                </a:cubicBezTo>
                <a:cubicBezTo>
                  <a:pt x="179" y="115"/>
                  <a:pt x="178" y="115"/>
                  <a:pt x="177" y="115"/>
                </a:cubicBezTo>
                <a:cubicBezTo>
                  <a:pt x="176" y="115"/>
                  <a:pt x="174" y="115"/>
                  <a:pt x="172" y="115"/>
                </a:cubicBezTo>
                <a:cubicBezTo>
                  <a:pt x="172" y="115"/>
                  <a:pt x="172" y="115"/>
                  <a:pt x="172" y="115"/>
                </a:cubicBezTo>
                <a:cubicBezTo>
                  <a:pt x="167" y="121"/>
                  <a:pt x="163" y="128"/>
                  <a:pt x="158" y="134"/>
                </a:cubicBezTo>
                <a:cubicBezTo>
                  <a:pt x="152" y="141"/>
                  <a:pt x="147" y="148"/>
                  <a:pt x="142" y="156"/>
                </a:cubicBezTo>
                <a:cubicBezTo>
                  <a:pt x="135" y="168"/>
                  <a:pt x="128" y="180"/>
                  <a:pt x="121" y="192"/>
                </a:cubicBezTo>
                <a:cubicBezTo>
                  <a:pt x="112" y="207"/>
                  <a:pt x="104" y="223"/>
                  <a:pt x="95" y="238"/>
                </a:cubicBezTo>
                <a:cubicBezTo>
                  <a:pt x="94" y="241"/>
                  <a:pt x="92" y="244"/>
                  <a:pt x="91" y="247"/>
                </a:cubicBezTo>
                <a:cubicBezTo>
                  <a:pt x="91" y="248"/>
                  <a:pt x="90" y="249"/>
                  <a:pt x="90" y="250"/>
                </a:cubicBezTo>
                <a:cubicBezTo>
                  <a:pt x="89" y="250"/>
                  <a:pt x="89" y="251"/>
                  <a:pt x="88" y="251"/>
                </a:cubicBezTo>
                <a:cubicBezTo>
                  <a:pt x="87" y="252"/>
                  <a:pt x="85" y="252"/>
                  <a:pt x="84" y="250"/>
                </a:cubicBezTo>
                <a:cubicBezTo>
                  <a:pt x="84" y="250"/>
                  <a:pt x="84" y="250"/>
                  <a:pt x="84" y="250"/>
                </a:cubicBezTo>
                <a:cubicBezTo>
                  <a:pt x="83" y="250"/>
                  <a:pt x="83" y="250"/>
                  <a:pt x="82" y="251"/>
                </a:cubicBezTo>
                <a:cubicBezTo>
                  <a:pt x="80" y="252"/>
                  <a:pt x="78" y="254"/>
                  <a:pt x="76" y="255"/>
                </a:cubicBezTo>
                <a:cubicBezTo>
                  <a:pt x="67" y="261"/>
                  <a:pt x="59" y="267"/>
                  <a:pt x="50" y="272"/>
                </a:cubicBezTo>
                <a:cubicBezTo>
                  <a:pt x="42" y="277"/>
                  <a:pt x="34" y="282"/>
                  <a:pt x="25" y="286"/>
                </a:cubicBezTo>
                <a:cubicBezTo>
                  <a:pt x="23" y="287"/>
                  <a:pt x="20" y="288"/>
                  <a:pt x="18" y="289"/>
                </a:cubicBezTo>
                <a:cubicBezTo>
                  <a:pt x="14" y="291"/>
                  <a:pt x="10" y="291"/>
                  <a:pt x="6" y="290"/>
                </a:cubicBezTo>
                <a:cubicBezTo>
                  <a:pt x="3" y="289"/>
                  <a:pt x="1" y="286"/>
                  <a:pt x="1" y="283"/>
                </a:cubicBezTo>
                <a:cubicBezTo>
                  <a:pt x="1" y="282"/>
                  <a:pt x="1" y="282"/>
                  <a:pt x="1" y="281"/>
                </a:cubicBezTo>
                <a:cubicBezTo>
                  <a:pt x="2" y="278"/>
                  <a:pt x="1" y="275"/>
                  <a:pt x="1" y="271"/>
                </a:cubicBezTo>
                <a:cubicBezTo>
                  <a:pt x="0" y="269"/>
                  <a:pt x="0" y="266"/>
                  <a:pt x="0" y="263"/>
                </a:cubicBezTo>
                <a:cubicBezTo>
                  <a:pt x="0" y="256"/>
                  <a:pt x="0" y="248"/>
                  <a:pt x="0" y="240"/>
                </a:cubicBezTo>
                <a:cubicBezTo>
                  <a:pt x="1" y="235"/>
                  <a:pt x="1" y="231"/>
                  <a:pt x="1" y="226"/>
                </a:cubicBezTo>
                <a:cubicBezTo>
                  <a:pt x="1" y="221"/>
                  <a:pt x="1" y="215"/>
                  <a:pt x="2" y="209"/>
                </a:cubicBezTo>
                <a:cubicBezTo>
                  <a:pt x="2" y="209"/>
                  <a:pt x="2" y="208"/>
                  <a:pt x="1" y="208"/>
                </a:cubicBezTo>
                <a:cubicBezTo>
                  <a:pt x="2" y="206"/>
                  <a:pt x="2" y="205"/>
                  <a:pt x="3" y="204"/>
                </a:cubicBezTo>
                <a:cubicBezTo>
                  <a:pt x="3" y="202"/>
                  <a:pt x="3" y="201"/>
                  <a:pt x="5" y="200"/>
                </a:cubicBezTo>
                <a:cubicBezTo>
                  <a:pt x="5" y="200"/>
                  <a:pt x="6" y="199"/>
                  <a:pt x="6" y="199"/>
                </a:cubicBezTo>
                <a:cubicBezTo>
                  <a:pt x="7" y="198"/>
                  <a:pt x="8" y="196"/>
                  <a:pt x="8" y="195"/>
                </a:cubicBezTo>
                <a:cubicBezTo>
                  <a:pt x="10" y="192"/>
                  <a:pt x="12" y="189"/>
                  <a:pt x="14" y="186"/>
                </a:cubicBezTo>
                <a:cubicBezTo>
                  <a:pt x="19" y="176"/>
                  <a:pt x="25" y="166"/>
                  <a:pt x="30" y="156"/>
                </a:cubicBezTo>
                <a:cubicBezTo>
                  <a:pt x="35" y="146"/>
                  <a:pt x="41" y="135"/>
                  <a:pt x="47" y="125"/>
                </a:cubicBezTo>
                <a:cubicBezTo>
                  <a:pt x="47" y="124"/>
                  <a:pt x="48" y="123"/>
                  <a:pt x="49" y="122"/>
                </a:cubicBezTo>
                <a:cubicBezTo>
                  <a:pt x="49" y="122"/>
                  <a:pt x="49" y="121"/>
                  <a:pt x="49" y="120"/>
                </a:cubicBezTo>
                <a:cubicBezTo>
                  <a:pt x="50" y="120"/>
                  <a:pt x="50" y="119"/>
                  <a:pt x="50" y="119"/>
                </a:cubicBezTo>
                <a:cubicBezTo>
                  <a:pt x="51" y="118"/>
                  <a:pt x="52" y="117"/>
                  <a:pt x="52" y="116"/>
                </a:cubicBezTo>
                <a:cubicBezTo>
                  <a:pt x="57" y="109"/>
                  <a:pt x="61" y="102"/>
                  <a:pt x="65" y="96"/>
                </a:cubicBezTo>
                <a:cubicBezTo>
                  <a:pt x="70" y="88"/>
                  <a:pt x="74" y="81"/>
                  <a:pt x="78" y="73"/>
                </a:cubicBezTo>
                <a:cubicBezTo>
                  <a:pt x="80" y="70"/>
                  <a:pt x="82" y="67"/>
                  <a:pt x="83" y="64"/>
                </a:cubicBezTo>
                <a:cubicBezTo>
                  <a:pt x="83" y="63"/>
                  <a:pt x="84" y="62"/>
                  <a:pt x="84" y="62"/>
                </a:cubicBezTo>
                <a:cubicBezTo>
                  <a:pt x="83" y="61"/>
                  <a:pt x="82" y="61"/>
                  <a:pt x="82" y="60"/>
                </a:cubicBezTo>
                <a:cubicBezTo>
                  <a:pt x="82" y="59"/>
                  <a:pt x="82" y="58"/>
                  <a:pt x="83" y="58"/>
                </a:cubicBezTo>
                <a:cubicBezTo>
                  <a:pt x="82" y="56"/>
                  <a:pt x="81" y="54"/>
                  <a:pt x="81" y="52"/>
                </a:cubicBezTo>
                <a:cubicBezTo>
                  <a:pt x="81" y="52"/>
                  <a:pt x="81" y="52"/>
                  <a:pt x="81" y="52"/>
                </a:cubicBezTo>
                <a:cubicBezTo>
                  <a:pt x="80" y="52"/>
                  <a:pt x="80" y="51"/>
                  <a:pt x="80" y="50"/>
                </a:cubicBezTo>
                <a:cubicBezTo>
                  <a:pt x="80" y="50"/>
                  <a:pt x="80" y="50"/>
                  <a:pt x="80" y="49"/>
                </a:cubicBezTo>
                <a:cubicBezTo>
                  <a:pt x="82" y="47"/>
                  <a:pt x="84" y="45"/>
                  <a:pt x="85" y="42"/>
                </a:cubicBezTo>
                <a:cubicBezTo>
                  <a:pt x="90" y="36"/>
                  <a:pt x="94" y="30"/>
                  <a:pt x="98" y="23"/>
                </a:cubicBezTo>
                <a:cubicBezTo>
                  <a:pt x="101" y="18"/>
                  <a:pt x="103" y="14"/>
                  <a:pt x="106" y="10"/>
                </a:cubicBezTo>
                <a:cubicBezTo>
                  <a:pt x="106" y="8"/>
                  <a:pt x="107" y="7"/>
                  <a:pt x="107" y="6"/>
                </a:cubicBezTo>
                <a:cubicBezTo>
                  <a:pt x="107" y="6"/>
                  <a:pt x="107" y="5"/>
                  <a:pt x="107" y="5"/>
                </a:cubicBezTo>
                <a:cubicBezTo>
                  <a:pt x="107" y="5"/>
                  <a:pt x="108" y="5"/>
                  <a:pt x="108" y="5"/>
                </a:cubicBezTo>
                <a:cubicBezTo>
                  <a:pt x="109" y="4"/>
                  <a:pt x="110" y="4"/>
                  <a:pt x="110" y="3"/>
                </a:cubicBezTo>
                <a:cubicBezTo>
                  <a:pt x="110" y="3"/>
                  <a:pt x="111" y="2"/>
                  <a:pt x="112" y="2"/>
                </a:cubicBezTo>
                <a:cubicBezTo>
                  <a:pt x="112" y="3"/>
                  <a:pt x="113" y="3"/>
                  <a:pt x="113" y="3"/>
                </a:cubicBezTo>
                <a:cubicBezTo>
                  <a:pt x="113" y="3"/>
                  <a:pt x="113" y="3"/>
                  <a:pt x="113" y="3"/>
                </a:cubicBezTo>
                <a:cubicBezTo>
                  <a:pt x="114" y="1"/>
                  <a:pt x="116" y="0"/>
                  <a:pt x="118" y="0"/>
                </a:cubicBezTo>
                <a:cubicBezTo>
                  <a:pt x="121" y="1"/>
                  <a:pt x="124" y="1"/>
                  <a:pt x="127" y="2"/>
                </a:cubicBezTo>
                <a:cubicBezTo>
                  <a:pt x="129" y="2"/>
                  <a:pt x="130" y="3"/>
                  <a:pt x="131" y="3"/>
                </a:cubicBezTo>
                <a:cubicBezTo>
                  <a:pt x="132" y="2"/>
                  <a:pt x="132" y="1"/>
                  <a:pt x="133" y="1"/>
                </a:cubicBezTo>
                <a:cubicBezTo>
                  <a:pt x="133" y="0"/>
                  <a:pt x="134" y="0"/>
                  <a:pt x="134" y="0"/>
                </a:cubicBezTo>
                <a:cubicBezTo>
                  <a:pt x="135" y="0"/>
                  <a:pt x="136" y="0"/>
                  <a:pt x="136" y="1"/>
                </a:cubicBezTo>
                <a:cubicBezTo>
                  <a:pt x="136" y="2"/>
                  <a:pt x="136" y="2"/>
                  <a:pt x="135" y="3"/>
                </a:cubicBezTo>
                <a:cubicBezTo>
                  <a:pt x="135" y="3"/>
                  <a:pt x="134" y="3"/>
                  <a:pt x="134" y="4"/>
                </a:cubicBezTo>
                <a:cubicBezTo>
                  <a:pt x="134" y="4"/>
                  <a:pt x="134" y="4"/>
                  <a:pt x="134" y="4"/>
                </a:cubicBezTo>
                <a:cubicBezTo>
                  <a:pt x="136" y="5"/>
                  <a:pt x="137" y="5"/>
                  <a:pt x="138" y="6"/>
                </a:cubicBezTo>
                <a:cubicBezTo>
                  <a:pt x="139" y="6"/>
                  <a:pt x="139" y="6"/>
                  <a:pt x="140" y="6"/>
                </a:cubicBezTo>
                <a:cubicBezTo>
                  <a:pt x="141" y="6"/>
                  <a:pt x="142" y="6"/>
                  <a:pt x="142" y="7"/>
                </a:cubicBezTo>
                <a:cubicBezTo>
                  <a:pt x="143" y="7"/>
                  <a:pt x="143" y="7"/>
                  <a:pt x="144" y="8"/>
                </a:cubicBezTo>
                <a:cubicBezTo>
                  <a:pt x="151" y="10"/>
                  <a:pt x="158" y="13"/>
                  <a:pt x="164" y="17"/>
                </a:cubicBezTo>
                <a:cubicBezTo>
                  <a:pt x="165" y="18"/>
                  <a:pt x="167" y="19"/>
                  <a:pt x="168" y="20"/>
                </a:cubicBezTo>
                <a:cubicBezTo>
                  <a:pt x="173" y="22"/>
                  <a:pt x="178" y="25"/>
                  <a:pt x="182" y="28"/>
                </a:cubicBezTo>
                <a:cubicBezTo>
                  <a:pt x="187" y="31"/>
                  <a:pt x="193" y="35"/>
                  <a:pt x="198" y="38"/>
                </a:cubicBezTo>
                <a:cubicBezTo>
                  <a:pt x="201" y="41"/>
                  <a:pt x="204" y="43"/>
                  <a:pt x="207" y="46"/>
                </a:cubicBezTo>
                <a:cubicBezTo>
                  <a:pt x="208" y="48"/>
                  <a:pt x="209" y="50"/>
                  <a:pt x="210" y="52"/>
                </a:cubicBezTo>
                <a:cubicBezTo>
                  <a:pt x="211" y="54"/>
                  <a:pt x="212" y="56"/>
                  <a:pt x="212" y="58"/>
                </a:cubicBezTo>
                <a:cubicBezTo>
                  <a:pt x="211" y="58"/>
                  <a:pt x="212" y="59"/>
                  <a:pt x="212" y="59"/>
                </a:cubicBezTo>
                <a:cubicBezTo>
                  <a:pt x="212" y="60"/>
                  <a:pt x="212" y="61"/>
                  <a:pt x="213" y="62"/>
                </a:cubicBezTo>
                <a:cubicBezTo>
                  <a:pt x="213" y="62"/>
                  <a:pt x="213" y="62"/>
                  <a:pt x="213" y="62"/>
                </a:cubicBezTo>
                <a:cubicBezTo>
                  <a:pt x="214" y="62"/>
                  <a:pt x="215" y="62"/>
                  <a:pt x="215" y="64"/>
                </a:cubicBezTo>
                <a:cubicBezTo>
                  <a:pt x="214" y="64"/>
                  <a:pt x="214" y="65"/>
                  <a:pt x="214" y="65"/>
                </a:cubicBezTo>
                <a:cubicBezTo>
                  <a:pt x="214" y="66"/>
                  <a:pt x="213" y="67"/>
                  <a:pt x="213" y="68"/>
                </a:cubicBezTo>
                <a:cubicBezTo>
                  <a:pt x="212" y="69"/>
                  <a:pt x="212" y="69"/>
                  <a:pt x="212" y="70"/>
                </a:cubicBezTo>
                <a:cubicBezTo>
                  <a:pt x="212" y="71"/>
                  <a:pt x="212" y="71"/>
                  <a:pt x="212" y="71"/>
                </a:cubicBezTo>
                <a:cubicBezTo>
                  <a:pt x="212" y="72"/>
                  <a:pt x="212" y="73"/>
                  <a:pt x="211" y="73"/>
                </a:cubicBezTo>
                <a:cubicBezTo>
                  <a:pt x="209" y="76"/>
                  <a:pt x="208" y="79"/>
                  <a:pt x="206" y="83"/>
                </a:cubicBezTo>
                <a:cubicBezTo>
                  <a:pt x="203" y="89"/>
                  <a:pt x="200" y="96"/>
                  <a:pt x="197" y="102"/>
                </a:cubicBezTo>
                <a:cubicBezTo>
                  <a:pt x="196" y="104"/>
                  <a:pt x="195" y="106"/>
                  <a:pt x="195" y="108"/>
                </a:cubicBezTo>
                <a:cubicBezTo>
                  <a:pt x="194" y="108"/>
                  <a:pt x="194" y="109"/>
                  <a:pt x="194" y="109"/>
                </a:cubicBezTo>
                <a:cubicBezTo>
                  <a:pt x="193" y="110"/>
                  <a:pt x="192" y="111"/>
                  <a:pt x="192" y="110"/>
                </a:cubicBezTo>
                <a:cubicBezTo>
                  <a:pt x="191" y="110"/>
                  <a:pt x="191" y="109"/>
                  <a:pt x="191" y="108"/>
                </a:cubicBezTo>
                <a:cubicBezTo>
                  <a:pt x="191" y="107"/>
                  <a:pt x="192" y="106"/>
                  <a:pt x="192" y="105"/>
                </a:cubicBezTo>
                <a:cubicBezTo>
                  <a:pt x="193" y="103"/>
                  <a:pt x="193" y="102"/>
                  <a:pt x="194" y="100"/>
                </a:cubicBezTo>
                <a:cubicBezTo>
                  <a:pt x="194" y="100"/>
                  <a:pt x="194" y="100"/>
                  <a:pt x="194" y="100"/>
                </a:cubicBezTo>
                <a:cubicBezTo>
                  <a:pt x="194" y="100"/>
                  <a:pt x="194" y="100"/>
                  <a:pt x="194" y="100"/>
                </a:cubicBezTo>
                <a:close/>
                <a:moveTo>
                  <a:pt x="207" y="75"/>
                </a:moveTo>
                <a:cubicBezTo>
                  <a:pt x="207" y="75"/>
                  <a:pt x="207" y="74"/>
                  <a:pt x="207" y="74"/>
                </a:cubicBezTo>
                <a:cubicBezTo>
                  <a:pt x="208" y="74"/>
                  <a:pt x="208" y="73"/>
                  <a:pt x="208" y="73"/>
                </a:cubicBezTo>
                <a:cubicBezTo>
                  <a:pt x="208" y="73"/>
                  <a:pt x="208" y="73"/>
                  <a:pt x="207" y="74"/>
                </a:cubicBezTo>
                <a:cubicBezTo>
                  <a:pt x="207" y="74"/>
                  <a:pt x="207" y="75"/>
                  <a:pt x="207" y="75"/>
                </a:cubicBezTo>
                <a:cubicBezTo>
                  <a:pt x="206" y="75"/>
                  <a:pt x="206" y="76"/>
                  <a:pt x="206" y="76"/>
                </a:cubicBezTo>
                <a:cubicBezTo>
                  <a:pt x="206" y="76"/>
                  <a:pt x="206" y="76"/>
                  <a:pt x="205" y="77"/>
                </a:cubicBezTo>
                <a:cubicBezTo>
                  <a:pt x="204" y="78"/>
                  <a:pt x="203" y="80"/>
                  <a:pt x="202" y="82"/>
                </a:cubicBezTo>
                <a:cubicBezTo>
                  <a:pt x="202" y="82"/>
                  <a:pt x="202" y="82"/>
                  <a:pt x="202" y="82"/>
                </a:cubicBezTo>
                <a:cubicBezTo>
                  <a:pt x="204" y="80"/>
                  <a:pt x="205" y="78"/>
                  <a:pt x="206" y="76"/>
                </a:cubicBezTo>
                <a:cubicBezTo>
                  <a:pt x="206" y="76"/>
                  <a:pt x="206" y="75"/>
                  <a:pt x="207" y="75"/>
                </a:cubicBezTo>
                <a:close/>
                <a:moveTo>
                  <a:pt x="208" y="52"/>
                </a:moveTo>
                <a:cubicBezTo>
                  <a:pt x="208" y="52"/>
                  <a:pt x="208" y="52"/>
                  <a:pt x="208" y="53"/>
                </a:cubicBezTo>
                <a:cubicBezTo>
                  <a:pt x="208" y="53"/>
                  <a:pt x="208" y="53"/>
                  <a:pt x="208" y="53"/>
                </a:cubicBezTo>
                <a:cubicBezTo>
                  <a:pt x="208" y="52"/>
                  <a:pt x="208" y="52"/>
                  <a:pt x="208" y="52"/>
                </a:cubicBezTo>
                <a:cubicBezTo>
                  <a:pt x="207" y="51"/>
                  <a:pt x="207" y="51"/>
                  <a:pt x="207" y="50"/>
                </a:cubicBezTo>
                <a:cubicBezTo>
                  <a:pt x="205" y="48"/>
                  <a:pt x="203" y="46"/>
                  <a:pt x="201" y="44"/>
                </a:cubicBezTo>
                <a:cubicBezTo>
                  <a:pt x="195" y="39"/>
                  <a:pt x="190" y="35"/>
                  <a:pt x="184" y="32"/>
                </a:cubicBezTo>
                <a:cubicBezTo>
                  <a:pt x="184" y="32"/>
                  <a:pt x="184" y="31"/>
                  <a:pt x="184" y="31"/>
                </a:cubicBezTo>
                <a:cubicBezTo>
                  <a:pt x="186" y="33"/>
                  <a:pt x="188" y="35"/>
                  <a:pt x="190" y="37"/>
                </a:cubicBezTo>
                <a:cubicBezTo>
                  <a:pt x="193" y="39"/>
                  <a:pt x="196" y="42"/>
                  <a:pt x="200" y="44"/>
                </a:cubicBezTo>
                <a:cubicBezTo>
                  <a:pt x="202" y="46"/>
                  <a:pt x="204" y="48"/>
                  <a:pt x="206" y="50"/>
                </a:cubicBezTo>
                <a:cubicBezTo>
                  <a:pt x="207" y="51"/>
                  <a:pt x="207" y="51"/>
                  <a:pt x="208" y="52"/>
                </a:cubicBezTo>
                <a:close/>
                <a:moveTo>
                  <a:pt x="161" y="93"/>
                </a:moveTo>
                <a:cubicBezTo>
                  <a:pt x="160" y="93"/>
                  <a:pt x="159" y="93"/>
                  <a:pt x="159" y="92"/>
                </a:cubicBezTo>
                <a:cubicBezTo>
                  <a:pt x="158" y="93"/>
                  <a:pt x="157" y="94"/>
                  <a:pt x="156" y="95"/>
                </a:cubicBezTo>
                <a:cubicBezTo>
                  <a:pt x="156" y="96"/>
                  <a:pt x="156" y="96"/>
                  <a:pt x="156" y="96"/>
                </a:cubicBezTo>
                <a:cubicBezTo>
                  <a:pt x="155" y="97"/>
                  <a:pt x="155" y="97"/>
                  <a:pt x="154" y="96"/>
                </a:cubicBezTo>
                <a:cubicBezTo>
                  <a:pt x="154" y="96"/>
                  <a:pt x="154" y="96"/>
                  <a:pt x="154" y="95"/>
                </a:cubicBezTo>
                <a:cubicBezTo>
                  <a:pt x="154" y="95"/>
                  <a:pt x="154" y="94"/>
                  <a:pt x="154" y="94"/>
                </a:cubicBezTo>
                <a:cubicBezTo>
                  <a:pt x="155" y="93"/>
                  <a:pt x="156" y="92"/>
                  <a:pt x="156" y="91"/>
                </a:cubicBezTo>
                <a:cubicBezTo>
                  <a:pt x="156" y="91"/>
                  <a:pt x="155" y="91"/>
                  <a:pt x="154" y="91"/>
                </a:cubicBezTo>
                <a:cubicBezTo>
                  <a:pt x="152" y="93"/>
                  <a:pt x="151" y="95"/>
                  <a:pt x="149" y="97"/>
                </a:cubicBezTo>
                <a:cubicBezTo>
                  <a:pt x="149" y="97"/>
                  <a:pt x="149" y="97"/>
                  <a:pt x="149" y="97"/>
                </a:cubicBezTo>
                <a:cubicBezTo>
                  <a:pt x="157" y="100"/>
                  <a:pt x="164" y="103"/>
                  <a:pt x="172" y="105"/>
                </a:cubicBezTo>
                <a:cubicBezTo>
                  <a:pt x="173" y="105"/>
                  <a:pt x="173" y="105"/>
                  <a:pt x="174" y="105"/>
                </a:cubicBezTo>
                <a:cubicBezTo>
                  <a:pt x="176" y="104"/>
                  <a:pt x="177" y="103"/>
                  <a:pt x="179" y="103"/>
                </a:cubicBezTo>
                <a:cubicBezTo>
                  <a:pt x="182" y="102"/>
                  <a:pt x="185" y="100"/>
                  <a:pt x="188" y="98"/>
                </a:cubicBezTo>
                <a:cubicBezTo>
                  <a:pt x="189" y="97"/>
                  <a:pt x="190" y="96"/>
                  <a:pt x="191" y="94"/>
                </a:cubicBezTo>
                <a:cubicBezTo>
                  <a:pt x="192" y="92"/>
                  <a:pt x="193" y="90"/>
                  <a:pt x="194" y="88"/>
                </a:cubicBezTo>
                <a:cubicBezTo>
                  <a:pt x="195" y="87"/>
                  <a:pt x="196" y="87"/>
                  <a:pt x="196" y="86"/>
                </a:cubicBezTo>
                <a:cubicBezTo>
                  <a:pt x="199" y="79"/>
                  <a:pt x="203" y="73"/>
                  <a:pt x="207" y="68"/>
                </a:cubicBezTo>
                <a:cubicBezTo>
                  <a:pt x="208" y="67"/>
                  <a:pt x="208" y="66"/>
                  <a:pt x="209" y="65"/>
                </a:cubicBezTo>
                <a:cubicBezTo>
                  <a:pt x="207" y="65"/>
                  <a:pt x="206" y="65"/>
                  <a:pt x="205" y="65"/>
                </a:cubicBezTo>
                <a:cubicBezTo>
                  <a:pt x="203" y="66"/>
                  <a:pt x="202" y="66"/>
                  <a:pt x="201" y="66"/>
                </a:cubicBezTo>
                <a:cubicBezTo>
                  <a:pt x="198" y="66"/>
                  <a:pt x="195" y="66"/>
                  <a:pt x="192" y="66"/>
                </a:cubicBezTo>
                <a:cubicBezTo>
                  <a:pt x="184" y="65"/>
                  <a:pt x="176" y="63"/>
                  <a:pt x="169" y="60"/>
                </a:cubicBezTo>
                <a:cubicBezTo>
                  <a:pt x="163" y="59"/>
                  <a:pt x="158" y="56"/>
                  <a:pt x="153" y="53"/>
                </a:cubicBezTo>
                <a:cubicBezTo>
                  <a:pt x="142" y="46"/>
                  <a:pt x="132" y="38"/>
                  <a:pt x="123" y="28"/>
                </a:cubicBezTo>
                <a:cubicBezTo>
                  <a:pt x="121" y="25"/>
                  <a:pt x="118" y="22"/>
                  <a:pt x="117" y="19"/>
                </a:cubicBezTo>
                <a:cubicBezTo>
                  <a:pt x="116" y="17"/>
                  <a:pt x="114" y="15"/>
                  <a:pt x="113" y="13"/>
                </a:cubicBezTo>
                <a:cubicBezTo>
                  <a:pt x="113" y="13"/>
                  <a:pt x="113" y="13"/>
                  <a:pt x="113" y="12"/>
                </a:cubicBezTo>
                <a:cubicBezTo>
                  <a:pt x="111" y="15"/>
                  <a:pt x="109" y="18"/>
                  <a:pt x="108" y="21"/>
                </a:cubicBezTo>
                <a:cubicBezTo>
                  <a:pt x="106" y="24"/>
                  <a:pt x="104" y="27"/>
                  <a:pt x="102" y="30"/>
                </a:cubicBezTo>
                <a:cubicBezTo>
                  <a:pt x="99" y="35"/>
                  <a:pt x="97" y="39"/>
                  <a:pt x="95" y="43"/>
                </a:cubicBezTo>
                <a:cubicBezTo>
                  <a:pt x="93" y="48"/>
                  <a:pt x="91" y="52"/>
                  <a:pt x="91" y="57"/>
                </a:cubicBezTo>
                <a:cubicBezTo>
                  <a:pt x="91" y="59"/>
                  <a:pt x="91" y="60"/>
                  <a:pt x="91" y="62"/>
                </a:cubicBezTo>
                <a:cubicBezTo>
                  <a:pt x="94" y="63"/>
                  <a:pt x="94" y="65"/>
                  <a:pt x="92" y="66"/>
                </a:cubicBezTo>
                <a:cubicBezTo>
                  <a:pt x="93" y="67"/>
                  <a:pt x="93" y="67"/>
                  <a:pt x="94" y="68"/>
                </a:cubicBezTo>
                <a:cubicBezTo>
                  <a:pt x="95" y="67"/>
                  <a:pt x="96" y="66"/>
                  <a:pt x="96" y="64"/>
                </a:cubicBezTo>
                <a:cubicBezTo>
                  <a:pt x="96" y="64"/>
                  <a:pt x="96" y="63"/>
                  <a:pt x="97" y="63"/>
                </a:cubicBezTo>
                <a:cubicBezTo>
                  <a:pt x="97" y="62"/>
                  <a:pt x="98" y="62"/>
                  <a:pt x="99" y="63"/>
                </a:cubicBezTo>
                <a:cubicBezTo>
                  <a:pt x="100" y="63"/>
                  <a:pt x="101" y="64"/>
                  <a:pt x="101" y="65"/>
                </a:cubicBezTo>
                <a:cubicBezTo>
                  <a:pt x="100" y="66"/>
                  <a:pt x="100" y="66"/>
                  <a:pt x="100" y="66"/>
                </a:cubicBezTo>
                <a:cubicBezTo>
                  <a:pt x="99" y="67"/>
                  <a:pt x="98" y="68"/>
                  <a:pt x="97" y="68"/>
                </a:cubicBezTo>
                <a:cubicBezTo>
                  <a:pt x="97" y="69"/>
                  <a:pt x="96" y="69"/>
                  <a:pt x="96" y="70"/>
                </a:cubicBezTo>
                <a:cubicBezTo>
                  <a:pt x="98" y="72"/>
                  <a:pt x="101" y="74"/>
                  <a:pt x="103" y="76"/>
                </a:cubicBezTo>
                <a:cubicBezTo>
                  <a:pt x="105" y="78"/>
                  <a:pt x="108" y="80"/>
                  <a:pt x="110" y="81"/>
                </a:cubicBezTo>
                <a:cubicBezTo>
                  <a:pt x="114" y="84"/>
                  <a:pt x="118" y="87"/>
                  <a:pt x="121" y="90"/>
                </a:cubicBezTo>
                <a:cubicBezTo>
                  <a:pt x="123" y="91"/>
                  <a:pt x="124" y="92"/>
                  <a:pt x="125" y="93"/>
                </a:cubicBezTo>
                <a:cubicBezTo>
                  <a:pt x="131" y="96"/>
                  <a:pt x="137" y="99"/>
                  <a:pt x="143" y="101"/>
                </a:cubicBezTo>
                <a:cubicBezTo>
                  <a:pt x="144" y="101"/>
                  <a:pt x="144" y="102"/>
                  <a:pt x="145" y="102"/>
                </a:cubicBezTo>
                <a:cubicBezTo>
                  <a:pt x="145" y="102"/>
                  <a:pt x="146" y="103"/>
                  <a:pt x="146" y="103"/>
                </a:cubicBezTo>
                <a:cubicBezTo>
                  <a:pt x="151" y="104"/>
                  <a:pt x="156" y="105"/>
                  <a:pt x="161" y="105"/>
                </a:cubicBezTo>
                <a:cubicBezTo>
                  <a:pt x="161" y="105"/>
                  <a:pt x="162" y="105"/>
                  <a:pt x="162" y="105"/>
                </a:cubicBezTo>
                <a:cubicBezTo>
                  <a:pt x="162" y="105"/>
                  <a:pt x="161" y="105"/>
                  <a:pt x="161" y="105"/>
                </a:cubicBezTo>
                <a:cubicBezTo>
                  <a:pt x="157" y="103"/>
                  <a:pt x="152" y="101"/>
                  <a:pt x="147" y="99"/>
                </a:cubicBezTo>
                <a:cubicBezTo>
                  <a:pt x="147" y="98"/>
                  <a:pt x="146" y="98"/>
                  <a:pt x="146" y="99"/>
                </a:cubicBezTo>
                <a:cubicBezTo>
                  <a:pt x="145" y="99"/>
                  <a:pt x="144" y="99"/>
                  <a:pt x="144" y="98"/>
                </a:cubicBezTo>
                <a:cubicBezTo>
                  <a:pt x="144" y="97"/>
                  <a:pt x="144" y="97"/>
                  <a:pt x="144" y="97"/>
                </a:cubicBezTo>
                <a:cubicBezTo>
                  <a:pt x="141" y="95"/>
                  <a:pt x="138" y="94"/>
                  <a:pt x="135" y="92"/>
                </a:cubicBezTo>
                <a:cubicBezTo>
                  <a:pt x="134" y="91"/>
                  <a:pt x="132" y="90"/>
                  <a:pt x="130" y="89"/>
                </a:cubicBezTo>
                <a:cubicBezTo>
                  <a:pt x="130" y="88"/>
                  <a:pt x="129" y="88"/>
                  <a:pt x="129" y="87"/>
                </a:cubicBezTo>
                <a:cubicBezTo>
                  <a:pt x="128" y="86"/>
                  <a:pt x="128" y="85"/>
                  <a:pt x="130" y="84"/>
                </a:cubicBezTo>
                <a:cubicBezTo>
                  <a:pt x="130" y="84"/>
                  <a:pt x="131" y="84"/>
                  <a:pt x="132" y="84"/>
                </a:cubicBezTo>
                <a:cubicBezTo>
                  <a:pt x="133" y="84"/>
                  <a:pt x="135" y="84"/>
                  <a:pt x="137" y="85"/>
                </a:cubicBezTo>
                <a:cubicBezTo>
                  <a:pt x="138" y="85"/>
                  <a:pt x="139" y="85"/>
                  <a:pt x="140" y="85"/>
                </a:cubicBezTo>
                <a:cubicBezTo>
                  <a:pt x="140" y="85"/>
                  <a:pt x="140" y="84"/>
                  <a:pt x="140" y="84"/>
                </a:cubicBezTo>
                <a:cubicBezTo>
                  <a:pt x="136" y="82"/>
                  <a:pt x="133" y="81"/>
                  <a:pt x="130" y="79"/>
                </a:cubicBezTo>
                <a:cubicBezTo>
                  <a:pt x="129" y="78"/>
                  <a:pt x="128" y="78"/>
                  <a:pt x="127" y="77"/>
                </a:cubicBezTo>
                <a:cubicBezTo>
                  <a:pt x="126" y="77"/>
                  <a:pt x="126" y="76"/>
                  <a:pt x="126" y="76"/>
                </a:cubicBezTo>
                <a:cubicBezTo>
                  <a:pt x="125" y="75"/>
                  <a:pt x="126" y="74"/>
                  <a:pt x="127" y="74"/>
                </a:cubicBezTo>
                <a:cubicBezTo>
                  <a:pt x="127" y="74"/>
                  <a:pt x="127" y="74"/>
                  <a:pt x="128" y="74"/>
                </a:cubicBezTo>
                <a:cubicBezTo>
                  <a:pt x="129" y="74"/>
                  <a:pt x="130" y="74"/>
                  <a:pt x="131" y="74"/>
                </a:cubicBezTo>
                <a:cubicBezTo>
                  <a:pt x="133" y="74"/>
                  <a:pt x="135" y="75"/>
                  <a:pt x="137" y="75"/>
                </a:cubicBezTo>
                <a:cubicBezTo>
                  <a:pt x="137" y="75"/>
                  <a:pt x="137" y="74"/>
                  <a:pt x="136" y="74"/>
                </a:cubicBezTo>
                <a:cubicBezTo>
                  <a:pt x="133" y="73"/>
                  <a:pt x="130" y="71"/>
                  <a:pt x="127" y="68"/>
                </a:cubicBezTo>
                <a:cubicBezTo>
                  <a:pt x="127" y="68"/>
                  <a:pt x="126" y="68"/>
                  <a:pt x="126" y="68"/>
                </a:cubicBezTo>
                <a:cubicBezTo>
                  <a:pt x="126" y="67"/>
                  <a:pt x="126" y="66"/>
                  <a:pt x="126" y="66"/>
                </a:cubicBezTo>
                <a:cubicBezTo>
                  <a:pt x="127" y="65"/>
                  <a:pt x="127" y="64"/>
                  <a:pt x="128" y="64"/>
                </a:cubicBezTo>
                <a:cubicBezTo>
                  <a:pt x="129" y="64"/>
                  <a:pt x="130" y="64"/>
                  <a:pt x="130" y="65"/>
                </a:cubicBezTo>
                <a:cubicBezTo>
                  <a:pt x="130" y="66"/>
                  <a:pt x="131" y="66"/>
                  <a:pt x="131" y="66"/>
                </a:cubicBezTo>
                <a:cubicBezTo>
                  <a:pt x="132" y="67"/>
                  <a:pt x="133" y="68"/>
                  <a:pt x="134" y="69"/>
                </a:cubicBezTo>
                <a:cubicBezTo>
                  <a:pt x="137" y="72"/>
                  <a:pt x="140" y="74"/>
                  <a:pt x="144" y="76"/>
                </a:cubicBezTo>
                <a:cubicBezTo>
                  <a:pt x="144" y="76"/>
                  <a:pt x="145" y="76"/>
                  <a:pt x="146" y="76"/>
                </a:cubicBezTo>
                <a:cubicBezTo>
                  <a:pt x="147" y="75"/>
                  <a:pt x="148" y="71"/>
                  <a:pt x="148" y="70"/>
                </a:cubicBezTo>
                <a:cubicBezTo>
                  <a:pt x="148" y="70"/>
                  <a:pt x="148" y="70"/>
                  <a:pt x="148" y="70"/>
                </a:cubicBezTo>
                <a:cubicBezTo>
                  <a:pt x="148" y="70"/>
                  <a:pt x="148" y="70"/>
                  <a:pt x="147" y="70"/>
                </a:cubicBezTo>
                <a:cubicBezTo>
                  <a:pt x="142" y="67"/>
                  <a:pt x="138" y="64"/>
                  <a:pt x="134" y="59"/>
                </a:cubicBezTo>
                <a:cubicBezTo>
                  <a:pt x="132" y="57"/>
                  <a:pt x="130" y="56"/>
                  <a:pt x="128" y="54"/>
                </a:cubicBezTo>
                <a:cubicBezTo>
                  <a:pt x="127" y="53"/>
                  <a:pt x="127" y="53"/>
                  <a:pt x="126" y="53"/>
                </a:cubicBezTo>
                <a:cubicBezTo>
                  <a:pt x="126" y="53"/>
                  <a:pt x="126" y="53"/>
                  <a:pt x="126" y="52"/>
                </a:cubicBezTo>
                <a:cubicBezTo>
                  <a:pt x="125" y="51"/>
                  <a:pt x="126" y="49"/>
                  <a:pt x="127" y="49"/>
                </a:cubicBezTo>
                <a:cubicBezTo>
                  <a:pt x="128" y="49"/>
                  <a:pt x="129" y="49"/>
                  <a:pt x="130" y="50"/>
                </a:cubicBezTo>
                <a:cubicBezTo>
                  <a:pt x="130" y="51"/>
                  <a:pt x="130" y="52"/>
                  <a:pt x="131" y="52"/>
                </a:cubicBezTo>
                <a:cubicBezTo>
                  <a:pt x="132" y="53"/>
                  <a:pt x="132" y="54"/>
                  <a:pt x="133" y="55"/>
                </a:cubicBezTo>
                <a:cubicBezTo>
                  <a:pt x="137" y="60"/>
                  <a:pt x="143" y="65"/>
                  <a:pt x="149" y="68"/>
                </a:cubicBezTo>
                <a:cubicBezTo>
                  <a:pt x="149" y="68"/>
                  <a:pt x="149" y="68"/>
                  <a:pt x="150" y="68"/>
                </a:cubicBezTo>
                <a:cubicBezTo>
                  <a:pt x="150" y="67"/>
                  <a:pt x="150" y="66"/>
                  <a:pt x="150" y="65"/>
                </a:cubicBezTo>
                <a:cubicBezTo>
                  <a:pt x="148" y="63"/>
                  <a:pt x="145" y="62"/>
                  <a:pt x="142" y="60"/>
                </a:cubicBezTo>
                <a:cubicBezTo>
                  <a:pt x="140" y="59"/>
                  <a:pt x="138" y="57"/>
                  <a:pt x="136" y="55"/>
                </a:cubicBezTo>
                <a:cubicBezTo>
                  <a:pt x="135" y="55"/>
                  <a:pt x="135" y="54"/>
                  <a:pt x="134" y="54"/>
                </a:cubicBezTo>
                <a:cubicBezTo>
                  <a:pt x="134" y="53"/>
                  <a:pt x="134" y="53"/>
                  <a:pt x="134" y="52"/>
                </a:cubicBezTo>
                <a:cubicBezTo>
                  <a:pt x="134" y="52"/>
                  <a:pt x="135" y="52"/>
                  <a:pt x="136" y="52"/>
                </a:cubicBezTo>
                <a:cubicBezTo>
                  <a:pt x="136" y="52"/>
                  <a:pt x="136" y="52"/>
                  <a:pt x="137" y="52"/>
                </a:cubicBezTo>
                <a:cubicBezTo>
                  <a:pt x="137" y="53"/>
                  <a:pt x="138" y="53"/>
                  <a:pt x="139" y="54"/>
                </a:cubicBezTo>
                <a:cubicBezTo>
                  <a:pt x="143" y="56"/>
                  <a:pt x="146" y="57"/>
                  <a:pt x="150" y="59"/>
                </a:cubicBezTo>
                <a:cubicBezTo>
                  <a:pt x="150" y="60"/>
                  <a:pt x="151" y="60"/>
                  <a:pt x="151" y="60"/>
                </a:cubicBezTo>
                <a:cubicBezTo>
                  <a:pt x="151" y="60"/>
                  <a:pt x="151" y="59"/>
                  <a:pt x="151" y="59"/>
                </a:cubicBezTo>
                <a:cubicBezTo>
                  <a:pt x="151" y="58"/>
                  <a:pt x="151" y="58"/>
                  <a:pt x="152" y="57"/>
                </a:cubicBezTo>
                <a:cubicBezTo>
                  <a:pt x="153" y="57"/>
                  <a:pt x="154" y="57"/>
                  <a:pt x="155" y="57"/>
                </a:cubicBezTo>
                <a:cubicBezTo>
                  <a:pt x="156" y="58"/>
                  <a:pt x="156" y="59"/>
                  <a:pt x="156" y="60"/>
                </a:cubicBezTo>
                <a:cubicBezTo>
                  <a:pt x="155" y="60"/>
                  <a:pt x="155" y="61"/>
                  <a:pt x="155" y="61"/>
                </a:cubicBezTo>
                <a:cubicBezTo>
                  <a:pt x="157" y="62"/>
                  <a:pt x="159" y="63"/>
                  <a:pt x="161" y="63"/>
                </a:cubicBezTo>
                <a:cubicBezTo>
                  <a:pt x="162" y="63"/>
                  <a:pt x="162" y="63"/>
                  <a:pt x="162" y="62"/>
                </a:cubicBezTo>
                <a:cubicBezTo>
                  <a:pt x="163" y="62"/>
                  <a:pt x="163" y="61"/>
                  <a:pt x="164" y="62"/>
                </a:cubicBezTo>
                <a:cubicBezTo>
                  <a:pt x="164" y="62"/>
                  <a:pt x="164" y="62"/>
                  <a:pt x="164" y="63"/>
                </a:cubicBezTo>
                <a:cubicBezTo>
                  <a:pt x="164" y="63"/>
                  <a:pt x="164" y="64"/>
                  <a:pt x="164" y="64"/>
                </a:cubicBezTo>
                <a:cubicBezTo>
                  <a:pt x="164" y="64"/>
                  <a:pt x="164" y="64"/>
                  <a:pt x="164" y="64"/>
                </a:cubicBezTo>
                <a:cubicBezTo>
                  <a:pt x="170" y="66"/>
                  <a:pt x="176" y="67"/>
                  <a:pt x="182" y="67"/>
                </a:cubicBezTo>
                <a:cubicBezTo>
                  <a:pt x="185" y="68"/>
                  <a:pt x="188" y="68"/>
                  <a:pt x="190" y="68"/>
                </a:cubicBezTo>
                <a:cubicBezTo>
                  <a:pt x="192" y="68"/>
                  <a:pt x="193" y="69"/>
                  <a:pt x="193" y="70"/>
                </a:cubicBezTo>
                <a:cubicBezTo>
                  <a:pt x="193" y="71"/>
                  <a:pt x="192" y="72"/>
                  <a:pt x="191" y="73"/>
                </a:cubicBezTo>
                <a:cubicBezTo>
                  <a:pt x="191" y="73"/>
                  <a:pt x="190" y="73"/>
                  <a:pt x="190" y="73"/>
                </a:cubicBezTo>
                <a:cubicBezTo>
                  <a:pt x="185" y="72"/>
                  <a:pt x="180" y="71"/>
                  <a:pt x="176" y="70"/>
                </a:cubicBezTo>
                <a:cubicBezTo>
                  <a:pt x="174" y="70"/>
                  <a:pt x="172" y="69"/>
                  <a:pt x="171" y="69"/>
                </a:cubicBezTo>
                <a:cubicBezTo>
                  <a:pt x="170" y="69"/>
                  <a:pt x="170" y="70"/>
                  <a:pt x="170" y="70"/>
                </a:cubicBezTo>
                <a:cubicBezTo>
                  <a:pt x="171" y="71"/>
                  <a:pt x="171" y="71"/>
                  <a:pt x="172" y="71"/>
                </a:cubicBezTo>
                <a:cubicBezTo>
                  <a:pt x="176" y="72"/>
                  <a:pt x="180" y="74"/>
                  <a:pt x="184" y="75"/>
                </a:cubicBezTo>
                <a:cubicBezTo>
                  <a:pt x="186" y="76"/>
                  <a:pt x="188" y="76"/>
                  <a:pt x="189" y="77"/>
                </a:cubicBezTo>
                <a:cubicBezTo>
                  <a:pt x="190" y="77"/>
                  <a:pt x="190" y="78"/>
                  <a:pt x="191" y="78"/>
                </a:cubicBezTo>
                <a:cubicBezTo>
                  <a:pt x="191" y="79"/>
                  <a:pt x="191" y="80"/>
                  <a:pt x="190" y="80"/>
                </a:cubicBezTo>
                <a:cubicBezTo>
                  <a:pt x="189" y="81"/>
                  <a:pt x="189" y="81"/>
                  <a:pt x="188" y="80"/>
                </a:cubicBezTo>
                <a:cubicBezTo>
                  <a:pt x="186" y="80"/>
                  <a:pt x="185" y="80"/>
                  <a:pt x="183" y="80"/>
                </a:cubicBezTo>
                <a:cubicBezTo>
                  <a:pt x="182" y="80"/>
                  <a:pt x="180" y="79"/>
                  <a:pt x="178" y="79"/>
                </a:cubicBezTo>
                <a:cubicBezTo>
                  <a:pt x="177" y="80"/>
                  <a:pt x="177" y="81"/>
                  <a:pt x="177" y="82"/>
                </a:cubicBezTo>
                <a:cubicBezTo>
                  <a:pt x="177" y="82"/>
                  <a:pt x="177" y="83"/>
                  <a:pt x="178" y="83"/>
                </a:cubicBezTo>
                <a:cubicBezTo>
                  <a:pt x="178" y="84"/>
                  <a:pt x="178" y="84"/>
                  <a:pt x="179" y="84"/>
                </a:cubicBezTo>
                <a:cubicBezTo>
                  <a:pt x="180" y="85"/>
                  <a:pt x="182" y="85"/>
                  <a:pt x="183" y="86"/>
                </a:cubicBezTo>
                <a:cubicBezTo>
                  <a:pt x="184" y="86"/>
                  <a:pt x="185" y="87"/>
                  <a:pt x="186" y="88"/>
                </a:cubicBezTo>
                <a:cubicBezTo>
                  <a:pt x="187" y="89"/>
                  <a:pt x="187" y="90"/>
                  <a:pt x="185" y="91"/>
                </a:cubicBezTo>
                <a:cubicBezTo>
                  <a:pt x="185" y="91"/>
                  <a:pt x="184" y="91"/>
                  <a:pt x="183" y="91"/>
                </a:cubicBezTo>
                <a:cubicBezTo>
                  <a:pt x="182" y="91"/>
                  <a:pt x="180" y="90"/>
                  <a:pt x="179" y="90"/>
                </a:cubicBezTo>
                <a:cubicBezTo>
                  <a:pt x="178" y="91"/>
                  <a:pt x="177" y="92"/>
                  <a:pt x="177" y="93"/>
                </a:cubicBezTo>
                <a:cubicBezTo>
                  <a:pt x="177" y="93"/>
                  <a:pt x="178" y="94"/>
                  <a:pt x="178" y="94"/>
                </a:cubicBezTo>
                <a:cubicBezTo>
                  <a:pt x="179" y="94"/>
                  <a:pt x="180" y="95"/>
                  <a:pt x="181" y="95"/>
                </a:cubicBezTo>
                <a:cubicBezTo>
                  <a:pt x="181" y="96"/>
                  <a:pt x="181" y="96"/>
                  <a:pt x="181" y="97"/>
                </a:cubicBezTo>
                <a:cubicBezTo>
                  <a:pt x="181" y="97"/>
                  <a:pt x="180" y="98"/>
                  <a:pt x="180" y="98"/>
                </a:cubicBezTo>
                <a:cubicBezTo>
                  <a:pt x="179" y="98"/>
                  <a:pt x="179" y="98"/>
                  <a:pt x="178" y="98"/>
                </a:cubicBezTo>
                <a:cubicBezTo>
                  <a:pt x="177" y="98"/>
                  <a:pt x="176" y="97"/>
                  <a:pt x="175" y="97"/>
                </a:cubicBezTo>
                <a:cubicBezTo>
                  <a:pt x="174" y="97"/>
                  <a:pt x="173" y="97"/>
                  <a:pt x="172" y="98"/>
                </a:cubicBezTo>
                <a:cubicBezTo>
                  <a:pt x="171" y="99"/>
                  <a:pt x="170" y="100"/>
                  <a:pt x="169" y="100"/>
                </a:cubicBezTo>
                <a:cubicBezTo>
                  <a:pt x="168" y="100"/>
                  <a:pt x="167" y="100"/>
                  <a:pt x="166" y="100"/>
                </a:cubicBezTo>
                <a:cubicBezTo>
                  <a:pt x="165" y="100"/>
                  <a:pt x="165" y="99"/>
                  <a:pt x="165" y="99"/>
                </a:cubicBezTo>
                <a:cubicBezTo>
                  <a:pt x="165" y="98"/>
                  <a:pt x="166" y="98"/>
                  <a:pt x="166" y="98"/>
                </a:cubicBezTo>
                <a:cubicBezTo>
                  <a:pt x="166" y="97"/>
                  <a:pt x="167" y="96"/>
                  <a:pt x="167" y="95"/>
                </a:cubicBezTo>
                <a:cubicBezTo>
                  <a:pt x="166" y="95"/>
                  <a:pt x="166" y="95"/>
                  <a:pt x="165" y="95"/>
                </a:cubicBezTo>
                <a:cubicBezTo>
                  <a:pt x="165" y="94"/>
                  <a:pt x="164" y="94"/>
                  <a:pt x="164" y="95"/>
                </a:cubicBezTo>
                <a:cubicBezTo>
                  <a:pt x="164" y="95"/>
                  <a:pt x="163" y="95"/>
                  <a:pt x="163" y="96"/>
                </a:cubicBezTo>
                <a:cubicBezTo>
                  <a:pt x="162" y="96"/>
                  <a:pt x="162" y="96"/>
                  <a:pt x="161" y="96"/>
                </a:cubicBezTo>
                <a:cubicBezTo>
                  <a:pt x="161" y="96"/>
                  <a:pt x="160" y="95"/>
                  <a:pt x="161" y="94"/>
                </a:cubicBezTo>
                <a:cubicBezTo>
                  <a:pt x="161" y="94"/>
                  <a:pt x="161" y="94"/>
                  <a:pt x="161" y="93"/>
                </a:cubicBezTo>
                <a:close/>
                <a:moveTo>
                  <a:pt x="133" y="110"/>
                </a:moveTo>
                <a:cubicBezTo>
                  <a:pt x="135" y="110"/>
                  <a:pt x="137" y="111"/>
                  <a:pt x="139" y="111"/>
                </a:cubicBezTo>
                <a:cubicBezTo>
                  <a:pt x="144" y="112"/>
                  <a:pt x="149" y="112"/>
                  <a:pt x="153" y="112"/>
                </a:cubicBezTo>
                <a:cubicBezTo>
                  <a:pt x="154" y="112"/>
                  <a:pt x="154" y="112"/>
                  <a:pt x="155" y="112"/>
                </a:cubicBezTo>
                <a:cubicBezTo>
                  <a:pt x="155" y="112"/>
                  <a:pt x="156" y="113"/>
                  <a:pt x="156" y="113"/>
                </a:cubicBezTo>
                <a:cubicBezTo>
                  <a:pt x="156" y="114"/>
                  <a:pt x="155" y="114"/>
                  <a:pt x="155" y="115"/>
                </a:cubicBezTo>
                <a:cubicBezTo>
                  <a:pt x="154" y="115"/>
                  <a:pt x="154" y="115"/>
                  <a:pt x="154" y="115"/>
                </a:cubicBezTo>
                <a:cubicBezTo>
                  <a:pt x="150" y="115"/>
                  <a:pt x="145" y="115"/>
                  <a:pt x="141" y="115"/>
                </a:cubicBezTo>
                <a:cubicBezTo>
                  <a:pt x="137" y="115"/>
                  <a:pt x="133" y="115"/>
                  <a:pt x="129" y="115"/>
                </a:cubicBezTo>
                <a:cubicBezTo>
                  <a:pt x="129" y="115"/>
                  <a:pt x="128" y="116"/>
                  <a:pt x="128" y="116"/>
                </a:cubicBezTo>
                <a:cubicBezTo>
                  <a:pt x="127" y="117"/>
                  <a:pt x="126" y="119"/>
                  <a:pt x="125" y="120"/>
                </a:cubicBezTo>
                <a:cubicBezTo>
                  <a:pt x="125" y="120"/>
                  <a:pt x="125" y="120"/>
                  <a:pt x="125" y="121"/>
                </a:cubicBezTo>
                <a:cubicBezTo>
                  <a:pt x="127" y="120"/>
                  <a:pt x="129" y="120"/>
                  <a:pt x="130" y="122"/>
                </a:cubicBezTo>
                <a:cubicBezTo>
                  <a:pt x="131" y="122"/>
                  <a:pt x="131" y="123"/>
                  <a:pt x="131" y="123"/>
                </a:cubicBezTo>
                <a:cubicBezTo>
                  <a:pt x="132" y="124"/>
                  <a:pt x="132" y="124"/>
                  <a:pt x="133" y="124"/>
                </a:cubicBezTo>
                <a:cubicBezTo>
                  <a:pt x="136" y="125"/>
                  <a:pt x="138" y="126"/>
                  <a:pt x="141" y="127"/>
                </a:cubicBezTo>
                <a:cubicBezTo>
                  <a:pt x="141" y="127"/>
                  <a:pt x="141" y="127"/>
                  <a:pt x="142" y="127"/>
                </a:cubicBezTo>
                <a:cubicBezTo>
                  <a:pt x="142" y="127"/>
                  <a:pt x="143" y="128"/>
                  <a:pt x="143" y="128"/>
                </a:cubicBezTo>
                <a:cubicBezTo>
                  <a:pt x="143" y="129"/>
                  <a:pt x="142" y="129"/>
                  <a:pt x="141" y="129"/>
                </a:cubicBezTo>
                <a:cubicBezTo>
                  <a:pt x="141" y="129"/>
                  <a:pt x="140" y="129"/>
                  <a:pt x="140" y="129"/>
                </a:cubicBezTo>
                <a:cubicBezTo>
                  <a:pt x="139" y="129"/>
                  <a:pt x="138" y="129"/>
                  <a:pt x="136" y="129"/>
                </a:cubicBezTo>
                <a:cubicBezTo>
                  <a:pt x="136" y="129"/>
                  <a:pt x="135" y="129"/>
                  <a:pt x="134" y="129"/>
                </a:cubicBezTo>
                <a:cubicBezTo>
                  <a:pt x="134" y="130"/>
                  <a:pt x="134" y="130"/>
                  <a:pt x="133" y="130"/>
                </a:cubicBezTo>
                <a:cubicBezTo>
                  <a:pt x="133" y="131"/>
                  <a:pt x="132" y="131"/>
                  <a:pt x="131" y="131"/>
                </a:cubicBezTo>
                <a:cubicBezTo>
                  <a:pt x="130" y="131"/>
                  <a:pt x="130" y="130"/>
                  <a:pt x="129" y="129"/>
                </a:cubicBezTo>
                <a:cubicBezTo>
                  <a:pt x="129" y="129"/>
                  <a:pt x="129" y="129"/>
                  <a:pt x="129" y="129"/>
                </a:cubicBezTo>
                <a:cubicBezTo>
                  <a:pt x="127" y="128"/>
                  <a:pt x="126" y="128"/>
                  <a:pt x="125" y="128"/>
                </a:cubicBezTo>
                <a:cubicBezTo>
                  <a:pt x="125" y="129"/>
                  <a:pt x="125" y="129"/>
                  <a:pt x="125" y="130"/>
                </a:cubicBezTo>
                <a:cubicBezTo>
                  <a:pt x="125" y="132"/>
                  <a:pt x="125" y="134"/>
                  <a:pt x="125" y="135"/>
                </a:cubicBezTo>
                <a:cubicBezTo>
                  <a:pt x="125" y="137"/>
                  <a:pt x="125" y="137"/>
                  <a:pt x="126" y="138"/>
                </a:cubicBezTo>
                <a:cubicBezTo>
                  <a:pt x="129" y="139"/>
                  <a:pt x="132" y="141"/>
                  <a:pt x="135" y="142"/>
                </a:cubicBezTo>
                <a:cubicBezTo>
                  <a:pt x="136" y="142"/>
                  <a:pt x="136" y="143"/>
                  <a:pt x="137" y="143"/>
                </a:cubicBezTo>
                <a:cubicBezTo>
                  <a:pt x="137" y="144"/>
                  <a:pt x="138" y="144"/>
                  <a:pt x="138" y="145"/>
                </a:cubicBezTo>
                <a:cubicBezTo>
                  <a:pt x="137" y="145"/>
                  <a:pt x="137" y="146"/>
                  <a:pt x="136" y="146"/>
                </a:cubicBezTo>
                <a:cubicBezTo>
                  <a:pt x="136" y="146"/>
                  <a:pt x="136" y="146"/>
                  <a:pt x="135" y="146"/>
                </a:cubicBezTo>
                <a:cubicBezTo>
                  <a:pt x="134" y="146"/>
                  <a:pt x="132" y="146"/>
                  <a:pt x="131" y="146"/>
                </a:cubicBezTo>
                <a:cubicBezTo>
                  <a:pt x="127" y="145"/>
                  <a:pt x="123" y="144"/>
                  <a:pt x="119" y="143"/>
                </a:cubicBezTo>
                <a:cubicBezTo>
                  <a:pt x="118" y="143"/>
                  <a:pt x="118" y="143"/>
                  <a:pt x="117" y="143"/>
                </a:cubicBezTo>
                <a:cubicBezTo>
                  <a:pt x="117" y="146"/>
                  <a:pt x="117" y="149"/>
                  <a:pt x="117" y="152"/>
                </a:cubicBezTo>
                <a:cubicBezTo>
                  <a:pt x="118" y="152"/>
                  <a:pt x="118" y="152"/>
                  <a:pt x="118" y="152"/>
                </a:cubicBezTo>
                <a:cubicBezTo>
                  <a:pt x="121" y="153"/>
                  <a:pt x="124" y="154"/>
                  <a:pt x="126" y="155"/>
                </a:cubicBezTo>
                <a:cubicBezTo>
                  <a:pt x="127" y="155"/>
                  <a:pt x="127" y="155"/>
                  <a:pt x="128" y="155"/>
                </a:cubicBezTo>
                <a:cubicBezTo>
                  <a:pt x="128" y="156"/>
                  <a:pt x="129" y="156"/>
                  <a:pt x="128" y="157"/>
                </a:cubicBezTo>
                <a:cubicBezTo>
                  <a:pt x="128" y="157"/>
                  <a:pt x="128" y="158"/>
                  <a:pt x="127" y="158"/>
                </a:cubicBezTo>
                <a:cubicBezTo>
                  <a:pt x="127" y="158"/>
                  <a:pt x="127" y="158"/>
                  <a:pt x="126" y="158"/>
                </a:cubicBezTo>
                <a:cubicBezTo>
                  <a:pt x="122" y="157"/>
                  <a:pt x="118" y="157"/>
                  <a:pt x="114" y="156"/>
                </a:cubicBezTo>
                <a:cubicBezTo>
                  <a:pt x="113" y="156"/>
                  <a:pt x="112" y="156"/>
                  <a:pt x="110" y="156"/>
                </a:cubicBezTo>
                <a:cubicBezTo>
                  <a:pt x="110" y="156"/>
                  <a:pt x="110" y="156"/>
                  <a:pt x="110" y="157"/>
                </a:cubicBezTo>
                <a:cubicBezTo>
                  <a:pt x="110" y="159"/>
                  <a:pt x="110" y="161"/>
                  <a:pt x="110" y="162"/>
                </a:cubicBezTo>
                <a:cubicBezTo>
                  <a:pt x="110" y="163"/>
                  <a:pt x="110" y="164"/>
                  <a:pt x="110" y="164"/>
                </a:cubicBezTo>
                <a:cubicBezTo>
                  <a:pt x="110" y="165"/>
                  <a:pt x="109" y="165"/>
                  <a:pt x="109" y="165"/>
                </a:cubicBezTo>
                <a:cubicBezTo>
                  <a:pt x="108" y="165"/>
                  <a:pt x="107" y="165"/>
                  <a:pt x="107" y="164"/>
                </a:cubicBezTo>
                <a:cubicBezTo>
                  <a:pt x="107" y="164"/>
                  <a:pt x="107" y="163"/>
                  <a:pt x="107" y="163"/>
                </a:cubicBezTo>
                <a:cubicBezTo>
                  <a:pt x="106" y="161"/>
                  <a:pt x="105" y="159"/>
                  <a:pt x="104" y="157"/>
                </a:cubicBezTo>
                <a:cubicBezTo>
                  <a:pt x="104" y="157"/>
                  <a:pt x="103" y="156"/>
                  <a:pt x="103" y="156"/>
                </a:cubicBezTo>
                <a:cubicBezTo>
                  <a:pt x="103" y="156"/>
                  <a:pt x="103" y="156"/>
                  <a:pt x="103" y="156"/>
                </a:cubicBezTo>
                <a:cubicBezTo>
                  <a:pt x="102" y="158"/>
                  <a:pt x="102" y="160"/>
                  <a:pt x="102" y="162"/>
                </a:cubicBezTo>
                <a:cubicBezTo>
                  <a:pt x="102" y="162"/>
                  <a:pt x="102" y="163"/>
                  <a:pt x="103" y="163"/>
                </a:cubicBezTo>
                <a:cubicBezTo>
                  <a:pt x="104" y="164"/>
                  <a:pt x="105" y="165"/>
                  <a:pt x="106" y="166"/>
                </a:cubicBezTo>
                <a:cubicBezTo>
                  <a:pt x="108" y="168"/>
                  <a:pt x="111" y="170"/>
                  <a:pt x="114" y="172"/>
                </a:cubicBezTo>
                <a:cubicBezTo>
                  <a:pt x="114" y="173"/>
                  <a:pt x="115" y="173"/>
                  <a:pt x="115" y="174"/>
                </a:cubicBezTo>
                <a:cubicBezTo>
                  <a:pt x="116" y="175"/>
                  <a:pt x="115" y="176"/>
                  <a:pt x="114" y="176"/>
                </a:cubicBezTo>
                <a:cubicBezTo>
                  <a:pt x="114" y="176"/>
                  <a:pt x="113" y="177"/>
                  <a:pt x="112" y="176"/>
                </a:cubicBezTo>
                <a:cubicBezTo>
                  <a:pt x="110" y="176"/>
                  <a:pt x="109" y="176"/>
                  <a:pt x="107" y="175"/>
                </a:cubicBezTo>
                <a:cubicBezTo>
                  <a:pt x="105" y="175"/>
                  <a:pt x="104" y="175"/>
                  <a:pt x="102" y="174"/>
                </a:cubicBezTo>
                <a:cubicBezTo>
                  <a:pt x="102" y="175"/>
                  <a:pt x="102" y="175"/>
                  <a:pt x="102" y="176"/>
                </a:cubicBezTo>
                <a:cubicBezTo>
                  <a:pt x="102" y="176"/>
                  <a:pt x="101" y="176"/>
                  <a:pt x="101" y="177"/>
                </a:cubicBezTo>
                <a:cubicBezTo>
                  <a:pt x="100" y="177"/>
                  <a:pt x="100" y="176"/>
                  <a:pt x="99" y="176"/>
                </a:cubicBezTo>
                <a:cubicBezTo>
                  <a:pt x="99" y="175"/>
                  <a:pt x="99" y="175"/>
                  <a:pt x="99" y="175"/>
                </a:cubicBezTo>
                <a:cubicBezTo>
                  <a:pt x="99" y="174"/>
                  <a:pt x="99" y="174"/>
                  <a:pt x="98" y="174"/>
                </a:cubicBezTo>
                <a:cubicBezTo>
                  <a:pt x="98" y="174"/>
                  <a:pt x="97" y="174"/>
                  <a:pt x="96" y="174"/>
                </a:cubicBezTo>
                <a:cubicBezTo>
                  <a:pt x="95" y="175"/>
                  <a:pt x="95" y="176"/>
                  <a:pt x="97" y="177"/>
                </a:cubicBezTo>
                <a:cubicBezTo>
                  <a:pt x="97" y="177"/>
                  <a:pt x="98" y="178"/>
                  <a:pt x="98" y="178"/>
                </a:cubicBezTo>
                <a:cubicBezTo>
                  <a:pt x="100" y="181"/>
                  <a:pt x="103" y="183"/>
                  <a:pt x="105" y="185"/>
                </a:cubicBezTo>
                <a:cubicBezTo>
                  <a:pt x="105" y="186"/>
                  <a:pt x="106" y="186"/>
                  <a:pt x="106" y="187"/>
                </a:cubicBezTo>
                <a:cubicBezTo>
                  <a:pt x="107" y="188"/>
                  <a:pt x="106" y="189"/>
                  <a:pt x="105" y="189"/>
                </a:cubicBezTo>
                <a:cubicBezTo>
                  <a:pt x="105" y="189"/>
                  <a:pt x="104" y="189"/>
                  <a:pt x="103" y="189"/>
                </a:cubicBezTo>
                <a:cubicBezTo>
                  <a:pt x="102" y="189"/>
                  <a:pt x="101" y="189"/>
                  <a:pt x="99" y="189"/>
                </a:cubicBezTo>
                <a:cubicBezTo>
                  <a:pt x="98" y="189"/>
                  <a:pt x="97" y="188"/>
                  <a:pt x="95" y="188"/>
                </a:cubicBezTo>
                <a:cubicBezTo>
                  <a:pt x="95" y="189"/>
                  <a:pt x="95" y="189"/>
                  <a:pt x="95" y="189"/>
                </a:cubicBezTo>
                <a:cubicBezTo>
                  <a:pt x="95" y="190"/>
                  <a:pt x="94" y="190"/>
                  <a:pt x="94" y="190"/>
                </a:cubicBezTo>
                <a:cubicBezTo>
                  <a:pt x="93" y="190"/>
                  <a:pt x="93" y="190"/>
                  <a:pt x="92" y="189"/>
                </a:cubicBezTo>
                <a:cubicBezTo>
                  <a:pt x="92" y="189"/>
                  <a:pt x="92" y="189"/>
                  <a:pt x="92" y="188"/>
                </a:cubicBezTo>
                <a:cubicBezTo>
                  <a:pt x="92" y="188"/>
                  <a:pt x="92" y="188"/>
                  <a:pt x="92" y="188"/>
                </a:cubicBezTo>
                <a:cubicBezTo>
                  <a:pt x="92" y="188"/>
                  <a:pt x="92" y="189"/>
                  <a:pt x="92" y="189"/>
                </a:cubicBezTo>
                <a:cubicBezTo>
                  <a:pt x="92" y="190"/>
                  <a:pt x="92" y="190"/>
                  <a:pt x="93" y="191"/>
                </a:cubicBezTo>
                <a:cubicBezTo>
                  <a:pt x="94" y="193"/>
                  <a:pt x="96" y="195"/>
                  <a:pt x="97" y="196"/>
                </a:cubicBezTo>
                <a:cubicBezTo>
                  <a:pt x="98" y="197"/>
                  <a:pt x="98" y="198"/>
                  <a:pt x="99" y="199"/>
                </a:cubicBezTo>
                <a:cubicBezTo>
                  <a:pt x="99" y="200"/>
                  <a:pt x="99" y="201"/>
                  <a:pt x="98" y="201"/>
                </a:cubicBezTo>
                <a:cubicBezTo>
                  <a:pt x="97" y="201"/>
                  <a:pt x="96" y="201"/>
                  <a:pt x="96" y="201"/>
                </a:cubicBezTo>
                <a:cubicBezTo>
                  <a:pt x="94" y="201"/>
                  <a:pt x="92" y="201"/>
                  <a:pt x="91" y="201"/>
                </a:cubicBezTo>
                <a:cubicBezTo>
                  <a:pt x="90" y="201"/>
                  <a:pt x="89" y="201"/>
                  <a:pt x="89" y="201"/>
                </a:cubicBezTo>
                <a:cubicBezTo>
                  <a:pt x="88" y="201"/>
                  <a:pt x="88" y="201"/>
                  <a:pt x="88" y="201"/>
                </a:cubicBezTo>
                <a:cubicBezTo>
                  <a:pt x="87" y="200"/>
                  <a:pt x="86" y="200"/>
                  <a:pt x="86" y="201"/>
                </a:cubicBezTo>
                <a:cubicBezTo>
                  <a:pt x="86" y="202"/>
                  <a:pt x="86" y="203"/>
                  <a:pt x="87" y="203"/>
                </a:cubicBezTo>
                <a:cubicBezTo>
                  <a:pt x="88" y="205"/>
                  <a:pt x="89" y="207"/>
                  <a:pt x="91" y="209"/>
                </a:cubicBezTo>
                <a:cubicBezTo>
                  <a:pt x="91" y="210"/>
                  <a:pt x="92" y="210"/>
                  <a:pt x="92" y="211"/>
                </a:cubicBezTo>
                <a:cubicBezTo>
                  <a:pt x="92" y="212"/>
                  <a:pt x="92" y="213"/>
                  <a:pt x="91" y="214"/>
                </a:cubicBezTo>
                <a:cubicBezTo>
                  <a:pt x="90" y="214"/>
                  <a:pt x="89" y="215"/>
                  <a:pt x="88" y="215"/>
                </a:cubicBezTo>
                <a:cubicBezTo>
                  <a:pt x="87" y="215"/>
                  <a:pt x="85" y="215"/>
                  <a:pt x="83" y="215"/>
                </a:cubicBezTo>
                <a:cubicBezTo>
                  <a:pt x="83" y="215"/>
                  <a:pt x="83" y="215"/>
                  <a:pt x="82" y="215"/>
                </a:cubicBezTo>
                <a:cubicBezTo>
                  <a:pt x="82" y="216"/>
                  <a:pt x="83" y="217"/>
                  <a:pt x="83" y="217"/>
                </a:cubicBezTo>
                <a:cubicBezTo>
                  <a:pt x="84" y="218"/>
                  <a:pt x="85" y="219"/>
                  <a:pt x="86" y="220"/>
                </a:cubicBezTo>
                <a:cubicBezTo>
                  <a:pt x="87" y="221"/>
                  <a:pt x="88" y="222"/>
                  <a:pt x="89" y="223"/>
                </a:cubicBezTo>
                <a:cubicBezTo>
                  <a:pt x="89" y="225"/>
                  <a:pt x="89" y="226"/>
                  <a:pt x="88" y="227"/>
                </a:cubicBezTo>
                <a:cubicBezTo>
                  <a:pt x="88" y="228"/>
                  <a:pt x="87" y="229"/>
                  <a:pt x="86" y="230"/>
                </a:cubicBezTo>
                <a:cubicBezTo>
                  <a:pt x="84" y="231"/>
                  <a:pt x="83" y="230"/>
                  <a:pt x="82" y="229"/>
                </a:cubicBezTo>
                <a:cubicBezTo>
                  <a:pt x="82" y="228"/>
                  <a:pt x="82" y="227"/>
                  <a:pt x="83" y="226"/>
                </a:cubicBezTo>
                <a:cubicBezTo>
                  <a:pt x="83" y="226"/>
                  <a:pt x="83" y="226"/>
                  <a:pt x="84" y="226"/>
                </a:cubicBezTo>
                <a:cubicBezTo>
                  <a:pt x="85" y="225"/>
                  <a:pt x="85" y="224"/>
                  <a:pt x="85" y="223"/>
                </a:cubicBezTo>
                <a:cubicBezTo>
                  <a:pt x="84" y="223"/>
                  <a:pt x="84" y="222"/>
                  <a:pt x="84" y="222"/>
                </a:cubicBezTo>
                <a:cubicBezTo>
                  <a:pt x="83" y="221"/>
                  <a:pt x="83" y="220"/>
                  <a:pt x="82" y="219"/>
                </a:cubicBezTo>
                <a:cubicBezTo>
                  <a:pt x="81" y="218"/>
                  <a:pt x="81" y="217"/>
                  <a:pt x="80" y="216"/>
                </a:cubicBezTo>
                <a:cubicBezTo>
                  <a:pt x="80" y="215"/>
                  <a:pt x="80" y="215"/>
                  <a:pt x="80" y="214"/>
                </a:cubicBezTo>
                <a:cubicBezTo>
                  <a:pt x="81" y="213"/>
                  <a:pt x="81" y="212"/>
                  <a:pt x="81" y="211"/>
                </a:cubicBezTo>
                <a:cubicBezTo>
                  <a:pt x="81" y="211"/>
                  <a:pt x="81" y="210"/>
                  <a:pt x="80" y="210"/>
                </a:cubicBezTo>
                <a:cubicBezTo>
                  <a:pt x="80" y="207"/>
                  <a:pt x="80" y="204"/>
                  <a:pt x="78" y="202"/>
                </a:cubicBezTo>
                <a:cubicBezTo>
                  <a:pt x="78" y="201"/>
                  <a:pt x="77" y="201"/>
                  <a:pt x="76" y="201"/>
                </a:cubicBezTo>
                <a:cubicBezTo>
                  <a:pt x="75" y="202"/>
                  <a:pt x="75" y="203"/>
                  <a:pt x="74" y="205"/>
                </a:cubicBezTo>
                <a:cubicBezTo>
                  <a:pt x="74" y="205"/>
                  <a:pt x="74" y="205"/>
                  <a:pt x="74" y="205"/>
                </a:cubicBezTo>
                <a:cubicBezTo>
                  <a:pt x="75" y="206"/>
                  <a:pt x="75" y="206"/>
                  <a:pt x="75" y="207"/>
                </a:cubicBezTo>
                <a:cubicBezTo>
                  <a:pt x="75" y="208"/>
                  <a:pt x="75" y="209"/>
                  <a:pt x="75" y="210"/>
                </a:cubicBezTo>
                <a:cubicBezTo>
                  <a:pt x="75" y="216"/>
                  <a:pt x="76" y="222"/>
                  <a:pt x="78" y="228"/>
                </a:cubicBezTo>
                <a:cubicBezTo>
                  <a:pt x="78" y="229"/>
                  <a:pt x="79" y="230"/>
                  <a:pt x="80" y="231"/>
                </a:cubicBezTo>
                <a:cubicBezTo>
                  <a:pt x="81" y="232"/>
                  <a:pt x="81" y="233"/>
                  <a:pt x="80" y="233"/>
                </a:cubicBezTo>
                <a:cubicBezTo>
                  <a:pt x="80" y="234"/>
                  <a:pt x="79" y="234"/>
                  <a:pt x="78" y="234"/>
                </a:cubicBezTo>
                <a:cubicBezTo>
                  <a:pt x="77" y="234"/>
                  <a:pt x="77" y="233"/>
                  <a:pt x="77" y="232"/>
                </a:cubicBezTo>
                <a:cubicBezTo>
                  <a:pt x="77" y="231"/>
                  <a:pt x="76" y="229"/>
                  <a:pt x="76" y="227"/>
                </a:cubicBezTo>
                <a:cubicBezTo>
                  <a:pt x="75" y="222"/>
                  <a:pt x="73" y="216"/>
                  <a:pt x="73" y="210"/>
                </a:cubicBezTo>
                <a:cubicBezTo>
                  <a:pt x="73" y="209"/>
                  <a:pt x="73" y="209"/>
                  <a:pt x="72" y="208"/>
                </a:cubicBezTo>
                <a:cubicBezTo>
                  <a:pt x="72" y="208"/>
                  <a:pt x="72" y="208"/>
                  <a:pt x="72" y="208"/>
                </a:cubicBezTo>
                <a:cubicBezTo>
                  <a:pt x="71" y="211"/>
                  <a:pt x="69" y="213"/>
                  <a:pt x="68" y="216"/>
                </a:cubicBezTo>
                <a:cubicBezTo>
                  <a:pt x="67" y="217"/>
                  <a:pt x="67" y="218"/>
                  <a:pt x="68" y="219"/>
                </a:cubicBezTo>
                <a:cubicBezTo>
                  <a:pt x="68" y="223"/>
                  <a:pt x="69" y="226"/>
                  <a:pt x="70" y="230"/>
                </a:cubicBezTo>
                <a:cubicBezTo>
                  <a:pt x="71" y="233"/>
                  <a:pt x="72" y="236"/>
                  <a:pt x="74" y="239"/>
                </a:cubicBezTo>
                <a:cubicBezTo>
                  <a:pt x="75" y="240"/>
                  <a:pt x="74" y="241"/>
                  <a:pt x="73" y="242"/>
                </a:cubicBezTo>
                <a:cubicBezTo>
                  <a:pt x="72" y="242"/>
                  <a:pt x="71" y="242"/>
                  <a:pt x="71" y="241"/>
                </a:cubicBezTo>
                <a:cubicBezTo>
                  <a:pt x="70" y="240"/>
                  <a:pt x="70" y="240"/>
                  <a:pt x="70" y="239"/>
                </a:cubicBezTo>
                <a:cubicBezTo>
                  <a:pt x="69" y="237"/>
                  <a:pt x="69" y="234"/>
                  <a:pt x="68" y="232"/>
                </a:cubicBezTo>
                <a:cubicBezTo>
                  <a:pt x="68" y="228"/>
                  <a:pt x="67" y="224"/>
                  <a:pt x="66" y="221"/>
                </a:cubicBezTo>
                <a:cubicBezTo>
                  <a:pt x="66" y="220"/>
                  <a:pt x="66" y="220"/>
                  <a:pt x="66" y="219"/>
                </a:cubicBezTo>
                <a:cubicBezTo>
                  <a:pt x="65" y="220"/>
                  <a:pt x="65" y="220"/>
                  <a:pt x="65" y="220"/>
                </a:cubicBezTo>
                <a:cubicBezTo>
                  <a:pt x="64" y="222"/>
                  <a:pt x="63" y="223"/>
                  <a:pt x="63" y="224"/>
                </a:cubicBezTo>
                <a:cubicBezTo>
                  <a:pt x="62" y="225"/>
                  <a:pt x="62" y="226"/>
                  <a:pt x="62" y="227"/>
                </a:cubicBezTo>
                <a:cubicBezTo>
                  <a:pt x="63" y="230"/>
                  <a:pt x="63" y="233"/>
                  <a:pt x="64" y="236"/>
                </a:cubicBezTo>
                <a:cubicBezTo>
                  <a:pt x="65" y="238"/>
                  <a:pt x="65" y="240"/>
                  <a:pt x="67" y="241"/>
                </a:cubicBezTo>
                <a:cubicBezTo>
                  <a:pt x="67" y="242"/>
                  <a:pt x="67" y="242"/>
                  <a:pt x="67" y="243"/>
                </a:cubicBezTo>
                <a:cubicBezTo>
                  <a:pt x="67" y="243"/>
                  <a:pt x="67" y="243"/>
                  <a:pt x="67" y="244"/>
                </a:cubicBezTo>
                <a:cubicBezTo>
                  <a:pt x="68" y="244"/>
                  <a:pt x="70" y="244"/>
                  <a:pt x="71" y="245"/>
                </a:cubicBezTo>
                <a:cubicBezTo>
                  <a:pt x="76" y="246"/>
                  <a:pt x="80" y="245"/>
                  <a:pt x="83" y="242"/>
                </a:cubicBezTo>
                <a:cubicBezTo>
                  <a:pt x="84" y="242"/>
                  <a:pt x="85" y="241"/>
                  <a:pt x="86" y="240"/>
                </a:cubicBezTo>
                <a:cubicBezTo>
                  <a:pt x="87" y="240"/>
                  <a:pt x="87" y="239"/>
                  <a:pt x="87" y="239"/>
                </a:cubicBezTo>
                <a:cubicBezTo>
                  <a:pt x="90" y="233"/>
                  <a:pt x="93" y="228"/>
                  <a:pt x="96" y="222"/>
                </a:cubicBezTo>
                <a:cubicBezTo>
                  <a:pt x="102" y="211"/>
                  <a:pt x="108" y="200"/>
                  <a:pt x="115" y="190"/>
                </a:cubicBezTo>
                <a:cubicBezTo>
                  <a:pt x="118" y="185"/>
                  <a:pt x="121" y="180"/>
                  <a:pt x="124" y="176"/>
                </a:cubicBezTo>
                <a:cubicBezTo>
                  <a:pt x="131" y="165"/>
                  <a:pt x="138" y="155"/>
                  <a:pt x="145" y="145"/>
                </a:cubicBezTo>
                <a:cubicBezTo>
                  <a:pt x="151" y="136"/>
                  <a:pt x="158" y="126"/>
                  <a:pt x="164" y="117"/>
                </a:cubicBezTo>
                <a:cubicBezTo>
                  <a:pt x="164" y="116"/>
                  <a:pt x="165" y="115"/>
                  <a:pt x="166" y="113"/>
                </a:cubicBezTo>
                <a:cubicBezTo>
                  <a:pt x="165" y="113"/>
                  <a:pt x="165" y="113"/>
                  <a:pt x="164" y="113"/>
                </a:cubicBezTo>
                <a:cubicBezTo>
                  <a:pt x="155" y="111"/>
                  <a:pt x="146" y="109"/>
                  <a:pt x="137" y="106"/>
                </a:cubicBezTo>
                <a:cubicBezTo>
                  <a:pt x="136" y="106"/>
                  <a:pt x="136" y="106"/>
                  <a:pt x="136" y="106"/>
                </a:cubicBezTo>
                <a:cubicBezTo>
                  <a:pt x="135" y="106"/>
                  <a:pt x="134" y="107"/>
                  <a:pt x="133" y="108"/>
                </a:cubicBezTo>
                <a:cubicBezTo>
                  <a:pt x="133" y="108"/>
                  <a:pt x="133" y="109"/>
                  <a:pt x="133" y="110"/>
                </a:cubicBezTo>
                <a:close/>
                <a:moveTo>
                  <a:pt x="54" y="225"/>
                </a:moveTo>
                <a:cubicBezTo>
                  <a:pt x="54" y="225"/>
                  <a:pt x="54" y="225"/>
                  <a:pt x="55" y="224"/>
                </a:cubicBezTo>
                <a:cubicBezTo>
                  <a:pt x="55" y="224"/>
                  <a:pt x="56" y="224"/>
                  <a:pt x="56" y="224"/>
                </a:cubicBezTo>
                <a:cubicBezTo>
                  <a:pt x="57" y="224"/>
                  <a:pt x="57" y="223"/>
                  <a:pt x="57" y="223"/>
                </a:cubicBezTo>
                <a:cubicBezTo>
                  <a:pt x="58" y="221"/>
                  <a:pt x="60" y="219"/>
                  <a:pt x="61" y="216"/>
                </a:cubicBezTo>
                <a:cubicBezTo>
                  <a:pt x="63" y="213"/>
                  <a:pt x="64" y="210"/>
                  <a:pt x="66" y="207"/>
                </a:cubicBezTo>
                <a:cubicBezTo>
                  <a:pt x="72" y="197"/>
                  <a:pt x="78" y="187"/>
                  <a:pt x="84" y="177"/>
                </a:cubicBezTo>
                <a:cubicBezTo>
                  <a:pt x="88" y="171"/>
                  <a:pt x="91" y="165"/>
                  <a:pt x="95" y="159"/>
                </a:cubicBezTo>
                <a:cubicBezTo>
                  <a:pt x="95" y="158"/>
                  <a:pt x="95" y="158"/>
                  <a:pt x="95" y="157"/>
                </a:cubicBezTo>
                <a:cubicBezTo>
                  <a:pt x="95" y="156"/>
                  <a:pt x="94" y="155"/>
                  <a:pt x="94" y="154"/>
                </a:cubicBezTo>
                <a:cubicBezTo>
                  <a:pt x="94" y="153"/>
                  <a:pt x="95" y="152"/>
                  <a:pt x="96" y="151"/>
                </a:cubicBezTo>
                <a:cubicBezTo>
                  <a:pt x="97" y="151"/>
                  <a:pt x="98" y="151"/>
                  <a:pt x="98" y="152"/>
                </a:cubicBezTo>
                <a:cubicBezTo>
                  <a:pt x="99" y="152"/>
                  <a:pt x="99" y="152"/>
                  <a:pt x="99" y="152"/>
                </a:cubicBezTo>
                <a:cubicBezTo>
                  <a:pt x="101" y="150"/>
                  <a:pt x="102" y="148"/>
                  <a:pt x="103" y="146"/>
                </a:cubicBezTo>
                <a:cubicBezTo>
                  <a:pt x="102" y="145"/>
                  <a:pt x="102" y="145"/>
                  <a:pt x="101" y="144"/>
                </a:cubicBezTo>
                <a:cubicBezTo>
                  <a:pt x="99" y="142"/>
                  <a:pt x="98" y="141"/>
                  <a:pt x="97" y="139"/>
                </a:cubicBezTo>
                <a:cubicBezTo>
                  <a:pt x="96" y="138"/>
                  <a:pt x="96" y="138"/>
                  <a:pt x="96" y="137"/>
                </a:cubicBezTo>
                <a:cubicBezTo>
                  <a:pt x="95" y="135"/>
                  <a:pt x="96" y="134"/>
                  <a:pt x="98" y="134"/>
                </a:cubicBezTo>
                <a:cubicBezTo>
                  <a:pt x="98" y="134"/>
                  <a:pt x="99" y="135"/>
                  <a:pt x="100" y="135"/>
                </a:cubicBezTo>
                <a:cubicBezTo>
                  <a:pt x="102" y="136"/>
                  <a:pt x="105" y="136"/>
                  <a:pt x="107" y="137"/>
                </a:cubicBezTo>
                <a:cubicBezTo>
                  <a:pt x="107" y="137"/>
                  <a:pt x="107" y="138"/>
                  <a:pt x="108" y="138"/>
                </a:cubicBezTo>
                <a:cubicBezTo>
                  <a:pt x="109" y="135"/>
                  <a:pt x="111" y="133"/>
                  <a:pt x="112" y="131"/>
                </a:cubicBezTo>
                <a:cubicBezTo>
                  <a:pt x="111" y="130"/>
                  <a:pt x="110" y="130"/>
                  <a:pt x="110" y="129"/>
                </a:cubicBezTo>
                <a:cubicBezTo>
                  <a:pt x="109" y="129"/>
                  <a:pt x="109" y="128"/>
                  <a:pt x="108" y="127"/>
                </a:cubicBezTo>
                <a:cubicBezTo>
                  <a:pt x="108" y="127"/>
                  <a:pt x="107" y="126"/>
                  <a:pt x="107" y="125"/>
                </a:cubicBezTo>
                <a:cubicBezTo>
                  <a:pt x="106" y="123"/>
                  <a:pt x="107" y="122"/>
                  <a:pt x="109" y="122"/>
                </a:cubicBezTo>
                <a:cubicBezTo>
                  <a:pt x="110" y="122"/>
                  <a:pt x="111" y="122"/>
                  <a:pt x="112" y="122"/>
                </a:cubicBezTo>
                <a:cubicBezTo>
                  <a:pt x="113" y="123"/>
                  <a:pt x="115" y="123"/>
                  <a:pt x="116" y="124"/>
                </a:cubicBezTo>
                <a:cubicBezTo>
                  <a:pt x="117" y="122"/>
                  <a:pt x="118" y="121"/>
                  <a:pt x="118" y="120"/>
                </a:cubicBezTo>
                <a:cubicBezTo>
                  <a:pt x="117" y="119"/>
                  <a:pt x="115" y="118"/>
                  <a:pt x="114" y="118"/>
                </a:cubicBezTo>
                <a:cubicBezTo>
                  <a:pt x="113" y="117"/>
                  <a:pt x="111" y="116"/>
                  <a:pt x="110" y="115"/>
                </a:cubicBezTo>
                <a:cubicBezTo>
                  <a:pt x="109" y="114"/>
                  <a:pt x="109" y="113"/>
                  <a:pt x="109" y="112"/>
                </a:cubicBezTo>
                <a:cubicBezTo>
                  <a:pt x="110" y="111"/>
                  <a:pt x="110" y="111"/>
                  <a:pt x="111" y="112"/>
                </a:cubicBezTo>
                <a:cubicBezTo>
                  <a:pt x="113" y="112"/>
                  <a:pt x="114" y="112"/>
                  <a:pt x="116" y="112"/>
                </a:cubicBezTo>
                <a:cubicBezTo>
                  <a:pt x="118" y="112"/>
                  <a:pt x="120" y="113"/>
                  <a:pt x="121" y="113"/>
                </a:cubicBezTo>
                <a:cubicBezTo>
                  <a:pt x="122" y="113"/>
                  <a:pt x="122" y="113"/>
                  <a:pt x="122" y="112"/>
                </a:cubicBezTo>
                <a:cubicBezTo>
                  <a:pt x="123" y="111"/>
                  <a:pt x="124" y="110"/>
                  <a:pt x="124" y="109"/>
                </a:cubicBezTo>
                <a:cubicBezTo>
                  <a:pt x="124" y="109"/>
                  <a:pt x="124" y="109"/>
                  <a:pt x="123" y="108"/>
                </a:cubicBezTo>
                <a:cubicBezTo>
                  <a:pt x="121" y="107"/>
                  <a:pt x="119" y="106"/>
                  <a:pt x="117" y="105"/>
                </a:cubicBezTo>
                <a:cubicBezTo>
                  <a:pt x="116" y="105"/>
                  <a:pt x="115" y="104"/>
                  <a:pt x="114" y="104"/>
                </a:cubicBezTo>
                <a:cubicBezTo>
                  <a:pt x="113" y="104"/>
                  <a:pt x="113" y="103"/>
                  <a:pt x="113" y="102"/>
                </a:cubicBezTo>
                <a:cubicBezTo>
                  <a:pt x="112" y="101"/>
                  <a:pt x="113" y="101"/>
                  <a:pt x="113" y="100"/>
                </a:cubicBezTo>
                <a:cubicBezTo>
                  <a:pt x="114" y="100"/>
                  <a:pt x="115" y="99"/>
                  <a:pt x="116" y="100"/>
                </a:cubicBezTo>
                <a:cubicBezTo>
                  <a:pt x="117" y="100"/>
                  <a:pt x="118" y="101"/>
                  <a:pt x="117" y="103"/>
                </a:cubicBezTo>
                <a:cubicBezTo>
                  <a:pt x="120" y="104"/>
                  <a:pt x="123" y="106"/>
                  <a:pt x="125" y="107"/>
                </a:cubicBezTo>
                <a:cubicBezTo>
                  <a:pt x="126" y="105"/>
                  <a:pt x="127" y="104"/>
                  <a:pt x="127" y="102"/>
                </a:cubicBezTo>
                <a:cubicBezTo>
                  <a:pt x="121" y="99"/>
                  <a:pt x="114" y="95"/>
                  <a:pt x="108" y="91"/>
                </a:cubicBezTo>
                <a:cubicBezTo>
                  <a:pt x="105" y="96"/>
                  <a:pt x="101" y="101"/>
                  <a:pt x="97" y="106"/>
                </a:cubicBezTo>
                <a:cubicBezTo>
                  <a:pt x="99" y="107"/>
                  <a:pt x="100" y="107"/>
                  <a:pt x="101" y="108"/>
                </a:cubicBezTo>
                <a:cubicBezTo>
                  <a:pt x="101" y="109"/>
                  <a:pt x="102" y="110"/>
                  <a:pt x="103" y="111"/>
                </a:cubicBezTo>
                <a:cubicBezTo>
                  <a:pt x="103" y="112"/>
                  <a:pt x="102" y="114"/>
                  <a:pt x="101" y="114"/>
                </a:cubicBezTo>
                <a:cubicBezTo>
                  <a:pt x="100" y="115"/>
                  <a:pt x="99" y="114"/>
                  <a:pt x="98" y="113"/>
                </a:cubicBezTo>
                <a:cubicBezTo>
                  <a:pt x="98" y="112"/>
                  <a:pt x="98" y="112"/>
                  <a:pt x="98" y="111"/>
                </a:cubicBezTo>
                <a:cubicBezTo>
                  <a:pt x="97" y="111"/>
                  <a:pt x="97" y="111"/>
                  <a:pt x="97" y="110"/>
                </a:cubicBezTo>
                <a:cubicBezTo>
                  <a:pt x="97" y="111"/>
                  <a:pt x="96" y="111"/>
                  <a:pt x="96" y="111"/>
                </a:cubicBezTo>
                <a:cubicBezTo>
                  <a:pt x="96" y="113"/>
                  <a:pt x="95" y="114"/>
                  <a:pt x="95" y="116"/>
                </a:cubicBezTo>
                <a:cubicBezTo>
                  <a:pt x="95" y="119"/>
                  <a:pt x="94" y="121"/>
                  <a:pt x="94" y="124"/>
                </a:cubicBezTo>
                <a:cubicBezTo>
                  <a:pt x="94" y="125"/>
                  <a:pt x="94" y="126"/>
                  <a:pt x="94" y="126"/>
                </a:cubicBezTo>
                <a:cubicBezTo>
                  <a:pt x="94" y="127"/>
                  <a:pt x="93" y="128"/>
                  <a:pt x="92" y="128"/>
                </a:cubicBezTo>
                <a:cubicBezTo>
                  <a:pt x="92" y="128"/>
                  <a:pt x="91" y="128"/>
                  <a:pt x="91" y="127"/>
                </a:cubicBezTo>
                <a:cubicBezTo>
                  <a:pt x="90" y="127"/>
                  <a:pt x="90" y="126"/>
                  <a:pt x="90" y="126"/>
                </a:cubicBezTo>
                <a:cubicBezTo>
                  <a:pt x="89" y="125"/>
                  <a:pt x="89" y="125"/>
                  <a:pt x="88" y="124"/>
                </a:cubicBezTo>
                <a:cubicBezTo>
                  <a:pt x="88" y="123"/>
                  <a:pt x="87" y="124"/>
                  <a:pt x="87" y="124"/>
                </a:cubicBezTo>
                <a:cubicBezTo>
                  <a:pt x="86" y="125"/>
                  <a:pt x="86" y="126"/>
                  <a:pt x="86" y="126"/>
                </a:cubicBezTo>
                <a:cubicBezTo>
                  <a:pt x="85" y="129"/>
                  <a:pt x="85" y="132"/>
                  <a:pt x="85" y="135"/>
                </a:cubicBezTo>
                <a:cubicBezTo>
                  <a:pt x="84" y="138"/>
                  <a:pt x="84" y="141"/>
                  <a:pt x="84" y="144"/>
                </a:cubicBezTo>
                <a:cubicBezTo>
                  <a:pt x="84" y="145"/>
                  <a:pt x="84" y="146"/>
                  <a:pt x="84" y="147"/>
                </a:cubicBezTo>
                <a:cubicBezTo>
                  <a:pt x="83" y="148"/>
                  <a:pt x="82" y="148"/>
                  <a:pt x="81" y="147"/>
                </a:cubicBezTo>
                <a:cubicBezTo>
                  <a:pt x="81" y="147"/>
                  <a:pt x="81" y="146"/>
                  <a:pt x="80" y="145"/>
                </a:cubicBezTo>
                <a:cubicBezTo>
                  <a:pt x="80" y="144"/>
                  <a:pt x="79" y="143"/>
                  <a:pt x="78" y="142"/>
                </a:cubicBezTo>
                <a:cubicBezTo>
                  <a:pt x="78" y="142"/>
                  <a:pt x="78" y="142"/>
                  <a:pt x="77" y="142"/>
                </a:cubicBezTo>
                <a:cubicBezTo>
                  <a:pt x="77" y="143"/>
                  <a:pt x="77" y="144"/>
                  <a:pt x="77" y="145"/>
                </a:cubicBezTo>
                <a:cubicBezTo>
                  <a:pt x="77" y="149"/>
                  <a:pt x="77" y="152"/>
                  <a:pt x="77" y="155"/>
                </a:cubicBezTo>
                <a:cubicBezTo>
                  <a:pt x="77" y="158"/>
                  <a:pt x="77" y="161"/>
                  <a:pt x="78" y="164"/>
                </a:cubicBezTo>
                <a:cubicBezTo>
                  <a:pt x="78" y="165"/>
                  <a:pt x="77" y="166"/>
                  <a:pt x="77" y="166"/>
                </a:cubicBezTo>
                <a:cubicBezTo>
                  <a:pt x="77" y="168"/>
                  <a:pt x="76" y="168"/>
                  <a:pt x="75" y="167"/>
                </a:cubicBezTo>
                <a:cubicBezTo>
                  <a:pt x="74" y="167"/>
                  <a:pt x="74" y="166"/>
                  <a:pt x="74" y="166"/>
                </a:cubicBezTo>
                <a:cubicBezTo>
                  <a:pt x="73" y="165"/>
                  <a:pt x="73" y="164"/>
                  <a:pt x="72" y="164"/>
                </a:cubicBezTo>
                <a:cubicBezTo>
                  <a:pt x="71" y="162"/>
                  <a:pt x="70" y="161"/>
                  <a:pt x="69" y="159"/>
                </a:cubicBezTo>
                <a:cubicBezTo>
                  <a:pt x="69" y="159"/>
                  <a:pt x="68" y="158"/>
                  <a:pt x="67" y="158"/>
                </a:cubicBezTo>
                <a:cubicBezTo>
                  <a:pt x="67" y="159"/>
                  <a:pt x="67" y="159"/>
                  <a:pt x="67" y="160"/>
                </a:cubicBezTo>
                <a:cubicBezTo>
                  <a:pt x="67" y="161"/>
                  <a:pt x="67" y="163"/>
                  <a:pt x="67" y="164"/>
                </a:cubicBezTo>
                <a:cubicBezTo>
                  <a:pt x="67" y="168"/>
                  <a:pt x="67" y="172"/>
                  <a:pt x="67" y="175"/>
                </a:cubicBezTo>
                <a:cubicBezTo>
                  <a:pt x="67" y="176"/>
                  <a:pt x="67" y="177"/>
                  <a:pt x="67" y="178"/>
                </a:cubicBezTo>
                <a:cubicBezTo>
                  <a:pt x="67" y="179"/>
                  <a:pt x="67" y="179"/>
                  <a:pt x="66" y="179"/>
                </a:cubicBezTo>
                <a:cubicBezTo>
                  <a:pt x="65" y="179"/>
                  <a:pt x="65" y="179"/>
                  <a:pt x="65" y="179"/>
                </a:cubicBezTo>
                <a:cubicBezTo>
                  <a:pt x="64" y="178"/>
                  <a:pt x="64" y="178"/>
                  <a:pt x="64" y="177"/>
                </a:cubicBezTo>
                <a:cubicBezTo>
                  <a:pt x="63" y="176"/>
                  <a:pt x="62" y="174"/>
                  <a:pt x="61" y="172"/>
                </a:cubicBezTo>
                <a:cubicBezTo>
                  <a:pt x="61" y="172"/>
                  <a:pt x="60" y="171"/>
                  <a:pt x="59" y="171"/>
                </a:cubicBezTo>
                <a:cubicBezTo>
                  <a:pt x="59" y="171"/>
                  <a:pt x="59" y="172"/>
                  <a:pt x="59" y="173"/>
                </a:cubicBezTo>
                <a:cubicBezTo>
                  <a:pt x="59" y="175"/>
                  <a:pt x="59" y="177"/>
                  <a:pt x="59" y="179"/>
                </a:cubicBezTo>
                <a:cubicBezTo>
                  <a:pt x="59" y="184"/>
                  <a:pt x="59" y="188"/>
                  <a:pt x="59" y="193"/>
                </a:cubicBezTo>
                <a:cubicBezTo>
                  <a:pt x="59" y="193"/>
                  <a:pt x="59" y="194"/>
                  <a:pt x="59" y="194"/>
                </a:cubicBezTo>
                <a:cubicBezTo>
                  <a:pt x="59" y="195"/>
                  <a:pt x="58" y="195"/>
                  <a:pt x="58" y="195"/>
                </a:cubicBezTo>
                <a:cubicBezTo>
                  <a:pt x="57" y="195"/>
                  <a:pt x="57" y="195"/>
                  <a:pt x="56" y="195"/>
                </a:cubicBezTo>
                <a:cubicBezTo>
                  <a:pt x="56" y="194"/>
                  <a:pt x="56" y="194"/>
                  <a:pt x="56" y="193"/>
                </a:cubicBezTo>
                <a:cubicBezTo>
                  <a:pt x="54" y="191"/>
                  <a:pt x="53" y="189"/>
                  <a:pt x="52" y="186"/>
                </a:cubicBezTo>
                <a:cubicBezTo>
                  <a:pt x="52" y="186"/>
                  <a:pt x="51" y="185"/>
                  <a:pt x="51" y="184"/>
                </a:cubicBezTo>
                <a:cubicBezTo>
                  <a:pt x="51" y="185"/>
                  <a:pt x="50" y="185"/>
                  <a:pt x="50" y="185"/>
                </a:cubicBezTo>
                <a:cubicBezTo>
                  <a:pt x="50" y="187"/>
                  <a:pt x="50" y="188"/>
                  <a:pt x="50" y="190"/>
                </a:cubicBezTo>
                <a:cubicBezTo>
                  <a:pt x="51" y="191"/>
                  <a:pt x="51" y="191"/>
                  <a:pt x="50" y="191"/>
                </a:cubicBezTo>
                <a:cubicBezTo>
                  <a:pt x="50" y="192"/>
                  <a:pt x="50" y="193"/>
                  <a:pt x="50" y="194"/>
                </a:cubicBezTo>
                <a:cubicBezTo>
                  <a:pt x="50" y="196"/>
                  <a:pt x="51" y="198"/>
                  <a:pt x="51" y="200"/>
                </a:cubicBezTo>
                <a:cubicBezTo>
                  <a:pt x="51" y="202"/>
                  <a:pt x="51" y="205"/>
                  <a:pt x="51" y="207"/>
                </a:cubicBezTo>
                <a:cubicBezTo>
                  <a:pt x="51" y="206"/>
                  <a:pt x="52" y="206"/>
                  <a:pt x="52" y="206"/>
                </a:cubicBezTo>
                <a:cubicBezTo>
                  <a:pt x="52" y="205"/>
                  <a:pt x="53" y="204"/>
                  <a:pt x="53" y="203"/>
                </a:cubicBezTo>
                <a:cubicBezTo>
                  <a:pt x="54" y="203"/>
                  <a:pt x="54" y="203"/>
                  <a:pt x="54" y="202"/>
                </a:cubicBezTo>
                <a:cubicBezTo>
                  <a:pt x="55" y="201"/>
                  <a:pt x="56" y="202"/>
                  <a:pt x="56" y="203"/>
                </a:cubicBezTo>
                <a:cubicBezTo>
                  <a:pt x="56" y="203"/>
                  <a:pt x="56" y="204"/>
                  <a:pt x="56" y="204"/>
                </a:cubicBezTo>
                <a:cubicBezTo>
                  <a:pt x="56" y="205"/>
                  <a:pt x="56" y="206"/>
                  <a:pt x="56" y="206"/>
                </a:cubicBezTo>
                <a:cubicBezTo>
                  <a:pt x="55" y="211"/>
                  <a:pt x="53" y="215"/>
                  <a:pt x="53" y="219"/>
                </a:cubicBezTo>
                <a:cubicBezTo>
                  <a:pt x="53" y="221"/>
                  <a:pt x="52" y="223"/>
                  <a:pt x="52" y="224"/>
                </a:cubicBezTo>
                <a:cubicBezTo>
                  <a:pt x="53" y="225"/>
                  <a:pt x="53" y="225"/>
                  <a:pt x="54" y="225"/>
                </a:cubicBezTo>
                <a:close/>
                <a:moveTo>
                  <a:pt x="54" y="231"/>
                </a:moveTo>
                <a:cubicBezTo>
                  <a:pt x="52" y="232"/>
                  <a:pt x="50" y="233"/>
                  <a:pt x="48" y="234"/>
                </a:cubicBezTo>
                <a:cubicBezTo>
                  <a:pt x="47" y="235"/>
                  <a:pt x="45" y="236"/>
                  <a:pt x="43" y="237"/>
                </a:cubicBezTo>
                <a:cubicBezTo>
                  <a:pt x="39" y="237"/>
                  <a:pt x="36" y="237"/>
                  <a:pt x="33" y="235"/>
                </a:cubicBezTo>
                <a:cubicBezTo>
                  <a:pt x="33" y="235"/>
                  <a:pt x="33" y="235"/>
                  <a:pt x="32" y="235"/>
                </a:cubicBezTo>
                <a:cubicBezTo>
                  <a:pt x="29" y="233"/>
                  <a:pt x="26" y="230"/>
                  <a:pt x="26" y="226"/>
                </a:cubicBezTo>
                <a:cubicBezTo>
                  <a:pt x="26" y="225"/>
                  <a:pt x="26" y="223"/>
                  <a:pt x="26" y="222"/>
                </a:cubicBezTo>
                <a:cubicBezTo>
                  <a:pt x="26" y="221"/>
                  <a:pt x="26" y="220"/>
                  <a:pt x="26" y="218"/>
                </a:cubicBezTo>
                <a:cubicBezTo>
                  <a:pt x="25" y="219"/>
                  <a:pt x="25" y="219"/>
                  <a:pt x="25" y="220"/>
                </a:cubicBezTo>
                <a:cubicBezTo>
                  <a:pt x="24" y="221"/>
                  <a:pt x="22" y="222"/>
                  <a:pt x="20" y="222"/>
                </a:cubicBezTo>
                <a:cubicBezTo>
                  <a:pt x="19" y="222"/>
                  <a:pt x="19" y="222"/>
                  <a:pt x="19" y="223"/>
                </a:cubicBezTo>
                <a:cubicBezTo>
                  <a:pt x="17" y="223"/>
                  <a:pt x="16" y="223"/>
                  <a:pt x="14" y="224"/>
                </a:cubicBezTo>
                <a:cubicBezTo>
                  <a:pt x="11" y="224"/>
                  <a:pt x="9" y="223"/>
                  <a:pt x="8" y="221"/>
                </a:cubicBezTo>
                <a:cubicBezTo>
                  <a:pt x="7" y="220"/>
                  <a:pt x="7" y="218"/>
                  <a:pt x="6" y="217"/>
                </a:cubicBezTo>
                <a:cubicBezTo>
                  <a:pt x="6" y="217"/>
                  <a:pt x="6" y="216"/>
                  <a:pt x="6" y="216"/>
                </a:cubicBezTo>
                <a:cubicBezTo>
                  <a:pt x="5" y="216"/>
                  <a:pt x="5" y="217"/>
                  <a:pt x="5" y="217"/>
                </a:cubicBezTo>
                <a:cubicBezTo>
                  <a:pt x="5" y="219"/>
                  <a:pt x="5" y="221"/>
                  <a:pt x="5" y="223"/>
                </a:cubicBezTo>
                <a:cubicBezTo>
                  <a:pt x="5" y="226"/>
                  <a:pt x="5" y="230"/>
                  <a:pt x="5" y="233"/>
                </a:cubicBezTo>
                <a:cubicBezTo>
                  <a:pt x="5" y="240"/>
                  <a:pt x="5" y="247"/>
                  <a:pt x="5" y="255"/>
                </a:cubicBezTo>
                <a:cubicBezTo>
                  <a:pt x="5" y="256"/>
                  <a:pt x="5" y="257"/>
                  <a:pt x="6" y="257"/>
                </a:cubicBezTo>
                <a:cubicBezTo>
                  <a:pt x="7" y="258"/>
                  <a:pt x="7" y="258"/>
                  <a:pt x="8" y="258"/>
                </a:cubicBezTo>
                <a:cubicBezTo>
                  <a:pt x="9" y="258"/>
                  <a:pt x="9" y="258"/>
                  <a:pt x="10" y="257"/>
                </a:cubicBezTo>
                <a:cubicBezTo>
                  <a:pt x="11" y="257"/>
                  <a:pt x="12" y="258"/>
                  <a:pt x="12" y="260"/>
                </a:cubicBezTo>
                <a:cubicBezTo>
                  <a:pt x="12" y="260"/>
                  <a:pt x="12" y="260"/>
                  <a:pt x="12" y="261"/>
                </a:cubicBezTo>
                <a:cubicBezTo>
                  <a:pt x="14" y="261"/>
                  <a:pt x="15" y="262"/>
                  <a:pt x="16" y="262"/>
                </a:cubicBezTo>
                <a:cubicBezTo>
                  <a:pt x="19" y="264"/>
                  <a:pt x="22" y="265"/>
                  <a:pt x="26" y="267"/>
                </a:cubicBezTo>
                <a:cubicBezTo>
                  <a:pt x="28" y="267"/>
                  <a:pt x="30" y="268"/>
                  <a:pt x="33" y="269"/>
                </a:cubicBezTo>
                <a:cubicBezTo>
                  <a:pt x="34" y="270"/>
                  <a:pt x="36" y="271"/>
                  <a:pt x="38" y="271"/>
                </a:cubicBezTo>
                <a:cubicBezTo>
                  <a:pt x="38" y="271"/>
                  <a:pt x="38" y="271"/>
                  <a:pt x="38" y="271"/>
                </a:cubicBezTo>
                <a:cubicBezTo>
                  <a:pt x="38" y="272"/>
                  <a:pt x="39" y="271"/>
                  <a:pt x="39" y="271"/>
                </a:cubicBezTo>
                <a:cubicBezTo>
                  <a:pt x="46" y="267"/>
                  <a:pt x="53" y="263"/>
                  <a:pt x="59" y="259"/>
                </a:cubicBezTo>
                <a:cubicBezTo>
                  <a:pt x="60" y="259"/>
                  <a:pt x="60" y="259"/>
                  <a:pt x="60" y="258"/>
                </a:cubicBezTo>
                <a:cubicBezTo>
                  <a:pt x="60" y="257"/>
                  <a:pt x="61" y="257"/>
                  <a:pt x="61" y="256"/>
                </a:cubicBezTo>
                <a:cubicBezTo>
                  <a:pt x="64" y="255"/>
                  <a:pt x="67" y="253"/>
                  <a:pt x="69" y="252"/>
                </a:cubicBezTo>
                <a:cubicBezTo>
                  <a:pt x="70" y="252"/>
                  <a:pt x="70" y="251"/>
                  <a:pt x="70" y="251"/>
                </a:cubicBezTo>
                <a:cubicBezTo>
                  <a:pt x="70" y="251"/>
                  <a:pt x="70" y="251"/>
                  <a:pt x="70" y="251"/>
                </a:cubicBezTo>
                <a:cubicBezTo>
                  <a:pt x="70" y="251"/>
                  <a:pt x="70" y="251"/>
                  <a:pt x="70" y="251"/>
                </a:cubicBezTo>
                <a:cubicBezTo>
                  <a:pt x="66" y="251"/>
                  <a:pt x="63" y="249"/>
                  <a:pt x="60" y="247"/>
                </a:cubicBezTo>
                <a:cubicBezTo>
                  <a:pt x="59" y="245"/>
                  <a:pt x="57" y="243"/>
                  <a:pt x="55" y="242"/>
                </a:cubicBezTo>
                <a:cubicBezTo>
                  <a:pt x="55" y="242"/>
                  <a:pt x="55" y="241"/>
                  <a:pt x="55" y="241"/>
                </a:cubicBezTo>
                <a:cubicBezTo>
                  <a:pt x="54" y="240"/>
                  <a:pt x="53" y="238"/>
                  <a:pt x="53" y="236"/>
                </a:cubicBezTo>
                <a:cubicBezTo>
                  <a:pt x="53" y="234"/>
                  <a:pt x="53" y="233"/>
                  <a:pt x="54" y="231"/>
                </a:cubicBezTo>
                <a:close/>
                <a:moveTo>
                  <a:pt x="31" y="175"/>
                </a:moveTo>
                <a:cubicBezTo>
                  <a:pt x="31" y="175"/>
                  <a:pt x="31" y="175"/>
                  <a:pt x="31" y="175"/>
                </a:cubicBezTo>
                <a:cubicBezTo>
                  <a:pt x="31" y="175"/>
                  <a:pt x="31" y="175"/>
                  <a:pt x="31" y="175"/>
                </a:cubicBezTo>
                <a:cubicBezTo>
                  <a:pt x="31" y="179"/>
                  <a:pt x="32" y="182"/>
                  <a:pt x="32" y="186"/>
                </a:cubicBezTo>
                <a:cubicBezTo>
                  <a:pt x="32" y="187"/>
                  <a:pt x="32" y="189"/>
                  <a:pt x="31" y="191"/>
                </a:cubicBezTo>
                <a:cubicBezTo>
                  <a:pt x="31" y="191"/>
                  <a:pt x="31" y="192"/>
                  <a:pt x="31" y="192"/>
                </a:cubicBezTo>
                <a:cubicBezTo>
                  <a:pt x="31" y="194"/>
                  <a:pt x="29" y="194"/>
                  <a:pt x="29" y="193"/>
                </a:cubicBezTo>
                <a:cubicBezTo>
                  <a:pt x="28" y="192"/>
                  <a:pt x="28" y="192"/>
                  <a:pt x="28" y="191"/>
                </a:cubicBezTo>
                <a:cubicBezTo>
                  <a:pt x="27" y="191"/>
                  <a:pt x="27" y="190"/>
                  <a:pt x="26" y="189"/>
                </a:cubicBezTo>
                <a:cubicBezTo>
                  <a:pt x="26" y="189"/>
                  <a:pt x="26" y="189"/>
                  <a:pt x="26" y="189"/>
                </a:cubicBezTo>
                <a:cubicBezTo>
                  <a:pt x="25" y="191"/>
                  <a:pt x="25" y="193"/>
                  <a:pt x="24" y="195"/>
                </a:cubicBezTo>
                <a:cubicBezTo>
                  <a:pt x="24" y="195"/>
                  <a:pt x="24" y="195"/>
                  <a:pt x="24" y="195"/>
                </a:cubicBezTo>
                <a:cubicBezTo>
                  <a:pt x="24" y="196"/>
                  <a:pt x="24" y="198"/>
                  <a:pt x="24" y="199"/>
                </a:cubicBezTo>
                <a:cubicBezTo>
                  <a:pt x="25" y="199"/>
                  <a:pt x="25" y="199"/>
                  <a:pt x="26" y="199"/>
                </a:cubicBezTo>
                <a:cubicBezTo>
                  <a:pt x="28" y="199"/>
                  <a:pt x="29" y="199"/>
                  <a:pt x="31" y="199"/>
                </a:cubicBezTo>
                <a:cubicBezTo>
                  <a:pt x="32" y="199"/>
                  <a:pt x="32" y="199"/>
                  <a:pt x="32" y="199"/>
                </a:cubicBezTo>
                <a:cubicBezTo>
                  <a:pt x="37" y="192"/>
                  <a:pt x="41" y="185"/>
                  <a:pt x="45" y="178"/>
                </a:cubicBezTo>
                <a:cubicBezTo>
                  <a:pt x="50" y="169"/>
                  <a:pt x="56" y="160"/>
                  <a:pt x="61" y="152"/>
                </a:cubicBezTo>
                <a:cubicBezTo>
                  <a:pt x="70" y="137"/>
                  <a:pt x="79" y="124"/>
                  <a:pt x="88" y="110"/>
                </a:cubicBezTo>
                <a:cubicBezTo>
                  <a:pt x="92" y="103"/>
                  <a:pt x="97" y="96"/>
                  <a:pt x="102" y="90"/>
                </a:cubicBezTo>
                <a:cubicBezTo>
                  <a:pt x="102" y="89"/>
                  <a:pt x="102" y="88"/>
                  <a:pt x="103" y="88"/>
                </a:cubicBezTo>
                <a:cubicBezTo>
                  <a:pt x="103" y="88"/>
                  <a:pt x="104" y="88"/>
                  <a:pt x="104" y="88"/>
                </a:cubicBezTo>
                <a:cubicBezTo>
                  <a:pt x="101" y="85"/>
                  <a:pt x="99" y="83"/>
                  <a:pt x="97" y="81"/>
                </a:cubicBezTo>
                <a:cubicBezTo>
                  <a:pt x="95" y="79"/>
                  <a:pt x="94" y="76"/>
                  <a:pt x="92" y="74"/>
                </a:cubicBezTo>
                <a:cubicBezTo>
                  <a:pt x="89" y="77"/>
                  <a:pt x="87" y="80"/>
                  <a:pt x="84" y="84"/>
                </a:cubicBezTo>
                <a:cubicBezTo>
                  <a:pt x="85" y="84"/>
                  <a:pt x="85" y="84"/>
                  <a:pt x="85" y="84"/>
                </a:cubicBezTo>
                <a:cubicBezTo>
                  <a:pt x="86" y="85"/>
                  <a:pt x="87" y="86"/>
                  <a:pt x="86" y="87"/>
                </a:cubicBezTo>
                <a:cubicBezTo>
                  <a:pt x="86" y="88"/>
                  <a:pt x="85" y="89"/>
                  <a:pt x="84" y="89"/>
                </a:cubicBezTo>
                <a:cubicBezTo>
                  <a:pt x="83" y="88"/>
                  <a:pt x="82" y="88"/>
                  <a:pt x="81" y="88"/>
                </a:cubicBezTo>
                <a:cubicBezTo>
                  <a:pt x="80" y="89"/>
                  <a:pt x="80" y="90"/>
                  <a:pt x="79" y="92"/>
                </a:cubicBezTo>
                <a:cubicBezTo>
                  <a:pt x="77" y="93"/>
                  <a:pt x="77" y="95"/>
                  <a:pt x="77" y="98"/>
                </a:cubicBezTo>
                <a:cubicBezTo>
                  <a:pt x="77" y="100"/>
                  <a:pt x="77" y="103"/>
                  <a:pt x="76" y="106"/>
                </a:cubicBezTo>
                <a:cubicBezTo>
                  <a:pt x="76" y="108"/>
                  <a:pt x="76" y="108"/>
                  <a:pt x="75" y="108"/>
                </a:cubicBezTo>
                <a:cubicBezTo>
                  <a:pt x="74" y="108"/>
                  <a:pt x="74" y="108"/>
                  <a:pt x="74" y="107"/>
                </a:cubicBezTo>
                <a:cubicBezTo>
                  <a:pt x="73" y="105"/>
                  <a:pt x="73" y="103"/>
                  <a:pt x="72" y="102"/>
                </a:cubicBezTo>
                <a:cubicBezTo>
                  <a:pt x="72" y="102"/>
                  <a:pt x="72" y="101"/>
                  <a:pt x="72" y="101"/>
                </a:cubicBezTo>
                <a:cubicBezTo>
                  <a:pt x="71" y="102"/>
                  <a:pt x="71" y="103"/>
                  <a:pt x="71" y="104"/>
                </a:cubicBezTo>
                <a:cubicBezTo>
                  <a:pt x="70" y="108"/>
                  <a:pt x="69" y="111"/>
                  <a:pt x="69" y="115"/>
                </a:cubicBezTo>
                <a:cubicBezTo>
                  <a:pt x="68" y="118"/>
                  <a:pt x="68" y="121"/>
                  <a:pt x="68" y="124"/>
                </a:cubicBezTo>
                <a:cubicBezTo>
                  <a:pt x="68" y="125"/>
                  <a:pt x="67" y="126"/>
                  <a:pt x="67" y="127"/>
                </a:cubicBezTo>
                <a:cubicBezTo>
                  <a:pt x="66" y="128"/>
                  <a:pt x="65" y="128"/>
                  <a:pt x="64" y="127"/>
                </a:cubicBezTo>
                <a:cubicBezTo>
                  <a:pt x="64" y="126"/>
                  <a:pt x="64" y="126"/>
                  <a:pt x="64" y="125"/>
                </a:cubicBezTo>
                <a:cubicBezTo>
                  <a:pt x="63" y="124"/>
                  <a:pt x="63" y="123"/>
                  <a:pt x="62" y="121"/>
                </a:cubicBezTo>
                <a:cubicBezTo>
                  <a:pt x="62" y="122"/>
                  <a:pt x="61" y="123"/>
                  <a:pt x="60" y="124"/>
                </a:cubicBezTo>
                <a:cubicBezTo>
                  <a:pt x="59" y="124"/>
                  <a:pt x="59" y="125"/>
                  <a:pt x="59" y="125"/>
                </a:cubicBezTo>
                <a:cubicBezTo>
                  <a:pt x="59" y="127"/>
                  <a:pt x="59" y="128"/>
                  <a:pt x="58" y="130"/>
                </a:cubicBezTo>
                <a:cubicBezTo>
                  <a:pt x="58" y="134"/>
                  <a:pt x="58" y="138"/>
                  <a:pt x="57" y="142"/>
                </a:cubicBezTo>
                <a:cubicBezTo>
                  <a:pt x="57" y="143"/>
                  <a:pt x="57" y="144"/>
                  <a:pt x="57" y="145"/>
                </a:cubicBezTo>
                <a:cubicBezTo>
                  <a:pt x="56" y="146"/>
                  <a:pt x="55" y="146"/>
                  <a:pt x="54" y="145"/>
                </a:cubicBezTo>
                <a:cubicBezTo>
                  <a:pt x="54" y="145"/>
                  <a:pt x="54" y="145"/>
                  <a:pt x="53" y="144"/>
                </a:cubicBezTo>
                <a:cubicBezTo>
                  <a:pt x="53" y="143"/>
                  <a:pt x="52" y="142"/>
                  <a:pt x="51" y="141"/>
                </a:cubicBezTo>
                <a:cubicBezTo>
                  <a:pt x="51" y="140"/>
                  <a:pt x="51" y="140"/>
                  <a:pt x="51" y="140"/>
                </a:cubicBezTo>
                <a:cubicBezTo>
                  <a:pt x="50" y="140"/>
                  <a:pt x="50" y="140"/>
                  <a:pt x="50" y="140"/>
                </a:cubicBezTo>
                <a:cubicBezTo>
                  <a:pt x="49" y="141"/>
                  <a:pt x="49" y="142"/>
                  <a:pt x="49" y="143"/>
                </a:cubicBezTo>
                <a:cubicBezTo>
                  <a:pt x="48" y="146"/>
                  <a:pt x="48" y="150"/>
                  <a:pt x="48" y="153"/>
                </a:cubicBezTo>
                <a:cubicBezTo>
                  <a:pt x="48" y="156"/>
                  <a:pt x="47" y="159"/>
                  <a:pt x="47" y="162"/>
                </a:cubicBezTo>
                <a:cubicBezTo>
                  <a:pt x="47" y="163"/>
                  <a:pt x="47" y="163"/>
                  <a:pt x="47" y="164"/>
                </a:cubicBezTo>
                <a:cubicBezTo>
                  <a:pt x="46" y="165"/>
                  <a:pt x="45" y="165"/>
                  <a:pt x="44" y="164"/>
                </a:cubicBezTo>
                <a:cubicBezTo>
                  <a:pt x="44" y="164"/>
                  <a:pt x="43" y="164"/>
                  <a:pt x="43" y="163"/>
                </a:cubicBezTo>
                <a:cubicBezTo>
                  <a:pt x="43" y="162"/>
                  <a:pt x="42" y="160"/>
                  <a:pt x="41" y="159"/>
                </a:cubicBezTo>
                <a:cubicBezTo>
                  <a:pt x="40" y="158"/>
                  <a:pt x="40" y="157"/>
                  <a:pt x="39" y="157"/>
                </a:cubicBezTo>
                <a:cubicBezTo>
                  <a:pt x="38" y="157"/>
                  <a:pt x="38" y="157"/>
                  <a:pt x="38" y="158"/>
                </a:cubicBezTo>
                <a:cubicBezTo>
                  <a:pt x="38" y="160"/>
                  <a:pt x="38" y="161"/>
                  <a:pt x="38" y="163"/>
                </a:cubicBezTo>
                <a:cubicBezTo>
                  <a:pt x="38" y="167"/>
                  <a:pt x="38" y="171"/>
                  <a:pt x="38" y="175"/>
                </a:cubicBezTo>
                <a:cubicBezTo>
                  <a:pt x="38" y="176"/>
                  <a:pt x="37" y="177"/>
                  <a:pt x="37" y="178"/>
                </a:cubicBezTo>
                <a:cubicBezTo>
                  <a:pt x="37" y="180"/>
                  <a:pt x="35" y="180"/>
                  <a:pt x="34" y="179"/>
                </a:cubicBezTo>
                <a:cubicBezTo>
                  <a:pt x="34" y="178"/>
                  <a:pt x="33" y="178"/>
                  <a:pt x="33" y="177"/>
                </a:cubicBezTo>
                <a:cubicBezTo>
                  <a:pt x="32" y="176"/>
                  <a:pt x="32" y="175"/>
                  <a:pt x="31" y="175"/>
                </a:cubicBezTo>
                <a:close/>
                <a:moveTo>
                  <a:pt x="160" y="47"/>
                </a:moveTo>
                <a:cubicBezTo>
                  <a:pt x="160" y="48"/>
                  <a:pt x="161" y="48"/>
                  <a:pt x="161" y="48"/>
                </a:cubicBezTo>
                <a:cubicBezTo>
                  <a:pt x="164" y="49"/>
                  <a:pt x="166" y="51"/>
                  <a:pt x="169" y="52"/>
                </a:cubicBezTo>
                <a:cubicBezTo>
                  <a:pt x="178" y="56"/>
                  <a:pt x="187" y="60"/>
                  <a:pt x="198" y="62"/>
                </a:cubicBezTo>
                <a:cubicBezTo>
                  <a:pt x="200" y="62"/>
                  <a:pt x="202" y="62"/>
                  <a:pt x="204" y="62"/>
                </a:cubicBezTo>
                <a:cubicBezTo>
                  <a:pt x="207" y="61"/>
                  <a:pt x="209" y="57"/>
                  <a:pt x="206" y="55"/>
                </a:cubicBezTo>
                <a:cubicBezTo>
                  <a:pt x="204" y="53"/>
                  <a:pt x="202" y="51"/>
                  <a:pt x="201" y="49"/>
                </a:cubicBezTo>
                <a:cubicBezTo>
                  <a:pt x="198" y="47"/>
                  <a:pt x="196" y="45"/>
                  <a:pt x="194" y="43"/>
                </a:cubicBezTo>
                <a:cubicBezTo>
                  <a:pt x="191" y="41"/>
                  <a:pt x="189" y="39"/>
                  <a:pt x="187" y="37"/>
                </a:cubicBezTo>
                <a:cubicBezTo>
                  <a:pt x="182" y="34"/>
                  <a:pt x="177" y="30"/>
                  <a:pt x="172" y="27"/>
                </a:cubicBezTo>
                <a:cubicBezTo>
                  <a:pt x="171" y="27"/>
                  <a:pt x="171" y="27"/>
                  <a:pt x="171" y="26"/>
                </a:cubicBezTo>
                <a:cubicBezTo>
                  <a:pt x="170" y="27"/>
                  <a:pt x="169" y="27"/>
                  <a:pt x="168" y="27"/>
                </a:cubicBezTo>
                <a:cubicBezTo>
                  <a:pt x="167" y="26"/>
                  <a:pt x="167" y="26"/>
                  <a:pt x="166" y="26"/>
                </a:cubicBezTo>
                <a:cubicBezTo>
                  <a:pt x="166" y="26"/>
                  <a:pt x="166" y="26"/>
                  <a:pt x="166" y="26"/>
                </a:cubicBezTo>
                <a:cubicBezTo>
                  <a:pt x="164" y="30"/>
                  <a:pt x="161" y="34"/>
                  <a:pt x="159" y="38"/>
                </a:cubicBezTo>
                <a:cubicBezTo>
                  <a:pt x="159" y="38"/>
                  <a:pt x="159" y="38"/>
                  <a:pt x="159" y="38"/>
                </a:cubicBezTo>
                <a:cubicBezTo>
                  <a:pt x="158" y="39"/>
                  <a:pt x="158" y="39"/>
                  <a:pt x="157" y="38"/>
                </a:cubicBezTo>
                <a:cubicBezTo>
                  <a:pt x="157" y="38"/>
                  <a:pt x="157" y="38"/>
                  <a:pt x="157" y="37"/>
                </a:cubicBezTo>
                <a:cubicBezTo>
                  <a:pt x="157" y="37"/>
                  <a:pt x="157" y="37"/>
                  <a:pt x="158" y="36"/>
                </a:cubicBezTo>
                <a:cubicBezTo>
                  <a:pt x="159" y="34"/>
                  <a:pt x="160" y="33"/>
                  <a:pt x="162" y="31"/>
                </a:cubicBezTo>
                <a:cubicBezTo>
                  <a:pt x="163" y="29"/>
                  <a:pt x="164" y="27"/>
                  <a:pt x="165" y="25"/>
                </a:cubicBezTo>
                <a:cubicBezTo>
                  <a:pt x="165" y="25"/>
                  <a:pt x="164" y="25"/>
                  <a:pt x="164" y="25"/>
                </a:cubicBezTo>
                <a:cubicBezTo>
                  <a:pt x="164" y="25"/>
                  <a:pt x="163" y="25"/>
                  <a:pt x="163" y="25"/>
                </a:cubicBezTo>
                <a:cubicBezTo>
                  <a:pt x="162" y="25"/>
                  <a:pt x="162" y="24"/>
                  <a:pt x="162" y="23"/>
                </a:cubicBezTo>
                <a:cubicBezTo>
                  <a:pt x="160" y="23"/>
                  <a:pt x="158" y="22"/>
                  <a:pt x="156" y="21"/>
                </a:cubicBezTo>
                <a:cubicBezTo>
                  <a:pt x="155" y="23"/>
                  <a:pt x="154" y="25"/>
                  <a:pt x="153" y="27"/>
                </a:cubicBezTo>
                <a:cubicBezTo>
                  <a:pt x="153" y="28"/>
                  <a:pt x="154" y="28"/>
                  <a:pt x="154" y="28"/>
                </a:cubicBezTo>
                <a:cubicBezTo>
                  <a:pt x="155" y="28"/>
                  <a:pt x="156" y="29"/>
                  <a:pt x="156" y="29"/>
                </a:cubicBezTo>
                <a:cubicBezTo>
                  <a:pt x="157" y="30"/>
                  <a:pt x="157" y="30"/>
                  <a:pt x="157" y="31"/>
                </a:cubicBezTo>
                <a:cubicBezTo>
                  <a:pt x="157" y="31"/>
                  <a:pt x="156" y="32"/>
                  <a:pt x="156" y="32"/>
                </a:cubicBezTo>
                <a:cubicBezTo>
                  <a:pt x="155" y="32"/>
                  <a:pt x="155" y="32"/>
                  <a:pt x="154" y="32"/>
                </a:cubicBezTo>
                <a:cubicBezTo>
                  <a:pt x="153" y="32"/>
                  <a:pt x="152" y="32"/>
                  <a:pt x="151" y="31"/>
                </a:cubicBezTo>
                <a:cubicBezTo>
                  <a:pt x="151" y="32"/>
                  <a:pt x="150" y="33"/>
                  <a:pt x="150" y="33"/>
                </a:cubicBezTo>
                <a:cubicBezTo>
                  <a:pt x="149" y="34"/>
                  <a:pt x="148" y="35"/>
                  <a:pt x="147" y="34"/>
                </a:cubicBezTo>
                <a:cubicBezTo>
                  <a:pt x="146" y="34"/>
                  <a:pt x="145" y="32"/>
                  <a:pt x="146" y="31"/>
                </a:cubicBezTo>
                <a:cubicBezTo>
                  <a:pt x="146" y="31"/>
                  <a:pt x="146" y="31"/>
                  <a:pt x="146" y="30"/>
                </a:cubicBezTo>
                <a:cubicBezTo>
                  <a:pt x="143" y="30"/>
                  <a:pt x="140" y="29"/>
                  <a:pt x="136" y="30"/>
                </a:cubicBezTo>
                <a:cubicBezTo>
                  <a:pt x="137" y="30"/>
                  <a:pt x="137" y="31"/>
                  <a:pt x="137" y="31"/>
                </a:cubicBezTo>
                <a:cubicBezTo>
                  <a:pt x="138" y="32"/>
                  <a:pt x="139" y="32"/>
                  <a:pt x="141" y="33"/>
                </a:cubicBezTo>
                <a:cubicBezTo>
                  <a:pt x="146" y="35"/>
                  <a:pt x="151" y="37"/>
                  <a:pt x="157" y="40"/>
                </a:cubicBezTo>
                <a:cubicBezTo>
                  <a:pt x="158" y="40"/>
                  <a:pt x="159" y="41"/>
                  <a:pt x="161" y="42"/>
                </a:cubicBezTo>
                <a:cubicBezTo>
                  <a:pt x="162" y="42"/>
                  <a:pt x="162" y="43"/>
                  <a:pt x="162" y="45"/>
                </a:cubicBezTo>
                <a:cubicBezTo>
                  <a:pt x="162" y="46"/>
                  <a:pt x="161" y="47"/>
                  <a:pt x="160" y="47"/>
                </a:cubicBezTo>
                <a:close/>
                <a:moveTo>
                  <a:pt x="41" y="230"/>
                </a:moveTo>
                <a:cubicBezTo>
                  <a:pt x="42" y="228"/>
                  <a:pt x="43" y="227"/>
                  <a:pt x="45" y="228"/>
                </a:cubicBezTo>
                <a:cubicBezTo>
                  <a:pt x="45" y="228"/>
                  <a:pt x="45" y="229"/>
                  <a:pt x="46" y="229"/>
                </a:cubicBezTo>
                <a:cubicBezTo>
                  <a:pt x="46" y="230"/>
                  <a:pt x="46" y="231"/>
                  <a:pt x="45" y="232"/>
                </a:cubicBezTo>
                <a:cubicBezTo>
                  <a:pt x="47" y="231"/>
                  <a:pt x="49" y="229"/>
                  <a:pt x="50" y="228"/>
                </a:cubicBezTo>
                <a:cubicBezTo>
                  <a:pt x="50" y="228"/>
                  <a:pt x="50" y="228"/>
                  <a:pt x="49" y="228"/>
                </a:cubicBezTo>
                <a:cubicBezTo>
                  <a:pt x="48" y="227"/>
                  <a:pt x="48" y="225"/>
                  <a:pt x="48" y="224"/>
                </a:cubicBezTo>
                <a:cubicBezTo>
                  <a:pt x="49" y="223"/>
                  <a:pt x="49" y="222"/>
                  <a:pt x="49" y="221"/>
                </a:cubicBezTo>
                <a:cubicBezTo>
                  <a:pt x="50" y="218"/>
                  <a:pt x="51" y="214"/>
                  <a:pt x="52" y="211"/>
                </a:cubicBezTo>
                <a:cubicBezTo>
                  <a:pt x="52" y="211"/>
                  <a:pt x="52" y="211"/>
                  <a:pt x="52" y="210"/>
                </a:cubicBezTo>
                <a:cubicBezTo>
                  <a:pt x="51" y="211"/>
                  <a:pt x="51" y="212"/>
                  <a:pt x="50" y="213"/>
                </a:cubicBezTo>
                <a:cubicBezTo>
                  <a:pt x="49" y="216"/>
                  <a:pt x="47" y="219"/>
                  <a:pt x="45" y="222"/>
                </a:cubicBezTo>
                <a:cubicBezTo>
                  <a:pt x="44" y="223"/>
                  <a:pt x="43" y="224"/>
                  <a:pt x="42" y="225"/>
                </a:cubicBezTo>
                <a:cubicBezTo>
                  <a:pt x="41" y="226"/>
                  <a:pt x="41" y="226"/>
                  <a:pt x="40" y="226"/>
                </a:cubicBezTo>
                <a:cubicBezTo>
                  <a:pt x="39" y="226"/>
                  <a:pt x="39" y="225"/>
                  <a:pt x="39" y="224"/>
                </a:cubicBezTo>
                <a:cubicBezTo>
                  <a:pt x="39" y="224"/>
                  <a:pt x="39" y="223"/>
                  <a:pt x="39" y="223"/>
                </a:cubicBezTo>
                <a:cubicBezTo>
                  <a:pt x="38" y="223"/>
                  <a:pt x="38" y="224"/>
                  <a:pt x="38" y="224"/>
                </a:cubicBezTo>
                <a:cubicBezTo>
                  <a:pt x="38" y="226"/>
                  <a:pt x="38" y="227"/>
                  <a:pt x="37" y="229"/>
                </a:cubicBezTo>
                <a:cubicBezTo>
                  <a:pt x="38" y="230"/>
                  <a:pt x="40" y="230"/>
                  <a:pt x="41" y="230"/>
                </a:cubicBezTo>
                <a:close/>
                <a:moveTo>
                  <a:pt x="67" y="156"/>
                </a:moveTo>
                <a:cubicBezTo>
                  <a:pt x="69" y="156"/>
                  <a:pt x="70" y="157"/>
                  <a:pt x="71" y="158"/>
                </a:cubicBezTo>
                <a:cubicBezTo>
                  <a:pt x="72" y="159"/>
                  <a:pt x="73" y="161"/>
                  <a:pt x="74" y="162"/>
                </a:cubicBezTo>
                <a:cubicBezTo>
                  <a:pt x="74" y="163"/>
                  <a:pt x="75" y="163"/>
                  <a:pt x="75" y="164"/>
                </a:cubicBezTo>
                <a:cubicBezTo>
                  <a:pt x="75" y="163"/>
                  <a:pt x="74" y="145"/>
                  <a:pt x="74" y="143"/>
                </a:cubicBezTo>
                <a:cubicBezTo>
                  <a:pt x="72" y="148"/>
                  <a:pt x="69" y="151"/>
                  <a:pt x="67" y="156"/>
                </a:cubicBezTo>
                <a:close/>
                <a:moveTo>
                  <a:pt x="123" y="18"/>
                </a:moveTo>
                <a:cubicBezTo>
                  <a:pt x="126" y="22"/>
                  <a:pt x="130" y="25"/>
                  <a:pt x="134" y="29"/>
                </a:cubicBezTo>
                <a:cubicBezTo>
                  <a:pt x="136" y="28"/>
                  <a:pt x="137" y="26"/>
                  <a:pt x="138" y="24"/>
                </a:cubicBezTo>
                <a:cubicBezTo>
                  <a:pt x="136" y="24"/>
                  <a:pt x="135" y="23"/>
                  <a:pt x="134" y="23"/>
                </a:cubicBezTo>
                <a:cubicBezTo>
                  <a:pt x="133" y="23"/>
                  <a:pt x="133" y="22"/>
                  <a:pt x="132" y="23"/>
                </a:cubicBezTo>
                <a:cubicBezTo>
                  <a:pt x="132" y="23"/>
                  <a:pt x="131" y="23"/>
                  <a:pt x="131" y="22"/>
                </a:cubicBezTo>
                <a:cubicBezTo>
                  <a:pt x="130" y="21"/>
                  <a:pt x="130" y="21"/>
                  <a:pt x="129" y="21"/>
                </a:cubicBezTo>
                <a:cubicBezTo>
                  <a:pt x="128" y="20"/>
                  <a:pt x="128" y="20"/>
                  <a:pt x="127" y="19"/>
                </a:cubicBezTo>
                <a:cubicBezTo>
                  <a:pt x="126" y="19"/>
                  <a:pt x="126" y="18"/>
                  <a:pt x="126" y="17"/>
                </a:cubicBezTo>
                <a:cubicBezTo>
                  <a:pt x="126" y="16"/>
                  <a:pt x="126" y="16"/>
                  <a:pt x="127" y="15"/>
                </a:cubicBezTo>
                <a:cubicBezTo>
                  <a:pt x="126" y="15"/>
                  <a:pt x="126" y="15"/>
                  <a:pt x="125" y="15"/>
                </a:cubicBezTo>
                <a:cubicBezTo>
                  <a:pt x="125" y="16"/>
                  <a:pt x="124" y="17"/>
                  <a:pt x="123" y="18"/>
                </a:cubicBezTo>
                <a:close/>
                <a:moveTo>
                  <a:pt x="90" y="212"/>
                </a:moveTo>
                <a:cubicBezTo>
                  <a:pt x="89" y="211"/>
                  <a:pt x="88" y="210"/>
                  <a:pt x="87" y="209"/>
                </a:cubicBezTo>
                <a:cubicBezTo>
                  <a:pt x="87" y="207"/>
                  <a:pt x="86" y="206"/>
                  <a:pt x="85" y="204"/>
                </a:cubicBezTo>
                <a:cubicBezTo>
                  <a:pt x="84" y="203"/>
                  <a:pt x="84" y="202"/>
                  <a:pt x="84" y="201"/>
                </a:cubicBezTo>
                <a:cubicBezTo>
                  <a:pt x="83" y="200"/>
                  <a:pt x="84" y="199"/>
                  <a:pt x="85" y="198"/>
                </a:cubicBezTo>
                <a:cubicBezTo>
                  <a:pt x="86" y="198"/>
                  <a:pt x="86" y="198"/>
                  <a:pt x="86" y="198"/>
                </a:cubicBezTo>
                <a:cubicBezTo>
                  <a:pt x="86" y="195"/>
                  <a:pt x="85" y="193"/>
                  <a:pt x="83" y="190"/>
                </a:cubicBezTo>
                <a:cubicBezTo>
                  <a:pt x="83" y="192"/>
                  <a:pt x="83" y="211"/>
                  <a:pt x="83" y="213"/>
                </a:cubicBezTo>
                <a:cubicBezTo>
                  <a:pt x="86" y="212"/>
                  <a:pt x="88" y="213"/>
                  <a:pt x="90" y="212"/>
                </a:cubicBezTo>
                <a:close/>
                <a:moveTo>
                  <a:pt x="175" y="111"/>
                </a:moveTo>
                <a:cubicBezTo>
                  <a:pt x="177" y="111"/>
                  <a:pt x="178" y="111"/>
                  <a:pt x="180" y="111"/>
                </a:cubicBezTo>
                <a:cubicBezTo>
                  <a:pt x="180" y="111"/>
                  <a:pt x="181" y="111"/>
                  <a:pt x="181" y="111"/>
                </a:cubicBezTo>
                <a:cubicBezTo>
                  <a:pt x="182" y="110"/>
                  <a:pt x="183" y="109"/>
                  <a:pt x="184" y="107"/>
                </a:cubicBezTo>
                <a:cubicBezTo>
                  <a:pt x="185" y="106"/>
                  <a:pt x="186" y="104"/>
                  <a:pt x="186" y="102"/>
                </a:cubicBezTo>
                <a:cubicBezTo>
                  <a:pt x="186" y="102"/>
                  <a:pt x="186" y="102"/>
                  <a:pt x="187" y="102"/>
                </a:cubicBezTo>
                <a:cubicBezTo>
                  <a:pt x="184" y="103"/>
                  <a:pt x="181" y="105"/>
                  <a:pt x="178" y="106"/>
                </a:cubicBezTo>
                <a:cubicBezTo>
                  <a:pt x="178" y="106"/>
                  <a:pt x="178" y="106"/>
                  <a:pt x="177" y="107"/>
                </a:cubicBezTo>
                <a:cubicBezTo>
                  <a:pt x="177" y="108"/>
                  <a:pt x="176" y="109"/>
                  <a:pt x="175" y="110"/>
                </a:cubicBezTo>
                <a:cubicBezTo>
                  <a:pt x="175" y="110"/>
                  <a:pt x="175" y="110"/>
                  <a:pt x="175" y="111"/>
                </a:cubicBezTo>
                <a:close/>
                <a:moveTo>
                  <a:pt x="48" y="189"/>
                </a:moveTo>
                <a:cubicBezTo>
                  <a:pt x="47" y="189"/>
                  <a:pt x="47" y="189"/>
                  <a:pt x="47" y="190"/>
                </a:cubicBezTo>
                <a:cubicBezTo>
                  <a:pt x="45" y="192"/>
                  <a:pt x="44" y="195"/>
                  <a:pt x="42" y="197"/>
                </a:cubicBezTo>
                <a:cubicBezTo>
                  <a:pt x="40" y="200"/>
                  <a:pt x="39" y="202"/>
                  <a:pt x="38" y="205"/>
                </a:cubicBezTo>
                <a:cubicBezTo>
                  <a:pt x="38" y="205"/>
                  <a:pt x="38" y="206"/>
                  <a:pt x="39" y="206"/>
                </a:cubicBezTo>
                <a:cubicBezTo>
                  <a:pt x="39" y="207"/>
                  <a:pt x="40" y="208"/>
                  <a:pt x="41" y="209"/>
                </a:cubicBezTo>
                <a:cubicBezTo>
                  <a:pt x="41" y="210"/>
                  <a:pt x="41" y="210"/>
                  <a:pt x="41" y="210"/>
                </a:cubicBezTo>
                <a:cubicBezTo>
                  <a:pt x="42" y="208"/>
                  <a:pt x="42" y="207"/>
                  <a:pt x="42" y="205"/>
                </a:cubicBezTo>
                <a:cubicBezTo>
                  <a:pt x="42" y="204"/>
                  <a:pt x="42" y="202"/>
                  <a:pt x="42" y="201"/>
                </a:cubicBezTo>
                <a:cubicBezTo>
                  <a:pt x="42" y="200"/>
                  <a:pt x="42" y="199"/>
                  <a:pt x="42" y="198"/>
                </a:cubicBezTo>
                <a:cubicBezTo>
                  <a:pt x="42" y="197"/>
                  <a:pt x="43" y="197"/>
                  <a:pt x="45" y="197"/>
                </a:cubicBezTo>
                <a:cubicBezTo>
                  <a:pt x="45" y="197"/>
                  <a:pt x="45" y="197"/>
                  <a:pt x="45" y="197"/>
                </a:cubicBezTo>
                <a:cubicBezTo>
                  <a:pt x="45" y="197"/>
                  <a:pt x="45" y="196"/>
                  <a:pt x="46" y="196"/>
                </a:cubicBezTo>
                <a:cubicBezTo>
                  <a:pt x="46" y="195"/>
                  <a:pt x="47" y="193"/>
                  <a:pt x="48" y="192"/>
                </a:cubicBezTo>
                <a:cubicBezTo>
                  <a:pt x="48" y="191"/>
                  <a:pt x="48" y="190"/>
                  <a:pt x="48" y="189"/>
                </a:cubicBezTo>
                <a:close/>
                <a:moveTo>
                  <a:pt x="50" y="209"/>
                </a:moveTo>
                <a:cubicBezTo>
                  <a:pt x="49" y="209"/>
                  <a:pt x="48" y="208"/>
                  <a:pt x="48" y="208"/>
                </a:cubicBezTo>
                <a:cubicBezTo>
                  <a:pt x="47" y="207"/>
                  <a:pt x="47" y="206"/>
                  <a:pt x="47" y="205"/>
                </a:cubicBezTo>
                <a:cubicBezTo>
                  <a:pt x="47" y="205"/>
                  <a:pt x="47" y="205"/>
                  <a:pt x="46" y="204"/>
                </a:cubicBezTo>
                <a:cubicBezTo>
                  <a:pt x="46" y="206"/>
                  <a:pt x="46" y="207"/>
                  <a:pt x="45" y="208"/>
                </a:cubicBezTo>
                <a:cubicBezTo>
                  <a:pt x="45" y="209"/>
                  <a:pt x="45" y="210"/>
                  <a:pt x="45" y="211"/>
                </a:cubicBezTo>
                <a:cubicBezTo>
                  <a:pt x="45" y="213"/>
                  <a:pt x="45" y="215"/>
                  <a:pt x="45" y="216"/>
                </a:cubicBezTo>
                <a:cubicBezTo>
                  <a:pt x="45" y="218"/>
                  <a:pt x="43" y="219"/>
                  <a:pt x="42" y="218"/>
                </a:cubicBezTo>
                <a:cubicBezTo>
                  <a:pt x="42" y="218"/>
                  <a:pt x="42" y="218"/>
                  <a:pt x="42" y="218"/>
                </a:cubicBezTo>
                <a:cubicBezTo>
                  <a:pt x="42" y="219"/>
                  <a:pt x="42" y="220"/>
                  <a:pt x="41" y="220"/>
                </a:cubicBezTo>
                <a:cubicBezTo>
                  <a:pt x="41" y="221"/>
                  <a:pt x="41" y="222"/>
                  <a:pt x="41" y="223"/>
                </a:cubicBezTo>
                <a:cubicBezTo>
                  <a:pt x="45" y="219"/>
                  <a:pt x="47" y="214"/>
                  <a:pt x="50" y="209"/>
                </a:cubicBezTo>
                <a:close/>
                <a:moveTo>
                  <a:pt x="26" y="209"/>
                </a:moveTo>
                <a:cubicBezTo>
                  <a:pt x="25" y="209"/>
                  <a:pt x="25" y="209"/>
                  <a:pt x="25" y="209"/>
                </a:cubicBezTo>
                <a:cubicBezTo>
                  <a:pt x="23" y="209"/>
                  <a:pt x="22" y="209"/>
                  <a:pt x="20" y="209"/>
                </a:cubicBezTo>
                <a:cubicBezTo>
                  <a:pt x="19" y="209"/>
                  <a:pt x="18" y="209"/>
                  <a:pt x="18" y="210"/>
                </a:cubicBezTo>
                <a:cubicBezTo>
                  <a:pt x="18" y="210"/>
                  <a:pt x="17" y="210"/>
                  <a:pt x="17" y="210"/>
                </a:cubicBezTo>
                <a:cubicBezTo>
                  <a:pt x="17" y="211"/>
                  <a:pt x="17" y="211"/>
                  <a:pt x="17" y="211"/>
                </a:cubicBezTo>
                <a:cubicBezTo>
                  <a:pt x="17" y="212"/>
                  <a:pt x="17" y="212"/>
                  <a:pt x="17" y="213"/>
                </a:cubicBezTo>
                <a:cubicBezTo>
                  <a:pt x="17" y="213"/>
                  <a:pt x="18" y="214"/>
                  <a:pt x="18" y="214"/>
                </a:cubicBezTo>
                <a:cubicBezTo>
                  <a:pt x="19" y="214"/>
                  <a:pt x="19" y="214"/>
                  <a:pt x="19" y="214"/>
                </a:cubicBezTo>
                <a:cubicBezTo>
                  <a:pt x="22" y="214"/>
                  <a:pt x="25" y="213"/>
                  <a:pt x="27" y="211"/>
                </a:cubicBezTo>
                <a:cubicBezTo>
                  <a:pt x="26" y="211"/>
                  <a:pt x="26" y="210"/>
                  <a:pt x="26" y="209"/>
                </a:cubicBezTo>
                <a:close/>
                <a:moveTo>
                  <a:pt x="45" y="161"/>
                </a:moveTo>
                <a:cubicBezTo>
                  <a:pt x="45" y="160"/>
                  <a:pt x="46" y="145"/>
                  <a:pt x="46" y="144"/>
                </a:cubicBezTo>
                <a:cubicBezTo>
                  <a:pt x="44" y="145"/>
                  <a:pt x="43" y="147"/>
                  <a:pt x="42" y="149"/>
                </a:cubicBezTo>
                <a:cubicBezTo>
                  <a:pt x="43" y="149"/>
                  <a:pt x="43" y="149"/>
                  <a:pt x="43" y="149"/>
                </a:cubicBezTo>
                <a:cubicBezTo>
                  <a:pt x="44" y="150"/>
                  <a:pt x="45" y="150"/>
                  <a:pt x="44" y="152"/>
                </a:cubicBezTo>
                <a:cubicBezTo>
                  <a:pt x="43" y="152"/>
                  <a:pt x="43" y="153"/>
                  <a:pt x="42" y="153"/>
                </a:cubicBezTo>
                <a:cubicBezTo>
                  <a:pt x="42" y="154"/>
                  <a:pt x="41" y="154"/>
                  <a:pt x="41" y="155"/>
                </a:cubicBezTo>
                <a:cubicBezTo>
                  <a:pt x="42" y="157"/>
                  <a:pt x="44" y="159"/>
                  <a:pt x="45" y="161"/>
                </a:cubicBezTo>
                <a:close/>
                <a:moveTo>
                  <a:pt x="144" y="79"/>
                </a:moveTo>
                <a:cubicBezTo>
                  <a:pt x="144" y="79"/>
                  <a:pt x="143" y="78"/>
                  <a:pt x="143" y="78"/>
                </a:cubicBezTo>
                <a:cubicBezTo>
                  <a:pt x="139" y="78"/>
                  <a:pt x="135" y="77"/>
                  <a:pt x="131" y="76"/>
                </a:cubicBezTo>
                <a:cubicBezTo>
                  <a:pt x="131" y="76"/>
                  <a:pt x="131" y="76"/>
                  <a:pt x="131" y="76"/>
                </a:cubicBezTo>
                <a:cubicBezTo>
                  <a:pt x="134" y="79"/>
                  <a:pt x="138" y="81"/>
                  <a:pt x="142" y="83"/>
                </a:cubicBezTo>
                <a:cubicBezTo>
                  <a:pt x="143" y="82"/>
                  <a:pt x="144" y="80"/>
                  <a:pt x="144" y="79"/>
                </a:cubicBezTo>
                <a:close/>
                <a:moveTo>
                  <a:pt x="82" y="144"/>
                </a:moveTo>
                <a:cubicBezTo>
                  <a:pt x="82" y="139"/>
                  <a:pt x="82" y="134"/>
                  <a:pt x="83" y="129"/>
                </a:cubicBezTo>
                <a:cubicBezTo>
                  <a:pt x="82" y="129"/>
                  <a:pt x="82" y="129"/>
                  <a:pt x="82" y="129"/>
                </a:cubicBezTo>
                <a:cubicBezTo>
                  <a:pt x="81" y="133"/>
                  <a:pt x="79" y="136"/>
                  <a:pt x="77" y="139"/>
                </a:cubicBezTo>
                <a:cubicBezTo>
                  <a:pt x="80" y="139"/>
                  <a:pt x="80" y="142"/>
                  <a:pt x="82" y="144"/>
                </a:cubicBezTo>
                <a:close/>
                <a:moveTo>
                  <a:pt x="117" y="141"/>
                </a:moveTo>
                <a:cubicBezTo>
                  <a:pt x="122" y="142"/>
                  <a:pt x="127" y="143"/>
                  <a:pt x="132" y="144"/>
                </a:cubicBezTo>
                <a:cubicBezTo>
                  <a:pt x="132" y="143"/>
                  <a:pt x="132" y="143"/>
                  <a:pt x="132" y="143"/>
                </a:cubicBezTo>
                <a:cubicBezTo>
                  <a:pt x="130" y="142"/>
                  <a:pt x="127" y="141"/>
                  <a:pt x="125" y="140"/>
                </a:cubicBezTo>
                <a:cubicBezTo>
                  <a:pt x="125" y="140"/>
                  <a:pt x="125" y="141"/>
                  <a:pt x="125" y="141"/>
                </a:cubicBezTo>
                <a:cubicBezTo>
                  <a:pt x="124" y="141"/>
                  <a:pt x="124" y="142"/>
                  <a:pt x="124" y="142"/>
                </a:cubicBezTo>
                <a:cubicBezTo>
                  <a:pt x="123" y="142"/>
                  <a:pt x="123" y="142"/>
                  <a:pt x="122" y="141"/>
                </a:cubicBezTo>
                <a:cubicBezTo>
                  <a:pt x="122" y="141"/>
                  <a:pt x="122" y="140"/>
                  <a:pt x="122" y="140"/>
                </a:cubicBezTo>
                <a:cubicBezTo>
                  <a:pt x="121" y="138"/>
                  <a:pt x="120" y="137"/>
                  <a:pt x="119" y="136"/>
                </a:cubicBezTo>
                <a:cubicBezTo>
                  <a:pt x="118" y="136"/>
                  <a:pt x="118" y="135"/>
                  <a:pt x="117" y="135"/>
                </a:cubicBezTo>
                <a:cubicBezTo>
                  <a:pt x="117" y="137"/>
                  <a:pt x="117" y="139"/>
                  <a:pt x="117" y="141"/>
                </a:cubicBezTo>
                <a:close/>
                <a:moveTo>
                  <a:pt x="52" y="182"/>
                </a:moveTo>
                <a:cubicBezTo>
                  <a:pt x="53" y="183"/>
                  <a:pt x="54" y="184"/>
                  <a:pt x="54" y="186"/>
                </a:cubicBezTo>
                <a:cubicBezTo>
                  <a:pt x="55" y="187"/>
                  <a:pt x="56" y="188"/>
                  <a:pt x="56" y="189"/>
                </a:cubicBezTo>
                <a:cubicBezTo>
                  <a:pt x="57" y="189"/>
                  <a:pt x="57" y="189"/>
                  <a:pt x="57" y="189"/>
                </a:cubicBezTo>
                <a:cubicBezTo>
                  <a:pt x="57" y="184"/>
                  <a:pt x="56" y="180"/>
                  <a:pt x="56" y="175"/>
                </a:cubicBezTo>
                <a:cubicBezTo>
                  <a:pt x="56" y="175"/>
                  <a:pt x="56" y="175"/>
                  <a:pt x="56" y="175"/>
                </a:cubicBezTo>
                <a:cubicBezTo>
                  <a:pt x="55" y="177"/>
                  <a:pt x="53" y="180"/>
                  <a:pt x="52" y="182"/>
                </a:cubicBezTo>
                <a:close/>
                <a:moveTo>
                  <a:pt x="145" y="105"/>
                </a:moveTo>
                <a:cubicBezTo>
                  <a:pt x="152" y="108"/>
                  <a:pt x="159" y="109"/>
                  <a:pt x="167" y="110"/>
                </a:cubicBezTo>
                <a:cubicBezTo>
                  <a:pt x="167" y="109"/>
                  <a:pt x="168" y="109"/>
                  <a:pt x="169" y="108"/>
                </a:cubicBezTo>
                <a:cubicBezTo>
                  <a:pt x="168" y="108"/>
                  <a:pt x="168" y="108"/>
                  <a:pt x="168" y="108"/>
                </a:cubicBezTo>
                <a:cubicBezTo>
                  <a:pt x="164" y="108"/>
                  <a:pt x="161" y="107"/>
                  <a:pt x="158" y="107"/>
                </a:cubicBezTo>
                <a:cubicBezTo>
                  <a:pt x="154" y="107"/>
                  <a:pt x="150" y="106"/>
                  <a:pt x="146" y="105"/>
                </a:cubicBezTo>
                <a:cubicBezTo>
                  <a:pt x="145" y="105"/>
                  <a:pt x="145" y="105"/>
                  <a:pt x="145" y="105"/>
                </a:cubicBezTo>
                <a:close/>
                <a:moveTo>
                  <a:pt x="102" y="172"/>
                </a:moveTo>
                <a:cubicBezTo>
                  <a:pt x="104" y="172"/>
                  <a:pt x="105" y="173"/>
                  <a:pt x="107" y="173"/>
                </a:cubicBezTo>
                <a:cubicBezTo>
                  <a:pt x="108" y="173"/>
                  <a:pt x="110" y="174"/>
                  <a:pt x="111" y="174"/>
                </a:cubicBezTo>
                <a:cubicBezTo>
                  <a:pt x="109" y="171"/>
                  <a:pt x="106" y="169"/>
                  <a:pt x="103" y="166"/>
                </a:cubicBezTo>
                <a:cubicBezTo>
                  <a:pt x="103" y="166"/>
                  <a:pt x="102" y="166"/>
                  <a:pt x="102" y="166"/>
                </a:cubicBezTo>
                <a:cubicBezTo>
                  <a:pt x="102" y="166"/>
                  <a:pt x="102" y="166"/>
                  <a:pt x="102" y="166"/>
                </a:cubicBezTo>
                <a:cubicBezTo>
                  <a:pt x="102" y="166"/>
                  <a:pt x="102" y="166"/>
                  <a:pt x="102" y="166"/>
                </a:cubicBezTo>
                <a:cubicBezTo>
                  <a:pt x="102" y="168"/>
                  <a:pt x="102" y="170"/>
                  <a:pt x="102" y="172"/>
                </a:cubicBezTo>
                <a:close/>
                <a:moveTo>
                  <a:pt x="64" y="161"/>
                </a:moveTo>
                <a:cubicBezTo>
                  <a:pt x="64" y="161"/>
                  <a:pt x="64" y="161"/>
                  <a:pt x="64" y="161"/>
                </a:cubicBezTo>
                <a:cubicBezTo>
                  <a:pt x="63" y="163"/>
                  <a:pt x="61" y="166"/>
                  <a:pt x="60" y="168"/>
                </a:cubicBezTo>
                <a:cubicBezTo>
                  <a:pt x="62" y="169"/>
                  <a:pt x="63" y="172"/>
                  <a:pt x="65" y="174"/>
                </a:cubicBezTo>
                <a:cubicBezTo>
                  <a:pt x="65" y="169"/>
                  <a:pt x="65" y="165"/>
                  <a:pt x="64" y="161"/>
                </a:cubicBezTo>
                <a:close/>
                <a:moveTo>
                  <a:pt x="134" y="15"/>
                </a:moveTo>
                <a:cubicBezTo>
                  <a:pt x="134" y="14"/>
                  <a:pt x="135" y="13"/>
                  <a:pt x="136" y="11"/>
                </a:cubicBezTo>
                <a:cubicBezTo>
                  <a:pt x="134" y="11"/>
                  <a:pt x="131" y="10"/>
                  <a:pt x="129" y="10"/>
                </a:cubicBezTo>
                <a:cubicBezTo>
                  <a:pt x="128" y="10"/>
                  <a:pt x="128" y="11"/>
                  <a:pt x="128" y="11"/>
                </a:cubicBezTo>
                <a:cubicBezTo>
                  <a:pt x="127" y="12"/>
                  <a:pt x="127" y="12"/>
                  <a:pt x="127" y="13"/>
                </a:cubicBezTo>
                <a:cubicBezTo>
                  <a:pt x="128" y="14"/>
                  <a:pt x="131" y="15"/>
                  <a:pt x="134" y="15"/>
                </a:cubicBezTo>
                <a:close/>
                <a:moveTo>
                  <a:pt x="8" y="215"/>
                </a:moveTo>
                <a:cubicBezTo>
                  <a:pt x="8" y="215"/>
                  <a:pt x="8" y="216"/>
                  <a:pt x="9" y="216"/>
                </a:cubicBezTo>
                <a:cubicBezTo>
                  <a:pt x="10" y="218"/>
                  <a:pt x="11" y="219"/>
                  <a:pt x="14" y="219"/>
                </a:cubicBezTo>
                <a:cubicBezTo>
                  <a:pt x="14" y="220"/>
                  <a:pt x="15" y="220"/>
                  <a:pt x="16" y="220"/>
                </a:cubicBezTo>
                <a:cubicBezTo>
                  <a:pt x="19" y="220"/>
                  <a:pt x="19" y="220"/>
                  <a:pt x="22" y="218"/>
                </a:cubicBezTo>
                <a:cubicBezTo>
                  <a:pt x="23" y="217"/>
                  <a:pt x="24" y="217"/>
                  <a:pt x="24" y="216"/>
                </a:cubicBezTo>
                <a:cubicBezTo>
                  <a:pt x="23" y="217"/>
                  <a:pt x="22" y="217"/>
                  <a:pt x="20" y="217"/>
                </a:cubicBezTo>
                <a:cubicBezTo>
                  <a:pt x="19" y="218"/>
                  <a:pt x="18" y="218"/>
                  <a:pt x="16" y="218"/>
                </a:cubicBezTo>
                <a:cubicBezTo>
                  <a:pt x="16" y="218"/>
                  <a:pt x="15" y="218"/>
                  <a:pt x="14" y="217"/>
                </a:cubicBezTo>
                <a:cubicBezTo>
                  <a:pt x="14" y="217"/>
                  <a:pt x="14" y="217"/>
                  <a:pt x="14" y="217"/>
                </a:cubicBezTo>
                <a:cubicBezTo>
                  <a:pt x="12" y="216"/>
                  <a:pt x="10" y="216"/>
                  <a:pt x="8" y="215"/>
                </a:cubicBezTo>
                <a:close/>
                <a:moveTo>
                  <a:pt x="103" y="187"/>
                </a:moveTo>
                <a:cubicBezTo>
                  <a:pt x="103" y="187"/>
                  <a:pt x="103" y="187"/>
                  <a:pt x="103" y="187"/>
                </a:cubicBezTo>
                <a:cubicBezTo>
                  <a:pt x="101" y="184"/>
                  <a:pt x="98" y="182"/>
                  <a:pt x="95" y="179"/>
                </a:cubicBezTo>
                <a:cubicBezTo>
                  <a:pt x="95" y="181"/>
                  <a:pt x="95" y="185"/>
                  <a:pt x="95" y="186"/>
                </a:cubicBezTo>
                <a:cubicBezTo>
                  <a:pt x="98" y="186"/>
                  <a:pt x="100" y="187"/>
                  <a:pt x="103" y="187"/>
                </a:cubicBezTo>
                <a:close/>
                <a:moveTo>
                  <a:pt x="91" y="72"/>
                </a:moveTo>
                <a:cubicBezTo>
                  <a:pt x="90" y="71"/>
                  <a:pt x="89" y="70"/>
                  <a:pt x="89" y="69"/>
                </a:cubicBezTo>
                <a:cubicBezTo>
                  <a:pt x="86" y="74"/>
                  <a:pt x="84" y="78"/>
                  <a:pt x="81" y="82"/>
                </a:cubicBezTo>
                <a:cubicBezTo>
                  <a:pt x="82" y="82"/>
                  <a:pt x="82" y="82"/>
                  <a:pt x="82" y="83"/>
                </a:cubicBezTo>
                <a:cubicBezTo>
                  <a:pt x="85" y="79"/>
                  <a:pt x="88" y="76"/>
                  <a:pt x="91" y="72"/>
                </a:cubicBezTo>
                <a:close/>
                <a:moveTo>
                  <a:pt x="28" y="282"/>
                </a:moveTo>
                <a:cubicBezTo>
                  <a:pt x="37" y="277"/>
                  <a:pt x="46" y="272"/>
                  <a:pt x="55" y="266"/>
                </a:cubicBezTo>
                <a:cubicBezTo>
                  <a:pt x="55" y="266"/>
                  <a:pt x="54" y="266"/>
                  <a:pt x="54" y="267"/>
                </a:cubicBezTo>
                <a:cubicBezTo>
                  <a:pt x="48" y="270"/>
                  <a:pt x="43" y="273"/>
                  <a:pt x="38" y="276"/>
                </a:cubicBezTo>
                <a:cubicBezTo>
                  <a:pt x="37" y="276"/>
                  <a:pt x="37" y="276"/>
                  <a:pt x="36" y="276"/>
                </a:cubicBezTo>
                <a:cubicBezTo>
                  <a:pt x="36" y="277"/>
                  <a:pt x="36" y="277"/>
                  <a:pt x="35" y="277"/>
                </a:cubicBezTo>
                <a:cubicBezTo>
                  <a:pt x="35" y="277"/>
                  <a:pt x="34" y="277"/>
                  <a:pt x="33" y="278"/>
                </a:cubicBezTo>
                <a:cubicBezTo>
                  <a:pt x="32" y="278"/>
                  <a:pt x="31" y="279"/>
                  <a:pt x="30" y="279"/>
                </a:cubicBezTo>
                <a:cubicBezTo>
                  <a:pt x="29" y="280"/>
                  <a:pt x="28" y="281"/>
                  <a:pt x="28" y="282"/>
                </a:cubicBezTo>
                <a:close/>
                <a:moveTo>
                  <a:pt x="83" y="187"/>
                </a:moveTo>
                <a:cubicBezTo>
                  <a:pt x="86" y="189"/>
                  <a:pt x="86" y="191"/>
                  <a:pt x="87" y="193"/>
                </a:cubicBezTo>
                <a:cubicBezTo>
                  <a:pt x="88" y="191"/>
                  <a:pt x="88" y="181"/>
                  <a:pt x="87" y="180"/>
                </a:cubicBezTo>
                <a:cubicBezTo>
                  <a:pt x="86" y="183"/>
                  <a:pt x="85" y="185"/>
                  <a:pt x="83" y="187"/>
                </a:cubicBezTo>
                <a:close/>
                <a:moveTo>
                  <a:pt x="93" y="113"/>
                </a:moveTo>
                <a:cubicBezTo>
                  <a:pt x="93" y="113"/>
                  <a:pt x="93" y="113"/>
                  <a:pt x="93" y="113"/>
                </a:cubicBezTo>
                <a:cubicBezTo>
                  <a:pt x="91" y="116"/>
                  <a:pt x="89" y="118"/>
                  <a:pt x="87" y="121"/>
                </a:cubicBezTo>
                <a:cubicBezTo>
                  <a:pt x="89" y="122"/>
                  <a:pt x="91" y="123"/>
                  <a:pt x="92" y="125"/>
                </a:cubicBezTo>
                <a:cubicBezTo>
                  <a:pt x="92" y="120"/>
                  <a:pt x="93" y="117"/>
                  <a:pt x="93" y="113"/>
                </a:cubicBezTo>
                <a:close/>
                <a:moveTo>
                  <a:pt x="67" y="108"/>
                </a:moveTo>
                <a:cubicBezTo>
                  <a:pt x="67" y="108"/>
                  <a:pt x="67" y="108"/>
                  <a:pt x="67" y="108"/>
                </a:cubicBezTo>
                <a:cubicBezTo>
                  <a:pt x="66" y="111"/>
                  <a:pt x="65" y="113"/>
                  <a:pt x="63" y="116"/>
                </a:cubicBezTo>
                <a:cubicBezTo>
                  <a:pt x="63" y="116"/>
                  <a:pt x="63" y="116"/>
                  <a:pt x="63" y="117"/>
                </a:cubicBezTo>
                <a:cubicBezTo>
                  <a:pt x="64" y="119"/>
                  <a:pt x="64" y="120"/>
                  <a:pt x="65" y="122"/>
                </a:cubicBezTo>
                <a:cubicBezTo>
                  <a:pt x="65" y="122"/>
                  <a:pt x="65" y="123"/>
                  <a:pt x="66" y="123"/>
                </a:cubicBezTo>
                <a:cubicBezTo>
                  <a:pt x="66" y="118"/>
                  <a:pt x="67" y="113"/>
                  <a:pt x="67" y="108"/>
                </a:cubicBezTo>
                <a:close/>
                <a:moveTo>
                  <a:pt x="15" y="278"/>
                </a:moveTo>
                <a:cubicBezTo>
                  <a:pt x="14" y="278"/>
                  <a:pt x="14" y="278"/>
                  <a:pt x="14" y="279"/>
                </a:cubicBezTo>
                <a:cubicBezTo>
                  <a:pt x="13" y="279"/>
                  <a:pt x="13" y="279"/>
                  <a:pt x="13" y="279"/>
                </a:cubicBezTo>
                <a:cubicBezTo>
                  <a:pt x="13" y="281"/>
                  <a:pt x="12" y="282"/>
                  <a:pt x="12" y="284"/>
                </a:cubicBezTo>
                <a:cubicBezTo>
                  <a:pt x="15" y="284"/>
                  <a:pt x="18" y="282"/>
                  <a:pt x="21" y="281"/>
                </a:cubicBezTo>
                <a:cubicBezTo>
                  <a:pt x="21" y="281"/>
                  <a:pt x="20" y="281"/>
                  <a:pt x="19" y="281"/>
                </a:cubicBezTo>
                <a:cubicBezTo>
                  <a:pt x="17" y="282"/>
                  <a:pt x="16" y="281"/>
                  <a:pt x="16" y="279"/>
                </a:cubicBezTo>
                <a:cubicBezTo>
                  <a:pt x="16" y="279"/>
                  <a:pt x="15" y="278"/>
                  <a:pt x="15" y="278"/>
                </a:cubicBezTo>
                <a:close/>
                <a:moveTo>
                  <a:pt x="148" y="77"/>
                </a:moveTo>
                <a:cubicBezTo>
                  <a:pt x="149" y="77"/>
                  <a:pt x="150" y="77"/>
                  <a:pt x="150" y="77"/>
                </a:cubicBezTo>
                <a:cubicBezTo>
                  <a:pt x="152" y="77"/>
                  <a:pt x="152" y="77"/>
                  <a:pt x="154" y="76"/>
                </a:cubicBezTo>
                <a:cubicBezTo>
                  <a:pt x="154" y="75"/>
                  <a:pt x="155" y="74"/>
                  <a:pt x="155" y="73"/>
                </a:cubicBezTo>
                <a:cubicBezTo>
                  <a:pt x="154" y="72"/>
                  <a:pt x="152" y="72"/>
                  <a:pt x="151" y="71"/>
                </a:cubicBezTo>
                <a:cubicBezTo>
                  <a:pt x="150" y="73"/>
                  <a:pt x="149" y="75"/>
                  <a:pt x="148" y="77"/>
                </a:cubicBezTo>
                <a:close/>
                <a:moveTo>
                  <a:pt x="126" y="4"/>
                </a:moveTo>
                <a:cubicBezTo>
                  <a:pt x="125" y="4"/>
                  <a:pt x="125" y="4"/>
                  <a:pt x="125" y="4"/>
                </a:cubicBezTo>
                <a:cubicBezTo>
                  <a:pt x="123" y="3"/>
                  <a:pt x="121" y="3"/>
                  <a:pt x="119" y="3"/>
                </a:cubicBezTo>
                <a:cubicBezTo>
                  <a:pt x="118" y="3"/>
                  <a:pt x="118" y="3"/>
                  <a:pt x="117" y="3"/>
                </a:cubicBezTo>
                <a:cubicBezTo>
                  <a:pt x="115" y="3"/>
                  <a:pt x="114" y="5"/>
                  <a:pt x="115" y="7"/>
                </a:cubicBezTo>
                <a:cubicBezTo>
                  <a:pt x="115" y="7"/>
                  <a:pt x="115" y="7"/>
                  <a:pt x="115" y="7"/>
                </a:cubicBezTo>
                <a:cubicBezTo>
                  <a:pt x="116" y="7"/>
                  <a:pt x="116" y="7"/>
                  <a:pt x="117" y="8"/>
                </a:cubicBezTo>
                <a:cubicBezTo>
                  <a:pt x="119" y="5"/>
                  <a:pt x="122" y="4"/>
                  <a:pt x="126" y="4"/>
                </a:cubicBezTo>
                <a:close/>
                <a:moveTo>
                  <a:pt x="104" y="144"/>
                </a:moveTo>
                <a:cubicBezTo>
                  <a:pt x="105" y="142"/>
                  <a:pt x="106" y="141"/>
                  <a:pt x="107" y="140"/>
                </a:cubicBezTo>
                <a:cubicBezTo>
                  <a:pt x="104" y="139"/>
                  <a:pt x="101" y="138"/>
                  <a:pt x="98" y="137"/>
                </a:cubicBezTo>
                <a:cubicBezTo>
                  <a:pt x="99" y="139"/>
                  <a:pt x="102" y="142"/>
                  <a:pt x="104" y="144"/>
                </a:cubicBezTo>
                <a:close/>
                <a:moveTo>
                  <a:pt x="145" y="37"/>
                </a:moveTo>
                <a:cubicBezTo>
                  <a:pt x="147" y="39"/>
                  <a:pt x="156" y="45"/>
                  <a:pt x="157" y="46"/>
                </a:cubicBezTo>
                <a:cubicBezTo>
                  <a:pt x="157" y="45"/>
                  <a:pt x="157" y="44"/>
                  <a:pt x="157" y="43"/>
                </a:cubicBezTo>
                <a:cubicBezTo>
                  <a:pt x="154" y="40"/>
                  <a:pt x="149" y="39"/>
                  <a:pt x="145" y="37"/>
                </a:cubicBezTo>
                <a:close/>
                <a:moveTo>
                  <a:pt x="64" y="242"/>
                </a:moveTo>
                <a:cubicBezTo>
                  <a:pt x="63" y="238"/>
                  <a:pt x="62" y="234"/>
                  <a:pt x="61" y="230"/>
                </a:cubicBezTo>
                <a:cubicBezTo>
                  <a:pt x="60" y="232"/>
                  <a:pt x="60" y="236"/>
                  <a:pt x="60" y="238"/>
                </a:cubicBezTo>
                <a:cubicBezTo>
                  <a:pt x="60" y="240"/>
                  <a:pt x="62" y="241"/>
                  <a:pt x="64" y="242"/>
                </a:cubicBezTo>
                <a:close/>
                <a:moveTo>
                  <a:pt x="135" y="36"/>
                </a:moveTo>
                <a:cubicBezTo>
                  <a:pt x="140" y="41"/>
                  <a:pt x="158" y="52"/>
                  <a:pt x="163" y="53"/>
                </a:cubicBezTo>
                <a:cubicBezTo>
                  <a:pt x="153" y="47"/>
                  <a:pt x="144" y="42"/>
                  <a:pt x="135" y="36"/>
                </a:cubicBezTo>
                <a:close/>
                <a:moveTo>
                  <a:pt x="90" y="198"/>
                </a:moveTo>
                <a:cubicBezTo>
                  <a:pt x="92" y="199"/>
                  <a:pt x="94" y="199"/>
                  <a:pt x="96" y="199"/>
                </a:cubicBezTo>
                <a:cubicBezTo>
                  <a:pt x="94" y="196"/>
                  <a:pt x="92" y="194"/>
                  <a:pt x="90" y="191"/>
                </a:cubicBezTo>
                <a:cubicBezTo>
                  <a:pt x="90" y="194"/>
                  <a:pt x="90" y="196"/>
                  <a:pt x="90" y="198"/>
                </a:cubicBezTo>
                <a:close/>
                <a:moveTo>
                  <a:pt x="37" y="220"/>
                </a:moveTo>
                <a:cubicBezTo>
                  <a:pt x="38" y="220"/>
                  <a:pt x="38" y="220"/>
                  <a:pt x="38" y="220"/>
                </a:cubicBezTo>
                <a:cubicBezTo>
                  <a:pt x="39" y="219"/>
                  <a:pt x="39" y="217"/>
                  <a:pt x="40" y="216"/>
                </a:cubicBezTo>
                <a:cubicBezTo>
                  <a:pt x="40" y="215"/>
                  <a:pt x="40" y="214"/>
                  <a:pt x="40" y="213"/>
                </a:cubicBezTo>
                <a:cubicBezTo>
                  <a:pt x="39" y="212"/>
                  <a:pt x="39" y="211"/>
                  <a:pt x="38" y="210"/>
                </a:cubicBezTo>
                <a:cubicBezTo>
                  <a:pt x="38" y="210"/>
                  <a:pt x="38" y="209"/>
                  <a:pt x="38" y="209"/>
                </a:cubicBezTo>
                <a:cubicBezTo>
                  <a:pt x="38" y="209"/>
                  <a:pt x="38" y="209"/>
                  <a:pt x="37" y="209"/>
                </a:cubicBezTo>
                <a:cubicBezTo>
                  <a:pt x="37" y="210"/>
                  <a:pt x="37" y="211"/>
                  <a:pt x="37" y="213"/>
                </a:cubicBezTo>
                <a:cubicBezTo>
                  <a:pt x="37" y="215"/>
                  <a:pt x="37" y="217"/>
                  <a:pt x="37" y="220"/>
                </a:cubicBezTo>
                <a:close/>
                <a:moveTo>
                  <a:pt x="131" y="86"/>
                </a:moveTo>
                <a:cubicBezTo>
                  <a:pt x="131" y="86"/>
                  <a:pt x="131" y="87"/>
                  <a:pt x="131" y="87"/>
                </a:cubicBezTo>
                <a:cubicBezTo>
                  <a:pt x="133" y="88"/>
                  <a:pt x="136" y="90"/>
                  <a:pt x="138" y="91"/>
                </a:cubicBezTo>
                <a:cubicBezTo>
                  <a:pt x="139" y="89"/>
                  <a:pt x="140" y="88"/>
                  <a:pt x="140" y="87"/>
                </a:cubicBezTo>
                <a:cubicBezTo>
                  <a:pt x="137" y="87"/>
                  <a:pt x="134" y="87"/>
                  <a:pt x="131" y="86"/>
                </a:cubicBezTo>
                <a:close/>
                <a:moveTo>
                  <a:pt x="122" y="135"/>
                </a:moveTo>
                <a:cubicBezTo>
                  <a:pt x="122" y="132"/>
                  <a:pt x="122" y="130"/>
                  <a:pt x="122" y="127"/>
                </a:cubicBezTo>
                <a:cubicBezTo>
                  <a:pt x="122" y="127"/>
                  <a:pt x="121" y="127"/>
                  <a:pt x="120" y="127"/>
                </a:cubicBezTo>
                <a:cubicBezTo>
                  <a:pt x="119" y="128"/>
                  <a:pt x="119" y="129"/>
                  <a:pt x="118" y="130"/>
                </a:cubicBezTo>
                <a:cubicBezTo>
                  <a:pt x="120" y="131"/>
                  <a:pt x="121" y="133"/>
                  <a:pt x="122" y="135"/>
                </a:cubicBezTo>
                <a:close/>
                <a:moveTo>
                  <a:pt x="142" y="93"/>
                </a:moveTo>
                <a:cubicBezTo>
                  <a:pt x="143" y="94"/>
                  <a:pt x="144" y="94"/>
                  <a:pt x="145" y="95"/>
                </a:cubicBezTo>
                <a:cubicBezTo>
                  <a:pt x="146" y="93"/>
                  <a:pt x="147" y="91"/>
                  <a:pt x="149" y="88"/>
                </a:cubicBezTo>
                <a:cubicBezTo>
                  <a:pt x="147" y="88"/>
                  <a:pt x="147" y="88"/>
                  <a:pt x="146" y="88"/>
                </a:cubicBezTo>
                <a:cubicBezTo>
                  <a:pt x="145" y="90"/>
                  <a:pt x="143" y="92"/>
                  <a:pt x="142" y="93"/>
                </a:cubicBezTo>
                <a:close/>
                <a:moveTo>
                  <a:pt x="55" y="142"/>
                </a:moveTo>
                <a:cubicBezTo>
                  <a:pt x="55" y="140"/>
                  <a:pt x="56" y="133"/>
                  <a:pt x="56" y="132"/>
                </a:cubicBezTo>
                <a:cubicBezTo>
                  <a:pt x="55" y="133"/>
                  <a:pt x="55" y="134"/>
                  <a:pt x="54" y="134"/>
                </a:cubicBezTo>
                <a:cubicBezTo>
                  <a:pt x="53" y="134"/>
                  <a:pt x="52" y="133"/>
                  <a:pt x="51" y="133"/>
                </a:cubicBezTo>
                <a:cubicBezTo>
                  <a:pt x="51" y="133"/>
                  <a:pt x="51" y="134"/>
                  <a:pt x="51" y="134"/>
                </a:cubicBezTo>
                <a:cubicBezTo>
                  <a:pt x="51" y="134"/>
                  <a:pt x="52" y="134"/>
                  <a:pt x="52" y="134"/>
                </a:cubicBezTo>
                <a:cubicBezTo>
                  <a:pt x="54" y="134"/>
                  <a:pt x="54" y="135"/>
                  <a:pt x="53" y="137"/>
                </a:cubicBezTo>
                <a:cubicBezTo>
                  <a:pt x="53" y="137"/>
                  <a:pt x="53" y="138"/>
                  <a:pt x="52" y="138"/>
                </a:cubicBezTo>
                <a:cubicBezTo>
                  <a:pt x="53" y="139"/>
                  <a:pt x="54" y="141"/>
                  <a:pt x="55" y="142"/>
                </a:cubicBezTo>
                <a:close/>
                <a:moveTo>
                  <a:pt x="153" y="66"/>
                </a:moveTo>
                <a:cubicBezTo>
                  <a:pt x="153" y="67"/>
                  <a:pt x="152" y="68"/>
                  <a:pt x="152" y="69"/>
                </a:cubicBezTo>
                <a:cubicBezTo>
                  <a:pt x="154" y="70"/>
                  <a:pt x="155" y="70"/>
                  <a:pt x="157" y="71"/>
                </a:cubicBezTo>
                <a:cubicBezTo>
                  <a:pt x="157" y="70"/>
                  <a:pt x="158" y="69"/>
                  <a:pt x="159" y="68"/>
                </a:cubicBezTo>
                <a:cubicBezTo>
                  <a:pt x="157" y="68"/>
                  <a:pt x="155" y="67"/>
                  <a:pt x="153" y="66"/>
                </a:cubicBezTo>
                <a:close/>
                <a:moveTo>
                  <a:pt x="124" y="14"/>
                </a:moveTo>
                <a:cubicBezTo>
                  <a:pt x="122" y="13"/>
                  <a:pt x="120" y="12"/>
                  <a:pt x="119" y="10"/>
                </a:cubicBezTo>
                <a:cubicBezTo>
                  <a:pt x="118" y="11"/>
                  <a:pt x="118" y="12"/>
                  <a:pt x="119" y="13"/>
                </a:cubicBezTo>
                <a:cubicBezTo>
                  <a:pt x="119" y="14"/>
                  <a:pt x="120" y="14"/>
                  <a:pt x="120" y="15"/>
                </a:cubicBezTo>
                <a:cubicBezTo>
                  <a:pt x="121" y="16"/>
                  <a:pt x="121" y="16"/>
                  <a:pt x="122" y="17"/>
                </a:cubicBezTo>
                <a:cubicBezTo>
                  <a:pt x="123" y="16"/>
                  <a:pt x="123" y="15"/>
                  <a:pt x="124" y="14"/>
                </a:cubicBezTo>
                <a:close/>
                <a:moveTo>
                  <a:pt x="101" y="78"/>
                </a:moveTo>
                <a:cubicBezTo>
                  <a:pt x="101" y="78"/>
                  <a:pt x="101" y="78"/>
                  <a:pt x="101" y="78"/>
                </a:cubicBezTo>
                <a:cubicBezTo>
                  <a:pt x="106" y="83"/>
                  <a:pt x="112" y="87"/>
                  <a:pt x="118" y="91"/>
                </a:cubicBezTo>
                <a:cubicBezTo>
                  <a:pt x="113" y="87"/>
                  <a:pt x="107" y="82"/>
                  <a:pt x="101" y="78"/>
                </a:cubicBezTo>
                <a:close/>
                <a:moveTo>
                  <a:pt x="157" y="78"/>
                </a:moveTo>
                <a:cubicBezTo>
                  <a:pt x="158" y="79"/>
                  <a:pt x="160" y="79"/>
                  <a:pt x="161" y="79"/>
                </a:cubicBezTo>
                <a:cubicBezTo>
                  <a:pt x="161" y="78"/>
                  <a:pt x="162" y="77"/>
                  <a:pt x="163" y="76"/>
                </a:cubicBezTo>
                <a:cubicBezTo>
                  <a:pt x="162" y="75"/>
                  <a:pt x="160" y="75"/>
                  <a:pt x="159" y="74"/>
                </a:cubicBezTo>
                <a:cubicBezTo>
                  <a:pt x="158" y="76"/>
                  <a:pt x="158" y="77"/>
                  <a:pt x="157" y="78"/>
                </a:cubicBezTo>
                <a:close/>
                <a:moveTo>
                  <a:pt x="153" y="20"/>
                </a:moveTo>
                <a:cubicBezTo>
                  <a:pt x="153" y="20"/>
                  <a:pt x="152" y="20"/>
                  <a:pt x="152" y="20"/>
                </a:cubicBezTo>
                <a:cubicBezTo>
                  <a:pt x="150" y="21"/>
                  <a:pt x="148" y="23"/>
                  <a:pt x="145" y="24"/>
                </a:cubicBezTo>
                <a:cubicBezTo>
                  <a:pt x="146" y="25"/>
                  <a:pt x="148" y="25"/>
                  <a:pt x="149" y="26"/>
                </a:cubicBezTo>
                <a:cubicBezTo>
                  <a:pt x="150" y="24"/>
                  <a:pt x="151" y="22"/>
                  <a:pt x="153" y="20"/>
                </a:cubicBezTo>
                <a:close/>
                <a:moveTo>
                  <a:pt x="23" y="270"/>
                </a:moveTo>
                <a:cubicBezTo>
                  <a:pt x="22" y="269"/>
                  <a:pt x="20" y="269"/>
                  <a:pt x="19" y="268"/>
                </a:cubicBezTo>
                <a:cubicBezTo>
                  <a:pt x="18" y="270"/>
                  <a:pt x="18" y="272"/>
                  <a:pt x="17" y="274"/>
                </a:cubicBezTo>
                <a:cubicBezTo>
                  <a:pt x="20" y="273"/>
                  <a:pt x="21" y="271"/>
                  <a:pt x="23" y="270"/>
                </a:cubicBezTo>
                <a:close/>
                <a:moveTo>
                  <a:pt x="109" y="124"/>
                </a:moveTo>
                <a:cubicBezTo>
                  <a:pt x="110" y="126"/>
                  <a:pt x="112" y="128"/>
                  <a:pt x="113" y="129"/>
                </a:cubicBezTo>
                <a:cubicBezTo>
                  <a:pt x="114" y="128"/>
                  <a:pt x="114" y="127"/>
                  <a:pt x="115" y="126"/>
                </a:cubicBezTo>
                <a:cubicBezTo>
                  <a:pt x="113" y="125"/>
                  <a:pt x="111" y="125"/>
                  <a:pt x="109" y="124"/>
                </a:cubicBezTo>
                <a:close/>
                <a:moveTo>
                  <a:pt x="160" y="72"/>
                </a:moveTo>
                <a:cubicBezTo>
                  <a:pt x="162" y="73"/>
                  <a:pt x="163" y="73"/>
                  <a:pt x="164" y="74"/>
                </a:cubicBezTo>
                <a:cubicBezTo>
                  <a:pt x="165" y="73"/>
                  <a:pt x="165" y="72"/>
                  <a:pt x="166" y="71"/>
                </a:cubicBezTo>
                <a:cubicBezTo>
                  <a:pt x="164" y="71"/>
                  <a:pt x="163" y="70"/>
                  <a:pt x="161" y="70"/>
                </a:cubicBezTo>
                <a:cubicBezTo>
                  <a:pt x="161" y="71"/>
                  <a:pt x="160" y="71"/>
                  <a:pt x="160" y="72"/>
                </a:cubicBezTo>
                <a:close/>
                <a:moveTo>
                  <a:pt x="32" y="169"/>
                </a:moveTo>
                <a:cubicBezTo>
                  <a:pt x="32" y="168"/>
                  <a:pt x="33" y="168"/>
                  <a:pt x="33" y="167"/>
                </a:cubicBezTo>
                <a:cubicBezTo>
                  <a:pt x="34" y="166"/>
                  <a:pt x="35" y="166"/>
                  <a:pt x="36" y="166"/>
                </a:cubicBezTo>
                <a:cubicBezTo>
                  <a:pt x="36" y="164"/>
                  <a:pt x="36" y="162"/>
                  <a:pt x="36" y="161"/>
                </a:cubicBezTo>
                <a:cubicBezTo>
                  <a:pt x="36" y="161"/>
                  <a:pt x="36" y="161"/>
                  <a:pt x="36" y="161"/>
                </a:cubicBezTo>
                <a:cubicBezTo>
                  <a:pt x="34" y="163"/>
                  <a:pt x="33" y="165"/>
                  <a:pt x="31" y="168"/>
                </a:cubicBezTo>
                <a:cubicBezTo>
                  <a:pt x="31" y="168"/>
                  <a:pt x="31" y="168"/>
                  <a:pt x="32" y="168"/>
                </a:cubicBezTo>
                <a:cubicBezTo>
                  <a:pt x="32" y="168"/>
                  <a:pt x="32" y="168"/>
                  <a:pt x="32" y="169"/>
                </a:cubicBezTo>
                <a:close/>
                <a:moveTo>
                  <a:pt x="32" y="228"/>
                </a:moveTo>
                <a:cubicBezTo>
                  <a:pt x="32" y="228"/>
                  <a:pt x="32" y="228"/>
                  <a:pt x="31" y="228"/>
                </a:cubicBezTo>
                <a:cubicBezTo>
                  <a:pt x="32" y="230"/>
                  <a:pt x="33" y="231"/>
                  <a:pt x="34" y="233"/>
                </a:cubicBezTo>
                <a:cubicBezTo>
                  <a:pt x="34" y="233"/>
                  <a:pt x="35" y="233"/>
                  <a:pt x="35" y="233"/>
                </a:cubicBezTo>
                <a:cubicBezTo>
                  <a:pt x="37" y="233"/>
                  <a:pt x="39" y="233"/>
                  <a:pt x="41" y="233"/>
                </a:cubicBezTo>
                <a:cubicBezTo>
                  <a:pt x="41" y="233"/>
                  <a:pt x="41" y="233"/>
                  <a:pt x="41" y="233"/>
                </a:cubicBezTo>
                <a:cubicBezTo>
                  <a:pt x="40" y="233"/>
                  <a:pt x="39" y="232"/>
                  <a:pt x="38" y="232"/>
                </a:cubicBezTo>
                <a:cubicBezTo>
                  <a:pt x="37" y="231"/>
                  <a:pt x="37" y="231"/>
                  <a:pt x="37" y="232"/>
                </a:cubicBezTo>
                <a:cubicBezTo>
                  <a:pt x="36" y="232"/>
                  <a:pt x="35" y="232"/>
                  <a:pt x="34" y="231"/>
                </a:cubicBezTo>
                <a:cubicBezTo>
                  <a:pt x="34" y="230"/>
                  <a:pt x="33" y="230"/>
                  <a:pt x="33" y="229"/>
                </a:cubicBezTo>
                <a:cubicBezTo>
                  <a:pt x="32" y="228"/>
                  <a:pt x="32" y="228"/>
                  <a:pt x="32" y="228"/>
                </a:cubicBezTo>
                <a:close/>
                <a:moveTo>
                  <a:pt x="27" y="179"/>
                </a:moveTo>
                <a:cubicBezTo>
                  <a:pt x="29" y="180"/>
                  <a:pt x="29" y="181"/>
                  <a:pt x="28" y="183"/>
                </a:cubicBezTo>
                <a:cubicBezTo>
                  <a:pt x="28" y="184"/>
                  <a:pt x="28" y="184"/>
                  <a:pt x="28" y="185"/>
                </a:cubicBezTo>
                <a:cubicBezTo>
                  <a:pt x="27" y="186"/>
                  <a:pt x="27" y="186"/>
                  <a:pt x="27" y="186"/>
                </a:cubicBezTo>
                <a:cubicBezTo>
                  <a:pt x="28" y="187"/>
                  <a:pt x="28" y="188"/>
                  <a:pt x="29" y="190"/>
                </a:cubicBezTo>
                <a:cubicBezTo>
                  <a:pt x="29" y="188"/>
                  <a:pt x="29" y="178"/>
                  <a:pt x="29" y="177"/>
                </a:cubicBezTo>
                <a:cubicBezTo>
                  <a:pt x="28" y="178"/>
                  <a:pt x="28" y="179"/>
                  <a:pt x="27" y="179"/>
                </a:cubicBezTo>
                <a:close/>
                <a:moveTo>
                  <a:pt x="146" y="85"/>
                </a:moveTo>
                <a:cubicBezTo>
                  <a:pt x="147" y="84"/>
                  <a:pt x="148" y="82"/>
                  <a:pt x="150" y="81"/>
                </a:cubicBezTo>
                <a:cubicBezTo>
                  <a:pt x="148" y="81"/>
                  <a:pt x="148" y="80"/>
                  <a:pt x="147" y="80"/>
                </a:cubicBezTo>
                <a:cubicBezTo>
                  <a:pt x="146" y="81"/>
                  <a:pt x="145" y="83"/>
                  <a:pt x="144" y="84"/>
                </a:cubicBezTo>
                <a:cubicBezTo>
                  <a:pt x="145" y="84"/>
                  <a:pt x="146" y="85"/>
                  <a:pt x="146" y="85"/>
                </a:cubicBezTo>
                <a:close/>
                <a:moveTo>
                  <a:pt x="10" y="270"/>
                </a:moveTo>
                <a:cubicBezTo>
                  <a:pt x="12" y="269"/>
                  <a:pt x="14" y="269"/>
                  <a:pt x="15" y="267"/>
                </a:cubicBezTo>
                <a:cubicBezTo>
                  <a:pt x="13" y="265"/>
                  <a:pt x="13" y="266"/>
                  <a:pt x="11" y="267"/>
                </a:cubicBezTo>
                <a:cubicBezTo>
                  <a:pt x="11" y="267"/>
                  <a:pt x="11" y="268"/>
                  <a:pt x="10" y="268"/>
                </a:cubicBezTo>
                <a:cubicBezTo>
                  <a:pt x="10" y="269"/>
                  <a:pt x="10" y="269"/>
                  <a:pt x="10" y="270"/>
                </a:cubicBezTo>
                <a:close/>
                <a:moveTo>
                  <a:pt x="24" y="203"/>
                </a:moveTo>
                <a:cubicBezTo>
                  <a:pt x="24" y="204"/>
                  <a:pt x="24" y="205"/>
                  <a:pt x="24" y="207"/>
                </a:cubicBezTo>
                <a:cubicBezTo>
                  <a:pt x="27" y="207"/>
                  <a:pt x="28" y="206"/>
                  <a:pt x="29" y="204"/>
                </a:cubicBezTo>
                <a:cubicBezTo>
                  <a:pt x="27" y="204"/>
                  <a:pt x="26" y="203"/>
                  <a:pt x="24" y="203"/>
                </a:cubicBezTo>
                <a:close/>
                <a:moveTo>
                  <a:pt x="121" y="115"/>
                </a:moveTo>
                <a:cubicBezTo>
                  <a:pt x="119" y="115"/>
                  <a:pt x="116" y="115"/>
                  <a:pt x="114" y="114"/>
                </a:cubicBezTo>
                <a:cubicBezTo>
                  <a:pt x="116" y="116"/>
                  <a:pt x="117" y="117"/>
                  <a:pt x="119" y="118"/>
                </a:cubicBezTo>
                <a:cubicBezTo>
                  <a:pt x="120" y="117"/>
                  <a:pt x="120" y="116"/>
                  <a:pt x="121" y="115"/>
                </a:cubicBezTo>
                <a:close/>
                <a:moveTo>
                  <a:pt x="121" y="9"/>
                </a:moveTo>
                <a:cubicBezTo>
                  <a:pt x="122" y="11"/>
                  <a:pt x="124" y="11"/>
                  <a:pt x="125" y="12"/>
                </a:cubicBezTo>
                <a:cubicBezTo>
                  <a:pt x="126" y="12"/>
                  <a:pt x="126" y="11"/>
                  <a:pt x="126" y="11"/>
                </a:cubicBezTo>
                <a:cubicBezTo>
                  <a:pt x="126" y="10"/>
                  <a:pt x="127" y="10"/>
                  <a:pt x="127" y="9"/>
                </a:cubicBezTo>
                <a:cubicBezTo>
                  <a:pt x="125" y="9"/>
                  <a:pt x="122" y="9"/>
                  <a:pt x="121" y="9"/>
                </a:cubicBezTo>
                <a:close/>
                <a:moveTo>
                  <a:pt x="98" y="162"/>
                </a:moveTo>
                <a:cubicBezTo>
                  <a:pt x="98" y="163"/>
                  <a:pt x="97" y="164"/>
                  <a:pt x="96" y="165"/>
                </a:cubicBezTo>
                <a:cubicBezTo>
                  <a:pt x="98" y="166"/>
                  <a:pt x="99" y="167"/>
                  <a:pt x="100" y="168"/>
                </a:cubicBezTo>
                <a:cubicBezTo>
                  <a:pt x="100" y="167"/>
                  <a:pt x="100" y="166"/>
                  <a:pt x="100" y="165"/>
                </a:cubicBezTo>
                <a:cubicBezTo>
                  <a:pt x="100" y="164"/>
                  <a:pt x="99" y="163"/>
                  <a:pt x="98" y="162"/>
                </a:cubicBezTo>
                <a:close/>
                <a:moveTo>
                  <a:pt x="139" y="22"/>
                </a:moveTo>
                <a:cubicBezTo>
                  <a:pt x="140" y="21"/>
                  <a:pt x="141" y="20"/>
                  <a:pt x="141" y="19"/>
                </a:cubicBezTo>
                <a:cubicBezTo>
                  <a:pt x="140" y="19"/>
                  <a:pt x="140" y="19"/>
                  <a:pt x="139" y="19"/>
                </a:cubicBezTo>
                <a:cubicBezTo>
                  <a:pt x="139" y="19"/>
                  <a:pt x="139" y="19"/>
                  <a:pt x="138" y="19"/>
                </a:cubicBezTo>
                <a:cubicBezTo>
                  <a:pt x="138" y="19"/>
                  <a:pt x="137" y="20"/>
                  <a:pt x="135" y="21"/>
                </a:cubicBezTo>
                <a:cubicBezTo>
                  <a:pt x="137" y="21"/>
                  <a:pt x="138" y="22"/>
                  <a:pt x="139" y="22"/>
                </a:cubicBezTo>
                <a:close/>
                <a:moveTo>
                  <a:pt x="184" y="78"/>
                </a:moveTo>
                <a:cubicBezTo>
                  <a:pt x="184" y="78"/>
                  <a:pt x="184" y="78"/>
                  <a:pt x="184" y="77"/>
                </a:cubicBezTo>
                <a:cubicBezTo>
                  <a:pt x="181" y="76"/>
                  <a:pt x="177" y="75"/>
                  <a:pt x="174" y="74"/>
                </a:cubicBezTo>
                <a:cubicBezTo>
                  <a:pt x="173" y="75"/>
                  <a:pt x="173" y="75"/>
                  <a:pt x="173" y="76"/>
                </a:cubicBezTo>
                <a:cubicBezTo>
                  <a:pt x="174" y="76"/>
                  <a:pt x="175" y="77"/>
                  <a:pt x="176" y="76"/>
                </a:cubicBezTo>
                <a:cubicBezTo>
                  <a:pt x="177" y="75"/>
                  <a:pt x="178" y="75"/>
                  <a:pt x="178" y="76"/>
                </a:cubicBezTo>
                <a:cubicBezTo>
                  <a:pt x="178" y="77"/>
                  <a:pt x="179" y="77"/>
                  <a:pt x="180" y="77"/>
                </a:cubicBezTo>
                <a:cubicBezTo>
                  <a:pt x="180" y="77"/>
                  <a:pt x="181" y="77"/>
                  <a:pt x="182" y="77"/>
                </a:cubicBezTo>
                <a:cubicBezTo>
                  <a:pt x="183" y="78"/>
                  <a:pt x="183" y="78"/>
                  <a:pt x="184" y="78"/>
                </a:cubicBezTo>
                <a:close/>
                <a:moveTo>
                  <a:pt x="110" y="144"/>
                </a:moveTo>
                <a:cubicBezTo>
                  <a:pt x="110" y="144"/>
                  <a:pt x="110" y="144"/>
                  <a:pt x="110" y="144"/>
                </a:cubicBezTo>
                <a:cubicBezTo>
                  <a:pt x="110" y="145"/>
                  <a:pt x="110" y="146"/>
                  <a:pt x="110" y="148"/>
                </a:cubicBezTo>
                <a:cubicBezTo>
                  <a:pt x="110" y="148"/>
                  <a:pt x="110" y="148"/>
                  <a:pt x="110" y="148"/>
                </a:cubicBezTo>
                <a:cubicBezTo>
                  <a:pt x="111" y="149"/>
                  <a:pt x="112" y="149"/>
                  <a:pt x="114" y="150"/>
                </a:cubicBezTo>
                <a:cubicBezTo>
                  <a:pt x="113" y="148"/>
                  <a:pt x="112" y="146"/>
                  <a:pt x="110" y="144"/>
                </a:cubicBezTo>
                <a:close/>
                <a:moveTo>
                  <a:pt x="142" y="14"/>
                </a:moveTo>
                <a:cubicBezTo>
                  <a:pt x="142" y="13"/>
                  <a:pt x="142" y="13"/>
                  <a:pt x="142" y="13"/>
                </a:cubicBezTo>
                <a:cubicBezTo>
                  <a:pt x="141" y="13"/>
                  <a:pt x="140" y="13"/>
                  <a:pt x="139" y="12"/>
                </a:cubicBezTo>
                <a:cubicBezTo>
                  <a:pt x="138" y="13"/>
                  <a:pt x="137" y="14"/>
                  <a:pt x="136" y="15"/>
                </a:cubicBezTo>
                <a:cubicBezTo>
                  <a:pt x="137" y="15"/>
                  <a:pt x="138" y="16"/>
                  <a:pt x="138" y="16"/>
                </a:cubicBezTo>
                <a:cubicBezTo>
                  <a:pt x="139" y="16"/>
                  <a:pt x="139" y="16"/>
                  <a:pt x="139" y="15"/>
                </a:cubicBezTo>
                <a:cubicBezTo>
                  <a:pt x="140" y="15"/>
                  <a:pt x="141" y="14"/>
                  <a:pt x="142" y="14"/>
                </a:cubicBezTo>
                <a:close/>
                <a:moveTo>
                  <a:pt x="147" y="20"/>
                </a:moveTo>
                <a:cubicBezTo>
                  <a:pt x="147" y="20"/>
                  <a:pt x="147" y="20"/>
                  <a:pt x="147" y="20"/>
                </a:cubicBezTo>
                <a:cubicBezTo>
                  <a:pt x="146" y="20"/>
                  <a:pt x="145" y="20"/>
                  <a:pt x="144" y="20"/>
                </a:cubicBezTo>
                <a:cubicBezTo>
                  <a:pt x="144" y="20"/>
                  <a:pt x="144" y="20"/>
                  <a:pt x="144" y="20"/>
                </a:cubicBezTo>
                <a:cubicBezTo>
                  <a:pt x="143" y="21"/>
                  <a:pt x="142" y="22"/>
                  <a:pt x="141" y="23"/>
                </a:cubicBezTo>
                <a:cubicBezTo>
                  <a:pt x="142" y="23"/>
                  <a:pt x="142" y="23"/>
                  <a:pt x="143" y="23"/>
                </a:cubicBezTo>
                <a:cubicBezTo>
                  <a:pt x="144" y="22"/>
                  <a:pt x="146" y="21"/>
                  <a:pt x="147" y="20"/>
                </a:cubicBezTo>
                <a:close/>
                <a:moveTo>
                  <a:pt x="46" y="136"/>
                </a:moveTo>
                <a:cubicBezTo>
                  <a:pt x="45" y="137"/>
                  <a:pt x="41" y="145"/>
                  <a:pt x="41" y="146"/>
                </a:cubicBezTo>
                <a:cubicBezTo>
                  <a:pt x="44" y="143"/>
                  <a:pt x="45" y="139"/>
                  <a:pt x="47" y="136"/>
                </a:cubicBezTo>
                <a:cubicBezTo>
                  <a:pt x="47" y="136"/>
                  <a:pt x="47" y="136"/>
                  <a:pt x="46" y="136"/>
                </a:cubicBezTo>
                <a:close/>
                <a:moveTo>
                  <a:pt x="123" y="22"/>
                </a:moveTo>
                <a:cubicBezTo>
                  <a:pt x="124" y="24"/>
                  <a:pt x="133" y="33"/>
                  <a:pt x="135" y="33"/>
                </a:cubicBezTo>
                <a:cubicBezTo>
                  <a:pt x="131" y="30"/>
                  <a:pt x="127" y="26"/>
                  <a:pt x="123" y="22"/>
                </a:cubicBezTo>
                <a:close/>
                <a:moveTo>
                  <a:pt x="111" y="142"/>
                </a:moveTo>
                <a:cubicBezTo>
                  <a:pt x="113" y="143"/>
                  <a:pt x="114" y="145"/>
                  <a:pt x="115" y="147"/>
                </a:cubicBezTo>
                <a:cubicBezTo>
                  <a:pt x="115" y="145"/>
                  <a:pt x="115" y="144"/>
                  <a:pt x="115" y="142"/>
                </a:cubicBezTo>
                <a:cubicBezTo>
                  <a:pt x="114" y="142"/>
                  <a:pt x="112" y="142"/>
                  <a:pt x="111" y="141"/>
                </a:cubicBezTo>
                <a:cubicBezTo>
                  <a:pt x="111" y="141"/>
                  <a:pt x="111" y="142"/>
                  <a:pt x="111" y="142"/>
                </a:cubicBezTo>
                <a:close/>
                <a:moveTo>
                  <a:pt x="152" y="86"/>
                </a:moveTo>
                <a:cubicBezTo>
                  <a:pt x="153" y="87"/>
                  <a:pt x="154" y="87"/>
                  <a:pt x="154" y="87"/>
                </a:cubicBezTo>
                <a:cubicBezTo>
                  <a:pt x="154" y="87"/>
                  <a:pt x="155" y="87"/>
                  <a:pt x="155" y="87"/>
                </a:cubicBezTo>
                <a:cubicBezTo>
                  <a:pt x="155" y="86"/>
                  <a:pt x="156" y="85"/>
                  <a:pt x="157" y="84"/>
                </a:cubicBezTo>
                <a:cubicBezTo>
                  <a:pt x="156" y="84"/>
                  <a:pt x="155" y="83"/>
                  <a:pt x="154" y="83"/>
                </a:cubicBezTo>
                <a:cubicBezTo>
                  <a:pt x="154" y="84"/>
                  <a:pt x="153" y="85"/>
                  <a:pt x="152" y="86"/>
                </a:cubicBezTo>
                <a:close/>
                <a:moveTo>
                  <a:pt x="116" y="154"/>
                </a:moveTo>
                <a:cubicBezTo>
                  <a:pt x="116" y="154"/>
                  <a:pt x="116" y="154"/>
                  <a:pt x="116" y="154"/>
                </a:cubicBezTo>
                <a:cubicBezTo>
                  <a:pt x="114" y="153"/>
                  <a:pt x="112" y="152"/>
                  <a:pt x="110" y="151"/>
                </a:cubicBezTo>
                <a:cubicBezTo>
                  <a:pt x="110" y="152"/>
                  <a:pt x="110" y="152"/>
                  <a:pt x="110" y="153"/>
                </a:cubicBezTo>
                <a:cubicBezTo>
                  <a:pt x="112" y="153"/>
                  <a:pt x="114" y="154"/>
                  <a:pt x="116" y="154"/>
                </a:cubicBezTo>
                <a:close/>
                <a:moveTo>
                  <a:pt x="108" y="153"/>
                </a:moveTo>
                <a:cubicBezTo>
                  <a:pt x="108" y="152"/>
                  <a:pt x="108" y="151"/>
                  <a:pt x="108" y="150"/>
                </a:cubicBezTo>
                <a:cubicBezTo>
                  <a:pt x="108" y="149"/>
                  <a:pt x="107" y="149"/>
                  <a:pt x="106" y="149"/>
                </a:cubicBezTo>
                <a:cubicBezTo>
                  <a:pt x="106" y="150"/>
                  <a:pt x="105" y="151"/>
                  <a:pt x="104" y="152"/>
                </a:cubicBezTo>
                <a:cubicBezTo>
                  <a:pt x="105" y="152"/>
                  <a:pt x="106" y="153"/>
                  <a:pt x="108" y="153"/>
                </a:cubicBezTo>
                <a:close/>
                <a:moveTo>
                  <a:pt x="6" y="261"/>
                </a:moveTo>
                <a:cubicBezTo>
                  <a:pt x="6" y="264"/>
                  <a:pt x="6" y="267"/>
                  <a:pt x="6" y="270"/>
                </a:cubicBezTo>
                <a:cubicBezTo>
                  <a:pt x="7" y="269"/>
                  <a:pt x="7" y="269"/>
                  <a:pt x="7" y="269"/>
                </a:cubicBezTo>
                <a:cubicBezTo>
                  <a:pt x="7" y="266"/>
                  <a:pt x="7" y="264"/>
                  <a:pt x="7" y="261"/>
                </a:cubicBezTo>
                <a:cubicBezTo>
                  <a:pt x="7" y="261"/>
                  <a:pt x="6" y="261"/>
                  <a:pt x="6" y="261"/>
                </a:cubicBezTo>
                <a:close/>
                <a:moveTo>
                  <a:pt x="174" y="78"/>
                </a:moveTo>
                <a:cubicBezTo>
                  <a:pt x="173" y="78"/>
                  <a:pt x="172" y="78"/>
                  <a:pt x="171" y="78"/>
                </a:cubicBezTo>
                <a:cubicBezTo>
                  <a:pt x="171" y="79"/>
                  <a:pt x="170" y="80"/>
                  <a:pt x="170" y="81"/>
                </a:cubicBezTo>
                <a:cubicBezTo>
                  <a:pt x="170" y="81"/>
                  <a:pt x="171" y="81"/>
                  <a:pt x="172" y="82"/>
                </a:cubicBezTo>
                <a:cubicBezTo>
                  <a:pt x="172" y="80"/>
                  <a:pt x="173" y="79"/>
                  <a:pt x="174" y="78"/>
                </a:cubicBezTo>
                <a:close/>
                <a:moveTo>
                  <a:pt x="35" y="176"/>
                </a:moveTo>
                <a:cubicBezTo>
                  <a:pt x="35" y="176"/>
                  <a:pt x="35" y="176"/>
                  <a:pt x="35" y="176"/>
                </a:cubicBezTo>
                <a:cubicBezTo>
                  <a:pt x="36" y="174"/>
                  <a:pt x="36" y="173"/>
                  <a:pt x="36" y="171"/>
                </a:cubicBezTo>
                <a:cubicBezTo>
                  <a:pt x="35" y="172"/>
                  <a:pt x="34" y="172"/>
                  <a:pt x="33" y="173"/>
                </a:cubicBezTo>
                <a:cubicBezTo>
                  <a:pt x="34" y="174"/>
                  <a:pt x="34" y="175"/>
                  <a:pt x="35" y="176"/>
                </a:cubicBezTo>
                <a:close/>
                <a:moveTo>
                  <a:pt x="92" y="186"/>
                </a:moveTo>
                <a:cubicBezTo>
                  <a:pt x="91" y="184"/>
                  <a:pt x="91" y="182"/>
                  <a:pt x="90" y="180"/>
                </a:cubicBezTo>
                <a:cubicBezTo>
                  <a:pt x="90" y="182"/>
                  <a:pt x="90" y="184"/>
                  <a:pt x="90" y="187"/>
                </a:cubicBezTo>
                <a:cubicBezTo>
                  <a:pt x="91" y="186"/>
                  <a:pt x="91" y="186"/>
                  <a:pt x="92" y="186"/>
                </a:cubicBezTo>
                <a:close/>
                <a:moveTo>
                  <a:pt x="24" y="270"/>
                </a:moveTo>
                <a:cubicBezTo>
                  <a:pt x="24" y="271"/>
                  <a:pt x="24" y="271"/>
                  <a:pt x="24" y="271"/>
                </a:cubicBezTo>
                <a:cubicBezTo>
                  <a:pt x="24" y="271"/>
                  <a:pt x="24" y="271"/>
                  <a:pt x="24" y="271"/>
                </a:cubicBezTo>
                <a:cubicBezTo>
                  <a:pt x="24" y="271"/>
                  <a:pt x="24" y="271"/>
                  <a:pt x="25" y="271"/>
                </a:cubicBezTo>
                <a:cubicBezTo>
                  <a:pt x="26" y="272"/>
                  <a:pt x="26" y="273"/>
                  <a:pt x="25" y="274"/>
                </a:cubicBezTo>
                <a:cubicBezTo>
                  <a:pt x="25" y="274"/>
                  <a:pt x="24" y="274"/>
                  <a:pt x="24" y="275"/>
                </a:cubicBezTo>
                <a:cubicBezTo>
                  <a:pt x="25" y="275"/>
                  <a:pt x="27" y="275"/>
                  <a:pt x="28" y="274"/>
                </a:cubicBezTo>
                <a:cubicBezTo>
                  <a:pt x="27" y="273"/>
                  <a:pt x="27" y="273"/>
                  <a:pt x="27" y="272"/>
                </a:cubicBezTo>
                <a:cubicBezTo>
                  <a:pt x="26" y="271"/>
                  <a:pt x="25" y="271"/>
                  <a:pt x="24" y="270"/>
                </a:cubicBezTo>
                <a:close/>
                <a:moveTo>
                  <a:pt x="93" y="180"/>
                </a:moveTo>
                <a:cubicBezTo>
                  <a:pt x="93" y="179"/>
                  <a:pt x="93" y="178"/>
                  <a:pt x="93" y="177"/>
                </a:cubicBezTo>
                <a:cubicBezTo>
                  <a:pt x="93" y="177"/>
                  <a:pt x="93" y="177"/>
                  <a:pt x="93" y="177"/>
                </a:cubicBezTo>
                <a:cubicBezTo>
                  <a:pt x="92" y="176"/>
                  <a:pt x="92" y="175"/>
                  <a:pt x="91" y="174"/>
                </a:cubicBezTo>
                <a:cubicBezTo>
                  <a:pt x="91" y="175"/>
                  <a:pt x="90" y="175"/>
                  <a:pt x="90" y="176"/>
                </a:cubicBezTo>
                <a:cubicBezTo>
                  <a:pt x="92" y="177"/>
                  <a:pt x="92" y="179"/>
                  <a:pt x="93" y="180"/>
                </a:cubicBezTo>
                <a:close/>
                <a:moveTo>
                  <a:pt x="78" y="197"/>
                </a:moveTo>
                <a:cubicBezTo>
                  <a:pt x="80" y="197"/>
                  <a:pt x="80" y="198"/>
                  <a:pt x="81" y="199"/>
                </a:cubicBezTo>
                <a:cubicBezTo>
                  <a:pt x="81" y="197"/>
                  <a:pt x="81" y="195"/>
                  <a:pt x="81" y="193"/>
                </a:cubicBezTo>
                <a:cubicBezTo>
                  <a:pt x="81" y="193"/>
                  <a:pt x="80" y="193"/>
                  <a:pt x="80" y="193"/>
                </a:cubicBezTo>
                <a:cubicBezTo>
                  <a:pt x="80" y="194"/>
                  <a:pt x="79" y="195"/>
                  <a:pt x="78" y="197"/>
                </a:cubicBezTo>
                <a:close/>
                <a:moveTo>
                  <a:pt x="34" y="158"/>
                </a:moveTo>
                <a:cubicBezTo>
                  <a:pt x="34" y="158"/>
                  <a:pt x="34" y="158"/>
                  <a:pt x="34" y="158"/>
                </a:cubicBezTo>
                <a:cubicBezTo>
                  <a:pt x="34" y="158"/>
                  <a:pt x="35" y="158"/>
                  <a:pt x="35" y="157"/>
                </a:cubicBezTo>
                <a:cubicBezTo>
                  <a:pt x="36" y="155"/>
                  <a:pt x="37" y="153"/>
                  <a:pt x="39" y="151"/>
                </a:cubicBezTo>
                <a:cubicBezTo>
                  <a:pt x="39" y="150"/>
                  <a:pt x="39" y="150"/>
                  <a:pt x="39" y="149"/>
                </a:cubicBezTo>
                <a:cubicBezTo>
                  <a:pt x="37" y="152"/>
                  <a:pt x="35" y="155"/>
                  <a:pt x="34" y="158"/>
                </a:cubicBezTo>
                <a:close/>
                <a:moveTo>
                  <a:pt x="65" y="247"/>
                </a:moveTo>
                <a:cubicBezTo>
                  <a:pt x="66" y="248"/>
                  <a:pt x="67" y="248"/>
                  <a:pt x="68" y="248"/>
                </a:cubicBezTo>
                <a:cubicBezTo>
                  <a:pt x="70" y="248"/>
                  <a:pt x="72" y="248"/>
                  <a:pt x="74" y="248"/>
                </a:cubicBezTo>
                <a:cubicBezTo>
                  <a:pt x="74" y="248"/>
                  <a:pt x="75" y="248"/>
                  <a:pt x="75" y="248"/>
                </a:cubicBezTo>
                <a:cubicBezTo>
                  <a:pt x="72" y="247"/>
                  <a:pt x="68" y="248"/>
                  <a:pt x="65" y="247"/>
                </a:cubicBezTo>
                <a:close/>
                <a:moveTo>
                  <a:pt x="4" y="272"/>
                </a:moveTo>
                <a:cubicBezTo>
                  <a:pt x="3" y="276"/>
                  <a:pt x="4" y="280"/>
                  <a:pt x="6" y="282"/>
                </a:cubicBezTo>
                <a:cubicBezTo>
                  <a:pt x="5" y="279"/>
                  <a:pt x="5" y="276"/>
                  <a:pt x="4" y="272"/>
                </a:cubicBezTo>
                <a:close/>
                <a:moveTo>
                  <a:pt x="176" y="87"/>
                </a:moveTo>
                <a:cubicBezTo>
                  <a:pt x="178" y="88"/>
                  <a:pt x="180" y="88"/>
                  <a:pt x="183" y="88"/>
                </a:cubicBezTo>
                <a:cubicBezTo>
                  <a:pt x="181" y="87"/>
                  <a:pt x="179" y="86"/>
                  <a:pt x="177" y="86"/>
                </a:cubicBezTo>
                <a:cubicBezTo>
                  <a:pt x="177" y="86"/>
                  <a:pt x="176" y="87"/>
                  <a:pt x="176" y="87"/>
                </a:cubicBezTo>
                <a:close/>
                <a:moveTo>
                  <a:pt x="24" y="283"/>
                </a:moveTo>
                <a:cubicBezTo>
                  <a:pt x="24" y="283"/>
                  <a:pt x="23" y="283"/>
                  <a:pt x="23" y="283"/>
                </a:cubicBezTo>
                <a:cubicBezTo>
                  <a:pt x="20" y="284"/>
                  <a:pt x="18" y="286"/>
                  <a:pt x="16" y="287"/>
                </a:cubicBezTo>
                <a:cubicBezTo>
                  <a:pt x="15" y="287"/>
                  <a:pt x="14" y="287"/>
                  <a:pt x="13" y="288"/>
                </a:cubicBezTo>
                <a:cubicBezTo>
                  <a:pt x="17" y="287"/>
                  <a:pt x="21" y="285"/>
                  <a:pt x="24" y="283"/>
                </a:cubicBezTo>
                <a:close/>
                <a:moveTo>
                  <a:pt x="115" y="136"/>
                </a:moveTo>
                <a:cubicBezTo>
                  <a:pt x="115" y="136"/>
                  <a:pt x="115" y="136"/>
                  <a:pt x="115" y="136"/>
                </a:cubicBezTo>
                <a:cubicBezTo>
                  <a:pt x="114" y="137"/>
                  <a:pt x="113" y="138"/>
                  <a:pt x="112" y="139"/>
                </a:cubicBezTo>
                <a:cubicBezTo>
                  <a:pt x="113" y="139"/>
                  <a:pt x="114" y="140"/>
                  <a:pt x="115" y="140"/>
                </a:cubicBezTo>
                <a:cubicBezTo>
                  <a:pt x="115" y="138"/>
                  <a:pt x="115" y="137"/>
                  <a:pt x="115" y="136"/>
                </a:cubicBezTo>
                <a:close/>
                <a:moveTo>
                  <a:pt x="34" y="209"/>
                </a:moveTo>
                <a:cubicBezTo>
                  <a:pt x="33" y="210"/>
                  <a:pt x="32" y="211"/>
                  <a:pt x="32" y="213"/>
                </a:cubicBezTo>
                <a:cubicBezTo>
                  <a:pt x="33" y="213"/>
                  <a:pt x="34" y="213"/>
                  <a:pt x="34" y="213"/>
                </a:cubicBezTo>
                <a:cubicBezTo>
                  <a:pt x="35" y="212"/>
                  <a:pt x="34" y="210"/>
                  <a:pt x="34" y="209"/>
                </a:cubicBezTo>
                <a:close/>
                <a:moveTo>
                  <a:pt x="141" y="27"/>
                </a:moveTo>
                <a:cubicBezTo>
                  <a:pt x="142" y="27"/>
                  <a:pt x="143" y="28"/>
                  <a:pt x="144" y="28"/>
                </a:cubicBezTo>
                <a:cubicBezTo>
                  <a:pt x="145" y="28"/>
                  <a:pt x="146" y="28"/>
                  <a:pt x="147" y="28"/>
                </a:cubicBezTo>
                <a:cubicBezTo>
                  <a:pt x="147" y="28"/>
                  <a:pt x="147" y="28"/>
                  <a:pt x="147" y="28"/>
                </a:cubicBezTo>
                <a:cubicBezTo>
                  <a:pt x="147" y="28"/>
                  <a:pt x="147" y="28"/>
                  <a:pt x="147" y="28"/>
                </a:cubicBezTo>
                <a:cubicBezTo>
                  <a:pt x="146" y="27"/>
                  <a:pt x="145" y="27"/>
                  <a:pt x="144" y="27"/>
                </a:cubicBezTo>
                <a:cubicBezTo>
                  <a:pt x="143" y="26"/>
                  <a:pt x="143" y="26"/>
                  <a:pt x="141" y="27"/>
                </a:cubicBezTo>
                <a:close/>
                <a:moveTo>
                  <a:pt x="168" y="68"/>
                </a:moveTo>
                <a:cubicBezTo>
                  <a:pt x="166" y="68"/>
                  <a:pt x="165" y="67"/>
                  <a:pt x="163" y="67"/>
                </a:cubicBezTo>
                <a:cubicBezTo>
                  <a:pt x="163" y="67"/>
                  <a:pt x="162" y="67"/>
                  <a:pt x="162" y="68"/>
                </a:cubicBezTo>
                <a:cubicBezTo>
                  <a:pt x="164" y="68"/>
                  <a:pt x="166" y="69"/>
                  <a:pt x="167" y="69"/>
                </a:cubicBezTo>
                <a:cubicBezTo>
                  <a:pt x="168" y="69"/>
                  <a:pt x="168" y="69"/>
                  <a:pt x="168" y="68"/>
                </a:cubicBezTo>
                <a:close/>
                <a:moveTo>
                  <a:pt x="156" y="19"/>
                </a:moveTo>
                <a:cubicBezTo>
                  <a:pt x="158" y="20"/>
                  <a:pt x="160" y="21"/>
                  <a:pt x="162" y="21"/>
                </a:cubicBezTo>
                <a:cubicBezTo>
                  <a:pt x="161" y="20"/>
                  <a:pt x="157" y="18"/>
                  <a:pt x="156" y="18"/>
                </a:cubicBezTo>
                <a:cubicBezTo>
                  <a:pt x="156" y="18"/>
                  <a:pt x="156" y="19"/>
                  <a:pt x="156" y="19"/>
                </a:cubicBezTo>
                <a:close/>
                <a:moveTo>
                  <a:pt x="96" y="168"/>
                </a:moveTo>
                <a:cubicBezTo>
                  <a:pt x="96" y="168"/>
                  <a:pt x="96" y="168"/>
                  <a:pt x="96" y="168"/>
                </a:cubicBezTo>
                <a:cubicBezTo>
                  <a:pt x="96" y="169"/>
                  <a:pt x="96" y="170"/>
                  <a:pt x="96" y="171"/>
                </a:cubicBezTo>
                <a:cubicBezTo>
                  <a:pt x="97" y="171"/>
                  <a:pt x="97" y="171"/>
                  <a:pt x="98" y="172"/>
                </a:cubicBezTo>
                <a:cubicBezTo>
                  <a:pt x="98" y="170"/>
                  <a:pt x="97" y="169"/>
                  <a:pt x="96" y="168"/>
                </a:cubicBezTo>
                <a:close/>
                <a:moveTo>
                  <a:pt x="20" y="197"/>
                </a:moveTo>
                <a:cubicBezTo>
                  <a:pt x="21" y="196"/>
                  <a:pt x="22" y="194"/>
                  <a:pt x="21" y="192"/>
                </a:cubicBezTo>
                <a:cubicBezTo>
                  <a:pt x="20" y="194"/>
                  <a:pt x="20" y="195"/>
                  <a:pt x="19" y="197"/>
                </a:cubicBezTo>
                <a:cubicBezTo>
                  <a:pt x="19" y="197"/>
                  <a:pt x="19" y="197"/>
                  <a:pt x="20" y="197"/>
                </a:cubicBezTo>
                <a:close/>
                <a:moveTo>
                  <a:pt x="136" y="113"/>
                </a:moveTo>
                <a:cubicBezTo>
                  <a:pt x="136" y="113"/>
                  <a:pt x="136" y="113"/>
                  <a:pt x="136" y="113"/>
                </a:cubicBezTo>
                <a:cubicBezTo>
                  <a:pt x="135" y="112"/>
                  <a:pt x="134" y="112"/>
                  <a:pt x="133" y="112"/>
                </a:cubicBezTo>
                <a:cubicBezTo>
                  <a:pt x="131" y="112"/>
                  <a:pt x="131" y="112"/>
                  <a:pt x="131" y="113"/>
                </a:cubicBezTo>
                <a:cubicBezTo>
                  <a:pt x="133" y="113"/>
                  <a:pt x="134" y="113"/>
                  <a:pt x="136" y="113"/>
                </a:cubicBezTo>
                <a:close/>
                <a:moveTo>
                  <a:pt x="10" y="288"/>
                </a:moveTo>
                <a:cubicBezTo>
                  <a:pt x="9" y="287"/>
                  <a:pt x="8" y="287"/>
                  <a:pt x="8" y="287"/>
                </a:cubicBezTo>
                <a:cubicBezTo>
                  <a:pt x="6" y="287"/>
                  <a:pt x="5" y="286"/>
                  <a:pt x="4" y="284"/>
                </a:cubicBezTo>
                <a:cubicBezTo>
                  <a:pt x="4" y="284"/>
                  <a:pt x="4" y="284"/>
                  <a:pt x="4" y="284"/>
                </a:cubicBezTo>
                <a:cubicBezTo>
                  <a:pt x="4" y="286"/>
                  <a:pt x="6" y="288"/>
                  <a:pt x="10" y="288"/>
                </a:cubicBezTo>
                <a:close/>
                <a:moveTo>
                  <a:pt x="105" y="155"/>
                </a:moveTo>
                <a:cubicBezTo>
                  <a:pt x="106" y="156"/>
                  <a:pt x="107" y="157"/>
                  <a:pt x="107" y="159"/>
                </a:cubicBezTo>
                <a:cubicBezTo>
                  <a:pt x="107" y="159"/>
                  <a:pt x="107" y="159"/>
                  <a:pt x="108" y="159"/>
                </a:cubicBezTo>
                <a:cubicBezTo>
                  <a:pt x="108" y="157"/>
                  <a:pt x="108" y="156"/>
                  <a:pt x="108" y="155"/>
                </a:cubicBezTo>
                <a:cubicBezTo>
                  <a:pt x="107" y="155"/>
                  <a:pt x="106" y="155"/>
                  <a:pt x="105" y="155"/>
                </a:cubicBezTo>
                <a:close/>
                <a:moveTo>
                  <a:pt x="55" y="123"/>
                </a:moveTo>
                <a:cubicBezTo>
                  <a:pt x="54" y="123"/>
                  <a:pt x="54" y="123"/>
                  <a:pt x="53" y="124"/>
                </a:cubicBezTo>
                <a:cubicBezTo>
                  <a:pt x="53" y="125"/>
                  <a:pt x="52" y="126"/>
                  <a:pt x="51" y="127"/>
                </a:cubicBezTo>
                <a:cubicBezTo>
                  <a:pt x="51" y="127"/>
                  <a:pt x="51" y="128"/>
                  <a:pt x="51" y="128"/>
                </a:cubicBezTo>
                <a:cubicBezTo>
                  <a:pt x="53" y="127"/>
                  <a:pt x="54" y="125"/>
                  <a:pt x="55" y="123"/>
                </a:cubicBezTo>
                <a:close/>
                <a:moveTo>
                  <a:pt x="11" y="276"/>
                </a:moveTo>
                <a:cubicBezTo>
                  <a:pt x="12" y="275"/>
                  <a:pt x="12" y="273"/>
                  <a:pt x="12" y="272"/>
                </a:cubicBezTo>
                <a:cubicBezTo>
                  <a:pt x="12" y="272"/>
                  <a:pt x="11" y="273"/>
                  <a:pt x="10" y="273"/>
                </a:cubicBezTo>
                <a:cubicBezTo>
                  <a:pt x="10" y="274"/>
                  <a:pt x="10" y="275"/>
                  <a:pt x="11" y="276"/>
                </a:cubicBezTo>
                <a:close/>
                <a:moveTo>
                  <a:pt x="10" y="262"/>
                </a:moveTo>
                <a:cubicBezTo>
                  <a:pt x="10" y="263"/>
                  <a:pt x="9" y="264"/>
                  <a:pt x="9" y="265"/>
                </a:cubicBezTo>
                <a:cubicBezTo>
                  <a:pt x="10" y="265"/>
                  <a:pt x="11" y="264"/>
                  <a:pt x="13" y="263"/>
                </a:cubicBezTo>
                <a:cubicBezTo>
                  <a:pt x="12" y="263"/>
                  <a:pt x="11" y="263"/>
                  <a:pt x="10" y="262"/>
                </a:cubicBezTo>
                <a:close/>
                <a:moveTo>
                  <a:pt x="56" y="120"/>
                </a:moveTo>
                <a:cubicBezTo>
                  <a:pt x="56" y="120"/>
                  <a:pt x="57" y="120"/>
                  <a:pt x="57" y="120"/>
                </a:cubicBezTo>
                <a:cubicBezTo>
                  <a:pt x="58" y="118"/>
                  <a:pt x="58" y="117"/>
                  <a:pt x="59" y="115"/>
                </a:cubicBezTo>
                <a:cubicBezTo>
                  <a:pt x="58" y="117"/>
                  <a:pt x="57" y="119"/>
                  <a:pt x="56" y="120"/>
                </a:cubicBezTo>
                <a:close/>
                <a:moveTo>
                  <a:pt x="171" y="73"/>
                </a:moveTo>
                <a:cubicBezTo>
                  <a:pt x="170" y="73"/>
                  <a:pt x="170" y="73"/>
                  <a:pt x="169" y="73"/>
                </a:cubicBezTo>
                <a:cubicBezTo>
                  <a:pt x="169" y="73"/>
                  <a:pt x="169" y="73"/>
                  <a:pt x="169" y="74"/>
                </a:cubicBezTo>
                <a:cubicBezTo>
                  <a:pt x="169" y="74"/>
                  <a:pt x="168" y="74"/>
                  <a:pt x="168" y="75"/>
                </a:cubicBezTo>
                <a:cubicBezTo>
                  <a:pt x="169" y="75"/>
                  <a:pt x="169" y="75"/>
                  <a:pt x="170" y="74"/>
                </a:cubicBezTo>
                <a:cubicBezTo>
                  <a:pt x="170" y="74"/>
                  <a:pt x="171" y="74"/>
                  <a:pt x="171" y="73"/>
                </a:cubicBezTo>
                <a:close/>
                <a:moveTo>
                  <a:pt x="129" y="17"/>
                </a:moveTo>
                <a:cubicBezTo>
                  <a:pt x="129" y="18"/>
                  <a:pt x="129" y="18"/>
                  <a:pt x="128" y="18"/>
                </a:cubicBezTo>
                <a:cubicBezTo>
                  <a:pt x="129" y="18"/>
                  <a:pt x="130" y="19"/>
                  <a:pt x="131" y="19"/>
                </a:cubicBezTo>
                <a:cubicBezTo>
                  <a:pt x="131" y="19"/>
                  <a:pt x="132" y="18"/>
                  <a:pt x="132" y="17"/>
                </a:cubicBezTo>
                <a:cubicBezTo>
                  <a:pt x="131" y="17"/>
                  <a:pt x="130" y="17"/>
                  <a:pt x="129" y="17"/>
                </a:cubicBezTo>
                <a:close/>
                <a:moveTo>
                  <a:pt x="149" y="86"/>
                </a:moveTo>
                <a:cubicBezTo>
                  <a:pt x="150" y="86"/>
                  <a:pt x="150" y="86"/>
                  <a:pt x="150" y="85"/>
                </a:cubicBezTo>
                <a:cubicBezTo>
                  <a:pt x="151" y="84"/>
                  <a:pt x="151" y="84"/>
                  <a:pt x="152" y="83"/>
                </a:cubicBezTo>
                <a:cubicBezTo>
                  <a:pt x="152" y="83"/>
                  <a:pt x="152" y="82"/>
                  <a:pt x="152" y="82"/>
                </a:cubicBezTo>
                <a:cubicBezTo>
                  <a:pt x="152" y="82"/>
                  <a:pt x="152" y="82"/>
                  <a:pt x="152" y="82"/>
                </a:cubicBezTo>
                <a:cubicBezTo>
                  <a:pt x="151" y="83"/>
                  <a:pt x="150" y="85"/>
                  <a:pt x="149" y="86"/>
                </a:cubicBezTo>
                <a:close/>
                <a:moveTo>
                  <a:pt x="18" y="206"/>
                </a:moveTo>
                <a:cubicBezTo>
                  <a:pt x="19" y="206"/>
                  <a:pt x="20" y="207"/>
                  <a:pt x="21" y="206"/>
                </a:cubicBezTo>
                <a:cubicBezTo>
                  <a:pt x="20" y="205"/>
                  <a:pt x="20" y="205"/>
                  <a:pt x="19" y="204"/>
                </a:cubicBezTo>
                <a:cubicBezTo>
                  <a:pt x="19" y="205"/>
                  <a:pt x="19" y="205"/>
                  <a:pt x="18" y="206"/>
                </a:cubicBezTo>
                <a:close/>
                <a:moveTo>
                  <a:pt x="12" y="211"/>
                </a:moveTo>
                <a:cubicBezTo>
                  <a:pt x="11" y="212"/>
                  <a:pt x="10" y="212"/>
                  <a:pt x="9" y="212"/>
                </a:cubicBezTo>
                <a:cubicBezTo>
                  <a:pt x="10" y="213"/>
                  <a:pt x="11" y="213"/>
                  <a:pt x="11" y="214"/>
                </a:cubicBezTo>
                <a:cubicBezTo>
                  <a:pt x="11" y="213"/>
                  <a:pt x="13" y="213"/>
                  <a:pt x="12" y="211"/>
                </a:cubicBezTo>
                <a:close/>
                <a:moveTo>
                  <a:pt x="160" y="85"/>
                </a:moveTo>
                <a:cubicBezTo>
                  <a:pt x="160" y="85"/>
                  <a:pt x="159" y="85"/>
                  <a:pt x="159" y="85"/>
                </a:cubicBezTo>
                <a:cubicBezTo>
                  <a:pt x="158" y="86"/>
                  <a:pt x="158" y="86"/>
                  <a:pt x="157" y="87"/>
                </a:cubicBezTo>
                <a:cubicBezTo>
                  <a:pt x="158" y="88"/>
                  <a:pt x="158" y="88"/>
                  <a:pt x="159" y="87"/>
                </a:cubicBezTo>
                <a:cubicBezTo>
                  <a:pt x="159" y="87"/>
                  <a:pt x="160" y="86"/>
                  <a:pt x="160" y="85"/>
                </a:cubicBezTo>
                <a:close/>
                <a:moveTo>
                  <a:pt x="149" y="93"/>
                </a:moveTo>
                <a:cubicBezTo>
                  <a:pt x="149" y="93"/>
                  <a:pt x="149" y="93"/>
                  <a:pt x="149" y="93"/>
                </a:cubicBezTo>
                <a:cubicBezTo>
                  <a:pt x="150" y="92"/>
                  <a:pt x="151" y="91"/>
                  <a:pt x="152" y="90"/>
                </a:cubicBezTo>
                <a:cubicBezTo>
                  <a:pt x="152" y="90"/>
                  <a:pt x="151" y="89"/>
                  <a:pt x="151" y="89"/>
                </a:cubicBezTo>
                <a:cubicBezTo>
                  <a:pt x="150" y="91"/>
                  <a:pt x="149" y="92"/>
                  <a:pt x="149" y="93"/>
                </a:cubicBezTo>
                <a:close/>
                <a:moveTo>
                  <a:pt x="168" y="90"/>
                </a:moveTo>
                <a:cubicBezTo>
                  <a:pt x="169" y="90"/>
                  <a:pt x="169" y="90"/>
                  <a:pt x="170" y="91"/>
                </a:cubicBezTo>
                <a:cubicBezTo>
                  <a:pt x="170" y="90"/>
                  <a:pt x="170" y="89"/>
                  <a:pt x="171" y="88"/>
                </a:cubicBezTo>
                <a:cubicBezTo>
                  <a:pt x="170" y="88"/>
                  <a:pt x="170" y="88"/>
                  <a:pt x="170" y="88"/>
                </a:cubicBezTo>
                <a:cubicBezTo>
                  <a:pt x="169" y="89"/>
                  <a:pt x="169" y="89"/>
                  <a:pt x="168" y="90"/>
                </a:cubicBezTo>
                <a:close/>
                <a:moveTo>
                  <a:pt x="85" y="55"/>
                </a:moveTo>
                <a:cubicBezTo>
                  <a:pt x="86" y="53"/>
                  <a:pt x="87" y="51"/>
                  <a:pt x="86" y="50"/>
                </a:cubicBezTo>
                <a:cubicBezTo>
                  <a:pt x="86" y="52"/>
                  <a:pt x="85" y="53"/>
                  <a:pt x="85" y="55"/>
                </a:cubicBezTo>
                <a:close/>
                <a:moveTo>
                  <a:pt x="78" y="89"/>
                </a:moveTo>
                <a:cubicBezTo>
                  <a:pt x="78" y="88"/>
                  <a:pt x="79" y="87"/>
                  <a:pt x="80" y="86"/>
                </a:cubicBezTo>
                <a:cubicBezTo>
                  <a:pt x="80" y="86"/>
                  <a:pt x="80" y="85"/>
                  <a:pt x="79" y="85"/>
                </a:cubicBezTo>
                <a:cubicBezTo>
                  <a:pt x="79" y="86"/>
                  <a:pt x="78" y="87"/>
                  <a:pt x="78" y="89"/>
                </a:cubicBezTo>
                <a:close/>
                <a:moveTo>
                  <a:pt x="163" y="89"/>
                </a:moveTo>
                <a:cubicBezTo>
                  <a:pt x="163" y="88"/>
                  <a:pt x="164" y="87"/>
                  <a:pt x="164" y="86"/>
                </a:cubicBezTo>
                <a:cubicBezTo>
                  <a:pt x="164" y="86"/>
                  <a:pt x="163" y="86"/>
                  <a:pt x="163" y="86"/>
                </a:cubicBezTo>
                <a:cubicBezTo>
                  <a:pt x="163" y="87"/>
                  <a:pt x="162" y="88"/>
                  <a:pt x="162" y="88"/>
                </a:cubicBezTo>
                <a:cubicBezTo>
                  <a:pt x="162" y="88"/>
                  <a:pt x="163" y="89"/>
                  <a:pt x="163" y="89"/>
                </a:cubicBezTo>
                <a:close/>
                <a:moveTo>
                  <a:pt x="143" y="87"/>
                </a:moveTo>
                <a:cubicBezTo>
                  <a:pt x="142" y="89"/>
                  <a:pt x="141" y="90"/>
                  <a:pt x="141" y="90"/>
                </a:cubicBezTo>
                <a:cubicBezTo>
                  <a:pt x="142" y="89"/>
                  <a:pt x="143" y="89"/>
                  <a:pt x="144" y="88"/>
                </a:cubicBezTo>
                <a:cubicBezTo>
                  <a:pt x="143" y="88"/>
                  <a:pt x="143" y="88"/>
                  <a:pt x="143" y="87"/>
                </a:cubicBezTo>
                <a:close/>
                <a:moveTo>
                  <a:pt x="169" y="83"/>
                </a:moveTo>
                <a:cubicBezTo>
                  <a:pt x="168" y="84"/>
                  <a:pt x="168" y="84"/>
                  <a:pt x="168" y="85"/>
                </a:cubicBezTo>
                <a:cubicBezTo>
                  <a:pt x="169" y="85"/>
                  <a:pt x="169" y="85"/>
                  <a:pt x="170" y="84"/>
                </a:cubicBezTo>
                <a:cubicBezTo>
                  <a:pt x="169" y="83"/>
                  <a:pt x="169" y="83"/>
                  <a:pt x="169" y="83"/>
                </a:cubicBezTo>
                <a:close/>
                <a:moveTo>
                  <a:pt x="160" y="66"/>
                </a:moveTo>
                <a:cubicBezTo>
                  <a:pt x="160" y="66"/>
                  <a:pt x="160" y="66"/>
                  <a:pt x="160" y="66"/>
                </a:cubicBezTo>
                <a:cubicBezTo>
                  <a:pt x="158" y="65"/>
                  <a:pt x="156" y="65"/>
                  <a:pt x="155" y="64"/>
                </a:cubicBezTo>
                <a:cubicBezTo>
                  <a:pt x="155" y="64"/>
                  <a:pt x="155" y="64"/>
                  <a:pt x="155" y="64"/>
                </a:cubicBezTo>
                <a:cubicBezTo>
                  <a:pt x="156" y="65"/>
                  <a:pt x="158" y="66"/>
                  <a:pt x="159" y="66"/>
                </a:cubicBezTo>
                <a:cubicBezTo>
                  <a:pt x="159" y="66"/>
                  <a:pt x="160" y="66"/>
                  <a:pt x="160" y="66"/>
                </a:cubicBezTo>
                <a:close/>
                <a:moveTo>
                  <a:pt x="128" y="126"/>
                </a:moveTo>
                <a:cubicBezTo>
                  <a:pt x="128" y="125"/>
                  <a:pt x="127" y="124"/>
                  <a:pt x="126" y="124"/>
                </a:cubicBezTo>
                <a:cubicBezTo>
                  <a:pt x="126" y="125"/>
                  <a:pt x="126" y="125"/>
                  <a:pt x="126" y="126"/>
                </a:cubicBezTo>
                <a:cubicBezTo>
                  <a:pt x="126" y="126"/>
                  <a:pt x="127" y="126"/>
                  <a:pt x="128" y="126"/>
                </a:cubicBezTo>
                <a:close/>
                <a:moveTo>
                  <a:pt x="124" y="97"/>
                </a:moveTo>
                <a:cubicBezTo>
                  <a:pt x="124" y="98"/>
                  <a:pt x="127" y="99"/>
                  <a:pt x="127" y="99"/>
                </a:cubicBezTo>
                <a:cubicBezTo>
                  <a:pt x="127" y="99"/>
                  <a:pt x="128" y="99"/>
                  <a:pt x="128" y="98"/>
                </a:cubicBezTo>
                <a:cubicBezTo>
                  <a:pt x="127" y="98"/>
                  <a:pt x="125" y="97"/>
                  <a:pt x="124" y="97"/>
                </a:cubicBezTo>
                <a:close/>
                <a:moveTo>
                  <a:pt x="48" y="199"/>
                </a:moveTo>
                <a:cubicBezTo>
                  <a:pt x="47" y="201"/>
                  <a:pt x="47" y="202"/>
                  <a:pt x="49" y="203"/>
                </a:cubicBezTo>
                <a:cubicBezTo>
                  <a:pt x="49" y="201"/>
                  <a:pt x="48" y="200"/>
                  <a:pt x="48" y="199"/>
                </a:cubicBezTo>
                <a:close/>
                <a:moveTo>
                  <a:pt x="159" y="81"/>
                </a:moveTo>
                <a:cubicBezTo>
                  <a:pt x="157" y="80"/>
                  <a:pt x="156" y="80"/>
                  <a:pt x="156" y="81"/>
                </a:cubicBezTo>
                <a:cubicBezTo>
                  <a:pt x="156" y="81"/>
                  <a:pt x="157" y="81"/>
                  <a:pt x="158" y="82"/>
                </a:cubicBezTo>
                <a:cubicBezTo>
                  <a:pt x="158" y="82"/>
                  <a:pt x="159" y="82"/>
                  <a:pt x="159" y="81"/>
                </a:cubicBezTo>
                <a:close/>
                <a:moveTo>
                  <a:pt x="34" y="217"/>
                </a:moveTo>
                <a:cubicBezTo>
                  <a:pt x="33" y="217"/>
                  <a:pt x="33" y="217"/>
                  <a:pt x="33" y="217"/>
                </a:cubicBezTo>
                <a:cubicBezTo>
                  <a:pt x="33" y="218"/>
                  <a:pt x="33" y="219"/>
                  <a:pt x="34" y="220"/>
                </a:cubicBezTo>
                <a:cubicBezTo>
                  <a:pt x="34" y="219"/>
                  <a:pt x="34" y="218"/>
                  <a:pt x="34" y="217"/>
                </a:cubicBezTo>
                <a:close/>
                <a:moveTo>
                  <a:pt x="94" y="236"/>
                </a:moveTo>
                <a:cubicBezTo>
                  <a:pt x="94" y="236"/>
                  <a:pt x="94" y="236"/>
                  <a:pt x="94" y="236"/>
                </a:cubicBezTo>
                <a:cubicBezTo>
                  <a:pt x="93" y="238"/>
                  <a:pt x="92" y="239"/>
                  <a:pt x="91" y="241"/>
                </a:cubicBezTo>
                <a:cubicBezTo>
                  <a:pt x="91" y="241"/>
                  <a:pt x="91" y="241"/>
                  <a:pt x="91" y="241"/>
                </a:cubicBezTo>
                <a:cubicBezTo>
                  <a:pt x="92" y="240"/>
                  <a:pt x="93" y="238"/>
                  <a:pt x="94" y="236"/>
                </a:cubicBezTo>
                <a:close/>
                <a:moveTo>
                  <a:pt x="123" y="123"/>
                </a:moveTo>
                <a:cubicBezTo>
                  <a:pt x="123" y="123"/>
                  <a:pt x="123" y="123"/>
                  <a:pt x="123" y="123"/>
                </a:cubicBezTo>
                <a:cubicBezTo>
                  <a:pt x="123" y="123"/>
                  <a:pt x="122" y="124"/>
                  <a:pt x="122" y="125"/>
                </a:cubicBezTo>
                <a:cubicBezTo>
                  <a:pt x="122" y="125"/>
                  <a:pt x="123" y="125"/>
                  <a:pt x="123" y="125"/>
                </a:cubicBezTo>
                <a:cubicBezTo>
                  <a:pt x="123" y="124"/>
                  <a:pt x="123" y="124"/>
                  <a:pt x="123" y="123"/>
                </a:cubicBezTo>
                <a:close/>
                <a:moveTo>
                  <a:pt x="57" y="230"/>
                </a:moveTo>
                <a:cubicBezTo>
                  <a:pt x="56" y="231"/>
                  <a:pt x="56" y="233"/>
                  <a:pt x="57" y="234"/>
                </a:cubicBezTo>
                <a:cubicBezTo>
                  <a:pt x="57" y="233"/>
                  <a:pt x="57" y="231"/>
                  <a:pt x="57" y="230"/>
                </a:cubicBezTo>
                <a:close/>
                <a:moveTo>
                  <a:pt x="146" y="16"/>
                </a:moveTo>
                <a:cubicBezTo>
                  <a:pt x="146" y="16"/>
                  <a:pt x="146" y="16"/>
                  <a:pt x="146" y="17"/>
                </a:cubicBezTo>
                <a:cubicBezTo>
                  <a:pt x="147" y="17"/>
                  <a:pt x="147" y="17"/>
                  <a:pt x="148" y="17"/>
                </a:cubicBezTo>
                <a:cubicBezTo>
                  <a:pt x="148" y="17"/>
                  <a:pt x="148" y="17"/>
                  <a:pt x="148" y="17"/>
                </a:cubicBezTo>
                <a:cubicBezTo>
                  <a:pt x="148" y="17"/>
                  <a:pt x="147" y="16"/>
                  <a:pt x="146" y="16"/>
                </a:cubicBezTo>
                <a:close/>
                <a:moveTo>
                  <a:pt x="97" y="155"/>
                </a:moveTo>
                <a:cubicBezTo>
                  <a:pt x="97" y="155"/>
                  <a:pt x="97" y="155"/>
                  <a:pt x="97" y="155"/>
                </a:cubicBezTo>
                <a:cubicBezTo>
                  <a:pt x="97" y="155"/>
                  <a:pt x="98" y="154"/>
                  <a:pt x="98" y="154"/>
                </a:cubicBezTo>
                <a:cubicBezTo>
                  <a:pt x="97" y="154"/>
                  <a:pt x="97" y="154"/>
                  <a:pt x="96" y="154"/>
                </a:cubicBezTo>
                <a:cubicBezTo>
                  <a:pt x="96" y="154"/>
                  <a:pt x="97" y="155"/>
                  <a:pt x="97" y="155"/>
                </a:cubicBezTo>
                <a:close/>
                <a:moveTo>
                  <a:pt x="172" y="109"/>
                </a:moveTo>
                <a:cubicBezTo>
                  <a:pt x="172" y="109"/>
                  <a:pt x="171" y="109"/>
                  <a:pt x="170" y="108"/>
                </a:cubicBezTo>
                <a:cubicBezTo>
                  <a:pt x="171" y="109"/>
                  <a:pt x="171" y="110"/>
                  <a:pt x="171" y="110"/>
                </a:cubicBezTo>
                <a:cubicBezTo>
                  <a:pt x="172" y="110"/>
                  <a:pt x="172" y="110"/>
                  <a:pt x="172" y="109"/>
                </a:cubicBezTo>
                <a:close/>
                <a:moveTo>
                  <a:pt x="167" y="87"/>
                </a:moveTo>
                <a:cubicBezTo>
                  <a:pt x="167" y="87"/>
                  <a:pt x="167" y="87"/>
                  <a:pt x="167" y="87"/>
                </a:cubicBezTo>
                <a:cubicBezTo>
                  <a:pt x="166" y="88"/>
                  <a:pt x="166" y="88"/>
                  <a:pt x="166" y="89"/>
                </a:cubicBezTo>
                <a:cubicBezTo>
                  <a:pt x="166" y="89"/>
                  <a:pt x="167" y="88"/>
                  <a:pt x="167" y="87"/>
                </a:cubicBezTo>
                <a:close/>
                <a:moveTo>
                  <a:pt x="61" y="112"/>
                </a:moveTo>
                <a:cubicBezTo>
                  <a:pt x="61" y="112"/>
                  <a:pt x="60" y="113"/>
                  <a:pt x="60" y="114"/>
                </a:cubicBezTo>
                <a:cubicBezTo>
                  <a:pt x="61" y="114"/>
                  <a:pt x="61" y="113"/>
                  <a:pt x="61" y="112"/>
                </a:cubicBezTo>
                <a:close/>
                <a:moveTo>
                  <a:pt x="172" y="84"/>
                </a:moveTo>
                <a:cubicBezTo>
                  <a:pt x="172" y="85"/>
                  <a:pt x="172" y="85"/>
                  <a:pt x="171" y="86"/>
                </a:cubicBezTo>
                <a:cubicBezTo>
                  <a:pt x="172" y="86"/>
                  <a:pt x="172" y="86"/>
                  <a:pt x="172" y="84"/>
                </a:cubicBezTo>
                <a:close/>
                <a:moveTo>
                  <a:pt x="89" y="53"/>
                </a:moveTo>
                <a:cubicBezTo>
                  <a:pt x="88" y="54"/>
                  <a:pt x="88" y="54"/>
                  <a:pt x="89" y="55"/>
                </a:cubicBezTo>
                <a:cubicBezTo>
                  <a:pt x="89" y="54"/>
                  <a:pt x="89" y="54"/>
                  <a:pt x="89" y="53"/>
                </a:cubicBezTo>
                <a:close/>
                <a:moveTo>
                  <a:pt x="89" y="244"/>
                </a:moveTo>
                <a:cubicBezTo>
                  <a:pt x="89" y="244"/>
                  <a:pt x="89" y="244"/>
                  <a:pt x="89" y="244"/>
                </a:cubicBezTo>
                <a:cubicBezTo>
                  <a:pt x="88" y="244"/>
                  <a:pt x="88" y="245"/>
                  <a:pt x="87" y="245"/>
                </a:cubicBezTo>
                <a:cubicBezTo>
                  <a:pt x="88" y="245"/>
                  <a:pt x="88" y="245"/>
                  <a:pt x="88" y="245"/>
                </a:cubicBezTo>
                <a:cubicBezTo>
                  <a:pt x="88" y="245"/>
                  <a:pt x="89" y="244"/>
                  <a:pt x="89" y="244"/>
                </a:cubicBezTo>
                <a:close/>
                <a:moveTo>
                  <a:pt x="7" y="274"/>
                </a:moveTo>
                <a:cubicBezTo>
                  <a:pt x="7" y="274"/>
                  <a:pt x="7" y="274"/>
                  <a:pt x="7" y="274"/>
                </a:cubicBezTo>
                <a:cubicBezTo>
                  <a:pt x="7" y="275"/>
                  <a:pt x="7" y="276"/>
                  <a:pt x="7" y="277"/>
                </a:cubicBezTo>
                <a:cubicBezTo>
                  <a:pt x="7" y="277"/>
                  <a:pt x="7" y="277"/>
                  <a:pt x="7" y="277"/>
                </a:cubicBezTo>
                <a:cubicBezTo>
                  <a:pt x="7" y="276"/>
                  <a:pt x="7" y="275"/>
                  <a:pt x="7" y="274"/>
                </a:cubicBezTo>
                <a:close/>
                <a:moveTo>
                  <a:pt x="168" y="93"/>
                </a:moveTo>
                <a:cubicBezTo>
                  <a:pt x="168" y="93"/>
                  <a:pt x="168" y="93"/>
                  <a:pt x="168" y="93"/>
                </a:cubicBezTo>
                <a:cubicBezTo>
                  <a:pt x="168" y="92"/>
                  <a:pt x="167" y="92"/>
                  <a:pt x="166" y="92"/>
                </a:cubicBezTo>
                <a:cubicBezTo>
                  <a:pt x="167" y="93"/>
                  <a:pt x="168" y="93"/>
                  <a:pt x="168" y="93"/>
                </a:cubicBezTo>
                <a:close/>
                <a:moveTo>
                  <a:pt x="14" y="276"/>
                </a:moveTo>
                <a:cubicBezTo>
                  <a:pt x="14" y="276"/>
                  <a:pt x="14" y="276"/>
                  <a:pt x="14" y="276"/>
                </a:cubicBezTo>
                <a:cubicBezTo>
                  <a:pt x="15" y="276"/>
                  <a:pt x="15" y="275"/>
                  <a:pt x="15" y="274"/>
                </a:cubicBezTo>
                <a:cubicBezTo>
                  <a:pt x="14" y="275"/>
                  <a:pt x="14" y="275"/>
                  <a:pt x="14" y="276"/>
                </a:cubicBezTo>
                <a:close/>
                <a:moveTo>
                  <a:pt x="152" y="17"/>
                </a:moveTo>
                <a:cubicBezTo>
                  <a:pt x="153" y="17"/>
                  <a:pt x="153" y="17"/>
                  <a:pt x="154" y="17"/>
                </a:cubicBezTo>
                <a:cubicBezTo>
                  <a:pt x="153" y="16"/>
                  <a:pt x="153" y="16"/>
                  <a:pt x="153" y="16"/>
                </a:cubicBezTo>
                <a:cubicBezTo>
                  <a:pt x="153" y="16"/>
                  <a:pt x="153" y="17"/>
                  <a:pt x="152" y="17"/>
                </a:cubicBezTo>
                <a:close/>
                <a:moveTo>
                  <a:pt x="161" y="83"/>
                </a:moveTo>
                <a:cubicBezTo>
                  <a:pt x="162" y="83"/>
                  <a:pt x="162" y="83"/>
                  <a:pt x="162" y="81"/>
                </a:cubicBezTo>
                <a:cubicBezTo>
                  <a:pt x="161" y="82"/>
                  <a:pt x="161" y="82"/>
                  <a:pt x="161" y="83"/>
                </a:cubicBezTo>
                <a:close/>
                <a:moveTo>
                  <a:pt x="135" y="18"/>
                </a:moveTo>
                <a:cubicBezTo>
                  <a:pt x="134" y="18"/>
                  <a:pt x="134" y="18"/>
                  <a:pt x="134" y="19"/>
                </a:cubicBezTo>
                <a:cubicBezTo>
                  <a:pt x="135" y="19"/>
                  <a:pt x="135" y="18"/>
                  <a:pt x="135" y="18"/>
                </a:cubicBezTo>
                <a:close/>
                <a:moveTo>
                  <a:pt x="133" y="102"/>
                </a:moveTo>
                <a:cubicBezTo>
                  <a:pt x="134" y="101"/>
                  <a:pt x="134" y="101"/>
                  <a:pt x="134" y="101"/>
                </a:cubicBezTo>
                <a:cubicBezTo>
                  <a:pt x="133" y="101"/>
                  <a:pt x="133" y="101"/>
                  <a:pt x="132" y="100"/>
                </a:cubicBezTo>
                <a:cubicBezTo>
                  <a:pt x="132" y="101"/>
                  <a:pt x="133" y="101"/>
                  <a:pt x="133" y="102"/>
                </a:cubicBezTo>
                <a:close/>
                <a:moveTo>
                  <a:pt x="144" y="15"/>
                </a:moveTo>
                <a:cubicBezTo>
                  <a:pt x="143" y="15"/>
                  <a:pt x="143" y="16"/>
                  <a:pt x="142" y="16"/>
                </a:cubicBezTo>
                <a:cubicBezTo>
                  <a:pt x="143" y="16"/>
                  <a:pt x="144" y="16"/>
                  <a:pt x="144" y="15"/>
                </a:cubicBezTo>
                <a:close/>
                <a:moveTo>
                  <a:pt x="83" y="51"/>
                </a:moveTo>
                <a:cubicBezTo>
                  <a:pt x="83" y="51"/>
                  <a:pt x="83" y="50"/>
                  <a:pt x="83" y="50"/>
                </a:cubicBezTo>
                <a:cubicBezTo>
                  <a:pt x="83" y="51"/>
                  <a:pt x="83" y="51"/>
                  <a:pt x="82" y="51"/>
                </a:cubicBezTo>
                <a:cubicBezTo>
                  <a:pt x="83" y="52"/>
                  <a:pt x="83" y="51"/>
                  <a:pt x="83" y="51"/>
                </a:cubicBezTo>
                <a:close/>
                <a:moveTo>
                  <a:pt x="74" y="98"/>
                </a:moveTo>
                <a:cubicBezTo>
                  <a:pt x="74" y="99"/>
                  <a:pt x="74" y="99"/>
                  <a:pt x="74" y="99"/>
                </a:cubicBezTo>
                <a:cubicBezTo>
                  <a:pt x="74" y="99"/>
                  <a:pt x="74" y="98"/>
                  <a:pt x="74" y="98"/>
                </a:cubicBezTo>
                <a:close/>
                <a:moveTo>
                  <a:pt x="14" y="199"/>
                </a:moveTo>
                <a:cubicBezTo>
                  <a:pt x="14" y="199"/>
                  <a:pt x="14" y="199"/>
                  <a:pt x="13" y="200"/>
                </a:cubicBezTo>
                <a:cubicBezTo>
                  <a:pt x="14" y="200"/>
                  <a:pt x="14" y="199"/>
                  <a:pt x="14" y="199"/>
                </a:cubicBezTo>
                <a:close/>
                <a:moveTo>
                  <a:pt x="168" y="77"/>
                </a:moveTo>
                <a:cubicBezTo>
                  <a:pt x="168" y="77"/>
                  <a:pt x="167" y="77"/>
                  <a:pt x="167" y="77"/>
                </a:cubicBezTo>
                <a:cubicBezTo>
                  <a:pt x="167" y="77"/>
                  <a:pt x="167" y="78"/>
                  <a:pt x="167" y="78"/>
                </a:cubicBezTo>
                <a:cubicBezTo>
                  <a:pt x="167" y="78"/>
                  <a:pt x="167" y="77"/>
                  <a:pt x="168" y="77"/>
                </a:cubicBezTo>
                <a:close/>
                <a:moveTo>
                  <a:pt x="9" y="283"/>
                </a:moveTo>
                <a:cubicBezTo>
                  <a:pt x="9" y="282"/>
                  <a:pt x="9" y="282"/>
                  <a:pt x="8" y="282"/>
                </a:cubicBezTo>
                <a:cubicBezTo>
                  <a:pt x="8" y="282"/>
                  <a:pt x="8" y="283"/>
                  <a:pt x="9" y="283"/>
                </a:cubicBezTo>
                <a:close/>
                <a:moveTo>
                  <a:pt x="17" y="203"/>
                </a:moveTo>
                <a:cubicBezTo>
                  <a:pt x="17" y="202"/>
                  <a:pt x="18" y="202"/>
                  <a:pt x="17" y="201"/>
                </a:cubicBezTo>
                <a:cubicBezTo>
                  <a:pt x="17" y="202"/>
                  <a:pt x="17" y="202"/>
                  <a:pt x="17" y="203"/>
                </a:cubicBezTo>
                <a:close/>
                <a:moveTo>
                  <a:pt x="93" y="171"/>
                </a:moveTo>
                <a:cubicBezTo>
                  <a:pt x="93" y="171"/>
                  <a:pt x="93" y="171"/>
                  <a:pt x="93" y="171"/>
                </a:cubicBezTo>
                <a:cubicBezTo>
                  <a:pt x="93" y="171"/>
                  <a:pt x="93" y="171"/>
                  <a:pt x="93" y="171"/>
                </a:cubicBezTo>
                <a:cubicBezTo>
                  <a:pt x="93" y="171"/>
                  <a:pt x="93" y="171"/>
                  <a:pt x="93" y="171"/>
                </a:cubicBezTo>
                <a:cubicBezTo>
                  <a:pt x="93" y="171"/>
                  <a:pt x="93" y="171"/>
                  <a:pt x="93" y="171"/>
                </a:cubicBezTo>
                <a:close/>
                <a:moveTo>
                  <a:pt x="16" y="196"/>
                </a:moveTo>
                <a:cubicBezTo>
                  <a:pt x="17" y="196"/>
                  <a:pt x="17" y="196"/>
                  <a:pt x="17" y="196"/>
                </a:cubicBezTo>
                <a:cubicBezTo>
                  <a:pt x="17" y="196"/>
                  <a:pt x="17" y="195"/>
                  <a:pt x="17" y="195"/>
                </a:cubicBezTo>
                <a:cubicBezTo>
                  <a:pt x="17" y="195"/>
                  <a:pt x="17" y="195"/>
                  <a:pt x="17" y="195"/>
                </a:cubicBezTo>
                <a:cubicBezTo>
                  <a:pt x="17" y="195"/>
                  <a:pt x="17" y="195"/>
                  <a:pt x="16" y="196"/>
                </a:cubicBezTo>
                <a:close/>
                <a:moveTo>
                  <a:pt x="210" y="62"/>
                </a:moveTo>
                <a:cubicBezTo>
                  <a:pt x="210" y="62"/>
                  <a:pt x="210" y="62"/>
                  <a:pt x="210" y="62"/>
                </a:cubicBezTo>
                <a:cubicBezTo>
                  <a:pt x="210" y="62"/>
                  <a:pt x="210" y="62"/>
                  <a:pt x="210" y="62"/>
                </a:cubicBezTo>
                <a:cubicBezTo>
                  <a:pt x="210" y="62"/>
                  <a:pt x="210" y="62"/>
                  <a:pt x="210" y="62"/>
                </a:cubicBezTo>
                <a:cubicBezTo>
                  <a:pt x="210" y="62"/>
                  <a:pt x="210" y="62"/>
                  <a:pt x="210" y="62"/>
                </a:cubicBezTo>
                <a:close/>
                <a:moveTo>
                  <a:pt x="26" y="182"/>
                </a:moveTo>
                <a:cubicBezTo>
                  <a:pt x="26" y="183"/>
                  <a:pt x="25" y="183"/>
                  <a:pt x="26" y="183"/>
                </a:cubicBezTo>
                <a:cubicBezTo>
                  <a:pt x="26" y="183"/>
                  <a:pt x="26" y="183"/>
                  <a:pt x="26" y="182"/>
                </a:cubicBezTo>
                <a:close/>
                <a:moveTo>
                  <a:pt x="29" y="167"/>
                </a:moveTo>
                <a:cubicBezTo>
                  <a:pt x="29" y="167"/>
                  <a:pt x="29" y="167"/>
                  <a:pt x="29" y="167"/>
                </a:cubicBezTo>
                <a:cubicBezTo>
                  <a:pt x="29" y="167"/>
                  <a:pt x="29" y="167"/>
                  <a:pt x="29" y="167"/>
                </a:cubicBezTo>
                <a:cubicBezTo>
                  <a:pt x="29" y="167"/>
                  <a:pt x="29" y="167"/>
                  <a:pt x="29" y="167"/>
                </a:cubicBezTo>
                <a:cubicBezTo>
                  <a:pt x="29" y="167"/>
                  <a:pt x="29" y="167"/>
                  <a:pt x="29" y="16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45" name="Freeform 444"/>
          <p:cNvSpPr/>
          <p:nvPr/>
        </p:nvSpPr>
        <p:spPr bwMode="auto">
          <a:xfrm>
            <a:off x="11399838" y="3036888"/>
            <a:ext cx="33338" cy="44450"/>
          </a:xfrm>
          <a:custGeom>
            <a:gdLst>
              <a:gd fmla="*/ 5 w 14" name="T0"/>
              <a:gd fmla="*/ 3 h 18" name="T1"/>
              <a:gd fmla="*/ 4 w 14" name="T2"/>
              <a:gd fmla="*/ 4 h 18" name="T3"/>
              <a:gd fmla="*/ 0 w 14" name="T4"/>
              <a:gd fmla="*/ 3 h 18" name="T5"/>
              <a:gd fmla="*/ 1 w 14" name="T6"/>
              <a:gd fmla="*/ 0 h 18" name="T7"/>
              <a:gd fmla="*/ 5 w 14" name="T8"/>
              <a:gd fmla="*/ 0 h 18" name="T9"/>
              <a:gd fmla="*/ 7 w 14" name="T10"/>
              <a:gd fmla="*/ 2 h 18" name="T11"/>
              <a:gd fmla="*/ 7 w 14" name="T12"/>
              <a:gd fmla="*/ 5 h 18" name="T13"/>
              <a:gd fmla="*/ 4 w 14" name="T14"/>
              <a:gd fmla="*/ 9 h 18" name="T15"/>
              <a:gd fmla="*/ 4 w 14" name="T16"/>
              <a:gd fmla="*/ 10 h 18" name="T17"/>
              <a:gd fmla="*/ 5 w 14" name="T18"/>
              <a:gd fmla="*/ 10 h 18" name="T19"/>
              <a:gd fmla="*/ 10 w 14" name="T20"/>
              <a:gd fmla="*/ 8 h 18" name="T21"/>
              <a:gd fmla="*/ 11 w 14" name="T22"/>
              <a:gd fmla="*/ 8 h 18" name="T23"/>
              <a:gd fmla="*/ 14 w 14" name="T24"/>
              <a:gd fmla="*/ 10 h 18" name="T25"/>
              <a:gd fmla="*/ 14 w 14" name="T26"/>
              <a:gd fmla="*/ 11 h 18" name="T27"/>
              <a:gd fmla="*/ 12 w 14" name="T28"/>
              <a:gd fmla="*/ 16 h 18" name="T29"/>
              <a:gd fmla="*/ 8 w 14" name="T30"/>
              <a:gd fmla="*/ 17 h 18" name="T31"/>
              <a:gd fmla="*/ 8 w 14" name="T32"/>
              <a:gd fmla="*/ 14 h 18" name="T33"/>
              <a:gd fmla="*/ 9 w 14" name="T34"/>
              <a:gd fmla="*/ 12 h 18" name="T35"/>
              <a:gd fmla="*/ 10 w 14" name="T36"/>
              <a:gd fmla="*/ 10 h 18" name="T37"/>
              <a:gd fmla="*/ 8 w 14" name="T38"/>
              <a:gd fmla="*/ 11 h 18" name="T39"/>
              <a:gd fmla="*/ 4 w 14" name="T40"/>
              <a:gd fmla="*/ 13 h 18" name="T41"/>
              <a:gd fmla="*/ 3 w 14" name="T42"/>
              <a:gd fmla="*/ 13 h 18" name="T43"/>
              <a:gd fmla="*/ 1 w 14" name="T44"/>
              <a:gd fmla="*/ 11 h 18" name="T45"/>
              <a:gd fmla="*/ 2 w 14" name="T46"/>
              <a:gd fmla="*/ 9 h 18" name="T47"/>
              <a:gd fmla="*/ 4 w 14" name="T48"/>
              <a:gd fmla="*/ 5 h 18" name="T49"/>
              <a:gd fmla="*/ 5 w 14" name="T50"/>
              <a:gd fmla="*/ 3 h 18" name="T51"/>
              <a:gd fmla="*/ 5 w 14" name="T52"/>
              <a:gd fmla="*/ 3 h 1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8" w="14">
                <a:moveTo>
                  <a:pt x="5" y="3"/>
                </a:moveTo>
                <a:cubicBezTo>
                  <a:pt x="4" y="3"/>
                  <a:pt x="4" y="3"/>
                  <a:pt x="4" y="4"/>
                </a:cubicBezTo>
                <a:cubicBezTo>
                  <a:pt x="3" y="5"/>
                  <a:pt x="1" y="5"/>
                  <a:pt x="0" y="3"/>
                </a:cubicBezTo>
                <a:cubicBezTo>
                  <a:pt x="0" y="2"/>
                  <a:pt x="0" y="1"/>
                  <a:pt x="1" y="0"/>
                </a:cubicBezTo>
                <a:cubicBezTo>
                  <a:pt x="3" y="0"/>
                  <a:pt x="4" y="0"/>
                  <a:pt x="5" y="0"/>
                </a:cubicBezTo>
                <a:cubicBezTo>
                  <a:pt x="6" y="0"/>
                  <a:pt x="7" y="0"/>
                  <a:pt x="7" y="2"/>
                </a:cubicBezTo>
                <a:cubicBezTo>
                  <a:pt x="7" y="3"/>
                  <a:pt x="7" y="4"/>
                  <a:pt x="7" y="5"/>
                </a:cubicBezTo>
                <a:cubicBezTo>
                  <a:pt x="6" y="6"/>
                  <a:pt x="5" y="8"/>
                  <a:pt x="4" y="9"/>
                </a:cubicBezTo>
                <a:cubicBezTo>
                  <a:pt x="4" y="9"/>
                  <a:pt x="4" y="10"/>
                  <a:pt x="4" y="10"/>
                </a:cubicBezTo>
                <a:cubicBezTo>
                  <a:pt x="4" y="10"/>
                  <a:pt x="4" y="10"/>
                  <a:pt x="5" y="10"/>
                </a:cubicBezTo>
                <a:cubicBezTo>
                  <a:pt x="6" y="9"/>
                  <a:pt x="8" y="9"/>
                  <a:pt x="10" y="8"/>
                </a:cubicBezTo>
                <a:cubicBezTo>
                  <a:pt x="10" y="8"/>
                  <a:pt x="10" y="8"/>
                  <a:pt x="11" y="8"/>
                </a:cubicBezTo>
                <a:cubicBezTo>
                  <a:pt x="12" y="7"/>
                  <a:pt x="14" y="8"/>
                  <a:pt x="14" y="10"/>
                </a:cubicBezTo>
                <a:cubicBezTo>
                  <a:pt x="14" y="10"/>
                  <a:pt x="14" y="11"/>
                  <a:pt x="14" y="11"/>
                </a:cubicBezTo>
                <a:cubicBezTo>
                  <a:pt x="13" y="13"/>
                  <a:pt x="12" y="15"/>
                  <a:pt x="12" y="16"/>
                </a:cubicBezTo>
                <a:cubicBezTo>
                  <a:pt x="11" y="17"/>
                  <a:pt x="10" y="18"/>
                  <a:pt x="8" y="17"/>
                </a:cubicBezTo>
                <a:cubicBezTo>
                  <a:pt x="7" y="17"/>
                  <a:pt x="7" y="15"/>
                  <a:pt x="8" y="14"/>
                </a:cubicBezTo>
                <a:cubicBezTo>
                  <a:pt x="8" y="13"/>
                  <a:pt x="9" y="12"/>
                  <a:pt x="9" y="12"/>
                </a:cubicBezTo>
                <a:cubicBezTo>
                  <a:pt x="9" y="11"/>
                  <a:pt x="9" y="11"/>
                  <a:pt x="10" y="10"/>
                </a:cubicBezTo>
                <a:cubicBezTo>
                  <a:pt x="9" y="11"/>
                  <a:pt x="8" y="11"/>
                  <a:pt x="8" y="11"/>
                </a:cubicBezTo>
                <a:cubicBezTo>
                  <a:pt x="7" y="11"/>
                  <a:pt x="5" y="12"/>
                  <a:pt x="4" y="13"/>
                </a:cubicBezTo>
                <a:cubicBezTo>
                  <a:pt x="4" y="13"/>
                  <a:pt x="3" y="13"/>
                  <a:pt x="3" y="13"/>
                </a:cubicBezTo>
                <a:cubicBezTo>
                  <a:pt x="1" y="13"/>
                  <a:pt x="1" y="12"/>
                  <a:pt x="1" y="11"/>
                </a:cubicBezTo>
                <a:cubicBezTo>
                  <a:pt x="1" y="11"/>
                  <a:pt x="1" y="10"/>
                  <a:pt x="2" y="9"/>
                </a:cubicBezTo>
                <a:cubicBezTo>
                  <a:pt x="2" y="8"/>
                  <a:pt x="3" y="7"/>
                  <a:pt x="4" y="5"/>
                </a:cubicBezTo>
                <a:cubicBezTo>
                  <a:pt x="4" y="5"/>
                  <a:pt x="5" y="4"/>
                  <a:pt x="5" y="3"/>
                </a:cubicBezTo>
                <a:cubicBezTo>
                  <a:pt x="5" y="3"/>
                  <a:pt x="5" y="3"/>
                  <a:pt x="5"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46" name="Freeform 445"/>
          <p:cNvSpPr/>
          <p:nvPr/>
        </p:nvSpPr>
        <p:spPr bwMode="auto">
          <a:xfrm>
            <a:off x="11371263" y="3019426"/>
            <a:ext cx="25400" cy="36513"/>
          </a:xfrm>
          <a:custGeom>
            <a:gdLst>
              <a:gd fmla="*/ 8 w 10" name="T0"/>
              <a:gd fmla="*/ 2 h 15" name="T1"/>
              <a:gd fmla="*/ 7 w 10" name="T2"/>
              <a:gd fmla="*/ 1 h 15" name="T3"/>
              <a:gd fmla="*/ 7 w 10" name="T4"/>
              <a:gd fmla="*/ 0 h 15" name="T5"/>
              <a:gd fmla="*/ 9 w 10" name="T6"/>
              <a:gd fmla="*/ 0 h 15" name="T7"/>
              <a:gd fmla="*/ 9 w 10" name="T8"/>
              <a:gd fmla="*/ 2 h 15" name="T9"/>
              <a:gd fmla="*/ 8 w 10" name="T10"/>
              <a:gd fmla="*/ 5 h 15" name="T11"/>
              <a:gd fmla="*/ 2 w 10" name="T12"/>
              <a:gd fmla="*/ 14 h 15" name="T13"/>
              <a:gd fmla="*/ 2 w 10" name="T14"/>
              <a:gd fmla="*/ 15 h 15" name="T15"/>
              <a:gd fmla="*/ 1 w 10" name="T16"/>
              <a:gd fmla="*/ 15 h 15" name="T17"/>
              <a:gd fmla="*/ 0 w 10" name="T18"/>
              <a:gd fmla="*/ 14 h 15" name="T19"/>
              <a:gd fmla="*/ 1 w 10" name="T20"/>
              <a:gd fmla="*/ 13 h 15" name="T21"/>
              <a:gd fmla="*/ 7 w 10" name="T22"/>
              <a:gd fmla="*/ 4 h 15" name="T23"/>
              <a:gd fmla="*/ 8 w 10" name="T24"/>
              <a:gd fmla="*/ 2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10">
                <a:moveTo>
                  <a:pt x="8" y="2"/>
                </a:moveTo>
                <a:cubicBezTo>
                  <a:pt x="8" y="2"/>
                  <a:pt x="8" y="2"/>
                  <a:pt x="7" y="1"/>
                </a:cubicBezTo>
                <a:cubicBezTo>
                  <a:pt x="7" y="1"/>
                  <a:pt x="7" y="0"/>
                  <a:pt x="7" y="0"/>
                </a:cubicBezTo>
                <a:cubicBezTo>
                  <a:pt x="8" y="0"/>
                  <a:pt x="8" y="0"/>
                  <a:pt x="9" y="0"/>
                </a:cubicBezTo>
                <a:cubicBezTo>
                  <a:pt x="9" y="0"/>
                  <a:pt x="10" y="1"/>
                  <a:pt x="9" y="2"/>
                </a:cubicBezTo>
                <a:cubicBezTo>
                  <a:pt x="9" y="3"/>
                  <a:pt x="8" y="4"/>
                  <a:pt x="8" y="5"/>
                </a:cubicBezTo>
                <a:cubicBezTo>
                  <a:pt x="6" y="8"/>
                  <a:pt x="4" y="11"/>
                  <a:pt x="2" y="14"/>
                </a:cubicBezTo>
                <a:cubicBezTo>
                  <a:pt x="2" y="14"/>
                  <a:pt x="2" y="14"/>
                  <a:pt x="2" y="15"/>
                </a:cubicBezTo>
                <a:cubicBezTo>
                  <a:pt x="2" y="15"/>
                  <a:pt x="1" y="15"/>
                  <a:pt x="1" y="15"/>
                </a:cubicBezTo>
                <a:cubicBezTo>
                  <a:pt x="0" y="15"/>
                  <a:pt x="0" y="14"/>
                  <a:pt x="0" y="14"/>
                </a:cubicBezTo>
                <a:cubicBezTo>
                  <a:pt x="1" y="13"/>
                  <a:pt x="1" y="13"/>
                  <a:pt x="1" y="13"/>
                </a:cubicBezTo>
                <a:cubicBezTo>
                  <a:pt x="3" y="10"/>
                  <a:pt x="6" y="7"/>
                  <a:pt x="7" y="4"/>
                </a:cubicBezTo>
                <a:cubicBezTo>
                  <a:pt x="8" y="3"/>
                  <a:pt x="8" y="3"/>
                  <a:pt x="8" y="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47" name="Freeform 446"/>
          <p:cNvSpPr>
            <a:spLocks noEditPoints="1"/>
          </p:cNvSpPr>
          <p:nvPr/>
        </p:nvSpPr>
        <p:spPr bwMode="auto">
          <a:xfrm>
            <a:off x="11329988" y="4791076"/>
            <a:ext cx="247650" cy="403225"/>
          </a:xfrm>
          <a:custGeom>
            <a:gdLst>
              <a:gd fmla="*/ 33 w 100" name="T0"/>
              <a:gd fmla="*/ 152 h 163" name="T1"/>
              <a:gd fmla="*/ 25 w 100" name="T2"/>
              <a:gd fmla="*/ 49 h 163" name="T3"/>
              <a:gd fmla="*/ 21 w 100" name="T4"/>
              <a:gd fmla="*/ 19 h 163" name="T5"/>
              <a:gd fmla="*/ 61 w 100" name="T6"/>
              <a:gd fmla="*/ 6 h 163" name="T7"/>
              <a:gd fmla="*/ 83 w 100" name="T8"/>
              <a:gd fmla="*/ 60 h 163" name="T9"/>
              <a:gd fmla="*/ 71 w 100" name="T10"/>
              <a:gd fmla="*/ 112 h 163" name="T11"/>
              <a:gd fmla="*/ 52 w 100" name="T12"/>
              <a:gd fmla="*/ 108 h 163" name="T13"/>
              <a:gd fmla="*/ 59 w 100" name="T14"/>
              <a:gd fmla="*/ 129 h 163" name="T15"/>
              <a:gd fmla="*/ 42 w 100" name="T16"/>
              <a:gd fmla="*/ 91 h 163" name="T17"/>
              <a:gd fmla="*/ 51 w 100" name="T18"/>
              <a:gd fmla="*/ 92 h 163" name="T19"/>
              <a:gd fmla="*/ 68 w 100" name="T20"/>
              <a:gd fmla="*/ 84 h 163" name="T21"/>
              <a:gd fmla="*/ 65 w 100" name="T22"/>
              <a:gd fmla="*/ 58 h 163" name="T23"/>
              <a:gd fmla="*/ 67 w 100" name="T24"/>
              <a:gd fmla="*/ 67 h 163" name="T25"/>
              <a:gd fmla="*/ 50 w 100" name="T26"/>
              <a:gd fmla="*/ 12 h 163" name="T27"/>
              <a:gd fmla="*/ 42 w 100" name="T28"/>
              <a:gd fmla="*/ 34 h 163" name="T29"/>
              <a:gd fmla="*/ 58 w 100" name="T30"/>
              <a:gd fmla="*/ 12 h 163" name="T31"/>
              <a:gd fmla="*/ 63 w 100" name="T32"/>
              <a:gd fmla="*/ 40 h 163" name="T33"/>
              <a:gd fmla="*/ 67 w 100" name="T34"/>
              <a:gd fmla="*/ 42 h 163" name="T35"/>
              <a:gd fmla="*/ 61 w 100" name="T36"/>
              <a:gd fmla="*/ 34 h 163" name="T37"/>
              <a:gd fmla="*/ 66 w 100" name="T38"/>
              <a:gd fmla="*/ 34 h 163" name="T39"/>
              <a:gd fmla="*/ 79 w 100" name="T40"/>
              <a:gd fmla="*/ 29 h 163" name="T41"/>
              <a:gd fmla="*/ 81 w 100" name="T42"/>
              <a:gd fmla="*/ 33 h 163" name="T43"/>
              <a:gd fmla="*/ 81 w 100" name="T44"/>
              <a:gd fmla="*/ 47 h 163" name="T45"/>
              <a:gd fmla="*/ 45 w 100" name="T46"/>
              <a:gd fmla="*/ 101 h 163" name="T47"/>
              <a:gd fmla="*/ 59 w 100" name="T48"/>
              <a:gd fmla="*/ 90 h 163" name="T49"/>
              <a:gd fmla="*/ 42 w 100" name="T50"/>
              <a:gd fmla="*/ 94 h 163" name="T51"/>
              <a:gd fmla="*/ 33 w 100" name="T52"/>
              <a:gd fmla="*/ 89 h 163" name="T53"/>
              <a:gd fmla="*/ 70 w 100" name="T54"/>
              <a:gd fmla="*/ 133 h 163" name="T55"/>
              <a:gd fmla="*/ 70 w 100" name="T56"/>
              <a:gd fmla="*/ 144 h 163" name="T57"/>
              <a:gd fmla="*/ 6 w 100" name="T58"/>
              <a:gd fmla="*/ 61 h 163" name="T59"/>
              <a:gd fmla="*/ 7 w 100" name="T60"/>
              <a:gd fmla="*/ 47 h 163" name="T61"/>
              <a:gd fmla="*/ 38 w 100" name="T62"/>
              <a:gd fmla="*/ 80 h 163" name="T63"/>
              <a:gd fmla="*/ 42 w 100" name="T64"/>
              <a:gd fmla="*/ 107 h 163" name="T65"/>
              <a:gd fmla="*/ 40 w 100" name="T66"/>
              <a:gd fmla="*/ 152 h 163" name="T67"/>
              <a:gd fmla="*/ 62 w 100" name="T68"/>
              <a:gd fmla="*/ 115 h 163" name="T69"/>
              <a:gd fmla="*/ 93 w 100" name="T70"/>
              <a:gd fmla="*/ 57 h 163" name="T71"/>
              <a:gd fmla="*/ 90 w 100" name="T72"/>
              <a:gd fmla="*/ 60 h 163" name="T73"/>
              <a:gd fmla="*/ 48 w 100" name="T74"/>
              <a:gd fmla="*/ 120 h 163" name="T75"/>
              <a:gd fmla="*/ 38 w 100" name="T76"/>
              <a:gd fmla="*/ 139 h 163" name="T77"/>
              <a:gd fmla="*/ 64 w 100" name="T78"/>
              <a:gd fmla="*/ 152 h 163" name="T79"/>
              <a:gd fmla="*/ 33 w 100" name="T80"/>
              <a:gd fmla="*/ 10 h 163" name="T81"/>
              <a:gd fmla="*/ 81 w 100" name="T82"/>
              <a:gd fmla="*/ 42 h 163" name="T83"/>
              <a:gd fmla="*/ 71 w 100" name="T84"/>
              <a:gd fmla="*/ 154 h 163" name="T85"/>
              <a:gd fmla="*/ 32 w 100" name="T86"/>
              <a:gd fmla="*/ 56 h 163" name="T87"/>
              <a:gd fmla="*/ 92 w 100" name="T88"/>
              <a:gd fmla="*/ 52 h 163" name="T89"/>
              <a:gd fmla="*/ 35 w 100" name="T90"/>
              <a:gd fmla="*/ 112 h 163" name="T91"/>
              <a:gd fmla="*/ 18 w 100" name="T92"/>
              <a:gd fmla="*/ 49 h 163" name="T93"/>
              <a:gd fmla="*/ 40 w 100" name="T94"/>
              <a:gd fmla="*/ 118 h 163" name="T95"/>
              <a:gd fmla="*/ 63 w 100" name="T96"/>
              <a:gd fmla="*/ 137 h 163" name="T97"/>
              <a:gd fmla="*/ 35 w 100" name="T98"/>
              <a:gd fmla="*/ 22 h 163" name="T99"/>
              <a:gd fmla="*/ 65 w 100" name="T100"/>
              <a:gd fmla="*/ 125 h 163" name="T101"/>
              <a:gd fmla="*/ 57 w 100" name="T102"/>
              <a:gd fmla="*/ 114 h 163" name="T103"/>
              <a:gd fmla="*/ 30 w 100" name="T104"/>
              <a:gd fmla="*/ 92 h 163" name="T105"/>
              <a:gd fmla="*/ 33 w 100" name="T106"/>
              <a:gd fmla="*/ 48 h 163" name="T107"/>
              <a:gd fmla="*/ 43 w 100" name="T108"/>
              <a:gd fmla="*/ 146 h 163" name="T109"/>
              <a:gd fmla="*/ 28 w 100" name="T110"/>
              <a:gd fmla="*/ 83 h 163" name="T111"/>
              <a:gd fmla="*/ 37 w 100" name="T112"/>
              <a:gd fmla="*/ 113 h 163" name="T113"/>
              <a:gd fmla="*/ 67 w 100" name="T114"/>
              <a:gd fmla="*/ 39 h 163" name="T115"/>
              <a:gd fmla="*/ 61 w 100" name="T116"/>
              <a:gd fmla="*/ 110 h 16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63" w="100">
                <a:moveTo>
                  <a:pt x="50" y="106"/>
                </a:moveTo>
                <a:cubicBezTo>
                  <a:pt x="50" y="107"/>
                  <a:pt x="51" y="108"/>
                  <a:pt x="51" y="110"/>
                </a:cubicBezTo>
                <a:cubicBezTo>
                  <a:pt x="51" y="118"/>
                  <a:pt x="52" y="127"/>
                  <a:pt x="51" y="135"/>
                </a:cubicBezTo>
                <a:cubicBezTo>
                  <a:pt x="50" y="142"/>
                  <a:pt x="48" y="148"/>
                  <a:pt x="46" y="155"/>
                </a:cubicBezTo>
                <a:cubicBezTo>
                  <a:pt x="45" y="157"/>
                  <a:pt x="44" y="159"/>
                  <a:pt x="43" y="160"/>
                </a:cubicBezTo>
                <a:cubicBezTo>
                  <a:pt x="42" y="161"/>
                  <a:pt x="41" y="162"/>
                  <a:pt x="40" y="162"/>
                </a:cubicBezTo>
                <a:cubicBezTo>
                  <a:pt x="40" y="162"/>
                  <a:pt x="39" y="162"/>
                  <a:pt x="39" y="162"/>
                </a:cubicBezTo>
                <a:cubicBezTo>
                  <a:pt x="38" y="163"/>
                  <a:pt x="37" y="162"/>
                  <a:pt x="36" y="162"/>
                </a:cubicBezTo>
                <a:cubicBezTo>
                  <a:pt x="35" y="161"/>
                  <a:pt x="34" y="160"/>
                  <a:pt x="34" y="159"/>
                </a:cubicBezTo>
                <a:cubicBezTo>
                  <a:pt x="33" y="156"/>
                  <a:pt x="33" y="154"/>
                  <a:pt x="33" y="152"/>
                </a:cubicBezTo>
                <a:cubicBezTo>
                  <a:pt x="33" y="150"/>
                  <a:pt x="33" y="148"/>
                  <a:pt x="32" y="146"/>
                </a:cubicBezTo>
                <a:cubicBezTo>
                  <a:pt x="32" y="144"/>
                  <a:pt x="32" y="142"/>
                  <a:pt x="32" y="139"/>
                </a:cubicBezTo>
                <a:cubicBezTo>
                  <a:pt x="31" y="130"/>
                  <a:pt x="30" y="120"/>
                  <a:pt x="31" y="111"/>
                </a:cubicBezTo>
                <a:cubicBezTo>
                  <a:pt x="31" y="108"/>
                  <a:pt x="31" y="106"/>
                  <a:pt x="32" y="103"/>
                </a:cubicBezTo>
                <a:cubicBezTo>
                  <a:pt x="32" y="102"/>
                  <a:pt x="31" y="101"/>
                  <a:pt x="31" y="99"/>
                </a:cubicBezTo>
                <a:cubicBezTo>
                  <a:pt x="31" y="99"/>
                  <a:pt x="31" y="99"/>
                  <a:pt x="31" y="98"/>
                </a:cubicBezTo>
                <a:cubicBezTo>
                  <a:pt x="27" y="95"/>
                  <a:pt x="26" y="90"/>
                  <a:pt x="25" y="85"/>
                </a:cubicBezTo>
                <a:cubicBezTo>
                  <a:pt x="24" y="75"/>
                  <a:pt x="24" y="65"/>
                  <a:pt x="25" y="54"/>
                </a:cubicBezTo>
                <a:cubicBezTo>
                  <a:pt x="25" y="53"/>
                  <a:pt x="25" y="52"/>
                  <a:pt x="25" y="50"/>
                </a:cubicBezTo>
                <a:cubicBezTo>
                  <a:pt x="25" y="50"/>
                  <a:pt x="25" y="50"/>
                  <a:pt x="25" y="49"/>
                </a:cubicBezTo>
                <a:cubicBezTo>
                  <a:pt x="24" y="50"/>
                  <a:pt x="23" y="51"/>
                  <a:pt x="22" y="52"/>
                </a:cubicBezTo>
                <a:cubicBezTo>
                  <a:pt x="21" y="55"/>
                  <a:pt x="19" y="57"/>
                  <a:pt x="17" y="60"/>
                </a:cubicBezTo>
                <a:cubicBezTo>
                  <a:pt x="16" y="61"/>
                  <a:pt x="14" y="62"/>
                  <a:pt x="13" y="63"/>
                </a:cubicBezTo>
                <a:cubicBezTo>
                  <a:pt x="12" y="64"/>
                  <a:pt x="11" y="65"/>
                  <a:pt x="10" y="65"/>
                </a:cubicBezTo>
                <a:cubicBezTo>
                  <a:pt x="6" y="67"/>
                  <a:pt x="0" y="64"/>
                  <a:pt x="0" y="59"/>
                </a:cubicBezTo>
                <a:cubicBezTo>
                  <a:pt x="0" y="58"/>
                  <a:pt x="0" y="57"/>
                  <a:pt x="0" y="56"/>
                </a:cubicBezTo>
                <a:cubicBezTo>
                  <a:pt x="1" y="51"/>
                  <a:pt x="3" y="46"/>
                  <a:pt x="6" y="42"/>
                </a:cubicBezTo>
                <a:cubicBezTo>
                  <a:pt x="8" y="38"/>
                  <a:pt x="10" y="35"/>
                  <a:pt x="12" y="32"/>
                </a:cubicBezTo>
                <a:cubicBezTo>
                  <a:pt x="14" y="30"/>
                  <a:pt x="15" y="28"/>
                  <a:pt x="17" y="26"/>
                </a:cubicBezTo>
                <a:cubicBezTo>
                  <a:pt x="18" y="23"/>
                  <a:pt x="19" y="21"/>
                  <a:pt x="21" y="19"/>
                </a:cubicBezTo>
                <a:cubicBezTo>
                  <a:pt x="22" y="17"/>
                  <a:pt x="24" y="16"/>
                  <a:pt x="25" y="15"/>
                </a:cubicBezTo>
                <a:cubicBezTo>
                  <a:pt x="26" y="14"/>
                  <a:pt x="27" y="13"/>
                  <a:pt x="29" y="14"/>
                </a:cubicBezTo>
                <a:cubicBezTo>
                  <a:pt x="29" y="13"/>
                  <a:pt x="30" y="13"/>
                  <a:pt x="30" y="12"/>
                </a:cubicBezTo>
                <a:cubicBezTo>
                  <a:pt x="30" y="11"/>
                  <a:pt x="31" y="9"/>
                  <a:pt x="31" y="7"/>
                </a:cubicBezTo>
                <a:cubicBezTo>
                  <a:pt x="32" y="6"/>
                  <a:pt x="32" y="5"/>
                  <a:pt x="32" y="5"/>
                </a:cubicBezTo>
                <a:cubicBezTo>
                  <a:pt x="34" y="2"/>
                  <a:pt x="37" y="0"/>
                  <a:pt x="40" y="0"/>
                </a:cubicBezTo>
                <a:cubicBezTo>
                  <a:pt x="41" y="1"/>
                  <a:pt x="43" y="1"/>
                  <a:pt x="44" y="1"/>
                </a:cubicBezTo>
                <a:cubicBezTo>
                  <a:pt x="45" y="1"/>
                  <a:pt x="45" y="1"/>
                  <a:pt x="45" y="1"/>
                </a:cubicBezTo>
                <a:cubicBezTo>
                  <a:pt x="48" y="1"/>
                  <a:pt x="50" y="1"/>
                  <a:pt x="53" y="1"/>
                </a:cubicBezTo>
                <a:cubicBezTo>
                  <a:pt x="56" y="2"/>
                  <a:pt x="59" y="3"/>
                  <a:pt x="61" y="6"/>
                </a:cubicBezTo>
                <a:cubicBezTo>
                  <a:pt x="63" y="8"/>
                  <a:pt x="65" y="11"/>
                  <a:pt x="66" y="13"/>
                </a:cubicBezTo>
                <a:cubicBezTo>
                  <a:pt x="66" y="14"/>
                  <a:pt x="67" y="14"/>
                  <a:pt x="67" y="15"/>
                </a:cubicBezTo>
                <a:cubicBezTo>
                  <a:pt x="69" y="16"/>
                  <a:pt x="72" y="18"/>
                  <a:pt x="74" y="19"/>
                </a:cubicBezTo>
                <a:cubicBezTo>
                  <a:pt x="74" y="20"/>
                  <a:pt x="75" y="20"/>
                  <a:pt x="75" y="21"/>
                </a:cubicBezTo>
                <a:cubicBezTo>
                  <a:pt x="79" y="23"/>
                  <a:pt x="82" y="26"/>
                  <a:pt x="85" y="29"/>
                </a:cubicBezTo>
                <a:cubicBezTo>
                  <a:pt x="89" y="36"/>
                  <a:pt x="94" y="42"/>
                  <a:pt x="97" y="49"/>
                </a:cubicBezTo>
                <a:cubicBezTo>
                  <a:pt x="98" y="51"/>
                  <a:pt x="99" y="53"/>
                  <a:pt x="100" y="56"/>
                </a:cubicBezTo>
                <a:cubicBezTo>
                  <a:pt x="100" y="58"/>
                  <a:pt x="99" y="59"/>
                  <a:pt x="98" y="61"/>
                </a:cubicBezTo>
                <a:cubicBezTo>
                  <a:pt x="97" y="63"/>
                  <a:pt x="96" y="63"/>
                  <a:pt x="94" y="63"/>
                </a:cubicBezTo>
                <a:cubicBezTo>
                  <a:pt x="90" y="63"/>
                  <a:pt x="86" y="63"/>
                  <a:pt x="83" y="60"/>
                </a:cubicBezTo>
                <a:cubicBezTo>
                  <a:pt x="80" y="58"/>
                  <a:pt x="77" y="56"/>
                  <a:pt x="74" y="53"/>
                </a:cubicBezTo>
                <a:cubicBezTo>
                  <a:pt x="73" y="52"/>
                  <a:pt x="73" y="51"/>
                  <a:pt x="71" y="50"/>
                </a:cubicBezTo>
                <a:cubicBezTo>
                  <a:pt x="71" y="50"/>
                  <a:pt x="71" y="50"/>
                  <a:pt x="71" y="51"/>
                </a:cubicBezTo>
                <a:cubicBezTo>
                  <a:pt x="71" y="53"/>
                  <a:pt x="71" y="56"/>
                  <a:pt x="72" y="59"/>
                </a:cubicBezTo>
                <a:cubicBezTo>
                  <a:pt x="72" y="65"/>
                  <a:pt x="72" y="71"/>
                  <a:pt x="72" y="77"/>
                </a:cubicBezTo>
                <a:cubicBezTo>
                  <a:pt x="71" y="81"/>
                  <a:pt x="71" y="84"/>
                  <a:pt x="70" y="88"/>
                </a:cubicBezTo>
                <a:cubicBezTo>
                  <a:pt x="69" y="89"/>
                  <a:pt x="69" y="90"/>
                  <a:pt x="69" y="92"/>
                </a:cubicBezTo>
                <a:cubicBezTo>
                  <a:pt x="68" y="94"/>
                  <a:pt x="67" y="97"/>
                  <a:pt x="66" y="99"/>
                </a:cubicBezTo>
                <a:cubicBezTo>
                  <a:pt x="66" y="100"/>
                  <a:pt x="66" y="100"/>
                  <a:pt x="66" y="101"/>
                </a:cubicBezTo>
                <a:cubicBezTo>
                  <a:pt x="67" y="104"/>
                  <a:pt x="69" y="108"/>
                  <a:pt x="71" y="112"/>
                </a:cubicBezTo>
                <a:cubicBezTo>
                  <a:pt x="73" y="117"/>
                  <a:pt x="74" y="122"/>
                  <a:pt x="75" y="127"/>
                </a:cubicBezTo>
                <a:cubicBezTo>
                  <a:pt x="76" y="132"/>
                  <a:pt x="77" y="137"/>
                  <a:pt x="77" y="142"/>
                </a:cubicBezTo>
                <a:cubicBezTo>
                  <a:pt x="77" y="145"/>
                  <a:pt x="77" y="147"/>
                  <a:pt x="76" y="149"/>
                </a:cubicBezTo>
                <a:cubicBezTo>
                  <a:pt x="76" y="152"/>
                  <a:pt x="75" y="154"/>
                  <a:pt x="74" y="156"/>
                </a:cubicBezTo>
                <a:cubicBezTo>
                  <a:pt x="73" y="158"/>
                  <a:pt x="72" y="159"/>
                  <a:pt x="70" y="159"/>
                </a:cubicBezTo>
                <a:cubicBezTo>
                  <a:pt x="69" y="160"/>
                  <a:pt x="67" y="160"/>
                  <a:pt x="65" y="160"/>
                </a:cubicBezTo>
                <a:cubicBezTo>
                  <a:pt x="64" y="159"/>
                  <a:pt x="63" y="158"/>
                  <a:pt x="62" y="157"/>
                </a:cubicBezTo>
                <a:cubicBezTo>
                  <a:pt x="60" y="154"/>
                  <a:pt x="59" y="150"/>
                  <a:pt x="58" y="147"/>
                </a:cubicBezTo>
                <a:cubicBezTo>
                  <a:pt x="56" y="139"/>
                  <a:pt x="55" y="131"/>
                  <a:pt x="54" y="123"/>
                </a:cubicBezTo>
                <a:cubicBezTo>
                  <a:pt x="53" y="118"/>
                  <a:pt x="53" y="113"/>
                  <a:pt x="52" y="108"/>
                </a:cubicBezTo>
                <a:cubicBezTo>
                  <a:pt x="52" y="107"/>
                  <a:pt x="51" y="107"/>
                  <a:pt x="51" y="106"/>
                </a:cubicBezTo>
                <a:cubicBezTo>
                  <a:pt x="51" y="106"/>
                  <a:pt x="50" y="106"/>
                  <a:pt x="50" y="106"/>
                </a:cubicBezTo>
                <a:close/>
                <a:moveTo>
                  <a:pt x="59" y="134"/>
                </a:moveTo>
                <a:cubicBezTo>
                  <a:pt x="58" y="135"/>
                  <a:pt x="59" y="137"/>
                  <a:pt x="59" y="138"/>
                </a:cubicBezTo>
                <a:cubicBezTo>
                  <a:pt x="59" y="139"/>
                  <a:pt x="59" y="140"/>
                  <a:pt x="60" y="141"/>
                </a:cubicBezTo>
                <a:cubicBezTo>
                  <a:pt x="60" y="140"/>
                  <a:pt x="61" y="140"/>
                  <a:pt x="60" y="139"/>
                </a:cubicBezTo>
                <a:cubicBezTo>
                  <a:pt x="60" y="138"/>
                  <a:pt x="60" y="137"/>
                  <a:pt x="60" y="137"/>
                </a:cubicBezTo>
                <a:cubicBezTo>
                  <a:pt x="60" y="136"/>
                  <a:pt x="60" y="136"/>
                  <a:pt x="59" y="135"/>
                </a:cubicBezTo>
                <a:cubicBezTo>
                  <a:pt x="59" y="135"/>
                  <a:pt x="59" y="135"/>
                  <a:pt x="59" y="134"/>
                </a:cubicBezTo>
                <a:cubicBezTo>
                  <a:pt x="60" y="132"/>
                  <a:pt x="59" y="131"/>
                  <a:pt x="59" y="129"/>
                </a:cubicBezTo>
                <a:cubicBezTo>
                  <a:pt x="59" y="128"/>
                  <a:pt x="59" y="128"/>
                  <a:pt x="59" y="128"/>
                </a:cubicBezTo>
                <a:cubicBezTo>
                  <a:pt x="59" y="128"/>
                  <a:pt x="59" y="127"/>
                  <a:pt x="59" y="127"/>
                </a:cubicBezTo>
                <a:cubicBezTo>
                  <a:pt x="58" y="126"/>
                  <a:pt x="57" y="126"/>
                  <a:pt x="58" y="124"/>
                </a:cubicBezTo>
                <a:cubicBezTo>
                  <a:pt x="58" y="124"/>
                  <a:pt x="58" y="124"/>
                  <a:pt x="58" y="123"/>
                </a:cubicBezTo>
                <a:cubicBezTo>
                  <a:pt x="58" y="122"/>
                  <a:pt x="58" y="121"/>
                  <a:pt x="58" y="120"/>
                </a:cubicBezTo>
                <a:cubicBezTo>
                  <a:pt x="57" y="120"/>
                  <a:pt x="57" y="121"/>
                  <a:pt x="57" y="121"/>
                </a:cubicBezTo>
                <a:cubicBezTo>
                  <a:pt x="57" y="121"/>
                  <a:pt x="57" y="121"/>
                  <a:pt x="57" y="122"/>
                </a:cubicBezTo>
                <a:cubicBezTo>
                  <a:pt x="57" y="126"/>
                  <a:pt x="58" y="129"/>
                  <a:pt x="58" y="133"/>
                </a:cubicBezTo>
                <a:cubicBezTo>
                  <a:pt x="58" y="134"/>
                  <a:pt x="58" y="134"/>
                  <a:pt x="59" y="134"/>
                </a:cubicBezTo>
                <a:close/>
                <a:moveTo>
                  <a:pt x="42" y="91"/>
                </a:moveTo>
                <a:cubicBezTo>
                  <a:pt x="42" y="91"/>
                  <a:pt x="42" y="91"/>
                  <a:pt x="42" y="91"/>
                </a:cubicBezTo>
                <a:cubicBezTo>
                  <a:pt x="43" y="91"/>
                  <a:pt x="43" y="90"/>
                  <a:pt x="44" y="90"/>
                </a:cubicBezTo>
                <a:cubicBezTo>
                  <a:pt x="50" y="86"/>
                  <a:pt x="56" y="81"/>
                  <a:pt x="62" y="76"/>
                </a:cubicBezTo>
                <a:cubicBezTo>
                  <a:pt x="62" y="76"/>
                  <a:pt x="62" y="75"/>
                  <a:pt x="63" y="75"/>
                </a:cubicBezTo>
                <a:cubicBezTo>
                  <a:pt x="63" y="75"/>
                  <a:pt x="64" y="75"/>
                  <a:pt x="64" y="75"/>
                </a:cubicBezTo>
                <a:cubicBezTo>
                  <a:pt x="65" y="76"/>
                  <a:pt x="65" y="76"/>
                  <a:pt x="64" y="77"/>
                </a:cubicBezTo>
                <a:cubicBezTo>
                  <a:pt x="64" y="77"/>
                  <a:pt x="64" y="78"/>
                  <a:pt x="64" y="78"/>
                </a:cubicBezTo>
                <a:cubicBezTo>
                  <a:pt x="59" y="82"/>
                  <a:pt x="54" y="87"/>
                  <a:pt x="50" y="92"/>
                </a:cubicBezTo>
                <a:cubicBezTo>
                  <a:pt x="50" y="92"/>
                  <a:pt x="50" y="93"/>
                  <a:pt x="49" y="93"/>
                </a:cubicBezTo>
                <a:cubicBezTo>
                  <a:pt x="50" y="93"/>
                  <a:pt x="50" y="93"/>
                  <a:pt x="51" y="92"/>
                </a:cubicBezTo>
                <a:cubicBezTo>
                  <a:pt x="54" y="90"/>
                  <a:pt x="58" y="88"/>
                  <a:pt x="62" y="85"/>
                </a:cubicBezTo>
                <a:cubicBezTo>
                  <a:pt x="62" y="85"/>
                  <a:pt x="63" y="85"/>
                  <a:pt x="64" y="84"/>
                </a:cubicBezTo>
                <a:cubicBezTo>
                  <a:pt x="64" y="84"/>
                  <a:pt x="65" y="84"/>
                  <a:pt x="65" y="85"/>
                </a:cubicBezTo>
                <a:cubicBezTo>
                  <a:pt x="66" y="85"/>
                  <a:pt x="66" y="86"/>
                  <a:pt x="66" y="86"/>
                </a:cubicBezTo>
                <a:cubicBezTo>
                  <a:pt x="65" y="87"/>
                  <a:pt x="65" y="87"/>
                  <a:pt x="64" y="88"/>
                </a:cubicBezTo>
                <a:cubicBezTo>
                  <a:pt x="62" y="91"/>
                  <a:pt x="60" y="93"/>
                  <a:pt x="58" y="96"/>
                </a:cubicBezTo>
                <a:cubicBezTo>
                  <a:pt x="57" y="96"/>
                  <a:pt x="57" y="96"/>
                  <a:pt x="57" y="97"/>
                </a:cubicBezTo>
                <a:cubicBezTo>
                  <a:pt x="58" y="97"/>
                  <a:pt x="60" y="96"/>
                  <a:pt x="61" y="96"/>
                </a:cubicBezTo>
                <a:cubicBezTo>
                  <a:pt x="62" y="95"/>
                  <a:pt x="63" y="95"/>
                  <a:pt x="63" y="94"/>
                </a:cubicBezTo>
                <a:cubicBezTo>
                  <a:pt x="66" y="91"/>
                  <a:pt x="67" y="88"/>
                  <a:pt x="68" y="84"/>
                </a:cubicBezTo>
                <a:cubicBezTo>
                  <a:pt x="68" y="78"/>
                  <a:pt x="68" y="72"/>
                  <a:pt x="68" y="66"/>
                </a:cubicBezTo>
                <a:cubicBezTo>
                  <a:pt x="69" y="60"/>
                  <a:pt x="69" y="54"/>
                  <a:pt x="68" y="48"/>
                </a:cubicBezTo>
                <a:cubicBezTo>
                  <a:pt x="68" y="48"/>
                  <a:pt x="68" y="48"/>
                  <a:pt x="68" y="48"/>
                </a:cubicBezTo>
                <a:cubicBezTo>
                  <a:pt x="58" y="55"/>
                  <a:pt x="50" y="64"/>
                  <a:pt x="41" y="73"/>
                </a:cubicBezTo>
                <a:cubicBezTo>
                  <a:pt x="42" y="73"/>
                  <a:pt x="42" y="73"/>
                  <a:pt x="42" y="72"/>
                </a:cubicBezTo>
                <a:cubicBezTo>
                  <a:pt x="45" y="71"/>
                  <a:pt x="47" y="69"/>
                  <a:pt x="49" y="67"/>
                </a:cubicBezTo>
                <a:cubicBezTo>
                  <a:pt x="53" y="64"/>
                  <a:pt x="57" y="60"/>
                  <a:pt x="61" y="57"/>
                </a:cubicBezTo>
                <a:cubicBezTo>
                  <a:pt x="62" y="57"/>
                  <a:pt x="63" y="56"/>
                  <a:pt x="63" y="56"/>
                </a:cubicBezTo>
                <a:cubicBezTo>
                  <a:pt x="64" y="56"/>
                  <a:pt x="65" y="56"/>
                  <a:pt x="65" y="56"/>
                </a:cubicBezTo>
                <a:cubicBezTo>
                  <a:pt x="66" y="57"/>
                  <a:pt x="66" y="57"/>
                  <a:pt x="65" y="58"/>
                </a:cubicBezTo>
                <a:cubicBezTo>
                  <a:pt x="65" y="58"/>
                  <a:pt x="65" y="59"/>
                  <a:pt x="64" y="59"/>
                </a:cubicBezTo>
                <a:cubicBezTo>
                  <a:pt x="61" y="63"/>
                  <a:pt x="58" y="66"/>
                  <a:pt x="55" y="70"/>
                </a:cubicBezTo>
                <a:cubicBezTo>
                  <a:pt x="51" y="74"/>
                  <a:pt x="48" y="78"/>
                  <a:pt x="44" y="82"/>
                </a:cubicBezTo>
                <a:cubicBezTo>
                  <a:pt x="44" y="82"/>
                  <a:pt x="44" y="82"/>
                  <a:pt x="43" y="83"/>
                </a:cubicBezTo>
                <a:cubicBezTo>
                  <a:pt x="47" y="80"/>
                  <a:pt x="51" y="77"/>
                  <a:pt x="55" y="74"/>
                </a:cubicBezTo>
                <a:cubicBezTo>
                  <a:pt x="58" y="71"/>
                  <a:pt x="61" y="68"/>
                  <a:pt x="65" y="64"/>
                </a:cubicBezTo>
                <a:cubicBezTo>
                  <a:pt x="65" y="64"/>
                  <a:pt x="66" y="64"/>
                  <a:pt x="66" y="63"/>
                </a:cubicBezTo>
                <a:cubicBezTo>
                  <a:pt x="67" y="63"/>
                  <a:pt x="67" y="63"/>
                  <a:pt x="68" y="64"/>
                </a:cubicBezTo>
                <a:cubicBezTo>
                  <a:pt x="68" y="64"/>
                  <a:pt x="68" y="65"/>
                  <a:pt x="68" y="65"/>
                </a:cubicBezTo>
                <a:cubicBezTo>
                  <a:pt x="68" y="66"/>
                  <a:pt x="67" y="66"/>
                  <a:pt x="67" y="67"/>
                </a:cubicBezTo>
                <a:cubicBezTo>
                  <a:pt x="65" y="68"/>
                  <a:pt x="63" y="70"/>
                  <a:pt x="61" y="72"/>
                </a:cubicBezTo>
                <a:cubicBezTo>
                  <a:pt x="54" y="77"/>
                  <a:pt x="48" y="83"/>
                  <a:pt x="43" y="90"/>
                </a:cubicBezTo>
                <a:cubicBezTo>
                  <a:pt x="42" y="90"/>
                  <a:pt x="42" y="91"/>
                  <a:pt x="42" y="91"/>
                </a:cubicBezTo>
                <a:close/>
                <a:moveTo>
                  <a:pt x="39" y="18"/>
                </a:moveTo>
                <a:cubicBezTo>
                  <a:pt x="40" y="17"/>
                  <a:pt x="40" y="17"/>
                  <a:pt x="40" y="17"/>
                </a:cubicBezTo>
                <a:cubicBezTo>
                  <a:pt x="43" y="15"/>
                  <a:pt x="46" y="12"/>
                  <a:pt x="49" y="9"/>
                </a:cubicBezTo>
                <a:cubicBezTo>
                  <a:pt x="49" y="9"/>
                  <a:pt x="50" y="9"/>
                  <a:pt x="50" y="8"/>
                </a:cubicBezTo>
                <a:cubicBezTo>
                  <a:pt x="51" y="8"/>
                  <a:pt x="52" y="8"/>
                  <a:pt x="52" y="8"/>
                </a:cubicBezTo>
                <a:cubicBezTo>
                  <a:pt x="53" y="9"/>
                  <a:pt x="53" y="9"/>
                  <a:pt x="52" y="10"/>
                </a:cubicBezTo>
                <a:cubicBezTo>
                  <a:pt x="52" y="11"/>
                  <a:pt x="51" y="11"/>
                  <a:pt x="50" y="12"/>
                </a:cubicBezTo>
                <a:cubicBezTo>
                  <a:pt x="46" y="17"/>
                  <a:pt x="42" y="21"/>
                  <a:pt x="38" y="26"/>
                </a:cubicBezTo>
                <a:cubicBezTo>
                  <a:pt x="38" y="26"/>
                  <a:pt x="37" y="27"/>
                  <a:pt x="37" y="27"/>
                </a:cubicBezTo>
                <a:cubicBezTo>
                  <a:pt x="37" y="29"/>
                  <a:pt x="37" y="30"/>
                  <a:pt x="37" y="32"/>
                </a:cubicBezTo>
                <a:cubicBezTo>
                  <a:pt x="37" y="32"/>
                  <a:pt x="37" y="32"/>
                  <a:pt x="37" y="32"/>
                </a:cubicBezTo>
                <a:cubicBezTo>
                  <a:pt x="43" y="27"/>
                  <a:pt x="49" y="22"/>
                  <a:pt x="55" y="17"/>
                </a:cubicBezTo>
                <a:cubicBezTo>
                  <a:pt x="55" y="16"/>
                  <a:pt x="56" y="16"/>
                  <a:pt x="56" y="16"/>
                </a:cubicBezTo>
                <a:cubicBezTo>
                  <a:pt x="57" y="16"/>
                  <a:pt x="57" y="16"/>
                  <a:pt x="58" y="16"/>
                </a:cubicBezTo>
                <a:cubicBezTo>
                  <a:pt x="58" y="17"/>
                  <a:pt x="58" y="17"/>
                  <a:pt x="58" y="18"/>
                </a:cubicBezTo>
                <a:cubicBezTo>
                  <a:pt x="57" y="18"/>
                  <a:pt x="57" y="18"/>
                  <a:pt x="57" y="18"/>
                </a:cubicBezTo>
                <a:cubicBezTo>
                  <a:pt x="52" y="24"/>
                  <a:pt x="47" y="29"/>
                  <a:pt x="42" y="34"/>
                </a:cubicBezTo>
                <a:cubicBezTo>
                  <a:pt x="40" y="36"/>
                  <a:pt x="38" y="38"/>
                  <a:pt x="37" y="40"/>
                </a:cubicBezTo>
                <a:cubicBezTo>
                  <a:pt x="36" y="40"/>
                  <a:pt x="36" y="41"/>
                  <a:pt x="36" y="41"/>
                </a:cubicBezTo>
                <a:cubicBezTo>
                  <a:pt x="37" y="41"/>
                  <a:pt x="37" y="41"/>
                  <a:pt x="37" y="41"/>
                </a:cubicBezTo>
                <a:cubicBezTo>
                  <a:pt x="42" y="36"/>
                  <a:pt x="47" y="32"/>
                  <a:pt x="52" y="28"/>
                </a:cubicBezTo>
                <a:cubicBezTo>
                  <a:pt x="55" y="25"/>
                  <a:pt x="58" y="23"/>
                  <a:pt x="62" y="20"/>
                </a:cubicBezTo>
                <a:cubicBezTo>
                  <a:pt x="62" y="20"/>
                  <a:pt x="63" y="19"/>
                  <a:pt x="64" y="19"/>
                </a:cubicBezTo>
                <a:cubicBezTo>
                  <a:pt x="63" y="17"/>
                  <a:pt x="63" y="17"/>
                  <a:pt x="62" y="16"/>
                </a:cubicBezTo>
                <a:cubicBezTo>
                  <a:pt x="62" y="16"/>
                  <a:pt x="61" y="16"/>
                  <a:pt x="61" y="16"/>
                </a:cubicBezTo>
                <a:cubicBezTo>
                  <a:pt x="60" y="17"/>
                  <a:pt x="59" y="17"/>
                  <a:pt x="58" y="16"/>
                </a:cubicBezTo>
                <a:cubicBezTo>
                  <a:pt x="57" y="15"/>
                  <a:pt x="57" y="13"/>
                  <a:pt x="58" y="12"/>
                </a:cubicBezTo>
                <a:cubicBezTo>
                  <a:pt x="59" y="11"/>
                  <a:pt x="60" y="11"/>
                  <a:pt x="60" y="12"/>
                </a:cubicBezTo>
                <a:cubicBezTo>
                  <a:pt x="61" y="12"/>
                  <a:pt x="61" y="12"/>
                  <a:pt x="61" y="12"/>
                </a:cubicBezTo>
                <a:cubicBezTo>
                  <a:pt x="61" y="9"/>
                  <a:pt x="59" y="8"/>
                  <a:pt x="57" y="6"/>
                </a:cubicBezTo>
                <a:cubicBezTo>
                  <a:pt x="56" y="7"/>
                  <a:pt x="55" y="7"/>
                  <a:pt x="54" y="7"/>
                </a:cubicBezTo>
                <a:cubicBezTo>
                  <a:pt x="53" y="7"/>
                  <a:pt x="53" y="7"/>
                  <a:pt x="52" y="6"/>
                </a:cubicBezTo>
                <a:cubicBezTo>
                  <a:pt x="52" y="6"/>
                  <a:pt x="51" y="6"/>
                  <a:pt x="50" y="7"/>
                </a:cubicBezTo>
                <a:cubicBezTo>
                  <a:pt x="47" y="8"/>
                  <a:pt x="45" y="9"/>
                  <a:pt x="42" y="11"/>
                </a:cubicBezTo>
                <a:cubicBezTo>
                  <a:pt x="42" y="11"/>
                  <a:pt x="42" y="12"/>
                  <a:pt x="42" y="12"/>
                </a:cubicBezTo>
                <a:cubicBezTo>
                  <a:pt x="41" y="14"/>
                  <a:pt x="40" y="15"/>
                  <a:pt x="39" y="18"/>
                </a:cubicBezTo>
                <a:close/>
                <a:moveTo>
                  <a:pt x="63" y="40"/>
                </a:moveTo>
                <a:cubicBezTo>
                  <a:pt x="63" y="40"/>
                  <a:pt x="63" y="40"/>
                  <a:pt x="63" y="41"/>
                </a:cubicBezTo>
                <a:cubicBezTo>
                  <a:pt x="59" y="44"/>
                  <a:pt x="56" y="47"/>
                  <a:pt x="52" y="50"/>
                </a:cubicBezTo>
                <a:cubicBezTo>
                  <a:pt x="46" y="55"/>
                  <a:pt x="41" y="61"/>
                  <a:pt x="36" y="67"/>
                </a:cubicBezTo>
                <a:cubicBezTo>
                  <a:pt x="36" y="68"/>
                  <a:pt x="36" y="68"/>
                  <a:pt x="36" y="68"/>
                </a:cubicBezTo>
                <a:cubicBezTo>
                  <a:pt x="36" y="69"/>
                  <a:pt x="36" y="70"/>
                  <a:pt x="36" y="71"/>
                </a:cubicBezTo>
                <a:cubicBezTo>
                  <a:pt x="36" y="71"/>
                  <a:pt x="37" y="71"/>
                  <a:pt x="37" y="70"/>
                </a:cubicBezTo>
                <a:cubicBezTo>
                  <a:pt x="41" y="68"/>
                  <a:pt x="44" y="65"/>
                  <a:pt x="47" y="62"/>
                </a:cubicBezTo>
                <a:cubicBezTo>
                  <a:pt x="53" y="57"/>
                  <a:pt x="59" y="52"/>
                  <a:pt x="65" y="47"/>
                </a:cubicBezTo>
                <a:cubicBezTo>
                  <a:pt x="66" y="46"/>
                  <a:pt x="67" y="45"/>
                  <a:pt x="68" y="44"/>
                </a:cubicBezTo>
                <a:cubicBezTo>
                  <a:pt x="68" y="44"/>
                  <a:pt x="67" y="43"/>
                  <a:pt x="67" y="42"/>
                </a:cubicBezTo>
                <a:cubicBezTo>
                  <a:pt x="66" y="42"/>
                  <a:pt x="64" y="42"/>
                  <a:pt x="63" y="40"/>
                </a:cubicBezTo>
                <a:close/>
                <a:moveTo>
                  <a:pt x="64" y="21"/>
                </a:moveTo>
                <a:cubicBezTo>
                  <a:pt x="63" y="23"/>
                  <a:pt x="37" y="48"/>
                  <a:pt x="36" y="50"/>
                </a:cubicBezTo>
                <a:cubicBezTo>
                  <a:pt x="36" y="50"/>
                  <a:pt x="36" y="50"/>
                  <a:pt x="37" y="49"/>
                </a:cubicBezTo>
                <a:cubicBezTo>
                  <a:pt x="39" y="47"/>
                  <a:pt x="42" y="45"/>
                  <a:pt x="44" y="43"/>
                </a:cubicBezTo>
                <a:cubicBezTo>
                  <a:pt x="49" y="40"/>
                  <a:pt x="53" y="36"/>
                  <a:pt x="58" y="33"/>
                </a:cubicBezTo>
                <a:cubicBezTo>
                  <a:pt x="58" y="32"/>
                  <a:pt x="59" y="32"/>
                  <a:pt x="60" y="31"/>
                </a:cubicBezTo>
                <a:cubicBezTo>
                  <a:pt x="60" y="31"/>
                  <a:pt x="61" y="31"/>
                  <a:pt x="61" y="32"/>
                </a:cubicBezTo>
                <a:cubicBezTo>
                  <a:pt x="62" y="32"/>
                  <a:pt x="62" y="33"/>
                  <a:pt x="61" y="33"/>
                </a:cubicBezTo>
                <a:cubicBezTo>
                  <a:pt x="61" y="34"/>
                  <a:pt x="61" y="34"/>
                  <a:pt x="61" y="34"/>
                </a:cubicBezTo>
                <a:cubicBezTo>
                  <a:pt x="60" y="35"/>
                  <a:pt x="59" y="36"/>
                  <a:pt x="58" y="37"/>
                </a:cubicBezTo>
                <a:cubicBezTo>
                  <a:pt x="52" y="43"/>
                  <a:pt x="46" y="50"/>
                  <a:pt x="40" y="56"/>
                </a:cubicBezTo>
                <a:cubicBezTo>
                  <a:pt x="40" y="57"/>
                  <a:pt x="40" y="57"/>
                  <a:pt x="39" y="57"/>
                </a:cubicBezTo>
                <a:cubicBezTo>
                  <a:pt x="40" y="57"/>
                  <a:pt x="40" y="57"/>
                  <a:pt x="41" y="57"/>
                </a:cubicBezTo>
                <a:cubicBezTo>
                  <a:pt x="44" y="54"/>
                  <a:pt x="48" y="50"/>
                  <a:pt x="52" y="47"/>
                </a:cubicBezTo>
                <a:cubicBezTo>
                  <a:pt x="55" y="44"/>
                  <a:pt x="58" y="41"/>
                  <a:pt x="61" y="38"/>
                </a:cubicBezTo>
                <a:cubicBezTo>
                  <a:pt x="62" y="38"/>
                  <a:pt x="62" y="37"/>
                  <a:pt x="63" y="37"/>
                </a:cubicBezTo>
                <a:cubicBezTo>
                  <a:pt x="63" y="37"/>
                  <a:pt x="64" y="37"/>
                  <a:pt x="64" y="37"/>
                </a:cubicBezTo>
                <a:cubicBezTo>
                  <a:pt x="65" y="36"/>
                  <a:pt x="66" y="36"/>
                  <a:pt x="66" y="35"/>
                </a:cubicBezTo>
                <a:cubicBezTo>
                  <a:pt x="66" y="34"/>
                  <a:pt x="66" y="34"/>
                  <a:pt x="66" y="34"/>
                </a:cubicBezTo>
                <a:cubicBezTo>
                  <a:pt x="66" y="33"/>
                  <a:pt x="66" y="32"/>
                  <a:pt x="66" y="31"/>
                </a:cubicBezTo>
                <a:cubicBezTo>
                  <a:pt x="66" y="30"/>
                  <a:pt x="65" y="30"/>
                  <a:pt x="65" y="30"/>
                </a:cubicBezTo>
                <a:cubicBezTo>
                  <a:pt x="64" y="30"/>
                  <a:pt x="63" y="29"/>
                  <a:pt x="64" y="28"/>
                </a:cubicBezTo>
                <a:cubicBezTo>
                  <a:pt x="64" y="27"/>
                  <a:pt x="65" y="27"/>
                  <a:pt x="65" y="27"/>
                </a:cubicBezTo>
                <a:cubicBezTo>
                  <a:pt x="65" y="27"/>
                  <a:pt x="65" y="26"/>
                  <a:pt x="65" y="26"/>
                </a:cubicBezTo>
                <a:cubicBezTo>
                  <a:pt x="65" y="24"/>
                  <a:pt x="65" y="23"/>
                  <a:pt x="64" y="21"/>
                </a:cubicBezTo>
                <a:close/>
                <a:moveTo>
                  <a:pt x="90" y="45"/>
                </a:moveTo>
                <a:cubicBezTo>
                  <a:pt x="90" y="45"/>
                  <a:pt x="90" y="44"/>
                  <a:pt x="90" y="44"/>
                </a:cubicBezTo>
                <a:cubicBezTo>
                  <a:pt x="89" y="44"/>
                  <a:pt x="89" y="43"/>
                  <a:pt x="89" y="43"/>
                </a:cubicBezTo>
                <a:cubicBezTo>
                  <a:pt x="86" y="38"/>
                  <a:pt x="83" y="33"/>
                  <a:pt x="79" y="29"/>
                </a:cubicBezTo>
                <a:cubicBezTo>
                  <a:pt x="78" y="28"/>
                  <a:pt x="76" y="27"/>
                  <a:pt x="75" y="26"/>
                </a:cubicBezTo>
                <a:cubicBezTo>
                  <a:pt x="74" y="26"/>
                  <a:pt x="74" y="27"/>
                  <a:pt x="74" y="27"/>
                </a:cubicBezTo>
                <a:cubicBezTo>
                  <a:pt x="75" y="28"/>
                  <a:pt x="74" y="29"/>
                  <a:pt x="74" y="30"/>
                </a:cubicBezTo>
                <a:cubicBezTo>
                  <a:pt x="73" y="31"/>
                  <a:pt x="72" y="31"/>
                  <a:pt x="71" y="32"/>
                </a:cubicBezTo>
                <a:cubicBezTo>
                  <a:pt x="71" y="33"/>
                  <a:pt x="71" y="33"/>
                  <a:pt x="71" y="34"/>
                </a:cubicBezTo>
                <a:cubicBezTo>
                  <a:pt x="71" y="35"/>
                  <a:pt x="71" y="36"/>
                  <a:pt x="71" y="37"/>
                </a:cubicBezTo>
                <a:cubicBezTo>
                  <a:pt x="72" y="37"/>
                  <a:pt x="72" y="37"/>
                  <a:pt x="72" y="37"/>
                </a:cubicBezTo>
                <a:cubicBezTo>
                  <a:pt x="74" y="36"/>
                  <a:pt x="77" y="34"/>
                  <a:pt x="79" y="33"/>
                </a:cubicBezTo>
                <a:cubicBezTo>
                  <a:pt x="79" y="33"/>
                  <a:pt x="79" y="33"/>
                  <a:pt x="80" y="33"/>
                </a:cubicBezTo>
                <a:cubicBezTo>
                  <a:pt x="80" y="33"/>
                  <a:pt x="81" y="33"/>
                  <a:pt x="81" y="33"/>
                </a:cubicBezTo>
                <a:cubicBezTo>
                  <a:pt x="82" y="34"/>
                  <a:pt x="81" y="34"/>
                  <a:pt x="81" y="35"/>
                </a:cubicBezTo>
                <a:cubicBezTo>
                  <a:pt x="81" y="35"/>
                  <a:pt x="80" y="36"/>
                  <a:pt x="80" y="36"/>
                </a:cubicBezTo>
                <a:cubicBezTo>
                  <a:pt x="78" y="38"/>
                  <a:pt x="76" y="39"/>
                  <a:pt x="75" y="41"/>
                </a:cubicBezTo>
                <a:cubicBezTo>
                  <a:pt x="74" y="41"/>
                  <a:pt x="74" y="42"/>
                  <a:pt x="73" y="43"/>
                </a:cubicBezTo>
                <a:cubicBezTo>
                  <a:pt x="74" y="43"/>
                  <a:pt x="74" y="42"/>
                  <a:pt x="75" y="42"/>
                </a:cubicBezTo>
                <a:cubicBezTo>
                  <a:pt x="77" y="41"/>
                  <a:pt x="79" y="40"/>
                  <a:pt x="82" y="39"/>
                </a:cubicBezTo>
                <a:cubicBezTo>
                  <a:pt x="83" y="39"/>
                  <a:pt x="83" y="39"/>
                  <a:pt x="84" y="39"/>
                </a:cubicBezTo>
                <a:cubicBezTo>
                  <a:pt x="85" y="39"/>
                  <a:pt x="86" y="40"/>
                  <a:pt x="86" y="41"/>
                </a:cubicBezTo>
                <a:cubicBezTo>
                  <a:pt x="85" y="42"/>
                  <a:pt x="85" y="42"/>
                  <a:pt x="85" y="43"/>
                </a:cubicBezTo>
                <a:cubicBezTo>
                  <a:pt x="83" y="44"/>
                  <a:pt x="82" y="46"/>
                  <a:pt x="81" y="47"/>
                </a:cubicBezTo>
                <a:cubicBezTo>
                  <a:pt x="81" y="48"/>
                  <a:pt x="80" y="48"/>
                  <a:pt x="80" y="49"/>
                </a:cubicBezTo>
                <a:cubicBezTo>
                  <a:pt x="83" y="48"/>
                  <a:pt x="86" y="46"/>
                  <a:pt x="90" y="45"/>
                </a:cubicBezTo>
                <a:close/>
                <a:moveTo>
                  <a:pt x="31" y="85"/>
                </a:moveTo>
                <a:cubicBezTo>
                  <a:pt x="32" y="88"/>
                  <a:pt x="32" y="91"/>
                  <a:pt x="34" y="94"/>
                </a:cubicBezTo>
                <a:cubicBezTo>
                  <a:pt x="34" y="95"/>
                  <a:pt x="35" y="95"/>
                  <a:pt x="35" y="96"/>
                </a:cubicBezTo>
                <a:cubicBezTo>
                  <a:pt x="36" y="97"/>
                  <a:pt x="36" y="97"/>
                  <a:pt x="37" y="97"/>
                </a:cubicBezTo>
                <a:cubicBezTo>
                  <a:pt x="38" y="97"/>
                  <a:pt x="39" y="98"/>
                  <a:pt x="39" y="99"/>
                </a:cubicBezTo>
                <a:cubicBezTo>
                  <a:pt x="39" y="99"/>
                  <a:pt x="40" y="100"/>
                  <a:pt x="41" y="100"/>
                </a:cubicBezTo>
                <a:cubicBezTo>
                  <a:pt x="42" y="100"/>
                  <a:pt x="43" y="101"/>
                  <a:pt x="44" y="101"/>
                </a:cubicBezTo>
                <a:cubicBezTo>
                  <a:pt x="44" y="101"/>
                  <a:pt x="44" y="101"/>
                  <a:pt x="45" y="101"/>
                </a:cubicBezTo>
                <a:cubicBezTo>
                  <a:pt x="46" y="100"/>
                  <a:pt x="46" y="100"/>
                  <a:pt x="47" y="99"/>
                </a:cubicBezTo>
                <a:cubicBezTo>
                  <a:pt x="48" y="99"/>
                  <a:pt x="48" y="99"/>
                  <a:pt x="49" y="99"/>
                </a:cubicBezTo>
                <a:cubicBezTo>
                  <a:pt x="49" y="99"/>
                  <a:pt x="50" y="100"/>
                  <a:pt x="50" y="100"/>
                </a:cubicBezTo>
                <a:cubicBezTo>
                  <a:pt x="51" y="100"/>
                  <a:pt x="51" y="101"/>
                  <a:pt x="51" y="101"/>
                </a:cubicBezTo>
                <a:cubicBezTo>
                  <a:pt x="53" y="101"/>
                  <a:pt x="54" y="100"/>
                  <a:pt x="56" y="100"/>
                </a:cubicBezTo>
                <a:cubicBezTo>
                  <a:pt x="55" y="100"/>
                  <a:pt x="55" y="100"/>
                  <a:pt x="55" y="100"/>
                </a:cubicBezTo>
                <a:cubicBezTo>
                  <a:pt x="54" y="99"/>
                  <a:pt x="53" y="98"/>
                  <a:pt x="54" y="97"/>
                </a:cubicBezTo>
                <a:cubicBezTo>
                  <a:pt x="55" y="96"/>
                  <a:pt x="55" y="95"/>
                  <a:pt x="55" y="95"/>
                </a:cubicBezTo>
                <a:cubicBezTo>
                  <a:pt x="56" y="93"/>
                  <a:pt x="58" y="92"/>
                  <a:pt x="59" y="91"/>
                </a:cubicBezTo>
                <a:cubicBezTo>
                  <a:pt x="59" y="91"/>
                  <a:pt x="59" y="90"/>
                  <a:pt x="59" y="90"/>
                </a:cubicBezTo>
                <a:cubicBezTo>
                  <a:pt x="57" y="91"/>
                  <a:pt x="55" y="92"/>
                  <a:pt x="54" y="93"/>
                </a:cubicBezTo>
                <a:cubicBezTo>
                  <a:pt x="52" y="95"/>
                  <a:pt x="50" y="96"/>
                  <a:pt x="48" y="97"/>
                </a:cubicBezTo>
                <a:cubicBezTo>
                  <a:pt x="47" y="97"/>
                  <a:pt x="47" y="97"/>
                  <a:pt x="46" y="98"/>
                </a:cubicBezTo>
                <a:cubicBezTo>
                  <a:pt x="45" y="98"/>
                  <a:pt x="45" y="98"/>
                  <a:pt x="44" y="97"/>
                </a:cubicBezTo>
                <a:cubicBezTo>
                  <a:pt x="44" y="97"/>
                  <a:pt x="44" y="96"/>
                  <a:pt x="44" y="95"/>
                </a:cubicBezTo>
                <a:cubicBezTo>
                  <a:pt x="44" y="95"/>
                  <a:pt x="44" y="95"/>
                  <a:pt x="45" y="94"/>
                </a:cubicBezTo>
                <a:cubicBezTo>
                  <a:pt x="45" y="93"/>
                  <a:pt x="46" y="92"/>
                  <a:pt x="47" y="92"/>
                </a:cubicBezTo>
                <a:cubicBezTo>
                  <a:pt x="47" y="91"/>
                  <a:pt x="47" y="91"/>
                  <a:pt x="47" y="91"/>
                </a:cubicBezTo>
                <a:cubicBezTo>
                  <a:pt x="47" y="91"/>
                  <a:pt x="47" y="91"/>
                  <a:pt x="46" y="91"/>
                </a:cubicBezTo>
                <a:cubicBezTo>
                  <a:pt x="45" y="92"/>
                  <a:pt x="43" y="93"/>
                  <a:pt x="42" y="94"/>
                </a:cubicBezTo>
                <a:cubicBezTo>
                  <a:pt x="41" y="95"/>
                  <a:pt x="40" y="95"/>
                  <a:pt x="39" y="95"/>
                </a:cubicBezTo>
                <a:cubicBezTo>
                  <a:pt x="39" y="95"/>
                  <a:pt x="38" y="95"/>
                  <a:pt x="37" y="95"/>
                </a:cubicBezTo>
                <a:cubicBezTo>
                  <a:pt x="37" y="94"/>
                  <a:pt x="37" y="93"/>
                  <a:pt x="37" y="93"/>
                </a:cubicBezTo>
                <a:cubicBezTo>
                  <a:pt x="38" y="92"/>
                  <a:pt x="39" y="91"/>
                  <a:pt x="39" y="90"/>
                </a:cubicBezTo>
                <a:cubicBezTo>
                  <a:pt x="40" y="89"/>
                  <a:pt x="40" y="89"/>
                  <a:pt x="41" y="88"/>
                </a:cubicBezTo>
                <a:cubicBezTo>
                  <a:pt x="40" y="88"/>
                  <a:pt x="40" y="89"/>
                  <a:pt x="39" y="89"/>
                </a:cubicBezTo>
                <a:cubicBezTo>
                  <a:pt x="39" y="89"/>
                  <a:pt x="39" y="89"/>
                  <a:pt x="38" y="89"/>
                </a:cubicBezTo>
                <a:cubicBezTo>
                  <a:pt x="38" y="89"/>
                  <a:pt x="38" y="89"/>
                  <a:pt x="38" y="89"/>
                </a:cubicBezTo>
                <a:cubicBezTo>
                  <a:pt x="37" y="91"/>
                  <a:pt x="36" y="91"/>
                  <a:pt x="35" y="91"/>
                </a:cubicBezTo>
                <a:cubicBezTo>
                  <a:pt x="34" y="91"/>
                  <a:pt x="33" y="90"/>
                  <a:pt x="33" y="89"/>
                </a:cubicBezTo>
                <a:cubicBezTo>
                  <a:pt x="33" y="88"/>
                  <a:pt x="33" y="88"/>
                  <a:pt x="33" y="87"/>
                </a:cubicBezTo>
                <a:cubicBezTo>
                  <a:pt x="33" y="86"/>
                  <a:pt x="33" y="85"/>
                  <a:pt x="33" y="84"/>
                </a:cubicBezTo>
                <a:cubicBezTo>
                  <a:pt x="32" y="84"/>
                  <a:pt x="32" y="84"/>
                  <a:pt x="31" y="85"/>
                </a:cubicBezTo>
                <a:close/>
                <a:moveTo>
                  <a:pt x="71" y="122"/>
                </a:moveTo>
                <a:cubicBezTo>
                  <a:pt x="68" y="125"/>
                  <a:pt x="66" y="128"/>
                  <a:pt x="64" y="131"/>
                </a:cubicBezTo>
                <a:cubicBezTo>
                  <a:pt x="64" y="131"/>
                  <a:pt x="64" y="131"/>
                  <a:pt x="64" y="131"/>
                </a:cubicBezTo>
                <a:cubicBezTo>
                  <a:pt x="65" y="130"/>
                  <a:pt x="66" y="130"/>
                  <a:pt x="67" y="129"/>
                </a:cubicBezTo>
                <a:cubicBezTo>
                  <a:pt x="68" y="129"/>
                  <a:pt x="68" y="128"/>
                  <a:pt x="69" y="128"/>
                </a:cubicBezTo>
                <a:cubicBezTo>
                  <a:pt x="71" y="128"/>
                  <a:pt x="72" y="129"/>
                  <a:pt x="71" y="131"/>
                </a:cubicBezTo>
                <a:cubicBezTo>
                  <a:pt x="71" y="131"/>
                  <a:pt x="70" y="132"/>
                  <a:pt x="70" y="133"/>
                </a:cubicBezTo>
                <a:cubicBezTo>
                  <a:pt x="69" y="134"/>
                  <a:pt x="68" y="136"/>
                  <a:pt x="66" y="137"/>
                </a:cubicBezTo>
                <a:cubicBezTo>
                  <a:pt x="66" y="137"/>
                  <a:pt x="66" y="137"/>
                  <a:pt x="66" y="138"/>
                </a:cubicBezTo>
                <a:cubicBezTo>
                  <a:pt x="66" y="138"/>
                  <a:pt x="66" y="138"/>
                  <a:pt x="66" y="138"/>
                </a:cubicBezTo>
                <a:cubicBezTo>
                  <a:pt x="67" y="137"/>
                  <a:pt x="67" y="137"/>
                  <a:pt x="68" y="137"/>
                </a:cubicBezTo>
                <a:cubicBezTo>
                  <a:pt x="69" y="136"/>
                  <a:pt x="69" y="136"/>
                  <a:pt x="70" y="136"/>
                </a:cubicBezTo>
                <a:cubicBezTo>
                  <a:pt x="71" y="136"/>
                  <a:pt x="72" y="137"/>
                  <a:pt x="72" y="138"/>
                </a:cubicBezTo>
                <a:cubicBezTo>
                  <a:pt x="72" y="139"/>
                  <a:pt x="71" y="139"/>
                  <a:pt x="71" y="139"/>
                </a:cubicBezTo>
                <a:cubicBezTo>
                  <a:pt x="71" y="140"/>
                  <a:pt x="70" y="142"/>
                  <a:pt x="69" y="143"/>
                </a:cubicBezTo>
                <a:cubicBezTo>
                  <a:pt x="69" y="143"/>
                  <a:pt x="68" y="144"/>
                  <a:pt x="68" y="145"/>
                </a:cubicBezTo>
                <a:cubicBezTo>
                  <a:pt x="68" y="145"/>
                  <a:pt x="69" y="144"/>
                  <a:pt x="70" y="144"/>
                </a:cubicBezTo>
                <a:cubicBezTo>
                  <a:pt x="72" y="143"/>
                  <a:pt x="73" y="143"/>
                  <a:pt x="74" y="145"/>
                </a:cubicBezTo>
                <a:cubicBezTo>
                  <a:pt x="74" y="145"/>
                  <a:pt x="74" y="145"/>
                  <a:pt x="74" y="145"/>
                </a:cubicBezTo>
                <a:cubicBezTo>
                  <a:pt x="75" y="137"/>
                  <a:pt x="73" y="130"/>
                  <a:pt x="71" y="122"/>
                </a:cubicBezTo>
                <a:close/>
                <a:moveTo>
                  <a:pt x="26" y="34"/>
                </a:moveTo>
                <a:cubicBezTo>
                  <a:pt x="26" y="35"/>
                  <a:pt x="25" y="35"/>
                  <a:pt x="25" y="35"/>
                </a:cubicBezTo>
                <a:cubicBezTo>
                  <a:pt x="20" y="40"/>
                  <a:pt x="16" y="45"/>
                  <a:pt x="11" y="50"/>
                </a:cubicBezTo>
                <a:cubicBezTo>
                  <a:pt x="10" y="51"/>
                  <a:pt x="9" y="52"/>
                  <a:pt x="8" y="53"/>
                </a:cubicBezTo>
                <a:cubicBezTo>
                  <a:pt x="7" y="54"/>
                  <a:pt x="6" y="54"/>
                  <a:pt x="5" y="54"/>
                </a:cubicBezTo>
                <a:cubicBezTo>
                  <a:pt x="5" y="55"/>
                  <a:pt x="5" y="57"/>
                  <a:pt x="5" y="59"/>
                </a:cubicBezTo>
                <a:cubicBezTo>
                  <a:pt x="5" y="60"/>
                  <a:pt x="5" y="60"/>
                  <a:pt x="6" y="61"/>
                </a:cubicBezTo>
                <a:cubicBezTo>
                  <a:pt x="6" y="61"/>
                  <a:pt x="6" y="61"/>
                  <a:pt x="7" y="61"/>
                </a:cubicBezTo>
                <a:cubicBezTo>
                  <a:pt x="8" y="61"/>
                  <a:pt x="9" y="60"/>
                  <a:pt x="10" y="59"/>
                </a:cubicBezTo>
                <a:cubicBezTo>
                  <a:pt x="8" y="59"/>
                  <a:pt x="8" y="58"/>
                  <a:pt x="9" y="57"/>
                </a:cubicBezTo>
                <a:cubicBezTo>
                  <a:pt x="9" y="56"/>
                  <a:pt x="9" y="56"/>
                  <a:pt x="9" y="56"/>
                </a:cubicBezTo>
                <a:cubicBezTo>
                  <a:pt x="10" y="55"/>
                  <a:pt x="11" y="53"/>
                  <a:pt x="12" y="52"/>
                </a:cubicBezTo>
                <a:cubicBezTo>
                  <a:pt x="16" y="47"/>
                  <a:pt x="21" y="42"/>
                  <a:pt x="25" y="37"/>
                </a:cubicBezTo>
                <a:cubicBezTo>
                  <a:pt x="26" y="36"/>
                  <a:pt x="26" y="35"/>
                  <a:pt x="26" y="34"/>
                </a:cubicBezTo>
                <a:close/>
                <a:moveTo>
                  <a:pt x="7" y="47"/>
                </a:moveTo>
                <a:cubicBezTo>
                  <a:pt x="7" y="47"/>
                  <a:pt x="7" y="47"/>
                  <a:pt x="7" y="47"/>
                </a:cubicBezTo>
                <a:cubicBezTo>
                  <a:pt x="7" y="47"/>
                  <a:pt x="7" y="47"/>
                  <a:pt x="7" y="47"/>
                </a:cubicBezTo>
                <a:cubicBezTo>
                  <a:pt x="14" y="39"/>
                  <a:pt x="21" y="30"/>
                  <a:pt x="27" y="22"/>
                </a:cubicBezTo>
                <a:cubicBezTo>
                  <a:pt x="28" y="21"/>
                  <a:pt x="28" y="20"/>
                  <a:pt x="28" y="19"/>
                </a:cubicBezTo>
                <a:cubicBezTo>
                  <a:pt x="27" y="20"/>
                  <a:pt x="26" y="21"/>
                  <a:pt x="25" y="22"/>
                </a:cubicBezTo>
                <a:cubicBezTo>
                  <a:pt x="21" y="25"/>
                  <a:pt x="18" y="29"/>
                  <a:pt x="15" y="33"/>
                </a:cubicBezTo>
                <a:cubicBezTo>
                  <a:pt x="12" y="37"/>
                  <a:pt x="9" y="42"/>
                  <a:pt x="7" y="47"/>
                </a:cubicBezTo>
                <a:cubicBezTo>
                  <a:pt x="7" y="47"/>
                  <a:pt x="7" y="47"/>
                  <a:pt x="7" y="47"/>
                </a:cubicBezTo>
                <a:close/>
                <a:moveTo>
                  <a:pt x="38" y="85"/>
                </a:moveTo>
                <a:cubicBezTo>
                  <a:pt x="44" y="79"/>
                  <a:pt x="49" y="72"/>
                  <a:pt x="55" y="66"/>
                </a:cubicBezTo>
                <a:cubicBezTo>
                  <a:pt x="54" y="66"/>
                  <a:pt x="54" y="66"/>
                  <a:pt x="53" y="67"/>
                </a:cubicBezTo>
                <a:cubicBezTo>
                  <a:pt x="48" y="71"/>
                  <a:pt x="43" y="75"/>
                  <a:pt x="38" y="80"/>
                </a:cubicBezTo>
                <a:cubicBezTo>
                  <a:pt x="37" y="80"/>
                  <a:pt x="37" y="81"/>
                  <a:pt x="37" y="81"/>
                </a:cubicBezTo>
                <a:cubicBezTo>
                  <a:pt x="37" y="83"/>
                  <a:pt x="38" y="84"/>
                  <a:pt x="38" y="85"/>
                </a:cubicBezTo>
                <a:close/>
                <a:moveTo>
                  <a:pt x="38" y="116"/>
                </a:moveTo>
                <a:cubicBezTo>
                  <a:pt x="38" y="116"/>
                  <a:pt x="38" y="117"/>
                  <a:pt x="38" y="117"/>
                </a:cubicBezTo>
                <a:cubicBezTo>
                  <a:pt x="38" y="116"/>
                  <a:pt x="38" y="116"/>
                  <a:pt x="39" y="116"/>
                </a:cubicBezTo>
                <a:cubicBezTo>
                  <a:pt x="40" y="115"/>
                  <a:pt x="42" y="114"/>
                  <a:pt x="44" y="113"/>
                </a:cubicBezTo>
                <a:cubicBezTo>
                  <a:pt x="44" y="113"/>
                  <a:pt x="45" y="113"/>
                  <a:pt x="45" y="113"/>
                </a:cubicBezTo>
                <a:cubicBezTo>
                  <a:pt x="46" y="112"/>
                  <a:pt x="46" y="113"/>
                  <a:pt x="47" y="113"/>
                </a:cubicBezTo>
                <a:cubicBezTo>
                  <a:pt x="47" y="110"/>
                  <a:pt x="47" y="108"/>
                  <a:pt x="48" y="106"/>
                </a:cubicBezTo>
                <a:cubicBezTo>
                  <a:pt x="45" y="104"/>
                  <a:pt x="43" y="105"/>
                  <a:pt x="42" y="107"/>
                </a:cubicBezTo>
                <a:cubicBezTo>
                  <a:pt x="44" y="107"/>
                  <a:pt x="44" y="108"/>
                  <a:pt x="43" y="110"/>
                </a:cubicBezTo>
                <a:cubicBezTo>
                  <a:pt x="43" y="110"/>
                  <a:pt x="42" y="111"/>
                  <a:pt x="42" y="111"/>
                </a:cubicBezTo>
                <a:cubicBezTo>
                  <a:pt x="41" y="113"/>
                  <a:pt x="39" y="115"/>
                  <a:pt x="38" y="116"/>
                </a:cubicBezTo>
                <a:close/>
                <a:moveTo>
                  <a:pt x="43" y="140"/>
                </a:moveTo>
                <a:cubicBezTo>
                  <a:pt x="43" y="140"/>
                  <a:pt x="43" y="140"/>
                  <a:pt x="43" y="140"/>
                </a:cubicBezTo>
                <a:cubicBezTo>
                  <a:pt x="40" y="141"/>
                  <a:pt x="38" y="142"/>
                  <a:pt x="35" y="143"/>
                </a:cubicBezTo>
                <a:cubicBezTo>
                  <a:pt x="35" y="144"/>
                  <a:pt x="35" y="145"/>
                  <a:pt x="35" y="146"/>
                </a:cubicBezTo>
                <a:cubicBezTo>
                  <a:pt x="36" y="148"/>
                  <a:pt x="36" y="150"/>
                  <a:pt x="36" y="152"/>
                </a:cubicBezTo>
                <a:cubicBezTo>
                  <a:pt x="37" y="154"/>
                  <a:pt x="37" y="155"/>
                  <a:pt x="38" y="156"/>
                </a:cubicBezTo>
                <a:cubicBezTo>
                  <a:pt x="38" y="154"/>
                  <a:pt x="39" y="153"/>
                  <a:pt x="40" y="152"/>
                </a:cubicBezTo>
                <a:cubicBezTo>
                  <a:pt x="39" y="152"/>
                  <a:pt x="39" y="152"/>
                  <a:pt x="39" y="152"/>
                </a:cubicBezTo>
                <a:cubicBezTo>
                  <a:pt x="37" y="152"/>
                  <a:pt x="36" y="151"/>
                  <a:pt x="37" y="150"/>
                </a:cubicBezTo>
                <a:cubicBezTo>
                  <a:pt x="37" y="149"/>
                  <a:pt x="37" y="149"/>
                  <a:pt x="38" y="148"/>
                </a:cubicBezTo>
                <a:cubicBezTo>
                  <a:pt x="39" y="147"/>
                  <a:pt x="40" y="145"/>
                  <a:pt x="41" y="144"/>
                </a:cubicBezTo>
                <a:cubicBezTo>
                  <a:pt x="42" y="143"/>
                  <a:pt x="42" y="141"/>
                  <a:pt x="43" y="140"/>
                </a:cubicBezTo>
                <a:close/>
                <a:moveTo>
                  <a:pt x="66" y="108"/>
                </a:moveTo>
                <a:cubicBezTo>
                  <a:pt x="65" y="108"/>
                  <a:pt x="65" y="108"/>
                  <a:pt x="65" y="109"/>
                </a:cubicBezTo>
                <a:cubicBezTo>
                  <a:pt x="64" y="110"/>
                  <a:pt x="63" y="112"/>
                  <a:pt x="61" y="113"/>
                </a:cubicBezTo>
                <a:cubicBezTo>
                  <a:pt x="61" y="114"/>
                  <a:pt x="61" y="114"/>
                  <a:pt x="61" y="115"/>
                </a:cubicBezTo>
                <a:cubicBezTo>
                  <a:pt x="61" y="115"/>
                  <a:pt x="61" y="115"/>
                  <a:pt x="62" y="115"/>
                </a:cubicBezTo>
                <a:cubicBezTo>
                  <a:pt x="62" y="114"/>
                  <a:pt x="63" y="114"/>
                  <a:pt x="64" y="113"/>
                </a:cubicBezTo>
                <a:cubicBezTo>
                  <a:pt x="64" y="113"/>
                  <a:pt x="65" y="113"/>
                  <a:pt x="65" y="113"/>
                </a:cubicBezTo>
                <a:cubicBezTo>
                  <a:pt x="67" y="113"/>
                  <a:pt x="68" y="114"/>
                  <a:pt x="67" y="115"/>
                </a:cubicBezTo>
                <a:cubicBezTo>
                  <a:pt x="67" y="116"/>
                  <a:pt x="67" y="116"/>
                  <a:pt x="67" y="117"/>
                </a:cubicBezTo>
                <a:cubicBezTo>
                  <a:pt x="65" y="118"/>
                  <a:pt x="64" y="120"/>
                  <a:pt x="63" y="122"/>
                </a:cubicBezTo>
                <a:cubicBezTo>
                  <a:pt x="62" y="123"/>
                  <a:pt x="62" y="123"/>
                  <a:pt x="62" y="123"/>
                </a:cubicBezTo>
                <a:cubicBezTo>
                  <a:pt x="64" y="123"/>
                  <a:pt x="65" y="122"/>
                  <a:pt x="67" y="121"/>
                </a:cubicBezTo>
                <a:cubicBezTo>
                  <a:pt x="68" y="120"/>
                  <a:pt x="69" y="120"/>
                  <a:pt x="70" y="120"/>
                </a:cubicBezTo>
                <a:cubicBezTo>
                  <a:pt x="69" y="116"/>
                  <a:pt x="67" y="112"/>
                  <a:pt x="66" y="108"/>
                </a:cubicBezTo>
                <a:close/>
                <a:moveTo>
                  <a:pt x="93" y="57"/>
                </a:moveTo>
                <a:cubicBezTo>
                  <a:pt x="92" y="57"/>
                  <a:pt x="92" y="57"/>
                  <a:pt x="91" y="57"/>
                </a:cubicBezTo>
                <a:cubicBezTo>
                  <a:pt x="91" y="57"/>
                  <a:pt x="90" y="57"/>
                  <a:pt x="89" y="57"/>
                </a:cubicBezTo>
                <a:cubicBezTo>
                  <a:pt x="89" y="56"/>
                  <a:pt x="88" y="56"/>
                  <a:pt x="87" y="56"/>
                </a:cubicBezTo>
                <a:cubicBezTo>
                  <a:pt x="86" y="56"/>
                  <a:pt x="85" y="55"/>
                  <a:pt x="83" y="55"/>
                </a:cubicBezTo>
                <a:cubicBezTo>
                  <a:pt x="81" y="54"/>
                  <a:pt x="81" y="53"/>
                  <a:pt x="82" y="51"/>
                </a:cubicBezTo>
                <a:cubicBezTo>
                  <a:pt x="83" y="51"/>
                  <a:pt x="83" y="51"/>
                  <a:pt x="83" y="51"/>
                </a:cubicBezTo>
                <a:cubicBezTo>
                  <a:pt x="83" y="50"/>
                  <a:pt x="83" y="50"/>
                  <a:pt x="83" y="50"/>
                </a:cubicBezTo>
                <a:cubicBezTo>
                  <a:pt x="82" y="51"/>
                  <a:pt x="80" y="51"/>
                  <a:pt x="79" y="52"/>
                </a:cubicBezTo>
                <a:cubicBezTo>
                  <a:pt x="79" y="53"/>
                  <a:pt x="80" y="54"/>
                  <a:pt x="81" y="55"/>
                </a:cubicBezTo>
                <a:cubicBezTo>
                  <a:pt x="84" y="58"/>
                  <a:pt x="87" y="59"/>
                  <a:pt x="90" y="60"/>
                </a:cubicBezTo>
                <a:cubicBezTo>
                  <a:pt x="92" y="60"/>
                  <a:pt x="92" y="60"/>
                  <a:pt x="93" y="59"/>
                </a:cubicBezTo>
                <a:cubicBezTo>
                  <a:pt x="93" y="58"/>
                  <a:pt x="93" y="57"/>
                  <a:pt x="93" y="57"/>
                </a:cubicBezTo>
                <a:close/>
                <a:moveTo>
                  <a:pt x="37" y="127"/>
                </a:moveTo>
                <a:cubicBezTo>
                  <a:pt x="37" y="127"/>
                  <a:pt x="37" y="127"/>
                  <a:pt x="37" y="127"/>
                </a:cubicBezTo>
                <a:cubicBezTo>
                  <a:pt x="38" y="127"/>
                  <a:pt x="39" y="126"/>
                  <a:pt x="40" y="126"/>
                </a:cubicBezTo>
                <a:cubicBezTo>
                  <a:pt x="42" y="125"/>
                  <a:pt x="43" y="124"/>
                  <a:pt x="45" y="124"/>
                </a:cubicBezTo>
                <a:cubicBezTo>
                  <a:pt x="45" y="121"/>
                  <a:pt x="46" y="119"/>
                  <a:pt x="46" y="116"/>
                </a:cubicBezTo>
                <a:cubicBezTo>
                  <a:pt x="46" y="116"/>
                  <a:pt x="46" y="116"/>
                  <a:pt x="46" y="116"/>
                </a:cubicBezTo>
                <a:cubicBezTo>
                  <a:pt x="43" y="119"/>
                  <a:pt x="40" y="123"/>
                  <a:pt x="37" y="127"/>
                </a:cubicBezTo>
                <a:close/>
                <a:moveTo>
                  <a:pt x="48" y="120"/>
                </a:moveTo>
                <a:cubicBezTo>
                  <a:pt x="47" y="130"/>
                  <a:pt x="46" y="140"/>
                  <a:pt x="45" y="151"/>
                </a:cubicBezTo>
                <a:cubicBezTo>
                  <a:pt x="47" y="143"/>
                  <a:pt x="49" y="130"/>
                  <a:pt x="48" y="120"/>
                </a:cubicBezTo>
                <a:close/>
                <a:moveTo>
                  <a:pt x="48" y="44"/>
                </a:moveTo>
                <a:cubicBezTo>
                  <a:pt x="47" y="44"/>
                  <a:pt x="47" y="44"/>
                  <a:pt x="47" y="44"/>
                </a:cubicBezTo>
                <a:cubicBezTo>
                  <a:pt x="44" y="47"/>
                  <a:pt x="40" y="50"/>
                  <a:pt x="36" y="53"/>
                </a:cubicBezTo>
                <a:cubicBezTo>
                  <a:pt x="36" y="53"/>
                  <a:pt x="36" y="54"/>
                  <a:pt x="35" y="54"/>
                </a:cubicBezTo>
                <a:cubicBezTo>
                  <a:pt x="35" y="55"/>
                  <a:pt x="35" y="56"/>
                  <a:pt x="35" y="58"/>
                </a:cubicBezTo>
                <a:cubicBezTo>
                  <a:pt x="40" y="53"/>
                  <a:pt x="44" y="49"/>
                  <a:pt x="48" y="44"/>
                </a:cubicBezTo>
                <a:close/>
                <a:moveTo>
                  <a:pt x="38" y="139"/>
                </a:moveTo>
                <a:cubicBezTo>
                  <a:pt x="38" y="139"/>
                  <a:pt x="38" y="139"/>
                  <a:pt x="38" y="139"/>
                </a:cubicBezTo>
                <a:cubicBezTo>
                  <a:pt x="40" y="138"/>
                  <a:pt x="42" y="138"/>
                  <a:pt x="44" y="137"/>
                </a:cubicBezTo>
                <a:cubicBezTo>
                  <a:pt x="44" y="134"/>
                  <a:pt x="44" y="132"/>
                  <a:pt x="45" y="130"/>
                </a:cubicBezTo>
                <a:cubicBezTo>
                  <a:pt x="45" y="130"/>
                  <a:pt x="44" y="129"/>
                  <a:pt x="44" y="129"/>
                </a:cubicBezTo>
                <a:cubicBezTo>
                  <a:pt x="42" y="133"/>
                  <a:pt x="40" y="136"/>
                  <a:pt x="38" y="139"/>
                </a:cubicBezTo>
                <a:close/>
                <a:moveTo>
                  <a:pt x="60" y="145"/>
                </a:moveTo>
                <a:cubicBezTo>
                  <a:pt x="61" y="147"/>
                  <a:pt x="61" y="149"/>
                  <a:pt x="62" y="152"/>
                </a:cubicBezTo>
                <a:cubicBezTo>
                  <a:pt x="63" y="153"/>
                  <a:pt x="64" y="154"/>
                  <a:pt x="65" y="156"/>
                </a:cubicBezTo>
                <a:cubicBezTo>
                  <a:pt x="65" y="156"/>
                  <a:pt x="66" y="157"/>
                  <a:pt x="67" y="157"/>
                </a:cubicBezTo>
                <a:cubicBezTo>
                  <a:pt x="67" y="158"/>
                  <a:pt x="68" y="158"/>
                  <a:pt x="69" y="157"/>
                </a:cubicBezTo>
                <a:cubicBezTo>
                  <a:pt x="66" y="156"/>
                  <a:pt x="65" y="154"/>
                  <a:pt x="64" y="152"/>
                </a:cubicBezTo>
                <a:cubicBezTo>
                  <a:pt x="64" y="150"/>
                  <a:pt x="63" y="148"/>
                  <a:pt x="62" y="146"/>
                </a:cubicBezTo>
                <a:cubicBezTo>
                  <a:pt x="62" y="145"/>
                  <a:pt x="62" y="145"/>
                  <a:pt x="62" y="144"/>
                </a:cubicBezTo>
                <a:cubicBezTo>
                  <a:pt x="61" y="144"/>
                  <a:pt x="61" y="144"/>
                  <a:pt x="60" y="145"/>
                </a:cubicBezTo>
                <a:close/>
                <a:moveTo>
                  <a:pt x="35" y="137"/>
                </a:moveTo>
                <a:cubicBezTo>
                  <a:pt x="38" y="134"/>
                  <a:pt x="42" y="129"/>
                  <a:pt x="42" y="128"/>
                </a:cubicBezTo>
                <a:cubicBezTo>
                  <a:pt x="40" y="129"/>
                  <a:pt x="38" y="130"/>
                  <a:pt x="36" y="131"/>
                </a:cubicBezTo>
                <a:cubicBezTo>
                  <a:pt x="36" y="133"/>
                  <a:pt x="36" y="135"/>
                  <a:pt x="35" y="137"/>
                </a:cubicBezTo>
                <a:close/>
                <a:moveTo>
                  <a:pt x="40" y="3"/>
                </a:moveTo>
                <a:cubicBezTo>
                  <a:pt x="39" y="3"/>
                  <a:pt x="37" y="3"/>
                  <a:pt x="36" y="4"/>
                </a:cubicBezTo>
                <a:cubicBezTo>
                  <a:pt x="34" y="6"/>
                  <a:pt x="34" y="8"/>
                  <a:pt x="33" y="10"/>
                </a:cubicBezTo>
                <a:cubicBezTo>
                  <a:pt x="34" y="11"/>
                  <a:pt x="34" y="11"/>
                  <a:pt x="35" y="11"/>
                </a:cubicBezTo>
                <a:cubicBezTo>
                  <a:pt x="36" y="8"/>
                  <a:pt x="38" y="5"/>
                  <a:pt x="40" y="3"/>
                </a:cubicBezTo>
                <a:close/>
                <a:moveTo>
                  <a:pt x="14" y="43"/>
                </a:moveTo>
                <a:cubicBezTo>
                  <a:pt x="14" y="43"/>
                  <a:pt x="14" y="43"/>
                  <a:pt x="14" y="43"/>
                </a:cubicBezTo>
                <a:cubicBezTo>
                  <a:pt x="14" y="43"/>
                  <a:pt x="15" y="43"/>
                  <a:pt x="15" y="42"/>
                </a:cubicBezTo>
                <a:cubicBezTo>
                  <a:pt x="18" y="38"/>
                  <a:pt x="22" y="35"/>
                  <a:pt x="26" y="31"/>
                </a:cubicBezTo>
                <a:cubicBezTo>
                  <a:pt x="27" y="30"/>
                  <a:pt x="27" y="28"/>
                  <a:pt x="27" y="27"/>
                </a:cubicBezTo>
                <a:cubicBezTo>
                  <a:pt x="22" y="32"/>
                  <a:pt x="18" y="38"/>
                  <a:pt x="14" y="43"/>
                </a:cubicBezTo>
                <a:close/>
                <a:moveTo>
                  <a:pt x="81" y="42"/>
                </a:moveTo>
                <a:cubicBezTo>
                  <a:pt x="81" y="42"/>
                  <a:pt x="81" y="42"/>
                  <a:pt x="81" y="42"/>
                </a:cubicBezTo>
                <a:cubicBezTo>
                  <a:pt x="79" y="43"/>
                  <a:pt x="76" y="44"/>
                  <a:pt x="74" y="45"/>
                </a:cubicBezTo>
                <a:cubicBezTo>
                  <a:pt x="75" y="47"/>
                  <a:pt x="76" y="48"/>
                  <a:pt x="76" y="49"/>
                </a:cubicBezTo>
                <a:cubicBezTo>
                  <a:pt x="78" y="47"/>
                  <a:pt x="80" y="45"/>
                  <a:pt x="81" y="42"/>
                </a:cubicBezTo>
                <a:close/>
                <a:moveTo>
                  <a:pt x="73" y="149"/>
                </a:moveTo>
                <a:cubicBezTo>
                  <a:pt x="72" y="151"/>
                  <a:pt x="71" y="152"/>
                  <a:pt x="69" y="152"/>
                </a:cubicBezTo>
                <a:cubicBezTo>
                  <a:pt x="68" y="151"/>
                  <a:pt x="67" y="150"/>
                  <a:pt x="68" y="148"/>
                </a:cubicBezTo>
                <a:cubicBezTo>
                  <a:pt x="67" y="148"/>
                  <a:pt x="66" y="148"/>
                  <a:pt x="66" y="148"/>
                </a:cubicBezTo>
                <a:cubicBezTo>
                  <a:pt x="66" y="150"/>
                  <a:pt x="67" y="151"/>
                  <a:pt x="68" y="153"/>
                </a:cubicBezTo>
                <a:cubicBezTo>
                  <a:pt x="68" y="153"/>
                  <a:pt x="69" y="154"/>
                  <a:pt x="69" y="154"/>
                </a:cubicBezTo>
                <a:cubicBezTo>
                  <a:pt x="70" y="155"/>
                  <a:pt x="70" y="155"/>
                  <a:pt x="71" y="154"/>
                </a:cubicBezTo>
                <a:cubicBezTo>
                  <a:pt x="72" y="153"/>
                  <a:pt x="73" y="151"/>
                  <a:pt x="73" y="149"/>
                </a:cubicBezTo>
                <a:close/>
                <a:moveTo>
                  <a:pt x="95" y="61"/>
                </a:moveTo>
                <a:cubicBezTo>
                  <a:pt x="96" y="60"/>
                  <a:pt x="96" y="60"/>
                  <a:pt x="97" y="59"/>
                </a:cubicBezTo>
                <a:cubicBezTo>
                  <a:pt x="97" y="58"/>
                  <a:pt x="97" y="57"/>
                  <a:pt x="97" y="56"/>
                </a:cubicBezTo>
                <a:cubicBezTo>
                  <a:pt x="97" y="55"/>
                  <a:pt x="97" y="54"/>
                  <a:pt x="96" y="53"/>
                </a:cubicBezTo>
                <a:cubicBezTo>
                  <a:pt x="96" y="51"/>
                  <a:pt x="95" y="50"/>
                  <a:pt x="94" y="48"/>
                </a:cubicBezTo>
                <a:cubicBezTo>
                  <a:pt x="94" y="51"/>
                  <a:pt x="95" y="53"/>
                  <a:pt x="95" y="56"/>
                </a:cubicBezTo>
                <a:cubicBezTo>
                  <a:pt x="95" y="57"/>
                  <a:pt x="95" y="59"/>
                  <a:pt x="95" y="61"/>
                </a:cubicBezTo>
                <a:close/>
                <a:moveTo>
                  <a:pt x="33" y="56"/>
                </a:moveTo>
                <a:cubicBezTo>
                  <a:pt x="32" y="56"/>
                  <a:pt x="32" y="56"/>
                  <a:pt x="32" y="56"/>
                </a:cubicBezTo>
                <a:cubicBezTo>
                  <a:pt x="31" y="57"/>
                  <a:pt x="30" y="57"/>
                  <a:pt x="30" y="58"/>
                </a:cubicBezTo>
                <a:cubicBezTo>
                  <a:pt x="31" y="60"/>
                  <a:pt x="30" y="61"/>
                  <a:pt x="30" y="63"/>
                </a:cubicBezTo>
                <a:cubicBezTo>
                  <a:pt x="30" y="63"/>
                  <a:pt x="30" y="63"/>
                  <a:pt x="30" y="64"/>
                </a:cubicBezTo>
                <a:cubicBezTo>
                  <a:pt x="31" y="63"/>
                  <a:pt x="32" y="62"/>
                  <a:pt x="32" y="62"/>
                </a:cubicBezTo>
                <a:cubicBezTo>
                  <a:pt x="32" y="61"/>
                  <a:pt x="33" y="61"/>
                  <a:pt x="33" y="61"/>
                </a:cubicBezTo>
                <a:cubicBezTo>
                  <a:pt x="33" y="59"/>
                  <a:pt x="33" y="57"/>
                  <a:pt x="33" y="56"/>
                </a:cubicBezTo>
                <a:close/>
                <a:moveTo>
                  <a:pt x="91" y="47"/>
                </a:moveTo>
                <a:cubicBezTo>
                  <a:pt x="90" y="48"/>
                  <a:pt x="89" y="49"/>
                  <a:pt x="88" y="50"/>
                </a:cubicBezTo>
                <a:cubicBezTo>
                  <a:pt x="88" y="50"/>
                  <a:pt x="87" y="51"/>
                  <a:pt x="86" y="52"/>
                </a:cubicBezTo>
                <a:cubicBezTo>
                  <a:pt x="88" y="52"/>
                  <a:pt x="90" y="52"/>
                  <a:pt x="92" y="52"/>
                </a:cubicBezTo>
                <a:cubicBezTo>
                  <a:pt x="92" y="50"/>
                  <a:pt x="91" y="49"/>
                  <a:pt x="91" y="47"/>
                </a:cubicBezTo>
                <a:close/>
                <a:moveTo>
                  <a:pt x="64" y="105"/>
                </a:moveTo>
                <a:cubicBezTo>
                  <a:pt x="64" y="104"/>
                  <a:pt x="64" y="103"/>
                  <a:pt x="63" y="103"/>
                </a:cubicBezTo>
                <a:cubicBezTo>
                  <a:pt x="62" y="104"/>
                  <a:pt x="60" y="104"/>
                  <a:pt x="59" y="105"/>
                </a:cubicBezTo>
                <a:cubicBezTo>
                  <a:pt x="59" y="106"/>
                  <a:pt x="59" y="107"/>
                  <a:pt x="59" y="108"/>
                </a:cubicBezTo>
                <a:cubicBezTo>
                  <a:pt x="61" y="107"/>
                  <a:pt x="62" y="106"/>
                  <a:pt x="64" y="105"/>
                </a:cubicBezTo>
                <a:close/>
                <a:moveTo>
                  <a:pt x="35" y="103"/>
                </a:moveTo>
                <a:cubicBezTo>
                  <a:pt x="34" y="104"/>
                  <a:pt x="33" y="115"/>
                  <a:pt x="34" y="117"/>
                </a:cubicBezTo>
                <a:cubicBezTo>
                  <a:pt x="34" y="117"/>
                  <a:pt x="34" y="117"/>
                  <a:pt x="34" y="116"/>
                </a:cubicBezTo>
                <a:cubicBezTo>
                  <a:pt x="34" y="115"/>
                  <a:pt x="34" y="113"/>
                  <a:pt x="35" y="112"/>
                </a:cubicBezTo>
                <a:cubicBezTo>
                  <a:pt x="35" y="112"/>
                  <a:pt x="34" y="111"/>
                  <a:pt x="34" y="111"/>
                </a:cubicBezTo>
                <a:cubicBezTo>
                  <a:pt x="34" y="110"/>
                  <a:pt x="34" y="110"/>
                  <a:pt x="34" y="109"/>
                </a:cubicBezTo>
                <a:cubicBezTo>
                  <a:pt x="35" y="109"/>
                  <a:pt x="35" y="108"/>
                  <a:pt x="35" y="108"/>
                </a:cubicBezTo>
                <a:cubicBezTo>
                  <a:pt x="35" y="106"/>
                  <a:pt x="35" y="105"/>
                  <a:pt x="35" y="104"/>
                </a:cubicBezTo>
                <a:cubicBezTo>
                  <a:pt x="35" y="104"/>
                  <a:pt x="35" y="103"/>
                  <a:pt x="35" y="103"/>
                </a:cubicBezTo>
                <a:close/>
                <a:moveTo>
                  <a:pt x="45" y="4"/>
                </a:moveTo>
                <a:cubicBezTo>
                  <a:pt x="42" y="5"/>
                  <a:pt x="38" y="8"/>
                  <a:pt x="38" y="11"/>
                </a:cubicBezTo>
                <a:cubicBezTo>
                  <a:pt x="41" y="9"/>
                  <a:pt x="42" y="6"/>
                  <a:pt x="45" y="4"/>
                </a:cubicBezTo>
                <a:close/>
                <a:moveTo>
                  <a:pt x="18" y="49"/>
                </a:moveTo>
                <a:cubicBezTo>
                  <a:pt x="18" y="49"/>
                  <a:pt x="18" y="49"/>
                  <a:pt x="18" y="49"/>
                </a:cubicBezTo>
                <a:cubicBezTo>
                  <a:pt x="20" y="47"/>
                  <a:pt x="23" y="45"/>
                  <a:pt x="25" y="43"/>
                </a:cubicBezTo>
                <a:cubicBezTo>
                  <a:pt x="26" y="42"/>
                  <a:pt x="26" y="42"/>
                  <a:pt x="25" y="41"/>
                </a:cubicBezTo>
                <a:cubicBezTo>
                  <a:pt x="23" y="43"/>
                  <a:pt x="20" y="46"/>
                  <a:pt x="18" y="49"/>
                </a:cubicBezTo>
                <a:close/>
                <a:moveTo>
                  <a:pt x="27" y="57"/>
                </a:moveTo>
                <a:cubicBezTo>
                  <a:pt x="27" y="63"/>
                  <a:pt x="27" y="68"/>
                  <a:pt x="27" y="74"/>
                </a:cubicBezTo>
                <a:cubicBezTo>
                  <a:pt x="28" y="71"/>
                  <a:pt x="28" y="69"/>
                  <a:pt x="28" y="67"/>
                </a:cubicBezTo>
                <a:cubicBezTo>
                  <a:pt x="28" y="64"/>
                  <a:pt x="28" y="61"/>
                  <a:pt x="28" y="58"/>
                </a:cubicBezTo>
                <a:cubicBezTo>
                  <a:pt x="28" y="58"/>
                  <a:pt x="28" y="57"/>
                  <a:pt x="27" y="57"/>
                </a:cubicBezTo>
                <a:close/>
                <a:moveTo>
                  <a:pt x="40" y="119"/>
                </a:moveTo>
                <a:cubicBezTo>
                  <a:pt x="40" y="119"/>
                  <a:pt x="40" y="119"/>
                  <a:pt x="40" y="118"/>
                </a:cubicBezTo>
                <a:cubicBezTo>
                  <a:pt x="39" y="119"/>
                  <a:pt x="38" y="119"/>
                  <a:pt x="37" y="120"/>
                </a:cubicBezTo>
                <a:cubicBezTo>
                  <a:pt x="37" y="120"/>
                  <a:pt x="37" y="120"/>
                  <a:pt x="37" y="120"/>
                </a:cubicBezTo>
                <a:cubicBezTo>
                  <a:pt x="36" y="121"/>
                  <a:pt x="36" y="122"/>
                  <a:pt x="36" y="124"/>
                </a:cubicBezTo>
                <a:cubicBezTo>
                  <a:pt x="38" y="122"/>
                  <a:pt x="39" y="120"/>
                  <a:pt x="40" y="119"/>
                </a:cubicBezTo>
                <a:close/>
                <a:moveTo>
                  <a:pt x="32" y="36"/>
                </a:moveTo>
                <a:cubicBezTo>
                  <a:pt x="32" y="36"/>
                  <a:pt x="32" y="36"/>
                  <a:pt x="32" y="36"/>
                </a:cubicBezTo>
                <a:cubicBezTo>
                  <a:pt x="33" y="36"/>
                  <a:pt x="34" y="35"/>
                  <a:pt x="34" y="35"/>
                </a:cubicBezTo>
                <a:cubicBezTo>
                  <a:pt x="34" y="34"/>
                  <a:pt x="34" y="32"/>
                  <a:pt x="34" y="31"/>
                </a:cubicBezTo>
                <a:cubicBezTo>
                  <a:pt x="32" y="32"/>
                  <a:pt x="32" y="34"/>
                  <a:pt x="32" y="36"/>
                </a:cubicBezTo>
                <a:close/>
                <a:moveTo>
                  <a:pt x="63" y="137"/>
                </a:moveTo>
                <a:cubicBezTo>
                  <a:pt x="64" y="136"/>
                  <a:pt x="66" y="134"/>
                  <a:pt x="67" y="133"/>
                </a:cubicBezTo>
                <a:cubicBezTo>
                  <a:pt x="67" y="133"/>
                  <a:pt x="67" y="133"/>
                  <a:pt x="67" y="132"/>
                </a:cubicBezTo>
                <a:cubicBezTo>
                  <a:pt x="65" y="133"/>
                  <a:pt x="64" y="134"/>
                  <a:pt x="62" y="135"/>
                </a:cubicBezTo>
                <a:cubicBezTo>
                  <a:pt x="63" y="136"/>
                  <a:pt x="63" y="136"/>
                  <a:pt x="63" y="137"/>
                </a:cubicBezTo>
                <a:close/>
                <a:moveTo>
                  <a:pt x="38" y="102"/>
                </a:moveTo>
                <a:cubicBezTo>
                  <a:pt x="38" y="103"/>
                  <a:pt x="38" y="105"/>
                  <a:pt x="38" y="106"/>
                </a:cubicBezTo>
                <a:cubicBezTo>
                  <a:pt x="39" y="105"/>
                  <a:pt x="40" y="104"/>
                  <a:pt x="41" y="104"/>
                </a:cubicBezTo>
                <a:cubicBezTo>
                  <a:pt x="40" y="103"/>
                  <a:pt x="39" y="103"/>
                  <a:pt x="38" y="102"/>
                </a:cubicBezTo>
                <a:close/>
                <a:moveTo>
                  <a:pt x="34" y="22"/>
                </a:moveTo>
                <a:cubicBezTo>
                  <a:pt x="34" y="22"/>
                  <a:pt x="35" y="22"/>
                  <a:pt x="35" y="22"/>
                </a:cubicBezTo>
                <a:cubicBezTo>
                  <a:pt x="35" y="22"/>
                  <a:pt x="36" y="21"/>
                  <a:pt x="36" y="20"/>
                </a:cubicBezTo>
                <a:cubicBezTo>
                  <a:pt x="36" y="19"/>
                  <a:pt x="36" y="18"/>
                  <a:pt x="37" y="16"/>
                </a:cubicBezTo>
                <a:cubicBezTo>
                  <a:pt x="36" y="17"/>
                  <a:pt x="36" y="17"/>
                  <a:pt x="35" y="18"/>
                </a:cubicBezTo>
                <a:cubicBezTo>
                  <a:pt x="35" y="19"/>
                  <a:pt x="35" y="21"/>
                  <a:pt x="34" y="22"/>
                </a:cubicBezTo>
                <a:close/>
                <a:moveTo>
                  <a:pt x="30" y="70"/>
                </a:moveTo>
                <a:cubicBezTo>
                  <a:pt x="30" y="70"/>
                  <a:pt x="30" y="71"/>
                  <a:pt x="31" y="71"/>
                </a:cubicBezTo>
                <a:cubicBezTo>
                  <a:pt x="31" y="69"/>
                  <a:pt x="33" y="69"/>
                  <a:pt x="32" y="67"/>
                </a:cubicBezTo>
                <a:cubicBezTo>
                  <a:pt x="32" y="67"/>
                  <a:pt x="31" y="67"/>
                  <a:pt x="30" y="67"/>
                </a:cubicBezTo>
                <a:cubicBezTo>
                  <a:pt x="30" y="68"/>
                  <a:pt x="30" y="69"/>
                  <a:pt x="30" y="70"/>
                </a:cubicBezTo>
                <a:close/>
                <a:moveTo>
                  <a:pt x="65" y="125"/>
                </a:moveTo>
                <a:cubicBezTo>
                  <a:pt x="65" y="125"/>
                  <a:pt x="65" y="125"/>
                  <a:pt x="65" y="125"/>
                </a:cubicBezTo>
                <a:cubicBezTo>
                  <a:pt x="64" y="126"/>
                  <a:pt x="63" y="126"/>
                  <a:pt x="61" y="127"/>
                </a:cubicBezTo>
                <a:cubicBezTo>
                  <a:pt x="62" y="128"/>
                  <a:pt x="62" y="128"/>
                  <a:pt x="62" y="129"/>
                </a:cubicBezTo>
                <a:cubicBezTo>
                  <a:pt x="62" y="129"/>
                  <a:pt x="62" y="129"/>
                  <a:pt x="62" y="129"/>
                </a:cubicBezTo>
                <a:cubicBezTo>
                  <a:pt x="63" y="128"/>
                  <a:pt x="64" y="127"/>
                  <a:pt x="65" y="125"/>
                </a:cubicBezTo>
                <a:close/>
                <a:moveTo>
                  <a:pt x="64" y="144"/>
                </a:moveTo>
                <a:cubicBezTo>
                  <a:pt x="65" y="143"/>
                  <a:pt x="67" y="141"/>
                  <a:pt x="67" y="140"/>
                </a:cubicBezTo>
                <a:cubicBezTo>
                  <a:pt x="66" y="141"/>
                  <a:pt x="65" y="142"/>
                  <a:pt x="64" y="142"/>
                </a:cubicBezTo>
                <a:cubicBezTo>
                  <a:pt x="64" y="143"/>
                  <a:pt x="64" y="144"/>
                  <a:pt x="64" y="144"/>
                </a:cubicBezTo>
                <a:close/>
                <a:moveTo>
                  <a:pt x="57" y="114"/>
                </a:moveTo>
                <a:cubicBezTo>
                  <a:pt x="56" y="112"/>
                  <a:pt x="56" y="112"/>
                  <a:pt x="55" y="112"/>
                </a:cubicBezTo>
                <a:cubicBezTo>
                  <a:pt x="55" y="113"/>
                  <a:pt x="55" y="114"/>
                  <a:pt x="56" y="115"/>
                </a:cubicBezTo>
                <a:cubicBezTo>
                  <a:pt x="56" y="115"/>
                  <a:pt x="56" y="115"/>
                  <a:pt x="56" y="116"/>
                </a:cubicBezTo>
                <a:cubicBezTo>
                  <a:pt x="56" y="115"/>
                  <a:pt x="57" y="115"/>
                  <a:pt x="57" y="114"/>
                </a:cubicBezTo>
                <a:close/>
                <a:moveTo>
                  <a:pt x="30" y="77"/>
                </a:moveTo>
                <a:cubicBezTo>
                  <a:pt x="30" y="78"/>
                  <a:pt x="30" y="78"/>
                  <a:pt x="30" y="79"/>
                </a:cubicBezTo>
                <a:cubicBezTo>
                  <a:pt x="30" y="79"/>
                  <a:pt x="30" y="80"/>
                  <a:pt x="31" y="80"/>
                </a:cubicBezTo>
                <a:cubicBezTo>
                  <a:pt x="32" y="79"/>
                  <a:pt x="32" y="78"/>
                  <a:pt x="32" y="77"/>
                </a:cubicBezTo>
                <a:cubicBezTo>
                  <a:pt x="31" y="77"/>
                  <a:pt x="31" y="77"/>
                  <a:pt x="30" y="77"/>
                </a:cubicBezTo>
                <a:close/>
                <a:moveTo>
                  <a:pt x="30" y="92"/>
                </a:moveTo>
                <a:cubicBezTo>
                  <a:pt x="30" y="91"/>
                  <a:pt x="30" y="90"/>
                  <a:pt x="29" y="89"/>
                </a:cubicBezTo>
                <a:cubicBezTo>
                  <a:pt x="29" y="87"/>
                  <a:pt x="29" y="86"/>
                  <a:pt x="28" y="85"/>
                </a:cubicBezTo>
                <a:cubicBezTo>
                  <a:pt x="28" y="88"/>
                  <a:pt x="29" y="90"/>
                  <a:pt x="30" y="92"/>
                </a:cubicBezTo>
                <a:close/>
                <a:moveTo>
                  <a:pt x="31" y="22"/>
                </a:moveTo>
                <a:cubicBezTo>
                  <a:pt x="30" y="23"/>
                  <a:pt x="30" y="24"/>
                  <a:pt x="30" y="26"/>
                </a:cubicBezTo>
                <a:cubicBezTo>
                  <a:pt x="31" y="26"/>
                  <a:pt x="31" y="24"/>
                  <a:pt x="31" y="22"/>
                </a:cubicBezTo>
                <a:close/>
                <a:moveTo>
                  <a:pt x="17" y="54"/>
                </a:moveTo>
                <a:cubicBezTo>
                  <a:pt x="15" y="55"/>
                  <a:pt x="13" y="57"/>
                  <a:pt x="11" y="59"/>
                </a:cubicBezTo>
                <a:cubicBezTo>
                  <a:pt x="14" y="57"/>
                  <a:pt x="16" y="56"/>
                  <a:pt x="17" y="54"/>
                </a:cubicBezTo>
                <a:close/>
                <a:moveTo>
                  <a:pt x="33" y="48"/>
                </a:moveTo>
                <a:cubicBezTo>
                  <a:pt x="31" y="49"/>
                  <a:pt x="31" y="49"/>
                  <a:pt x="31" y="50"/>
                </a:cubicBezTo>
                <a:cubicBezTo>
                  <a:pt x="33" y="49"/>
                  <a:pt x="33" y="49"/>
                  <a:pt x="33" y="48"/>
                </a:cubicBezTo>
                <a:close/>
                <a:moveTo>
                  <a:pt x="34" y="119"/>
                </a:moveTo>
                <a:cubicBezTo>
                  <a:pt x="33" y="121"/>
                  <a:pt x="33" y="123"/>
                  <a:pt x="34" y="124"/>
                </a:cubicBezTo>
                <a:cubicBezTo>
                  <a:pt x="34" y="122"/>
                  <a:pt x="34" y="121"/>
                  <a:pt x="34" y="119"/>
                </a:cubicBezTo>
                <a:close/>
                <a:moveTo>
                  <a:pt x="43" y="146"/>
                </a:moveTo>
                <a:cubicBezTo>
                  <a:pt x="43" y="146"/>
                  <a:pt x="42" y="146"/>
                  <a:pt x="42" y="146"/>
                </a:cubicBezTo>
                <a:cubicBezTo>
                  <a:pt x="42" y="147"/>
                  <a:pt x="41" y="148"/>
                  <a:pt x="41" y="148"/>
                </a:cubicBezTo>
                <a:cubicBezTo>
                  <a:pt x="41" y="148"/>
                  <a:pt x="42" y="148"/>
                  <a:pt x="42" y="148"/>
                </a:cubicBezTo>
                <a:cubicBezTo>
                  <a:pt x="42" y="148"/>
                  <a:pt x="43" y="147"/>
                  <a:pt x="43" y="146"/>
                </a:cubicBezTo>
                <a:close/>
                <a:moveTo>
                  <a:pt x="27" y="55"/>
                </a:moveTo>
                <a:cubicBezTo>
                  <a:pt x="28" y="54"/>
                  <a:pt x="28" y="53"/>
                  <a:pt x="28" y="51"/>
                </a:cubicBezTo>
                <a:cubicBezTo>
                  <a:pt x="27" y="52"/>
                  <a:pt x="27" y="52"/>
                  <a:pt x="27" y="55"/>
                </a:cubicBezTo>
                <a:close/>
                <a:moveTo>
                  <a:pt x="32" y="42"/>
                </a:moveTo>
                <a:cubicBezTo>
                  <a:pt x="32" y="41"/>
                  <a:pt x="33" y="40"/>
                  <a:pt x="33" y="39"/>
                </a:cubicBezTo>
                <a:cubicBezTo>
                  <a:pt x="33" y="40"/>
                  <a:pt x="31" y="40"/>
                  <a:pt x="32" y="42"/>
                </a:cubicBezTo>
                <a:close/>
                <a:moveTo>
                  <a:pt x="28" y="79"/>
                </a:moveTo>
                <a:cubicBezTo>
                  <a:pt x="28" y="79"/>
                  <a:pt x="28" y="79"/>
                  <a:pt x="28" y="79"/>
                </a:cubicBezTo>
                <a:cubicBezTo>
                  <a:pt x="28" y="80"/>
                  <a:pt x="28" y="82"/>
                  <a:pt x="28" y="83"/>
                </a:cubicBezTo>
                <a:cubicBezTo>
                  <a:pt x="28" y="83"/>
                  <a:pt x="28" y="83"/>
                  <a:pt x="28" y="83"/>
                </a:cubicBezTo>
                <a:cubicBezTo>
                  <a:pt x="28" y="82"/>
                  <a:pt x="28" y="80"/>
                  <a:pt x="28" y="79"/>
                </a:cubicBezTo>
                <a:close/>
                <a:moveTo>
                  <a:pt x="28" y="46"/>
                </a:moveTo>
                <a:cubicBezTo>
                  <a:pt x="29" y="45"/>
                  <a:pt x="29" y="44"/>
                  <a:pt x="29" y="43"/>
                </a:cubicBezTo>
                <a:cubicBezTo>
                  <a:pt x="28" y="44"/>
                  <a:pt x="28" y="45"/>
                  <a:pt x="28" y="46"/>
                </a:cubicBezTo>
                <a:close/>
                <a:moveTo>
                  <a:pt x="63" y="117"/>
                </a:moveTo>
                <a:cubicBezTo>
                  <a:pt x="61" y="118"/>
                  <a:pt x="61" y="118"/>
                  <a:pt x="62" y="119"/>
                </a:cubicBezTo>
                <a:cubicBezTo>
                  <a:pt x="62" y="119"/>
                  <a:pt x="62" y="118"/>
                  <a:pt x="63" y="117"/>
                </a:cubicBezTo>
                <a:close/>
                <a:moveTo>
                  <a:pt x="37" y="113"/>
                </a:moveTo>
                <a:cubicBezTo>
                  <a:pt x="38" y="112"/>
                  <a:pt x="38" y="111"/>
                  <a:pt x="39" y="111"/>
                </a:cubicBezTo>
                <a:cubicBezTo>
                  <a:pt x="37" y="111"/>
                  <a:pt x="37" y="111"/>
                  <a:pt x="37" y="113"/>
                </a:cubicBezTo>
                <a:close/>
                <a:moveTo>
                  <a:pt x="38" y="44"/>
                </a:moveTo>
                <a:cubicBezTo>
                  <a:pt x="37" y="44"/>
                  <a:pt x="36" y="45"/>
                  <a:pt x="36" y="45"/>
                </a:cubicBezTo>
                <a:cubicBezTo>
                  <a:pt x="36" y="45"/>
                  <a:pt x="37" y="44"/>
                  <a:pt x="38" y="44"/>
                </a:cubicBezTo>
                <a:close/>
                <a:moveTo>
                  <a:pt x="33" y="16"/>
                </a:moveTo>
                <a:cubicBezTo>
                  <a:pt x="32" y="17"/>
                  <a:pt x="31" y="17"/>
                  <a:pt x="31" y="18"/>
                </a:cubicBezTo>
                <a:cubicBezTo>
                  <a:pt x="32" y="17"/>
                  <a:pt x="32" y="17"/>
                  <a:pt x="33" y="16"/>
                </a:cubicBezTo>
                <a:close/>
                <a:moveTo>
                  <a:pt x="30" y="30"/>
                </a:moveTo>
                <a:cubicBezTo>
                  <a:pt x="29" y="31"/>
                  <a:pt x="29" y="31"/>
                  <a:pt x="29" y="32"/>
                </a:cubicBezTo>
                <a:cubicBezTo>
                  <a:pt x="30" y="32"/>
                  <a:pt x="30" y="31"/>
                  <a:pt x="30" y="30"/>
                </a:cubicBezTo>
                <a:close/>
                <a:moveTo>
                  <a:pt x="67" y="39"/>
                </a:moveTo>
                <a:cubicBezTo>
                  <a:pt x="67" y="38"/>
                  <a:pt x="67" y="38"/>
                  <a:pt x="67" y="38"/>
                </a:cubicBezTo>
                <a:cubicBezTo>
                  <a:pt x="67" y="39"/>
                  <a:pt x="67" y="39"/>
                  <a:pt x="66" y="39"/>
                </a:cubicBezTo>
                <a:cubicBezTo>
                  <a:pt x="67" y="39"/>
                  <a:pt x="67" y="39"/>
                  <a:pt x="67" y="39"/>
                </a:cubicBezTo>
                <a:cubicBezTo>
                  <a:pt x="67" y="39"/>
                  <a:pt x="67" y="39"/>
                  <a:pt x="67" y="39"/>
                </a:cubicBezTo>
                <a:close/>
                <a:moveTo>
                  <a:pt x="33" y="27"/>
                </a:moveTo>
                <a:cubicBezTo>
                  <a:pt x="34" y="27"/>
                  <a:pt x="34" y="27"/>
                  <a:pt x="34" y="26"/>
                </a:cubicBezTo>
                <a:cubicBezTo>
                  <a:pt x="34" y="27"/>
                  <a:pt x="33" y="27"/>
                  <a:pt x="33" y="27"/>
                </a:cubicBezTo>
                <a:close/>
                <a:moveTo>
                  <a:pt x="61" y="110"/>
                </a:moveTo>
                <a:cubicBezTo>
                  <a:pt x="60" y="110"/>
                  <a:pt x="60" y="110"/>
                  <a:pt x="60" y="111"/>
                </a:cubicBezTo>
                <a:cubicBezTo>
                  <a:pt x="60" y="111"/>
                  <a:pt x="61" y="110"/>
                  <a:pt x="61" y="11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48" name="Freeform 447"/>
          <p:cNvSpPr>
            <a:spLocks noEditPoints="1"/>
          </p:cNvSpPr>
          <p:nvPr/>
        </p:nvSpPr>
        <p:spPr bwMode="auto">
          <a:xfrm>
            <a:off x="10899776" y="4821238"/>
            <a:ext cx="225425" cy="369888"/>
          </a:xfrm>
          <a:custGeom>
            <a:gdLst>
              <a:gd fmla="*/ 67 w 91" name="T0"/>
              <a:gd fmla="*/ 100 h 150" name="T1"/>
              <a:gd fmla="*/ 52 w 91" name="T2"/>
              <a:gd fmla="*/ 116 h 150" name="T3"/>
              <a:gd fmla="*/ 38 w 91" name="T4"/>
              <a:gd fmla="*/ 149 h 150" name="T5"/>
              <a:gd fmla="*/ 31 w 91" name="T6"/>
              <a:gd fmla="*/ 91 h 150" name="T7"/>
              <a:gd fmla="*/ 29 w 91" name="T8"/>
              <a:gd fmla="*/ 62 h 150" name="T9"/>
              <a:gd fmla="*/ 26 w 91" name="T10"/>
              <a:gd fmla="*/ 47 h 150" name="T11"/>
              <a:gd fmla="*/ 11 w 91" name="T12"/>
              <a:gd fmla="*/ 54 h 150" name="T13"/>
              <a:gd fmla="*/ 14 w 91" name="T14"/>
              <a:gd fmla="*/ 24 h 150" name="T15"/>
              <a:gd fmla="*/ 34 w 91" name="T16"/>
              <a:gd fmla="*/ 5 h 150" name="T17"/>
              <a:gd fmla="*/ 59 w 91" name="T18"/>
              <a:gd fmla="*/ 6 h 150" name="T19"/>
              <a:gd fmla="*/ 90 w 91" name="T20"/>
              <a:gd fmla="*/ 50 h 150" name="T21"/>
              <a:gd fmla="*/ 62 w 91" name="T22"/>
              <a:gd fmla="*/ 55 h 150" name="T23"/>
              <a:gd fmla="*/ 62 w 91" name="T24"/>
              <a:gd fmla="*/ 65 h 150" name="T25"/>
              <a:gd fmla="*/ 50 w 91" name="T26"/>
              <a:gd fmla="*/ 89 h 150" name="T27"/>
              <a:gd fmla="*/ 34 w 91" name="T28"/>
              <a:gd fmla="*/ 29 h 150" name="T29"/>
              <a:gd fmla="*/ 34 w 91" name="T30"/>
              <a:gd fmla="*/ 39 h 150" name="T31"/>
              <a:gd fmla="*/ 33 w 91" name="T32"/>
              <a:gd fmla="*/ 29 h 150" name="T33"/>
              <a:gd fmla="*/ 34 w 91" name="T34"/>
              <a:gd fmla="*/ 55 h 150" name="T35"/>
              <a:gd fmla="*/ 38 w 91" name="T36"/>
              <a:gd fmla="*/ 107 h 150" name="T37"/>
              <a:gd fmla="*/ 37 w 91" name="T38"/>
              <a:gd fmla="*/ 120 h 150" name="T39"/>
              <a:gd fmla="*/ 35 w 91" name="T40"/>
              <a:gd fmla="*/ 132 h 150" name="T41"/>
              <a:gd fmla="*/ 46 w 91" name="T42"/>
              <a:gd fmla="*/ 101 h 150" name="T43"/>
              <a:gd fmla="*/ 37 w 91" name="T44"/>
              <a:gd fmla="*/ 107 h 150" name="T45"/>
              <a:gd fmla="*/ 33 w 91" name="T46"/>
              <a:gd fmla="*/ 78 h 150" name="T47"/>
              <a:gd fmla="*/ 34 w 91" name="T48"/>
              <a:gd fmla="*/ 78 h 150" name="T49"/>
              <a:gd fmla="*/ 38 w 91" name="T50"/>
              <a:gd fmla="*/ 68 h 150" name="T51"/>
              <a:gd fmla="*/ 54 w 91" name="T52"/>
              <a:gd fmla="*/ 39 h 150" name="T53"/>
              <a:gd fmla="*/ 63 w 91" name="T54"/>
              <a:gd fmla="*/ 41 h 150" name="T55"/>
              <a:gd fmla="*/ 66 w 91" name="T56"/>
              <a:gd fmla="*/ 142 h 150" name="T57"/>
              <a:gd fmla="*/ 62 w 91" name="T58"/>
              <a:gd fmla="*/ 132 h 150" name="T59"/>
              <a:gd fmla="*/ 39 w 91" name="T60"/>
              <a:gd fmla="*/ 63 h 150" name="T61"/>
              <a:gd fmla="*/ 37 w 91" name="T62"/>
              <a:gd fmla="*/ 6 h 150" name="T63"/>
              <a:gd fmla="*/ 44 w 91" name="T64"/>
              <a:gd fmla="*/ 9 h 150" name="T65"/>
              <a:gd fmla="*/ 16 w 91" name="T66"/>
              <a:gd fmla="*/ 41 h 150" name="T67"/>
              <a:gd fmla="*/ 38 w 91" name="T68"/>
              <a:gd fmla="*/ 89 h 150" name="T69"/>
              <a:gd fmla="*/ 35 w 91" name="T70"/>
              <a:gd fmla="*/ 93 h 150" name="T71"/>
              <a:gd fmla="*/ 38 w 91" name="T72"/>
              <a:gd fmla="*/ 136 h 150" name="T73"/>
              <a:gd fmla="*/ 40 w 91" name="T74"/>
              <a:gd fmla="*/ 109 h 150" name="T75"/>
              <a:gd fmla="*/ 38 w 91" name="T76"/>
              <a:gd fmla="*/ 122 h 150" name="T77"/>
              <a:gd fmla="*/ 68 w 91" name="T78"/>
              <a:gd fmla="*/ 124 h 150" name="T79"/>
              <a:gd fmla="*/ 73 w 91" name="T80"/>
              <a:gd fmla="*/ 21 h 150" name="T81"/>
              <a:gd fmla="*/ 73 w 91" name="T82"/>
              <a:gd fmla="*/ 21 h 150" name="T83"/>
              <a:gd fmla="*/ 26 w 91" name="T84"/>
              <a:gd fmla="*/ 15 h 150" name="T85"/>
              <a:gd fmla="*/ 47 w 91" name="T86"/>
              <a:gd fmla="*/ 32 h 150" name="T87"/>
              <a:gd fmla="*/ 57 w 91" name="T88"/>
              <a:gd fmla="*/ 115 h 150" name="T89"/>
              <a:gd fmla="*/ 67 w 91" name="T90"/>
              <a:gd fmla="*/ 35 h 150" name="T91"/>
              <a:gd fmla="*/ 79 w 91" name="T92"/>
              <a:gd fmla="*/ 33 h 150" name="T93"/>
              <a:gd fmla="*/ 65 w 91" name="T94"/>
              <a:gd fmla="*/ 18 h 150" name="T95"/>
              <a:gd fmla="*/ 11 w 91" name="T96"/>
              <a:gd fmla="*/ 42 h 150" name="T97"/>
              <a:gd fmla="*/ 85 w 91" name="T98"/>
              <a:gd fmla="*/ 51 h 150" name="T99"/>
              <a:gd fmla="*/ 53 w 91" name="T100"/>
              <a:gd fmla="*/ 97 h 150" name="T101"/>
              <a:gd fmla="*/ 33 w 91" name="T102"/>
              <a:gd fmla="*/ 36 h 150" name="T103"/>
              <a:gd fmla="*/ 54 w 91" name="T104"/>
              <a:gd fmla="*/ 91 h 150" name="T105"/>
              <a:gd fmla="*/ 73 w 91" name="T106"/>
              <a:gd fmla="*/ 43 h 150" name="T107"/>
              <a:gd fmla="*/ 21 w 91" name="T108"/>
              <a:gd fmla="*/ 39 h 150" name="T109"/>
              <a:gd fmla="*/ 59 w 91" name="T110"/>
              <a:gd fmla="*/ 107 h 150" name="T111"/>
              <a:gd fmla="*/ 65 w 91" name="T112"/>
              <a:gd fmla="*/ 33 h 150" name="T113"/>
              <a:gd fmla="*/ 28 w 91" name="T114"/>
              <a:gd fmla="*/ 33 h 150" name="T115"/>
              <a:gd fmla="*/ 72 w 91" name="T116"/>
              <a:gd fmla="*/ 24 h 150" name="T117"/>
              <a:gd fmla="*/ 51 w 91" name="T118"/>
              <a:gd fmla="*/ 64 h 150" name="T119"/>
              <a:gd fmla="*/ 61 w 91" name="T120"/>
              <a:gd fmla="*/ 89 h 15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50" w="91">
                <a:moveTo>
                  <a:pt x="66" y="43"/>
                </a:moveTo>
                <a:cubicBezTo>
                  <a:pt x="67" y="48"/>
                  <a:pt x="68" y="53"/>
                  <a:pt x="68" y="57"/>
                </a:cubicBezTo>
                <a:cubicBezTo>
                  <a:pt x="69" y="63"/>
                  <a:pt x="70" y="69"/>
                  <a:pt x="69" y="75"/>
                </a:cubicBezTo>
                <a:cubicBezTo>
                  <a:pt x="68" y="79"/>
                  <a:pt x="68" y="83"/>
                  <a:pt x="66" y="86"/>
                </a:cubicBezTo>
                <a:cubicBezTo>
                  <a:pt x="65" y="88"/>
                  <a:pt x="64" y="89"/>
                  <a:pt x="63" y="91"/>
                </a:cubicBezTo>
                <a:cubicBezTo>
                  <a:pt x="64" y="91"/>
                  <a:pt x="65" y="92"/>
                  <a:pt x="65" y="93"/>
                </a:cubicBezTo>
                <a:cubicBezTo>
                  <a:pt x="66" y="95"/>
                  <a:pt x="67" y="98"/>
                  <a:pt x="67" y="100"/>
                </a:cubicBezTo>
                <a:cubicBezTo>
                  <a:pt x="68" y="106"/>
                  <a:pt x="69" y="111"/>
                  <a:pt x="70" y="116"/>
                </a:cubicBezTo>
                <a:cubicBezTo>
                  <a:pt x="72" y="123"/>
                  <a:pt x="72" y="130"/>
                  <a:pt x="70" y="137"/>
                </a:cubicBezTo>
                <a:cubicBezTo>
                  <a:pt x="70" y="139"/>
                  <a:pt x="70" y="141"/>
                  <a:pt x="69" y="143"/>
                </a:cubicBezTo>
                <a:cubicBezTo>
                  <a:pt x="67" y="146"/>
                  <a:pt x="65" y="146"/>
                  <a:pt x="62" y="144"/>
                </a:cubicBezTo>
                <a:cubicBezTo>
                  <a:pt x="60" y="143"/>
                  <a:pt x="59" y="141"/>
                  <a:pt x="58" y="139"/>
                </a:cubicBezTo>
                <a:cubicBezTo>
                  <a:pt x="56" y="135"/>
                  <a:pt x="54" y="131"/>
                  <a:pt x="53" y="127"/>
                </a:cubicBezTo>
                <a:cubicBezTo>
                  <a:pt x="53" y="123"/>
                  <a:pt x="52" y="120"/>
                  <a:pt x="52" y="116"/>
                </a:cubicBezTo>
                <a:cubicBezTo>
                  <a:pt x="52" y="115"/>
                  <a:pt x="51" y="114"/>
                  <a:pt x="51" y="113"/>
                </a:cubicBezTo>
                <a:cubicBezTo>
                  <a:pt x="50" y="112"/>
                  <a:pt x="50" y="110"/>
                  <a:pt x="49" y="108"/>
                </a:cubicBezTo>
                <a:cubicBezTo>
                  <a:pt x="49" y="109"/>
                  <a:pt x="49" y="109"/>
                  <a:pt x="49" y="109"/>
                </a:cubicBezTo>
                <a:cubicBezTo>
                  <a:pt x="49" y="115"/>
                  <a:pt x="47" y="121"/>
                  <a:pt x="46" y="127"/>
                </a:cubicBezTo>
                <a:cubicBezTo>
                  <a:pt x="46" y="133"/>
                  <a:pt x="44" y="138"/>
                  <a:pt x="42" y="142"/>
                </a:cubicBezTo>
                <a:cubicBezTo>
                  <a:pt x="42" y="144"/>
                  <a:pt x="41" y="146"/>
                  <a:pt x="39" y="147"/>
                </a:cubicBezTo>
                <a:cubicBezTo>
                  <a:pt x="39" y="148"/>
                  <a:pt x="38" y="148"/>
                  <a:pt x="38" y="149"/>
                </a:cubicBezTo>
                <a:cubicBezTo>
                  <a:pt x="35" y="150"/>
                  <a:pt x="33" y="149"/>
                  <a:pt x="32" y="147"/>
                </a:cubicBezTo>
                <a:cubicBezTo>
                  <a:pt x="31" y="145"/>
                  <a:pt x="31" y="143"/>
                  <a:pt x="30" y="141"/>
                </a:cubicBezTo>
                <a:cubicBezTo>
                  <a:pt x="29" y="132"/>
                  <a:pt x="29" y="123"/>
                  <a:pt x="29" y="113"/>
                </a:cubicBezTo>
                <a:cubicBezTo>
                  <a:pt x="29" y="109"/>
                  <a:pt x="29" y="105"/>
                  <a:pt x="29" y="101"/>
                </a:cubicBezTo>
                <a:cubicBezTo>
                  <a:pt x="30" y="100"/>
                  <a:pt x="29" y="98"/>
                  <a:pt x="29" y="96"/>
                </a:cubicBezTo>
                <a:cubicBezTo>
                  <a:pt x="29" y="95"/>
                  <a:pt x="29" y="95"/>
                  <a:pt x="29" y="94"/>
                </a:cubicBezTo>
                <a:cubicBezTo>
                  <a:pt x="29" y="92"/>
                  <a:pt x="30" y="92"/>
                  <a:pt x="31" y="91"/>
                </a:cubicBezTo>
                <a:cubicBezTo>
                  <a:pt x="31" y="91"/>
                  <a:pt x="32" y="91"/>
                  <a:pt x="32" y="91"/>
                </a:cubicBezTo>
                <a:cubicBezTo>
                  <a:pt x="32" y="91"/>
                  <a:pt x="33" y="91"/>
                  <a:pt x="33" y="91"/>
                </a:cubicBezTo>
                <a:cubicBezTo>
                  <a:pt x="33" y="90"/>
                  <a:pt x="33" y="90"/>
                  <a:pt x="33" y="90"/>
                </a:cubicBezTo>
                <a:cubicBezTo>
                  <a:pt x="32" y="87"/>
                  <a:pt x="31" y="84"/>
                  <a:pt x="31" y="81"/>
                </a:cubicBezTo>
                <a:cubicBezTo>
                  <a:pt x="31" y="79"/>
                  <a:pt x="30" y="77"/>
                  <a:pt x="30" y="75"/>
                </a:cubicBezTo>
                <a:cubicBezTo>
                  <a:pt x="29" y="71"/>
                  <a:pt x="29" y="67"/>
                  <a:pt x="29" y="63"/>
                </a:cubicBezTo>
                <a:cubicBezTo>
                  <a:pt x="29" y="62"/>
                  <a:pt x="29" y="62"/>
                  <a:pt x="29" y="62"/>
                </a:cubicBezTo>
                <a:cubicBezTo>
                  <a:pt x="27" y="61"/>
                  <a:pt x="27" y="60"/>
                  <a:pt x="28" y="58"/>
                </a:cubicBezTo>
                <a:cubicBezTo>
                  <a:pt x="28" y="58"/>
                  <a:pt x="28" y="58"/>
                  <a:pt x="28" y="58"/>
                </a:cubicBezTo>
                <a:cubicBezTo>
                  <a:pt x="29" y="56"/>
                  <a:pt x="29" y="54"/>
                  <a:pt x="29" y="52"/>
                </a:cubicBezTo>
                <a:cubicBezTo>
                  <a:pt x="29" y="51"/>
                  <a:pt x="29" y="51"/>
                  <a:pt x="29" y="50"/>
                </a:cubicBezTo>
                <a:cubicBezTo>
                  <a:pt x="29" y="50"/>
                  <a:pt x="28" y="50"/>
                  <a:pt x="28" y="50"/>
                </a:cubicBezTo>
                <a:cubicBezTo>
                  <a:pt x="27" y="50"/>
                  <a:pt x="26" y="50"/>
                  <a:pt x="26" y="49"/>
                </a:cubicBezTo>
                <a:cubicBezTo>
                  <a:pt x="26" y="48"/>
                  <a:pt x="26" y="47"/>
                  <a:pt x="26" y="47"/>
                </a:cubicBezTo>
                <a:cubicBezTo>
                  <a:pt x="27" y="45"/>
                  <a:pt x="28" y="44"/>
                  <a:pt x="29" y="43"/>
                </a:cubicBezTo>
                <a:cubicBezTo>
                  <a:pt x="29" y="42"/>
                  <a:pt x="30" y="41"/>
                  <a:pt x="30" y="40"/>
                </a:cubicBezTo>
                <a:cubicBezTo>
                  <a:pt x="30" y="39"/>
                  <a:pt x="30" y="38"/>
                  <a:pt x="30" y="37"/>
                </a:cubicBezTo>
                <a:cubicBezTo>
                  <a:pt x="29" y="37"/>
                  <a:pt x="29" y="38"/>
                  <a:pt x="29" y="38"/>
                </a:cubicBezTo>
                <a:cubicBezTo>
                  <a:pt x="27" y="40"/>
                  <a:pt x="24" y="42"/>
                  <a:pt x="22" y="44"/>
                </a:cubicBezTo>
                <a:cubicBezTo>
                  <a:pt x="20" y="47"/>
                  <a:pt x="17" y="50"/>
                  <a:pt x="14" y="53"/>
                </a:cubicBezTo>
                <a:cubicBezTo>
                  <a:pt x="13" y="53"/>
                  <a:pt x="12" y="54"/>
                  <a:pt x="11" y="54"/>
                </a:cubicBezTo>
                <a:cubicBezTo>
                  <a:pt x="9" y="55"/>
                  <a:pt x="8" y="55"/>
                  <a:pt x="6" y="55"/>
                </a:cubicBezTo>
                <a:cubicBezTo>
                  <a:pt x="6" y="55"/>
                  <a:pt x="5" y="55"/>
                  <a:pt x="5" y="55"/>
                </a:cubicBezTo>
                <a:cubicBezTo>
                  <a:pt x="2" y="55"/>
                  <a:pt x="0" y="53"/>
                  <a:pt x="0" y="50"/>
                </a:cubicBezTo>
                <a:cubicBezTo>
                  <a:pt x="0" y="49"/>
                  <a:pt x="0" y="48"/>
                  <a:pt x="1" y="47"/>
                </a:cubicBezTo>
                <a:cubicBezTo>
                  <a:pt x="1" y="44"/>
                  <a:pt x="2" y="42"/>
                  <a:pt x="3" y="40"/>
                </a:cubicBezTo>
                <a:cubicBezTo>
                  <a:pt x="5" y="37"/>
                  <a:pt x="6" y="35"/>
                  <a:pt x="8" y="33"/>
                </a:cubicBezTo>
                <a:cubicBezTo>
                  <a:pt x="10" y="30"/>
                  <a:pt x="12" y="27"/>
                  <a:pt x="14" y="24"/>
                </a:cubicBezTo>
                <a:cubicBezTo>
                  <a:pt x="17" y="19"/>
                  <a:pt x="20" y="15"/>
                  <a:pt x="23" y="12"/>
                </a:cubicBezTo>
                <a:cubicBezTo>
                  <a:pt x="24" y="11"/>
                  <a:pt x="25" y="10"/>
                  <a:pt x="25" y="9"/>
                </a:cubicBezTo>
                <a:cubicBezTo>
                  <a:pt x="26" y="9"/>
                  <a:pt x="27" y="8"/>
                  <a:pt x="28" y="8"/>
                </a:cubicBezTo>
                <a:cubicBezTo>
                  <a:pt x="28" y="8"/>
                  <a:pt x="28" y="8"/>
                  <a:pt x="29" y="8"/>
                </a:cubicBezTo>
                <a:cubicBezTo>
                  <a:pt x="29" y="7"/>
                  <a:pt x="29" y="7"/>
                  <a:pt x="29" y="6"/>
                </a:cubicBezTo>
                <a:cubicBezTo>
                  <a:pt x="30" y="4"/>
                  <a:pt x="32" y="4"/>
                  <a:pt x="33" y="5"/>
                </a:cubicBezTo>
                <a:cubicBezTo>
                  <a:pt x="33" y="5"/>
                  <a:pt x="34" y="5"/>
                  <a:pt x="34" y="5"/>
                </a:cubicBezTo>
                <a:cubicBezTo>
                  <a:pt x="35" y="4"/>
                  <a:pt x="35" y="4"/>
                  <a:pt x="36" y="3"/>
                </a:cubicBezTo>
                <a:cubicBezTo>
                  <a:pt x="37" y="1"/>
                  <a:pt x="39" y="1"/>
                  <a:pt x="41" y="0"/>
                </a:cubicBezTo>
                <a:cubicBezTo>
                  <a:pt x="43" y="0"/>
                  <a:pt x="45" y="0"/>
                  <a:pt x="46" y="0"/>
                </a:cubicBezTo>
                <a:cubicBezTo>
                  <a:pt x="47" y="0"/>
                  <a:pt x="48" y="0"/>
                  <a:pt x="48" y="0"/>
                </a:cubicBezTo>
                <a:cubicBezTo>
                  <a:pt x="49" y="1"/>
                  <a:pt x="49" y="1"/>
                  <a:pt x="50" y="1"/>
                </a:cubicBezTo>
                <a:cubicBezTo>
                  <a:pt x="53" y="2"/>
                  <a:pt x="56" y="3"/>
                  <a:pt x="58" y="6"/>
                </a:cubicBezTo>
                <a:cubicBezTo>
                  <a:pt x="58" y="6"/>
                  <a:pt x="59" y="6"/>
                  <a:pt x="59" y="6"/>
                </a:cubicBezTo>
                <a:cubicBezTo>
                  <a:pt x="60" y="6"/>
                  <a:pt x="60" y="7"/>
                  <a:pt x="61" y="8"/>
                </a:cubicBezTo>
                <a:cubicBezTo>
                  <a:pt x="61" y="9"/>
                  <a:pt x="61" y="10"/>
                  <a:pt x="62" y="11"/>
                </a:cubicBezTo>
                <a:cubicBezTo>
                  <a:pt x="64" y="10"/>
                  <a:pt x="65" y="11"/>
                  <a:pt x="67" y="12"/>
                </a:cubicBezTo>
                <a:cubicBezTo>
                  <a:pt x="71" y="14"/>
                  <a:pt x="74" y="17"/>
                  <a:pt x="77" y="21"/>
                </a:cubicBezTo>
                <a:cubicBezTo>
                  <a:pt x="79" y="24"/>
                  <a:pt x="82" y="27"/>
                  <a:pt x="84" y="30"/>
                </a:cubicBezTo>
                <a:cubicBezTo>
                  <a:pt x="87" y="34"/>
                  <a:pt x="89" y="38"/>
                  <a:pt x="90" y="43"/>
                </a:cubicBezTo>
                <a:cubicBezTo>
                  <a:pt x="90" y="45"/>
                  <a:pt x="91" y="47"/>
                  <a:pt x="90" y="50"/>
                </a:cubicBezTo>
                <a:cubicBezTo>
                  <a:pt x="90" y="50"/>
                  <a:pt x="90" y="50"/>
                  <a:pt x="90" y="50"/>
                </a:cubicBezTo>
                <a:cubicBezTo>
                  <a:pt x="89" y="54"/>
                  <a:pt x="86" y="55"/>
                  <a:pt x="83" y="54"/>
                </a:cubicBezTo>
                <a:cubicBezTo>
                  <a:pt x="82" y="53"/>
                  <a:pt x="82" y="53"/>
                  <a:pt x="81" y="53"/>
                </a:cubicBezTo>
                <a:cubicBezTo>
                  <a:pt x="76" y="51"/>
                  <a:pt x="71" y="47"/>
                  <a:pt x="67" y="43"/>
                </a:cubicBezTo>
                <a:cubicBezTo>
                  <a:pt x="67" y="43"/>
                  <a:pt x="67" y="43"/>
                  <a:pt x="66" y="43"/>
                </a:cubicBezTo>
                <a:close/>
                <a:moveTo>
                  <a:pt x="64" y="51"/>
                </a:moveTo>
                <a:cubicBezTo>
                  <a:pt x="63" y="52"/>
                  <a:pt x="63" y="54"/>
                  <a:pt x="62" y="55"/>
                </a:cubicBezTo>
                <a:cubicBezTo>
                  <a:pt x="60" y="57"/>
                  <a:pt x="59" y="60"/>
                  <a:pt x="57" y="62"/>
                </a:cubicBezTo>
                <a:cubicBezTo>
                  <a:pt x="51" y="69"/>
                  <a:pt x="46" y="76"/>
                  <a:pt x="40" y="83"/>
                </a:cubicBezTo>
                <a:cubicBezTo>
                  <a:pt x="40" y="83"/>
                  <a:pt x="40" y="83"/>
                  <a:pt x="40" y="84"/>
                </a:cubicBezTo>
                <a:cubicBezTo>
                  <a:pt x="40" y="84"/>
                  <a:pt x="41" y="83"/>
                  <a:pt x="41" y="83"/>
                </a:cubicBezTo>
                <a:cubicBezTo>
                  <a:pt x="45" y="80"/>
                  <a:pt x="49" y="76"/>
                  <a:pt x="53" y="73"/>
                </a:cubicBezTo>
                <a:cubicBezTo>
                  <a:pt x="55" y="71"/>
                  <a:pt x="57" y="69"/>
                  <a:pt x="60" y="67"/>
                </a:cubicBezTo>
                <a:cubicBezTo>
                  <a:pt x="60" y="66"/>
                  <a:pt x="61" y="66"/>
                  <a:pt x="62" y="65"/>
                </a:cubicBezTo>
                <a:cubicBezTo>
                  <a:pt x="62" y="65"/>
                  <a:pt x="63" y="65"/>
                  <a:pt x="63" y="66"/>
                </a:cubicBezTo>
                <a:cubicBezTo>
                  <a:pt x="64" y="66"/>
                  <a:pt x="64" y="67"/>
                  <a:pt x="64" y="67"/>
                </a:cubicBezTo>
                <a:cubicBezTo>
                  <a:pt x="63" y="68"/>
                  <a:pt x="63" y="68"/>
                  <a:pt x="63" y="69"/>
                </a:cubicBezTo>
                <a:cubicBezTo>
                  <a:pt x="62" y="70"/>
                  <a:pt x="60" y="72"/>
                  <a:pt x="59" y="73"/>
                </a:cubicBezTo>
                <a:cubicBezTo>
                  <a:pt x="56" y="78"/>
                  <a:pt x="52" y="83"/>
                  <a:pt x="49" y="87"/>
                </a:cubicBezTo>
                <a:cubicBezTo>
                  <a:pt x="48" y="88"/>
                  <a:pt x="48" y="88"/>
                  <a:pt x="48" y="89"/>
                </a:cubicBezTo>
                <a:cubicBezTo>
                  <a:pt x="48" y="89"/>
                  <a:pt x="49" y="89"/>
                  <a:pt x="50" y="89"/>
                </a:cubicBezTo>
                <a:cubicBezTo>
                  <a:pt x="53" y="86"/>
                  <a:pt x="56" y="84"/>
                  <a:pt x="59" y="82"/>
                </a:cubicBezTo>
                <a:cubicBezTo>
                  <a:pt x="60" y="81"/>
                  <a:pt x="61" y="81"/>
                  <a:pt x="62" y="82"/>
                </a:cubicBezTo>
                <a:cubicBezTo>
                  <a:pt x="62" y="81"/>
                  <a:pt x="63" y="81"/>
                  <a:pt x="63" y="81"/>
                </a:cubicBezTo>
                <a:cubicBezTo>
                  <a:pt x="63" y="79"/>
                  <a:pt x="64" y="77"/>
                  <a:pt x="64" y="74"/>
                </a:cubicBezTo>
                <a:cubicBezTo>
                  <a:pt x="65" y="67"/>
                  <a:pt x="65" y="59"/>
                  <a:pt x="64" y="51"/>
                </a:cubicBezTo>
                <a:close/>
                <a:moveTo>
                  <a:pt x="33" y="29"/>
                </a:moveTo>
                <a:cubicBezTo>
                  <a:pt x="33" y="29"/>
                  <a:pt x="34" y="29"/>
                  <a:pt x="34" y="29"/>
                </a:cubicBezTo>
                <a:cubicBezTo>
                  <a:pt x="37" y="26"/>
                  <a:pt x="40" y="23"/>
                  <a:pt x="43" y="20"/>
                </a:cubicBezTo>
                <a:cubicBezTo>
                  <a:pt x="45" y="18"/>
                  <a:pt x="47" y="15"/>
                  <a:pt x="49" y="13"/>
                </a:cubicBezTo>
                <a:cubicBezTo>
                  <a:pt x="49" y="13"/>
                  <a:pt x="50" y="12"/>
                  <a:pt x="51" y="12"/>
                </a:cubicBezTo>
                <a:cubicBezTo>
                  <a:pt x="52" y="12"/>
                  <a:pt x="53" y="13"/>
                  <a:pt x="53" y="14"/>
                </a:cubicBezTo>
                <a:cubicBezTo>
                  <a:pt x="52" y="14"/>
                  <a:pt x="52" y="15"/>
                  <a:pt x="52" y="15"/>
                </a:cubicBezTo>
                <a:cubicBezTo>
                  <a:pt x="51" y="17"/>
                  <a:pt x="49" y="19"/>
                  <a:pt x="48" y="21"/>
                </a:cubicBezTo>
                <a:cubicBezTo>
                  <a:pt x="43" y="27"/>
                  <a:pt x="39" y="33"/>
                  <a:pt x="34" y="39"/>
                </a:cubicBezTo>
                <a:cubicBezTo>
                  <a:pt x="34" y="40"/>
                  <a:pt x="34" y="40"/>
                  <a:pt x="33" y="41"/>
                </a:cubicBezTo>
                <a:cubicBezTo>
                  <a:pt x="33" y="41"/>
                  <a:pt x="33" y="41"/>
                  <a:pt x="33" y="42"/>
                </a:cubicBezTo>
                <a:cubicBezTo>
                  <a:pt x="42" y="33"/>
                  <a:pt x="49" y="24"/>
                  <a:pt x="58" y="16"/>
                </a:cubicBezTo>
                <a:cubicBezTo>
                  <a:pt x="57" y="12"/>
                  <a:pt x="54" y="10"/>
                  <a:pt x="50" y="9"/>
                </a:cubicBezTo>
                <a:cubicBezTo>
                  <a:pt x="49" y="9"/>
                  <a:pt x="49" y="9"/>
                  <a:pt x="49" y="9"/>
                </a:cubicBezTo>
                <a:cubicBezTo>
                  <a:pt x="44" y="14"/>
                  <a:pt x="39" y="20"/>
                  <a:pt x="34" y="25"/>
                </a:cubicBezTo>
                <a:cubicBezTo>
                  <a:pt x="33" y="27"/>
                  <a:pt x="33" y="28"/>
                  <a:pt x="33" y="29"/>
                </a:cubicBezTo>
                <a:close/>
                <a:moveTo>
                  <a:pt x="60" y="20"/>
                </a:moveTo>
                <a:cubicBezTo>
                  <a:pt x="60" y="20"/>
                  <a:pt x="60" y="20"/>
                  <a:pt x="59" y="20"/>
                </a:cubicBezTo>
                <a:cubicBezTo>
                  <a:pt x="59" y="20"/>
                  <a:pt x="59" y="21"/>
                  <a:pt x="59" y="21"/>
                </a:cubicBezTo>
                <a:cubicBezTo>
                  <a:pt x="52" y="29"/>
                  <a:pt x="46" y="36"/>
                  <a:pt x="40" y="44"/>
                </a:cubicBezTo>
                <a:cubicBezTo>
                  <a:pt x="38" y="47"/>
                  <a:pt x="36" y="51"/>
                  <a:pt x="34" y="54"/>
                </a:cubicBezTo>
                <a:cubicBezTo>
                  <a:pt x="33" y="54"/>
                  <a:pt x="33" y="55"/>
                  <a:pt x="33" y="56"/>
                </a:cubicBezTo>
                <a:cubicBezTo>
                  <a:pt x="34" y="55"/>
                  <a:pt x="34" y="55"/>
                  <a:pt x="34" y="55"/>
                </a:cubicBezTo>
                <a:cubicBezTo>
                  <a:pt x="38" y="51"/>
                  <a:pt x="42" y="47"/>
                  <a:pt x="46" y="43"/>
                </a:cubicBezTo>
                <a:cubicBezTo>
                  <a:pt x="51" y="38"/>
                  <a:pt x="56" y="33"/>
                  <a:pt x="61" y="28"/>
                </a:cubicBezTo>
                <a:cubicBezTo>
                  <a:pt x="61" y="28"/>
                  <a:pt x="62" y="28"/>
                  <a:pt x="62" y="27"/>
                </a:cubicBezTo>
                <a:cubicBezTo>
                  <a:pt x="61" y="25"/>
                  <a:pt x="60" y="22"/>
                  <a:pt x="60" y="20"/>
                </a:cubicBezTo>
                <a:close/>
                <a:moveTo>
                  <a:pt x="37" y="107"/>
                </a:moveTo>
                <a:cubicBezTo>
                  <a:pt x="37" y="107"/>
                  <a:pt x="37" y="107"/>
                  <a:pt x="37" y="107"/>
                </a:cubicBezTo>
                <a:cubicBezTo>
                  <a:pt x="37" y="107"/>
                  <a:pt x="37" y="107"/>
                  <a:pt x="38" y="107"/>
                </a:cubicBezTo>
                <a:cubicBezTo>
                  <a:pt x="38" y="107"/>
                  <a:pt x="39" y="106"/>
                  <a:pt x="40" y="105"/>
                </a:cubicBezTo>
                <a:cubicBezTo>
                  <a:pt x="40" y="105"/>
                  <a:pt x="41" y="105"/>
                  <a:pt x="41" y="105"/>
                </a:cubicBezTo>
                <a:cubicBezTo>
                  <a:pt x="43" y="104"/>
                  <a:pt x="44" y="105"/>
                  <a:pt x="44" y="106"/>
                </a:cubicBezTo>
                <a:cubicBezTo>
                  <a:pt x="44" y="107"/>
                  <a:pt x="43" y="107"/>
                  <a:pt x="43" y="108"/>
                </a:cubicBezTo>
                <a:cubicBezTo>
                  <a:pt x="43" y="109"/>
                  <a:pt x="43" y="109"/>
                  <a:pt x="42" y="110"/>
                </a:cubicBezTo>
                <a:cubicBezTo>
                  <a:pt x="41" y="113"/>
                  <a:pt x="39" y="116"/>
                  <a:pt x="37" y="119"/>
                </a:cubicBezTo>
                <a:cubicBezTo>
                  <a:pt x="37" y="119"/>
                  <a:pt x="37" y="119"/>
                  <a:pt x="37" y="120"/>
                </a:cubicBezTo>
                <a:cubicBezTo>
                  <a:pt x="38" y="120"/>
                  <a:pt x="38" y="119"/>
                  <a:pt x="38" y="119"/>
                </a:cubicBezTo>
                <a:cubicBezTo>
                  <a:pt x="39" y="119"/>
                  <a:pt x="39" y="119"/>
                  <a:pt x="40" y="119"/>
                </a:cubicBezTo>
                <a:cubicBezTo>
                  <a:pt x="40" y="118"/>
                  <a:pt x="41" y="119"/>
                  <a:pt x="42" y="119"/>
                </a:cubicBezTo>
                <a:cubicBezTo>
                  <a:pt x="42" y="120"/>
                  <a:pt x="42" y="120"/>
                  <a:pt x="42" y="121"/>
                </a:cubicBezTo>
                <a:cubicBezTo>
                  <a:pt x="42" y="122"/>
                  <a:pt x="41" y="122"/>
                  <a:pt x="41" y="123"/>
                </a:cubicBezTo>
                <a:cubicBezTo>
                  <a:pt x="40" y="124"/>
                  <a:pt x="39" y="125"/>
                  <a:pt x="39" y="127"/>
                </a:cubicBezTo>
                <a:cubicBezTo>
                  <a:pt x="38" y="129"/>
                  <a:pt x="36" y="130"/>
                  <a:pt x="35" y="132"/>
                </a:cubicBezTo>
                <a:cubicBezTo>
                  <a:pt x="35" y="133"/>
                  <a:pt x="35" y="133"/>
                  <a:pt x="35" y="134"/>
                </a:cubicBezTo>
                <a:cubicBezTo>
                  <a:pt x="36" y="134"/>
                  <a:pt x="36" y="133"/>
                  <a:pt x="37" y="133"/>
                </a:cubicBezTo>
                <a:cubicBezTo>
                  <a:pt x="39" y="133"/>
                  <a:pt x="40" y="132"/>
                  <a:pt x="42" y="133"/>
                </a:cubicBezTo>
                <a:cubicBezTo>
                  <a:pt x="42" y="132"/>
                  <a:pt x="42" y="132"/>
                  <a:pt x="42" y="131"/>
                </a:cubicBezTo>
                <a:cubicBezTo>
                  <a:pt x="43" y="128"/>
                  <a:pt x="43" y="125"/>
                  <a:pt x="44" y="122"/>
                </a:cubicBezTo>
                <a:cubicBezTo>
                  <a:pt x="45" y="116"/>
                  <a:pt x="46" y="111"/>
                  <a:pt x="46" y="105"/>
                </a:cubicBezTo>
                <a:cubicBezTo>
                  <a:pt x="46" y="104"/>
                  <a:pt x="46" y="103"/>
                  <a:pt x="46" y="101"/>
                </a:cubicBezTo>
                <a:cubicBezTo>
                  <a:pt x="46" y="100"/>
                  <a:pt x="47" y="100"/>
                  <a:pt x="48" y="100"/>
                </a:cubicBezTo>
                <a:cubicBezTo>
                  <a:pt x="48" y="100"/>
                  <a:pt x="48" y="100"/>
                  <a:pt x="48" y="100"/>
                </a:cubicBezTo>
                <a:cubicBezTo>
                  <a:pt x="49" y="99"/>
                  <a:pt x="49" y="98"/>
                  <a:pt x="50" y="97"/>
                </a:cubicBezTo>
                <a:cubicBezTo>
                  <a:pt x="49" y="97"/>
                  <a:pt x="48" y="97"/>
                  <a:pt x="47" y="97"/>
                </a:cubicBezTo>
                <a:cubicBezTo>
                  <a:pt x="46" y="97"/>
                  <a:pt x="46" y="97"/>
                  <a:pt x="45" y="98"/>
                </a:cubicBezTo>
                <a:cubicBezTo>
                  <a:pt x="44" y="99"/>
                  <a:pt x="42" y="101"/>
                  <a:pt x="41" y="103"/>
                </a:cubicBezTo>
                <a:cubicBezTo>
                  <a:pt x="39" y="104"/>
                  <a:pt x="38" y="106"/>
                  <a:pt x="37" y="107"/>
                </a:cubicBezTo>
                <a:close/>
                <a:moveTo>
                  <a:pt x="54" y="39"/>
                </a:moveTo>
                <a:cubicBezTo>
                  <a:pt x="54" y="39"/>
                  <a:pt x="54" y="39"/>
                  <a:pt x="54" y="39"/>
                </a:cubicBezTo>
                <a:cubicBezTo>
                  <a:pt x="54" y="39"/>
                  <a:pt x="53" y="39"/>
                  <a:pt x="53" y="40"/>
                </a:cubicBezTo>
                <a:cubicBezTo>
                  <a:pt x="51" y="42"/>
                  <a:pt x="49" y="44"/>
                  <a:pt x="47" y="46"/>
                </a:cubicBezTo>
                <a:cubicBezTo>
                  <a:pt x="42" y="50"/>
                  <a:pt x="38" y="55"/>
                  <a:pt x="34" y="59"/>
                </a:cubicBezTo>
                <a:cubicBezTo>
                  <a:pt x="33" y="59"/>
                  <a:pt x="33" y="60"/>
                  <a:pt x="33" y="60"/>
                </a:cubicBezTo>
                <a:cubicBezTo>
                  <a:pt x="33" y="66"/>
                  <a:pt x="33" y="72"/>
                  <a:pt x="33" y="78"/>
                </a:cubicBezTo>
                <a:cubicBezTo>
                  <a:pt x="33" y="80"/>
                  <a:pt x="34" y="82"/>
                  <a:pt x="35" y="85"/>
                </a:cubicBezTo>
                <a:cubicBezTo>
                  <a:pt x="37" y="83"/>
                  <a:pt x="51" y="66"/>
                  <a:pt x="51" y="65"/>
                </a:cubicBezTo>
                <a:cubicBezTo>
                  <a:pt x="51" y="65"/>
                  <a:pt x="50" y="66"/>
                  <a:pt x="50" y="66"/>
                </a:cubicBezTo>
                <a:cubicBezTo>
                  <a:pt x="48" y="69"/>
                  <a:pt x="45" y="71"/>
                  <a:pt x="43" y="74"/>
                </a:cubicBezTo>
                <a:cubicBezTo>
                  <a:pt x="41" y="75"/>
                  <a:pt x="40" y="77"/>
                  <a:pt x="38" y="78"/>
                </a:cubicBezTo>
                <a:cubicBezTo>
                  <a:pt x="38" y="79"/>
                  <a:pt x="37" y="79"/>
                  <a:pt x="37" y="79"/>
                </a:cubicBezTo>
                <a:cubicBezTo>
                  <a:pt x="35" y="80"/>
                  <a:pt x="34" y="79"/>
                  <a:pt x="34" y="78"/>
                </a:cubicBezTo>
                <a:cubicBezTo>
                  <a:pt x="34" y="77"/>
                  <a:pt x="34" y="77"/>
                  <a:pt x="35" y="76"/>
                </a:cubicBezTo>
                <a:cubicBezTo>
                  <a:pt x="35" y="75"/>
                  <a:pt x="36" y="75"/>
                  <a:pt x="36" y="74"/>
                </a:cubicBezTo>
                <a:cubicBezTo>
                  <a:pt x="39" y="70"/>
                  <a:pt x="41" y="66"/>
                  <a:pt x="44" y="63"/>
                </a:cubicBezTo>
                <a:cubicBezTo>
                  <a:pt x="44" y="63"/>
                  <a:pt x="44" y="62"/>
                  <a:pt x="44" y="62"/>
                </a:cubicBezTo>
                <a:cubicBezTo>
                  <a:pt x="44" y="62"/>
                  <a:pt x="44" y="62"/>
                  <a:pt x="44" y="62"/>
                </a:cubicBezTo>
                <a:cubicBezTo>
                  <a:pt x="44" y="62"/>
                  <a:pt x="44" y="62"/>
                  <a:pt x="43" y="62"/>
                </a:cubicBezTo>
                <a:cubicBezTo>
                  <a:pt x="42" y="64"/>
                  <a:pt x="40" y="66"/>
                  <a:pt x="38" y="68"/>
                </a:cubicBezTo>
                <a:cubicBezTo>
                  <a:pt x="37" y="68"/>
                  <a:pt x="37" y="69"/>
                  <a:pt x="36" y="69"/>
                </a:cubicBezTo>
                <a:cubicBezTo>
                  <a:pt x="35" y="70"/>
                  <a:pt x="35" y="70"/>
                  <a:pt x="34" y="69"/>
                </a:cubicBezTo>
                <a:cubicBezTo>
                  <a:pt x="33" y="69"/>
                  <a:pt x="33" y="68"/>
                  <a:pt x="33" y="67"/>
                </a:cubicBezTo>
                <a:cubicBezTo>
                  <a:pt x="34" y="67"/>
                  <a:pt x="34" y="66"/>
                  <a:pt x="34" y="65"/>
                </a:cubicBezTo>
                <a:cubicBezTo>
                  <a:pt x="35" y="63"/>
                  <a:pt x="36" y="62"/>
                  <a:pt x="38" y="60"/>
                </a:cubicBezTo>
                <a:cubicBezTo>
                  <a:pt x="42" y="53"/>
                  <a:pt x="48" y="47"/>
                  <a:pt x="53" y="40"/>
                </a:cubicBezTo>
                <a:cubicBezTo>
                  <a:pt x="53" y="40"/>
                  <a:pt x="54" y="39"/>
                  <a:pt x="54" y="39"/>
                </a:cubicBezTo>
                <a:close/>
                <a:moveTo>
                  <a:pt x="41" y="72"/>
                </a:moveTo>
                <a:cubicBezTo>
                  <a:pt x="41" y="72"/>
                  <a:pt x="41" y="71"/>
                  <a:pt x="42" y="71"/>
                </a:cubicBezTo>
                <a:cubicBezTo>
                  <a:pt x="47" y="65"/>
                  <a:pt x="53" y="59"/>
                  <a:pt x="58" y="53"/>
                </a:cubicBezTo>
                <a:cubicBezTo>
                  <a:pt x="59" y="52"/>
                  <a:pt x="60" y="51"/>
                  <a:pt x="61" y="51"/>
                </a:cubicBezTo>
                <a:cubicBezTo>
                  <a:pt x="61" y="50"/>
                  <a:pt x="62" y="50"/>
                  <a:pt x="62" y="50"/>
                </a:cubicBezTo>
                <a:cubicBezTo>
                  <a:pt x="63" y="50"/>
                  <a:pt x="63" y="50"/>
                  <a:pt x="64" y="50"/>
                </a:cubicBezTo>
                <a:cubicBezTo>
                  <a:pt x="64" y="47"/>
                  <a:pt x="63" y="44"/>
                  <a:pt x="63" y="41"/>
                </a:cubicBezTo>
                <a:cubicBezTo>
                  <a:pt x="63" y="41"/>
                  <a:pt x="63" y="41"/>
                  <a:pt x="63" y="41"/>
                </a:cubicBezTo>
                <a:cubicBezTo>
                  <a:pt x="55" y="51"/>
                  <a:pt x="47" y="61"/>
                  <a:pt x="41" y="72"/>
                </a:cubicBezTo>
                <a:close/>
                <a:moveTo>
                  <a:pt x="58" y="127"/>
                </a:moveTo>
                <a:cubicBezTo>
                  <a:pt x="58" y="127"/>
                  <a:pt x="58" y="127"/>
                  <a:pt x="58" y="128"/>
                </a:cubicBezTo>
                <a:cubicBezTo>
                  <a:pt x="59" y="132"/>
                  <a:pt x="60" y="136"/>
                  <a:pt x="62" y="139"/>
                </a:cubicBezTo>
                <a:cubicBezTo>
                  <a:pt x="63" y="140"/>
                  <a:pt x="63" y="141"/>
                  <a:pt x="64" y="142"/>
                </a:cubicBezTo>
                <a:cubicBezTo>
                  <a:pt x="64" y="142"/>
                  <a:pt x="65" y="142"/>
                  <a:pt x="66" y="142"/>
                </a:cubicBezTo>
                <a:cubicBezTo>
                  <a:pt x="67" y="141"/>
                  <a:pt x="67" y="140"/>
                  <a:pt x="68" y="139"/>
                </a:cubicBezTo>
                <a:cubicBezTo>
                  <a:pt x="68" y="136"/>
                  <a:pt x="68" y="133"/>
                  <a:pt x="68" y="129"/>
                </a:cubicBezTo>
                <a:cubicBezTo>
                  <a:pt x="68" y="130"/>
                  <a:pt x="68" y="131"/>
                  <a:pt x="68" y="131"/>
                </a:cubicBezTo>
                <a:cubicBezTo>
                  <a:pt x="67" y="132"/>
                  <a:pt x="67" y="134"/>
                  <a:pt x="67" y="135"/>
                </a:cubicBezTo>
                <a:cubicBezTo>
                  <a:pt x="66" y="136"/>
                  <a:pt x="65" y="137"/>
                  <a:pt x="64" y="136"/>
                </a:cubicBezTo>
                <a:cubicBezTo>
                  <a:pt x="62" y="136"/>
                  <a:pt x="61" y="135"/>
                  <a:pt x="62" y="133"/>
                </a:cubicBezTo>
                <a:cubicBezTo>
                  <a:pt x="62" y="133"/>
                  <a:pt x="62" y="132"/>
                  <a:pt x="62" y="132"/>
                </a:cubicBezTo>
                <a:cubicBezTo>
                  <a:pt x="62" y="131"/>
                  <a:pt x="63" y="129"/>
                  <a:pt x="63" y="128"/>
                </a:cubicBezTo>
                <a:cubicBezTo>
                  <a:pt x="64" y="127"/>
                  <a:pt x="64" y="126"/>
                  <a:pt x="63" y="126"/>
                </a:cubicBezTo>
                <a:cubicBezTo>
                  <a:pt x="62" y="126"/>
                  <a:pt x="60" y="127"/>
                  <a:pt x="58" y="127"/>
                </a:cubicBezTo>
                <a:close/>
                <a:moveTo>
                  <a:pt x="62" y="34"/>
                </a:moveTo>
                <a:cubicBezTo>
                  <a:pt x="62" y="34"/>
                  <a:pt x="62" y="34"/>
                  <a:pt x="61" y="34"/>
                </a:cubicBezTo>
                <a:cubicBezTo>
                  <a:pt x="58" y="38"/>
                  <a:pt x="55" y="42"/>
                  <a:pt x="51" y="46"/>
                </a:cubicBezTo>
                <a:cubicBezTo>
                  <a:pt x="47" y="52"/>
                  <a:pt x="43" y="57"/>
                  <a:pt x="39" y="63"/>
                </a:cubicBezTo>
                <a:cubicBezTo>
                  <a:pt x="39" y="63"/>
                  <a:pt x="39" y="63"/>
                  <a:pt x="38" y="64"/>
                </a:cubicBezTo>
                <a:cubicBezTo>
                  <a:pt x="38" y="64"/>
                  <a:pt x="38" y="64"/>
                  <a:pt x="39" y="64"/>
                </a:cubicBezTo>
                <a:cubicBezTo>
                  <a:pt x="40" y="62"/>
                  <a:pt x="41" y="61"/>
                  <a:pt x="43" y="59"/>
                </a:cubicBezTo>
                <a:cubicBezTo>
                  <a:pt x="49" y="52"/>
                  <a:pt x="55" y="45"/>
                  <a:pt x="62" y="38"/>
                </a:cubicBezTo>
                <a:cubicBezTo>
                  <a:pt x="63" y="37"/>
                  <a:pt x="63" y="35"/>
                  <a:pt x="62" y="34"/>
                </a:cubicBezTo>
                <a:close/>
                <a:moveTo>
                  <a:pt x="38" y="6"/>
                </a:moveTo>
                <a:cubicBezTo>
                  <a:pt x="37" y="6"/>
                  <a:pt x="37" y="6"/>
                  <a:pt x="37" y="6"/>
                </a:cubicBezTo>
                <a:cubicBezTo>
                  <a:pt x="36" y="8"/>
                  <a:pt x="35" y="8"/>
                  <a:pt x="36" y="10"/>
                </a:cubicBezTo>
                <a:cubicBezTo>
                  <a:pt x="36" y="10"/>
                  <a:pt x="36" y="11"/>
                  <a:pt x="36" y="11"/>
                </a:cubicBezTo>
                <a:cubicBezTo>
                  <a:pt x="35" y="12"/>
                  <a:pt x="34" y="13"/>
                  <a:pt x="34" y="15"/>
                </a:cubicBezTo>
                <a:cubicBezTo>
                  <a:pt x="34" y="17"/>
                  <a:pt x="34" y="19"/>
                  <a:pt x="33" y="20"/>
                </a:cubicBezTo>
                <a:cubicBezTo>
                  <a:pt x="33" y="20"/>
                  <a:pt x="34" y="20"/>
                  <a:pt x="34" y="20"/>
                </a:cubicBezTo>
                <a:cubicBezTo>
                  <a:pt x="38" y="17"/>
                  <a:pt x="41" y="13"/>
                  <a:pt x="45" y="8"/>
                </a:cubicBezTo>
                <a:cubicBezTo>
                  <a:pt x="45" y="8"/>
                  <a:pt x="44" y="9"/>
                  <a:pt x="44" y="9"/>
                </a:cubicBezTo>
                <a:cubicBezTo>
                  <a:pt x="43" y="9"/>
                  <a:pt x="42" y="9"/>
                  <a:pt x="41" y="9"/>
                </a:cubicBezTo>
                <a:cubicBezTo>
                  <a:pt x="39" y="9"/>
                  <a:pt x="38" y="8"/>
                  <a:pt x="38" y="7"/>
                </a:cubicBezTo>
                <a:cubicBezTo>
                  <a:pt x="38" y="6"/>
                  <a:pt x="38" y="6"/>
                  <a:pt x="38" y="6"/>
                </a:cubicBezTo>
                <a:close/>
                <a:moveTo>
                  <a:pt x="31" y="18"/>
                </a:moveTo>
                <a:cubicBezTo>
                  <a:pt x="31" y="18"/>
                  <a:pt x="31" y="17"/>
                  <a:pt x="31" y="17"/>
                </a:cubicBezTo>
                <a:cubicBezTo>
                  <a:pt x="25" y="25"/>
                  <a:pt x="20" y="33"/>
                  <a:pt x="15" y="41"/>
                </a:cubicBezTo>
                <a:cubicBezTo>
                  <a:pt x="16" y="41"/>
                  <a:pt x="16" y="41"/>
                  <a:pt x="16" y="41"/>
                </a:cubicBezTo>
                <a:cubicBezTo>
                  <a:pt x="18" y="39"/>
                  <a:pt x="19" y="37"/>
                  <a:pt x="21" y="35"/>
                </a:cubicBezTo>
                <a:cubicBezTo>
                  <a:pt x="24" y="32"/>
                  <a:pt x="27" y="28"/>
                  <a:pt x="30" y="25"/>
                </a:cubicBezTo>
                <a:cubicBezTo>
                  <a:pt x="30" y="25"/>
                  <a:pt x="30" y="24"/>
                  <a:pt x="30" y="24"/>
                </a:cubicBezTo>
                <a:cubicBezTo>
                  <a:pt x="31" y="22"/>
                  <a:pt x="31" y="20"/>
                  <a:pt x="31" y="18"/>
                </a:cubicBezTo>
                <a:close/>
                <a:moveTo>
                  <a:pt x="55" y="74"/>
                </a:moveTo>
                <a:cubicBezTo>
                  <a:pt x="55" y="74"/>
                  <a:pt x="55" y="74"/>
                  <a:pt x="55" y="74"/>
                </a:cubicBezTo>
                <a:cubicBezTo>
                  <a:pt x="49" y="79"/>
                  <a:pt x="43" y="84"/>
                  <a:pt x="38" y="89"/>
                </a:cubicBezTo>
                <a:cubicBezTo>
                  <a:pt x="39" y="91"/>
                  <a:pt x="41" y="92"/>
                  <a:pt x="43" y="92"/>
                </a:cubicBezTo>
                <a:cubicBezTo>
                  <a:pt x="43" y="91"/>
                  <a:pt x="44" y="90"/>
                  <a:pt x="44" y="89"/>
                </a:cubicBezTo>
                <a:cubicBezTo>
                  <a:pt x="45" y="89"/>
                  <a:pt x="45" y="88"/>
                  <a:pt x="45" y="88"/>
                </a:cubicBezTo>
                <a:cubicBezTo>
                  <a:pt x="48" y="84"/>
                  <a:pt x="51" y="80"/>
                  <a:pt x="54" y="76"/>
                </a:cubicBezTo>
                <a:cubicBezTo>
                  <a:pt x="54" y="75"/>
                  <a:pt x="55" y="75"/>
                  <a:pt x="55" y="74"/>
                </a:cubicBezTo>
                <a:close/>
                <a:moveTo>
                  <a:pt x="35" y="92"/>
                </a:moveTo>
                <a:cubicBezTo>
                  <a:pt x="34" y="92"/>
                  <a:pt x="35" y="93"/>
                  <a:pt x="35" y="93"/>
                </a:cubicBezTo>
                <a:cubicBezTo>
                  <a:pt x="35" y="94"/>
                  <a:pt x="35" y="95"/>
                  <a:pt x="35" y="96"/>
                </a:cubicBezTo>
                <a:cubicBezTo>
                  <a:pt x="34" y="97"/>
                  <a:pt x="34" y="99"/>
                  <a:pt x="34" y="100"/>
                </a:cubicBezTo>
                <a:cubicBezTo>
                  <a:pt x="34" y="102"/>
                  <a:pt x="34" y="104"/>
                  <a:pt x="34" y="105"/>
                </a:cubicBezTo>
                <a:cubicBezTo>
                  <a:pt x="34" y="106"/>
                  <a:pt x="34" y="106"/>
                  <a:pt x="34" y="106"/>
                </a:cubicBezTo>
                <a:cubicBezTo>
                  <a:pt x="37" y="103"/>
                  <a:pt x="40" y="100"/>
                  <a:pt x="42" y="96"/>
                </a:cubicBezTo>
                <a:cubicBezTo>
                  <a:pt x="40" y="94"/>
                  <a:pt x="37" y="93"/>
                  <a:pt x="35" y="92"/>
                </a:cubicBezTo>
                <a:close/>
                <a:moveTo>
                  <a:pt x="38" y="136"/>
                </a:moveTo>
                <a:cubicBezTo>
                  <a:pt x="36" y="136"/>
                  <a:pt x="35" y="136"/>
                  <a:pt x="33" y="136"/>
                </a:cubicBezTo>
                <a:cubicBezTo>
                  <a:pt x="33" y="139"/>
                  <a:pt x="33" y="141"/>
                  <a:pt x="34" y="143"/>
                </a:cubicBezTo>
                <a:cubicBezTo>
                  <a:pt x="34" y="144"/>
                  <a:pt x="35" y="144"/>
                  <a:pt x="35" y="145"/>
                </a:cubicBezTo>
                <a:cubicBezTo>
                  <a:pt x="36" y="146"/>
                  <a:pt x="37" y="145"/>
                  <a:pt x="38" y="144"/>
                </a:cubicBezTo>
                <a:cubicBezTo>
                  <a:pt x="39" y="143"/>
                  <a:pt x="39" y="141"/>
                  <a:pt x="40" y="140"/>
                </a:cubicBezTo>
                <a:cubicBezTo>
                  <a:pt x="39" y="139"/>
                  <a:pt x="38" y="138"/>
                  <a:pt x="38" y="136"/>
                </a:cubicBezTo>
                <a:close/>
                <a:moveTo>
                  <a:pt x="40" y="109"/>
                </a:moveTo>
                <a:cubicBezTo>
                  <a:pt x="40" y="109"/>
                  <a:pt x="40" y="109"/>
                  <a:pt x="39" y="109"/>
                </a:cubicBezTo>
                <a:cubicBezTo>
                  <a:pt x="39" y="109"/>
                  <a:pt x="39" y="109"/>
                  <a:pt x="39" y="110"/>
                </a:cubicBezTo>
                <a:cubicBezTo>
                  <a:pt x="37" y="111"/>
                  <a:pt x="36" y="112"/>
                  <a:pt x="35" y="113"/>
                </a:cubicBezTo>
                <a:cubicBezTo>
                  <a:pt x="34" y="113"/>
                  <a:pt x="34" y="114"/>
                  <a:pt x="34" y="114"/>
                </a:cubicBezTo>
                <a:cubicBezTo>
                  <a:pt x="34" y="119"/>
                  <a:pt x="33" y="124"/>
                  <a:pt x="33" y="130"/>
                </a:cubicBezTo>
                <a:cubicBezTo>
                  <a:pt x="33" y="130"/>
                  <a:pt x="33" y="130"/>
                  <a:pt x="33" y="131"/>
                </a:cubicBezTo>
                <a:cubicBezTo>
                  <a:pt x="35" y="128"/>
                  <a:pt x="37" y="125"/>
                  <a:pt x="38" y="122"/>
                </a:cubicBezTo>
                <a:cubicBezTo>
                  <a:pt x="37" y="122"/>
                  <a:pt x="37" y="123"/>
                  <a:pt x="36" y="123"/>
                </a:cubicBezTo>
                <a:cubicBezTo>
                  <a:pt x="34" y="123"/>
                  <a:pt x="33" y="122"/>
                  <a:pt x="34" y="120"/>
                </a:cubicBezTo>
                <a:cubicBezTo>
                  <a:pt x="34" y="120"/>
                  <a:pt x="34" y="119"/>
                  <a:pt x="35" y="119"/>
                </a:cubicBezTo>
                <a:cubicBezTo>
                  <a:pt x="36" y="116"/>
                  <a:pt x="37" y="114"/>
                  <a:pt x="38" y="111"/>
                </a:cubicBezTo>
                <a:cubicBezTo>
                  <a:pt x="39" y="111"/>
                  <a:pt x="39" y="110"/>
                  <a:pt x="40" y="109"/>
                </a:cubicBezTo>
                <a:close/>
                <a:moveTo>
                  <a:pt x="67" y="124"/>
                </a:moveTo>
                <a:cubicBezTo>
                  <a:pt x="67" y="124"/>
                  <a:pt x="68" y="124"/>
                  <a:pt x="68" y="124"/>
                </a:cubicBezTo>
                <a:cubicBezTo>
                  <a:pt x="67" y="121"/>
                  <a:pt x="66" y="118"/>
                  <a:pt x="66" y="115"/>
                </a:cubicBezTo>
                <a:cubicBezTo>
                  <a:pt x="66" y="115"/>
                  <a:pt x="66" y="115"/>
                  <a:pt x="66" y="114"/>
                </a:cubicBezTo>
                <a:cubicBezTo>
                  <a:pt x="64" y="118"/>
                  <a:pt x="61" y="120"/>
                  <a:pt x="60" y="124"/>
                </a:cubicBezTo>
                <a:cubicBezTo>
                  <a:pt x="61" y="124"/>
                  <a:pt x="62" y="123"/>
                  <a:pt x="64" y="123"/>
                </a:cubicBezTo>
                <a:cubicBezTo>
                  <a:pt x="65" y="122"/>
                  <a:pt x="66" y="123"/>
                  <a:pt x="67" y="124"/>
                </a:cubicBezTo>
                <a:cubicBezTo>
                  <a:pt x="67" y="124"/>
                  <a:pt x="67" y="124"/>
                  <a:pt x="67" y="124"/>
                </a:cubicBezTo>
                <a:close/>
                <a:moveTo>
                  <a:pt x="73" y="21"/>
                </a:moveTo>
                <a:cubicBezTo>
                  <a:pt x="73" y="21"/>
                  <a:pt x="73" y="21"/>
                  <a:pt x="73" y="22"/>
                </a:cubicBezTo>
                <a:cubicBezTo>
                  <a:pt x="77" y="25"/>
                  <a:pt x="80" y="30"/>
                  <a:pt x="82" y="34"/>
                </a:cubicBezTo>
                <a:cubicBezTo>
                  <a:pt x="85" y="39"/>
                  <a:pt x="86" y="44"/>
                  <a:pt x="87" y="50"/>
                </a:cubicBezTo>
                <a:cubicBezTo>
                  <a:pt x="88" y="49"/>
                  <a:pt x="88" y="49"/>
                  <a:pt x="88" y="48"/>
                </a:cubicBezTo>
                <a:cubicBezTo>
                  <a:pt x="88" y="44"/>
                  <a:pt x="87" y="41"/>
                  <a:pt x="85" y="38"/>
                </a:cubicBezTo>
                <a:cubicBezTo>
                  <a:pt x="83" y="33"/>
                  <a:pt x="80" y="28"/>
                  <a:pt x="76" y="24"/>
                </a:cubicBezTo>
                <a:cubicBezTo>
                  <a:pt x="75" y="23"/>
                  <a:pt x="74" y="22"/>
                  <a:pt x="73" y="21"/>
                </a:cubicBezTo>
                <a:close/>
                <a:moveTo>
                  <a:pt x="20" y="26"/>
                </a:moveTo>
                <a:cubicBezTo>
                  <a:pt x="20" y="26"/>
                  <a:pt x="21" y="26"/>
                  <a:pt x="21" y="25"/>
                </a:cubicBezTo>
                <a:cubicBezTo>
                  <a:pt x="24" y="21"/>
                  <a:pt x="28" y="16"/>
                  <a:pt x="32" y="12"/>
                </a:cubicBezTo>
                <a:cubicBezTo>
                  <a:pt x="32" y="11"/>
                  <a:pt x="32" y="11"/>
                  <a:pt x="32" y="10"/>
                </a:cubicBezTo>
                <a:cubicBezTo>
                  <a:pt x="31" y="11"/>
                  <a:pt x="31" y="11"/>
                  <a:pt x="30" y="12"/>
                </a:cubicBezTo>
                <a:cubicBezTo>
                  <a:pt x="30" y="12"/>
                  <a:pt x="29" y="13"/>
                  <a:pt x="29" y="13"/>
                </a:cubicBezTo>
                <a:cubicBezTo>
                  <a:pt x="28" y="14"/>
                  <a:pt x="27" y="14"/>
                  <a:pt x="26" y="15"/>
                </a:cubicBezTo>
                <a:cubicBezTo>
                  <a:pt x="24" y="18"/>
                  <a:pt x="22" y="21"/>
                  <a:pt x="19" y="24"/>
                </a:cubicBezTo>
                <a:cubicBezTo>
                  <a:pt x="19" y="24"/>
                  <a:pt x="19" y="24"/>
                  <a:pt x="19" y="25"/>
                </a:cubicBezTo>
                <a:cubicBezTo>
                  <a:pt x="19" y="25"/>
                  <a:pt x="20" y="25"/>
                  <a:pt x="20" y="26"/>
                </a:cubicBezTo>
                <a:close/>
                <a:moveTo>
                  <a:pt x="33" y="50"/>
                </a:moveTo>
                <a:cubicBezTo>
                  <a:pt x="33" y="49"/>
                  <a:pt x="33" y="49"/>
                  <a:pt x="33" y="49"/>
                </a:cubicBezTo>
                <a:cubicBezTo>
                  <a:pt x="38" y="43"/>
                  <a:pt x="42" y="38"/>
                  <a:pt x="47" y="32"/>
                </a:cubicBezTo>
                <a:cubicBezTo>
                  <a:pt x="47" y="32"/>
                  <a:pt x="47" y="32"/>
                  <a:pt x="47" y="32"/>
                </a:cubicBezTo>
                <a:cubicBezTo>
                  <a:pt x="47" y="32"/>
                  <a:pt x="46" y="32"/>
                  <a:pt x="46" y="31"/>
                </a:cubicBezTo>
                <a:cubicBezTo>
                  <a:pt x="46" y="32"/>
                  <a:pt x="46" y="32"/>
                  <a:pt x="46" y="32"/>
                </a:cubicBezTo>
                <a:cubicBezTo>
                  <a:pt x="42" y="36"/>
                  <a:pt x="39" y="40"/>
                  <a:pt x="35" y="44"/>
                </a:cubicBezTo>
                <a:cubicBezTo>
                  <a:pt x="33" y="46"/>
                  <a:pt x="33" y="46"/>
                  <a:pt x="33" y="49"/>
                </a:cubicBezTo>
                <a:cubicBezTo>
                  <a:pt x="33" y="49"/>
                  <a:pt x="33" y="49"/>
                  <a:pt x="33" y="50"/>
                </a:cubicBezTo>
                <a:close/>
                <a:moveTo>
                  <a:pt x="57" y="115"/>
                </a:moveTo>
                <a:cubicBezTo>
                  <a:pt x="57" y="115"/>
                  <a:pt x="57" y="115"/>
                  <a:pt x="57" y="115"/>
                </a:cubicBezTo>
                <a:cubicBezTo>
                  <a:pt x="57" y="115"/>
                  <a:pt x="58" y="115"/>
                  <a:pt x="58" y="115"/>
                </a:cubicBezTo>
                <a:cubicBezTo>
                  <a:pt x="59" y="114"/>
                  <a:pt x="61" y="113"/>
                  <a:pt x="62" y="112"/>
                </a:cubicBezTo>
                <a:cubicBezTo>
                  <a:pt x="63" y="112"/>
                  <a:pt x="64" y="111"/>
                  <a:pt x="65" y="111"/>
                </a:cubicBezTo>
                <a:cubicBezTo>
                  <a:pt x="65" y="109"/>
                  <a:pt x="64" y="107"/>
                  <a:pt x="64" y="105"/>
                </a:cubicBezTo>
                <a:cubicBezTo>
                  <a:pt x="61" y="108"/>
                  <a:pt x="59" y="112"/>
                  <a:pt x="57" y="115"/>
                </a:cubicBezTo>
                <a:close/>
                <a:moveTo>
                  <a:pt x="74" y="27"/>
                </a:moveTo>
                <a:cubicBezTo>
                  <a:pt x="72" y="29"/>
                  <a:pt x="69" y="32"/>
                  <a:pt x="67" y="35"/>
                </a:cubicBezTo>
                <a:cubicBezTo>
                  <a:pt x="69" y="35"/>
                  <a:pt x="75" y="31"/>
                  <a:pt x="77" y="30"/>
                </a:cubicBezTo>
                <a:cubicBezTo>
                  <a:pt x="76" y="29"/>
                  <a:pt x="75" y="28"/>
                  <a:pt x="74" y="27"/>
                </a:cubicBezTo>
                <a:close/>
                <a:moveTo>
                  <a:pt x="79" y="33"/>
                </a:moveTo>
                <a:cubicBezTo>
                  <a:pt x="78" y="34"/>
                  <a:pt x="77" y="35"/>
                  <a:pt x="76" y="36"/>
                </a:cubicBezTo>
                <a:cubicBezTo>
                  <a:pt x="75" y="37"/>
                  <a:pt x="74" y="39"/>
                  <a:pt x="73" y="40"/>
                </a:cubicBezTo>
                <a:cubicBezTo>
                  <a:pt x="74" y="40"/>
                  <a:pt x="80" y="38"/>
                  <a:pt x="81" y="37"/>
                </a:cubicBezTo>
                <a:cubicBezTo>
                  <a:pt x="80" y="36"/>
                  <a:pt x="79" y="34"/>
                  <a:pt x="79" y="33"/>
                </a:cubicBezTo>
                <a:close/>
                <a:moveTo>
                  <a:pt x="62" y="97"/>
                </a:moveTo>
                <a:cubicBezTo>
                  <a:pt x="62" y="97"/>
                  <a:pt x="62" y="97"/>
                  <a:pt x="62" y="97"/>
                </a:cubicBezTo>
                <a:cubicBezTo>
                  <a:pt x="60" y="100"/>
                  <a:pt x="57" y="103"/>
                  <a:pt x="56" y="106"/>
                </a:cubicBezTo>
                <a:cubicBezTo>
                  <a:pt x="58" y="105"/>
                  <a:pt x="60" y="103"/>
                  <a:pt x="63" y="101"/>
                </a:cubicBezTo>
                <a:cubicBezTo>
                  <a:pt x="63" y="100"/>
                  <a:pt x="63" y="99"/>
                  <a:pt x="62" y="97"/>
                </a:cubicBezTo>
                <a:close/>
                <a:moveTo>
                  <a:pt x="68" y="20"/>
                </a:moveTo>
                <a:cubicBezTo>
                  <a:pt x="67" y="19"/>
                  <a:pt x="66" y="19"/>
                  <a:pt x="65" y="18"/>
                </a:cubicBezTo>
                <a:cubicBezTo>
                  <a:pt x="64" y="17"/>
                  <a:pt x="64" y="16"/>
                  <a:pt x="63" y="16"/>
                </a:cubicBezTo>
                <a:cubicBezTo>
                  <a:pt x="63" y="19"/>
                  <a:pt x="64" y="21"/>
                  <a:pt x="64" y="24"/>
                </a:cubicBezTo>
                <a:cubicBezTo>
                  <a:pt x="65" y="23"/>
                  <a:pt x="66" y="21"/>
                  <a:pt x="68" y="20"/>
                </a:cubicBezTo>
                <a:close/>
                <a:moveTo>
                  <a:pt x="9" y="51"/>
                </a:moveTo>
                <a:cubicBezTo>
                  <a:pt x="8" y="50"/>
                  <a:pt x="8" y="49"/>
                  <a:pt x="9" y="48"/>
                </a:cubicBezTo>
                <a:cubicBezTo>
                  <a:pt x="9" y="47"/>
                  <a:pt x="10" y="45"/>
                  <a:pt x="11" y="43"/>
                </a:cubicBezTo>
                <a:cubicBezTo>
                  <a:pt x="11" y="43"/>
                  <a:pt x="11" y="43"/>
                  <a:pt x="11" y="42"/>
                </a:cubicBezTo>
                <a:cubicBezTo>
                  <a:pt x="10" y="44"/>
                  <a:pt x="8" y="46"/>
                  <a:pt x="6" y="48"/>
                </a:cubicBezTo>
                <a:cubicBezTo>
                  <a:pt x="5" y="49"/>
                  <a:pt x="5" y="50"/>
                  <a:pt x="6" y="52"/>
                </a:cubicBezTo>
                <a:cubicBezTo>
                  <a:pt x="7" y="51"/>
                  <a:pt x="8" y="51"/>
                  <a:pt x="9" y="51"/>
                </a:cubicBezTo>
                <a:close/>
                <a:moveTo>
                  <a:pt x="81" y="44"/>
                </a:moveTo>
                <a:cubicBezTo>
                  <a:pt x="82" y="45"/>
                  <a:pt x="83" y="46"/>
                  <a:pt x="83" y="47"/>
                </a:cubicBezTo>
                <a:cubicBezTo>
                  <a:pt x="83" y="48"/>
                  <a:pt x="82" y="49"/>
                  <a:pt x="82" y="50"/>
                </a:cubicBezTo>
                <a:cubicBezTo>
                  <a:pt x="82" y="51"/>
                  <a:pt x="83" y="51"/>
                  <a:pt x="85" y="51"/>
                </a:cubicBezTo>
                <a:cubicBezTo>
                  <a:pt x="84" y="48"/>
                  <a:pt x="84" y="44"/>
                  <a:pt x="82" y="41"/>
                </a:cubicBezTo>
                <a:cubicBezTo>
                  <a:pt x="82" y="42"/>
                  <a:pt x="82" y="42"/>
                  <a:pt x="82" y="43"/>
                </a:cubicBezTo>
                <a:cubicBezTo>
                  <a:pt x="81" y="43"/>
                  <a:pt x="81" y="44"/>
                  <a:pt x="81" y="44"/>
                </a:cubicBezTo>
                <a:close/>
                <a:moveTo>
                  <a:pt x="62" y="93"/>
                </a:moveTo>
                <a:cubicBezTo>
                  <a:pt x="61" y="93"/>
                  <a:pt x="61" y="93"/>
                  <a:pt x="61" y="93"/>
                </a:cubicBezTo>
                <a:cubicBezTo>
                  <a:pt x="59" y="95"/>
                  <a:pt x="57" y="96"/>
                  <a:pt x="54" y="97"/>
                </a:cubicBezTo>
                <a:cubicBezTo>
                  <a:pt x="54" y="97"/>
                  <a:pt x="53" y="97"/>
                  <a:pt x="53" y="97"/>
                </a:cubicBezTo>
                <a:cubicBezTo>
                  <a:pt x="53" y="98"/>
                  <a:pt x="53" y="99"/>
                  <a:pt x="53" y="100"/>
                </a:cubicBezTo>
                <a:cubicBezTo>
                  <a:pt x="56" y="98"/>
                  <a:pt x="59" y="95"/>
                  <a:pt x="62" y="94"/>
                </a:cubicBezTo>
                <a:cubicBezTo>
                  <a:pt x="62" y="93"/>
                  <a:pt x="62" y="93"/>
                  <a:pt x="62" y="93"/>
                </a:cubicBezTo>
                <a:close/>
                <a:moveTo>
                  <a:pt x="41" y="26"/>
                </a:moveTo>
                <a:cubicBezTo>
                  <a:pt x="41" y="26"/>
                  <a:pt x="41" y="25"/>
                  <a:pt x="41" y="25"/>
                </a:cubicBezTo>
                <a:cubicBezTo>
                  <a:pt x="38" y="28"/>
                  <a:pt x="36" y="30"/>
                  <a:pt x="34" y="33"/>
                </a:cubicBezTo>
                <a:cubicBezTo>
                  <a:pt x="33" y="34"/>
                  <a:pt x="33" y="35"/>
                  <a:pt x="33" y="36"/>
                </a:cubicBezTo>
                <a:cubicBezTo>
                  <a:pt x="36" y="33"/>
                  <a:pt x="38" y="29"/>
                  <a:pt x="41" y="26"/>
                </a:cubicBezTo>
                <a:close/>
                <a:moveTo>
                  <a:pt x="56" y="119"/>
                </a:moveTo>
                <a:cubicBezTo>
                  <a:pt x="57" y="120"/>
                  <a:pt x="57" y="121"/>
                  <a:pt x="57" y="123"/>
                </a:cubicBezTo>
                <a:cubicBezTo>
                  <a:pt x="59" y="121"/>
                  <a:pt x="61" y="117"/>
                  <a:pt x="61" y="116"/>
                </a:cubicBezTo>
                <a:cubicBezTo>
                  <a:pt x="60" y="117"/>
                  <a:pt x="58" y="118"/>
                  <a:pt x="56" y="119"/>
                </a:cubicBezTo>
                <a:close/>
                <a:moveTo>
                  <a:pt x="50" y="92"/>
                </a:moveTo>
                <a:cubicBezTo>
                  <a:pt x="52" y="92"/>
                  <a:pt x="53" y="92"/>
                  <a:pt x="54" y="91"/>
                </a:cubicBezTo>
                <a:cubicBezTo>
                  <a:pt x="55" y="90"/>
                  <a:pt x="56" y="89"/>
                  <a:pt x="57" y="87"/>
                </a:cubicBezTo>
                <a:cubicBezTo>
                  <a:pt x="57" y="87"/>
                  <a:pt x="57" y="87"/>
                  <a:pt x="57" y="87"/>
                </a:cubicBezTo>
                <a:cubicBezTo>
                  <a:pt x="55" y="88"/>
                  <a:pt x="53" y="90"/>
                  <a:pt x="51" y="91"/>
                </a:cubicBezTo>
                <a:cubicBezTo>
                  <a:pt x="51" y="91"/>
                  <a:pt x="51" y="92"/>
                  <a:pt x="50" y="92"/>
                </a:cubicBezTo>
                <a:close/>
                <a:moveTo>
                  <a:pt x="76" y="46"/>
                </a:moveTo>
                <a:cubicBezTo>
                  <a:pt x="77" y="44"/>
                  <a:pt x="78" y="43"/>
                  <a:pt x="78" y="41"/>
                </a:cubicBezTo>
                <a:cubicBezTo>
                  <a:pt x="76" y="42"/>
                  <a:pt x="75" y="42"/>
                  <a:pt x="73" y="43"/>
                </a:cubicBezTo>
                <a:cubicBezTo>
                  <a:pt x="74" y="44"/>
                  <a:pt x="75" y="45"/>
                  <a:pt x="76" y="46"/>
                </a:cubicBezTo>
                <a:close/>
                <a:moveTo>
                  <a:pt x="67" y="38"/>
                </a:moveTo>
                <a:cubicBezTo>
                  <a:pt x="68" y="39"/>
                  <a:pt x="69" y="39"/>
                  <a:pt x="70" y="40"/>
                </a:cubicBezTo>
                <a:cubicBezTo>
                  <a:pt x="71" y="39"/>
                  <a:pt x="72" y="37"/>
                  <a:pt x="73" y="35"/>
                </a:cubicBezTo>
                <a:cubicBezTo>
                  <a:pt x="72" y="36"/>
                  <a:pt x="71" y="36"/>
                  <a:pt x="70" y="37"/>
                </a:cubicBezTo>
                <a:cubicBezTo>
                  <a:pt x="69" y="37"/>
                  <a:pt x="68" y="37"/>
                  <a:pt x="67" y="38"/>
                </a:cubicBezTo>
                <a:close/>
                <a:moveTo>
                  <a:pt x="21" y="39"/>
                </a:moveTo>
                <a:cubicBezTo>
                  <a:pt x="19" y="42"/>
                  <a:pt x="16" y="44"/>
                  <a:pt x="14" y="47"/>
                </a:cubicBezTo>
                <a:cubicBezTo>
                  <a:pt x="14" y="47"/>
                  <a:pt x="14" y="47"/>
                  <a:pt x="14" y="47"/>
                </a:cubicBezTo>
                <a:cubicBezTo>
                  <a:pt x="16" y="46"/>
                  <a:pt x="18" y="44"/>
                  <a:pt x="20" y="42"/>
                </a:cubicBezTo>
                <a:cubicBezTo>
                  <a:pt x="20" y="42"/>
                  <a:pt x="20" y="42"/>
                  <a:pt x="20" y="42"/>
                </a:cubicBezTo>
                <a:cubicBezTo>
                  <a:pt x="21" y="41"/>
                  <a:pt x="21" y="40"/>
                  <a:pt x="21" y="39"/>
                </a:cubicBezTo>
                <a:close/>
                <a:moveTo>
                  <a:pt x="59" y="108"/>
                </a:moveTo>
                <a:cubicBezTo>
                  <a:pt x="59" y="107"/>
                  <a:pt x="59" y="107"/>
                  <a:pt x="59" y="107"/>
                </a:cubicBezTo>
                <a:cubicBezTo>
                  <a:pt x="57" y="108"/>
                  <a:pt x="56" y="109"/>
                  <a:pt x="55" y="110"/>
                </a:cubicBezTo>
                <a:cubicBezTo>
                  <a:pt x="55" y="111"/>
                  <a:pt x="55" y="112"/>
                  <a:pt x="55" y="113"/>
                </a:cubicBezTo>
                <a:cubicBezTo>
                  <a:pt x="57" y="111"/>
                  <a:pt x="58" y="109"/>
                  <a:pt x="59" y="108"/>
                </a:cubicBezTo>
                <a:close/>
                <a:moveTo>
                  <a:pt x="68" y="29"/>
                </a:moveTo>
                <a:cubicBezTo>
                  <a:pt x="68" y="29"/>
                  <a:pt x="68" y="29"/>
                  <a:pt x="68" y="29"/>
                </a:cubicBezTo>
                <a:cubicBezTo>
                  <a:pt x="67" y="30"/>
                  <a:pt x="66" y="30"/>
                  <a:pt x="65" y="31"/>
                </a:cubicBezTo>
                <a:cubicBezTo>
                  <a:pt x="65" y="31"/>
                  <a:pt x="65" y="32"/>
                  <a:pt x="65" y="33"/>
                </a:cubicBezTo>
                <a:cubicBezTo>
                  <a:pt x="66" y="32"/>
                  <a:pt x="67" y="30"/>
                  <a:pt x="68" y="29"/>
                </a:cubicBezTo>
                <a:close/>
                <a:moveTo>
                  <a:pt x="49" y="4"/>
                </a:moveTo>
                <a:cubicBezTo>
                  <a:pt x="50" y="4"/>
                  <a:pt x="51" y="5"/>
                  <a:pt x="53" y="5"/>
                </a:cubicBezTo>
                <a:cubicBezTo>
                  <a:pt x="54" y="6"/>
                  <a:pt x="55" y="6"/>
                  <a:pt x="56" y="7"/>
                </a:cubicBezTo>
                <a:cubicBezTo>
                  <a:pt x="54" y="5"/>
                  <a:pt x="51" y="3"/>
                  <a:pt x="49" y="4"/>
                </a:cubicBezTo>
                <a:close/>
                <a:moveTo>
                  <a:pt x="30" y="31"/>
                </a:moveTo>
                <a:cubicBezTo>
                  <a:pt x="29" y="32"/>
                  <a:pt x="29" y="33"/>
                  <a:pt x="28" y="33"/>
                </a:cubicBezTo>
                <a:cubicBezTo>
                  <a:pt x="28" y="33"/>
                  <a:pt x="28" y="34"/>
                  <a:pt x="28" y="34"/>
                </a:cubicBezTo>
                <a:cubicBezTo>
                  <a:pt x="29" y="34"/>
                  <a:pt x="29" y="34"/>
                  <a:pt x="29" y="34"/>
                </a:cubicBezTo>
                <a:cubicBezTo>
                  <a:pt x="30" y="33"/>
                  <a:pt x="30" y="32"/>
                  <a:pt x="30" y="31"/>
                </a:cubicBezTo>
                <a:close/>
                <a:moveTo>
                  <a:pt x="72" y="24"/>
                </a:moveTo>
                <a:cubicBezTo>
                  <a:pt x="71" y="24"/>
                  <a:pt x="71" y="23"/>
                  <a:pt x="71" y="24"/>
                </a:cubicBezTo>
                <a:cubicBezTo>
                  <a:pt x="70" y="24"/>
                  <a:pt x="69" y="24"/>
                  <a:pt x="69" y="25"/>
                </a:cubicBezTo>
                <a:cubicBezTo>
                  <a:pt x="70" y="25"/>
                  <a:pt x="71" y="25"/>
                  <a:pt x="72" y="24"/>
                </a:cubicBezTo>
                <a:close/>
                <a:moveTo>
                  <a:pt x="53" y="104"/>
                </a:moveTo>
                <a:cubicBezTo>
                  <a:pt x="54" y="103"/>
                  <a:pt x="54" y="103"/>
                  <a:pt x="55" y="102"/>
                </a:cubicBezTo>
                <a:cubicBezTo>
                  <a:pt x="53" y="103"/>
                  <a:pt x="53" y="103"/>
                  <a:pt x="53" y="104"/>
                </a:cubicBezTo>
                <a:close/>
                <a:moveTo>
                  <a:pt x="41" y="4"/>
                </a:moveTo>
                <a:cubicBezTo>
                  <a:pt x="42" y="4"/>
                  <a:pt x="42" y="4"/>
                  <a:pt x="43" y="3"/>
                </a:cubicBezTo>
                <a:cubicBezTo>
                  <a:pt x="42" y="3"/>
                  <a:pt x="41" y="3"/>
                  <a:pt x="41" y="4"/>
                </a:cubicBezTo>
                <a:close/>
                <a:moveTo>
                  <a:pt x="51" y="64"/>
                </a:moveTo>
                <a:cubicBezTo>
                  <a:pt x="51" y="64"/>
                  <a:pt x="52" y="64"/>
                  <a:pt x="52" y="65"/>
                </a:cubicBezTo>
                <a:cubicBezTo>
                  <a:pt x="52" y="64"/>
                  <a:pt x="52" y="64"/>
                  <a:pt x="52" y="64"/>
                </a:cubicBezTo>
                <a:cubicBezTo>
                  <a:pt x="52" y="64"/>
                  <a:pt x="52" y="64"/>
                  <a:pt x="52" y="64"/>
                </a:cubicBezTo>
                <a:cubicBezTo>
                  <a:pt x="52" y="64"/>
                  <a:pt x="52" y="64"/>
                  <a:pt x="51" y="64"/>
                </a:cubicBezTo>
                <a:close/>
                <a:moveTo>
                  <a:pt x="61" y="89"/>
                </a:moveTo>
                <a:cubicBezTo>
                  <a:pt x="61" y="89"/>
                  <a:pt x="61" y="89"/>
                  <a:pt x="61" y="89"/>
                </a:cubicBezTo>
                <a:cubicBezTo>
                  <a:pt x="61" y="89"/>
                  <a:pt x="61" y="89"/>
                  <a:pt x="61" y="89"/>
                </a:cubicBezTo>
                <a:cubicBezTo>
                  <a:pt x="61" y="89"/>
                  <a:pt x="61" y="89"/>
                  <a:pt x="61" y="90"/>
                </a:cubicBezTo>
                <a:cubicBezTo>
                  <a:pt x="61" y="89"/>
                  <a:pt x="61" y="89"/>
                  <a:pt x="61" y="8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49" name="Freeform 448"/>
          <p:cNvSpPr>
            <a:spLocks noEditPoints="1"/>
          </p:cNvSpPr>
          <p:nvPr/>
        </p:nvSpPr>
        <p:spPr bwMode="auto">
          <a:xfrm>
            <a:off x="10939463" y="4652963"/>
            <a:ext cx="153988" cy="152400"/>
          </a:xfrm>
          <a:custGeom>
            <a:gdLst>
              <a:gd fmla="*/ 26 w 62" name="T0"/>
              <a:gd fmla="*/ 1 h 62" name="T1"/>
              <a:gd fmla="*/ 62 w 62" name="T2"/>
              <a:gd fmla="*/ 31 h 62" name="T3"/>
              <a:gd fmla="*/ 24 w 62" name="T4"/>
              <a:gd fmla="*/ 61 h 62" name="T5"/>
              <a:gd fmla="*/ 14 w 62" name="T6"/>
              <a:gd fmla="*/ 38 h 62" name="T7"/>
              <a:gd fmla="*/ 41 w 62" name="T8"/>
              <a:gd fmla="*/ 16 h 62" name="T9"/>
              <a:gd fmla="*/ 44 w 62" name="T10"/>
              <a:gd fmla="*/ 17 h 62" name="T11"/>
              <a:gd fmla="*/ 21 w 62" name="T12"/>
              <a:gd fmla="*/ 41 h 62" name="T13"/>
              <a:gd fmla="*/ 46 w 62" name="T14"/>
              <a:gd fmla="*/ 20 h 62" name="T15"/>
              <a:gd fmla="*/ 43 w 62" name="T16"/>
              <a:gd fmla="*/ 12 h 62" name="T17"/>
              <a:gd fmla="*/ 37 w 62" name="T18"/>
              <a:gd fmla="*/ 54 h 62" name="T19"/>
              <a:gd fmla="*/ 49 w 62" name="T20"/>
              <a:gd fmla="*/ 43 h 62" name="T21"/>
              <a:gd fmla="*/ 55 w 62" name="T22"/>
              <a:gd fmla="*/ 41 h 62" name="T23"/>
              <a:gd fmla="*/ 49 w 62" name="T24"/>
              <a:gd fmla="*/ 36 h 62" name="T25"/>
              <a:gd fmla="*/ 44 w 62" name="T26"/>
              <a:gd fmla="*/ 45 h 62" name="T27"/>
              <a:gd fmla="*/ 29 w 62" name="T28"/>
              <a:gd fmla="*/ 42 h 62" name="T29"/>
              <a:gd fmla="*/ 50 w 62" name="T30"/>
              <a:gd fmla="*/ 20 h 62" name="T31"/>
              <a:gd fmla="*/ 33 w 62" name="T32"/>
              <a:gd fmla="*/ 9 h 62" name="T33"/>
              <a:gd fmla="*/ 19 w 62" name="T34"/>
              <a:gd fmla="*/ 23 h 62" name="T35"/>
              <a:gd fmla="*/ 35 w 62" name="T36"/>
              <a:gd fmla="*/ 9 h 62" name="T37"/>
              <a:gd fmla="*/ 31 w 62" name="T38"/>
              <a:gd fmla="*/ 46 h 62" name="T39"/>
              <a:gd fmla="*/ 23 w 62" name="T40"/>
              <a:gd fmla="*/ 50 h 62" name="T41"/>
              <a:gd fmla="*/ 22 w 62" name="T42"/>
              <a:gd fmla="*/ 45 h 62" name="T43"/>
              <a:gd fmla="*/ 29 w 62" name="T44"/>
              <a:gd fmla="*/ 9 h 62" name="T45"/>
              <a:gd fmla="*/ 29 w 62" name="T46"/>
              <a:gd fmla="*/ 9 h 62" name="T47"/>
              <a:gd fmla="*/ 11 w 62" name="T48"/>
              <a:gd fmla="*/ 48 h 62" name="T49"/>
              <a:gd fmla="*/ 7 w 62" name="T50"/>
              <a:gd fmla="*/ 43 h 62" name="T51"/>
              <a:gd fmla="*/ 4 w 62" name="T52"/>
              <a:gd fmla="*/ 34 h 62" name="T53"/>
              <a:gd fmla="*/ 33 w 62" name="T54"/>
              <a:gd fmla="*/ 59 h 62" name="T55"/>
              <a:gd fmla="*/ 14 w 62" name="T56"/>
              <a:gd fmla="*/ 51 h 62" name="T57"/>
              <a:gd fmla="*/ 42 w 62" name="T58"/>
              <a:gd fmla="*/ 43 h 62" name="T59"/>
              <a:gd fmla="*/ 33 w 62" name="T60"/>
              <a:gd fmla="*/ 55 h 62" name="T61"/>
              <a:gd fmla="*/ 43 w 62" name="T62"/>
              <a:gd fmla="*/ 9 h 62" name="T63"/>
              <a:gd fmla="*/ 37 w 62" name="T64"/>
              <a:gd fmla="*/ 7 h 62" name="T65"/>
              <a:gd fmla="*/ 49 w 62" name="T66"/>
              <a:gd fmla="*/ 30 h 62" name="T67"/>
              <a:gd fmla="*/ 47 w 62" name="T68"/>
              <a:gd fmla="*/ 10 h 62" name="T69"/>
              <a:gd fmla="*/ 59 w 62" name="T70"/>
              <a:gd fmla="*/ 25 h 62" name="T71"/>
              <a:gd fmla="*/ 4 w 62" name="T72"/>
              <a:gd fmla="*/ 27 h 62" name="T73"/>
              <a:gd fmla="*/ 3 w 62" name="T74"/>
              <a:gd fmla="*/ 29 h 62" name="T75"/>
              <a:gd fmla="*/ 9 w 62" name="T76"/>
              <a:gd fmla="*/ 21 h 62" name="T77"/>
              <a:gd fmla="*/ 13 w 62" name="T78"/>
              <a:gd fmla="*/ 46 h 62" name="T79"/>
              <a:gd fmla="*/ 15 w 62" name="T80"/>
              <a:gd fmla="*/ 42 h 62" name="T81"/>
              <a:gd fmla="*/ 44 w 62" name="T82"/>
              <a:gd fmla="*/ 55 h 62" name="T83"/>
              <a:gd fmla="*/ 43 w 62" name="T84"/>
              <a:gd fmla="*/ 53 h 62" name="T85"/>
              <a:gd fmla="*/ 44 w 62" name="T86"/>
              <a:gd fmla="*/ 52 h 62" name="T87"/>
              <a:gd fmla="*/ 16 w 62" name="T88"/>
              <a:gd fmla="*/ 31 h 62" name="T89"/>
              <a:gd fmla="*/ 17 w 62" name="T90"/>
              <a:gd fmla="*/ 31 h 62" name="T91"/>
              <a:gd fmla="*/ 9 w 62" name="T92"/>
              <a:gd fmla="*/ 37 h 62" name="T93"/>
              <a:gd fmla="*/ 17 w 62" name="T94"/>
              <a:gd fmla="*/ 40 h 62" name="T95"/>
              <a:gd fmla="*/ 21 w 62" name="T96"/>
              <a:gd fmla="*/ 37 h 62" name="T97"/>
              <a:gd fmla="*/ 17 w 62" name="T98"/>
              <a:gd fmla="*/ 45 h 62" name="T99"/>
              <a:gd fmla="*/ 19 w 62" name="T100"/>
              <a:gd fmla="*/ 43 h 62" name="T101"/>
              <a:gd fmla="*/ 34 w 62" name="T102"/>
              <a:gd fmla="*/ 47 h 62" name="T103"/>
              <a:gd fmla="*/ 34 w 62" name="T104"/>
              <a:gd fmla="*/ 46 h 62"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62" w="62">
                <a:moveTo>
                  <a:pt x="0" y="32"/>
                </a:moveTo>
                <a:cubicBezTo>
                  <a:pt x="0" y="26"/>
                  <a:pt x="2" y="19"/>
                  <a:pt x="5" y="14"/>
                </a:cubicBezTo>
                <a:cubicBezTo>
                  <a:pt x="10" y="6"/>
                  <a:pt x="17" y="2"/>
                  <a:pt x="26" y="1"/>
                </a:cubicBezTo>
                <a:cubicBezTo>
                  <a:pt x="29" y="0"/>
                  <a:pt x="32" y="1"/>
                  <a:pt x="35" y="1"/>
                </a:cubicBezTo>
                <a:cubicBezTo>
                  <a:pt x="44" y="3"/>
                  <a:pt x="52" y="8"/>
                  <a:pt x="57" y="16"/>
                </a:cubicBezTo>
                <a:cubicBezTo>
                  <a:pt x="61" y="21"/>
                  <a:pt x="62" y="26"/>
                  <a:pt x="62" y="31"/>
                </a:cubicBezTo>
                <a:cubicBezTo>
                  <a:pt x="62" y="34"/>
                  <a:pt x="61" y="37"/>
                  <a:pt x="60" y="40"/>
                </a:cubicBezTo>
                <a:cubicBezTo>
                  <a:pt x="57" y="49"/>
                  <a:pt x="51" y="55"/>
                  <a:pt x="43" y="59"/>
                </a:cubicBezTo>
                <a:cubicBezTo>
                  <a:pt x="37" y="62"/>
                  <a:pt x="31" y="62"/>
                  <a:pt x="24" y="61"/>
                </a:cubicBezTo>
                <a:cubicBezTo>
                  <a:pt x="17" y="59"/>
                  <a:pt x="11" y="55"/>
                  <a:pt x="6" y="49"/>
                </a:cubicBezTo>
                <a:cubicBezTo>
                  <a:pt x="2" y="45"/>
                  <a:pt x="0" y="39"/>
                  <a:pt x="0" y="32"/>
                </a:cubicBezTo>
                <a:close/>
                <a:moveTo>
                  <a:pt x="14" y="38"/>
                </a:moveTo>
                <a:cubicBezTo>
                  <a:pt x="14" y="38"/>
                  <a:pt x="15" y="38"/>
                  <a:pt x="15" y="38"/>
                </a:cubicBezTo>
                <a:cubicBezTo>
                  <a:pt x="15" y="38"/>
                  <a:pt x="16" y="38"/>
                  <a:pt x="16" y="37"/>
                </a:cubicBezTo>
                <a:cubicBezTo>
                  <a:pt x="24" y="30"/>
                  <a:pt x="33" y="23"/>
                  <a:pt x="41" y="16"/>
                </a:cubicBezTo>
                <a:cubicBezTo>
                  <a:pt x="42" y="15"/>
                  <a:pt x="42" y="15"/>
                  <a:pt x="42" y="15"/>
                </a:cubicBezTo>
                <a:cubicBezTo>
                  <a:pt x="43" y="15"/>
                  <a:pt x="44" y="15"/>
                  <a:pt x="44" y="15"/>
                </a:cubicBezTo>
                <a:cubicBezTo>
                  <a:pt x="45" y="16"/>
                  <a:pt x="45" y="16"/>
                  <a:pt x="44" y="17"/>
                </a:cubicBezTo>
                <a:cubicBezTo>
                  <a:pt x="44" y="17"/>
                  <a:pt x="44" y="17"/>
                  <a:pt x="44" y="17"/>
                </a:cubicBezTo>
                <a:cubicBezTo>
                  <a:pt x="36" y="25"/>
                  <a:pt x="29" y="32"/>
                  <a:pt x="21" y="40"/>
                </a:cubicBezTo>
                <a:cubicBezTo>
                  <a:pt x="21" y="41"/>
                  <a:pt x="21" y="41"/>
                  <a:pt x="21" y="41"/>
                </a:cubicBezTo>
                <a:cubicBezTo>
                  <a:pt x="22" y="42"/>
                  <a:pt x="22" y="42"/>
                  <a:pt x="23" y="41"/>
                </a:cubicBezTo>
                <a:cubicBezTo>
                  <a:pt x="29" y="35"/>
                  <a:pt x="36" y="30"/>
                  <a:pt x="42" y="23"/>
                </a:cubicBezTo>
                <a:cubicBezTo>
                  <a:pt x="43" y="22"/>
                  <a:pt x="45" y="21"/>
                  <a:pt x="46" y="20"/>
                </a:cubicBezTo>
                <a:cubicBezTo>
                  <a:pt x="47" y="19"/>
                  <a:pt x="48" y="18"/>
                  <a:pt x="49" y="18"/>
                </a:cubicBezTo>
                <a:cubicBezTo>
                  <a:pt x="49" y="16"/>
                  <a:pt x="48" y="15"/>
                  <a:pt x="47" y="14"/>
                </a:cubicBezTo>
                <a:cubicBezTo>
                  <a:pt x="45" y="14"/>
                  <a:pt x="44" y="13"/>
                  <a:pt x="43" y="12"/>
                </a:cubicBezTo>
                <a:cubicBezTo>
                  <a:pt x="41" y="11"/>
                  <a:pt x="40" y="11"/>
                  <a:pt x="39" y="10"/>
                </a:cubicBezTo>
                <a:cubicBezTo>
                  <a:pt x="36" y="13"/>
                  <a:pt x="15" y="36"/>
                  <a:pt x="14" y="38"/>
                </a:cubicBezTo>
                <a:close/>
                <a:moveTo>
                  <a:pt x="37" y="54"/>
                </a:moveTo>
                <a:cubicBezTo>
                  <a:pt x="37" y="54"/>
                  <a:pt x="37" y="54"/>
                  <a:pt x="37" y="54"/>
                </a:cubicBezTo>
                <a:cubicBezTo>
                  <a:pt x="37" y="54"/>
                  <a:pt x="38" y="53"/>
                  <a:pt x="38" y="53"/>
                </a:cubicBezTo>
                <a:cubicBezTo>
                  <a:pt x="42" y="50"/>
                  <a:pt x="45" y="47"/>
                  <a:pt x="49" y="43"/>
                </a:cubicBezTo>
                <a:cubicBezTo>
                  <a:pt x="49" y="42"/>
                  <a:pt x="50" y="41"/>
                  <a:pt x="51" y="41"/>
                </a:cubicBezTo>
                <a:cubicBezTo>
                  <a:pt x="52" y="40"/>
                  <a:pt x="54" y="40"/>
                  <a:pt x="55" y="41"/>
                </a:cubicBezTo>
                <a:cubicBezTo>
                  <a:pt x="55" y="41"/>
                  <a:pt x="55" y="41"/>
                  <a:pt x="55" y="41"/>
                </a:cubicBezTo>
                <a:cubicBezTo>
                  <a:pt x="57" y="39"/>
                  <a:pt x="58" y="34"/>
                  <a:pt x="57" y="29"/>
                </a:cubicBezTo>
                <a:cubicBezTo>
                  <a:pt x="56" y="26"/>
                  <a:pt x="54" y="21"/>
                  <a:pt x="53" y="20"/>
                </a:cubicBezTo>
                <a:cubicBezTo>
                  <a:pt x="53" y="26"/>
                  <a:pt x="52" y="31"/>
                  <a:pt x="49" y="36"/>
                </a:cubicBezTo>
                <a:cubicBezTo>
                  <a:pt x="50" y="37"/>
                  <a:pt x="50" y="38"/>
                  <a:pt x="49" y="39"/>
                </a:cubicBezTo>
                <a:cubicBezTo>
                  <a:pt x="49" y="39"/>
                  <a:pt x="48" y="40"/>
                  <a:pt x="48" y="40"/>
                </a:cubicBezTo>
                <a:cubicBezTo>
                  <a:pt x="47" y="42"/>
                  <a:pt x="45" y="44"/>
                  <a:pt x="44" y="45"/>
                </a:cubicBezTo>
                <a:cubicBezTo>
                  <a:pt x="42" y="48"/>
                  <a:pt x="39" y="51"/>
                  <a:pt x="37" y="54"/>
                </a:cubicBezTo>
                <a:close/>
                <a:moveTo>
                  <a:pt x="28" y="43"/>
                </a:moveTo>
                <a:cubicBezTo>
                  <a:pt x="29" y="43"/>
                  <a:pt x="29" y="43"/>
                  <a:pt x="29" y="42"/>
                </a:cubicBezTo>
                <a:cubicBezTo>
                  <a:pt x="36" y="37"/>
                  <a:pt x="43" y="31"/>
                  <a:pt x="50" y="25"/>
                </a:cubicBezTo>
                <a:cubicBezTo>
                  <a:pt x="50" y="25"/>
                  <a:pt x="50" y="25"/>
                  <a:pt x="50" y="24"/>
                </a:cubicBezTo>
                <a:cubicBezTo>
                  <a:pt x="50" y="23"/>
                  <a:pt x="50" y="22"/>
                  <a:pt x="50" y="20"/>
                </a:cubicBezTo>
                <a:cubicBezTo>
                  <a:pt x="42" y="27"/>
                  <a:pt x="34" y="35"/>
                  <a:pt x="28" y="43"/>
                </a:cubicBezTo>
                <a:close/>
                <a:moveTo>
                  <a:pt x="35" y="9"/>
                </a:moveTo>
                <a:cubicBezTo>
                  <a:pt x="34" y="9"/>
                  <a:pt x="34" y="9"/>
                  <a:pt x="33" y="9"/>
                </a:cubicBezTo>
                <a:cubicBezTo>
                  <a:pt x="32" y="10"/>
                  <a:pt x="32" y="11"/>
                  <a:pt x="31" y="11"/>
                </a:cubicBezTo>
                <a:cubicBezTo>
                  <a:pt x="29" y="13"/>
                  <a:pt x="27" y="15"/>
                  <a:pt x="25" y="17"/>
                </a:cubicBezTo>
                <a:cubicBezTo>
                  <a:pt x="23" y="19"/>
                  <a:pt x="21" y="21"/>
                  <a:pt x="19" y="23"/>
                </a:cubicBezTo>
                <a:cubicBezTo>
                  <a:pt x="17" y="25"/>
                  <a:pt x="15" y="27"/>
                  <a:pt x="13" y="29"/>
                </a:cubicBezTo>
                <a:cubicBezTo>
                  <a:pt x="13" y="30"/>
                  <a:pt x="13" y="30"/>
                  <a:pt x="13" y="30"/>
                </a:cubicBezTo>
                <a:cubicBezTo>
                  <a:pt x="15" y="29"/>
                  <a:pt x="32" y="13"/>
                  <a:pt x="35" y="9"/>
                </a:cubicBezTo>
                <a:close/>
                <a:moveTo>
                  <a:pt x="16" y="50"/>
                </a:moveTo>
                <a:cubicBezTo>
                  <a:pt x="19" y="52"/>
                  <a:pt x="22" y="53"/>
                  <a:pt x="25" y="54"/>
                </a:cubicBezTo>
                <a:cubicBezTo>
                  <a:pt x="27" y="51"/>
                  <a:pt x="29" y="49"/>
                  <a:pt x="31" y="46"/>
                </a:cubicBezTo>
                <a:cubicBezTo>
                  <a:pt x="29" y="46"/>
                  <a:pt x="29" y="46"/>
                  <a:pt x="28" y="46"/>
                </a:cubicBezTo>
                <a:cubicBezTo>
                  <a:pt x="27" y="47"/>
                  <a:pt x="26" y="48"/>
                  <a:pt x="24" y="49"/>
                </a:cubicBezTo>
                <a:cubicBezTo>
                  <a:pt x="24" y="50"/>
                  <a:pt x="23" y="50"/>
                  <a:pt x="23" y="50"/>
                </a:cubicBezTo>
                <a:cubicBezTo>
                  <a:pt x="21" y="50"/>
                  <a:pt x="20" y="49"/>
                  <a:pt x="21" y="48"/>
                </a:cubicBezTo>
                <a:cubicBezTo>
                  <a:pt x="21" y="47"/>
                  <a:pt x="21" y="47"/>
                  <a:pt x="22" y="46"/>
                </a:cubicBezTo>
                <a:cubicBezTo>
                  <a:pt x="22" y="46"/>
                  <a:pt x="22" y="45"/>
                  <a:pt x="22" y="45"/>
                </a:cubicBezTo>
                <a:cubicBezTo>
                  <a:pt x="22" y="45"/>
                  <a:pt x="22" y="45"/>
                  <a:pt x="22" y="45"/>
                </a:cubicBezTo>
                <a:cubicBezTo>
                  <a:pt x="20" y="46"/>
                  <a:pt x="18" y="48"/>
                  <a:pt x="16" y="50"/>
                </a:cubicBezTo>
                <a:close/>
                <a:moveTo>
                  <a:pt x="29" y="9"/>
                </a:moveTo>
                <a:cubicBezTo>
                  <a:pt x="25" y="10"/>
                  <a:pt x="23" y="12"/>
                  <a:pt x="20" y="14"/>
                </a:cubicBezTo>
                <a:cubicBezTo>
                  <a:pt x="18" y="16"/>
                  <a:pt x="15" y="20"/>
                  <a:pt x="15" y="22"/>
                </a:cubicBezTo>
                <a:cubicBezTo>
                  <a:pt x="20" y="18"/>
                  <a:pt x="24" y="14"/>
                  <a:pt x="29" y="9"/>
                </a:cubicBezTo>
                <a:close/>
                <a:moveTo>
                  <a:pt x="3" y="34"/>
                </a:moveTo>
                <a:cubicBezTo>
                  <a:pt x="3" y="40"/>
                  <a:pt x="7" y="47"/>
                  <a:pt x="11" y="50"/>
                </a:cubicBezTo>
                <a:cubicBezTo>
                  <a:pt x="11" y="49"/>
                  <a:pt x="11" y="49"/>
                  <a:pt x="11" y="48"/>
                </a:cubicBezTo>
                <a:cubicBezTo>
                  <a:pt x="11" y="48"/>
                  <a:pt x="10" y="47"/>
                  <a:pt x="9" y="46"/>
                </a:cubicBezTo>
                <a:cubicBezTo>
                  <a:pt x="9" y="46"/>
                  <a:pt x="9" y="45"/>
                  <a:pt x="8" y="45"/>
                </a:cubicBezTo>
                <a:cubicBezTo>
                  <a:pt x="7" y="45"/>
                  <a:pt x="7" y="44"/>
                  <a:pt x="7" y="43"/>
                </a:cubicBezTo>
                <a:cubicBezTo>
                  <a:pt x="7" y="43"/>
                  <a:pt x="7" y="42"/>
                  <a:pt x="7" y="42"/>
                </a:cubicBezTo>
                <a:cubicBezTo>
                  <a:pt x="6" y="39"/>
                  <a:pt x="5" y="37"/>
                  <a:pt x="4" y="35"/>
                </a:cubicBezTo>
                <a:cubicBezTo>
                  <a:pt x="4" y="34"/>
                  <a:pt x="4" y="34"/>
                  <a:pt x="4" y="34"/>
                </a:cubicBezTo>
                <a:cubicBezTo>
                  <a:pt x="4" y="34"/>
                  <a:pt x="3" y="34"/>
                  <a:pt x="3" y="34"/>
                </a:cubicBezTo>
                <a:close/>
                <a:moveTo>
                  <a:pt x="13" y="52"/>
                </a:moveTo>
                <a:cubicBezTo>
                  <a:pt x="16" y="56"/>
                  <a:pt x="27" y="60"/>
                  <a:pt x="33" y="59"/>
                </a:cubicBezTo>
                <a:cubicBezTo>
                  <a:pt x="32" y="58"/>
                  <a:pt x="31" y="58"/>
                  <a:pt x="30" y="58"/>
                </a:cubicBezTo>
                <a:cubicBezTo>
                  <a:pt x="27" y="57"/>
                  <a:pt x="24" y="56"/>
                  <a:pt x="21" y="55"/>
                </a:cubicBezTo>
                <a:cubicBezTo>
                  <a:pt x="18" y="54"/>
                  <a:pt x="16" y="53"/>
                  <a:pt x="14" y="51"/>
                </a:cubicBezTo>
                <a:cubicBezTo>
                  <a:pt x="14" y="51"/>
                  <a:pt x="13" y="52"/>
                  <a:pt x="13" y="52"/>
                </a:cubicBezTo>
                <a:close/>
                <a:moveTo>
                  <a:pt x="42" y="44"/>
                </a:moveTo>
                <a:cubicBezTo>
                  <a:pt x="42" y="44"/>
                  <a:pt x="42" y="44"/>
                  <a:pt x="42" y="43"/>
                </a:cubicBezTo>
                <a:cubicBezTo>
                  <a:pt x="37" y="47"/>
                  <a:pt x="33" y="51"/>
                  <a:pt x="28" y="55"/>
                </a:cubicBezTo>
                <a:cubicBezTo>
                  <a:pt x="30" y="55"/>
                  <a:pt x="31" y="55"/>
                  <a:pt x="32" y="55"/>
                </a:cubicBezTo>
                <a:cubicBezTo>
                  <a:pt x="32" y="55"/>
                  <a:pt x="33" y="55"/>
                  <a:pt x="33" y="55"/>
                </a:cubicBezTo>
                <a:cubicBezTo>
                  <a:pt x="35" y="53"/>
                  <a:pt x="36" y="51"/>
                  <a:pt x="37" y="49"/>
                </a:cubicBezTo>
                <a:cubicBezTo>
                  <a:pt x="39" y="47"/>
                  <a:pt x="40" y="45"/>
                  <a:pt x="42" y="44"/>
                </a:cubicBezTo>
                <a:close/>
                <a:moveTo>
                  <a:pt x="43" y="9"/>
                </a:moveTo>
                <a:cubicBezTo>
                  <a:pt x="40" y="6"/>
                  <a:pt x="32" y="2"/>
                  <a:pt x="29" y="4"/>
                </a:cubicBezTo>
                <a:cubicBezTo>
                  <a:pt x="30" y="4"/>
                  <a:pt x="30" y="5"/>
                  <a:pt x="30" y="6"/>
                </a:cubicBezTo>
                <a:cubicBezTo>
                  <a:pt x="33" y="6"/>
                  <a:pt x="35" y="7"/>
                  <a:pt x="37" y="7"/>
                </a:cubicBezTo>
                <a:cubicBezTo>
                  <a:pt x="39" y="8"/>
                  <a:pt x="41" y="9"/>
                  <a:pt x="43" y="9"/>
                </a:cubicBezTo>
                <a:close/>
                <a:moveTo>
                  <a:pt x="38" y="41"/>
                </a:moveTo>
                <a:cubicBezTo>
                  <a:pt x="43" y="40"/>
                  <a:pt x="49" y="33"/>
                  <a:pt x="49" y="30"/>
                </a:cubicBezTo>
                <a:cubicBezTo>
                  <a:pt x="45" y="34"/>
                  <a:pt x="42" y="38"/>
                  <a:pt x="38" y="41"/>
                </a:cubicBezTo>
                <a:close/>
                <a:moveTo>
                  <a:pt x="59" y="26"/>
                </a:moveTo>
                <a:cubicBezTo>
                  <a:pt x="58" y="20"/>
                  <a:pt x="51" y="12"/>
                  <a:pt x="47" y="10"/>
                </a:cubicBezTo>
                <a:cubicBezTo>
                  <a:pt x="48" y="10"/>
                  <a:pt x="48" y="11"/>
                  <a:pt x="49" y="12"/>
                </a:cubicBezTo>
                <a:cubicBezTo>
                  <a:pt x="49" y="13"/>
                  <a:pt x="51" y="14"/>
                  <a:pt x="52" y="16"/>
                </a:cubicBezTo>
                <a:cubicBezTo>
                  <a:pt x="55" y="18"/>
                  <a:pt x="57" y="21"/>
                  <a:pt x="59" y="25"/>
                </a:cubicBezTo>
                <a:cubicBezTo>
                  <a:pt x="59" y="25"/>
                  <a:pt x="59" y="25"/>
                  <a:pt x="59" y="26"/>
                </a:cubicBezTo>
                <a:close/>
                <a:moveTo>
                  <a:pt x="3" y="29"/>
                </a:moveTo>
                <a:cubicBezTo>
                  <a:pt x="4" y="29"/>
                  <a:pt x="4" y="28"/>
                  <a:pt x="4" y="27"/>
                </a:cubicBezTo>
                <a:cubicBezTo>
                  <a:pt x="5" y="21"/>
                  <a:pt x="7" y="16"/>
                  <a:pt x="11" y="12"/>
                </a:cubicBezTo>
                <a:cubicBezTo>
                  <a:pt x="11" y="11"/>
                  <a:pt x="11" y="11"/>
                  <a:pt x="11" y="11"/>
                </a:cubicBezTo>
                <a:cubicBezTo>
                  <a:pt x="7" y="15"/>
                  <a:pt x="4" y="22"/>
                  <a:pt x="3" y="29"/>
                </a:cubicBezTo>
                <a:close/>
                <a:moveTo>
                  <a:pt x="9" y="21"/>
                </a:moveTo>
                <a:cubicBezTo>
                  <a:pt x="12" y="17"/>
                  <a:pt x="15" y="13"/>
                  <a:pt x="20" y="9"/>
                </a:cubicBezTo>
                <a:cubicBezTo>
                  <a:pt x="16" y="10"/>
                  <a:pt x="10" y="17"/>
                  <a:pt x="9" y="21"/>
                </a:cubicBezTo>
                <a:close/>
                <a:moveTo>
                  <a:pt x="15" y="42"/>
                </a:moveTo>
                <a:cubicBezTo>
                  <a:pt x="14" y="42"/>
                  <a:pt x="12" y="43"/>
                  <a:pt x="11" y="44"/>
                </a:cubicBezTo>
                <a:cubicBezTo>
                  <a:pt x="12" y="45"/>
                  <a:pt x="12" y="46"/>
                  <a:pt x="13" y="46"/>
                </a:cubicBezTo>
                <a:cubicBezTo>
                  <a:pt x="13" y="46"/>
                  <a:pt x="13" y="46"/>
                  <a:pt x="14" y="45"/>
                </a:cubicBezTo>
                <a:cubicBezTo>
                  <a:pt x="14" y="44"/>
                  <a:pt x="15" y="43"/>
                  <a:pt x="16" y="42"/>
                </a:cubicBezTo>
                <a:cubicBezTo>
                  <a:pt x="16" y="42"/>
                  <a:pt x="15" y="42"/>
                  <a:pt x="15" y="42"/>
                </a:cubicBezTo>
                <a:close/>
                <a:moveTo>
                  <a:pt x="34" y="59"/>
                </a:moveTo>
                <a:cubicBezTo>
                  <a:pt x="38" y="59"/>
                  <a:pt x="44" y="57"/>
                  <a:pt x="45" y="55"/>
                </a:cubicBezTo>
                <a:cubicBezTo>
                  <a:pt x="45" y="55"/>
                  <a:pt x="44" y="55"/>
                  <a:pt x="44" y="55"/>
                </a:cubicBezTo>
                <a:cubicBezTo>
                  <a:pt x="42" y="56"/>
                  <a:pt x="40" y="57"/>
                  <a:pt x="38" y="57"/>
                </a:cubicBezTo>
                <a:cubicBezTo>
                  <a:pt x="36" y="58"/>
                  <a:pt x="35" y="58"/>
                  <a:pt x="34" y="59"/>
                </a:cubicBezTo>
                <a:close/>
                <a:moveTo>
                  <a:pt x="43" y="53"/>
                </a:moveTo>
                <a:cubicBezTo>
                  <a:pt x="46" y="52"/>
                  <a:pt x="50" y="49"/>
                  <a:pt x="51" y="47"/>
                </a:cubicBezTo>
                <a:cubicBezTo>
                  <a:pt x="50" y="47"/>
                  <a:pt x="50" y="47"/>
                  <a:pt x="50" y="47"/>
                </a:cubicBezTo>
                <a:cubicBezTo>
                  <a:pt x="48" y="49"/>
                  <a:pt x="46" y="50"/>
                  <a:pt x="44" y="52"/>
                </a:cubicBezTo>
                <a:cubicBezTo>
                  <a:pt x="43" y="52"/>
                  <a:pt x="43" y="52"/>
                  <a:pt x="43" y="53"/>
                </a:cubicBezTo>
                <a:close/>
                <a:moveTo>
                  <a:pt x="17" y="31"/>
                </a:moveTo>
                <a:cubicBezTo>
                  <a:pt x="17" y="31"/>
                  <a:pt x="17" y="31"/>
                  <a:pt x="16" y="31"/>
                </a:cubicBezTo>
                <a:cubicBezTo>
                  <a:pt x="15" y="32"/>
                  <a:pt x="13" y="34"/>
                  <a:pt x="11" y="35"/>
                </a:cubicBezTo>
                <a:cubicBezTo>
                  <a:pt x="12" y="35"/>
                  <a:pt x="12" y="36"/>
                  <a:pt x="12" y="36"/>
                </a:cubicBezTo>
                <a:cubicBezTo>
                  <a:pt x="14" y="34"/>
                  <a:pt x="15" y="33"/>
                  <a:pt x="17" y="31"/>
                </a:cubicBezTo>
                <a:close/>
                <a:moveTo>
                  <a:pt x="9" y="40"/>
                </a:moveTo>
                <a:cubicBezTo>
                  <a:pt x="10" y="39"/>
                  <a:pt x="10" y="39"/>
                  <a:pt x="11" y="38"/>
                </a:cubicBezTo>
                <a:cubicBezTo>
                  <a:pt x="10" y="38"/>
                  <a:pt x="10" y="37"/>
                  <a:pt x="9" y="37"/>
                </a:cubicBezTo>
                <a:cubicBezTo>
                  <a:pt x="9" y="37"/>
                  <a:pt x="8" y="37"/>
                  <a:pt x="8" y="38"/>
                </a:cubicBezTo>
                <a:cubicBezTo>
                  <a:pt x="8" y="38"/>
                  <a:pt x="9" y="39"/>
                  <a:pt x="9" y="40"/>
                </a:cubicBezTo>
                <a:close/>
                <a:moveTo>
                  <a:pt x="17" y="40"/>
                </a:moveTo>
                <a:cubicBezTo>
                  <a:pt x="17" y="40"/>
                  <a:pt x="17" y="40"/>
                  <a:pt x="17" y="40"/>
                </a:cubicBezTo>
                <a:cubicBezTo>
                  <a:pt x="18" y="40"/>
                  <a:pt x="18" y="40"/>
                  <a:pt x="18" y="40"/>
                </a:cubicBezTo>
                <a:cubicBezTo>
                  <a:pt x="19" y="39"/>
                  <a:pt x="20" y="38"/>
                  <a:pt x="21" y="37"/>
                </a:cubicBezTo>
                <a:cubicBezTo>
                  <a:pt x="21" y="37"/>
                  <a:pt x="21" y="37"/>
                  <a:pt x="21" y="37"/>
                </a:cubicBezTo>
                <a:cubicBezTo>
                  <a:pt x="20" y="38"/>
                  <a:pt x="18" y="39"/>
                  <a:pt x="17" y="40"/>
                </a:cubicBezTo>
                <a:close/>
                <a:moveTo>
                  <a:pt x="17" y="45"/>
                </a:moveTo>
                <a:cubicBezTo>
                  <a:pt x="17" y="45"/>
                  <a:pt x="17" y="45"/>
                  <a:pt x="17" y="46"/>
                </a:cubicBezTo>
                <a:cubicBezTo>
                  <a:pt x="18" y="45"/>
                  <a:pt x="19" y="44"/>
                  <a:pt x="19" y="44"/>
                </a:cubicBezTo>
                <a:cubicBezTo>
                  <a:pt x="19" y="44"/>
                  <a:pt x="19" y="44"/>
                  <a:pt x="19" y="43"/>
                </a:cubicBezTo>
                <a:cubicBezTo>
                  <a:pt x="18" y="44"/>
                  <a:pt x="18" y="45"/>
                  <a:pt x="17" y="45"/>
                </a:cubicBezTo>
                <a:close/>
                <a:moveTo>
                  <a:pt x="34" y="46"/>
                </a:moveTo>
                <a:cubicBezTo>
                  <a:pt x="34" y="47"/>
                  <a:pt x="34" y="47"/>
                  <a:pt x="34" y="47"/>
                </a:cubicBezTo>
                <a:cubicBezTo>
                  <a:pt x="34" y="46"/>
                  <a:pt x="35" y="46"/>
                  <a:pt x="35" y="45"/>
                </a:cubicBezTo>
                <a:cubicBezTo>
                  <a:pt x="35" y="45"/>
                  <a:pt x="35" y="45"/>
                  <a:pt x="35" y="45"/>
                </a:cubicBezTo>
                <a:cubicBezTo>
                  <a:pt x="34" y="46"/>
                  <a:pt x="34" y="46"/>
                  <a:pt x="34" y="4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50" name="Freeform 449"/>
          <p:cNvSpPr>
            <a:spLocks noEditPoints="1"/>
          </p:cNvSpPr>
          <p:nvPr/>
        </p:nvSpPr>
        <p:spPr bwMode="auto">
          <a:xfrm>
            <a:off x="11366501" y="4627563"/>
            <a:ext cx="144463" cy="146050"/>
          </a:xfrm>
          <a:custGeom>
            <a:gdLst>
              <a:gd fmla="*/ 9 w 58" name="T0"/>
              <a:gd fmla="*/ 8 h 59" name="T1"/>
              <a:gd fmla="*/ 34 w 58" name="T2"/>
              <a:gd fmla="*/ 1 h 59" name="T3"/>
              <a:gd fmla="*/ 56 w 58" name="T4"/>
              <a:gd fmla="*/ 40 h 59" name="T5"/>
              <a:gd fmla="*/ 10 w 58" name="T6"/>
              <a:gd fmla="*/ 49 h 59" name="T7"/>
              <a:gd fmla="*/ 15 w 58" name="T8"/>
              <a:gd fmla="*/ 42 h 59" name="T9"/>
              <a:gd fmla="*/ 34 w 58" name="T10"/>
              <a:gd fmla="*/ 25 h 59" name="T11"/>
              <a:gd fmla="*/ 44 w 58" name="T12"/>
              <a:gd fmla="*/ 19 h 59" name="T13"/>
              <a:gd fmla="*/ 39 w 58" name="T14"/>
              <a:gd fmla="*/ 25 h 59" name="T15"/>
              <a:gd fmla="*/ 23 w 58" name="T16"/>
              <a:gd fmla="*/ 41 h 59" name="T17"/>
              <a:gd fmla="*/ 42 w 58" name="T18"/>
              <a:gd fmla="*/ 17 h 59" name="T19"/>
              <a:gd fmla="*/ 17 w 58" name="T20"/>
              <a:gd fmla="*/ 39 h 59" name="T21"/>
              <a:gd fmla="*/ 33 w 58" name="T22"/>
              <a:gd fmla="*/ 14 h 59" name="T23"/>
              <a:gd fmla="*/ 15 w 58" name="T24"/>
              <a:gd fmla="*/ 34 h 59" name="T25"/>
              <a:gd fmla="*/ 34 w 58" name="T26"/>
              <a:gd fmla="*/ 12 h 59" name="T27"/>
              <a:gd fmla="*/ 31 w 58" name="T28"/>
              <a:gd fmla="*/ 43 h 59" name="T29"/>
              <a:gd fmla="*/ 53 w 58" name="T30"/>
              <a:gd fmla="*/ 26 h 59" name="T31"/>
              <a:gd fmla="*/ 53 w 58" name="T32"/>
              <a:gd fmla="*/ 29 h 59" name="T33"/>
              <a:gd fmla="*/ 33 w 58" name="T34"/>
              <a:gd fmla="*/ 48 h 59" name="T35"/>
              <a:gd fmla="*/ 49 w 58" name="T36"/>
              <a:gd fmla="*/ 37 h 59" name="T37"/>
              <a:gd fmla="*/ 53 w 58" name="T38"/>
              <a:gd fmla="*/ 28 h 59" name="T39"/>
              <a:gd fmla="*/ 17 w 58" name="T40"/>
              <a:gd fmla="*/ 26 h 59" name="T41"/>
              <a:gd fmla="*/ 11 w 58" name="T42"/>
              <a:gd fmla="*/ 26 h 59" name="T43"/>
              <a:gd fmla="*/ 20 w 58" name="T44"/>
              <a:gd fmla="*/ 12 h 59" name="T45"/>
              <a:gd fmla="*/ 7 w 58" name="T46"/>
              <a:gd fmla="*/ 25 h 59" name="T47"/>
              <a:gd fmla="*/ 22 w 58" name="T48"/>
              <a:gd fmla="*/ 14 h 59" name="T49"/>
              <a:gd fmla="*/ 27 w 58" name="T50"/>
              <a:gd fmla="*/ 49 h 59" name="T51"/>
              <a:gd fmla="*/ 25 w 58" name="T52"/>
              <a:gd fmla="*/ 45 h 59" name="T53"/>
              <a:gd fmla="*/ 27 w 58" name="T54"/>
              <a:gd fmla="*/ 42 h 59" name="T55"/>
              <a:gd fmla="*/ 17 w 58" name="T56"/>
              <a:gd fmla="*/ 45 h 59" name="T57"/>
              <a:gd fmla="*/ 14 w 58" name="T58"/>
              <a:gd fmla="*/ 46 h 59" name="T59"/>
              <a:gd fmla="*/ 29 w 58" name="T60"/>
              <a:gd fmla="*/ 51 h 59" name="T61"/>
              <a:gd fmla="*/ 25 w 58" name="T62"/>
              <a:gd fmla="*/ 8 h 59" name="T63"/>
              <a:gd fmla="*/ 29 w 58" name="T64"/>
              <a:gd fmla="*/ 5 h 59" name="T65"/>
              <a:gd fmla="*/ 9 w 58" name="T66"/>
              <a:gd fmla="*/ 18 h 59" name="T67"/>
              <a:gd fmla="*/ 9 w 58" name="T68"/>
              <a:gd fmla="*/ 18 h 59" name="T69"/>
              <a:gd fmla="*/ 54 w 58" name="T70"/>
              <a:gd fmla="*/ 35 h 59" name="T71"/>
              <a:gd fmla="*/ 21 w 58" name="T72"/>
              <a:gd fmla="*/ 53 h 59" name="T73"/>
              <a:gd fmla="*/ 37 w 58" name="T74"/>
              <a:gd fmla="*/ 55 h 59" name="T75"/>
              <a:gd fmla="*/ 20 w 58" name="T76"/>
              <a:gd fmla="*/ 20 h 59" name="T77"/>
              <a:gd fmla="*/ 27 w 58" name="T78"/>
              <a:gd fmla="*/ 14 h 59" name="T79"/>
              <a:gd fmla="*/ 3 w 58" name="T80"/>
              <a:gd fmla="*/ 29 h 59" name="T81"/>
              <a:gd fmla="*/ 11 w 58" name="T82"/>
              <a:gd fmla="*/ 42 h 59" name="T83"/>
              <a:gd fmla="*/ 11 w 58" name="T84"/>
              <a:gd fmla="*/ 42 h 59" name="T85"/>
              <a:gd fmla="*/ 40 w 58" name="T86"/>
              <a:gd fmla="*/ 51 h 59"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59" w="57">
                <a:moveTo>
                  <a:pt x="0" y="31"/>
                </a:moveTo>
                <a:cubicBezTo>
                  <a:pt x="0" y="25"/>
                  <a:pt x="1" y="20"/>
                  <a:pt x="3" y="15"/>
                </a:cubicBezTo>
                <a:cubicBezTo>
                  <a:pt x="5" y="13"/>
                  <a:pt x="7" y="10"/>
                  <a:pt x="9" y="8"/>
                </a:cubicBezTo>
                <a:cubicBezTo>
                  <a:pt x="9" y="8"/>
                  <a:pt x="10" y="7"/>
                  <a:pt x="10" y="7"/>
                </a:cubicBezTo>
                <a:cubicBezTo>
                  <a:pt x="14" y="3"/>
                  <a:pt x="18" y="1"/>
                  <a:pt x="23" y="0"/>
                </a:cubicBezTo>
                <a:cubicBezTo>
                  <a:pt x="27" y="0"/>
                  <a:pt x="30" y="0"/>
                  <a:pt x="34" y="1"/>
                </a:cubicBezTo>
                <a:cubicBezTo>
                  <a:pt x="44" y="4"/>
                  <a:pt x="51" y="11"/>
                  <a:pt x="55" y="21"/>
                </a:cubicBezTo>
                <a:cubicBezTo>
                  <a:pt x="55" y="21"/>
                  <a:pt x="55" y="22"/>
                  <a:pt x="55" y="22"/>
                </a:cubicBezTo>
                <a:cubicBezTo>
                  <a:pt x="58" y="28"/>
                  <a:pt x="58" y="34"/>
                  <a:pt x="56" y="40"/>
                </a:cubicBezTo>
                <a:cubicBezTo>
                  <a:pt x="52" y="52"/>
                  <a:pt x="41" y="59"/>
                  <a:pt x="29" y="58"/>
                </a:cubicBezTo>
                <a:cubicBezTo>
                  <a:pt x="22" y="58"/>
                  <a:pt x="16" y="55"/>
                  <a:pt x="12" y="50"/>
                </a:cubicBezTo>
                <a:cubicBezTo>
                  <a:pt x="11" y="50"/>
                  <a:pt x="11" y="49"/>
                  <a:pt x="10" y="49"/>
                </a:cubicBezTo>
                <a:cubicBezTo>
                  <a:pt x="5" y="46"/>
                  <a:pt x="2" y="41"/>
                  <a:pt x="0" y="35"/>
                </a:cubicBezTo>
                <a:cubicBezTo>
                  <a:pt x="0" y="33"/>
                  <a:pt x="0" y="32"/>
                  <a:pt x="0" y="31"/>
                </a:cubicBezTo>
                <a:close/>
                <a:moveTo>
                  <a:pt x="15" y="42"/>
                </a:moveTo>
                <a:cubicBezTo>
                  <a:pt x="15" y="42"/>
                  <a:pt x="15" y="42"/>
                  <a:pt x="15" y="42"/>
                </a:cubicBezTo>
                <a:cubicBezTo>
                  <a:pt x="19" y="39"/>
                  <a:pt x="23" y="37"/>
                  <a:pt x="26" y="33"/>
                </a:cubicBezTo>
                <a:cubicBezTo>
                  <a:pt x="29" y="31"/>
                  <a:pt x="31" y="28"/>
                  <a:pt x="34" y="25"/>
                </a:cubicBezTo>
                <a:cubicBezTo>
                  <a:pt x="36" y="23"/>
                  <a:pt x="38" y="22"/>
                  <a:pt x="40" y="20"/>
                </a:cubicBezTo>
                <a:cubicBezTo>
                  <a:pt x="40" y="20"/>
                  <a:pt x="41" y="19"/>
                  <a:pt x="41" y="19"/>
                </a:cubicBezTo>
                <a:cubicBezTo>
                  <a:pt x="42" y="18"/>
                  <a:pt x="43" y="18"/>
                  <a:pt x="44" y="19"/>
                </a:cubicBezTo>
                <a:cubicBezTo>
                  <a:pt x="44" y="20"/>
                  <a:pt x="44" y="20"/>
                  <a:pt x="44" y="21"/>
                </a:cubicBezTo>
                <a:cubicBezTo>
                  <a:pt x="43" y="22"/>
                  <a:pt x="43" y="22"/>
                  <a:pt x="43" y="22"/>
                </a:cubicBezTo>
                <a:cubicBezTo>
                  <a:pt x="42" y="23"/>
                  <a:pt x="41" y="25"/>
                  <a:pt x="39" y="25"/>
                </a:cubicBezTo>
                <a:cubicBezTo>
                  <a:pt x="36" y="28"/>
                  <a:pt x="33" y="31"/>
                  <a:pt x="30" y="34"/>
                </a:cubicBezTo>
                <a:cubicBezTo>
                  <a:pt x="27" y="36"/>
                  <a:pt x="25" y="38"/>
                  <a:pt x="23" y="41"/>
                </a:cubicBezTo>
                <a:cubicBezTo>
                  <a:pt x="23" y="41"/>
                  <a:pt x="23" y="41"/>
                  <a:pt x="23" y="41"/>
                </a:cubicBezTo>
                <a:cubicBezTo>
                  <a:pt x="32" y="34"/>
                  <a:pt x="41" y="27"/>
                  <a:pt x="50" y="19"/>
                </a:cubicBezTo>
                <a:cubicBezTo>
                  <a:pt x="48" y="17"/>
                  <a:pt x="45" y="15"/>
                  <a:pt x="42" y="14"/>
                </a:cubicBezTo>
                <a:cubicBezTo>
                  <a:pt x="43" y="15"/>
                  <a:pt x="43" y="16"/>
                  <a:pt x="42" y="17"/>
                </a:cubicBezTo>
                <a:cubicBezTo>
                  <a:pt x="41" y="17"/>
                  <a:pt x="41" y="17"/>
                  <a:pt x="41" y="17"/>
                </a:cubicBezTo>
                <a:cubicBezTo>
                  <a:pt x="37" y="20"/>
                  <a:pt x="34" y="23"/>
                  <a:pt x="30" y="26"/>
                </a:cubicBezTo>
                <a:cubicBezTo>
                  <a:pt x="26" y="30"/>
                  <a:pt x="21" y="35"/>
                  <a:pt x="17" y="39"/>
                </a:cubicBezTo>
                <a:cubicBezTo>
                  <a:pt x="16" y="40"/>
                  <a:pt x="16" y="41"/>
                  <a:pt x="15" y="42"/>
                </a:cubicBezTo>
                <a:close/>
                <a:moveTo>
                  <a:pt x="34" y="12"/>
                </a:moveTo>
                <a:cubicBezTo>
                  <a:pt x="34" y="13"/>
                  <a:pt x="33" y="14"/>
                  <a:pt x="33" y="14"/>
                </a:cubicBezTo>
                <a:cubicBezTo>
                  <a:pt x="26" y="20"/>
                  <a:pt x="20" y="27"/>
                  <a:pt x="14" y="34"/>
                </a:cubicBezTo>
                <a:cubicBezTo>
                  <a:pt x="14" y="35"/>
                  <a:pt x="14" y="35"/>
                  <a:pt x="13" y="35"/>
                </a:cubicBezTo>
                <a:cubicBezTo>
                  <a:pt x="14" y="35"/>
                  <a:pt x="14" y="35"/>
                  <a:pt x="15" y="34"/>
                </a:cubicBezTo>
                <a:cubicBezTo>
                  <a:pt x="22" y="29"/>
                  <a:pt x="29" y="23"/>
                  <a:pt x="36" y="18"/>
                </a:cubicBezTo>
                <a:cubicBezTo>
                  <a:pt x="38" y="16"/>
                  <a:pt x="39" y="15"/>
                  <a:pt x="41" y="14"/>
                </a:cubicBezTo>
                <a:cubicBezTo>
                  <a:pt x="39" y="13"/>
                  <a:pt x="37" y="12"/>
                  <a:pt x="34" y="12"/>
                </a:cubicBezTo>
                <a:close/>
                <a:moveTo>
                  <a:pt x="52" y="21"/>
                </a:moveTo>
                <a:cubicBezTo>
                  <a:pt x="46" y="25"/>
                  <a:pt x="28" y="43"/>
                  <a:pt x="27" y="46"/>
                </a:cubicBezTo>
                <a:cubicBezTo>
                  <a:pt x="29" y="45"/>
                  <a:pt x="30" y="44"/>
                  <a:pt x="31" y="43"/>
                </a:cubicBezTo>
                <a:cubicBezTo>
                  <a:pt x="35" y="40"/>
                  <a:pt x="39" y="37"/>
                  <a:pt x="42" y="34"/>
                </a:cubicBezTo>
                <a:cubicBezTo>
                  <a:pt x="45" y="31"/>
                  <a:pt x="47" y="29"/>
                  <a:pt x="50" y="27"/>
                </a:cubicBezTo>
                <a:cubicBezTo>
                  <a:pt x="51" y="26"/>
                  <a:pt x="52" y="26"/>
                  <a:pt x="53" y="26"/>
                </a:cubicBezTo>
                <a:cubicBezTo>
                  <a:pt x="53" y="24"/>
                  <a:pt x="53" y="23"/>
                  <a:pt x="52" y="21"/>
                </a:cubicBezTo>
                <a:close/>
                <a:moveTo>
                  <a:pt x="53" y="28"/>
                </a:moveTo>
                <a:cubicBezTo>
                  <a:pt x="53" y="29"/>
                  <a:pt x="53" y="29"/>
                  <a:pt x="53" y="29"/>
                </a:cubicBezTo>
                <a:cubicBezTo>
                  <a:pt x="49" y="32"/>
                  <a:pt x="46" y="35"/>
                  <a:pt x="43" y="38"/>
                </a:cubicBezTo>
                <a:cubicBezTo>
                  <a:pt x="39" y="40"/>
                  <a:pt x="36" y="44"/>
                  <a:pt x="34" y="47"/>
                </a:cubicBezTo>
                <a:cubicBezTo>
                  <a:pt x="33" y="47"/>
                  <a:pt x="33" y="48"/>
                  <a:pt x="33" y="48"/>
                </a:cubicBezTo>
                <a:cubicBezTo>
                  <a:pt x="34" y="48"/>
                  <a:pt x="34" y="48"/>
                  <a:pt x="35" y="48"/>
                </a:cubicBezTo>
                <a:cubicBezTo>
                  <a:pt x="39" y="45"/>
                  <a:pt x="44" y="41"/>
                  <a:pt x="48" y="38"/>
                </a:cubicBezTo>
                <a:cubicBezTo>
                  <a:pt x="48" y="38"/>
                  <a:pt x="49" y="37"/>
                  <a:pt x="49" y="37"/>
                </a:cubicBezTo>
                <a:cubicBezTo>
                  <a:pt x="50" y="37"/>
                  <a:pt x="51" y="36"/>
                  <a:pt x="51" y="35"/>
                </a:cubicBezTo>
                <a:cubicBezTo>
                  <a:pt x="52" y="34"/>
                  <a:pt x="52" y="32"/>
                  <a:pt x="53" y="31"/>
                </a:cubicBezTo>
                <a:cubicBezTo>
                  <a:pt x="53" y="30"/>
                  <a:pt x="53" y="29"/>
                  <a:pt x="53" y="28"/>
                </a:cubicBezTo>
                <a:close/>
                <a:moveTo>
                  <a:pt x="8" y="38"/>
                </a:moveTo>
                <a:cubicBezTo>
                  <a:pt x="12" y="33"/>
                  <a:pt x="15" y="29"/>
                  <a:pt x="19" y="25"/>
                </a:cubicBezTo>
                <a:cubicBezTo>
                  <a:pt x="18" y="25"/>
                  <a:pt x="18" y="25"/>
                  <a:pt x="17" y="26"/>
                </a:cubicBezTo>
                <a:cubicBezTo>
                  <a:pt x="16" y="26"/>
                  <a:pt x="15" y="27"/>
                  <a:pt x="14" y="28"/>
                </a:cubicBezTo>
                <a:cubicBezTo>
                  <a:pt x="12" y="29"/>
                  <a:pt x="11" y="28"/>
                  <a:pt x="11" y="26"/>
                </a:cubicBezTo>
                <a:cubicBezTo>
                  <a:pt x="11" y="26"/>
                  <a:pt x="11" y="26"/>
                  <a:pt x="11" y="26"/>
                </a:cubicBezTo>
                <a:cubicBezTo>
                  <a:pt x="10" y="27"/>
                  <a:pt x="8" y="28"/>
                  <a:pt x="6" y="29"/>
                </a:cubicBezTo>
                <a:cubicBezTo>
                  <a:pt x="6" y="32"/>
                  <a:pt x="6" y="35"/>
                  <a:pt x="8" y="38"/>
                </a:cubicBezTo>
                <a:close/>
                <a:moveTo>
                  <a:pt x="20" y="12"/>
                </a:moveTo>
                <a:cubicBezTo>
                  <a:pt x="18" y="13"/>
                  <a:pt x="17" y="14"/>
                  <a:pt x="16" y="15"/>
                </a:cubicBezTo>
                <a:cubicBezTo>
                  <a:pt x="13" y="18"/>
                  <a:pt x="10" y="21"/>
                  <a:pt x="7" y="24"/>
                </a:cubicBezTo>
                <a:cubicBezTo>
                  <a:pt x="7" y="24"/>
                  <a:pt x="7" y="25"/>
                  <a:pt x="7" y="25"/>
                </a:cubicBezTo>
                <a:cubicBezTo>
                  <a:pt x="7" y="25"/>
                  <a:pt x="7" y="25"/>
                  <a:pt x="7" y="25"/>
                </a:cubicBezTo>
                <a:cubicBezTo>
                  <a:pt x="7" y="25"/>
                  <a:pt x="7" y="25"/>
                  <a:pt x="7" y="25"/>
                </a:cubicBezTo>
                <a:cubicBezTo>
                  <a:pt x="12" y="22"/>
                  <a:pt x="17" y="18"/>
                  <a:pt x="22" y="14"/>
                </a:cubicBezTo>
                <a:cubicBezTo>
                  <a:pt x="21" y="14"/>
                  <a:pt x="20" y="13"/>
                  <a:pt x="20" y="12"/>
                </a:cubicBezTo>
                <a:close/>
                <a:moveTo>
                  <a:pt x="30" y="48"/>
                </a:moveTo>
                <a:cubicBezTo>
                  <a:pt x="29" y="49"/>
                  <a:pt x="28" y="49"/>
                  <a:pt x="27" y="49"/>
                </a:cubicBezTo>
                <a:cubicBezTo>
                  <a:pt x="26" y="50"/>
                  <a:pt x="25" y="50"/>
                  <a:pt x="24" y="49"/>
                </a:cubicBezTo>
                <a:cubicBezTo>
                  <a:pt x="23" y="48"/>
                  <a:pt x="23" y="47"/>
                  <a:pt x="24" y="46"/>
                </a:cubicBezTo>
                <a:cubicBezTo>
                  <a:pt x="24" y="46"/>
                  <a:pt x="24" y="45"/>
                  <a:pt x="25" y="45"/>
                </a:cubicBezTo>
                <a:cubicBezTo>
                  <a:pt x="26" y="44"/>
                  <a:pt x="26" y="43"/>
                  <a:pt x="27" y="42"/>
                </a:cubicBezTo>
                <a:cubicBezTo>
                  <a:pt x="27" y="42"/>
                  <a:pt x="27" y="42"/>
                  <a:pt x="28" y="41"/>
                </a:cubicBezTo>
                <a:cubicBezTo>
                  <a:pt x="27" y="41"/>
                  <a:pt x="27" y="41"/>
                  <a:pt x="27" y="42"/>
                </a:cubicBezTo>
                <a:cubicBezTo>
                  <a:pt x="25" y="43"/>
                  <a:pt x="23" y="44"/>
                  <a:pt x="21" y="45"/>
                </a:cubicBezTo>
                <a:cubicBezTo>
                  <a:pt x="21" y="46"/>
                  <a:pt x="20" y="46"/>
                  <a:pt x="20" y="46"/>
                </a:cubicBezTo>
                <a:cubicBezTo>
                  <a:pt x="18" y="47"/>
                  <a:pt x="17" y="46"/>
                  <a:pt x="17" y="45"/>
                </a:cubicBezTo>
                <a:cubicBezTo>
                  <a:pt x="17" y="44"/>
                  <a:pt x="17" y="44"/>
                  <a:pt x="17" y="44"/>
                </a:cubicBezTo>
                <a:cubicBezTo>
                  <a:pt x="17" y="44"/>
                  <a:pt x="16" y="44"/>
                  <a:pt x="16" y="45"/>
                </a:cubicBezTo>
                <a:cubicBezTo>
                  <a:pt x="15" y="45"/>
                  <a:pt x="15" y="45"/>
                  <a:pt x="14" y="46"/>
                </a:cubicBezTo>
                <a:cubicBezTo>
                  <a:pt x="14" y="46"/>
                  <a:pt x="14" y="46"/>
                  <a:pt x="14" y="46"/>
                </a:cubicBezTo>
                <a:cubicBezTo>
                  <a:pt x="17" y="48"/>
                  <a:pt x="20" y="50"/>
                  <a:pt x="23" y="51"/>
                </a:cubicBezTo>
                <a:cubicBezTo>
                  <a:pt x="25" y="51"/>
                  <a:pt x="27" y="51"/>
                  <a:pt x="29" y="51"/>
                </a:cubicBezTo>
                <a:cubicBezTo>
                  <a:pt x="30" y="50"/>
                  <a:pt x="30" y="49"/>
                  <a:pt x="30" y="48"/>
                </a:cubicBezTo>
                <a:close/>
                <a:moveTo>
                  <a:pt x="25" y="8"/>
                </a:moveTo>
                <a:cubicBezTo>
                  <a:pt x="25" y="8"/>
                  <a:pt x="25" y="8"/>
                  <a:pt x="25" y="8"/>
                </a:cubicBezTo>
                <a:cubicBezTo>
                  <a:pt x="32" y="7"/>
                  <a:pt x="38" y="8"/>
                  <a:pt x="45" y="11"/>
                </a:cubicBezTo>
                <a:cubicBezTo>
                  <a:pt x="41" y="7"/>
                  <a:pt x="38" y="5"/>
                  <a:pt x="33" y="4"/>
                </a:cubicBezTo>
                <a:cubicBezTo>
                  <a:pt x="32" y="6"/>
                  <a:pt x="31" y="6"/>
                  <a:pt x="29" y="5"/>
                </a:cubicBezTo>
                <a:cubicBezTo>
                  <a:pt x="29" y="6"/>
                  <a:pt x="28" y="7"/>
                  <a:pt x="27" y="7"/>
                </a:cubicBezTo>
                <a:cubicBezTo>
                  <a:pt x="26" y="7"/>
                  <a:pt x="26" y="8"/>
                  <a:pt x="25" y="8"/>
                </a:cubicBezTo>
                <a:close/>
                <a:moveTo>
                  <a:pt x="9" y="18"/>
                </a:moveTo>
                <a:cubicBezTo>
                  <a:pt x="13" y="14"/>
                  <a:pt x="17" y="9"/>
                  <a:pt x="22" y="5"/>
                </a:cubicBezTo>
                <a:cubicBezTo>
                  <a:pt x="22" y="5"/>
                  <a:pt x="22" y="5"/>
                  <a:pt x="22" y="5"/>
                </a:cubicBezTo>
                <a:cubicBezTo>
                  <a:pt x="16" y="8"/>
                  <a:pt x="11" y="12"/>
                  <a:pt x="9" y="18"/>
                </a:cubicBezTo>
                <a:close/>
                <a:moveTo>
                  <a:pt x="45" y="49"/>
                </a:moveTo>
                <a:cubicBezTo>
                  <a:pt x="45" y="49"/>
                  <a:pt x="45" y="49"/>
                  <a:pt x="45" y="49"/>
                </a:cubicBezTo>
                <a:cubicBezTo>
                  <a:pt x="50" y="46"/>
                  <a:pt x="53" y="41"/>
                  <a:pt x="54" y="35"/>
                </a:cubicBezTo>
                <a:cubicBezTo>
                  <a:pt x="53" y="38"/>
                  <a:pt x="52" y="40"/>
                  <a:pt x="50" y="42"/>
                </a:cubicBezTo>
                <a:cubicBezTo>
                  <a:pt x="48" y="44"/>
                  <a:pt x="47" y="46"/>
                  <a:pt x="45" y="49"/>
                </a:cubicBezTo>
                <a:close/>
                <a:moveTo>
                  <a:pt x="21" y="53"/>
                </a:moveTo>
                <a:cubicBezTo>
                  <a:pt x="21" y="53"/>
                  <a:pt x="21" y="54"/>
                  <a:pt x="21" y="54"/>
                </a:cubicBezTo>
                <a:cubicBezTo>
                  <a:pt x="27" y="56"/>
                  <a:pt x="32" y="56"/>
                  <a:pt x="38" y="55"/>
                </a:cubicBezTo>
                <a:cubicBezTo>
                  <a:pt x="37" y="55"/>
                  <a:pt x="37" y="55"/>
                  <a:pt x="37" y="55"/>
                </a:cubicBezTo>
                <a:cubicBezTo>
                  <a:pt x="32" y="55"/>
                  <a:pt x="28" y="55"/>
                  <a:pt x="24" y="54"/>
                </a:cubicBezTo>
                <a:cubicBezTo>
                  <a:pt x="23" y="54"/>
                  <a:pt x="22" y="54"/>
                  <a:pt x="21" y="53"/>
                </a:cubicBezTo>
                <a:close/>
                <a:moveTo>
                  <a:pt x="20" y="20"/>
                </a:moveTo>
                <a:cubicBezTo>
                  <a:pt x="20" y="20"/>
                  <a:pt x="20" y="20"/>
                  <a:pt x="21" y="20"/>
                </a:cubicBezTo>
                <a:cubicBezTo>
                  <a:pt x="23" y="19"/>
                  <a:pt x="29" y="13"/>
                  <a:pt x="30" y="13"/>
                </a:cubicBezTo>
                <a:cubicBezTo>
                  <a:pt x="29" y="13"/>
                  <a:pt x="28" y="13"/>
                  <a:pt x="27" y="14"/>
                </a:cubicBezTo>
                <a:cubicBezTo>
                  <a:pt x="26" y="15"/>
                  <a:pt x="25" y="15"/>
                  <a:pt x="24" y="16"/>
                </a:cubicBezTo>
                <a:cubicBezTo>
                  <a:pt x="23" y="17"/>
                  <a:pt x="22" y="19"/>
                  <a:pt x="20" y="20"/>
                </a:cubicBezTo>
                <a:close/>
                <a:moveTo>
                  <a:pt x="3" y="29"/>
                </a:moveTo>
                <a:cubicBezTo>
                  <a:pt x="2" y="32"/>
                  <a:pt x="3" y="36"/>
                  <a:pt x="5" y="40"/>
                </a:cubicBezTo>
                <a:cubicBezTo>
                  <a:pt x="4" y="36"/>
                  <a:pt x="3" y="32"/>
                  <a:pt x="3" y="29"/>
                </a:cubicBezTo>
                <a:close/>
                <a:moveTo>
                  <a:pt x="11" y="42"/>
                </a:moveTo>
                <a:cubicBezTo>
                  <a:pt x="12" y="41"/>
                  <a:pt x="14" y="39"/>
                  <a:pt x="14" y="38"/>
                </a:cubicBezTo>
                <a:cubicBezTo>
                  <a:pt x="13" y="39"/>
                  <a:pt x="11" y="40"/>
                  <a:pt x="10" y="41"/>
                </a:cubicBezTo>
                <a:cubicBezTo>
                  <a:pt x="10" y="41"/>
                  <a:pt x="10" y="42"/>
                  <a:pt x="11" y="42"/>
                </a:cubicBezTo>
                <a:close/>
                <a:moveTo>
                  <a:pt x="39" y="50"/>
                </a:moveTo>
                <a:cubicBezTo>
                  <a:pt x="37" y="51"/>
                  <a:pt x="35" y="51"/>
                  <a:pt x="34" y="52"/>
                </a:cubicBezTo>
                <a:cubicBezTo>
                  <a:pt x="36" y="52"/>
                  <a:pt x="38" y="52"/>
                  <a:pt x="40" y="51"/>
                </a:cubicBezTo>
                <a:cubicBezTo>
                  <a:pt x="39" y="51"/>
                  <a:pt x="39" y="50"/>
                  <a:pt x="39" y="5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51" name="Freeform 450"/>
          <p:cNvSpPr>
            <a:spLocks noEditPoints="1"/>
          </p:cNvSpPr>
          <p:nvPr/>
        </p:nvSpPr>
        <p:spPr bwMode="auto">
          <a:xfrm>
            <a:off x="11042651" y="4467226"/>
            <a:ext cx="34925" cy="44450"/>
          </a:xfrm>
          <a:custGeom>
            <a:gdLst>
              <a:gd fmla="*/ 13 w 14" name="T0"/>
              <a:gd fmla="*/ 4 h 18" name="T1"/>
              <a:gd fmla="*/ 13 w 14" name="T2"/>
              <a:gd fmla="*/ 10 h 18" name="T3"/>
              <a:gd fmla="*/ 12 w 14" name="T4"/>
              <a:gd fmla="*/ 13 h 18" name="T5"/>
              <a:gd fmla="*/ 2 w 14" name="T6"/>
              <a:gd fmla="*/ 15 h 18" name="T7"/>
              <a:gd fmla="*/ 0 w 14" name="T8"/>
              <a:gd fmla="*/ 12 h 18" name="T9"/>
              <a:gd fmla="*/ 6 w 14" name="T10"/>
              <a:gd fmla="*/ 3 h 18" name="T11"/>
              <a:gd fmla="*/ 9 w 14" name="T12"/>
              <a:gd fmla="*/ 1 h 18" name="T13"/>
              <a:gd fmla="*/ 10 w 14" name="T14"/>
              <a:gd fmla="*/ 0 h 18" name="T15"/>
              <a:gd fmla="*/ 13 w 14" name="T16"/>
              <a:gd fmla="*/ 4 h 18" name="T17"/>
              <a:gd fmla="*/ 3 w 14" name="T18"/>
              <a:gd fmla="*/ 11 h 18" name="T19"/>
              <a:gd fmla="*/ 3 w 14" name="T20"/>
              <a:gd fmla="*/ 13 h 18" name="T21"/>
              <a:gd fmla="*/ 7 w 14" name="T22"/>
              <a:gd fmla="*/ 13 h 18" name="T23"/>
              <a:gd fmla="*/ 5 w 14" name="T24"/>
              <a:gd fmla="*/ 12 h 18" name="T25"/>
              <a:gd fmla="*/ 3 w 14" name="T26"/>
              <a:gd fmla="*/ 11 h 18"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8" w="14">
                <a:moveTo>
                  <a:pt x="13" y="4"/>
                </a:moveTo>
                <a:cubicBezTo>
                  <a:pt x="14" y="6"/>
                  <a:pt x="14" y="8"/>
                  <a:pt x="13" y="10"/>
                </a:cubicBezTo>
                <a:cubicBezTo>
                  <a:pt x="13" y="11"/>
                  <a:pt x="12" y="12"/>
                  <a:pt x="12" y="13"/>
                </a:cubicBezTo>
                <a:cubicBezTo>
                  <a:pt x="10" y="17"/>
                  <a:pt x="5" y="18"/>
                  <a:pt x="2" y="15"/>
                </a:cubicBezTo>
                <a:cubicBezTo>
                  <a:pt x="1" y="14"/>
                  <a:pt x="0" y="13"/>
                  <a:pt x="0" y="12"/>
                </a:cubicBezTo>
                <a:cubicBezTo>
                  <a:pt x="0" y="8"/>
                  <a:pt x="2" y="4"/>
                  <a:pt x="6" y="3"/>
                </a:cubicBezTo>
                <a:cubicBezTo>
                  <a:pt x="7" y="2"/>
                  <a:pt x="8" y="2"/>
                  <a:pt x="9" y="1"/>
                </a:cubicBezTo>
                <a:cubicBezTo>
                  <a:pt x="10" y="1"/>
                  <a:pt x="10" y="0"/>
                  <a:pt x="10" y="0"/>
                </a:cubicBezTo>
                <a:cubicBezTo>
                  <a:pt x="12" y="0"/>
                  <a:pt x="14" y="2"/>
                  <a:pt x="13" y="4"/>
                </a:cubicBezTo>
                <a:close/>
                <a:moveTo>
                  <a:pt x="3" y="11"/>
                </a:moveTo>
                <a:cubicBezTo>
                  <a:pt x="3" y="11"/>
                  <a:pt x="3" y="12"/>
                  <a:pt x="3" y="13"/>
                </a:cubicBezTo>
                <a:cubicBezTo>
                  <a:pt x="4" y="14"/>
                  <a:pt x="6" y="14"/>
                  <a:pt x="7" y="13"/>
                </a:cubicBezTo>
                <a:cubicBezTo>
                  <a:pt x="6" y="13"/>
                  <a:pt x="6" y="13"/>
                  <a:pt x="5" y="12"/>
                </a:cubicBezTo>
                <a:cubicBezTo>
                  <a:pt x="4" y="12"/>
                  <a:pt x="4" y="11"/>
                  <a:pt x="3"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52" name="Freeform 451"/>
          <p:cNvSpPr>
            <a:spLocks noEditPoints="1"/>
          </p:cNvSpPr>
          <p:nvPr/>
        </p:nvSpPr>
        <p:spPr bwMode="auto">
          <a:xfrm>
            <a:off x="10991851" y="4592638"/>
            <a:ext cx="31750" cy="33338"/>
          </a:xfrm>
          <a:custGeom>
            <a:gdLst>
              <a:gd fmla="*/ 7 w 13" name="T0"/>
              <a:gd fmla="*/ 1 h 13" name="T1"/>
              <a:gd fmla="*/ 9 w 13" name="T2"/>
              <a:gd fmla="*/ 1 h 13" name="T3"/>
              <a:gd fmla="*/ 12 w 13" name="T4"/>
              <a:gd fmla="*/ 3 h 13" name="T5"/>
              <a:gd fmla="*/ 13 w 13" name="T6"/>
              <a:gd fmla="*/ 5 h 13" name="T7"/>
              <a:gd fmla="*/ 12 w 13" name="T8"/>
              <a:gd fmla="*/ 8 h 13" name="T9"/>
              <a:gd fmla="*/ 9 w 13" name="T10"/>
              <a:gd fmla="*/ 12 h 13" name="T11"/>
              <a:gd fmla="*/ 6 w 13" name="T12"/>
              <a:gd fmla="*/ 13 h 13" name="T13"/>
              <a:gd fmla="*/ 3 w 13" name="T14"/>
              <a:gd fmla="*/ 12 h 13" name="T15"/>
              <a:gd fmla="*/ 1 w 13" name="T16"/>
              <a:gd fmla="*/ 11 h 13" name="T17"/>
              <a:gd fmla="*/ 0 w 13" name="T18"/>
              <a:gd fmla="*/ 7 h 13" name="T19"/>
              <a:gd fmla="*/ 1 w 13" name="T20"/>
              <a:gd fmla="*/ 5 h 13" name="T21"/>
              <a:gd fmla="*/ 7 w 13" name="T22"/>
              <a:gd fmla="*/ 1 h 13" name="T23"/>
              <a:gd fmla="*/ 6 w 13" name="T24"/>
              <a:gd fmla="*/ 9 h 13" name="T25"/>
              <a:gd fmla="*/ 3 w 13" name="T26"/>
              <a:gd fmla="*/ 7 h 13" name="T27"/>
              <a:gd fmla="*/ 6 w 13" name="T28"/>
              <a:gd fmla="*/ 9 h 1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3" w="13">
                <a:moveTo>
                  <a:pt x="7" y="1"/>
                </a:moveTo>
                <a:cubicBezTo>
                  <a:pt x="8" y="1"/>
                  <a:pt x="8" y="1"/>
                  <a:pt x="9" y="1"/>
                </a:cubicBezTo>
                <a:cubicBezTo>
                  <a:pt x="11" y="0"/>
                  <a:pt x="12" y="1"/>
                  <a:pt x="12" y="3"/>
                </a:cubicBezTo>
                <a:cubicBezTo>
                  <a:pt x="12" y="4"/>
                  <a:pt x="12" y="4"/>
                  <a:pt x="13" y="5"/>
                </a:cubicBezTo>
                <a:cubicBezTo>
                  <a:pt x="13" y="6"/>
                  <a:pt x="13" y="7"/>
                  <a:pt x="12" y="8"/>
                </a:cubicBezTo>
                <a:cubicBezTo>
                  <a:pt x="11" y="9"/>
                  <a:pt x="10" y="11"/>
                  <a:pt x="9" y="12"/>
                </a:cubicBezTo>
                <a:cubicBezTo>
                  <a:pt x="8" y="13"/>
                  <a:pt x="7" y="13"/>
                  <a:pt x="6" y="13"/>
                </a:cubicBezTo>
                <a:cubicBezTo>
                  <a:pt x="5" y="13"/>
                  <a:pt x="4" y="12"/>
                  <a:pt x="3" y="12"/>
                </a:cubicBezTo>
                <a:cubicBezTo>
                  <a:pt x="2" y="11"/>
                  <a:pt x="2" y="11"/>
                  <a:pt x="1" y="11"/>
                </a:cubicBezTo>
                <a:cubicBezTo>
                  <a:pt x="0" y="10"/>
                  <a:pt x="0" y="8"/>
                  <a:pt x="0" y="7"/>
                </a:cubicBezTo>
                <a:cubicBezTo>
                  <a:pt x="0" y="6"/>
                  <a:pt x="1" y="6"/>
                  <a:pt x="1" y="5"/>
                </a:cubicBezTo>
                <a:cubicBezTo>
                  <a:pt x="2" y="3"/>
                  <a:pt x="5" y="1"/>
                  <a:pt x="7" y="1"/>
                </a:cubicBezTo>
                <a:close/>
                <a:moveTo>
                  <a:pt x="6" y="9"/>
                </a:moveTo>
                <a:cubicBezTo>
                  <a:pt x="5" y="8"/>
                  <a:pt x="4" y="8"/>
                  <a:pt x="3" y="7"/>
                </a:cubicBezTo>
                <a:cubicBezTo>
                  <a:pt x="3" y="9"/>
                  <a:pt x="4" y="9"/>
                  <a:pt x="6" y="9"/>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53" name="Freeform 452"/>
          <p:cNvSpPr/>
          <p:nvPr/>
        </p:nvSpPr>
        <p:spPr bwMode="auto">
          <a:xfrm>
            <a:off x="11298238" y="4464051"/>
            <a:ext cx="34925" cy="30163"/>
          </a:xfrm>
          <a:custGeom>
            <a:gdLst>
              <a:gd fmla="*/ 14 w 14" name="T0"/>
              <a:gd fmla="*/ 6 h 12" name="T1"/>
              <a:gd fmla="*/ 12 w 14" name="T2"/>
              <a:gd fmla="*/ 11 h 12" name="T3"/>
              <a:gd fmla="*/ 8 w 14" name="T4"/>
              <a:gd fmla="*/ 12 h 12" name="T5"/>
              <a:gd fmla="*/ 5 w 14" name="T6"/>
              <a:gd fmla="*/ 11 h 12" name="T7"/>
              <a:gd fmla="*/ 2 w 14" name="T8"/>
              <a:gd fmla="*/ 10 h 12" name="T9"/>
              <a:gd fmla="*/ 0 w 14" name="T10"/>
              <a:gd fmla="*/ 7 h 12" name="T11"/>
              <a:gd fmla="*/ 6 w 14" name="T12"/>
              <a:gd fmla="*/ 1 h 12" name="T13"/>
              <a:gd fmla="*/ 7 w 14" name="T14"/>
              <a:gd fmla="*/ 0 h 12" name="T15"/>
              <a:gd fmla="*/ 9 w 14" name="T16"/>
              <a:gd fmla="*/ 1 h 12" name="T17"/>
              <a:gd fmla="*/ 11 w 14" name="T18"/>
              <a:gd fmla="*/ 2 h 12" name="T19"/>
              <a:gd fmla="*/ 14 w 14" name="T20"/>
              <a:gd fmla="*/ 6 h 1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2" w="14">
                <a:moveTo>
                  <a:pt x="14" y="6"/>
                </a:moveTo>
                <a:cubicBezTo>
                  <a:pt x="14" y="8"/>
                  <a:pt x="13" y="9"/>
                  <a:pt x="12" y="11"/>
                </a:cubicBezTo>
                <a:cubicBezTo>
                  <a:pt x="11" y="12"/>
                  <a:pt x="9" y="12"/>
                  <a:pt x="8" y="12"/>
                </a:cubicBezTo>
                <a:cubicBezTo>
                  <a:pt x="7" y="11"/>
                  <a:pt x="6" y="11"/>
                  <a:pt x="5" y="11"/>
                </a:cubicBezTo>
                <a:cubicBezTo>
                  <a:pt x="4" y="11"/>
                  <a:pt x="3" y="11"/>
                  <a:pt x="2" y="10"/>
                </a:cubicBezTo>
                <a:cubicBezTo>
                  <a:pt x="1" y="10"/>
                  <a:pt x="0" y="9"/>
                  <a:pt x="0" y="7"/>
                </a:cubicBezTo>
                <a:cubicBezTo>
                  <a:pt x="1" y="4"/>
                  <a:pt x="3" y="2"/>
                  <a:pt x="6" y="1"/>
                </a:cubicBezTo>
                <a:cubicBezTo>
                  <a:pt x="6" y="1"/>
                  <a:pt x="7" y="1"/>
                  <a:pt x="7" y="0"/>
                </a:cubicBezTo>
                <a:cubicBezTo>
                  <a:pt x="8" y="0"/>
                  <a:pt x="9" y="0"/>
                  <a:pt x="9" y="1"/>
                </a:cubicBezTo>
                <a:cubicBezTo>
                  <a:pt x="10" y="1"/>
                  <a:pt x="11" y="2"/>
                  <a:pt x="11" y="2"/>
                </a:cubicBezTo>
                <a:cubicBezTo>
                  <a:pt x="13" y="3"/>
                  <a:pt x="14" y="4"/>
                  <a:pt x="14"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54" name="Freeform 453"/>
          <p:cNvSpPr>
            <a:spLocks noEditPoints="1"/>
          </p:cNvSpPr>
          <p:nvPr/>
        </p:nvSpPr>
        <p:spPr bwMode="auto">
          <a:xfrm>
            <a:off x="11361738" y="4459288"/>
            <a:ext cx="30163" cy="33338"/>
          </a:xfrm>
          <a:custGeom>
            <a:gdLst>
              <a:gd fmla="*/ 12 w 12" name="T0"/>
              <a:gd fmla="*/ 6 h 13" name="T1"/>
              <a:gd fmla="*/ 10 w 12" name="T2"/>
              <a:gd fmla="*/ 11 h 13" name="T3"/>
              <a:gd fmla="*/ 7 w 12" name="T4"/>
              <a:gd fmla="*/ 13 h 13" name="T5"/>
              <a:gd fmla="*/ 1 w 12" name="T6"/>
              <a:gd fmla="*/ 11 h 13" name="T7"/>
              <a:gd fmla="*/ 0 w 12" name="T8"/>
              <a:gd fmla="*/ 7 h 13" name="T9"/>
              <a:gd fmla="*/ 2 w 12" name="T10"/>
              <a:gd fmla="*/ 2 h 13" name="T11"/>
              <a:gd fmla="*/ 7 w 12" name="T12"/>
              <a:gd fmla="*/ 0 h 13" name="T13"/>
              <a:gd fmla="*/ 12 w 12" name="T14"/>
              <a:gd fmla="*/ 6 h 13" name="T15"/>
              <a:gd fmla="*/ 8 w 12" name="T16"/>
              <a:gd fmla="*/ 9 h 13" name="T17"/>
              <a:gd fmla="*/ 5 w 12" name="T18"/>
              <a:gd fmla="*/ 9 h 13" name="T19"/>
              <a:gd fmla="*/ 3 w 12" name="T20"/>
              <a:gd fmla="*/ 8 h 13" name="T21"/>
              <a:gd fmla="*/ 8 w 12" name="T22"/>
              <a:gd fmla="*/ 9 h 13" name="T23"/>
              <a:gd fmla="*/ 4 w 12" name="T24"/>
              <a:gd fmla="*/ 4 h 13" name="T25"/>
              <a:gd fmla="*/ 5 w 12" name="T26"/>
              <a:gd fmla="*/ 6 h 13" name="T27"/>
              <a:gd fmla="*/ 4 w 12" name="T28"/>
              <a:gd fmla="*/ 4 h 1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3" w="12">
                <a:moveTo>
                  <a:pt x="12" y="6"/>
                </a:moveTo>
                <a:cubicBezTo>
                  <a:pt x="12" y="8"/>
                  <a:pt x="11" y="10"/>
                  <a:pt x="10" y="11"/>
                </a:cubicBezTo>
                <a:cubicBezTo>
                  <a:pt x="9" y="12"/>
                  <a:pt x="8" y="12"/>
                  <a:pt x="7" y="13"/>
                </a:cubicBezTo>
                <a:cubicBezTo>
                  <a:pt x="5" y="13"/>
                  <a:pt x="3" y="12"/>
                  <a:pt x="1" y="11"/>
                </a:cubicBezTo>
                <a:cubicBezTo>
                  <a:pt x="0" y="10"/>
                  <a:pt x="0" y="9"/>
                  <a:pt x="0" y="7"/>
                </a:cubicBezTo>
                <a:cubicBezTo>
                  <a:pt x="0" y="5"/>
                  <a:pt x="1" y="4"/>
                  <a:pt x="2" y="2"/>
                </a:cubicBezTo>
                <a:cubicBezTo>
                  <a:pt x="4" y="1"/>
                  <a:pt x="5" y="0"/>
                  <a:pt x="7" y="0"/>
                </a:cubicBezTo>
                <a:cubicBezTo>
                  <a:pt x="10" y="1"/>
                  <a:pt x="12" y="2"/>
                  <a:pt x="12" y="6"/>
                </a:cubicBezTo>
                <a:close/>
                <a:moveTo>
                  <a:pt x="8" y="9"/>
                </a:moveTo>
                <a:cubicBezTo>
                  <a:pt x="7" y="9"/>
                  <a:pt x="6" y="9"/>
                  <a:pt x="5" y="9"/>
                </a:cubicBezTo>
                <a:cubicBezTo>
                  <a:pt x="4" y="9"/>
                  <a:pt x="3" y="9"/>
                  <a:pt x="3" y="8"/>
                </a:cubicBezTo>
                <a:cubicBezTo>
                  <a:pt x="3" y="10"/>
                  <a:pt x="7" y="11"/>
                  <a:pt x="8" y="9"/>
                </a:cubicBezTo>
                <a:close/>
                <a:moveTo>
                  <a:pt x="4" y="4"/>
                </a:moveTo>
                <a:cubicBezTo>
                  <a:pt x="4" y="6"/>
                  <a:pt x="4" y="6"/>
                  <a:pt x="5" y="6"/>
                </a:cubicBezTo>
                <a:cubicBezTo>
                  <a:pt x="5" y="6"/>
                  <a:pt x="5" y="5"/>
                  <a:pt x="4"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55" name="Freeform 454"/>
          <p:cNvSpPr>
            <a:spLocks noEditPoints="1"/>
          </p:cNvSpPr>
          <p:nvPr/>
        </p:nvSpPr>
        <p:spPr bwMode="auto">
          <a:xfrm>
            <a:off x="11228388" y="4462463"/>
            <a:ext cx="36513" cy="26988"/>
          </a:xfrm>
          <a:custGeom>
            <a:gdLst>
              <a:gd fmla="*/ 9 w 15" name="T0"/>
              <a:gd fmla="*/ 10 h 11" name="T1"/>
              <a:gd fmla="*/ 7 w 15" name="T2"/>
              <a:gd fmla="*/ 11 h 11" name="T3"/>
              <a:gd fmla="*/ 2 w 15" name="T4"/>
              <a:gd fmla="*/ 10 h 11" name="T5"/>
              <a:gd fmla="*/ 1 w 15" name="T6"/>
              <a:gd fmla="*/ 6 h 11" name="T7"/>
              <a:gd fmla="*/ 4 w 15" name="T8"/>
              <a:gd fmla="*/ 3 h 11" name="T9"/>
              <a:gd fmla="*/ 8 w 15" name="T10"/>
              <a:gd fmla="*/ 1 h 11" name="T11"/>
              <a:gd fmla="*/ 13 w 15" name="T12"/>
              <a:gd fmla="*/ 2 h 11" name="T13"/>
              <a:gd fmla="*/ 14 w 15" name="T14"/>
              <a:gd fmla="*/ 3 h 11" name="T15"/>
              <a:gd fmla="*/ 14 w 15" name="T16"/>
              <a:gd fmla="*/ 5 h 11" name="T17"/>
              <a:gd fmla="*/ 14 w 15" name="T18"/>
              <a:gd fmla="*/ 8 h 11" name="T19"/>
              <a:gd fmla="*/ 9 w 15" name="T20"/>
              <a:gd fmla="*/ 10 h 11" name="T21"/>
              <a:gd fmla="*/ 6 w 15" name="T22"/>
              <a:gd fmla="*/ 5 h 11" name="T23"/>
              <a:gd fmla="*/ 7 w 15" name="T24"/>
              <a:gd fmla="*/ 7 h 11" name="T25"/>
              <a:gd fmla="*/ 6 w 15" name="T26"/>
              <a:gd fmla="*/ 5 h 1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1" w="15">
                <a:moveTo>
                  <a:pt x="9" y="10"/>
                </a:moveTo>
                <a:cubicBezTo>
                  <a:pt x="8" y="10"/>
                  <a:pt x="8" y="10"/>
                  <a:pt x="7" y="11"/>
                </a:cubicBezTo>
                <a:cubicBezTo>
                  <a:pt x="5" y="11"/>
                  <a:pt x="3" y="11"/>
                  <a:pt x="2" y="10"/>
                </a:cubicBezTo>
                <a:cubicBezTo>
                  <a:pt x="0" y="9"/>
                  <a:pt x="0" y="7"/>
                  <a:pt x="1" y="6"/>
                </a:cubicBezTo>
                <a:cubicBezTo>
                  <a:pt x="1" y="4"/>
                  <a:pt x="2" y="3"/>
                  <a:pt x="4" y="3"/>
                </a:cubicBezTo>
                <a:cubicBezTo>
                  <a:pt x="5" y="2"/>
                  <a:pt x="7" y="1"/>
                  <a:pt x="8" y="1"/>
                </a:cubicBezTo>
                <a:cubicBezTo>
                  <a:pt x="10" y="0"/>
                  <a:pt x="12" y="1"/>
                  <a:pt x="13" y="2"/>
                </a:cubicBezTo>
                <a:cubicBezTo>
                  <a:pt x="14" y="2"/>
                  <a:pt x="14" y="3"/>
                  <a:pt x="14" y="3"/>
                </a:cubicBezTo>
                <a:cubicBezTo>
                  <a:pt x="14" y="4"/>
                  <a:pt x="14" y="4"/>
                  <a:pt x="14" y="5"/>
                </a:cubicBezTo>
                <a:cubicBezTo>
                  <a:pt x="15" y="6"/>
                  <a:pt x="14" y="7"/>
                  <a:pt x="14" y="8"/>
                </a:cubicBezTo>
                <a:cubicBezTo>
                  <a:pt x="12" y="10"/>
                  <a:pt x="11" y="10"/>
                  <a:pt x="9" y="10"/>
                </a:cubicBezTo>
                <a:close/>
                <a:moveTo>
                  <a:pt x="6" y="5"/>
                </a:moveTo>
                <a:cubicBezTo>
                  <a:pt x="6" y="7"/>
                  <a:pt x="6" y="7"/>
                  <a:pt x="7" y="7"/>
                </a:cubicBezTo>
                <a:cubicBezTo>
                  <a:pt x="7" y="6"/>
                  <a:pt x="7" y="6"/>
                  <a:pt x="6"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56" name="Freeform 455"/>
          <p:cNvSpPr/>
          <p:nvPr/>
        </p:nvSpPr>
        <p:spPr bwMode="auto">
          <a:xfrm>
            <a:off x="11423651" y="4516438"/>
            <a:ext cx="31750" cy="30163"/>
          </a:xfrm>
          <a:custGeom>
            <a:gdLst>
              <a:gd fmla="*/ 6 w 13" name="T0"/>
              <a:gd fmla="*/ 12 h 12" name="T1"/>
              <a:gd fmla="*/ 3 w 13" name="T2"/>
              <a:gd fmla="*/ 11 h 12" name="T3"/>
              <a:gd fmla="*/ 1 w 13" name="T4"/>
              <a:gd fmla="*/ 6 h 12" name="T5"/>
              <a:gd fmla="*/ 2 w 13" name="T6"/>
              <a:gd fmla="*/ 3 h 12" name="T7"/>
              <a:gd fmla="*/ 8 w 13" name="T8"/>
              <a:gd fmla="*/ 1 h 12" name="T9"/>
              <a:gd fmla="*/ 12 w 13" name="T10"/>
              <a:gd fmla="*/ 4 h 12" name="T11"/>
              <a:gd fmla="*/ 12 w 13" name="T12"/>
              <a:gd fmla="*/ 5 h 12" name="T13"/>
              <a:gd fmla="*/ 12 w 13" name="T14"/>
              <a:gd fmla="*/ 9 h 12" name="T15"/>
              <a:gd fmla="*/ 6 w 13" name="T16"/>
              <a:gd fmla="*/ 12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3">
                <a:moveTo>
                  <a:pt x="6" y="12"/>
                </a:moveTo>
                <a:cubicBezTo>
                  <a:pt x="6" y="12"/>
                  <a:pt x="5" y="12"/>
                  <a:pt x="3" y="11"/>
                </a:cubicBezTo>
                <a:cubicBezTo>
                  <a:pt x="1" y="10"/>
                  <a:pt x="0" y="8"/>
                  <a:pt x="1" y="6"/>
                </a:cubicBezTo>
                <a:cubicBezTo>
                  <a:pt x="1" y="5"/>
                  <a:pt x="2" y="4"/>
                  <a:pt x="2" y="3"/>
                </a:cubicBezTo>
                <a:cubicBezTo>
                  <a:pt x="4" y="1"/>
                  <a:pt x="5" y="0"/>
                  <a:pt x="8" y="1"/>
                </a:cubicBezTo>
                <a:cubicBezTo>
                  <a:pt x="10" y="1"/>
                  <a:pt x="11" y="2"/>
                  <a:pt x="12" y="4"/>
                </a:cubicBezTo>
                <a:cubicBezTo>
                  <a:pt x="12" y="5"/>
                  <a:pt x="12" y="5"/>
                  <a:pt x="12" y="5"/>
                </a:cubicBezTo>
                <a:cubicBezTo>
                  <a:pt x="13" y="7"/>
                  <a:pt x="13" y="8"/>
                  <a:pt x="12" y="9"/>
                </a:cubicBezTo>
                <a:cubicBezTo>
                  <a:pt x="11" y="11"/>
                  <a:pt x="9" y="12"/>
                  <a:pt x="6" y="1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57" name="Freeform 456"/>
          <p:cNvSpPr/>
          <p:nvPr/>
        </p:nvSpPr>
        <p:spPr bwMode="auto">
          <a:xfrm>
            <a:off x="11418888" y="4457701"/>
            <a:ext cx="34925" cy="26988"/>
          </a:xfrm>
          <a:custGeom>
            <a:gdLst>
              <a:gd fmla="*/ 6 w 14" name="T0"/>
              <a:gd fmla="*/ 11 h 11" name="T1"/>
              <a:gd fmla="*/ 2 w 14" name="T2"/>
              <a:gd fmla="*/ 10 h 11" name="T3"/>
              <a:gd fmla="*/ 1 w 14" name="T4"/>
              <a:gd fmla="*/ 7 h 11" name="T5"/>
              <a:gd fmla="*/ 5 w 14" name="T6"/>
              <a:gd fmla="*/ 2 h 11" name="T7"/>
              <a:gd fmla="*/ 9 w 14" name="T8"/>
              <a:gd fmla="*/ 0 h 11" name="T9"/>
              <a:gd fmla="*/ 13 w 14" name="T10"/>
              <a:gd fmla="*/ 6 h 11" name="T11"/>
              <a:gd fmla="*/ 9 w 14" name="T12"/>
              <a:gd fmla="*/ 11 h 11" name="T13"/>
              <a:gd fmla="*/ 6 w 14" name="T14"/>
              <a:gd fmla="*/ 11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4">
                <a:moveTo>
                  <a:pt x="6" y="11"/>
                </a:moveTo>
                <a:cubicBezTo>
                  <a:pt x="4" y="11"/>
                  <a:pt x="3" y="11"/>
                  <a:pt x="2" y="10"/>
                </a:cubicBezTo>
                <a:cubicBezTo>
                  <a:pt x="0" y="10"/>
                  <a:pt x="0" y="8"/>
                  <a:pt x="1" y="7"/>
                </a:cubicBezTo>
                <a:cubicBezTo>
                  <a:pt x="2" y="5"/>
                  <a:pt x="3" y="3"/>
                  <a:pt x="5" y="2"/>
                </a:cubicBezTo>
                <a:cubicBezTo>
                  <a:pt x="6" y="1"/>
                  <a:pt x="8" y="0"/>
                  <a:pt x="9" y="0"/>
                </a:cubicBezTo>
                <a:cubicBezTo>
                  <a:pt x="12" y="1"/>
                  <a:pt x="14" y="3"/>
                  <a:pt x="13" y="6"/>
                </a:cubicBezTo>
                <a:cubicBezTo>
                  <a:pt x="12" y="8"/>
                  <a:pt x="11" y="10"/>
                  <a:pt x="9" y="11"/>
                </a:cubicBezTo>
                <a:cubicBezTo>
                  <a:pt x="8" y="11"/>
                  <a:pt x="7" y="11"/>
                  <a:pt x="6"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58" name="Freeform 457"/>
          <p:cNvSpPr>
            <a:spLocks noEditPoints="1"/>
          </p:cNvSpPr>
          <p:nvPr/>
        </p:nvSpPr>
        <p:spPr bwMode="auto">
          <a:xfrm>
            <a:off x="10988676" y="4538663"/>
            <a:ext cx="30163" cy="31750"/>
          </a:xfrm>
          <a:custGeom>
            <a:gdLst>
              <a:gd fmla="*/ 10 w 12" name="T0"/>
              <a:gd fmla="*/ 4 h 13" name="T1"/>
              <a:gd fmla="*/ 10 w 12" name="T2"/>
              <a:gd fmla="*/ 5 h 13" name="T3"/>
              <a:gd fmla="*/ 11 w 12" name="T4"/>
              <a:gd fmla="*/ 7 h 13" name="T5"/>
              <a:gd fmla="*/ 8 w 12" name="T6"/>
              <a:gd fmla="*/ 12 h 13" name="T7"/>
              <a:gd fmla="*/ 1 w 12" name="T8"/>
              <a:gd fmla="*/ 9 h 13" name="T9"/>
              <a:gd fmla="*/ 1 w 12" name="T10"/>
              <a:gd fmla="*/ 5 h 13" name="T11"/>
              <a:gd fmla="*/ 2 w 12" name="T12"/>
              <a:gd fmla="*/ 3 h 13" name="T13"/>
              <a:gd fmla="*/ 5 w 12" name="T14"/>
              <a:gd fmla="*/ 1 h 13" name="T15"/>
              <a:gd fmla="*/ 10 w 12" name="T16"/>
              <a:gd fmla="*/ 2 h 13" name="T17"/>
              <a:gd fmla="*/ 10 w 12" name="T18"/>
              <a:gd fmla="*/ 4 h 13" name="T19"/>
              <a:gd fmla="*/ 10 w 12" name="T20"/>
              <a:gd fmla="*/ 4 h 13" name="T21"/>
              <a:gd fmla="*/ 9 w 12" name="T22"/>
              <a:gd fmla="*/ 8 h 13" name="T23"/>
              <a:gd fmla="*/ 7 w 12" name="T24"/>
              <a:gd fmla="*/ 10 h 13" name="T25"/>
              <a:gd fmla="*/ 9 w 12" name="T26"/>
              <a:gd fmla="*/ 8 h 13" name="T27"/>
              <a:gd fmla="*/ 5 w 12" name="T28"/>
              <a:gd fmla="*/ 6 h 13" name="T29"/>
              <a:gd fmla="*/ 4 w 12" name="T30"/>
              <a:gd fmla="*/ 6 h 13" name="T31"/>
              <a:gd fmla="*/ 5 w 12" name="T32"/>
              <a:gd fmla="*/ 6 h 1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 w="12">
                <a:moveTo>
                  <a:pt x="10" y="4"/>
                </a:moveTo>
                <a:cubicBezTo>
                  <a:pt x="10" y="5"/>
                  <a:pt x="10" y="5"/>
                  <a:pt x="10" y="5"/>
                </a:cubicBezTo>
                <a:cubicBezTo>
                  <a:pt x="11" y="6"/>
                  <a:pt x="11" y="6"/>
                  <a:pt x="11" y="7"/>
                </a:cubicBezTo>
                <a:cubicBezTo>
                  <a:pt x="12" y="10"/>
                  <a:pt x="10" y="12"/>
                  <a:pt x="8" y="12"/>
                </a:cubicBezTo>
                <a:cubicBezTo>
                  <a:pt x="6" y="13"/>
                  <a:pt x="2" y="11"/>
                  <a:pt x="1" y="9"/>
                </a:cubicBezTo>
                <a:cubicBezTo>
                  <a:pt x="1" y="8"/>
                  <a:pt x="0" y="7"/>
                  <a:pt x="1" y="5"/>
                </a:cubicBezTo>
                <a:cubicBezTo>
                  <a:pt x="1" y="4"/>
                  <a:pt x="1" y="4"/>
                  <a:pt x="2" y="3"/>
                </a:cubicBezTo>
                <a:cubicBezTo>
                  <a:pt x="2" y="1"/>
                  <a:pt x="3" y="1"/>
                  <a:pt x="5" y="1"/>
                </a:cubicBezTo>
                <a:cubicBezTo>
                  <a:pt x="7" y="0"/>
                  <a:pt x="8" y="1"/>
                  <a:pt x="10" y="2"/>
                </a:cubicBezTo>
                <a:cubicBezTo>
                  <a:pt x="10" y="3"/>
                  <a:pt x="10" y="4"/>
                  <a:pt x="10" y="4"/>
                </a:cubicBezTo>
                <a:cubicBezTo>
                  <a:pt x="10" y="4"/>
                  <a:pt x="10" y="4"/>
                  <a:pt x="10" y="4"/>
                </a:cubicBezTo>
                <a:close/>
                <a:moveTo>
                  <a:pt x="9" y="8"/>
                </a:moveTo>
                <a:cubicBezTo>
                  <a:pt x="8" y="8"/>
                  <a:pt x="8" y="9"/>
                  <a:pt x="7" y="10"/>
                </a:cubicBezTo>
                <a:cubicBezTo>
                  <a:pt x="9" y="9"/>
                  <a:pt x="9" y="9"/>
                  <a:pt x="9" y="8"/>
                </a:cubicBezTo>
                <a:close/>
                <a:moveTo>
                  <a:pt x="5" y="6"/>
                </a:moveTo>
                <a:cubicBezTo>
                  <a:pt x="5" y="6"/>
                  <a:pt x="4" y="6"/>
                  <a:pt x="4" y="6"/>
                </a:cubicBezTo>
                <a:cubicBezTo>
                  <a:pt x="5" y="7"/>
                  <a:pt x="5" y="7"/>
                  <a:pt x="5"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59" name="Freeform 458"/>
          <p:cNvSpPr>
            <a:spLocks noEditPoints="1"/>
          </p:cNvSpPr>
          <p:nvPr/>
        </p:nvSpPr>
        <p:spPr bwMode="auto">
          <a:xfrm>
            <a:off x="11423651" y="4570413"/>
            <a:ext cx="26988" cy="33338"/>
          </a:xfrm>
          <a:custGeom>
            <a:gdLst>
              <a:gd fmla="*/ 5 w 11" name="T0"/>
              <a:gd fmla="*/ 13 h 13" name="T1"/>
              <a:gd fmla="*/ 2 w 11" name="T2"/>
              <a:gd fmla="*/ 11 h 13" name="T3"/>
              <a:gd fmla="*/ 0 w 11" name="T4"/>
              <a:gd fmla="*/ 8 h 13" name="T5"/>
              <a:gd fmla="*/ 1 w 11" name="T6"/>
              <a:gd fmla="*/ 5 h 13" name="T7"/>
              <a:gd fmla="*/ 1 w 11" name="T8"/>
              <a:gd fmla="*/ 2 h 13" name="T9"/>
              <a:gd fmla="*/ 1 w 11" name="T10"/>
              <a:gd fmla="*/ 1 h 13" name="T11"/>
              <a:gd fmla="*/ 4 w 11" name="T12"/>
              <a:gd fmla="*/ 1 h 13" name="T13"/>
              <a:gd fmla="*/ 5 w 11" name="T14"/>
              <a:gd fmla="*/ 1 h 13" name="T15"/>
              <a:gd fmla="*/ 10 w 11" name="T16"/>
              <a:gd fmla="*/ 5 h 13" name="T17"/>
              <a:gd fmla="*/ 9 w 11" name="T18"/>
              <a:gd fmla="*/ 10 h 13" name="T19"/>
              <a:gd fmla="*/ 8 w 11" name="T20"/>
              <a:gd fmla="*/ 11 h 13" name="T21"/>
              <a:gd fmla="*/ 5 w 11" name="T22"/>
              <a:gd fmla="*/ 13 h 13" name="T23"/>
              <a:gd fmla="*/ 7 w 11" name="T24"/>
              <a:gd fmla="*/ 8 h 13" name="T25"/>
              <a:gd fmla="*/ 7 w 11" name="T26"/>
              <a:gd fmla="*/ 7 h 13" name="T27"/>
              <a:gd fmla="*/ 7 w 11" name="T28"/>
              <a:gd fmla="*/ 8 h 1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3" w="11">
                <a:moveTo>
                  <a:pt x="5" y="13"/>
                </a:moveTo>
                <a:cubicBezTo>
                  <a:pt x="4" y="12"/>
                  <a:pt x="3" y="12"/>
                  <a:pt x="2" y="11"/>
                </a:cubicBezTo>
                <a:cubicBezTo>
                  <a:pt x="1" y="10"/>
                  <a:pt x="0" y="9"/>
                  <a:pt x="0" y="8"/>
                </a:cubicBezTo>
                <a:cubicBezTo>
                  <a:pt x="1" y="7"/>
                  <a:pt x="1" y="6"/>
                  <a:pt x="1" y="5"/>
                </a:cubicBezTo>
                <a:cubicBezTo>
                  <a:pt x="1" y="4"/>
                  <a:pt x="1" y="3"/>
                  <a:pt x="1" y="2"/>
                </a:cubicBezTo>
                <a:cubicBezTo>
                  <a:pt x="1" y="1"/>
                  <a:pt x="1" y="1"/>
                  <a:pt x="1" y="1"/>
                </a:cubicBezTo>
                <a:cubicBezTo>
                  <a:pt x="2" y="0"/>
                  <a:pt x="3" y="0"/>
                  <a:pt x="4" y="1"/>
                </a:cubicBezTo>
                <a:cubicBezTo>
                  <a:pt x="5" y="1"/>
                  <a:pt x="5" y="1"/>
                  <a:pt x="5" y="1"/>
                </a:cubicBezTo>
                <a:cubicBezTo>
                  <a:pt x="8" y="1"/>
                  <a:pt x="9" y="3"/>
                  <a:pt x="10" y="5"/>
                </a:cubicBezTo>
                <a:cubicBezTo>
                  <a:pt x="11" y="7"/>
                  <a:pt x="11" y="8"/>
                  <a:pt x="9" y="10"/>
                </a:cubicBezTo>
                <a:cubicBezTo>
                  <a:pt x="9" y="10"/>
                  <a:pt x="8" y="11"/>
                  <a:pt x="8" y="11"/>
                </a:cubicBezTo>
                <a:cubicBezTo>
                  <a:pt x="7" y="12"/>
                  <a:pt x="6" y="13"/>
                  <a:pt x="5" y="13"/>
                </a:cubicBezTo>
                <a:close/>
                <a:moveTo>
                  <a:pt x="7" y="8"/>
                </a:moveTo>
                <a:cubicBezTo>
                  <a:pt x="7" y="7"/>
                  <a:pt x="7" y="7"/>
                  <a:pt x="7" y="7"/>
                </a:cubicBezTo>
                <a:cubicBezTo>
                  <a:pt x="7" y="7"/>
                  <a:pt x="7" y="7"/>
                  <a:pt x="7"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60" name="Freeform 459"/>
          <p:cNvSpPr>
            <a:spLocks noEditPoints="1"/>
          </p:cNvSpPr>
          <p:nvPr/>
        </p:nvSpPr>
        <p:spPr bwMode="auto">
          <a:xfrm>
            <a:off x="11098213" y="4470401"/>
            <a:ext cx="28575" cy="28575"/>
          </a:xfrm>
          <a:custGeom>
            <a:gdLst>
              <a:gd fmla="*/ 12 w 12" name="T0"/>
              <a:gd fmla="*/ 5 h 12" name="T1"/>
              <a:gd fmla="*/ 10 w 12" name="T2"/>
              <a:gd fmla="*/ 8 h 12" name="T3"/>
              <a:gd fmla="*/ 9 w 12" name="T4"/>
              <a:gd fmla="*/ 9 h 12" name="T5"/>
              <a:gd fmla="*/ 1 w 12" name="T6"/>
              <a:gd fmla="*/ 9 h 12" name="T7"/>
              <a:gd fmla="*/ 0 w 12" name="T8"/>
              <a:gd fmla="*/ 6 h 12" name="T9"/>
              <a:gd fmla="*/ 3 w 12" name="T10"/>
              <a:gd fmla="*/ 2 h 12" name="T11"/>
              <a:gd fmla="*/ 7 w 12" name="T12"/>
              <a:gd fmla="*/ 1 h 12" name="T13"/>
              <a:gd fmla="*/ 9 w 12" name="T14"/>
              <a:gd fmla="*/ 1 h 12" name="T15"/>
              <a:gd fmla="*/ 12 w 12" name="T16"/>
              <a:gd fmla="*/ 4 h 12" name="T17"/>
              <a:gd fmla="*/ 12 w 12" name="T18"/>
              <a:gd fmla="*/ 5 h 12" name="T19"/>
              <a:gd fmla="*/ 3 w 12" name="T20"/>
              <a:gd fmla="*/ 6 h 12" name="T21"/>
              <a:gd fmla="*/ 4 w 12" name="T22"/>
              <a:gd fmla="*/ 8 h 12" name="T23"/>
              <a:gd fmla="*/ 3 w 12" name="T24"/>
              <a:gd fmla="*/ 6 h 1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2" w="12">
                <a:moveTo>
                  <a:pt x="12" y="5"/>
                </a:moveTo>
                <a:cubicBezTo>
                  <a:pt x="12" y="6"/>
                  <a:pt x="11" y="7"/>
                  <a:pt x="10" y="8"/>
                </a:cubicBezTo>
                <a:cubicBezTo>
                  <a:pt x="10" y="8"/>
                  <a:pt x="10" y="9"/>
                  <a:pt x="9" y="9"/>
                </a:cubicBezTo>
                <a:cubicBezTo>
                  <a:pt x="8" y="12"/>
                  <a:pt x="3" y="12"/>
                  <a:pt x="1" y="9"/>
                </a:cubicBezTo>
                <a:cubicBezTo>
                  <a:pt x="1" y="9"/>
                  <a:pt x="0" y="7"/>
                  <a:pt x="0" y="6"/>
                </a:cubicBezTo>
                <a:cubicBezTo>
                  <a:pt x="1" y="5"/>
                  <a:pt x="1" y="3"/>
                  <a:pt x="3" y="2"/>
                </a:cubicBezTo>
                <a:cubicBezTo>
                  <a:pt x="4" y="1"/>
                  <a:pt x="6" y="0"/>
                  <a:pt x="7" y="1"/>
                </a:cubicBezTo>
                <a:cubicBezTo>
                  <a:pt x="8" y="1"/>
                  <a:pt x="8" y="1"/>
                  <a:pt x="9" y="1"/>
                </a:cubicBezTo>
                <a:cubicBezTo>
                  <a:pt x="11" y="1"/>
                  <a:pt x="12" y="2"/>
                  <a:pt x="12" y="4"/>
                </a:cubicBezTo>
                <a:cubicBezTo>
                  <a:pt x="12" y="4"/>
                  <a:pt x="12" y="4"/>
                  <a:pt x="12" y="5"/>
                </a:cubicBezTo>
                <a:close/>
                <a:moveTo>
                  <a:pt x="3" y="6"/>
                </a:moveTo>
                <a:cubicBezTo>
                  <a:pt x="3" y="7"/>
                  <a:pt x="3" y="8"/>
                  <a:pt x="4" y="8"/>
                </a:cubicBezTo>
                <a:cubicBezTo>
                  <a:pt x="4" y="7"/>
                  <a:pt x="4" y="7"/>
                  <a:pt x="3" y="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61" name="Freeform 460"/>
          <p:cNvSpPr/>
          <p:nvPr/>
        </p:nvSpPr>
        <p:spPr bwMode="auto">
          <a:xfrm>
            <a:off x="11164888" y="4464051"/>
            <a:ext cx="31750" cy="28575"/>
          </a:xfrm>
          <a:custGeom>
            <a:gdLst>
              <a:gd fmla="*/ 7 w 13" name="T0"/>
              <a:gd fmla="*/ 0 h 11" name="T1"/>
              <a:gd fmla="*/ 12 w 13" name="T2"/>
              <a:gd fmla="*/ 3 h 11" name="T3"/>
              <a:gd fmla="*/ 10 w 13" name="T4"/>
              <a:gd fmla="*/ 9 h 11" name="T5"/>
              <a:gd fmla="*/ 8 w 13" name="T6"/>
              <a:gd fmla="*/ 10 h 11" name="T7"/>
              <a:gd fmla="*/ 4 w 13" name="T8"/>
              <a:gd fmla="*/ 10 h 11" name="T9"/>
              <a:gd fmla="*/ 2 w 13" name="T10"/>
              <a:gd fmla="*/ 8 h 11" name="T11"/>
              <a:gd fmla="*/ 1 w 13" name="T12"/>
              <a:gd fmla="*/ 4 h 11" name="T13"/>
              <a:gd fmla="*/ 4 w 13" name="T14"/>
              <a:gd fmla="*/ 1 h 11" name="T15"/>
              <a:gd fmla="*/ 5 w 13" name="T16"/>
              <a:gd fmla="*/ 1 h 11" name="T17"/>
              <a:gd fmla="*/ 7 w 13" name="T18"/>
              <a:gd fmla="*/ 0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13">
                <a:moveTo>
                  <a:pt x="7" y="0"/>
                </a:moveTo>
                <a:cubicBezTo>
                  <a:pt x="9" y="1"/>
                  <a:pt x="11" y="2"/>
                  <a:pt x="12" y="3"/>
                </a:cubicBezTo>
                <a:cubicBezTo>
                  <a:pt x="13" y="5"/>
                  <a:pt x="12" y="8"/>
                  <a:pt x="10" y="9"/>
                </a:cubicBezTo>
                <a:cubicBezTo>
                  <a:pt x="10" y="9"/>
                  <a:pt x="9" y="10"/>
                  <a:pt x="8" y="10"/>
                </a:cubicBezTo>
                <a:cubicBezTo>
                  <a:pt x="7" y="11"/>
                  <a:pt x="6" y="10"/>
                  <a:pt x="4" y="10"/>
                </a:cubicBezTo>
                <a:cubicBezTo>
                  <a:pt x="4" y="9"/>
                  <a:pt x="3" y="9"/>
                  <a:pt x="2" y="8"/>
                </a:cubicBezTo>
                <a:cubicBezTo>
                  <a:pt x="1" y="7"/>
                  <a:pt x="0" y="6"/>
                  <a:pt x="1" y="4"/>
                </a:cubicBezTo>
                <a:cubicBezTo>
                  <a:pt x="1" y="3"/>
                  <a:pt x="2" y="1"/>
                  <a:pt x="4" y="1"/>
                </a:cubicBezTo>
                <a:cubicBezTo>
                  <a:pt x="4" y="1"/>
                  <a:pt x="5" y="1"/>
                  <a:pt x="5" y="1"/>
                </a:cubicBezTo>
                <a:cubicBezTo>
                  <a:pt x="6" y="1"/>
                  <a:pt x="6" y="0"/>
                  <a:pt x="7" y="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62" name="Freeform 461"/>
          <p:cNvSpPr/>
          <p:nvPr/>
        </p:nvSpPr>
        <p:spPr bwMode="auto">
          <a:xfrm>
            <a:off x="10987088" y="4486276"/>
            <a:ext cx="28575" cy="28575"/>
          </a:xfrm>
          <a:custGeom>
            <a:gdLst>
              <a:gd fmla="*/ 6 w 12" name="T0"/>
              <a:gd fmla="*/ 11 h 11" name="T1"/>
              <a:gd fmla="*/ 2 w 12" name="T2"/>
              <a:gd fmla="*/ 9 h 11" name="T3"/>
              <a:gd fmla="*/ 3 w 12" name="T4"/>
              <a:gd fmla="*/ 2 h 11" name="T5"/>
              <a:gd fmla="*/ 4 w 12" name="T6"/>
              <a:gd fmla="*/ 1 h 11" name="T7"/>
              <a:gd fmla="*/ 11 w 12" name="T8"/>
              <a:gd fmla="*/ 2 h 11" name="T9"/>
              <a:gd fmla="*/ 12 w 12" name="T10"/>
              <a:gd fmla="*/ 4 h 11" name="T11"/>
              <a:gd fmla="*/ 8 w 12" name="T12"/>
              <a:gd fmla="*/ 10 h 11" name="T13"/>
              <a:gd fmla="*/ 6 w 12" name="T14"/>
              <a:gd fmla="*/ 11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2">
                <a:moveTo>
                  <a:pt x="6" y="11"/>
                </a:moveTo>
                <a:cubicBezTo>
                  <a:pt x="4" y="11"/>
                  <a:pt x="3" y="10"/>
                  <a:pt x="2" y="9"/>
                </a:cubicBezTo>
                <a:cubicBezTo>
                  <a:pt x="0" y="7"/>
                  <a:pt x="1" y="4"/>
                  <a:pt x="3" y="2"/>
                </a:cubicBezTo>
                <a:cubicBezTo>
                  <a:pt x="3" y="2"/>
                  <a:pt x="4" y="2"/>
                  <a:pt x="4" y="1"/>
                </a:cubicBezTo>
                <a:cubicBezTo>
                  <a:pt x="6" y="0"/>
                  <a:pt x="9" y="0"/>
                  <a:pt x="11" y="2"/>
                </a:cubicBezTo>
                <a:cubicBezTo>
                  <a:pt x="11" y="3"/>
                  <a:pt x="12" y="4"/>
                  <a:pt x="12" y="4"/>
                </a:cubicBezTo>
                <a:cubicBezTo>
                  <a:pt x="11" y="7"/>
                  <a:pt x="11" y="9"/>
                  <a:pt x="8" y="10"/>
                </a:cubicBezTo>
                <a:cubicBezTo>
                  <a:pt x="8" y="10"/>
                  <a:pt x="7" y="11"/>
                  <a:pt x="6" y="11"/>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63" name="Freeform 462"/>
          <p:cNvSpPr>
            <a:spLocks noEditPoints="1"/>
          </p:cNvSpPr>
          <p:nvPr/>
        </p:nvSpPr>
        <p:spPr bwMode="auto">
          <a:xfrm>
            <a:off x="7237413" y="2327276"/>
            <a:ext cx="395288" cy="577850"/>
          </a:xfrm>
          <a:custGeom>
            <a:gdLst>
              <a:gd fmla="*/ 81 w 160" name="T0"/>
              <a:gd fmla="*/ 96 h 234" name="T1"/>
              <a:gd fmla="*/ 124 w 160" name="T2"/>
              <a:gd fmla="*/ 191 h 234" name="T3"/>
              <a:gd fmla="*/ 153 w 160" name="T4"/>
              <a:gd fmla="*/ 215 h 234" name="T5"/>
              <a:gd fmla="*/ 159 w 160" name="T6"/>
              <a:gd fmla="*/ 226 h 234" name="T7"/>
              <a:gd fmla="*/ 145 w 160" name="T8"/>
              <a:gd fmla="*/ 223 h 234" name="T9"/>
              <a:gd fmla="*/ 126 w 160" name="T10"/>
              <a:gd fmla="*/ 198 h 234" name="T11"/>
              <a:gd fmla="*/ 66 w 160" name="T12"/>
              <a:gd fmla="*/ 186 h 234" name="T13"/>
              <a:gd fmla="*/ 22 w 160" name="T14"/>
              <a:gd fmla="*/ 217 h 234" name="T15"/>
              <a:gd fmla="*/ 10 w 160" name="T16"/>
              <a:gd fmla="*/ 234 h 234" name="T17"/>
              <a:gd fmla="*/ 7 w 160" name="T18"/>
              <a:gd fmla="*/ 221 h 234" name="T19"/>
              <a:gd fmla="*/ 34 w 160" name="T20"/>
              <a:gd fmla="*/ 186 h 234" name="T21"/>
              <a:gd fmla="*/ 58 w 160" name="T22"/>
              <a:gd fmla="*/ 112 h 234" name="T23"/>
              <a:gd fmla="*/ 61 w 160" name="T24"/>
              <a:gd fmla="*/ 47 h 234" name="T25"/>
              <a:gd fmla="*/ 57 w 160" name="T26"/>
              <a:gd fmla="*/ 2 h 234" name="T27"/>
              <a:gd fmla="*/ 90 w 160" name="T28"/>
              <a:gd fmla="*/ 21 h 234" name="T29"/>
              <a:gd fmla="*/ 56 w 160" name="T30"/>
              <a:gd fmla="*/ 129 h 234" name="T31"/>
              <a:gd fmla="*/ 56 w 160" name="T32"/>
              <a:gd fmla="*/ 129 h 234" name="T33"/>
              <a:gd fmla="*/ 93 w 160" name="T34"/>
              <a:gd fmla="*/ 177 h 234" name="T35"/>
              <a:gd fmla="*/ 90 w 160" name="T36"/>
              <a:gd fmla="*/ 177 h 234" name="T37"/>
              <a:gd fmla="*/ 61 w 160" name="T38"/>
              <a:gd fmla="*/ 127 h 234" name="T39"/>
              <a:gd fmla="*/ 87 w 160" name="T40"/>
              <a:gd fmla="*/ 141 h 234" name="T41"/>
              <a:gd fmla="*/ 61 w 160" name="T42"/>
              <a:gd fmla="*/ 175 h 234" name="T43"/>
              <a:gd fmla="*/ 100 w 160" name="T44"/>
              <a:gd fmla="*/ 166 h 234" name="T45"/>
              <a:gd fmla="*/ 46 w 160" name="T46"/>
              <a:gd fmla="*/ 171 h 234" name="T47"/>
              <a:gd fmla="*/ 84 w 160" name="T48"/>
              <a:gd fmla="*/ 147 h 234" name="T49"/>
              <a:gd fmla="*/ 51 w 160" name="T50"/>
              <a:gd fmla="*/ 160 h 234" name="T51"/>
              <a:gd fmla="*/ 94 w 160" name="T52"/>
              <a:gd fmla="*/ 155 h 234" name="T53"/>
              <a:gd fmla="*/ 68 w 160" name="T54"/>
              <a:gd fmla="*/ 183 h 234" name="T55"/>
              <a:gd fmla="*/ 96 w 160" name="T56"/>
              <a:gd fmla="*/ 160 h 234" name="T57"/>
              <a:gd fmla="*/ 94 w 160" name="T58"/>
              <a:gd fmla="*/ 160 h 234" name="T59"/>
              <a:gd fmla="*/ 56 w 160" name="T60"/>
              <a:gd fmla="*/ 138 h 234" name="T61"/>
              <a:gd fmla="*/ 84 w 160" name="T62"/>
              <a:gd fmla="*/ 123 h 234" name="T63"/>
              <a:gd fmla="*/ 84 w 160" name="T64"/>
              <a:gd fmla="*/ 123 h 234" name="T65"/>
              <a:gd fmla="*/ 23 w 160" name="T66"/>
              <a:gd fmla="*/ 211 h 234" name="T67"/>
              <a:gd fmla="*/ 68 w 160" name="T68"/>
              <a:gd fmla="*/ 147 h 234" name="T69"/>
              <a:gd fmla="*/ 65 w 160" name="T70"/>
              <a:gd fmla="*/ 42 h 234" name="T71"/>
              <a:gd fmla="*/ 63 w 160" name="T72"/>
              <a:gd fmla="*/ 34 h 234" name="T73"/>
              <a:gd fmla="*/ 43 w 160" name="T74"/>
              <a:gd fmla="*/ 171 h 234" name="T75"/>
              <a:gd fmla="*/ 92 w 160" name="T76"/>
              <a:gd fmla="*/ 146 h 234" name="T77"/>
              <a:gd fmla="*/ 98 w 160" name="T78"/>
              <a:gd fmla="*/ 163 h 234" name="T79"/>
              <a:gd fmla="*/ 73 w 160" name="T80"/>
              <a:gd fmla="*/ 30 h 234" name="T81"/>
              <a:gd fmla="*/ 64 w 160" name="T82"/>
              <a:gd fmla="*/ 15 h 234" name="T83"/>
              <a:gd fmla="*/ 68 w 160" name="T84"/>
              <a:gd fmla="*/ 8 h 234" name="T85"/>
              <a:gd fmla="*/ 98 w 160" name="T86"/>
              <a:gd fmla="*/ 159 h 234" name="T87"/>
              <a:gd fmla="*/ 66 w 160" name="T88"/>
              <a:gd fmla="*/ 20 h 234" name="T89"/>
              <a:gd fmla="*/ 51 w 160" name="T90"/>
              <a:gd fmla="*/ 165 h 234" name="T91"/>
              <a:gd fmla="*/ 104 w 160" name="T92"/>
              <a:gd fmla="*/ 170 h 234" name="T93"/>
              <a:gd fmla="*/ 64 w 160" name="T94"/>
              <a:gd fmla="*/ 38 h 234" name="T95"/>
              <a:gd fmla="*/ 71 w 160" name="T96"/>
              <a:gd fmla="*/ 37 h 234" name="T97"/>
              <a:gd fmla="*/ 46 w 160" name="T98"/>
              <a:gd fmla="*/ 165 h 234" name="T99"/>
              <a:gd fmla="*/ 47 w 160" name="T100"/>
              <a:gd fmla="*/ 31 h 234" name="T101"/>
              <a:gd fmla="*/ 61 w 160" name="T102"/>
              <a:gd fmla="*/ 144 h 234" name="T103"/>
              <a:gd fmla="*/ 58 w 160" name="T104"/>
              <a:gd fmla="*/ 10 h 234" name="T105"/>
              <a:gd fmla="*/ 75 w 160" name="T106"/>
              <a:gd fmla="*/ 10 h 234" name="T107"/>
              <a:gd fmla="*/ 76 w 160" name="T108"/>
              <a:gd fmla="*/ 39 h 234" name="T109"/>
              <a:gd fmla="*/ 66 w 160" name="T110"/>
              <a:gd fmla="*/ 25 h 234" name="T111"/>
              <a:gd fmla="*/ 65 w 160" name="T112"/>
              <a:gd fmla="*/ 27 h 234" name="T113"/>
              <a:gd fmla="*/ 84 w 160" name="T114"/>
              <a:gd fmla="*/ 177 h 234" name="T115"/>
              <a:gd fmla="*/ 152 w 160" name="T116"/>
              <a:gd fmla="*/ 226 h 234" name="T117"/>
              <a:gd fmla="*/ 63 w 160" name="T118"/>
              <a:gd fmla="*/ 108 h 234" name="T119"/>
              <a:gd fmla="*/ 66 w 160" name="T120"/>
              <a:gd fmla="*/ 79 h 234" name="T121"/>
              <a:gd fmla="*/ 84 w 160" name="T122"/>
              <a:gd fmla="*/ 18 h 23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34" w="160">
                <a:moveTo>
                  <a:pt x="72" y="47"/>
                </a:moveTo>
                <a:cubicBezTo>
                  <a:pt x="72" y="49"/>
                  <a:pt x="72" y="51"/>
                  <a:pt x="72" y="53"/>
                </a:cubicBezTo>
                <a:cubicBezTo>
                  <a:pt x="73" y="58"/>
                  <a:pt x="74" y="63"/>
                  <a:pt x="75" y="68"/>
                </a:cubicBezTo>
                <a:cubicBezTo>
                  <a:pt x="75" y="73"/>
                  <a:pt x="76" y="79"/>
                  <a:pt x="78" y="85"/>
                </a:cubicBezTo>
                <a:cubicBezTo>
                  <a:pt x="79" y="88"/>
                  <a:pt x="80" y="92"/>
                  <a:pt x="81" y="96"/>
                </a:cubicBezTo>
                <a:cubicBezTo>
                  <a:pt x="82" y="101"/>
                  <a:pt x="84" y="107"/>
                  <a:pt x="85" y="112"/>
                </a:cubicBezTo>
                <a:cubicBezTo>
                  <a:pt x="87" y="120"/>
                  <a:pt x="90" y="127"/>
                  <a:pt x="93" y="134"/>
                </a:cubicBezTo>
                <a:cubicBezTo>
                  <a:pt x="96" y="143"/>
                  <a:pt x="99" y="151"/>
                  <a:pt x="103" y="160"/>
                </a:cubicBezTo>
                <a:cubicBezTo>
                  <a:pt x="107" y="167"/>
                  <a:pt x="111" y="174"/>
                  <a:pt x="115" y="180"/>
                </a:cubicBezTo>
                <a:cubicBezTo>
                  <a:pt x="118" y="184"/>
                  <a:pt x="121" y="187"/>
                  <a:pt x="124" y="191"/>
                </a:cubicBezTo>
                <a:cubicBezTo>
                  <a:pt x="128" y="195"/>
                  <a:pt x="132" y="199"/>
                  <a:pt x="136" y="203"/>
                </a:cubicBezTo>
                <a:cubicBezTo>
                  <a:pt x="139" y="207"/>
                  <a:pt x="143" y="210"/>
                  <a:pt x="147" y="213"/>
                </a:cubicBezTo>
                <a:cubicBezTo>
                  <a:pt x="148" y="214"/>
                  <a:pt x="149" y="214"/>
                  <a:pt x="150" y="215"/>
                </a:cubicBezTo>
                <a:cubicBezTo>
                  <a:pt x="150" y="215"/>
                  <a:pt x="151" y="215"/>
                  <a:pt x="151" y="216"/>
                </a:cubicBezTo>
                <a:cubicBezTo>
                  <a:pt x="151" y="216"/>
                  <a:pt x="152" y="215"/>
                  <a:pt x="153" y="215"/>
                </a:cubicBezTo>
                <a:cubicBezTo>
                  <a:pt x="154" y="215"/>
                  <a:pt x="155" y="215"/>
                  <a:pt x="156" y="216"/>
                </a:cubicBezTo>
                <a:cubicBezTo>
                  <a:pt x="157" y="217"/>
                  <a:pt x="157" y="217"/>
                  <a:pt x="158" y="218"/>
                </a:cubicBezTo>
                <a:cubicBezTo>
                  <a:pt x="158" y="219"/>
                  <a:pt x="159" y="220"/>
                  <a:pt x="159" y="221"/>
                </a:cubicBezTo>
                <a:cubicBezTo>
                  <a:pt x="160" y="222"/>
                  <a:pt x="160" y="223"/>
                  <a:pt x="159" y="224"/>
                </a:cubicBezTo>
                <a:cubicBezTo>
                  <a:pt x="159" y="225"/>
                  <a:pt x="159" y="225"/>
                  <a:pt x="159" y="226"/>
                </a:cubicBezTo>
                <a:cubicBezTo>
                  <a:pt x="158" y="226"/>
                  <a:pt x="157" y="227"/>
                  <a:pt x="157" y="228"/>
                </a:cubicBezTo>
                <a:cubicBezTo>
                  <a:pt x="155" y="230"/>
                  <a:pt x="153" y="230"/>
                  <a:pt x="151" y="231"/>
                </a:cubicBezTo>
                <a:cubicBezTo>
                  <a:pt x="150" y="232"/>
                  <a:pt x="148" y="230"/>
                  <a:pt x="147" y="229"/>
                </a:cubicBezTo>
                <a:cubicBezTo>
                  <a:pt x="147" y="228"/>
                  <a:pt x="146" y="228"/>
                  <a:pt x="146" y="227"/>
                </a:cubicBezTo>
                <a:cubicBezTo>
                  <a:pt x="145" y="226"/>
                  <a:pt x="145" y="225"/>
                  <a:pt x="145" y="223"/>
                </a:cubicBezTo>
                <a:cubicBezTo>
                  <a:pt x="146" y="222"/>
                  <a:pt x="146" y="221"/>
                  <a:pt x="147" y="220"/>
                </a:cubicBezTo>
                <a:cubicBezTo>
                  <a:pt x="146" y="220"/>
                  <a:pt x="146" y="219"/>
                  <a:pt x="146" y="219"/>
                </a:cubicBezTo>
                <a:cubicBezTo>
                  <a:pt x="145" y="218"/>
                  <a:pt x="144" y="217"/>
                  <a:pt x="143" y="216"/>
                </a:cubicBezTo>
                <a:cubicBezTo>
                  <a:pt x="142" y="215"/>
                  <a:pt x="140" y="213"/>
                  <a:pt x="139" y="211"/>
                </a:cubicBezTo>
                <a:cubicBezTo>
                  <a:pt x="134" y="207"/>
                  <a:pt x="130" y="203"/>
                  <a:pt x="126" y="198"/>
                </a:cubicBezTo>
                <a:cubicBezTo>
                  <a:pt x="121" y="194"/>
                  <a:pt x="116" y="189"/>
                  <a:pt x="112" y="183"/>
                </a:cubicBezTo>
                <a:cubicBezTo>
                  <a:pt x="111" y="182"/>
                  <a:pt x="110" y="182"/>
                  <a:pt x="109" y="182"/>
                </a:cubicBezTo>
                <a:cubicBezTo>
                  <a:pt x="104" y="182"/>
                  <a:pt x="99" y="182"/>
                  <a:pt x="94" y="183"/>
                </a:cubicBezTo>
                <a:cubicBezTo>
                  <a:pt x="89" y="183"/>
                  <a:pt x="84" y="184"/>
                  <a:pt x="78" y="184"/>
                </a:cubicBezTo>
                <a:cubicBezTo>
                  <a:pt x="74" y="185"/>
                  <a:pt x="70" y="185"/>
                  <a:pt x="66" y="186"/>
                </a:cubicBezTo>
                <a:cubicBezTo>
                  <a:pt x="58" y="186"/>
                  <a:pt x="49" y="187"/>
                  <a:pt x="41" y="186"/>
                </a:cubicBezTo>
                <a:cubicBezTo>
                  <a:pt x="40" y="186"/>
                  <a:pt x="40" y="186"/>
                  <a:pt x="39" y="186"/>
                </a:cubicBezTo>
                <a:cubicBezTo>
                  <a:pt x="39" y="186"/>
                  <a:pt x="39" y="186"/>
                  <a:pt x="39" y="187"/>
                </a:cubicBezTo>
                <a:cubicBezTo>
                  <a:pt x="38" y="187"/>
                  <a:pt x="38" y="187"/>
                  <a:pt x="38" y="187"/>
                </a:cubicBezTo>
                <a:cubicBezTo>
                  <a:pt x="33" y="198"/>
                  <a:pt x="28" y="207"/>
                  <a:pt x="22" y="217"/>
                </a:cubicBezTo>
                <a:cubicBezTo>
                  <a:pt x="21" y="218"/>
                  <a:pt x="21" y="220"/>
                  <a:pt x="20" y="221"/>
                </a:cubicBezTo>
                <a:cubicBezTo>
                  <a:pt x="18" y="223"/>
                  <a:pt x="17" y="225"/>
                  <a:pt x="16" y="227"/>
                </a:cubicBezTo>
                <a:cubicBezTo>
                  <a:pt x="15" y="227"/>
                  <a:pt x="15" y="227"/>
                  <a:pt x="15" y="228"/>
                </a:cubicBezTo>
                <a:cubicBezTo>
                  <a:pt x="15" y="229"/>
                  <a:pt x="15" y="230"/>
                  <a:pt x="14" y="232"/>
                </a:cubicBezTo>
                <a:cubicBezTo>
                  <a:pt x="13" y="233"/>
                  <a:pt x="12" y="234"/>
                  <a:pt x="10" y="234"/>
                </a:cubicBezTo>
                <a:cubicBezTo>
                  <a:pt x="9" y="234"/>
                  <a:pt x="8" y="234"/>
                  <a:pt x="8" y="234"/>
                </a:cubicBezTo>
                <a:cubicBezTo>
                  <a:pt x="5" y="234"/>
                  <a:pt x="3" y="233"/>
                  <a:pt x="2" y="231"/>
                </a:cubicBezTo>
                <a:cubicBezTo>
                  <a:pt x="2" y="231"/>
                  <a:pt x="2" y="230"/>
                  <a:pt x="2" y="230"/>
                </a:cubicBezTo>
                <a:cubicBezTo>
                  <a:pt x="0" y="228"/>
                  <a:pt x="1" y="223"/>
                  <a:pt x="5" y="222"/>
                </a:cubicBezTo>
                <a:cubicBezTo>
                  <a:pt x="6" y="222"/>
                  <a:pt x="7" y="221"/>
                  <a:pt x="7" y="221"/>
                </a:cubicBezTo>
                <a:cubicBezTo>
                  <a:pt x="9" y="219"/>
                  <a:pt x="11" y="219"/>
                  <a:pt x="13" y="220"/>
                </a:cubicBezTo>
                <a:cubicBezTo>
                  <a:pt x="13" y="220"/>
                  <a:pt x="14" y="220"/>
                  <a:pt x="14" y="220"/>
                </a:cubicBezTo>
                <a:cubicBezTo>
                  <a:pt x="15" y="219"/>
                  <a:pt x="16" y="217"/>
                  <a:pt x="17" y="216"/>
                </a:cubicBezTo>
                <a:cubicBezTo>
                  <a:pt x="22" y="209"/>
                  <a:pt x="27" y="201"/>
                  <a:pt x="30" y="193"/>
                </a:cubicBezTo>
                <a:cubicBezTo>
                  <a:pt x="31" y="190"/>
                  <a:pt x="33" y="188"/>
                  <a:pt x="34" y="186"/>
                </a:cubicBezTo>
                <a:cubicBezTo>
                  <a:pt x="34" y="186"/>
                  <a:pt x="34" y="185"/>
                  <a:pt x="34" y="185"/>
                </a:cubicBezTo>
                <a:cubicBezTo>
                  <a:pt x="34" y="184"/>
                  <a:pt x="34" y="184"/>
                  <a:pt x="34" y="184"/>
                </a:cubicBezTo>
                <a:cubicBezTo>
                  <a:pt x="36" y="181"/>
                  <a:pt x="37" y="177"/>
                  <a:pt x="39" y="174"/>
                </a:cubicBezTo>
                <a:cubicBezTo>
                  <a:pt x="45" y="158"/>
                  <a:pt x="50" y="142"/>
                  <a:pt x="55" y="126"/>
                </a:cubicBezTo>
                <a:cubicBezTo>
                  <a:pt x="56" y="121"/>
                  <a:pt x="57" y="117"/>
                  <a:pt x="58" y="112"/>
                </a:cubicBezTo>
                <a:cubicBezTo>
                  <a:pt x="59" y="107"/>
                  <a:pt x="60" y="102"/>
                  <a:pt x="60" y="97"/>
                </a:cubicBezTo>
                <a:cubicBezTo>
                  <a:pt x="62" y="87"/>
                  <a:pt x="62" y="77"/>
                  <a:pt x="62" y="67"/>
                </a:cubicBezTo>
                <a:cubicBezTo>
                  <a:pt x="61" y="61"/>
                  <a:pt x="61" y="54"/>
                  <a:pt x="61" y="48"/>
                </a:cubicBezTo>
                <a:cubicBezTo>
                  <a:pt x="61" y="48"/>
                  <a:pt x="61" y="47"/>
                  <a:pt x="61" y="47"/>
                </a:cubicBezTo>
                <a:cubicBezTo>
                  <a:pt x="61" y="47"/>
                  <a:pt x="61" y="47"/>
                  <a:pt x="61" y="47"/>
                </a:cubicBezTo>
                <a:cubicBezTo>
                  <a:pt x="56" y="46"/>
                  <a:pt x="53" y="44"/>
                  <a:pt x="50" y="42"/>
                </a:cubicBezTo>
                <a:cubicBezTo>
                  <a:pt x="46" y="39"/>
                  <a:pt x="44" y="35"/>
                  <a:pt x="43" y="30"/>
                </a:cubicBezTo>
                <a:cubicBezTo>
                  <a:pt x="43" y="30"/>
                  <a:pt x="43" y="29"/>
                  <a:pt x="42" y="29"/>
                </a:cubicBezTo>
                <a:cubicBezTo>
                  <a:pt x="41" y="25"/>
                  <a:pt x="41" y="22"/>
                  <a:pt x="42" y="18"/>
                </a:cubicBezTo>
                <a:cubicBezTo>
                  <a:pt x="44" y="10"/>
                  <a:pt x="49" y="5"/>
                  <a:pt x="57" y="2"/>
                </a:cubicBezTo>
                <a:cubicBezTo>
                  <a:pt x="60" y="1"/>
                  <a:pt x="63" y="0"/>
                  <a:pt x="66" y="0"/>
                </a:cubicBezTo>
                <a:cubicBezTo>
                  <a:pt x="69" y="0"/>
                  <a:pt x="72" y="1"/>
                  <a:pt x="75" y="2"/>
                </a:cubicBezTo>
                <a:cubicBezTo>
                  <a:pt x="76" y="2"/>
                  <a:pt x="77" y="3"/>
                  <a:pt x="79" y="3"/>
                </a:cubicBezTo>
                <a:cubicBezTo>
                  <a:pt x="82" y="5"/>
                  <a:pt x="85" y="7"/>
                  <a:pt x="87" y="9"/>
                </a:cubicBezTo>
                <a:cubicBezTo>
                  <a:pt x="90" y="13"/>
                  <a:pt x="91" y="17"/>
                  <a:pt x="90" y="21"/>
                </a:cubicBezTo>
                <a:cubicBezTo>
                  <a:pt x="90" y="24"/>
                  <a:pt x="89" y="27"/>
                  <a:pt x="87" y="30"/>
                </a:cubicBezTo>
                <a:cubicBezTo>
                  <a:pt x="87" y="31"/>
                  <a:pt x="87" y="32"/>
                  <a:pt x="86" y="33"/>
                </a:cubicBezTo>
                <a:cubicBezTo>
                  <a:pt x="84" y="40"/>
                  <a:pt x="79" y="45"/>
                  <a:pt x="72" y="47"/>
                </a:cubicBezTo>
                <a:cubicBezTo>
                  <a:pt x="72" y="47"/>
                  <a:pt x="72" y="47"/>
                  <a:pt x="72" y="47"/>
                </a:cubicBezTo>
                <a:close/>
                <a:moveTo>
                  <a:pt x="56" y="129"/>
                </a:moveTo>
                <a:cubicBezTo>
                  <a:pt x="56" y="129"/>
                  <a:pt x="56" y="129"/>
                  <a:pt x="56" y="128"/>
                </a:cubicBezTo>
                <a:cubicBezTo>
                  <a:pt x="57" y="126"/>
                  <a:pt x="58" y="124"/>
                  <a:pt x="58" y="121"/>
                </a:cubicBezTo>
                <a:cubicBezTo>
                  <a:pt x="58" y="121"/>
                  <a:pt x="58" y="121"/>
                  <a:pt x="58" y="121"/>
                </a:cubicBezTo>
                <a:cubicBezTo>
                  <a:pt x="58" y="120"/>
                  <a:pt x="58" y="120"/>
                  <a:pt x="58" y="120"/>
                </a:cubicBezTo>
                <a:cubicBezTo>
                  <a:pt x="57" y="123"/>
                  <a:pt x="57" y="126"/>
                  <a:pt x="56" y="129"/>
                </a:cubicBezTo>
                <a:cubicBezTo>
                  <a:pt x="56" y="130"/>
                  <a:pt x="56" y="130"/>
                  <a:pt x="56" y="130"/>
                </a:cubicBezTo>
                <a:cubicBezTo>
                  <a:pt x="56" y="130"/>
                  <a:pt x="56" y="130"/>
                  <a:pt x="56" y="130"/>
                </a:cubicBezTo>
                <a:cubicBezTo>
                  <a:pt x="56" y="130"/>
                  <a:pt x="56" y="130"/>
                  <a:pt x="56" y="129"/>
                </a:cubicBezTo>
                <a:close/>
                <a:moveTo>
                  <a:pt x="89" y="177"/>
                </a:moveTo>
                <a:cubicBezTo>
                  <a:pt x="90" y="177"/>
                  <a:pt x="91" y="177"/>
                  <a:pt x="93" y="177"/>
                </a:cubicBezTo>
                <a:cubicBezTo>
                  <a:pt x="97" y="177"/>
                  <a:pt x="101" y="177"/>
                  <a:pt x="106" y="177"/>
                </a:cubicBezTo>
                <a:cubicBezTo>
                  <a:pt x="106" y="177"/>
                  <a:pt x="106" y="177"/>
                  <a:pt x="107" y="177"/>
                </a:cubicBezTo>
                <a:cubicBezTo>
                  <a:pt x="106" y="175"/>
                  <a:pt x="106" y="175"/>
                  <a:pt x="105" y="176"/>
                </a:cubicBezTo>
                <a:cubicBezTo>
                  <a:pt x="104" y="176"/>
                  <a:pt x="103" y="176"/>
                  <a:pt x="103" y="176"/>
                </a:cubicBezTo>
                <a:cubicBezTo>
                  <a:pt x="98" y="176"/>
                  <a:pt x="94" y="177"/>
                  <a:pt x="90" y="177"/>
                </a:cubicBezTo>
                <a:cubicBezTo>
                  <a:pt x="89" y="177"/>
                  <a:pt x="89" y="177"/>
                  <a:pt x="89" y="177"/>
                </a:cubicBezTo>
                <a:cubicBezTo>
                  <a:pt x="88" y="177"/>
                  <a:pt x="87" y="177"/>
                  <a:pt x="87" y="177"/>
                </a:cubicBezTo>
                <a:cubicBezTo>
                  <a:pt x="87" y="177"/>
                  <a:pt x="88" y="177"/>
                  <a:pt x="89" y="177"/>
                </a:cubicBezTo>
                <a:close/>
                <a:moveTo>
                  <a:pt x="65" y="113"/>
                </a:moveTo>
                <a:cubicBezTo>
                  <a:pt x="64" y="118"/>
                  <a:pt x="63" y="123"/>
                  <a:pt x="61" y="127"/>
                </a:cubicBezTo>
                <a:cubicBezTo>
                  <a:pt x="60" y="132"/>
                  <a:pt x="58" y="137"/>
                  <a:pt x="57" y="142"/>
                </a:cubicBezTo>
                <a:cubicBezTo>
                  <a:pt x="57" y="142"/>
                  <a:pt x="58" y="142"/>
                  <a:pt x="58" y="142"/>
                </a:cubicBezTo>
                <a:cubicBezTo>
                  <a:pt x="61" y="142"/>
                  <a:pt x="63" y="142"/>
                  <a:pt x="65" y="142"/>
                </a:cubicBezTo>
                <a:cubicBezTo>
                  <a:pt x="69" y="141"/>
                  <a:pt x="74" y="141"/>
                  <a:pt x="78" y="140"/>
                </a:cubicBezTo>
                <a:cubicBezTo>
                  <a:pt x="81" y="140"/>
                  <a:pt x="84" y="140"/>
                  <a:pt x="87" y="141"/>
                </a:cubicBezTo>
                <a:cubicBezTo>
                  <a:pt x="83" y="131"/>
                  <a:pt x="80" y="121"/>
                  <a:pt x="77" y="112"/>
                </a:cubicBezTo>
                <a:cubicBezTo>
                  <a:pt x="73" y="112"/>
                  <a:pt x="69" y="112"/>
                  <a:pt x="65" y="113"/>
                </a:cubicBezTo>
                <a:close/>
                <a:moveTo>
                  <a:pt x="43" y="178"/>
                </a:moveTo>
                <a:cubicBezTo>
                  <a:pt x="45" y="178"/>
                  <a:pt x="47" y="177"/>
                  <a:pt x="49" y="177"/>
                </a:cubicBezTo>
                <a:cubicBezTo>
                  <a:pt x="53" y="176"/>
                  <a:pt x="57" y="175"/>
                  <a:pt x="61" y="175"/>
                </a:cubicBezTo>
                <a:cubicBezTo>
                  <a:pt x="68" y="174"/>
                  <a:pt x="75" y="173"/>
                  <a:pt x="82" y="173"/>
                </a:cubicBezTo>
                <a:cubicBezTo>
                  <a:pt x="88" y="173"/>
                  <a:pt x="94" y="173"/>
                  <a:pt x="99" y="172"/>
                </a:cubicBezTo>
                <a:cubicBezTo>
                  <a:pt x="101" y="171"/>
                  <a:pt x="102" y="171"/>
                  <a:pt x="103" y="171"/>
                </a:cubicBezTo>
                <a:cubicBezTo>
                  <a:pt x="103" y="171"/>
                  <a:pt x="103" y="171"/>
                  <a:pt x="103" y="171"/>
                </a:cubicBezTo>
                <a:cubicBezTo>
                  <a:pt x="102" y="169"/>
                  <a:pt x="101" y="168"/>
                  <a:pt x="100" y="166"/>
                </a:cubicBezTo>
                <a:cubicBezTo>
                  <a:pt x="99" y="166"/>
                  <a:pt x="99" y="166"/>
                  <a:pt x="99" y="166"/>
                </a:cubicBezTo>
                <a:cubicBezTo>
                  <a:pt x="92" y="166"/>
                  <a:pt x="85" y="166"/>
                  <a:pt x="78" y="166"/>
                </a:cubicBezTo>
                <a:cubicBezTo>
                  <a:pt x="72" y="167"/>
                  <a:pt x="66" y="168"/>
                  <a:pt x="60" y="168"/>
                </a:cubicBezTo>
                <a:cubicBezTo>
                  <a:pt x="55" y="169"/>
                  <a:pt x="51" y="169"/>
                  <a:pt x="47" y="170"/>
                </a:cubicBezTo>
                <a:cubicBezTo>
                  <a:pt x="46" y="170"/>
                  <a:pt x="46" y="170"/>
                  <a:pt x="46" y="171"/>
                </a:cubicBezTo>
                <a:cubicBezTo>
                  <a:pt x="45" y="172"/>
                  <a:pt x="45" y="173"/>
                  <a:pt x="44" y="175"/>
                </a:cubicBezTo>
                <a:cubicBezTo>
                  <a:pt x="44" y="176"/>
                  <a:pt x="43" y="177"/>
                  <a:pt x="43" y="178"/>
                </a:cubicBezTo>
                <a:close/>
                <a:moveTo>
                  <a:pt x="94" y="155"/>
                </a:moveTo>
                <a:cubicBezTo>
                  <a:pt x="92" y="152"/>
                  <a:pt x="91" y="150"/>
                  <a:pt x="90" y="147"/>
                </a:cubicBezTo>
                <a:cubicBezTo>
                  <a:pt x="88" y="147"/>
                  <a:pt x="86" y="147"/>
                  <a:pt x="84" y="147"/>
                </a:cubicBezTo>
                <a:cubicBezTo>
                  <a:pt x="79" y="148"/>
                  <a:pt x="74" y="149"/>
                  <a:pt x="69" y="149"/>
                </a:cubicBezTo>
                <a:cubicBezTo>
                  <a:pt x="64" y="150"/>
                  <a:pt x="59" y="151"/>
                  <a:pt x="54" y="152"/>
                </a:cubicBezTo>
                <a:cubicBezTo>
                  <a:pt x="53" y="153"/>
                  <a:pt x="53" y="153"/>
                  <a:pt x="53" y="154"/>
                </a:cubicBezTo>
                <a:cubicBezTo>
                  <a:pt x="52" y="156"/>
                  <a:pt x="51" y="157"/>
                  <a:pt x="51" y="159"/>
                </a:cubicBezTo>
                <a:cubicBezTo>
                  <a:pt x="51" y="159"/>
                  <a:pt x="51" y="160"/>
                  <a:pt x="51" y="160"/>
                </a:cubicBezTo>
                <a:cubicBezTo>
                  <a:pt x="51" y="160"/>
                  <a:pt x="51" y="160"/>
                  <a:pt x="52" y="160"/>
                </a:cubicBezTo>
                <a:cubicBezTo>
                  <a:pt x="57" y="158"/>
                  <a:pt x="62" y="158"/>
                  <a:pt x="67" y="157"/>
                </a:cubicBezTo>
                <a:cubicBezTo>
                  <a:pt x="72" y="157"/>
                  <a:pt x="77" y="156"/>
                  <a:pt x="82" y="156"/>
                </a:cubicBezTo>
                <a:cubicBezTo>
                  <a:pt x="85" y="155"/>
                  <a:pt x="89" y="155"/>
                  <a:pt x="93" y="155"/>
                </a:cubicBezTo>
                <a:cubicBezTo>
                  <a:pt x="93" y="155"/>
                  <a:pt x="93" y="155"/>
                  <a:pt x="94" y="155"/>
                </a:cubicBezTo>
                <a:close/>
                <a:moveTo>
                  <a:pt x="40" y="184"/>
                </a:moveTo>
                <a:cubicBezTo>
                  <a:pt x="40" y="184"/>
                  <a:pt x="40" y="184"/>
                  <a:pt x="40" y="184"/>
                </a:cubicBezTo>
                <a:cubicBezTo>
                  <a:pt x="54" y="185"/>
                  <a:pt x="68" y="184"/>
                  <a:pt x="81" y="182"/>
                </a:cubicBezTo>
                <a:cubicBezTo>
                  <a:pt x="81" y="182"/>
                  <a:pt x="81" y="182"/>
                  <a:pt x="80" y="182"/>
                </a:cubicBezTo>
                <a:cubicBezTo>
                  <a:pt x="76" y="182"/>
                  <a:pt x="72" y="182"/>
                  <a:pt x="68" y="183"/>
                </a:cubicBezTo>
                <a:cubicBezTo>
                  <a:pt x="64" y="183"/>
                  <a:pt x="60" y="183"/>
                  <a:pt x="57" y="183"/>
                </a:cubicBezTo>
                <a:cubicBezTo>
                  <a:pt x="51" y="184"/>
                  <a:pt x="46" y="184"/>
                  <a:pt x="41" y="184"/>
                </a:cubicBezTo>
                <a:cubicBezTo>
                  <a:pt x="40" y="184"/>
                  <a:pt x="40" y="184"/>
                  <a:pt x="40" y="184"/>
                </a:cubicBezTo>
                <a:close/>
                <a:moveTo>
                  <a:pt x="96" y="160"/>
                </a:moveTo>
                <a:cubicBezTo>
                  <a:pt x="96" y="160"/>
                  <a:pt x="96" y="160"/>
                  <a:pt x="96" y="160"/>
                </a:cubicBezTo>
                <a:cubicBezTo>
                  <a:pt x="85" y="161"/>
                  <a:pt x="73" y="162"/>
                  <a:pt x="62" y="164"/>
                </a:cubicBezTo>
                <a:cubicBezTo>
                  <a:pt x="63" y="164"/>
                  <a:pt x="63" y="164"/>
                  <a:pt x="63" y="164"/>
                </a:cubicBezTo>
                <a:cubicBezTo>
                  <a:pt x="65" y="164"/>
                  <a:pt x="66" y="163"/>
                  <a:pt x="68" y="163"/>
                </a:cubicBezTo>
                <a:cubicBezTo>
                  <a:pt x="73" y="163"/>
                  <a:pt x="78" y="162"/>
                  <a:pt x="83" y="162"/>
                </a:cubicBezTo>
                <a:cubicBezTo>
                  <a:pt x="87" y="161"/>
                  <a:pt x="90" y="161"/>
                  <a:pt x="94" y="160"/>
                </a:cubicBezTo>
                <a:cubicBezTo>
                  <a:pt x="95" y="160"/>
                  <a:pt x="95" y="160"/>
                  <a:pt x="96" y="160"/>
                </a:cubicBezTo>
                <a:close/>
                <a:moveTo>
                  <a:pt x="55" y="141"/>
                </a:moveTo>
                <a:cubicBezTo>
                  <a:pt x="56" y="139"/>
                  <a:pt x="63" y="115"/>
                  <a:pt x="63" y="113"/>
                </a:cubicBezTo>
                <a:cubicBezTo>
                  <a:pt x="62" y="113"/>
                  <a:pt x="62" y="113"/>
                  <a:pt x="62" y="113"/>
                </a:cubicBezTo>
                <a:cubicBezTo>
                  <a:pt x="60" y="122"/>
                  <a:pt x="58" y="130"/>
                  <a:pt x="56" y="138"/>
                </a:cubicBezTo>
                <a:cubicBezTo>
                  <a:pt x="55" y="139"/>
                  <a:pt x="55" y="140"/>
                  <a:pt x="55" y="141"/>
                </a:cubicBezTo>
                <a:close/>
                <a:moveTo>
                  <a:pt x="64" y="70"/>
                </a:moveTo>
                <a:cubicBezTo>
                  <a:pt x="64" y="64"/>
                  <a:pt x="64" y="49"/>
                  <a:pt x="64" y="48"/>
                </a:cubicBezTo>
                <a:cubicBezTo>
                  <a:pt x="63" y="49"/>
                  <a:pt x="63" y="65"/>
                  <a:pt x="64" y="70"/>
                </a:cubicBezTo>
                <a:close/>
                <a:moveTo>
                  <a:pt x="84" y="123"/>
                </a:moveTo>
                <a:cubicBezTo>
                  <a:pt x="84" y="123"/>
                  <a:pt x="84" y="123"/>
                  <a:pt x="84" y="123"/>
                </a:cubicBezTo>
                <a:cubicBezTo>
                  <a:pt x="83" y="118"/>
                  <a:pt x="82" y="114"/>
                  <a:pt x="80" y="110"/>
                </a:cubicBezTo>
                <a:cubicBezTo>
                  <a:pt x="79" y="110"/>
                  <a:pt x="79" y="110"/>
                  <a:pt x="80" y="111"/>
                </a:cubicBezTo>
                <a:cubicBezTo>
                  <a:pt x="81" y="115"/>
                  <a:pt x="82" y="118"/>
                  <a:pt x="84" y="122"/>
                </a:cubicBezTo>
                <a:cubicBezTo>
                  <a:pt x="84" y="122"/>
                  <a:pt x="84" y="123"/>
                  <a:pt x="84" y="123"/>
                </a:cubicBezTo>
                <a:close/>
                <a:moveTo>
                  <a:pt x="55" y="9"/>
                </a:moveTo>
                <a:cubicBezTo>
                  <a:pt x="52" y="11"/>
                  <a:pt x="48" y="17"/>
                  <a:pt x="48" y="20"/>
                </a:cubicBezTo>
                <a:cubicBezTo>
                  <a:pt x="50" y="16"/>
                  <a:pt x="53" y="13"/>
                  <a:pt x="55" y="9"/>
                </a:cubicBezTo>
                <a:close/>
                <a:moveTo>
                  <a:pt x="24" y="210"/>
                </a:moveTo>
                <a:cubicBezTo>
                  <a:pt x="23" y="210"/>
                  <a:pt x="23" y="210"/>
                  <a:pt x="23" y="211"/>
                </a:cubicBezTo>
                <a:cubicBezTo>
                  <a:pt x="21" y="213"/>
                  <a:pt x="20" y="215"/>
                  <a:pt x="18" y="218"/>
                </a:cubicBezTo>
                <a:cubicBezTo>
                  <a:pt x="17" y="219"/>
                  <a:pt x="16" y="221"/>
                  <a:pt x="15" y="222"/>
                </a:cubicBezTo>
                <a:cubicBezTo>
                  <a:pt x="15" y="223"/>
                  <a:pt x="15" y="223"/>
                  <a:pt x="15" y="223"/>
                </a:cubicBezTo>
                <a:cubicBezTo>
                  <a:pt x="18" y="219"/>
                  <a:pt x="21" y="215"/>
                  <a:pt x="24" y="210"/>
                </a:cubicBezTo>
                <a:close/>
                <a:moveTo>
                  <a:pt x="68" y="147"/>
                </a:moveTo>
                <a:cubicBezTo>
                  <a:pt x="64" y="146"/>
                  <a:pt x="60" y="147"/>
                  <a:pt x="56" y="148"/>
                </a:cubicBezTo>
                <a:cubicBezTo>
                  <a:pt x="60" y="148"/>
                  <a:pt x="64" y="147"/>
                  <a:pt x="68" y="147"/>
                </a:cubicBezTo>
                <a:close/>
                <a:moveTo>
                  <a:pt x="54" y="39"/>
                </a:moveTo>
                <a:cubicBezTo>
                  <a:pt x="54" y="39"/>
                  <a:pt x="54" y="40"/>
                  <a:pt x="54" y="40"/>
                </a:cubicBezTo>
                <a:cubicBezTo>
                  <a:pt x="57" y="41"/>
                  <a:pt x="61" y="42"/>
                  <a:pt x="65" y="42"/>
                </a:cubicBezTo>
                <a:cubicBezTo>
                  <a:pt x="64" y="42"/>
                  <a:pt x="63" y="41"/>
                  <a:pt x="61" y="41"/>
                </a:cubicBezTo>
                <a:cubicBezTo>
                  <a:pt x="59" y="41"/>
                  <a:pt x="57" y="40"/>
                  <a:pt x="55" y="40"/>
                </a:cubicBezTo>
                <a:cubicBezTo>
                  <a:pt x="54" y="40"/>
                  <a:pt x="54" y="39"/>
                  <a:pt x="54" y="39"/>
                </a:cubicBezTo>
                <a:close/>
                <a:moveTo>
                  <a:pt x="62" y="35"/>
                </a:moveTo>
                <a:cubicBezTo>
                  <a:pt x="63" y="35"/>
                  <a:pt x="63" y="35"/>
                  <a:pt x="63" y="34"/>
                </a:cubicBezTo>
                <a:cubicBezTo>
                  <a:pt x="64" y="34"/>
                  <a:pt x="64" y="34"/>
                  <a:pt x="64" y="33"/>
                </a:cubicBezTo>
                <a:cubicBezTo>
                  <a:pt x="65" y="32"/>
                  <a:pt x="65" y="31"/>
                  <a:pt x="66" y="30"/>
                </a:cubicBezTo>
                <a:cubicBezTo>
                  <a:pt x="64" y="31"/>
                  <a:pt x="63" y="33"/>
                  <a:pt x="62" y="35"/>
                </a:cubicBezTo>
                <a:close/>
                <a:moveTo>
                  <a:pt x="44" y="170"/>
                </a:moveTo>
                <a:cubicBezTo>
                  <a:pt x="43" y="170"/>
                  <a:pt x="43" y="170"/>
                  <a:pt x="43" y="171"/>
                </a:cubicBezTo>
                <a:cubicBezTo>
                  <a:pt x="42" y="173"/>
                  <a:pt x="41" y="175"/>
                  <a:pt x="41" y="177"/>
                </a:cubicBezTo>
                <a:cubicBezTo>
                  <a:pt x="41" y="177"/>
                  <a:pt x="41" y="177"/>
                  <a:pt x="41" y="177"/>
                </a:cubicBezTo>
                <a:cubicBezTo>
                  <a:pt x="41" y="177"/>
                  <a:pt x="41" y="178"/>
                  <a:pt x="41" y="178"/>
                </a:cubicBezTo>
                <a:cubicBezTo>
                  <a:pt x="42" y="175"/>
                  <a:pt x="43" y="173"/>
                  <a:pt x="44" y="170"/>
                </a:cubicBezTo>
                <a:close/>
                <a:moveTo>
                  <a:pt x="92" y="146"/>
                </a:moveTo>
                <a:cubicBezTo>
                  <a:pt x="93" y="149"/>
                  <a:pt x="94" y="152"/>
                  <a:pt x="96" y="155"/>
                </a:cubicBezTo>
                <a:cubicBezTo>
                  <a:pt x="95" y="152"/>
                  <a:pt x="93" y="149"/>
                  <a:pt x="92" y="146"/>
                </a:cubicBezTo>
                <a:close/>
                <a:moveTo>
                  <a:pt x="97" y="162"/>
                </a:moveTo>
                <a:cubicBezTo>
                  <a:pt x="96" y="162"/>
                  <a:pt x="94" y="163"/>
                  <a:pt x="92" y="163"/>
                </a:cubicBezTo>
                <a:cubicBezTo>
                  <a:pt x="94" y="163"/>
                  <a:pt x="96" y="163"/>
                  <a:pt x="98" y="163"/>
                </a:cubicBezTo>
                <a:cubicBezTo>
                  <a:pt x="98" y="163"/>
                  <a:pt x="97" y="162"/>
                  <a:pt x="97" y="162"/>
                </a:cubicBezTo>
                <a:close/>
                <a:moveTo>
                  <a:pt x="70" y="33"/>
                </a:moveTo>
                <a:cubicBezTo>
                  <a:pt x="70" y="33"/>
                  <a:pt x="70" y="33"/>
                  <a:pt x="70" y="33"/>
                </a:cubicBezTo>
                <a:cubicBezTo>
                  <a:pt x="71" y="33"/>
                  <a:pt x="71" y="33"/>
                  <a:pt x="71" y="32"/>
                </a:cubicBezTo>
                <a:cubicBezTo>
                  <a:pt x="72" y="31"/>
                  <a:pt x="72" y="30"/>
                  <a:pt x="73" y="30"/>
                </a:cubicBezTo>
                <a:cubicBezTo>
                  <a:pt x="73" y="29"/>
                  <a:pt x="73" y="29"/>
                  <a:pt x="73" y="29"/>
                </a:cubicBezTo>
                <a:cubicBezTo>
                  <a:pt x="73" y="29"/>
                  <a:pt x="73" y="29"/>
                  <a:pt x="73" y="29"/>
                </a:cubicBezTo>
                <a:cubicBezTo>
                  <a:pt x="72" y="30"/>
                  <a:pt x="71" y="32"/>
                  <a:pt x="70" y="33"/>
                </a:cubicBezTo>
                <a:close/>
                <a:moveTo>
                  <a:pt x="61" y="20"/>
                </a:moveTo>
                <a:cubicBezTo>
                  <a:pt x="62" y="18"/>
                  <a:pt x="63" y="16"/>
                  <a:pt x="64" y="15"/>
                </a:cubicBezTo>
                <a:cubicBezTo>
                  <a:pt x="64" y="15"/>
                  <a:pt x="64" y="15"/>
                  <a:pt x="64" y="15"/>
                </a:cubicBezTo>
                <a:cubicBezTo>
                  <a:pt x="63" y="16"/>
                  <a:pt x="61" y="17"/>
                  <a:pt x="61" y="20"/>
                </a:cubicBezTo>
                <a:close/>
                <a:moveTo>
                  <a:pt x="68" y="8"/>
                </a:moveTo>
                <a:cubicBezTo>
                  <a:pt x="66" y="9"/>
                  <a:pt x="65" y="11"/>
                  <a:pt x="64" y="12"/>
                </a:cubicBezTo>
                <a:cubicBezTo>
                  <a:pt x="65" y="11"/>
                  <a:pt x="67" y="9"/>
                  <a:pt x="68" y="8"/>
                </a:cubicBezTo>
                <a:close/>
                <a:moveTo>
                  <a:pt x="67" y="70"/>
                </a:moveTo>
                <a:cubicBezTo>
                  <a:pt x="66" y="73"/>
                  <a:pt x="66" y="75"/>
                  <a:pt x="66" y="78"/>
                </a:cubicBezTo>
                <a:cubicBezTo>
                  <a:pt x="67" y="76"/>
                  <a:pt x="67" y="73"/>
                  <a:pt x="67" y="70"/>
                </a:cubicBezTo>
                <a:close/>
                <a:moveTo>
                  <a:pt x="101" y="163"/>
                </a:moveTo>
                <a:cubicBezTo>
                  <a:pt x="100" y="162"/>
                  <a:pt x="99" y="160"/>
                  <a:pt x="98" y="159"/>
                </a:cubicBezTo>
                <a:cubicBezTo>
                  <a:pt x="98" y="160"/>
                  <a:pt x="100" y="162"/>
                  <a:pt x="100" y="163"/>
                </a:cubicBezTo>
                <a:cubicBezTo>
                  <a:pt x="100" y="163"/>
                  <a:pt x="101" y="163"/>
                  <a:pt x="101" y="163"/>
                </a:cubicBezTo>
                <a:close/>
                <a:moveTo>
                  <a:pt x="66" y="20"/>
                </a:moveTo>
                <a:cubicBezTo>
                  <a:pt x="65" y="22"/>
                  <a:pt x="64" y="23"/>
                  <a:pt x="63" y="25"/>
                </a:cubicBezTo>
                <a:cubicBezTo>
                  <a:pt x="64" y="24"/>
                  <a:pt x="65" y="22"/>
                  <a:pt x="66" y="20"/>
                </a:cubicBezTo>
                <a:close/>
                <a:moveTo>
                  <a:pt x="67" y="66"/>
                </a:moveTo>
                <a:cubicBezTo>
                  <a:pt x="67" y="64"/>
                  <a:pt x="67" y="62"/>
                  <a:pt x="67" y="60"/>
                </a:cubicBezTo>
                <a:cubicBezTo>
                  <a:pt x="67" y="62"/>
                  <a:pt x="67" y="64"/>
                  <a:pt x="67" y="66"/>
                </a:cubicBezTo>
                <a:close/>
                <a:moveTo>
                  <a:pt x="51" y="166"/>
                </a:moveTo>
                <a:cubicBezTo>
                  <a:pt x="51" y="166"/>
                  <a:pt x="51" y="166"/>
                  <a:pt x="51" y="165"/>
                </a:cubicBezTo>
                <a:cubicBezTo>
                  <a:pt x="50" y="165"/>
                  <a:pt x="49" y="165"/>
                  <a:pt x="48" y="165"/>
                </a:cubicBezTo>
                <a:cubicBezTo>
                  <a:pt x="48" y="165"/>
                  <a:pt x="48" y="166"/>
                  <a:pt x="48" y="166"/>
                </a:cubicBezTo>
                <a:cubicBezTo>
                  <a:pt x="49" y="166"/>
                  <a:pt x="50" y="166"/>
                  <a:pt x="51" y="166"/>
                </a:cubicBezTo>
                <a:close/>
                <a:moveTo>
                  <a:pt x="102" y="166"/>
                </a:moveTo>
                <a:cubicBezTo>
                  <a:pt x="103" y="167"/>
                  <a:pt x="104" y="168"/>
                  <a:pt x="104" y="170"/>
                </a:cubicBezTo>
                <a:cubicBezTo>
                  <a:pt x="104" y="170"/>
                  <a:pt x="105" y="169"/>
                  <a:pt x="105" y="169"/>
                </a:cubicBezTo>
                <a:cubicBezTo>
                  <a:pt x="104" y="168"/>
                  <a:pt x="103" y="167"/>
                  <a:pt x="102" y="166"/>
                </a:cubicBezTo>
                <a:cubicBezTo>
                  <a:pt x="102" y="166"/>
                  <a:pt x="102" y="166"/>
                  <a:pt x="102" y="166"/>
                </a:cubicBezTo>
                <a:close/>
                <a:moveTo>
                  <a:pt x="66" y="38"/>
                </a:moveTo>
                <a:cubicBezTo>
                  <a:pt x="65" y="38"/>
                  <a:pt x="64" y="38"/>
                  <a:pt x="64" y="38"/>
                </a:cubicBezTo>
                <a:cubicBezTo>
                  <a:pt x="63" y="38"/>
                  <a:pt x="63" y="38"/>
                  <a:pt x="63" y="38"/>
                </a:cubicBezTo>
                <a:cubicBezTo>
                  <a:pt x="64" y="39"/>
                  <a:pt x="65" y="39"/>
                  <a:pt x="66" y="39"/>
                </a:cubicBezTo>
                <a:cubicBezTo>
                  <a:pt x="66" y="39"/>
                  <a:pt x="66" y="38"/>
                  <a:pt x="66" y="38"/>
                </a:cubicBezTo>
                <a:close/>
                <a:moveTo>
                  <a:pt x="73" y="34"/>
                </a:moveTo>
                <a:cubicBezTo>
                  <a:pt x="72" y="35"/>
                  <a:pt x="72" y="36"/>
                  <a:pt x="71" y="37"/>
                </a:cubicBezTo>
                <a:cubicBezTo>
                  <a:pt x="72" y="37"/>
                  <a:pt x="72" y="37"/>
                  <a:pt x="72" y="37"/>
                </a:cubicBezTo>
                <a:cubicBezTo>
                  <a:pt x="72" y="36"/>
                  <a:pt x="73" y="35"/>
                  <a:pt x="73" y="34"/>
                </a:cubicBezTo>
                <a:close/>
                <a:moveTo>
                  <a:pt x="46" y="164"/>
                </a:moveTo>
                <a:cubicBezTo>
                  <a:pt x="46" y="165"/>
                  <a:pt x="45" y="166"/>
                  <a:pt x="45" y="167"/>
                </a:cubicBezTo>
                <a:cubicBezTo>
                  <a:pt x="46" y="167"/>
                  <a:pt x="46" y="166"/>
                  <a:pt x="46" y="165"/>
                </a:cubicBezTo>
                <a:cubicBezTo>
                  <a:pt x="46" y="165"/>
                  <a:pt x="47" y="164"/>
                  <a:pt x="46" y="164"/>
                </a:cubicBezTo>
                <a:close/>
                <a:moveTo>
                  <a:pt x="48" y="161"/>
                </a:moveTo>
                <a:cubicBezTo>
                  <a:pt x="48" y="160"/>
                  <a:pt x="49" y="158"/>
                  <a:pt x="49" y="157"/>
                </a:cubicBezTo>
                <a:cubicBezTo>
                  <a:pt x="49" y="158"/>
                  <a:pt x="48" y="160"/>
                  <a:pt x="48" y="161"/>
                </a:cubicBezTo>
                <a:close/>
                <a:moveTo>
                  <a:pt x="47" y="31"/>
                </a:moveTo>
                <a:cubicBezTo>
                  <a:pt x="48" y="32"/>
                  <a:pt x="48" y="33"/>
                  <a:pt x="49" y="34"/>
                </a:cubicBezTo>
                <a:cubicBezTo>
                  <a:pt x="48" y="32"/>
                  <a:pt x="48" y="31"/>
                  <a:pt x="47" y="31"/>
                </a:cubicBezTo>
                <a:close/>
                <a:moveTo>
                  <a:pt x="65" y="144"/>
                </a:moveTo>
                <a:cubicBezTo>
                  <a:pt x="65" y="144"/>
                  <a:pt x="65" y="144"/>
                  <a:pt x="65" y="144"/>
                </a:cubicBezTo>
                <a:cubicBezTo>
                  <a:pt x="63" y="144"/>
                  <a:pt x="62" y="144"/>
                  <a:pt x="61" y="144"/>
                </a:cubicBezTo>
                <a:cubicBezTo>
                  <a:pt x="61" y="144"/>
                  <a:pt x="61" y="144"/>
                  <a:pt x="61" y="144"/>
                </a:cubicBezTo>
                <a:cubicBezTo>
                  <a:pt x="62" y="144"/>
                  <a:pt x="63" y="144"/>
                  <a:pt x="65" y="144"/>
                </a:cubicBezTo>
                <a:close/>
                <a:moveTo>
                  <a:pt x="60" y="8"/>
                </a:moveTo>
                <a:cubicBezTo>
                  <a:pt x="59" y="8"/>
                  <a:pt x="59" y="8"/>
                  <a:pt x="59" y="9"/>
                </a:cubicBezTo>
                <a:cubicBezTo>
                  <a:pt x="58" y="9"/>
                  <a:pt x="58" y="10"/>
                  <a:pt x="58" y="10"/>
                </a:cubicBezTo>
                <a:cubicBezTo>
                  <a:pt x="58" y="10"/>
                  <a:pt x="58" y="10"/>
                  <a:pt x="58" y="10"/>
                </a:cubicBezTo>
                <a:cubicBezTo>
                  <a:pt x="59" y="10"/>
                  <a:pt x="59" y="9"/>
                  <a:pt x="60" y="8"/>
                </a:cubicBezTo>
                <a:close/>
                <a:moveTo>
                  <a:pt x="74" y="9"/>
                </a:moveTo>
                <a:cubicBezTo>
                  <a:pt x="74" y="9"/>
                  <a:pt x="74" y="10"/>
                  <a:pt x="74" y="10"/>
                </a:cubicBezTo>
                <a:cubicBezTo>
                  <a:pt x="75" y="10"/>
                  <a:pt x="75" y="10"/>
                  <a:pt x="75" y="10"/>
                </a:cubicBezTo>
                <a:cubicBezTo>
                  <a:pt x="75" y="9"/>
                  <a:pt x="75" y="9"/>
                  <a:pt x="74" y="9"/>
                </a:cubicBezTo>
                <a:close/>
                <a:moveTo>
                  <a:pt x="152" y="218"/>
                </a:moveTo>
                <a:cubicBezTo>
                  <a:pt x="153" y="218"/>
                  <a:pt x="154" y="218"/>
                  <a:pt x="155" y="218"/>
                </a:cubicBezTo>
                <a:cubicBezTo>
                  <a:pt x="154" y="217"/>
                  <a:pt x="153" y="217"/>
                  <a:pt x="152" y="218"/>
                </a:cubicBezTo>
                <a:close/>
                <a:moveTo>
                  <a:pt x="76" y="39"/>
                </a:moveTo>
                <a:cubicBezTo>
                  <a:pt x="75" y="39"/>
                  <a:pt x="75" y="39"/>
                  <a:pt x="75" y="39"/>
                </a:cubicBezTo>
                <a:cubicBezTo>
                  <a:pt x="75" y="39"/>
                  <a:pt x="74" y="40"/>
                  <a:pt x="73" y="40"/>
                </a:cubicBezTo>
                <a:cubicBezTo>
                  <a:pt x="74" y="40"/>
                  <a:pt x="74" y="40"/>
                  <a:pt x="75" y="40"/>
                </a:cubicBezTo>
                <a:cubicBezTo>
                  <a:pt x="75" y="40"/>
                  <a:pt x="75" y="39"/>
                  <a:pt x="76" y="39"/>
                </a:cubicBezTo>
                <a:close/>
                <a:moveTo>
                  <a:pt x="66" y="25"/>
                </a:moveTo>
                <a:cubicBezTo>
                  <a:pt x="66" y="25"/>
                  <a:pt x="66" y="25"/>
                  <a:pt x="66" y="25"/>
                </a:cubicBezTo>
                <a:cubicBezTo>
                  <a:pt x="67" y="25"/>
                  <a:pt x="67" y="24"/>
                  <a:pt x="67" y="24"/>
                </a:cubicBezTo>
                <a:cubicBezTo>
                  <a:pt x="67" y="24"/>
                  <a:pt x="66" y="25"/>
                  <a:pt x="66" y="25"/>
                </a:cubicBezTo>
                <a:close/>
                <a:moveTo>
                  <a:pt x="65" y="27"/>
                </a:moveTo>
                <a:cubicBezTo>
                  <a:pt x="65" y="27"/>
                  <a:pt x="65" y="27"/>
                  <a:pt x="65" y="27"/>
                </a:cubicBezTo>
                <a:cubicBezTo>
                  <a:pt x="64" y="27"/>
                  <a:pt x="64" y="28"/>
                  <a:pt x="64" y="28"/>
                </a:cubicBezTo>
                <a:cubicBezTo>
                  <a:pt x="64" y="28"/>
                  <a:pt x="64" y="28"/>
                  <a:pt x="64" y="28"/>
                </a:cubicBezTo>
                <a:cubicBezTo>
                  <a:pt x="64" y="28"/>
                  <a:pt x="65" y="28"/>
                  <a:pt x="65" y="27"/>
                </a:cubicBezTo>
                <a:close/>
                <a:moveTo>
                  <a:pt x="84" y="177"/>
                </a:moveTo>
                <a:cubicBezTo>
                  <a:pt x="84" y="177"/>
                  <a:pt x="84" y="177"/>
                  <a:pt x="84" y="177"/>
                </a:cubicBezTo>
                <a:cubicBezTo>
                  <a:pt x="85" y="177"/>
                  <a:pt x="85" y="177"/>
                  <a:pt x="85" y="177"/>
                </a:cubicBezTo>
                <a:cubicBezTo>
                  <a:pt x="85" y="177"/>
                  <a:pt x="85" y="177"/>
                  <a:pt x="85" y="177"/>
                </a:cubicBezTo>
                <a:cubicBezTo>
                  <a:pt x="85" y="177"/>
                  <a:pt x="85" y="177"/>
                  <a:pt x="84" y="177"/>
                </a:cubicBezTo>
                <a:close/>
                <a:moveTo>
                  <a:pt x="152" y="226"/>
                </a:moveTo>
                <a:cubicBezTo>
                  <a:pt x="152" y="226"/>
                  <a:pt x="152" y="226"/>
                  <a:pt x="152" y="226"/>
                </a:cubicBezTo>
                <a:cubicBezTo>
                  <a:pt x="151" y="226"/>
                  <a:pt x="151" y="226"/>
                  <a:pt x="151" y="226"/>
                </a:cubicBezTo>
                <a:cubicBezTo>
                  <a:pt x="151" y="226"/>
                  <a:pt x="151" y="226"/>
                  <a:pt x="151" y="226"/>
                </a:cubicBezTo>
                <a:cubicBezTo>
                  <a:pt x="151" y="226"/>
                  <a:pt x="151" y="226"/>
                  <a:pt x="152" y="226"/>
                </a:cubicBezTo>
                <a:close/>
                <a:moveTo>
                  <a:pt x="63" y="107"/>
                </a:moveTo>
                <a:cubicBezTo>
                  <a:pt x="63" y="107"/>
                  <a:pt x="63" y="108"/>
                  <a:pt x="63" y="108"/>
                </a:cubicBezTo>
                <a:cubicBezTo>
                  <a:pt x="63" y="108"/>
                  <a:pt x="64" y="108"/>
                  <a:pt x="64" y="108"/>
                </a:cubicBezTo>
                <a:cubicBezTo>
                  <a:pt x="64" y="108"/>
                  <a:pt x="64" y="108"/>
                  <a:pt x="64" y="107"/>
                </a:cubicBezTo>
                <a:cubicBezTo>
                  <a:pt x="64" y="107"/>
                  <a:pt x="63" y="107"/>
                  <a:pt x="63" y="107"/>
                </a:cubicBezTo>
                <a:close/>
                <a:moveTo>
                  <a:pt x="66" y="79"/>
                </a:moveTo>
                <a:cubicBezTo>
                  <a:pt x="66" y="79"/>
                  <a:pt x="66" y="79"/>
                  <a:pt x="66" y="79"/>
                </a:cubicBezTo>
                <a:cubicBezTo>
                  <a:pt x="66" y="79"/>
                  <a:pt x="66" y="80"/>
                  <a:pt x="66" y="80"/>
                </a:cubicBezTo>
                <a:cubicBezTo>
                  <a:pt x="66" y="80"/>
                  <a:pt x="66" y="80"/>
                  <a:pt x="66" y="80"/>
                </a:cubicBezTo>
                <a:cubicBezTo>
                  <a:pt x="66" y="80"/>
                  <a:pt x="66" y="79"/>
                  <a:pt x="66" y="79"/>
                </a:cubicBezTo>
                <a:close/>
                <a:moveTo>
                  <a:pt x="84" y="19"/>
                </a:moveTo>
                <a:cubicBezTo>
                  <a:pt x="84" y="19"/>
                  <a:pt x="84" y="18"/>
                  <a:pt x="84" y="18"/>
                </a:cubicBezTo>
                <a:cubicBezTo>
                  <a:pt x="84" y="18"/>
                  <a:pt x="84" y="18"/>
                  <a:pt x="84" y="19"/>
                </a:cubicBezTo>
                <a:close/>
                <a:moveTo>
                  <a:pt x="77" y="10"/>
                </a:moveTo>
                <a:cubicBezTo>
                  <a:pt x="78" y="10"/>
                  <a:pt x="78" y="10"/>
                  <a:pt x="77" y="10"/>
                </a:cubicBezTo>
                <a:cubicBezTo>
                  <a:pt x="77" y="10"/>
                  <a:pt x="77" y="10"/>
                  <a:pt x="77" y="10"/>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64" name="Freeform 463"/>
          <p:cNvSpPr>
            <a:spLocks noEditPoints="1"/>
          </p:cNvSpPr>
          <p:nvPr/>
        </p:nvSpPr>
        <p:spPr bwMode="auto">
          <a:xfrm>
            <a:off x="7237413" y="2185988"/>
            <a:ext cx="336550" cy="341313"/>
          </a:xfrm>
          <a:custGeom>
            <a:gdLst>
              <a:gd fmla="*/ 23 w 136" name="T0"/>
              <a:gd fmla="*/ 125 h 138" name="T1"/>
              <a:gd fmla="*/ 1 w 136" name="T2"/>
              <a:gd fmla="*/ 71 h 138" name="T3"/>
              <a:gd fmla="*/ 6 w 136" name="T4"/>
              <a:gd fmla="*/ 37 h 138" name="T5"/>
              <a:gd fmla="*/ 24 w 136" name="T6"/>
              <a:gd fmla="*/ 15 h 138" name="T7"/>
              <a:gd fmla="*/ 84 w 136" name="T8"/>
              <a:gd fmla="*/ 3 h 138" name="T9"/>
              <a:gd fmla="*/ 102 w 136" name="T10"/>
              <a:gd fmla="*/ 11 h 138" name="T11"/>
              <a:gd fmla="*/ 135 w 136" name="T12"/>
              <a:gd fmla="*/ 56 h 138" name="T13"/>
              <a:gd fmla="*/ 121 w 136" name="T14"/>
              <a:gd fmla="*/ 119 h 138" name="T15"/>
              <a:gd fmla="*/ 110 w 136" name="T16"/>
              <a:gd fmla="*/ 134 h 138" name="T17"/>
              <a:gd fmla="*/ 103 w 136" name="T18"/>
              <a:gd fmla="*/ 138 h 138" name="T19"/>
              <a:gd fmla="*/ 102 w 136" name="T20"/>
              <a:gd fmla="*/ 135 h 138" name="T21"/>
              <a:gd fmla="*/ 103 w 136" name="T22"/>
              <a:gd fmla="*/ 131 h 138" name="T23"/>
              <a:gd fmla="*/ 98 w 136" name="T24"/>
              <a:gd fmla="*/ 132 h 138" name="T25"/>
              <a:gd fmla="*/ 104 w 136" name="T26"/>
              <a:gd fmla="*/ 127 h 138" name="T27"/>
              <a:gd fmla="*/ 117 w 136" name="T28"/>
              <a:gd fmla="*/ 106 h 138" name="T29"/>
              <a:gd fmla="*/ 126 w 136" name="T30"/>
              <a:gd fmla="*/ 67 h 138" name="T31"/>
              <a:gd fmla="*/ 117 w 136" name="T32"/>
              <a:gd fmla="*/ 42 h 138" name="T33"/>
              <a:gd fmla="*/ 55 w 136" name="T34"/>
              <a:gd fmla="*/ 13 h 138" name="T35"/>
              <a:gd fmla="*/ 25 w 136" name="T36"/>
              <a:gd fmla="*/ 29 h 138" name="T37"/>
              <a:gd fmla="*/ 7 w 136" name="T38"/>
              <a:gd fmla="*/ 68 h 138" name="T39"/>
              <a:gd fmla="*/ 9 w 136" name="T40"/>
              <a:gd fmla="*/ 81 h 138" name="T41"/>
              <a:gd fmla="*/ 25 w 136" name="T42"/>
              <a:gd fmla="*/ 112 h 138" name="T43"/>
              <a:gd fmla="*/ 37 w 136" name="T44"/>
              <a:gd fmla="*/ 125 h 138" name="T45"/>
              <a:gd fmla="*/ 127 w 136" name="T46"/>
              <a:gd fmla="*/ 102 h 138" name="T47"/>
              <a:gd fmla="*/ 125 w 136" name="T48"/>
              <a:gd fmla="*/ 105 h 138" name="T49"/>
              <a:gd fmla="*/ 126 w 136" name="T50"/>
              <a:gd fmla="*/ 104 h 138" name="T51"/>
              <a:gd fmla="*/ 127 w 136" name="T52"/>
              <a:gd fmla="*/ 102 h 138" name="T53"/>
              <a:gd fmla="*/ 112 w 136" name="T54"/>
              <a:gd fmla="*/ 32 h 138" name="T55"/>
              <a:gd fmla="*/ 82 w 136" name="T56"/>
              <a:gd fmla="*/ 10 h 138" name="T57"/>
              <a:gd fmla="*/ 62 w 136" name="T58"/>
              <a:gd fmla="*/ 11 h 138" name="T59"/>
              <a:gd fmla="*/ 94 w 136" name="T60"/>
              <a:gd fmla="*/ 20 h 138" name="T61"/>
              <a:gd fmla="*/ 92 w 136" name="T62"/>
              <a:gd fmla="*/ 12 h 138" name="T63"/>
              <a:gd fmla="*/ 110 w 136" name="T64"/>
              <a:gd fmla="*/ 25 h 138" name="T65"/>
              <a:gd fmla="*/ 127 w 136" name="T66"/>
              <a:gd fmla="*/ 60 h 138" name="T67"/>
              <a:gd fmla="*/ 127 w 136" name="T68"/>
              <a:gd fmla="*/ 55 h 138" name="T69"/>
              <a:gd fmla="*/ 98 w 136" name="T70"/>
              <a:gd fmla="*/ 14 h 138" name="T71"/>
              <a:gd fmla="*/ 43 w 136" name="T72"/>
              <a:gd fmla="*/ 13 h 138" name="T73"/>
              <a:gd fmla="*/ 55 w 136" name="T74"/>
              <a:gd fmla="*/ 11 h 138" name="T75"/>
              <a:gd fmla="*/ 43 w 136" name="T76"/>
              <a:gd fmla="*/ 13 h 138" name="T77"/>
              <a:gd fmla="*/ 128 w 136" name="T78"/>
              <a:gd fmla="*/ 38 h 138" name="T79"/>
              <a:gd fmla="*/ 118 w 136" name="T80"/>
              <a:gd fmla="*/ 24 h 138" name="T81"/>
              <a:gd fmla="*/ 42 w 136" name="T82"/>
              <a:gd fmla="*/ 16 h 138" name="T83"/>
              <a:gd fmla="*/ 11 w 136" name="T84"/>
              <a:gd fmla="*/ 45 h 138" name="T85"/>
              <a:gd fmla="*/ 11 w 136" name="T86"/>
              <a:gd fmla="*/ 37 h 138" name="T87"/>
              <a:gd fmla="*/ 11 w 136" name="T88"/>
              <a:gd fmla="*/ 37 h 138" name="T89"/>
              <a:gd fmla="*/ 22 w 136" name="T90"/>
              <a:gd fmla="*/ 120 h 138" name="T91"/>
              <a:gd fmla="*/ 33 w 136" name="T92"/>
              <a:gd fmla="*/ 123 h 138" name="T93"/>
              <a:gd fmla="*/ 28 w 136" name="T94"/>
              <a:gd fmla="*/ 119 h 138" name="T95"/>
              <a:gd fmla="*/ 31 w 136" name="T96"/>
              <a:gd fmla="*/ 122 h 138" name="T97"/>
              <a:gd fmla="*/ 11 w 136" name="T98"/>
              <a:gd fmla="*/ 31 h 138" name="T99"/>
              <a:gd fmla="*/ 109 w 136" name="T100"/>
              <a:gd fmla="*/ 132 h 138" name="T101"/>
              <a:gd fmla="*/ 31 w 136" name="T102"/>
              <a:gd fmla="*/ 127 h 138" name="T103"/>
              <a:gd fmla="*/ 31 w 136" name="T104"/>
              <a:gd fmla="*/ 127 h 138" name="T105"/>
              <a:gd fmla="*/ 15 w 136" name="T106"/>
              <a:gd fmla="*/ 105 h 138"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38" w="136">
                <a:moveTo>
                  <a:pt x="35" y="128"/>
                </a:moveTo>
                <a:cubicBezTo>
                  <a:pt x="35" y="130"/>
                  <a:pt x="34" y="131"/>
                  <a:pt x="32" y="130"/>
                </a:cubicBezTo>
                <a:cubicBezTo>
                  <a:pt x="29" y="129"/>
                  <a:pt x="26" y="128"/>
                  <a:pt x="23" y="125"/>
                </a:cubicBezTo>
                <a:cubicBezTo>
                  <a:pt x="17" y="120"/>
                  <a:pt x="12" y="114"/>
                  <a:pt x="8" y="106"/>
                </a:cubicBezTo>
                <a:cubicBezTo>
                  <a:pt x="5" y="101"/>
                  <a:pt x="3" y="95"/>
                  <a:pt x="2" y="90"/>
                </a:cubicBezTo>
                <a:cubicBezTo>
                  <a:pt x="0" y="84"/>
                  <a:pt x="0" y="78"/>
                  <a:pt x="1" y="71"/>
                </a:cubicBezTo>
                <a:cubicBezTo>
                  <a:pt x="1" y="68"/>
                  <a:pt x="2" y="65"/>
                  <a:pt x="2" y="61"/>
                </a:cubicBezTo>
                <a:cubicBezTo>
                  <a:pt x="3" y="59"/>
                  <a:pt x="3" y="56"/>
                  <a:pt x="3" y="53"/>
                </a:cubicBezTo>
                <a:cubicBezTo>
                  <a:pt x="4" y="48"/>
                  <a:pt x="5" y="42"/>
                  <a:pt x="6" y="37"/>
                </a:cubicBezTo>
                <a:cubicBezTo>
                  <a:pt x="8" y="30"/>
                  <a:pt x="12" y="25"/>
                  <a:pt x="17" y="20"/>
                </a:cubicBezTo>
                <a:cubicBezTo>
                  <a:pt x="18" y="19"/>
                  <a:pt x="20" y="18"/>
                  <a:pt x="21" y="17"/>
                </a:cubicBezTo>
                <a:cubicBezTo>
                  <a:pt x="22" y="16"/>
                  <a:pt x="23" y="16"/>
                  <a:pt x="24" y="15"/>
                </a:cubicBezTo>
                <a:cubicBezTo>
                  <a:pt x="31" y="9"/>
                  <a:pt x="39" y="5"/>
                  <a:pt x="48" y="3"/>
                </a:cubicBezTo>
                <a:cubicBezTo>
                  <a:pt x="55" y="1"/>
                  <a:pt x="61" y="1"/>
                  <a:pt x="67" y="1"/>
                </a:cubicBezTo>
                <a:cubicBezTo>
                  <a:pt x="73" y="0"/>
                  <a:pt x="79" y="1"/>
                  <a:pt x="84" y="3"/>
                </a:cubicBezTo>
                <a:cubicBezTo>
                  <a:pt x="87" y="4"/>
                  <a:pt x="91" y="5"/>
                  <a:pt x="94" y="7"/>
                </a:cubicBezTo>
                <a:cubicBezTo>
                  <a:pt x="95" y="7"/>
                  <a:pt x="96" y="8"/>
                  <a:pt x="98" y="9"/>
                </a:cubicBezTo>
                <a:cubicBezTo>
                  <a:pt x="99" y="9"/>
                  <a:pt x="101" y="10"/>
                  <a:pt x="102" y="11"/>
                </a:cubicBezTo>
                <a:cubicBezTo>
                  <a:pt x="110" y="14"/>
                  <a:pt x="117" y="19"/>
                  <a:pt x="123" y="26"/>
                </a:cubicBezTo>
                <a:cubicBezTo>
                  <a:pt x="128" y="32"/>
                  <a:pt x="132" y="40"/>
                  <a:pt x="134" y="48"/>
                </a:cubicBezTo>
                <a:cubicBezTo>
                  <a:pt x="135" y="51"/>
                  <a:pt x="135" y="54"/>
                  <a:pt x="135" y="56"/>
                </a:cubicBezTo>
                <a:cubicBezTo>
                  <a:pt x="135" y="59"/>
                  <a:pt x="135" y="62"/>
                  <a:pt x="136" y="64"/>
                </a:cubicBezTo>
                <a:cubicBezTo>
                  <a:pt x="136" y="70"/>
                  <a:pt x="136" y="76"/>
                  <a:pt x="135" y="82"/>
                </a:cubicBezTo>
                <a:cubicBezTo>
                  <a:pt x="132" y="95"/>
                  <a:pt x="128" y="107"/>
                  <a:pt x="121" y="119"/>
                </a:cubicBezTo>
                <a:cubicBezTo>
                  <a:pt x="120" y="122"/>
                  <a:pt x="118" y="125"/>
                  <a:pt x="117" y="127"/>
                </a:cubicBezTo>
                <a:cubicBezTo>
                  <a:pt x="115" y="129"/>
                  <a:pt x="113" y="131"/>
                  <a:pt x="111" y="133"/>
                </a:cubicBezTo>
                <a:cubicBezTo>
                  <a:pt x="111" y="133"/>
                  <a:pt x="110" y="134"/>
                  <a:pt x="110" y="134"/>
                </a:cubicBezTo>
                <a:cubicBezTo>
                  <a:pt x="108" y="135"/>
                  <a:pt x="107" y="136"/>
                  <a:pt x="105" y="136"/>
                </a:cubicBezTo>
                <a:cubicBezTo>
                  <a:pt x="105" y="136"/>
                  <a:pt x="105" y="136"/>
                  <a:pt x="104" y="137"/>
                </a:cubicBezTo>
                <a:cubicBezTo>
                  <a:pt x="104" y="137"/>
                  <a:pt x="103" y="137"/>
                  <a:pt x="103" y="138"/>
                </a:cubicBezTo>
                <a:cubicBezTo>
                  <a:pt x="103" y="138"/>
                  <a:pt x="102" y="138"/>
                  <a:pt x="102" y="137"/>
                </a:cubicBezTo>
                <a:cubicBezTo>
                  <a:pt x="102" y="137"/>
                  <a:pt x="102" y="137"/>
                  <a:pt x="102" y="136"/>
                </a:cubicBezTo>
                <a:cubicBezTo>
                  <a:pt x="102" y="136"/>
                  <a:pt x="102" y="136"/>
                  <a:pt x="102" y="135"/>
                </a:cubicBezTo>
                <a:cubicBezTo>
                  <a:pt x="103" y="135"/>
                  <a:pt x="103" y="134"/>
                  <a:pt x="104" y="134"/>
                </a:cubicBezTo>
                <a:cubicBezTo>
                  <a:pt x="104" y="133"/>
                  <a:pt x="103" y="133"/>
                  <a:pt x="103" y="133"/>
                </a:cubicBezTo>
                <a:cubicBezTo>
                  <a:pt x="103" y="132"/>
                  <a:pt x="103" y="132"/>
                  <a:pt x="103" y="131"/>
                </a:cubicBezTo>
                <a:cubicBezTo>
                  <a:pt x="102" y="132"/>
                  <a:pt x="101" y="132"/>
                  <a:pt x="100" y="132"/>
                </a:cubicBezTo>
                <a:cubicBezTo>
                  <a:pt x="100" y="132"/>
                  <a:pt x="99" y="133"/>
                  <a:pt x="99" y="133"/>
                </a:cubicBezTo>
                <a:cubicBezTo>
                  <a:pt x="98" y="133"/>
                  <a:pt x="98" y="132"/>
                  <a:pt x="98" y="132"/>
                </a:cubicBezTo>
                <a:cubicBezTo>
                  <a:pt x="98" y="131"/>
                  <a:pt x="98" y="131"/>
                  <a:pt x="98" y="131"/>
                </a:cubicBezTo>
                <a:cubicBezTo>
                  <a:pt x="98" y="130"/>
                  <a:pt x="99" y="130"/>
                  <a:pt x="99" y="130"/>
                </a:cubicBezTo>
                <a:cubicBezTo>
                  <a:pt x="101" y="129"/>
                  <a:pt x="103" y="128"/>
                  <a:pt x="104" y="127"/>
                </a:cubicBezTo>
                <a:cubicBezTo>
                  <a:pt x="105" y="126"/>
                  <a:pt x="105" y="126"/>
                  <a:pt x="105" y="126"/>
                </a:cubicBezTo>
                <a:cubicBezTo>
                  <a:pt x="107" y="123"/>
                  <a:pt x="108" y="120"/>
                  <a:pt x="110" y="118"/>
                </a:cubicBezTo>
                <a:cubicBezTo>
                  <a:pt x="113" y="114"/>
                  <a:pt x="115" y="110"/>
                  <a:pt x="117" y="106"/>
                </a:cubicBezTo>
                <a:cubicBezTo>
                  <a:pt x="120" y="101"/>
                  <a:pt x="122" y="96"/>
                  <a:pt x="124" y="91"/>
                </a:cubicBezTo>
                <a:cubicBezTo>
                  <a:pt x="125" y="89"/>
                  <a:pt x="126" y="87"/>
                  <a:pt x="126" y="85"/>
                </a:cubicBezTo>
                <a:cubicBezTo>
                  <a:pt x="127" y="79"/>
                  <a:pt x="126" y="73"/>
                  <a:pt x="126" y="67"/>
                </a:cubicBezTo>
                <a:cubicBezTo>
                  <a:pt x="125" y="62"/>
                  <a:pt x="124" y="57"/>
                  <a:pt x="122" y="52"/>
                </a:cubicBezTo>
                <a:cubicBezTo>
                  <a:pt x="121" y="50"/>
                  <a:pt x="120" y="48"/>
                  <a:pt x="119" y="46"/>
                </a:cubicBezTo>
                <a:cubicBezTo>
                  <a:pt x="119" y="45"/>
                  <a:pt x="118" y="43"/>
                  <a:pt x="117" y="42"/>
                </a:cubicBezTo>
                <a:cubicBezTo>
                  <a:pt x="111" y="33"/>
                  <a:pt x="103" y="26"/>
                  <a:pt x="92" y="21"/>
                </a:cubicBezTo>
                <a:cubicBezTo>
                  <a:pt x="84" y="18"/>
                  <a:pt x="76" y="15"/>
                  <a:pt x="67" y="14"/>
                </a:cubicBezTo>
                <a:cubicBezTo>
                  <a:pt x="63" y="14"/>
                  <a:pt x="59" y="13"/>
                  <a:pt x="55" y="13"/>
                </a:cubicBezTo>
                <a:cubicBezTo>
                  <a:pt x="54" y="13"/>
                  <a:pt x="53" y="14"/>
                  <a:pt x="52" y="14"/>
                </a:cubicBezTo>
                <a:cubicBezTo>
                  <a:pt x="46" y="16"/>
                  <a:pt x="41" y="18"/>
                  <a:pt x="36" y="21"/>
                </a:cubicBezTo>
                <a:cubicBezTo>
                  <a:pt x="32" y="23"/>
                  <a:pt x="28" y="26"/>
                  <a:pt x="25" y="29"/>
                </a:cubicBezTo>
                <a:cubicBezTo>
                  <a:pt x="24" y="29"/>
                  <a:pt x="24" y="29"/>
                  <a:pt x="24" y="30"/>
                </a:cubicBezTo>
                <a:cubicBezTo>
                  <a:pt x="20" y="35"/>
                  <a:pt x="16" y="40"/>
                  <a:pt x="13" y="46"/>
                </a:cubicBezTo>
                <a:cubicBezTo>
                  <a:pt x="10" y="53"/>
                  <a:pt x="8" y="60"/>
                  <a:pt x="7" y="68"/>
                </a:cubicBezTo>
                <a:cubicBezTo>
                  <a:pt x="7" y="69"/>
                  <a:pt x="7" y="70"/>
                  <a:pt x="7" y="71"/>
                </a:cubicBezTo>
                <a:cubicBezTo>
                  <a:pt x="7" y="74"/>
                  <a:pt x="8" y="76"/>
                  <a:pt x="8" y="79"/>
                </a:cubicBezTo>
                <a:cubicBezTo>
                  <a:pt x="8" y="80"/>
                  <a:pt x="8" y="81"/>
                  <a:pt x="9" y="81"/>
                </a:cubicBezTo>
                <a:cubicBezTo>
                  <a:pt x="10" y="85"/>
                  <a:pt x="11" y="89"/>
                  <a:pt x="13" y="93"/>
                </a:cubicBezTo>
                <a:cubicBezTo>
                  <a:pt x="14" y="96"/>
                  <a:pt x="16" y="99"/>
                  <a:pt x="17" y="101"/>
                </a:cubicBezTo>
                <a:cubicBezTo>
                  <a:pt x="20" y="105"/>
                  <a:pt x="22" y="109"/>
                  <a:pt x="25" y="112"/>
                </a:cubicBezTo>
                <a:cubicBezTo>
                  <a:pt x="27" y="115"/>
                  <a:pt x="30" y="118"/>
                  <a:pt x="33" y="120"/>
                </a:cubicBezTo>
                <a:cubicBezTo>
                  <a:pt x="34" y="121"/>
                  <a:pt x="35" y="123"/>
                  <a:pt x="36" y="124"/>
                </a:cubicBezTo>
                <a:cubicBezTo>
                  <a:pt x="36" y="124"/>
                  <a:pt x="37" y="124"/>
                  <a:pt x="37" y="125"/>
                </a:cubicBezTo>
                <a:cubicBezTo>
                  <a:pt x="37" y="126"/>
                  <a:pt x="37" y="127"/>
                  <a:pt x="36" y="128"/>
                </a:cubicBezTo>
                <a:cubicBezTo>
                  <a:pt x="35" y="128"/>
                  <a:pt x="35" y="128"/>
                  <a:pt x="35" y="128"/>
                </a:cubicBezTo>
                <a:close/>
                <a:moveTo>
                  <a:pt x="127" y="102"/>
                </a:moveTo>
                <a:cubicBezTo>
                  <a:pt x="126" y="103"/>
                  <a:pt x="126" y="103"/>
                  <a:pt x="126" y="104"/>
                </a:cubicBezTo>
                <a:cubicBezTo>
                  <a:pt x="126" y="104"/>
                  <a:pt x="126" y="104"/>
                  <a:pt x="126" y="105"/>
                </a:cubicBezTo>
                <a:cubicBezTo>
                  <a:pt x="126" y="105"/>
                  <a:pt x="126" y="105"/>
                  <a:pt x="125" y="105"/>
                </a:cubicBezTo>
                <a:cubicBezTo>
                  <a:pt x="125" y="105"/>
                  <a:pt x="125" y="105"/>
                  <a:pt x="126" y="105"/>
                </a:cubicBezTo>
                <a:cubicBezTo>
                  <a:pt x="126" y="105"/>
                  <a:pt x="126" y="105"/>
                  <a:pt x="126" y="105"/>
                </a:cubicBezTo>
                <a:cubicBezTo>
                  <a:pt x="126" y="104"/>
                  <a:pt x="126" y="104"/>
                  <a:pt x="126" y="104"/>
                </a:cubicBezTo>
                <a:cubicBezTo>
                  <a:pt x="126" y="103"/>
                  <a:pt x="126" y="103"/>
                  <a:pt x="127" y="102"/>
                </a:cubicBezTo>
                <a:cubicBezTo>
                  <a:pt x="127" y="102"/>
                  <a:pt x="127" y="102"/>
                  <a:pt x="127" y="102"/>
                </a:cubicBezTo>
                <a:cubicBezTo>
                  <a:pt x="127" y="102"/>
                  <a:pt x="127" y="102"/>
                  <a:pt x="127" y="102"/>
                </a:cubicBezTo>
                <a:cubicBezTo>
                  <a:pt x="127" y="102"/>
                  <a:pt x="127" y="102"/>
                  <a:pt x="127" y="102"/>
                </a:cubicBezTo>
                <a:close/>
                <a:moveTo>
                  <a:pt x="112" y="32"/>
                </a:moveTo>
                <a:cubicBezTo>
                  <a:pt x="112" y="32"/>
                  <a:pt x="112" y="32"/>
                  <a:pt x="112" y="32"/>
                </a:cubicBezTo>
                <a:cubicBezTo>
                  <a:pt x="112" y="32"/>
                  <a:pt x="112" y="32"/>
                  <a:pt x="111" y="31"/>
                </a:cubicBezTo>
                <a:cubicBezTo>
                  <a:pt x="108" y="26"/>
                  <a:pt x="104" y="22"/>
                  <a:pt x="99" y="18"/>
                </a:cubicBezTo>
                <a:cubicBezTo>
                  <a:pt x="93" y="15"/>
                  <a:pt x="88" y="12"/>
                  <a:pt x="82" y="10"/>
                </a:cubicBezTo>
                <a:cubicBezTo>
                  <a:pt x="81" y="10"/>
                  <a:pt x="80" y="10"/>
                  <a:pt x="79" y="10"/>
                </a:cubicBezTo>
                <a:cubicBezTo>
                  <a:pt x="73" y="10"/>
                  <a:pt x="68" y="10"/>
                  <a:pt x="62" y="11"/>
                </a:cubicBezTo>
                <a:cubicBezTo>
                  <a:pt x="62" y="11"/>
                  <a:pt x="62" y="11"/>
                  <a:pt x="62" y="11"/>
                </a:cubicBezTo>
                <a:cubicBezTo>
                  <a:pt x="62" y="12"/>
                  <a:pt x="62" y="12"/>
                  <a:pt x="62" y="12"/>
                </a:cubicBezTo>
                <a:cubicBezTo>
                  <a:pt x="64" y="12"/>
                  <a:pt x="66" y="12"/>
                  <a:pt x="68" y="12"/>
                </a:cubicBezTo>
                <a:cubicBezTo>
                  <a:pt x="77" y="14"/>
                  <a:pt x="86" y="16"/>
                  <a:pt x="94" y="20"/>
                </a:cubicBezTo>
                <a:cubicBezTo>
                  <a:pt x="100" y="23"/>
                  <a:pt x="105" y="26"/>
                  <a:pt x="110" y="30"/>
                </a:cubicBezTo>
                <a:cubicBezTo>
                  <a:pt x="110" y="31"/>
                  <a:pt x="111" y="32"/>
                  <a:pt x="112" y="32"/>
                </a:cubicBezTo>
                <a:close/>
                <a:moveTo>
                  <a:pt x="92" y="12"/>
                </a:moveTo>
                <a:cubicBezTo>
                  <a:pt x="92" y="12"/>
                  <a:pt x="92" y="12"/>
                  <a:pt x="92" y="12"/>
                </a:cubicBezTo>
                <a:cubicBezTo>
                  <a:pt x="93" y="12"/>
                  <a:pt x="93" y="12"/>
                  <a:pt x="93" y="13"/>
                </a:cubicBezTo>
                <a:cubicBezTo>
                  <a:pt x="99" y="16"/>
                  <a:pt x="105" y="20"/>
                  <a:pt x="110" y="25"/>
                </a:cubicBezTo>
                <a:cubicBezTo>
                  <a:pt x="113" y="29"/>
                  <a:pt x="115" y="34"/>
                  <a:pt x="118" y="38"/>
                </a:cubicBezTo>
                <a:cubicBezTo>
                  <a:pt x="119" y="41"/>
                  <a:pt x="121" y="44"/>
                  <a:pt x="123" y="47"/>
                </a:cubicBezTo>
                <a:cubicBezTo>
                  <a:pt x="125" y="51"/>
                  <a:pt x="126" y="56"/>
                  <a:pt x="127" y="60"/>
                </a:cubicBezTo>
                <a:cubicBezTo>
                  <a:pt x="128" y="62"/>
                  <a:pt x="128" y="63"/>
                  <a:pt x="128" y="65"/>
                </a:cubicBezTo>
                <a:cubicBezTo>
                  <a:pt x="128" y="64"/>
                  <a:pt x="128" y="64"/>
                  <a:pt x="128" y="64"/>
                </a:cubicBezTo>
                <a:cubicBezTo>
                  <a:pt x="128" y="61"/>
                  <a:pt x="128" y="58"/>
                  <a:pt x="127" y="55"/>
                </a:cubicBezTo>
                <a:cubicBezTo>
                  <a:pt x="126" y="51"/>
                  <a:pt x="125" y="46"/>
                  <a:pt x="123" y="42"/>
                </a:cubicBezTo>
                <a:cubicBezTo>
                  <a:pt x="119" y="34"/>
                  <a:pt x="115" y="28"/>
                  <a:pt x="109" y="22"/>
                </a:cubicBezTo>
                <a:cubicBezTo>
                  <a:pt x="106" y="19"/>
                  <a:pt x="102" y="16"/>
                  <a:pt x="98" y="14"/>
                </a:cubicBezTo>
                <a:cubicBezTo>
                  <a:pt x="96" y="14"/>
                  <a:pt x="95" y="13"/>
                  <a:pt x="93" y="12"/>
                </a:cubicBezTo>
                <a:cubicBezTo>
                  <a:pt x="93" y="12"/>
                  <a:pt x="93" y="12"/>
                  <a:pt x="92" y="12"/>
                </a:cubicBezTo>
                <a:close/>
                <a:moveTo>
                  <a:pt x="43" y="13"/>
                </a:moveTo>
                <a:cubicBezTo>
                  <a:pt x="43" y="13"/>
                  <a:pt x="44" y="13"/>
                  <a:pt x="44" y="13"/>
                </a:cubicBezTo>
                <a:cubicBezTo>
                  <a:pt x="46" y="12"/>
                  <a:pt x="48" y="12"/>
                  <a:pt x="51" y="12"/>
                </a:cubicBezTo>
                <a:cubicBezTo>
                  <a:pt x="52" y="11"/>
                  <a:pt x="53" y="11"/>
                  <a:pt x="55" y="11"/>
                </a:cubicBezTo>
                <a:cubicBezTo>
                  <a:pt x="59" y="10"/>
                  <a:pt x="63" y="9"/>
                  <a:pt x="68" y="8"/>
                </a:cubicBezTo>
                <a:cubicBezTo>
                  <a:pt x="69" y="8"/>
                  <a:pt x="70" y="8"/>
                  <a:pt x="71" y="8"/>
                </a:cubicBezTo>
                <a:cubicBezTo>
                  <a:pt x="61" y="6"/>
                  <a:pt x="52" y="8"/>
                  <a:pt x="43" y="13"/>
                </a:cubicBezTo>
                <a:close/>
                <a:moveTo>
                  <a:pt x="118" y="24"/>
                </a:moveTo>
                <a:cubicBezTo>
                  <a:pt x="121" y="27"/>
                  <a:pt x="124" y="31"/>
                  <a:pt x="126" y="35"/>
                </a:cubicBezTo>
                <a:cubicBezTo>
                  <a:pt x="127" y="36"/>
                  <a:pt x="127" y="37"/>
                  <a:pt x="128" y="38"/>
                </a:cubicBezTo>
                <a:cubicBezTo>
                  <a:pt x="129" y="40"/>
                  <a:pt x="130" y="42"/>
                  <a:pt x="130" y="43"/>
                </a:cubicBezTo>
                <a:cubicBezTo>
                  <a:pt x="131" y="44"/>
                  <a:pt x="131" y="44"/>
                  <a:pt x="131" y="44"/>
                </a:cubicBezTo>
                <a:cubicBezTo>
                  <a:pt x="128" y="36"/>
                  <a:pt x="124" y="29"/>
                  <a:pt x="118" y="24"/>
                </a:cubicBezTo>
                <a:close/>
                <a:moveTo>
                  <a:pt x="42" y="16"/>
                </a:moveTo>
                <a:cubicBezTo>
                  <a:pt x="38" y="17"/>
                  <a:pt x="35" y="18"/>
                  <a:pt x="32" y="21"/>
                </a:cubicBezTo>
                <a:cubicBezTo>
                  <a:pt x="35" y="19"/>
                  <a:pt x="39" y="17"/>
                  <a:pt x="42" y="16"/>
                </a:cubicBezTo>
                <a:close/>
                <a:moveTo>
                  <a:pt x="7" y="57"/>
                </a:moveTo>
                <a:cubicBezTo>
                  <a:pt x="7" y="57"/>
                  <a:pt x="7" y="57"/>
                  <a:pt x="7" y="57"/>
                </a:cubicBezTo>
                <a:cubicBezTo>
                  <a:pt x="8" y="53"/>
                  <a:pt x="9" y="49"/>
                  <a:pt x="11" y="45"/>
                </a:cubicBezTo>
                <a:cubicBezTo>
                  <a:pt x="10" y="47"/>
                  <a:pt x="7" y="53"/>
                  <a:pt x="7" y="55"/>
                </a:cubicBezTo>
                <a:cubicBezTo>
                  <a:pt x="7" y="56"/>
                  <a:pt x="7" y="57"/>
                  <a:pt x="7" y="57"/>
                </a:cubicBezTo>
                <a:close/>
                <a:moveTo>
                  <a:pt x="11" y="37"/>
                </a:moveTo>
                <a:cubicBezTo>
                  <a:pt x="13" y="35"/>
                  <a:pt x="15" y="32"/>
                  <a:pt x="16" y="29"/>
                </a:cubicBezTo>
                <a:cubicBezTo>
                  <a:pt x="16" y="29"/>
                  <a:pt x="16" y="29"/>
                  <a:pt x="16" y="29"/>
                </a:cubicBezTo>
                <a:cubicBezTo>
                  <a:pt x="15" y="31"/>
                  <a:pt x="11" y="36"/>
                  <a:pt x="11" y="37"/>
                </a:cubicBezTo>
                <a:close/>
                <a:moveTo>
                  <a:pt x="22" y="120"/>
                </a:moveTo>
                <a:cubicBezTo>
                  <a:pt x="20" y="117"/>
                  <a:pt x="17" y="114"/>
                  <a:pt x="15" y="111"/>
                </a:cubicBezTo>
                <a:cubicBezTo>
                  <a:pt x="17" y="114"/>
                  <a:pt x="20" y="117"/>
                  <a:pt x="22" y="120"/>
                </a:cubicBezTo>
                <a:close/>
                <a:moveTo>
                  <a:pt x="33" y="123"/>
                </a:moveTo>
                <a:cubicBezTo>
                  <a:pt x="33" y="125"/>
                  <a:pt x="33" y="126"/>
                  <a:pt x="35" y="126"/>
                </a:cubicBezTo>
                <a:cubicBezTo>
                  <a:pt x="34" y="125"/>
                  <a:pt x="34" y="124"/>
                  <a:pt x="33" y="123"/>
                </a:cubicBezTo>
                <a:close/>
                <a:moveTo>
                  <a:pt x="31" y="122"/>
                </a:moveTo>
                <a:cubicBezTo>
                  <a:pt x="31" y="122"/>
                  <a:pt x="31" y="122"/>
                  <a:pt x="31" y="121"/>
                </a:cubicBezTo>
                <a:cubicBezTo>
                  <a:pt x="30" y="120"/>
                  <a:pt x="29" y="120"/>
                  <a:pt x="28" y="119"/>
                </a:cubicBezTo>
                <a:cubicBezTo>
                  <a:pt x="28" y="119"/>
                  <a:pt x="28" y="119"/>
                  <a:pt x="28" y="119"/>
                </a:cubicBezTo>
                <a:cubicBezTo>
                  <a:pt x="29" y="120"/>
                  <a:pt x="29" y="121"/>
                  <a:pt x="30" y="122"/>
                </a:cubicBezTo>
                <a:cubicBezTo>
                  <a:pt x="30" y="122"/>
                  <a:pt x="31" y="122"/>
                  <a:pt x="31" y="122"/>
                </a:cubicBezTo>
                <a:close/>
                <a:moveTo>
                  <a:pt x="11" y="31"/>
                </a:moveTo>
                <a:cubicBezTo>
                  <a:pt x="11" y="32"/>
                  <a:pt x="10" y="33"/>
                  <a:pt x="10" y="35"/>
                </a:cubicBezTo>
                <a:cubicBezTo>
                  <a:pt x="10" y="33"/>
                  <a:pt x="11" y="32"/>
                  <a:pt x="11" y="31"/>
                </a:cubicBezTo>
                <a:close/>
                <a:moveTo>
                  <a:pt x="111" y="129"/>
                </a:moveTo>
                <a:cubicBezTo>
                  <a:pt x="111" y="129"/>
                  <a:pt x="111" y="129"/>
                  <a:pt x="111" y="129"/>
                </a:cubicBezTo>
                <a:cubicBezTo>
                  <a:pt x="111" y="130"/>
                  <a:pt x="110" y="131"/>
                  <a:pt x="109" y="132"/>
                </a:cubicBezTo>
                <a:cubicBezTo>
                  <a:pt x="109" y="132"/>
                  <a:pt x="109" y="132"/>
                  <a:pt x="109" y="132"/>
                </a:cubicBezTo>
                <a:cubicBezTo>
                  <a:pt x="110" y="131"/>
                  <a:pt x="111" y="130"/>
                  <a:pt x="111" y="129"/>
                </a:cubicBezTo>
                <a:close/>
                <a:moveTo>
                  <a:pt x="31" y="127"/>
                </a:moveTo>
                <a:cubicBezTo>
                  <a:pt x="31" y="127"/>
                  <a:pt x="31" y="128"/>
                  <a:pt x="31" y="128"/>
                </a:cubicBezTo>
                <a:cubicBezTo>
                  <a:pt x="32" y="128"/>
                  <a:pt x="32" y="128"/>
                  <a:pt x="33" y="128"/>
                </a:cubicBezTo>
                <a:cubicBezTo>
                  <a:pt x="32" y="127"/>
                  <a:pt x="32" y="128"/>
                  <a:pt x="31" y="127"/>
                </a:cubicBezTo>
                <a:close/>
                <a:moveTo>
                  <a:pt x="16" y="106"/>
                </a:moveTo>
                <a:cubicBezTo>
                  <a:pt x="16" y="106"/>
                  <a:pt x="16" y="106"/>
                  <a:pt x="16" y="106"/>
                </a:cubicBezTo>
                <a:cubicBezTo>
                  <a:pt x="15" y="106"/>
                  <a:pt x="15" y="105"/>
                  <a:pt x="15" y="105"/>
                </a:cubicBezTo>
                <a:cubicBezTo>
                  <a:pt x="15" y="105"/>
                  <a:pt x="15" y="105"/>
                  <a:pt x="15" y="105"/>
                </a:cubicBezTo>
                <a:cubicBezTo>
                  <a:pt x="15" y="105"/>
                  <a:pt x="15" y="106"/>
                  <a:pt x="16" y="106"/>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65" name="Freeform 464"/>
          <p:cNvSpPr>
            <a:spLocks noEditPoints="1"/>
          </p:cNvSpPr>
          <p:nvPr/>
        </p:nvSpPr>
        <p:spPr bwMode="auto">
          <a:xfrm>
            <a:off x="7289801" y="2265363"/>
            <a:ext cx="225425" cy="190500"/>
          </a:xfrm>
          <a:custGeom>
            <a:gdLst>
              <a:gd fmla="*/ 41 w 91" name="T0"/>
              <a:gd fmla="*/ 9 h 77" name="T1"/>
              <a:gd fmla="*/ 23 w 91" name="T2"/>
              <a:gd fmla="*/ 13 h 77" name="T3"/>
              <a:gd fmla="*/ 21 w 91" name="T4"/>
              <a:gd fmla="*/ 15 h 77" name="T5"/>
              <a:gd fmla="*/ 7 w 91" name="T6"/>
              <a:gd fmla="*/ 39 h 77" name="T7"/>
              <a:gd fmla="*/ 7 w 91" name="T8"/>
              <a:gd fmla="*/ 46 h 77" name="T9"/>
              <a:gd fmla="*/ 12 w 91" name="T10"/>
              <a:gd fmla="*/ 61 h 77" name="T11"/>
              <a:gd fmla="*/ 18 w 91" name="T12"/>
              <a:gd fmla="*/ 71 h 77" name="T13"/>
              <a:gd fmla="*/ 21 w 91" name="T14"/>
              <a:gd fmla="*/ 75 h 77" name="T15"/>
              <a:gd fmla="*/ 21 w 91" name="T16"/>
              <a:gd fmla="*/ 76 h 77" name="T17"/>
              <a:gd fmla="*/ 21 w 91" name="T18"/>
              <a:gd fmla="*/ 77 h 77" name="T19"/>
              <a:gd fmla="*/ 20 w 91" name="T20"/>
              <a:gd fmla="*/ 77 h 77" name="T21"/>
              <a:gd fmla="*/ 13 w 91" name="T22"/>
              <a:gd fmla="*/ 72 h 77" name="T23"/>
              <a:gd fmla="*/ 1 w 91" name="T24"/>
              <a:gd fmla="*/ 48 h 77" name="T25"/>
              <a:gd fmla="*/ 2 w 91" name="T26"/>
              <a:gd fmla="*/ 33 h 77" name="T27"/>
              <a:gd fmla="*/ 3 w 91" name="T28"/>
              <a:gd fmla="*/ 27 h 77" name="T29"/>
              <a:gd fmla="*/ 10 w 91" name="T30"/>
              <a:gd fmla="*/ 15 h 77" name="T31"/>
              <a:gd fmla="*/ 31 w 91" name="T32"/>
              <a:gd fmla="*/ 2 h 77" name="T33"/>
              <a:gd fmla="*/ 46 w 91" name="T34"/>
              <a:gd fmla="*/ 0 h 77" name="T35"/>
              <a:gd fmla="*/ 57 w 91" name="T36"/>
              <a:gd fmla="*/ 2 h 77" name="T37"/>
              <a:gd fmla="*/ 64 w 91" name="T38"/>
              <a:gd fmla="*/ 3 h 77" name="T39"/>
              <a:gd fmla="*/ 78 w 91" name="T40"/>
              <a:gd fmla="*/ 12 h 77" name="T41"/>
              <a:gd fmla="*/ 82 w 91" name="T42"/>
              <a:gd fmla="*/ 16 h 77" name="T43"/>
              <a:gd fmla="*/ 87 w 91" name="T44"/>
              <a:gd fmla="*/ 26 h 77" name="T45"/>
              <a:gd fmla="*/ 87 w 91" name="T46"/>
              <a:gd fmla="*/ 28 h 77" name="T47"/>
              <a:gd fmla="*/ 89 w 91" name="T48"/>
              <a:gd fmla="*/ 51 h 77" name="T49"/>
              <a:gd fmla="*/ 81 w 91" name="T50"/>
              <a:gd fmla="*/ 70 h 77" name="T51"/>
              <a:gd fmla="*/ 80 w 91" name="T52"/>
              <a:gd fmla="*/ 72 h 77" name="T53"/>
              <a:gd fmla="*/ 78 w 91" name="T54"/>
              <a:gd fmla="*/ 73 h 77" name="T55"/>
              <a:gd fmla="*/ 78 w 91" name="T56"/>
              <a:gd fmla="*/ 73 h 77" name="T57"/>
              <a:gd fmla="*/ 76 w 91" name="T58"/>
              <a:gd fmla="*/ 74 h 77" name="T59"/>
              <a:gd fmla="*/ 75 w 91" name="T60"/>
              <a:gd fmla="*/ 73 h 77" name="T61"/>
              <a:gd fmla="*/ 75 w 91" name="T62"/>
              <a:gd fmla="*/ 70 h 77" name="T63"/>
              <a:gd fmla="*/ 78 w 91" name="T64"/>
              <a:gd fmla="*/ 66 h 77" name="T65"/>
              <a:gd fmla="*/ 82 w 91" name="T66"/>
              <a:gd fmla="*/ 52 h 77" name="T67"/>
              <a:gd fmla="*/ 83 w 91" name="T68"/>
              <a:gd fmla="*/ 40 h 77" name="T69"/>
              <a:gd fmla="*/ 83 w 91" name="T70"/>
              <a:gd fmla="*/ 39 h 77" name="T71"/>
              <a:gd fmla="*/ 73 w 91" name="T72"/>
              <a:gd fmla="*/ 21 h 77" name="T73"/>
              <a:gd fmla="*/ 53 w 91" name="T74"/>
              <a:gd fmla="*/ 10 h 77" name="T75"/>
              <a:gd fmla="*/ 41 w 91" name="T76"/>
              <a:gd fmla="*/ 9 h 77" name="T77"/>
              <a:gd fmla="*/ 30 w 91" name="T78"/>
              <a:gd fmla="*/ 8 h 77" name="T79"/>
              <a:gd fmla="*/ 38 w 91" name="T80"/>
              <a:gd fmla="*/ 7 h 77" name="T81"/>
              <a:gd fmla="*/ 49 w 91" name="T82"/>
              <a:gd fmla="*/ 8 h 77" name="T83"/>
              <a:gd fmla="*/ 70 w 91" name="T84"/>
              <a:gd fmla="*/ 16 h 77" name="T85"/>
              <a:gd fmla="*/ 83 w 91" name="T86"/>
              <a:gd fmla="*/ 31 h 77" name="T87"/>
              <a:gd fmla="*/ 83 w 91" name="T88"/>
              <a:gd fmla="*/ 32 h 77" name="T89"/>
              <a:gd fmla="*/ 83 w 91" name="T90"/>
              <a:gd fmla="*/ 31 h 77" name="T91"/>
              <a:gd fmla="*/ 80 w 91" name="T92"/>
              <a:gd fmla="*/ 21 h 77" name="T93"/>
              <a:gd fmla="*/ 77 w 91" name="T94"/>
              <a:gd fmla="*/ 17 h 77" name="T95"/>
              <a:gd fmla="*/ 66 w 91" name="T96"/>
              <a:gd fmla="*/ 9 h 77" name="T97"/>
              <a:gd fmla="*/ 45 w 91" name="T98"/>
              <a:gd fmla="*/ 4 h 77" name="T99"/>
              <a:gd fmla="*/ 30 w 91" name="T100"/>
              <a:gd fmla="*/ 8 h 77" name="T101"/>
              <a:gd fmla="*/ 30 w 91" name="T102"/>
              <a:gd fmla="*/ 8 h 77" name="T103"/>
              <a:gd fmla="*/ 27 w 91" name="T104"/>
              <a:gd fmla="*/ 8 h 77" name="T105"/>
              <a:gd fmla="*/ 27 w 91" name="T106"/>
              <a:gd fmla="*/ 7 h 77" name="T107"/>
              <a:gd fmla="*/ 15 w 91" name="T108"/>
              <a:gd fmla="*/ 16 h 77" name="T109"/>
              <a:gd fmla="*/ 27 w 91" name="T110"/>
              <a:gd fmla="*/ 8 h 77" name="T111"/>
              <a:gd fmla="*/ 6 w 91" name="T112"/>
              <a:gd fmla="*/ 33 h 77" name="T113"/>
              <a:gd fmla="*/ 10 w 91" name="T114"/>
              <a:gd fmla="*/ 25 h 77" name="T115"/>
              <a:gd fmla="*/ 6 w 91" name="T116"/>
              <a:gd fmla="*/ 33 h 7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77" w="91">
                <a:moveTo>
                  <a:pt x="41" y="9"/>
                </a:moveTo>
                <a:cubicBezTo>
                  <a:pt x="34" y="9"/>
                  <a:pt x="29" y="10"/>
                  <a:pt x="23" y="13"/>
                </a:cubicBezTo>
                <a:cubicBezTo>
                  <a:pt x="22" y="13"/>
                  <a:pt x="22" y="14"/>
                  <a:pt x="21" y="15"/>
                </a:cubicBezTo>
                <a:cubicBezTo>
                  <a:pt x="13" y="21"/>
                  <a:pt x="9" y="29"/>
                  <a:pt x="7" y="39"/>
                </a:cubicBezTo>
                <a:cubicBezTo>
                  <a:pt x="7" y="41"/>
                  <a:pt x="7" y="43"/>
                  <a:pt x="7" y="46"/>
                </a:cubicBezTo>
                <a:cubicBezTo>
                  <a:pt x="8" y="51"/>
                  <a:pt x="9" y="57"/>
                  <a:pt x="12" y="61"/>
                </a:cubicBezTo>
                <a:cubicBezTo>
                  <a:pt x="13" y="65"/>
                  <a:pt x="15" y="68"/>
                  <a:pt x="18" y="71"/>
                </a:cubicBezTo>
                <a:cubicBezTo>
                  <a:pt x="19" y="72"/>
                  <a:pt x="20" y="74"/>
                  <a:pt x="21" y="75"/>
                </a:cubicBezTo>
                <a:cubicBezTo>
                  <a:pt x="21" y="75"/>
                  <a:pt x="21" y="75"/>
                  <a:pt x="21" y="76"/>
                </a:cubicBezTo>
                <a:cubicBezTo>
                  <a:pt x="21" y="76"/>
                  <a:pt x="21" y="76"/>
                  <a:pt x="21" y="77"/>
                </a:cubicBezTo>
                <a:cubicBezTo>
                  <a:pt x="21" y="77"/>
                  <a:pt x="20" y="77"/>
                  <a:pt x="20" y="77"/>
                </a:cubicBezTo>
                <a:cubicBezTo>
                  <a:pt x="17" y="76"/>
                  <a:pt x="15" y="74"/>
                  <a:pt x="13" y="72"/>
                </a:cubicBezTo>
                <a:cubicBezTo>
                  <a:pt x="6" y="65"/>
                  <a:pt x="2" y="57"/>
                  <a:pt x="1" y="48"/>
                </a:cubicBezTo>
                <a:cubicBezTo>
                  <a:pt x="0" y="43"/>
                  <a:pt x="1" y="38"/>
                  <a:pt x="2" y="33"/>
                </a:cubicBezTo>
                <a:cubicBezTo>
                  <a:pt x="2" y="31"/>
                  <a:pt x="3" y="29"/>
                  <a:pt x="3" y="27"/>
                </a:cubicBezTo>
                <a:cubicBezTo>
                  <a:pt x="5" y="23"/>
                  <a:pt x="7" y="19"/>
                  <a:pt x="10" y="15"/>
                </a:cubicBezTo>
                <a:cubicBezTo>
                  <a:pt x="15" y="9"/>
                  <a:pt x="23" y="5"/>
                  <a:pt x="31" y="2"/>
                </a:cubicBezTo>
                <a:cubicBezTo>
                  <a:pt x="36" y="1"/>
                  <a:pt x="41" y="0"/>
                  <a:pt x="46" y="0"/>
                </a:cubicBezTo>
                <a:cubicBezTo>
                  <a:pt x="49" y="0"/>
                  <a:pt x="53" y="1"/>
                  <a:pt x="57" y="2"/>
                </a:cubicBezTo>
                <a:cubicBezTo>
                  <a:pt x="59" y="2"/>
                  <a:pt x="61" y="2"/>
                  <a:pt x="64" y="3"/>
                </a:cubicBezTo>
                <a:cubicBezTo>
                  <a:pt x="69" y="4"/>
                  <a:pt x="74" y="7"/>
                  <a:pt x="78" y="12"/>
                </a:cubicBezTo>
                <a:cubicBezTo>
                  <a:pt x="80" y="13"/>
                  <a:pt x="81" y="14"/>
                  <a:pt x="82" y="16"/>
                </a:cubicBezTo>
                <a:cubicBezTo>
                  <a:pt x="84" y="19"/>
                  <a:pt x="86" y="23"/>
                  <a:pt x="87" y="26"/>
                </a:cubicBezTo>
                <a:cubicBezTo>
                  <a:pt x="87" y="27"/>
                  <a:pt x="87" y="28"/>
                  <a:pt x="87" y="28"/>
                </a:cubicBezTo>
                <a:cubicBezTo>
                  <a:pt x="91" y="36"/>
                  <a:pt x="91" y="43"/>
                  <a:pt x="89" y="51"/>
                </a:cubicBezTo>
                <a:cubicBezTo>
                  <a:pt x="88" y="58"/>
                  <a:pt x="85" y="64"/>
                  <a:pt x="81" y="70"/>
                </a:cubicBezTo>
                <a:cubicBezTo>
                  <a:pt x="80" y="70"/>
                  <a:pt x="80" y="71"/>
                  <a:pt x="80" y="72"/>
                </a:cubicBezTo>
                <a:cubicBezTo>
                  <a:pt x="79" y="72"/>
                  <a:pt x="79" y="73"/>
                  <a:pt x="78" y="73"/>
                </a:cubicBezTo>
                <a:cubicBezTo>
                  <a:pt x="78" y="73"/>
                  <a:pt x="78" y="73"/>
                  <a:pt x="78" y="73"/>
                </a:cubicBezTo>
                <a:cubicBezTo>
                  <a:pt x="77" y="74"/>
                  <a:pt x="77" y="74"/>
                  <a:pt x="76" y="74"/>
                </a:cubicBezTo>
                <a:cubicBezTo>
                  <a:pt x="76" y="74"/>
                  <a:pt x="75" y="74"/>
                  <a:pt x="75" y="73"/>
                </a:cubicBezTo>
                <a:cubicBezTo>
                  <a:pt x="74" y="72"/>
                  <a:pt x="74" y="71"/>
                  <a:pt x="75" y="70"/>
                </a:cubicBezTo>
                <a:cubicBezTo>
                  <a:pt x="76" y="69"/>
                  <a:pt x="77" y="68"/>
                  <a:pt x="78" y="66"/>
                </a:cubicBezTo>
                <a:cubicBezTo>
                  <a:pt x="80" y="61"/>
                  <a:pt x="81" y="57"/>
                  <a:pt x="82" y="52"/>
                </a:cubicBezTo>
                <a:cubicBezTo>
                  <a:pt x="83" y="48"/>
                  <a:pt x="83" y="44"/>
                  <a:pt x="83" y="40"/>
                </a:cubicBezTo>
                <a:cubicBezTo>
                  <a:pt x="83" y="39"/>
                  <a:pt x="83" y="39"/>
                  <a:pt x="83" y="39"/>
                </a:cubicBezTo>
                <a:cubicBezTo>
                  <a:pt x="81" y="32"/>
                  <a:pt x="78" y="26"/>
                  <a:pt x="73" y="21"/>
                </a:cubicBezTo>
                <a:cubicBezTo>
                  <a:pt x="67" y="15"/>
                  <a:pt x="60" y="12"/>
                  <a:pt x="53" y="10"/>
                </a:cubicBezTo>
                <a:cubicBezTo>
                  <a:pt x="49" y="10"/>
                  <a:pt x="45" y="9"/>
                  <a:pt x="41" y="9"/>
                </a:cubicBezTo>
                <a:close/>
                <a:moveTo>
                  <a:pt x="30" y="8"/>
                </a:moveTo>
                <a:cubicBezTo>
                  <a:pt x="32" y="8"/>
                  <a:pt x="35" y="7"/>
                  <a:pt x="38" y="7"/>
                </a:cubicBezTo>
                <a:cubicBezTo>
                  <a:pt x="42" y="7"/>
                  <a:pt x="46" y="7"/>
                  <a:pt x="49" y="8"/>
                </a:cubicBezTo>
                <a:cubicBezTo>
                  <a:pt x="57" y="9"/>
                  <a:pt x="64" y="11"/>
                  <a:pt x="70" y="16"/>
                </a:cubicBezTo>
                <a:cubicBezTo>
                  <a:pt x="76" y="20"/>
                  <a:pt x="80" y="24"/>
                  <a:pt x="83" y="31"/>
                </a:cubicBezTo>
                <a:cubicBezTo>
                  <a:pt x="83" y="31"/>
                  <a:pt x="83" y="32"/>
                  <a:pt x="83" y="32"/>
                </a:cubicBezTo>
                <a:cubicBezTo>
                  <a:pt x="83" y="32"/>
                  <a:pt x="83" y="31"/>
                  <a:pt x="83" y="31"/>
                </a:cubicBezTo>
                <a:cubicBezTo>
                  <a:pt x="83" y="27"/>
                  <a:pt x="81" y="24"/>
                  <a:pt x="80" y="21"/>
                </a:cubicBezTo>
                <a:cubicBezTo>
                  <a:pt x="79" y="20"/>
                  <a:pt x="78" y="18"/>
                  <a:pt x="77" y="17"/>
                </a:cubicBezTo>
                <a:cubicBezTo>
                  <a:pt x="74" y="14"/>
                  <a:pt x="70" y="11"/>
                  <a:pt x="66" y="9"/>
                </a:cubicBezTo>
                <a:cubicBezTo>
                  <a:pt x="59" y="5"/>
                  <a:pt x="52" y="3"/>
                  <a:pt x="45" y="4"/>
                </a:cubicBezTo>
                <a:cubicBezTo>
                  <a:pt x="39" y="4"/>
                  <a:pt x="35" y="5"/>
                  <a:pt x="30" y="8"/>
                </a:cubicBezTo>
                <a:cubicBezTo>
                  <a:pt x="30" y="8"/>
                  <a:pt x="30" y="8"/>
                  <a:pt x="30" y="8"/>
                </a:cubicBezTo>
                <a:close/>
                <a:moveTo>
                  <a:pt x="27" y="8"/>
                </a:moveTo>
                <a:cubicBezTo>
                  <a:pt x="27" y="8"/>
                  <a:pt x="27" y="7"/>
                  <a:pt x="27" y="7"/>
                </a:cubicBezTo>
                <a:cubicBezTo>
                  <a:pt x="22" y="10"/>
                  <a:pt x="18" y="12"/>
                  <a:pt x="15" y="16"/>
                </a:cubicBezTo>
                <a:cubicBezTo>
                  <a:pt x="19" y="13"/>
                  <a:pt x="23" y="10"/>
                  <a:pt x="27" y="8"/>
                </a:cubicBezTo>
                <a:close/>
                <a:moveTo>
                  <a:pt x="6" y="33"/>
                </a:moveTo>
                <a:cubicBezTo>
                  <a:pt x="8" y="30"/>
                  <a:pt x="9" y="28"/>
                  <a:pt x="10" y="25"/>
                </a:cubicBezTo>
                <a:cubicBezTo>
                  <a:pt x="8" y="27"/>
                  <a:pt x="7" y="30"/>
                  <a:pt x="6" y="3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66" name="Freeform 465"/>
          <p:cNvSpPr>
            <a:spLocks noEditPoints="1"/>
          </p:cNvSpPr>
          <p:nvPr/>
        </p:nvSpPr>
        <p:spPr bwMode="auto">
          <a:xfrm>
            <a:off x="7302501" y="5448301"/>
            <a:ext cx="244475" cy="258763"/>
          </a:xfrm>
          <a:custGeom>
            <a:gdLst>
              <a:gd fmla="*/ 8 w 99" name="T0"/>
              <a:gd fmla="*/ 23 h 105" name="T1"/>
              <a:gd fmla="*/ 78 w 99" name="T2"/>
              <a:gd fmla="*/ 9 h 105" name="T3"/>
              <a:gd fmla="*/ 78 w 99" name="T4"/>
              <a:gd fmla="*/ 93 h 105" name="T5"/>
              <a:gd fmla="*/ 15 w 99" name="T6"/>
              <a:gd fmla="*/ 92 h 105" name="T7"/>
              <a:gd fmla="*/ 25 w 99" name="T8"/>
              <a:gd fmla="*/ 30 h 105" name="T9"/>
              <a:gd fmla="*/ 25 w 99" name="T10"/>
              <a:gd fmla="*/ 30 h 105" name="T11"/>
              <a:gd fmla="*/ 9 w 99" name="T12"/>
              <a:gd fmla="*/ 73 h 105" name="T13"/>
              <a:gd fmla="*/ 41 w 99" name="T14"/>
              <a:gd fmla="*/ 99 h 105" name="T15"/>
              <a:gd fmla="*/ 55 w 99" name="T16"/>
              <a:gd fmla="*/ 98 h 105" name="T17"/>
              <a:gd fmla="*/ 10 w 99" name="T18"/>
              <a:gd fmla="*/ 73 h 105" name="T19"/>
              <a:gd fmla="*/ 57 w 99" name="T20"/>
              <a:gd fmla="*/ 79 h 105" name="T21"/>
              <a:gd fmla="*/ 73 w 99" name="T22"/>
              <a:gd fmla="*/ 42 h 105" name="T23"/>
              <a:gd fmla="*/ 72 w 99" name="T24"/>
              <a:gd fmla="*/ 51 h 105" name="T25"/>
              <a:gd fmla="*/ 29 w 99" name="T26"/>
              <a:gd fmla="*/ 71 h 105" name="T27"/>
              <a:gd fmla="*/ 23 w 99" name="T28"/>
              <a:gd fmla="*/ 52 h 105" name="T29"/>
              <a:gd fmla="*/ 89 w 99" name="T30"/>
              <a:gd fmla="*/ 37 h 105" name="T31"/>
              <a:gd fmla="*/ 86 w 99" name="T32"/>
              <a:gd fmla="*/ 76 h 105" name="T33"/>
              <a:gd fmla="*/ 89 w 99" name="T34"/>
              <a:gd fmla="*/ 37 h 105" name="T35"/>
              <a:gd fmla="*/ 28 w 99" name="T36"/>
              <a:gd fmla="*/ 35 h 105" name="T37"/>
              <a:gd fmla="*/ 46 w 99" name="T38"/>
              <a:gd fmla="*/ 21 h 105" name="T39"/>
              <a:gd fmla="*/ 87 w 99" name="T40"/>
              <a:gd fmla="*/ 48 h 105" name="T41"/>
              <a:gd fmla="*/ 57 w 99" name="T42"/>
              <a:gd fmla="*/ 83 h 105" name="T43"/>
              <a:gd fmla="*/ 47 w 99" name="T44"/>
              <a:gd fmla="*/ 83 h 105" name="T45"/>
              <a:gd fmla="*/ 57 w 99" name="T46"/>
              <a:gd fmla="*/ 83 h 105" name="T47"/>
              <a:gd fmla="*/ 8 w 99" name="T48"/>
              <a:gd fmla="*/ 30 h 105" name="T49"/>
              <a:gd fmla="*/ 22 w 99" name="T50"/>
              <a:gd fmla="*/ 13 h 105" name="T51"/>
              <a:gd fmla="*/ 73 w 99" name="T52"/>
              <a:gd fmla="*/ 12 h 105" name="T53"/>
              <a:gd fmla="*/ 90 w 99" name="T54"/>
              <a:gd fmla="*/ 30 h 105" name="T55"/>
              <a:gd fmla="*/ 33 w 99" name="T56"/>
              <a:gd fmla="*/ 46 h 105" name="T57"/>
              <a:gd fmla="*/ 33 w 99" name="T58"/>
              <a:gd fmla="*/ 62 h 105" name="T59"/>
              <a:gd fmla="*/ 33 w 99" name="T60"/>
              <a:gd fmla="*/ 49 h 105" name="T61"/>
              <a:gd fmla="*/ 60 w 99" name="T62"/>
              <a:gd fmla="*/ 23 h 105" name="T63"/>
              <a:gd fmla="*/ 67 w 99" name="T64"/>
              <a:gd fmla="*/ 25 h 105" name="T65"/>
              <a:gd fmla="*/ 43 w 99" name="T66"/>
              <a:gd fmla="*/ 34 h 105" name="T67"/>
              <a:gd fmla="*/ 50 w 99" name="T68"/>
              <a:gd fmla="*/ 32 h 105" name="T69"/>
              <a:gd fmla="*/ 43 w 99" name="T70"/>
              <a:gd fmla="*/ 34 h 105" name="T71"/>
              <a:gd fmla="*/ 79 w 99" name="T72"/>
              <a:gd fmla="*/ 66 h 105" name="T73"/>
              <a:gd fmla="*/ 77 w 99" name="T74"/>
              <a:gd fmla="*/ 43 h 105" name="T75"/>
              <a:gd fmla="*/ 56 w 99" name="T76"/>
              <a:gd fmla="*/ 50 h 105" name="T77"/>
              <a:gd fmla="*/ 42 w 99" name="T78"/>
              <a:gd fmla="*/ 74 h 105" name="T79"/>
              <a:gd fmla="*/ 35 w 99" name="T80"/>
              <a:gd fmla="*/ 68 h 105" name="T81"/>
              <a:gd fmla="*/ 37 w 99" name="T82"/>
              <a:gd fmla="*/ 57 h 105" name="T83"/>
              <a:gd fmla="*/ 52 w 99" name="T84"/>
              <a:gd fmla="*/ 49 h 105" name="T85"/>
              <a:gd fmla="*/ 52 w 99" name="T86"/>
              <a:gd fmla="*/ 49 h 105" name="T87"/>
              <a:gd fmla="*/ 43 w 99" name="T88"/>
              <a:gd fmla="*/ 44 h 105" name="T89"/>
              <a:gd fmla="*/ 32 w 99" name="T90"/>
              <a:gd fmla="*/ 24 h 105" name="T91"/>
              <a:gd fmla="*/ 59 w 99" name="T92"/>
              <a:gd fmla="*/ 85 h 105" name="T93"/>
              <a:gd fmla="*/ 53 w 99" name="T94"/>
              <a:gd fmla="*/ 73 h 105" name="T95"/>
              <a:gd fmla="*/ 51 w 99" name="T96"/>
              <a:gd fmla="*/ 23 h 105" name="T97"/>
              <a:gd fmla="*/ 19 w 99" name="T98"/>
              <a:gd fmla="*/ 41 h 105" name="T99"/>
              <a:gd fmla="*/ 47 w 99" name="T100"/>
              <a:gd fmla="*/ 79 h 105" name="T101"/>
              <a:gd fmla="*/ 83 w 99" name="T102"/>
              <a:gd fmla="*/ 45 h 105" name="T103"/>
              <a:gd fmla="*/ 24 w 99" name="T104"/>
              <a:gd fmla="*/ 25 h 105" name="T105"/>
              <a:gd fmla="*/ 24 w 99" name="T106"/>
              <a:gd fmla="*/ 25 h 105" name="T107"/>
              <a:gd fmla="*/ 45 w 99" name="T108"/>
              <a:gd fmla="*/ 65 h 105" name="T109"/>
              <a:gd fmla="*/ 37 w 99" name="T110"/>
              <a:gd fmla="*/ 64 h 105" name="T111"/>
              <a:gd fmla="*/ 48 w 99" name="T112"/>
              <a:gd fmla="*/ 12 h 105" name="T113"/>
              <a:gd fmla="*/ 47 w 99" name="T114"/>
              <a:gd fmla="*/ 3 h 105" name="T115"/>
              <a:gd fmla="*/ 47 w 99" name="T116"/>
              <a:gd fmla="*/ 3 h 10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05" w="99">
                <a:moveTo>
                  <a:pt x="0" y="57"/>
                </a:moveTo>
                <a:cubicBezTo>
                  <a:pt x="0" y="56"/>
                  <a:pt x="0" y="55"/>
                  <a:pt x="0" y="54"/>
                </a:cubicBezTo>
                <a:cubicBezTo>
                  <a:pt x="0" y="43"/>
                  <a:pt x="2" y="33"/>
                  <a:pt x="8" y="23"/>
                </a:cubicBezTo>
                <a:cubicBezTo>
                  <a:pt x="16" y="10"/>
                  <a:pt x="28" y="2"/>
                  <a:pt x="44" y="0"/>
                </a:cubicBezTo>
                <a:cubicBezTo>
                  <a:pt x="48" y="0"/>
                  <a:pt x="51" y="0"/>
                  <a:pt x="55" y="1"/>
                </a:cubicBezTo>
                <a:cubicBezTo>
                  <a:pt x="63" y="2"/>
                  <a:pt x="71" y="5"/>
                  <a:pt x="78" y="9"/>
                </a:cubicBezTo>
                <a:cubicBezTo>
                  <a:pt x="85" y="14"/>
                  <a:pt x="90" y="20"/>
                  <a:pt x="94" y="28"/>
                </a:cubicBezTo>
                <a:cubicBezTo>
                  <a:pt x="97" y="35"/>
                  <a:pt x="99" y="42"/>
                  <a:pt x="98" y="51"/>
                </a:cubicBezTo>
                <a:cubicBezTo>
                  <a:pt x="97" y="67"/>
                  <a:pt x="90" y="82"/>
                  <a:pt x="78" y="93"/>
                </a:cubicBezTo>
                <a:cubicBezTo>
                  <a:pt x="71" y="99"/>
                  <a:pt x="63" y="102"/>
                  <a:pt x="55" y="104"/>
                </a:cubicBezTo>
                <a:cubicBezTo>
                  <a:pt x="49" y="105"/>
                  <a:pt x="43" y="104"/>
                  <a:pt x="38" y="103"/>
                </a:cubicBezTo>
                <a:cubicBezTo>
                  <a:pt x="29" y="101"/>
                  <a:pt x="22" y="98"/>
                  <a:pt x="15" y="92"/>
                </a:cubicBezTo>
                <a:cubicBezTo>
                  <a:pt x="8" y="86"/>
                  <a:pt x="3" y="78"/>
                  <a:pt x="1" y="68"/>
                </a:cubicBezTo>
                <a:cubicBezTo>
                  <a:pt x="0" y="65"/>
                  <a:pt x="0" y="61"/>
                  <a:pt x="0" y="57"/>
                </a:cubicBezTo>
                <a:close/>
                <a:moveTo>
                  <a:pt x="25" y="30"/>
                </a:moveTo>
                <a:cubicBezTo>
                  <a:pt x="25" y="30"/>
                  <a:pt x="26" y="30"/>
                  <a:pt x="26" y="30"/>
                </a:cubicBezTo>
                <a:cubicBezTo>
                  <a:pt x="26" y="29"/>
                  <a:pt x="26" y="29"/>
                  <a:pt x="26" y="29"/>
                </a:cubicBezTo>
                <a:cubicBezTo>
                  <a:pt x="25" y="30"/>
                  <a:pt x="25" y="30"/>
                  <a:pt x="25" y="30"/>
                </a:cubicBezTo>
                <a:cubicBezTo>
                  <a:pt x="24" y="31"/>
                  <a:pt x="24" y="31"/>
                  <a:pt x="24" y="32"/>
                </a:cubicBezTo>
                <a:cubicBezTo>
                  <a:pt x="25" y="31"/>
                  <a:pt x="25" y="31"/>
                  <a:pt x="25" y="30"/>
                </a:cubicBezTo>
                <a:close/>
                <a:moveTo>
                  <a:pt x="9" y="73"/>
                </a:moveTo>
                <a:cubicBezTo>
                  <a:pt x="9" y="73"/>
                  <a:pt x="9" y="73"/>
                  <a:pt x="9" y="73"/>
                </a:cubicBezTo>
                <a:cubicBezTo>
                  <a:pt x="9" y="74"/>
                  <a:pt x="9" y="74"/>
                  <a:pt x="10" y="74"/>
                </a:cubicBezTo>
                <a:cubicBezTo>
                  <a:pt x="16" y="87"/>
                  <a:pt x="26" y="96"/>
                  <a:pt x="41" y="99"/>
                </a:cubicBezTo>
                <a:cubicBezTo>
                  <a:pt x="47" y="100"/>
                  <a:pt x="53" y="100"/>
                  <a:pt x="60" y="98"/>
                </a:cubicBezTo>
                <a:cubicBezTo>
                  <a:pt x="60" y="97"/>
                  <a:pt x="61" y="97"/>
                  <a:pt x="61" y="97"/>
                </a:cubicBezTo>
                <a:cubicBezTo>
                  <a:pt x="59" y="97"/>
                  <a:pt x="57" y="97"/>
                  <a:pt x="55" y="98"/>
                </a:cubicBezTo>
                <a:cubicBezTo>
                  <a:pt x="51" y="98"/>
                  <a:pt x="47" y="98"/>
                  <a:pt x="44" y="98"/>
                </a:cubicBezTo>
                <a:cubicBezTo>
                  <a:pt x="36" y="96"/>
                  <a:pt x="29" y="93"/>
                  <a:pt x="23" y="87"/>
                </a:cubicBezTo>
                <a:cubicBezTo>
                  <a:pt x="18" y="83"/>
                  <a:pt x="13" y="79"/>
                  <a:pt x="10" y="73"/>
                </a:cubicBezTo>
                <a:cubicBezTo>
                  <a:pt x="10" y="73"/>
                  <a:pt x="10" y="73"/>
                  <a:pt x="9" y="73"/>
                </a:cubicBezTo>
                <a:close/>
                <a:moveTo>
                  <a:pt x="56" y="79"/>
                </a:moveTo>
                <a:cubicBezTo>
                  <a:pt x="56" y="79"/>
                  <a:pt x="57" y="79"/>
                  <a:pt x="57" y="79"/>
                </a:cubicBezTo>
                <a:cubicBezTo>
                  <a:pt x="61" y="78"/>
                  <a:pt x="65" y="75"/>
                  <a:pt x="67" y="72"/>
                </a:cubicBezTo>
                <a:cubicBezTo>
                  <a:pt x="70" y="69"/>
                  <a:pt x="72" y="65"/>
                  <a:pt x="73" y="61"/>
                </a:cubicBezTo>
                <a:cubicBezTo>
                  <a:pt x="75" y="55"/>
                  <a:pt x="75" y="48"/>
                  <a:pt x="73" y="42"/>
                </a:cubicBezTo>
                <a:cubicBezTo>
                  <a:pt x="73" y="42"/>
                  <a:pt x="72" y="42"/>
                  <a:pt x="72" y="41"/>
                </a:cubicBezTo>
                <a:cubicBezTo>
                  <a:pt x="72" y="43"/>
                  <a:pt x="72" y="44"/>
                  <a:pt x="72" y="45"/>
                </a:cubicBezTo>
                <a:cubicBezTo>
                  <a:pt x="71" y="47"/>
                  <a:pt x="71" y="49"/>
                  <a:pt x="72" y="51"/>
                </a:cubicBezTo>
                <a:cubicBezTo>
                  <a:pt x="72" y="59"/>
                  <a:pt x="70" y="65"/>
                  <a:pt x="65" y="71"/>
                </a:cubicBezTo>
                <a:cubicBezTo>
                  <a:pt x="62" y="74"/>
                  <a:pt x="60" y="77"/>
                  <a:pt x="56" y="79"/>
                </a:cubicBezTo>
                <a:close/>
                <a:moveTo>
                  <a:pt x="29" y="71"/>
                </a:moveTo>
                <a:cubicBezTo>
                  <a:pt x="25" y="61"/>
                  <a:pt x="25" y="52"/>
                  <a:pt x="29" y="42"/>
                </a:cubicBezTo>
                <a:cubicBezTo>
                  <a:pt x="27" y="44"/>
                  <a:pt x="26" y="46"/>
                  <a:pt x="24" y="48"/>
                </a:cubicBezTo>
                <a:cubicBezTo>
                  <a:pt x="24" y="49"/>
                  <a:pt x="23" y="50"/>
                  <a:pt x="23" y="52"/>
                </a:cubicBezTo>
                <a:cubicBezTo>
                  <a:pt x="22" y="59"/>
                  <a:pt x="24" y="65"/>
                  <a:pt x="29" y="70"/>
                </a:cubicBezTo>
                <a:cubicBezTo>
                  <a:pt x="29" y="71"/>
                  <a:pt x="29" y="71"/>
                  <a:pt x="29" y="71"/>
                </a:cubicBezTo>
                <a:close/>
                <a:moveTo>
                  <a:pt x="89" y="37"/>
                </a:moveTo>
                <a:cubicBezTo>
                  <a:pt x="90" y="37"/>
                  <a:pt x="90" y="38"/>
                  <a:pt x="90" y="38"/>
                </a:cubicBezTo>
                <a:cubicBezTo>
                  <a:pt x="92" y="45"/>
                  <a:pt x="92" y="53"/>
                  <a:pt x="91" y="61"/>
                </a:cubicBezTo>
                <a:cubicBezTo>
                  <a:pt x="89" y="66"/>
                  <a:pt x="88" y="71"/>
                  <a:pt x="86" y="76"/>
                </a:cubicBezTo>
                <a:cubicBezTo>
                  <a:pt x="86" y="77"/>
                  <a:pt x="85" y="77"/>
                  <a:pt x="85" y="78"/>
                </a:cubicBezTo>
                <a:cubicBezTo>
                  <a:pt x="90" y="71"/>
                  <a:pt x="92" y="64"/>
                  <a:pt x="93" y="56"/>
                </a:cubicBezTo>
                <a:cubicBezTo>
                  <a:pt x="94" y="50"/>
                  <a:pt x="92" y="43"/>
                  <a:pt x="89" y="37"/>
                </a:cubicBezTo>
                <a:close/>
                <a:moveTo>
                  <a:pt x="27" y="35"/>
                </a:moveTo>
                <a:cubicBezTo>
                  <a:pt x="27" y="36"/>
                  <a:pt x="27" y="36"/>
                  <a:pt x="27" y="36"/>
                </a:cubicBezTo>
                <a:cubicBezTo>
                  <a:pt x="28" y="35"/>
                  <a:pt x="28" y="35"/>
                  <a:pt x="28" y="35"/>
                </a:cubicBezTo>
                <a:cubicBezTo>
                  <a:pt x="31" y="32"/>
                  <a:pt x="33" y="30"/>
                  <a:pt x="36" y="29"/>
                </a:cubicBezTo>
                <a:cubicBezTo>
                  <a:pt x="38" y="28"/>
                  <a:pt x="40" y="27"/>
                  <a:pt x="41" y="26"/>
                </a:cubicBezTo>
                <a:cubicBezTo>
                  <a:pt x="43" y="25"/>
                  <a:pt x="44" y="23"/>
                  <a:pt x="46" y="21"/>
                </a:cubicBezTo>
                <a:cubicBezTo>
                  <a:pt x="38" y="24"/>
                  <a:pt x="32" y="29"/>
                  <a:pt x="27" y="35"/>
                </a:cubicBezTo>
                <a:close/>
                <a:moveTo>
                  <a:pt x="79" y="77"/>
                </a:moveTo>
                <a:cubicBezTo>
                  <a:pt x="85" y="70"/>
                  <a:pt x="89" y="55"/>
                  <a:pt x="87" y="48"/>
                </a:cubicBezTo>
                <a:cubicBezTo>
                  <a:pt x="86" y="53"/>
                  <a:pt x="85" y="58"/>
                  <a:pt x="84" y="63"/>
                </a:cubicBezTo>
                <a:cubicBezTo>
                  <a:pt x="83" y="68"/>
                  <a:pt x="81" y="73"/>
                  <a:pt x="79" y="77"/>
                </a:cubicBezTo>
                <a:close/>
                <a:moveTo>
                  <a:pt x="57" y="83"/>
                </a:moveTo>
                <a:cubicBezTo>
                  <a:pt x="57" y="83"/>
                  <a:pt x="57" y="83"/>
                  <a:pt x="57" y="83"/>
                </a:cubicBezTo>
                <a:cubicBezTo>
                  <a:pt x="56" y="83"/>
                  <a:pt x="56" y="83"/>
                  <a:pt x="56" y="83"/>
                </a:cubicBezTo>
                <a:cubicBezTo>
                  <a:pt x="53" y="83"/>
                  <a:pt x="50" y="84"/>
                  <a:pt x="47" y="83"/>
                </a:cubicBezTo>
                <a:cubicBezTo>
                  <a:pt x="45" y="83"/>
                  <a:pt x="42" y="84"/>
                  <a:pt x="40" y="84"/>
                </a:cubicBezTo>
                <a:cubicBezTo>
                  <a:pt x="40" y="84"/>
                  <a:pt x="40" y="84"/>
                  <a:pt x="40" y="84"/>
                </a:cubicBezTo>
                <a:cubicBezTo>
                  <a:pt x="43" y="87"/>
                  <a:pt x="52" y="86"/>
                  <a:pt x="57" y="83"/>
                </a:cubicBezTo>
                <a:close/>
                <a:moveTo>
                  <a:pt x="23" y="12"/>
                </a:moveTo>
                <a:cubicBezTo>
                  <a:pt x="23" y="12"/>
                  <a:pt x="23" y="11"/>
                  <a:pt x="23" y="11"/>
                </a:cubicBezTo>
                <a:cubicBezTo>
                  <a:pt x="16" y="16"/>
                  <a:pt x="12" y="22"/>
                  <a:pt x="8" y="30"/>
                </a:cubicBezTo>
                <a:cubicBezTo>
                  <a:pt x="10" y="28"/>
                  <a:pt x="12" y="26"/>
                  <a:pt x="13" y="24"/>
                </a:cubicBezTo>
                <a:cubicBezTo>
                  <a:pt x="14" y="23"/>
                  <a:pt x="14" y="23"/>
                  <a:pt x="15" y="22"/>
                </a:cubicBezTo>
                <a:cubicBezTo>
                  <a:pt x="17" y="18"/>
                  <a:pt x="19" y="15"/>
                  <a:pt x="22" y="13"/>
                </a:cubicBezTo>
                <a:cubicBezTo>
                  <a:pt x="23" y="12"/>
                  <a:pt x="23" y="12"/>
                  <a:pt x="23" y="12"/>
                </a:cubicBezTo>
                <a:close/>
                <a:moveTo>
                  <a:pt x="73" y="12"/>
                </a:moveTo>
                <a:cubicBezTo>
                  <a:pt x="73" y="12"/>
                  <a:pt x="73" y="12"/>
                  <a:pt x="73" y="12"/>
                </a:cubicBezTo>
                <a:cubicBezTo>
                  <a:pt x="75" y="14"/>
                  <a:pt x="76" y="15"/>
                  <a:pt x="78" y="17"/>
                </a:cubicBezTo>
                <a:cubicBezTo>
                  <a:pt x="82" y="20"/>
                  <a:pt x="86" y="24"/>
                  <a:pt x="89" y="28"/>
                </a:cubicBezTo>
                <a:cubicBezTo>
                  <a:pt x="89" y="29"/>
                  <a:pt x="89" y="29"/>
                  <a:pt x="90" y="30"/>
                </a:cubicBezTo>
                <a:cubicBezTo>
                  <a:pt x="86" y="22"/>
                  <a:pt x="80" y="16"/>
                  <a:pt x="73" y="12"/>
                </a:cubicBezTo>
                <a:close/>
                <a:moveTo>
                  <a:pt x="33" y="46"/>
                </a:moveTo>
                <a:cubicBezTo>
                  <a:pt x="33" y="46"/>
                  <a:pt x="33" y="46"/>
                  <a:pt x="33" y="46"/>
                </a:cubicBezTo>
                <a:cubicBezTo>
                  <a:pt x="32" y="48"/>
                  <a:pt x="32" y="50"/>
                  <a:pt x="31" y="52"/>
                </a:cubicBezTo>
                <a:cubicBezTo>
                  <a:pt x="31" y="54"/>
                  <a:pt x="31" y="57"/>
                  <a:pt x="31" y="60"/>
                </a:cubicBezTo>
                <a:cubicBezTo>
                  <a:pt x="32" y="60"/>
                  <a:pt x="32" y="61"/>
                  <a:pt x="33" y="62"/>
                </a:cubicBezTo>
                <a:cubicBezTo>
                  <a:pt x="33" y="61"/>
                  <a:pt x="33" y="60"/>
                  <a:pt x="33" y="59"/>
                </a:cubicBezTo>
                <a:cubicBezTo>
                  <a:pt x="33" y="58"/>
                  <a:pt x="33" y="57"/>
                  <a:pt x="33" y="56"/>
                </a:cubicBezTo>
                <a:cubicBezTo>
                  <a:pt x="32" y="53"/>
                  <a:pt x="32" y="51"/>
                  <a:pt x="33" y="49"/>
                </a:cubicBezTo>
                <a:cubicBezTo>
                  <a:pt x="33" y="48"/>
                  <a:pt x="33" y="47"/>
                  <a:pt x="33" y="46"/>
                </a:cubicBezTo>
                <a:close/>
                <a:moveTo>
                  <a:pt x="57" y="20"/>
                </a:moveTo>
                <a:cubicBezTo>
                  <a:pt x="58" y="21"/>
                  <a:pt x="59" y="22"/>
                  <a:pt x="60" y="23"/>
                </a:cubicBezTo>
                <a:cubicBezTo>
                  <a:pt x="60" y="23"/>
                  <a:pt x="60" y="24"/>
                  <a:pt x="60" y="24"/>
                </a:cubicBezTo>
                <a:cubicBezTo>
                  <a:pt x="63" y="24"/>
                  <a:pt x="65" y="25"/>
                  <a:pt x="67" y="25"/>
                </a:cubicBezTo>
                <a:cubicBezTo>
                  <a:pt x="67" y="25"/>
                  <a:pt x="67" y="25"/>
                  <a:pt x="67" y="25"/>
                </a:cubicBezTo>
                <a:cubicBezTo>
                  <a:pt x="64" y="23"/>
                  <a:pt x="62" y="21"/>
                  <a:pt x="59" y="20"/>
                </a:cubicBezTo>
                <a:cubicBezTo>
                  <a:pt x="59" y="20"/>
                  <a:pt x="58" y="20"/>
                  <a:pt x="57" y="20"/>
                </a:cubicBezTo>
                <a:close/>
                <a:moveTo>
                  <a:pt x="43" y="34"/>
                </a:moveTo>
                <a:cubicBezTo>
                  <a:pt x="43" y="35"/>
                  <a:pt x="43" y="35"/>
                  <a:pt x="43" y="35"/>
                </a:cubicBezTo>
                <a:cubicBezTo>
                  <a:pt x="43" y="34"/>
                  <a:pt x="44" y="34"/>
                  <a:pt x="44" y="34"/>
                </a:cubicBezTo>
                <a:cubicBezTo>
                  <a:pt x="46" y="33"/>
                  <a:pt x="48" y="32"/>
                  <a:pt x="50" y="32"/>
                </a:cubicBezTo>
                <a:cubicBezTo>
                  <a:pt x="51" y="32"/>
                  <a:pt x="52" y="31"/>
                  <a:pt x="53" y="30"/>
                </a:cubicBezTo>
                <a:cubicBezTo>
                  <a:pt x="53" y="30"/>
                  <a:pt x="52" y="29"/>
                  <a:pt x="51" y="30"/>
                </a:cubicBezTo>
                <a:cubicBezTo>
                  <a:pt x="47" y="30"/>
                  <a:pt x="45" y="32"/>
                  <a:pt x="43" y="34"/>
                </a:cubicBezTo>
                <a:close/>
                <a:moveTo>
                  <a:pt x="79" y="66"/>
                </a:moveTo>
                <a:cubicBezTo>
                  <a:pt x="77" y="72"/>
                  <a:pt x="73" y="77"/>
                  <a:pt x="70" y="82"/>
                </a:cubicBezTo>
                <a:cubicBezTo>
                  <a:pt x="75" y="77"/>
                  <a:pt x="78" y="72"/>
                  <a:pt x="79" y="66"/>
                </a:cubicBezTo>
                <a:close/>
                <a:moveTo>
                  <a:pt x="77" y="43"/>
                </a:moveTo>
                <a:cubicBezTo>
                  <a:pt x="76" y="36"/>
                  <a:pt x="73" y="31"/>
                  <a:pt x="66" y="29"/>
                </a:cubicBezTo>
                <a:cubicBezTo>
                  <a:pt x="71" y="33"/>
                  <a:pt x="72" y="32"/>
                  <a:pt x="77" y="43"/>
                </a:cubicBezTo>
                <a:close/>
                <a:moveTo>
                  <a:pt x="49" y="60"/>
                </a:moveTo>
                <a:cubicBezTo>
                  <a:pt x="50" y="61"/>
                  <a:pt x="50" y="60"/>
                  <a:pt x="51" y="60"/>
                </a:cubicBezTo>
                <a:cubicBezTo>
                  <a:pt x="53" y="57"/>
                  <a:pt x="55" y="54"/>
                  <a:pt x="56" y="50"/>
                </a:cubicBezTo>
                <a:cubicBezTo>
                  <a:pt x="56" y="50"/>
                  <a:pt x="56" y="50"/>
                  <a:pt x="56" y="50"/>
                </a:cubicBezTo>
                <a:cubicBezTo>
                  <a:pt x="54" y="53"/>
                  <a:pt x="51" y="57"/>
                  <a:pt x="49" y="60"/>
                </a:cubicBezTo>
                <a:close/>
                <a:moveTo>
                  <a:pt x="42" y="74"/>
                </a:moveTo>
                <a:cubicBezTo>
                  <a:pt x="42" y="72"/>
                  <a:pt x="41" y="71"/>
                  <a:pt x="39" y="71"/>
                </a:cubicBezTo>
                <a:cubicBezTo>
                  <a:pt x="38" y="71"/>
                  <a:pt x="37" y="70"/>
                  <a:pt x="36" y="69"/>
                </a:cubicBezTo>
                <a:cubicBezTo>
                  <a:pt x="35" y="69"/>
                  <a:pt x="35" y="68"/>
                  <a:pt x="35" y="68"/>
                </a:cubicBezTo>
                <a:cubicBezTo>
                  <a:pt x="36" y="71"/>
                  <a:pt x="40" y="74"/>
                  <a:pt x="42" y="74"/>
                </a:cubicBezTo>
                <a:close/>
                <a:moveTo>
                  <a:pt x="40" y="56"/>
                </a:moveTo>
                <a:cubicBezTo>
                  <a:pt x="39" y="56"/>
                  <a:pt x="38" y="56"/>
                  <a:pt x="37" y="57"/>
                </a:cubicBezTo>
                <a:cubicBezTo>
                  <a:pt x="37" y="58"/>
                  <a:pt x="37" y="59"/>
                  <a:pt x="38" y="61"/>
                </a:cubicBezTo>
                <a:cubicBezTo>
                  <a:pt x="39" y="59"/>
                  <a:pt x="40" y="58"/>
                  <a:pt x="40" y="56"/>
                </a:cubicBezTo>
                <a:close/>
                <a:moveTo>
                  <a:pt x="52" y="49"/>
                </a:moveTo>
                <a:cubicBezTo>
                  <a:pt x="52" y="49"/>
                  <a:pt x="52" y="49"/>
                  <a:pt x="52" y="49"/>
                </a:cubicBezTo>
                <a:cubicBezTo>
                  <a:pt x="50" y="50"/>
                  <a:pt x="48" y="53"/>
                  <a:pt x="48" y="56"/>
                </a:cubicBezTo>
                <a:cubicBezTo>
                  <a:pt x="50" y="54"/>
                  <a:pt x="51" y="51"/>
                  <a:pt x="52" y="49"/>
                </a:cubicBezTo>
                <a:close/>
                <a:moveTo>
                  <a:pt x="43" y="44"/>
                </a:moveTo>
                <a:cubicBezTo>
                  <a:pt x="42" y="46"/>
                  <a:pt x="41" y="49"/>
                  <a:pt x="41" y="52"/>
                </a:cubicBezTo>
                <a:cubicBezTo>
                  <a:pt x="42" y="49"/>
                  <a:pt x="42" y="46"/>
                  <a:pt x="43" y="44"/>
                </a:cubicBezTo>
                <a:close/>
                <a:moveTo>
                  <a:pt x="37" y="20"/>
                </a:moveTo>
                <a:cubicBezTo>
                  <a:pt x="33" y="22"/>
                  <a:pt x="30" y="25"/>
                  <a:pt x="27" y="28"/>
                </a:cubicBezTo>
                <a:cubicBezTo>
                  <a:pt x="28" y="27"/>
                  <a:pt x="30" y="25"/>
                  <a:pt x="32" y="24"/>
                </a:cubicBezTo>
                <a:cubicBezTo>
                  <a:pt x="33" y="23"/>
                  <a:pt x="35" y="21"/>
                  <a:pt x="37" y="20"/>
                </a:cubicBezTo>
                <a:close/>
                <a:moveTo>
                  <a:pt x="47" y="89"/>
                </a:moveTo>
                <a:cubicBezTo>
                  <a:pt x="50" y="90"/>
                  <a:pt x="57" y="88"/>
                  <a:pt x="59" y="85"/>
                </a:cubicBezTo>
                <a:cubicBezTo>
                  <a:pt x="55" y="87"/>
                  <a:pt x="51" y="89"/>
                  <a:pt x="47" y="89"/>
                </a:cubicBezTo>
                <a:close/>
                <a:moveTo>
                  <a:pt x="59" y="68"/>
                </a:moveTo>
                <a:cubicBezTo>
                  <a:pt x="57" y="69"/>
                  <a:pt x="55" y="71"/>
                  <a:pt x="53" y="73"/>
                </a:cubicBezTo>
                <a:cubicBezTo>
                  <a:pt x="56" y="72"/>
                  <a:pt x="58" y="70"/>
                  <a:pt x="59" y="68"/>
                </a:cubicBezTo>
                <a:close/>
                <a:moveTo>
                  <a:pt x="55" y="23"/>
                </a:moveTo>
                <a:cubicBezTo>
                  <a:pt x="53" y="21"/>
                  <a:pt x="52" y="21"/>
                  <a:pt x="51" y="23"/>
                </a:cubicBezTo>
                <a:cubicBezTo>
                  <a:pt x="52" y="23"/>
                  <a:pt x="53" y="23"/>
                  <a:pt x="55" y="23"/>
                </a:cubicBezTo>
                <a:close/>
                <a:moveTo>
                  <a:pt x="23" y="33"/>
                </a:moveTo>
                <a:cubicBezTo>
                  <a:pt x="21" y="35"/>
                  <a:pt x="20" y="38"/>
                  <a:pt x="19" y="41"/>
                </a:cubicBezTo>
                <a:cubicBezTo>
                  <a:pt x="21" y="38"/>
                  <a:pt x="22" y="36"/>
                  <a:pt x="23" y="33"/>
                </a:cubicBezTo>
                <a:close/>
                <a:moveTo>
                  <a:pt x="41" y="77"/>
                </a:moveTo>
                <a:cubicBezTo>
                  <a:pt x="42" y="79"/>
                  <a:pt x="44" y="79"/>
                  <a:pt x="47" y="79"/>
                </a:cubicBezTo>
                <a:cubicBezTo>
                  <a:pt x="45" y="78"/>
                  <a:pt x="43" y="78"/>
                  <a:pt x="41" y="77"/>
                </a:cubicBezTo>
                <a:close/>
                <a:moveTo>
                  <a:pt x="83" y="39"/>
                </a:moveTo>
                <a:cubicBezTo>
                  <a:pt x="83" y="41"/>
                  <a:pt x="83" y="43"/>
                  <a:pt x="83" y="45"/>
                </a:cubicBezTo>
                <a:cubicBezTo>
                  <a:pt x="83" y="45"/>
                  <a:pt x="83" y="45"/>
                  <a:pt x="84" y="45"/>
                </a:cubicBezTo>
                <a:cubicBezTo>
                  <a:pt x="83" y="43"/>
                  <a:pt x="83" y="41"/>
                  <a:pt x="83" y="39"/>
                </a:cubicBezTo>
                <a:close/>
                <a:moveTo>
                  <a:pt x="24" y="25"/>
                </a:moveTo>
                <a:cubicBezTo>
                  <a:pt x="22" y="26"/>
                  <a:pt x="21" y="27"/>
                  <a:pt x="20" y="29"/>
                </a:cubicBezTo>
                <a:cubicBezTo>
                  <a:pt x="20" y="29"/>
                  <a:pt x="20" y="29"/>
                  <a:pt x="20" y="29"/>
                </a:cubicBezTo>
                <a:cubicBezTo>
                  <a:pt x="21" y="28"/>
                  <a:pt x="22" y="26"/>
                  <a:pt x="24" y="25"/>
                </a:cubicBezTo>
                <a:close/>
                <a:moveTo>
                  <a:pt x="45" y="65"/>
                </a:moveTo>
                <a:cubicBezTo>
                  <a:pt x="45" y="64"/>
                  <a:pt x="46" y="64"/>
                  <a:pt x="47" y="63"/>
                </a:cubicBezTo>
                <a:cubicBezTo>
                  <a:pt x="46" y="63"/>
                  <a:pt x="46" y="63"/>
                  <a:pt x="45" y="65"/>
                </a:cubicBezTo>
                <a:close/>
                <a:moveTo>
                  <a:pt x="37" y="64"/>
                </a:moveTo>
                <a:cubicBezTo>
                  <a:pt x="37" y="66"/>
                  <a:pt x="37" y="66"/>
                  <a:pt x="39" y="66"/>
                </a:cubicBezTo>
                <a:cubicBezTo>
                  <a:pt x="38" y="65"/>
                  <a:pt x="37" y="64"/>
                  <a:pt x="37" y="64"/>
                </a:cubicBezTo>
                <a:close/>
                <a:moveTo>
                  <a:pt x="44" y="12"/>
                </a:moveTo>
                <a:cubicBezTo>
                  <a:pt x="44" y="12"/>
                  <a:pt x="44" y="12"/>
                  <a:pt x="44" y="12"/>
                </a:cubicBezTo>
                <a:cubicBezTo>
                  <a:pt x="45" y="12"/>
                  <a:pt x="47" y="12"/>
                  <a:pt x="48" y="12"/>
                </a:cubicBezTo>
                <a:cubicBezTo>
                  <a:pt x="48" y="12"/>
                  <a:pt x="48" y="12"/>
                  <a:pt x="48" y="12"/>
                </a:cubicBezTo>
                <a:cubicBezTo>
                  <a:pt x="47" y="12"/>
                  <a:pt x="45" y="12"/>
                  <a:pt x="44" y="12"/>
                </a:cubicBezTo>
                <a:close/>
                <a:moveTo>
                  <a:pt x="47" y="3"/>
                </a:moveTo>
                <a:cubicBezTo>
                  <a:pt x="47" y="3"/>
                  <a:pt x="47" y="3"/>
                  <a:pt x="47" y="3"/>
                </a:cubicBezTo>
                <a:cubicBezTo>
                  <a:pt x="47" y="3"/>
                  <a:pt x="47" y="3"/>
                  <a:pt x="48" y="3"/>
                </a:cubicBezTo>
                <a:cubicBezTo>
                  <a:pt x="47" y="3"/>
                  <a:pt x="47" y="3"/>
                  <a:pt x="47" y="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67" name="Freeform 466"/>
          <p:cNvSpPr>
            <a:spLocks noEditPoints="1"/>
          </p:cNvSpPr>
          <p:nvPr/>
        </p:nvSpPr>
        <p:spPr bwMode="auto">
          <a:xfrm>
            <a:off x="7086601" y="5260976"/>
            <a:ext cx="211138" cy="631825"/>
          </a:xfrm>
          <a:custGeom>
            <a:gdLst>
              <a:gd fmla="*/ 1 w 85" name="T0"/>
              <a:gd fmla="*/ 156 h 256" name="T1"/>
              <a:gd fmla="*/ 2 w 85" name="T2"/>
              <a:gd fmla="*/ 117 h 256" name="T3"/>
              <a:gd fmla="*/ 7 w 85" name="T4"/>
              <a:gd fmla="*/ 86 h 256" name="T5"/>
              <a:gd fmla="*/ 36 w 85" name="T6"/>
              <a:gd fmla="*/ 26 h 256" name="T7"/>
              <a:gd fmla="*/ 59 w 85" name="T8"/>
              <a:gd fmla="*/ 1 h 256" name="T9"/>
              <a:gd fmla="*/ 66 w 85" name="T10"/>
              <a:gd fmla="*/ 1 h 256" name="T11"/>
              <a:gd fmla="*/ 67 w 85" name="T12"/>
              <a:gd fmla="*/ 12 h 256" name="T13"/>
              <a:gd fmla="*/ 49 w 85" name="T14"/>
              <a:gd fmla="*/ 36 h 256" name="T15"/>
              <a:gd fmla="*/ 26 w 85" name="T16"/>
              <a:gd fmla="*/ 71 h 256" name="T17"/>
              <a:gd fmla="*/ 16 w 85" name="T18"/>
              <a:gd fmla="*/ 110 h 256" name="T19"/>
              <a:gd fmla="*/ 18 w 85" name="T20"/>
              <a:gd fmla="*/ 154 h 256" name="T21"/>
              <a:gd fmla="*/ 36 w 85" name="T22"/>
              <a:gd fmla="*/ 194 h 256" name="T23"/>
              <a:gd fmla="*/ 53 w 85" name="T24"/>
              <a:gd fmla="*/ 217 h 256" name="T25"/>
              <a:gd fmla="*/ 82 w 85" name="T26"/>
              <a:gd fmla="*/ 244 h 256" name="T27"/>
              <a:gd fmla="*/ 79 w 85" name="T28"/>
              <a:gd fmla="*/ 256 h 256" name="T29"/>
              <a:gd fmla="*/ 51 w 85" name="T30"/>
              <a:gd fmla="*/ 246 h 256" name="T31"/>
              <a:gd fmla="*/ 32 w 85" name="T32"/>
              <a:gd fmla="*/ 228 h 256" name="T33"/>
              <a:gd fmla="*/ 2 w 85" name="T34"/>
              <a:gd fmla="*/ 167 h 256" name="T35"/>
              <a:gd fmla="*/ 14 w 85" name="T36"/>
              <a:gd fmla="*/ 190 h 256" name="T37"/>
              <a:gd fmla="*/ 9 w 85" name="T38"/>
              <a:gd fmla="*/ 168 h 256" name="T39"/>
              <a:gd fmla="*/ 6 w 85" name="T40"/>
              <a:gd fmla="*/ 154 h 256" name="T41"/>
              <a:gd fmla="*/ 6 w 85" name="T42"/>
              <a:gd fmla="*/ 164 h 256" name="T43"/>
              <a:gd fmla="*/ 15 w 85" name="T44"/>
              <a:gd fmla="*/ 191 h 256" name="T45"/>
              <a:gd fmla="*/ 22 w 85" name="T46"/>
              <a:gd fmla="*/ 206 h 256" name="T47"/>
              <a:gd fmla="*/ 40 w 85" name="T48"/>
              <a:gd fmla="*/ 230 h 256" name="T49"/>
              <a:gd fmla="*/ 66 w 85" name="T50"/>
              <a:gd fmla="*/ 246 h 256" name="T51"/>
              <a:gd fmla="*/ 64 w 85" name="T52"/>
              <a:gd fmla="*/ 244 h 256" name="T53"/>
              <a:gd fmla="*/ 57 w 85" name="T54"/>
              <a:gd fmla="*/ 239 h 256" name="T55"/>
              <a:gd fmla="*/ 43 w 85" name="T56"/>
              <a:gd fmla="*/ 226 h 256" name="T57"/>
              <a:gd fmla="*/ 43 w 85" name="T58"/>
              <a:gd fmla="*/ 227 h 256" name="T59"/>
              <a:gd fmla="*/ 40 w 85" name="T60"/>
              <a:gd fmla="*/ 229 h 256" name="T61"/>
              <a:gd fmla="*/ 28 w 85" name="T62"/>
              <a:gd fmla="*/ 212 h 256" name="T63"/>
              <a:gd fmla="*/ 20 w 85" name="T64"/>
              <a:gd fmla="*/ 200 h 256" name="T65"/>
              <a:gd fmla="*/ 15 w 85" name="T66"/>
              <a:gd fmla="*/ 191 h 256" name="T67"/>
              <a:gd fmla="*/ 23 w 85" name="T68"/>
              <a:gd fmla="*/ 214 h 256" name="T69"/>
              <a:gd fmla="*/ 12 w 85" name="T70"/>
              <a:gd fmla="*/ 194 h 256" name="T71"/>
              <a:gd fmla="*/ 34 w 85" name="T72"/>
              <a:gd fmla="*/ 49 h 256" name="T73"/>
              <a:gd fmla="*/ 47 w 85" name="T74"/>
              <a:gd fmla="*/ 33 h 256" name="T75"/>
              <a:gd fmla="*/ 34 w 85" name="T76"/>
              <a:gd fmla="*/ 49 h 256" name="T77"/>
              <a:gd fmla="*/ 75 w 85" name="T78"/>
              <a:gd fmla="*/ 251 h 256" name="T79"/>
              <a:gd fmla="*/ 66 w 85" name="T80"/>
              <a:gd fmla="*/ 249 h 256" name="T81"/>
              <a:gd fmla="*/ 52 w 85" name="T82"/>
              <a:gd fmla="*/ 242 h 256" name="T83"/>
              <a:gd fmla="*/ 75 w 85" name="T84"/>
              <a:gd fmla="*/ 253 h 256" name="T85"/>
              <a:gd fmla="*/ 9 w 85" name="T86"/>
              <a:gd fmla="*/ 138 h 256" name="T87"/>
              <a:gd fmla="*/ 12 w 85" name="T88"/>
              <a:gd fmla="*/ 159 h 256" name="T89"/>
              <a:gd fmla="*/ 8 w 85" name="T90"/>
              <a:gd fmla="*/ 102 h 256" name="T91"/>
              <a:gd fmla="*/ 8 w 85" name="T92"/>
              <a:gd fmla="*/ 102 h 256" name="T93"/>
              <a:gd fmla="*/ 64 w 85" name="T94"/>
              <a:gd fmla="*/ 7 h 256" name="T95"/>
              <a:gd fmla="*/ 64 w 85" name="T96"/>
              <a:gd fmla="*/ 5 h 256" name="T97"/>
              <a:gd fmla="*/ 37 w 85" name="T98"/>
              <a:gd fmla="*/ 216 h 25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256" w="85">
                <a:moveTo>
                  <a:pt x="2" y="167"/>
                </a:moveTo>
                <a:cubicBezTo>
                  <a:pt x="3" y="164"/>
                  <a:pt x="1" y="160"/>
                  <a:pt x="1" y="156"/>
                </a:cubicBezTo>
                <a:cubicBezTo>
                  <a:pt x="1" y="153"/>
                  <a:pt x="0" y="149"/>
                  <a:pt x="0" y="145"/>
                </a:cubicBezTo>
                <a:cubicBezTo>
                  <a:pt x="1" y="136"/>
                  <a:pt x="1" y="126"/>
                  <a:pt x="2" y="117"/>
                </a:cubicBezTo>
                <a:cubicBezTo>
                  <a:pt x="3" y="113"/>
                  <a:pt x="3" y="109"/>
                  <a:pt x="4" y="104"/>
                </a:cubicBezTo>
                <a:cubicBezTo>
                  <a:pt x="5" y="98"/>
                  <a:pt x="6" y="92"/>
                  <a:pt x="7" y="86"/>
                </a:cubicBezTo>
                <a:cubicBezTo>
                  <a:pt x="12" y="67"/>
                  <a:pt x="20" y="50"/>
                  <a:pt x="31" y="34"/>
                </a:cubicBezTo>
                <a:cubicBezTo>
                  <a:pt x="32" y="31"/>
                  <a:pt x="34" y="28"/>
                  <a:pt x="36" y="26"/>
                </a:cubicBezTo>
                <a:cubicBezTo>
                  <a:pt x="38" y="21"/>
                  <a:pt x="41" y="17"/>
                  <a:pt x="45" y="13"/>
                </a:cubicBezTo>
                <a:cubicBezTo>
                  <a:pt x="49" y="8"/>
                  <a:pt x="54" y="4"/>
                  <a:pt x="59" y="1"/>
                </a:cubicBezTo>
                <a:cubicBezTo>
                  <a:pt x="60" y="1"/>
                  <a:pt x="62" y="1"/>
                  <a:pt x="64" y="0"/>
                </a:cubicBezTo>
                <a:cubicBezTo>
                  <a:pt x="64" y="0"/>
                  <a:pt x="65" y="1"/>
                  <a:pt x="66" y="1"/>
                </a:cubicBezTo>
                <a:cubicBezTo>
                  <a:pt x="66" y="2"/>
                  <a:pt x="67" y="3"/>
                  <a:pt x="67" y="4"/>
                </a:cubicBezTo>
                <a:cubicBezTo>
                  <a:pt x="68" y="6"/>
                  <a:pt x="69" y="9"/>
                  <a:pt x="67" y="12"/>
                </a:cubicBezTo>
                <a:cubicBezTo>
                  <a:pt x="66" y="16"/>
                  <a:pt x="64" y="19"/>
                  <a:pt x="61" y="23"/>
                </a:cubicBezTo>
                <a:cubicBezTo>
                  <a:pt x="57" y="27"/>
                  <a:pt x="53" y="31"/>
                  <a:pt x="49" y="36"/>
                </a:cubicBezTo>
                <a:cubicBezTo>
                  <a:pt x="44" y="41"/>
                  <a:pt x="39" y="47"/>
                  <a:pt x="35" y="54"/>
                </a:cubicBezTo>
                <a:cubicBezTo>
                  <a:pt x="31" y="59"/>
                  <a:pt x="28" y="65"/>
                  <a:pt x="26" y="71"/>
                </a:cubicBezTo>
                <a:cubicBezTo>
                  <a:pt x="24" y="74"/>
                  <a:pt x="23" y="78"/>
                  <a:pt x="22" y="82"/>
                </a:cubicBezTo>
                <a:cubicBezTo>
                  <a:pt x="20" y="91"/>
                  <a:pt x="18" y="100"/>
                  <a:pt x="16" y="110"/>
                </a:cubicBezTo>
                <a:cubicBezTo>
                  <a:pt x="15" y="118"/>
                  <a:pt x="15" y="125"/>
                  <a:pt x="15" y="133"/>
                </a:cubicBezTo>
                <a:cubicBezTo>
                  <a:pt x="16" y="140"/>
                  <a:pt x="17" y="147"/>
                  <a:pt x="18" y="154"/>
                </a:cubicBezTo>
                <a:cubicBezTo>
                  <a:pt x="19" y="159"/>
                  <a:pt x="21" y="164"/>
                  <a:pt x="23" y="169"/>
                </a:cubicBezTo>
                <a:cubicBezTo>
                  <a:pt x="27" y="178"/>
                  <a:pt x="32" y="186"/>
                  <a:pt x="36" y="194"/>
                </a:cubicBezTo>
                <a:cubicBezTo>
                  <a:pt x="40" y="199"/>
                  <a:pt x="43" y="205"/>
                  <a:pt x="47" y="210"/>
                </a:cubicBezTo>
                <a:cubicBezTo>
                  <a:pt x="48" y="213"/>
                  <a:pt x="50" y="215"/>
                  <a:pt x="53" y="217"/>
                </a:cubicBezTo>
                <a:cubicBezTo>
                  <a:pt x="59" y="223"/>
                  <a:pt x="66" y="229"/>
                  <a:pt x="73" y="234"/>
                </a:cubicBezTo>
                <a:cubicBezTo>
                  <a:pt x="76" y="237"/>
                  <a:pt x="79" y="240"/>
                  <a:pt x="82" y="244"/>
                </a:cubicBezTo>
                <a:cubicBezTo>
                  <a:pt x="82" y="245"/>
                  <a:pt x="83" y="246"/>
                  <a:pt x="84" y="247"/>
                </a:cubicBezTo>
                <a:cubicBezTo>
                  <a:pt x="85" y="251"/>
                  <a:pt x="83" y="255"/>
                  <a:pt x="79" y="256"/>
                </a:cubicBezTo>
                <a:cubicBezTo>
                  <a:pt x="76" y="256"/>
                  <a:pt x="74" y="256"/>
                  <a:pt x="71" y="255"/>
                </a:cubicBezTo>
                <a:cubicBezTo>
                  <a:pt x="64" y="254"/>
                  <a:pt x="57" y="250"/>
                  <a:pt x="51" y="246"/>
                </a:cubicBezTo>
                <a:cubicBezTo>
                  <a:pt x="45" y="241"/>
                  <a:pt x="40" y="237"/>
                  <a:pt x="36" y="232"/>
                </a:cubicBezTo>
                <a:cubicBezTo>
                  <a:pt x="35" y="230"/>
                  <a:pt x="33" y="229"/>
                  <a:pt x="32" y="228"/>
                </a:cubicBezTo>
                <a:cubicBezTo>
                  <a:pt x="19" y="218"/>
                  <a:pt x="10" y="205"/>
                  <a:pt x="5" y="189"/>
                </a:cubicBezTo>
                <a:cubicBezTo>
                  <a:pt x="3" y="182"/>
                  <a:pt x="2" y="175"/>
                  <a:pt x="2" y="167"/>
                </a:cubicBezTo>
                <a:close/>
                <a:moveTo>
                  <a:pt x="15" y="191"/>
                </a:moveTo>
                <a:cubicBezTo>
                  <a:pt x="15" y="191"/>
                  <a:pt x="14" y="190"/>
                  <a:pt x="14" y="190"/>
                </a:cubicBezTo>
                <a:cubicBezTo>
                  <a:pt x="14" y="189"/>
                  <a:pt x="13" y="187"/>
                  <a:pt x="13" y="186"/>
                </a:cubicBezTo>
                <a:cubicBezTo>
                  <a:pt x="11" y="180"/>
                  <a:pt x="9" y="174"/>
                  <a:pt x="9" y="168"/>
                </a:cubicBezTo>
                <a:cubicBezTo>
                  <a:pt x="9" y="166"/>
                  <a:pt x="9" y="164"/>
                  <a:pt x="8" y="162"/>
                </a:cubicBezTo>
                <a:cubicBezTo>
                  <a:pt x="7" y="159"/>
                  <a:pt x="7" y="156"/>
                  <a:pt x="6" y="154"/>
                </a:cubicBezTo>
                <a:cubicBezTo>
                  <a:pt x="6" y="154"/>
                  <a:pt x="6" y="154"/>
                  <a:pt x="6" y="155"/>
                </a:cubicBezTo>
                <a:cubicBezTo>
                  <a:pt x="6" y="158"/>
                  <a:pt x="5" y="161"/>
                  <a:pt x="6" y="164"/>
                </a:cubicBezTo>
                <a:cubicBezTo>
                  <a:pt x="7" y="173"/>
                  <a:pt x="10" y="182"/>
                  <a:pt x="14" y="190"/>
                </a:cubicBezTo>
                <a:cubicBezTo>
                  <a:pt x="14" y="191"/>
                  <a:pt x="15" y="191"/>
                  <a:pt x="15" y="191"/>
                </a:cubicBezTo>
                <a:cubicBezTo>
                  <a:pt x="15" y="192"/>
                  <a:pt x="15" y="192"/>
                  <a:pt x="15" y="193"/>
                </a:cubicBezTo>
                <a:cubicBezTo>
                  <a:pt x="17" y="197"/>
                  <a:pt x="20" y="202"/>
                  <a:pt x="22" y="206"/>
                </a:cubicBezTo>
                <a:cubicBezTo>
                  <a:pt x="26" y="212"/>
                  <a:pt x="29" y="218"/>
                  <a:pt x="33" y="223"/>
                </a:cubicBezTo>
                <a:cubicBezTo>
                  <a:pt x="35" y="226"/>
                  <a:pt x="37" y="228"/>
                  <a:pt x="40" y="230"/>
                </a:cubicBezTo>
                <a:cubicBezTo>
                  <a:pt x="45" y="234"/>
                  <a:pt x="52" y="238"/>
                  <a:pt x="58" y="242"/>
                </a:cubicBezTo>
                <a:cubicBezTo>
                  <a:pt x="61" y="243"/>
                  <a:pt x="63" y="245"/>
                  <a:pt x="66" y="246"/>
                </a:cubicBezTo>
                <a:cubicBezTo>
                  <a:pt x="66" y="246"/>
                  <a:pt x="67" y="246"/>
                  <a:pt x="67" y="246"/>
                </a:cubicBezTo>
                <a:cubicBezTo>
                  <a:pt x="66" y="245"/>
                  <a:pt x="65" y="244"/>
                  <a:pt x="64" y="244"/>
                </a:cubicBezTo>
                <a:cubicBezTo>
                  <a:pt x="63" y="244"/>
                  <a:pt x="62" y="243"/>
                  <a:pt x="61" y="243"/>
                </a:cubicBezTo>
                <a:cubicBezTo>
                  <a:pt x="60" y="241"/>
                  <a:pt x="59" y="240"/>
                  <a:pt x="57" y="239"/>
                </a:cubicBezTo>
                <a:cubicBezTo>
                  <a:pt x="53" y="234"/>
                  <a:pt x="49" y="230"/>
                  <a:pt x="44" y="226"/>
                </a:cubicBezTo>
                <a:cubicBezTo>
                  <a:pt x="44" y="226"/>
                  <a:pt x="43" y="226"/>
                  <a:pt x="43" y="226"/>
                </a:cubicBezTo>
                <a:cubicBezTo>
                  <a:pt x="43" y="226"/>
                  <a:pt x="42" y="225"/>
                  <a:pt x="42" y="225"/>
                </a:cubicBezTo>
                <a:cubicBezTo>
                  <a:pt x="42" y="226"/>
                  <a:pt x="42" y="227"/>
                  <a:pt x="43" y="227"/>
                </a:cubicBezTo>
                <a:cubicBezTo>
                  <a:pt x="43" y="228"/>
                  <a:pt x="42" y="229"/>
                  <a:pt x="42" y="229"/>
                </a:cubicBezTo>
                <a:cubicBezTo>
                  <a:pt x="41" y="230"/>
                  <a:pt x="40" y="229"/>
                  <a:pt x="40" y="229"/>
                </a:cubicBezTo>
                <a:cubicBezTo>
                  <a:pt x="39" y="228"/>
                  <a:pt x="38" y="228"/>
                  <a:pt x="38" y="227"/>
                </a:cubicBezTo>
                <a:cubicBezTo>
                  <a:pt x="34" y="222"/>
                  <a:pt x="31" y="218"/>
                  <a:pt x="28" y="212"/>
                </a:cubicBezTo>
                <a:cubicBezTo>
                  <a:pt x="27" y="211"/>
                  <a:pt x="26" y="209"/>
                  <a:pt x="25" y="207"/>
                </a:cubicBezTo>
                <a:cubicBezTo>
                  <a:pt x="23" y="205"/>
                  <a:pt x="22" y="203"/>
                  <a:pt x="20" y="200"/>
                </a:cubicBezTo>
                <a:cubicBezTo>
                  <a:pt x="18" y="198"/>
                  <a:pt x="17" y="195"/>
                  <a:pt x="15" y="192"/>
                </a:cubicBezTo>
                <a:cubicBezTo>
                  <a:pt x="15" y="192"/>
                  <a:pt x="15" y="192"/>
                  <a:pt x="15" y="191"/>
                </a:cubicBezTo>
                <a:close/>
                <a:moveTo>
                  <a:pt x="7" y="183"/>
                </a:moveTo>
                <a:cubicBezTo>
                  <a:pt x="10" y="195"/>
                  <a:pt x="15" y="205"/>
                  <a:pt x="23" y="214"/>
                </a:cubicBezTo>
                <a:cubicBezTo>
                  <a:pt x="21" y="211"/>
                  <a:pt x="19" y="207"/>
                  <a:pt x="17" y="204"/>
                </a:cubicBezTo>
                <a:cubicBezTo>
                  <a:pt x="15" y="201"/>
                  <a:pt x="14" y="197"/>
                  <a:pt x="12" y="194"/>
                </a:cubicBezTo>
                <a:cubicBezTo>
                  <a:pt x="10" y="190"/>
                  <a:pt x="9" y="186"/>
                  <a:pt x="7" y="183"/>
                </a:cubicBezTo>
                <a:close/>
                <a:moveTo>
                  <a:pt x="34" y="49"/>
                </a:moveTo>
                <a:cubicBezTo>
                  <a:pt x="36" y="46"/>
                  <a:pt x="38" y="43"/>
                  <a:pt x="40" y="41"/>
                </a:cubicBezTo>
                <a:cubicBezTo>
                  <a:pt x="43" y="38"/>
                  <a:pt x="45" y="36"/>
                  <a:pt x="47" y="33"/>
                </a:cubicBezTo>
                <a:cubicBezTo>
                  <a:pt x="46" y="32"/>
                  <a:pt x="46" y="31"/>
                  <a:pt x="45" y="30"/>
                </a:cubicBezTo>
                <a:cubicBezTo>
                  <a:pt x="40" y="36"/>
                  <a:pt x="38" y="42"/>
                  <a:pt x="34" y="49"/>
                </a:cubicBezTo>
                <a:close/>
                <a:moveTo>
                  <a:pt x="79" y="252"/>
                </a:moveTo>
                <a:cubicBezTo>
                  <a:pt x="77" y="251"/>
                  <a:pt x="77" y="251"/>
                  <a:pt x="75" y="251"/>
                </a:cubicBezTo>
                <a:cubicBezTo>
                  <a:pt x="74" y="251"/>
                  <a:pt x="74" y="251"/>
                  <a:pt x="73" y="251"/>
                </a:cubicBezTo>
                <a:cubicBezTo>
                  <a:pt x="71" y="251"/>
                  <a:pt x="68" y="250"/>
                  <a:pt x="66" y="249"/>
                </a:cubicBezTo>
                <a:cubicBezTo>
                  <a:pt x="61" y="248"/>
                  <a:pt x="57" y="245"/>
                  <a:pt x="53" y="243"/>
                </a:cubicBezTo>
                <a:cubicBezTo>
                  <a:pt x="53" y="243"/>
                  <a:pt x="53" y="242"/>
                  <a:pt x="52" y="242"/>
                </a:cubicBezTo>
                <a:cubicBezTo>
                  <a:pt x="54" y="244"/>
                  <a:pt x="55" y="245"/>
                  <a:pt x="57" y="246"/>
                </a:cubicBezTo>
                <a:cubicBezTo>
                  <a:pt x="63" y="250"/>
                  <a:pt x="68" y="252"/>
                  <a:pt x="75" y="253"/>
                </a:cubicBezTo>
                <a:cubicBezTo>
                  <a:pt x="76" y="253"/>
                  <a:pt x="78" y="253"/>
                  <a:pt x="79" y="252"/>
                </a:cubicBezTo>
                <a:close/>
                <a:moveTo>
                  <a:pt x="9" y="138"/>
                </a:moveTo>
                <a:cubicBezTo>
                  <a:pt x="9" y="144"/>
                  <a:pt x="9" y="151"/>
                  <a:pt x="10" y="158"/>
                </a:cubicBezTo>
                <a:cubicBezTo>
                  <a:pt x="11" y="159"/>
                  <a:pt x="11" y="159"/>
                  <a:pt x="12" y="159"/>
                </a:cubicBezTo>
                <a:cubicBezTo>
                  <a:pt x="11" y="152"/>
                  <a:pt x="10" y="145"/>
                  <a:pt x="9" y="138"/>
                </a:cubicBezTo>
                <a:close/>
                <a:moveTo>
                  <a:pt x="8" y="102"/>
                </a:moveTo>
                <a:cubicBezTo>
                  <a:pt x="7" y="107"/>
                  <a:pt x="6" y="116"/>
                  <a:pt x="6" y="118"/>
                </a:cubicBezTo>
                <a:cubicBezTo>
                  <a:pt x="7" y="113"/>
                  <a:pt x="8" y="108"/>
                  <a:pt x="8" y="102"/>
                </a:cubicBezTo>
                <a:close/>
                <a:moveTo>
                  <a:pt x="64" y="5"/>
                </a:moveTo>
                <a:cubicBezTo>
                  <a:pt x="64" y="6"/>
                  <a:pt x="64" y="7"/>
                  <a:pt x="64" y="7"/>
                </a:cubicBezTo>
                <a:cubicBezTo>
                  <a:pt x="63" y="9"/>
                  <a:pt x="64" y="10"/>
                  <a:pt x="64" y="11"/>
                </a:cubicBezTo>
                <a:cubicBezTo>
                  <a:pt x="65" y="9"/>
                  <a:pt x="65" y="7"/>
                  <a:pt x="64" y="5"/>
                </a:cubicBezTo>
                <a:close/>
                <a:moveTo>
                  <a:pt x="35" y="213"/>
                </a:moveTo>
                <a:cubicBezTo>
                  <a:pt x="35" y="215"/>
                  <a:pt x="36" y="216"/>
                  <a:pt x="37" y="216"/>
                </a:cubicBezTo>
                <a:cubicBezTo>
                  <a:pt x="37" y="215"/>
                  <a:pt x="36" y="214"/>
                  <a:pt x="35" y="21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68" name="Freeform 467"/>
          <p:cNvSpPr>
            <a:spLocks noEditPoints="1"/>
          </p:cNvSpPr>
          <p:nvPr/>
        </p:nvSpPr>
        <p:spPr bwMode="auto">
          <a:xfrm>
            <a:off x="7586663" y="5256213"/>
            <a:ext cx="187325" cy="666750"/>
          </a:xfrm>
          <a:custGeom>
            <a:gdLst>
              <a:gd fmla="*/ 6 w 76" name="T0"/>
              <a:gd fmla="*/ 10 h 270" name="T1"/>
              <a:gd fmla="*/ 5 w 76" name="T2"/>
              <a:gd fmla="*/ 5 h 270" name="T3"/>
              <a:gd fmla="*/ 10 w 76" name="T4"/>
              <a:gd fmla="*/ 1 h 270" name="T5"/>
              <a:gd fmla="*/ 15 w 76" name="T6"/>
              <a:gd fmla="*/ 2 h 270" name="T7"/>
              <a:gd fmla="*/ 37 w 76" name="T8"/>
              <a:gd fmla="*/ 21 h 270" name="T9"/>
              <a:gd fmla="*/ 65 w 76" name="T10"/>
              <a:gd fmla="*/ 65 h 270" name="T11"/>
              <a:gd fmla="*/ 73 w 76" name="T12"/>
              <a:gd fmla="*/ 97 h 270" name="T13"/>
              <a:gd fmla="*/ 76 w 76" name="T14"/>
              <a:gd fmla="*/ 136 h 270" name="T15"/>
              <a:gd fmla="*/ 41 w 76" name="T16"/>
              <a:gd fmla="*/ 232 h 270" name="T17"/>
              <a:gd fmla="*/ 11 w 76" name="T18"/>
              <a:gd fmla="*/ 266 h 270" name="T19"/>
              <a:gd fmla="*/ 0 w 76" name="T20"/>
              <a:gd fmla="*/ 266 h 270" name="T21"/>
              <a:gd fmla="*/ 2 w 76" name="T22"/>
              <a:gd fmla="*/ 257 h 270" name="T23"/>
              <a:gd fmla="*/ 3 w 76" name="T24"/>
              <a:gd fmla="*/ 254 h 270" name="T25"/>
              <a:gd fmla="*/ 10 w 76" name="T26"/>
              <a:gd fmla="*/ 246 h 270" name="T27"/>
              <a:gd fmla="*/ 57 w 76" name="T28"/>
              <a:gd fmla="*/ 143 h 270" name="T29"/>
              <a:gd fmla="*/ 54 w 76" name="T30"/>
              <a:gd fmla="*/ 87 h 270" name="T31"/>
              <a:gd fmla="*/ 22 w 76" name="T32"/>
              <a:gd fmla="*/ 23 h 270" name="T33"/>
              <a:gd fmla="*/ 11 w 76" name="T34"/>
              <a:gd fmla="*/ 16 h 270" name="T35"/>
              <a:gd fmla="*/ 42 w 76" name="T36"/>
              <a:gd fmla="*/ 223 h 270" name="T37"/>
              <a:gd fmla="*/ 40 w 76" name="T38"/>
              <a:gd fmla="*/ 224 h 270" name="T39"/>
              <a:gd fmla="*/ 26 w 76" name="T40"/>
              <a:gd fmla="*/ 241 h 270" name="T41"/>
              <a:gd fmla="*/ 16 w 76" name="T42"/>
              <a:gd fmla="*/ 256 h 270" name="T43"/>
              <a:gd fmla="*/ 42 w 76" name="T44"/>
              <a:gd fmla="*/ 223 h 270" name="T45"/>
              <a:gd fmla="*/ 60 w 76" name="T46"/>
              <a:gd fmla="*/ 90 h 270" name="T47"/>
              <a:gd fmla="*/ 42 w 76" name="T48"/>
              <a:gd fmla="*/ 45 h 270" name="T49"/>
              <a:gd fmla="*/ 60 w 76" name="T50"/>
              <a:gd fmla="*/ 99 h 270" name="T51"/>
              <a:gd fmla="*/ 12 w 76" name="T52"/>
              <a:gd fmla="*/ 258 h 270" name="T53"/>
              <a:gd fmla="*/ 16 w 76" name="T54"/>
              <a:gd fmla="*/ 250 h 270" name="T55"/>
              <a:gd fmla="*/ 14 w 76" name="T56"/>
              <a:gd fmla="*/ 250 h 270" name="T57"/>
              <a:gd fmla="*/ 6 w 76" name="T58"/>
              <a:gd fmla="*/ 258 h 270" name="T59"/>
              <a:gd fmla="*/ 4 w 76" name="T60"/>
              <a:gd fmla="*/ 266 h 270" name="T61"/>
              <a:gd fmla="*/ 66 w 76" name="T62"/>
              <a:gd fmla="*/ 169 h 270" name="T63"/>
              <a:gd fmla="*/ 66 w 76" name="T64"/>
              <a:gd fmla="*/ 169 h 270" name="T65"/>
              <a:gd fmla="*/ 61 w 76" name="T66"/>
              <a:gd fmla="*/ 142 h 270" name="T67"/>
              <a:gd fmla="*/ 63 w 76" name="T68"/>
              <a:gd fmla="*/ 123 h 270" name="T69"/>
              <a:gd fmla="*/ 21 w 76" name="T70"/>
              <a:gd fmla="*/ 8 h 270" name="T71"/>
              <a:gd fmla="*/ 28 w 76" name="T72"/>
              <a:gd fmla="*/ 15 h 27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70" w="76">
                <a:moveTo>
                  <a:pt x="8" y="11"/>
                </a:moveTo>
                <a:cubicBezTo>
                  <a:pt x="7" y="10"/>
                  <a:pt x="7" y="10"/>
                  <a:pt x="6" y="10"/>
                </a:cubicBezTo>
                <a:cubicBezTo>
                  <a:pt x="4" y="8"/>
                  <a:pt x="4" y="7"/>
                  <a:pt x="6" y="6"/>
                </a:cubicBezTo>
                <a:cubicBezTo>
                  <a:pt x="6" y="6"/>
                  <a:pt x="6" y="5"/>
                  <a:pt x="5" y="5"/>
                </a:cubicBezTo>
                <a:cubicBezTo>
                  <a:pt x="5" y="4"/>
                  <a:pt x="5" y="2"/>
                  <a:pt x="6" y="1"/>
                </a:cubicBezTo>
                <a:cubicBezTo>
                  <a:pt x="7" y="0"/>
                  <a:pt x="8" y="0"/>
                  <a:pt x="10" y="1"/>
                </a:cubicBezTo>
                <a:cubicBezTo>
                  <a:pt x="11" y="1"/>
                  <a:pt x="11" y="1"/>
                  <a:pt x="12" y="1"/>
                </a:cubicBezTo>
                <a:cubicBezTo>
                  <a:pt x="13" y="1"/>
                  <a:pt x="14" y="1"/>
                  <a:pt x="15" y="2"/>
                </a:cubicBezTo>
                <a:cubicBezTo>
                  <a:pt x="19" y="3"/>
                  <a:pt x="23" y="6"/>
                  <a:pt x="26" y="8"/>
                </a:cubicBezTo>
                <a:cubicBezTo>
                  <a:pt x="30" y="12"/>
                  <a:pt x="34" y="16"/>
                  <a:pt x="37" y="21"/>
                </a:cubicBezTo>
                <a:cubicBezTo>
                  <a:pt x="42" y="26"/>
                  <a:pt x="46" y="32"/>
                  <a:pt x="50" y="38"/>
                </a:cubicBezTo>
                <a:cubicBezTo>
                  <a:pt x="56" y="46"/>
                  <a:pt x="61" y="56"/>
                  <a:pt x="65" y="65"/>
                </a:cubicBezTo>
                <a:cubicBezTo>
                  <a:pt x="66" y="68"/>
                  <a:pt x="67" y="71"/>
                  <a:pt x="68" y="74"/>
                </a:cubicBezTo>
                <a:cubicBezTo>
                  <a:pt x="70" y="82"/>
                  <a:pt x="72" y="89"/>
                  <a:pt x="73" y="97"/>
                </a:cubicBezTo>
                <a:cubicBezTo>
                  <a:pt x="73" y="100"/>
                  <a:pt x="74" y="104"/>
                  <a:pt x="74" y="107"/>
                </a:cubicBezTo>
                <a:cubicBezTo>
                  <a:pt x="75" y="117"/>
                  <a:pt x="76" y="127"/>
                  <a:pt x="76" y="136"/>
                </a:cubicBezTo>
                <a:cubicBezTo>
                  <a:pt x="75" y="149"/>
                  <a:pt x="73" y="161"/>
                  <a:pt x="69" y="173"/>
                </a:cubicBezTo>
                <a:cubicBezTo>
                  <a:pt x="61" y="194"/>
                  <a:pt x="52" y="213"/>
                  <a:pt x="41" y="232"/>
                </a:cubicBezTo>
                <a:cubicBezTo>
                  <a:pt x="35" y="243"/>
                  <a:pt x="27" y="252"/>
                  <a:pt x="18" y="260"/>
                </a:cubicBezTo>
                <a:cubicBezTo>
                  <a:pt x="16" y="262"/>
                  <a:pt x="13" y="264"/>
                  <a:pt x="11" y="266"/>
                </a:cubicBezTo>
                <a:cubicBezTo>
                  <a:pt x="9" y="267"/>
                  <a:pt x="7" y="268"/>
                  <a:pt x="5" y="269"/>
                </a:cubicBezTo>
                <a:cubicBezTo>
                  <a:pt x="2" y="270"/>
                  <a:pt x="1" y="269"/>
                  <a:pt x="0" y="266"/>
                </a:cubicBezTo>
                <a:cubicBezTo>
                  <a:pt x="0" y="264"/>
                  <a:pt x="0" y="263"/>
                  <a:pt x="1" y="261"/>
                </a:cubicBezTo>
                <a:cubicBezTo>
                  <a:pt x="1" y="260"/>
                  <a:pt x="2" y="259"/>
                  <a:pt x="2" y="257"/>
                </a:cubicBezTo>
                <a:cubicBezTo>
                  <a:pt x="2" y="257"/>
                  <a:pt x="2" y="256"/>
                  <a:pt x="3" y="256"/>
                </a:cubicBezTo>
                <a:cubicBezTo>
                  <a:pt x="3" y="255"/>
                  <a:pt x="3" y="255"/>
                  <a:pt x="3" y="254"/>
                </a:cubicBezTo>
                <a:cubicBezTo>
                  <a:pt x="3" y="253"/>
                  <a:pt x="3" y="252"/>
                  <a:pt x="4" y="252"/>
                </a:cubicBezTo>
                <a:cubicBezTo>
                  <a:pt x="7" y="251"/>
                  <a:pt x="9" y="248"/>
                  <a:pt x="10" y="246"/>
                </a:cubicBezTo>
                <a:cubicBezTo>
                  <a:pt x="28" y="225"/>
                  <a:pt x="40" y="202"/>
                  <a:pt x="49" y="177"/>
                </a:cubicBezTo>
                <a:cubicBezTo>
                  <a:pt x="53" y="166"/>
                  <a:pt x="55" y="155"/>
                  <a:pt x="57" y="143"/>
                </a:cubicBezTo>
                <a:cubicBezTo>
                  <a:pt x="58" y="134"/>
                  <a:pt x="58" y="125"/>
                  <a:pt x="58" y="116"/>
                </a:cubicBezTo>
                <a:cubicBezTo>
                  <a:pt x="58" y="106"/>
                  <a:pt x="57" y="97"/>
                  <a:pt x="54" y="87"/>
                </a:cubicBezTo>
                <a:cubicBezTo>
                  <a:pt x="51" y="74"/>
                  <a:pt x="46" y="61"/>
                  <a:pt x="40" y="48"/>
                </a:cubicBezTo>
                <a:cubicBezTo>
                  <a:pt x="35" y="39"/>
                  <a:pt x="30" y="30"/>
                  <a:pt x="22" y="23"/>
                </a:cubicBezTo>
                <a:cubicBezTo>
                  <a:pt x="22" y="22"/>
                  <a:pt x="20" y="21"/>
                  <a:pt x="19" y="20"/>
                </a:cubicBezTo>
                <a:cubicBezTo>
                  <a:pt x="16" y="19"/>
                  <a:pt x="13" y="17"/>
                  <a:pt x="11" y="16"/>
                </a:cubicBezTo>
                <a:cubicBezTo>
                  <a:pt x="8" y="14"/>
                  <a:pt x="8" y="14"/>
                  <a:pt x="8" y="11"/>
                </a:cubicBezTo>
                <a:close/>
                <a:moveTo>
                  <a:pt x="42" y="223"/>
                </a:moveTo>
                <a:cubicBezTo>
                  <a:pt x="41" y="223"/>
                  <a:pt x="41" y="223"/>
                  <a:pt x="41" y="223"/>
                </a:cubicBezTo>
                <a:cubicBezTo>
                  <a:pt x="41" y="224"/>
                  <a:pt x="41" y="224"/>
                  <a:pt x="40" y="224"/>
                </a:cubicBezTo>
                <a:cubicBezTo>
                  <a:pt x="36" y="230"/>
                  <a:pt x="32" y="235"/>
                  <a:pt x="27" y="240"/>
                </a:cubicBezTo>
                <a:cubicBezTo>
                  <a:pt x="27" y="240"/>
                  <a:pt x="26" y="241"/>
                  <a:pt x="26" y="241"/>
                </a:cubicBezTo>
                <a:cubicBezTo>
                  <a:pt x="23" y="246"/>
                  <a:pt x="20" y="250"/>
                  <a:pt x="17" y="255"/>
                </a:cubicBezTo>
                <a:cubicBezTo>
                  <a:pt x="16" y="255"/>
                  <a:pt x="16" y="256"/>
                  <a:pt x="16" y="256"/>
                </a:cubicBezTo>
                <a:cubicBezTo>
                  <a:pt x="21" y="253"/>
                  <a:pt x="28" y="246"/>
                  <a:pt x="33" y="239"/>
                </a:cubicBezTo>
                <a:cubicBezTo>
                  <a:pt x="36" y="234"/>
                  <a:pt x="39" y="229"/>
                  <a:pt x="42" y="223"/>
                </a:cubicBezTo>
                <a:close/>
                <a:moveTo>
                  <a:pt x="60" y="99"/>
                </a:moveTo>
                <a:cubicBezTo>
                  <a:pt x="60" y="96"/>
                  <a:pt x="60" y="93"/>
                  <a:pt x="60" y="90"/>
                </a:cubicBezTo>
                <a:cubicBezTo>
                  <a:pt x="58" y="82"/>
                  <a:pt x="56" y="74"/>
                  <a:pt x="53" y="66"/>
                </a:cubicBezTo>
                <a:cubicBezTo>
                  <a:pt x="51" y="58"/>
                  <a:pt x="47" y="51"/>
                  <a:pt x="42" y="45"/>
                </a:cubicBezTo>
                <a:cubicBezTo>
                  <a:pt x="42" y="44"/>
                  <a:pt x="42" y="44"/>
                  <a:pt x="41" y="43"/>
                </a:cubicBezTo>
                <a:cubicBezTo>
                  <a:pt x="51" y="61"/>
                  <a:pt x="57" y="80"/>
                  <a:pt x="60" y="99"/>
                </a:cubicBezTo>
                <a:close/>
                <a:moveTo>
                  <a:pt x="12" y="261"/>
                </a:moveTo>
                <a:cubicBezTo>
                  <a:pt x="11" y="260"/>
                  <a:pt x="11" y="259"/>
                  <a:pt x="12" y="258"/>
                </a:cubicBezTo>
                <a:cubicBezTo>
                  <a:pt x="12" y="257"/>
                  <a:pt x="12" y="256"/>
                  <a:pt x="13" y="255"/>
                </a:cubicBezTo>
                <a:cubicBezTo>
                  <a:pt x="14" y="253"/>
                  <a:pt x="15" y="252"/>
                  <a:pt x="16" y="250"/>
                </a:cubicBezTo>
                <a:cubicBezTo>
                  <a:pt x="17" y="249"/>
                  <a:pt x="17" y="249"/>
                  <a:pt x="17" y="249"/>
                </a:cubicBezTo>
                <a:cubicBezTo>
                  <a:pt x="16" y="249"/>
                  <a:pt x="15" y="250"/>
                  <a:pt x="14" y="250"/>
                </a:cubicBezTo>
                <a:cubicBezTo>
                  <a:pt x="12" y="253"/>
                  <a:pt x="9" y="255"/>
                  <a:pt x="6" y="257"/>
                </a:cubicBezTo>
                <a:cubicBezTo>
                  <a:pt x="6" y="258"/>
                  <a:pt x="6" y="258"/>
                  <a:pt x="6" y="258"/>
                </a:cubicBezTo>
                <a:cubicBezTo>
                  <a:pt x="5" y="260"/>
                  <a:pt x="4" y="261"/>
                  <a:pt x="3" y="263"/>
                </a:cubicBezTo>
                <a:cubicBezTo>
                  <a:pt x="3" y="264"/>
                  <a:pt x="3" y="265"/>
                  <a:pt x="4" y="266"/>
                </a:cubicBezTo>
                <a:cubicBezTo>
                  <a:pt x="7" y="265"/>
                  <a:pt x="9" y="263"/>
                  <a:pt x="12" y="261"/>
                </a:cubicBezTo>
                <a:close/>
                <a:moveTo>
                  <a:pt x="66" y="169"/>
                </a:moveTo>
                <a:cubicBezTo>
                  <a:pt x="62" y="177"/>
                  <a:pt x="60" y="185"/>
                  <a:pt x="57" y="194"/>
                </a:cubicBezTo>
                <a:cubicBezTo>
                  <a:pt x="61" y="186"/>
                  <a:pt x="64" y="177"/>
                  <a:pt x="66" y="169"/>
                </a:cubicBezTo>
                <a:close/>
                <a:moveTo>
                  <a:pt x="60" y="142"/>
                </a:moveTo>
                <a:cubicBezTo>
                  <a:pt x="60" y="142"/>
                  <a:pt x="61" y="142"/>
                  <a:pt x="61" y="142"/>
                </a:cubicBezTo>
                <a:cubicBezTo>
                  <a:pt x="61" y="139"/>
                  <a:pt x="62" y="135"/>
                  <a:pt x="63" y="132"/>
                </a:cubicBezTo>
                <a:cubicBezTo>
                  <a:pt x="63" y="129"/>
                  <a:pt x="63" y="126"/>
                  <a:pt x="63" y="123"/>
                </a:cubicBezTo>
                <a:cubicBezTo>
                  <a:pt x="62" y="130"/>
                  <a:pt x="61" y="136"/>
                  <a:pt x="60" y="142"/>
                </a:cubicBezTo>
                <a:close/>
                <a:moveTo>
                  <a:pt x="21" y="8"/>
                </a:moveTo>
                <a:cubicBezTo>
                  <a:pt x="21" y="8"/>
                  <a:pt x="21" y="8"/>
                  <a:pt x="21" y="9"/>
                </a:cubicBezTo>
                <a:cubicBezTo>
                  <a:pt x="22" y="11"/>
                  <a:pt x="27" y="15"/>
                  <a:pt x="28" y="15"/>
                </a:cubicBezTo>
                <a:cubicBezTo>
                  <a:pt x="26" y="13"/>
                  <a:pt x="23" y="10"/>
                  <a:pt x="21"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69" name="Freeform 468"/>
          <p:cNvSpPr>
            <a:spLocks noEditPoints="1"/>
          </p:cNvSpPr>
          <p:nvPr/>
        </p:nvSpPr>
        <p:spPr bwMode="auto">
          <a:xfrm>
            <a:off x="7205663" y="5400676"/>
            <a:ext cx="98425" cy="331788"/>
          </a:xfrm>
          <a:custGeom>
            <a:gdLst>
              <a:gd fmla="*/ 0 w 40" name="T0"/>
              <a:gd fmla="*/ 69 h 134" name="T1"/>
              <a:gd fmla="*/ 3 w 40" name="T2"/>
              <a:gd fmla="*/ 45 h 134" name="T3"/>
              <a:gd fmla="*/ 7 w 40" name="T4"/>
              <a:gd fmla="*/ 32 h 134" name="T5"/>
              <a:gd fmla="*/ 24 w 40" name="T6"/>
              <a:gd fmla="*/ 10 h 134" name="T7"/>
              <a:gd fmla="*/ 25 w 40" name="T8"/>
              <a:gd fmla="*/ 9 h 134" name="T9"/>
              <a:gd fmla="*/ 28 w 40" name="T10"/>
              <a:gd fmla="*/ 7 h 134" name="T11"/>
              <a:gd fmla="*/ 29 w 40" name="T12"/>
              <a:gd fmla="*/ 6 h 134" name="T13"/>
              <a:gd fmla="*/ 33 w 40" name="T14"/>
              <a:gd fmla="*/ 2 h 134" name="T15"/>
              <a:gd fmla="*/ 34 w 40" name="T16"/>
              <a:gd fmla="*/ 1 h 134" name="T17"/>
              <a:gd fmla="*/ 39 w 40" name="T18"/>
              <a:gd fmla="*/ 1 h 134" name="T19"/>
              <a:gd fmla="*/ 40 w 40" name="T20"/>
              <a:gd fmla="*/ 7 h 134" name="T21"/>
              <a:gd fmla="*/ 39 w 40" name="T22"/>
              <a:gd fmla="*/ 9 h 134" name="T23"/>
              <a:gd fmla="*/ 23 w 40" name="T24"/>
              <a:gd fmla="*/ 29 h 134" name="T25"/>
              <a:gd fmla="*/ 16 w 40" name="T26"/>
              <a:gd fmla="*/ 61 h 134" name="T27"/>
              <a:gd fmla="*/ 17 w 40" name="T28"/>
              <a:gd fmla="*/ 77 h 134" name="T29"/>
              <a:gd fmla="*/ 20 w 40" name="T30"/>
              <a:gd fmla="*/ 100 h 134" name="T31"/>
              <a:gd fmla="*/ 24 w 40" name="T32"/>
              <a:gd fmla="*/ 109 h 134" name="T33"/>
              <a:gd fmla="*/ 24 w 40" name="T34"/>
              <a:gd fmla="*/ 112 h 134" name="T35"/>
              <a:gd fmla="*/ 25 w 40" name="T36"/>
              <a:gd fmla="*/ 114 h 134" name="T37"/>
              <a:gd fmla="*/ 26 w 40" name="T38"/>
              <a:gd fmla="*/ 117 h 134" name="T39"/>
              <a:gd fmla="*/ 33 w 40" name="T40"/>
              <a:gd fmla="*/ 126 h 134" name="T41"/>
              <a:gd fmla="*/ 36 w 40" name="T42"/>
              <a:gd fmla="*/ 130 h 134" name="T43"/>
              <a:gd fmla="*/ 35 w 40" name="T44"/>
              <a:gd fmla="*/ 134 h 134" name="T45"/>
              <a:gd fmla="*/ 33 w 40" name="T46"/>
              <a:gd fmla="*/ 134 h 134" name="T47"/>
              <a:gd fmla="*/ 30 w 40" name="T48"/>
              <a:gd fmla="*/ 133 h 134" name="T49"/>
              <a:gd fmla="*/ 17 w 40" name="T50"/>
              <a:gd fmla="*/ 121 h 134" name="T51"/>
              <a:gd fmla="*/ 10 w 40" name="T52"/>
              <a:gd fmla="*/ 108 h 134" name="T53"/>
              <a:gd fmla="*/ 9 w 40" name="T54"/>
              <a:gd fmla="*/ 107 h 134" name="T55"/>
              <a:gd fmla="*/ 1 w 40" name="T56"/>
              <a:gd fmla="*/ 81 h 134" name="T57"/>
              <a:gd fmla="*/ 0 w 40" name="T58"/>
              <a:gd fmla="*/ 69 h 134" name="T59"/>
              <a:gd fmla="*/ 23 w 40" name="T60"/>
              <a:gd fmla="*/ 121 h 134" name="T61"/>
              <a:gd fmla="*/ 21 w 40" name="T62"/>
              <a:gd fmla="*/ 116 h 134" name="T63"/>
              <a:gd fmla="*/ 20 w 40" name="T64"/>
              <a:gd fmla="*/ 117 h 134" name="T65"/>
              <a:gd fmla="*/ 23 w 40" name="T66"/>
              <a:gd fmla="*/ 121 h 134" name="T67"/>
              <a:gd fmla="*/ 13 w 40" name="T68"/>
              <a:gd fmla="*/ 82 h 134" name="T69"/>
              <a:gd fmla="*/ 14 w 40" name="T70"/>
              <a:gd fmla="*/ 82 h 134" name="T71"/>
              <a:gd fmla="*/ 13 w 40" name="T72"/>
              <a:gd fmla="*/ 72 h 134" name="T73"/>
              <a:gd fmla="*/ 13 w 40" name="T74"/>
              <a:gd fmla="*/ 72 h 134" name="T75"/>
              <a:gd fmla="*/ 13 w 40" name="T76"/>
              <a:gd fmla="*/ 82 h 134" name="T77"/>
              <a:gd fmla="*/ 5 w 40" name="T78"/>
              <a:gd fmla="*/ 64 h 134" name="T79"/>
              <a:gd fmla="*/ 6 w 40" name="T80"/>
              <a:gd fmla="*/ 64 h 134" name="T81"/>
              <a:gd fmla="*/ 6 w 40" name="T82"/>
              <a:gd fmla="*/ 57 h 134" name="T83"/>
              <a:gd fmla="*/ 5 w 40" name="T84"/>
              <a:gd fmla="*/ 64 h 134" name="T85"/>
              <a:gd fmla="*/ 5 w 40" name="T86"/>
              <a:gd fmla="*/ 83 h 134" name="T87"/>
              <a:gd fmla="*/ 5 w 40" name="T88"/>
              <a:gd fmla="*/ 83 h 134" name="T89"/>
              <a:gd fmla="*/ 5 w 40" name="T90"/>
              <a:gd fmla="*/ 82 h 134" name="T91"/>
              <a:gd fmla="*/ 5 w 40" name="T92"/>
              <a:gd fmla="*/ 82 h 134" name="T93"/>
              <a:gd fmla="*/ 5 w 40" name="T94"/>
              <a:gd fmla="*/ 83 h 134"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34" w="40">
                <a:moveTo>
                  <a:pt x="0" y="69"/>
                </a:moveTo>
                <a:cubicBezTo>
                  <a:pt x="1" y="61"/>
                  <a:pt x="1" y="53"/>
                  <a:pt x="3" y="45"/>
                </a:cubicBezTo>
                <a:cubicBezTo>
                  <a:pt x="4" y="40"/>
                  <a:pt x="6" y="36"/>
                  <a:pt x="7" y="32"/>
                </a:cubicBezTo>
                <a:cubicBezTo>
                  <a:pt x="12" y="24"/>
                  <a:pt x="17" y="16"/>
                  <a:pt x="24" y="10"/>
                </a:cubicBezTo>
                <a:cubicBezTo>
                  <a:pt x="24" y="10"/>
                  <a:pt x="25" y="9"/>
                  <a:pt x="25" y="9"/>
                </a:cubicBezTo>
                <a:cubicBezTo>
                  <a:pt x="26" y="8"/>
                  <a:pt x="27" y="7"/>
                  <a:pt x="28" y="7"/>
                </a:cubicBezTo>
                <a:cubicBezTo>
                  <a:pt x="28" y="7"/>
                  <a:pt x="28" y="6"/>
                  <a:pt x="29" y="6"/>
                </a:cubicBezTo>
                <a:cubicBezTo>
                  <a:pt x="30" y="5"/>
                  <a:pt x="31" y="4"/>
                  <a:pt x="33" y="2"/>
                </a:cubicBezTo>
                <a:cubicBezTo>
                  <a:pt x="33" y="2"/>
                  <a:pt x="34" y="2"/>
                  <a:pt x="34" y="1"/>
                </a:cubicBezTo>
                <a:cubicBezTo>
                  <a:pt x="35" y="0"/>
                  <a:pt x="37" y="0"/>
                  <a:pt x="39" y="1"/>
                </a:cubicBezTo>
                <a:cubicBezTo>
                  <a:pt x="40" y="2"/>
                  <a:pt x="40" y="6"/>
                  <a:pt x="40" y="7"/>
                </a:cubicBezTo>
                <a:cubicBezTo>
                  <a:pt x="40" y="8"/>
                  <a:pt x="39" y="8"/>
                  <a:pt x="39" y="9"/>
                </a:cubicBezTo>
                <a:cubicBezTo>
                  <a:pt x="32" y="14"/>
                  <a:pt x="26" y="20"/>
                  <a:pt x="23" y="29"/>
                </a:cubicBezTo>
                <a:cubicBezTo>
                  <a:pt x="19" y="39"/>
                  <a:pt x="17" y="50"/>
                  <a:pt x="16" y="61"/>
                </a:cubicBezTo>
                <a:cubicBezTo>
                  <a:pt x="16" y="66"/>
                  <a:pt x="16" y="71"/>
                  <a:pt x="17" y="77"/>
                </a:cubicBezTo>
                <a:cubicBezTo>
                  <a:pt x="17" y="85"/>
                  <a:pt x="18" y="93"/>
                  <a:pt x="20" y="100"/>
                </a:cubicBezTo>
                <a:cubicBezTo>
                  <a:pt x="21" y="103"/>
                  <a:pt x="22" y="106"/>
                  <a:pt x="24" y="109"/>
                </a:cubicBezTo>
                <a:cubicBezTo>
                  <a:pt x="24" y="110"/>
                  <a:pt x="25" y="111"/>
                  <a:pt x="24" y="112"/>
                </a:cubicBezTo>
                <a:cubicBezTo>
                  <a:pt x="24" y="113"/>
                  <a:pt x="24" y="113"/>
                  <a:pt x="25" y="114"/>
                </a:cubicBezTo>
                <a:cubicBezTo>
                  <a:pt x="25" y="115"/>
                  <a:pt x="26" y="116"/>
                  <a:pt x="26" y="117"/>
                </a:cubicBezTo>
                <a:cubicBezTo>
                  <a:pt x="29" y="120"/>
                  <a:pt x="31" y="123"/>
                  <a:pt x="33" y="126"/>
                </a:cubicBezTo>
                <a:cubicBezTo>
                  <a:pt x="34" y="127"/>
                  <a:pt x="35" y="129"/>
                  <a:pt x="36" y="130"/>
                </a:cubicBezTo>
                <a:cubicBezTo>
                  <a:pt x="36" y="131"/>
                  <a:pt x="36" y="133"/>
                  <a:pt x="35" y="134"/>
                </a:cubicBezTo>
                <a:cubicBezTo>
                  <a:pt x="34" y="134"/>
                  <a:pt x="34" y="134"/>
                  <a:pt x="33" y="134"/>
                </a:cubicBezTo>
                <a:cubicBezTo>
                  <a:pt x="32" y="134"/>
                  <a:pt x="31" y="134"/>
                  <a:pt x="30" y="133"/>
                </a:cubicBezTo>
                <a:cubicBezTo>
                  <a:pt x="25" y="130"/>
                  <a:pt x="21" y="126"/>
                  <a:pt x="17" y="121"/>
                </a:cubicBezTo>
                <a:cubicBezTo>
                  <a:pt x="14" y="117"/>
                  <a:pt x="12" y="113"/>
                  <a:pt x="10" y="108"/>
                </a:cubicBezTo>
                <a:cubicBezTo>
                  <a:pt x="10" y="108"/>
                  <a:pt x="9" y="107"/>
                  <a:pt x="9" y="107"/>
                </a:cubicBezTo>
                <a:cubicBezTo>
                  <a:pt x="5" y="99"/>
                  <a:pt x="2" y="90"/>
                  <a:pt x="1" y="81"/>
                </a:cubicBezTo>
                <a:cubicBezTo>
                  <a:pt x="0" y="77"/>
                  <a:pt x="0" y="73"/>
                  <a:pt x="0" y="69"/>
                </a:cubicBezTo>
                <a:close/>
                <a:moveTo>
                  <a:pt x="23" y="121"/>
                </a:moveTo>
                <a:cubicBezTo>
                  <a:pt x="22" y="119"/>
                  <a:pt x="22" y="117"/>
                  <a:pt x="21" y="116"/>
                </a:cubicBezTo>
                <a:cubicBezTo>
                  <a:pt x="20" y="116"/>
                  <a:pt x="20" y="117"/>
                  <a:pt x="20" y="117"/>
                </a:cubicBezTo>
                <a:cubicBezTo>
                  <a:pt x="21" y="118"/>
                  <a:pt x="22" y="119"/>
                  <a:pt x="23" y="121"/>
                </a:cubicBezTo>
                <a:close/>
                <a:moveTo>
                  <a:pt x="13" y="82"/>
                </a:moveTo>
                <a:cubicBezTo>
                  <a:pt x="14" y="82"/>
                  <a:pt x="14" y="82"/>
                  <a:pt x="14" y="82"/>
                </a:cubicBezTo>
                <a:cubicBezTo>
                  <a:pt x="14" y="79"/>
                  <a:pt x="13" y="76"/>
                  <a:pt x="13" y="72"/>
                </a:cubicBezTo>
                <a:cubicBezTo>
                  <a:pt x="13" y="72"/>
                  <a:pt x="13" y="72"/>
                  <a:pt x="13" y="72"/>
                </a:cubicBezTo>
                <a:cubicBezTo>
                  <a:pt x="13" y="76"/>
                  <a:pt x="13" y="79"/>
                  <a:pt x="13" y="82"/>
                </a:cubicBezTo>
                <a:close/>
                <a:moveTo>
                  <a:pt x="5" y="64"/>
                </a:moveTo>
                <a:cubicBezTo>
                  <a:pt x="6" y="64"/>
                  <a:pt x="6" y="64"/>
                  <a:pt x="6" y="64"/>
                </a:cubicBezTo>
                <a:cubicBezTo>
                  <a:pt x="6" y="62"/>
                  <a:pt x="7" y="59"/>
                  <a:pt x="6" y="57"/>
                </a:cubicBezTo>
                <a:cubicBezTo>
                  <a:pt x="6" y="59"/>
                  <a:pt x="6" y="62"/>
                  <a:pt x="5" y="64"/>
                </a:cubicBezTo>
                <a:close/>
                <a:moveTo>
                  <a:pt x="5" y="83"/>
                </a:moveTo>
                <a:cubicBezTo>
                  <a:pt x="5" y="83"/>
                  <a:pt x="5" y="83"/>
                  <a:pt x="5" y="83"/>
                </a:cubicBezTo>
                <a:cubicBezTo>
                  <a:pt x="5" y="83"/>
                  <a:pt x="5" y="82"/>
                  <a:pt x="5" y="82"/>
                </a:cubicBezTo>
                <a:cubicBezTo>
                  <a:pt x="5" y="82"/>
                  <a:pt x="5" y="82"/>
                  <a:pt x="5" y="82"/>
                </a:cubicBezTo>
                <a:cubicBezTo>
                  <a:pt x="5" y="82"/>
                  <a:pt x="5" y="83"/>
                  <a:pt x="5" y="8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70" name="Freeform 469"/>
          <p:cNvSpPr>
            <a:spLocks noEditPoints="1"/>
          </p:cNvSpPr>
          <p:nvPr/>
        </p:nvSpPr>
        <p:spPr bwMode="auto">
          <a:xfrm>
            <a:off x="7543801" y="5399088"/>
            <a:ext cx="106363" cy="347663"/>
          </a:xfrm>
          <a:custGeom>
            <a:gdLst>
              <a:gd fmla="*/ 15 w 43" name="T0"/>
              <a:gd fmla="*/ 126 h 141" name="T1"/>
              <a:gd fmla="*/ 13 w 43" name="T2"/>
              <a:gd fmla="*/ 126 h 141" name="T3"/>
              <a:gd fmla="*/ 6 w 43" name="T4"/>
              <a:gd fmla="*/ 134 h 141" name="T5"/>
              <a:gd fmla="*/ 4 w 43" name="T6"/>
              <a:gd fmla="*/ 136 h 141" name="T7"/>
              <a:gd fmla="*/ 1 w 43" name="T8"/>
              <a:gd fmla="*/ 135 h 141" name="T9"/>
              <a:gd fmla="*/ 1 w 43" name="T10"/>
              <a:gd fmla="*/ 133 h 141" name="T11"/>
              <a:gd fmla="*/ 3 w 43" name="T12"/>
              <a:gd fmla="*/ 130 h 141" name="T13"/>
              <a:gd fmla="*/ 10 w 43" name="T14"/>
              <a:gd fmla="*/ 122 h 141" name="T15"/>
              <a:gd fmla="*/ 13 w 43" name="T16"/>
              <a:gd fmla="*/ 118 h 141" name="T17"/>
              <a:gd fmla="*/ 24 w 43" name="T18"/>
              <a:gd fmla="*/ 94 h 141" name="T19"/>
              <a:gd fmla="*/ 29 w 43" name="T20"/>
              <a:gd fmla="*/ 56 h 141" name="T21"/>
              <a:gd fmla="*/ 24 w 43" name="T22"/>
              <a:gd fmla="*/ 32 h 141" name="T23"/>
              <a:gd fmla="*/ 15 w 43" name="T24"/>
              <a:gd fmla="*/ 14 h 141" name="T25"/>
              <a:gd fmla="*/ 12 w 43" name="T26"/>
              <a:gd fmla="*/ 11 h 141" name="T27"/>
              <a:gd fmla="*/ 12 w 43" name="T28"/>
              <a:gd fmla="*/ 8 h 141" name="T29"/>
              <a:gd fmla="*/ 12 w 43" name="T30"/>
              <a:gd fmla="*/ 7 h 141" name="T31"/>
              <a:gd fmla="*/ 12 w 43" name="T32"/>
              <a:gd fmla="*/ 5 h 141" name="T33"/>
              <a:gd fmla="*/ 14 w 43" name="T34"/>
              <a:gd fmla="*/ 1 h 141" name="T35"/>
              <a:gd fmla="*/ 16 w 43" name="T36"/>
              <a:gd fmla="*/ 0 h 141" name="T37"/>
              <a:gd fmla="*/ 18 w 43" name="T38"/>
              <a:gd fmla="*/ 1 h 141" name="T39"/>
              <a:gd fmla="*/ 22 w 43" name="T40"/>
              <a:gd fmla="*/ 6 h 141" name="T41"/>
              <a:gd fmla="*/ 28 w 43" name="T42"/>
              <a:gd fmla="*/ 15 h 141" name="T43"/>
              <a:gd fmla="*/ 37 w 43" name="T44"/>
              <a:gd fmla="*/ 36 h 141" name="T45"/>
              <a:gd fmla="*/ 41 w 43" name="T46"/>
              <a:gd fmla="*/ 54 h 141" name="T47"/>
              <a:gd fmla="*/ 42 w 43" name="T48"/>
              <a:gd fmla="*/ 76 h 141" name="T49"/>
              <a:gd fmla="*/ 39 w 43" name="T50"/>
              <a:gd fmla="*/ 96 h 141" name="T51"/>
              <a:gd fmla="*/ 37 w 43" name="T52"/>
              <a:gd fmla="*/ 103 h 141" name="T53"/>
              <a:gd fmla="*/ 31 w 43" name="T54"/>
              <a:gd fmla="*/ 115 h 141" name="T55"/>
              <a:gd fmla="*/ 28 w 43" name="T56"/>
              <a:gd fmla="*/ 121 h 141" name="T57"/>
              <a:gd fmla="*/ 15 w 43" name="T58"/>
              <a:gd fmla="*/ 138 h 141" name="T59"/>
              <a:gd fmla="*/ 13 w 43" name="T60"/>
              <a:gd fmla="*/ 140 h 141" name="T61"/>
              <a:gd fmla="*/ 11 w 43" name="T62"/>
              <a:gd fmla="*/ 140 h 141" name="T63"/>
              <a:gd fmla="*/ 10 w 43" name="T64"/>
              <a:gd fmla="*/ 138 h 141" name="T65"/>
              <a:gd fmla="*/ 12 w 43" name="T66"/>
              <a:gd fmla="*/ 133 h 141" name="T67"/>
              <a:gd fmla="*/ 15 w 43" name="T68"/>
              <a:gd fmla="*/ 126 h 141" name="T69"/>
              <a:gd fmla="*/ 22 w 43" name="T70"/>
              <a:gd fmla="*/ 122 h 141" name="T71"/>
              <a:gd fmla="*/ 22 w 43" name="T72"/>
              <a:gd fmla="*/ 122 h 141" name="T73"/>
              <a:gd fmla="*/ 28 w 43" name="T74"/>
              <a:gd fmla="*/ 114 h 141" name="T75"/>
              <a:gd fmla="*/ 33 w 43" name="T76"/>
              <a:gd fmla="*/ 98 h 141" name="T77"/>
              <a:gd fmla="*/ 35 w 43" name="T78"/>
              <a:gd fmla="*/ 87 h 141" name="T79"/>
              <a:gd fmla="*/ 35 w 43" name="T80"/>
              <a:gd fmla="*/ 88 h 141" name="T81"/>
              <a:gd fmla="*/ 30 w 43" name="T82"/>
              <a:gd fmla="*/ 99 h 141" name="T83"/>
              <a:gd fmla="*/ 29 w 43" name="T84"/>
              <a:gd fmla="*/ 100 h 141" name="T85"/>
              <a:gd fmla="*/ 22 w 43" name="T86"/>
              <a:gd fmla="*/ 121 h 141" name="T87"/>
              <a:gd fmla="*/ 22 w 43" name="T88"/>
              <a:gd fmla="*/ 122 h 141" name="T89"/>
              <a:gd fmla="*/ 34 w 43" name="T90"/>
              <a:gd fmla="*/ 63 h 141" name="T91"/>
              <a:gd fmla="*/ 33 w 43" name="T92"/>
              <a:gd fmla="*/ 81 h 141" name="T93"/>
              <a:gd fmla="*/ 34 w 43" name="T94"/>
              <a:gd fmla="*/ 63 h 141"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41" w="43">
                <a:moveTo>
                  <a:pt x="15" y="126"/>
                </a:moveTo>
                <a:cubicBezTo>
                  <a:pt x="14" y="125"/>
                  <a:pt x="13" y="126"/>
                  <a:pt x="13" y="126"/>
                </a:cubicBezTo>
                <a:cubicBezTo>
                  <a:pt x="11" y="129"/>
                  <a:pt x="9" y="132"/>
                  <a:pt x="6" y="134"/>
                </a:cubicBezTo>
                <a:cubicBezTo>
                  <a:pt x="6" y="134"/>
                  <a:pt x="5" y="135"/>
                  <a:pt x="4" y="136"/>
                </a:cubicBezTo>
                <a:cubicBezTo>
                  <a:pt x="3" y="136"/>
                  <a:pt x="2" y="136"/>
                  <a:pt x="1" y="135"/>
                </a:cubicBezTo>
                <a:cubicBezTo>
                  <a:pt x="0" y="135"/>
                  <a:pt x="0" y="134"/>
                  <a:pt x="1" y="133"/>
                </a:cubicBezTo>
                <a:cubicBezTo>
                  <a:pt x="2" y="132"/>
                  <a:pt x="2" y="131"/>
                  <a:pt x="3" y="130"/>
                </a:cubicBezTo>
                <a:cubicBezTo>
                  <a:pt x="5" y="127"/>
                  <a:pt x="7" y="125"/>
                  <a:pt x="10" y="122"/>
                </a:cubicBezTo>
                <a:cubicBezTo>
                  <a:pt x="11" y="121"/>
                  <a:pt x="12" y="119"/>
                  <a:pt x="13" y="118"/>
                </a:cubicBezTo>
                <a:cubicBezTo>
                  <a:pt x="19" y="111"/>
                  <a:pt x="22" y="103"/>
                  <a:pt x="24" y="94"/>
                </a:cubicBezTo>
                <a:cubicBezTo>
                  <a:pt x="28" y="82"/>
                  <a:pt x="29" y="69"/>
                  <a:pt x="29" y="56"/>
                </a:cubicBezTo>
                <a:cubicBezTo>
                  <a:pt x="29" y="48"/>
                  <a:pt x="27" y="40"/>
                  <a:pt x="24" y="32"/>
                </a:cubicBezTo>
                <a:cubicBezTo>
                  <a:pt x="22" y="26"/>
                  <a:pt x="19" y="20"/>
                  <a:pt x="15" y="14"/>
                </a:cubicBezTo>
                <a:cubicBezTo>
                  <a:pt x="14" y="13"/>
                  <a:pt x="13" y="12"/>
                  <a:pt x="12" y="11"/>
                </a:cubicBezTo>
                <a:cubicBezTo>
                  <a:pt x="12" y="10"/>
                  <a:pt x="11" y="9"/>
                  <a:pt x="12" y="8"/>
                </a:cubicBezTo>
                <a:cubicBezTo>
                  <a:pt x="12" y="8"/>
                  <a:pt x="12" y="7"/>
                  <a:pt x="12" y="7"/>
                </a:cubicBezTo>
                <a:cubicBezTo>
                  <a:pt x="12" y="6"/>
                  <a:pt x="12" y="6"/>
                  <a:pt x="12" y="5"/>
                </a:cubicBezTo>
                <a:cubicBezTo>
                  <a:pt x="13" y="4"/>
                  <a:pt x="13" y="3"/>
                  <a:pt x="14" y="1"/>
                </a:cubicBezTo>
                <a:cubicBezTo>
                  <a:pt x="14" y="0"/>
                  <a:pt x="15" y="0"/>
                  <a:pt x="16" y="0"/>
                </a:cubicBezTo>
                <a:cubicBezTo>
                  <a:pt x="16" y="0"/>
                  <a:pt x="17" y="1"/>
                  <a:pt x="18" y="1"/>
                </a:cubicBezTo>
                <a:cubicBezTo>
                  <a:pt x="19" y="3"/>
                  <a:pt x="21" y="4"/>
                  <a:pt x="22" y="6"/>
                </a:cubicBezTo>
                <a:cubicBezTo>
                  <a:pt x="25" y="9"/>
                  <a:pt x="26" y="12"/>
                  <a:pt x="28" y="15"/>
                </a:cubicBezTo>
                <a:cubicBezTo>
                  <a:pt x="32" y="22"/>
                  <a:pt x="35" y="29"/>
                  <a:pt x="37" y="36"/>
                </a:cubicBezTo>
                <a:cubicBezTo>
                  <a:pt x="39" y="42"/>
                  <a:pt x="40" y="48"/>
                  <a:pt x="41" y="54"/>
                </a:cubicBezTo>
                <a:cubicBezTo>
                  <a:pt x="42" y="61"/>
                  <a:pt x="42" y="69"/>
                  <a:pt x="42" y="76"/>
                </a:cubicBezTo>
                <a:cubicBezTo>
                  <a:pt x="43" y="83"/>
                  <a:pt x="41" y="90"/>
                  <a:pt x="39" y="96"/>
                </a:cubicBezTo>
                <a:cubicBezTo>
                  <a:pt x="39" y="98"/>
                  <a:pt x="38" y="101"/>
                  <a:pt x="37" y="103"/>
                </a:cubicBezTo>
                <a:cubicBezTo>
                  <a:pt x="35" y="107"/>
                  <a:pt x="34" y="111"/>
                  <a:pt x="31" y="115"/>
                </a:cubicBezTo>
                <a:cubicBezTo>
                  <a:pt x="30" y="117"/>
                  <a:pt x="29" y="119"/>
                  <a:pt x="28" y="121"/>
                </a:cubicBezTo>
                <a:cubicBezTo>
                  <a:pt x="24" y="127"/>
                  <a:pt x="20" y="133"/>
                  <a:pt x="15" y="138"/>
                </a:cubicBezTo>
                <a:cubicBezTo>
                  <a:pt x="15" y="139"/>
                  <a:pt x="14" y="140"/>
                  <a:pt x="13" y="140"/>
                </a:cubicBezTo>
                <a:cubicBezTo>
                  <a:pt x="12" y="141"/>
                  <a:pt x="11" y="141"/>
                  <a:pt x="11" y="140"/>
                </a:cubicBezTo>
                <a:cubicBezTo>
                  <a:pt x="10" y="140"/>
                  <a:pt x="10" y="139"/>
                  <a:pt x="10" y="138"/>
                </a:cubicBezTo>
                <a:cubicBezTo>
                  <a:pt x="11" y="136"/>
                  <a:pt x="11" y="134"/>
                  <a:pt x="12" y="133"/>
                </a:cubicBezTo>
                <a:cubicBezTo>
                  <a:pt x="13" y="130"/>
                  <a:pt x="14" y="128"/>
                  <a:pt x="15" y="126"/>
                </a:cubicBezTo>
                <a:close/>
                <a:moveTo>
                  <a:pt x="22" y="122"/>
                </a:moveTo>
                <a:cubicBezTo>
                  <a:pt x="22" y="122"/>
                  <a:pt x="22" y="122"/>
                  <a:pt x="22" y="122"/>
                </a:cubicBezTo>
                <a:cubicBezTo>
                  <a:pt x="24" y="119"/>
                  <a:pt x="26" y="117"/>
                  <a:pt x="28" y="114"/>
                </a:cubicBezTo>
                <a:cubicBezTo>
                  <a:pt x="30" y="108"/>
                  <a:pt x="32" y="103"/>
                  <a:pt x="33" y="98"/>
                </a:cubicBezTo>
                <a:cubicBezTo>
                  <a:pt x="34" y="94"/>
                  <a:pt x="35" y="91"/>
                  <a:pt x="35" y="87"/>
                </a:cubicBezTo>
                <a:cubicBezTo>
                  <a:pt x="35" y="88"/>
                  <a:pt x="35" y="88"/>
                  <a:pt x="35" y="88"/>
                </a:cubicBezTo>
                <a:cubicBezTo>
                  <a:pt x="33" y="92"/>
                  <a:pt x="32" y="95"/>
                  <a:pt x="30" y="99"/>
                </a:cubicBezTo>
                <a:cubicBezTo>
                  <a:pt x="30" y="99"/>
                  <a:pt x="29" y="100"/>
                  <a:pt x="29" y="100"/>
                </a:cubicBezTo>
                <a:cubicBezTo>
                  <a:pt x="28" y="107"/>
                  <a:pt x="25" y="114"/>
                  <a:pt x="22" y="121"/>
                </a:cubicBezTo>
                <a:cubicBezTo>
                  <a:pt x="22" y="121"/>
                  <a:pt x="22" y="122"/>
                  <a:pt x="22" y="122"/>
                </a:cubicBezTo>
                <a:close/>
                <a:moveTo>
                  <a:pt x="34" y="63"/>
                </a:moveTo>
                <a:cubicBezTo>
                  <a:pt x="34" y="69"/>
                  <a:pt x="34" y="75"/>
                  <a:pt x="33" y="81"/>
                </a:cubicBezTo>
                <a:cubicBezTo>
                  <a:pt x="34" y="75"/>
                  <a:pt x="35" y="70"/>
                  <a:pt x="34" y="63"/>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71" name="Freeform 470"/>
          <p:cNvSpPr>
            <a:spLocks noEditPoints="1"/>
          </p:cNvSpPr>
          <p:nvPr/>
        </p:nvSpPr>
        <p:spPr bwMode="auto">
          <a:xfrm>
            <a:off x="7843838" y="5287963"/>
            <a:ext cx="703263" cy="596900"/>
          </a:xfrm>
          <a:custGeom>
            <a:gdLst>
              <a:gd fmla="*/ 255 w 285" name="T0"/>
              <a:gd fmla="*/ 154 h 242" name="T1"/>
              <a:gd fmla="*/ 265 w 285" name="T2"/>
              <a:gd fmla="*/ 154 h 242" name="T3"/>
              <a:gd fmla="*/ 282 w 285" name="T4"/>
              <a:gd fmla="*/ 195 h 242" name="T5"/>
              <a:gd fmla="*/ 266 w 285" name="T6"/>
              <a:gd fmla="*/ 217 h 242" name="T7"/>
              <a:gd fmla="*/ 246 w 285" name="T8"/>
              <a:gd fmla="*/ 227 h 242" name="T9"/>
              <a:gd fmla="*/ 155 w 285" name="T10"/>
              <a:gd fmla="*/ 242 h 242" name="T11"/>
              <a:gd fmla="*/ 47 w 285" name="T12"/>
              <a:gd fmla="*/ 228 h 242" name="T13"/>
              <a:gd fmla="*/ 6 w 285" name="T14"/>
              <a:gd fmla="*/ 193 h 242" name="T15"/>
              <a:gd fmla="*/ 1 w 285" name="T16"/>
              <a:gd fmla="*/ 129 h 242" name="T17"/>
              <a:gd fmla="*/ 3 w 285" name="T18"/>
              <a:gd fmla="*/ 40 h 242" name="T19"/>
              <a:gd fmla="*/ 6 w 285" name="T20"/>
              <a:gd fmla="*/ 13 h 242" name="T21"/>
              <a:gd fmla="*/ 25 w 285" name="T22"/>
              <a:gd fmla="*/ 9 h 242" name="T23"/>
              <a:gd fmla="*/ 128 w 285" name="T24"/>
              <a:gd fmla="*/ 6 h 242" name="T25"/>
              <a:gd fmla="*/ 219 w 285" name="T26"/>
              <a:gd fmla="*/ 1 h 242" name="T27"/>
              <a:gd fmla="*/ 224 w 285" name="T28"/>
              <a:gd fmla="*/ 10 h 242" name="T29"/>
              <a:gd fmla="*/ 213 w 285" name="T30"/>
              <a:gd fmla="*/ 59 h 242" name="T31"/>
              <a:gd fmla="*/ 208 w 285" name="T32"/>
              <a:gd fmla="*/ 157 h 242" name="T33"/>
              <a:gd fmla="*/ 187 w 285" name="T34"/>
              <a:gd fmla="*/ 14 h 242" name="T35"/>
              <a:gd fmla="*/ 42 w 285" name="T36"/>
              <a:gd fmla="*/ 18 h 242" name="T37"/>
              <a:gd fmla="*/ 28 w 285" name="T38"/>
              <a:gd fmla="*/ 18 h 242" name="T39"/>
              <a:gd fmla="*/ 10 w 285" name="T40"/>
              <a:gd fmla="*/ 47 h 242" name="T41"/>
              <a:gd fmla="*/ 8 w 285" name="T42"/>
              <a:gd fmla="*/ 143 h 242" name="T43"/>
              <a:gd fmla="*/ 18 w 285" name="T44"/>
              <a:gd fmla="*/ 200 h 242" name="T45"/>
              <a:gd fmla="*/ 72 w 285" name="T46"/>
              <a:gd fmla="*/ 222 h 242" name="T47"/>
              <a:gd fmla="*/ 182 w 285" name="T48"/>
              <a:gd fmla="*/ 224 h 242" name="T49"/>
              <a:gd fmla="*/ 227 w 285" name="T50"/>
              <a:gd fmla="*/ 220 h 242" name="T51"/>
              <a:gd fmla="*/ 205 w 285" name="T52"/>
              <a:gd fmla="*/ 170 h 242" name="T53"/>
              <a:gd fmla="*/ 205 w 285" name="T54"/>
              <a:gd fmla="*/ 74 h 242" name="T55"/>
              <a:gd fmla="*/ 213 w 285" name="T56"/>
              <a:gd fmla="*/ 14 h 242" name="T57"/>
              <a:gd fmla="*/ 250 w 285" name="T58"/>
              <a:gd fmla="*/ 214 h 242" name="T59"/>
              <a:gd fmla="*/ 274 w 285" name="T60"/>
              <a:gd fmla="*/ 186 h 242" name="T61"/>
              <a:gd fmla="*/ 253 w 285" name="T62"/>
              <a:gd fmla="*/ 165 h 242" name="T63"/>
              <a:gd fmla="*/ 238 w 285" name="T64"/>
              <a:gd fmla="*/ 189 h 242" name="T65"/>
              <a:gd fmla="*/ 235 w 285" name="T66"/>
              <a:gd fmla="*/ 196 h 242" name="T67"/>
              <a:gd fmla="*/ 233 w 285" name="T68"/>
              <a:gd fmla="*/ 214 h 242" name="T69"/>
              <a:gd fmla="*/ 237 w 285" name="T70"/>
              <a:gd fmla="*/ 166 h 242" name="T71"/>
              <a:gd fmla="*/ 214 w 285" name="T72"/>
              <a:gd fmla="*/ 164 h 242" name="T73"/>
              <a:gd fmla="*/ 214 w 285" name="T74"/>
              <a:gd fmla="*/ 188 h 242" name="T75"/>
              <a:gd fmla="*/ 219 w 285" name="T76"/>
              <a:gd fmla="*/ 6 h 242" name="T77"/>
              <a:gd fmla="*/ 167 w 285" name="T78"/>
              <a:gd fmla="*/ 9 h 242" name="T79"/>
              <a:gd fmla="*/ 110 w 285" name="T80"/>
              <a:gd fmla="*/ 12 h 242" name="T81"/>
              <a:gd fmla="*/ 210 w 285" name="T82"/>
              <a:gd fmla="*/ 10 h 242" name="T83"/>
              <a:gd fmla="*/ 215 w 285" name="T84"/>
              <a:gd fmla="*/ 16 h 242" name="T85"/>
              <a:gd fmla="*/ 64 w 285" name="T86"/>
              <a:gd fmla="*/ 230 h 242" name="T87"/>
              <a:gd fmla="*/ 136 w 285" name="T88"/>
              <a:gd fmla="*/ 235 h 242" name="T89"/>
              <a:gd fmla="*/ 163 w 285" name="T90"/>
              <a:gd fmla="*/ 234 h 242" name="T91"/>
              <a:gd fmla="*/ 182 w 285" name="T92"/>
              <a:gd fmla="*/ 233 h 242" name="T93"/>
              <a:gd fmla="*/ 133 w 285" name="T94"/>
              <a:gd fmla="*/ 239 h 242" name="T95"/>
              <a:gd fmla="*/ 174 w 285" name="T96"/>
              <a:gd fmla="*/ 238 h 242" name="T97"/>
              <a:gd fmla="*/ 141 w 285" name="T98"/>
              <a:gd fmla="*/ 237 h 242" name="T99"/>
              <a:gd fmla="*/ 62 w 285" name="T100"/>
              <a:gd fmla="*/ 226 h 242" name="T101"/>
              <a:gd fmla="*/ 71 w 285" name="T102"/>
              <a:gd fmla="*/ 13 h 242" name="T103"/>
              <a:gd fmla="*/ 37 w 285" name="T104"/>
              <a:gd fmla="*/ 14 h 242" name="T105"/>
              <a:gd fmla="*/ 71 w 285" name="T106"/>
              <a:gd fmla="*/ 13 h 242" name="T107"/>
              <a:gd fmla="*/ 34 w 285" name="T108"/>
              <a:gd fmla="*/ 13 h 242" name="T109"/>
              <a:gd fmla="*/ 221 w 285" name="T110"/>
              <a:gd fmla="*/ 209 h 242" name="T111"/>
              <a:gd fmla="*/ 233 w 285" name="T112"/>
              <a:gd fmla="*/ 220 h 242" name="T113"/>
              <a:gd fmla="*/ 140 w 285" name="T114"/>
              <a:gd fmla="*/ 231 h 242" name="T115"/>
              <a:gd fmla="*/ 167 w 285" name="T116"/>
              <a:gd fmla="*/ 230 h 242" name="T117"/>
              <a:gd fmla="*/ 277 w 285" name="T118"/>
              <a:gd fmla="*/ 163 h 242" name="T119"/>
              <a:gd fmla="*/ 107 w 285" name="T120"/>
              <a:gd fmla="*/ 228 h 242" name="T121"/>
              <a:gd fmla="*/ 9 w 285" name="T122"/>
              <a:gd fmla="*/ 16 h 242"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41" w="285">
                <a:moveTo>
                  <a:pt x="208" y="157"/>
                </a:moveTo>
                <a:cubicBezTo>
                  <a:pt x="212" y="157"/>
                  <a:pt x="215" y="157"/>
                  <a:pt x="218" y="157"/>
                </a:cubicBezTo>
                <a:cubicBezTo>
                  <a:pt x="228" y="157"/>
                  <a:pt x="238" y="156"/>
                  <a:pt x="249" y="156"/>
                </a:cubicBezTo>
                <a:cubicBezTo>
                  <a:pt x="251" y="155"/>
                  <a:pt x="253" y="155"/>
                  <a:pt x="255" y="154"/>
                </a:cubicBezTo>
                <a:cubicBezTo>
                  <a:pt x="256" y="154"/>
                  <a:pt x="258" y="154"/>
                  <a:pt x="259" y="154"/>
                </a:cubicBezTo>
                <a:cubicBezTo>
                  <a:pt x="259" y="153"/>
                  <a:pt x="260" y="153"/>
                  <a:pt x="260" y="153"/>
                </a:cubicBezTo>
                <a:cubicBezTo>
                  <a:pt x="261" y="152"/>
                  <a:pt x="262" y="153"/>
                  <a:pt x="263" y="153"/>
                </a:cubicBezTo>
                <a:cubicBezTo>
                  <a:pt x="263" y="153"/>
                  <a:pt x="264" y="154"/>
                  <a:pt x="265" y="154"/>
                </a:cubicBezTo>
                <a:cubicBezTo>
                  <a:pt x="268" y="154"/>
                  <a:pt x="270" y="155"/>
                  <a:pt x="272" y="156"/>
                </a:cubicBezTo>
                <a:cubicBezTo>
                  <a:pt x="280" y="159"/>
                  <a:pt x="284" y="164"/>
                  <a:pt x="285" y="172"/>
                </a:cubicBezTo>
                <a:cubicBezTo>
                  <a:pt x="285" y="175"/>
                  <a:pt x="285" y="178"/>
                  <a:pt x="285" y="181"/>
                </a:cubicBezTo>
                <a:cubicBezTo>
                  <a:pt x="284" y="185"/>
                  <a:pt x="283" y="190"/>
                  <a:pt x="282" y="195"/>
                </a:cubicBezTo>
                <a:cubicBezTo>
                  <a:pt x="281" y="201"/>
                  <a:pt x="279" y="206"/>
                  <a:pt x="275" y="210"/>
                </a:cubicBezTo>
                <a:cubicBezTo>
                  <a:pt x="274" y="211"/>
                  <a:pt x="274" y="212"/>
                  <a:pt x="273" y="212"/>
                </a:cubicBezTo>
                <a:cubicBezTo>
                  <a:pt x="273" y="213"/>
                  <a:pt x="273" y="213"/>
                  <a:pt x="272" y="213"/>
                </a:cubicBezTo>
                <a:cubicBezTo>
                  <a:pt x="270" y="215"/>
                  <a:pt x="268" y="216"/>
                  <a:pt x="266" y="217"/>
                </a:cubicBezTo>
                <a:cubicBezTo>
                  <a:pt x="266" y="218"/>
                  <a:pt x="265" y="218"/>
                  <a:pt x="265" y="219"/>
                </a:cubicBezTo>
                <a:cubicBezTo>
                  <a:pt x="263" y="220"/>
                  <a:pt x="261" y="221"/>
                  <a:pt x="260" y="222"/>
                </a:cubicBezTo>
                <a:cubicBezTo>
                  <a:pt x="259" y="223"/>
                  <a:pt x="258" y="224"/>
                  <a:pt x="256" y="224"/>
                </a:cubicBezTo>
                <a:cubicBezTo>
                  <a:pt x="253" y="226"/>
                  <a:pt x="250" y="227"/>
                  <a:pt x="246" y="227"/>
                </a:cubicBezTo>
                <a:cubicBezTo>
                  <a:pt x="243" y="228"/>
                  <a:pt x="239" y="228"/>
                  <a:pt x="235" y="229"/>
                </a:cubicBezTo>
                <a:cubicBezTo>
                  <a:pt x="233" y="229"/>
                  <a:pt x="230" y="230"/>
                  <a:pt x="227" y="231"/>
                </a:cubicBezTo>
                <a:cubicBezTo>
                  <a:pt x="213" y="234"/>
                  <a:pt x="198" y="237"/>
                  <a:pt x="184" y="240"/>
                </a:cubicBezTo>
                <a:cubicBezTo>
                  <a:pt x="174" y="241"/>
                  <a:pt x="164" y="242"/>
                  <a:pt x="155" y="242"/>
                </a:cubicBezTo>
                <a:cubicBezTo>
                  <a:pt x="144" y="241"/>
                  <a:pt x="133" y="242"/>
                  <a:pt x="121" y="241"/>
                </a:cubicBezTo>
                <a:cubicBezTo>
                  <a:pt x="113" y="241"/>
                  <a:pt x="105" y="241"/>
                  <a:pt x="97" y="240"/>
                </a:cubicBezTo>
                <a:cubicBezTo>
                  <a:pt x="90" y="240"/>
                  <a:pt x="82" y="239"/>
                  <a:pt x="75" y="237"/>
                </a:cubicBezTo>
                <a:cubicBezTo>
                  <a:pt x="65" y="235"/>
                  <a:pt x="56" y="232"/>
                  <a:pt x="47" y="228"/>
                </a:cubicBezTo>
                <a:cubicBezTo>
                  <a:pt x="44" y="227"/>
                  <a:pt x="41" y="226"/>
                  <a:pt x="39" y="224"/>
                </a:cubicBezTo>
                <a:cubicBezTo>
                  <a:pt x="36" y="223"/>
                  <a:pt x="33" y="221"/>
                  <a:pt x="30" y="220"/>
                </a:cubicBezTo>
                <a:cubicBezTo>
                  <a:pt x="26" y="218"/>
                  <a:pt x="23" y="216"/>
                  <a:pt x="19" y="213"/>
                </a:cubicBezTo>
                <a:cubicBezTo>
                  <a:pt x="12" y="208"/>
                  <a:pt x="8" y="201"/>
                  <a:pt x="6" y="193"/>
                </a:cubicBezTo>
                <a:cubicBezTo>
                  <a:pt x="5" y="188"/>
                  <a:pt x="4" y="183"/>
                  <a:pt x="3" y="178"/>
                </a:cubicBezTo>
                <a:cubicBezTo>
                  <a:pt x="3" y="171"/>
                  <a:pt x="2" y="164"/>
                  <a:pt x="2" y="157"/>
                </a:cubicBezTo>
                <a:cubicBezTo>
                  <a:pt x="2" y="154"/>
                  <a:pt x="1" y="150"/>
                  <a:pt x="1" y="147"/>
                </a:cubicBezTo>
                <a:cubicBezTo>
                  <a:pt x="1" y="141"/>
                  <a:pt x="1" y="135"/>
                  <a:pt x="1" y="129"/>
                </a:cubicBezTo>
                <a:cubicBezTo>
                  <a:pt x="1" y="123"/>
                  <a:pt x="1" y="116"/>
                  <a:pt x="0" y="109"/>
                </a:cubicBezTo>
                <a:cubicBezTo>
                  <a:pt x="0" y="102"/>
                  <a:pt x="0" y="94"/>
                  <a:pt x="0" y="86"/>
                </a:cubicBezTo>
                <a:cubicBezTo>
                  <a:pt x="0" y="78"/>
                  <a:pt x="1" y="70"/>
                  <a:pt x="1" y="61"/>
                </a:cubicBezTo>
                <a:cubicBezTo>
                  <a:pt x="2" y="54"/>
                  <a:pt x="2" y="47"/>
                  <a:pt x="3" y="40"/>
                </a:cubicBezTo>
                <a:cubicBezTo>
                  <a:pt x="4" y="40"/>
                  <a:pt x="4" y="39"/>
                  <a:pt x="4" y="39"/>
                </a:cubicBezTo>
                <a:cubicBezTo>
                  <a:pt x="5" y="35"/>
                  <a:pt x="5" y="30"/>
                  <a:pt x="6" y="26"/>
                </a:cubicBezTo>
                <a:cubicBezTo>
                  <a:pt x="6" y="24"/>
                  <a:pt x="6" y="22"/>
                  <a:pt x="6" y="19"/>
                </a:cubicBezTo>
                <a:cubicBezTo>
                  <a:pt x="6" y="17"/>
                  <a:pt x="6" y="15"/>
                  <a:pt x="6" y="13"/>
                </a:cubicBezTo>
                <a:cubicBezTo>
                  <a:pt x="6" y="12"/>
                  <a:pt x="7" y="11"/>
                  <a:pt x="9" y="11"/>
                </a:cubicBezTo>
                <a:cubicBezTo>
                  <a:pt x="9" y="11"/>
                  <a:pt x="10" y="10"/>
                  <a:pt x="11" y="10"/>
                </a:cubicBezTo>
                <a:cubicBezTo>
                  <a:pt x="12" y="10"/>
                  <a:pt x="14" y="10"/>
                  <a:pt x="15" y="10"/>
                </a:cubicBezTo>
                <a:cubicBezTo>
                  <a:pt x="18" y="10"/>
                  <a:pt x="22" y="10"/>
                  <a:pt x="25" y="9"/>
                </a:cubicBezTo>
                <a:cubicBezTo>
                  <a:pt x="29" y="8"/>
                  <a:pt x="32" y="7"/>
                  <a:pt x="36" y="7"/>
                </a:cubicBezTo>
                <a:cubicBezTo>
                  <a:pt x="43" y="7"/>
                  <a:pt x="51" y="7"/>
                  <a:pt x="58" y="7"/>
                </a:cubicBezTo>
                <a:cubicBezTo>
                  <a:pt x="74" y="7"/>
                  <a:pt x="90" y="7"/>
                  <a:pt x="107" y="6"/>
                </a:cubicBezTo>
                <a:cubicBezTo>
                  <a:pt x="114" y="6"/>
                  <a:pt x="121" y="6"/>
                  <a:pt x="128" y="6"/>
                </a:cubicBezTo>
                <a:cubicBezTo>
                  <a:pt x="140" y="5"/>
                  <a:pt x="153" y="5"/>
                  <a:pt x="165" y="5"/>
                </a:cubicBezTo>
                <a:cubicBezTo>
                  <a:pt x="174" y="4"/>
                  <a:pt x="183" y="4"/>
                  <a:pt x="192" y="3"/>
                </a:cubicBezTo>
                <a:cubicBezTo>
                  <a:pt x="199" y="3"/>
                  <a:pt x="206" y="2"/>
                  <a:pt x="212" y="1"/>
                </a:cubicBezTo>
                <a:cubicBezTo>
                  <a:pt x="214" y="1"/>
                  <a:pt x="217" y="0"/>
                  <a:pt x="219" y="1"/>
                </a:cubicBezTo>
                <a:cubicBezTo>
                  <a:pt x="220" y="1"/>
                  <a:pt x="222" y="2"/>
                  <a:pt x="222" y="4"/>
                </a:cubicBezTo>
                <a:cubicBezTo>
                  <a:pt x="222" y="4"/>
                  <a:pt x="223" y="4"/>
                  <a:pt x="223" y="4"/>
                </a:cubicBezTo>
                <a:cubicBezTo>
                  <a:pt x="224" y="6"/>
                  <a:pt x="225" y="7"/>
                  <a:pt x="224" y="9"/>
                </a:cubicBezTo>
                <a:cubicBezTo>
                  <a:pt x="224" y="9"/>
                  <a:pt x="224" y="10"/>
                  <a:pt x="224" y="10"/>
                </a:cubicBezTo>
                <a:cubicBezTo>
                  <a:pt x="225" y="11"/>
                  <a:pt x="224" y="13"/>
                  <a:pt x="224" y="14"/>
                </a:cubicBezTo>
                <a:cubicBezTo>
                  <a:pt x="223" y="16"/>
                  <a:pt x="223" y="17"/>
                  <a:pt x="223" y="19"/>
                </a:cubicBezTo>
                <a:cubicBezTo>
                  <a:pt x="221" y="25"/>
                  <a:pt x="220" y="32"/>
                  <a:pt x="218" y="39"/>
                </a:cubicBezTo>
                <a:cubicBezTo>
                  <a:pt x="216" y="46"/>
                  <a:pt x="214" y="52"/>
                  <a:pt x="213" y="59"/>
                </a:cubicBezTo>
                <a:cubicBezTo>
                  <a:pt x="213" y="63"/>
                  <a:pt x="212" y="68"/>
                  <a:pt x="211" y="72"/>
                </a:cubicBezTo>
                <a:cubicBezTo>
                  <a:pt x="210" y="79"/>
                  <a:pt x="209" y="86"/>
                  <a:pt x="208" y="94"/>
                </a:cubicBezTo>
                <a:cubicBezTo>
                  <a:pt x="207" y="110"/>
                  <a:pt x="207" y="126"/>
                  <a:pt x="207" y="142"/>
                </a:cubicBezTo>
                <a:cubicBezTo>
                  <a:pt x="207" y="147"/>
                  <a:pt x="208" y="152"/>
                  <a:pt x="208" y="157"/>
                </a:cubicBezTo>
                <a:cubicBezTo>
                  <a:pt x="208" y="157"/>
                  <a:pt x="208" y="157"/>
                  <a:pt x="208" y="157"/>
                </a:cubicBezTo>
                <a:close/>
                <a:moveTo>
                  <a:pt x="212" y="13"/>
                </a:moveTo>
                <a:cubicBezTo>
                  <a:pt x="212" y="13"/>
                  <a:pt x="211" y="13"/>
                  <a:pt x="211" y="13"/>
                </a:cubicBezTo>
                <a:cubicBezTo>
                  <a:pt x="203" y="13"/>
                  <a:pt x="195" y="14"/>
                  <a:pt x="187" y="14"/>
                </a:cubicBezTo>
                <a:cubicBezTo>
                  <a:pt x="181" y="14"/>
                  <a:pt x="176" y="15"/>
                  <a:pt x="170" y="15"/>
                </a:cubicBezTo>
                <a:cubicBezTo>
                  <a:pt x="153" y="15"/>
                  <a:pt x="136" y="15"/>
                  <a:pt x="119" y="15"/>
                </a:cubicBezTo>
                <a:cubicBezTo>
                  <a:pt x="102" y="15"/>
                  <a:pt x="85" y="15"/>
                  <a:pt x="68" y="17"/>
                </a:cubicBezTo>
                <a:cubicBezTo>
                  <a:pt x="60" y="18"/>
                  <a:pt x="51" y="18"/>
                  <a:pt x="42" y="18"/>
                </a:cubicBezTo>
                <a:cubicBezTo>
                  <a:pt x="40" y="18"/>
                  <a:pt x="39" y="18"/>
                  <a:pt x="37" y="18"/>
                </a:cubicBezTo>
                <a:cubicBezTo>
                  <a:pt x="36" y="19"/>
                  <a:pt x="34" y="19"/>
                  <a:pt x="34" y="18"/>
                </a:cubicBezTo>
                <a:cubicBezTo>
                  <a:pt x="33" y="18"/>
                  <a:pt x="33" y="18"/>
                  <a:pt x="32" y="18"/>
                </a:cubicBezTo>
                <a:cubicBezTo>
                  <a:pt x="31" y="18"/>
                  <a:pt x="30" y="18"/>
                  <a:pt x="28" y="18"/>
                </a:cubicBezTo>
                <a:cubicBezTo>
                  <a:pt x="24" y="18"/>
                  <a:pt x="19" y="19"/>
                  <a:pt x="14" y="21"/>
                </a:cubicBezTo>
                <a:cubicBezTo>
                  <a:pt x="13" y="21"/>
                  <a:pt x="12" y="22"/>
                  <a:pt x="12" y="23"/>
                </a:cubicBezTo>
                <a:cubicBezTo>
                  <a:pt x="12" y="28"/>
                  <a:pt x="11" y="32"/>
                  <a:pt x="11" y="37"/>
                </a:cubicBezTo>
                <a:cubicBezTo>
                  <a:pt x="10" y="40"/>
                  <a:pt x="10" y="43"/>
                  <a:pt x="10" y="47"/>
                </a:cubicBezTo>
                <a:cubicBezTo>
                  <a:pt x="10" y="51"/>
                  <a:pt x="10" y="55"/>
                  <a:pt x="10" y="59"/>
                </a:cubicBezTo>
                <a:cubicBezTo>
                  <a:pt x="10" y="69"/>
                  <a:pt x="10" y="80"/>
                  <a:pt x="9" y="90"/>
                </a:cubicBezTo>
                <a:cubicBezTo>
                  <a:pt x="9" y="93"/>
                  <a:pt x="8" y="97"/>
                  <a:pt x="8" y="101"/>
                </a:cubicBezTo>
                <a:cubicBezTo>
                  <a:pt x="8" y="115"/>
                  <a:pt x="8" y="129"/>
                  <a:pt x="8" y="143"/>
                </a:cubicBezTo>
                <a:cubicBezTo>
                  <a:pt x="8" y="146"/>
                  <a:pt x="8" y="149"/>
                  <a:pt x="8" y="152"/>
                </a:cubicBezTo>
                <a:cubicBezTo>
                  <a:pt x="8" y="158"/>
                  <a:pt x="8" y="164"/>
                  <a:pt x="9" y="170"/>
                </a:cubicBezTo>
                <a:cubicBezTo>
                  <a:pt x="10" y="175"/>
                  <a:pt x="11" y="180"/>
                  <a:pt x="12" y="186"/>
                </a:cubicBezTo>
                <a:cubicBezTo>
                  <a:pt x="14" y="191"/>
                  <a:pt x="16" y="196"/>
                  <a:pt x="18" y="200"/>
                </a:cubicBezTo>
                <a:cubicBezTo>
                  <a:pt x="19" y="202"/>
                  <a:pt x="20" y="203"/>
                  <a:pt x="21" y="204"/>
                </a:cubicBezTo>
                <a:cubicBezTo>
                  <a:pt x="30" y="211"/>
                  <a:pt x="40" y="215"/>
                  <a:pt x="50" y="218"/>
                </a:cubicBezTo>
                <a:cubicBezTo>
                  <a:pt x="51" y="219"/>
                  <a:pt x="52" y="219"/>
                  <a:pt x="54" y="219"/>
                </a:cubicBezTo>
                <a:cubicBezTo>
                  <a:pt x="60" y="220"/>
                  <a:pt x="66" y="221"/>
                  <a:pt x="72" y="222"/>
                </a:cubicBezTo>
                <a:cubicBezTo>
                  <a:pt x="80" y="224"/>
                  <a:pt x="88" y="224"/>
                  <a:pt x="97" y="224"/>
                </a:cubicBezTo>
                <a:cubicBezTo>
                  <a:pt x="117" y="225"/>
                  <a:pt x="137" y="225"/>
                  <a:pt x="157" y="226"/>
                </a:cubicBezTo>
                <a:cubicBezTo>
                  <a:pt x="161" y="226"/>
                  <a:pt x="164" y="226"/>
                  <a:pt x="167" y="226"/>
                </a:cubicBezTo>
                <a:cubicBezTo>
                  <a:pt x="172" y="225"/>
                  <a:pt x="177" y="225"/>
                  <a:pt x="182" y="224"/>
                </a:cubicBezTo>
                <a:cubicBezTo>
                  <a:pt x="190" y="224"/>
                  <a:pt x="197" y="223"/>
                  <a:pt x="205" y="222"/>
                </a:cubicBezTo>
                <a:cubicBezTo>
                  <a:pt x="210" y="222"/>
                  <a:pt x="216" y="222"/>
                  <a:pt x="221" y="221"/>
                </a:cubicBezTo>
                <a:cubicBezTo>
                  <a:pt x="223" y="221"/>
                  <a:pt x="226" y="221"/>
                  <a:pt x="228" y="221"/>
                </a:cubicBezTo>
                <a:cubicBezTo>
                  <a:pt x="227" y="220"/>
                  <a:pt x="227" y="220"/>
                  <a:pt x="227" y="220"/>
                </a:cubicBezTo>
                <a:cubicBezTo>
                  <a:pt x="225" y="219"/>
                  <a:pt x="223" y="217"/>
                  <a:pt x="222" y="215"/>
                </a:cubicBezTo>
                <a:cubicBezTo>
                  <a:pt x="219" y="212"/>
                  <a:pt x="217" y="208"/>
                  <a:pt x="215" y="205"/>
                </a:cubicBezTo>
                <a:cubicBezTo>
                  <a:pt x="213" y="200"/>
                  <a:pt x="211" y="196"/>
                  <a:pt x="210" y="191"/>
                </a:cubicBezTo>
                <a:cubicBezTo>
                  <a:pt x="208" y="184"/>
                  <a:pt x="206" y="177"/>
                  <a:pt x="205" y="170"/>
                </a:cubicBezTo>
                <a:cubicBezTo>
                  <a:pt x="202" y="162"/>
                  <a:pt x="201" y="153"/>
                  <a:pt x="201" y="144"/>
                </a:cubicBezTo>
                <a:cubicBezTo>
                  <a:pt x="201" y="136"/>
                  <a:pt x="200" y="129"/>
                  <a:pt x="200" y="121"/>
                </a:cubicBezTo>
                <a:cubicBezTo>
                  <a:pt x="200" y="114"/>
                  <a:pt x="200" y="108"/>
                  <a:pt x="201" y="102"/>
                </a:cubicBezTo>
                <a:cubicBezTo>
                  <a:pt x="202" y="93"/>
                  <a:pt x="204" y="83"/>
                  <a:pt x="205" y="74"/>
                </a:cubicBezTo>
                <a:cubicBezTo>
                  <a:pt x="207" y="66"/>
                  <a:pt x="208" y="58"/>
                  <a:pt x="210" y="50"/>
                </a:cubicBezTo>
                <a:cubicBezTo>
                  <a:pt x="211" y="46"/>
                  <a:pt x="211" y="42"/>
                  <a:pt x="211" y="38"/>
                </a:cubicBezTo>
                <a:cubicBezTo>
                  <a:pt x="211" y="34"/>
                  <a:pt x="212" y="30"/>
                  <a:pt x="212" y="27"/>
                </a:cubicBezTo>
                <a:cubicBezTo>
                  <a:pt x="212" y="23"/>
                  <a:pt x="212" y="19"/>
                  <a:pt x="213" y="14"/>
                </a:cubicBezTo>
                <a:cubicBezTo>
                  <a:pt x="213" y="14"/>
                  <a:pt x="212" y="14"/>
                  <a:pt x="212" y="13"/>
                </a:cubicBezTo>
                <a:close/>
                <a:moveTo>
                  <a:pt x="233" y="214"/>
                </a:moveTo>
                <a:cubicBezTo>
                  <a:pt x="234" y="213"/>
                  <a:pt x="235" y="214"/>
                  <a:pt x="236" y="214"/>
                </a:cubicBezTo>
                <a:cubicBezTo>
                  <a:pt x="241" y="214"/>
                  <a:pt x="246" y="214"/>
                  <a:pt x="250" y="214"/>
                </a:cubicBezTo>
                <a:cubicBezTo>
                  <a:pt x="255" y="213"/>
                  <a:pt x="260" y="212"/>
                  <a:pt x="263" y="208"/>
                </a:cubicBezTo>
                <a:cubicBezTo>
                  <a:pt x="266" y="205"/>
                  <a:pt x="268" y="203"/>
                  <a:pt x="271" y="200"/>
                </a:cubicBezTo>
                <a:cubicBezTo>
                  <a:pt x="271" y="199"/>
                  <a:pt x="272" y="198"/>
                  <a:pt x="272" y="198"/>
                </a:cubicBezTo>
                <a:cubicBezTo>
                  <a:pt x="273" y="194"/>
                  <a:pt x="274" y="190"/>
                  <a:pt x="274" y="186"/>
                </a:cubicBezTo>
                <a:cubicBezTo>
                  <a:pt x="274" y="181"/>
                  <a:pt x="273" y="175"/>
                  <a:pt x="270" y="170"/>
                </a:cubicBezTo>
                <a:cubicBezTo>
                  <a:pt x="268" y="167"/>
                  <a:pt x="266" y="166"/>
                  <a:pt x="263" y="165"/>
                </a:cubicBezTo>
                <a:cubicBezTo>
                  <a:pt x="261" y="165"/>
                  <a:pt x="259" y="165"/>
                  <a:pt x="256" y="164"/>
                </a:cubicBezTo>
                <a:cubicBezTo>
                  <a:pt x="255" y="164"/>
                  <a:pt x="254" y="164"/>
                  <a:pt x="253" y="165"/>
                </a:cubicBezTo>
                <a:cubicBezTo>
                  <a:pt x="246" y="168"/>
                  <a:pt x="241" y="173"/>
                  <a:pt x="239" y="181"/>
                </a:cubicBezTo>
                <a:cubicBezTo>
                  <a:pt x="238" y="182"/>
                  <a:pt x="238" y="183"/>
                  <a:pt x="238" y="185"/>
                </a:cubicBezTo>
                <a:cubicBezTo>
                  <a:pt x="238" y="185"/>
                  <a:pt x="238" y="185"/>
                  <a:pt x="238" y="186"/>
                </a:cubicBezTo>
                <a:cubicBezTo>
                  <a:pt x="237" y="187"/>
                  <a:pt x="238" y="188"/>
                  <a:pt x="238" y="189"/>
                </a:cubicBezTo>
                <a:cubicBezTo>
                  <a:pt x="238" y="189"/>
                  <a:pt x="238" y="190"/>
                  <a:pt x="239" y="190"/>
                </a:cubicBezTo>
                <a:cubicBezTo>
                  <a:pt x="240" y="191"/>
                  <a:pt x="241" y="192"/>
                  <a:pt x="241" y="193"/>
                </a:cubicBezTo>
                <a:cubicBezTo>
                  <a:pt x="240" y="195"/>
                  <a:pt x="239" y="196"/>
                  <a:pt x="237" y="196"/>
                </a:cubicBezTo>
                <a:cubicBezTo>
                  <a:pt x="236" y="196"/>
                  <a:pt x="236" y="196"/>
                  <a:pt x="235" y="196"/>
                </a:cubicBezTo>
                <a:cubicBezTo>
                  <a:pt x="232" y="196"/>
                  <a:pt x="229" y="196"/>
                  <a:pt x="226" y="196"/>
                </a:cubicBezTo>
                <a:cubicBezTo>
                  <a:pt x="224" y="196"/>
                  <a:pt x="222" y="196"/>
                  <a:pt x="220" y="196"/>
                </a:cubicBezTo>
                <a:cubicBezTo>
                  <a:pt x="219" y="196"/>
                  <a:pt x="219" y="196"/>
                  <a:pt x="218" y="196"/>
                </a:cubicBezTo>
                <a:cubicBezTo>
                  <a:pt x="222" y="203"/>
                  <a:pt x="226" y="209"/>
                  <a:pt x="233" y="214"/>
                </a:cubicBezTo>
                <a:close/>
                <a:moveTo>
                  <a:pt x="231" y="189"/>
                </a:moveTo>
                <a:cubicBezTo>
                  <a:pt x="231" y="188"/>
                  <a:pt x="231" y="187"/>
                  <a:pt x="231" y="186"/>
                </a:cubicBezTo>
                <a:cubicBezTo>
                  <a:pt x="231" y="183"/>
                  <a:pt x="232" y="180"/>
                  <a:pt x="232" y="178"/>
                </a:cubicBezTo>
                <a:cubicBezTo>
                  <a:pt x="232" y="173"/>
                  <a:pt x="234" y="169"/>
                  <a:pt x="237" y="166"/>
                </a:cubicBezTo>
                <a:cubicBezTo>
                  <a:pt x="238" y="165"/>
                  <a:pt x="239" y="164"/>
                  <a:pt x="240" y="163"/>
                </a:cubicBezTo>
                <a:cubicBezTo>
                  <a:pt x="240" y="163"/>
                  <a:pt x="240" y="163"/>
                  <a:pt x="241" y="163"/>
                </a:cubicBezTo>
                <a:cubicBezTo>
                  <a:pt x="239" y="163"/>
                  <a:pt x="237" y="163"/>
                  <a:pt x="235" y="163"/>
                </a:cubicBezTo>
                <a:cubicBezTo>
                  <a:pt x="228" y="163"/>
                  <a:pt x="221" y="164"/>
                  <a:pt x="214" y="164"/>
                </a:cubicBezTo>
                <a:cubicBezTo>
                  <a:pt x="214" y="164"/>
                  <a:pt x="213" y="164"/>
                  <a:pt x="213" y="165"/>
                </a:cubicBezTo>
                <a:cubicBezTo>
                  <a:pt x="212" y="166"/>
                  <a:pt x="211" y="166"/>
                  <a:pt x="209" y="166"/>
                </a:cubicBezTo>
                <a:cubicBezTo>
                  <a:pt x="210" y="167"/>
                  <a:pt x="210" y="169"/>
                  <a:pt x="210" y="170"/>
                </a:cubicBezTo>
                <a:cubicBezTo>
                  <a:pt x="211" y="176"/>
                  <a:pt x="212" y="182"/>
                  <a:pt x="214" y="188"/>
                </a:cubicBezTo>
                <a:cubicBezTo>
                  <a:pt x="215" y="189"/>
                  <a:pt x="215" y="190"/>
                  <a:pt x="215" y="192"/>
                </a:cubicBezTo>
                <a:cubicBezTo>
                  <a:pt x="218" y="191"/>
                  <a:pt x="219" y="191"/>
                  <a:pt x="221" y="191"/>
                </a:cubicBezTo>
                <a:cubicBezTo>
                  <a:pt x="225" y="191"/>
                  <a:pt x="228" y="190"/>
                  <a:pt x="231" y="189"/>
                </a:cubicBezTo>
                <a:close/>
                <a:moveTo>
                  <a:pt x="219" y="6"/>
                </a:moveTo>
                <a:cubicBezTo>
                  <a:pt x="219" y="6"/>
                  <a:pt x="218" y="6"/>
                  <a:pt x="218" y="6"/>
                </a:cubicBezTo>
                <a:cubicBezTo>
                  <a:pt x="216" y="5"/>
                  <a:pt x="214" y="5"/>
                  <a:pt x="213" y="5"/>
                </a:cubicBezTo>
                <a:cubicBezTo>
                  <a:pt x="206" y="6"/>
                  <a:pt x="200" y="7"/>
                  <a:pt x="194" y="7"/>
                </a:cubicBezTo>
                <a:cubicBezTo>
                  <a:pt x="185" y="8"/>
                  <a:pt x="176" y="8"/>
                  <a:pt x="167" y="9"/>
                </a:cubicBezTo>
                <a:cubicBezTo>
                  <a:pt x="161" y="9"/>
                  <a:pt x="155" y="9"/>
                  <a:pt x="149" y="10"/>
                </a:cubicBezTo>
                <a:cubicBezTo>
                  <a:pt x="137" y="10"/>
                  <a:pt x="124" y="10"/>
                  <a:pt x="112" y="11"/>
                </a:cubicBezTo>
                <a:cubicBezTo>
                  <a:pt x="111" y="11"/>
                  <a:pt x="111" y="11"/>
                  <a:pt x="110" y="11"/>
                </a:cubicBezTo>
                <a:cubicBezTo>
                  <a:pt x="110" y="11"/>
                  <a:pt x="110" y="11"/>
                  <a:pt x="110" y="12"/>
                </a:cubicBezTo>
                <a:cubicBezTo>
                  <a:pt x="110" y="12"/>
                  <a:pt x="111" y="12"/>
                  <a:pt x="112" y="12"/>
                </a:cubicBezTo>
                <a:cubicBezTo>
                  <a:pt x="122" y="12"/>
                  <a:pt x="132" y="11"/>
                  <a:pt x="142" y="11"/>
                </a:cubicBezTo>
                <a:cubicBezTo>
                  <a:pt x="151" y="11"/>
                  <a:pt x="161" y="10"/>
                  <a:pt x="170" y="10"/>
                </a:cubicBezTo>
                <a:cubicBezTo>
                  <a:pt x="183" y="10"/>
                  <a:pt x="197" y="10"/>
                  <a:pt x="210" y="10"/>
                </a:cubicBezTo>
                <a:cubicBezTo>
                  <a:pt x="211" y="10"/>
                  <a:pt x="212" y="10"/>
                  <a:pt x="213" y="9"/>
                </a:cubicBezTo>
                <a:cubicBezTo>
                  <a:pt x="214" y="7"/>
                  <a:pt x="217" y="8"/>
                  <a:pt x="218" y="11"/>
                </a:cubicBezTo>
                <a:cubicBezTo>
                  <a:pt x="218" y="11"/>
                  <a:pt x="218" y="12"/>
                  <a:pt x="217" y="13"/>
                </a:cubicBezTo>
                <a:cubicBezTo>
                  <a:pt x="216" y="13"/>
                  <a:pt x="215" y="14"/>
                  <a:pt x="215" y="16"/>
                </a:cubicBezTo>
                <a:cubicBezTo>
                  <a:pt x="215" y="19"/>
                  <a:pt x="215" y="23"/>
                  <a:pt x="215" y="26"/>
                </a:cubicBezTo>
                <a:cubicBezTo>
                  <a:pt x="215" y="26"/>
                  <a:pt x="215" y="27"/>
                  <a:pt x="215" y="27"/>
                </a:cubicBezTo>
                <a:cubicBezTo>
                  <a:pt x="217" y="20"/>
                  <a:pt x="218" y="13"/>
                  <a:pt x="219" y="6"/>
                </a:cubicBezTo>
                <a:close/>
                <a:moveTo>
                  <a:pt x="64" y="230"/>
                </a:moveTo>
                <a:cubicBezTo>
                  <a:pt x="64" y="230"/>
                  <a:pt x="64" y="230"/>
                  <a:pt x="64" y="230"/>
                </a:cubicBezTo>
                <a:cubicBezTo>
                  <a:pt x="66" y="231"/>
                  <a:pt x="68" y="231"/>
                  <a:pt x="69" y="232"/>
                </a:cubicBezTo>
                <a:cubicBezTo>
                  <a:pt x="79" y="235"/>
                  <a:pt x="90" y="236"/>
                  <a:pt x="100" y="237"/>
                </a:cubicBezTo>
                <a:cubicBezTo>
                  <a:pt x="112" y="237"/>
                  <a:pt x="124" y="237"/>
                  <a:pt x="136" y="235"/>
                </a:cubicBezTo>
                <a:cubicBezTo>
                  <a:pt x="137" y="235"/>
                  <a:pt x="138" y="235"/>
                  <a:pt x="138" y="235"/>
                </a:cubicBezTo>
                <a:cubicBezTo>
                  <a:pt x="138" y="235"/>
                  <a:pt x="138" y="234"/>
                  <a:pt x="138" y="234"/>
                </a:cubicBezTo>
                <a:cubicBezTo>
                  <a:pt x="113" y="234"/>
                  <a:pt x="89" y="233"/>
                  <a:pt x="64" y="230"/>
                </a:cubicBezTo>
                <a:close/>
                <a:moveTo>
                  <a:pt x="163" y="234"/>
                </a:moveTo>
                <a:cubicBezTo>
                  <a:pt x="181" y="236"/>
                  <a:pt x="198" y="235"/>
                  <a:pt x="215" y="230"/>
                </a:cubicBezTo>
                <a:cubicBezTo>
                  <a:pt x="215" y="230"/>
                  <a:pt x="214" y="230"/>
                  <a:pt x="213" y="230"/>
                </a:cubicBezTo>
                <a:cubicBezTo>
                  <a:pt x="208" y="231"/>
                  <a:pt x="204" y="231"/>
                  <a:pt x="199" y="231"/>
                </a:cubicBezTo>
                <a:cubicBezTo>
                  <a:pt x="193" y="232"/>
                  <a:pt x="187" y="232"/>
                  <a:pt x="182" y="233"/>
                </a:cubicBezTo>
                <a:cubicBezTo>
                  <a:pt x="176" y="233"/>
                  <a:pt x="171" y="233"/>
                  <a:pt x="165" y="233"/>
                </a:cubicBezTo>
                <a:cubicBezTo>
                  <a:pt x="164" y="234"/>
                  <a:pt x="164" y="234"/>
                  <a:pt x="163" y="234"/>
                </a:cubicBezTo>
                <a:close/>
                <a:moveTo>
                  <a:pt x="133" y="238"/>
                </a:moveTo>
                <a:cubicBezTo>
                  <a:pt x="133" y="238"/>
                  <a:pt x="133" y="239"/>
                  <a:pt x="133" y="239"/>
                </a:cubicBezTo>
                <a:cubicBezTo>
                  <a:pt x="134" y="239"/>
                  <a:pt x="134" y="239"/>
                  <a:pt x="135" y="239"/>
                </a:cubicBezTo>
                <a:cubicBezTo>
                  <a:pt x="144" y="239"/>
                  <a:pt x="153" y="239"/>
                  <a:pt x="162" y="239"/>
                </a:cubicBezTo>
                <a:cubicBezTo>
                  <a:pt x="166" y="239"/>
                  <a:pt x="169" y="238"/>
                  <a:pt x="173" y="238"/>
                </a:cubicBezTo>
                <a:cubicBezTo>
                  <a:pt x="174" y="238"/>
                  <a:pt x="174" y="238"/>
                  <a:pt x="174" y="238"/>
                </a:cubicBezTo>
                <a:cubicBezTo>
                  <a:pt x="174" y="238"/>
                  <a:pt x="174" y="238"/>
                  <a:pt x="174" y="237"/>
                </a:cubicBezTo>
                <a:cubicBezTo>
                  <a:pt x="167" y="237"/>
                  <a:pt x="161" y="237"/>
                  <a:pt x="155" y="236"/>
                </a:cubicBezTo>
                <a:cubicBezTo>
                  <a:pt x="153" y="236"/>
                  <a:pt x="151" y="236"/>
                  <a:pt x="149" y="236"/>
                </a:cubicBezTo>
                <a:cubicBezTo>
                  <a:pt x="146" y="236"/>
                  <a:pt x="144" y="237"/>
                  <a:pt x="141" y="237"/>
                </a:cubicBezTo>
                <a:cubicBezTo>
                  <a:pt x="139" y="238"/>
                  <a:pt x="136" y="238"/>
                  <a:pt x="133" y="238"/>
                </a:cubicBezTo>
                <a:close/>
                <a:moveTo>
                  <a:pt x="33" y="217"/>
                </a:moveTo>
                <a:cubicBezTo>
                  <a:pt x="39" y="221"/>
                  <a:pt x="58" y="227"/>
                  <a:pt x="64" y="226"/>
                </a:cubicBezTo>
                <a:cubicBezTo>
                  <a:pt x="63" y="226"/>
                  <a:pt x="63" y="226"/>
                  <a:pt x="62" y="226"/>
                </a:cubicBezTo>
                <a:cubicBezTo>
                  <a:pt x="55" y="224"/>
                  <a:pt x="48" y="222"/>
                  <a:pt x="41" y="219"/>
                </a:cubicBezTo>
                <a:cubicBezTo>
                  <a:pt x="39" y="218"/>
                  <a:pt x="36" y="217"/>
                  <a:pt x="33" y="217"/>
                </a:cubicBezTo>
                <a:close/>
                <a:moveTo>
                  <a:pt x="71" y="13"/>
                </a:moveTo>
                <a:cubicBezTo>
                  <a:pt x="71" y="13"/>
                  <a:pt x="71" y="13"/>
                  <a:pt x="71" y="13"/>
                </a:cubicBezTo>
                <a:cubicBezTo>
                  <a:pt x="70" y="13"/>
                  <a:pt x="69" y="13"/>
                  <a:pt x="69" y="13"/>
                </a:cubicBezTo>
                <a:cubicBezTo>
                  <a:pt x="59" y="13"/>
                  <a:pt x="49" y="13"/>
                  <a:pt x="39" y="13"/>
                </a:cubicBezTo>
                <a:cubicBezTo>
                  <a:pt x="39" y="13"/>
                  <a:pt x="38" y="13"/>
                  <a:pt x="38" y="13"/>
                </a:cubicBezTo>
                <a:cubicBezTo>
                  <a:pt x="38" y="13"/>
                  <a:pt x="37" y="14"/>
                  <a:pt x="37" y="14"/>
                </a:cubicBezTo>
                <a:cubicBezTo>
                  <a:pt x="37" y="14"/>
                  <a:pt x="38" y="14"/>
                  <a:pt x="38" y="14"/>
                </a:cubicBezTo>
                <a:cubicBezTo>
                  <a:pt x="38" y="14"/>
                  <a:pt x="39" y="14"/>
                  <a:pt x="39" y="14"/>
                </a:cubicBezTo>
                <a:cubicBezTo>
                  <a:pt x="45" y="14"/>
                  <a:pt x="51" y="14"/>
                  <a:pt x="57" y="14"/>
                </a:cubicBezTo>
                <a:cubicBezTo>
                  <a:pt x="62" y="14"/>
                  <a:pt x="66" y="14"/>
                  <a:pt x="71" y="13"/>
                </a:cubicBezTo>
                <a:close/>
                <a:moveTo>
                  <a:pt x="17" y="15"/>
                </a:moveTo>
                <a:cubicBezTo>
                  <a:pt x="18" y="15"/>
                  <a:pt x="18" y="15"/>
                  <a:pt x="19" y="15"/>
                </a:cubicBezTo>
                <a:cubicBezTo>
                  <a:pt x="23" y="15"/>
                  <a:pt x="27" y="15"/>
                  <a:pt x="32" y="15"/>
                </a:cubicBezTo>
                <a:cubicBezTo>
                  <a:pt x="33" y="15"/>
                  <a:pt x="34" y="14"/>
                  <a:pt x="34" y="13"/>
                </a:cubicBezTo>
                <a:cubicBezTo>
                  <a:pt x="34" y="13"/>
                  <a:pt x="33" y="13"/>
                  <a:pt x="33" y="13"/>
                </a:cubicBezTo>
                <a:cubicBezTo>
                  <a:pt x="30" y="13"/>
                  <a:pt x="27" y="13"/>
                  <a:pt x="24" y="13"/>
                </a:cubicBezTo>
                <a:cubicBezTo>
                  <a:pt x="21" y="13"/>
                  <a:pt x="19" y="14"/>
                  <a:pt x="17" y="15"/>
                </a:cubicBezTo>
                <a:close/>
                <a:moveTo>
                  <a:pt x="221" y="209"/>
                </a:moveTo>
                <a:cubicBezTo>
                  <a:pt x="221" y="209"/>
                  <a:pt x="221" y="209"/>
                  <a:pt x="221" y="209"/>
                </a:cubicBezTo>
                <a:cubicBezTo>
                  <a:pt x="221" y="209"/>
                  <a:pt x="221" y="210"/>
                  <a:pt x="221" y="210"/>
                </a:cubicBezTo>
                <a:cubicBezTo>
                  <a:pt x="223" y="212"/>
                  <a:pt x="225" y="214"/>
                  <a:pt x="227" y="216"/>
                </a:cubicBezTo>
                <a:cubicBezTo>
                  <a:pt x="228" y="218"/>
                  <a:pt x="230" y="219"/>
                  <a:pt x="233" y="220"/>
                </a:cubicBezTo>
                <a:cubicBezTo>
                  <a:pt x="233" y="220"/>
                  <a:pt x="234" y="220"/>
                  <a:pt x="235" y="220"/>
                </a:cubicBezTo>
                <a:cubicBezTo>
                  <a:pt x="229" y="217"/>
                  <a:pt x="225" y="213"/>
                  <a:pt x="221" y="209"/>
                </a:cubicBezTo>
                <a:close/>
                <a:moveTo>
                  <a:pt x="140" y="231"/>
                </a:moveTo>
                <a:cubicBezTo>
                  <a:pt x="140" y="231"/>
                  <a:pt x="140" y="231"/>
                  <a:pt x="140" y="231"/>
                </a:cubicBezTo>
                <a:cubicBezTo>
                  <a:pt x="141" y="231"/>
                  <a:pt x="141" y="231"/>
                  <a:pt x="141" y="231"/>
                </a:cubicBezTo>
                <a:cubicBezTo>
                  <a:pt x="149" y="231"/>
                  <a:pt x="157" y="231"/>
                  <a:pt x="165" y="230"/>
                </a:cubicBezTo>
                <a:cubicBezTo>
                  <a:pt x="166" y="230"/>
                  <a:pt x="167" y="230"/>
                  <a:pt x="167" y="230"/>
                </a:cubicBezTo>
                <a:cubicBezTo>
                  <a:pt x="167" y="230"/>
                  <a:pt x="167" y="230"/>
                  <a:pt x="167" y="230"/>
                </a:cubicBezTo>
                <a:cubicBezTo>
                  <a:pt x="158" y="230"/>
                  <a:pt x="149" y="231"/>
                  <a:pt x="140" y="231"/>
                </a:cubicBezTo>
                <a:close/>
                <a:moveTo>
                  <a:pt x="277" y="163"/>
                </a:moveTo>
                <a:cubicBezTo>
                  <a:pt x="279" y="166"/>
                  <a:pt x="280" y="170"/>
                  <a:pt x="282" y="174"/>
                </a:cubicBezTo>
                <a:cubicBezTo>
                  <a:pt x="282" y="170"/>
                  <a:pt x="280" y="166"/>
                  <a:pt x="277" y="163"/>
                </a:cubicBezTo>
                <a:close/>
                <a:moveTo>
                  <a:pt x="124" y="228"/>
                </a:moveTo>
                <a:cubicBezTo>
                  <a:pt x="124" y="228"/>
                  <a:pt x="124" y="228"/>
                  <a:pt x="124" y="228"/>
                </a:cubicBezTo>
                <a:cubicBezTo>
                  <a:pt x="119" y="228"/>
                  <a:pt x="113" y="228"/>
                  <a:pt x="107" y="227"/>
                </a:cubicBezTo>
                <a:cubicBezTo>
                  <a:pt x="107" y="228"/>
                  <a:pt x="107" y="228"/>
                  <a:pt x="107" y="228"/>
                </a:cubicBezTo>
                <a:cubicBezTo>
                  <a:pt x="108" y="228"/>
                  <a:pt x="109" y="228"/>
                  <a:pt x="109" y="228"/>
                </a:cubicBezTo>
                <a:cubicBezTo>
                  <a:pt x="114" y="228"/>
                  <a:pt x="119" y="228"/>
                  <a:pt x="124" y="228"/>
                </a:cubicBezTo>
                <a:close/>
                <a:moveTo>
                  <a:pt x="9" y="14"/>
                </a:moveTo>
                <a:cubicBezTo>
                  <a:pt x="9" y="14"/>
                  <a:pt x="9" y="15"/>
                  <a:pt x="9" y="16"/>
                </a:cubicBezTo>
                <a:cubicBezTo>
                  <a:pt x="10" y="16"/>
                  <a:pt x="10" y="16"/>
                  <a:pt x="11" y="16"/>
                </a:cubicBezTo>
                <a:cubicBezTo>
                  <a:pt x="11" y="15"/>
                  <a:pt x="11" y="14"/>
                  <a:pt x="12" y="13"/>
                </a:cubicBezTo>
                <a:cubicBezTo>
                  <a:pt x="11" y="13"/>
                  <a:pt x="10" y="13"/>
                  <a:pt x="9" y="1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72" name="Freeform 471"/>
          <p:cNvSpPr>
            <a:spLocks noEditPoints="1"/>
          </p:cNvSpPr>
          <p:nvPr/>
        </p:nvSpPr>
        <p:spPr bwMode="auto">
          <a:xfrm>
            <a:off x="8161338" y="5607051"/>
            <a:ext cx="184150" cy="217488"/>
          </a:xfrm>
          <a:custGeom>
            <a:gdLst>
              <a:gd fmla="*/ 3 w 74" name="T0"/>
              <a:gd fmla="*/ 45 h 88" name="T1"/>
              <a:gd fmla="*/ 2 w 74" name="T2"/>
              <a:gd fmla="*/ 7 h 88" name="T3"/>
              <a:gd fmla="*/ 13 w 74" name="T4"/>
              <a:gd fmla="*/ 4 h 88" name="T5"/>
              <a:gd fmla="*/ 52 w 74" name="T6"/>
              <a:gd fmla="*/ 12 h 88" name="T7"/>
              <a:gd fmla="*/ 72 w 74" name="T8"/>
              <a:gd fmla="*/ 75 h 88" name="T9"/>
              <a:gd fmla="*/ 68 w 74" name="T10"/>
              <a:gd fmla="*/ 85 h 88" name="T11"/>
              <a:gd fmla="*/ 51 w 74" name="T12"/>
              <a:gd fmla="*/ 85 h 88" name="T13"/>
              <a:gd fmla="*/ 14 w 74" name="T14"/>
              <a:gd fmla="*/ 83 h 88" name="T15"/>
              <a:gd fmla="*/ 8 w 74" name="T16"/>
              <a:gd fmla="*/ 29 h 88" name="T17"/>
              <a:gd fmla="*/ 11 w 74" name="T18"/>
              <a:gd fmla="*/ 48 h 88" name="T19"/>
              <a:gd fmla="*/ 29 w 74" name="T20"/>
              <a:gd fmla="*/ 31 h 88" name="T21"/>
              <a:gd fmla="*/ 34 w 74" name="T22"/>
              <a:gd fmla="*/ 27 h 88" name="T23"/>
              <a:gd fmla="*/ 44 w 74" name="T24"/>
              <a:gd fmla="*/ 62 h 88" name="T25"/>
              <a:gd fmla="*/ 47 w 74" name="T26"/>
              <a:gd fmla="*/ 68 h 88" name="T27"/>
              <a:gd fmla="*/ 25 w 74" name="T28"/>
              <a:gd fmla="*/ 51 h 88" name="T29"/>
              <a:gd fmla="*/ 9 w 74" name="T30"/>
              <a:gd fmla="*/ 52 h 88" name="T31"/>
              <a:gd fmla="*/ 37 w 74" name="T32"/>
              <a:gd fmla="*/ 59 h 88" name="T33"/>
              <a:gd fmla="*/ 29 w 74" name="T34"/>
              <a:gd fmla="*/ 63 h 88" name="T35"/>
              <a:gd fmla="*/ 40 w 74" name="T36"/>
              <a:gd fmla="*/ 30 h 88" name="T37"/>
              <a:gd fmla="*/ 31 w 74" name="T38"/>
              <a:gd fmla="*/ 63 h 88" name="T39"/>
              <a:gd fmla="*/ 26 w 74" name="T40"/>
              <a:gd fmla="*/ 12 h 88" name="T41"/>
              <a:gd fmla="*/ 13 w 74" name="T42"/>
              <a:gd fmla="*/ 31 h 88" name="T43"/>
              <a:gd fmla="*/ 30 w 74" name="T44"/>
              <a:gd fmla="*/ 58 h 88" name="T45"/>
              <a:gd fmla="*/ 30 w 74" name="T46"/>
              <a:gd fmla="*/ 58 h 88" name="T47"/>
              <a:gd fmla="*/ 24 w 74" name="T48"/>
              <a:gd fmla="*/ 70 h 88" name="T49"/>
              <a:gd fmla="*/ 9 w 74" name="T50"/>
              <a:gd fmla="*/ 9 h 88" name="T51"/>
              <a:gd fmla="*/ 14 w 74" name="T52"/>
              <a:gd fmla="*/ 34 h 88" name="T53"/>
              <a:gd fmla="*/ 19 w 74" name="T54"/>
              <a:gd fmla="*/ 20 h 88" name="T55"/>
              <a:gd fmla="*/ 30 w 74" name="T56"/>
              <a:gd fmla="*/ 41 h 88" name="T57"/>
              <a:gd fmla="*/ 15 w 74" name="T58"/>
              <a:gd fmla="*/ 41 h 88" name="T59"/>
              <a:gd fmla="*/ 37 w 74" name="T60"/>
              <a:gd fmla="*/ 45 h 88" name="T61"/>
              <a:gd fmla="*/ 19 w 74" name="T62"/>
              <a:gd fmla="*/ 57 h 88" name="T63"/>
              <a:gd fmla="*/ 26 w 74" name="T64"/>
              <a:gd fmla="*/ 45 h 88" name="T65"/>
              <a:gd fmla="*/ 34 w 74" name="T66"/>
              <a:gd fmla="*/ 24 h 88" name="T67"/>
              <a:gd fmla="*/ 32 w 74" name="T68"/>
              <a:gd fmla="*/ 41 h 88" name="T69"/>
              <a:gd fmla="*/ 41 w 74" name="T70"/>
              <a:gd fmla="*/ 77 h 88" name="T71"/>
              <a:gd fmla="*/ 37 w 74" name="T72"/>
              <a:gd fmla="*/ 24 h 88" name="T73"/>
              <a:gd fmla="*/ 49 w 74" name="T74"/>
              <a:gd fmla="*/ 73 h 88" name="T75"/>
              <a:gd fmla="*/ 18 w 74" name="T76"/>
              <a:gd fmla="*/ 47 h 88" name="T77"/>
              <a:gd fmla="*/ 24 w 74" name="T78"/>
              <a:gd fmla="*/ 61 h 88" name="T79"/>
              <a:gd fmla="*/ 54 w 74" name="T80"/>
              <a:gd fmla="*/ 61 h 88" name="T81"/>
              <a:gd fmla="*/ 58 w 74" name="T82"/>
              <a:gd fmla="*/ 58 h 88" name="T83"/>
              <a:gd fmla="*/ 55 w 74" name="T84"/>
              <a:gd fmla="*/ 73 h 88" name="T85"/>
              <a:gd fmla="*/ 40 w 74" name="T86"/>
              <a:gd fmla="*/ 38 h 88" name="T87"/>
              <a:gd fmla="*/ 34 w 74" name="T88"/>
              <a:gd fmla="*/ 74 h 88" name="T89"/>
              <a:gd fmla="*/ 46 w 74" name="T90"/>
              <a:gd fmla="*/ 55 h 88" name="T91"/>
              <a:gd fmla="*/ 40 w 74" name="T92"/>
              <a:gd fmla="*/ 8 h 88" name="T93"/>
              <a:gd fmla="*/ 40 w 74" name="T94"/>
              <a:gd fmla="*/ 45 h 88" name="T95"/>
              <a:gd fmla="*/ 27 w 74" name="T96"/>
              <a:gd fmla="*/ 51 h 88" name="T97"/>
              <a:gd fmla="*/ 12 w 74" name="T98"/>
              <a:gd fmla="*/ 18 h 88" name="T99"/>
              <a:gd fmla="*/ 13 w 74" name="T100"/>
              <a:gd fmla="*/ 38 h 88" name="T101"/>
              <a:gd fmla="*/ 44 w 74" name="T102"/>
              <a:gd fmla="*/ 20 h 88" name="T103"/>
              <a:gd fmla="*/ 14 w 74" name="T104"/>
              <a:gd fmla="*/ 45 h 88" name="T105"/>
              <a:gd fmla="*/ 41 w 74" name="T106"/>
              <a:gd fmla="*/ 12 h 88" name="T107"/>
              <a:gd fmla="*/ 8 w 74" name="T108"/>
              <a:gd fmla="*/ 27 h 88" name="T109"/>
              <a:gd fmla="*/ 13 w 74" name="T110"/>
              <a:gd fmla="*/ 80 h 88" name="T111"/>
              <a:gd fmla="*/ 45 w 74" name="T112"/>
              <a:gd fmla="*/ 48 h 88" name="T113"/>
              <a:gd fmla="*/ 59 w 74" name="T114"/>
              <a:gd fmla="*/ 73 h 88" name="T115"/>
              <a:gd fmla="*/ 8 w 74" name="T116"/>
              <a:gd fmla="*/ 18 h 88"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8" w="74">
                <a:moveTo>
                  <a:pt x="13" y="77"/>
                </a:moveTo>
                <a:cubicBezTo>
                  <a:pt x="12" y="76"/>
                  <a:pt x="12" y="75"/>
                  <a:pt x="11" y="74"/>
                </a:cubicBezTo>
                <a:cubicBezTo>
                  <a:pt x="10" y="70"/>
                  <a:pt x="8" y="66"/>
                  <a:pt x="7" y="62"/>
                </a:cubicBezTo>
                <a:cubicBezTo>
                  <a:pt x="6" y="60"/>
                  <a:pt x="6" y="58"/>
                  <a:pt x="5" y="55"/>
                </a:cubicBezTo>
                <a:cubicBezTo>
                  <a:pt x="4" y="52"/>
                  <a:pt x="3" y="48"/>
                  <a:pt x="3" y="45"/>
                </a:cubicBezTo>
                <a:cubicBezTo>
                  <a:pt x="2" y="40"/>
                  <a:pt x="2" y="34"/>
                  <a:pt x="2" y="29"/>
                </a:cubicBezTo>
                <a:cubicBezTo>
                  <a:pt x="2" y="26"/>
                  <a:pt x="3" y="23"/>
                  <a:pt x="3" y="19"/>
                </a:cubicBezTo>
                <a:cubicBezTo>
                  <a:pt x="3" y="17"/>
                  <a:pt x="3" y="16"/>
                  <a:pt x="3" y="14"/>
                </a:cubicBezTo>
                <a:cubicBezTo>
                  <a:pt x="2" y="13"/>
                  <a:pt x="1" y="12"/>
                  <a:pt x="0" y="11"/>
                </a:cubicBezTo>
                <a:cubicBezTo>
                  <a:pt x="0" y="9"/>
                  <a:pt x="1" y="8"/>
                  <a:pt x="2" y="7"/>
                </a:cubicBezTo>
                <a:cubicBezTo>
                  <a:pt x="1" y="7"/>
                  <a:pt x="0" y="6"/>
                  <a:pt x="1" y="5"/>
                </a:cubicBezTo>
                <a:cubicBezTo>
                  <a:pt x="1" y="4"/>
                  <a:pt x="2" y="4"/>
                  <a:pt x="3" y="4"/>
                </a:cubicBezTo>
                <a:cubicBezTo>
                  <a:pt x="5" y="4"/>
                  <a:pt x="7" y="4"/>
                  <a:pt x="10" y="3"/>
                </a:cubicBezTo>
                <a:cubicBezTo>
                  <a:pt x="11" y="3"/>
                  <a:pt x="11" y="3"/>
                  <a:pt x="12" y="3"/>
                </a:cubicBezTo>
                <a:cubicBezTo>
                  <a:pt x="12" y="4"/>
                  <a:pt x="13" y="4"/>
                  <a:pt x="13" y="4"/>
                </a:cubicBezTo>
                <a:cubicBezTo>
                  <a:pt x="21" y="3"/>
                  <a:pt x="28" y="2"/>
                  <a:pt x="35" y="2"/>
                </a:cubicBezTo>
                <a:cubicBezTo>
                  <a:pt x="39" y="1"/>
                  <a:pt x="42" y="1"/>
                  <a:pt x="45" y="0"/>
                </a:cubicBezTo>
                <a:cubicBezTo>
                  <a:pt x="47" y="0"/>
                  <a:pt x="48" y="0"/>
                  <a:pt x="49" y="2"/>
                </a:cubicBezTo>
                <a:cubicBezTo>
                  <a:pt x="51" y="2"/>
                  <a:pt x="51" y="3"/>
                  <a:pt x="51" y="5"/>
                </a:cubicBezTo>
                <a:cubicBezTo>
                  <a:pt x="52" y="7"/>
                  <a:pt x="52" y="9"/>
                  <a:pt x="52" y="12"/>
                </a:cubicBezTo>
                <a:cubicBezTo>
                  <a:pt x="52" y="14"/>
                  <a:pt x="52" y="17"/>
                  <a:pt x="52" y="20"/>
                </a:cubicBezTo>
                <a:cubicBezTo>
                  <a:pt x="52" y="26"/>
                  <a:pt x="52" y="33"/>
                  <a:pt x="54" y="39"/>
                </a:cubicBezTo>
                <a:cubicBezTo>
                  <a:pt x="54" y="42"/>
                  <a:pt x="55" y="44"/>
                  <a:pt x="56" y="46"/>
                </a:cubicBezTo>
                <a:cubicBezTo>
                  <a:pt x="59" y="54"/>
                  <a:pt x="62" y="61"/>
                  <a:pt x="66" y="68"/>
                </a:cubicBezTo>
                <a:cubicBezTo>
                  <a:pt x="68" y="70"/>
                  <a:pt x="70" y="73"/>
                  <a:pt x="72" y="75"/>
                </a:cubicBezTo>
                <a:cubicBezTo>
                  <a:pt x="74" y="76"/>
                  <a:pt x="73" y="79"/>
                  <a:pt x="71" y="80"/>
                </a:cubicBezTo>
                <a:cubicBezTo>
                  <a:pt x="71" y="80"/>
                  <a:pt x="71" y="80"/>
                  <a:pt x="71" y="80"/>
                </a:cubicBezTo>
                <a:cubicBezTo>
                  <a:pt x="71" y="81"/>
                  <a:pt x="72" y="81"/>
                  <a:pt x="72" y="82"/>
                </a:cubicBezTo>
                <a:cubicBezTo>
                  <a:pt x="73" y="83"/>
                  <a:pt x="73" y="84"/>
                  <a:pt x="71" y="85"/>
                </a:cubicBezTo>
                <a:cubicBezTo>
                  <a:pt x="70" y="85"/>
                  <a:pt x="69" y="85"/>
                  <a:pt x="68" y="85"/>
                </a:cubicBezTo>
                <a:cubicBezTo>
                  <a:pt x="68" y="86"/>
                  <a:pt x="67" y="86"/>
                  <a:pt x="67" y="86"/>
                </a:cubicBezTo>
                <a:cubicBezTo>
                  <a:pt x="66" y="88"/>
                  <a:pt x="64" y="88"/>
                  <a:pt x="63" y="86"/>
                </a:cubicBezTo>
                <a:cubicBezTo>
                  <a:pt x="62" y="86"/>
                  <a:pt x="61" y="86"/>
                  <a:pt x="61" y="86"/>
                </a:cubicBezTo>
                <a:cubicBezTo>
                  <a:pt x="59" y="85"/>
                  <a:pt x="57" y="85"/>
                  <a:pt x="55" y="85"/>
                </a:cubicBezTo>
                <a:cubicBezTo>
                  <a:pt x="54" y="85"/>
                  <a:pt x="53" y="85"/>
                  <a:pt x="51" y="85"/>
                </a:cubicBezTo>
                <a:cubicBezTo>
                  <a:pt x="42" y="85"/>
                  <a:pt x="33" y="86"/>
                  <a:pt x="24" y="85"/>
                </a:cubicBezTo>
                <a:cubicBezTo>
                  <a:pt x="23" y="85"/>
                  <a:pt x="21" y="85"/>
                  <a:pt x="20" y="85"/>
                </a:cubicBezTo>
                <a:cubicBezTo>
                  <a:pt x="19" y="85"/>
                  <a:pt x="19" y="85"/>
                  <a:pt x="19" y="85"/>
                </a:cubicBezTo>
                <a:cubicBezTo>
                  <a:pt x="17" y="85"/>
                  <a:pt x="16" y="85"/>
                  <a:pt x="15" y="84"/>
                </a:cubicBezTo>
                <a:cubicBezTo>
                  <a:pt x="15" y="84"/>
                  <a:pt x="14" y="84"/>
                  <a:pt x="14" y="83"/>
                </a:cubicBezTo>
                <a:cubicBezTo>
                  <a:pt x="13" y="83"/>
                  <a:pt x="12" y="83"/>
                  <a:pt x="11" y="82"/>
                </a:cubicBezTo>
                <a:cubicBezTo>
                  <a:pt x="9" y="81"/>
                  <a:pt x="9" y="79"/>
                  <a:pt x="11" y="78"/>
                </a:cubicBezTo>
                <a:cubicBezTo>
                  <a:pt x="12" y="77"/>
                  <a:pt x="12" y="77"/>
                  <a:pt x="13" y="77"/>
                </a:cubicBezTo>
                <a:close/>
                <a:moveTo>
                  <a:pt x="8" y="31"/>
                </a:moveTo>
                <a:cubicBezTo>
                  <a:pt x="8" y="30"/>
                  <a:pt x="8" y="30"/>
                  <a:pt x="8" y="29"/>
                </a:cubicBezTo>
                <a:cubicBezTo>
                  <a:pt x="8" y="29"/>
                  <a:pt x="8" y="29"/>
                  <a:pt x="8" y="29"/>
                </a:cubicBezTo>
                <a:cubicBezTo>
                  <a:pt x="8" y="30"/>
                  <a:pt x="8" y="30"/>
                  <a:pt x="8" y="31"/>
                </a:cubicBezTo>
                <a:cubicBezTo>
                  <a:pt x="8" y="33"/>
                  <a:pt x="8" y="35"/>
                  <a:pt x="9" y="37"/>
                </a:cubicBezTo>
                <a:cubicBezTo>
                  <a:pt x="9" y="41"/>
                  <a:pt x="10" y="45"/>
                  <a:pt x="11" y="49"/>
                </a:cubicBezTo>
                <a:cubicBezTo>
                  <a:pt x="11" y="49"/>
                  <a:pt x="11" y="49"/>
                  <a:pt x="11" y="48"/>
                </a:cubicBezTo>
                <a:cubicBezTo>
                  <a:pt x="11" y="46"/>
                  <a:pt x="11" y="44"/>
                  <a:pt x="10" y="42"/>
                </a:cubicBezTo>
                <a:cubicBezTo>
                  <a:pt x="10" y="38"/>
                  <a:pt x="9" y="35"/>
                  <a:pt x="8" y="31"/>
                </a:cubicBezTo>
                <a:cubicBezTo>
                  <a:pt x="8" y="31"/>
                  <a:pt x="8" y="31"/>
                  <a:pt x="8" y="31"/>
                </a:cubicBezTo>
                <a:close/>
                <a:moveTo>
                  <a:pt x="29" y="34"/>
                </a:moveTo>
                <a:cubicBezTo>
                  <a:pt x="29" y="33"/>
                  <a:pt x="29" y="32"/>
                  <a:pt x="29" y="31"/>
                </a:cubicBezTo>
                <a:cubicBezTo>
                  <a:pt x="30" y="30"/>
                  <a:pt x="30" y="30"/>
                  <a:pt x="32" y="30"/>
                </a:cubicBezTo>
                <a:cubicBezTo>
                  <a:pt x="33" y="30"/>
                  <a:pt x="34" y="31"/>
                  <a:pt x="34" y="32"/>
                </a:cubicBezTo>
                <a:cubicBezTo>
                  <a:pt x="34" y="33"/>
                  <a:pt x="34" y="33"/>
                  <a:pt x="34" y="34"/>
                </a:cubicBezTo>
                <a:cubicBezTo>
                  <a:pt x="34" y="33"/>
                  <a:pt x="34" y="33"/>
                  <a:pt x="34" y="33"/>
                </a:cubicBezTo>
                <a:cubicBezTo>
                  <a:pt x="34" y="31"/>
                  <a:pt x="34" y="29"/>
                  <a:pt x="34" y="27"/>
                </a:cubicBezTo>
                <a:cubicBezTo>
                  <a:pt x="30" y="28"/>
                  <a:pt x="27" y="29"/>
                  <a:pt x="24" y="30"/>
                </a:cubicBezTo>
                <a:cubicBezTo>
                  <a:pt x="24" y="32"/>
                  <a:pt x="24" y="33"/>
                  <a:pt x="24" y="35"/>
                </a:cubicBezTo>
                <a:cubicBezTo>
                  <a:pt x="26" y="35"/>
                  <a:pt x="27" y="35"/>
                  <a:pt x="29" y="34"/>
                </a:cubicBezTo>
                <a:close/>
                <a:moveTo>
                  <a:pt x="47" y="68"/>
                </a:moveTo>
                <a:cubicBezTo>
                  <a:pt x="46" y="66"/>
                  <a:pt x="45" y="64"/>
                  <a:pt x="44" y="62"/>
                </a:cubicBezTo>
                <a:cubicBezTo>
                  <a:pt x="44" y="62"/>
                  <a:pt x="44" y="62"/>
                  <a:pt x="44" y="62"/>
                </a:cubicBezTo>
                <a:cubicBezTo>
                  <a:pt x="42" y="62"/>
                  <a:pt x="41" y="62"/>
                  <a:pt x="39" y="62"/>
                </a:cubicBezTo>
                <a:cubicBezTo>
                  <a:pt x="39" y="63"/>
                  <a:pt x="40" y="64"/>
                  <a:pt x="40" y="66"/>
                </a:cubicBezTo>
                <a:cubicBezTo>
                  <a:pt x="41" y="68"/>
                  <a:pt x="41" y="68"/>
                  <a:pt x="45" y="68"/>
                </a:cubicBezTo>
                <a:cubicBezTo>
                  <a:pt x="45" y="68"/>
                  <a:pt x="46" y="68"/>
                  <a:pt x="47" y="68"/>
                </a:cubicBezTo>
                <a:close/>
                <a:moveTo>
                  <a:pt x="25" y="51"/>
                </a:moveTo>
                <a:cubicBezTo>
                  <a:pt x="21" y="50"/>
                  <a:pt x="18" y="49"/>
                  <a:pt x="15" y="49"/>
                </a:cubicBezTo>
                <a:cubicBezTo>
                  <a:pt x="15" y="51"/>
                  <a:pt x="16" y="53"/>
                  <a:pt x="16" y="54"/>
                </a:cubicBezTo>
                <a:cubicBezTo>
                  <a:pt x="19" y="54"/>
                  <a:pt x="22" y="53"/>
                  <a:pt x="25" y="52"/>
                </a:cubicBezTo>
                <a:cubicBezTo>
                  <a:pt x="25" y="52"/>
                  <a:pt x="25" y="51"/>
                  <a:pt x="25" y="51"/>
                </a:cubicBezTo>
                <a:close/>
                <a:moveTo>
                  <a:pt x="9" y="52"/>
                </a:moveTo>
                <a:cubicBezTo>
                  <a:pt x="9" y="55"/>
                  <a:pt x="8" y="57"/>
                  <a:pt x="9" y="60"/>
                </a:cubicBezTo>
                <a:cubicBezTo>
                  <a:pt x="11" y="65"/>
                  <a:pt x="13" y="71"/>
                  <a:pt x="16" y="76"/>
                </a:cubicBezTo>
                <a:cubicBezTo>
                  <a:pt x="16" y="76"/>
                  <a:pt x="16" y="77"/>
                  <a:pt x="16" y="77"/>
                </a:cubicBezTo>
                <a:cubicBezTo>
                  <a:pt x="13" y="69"/>
                  <a:pt x="11" y="61"/>
                  <a:pt x="9" y="52"/>
                </a:cubicBezTo>
                <a:close/>
                <a:moveTo>
                  <a:pt x="37" y="59"/>
                </a:moveTo>
                <a:cubicBezTo>
                  <a:pt x="39" y="59"/>
                  <a:pt x="41" y="59"/>
                  <a:pt x="42" y="59"/>
                </a:cubicBezTo>
                <a:cubicBezTo>
                  <a:pt x="42" y="57"/>
                  <a:pt x="41" y="55"/>
                  <a:pt x="40" y="53"/>
                </a:cubicBezTo>
                <a:cubicBezTo>
                  <a:pt x="38" y="53"/>
                  <a:pt x="37" y="53"/>
                  <a:pt x="35" y="53"/>
                </a:cubicBezTo>
                <a:cubicBezTo>
                  <a:pt x="36" y="55"/>
                  <a:pt x="37" y="57"/>
                  <a:pt x="37" y="59"/>
                </a:cubicBezTo>
                <a:close/>
                <a:moveTo>
                  <a:pt x="21" y="65"/>
                </a:moveTo>
                <a:cubicBezTo>
                  <a:pt x="21" y="66"/>
                  <a:pt x="22" y="66"/>
                  <a:pt x="22" y="66"/>
                </a:cubicBezTo>
                <a:cubicBezTo>
                  <a:pt x="25" y="67"/>
                  <a:pt x="27" y="67"/>
                  <a:pt x="30" y="67"/>
                </a:cubicBezTo>
                <a:cubicBezTo>
                  <a:pt x="30" y="67"/>
                  <a:pt x="31" y="67"/>
                  <a:pt x="31" y="67"/>
                </a:cubicBezTo>
                <a:cubicBezTo>
                  <a:pt x="30" y="66"/>
                  <a:pt x="30" y="65"/>
                  <a:pt x="29" y="63"/>
                </a:cubicBezTo>
                <a:cubicBezTo>
                  <a:pt x="26" y="64"/>
                  <a:pt x="24" y="64"/>
                  <a:pt x="21" y="65"/>
                </a:cubicBezTo>
                <a:close/>
                <a:moveTo>
                  <a:pt x="37" y="33"/>
                </a:moveTo>
                <a:cubicBezTo>
                  <a:pt x="38" y="33"/>
                  <a:pt x="39" y="33"/>
                  <a:pt x="40" y="33"/>
                </a:cubicBezTo>
                <a:cubicBezTo>
                  <a:pt x="40" y="33"/>
                  <a:pt x="41" y="33"/>
                  <a:pt x="41" y="32"/>
                </a:cubicBezTo>
                <a:cubicBezTo>
                  <a:pt x="41" y="31"/>
                  <a:pt x="41" y="30"/>
                  <a:pt x="40" y="30"/>
                </a:cubicBezTo>
                <a:cubicBezTo>
                  <a:pt x="40" y="26"/>
                  <a:pt x="40" y="26"/>
                  <a:pt x="36" y="27"/>
                </a:cubicBezTo>
                <a:cubicBezTo>
                  <a:pt x="36" y="29"/>
                  <a:pt x="36" y="31"/>
                  <a:pt x="37" y="33"/>
                </a:cubicBezTo>
                <a:close/>
                <a:moveTo>
                  <a:pt x="39" y="68"/>
                </a:moveTo>
                <a:cubicBezTo>
                  <a:pt x="38" y="66"/>
                  <a:pt x="37" y="64"/>
                  <a:pt x="36" y="62"/>
                </a:cubicBezTo>
                <a:cubicBezTo>
                  <a:pt x="35" y="62"/>
                  <a:pt x="33" y="63"/>
                  <a:pt x="31" y="63"/>
                </a:cubicBezTo>
                <a:cubicBezTo>
                  <a:pt x="32" y="64"/>
                  <a:pt x="33" y="66"/>
                  <a:pt x="34" y="67"/>
                </a:cubicBezTo>
                <a:cubicBezTo>
                  <a:pt x="34" y="67"/>
                  <a:pt x="35" y="68"/>
                  <a:pt x="35" y="68"/>
                </a:cubicBezTo>
                <a:cubicBezTo>
                  <a:pt x="36" y="68"/>
                  <a:pt x="37" y="68"/>
                  <a:pt x="39" y="68"/>
                </a:cubicBezTo>
                <a:close/>
                <a:moveTo>
                  <a:pt x="16" y="15"/>
                </a:moveTo>
                <a:cubicBezTo>
                  <a:pt x="18" y="15"/>
                  <a:pt x="26" y="13"/>
                  <a:pt x="26" y="12"/>
                </a:cubicBezTo>
                <a:cubicBezTo>
                  <a:pt x="26" y="12"/>
                  <a:pt x="25" y="11"/>
                  <a:pt x="24" y="10"/>
                </a:cubicBezTo>
                <a:cubicBezTo>
                  <a:pt x="23" y="11"/>
                  <a:pt x="21" y="11"/>
                  <a:pt x="18" y="12"/>
                </a:cubicBezTo>
                <a:cubicBezTo>
                  <a:pt x="18" y="12"/>
                  <a:pt x="18" y="12"/>
                  <a:pt x="18" y="12"/>
                </a:cubicBezTo>
                <a:cubicBezTo>
                  <a:pt x="17" y="13"/>
                  <a:pt x="17" y="14"/>
                  <a:pt x="16" y="15"/>
                </a:cubicBezTo>
                <a:close/>
                <a:moveTo>
                  <a:pt x="13" y="31"/>
                </a:moveTo>
                <a:cubicBezTo>
                  <a:pt x="15" y="30"/>
                  <a:pt x="18" y="29"/>
                  <a:pt x="20" y="28"/>
                </a:cubicBezTo>
                <a:cubicBezTo>
                  <a:pt x="21" y="28"/>
                  <a:pt x="21" y="27"/>
                  <a:pt x="21" y="27"/>
                </a:cubicBezTo>
                <a:cubicBezTo>
                  <a:pt x="18" y="27"/>
                  <a:pt x="16" y="26"/>
                  <a:pt x="13" y="26"/>
                </a:cubicBezTo>
                <a:cubicBezTo>
                  <a:pt x="13" y="28"/>
                  <a:pt x="13" y="29"/>
                  <a:pt x="13" y="31"/>
                </a:cubicBezTo>
                <a:close/>
                <a:moveTo>
                  <a:pt x="30" y="58"/>
                </a:moveTo>
                <a:cubicBezTo>
                  <a:pt x="31" y="58"/>
                  <a:pt x="33" y="58"/>
                  <a:pt x="35" y="58"/>
                </a:cubicBezTo>
                <a:cubicBezTo>
                  <a:pt x="34" y="57"/>
                  <a:pt x="34" y="55"/>
                  <a:pt x="33" y="54"/>
                </a:cubicBezTo>
                <a:cubicBezTo>
                  <a:pt x="31" y="54"/>
                  <a:pt x="30" y="54"/>
                  <a:pt x="28" y="54"/>
                </a:cubicBezTo>
                <a:cubicBezTo>
                  <a:pt x="28" y="55"/>
                  <a:pt x="28" y="55"/>
                  <a:pt x="28" y="55"/>
                </a:cubicBezTo>
                <a:cubicBezTo>
                  <a:pt x="29" y="56"/>
                  <a:pt x="29" y="57"/>
                  <a:pt x="30" y="58"/>
                </a:cubicBezTo>
                <a:close/>
                <a:moveTo>
                  <a:pt x="24" y="70"/>
                </a:moveTo>
                <a:cubicBezTo>
                  <a:pt x="24" y="71"/>
                  <a:pt x="26" y="73"/>
                  <a:pt x="27" y="74"/>
                </a:cubicBezTo>
                <a:cubicBezTo>
                  <a:pt x="29" y="73"/>
                  <a:pt x="31" y="72"/>
                  <a:pt x="33" y="71"/>
                </a:cubicBezTo>
                <a:cubicBezTo>
                  <a:pt x="33" y="71"/>
                  <a:pt x="33" y="71"/>
                  <a:pt x="33" y="71"/>
                </a:cubicBezTo>
                <a:cubicBezTo>
                  <a:pt x="30" y="70"/>
                  <a:pt x="27" y="70"/>
                  <a:pt x="24" y="70"/>
                </a:cubicBezTo>
                <a:close/>
                <a:moveTo>
                  <a:pt x="6" y="12"/>
                </a:moveTo>
                <a:cubicBezTo>
                  <a:pt x="8" y="11"/>
                  <a:pt x="10" y="11"/>
                  <a:pt x="12" y="10"/>
                </a:cubicBezTo>
                <a:cubicBezTo>
                  <a:pt x="13" y="10"/>
                  <a:pt x="14" y="10"/>
                  <a:pt x="14" y="8"/>
                </a:cubicBezTo>
                <a:cubicBezTo>
                  <a:pt x="13" y="8"/>
                  <a:pt x="12" y="8"/>
                  <a:pt x="12" y="9"/>
                </a:cubicBezTo>
                <a:cubicBezTo>
                  <a:pt x="11" y="9"/>
                  <a:pt x="10" y="9"/>
                  <a:pt x="9" y="9"/>
                </a:cubicBezTo>
                <a:cubicBezTo>
                  <a:pt x="9" y="8"/>
                  <a:pt x="8" y="8"/>
                  <a:pt x="7" y="8"/>
                </a:cubicBezTo>
                <a:cubicBezTo>
                  <a:pt x="6" y="8"/>
                  <a:pt x="6" y="8"/>
                  <a:pt x="6" y="9"/>
                </a:cubicBezTo>
                <a:cubicBezTo>
                  <a:pt x="6" y="10"/>
                  <a:pt x="6" y="11"/>
                  <a:pt x="6" y="12"/>
                </a:cubicBezTo>
                <a:close/>
                <a:moveTo>
                  <a:pt x="21" y="31"/>
                </a:moveTo>
                <a:cubicBezTo>
                  <a:pt x="18" y="32"/>
                  <a:pt x="16" y="33"/>
                  <a:pt x="14" y="34"/>
                </a:cubicBezTo>
                <a:cubicBezTo>
                  <a:pt x="15" y="35"/>
                  <a:pt x="20" y="35"/>
                  <a:pt x="21" y="35"/>
                </a:cubicBezTo>
                <a:cubicBezTo>
                  <a:pt x="21" y="34"/>
                  <a:pt x="21" y="33"/>
                  <a:pt x="21" y="31"/>
                </a:cubicBezTo>
                <a:close/>
                <a:moveTo>
                  <a:pt x="34" y="17"/>
                </a:moveTo>
                <a:cubicBezTo>
                  <a:pt x="34" y="17"/>
                  <a:pt x="33" y="17"/>
                  <a:pt x="33" y="17"/>
                </a:cubicBezTo>
                <a:cubicBezTo>
                  <a:pt x="28" y="17"/>
                  <a:pt x="24" y="19"/>
                  <a:pt x="19" y="20"/>
                </a:cubicBezTo>
                <a:cubicBezTo>
                  <a:pt x="18" y="20"/>
                  <a:pt x="18" y="21"/>
                  <a:pt x="17" y="21"/>
                </a:cubicBezTo>
                <a:cubicBezTo>
                  <a:pt x="20" y="21"/>
                  <a:pt x="32" y="18"/>
                  <a:pt x="34" y="17"/>
                </a:cubicBezTo>
                <a:close/>
                <a:moveTo>
                  <a:pt x="24" y="38"/>
                </a:moveTo>
                <a:cubicBezTo>
                  <a:pt x="25" y="40"/>
                  <a:pt x="25" y="41"/>
                  <a:pt x="25" y="42"/>
                </a:cubicBezTo>
                <a:cubicBezTo>
                  <a:pt x="27" y="42"/>
                  <a:pt x="28" y="42"/>
                  <a:pt x="30" y="41"/>
                </a:cubicBezTo>
                <a:cubicBezTo>
                  <a:pt x="30" y="40"/>
                  <a:pt x="30" y="39"/>
                  <a:pt x="29" y="38"/>
                </a:cubicBezTo>
                <a:cubicBezTo>
                  <a:pt x="28" y="38"/>
                  <a:pt x="26" y="38"/>
                  <a:pt x="24" y="38"/>
                </a:cubicBezTo>
                <a:close/>
                <a:moveTo>
                  <a:pt x="22" y="39"/>
                </a:moveTo>
                <a:cubicBezTo>
                  <a:pt x="19" y="39"/>
                  <a:pt x="17" y="40"/>
                  <a:pt x="15" y="41"/>
                </a:cubicBezTo>
                <a:cubicBezTo>
                  <a:pt x="15" y="41"/>
                  <a:pt x="15" y="41"/>
                  <a:pt x="15" y="41"/>
                </a:cubicBezTo>
                <a:cubicBezTo>
                  <a:pt x="17" y="41"/>
                  <a:pt x="20" y="42"/>
                  <a:pt x="23" y="42"/>
                </a:cubicBezTo>
                <a:cubicBezTo>
                  <a:pt x="22" y="41"/>
                  <a:pt x="22" y="40"/>
                  <a:pt x="22" y="39"/>
                </a:cubicBezTo>
                <a:close/>
                <a:moveTo>
                  <a:pt x="34" y="48"/>
                </a:moveTo>
                <a:cubicBezTo>
                  <a:pt x="35" y="48"/>
                  <a:pt x="37" y="48"/>
                  <a:pt x="38" y="48"/>
                </a:cubicBezTo>
                <a:cubicBezTo>
                  <a:pt x="38" y="47"/>
                  <a:pt x="38" y="46"/>
                  <a:pt x="37" y="45"/>
                </a:cubicBezTo>
                <a:cubicBezTo>
                  <a:pt x="36" y="45"/>
                  <a:pt x="35" y="45"/>
                  <a:pt x="33" y="45"/>
                </a:cubicBezTo>
                <a:cubicBezTo>
                  <a:pt x="33" y="46"/>
                  <a:pt x="34" y="47"/>
                  <a:pt x="34" y="48"/>
                </a:cubicBezTo>
                <a:close/>
                <a:moveTo>
                  <a:pt x="27" y="58"/>
                </a:moveTo>
                <a:cubicBezTo>
                  <a:pt x="26" y="57"/>
                  <a:pt x="26" y="56"/>
                  <a:pt x="26" y="55"/>
                </a:cubicBezTo>
                <a:cubicBezTo>
                  <a:pt x="23" y="56"/>
                  <a:pt x="21" y="56"/>
                  <a:pt x="19" y="57"/>
                </a:cubicBezTo>
                <a:cubicBezTo>
                  <a:pt x="19" y="57"/>
                  <a:pt x="19" y="57"/>
                  <a:pt x="19" y="57"/>
                </a:cubicBezTo>
                <a:cubicBezTo>
                  <a:pt x="21" y="57"/>
                  <a:pt x="24" y="58"/>
                  <a:pt x="27" y="58"/>
                </a:cubicBezTo>
                <a:close/>
                <a:moveTo>
                  <a:pt x="31" y="48"/>
                </a:moveTo>
                <a:cubicBezTo>
                  <a:pt x="31" y="47"/>
                  <a:pt x="31" y="46"/>
                  <a:pt x="30" y="45"/>
                </a:cubicBezTo>
                <a:cubicBezTo>
                  <a:pt x="29" y="45"/>
                  <a:pt x="27" y="45"/>
                  <a:pt x="26" y="45"/>
                </a:cubicBezTo>
                <a:cubicBezTo>
                  <a:pt x="26" y="46"/>
                  <a:pt x="26" y="47"/>
                  <a:pt x="26" y="48"/>
                </a:cubicBezTo>
                <a:cubicBezTo>
                  <a:pt x="28" y="48"/>
                  <a:pt x="29" y="48"/>
                  <a:pt x="31" y="48"/>
                </a:cubicBezTo>
                <a:close/>
                <a:moveTo>
                  <a:pt x="26" y="23"/>
                </a:moveTo>
                <a:cubicBezTo>
                  <a:pt x="26" y="24"/>
                  <a:pt x="26" y="24"/>
                  <a:pt x="27" y="24"/>
                </a:cubicBezTo>
                <a:cubicBezTo>
                  <a:pt x="29" y="24"/>
                  <a:pt x="31" y="24"/>
                  <a:pt x="34" y="24"/>
                </a:cubicBezTo>
                <a:cubicBezTo>
                  <a:pt x="33" y="23"/>
                  <a:pt x="33" y="23"/>
                  <a:pt x="33" y="22"/>
                </a:cubicBezTo>
                <a:cubicBezTo>
                  <a:pt x="31" y="22"/>
                  <a:pt x="28" y="23"/>
                  <a:pt x="26" y="23"/>
                </a:cubicBezTo>
                <a:close/>
                <a:moveTo>
                  <a:pt x="35" y="38"/>
                </a:moveTo>
                <a:cubicBezTo>
                  <a:pt x="34" y="38"/>
                  <a:pt x="33" y="38"/>
                  <a:pt x="32" y="38"/>
                </a:cubicBezTo>
                <a:cubicBezTo>
                  <a:pt x="32" y="39"/>
                  <a:pt x="32" y="40"/>
                  <a:pt x="32" y="41"/>
                </a:cubicBezTo>
                <a:cubicBezTo>
                  <a:pt x="34" y="41"/>
                  <a:pt x="35" y="41"/>
                  <a:pt x="36" y="41"/>
                </a:cubicBezTo>
                <a:cubicBezTo>
                  <a:pt x="36" y="40"/>
                  <a:pt x="36" y="39"/>
                  <a:pt x="35" y="38"/>
                </a:cubicBezTo>
                <a:close/>
                <a:moveTo>
                  <a:pt x="39" y="73"/>
                </a:moveTo>
                <a:cubicBezTo>
                  <a:pt x="40" y="73"/>
                  <a:pt x="40" y="74"/>
                  <a:pt x="41" y="74"/>
                </a:cubicBezTo>
                <a:cubicBezTo>
                  <a:pt x="41" y="75"/>
                  <a:pt x="41" y="76"/>
                  <a:pt x="41" y="77"/>
                </a:cubicBezTo>
                <a:cubicBezTo>
                  <a:pt x="42" y="77"/>
                  <a:pt x="43" y="77"/>
                  <a:pt x="44" y="76"/>
                </a:cubicBezTo>
                <a:cubicBezTo>
                  <a:pt x="43" y="75"/>
                  <a:pt x="42" y="74"/>
                  <a:pt x="41" y="72"/>
                </a:cubicBezTo>
                <a:cubicBezTo>
                  <a:pt x="40" y="73"/>
                  <a:pt x="40" y="73"/>
                  <a:pt x="39" y="73"/>
                </a:cubicBezTo>
                <a:close/>
                <a:moveTo>
                  <a:pt x="37" y="21"/>
                </a:moveTo>
                <a:cubicBezTo>
                  <a:pt x="37" y="22"/>
                  <a:pt x="37" y="23"/>
                  <a:pt x="37" y="24"/>
                </a:cubicBezTo>
                <a:cubicBezTo>
                  <a:pt x="38" y="24"/>
                  <a:pt x="39" y="23"/>
                  <a:pt x="40" y="23"/>
                </a:cubicBezTo>
                <a:cubicBezTo>
                  <a:pt x="40" y="22"/>
                  <a:pt x="40" y="22"/>
                  <a:pt x="40" y="21"/>
                </a:cubicBezTo>
                <a:cubicBezTo>
                  <a:pt x="39" y="21"/>
                  <a:pt x="38" y="21"/>
                  <a:pt x="37" y="21"/>
                </a:cubicBezTo>
                <a:close/>
                <a:moveTo>
                  <a:pt x="51" y="77"/>
                </a:moveTo>
                <a:cubicBezTo>
                  <a:pt x="50" y="75"/>
                  <a:pt x="50" y="74"/>
                  <a:pt x="49" y="73"/>
                </a:cubicBezTo>
                <a:cubicBezTo>
                  <a:pt x="48" y="74"/>
                  <a:pt x="48" y="75"/>
                  <a:pt x="47" y="76"/>
                </a:cubicBezTo>
                <a:cubicBezTo>
                  <a:pt x="48" y="77"/>
                  <a:pt x="49" y="77"/>
                  <a:pt x="51" y="77"/>
                </a:cubicBezTo>
                <a:close/>
                <a:moveTo>
                  <a:pt x="23" y="45"/>
                </a:moveTo>
                <a:cubicBezTo>
                  <a:pt x="21" y="46"/>
                  <a:pt x="20" y="46"/>
                  <a:pt x="18" y="46"/>
                </a:cubicBezTo>
                <a:cubicBezTo>
                  <a:pt x="18" y="46"/>
                  <a:pt x="18" y="46"/>
                  <a:pt x="18" y="47"/>
                </a:cubicBezTo>
                <a:cubicBezTo>
                  <a:pt x="20" y="47"/>
                  <a:pt x="22" y="47"/>
                  <a:pt x="24" y="47"/>
                </a:cubicBezTo>
                <a:cubicBezTo>
                  <a:pt x="24" y="47"/>
                  <a:pt x="23" y="46"/>
                  <a:pt x="23" y="45"/>
                </a:cubicBezTo>
                <a:close/>
                <a:moveTo>
                  <a:pt x="19" y="60"/>
                </a:moveTo>
                <a:cubicBezTo>
                  <a:pt x="19" y="61"/>
                  <a:pt x="19" y="62"/>
                  <a:pt x="20" y="62"/>
                </a:cubicBezTo>
                <a:cubicBezTo>
                  <a:pt x="21" y="62"/>
                  <a:pt x="23" y="61"/>
                  <a:pt x="24" y="61"/>
                </a:cubicBezTo>
                <a:cubicBezTo>
                  <a:pt x="24" y="61"/>
                  <a:pt x="24" y="61"/>
                  <a:pt x="24" y="61"/>
                </a:cubicBezTo>
                <a:cubicBezTo>
                  <a:pt x="23" y="60"/>
                  <a:pt x="21" y="60"/>
                  <a:pt x="19" y="60"/>
                </a:cubicBezTo>
                <a:close/>
                <a:moveTo>
                  <a:pt x="54" y="61"/>
                </a:moveTo>
                <a:cubicBezTo>
                  <a:pt x="54" y="61"/>
                  <a:pt x="54" y="61"/>
                  <a:pt x="54" y="61"/>
                </a:cubicBezTo>
                <a:cubicBezTo>
                  <a:pt x="54" y="61"/>
                  <a:pt x="53" y="61"/>
                  <a:pt x="54" y="61"/>
                </a:cubicBezTo>
                <a:cubicBezTo>
                  <a:pt x="54" y="63"/>
                  <a:pt x="55" y="65"/>
                  <a:pt x="56" y="67"/>
                </a:cubicBezTo>
                <a:cubicBezTo>
                  <a:pt x="56" y="68"/>
                  <a:pt x="57" y="68"/>
                  <a:pt x="57" y="68"/>
                </a:cubicBezTo>
                <a:cubicBezTo>
                  <a:pt x="57" y="68"/>
                  <a:pt x="57" y="68"/>
                  <a:pt x="57" y="67"/>
                </a:cubicBezTo>
                <a:cubicBezTo>
                  <a:pt x="56" y="65"/>
                  <a:pt x="55" y="63"/>
                  <a:pt x="54" y="61"/>
                </a:cubicBezTo>
                <a:close/>
                <a:moveTo>
                  <a:pt x="58" y="58"/>
                </a:moveTo>
                <a:cubicBezTo>
                  <a:pt x="59" y="63"/>
                  <a:pt x="60" y="66"/>
                  <a:pt x="62" y="67"/>
                </a:cubicBezTo>
                <a:cubicBezTo>
                  <a:pt x="61" y="64"/>
                  <a:pt x="59" y="61"/>
                  <a:pt x="58" y="58"/>
                </a:cubicBezTo>
                <a:close/>
                <a:moveTo>
                  <a:pt x="55" y="75"/>
                </a:moveTo>
                <a:cubicBezTo>
                  <a:pt x="55" y="76"/>
                  <a:pt x="56" y="78"/>
                  <a:pt x="57" y="77"/>
                </a:cubicBezTo>
                <a:cubicBezTo>
                  <a:pt x="57" y="76"/>
                  <a:pt x="56" y="74"/>
                  <a:pt x="55" y="73"/>
                </a:cubicBezTo>
                <a:cubicBezTo>
                  <a:pt x="55" y="74"/>
                  <a:pt x="55" y="74"/>
                  <a:pt x="55" y="75"/>
                </a:cubicBezTo>
                <a:close/>
                <a:moveTo>
                  <a:pt x="38" y="38"/>
                </a:moveTo>
                <a:cubicBezTo>
                  <a:pt x="38" y="39"/>
                  <a:pt x="38" y="40"/>
                  <a:pt x="38" y="41"/>
                </a:cubicBezTo>
                <a:cubicBezTo>
                  <a:pt x="39" y="41"/>
                  <a:pt x="39" y="41"/>
                  <a:pt x="40" y="41"/>
                </a:cubicBezTo>
                <a:cubicBezTo>
                  <a:pt x="40" y="40"/>
                  <a:pt x="40" y="39"/>
                  <a:pt x="40" y="38"/>
                </a:cubicBezTo>
                <a:cubicBezTo>
                  <a:pt x="39" y="38"/>
                  <a:pt x="39" y="38"/>
                  <a:pt x="38" y="38"/>
                </a:cubicBezTo>
                <a:close/>
                <a:moveTo>
                  <a:pt x="31" y="75"/>
                </a:moveTo>
                <a:cubicBezTo>
                  <a:pt x="31" y="75"/>
                  <a:pt x="31" y="75"/>
                  <a:pt x="31" y="75"/>
                </a:cubicBezTo>
                <a:cubicBezTo>
                  <a:pt x="33" y="76"/>
                  <a:pt x="34" y="76"/>
                  <a:pt x="36" y="76"/>
                </a:cubicBezTo>
                <a:cubicBezTo>
                  <a:pt x="35" y="75"/>
                  <a:pt x="35" y="75"/>
                  <a:pt x="34" y="74"/>
                </a:cubicBezTo>
                <a:cubicBezTo>
                  <a:pt x="33" y="74"/>
                  <a:pt x="32" y="75"/>
                  <a:pt x="31" y="75"/>
                </a:cubicBezTo>
                <a:close/>
                <a:moveTo>
                  <a:pt x="48" y="56"/>
                </a:moveTo>
                <a:cubicBezTo>
                  <a:pt x="48" y="55"/>
                  <a:pt x="47" y="54"/>
                  <a:pt x="47" y="53"/>
                </a:cubicBezTo>
                <a:cubicBezTo>
                  <a:pt x="47" y="52"/>
                  <a:pt x="46" y="52"/>
                  <a:pt x="46" y="53"/>
                </a:cubicBezTo>
                <a:cubicBezTo>
                  <a:pt x="46" y="53"/>
                  <a:pt x="46" y="54"/>
                  <a:pt x="46" y="55"/>
                </a:cubicBezTo>
                <a:cubicBezTo>
                  <a:pt x="47" y="56"/>
                  <a:pt x="47" y="56"/>
                  <a:pt x="48" y="56"/>
                </a:cubicBezTo>
                <a:close/>
                <a:moveTo>
                  <a:pt x="13" y="15"/>
                </a:moveTo>
                <a:cubicBezTo>
                  <a:pt x="11" y="14"/>
                  <a:pt x="10" y="14"/>
                  <a:pt x="9" y="15"/>
                </a:cubicBezTo>
                <a:cubicBezTo>
                  <a:pt x="10" y="15"/>
                  <a:pt x="11" y="15"/>
                  <a:pt x="13" y="15"/>
                </a:cubicBezTo>
                <a:close/>
                <a:moveTo>
                  <a:pt x="40" y="8"/>
                </a:moveTo>
                <a:cubicBezTo>
                  <a:pt x="43" y="8"/>
                  <a:pt x="44" y="7"/>
                  <a:pt x="44" y="7"/>
                </a:cubicBezTo>
                <a:cubicBezTo>
                  <a:pt x="43" y="7"/>
                  <a:pt x="41" y="7"/>
                  <a:pt x="40" y="8"/>
                </a:cubicBezTo>
                <a:close/>
                <a:moveTo>
                  <a:pt x="42" y="48"/>
                </a:moveTo>
                <a:cubicBezTo>
                  <a:pt x="41" y="47"/>
                  <a:pt x="41" y="46"/>
                  <a:pt x="41" y="45"/>
                </a:cubicBezTo>
                <a:cubicBezTo>
                  <a:pt x="40" y="45"/>
                  <a:pt x="40" y="45"/>
                  <a:pt x="40" y="45"/>
                </a:cubicBezTo>
                <a:cubicBezTo>
                  <a:pt x="40" y="45"/>
                  <a:pt x="40" y="45"/>
                  <a:pt x="40" y="45"/>
                </a:cubicBezTo>
                <a:cubicBezTo>
                  <a:pt x="40" y="48"/>
                  <a:pt x="41" y="48"/>
                  <a:pt x="42" y="48"/>
                </a:cubicBezTo>
                <a:close/>
                <a:moveTo>
                  <a:pt x="30" y="51"/>
                </a:moveTo>
                <a:cubicBezTo>
                  <a:pt x="30" y="51"/>
                  <a:pt x="30" y="51"/>
                  <a:pt x="30" y="51"/>
                </a:cubicBezTo>
                <a:cubicBezTo>
                  <a:pt x="29" y="51"/>
                  <a:pt x="28" y="51"/>
                  <a:pt x="27" y="51"/>
                </a:cubicBezTo>
                <a:cubicBezTo>
                  <a:pt x="27" y="51"/>
                  <a:pt x="27" y="52"/>
                  <a:pt x="28" y="52"/>
                </a:cubicBezTo>
                <a:cubicBezTo>
                  <a:pt x="29" y="51"/>
                  <a:pt x="30" y="51"/>
                  <a:pt x="30" y="51"/>
                </a:cubicBezTo>
                <a:close/>
                <a:moveTo>
                  <a:pt x="11" y="18"/>
                </a:moveTo>
                <a:cubicBezTo>
                  <a:pt x="11" y="19"/>
                  <a:pt x="12" y="19"/>
                  <a:pt x="12" y="20"/>
                </a:cubicBezTo>
                <a:cubicBezTo>
                  <a:pt x="12" y="19"/>
                  <a:pt x="12" y="19"/>
                  <a:pt x="12" y="18"/>
                </a:cubicBezTo>
                <a:cubicBezTo>
                  <a:pt x="12" y="18"/>
                  <a:pt x="11" y="18"/>
                  <a:pt x="11" y="18"/>
                </a:cubicBezTo>
                <a:close/>
                <a:moveTo>
                  <a:pt x="15" y="38"/>
                </a:moveTo>
                <a:cubicBezTo>
                  <a:pt x="14" y="37"/>
                  <a:pt x="14" y="37"/>
                  <a:pt x="14" y="37"/>
                </a:cubicBezTo>
                <a:cubicBezTo>
                  <a:pt x="13" y="37"/>
                  <a:pt x="13" y="37"/>
                  <a:pt x="13" y="37"/>
                </a:cubicBezTo>
                <a:cubicBezTo>
                  <a:pt x="13" y="38"/>
                  <a:pt x="13" y="38"/>
                  <a:pt x="13" y="38"/>
                </a:cubicBezTo>
                <a:cubicBezTo>
                  <a:pt x="13" y="38"/>
                  <a:pt x="14" y="38"/>
                  <a:pt x="15" y="38"/>
                </a:cubicBezTo>
                <a:close/>
                <a:moveTo>
                  <a:pt x="10" y="28"/>
                </a:moveTo>
                <a:cubicBezTo>
                  <a:pt x="11" y="26"/>
                  <a:pt x="11" y="26"/>
                  <a:pt x="10" y="26"/>
                </a:cubicBezTo>
                <a:cubicBezTo>
                  <a:pt x="10" y="27"/>
                  <a:pt x="10" y="27"/>
                  <a:pt x="10" y="28"/>
                </a:cubicBezTo>
                <a:close/>
                <a:moveTo>
                  <a:pt x="44" y="20"/>
                </a:moveTo>
                <a:cubicBezTo>
                  <a:pt x="44" y="21"/>
                  <a:pt x="44" y="22"/>
                  <a:pt x="44" y="23"/>
                </a:cubicBezTo>
                <a:cubicBezTo>
                  <a:pt x="44" y="23"/>
                  <a:pt x="44" y="23"/>
                  <a:pt x="44" y="23"/>
                </a:cubicBezTo>
                <a:cubicBezTo>
                  <a:pt x="44" y="22"/>
                  <a:pt x="44" y="21"/>
                  <a:pt x="44" y="20"/>
                </a:cubicBezTo>
                <a:close/>
                <a:moveTo>
                  <a:pt x="13" y="44"/>
                </a:moveTo>
                <a:cubicBezTo>
                  <a:pt x="13" y="44"/>
                  <a:pt x="14" y="45"/>
                  <a:pt x="14" y="45"/>
                </a:cubicBezTo>
                <a:cubicBezTo>
                  <a:pt x="14" y="45"/>
                  <a:pt x="15" y="45"/>
                  <a:pt x="15" y="44"/>
                </a:cubicBezTo>
                <a:cubicBezTo>
                  <a:pt x="14" y="44"/>
                  <a:pt x="14" y="44"/>
                  <a:pt x="13" y="44"/>
                </a:cubicBezTo>
                <a:close/>
                <a:moveTo>
                  <a:pt x="41" y="12"/>
                </a:moveTo>
                <a:cubicBezTo>
                  <a:pt x="42" y="12"/>
                  <a:pt x="43" y="12"/>
                  <a:pt x="43" y="12"/>
                </a:cubicBezTo>
                <a:cubicBezTo>
                  <a:pt x="42" y="12"/>
                  <a:pt x="42" y="12"/>
                  <a:pt x="41" y="12"/>
                </a:cubicBezTo>
                <a:close/>
                <a:moveTo>
                  <a:pt x="20" y="81"/>
                </a:moveTo>
                <a:cubicBezTo>
                  <a:pt x="20" y="82"/>
                  <a:pt x="20" y="82"/>
                  <a:pt x="21" y="82"/>
                </a:cubicBezTo>
                <a:cubicBezTo>
                  <a:pt x="21" y="81"/>
                  <a:pt x="21" y="81"/>
                  <a:pt x="20" y="81"/>
                </a:cubicBezTo>
                <a:close/>
                <a:moveTo>
                  <a:pt x="7" y="27"/>
                </a:moveTo>
                <a:cubicBezTo>
                  <a:pt x="7" y="27"/>
                  <a:pt x="7" y="27"/>
                  <a:pt x="8" y="27"/>
                </a:cubicBezTo>
                <a:cubicBezTo>
                  <a:pt x="8" y="26"/>
                  <a:pt x="8" y="26"/>
                  <a:pt x="8" y="25"/>
                </a:cubicBezTo>
                <a:cubicBezTo>
                  <a:pt x="7" y="25"/>
                  <a:pt x="7" y="25"/>
                  <a:pt x="7" y="25"/>
                </a:cubicBezTo>
                <a:cubicBezTo>
                  <a:pt x="7" y="26"/>
                  <a:pt x="7" y="26"/>
                  <a:pt x="7" y="27"/>
                </a:cubicBezTo>
                <a:close/>
                <a:moveTo>
                  <a:pt x="14" y="81"/>
                </a:moveTo>
                <a:cubicBezTo>
                  <a:pt x="14" y="80"/>
                  <a:pt x="14" y="80"/>
                  <a:pt x="13" y="80"/>
                </a:cubicBezTo>
                <a:cubicBezTo>
                  <a:pt x="13" y="80"/>
                  <a:pt x="14" y="80"/>
                  <a:pt x="14" y="81"/>
                </a:cubicBezTo>
                <a:close/>
                <a:moveTo>
                  <a:pt x="44" y="47"/>
                </a:moveTo>
                <a:cubicBezTo>
                  <a:pt x="44" y="47"/>
                  <a:pt x="44" y="47"/>
                  <a:pt x="44" y="47"/>
                </a:cubicBezTo>
                <a:cubicBezTo>
                  <a:pt x="44" y="48"/>
                  <a:pt x="44" y="48"/>
                  <a:pt x="44" y="49"/>
                </a:cubicBezTo>
                <a:cubicBezTo>
                  <a:pt x="45" y="48"/>
                  <a:pt x="45" y="48"/>
                  <a:pt x="45" y="48"/>
                </a:cubicBezTo>
                <a:cubicBezTo>
                  <a:pt x="45" y="48"/>
                  <a:pt x="45" y="48"/>
                  <a:pt x="44" y="47"/>
                </a:cubicBezTo>
                <a:close/>
                <a:moveTo>
                  <a:pt x="67" y="82"/>
                </a:moveTo>
                <a:cubicBezTo>
                  <a:pt x="67" y="82"/>
                  <a:pt x="68" y="82"/>
                  <a:pt x="68" y="82"/>
                </a:cubicBezTo>
                <a:cubicBezTo>
                  <a:pt x="68" y="81"/>
                  <a:pt x="67" y="82"/>
                  <a:pt x="67" y="82"/>
                </a:cubicBezTo>
                <a:close/>
                <a:moveTo>
                  <a:pt x="59" y="73"/>
                </a:moveTo>
                <a:cubicBezTo>
                  <a:pt x="59" y="72"/>
                  <a:pt x="59" y="72"/>
                  <a:pt x="58" y="72"/>
                </a:cubicBezTo>
                <a:cubicBezTo>
                  <a:pt x="59" y="72"/>
                  <a:pt x="59" y="72"/>
                  <a:pt x="59" y="73"/>
                </a:cubicBezTo>
                <a:close/>
                <a:moveTo>
                  <a:pt x="8" y="18"/>
                </a:moveTo>
                <a:cubicBezTo>
                  <a:pt x="7" y="18"/>
                  <a:pt x="7" y="18"/>
                  <a:pt x="7" y="18"/>
                </a:cubicBezTo>
                <a:cubicBezTo>
                  <a:pt x="7" y="18"/>
                  <a:pt x="8" y="18"/>
                  <a:pt x="8" y="18"/>
                </a:cubicBezTo>
                <a:close/>
                <a:moveTo>
                  <a:pt x="24" y="77"/>
                </a:moveTo>
                <a:cubicBezTo>
                  <a:pt x="23" y="77"/>
                  <a:pt x="23" y="77"/>
                  <a:pt x="22" y="77"/>
                </a:cubicBezTo>
                <a:cubicBezTo>
                  <a:pt x="23" y="77"/>
                  <a:pt x="23" y="77"/>
                  <a:pt x="24" y="77"/>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73" name="Freeform 472"/>
          <p:cNvSpPr>
            <a:spLocks noEditPoints="1"/>
          </p:cNvSpPr>
          <p:nvPr/>
        </p:nvSpPr>
        <p:spPr bwMode="auto">
          <a:xfrm>
            <a:off x="8123238" y="5345113"/>
            <a:ext cx="147638" cy="166688"/>
          </a:xfrm>
          <a:custGeom>
            <a:gdLst>
              <a:gd fmla="*/ 12 w 60" name="T0"/>
              <a:gd fmla="*/ 66 h 68" name="T1"/>
              <a:gd fmla="*/ 7 w 60" name="T2"/>
              <a:gd fmla="*/ 64 h 68" name="T3"/>
              <a:gd fmla="*/ 3 w 60" name="T4"/>
              <a:gd fmla="*/ 33 h 68" name="T5"/>
              <a:gd fmla="*/ 0 w 60" name="T6"/>
              <a:gd fmla="*/ 7 h 68" name="T7"/>
              <a:gd fmla="*/ 1 w 60" name="T8"/>
              <a:gd fmla="*/ 1 h 68" name="T9"/>
              <a:gd fmla="*/ 5 w 60" name="T10"/>
              <a:gd fmla="*/ 2 h 68" name="T11"/>
              <a:gd fmla="*/ 9 w 60" name="T12"/>
              <a:gd fmla="*/ 6 h 68" name="T13"/>
              <a:gd fmla="*/ 9 w 60" name="T14"/>
              <a:gd fmla="*/ 26 h 68" name="T15"/>
              <a:gd fmla="*/ 13 w 60" name="T16"/>
              <a:gd fmla="*/ 50 h 68" name="T17"/>
              <a:gd fmla="*/ 21 w 60" name="T18"/>
              <a:gd fmla="*/ 22 h 68" name="T19"/>
              <a:gd fmla="*/ 26 w 60" name="T20"/>
              <a:gd fmla="*/ 8 h 68" name="T21"/>
              <a:gd fmla="*/ 30 w 60" name="T22"/>
              <a:gd fmla="*/ 9 h 68" name="T23"/>
              <a:gd fmla="*/ 33 w 60" name="T24"/>
              <a:gd fmla="*/ 17 h 68" name="T25"/>
              <a:gd fmla="*/ 36 w 60" name="T26"/>
              <a:gd fmla="*/ 45 h 68" name="T27"/>
              <a:gd fmla="*/ 37 w 60" name="T28"/>
              <a:gd fmla="*/ 45 h 68" name="T29"/>
              <a:gd fmla="*/ 48 w 60" name="T30"/>
              <a:gd fmla="*/ 14 h 68" name="T31"/>
              <a:gd fmla="*/ 52 w 60" name="T32"/>
              <a:gd fmla="*/ 8 h 68" name="T33"/>
              <a:gd fmla="*/ 55 w 60" name="T34"/>
              <a:gd fmla="*/ 2 h 68" name="T35"/>
              <a:gd fmla="*/ 60 w 60" name="T36"/>
              <a:gd fmla="*/ 5 h 68" name="T37"/>
              <a:gd fmla="*/ 59 w 60" name="T38"/>
              <a:gd fmla="*/ 9 h 68" name="T39"/>
              <a:gd fmla="*/ 51 w 60" name="T40"/>
              <a:gd fmla="*/ 28 h 68" name="T41"/>
              <a:gd fmla="*/ 44 w 60" name="T42"/>
              <a:gd fmla="*/ 55 h 68" name="T43"/>
              <a:gd fmla="*/ 42 w 60" name="T44"/>
              <a:gd fmla="*/ 63 h 68" name="T45"/>
              <a:gd fmla="*/ 39 w 60" name="T46"/>
              <a:gd fmla="*/ 64 h 68" name="T47"/>
              <a:gd fmla="*/ 34 w 60" name="T48"/>
              <a:gd fmla="*/ 61 h 68" name="T49"/>
              <a:gd fmla="*/ 31 w 60" name="T50"/>
              <a:gd fmla="*/ 48 h 68" name="T51"/>
              <a:gd fmla="*/ 28 w 60" name="T52"/>
              <a:gd fmla="*/ 19 h 68" name="T53"/>
              <a:gd fmla="*/ 28 w 60" name="T54"/>
              <a:gd fmla="*/ 18 h 68" name="T55"/>
              <a:gd fmla="*/ 19 w 60" name="T56"/>
              <a:gd fmla="*/ 49 h 68" name="T57"/>
              <a:gd fmla="*/ 17 w 60" name="T58"/>
              <a:gd fmla="*/ 61 h 68" name="T59"/>
              <a:gd fmla="*/ 10 w 60" name="T60"/>
              <a:gd fmla="*/ 64 h 68" name="T61"/>
              <a:gd fmla="*/ 11 w 60" name="T62"/>
              <a:gd fmla="*/ 57 h 68" name="T63"/>
              <a:gd fmla="*/ 7 w 60" name="T64"/>
              <a:gd fmla="*/ 35 h 68" name="T65"/>
              <a:gd fmla="*/ 10 w 60" name="T66"/>
              <a:gd fmla="*/ 64 h 68" name="T67"/>
              <a:gd fmla="*/ 46 w 60" name="T68"/>
              <a:gd fmla="*/ 32 h 68" name="T69"/>
              <a:gd fmla="*/ 43 w 60" name="T70"/>
              <a:gd fmla="*/ 42 h 6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8" w="60">
                <a:moveTo>
                  <a:pt x="14" y="63"/>
                </a:moveTo>
                <a:cubicBezTo>
                  <a:pt x="13" y="64"/>
                  <a:pt x="13" y="65"/>
                  <a:pt x="12" y="66"/>
                </a:cubicBezTo>
                <a:cubicBezTo>
                  <a:pt x="11" y="68"/>
                  <a:pt x="9" y="68"/>
                  <a:pt x="7" y="66"/>
                </a:cubicBezTo>
                <a:cubicBezTo>
                  <a:pt x="7" y="65"/>
                  <a:pt x="7" y="65"/>
                  <a:pt x="7" y="64"/>
                </a:cubicBezTo>
                <a:cubicBezTo>
                  <a:pt x="6" y="58"/>
                  <a:pt x="5" y="53"/>
                  <a:pt x="4" y="48"/>
                </a:cubicBezTo>
                <a:cubicBezTo>
                  <a:pt x="4" y="43"/>
                  <a:pt x="3" y="38"/>
                  <a:pt x="3" y="33"/>
                </a:cubicBezTo>
                <a:cubicBezTo>
                  <a:pt x="2" y="26"/>
                  <a:pt x="1" y="18"/>
                  <a:pt x="0" y="11"/>
                </a:cubicBezTo>
                <a:cubicBezTo>
                  <a:pt x="0" y="9"/>
                  <a:pt x="0" y="8"/>
                  <a:pt x="0" y="7"/>
                </a:cubicBezTo>
                <a:cubicBezTo>
                  <a:pt x="0" y="6"/>
                  <a:pt x="0" y="5"/>
                  <a:pt x="0" y="4"/>
                </a:cubicBezTo>
                <a:cubicBezTo>
                  <a:pt x="0" y="3"/>
                  <a:pt x="0" y="2"/>
                  <a:pt x="1" y="1"/>
                </a:cubicBezTo>
                <a:cubicBezTo>
                  <a:pt x="2" y="0"/>
                  <a:pt x="3" y="0"/>
                  <a:pt x="4" y="1"/>
                </a:cubicBezTo>
                <a:cubicBezTo>
                  <a:pt x="5" y="1"/>
                  <a:pt x="5" y="1"/>
                  <a:pt x="5" y="2"/>
                </a:cubicBezTo>
                <a:cubicBezTo>
                  <a:pt x="5" y="2"/>
                  <a:pt x="6" y="3"/>
                  <a:pt x="6" y="3"/>
                </a:cubicBezTo>
                <a:cubicBezTo>
                  <a:pt x="8" y="3"/>
                  <a:pt x="9" y="4"/>
                  <a:pt x="9" y="6"/>
                </a:cubicBezTo>
                <a:cubicBezTo>
                  <a:pt x="7" y="7"/>
                  <a:pt x="7" y="8"/>
                  <a:pt x="7" y="10"/>
                </a:cubicBezTo>
                <a:cubicBezTo>
                  <a:pt x="8" y="15"/>
                  <a:pt x="9" y="20"/>
                  <a:pt x="9" y="26"/>
                </a:cubicBezTo>
                <a:cubicBezTo>
                  <a:pt x="10" y="32"/>
                  <a:pt x="11" y="39"/>
                  <a:pt x="12" y="46"/>
                </a:cubicBezTo>
                <a:cubicBezTo>
                  <a:pt x="13" y="47"/>
                  <a:pt x="13" y="48"/>
                  <a:pt x="13" y="50"/>
                </a:cubicBezTo>
                <a:cubicBezTo>
                  <a:pt x="13" y="49"/>
                  <a:pt x="14" y="49"/>
                  <a:pt x="14" y="48"/>
                </a:cubicBezTo>
                <a:cubicBezTo>
                  <a:pt x="16" y="39"/>
                  <a:pt x="18" y="31"/>
                  <a:pt x="21" y="22"/>
                </a:cubicBezTo>
                <a:cubicBezTo>
                  <a:pt x="22" y="18"/>
                  <a:pt x="24" y="14"/>
                  <a:pt x="25" y="10"/>
                </a:cubicBezTo>
                <a:cubicBezTo>
                  <a:pt x="25" y="9"/>
                  <a:pt x="26" y="8"/>
                  <a:pt x="26" y="8"/>
                </a:cubicBezTo>
                <a:cubicBezTo>
                  <a:pt x="27" y="7"/>
                  <a:pt x="28" y="7"/>
                  <a:pt x="29" y="8"/>
                </a:cubicBezTo>
                <a:cubicBezTo>
                  <a:pt x="29" y="8"/>
                  <a:pt x="30" y="9"/>
                  <a:pt x="30" y="9"/>
                </a:cubicBezTo>
                <a:cubicBezTo>
                  <a:pt x="31" y="9"/>
                  <a:pt x="32" y="11"/>
                  <a:pt x="32" y="12"/>
                </a:cubicBezTo>
                <a:cubicBezTo>
                  <a:pt x="32" y="13"/>
                  <a:pt x="33" y="15"/>
                  <a:pt x="33" y="17"/>
                </a:cubicBezTo>
                <a:cubicBezTo>
                  <a:pt x="34" y="22"/>
                  <a:pt x="34" y="27"/>
                  <a:pt x="35" y="31"/>
                </a:cubicBezTo>
                <a:cubicBezTo>
                  <a:pt x="35" y="36"/>
                  <a:pt x="36" y="40"/>
                  <a:pt x="36" y="45"/>
                </a:cubicBezTo>
                <a:cubicBezTo>
                  <a:pt x="36" y="45"/>
                  <a:pt x="37" y="45"/>
                  <a:pt x="37" y="46"/>
                </a:cubicBezTo>
                <a:cubicBezTo>
                  <a:pt x="37" y="46"/>
                  <a:pt x="37" y="46"/>
                  <a:pt x="37" y="45"/>
                </a:cubicBezTo>
                <a:cubicBezTo>
                  <a:pt x="39" y="42"/>
                  <a:pt x="41" y="38"/>
                  <a:pt x="42" y="34"/>
                </a:cubicBezTo>
                <a:cubicBezTo>
                  <a:pt x="44" y="27"/>
                  <a:pt x="46" y="20"/>
                  <a:pt x="48" y="14"/>
                </a:cubicBezTo>
                <a:cubicBezTo>
                  <a:pt x="49" y="12"/>
                  <a:pt x="49" y="11"/>
                  <a:pt x="50" y="9"/>
                </a:cubicBezTo>
                <a:cubicBezTo>
                  <a:pt x="50" y="8"/>
                  <a:pt x="51" y="7"/>
                  <a:pt x="52" y="8"/>
                </a:cubicBezTo>
                <a:cubicBezTo>
                  <a:pt x="53" y="6"/>
                  <a:pt x="54" y="5"/>
                  <a:pt x="54" y="4"/>
                </a:cubicBezTo>
                <a:cubicBezTo>
                  <a:pt x="54" y="3"/>
                  <a:pt x="54" y="3"/>
                  <a:pt x="55" y="2"/>
                </a:cubicBezTo>
                <a:cubicBezTo>
                  <a:pt x="55" y="2"/>
                  <a:pt x="57" y="1"/>
                  <a:pt x="58" y="2"/>
                </a:cubicBezTo>
                <a:cubicBezTo>
                  <a:pt x="59" y="2"/>
                  <a:pt x="60" y="3"/>
                  <a:pt x="60" y="5"/>
                </a:cubicBezTo>
                <a:cubicBezTo>
                  <a:pt x="60" y="6"/>
                  <a:pt x="60" y="7"/>
                  <a:pt x="60" y="7"/>
                </a:cubicBezTo>
                <a:cubicBezTo>
                  <a:pt x="60" y="8"/>
                  <a:pt x="59" y="9"/>
                  <a:pt x="59" y="9"/>
                </a:cubicBezTo>
                <a:cubicBezTo>
                  <a:pt x="57" y="11"/>
                  <a:pt x="56" y="13"/>
                  <a:pt x="55" y="15"/>
                </a:cubicBezTo>
                <a:cubicBezTo>
                  <a:pt x="54" y="19"/>
                  <a:pt x="52" y="23"/>
                  <a:pt x="51" y="28"/>
                </a:cubicBezTo>
                <a:cubicBezTo>
                  <a:pt x="50" y="31"/>
                  <a:pt x="49" y="35"/>
                  <a:pt x="48" y="38"/>
                </a:cubicBezTo>
                <a:cubicBezTo>
                  <a:pt x="47" y="44"/>
                  <a:pt x="46" y="50"/>
                  <a:pt x="44" y="55"/>
                </a:cubicBezTo>
                <a:cubicBezTo>
                  <a:pt x="44" y="57"/>
                  <a:pt x="44" y="59"/>
                  <a:pt x="43" y="61"/>
                </a:cubicBezTo>
                <a:cubicBezTo>
                  <a:pt x="43" y="61"/>
                  <a:pt x="43" y="62"/>
                  <a:pt x="42" y="63"/>
                </a:cubicBezTo>
                <a:cubicBezTo>
                  <a:pt x="41" y="64"/>
                  <a:pt x="41" y="65"/>
                  <a:pt x="39" y="64"/>
                </a:cubicBezTo>
                <a:cubicBezTo>
                  <a:pt x="39" y="64"/>
                  <a:pt x="39" y="64"/>
                  <a:pt x="39" y="64"/>
                </a:cubicBezTo>
                <a:cubicBezTo>
                  <a:pt x="38" y="65"/>
                  <a:pt x="37" y="64"/>
                  <a:pt x="36" y="63"/>
                </a:cubicBezTo>
                <a:cubicBezTo>
                  <a:pt x="35" y="63"/>
                  <a:pt x="34" y="62"/>
                  <a:pt x="34" y="61"/>
                </a:cubicBezTo>
                <a:cubicBezTo>
                  <a:pt x="34" y="60"/>
                  <a:pt x="33" y="60"/>
                  <a:pt x="33" y="59"/>
                </a:cubicBezTo>
                <a:cubicBezTo>
                  <a:pt x="33" y="55"/>
                  <a:pt x="32" y="51"/>
                  <a:pt x="31" y="48"/>
                </a:cubicBezTo>
                <a:cubicBezTo>
                  <a:pt x="30" y="42"/>
                  <a:pt x="29" y="36"/>
                  <a:pt x="29" y="30"/>
                </a:cubicBezTo>
                <a:cubicBezTo>
                  <a:pt x="29" y="26"/>
                  <a:pt x="28" y="23"/>
                  <a:pt x="28" y="19"/>
                </a:cubicBezTo>
                <a:cubicBezTo>
                  <a:pt x="28" y="19"/>
                  <a:pt x="28" y="18"/>
                  <a:pt x="28" y="18"/>
                </a:cubicBezTo>
                <a:cubicBezTo>
                  <a:pt x="28" y="18"/>
                  <a:pt x="28" y="18"/>
                  <a:pt x="28" y="18"/>
                </a:cubicBezTo>
                <a:cubicBezTo>
                  <a:pt x="27" y="19"/>
                  <a:pt x="27" y="19"/>
                  <a:pt x="27" y="20"/>
                </a:cubicBezTo>
                <a:cubicBezTo>
                  <a:pt x="24" y="29"/>
                  <a:pt x="21" y="39"/>
                  <a:pt x="19" y="49"/>
                </a:cubicBezTo>
                <a:cubicBezTo>
                  <a:pt x="19" y="52"/>
                  <a:pt x="18" y="55"/>
                  <a:pt x="17" y="58"/>
                </a:cubicBezTo>
                <a:cubicBezTo>
                  <a:pt x="17" y="59"/>
                  <a:pt x="17" y="60"/>
                  <a:pt x="17" y="61"/>
                </a:cubicBezTo>
                <a:cubicBezTo>
                  <a:pt x="16" y="62"/>
                  <a:pt x="15" y="63"/>
                  <a:pt x="14" y="63"/>
                </a:cubicBezTo>
                <a:close/>
                <a:moveTo>
                  <a:pt x="10" y="64"/>
                </a:moveTo>
                <a:cubicBezTo>
                  <a:pt x="10" y="63"/>
                  <a:pt x="11" y="61"/>
                  <a:pt x="11" y="60"/>
                </a:cubicBezTo>
                <a:cubicBezTo>
                  <a:pt x="11" y="59"/>
                  <a:pt x="11" y="58"/>
                  <a:pt x="11" y="57"/>
                </a:cubicBezTo>
                <a:cubicBezTo>
                  <a:pt x="11" y="55"/>
                  <a:pt x="10" y="52"/>
                  <a:pt x="10" y="50"/>
                </a:cubicBezTo>
                <a:cubicBezTo>
                  <a:pt x="9" y="45"/>
                  <a:pt x="8" y="40"/>
                  <a:pt x="7" y="35"/>
                </a:cubicBezTo>
                <a:cubicBezTo>
                  <a:pt x="6" y="32"/>
                  <a:pt x="6" y="29"/>
                  <a:pt x="5" y="27"/>
                </a:cubicBezTo>
                <a:cubicBezTo>
                  <a:pt x="5" y="30"/>
                  <a:pt x="9" y="62"/>
                  <a:pt x="10" y="64"/>
                </a:cubicBezTo>
                <a:close/>
                <a:moveTo>
                  <a:pt x="46" y="32"/>
                </a:moveTo>
                <a:cubicBezTo>
                  <a:pt x="46" y="32"/>
                  <a:pt x="46" y="32"/>
                  <a:pt x="46" y="32"/>
                </a:cubicBezTo>
                <a:cubicBezTo>
                  <a:pt x="45" y="35"/>
                  <a:pt x="44" y="39"/>
                  <a:pt x="43" y="42"/>
                </a:cubicBezTo>
                <a:cubicBezTo>
                  <a:pt x="43" y="42"/>
                  <a:pt x="43" y="42"/>
                  <a:pt x="43" y="42"/>
                </a:cubicBezTo>
                <a:cubicBezTo>
                  <a:pt x="44" y="39"/>
                  <a:pt x="45" y="35"/>
                  <a:pt x="46" y="32"/>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74" name="Freeform 473"/>
          <p:cNvSpPr>
            <a:spLocks noEditPoints="1"/>
          </p:cNvSpPr>
          <p:nvPr/>
        </p:nvSpPr>
        <p:spPr bwMode="auto">
          <a:xfrm>
            <a:off x="7897813" y="5556251"/>
            <a:ext cx="395288" cy="28575"/>
          </a:xfrm>
          <a:custGeom>
            <a:gdLst>
              <a:gd fmla="*/ 152 w 160" name="T0"/>
              <a:gd fmla="*/ 4 h 11" name="T1"/>
              <a:gd fmla="*/ 157 w 160" name="T2"/>
              <a:gd fmla="*/ 4 h 11" name="T3"/>
              <a:gd fmla="*/ 159 w 160" name="T4"/>
              <a:gd fmla="*/ 4 h 11" name="T5"/>
              <a:gd fmla="*/ 160 w 160" name="T6"/>
              <a:gd fmla="*/ 6 h 11" name="T7"/>
              <a:gd fmla="*/ 159 w 160" name="T8"/>
              <a:gd fmla="*/ 7 h 11" name="T9"/>
              <a:gd fmla="*/ 157 w 160" name="T10"/>
              <a:gd fmla="*/ 7 h 11" name="T11"/>
              <a:gd fmla="*/ 109 w 160" name="T12"/>
              <a:gd fmla="*/ 8 h 11" name="T13"/>
              <a:gd fmla="*/ 86 w 160" name="T14"/>
              <a:gd fmla="*/ 9 h 11" name="T15"/>
              <a:gd fmla="*/ 67 w 160" name="T16"/>
              <a:gd fmla="*/ 10 h 11" name="T17"/>
              <a:gd fmla="*/ 44 w 160" name="T18"/>
              <a:gd fmla="*/ 11 h 11" name="T19"/>
              <a:gd fmla="*/ 22 w 160" name="T20"/>
              <a:gd fmla="*/ 10 h 11" name="T21"/>
              <a:gd fmla="*/ 9 w 160" name="T22"/>
              <a:gd fmla="*/ 9 h 11" name="T23"/>
              <a:gd fmla="*/ 2 w 160" name="T24"/>
              <a:gd fmla="*/ 6 h 11" name="T25"/>
              <a:gd fmla="*/ 1 w 160" name="T26"/>
              <a:gd fmla="*/ 1 h 11" name="T27"/>
              <a:gd fmla="*/ 4 w 160" name="T28"/>
              <a:gd fmla="*/ 1 h 11" name="T29"/>
              <a:gd fmla="*/ 4 w 160" name="T30"/>
              <a:gd fmla="*/ 1 h 11" name="T31"/>
              <a:gd fmla="*/ 12 w 160" name="T32"/>
              <a:gd fmla="*/ 0 h 11" name="T33"/>
              <a:gd fmla="*/ 15 w 160" name="T34"/>
              <a:gd fmla="*/ 0 h 11" name="T35"/>
              <a:gd fmla="*/ 146 w 160" name="T36"/>
              <a:gd fmla="*/ 0 h 11" name="T37"/>
              <a:gd fmla="*/ 158 w 160" name="T38"/>
              <a:gd fmla="*/ 0 h 11" name="T39"/>
              <a:gd fmla="*/ 159 w 160" name="T40"/>
              <a:gd fmla="*/ 0 h 11" name="T41"/>
              <a:gd fmla="*/ 160 w 160" name="T42"/>
              <a:gd fmla="*/ 2 h 11" name="T43"/>
              <a:gd fmla="*/ 159 w 160" name="T44"/>
              <a:gd fmla="*/ 3 h 11" name="T45"/>
              <a:gd fmla="*/ 157 w 160" name="T46"/>
              <a:gd fmla="*/ 3 h 11" name="T47"/>
              <a:gd fmla="*/ 153 w 160" name="T48"/>
              <a:gd fmla="*/ 3 h 11" name="T49"/>
              <a:gd fmla="*/ 152 w 160" name="T50"/>
              <a:gd fmla="*/ 4 h 11" name="T51"/>
              <a:gd fmla="*/ 6 w 160" name="T52"/>
              <a:gd fmla="*/ 5 h 11" name="T53"/>
              <a:gd fmla="*/ 6 w 160" name="T54"/>
              <a:gd fmla="*/ 5 h 11" name="T55"/>
              <a:gd fmla="*/ 8 w 160" name="T56"/>
              <a:gd fmla="*/ 6 h 11" name="T57"/>
              <a:gd fmla="*/ 10 w 160" name="T58"/>
              <a:gd fmla="*/ 5 h 11" name="T59"/>
              <a:gd fmla="*/ 6 w 160" name="T60"/>
              <a:gd fmla="*/ 5 h 11"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1" w="160">
                <a:moveTo>
                  <a:pt x="152" y="4"/>
                </a:moveTo>
                <a:cubicBezTo>
                  <a:pt x="154" y="4"/>
                  <a:pt x="156" y="4"/>
                  <a:pt x="157" y="4"/>
                </a:cubicBezTo>
                <a:cubicBezTo>
                  <a:pt x="158" y="4"/>
                  <a:pt x="158" y="4"/>
                  <a:pt x="159" y="4"/>
                </a:cubicBezTo>
                <a:cubicBezTo>
                  <a:pt x="159" y="5"/>
                  <a:pt x="160" y="5"/>
                  <a:pt x="160" y="6"/>
                </a:cubicBezTo>
                <a:cubicBezTo>
                  <a:pt x="160" y="6"/>
                  <a:pt x="159" y="7"/>
                  <a:pt x="159" y="7"/>
                </a:cubicBezTo>
                <a:cubicBezTo>
                  <a:pt x="158" y="7"/>
                  <a:pt x="158" y="7"/>
                  <a:pt x="157" y="7"/>
                </a:cubicBezTo>
                <a:cubicBezTo>
                  <a:pt x="141" y="7"/>
                  <a:pt x="125" y="7"/>
                  <a:pt x="109" y="8"/>
                </a:cubicBezTo>
                <a:cubicBezTo>
                  <a:pt x="101" y="8"/>
                  <a:pt x="93" y="8"/>
                  <a:pt x="86" y="9"/>
                </a:cubicBezTo>
                <a:cubicBezTo>
                  <a:pt x="80" y="9"/>
                  <a:pt x="73" y="9"/>
                  <a:pt x="67" y="10"/>
                </a:cubicBezTo>
                <a:cubicBezTo>
                  <a:pt x="59" y="10"/>
                  <a:pt x="52" y="10"/>
                  <a:pt x="44" y="11"/>
                </a:cubicBezTo>
                <a:cubicBezTo>
                  <a:pt x="37" y="11"/>
                  <a:pt x="29" y="11"/>
                  <a:pt x="22" y="10"/>
                </a:cubicBezTo>
                <a:cubicBezTo>
                  <a:pt x="17" y="10"/>
                  <a:pt x="13" y="10"/>
                  <a:pt x="9" y="9"/>
                </a:cubicBezTo>
                <a:cubicBezTo>
                  <a:pt x="6" y="8"/>
                  <a:pt x="4" y="8"/>
                  <a:pt x="2" y="6"/>
                </a:cubicBezTo>
                <a:cubicBezTo>
                  <a:pt x="0" y="5"/>
                  <a:pt x="0" y="3"/>
                  <a:pt x="1" y="1"/>
                </a:cubicBezTo>
                <a:cubicBezTo>
                  <a:pt x="2" y="1"/>
                  <a:pt x="3" y="0"/>
                  <a:pt x="4" y="1"/>
                </a:cubicBezTo>
                <a:cubicBezTo>
                  <a:pt x="4" y="1"/>
                  <a:pt x="4" y="1"/>
                  <a:pt x="4" y="1"/>
                </a:cubicBezTo>
                <a:cubicBezTo>
                  <a:pt x="7" y="0"/>
                  <a:pt x="10" y="0"/>
                  <a:pt x="12" y="0"/>
                </a:cubicBezTo>
                <a:cubicBezTo>
                  <a:pt x="13" y="0"/>
                  <a:pt x="14" y="0"/>
                  <a:pt x="15" y="0"/>
                </a:cubicBezTo>
                <a:cubicBezTo>
                  <a:pt x="59" y="0"/>
                  <a:pt x="102" y="0"/>
                  <a:pt x="146" y="0"/>
                </a:cubicBezTo>
                <a:cubicBezTo>
                  <a:pt x="150" y="0"/>
                  <a:pt x="154" y="0"/>
                  <a:pt x="158" y="0"/>
                </a:cubicBezTo>
                <a:cubicBezTo>
                  <a:pt x="158" y="0"/>
                  <a:pt x="158" y="0"/>
                  <a:pt x="159" y="0"/>
                </a:cubicBezTo>
                <a:cubicBezTo>
                  <a:pt x="160" y="1"/>
                  <a:pt x="160" y="1"/>
                  <a:pt x="160" y="2"/>
                </a:cubicBezTo>
                <a:cubicBezTo>
                  <a:pt x="160" y="2"/>
                  <a:pt x="159" y="3"/>
                  <a:pt x="159" y="3"/>
                </a:cubicBezTo>
                <a:cubicBezTo>
                  <a:pt x="158" y="3"/>
                  <a:pt x="158" y="3"/>
                  <a:pt x="157" y="3"/>
                </a:cubicBezTo>
                <a:cubicBezTo>
                  <a:pt x="156" y="3"/>
                  <a:pt x="155" y="3"/>
                  <a:pt x="153" y="3"/>
                </a:cubicBezTo>
                <a:cubicBezTo>
                  <a:pt x="153" y="3"/>
                  <a:pt x="152" y="3"/>
                  <a:pt x="152" y="4"/>
                </a:cubicBezTo>
                <a:close/>
                <a:moveTo>
                  <a:pt x="6" y="5"/>
                </a:moveTo>
                <a:cubicBezTo>
                  <a:pt x="6" y="5"/>
                  <a:pt x="6" y="5"/>
                  <a:pt x="6" y="5"/>
                </a:cubicBezTo>
                <a:cubicBezTo>
                  <a:pt x="7" y="5"/>
                  <a:pt x="8" y="6"/>
                  <a:pt x="8" y="6"/>
                </a:cubicBezTo>
                <a:cubicBezTo>
                  <a:pt x="9" y="6"/>
                  <a:pt x="9" y="6"/>
                  <a:pt x="10" y="5"/>
                </a:cubicBezTo>
                <a:cubicBezTo>
                  <a:pt x="8" y="5"/>
                  <a:pt x="7" y="5"/>
                  <a:pt x="6"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75" name="Freeform 474"/>
          <p:cNvSpPr>
            <a:spLocks noEditPoints="1"/>
          </p:cNvSpPr>
          <p:nvPr/>
        </p:nvSpPr>
        <p:spPr bwMode="auto">
          <a:xfrm>
            <a:off x="7899401" y="5346701"/>
            <a:ext cx="131763" cy="163513"/>
          </a:xfrm>
          <a:custGeom>
            <a:gdLst>
              <a:gd fmla="*/ 34 w 53" name="T0"/>
              <a:gd fmla="*/ 43 h 66" name="T1"/>
              <a:gd fmla="*/ 35 w 53" name="T2"/>
              <a:gd fmla="*/ 38 h 66" name="T3"/>
              <a:gd fmla="*/ 41 w 53" name="T4"/>
              <a:gd fmla="*/ 17 h 66" name="T5"/>
              <a:gd fmla="*/ 44 w 53" name="T6"/>
              <a:gd fmla="*/ 7 h 66" name="T7"/>
              <a:gd fmla="*/ 44 w 53" name="T8"/>
              <a:gd fmla="*/ 4 h 66" name="T9"/>
              <a:gd fmla="*/ 46 w 53" name="T10"/>
              <a:gd fmla="*/ 2 h 66" name="T11"/>
              <a:gd fmla="*/ 48 w 53" name="T12"/>
              <a:gd fmla="*/ 1 h 66" name="T13"/>
              <a:gd fmla="*/ 51 w 53" name="T14"/>
              <a:gd fmla="*/ 1 h 66" name="T15"/>
              <a:gd fmla="*/ 52 w 53" name="T16"/>
              <a:gd fmla="*/ 4 h 66" name="T17"/>
              <a:gd fmla="*/ 52 w 53" name="T18"/>
              <a:gd fmla="*/ 5 h 66" name="T19"/>
              <a:gd fmla="*/ 50 w 53" name="T20"/>
              <a:gd fmla="*/ 7 h 66" name="T21"/>
              <a:gd fmla="*/ 51 w 53" name="T22"/>
              <a:gd fmla="*/ 10 h 66" name="T23"/>
              <a:gd fmla="*/ 48 w 53" name="T24"/>
              <a:gd fmla="*/ 18 h 66" name="T25"/>
              <a:gd fmla="*/ 39 w 53" name="T26"/>
              <a:gd fmla="*/ 45 h 66" name="T27"/>
              <a:gd fmla="*/ 38 w 53" name="T28"/>
              <a:gd fmla="*/ 48 h 66" name="T29"/>
              <a:gd fmla="*/ 38 w 53" name="T30"/>
              <a:gd fmla="*/ 54 h 66" name="T31"/>
              <a:gd fmla="*/ 38 w 53" name="T32"/>
              <a:gd fmla="*/ 54 h 66" name="T33"/>
              <a:gd fmla="*/ 35 w 53" name="T34"/>
              <a:gd fmla="*/ 57 h 66" name="T35"/>
              <a:gd fmla="*/ 34 w 53" name="T36"/>
              <a:gd fmla="*/ 59 h 66" name="T37"/>
              <a:gd fmla="*/ 33 w 53" name="T38"/>
              <a:gd fmla="*/ 60 h 66" name="T39"/>
              <a:gd fmla="*/ 31 w 53" name="T40"/>
              <a:gd fmla="*/ 59 h 66" name="T41"/>
              <a:gd fmla="*/ 31 w 53" name="T42"/>
              <a:gd fmla="*/ 57 h 66" name="T43"/>
              <a:gd fmla="*/ 27 w 53" name="T44"/>
              <a:gd fmla="*/ 47 h 66" name="T45"/>
              <a:gd fmla="*/ 15 w 53" name="T46"/>
              <a:gd fmla="*/ 28 h 66" name="T47"/>
              <a:gd fmla="*/ 12 w 53" name="T48"/>
              <a:gd fmla="*/ 23 h 66" name="T49"/>
              <a:gd fmla="*/ 12 w 53" name="T50"/>
              <a:gd fmla="*/ 25 h 66" name="T51"/>
              <a:gd fmla="*/ 9 w 53" name="T52"/>
              <a:gd fmla="*/ 44 h 66" name="T53"/>
              <a:gd fmla="*/ 8 w 53" name="T54"/>
              <a:gd fmla="*/ 51 h 66" name="T55"/>
              <a:gd fmla="*/ 8 w 53" name="T56"/>
              <a:gd fmla="*/ 52 h 66" name="T57"/>
              <a:gd fmla="*/ 6 w 53" name="T58"/>
              <a:gd fmla="*/ 58 h 66" name="T59"/>
              <a:gd fmla="*/ 6 w 53" name="T60"/>
              <a:gd fmla="*/ 60 h 66" name="T61"/>
              <a:gd fmla="*/ 6 w 53" name="T62"/>
              <a:gd fmla="*/ 61 h 66" name="T63"/>
              <a:gd fmla="*/ 7 w 53" name="T64"/>
              <a:gd fmla="*/ 65 h 66" name="T65"/>
              <a:gd fmla="*/ 3 w 53" name="T66"/>
              <a:gd fmla="*/ 66 h 66" name="T67"/>
              <a:gd fmla="*/ 0 w 53" name="T68"/>
              <a:gd fmla="*/ 61 h 66" name="T69"/>
              <a:gd fmla="*/ 2 w 53" name="T70"/>
              <a:gd fmla="*/ 54 h 66" name="T71"/>
              <a:gd fmla="*/ 3 w 53" name="T72"/>
              <a:gd fmla="*/ 46 h 66" name="T73"/>
              <a:gd fmla="*/ 4 w 53" name="T74"/>
              <a:gd fmla="*/ 25 h 66" name="T75"/>
              <a:gd fmla="*/ 5 w 53" name="T76"/>
              <a:gd fmla="*/ 13 h 66" name="T77"/>
              <a:gd fmla="*/ 7 w 53" name="T78"/>
              <a:gd fmla="*/ 10 h 66" name="T79"/>
              <a:gd fmla="*/ 7 w 53" name="T80"/>
              <a:gd fmla="*/ 8 h 66" name="T81"/>
              <a:gd fmla="*/ 8 w 53" name="T82"/>
              <a:gd fmla="*/ 6 h 66" name="T83"/>
              <a:gd fmla="*/ 10 w 53" name="T84"/>
              <a:gd fmla="*/ 5 h 66" name="T85"/>
              <a:gd fmla="*/ 11 w 53" name="T86"/>
              <a:gd fmla="*/ 5 h 66" name="T87"/>
              <a:gd fmla="*/ 16 w 53" name="T88"/>
              <a:gd fmla="*/ 7 h 66" name="T89"/>
              <a:gd fmla="*/ 16 w 53" name="T90"/>
              <a:gd fmla="*/ 8 h 66" name="T91"/>
              <a:gd fmla="*/ 20 w 53" name="T92"/>
              <a:gd fmla="*/ 13 h 66" name="T93"/>
              <a:gd fmla="*/ 29 w 53" name="T94"/>
              <a:gd fmla="*/ 33 h 66" name="T95"/>
              <a:gd fmla="*/ 33 w 53" name="T96"/>
              <a:gd fmla="*/ 41 h 66" name="T97"/>
              <a:gd fmla="*/ 34 w 53" name="T98"/>
              <a:gd fmla="*/ 43 h 66" name="T99"/>
              <a:gd fmla="*/ 14 w 53" name="T100"/>
              <a:gd fmla="*/ 16 h 66" name="T101"/>
              <a:gd fmla="*/ 14 w 53" name="T102"/>
              <a:gd fmla="*/ 20 h 66" name="T103"/>
              <a:gd fmla="*/ 20 w 53" name="T104"/>
              <a:gd fmla="*/ 32 h 66" name="T105"/>
              <a:gd fmla="*/ 25 w 53" name="T106"/>
              <a:gd fmla="*/ 39 h 66" name="T107"/>
              <a:gd fmla="*/ 14 w 53" name="T108"/>
              <a:gd fmla="*/ 16 h 66" name="T109"/>
              <a:gd fmla="*/ 9 w 53" name="T110"/>
              <a:gd fmla="*/ 24 h 66" name="T111"/>
              <a:gd fmla="*/ 9 w 53" name="T112"/>
              <a:gd fmla="*/ 24 h 66" name="T113"/>
              <a:gd fmla="*/ 10 w 53" name="T114"/>
              <a:gd fmla="*/ 21 h 66" name="T115"/>
              <a:gd fmla="*/ 10 w 53" name="T116"/>
              <a:gd fmla="*/ 19 h 66" name="T117"/>
              <a:gd fmla="*/ 9 w 53" name="T118"/>
              <a:gd fmla="*/ 24 h 66"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66" w="52">
                <a:moveTo>
                  <a:pt x="34" y="43"/>
                </a:moveTo>
                <a:cubicBezTo>
                  <a:pt x="34" y="41"/>
                  <a:pt x="34" y="39"/>
                  <a:pt x="35" y="38"/>
                </a:cubicBezTo>
                <a:cubicBezTo>
                  <a:pt x="36" y="31"/>
                  <a:pt x="39" y="24"/>
                  <a:pt x="41" y="17"/>
                </a:cubicBezTo>
                <a:cubicBezTo>
                  <a:pt x="42" y="14"/>
                  <a:pt x="43" y="10"/>
                  <a:pt x="44" y="7"/>
                </a:cubicBezTo>
                <a:cubicBezTo>
                  <a:pt x="44" y="6"/>
                  <a:pt x="44" y="5"/>
                  <a:pt x="44" y="4"/>
                </a:cubicBezTo>
                <a:cubicBezTo>
                  <a:pt x="44" y="3"/>
                  <a:pt x="45" y="2"/>
                  <a:pt x="46" y="2"/>
                </a:cubicBezTo>
                <a:cubicBezTo>
                  <a:pt x="46" y="2"/>
                  <a:pt x="47" y="1"/>
                  <a:pt x="48" y="1"/>
                </a:cubicBezTo>
                <a:cubicBezTo>
                  <a:pt x="49" y="0"/>
                  <a:pt x="50" y="0"/>
                  <a:pt x="51" y="1"/>
                </a:cubicBezTo>
                <a:cubicBezTo>
                  <a:pt x="52" y="2"/>
                  <a:pt x="53" y="3"/>
                  <a:pt x="52" y="4"/>
                </a:cubicBezTo>
                <a:cubicBezTo>
                  <a:pt x="52" y="4"/>
                  <a:pt x="52" y="5"/>
                  <a:pt x="52" y="5"/>
                </a:cubicBezTo>
                <a:cubicBezTo>
                  <a:pt x="51" y="6"/>
                  <a:pt x="51" y="6"/>
                  <a:pt x="50" y="7"/>
                </a:cubicBezTo>
                <a:cubicBezTo>
                  <a:pt x="51" y="8"/>
                  <a:pt x="51" y="9"/>
                  <a:pt x="51" y="10"/>
                </a:cubicBezTo>
                <a:cubicBezTo>
                  <a:pt x="50" y="12"/>
                  <a:pt x="49" y="15"/>
                  <a:pt x="48" y="18"/>
                </a:cubicBezTo>
                <a:cubicBezTo>
                  <a:pt x="45" y="27"/>
                  <a:pt x="42" y="36"/>
                  <a:pt x="39" y="45"/>
                </a:cubicBezTo>
                <a:cubicBezTo>
                  <a:pt x="38" y="46"/>
                  <a:pt x="38" y="47"/>
                  <a:pt x="38" y="48"/>
                </a:cubicBezTo>
                <a:cubicBezTo>
                  <a:pt x="38" y="50"/>
                  <a:pt x="38" y="52"/>
                  <a:pt x="38" y="54"/>
                </a:cubicBezTo>
                <a:cubicBezTo>
                  <a:pt x="38" y="54"/>
                  <a:pt x="38" y="54"/>
                  <a:pt x="38" y="54"/>
                </a:cubicBezTo>
                <a:cubicBezTo>
                  <a:pt x="38" y="56"/>
                  <a:pt x="37" y="57"/>
                  <a:pt x="35" y="57"/>
                </a:cubicBezTo>
                <a:cubicBezTo>
                  <a:pt x="35" y="58"/>
                  <a:pt x="35" y="58"/>
                  <a:pt x="34" y="59"/>
                </a:cubicBezTo>
                <a:cubicBezTo>
                  <a:pt x="34" y="60"/>
                  <a:pt x="34" y="60"/>
                  <a:pt x="33" y="60"/>
                </a:cubicBezTo>
                <a:cubicBezTo>
                  <a:pt x="32" y="60"/>
                  <a:pt x="32" y="60"/>
                  <a:pt x="31" y="59"/>
                </a:cubicBezTo>
                <a:cubicBezTo>
                  <a:pt x="31" y="58"/>
                  <a:pt x="31" y="57"/>
                  <a:pt x="31" y="57"/>
                </a:cubicBezTo>
                <a:cubicBezTo>
                  <a:pt x="30" y="54"/>
                  <a:pt x="28" y="50"/>
                  <a:pt x="27" y="47"/>
                </a:cubicBezTo>
                <a:cubicBezTo>
                  <a:pt x="23" y="41"/>
                  <a:pt x="19" y="35"/>
                  <a:pt x="15" y="28"/>
                </a:cubicBezTo>
                <a:cubicBezTo>
                  <a:pt x="14" y="27"/>
                  <a:pt x="14" y="25"/>
                  <a:pt x="12" y="23"/>
                </a:cubicBezTo>
                <a:cubicBezTo>
                  <a:pt x="12" y="24"/>
                  <a:pt x="12" y="24"/>
                  <a:pt x="12" y="25"/>
                </a:cubicBezTo>
                <a:cubicBezTo>
                  <a:pt x="11" y="31"/>
                  <a:pt x="10" y="38"/>
                  <a:pt x="9" y="44"/>
                </a:cubicBezTo>
                <a:cubicBezTo>
                  <a:pt x="9" y="47"/>
                  <a:pt x="9" y="49"/>
                  <a:pt x="8" y="51"/>
                </a:cubicBezTo>
                <a:cubicBezTo>
                  <a:pt x="8" y="51"/>
                  <a:pt x="8" y="52"/>
                  <a:pt x="8" y="52"/>
                </a:cubicBezTo>
                <a:cubicBezTo>
                  <a:pt x="7" y="54"/>
                  <a:pt x="7" y="56"/>
                  <a:pt x="6" y="58"/>
                </a:cubicBezTo>
                <a:cubicBezTo>
                  <a:pt x="6" y="58"/>
                  <a:pt x="6" y="59"/>
                  <a:pt x="6" y="60"/>
                </a:cubicBezTo>
                <a:cubicBezTo>
                  <a:pt x="6" y="60"/>
                  <a:pt x="6" y="60"/>
                  <a:pt x="6" y="61"/>
                </a:cubicBezTo>
                <a:cubicBezTo>
                  <a:pt x="8" y="62"/>
                  <a:pt x="8" y="63"/>
                  <a:pt x="7" y="65"/>
                </a:cubicBezTo>
                <a:cubicBezTo>
                  <a:pt x="6" y="66"/>
                  <a:pt x="5" y="66"/>
                  <a:pt x="3" y="66"/>
                </a:cubicBezTo>
                <a:cubicBezTo>
                  <a:pt x="1" y="65"/>
                  <a:pt x="0" y="63"/>
                  <a:pt x="0" y="61"/>
                </a:cubicBezTo>
                <a:cubicBezTo>
                  <a:pt x="1" y="58"/>
                  <a:pt x="1" y="56"/>
                  <a:pt x="2" y="54"/>
                </a:cubicBezTo>
                <a:cubicBezTo>
                  <a:pt x="2" y="51"/>
                  <a:pt x="3" y="49"/>
                  <a:pt x="3" y="46"/>
                </a:cubicBezTo>
                <a:cubicBezTo>
                  <a:pt x="3" y="39"/>
                  <a:pt x="4" y="32"/>
                  <a:pt x="4" y="25"/>
                </a:cubicBezTo>
                <a:cubicBezTo>
                  <a:pt x="4" y="21"/>
                  <a:pt x="5" y="17"/>
                  <a:pt x="5" y="13"/>
                </a:cubicBezTo>
                <a:cubicBezTo>
                  <a:pt x="6" y="11"/>
                  <a:pt x="6" y="10"/>
                  <a:pt x="7" y="10"/>
                </a:cubicBezTo>
                <a:cubicBezTo>
                  <a:pt x="7" y="9"/>
                  <a:pt x="7" y="9"/>
                  <a:pt x="7" y="8"/>
                </a:cubicBezTo>
                <a:cubicBezTo>
                  <a:pt x="7" y="8"/>
                  <a:pt x="8" y="7"/>
                  <a:pt x="8" y="6"/>
                </a:cubicBezTo>
                <a:cubicBezTo>
                  <a:pt x="8" y="5"/>
                  <a:pt x="9" y="5"/>
                  <a:pt x="10" y="5"/>
                </a:cubicBezTo>
                <a:cubicBezTo>
                  <a:pt x="10" y="5"/>
                  <a:pt x="11" y="5"/>
                  <a:pt x="11" y="5"/>
                </a:cubicBezTo>
                <a:cubicBezTo>
                  <a:pt x="13" y="4"/>
                  <a:pt x="15" y="5"/>
                  <a:pt x="16" y="7"/>
                </a:cubicBezTo>
                <a:cubicBezTo>
                  <a:pt x="16" y="7"/>
                  <a:pt x="16" y="8"/>
                  <a:pt x="16" y="8"/>
                </a:cubicBezTo>
                <a:cubicBezTo>
                  <a:pt x="18" y="9"/>
                  <a:pt x="19" y="11"/>
                  <a:pt x="20" y="13"/>
                </a:cubicBezTo>
                <a:cubicBezTo>
                  <a:pt x="23" y="20"/>
                  <a:pt x="26" y="26"/>
                  <a:pt x="29" y="33"/>
                </a:cubicBezTo>
                <a:cubicBezTo>
                  <a:pt x="30" y="36"/>
                  <a:pt x="31" y="39"/>
                  <a:pt x="33" y="41"/>
                </a:cubicBezTo>
                <a:cubicBezTo>
                  <a:pt x="33" y="42"/>
                  <a:pt x="33" y="42"/>
                  <a:pt x="34" y="43"/>
                </a:cubicBezTo>
                <a:close/>
                <a:moveTo>
                  <a:pt x="14" y="16"/>
                </a:moveTo>
                <a:cubicBezTo>
                  <a:pt x="13" y="17"/>
                  <a:pt x="13" y="19"/>
                  <a:pt x="14" y="20"/>
                </a:cubicBezTo>
                <a:cubicBezTo>
                  <a:pt x="16" y="24"/>
                  <a:pt x="18" y="28"/>
                  <a:pt x="20" y="32"/>
                </a:cubicBezTo>
                <a:cubicBezTo>
                  <a:pt x="22" y="34"/>
                  <a:pt x="23" y="36"/>
                  <a:pt x="25" y="39"/>
                </a:cubicBezTo>
                <a:cubicBezTo>
                  <a:pt x="25" y="38"/>
                  <a:pt x="15" y="17"/>
                  <a:pt x="14" y="16"/>
                </a:cubicBezTo>
                <a:close/>
                <a:moveTo>
                  <a:pt x="9" y="24"/>
                </a:moveTo>
                <a:cubicBezTo>
                  <a:pt x="9" y="24"/>
                  <a:pt x="9" y="24"/>
                  <a:pt x="9" y="24"/>
                </a:cubicBezTo>
                <a:cubicBezTo>
                  <a:pt x="9" y="23"/>
                  <a:pt x="10" y="22"/>
                  <a:pt x="10" y="21"/>
                </a:cubicBezTo>
                <a:cubicBezTo>
                  <a:pt x="10" y="20"/>
                  <a:pt x="10" y="20"/>
                  <a:pt x="10" y="19"/>
                </a:cubicBezTo>
                <a:cubicBezTo>
                  <a:pt x="10" y="20"/>
                  <a:pt x="9" y="22"/>
                  <a:pt x="9" y="2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76" name="Freeform 475"/>
          <p:cNvSpPr>
            <a:spLocks noEditPoints="1"/>
          </p:cNvSpPr>
          <p:nvPr/>
        </p:nvSpPr>
        <p:spPr bwMode="auto">
          <a:xfrm>
            <a:off x="7899401" y="5611813"/>
            <a:ext cx="247650" cy="36513"/>
          </a:xfrm>
          <a:custGeom>
            <a:gdLst>
              <a:gd fmla="*/ 89 w 100" name="T0"/>
              <a:gd fmla="*/ 8 h 15" name="T1"/>
              <a:gd fmla="*/ 91 w 100" name="T2"/>
              <a:gd fmla="*/ 9 h 15" name="T3"/>
              <a:gd fmla="*/ 96 w 100" name="T4"/>
              <a:gd fmla="*/ 9 h 15" name="T5"/>
              <a:gd fmla="*/ 98 w 100" name="T6"/>
              <a:gd fmla="*/ 9 h 15" name="T7"/>
              <a:gd fmla="*/ 100 w 100" name="T8"/>
              <a:gd fmla="*/ 10 h 15" name="T9"/>
              <a:gd fmla="*/ 98 w 100" name="T10"/>
              <a:gd fmla="*/ 12 h 15" name="T11"/>
              <a:gd fmla="*/ 97 w 100" name="T12"/>
              <a:gd fmla="*/ 12 h 15" name="T13"/>
              <a:gd fmla="*/ 79 w 100" name="T14"/>
              <a:gd fmla="*/ 13 h 15" name="T15"/>
              <a:gd fmla="*/ 57 w 100" name="T16"/>
              <a:gd fmla="*/ 13 h 15" name="T17"/>
              <a:gd fmla="*/ 47 w 100" name="T18"/>
              <a:gd fmla="*/ 15 h 15" name="T19"/>
              <a:gd fmla="*/ 43 w 100" name="T20"/>
              <a:gd fmla="*/ 14 h 15" name="T21"/>
              <a:gd fmla="*/ 41 w 100" name="T22"/>
              <a:gd fmla="*/ 13 h 15" name="T23"/>
              <a:gd fmla="*/ 25 w 100" name="T24"/>
              <a:gd fmla="*/ 13 h 15" name="T25"/>
              <a:gd fmla="*/ 9 w 100" name="T26"/>
              <a:gd fmla="*/ 11 h 15" name="T27"/>
              <a:gd fmla="*/ 7 w 100" name="T28"/>
              <a:gd fmla="*/ 10 h 15" name="T29"/>
              <a:gd fmla="*/ 5 w 100" name="T30"/>
              <a:gd fmla="*/ 10 h 15" name="T31"/>
              <a:gd fmla="*/ 4 w 100" name="T32"/>
              <a:gd fmla="*/ 8 h 15" name="T33"/>
              <a:gd fmla="*/ 2 w 100" name="T34"/>
              <a:gd fmla="*/ 7 h 15" name="T35"/>
              <a:gd fmla="*/ 1 w 100" name="T36"/>
              <a:gd fmla="*/ 4 h 15" name="T37"/>
              <a:gd fmla="*/ 4 w 100" name="T38"/>
              <a:gd fmla="*/ 2 h 15" name="T39"/>
              <a:gd fmla="*/ 5 w 100" name="T40"/>
              <a:gd fmla="*/ 2 h 15" name="T41"/>
              <a:gd fmla="*/ 7 w 100" name="T42"/>
              <a:gd fmla="*/ 2 h 15" name="T43"/>
              <a:gd fmla="*/ 17 w 100" name="T44"/>
              <a:gd fmla="*/ 2 h 15" name="T45"/>
              <a:gd fmla="*/ 28 w 100" name="T46"/>
              <a:gd fmla="*/ 2 h 15" name="T47"/>
              <a:gd fmla="*/ 49 w 100" name="T48"/>
              <a:gd fmla="*/ 0 h 15" name="T49"/>
              <a:gd fmla="*/ 77 w 100" name="T50"/>
              <a:gd fmla="*/ 1 h 15" name="T51"/>
              <a:gd fmla="*/ 96 w 100" name="T52"/>
              <a:gd fmla="*/ 3 h 15" name="T53"/>
              <a:gd fmla="*/ 98 w 100" name="T54"/>
              <a:gd fmla="*/ 4 h 15" name="T55"/>
              <a:gd fmla="*/ 98 w 100" name="T56"/>
              <a:gd fmla="*/ 7 h 15" name="T57"/>
              <a:gd fmla="*/ 96 w 100" name="T58"/>
              <a:gd fmla="*/ 7 h 15" name="T59"/>
              <a:gd fmla="*/ 90 w 100" name="T60"/>
              <a:gd fmla="*/ 8 h 15" name="T61"/>
              <a:gd fmla="*/ 89 w 100" name="T62"/>
              <a:gd fmla="*/ 8 h 15" name="T63"/>
              <a:gd fmla="*/ 89 w 100" name="T64"/>
              <a:gd fmla="*/ 8 h 15" name="T65"/>
              <a:gd fmla="*/ 44 w 100" name="T66"/>
              <a:gd fmla="*/ 9 h 15" name="T67"/>
              <a:gd fmla="*/ 42 w 100" name="T68"/>
              <a:gd fmla="*/ 9 h 15" name="T69"/>
              <a:gd fmla="*/ 11 w 100" name="T70"/>
              <a:gd fmla="*/ 7 h 15" name="T71"/>
              <a:gd fmla="*/ 8 w 100" name="T72"/>
              <a:gd fmla="*/ 8 h 15" name="T73"/>
              <a:gd fmla="*/ 42 w 100" name="T74"/>
              <a:gd fmla="*/ 10 h 15" name="T75"/>
              <a:gd fmla="*/ 44 w 100" name="T76"/>
              <a:gd fmla="*/ 9 h 15" name="T77"/>
              <a:gd fmla="*/ 65 w 100" name="T78"/>
              <a:gd fmla="*/ 4 h 15" name="T79"/>
              <a:gd fmla="*/ 82 w 100" name="T80"/>
              <a:gd fmla="*/ 5 h 15" name="T81"/>
              <a:gd fmla="*/ 65 w 100" name="T82"/>
              <a:gd fmla="*/ 4 h 15"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5" w="100">
                <a:moveTo>
                  <a:pt x="89" y="8"/>
                </a:moveTo>
                <a:cubicBezTo>
                  <a:pt x="89" y="8"/>
                  <a:pt x="90" y="9"/>
                  <a:pt x="91" y="9"/>
                </a:cubicBezTo>
                <a:cubicBezTo>
                  <a:pt x="93" y="9"/>
                  <a:pt x="94" y="9"/>
                  <a:pt x="96" y="9"/>
                </a:cubicBezTo>
                <a:cubicBezTo>
                  <a:pt x="97" y="9"/>
                  <a:pt x="98" y="9"/>
                  <a:pt x="98" y="9"/>
                </a:cubicBezTo>
                <a:cubicBezTo>
                  <a:pt x="99" y="9"/>
                  <a:pt x="100" y="10"/>
                  <a:pt x="100" y="10"/>
                </a:cubicBezTo>
                <a:cubicBezTo>
                  <a:pt x="100" y="11"/>
                  <a:pt x="99" y="12"/>
                  <a:pt x="98" y="12"/>
                </a:cubicBezTo>
                <a:cubicBezTo>
                  <a:pt x="98" y="12"/>
                  <a:pt x="98" y="12"/>
                  <a:pt x="97" y="12"/>
                </a:cubicBezTo>
                <a:cubicBezTo>
                  <a:pt x="91" y="12"/>
                  <a:pt x="85" y="13"/>
                  <a:pt x="79" y="13"/>
                </a:cubicBezTo>
                <a:cubicBezTo>
                  <a:pt x="72" y="13"/>
                  <a:pt x="64" y="13"/>
                  <a:pt x="57" y="13"/>
                </a:cubicBezTo>
                <a:cubicBezTo>
                  <a:pt x="53" y="14"/>
                  <a:pt x="50" y="14"/>
                  <a:pt x="47" y="15"/>
                </a:cubicBezTo>
                <a:cubicBezTo>
                  <a:pt x="45" y="15"/>
                  <a:pt x="44" y="15"/>
                  <a:pt x="43" y="14"/>
                </a:cubicBezTo>
                <a:cubicBezTo>
                  <a:pt x="42" y="13"/>
                  <a:pt x="42" y="13"/>
                  <a:pt x="41" y="13"/>
                </a:cubicBezTo>
                <a:cubicBezTo>
                  <a:pt x="36" y="13"/>
                  <a:pt x="31" y="13"/>
                  <a:pt x="25" y="13"/>
                </a:cubicBezTo>
                <a:cubicBezTo>
                  <a:pt x="20" y="13"/>
                  <a:pt x="15" y="12"/>
                  <a:pt x="9" y="11"/>
                </a:cubicBezTo>
                <a:cubicBezTo>
                  <a:pt x="9" y="11"/>
                  <a:pt x="8" y="11"/>
                  <a:pt x="7" y="10"/>
                </a:cubicBezTo>
                <a:cubicBezTo>
                  <a:pt x="6" y="10"/>
                  <a:pt x="6" y="10"/>
                  <a:pt x="5" y="10"/>
                </a:cubicBezTo>
                <a:cubicBezTo>
                  <a:pt x="5" y="9"/>
                  <a:pt x="4" y="9"/>
                  <a:pt x="4" y="8"/>
                </a:cubicBezTo>
                <a:cubicBezTo>
                  <a:pt x="3" y="8"/>
                  <a:pt x="2" y="8"/>
                  <a:pt x="2" y="7"/>
                </a:cubicBezTo>
                <a:cubicBezTo>
                  <a:pt x="1" y="6"/>
                  <a:pt x="0" y="5"/>
                  <a:pt x="1" y="4"/>
                </a:cubicBezTo>
                <a:cubicBezTo>
                  <a:pt x="1" y="3"/>
                  <a:pt x="2" y="2"/>
                  <a:pt x="4" y="2"/>
                </a:cubicBezTo>
                <a:cubicBezTo>
                  <a:pt x="4" y="2"/>
                  <a:pt x="4" y="2"/>
                  <a:pt x="5" y="2"/>
                </a:cubicBezTo>
                <a:cubicBezTo>
                  <a:pt x="5" y="3"/>
                  <a:pt x="6" y="2"/>
                  <a:pt x="7" y="2"/>
                </a:cubicBezTo>
                <a:cubicBezTo>
                  <a:pt x="10" y="2"/>
                  <a:pt x="13" y="2"/>
                  <a:pt x="17" y="2"/>
                </a:cubicBezTo>
                <a:cubicBezTo>
                  <a:pt x="21" y="2"/>
                  <a:pt x="24" y="2"/>
                  <a:pt x="28" y="2"/>
                </a:cubicBezTo>
                <a:cubicBezTo>
                  <a:pt x="35" y="1"/>
                  <a:pt x="42" y="0"/>
                  <a:pt x="49" y="0"/>
                </a:cubicBezTo>
                <a:cubicBezTo>
                  <a:pt x="58" y="1"/>
                  <a:pt x="68" y="1"/>
                  <a:pt x="77" y="1"/>
                </a:cubicBezTo>
                <a:cubicBezTo>
                  <a:pt x="84" y="2"/>
                  <a:pt x="90" y="3"/>
                  <a:pt x="96" y="3"/>
                </a:cubicBezTo>
                <a:cubicBezTo>
                  <a:pt x="97" y="4"/>
                  <a:pt x="98" y="4"/>
                  <a:pt x="98" y="4"/>
                </a:cubicBezTo>
                <a:cubicBezTo>
                  <a:pt x="99" y="5"/>
                  <a:pt x="99" y="6"/>
                  <a:pt x="98" y="7"/>
                </a:cubicBezTo>
                <a:cubicBezTo>
                  <a:pt x="97" y="7"/>
                  <a:pt x="97" y="7"/>
                  <a:pt x="96" y="7"/>
                </a:cubicBezTo>
                <a:cubicBezTo>
                  <a:pt x="94" y="7"/>
                  <a:pt x="92" y="7"/>
                  <a:pt x="90" y="8"/>
                </a:cubicBezTo>
                <a:cubicBezTo>
                  <a:pt x="90" y="8"/>
                  <a:pt x="89" y="8"/>
                  <a:pt x="89" y="8"/>
                </a:cubicBezTo>
                <a:cubicBezTo>
                  <a:pt x="89" y="8"/>
                  <a:pt x="89" y="8"/>
                  <a:pt x="89" y="8"/>
                </a:cubicBezTo>
                <a:close/>
                <a:moveTo>
                  <a:pt x="44" y="9"/>
                </a:moveTo>
                <a:cubicBezTo>
                  <a:pt x="43" y="9"/>
                  <a:pt x="43" y="9"/>
                  <a:pt x="42" y="9"/>
                </a:cubicBezTo>
                <a:cubicBezTo>
                  <a:pt x="32" y="8"/>
                  <a:pt x="22" y="8"/>
                  <a:pt x="11" y="7"/>
                </a:cubicBezTo>
                <a:cubicBezTo>
                  <a:pt x="10" y="7"/>
                  <a:pt x="9" y="7"/>
                  <a:pt x="8" y="8"/>
                </a:cubicBezTo>
                <a:cubicBezTo>
                  <a:pt x="13" y="9"/>
                  <a:pt x="34" y="11"/>
                  <a:pt x="42" y="10"/>
                </a:cubicBezTo>
                <a:cubicBezTo>
                  <a:pt x="43" y="10"/>
                  <a:pt x="43" y="9"/>
                  <a:pt x="44" y="9"/>
                </a:cubicBezTo>
                <a:close/>
                <a:moveTo>
                  <a:pt x="65" y="4"/>
                </a:moveTo>
                <a:cubicBezTo>
                  <a:pt x="71" y="4"/>
                  <a:pt x="76" y="6"/>
                  <a:pt x="82" y="5"/>
                </a:cubicBezTo>
                <a:cubicBezTo>
                  <a:pt x="76" y="4"/>
                  <a:pt x="71" y="4"/>
                  <a:pt x="65"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77" name="Freeform 476"/>
          <p:cNvSpPr>
            <a:spLocks noEditPoints="1"/>
          </p:cNvSpPr>
          <p:nvPr/>
        </p:nvSpPr>
        <p:spPr bwMode="auto">
          <a:xfrm>
            <a:off x="8026401" y="5341938"/>
            <a:ext cx="84138" cy="155575"/>
          </a:xfrm>
          <a:custGeom>
            <a:gdLst>
              <a:gd fmla="*/ 29 w 34" name="T0"/>
              <a:gd fmla="*/ 24 h 63" name="T1"/>
              <a:gd fmla="*/ 34 w 34" name="T2"/>
              <a:gd fmla="*/ 26 h 63" name="T3"/>
              <a:gd fmla="*/ 26 w 34" name="T4"/>
              <a:gd fmla="*/ 27 h 63" name="T5"/>
              <a:gd fmla="*/ 12 w 34" name="T6"/>
              <a:gd fmla="*/ 27 h 63" name="T7"/>
              <a:gd fmla="*/ 10 w 34" name="T8"/>
              <a:gd fmla="*/ 31 h 63" name="T9"/>
              <a:gd fmla="*/ 9 w 34" name="T10"/>
              <a:gd fmla="*/ 42 h 63" name="T11"/>
              <a:gd fmla="*/ 8 w 34" name="T12"/>
              <a:gd fmla="*/ 52 h 63" name="T13"/>
              <a:gd fmla="*/ 26 w 34" name="T14"/>
              <a:gd fmla="*/ 51 h 63" name="T15"/>
              <a:gd fmla="*/ 32 w 34" name="T16"/>
              <a:gd fmla="*/ 52 h 63" name="T17"/>
              <a:gd fmla="*/ 30 w 34" name="T18"/>
              <a:gd fmla="*/ 56 h 63" name="T19"/>
              <a:gd fmla="*/ 29 w 34" name="T20"/>
              <a:gd fmla="*/ 61 h 63" name="T21"/>
              <a:gd fmla="*/ 26 w 34" name="T22"/>
              <a:gd fmla="*/ 63 h 63" name="T23"/>
              <a:gd fmla="*/ 4 w 34" name="T24"/>
              <a:gd fmla="*/ 61 h 63" name="T25"/>
              <a:gd fmla="*/ 1 w 34" name="T26"/>
              <a:gd fmla="*/ 49 h 63" name="T27"/>
              <a:gd fmla="*/ 3 w 34" name="T28"/>
              <a:gd fmla="*/ 18 h 63" name="T29"/>
              <a:gd fmla="*/ 5 w 34" name="T30"/>
              <a:gd fmla="*/ 5 h 63" name="T31"/>
              <a:gd fmla="*/ 7 w 34" name="T32"/>
              <a:gd fmla="*/ 1 h 63" name="T33"/>
              <a:gd fmla="*/ 12 w 34" name="T34"/>
              <a:gd fmla="*/ 4 h 63" name="T35"/>
              <a:gd fmla="*/ 19 w 34" name="T36"/>
              <a:gd fmla="*/ 3 h 63" name="T37"/>
              <a:gd fmla="*/ 25 w 34" name="T38"/>
              <a:gd fmla="*/ 3 h 63" name="T39"/>
              <a:gd fmla="*/ 33 w 34" name="T40"/>
              <a:gd fmla="*/ 5 h 63" name="T41"/>
              <a:gd fmla="*/ 25 w 34" name="T42"/>
              <a:gd fmla="*/ 6 h 63" name="T43"/>
              <a:gd fmla="*/ 26 w 34" name="T44"/>
              <a:gd fmla="*/ 8 h 63" name="T45"/>
              <a:gd fmla="*/ 33 w 34" name="T46"/>
              <a:gd fmla="*/ 9 h 63" name="T47"/>
              <a:gd fmla="*/ 18 w 34" name="T48"/>
              <a:gd fmla="*/ 11 h 63" name="T49"/>
              <a:gd fmla="*/ 11 w 34" name="T50"/>
              <a:gd fmla="*/ 14 h 63" name="T51"/>
              <a:gd fmla="*/ 12 w 34" name="T52"/>
              <a:gd fmla="*/ 20 h 63" name="T53"/>
              <a:gd fmla="*/ 29 w 34" name="T54"/>
              <a:gd fmla="*/ 20 h 63" name="T55"/>
              <a:gd fmla="*/ 29 w 34" name="T56"/>
              <a:gd fmla="*/ 23 h 63" name="T57"/>
              <a:gd fmla="*/ 28 w 34" name="T58"/>
              <a:gd fmla="*/ 24 h 63" name="T59"/>
              <a:gd fmla="*/ 17 w 34" name="T60"/>
              <a:gd fmla="*/ 58 h 63" name="T61"/>
              <a:gd fmla="*/ 8 w 34" name="T62"/>
              <a:gd fmla="*/ 55 h 63" name="T63"/>
              <a:gd fmla="*/ 17 w 34" name="T64"/>
              <a:gd fmla="*/ 58 h 6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62" w="34">
                <a:moveTo>
                  <a:pt x="28" y="24"/>
                </a:moveTo>
                <a:cubicBezTo>
                  <a:pt x="28" y="24"/>
                  <a:pt x="29" y="24"/>
                  <a:pt x="29" y="24"/>
                </a:cubicBezTo>
                <a:cubicBezTo>
                  <a:pt x="30" y="24"/>
                  <a:pt x="31" y="24"/>
                  <a:pt x="32" y="24"/>
                </a:cubicBezTo>
                <a:cubicBezTo>
                  <a:pt x="34" y="25"/>
                  <a:pt x="34" y="25"/>
                  <a:pt x="34" y="26"/>
                </a:cubicBezTo>
                <a:cubicBezTo>
                  <a:pt x="34" y="27"/>
                  <a:pt x="33" y="27"/>
                  <a:pt x="32" y="27"/>
                </a:cubicBezTo>
                <a:cubicBezTo>
                  <a:pt x="30" y="27"/>
                  <a:pt x="28" y="27"/>
                  <a:pt x="26" y="27"/>
                </a:cubicBezTo>
                <a:cubicBezTo>
                  <a:pt x="22" y="27"/>
                  <a:pt x="17" y="26"/>
                  <a:pt x="13" y="27"/>
                </a:cubicBezTo>
                <a:cubicBezTo>
                  <a:pt x="13" y="27"/>
                  <a:pt x="12" y="27"/>
                  <a:pt x="12" y="27"/>
                </a:cubicBezTo>
                <a:cubicBezTo>
                  <a:pt x="12" y="27"/>
                  <a:pt x="12" y="27"/>
                  <a:pt x="12" y="27"/>
                </a:cubicBezTo>
                <a:cubicBezTo>
                  <a:pt x="12" y="29"/>
                  <a:pt x="11" y="30"/>
                  <a:pt x="10" y="31"/>
                </a:cubicBezTo>
                <a:cubicBezTo>
                  <a:pt x="10" y="31"/>
                  <a:pt x="10" y="32"/>
                  <a:pt x="10" y="32"/>
                </a:cubicBezTo>
                <a:cubicBezTo>
                  <a:pt x="10" y="35"/>
                  <a:pt x="9" y="38"/>
                  <a:pt x="9" y="42"/>
                </a:cubicBezTo>
                <a:cubicBezTo>
                  <a:pt x="9" y="45"/>
                  <a:pt x="9" y="48"/>
                  <a:pt x="8" y="51"/>
                </a:cubicBezTo>
                <a:cubicBezTo>
                  <a:pt x="8" y="52"/>
                  <a:pt x="8" y="52"/>
                  <a:pt x="8" y="52"/>
                </a:cubicBezTo>
                <a:cubicBezTo>
                  <a:pt x="10" y="52"/>
                  <a:pt x="11" y="52"/>
                  <a:pt x="12" y="52"/>
                </a:cubicBezTo>
                <a:cubicBezTo>
                  <a:pt x="17" y="52"/>
                  <a:pt x="21" y="51"/>
                  <a:pt x="26" y="51"/>
                </a:cubicBezTo>
                <a:cubicBezTo>
                  <a:pt x="27" y="51"/>
                  <a:pt x="28" y="51"/>
                  <a:pt x="29" y="50"/>
                </a:cubicBezTo>
                <a:cubicBezTo>
                  <a:pt x="30" y="50"/>
                  <a:pt x="32" y="51"/>
                  <a:pt x="32" y="52"/>
                </a:cubicBezTo>
                <a:cubicBezTo>
                  <a:pt x="33" y="54"/>
                  <a:pt x="32" y="55"/>
                  <a:pt x="31" y="56"/>
                </a:cubicBezTo>
                <a:cubicBezTo>
                  <a:pt x="30" y="56"/>
                  <a:pt x="30" y="56"/>
                  <a:pt x="30" y="56"/>
                </a:cubicBezTo>
                <a:cubicBezTo>
                  <a:pt x="31" y="58"/>
                  <a:pt x="31" y="58"/>
                  <a:pt x="30" y="60"/>
                </a:cubicBezTo>
                <a:cubicBezTo>
                  <a:pt x="30" y="60"/>
                  <a:pt x="29" y="61"/>
                  <a:pt x="29" y="61"/>
                </a:cubicBezTo>
                <a:cubicBezTo>
                  <a:pt x="29" y="62"/>
                  <a:pt x="28" y="62"/>
                  <a:pt x="28" y="62"/>
                </a:cubicBezTo>
                <a:cubicBezTo>
                  <a:pt x="27" y="62"/>
                  <a:pt x="26" y="63"/>
                  <a:pt x="26" y="63"/>
                </a:cubicBezTo>
                <a:cubicBezTo>
                  <a:pt x="20" y="63"/>
                  <a:pt x="15" y="63"/>
                  <a:pt x="10" y="63"/>
                </a:cubicBezTo>
                <a:cubicBezTo>
                  <a:pt x="8" y="63"/>
                  <a:pt x="5" y="62"/>
                  <a:pt x="4" y="61"/>
                </a:cubicBezTo>
                <a:cubicBezTo>
                  <a:pt x="1" y="60"/>
                  <a:pt x="0" y="59"/>
                  <a:pt x="0" y="56"/>
                </a:cubicBezTo>
                <a:cubicBezTo>
                  <a:pt x="1" y="54"/>
                  <a:pt x="1" y="51"/>
                  <a:pt x="1" y="49"/>
                </a:cubicBezTo>
                <a:cubicBezTo>
                  <a:pt x="2" y="45"/>
                  <a:pt x="3" y="41"/>
                  <a:pt x="3" y="36"/>
                </a:cubicBezTo>
                <a:cubicBezTo>
                  <a:pt x="3" y="30"/>
                  <a:pt x="3" y="24"/>
                  <a:pt x="3" y="18"/>
                </a:cubicBezTo>
                <a:cubicBezTo>
                  <a:pt x="4" y="16"/>
                  <a:pt x="4" y="15"/>
                  <a:pt x="4" y="14"/>
                </a:cubicBezTo>
                <a:cubicBezTo>
                  <a:pt x="4" y="11"/>
                  <a:pt x="5" y="8"/>
                  <a:pt x="5" y="5"/>
                </a:cubicBezTo>
                <a:cubicBezTo>
                  <a:pt x="5" y="4"/>
                  <a:pt x="5" y="4"/>
                  <a:pt x="5" y="3"/>
                </a:cubicBezTo>
                <a:cubicBezTo>
                  <a:pt x="5" y="2"/>
                  <a:pt x="6" y="1"/>
                  <a:pt x="7" y="1"/>
                </a:cubicBezTo>
                <a:cubicBezTo>
                  <a:pt x="9" y="0"/>
                  <a:pt x="10" y="1"/>
                  <a:pt x="11" y="2"/>
                </a:cubicBezTo>
                <a:cubicBezTo>
                  <a:pt x="11" y="3"/>
                  <a:pt x="12" y="4"/>
                  <a:pt x="12" y="4"/>
                </a:cubicBezTo>
                <a:cubicBezTo>
                  <a:pt x="13" y="3"/>
                  <a:pt x="14" y="4"/>
                  <a:pt x="16" y="4"/>
                </a:cubicBezTo>
                <a:cubicBezTo>
                  <a:pt x="17" y="4"/>
                  <a:pt x="18" y="3"/>
                  <a:pt x="19" y="3"/>
                </a:cubicBezTo>
                <a:cubicBezTo>
                  <a:pt x="20" y="3"/>
                  <a:pt x="22" y="2"/>
                  <a:pt x="23" y="3"/>
                </a:cubicBezTo>
                <a:cubicBezTo>
                  <a:pt x="24" y="3"/>
                  <a:pt x="24" y="3"/>
                  <a:pt x="25" y="3"/>
                </a:cubicBezTo>
                <a:cubicBezTo>
                  <a:pt x="27" y="3"/>
                  <a:pt x="29" y="3"/>
                  <a:pt x="31" y="3"/>
                </a:cubicBezTo>
                <a:cubicBezTo>
                  <a:pt x="32" y="3"/>
                  <a:pt x="33" y="4"/>
                  <a:pt x="33" y="5"/>
                </a:cubicBezTo>
                <a:cubicBezTo>
                  <a:pt x="33" y="6"/>
                  <a:pt x="32" y="6"/>
                  <a:pt x="31" y="6"/>
                </a:cubicBezTo>
                <a:cubicBezTo>
                  <a:pt x="29" y="6"/>
                  <a:pt x="27" y="6"/>
                  <a:pt x="25" y="6"/>
                </a:cubicBezTo>
                <a:cubicBezTo>
                  <a:pt x="25" y="6"/>
                  <a:pt x="24" y="6"/>
                  <a:pt x="24" y="7"/>
                </a:cubicBezTo>
                <a:cubicBezTo>
                  <a:pt x="25" y="7"/>
                  <a:pt x="25" y="8"/>
                  <a:pt x="26" y="8"/>
                </a:cubicBezTo>
                <a:cubicBezTo>
                  <a:pt x="27" y="8"/>
                  <a:pt x="29" y="8"/>
                  <a:pt x="31" y="8"/>
                </a:cubicBezTo>
                <a:cubicBezTo>
                  <a:pt x="32" y="8"/>
                  <a:pt x="33" y="8"/>
                  <a:pt x="33" y="9"/>
                </a:cubicBezTo>
                <a:cubicBezTo>
                  <a:pt x="33" y="10"/>
                  <a:pt x="32" y="11"/>
                  <a:pt x="31" y="11"/>
                </a:cubicBezTo>
                <a:cubicBezTo>
                  <a:pt x="26" y="11"/>
                  <a:pt x="22" y="11"/>
                  <a:pt x="18" y="11"/>
                </a:cubicBezTo>
                <a:cubicBezTo>
                  <a:pt x="17" y="11"/>
                  <a:pt x="16" y="11"/>
                  <a:pt x="15" y="11"/>
                </a:cubicBezTo>
                <a:cubicBezTo>
                  <a:pt x="15" y="13"/>
                  <a:pt x="13" y="14"/>
                  <a:pt x="11" y="14"/>
                </a:cubicBezTo>
                <a:cubicBezTo>
                  <a:pt x="11" y="16"/>
                  <a:pt x="11" y="18"/>
                  <a:pt x="11" y="20"/>
                </a:cubicBezTo>
                <a:cubicBezTo>
                  <a:pt x="11" y="20"/>
                  <a:pt x="12" y="20"/>
                  <a:pt x="12" y="20"/>
                </a:cubicBezTo>
                <a:cubicBezTo>
                  <a:pt x="18" y="20"/>
                  <a:pt x="23" y="20"/>
                  <a:pt x="28" y="20"/>
                </a:cubicBezTo>
                <a:cubicBezTo>
                  <a:pt x="29" y="20"/>
                  <a:pt x="29" y="20"/>
                  <a:pt x="29" y="20"/>
                </a:cubicBezTo>
                <a:cubicBezTo>
                  <a:pt x="30" y="20"/>
                  <a:pt x="31" y="21"/>
                  <a:pt x="31" y="22"/>
                </a:cubicBezTo>
                <a:cubicBezTo>
                  <a:pt x="31" y="23"/>
                  <a:pt x="30" y="23"/>
                  <a:pt x="29" y="23"/>
                </a:cubicBezTo>
                <a:cubicBezTo>
                  <a:pt x="29" y="23"/>
                  <a:pt x="28" y="23"/>
                  <a:pt x="28" y="23"/>
                </a:cubicBezTo>
                <a:cubicBezTo>
                  <a:pt x="28" y="23"/>
                  <a:pt x="28" y="23"/>
                  <a:pt x="28" y="24"/>
                </a:cubicBezTo>
                <a:close/>
                <a:moveTo>
                  <a:pt x="17" y="58"/>
                </a:moveTo>
                <a:cubicBezTo>
                  <a:pt x="17" y="58"/>
                  <a:pt x="17" y="58"/>
                  <a:pt x="17" y="58"/>
                </a:cubicBezTo>
                <a:cubicBezTo>
                  <a:pt x="16" y="57"/>
                  <a:pt x="14" y="57"/>
                  <a:pt x="13" y="57"/>
                </a:cubicBezTo>
                <a:cubicBezTo>
                  <a:pt x="11" y="56"/>
                  <a:pt x="10" y="56"/>
                  <a:pt x="8" y="55"/>
                </a:cubicBezTo>
                <a:cubicBezTo>
                  <a:pt x="8" y="56"/>
                  <a:pt x="8" y="57"/>
                  <a:pt x="8" y="58"/>
                </a:cubicBezTo>
                <a:cubicBezTo>
                  <a:pt x="11" y="58"/>
                  <a:pt x="14" y="58"/>
                  <a:pt x="17" y="5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78" name="Freeform 477"/>
          <p:cNvSpPr>
            <a:spLocks noEditPoints="1"/>
          </p:cNvSpPr>
          <p:nvPr/>
        </p:nvSpPr>
        <p:spPr bwMode="auto">
          <a:xfrm>
            <a:off x="7924801" y="5729288"/>
            <a:ext cx="242888" cy="42863"/>
          </a:xfrm>
          <a:custGeom>
            <a:gdLst>
              <a:gd fmla="*/ 90 w 98" name="T0"/>
              <a:gd fmla="*/ 6 h 17" name="T1"/>
              <a:gd fmla="*/ 95 w 98" name="T2"/>
              <a:gd fmla="*/ 6 h 17" name="T3"/>
              <a:gd fmla="*/ 97 w 98" name="T4"/>
              <a:gd fmla="*/ 6 h 17" name="T5"/>
              <a:gd fmla="*/ 98 w 98" name="T6"/>
              <a:gd fmla="*/ 8 h 17" name="T7"/>
              <a:gd fmla="*/ 97 w 98" name="T8"/>
              <a:gd fmla="*/ 9 h 17" name="T9"/>
              <a:gd fmla="*/ 96 w 98" name="T10"/>
              <a:gd fmla="*/ 10 h 17" name="T11"/>
              <a:gd fmla="*/ 87 w 98" name="T12"/>
              <a:gd fmla="*/ 10 h 17" name="T13"/>
              <a:gd fmla="*/ 84 w 98" name="T14"/>
              <a:gd fmla="*/ 13 h 17" name="T15"/>
              <a:gd fmla="*/ 74 w 98" name="T16"/>
              <a:gd fmla="*/ 15 h 17" name="T17"/>
              <a:gd fmla="*/ 30 w 98" name="T18"/>
              <a:gd fmla="*/ 16 h 17" name="T19"/>
              <a:gd fmla="*/ 16 w 98" name="T20"/>
              <a:gd fmla="*/ 14 h 17" name="T21"/>
              <a:gd fmla="*/ 12 w 98" name="T22"/>
              <a:gd fmla="*/ 13 h 17" name="T23"/>
              <a:gd fmla="*/ 11 w 98" name="T24"/>
              <a:gd fmla="*/ 13 h 17" name="T25"/>
              <a:gd fmla="*/ 3 w 98" name="T26"/>
              <a:gd fmla="*/ 12 h 17" name="T27"/>
              <a:gd fmla="*/ 0 w 98" name="T28"/>
              <a:gd fmla="*/ 10 h 17" name="T29"/>
              <a:gd fmla="*/ 2 w 98" name="T30"/>
              <a:gd fmla="*/ 7 h 17" name="T31"/>
              <a:gd fmla="*/ 5 w 98" name="T32"/>
              <a:gd fmla="*/ 8 h 17" name="T33"/>
              <a:gd fmla="*/ 8 w 98" name="T34"/>
              <a:gd fmla="*/ 9 h 17" name="T35"/>
              <a:gd fmla="*/ 9 w 98" name="T36"/>
              <a:gd fmla="*/ 10 h 17" name="T37"/>
              <a:gd fmla="*/ 11 w 98" name="T38"/>
              <a:gd fmla="*/ 7 h 17" name="T39"/>
              <a:gd fmla="*/ 26 w 98" name="T40"/>
              <a:gd fmla="*/ 4 h 17" name="T41"/>
              <a:gd fmla="*/ 45 w 98" name="T42"/>
              <a:gd fmla="*/ 2 h 17" name="T43"/>
              <a:gd fmla="*/ 77 w 98" name="T44"/>
              <a:gd fmla="*/ 1 h 17" name="T45"/>
              <a:gd fmla="*/ 85 w 98" name="T46"/>
              <a:gd fmla="*/ 2 h 17" name="T47"/>
              <a:gd fmla="*/ 88 w 98" name="T48"/>
              <a:gd fmla="*/ 3 h 17" name="T49"/>
              <a:gd fmla="*/ 90 w 98" name="T50"/>
              <a:gd fmla="*/ 6 h 17" name="T51"/>
              <a:gd fmla="*/ 82 w 98" name="T52"/>
              <a:gd fmla="*/ 11 h 17" name="T53"/>
              <a:gd fmla="*/ 82 w 98" name="T54"/>
              <a:gd fmla="*/ 11 h 17" name="T55"/>
              <a:gd fmla="*/ 70 w 98" name="T56"/>
              <a:gd fmla="*/ 11 h 17" name="T57"/>
              <a:gd fmla="*/ 41 w 98" name="T58"/>
              <a:gd fmla="*/ 12 h 17" name="T59"/>
              <a:gd fmla="*/ 32 w 98" name="T60"/>
              <a:gd fmla="*/ 13 h 17" name="T61"/>
              <a:gd fmla="*/ 34 w 98" name="T62"/>
              <a:gd fmla="*/ 13 h 17" name="T63"/>
              <a:gd fmla="*/ 61 w 98" name="T64"/>
              <a:gd fmla="*/ 13 h 17" name="T65"/>
              <a:gd fmla="*/ 79 w 98" name="T66"/>
              <a:gd fmla="*/ 11 h 17" name="T67"/>
              <a:gd fmla="*/ 82 w 98" name="T68"/>
              <a:gd fmla="*/ 11 h 17" name="T69"/>
              <a:gd fmla="*/ 85 w 98" name="T70"/>
              <a:gd fmla="*/ 5 h 17" name="T71"/>
              <a:gd fmla="*/ 48 w 98" name="T72"/>
              <a:gd fmla="*/ 5 h 17" name="T73"/>
              <a:gd fmla="*/ 50 w 98" name="T74"/>
              <a:gd fmla="*/ 5 h 17" name="T75"/>
              <a:gd fmla="*/ 57 w 98" name="T76"/>
              <a:gd fmla="*/ 5 h 17" name="T77"/>
              <a:gd fmla="*/ 80 w 98" name="T78"/>
              <a:gd fmla="*/ 6 h 17" name="T79"/>
              <a:gd fmla="*/ 85 w 98" name="T80"/>
              <a:gd fmla="*/ 5 h 17"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7" w="98">
                <a:moveTo>
                  <a:pt x="90" y="6"/>
                </a:moveTo>
                <a:cubicBezTo>
                  <a:pt x="92" y="6"/>
                  <a:pt x="93" y="6"/>
                  <a:pt x="95" y="6"/>
                </a:cubicBezTo>
                <a:cubicBezTo>
                  <a:pt x="96" y="6"/>
                  <a:pt x="96" y="6"/>
                  <a:pt x="97" y="6"/>
                </a:cubicBezTo>
                <a:cubicBezTo>
                  <a:pt x="98" y="7"/>
                  <a:pt x="98" y="7"/>
                  <a:pt x="98" y="8"/>
                </a:cubicBezTo>
                <a:cubicBezTo>
                  <a:pt x="98" y="9"/>
                  <a:pt x="98" y="9"/>
                  <a:pt x="97" y="9"/>
                </a:cubicBezTo>
                <a:cubicBezTo>
                  <a:pt x="97" y="10"/>
                  <a:pt x="96" y="10"/>
                  <a:pt x="96" y="10"/>
                </a:cubicBezTo>
                <a:cubicBezTo>
                  <a:pt x="93" y="10"/>
                  <a:pt x="90" y="10"/>
                  <a:pt x="87" y="10"/>
                </a:cubicBezTo>
                <a:cubicBezTo>
                  <a:pt x="87" y="12"/>
                  <a:pt x="85" y="13"/>
                  <a:pt x="84" y="13"/>
                </a:cubicBezTo>
                <a:cubicBezTo>
                  <a:pt x="81" y="14"/>
                  <a:pt x="78" y="15"/>
                  <a:pt x="74" y="15"/>
                </a:cubicBezTo>
                <a:cubicBezTo>
                  <a:pt x="59" y="16"/>
                  <a:pt x="45" y="17"/>
                  <a:pt x="30" y="16"/>
                </a:cubicBezTo>
                <a:cubicBezTo>
                  <a:pt x="25" y="16"/>
                  <a:pt x="20" y="15"/>
                  <a:pt x="16" y="14"/>
                </a:cubicBezTo>
                <a:cubicBezTo>
                  <a:pt x="14" y="14"/>
                  <a:pt x="13" y="14"/>
                  <a:pt x="12" y="13"/>
                </a:cubicBezTo>
                <a:cubicBezTo>
                  <a:pt x="12" y="13"/>
                  <a:pt x="12" y="13"/>
                  <a:pt x="11" y="13"/>
                </a:cubicBezTo>
                <a:cubicBezTo>
                  <a:pt x="9" y="13"/>
                  <a:pt x="6" y="12"/>
                  <a:pt x="3" y="12"/>
                </a:cubicBezTo>
                <a:cubicBezTo>
                  <a:pt x="1" y="13"/>
                  <a:pt x="0" y="12"/>
                  <a:pt x="0" y="10"/>
                </a:cubicBezTo>
                <a:cubicBezTo>
                  <a:pt x="0" y="8"/>
                  <a:pt x="0" y="7"/>
                  <a:pt x="2" y="7"/>
                </a:cubicBezTo>
                <a:cubicBezTo>
                  <a:pt x="3" y="6"/>
                  <a:pt x="4" y="7"/>
                  <a:pt x="5" y="8"/>
                </a:cubicBezTo>
                <a:cubicBezTo>
                  <a:pt x="6" y="9"/>
                  <a:pt x="6" y="9"/>
                  <a:pt x="8" y="9"/>
                </a:cubicBezTo>
                <a:cubicBezTo>
                  <a:pt x="8" y="10"/>
                  <a:pt x="8" y="10"/>
                  <a:pt x="9" y="10"/>
                </a:cubicBezTo>
                <a:cubicBezTo>
                  <a:pt x="9" y="7"/>
                  <a:pt x="9" y="7"/>
                  <a:pt x="11" y="7"/>
                </a:cubicBezTo>
                <a:cubicBezTo>
                  <a:pt x="16" y="6"/>
                  <a:pt x="21" y="5"/>
                  <a:pt x="26" y="4"/>
                </a:cubicBezTo>
                <a:cubicBezTo>
                  <a:pt x="32" y="3"/>
                  <a:pt x="39" y="2"/>
                  <a:pt x="45" y="2"/>
                </a:cubicBezTo>
                <a:cubicBezTo>
                  <a:pt x="56" y="1"/>
                  <a:pt x="67" y="0"/>
                  <a:pt x="77" y="1"/>
                </a:cubicBezTo>
                <a:cubicBezTo>
                  <a:pt x="80" y="1"/>
                  <a:pt x="83" y="2"/>
                  <a:pt x="85" y="2"/>
                </a:cubicBezTo>
                <a:cubicBezTo>
                  <a:pt x="86" y="2"/>
                  <a:pt x="87" y="3"/>
                  <a:pt x="88" y="3"/>
                </a:cubicBezTo>
                <a:cubicBezTo>
                  <a:pt x="89" y="3"/>
                  <a:pt x="90" y="4"/>
                  <a:pt x="90" y="6"/>
                </a:cubicBezTo>
                <a:close/>
                <a:moveTo>
                  <a:pt x="82" y="11"/>
                </a:moveTo>
                <a:cubicBezTo>
                  <a:pt x="82" y="11"/>
                  <a:pt x="82" y="11"/>
                  <a:pt x="82" y="11"/>
                </a:cubicBezTo>
                <a:cubicBezTo>
                  <a:pt x="78" y="11"/>
                  <a:pt x="74" y="11"/>
                  <a:pt x="70" y="11"/>
                </a:cubicBezTo>
                <a:cubicBezTo>
                  <a:pt x="60" y="12"/>
                  <a:pt x="51" y="12"/>
                  <a:pt x="41" y="12"/>
                </a:cubicBezTo>
                <a:cubicBezTo>
                  <a:pt x="38" y="12"/>
                  <a:pt x="35" y="13"/>
                  <a:pt x="32" y="13"/>
                </a:cubicBezTo>
                <a:cubicBezTo>
                  <a:pt x="32" y="13"/>
                  <a:pt x="33" y="13"/>
                  <a:pt x="34" y="13"/>
                </a:cubicBezTo>
                <a:cubicBezTo>
                  <a:pt x="43" y="14"/>
                  <a:pt x="52" y="13"/>
                  <a:pt x="61" y="13"/>
                </a:cubicBezTo>
                <a:cubicBezTo>
                  <a:pt x="67" y="13"/>
                  <a:pt x="73" y="12"/>
                  <a:pt x="79" y="11"/>
                </a:cubicBezTo>
                <a:cubicBezTo>
                  <a:pt x="80" y="11"/>
                  <a:pt x="81" y="11"/>
                  <a:pt x="82" y="11"/>
                </a:cubicBezTo>
                <a:close/>
                <a:moveTo>
                  <a:pt x="85" y="5"/>
                </a:moveTo>
                <a:cubicBezTo>
                  <a:pt x="81" y="4"/>
                  <a:pt x="58" y="3"/>
                  <a:pt x="48" y="5"/>
                </a:cubicBezTo>
                <a:cubicBezTo>
                  <a:pt x="49" y="5"/>
                  <a:pt x="49" y="5"/>
                  <a:pt x="50" y="5"/>
                </a:cubicBezTo>
                <a:cubicBezTo>
                  <a:pt x="52" y="5"/>
                  <a:pt x="55" y="5"/>
                  <a:pt x="57" y="5"/>
                </a:cubicBezTo>
                <a:cubicBezTo>
                  <a:pt x="64" y="6"/>
                  <a:pt x="72" y="6"/>
                  <a:pt x="80" y="6"/>
                </a:cubicBezTo>
                <a:cubicBezTo>
                  <a:pt x="81" y="6"/>
                  <a:pt x="83" y="6"/>
                  <a:pt x="85" y="5"/>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79" name="Freeform 478"/>
          <p:cNvSpPr>
            <a:spLocks noEditPoints="1"/>
          </p:cNvSpPr>
          <p:nvPr/>
        </p:nvSpPr>
        <p:spPr bwMode="auto">
          <a:xfrm>
            <a:off x="7910513" y="5673726"/>
            <a:ext cx="244475" cy="31750"/>
          </a:xfrm>
          <a:custGeom>
            <a:gdLst>
              <a:gd fmla="*/ 94 w 99" name="T0"/>
              <a:gd fmla="*/ 6 h 13" name="T1"/>
              <a:gd fmla="*/ 96 w 99" name="T2"/>
              <a:gd fmla="*/ 6 h 13" name="T3"/>
              <a:gd fmla="*/ 97 w 99" name="T4"/>
              <a:gd fmla="*/ 6 h 13" name="T5"/>
              <a:gd fmla="*/ 98 w 99" name="T6"/>
              <a:gd fmla="*/ 8 h 13" name="T7"/>
              <a:gd fmla="*/ 98 w 99" name="T8"/>
              <a:gd fmla="*/ 9 h 13" name="T9"/>
              <a:gd fmla="*/ 96 w 99" name="T10"/>
              <a:gd fmla="*/ 9 h 13" name="T11"/>
              <a:gd fmla="*/ 84 w 99" name="T12"/>
              <a:gd fmla="*/ 10 h 13" name="T13"/>
              <a:gd fmla="*/ 76 w 99" name="T14"/>
              <a:gd fmla="*/ 11 h 13" name="T15"/>
              <a:gd fmla="*/ 36 w 99" name="T16"/>
              <a:gd fmla="*/ 13 h 13" name="T17"/>
              <a:gd fmla="*/ 17 w 99" name="T18"/>
              <a:gd fmla="*/ 12 h 13" name="T19"/>
              <a:gd fmla="*/ 8 w 99" name="T20"/>
              <a:gd fmla="*/ 11 h 13" name="T21"/>
              <a:gd fmla="*/ 5 w 99" name="T22"/>
              <a:gd fmla="*/ 12 h 13" name="T23"/>
              <a:gd fmla="*/ 3 w 99" name="T24"/>
              <a:gd fmla="*/ 11 h 13" name="T25"/>
              <a:gd fmla="*/ 1 w 99" name="T26"/>
              <a:gd fmla="*/ 10 h 13" name="T27"/>
              <a:gd fmla="*/ 3 w 99" name="T28"/>
              <a:gd fmla="*/ 6 h 13" name="T29"/>
              <a:gd fmla="*/ 9 w 99" name="T30"/>
              <a:gd fmla="*/ 5 h 13" name="T31"/>
              <a:gd fmla="*/ 23 w 99" name="T32"/>
              <a:gd fmla="*/ 3 h 13" name="T33"/>
              <a:gd fmla="*/ 34 w 99" name="T34"/>
              <a:gd fmla="*/ 2 h 13" name="T35"/>
              <a:gd fmla="*/ 65 w 99" name="T36"/>
              <a:gd fmla="*/ 0 h 13" name="T37"/>
              <a:gd fmla="*/ 83 w 99" name="T38"/>
              <a:gd fmla="*/ 1 h 13" name="T39"/>
              <a:gd fmla="*/ 90 w 99" name="T40"/>
              <a:gd fmla="*/ 2 h 13" name="T41"/>
              <a:gd fmla="*/ 93 w 99" name="T42"/>
              <a:gd fmla="*/ 2 h 13" name="T43"/>
              <a:gd fmla="*/ 94 w 99" name="T44"/>
              <a:gd fmla="*/ 6 h 13" name="T45"/>
              <a:gd fmla="*/ 59 w 99" name="T46"/>
              <a:gd fmla="*/ 7 h 13" name="T47"/>
              <a:gd fmla="*/ 59 w 99" name="T48"/>
              <a:gd fmla="*/ 7 h 13" name="T49"/>
              <a:gd fmla="*/ 35 w 99" name="T50"/>
              <a:gd fmla="*/ 6 h 13" name="T51"/>
              <a:gd fmla="*/ 19 w 99" name="T52"/>
              <a:gd fmla="*/ 7 h 13" name="T53"/>
              <a:gd fmla="*/ 13 w 99" name="T54"/>
              <a:gd fmla="*/ 8 h 13" name="T55"/>
              <a:gd fmla="*/ 13 w 99" name="T56"/>
              <a:gd fmla="*/ 8 h 13" name="T57"/>
              <a:gd fmla="*/ 59 w 99" name="T58"/>
              <a:gd fmla="*/ 7 h 13" name="T59"/>
              <a:gd fmla="*/ 85 w 99" name="T60"/>
              <a:gd fmla="*/ 4 h 13" name="T61"/>
              <a:gd fmla="*/ 51 w 99" name="T62"/>
              <a:gd fmla="*/ 3 h 13" name="T63"/>
              <a:gd fmla="*/ 66 w 99" name="T64"/>
              <a:gd fmla="*/ 4 h 13" name="T65"/>
              <a:gd fmla="*/ 78 w 99" name="T66"/>
              <a:gd fmla="*/ 5 h 13" name="T67"/>
              <a:gd fmla="*/ 85 w 99" name="T68"/>
              <a:gd fmla="*/ 4 h 1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3" w="99">
                <a:moveTo>
                  <a:pt x="94" y="6"/>
                </a:moveTo>
                <a:cubicBezTo>
                  <a:pt x="95" y="6"/>
                  <a:pt x="96" y="6"/>
                  <a:pt x="96" y="6"/>
                </a:cubicBezTo>
                <a:cubicBezTo>
                  <a:pt x="97" y="6"/>
                  <a:pt x="97" y="6"/>
                  <a:pt x="97" y="6"/>
                </a:cubicBezTo>
                <a:cubicBezTo>
                  <a:pt x="98" y="7"/>
                  <a:pt x="98" y="7"/>
                  <a:pt x="98" y="8"/>
                </a:cubicBezTo>
                <a:cubicBezTo>
                  <a:pt x="99" y="8"/>
                  <a:pt x="98" y="9"/>
                  <a:pt x="98" y="9"/>
                </a:cubicBezTo>
                <a:cubicBezTo>
                  <a:pt x="97" y="9"/>
                  <a:pt x="97" y="9"/>
                  <a:pt x="96" y="9"/>
                </a:cubicBezTo>
                <a:cubicBezTo>
                  <a:pt x="92" y="9"/>
                  <a:pt x="88" y="9"/>
                  <a:pt x="84" y="10"/>
                </a:cubicBezTo>
                <a:cubicBezTo>
                  <a:pt x="81" y="10"/>
                  <a:pt x="79" y="10"/>
                  <a:pt x="76" y="11"/>
                </a:cubicBezTo>
                <a:cubicBezTo>
                  <a:pt x="63" y="12"/>
                  <a:pt x="49" y="13"/>
                  <a:pt x="36" y="13"/>
                </a:cubicBezTo>
                <a:cubicBezTo>
                  <a:pt x="29" y="13"/>
                  <a:pt x="23" y="12"/>
                  <a:pt x="17" y="12"/>
                </a:cubicBezTo>
                <a:cubicBezTo>
                  <a:pt x="14" y="12"/>
                  <a:pt x="11" y="11"/>
                  <a:pt x="8" y="11"/>
                </a:cubicBezTo>
                <a:cubicBezTo>
                  <a:pt x="7" y="11"/>
                  <a:pt x="6" y="11"/>
                  <a:pt x="5" y="12"/>
                </a:cubicBezTo>
                <a:cubicBezTo>
                  <a:pt x="4" y="11"/>
                  <a:pt x="4" y="11"/>
                  <a:pt x="3" y="11"/>
                </a:cubicBezTo>
                <a:cubicBezTo>
                  <a:pt x="2" y="12"/>
                  <a:pt x="1" y="11"/>
                  <a:pt x="1" y="10"/>
                </a:cubicBezTo>
                <a:cubicBezTo>
                  <a:pt x="0" y="8"/>
                  <a:pt x="1" y="6"/>
                  <a:pt x="3" y="6"/>
                </a:cubicBezTo>
                <a:cubicBezTo>
                  <a:pt x="5" y="6"/>
                  <a:pt x="7" y="5"/>
                  <a:pt x="9" y="5"/>
                </a:cubicBezTo>
                <a:cubicBezTo>
                  <a:pt x="14" y="4"/>
                  <a:pt x="19" y="4"/>
                  <a:pt x="23" y="3"/>
                </a:cubicBezTo>
                <a:cubicBezTo>
                  <a:pt x="27" y="3"/>
                  <a:pt x="30" y="2"/>
                  <a:pt x="34" y="2"/>
                </a:cubicBezTo>
                <a:cubicBezTo>
                  <a:pt x="44" y="1"/>
                  <a:pt x="55" y="0"/>
                  <a:pt x="65" y="0"/>
                </a:cubicBezTo>
                <a:cubicBezTo>
                  <a:pt x="71" y="0"/>
                  <a:pt x="77" y="1"/>
                  <a:pt x="83" y="1"/>
                </a:cubicBezTo>
                <a:cubicBezTo>
                  <a:pt x="86" y="1"/>
                  <a:pt x="88" y="1"/>
                  <a:pt x="90" y="2"/>
                </a:cubicBezTo>
                <a:cubicBezTo>
                  <a:pt x="91" y="2"/>
                  <a:pt x="92" y="2"/>
                  <a:pt x="93" y="2"/>
                </a:cubicBezTo>
                <a:cubicBezTo>
                  <a:pt x="94" y="3"/>
                  <a:pt x="95" y="4"/>
                  <a:pt x="94" y="6"/>
                </a:cubicBezTo>
                <a:close/>
                <a:moveTo>
                  <a:pt x="59" y="7"/>
                </a:moveTo>
                <a:cubicBezTo>
                  <a:pt x="59" y="7"/>
                  <a:pt x="59" y="7"/>
                  <a:pt x="59" y="7"/>
                </a:cubicBezTo>
                <a:cubicBezTo>
                  <a:pt x="51" y="6"/>
                  <a:pt x="43" y="6"/>
                  <a:pt x="35" y="6"/>
                </a:cubicBezTo>
                <a:cubicBezTo>
                  <a:pt x="30" y="5"/>
                  <a:pt x="25" y="6"/>
                  <a:pt x="19" y="7"/>
                </a:cubicBezTo>
                <a:cubicBezTo>
                  <a:pt x="17" y="7"/>
                  <a:pt x="15" y="7"/>
                  <a:pt x="13" y="8"/>
                </a:cubicBezTo>
                <a:cubicBezTo>
                  <a:pt x="13" y="8"/>
                  <a:pt x="13" y="8"/>
                  <a:pt x="13" y="8"/>
                </a:cubicBezTo>
                <a:cubicBezTo>
                  <a:pt x="28" y="8"/>
                  <a:pt x="44" y="8"/>
                  <a:pt x="59" y="7"/>
                </a:cubicBezTo>
                <a:close/>
                <a:moveTo>
                  <a:pt x="85" y="4"/>
                </a:moveTo>
                <a:cubicBezTo>
                  <a:pt x="81" y="3"/>
                  <a:pt x="56" y="3"/>
                  <a:pt x="51" y="3"/>
                </a:cubicBezTo>
                <a:cubicBezTo>
                  <a:pt x="56" y="4"/>
                  <a:pt x="61" y="4"/>
                  <a:pt x="66" y="4"/>
                </a:cubicBezTo>
                <a:cubicBezTo>
                  <a:pt x="70" y="5"/>
                  <a:pt x="74" y="5"/>
                  <a:pt x="78" y="5"/>
                </a:cubicBezTo>
                <a:cubicBezTo>
                  <a:pt x="81" y="6"/>
                  <a:pt x="83" y="5"/>
                  <a:pt x="85" y="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80" name="Freeform 479"/>
          <p:cNvSpPr>
            <a:spLocks noEditPoints="1"/>
          </p:cNvSpPr>
          <p:nvPr/>
        </p:nvSpPr>
        <p:spPr bwMode="auto">
          <a:xfrm>
            <a:off x="8245476" y="5346701"/>
            <a:ext cx="96838" cy="171450"/>
          </a:xfrm>
          <a:custGeom>
            <a:gdLst>
              <a:gd fmla="*/ 11 w 39" name="T0"/>
              <a:gd fmla="*/ 61 h 69" name="T1"/>
              <a:gd fmla="*/ 10 w 39" name="T2"/>
              <a:gd fmla="*/ 60 h 69" name="T3"/>
              <a:gd fmla="*/ 13 w 39" name="T4"/>
              <a:gd fmla="*/ 56 h 69" name="T5"/>
              <a:gd fmla="*/ 18 w 39" name="T6"/>
              <a:gd fmla="*/ 55 h 69" name="T7"/>
              <a:gd fmla="*/ 22 w 39" name="T8"/>
              <a:gd fmla="*/ 54 h 69" name="T9"/>
              <a:gd fmla="*/ 23 w 39" name="T10"/>
              <a:gd fmla="*/ 53 h 69" name="T11"/>
              <a:gd fmla="*/ 27 w 39" name="T12"/>
              <a:gd fmla="*/ 43 h 69" name="T13"/>
              <a:gd fmla="*/ 26 w 39" name="T14"/>
              <a:gd fmla="*/ 38 h 69" name="T15"/>
              <a:gd fmla="*/ 25 w 39" name="T16"/>
              <a:gd fmla="*/ 37 h 69" name="T17"/>
              <a:gd fmla="*/ 17 w 39" name="T18"/>
              <a:gd fmla="*/ 31 h 69" name="T19"/>
              <a:gd fmla="*/ 12 w 39" name="T20"/>
              <a:gd fmla="*/ 26 h 69" name="T21"/>
              <a:gd fmla="*/ 10 w 39" name="T22"/>
              <a:gd fmla="*/ 24 h 69" name="T23"/>
              <a:gd fmla="*/ 9 w 39" name="T24"/>
              <a:gd fmla="*/ 17 h 69" name="T25"/>
              <a:gd fmla="*/ 10 w 39" name="T26"/>
              <a:gd fmla="*/ 14 h 69" name="T27"/>
              <a:gd fmla="*/ 12 w 39" name="T28"/>
              <a:gd fmla="*/ 11 h 69" name="T29"/>
              <a:gd fmla="*/ 19 w 39" name="T30"/>
              <a:gd fmla="*/ 5 h 69" name="T31"/>
              <a:gd fmla="*/ 24 w 39" name="T32"/>
              <a:gd fmla="*/ 3 h 69" name="T33"/>
              <a:gd fmla="*/ 31 w 39" name="T34"/>
              <a:gd fmla="*/ 0 h 69" name="T35"/>
              <a:gd fmla="*/ 34 w 39" name="T36"/>
              <a:gd fmla="*/ 2 h 69" name="T37"/>
              <a:gd fmla="*/ 35 w 39" name="T38"/>
              <a:gd fmla="*/ 4 h 69" name="T39"/>
              <a:gd fmla="*/ 36 w 39" name="T40"/>
              <a:gd fmla="*/ 4 h 69" name="T41"/>
              <a:gd fmla="*/ 39 w 39" name="T42"/>
              <a:gd fmla="*/ 7 h 69" name="T43"/>
              <a:gd fmla="*/ 37 w 39" name="T44"/>
              <a:gd fmla="*/ 10 h 69" name="T45"/>
              <a:gd fmla="*/ 35 w 39" name="T46"/>
              <a:gd fmla="*/ 9 h 69" name="T47"/>
              <a:gd fmla="*/ 29 w 39" name="T48"/>
              <a:gd fmla="*/ 7 h 69" name="T49"/>
              <a:gd fmla="*/ 26 w 39" name="T50"/>
              <a:gd fmla="*/ 7 h 69" name="T51"/>
              <a:gd fmla="*/ 18 w 39" name="T52"/>
              <a:gd fmla="*/ 13 h 69" name="T53"/>
              <a:gd fmla="*/ 16 w 39" name="T54"/>
              <a:gd fmla="*/ 15 h 69" name="T55"/>
              <a:gd fmla="*/ 15 w 39" name="T56"/>
              <a:gd fmla="*/ 20 h 69" name="T57"/>
              <a:gd fmla="*/ 15 w 39" name="T58"/>
              <a:gd fmla="*/ 23 h 69" name="T59"/>
              <a:gd fmla="*/ 17 w 39" name="T60"/>
              <a:gd fmla="*/ 26 h 69" name="T61"/>
              <a:gd fmla="*/ 22 w 39" name="T62"/>
              <a:gd fmla="*/ 29 h 69" name="T63"/>
              <a:gd fmla="*/ 26 w 39" name="T64"/>
              <a:gd fmla="*/ 33 h 69" name="T65"/>
              <a:gd fmla="*/ 28 w 39" name="T66"/>
              <a:gd fmla="*/ 34 h 69" name="T67"/>
              <a:gd fmla="*/ 32 w 39" name="T68"/>
              <a:gd fmla="*/ 37 h 69" name="T69"/>
              <a:gd fmla="*/ 34 w 39" name="T70"/>
              <a:gd fmla="*/ 53 h 69" name="T71"/>
              <a:gd fmla="*/ 27 w 39" name="T72"/>
              <a:gd fmla="*/ 61 h 69" name="T73"/>
              <a:gd fmla="*/ 12 w 39" name="T74"/>
              <a:gd fmla="*/ 67 h 69" name="T75"/>
              <a:gd fmla="*/ 4 w 39" name="T76"/>
              <a:gd fmla="*/ 68 h 69" name="T77"/>
              <a:gd fmla="*/ 0 w 39" name="T78"/>
              <a:gd fmla="*/ 66 h 69" name="T79"/>
              <a:gd fmla="*/ 2 w 39" name="T80"/>
              <a:gd fmla="*/ 63 h 69" name="T81"/>
              <a:gd fmla="*/ 5 w 39" name="T82"/>
              <a:gd fmla="*/ 62 h 69" name="T83"/>
              <a:gd fmla="*/ 11 w 39" name="T84"/>
              <a:gd fmla="*/ 61 h 69" name="T85"/>
              <a:gd fmla="*/ 30 w 39" name="T86"/>
              <a:gd fmla="*/ 41 h 69" name="T87"/>
              <a:gd fmla="*/ 28 w 39" name="T88"/>
              <a:gd fmla="*/ 51 h 69" name="T89"/>
              <a:gd fmla="*/ 28 w 39" name="T90"/>
              <a:gd fmla="*/ 51 h 69" name="T91"/>
              <a:gd fmla="*/ 32 w 39" name="T92"/>
              <a:gd fmla="*/ 47 h 69" name="T93"/>
              <a:gd fmla="*/ 30 w 39" name="T94"/>
              <a:gd fmla="*/ 41 h 69" name="T95"/>
              <a:gd fmla="*/ 30 w 39" name="T96"/>
              <a:gd fmla="*/ 54 h 69" name="T97"/>
              <a:gd fmla="*/ 31 w 39" name="T98"/>
              <a:gd fmla="*/ 53 h 69" name="T99"/>
              <a:gd fmla="*/ 30 w 39" name="T100"/>
              <a:gd fmla="*/ 53 h 69" name="T101"/>
              <a:gd fmla="*/ 30 w 39" name="T102"/>
              <a:gd fmla="*/ 54 h 6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69" w="39">
                <a:moveTo>
                  <a:pt x="11" y="61"/>
                </a:moveTo>
                <a:cubicBezTo>
                  <a:pt x="10" y="61"/>
                  <a:pt x="10" y="61"/>
                  <a:pt x="10" y="60"/>
                </a:cubicBezTo>
                <a:cubicBezTo>
                  <a:pt x="10" y="58"/>
                  <a:pt x="10" y="57"/>
                  <a:pt x="13" y="56"/>
                </a:cubicBezTo>
                <a:cubicBezTo>
                  <a:pt x="14" y="56"/>
                  <a:pt x="16" y="55"/>
                  <a:pt x="18" y="55"/>
                </a:cubicBezTo>
                <a:cubicBezTo>
                  <a:pt x="19" y="55"/>
                  <a:pt x="20" y="54"/>
                  <a:pt x="22" y="54"/>
                </a:cubicBezTo>
                <a:cubicBezTo>
                  <a:pt x="22" y="54"/>
                  <a:pt x="23" y="53"/>
                  <a:pt x="23" y="53"/>
                </a:cubicBezTo>
                <a:cubicBezTo>
                  <a:pt x="25" y="50"/>
                  <a:pt x="26" y="46"/>
                  <a:pt x="27" y="43"/>
                </a:cubicBezTo>
                <a:cubicBezTo>
                  <a:pt x="27" y="41"/>
                  <a:pt x="27" y="39"/>
                  <a:pt x="26" y="38"/>
                </a:cubicBezTo>
                <a:cubicBezTo>
                  <a:pt x="26" y="37"/>
                  <a:pt x="25" y="37"/>
                  <a:pt x="25" y="37"/>
                </a:cubicBezTo>
                <a:cubicBezTo>
                  <a:pt x="22" y="35"/>
                  <a:pt x="20" y="33"/>
                  <a:pt x="17" y="31"/>
                </a:cubicBezTo>
                <a:cubicBezTo>
                  <a:pt x="15" y="30"/>
                  <a:pt x="13" y="28"/>
                  <a:pt x="12" y="26"/>
                </a:cubicBezTo>
                <a:cubicBezTo>
                  <a:pt x="11" y="25"/>
                  <a:pt x="11" y="25"/>
                  <a:pt x="10" y="24"/>
                </a:cubicBezTo>
                <a:cubicBezTo>
                  <a:pt x="9" y="22"/>
                  <a:pt x="7" y="20"/>
                  <a:pt x="9" y="17"/>
                </a:cubicBezTo>
                <a:cubicBezTo>
                  <a:pt x="9" y="16"/>
                  <a:pt x="10" y="15"/>
                  <a:pt x="10" y="14"/>
                </a:cubicBezTo>
                <a:cubicBezTo>
                  <a:pt x="11" y="13"/>
                  <a:pt x="12" y="12"/>
                  <a:pt x="12" y="11"/>
                </a:cubicBezTo>
                <a:cubicBezTo>
                  <a:pt x="14" y="9"/>
                  <a:pt x="17" y="7"/>
                  <a:pt x="19" y="5"/>
                </a:cubicBezTo>
                <a:cubicBezTo>
                  <a:pt x="21" y="4"/>
                  <a:pt x="23" y="4"/>
                  <a:pt x="24" y="3"/>
                </a:cubicBezTo>
                <a:cubicBezTo>
                  <a:pt x="26" y="1"/>
                  <a:pt x="29" y="1"/>
                  <a:pt x="31" y="0"/>
                </a:cubicBezTo>
                <a:cubicBezTo>
                  <a:pt x="32" y="0"/>
                  <a:pt x="34" y="1"/>
                  <a:pt x="34" y="2"/>
                </a:cubicBezTo>
                <a:cubicBezTo>
                  <a:pt x="35" y="2"/>
                  <a:pt x="35" y="3"/>
                  <a:pt x="35" y="4"/>
                </a:cubicBezTo>
                <a:cubicBezTo>
                  <a:pt x="35" y="4"/>
                  <a:pt x="36" y="4"/>
                  <a:pt x="36" y="4"/>
                </a:cubicBezTo>
                <a:cubicBezTo>
                  <a:pt x="38" y="4"/>
                  <a:pt x="39" y="5"/>
                  <a:pt x="39" y="7"/>
                </a:cubicBezTo>
                <a:cubicBezTo>
                  <a:pt x="39" y="9"/>
                  <a:pt x="38" y="9"/>
                  <a:pt x="37" y="10"/>
                </a:cubicBezTo>
                <a:cubicBezTo>
                  <a:pt x="36" y="10"/>
                  <a:pt x="35" y="10"/>
                  <a:pt x="35" y="9"/>
                </a:cubicBezTo>
                <a:cubicBezTo>
                  <a:pt x="33" y="8"/>
                  <a:pt x="31" y="7"/>
                  <a:pt x="29" y="7"/>
                </a:cubicBezTo>
                <a:cubicBezTo>
                  <a:pt x="28" y="7"/>
                  <a:pt x="27" y="7"/>
                  <a:pt x="26" y="7"/>
                </a:cubicBezTo>
                <a:cubicBezTo>
                  <a:pt x="23" y="9"/>
                  <a:pt x="20" y="11"/>
                  <a:pt x="18" y="13"/>
                </a:cubicBezTo>
                <a:cubicBezTo>
                  <a:pt x="17" y="14"/>
                  <a:pt x="17" y="15"/>
                  <a:pt x="16" y="15"/>
                </a:cubicBezTo>
                <a:cubicBezTo>
                  <a:pt x="16" y="17"/>
                  <a:pt x="15" y="19"/>
                  <a:pt x="15" y="20"/>
                </a:cubicBezTo>
                <a:cubicBezTo>
                  <a:pt x="15" y="21"/>
                  <a:pt x="15" y="22"/>
                  <a:pt x="15" y="23"/>
                </a:cubicBezTo>
                <a:cubicBezTo>
                  <a:pt x="15" y="24"/>
                  <a:pt x="16" y="25"/>
                  <a:pt x="17" y="26"/>
                </a:cubicBezTo>
                <a:cubicBezTo>
                  <a:pt x="19" y="27"/>
                  <a:pt x="21" y="28"/>
                  <a:pt x="22" y="29"/>
                </a:cubicBezTo>
                <a:cubicBezTo>
                  <a:pt x="24" y="30"/>
                  <a:pt x="25" y="31"/>
                  <a:pt x="26" y="33"/>
                </a:cubicBezTo>
                <a:cubicBezTo>
                  <a:pt x="27" y="33"/>
                  <a:pt x="27" y="33"/>
                  <a:pt x="28" y="34"/>
                </a:cubicBezTo>
                <a:cubicBezTo>
                  <a:pt x="29" y="35"/>
                  <a:pt x="30" y="36"/>
                  <a:pt x="32" y="37"/>
                </a:cubicBezTo>
                <a:cubicBezTo>
                  <a:pt x="36" y="40"/>
                  <a:pt x="38" y="48"/>
                  <a:pt x="34" y="53"/>
                </a:cubicBezTo>
                <a:cubicBezTo>
                  <a:pt x="32" y="56"/>
                  <a:pt x="30" y="59"/>
                  <a:pt x="27" y="61"/>
                </a:cubicBezTo>
                <a:cubicBezTo>
                  <a:pt x="22" y="64"/>
                  <a:pt x="17" y="65"/>
                  <a:pt x="12" y="67"/>
                </a:cubicBezTo>
                <a:cubicBezTo>
                  <a:pt x="9" y="67"/>
                  <a:pt x="7" y="68"/>
                  <a:pt x="4" y="68"/>
                </a:cubicBezTo>
                <a:cubicBezTo>
                  <a:pt x="2" y="69"/>
                  <a:pt x="1" y="68"/>
                  <a:pt x="0" y="66"/>
                </a:cubicBezTo>
                <a:cubicBezTo>
                  <a:pt x="0" y="65"/>
                  <a:pt x="0" y="63"/>
                  <a:pt x="2" y="63"/>
                </a:cubicBezTo>
                <a:cubicBezTo>
                  <a:pt x="3" y="62"/>
                  <a:pt x="4" y="62"/>
                  <a:pt x="5" y="62"/>
                </a:cubicBezTo>
                <a:cubicBezTo>
                  <a:pt x="7" y="62"/>
                  <a:pt x="9" y="61"/>
                  <a:pt x="11" y="61"/>
                </a:cubicBezTo>
                <a:close/>
                <a:moveTo>
                  <a:pt x="30" y="41"/>
                </a:moveTo>
                <a:cubicBezTo>
                  <a:pt x="30" y="44"/>
                  <a:pt x="29" y="48"/>
                  <a:pt x="28" y="51"/>
                </a:cubicBezTo>
                <a:cubicBezTo>
                  <a:pt x="28" y="51"/>
                  <a:pt x="28" y="51"/>
                  <a:pt x="28" y="51"/>
                </a:cubicBezTo>
                <a:cubicBezTo>
                  <a:pt x="29" y="50"/>
                  <a:pt x="31" y="48"/>
                  <a:pt x="32" y="47"/>
                </a:cubicBezTo>
                <a:cubicBezTo>
                  <a:pt x="33" y="45"/>
                  <a:pt x="32" y="42"/>
                  <a:pt x="30" y="41"/>
                </a:cubicBezTo>
                <a:close/>
                <a:moveTo>
                  <a:pt x="30" y="54"/>
                </a:moveTo>
                <a:cubicBezTo>
                  <a:pt x="30" y="54"/>
                  <a:pt x="30" y="53"/>
                  <a:pt x="31" y="53"/>
                </a:cubicBezTo>
                <a:cubicBezTo>
                  <a:pt x="31" y="53"/>
                  <a:pt x="31" y="53"/>
                  <a:pt x="30" y="53"/>
                </a:cubicBezTo>
                <a:cubicBezTo>
                  <a:pt x="30" y="53"/>
                  <a:pt x="30" y="54"/>
                  <a:pt x="30" y="54"/>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
        <p:nvSpPr>
          <p:cNvPr id="481" name="Freeform 480"/>
          <p:cNvSpPr>
            <a:spLocks noEditPoints="1"/>
          </p:cNvSpPr>
          <p:nvPr/>
        </p:nvSpPr>
        <p:spPr bwMode="auto">
          <a:xfrm>
            <a:off x="7994651" y="5794376"/>
            <a:ext cx="182563" cy="30163"/>
          </a:xfrm>
          <a:custGeom>
            <a:gdLst>
              <a:gd fmla="*/ 2 w 74" name="T0"/>
              <a:gd fmla="*/ 4 h 12" name="T1"/>
              <a:gd fmla="*/ 1 w 74" name="T2"/>
              <a:gd fmla="*/ 3 h 12" name="T3"/>
              <a:gd fmla="*/ 2 w 74" name="T4"/>
              <a:gd fmla="*/ 0 h 12" name="T5"/>
              <a:gd fmla="*/ 3 w 74" name="T6"/>
              <a:gd fmla="*/ 0 h 12" name="T7"/>
              <a:gd fmla="*/ 5 w 74" name="T8"/>
              <a:gd fmla="*/ 0 h 12" name="T9"/>
              <a:gd fmla="*/ 7 w 74" name="T10"/>
              <a:gd fmla="*/ 0 h 12" name="T11"/>
              <a:gd fmla="*/ 9 w 74" name="T12"/>
              <a:gd fmla="*/ 0 h 12" name="T13"/>
              <a:gd fmla="*/ 51 w 74" name="T14"/>
              <a:gd fmla="*/ 2 h 12" name="T15"/>
              <a:gd fmla="*/ 68 w 74" name="T16"/>
              <a:gd fmla="*/ 3 h 12" name="T17"/>
              <a:gd fmla="*/ 71 w 74" name="T18"/>
              <a:gd fmla="*/ 4 h 12" name="T19"/>
              <a:gd fmla="*/ 72 w 74" name="T20"/>
              <a:gd fmla="*/ 4 h 12" name="T21"/>
              <a:gd fmla="*/ 74 w 74" name="T22"/>
              <a:gd fmla="*/ 6 h 12" name="T23"/>
              <a:gd fmla="*/ 72 w 74" name="T24"/>
              <a:gd fmla="*/ 8 h 12" name="T25"/>
              <a:gd fmla="*/ 69 w 74" name="T26"/>
              <a:gd fmla="*/ 9 h 12" name="T27"/>
              <a:gd fmla="*/ 44 w 74" name="T28"/>
              <a:gd fmla="*/ 12 h 12" name="T29"/>
              <a:gd fmla="*/ 17 w 74" name="T30"/>
              <a:gd fmla="*/ 10 h 12" name="T31"/>
              <a:gd fmla="*/ 3 w 74" name="T32"/>
              <a:gd fmla="*/ 7 h 12" name="T33"/>
              <a:gd fmla="*/ 2 w 74" name="T34"/>
              <a:gd fmla="*/ 4 h 12" name="T35"/>
              <a:gd fmla="*/ 44 w 74" name="T36"/>
              <a:gd fmla="*/ 8 h 12" name="T37"/>
              <a:gd fmla="*/ 34 w 74" name="T38"/>
              <a:gd fmla="*/ 8 h 12" name="T39"/>
              <a:gd fmla="*/ 24 w 74" name="T40"/>
              <a:gd fmla="*/ 8 h 12" name="T41"/>
              <a:gd fmla="*/ 15 w 74" name="T42"/>
              <a:gd fmla="*/ 7 h 12" name="T43"/>
              <a:gd fmla="*/ 14 w 74" name="T44"/>
              <a:gd fmla="*/ 7 h 12" name="T45"/>
              <a:gd fmla="*/ 44 w 74" name="T46"/>
              <a:gd fmla="*/ 8 h 12"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2" w="74">
                <a:moveTo>
                  <a:pt x="2" y="4"/>
                </a:moveTo>
                <a:cubicBezTo>
                  <a:pt x="1" y="4"/>
                  <a:pt x="1" y="3"/>
                  <a:pt x="1" y="3"/>
                </a:cubicBezTo>
                <a:cubicBezTo>
                  <a:pt x="0" y="2"/>
                  <a:pt x="0" y="1"/>
                  <a:pt x="2" y="0"/>
                </a:cubicBezTo>
                <a:cubicBezTo>
                  <a:pt x="2" y="0"/>
                  <a:pt x="2" y="0"/>
                  <a:pt x="3" y="0"/>
                </a:cubicBezTo>
                <a:cubicBezTo>
                  <a:pt x="4" y="0"/>
                  <a:pt x="4" y="0"/>
                  <a:pt x="5" y="0"/>
                </a:cubicBezTo>
                <a:cubicBezTo>
                  <a:pt x="6" y="0"/>
                  <a:pt x="6" y="0"/>
                  <a:pt x="7" y="0"/>
                </a:cubicBezTo>
                <a:cubicBezTo>
                  <a:pt x="8" y="0"/>
                  <a:pt x="8" y="0"/>
                  <a:pt x="9" y="0"/>
                </a:cubicBezTo>
                <a:cubicBezTo>
                  <a:pt x="23" y="1"/>
                  <a:pt x="37" y="1"/>
                  <a:pt x="51" y="2"/>
                </a:cubicBezTo>
                <a:cubicBezTo>
                  <a:pt x="57" y="2"/>
                  <a:pt x="63" y="3"/>
                  <a:pt x="68" y="3"/>
                </a:cubicBezTo>
                <a:cubicBezTo>
                  <a:pt x="69" y="4"/>
                  <a:pt x="70" y="4"/>
                  <a:pt x="71" y="4"/>
                </a:cubicBezTo>
                <a:cubicBezTo>
                  <a:pt x="72" y="4"/>
                  <a:pt x="72" y="4"/>
                  <a:pt x="72" y="4"/>
                </a:cubicBezTo>
                <a:cubicBezTo>
                  <a:pt x="73" y="5"/>
                  <a:pt x="74" y="5"/>
                  <a:pt x="74" y="6"/>
                </a:cubicBezTo>
                <a:cubicBezTo>
                  <a:pt x="74" y="7"/>
                  <a:pt x="73" y="8"/>
                  <a:pt x="72" y="8"/>
                </a:cubicBezTo>
                <a:cubicBezTo>
                  <a:pt x="71" y="8"/>
                  <a:pt x="70" y="9"/>
                  <a:pt x="69" y="9"/>
                </a:cubicBezTo>
                <a:cubicBezTo>
                  <a:pt x="60" y="11"/>
                  <a:pt x="52" y="11"/>
                  <a:pt x="44" y="12"/>
                </a:cubicBezTo>
                <a:cubicBezTo>
                  <a:pt x="35" y="12"/>
                  <a:pt x="26" y="11"/>
                  <a:pt x="17" y="10"/>
                </a:cubicBezTo>
                <a:cubicBezTo>
                  <a:pt x="13" y="10"/>
                  <a:pt x="8" y="9"/>
                  <a:pt x="3" y="7"/>
                </a:cubicBezTo>
                <a:cubicBezTo>
                  <a:pt x="1" y="6"/>
                  <a:pt x="1" y="6"/>
                  <a:pt x="2" y="4"/>
                </a:cubicBezTo>
                <a:close/>
                <a:moveTo>
                  <a:pt x="44" y="8"/>
                </a:moveTo>
                <a:cubicBezTo>
                  <a:pt x="41" y="8"/>
                  <a:pt x="38" y="8"/>
                  <a:pt x="34" y="8"/>
                </a:cubicBezTo>
                <a:cubicBezTo>
                  <a:pt x="31" y="8"/>
                  <a:pt x="28" y="8"/>
                  <a:pt x="24" y="8"/>
                </a:cubicBezTo>
                <a:cubicBezTo>
                  <a:pt x="21" y="7"/>
                  <a:pt x="18" y="7"/>
                  <a:pt x="15" y="7"/>
                </a:cubicBezTo>
                <a:cubicBezTo>
                  <a:pt x="15" y="7"/>
                  <a:pt x="15" y="7"/>
                  <a:pt x="14" y="7"/>
                </a:cubicBezTo>
                <a:cubicBezTo>
                  <a:pt x="24" y="8"/>
                  <a:pt x="34" y="9"/>
                  <a:pt x="44" y="8"/>
                </a:cubicBezTo>
                <a:close/>
              </a:path>
            </a:pathLst>
          </a:custGeom>
          <a:solidFill>
            <a:schemeClr val="bg1"/>
          </a:solidFill>
          <a:ln>
            <a:noFill/>
          </a:ln>
        </p:spPr>
        <p:txBody>
          <a:bodyPr anchor="t" anchorCtr="0" bIns="45720" compatLnSpc="1" lIns="91440" numCol="1" rIns="91440" tIns="45720" vert="horz" wrap="square"/>
          <a:lstStyle/>
          <a:p>
            <a:pP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ysClr lastClr="000000" val="windowText"/>
              </a:solidFill>
              <a:effectLst/>
              <a:uLnTx/>
              <a:uFillTx/>
            </a:endParaRPr>
          </a:p>
        </p:txBody>
      </p:sp>
    </p:spTree>
  </p:cSld>
  <p:clrMapOvr>
    <a:masterClrMapping/>
  </p:clrMapOvr>
  <p:transition/>
  <p:timing/>
</p:sld>
</file>

<file path=ppt/slides/slide2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2">
            <a:lum/>
          </a:blip>
          <a:stretch>
            <a:fillRect/>
          </a:stretch>
        </a:blipFill>
        <a:effectLst/>
      </p:bgPr>
    </p:bg>
    <p:spTree>
      <p:nvGrpSpPr>
        <p:cNvPr id="1" name=""/>
        <p:cNvGrpSpPr/>
        <p:nvPr/>
      </p:nvGrpSpPr>
      <p:grpSpPr>
        <a:xfrm>
          <a:off x="0" y="0"/>
          <a:ext cx="0" cy="0"/>
        </a:xfrm>
      </p:grpSpPr>
      <p:sp>
        <p:nvSpPr>
          <p:cNvPr id="9" name="Freeform 5"/>
          <p:cNvSpPr>
            <a:spLocks noEditPoints="1"/>
          </p:cNvSpPr>
          <p:nvPr/>
        </p:nvSpPr>
        <p:spPr bwMode="auto">
          <a:xfrm>
            <a:off x="2736850" y="4254500"/>
            <a:ext cx="82550" cy="71438"/>
          </a:xfrm>
          <a:custGeom>
            <a:gdLst>
              <a:gd fmla="*/ 5 w 22" name="T0"/>
              <a:gd fmla="*/ 18 h 19" name="T1"/>
              <a:gd fmla="*/ 16 w 22" name="T2"/>
              <a:gd fmla="*/ 12 h 19" name="T3"/>
              <a:gd fmla="*/ 22 w 22" name="T4"/>
              <a:gd fmla="*/ 2 h 19" name="T5"/>
              <a:gd fmla="*/ 21 w 22" name="T6"/>
              <a:gd fmla="*/ 0 h 19" name="T7"/>
              <a:gd fmla="*/ 19 w 22" name="T8"/>
              <a:gd fmla="*/ 0 h 19" name="T9"/>
              <a:gd fmla="*/ 10 w 22" name="T10"/>
              <a:gd fmla="*/ 3 h 19" name="T11"/>
              <a:gd fmla="*/ 6 w 22" name="T12"/>
              <a:gd fmla="*/ 8 h 19" name="T13"/>
              <a:gd fmla="*/ 5 w 22" name="T14"/>
              <a:gd fmla="*/ 18 h 19" name="T15"/>
              <a:gd fmla="*/ 14 w 22" name="T16"/>
              <a:gd fmla="*/ 9 h 19" name="T17"/>
              <a:gd fmla="*/ 12 w 22" name="T18"/>
              <a:gd fmla="*/ 12 h 19" name="T19"/>
              <a:gd fmla="*/ 8 w 22" name="T20"/>
              <a:gd fmla="*/ 12 h 19" name="T21"/>
              <a:gd fmla="*/ 15 w 22" name="T22"/>
              <a:gd fmla="*/ 8 h 19" name="T23"/>
              <a:gd fmla="*/ 15 w 22" name="T24"/>
              <a:gd fmla="*/ 8 h 19" name="T25"/>
              <a:gd fmla="*/ 9 w 22" name="T26"/>
              <a:gd fmla="*/ 8 h 19" name="T27"/>
              <a:gd fmla="*/ 10 w 22" name="T28"/>
              <a:gd fmla="*/ 8 h 19" name="T29"/>
              <a:gd fmla="*/ 18 w 22" name="T30"/>
              <a:gd fmla="*/ 5 h 19" name="T31"/>
              <a:gd fmla="*/ 14 w 22" name="T32"/>
              <a:gd fmla="*/ 9 h 19" name="T33"/>
              <a:gd fmla="*/ 18 w 22" name="T34"/>
              <a:gd fmla="*/ 4 h 19" name="T35"/>
              <a:gd fmla="*/ 18 w 22" name="T36"/>
              <a:gd fmla="*/ 4 h 19" name="T37"/>
              <a:gd fmla="*/ 18 w 22" name="T38"/>
              <a:gd fmla="*/ 4 h 19" name="T39"/>
              <a:gd fmla="*/ 18 w 22" name="T40"/>
              <a:gd fmla="*/ 4 h 19" name="T41"/>
              <a:gd fmla="*/ 18 w 22" name="T42"/>
              <a:gd fmla="*/ 4 h 19" name="T43"/>
              <a:gd fmla="*/ 11 w 22" name="T44"/>
              <a:gd fmla="*/ 6 h 19" name="T45"/>
              <a:gd fmla="*/ 16 w 22" name="T46"/>
              <a:gd fmla="*/ 5 h 19" name="T47"/>
              <a:gd fmla="*/ 10 w 22" name="T48"/>
              <a:gd fmla="*/ 7 h 19" name="T49"/>
              <a:gd fmla="*/ 11 w 22" name="T50"/>
              <a:gd fmla="*/ 6 h 19" name="T51"/>
              <a:gd fmla="*/ 9 w 22" name="T52"/>
              <a:gd fmla="*/ 9 h 19" name="T53"/>
              <a:gd fmla="*/ 14 w 22" name="T54"/>
              <a:gd fmla="*/ 8 h 19" name="T55"/>
              <a:gd fmla="*/ 7 w 22" name="T56"/>
              <a:gd fmla="*/ 11 h 19" name="T57"/>
              <a:gd fmla="*/ 9 w 22" name="T58"/>
              <a:gd fmla="*/ 9 h 19" name="T59"/>
              <a:gd fmla="*/ 7 w 22" name="T60"/>
              <a:gd fmla="*/ 12 h 19" name="T61"/>
              <a:gd fmla="*/ 7 w 22" name="T62"/>
              <a:gd fmla="*/ 12 h 19" name="T63"/>
              <a:gd fmla="*/ 11 w 22" name="T64"/>
              <a:gd fmla="*/ 13 h 19" name="T65"/>
              <a:gd fmla="*/ 10 w 22" name="T66"/>
              <a:gd fmla="*/ 14 h 19" name="T67"/>
              <a:gd fmla="*/ 7 w 22" name="T68"/>
              <a:gd fmla="*/ 15 h 19" name="T69"/>
              <a:gd fmla="*/ 6 w 22" name="T70"/>
              <a:gd fmla="*/ 15 h 19" name="T71"/>
              <a:gd fmla="*/ 7 w 22" name="T72"/>
              <a:gd fmla="*/ 12 h 19"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9" w="22">
                <a:moveTo>
                  <a:pt x="5" y="18"/>
                </a:moveTo>
                <a:cubicBezTo>
                  <a:pt x="9" y="19"/>
                  <a:pt x="13" y="15"/>
                  <a:pt x="16" y="12"/>
                </a:cubicBezTo>
                <a:cubicBezTo>
                  <a:pt x="18" y="10"/>
                  <a:pt x="22" y="6"/>
                  <a:pt x="22" y="2"/>
                </a:cubicBezTo>
                <a:cubicBezTo>
                  <a:pt x="22" y="1"/>
                  <a:pt x="21" y="0"/>
                  <a:pt x="21" y="0"/>
                </a:cubicBezTo>
                <a:cubicBezTo>
                  <a:pt x="20" y="0"/>
                  <a:pt x="19" y="0"/>
                  <a:pt x="19" y="0"/>
                </a:cubicBezTo>
                <a:cubicBezTo>
                  <a:pt x="16" y="2"/>
                  <a:pt x="13" y="1"/>
                  <a:pt x="10" y="3"/>
                </a:cubicBezTo>
                <a:cubicBezTo>
                  <a:pt x="8" y="4"/>
                  <a:pt x="7" y="7"/>
                  <a:pt x="6" y="8"/>
                </a:cubicBezTo>
                <a:cubicBezTo>
                  <a:pt x="4" y="11"/>
                  <a:pt x="0" y="17"/>
                  <a:pt x="5" y="18"/>
                </a:cubicBezTo>
                <a:close/>
                <a:moveTo>
                  <a:pt x="14" y="9"/>
                </a:moveTo>
                <a:cubicBezTo>
                  <a:pt x="14" y="10"/>
                  <a:pt x="13" y="11"/>
                  <a:pt x="12" y="12"/>
                </a:cubicBezTo>
                <a:cubicBezTo>
                  <a:pt x="11" y="12"/>
                  <a:pt x="9" y="12"/>
                  <a:pt x="8" y="12"/>
                </a:cubicBezTo>
                <a:cubicBezTo>
                  <a:pt x="10" y="11"/>
                  <a:pt x="13" y="10"/>
                  <a:pt x="15" y="8"/>
                </a:cubicBezTo>
                <a:cubicBezTo>
                  <a:pt x="15" y="8"/>
                  <a:pt x="15" y="8"/>
                  <a:pt x="15" y="8"/>
                </a:cubicBezTo>
                <a:cubicBezTo>
                  <a:pt x="13" y="8"/>
                  <a:pt x="11" y="8"/>
                  <a:pt x="9" y="8"/>
                </a:cubicBezTo>
                <a:cubicBezTo>
                  <a:pt x="10" y="8"/>
                  <a:pt x="10" y="8"/>
                  <a:pt x="10" y="8"/>
                </a:cubicBezTo>
                <a:cubicBezTo>
                  <a:pt x="12" y="7"/>
                  <a:pt x="15" y="7"/>
                  <a:pt x="18" y="5"/>
                </a:cubicBezTo>
                <a:cubicBezTo>
                  <a:pt x="17" y="7"/>
                  <a:pt x="15" y="8"/>
                  <a:pt x="14" y="9"/>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1" y="6"/>
                </a:moveTo>
                <a:cubicBezTo>
                  <a:pt x="13" y="6"/>
                  <a:pt x="15" y="5"/>
                  <a:pt x="16" y="5"/>
                </a:cubicBezTo>
                <a:cubicBezTo>
                  <a:pt x="15" y="6"/>
                  <a:pt x="12" y="6"/>
                  <a:pt x="10" y="7"/>
                </a:cubicBezTo>
                <a:cubicBezTo>
                  <a:pt x="11" y="6"/>
                  <a:pt x="11" y="6"/>
                  <a:pt x="11" y="6"/>
                </a:cubicBezTo>
                <a:close/>
                <a:moveTo>
                  <a:pt x="9" y="9"/>
                </a:moveTo>
                <a:cubicBezTo>
                  <a:pt x="11" y="9"/>
                  <a:pt x="12" y="8"/>
                  <a:pt x="14" y="8"/>
                </a:cubicBezTo>
                <a:cubicBezTo>
                  <a:pt x="12" y="10"/>
                  <a:pt x="9" y="10"/>
                  <a:pt x="7" y="11"/>
                </a:cubicBezTo>
                <a:cubicBezTo>
                  <a:pt x="8" y="10"/>
                  <a:pt x="8" y="9"/>
                  <a:pt x="9" y="9"/>
                </a:cubicBezTo>
                <a:close/>
                <a:moveTo>
                  <a:pt x="7" y="12"/>
                </a:moveTo>
                <a:cubicBezTo>
                  <a:pt x="7" y="12"/>
                  <a:pt x="7" y="12"/>
                  <a:pt x="7" y="12"/>
                </a:cubicBezTo>
                <a:cubicBezTo>
                  <a:pt x="8" y="13"/>
                  <a:pt x="10" y="12"/>
                  <a:pt x="11" y="13"/>
                </a:cubicBezTo>
                <a:cubicBezTo>
                  <a:pt x="11" y="13"/>
                  <a:pt x="10" y="14"/>
                  <a:pt x="10" y="14"/>
                </a:cubicBezTo>
                <a:cubicBezTo>
                  <a:pt x="9" y="14"/>
                  <a:pt x="8" y="15"/>
                  <a:pt x="7" y="15"/>
                </a:cubicBezTo>
                <a:cubicBezTo>
                  <a:pt x="7" y="15"/>
                  <a:pt x="7" y="15"/>
                  <a:pt x="6" y="15"/>
                </a:cubicBezTo>
                <a:cubicBezTo>
                  <a:pt x="5" y="15"/>
                  <a:pt x="6" y="14"/>
                  <a:pt x="7" y="12"/>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0" name="Freeform 6"/>
          <p:cNvSpPr>
            <a:spLocks noEditPoints="1"/>
          </p:cNvSpPr>
          <p:nvPr/>
        </p:nvSpPr>
        <p:spPr bwMode="auto">
          <a:xfrm>
            <a:off x="2219325" y="3633788"/>
            <a:ext cx="882650" cy="1052513"/>
          </a:xfrm>
          <a:custGeom>
            <a:gdLst>
              <a:gd fmla="*/ 154 w 235" name="T0"/>
              <a:gd fmla="*/ 21 h 280" name="T1"/>
              <a:gd fmla="*/ 185 w 235" name="T2"/>
              <a:gd fmla="*/ 89 h 280" name="T3"/>
              <a:gd fmla="*/ 180 w 235" name="T4"/>
              <a:gd fmla="*/ 108 h 280" name="T5"/>
              <a:gd fmla="*/ 180 w 235" name="T6"/>
              <a:gd fmla="*/ 92 h 280" name="T7"/>
              <a:gd fmla="*/ 124 w 235" name="T8"/>
              <a:gd fmla="*/ 103 h 280" name="T9"/>
              <a:gd fmla="*/ 171 w 235" name="T10"/>
              <a:gd fmla="*/ 98 h 280" name="T11"/>
              <a:gd fmla="*/ 123 w 235" name="T12"/>
              <a:gd fmla="*/ 120 h 280" name="T13"/>
              <a:gd fmla="*/ 171 w 235" name="T14"/>
              <a:gd fmla="*/ 123 h 280" name="T15"/>
              <a:gd fmla="*/ 103 w 235" name="T16"/>
              <a:gd fmla="*/ 155 h 280" name="T17"/>
              <a:gd fmla="*/ 139 w 235" name="T18"/>
              <a:gd fmla="*/ 157 h 280" name="T19"/>
              <a:gd fmla="*/ 128 w 235" name="T20"/>
              <a:gd fmla="*/ 169 h 280" name="T21"/>
              <a:gd fmla="*/ 156 w 235" name="T22"/>
              <a:gd fmla="*/ 144 h 280" name="T23"/>
              <a:gd fmla="*/ 140 w 235" name="T24"/>
              <a:gd fmla="*/ 141 h 280" name="T25"/>
              <a:gd fmla="*/ 165 w 235" name="T26"/>
              <a:gd fmla="*/ 122 h 280" name="T27"/>
              <a:gd fmla="*/ 161 w 235" name="T28"/>
              <a:gd fmla="*/ 117 h 280" name="T29"/>
              <a:gd fmla="*/ 113 w 235" name="T30"/>
              <a:gd fmla="*/ 121 h 280" name="T31"/>
              <a:gd fmla="*/ 119 w 235" name="T32"/>
              <a:gd fmla="*/ 109 h 280" name="T33"/>
              <a:gd fmla="*/ 175 w 235" name="T34"/>
              <a:gd fmla="*/ 82 h 280" name="T35"/>
              <a:gd fmla="*/ 209 w 235" name="T36"/>
              <a:gd fmla="*/ 94 h 280" name="T37"/>
              <a:gd fmla="*/ 214 w 235" name="T38"/>
              <a:gd fmla="*/ 113 h 280" name="T39"/>
              <a:gd fmla="*/ 204 w 235" name="T40"/>
              <a:gd fmla="*/ 89 h 280" name="T41"/>
              <a:gd fmla="*/ 153 w 235" name="T42"/>
              <a:gd fmla="*/ 83 h 280" name="T43"/>
              <a:gd fmla="*/ 87 w 235" name="T44"/>
              <a:gd fmla="*/ 65 h 280" name="T45"/>
              <a:gd fmla="*/ 95 w 235" name="T46"/>
              <a:gd fmla="*/ 61 h 280" name="T47"/>
              <a:gd fmla="*/ 164 w 235" name="T48"/>
              <a:gd fmla="*/ 41 h 280" name="T49"/>
              <a:gd fmla="*/ 172 w 235" name="T50"/>
              <a:gd fmla="*/ 50 h 280" name="T51"/>
              <a:gd fmla="*/ 169 w 235" name="T52"/>
              <a:gd fmla="*/ 59 h 280" name="T53"/>
              <a:gd fmla="*/ 168 w 235" name="T54"/>
              <a:gd fmla="*/ 73 h 280" name="T55"/>
              <a:gd fmla="*/ 155 w 235" name="T56"/>
              <a:gd fmla="*/ 70 h 280" name="T57"/>
              <a:gd fmla="*/ 147 w 235" name="T58"/>
              <a:gd fmla="*/ 63 h 280" name="T59"/>
              <a:gd fmla="*/ 128 w 235" name="T60"/>
              <a:gd fmla="*/ 60 h 280" name="T61"/>
              <a:gd fmla="*/ 95 w 235" name="T62"/>
              <a:gd fmla="*/ 88 h 280" name="T63"/>
              <a:gd fmla="*/ 107 w 235" name="T64"/>
              <a:gd fmla="*/ 94 h 280" name="T65"/>
              <a:gd fmla="*/ 182 w 235" name="T66"/>
              <a:gd fmla="*/ 61 h 280" name="T67"/>
              <a:gd fmla="*/ 168 w 235" name="T68"/>
              <a:gd fmla="*/ 44 h 280" name="T69"/>
              <a:gd fmla="*/ 166 w 235" name="T70"/>
              <a:gd fmla="*/ 31 h 280" name="T71"/>
              <a:gd fmla="*/ 144 w 235" name="T72"/>
              <a:gd fmla="*/ 35 h 280" name="T73"/>
              <a:gd fmla="*/ 138 w 235" name="T74"/>
              <a:gd fmla="*/ 34 h 280" name="T75"/>
              <a:gd fmla="*/ 125 w 235" name="T76"/>
              <a:gd fmla="*/ 38 h 280" name="T77"/>
              <a:gd fmla="*/ 148 w 235" name="T78"/>
              <a:gd fmla="*/ 37 h 280" name="T79"/>
              <a:gd fmla="*/ 14 w 235" name="T80"/>
              <a:gd fmla="*/ 127 h 280" name="T81"/>
              <a:gd fmla="*/ 15 w 235" name="T82"/>
              <a:gd fmla="*/ 129 h 280" name="T83"/>
              <a:gd fmla="*/ 25 w 235" name="T84"/>
              <a:gd fmla="*/ 63 h 280" name="T85"/>
              <a:gd fmla="*/ 20 w 235" name="T86"/>
              <a:gd fmla="*/ 87 h 280" name="T87"/>
              <a:gd fmla="*/ 31 w 235" name="T88"/>
              <a:gd fmla="*/ 104 h 280" name="T89"/>
              <a:gd fmla="*/ 29 w 235" name="T90"/>
              <a:gd fmla="*/ 113 h 280" name="T91"/>
              <a:gd fmla="*/ 13 w 235" name="T92"/>
              <a:gd fmla="*/ 102 h 280" name="T93"/>
              <a:gd fmla="*/ 18 w 235" name="T94"/>
              <a:gd fmla="*/ 76 h 280" name="T95"/>
              <a:gd fmla="*/ 23 w 235" name="T96"/>
              <a:gd fmla="*/ 122 h 280" name="T97"/>
              <a:gd fmla="*/ 167 w 235" name="T98"/>
              <a:gd fmla="*/ 52 h 280" name="T99"/>
              <a:gd fmla="*/ 174 w 235" name="T100"/>
              <a:gd fmla="*/ 100 h 280" name="T101"/>
              <a:gd fmla="*/ 120 w 235" name="T102"/>
              <a:gd fmla="*/ 230 h 280" name="T103"/>
              <a:gd fmla="*/ 119 w 235" name="T104"/>
              <a:gd fmla="*/ 256 h 280" name="T105"/>
              <a:gd fmla="*/ 176 w 235" name="T106"/>
              <a:gd fmla="*/ 263 h 280" name="T107"/>
              <a:gd fmla="*/ 168 w 235" name="T108"/>
              <a:gd fmla="*/ 258 h 280" name="T109"/>
              <a:gd fmla="*/ 132 w 235" name="T110"/>
              <a:gd fmla="*/ 261 h 280" name="T111"/>
              <a:gd fmla="*/ 111 w 235" name="T112"/>
              <a:gd fmla="*/ 234 h 280" name="T113"/>
              <a:gd fmla="*/ 102 w 235" name="T114"/>
              <a:gd fmla="*/ 239 h 280" name="T115"/>
              <a:gd fmla="*/ 103 w 235" name="T116"/>
              <a:gd fmla="*/ 248 h 280" name="T117"/>
              <a:gd fmla="*/ 77 w 235" name="T118"/>
              <a:gd fmla="*/ 275 h 280" name="T119"/>
              <a:gd fmla="*/ 176 w 235" name="T120"/>
              <a:gd fmla="*/ 263 h 280" name="T121"/>
              <a:gd fmla="*/ 111 w 235" name="T122"/>
              <a:gd fmla="*/ 228 h 28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0" w="235">
                <a:moveTo>
                  <a:pt x="205" y="44"/>
                </a:moveTo>
                <a:cubicBezTo>
                  <a:pt x="195" y="29"/>
                  <a:pt x="180" y="19"/>
                  <a:pt x="163" y="11"/>
                </a:cubicBezTo>
                <a:cubicBezTo>
                  <a:pt x="163" y="11"/>
                  <a:pt x="163" y="11"/>
                  <a:pt x="163" y="11"/>
                </a:cubicBezTo>
                <a:cubicBezTo>
                  <a:pt x="163" y="8"/>
                  <a:pt x="162" y="6"/>
                  <a:pt x="160" y="5"/>
                </a:cubicBezTo>
                <a:cubicBezTo>
                  <a:pt x="151" y="0"/>
                  <a:pt x="150" y="12"/>
                  <a:pt x="147" y="17"/>
                </a:cubicBezTo>
                <a:cubicBezTo>
                  <a:pt x="147" y="18"/>
                  <a:pt x="147" y="18"/>
                  <a:pt x="147" y="18"/>
                </a:cubicBezTo>
                <a:cubicBezTo>
                  <a:pt x="106" y="4"/>
                  <a:pt x="59" y="16"/>
                  <a:pt x="31" y="49"/>
                </a:cubicBezTo>
                <a:cubicBezTo>
                  <a:pt x="3" y="81"/>
                  <a:pt x="0" y="128"/>
                  <a:pt x="23" y="164"/>
                </a:cubicBezTo>
                <a:cubicBezTo>
                  <a:pt x="34" y="181"/>
                  <a:pt x="50" y="194"/>
                  <a:pt x="68" y="202"/>
                </a:cubicBezTo>
                <a:cubicBezTo>
                  <a:pt x="66" y="207"/>
                  <a:pt x="55" y="217"/>
                  <a:pt x="61" y="222"/>
                </a:cubicBezTo>
                <a:cubicBezTo>
                  <a:pt x="66" y="225"/>
                  <a:pt x="70" y="221"/>
                  <a:pt x="73" y="215"/>
                </a:cubicBezTo>
                <a:cubicBezTo>
                  <a:pt x="82" y="220"/>
                  <a:pt x="94" y="221"/>
                  <a:pt x="104" y="222"/>
                </a:cubicBezTo>
                <a:cubicBezTo>
                  <a:pt x="103" y="229"/>
                  <a:pt x="98" y="236"/>
                  <a:pt x="100" y="244"/>
                </a:cubicBezTo>
                <a:cubicBezTo>
                  <a:pt x="100" y="244"/>
                  <a:pt x="100" y="244"/>
                  <a:pt x="100" y="244"/>
                </a:cubicBezTo>
                <a:cubicBezTo>
                  <a:pt x="94" y="246"/>
                  <a:pt x="87" y="246"/>
                  <a:pt x="81" y="248"/>
                </a:cubicBezTo>
                <a:cubicBezTo>
                  <a:pt x="72" y="250"/>
                  <a:pt x="62" y="253"/>
                  <a:pt x="54" y="259"/>
                </a:cubicBezTo>
                <a:cubicBezTo>
                  <a:pt x="51" y="261"/>
                  <a:pt x="42" y="267"/>
                  <a:pt x="45" y="271"/>
                </a:cubicBezTo>
                <a:cubicBezTo>
                  <a:pt x="48" y="275"/>
                  <a:pt x="57" y="276"/>
                  <a:pt x="61" y="276"/>
                </a:cubicBezTo>
                <a:cubicBezTo>
                  <a:pt x="78" y="279"/>
                  <a:pt x="96" y="279"/>
                  <a:pt x="114" y="280"/>
                </a:cubicBezTo>
                <a:cubicBezTo>
                  <a:pt x="132" y="280"/>
                  <a:pt x="150" y="280"/>
                  <a:pt x="168" y="277"/>
                </a:cubicBezTo>
                <a:cubicBezTo>
                  <a:pt x="172" y="276"/>
                  <a:pt x="178" y="275"/>
                  <a:pt x="182" y="272"/>
                </a:cubicBezTo>
                <a:cubicBezTo>
                  <a:pt x="186" y="268"/>
                  <a:pt x="182" y="264"/>
                  <a:pt x="179" y="262"/>
                </a:cubicBezTo>
                <a:cubicBezTo>
                  <a:pt x="164" y="250"/>
                  <a:pt x="142" y="247"/>
                  <a:pt x="124" y="244"/>
                </a:cubicBezTo>
                <a:cubicBezTo>
                  <a:pt x="125" y="236"/>
                  <a:pt x="123" y="229"/>
                  <a:pt x="121" y="222"/>
                </a:cubicBezTo>
                <a:cubicBezTo>
                  <a:pt x="128" y="222"/>
                  <a:pt x="135" y="221"/>
                  <a:pt x="141" y="219"/>
                </a:cubicBezTo>
                <a:cubicBezTo>
                  <a:pt x="158" y="216"/>
                  <a:pt x="173" y="209"/>
                  <a:pt x="187" y="199"/>
                </a:cubicBezTo>
                <a:cubicBezTo>
                  <a:pt x="219" y="176"/>
                  <a:pt x="235" y="133"/>
                  <a:pt x="228" y="95"/>
                </a:cubicBezTo>
                <a:cubicBezTo>
                  <a:pt x="224" y="77"/>
                  <a:pt x="216" y="59"/>
                  <a:pt x="205" y="44"/>
                </a:cubicBezTo>
                <a:close/>
                <a:moveTo>
                  <a:pt x="157" y="7"/>
                </a:moveTo>
                <a:cubicBezTo>
                  <a:pt x="164" y="9"/>
                  <a:pt x="156" y="18"/>
                  <a:pt x="154" y="21"/>
                </a:cubicBezTo>
                <a:cubicBezTo>
                  <a:pt x="153" y="20"/>
                  <a:pt x="151" y="19"/>
                  <a:pt x="150" y="19"/>
                </a:cubicBezTo>
                <a:cubicBezTo>
                  <a:pt x="151" y="16"/>
                  <a:pt x="152" y="6"/>
                  <a:pt x="157" y="7"/>
                </a:cubicBezTo>
                <a:close/>
                <a:moveTo>
                  <a:pt x="176" y="85"/>
                </a:moveTo>
                <a:cubicBezTo>
                  <a:pt x="178" y="85"/>
                  <a:pt x="185" y="83"/>
                  <a:pt x="182" y="85"/>
                </a:cubicBezTo>
                <a:cubicBezTo>
                  <a:pt x="180" y="85"/>
                  <a:pt x="178" y="86"/>
                  <a:pt x="177" y="87"/>
                </a:cubicBezTo>
                <a:cubicBezTo>
                  <a:pt x="177" y="86"/>
                  <a:pt x="176" y="85"/>
                  <a:pt x="176" y="85"/>
                </a:cubicBezTo>
                <a:close/>
                <a:moveTo>
                  <a:pt x="178" y="100"/>
                </a:moveTo>
                <a:cubicBezTo>
                  <a:pt x="180" y="100"/>
                  <a:pt x="182" y="100"/>
                  <a:pt x="183" y="100"/>
                </a:cubicBezTo>
                <a:cubicBezTo>
                  <a:pt x="185" y="100"/>
                  <a:pt x="186" y="99"/>
                  <a:pt x="188" y="99"/>
                </a:cubicBezTo>
                <a:cubicBezTo>
                  <a:pt x="189" y="99"/>
                  <a:pt x="194" y="98"/>
                  <a:pt x="190" y="100"/>
                </a:cubicBezTo>
                <a:cubicBezTo>
                  <a:pt x="186" y="101"/>
                  <a:pt x="181" y="100"/>
                  <a:pt x="178" y="102"/>
                </a:cubicBezTo>
                <a:cubicBezTo>
                  <a:pt x="178" y="101"/>
                  <a:pt x="178" y="101"/>
                  <a:pt x="178" y="100"/>
                </a:cubicBezTo>
                <a:close/>
                <a:moveTo>
                  <a:pt x="178" y="98"/>
                </a:moveTo>
                <a:cubicBezTo>
                  <a:pt x="179" y="97"/>
                  <a:pt x="181" y="97"/>
                  <a:pt x="182" y="97"/>
                </a:cubicBezTo>
                <a:cubicBezTo>
                  <a:pt x="184" y="96"/>
                  <a:pt x="187" y="96"/>
                  <a:pt x="188" y="95"/>
                </a:cubicBezTo>
                <a:cubicBezTo>
                  <a:pt x="185" y="97"/>
                  <a:pt x="182" y="98"/>
                  <a:pt x="178" y="99"/>
                </a:cubicBezTo>
                <a:cubicBezTo>
                  <a:pt x="178" y="99"/>
                  <a:pt x="178" y="99"/>
                  <a:pt x="178" y="98"/>
                </a:cubicBezTo>
                <a:cubicBezTo>
                  <a:pt x="178" y="98"/>
                  <a:pt x="178" y="98"/>
                  <a:pt x="178" y="98"/>
                </a:cubicBezTo>
                <a:close/>
                <a:moveTo>
                  <a:pt x="178" y="94"/>
                </a:moveTo>
                <a:cubicBezTo>
                  <a:pt x="181" y="94"/>
                  <a:pt x="184" y="93"/>
                  <a:pt x="187" y="93"/>
                </a:cubicBezTo>
                <a:cubicBezTo>
                  <a:pt x="184" y="94"/>
                  <a:pt x="181" y="95"/>
                  <a:pt x="178" y="97"/>
                </a:cubicBezTo>
                <a:cubicBezTo>
                  <a:pt x="178" y="96"/>
                  <a:pt x="178" y="95"/>
                  <a:pt x="178" y="94"/>
                </a:cubicBezTo>
                <a:close/>
                <a:moveTo>
                  <a:pt x="178" y="92"/>
                </a:moveTo>
                <a:cubicBezTo>
                  <a:pt x="178" y="92"/>
                  <a:pt x="178" y="91"/>
                  <a:pt x="178" y="91"/>
                </a:cubicBezTo>
                <a:cubicBezTo>
                  <a:pt x="179" y="91"/>
                  <a:pt x="179" y="91"/>
                  <a:pt x="180" y="90"/>
                </a:cubicBezTo>
                <a:cubicBezTo>
                  <a:pt x="180" y="90"/>
                  <a:pt x="185" y="90"/>
                  <a:pt x="183" y="91"/>
                </a:cubicBezTo>
                <a:cubicBezTo>
                  <a:pt x="182" y="91"/>
                  <a:pt x="180" y="92"/>
                  <a:pt x="178" y="92"/>
                </a:cubicBezTo>
                <a:close/>
                <a:moveTo>
                  <a:pt x="177" y="90"/>
                </a:moveTo>
                <a:cubicBezTo>
                  <a:pt x="180" y="90"/>
                  <a:pt x="183" y="88"/>
                  <a:pt x="185" y="87"/>
                </a:cubicBezTo>
                <a:cubicBezTo>
                  <a:pt x="185" y="88"/>
                  <a:pt x="185" y="88"/>
                  <a:pt x="185" y="89"/>
                </a:cubicBezTo>
                <a:cubicBezTo>
                  <a:pt x="183" y="89"/>
                  <a:pt x="180" y="90"/>
                  <a:pt x="177" y="90"/>
                </a:cubicBezTo>
                <a:close/>
                <a:moveTo>
                  <a:pt x="185" y="86"/>
                </a:moveTo>
                <a:cubicBezTo>
                  <a:pt x="185" y="86"/>
                  <a:pt x="185" y="86"/>
                  <a:pt x="185" y="87"/>
                </a:cubicBezTo>
                <a:cubicBezTo>
                  <a:pt x="183" y="86"/>
                  <a:pt x="181" y="87"/>
                  <a:pt x="179" y="87"/>
                </a:cubicBezTo>
                <a:cubicBezTo>
                  <a:pt x="174" y="88"/>
                  <a:pt x="180" y="86"/>
                  <a:pt x="181" y="86"/>
                </a:cubicBezTo>
                <a:cubicBezTo>
                  <a:pt x="182" y="85"/>
                  <a:pt x="184" y="85"/>
                  <a:pt x="185" y="84"/>
                </a:cubicBezTo>
                <a:cubicBezTo>
                  <a:pt x="185" y="84"/>
                  <a:pt x="185" y="84"/>
                  <a:pt x="185" y="84"/>
                </a:cubicBezTo>
                <a:cubicBezTo>
                  <a:pt x="185" y="84"/>
                  <a:pt x="185" y="85"/>
                  <a:pt x="185" y="86"/>
                </a:cubicBezTo>
                <a:close/>
                <a:moveTo>
                  <a:pt x="182" y="87"/>
                </a:moveTo>
                <a:cubicBezTo>
                  <a:pt x="184" y="87"/>
                  <a:pt x="180" y="88"/>
                  <a:pt x="180" y="88"/>
                </a:cubicBezTo>
                <a:cubicBezTo>
                  <a:pt x="179" y="89"/>
                  <a:pt x="178" y="89"/>
                  <a:pt x="177" y="89"/>
                </a:cubicBezTo>
                <a:cubicBezTo>
                  <a:pt x="177" y="89"/>
                  <a:pt x="177" y="88"/>
                  <a:pt x="177" y="88"/>
                </a:cubicBezTo>
                <a:cubicBezTo>
                  <a:pt x="179" y="88"/>
                  <a:pt x="180" y="88"/>
                  <a:pt x="182" y="87"/>
                </a:cubicBezTo>
                <a:close/>
                <a:moveTo>
                  <a:pt x="178" y="104"/>
                </a:moveTo>
                <a:cubicBezTo>
                  <a:pt x="182" y="105"/>
                  <a:pt x="186" y="103"/>
                  <a:pt x="190" y="103"/>
                </a:cubicBezTo>
                <a:cubicBezTo>
                  <a:pt x="194" y="102"/>
                  <a:pt x="192" y="103"/>
                  <a:pt x="190" y="104"/>
                </a:cubicBezTo>
                <a:cubicBezTo>
                  <a:pt x="189" y="105"/>
                  <a:pt x="187" y="105"/>
                  <a:pt x="185" y="106"/>
                </a:cubicBezTo>
                <a:cubicBezTo>
                  <a:pt x="183" y="106"/>
                  <a:pt x="181" y="107"/>
                  <a:pt x="179" y="107"/>
                </a:cubicBezTo>
                <a:cubicBezTo>
                  <a:pt x="178" y="106"/>
                  <a:pt x="178" y="105"/>
                  <a:pt x="178" y="104"/>
                </a:cubicBezTo>
                <a:close/>
                <a:moveTo>
                  <a:pt x="192" y="108"/>
                </a:moveTo>
                <a:cubicBezTo>
                  <a:pt x="191" y="108"/>
                  <a:pt x="189" y="109"/>
                  <a:pt x="188" y="109"/>
                </a:cubicBezTo>
                <a:cubicBezTo>
                  <a:pt x="186" y="109"/>
                  <a:pt x="185" y="110"/>
                  <a:pt x="184" y="110"/>
                </a:cubicBezTo>
                <a:cubicBezTo>
                  <a:pt x="182" y="110"/>
                  <a:pt x="181" y="109"/>
                  <a:pt x="180" y="109"/>
                </a:cubicBezTo>
                <a:cubicBezTo>
                  <a:pt x="182" y="109"/>
                  <a:pt x="184" y="108"/>
                  <a:pt x="186" y="108"/>
                </a:cubicBezTo>
                <a:cubicBezTo>
                  <a:pt x="187" y="108"/>
                  <a:pt x="188" y="107"/>
                  <a:pt x="189" y="107"/>
                </a:cubicBezTo>
                <a:cubicBezTo>
                  <a:pt x="189" y="107"/>
                  <a:pt x="194" y="106"/>
                  <a:pt x="192" y="108"/>
                </a:cubicBezTo>
                <a:close/>
                <a:moveTo>
                  <a:pt x="194" y="106"/>
                </a:moveTo>
                <a:cubicBezTo>
                  <a:pt x="194" y="106"/>
                  <a:pt x="194" y="106"/>
                  <a:pt x="194" y="106"/>
                </a:cubicBezTo>
                <a:cubicBezTo>
                  <a:pt x="191" y="106"/>
                  <a:pt x="188" y="107"/>
                  <a:pt x="185" y="107"/>
                </a:cubicBezTo>
                <a:cubicBezTo>
                  <a:pt x="183" y="108"/>
                  <a:pt x="181" y="108"/>
                  <a:pt x="180" y="108"/>
                </a:cubicBezTo>
                <a:cubicBezTo>
                  <a:pt x="180" y="108"/>
                  <a:pt x="179" y="108"/>
                  <a:pt x="179" y="108"/>
                </a:cubicBezTo>
                <a:cubicBezTo>
                  <a:pt x="179" y="108"/>
                  <a:pt x="179" y="108"/>
                  <a:pt x="179" y="108"/>
                </a:cubicBezTo>
                <a:cubicBezTo>
                  <a:pt x="180" y="108"/>
                  <a:pt x="181" y="107"/>
                  <a:pt x="181" y="107"/>
                </a:cubicBezTo>
                <a:cubicBezTo>
                  <a:pt x="186" y="106"/>
                  <a:pt x="190" y="105"/>
                  <a:pt x="194" y="102"/>
                </a:cubicBezTo>
                <a:cubicBezTo>
                  <a:pt x="194" y="102"/>
                  <a:pt x="194" y="102"/>
                  <a:pt x="194" y="102"/>
                </a:cubicBezTo>
                <a:cubicBezTo>
                  <a:pt x="194" y="102"/>
                  <a:pt x="194" y="103"/>
                  <a:pt x="194" y="103"/>
                </a:cubicBezTo>
                <a:cubicBezTo>
                  <a:pt x="195" y="104"/>
                  <a:pt x="195" y="105"/>
                  <a:pt x="194" y="106"/>
                </a:cubicBezTo>
                <a:close/>
                <a:moveTo>
                  <a:pt x="193" y="102"/>
                </a:moveTo>
                <a:cubicBezTo>
                  <a:pt x="191" y="102"/>
                  <a:pt x="188" y="102"/>
                  <a:pt x="185" y="103"/>
                </a:cubicBezTo>
                <a:cubicBezTo>
                  <a:pt x="184" y="103"/>
                  <a:pt x="182" y="103"/>
                  <a:pt x="180" y="104"/>
                </a:cubicBezTo>
                <a:cubicBezTo>
                  <a:pt x="179" y="104"/>
                  <a:pt x="178" y="104"/>
                  <a:pt x="178" y="104"/>
                </a:cubicBezTo>
                <a:cubicBezTo>
                  <a:pt x="178" y="103"/>
                  <a:pt x="178" y="103"/>
                  <a:pt x="178" y="103"/>
                </a:cubicBezTo>
                <a:cubicBezTo>
                  <a:pt x="179" y="102"/>
                  <a:pt x="180" y="102"/>
                  <a:pt x="181" y="102"/>
                </a:cubicBezTo>
                <a:cubicBezTo>
                  <a:pt x="184" y="101"/>
                  <a:pt x="189" y="101"/>
                  <a:pt x="192" y="99"/>
                </a:cubicBezTo>
                <a:cubicBezTo>
                  <a:pt x="193" y="100"/>
                  <a:pt x="193" y="101"/>
                  <a:pt x="194" y="102"/>
                </a:cubicBezTo>
                <a:cubicBezTo>
                  <a:pt x="194" y="102"/>
                  <a:pt x="194" y="102"/>
                  <a:pt x="193" y="102"/>
                </a:cubicBezTo>
                <a:close/>
                <a:moveTo>
                  <a:pt x="179" y="100"/>
                </a:moveTo>
                <a:cubicBezTo>
                  <a:pt x="178" y="100"/>
                  <a:pt x="178" y="100"/>
                  <a:pt x="180" y="99"/>
                </a:cubicBezTo>
                <a:cubicBezTo>
                  <a:pt x="181" y="99"/>
                  <a:pt x="183" y="98"/>
                  <a:pt x="184" y="98"/>
                </a:cubicBezTo>
                <a:cubicBezTo>
                  <a:pt x="186" y="97"/>
                  <a:pt x="188" y="97"/>
                  <a:pt x="190" y="96"/>
                </a:cubicBezTo>
                <a:cubicBezTo>
                  <a:pt x="190" y="96"/>
                  <a:pt x="190" y="96"/>
                  <a:pt x="190" y="96"/>
                </a:cubicBezTo>
                <a:cubicBezTo>
                  <a:pt x="190" y="97"/>
                  <a:pt x="191" y="97"/>
                  <a:pt x="191" y="98"/>
                </a:cubicBezTo>
                <a:cubicBezTo>
                  <a:pt x="187" y="98"/>
                  <a:pt x="183" y="99"/>
                  <a:pt x="179" y="100"/>
                </a:cubicBezTo>
                <a:close/>
                <a:moveTo>
                  <a:pt x="180" y="97"/>
                </a:moveTo>
                <a:cubicBezTo>
                  <a:pt x="176" y="98"/>
                  <a:pt x="180" y="96"/>
                  <a:pt x="181" y="96"/>
                </a:cubicBezTo>
                <a:cubicBezTo>
                  <a:pt x="183" y="95"/>
                  <a:pt x="186" y="94"/>
                  <a:pt x="188" y="93"/>
                </a:cubicBezTo>
                <a:cubicBezTo>
                  <a:pt x="188" y="94"/>
                  <a:pt x="189" y="94"/>
                  <a:pt x="189" y="95"/>
                </a:cubicBezTo>
                <a:cubicBezTo>
                  <a:pt x="186" y="95"/>
                  <a:pt x="183" y="96"/>
                  <a:pt x="180" y="97"/>
                </a:cubicBezTo>
                <a:close/>
                <a:moveTo>
                  <a:pt x="182" y="93"/>
                </a:moveTo>
                <a:cubicBezTo>
                  <a:pt x="180" y="93"/>
                  <a:pt x="177" y="93"/>
                  <a:pt x="180" y="92"/>
                </a:cubicBezTo>
                <a:cubicBezTo>
                  <a:pt x="182" y="92"/>
                  <a:pt x="184" y="91"/>
                  <a:pt x="186" y="90"/>
                </a:cubicBezTo>
                <a:cubicBezTo>
                  <a:pt x="186" y="91"/>
                  <a:pt x="187" y="92"/>
                  <a:pt x="187" y="92"/>
                </a:cubicBezTo>
                <a:cubicBezTo>
                  <a:pt x="185" y="92"/>
                  <a:pt x="184" y="93"/>
                  <a:pt x="182" y="93"/>
                </a:cubicBezTo>
                <a:close/>
                <a:moveTo>
                  <a:pt x="185" y="84"/>
                </a:moveTo>
                <a:cubicBezTo>
                  <a:pt x="185" y="83"/>
                  <a:pt x="185" y="83"/>
                  <a:pt x="185" y="83"/>
                </a:cubicBezTo>
                <a:cubicBezTo>
                  <a:pt x="182" y="83"/>
                  <a:pt x="179" y="84"/>
                  <a:pt x="176" y="84"/>
                </a:cubicBezTo>
                <a:cubicBezTo>
                  <a:pt x="176" y="84"/>
                  <a:pt x="176" y="84"/>
                  <a:pt x="176" y="84"/>
                </a:cubicBezTo>
                <a:cubicBezTo>
                  <a:pt x="176" y="84"/>
                  <a:pt x="176" y="84"/>
                  <a:pt x="176" y="84"/>
                </a:cubicBezTo>
                <a:cubicBezTo>
                  <a:pt x="176" y="84"/>
                  <a:pt x="175" y="83"/>
                  <a:pt x="175" y="83"/>
                </a:cubicBezTo>
                <a:cubicBezTo>
                  <a:pt x="183" y="82"/>
                  <a:pt x="190" y="80"/>
                  <a:pt x="198" y="79"/>
                </a:cubicBezTo>
                <a:cubicBezTo>
                  <a:pt x="199" y="79"/>
                  <a:pt x="200" y="78"/>
                  <a:pt x="201" y="78"/>
                </a:cubicBezTo>
                <a:cubicBezTo>
                  <a:pt x="203" y="78"/>
                  <a:pt x="207" y="76"/>
                  <a:pt x="203" y="78"/>
                </a:cubicBezTo>
                <a:cubicBezTo>
                  <a:pt x="199" y="79"/>
                  <a:pt x="195" y="80"/>
                  <a:pt x="191" y="82"/>
                </a:cubicBezTo>
                <a:cubicBezTo>
                  <a:pt x="191" y="82"/>
                  <a:pt x="190" y="81"/>
                  <a:pt x="190" y="81"/>
                </a:cubicBezTo>
                <a:cubicBezTo>
                  <a:pt x="187" y="81"/>
                  <a:pt x="186" y="82"/>
                  <a:pt x="185" y="84"/>
                </a:cubicBezTo>
                <a:close/>
                <a:moveTo>
                  <a:pt x="167" y="90"/>
                </a:moveTo>
                <a:cubicBezTo>
                  <a:pt x="167" y="89"/>
                  <a:pt x="167" y="89"/>
                  <a:pt x="167" y="89"/>
                </a:cubicBezTo>
                <a:cubicBezTo>
                  <a:pt x="167" y="90"/>
                  <a:pt x="167" y="90"/>
                  <a:pt x="168" y="91"/>
                </a:cubicBezTo>
                <a:cubicBezTo>
                  <a:pt x="168" y="91"/>
                  <a:pt x="168" y="92"/>
                  <a:pt x="168" y="92"/>
                </a:cubicBezTo>
                <a:cubicBezTo>
                  <a:pt x="166" y="92"/>
                  <a:pt x="164" y="93"/>
                  <a:pt x="162" y="94"/>
                </a:cubicBezTo>
                <a:cubicBezTo>
                  <a:pt x="157" y="96"/>
                  <a:pt x="151" y="98"/>
                  <a:pt x="145" y="99"/>
                </a:cubicBezTo>
                <a:cubicBezTo>
                  <a:pt x="139" y="101"/>
                  <a:pt x="132" y="101"/>
                  <a:pt x="126" y="104"/>
                </a:cubicBezTo>
                <a:cubicBezTo>
                  <a:pt x="124" y="105"/>
                  <a:pt x="121" y="106"/>
                  <a:pt x="119" y="107"/>
                </a:cubicBezTo>
                <a:cubicBezTo>
                  <a:pt x="119" y="107"/>
                  <a:pt x="116" y="107"/>
                  <a:pt x="115" y="107"/>
                </a:cubicBezTo>
                <a:cubicBezTo>
                  <a:pt x="115" y="107"/>
                  <a:pt x="115" y="107"/>
                  <a:pt x="115" y="107"/>
                </a:cubicBezTo>
                <a:cubicBezTo>
                  <a:pt x="117" y="106"/>
                  <a:pt x="119" y="105"/>
                  <a:pt x="121" y="105"/>
                </a:cubicBezTo>
                <a:cubicBezTo>
                  <a:pt x="131" y="102"/>
                  <a:pt x="140" y="99"/>
                  <a:pt x="149" y="95"/>
                </a:cubicBezTo>
                <a:cubicBezTo>
                  <a:pt x="155" y="94"/>
                  <a:pt x="161" y="92"/>
                  <a:pt x="167" y="90"/>
                </a:cubicBezTo>
                <a:close/>
                <a:moveTo>
                  <a:pt x="139" y="98"/>
                </a:moveTo>
                <a:cubicBezTo>
                  <a:pt x="134" y="100"/>
                  <a:pt x="129" y="101"/>
                  <a:pt x="124" y="103"/>
                </a:cubicBezTo>
                <a:cubicBezTo>
                  <a:pt x="121" y="104"/>
                  <a:pt x="118" y="105"/>
                  <a:pt x="115" y="106"/>
                </a:cubicBezTo>
                <a:cubicBezTo>
                  <a:pt x="116" y="105"/>
                  <a:pt x="116" y="104"/>
                  <a:pt x="115" y="103"/>
                </a:cubicBezTo>
                <a:cubicBezTo>
                  <a:pt x="123" y="103"/>
                  <a:pt x="131" y="100"/>
                  <a:pt x="139" y="98"/>
                </a:cubicBezTo>
                <a:cubicBezTo>
                  <a:pt x="141" y="98"/>
                  <a:pt x="143" y="97"/>
                  <a:pt x="144" y="97"/>
                </a:cubicBezTo>
                <a:cubicBezTo>
                  <a:pt x="143" y="97"/>
                  <a:pt x="141" y="98"/>
                  <a:pt x="139" y="98"/>
                </a:cubicBezTo>
                <a:close/>
                <a:moveTo>
                  <a:pt x="114" y="100"/>
                </a:moveTo>
                <a:cubicBezTo>
                  <a:pt x="122" y="96"/>
                  <a:pt x="131" y="95"/>
                  <a:pt x="140" y="93"/>
                </a:cubicBezTo>
                <a:cubicBezTo>
                  <a:pt x="147" y="91"/>
                  <a:pt x="158" y="89"/>
                  <a:pt x="165" y="85"/>
                </a:cubicBezTo>
                <a:cubicBezTo>
                  <a:pt x="157" y="90"/>
                  <a:pt x="146" y="92"/>
                  <a:pt x="137" y="96"/>
                </a:cubicBezTo>
                <a:cubicBezTo>
                  <a:pt x="132" y="97"/>
                  <a:pt x="128" y="99"/>
                  <a:pt x="123" y="100"/>
                </a:cubicBezTo>
                <a:cubicBezTo>
                  <a:pt x="120" y="101"/>
                  <a:pt x="118" y="101"/>
                  <a:pt x="115" y="102"/>
                </a:cubicBezTo>
                <a:cubicBezTo>
                  <a:pt x="115" y="101"/>
                  <a:pt x="115" y="100"/>
                  <a:pt x="114" y="100"/>
                </a:cubicBezTo>
                <a:close/>
                <a:moveTo>
                  <a:pt x="115" y="108"/>
                </a:moveTo>
                <a:cubicBezTo>
                  <a:pt x="118" y="108"/>
                  <a:pt x="121" y="107"/>
                  <a:pt x="124" y="105"/>
                </a:cubicBezTo>
                <a:cubicBezTo>
                  <a:pt x="128" y="104"/>
                  <a:pt x="132" y="103"/>
                  <a:pt x="137" y="102"/>
                </a:cubicBezTo>
                <a:cubicBezTo>
                  <a:pt x="144" y="100"/>
                  <a:pt x="151" y="98"/>
                  <a:pt x="158" y="96"/>
                </a:cubicBezTo>
                <a:cubicBezTo>
                  <a:pt x="153" y="98"/>
                  <a:pt x="147" y="99"/>
                  <a:pt x="141" y="101"/>
                </a:cubicBezTo>
                <a:cubicBezTo>
                  <a:pt x="136" y="103"/>
                  <a:pt x="131" y="104"/>
                  <a:pt x="126" y="106"/>
                </a:cubicBezTo>
                <a:cubicBezTo>
                  <a:pt x="122" y="107"/>
                  <a:pt x="118" y="108"/>
                  <a:pt x="115" y="110"/>
                </a:cubicBezTo>
                <a:cubicBezTo>
                  <a:pt x="115" y="109"/>
                  <a:pt x="115" y="108"/>
                  <a:pt x="115" y="108"/>
                </a:cubicBezTo>
                <a:close/>
                <a:moveTo>
                  <a:pt x="114" y="111"/>
                </a:moveTo>
                <a:cubicBezTo>
                  <a:pt x="118" y="111"/>
                  <a:pt x="121" y="110"/>
                  <a:pt x="125" y="109"/>
                </a:cubicBezTo>
                <a:cubicBezTo>
                  <a:pt x="129" y="107"/>
                  <a:pt x="132" y="106"/>
                  <a:pt x="136" y="105"/>
                </a:cubicBezTo>
                <a:cubicBezTo>
                  <a:pt x="133" y="107"/>
                  <a:pt x="129" y="108"/>
                  <a:pt x="125" y="110"/>
                </a:cubicBezTo>
                <a:cubicBezTo>
                  <a:pt x="121" y="111"/>
                  <a:pt x="117" y="112"/>
                  <a:pt x="113" y="113"/>
                </a:cubicBezTo>
                <a:cubicBezTo>
                  <a:pt x="113" y="113"/>
                  <a:pt x="114" y="112"/>
                  <a:pt x="114" y="111"/>
                </a:cubicBezTo>
                <a:close/>
                <a:moveTo>
                  <a:pt x="112" y="115"/>
                </a:moveTo>
                <a:cubicBezTo>
                  <a:pt x="116" y="115"/>
                  <a:pt x="120" y="114"/>
                  <a:pt x="123" y="113"/>
                </a:cubicBezTo>
                <a:cubicBezTo>
                  <a:pt x="128" y="111"/>
                  <a:pt x="133" y="110"/>
                  <a:pt x="138" y="109"/>
                </a:cubicBezTo>
                <a:cubicBezTo>
                  <a:pt x="149" y="105"/>
                  <a:pt x="160" y="102"/>
                  <a:pt x="171" y="98"/>
                </a:cubicBezTo>
                <a:cubicBezTo>
                  <a:pt x="171" y="99"/>
                  <a:pt x="171" y="99"/>
                  <a:pt x="171" y="100"/>
                </a:cubicBezTo>
                <a:cubicBezTo>
                  <a:pt x="171" y="100"/>
                  <a:pt x="171" y="100"/>
                  <a:pt x="171" y="100"/>
                </a:cubicBezTo>
                <a:cubicBezTo>
                  <a:pt x="161" y="103"/>
                  <a:pt x="150" y="106"/>
                  <a:pt x="139" y="109"/>
                </a:cubicBezTo>
                <a:cubicBezTo>
                  <a:pt x="130" y="111"/>
                  <a:pt x="121" y="113"/>
                  <a:pt x="112" y="117"/>
                </a:cubicBezTo>
                <a:cubicBezTo>
                  <a:pt x="112" y="117"/>
                  <a:pt x="112" y="116"/>
                  <a:pt x="112" y="115"/>
                </a:cubicBezTo>
                <a:close/>
                <a:moveTo>
                  <a:pt x="111" y="118"/>
                </a:moveTo>
                <a:cubicBezTo>
                  <a:pt x="121" y="114"/>
                  <a:pt x="131" y="112"/>
                  <a:pt x="141" y="109"/>
                </a:cubicBezTo>
                <a:cubicBezTo>
                  <a:pt x="146" y="107"/>
                  <a:pt x="151" y="106"/>
                  <a:pt x="156" y="105"/>
                </a:cubicBezTo>
                <a:cubicBezTo>
                  <a:pt x="157" y="104"/>
                  <a:pt x="158" y="104"/>
                  <a:pt x="158" y="104"/>
                </a:cubicBezTo>
                <a:cubicBezTo>
                  <a:pt x="151" y="106"/>
                  <a:pt x="144" y="109"/>
                  <a:pt x="137" y="111"/>
                </a:cubicBezTo>
                <a:cubicBezTo>
                  <a:pt x="128" y="114"/>
                  <a:pt x="119" y="117"/>
                  <a:pt x="111" y="121"/>
                </a:cubicBezTo>
                <a:cubicBezTo>
                  <a:pt x="111" y="120"/>
                  <a:pt x="111" y="119"/>
                  <a:pt x="111" y="118"/>
                </a:cubicBezTo>
                <a:close/>
                <a:moveTo>
                  <a:pt x="172" y="109"/>
                </a:moveTo>
                <a:cubicBezTo>
                  <a:pt x="172" y="109"/>
                  <a:pt x="172" y="110"/>
                  <a:pt x="172" y="110"/>
                </a:cubicBezTo>
                <a:cubicBezTo>
                  <a:pt x="168" y="112"/>
                  <a:pt x="163" y="113"/>
                  <a:pt x="158" y="115"/>
                </a:cubicBezTo>
                <a:cubicBezTo>
                  <a:pt x="152" y="116"/>
                  <a:pt x="146" y="118"/>
                  <a:pt x="141" y="120"/>
                </a:cubicBezTo>
                <a:cubicBezTo>
                  <a:pt x="131" y="123"/>
                  <a:pt x="121" y="126"/>
                  <a:pt x="111" y="130"/>
                </a:cubicBezTo>
                <a:cubicBezTo>
                  <a:pt x="111" y="129"/>
                  <a:pt x="111" y="128"/>
                  <a:pt x="111" y="127"/>
                </a:cubicBezTo>
                <a:cubicBezTo>
                  <a:pt x="113" y="126"/>
                  <a:pt x="115" y="125"/>
                  <a:pt x="116" y="125"/>
                </a:cubicBezTo>
                <a:cubicBezTo>
                  <a:pt x="119" y="124"/>
                  <a:pt x="123" y="123"/>
                  <a:pt x="126" y="122"/>
                </a:cubicBezTo>
                <a:cubicBezTo>
                  <a:pt x="132" y="120"/>
                  <a:pt x="138" y="118"/>
                  <a:pt x="144" y="116"/>
                </a:cubicBezTo>
                <a:cubicBezTo>
                  <a:pt x="151" y="115"/>
                  <a:pt x="157" y="113"/>
                  <a:pt x="164" y="111"/>
                </a:cubicBezTo>
                <a:cubicBezTo>
                  <a:pt x="166" y="110"/>
                  <a:pt x="169" y="110"/>
                  <a:pt x="172" y="109"/>
                </a:cubicBezTo>
                <a:close/>
                <a:moveTo>
                  <a:pt x="111" y="123"/>
                </a:moveTo>
                <a:cubicBezTo>
                  <a:pt x="121" y="121"/>
                  <a:pt x="131" y="116"/>
                  <a:pt x="141" y="113"/>
                </a:cubicBezTo>
                <a:cubicBezTo>
                  <a:pt x="146" y="112"/>
                  <a:pt x="151" y="111"/>
                  <a:pt x="157" y="109"/>
                </a:cubicBezTo>
                <a:cubicBezTo>
                  <a:pt x="157" y="109"/>
                  <a:pt x="157" y="109"/>
                  <a:pt x="157" y="109"/>
                </a:cubicBezTo>
                <a:cubicBezTo>
                  <a:pt x="156" y="109"/>
                  <a:pt x="156" y="110"/>
                  <a:pt x="155" y="110"/>
                </a:cubicBezTo>
                <a:cubicBezTo>
                  <a:pt x="149" y="112"/>
                  <a:pt x="144" y="113"/>
                  <a:pt x="139" y="115"/>
                </a:cubicBezTo>
                <a:cubicBezTo>
                  <a:pt x="133" y="117"/>
                  <a:pt x="128" y="119"/>
                  <a:pt x="123" y="120"/>
                </a:cubicBezTo>
                <a:cubicBezTo>
                  <a:pt x="119" y="122"/>
                  <a:pt x="115" y="123"/>
                  <a:pt x="111" y="126"/>
                </a:cubicBezTo>
                <a:cubicBezTo>
                  <a:pt x="111" y="125"/>
                  <a:pt x="111" y="124"/>
                  <a:pt x="111" y="123"/>
                </a:cubicBezTo>
                <a:close/>
                <a:moveTo>
                  <a:pt x="111" y="132"/>
                </a:moveTo>
                <a:cubicBezTo>
                  <a:pt x="111" y="132"/>
                  <a:pt x="111" y="132"/>
                  <a:pt x="111" y="131"/>
                </a:cubicBezTo>
                <a:cubicBezTo>
                  <a:pt x="114" y="131"/>
                  <a:pt x="117" y="130"/>
                  <a:pt x="119" y="130"/>
                </a:cubicBezTo>
                <a:cubicBezTo>
                  <a:pt x="117" y="131"/>
                  <a:pt x="114" y="132"/>
                  <a:pt x="111" y="134"/>
                </a:cubicBezTo>
                <a:cubicBezTo>
                  <a:pt x="111" y="133"/>
                  <a:pt x="111" y="133"/>
                  <a:pt x="111" y="132"/>
                </a:cubicBezTo>
                <a:close/>
                <a:moveTo>
                  <a:pt x="109" y="139"/>
                </a:moveTo>
                <a:cubicBezTo>
                  <a:pt x="109" y="138"/>
                  <a:pt x="110" y="137"/>
                  <a:pt x="110" y="137"/>
                </a:cubicBezTo>
                <a:cubicBezTo>
                  <a:pt x="114" y="136"/>
                  <a:pt x="118" y="133"/>
                  <a:pt x="122" y="132"/>
                </a:cubicBezTo>
                <a:cubicBezTo>
                  <a:pt x="126" y="130"/>
                  <a:pt x="130" y="129"/>
                  <a:pt x="134" y="128"/>
                </a:cubicBezTo>
                <a:cubicBezTo>
                  <a:pt x="126" y="131"/>
                  <a:pt x="117" y="134"/>
                  <a:pt x="109" y="139"/>
                </a:cubicBezTo>
                <a:cubicBezTo>
                  <a:pt x="109" y="139"/>
                  <a:pt x="109" y="139"/>
                  <a:pt x="109" y="139"/>
                </a:cubicBezTo>
                <a:close/>
                <a:moveTo>
                  <a:pt x="108" y="141"/>
                </a:moveTo>
                <a:cubicBezTo>
                  <a:pt x="112" y="140"/>
                  <a:pt x="116" y="138"/>
                  <a:pt x="120" y="136"/>
                </a:cubicBezTo>
                <a:cubicBezTo>
                  <a:pt x="126" y="133"/>
                  <a:pt x="134" y="131"/>
                  <a:pt x="141" y="129"/>
                </a:cubicBezTo>
                <a:cubicBezTo>
                  <a:pt x="143" y="128"/>
                  <a:pt x="145" y="128"/>
                  <a:pt x="147" y="127"/>
                </a:cubicBezTo>
                <a:cubicBezTo>
                  <a:pt x="144" y="129"/>
                  <a:pt x="141" y="130"/>
                  <a:pt x="138" y="131"/>
                </a:cubicBezTo>
                <a:cubicBezTo>
                  <a:pt x="132" y="133"/>
                  <a:pt x="126" y="135"/>
                  <a:pt x="120" y="137"/>
                </a:cubicBezTo>
                <a:cubicBezTo>
                  <a:pt x="116" y="139"/>
                  <a:pt x="112" y="140"/>
                  <a:pt x="108" y="142"/>
                </a:cubicBezTo>
                <a:cubicBezTo>
                  <a:pt x="108" y="141"/>
                  <a:pt x="108" y="141"/>
                  <a:pt x="108" y="141"/>
                </a:cubicBezTo>
                <a:close/>
                <a:moveTo>
                  <a:pt x="107" y="144"/>
                </a:moveTo>
                <a:cubicBezTo>
                  <a:pt x="112" y="143"/>
                  <a:pt x="117" y="141"/>
                  <a:pt x="121" y="140"/>
                </a:cubicBezTo>
                <a:cubicBezTo>
                  <a:pt x="128" y="137"/>
                  <a:pt x="134" y="136"/>
                  <a:pt x="140" y="134"/>
                </a:cubicBezTo>
                <a:cubicBezTo>
                  <a:pt x="139" y="134"/>
                  <a:pt x="139" y="134"/>
                  <a:pt x="138" y="134"/>
                </a:cubicBezTo>
                <a:cubicBezTo>
                  <a:pt x="132" y="137"/>
                  <a:pt x="125" y="140"/>
                  <a:pt x="119" y="142"/>
                </a:cubicBezTo>
                <a:cubicBezTo>
                  <a:pt x="114" y="144"/>
                  <a:pt x="110" y="145"/>
                  <a:pt x="105" y="147"/>
                </a:cubicBezTo>
                <a:cubicBezTo>
                  <a:pt x="106" y="146"/>
                  <a:pt x="106" y="145"/>
                  <a:pt x="107" y="144"/>
                </a:cubicBezTo>
                <a:close/>
                <a:moveTo>
                  <a:pt x="162" y="127"/>
                </a:moveTo>
                <a:cubicBezTo>
                  <a:pt x="165" y="126"/>
                  <a:pt x="168" y="124"/>
                  <a:pt x="171" y="123"/>
                </a:cubicBezTo>
                <a:cubicBezTo>
                  <a:pt x="172" y="123"/>
                  <a:pt x="172" y="123"/>
                  <a:pt x="173" y="123"/>
                </a:cubicBezTo>
                <a:cubicBezTo>
                  <a:pt x="175" y="122"/>
                  <a:pt x="177" y="122"/>
                  <a:pt x="179" y="121"/>
                </a:cubicBezTo>
                <a:cubicBezTo>
                  <a:pt x="179" y="122"/>
                  <a:pt x="179" y="122"/>
                  <a:pt x="179" y="123"/>
                </a:cubicBezTo>
                <a:cubicBezTo>
                  <a:pt x="173" y="124"/>
                  <a:pt x="167" y="127"/>
                  <a:pt x="162" y="129"/>
                </a:cubicBezTo>
                <a:cubicBezTo>
                  <a:pt x="155" y="131"/>
                  <a:pt x="148" y="133"/>
                  <a:pt x="141" y="135"/>
                </a:cubicBezTo>
                <a:cubicBezTo>
                  <a:pt x="135" y="138"/>
                  <a:pt x="129" y="139"/>
                  <a:pt x="122" y="142"/>
                </a:cubicBezTo>
                <a:cubicBezTo>
                  <a:pt x="117" y="144"/>
                  <a:pt x="110" y="145"/>
                  <a:pt x="105" y="148"/>
                </a:cubicBezTo>
                <a:cubicBezTo>
                  <a:pt x="105" y="148"/>
                  <a:pt x="105" y="148"/>
                  <a:pt x="105" y="148"/>
                </a:cubicBezTo>
                <a:cubicBezTo>
                  <a:pt x="110" y="145"/>
                  <a:pt x="116" y="144"/>
                  <a:pt x="122" y="141"/>
                </a:cubicBezTo>
                <a:cubicBezTo>
                  <a:pt x="129" y="139"/>
                  <a:pt x="135" y="136"/>
                  <a:pt x="142" y="134"/>
                </a:cubicBezTo>
                <a:cubicBezTo>
                  <a:pt x="146" y="133"/>
                  <a:pt x="150" y="131"/>
                  <a:pt x="154" y="130"/>
                </a:cubicBezTo>
                <a:cubicBezTo>
                  <a:pt x="157" y="129"/>
                  <a:pt x="159" y="128"/>
                  <a:pt x="162" y="127"/>
                </a:cubicBezTo>
                <a:close/>
                <a:moveTo>
                  <a:pt x="169" y="127"/>
                </a:moveTo>
                <a:cubicBezTo>
                  <a:pt x="166" y="128"/>
                  <a:pt x="163" y="129"/>
                  <a:pt x="159" y="130"/>
                </a:cubicBezTo>
                <a:cubicBezTo>
                  <a:pt x="159" y="130"/>
                  <a:pt x="159" y="130"/>
                  <a:pt x="159" y="131"/>
                </a:cubicBezTo>
                <a:cubicBezTo>
                  <a:pt x="159" y="130"/>
                  <a:pt x="160" y="130"/>
                  <a:pt x="160" y="130"/>
                </a:cubicBezTo>
                <a:cubicBezTo>
                  <a:pt x="163" y="129"/>
                  <a:pt x="166" y="128"/>
                  <a:pt x="169" y="127"/>
                </a:cubicBezTo>
                <a:close/>
                <a:moveTo>
                  <a:pt x="105" y="149"/>
                </a:moveTo>
                <a:cubicBezTo>
                  <a:pt x="106" y="149"/>
                  <a:pt x="108" y="148"/>
                  <a:pt x="109" y="147"/>
                </a:cubicBezTo>
                <a:cubicBezTo>
                  <a:pt x="112" y="146"/>
                  <a:pt x="116" y="144"/>
                  <a:pt x="120" y="143"/>
                </a:cubicBezTo>
                <a:cubicBezTo>
                  <a:pt x="126" y="141"/>
                  <a:pt x="133" y="139"/>
                  <a:pt x="140" y="137"/>
                </a:cubicBezTo>
                <a:cubicBezTo>
                  <a:pt x="144" y="135"/>
                  <a:pt x="148" y="134"/>
                  <a:pt x="153" y="133"/>
                </a:cubicBezTo>
                <a:cubicBezTo>
                  <a:pt x="148" y="134"/>
                  <a:pt x="144" y="136"/>
                  <a:pt x="139" y="138"/>
                </a:cubicBezTo>
                <a:cubicBezTo>
                  <a:pt x="127" y="143"/>
                  <a:pt x="115" y="147"/>
                  <a:pt x="104" y="153"/>
                </a:cubicBezTo>
                <a:cubicBezTo>
                  <a:pt x="104" y="152"/>
                  <a:pt x="104" y="150"/>
                  <a:pt x="105" y="149"/>
                </a:cubicBezTo>
                <a:close/>
                <a:moveTo>
                  <a:pt x="177" y="127"/>
                </a:moveTo>
                <a:cubicBezTo>
                  <a:pt x="171" y="131"/>
                  <a:pt x="164" y="133"/>
                  <a:pt x="158" y="135"/>
                </a:cubicBezTo>
                <a:cubicBezTo>
                  <a:pt x="151" y="137"/>
                  <a:pt x="144" y="140"/>
                  <a:pt x="138" y="143"/>
                </a:cubicBezTo>
                <a:cubicBezTo>
                  <a:pt x="126" y="148"/>
                  <a:pt x="114" y="152"/>
                  <a:pt x="103" y="159"/>
                </a:cubicBezTo>
                <a:cubicBezTo>
                  <a:pt x="103" y="158"/>
                  <a:pt x="103" y="156"/>
                  <a:pt x="103" y="155"/>
                </a:cubicBezTo>
                <a:cubicBezTo>
                  <a:pt x="109" y="153"/>
                  <a:pt x="115" y="151"/>
                  <a:pt x="121" y="149"/>
                </a:cubicBezTo>
                <a:cubicBezTo>
                  <a:pt x="128" y="146"/>
                  <a:pt x="135" y="143"/>
                  <a:pt x="141" y="141"/>
                </a:cubicBezTo>
                <a:cubicBezTo>
                  <a:pt x="148" y="138"/>
                  <a:pt x="155" y="135"/>
                  <a:pt x="162" y="133"/>
                </a:cubicBezTo>
                <a:cubicBezTo>
                  <a:pt x="165" y="132"/>
                  <a:pt x="168" y="131"/>
                  <a:pt x="172" y="130"/>
                </a:cubicBezTo>
                <a:cubicBezTo>
                  <a:pt x="173" y="129"/>
                  <a:pt x="180" y="125"/>
                  <a:pt x="177" y="127"/>
                </a:cubicBezTo>
                <a:close/>
                <a:moveTo>
                  <a:pt x="103" y="160"/>
                </a:moveTo>
                <a:cubicBezTo>
                  <a:pt x="108" y="158"/>
                  <a:pt x="113" y="156"/>
                  <a:pt x="118" y="154"/>
                </a:cubicBezTo>
                <a:cubicBezTo>
                  <a:pt x="125" y="151"/>
                  <a:pt x="132" y="149"/>
                  <a:pt x="139" y="147"/>
                </a:cubicBezTo>
                <a:cubicBezTo>
                  <a:pt x="141" y="146"/>
                  <a:pt x="143" y="146"/>
                  <a:pt x="144" y="145"/>
                </a:cubicBezTo>
                <a:cubicBezTo>
                  <a:pt x="142" y="146"/>
                  <a:pt x="140" y="148"/>
                  <a:pt x="138" y="149"/>
                </a:cubicBezTo>
                <a:cubicBezTo>
                  <a:pt x="131" y="152"/>
                  <a:pt x="125" y="155"/>
                  <a:pt x="118" y="157"/>
                </a:cubicBezTo>
                <a:cubicBezTo>
                  <a:pt x="113" y="160"/>
                  <a:pt x="107" y="161"/>
                  <a:pt x="102" y="164"/>
                </a:cubicBezTo>
                <a:cubicBezTo>
                  <a:pt x="102" y="163"/>
                  <a:pt x="102" y="161"/>
                  <a:pt x="103" y="160"/>
                </a:cubicBezTo>
                <a:close/>
                <a:moveTo>
                  <a:pt x="106" y="163"/>
                </a:moveTo>
                <a:cubicBezTo>
                  <a:pt x="106" y="163"/>
                  <a:pt x="106" y="163"/>
                  <a:pt x="106" y="163"/>
                </a:cubicBezTo>
                <a:cubicBezTo>
                  <a:pt x="106" y="163"/>
                  <a:pt x="106" y="163"/>
                  <a:pt x="106" y="163"/>
                </a:cubicBezTo>
                <a:close/>
                <a:moveTo>
                  <a:pt x="104" y="164"/>
                </a:moveTo>
                <a:cubicBezTo>
                  <a:pt x="104" y="164"/>
                  <a:pt x="104" y="164"/>
                  <a:pt x="104" y="164"/>
                </a:cubicBezTo>
                <a:cubicBezTo>
                  <a:pt x="104" y="164"/>
                  <a:pt x="104" y="164"/>
                  <a:pt x="104" y="164"/>
                </a:cubicBezTo>
                <a:close/>
                <a:moveTo>
                  <a:pt x="130" y="155"/>
                </a:moveTo>
                <a:cubicBezTo>
                  <a:pt x="133" y="154"/>
                  <a:pt x="135" y="153"/>
                  <a:pt x="137" y="152"/>
                </a:cubicBezTo>
                <a:cubicBezTo>
                  <a:pt x="133" y="154"/>
                  <a:pt x="129" y="155"/>
                  <a:pt x="126" y="157"/>
                </a:cubicBezTo>
                <a:cubicBezTo>
                  <a:pt x="120" y="160"/>
                  <a:pt x="114" y="162"/>
                  <a:pt x="108" y="164"/>
                </a:cubicBezTo>
                <a:cubicBezTo>
                  <a:pt x="106" y="165"/>
                  <a:pt x="104" y="166"/>
                  <a:pt x="102" y="168"/>
                </a:cubicBezTo>
                <a:cubicBezTo>
                  <a:pt x="102" y="167"/>
                  <a:pt x="102" y="166"/>
                  <a:pt x="102" y="165"/>
                </a:cubicBezTo>
                <a:cubicBezTo>
                  <a:pt x="111" y="162"/>
                  <a:pt x="121" y="158"/>
                  <a:pt x="130" y="155"/>
                </a:cubicBezTo>
                <a:close/>
                <a:moveTo>
                  <a:pt x="114" y="165"/>
                </a:moveTo>
                <a:cubicBezTo>
                  <a:pt x="118" y="163"/>
                  <a:pt x="124" y="161"/>
                  <a:pt x="129" y="160"/>
                </a:cubicBezTo>
                <a:cubicBezTo>
                  <a:pt x="133" y="159"/>
                  <a:pt x="137" y="157"/>
                  <a:pt x="142" y="156"/>
                </a:cubicBezTo>
                <a:cubicBezTo>
                  <a:pt x="141" y="156"/>
                  <a:pt x="140" y="156"/>
                  <a:pt x="139" y="157"/>
                </a:cubicBezTo>
                <a:cubicBezTo>
                  <a:pt x="134" y="159"/>
                  <a:pt x="130" y="160"/>
                  <a:pt x="125" y="162"/>
                </a:cubicBezTo>
                <a:cubicBezTo>
                  <a:pt x="120" y="164"/>
                  <a:pt x="116" y="167"/>
                  <a:pt x="111" y="169"/>
                </a:cubicBezTo>
                <a:cubicBezTo>
                  <a:pt x="108" y="170"/>
                  <a:pt x="105" y="170"/>
                  <a:pt x="103" y="172"/>
                </a:cubicBezTo>
                <a:cubicBezTo>
                  <a:pt x="103" y="171"/>
                  <a:pt x="103" y="171"/>
                  <a:pt x="103" y="170"/>
                </a:cubicBezTo>
                <a:cubicBezTo>
                  <a:pt x="106" y="168"/>
                  <a:pt x="110" y="166"/>
                  <a:pt x="114" y="165"/>
                </a:cubicBezTo>
                <a:close/>
                <a:moveTo>
                  <a:pt x="143" y="161"/>
                </a:moveTo>
                <a:cubicBezTo>
                  <a:pt x="141" y="161"/>
                  <a:pt x="138" y="162"/>
                  <a:pt x="137" y="162"/>
                </a:cubicBezTo>
                <a:cubicBezTo>
                  <a:pt x="132" y="164"/>
                  <a:pt x="128" y="166"/>
                  <a:pt x="124" y="167"/>
                </a:cubicBezTo>
                <a:cubicBezTo>
                  <a:pt x="121" y="169"/>
                  <a:pt x="118" y="170"/>
                  <a:pt x="114" y="171"/>
                </a:cubicBezTo>
                <a:cubicBezTo>
                  <a:pt x="112" y="173"/>
                  <a:pt x="109" y="173"/>
                  <a:pt x="107" y="175"/>
                </a:cubicBezTo>
                <a:cubicBezTo>
                  <a:pt x="107" y="175"/>
                  <a:pt x="107" y="176"/>
                  <a:pt x="107" y="176"/>
                </a:cubicBezTo>
                <a:cubicBezTo>
                  <a:pt x="109" y="176"/>
                  <a:pt x="111" y="175"/>
                  <a:pt x="113" y="175"/>
                </a:cubicBezTo>
                <a:cubicBezTo>
                  <a:pt x="116" y="173"/>
                  <a:pt x="120" y="172"/>
                  <a:pt x="123" y="171"/>
                </a:cubicBezTo>
                <a:cubicBezTo>
                  <a:pt x="123" y="171"/>
                  <a:pt x="128" y="169"/>
                  <a:pt x="126" y="170"/>
                </a:cubicBezTo>
                <a:cubicBezTo>
                  <a:pt x="124" y="171"/>
                  <a:pt x="122" y="171"/>
                  <a:pt x="120" y="172"/>
                </a:cubicBezTo>
                <a:cubicBezTo>
                  <a:pt x="118" y="173"/>
                  <a:pt x="116" y="174"/>
                  <a:pt x="114" y="175"/>
                </a:cubicBezTo>
                <a:cubicBezTo>
                  <a:pt x="114" y="176"/>
                  <a:pt x="114" y="176"/>
                  <a:pt x="115" y="176"/>
                </a:cubicBezTo>
                <a:cubicBezTo>
                  <a:pt x="115" y="176"/>
                  <a:pt x="115" y="176"/>
                  <a:pt x="115" y="176"/>
                </a:cubicBezTo>
                <a:cubicBezTo>
                  <a:pt x="116" y="176"/>
                  <a:pt x="116" y="175"/>
                  <a:pt x="115" y="175"/>
                </a:cubicBezTo>
                <a:cubicBezTo>
                  <a:pt x="115" y="175"/>
                  <a:pt x="119" y="173"/>
                  <a:pt x="119" y="173"/>
                </a:cubicBezTo>
                <a:cubicBezTo>
                  <a:pt x="120" y="173"/>
                  <a:pt x="122" y="172"/>
                  <a:pt x="123" y="172"/>
                </a:cubicBezTo>
                <a:cubicBezTo>
                  <a:pt x="123" y="172"/>
                  <a:pt x="124" y="171"/>
                  <a:pt x="125" y="171"/>
                </a:cubicBezTo>
                <a:cubicBezTo>
                  <a:pt x="120" y="174"/>
                  <a:pt x="115" y="177"/>
                  <a:pt x="109" y="177"/>
                </a:cubicBezTo>
                <a:cubicBezTo>
                  <a:pt x="106" y="176"/>
                  <a:pt x="105" y="175"/>
                  <a:pt x="104" y="173"/>
                </a:cubicBezTo>
                <a:cubicBezTo>
                  <a:pt x="111" y="173"/>
                  <a:pt x="118" y="169"/>
                  <a:pt x="124" y="167"/>
                </a:cubicBezTo>
                <a:cubicBezTo>
                  <a:pt x="128" y="165"/>
                  <a:pt x="132" y="163"/>
                  <a:pt x="136" y="162"/>
                </a:cubicBezTo>
                <a:cubicBezTo>
                  <a:pt x="139" y="161"/>
                  <a:pt x="142" y="161"/>
                  <a:pt x="145" y="160"/>
                </a:cubicBezTo>
                <a:cubicBezTo>
                  <a:pt x="144" y="160"/>
                  <a:pt x="143" y="160"/>
                  <a:pt x="143" y="161"/>
                </a:cubicBezTo>
                <a:close/>
                <a:moveTo>
                  <a:pt x="128" y="169"/>
                </a:moveTo>
                <a:cubicBezTo>
                  <a:pt x="128" y="169"/>
                  <a:pt x="128" y="168"/>
                  <a:pt x="128" y="169"/>
                </a:cubicBezTo>
                <a:cubicBezTo>
                  <a:pt x="123" y="170"/>
                  <a:pt x="119" y="171"/>
                  <a:pt x="115" y="173"/>
                </a:cubicBezTo>
                <a:cubicBezTo>
                  <a:pt x="114" y="174"/>
                  <a:pt x="112" y="174"/>
                  <a:pt x="111" y="175"/>
                </a:cubicBezTo>
                <a:cubicBezTo>
                  <a:pt x="110" y="175"/>
                  <a:pt x="107" y="175"/>
                  <a:pt x="111" y="174"/>
                </a:cubicBezTo>
                <a:cubicBezTo>
                  <a:pt x="113" y="173"/>
                  <a:pt x="116" y="172"/>
                  <a:pt x="118" y="171"/>
                </a:cubicBezTo>
                <a:cubicBezTo>
                  <a:pt x="124" y="168"/>
                  <a:pt x="129" y="166"/>
                  <a:pt x="135" y="164"/>
                </a:cubicBezTo>
                <a:cubicBezTo>
                  <a:pt x="136" y="163"/>
                  <a:pt x="137" y="163"/>
                  <a:pt x="139" y="163"/>
                </a:cubicBezTo>
                <a:cubicBezTo>
                  <a:pt x="135" y="164"/>
                  <a:pt x="131" y="166"/>
                  <a:pt x="128" y="169"/>
                </a:cubicBezTo>
                <a:close/>
                <a:moveTo>
                  <a:pt x="149" y="158"/>
                </a:moveTo>
                <a:cubicBezTo>
                  <a:pt x="141" y="160"/>
                  <a:pt x="133" y="162"/>
                  <a:pt x="125" y="165"/>
                </a:cubicBezTo>
                <a:cubicBezTo>
                  <a:pt x="122" y="167"/>
                  <a:pt x="118" y="169"/>
                  <a:pt x="114" y="170"/>
                </a:cubicBezTo>
                <a:cubicBezTo>
                  <a:pt x="112" y="171"/>
                  <a:pt x="110" y="172"/>
                  <a:pt x="108" y="172"/>
                </a:cubicBezTo>
                <a:cubicBezTo>
                  <a:pt x="107" y="172"/>
                  <a:pt x="106" y="172"/>
                  <a:pt x="105" y="172"/>
                </a:cubicBezTo>
                <a:cubicBezTo>
                  <a:pt x="106" y="172"/>
                  <a:pt x="107" y="171"/>
                  <a:pt x="108" y="171"/>
                </a:cubicBezTo>
                <a:cubicBezTo>
                  <a:pt x="115" y="168"/>
                  <a:pt x="123" y="164"/>
                  <a:pt x="131" y="161"/>
                </a:cubicBezTo>
                <a:cubicBezTo>
                  <a:pt x="139" y="158"/>
                  <a:pt x="148" y="155"/>
                  <a:pt x="155" y="151"/>
                </a:cubicBezTo>
                <a:cubicBezTo>
                  <a:pt x="154" y="154"/>
                  <a:pt x="152" y="156"/>
                  <a:pt x="149" y="158"/>
                </a:cubicBezTo>
                <a:close/>
                <a:moveTo>
                  <a:pt x="155" y="151"/>
                </a:moveTo>
                <a:cubicBezTo>
                  <a:pt x="155" y="151"/>
                  <a:pt x="155" y="150"/>
                  <a:pt x="155" y="150"/>
                </a:cubicBezTo>
                <a:cubicBezTo>
                  <a:pt x="146" y="155"/>
                  <a:pt x="136" y="157"/>
                  <a:pt x="127" y="160"/>
                </a:cubicBezTo>
                <a:cubicBezTo>
                  <a:pt x="122" y="161"/>
                  <a:pt x="117" y="163"/>
                  <a:pt x="112" y="165"/>
                </a:cubicBezTo>
                <a:cubicBezTo>
                  <a:pt x="110" y="165"/>
                  <a:pt x="109" y="166"/>
                  <a:pt x="107" y="167"/>
                </a:cubicBezTo>
                <a:cubicBezTo>
                  <a:pt x="106" y="167"/>
                  <a:pt x="104" y="168"/>
                  <a:pt x="103" y="169"/>
                </a:cubicBezTo>
                <a:cubicBezTo>
                  <a:pt x="104" y="168"/>
                  <a:pt x="105" y="167"/>
                  <a:pt x="106" y="166"/>
                </a:cubicBezTo>
                <a:cubicBezTo>
                  <a:pt x="115" y="162"/>
                  <a:pt x="126" y="158"/>
                  <a:pt x="136" y="154"/>
                </a:cubicBezTo>
                <a:cubicBezTo>
                  <a:pt x="140" y="152"/>
                  <a:pt x="145" y="150"/>
                  <a:pt x="149" y="148"/>
                </a:cubicBezTo>
                <a:cubicBezTo>
                  <a:pt x="150" y="148"/>
                  <a:pt x="150" y="148"/>
                  <a:pt x="151" y="147"/>
                </a:cubicBezTo>
                <a:cubicBezTo>
                  <a:pt x="153" y="147"/>
                  <a:pt x="154" y="146"/>
                  <a:pt x="156" y="145"/>
                </a:cubicBezTo>
                <a:cubicBezTo>
                  <a:pt x="156" y="146"/>
                  <a:pt x="156" y="146"/>
                  <a:pt x="156" y="146"/>
                </a:cubicBezTo>
                <a:cubicBezTo>
                  <a:pt x="156" y="148"/>
                  <a:pt x="156" y="149"/>
                  <a:pt x="155" y="151"/>
                </a:cubicBezTo>
                <a:close/>
                <a:moveTo>
                  <a:pt x="156" y="144"/>
                </a:moveTo>
                <a:cubicBezTo>
                  <a:pt x="156" y="144"/>
                  <a:pt x="155" y="145"/>
                  <a:pt x="155" y="145"/>
                </a:cubicBezTo>
                <a:cubicBezTo>
                  <a:pt x="155" y="145"/>
                  <a:pt x="154" y="145"/>
                  <a:pt x="154" y="145"/>
                </a:cubicBezTo>
                <a:cubicBezTo>
                  <a:pt x="151" y="147"/>
                  <a:pt x="149" y="148"/>
                  <a:pt x="147" y="149"/>
                </a:cubicBezTo>
                <a:cubicBezTo>
                  <a:pt x="137" y="152"/>
                  <a:pt x="127" y="155"/>
                  <a:pt x="118" y="159"/>
                </a:cubicBezTo>
                <a:cubicBezTo>
                  <a:pt x="127" y="155"/>
                  <a:pt x="136" y="151"/>
                  <a:pt x="145" y="146"/>
                </a:cubicBezTo>
                <a:cubicBezTo>
                  <a:pt x="146" y="145"/>
                  <a:pt x="147" y="145"/>
                  <a:pt x="149" y="144"/>
                </a:cubicBezTo>
                <a:cubicBezTo>
                  <a:pt x="151" y="143"/>
                  <a:pt x="154" y="142"/>
                  <a:pt x="156" y="142"/>
                </a:cubicBezTo>
                <a:cubicBezTo>
                  <a:pt x="157" y="142"/>
                  <a:pt x="157" y="141"/>
                  <a:pt x="157" y="141"/>
                </a:cubicBezTo>
                <a:cubicBezTo>
                  <a:pt x="157" y="142"/>
                  <a:pt x="156" y="143"/>
                  <a:pt x="156" y="144"/>
                </a:cubicBezTo>
                <a:close/>
                <a:moveTo>
                  <a:pt x="157" y="141"/>
                </a:moveTo>
                <a:cubicBezTo>
                  <a:pt x="155" y="141"/>
                  <a:pt x="153" y="142"/>
                  <a:pt x="151" y="143"/>
                </a:cubicBezTo>
                <a:cubicBezTo>
                  <a:pt x="154" y="141"/>
                  <a:pt x="156" y="140"/>
                  <a:pt x="158" y="139"/>
                </a:cubicBezTo>
                <a:cubicBezTo>
                  <a:pt x="158" y="140"/>
                  <a:pt x="158" y="140"/>
                  <a:pt x="157" y="141"/>
                </a:cubicBezTo>
                <a:close/>
                <a:moveTo>
                  <a:pt x="160" y="137"/>
                </a:moveTo>
                <a:cubicBezTo>
                  <a:pt x="160" y="137"/>
                  <a:pt x="160" y="138"/>
                  <a:pt x="160" y="138"/>
                </a:cubicBezTo>
                <a:cubicBezTo>
                  <a:pt x="159" y="138"/>
                  <a:pt x="158" y="138"/>
                  <a:pt x="157" y="139"/>
                </a:cubicBezTo>
                <a:cubicBezTo>
                  <a:pt x="154" y="140"/>
                  <a:pt x="150" y="142"/>
                  <a:pt x="147" y="144"/>
                </a:cubicBezTo>
                <a:cubicBezTo>
                  <a:pt x="144" y="145"/>
                  <a:pt x="141" y="145"/>
                  <a:pt x="139" y="146"/>
                </a:cubicBezTo>
                <a:cubicBezTo>
                  <a:pt x="132" y="149"/>
                  <a:pt x="125" y="151"/>
                  <a:pt x="118" y="153"/>
                </a:cubicBezTo>
                <a:cubicBezTo>
                  <a:pt x="115" y="155"/>
                  <a:pt x="112" y="156"/>
                  <a:pt x="109" y="157"/>
                </a:cubicBezTo>
                <a:cubicBezTo>
                  <a:pt x="107" y="158"/>
                  <a:pt x="106" y="158"/>
                  <a:pt x="104" y="159"/>
                </a:cubicBezTo>
                <a:cubicBezTo>
                  <a:pt x="103" y="159"/>
                  <a:pt x="103" y="159"/>
                  <a:pt x="103" y="159"/>
                </a:cubicBezTo>
                <a:cubicBezTo>
                  <a:pt x="103" y="159"/>
                  <a:pt x="104" y="159"/>
                  <a:pt x="104" y="158"/>
                </a:cubicBezTo>
                <a:cubicBezTo>
                  <a:pt x="117" y="151"/>
                  <a:pt x="131" y="147"/>
                  <a:pt x="145" y="141"/>
                </a:cubicBezTo>
                <a:cubicBezTo>
                  <a:pt x="151" y="138"/>
                  <a:pt x="158" y="136"/>
                  <a:pt x="164" y="133"/>
                </a:cubicBezTo>
                <a:cubicBezTo>
                  <a:pt x="169" y="132"/>
                  <a:pt x="173" y="130"/>
                  <a:pt x="177" y="128"/>
                </a:cubicBezTo>
                <a:cubicBezTo>
                  <a:pt x="173" y="132"/>
                  <a:pt x="164" y="134"/>
                  <a:pt x="160" y="137"/>
                </a:cubicBezTo>
                <a:close/>
                <a:moveTo>
                  <a:pt x="178" y="126"/>
                </a:moveTo>
                <a:cubicBezTo>
                  <a:pt x="172" y="128"/>
                  <a:pt x="166" y="131"/>
                  <a:pt x="160" y="133"/>
                </a:cubicBezTo>
                <a:cubicBezTo>
                  <a:pt x="153" y="135"/>
                  <a:pt x="146" y="138"/>
                  <a:pt x="140" y="141"/>
                </a:cubicBezTo>
                <a:cubicBezTo>
                  <a:pt x="133" y="143"/>
                  <a:pt x="126" y="146"/>
                  <a:pt x="119" y="148"/>
                </a:cubicBezTo>
                <a:cubicBezTo>
                  <a:pt x="114" y="150"/>
                  <a:pt x="109" y="152"/>
                  <a:pt x="103" y="154"/>
                </a:cubicBezTo>
                <a:cubicBezTo>
                  <a:pt x="103" y="154"/>
                  <a:pt x="104" y="154"/>
                  <a:pt x="104" y="154"/>
                </a:cubicBezTo>
                <a:cubicBezTo>
                  <a:pt x="115" y="147"/>
                  <a:pt x="129" y="143"/>
                  <a:pt x="141" y="138"/>
                </a:cubicBezTo>
                <a:cubicBezTo>
                  <a:pt x="148" y="135"/>
                  <a:pt x="154" y="132"/>
                  <a:pt x="161" y="131"/>
                </a:cubicBezTo>
                <a:cubicBezTo>
                  <a:pt x="167" y="129"/>
                  <a:pt x="172" y="126"/>
                  <a:pt x="177" y="124"/>
                </a:cubicBezTo>
                <a:cubicBezTo>
                  <a:pt x="178" y="124"/>
                  <a:pt x="178" y="124"/>
                  <a:pt x="178" y="124"/>
                </a:cubicBezTo>
                <a:cubicBezTo>
                  <a:pt x="178" y="124"/>
                  <a:pt x="179" y="124"/>
                  <a:pt x="179" y="124"/>
                </a:cubicBezTo>
                <a:cubicBezTo>
                  <a:pt x="179" y="125"/>
                  <a:pt x="179" y="125"/>
                  <a:pt x="178" y="126"/>
                </a:cubicBezTo>
                <a:close/>
                <a:moveTo>
                  <a:pt x="177" y="121"/>
                </a:moveTo>
                <a:cubicBezTo>
                  <a:pt x="177" y="121"/>
                  <a:pt x="176" y="121"/>
                  <a:pt x="176" y="121"/>
                </a:cubicBezTo>
                <a:cubicBezTo>
                  <a:pt x="167" y="123"/>
                  <a:pt x="158" y="127"/>
                  <a:pt x="150" y="130"/>
                </a:cubicBezTo>
                <a:cubicBezTo>
                  <a:pt x="146" y="131"/>
                  <a:pt x="142" y="133"/>
                  <a:pt x="138" y="134"/>
                </a:cubicBezTo>
                <a:cubicBezTo>
                  <a:pt x="130" y="136"/>
                  <a:pt x="123" y="138"/>
                  <a:pt x="116" y="141"/>
                </a:cubicBezTo>
                <a:cubicBezTo>
                  <a:pt x="115" y="141"/>
                  <a:pt x="113" y="142"/>
                  <a:pt x="112" y="142"/>
                </a:cubicBezTo>
                <a:cubicBezTo>
                  <a:pt x="111" y="142"/>
                  <a:pt x="111" y="142"/>
                  <a:pt x="110" y="142"/>
                </a:cubicBezTo>
                <a:cubicBezTo>
                  <a:pt x="109" y="143"/>
                  <a:pt x="108" y="143"/>
                  <a:pt x="108" y="142"/>
                </a:cubicBezTo>
                <a:cubicBezTo>
                  <a:pt x="111" y="141"/>
                  <a:pt x="115" y="140"/>
                  <a:pt x="118" y="139"/>
                </a:cubicBezTo>
                <a:cubicBezTo>
                  <a:pt x="124" y="137"/>
                  <a:pt x="130" y="134"/>
                  <a:pt x="136" y="132"/>
                </a:cubicBezTo>
                <a:cubicBezTo>
                  <a:pt x="143" y="129"/>
                  <a:pt x="151" y="127"/>
                  <a:pt x="158" y="124"/>
                </a:cubicBezTo>
                <a:cubicBezTo>
                  <a:pt x="159" y="124"/>
                  <a:pt x="159" y="124"/>
                  <a:pt x="160" y="124"/>
                </a:cubicBezTo>
                <a:cubicBezTo>
                  <a:pt x="160" y="124"/>
                  <a:pt x="161" y="124"/>
                  <a:pt x="161" y="123"/>
                </a:cubicBezTo>
                <a:cubicBezTo>
                  <a:pt x="167" y="122"/>
                  <a:pt x="172" y="121"/>
                  <a:pt x="177" y="119"/>
                </a:cubicBezTo>
                <a:cubicBezTo>
                  <a:pt x="178" y="119"/>
                  <a:pt x="178" y="120"/>
                  <a:pt x="178" y="120"/>
                </a:cubicBezTo>
                <a:cubicBezTo>
                  <a:pt x="178" y="121"/>
                  <a:pt x="177" y="121"/>
                  <a:pt x="177" y="121"/>
                </a:cubicBezTo>
                <a:close/>
                <a:moveTo>
                  <a:pt x="165" y="122"/>
                </a:moveTo>
                <a:cubicBezTo>
                  <a:pt x="166" y="122"/>
                  <a:pt x="167" y="121"/>
                  <a:pt x="168" y="121"/>
                </a:cubicBezTo>
                <a:cubicBezTo>
                  <a:pt x="169" y="120"/>
                  <a:pt x="171" y="120"/>
                  <a:pt x="173" y="120"/>
                </a:cubicBezTo>
                <a:cubicBezTo>
                  <a:pt x="173" y="119"/>
                  <a:pt x="178" y="118"/>
                  <a:pt x="175" y="119"/>
                </a:cubicBezTo>
                <a:cubicBezTo>
                  <a:pt x="171" y="120"/>
                  <a:pt x="168" y="121"/>
                  <a:pt x="165" y="122"/>
                </a:cubicBezTo>
                <a:close/>
                <a:moveTo>
                  <a:pt x="156" y="124"/>
                </a:moveTo>
                <a:cubicBezTo>
                  <a:pt x="155" y="124"/>
                  <a:pt x="155" y="124"/>
                  <a:pt x="155" y="124"/>
                </a:cubicBezTo>
                <a:cubicBezTo>
                  <a:pt x="141" y="128"/>
                  <a:pt x="128" y="132"/>
                  <a:pt x="115" y="138"/>
                </a:cubicBezTo>
                <a:cubicBezTo>
                  <a:pt x="113" y="139"/>
                  <a:pt x="111" y="139"/>
                  <a:pt x="109" y="140"/>
                </a:cubicBezTo>
                <a:cubicBezTo>
                  <a:pt x="109" y="140"/>
                  <a:pt x="109" y="140"/>
                  <a:pt x="108" y="140"/>
                </a:cubicBezTo>
                <a:cubicBezTo>
                  <a:pt x="108" y="140"/>
                  <a:pt x="108" y="140"/>
                  <a:pt x="109" y="140"/>
                </a:cubicBezTo>
                <a:cubicBezTo>
                  <a:pt x="109" y="139"/>
                  <a:pt x="111" y="139"/>
                  <a:pt x="111" y="138"/>
                </a:cubicBezTo>
                <a:cubicBezTo>
                  <a:pt x="115" y="137"/>
                  <a:pt x="118" y="135"/>
                  <a:pt x="122" y="134"/>
                </a:cubicBezTo>
                <a:cubicBezTo>
                  <a:pt x="129" y="131"/>
                  <a:pt x="136" y="128"/>
                  <a:pt x="143" y="125"/>
                </a:cubicBezTo>
                <a:cubicBezTo>
                  <a:pt x="146" y="125"/>
                  <a:pt x="148" y="124"/>
                  <a:pt x="151" y="123"/>
                </a:cubicBezTo>
                <a:cubicBezTo>
                  <a:pt x="159" y="121"/>
                  <a:pt x="168" y="120"/>
                  <a:pt x="176" y="116"/>
                </a:cubicBezTo>
                <a:cubicBezTo>
                  <a:pt x="176" y="117"/>
                  <a:pt x="177" y="117"/>
                  <a:pt x="177" y="118"/>
                </a:cubicBezTo>
                <a:cubicBezTo>
                  <a:pt x="170" y="119"/>
                  <a:pt x="163" y="121"/>
                  <a:pt x="156" y="124"/>
                </a:cubicBezTo>
                <a:close/>
                <a:moveTo>
                  <a:pt x="169" y="118"/>
                </a:moveTo>
                <a:cubicBezTo>
                  <a:pt x="171" y="117"/>
                  <a:pt x="172" y="117"/>
                  <a:pt x="174" y="116"/>
                </a:cubicBezTo>
                <a:cubicBezTo>
                  <a:pt x="172" y="117"/>
                  <a:pt x="171" y="117"/>
                  <a:pt x="169" y="118"/>
                </a:cubicBezTo>
                <a:close/>
                <a:moveTo>
                  <a:pt x="159" y="120"/>
                </a:moveTo>
                <a:cubicBezTo>
                  <a:pt x="159" y="120"/>
                  <a:pt x="158" y="121"/>
                  <a:pt x="158" y="121"/>
                </a:cubicBezTo>
                <a:cubicBezTo>
                  <a:pt x="145" y="124"/>
                  <a:pt x="133" y="127"/>
                  <a:pt x="121" y="132"/>
                </a:cubicBezTo>
                <a:cubicBezTo>
                  <a:pt x="118" y="133"/>
                  <a:pt x="115" y="134"/>
                  <a:pt x="112" y="135"/>
                </a:cubicBezTo>
                <a:cubicBezTo>
                  <a:pt x="112" y="135"/>
                  <a:pt x="111" y="136"/>
                  <a:pt x="110" y="136"/>
                </a:cubicBezTo>
                <a:cubicBezTo>
                  <a:pt x="111" y="136"/>
                  <a:pt x="111" y="135"/>
                  <a:pt x="111" y="135"/>
                </a:cubicBezTo>
                <a:cubicBezTo>
                  <a:pt x="112" y="134"/>
                  <a:pt x="113" y="134"/>
                  <a:pt x="114" y="133"/>
                </a:cubicBezTo>
                <a:cubicBezTo>
                  <a:pt x="121" y="129"/>
                  <a:pt x="128" y="127"/>
                  <a:pt x="135" y="125"/>
                </a:cubicBezTo>
                <a:cubicBezTo>
                  <a:pt x="147" y="121"/>
                  <a:pt x="161" y="118"/>
                  <a:pt x="174" y="113"/>
                </a:cubicBezTo>
                <a:cubicBezTo>
                  <a:pt x="174" y="114"/>
                  <a:pt x="175" y="115"/>
                  <a:pt x="175" y="115"/>
                </a:cubicBezTo>
                <a:cubicBezTo>
                  <a:pt x="170" y="116"/>
                  <a:pt x="164" y="119"/>
                  <a:pt x="159" y="120"/>
                </a:cubicBezTo>
                <a:close/>
                <a:moveTo>
                  <a:pt x="148" y="120"/>
                </a:moveTo>
                <a:cubicBezTo>
                  <a:pt x="151" y="120"/>
                  <a:pt x="155" y="119"/>
                  <a:pt x="159" y="118"/>
                </a:cubicBezTo>
                <a:cubicBezTo>
                  <a:pt x="159" y="117"/>
                  <a:pt x="160" y="117"/>
                  <a:pt x="161" y="117"/>
                </a:cubicBezTo>
                <a:cubicBezTo>
                  <a:pt x="157" y="118"/>
                  <a:pt x="152" y="119"/>
                  <a:pt x="148" y="120"/>
                </a:cubicBezTo>
                <a:close/>
                <a:moveTo>
                  <a:pt x="143" y="121"/>
                </a:moveTo>
                <a:cubicBezTo>
                  <a:pt x="137" y="123"/>
                  <a:pt x="132" y="124"/>
                  <a:pt x="127" y="126"/>
                </a:cubicBezTo>
                <a:cubicBezTo>
                  <a:pt x="124" y="127"/>
                  <a:pt x="122" y="128"/>
                  <a:pt x="120" y="129"/>
                </a:cubicBezTo>
                <a:cubicBezTo>
                  <a:pt x="117" y="130"/>
                  <a:pt x="114" y="130"/>
                  <a:pt x="112" y="131"/>
                </a:cubicBezTo>
                <a:cubicBezTo>
                  <a:pt x="123" y="126"/>
                  <a:pt x="133" y="123"/>
                  <a:pt x="144" y="120"/>
                </a:cubicBezTo>
                <a:cubicBezTo>
                  <a:pt x="149" y="118"/>
                  <a:pt x="154" y="116"/>
                  <a:pt x="160" y="115"/>
                </a:cubicBezTo>
                <a:cubicBezTo>
                  <a:pt x="164" y="114"/>
                  <a:pt x="168" y="113"/>
                  <a:pt x="172" y="111"/>
                </a:cubicBezTo>
                <a:cubicBezTo>
                  <a:pt x="173" y="111"/>
                  <a:pt x="173" y="112"/>
                  <a:pt x="173" y="112"/>
                </a:cubicBezTo>
                <a:cubicBezTo>
                  <a:pt x="163" y="116"/>
                  <a:pt x="153" y="118"/>
                  <a:pt x="143" y="121"/>
                </a:cubicBezTo>
                <a:close/>
                <a:moveTo>
                  <a:pt x="171" y="108"/>
                </a:moveTo>
                <a:cubicBezTo>
                  <a:pt x="170" y="108"/>
                  <a:pt x="171" y="108"/>
                  <a:pt x="171" y="109"/>
                </a:cubicBezTo>
                <a:cubicBezTo>
                  <a:pt x="170" y="109"/>
                  <a:pt x="168" y="109"/>
                  <a:pt x="168" y="109"/>
                </a:cubicBezTo>
                <a:cubicBezTo>
                  <a:pt x="166" y="110"/>
                  <a:pt x="164" y="110"/>
                  <a:pt x="162" y="111"/>
                </a:cubicBezTo>
                <a:cubicBezTo>
                  <a:pt x="156" y="112"/>
                  <a:pt x="150" y="114"/>
                  <a:pt x="144" y="116"/>
                </a:cubicBezTo>
                <a:cubicBezTo>
                  <a:pt x="134" y="118"/>
                  <a:pt x="123" y="121"/>
                  <a:pt x="113" y="125"/>
                </a:cubicBezTo>
                <a:cubicBezTo>
                  <a:pt x="112" y="126"/>
                  <a:pt x="111" y="126"/>
                  <a:pt x="111" y="126"/>
                </a:cubicBezTo>
                <a:cubicBezTo>
                  <a:pt x="111" y="126"/>
                  <a:pt x="111" y="126"/>
                  <a:pt x="111" y="126"/>
                </a:cubicBezTo>
                <a:cubicBezTo>
                  <a:pt x="112" y="126"/>
                  <a:pt x="114" y="125"/>
                  <a:pt x="114" y="125"/>
                </a:cubicBezTo>
                <a:cubicBezTo>
                  <a:pt x="117" y="123"/>
                  <a:pt x="121" y="122"/>
                  <a:pt x="124" y="121"/>
                </a:cubicBezTo>
                <a:cubicBezTo>
                  <a:pt x="129" y="119"/>
                  <a:pt x="135" y="117"/>
                  <a:pt x="140" y="115"/>
                </a:cubicBezTo>
                <a:cubicBezTo>
                  <a:pt x="146" y="113"/>
                  <a:pt x="151" y="112"/>
                  <a:pt x="157" y="110"/>
                </a:cubicBezTo>
                <a:cubicBezTo>
                  <a:pt x="162" y="108"/>
                  <a:pt x="167" y="106"/>
                  <a:pt x="172" y="104"/>
                </a:cubicBezTo>
                <a:cubicBezTo>
                  <a:pt x="172" y="104"/>
                  <a:pt x="172" y="104"/>
                  <a:pt x="172" y="104"/>
                </a:cubicBezTo>
                <a:cubicBezTo>
                  <a:pt x="172" y="105"/>
                  <a:pt x="172" y="106"/>
                  <a:pt x="172" y="107"/>
                </a:cubicBezTo>
                <a:cubicBezTo>
                  <a:pt x="171" y="108"/>
                  <a:pt x="171" y="108"/>
                  <a:pt x="171" y="108"/>
                </a:cubicBezTo>
                <a:close/>
                <a:moveTo>
                  <a:pt x="171" y="103"/>
                </a:moveTo>
                <a:cubicBezTo>
                  <a:pt x="167" y="104"/>
                  <a:pt x="163" y="106"/>
                  <a:pt x="158" y="108"/>
                </a:cubicBezTo>
                <a:cubicBezTo>
                  <a:pt x="153" y="110"/>
                  <a:pt x="148" y="111"/>
                  <a:pt x="142" y="112"/>
                </a:cubicBezTo>
                <a:cubicBezTo>
                  <a:pt x="132" y="115"/>
                  <a:pt x="123" y="119"/>
                  <a:pt x="113" y="121"/>
                </a:cubicBezTo>
                <a:cubicBezTo>
                  <a:pt x="109" y="122"/>
                  <a:pt x="113" y="121"/>
                  <a:pt x="114" y="120"/>
                </a:cubicBezTo>
                <a:cubicBezTo>
                  <a:pt x="117" y="119"/>
                  <a:pt x="120" y="117"/>
                  <a:pt x="124" y="116"/>
                </a:cubicBezTo>
                <a:cubicBezTo>
                  <a:pt x="129" y="114"/>
                  <a:pt x="134" y="113"/>
                  <a:pt x="139" y="111"/>
                </a:cubicBezTo>
                <a:cubicBezTo>
                  <a:pt x="149" y="108"/>
                  <a:pt x="158" y="105"/>
                  <a:pt x="168" y="102"/>
                </a:cubicBezTo>
                <a:cubicBezTo>
                  <a:pt x="169" y="102"/>
                  <a:pt x="170" y="101"/>
                  <a:pt x="170" y="101"/>
                </a:cubicBezTo>
                <a:cubicBezTo>
                  <a:pt x="170" y="101"/>
                  <a:pt x="171" y="101"/>
                  <a:pt x="171" y="100"/>
                </a:cubicBezTo>
                <a:cubicBezTo>
                  <a:pt x="171" y="100"/>
                  <a:pt x="171" y="100"/>
                  <a:pt x="171" y="100"/>
                </a:cubicBezTo>
                <a:cubicBezTo>
                  <a:pt x="172" y="101"/>
                  <a:pt x="172" y="102"/>
                  <a:pt x="172" y="103"/>
                </a:cubicBezTo>
                <a:cubicBezTo>
                  <a:pt x="172" y="103"/>
                  <a:pt x="172" y="103"/>
                  <a:pt x="171" y="103"/>
                </a:cubicBezTo>
                <a:close/>
                <a:moveTo>
                  <a:pt x="128" y="111"/>
                </a:moveTo>
                <a:cubicBezTo>
                  <a:pt x="125" y="112"/>
                  <a:pt x="122" y="112"/>
                  <a:pt x="118" y="113"/>
                </a:cubicBezTo>
                <a:cubicBezTo>
                  <a:pt x="116" y="114"/>
                  <a:pt x="113" y="114"/>
                  <a:pt x="113" y="114"/>
                </a:cubicBezTo>
                <a:cubicBezTo>
                  <a:pt x="113" y="114"/>
                  <a:pt x="113" y="114"/>
                  <a:pt x="113" y="114"/>
                </a:cubicBezTo>
                <a:cubicBezTo>
                  <a:pt x="113" y="114"/>
                  <a:pt x="114" y="114"/>
                  <a:pt x="116" y="113"/>
                </a:cubicBezTo>
                <a:cubicBezTo>
                  <a:pt x="123" y="111"/>
                  <a:pt x="129" y="109"/>
                  <a:pt x="135" y="107"/>
                </a:cubicBezTo>
                <a:cubicBezTo>
                  <a:pt x="139" y="105"/>
                  <a:pt x="142" y="104"/>
                  <a:pt x="146" y="103"/>
                </a:cubicBezTo>
                <a:cubicBezTo>
                  <a:pt x="154" y="101"/>
                  <a:pt x="162" y="98"/>
                  <a:pt x="170" y="96"/>
                </a:cubicBezTo>
                <a:cubicBezTo>
                  <a:pt x="170" y="96"/>
                  <a:pt x="170" y="97"/>
                  <a:pt x="171" y="98"/>
                </a:cubicBezTo>
                <a:cubicBezTo>
                  <a:pt x="157" y="103"/>
                  <a:pt x="142" y="107"/>
                  <a:pt x="128" y="111"/>
                </a:cubicBezTo>
                <a:close/>
                <a:moveTo>
                  <a:pt x="163" y="97"/>
                </a:moveTo>
                <a:cubicBezTo>
                  <a:pt x="163" y="97"/>
                  <a:pt x="164" y="97"/>
                  <a:pt x="165" y="97"/>
                </a:cubicBezTo>
                <a:cubicBezTo>
                  <a:pt x="166" y="96"/>
                  <a:pt x="167" y="96"/>
                  <a:pt x="168" y="96"/>
                </a:cubicBezTo>
                <a:cubicBezTo>
                  <a:pt x="166" y="96"/>
                  <a:pt x="165" y="97"/>
                  <a:pt x="163" y="97"/>
                </a:cubicBezTo>
                <a:close/>
                <a:moveTo>
                  <a:pt x="158" y="98"/>
                </a:moveTo>
                <a:cubicBezTo>
                  <a:pt x="153" y="100"/>
                  <a:pt x="148" y="101"/>
                  <a:pt x="143" y="103"/>
                </a:cubicBezTo>
                <a:cubicBezTo>
                  <a:pt x="142" y="103"/>
                  <a:pt x="142" y="103"/>
                  <a:pt x="141" y="103"/>
                </a:cubicBezTo>
                <a:cubicBezTo>
                  <a:pt x="134" y="105"/>
                  <a:pt x="127" y="107"/>
                  <a:pt x="120" y="110"/>
                </a:cubicBezTo>
                <a:cubicBezTo>
                  <a:pt x="118" y="110"/>
                  <a:pt x="116" y="110"/>
                  <a:pt x="114" y="110"/>
                </a:cubicBezTo>
                <a:cubicBezTo>
                  <a:pt x="114" y="110"/>
                  <a:pt x="114" y="110"/>
                  <a:pt x="114" y="110"/>
                </a:cubicBezTo>
                <a:cubicBezTo>
                  <a:pt x="116" y="110"/>
                  <a:pt x="117" y="109"/>
                  <a:pt x="119" y="109"/>
                </a:cubicBezTo>
                <a:cubicBezTo>
                  <a:pt x="122" y="108"/>
                  <a:pt x="125" y="107"/>
                  <a:pt x="128" y="106"/>
                </a:cubicBezTo>
                <a:cubicBezTo>
                  <a:pt x="135" y="104"/>
                  <a:pt x="143" y="101"/>
                  <a:pt x="150" y="99"/>
                </a:cubicBezTo>
                <a:cubicBezTo>
                  <a:pt x="153" y="99"/>
                  <a:pt x="156" y="98"/>
                  <a:pt x="158" y="97"/>
                </a:cubicBezTo>
                <a:cubicBezTo>
                  <a:pt x="159" y="96"/>
                  <a:pt x="161" y="95"/>
                  <a:pt x="162" y="95"/>
                </a:cubicBezTo>
                <a:cubicBezTo>
                  <a:pt x="164" y="94"/>
                  <a:pt x="166" y="93"/>
                  <a:pt x="168" y="93"/>
                </a:cubicBezTo>
                <a:cubicBezTo>
                  <a:pt x="169" y="93"/>
                  <a:pt x="169" y="94"/>
                  <a:pt x="169" y="95"/>
                </a:cubicBezTo>
                <a:cubicBezTo>
                  <a:pt x="165" y="95"/>
                  <a:pt x="162" y="97"/>
                  <a:pt x="158" y="98"/>
                </a:cubicBezTo>
                <a:close/>
                <a:moveTo>
                  <a:pt x="167" y="89"/>
                </a:moveTo>
                <a:cubicBezTo>
                  <a:pt x="167" y="89"/>
                  <a:pt x="167" y="89"/>
                  <a:pt x="167" y="89"/>
                </a:cubicBezTo>
                <a:cubicBezTo>
                  <a:pt x="162" y="90"/>
                  <a:pt x="158" y="91"/>
                  <a:pt x="153" y="93"/>
                </a:cubicBezTo>
                <a:cubicBezTo>
                  <a:pt x="150" y="94"/>
                  <a:pt x="147" y="95"/>
                  <a:pt x="144" y="96"/>
                </a:cubicBezTo>
                <a:cubicBezTo>
                  <a:pt x="135" y="98"/>
                  <a:pt x="125" y="102"/>
                  <a:pt x="116" y="102"/>
                </a:cubicBezTo>
                <a:cubicBezTo>
                  <a:pt x="124" y="102"/>
                  <a:pt x="133" y="98"/>
                  <a:pt x="141" y="95"/>
                </a:cubicBezTo>
                <a:cubicBezTo>
                  <a:pt x="149" y="92"/>
                  <a:pt x="159" y="90"/>
                  <a:pt x="166" y="85"/>
                </a:cubicBezTo>
                <a:cubicBezTo>
                  <a:pt x="167" y="84"/>
                  <a:pt x="166" y="84"/>
                  <a:pt x="166" y="84"/>
                </a:cubicBezTo>
                <a:cubicBezTo>
                  <a:pt x="157" y="88"/>
                  <a:pt x="147" y="90"/>
                  <a:pt x="138" y="92"/>
                </a:cubicBezTo>
                <a:cubicBezTo>
                  <a:pt x="130" y="94"/>
                  <a:pt x="121" y="96"/>
                  <a:pt x="114" y="99"/>
                </a:cubicBezTo>
                <a:cubicBezTo>
                  <a:pt x="114" y="98"/>
                  <a:pt x="113" y="98"/>
                  <a:pt x="112" y="97"/>
                </a:cubicBezTo>
                <a:cubicBezTo>
                  <a:pt x="129" y="93"/>
                  <a:pt x="144" y="87"/>
                  <a:pt x="160" y="83"/>
                </a:cubicBezTo>
                <a:cubicBezTo>
                  <a:pt x="163" y="82"/>
                  <a:pt x="166" y="81"/>
                  <a:pt x="168" y="81"/>
                </a:cubicBezTo>
                <a:cubicBezTo>
                  <a:pt x="166" y="82"/>
                  <a:pt x="166" y="86"/>
                  <a:pt x="167" y="89"/>
                </a:cubicBezTo>
                <a:close/>
                <a:moveTo>
                  <a:pt x="160" y="82"/>
                </a:moveTo>
                <a:cubicBezTo>
                  <a:pt x="144" y="86"/>
                  <a:pt x="129" y="92"/>
                  <a:pt x="113" y="96"/>
                </a:cubicBezTo>
                <a:cubicBezTo>
                  <a:pt x="117" y="93"/>
                  <a:pt x="123" y="92"/>
                  <a:pt x="127" y="91"/>
                </a:cubicBezTo>
                <a:cubicBezTo>
                  <a:pt x="136" y="89"/>
                  <a:pt x="144" y="87"/>
                  <a:pt x="151" y="84"/>
                </a:cubicBezTo>
                <a:cubicBezTo>
                  <a:pt x="167" y="79"/>
                  <a:pt x="184" y="72"/>
                  <a:pt x="200" y="70"/>
                </a:cubicBezTo>
                <a:cubicBezTo>
                  <a:pt x="205" y="70"/>
                  <a:pt x="196" y="72"/>
                  <a:pt x="195" y="73"/>
                </a:cubicBezTo>
                <a:cubicBezTo>
                  <a:pt x="192" y="73"/>
                  <a:pt x="188" y="75"/>
                  <a:pt x="184" y="76"/>
                </a:cubicBezTo>
                <a:cubicBezTo>
                  <a:pt x="176" y="78"/>
                  <a:pt x="168" y="80"/>
                  <a:pt x="160" y="82"/>
                </a:cubicBezTo>
                <a:close/>
                <a:moveTo>
                  <a:pt x="175" y="82"/>
                </a:moveTo>
                <a:cubicBezTo>
                  <a:pt x="174" y="82"/>
                  <a:pt x="174" y="81"/>
                  <a:pt x="173" y="81"/>
                </a:cubicBezTo>
                <a:cubicBezTo>
                  <a:pt x="178" y="80"/>
                  <a:pt x="182" y="79"/>
                  <a:pt x="187" y="78"/>
                </a:cubicBezTo>
                <a:cubicBezTo>
                  <a:pt x="192" y="77"/>
                  <a:pt x="197" y="75"/>
                  <a:pt x="202" y="74"/>
                </a:cubicBezTo>
                <a:cubicBezTo>
                  <a:pt x="204" y="73"/>
                  <a:pt x="204" y="73"/>
                  <a:pt x="202" y="74"/>
                </a:cubicBezTo>
                <a:cubicBezTo>
                  <a:pt x="200" y="75"/>
                  <a:pt x="199" y="75"/>
                  <a:pt x="197" y="76"/>
                </a:cubicBezTo>
                <a:cubicBezTo>
                  <a:pt x="195" y="77"/>
                  <a:pt x="192" y="78"/>
                  <a:pt x="189" y="78"/>
                </a:cubicBezTo>
                <a:cubicBezTo>
                  <a:pt x="185" y="80"/>
                  <a:pt x="180" y="81"/>
                  <a:pt x="175" y="82"/>
                </a:cubicBezTo>
                <a:close/>
                <a:moveTo>
                  <a:pt x="192" y="83"/>
                </a:moveTo>
                <a:cubicBezTo>
                  <a:pt x="196" y="82"/>
                  <a:pt x="200" y="81"/>
                  <a:pt x="204" y="80"/>
                </a:cubicBezTo>
                <a:cubicBezTo>
                  <a:pt x="209" y="79"/>
                  <a:pt x="200" y="82"/>
                  <a:pt x="199" y="82"/>
                </a:cubicBezTo>
                <a:cubicBezTo>
                  <a:pt x="197" y="83"/>
                  <a:pt x="196" y="83"/>
                  <a:pt x="194" y="84"/>
                </a:cubicBezTo>
                <a:cubicBezTo>
                  <a:pt x="193" y="84"/>
                  <a:pt x="193" y="83"/>
                  <a:pt x="192" y="83"/>
                </a:cubicBezTo>
                <a:close/>
                <a:moveTo>
                  <a:pt x="194" y="85"/>
                </a:moveTo>
                <a:cubicBezTo>
                  <a:pt x="198" y="85"/>
                  <a:pt x="202" y="83"/>
                  <a:pt x="205" y="82"/>
                </a:cubicBezTo>
                <a:cubicBezTo>
                  <a:pt x="209" y="81"/>
                  <a:pt x="203" y="84"/>
                  <a:pt x="202" y="85"/>
                </a:cubicBezTo>
                <a:cubicBezTo>
                  <a:pt x="200" y="86"/>
                  <a:pt x="198" y="87"/>
                  <a:pt x="196" y="88"/>
                </a:cubicBezTo>
                <a:cubicBezTo>
                  <a:pt x="196" y="87"/>
                  <a:pt x="195" y="86"/>
                  <a:pt x="194" y="85"/>
                </a:cubicBezTo>
                <a:close/>
                <a:moveTo>
                  <a:pt x="197" y="90"/>
                </a:moveTo>
                <a:cubicBezTo>
                  <a:pt x="197" y="89"/>
                  <a:pt x="197" y="89"/>
                  <a:pt x="197" y="89"/>
                </a:cubicBezTo>
                <a:cubicBezTo>
                  <a:pt x="200" y="88"/>
                  <a:pt x="203" y="87"/>
                  <a:pt x="207" y="86"/>
                </a:cubicBezTo>
                <a:cubicBezTo>
                  <a:pt x="211" y="85"/>
                  <a:pt x="206" y="87"/>
                  <a:pt x="205" y="87"/>
                </a:cubicBezTo>
                <a:cubicBezTo>
                  <a:pt x="203" y="89"/>
                  <a:pt x="200" y="90"/>
                  <a:pt x="198" y="91"/>
                </a:cubicBezTo>
                <a:cubicBezTo>
                  <a:pt x="198" y="90"/>
                  <a:pt x="198" y="90"/>
                  <a:pt x="197" y="90"/>
                </a:cubicBezTo>
                <a:close/>
                <a:moveTo>
                  <a:pt x="199" y="92"/>
                </a:moveTo>
                <a:cubicBezTo>
                  <a:pt x="200" y="92"/>
                  <a:pt x="201" y="92"/>
                  <a:pt x="202" y="92"/>
                </a:cubicBezTo>
                <a:cubicBezTo>
                  <a:pt x="204" y="91"/>
                  <a:pt x="208" y="91"/>
                  <a:pt x="210" y="90"/>
                </a:cubicBezTo>
                <a:cubicBezTo>
                  <a:pt x="207" y="92"/>
                  <a:pt x="203" y="93"/>
                  <a:pt x="200" y="95"/>
                </a:cubicBezTo>
                <a:cubicBezTo>
                  <a:pt x="200" y="94"/>
                  <a:pt x="199" y="93"/>
                  <a:pt x="199" y="92"/>
                </a:cubicBezTo>
                <a:close/>
                <a:moveTo>
                  <a:pt x="201" y="96"/>
                </a:moveTo>
                <a:cubicBezTo>
                  <a:pt x="204" y="96"/>
                  <a:pt x="207" y="95"/>
                  <a:pt x="209" y="94"/>
                </a:cubicBezTo>
                <a:cubicBezTo>
                  <a:pt x="213" y="92"/>
                  <a:pt x="208" y="95"/>
                  <a:pt x="207" y="96"/>
                </a:cubicBezTo>
                <a:cubicBezTo>
                  <a:pt x="206" y="97"/>
                  <a:pt x="204" y="97"/>
                  <a:pt x="202" y="98"/>
                </a:cubicBezTo>
                <a:cubicBezTo>
                  <a:pt x="202" y="98"/>
                  <a:pt x="201" y="97"/>
                  <a:pt x="201" y="96"/>
                </a:cubicBezTo>
                <a:close/>
                <a:moveTo>
                  <a:pt x="204" y="101"/>
                </a:moveTo>
                <a:cubicBezTo>
                  <a:pt x="204" y="100"/>
                  <a:pt x="203" y="100"/>
                  <a:pt x="203" y="99"/>
                </a:cubicBezTo>
                <a:cubicBezTo>
                  <a:pt x="203" y="99"/>
                  <a:pt x="203" y="99"/>
                  <a:pt x="203" y="99"/>
                </a:cubicBezTo>
                <a:cubicBezTo>
                  <a:pt x="205" y="99"/>
                  <a:pt x="207" y="99"/>
                  <a:pt x="209" y="98"/>
                </a:cubicBezTo>
                <a:cubicBezTo>
                  <a:pt x="212" y="97"/>
                  <a:pt x="208" y="99"/>
                  <a:pt x="208" y="99"/>
                </a:cubicBezTo>
                <a:cubicBezTo>
                  <a:pt x="206" y="99"/>
                  <a:pt x="205" y="100"/>
                  <a:pt x="204" y="100"/>
                </a:cubicBezTo>
                <a:cubicBezTo>
                  <a:pt x="204" y="101"/>
                  <a:pt x="204" y="101"/>
                  <a:pt x="204" y="101"/>
                </a:cubicBezTo>
                <a:close/>
                <a:moveTo>
                  <a:pt x="206" y="103"/>
                </a:moveTo>
                <a:cubicBezTo>
                  <a:pt x="206" y="102"/>
                  <a:pt x="205" y="102"/>
                  <a:pt x="205" y="101"/>
                </a:cubicBezTo>
                <a:cubicBezTo>
                  <a:pt x="206" y="101"/>
                  <a:pt x="207" y="101"/>
                  <a:pt x="209" y="100"/>
                </a:cubicBezTo>
                <a:cubicBezTo>
                  <a:pt x="210" y="101"/>
                  <a:pt x="210" y="101"/>
                  <a:pt x="209" y="102"/>
                </a:cubicBezTo>
                <a:cubicBezTo>
                  <a:pt x="208" y="102"/>
                  <a:pt x="207" y="102"/>
                  <a:pt x="206" y="103"/>
                </a:cubicBezTo>
                <a:close/>
                <a:moveTo>
                  <a:pt x="211" y="103"/>
                </a:moveTo>
                <a:cubicBezTo>
                  <a:pt x="211" y="104"/>
                  <a:pt x="210" y="105"/>
                  <a:pt x="209" y="105"/>
                </a:cubicBezTo>
                <a:cubicBezTo>
                  <a:pt x="208" y="105"/>
                  <a:pt x="208" y="104"/>
                  <a:pt x="207" y="104"/>
                </a:cubicBezTo>
                <a:cubicBezTo>
                  <a:pt x="209" y="103"/>
                  <a:pt x="211" y="103"/>
                  <a:pt x="211" y="103"/>
                </a:cubicBezTo>
                <a:close/>
                <a:moveTo>
                  <a:pt x="210" y="106"/>
                </a:moveTo>
                <a:cubicBezTo>
                  <a:pt x="210" y="106"/>
                  <a:pt x="210" y="106"/>
                  <a:pt x="210" y="106"/>
                </a:cubicBezTo>
                <a:cubicBezTo>
                  <a:pt x="212" y="106"/>
                  <a:pt x="213" y="106"/>
                  <a:pt x="211" y="108"/>
                </a:cubicBezTo>
                <a:cubicBezTo>
                  <a:pt x="211" y="107"/>
                  <a:pt x="210" y="107"/>
                  <a:pt x="210" y="106"/>
                </a:cubicBezTo>
                <a:close/>
                <a:moveTo>
                  <a:pt x="213" y="109"/>
                </a:moveTo>
                <a:cubicBezTo>
                  <a:pt x="214" y="108"/>
                  <a:pt x="213" y="110"/>
                  <a:pt x="213" y="111"/>
                </a:cubicBezTo>
                <a:cubicBezTo>
                  <a:pt x="213" y="110"/>
                  <a:pt x="212" y="109"/>
                  <a:pt x="212" y="109"/>
                </a:cubicBezTo>
                <a:cubicBezTo>
                  <a:pt x="212" y="109"/>
                  <a:pt x="212" y="109"/>
                  <a:pt x="213" y="109"/>
                </a:cubicBezTo>
                <a:close/>
                <a:moveTo>
                  <a:pt x="214" y="110"/>
                </a:moveTo>
                <a:cubicBezTo>
                  <a:pt x="214" y="111"/>
                  <a:pt x="214" y="111"/>
                  <a:pt x="214" y="112"/>
                </a:cubicBezTo>
                <a:cubicBezTo>
                  <a:pt x="214" y="112"/>
                  <a:pt x="214" y="113"/>
                  <a:pt x="214" y="113"/>
                </a:cubicBezTo>
                <a:cubicBezTo>
                  <a:pt x="214" y="113"/>
                  <a:pt x="214" y="112"/>
                  <a:pt x="213" y="112"/>
                </a:cubicBezTo>
                <a:cubicBezTo>
                  <a:pt x="214" y="111"/>
                  <a:pt x="214" y="111"/>
                  <a:pt x="214" y="110"/>
                </a:cubicBezTo>
                <a:close/>
                <a:moveTo>
                  <a:pt x="213" y="105"/>
                </a:moveTo>
                <a:cubicBezTo>
                  <a:pt x="213" y="105"/>
                  <a:pt x="213" y="105"/>
                  <a:pt x="213" y="105"/>
                </a:cubicBezTo>
                <a:cubicBezTo>
                  <a:pt x="212" y="105"/>
                  <a:pt x="209" y="106"/>
                  <a:pt x="211" y="105"/>
                </a:cubicBezTo>
                <a:cubicBezTo>
                  <a:pt x="212" y="104"/>
                  <a:pt x="212" y="103"/>
                  <a:pt x="213" y="102"/>
                </a:cubicBezTo>
                <a:cubicBezTo>
                  <a:pt x="213" y="102"/>
                  <a:pt x="212" y="102"/>
                  <a:pt x="212" y="102"/>
                </a:cubicBezTo>
                <a:cubicBezTo>
                  <a:pt x="210" y="102"/>
                  <a:pt x="211" y="102"/>
                  <a:pt x="209" y="102"/>
                </a:cubicBezTo>
                <a:cubicBezTo>
                  <a:pt x="209" y="102"/>
                  <a:pt x="209" y="102"/>
                  <a:pt x="209" y="102"/>
                </a:cubicBezTo>
                <a:cubicBezTo>
                  <a:pt x="210" y="102"/>
                  <a:pt x="211" y="101"/>
                  <a:pt x="212" y="100"/>
                </a:cubicBezTo>
                <a:cubicBezTo>
                  <a:pt x="212" y="100"/>
                  <a:pt x="212" y="99"/>
                  <a:pt x="212" y="99"/>
                </a:cubicBezTo>
                <a:cubicBezTo>
                  <a:pt x="210" y="99"/>
                  <a:pt x="207" y="99"/>
                  <a:pt x="206" y="100"/>
                </a:cubicBezTo>
                <a:cubicBezTo>
                  <a:pt x="207" y="99"/>
                  <a:pt x="210" y="99"/>
                  <a:pt x="211" y="97"/>
                </a:cubicBezTo>
                <a:cubicBezTo>
                  <a:pt x="212" y="97"/>
                  <a:pt x="211" y="97"/>
                  <a:pt x="211" y="97"/>
                </a:cubicBezTo>
                <a:cubicBezTo>
                  <a:pt x="210" y="97"/>
                  <a:pt x="208" y="97"/>
                  <a:pt x="207" y="98"/>
                </a:cubicBezTo>
                <a:cubicBezTo>
                  <a:pt x="206" y="98"/>
                  <a:pt x="201" y="100"/>
                  <a:pt x="205" y="98"/>
                </a:cubicBezTo>
                <a:cubicBezTo>
                  <a:pt x="207" y="96"/>
                  <a:pt x="210" y="95"/>
                  <a:pt x="212" y="93"/>
                </a:cubicBezTo>
                <a:cubicBezTo>
                  <a:pt x="212" y="93"/>
                  <a:pt x="212" y="93"/>
                  <a:pt x="212" y="93"/>
                </a:cubicBezTo>
                <a:cubicBezTo>
                  <a:pt x="213" y="98"/>
                  <a:pt x="214" y="103"/>
                  <a:pt x="214" y="108"/>
                </a:cubicBezTo>
                <a:cubicBezTo>
                  <a:pt x="212" y="108"/>
                  <a:pt x="213" y="107"/>
                  <a:pt x="213" y="105"/>
                </a:cubicBezTo>
                <a:close/>
                <a:moveTo>
                  <a:pt x="211" y="92"/>
                </a:moveTo>
                <a:cubicBezTo>
                  <a:pt x="208" y="93"/>
                  <a:pt x="205" y="95"/>
                  <a:pt x="201" y="95"/>
                </a:cubicBezTo>
                <a:cubicBezTo>
                  <a:pt x="202" y="95"/>
                  <a:pt x="205" y="93"/>
                  <a:pt x="206" y="92"/>
                </a:cubicBezTo>
                <a:cubicBezTo>
                  <a:pt x="208" y="92"/>
                  <a:pt x="210" y="91"/>
                  <a:pt x="211" y="90"/>
                </a:cubicBezTo>
                <a:cubicBezTo>
                  <a:pt x="211" y="90"/>
                  <a:pt x="211" y="90"/>
                  <a:pt x="211" y="90"/>
                </a:cubicBezTo>
                <a:cubicBezTo>
                  <a:pt x="211" y="91"/>
                  <a:pt x="212" y="92"/>
                  <a:pt x="212" y="92"/>
                </a:cubicBezTo>
                <a:cubicBezTo>
                  <a:pt x="212" y="92"/>
                  <a:pt x="212" y="92"/>
                  <a:pt x="211" y="92"/>
                </a:cubicBezTo>
                <a:close/>
                <a:moveTo>
                  <a:pt x="211" y="89"/>
                </a:moveTo>
                <a:cubicBezTo>
                  <a:pt x="207" y="89"/>
                  <a:pt x="203" y="91"/>
                  <a:pt x="199" y="91"/>
                </a:cubicBezTo>
                <a:cubicBezTo>
                  <a:pt x="200" y="91"/>
                  <a:pt x="203" y="89"/>
                  <a:pt x="204" y="89"/>
                </a:cubicBezTo>
                <a:cubicBezTo>
                  <a:pt x="206" y="88"/>
                  <a:pt x="208" y="87"/>
                  <a:pt x="210" y="86"/>
                </a:cubicBezTo>
                <a:cubicBezTo>
                  <a:pt x="210" y="87"/>
                  <a:pt x="211" y="88"/>
                  <a:pt x="211" y="89"/>
                </a:cubicBezTo>
                <a:cubicBezTo>
                  <a:pt x="211" y="89"/>
                  <a:pt x="211" y="89"/>
                  <a:pt x="211" y="89"/>
                </a:cubicBezTo>
                <a:close/>
                <a:moveTo>
                  <a:pt x="203" y="87"/>
                </a:moveTo>
                <a:cubicBezTo>
                  <a:pt x="202" y="87"/>
                  <a:pt x="198" y="87"/>
                  <a:pt x="197" y="88"/>
                </a:cubicBezTo>
                <a:cubicBezTo>
                  <a:pt x="201" y="86"/>
                  <a:pt x="205" y="84"/>
                  <a:pt x="208" y="82"/>
                </a:cubicBezTo>
                <a:cubicBezTo>
                  <a:pt x="208" y="82"/>
                  <a:pt x="208" y="81"/>
                  <a:pt x="208" y="81"/>
                </a:cubicBezTo>
                <a:cubicBezTo>
                  <a:pt x="204" y="81"/>
                  <a:pt x="200" y="83"/>
                  <a:pt x="196" y="84"/>
                </a:cubicBezTo>
                <a:cubicBezTo>
                  <a:pt x="193" y="85"/>
                  <a:pt x="200" y="82"/>
                  <a:pt x="201" y="82"/>
                </a:cubicBezTo>
                <a:cubicBezTo>
                  <a:pt x="203" y="81"/>
                  <a:pt x="205" y="81"/>
                  <a:pt x="207" y="79"/>
                </a:cubicBezTo>
                <a:cubicBezTo>
                  <a:pt x="207" y="79"/>
                  <a:pt x="207" y="79"/>
                  <a:pt x="207" y="79"/>
                </a:cubicBezTo>
                <a:cubicBezTo>
                  <a:pt x="202" y="79"/>
                  <a:pt x="197" y="81"/>
                  <a:pt x="192" y="82"/>
                </a:cubicBezTo>
                <a:cubicBezTo>
                  <a:pt x="197" y="80"/>
                  <a:pt x="202" y="79"/>
                  <a:pt x="207" y="77"/>
                </a:cubicBezTo>
                <a:cubicBezTo>
                  <a:pt x="207" y="77"/>
                  <a:pt x="207" y="77"/>
                  <a:pt x="207" y="77"/>
                </a:cubicBezTo>
                <a:cubicBezTo>
                  <a:pt x="208" y="80"/>
                  <a:pt x="209" y="82"/>
                  <a:pt x="210" y="85"/>
                </a:cubicBezTo>
                <a:cubicBezTo>
                  <a:pt x="208" y="85"/>
                  <a:pt x="205" y="86"/>
                  <a:pt x="203" y="87"/>
                </a:cubicBezTo>
                <a:close/>
                <a:moveTo>
                  <a:pt x="207" y="77"/>
                </a:moveTo>
                <a:cubicBezTo>
                  <a:pt x="201" y="78"/>
                  <a:pt x="196" y="78"/>
                  <a:pt x="191" y="79"/>
                </a:cubicBezTo>
                <a:cubicBezTo>
                  <a:pt x="188" y="80"/>
                  <a:pt x="185" y="81"/>
                  <a:pt x="182" y="81"/>
                </a:cubicBezTo>
                <a:cubicBezTo>
                  <a:pt x="181" y="81"/>
                  <a:pt x="180" y="82"/>
                  <a:pt x="179" y="82"/>
                </a:cubicBezTo>
                <a:cubicBezTo>
                  <a:pt x="188" y="80"/>
                  <a:pt x="197" y="77"/>
                  <a:pt x="205" y="73"/>
                </a:cubicBezTo>
                <a:cubicBezTo>
                  <a:pt x="205" y="73"/>
                  <a:pt x="205" y="73"/>
                  <a:pt x="205" y="73"/>
                </a:cubicBezTo>
                <a:cubicBezTo>
                  <a:pt x="200" y="73"/>
                  <a:pt x="195" y="75"/>
                  <a:pt x="190" y="76"/>
                </a:cubicBezTo>
                <a:cubicBezTo>
                  <a:pt x="184" y="78"/>
                  <a:pt x="178" y="79"/>
                  <a:pt x="172" y="80"/>
                </a:cubicBezTo>
                <a:cubicBezTo>
                  <a:pt x="172" y="80"/>
                  <a:pt x="172" y="80"/>
                  <a:pt x="171" y="80"/>
                </a:cubicBezTo>
                <a:cubicBezTo>
                  <a:pt x="176" y="79"/>
                  <a:pt x="180" y="78"/>
                  <a:pt x="184" y="76"/>
                </a:cubicBezTo>
                <a:cubicBezTo>
                  <a:pt x="191" y="75"/>
                  <a:pt x="198" y="74"/>
                  <a:pt x="204" y="70"/>
                </a:cubicBezTo>
                <a:cubicBezTo>
                  <a:pt x="204" y="70"/>
                  <a:pt x="204" y="70"/>
                  <a:pt x="204" y="70"/>
                </a:cubicBezTo>
                <a:cubicBezTo>
                  <a:pt x="196" y="70"/>
                  <a:pt x="188" y="72"/>
                  <a:pt x="181" y="74"/>
                </a:cubicBezTo>
                <a:cubicBezTo>
                  <a:pt x="172" y="76"/>
                  <a:pt x="162" y="79"/>
                  <a:pt x="153" y="83"/>
                </a:cubicBezTo>
                <a:cubicBezTo>
                  <a:pt x="144" y="86"/>
                  <a:pt x="135" y="89"/>
                  <a:pt x="126" y="91"/>
                </a:cubicBezTo>
                <a:cubicBezTo>
                  <a:pt x="121" y="92"/>
                  <a:pt x="115" y="93"/>
                  <a:pt x="112" y="96"/>
                </a:cubicBezTo>
                <a:cubicBezTo>
                  <a:pt x="111" y="96"/>
                  <a:pt x="110" y="95"/>
                  <a:pt x="108" y="95"/>
                </a:cubicBezTo>
                <a:cubicBezTo>
                  <a:pt x="111" y="94"/>
                  <a:pt x="113" y="94"/>
                  <a:pt x="115" y="93"/>
                </a:cubicBezTo>
                <a:cubicBezTo>
                  <a:pt x="119" y="91"/>
                  <a:pt x="124" y="90"/>
                  <a:pt x="129" y="89"/>
                </a:cubicBezTo>
                <a:cubicBezTo>
                  <a:pt x="137" y="87"/>
                  <a:pt x="146" y="84"/>
                  <a:pt x="154" y="81"/>
                </a:cubicBezTo>
                <a:cubicBezTo>
                  <a:pt x="163" y="79"/>
                  <a:pt x="171" y="75"/>
                  <a:pt x="179" y="73"/>
                </a:cubicBezTo>
                <a:cubicBezTo>
                  <a:pt x="187" y="71"/>
                  <a:pt x="194" y="69"/>
                  <a:pt x="202" y="66"/>
                </a:cubicBezTo>
                <a:cubicBezTo>
                  <a:pt x="204" y="69"/>
                  <a:pt x="205" y="73"/>
                  <a:pt x="207" y="77"/>
                </a:cubicBezTo>
                <a:cubicBezTo>
                  <a:pt x="207" y="77"/>
                  <a:pt x="207" y="77"/>
                  <a:pt x="207" y="77"/>
                </a:cubicBezTo>
                <a:close/>
                <a:moveTo>
                  <a:pt x="87" y="65"/>
                </a:moveTo>
                <a:cubicBezTo>
                  <a:pt x="88" y="65"/>
                  <a:pt x="90" y="64"/>
                  <a:pt x="90" y="64"/>
                </a:cubicBezTo>
                <a:cubicBezTo>
                  <a:pt x="92" y="63"/>
                  <a:pt x="94" y="63"/>
                  <a:pt x="96" y="62"/>
                </a:cubicBezTo>
                <a:cubicBezTo>
                  <a:pt x="101" y="61"/>
                  <a:pt x="105" y="60"/>
                  <a:pt x="110" y="59"/>
                </a:cubicBezTo>
                <a:cubicBezTo>
                  <a:pt x="119" y="57"/>
                  <a:pt x="127" y="56"/>
                  <a:pt x="135" y="52"/>
                </a:cubicBezTo>
                <a:cubicBezTo>
                  <a:pt x="135" y="52"/>
                  <a:pt x="135" y="51"/>
                  <a:pt x="135" y="51"/>
                </a:cubicBezTo>
                <a:cubicBezTo>
                  <a:pt x="127" y="52"/>
                  <a:pt x="120" y="54"/>
                  <a:pt x="112" y="56"/>
                </a:cubicBezTo>
                <a:cubicBezTo>
                  <a:pt x="108" y="57"/>
                  <a:pt x="104" y="58"/>
                  <a:pt x="100" y="59"/>
                </a:cubicBezTo>
                <a:cubicBezTo>
                  <a:pt x="96" y="60"/>
                  <a:pt x="93" y="61"/>
                  <a:pt x="90" y="62"/>
                </a:cubicBezTo>
                <a:cubicBezTo>
                  <a:pt x="90" y="62"/>
                  <a:pt x="90" y="61"/>
                  <a:pt x="91" y="61"/>
                </a:cubicBezTo>
                <a:cubicBezTo>
                  <a:pt x="91" y="61"/>
                  <a:pt x="92" y="61"/>
                  <a:pt x="92" y="61"/>
                </a:cubicBezTo>
                <a:cubicBezTo>
                  <a:pt x="94" y="60"/>
                  <a:pt x="96" y="59"/>
                  <a:pt x="99" y="58"/>
                </a:cubicBezTo>
                <a:cubicBezTo>
                  <a:pt x="102" y="57"/>
                  <a:pt x="106" y="56"/>
                  <a:pt x="110" y="55"/>
                </a:cubicBezTo>
                <a:cubicBezTo>
                  <a:pt x="118" y="53"/>
                  <a:pt x="125" y="52"/>
                  <a:pt x="133" y="49"/>
                </a:cubicBezTo>
                <a:cubicBezTo>
                  <a:pt x="134" y="50"/>
                  <a:pt x="136" y="52"/>
                  <a:pt x="138" y="54"/>
                </a:cubicBezTo>
                <a:cubicBezTo>
                  <a:pt x="129" y="55"/>
                  <a:pt x="121" y="58"/>
                  <a:pt x="113" y="60"/>
                </a:cubicBezTo>
                <a:cubicBezTo>
                  <a:pt x="108" y="61"/>
                  <a:pt x="103" y="62"/>
                  <a:pt x="98" y="63"/>
                </a:cubicBezTo>
                <a:cubicBezTo>
                  <a:pt x="95" y="63"/>
                  <a:pt x="91" y="65"/>
                  <a:pt x="87" y="66"/>
                </a:cubicBezTo>
                <a:cubicBezTo>
                  <a:pt x="87" y="66"/>
                  <a:pt x="87" y="66"/>
                  <a:pt x="86" y="66"/>
                </a:cubicBezTo>
                <a:cubicBezTo>
                  <a:pt x="87" y="66"/>
                  <a:pt x="87" y="66"/>
                  <a:pt x="87" y="65"/>
                </a:cubicBezTo>
                <a:close/>
                <a:moveTo>
                  <a:pt x="115" y="52"/>
                </a:moveTo>
                <a:cubicBezTo>
                  <a:pt x="109" y="53"/>
                  <a:pt x="103" y="56"/>
                  <a:pt x="96" y="57"/>
                </a:cubicBezTo>
                <a:cubicBezTo>
                  <a:pt x="91" y="58"/>
                  <a:pt x="101" y="55"/>
                  <a:pt x="101" y="55"/>
                </a:cubicBezTo>
                <a:cubicBezTo>
                  <a:pt x="104" y="53"/>
                  <a:pt x="107" y="53"/>
                  <a:pt x="109" y="52"/>
                </a:cubicBezTo>
                <a:cubicBezTo>
                  <a:pt x="115" y="50"/>
                  <a:pt x="122" y="49"/>
                  <a:pt x="128" y="47"/>
                </a:cubicBezTo>
                <a:cubicBezTo>
                  <a:pt x="128" y="47"/>
                  <a:pt x="128" y="46"/>
                  <a:pt x="128" y="46"/>
                </a:cubicBezTo>
                <a:cubicBezTo>
                  <a:pt x="129" y="47"/>
                  <a:pt x="131" y="48"/>
                  <a:pt x="132" y="48"/>
                </a:cubicBezTo>
                <a:cubicBezTo>
                  <a:pt x="126" y="50"/>
                  <a:pt x="120" y="50"/>
                  <a:pt x="115" y="52"/>
                </a:cubicBezTo>
                <a:close/>
                <a:moveTo>
                  <a:pt x="128" y="46"/>
                </a:moveTo>
                <a:cubicBezTo>
                  <a:pt x="120" y="47"/>
                  <a:pt x="113" y="48"/>
                  <a:pt x="105" y="50"/>
                </a:cubicBezTo>
                <a:cubicBezTo>
                  <a:pt x="110" y="48"/>
                  <a:pt x="115" y="46"/>
                  <a:pt x="120" y="45"/>
                </a:cubicBezTo>
                <a:cubicBezTo>
                  <a:pt x="123" y="45"/>
                  <a:pt x="126" y="45"/>
                  <a:pt x="128" y="46"/>
                </a:cubicBezTo>
                <a:close/>
                <a:moveTo>
                  <a:pt x="103" y="51"/>
                </a:moveTo>
                <a:cubicBezTo>
                  <a:pt x="108" y="50"/>
                  <a:pt x="112" y="50"/>
                  <a:pt x="116" y="49"/>
                </a:cubicBezTo>
                <a:cubicBezTo>
                  <a:pt x="119" y="49"/>
                  <a:pt x="121" y="48"/>
                  <a:pt x="123" y="48"/>
                </a:cubicBezTo>
                <a:cubicBezTo>
                  <a:pt x="124" y="47"/>
                  <a:pt x="125" y="47"/>
                  <a:pt x="126" y="47"/>
                </a:cubicBezTo>
                <a:cubicBezTo>
                  <a:pt x="124" y="48"/>
                  <a:pt x="123" y="48"/>
                  <a:pt x="121" y="48"/>
                </a:cubicBezTo>
                <a:cubicBezTo>
                  <a:pt x="116" y="50"/>
                  <a:pt x="111" y="50"/>
                  <a:pt x="106" y="52"/>
                </a:cubicBezTo>
                <a:cubicBezTo>
                  <a:pt x="103" y="53"/>
                  <a:pt x="99" y="54"/>
                  <a:pt x="96" y="56"/>
                </a:cubicBezTo>
                <a:cubicBezTo>
                  <a:pt x="98" y="54"/>
                  <a:pt x="101" y="53"/>
                  <a:pt x="103" y="51"/>
                </a:cubicBezTo>
                <a:close/>
                <a:moveTo>
                  <a:pt x="94" y="58"/>
                </a:moveTo>
                <a:cubicBezTo>
                  <a:pt x="100" y="57"/>
                  <a:pt x="107" y="55"/>
                  <a:pt x="113" y="53"/>
                </a:cubicBezTo>
                <a:cubicBezTo>
                  <a:pt x="117" y="52"/>
                  <a:pt x="120" y="51"/>
                  <a:pt x="124" y="51"/>
                </a:cubicBezTo>
                <a:cubicBezTo>
                  <a:pt x="125" y="51"/>
                  <a:pt x="125" y="50"/>
                  <a:pt x="126" y="50"/>
                </a:cubicBezTo>
                <a:cubicBezTo>
                  <a:pt x="120" y="52"/>
                  <a:pt x="114" y="53"/>
                  <a:pt x="108" y="55"/>
                </a:cubicBezTo>
                <a:cubicBezTo>
                  <a:pt x="103" y="56"/>
                  <a:pt x="97" y="58"/>
                  <a:pt x="92" y="60"/>
                </a:cubicBezTo>
                <a:cubicBezTo>
                  <a:pt x="92" y="59"/>
                  <a:pt x="93" y="59"/>
                  <a:pt x="94" y="58"/>
                </a:cubicBezTo>
                <a:close/>
                <a:moveTo>
                  <a:pt x="88" y="64"/>
                </a:moveTo>
                <a:cubicBezTo>
                  <a:pt x="89" y="63"/>
                  <a:pt x="89" y="63"/>
                  <a:pt x="89" y="63"/>
                </a:cubicBezTo>
                <a:cubicBezTo>
                  <a:pt x="91" y="62"/>
                  <a:pt x="93" y="62"/>
                  <a:pt x="95" y="61"/>
                </a:cubicBezTo>
                <a:cubicBezTo>
                  <a:pt x="99" y="60"/>
                  <a:pt x="103" y="59"/>
                  <a:pt x="107" y="58"/>
                </a:cubicBezTo>
                <a:cubicBezTo>
                  <a:pt x="112" y="57"/>
                  <a:pt x="116" y="56"/>
                  <a:pt x="121" y="55"/>
                </a:cubicBezTo>
                <a:cubicBezTo>
                  <a:pt x="125" y="54"/>
                  <a:pt x="130" y="53"/>
                  <a:pt x="133" y="52"/>
                </a:cubicBezTo>
                <a:cubicBezTo>
                  <a:pt x="119" y="59"/>
                  <a:pt x="102" y="58"/>
                  <a:pt x="88" y="64"/>
                </a:cubicBezTo>
                <a:cubicBezTo>
                  <a:pt x="88" y="64"/>
                  <a:pt x="88" y="64"/>
                  <a:pt x="88" y="64"/>
                </a:cubicBezTo>
                <a:close/>
                <a:moveTo>
                  <a:pt x="86" y="67"/>
                </a:moveTo>
                <a:cubicBezTo>
                  <a:pt x="88" y="67"/>
                  <a:pt x="91" y="66"/>
                  <a:pt x="93" y="65"/>
                </a:cubicBezTo>
                <a:cubicBezTo>
                  <a:pt x="97" y="64"/>
                  <a:pt x="101" y="63"/>
                  <a:pt x="106" y="62"/>
                </a:cubicBezTo>
                <a:cubicBezTo>
                  <a:pt x="117" y="60"/>
                  <a:pt x="127" y="56"/>
                  <a:pt x="138" y="55"/>
                </a:cubicBezTo>
                <a:cubicBezTo>
                  <a:pt x="139" y="55"/>
                  <a:pt x="140" y="56"/>
                  <a:pt x="140" y="57"/>
                </a:cubicBezTo>
                <a:cubicBezTo>
                  <a:pt x="140" y="57"/>
                  <a:pt x="140" y="57"/>
                  <a:pt x="140" y="57"/>
                </a:cubicBezTo>
                <a:cubicBezTo>
                  <a:pt x="131" y="58"/>
                  <a:pt x="121" y="60"/>
                  <a:pt x="112" y="63"/>
                </a:cubicBezTo>
                <a:cubicBezTo>
                  <a:pt x="103" y="65"/>
                  <a:pt x="94" y="68"/>
                  <a:pt x="85" y="69"/>
                </a:cubicBezTo>
                <a:cubicBezTo>
                  <a:pt x="85" y="69"/>
                  <a:pt x="86" y="68"/>
                  <a:pt x="86" y="67"/>
                </a:cubicBezTo>
                <a:close/>
                <a:moveTo>
                  <a:pt x="153" y="42"/>
                </a:moveTo>
                <a:cubicBezTo>
                  <a:pt x="153" y="41"/>
                  <a:pt x="153" y="41"/>
                  <a:pt x="153" y="41"/>
                </a:cubicBezTo>
                <a:cubicBezTo>
                  <a:pt x="153" y="41"/>
                  <a:pt x="153" y="41"/>
                  <a:pt x="153" y="41"/>
                </a:cubicBezTo>
                <a:cubicBezTo>
                  <a:pt x="156" y="39"/>
                  <a:pt x="159" y="37"/>
                  <a:pt x="162" y="35"/>
                </a:cubicBezTo>
                <a:cubicBezTo>
                  <a:pt x="161" y="36"/>
                  <a:pt x="161" y="36"/>
                  <a:pt x="160" y="36"/>
                </a:cubicBezTo>
                <a:cubicBezTo>
                  <a:pt x="158" y="38"/>
                  <a:pt x="156" y="40"/>
                  <a:pt x="153" y="42"/>
                </a:cubicBezTo>
                <a:cubicBezTo>
                  <a:pt x="153" y="42"/>
                  <a:pt x="153" y="42"/>
                  <a:pt x="153" y="42"/>
                </a:cubicBezTo>
                <a:close/>
                <a:moveTo>
                  <a:pt x="154" y="42"/>
                </a:moveTo>
                <a:cubicBezTo>
                  <a:pt x="157" y="41"/>
                  <a:pt x="159" y="40"/>
                  <a:pt x="162" y="38"/>
                </a:cubicBezTo>
                <a:cubicBezTo>
                  <a:pt x="159" y="40"/>
                  <a:pt x="157" y="42"/>
                  <a:pt x="154" y="44"/>
                </a:cubicBezTo>
                <a:cubicBezTo>
                  <a:pt x="154" y="43"/>
                  <a:pt x="154" y="43"/>
                  <a:pt x="154" y="42"/>
                </a:cubicBezTo>
                <a:cubicBezTo>
                  <a:pt x="154" y="42"/>
                  <a:pt x="154" y="42"/>
                  <a:pt x="154" y="42"/>
                </a:cubicBezTo>
                <a:close/>
                <a:moveTo>
                  <a:pt x="163" y="40"/>
                </a:moveTo>
                <a:cubicBezTo>
                  <a:pt x="164" y="39"/>
                  <a:pt x="166" y="38"/>
                  <a:pt x="167" y="37"/>
                </a:cubicBezTo>
                <a:cubicBezTo>
                  <a:pt x="168" y="37"/>
                  <a:pt x="173" y="34"/>
                  <a:pt x="171" y="36"/>
                </a:cubicBezTo>
                <a:cubicBezTo>
                  <a:pt x="169" y="38"/>
                  <a:pt x="166" y="39"/>
                  <a:pt x="164" y="41"/>
                </a:cubicBezTo>
                <a:cubicBezTo>
                  <a:pt x="161" y="43"/>
                  <a:pt x="158" y="45"/>
                  <a:pt x="156" y="47"/>
                </a:cubicBezTo>
                <a:cubicBezTo>
                  <a:pt x="155" y="46"/>
                  <a:pt x="155" y="45"/>
                  <a:pt x="155" y="45"/>
                </a:cubicBezTo>
                <a:cubicBezTo>
                  <a:pt x="157" y="43"/>
                  <a:pt x="160" y="41"/>
                  <a:pt x="163" y="40"/>
                </a:cubicBezTo>
                <a:close/>
                <a:moveTo>
                  <a:pt x="156" y="48"/>
                </a:moveTo>
                <a:cubicBezTo>
                  <a:pt x="160" y="46"/>
                  <a:pt x="164" y="43"/>
                  <a:pt x="169" y="41"/>
                </a:cubicBezTo>
                <a:cubicBezTo>
                  <a:pt x="171" y="40"/>
                  <a:pt x="173" y="39"/>
                  <a:pt x="175" y="38"/>
                </a:cubicBezTo>
                <a:cubicBezTo>
                  <a:pt x="173" y="39"/>
                  <a:pt x="171" y="41"/>
                  <a:pt x="170" y="42"/>
                </a:cubicBezTo>
                <a:cubicBezTo>
                  <a:pt x="167" y="44"/>
                  <a:pt x="165" y="46"/>
                  <a:pt x="162" y="47"/>
                </a:cubicBezTo>
                <a:cubicBezTo>
                  <a:pt x="160" y="48"/>
                  <a:pt x="159" y="49"/>
                  <a:pt x="157" y="50"/>
                </a:cubicBezTo>
                <a:cubicBezTo>
                  <a:pt x="157" y="50"/>
                  <a:pt x="157" y="49"/>
                  <a:pt x="157" y="49"/>
                </a:cubicBezTo>
                <a:cubicBezTo>
                  <a:pt x="157" y="49"/>
                  <a:pt x="156" y="48"/>
                  <a:pt x="156" y="48"/>
                </a:cubicBezTo>
                <a:cubicBezTo>
                  <a:pt x="156" y="48"/>
                  <a:pt x="156" y="48"/>
                  <a:pt x="156" y="48"/>
                </a:cubicBezTo>
                <a:close/>
                <a:moveTo>
                  <a:pt x="158" y="50"/>
                </a:moveTo>
                <a:cubicBezTo>
                  <a:pt x="158" y="50"/>
                  <a:pt x="159" y="50"/>
                  <a:pt x="159" y="50"/>
                </a:cubicBezTo>
                <a:cubicBezTo>
                  <a:pt x="160" y="49"/>
                  <a:pt x="161" y="48"/>
                  <a:pt x="163" y="48"/>
                </a:cubicBezTo>
                <a:cubicBezTo>
                  <a:pt x="165" y="46"/>
                  <a:pt x="167" y="45"/>
                  <a:pt x="170" y="44"/>
                </a:cubicBezTo>
                <a:cubicBezTo>
                  <a:pt x="172" y="43"/>
                  <a:pt x="174" y="42"/>
                  <a:pt x="176" y="41"/>
                </a:cubicBezTo>
                <a:cubicBezTo>
                  <a:pt x="177" y="40"/>
                  <a:pt x="177" y="40"/>
                  <a:pt x="176" y="42"/>
                </a:cubicBezTo>
                <a:cubicBezTo>
                  <a:pt x="174" y="43"/>
                  <a:pt x="173" y="44"/>
                  <a:pt x="172" y="45"/>
                </a:cubicBezTo>
                <a:cubicBezTo>
                  <a:pt x="170" y="46"/>
                  <a:pt x="169" y="47"/>
                  <a:pt x="168" y="47"/>
                </a:cubicBezTo>
                <a:cubicBezTo>
                  <a:pt x="167" y="48"/>
                  <a:pt x="166" y="48"/>
                  <a:pt x="166" y="49"/>
                </a:cubicBezTo>
                <a:cubicBezTo>
                  <a:pt x="165" y="49"/>
                  <a:pt x="164" y="49"/>
                  <a:pt x="164" y="49"/>
                </a:cubicBezTo>
                <a:cubicBezTo>
                  <a:pt x="161" y="50"/>
                  <a:pt x="160" y="53"/>
                  <a:pt x="158" y="50"/>
                </a:cubicBezTo>
                <a:cubicBezTo>
                  <a:pt x="158" y="50"/>
                  <a:pt x="158" y="50"/>
                  <a:pt x="158" y="50"/>
                </a:cubicBezTo>
                <a:close/>
                <a:moveTo>
                  <a:pt x="167" y="49"/>
                </a:moveTo>
                <a:cubicBezTo>
                  <a:pt x="167" y="49"/>
                  <a:pt x="168" y="48"/>
                  <a:pt x="168" y="48"/>
                </a:cubicBezTo>
                <a:cubicBezTo>
                  <a:pt x="168" y="48"/>
                  <a:pt x="169" y="47"/>
                  <a:pt x="170" y="47"/>
                </a:cubicBezTo>
                <a:cubicBezTo>
                  <a:pt x="172" y="46"/>
                  <a:pt x="174" y="45"/>
                  <a:pt x="176" y="45"/>
                </a:cubicBezTo>
                <a:cubicBezTo>
                  <a:pt x="177" y="44"/>
                  <a:pt x="184" y="40"/>
                  <a:pt x="180" y="44"/>
                </a:cubicBezTo>
                <a:cubicBezTo>
                  <a:pt x="178" y="46"/>
                  <a:pt x="174" y="48"/>
                  <a:pt x="172" y="50"/>
                </a:cubicBezTo>
                <a:cubicBezTo>
                  <a:pt x="170" y="50"/>
                  <a:pt x="168" y="49"/>
                  <a:pt x="167" y="49"/>
                </a:cubicBezTo>
                <a:cubicBezTo>
                  <a:pt x="167" y="49"/>
                  <a:pt x="167" y="49"/>
                  <a:pt x="167" y="49"/>
                </a:cubicBezTo>
                <a:close/>
                <a:moveTo>
                  <a:pt x="181" y="47"/>
                </a:moveTo>
                <a:cubicBezTo>
                  <a:pt x="185" y="45"/>
                  <a:pt x="182" y="48"/>
                  <a:pt x="180" y="49"/>
                </a:cubicBezTo>
                <a:cubicBezTo>
                  <a:pt x="179" y="50"/>
                  <a:pt x="177" y="51"/>
                  <a:pt x="175" y="52"/>
                </a:cubicBezTo>
                <a:cubicBezTo>
                  <a:pt x="174" y="52"/>
                  <a:pt x="174" y="51"/>
                  <a:pt x="173" y="51"/>
                </a:cubicBezTo>
                <a:cubicBezTo>
                  <a:pt x="176" y="50"/>
                  <a:pt x="178" y="48"/>
                  <a:pt x="181" y="47"/>
                </a:cubicBezTo>
                <a:close/>
                <a:moveTo>
                  <a:pt x="176" y="53"/>
                </a:moveTo>
                <a:cubicBezTo>
                  <a:pt x="179" y="52"/>
                  <a:pt x="184" y="51"/>
                  <a:pt x="186" y="49"/>
                </a:cubicBezTo>
                <a:cubicBezTo>
                  <a:pt x="184" y="51"/>
                  <a:pt x="181" y="52"/>
                  <a:pt x="178" y="54"/>
                </a:cubicBezTo>
                <a:cubicBezTo>
                  <a:pt x="178" y="54"/>
                  <a:pt x="177" y="53"/>
                  <a:pt x="176" y="53"/>
                </a:cubicBezTo>
                <a:close/>
                <a:moveTo>
                  <a:pt x="180" y="59"/>
                </a:moveTo>
                <a:cubicBezTo>
                  <a:pt x="180" y="58"/>
                  <a:pt x="180" y="58"/>
                  <a:pt x="180" y="58"/>
                </a:cubicBezTo>
                <a:cubicBezTo>
                  <a:pt x="182" y="57"/>
                  <a:pt x="184" y="56"/>
                  <a:pt x="186" y="56"/>
                </a:cubicBezTo>
                <a:cubicBezTo>
                  <a:pt x="184" y="57"/>
                  <a:pt x="182" y="58"/>
                  <a:pt x="180" y="59"/>
                </a:cubicBezTo>
                <a:close/>
                <a:moveTo>
                  <a:pt x="174" y="63"/>
                </a:moveTo>
                <a:cubicBezTo>
                  <a:pt x="174" y="63"/>
                  <a:pt x="174" y="63"/>
                  <a:pt x="175" y="64"/>
                </a:cubicBezTo>
                <a:cubicBezTo>
                  <a:pt x="174" y="64"/>
                  <a:pt x="174" y="64"/>
                  <a:pt x="173" y="64"/>
                </a:cubicBezTo>
                <a:cubicBezTo>
                  <a:pt x="173" y="63"/>
                  <a:pt x="173" y="63"/>
                  <a:pt x="174" y="63"/>
                </a:cubicBezTo>
                <a:close/>
                <a:moveTo>
                  <a:pt x="172" y="62"/>
                </a:moveTo>
                <a:cubicBezTo>
                  <a:pt x="172" y="62"/>
                  <a:pt x="172" y="62"/>
                  <a:pt x="172" y="62"/>
                </a:cubicBezTo>
                <a:cubicBezTo>
                  <a:pt x="172" y="62"/>
                  <a:pt x="171" y="62"/>
                  <a:pt x="172" y="62"/>
                </a:cubicBezTo>
                <a:close/>
                <a:moveTo>
                  <a:pt x="169" y="60"/>
                </a:moveTo>
                <a:cubicBezTo>
                  <a:pt x="170" y="60"/>
                  <a:pt x="170" y="60"/>
                  <a:pt x="171" y="61"/>
                </a:cubicBezTo>
                <a:cubicBezTo>
                  <a:pt x="169" y="61"/>
                  <a:pt x="167" y="62"/>
                  <a:pt x="169" y="60"/>
                </a:cubicBezTo>
                <a:cubicBezTo>
                  <a:pt x="169" y="60"/>
                  <a:pt x="169" y="60"/>
                  <a:pt x="169" y="60"/>
                </a:cubicBezTo>
                <a:close/>
                <a:moveTo>
                  <a:pt x="169" y="59"/>
                </a:moveTo>
                <a:cubicBezTo>
                  <a:pt x="168" y="60"/>
                  <a:pt x="167" y="60"/>
                  <a:pt x="167" y="60"/>
                </a:cubicBezTo>
                <a:cubicBezTo>
                  <a:pt x="167" y="59"/>
                  <a:pt x="167" y="59"/>
                  <a:pt x="167" y="58"/>
                </a:cubicBezTo>
                <a:cubicBezTo>
                  <a:pt x="168" y="58"/>
                  <a:pt x="168" y="59"/>
                  <a:pt x="169" y="59"/>
                </a:cubicBezTo>
                <a:cubicBezTo>
                  <a:pt x="169" y="59"/>
                  <a:pt x="169" y="59"/>
                  <a:pt x="169" y="59"/>
                </a:cubicBezTo>
                <a:cubicBezTo>
                  <a:pt x="169" y="59"/>
                  <a:pt x="169" y="59"/>
                  <a:pt x="169" y="59"/>
                </a:cubicBezTo>
                <a:close/>
                <a:moveTo>
                  <a:pt x="166" y="61"/>
                </a:moveTo>
                <a:cubicBezTo>
                  <a:pt x="167" y="60"/>
                  <a:pt x="168" y="60"/>
                  <a:pt x="167" y="61"/>
                </a:cubicBezTo>
                <a:cubicBezTo>
                  <a:pt x="167" y="61"/>
                  <a:pt x="167" y="61"/>
                  <a:pt x="167" y="61"/>
                </a:cubicBezTo>
                <a:cubicBezTo>
                  <a:pt x="167" y="61"/>
                  <a:pt x="167" y="61"/>
                  <a:pt x="166" y="61"/>
                </a:cubicBezTo>
                <a:cubicBezTo>
                  <a:pt x="166" y="61"/>
                  <a:pt x="166" y="61"/>
                  <a:pt x="166" y="61"/>
                </a:cubicBezTo>
                <a:close/>
                <a:moveTo>
                  <a:pt x="170" y="62"/>
                </a:moveTo>
                <a:cubicBezTo>
                  <a:pt x="170" y="62"/>
                  <a:pt x="170" y="63"/>
                  <a:pt x="170" y="63"/>
                </a:cubicBezTo>
                <a:cubicBezTo>
                  <a:pt x="170" y="63"/>
                  <a:pt x="169" y="62"/>
                  <a:pt x="169" y="62"/>
                </a:cubicBezTo>
                <a:cubicBezTo>
                  <a:pt x="169" y="62"/>
                  <a:pt x="168" y="62"/>
                  <a:pt x="168" y="62"/>
                </a:cubicBezTo>
                <a:cubicBezTo>
                  <a:pt x="169" y="62"/>
                  <a:pt x="171" y="62"/>
                  <a:pt x="170" y="62"/>
                </a:cubicBezTo>
                <a:close/>
                <a:moveTo>
                  <a:pt x="172" y="64"/>
                </a:moveTo>
                <a:cubicBezTo>
                  <a:pt x="171" y="63"/>
                  <a:pt x="171" y="63"/>
                  <a:pt x="171" y="63"/>
                </a:cubicBezTo>
                <a:cubicBezTo>
                  <a:pt x="172" y="63"/>
                  <a:pt x="173" y="62"/>
                  <a:pt x="172" y="64"/>
                </a:cubicBezTo>
                <a:close/>
                <a:moveTo>
                  <a:pt x="194" y="58"/>
                </a:moveTo>
                <a:cubicBezTo>
                  <a:pt x="192" y="58"/>
                  <a:pt x="188" y="61"/>
                  <a:pt x="185" y="62"/>
                </a:cubicBezTo>
                <a:cubicBezTo>
                  <a:pt x="182" y="64"/>
                  <a:pt x="178" y="65"/>
                  <a:pt x="175" y="67"/>
                </a:cubicBezTo>
                <a:cubicBezTo>
                  <a:pt x="175" y="66"/>
                  <a:pt x="174" y="65"/>
                  <a:pt x="173" y="65"/>
                </a:cubicBezTo>
                <a:cubicBezTo>
                  <a:pt x="180" y="64"/>
                  <a:pt x="187" y="59"/>
                  <a:pt x="194" y="58"/>
                </a:cubicBezTo>
                <a:close/>
                <a:moveTo>
                  <a:pt x="176" y="68"/>
                </a:moveTo>
                <a:cubicBezTo>
                  <a:pt x="180" y="66"/>
                  <a:pt x="184" y="65"/>
                  <a:pt x="188" y="63"/>
                </a:cubicBezTo>
                <a:cubicBezTo>
                  <a:pt x="191" y="62"/>
                  <a:pt x="193" y="61"/>
                  <a:pt x="195" y="61"/>
                </a:cubicBezTo>
                <a:cubicBezTo>
                  <a:pt x="193" y="61"/>
                  <a:pt x="191" y="63"/>
                  <a:pt x="189" y="64"/>
                </a:cubicBezTo>
                <a:cubicBezTo>
                  <a:pt x="186" y="66"/>
                  <a:pt x="181" y="68"/>
                  <a:pt x="177" y="69"/>
                </a:cubicBezTo>
                <a:cubicBezTo>
                  <a:pt x="177" y="69"/>
                  <a:pt x="176" y="70"/>
                  <a:pt x="176" y="70"/>
                </a:cubicBezTo>
                <a:cubicBezTo>
                  <a:pt x="176" y="70"/>
                  <a:pt x="176" y="70"/>
                  <a:pt x="176" y="69"/>
                </a:cubicBezTo>
                <a:cubicBezTo>
                  <a:pt x="176" y="69"/>
                  <a:pt x="176" y="68"/>
                  <a:pt x="176" y="68"/>
                </a:cubicBezTo>
                <a:close/>
                <a:moveTo>
                  <a:pt x="167" y="73"/>
                </a:moveTo>
                <a:cubicBezTo>
                  <a:pt x="167" y="73"/>
                  <a:pt x="168" y="73"/>
                  <a:pt x="168" y="73"/>
                </a:cubicBezTo>
                <a:cubicBezTo>
                  <a:pt x="160" y="77"/>
                  <a:pt x="152" y="79"/>
                  <a:pt x="144" y="81"/>
                </a:cubicBezTo>
                <a:cubicBezTo>
                  <a:pt x="148" y="80"/>
                  <a:pt x="151" y="79"/>
                  <a:pt x="155" y="77"/>
                </a:cubicBezTo>
                <a:cubicBezTo>
                  <a:pt x="157" y="77"/>
                  <a:pt x="160" y="75"/>
                  <a:pt x="162" y="75"/>
                </a:cubicBezTo>
                <a:cubicBezTo>
                  <a:pt x="164" y="74"/>
                  <a:pt x="165" y="74"/>
                  <a:pt x="167" y="73"/>
                </a:cubicBezTo>
                <a:cubicBezTo>
                  <a:pt x="167" y="73"/>
                  <a:pt x="167" y="73"/>
                  <a:pt x="167" y="73"/>
                </a:cubicBezTo>
                <a:close/>
                <a:moveTo>
                  <a:pt x="155" y="77"/>
                </a:moveTo>
                <a:cubicBezTo>
                  <a:pt x="148" y="79"/>
                  <a:pt x="141" y="81"/>
                  <a:pt x="134" y="84"/>
                </a:cubicBezTo>
                <a:cubicBezTo>
                  <a:pt x="127" y="86"/>
                  <a:pt x="120" y="88"/>
                  <a:pt x="113" y="90"/>
                </a:cubicBezTo>
                <a:cubicBezTo>
                  <a:pt x="110" y="91"/>
                  <a:pt x="106" y="91"/>
                  <a:pt x="104" y="92"/>
                </a:cubicBezTo>
                <a:cubicBezTo>
                  <a:pt x="107" y="90"/>
                  <a:pt x="111" y="90"/>
                  <a:pt x="114" y="88"/>
                </a:cubicBezTo>
                <a:cubicBezTo>
                  <a:pt x="119" y="87"/>
                  <a:pt x="124" y="84"/>
                  <a:pt x="129" y="83"/>
                </a:cubicBezTo>
                <a:cubicBezTo>
                  <a:pt x="141" y="79"/>
                  <a:pt x="153" y="76"/>
                  <a:pt x="164" y="71"/>
                </a:cubicBezTo>
                <a:cubicBezTo>
                  <a:pt x="164" y="71"/>
                  <a:pt x="164" y="71"/>
                  <a:pt x="164" y="71"/>
                </a:cubicBezTo>
                <a:cubicBezTo>
                  <a:pt x="165" y="72"/>
                  <a:pt x="166" y="72"/>
                  <a:pt x="166" y="73"/>
                </a:cubicBezTo>
                <a:cubicBezTo>
                  <a:pt x="162" y="74"/>
                  <a:pt x="159" y="75"/>
                  <a:pt x="155" y="77"/>
                </a:cubicBezTo>
                <a:close/>
                <a:moveTo>
                  <a:pt x="141" y="79"/>
                </a:moveTo>
                <a:cubicBezTo>
                  <a:pt x="145" y="77"/>
                  <a:pt x="149" y="76"/>
                  <a:pt x="153" y="74"/>
                </a:cubicBezTo>
                <a:cubicBezTo>
                  <a:pt x="156" y="73"/>
                  <a:pt x="159" y="73"/>
                  <a:pt x="162" y="71"/>
                </a:cubicBezTo>
                <a:cubicBezTo>
                  <a:pt x="159" y="73"/>
                  <a:pt x="156" y="74"/>
                  <a:pt x="152" y="75"/>
                </a:cubicBezTo>
                <a:cubicBezTo>
                  <a:pt x="148" y="77"/>
                  <a:pt x="144" y="78"/>
                  <a:pt x="141" y="79"/>
                </a:cubicBezTo>
                <a:close/>
                <a:moveTo>
                  <a:pt x="148" y="76"/>
                </a:moveTo>
                <a:cubicBezTo>
                  <a:pt x="142" y="78"/>
                  <a:pt x="136" y="80"/>
                  <a:pt x="130" y="82"/>
                </a:cubicBezTo>
                <a:cubicBezTo>
                  <a:pt x="129" y="82"/>
                  <a:pt x="129" y="82"/>
                  <a:pt x="128" y="82"/>
                </a:cubicBezTo>
                <a:cubicBezTo>
                  <a:pt x="122" y="84"/>
                  <a:pt x="115" y="86"/>
                  <a:pt x="109" y="88"/>
                </a:cubicBezTo>
                <a:cubicBezTo>
                  <a:pt x="105" y="89"/>
                  <a:pt x="102" y="90"/>
                  <a:pt x="99" y="91"/>
                </a:cubicBezTo>
                <a:cubicBezTo>
                  <a:pt x="97" y="92"/>
                  <a:pt x="101" y="90"/>
                  <a:pt x="101" y="90"/>
                </a:cubicBezTo>
                <a:cubicBezTo>
                  <a:pt x="102" y="90"/>
                  <a:pt x="104" y="89"/>
                  <a:pt x="105" y="89"/>
                </a:cubicBezTo>
                <a:cubicBezTo>
                  <a:pt x="119" y="84"/>
                  <a:pt x="132" y="79"/>
                  <a:pt x="146" y="74"/>
                </a:cubicBezTo>
                <a:cubicBezTo>
                  <a:pt x="149" y="73"/>
                  <a:pt x="152" y="71"/>
                  <a:pt x="154" y="70"/>
                </a:cubicBezTo>
                <a:cubicBezTo>
                  <a:pt x="155" y="70"/>
                  <a:pt x="155" y="70"/>
                  <a:pt x="155" y="70"/>
                </a:cubicBezTo>
                <a:cubicBezTo>
                  <a:pt x="156" y="70"/>
                  <a:pt x="156" y="70"/>
                  <a:pt x="156" y="70"/>
                </a:cubicBezTo>
                <a:cubicBezTo>
                  <a:pt x="156" y="70"/>
                  <a:pt x="157" y="70"/>
                  <a:pt x="157" y="70"/>
                </a:cubicBezTo>
                <a:cubicBezTo>
                  <a:pt x="158" y="70"/>
                  <a:pt x="159" y="70"/>
                  <a:pt x="160" y="70"/>
                </a:cubicBezTo>
                <a:cubicBezTo>
                  <a:pt x="161" y="70"/>
                  <a:pt x="162" y="70"/>
                  <a:pt x="163" y="71"/>
                </a:cubicBezTo>
                <a:cubicBezTo>
                  <a:pt x="157" y="72"/>
                  <a:pt x="153" y="74"/>
                  <a:pt x="148" y="76"/>
                </a:cubicBezTo>
                <a:close/>
                <a:moveTo>
                  <a:pt x="157" y="69"/>
                </a:moveTo>
                <a:cubicBezTo>
                  <a:pt x="156" y="69"/>
                  <a:pt x="155" y="69"/>
                  <a:pt x="155" y="70"/>
                </a:cubicBezTo>
                <a:cubicBezTo>
                  <a:pt x="147" y="71"/>
                  <a:pt x="141" y="73"/>
                  <a:pt x="134" y="76"/>
                </a:cubicBezTo>
                <a:cubicBezTo>
                  <a:pt x="128" y="78"/>
                  <a:pt x="122" y="80"/>
                  <a:pt x="117" y="81"/>
                </a:cubicBezTo>
                <a:cubicBezTo>
                  <a:pt x="119" y="80"/>
                  <a:pt x="122" y="80"/>
                  <a:pt x="125" y="79"/>
                </a:cubicBezTo>
                <a:cubicBezTo>
                  <a:pt x="134" y="75"/>
                  <a:pt x="145" y="72"/>
                  <a:pt x="154" y="67"/>
                </a:cubicBezTo>
                <a:cubicBezTo>
                  <a:pt x="155" y="68"/>
                  <a:pt x="157" y="68"/>
                  <a:pt x="158" y="69"/>
                </a:cubicBezTo>
                <a:cubicBezTo>
                  <a:pt x="158" y="69"/>
                  <a:pt x="158" y="69"/>
                  <a:pt x="157" y="69"/>
                </a:cubicBezTo>
                <a:close/>
                <a:moveTo>
                  <a:pt x="123" y="76"/>
                </a:moveTo>
                <a:cubicBezTo>
                  <a:pt x="117" y="78"/>
                  <a:pt x="111" y="79"/>
                  <a:pt x="105" y="81"/>
                </a:cubicBezTo>
                <a:cubicBezTo>
                  <a:pt x="100" y="82"/>
                  <a:pt x="95" y="84"/>
                  <a:pt x="90" y="86"/>
                </a:cubicBezTo>
                <a:cubicBezTo>
                  <a:pt x="88" y="87"/>
                  <a:pt x="84" y="88"/>
                  <a:pt x="90" y="86"/>
                </a:cubicBezTo>
                <a:cubicBezTo>
                  <a:pt x="93" y="85"/>
                  <a:pt x="95" y="84"/>
                  <a:pt x="98" y="83"/>
                </a:cubicBezTo>
                <a:cubicBezTo>
                  <a:pt x="104" y="81"/>
                  <a:pt x="109" y="79"/>
                  <a:pt x="115" y="77"/>
                </a:cubicBezTo>
                <a:cubicBezTo>
                  <a:pt x="126" y="73"/>
                  <a:pt x="137" y="68"/>
                  <a:pt x="149" y="64"/>
                </a:cubicBezTo>
                <a:cubicBezTo>
                  <a:pt x="150" y="65"/>
                  <a:pt x="152" y="66"/>
                  <a:pt x="153" y="67"/>
                </a:cubicBezTo>
                <a:cubicBezTo>
                  <a:pt x="143" y="70"/>
                  <a:pt x="133" y="73"/>
                  <a:pt x="123" y="76"/>
                </a:cubicBezTo>
                <a:close/>
                <a:moveTo>
                  <a:pt x="117" y="73"/>
                </a:moveTo>
                <a:cubicBezTo>
                  <a:pt x="107" y="76"/>
                  <a:pt x="97" y="80"/>
                  <a:pt x="86" y="83"/>
                </a:cubicBezTo>
                <a:cubicBezTo>
                  <a:pt x="80" y="84"/>
                  <a:pt x="89" y="81"/>
                  <a:pt x="90" y="81"/>
                </a:cubicBezTo>
                <a:cubicBezTo>
                  <a:pt x="93" y="80"/>
                  <a:pt x="96" y="80"/>
                  <a:pt x="98" y="79"/>
                </a:cubicBezTo>
                <a:cubicBezTo>
                  <a:pt x="104" y="77"/>
                  <a:pt x="109" y="75"/>
                  <a:pt x="114" y="73"/>
                </a:cubicBezTo>
                <a:cubicBezTo>
                  <a:pt x="125" y="70"/>
                  <a:pt x="135" y="67"/>
                  <a:pt x="145" y="62"/>
                </a:cubicBezTo>
                <a:cubicBezTo>
                  <a:pt x="145" y="62"/>
                  <a:pt x="145" y="62"/>
                  <a:pt x="145" y="62"/>
                </a:cubicBezTo>
                <a:cubicBezTo>
                  <a:pt x="146" y="62"/>
                  <a:pt x="147" y="63"/>
                  <a:pt x="147" y="63"/>
                </a:cubicBezTo>
                <a:cubicBezTo>
                  <a:pt x="147" y="63"/>
                  <a:pt x="148" y="63"/>
                  <a:pt x="148" y="63"/>
                </a:cubicBezTo>
                <a:cubicBezTo>
                  <a:pt x="138" y="67"/>
                  <a:pt x="127" y="70"/>
                  <a:pt x="117" y="73"/>
                </a:cubicBezTo>
                <a:close/>
                <a:moveTo>
                  <a:pt x="145" y="61"/>
                </a:moveTo>
                <a:cubicBezTo>
                  <a:pt x="134" y="63"/>
                  <a:pt x="124" y="67"/>
                  <a:pt x="114" y="70"/>
                </a:cubicBezTo>
                <a:cubicBezTo>
                  <a:pt x="112" y="71"/>
                  <a:pt x="111" y="71"/>
                  <a:pt x="109" y="71"/>
                </a:cubicBezTo>
                <a:cubicBezTo>
                  <a:pt x="110" y="71"/>
                  <a:pt x="112" y="71"/>
                  <a:pt x="113" y="70"/>
                </a:cubicBezTo>
                <a:cubicBezTo>
                  <a:pt x="123" y="67"/>
                  <a:pt x="133" y="64"/>
                  <a:pt x="143" y="60"/>
                </a:cubicBezTo>
                <a:cubicBezTo>
                  <a:pt x="143" y="60"/>
                  <a:pt x="143" y="59"/>
                  <a:pt x="142" y="59"/>
                </a:cubicBezTo>
                <a:cubicBezTo>
                  <a:pt x="132" y="61"/>
                  <a:pt x="123" y="64"/>
                  <a:pt x="114" y="67"/>
                </a:cubicBezTo>
                <a:cubicBezTo>
                  <a:pt x="108" y="68"/>
                  <a:pt x="103" y="70"/>
                  <a:pt x="97" y="71"/>
                </a:cubicBezTo>
                <a:cubicBezTo>
                  <a:pt x="93" y="73"/>
                  <a:pt x="86" y="73"/>
                  <a:pt x="82" y="76"/>
                </a:cubicBezTo>
                <a:cubicBezTo>
                  <a:pt x="82" y="76"/>
                  <a:pt x="82" y="76"/>
                  <a:pt x="82" y="76"/>
                </a:cubicBezTo>
                <a:cubicBezTo>
                  <a:pt x="91" y="71"/>
                  <a:pt x="102" y="69"/>
                  <a:pt x="111" y="66"/>
                </a:cubicBezTo>
                <a:cubicBezTo>
                  <a:pt x="116" y="64"/>
                  <a:pt x="121" y="62"/>
                  <a:pt x="127" y="61"/>
                </a:cubicBezTo>
                <a:cubicBezTo>
                  <a:pt x="131" y="60"/>
                  <a:pt x="136" y="59"/>
                  <a:pt x="140" y="57"/>
                </a:cubicBezTo>
                <a:cubicBezTo>
                  <a:pt x="140" y="57"/>
                  <a:pt x="141" y="57"/>
                  <a:pt x="141" y="57"/>
                </a:cubicBezTo>
                <a:cubicBezTo>
                  <a:pt x="142" y="59"/>
                  <a:pt x="143" y="60"/>
                  <a:pt x="145" y="61"/>
                </a:cubicBezTo>
                <a:cubicBezTo>
                  <a:pt x="145" y="61"/>
                  <a:pt x="145" y="61"/>
                  <a:pt x="145" y="61"/>
                </a:cubicBezTo>
                <a:close/>
                <a:moveTo>
                  <a:pt x="82" y="76"/>
                </a:moveTo>
                <a:cubicBezTo>
                  <a:pt x="92" y="74"/>
                  <a:pt x="102" y="71"/>
                  <a:pt x="112" y="68"/>
                </a:cubicBezTo>
                <a:cubicBezTo>
                  <a:pt x="117" y="67"/>
                  <a:pt x="122" y="65"/>
                  <a:pt x="128" y="63"/>
                </a:cubicBezTo>
                <a:cubicBezTo>
                  <a:pt x="132" y="62"/>
                  <a:pt x="138" y="61"/>
                  <a:pt x="141" y="60"/>
                </a:cubicBezTo>
                <a:cubicBezTo>
                  <a:pt x="131" y="64"/>
                  <a:pt x="121" y="67"/>
                  <a:pt x="111" y="70"/>
                </a:cubicBezTo>
                <a:cubicBezTo>
                  <a:pt x="102" y="73"/>
                  <a:pt x="93" y="76"/>
                  <a:pt x="84" y="79"/>
                </a:cubicBezTo>
                <a:cubicBezTo>
                  <a:pt x="83" y="79"/>
                  <a:pt x="82" y="79"/>
                  <a:pt x="82" y="79"/>
                </a:cubicBezTo>
                <a:cubicBezTo>
                  <a:pt x="82" y="79"/>
                  <a:pt x="82" y="79"/>
                  <a:pt x="82" y="79"/>
                </a:cubicBezTo>
                <a:cubicBezTo>
                  <a:pt x="82" y="78"/>
                  <a:pt x="82" y="77"/>
                  <a:pt x="82" y="76"/>
                </a:cubicBezTo>
                <a:close/>
                <a:moveTo>
                  <a:pt x="84" y="70"/>
                </a:moveTo>
                <a:cubicBezTo>
                  <a:pt x="94" y="69"/>
                  <a:pt x="103" y="66"/>
                  <a:pt x="112" y="64"/>
                </a:cubicBezTo>
                <a:cubicBezTo>
                  <a:pt x="117" y="62"/>
                  <a:pt x="123" y="61"/>
                  <a:pt x="128" y="60"/>
                </a:cubicBezTo>
                <a:cubicBezTo>
                  <a:pt x="130" y="60"/>
                  <a:pt x="131" y="59"/>
                  <a:pt x="133" y="59"/>
                </a:cubicBezTo>
                <a:cubicBezTo>
                  <a:pt x="129" y="60"/>
                  <a:pt x="125" y="61"/>
                  <a:pt x="121" y="62"/>
                </a:cubicBezTo>
                <a:cubicBezTo>
                  <a:pt x="116" y="64"/>
                  <a:pt x="111" y="66"/>
                  <a:pt x="105" y="67"/>
                </a:cubicBezTo>
                <a:cubicBezTo>
                  <a:pt x="98" y="70"/>
                  <a:pt x="90" y="71"/>
                  <a:pt x="83" y="75"/>
                </a:cubicBezTo>
                <a:cubicBezTo>
                  <a:pt x="83" y="73"/>
                  <a:pt x="83" y="72"/>
                  <a:pt x="84" y="70"/>
                </a:cubicBezTo>
                <a:close/>
                <a:moveTo>
                  <a:pt x="112" y="71"/>
                </a:moveTo>
                <a:cubicBezTo>
                  <a:pt x="118" y="70"/>
                  <a:pt x="123" y="68"/>
                  <a:pt x="128" y="67"/>
                </a:cubicBezTo>
                <a:cubicBezTo>
                  <a:pt x="133" y="65"/>
                  <a:pt x="139" y="64"/>
                  <a:pt x="143" y="62"/>
                </a:cubicBezTo>
                <a:cubicBezTo>
                  <a:pt x="133" y="67"/>
                  <a:pt x="122" y="70"/>
                  <a:pt x="111" y="74"/>
                </a:cubicBezTo>
                <a:cubicBezTo>
                  <a:pt x="106" y="75"/>
                  <a:pt x="101" y="77"/>
                  <a:pt x="97" y="79"/>
                </a:cubicBezTo>
                <a:cubicBezTo>
                  <a:pt x="92" y="80"/>
                  <a:pt x="87" y="81"/>
                  <a:pt x="83" y="83"/>
                </a:cubicBezTo>
                <a:cubicBezTo>
                  <a:pt x="83" y="83"/>
                  <a:pt x="83" y="82"/>
                  <a:pt x="83" y="82"/>
                </a:cubicBezTo>
                <a:cubicBezTo>
                  <a:pt x="83" y="81"/>
                  <a:pt x="82" y="81"/>
                  <a:pt x="82" y="80"/>
                </a:cubicBezTo>
                <a:cubicBezTo>
                  <a:pt x="92" y="78"/>
                  <a:pt x="102" y="74"/>
                  <a:pt x="112" y="71"/>
                </a:cubicBezTo>
                <a:close/>
                <a:moveTo>
                  <a:pt x="95" y="81"/>
                </a:moveTo>
                <a:cubicBezTo>
                  <a:pt x="100" y="79"/>
                  <a:pt x="105" y="77"/>
                  <a:pt x="110" y="76"/>
                </a:cubicBezTo>
                <a:cubicBezTo>
                  <a:pt x="119" y="73"/>
                  <a:pt x="128" y="70"/>
                  <a:pt x="137" y="68"/>
                </a:cubicBezTo>
                <a:cubicBezTo>
                  <a:pt x="137" y="68"/>
                  <a:pt x="136" y="68"/>
                  <a:pt x="135" y="68"/>
                </a:cubicBezTo>
                <a:cubicBezTo>
                  <a:pt x="130" y="71"/>
                  <a:pt x="124" y="73"/>
                  <a:pt x="118" y="75"/>
                </a:cubicBezTo>
                <a:cubicBezTo>
                  <a:pt x="108" y="79"/>
                  <a:pt x="96" y="82"/>
                  <a:pt x="86" y="87"/>
                </a:cubicBezTo>
                <a:cubicBezTo>
                  <a:pt x="85" y="86"/>
                  <a:pt x="84" y="85"/>
                  <a:pt x="83" y="84"/>
                </a:cubicBezTo>
                <a:cubicBezTo>
                  <a:pt x="87" y="84"/>
                  <a:pt x="91" y="82"/>
                  <a:pt x="95" y="81"/>
                </a:cubicBezTo>
                <a:close/>
                <a:moveTo>
                  <a:pt x="107" y="81"/>
                </a:moveTo>
                <a:cubicBezTo>
                  <a:pt x="116" y="79"/>
                  <a:pt x="124" y="76"/>
                  <a:pt x="133" y="73"/>
                </a:cubicBezTo>
                <a:cubicBezTo>
                  <a:pt x="137" y="72"/>
                  <a:pt x="141" y="71"/>
                  <a:pt x="145" y="70"/>
                </a:cubicBezTo>
                <a:cubicBezTo>
                  <a:pt x="146" y="70"/>
                  <a:pt x="147" y="69"/>
                  <a:pt x="148" y="69"/>
                </a:cubicBezTo>
                <a:cubicBezTo>
                  <a:pt x="141" y="72"/>
                  <a:pt x="133" y="75"/>
                  <a:pt x="126" y="77"/>
                </a:cubicBezTo>
                <a:cubicBezTo>
                  <a:pt x="118" y="80"/>
                  <a:pt x="110" y="82"/>
                  <a:pt x="103" y="85"/>
                </a:cubicBezTo>
                <a:cubicBezTo>
                  <a:pt x="101" y="86"/>
                  <a:pt x="99" y="87"/>
                  <a:pt x="98" y="87"/>
                </a:cubicBezTo>
                <a:cubicBezTo>
                  <a:pt x="97" y="88"/>
                  <a:pt x="96" y="88"/>
                  <a:pt x="95" y="88"/>
                </a:cubicBezTo>
                <a:cubicBezTo>
                  <a:pt x="95" y="88"/>
                  <a:pt x="94" y="88"/>
                  <a:pt x="94" y="89"/>
                </a:cubicBezTo>
                <a:cubicBezTo>
                  <a:pt x="93" y="89"/>
                  <a:pt x="93" y="89"/>
                  <a:pt x="92" y="89"/>
                </a:cubicBezTo>
                <a:cubicBezTo>
                  <a:pt x="92" y="89"/>
                  <a:pt x="92" y="90"/>
                  <a:pt x="91" y="90"/>
                </a:cubicBezTo>
                <a:cubicBezTo>
                  <a:pt x="90" y="89"/>
                  <a:pt x="88" y="88"/>
                  <a:pt x="87" y="88"/>
                </a:cubicBezTo>
                <a:cubicBezTo>
                  <a:pt x="94" y="86"/>
                  <a:pt x="100" y="83"/>
                  <a:pt x="107" y="81"/>
                </a:cubicBezTo>
                <a:close/>
                <a:moveTo>
                  <a:pt x="99" y="88"/>
                </a:moveTo>
                <a:cubicBezTo>
                  <a:pt x="102" y="87"/>
                  <a:pt x="104" y="86"/>
                  <a:pt x="106" y="85"/>
                </a:cubicBezTo>
                <a:cubicBezTo>
                  <a:pt x="115" y="82"/>
                  <a:pt x="124" y="80"/>
                  <a:pt x="132" y="77"/>
                </a:cubicBezTo>
                <a:cubicBezTo>
                  <a:pt x="138" y="75"/>
                  <a:pt x="143" y="73"/>
                  <a:pt x="149" y="72"/>
                </a:cubicBezTo>
                <a:cubicBezTo>
                  <a:pt x="148" y="72"/>
                  <a:pt x="147" y="72"/>
                  <a:pt x="146" y="73"/>
                </a:cubicBezTo>
                <a:cubicBezTo>
                  <a:pt x="140" y="75"/>
                  <a:pt x="134" y="78"/>
                  <a:pt x="128" y="80"/>
                </a:cubicBezTo>
                <a:cubicBezTo>
                  <a:pt x="122" y="82"/>
                  <a:pt x="116" y="84"/>
                  <a:pt x="110" y="86"/>
                </a:cubicBezTo>
                <a:cubicBezTo>
                  <a:pt x="105" y="88"/>
                  <a:pt x="100" y="89"/>
                  <a:pt x="96" y="91"/>
                </a:cubicBezTo>
                <a:cubicBezTo>
                  <a:pt x="95" y="91"/>
                  <a:pt x="93" y="90"/>
                  <a:pt x="92" y="90"/>
                </a:cubicBezTo>
                <a:cubicBezTo>
                  <a:pt x="94" y="89"/>
                  <a:pt x="97" y="88"/>
                  <a:pt x="99" y="88"/>
                </a:cubicBezTo>
                <a:close/>
                <a:moveTo>
                  <a:pt x="111" y="88"/>
                </a:moveTo>
                <a:cubicBezTo>
                  <a:pt x="114" y="87"/>
                  <a:pt x="117" y="86"/>
                  <a:pt x="121" y="85"/>
                </a:cubicBezTo>
                <a:cubicBezTo>
                  <a:pt x="118" y="86"/>
                  <a:pt x="115" y="87"/>
                  <a:pt x="112" y="88"/>
                </a:cubicBezTo>
                <a:cubicBezTo>
                  <a:pt x="109" y="89"/>
                  <a:pt x="105" y="90"/>
                  <a:pt x="102" y="92"/>
                </a:cubicBezTo>
                <a:cubicBezTo>
                  <a:pt x="101" y="92"/>
                  <a:pt x="100" y="92"/>
                  <a:pt x="99" y="92"/>
                </a:cubicBezTo>
                <a:cubicBezTo>
                  <a:pt x="103" y="91"/>
                  <a:pt x="107" y="89"/>
                  <a:pt x="111" y="88"/>
                </a:cubicBezTo>
                <a:close/>
                <a:moveTo>
                  <a:pt x="128" y="86"/>
                </a:moveTo>
                <a:cubicBezTo>
                  <a:pt x="123" y="88"/>
                  <a:pt x="119" y="89"/>
                  <a:pt x="114" y="90"/>
                </a:cubicBezTo>
                <a:cubicBezTo>
                  <a:pt x="112" y="91"/>
                  <a:pt x="108" y="92"/>
                  <a:pt x="106" y="94"/>
                </a:cubicBezTo>
                <a:cubicBezTo>
                  <a:pt x="105" y="93"/>
                  <a:pt x="105" y="93"/>
                  <a:pt x="104" y="93"/>
                </a:cubicBezTo>
                <a:cubicBezTo>
                  <a:pt x="112" y="91"/>
                  <a:pt x="120" y="89"/>
                  <a:pt x="128" y="86"/>
                </a:cubicBezTo>
                <a:close/>
                <a:moveTo>
                  <a:pt x="161" y="78"/>
                </a:moveTo>
                <a:cubicBezTo>
                  <a:pt x="147" y="83"/>
                  <a:pt x="133" y="88"/>
                  <a:pt x="119" y="91"/>
                </a:cubicBezTo>
                <a:cubicBezTo>
                  <a:pt x="116" y="91"/>
                  <a:pt x="113" y="93"/>
                  <a:pt x="110" y="94"/>
                </a:cubicBezTo>
                <a:cubicBezTo>
                  <a:pt x="109" y="94"/>
                  <a:pt x="108" y="94"/>
                  <a:pt x="107" y="94"/>
                </a:cubicBezTo>
                <a:cubicBezTo>
                  <a:pt x="107" y="94"/>
                  <a:pt x="107" y="94"/>
                  <a:pt x="107" y="94"/>
                </a:cubicBezTo>
                <a:cubicBezTo>
                  <a:pt x="108" y="94"/>
                  <a:pt x="112" y="92"/>
                  <a:pt x="113" y="92"/>
                </a:cubicBezTo>
                <a:cubicBezTo>
                  <a:pt x="119" y="90"/>
                  <a:pt x="125" y="88"/>
                  <a:pt x="132" y="86"/>
                </a:cubicBezTo>
                <a:cubicBezTo>
                  <a:pt x="138" y="83"/>
                  <a:pt x="145" y="82"/>
                  <a:pt x="152" y="80"/>
                </a:cubicBezTo>
                <a:cubicBezTo>
                  <a:pt x="157" y="78"/>
                  <a:pt x="163" y="76"/>
                  <a:pt x="169" y="74"/>
                </a:cubicBezTo>
                <a:cubicBezTo>
                  <a:pt x="169" y="74"/>
                  <a:pt x="169" y="74"/>
                  <a:pt x="169" y="74"/>
                </a:cubicBezTo>
                <a:cubicBezTo>
                  <a:pt x="170" y="74"/>
                  <a:pt x="171" y="74"/>
                  <a:pt x="171" y="74"/>
                </a:cubicBezTo>
                <a:cubicBezTo>
                  <a:pt x="172" y="74"/>
                  <a:pt x="173" y="73"/>
                  <a:pt x="174" y="73"/>
                </a:cubicBezTo>
                <a:cubicBezTo>
                  <a:pt x="183" y="71"/>
                  <a:pt x="191" y="66"/>
                  <a:pt x="200" y="63"/>
                </a:cubicBezTo>
                <a:cubicBezTo>
                  <a:pt x="200" y="64"/>
                  <a:pt x="201" y="64"/>
                  <a:pt x="201" y="65"/>
                </a:cubicBezTo>
                <a:cubicBezTo>
                  <a:pt x="188" y="71"/>
                  <a:pt x="174" y="74"/>
                  <a:pt x="161" y="78"/>
                </a:cubicBezTo>
                <a:close/>
                <a:moveTo>
                  <a:pt x="185" y="68"/>
                </a:moveTo>
                <a:cubicBezTo>
                  <a:pt x="182" y="69"/>
                  <a:pt x="179" y="70"/>
                  <a:pt x="177" y="71"/>
                </a:cubicBezTo>
                <a:cubicBezTo>
                  <a:pt x="177" y="71"/>
                  <a:pt x="176" y="71"/>
                  <a:pt x="175" y="72"/>
                </a:cubicBezTo>
                <a:cubicBezTo>
                  <a:pt x="175" y="71"/>
                  <a:pt x="176" y="71"/>
                  <a:pt x="176" y="70"/>
                </a:cubicBezTo>
                <a:cubicBezTo>
                  <a:pt x="183" y="67"/>
                  <a:pt x="191" y="65"/>
                  <a:pt x="197" y="60"/>
                </a:cubicBezTo>
                <a:cubicBezTo>
                  <a:pt x="197" y="60"/>
                  <a:pt x="197" y="59"/>
                  <a:pt x="196" y="59"/>
                </a:cubicBezTo>
                <a:cubicBezTo>
                  <a:pt x="190" y="61"/>
                  <a:pt x="182" y="64"/>
                  <a:pt x="177" y="67"/>
                </a:cubicBezTo>
                <a:cubicBezTo>
                  <a:pt x="183" y="63"/>
                  <a:pt x="190" y="61"/>
                  <a:pt x="196" y="57"/>
                </a:cubicBezTo>
                <a:cubicBezTo>
                  <a:pt x="196" y="57"/>
                  <a:pt x="196" y="57"/>
                  <a:pt x="196" y="57"/>
                </a:cubicBezTo>
                <a:cubicBezTo>
                  <a:pt x="197" y="59"/>
                  <a:pt x="198" y="60"/>
                  <a:pt x="200" y="62"/>
                </a:cubicBezTo>
                <a:cubicBezTo>
                  <a:pt x="194" y="64"/>
                  <a:pt x="190" y="66"/>
                  <a:pt x="185" y="68"/>
                </a:cubicBezTo>
                <a:close/>
                <a:moveTo>
                  <a:pt x="182" y="61"/>
                </a:moveTo>
                <a:cubicBezTo>
                  <a:pt x="181" y="61"/>
                  <a:pt x="180" y="62"/>
                  <a:pt x="179" y="62"/>
                </a:cubicBezTo>
                <a:cubicBezTo>
                  <a:pt x="179" y="62"/>
                  <a:pt x="180" y="61"/>
                  <a:pt x="180" y="61"/>
                </a:cubicBezTo>
                <a:cubicBezTo>
                  <a:pt x="180" y="60"/>
                  <a:pt x="180" y="60"/>
                  <a:pt x="180" y="60"/>
                </a:cubicBezTo>
                <a:cubicBezTo>
                  <a:pt x="185" y="59"/>
                  <a:pt x="189" y="57"/>
                  <a:pt x="194" y="55"/>
                </a:cubicBezTo>
                <a:cubicBezTo>
                  <a:pt x="194" y="55"/>
                  <a:pt x="194" y="55"/>
                  <a:pt x="194" y="55"/>
                </a:cubicBezTo>
                <a:cubicBezTo>
                  <a:pt x="195" y="55"/>
                  <a:pt x="195" y="56"/>
                  <a:pt x="196" y="57"/>
                </a:cubicBezTo>
                <a:cubicBezTo>
                  <a:pt x="191" y="58"/>
                  <a:pt x="187" y="59"/>
                  <a:pt x="182" y="61"/>
                </a:cubicBezTo>
                <a:close/>
                <a:moveTo>
                  <a:pt x="194" y="54"/>
                </a:moveTo>
                <a:cubicBezTo>
                  <a:pt x="189" y="56"/>
                  <a:pt x="185" y="58"/>
                  <a:pt x="180" y="59"/>
                </a:cubicBezTo>
                <a:cubicBezTo>
                  <a:pt x="180" y="59"/>
                  <a:pt x="180" y="59"/>
                  <a:pt x="180" y="59"/>
                </a:cubicBezTo>
                <a:cubicBezTo>
                  <a:pt x="184" y="57"/>
                  <a:pt x="189" y="55"/>
                  <a:pt x="193" y="53"/>
                </a:cubicBezTo>
                <a:cubicBezTo>
                  <a:pt x="193" y="53"/>
                  <a:pt x="194" y="54"/>
                  <a:pt x="194" y="54"/>
                </a:cubicBezTo>
                <a:cubicBezTo>
                  <a:pt x="194" y="54"/>
                  <a:pt x="194" y="54"/>
                  <a:pt x="194" y="54"/>
                </a:cubicBezTo>
                <a:close/>
                <a:moveTo>
                  <a:pt x="180" y="57"/>
                </a:moveTo>
                <a:cubicBezTo>
                  <a:pt x="180" y="56"/>
                  <a:pt x="179" y="56"/>
                  <a:pt x="179" y="55"/>
                </a:cubicBezTo>
                <a:cubicBezTo>
                  <a:pt x="183" y="54"/>
                  <a:pt x="187" y="52"/>
                  <a:pt x="191" y="50"/>
                </a:cubicBezTo>
                <a:cubicBezTo>
                  <a:pt x="191" y="50"/>
                  <a:pt x="191" y="50"/>
                  <a:pt x="191" y="50"/>
                </a:cubicBezTo>
                <a:cubicBezTo>
                  <a:pt x="191" y="51"/>
                  <a:pt x="192" y="52"/>
                  <a:pt x="192" y="52"/>
                </a:cubicBezTo>
                <a:cubicBezTo>
                  <a:pt x="188" y="54"/>
                  <a:pt x="184" y="56"/>
                  <a:pt x="180" y="57"/>
                </a:cubicBezTo>
                <a:close/>
                <a:moveTo>
                  <a:pt x="179" y="55"/>
                </a:moveTo>
                <a:cubicBezTo>
                  <a:pt x="181" y="54"/>
                  <a:pt x="185" y="50"/>
                  <a:pt x="188" y="48"/>
                </a:cubicBezTo>
                <a:cubicBezTo>
                  <a:pt x="188" y="48"/>
                  <a:pt x="188" y="47"/>
                  <a:pt x="187" y="47"/>
                </a:cubicBezTo>
                <a:cubicBezTo>
                  <a:pt x="186" y="48"/>
                  <a:pt x="184" y="49"/>
                  <a:pt x="182" y="50"/>
                </a:cubicBezTo>
                <a:cubicBezTo>
                  <a:pt x="181" y="50"/>
                  <a:pt x="179" y="51"/>
                  <a:pt x="178" y="51"/>
                </a:cubicBezTo>
                <a:cubicBezTo>
                  <a:pt x="177" y="52"/>
                  <a:pt x="175" y="53"/>
                  <a:pt x="177" y="52"/>
                </a:cubicBezTo>
                <a:cubicBezTo>
                  <a:pt x="180" y="49"/>
                  <a:pt x="183" y="48"/>
                  <a:pt x="186" y="45"/>
                </a:cubicBezTo>
                <a:cubicBezTo>
                  <a:pt x="187" y="46"/>
                  <a:pt x="189" y="48"/>
                  <a:pt x="190" y="50"/>
                </a:cubicBezTo>
                <a:cubicBezTo>
                  <a:pt x="186" y="51"/>
                  <a:pt x="183" y="53"/>
                  <a:pt x="179" y="55"/>
                </a:cubicBezTo>
                <a:close/>
                <a:moveTo>
                  <a:pt x="178" y="48"/>
                </a:moveTo>
                <a:cubicBezTo>
                  <a:pt x="176" y="48"/>
                  <a:pt x="175" y="49"/>
                  <a:pt x="174" y="50"/>
                </a:cubicBezTo>
                <a:cubicBezTo>
                  <a:pt x="177" y="48"/>
                  <a:pt x="181" y="45"/>
                  <a:pt x="183" y="42"/>
                </a:cubicBezTo>
                <a:cubicBezTo>
                  <a:pt x="183" y="43"/>
                  <a:pt x="184" y="44"/>
                  <a:pt x="185" y="44"/>
                </a:cubicBezTo>
                <a:cubicBezTo>
                  <a:pt x="183" y="45"/>
                  <a:pt x="180" y="46"/>
                  <a:pt x="178" y="48"/>
                </a:cubicBezTo>
                <a:close/>
                <a:moveTo>
                  <a:pt x="172" y="45"/>
                </a:moveTo>
                <a:cubicBezTo>
                  <a:pt x="175" y="43"/>
                  <a:pt x="177" y="42"/>
                  <a:pt x="179" y="40"/>
                </a:cubicBezTo>
                <a:cubicBezTo>
                  <a:pt x="179" y="40"/>
                  <a:pt x="179" y="39"/>
                  <a:pt x="178" y="39"/>
                </a:cubicBezTo>
                <a:cubicBezTo>
                  <a:pt x="175" y="41"/>
                  <a:pt x="172" y="42"/>
                  <a:pt x="168" y="44"/>
                </a:cubicBezTo>
                <a:cubicBezTo>
                  <a:pt x="171" y="42"/>
                  <a:pt x="174" y="40"/>
                  <a:pt x="177" y="37"/>
                </a:cubicBezTo>
                <a:cubicBezTo>
                  <a:pt x="177" y="37"/>
                  <a:pt x="177" y="37"/>
                  <a:pt x="177" y="37"/>
                </a:cubicBezTo>
                <a:cubicBezTo>
                  <a:pt x="177" y="38"/>
                  <a:pt x="178" y="38"/>
                  <a:pt x="179" y="38"/>
                </a:cubicBezTo>
                <a:cubicBezTo>
                  <a:pt x="180" y="39"/>
                  <a:pt x="181" y="40"/>
                  <a:pt x="182" y="41"/>
                </a:cubicBezTo>
                <a:cubicBezTo>
                  <a:pt x="179" y="42"/>
                  <a:pt x="176" y="44"/>
                  <a:pt x="172" y="45"/>
                </a:cubicBezTo>
                <a:close/>
                <a:moveTo>
                  <a:pt x="176" y="37"/>
                </a:moveTo>
                <a:cubicBezTo>
                  <a:pt x="172" y="38"/>
                  <a:pt x="169" y="40"/>
                  <a:pt x="165" y="42"/>
                </a:cubicBezTo>
                <a:cubicBezTo>
                  <a:pt x="164" y="43"/>
                  <a:pt x="162" y="44"/>
                  <a:pt x="161" y="45"/>
                </a:cubicBezTo>
                <a:cubicBezTo>
                  <a:pt x="160" y="45"/>
                  <a:pt x="156" y="48"/>
                  <a:pt x="159" y="46"/>
                </a:cubicBezTo>
                <a:cubicBezTo>
                  <a:pt x="163" y="42"/>
                  <a:pt x="170" y="40"/>
                  <a:pt x="173" y="35"/>
                </a:cubicBezTo>
                <a:cubicBezTo>
                  <a:pt x="173" y="35"/>
                  <a:pt x="173" y="35"/>
                  <a:pt x="173" y="34"/>
                </a:cubicBezTo>
                <a:cubicBezTo>
                  <a:pt x="174" y="35"/>
                  <a:pt x="175" y="36"/>
                  <a:pt x="176" y="37"/>
                </a:cubicBezTo>
                <a:cubicBezTo>
                  <a:pt x="176" y="37"/>
                  <a:pt x="176" y="37"/>
                  <a:pt x="176" y="37"/>
                </a:cubicBezTo>
                <a:close/>
                <a:moveTo>
                  <a:pt x="173" y="34"/>
                </a:moveTo>
                <a:cubicBezTo>
                  <a:pt x="170" y="35"/>
                  <a:pt x="167" y="37"/>
                  <a:pt x="164" y="38"/>
                </a:cubicBezTo>
                <a:cubicBezTo>
                  <a:pt x="166" y="37"/>
                  <a:pt x="168" y="35"/>
                  <a:pt x="171" y="33"/>
                </a:cubicBezTo>
                <a:cubicBezTo>
                  <a:pt x="171" y="33"/>
                  <a:pt x="171" y="33"/>
                  <a:pt x="171" y="33"/>
                </a:cubicBezTo>
                <a:cubicBezTo>
                  <a:pt x="172" y="33"/>
                  <a:pt x="172" y="34"/>
                  <a:pt x="173" y="34"/>
                </a:cubicBezTo>
                <a:cubicBezTo>
                  <a:pt x="173" y="34"/>
                  <a:pt x="173" y="34"/>
                  <a:pt x="173" y="34"/>
                </a:cubicBezTo>
                <a:close/>
                <a:moveTo>
                  <a:pt x="170" y="33"/>
                </a:moveTo>
                <a:cubicBezTo>
                  <a:pt x="165" y="35"/>
                  <a:pt x="160" y="38"/>
                  <a:pt x="155" y="41"/>
                </a:cubicBezTo>
                <a:cubicBezTo>
                  <a:pt x="159" y="39"/>
                  <a:pt x="164" y="35"/>
                  <a:pt x="168" y="32"/>
                </a:cubicBezTo>
                <a:cubicBezTo>
                  <a:pt x="168" y="31"/>
                  <a:pt x="168" y="31"/>
                  <a:pt x="167" y="31"/>
                </a:cubicBezTo>
                <a:cubicBezTo>
                  <a:pt x="167" y="31"/>
                  <a:pt x="166" y="32"/>
                  <a:pt x="166" y="32"/>
                </a:cubicBezTo>
                <a:cubicBezTo>
                  <a:pt x="165" y="32"/>
                  <a:pt x="165" y="32"/>
                  <a:pt x="165" y="32"/>
                </a:cubicBezTo>
                <a:cubicBezTo>
                  <a:pt x="164" y="33"/>
                  <a:pt x="162" y="34"/>
                  <a:pt x="161" y="35"/>
                </a:cubicBezTo>
                <a:cubicBezTo>
                  <a:pt x="158" y="37"/>
                  <a:pt x="155" y="38"/>
                  <a:pt x="152" y="40"/>
                </a:cubicBezTo>
                <a:cubicBezTo>
                  <a:pt x="152" y="40"/>
                  <a:pt x="152" y="40"/>
                  <a:pt x="152" y="40"/>
                </a:cubicBezTo>
                <a:cubicBezTo>
                  <a:pt x="152" y="40"/>
                  <a:pt x="152" y="39"/>
                  <a:pt x="151" y="39"/>
                </a:cubicBezTo>
                <a:cubicBezTo>
                  <a:pt x="157" y="37"/>
                  <a:pt x="161" y="33"/>
                  <a:pt x="166" y="31"/>
                </a:cubicBezTo>
                <a:cubicBezTo>
                  <a:pt x="167" y="31"/>
                  <a:pt x="166" y="30"/>
                  <a:pt x="166" y="30"/>
                </a:cubicBezTo>
                <a:cubicBezTo>
                  <a:pt x="162" y="32"/>
                  <a:pt x="159" y="34"/>
                  <a:pt x="155" y="37"/>
                </a:cubicBezTo>
                <a:cubicBezTo>
                  <a:pt x="154" y="37"/>
                  <a:pt x="153" y="38"/>
                  <a:pt x="151" y="38"/>
                </a:cubicBezTo>
                <a:cubicBezTo>
                  <a:pt x="151" y="38"/>
                  <a:pt x="151" y="38"/>
                  <a:pt x="151" y="39"/>
                </a:cubicBezTo>
                <a:cubicBezTo>
                  <a:pt x="151" y="39"/>
                  <a:pt x="151" y="39"/>
                  <a:pt x="151" y="39"/>
                </a:cubicBezTo>
                <a:cubicBezTo>
                  <a:pt x="151" y="38"/>
                  <a:pt x="151" y="38"/>
                  <a:pt x="151" y="38"/>
                </a:cubicBezTo>
                <a:cubicBezTo>
                  <a:pt x="153" y="37"/>
                  <a:pt x="154" y="36"/>
                  <a:pt x="155" y="35"/>
                </a:cubicBezTo>
                <a:cubicBezTo>
                  <a:pt x="155" y="35"/>
                  <a:pt x="156" y="35"/>
                  <a:pt x="156" y="35"/>
                </a:cubicBezTo>
                <a:cubicBezTo>
                  <a:pt x="159" y="35"/>
                  <a:pt x="160" y="33"/>
                  <a:pt x="159" y="31"/>
                </a:cubicBezTo>
                <a:cubicBezTo>
                  <a:pt x="161" y="30"/>
                  <a:pt x="162" y="30"/>
                  <a:pt x="163" y="29"/>
                </a:cubicBezTo>
                <a:cubicBezTo>
                  <a:pt x="164" y="29"/>
                  <a:pt x="164" y="29"/>
                  <a:pt x="163" y="29"/>
                </a:cubicBezTo>
                <a:cubicBezTo>
                  <a:pt x="162" y="29"/>
                  <a:pt x="161" y="29"/>
                  <a:pt x="159" y="30"/>
                </a:cubicBezTo>
                <a:cubicBezTo>
                  <a:pt x="160" y="29"/>
                  <a:pt x="161" y="29"/>
                  <a:pt x="162" y="28"/>
                </a:cubicBezTo>
                <a:cubicBezTo>
                  <a:pt x="162" y="28"/>
                  <a:pt x="162" y="27"/>
                  <a:pt x="162" y="27"/>
                </a:cubicBezTo>
                <a:cubicBezTo>
                  <a:pt x="160" y="27"/>
                  <a:pt x="159" y="28"/>
                  <a:pt x="157" y="28"/>
                </a:cubicBezTo>
                <a:cubicBezTo>
                  <a:pt x="157" y="28"/>
                  <a:pt x="157" y="28"/>
                  <a:pt x="157" y="28"/>
                </a:cubicBezTo>
                <a:cubicBezTo>
                  <a:pt x="157" y="27"/>
                  <a:pt x="158" y="27"/>
                  <a:pt x="158" y="27"/>
                </a:cubicBezTo>
                <a:cubicBezTo>
                  <a:pt x="158" y="27"/>
                  <a:pt x="158" y="26"/>
                  <a:pt x="158" y="26"/>
                </a:cubicBezTo>
                <a:cubicBezTo>
                  <a:pt x="157" y="26"/>
                  <a:pt x="156" y="27"/>
                  <a:pt x="154" y="27"/>
                </a:cubicBezTo>
                <a:cubicBezTo>
                  <a:pt x="155" y="27"/>
                  <a:pt x="156" y="26"/>
                  <a:pt x="157" y="26"/>
                </a:cubicBezTo>
                <a:cubicBezTo>
                  <a:pt x="157" y="26"/>
                  <a:pt x="157" y="25"/>
                  <a:pt x="157" y="25"/>
                </a:cubicBezTo>
                <a:cubicBezTo>
                  <a:pt x="157" y="25"/>
                  <a:pt x="157" y="25"/>
                  <a:pt x="157" y="25"/>
                </a:cubicBezTo>
                <a:cubicBezTo>
                  <a:pt x="162" y="27"/>
                  <a:pt x="166" y="30"/>
                  <a:pt x="171" y="33"/>
                </a:cubicBezTo>
                <a:cubicBezTo>
                  <a:pt x="170" y="33"/>
                  <a:pt x="170" y="33"/>
                  <a:pt x="170" y="33"/>
                </a:cubicBezTo>
                <a:close/>
                <a:moveTo>
                  <a:pt x="137" y="38"/>
                </a:moveTo>
                <a:cubicBezTo>
                  <a:pt x="137" y="38"/>
                  <a:pt x="137" y="38"/>
                  <a:pt x="137" y="39"/>
                </a:cubicBezTo>
                <a:cubicBezTo>
                  <a:pt x="137" y="39"/>
                  <a:pt x="137" y="39"/>
                  <a:pt x="137" y="39"/>
                </a:cubicBezTo>
                <a:cubicBezTo>
                  <a:pt x="139" y="37"/>
                  <a:pt x="140" y="36"/>
                  <a:pt x="142" y="35"/>
                </a:cubicBezTo>
                <a:cubicBezTo>
                  <a:pt x="142" y="35"/>
                  <a:pt x="142" y="35"/>
                  <a:pt x="142" y="34"/>
                </a:cubicBezTo>
                <a:cubicBezTo>
                  <a:pt x="144" y="34"/>
                  <a:pt x="148" y="32"/>
                  <a:pt x="144" y="35"/>
                </a:cubicBezTo>
                <a:cubicBezTo>
                  <a:pt x="143" y="36"/>
                  <a:pt x="142" y="36"/>
                  <a:pt x="141" y="37"/>
                </a:cubicBezTo>
                <a:cubicBezTo>
                  <a:pt x="140" y="37"/>
                  <a:pt x="139" y="38"/>
                  <a:pt x="137" y="38"/>
                </a:cubicBezTo>
                <a:close/>
                <a:moveTo>
                  <a:pt x="141" y="34"/>
                </a:moveTo>
                <a:cubicBezTo>
                  <a:pt x="141" y="34"/>
                  <a:pt x="141" y="34"/>
                  <a:pt x="141" y="34"/>
                </a:cubicBezTo>
                <a:cubicBezTo>
                  <a:pt x="141" y="34"/>
                  <a:pt x="141" y="34"/>
                  <a:pt x="141" y="34"/>
                </a:cubicBezTo>
                <a:close/>
                <a:moveTo>
                  <a:pt x="144" y="33"/>
                </a:moveTo>
                <a:cubicBezTo>
                  <a:pt x="143" y="33"/>
                  <a:pt x="143" y="33"/>
                  <a:pt x="143" y="33"/>
                </a:cubicBezTo>
                <a:cubicBezTo>
                  <a:pt x="143" y="33"/>
                  <a:pt x="143" y="33"/>
                  <a:pt x="143" y="33"/>
                </a:cubicBezTo>
                <a:cubicBezTo>
                  <a:pt x="143" y="33"/>
                  <a:pt x="143" y="32"/>
                  <a:pt x="142" y="33"/>
                </a:cubicBezTo>
                <a:cubicBezTo>
                  <a:pt x="142" y="33"/>
                  <a:pt x="141" y="33"/>
                  <a:pt x="140" y="34"/>
                </a:cubicBezTo>
                <a:cubicBezTo>
                  <a:pt x="140" y="34"/>
                  <a:pt x="140" y="34"/>
                  <a:pt x="140" y="34"/>
                </a:cubicBezTo>
                <a:cubicBezTo>
                  <a:pt x="141" y="33"/>
                  <a:pt x="142" y="32"/>
                  <a:pt x="142" y="31"/>
                </a:cubicBezTo>
                <a:cubicBezTo>
                  <a:pt x="143" y="30"/>
                  <a:pt x="143" y="30"/>
                  <a:pt x="142" y="30"/>
                </a:cubicBezTo>
                <a:cubicBezTo>
                  <a:pt x="143" y="31"/>
                  <a:pt x="144" y="32"/>
                  <a:pt x="145" y="32"/>
                </a:cubicBezTo>
                <a:cubicBezTo>
                  <a:pt x="145" y="32"/>
                  <a:pt x="144" y="32"/>
                  <a:pt x="144" y="33"/>
                </a:cubicBezTo>
                <a:close/>
                <a:moveTo>
                  <a:pt x="142" y="30"/>
                </a:moveTo>
                <a:cubicBezTo>
                  <a:pt x="137" y="32"/>
                  <a:pt x="139" y="31"/>
                  <a:pt x="140" y="29"/>
                </a:cubicBezTo>
                <a:cubicBezTo>
                  <a:pt x="141" y="29"/>
                  <a:pt x="141" y="29"/>
                  <a:pt x="141" y="29"/>
                </a:cubicBezTo>
                <a:cubicBezTo>
                  <a:pt x="141" y="29"/>
                  <a:pt x="142" y="30"/>
                  <a:pt x="142" y="30"/>
                </a:cubicBezTo>
                <a:cubicBezTo>
                  <a:pt x="142" y="30"/>
                  <a:pt x="142" y="30"/>
                  <a:pt x="142" y="30"/>
                </a:cubicBezTo>
                <a:cubicBezTo>
                  <a:pt x="142" y="30"/>
                  <a:pt x="142" y="30"/>
                  <a:pt x="142" y="30"/>
                </a:cubicBezTo>
                <a:close/>
                <a:moveTo>
                  <a:pt x="140" y="28"/>
                </a:moveTo>
                <a:cubicBezTo>
                  <a:pt x="139" y="28"/>
                  <a:pt x="138" y="29"/>
                  <a:pt x="138" y="29"/>
                </a:cubicBezTo>
                <a:cubicBezTo>
                  <a:pt x="138" y="28"/>
                  <a:pt x="138" y="27"/>
                  <a:pt x="139" y="28"/>
                </a:cubicBezTo>
                <a:cubicBezTo>
                  <a:pt x="139" y="28"/>
                  <a:pt x="140" y="28"/>
                  <a:pt x="140" y="28"/>
                </a:cubicBezTo>
                <a:cubicBezTo>
                  <a:pt x="140" y="28"/>
                  <a:pt x="140" y="28"/>
                  <a:pt x="140" y="28"/>
                </a:cubicBezTo>
                <a:close/>
                <a:moveTo>
                  <a:pt x="138" y="31"/>
                </a:moveTo>
                <a:cubicBezTo>
                  <a:pt x="138" y="30"/>
                  <a:pt x="138" y="30"/>
                  <a:pt x="138" y="29"/>
                </a:cubicBezTo>
                <a:cubicBezTo>
                  <a:pt x="139" y="29"/>
                  <a:pt x="138" y="30"/>
                  <a:pt x="138" y="31"/>
                </a:cubicBezTo>
                <a:close/>
                <a:moveTo>
                  <a:pt x="138" y="34"/>
                </a:moveTo>
                <a:cubicBezTo>
                  <a:pt x="138" y="33"/>
                  <a:pt x="138" y="33"/>
                  <a:pt x="138" y="32"/>
                </a:cubicBezTo>
                <a:cubicBezTo>
                  <a:pt x="139" y="32"/>
                  <a:pt x="142" y="31"/>
                  <a:pt x="140" y="32"/>
                </a:cubicBezTo>
                <a:cubicBezTo>
                  <a:pt x="139" y="33"/>
                  <a:pt x="138" y="34"/>
                  <a:pt x="138" y="35"/>
                </a:cubicBezTo>
                <a:cubicBezTo>
                  <a:pt x="138" y="35"/>
                  <a:pt x="138" y="35"/>
                  <a:pt x="138" y="35"/>
                </a:cubicBezTo>
                <a:cubicBezTo>
                  <a:pt x="135" y="37"/>
                  <a:pt x="133" y="39"/>
                  <a:pt x="130" y="39"/>
                </a:cubicBezTo>
                <a:cubicBezTo>
                  <a:pt x="130" y="39"/>
                  <a:pt x="130" y="39"/>
                  <a:pt x="130" y="40"/>
                </a:cubicBezTo>
                <a:cubicBezTo>
                  <a:pt x="130" y="39"/>
                  <a:pt x="130" y="39"/>
                  <a:pt x="129" y="39"/>
                </a:cubicBezTo>
                <a:cubicBezTo>
                  <a:pt x="130" y="39"/>
                  <a:pt x="132" y="38"/>
                  <a:pt x="132" y="38"/>
                </a:cubicBezTo>
                <a:cubicBezTo>
                  <a:pt x="132" y="37"/>
                  <a:pt x="132" y="37"/>
                  <a:pt x="133" y="37"/>
                </a:cubicBezTo>
                <a:cubicBezTo>
                  <a:pt x="135" y="37"/>
                  <a:pt x="137" y="36"/>
                  <a:pt x="138" y="34"/>
                </a:cubicBezTo>
                <a:close/>
                <a:moveTo>
                  <a:pt x="129" y="36"/>
                </a:moveTo>
                <a:cubicBezTo>
                  <a:pt x="130" y="36"/>
                  <a:pt x="130" y="36"/>
                  <a:pt x="131" y="36"/>
                </a:cubicBezTo>
                <a:cubicBezTo>
                  <a:pt x="130" y="37"/>
                  <a:pt x="128" y="38"/>
                  <a:pt x="127" y="38"/>
                </a:cubicBezTo>
                <a:cubicBezTo>
                  <a:pt x="127" y="38"/>
                  <a:pt x="128" y="37"/>
                  <a:pt x="129" y="36"/>
                </a:cubicBezTo>
                <a:cubicBezTo>
                  <a:pt x="129" y="36"/>
                  <a:pt x="129" y="36"/>
                  <a:pt x="129" y="36"/>
                </a:cubicBezTo>
                <a:close/>
                <a:moveTo>
                  <a:pt x="125" y="37"/>
                </a:moveTo>
                <a:cubicBezTo>
                  <a:pt x="123" y="38"/>
                  <a:pt x="125" y="37"/>
                  <a:pt x="125" y="35"/>
                </a:cubicBezTo>
                <a:cubicBezTo>
                  <a:pt x="125" y="35"/>
                  <a:pt x="125" y="35"/>
                  <a:pt x="125" y="35"/>
                </a:cubicBezTo>
                <a:cubicBezTo>
                  <a:pt x="126" y="35"/>
                  <a:pt x="127" y="35"/>
                  <a:pt x="128" y="36"/>
                </a:cubicBezTo>
                <a:cubicBezTo>
                  <a:pt x="127" y="36"/>
                  <a:pt x="127" y="36"/>
                  <a:pt x="125" y="37"/>
                </a:cubicBezTo>
                <a:close/>
                <a:moveTo>
                  <a:pt x="122" y="36"/>
                </a:moveTo>
                <a:cubicBezTo>
                  <a:pt x="122" y="36"/>
                  <a:pt x="122" y="36"/>
                  <a:pt x="122" y="36"/>
                </a:cubicBezTo>
                <a:cubicBezTo>
                  <a:pt x="122" y="35"/>
                  <a:pt x="123" y="35"/>
                  <a:pt x="125" y="35"/>
                </a:cubicBezTo>
                <a:cubicBezTo>
                  <a:pt x="124" y="36"/>
                  <a:pt x="123" y="36"/>
                  <a:pt x="122" y="36"/>
                </a:cubicBezTo>
                <a:close/>
                <a:moveTo>
                  <a:pt x="123" y="37"/>
                </a:moveTo>
                <a:cubicBezTo>
                  <a:pt x="123" y="37"/>
                  <a:pt x="123" y="37"/>
                  <a:pt x="123" y="37"/>
                </a:cubicBezTo>
                <a:cubicBezTo>
                  <a:pt x="124" y="36"/>
                  <a:pt x="124" y="36"/>
                  <a:pt x="123" y="37"/>
                </a:cubicBezTo>
                <a:close/>
                <a:moveTo>
                  <a:pt x="125" y="38"/>
                </a:moveTo>
                <a:cubicBezTo>
                  <a:pt x="125" y="38"/>
                  <a:pt x="124" y="38"/>
                  <a:pt x="124" y="38"/>
                </a:cubicBezTo>
                <a:cubicBezTo>
                  <a:pt x="125" y="38"/>
                  <a:pt x="127" y="37"/>
                  <a:pt x="125" y="38"/>
                </a:cubicBezTo>
                <a:close/>
                <a:moveTo>
                  <a:pt x="131" y="37"/>
                </a:moveTo>
                <a:cubicBezTo>
                  <a:pt x="131" y="37"/>
                  <a:pt x="130" y="38"/>
                  <a:pt x="129" y="39"/>
                </a:cubicBezTo>
                <a:cubicBezTo>
                  <a:pt x="128" y="39"/>
                  <a:pt x="127" y="39"/>
                  <a:pt x="127" y="39"/>
                </a:cubicBezTo>
                <a:cubicBezTo>
                  <a:pt x="128" y="38"/>
                  <a:pt x="130" y="38"/>
                  <a:pt x="131" y="37"/>
                </a:cubicBezTo>
                <a:close/>
                <a:moveTo>
                  <a:pt x="139" y="36"/>
                </a:moveTo>
                <a:cubicBezTo>
                  <a:pt x="139" y="36"/>
                  <a:pt x="139" y="36"/>
                  <a:pt x="140" y="36"/>
                </a:cubicBezTo>
                <a:cubicBezTo>
                  <a:pt x="139" y="36"/>
                  <a:pt x="138" y="37"/>
                  <a:pt x="137" y="37"/>
                </a:cubicBezTo>
                <a:cubicBezTo>
                  <a:pt x="136" y="38"/>
                  <a:pt x="135" y="39"/>
                  <a:pt x="134" y="40"/>
                </a:cubicBezTo>
                <a:cubicBezTo>
                  <a:pt x="133" y="40"/>
                  <a:pt x="132" y="40"/>
                  <a:pt x="131" y="40"/>
                </a:cubicBezTo>
                <a:cubicBezTo>
                  <a:pt x="134" y="39"/>
                  <a:pt x="136" y="37"/>
                  <a:pt x="139" y="36"/>
                </a:cubicBezTo>
                <a:close/>
                <a:moveTo>
                  <a:pt x="147" y="33"/>
                </a:moveTo>
                <a:cubicBezTo>
                  <a:pt x="148" y="33"/>
                  <a:pt x="148" y="33"/>
                  <a:pt x="149" y="34"/>
                </a:cubicBezTo>
                <a:cubicBezTo>
                  <a:pt x="148" y="34"/>
                  <a:pt x="146" y="35"/>
                  <a:pt x="145" y="36"/>
                </a:cubicBezTo>
                <a:cubicBezTo>
                  <a:pt x="144" y="36"/>
                  <a:pt x="144" y="36"/>
                  <a:pt x="144" y="36"/>
                </a:cubicBezTo>
                <a:cubicBezTo>
                  <a:pt x="144" y="36"/>
                  <a:pt x="144" y="36"/>
                  <a:pt x="143" y="36"/>
                </a:cubicBezTo>
                <a:cubicBezTo>
                  <a:pt x="145" y="35"/>
                  <a:pt x="146" y="34"/>
                  <a:pt x="147" y="33"/>
                </a:cubicBezTo>
                <a:close/>
                <a:moveTo>
                  <a:pt x="151" y="27"/>
                </a:moveTo>
                <a:cubicBezTo>
                  <a:pt x="152" y="26"/>
                  <a:pt x="154" y="26"/>
                  <a:pt x="156" y="26"/>
                </a:cubicBezTo>
                <a:cubicBezTo>
                  <a:pt x="155" y="26"/>
                  <a:pt x="154" y="26"/>
                  <a:pt x="153" y="27"/>
                </a:cubicBezTo>
                <a:cubicBezTo>
                  <a:pt x="152" y="27"/>
                  <a:pt x="151" y="27"/>
                  <a:pt x="151" y="27"/>
                </a:cubicBezTo>
                <a:close/>
                <a:moveTo>
                  <a:pt x="158" y="29"/>
                </a:moveTo>
                <a:cubicBezTo>
                  <a:pt x="159" y="28"/>
                  <a:pt x="160" y="28"/>
                  <a:pt x="160" y="28"/>
                </a:cubicBezTo>
                <a:cubicBezTo>
                  <a:pt x="160" y="29"/>
                  <a:pt x="159" y="29"/>
                  <a:pt x="159" y="29"/>
                </a:cubicBezTo>
                <a:cubicBezTo>
                  <a:pt x="159" y="29"/>
                  <a:pt x="158" y="29"/>
                  <a:pt x="158" y="29"/>
                </a:cubicBezTo>
                <a:close/>
                <a:moveTo>
                  <a:pt x="156" y="28"/>
                </a:moveTo>
                <a:cubicBezTo>
                  <a:pt x="156" y="27"/>
                  <a:pt x="156" y="27"/>
                  <a:pt x="156" y="27"/>
                </a:cubicBezTo>
                <a:cubicBezTo>
                  <a:pt x="156" y="27"/>
                  <a:pt x="156" y="27"/>
                  <a:pt x="157" y="27"/>
                </a:cubicBezTo>
                <a:cubicBezTo>
                  <a:pt x="157" y="27"/>
                  <a:pt x="156" y="27"/>
                  <a:pt x="156" y="28"/>
                </a:cubicBezTo>
                <a:close/>
                <a:moveTo>
                  <a:pt x="148" y="37"/>
                </a:moveTo>
                <a:cubicBezTo>
                  <a:pt x="148" y="37"/>
                  <a:pt x="148" y="37"/>
                  <a:pt x="148" y="37"/>
                </a:cubicBezTo>
                <a:cubicBezTo>
                  <a:pt x="148" y="37"/>
                  <a:pt x="148" y="36"/>
                  <a:pt x="148" y="36"/>
                </a:cubicBezTo>
                <a:cubicBezTo>
                  <a:pt x="149" y="35"/>
                  <a:pt x="149" y="35"/>
                  <a:pt x="150" y="34"/>
                </a:cubicBezTo>
                <a:cubicBezTo>
                  <a:pt x="151" y="34"/>
                  <a:pt x="152" y="34"/>
                  <a:pt x="152" y="34"/>
                </a:cubicBezTo>
                <a:cubicBezTo>
                  <a:pt x="152" y="35"/>
                  <a:pt x="151" y="35"/>
                  <a:pt x="151" y="35"/>
                </a:cubicBezTo>
                <a:cubicBezTo>
                  <a:pt x="151" y="35"/>
                  <a:pt x="149" y="37"/>
                  <a:pt x="148" y="37"/>
                </a:cubicBezTo>
                <a:close/>
                <a:moveTo>
                  <a:pt x="149" y="34"/>
                </a:moveTo>
                <a:cubicBezTo>
                  <a:pt x="148" y="35"/>
                  <a:pt x="148" y="36"/>
                  <a:pt x="147" y="36"/>
                </a:cubicBezTo>
                <a:cubicBezTo>
                  <a:pt x="146" y="36"/>
                  <a:pt x="146" y="36"/>
                  <a:pt x="146" y="36"/>
                </a:cubicBezTo>
                <a:cubicBezTo>
                  <a:pt x="147" y="36"/>
                  <a:pt x="148" y="35"/>
                  <a:pt x="149" y="34"/>
                </a:cubicBezTo>
                <a:close/>
                <a:moveTo>
                  <a:pt x="152" y="35"/>
                </a:moveTo>
                <a:cubicBezTo>
                  <a:pt x="153" y="35"/>
                  <a:pt x="153" y="35"/>
                  <a:pt x="153" y="35"/>
                </a:cubicBezTo>
                <a:cubicBezTo>
                  <a:pt x="154" y="35"/>
                  <a:pt x="154" y="35"/>
                  <a:pt x="154" y="35"/>
                </a:cubicBezTo>
                <a:cubicBezTo>
                  <a:pt x="154" y="35"/>
                  <a:pt x="154" y="35"/>
                  <a:pt x="154" y="35"/>
                </a:cubicBezTo>
                <a:cubicBezTo>
                  <a:pt x="153" y="36"/>
                  <a:pt x="151" y="37"/>
                  <a:pt x="150" y="38"/>
                </a:cubicBezTo>
                <a:cubicBezTo>
                  <a:pt x="150" y="38"/>
                  <a:pt x="149" y="37"/>
                  <a:pt x="149" y="37"/>
                </a:cubicBezTo>
                <a:cubicBezTo>
                  <a:pt x="150" y="37"/>
                  <a:pt x="151" y="36"/>
                  <a:pt x="152" y="35"/>
                </a:cubicBezTo>
                <a:close/>
                <a:moveTo>
                  <a:pt x="12" y="131"/>
                </a:moveTo>
                <a:cubicBezTo>
                  <a:pt x="13" y="131"/>
                  <a:pt x="13" y="131"/>
                  <a:pt x="13" y="131"/>
                </a:cubicBezTo>
                <a:cubicBezTo>
                  <a:pt x="14" y="131"/>
                  <a:pt x="18" y="129"/>
                  <a:pt x="16" y="131"/>
                </a:cubicBezTo>
                <a:cubicBezTo>
                  <a:pt x="15" y="132"/>
                  <a:pt x="14" y="133"/>
                  <a:pt x="13" y="134"/>
                </a:cubicBezTo>
                <a:cubicBezTo>
                  <a:pt x="13" y="133"/>
                  <a:pt x="13" y="132"/>
                  <a:pt x="12" y="131"/>
                </a:cubicBezTo>
                <a:close/>
                <a:moveTo>
                  <a:pt x="11" y="124"/>
                </a:moveTo>
                <a:cubicBezTo>
                  <a:pt x="13" y="124"/>
                  <a:pt x="14" y="123"/>
                  <a:pt x="16" y="123"/>
                </a:cubicBezTo>
                <a:cubicBezTo>
                  <a:pt x="16" y="122"/>
                  <a:pt x="17" y="122"/>
                  <a:pt x="17" y="122"/>
                </a:cubicBezTo>
                <a:cubicBezTo>
                  <a:pt x="17" y="122"/>
                  <a:pt x="17" y="122"/>
                  <a:pt x="17" y="123"/>
                </a:cubicBezTo>
                <a:cubicBezTo>
                  <a:pt x="17" y="123"/>
                  <a:pt x="16" y="123"/>
                  <a:pt x="16" y="124"/>
                </a:cubicBezTo>
                <a:cubicBezTo>
                  <a:pt x="14" y="125"/>
                  <a:pt x="13" y="126"/>
                  <a:pt x="12" y="127"/>
                </a:cubicBezTo>
                <a:cubicBezTo>
                  <a:pt x="12" y="126"/>
                  <a:pt x="11" y="125"/>
                  <a:pt x="11" y="124"/>
                </a:cubicBezTo>
                <a:close/>
                <a:moveTo>
                  <a:pt x="12" y="128"/>
                </a:moveTo>
                <a:cubicBezTo>
                  <a:pt x="13" y="128"/>
                  <a:pt x="13" y="128"/>
                  <a:pt x="14" y="127"/>
                </a:cubicBezTo>
                <a:cubicBezTo>
                  <a:pt x="15" y="127"/>
                  <a:pt x="15" y="126"/>
                  <a:pt x="16" y="127"/>
                </a:cubicBezTo>
                <a:cubicBezTo>
                  <a:pt x="15" y="128"/>
                  <a:pt x="14" y="129"/>
                  <a:pt x="12" y="131"/>
                </a:cubicBezTo>
                <a:cubicBezTo>
                  <a:pt x="12" y="131"/>
                  <a:pt x="12" y="131"/>
                  <a:pt x="12" y="131"/>
                </a:cubicBezTo>
                <a:cubicBezTo>
                  <a:pt x="12" y="130"/>
                  <a:pt x="12" y="129"/>
                  <a:pt x="12" y="128"/>
                </a:cubicBezTo>
                <a:cubicBezTo>
                  <a:pt x="12" y="128"/>
                  <a:pt x="12" y="128"/>
                  <a:pt x="12" y="128"/>
                </a:cubicBezTo>
                <a:close/>
                <a:moveTo>
                  <a:pt x="17" y="133"/>
                </a:moveTo>
                <a:cubicBezTo>
                  <a:pt x="17" y="133"/>
                  <a:pt x="17" y="133"/>
                  <a:pt x="17" y="133"/>
                </a:cubicBezTo>
                <a:cubicBezTo>
                  <a:pt x="16" y="133"/>
                  <a:pt x="14" y="134"/>
                  <a:pt x="15" y="133"/>
                </a:cubicBezTo>
                <a:cubicBezTo>
                  <a:pt x="16" y="132"/>
                  <a:pt x="17" y="131"/>
                  <a:pt x="17" y="130"/>
                </a:cubicBezTo>
                <a:cubicBezTo>
                  <a:pt x="17" y="131"/>
                  <a:pt x="17" y="132"/>
                  <a:pt x="17" y="133"/>
                </a:cubicBezTo>
                <a:close/>
                <a:moveTo>
                  <a:pt x="13" y="135"/>
                </a:moveTo>
                <a:cubicBezTo>
                  <a:pt x="14" y="135"/>
                  <a:pt x="18" y="133"/>
                  <a:pt x="16" y="135"/>
                </a:cubicBezTo>
                <a:cubicBezTo>
                  <a:pt x="16" y="136"/>
                  <a:pt x="15" y="136"/>
                  <a:pt x="15" y="137"/>
                </a:cubicBezTo>
                <a:cubicBezTo>
                  <a:pt x="14" y="137"/>
                  <a:pt x="14" y="138"/>
                  <a:pt x="14" y="139"/>
                </a:cubicBezTo>
                <a:cubicBezTo>
                  <a:pt x="14" y="137"/>
                  <a:pt x="14" y="136"/>
                  <a:pt x="13" y="135"/>
                </a:cubicBezTo>
                <a:cubicBezTo>
                  <a:pt x="13" y="135"/>
                  <a:pt x="13" y="135"/>
                  <a:pt x="13" y="135"/>
                </a:cubicBezTo>
                <a:close/>
                <a:moveTo>
                  <a:pt x="15" y="140"/>
                </a:moveTo>
                <a:cubicBezTo>
                  <a:pt x="15" y="140"/>
                  <a:pt x="15" y="140"/>
                  <a:pt x="15" y="140"/>
                </a:cubicBezTo>
                <a:cubicBezTo>
                  <a:pt x="15" y="140"/>
                  <a:pt x="15" y="141"/>
                  <a:pt x="15" y="141"/>
                </a:cubicBezTo>
                <a:cubicBezTo>
                  <a:pt x="15" y="140"/>
                  <a:pt x="15" y="140"/>
                  <a:pt x="15" y="140"/>
                </a:cubicBezTo>
                <a:cubicBezTo>
                  <a:pt x="15" y="140"/>
                  <a:pt x="15" y="140"/>
                  <a:pt x="15" y="140"/>
                </a:cubicBezTo>
                <a:close/>
                <a:moveTo>
                  <a:pt x="15" y="139"/>
                </a:moveTo>
                <a:cubicBezTo>
                  <a:pt x="15" y="138"/>
                  <a:pt x="16" y="137"/>
                  <a:pt x="17" y="136"/>
                </a:cubicBezTo>
                <a:cubicBezTo>
                  <a:pt x="17" y="136"/>
                  <a:pt x="16" y="137"/>
                  <a:pt x="16" y="137"/>
                </a:cubicBezTo>
                <a:cubicBezTo>
                  <a:pt x="16" y="138"/>
                  <a:pt x="16" y="139"/>
                  <a:pt x="15" y="139"/>
                </a:cubicBezTo>
                <a:close/>
                <a:moveTo>
                  <a:pt x="17" y="127"/>
                </a:moveTo>
                <a:cubicBezTo>
                  <a:pt x="17" y="128"/>
                  <a:pt x="17" y="129"/>
                  <a:pt x="17" y="129"/>
                </a:cubicBezTo>
                <a:cubicBezTo>
                  <a:pt x="17" y="129"/>
                  <a:pt x="17" y="129"/>
                  <a:pt x="17" y="129"/>
                </a:cubicBezTo>
                <a:cubicBezTo>
                  <a:pt x="16" y="129"/>
                  <a:pt x="16" y="130"/>
                  <a:pt x="15" y="130"/>
                </a:cubicBezTo>
                <a:cubicBezTo>
                  <a:pt x="12" y="131"/>
                  <a:pt x="15" y="129"/>
                  <a:pt x="15" y="129"/>
                </a:cubicBezTo>
                <a:cubicBezTo>
                  <a:pt x="16" y="128"/>
                  <a:pt x="16" y="128"/>
                  <a:pt x="17" y="127"/>
                </a:cubicBezTo>
                <a:cubicBezTo>
                  <a:pt x="17" y="127"/>
                  <a:pt x="17" y="127"/>
                  <a:pt x="17" y="127"/>
                </a:cubicBezTo>
                <a:close/>
                <a:moveTo>
                  <a:pt x="17" y="125"/>
                </a:moveTo>
                <a:cubicBezTo>
                  <a:pt x="17" y="125"/>
                  <a:pt x="16" y="125"/>
                  <a:pt x="16" y="126"/>
                </a:cubicBezTo>
                <a:cubicBezTo>
                  <a:pt x="15" y="126"/>
                  <a:pt x="14" y="126"/>
                  <a:pt x="14" y="127"/>
                </a:cubicBezTo>
                <a:cubicBezTo>
                  <a:pt x="12" y="127"/>
                  <a:pt x="12" y="127"/>
                  <a:pt x="13" y="127"/>
                </a:cubicBezTo>
                <a:cubicBezTo>
                  <a:pt x="14" y="126"/>
                  <a:pt x="16" y="125"/>
                  <a:pt x="17" y="124"/>
                </a:cubicBezTo>
                <a:cubicBezTo>
                  <a:pt x="17" y="124"/>
                  <a:pt x="17" y="125"/>
                  <a:pt x="17" y="125"/>
                </a:cubicBezTo>
                <a:close/>
                <a:moveTo>
                  <a:pt x="18" y="121"/>
                </a:moveTo>
                <a:cubicBezTo>
                  <a:pt x="15" y="122"/>
                  <a:pt x="13" y="123"/>
                  <a:pt x="11" y="124"/>
                </a:cubicBezTo>
                <a:cubicBezTo>
                  <a:pt x="11" y="123"/>
                  <a:pt x="11" y="122"/>
                  <a:pt x="11" y="122"/>
                </a:cubicBezTo>
                <a:cubicBezTo>
                  <a:pt x="15" y="120"/>
                  <a:pt x="19" y="119"/>
                  <a:pt x="22" y="117"/>
                </a:cubicBezTo>
                <a:cubicBezTo>
                  <a:pt x="24" y="116"/>
                  <a:pt x="25" y="115"/>
                  <a:pt x="27" y="115"/>
                </a:cubicBezTo>
                <a:cubicBezTo>
                  <a:pt x="28" y="114"/>
                  <a:pt x="29" y="114"/>
                  <a:pt x="27" y="115"/>
                </a:cubicBezTo>
                <a:cubicBezTo>
                  <a:pt x="25" y="116"/>
                  <a:pt x="24" y="117"/>
                  <a:pt x="23" y="118"/>
                </a:cubicBezTo>
                <a:cubicBezTo>
                  <a:pt x="22" y="118"/>
                  <a:pt x="21" y="118"/>
                  <a:pt x="20" y="118"/>
                </a:cubicBezTo>
                <a:cubicBezTo>
                  <a:pt x="19" y="119"/>
                  <a:pt x="18" y="120"/>
                  <a:pt x="18" y="121"/>
                </a:cubicBezTo>
                <a:close/>
                <a:moveTo>
                  <a:pt x="18" y="77"/>
                </a:moveTo>
                <a:cubicBezTo>
                  <a:pt x="19" y="77"/>
                  <a:pt x="20" y="76"/>
                  <a:pt x="21" y="76"/>
                </a:cubicBezTo>
                <a:cubicBezTo>
                  <a:pt x="22" y="75"/>
                  <a:pt x="26" y="73"/>
                  <a:pt x="23" y="75"/>
                </a:cubicBezTo>
                <a:cubicBezTo>
                  <a:pt x="21" y="76"/>
                  <a:pt x="19" y="77"/>
                  <a:pt x="17" y="78"/>
                </a:cubicBezTo>
                <a:cubicBezTo>
                  <a:pt x="17" y="78"/>
                  <a:pt x="18" y="78"/>
                  <a:pt x="18" y="77"/>
                </a:cubicBezTo>
                <a:close/>
                <a:moveTo>
                  <a:pt x="26" y="61"/>
                </a:moveTo>
                <a:cubicBezTo>
                  <a:pt x="28" y="60"/>
                  <a:pt x="28" y="60"/>
                  <a:pt x="26" y="61"/>
                </a:cubicBezTo>
                <a:cubicBezTo>
                  <a:pt x="26" y="61"/>
                  <a:pt x="26" y="61"/>
                  <a:pt x="26" y="61"/>
                </a:cubicBezTo>
                <a:close/>
                <a:moveTo>
                  <a:pt x="25" y="63"/>
                </a:moveTo>
                <a:cubicBezTo>
                  <a:pt x="26" y="63"/>
                  <a:pt x="27" y="62"/>
                  <a:pt x="29" y="62"/>
                </a:cubicBezTo>
                <a:cubicBezTo>
                  <a:pt x="28" y="62"/>
                  <a:pt x="26" y="63"/>
                  <a:pt x="25" y="64"/>
                </a:cubicBezTo>
                <a:cubicBezTo>
                  <a:pt x="25" y="64"/>
                  <a:pt x="24" y="64"/>
                  <a:pt x="24" y="64"/>
                </a:cubicBezTo>
                <a:cubicBezTo>
                  <a:pt x="24" y="64"/>
                  <a:pt x="25" y="64"/>
                  <a:pt x="25" y="63"/>
                </a:cubicBezTo>
                <a:close/>
                <a:moveTo>
                  <a:pt x="22" y="68"/>
                </a:moveTo>
                <a:cubicBezTo>
                  <a:pt x="23" y="67"/>
                  <a:pt x="24" y="67"/>
                  <a:pt x="24" y="67"/>
                </a:cubicBezTo>
                <a:cubicBezTo>
                  <a:pt x="26" y="66"/>
                  <a:pt x="31" y="64"/>
                  <a:pt x="27" y="67"/>
                </a:cubicBezTo>
                <a:cubicBezTo>
                  <a:pt x="25" y="68"/>
                  <a:pt x="23" y="69"/>
                  <a:pt x="21" y="70"/>
                </a:cubicBezTo>
                <a:cubicBezTo>
                  <a:pt x="21" y="69"/>
                  <a:pt x="22" y="69"/>
                  <a:pt x="22" y="68"/>
                </a:cubicBezTo>
                <a:close/>
                <a:moveTo>
                  <a:pt x="20" y="72"/>
                </a:moveTo>
                <a:cubicBezTo>
                  <a:pt x="21" y="72"/>
                  <a:pt x="22" y="72"/>
                  <a:pt x="23" y="71"/>
                </a:cubicBezTo>
                <a:cubicBezTo>
                  <a:pt x="25" y="71"/>
                  <a:pt x="27" y="70"/>
                  <a:pt x="28" y="69"/>
                </a:cubicBezTo>
                <a:cubicBezTo>
                  <a:pt x="27" y="70"/>
                  <a:pt x="26" y="70"/>
                  <a:pt x="25" y="71"/>
                </a:cubicBezTo>
                <a:cubicBezTo>
                  <a:pt x="23" y="72"/>
                  <a:pt x="21" y="73"/>
                  <a:pt x="19" y="74"/>
                </a:cubicBezTo>
                <a:cubicBezTo>
                  <a:pt x="19" y="74"/>
                  <a:pt x="20" y="73"/>
                  <a:pt x="20" y="72"/>
                </a:cubicBezTo>
                <a:close/>
                <a:moveTo>
                  <a:pt x="16" y="81"/>
                </a:moveTo>
                <a:cubicBezTo>
                  <a:pt x="18" y="81"/>
                  <a:pt x="19" y="80"/>
                  <a:pt x="20" y="80"/>
                </a:cubicBezTo>
                <a:cubicBezTo>
                  <a:pt x="21" y="79"/>
                  <a:pt x="28" y="76"/>
                  <a:pt x="23" y="79"/>
                </a:cubicBezTo>
                <a:cubicBezTo>
                  <a:pt x="21" y="81"/>
                  <a:pt x="18" y="82"/>
                  <a:pt x="15" y="84"/>
                </a:cubicBezTo>
                <a:cubicBezTo>
                  <a:pt x="16" y="83"/>
                  <a:pt x="16" y="82"/>
                  <a:pt x="16" y="81"/>
                </a:cubicBezTo>
                <a:close/>
                <a:moveTo>
                  <a:pt x="26" y="80"/>
                </a:moveTo>
                <a:cubicBezTo>
                  <a:pt x="25" y="81"/>
                  <a:pt x="23" y="81"/>
                  <a:pt x="22" y="82"/>
                </a:cubicBezTo>
                <a:cubicBezTo>
                  <a:pt x="21" y="82"/>
                  <a:pt x="20" y="83"/>
                  <a:pt x="19" y="83"/>
                </a:cubicBezTo>
                <a:cubicBezTo>
                  <a:pt x="20" y="83"/>
                  <a:pt x="13" y="86"/>
                  <a:pt x="16" y="84"/>
                </a:cubicBezTo>
                <a:cubicBezTo>
                  <a:pt x="19" y="82"/>
                  <a:pt x="23" y="81"/>
                  <a:pt x="26" y="78"/>
                </a:cubicBezTo>
                <a:cubicBezTo>
                  <a:pt x="26" y="79"/>
                  <a:pt x="26" y="80"/>
                  <a:pt x="26" y="80"/>
                </a:cubicBezTo>
                <a:close/>
                <a:moveTo>
                  <a:pt x="15" y="86"/>
                </a:moveTo>
                <a:cubicBezTo>
                  <a:pt x="16" y="85"/>
                  <a:pt x="18" y="84"/>
                  <a:pt x="20" y="84"/>
                </a:cubicBezTo>
                <a:cubicBezTo>
                  <a:pt x="21" y="83"/>
                  <a:pt x="23" y="82"/>
                  <a:pt x="25" y="81"/>
                </a:cubicBezTo>
                <a:cubicBezTo>
                  <a:pt x="27" y="81"/>
                  <a:pt x="27" y="81"/>
                  <a:pt x="25" y="82"/>
                </a:cubicBezTo>
                <a:cubicBezTo>
                  <a:pt x="22" y="84"/>
                  <a:pt x="18" y="86"/>
                  <a:pt x="14" y="88"/>
                </a:cubicBezTo>
                <a:cubicBezTo>
                  <a:pt x="14" y="87"/>
                  <a:pt x="14" y="87"/>
                  <a:pt x="15" y="86"/>
                </a:cubicBezTo>
                <a:close/>
                <a:moveTo>
                  <a:pt x="14" y="90"/>
                </a:moveTo>
                <a:cubicBezTo>
                  <a:pt x="16" y="89"/>
                  <a:pt x="18" y="88"/>
                  <a:pt x="20" y="87"/>
                </a:cubicBezTo>
                <a:cubicBezTo>
                  <a:pt x="22" y="87"/>
                  <a:pt x="24" y="86"/>
                  <a:pt x="25" y="85"/>
                </a:cubicBezTo>
                <a:cubicBezTo>
                  <a:pt x="26" y="85"/>
                  <a:pt x="31" y="84"/>
                  <a:pt x="28" y="85"/>
                </a:cubicBezTo>
                <a:cubicBezTo>
                  <a:pt x="23" y="88"/>
                  <a:pt x="17" y="90"/>
                  <a:pt x="13" y="93"/>
                </a:cubicBezTo>
                <a:cubicBezTo>
                  <a:pt x="13" y="92"/>
                  <a:pt x="13" y="91"/>
                  <a:pt x="14" y="90"/>
                </a:cubicBezTo>
                <a:close/>
                <a:moveTo>
                  <a:pt x="12" y="95"/>
                </a:moveTo>
                <a:cubicBezTo>
                  <a:pt x="16" y="93"/>
                  <a:pt x="19" y="92"/>
                  <a:pt x="22" y="91"/>
                </a:cubicBezTo>
                <a:cubicBezTo>
                  <a:pt x="25" y="90"/>
                  <a:pt x="27" y="88"/>
                  <a:pt x="30" y="87"/>
                </a:cubicBezTo>
                <a:cubicBezTo>
                  <a:pt x="34" y="86"/>
                  <a:pt x="29" y="88"/>
                  <a:pt x="28" y="89"/>
                </a:cubicBezTo>
                <a:cubicBezTo>
                  <a:pt x="23" y="92"/>
                  <a:pt x="17" y="94"/>
                  <a:pt x="12" y="98"/>
                </a:cubicBezTo>
                <a:cubicBezTo>
                  <a:pt x="12" y="97"/>
                  <a:pt x="12" y="96"/>
                  <a:pt x="12" y="95"/>
                </a:cubicBezTo>
                <a:close/>
                <a:moveTo>
                  <a:pt x="12" y="99"/>
                </a:moveTo>
                <a:cubicBezTo>
                  <a:pt x="15" y="98"/>
                  <a:pt x="17" y="97"/>
                  <a:pt x="20" y="95"/>
                </a:cubicBezTo>
                <a:cubicBezTo>
                  <a:pt x="23" y="94"/>
                  <a:pt x="25" y="93"/>
                  <a:pt x="28" y="92"/>
                </a:cubicBezTo>
                <a:cubicBezTo>
                  <a:pt x="29" y="92"/>
                  <a:pt x="30" y="92"/>
                  <a:pt x="31" y="91"/>
                </a:cubicBezTo>
                <a:cubicBezTo>
                  <a:pt x="30" y="92"/>
                  <a:pt x="29" y="92"/>
                  <a:pt x="29" y="93"/>
                </a:cubicBezTo>
                <a:cubicBezTo>
                  <a:pt x="26" y="95"/>
                  <a:pt x="22" y="96"/>
                  <a:pt x="19" y="98"/>
                </a:cubicBezTo>
                <a:cubicBezTo>
                  <a:pt x="17" y="100"/>
                  <a:pt x="14" y="100"/>
                  <a:pt x="11" y="102"/>
                </a:cubicBezTo>
                <a:cubicBezTo>
                  <a:pt x="11" y="101"/>
                  <a:pt x="12" y="100"/>
                  <a:pt x="12" y="99"/>
                </a:cubicBezTo>
                <a:close/>
                <a:moveTo>
                  <a:pt x="11" y="103"/>
                </a:moveTo>
                <a:cubicBezTo>
                  <a:pt x="11" y="103"/>
                  <a:pt x="11" y="103"/>
                  <a:pt x="11" y="103"/>
                </a:cubicBezTo>
                <a:cubicBezTo>
                  <a:pt x="15" y="102"/>
                  <a:pt x="19" y="100"/>
                  <a:pt x="23" y="99"/>
                </a:cubicBezTo>
                <a:cubicBezTo>
                  <a:pt x="25" y="98"/>
                  <a:pt x="27" y="97"/>
                  <a:pt x="29" y="96"/>
                </a:cubicBezTo>
                <a:cubicBezTo>
                  <a:pt x="30" y="96"/>
                  <a:pt x="36" y="93"/>
                  <a:pt x="31" y="95"/>
                </a:cubicBezTo>
                <a:cubicBezTo>
                  <a:pt x="25" y="99"/>
                  <a:pt x="17" y="102"/>
                  <a:pt x="11" y="107"/>
                </a:cubicBezTo>
                <a:cubicBezTo>
                  <a:pt x="11" y="106"/>
                  <a:pt x="11" y="105"/>
                  <a:pt x="11" y="103"/>
                </a:cubicBezTo>
                <a:close/>
                <a:moveTo>
                  <a:pt x="19" y="111"/>
                </a:moveTo>
                <a:cubicBezTo>
                  <a:pt x="16" y="112"/>
                  <a:pt x="13" y="114"/>
                  <a:pt x="11" y="116"/>
                </a:cubicBezTo>
                <a:cubicBezTo>
                  <a:pt x="11" y="115"/>
                  <a:pt x="11" y="114"/>
                  <a:pt x="11" y="113"/>
                </a:cubicBezTo>
                <a:cubicBezTo>
                  <a:pt x="11" y="113"/>
                  <a:pt x="11" y="113"/>
                  <a:pt x="11" y="113"/>
                </a:cubicBezTo>
                <a:cubicBezTo>
                  <a:pt x="18" y="111"/>
                  <a:pt x="25" y="108"/>
                  <a:pt x="31" y="104"/>
                </a:cubicBezTo>
                <a:cubicBezTo>
                  <a:pt x="27" y="106"/>
                  <a:pt x="23" y="109"/>
                  <a:pt x="19" y="111"/>
                </a:cubicBezTo>
                <a:close/>
                <a:moveTo>
                  <a:pt x="11" y="112"/>
                </a:moveTo>
                <a:cubicBezTo>
                  <a:pt x="11" y="111"/>
                  <a:pt x="11" y="109"/>
                  <a:pt x="11" y="108"/>
                </a:cubicBezTo>
                <a:cubicBezTo>
                  <a:pt x="16" y="107"/>
                  <a:pt x="20" y="104"/>
                  <a:pt x="25" y="102"/>
                </a:cubicBezTo>
                <a:cubicBezTo>
                  <a:pt x="26" y="102"/>
                  <a:pt x="27" y="101"/>
                  <a:pt x="29" y="101"/>
                </a:cubicBezTo>
                <a:cubicBezTo>
                  <a:pt x="30" y="100"/>
                  <a:pt x="32" y="99"/>
                  <a:pt x="33" y="99"/>
                </a:cubicBezTo>
                <a:cubicBezTo>
                  <a:pt x="33" y="99"/>
                  <a:pt x="34" y="99"/>
                  <a:pt x="34" y="99"/>
                </a:cubicBezTo>
                <a:cubicBezTo>
                  <a:pt x="34" y="99"/>
                  <a:pt x="34" y="99"/>
                  <a:pt x="33" y="99"/>
                </a:cubicBezTo>
                <a:cubicBezTo>
                  <a:pt x="30" y="101"/>
                  <a:pt x="25" y="103"/>
                  <a:pt x="21" y="105"/>
                </a:cubicBezTo>
                <a:cubicBezTo>
                  <a:pt x="18" y="107"/>
                  <a:pt x="14" y="110"/>
                  <a:pt x="11" y="112"/>
                </a:cubicBezTo>
                <a:close/>
                <a:moveTo>
                  <a:pt x="11" y="117"/>
                </a:moveTo>
                <a:cubicBezTo>
                  <a:pt x="11" y="117"/>
                  <a:pt x="11" y="117"/>
                  <a:pt x="11" y="117"/>
                </a:cubicBezTo>
                <a:cubicBezTo>
                  <a:pt x="14" y="117"/>
                  <a:pt x="16" y="116"/>
                  <a:pt x="18" y="114"/>
                </a:cubicBezTo>
                <a:cubicBezTo>
                  <a:pt x="22" y="113"/>
                  <a:pt x="26" y="111"/>
                  <a:pt x="29" y="110"/>
                </a:cubicBezTo>
                <a:cubicBezTo>
                  <a:pt x="29" y="110"/>
                  <a:pt x="29" y="110"/>
                  <a:pt x="29" y="110"/>
                </a:cubicBezTo>
                <a:cubicBezTo>
                  <a:pt x="23" y="113"/>
                  <a:pt x="17" y="117"/>
                  <a:pt x="11" y="121"/>
                </a:cubicBezTo>
                <a:cubicBezTo>
                  <a:pt x="11" y="119"/>
                  <a:pt x="11" y="118"/>
                  <a:pt x="11" y="117"/>
                </a:cubicBezTo>
                <a:close/>
                <a:moveTo>
                  <a:pt x="26" y="120"/>
                </a:moveTo>
                <a:cubicBezTo>
                  <a:pt x="27" y="120"/>
                  <a:pt x="27" y="120"/>
                  <a:pt x="28" y="120"/>
                </a:cubicBezTo>
                <a:cubicBezTo>
                  <a:pt x="27" y="121"/>
                  <a:pt x="27" y="121"/>
                  <a:pt x="25" y="120"/>
                </a:cubicBezTo>
                <a:cubicBezTo>
                  <a:pt x="25" y="120"/>
                  <a:pt x="24" y="119"/>
                  <a:pt x="24" y="119"/>
                </a:cubicBezTo>
                <a:cubicBezTo>
                  <a:pt x="25" y="119"/>
                  <a:pt x="27" y="119"/>
                  <a:pt x="26" y="120"/>
                </a:cubicBezTo>
                <a:cubicBezTo>
                  <a:pt x="25" y="120"/>
                  <a:pt x="26" y="120"/>
                  <a:pt x="26" y="120"/>
                </a:cubicBezTo>
                <a:close/>
                <a:moveTo>
                  <a:pt x="28" y="119"/>
                </a:moveTo>
                <a:cubicBezTo>
                  <a:pt x="27" y="119"/>
                  <a:pt x="27" y="119"/>
                  <a:pt x="28" y="118"/>
                </a:cubicBezTo>
                <a:cubicBezTo>
                  <a:pt x="28" y="118"/>
                  <a:pt x="28" y="118"/>
                  <a:pt x="28" y="118"/>
                </a:cubicBezTo>
                <a:cubicBezTo>
                  <a:pt x="26" y="117"/>
                  <a:pt x="22" y="119"/>
                  <a:pt x="25" y="117"/>
                </a:cubicBezTo>
                <a:cubicBezTo>
                  <a:pt x="26" y="116"/>
                  <a:pt x="28" y="115"/>
                  <a:pt x="29" y="114"/>
                </a:cubicBezTo>
                <a:cubicBezTo>
                  <a:pt x="29" y="115"/>
                  <a:pt x="29" y="117"/>
                  <a:pt x="28" y="119"/>
                </a:cubicBezTo>
                <a:close/>
                <a:moveTo>
                  <a:pt x="29" y="113"/>
                </a:moveTo>
                <a:cubicBezTo>
                  <a:pt x="26" y="114"/>
                  <a:pt x="23" y="115"/>
                  <a:pt x="21" y="117"/>
                </a:cubicBezTo>
                <a:cubicBezTo>
                  <a:pt x="19" y="117"/>
                  <a:pt x="18" y="118"/>
                  <a:pt x="16" y="119"/>
                </a:cubicBezTo>
                <a:cubicBezTo>
                  <a:pt x="16" y="119"/>
                  <a:pt x="9" y="123"/>
                  <a:pt x="13" y="120"/>
                </a:cubicBezTo>
                <a:cubicBezTo>
                  <a:pt x="18" y="117"/>
                  <a:pt x="24" y="114"/>
                  <a:pt x="29" y="110"/>
                </a:cubicBezTo>
                <a:cubicBezTo>
                  <a:pt x="29" y="111"/>
                  <a:pt x="29" y="112"/>
                  <a:pt x="29" y="113"/>
                </a:cubicBezTo>
                <a:close/>
                <a:moveTo>
                  <a:pt x="30" y="107"/>
                </a:moveTo>
                <a:cubicBezTo>
                  <a:pt x="30" y="108"/>
                  <a:pt x="29" y="108"/>
                  <a:pt x="29" y="109"/>
                </a:cubicBezTo>
                <a:cubicBezTo>
                  <a:pt x="26" y="110"/>
                  <a:pt x="23" y="111"/>
                  <a:pt x="20" y="113"/>
                </a:cubicBezTo>
                <a:cubicBezTo>
                  <a:pt x="19" y="113"/>
                  <a:pt x="18" y="114"/>
                  <a:pt x="17" y="114"/>
                </a:cubicBezTo>
                <a:cubicBezTo>
                  <a:pt x="17" y="114"/>
                  <a:pt x="12" y="116"/>
                  <a:pt x="12" y="116"/>
                </a:cubicBezTo>
                <a:cubicBezTo>
                  <a:pt x="14" y="113"/>
                  <a:pt x="19" y="112"/>
                  <a:pt x="23" y="110"/>
                </a:cubicBezTo>
                <a:cubicBezTo>
                  <a:pt x="25" y="108"/>
                  <a:pt x="28" y="107"/>
                  <a:pt x="31" y="105"/>
                </a:cubicBezTo>
                <a:cubicBezTo>
                  <a:pt x="30" y="105"/>
                  <a:pt x="30" y="106"/>
                  <a:pt x="30" y="107"/>
                </a:cubicBezTo>
                <a:close/>
                <a:moveTo>
                  <a:pt x="33" y="103"/>
                </a:moveTo>
                <a:cubicBezTo>
                  <a:pt x="33" y="103"/>
                  <a:pt x="33" y="103"/>
                  <a:pt x="33" y="103"/>
                </a:cubicBezTo>
                <a:cubicBezTo>
                  <a:pt x="29" y="104"/>
                  <a:pt x="26" y="106"/>
                  <a:pt x="23" y="108"/>
                </a:cubicBezTo>
                <a:cubicBezTo>
                  <a:pt x="21" y="109"/>
                  <a:pt x="18" y="110"/>
                  <a:pt x="15" y="111"/>
                </a:cubicBezTo>
                <a:cubicBezTo>
                  <a:pt x="13" y="112"/>
                  <a:pt x="10" y="113"/>
                  <a:pt x="15" y="110"/>
                </a:cubicBezTo>
                <a:cubicBezTo>
                  <a:pt x="21" y="105"/>
                  <a:pt x="29" y="103"/>
                  <a:pt x="36" y="98"/>
                </a:cubicBezTo>
                <a:cubicBezTo>
                  <a:pt x="36" y="100"/>
                  <a:pt x="35" y="102"/>
                  <a:pt x="33" y="103"/>
                </a:cubicBezTo>
                <a:close/>
                <a:moveTo>
                  <a:pt x="12" y="107"/>
                </a:moveTo>
                <a:cubicBezTo>
                  <a:pt x="14" y="106"/>
                  <a:pt x="16" y="104"/>
                  <a:pt x="17" y="104"/>
                </a:cubicBezTo>
                <a:cubicBezTo>
                  <a:pt x="19" y="103"/>
                  <a:pt x="21" y="102"/>
                  <a:pt x="23" y="101"/>
                </a:cubicBezTo>
                <a:cubicBezTo>
                  <a:pt x="27" y="99"/>
                  <a:pt x="30" y="97"/>
                  <a:pt x="34" y="94"/>
                </a:cubicBezTo>
                <a:cubicBezTo>
                  <a:pt x="34" y="95"/>
                  <a:pt x="35" y="96"/>
                  <a:pt x="35" y="96"/>
                </a:cubicBezTo>
                <a:cubicBezTo>
                  <a:pt x="35" y="96"/>
                  <a:pt x="36" y="97"/>
                  <a:pt x="36" y="97"/>
                </a:cubicBezTo>
                <a:cubicBezTo>
                  <a:pt x="28" y="100"/>
                  <a:pt x="20" y="104"/>
                  <a:pt x="12" y="107"/>
                </a:cubicBezTo>
                <a:close/>
                <a:moveTo>
                  <a:pt x="24" y="97"/>
                </a:moveTo>
                <a:cubicBezTo>
                  <a:pt x="21" y="99"/>
                  <a:pt x="19" y="100"/>
                  <a:pt x="16" y="101"/>
                </a:cubicBezTo>
                <a:cubicBezTo>
                  <a:pt x="16" y="101"/>
                  <a:pt x="11" y="103"/>
                  <a:pt x="13" y="102"/>
                </a:cubicBezTo>
                <a:cubicBezTo>
                  <a:pt x="20" y="98"/>
                  <a:pt x="27" y="95"/>
                  <a:pt x="33" y="91"/>
                </a:cubicBezTo>
                <a:cubicBezTo>
                  <a:pt x="33" y="90"/>
                  <a:pt x="33" y="90"/>
                  <a:pt x="32" y="90"/>
                </a:cubicBezTo>
                <a:cubicBezTo>
                  <a:pt x="29" y="91"/>
                  <a:pt x="26" y="92"/>
                  <a:pt x="23" y="93"/>
                </a:cubicBezTo>
                <a:cubicBezTo>
                  <a:pt x="21" y="94"/>
                  <a:pt x="19" y="95"/>
                  <a:pt x="17" y="96"/>
                </a:cubicBezTo>
                <a:cubicBezTo>
                  <a:pt x="15" y="97"/>
                  <a:pt x="9" y="100"/>
                  <a:pt x="15" y="96"/>
                </a:cubicBezTo>
                <a:cubicBezTo>
                  <a:pt x="20" y="92"/>
                  <a:pt x="28" y="91"/>
                  <a:pt x="33" y="87"/>
                </a:cubicBezTo>
                <a:cubicBezTo>
                  <a:pt x="34" y="88"/>
                  <a:pt x="33" y="89"/>
                  <a:pt x="33" y="91"/>
                </a:cubicBezTo>
                <a:cubicBezTo>
                  <a:pt x="33" y="92"/>
                  <a:pt x="33" y="93"/>
                  <a:pt x="33" y="94"/>
                </a:cubicBezTo>
                <a:cubicBezTo>
                  <a:pt x="30" y="94"/>
                  <a:pt x="27" y="96"/>
                  <a:pt x="24" y="97"/>
                </a:cubicBezTo>
                <a:close/>
                <a:moveTo>
                  <a:pt x="23" y="89"/>
                </a:moveTo>
                <a:cubicBezTo>
                  <a:pt x="21" y="90"/>
                  <a:pt x="19" y="91"/>
                  <a:pt x="17" y="92"/>
                </a:cubicBezTo>
                <a:cubicBezTo>
                  <a:pt x="15" y="93"/>
                  <a:pt x="11" y="95"/>
                  <a:pt x="15" y="92"/>
                </a:cubicBezTo>
                <a:cubicBezTo>
                  <a:pt x="20" y="89"/>
                  <a:pt x="26" y="88"/>
                  <a:pt x="31" y="84"/>
                </a:cubicBezTo>
                <a:cubicBezTo>
                  <a:pt x="32" y="84"/>
                  <a:pt x="33" y="85"/>
                  <a:pt x="33" y="86"/>
                </a:cubicBezTo>
                <a:cubicBezTo>
                  <a:pt x="30" y="87"/>
                  <a:pt x="26" y="88"/>
                  <a:pt x="23" y="89"/>
                </a:cubicBezTo>
                <a:close/>
                <a:moveTo>
                  <a:pt x="16" y="89"/>
                </a:moveTo>
                <a:cubicBezTo>
                  <a:pt x="12" y="90"/>
                  <a:pt x="16" y="88"/>
                  <a:pt x="17" y="87"/>
                </a:cubicBezTo>
                <a:cubicBezTo>
                  <a:pt x="18" y="87"/>
                  <a:pt x="19" y="86"/>
                  <a:pt x="20" y="85"/>
                </a:cubicBezTo>
                <a:cubicBezTo>
                  <a:pt x="23" y="84"/>
                  <a:pt x="25" y="83"/>
                  <a:pt x="27" y="81"/>
                </a:cubicBezTo>
                <a:cubicBezTo>
                  <a:pt x="28" y="82"/>
                  <a:pt x="28" y="83"/>
                  <a:pt x="29" y="83"/>
                </a:cubicBezTo>
                <a:cubicBezTo>
                  <a:pt x="29" y="83"/>
                  <a:pt x="30" y="83"/>
                  <a:pt x="30" y="83"/>
                </a:cubicBezTo>
                <a:cubicBezTo>
                  <a:pt x="25" y="84"/>
                  <a:pt x="20" y="87"/>
                  <a:pt x="16" y="89"/>
                </a:cubicBezTo>
                <a:close/>
                <a:moveTo>
                  <a:pt x="26" y="74"/>
                </a:moveTo>
                <a:cubicBezTo>
                  <a:pt x="26" y="75"/>
                  <a:pt x="26" y="76"/>
                  <a:pt x="26" y="77"/>
                </a:cubicBezTo>
                <a:cubicBezTo>
                  <a:pt x="23" y="78"/>
                  <a:pt x="20" y="79"/>
                  <a:pt x="17" y="80"/>
                </a:cubicBezTo>
                <a:cubicBezTo>
                  <a:pt x="17" y="80"/>
                  <a:pt x="17" y="80"/>
                  <a:pt x="17" y="80"/>
                </a:cubicBezTo>
                <a:cubicBezTo>
                  <a:pt x="20" y="79"/>
                  <a:pt x="23" y="76"/>
                  <a:pt x="26" y="74"/>
                </a:cubicBezTo>
                <a:cubicBezTo>
                  <a:pt x="26" y="73"/>
                  <a:pt x="26" y="73"/>
                  <a:pt x="26" y="73"/>
                </a:cubicBezTo>
                <a:cubicBezTo>
                  <a:pt x="24" y="73"/>
                  <a:pt x="23" y="74"/>
                  <a:pt x="22" y="75"/>
                </a:cubicBezTo>
                <a:cubicBezTo>
                  <a:pt x="21" y="75"/>
                  <a:pt x="20" y="76"/>
                  <a:pt x="18" y="76"/>
                </a:cubicBezTo>
                <a:cubicBezTo>
                  <a:pt x="19" y="76"/>
                  <a:pt x="19" y="76"/>
                  <a:pt x="19" y="75"/>
                </a:cubicBezTo>
                <a:cubicBezTo>
                  <a:pt x="20" y="74"/>
                  <a:pt x="21" y="74"/>
                  <a:pt x="21" y="73"/>
                </a:cubicBezTo>
                <a:cubicBezTo>
                  <a:pt x="24" y="72"/>
                  <a:pt x="26" y="71"/>
                  <a:pt x="28" y="70"/>
                </a:cubicBezTo>
                <a:cubicBezTo>
                  <a:pt x="28" y="71"/>
                  <a:pt x="27" y="73"/>
                  <a:pt x="26" y="74"/>
                </a:cubicBezTo>
                <a:close/>
                <a:moveTo>
                  <a:pt x="29" y="68"/>
                </a:moveTo>
                <a:cubicBezTo>
                  <a:pt x="28" y="69"/>
                  <a:pt x="27" y="69"/>
                  <a:pt x="25" y="70"/>
                </a:cubicBezTo>
                <a:cubicBezTo>
                  <a:pt x="23" y="71"/>
                  <a:pt x="19" y="72"/>
                  <a:pt x="23" y="70"/>
                </a:cubicBezTo>
                <a:cubicBezTo>
                  <a:pt x="25" y="68"/>
                  <a:pt x="28" y="67"/>
                  <a:pt x="30" y="65"/>
                </a:cubicBezTo>
                <a:cubicBezTo>
                  <a:pt x="30" y="66"/>
                  <a:pt x="29" y="67"/>
                  <a:pt x="29" y="68"/>
                </a:cubicBezTo>
                <a:close/>
                <a:moveTo>
                  <a:pt x="30" y="63"/>
                </a:moveTo>
                <a:cubicBezTo>
                  <a:pt x="30" y="63"/>
                  <a:pt x="30" y="64"/>
                  <a:pt x="30" y="64"/>
                </a:cubicBezTo>
                <a:cubicBezTo>
                  <a:pt x="30" y="64"/>
                  <a:pt x="30" y="64"/>
                  <a:pt x="30" y="64"/>
                </a:cubicBezTo>
                <a:cubicBezTo>
                  <a:pt x="29" y="64"/>
                  <a:pt x="28" y="64"/>
                  <a:pt x="27" y="65"/>
                </a:cubicBezTo>
                <a:cubicBezTo>
                  <a:pt x="25" y="66"/>
                  <a:pt x="24" y="66"/>
                  <a:pt x="23" y="67"/>
                </a:cubicBezTo>
                <a:cubicBezTo>
                  <a:pt x="23" y="66"/>
                  <a:pt x="23" y="66"/>
                  <a:pt x="23" y="66"/>
                </a:cubicBezTo>
                <a:cubicBezTo>
                  <a:pt x="25" y="64"/>
                  <a:pt x="28" y="63"/>
                  <a:pt x="30" y="62"/>
                </a:cubicBezTo>
                <a:cubicBezTo>
                  <a:pt x="30" y="62"/>
                  <a:pt x="30" y="62"/>
                  <a:pt x="30" y="63"/>
                </a:cubicBezTo>
                <a:close/>
                <a:moveTo>
                  <a:pt x="30" y="61"/>
                </a:moveTo>
                <a:cubicBezTo>
                  <a:pt x="29" y="61"/>
                  <a:pt x="28" y="61"/>
                  <a:pt x="27" y="62"/>
                </a:cubicBezTo>
                <a:cubicBezTo>
                  <a:pt x="28" y="61"/>
                  <a:pt x="29" y="61"/>
                  <a:pt x="29" y="60"/>
                </a:cubicBezTo>
                <a:cubicBezTo>
                  <a:pt x="30" y="60"/>
                  <a:pt x="29" y="59"/>
                  <a:pt x="29" y="59"/>
                </a:cubicBezTo>
                <a:cubicBezTo>
                  <a:pt x="28" y="60"/>
                  <a:pt x="28" y="60"/>
                  <a:pt x="27" y="60"/>
                </a:cubicBezTo>
                <a:cubicBezTo>
                  <a:pt x="28" y="59"/>
                  <a:pt x="28" y="58"/>
                  <a:pt x="29" y="57"/>
                </a:cubicBezTo>
                <a:cubicBezTo>
                  <a:pt x="29" y="58"/>
                  <a:pt x="30" y="59"/>
                  <a:pt x="30" y="61"/>
                </a:cubicBezTo>
                <a:close/>
                <a:moveTo>
                  <a:pt x="20" y="154"/>
                </a:moveTo>
                <a:cubicBezTo>
                  <a:pt x="19" y="151"/>
                  <a:pt x="18" y="148"/>
                  <a:pt x="17" y="145"/>
                </a:cubicBezTo>
                <a:cubicBezTo>
                  <a:pt x="17" y="145"/>
                  <a:pt x="17" y="145"/>
                  <a:pt x="17" y="145"/>
                </a:cubicBezTo>
                <a:cubicBezTo>
                  <a:pt x="17" y="141"/>
                  <a:pt x="19" y="138"/>
                  <a:pt x="20" y="135"/>
                </a:cubicBezTo>
                <a:cubicBezTo>
                  <a:pt x="21" y="132"/>
                  <a:pt x="20" y="130"/>
                  <a:pt x="20" y="127"/>
                </a:cubicBezTo>
                <a:cubicBezTo>
                  <a:pt x="20" y="125"/>
                  <a:pt x="20" y="119"/>
                  <a:pt x="23" y="122"/>
                </a:cubicBezTo>
                <a:cubicBezTo>
                  <a:pt x="24" y="123"/>
                  <a:pt x="24" y="123"/>
                  <a:pt x="26" y="124"/>
                </a:cubicBezTo>
                <a:cubicBezTo>
                  <a:pt x="28" y="124"/>
                  <a:pt x="30" y="123"/>
                  <a:pt x="31" y="121"/>
                </a:cubicBezTo>
                <a:cubicBezTo>
                  <a:pt x="31" y="119"/>
                  <a:pt x="32" y="117"/>
                  <a:pt x="32" y="115"/>
                </a:cubicBezTo>
                <a:cubicBezTo>
                  <a:pt x="32" y="111"/>
                  <a:pt x="33" y="108"/>
                  <a:pt x="36" y="105"/>
                </a:cubicBezTo>
                <a:cubicBezTo>
                  <a:pt x="38" y="102"/>
                  <a:pt x="40" y="98"/>
                  <a:pt x="38" y="95"/>
                </a:cubicBezTo>
                <a:cubicBezTo>
                  <a:pt x="37" y="94"/>
                  <a:pt x="35" y="93"/>
                  <a:pt x="36" y="91"/>
                </a:cubicBezTo>
                <a:cubicBezTo>
                  <a:pt x="36" y="89"/>
                  <a:pt x="37" y="87"/>
                  <a:pt x="36" y="85"/>
                </a:cubicBezTo>
                <a:cubicBezTo>
                  <a:pt x="36" y="84"/>
                  <a:pt x="35" y="82"/>
                  <a:pt x="34" y="81"/>
                </a:cubicBezTo>
                <a:cubicBezTo>
                  <a:pt x="33" y="81"/>
                  <a:pt x="32" y="81"/>
                  <a:pt x="32" y="80"/>
                </a:cubicBezTo>
                <a:cubicBezTo>
                  <a:pt x="28" y="79"/>
                  <a:pt x="29" y="74"/>
                  <a:pt x="30" y="72"/>
                </a:cubicBezTo>
                <a:cubicBezTo>
                  <a:pt x="31" y="69"/>
                  <a:pt x="33" y="67"/>
                  <a:pt x="33" y="64"/>
                </a:cubicBezTo>
                <a:cubicBezTo>
                  <a:pt x="33" y="61"/>
                  <a:pt x="32" y="57"/>
                  <a:pt x="32" y="53"/>
                </a:cubicBezTo>
                <a:cubicBezTo>
                  <a:pt x="37" y="46"/>
                  <a:pt x="44" y="40"/>
                  <a:pt x="51" y="35"/>
                </a:cubicBezTo>
                <a:cubicBezTo>
                  <a:pt x="80" y="13"/>
                  <a:pt x="120" y="10"/>
                  <a:pt x="153" y="23"/>
                </a:cubicBezTo>
                <a:cubicBezTo>
                  <a:pt x="151" y="24"/>
                  <a:pt x="149" y="24"/>
                  <a:pt x="148" y="25"/>
                </a:cubicBezTo>
                <a:cubicBezTo>
                  <a:pt x="146" y="27"/>
                  <a:pt x="149" y="30"/>
                  <a:pt x="150" y="30"/>
                </a:cubicBezTo>
                <a:cubicBezTo>
                  <a:pt x="151" y="30"/>
                  <a:pt x="152" y="30"/>
                  <a:pt x="153" y="30"/>
                </a:cubicBezTo>
                <a:cubicBezTo>
                  <a:pt x="153" y="30"/>
                  <a:pt x="153" y="30"/>
                  <a:pt x="154" y="30"/>
                </a:cubicBezTo>
                <a:cubicBezTo>
                  <a:pt x="155" y="30"/>
                  <a:pt x="155" y="30"/>
                  <a:pt x="155" y="32"/>
                </a:cubicBezTo>
                <a:cubicBezTo>
                  <a:pt x="152" y="32"/>
                  <a:pt x="148" y="30"/>
                  <a:pt x="145" y="29"/>
                </a:cubicBezTo>
                <a:cubicBezTo>
                  <a:pt x="143" y="28"/>
                  <a:pt x="139" y="22"/>
                  <a:pt x="136" y="25"/>
                </a:cubicBezTo>
                <a:cubicBezTo>
                  <a:pt x="135" y="26"/>
                  <a:pt x="135" y="27"/>
                  <a:pt x="135" y="29"/>
                </a:cubicBezTo>
                <a:cubicBezTo>
                  <a:pt x="134" y="31"/>
                  <a:pt x="137" y="34"/>
                  <a:pt x="133" y="34"/>
                </a:cubicBezTo>
                <a:cubicBezTo>
                  <a:pt x="130" y="34"/>
                  <a:pt x="127" y="32"/>
                  <a:pt x="124" y="32"/>
                </a:cubicBezTo>
                <a:cubicBezTo>
                  <a:pt x="118" y="31"/>
                  <a:pt x="118" y="38"/>
                  <a:pt x="123" y="40"/>
                </a:cubicBezTo>
                <a:cubicBezTo>
                  <a:pt x="126" y="42"/>
                  <a:pt x="130" y="43"/>
                  <a:pt x="133" y="43"/>
                </a:cubicBezTo>
                <a:cubicBezTo>
                  <a:pt x="135" y="43"/>
                  <a:pt x="137" y="42"/>
                  <a:pt x="138" y="41"/>
                </a:cubicBezTo>
                <a:cubicBezTo>
                  <a:pt x="142" y="39"/>
                  <a:pt x="146" y="38"/>
                  <a:pt x="150" y="42"/>
                </a:cubicBezTo>
                <a:cubicBezTo>
                  <a:pt x="154" y="45"/>
                  <a:pt x="153" y="51"/>
                  <a:pt x="158" y="54"/>
                </a:cubicBezTo>
                <a:cubicBezTo>
                  <a:pt x="161" y="57"/>
                  <a:pt x="164" y="51"/>
                  <a:pt x="167" y="52"/>
                </a:cubicBezTo>
                <a:cubicBezTo>
                  <a:pt x="169" y="52"/>
                  <a:pt x="171" y="53"/>
                  <a:pt x="173" y="54"/>
                </a:cubicBezTo>
                <a:cubicBezTo>
                  <a:pt x="174" y="55"/>
                  <a:pt x="175" y="56"/>
                  <a:pt x="176" y="57"/>
                </a:cubicBezTo>
                <a:cubicBezTo>
                  <a:pt x="177" y="57"/>
                  <a:pt x="179" y="62"/>
                  <a:pt x="175" y="61"/>
                </a:cubicBezTo>
                <a:cubicBezTo>
                  <a:pt x="172" y="59"/>
                  <a:pt x="170" y="55"/>
                  <a:pt x="167" y="55"/>
                </a:cubicBezTo>
                <a:cubicBezTo>
                  <a:pt x="164" y="55"/>
                  <a:pt x="163" y="57"/>
                  <a:pt x="163" y="59"/>
                </a:cubicBezTo>
                <a:cubicBezTo>
                  <a:pt x="163" y="63"/>
                  <a:pt x="167" y="65"/>
                  <a:pt x="170" y="66"/>
                </a:cubicBezTo>
                <a:cubicBezTo>
                  <a:pt x="170" y="66"/>
                  <a:pt x="170" y="66"/>
                  <a:pt x="171" y="66"/>
                </a:cubicBezTo>
                <a:cubicBezTo>
                  <a:pt x="173" y="67"/>
                  <a:pt x="172" y="69"/>
                  <a:pt x="170" y="71"/>
                </a:cubicBezTo>
                <a:cubicBezTo>
                  <a:pt x="170" y="71"/>
                  <a:pt x="170" y="71"/>
                  <a:pt x="170" y="71"/>
                </a:cubicBezTo>
                <a:cubicBezTo>
                  <a:pt x="164" y="68"/>
                  <a:pt x="159" y="66"/>
                  <a:pt x="154" y="64"/>
                </a:cubicBezTo>
                <a:cubicBezTo>
                  <a:pt x="148" y="61"/>
                  <a:pt x="144" y="57"/>
                  <a:pt x="140" y="52"/>
                </a:cubicBezTo>
                <a:cubicBezTo>
                  <a:pt x="137" y="48"/>
                  <a:pt x="134" y="45"/>
                  <a:pt x="129" y="44"/>
                </a:cubicBezTo>
                <a:cubicBezTo>
                  <a:pt x="125" y="42"/>
                  <a:pt x="120" y="42"/>
                  <a:pt x="115" y="43"/>
                </a:cubicBezTo>
                <a:cubicBezTo>
                  <a:pt x="99" y="47"/>
                  <a:pt x="72" y="66"/>
                  <a:pt x="81" y="86"/>
                </a:cubicBezTo>
                <a:cubicBezTo>
                  <a:pt x="86" y="95"/>
                  <a:pt x="100" y="93"/>
                  <a:pt x="109" y="98"/>
                </a:cubicBezTo>
                <a:cubicBezTo>
                  <a:pt x="115" y="101"/>
                  <a:pt x="112" y="109"/>
                  <a:pt x="110" y="114"/>
                </a:cubicBezTo>
                <a:cubicBezTo>
                  <a:pt x="109" y="116"/>
                  <a:pt x="108" y="119"/>
                  <a:pt x="108" y="121"/>
                </a:cubicBezTo>
                <a:cubicBezTo>
                  <a:pt x="107" y="124"/>
                  <a:pt x="108" y="127"/>
                  <a:pt x="109" y="130"/>
                </a:cubicBezTo>
                <a:cubicBezTo>
                  <a:pt x="109" y="135"/>
                  <a:pt x="105" y="140"/>
                  <a:pt x="104" y="144"/>
                </a:cubicBezTo>
                <a:cubicBezTo>
                  <a:pt x="102" y="147"/>
                  <a:pt x="101" y="151"/>
                  <a:pt x="101" y="154"/>
                </a:cubicBezTo>
                <a:cubicBezTo>
                  <a:pt x="99" y="160"/>
                  <a:pt x="98" y="167"/>
                  <a:pt x="101" y="173"/>
                </a:cubicBezTo>
                <a:cubicBezTo>
                  <a:pt x="103" y="179"/>
                  <a:pt x="108" y="180"/>
                  <a:pt x="114" y="179"/>
                </a:cubicBezTo>
                <a:cubicBezTo>
                  <a:pt x="119" y="179"/>
                  <a:pt x="124" y="176"/>
                  <a:pt x="128" y="172"/>
                </a:cubicBezTo>
                <a:cubicBezTo>
                  <a:pt x="134" y="168"/>
                  <a:pt x="140" y="165"/>
                  <a:pt x="146" y="162"/>
                </a:cubicBezTo>
                <a:cubicBezTo>
                  <a:pt x="151" y="160"/>
                  <a:pt x="155" y="158"/>
                  <a:pt x="157" y="154"/>
                </a:cubicBezTo>
                <a:cubicBezTo>
                  <a:pt x="161" y="149"/>
                  <a:pt x="157" y="143"/>
                  <a:pt x="163" y="139"/>
                </a:cubicBezTo>
                <a:cubicBezTo>
                  <a:pt x="168" y="135"/>
                  <a:pt x="177" y="134"/>
                  <a:pt x="181" y="127"/>
                </a:cubicBezTo>
                <a:cubicBezTo>
                  <a:pt x="182" y="124"/>
                  <a:pt x="182" y="121"/>
                  <a:pt x="180" y="118"/>
                </a:cubicBezTo>
                <a:cubicBezTo>
                  <a:pt x="179" y="115"/>
                  <a:pt x="176" y="113"/>
                  <a:pt x="175" y="110"/>
                </a:cubicBezTo>
                <a:cubicBezTo>
                  <a:pt x="174" y="107"/>
                  <a:pt x="175" y="103"/>
                  <a:pt x="174" y="100"/>
                </a:cubicBezTo>
                <a:cubicBezTo>
                  <a:pt x="174" y="98"/>
                  <a:pt x="173" y="95"/>
                  <a:pt x="172" y="93"/>
                </a:cubicBezTo>
                <a:cubicBezTo>
                  <a:pt x="171" y="92"/>
                  <a:pt x="171" y="90"/>
                  <a:pt x="170" y="89"/>
                </a:cubicBezTo>
                <a:cubicBezTo>
                  <a:pt x="170" y="88"/>
                  <a:pt x="170" y="88"/>
                  <a:pt x="170" y="88"/>
                </a:cubicBezTo>
                <a:cubicBezTo>
                  <a:pt x="169" y="85"/>
                  <a:pt x="170" y="84"/>
                  <a:pt x="173" y="84"/>
                </a:cubicBezTo>
                <a:cubicBezTo>
                  <a:pt x="176" y="89"/>
                  <a:pt x="175" y="96"/>
                  <a:pt x="175" y="101"/>
                </a:cubicBezTo>
                <a:cubicBezTo>
                  <a:pt x="175" y="105"/>
                  <a:pt x="175" y="108"/>
                  <a:pt x="177" y="111"/>
                </a:cubicBezTo>
                <a:cubicBezTo>
                  <a:pt x="180" y="113"/>
                  <a:pt x="185" y="113"/>
                  <a:pt x="188" y="112"/>
                </a:cubicBezTo>
                <a:cubicBezTo>
                  <a:pt x="191" y="112"/>
                  <a:pt x="196" y="110"/>
                  <a:pt x="197" y="107"/>
                </a:cubicBezTo>
                <a:cubicBezTo>
                  <a:pt x="198" y="102"/>
                  <a:pt x="195" y="98"/>
                  <a:pt x="193" y="95"/>
                </a:cubicBezTo>
                <a:cubicBezTo>
                  <a:pt x="192" y="93"/>
                  <a:pt x="191" y="92"/>
                  <a:pt x="190" y="91"/>
                </a:cubicBezTo>
                <a:cubicBezTo>
                  <a:pt x="190" y="90"/>
                  <a:pt x="189" y="90"/>
                  <a:pt x="189" y="89"/>
                </a:cubicBezTo>
                <a:cubicBezTo>
                  <a:pt x="189" y="89"/>
                  <a:pt x="186" y="82"/>
                  <a:pt x="189" y="84"/>
                </a:cubicBezTo>
                <a:cubicBezTo>
                  <a:pt x="194" y="87"/>
                  <a:pt x="196" y="93"/>
                  <a:pt x="198" y="97"/>
                </a:cubicBezTo>
                <a:cubicBezTo>
                  <a:pt x="200" y="100"/>
                  <a:pt x="203" y="103"/>
                  <a:pt x="206" y="106"/>
                </a:cubicBezTo>
                <a:cubicBezTo>
                  <a:pt x="211" y="111"/>
                  <a:pt x="212" y="115"/>
                  <a:pt x="213" y="121"/>
                </a:cubicBezTo>
                <a:cubicBezTo>
                  <a:pt x="213" y="122"/>
                  <a:pt x="213" y="122"/>
                  <a:pt x="213" y="122"/>
                </a:cubicBezTo>
                <a:cubicBezTo>
                  <a:pt x="209" y="164"/>
                  <a:pt x="176" y="197"/>
                  <a:pt x="135" y="207"/>
                </a:cubicBezTo>
                <a:cubicBezTo>
                  <a:pt x="90" y="217"/>
                  <a:pt x="41" y="195"/>
                  <a:pt x="20" y="154"/>
                </a:cubicBezTo>
                <a:close/>
                <a:moveTo>
                  <a:pt x="63" y="219"/>
                </a:moveTo>
                <a:cubicBezTo>
                  <a:pt x="61" y="217"/>
                  <a:pt x="65" y="211"/>
                  <a:pt x="66" y="210"/>
                </a:cubicBezTo>
                <a:cubicBezTo>
                  <a:pt x="68" y="208"/>
                  <a:pt x="69" y="206"/>
                  <a:pt x="70" y="203"/>
                </a:cubicBezTo>
                <a:cubicBezTo>
                  <a:pt x="72" y="204"/>
                  <a:pt x="73" y="204"/>
                  <a:pt x="74" y="205"/>
                </a:cubicBezTo>
                <a:cubicBezTo>
                  <a:pt x="72" y="209"/>
                  <a:pt x="66" y="224"/>
                  <a:pt x="63" y="219"/>
                </a:cubicBezTo>
                <a:close/>
                <a:moveTo>
                  <a:pt x="108" y="222"/>
                </a:moveTo>
                <a:cubicBezTo>
                  <a:pt x="111" y="222"/>
                  <a:pt x="114" y="222"/>
                  <a:pt x="116" y="222"/>
                </a:cubicBezTo>
                <a:cubicBezTo>
                  <a:pt x="113" y="223"/>
                  <a:pt x="110" y="224"/>
                  <a:pt x="107" y="224"/>
                </a:cubicBezTo>
                <a:cubicBezTo>
                  <a:pt x="107" y="223"/>
                  <a:pt x="107" y="223"/>
                  <a:pt x="107" y="222"/>
                </a:cubicBezTo>
                <a:cubicBezTo>
                  <a:pt x="108" y="222"/>
                  <a:pt x="108" y="222"/>
                  <a:pt x="108" y="222"/>
                </a:cubicBezTo>
                <a:close/>
                <a:moveTo>
                  <a:pt x="120" y="228"/>
                </a:moveTo>
                <a:cubicBezTo>
                  <a:pt x="120" y="228"/>
                  <a:pt x="120" y="229"/>
                  <a:pt x="120" y="230"/>
                </a:cubicBezTo>
                <a:cubicBezTo>
                  <a:pt x="115" y="231"/>
                  <a:pt x="110" y="233"/>
                  <a:pt x="104" y="235"/>
                </a:cubicBezTo>
                <a:cubicBezTo>
                  <a:pt x="104" y="235"/>
                  <a:pt x="104" y="235"/>
                  <a:pt x="104" y="235"/>
                </a:cubicBezTo>
                <a:cubicBezTo>
                  <a:pt x="104" y="235"/>
                  <a:pt x="104" y="235"/>
                  <a:pt x="104" y="235"/>
                </a:cubicBezTo>
                <a:cubicBezTo>
                  <a:pt x="106" y="234"/>
                  <a:pt x="107" y="233"/>
                  <a:pt x="109" y="232"/>
                </a:cubicBezTo>
                <a:cubicBezTo>
                  <a:pt x="112" y="231"/>
                  <a:pt x="116" y="229"/>
                  <a:pt x="119" y="228"/>
                </a:cubicBezTo>
                <a:cubicBezTo>
                  <a:pt x="119" y="228"/>
                  <a:pt x="120" y="228"/>
                  <a:pt x="120" y="228"/>
                </a:cubicBezTo>
                <a:close/>
                <a:moveTo>
                  <a:pt x="121" y="234"/>
                </a:moveTo>
                <a:cubicBezTo>
                  <a:pt x="121" y="234"/>
                  <a:pt x="121" y="234"/>
                  <a:pt x="121" y="234"/>
                </a:cubicBezTo>
                <a:cubicBezTo>
                  <a:pt x="115" y="236"/>
                  <a:pt x="109" y="238"/>
                  <a:pt x="102" y="238"/>
                </a:cubicBezTo>
                <a:cubicBezTo>
                  <a:pt x="102" y="238"/>
                  <a:pt x="102" y="238"/>
                  <a:pt x="102" y="238"/>
                </a:cubicBezTo>
                <a:cubicBezTo>
                  <a:pt x="105" y="238"/>
                  <a:pt x="108" y="236"/>
                  <a:pt x="111" y="235"/>
                </a:cubicBezTo>
                <a:cubicBezTo>
                  <a:pt x="114" y="233"/>
                  <a:pt x="117" y="232"/>
                  <a:pt x="120" y="230"/>
                </a:cubicBezTo>
                <a:cubicBezTo>
                  <a:pt x="121" y="232"/>
                  <a:pt x="121" y="233"/>
                  <a:pt x="121" y="234"/>
                </a:cubicBezTo>
                <a:close/>
                <a:moveTo>
                  <a:pt x="135" y="249"/>
                </a:moveTo>
                <a:cubicBezTo>
                  <a:pt x="132" y="250"/>
                  <a:pt x="128" y="251"/>
                  <a:pt x="125" y="253"/>
                </a:cubicBezTo>
                <a:cubicBezTo>
                  <a:pt x="122" y="253"/>
                  <a:pt x="120" y="254"/>
                  <a:pt x="117" y="254"/>
                </a:cubicBezTo>
                <a:cubicBezTo>
                  <a:pt x="111" y="256"/>
                  <a:pt x="104" y="258"/>
                  <a:pt x="98" y="260"/>
                </a:cubicBezTo>
                <a:cubicBezTo>
                  <a:pt x="84" y="264"/>
                  <a:pt x="71" y="269"/>
                  <a:pt x="57" y="272"/>
                </a:cubicBezTo>
                <a:cubicBezTo>
                  <a:pt x="62" y="271"/>
                  <a:pt x="69" y="268"/>
                  <a:pt x="74" y="266"/>
                </a:cubicBezTo>
                <a:cubicBezTo>
                  <a:pt x="81" y="264"/>
                  <a:pt x="87" y="261"/>
                  <a:pt x="93" y="259"/>
                </a:cubicBezTo>
                <a:cubicBezTo>
                  <a:pt x="104" y="256"/>
                  <a:pt x="116" y="253"/>
                  <a:pt x="126" y="247"/>
                </a:cubicBezTo>
                <a:cubicBezTo>
                  <a:pt x="129" y="247"/>
                  <a:pt x="132" y="248"/>
                  <a:pt x="135" y="249"/>
                </a:cubicBezTo>
                <a:close/>
                <a:moveTo>
                  <a:pt x="145" y="251"/>
                </a:moveTo>
                <a:cubicBezTo>
                  <a:pt x="132" y="253"/>
                  <a:pt x="120" y="257"/>
                  <a:pt x="108" y="261"/>
                </a:cubicBezTo>
                <a:cubicBezTo>
                  <a:pt x="95" y="265"/>
                  <a:pt x="82" y="270"/>
                  <a:pt x="69" y="273"/>
                </a:cubicBezTo>
                <a:cubicBezTo>
                  <a:pt x="68" y="273"/>
                  <a:pt x="67" y="273"/>
                  <a:pt x="66" y="274"/>
                </a:cubicBezTo>
                <a:cubicBezTo>
                  <a:pt x="67" y="273"/>
                  <a:pt x="69" y="272"/>
                  <a:pt x="71" y="272"/>
                </a:cubicBezTo>
                <a:cubicBezTo>
                  <a:pt x="74" y="271"/>
                  <a:pt x="77" y="270"/>
                  <a:pt x="81" y="269"/>
                </a:cubicBezTo>
                <a:cubicBezTo>
                  <a:pt x="87" y="266"/>
                  <a:pt x="94" y="264"/>
                  <a:pt x="100" y="262"/>
                </a:cubicBezTo>
                <a:cubicBezTo>
                  <a:pt x="107" y="260"/>
                  <a:pt x="113" y="258"/>
                  <a:pt x="119" y="256"/>
                </a:cubicBezTo>
                <a:cubicBezTo>
                  <a:pt x="121" y="255"/>
                  <a:pt x="123" y="254"/>
                  <a:pt x="125" y="253"/>
                </a:cubicBezTo>
                <a:cubicBezTo>
                  <a:pt x="129" y="252"/>
                  <a:pt x="133" y="251"/>
                  <a:pt x="137" y="249"/>
                </a:cubicBezTo>
                <a:cubicBezTo>
                  <a:pt x="139" y="249"/>
                  <a:pt x="142" y="250"/>
                  <a:pt x="145" y="251"/>
                </a:cubicBezTo>
                <a:close/>
                <a:moveTo>
                  <a:pt x="151" y="252"/>
                </a:moveTo>
                <a:cubicBezTo>
                  <a:pt x="140" y="255"/>
                  <a:pt x="128" y="259"/>
                  <a:pt x="117" y="263"/>
                </a:cubicBezTo>
                <a:cubicBezTo>
                  <a:pt x="111" y="265"/>
                  <a:pt x="106" y="267"/>
                  <a:pt x="100" y="268"/>
                </a:cubicBezTo>
                <a:cubicBezTo>
                  <a:pt x="94" y="270"/>
                  <a:pt x="88" y="272"/>
                  <a:pt x="82" y="274"/>
                </a:cubicBezTo>
                <a:cubicBezTo>
                  <a:pt x="77" y="275"/>
                  <a:pt x="84" y="273"/>
                  <a:pt x="85" y="272"/>
                </a:cubicBezTo>
                <a:cubicBezTo>
                  <a:pt x="87" y="271"/>
                  <a:pt x="90" y="271"/>
                  <a:pt x="93" y="270"/>
                </a:cubicBezTo>
                <a:cubicBezTo>
                  <a:pt x="99" y="268"/>
                  <a:pt x="105" y="267"/>
                  <a:pt x="111" y="264"/>
                </a:cubicBezTo>
                <a:cubicBezTo>
                  <a:pt x="122" y="260"/>
                  <a:pt x="134" y="255"/>
                  <a:pt x="146" y="251"/>
                </a:cubicBezTo>
                <a:cubicBezTo>
                  <a:pt x="146" y="251"/>
                  <a:pt x="146" y="251"/>
                  <a:pt x="146" y="251"/>
                </a:cubicBezTo>
                <a:cubicBezTo>
                  <a:pt x="148" y="251"/>
                  <a:pt x="150" y="252"/>
                  <a:pt x="151" y="252"/>
                </a:cubicBezTo>
                <a:close/>
                <a:moveTo>
                  <a:pt x="167" y="258"/>
                </a:moveTo>
                <a:cubicBezTo>
                  <a:pt x="158" y="261"/>
                  <a:pt x="149" y="265"/>
                  <a:pt x="139" y="268"/>
                </a:cubicBezTo>
                <a:cubicBezTo>
                  <a:pt x="135" y="269"/>
                  <a:pt x="131" y="270"/>
                  <a:pt x="127" y="272"/>
                </a:cubicBezTo>
                <a:cubicBezTo>
                  <a:pt x="131" y="270"/>
                  <a:pt x="136" y="268"/>
                  <a:pt x="140" y="266"/>
                </a:cubicBezTo>
                <a:cubicBezTo>
                  <a:pt x="145" y="264"/>
                  <a:pt x="149" y="261"/>
                  <a:pt x="154" y="260"/>
                </a:cubicBezTo>
                <a:cubicBezTo>
                  <a:pt x="157" y="259"/>
                  <a:pt x="160" y="258"/>
                  <a:pt x="163" y="256"/>
                </a:cubicBezTo>
                <a:cubicBezTo>
                  <a:pt x="164" y="257"/>
                  <a:pt x="166" y="257"/>
                  <a:pt x="167" y="258"/>
                </a:cubicBezTo>
                <a:close/>
                <a:moveTo>
                  <a:pt x="176" y="263"/>
                </a:moveTo>
                <a:cubicBezTo>
                  <a:pt x="176" y="263"/>
                  <a:pt x="176" y="263"/>
                  <a:pt x="176" y="263"/>
                </a:cubicBezTo>
                <a:cubicBezTo>
                  <a:pt x="173" y="264"/>
                  <a:pt x="171" y="265"/>
                  <a:pt x="169" y="266"/>
                </a:cubicBezTo>
                <a:cubicBezTo>
                  <a:pt x="169" y="266"/>
                  <a:pt x="168" y="266"/>
                  <a:pt x="168" y="266"/>
                </a:cubicBezTo>
                <a:cubicBezTo>
                  <a:pt x="163" y="268"/>
                  <a:pt x="158" y="269"/>
                  <a:pt x="153" y="271"/>
                </a:cubicBezTo>
                <a:cubicBezTo>
                  <a:pt x="151" y="272"/>
                  <a:pt x="148" y="274"/>
                  <a:pt x="145" y="275"/>
                </a:cubicBezTo>
                <a:cubicBezTo>
                  <a:pt x="144" y="275"/>
                  <a:pt x="142" y="276"/>
                  <a:pt x="140" y="276"/>
                </a:cubicBezTo>
                <a:cubicBezTo>
                  <a:pt x="141" y="276"/>
                  <a:pt x="143" y="274"/>
                  <a:pt x="143" y="274"/>
                </a:cubicBezTo>
                <a:cubicBezTo>
                  <a:pt x="153" y="268"/>
                  <a:pt x="163" y="267"/>
                  <a:pt x="172" y="260"/>
                </a:cubicBezTo>
                <a:cubicBezTo>
                  <a:pt x="173" y="261"/>
                  <a:pt x="175" y="262"/>
                  <a:pt x="176" y="263"/>
                </a:cubicBezTo>
                <a:close/>
                <a:moveTo>
                  <a:pt x="180" y="267"/>
                </a:moveTo>
                <a:cubicBezTo>
                  <a:pt x="181" y="268"/>
                  <a:pt x="181" y="268"/>
                  <a:pt x="180" y="269"/>
                </a:cubicBezTo>
                <a:cubicBezTo>
                  <a:pt x="180" y="269"/>
                  <a:pt x="180" y="269"/>
                  <a:pt x="180" y="269"/>
                </a:cubicBezTo>
                <a:cubicBezTo>
                  <a:pt x="178" y="270"/>
                  <a:pt x="175" y="271"/>
                  <a:pt x="173" y="272"/>
                </a:cubicBezTo>
                <a:cubicBezTo>
                  <a:pt x="171" y="272"/>
                  <a:pt x="170" y="273"/>
                  <a:pt x="168" y="273"/>
                </a:cubicBezTo>
                <a:cubicBezTo>
                  <a:pt x="168" y="273"/>
                  <a:pt x="168" y="273"/>
                  <a:pt x="168" y="273"/>
                </a:cubicBezTo>
                <a:cubicBezTo>
                  <a:pt x="172" y="271"/>
                  <a:pt x="176" y="269"/>
                  <a:pt x="180" y="267"/>
                </a:cubicBezTo>
                <a:cubicBezTo>
                  <a:pt x="180" y="267"/>
                  <a:pt x="180" y="267"/>
                  <a:pt x="180" y="267"/>
                </a:cubicBezTo>
                <a:close/>
                <a:moveTo>
                  <a:pt x="177" y="268"/>
                </a:moveTo>
                <a:cubicBezTo>
                  <a:pt x="176" y="268"/>
                  <a:pt x="176" y="269"/>
                  <a:pt x="175" y="269"/>
                </a:cubicBezTo>
                <a:cubicBezTo>
                  <a:pt x="172" y="271"/>
                  <a:pt x="168" y="272"/>
                  <a:pt x="165" y="274"/>
                </a:cubicBezTo>
                <a:cubicBezTo>
                  <a:pt x="165" y="274"/>
                  <a:pt x="165" y="274"/>
                  <a:pt x="165" y="274"/>
                </a:cubicBezTo>
                <a:cubicBezTo>
                  <a:pt x="161" y="275"/>
                  <a:pt x="157" y="275"/>
                  <a:pt x="153" y="275"/>
                </a:cubicBezTo>
                <a:cubicBezTo>
                  <a:pt x="160" y="272"/>
                  <a:pt x="167" y="270"/>
                  <a:pt x="174" y="268"/>
                </a:cubicBezTo>
                <a:cubicBezTo>
                  <a:pt x="175" y="268"/>
                  <a:pt x="177" y="267"/>
                  <a:pt x="178" y="267"/>
                </a:cubicBezTo>
                <a:cubicBezTo>
                  <a:pt x="178" y="267"/>
                  <a:pt x="178" y="267"/>
                  <a:pt x="177" y="268"/>
                </a:cubicBezTo>
                <a:close/>
                <a:moveTo>
                  <a:pt x="152" y="275"/>
                </a:moveTo>
                <a:cubicBezTo>
                  <a:pt x="151" y="275"/>
                  <a:pt x="151" y="275"/>
                  <a:pt x="151" y="276"/>
                </a:cubicBezTo>
                <a:cubicBezTo>
                  <a:pt x="151" y="276"/>
                  <a:pt x="151" y="276"/>
                  <a:pt x="151" y="276"/>
                </a:cubicBezTo>
                <a:cubicBezTo>
                  <a:pt x="148" y="276"/>
                  <a:pt x="145" y="276"/>
                  <a:pt x="142" y="276"/>
                </a:cubicBezTo>
                <a:cubicBezTo>
                  <a:pt x="148" y="274"/>
                  <a:pt x="154" y="272"/>
                  <a:pt x="160" y="269"/>
                </a:cubicBezTo>
                <a:cubicBezTo>
                  <a:pt x="162" y="269"/>
                  <a:pt x="164" y="268"/>
                  <a:pt x="166" y="268"/>
                </a:cubicBezTo>
                <a:cubicBezTo>
                  <a:pt x="161" y="270"/>
                  <a:pt x="156" y="272"/>
                  <a:pt x="152" y="275"/>
                </a:cubicBezTo>
                <a:close/>
                <a:moveTo>
                  <a:pt x="125" y="277"/>
                </a:moveTo>
                <a:cubicBezTo>
                  <a:pt x="125" y="277"/>
                  <a:pt x="125" y="277"/>
                  <a:pt x="125" y="277"/>
                </a:cubicBezTo>
                <a:cubicBezTo>
                  <a:pt x="125" y="277"/>
                  <a:pt x="126" y="277"/>
                  <a:pt x="127" y="276"/>
                </a:cubicBezTo>
                <a:cubicBezTo>
                  <a:pt x="129" y="275"/>
                  <a:pt x="131" y="274"/>
                  <a:pt x="134" y="273"/>
                </a:cubicBezTo>
                <a:cubicBezTo>
                  <a:pt x="137" y="272"/>
                  <a:pt x="141" y="270"/>
                  <a:pt x="144" y="269"/>
                </a:cubicBezTo>
                <a:cubicBezTo>
                  <a:pt x="152" y="266"/>
                  <a:pt x="160" y="262"/>
                  <a:pt x="168" y="259"/>
                </a:cubicBezTo>
                <a:cubicBezTo>
                  <a:pt x="168" y="259"/>
                  <a:pt x="168" y="259"/>
                  <a:pt x="168" y="258"/>
                </a:cubicBezTo>
                <a:cubicBezTo>
                  <a:pt x="169" y="259"/>
                  <a:pt x="170" y="259"/>
                  <a:pt x="171" y="260"/>
                </a:cubicBezTo>
                <a:cubicBezTo>
                  <a:pt x="157" y="266"/>
                  <a:pt x="142" y="273"/>
                  <a:pt x="127" y="276"/>
                </a:cubicBezTo>
                <a:cubicBezTo>
                  <a:pt x="126" y="277"/>
                  <a:pt x="126" y="277"/>
                  <a:pt x="125" y="277"/>
                </a:cubicBezTo>
                <a:close/>
                <a:moveTo>
                  <a:pt x="143" y="264"/>
                </a:moveTo>
                <a:cubicBezTo>
                  <a:pt x="133" y="269"/>
                  <a:pt x="122" y="273"/>
                  <a:pt x="111" y="277"/>
                </a:cubicBezTo>
                <a:cubicBezTo>
                  <a:pt x="108" y="277"/>
                  <a:pt x="105" y="277"/>
                  <a:pt x="101" y="276"/>
                </a:cubicBezTo>
                <a:cubicBezTo>
                  <a:pt x="103" y="276"/>
                  <a:pt x="105" y="275"/>
                  <a:pt x="107" y="275"/>
                </a:cubicBezTo>
                <a:cubicBezTo>
                  <a:pt x="113" y="273"/>
                  <a:pt x="118" y="271"/>
                  <a:pt x="123" y="269"/>
                </a:cubicBezTo>
                <a:cubicBezTo>
                  <a:pt x="133" y="266"/>
                  <a:pt x="142" y="263"/>
                  <a:pt x="151" y="260"/>
                </a:cubicBezTo>
                <a:cubicBezTo>
                  <a:pt x="149" y="261"/>
                  <a:pt x="146" y="263"/>
                  <a:pt x="143" y="264"/>
                </a:cubicBezTo>
                <a:close/>
                <a:moveTo>
                  <a:pt x="90" y="276"/>
                </a:moveTo>
                <a:cubicBezTo>
                  <a:pt x="101" y="273"/>
                  <a:pt x="112" y="269"/>
                  <a:pt x="123" y="265"/>
                </a:cubicBezTo>
                <a:cubicBezTo>
                  <a:pt x="133" y="262"/>
                  <a:pt x="143" y="256"/>
                  <a:pt x="154" y="254"/>
                </a:cubicBezTo>
                <a:cubicBezTo>
                  <a:pt x="152" y="255"/>
                  <a:pt x="150" y="256"/>
                  <a:pt x="148" y="257"/>
                </a:cubicBezTo>
                <a:cubicBezTo>
                  <a:pt x="145" y="258"/>
                  <a:pt x="142" y="260"/>
                  <a:pt x="138" y="261"/>
                </a:cubicBezTo>
                <a:cubicBezTo>
                  <a:pt x="133" y="263"/>
                  <a:pt x="127" y="265"/>
                  <a:pt x="122" y="266"/>
                </a:cubicBezTo>
                <a:cubicBezTo>
                  <a:pt x="113" y="269"/>
                  <a:pt x="103" y="271"/>
                  <a:pt x="95" y="276"/>
                </a:cubicBezTo>
                <a:cubicBezTo>
                  <a:pt x="94" y="276"/>
                  <a:pt x="92" y="276"/>
                  <a:pt x="90" y="276"/>
                </a:cubicBezTo>
                <a:close/>
                <a:moveTo>
                  <a:pt x="79" y="275"/>
                </a:moveTo>
                <a:cubicBezTo>
                  <a:pt x="83" y="274"/>
                  <a:pt x="88" y="273"/>
                  <a:pt x="92" y="272"/>
                </a:cubicBezTo>
                <a:cubicBezTo>
                  <a:pt x="98" y="269"/>
                  <a:pt x="104" y="268"/>
                  <a:pt x="110" y="266"/>
                </a:cubicBezTo>
                <a:cubicBezTo>
                  <a:pt x="123" y="262"/>
                  <a:pt x="135" y="257"/>
                  <a:pt x="147" y="254"/>
                </a:cubicBezTo>
                <a:cubicBezTo>
                  <a:pt x="148" y="254"/>
                  <a:pt x="149" y="254"/>
                  <a:pt x="151" y="253"/>
                </a:cubicBezTo>
                <a:cubicBezTo>
                  <a:pt x="151" y="253"/>
                  <a:pt x="147" y="255"/>
                  <a:pt x="146" y="255"/>
                </a:cubicBezTo>
                <a:cubicBezTo>
                  <a:pt x="143" y="256"/>
                  <a:pt x="140" y="257"/>
                  <a:pt x="136" y="258"/>
                </a:cubicBezTo>
                <a:cubicBezTo>
                  <a:pt x="130" y="260"/>
                  <a:pt x="125" y="263"/>
                  <a:pt x="119" y="265"/>
                </a:cubicBezTo>
                <a:cubicBezTo>
                  <a:pt x="108" y="269"/>
                  <a:pt x="97" y="271"/>
                  <a:pt x="88" y="276"/>
                </a:cubicBezTo>
                <a:cubicBezTo>
                  <a:pt x="85" y="276"/>
                  <a:pt x="82" y="275"/>
                  <a:pt x="79" y="275"/>
                </a:cubicBezTo>
                <a:close/>
                <a:moveTo>
                  <a:pt x="120" y="265"/>
                </a:moveTo>
                <a:cubicBezTo>
                  <a:pt x="124" y="264"/>
                  <a:pt x="128" y="262"/>
                  <a:pt x="132" y="261"/>
                </a:cubicBezTo>
                <a:cubicBezTo>
                  <a:pt x="130" y="262"/>
                  <a:pt x="127" y="263"/>
                  <a:pt x="124" y="264"/>
                </a:cubicBezTo>
                <a:cubicBezTo>
                  <a:pt x="118" y="266"/>
                  <a:pt x="112" y="268"/>
                  <a:pt x="107" y="270"/>
                </a:cubicBezTo>
                <a:cubicBezTo>
                  <a:pt x="101" y="272"/>
                  <a:pt x="94" y="273"/>
                  <a:pt x="89" y="276"/>
                </a:cubicBezTo>
                <a:cubicBezTo>
                  <a:pt x="89" y="276"/>
                  <a:pt x="89" y="276"/>
                  <a:pt x="89" y="276"/>
                </a:cubicBezTo>
                <a:cubicBezTo>
                  <a:pt x="99" y="271"/>
                  <a:pt x="110" y="269"/>
                  <a:pt x="120" y="265"/>
                </a:cubicBezTo>
                <a:close/>
                <a:moveTo>
                  <a:pt x="148" y="255"/>
                </a:moveTo>
                <a:cubicBezTo>
                  <a:pt x="150" y="254"/>
                  <a:pt x="151" y="254"/>
                  <a:pt x="152" y="253"/>
                </a:cubicBezTo>
                <a:cubicBezTo>
                  <a:pt x="152" y="253"/>
                  <a:pt x="152" y="253"/>
                  <a:pt x="153" y="253"/>
                </a:cubicBezTo>
                <a:cubicBezTo>
                  <a:pt x="153" y="253"/>
                  <a:pt x="154" y="253"/>
                  <a:pt x="154" y="253"/>
                </a:cubicBezTo>
                <a:cubicBezTo>
                  <a:pt x="152" y="254"/>
                  <a:pt x="150" y="254"/>
                  <a:pt x="148" y="255"/>
                </a:cubicBezTo>
                <a:close/>
                <a:moveTo>
                  <a:pt x="51" y="271"/>
                </a:moveTo>
                <a:cubicBezTo>
                  <a:pt x="59" y="268"/>
                  <a:pt x="66" y="265"/>
                  <a:pt x="74" y="263"/>
                </a:cubicBezTo>
                <a:cubicBezTo>
                  <a:pt x="80" y="261"/>
                  <a:pt x="86" y="260"/>
                  <a:pt x="92" y="258"/>
                </a:cubicBezTo>
                <a:cubicBezTo>
                  <a:pt x="98" y="256"/>
                  <a:pt x="104" y="255"/>
                  <a:pt x="110" y="253"/>
                </a:cubicBezTo>
                <a:cubicBezTo>
                  <a:pt x="112" y="252"/>
                  <a:pt x="115" y="251"/>
                  <a:pt x="118" y="250"/>
                </a:cubicBezTo>
                <a:cubicBezTo>
                  <a:pt x="119" y="250"/>
                  <a:pt x="120" y="249"/>
                  <a:pt x="121" y="249"/>
                </a:cubicBezTo>
                <a:cubicBezTo>
                  <a:pt x="111" y="254"/>
                  <a:pt x="100" y="256"/>
                  <a:pt x="90" y="260"/>
                </a:cubicBezTo>
                <a:cubicBezTo>
                  <a:pt x="84" y="262"/>
                  <a:pt x="78" y="264"/>
                  <a:pt x="73" y="266"/>
                </a:cubicBezTo>
                <a:cubicBezTo>
                  <a:pt x="67" y="268"/>
                  <a:pt x="61" y="270"/>
                  <a:pt x="56" y="272"/>
                </a:cubicBezTo>
                <a:cubicBezTo>
                  <a:pt x="54" y="272"/>
                  <a:pt x="53" y="272"/>
                  <a:pt x="51" y="271"/>
                </a:cubicBezTo>
                <a:close/>
                <a:moveTo>
                  <a:pt x="90" y="258"/>
                </a:moveTo>
                <a:cubicBezTo>
                  <a:pt x="99" y="255"/>
                  <a:pt x="108" y="252"/>
                  <a:pt x="116" y="248"/>
                </a:cubicBezTo>
                <a:cubicBezTo>
                  <a:pt x="117" y="247"/>
                  <a:pt x="117" y="247"/>
                  <a:pt x="117" y="247"/>
                </a:cubicBezTo>
                <a:cubicBezTo>
                  <a:pt x="119" y="247"/>
                  <a:pt x="121" y="247"/>
                  <a:pt x="123" y="247"/>
                </a:cubicBezTo>
                <a:cubicBezTo>
                  <a:pt x="123" y="247"/>
                  <a:pt x="123" y="247"/>
                  <a:pt x="124" y="246"/>
                </a:cubicBezTo>
                <a:cubicBezTo>
                  <a:pt x="124" y="246"/>
                  <a:pt x="124" y="246"/>
                  <a:pt x="124" y="247"/>
                </a:cubicBezTo>
                <a:cubicBezTo>
                  <a:pt x="113" y="251"/>
                  <a:pt x="102" y="254"/>
                  <a:pt x="90" y="258"/>
                </a:cubicBezTo>
                <a:close/>
                <a:moveTo>
                  <a:pt x="103" y="236"/>
                </a:moveTo>
                <a:cubicBezTo>
                  <a:pt x="107" y="235"/>
                  <a:pt x="111" y="233"/>
                  <a:pt x="116" y="232"/>
                </a:cubicBezTo>
                <a:cubicBezTo>
                  <a:pt x="114" y="233"/>
                  <a:pt x="112" y="233"/>
                  <a:pt x="111" y="234"/>
                </a:cubicBezTo>
                <a:cubicBezTo>
                  <a:pt x="108" y="235"/>
                  <a:pt x="105" y="236"/>
                  <a:pt x="102" y="237"/>
                </a:cubicBezTo>
                <a:cubicBezTo>
                  <a:pt x="102" y="237"/>
                  <a:pt x="103" y="236"/>
                  <a:pt x="103" y="236"/>
                </a:cubicBezTo>
                <a:close/>
                <a:moveTo>
                  <a:pt x="115" y="247"/>
                </a:moveTo>
                <a:cubicBezTo>
                  <a:pt x="106" y="250"/>
                  <a:pt x="98" y="252"/>
                  <a:pt x="89" y="254"/>
                </a:cubicBezTo>
                <a:cubicBezTo>
                  <a:pt x="95" y="252"/>
                  <a:pt x="102" y="250"/>
                  <a:pt x="108" y="247"/>
                </a:cubicBezTo>
                <a:cubicBezTo>
                  <a:pt x="110" y="247"/>
                  <a:pt x="112" y="247"/>
                  <a:pt x="115" y="247"/>
                </a:cubicBezTo>
                <a:close/>
                <a:moveTo>
                  <a:pt x="121" y="244"/>
                </a:moveTo>
                <a:cubicBezTo>
                  <a:pt x="121" y="244"/>
                  <a:pt x="121" y="244"/>
                  <a:pt x="121" y="244"/>
                </a:cubicBezTo>
                <a:cubicBezTo>
                  <a:pt x="121" y="244"/>
                  <a:pt x="121" y="244"/>
                  <a:pt x="120" y="244"/>
                </a:cubicBezTo>
                <a:cubicBezTo>
                  <a:pt x="120" y="244"/>
                  <a:pt x="117" y="243"/>
                  <a:pt x="117" y="243"/>
                </a:cubicBezTo>
                <a:cubicBezTo>
                  <a:pt x="118" y="243"/>
                  <a:pt x="120" y="242"/>
                  <a:pt x="122" y="241"/>
                </a:cubicBezTo>
                <a:cubicBezTo>
                  <a:pt x="122" y="242"/>
                  <a:pt x="121" y="243"/>
                  <a:pt x="121" y="244"/>
                </a:cubicBezTo>
                <a:close/>
                <a:moveTo>
                  <a:pt x="115" y="244"/>
                </a:moveTo>
                <a:cubicBezTo>
                  <a:pt x="114" y="244"/>
                  <a:pt x="114" y="244"/>
                  <a:pt x="115" y="244"/>
                </a:cubicBezTo>
                <a:cubicBezTo>
                  <a:pt x="112" y="244"/>
                  <a:pt x="109" y="244"/>
                  <a:pt x="106" y="244"/>
                </a:cubicBezTo>
                <a:cubicBezTo>
                  <a:pt x="108" y="243"/>
                  <a:pt x="111" y="243"/>
                  <a:pt x="113" y="242"/>
                </a:cubicBezTo>
                <a:cubicBezTo>
                  <a:pt x="115" y="242"/>
                  <a:pt x="118" y="241"/>
                  <a:pt x="120" y="241"/>
                </a:cubicBezTo>
                <a:cubicBezTo>
                  <a:pt x="119" y="241"/>
                  <a:pt x="116" y="243"/>
                  <a:pt x="115" y="244"/>
                </a:cubicBezTo>
                <a:close/>
                <a:moveTo>
                  <a:pt x="103" y="243"/>
                </a:moveTo>
                <a:cubicBezTo>
                  <a:pt x="103" y="243"/>
                  <a:pt x="103" y="243"/>
                  <a:pt x="103" y="243"/>
                </a:cubicBezTo>
                <a:cubicBezTo>
                  <a:pt x="103" y="242"/>
                  <a:pt x="103" y="242"/>
                  <a:pt x="103" y="242"/>
                </a:cubicBezTo>
                <a:cubicBezTo>
                  <a:pt x="108" y="242"/>
                  <a:pt x="113" y="239"/>
                  <a:pt x="118" y="238"/>
                </a:cubicBezTo>
                <a:cubicBezTo>
                  <a:pt x="122" y="238"/>
                  <a:pt x="116" y="240"/>
                  <a:pt x="116" y="239"/>
                </a:cubicBezTo>
                <a:cubicBezTo>
                  <a:pt x="114" y="240"/>
                  <a:pt x="112" y="241"/>
                  <a:pt x="111" y="241"/>
                </a:cubicBezTo>
                <a:cubicBezTo>
                  <a:pt x="108" y="242"/>
                  <a:pt x="105" y="242"/>
                  <a:pt x="103" y="243"/>
                </a:cubicBezTo>
                <a:close/>
                <a:moveTo>
                  <a:pt x="102" y="239"/>
                </a:moveTo>
                <a:cubicBezTo>
                  <a:pt x="105" y="239"/>
                  <a:pt x="108" y="238"/>
                  <a:pt x="110" y="238"/>
                </a:cubicBezTo>
                <a:cubicBezTo>
                  <a:pt x="110" y="238"/>
                  <a:pt x="110" y="238"/>
                  <a:pt x="110" y="238"/>
                </a:cubicBezTo>
                <a:cubicBezTo>
                  <a:pt x="108" y="239"/>
                  <a:pt x="105" y="239"/>
                  <a:pt x="102" y="241"/>
                </a:cubicBezTo>
                <a:cubicBezTo>
                  <a:pt x="102" y="240"/>
                  <a:pt x="102" y="239"/>
                  <a:pt x="102" y="239"/>
                </a:cubicBezTo>
                <a:close/>
                <a:moveTo>
                  <a:pt x="116" y="228"/>
                </a:moveTo>
                <a:cubicBezTo>
                  <a:pt x="112" y="230"/>
                  <a:pt x="107" y="232"/>
                  <a:pt x="103" y="234"/>
                </a:cubicBezTo>
                <a:cubicBezTo>
                  <a:pt x="103" y="234"/>
                  <a:pt x="104" y="233"/>
                  <a:pt x="104" y="232"/>
                </a:cubicBezTo>
                <a:cubicBezTo>
                  <a:pt x="106" y="231"/>
                  <a:pt x="108" y="230"/>
                  <a:pt x="111" y="230"/>
                </a:cubicBezTo>
                <a:cubicBezTo>
                  <a:pt x="112" y="229"/>
                  <a:pt x="114" y="229"/>
                  <a:pt x="115" y="229"/>
                </a:cubicBezTo>
                <a:cubicBezTo>
                  <a:pt x="116" y="228"/>
                  <a:pt x="120" y="227"/>
                  <a:pt x="116" y="228"/>
                </a:cubicBezTo>
                <a:close/>
                <a:moveTo>
                  <a:pt x="105" y="228"/>
                </a:moveTo>
                <a:cubicBezTo>
                  <a:pt x="109" y="228"/>
                  <a:pt x="113" y="227"/>
                  <a:pt x="116" y="225"/>
                </a:cubicBezTo>
                <a:cubicBezTo>
                  <a:pt x="112" y="227"/>
                  <a:pt x="108" y="228"/>
                  <a:pt x="104" y="230"/>
                </a:cubicBezTo>
                <a:cubicBezTo>
                  <a:pt x="105" y="229"/>
                  <a:pt x="105" y="229"/>
                  <a:pt x="105" y="228"/>
                </a:cubicBezTo>
                <a:close/>
                <a:moveTo>
                  <a:pt x="106" y="225"/>
                </a:moveTo>
                <a:cubicBezTo>
                  <a:pt x="108" y="225"/>
                  <a:pt x="110" y="224"/>
                  <a:pt x="112" y="224"/>
                </a:cubicBezTo>
                <a:cubicBezTo>
                  <a:pt x="113" y="224"/>
                  <a:pt x="113" y="223"/>
                  <a:pt x="114" y="223"/>
                </a:cubicBezTo>
                <a:cubicBezTo>
                  <a:pt x="114" y="223"/>
                  <a:pt x="114" y="223"/>
                  <a:pt x="113" y="223"/>
                </a:cubicBezTo>
                <a:cubicBezTo>
                  <a:pt x="111" y="224"/>
                  <a:pt x="108" y="225"/>
                  <a:pt x="106" y="226"/>
                </a:cubicBezTo>
                <a:cubicBezTo>
                  <a:pt x="106" y="226"/>
                  <a:pt x="106" y="225"/>
                  <a:pt x="106" y="225"/>
                </a:cubicBezTo>
                <a:close/>
                <a:moveTo>
                  <a:pt x="82" y="251"/>
                </a:moveTo>
                <a:cubicBezTo>
                  <a:pt x="88" y="249"/>
                  <a:pt x="95" y="248"/>
                  <a:pt x="102" y="246"/>
                </a:cubicBezTo>
                <a:cubicBezTo>
                  <a:pt x="102" y="246"/>
                  <a:pt x="102" y="246"/>
                  <a:pt x="103" y="246"/>
                </a:cubicBezTo>
                <a:cubicBezTo>
                  <a:pt x="96" y="248"/>
                  <a:pt x="90" y="251"/>
                  <a:pt x="84" y="252"/>
                </a:cubicBezTo>
                <a:cubicBezTo>
                  <a:pt x="75" y="255"/>
                  <a:pt x="66" y="257"/>
                  <a:pt x="57" y="260"/>
                </a:cubicBezTo>
                <a:cubicBezTo>
                  <a:pt x="65" y="255"/>
                  <a:pt x="73" y="253"/>
                  <a:pt x="82" y="251"/>
                </a:cubicBezTo>
                <a:close/>
                <a:moveTo>
                  <a:pt x="55" y="262"/>
                </a:moveTo>
                <a:cubicBezTo>
                  <a:pt x="55" y="262"/>
                  <a:pt x="56" y="261"/>
                  <a:pt x="56" y="261"/>
                </a:cubicBezTo>
                <a:cubicBezTo>
                  <a:pt x="56" y="261"/>
                  <a:pt x="56" y="261"/>
                  <a:pt x="56" y="261"/>
                </a:cubicBezTo>
                <a:cubicBezTo>
                  <a:pt x="67" y="257"/>
                  <a:pt x="77" y="255"/>
                  <a:pt x="88" y="252"/>
                </a:cubicBezTo>
                <a:cubicBezTo>
                  <a:pt x="93" y="251"/>
                  <a:pt x="97" y="249"/>
                  <a:pt x="102" y="247"/>
                </a:cubicBezTo>
                <a:cubicBezTo>
                  <a:pt x="103" y="247"/>
                  <a:pt x="104" y="247"/>
                  <a:pt x="105" y="247"/>
                </a:cubicBezTo>
                <a:cubicBezTo>
                  <a:pt x="105" y="247"/>
                  <a:pt x="106" y="247"/>
                  <a:pt x="106" y="247"/>
                </a:cubicBezTo>
                <a:cubicBezTo>
                  <a:pt x="105" y="247"/>
                  <a:pt x="104" y="248"/>
                  <a:pt x="103" y="248"/>
                </a:cubicBezTo>
                <a:cubicBezTo>
                  <a:pt x="85" y="256"/>
                  <a:pt x="66" y="259"/>
                  <a:pt x="48" y="268"/>
                </a:cubicBezTo>
                <a:cubicBezTo>
                  <a:pt x="50" y="266"/>
                  <a:pt x="54" y="262"/>
                  <a:pt x="55" y="262"/>
                </a:cubicBezTo>
                <a:close/>
                <a:moveTo>
                  <a:pt x="75" y="259"/>
                </a:moveTo>
                <a:cubicBezTo>
                  <a:pt x="67" y="262"/>
                  <a:pt x="59" y="265"/>
                  <a:pt x="50" y="268"/>
                </a:cubicBezTo>
                <a:cubicBezTo>
                  <a:pt x="51" y="267"/>
                  <a:pt x="52" y="267"/>
                  <a:pt x="53" y="267"/>
                </a:cubicBezTo>
                <a:cubicBezTo>
                  <a:pt x="56" y="265"/>
                  <a:pt x="59" y="264"/>
                  <a:pt x="62" y="263"/>
                </a:cubicBezTo>
                <a:cubicBezTo>
                  <a:pt x="66" y="261"/>
                  <a:pt x="71" y="260"/>
                  <a:pt x="75" y="259"/>
                </a:cubicBezTo>
                <a:close/>
                <a:moveTo>
                  <a:pt x="48" y="269"/>
                </a:moveTo>
                <a:cubicBezTo>
                  <a:pt x="59" y="266"/>
                  <a:pt x="70" y="261"/>
                  <a:pt x="82" y="257"/>
                </a:cubicBezTo>
                <a:cubicBezTo>
                  <a:pt x="88" y="255"/>
                  <a:pt x="94" y="254"/>
                  <a:pt x="101" y="252"/>
                </a:cubicBezTo>
                <a:cubicBezTo>
                  <a:pt x="103" y="251"/>
                  <a:pt x="106" y="251"/>
                  <a:pt x="109" y="250"/>
                </a:cubicBezTo>
                <a:cubicBezTo>
                  <a:pt x="110" y="250"/>
                  <a:pt x="111" y="249"/>
                  <a:pt x="111" y="249"/>
                </a:cubicBezTo>
                <a:cubicBezTo>
                  <a:pt x="101" y="253"/>
                  <a:pt x="91" y="257"/>
                  <a:pt x="80" y="260"/>
                </a:cubicBezTo>
                <a:cubicBezTo>
                  <a:pt x="77" y="261"/>
                  <a:pt x="73" y="262"/>
                  <a:pt x="70" y="264"/>
                </a:cubicBezTo>
                <a:cubicBezTo>
                  <a:pt x="63" y="266"/>
                  <a:pt x="56" y="268"/>
                  <a:pt x="50" y="271"/>
                </a:cubicBezTo>
                <a:cubicBezTo>
                  <a:pt x="49" y="271"/>
                  <a:pt x="49" y="270"/>
                  <a:pt x="48" y="270"/>
                </a:cubicBezTo>
                <a:cubicBezTo>
                  <a:pt x="48" y="270"/>
                  <a:pt x="48" y="270"/>
                  <a:pt x="48" y="269"/>
                </a:cubicBezTo>
                <a:close/>
                <a:moveTo>
                  <a:pt x="58" y="273"/>
                </a:moveTo>
                <a:cubicBezTo>
                  <a:pt x="72" y="270"/>
                  <a:pt x="86" y="265"/>
                  <a:pt x="100" y="260"/>
                </a:cubicBezTo>
                <a:cubicBezTo>
                  <a:pt x="106" y="258"/>
                  <a:pt x="113" y="256"/>
                  <a:pt x="119" y="255"/>
                </a:cubicBezTo>
                <a:cubicBezTo>
                  <a:pt x="113" y="257"/>
                  <a:pt x="107" y="259"/>
                  <a:pt x="100" y="261"/>
                </a:cubicBezTo>
                <a:cubicBezTo>
                  <a:pt x="88" y="266"/>
                  <a:pt x="76" y="269"/>
                  <a:pt x="64" y="274"/>
                </a:cubicBezTo>
                <a:cubicBezTo>
                  <a:pt x="64" y="274"/>
                  <a:pt x="64" y="274"/>
                  <a:pt x="64" y="274"/>
                </a:cubicBezTo>
                <a:cubicBezTo>
                  <a:pt x="62" y="273"/>
                  <a:pt x="60" y="273"/>
                  <a:pt x="58" y="273"/>
                </a:cubicBezTo>
                <a:close/>
                <a:moveTo>
                  <a:pt x="67" y="274"/>
                </a:moveTo>
                <a:cubicBezTo>
                  <a:pt x="78" y="272"/>
                  <a:pt x="89" y="269"/>
                  <a:pt x="100" y="265"/>
                </a:cubicBezTo>
                <a:cubicBezTo>
                  <a:pt x="112" y="260"/>
                  <a:pt x="125" y="256"/>
                  <a:pt x="137" y="253"/>
                </a:cubicBezTo>
                <a:cubicBezTo>
                  <a:pt x="136" y="254"/>
                  <a:pt x="134" y="254"/>
                  <a:pt x="132" y="255"/>
                </a:cubicBezTo>
                <a:cubicBezTo>
                  <a:pt x="126" y="258"/>
                  <a:pt x="119" y="260"/>
                  <a:pt x="112" y="263"/>
                </a:cubicBezTo>
                <a:cubicBezTo>
                  <a:pt x="101" y="267"/>
                  <a:pt x="88" y="270"/>
                  <a:pt x="77" y="275"/>
                </a:cubicBezTo>
                <a:cubicBezTo>
                  <a:pt x="77" y="275"/>
                  <a:pt x="77" y="275"/>
                  <a:pt x="77" y="275"/>
                </a:cubicBezTo>
                <a:cubicBezTo>
                  <a:pt x="76" y="275"/>
                  <a:pt x="76" y="275"/>
                  <a:pt x="75" y="275"/>
                </a:cubicBezTo>
                <a:cubicBezTo>
                  <a:pt x="72" y="274"/>
                  <a:pt x="70" y="274"/>
                  <a:pt x="67" y="274"/>
                </a:cubicBezTo>
                <a:close/>
                <a:moveTo>
                  <a:pt x="113" y="277"/>
                </a:moveTo>
                <a:cubicBezTo>
                  <a:pt x="121" y="274"/>
                  <a:pt x="129" y="272"/>
                  <a:pt x="137" y="269"/>
                </a:cubicBezTo>
                <a:cubicBezTo>
                  <a:pt x="146" y="267"/>
                  <a:pt x="154" y="264"/>
                  <a:pt x="162" y="261"/>
                </a:cubicBezTo>
                <a:cubicBezTo>
                  <a:pt x="161" y="261"/>
                  <a:pt x="160" y="261"/>
                  <a:pt x="159" y="262"/>
                </a:cubicBezTo>
                <a:cubicBezTo>
                  <a:pt x="154" y="264"/>
                  <a:pt x="149" y="266"/>
                  <a:pt x="144" y="268"/>
                </a:cubicBezTo>
                <a:cubicBezTo>
                  <a:pt x="137" y="271"/>
                  <a:pt x="130" y="273"/>
                  <a:pt x="124" y="277"/>
                </a:cubicBezTo>
                <a:cubicBezTo>
                  <a:pt x="120" y="277"/>
                  <a:pt x="117" y="277"/>
                  <a:pt x="113" y="277"/>
                </a:cubicBezTo>
                <a:close/>
                <a:moveTo>
                  <a:pt x="128" y="277"/>
                </a:moveTo>
                <a:cubicBezTo>
                  <a:pt x="135" y="275"/>
                  <a:pt x="140" y="273"/>
                  <a:pt x="146" y="271"/>
                </a:cubicBezTo>
                <a:cubicBezTo>
                  <a:pt x="153" y="268"/>
                  <a:pt x="160" y="266"/>
                  <a:pt x="166" y="263"/>
                </a:cubicBezTo>
                <a:cubicBezTo>
                  <a:pt x="168" y="262"/>
                  <a:pt x="169" y="261"/>
                  <a:pt x="171" y="260"/>
                </a:cubicBezTo>
                <a:cubicBezTo>
                  <a:pt x="169" y="262"/>
                  <a:pt x="167" y="262"/>
                  <a:pt x="166" y="263"/>
                </a:cubicBezTo>
                <a:cubicBezTo>
                  <a:pt x="162" y="265"/>
                  <a:pt x="159" y="266"/>
                  <a:pt x="155" y="268"/>
                </a:cubicBezTo>
                <a:cubicBezTo>
                  <a:pt x="149" y="270"/>
                  <a:pt x="144" y="273"/>
                  <a:pt x="139" y="276"/>
                </a:cubicBezTo>
                <a:cubicBezTo>
                  <a:pt x="138" y="276"/>
                  <a:pt x="137" y="276"/>
                  <a:pt x="137" y="276"/>
                </a:cubicBezTo>
                <a:cubicBezTo>
                  <a:pt x="134" y="277"/>
                  <a:pt x="131" y="277"/>
                  <a:pt x="128" y="277"/>
                </a:cubicBezTo>
                <a:close/>
                <a:moveTo>
                  <a:pt x="171" y="273"/>
                </a:moveTo>
                <a:cubicBezTo>
                  <a:pt x="174" y="272"/>
                  <a:pt x="177" y="271"/>
                  <a:pt x="180" y="270"/>
                </a:cubicBezTo>
                <a:cubicBezTo>
                  <a:pt x="178" y="271"/>
                  <a:pt x="174" y="272"/>
                  <a:pt x="171" y="273"/>
                </a:cubicBezTo>
                <a:close/>
                <a:moveTo>
                  <a:pt x="179" y="266"/>
                </a:moveTo>
                <a:cubicBezTo>
                  <a:pt x="174" y="267"/>
                  <a:pt x="169" y="269"/>
                  <a:pt x="165" y="270"/>
                </a:cubicBezTo>
                <a:cubicBezTo>
                  <a:pt x="162" y="271"/>
                  <a:pt x="159" y="272"/>
                  <a:pt x="157" y="273"/>
                </a:cubicBezTo>
                <a:cubicBezTo>
                  <a:pt x="156" y="273"/>
                  <a:pt x="155" y="274"/>
                  <a:pt x="155" y="274"/>
                </a:cubicBezTo>
                <a:cubicBezTo>
                  <a:pt x="158" y="272"/>
                  <a:pt x="163" y="270"/>
                  <a:pt x="166" y="268"/>
                </a:cubicBezTo>
                <a:cubicBezTo>
                  <a:pt x="168" y="267"/>
                  <a:pt x="169" y="267"/>
                  <a:pt x="171" y="266"/>
                </a:cubicBezTo>
                <a:cubicBezTo>
                  <a:pt x="173" y="265"/>
                  <a:pt x="174" y="264"/>
                  <a:pt x="176" y="263"/>
                </a:cubicBezTo>
                <a:cubicBezTo>
                  <a:pt x="176" y="263"/>
                  <a:pt x="176" y="263"/>
                  <a:pt x="176" y="263"/>
                </a:cubicBezTo>
                <a:cubicBezTo>
                  <a:pt x="177" y="264"/>
                  <a:pt x="178" y="265"/>
                  <a:pt x="179" y="266"/>
                </a:cubicBezTo>
                <a:close/>
                <a:moveTo>
                  <a:pt x="161" y="256"/>
                </a:moveTo>
                <a:cubicBezTo>
                  <a:pt x="151" y="260"/>
                  <a:pt x="141" y="264"/>
                  <a:pt x="130" y="267"/>
                </a:cubicBezTo>
                <a:cubicBezTo>
                  <a:pt x="124" y="268"/>
                  <a:pt x="119" y="270"/>
                  <a:pt x="113" y="272"/>
                </a:cubicBezTo>
                <a:cubicBezTo>
                  <a:pt x="108" y="273"/>
                  <a:pt x="103" y="276"/>
                  <a:pt x="98" y="276"/>
                </a:cubicBezTo>
                <a:cubicBezTo>
                  <a:pt x="98" y="276"/>
                  <a:pt x="97" y="276"/>
                  <a:pt x="97" y="276"/>
                </a:cubicBezTo>
                <a:cubicBezTo>
                  <a:pt x="98" y="276"/>
                  <a:pt x="100" y="274"/>
                  <a:pt x="101" y="274"/>
                </a:cubicBezTo>
                <a:cubicBezTo>
                  <a:pt x="104" y="273"/>
                  <a:pt x="107" y="272"/>
                  <a:pt x="109" y="271"/>
                </a:cubicBezTo>
                <a:cubicBezTo>
                  <a:pt x="114" y="269"/>
                  <a:pt x="119" y="268"/>
                  <a:pt x="124" y="266"/>
                </a:cubicBezTo>
                <a:cubicBezTo>
                  <a:pt x="135" y="263"/>
                  <a:pt x="146" y="259"/>
                  <a:pt x="156" y="254"/>
                </a:cubicBezTo>
                <a:cubicBezTo>
                  <a:pt x="156" y="254"/>
                  <a:pt x="156" y="254"/>
                  <a:pt x="156" y="254"/>
                </a:cubicBezTo>
                <a:cubicBezTo>
                  <a:pt x="157" y="254"/>
                  <a:pt x="158" y="254"/>
                  <a:pt x="158" y="255"/>
                </a:cubicBezTo>
                <a:cubicBezTo>
                  <a:pt x="159" y="255"/>
                  <a:pt x="160" y="255"/>
                  <a:pt x="161" y="256"/>
                </a:cubicBezTo>
                <a:close/>
                <a:moveTo>
                  <a:pt x="122" y="240"/>
                </a:moveTo>
                <a:cubicBezTo>
                  <a:pt x="119" y="240"/>
                  <a:pt x="116" y="241"/>
                  <a:pt x="113" y="242"/>
                </a:cubicBezTo>
                <a:cubicBezTo>
                  <a:pt x="111" y="242"/>
                  <a:pt x="110" y="242"/>
                  <a:pt x="108" y="243"/>
                </a:cubicBezTo>
                <a:cubicBezTo>
                  <a:pt x="108" y="243"/>
                  <a:pt x="106" y="243"/>
                  <a:pt x="104" y="244"/>
                </a:cubicBezTo>
                <a:cubicBezTo>
                  <a:pt x="104" y="244"/>
                  <a:pt x="104" y="244"/>
                  <a:pt x="104" y="244"/>
                </a:cubicBezTo>
                <a:cubicBezTo>
                  <a:pt x="104" y="244"/>
                  <a:pt x="104" y="243"/>
                  <a:pt x="105" y="243"/>
                </a:cubicBezTo>
                <a:cubicBezTo>
                  <a:pt x="110" y="242"/>
                  <a:pt x="116" y="241"/>
                  <a:pt x="120" y="238"/>
                </a:cubicBezTo>
                <a:cubicBezTo>
                  <a:pt x="121" y="238"/>
                  <a:pt x="121" y="237"/>
                  <a:pt x="120" y="237"/>
                </a:cubicBezTo>
                <a:cubicBezTo>
                  <a:pt x="114" y="238"/>
                  <a:pt x="109" y="241"/>
                  <a:pt x="102" y="241"/>
                </a:cubicBezTo>
                <a:cubicBezTo>
                  <a:pt x="102" y="241"/>
                  <a:pt x="102" y="241"/>
                  <a:pt x="102" y="241"/>
                </a:cubicBezTo>
                <a:cubicBezTo>
                  <a:pt x="105" y="241"/>
                  <a:pt x="109" y="239"/>
                  <a:pt x="112" y="238"/>
                </a:cubicBezTo>
                <a:cubicBezTo>
                  <a:pt x="115" y="237"/>
                  <a:pt x="118" y="236"/>
                  <a:pt x="121" y="235"/>
                </a:cubicBezTo>
                <a:cubicBezTo>
                  <a:pt x="122" y="236"/>
                  <a:pt x="122" y="238"/>
                  <a:pt x="122" y="240"/>
                </a:cubicBezTo>
                <a:close/>
                <a:moveTo>
                  <a:pt x="119" y="227"/>
                </a:moveTo>
                <a:cubicBezTo>
                  <a:pt x="119" y="227"/>
                  <a:pt x="119" y="227"/>
                  <a:pt x="119" y="227"/>
                </a:cubicBezTo>
                <a:cubicBezTo>
                  <a:pt x="114" y="228"/>
                  <a:pt x="110" y="230"/>
                  <a:pt x="105" y="231"/>
                </a:cubicBezTo>
                <a:cubicBezTo>
                  <a:pt x="107" y="230"/>
                  <a:pt x="109" y="229"/>
                  <a:pt x="111" y="228"/>
                </a:cubicBezTo>
                <a:cubicBezTo>
                  <a:pt x="113" y="227"/>
                  <a:pt x="115" y="226"/>
                  <a:pt x="117" y="225"/>
                </a:cubicBezTo>
                <a:cubicBezTo>
                  <a:pt x="118" y="225"/>
                  <a:pt x="118" y="225"/>
                  <a:pt x="117" y="225"/>
                </a:cubicBezTo>
                <a:cubicBezTo>
                  <a:pt x="115" y="225"/>
                  <a:pt x="113" y="225"/>
                  <a:pt x="111" y="226"/>
                </a:cubicBezTo>
                <a:cubicBezTo>
                  <a:pt x="110" y="226"/>
                  <a:pt x="107" y="227"/>
                  <a:pt x="106" y="227"/>
                </a:cubicBezTo>
                <a:cubicBezTo>
                  <a:pt x="106" y="227"/>
                  <a:pt x="106" y="227"/>
                  <a:pt x="106" y="227"/>
                </a:cubicBezTo>
                <a:cubicBezTo>
                  <a:pt x="109" y="225"/>
                  <a:pt x="114" y="224"/>
                  <a:pt x="117" y="222"/>
                </a:cubicBezTo>
                <a:cubicBezTo>
                  <a:pt x="118" y="222"/>
                  <a:pt x="118" y="222"/>
                  <a:pt x="118" y="222"/>
                </a:cubicBezTo>
                <a:cubicBezTo>
                  <a:pt x="118" y="222"/>
                  <a:pt x="118" y="222"/>
                  <a:pt x="118" y="222"/>
                </a:cubicBezTo>
                <a:cubicBezTo>
                  <a:pt x="118" y="224"/>
                  <a:pt x="119" y="225"/>
                  <a:pt x="119" y="227"/>
                </a:cubicBezTo>
                <a:close/>
                <a:moveTo>
                  <a:pt x="216" y="159"/>
                </a:moveTo>
                <a:cubicBezTo>
                  <a:pt x="202" y="190"/>
                  <a:pt x="174" y="209"/>
                  <a:pt x="142" y="216"/>
                </a:cubicBezTo>
                <a:cubicBezTo>
                  <a:pt x="132" y="218"/>
                  <a:pt x="122" y="219"/>
                  <a:pt x="111" y="219"/>
                </a:cubicBezTo>
                <a:cubicBezTo>
                  <a:pt x="99" y="219"/>
                  <a:pt x="85" y="218"/>
                  <a:pt x="74" y="213"/>
                </a:cubicBezTo>
                <a:cubicBezTo>
                  <a:pt x="75" y="210"/>
                  <a:pt x="76" y="208"/>
                  <a:pt x="77" y="206"/>
                </a:cubicBezTo>
                <a:cubicBezTo>
                  <a:pt x="95" y="212"/>
                  <a:pt x="114" y="213"/>
                  <a:pt x="133" y="210"/>
                </a:cubicBezTo>
                <a:cubicBezTo>
                  <a:pt x="180" y="201"/>
                  <a:pt x="217" y="160"/>
                  <a:pt x="217" y="112"/>
                </a:cubicBezTo>
                <a:cubicBezTo>
                  <a:pt x="217" y="72"/>
                  <a:pt x="192" y="38"/>
                  <a:pt x="157" y="22"/>
                </a:cubicBezTo>
                <a:cubicBezTo>
                  <a:pt x="158" y="20"/>
                  <a:pt x="161" y="16"/>
                  <a:pt x="162" y="13"/>
                </a:cubicBezTo>
                <a:cubicBezTo>
                  <a:pt x="174" y="20"/>
                  <a:pt x="186" y="27"/>
                  <a:pt x="196" y="37"/>
                </a:cubicBezTo>
                <a:cubicBezTo>
                  <a:pt x="206" y="47"/>
                  <a:pt x="213" y="61"/>
                  <a:pt x="218" y="74"/>
                </a:cubicBezTo>
                <a:cubicBezTo>
                  <a:pt x="230" y="102"/>
                  <a:pt x="228" y="132"/>
                  <a:pt x="216" y="159"/>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1" name="Freeform 7"/>
          <p:cNvSpPr>
            <a:spLocks noEditPoints="1"/>
          </p:cNvSpPr>
          <p:nvPr/>
        </p:nvSpPr>
        <p:spPr bwMode="auto">
          <a:xfrm>
            <a:off x="227013" y="1679575"/>
            <a:ext cx="539750" cy="604838"/>
          </a:xfrm>
          <a:custGeom>
            <a:gdLst>
              <a:gd fmla="*/ 10 w 144" name="T0"/>
              <a:gd fmla="*/ 122 h 161" name="T1"/>
              <a:gd fmla="*/ 53 w 144" name="T2"/>
              <a:gd fmla="*/ 122 h 161" name="T3"/>
              <a:gd fmla="*/ 63 w 144" name="T4"/>
              <a:gd fmla="*/ 152 h 161" name="T5"/>
              <a:gd fmla="*/ 88 w 144" name="T6"/>
              <a:gd fmla="*/ 149 h 161" name="T7"/>
              <a:gd fmla="*/ 102 w 144" name="T8"/>
              <a:gd fmla="*/ 123 h 161" name="T9"/>
              <a:gd fmla="*/ 142 w 144" name="T10"/>
              <a:gd fmla="*/ 118 h 161" name="T11"/>
              <a:gd fmla="*/ 120 w 144" name="T12"/>
              <a:gd fmla="*/ 84 h 161" name="T13"/>
              <a:gd fmla="*/ 141 w 144" name="T14"/>
              <a:gd fmla="*/ 49 h 161" name="T15"/>
              <a:gd fmla="*/ 97 w 144" name="T16"/>
              <a:gd fmla="*/ 48 h 161" name="T17"/>
              <a:gd fmla="*/ 85 w 144" name="T18"/>
              <a:gd fmla="*/ 15 h 161" name="T19"/>
              <a:gd fmla="*/ 62 w 144" name="T20"/>
              <a:gd fmla="*/ 21 h 161" name="T21"/>
              <a:gd fmla="*/ 40 w 144" name="T22"/>
              <a:gd fmla="*/ 45 h 161" name="T23"/>
              <a:gd fmla="*/ 14 w 144" name="T24"/>
              <a:gd fmla="*/ 68 h 161" name="T25"/>
              <a:gd fmla="*/ 24 w 144" name="T26"/>
              <a:gd fmla="*/ 90 h 161" name="T27"/>
              <a:gd fmla="*/ 92 w 144" name="T28"/>
              <a:gd fmla="*/ 131 h 161" name="T29"/>
              <a:gd fmla="*/ 65 w 144" name="T30"/>
              <a:gd fmla="*/ 149 h 161" name="T31"/>
              <a:gd fmla="*/ 56 w 144" name="T32"/>
              <a:gd fmla="*/ 121 h 161" name="T33"/>
              <a:gd fmla="*/ 94 w 144" name="T34"/>
              <a:gd fmla="*/ 120 h 161" name="T35"/>
              <a:gd fmla="*/ 50 w 144" name="T36"/>
              <a:gd fmla="*/ 85 h 161" name="T37"/>
              <a:gd fmla="*/ 35 w 144" name="T38"/>
              <a:gd fmla="*/ 85 h 161" name="T39"/>
              <a:gd fmla="*/ 50 w 144" name="T40"/>
              <a:gd fmla="*/ 74 h 161" name="T41"/>
              <a:gd fmla="*/ 53 w 144" name="T42"/>
              <a:gd fmla="*/ 85 h 161" name="T43"/>
              <a:gd fmla="*/ 75 w 144" name="T44"/>
              <a:gd fmla="*/ 60 h 161" name="T45"/>
              <a:gd fmla="*/ 97 w 144" name="T46"/>
              <a:gd fmla="*/ 97 h 161" name="T47"/>
              <a:gd fmla="*/ 75 w 144" name="T48"/>
              <a:gd fmla="*/ 109 h 161" name="T49"/>
              <a:gd fmla="*/ 53 w 144" name="T50"/>
              <a:gd fmla="*/ 98 h 161" name="T51"/>
              <a:gd fmla="*/ 54 w 144" name="T52"/>
              <a:gd fmla="*/ 68 h 161" name="T53"/>
              <a:gd fmla="*/ 72 w 144" name="T54"/>
              <a:gd fmla="*/ 59 h 161" name="T55"/>
              <a:gd fmla="*/ 54 w 144" name="T56"/>
              <a:gd fmla="*/ 68 h 161" name="T57"/>
              <a:gd fmla="*/ 94 w 144" name="T58"/>
              <a:gd fmla="*/ 52 h 161" name="T59"/>
              <a:gd fmla="*/ 78 w 144" name="T60"/>
              <a:gd fmla="*/ 59 h 161" name="T61"/>
              <a:gd fmla="*/ 99 w 144" name="T62"/>
              <a:gd fmla="*/ 73 h 161" name="T63"/>
              <a:gd fmla="*/ 99 w 144" name="T64"/>
              <a:gd fmla="*/ 96 h 161" name="T65"/>
              <a:gd fmla="*/ 87 w 144" name="T66"/>
              <a:gd fmla="*/ 107 h 161" name="T67"/>
              <a:gd fmla="*/ 94 w 144" name="T68"/>
              <a:gd fmla="*/ 117 h 161" name="T69"/>
              <a:gd fmla="*/ 87 w 144" name="T70"/>
              <a:gd fmla="*/ 107 h 161" name="T71"/>
              <a:gd fmla="*/ 71 w 144" name="T72"/>
              <a:gd fmla="*/ 111 h 161" name="T73"/>
              <a:gd fmla="*/ 54 w 144" name="T74"/>
              <a:gd fmla="*/ 101 h 161" name="T75"/>
              <a:gd fmla="*/ 139 w 144" name="T76"/>
              <a:gd fmla="*/ 114 h 161" name="T77"/>
              <a:gd fmla="*/ 98 w 144" name="T78"/>
              <a:gd fmla="*/ 119 h 161" name="T79"/>
              <a:gd fmla="*/ 99 w 144" name="T80"/>
              <a:gd fmla="*/ 99 h 161" name="T81"/>
              <a:gd fmla="*/ 125 w 144" name="T82"/>
              <a:gd fmla="*/ 93 h 161" name="T83"/>
              <a:gd fmla="*/ 112 w 144" name="T84"/>
              <a:gd fmla="*/ 47 h 161" name="T85"/>
              <a:gd fmla="*/ 133 w 144" name="T86"/>
              <a:gd fmla="*/ 67 h 161" name="T87"/>
              <a:gd fmla="*/ 99 w 144" name="T88"/>
              <a:gd fmla="*/ 70 h 161" name="T89"/>
              <a:gd fmla="*/ 112 w 144" name="T90"/>
              <a:gd fmla="*/ 47 h 161" name="T91"/>
              <a:gd fmla="*/ 68 w 144" name="T92"/>
              <a:gd fmla="*/ 16 h 161" name="T93"/>
              <a:gd fmla="*/ 94 w 144" name="T94"/>
              <a:gd fmla="*/ 49 h 161" name="T95"/>
              <a:gd fmla="*/ 75 w 144" name="T96"/>
              <a:gd fmla="*/ 57 h 161" name="T97"/>
              <a:gd fmla="*/ 57 w 144" name="T98"/>
              <a:gd fmla="*/ 43 h 161" name="T99"/>
              <a:gd fmla="*/ 11 w 144" name="T100"/>
              <a:gd fmla="*/ 59 h 161" name="T101"/>
              <a:gd fmla="*/ 52 w 144" name="T102"/>
              <a:gd fmla="*/ 51 h 161" name="T103"/>
              <a:gd fmla="*/ 33 w 144" name="T104"/>
              <a:gd fmla="*/ 83 h 161" name="T105"/>
              <a:gd fmla="*/ 51 w 144" name="T106"/>
              <a:gd fmla="*/ 99 h 161" name="T107"/>
              <a:gd fmla="*/ 44 w 144" name="T108"/>
              <a:gd fmla="*/ 121 h 161" name="T109"/>
              <a:gd fmla="*/ 32 w 144" name="T110"/>
              <a:gd fmla="*/ 87 h 16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1" w="144">
                <a:moveTo>
                  <a:pt x="9" y="110"/>
                </a:moveTo>
                <a:cubicBezTo>
                  <a:pt x="7" y="114"/>
                  <a:pt x="7" y="119"/>
                  <a:pt x="10" y="122"/>
                </a:cubicBezTo>
                <a:cubicBezTo>
                  <a:pt x="13" y="126"/>
                  <a:pt x="20" y="127"/>
                  <a:pt x="25" y="127"/>
                </a:cubicBezTo>
                <a:cubicBezTo>
                  <a:pt x="34" y="127"/>
                  <a:pt x="44" y="125"/>
                  <a:pt x="53" y="122"/>
                </a:cubicBezTo>
                <a:cubicBezTo>
                  <a:pt x="53" y="123"/>
                  <a:pt x="54" y="124"/>
                  <a:pt x="54" y="125"/>
                </a:cubicBezTo>
                <a:cubicBezTo>
                  <a:pt x="56" y="134"/>
                  <a:pt x="58" y="144"/>
                  <a:pt x="63" y="152"/>
                </a:cubicBezTo>
                <a:cubicBezTo>
                  <a:pt x="66" y="156"/>
                  <a:pt x="71" y="161"/>
                  <a:pt x="76" y="160"/>
                </a:cubicBezTo>
                <a:cubicBezTo>
                  <a:pt x="82" y="159"/>
                  <a:pt x="86" y="153"/>
                  <a:pt x="88" y="149"/>
                </a:cubicBezTo>
                <a:cubicBezTo>
                  <a:pt x="93" y="140"/>
                  <a:pt x="95" y="131"/>
                  <a:pt x="97" y="121"/>
                </a:cubicBezTo>
                <a:cubicBezTo>
                  <a:pt x="98" y="122"/>
                  <a:pt x="100" y="122"/>
                  <a:pt x="102" y="123"/>
                </a:cubicBezTo>
                <a:cubicBezTo>
                  <a:pt x="111" y="125"/>
                  <a:pt x="121" y="128"/>
                  <a:pt x="131" y="126"/>
                </a:cubicBezTo>
                <a:cubicBezTo>
                  <a:pt x="136" y="126"/>
                  <a:pt x="141" y="123"/>
                  <a:pt x="142" y="118"/>
                </a:cubicBezTo>
                <a:cubicBezTo>
                  <a:pt x="144" y="112"/>
                  <a:pt x="139" y="106"/>
                  <a:pt x="136" y="101"/>
                </a:cubicBezTo>
                <a:cubicBezTo>
                  <a:pt x="131" y="95"/>
                  <a:pt x="126" y="90"/>
                  <a:pt x="120" y="84"/>
                </a:cubicBezTo>
                <a:cubicBezTo>
                  <a:pt x="127" y="79"/>
                  <a:pt x="134" y="72"/>
                  <a:pt x="139" y="64"/>
                </a:cubicBezTo>
                <a:cubicBezTo>
                  <a:pt x="142" y="59"/>
                  <a:pt x="144" y="53"/>
                  <a:pt x="141" y="49"/>
                </a:cubicBezTo>
                <a:cubicBezTo>
                  <a:pt x="138" y="43"/>
                  <a:pt x="130" y="43"/>
                  <a:pt x="125" y="43"/>
                </a:cubicBezTo>
                <a:cubicBezTo>
                  <a:pt x="115" y="43"/>
                  <a:pt x="106" y="45"/>
                  <a:pt x="97" y="48"/>
                </a:cubicBezTo>
                <a:cubicBezTo>
                  <a:pt x="96" y="45"/>
                  <a:pt x="95" y="42"/>
                  <a:pt x="95" y="39"/>
                </a:cubicBezTo>
                <a:cubicBezTo>
                  <a:pt x="93" y="31"/>
                  <a:pt x="90" y="22"/>
                  <a:pt x="85" y="15"/>
                </a:cubicBezTo>
                <a:cubicBezTo>
                  <a:pt x="82" y="12"/>
                  <a:pt x="78" y="9"/>
                  <a:pt x="73" y="10"/>
                </a:cubicBezTo>
                <a:cubicBezTo>
                  <a:pt x="67" y="11"/>
                  <a:pt x="64" y="17"/>
                  <a:pt x="62" y="21"/>
                </a:cubicBezTo>
                <a:cubicBezTo>
                  <a:pt x="57" y="29"/>
                  <a:pt x="54" y="39"/>
                  <a:pt x="53" y="48"/>
                </a:cubicBezTo>
                <a:cubicBezTo>
                  <a:pt x="48" y="47"/>
                  <a:pt x="44" y="46"/>
                  <a:pt x="40" y="45"/>
                </a:cubicBezTo>
                <a:cubicBezTo>
                  <a:pt x="32" y="43"/>
                  <a:pt x="23" y="41"/>
                  <a:pt x="15" y="44"/>
                </a:cubicBezTo>
                <a:cubicBezTo>
                  <a:pt x="3" y="48"/>
                  <a:pt x="8" y="61"/>
                  <a:pt x="14" y="68"/>
                </a:cubicBezTo>
                <a:cubicBezTo>
                  <a:pt x="18" y="74"/>
                  <a:pt x="24" y="80"/>
                  <a:pt x="30" y="85"/>
                </a:cubicBezTo>
                <a:cubicBezTo>
                  <a:pt x="28" y="87"/>
                  <a:pt x="26" y="89"/>
                  <a:pt x="24" y="90"/>
                </a:cubicBezTo>
                <a:cubicBezTo>
                  <a:pt x="18" y="96"/>
                  <a:pt x="12" y="102"/>
                  <a:pt x="9" y="110"/>
                </a:cubicBezTo>
                <a:close/>
                <a:moveTo>
                  <a:pt x="92" y="131"/>
                </a:moveTo>
                <a:cubicBezTo>
                  <a:pt x="89" y="139"/>
                  <a:pt x="87" y="149"/>
                  <a:pt x="80" y="155"/>
                </a:cubicBezTo>
                <a:cubicBezTo>
                  <a:pt x="74" y="160"/>
                  <a:pt x="68" y="154"/>
                  <a:pt x="65" y="149"/>
                </a:cubicBezTo>
                <a:cubicBezTo>
                  <a:pt x="60" y="141"/>
                  <a:pt x="58" y="132"/>
                  <a:pt x="56" y="123"/>
                </a:cubicBezTo>
                <a:cubicBezTo>
                  <a:pt x="56" y="122"/>
                  <a:pt x="56" y="121"/>
                  <a:pt x="56" y="121"/>
                </a:cubicBezTo>
                <a:cubicBezTo>
                  <a:pt x="63" y="118"/>
                  <a:pt x="69" y="115"/>
                  <a:pt x="75" y="112"/>
                </a:cubicBezTo>
                <a:cubicBezTo>
                  <a:pt x="81" y="115"/>
                  <a:pt x="87" y="118"/>
                  <a:pt x="94" y="120"/>
                </a:cubicBezTo>
                <a:cubicBezTo>
                  <a:pt x="93" y="124"/>
                  <a:pt x="92" y="127"/>
                  <a:pt x="92" y="131"/>
                </a:cubicBezTo>
                <a:close/>
                <a:moveTo>
                  <a:pt x="50" y="85"/>
                </a:moveTo>
                <a:cubicBezTo>
                  <a:pt x="50" y="88"/>
                  <a:pt x="50" y="92"/>
                  <a:pt x="50" y="96"/>
                </a:cubicBezTo>
                <a:cubicBezTo>
                  <a:pt x="45" y="92"/>
                  <a:pt x="40" y="89"/>
                  <a:pt x="35" y="85"/>
                </a:cubicBezTo>
                <a:cubicBezTo>
                  <a:pt x="36" y="84"/>
                  <a:pt x="36" y="84"/>
                  <a:pt x="36" y="84"/>
                </a:cubicBezTo>
                <a:cubicBezTo>
                  <a:pt x="41" y="80"/>
                  <a:pt x="46" y="77"/>
                  <a:pt x="50" y="74"/>
                </a:cubicBezTo>
                <a:cubicBezTo>
                  <a:pt x="50" y="77"/>
                  <a:pt x="50" y="81"/>
                  <a:pt x="50" y="85"/>
                </a:cubicBezTo>
                <a:close/>
                <a:moveTo>
                  <a:pt x="53" y="85"/>
                </a:moveTo>
                <a:cubicBezTo>
                  <a:pt x="53" y="80"/>
                  <a:pt x="53" y="76"/>
                  <a:pt x="53" y="72"/>
                </a:cubicBezTo>
                <a:cubicBezTo>
                  <a:pt x="60" y="67"/>
                  <a:pt x="67" y="63"/>
                  <a:pt x="75" y="60"/>
                </a:cubicBezTo>
                <a:cubicBezTo>
                  <a:pt x="82" y="63"/>
                  <a:pt x="90" y="67"/>
                  <a:pt x="97" y="72"/>
                </a:cubicBezTo>
                <a:cubicBezTo>
                  <a:pt x="97" y="80"/>
                  <a:pt x="97" y="89"/>
                  <a:pt x="97" y="97"/>
                </a:cubicBezTo>
                <a:cubicBezTo>
                  <a:pt x="93" y="100"/>
                  <a:pt x="89" y="102"/>
                  <a:pt x="85" y="104"/>
                </a:cubicBezTo>
                <a:cubicBezTo>
                  <a:pt x="82" y="106"/>
                  <a:pt x="78" y="108"/>
                  <a:pt x="75" y="109"/>
                </a:cubicBezTo>
                <a:cubicBezTo>
                  <a:pt x="71" y="108"/>
                  <a:pt x="68" y="106"/>
                  <a:pt x="65" y="104"/>
                </a:cubicBezTo>
                <a:cubicBezTo>
                  <a:pt x="61" y="102"/>
                  <a:pt x="57" y="100"/>
                  <a:pt x="53" y="98"/>
                </a:cubicBezTo>
                <a:cubicBezTo>
                  <a:pt x="53" y="93"/>
                  <a:pt x="53" y="89"/>
                  <a:pt x="53" y="85"/>
                </a:cubicBezTo>
                <a:close/>
                <a:moveTo>
                  <a:pt x="54" y="68"/>
                </a:moveTo>
                <a:cubicBezTo>
                  <a:pt x="54" y="63"/>
                  <a:pt x="55" y="58"/>
                  <a:pt x="55" y="52"/>
                </a:cubicBezTo>
                <a:cubicBezTo>
                  <a:pt x="61" y="54"/>
                  <a:pt x="66" y="56"/>
                  <a:pt x="72" y="59"/>
                </a:cubicBezTo>
                <a:cubicBezTo>
                  <a:pt x="66" y="62"/>
                  <a:pt x="60" y="65"/>
                  <a:pt x="54" y="68"/>
                </a:cubicBezTo>
                <a:cubicBezTo>
                  <a:pt x="54" y="68"/>
                  <a:pt x="54" y="68"/>
                  <a:pt x="54" y="68"/>
                </a:cubicBezTo>
                <a:close/>
                <a:moveTo>
                  <a:pt x="78" y="59"/>
                </a:moveTo>
                <a:cubicBezTo>
                  <a:pt x="83" y="56"/>
                  <a:pt x="89" y="54"/>
                  <a:pt x="94" y="52"/>
                </a:cubicBezTo>
                <a:cubicBezTo>
                  <a:pt x="95" y="57"/>
                  <a:pt x="96" y="63"/>
                  <a:pt x="96" y="68"/>
                </a:cubicBezTo>
                <a:cubicBezTo>
                  <a:pt x="90" y="65"/>
                  <a:pt x="84" y="62"/>
                  <a:pt x="78" y="59"/>
                </a:cubicBezTo>
                <a:close/>
                <a:moveTo>
                  <a:pt x="100" y="78"/>
                </a:moveTo>
                <a:cubicBezTo>
                  <a:pt x="99" y="76"/>
                  <a:pt x="99" y="75"/>
                  <a:pt x="99" y="73"/>
                </a:cubicBezTo>
                <a:cubicBezTo>
                  <a:pt x="105" y="77"/>
                  <a:pt x="110" y="81"/>
                  <a:pt x="115" y="85"/>
                </a:cubicBezTo>
                <a:cubicBezTo>
                  <a:pt x="110" y="89"/>
                  <a:pt x="105" y="92"/>
                  <a:pt x="99" y="96"/>
                </a:cubicBezTo>
                <a:cubicBezTo>
                  <a:pt x="100" y="90"/>
                  <a:pt x="100" y="84"/>
                  <a:pt x="100" y="78"/>
                </a:cubicBezTo>
                <a:close/>
                <a:moveTo>
                  <a:pt x="87" y="107"/>
                </a:moveTo>
                <a:cubicBezTo>
                  <a:pt x="90" y="105"/>
                  <a:pt x="93" y="103"/>
                  <a:pt x="96" y="101"/>
                </a:cubicBezTo>
                <a:cubicBezTo>
                  <a:pt x="96" y="106"/>
                  <a:pt x="95" y="112"/>
                  <a:pt x="94" y="117"/>
                </a:cubicBezTo>
                <a:cubicBezTo>
                  <a:pt x="89" y="115"/>
                  <a:pt x="84" y="113"/>
                  <a:pt x="78" y="111"/>
                </a:cubicBezTo>
                <a:cubicBezTo>
                  <a:pt x="81" y="109"/>
                  <a:pt x="84" y="108"/>
                  <a:pt x="87" y="107"/>
                </a:cubicBezTo>
                <a:close/>
                <a:moveTo>
                  <a:pt x="63" y="107"/>
                </a:moveTo>
                <a:cubicBezTo>
                  <a:pt x="66" y="108"/>
                  <a:pt x="69" y="109"/>
                  <a:pt x="71" y="111"/>
                </a:cubicBezTo>
                <a:cubicBezTo>
                  <a:pt x="66" y="113"/>
                  <a:pt x="61" y="115"/>
                  <a:pt x="55" y="117"/>
                </a:cubicBezTo>
                <a:cubicBezTo>
                  <a:pt x="55" y="112"/>
                  <a:pt x="54" y="107"/>
                  <a:pt x="54" y="101"/>
                </a:cubicBezTo>
                <a:cubicBezTo>
                  <a:pt x="57" y="103"/>
                  <a:pt x="60" y="105"/>
                  <a:pt x="63" y="107"/>
                </a:cubicBezTo>
                <a:close/>
                <a:moveTo>
                  <a:pt x="139" y="114"/>
                </a:moveTo>
                <a:cubicBezTo>
                  <a:pt x="141" y="123"/>
                  <a:pt x="131" y="124"/>
                  <a:pt x="125" y="124"/>
                </a:cubicBezTo>
                <a:cubicBezTo>
                  <a:pt x="116" y="124"/>
                  <a:pt x="107" y="121"/>
                  <a:pt x="98" y="119"/>
                </a:cubicBezTo>
                <a:cubicBezTo>
                  <a:pt x="98" y="118"/>
                  <a:pt x="97" y="118"/>
                  <a:pt x="97" y="118"/>
                </a:cubicBezTo>
                <a:cubicBezTo>
                  <a:pt x="98" y="112"/>
                  <a:pt x="99" y="106"/>
                  <a:pt x="99" y="99"/>
                </a:cubicBezTo>
                <a:cubicBezTo>
                  <a:pt x="105" y="95"/>
                  <a:pt x="111" y="91"/>
                  <a:pt x="117" y="87"/>
                </a:cubicBezTo>
                <a:cubicBezTo>
                  <a:pt x="120" y="89"/>
                  <a:pt x="122" y="91"/>
                  <a:pt x="125" y="93"/>
                </a:cubicBezTo>
                <a:cubicBezTo>
                  <a:pt x="131" y="99"/>
                  <a:pt x="138" y="106"/>
                  <a:pt x="139" y="114"/>
                </a:cubicBezTo>
                <a:close/>
                <a:moveTo>
                  <a:pt x="112" y="47"/>
                </a:moveTo>
                <a:cubicBezTo>
                  <a:pt x="119" y="46"/>
                  <a:pt x="131" y="43"/>
                  <a:pt x="137" y="49"/>
                </a:cubicBezTo>
                <a:cubicBezTo>
                  <a:pt x="143" y="54"/>
                  <a:pt x="136" y="63"/>
                  <a:pt x="133" y="67"/>
                </a:cubicBezTo>
                <a:cubicBezTo>
                  <a:pt x="129" y="73"/>
                  <a:pt x="123" y="78"/>
                  <a:pt x="118" y="83"/>
                </a:cubicBezTo>
                <a:cubicBezTo>
                  <a:pt x="112" y="78"/>
                  <a:pt x="106" y="74"/>
                  <a:pt x="99" y="70"/>
                </a:cubicBezTo>
                <a:cubicBezTo>
                  <a:pt x="99" y="64"/>
                  <a:pt x="98" y="57"/>
                  <a:pt x="97" y="51"/>
                </a:cubicBezTo>
                <a:cubicBezTo>
                  <a:pt x="102" y="50"/>
                  <a:pt x="107" y="48"/>
                  <a:pt x="112" y="47"/>
                </a:cubicBezTo>
                <a:close/>
                <a:moveTo>
                  <a:pt x="57" y="43"/>
                </a:moveTo>
                <a:cubicBezTo>
                  <a:pt x="59" y="34"/>
                  <a:pt x="62" y="23"/>
                  <a:pt x="68" y="16"/>
                </a:cubicBezTo>
                <a:cubicBezTo>
                  <a:pt x="82" y="0"/>
                  <a:pt x="92" y="39"/>
                  <a:pt x="93" y="47"/>
                </a:cubicBezTo>
                <a:cubicBezTo>
                  <a:pt x="94" y="48"/>
                  <a:pt x="94" y="49"/>
                  <a:pt x="94" y="49"/>
                </a:cubicBezTo>
                <a:cubicBezTo>
                  <a:pt x="93" y="49"/>
                  <a:pt x="93" y="50"/>
                  <a:pt x="93" y="50"/>
                </a:cubicBezTo>
                <a:cubicBezTo>
                  <a:pt x="87" y="52"/>
                  <a:pt x="81" y="54"/>
                  <a:pt x="75" y="57"/>
                </a:cubicBezTo>
                <a:cubicBezTo>
                  <a:pt x="69" y="54"/>
                  <a:pt x="62" y="52"/>
                  <a:pt x="56" y="49"/>
                </a:cubicBezTo>
                <a:cubicBezTo>
                  <a:pt x="56" y="47"/>
                  <a:pt x="57" y="45"/>
                  <a:pt x="57" y="43"/>
                </a:cubicBezTo>
                <a:close/>
                <a:moveTo>
                  <a:pt x="30" y="81"/>
                </a:moveTo>
                <a:cubicBezTo>
                  <a:pt x="23" y="75"/>
                  <a:pt x="15" y="67"/>
                  <a:pt x="11" y="59"/>
                </a:cubicBezTo>
                <a:cubicBezTo>
                  <a:pt x="3" y="38"/>
                  <a:pt x="44" y="49"/>
                  <a:pt x="52" y="51"/>
                </a:cubicBezTo>
                <a:cubicBezTo>
                  <a:pt x="52" y="51"/>
                  <a:pt x="52" y="51"/>
                  <a:pt x="52" y="51"/>
                </a:cubicBezTo>
                <a:cubicBezTo>
                  <a:pt x="51" y="58"/>
                  <a:pt x="51" y="64"/>
                  <a:pt x="51" y="70"/>
                </a:cubicBezTo>
                <a:cubicBezTo>
                  <a:pt x="44" y="74"/>
                  <a:pt x="38" y="78"/>
                  <a:pt x="33" y="83"/>
                </a:cubicBezTo>
                <a:cubicBezTo>
                  <a:pt x="32" y="82"/>
                  <a:pt x="31" y="81"/>
                  <a:pt x="30" y="81"/>
                </a:cubicBezTo>
                <a:close/>
                <a:moveTo>
                  <a:pt x="51" y="99"/>
                </a:moveTo>
                <a:cubicBezTo>
                  <a:pt x="51" y="106"/>
                  <a:pt x="52" y="112"/>
                  <a:pt x="53" y="118"/>
                </a:cubicBezTo>
                <a:cubicBezTo>
                  <a:pt x="50" y="119"/>
                  <a:pt x="47" y="120"/>
                  <a:pt x="44" y="121"/>
                </a:cubicBezTo>
                <a:cubicBezTo>
                  <a:pt x="36" y="123"/>
                  <a:pt x="25" y="126"/>
                  <a:pt x="16" y="123"/>
                </a:cubicBezTo>
                <a:cubicBezTo>
                  <a:pt x="0" y="117"/>
                  <a:pt x="22" y="96"/>
                  <a:pt x="32" y="87"/>
                </a:cubicBezTo>
                <a:cubicBezTo>
                  <a:pt x="38" y="91"/>
                  <a:pt x="44" y="96"/>
                  <a:pt x="51" y="99"/>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2" name="Freeform 8"/>
          <p:cNvSpPr>
            <a:spLocks noEditPoints="1"/>
          </p:cNvSpPr>
          <p:nvPr/>
        </p:nvSpPr>
        <p:spPr bwMode="auto">
          <a:xfrm>
            <a:off x="2711450" y="2509838"/>
            <a:ext cx="539750" cy="604838"/>
          </a:xfrm>
          <a:custGeom>
            <a:gdLst>
              <a:gd fmla="*/ 11 w 144" name="T0"/>
              <a:gd fmla="*/ 123 h 161" name="T1"/>
              <a:gd fmla="*/ 54 w 144" name="T2"/>
              <a:gd fmla="*/ 122 h 161" name="T3"/>
              <a:gd fmla="*/ 64 w 144" name="T4"/>
              <a:gd fmla="*/ 152 h 161" name="T5"/>
              <a:gd fmla="*/ 89 w 144" name="T6"/>
              <a:gd fmla="*/ 149 h 161" name="T7"/>
              <a:gd fmla="*/ 103 w 144" name="T8"/>
              <a:gd fmla="*/ 123 h 161" name="T9"/>
              <a:gd fmla="*/ 143 w 144" name="T10"/>
              <a:gd fmla="*/ 118 h 161" name="T11"/>
              <a:gd fmla="*/ 121 w 144" name="T12"/>
              <a:gd fmla="*/ 85 h 161" name="T13"/>
              <a:gd fmla="*/ 142 w 144" name="T14"/>
              <a:gd fmla="*/ 49 h 161" name="T15"/>
              <a:gd fmla="*/ 97 w 144" name="T16"/>
              <a:gd fmla="*/ 49 h 161" name="T17"/>
              <a:gd fmla="*/ 85 w 144" name="T18"/>
              <a:gd fmla="*/ 16 h 161" name="T19"/>
              <a:gd fmla="*/ 62 w 144" name="T20"/>
              <a:gd fmla="*/ 21 h 161" name="T21"/>
              <a:gd fmla="*/ 40 w 144" name="T22"/>
              <a:gd fmla="*/ 45 h 161" name="T23"/>
              <a:gd fmla="*/ 15 w 144" name="T24"/>
              <a:gd fmla="*/ 69 h 161" name="T25"/>
              <a:gd fmla="*/ 25 w 144" name="T26"/>
              <a:gd fmla="*/ 91 h 161" name="T27"/>
              <a:gd fmla="*/ 92 w 144" name="T28"/>
              <a:gd fmla="*/ 131 h 161" name="T29"/>
              <a:gd fmla="*/ 66 w 144" name="T30"/>
              <a:gd fmla="*/ 149 h 161" name="T31"/>
              <a:gd fmla="*/ 57 w 144" name="T32"/>
              <a:gd fmla="*/ 121 h 161" name="T33"/>
              <a:gd fmla="*/ 95 w 144" name="T34"/>
              <a:gd fmla="*/ 121 h 161" name="T35"/>
              <a:gd fmla="*/ 51 w 144" name="T36"/>
              <a:gd fmla="*/ 85 h 161" name="T37"/>
              <a:gd fmla="*/ 36 w 144" name="T38"/>
              <a:gd fmla="*/ 85 h 161" name="T39"/>
              <a:gd fmla="*/ 51 w 144" name="T40"/>
              <a:gd fmla="*/ 74 h 161" name="T41"/>
              <a:gd fmla="*/ 54 w 144" name="T42"/>
              <a:gd fmla="*/ 85 h 161" name="T43"/>
              <a:gd fmla="*/ 76 w 144" name="T44"/>
              <a:gd fmla="*/ 61 h 161" name="T45"/>
              <a:gd fmla="*/ 97 w 144" name="T46"/>
              <a:gd fmla="*/ 98 h 161" name="T47"/>
              <a:gd fmla="*/ 76 w 144" name="T48"/>
              <a:gd fmla="*/ 110 h 161" name="T49"/>
              <a:gd fmla="*/ 54 w 144" name="T50"/>
              <a:gd fmla="*/ 98 h 161" name="T51"/>
              <a:gd fmla="*/ 54 w 144" name="T52"/>
              <a:gd fmla="*/ 69 h 161" name="T53"/>
              <a:gd fmla="*/ 73 w 144" name="T54"/>
              <a:gd fmla="*/ 59 h 161" name="T55"/>
              <a:gd fmla="*/ 54 w 144" name="T56"/>
              <a:gd fmla="*/ 69 h 161" name="T57"/>
              <a:gd fmla="*/ 95 w 144" name="T58"/>
              <a:gd fmla="*/ 53 h 161" name="T59"/>
              <a:gd fmla="*/ 79 w 144" name="T60"/>
              <a:gd fmla="*/ 59 h 161" name="T61"/>
              <a:gd fmla="*/ 100 w 144" name="T62"/>
              <a:gd fmla="*/ 74 h 161" name="T63"/>
              <a:gd fmla="*/ 100 w 144" name="T64"/>
              <a:gd fmla="*/ 96 h 161" name="T65"/>
              <a:gd fmla="*/ 87 w 144" name="T66"/>
              <a:gd fmla="*/ 107 h 161" name="T67"/>
              <a:gd fmla="*/ 95 w 144" name="T68"/>
              <a:gd fmla="*/ 118 h 161" name="T69"/>
              <a:gd fmla="*/ 87 w 144" name="T70"/>
              <a:gd fmla="*/ 107 h 161" name="T71"/>
              <a:gd fmla="*/ 72 w 144" name="T72"/>
              <a:gd fmla="*/ 111 h 161" name="T73"/>
              <a:gd fmla="*/ 54 w 144" name="T74"/>
              <a:gd fmla="*/ 102 h 161" name="T75"/>
              <a:gd fmla="*/ 140 w 144" name="T76"/>
              <a:gd fmla="*/ 115 h 161" name="T77"/>
              <a:gd fmla="*/ 99 w 144" name="T78"/>
              <a:gd fmla="*/ 119 h 161" name="T79"/>
              <a:gd fmla="*/ 100 w 144" name="T80"/>
              <a:gd fmla="*/ 100 h 161" name="T81"/>
              <a:gd fmla="*/ 126 w 144" name="T82"/>
              <a:gd fmla="*/ 94 h 161" name="T83"/>
              <a:gd fmla="*/ 113 w 144" name="T84"/>
              <a:gd fmla="*/ 48 h 161" name="T85"/>
              <a:gd fmla="*/ 134 w 144" name="T86"/>
              <a:gd fmla="*/ 68 h 161" name="T87"/>
              <a:gd fmla="*/ 100 w 144" name="T88"/>
              <a:gd fmla="*/ 70 h 161" name="T89"/>
              <a:gd fmla="*/ 113 w 144" name="T90"/>
              <a:gd fmla="*/ 48 h 161" name="T91"/>
              <a:gd fmla="*/ 69 w 144" name="T92"/>
              <a:gd fmla="*/ 17 h 161" name="T93"/>
              <a:gd fmla="*/ 95 w 144" name="T94"/>
              <a:gd fmla="*/ 50 h 161" name="T95"/>
              <a:gd fmla="*/ 76 w 144" name="T96"/>
              <a:gd fmla="*/ 58 h 161" name="T97"/>
              <a:gd fmla="*/ 58 w 144" name="T98"/>
              <a:gd fmla="*/ 43 h 161" name="T99"/>
              <a:gd fmla="*/ 12 w 144" name="T100"/>
              <a:gd fmla="*/ 59 h 161" name="T101"/>
              <a:gd fmla="*/ 53 w 144" name="T102"/>
              <a:gd fmla="*/ 52 h 161" name="T103"/>
              <a:gd fmla="*/ 33 w 144" name="T104"/>
              <a:gd fmla="*/ 83 h 161" name="T105"/>
              <a:gd fmla="*/ 51 w 144" name="T106"/>
              <a:gd fmla="*/ 100 h 161" name="T107"/>
              <a:gd fmla="*/ 45 w 144" name="T108"/>
              <a:gd fmla="*/ 121 h 161" name="T109"/>
              <a:gd fmla="*/ 33 w 144" name="T110"/>
              <a:gd fmla="*/ 87 h 16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1" w="144">
                <a:moveTo>
                  <a:pt x="9" y="111"/>
                </a:moveTo>
                <a:cubicBezTo>
                  <a:pt x="8" y="115"/>
                  <a:pt x="8" y="119"/>
                  <a:pt x="11" y="123"/>
                </a:cubicBezTo>
                <a:cubicBezTo>
                  <a:pt x="14" y="127"/>
                  <a:pt x="21" y="127"/>
                  <a:pt x="26" y="127"/>
                </a:cubicBezTo>
                <a:cubicBezTo>
                  <a:pt x="35" y="127"/>
                  <a:pt x="45" y="125"/>
                  <a:pt x="54" y="122"/>
                </a:cubicBezTo>
                <a:cubicBezTo>
                  <a:pt x="54" y="123"/>
                  <a:pt x="54" y="124"/>
                  <a:pt x="55" y="125"/>
                </a:cubicBezTo>
                <a:cubicBezTo>
                  <a:pt x="56" y="135"/>
                  <a:pt x="59" y="144"/>
                  <a:pt x="64" y="152"/>
                </a:cubicBezTo>
                <a:cubicBezTo>
                  <a:pt x="67" y="157"/>
                  <a:pt x="71" y="161"/>
                  <a:pt x="77" y="160"/>
                </a:cubicBezTo>
                <a:cubicBezTo>
                  <a:pt x="83" y="160"/>
                  <a:pt x="86" y="154"/>
                  <a:pt x="89" y="149"/>
                </a:cubicBezTo>
                <a:cubicBezTo>
                  <a:pt x="93" y="141"/>
                  <a:pt x="96" y="131"/>
                  <a:pt x="97" y="122"/>
                </a:cubicBezTo>
                <a:cubicBezTo>
                  <a:pt x="99" y="122"/>
                  <a:pt x="101" y="123"/>
                  <a:pt x="103" y="123"/>
                </a:cubicBezTo>
                <a:cubicBezTo>
                  <a:pt x="112" y="126"/>
                  <a:pt x="122" y="128"/>
                  <a:pt x="131" y="127"/>
                </a:cubicBezTo>
                <a:cubicBezTo>
                  <a:pt x="136" y="126"/>
                  <a:pt x="142" y="124"/>
                  <a:pt x="143" y="118"/>
                </a:cubicBezTo>
                <a:cubicBezTo>
                  <a:pt x="144" y="113"/>
                  <a:pt x="140" y="106"/>
                  <a:pt x="137" y="102"/>
                </a:cubicBezTo>
                <a:cubicBezTo>
                  <a:pt x="132" y="96"/>
                  <a:pt x="127" y="90"/>
                  <a:pt x="121" y="85"/>
                </a:cubicBezTo>
                <a:cubicBezTo>
                  <a:pt x="128" y="79"/>
                  <a:pt x="135" y="72"/>
                  <a:pt x="140" y="64"/>
                </a:cubicBezTo>
                <a:cubicBezTo>
                  <a:pt x="143" y="60"/>
                  <a:pt x="144" y="54"/>
                  <a:pt x="142" y="49"/>
                </a:cubicBezTo>
                <a:cubicBezTo>
                  <a:pt x="139" y="44"/>
                  <a:pt x="131" y="43"/>
                  <a:pt x="126" y="43"/>
                </a:cubicBezTo>
                <a:cubicBezTo>
                  <a:pt x="116" y="43"/>
                  <a:pt x="106" y="46"/>
                  <a:pt x="97" y="49"/>
                </a:cubicBezTo>
                <a:cubicBezTo>
                  <a:pt x="97" y="46"/>
                  <a:pt x="96" y="43"/>
                  <a:pt x="95" y="40"/>
                </a:cubicBezTo>
                <a:cubicBezTo>
                  <a:pt x="94" y="31"/>
                  <a:pt x="91" y="22"/>
                  <a:pt x="85" y="16"/>
                </a:cubicBezTo>
                <a:cubicBezTo>
                  <a:pt x="82" y="12"/>
                  <a:pt x="78" y="9"/>
                  <a:pt x="74" y="10"/>
                </a:cubicBezTo>
                <a:cubicBezTo>
                  <a:pt x="68" y="11"/>
                  <a:pt x="65" y="17"/>
                  <a:pt x="62" y="21"/>
                </a:cubicBezTo>
                <a:cubicBezTo>
                  <a:pt x="58" y="30"/>
                  <a:pt x="55" y="39"/>
                  <a:pt x="54" y="49"/>
                </a:cubicBezTo>
                <a:cubicBezTo>
                  <a:pt x="49" y="47"/>
                  <a:pt x="45" y="46"/>
                  <a:pt x="40" y="45"/>
                </a:cubicBezTo>
                <a:cubicBezTo>
                  <a:pt x="33" y="43"/>
                  <a:pt x="24" y="42"/>
                  <a:pt x="16" y="45"/>
                </a:cubicBezTo>
                <a:cubicBezTo>
                  <a:pt x="4" y="49"/>
                  <a:pt x="9" y="62"/>
                  <a:pt x="15" y="69"/>
                </a:cubicBezTo>
                <a:cubicBezTo>
                  <a:pt x="19" y="75"/>
                  <a:pt x="25" y="80"/>
                  <a:pt x="31" y="85"/>
                </a:cubicBezTo>
                <a:cubicBezTo>
                  <a:pt x="29" y="87"/>
                  <a:pt x="27" y="89"/>
                  <a:pt x="25" y="91"/>
                </a:cubicBezTo>
                <a:cubicBezTo>
                  <a:pt x="18" y="96"/>
                  <a:pt x="13" y="103"/>
                  <a:pt x="9" y="111"/>
                </a:cubicBezTo>
                <a:close/>
                <a:moveTo>
                  <a:pt x="92" y="131"/>
                </a:moveTo>
                <a:cubicBezTo>
                  <a:pt x="90" y="140"/>
                  <a:pt x="87" y="150"/>
                  <a:pt x="81" y="156"/>
                </a:cubicBezTo>
                <a:cubicBezTo>
                  <a:pt x="75" y="161"/>
                  <a:pt x="69" y="155"/>
                  <a:pt x="66" y="149"/>
                </a:cubicBezTo>
                <a:cubicBezTo>
                  <a:pt x="61" y="142"/>
                  <a:pt x="59" y="132"/>
                  <a:pt x="57" y="123"/>
                </a:cubicBezTo>
                <a:cubicBezTo>
                  <a:pt x="57" y="122"/>
                  <a:pt x="57" y="122"/>
                  <a:pt x="57" y="121"/>
                </a:cubicBezTo>
                <a:cubicBezTo>
                  <a:pt x="63" y="119"/>
                  <a:pt x="70" y="116"/>
                  <a:pt x="76" y="113"/>
                </a:cubicBezTo>
                <a:cubicBezTo>
                  <a:pt x="82" y="116"/>
                  <a:pt x="88" y="118"/>
                  <a:pt x="95" y="121"/>
                </a:cubicBezTo>
                <a:cubicBezTo>
                  <a:pt x="94" y="124"/>
                  <a:pt x="93" y="128"/>
                  <a:pt x="92" y="131"/>
                </a:cubicBezTo>
                <a:close/>
                <a:moveTo>
                  <a:pt x="51" y="85"/>
                </a:moveTo>
                <a:cubicBezTo>
                  <a:pt x="51" y="89"/>
                  <a:pt x="51" y="93"/>
                  <a:pt x="51" y="96"/>
                </a:cubicBezTo>
                <a:cubicBezTo>
                  <a:pt x="46" y="93"/>
                  <a:pt x="41" y="89"/>
                  <a:pt x="36" y="85"/>
                </a:cubicBezTo>
                <a:cubicBezTo>
                  <a:pt x="36" y="85"/>
                  <a:pt x="37" y="84"/>
                  <a:pt x="37" y="84"/>
                </a:cubicBezTo>
                <a:cubicBezTo>
                  <a:pt x="42" y="81"/>
                  <a:pt x="46" y="77"/>
                  <a:pt x="51" y="74"/>
                </a:cubicBezTo>
                <a:cubicBezTo>
                  <a:pt x="51" y="78"/>
                  <a:pt x="51" y="82"/>
                  <a:pt x="51" y="85"/>
                </a:cubicBezTo>
                <a:close/>
                <a:moveTo>
                  <a:pt x="54" y="85"/>
                </a:moveTo>
                <a:cubicBezTo>
                  <a:pt x="54" y="81"/>
                  <a:pt x="54" y="77"/>
                  <a:pt x="54" y="72"/>
                </a:cubicBezTo>
                <a:cubicBezTo>
                  <a:pt x="61" y="68"/>
                  <a:pt x="68" y="64"/>
                  <a:pt x="76" y="61"/>
                </a:cubicBezTo>
                <a:cubicBezTo>
                  <a:pt x="83" y="64"/>
                  <a:pt x="90" y="68"/>
                  <a:pt x="97" y="72"/>
                </a:cubicBezTo>
                <a:cubicBezTo>
                  <a:pt x="98" y="81"/>
                  <a:pt x="98" y="89"/>
                  <a:pt x="97" y="98"/>
                </a:cubicBezTo>
                <a:cubicBezTo>
                  <a:pt x="94" y="100"/>
                  <a:pt x="90" y="102"/>
                  <a:pt x="86" y="105"/>
                </a:cubicBezTo>
                <a:cubicBezTo>
                  <a:pt x="83" y="106"/>
                  <a:pt x="79" y="108"/>
                  <a:pt x="76" y="110"/>
                </a:cubicBezTo>
                <a:cubicBezTo>
                  <a:pt x="72" y="108"/>
                  <a:pt x="69" y="106"/>
                  <a:pt x="65" y="105"/>
                </a:cubicBezTo>
                <a:cubicBezTo>
                  <a:pt x="62" y="102"/>
                  <a:pt x="58" y="100"/>
                  <a:pt x="54" y="98"/>
                </a:cubicBezTo>
                <a:cubicBezTo>
                  <a:pt x="54" y="94"/>
                  <a:pt x="54" y="90"/>
                  <a:pt x="54" y="85"/>
                </a:cubicBezTo>
                <a:close/>
                <a:moveTo>
                  <a:pt x="54" y="69"/>
                </a:moveTo>
                <a:cubicBezTo>
                  <a:pt x="55" y="63"/>
                  <a:pt x="55" y="58"/>
                  <a:pt x="56" y="53"/>
                </a:cubicBezTo>
                <a:cubicBezTo>
                  <a:pt x="62" y="55"/>
                  <a:pt x="67" y="57"/>
                  <a:pt x="73" y="59"/>
                </a:cubicBezTo>
                <a:cubicBezTo>
                  <a:pt x="66" y="62"/>
                  <a:pt x="60" y="65"/>
                  <a:pt x="55" y="69"/>
                </a:cubicBezTo>
                <a:cubicBezTo>
                  <a:pt x="55" y="69"/>
                  <a:pt x="55" y="69"/>
                  <a:pt x="54" y="69"/>
                </a:cubicBezTo>
                <a:close/>
                <a:moveTo>
                  <a:pt x="79" y="59"/>
                </a:moveTo>
                <a:cubicBezTo>
                  <a:pt x="84" y="57"/>
                  <a:pt x="90" y="54"/>
                  <a:pt x="95" y="53"/>
                </a:cubicBezTo>
                <a:cubicBezTo>
                  <a:pt x="96" y="58"/>
                  <a:pt x="97" y="63"/>
                  <a:pt x="97" y="69"/>
                </a:cubicBezTo>
                <a:cubicBezTo>
                  <a:pt x="91" y="65"/>
                  <a:pt x="85" y="62"/>
                  <a:pt x="79" y="59"/>
                </a:cubicBezTo>
                <a:close/>
                <a:moveTo>
                  <a:pt x="100" y="78"/>
                </a:moveTo>
                <a:cubicBezTo>
                  <a:pt x="100" y="77"/>
                  <a:pt x="100" y="75"/>
                  <a:pt x="100" y="74"/>
                </a:cubicBezTo>
                <a:cubicBezTo>
                  <a:pt x="106" y="78"/>
                  <a:pt x="111" y="81"/>
                  <a:pt x="116" y="85"/>
                </a:cubicBezTo>
                <a:cubicBezTo>
                  <a:pt x="111" y="89"/>
                  <a:pt x="106" y="93"/>
                  <a:pt x="100" y="96"/>
                </a:cubicBezTo>
                <a:cubicBezTo>
                  <a:pt x="100" y="90"/>
                  <a:pt x="100" y="84"/>
                  <a:pt x="100" y="78"/>
                </a:cubicBezTo>
                <a:close/>
                <a:moveTo>
                  <a:pt x="87" y="107"/>
                </a:moveTo>
                <a:cubicBezTo>
                  <a:pt x="91" y="105"/>
                  <a:pt x="94" y="103"/>
                  <a:pt x="97" y="101"/>
                </a:cubicBezTo>
                <a:cubicBezTo>
                  <a:pt x="97" y="107"/>
                  <a:pt x="96" y="112"/>
                  <a:pt x="95" y="118"/>
                </a:cubicBezTo>
                <a:cubicBezTo>
                  <a:pt x="90" y="116"/>
                  <a:pt x="84" y="114"/>
                  <a:pt x="79" y="111"/>
                </a:cubicBezTo>
                <a:cubicBezTo>
                  <a:pt x="82" y="110"/>
                  <a:pt x="85" y="108"/>
                  <a:pt x="87" y="107"/>
                </a:cubicBezTo>
                <a:close/>
                <a:moveTo>
                  <a:pt x="64" y="107"/>
                </a:moveTo>
                <a:cubicBezTo>
                  <a:pt x="67" y="108"/>
                  <a:pt x="69" y="110"/>
                  <a:pt x="72" y="111"/>
                </a:cubicBezTo>
                <a:cubicBezTo>
                  <a:pt x="67" y="114"/>
                  <a:pt x="62" y="116"/>
                  <a:pt x="56" y="118"/>
                </a:cubicBezTo>
                <a:cubicBezTo>
                  <a:pt x="55" y="112"/>
                  <a:pt x="55" y="107"/>
                  <a:pt x="54" y="102"/>
                </a:cubicBezTo>
                <a:cubicBezTo>
                  <a:pt x="58" y="104"/>
                  <a:pt x="61" y="105"/>
                  <a:pt x="64" y="107"/>
                </a:cubicBezTo>
                <a:close/>
                <a:moveTo>
                  <a:pt x="140" y="115"/>
                </a:moveTo>
                <a:cubicBezTo>
                  <a:pt x="142" y="123"/>
                  <a:pt x="131" y="124"/>
                  <a:pt x="126" y="124"/>
                </a:cubicBezTo>
                <a:cubicBezTo>
                  <a:pt x="117" y="124"/>
                  <a:pt x="107" y="122"/>
                  <a:pt x="99" y="119"/>
                </a:cubicBezTo>
                <a:cubicBezTo>
                  <a:pt x="99" y="119"/>
                  <a:pt x="98" y="119"/>
                  <a:pt x="98" y="119"/>
                </a:cubicBezTo>
                <a:cubicBezTo>
                  <a:pt x="99" y="112"/>
                  <a:pt x="100" y="106"/>
                  <a:pt x="100" y="100"/>
                </a:cubicBezTo>
                <a:cubicBezTo>
                  <a:pt x="106" y="96"/>
                  <a:pt x="112" y="92"/>
                  <a:pt x="118" y="87"/>
                </a:cubicBezTo>
                <a:cubicBezTo>
                  <a:pt x="121" y="89"/>
                  <a:pt x="123" y="92"/>
                  <a:pt x="126" y="94"/>
                </a:cubicBezTo>
                <a:cubicBezTo>
                  <a:pt x="132" y="99"/>
                  <a:pt x="139" y="107"/>
                  <a:pt x="140" y="115"/>
                </a:cubicBezTo>
                <a:close/>
                <a:moveTo>
                  <a:pt x="113" y="48"/>
                </a:moveTo>
                <a:cubicBezTo>
                  <a:pt x="120" y="46"/>
                  <a:pt x="132" y="44"/>
                  <a:pt x="138" y="49"/>
                </a:cubicBezTo>
                <a:cubicBezTo>
                  <a:pt x="144" y="54"/>
                  <a:pt x="137" y="64"/>
                  <a:pt x="134" y="68"/>
                </a:cubicBezTo>
                <a:cubicBezTo>
                  <a:pt x="129" y="74"/>
                  <a:pt x="124" y="79"/>
                  <a:pt x="119" y="83"/>
                </a:cubicBezTo>
                <a:cubicBezTo>
                  <a:pt x="113" y="79"/>
                  <a:pt x="106" y="74"/>
                  <a:pt x="100" y="70"/>
                </a:cubicBezTo>
                <a:cubicBezTo>
                  <a:pt x="100" y="64"/>
                  <a:pt x="99" y="58"/>
                  <a:pt x="98" y="52"/>
                </a:cubicBezTo>
                <a:cubicBezTo>
                  <a:pt x="103" y="50"/>
                  <a:pt x="108" y="49"/>
                  <a:pt x="113" y="48"/>
                </a:cubicBezTo>
                <a:close/>
                <a:moveTo>
                  <a:pt x="58" y="43"/>
                </a:moveTo>
                <a:cubicBezTo>
                  <a:pt x="60" y="34"/>
                  <a:pt x="63" y="24"/>
                  <a:pt x="69" y="17"/>
                </a:cubicBezTo>
                <a:cubicBezTo>
                  <a:pt x="83" y="0"/>
                  <a:pt x="93" y="40"/>
                  <a:pt x="94" y="47"/>
                </a:cubicBezTo>
                <a:cubicBezTo>
                  <a:pt x="94" y="48"/>
                  <a:pt x="94" y="49"/>
                  <a:pt x="95" y="50"/>
                </a:cubicBezTo>
                <a:cubicBezTo>
                  <a:pt x="94" y="50"/>
                  <a:pt x="94" y="50"/>
                  <a:pt x="94" y="50"/>
                </a:cubicBezTo>
                <a:cubicBezTo>
                  <a:pt x="87" y="52"/>
                  <a:pt x="81" y="55"/>
                  <a:pt x="76" y="58"/>
                </a:cubicBezTo>
                <a:cubicBezTo>
                  <a:pt x="69" y="55"/>
                  <a:pt x="63" y="52"/>
                  <a:pt x="57" y="50"/>
                </a:cubicBezTo>
                <a:cubicBezTo>
                  <a:pt x="57" y="48"/>
                  <a:pt x="58" y="45"/>
                  <a:pt x="58" y="43"/>
                </a:cubicBezTo>
                <a:close/>
                <a:moveTo>
                  <a:pt x="31" y="81"/>
                </a:moveTo>
                <a:cubicBezTo>
                  <a:pt x="24" y="75"/>
                  <a:pt x="16" y="68"/>
                  <a:pt x="12" y="59"/>
                </a:cubicBezTo>
                <a:cubicBezTo>
                  <a:pt x="4" y="38"/>
                  <a:pt x="45" y="49"/>
                  <a:pt x="52" y="51"/>
                </a:cubicBezTo>
                <a:cubicBezTo>
                  <a:pt x="53" y="52"/>
                  <a:pt x="53" y="52"/>
                  <a:pt x="53" y="52"/>
                </a:cubicBezTo>
                <a:cubicBezTo>
                  <a:pt x="52" y="58"/>
                  <a:pt x="52" y="64"/>
                  <a:pt x="51" y="71"/>
                </a:cubicBezTo>
                <a:cubicBezTo>
                  <a:pt x="45" y="75"/>
                  <a:pt x="39" y="79"/>
                  <a:pt x="33" y="83"/>
                </a:cubicBezTo>
                <a:cubicBezTo>
                  <a:pt x="32" y="83"/>
                  <a:pt x="32" y="82"/>
                  <a:pt x="31" y="81"/>
                </a:cubicBezTo>
                <a:close/>
                <a:moveTo>
                  <a:pt x="51" y="100"/>
                </a:moveTo>
                <a:cubicBezTo>
                  <a:pt x="52" y="106"/>
                  <a:pt x="52" y="112"/>
                  <a:pt x="53" y="119"/>
                </a:cubicBezTo>
                <a:cubicBezTo>
                  <a:pt x="51" y="120"/>
                  <a:pt x="48" y="120"/>
                  <a:pt x="45" y="121"/>
                </a:cubicBezTo>
                <a:cubicBezTo>
                  <a:pt x="36" y="124"/>
                  <a:pt x="26" y="126"/>
                  <a:pt x="17" y="123"/>
                </a:cubicBezTo>
                <a:cubicBezTo>
                  <a:pt x="0" y="118"/>
                  <a:pt x="23" y="96"/>
                  <a:pt x="33" y="87"/>
                </a:cubicBezTo>
                <a:cubicBezTo>
                  <a:pt x="39" y="92"/>
                  <a:pt x="45" y="96"/>
                  <a:pt x="51" y="10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3" name="Freeform 9"/>
          <p:cNvSpPr>
            <a:spLocks noEditPoints="1"/>
          </p:cNvSpPr>
          <p:nvPr/>
        </p:nvSpPr>
        <p:spPr bwMode="auto">
          <a:xfrm>
            <a:off x="2873375" y="4565650"/>
            <a:ext cx="539750" cy="604838"/>
          </a:xfrm>
          <a:custGeom>
            <a:gdLst>
              <a:gd fmla="*/ 11 w 144" name="T0"/>
              <a:gd fmla="*/ 122 h 161" name="T1"/>
              <a:gd fmla="*/ 54 w 144" name="T2"/>
              <a:gd fmla="*/ 122 h 161" name="T3"/>
              <a:gd fmla="*/ 64 w 144" name="T4"/>
              <a:gd fmla="*/ 152 h 161" name="T5"/>
              <a:gd fmla="*/ 89 w 144" name="T6"/>
              <a:gd fmla="*/ 149 h 161" name="T7"/>
              <a:gd fmla="*/ 102 w 144" name="T8"/>
              <a:gd fmla="*/ 123 h 161" name="T9"/>
              <a:gd fmla="*/ 143 w 144" name="T10"/>
              <a:gd fmla="*/ 118 h 161" name="T11"/>
              <a:gd fmla="*/ 121 w 144" name="T12"/>
              <a:gd fmla="*/ 85 h 161" name="T13"/>
              <a:gd fmla="*/ 142 w 144" name="T14"/>
              <a:gd fmla="*/ 49 h 161" name="T15"/>
              <a:gd fmla="*/ 97 w 144" name="T16"/>
              <a:gd fmla="*/ 48 h 161" name="T17"/>
              <a:gd fmla="*/ 85 w 144" name="T18"/>
              <a:gd fmla="*/ 15 h 161" name="T19"/>
              <a:gd fmla="*/ 62 w 144" name="T20"/>
              <a:gd fmla="*/ 21 h 161" name="T21"/>
              <a:gd fmla="*/ 40 w 144" name="T22"/>
              <a:gd fmla="*/ 45 h 161" name="T23"/>
              <a:gd fmla="*/ 15 w 144" name="T24"/>
              <a:gd fmla="*/ 68 h 161" name="T25"/>
              <a:gd fmla="*/ 24 w 144" name="T26"/>
              <a:gd fmla="*/ 90 h 161" name="T27"/>
              <a:gd fmla="*/ 92 w 144" name="T28"/>
              <a:gd fmla="*/ 131 h 161" name="T29"/>
              <a:gd fmla="*/ 66 w 144" name="T30"/>
              <a:gd fmla="*/ 149 h 161" name="T31"/>
              <a:gd fmla="*/ 57 w 144" name="T32"/>
              <a:gd fmla="*/ 121 h 161" name="T33"/>
              <a:gd fmla="*/ 95 w 144" name="T34"/>
              <a:gd fmla="*/ 120 h 161" name="T35"/>
              <a:gd fmla="*/ 51 w 144" name="T36"/>
              <a:gd fmla="*/ 85 h 161" name="T37"/>
              <a:gd fmla="*/ 36 w 144" name="T38"/>
              <a:gd fmla="*/ 85 h 161" name="T39"/>
              <a:gd fmla="*/ 51 w 144" name="T40"/>
              <a:gd fmla="*/ 74 h 161" name="T41"/>
              <a:gd fmla="*/ 54 w 144" name="T42"/>
              <a:gd fmla="*/ 85 h 161" name="T43"/>
              <a:gd fmla="*/ 76 w 144" name="T44"/>
              <a:gd fmla="*/ 60 h 161" name="T45"/>
              <a:gd fmla="*/ 97 w 144" name="T46"/>
              <a:gd fmla="*/ 98 h 161" name="T47"/>
              <a:gd fmla="*/ 76 w 144" name="T48"/>
              <a:gd fmla="*/ 109 h 161" name="T49"/>
              <a:gd fmla="*/ 54 w 144" name="T50"/>
              <a:gd fmla="*/ 98 h 161" name="T51"/>
              <a:gd fmla="*/ 54 w 144" name="T52"/>
              <a:gd fmla="*/ 68 h 161" name="T53"/>
              <a:gd fmla="*/ 72 w 144" name="T54"/>
              <a:gd fmla="*/ 59 h 161" name="T55"/>
              <a:gd fmla="*/ 54 w 144" name="T56"/>
              <a:gd fmla="*/ 68 h 161" name="T57"/>
              <a:gd fmla="*/ 95 w 144" name="T58"/>
              <a:gd fmla="*/ 52 h 161" name="T59"/>
              <a:gd fmla="*/ 79 w 144" name="T60"/>
              <a:gd fmla="*/ 59 h 161" name="T61"/>
              <a:gd fmla="*/ 100 w 144" name="T62"/>
              <a:gd fmla="*/ 74 h 161" name="T63"/>
              <a:gd fmla="*/ 100 w 144" name="T64"/>
              <a:gd fmla="*/ 96 h 161" name="T65"/>
              <a:gd fmla="*/ 87 w 144" name="T66"/>
              <a:gd fmla="*/ 107 h 161" name="T67"/>
              <a:gd fmla="*/ 95 w 144" name="T68"/>
              <a:gd fmla="*/ 117 h 161" name="T69"/>
              <a:gd fmla="*/ 87 w 144" name="T70"/>
              <a:gd fmla="*/ 107 h 161" name="T71"/>
              <a:gd fmla="*/ 72 w 144" name="T72"/>
              <a:gd fmla="*/ 111 h 161" name="T73"/>
              <a:gd fmla="*/ 54 w 144" name="T74"/>
              <a:gd fmla="*/ 101 h 161" name="T75"/>
              <a:gd fmla="*/ 140 w 144" name="T76"/>
              <a:gd fmla="*/ 114 h 161" name="T77"/>
              <a:gd fmla="*/ 99 w 144" name="T78"/>
              <a:gd fmla="*/ 119 h 161" name="T79"/>
              <a:gd fmla="*/ 100 w 144" name="T80"/>
              <a:gd fmla="*/ 99 h 161" name="T81"/>
              <a:gd fmla="*/ 126 w 144" name="T82"/>
              <a:gd fmla="*/ 93 h 161" name="T83"/>
              <a:gd fmla="*/ 113 w 144" name="T84"/>
              <a:gd fmla="*/ 47 h 161" name="T85"/>
              <a:gd fmla="*/ 134 w 144" name="T86"/>
              <a:gd fmla="*/ 67 h 161" name="T87"/>
              <a:gd fmla="*/ 100 w 144" name="T88"/>
              <a:gd fmla="*/ 70 h 161" name="T89"/>
              <a:gd fmla="*/ 113 w 144" name="T90"/>
              <a:gd fmla="*/ 47 h 161" name="T91"/>
              <a:gd fmla="*/ 69 w 144" name="T92"/>
              <a:gd fmla="*/ 16 h 161" name="T93"/>
              <a:gd fmla="*/ 95 w 144" name="T94"/>
              <a:gd fmla="*/ 49 h 161" name="T95"/>
              <a:gd fmla="*/ 76 w 144" name="T96"/>
              <a:gd fmla="*/ 57 h 161" name="T97"/>
              <a:gd fmla="*/ 58 w 144" name="T98"/>
              <a:gd fmla="*/ 43 h 161" name="T99"/>
              <a:gd fmla="*/ 12 w 144" name="T100"/>
              <a:gd fmla="*/ 59 h 161" name="T101"/>
              <a:gd fmla="*/ 53 w 144" name="T102"/>
              <a:gd fmla="*/ 51 h 161" name="T103"/>
              <a:gd fmla="*/ 33 w 144" name="T104"/>
              <a:gd fmla="*/ 83 h 161" name="T105"/>
              <a:gd fmla="*/ 51 w 144" name="T106"/>
              <a:gd fmla="*/ 99 h 161" name="T107"/>
              <a:gd fmla="*/ 45 w 144" name="T108"/>
              <a:gd fmla="*/ 121 h 161" name="T109"/>
              <a:gd fmla="*/ 33 w 144" name="T110"/>
              <a:gd fmla="*/ 87 h 16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1" w="144">
                <a:moveTo>
                  <a:pt x="9" y="110"/>
                </a:moveTo>
                <a:cubicBezTo>
                  <a:pt x="8" y="114"/>
                  <a:pt x="8" y="119"/>
                  <a:pt x="11" y="122"/>
                </a:cubicBezTo>
                <a:cubicBezTo>
                  <a:pt x="14" y="126"/>
                  <a:pt x="21" y="127"/>
                  <a:pt x="26" y="127"/>
                </a:cubicBezTo>
                <a:cubicBezTo>
                  <a:pt x="35" y="127"/>
                  <a:pt x="45" y="125"/>
                  <a:pt x="54" y="122"/>
                </a:cubicBezTo>
                <a:cubicBezTo>
                  <a:pt x="54" y="123"/>
                  <a:pt x="54" y="124"/>
                  <a:pt x="55" y="125"/>
                </a:cubicBezTo>
                <a:cubicBezTo>
                  <a:pt x="56" y="134"/>
                  <a:pt x="59" y="144"/>
                  <a:pt x="64" y="152"/>
                </a:cubicBezTo>
                <a:cubicBezTo>
                  <a:pt x="67" y="156"/>
                  <a:pt x="71" y="161"/>
                  <a:pt x="77" y="160"/>
                </a:cubicBezTo>
                <a:cubicBezTo>
                  <a:pt x="83" y="159"/>
                  <a:pt x="86" y="153"/>
                  <a:pt x="89" y="149"/>
                </a:cubicBezTo>
                <a:cubicBezTo>
                  <a:pt x="93" y="140"/>
                  <a:pt x="96" y="131"/>
                  <a:pt x="97" y="121"/>
                </a:cubicBezTo>
                <a:cubicBezTo>
                  <a:pt x="99" y="122"/>
                  <a:pt x="101" y="122"/>
                  <a:pt x="102" y="123"/>
                </a:cubicBezTo>
                <a:cubicBezTo>
                  <a:pt x="112" y="125"/>
                  <a:pt x="122" y="128"/>
                  <a:pt x="131" y="126"/>
                </a:cubicBezTo>
                <a:cubicBezTo>
                  <a:pt x="136" y="126"/>
                  <a:pt x="141" y="123"/>
                  <a:pt x="143" y="118"/>
                </a:cubicBezTo>
                <a:cubicBezTo>
                  <a:pt x="144" y="112"/>
                  <a:pt x="140" y="106"/>
                  <a:pt x="137" y="101"/>
                </a:cubicBezTo>
                <a:cubicBezTo>
                  <a:pt x="132" y="95"/>
                  <a:pt x="127" y="90"/>
                  <a:pt x="121" y="85"/>
                </a:cubicBezTo>
                <a:cubicBezTo>
                  <a:pt x="128" y="79"/>
                  <a:pt x="135" y="72"/>
                  <a:pt x="140" y="64"/>
                </a:cubicBezTo>
                <a:cubicBezTo>
                  <a:pt x="142" y="59"/>
                  <a:pt x="144" y="53"/>
                  <a:pt x="142" y="49"/>
                </a:cubicBezTo>
                <a:cubicBezTo>
                  <a:pt x="138" y="43"/>
                  <a:pt x="131" y="43"/>
                  <a:pt x="125" y="43"/>
                </a:cubicBezTo>
                <a:cubicBezTo>
                  <a:pt x="116" y="43"/>
                  <a:pt x="106" y="45"/>
                  <a:pt x="97" y="48"/>
                </a:cubicBezTo>
                <a:cubicBezTo>
                  <a:pt x="97" y="45"/>
                  <a:pt x="96" y="42"/>
                  <a:pt x="95" y="39"/>
                </a:cubicBezTo>
                <a:cubicBezTo>
                  <a:pt x="93" y="31"/>
                  <a:pt x="91" y="22"/>
                  <a:pt x="85" y="15"/>
                </a:cubicBezTo>
                <a:cubicBezTo>
                  <a:pt x="82" y="12"/>
                  <a:pt x="78" y="9"/>
                  <a:pt x="73" y="10"/>
                </a:cubicBezTo>
                <a:cubicBezTo>
                  <a:pt x="68" y="11"/>
                  <a:pt x="65" y="17"/>
                  <a:pt x="62" y="21"/>
                </a:cubicBezTo>
                <a:cubicBezTo>
                  <a:pt x="58" y="29"/>
                  <a:pt x="55" y="39"/>
                  <a:pt x="53" y="48"/>
                </a:cubicBezTo>
                <a:cubicBezTo>
                  <a:pt x="49" y="47"/>
                  <a:pt x="45" y="46"/>
                  <a:pt x="40" y="45"/>
                </a:cubicBezTo>
                <a:cubicBezTo>
                  <a:pt x="33" y="43"/>
                  <a:pt x="23" y="42"/>
                  <a:pt x="16" y="44"/>
                </a:cubicBezTo>
                <a:cubicBezTo>
                  <a:pt x="4" y="48"/>
                  <a:pt x="9" y="61"/>
                  <a:pt x="15" y="68"/>
                </a:cubicBezTo>
                <a:cubicBezTo>
                  <a:pt x="19" y="75"/>
                  <a:pt x="25" y="80"/>
                  <a:pt x="31" y="85"/>
                </a:cubicBezTo>
                <a:cubicBezTo>
                  <a:pt x="29" y="87"/>
                  <a:pt x="26" y="89"/>
                  <a:pt x="24" y="90"/>
                </a:cubicBezTo>
                <a:cubicBezTo>
                  <a:pt x="18" y="96"/>
                  <a:pt x="12" y="102"/>
                  <a:pt x="9" y="110"/>
                </a:cubicBezTo>
                <a:close/>
                <a:moveTo>
                  <a:pt x="92" y="131"/>
                </a:moveTo>
                <a:cubicBezTo>
                  <a:pt x="90" y="139"/>
                  <a:pt x="87" y="149"/>
                  <a:pt x="81" y="155"/>
                </a:cubicBezTo>
                <a:cubicBezTo>
                  <a:pt x="75" y="160"/>
                  <a:pt x="69" y="154"/>
                  <a:pt x="66" y="149"/>
                </a:cubicBezTo>
                <a:cubicBezTo>
                  <a:pt x="61" y="141"/>
                  <a:pt x="59" y="132"/>
                  <a:pt x="57" y="123"/>
                </a:cubicBezTo>
                <a:cubicBezTo>
                  <a:pt x="57" y="122"/>
                  <a:pt x="57" y="121"/>
                  <a:pt x="57" y="121"/>
                </a:cubicBezTo>
                <a:cubicBezTo>
                  <a:pt x="63" y="118"/>
                  <a:pt x="70" y="115"/>
                  <a:pt x="76" y="113"/>
                </a:cubicBezTo>
                <a:cubicBezTo>
                  <a:pt x="82" y="115"/>
                  <a:pt x="88" y="118"/>
                  <a:pt x="95" y="120"/>
                </a:cubicBezTo>
                <a:cubicBezTo>
                  <a:pt x="94" y="124"/>
                  <a:pt x="93" y="127"/>
                  <a:pt x="92" y="131"/>
                </a:cubicBezTo>
                <a:close/>
                <a:moveTo>
                  <a:pt x="51" y="85"/>
                </a:moveTo>
                <a:cubicBezTo>
                  <a:pt x="51" y="88"/>
                  <a:pt x="51" y="92"/>
                  <a:pt x="51" y="96"/>
                </a:cubicBezTo>
                <a:cubicBezTo>
                  <a:pt x="46" y="92"/>
                  <a:pt x="41" y="89"/>
                  <a:pt x="36" y="85"/>
                </a:cubicBezTo>
                <a:cubicBezTo>
                  <a:pt x="36" y="84"/>
                  <a:pt x="37" y="84"/>
                  <a:pt x="37" y="84"/>
                </a:cubicBezTo>
                <a:cubicBezTo>
                  <a:pt x="42" y="80"/>
                  <a:pt x="46" y="77"/>
                  <a:pt x="51" y="74"/>
                </a:cubicBezTo>
                <a:cubicBezTo>
                  <a:pt x="51" y="77"/>
                  <a:pt x="51" y="81"/>
                  <a:pt x="51" y="85"/>
                </a:cubicBezTo>
                <a:close/>
                <a:moveTo>
                  <a:pt x="54" y="85"/>
                </a:moveTo>
                <a:cubicBezTo>
                  <a:pt x="54" y="80"/>
                  <a:pt x="54" y="76"/>
                  <a:pt x="54" y="72"/>
                </a:cubicBezTo>
                <a:cubicBezTo>
                  <a:pt x="61" y="67"/>
                  <a:pt x="68" y="64"/>
                  <a:pt x="76" y="60"/>
                </a:cubicBezTo>
                <a:cubicBezTo>
                  <a:pt x="83" y="64"/>
                  <a:pt x="90" y="67"/>
                  <a:pt x="97" y="72"/>
                </a:cubicBezTo>
                <a:cubicBezTo>
                  <a:pt x="98" y="80"/>
                  <a:pt x="98" y="89"/>
                  <a:pt x="97" y="98"/>
                </a:cubicBezTo>
                <a:cubicBezTo>
                  <a:pt x="94" y="100"/>
                  <a:pt x="90" y="102"/>
                  <a:pt x="86" y="104"/>
                </a:cubicBezTo>
                <a:cubicBezTo>
                  <a:pt x="82" y="106"/>
                  <a:pt x="79" y="108"/>
                  <a:pt x="76" y="109"/>
                </a:cubicBezTo>
                <a:cubicBezTo>
                  <a:pt x="72" y="108"/>
                  <a:pt x="69" y="106"/>
                  <a:pt x="65" y="104"/>
                </a:cubicBezTo>
                <a:cubicBezTo>
                  <a:pt x="62" y="102"/>
                  <a:pt x="58" y="100"/>
                  <a:pt x="54" y="98"/>
                </a:cubicBezTo>
                <a:cubicBezTo>
                  <a:pt x="54" y="93"/>
                  <a:pt x="54" y="89"/>
                  <a:pt x="54" y="85"/>
                </a:cubicBezTo>
                <a:close/>
                <a:moveTo>
                  <a:pt x="54" y="68"/>
                </a:moveTo>
                <a:cubicBezTo>
                  <a:pt x="55" y="63"/>
                  <a:pt x="55" y="58"/>
                  <a:pt x="56" y="52"/>
                </a:cubicBezTo>
                <a:cubicBezTo>
                  <a:pt x="62" y="54"/>
                  <a:pt x="67" y="56"/>
                  <a:pt x="72" y="59"/>
                </a:cubicBezTo>
                <a:cubicBezTo>
                  <a:pt x="66" y="62"/>
                  <a:pt x="60" y="65"/>
                  <a:pt x="55" y="68"/>
                </a:cubicBezTo>
                <a:cubicBezTo>
                  <a:pt x="55" y="68"/>
                  <a:pt x="54" y="68"/>
                  <a:pt x="54" y="68"/>
                </a:cubicBezTo>
                <a:close/>
                <a:moveTo>
                  <a:pt x="79" y="59"/>
                </a:moveTo>
                <a:cubicBezTo>
                  <a:pt x="84" y="56"/>
                  <a:pt x="89" y="54"/>
                  <a:pt x="95" y="52"/>
                </a:cubicBezTo>
                <a:cubicBezTo>
                  <a:pt x="96" y="57"/>
                  <a:pt x="97" y="63"/>
                  <a:pt x="97" y="68"/>
                </a:cubicBezTo>
                <a:cubicBezTo>
                  <a:pt x="91" y="65"/>
                  <a:pt x="85" y="62"/>
                  <a:pt x="79" y="59"/>
                </a:cubicBezTo>
                <a:close/>
                <a:moveTo>
                  <a:pt x="100" y="78"/>
                </a:moveTo>
                <a:cubicBezTo>
                  <a:pt x="100" y="76"/>
                  <a:pt x="100" y="75"/>
                  <a:pt x="100" y="74"/>
                </a:cubicBezTo>
                <a:cubicBezTo>
                  <a:pt x="106" y="77"/>
                  <a:pt x="111" y="81"/>
                  <a:pt x="116" y="85"/>
                </a:cubicBezTo>
                <a:cubicBezTo>
                  <a:pt x="111" y="89"/>
                  <a:pt x="105" y="93"/>
                  <a:pt x="100" y="96"/>
                </a:cubicBezTo>
                <a:cubicBezTo>
                  <a:pt x="100" y="90"/>
                  <a:pt x="100" y="84"/>
                  <a:pt x="100" y="78"/>
                </a:cubicBezTo>
                <a:close/>
                <a:moveTo>
                  <a:pt x="87" y="107"/>
                </a:moveTo>
                <a:cubicBezTo>
                  <a:pt x="91" y="105"/>
                  <a:pt x="94" y="103"/>
                  <a:pt x="97" y="101"/>
                </a:cubicBezTo>
                <a:cubicBezTo>
                  <a:pt x="97" y="106"/>
                  <a:pt x="96" y="112"/>
                  <a:pt x="95" y="117"/>
                </a:cubicBezTo>
                <a:cubicBezTo>
                  <a:pt x="90" y="115"/>
                  <a:pt x="84" y="113"/>
                  <a:pt x="79" y="111"/>
                </a:cubicBezTo>
                <a:cubicBezTo>
                  <a:pt x="82" y="109"/>
                  <a:pt x="85" y="108"/>
                  <a:pt x="87" y="107"/>
                </a:cubicBezTo>
                <a:close/>
                <a:moveTo>
                  <a:pt x="64" y="107"/>
                </a:moveTo>
                <a:cubicBezTo>
                  <a:pt x="67" y="108"/>
                  <a:pt x="69" y="109"/>
                  <a:pt x="72" y="111"/>
                </a:cubicBezTo>
                <a:cubicBezTo>
                  <a:pt x="67" y="113"/>
                  <a:pt x="62" y="115"/>
                  <a:pt x="56" y="117"/>
                </a:cubicBezTo>
                <a:cubicBezTo>
                  <a:pt x="55" y="112"/>
                  <a:pt x="55" y="107"/>
                  <a:pt x="54" y="101"/>
                </a:cubicBezTo>
                <a:cubicBezTo>
                  <a:pt x="58" y="103"/>
                  <a:pt x="61" y="105"/>
                  <a:pt x="64" y="107"/>
                </a:cubicBezTo>
                <a:close/>
                <a:moveTo>
                  <a:pt x="140" y="114"/>
                </a:moveTo>
                <a:cubicBezTo>
                  <a:pt x="142" y="123"/>
                  <a:pt x="131" y="124"/>
                  <a:pt x="125" y="124"/>
                </a:cubicBezTo>
                <a:cubicBezTo>
                  <a:pt x="116" y="124"/>
                  <a:pt x="107" y="121"/>
                  <a:pt x="99" y="119"/>
                </a:cubicBezTo>
                <a:cubicBezTo>
                  <a:pt x="98" y="118"/>
                  <a:pt x="98" y="118"/>
                  <a:pt x="98" y="118"/>
                </a:cubicBezTo>
                <a:cubicBezTo>
                  <a:pt x="99" y="112"/>
                  <a:pt x="99" y="106"/>
                  <a:pt x="100" y="99"/>
                </a:cubicBezTo>
                <a:cubicBezTo>
                  <a:pt x="106" y="95"/>
                  <a:pt x="112" y="91"/>
                  <a:pt x="118" y="87"/>
                </a:cubicBezTo>
                <a:cubicBezTo>
                  <a:pt x="121" y="89"/>
                  <a:pt x="123" y="91"/>
                  <a:pt x="126" y="93"/>
                </a:cubicBezTo>
                <a:cubicBezTo>
                  <a:pt x="132" y="99"/>
                  <a:pt x="138" y="106"/>
                  <a:pt x="140" y="114"/>
                </a:cubicBezTo>
                <a:close/>
                <a:moveTo>
                  <a:pt x="113" y="47"/>
                </a:moveTo>
                <a:cubicBezTo>
                  <a:pt x="120" y="46"/>
                  <a:pt x="132" y="43"/>
                  <a:pt x="138" y="49"/>
                </a:cubicBezTo>
                <a:cubicBezTo>
                  <a:pt x="144" y="54"/>
                  <a:pt x="137" y="63"/>
                  <a:pt x="134" y="67"/>
                </a:cubicBezTo>
                <a:cubicBezTo>
                  <a:pt x="129" y="73"/>
                  <a:pt x="124" y="78"/>
                  <a:pt x="119" y="83"/>
                </a:cubicBezTo>
                <a:cubicBezTo>
                  <a:pt x="113" y="78"/>
                  <a:pt x="106" y="74"/>
                  <a:pt x="100" y="70"/>
                </a:cubicBezTo>
                <a:cubicBezTo>
                  <a:pt x="99" y="64"/>
                  <a:pt x="99" y="57"/>
                  <a:pt x="98" y="51"/>
                </a:cubicBezTo>
                <a:cubicBezTo>
                  <a:pt x="103" y="50"/>
                  <a:pt x="108" y="48"/>
                  <a:pt x="113" y="47"/>
                </a:cubicBezTo>
                <a:close/>
                <a:moveTo>
                  <a:pt x="58" y="43"/>
                </a:moveTo>
                <a:cubicBezTo>
                  <a:pt x="60" y="34"/>
                  <a:pt x="63" y="23"/>
                  <a:pt x="69" y="16"/>
                </a:cubicBezTo>
                <a:cubicBezTo>
                  <a:pt x="83" y="0"/>
                  <a:pt x="93" y="39"/>
                  <a:pt x="94" y="47"/>
                </a:cubicBezTo>
                <a:cubicBezTo>
                  <a:pt x="94" y="48"/>
                  <a:pt x="94" y="49"/>
                  <a:pt x="95" y="49"/>
                </a:cubicBezTo>
                <a:cubicBezTo>
                  <a:pt x="94" y="50"/>
                  <a:pt x="94" y="50"/>
                  <a:pt x="93" y="50"/>
                </a:cubicBezTo>
                <a:cubicBezTo>
                  <a:pt x="87" y="52"/>
                  <a:pt x="81" y="54"/>
                  <a:pt x="76" y="57"/>
                </a:cubicBezTo>
                <a:cubicBezTo>
                  <a:pt x="69" y="54"/>
                  <a:pt x="63" y="52"/>
                  <a:pt x="57" y="49"/>
                </a:cubicBezTo>
                <a:cubicBezTo>
                  <a:pt x="57" y="47"/>
                  <a:pt x="57" y="45"/>
                  <a:pt x="58" y="43"/>
                </a:cubicBezTo>
                <a:close/>
                <a:moveTo>
                  <a:pt x="31" y="81"/>
                </a:moveTo>
                <a:cubicBezTo>
                  <a:pt x="23" y="75"/>
                  <a:pt x="16" y="68"/>
                  <a:pt x="12" y="59"/>
                </a:cubicBezTo>
                <a:cubicBezTo>
                  <a:pt x="4" y="38"/>
                  <a:pt x="45" y="49"/>
                  <a:pt x="52" y="51"/>
                </a:cubicBezTo>
                <a:cubicBezTo>
                  <a:pt x="53" y="51"/>
                  <a:pt x="53" y="51"/>
                  <a:pt x="53" y="51"/>
                </a:cubicBezTo>
                <a:cubicBezTo>
                  <a:pt x="52" y="58"/>
                  <a:pt x="51" y="64"/>
                  <a:pt x="51" y="70"/>
                </a:cubicBezTo>
                <a:cubicBezTo>
                  <a:pt x="45" y="74"/>
                  <a:pt x="39" y="78"/>
                  <a:pt x="33" y="83"/>
                </a:cubicBezTo>
                <a:cubicBezTo>
                  <a:pt x="32" y="82"/>
                  <a:pt x="31" y="82"/>
                  <a:pt x="31" y="81"/>
                </a:cubicBezTo>
                <a:close/>
                <a:moveTo>
                  <a:pt x="51" y="99"/>
                </a:moveTo>
                <a:cubicBezTo>
                  <a:pt x="52" y="106"/>
                  <a:pt x="52" y="112"/>
                  <a:pt x="53" y="118"/>
                </a:cubicBezTo>
                <a:cubicBezTo>
                  <a:pt x="51" y="119"/>
                  <a:pt x="48" y="120"/>
                  <a:pt x="45" y="121"/>
                </a:cubicBezTo>
                <a:cubicBezTo>
                  <a:pt x="36" y="123"/>
                  <a:pt x="25" y="126"/>
                  <a:pt x="16" y="123"/>
                </a:cubicBezTo>
                <a:cubicBezTo>
                  <a:pt x="0" y="117"/>
                  <a:pt x="23" y="96"/>
                  <a:pt x="33" y="87"/>
                </a:cubicBezTo>
                <a:cubicBezTo>
                  <a:pt x="39" y="92"/>
                  <a:pt x="45" y="96"/>
                  <a:pt x="51" y="99"/>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4" name="Freeform 10"/>
          <p:cNvSpPr>
            <a:spLocks noEditPoints="1"/>
          </p:cNvSpPr>
          <p:nvPr/>
        </p:nvSpPr>
        <p:spPr bwMode="auto">
          <a:xfrm>
            <a:off x="5861050" y="2389188"/>
            <a:ext cx="542925" cy="606425"/>
          </a:xfrm>
          <a:custGeom>
            <a:gdLst>
              <a:gd fmla="*/ 11 w 145" name="T0"/>
              <a:gd fmla="*/ 122 h 161" name="T1"/>
              <a:gd fmla="*/ 54 w 145" name="T2"/>
              <a:gd fmla="*/ 122 h 161" name="T3"/>
              <a:gd fmla="*/ 64 w 145" name="T4"/>
              <a:gd fmla="*/ 152 h 161" name="T5"/>
              <a:gd fmla="*/ 89 w 145" name="T6"/>
              <a:gd fmla="*/ 149 h 161" name="T7"/>
              <a:gd fmla="*/ 103 w 145" name="T8"/>
              <a:gd fmla="*/ 123 h 161" name="T9"/>
              <a:gd fmla="*/ 143 w 145" name="T10"/>
              <a:gd fmla="*/ 118 h 161" name="T11"/>
              <a:gd fmla="*/ 121 w 145" name="T12"/>
              <a:gd fmla="*/ 85 h 161" name="T13"/>
              <a:gd fmla="*/ 142 w 145" name="T14"/>
              <a:gd fmla="*/ 49 h 161" name="T15"/>
              <a:gd fmla="*/ 97 w 145" name="T16"/>
              <a:gd fmla="*/ 49 h 161" name="T17"/>
              <a:gd fmla="*/ 85 w 145" name="T18"/>
              <a:gd fmla="*/ 15 h 161" name="T19"/>
              <a:gd fmla="*/ 62 w 145" name="T20"/>
              <a:gd fmla="*/ 21 h 161" name="T21"/>
              <a:gd fmla="*/ 41 w 145" name="T22"/>
              <a:gd fmla="*/ 45 h 161" name="T23"/>
              <a:gd fmla="*/ 15 w 145" name="T24"/>
              <a:gd fmla="*/ 69 h 161" name="T25"/>
              <a:gd fmla="*/ 25 w 145" name="T26"/>
              <a:gd fmla="*/ 91 h 161" name="T27"/>
              <a:gd fmla="*/ 92 w 145" name="T28"/>
              <a:gd fmla="*/ 131 h 161" name="T29"/>
              <a:gd fmla="*/ 66 w 145" name="T30"/>
              <a:gd fmla="*/ 149 h 161" name="T31"/>
              <a:gd fmla="*/ 57 w 145" name="T32"/>
              <a:gd fmla="*/ 121 h 161" name="T33"/>
              <a:gd fmla="*/ 95 w 145" name="T34"/>
              <a:gd fmla="*/ 120 h 161" name="T35"/>
              <a:gd fmla="*/ 51 w 145" name="T36"/>
              <a:gd fmla="*/ 85 h 161" name="T37"/>
              <a:gd fmla="*/ 36 w 145" name="T38"/>
              <a:gd fmla="*/ 85 h 161" name="T39"/>
              <a:gd fmla="*/ 51 w 145" name="T40"/>
              <a:gd fmla="*/ 74 h 161" name="T41"/>
              <a:gd fmla="*/ 54 w 145" name="T42"/>
              <a:gd fmla="*/ 85 h 161" name="T43"/>
              <a:gd fmla="*/ 76 w 145" name="T44"/>
              <a:gd fmla="*/ 60 h 161" name="T45"/>
              <a:gd fmla="*/ 97 w 145" name="T46"/>
              <a:gd fmla="*/ 98 h 161" name="T47"/>
              <a:gd fmla="*/ 76 w 145" name="T48"/>
              <a:gd fmla="*/ 109 h 161" name="T49"/>
              <a:gd fmla="*/ 54 w 145" name="T50"/>
              <a:gd fmla="*/ 98 h 161" name="T51"/>
              <a:gd fmla="*/ 54 w 145" name="T52"/>
              <a:gd fmla="*/ 69 h 161" name="T53"/>
              <a:gd fmla="*/ 73 w 145" name="T54"/>
              <a:gd fmla="*/ 59 h 161" name="T55"/>
              <a:gd fmla="*/ 54 w 145" name="T56"/>
              <a:gd fmla="*/ 69 h 161" name="T57"/>
              <a:gd fmla="*/ 95 w 145" name="T58"/>
              <a:gd fmla="*/ 52 h 161" name="T59"/>
              <a:gd fmla="*/ 79 w 145" name="T60"/>
              <a:gd fmla="*/ 59 h 161" name="T61"/>
              <a:gd fmla="*/ 100 w 145" name="T62"/>
              <a:gd fmla="*/ 74 h 161" name="T63"/>
              <a:gd fmla="*/ 100 w 145" name="T64"/>
              <a:gd fmla="*/ 96 h 161" name="T65"/>
              <a:gd fmla="*/ 87 w 145" name="T66"/>
              <a:gd fmla="*/ 107 h 161" name="T67"/>
              <a:gd fmla="*/ 95 w 145" name="T68"/>
              <a:gd fmla="*/ 118 h 161" name="T69"/>
              <a:gd fmla="*/ 87 w 145" name="T70"/>
              <a:gd fmla="*/ 107 h 161" name="T71"/>
              <a:gd fmla="*/ 72 w 145" name="T72"/>
              <a:gd fmla="*/ 111 h 161" name="T73"/>
              <a:gd fmla="*/ 54 w 145" name="T74"/>
              <a:gd fmla="*/ 101 h 161" name="T75"/>
              <a:gd fmla="*/ 140 w 145" name="T76"/>
              <a:gd fmla="*/ 115 h 161" name="T77"/>
              <a:gd fmla="*/ 99 w 145" name="T78"/>
              <a:gd fmla="*/ 119 h 161" name="T79"/>
              <a:gd fmla="*/ 100 w 145" name="T80"/>
              <a:gd fmla="*/ 99 h 161" name="T81"/>
              <a:gd fmla="*/ 126 w 145" name="T82"/>
              <a:gd fmla="*/ 94 h 161" name="T83"/>
              <a:gd fmla="*/ 113 w 145" name="T84"/>
              <a:gd fmla="*/ 47 h 161" name="T85"/>
              <a:gd fmla="*/ 134 w 145" name="T86"/>
              <a:gd fmla="*/ 68 h 161" name="T87"/>
              <a:gd fmla="*/ 100 w 145" name="T88"/>
              <a:gd fmla="*/ 70 h 161" name="T89"/>
              <a:gd fmla="*/ 113 w 145" name="T90"/>
              <a:gd fmla="*/ 47 h 161" name="T91"/>
              <a:gd fmla="*/ 69 w 145" name="T92"/>
              <a:gd fmla="*/ 16 h 161" name="T93"/>
              <a:gd fmla="*/ 95 w 145" name="T94"/>
              <a:gd fmla="*/ 50 h 161" name="T95"/>
              <a:gd fmla="*/ 76 w 145" name="T96"/>
              <a:gd fmla="*/ 57 h 161" name="T97"/>
              <a:gd fmla="*/ 58 w 145" name="T98"/>
              <a:gd fmla="*/ 43 h 161" name="T99"/>
              <a:gd fmla="*/ 12 w 145" name="T100"/>
              <a:gd fmla="*/ 59 h 161" name="T101"/>
              <a:gd fmla="*/ 53 w 145" name="T102"/>
              <a:gd fmla="*/ 51 h 161" name="T103"/>
              <a:gd fmla="*/ 33 w 145" name="T104"/>
              <a:gd fmla="*/ 83 h 161" name="T105"/>
              <a:gd fmla="*/ 51 w 145" name="T106"/>
              <a:gd fmla="*/ 100 h 161" name="T107"/>
              <a:gd fmla="*/ 45 w 145" name="T108"/>
              <a:gd fmla="*/ 121 h 161" name="T109"/>
              <a:gd fmla="*/ 33 w 145" name="T110"/>
              <a:gd fmla="*/ 87 h 16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1" w="145">
                <a:moveTo>
                  <a:pt x="9" y="110"/>
                </a:moveTo>
                <a:cubicBezTo>
                  <a:pt x="8" y="114"/>
                  <a:pt x="8" y="119"/>
                  <a:pt x="11" y="122"/>
                </a:cubicBezTo>
                <a:cubicBezTo>
                  <a:pt x="14" y="127"/>
                  <a:pt x="21" y="127"/>
                  <a:pt x="26" y="127"/>
                </a:cubicBezTo>
                <a:cubicBezTo>
                  <a:pt x="35" y="127"/>
                  <a:pt x="45" y="125"/>
                  <a:pt x="54" y="122"/>
                </a:cubicBezTo>
                <a:cubicBezTo>
                  <a:pt x="54" y="123"/>
                  <a:pt x="54" y="124"/>
                  <a:pt x="55" y="125"/>
                </a:cubicBezTo>
                <a:cubicBezTo>
                  <a:pt x="57" y="134"/>
                  <a:pt x="59" y="144"/>
                  <a:pt x="64" y="152"/>
                </a:cubicBezTo>
                <a:cubicBezTo>
                  <a:pt x="67" y="157"/>
                  <a:pt x="71" y="161"/>
                  <a:pt x="77" y="160"/>
                </a:cubicBezTo>
                <a:cubicBezTo>
                  <a:pt x="83" y="160"/>
                  <a:pt x="87" y="154"/>
                  <a:pt x="89" y="149"/>
                </a:cubicBezTo>
                <a:cubicBezTo>
                  <a:pt x="94" y="140"/>
                  <a:pt x="96" y="131"/>
                  <a:pt x="97" y="121"/>
                </a:cubicBezTo>
                <a:cubicBezTo>
                  <a:pt x="99" y="122"/>
                  <a:pt x="101" y="122"/>
                  <a:pt x="103" y="123"/>
                </a:cubicBezTo>
                <a:cubicBezTo>
                  <a:pt x="112" y="126"/>
                  <a:pt x="122" y="128"/>
                  <a:pt x="131" y="127"/>
                </a:cubicBezTo>
                <a:cubicBezTo>
                  <a:pt x="136" y="126"/>
                  <a:pt x="142" y="124"/>
                  <a:pt x="143" y="118"/>
                </a:cubicBezTo>
                <a:cubicBezTo>
                  <a:pt x="144" y="112"/>
                  <a:pt x="140" y="106"/>
                  <a:pt x="137" y="101"/>
                </a:cubicBezTo>
                <a:cubicBezTo>
                  <a:pt x="132" y="95"/>
                  <a:pt x="127" y="90"/>
                  <a:pt x="121" y="85"/>
                </a:cubicBezTo>
                <a:cubicBezTo>
                  <a:pt x="128" y="79"/>
                  <a:pt x="135" y="72"/>
                  <a:pt x="140" y="64"/>
                </a:cubicBezTo>
                <a:cubicBezTo>
                  <a:pt x="143" y="59"/>
                  <a:pt x="145" y="54"/>
                  <a:pt x="142" y="49"/>
                </a:cubicBezTo>
                <a:cubicBezTo>
                  <a:pt x="139" y="44"/>
                  <a:pt x="131" y="43"/>
                  <a:pt x="126" y="43"/>
                </a:cubicBezTo>
                <a:cubicBezTo>
                  <a:pt x="116" y="43"/>
                  <a:pt x="106" y="46"/>
                  <a:pt x="97" y="49"/>
                </a:cubicBezTo>
                <a:cubicBezTo>
                  <a:pt x="97" y="46"/>
                  <a:pt x="96" y="42"/>
                  <a:pt x="95" y="39"/>
                </a:cubicBezTo>
                <a:cubicBezTo>
                  <a:pt x="94" y="31"/>
                  <a:pt x="91" y="22"/>
                  <a:pt x="85" y="15"/>
                </a:cubicBezTo>
                <a:cubicBezTo>
                  <a:pt x="82" y="12"/>
                  <a:pt x="79" y="9"/>
                  <a:pt x="74" y="10"/>
                </a:cubicBezTo>
                <a:cubicBezTo>
                  <a:pt x="68" y="11"/>
                  <a:pt x="65" y="17"/>
                  <a:pt x="62" y="21"/>
                </a:cubicBezTo>
                <a:cubicBezTo>
                  <a:pt x="58" y="29"/>
                  <a:pt x="55" y="39"/>
                  <a:pt x="54" y="49"/>
                </a:cubicBezTo>
                <a:cubicBezTo>
                  <a:pt x="49" y="47"/>
                  <a:pt x="45" y="46"/>
                  <a:pt x="41" y="45"/>
                </a:cubicBezTo>
                <a:cubicBezTo>
                  <a:pt x="33" y="43"/>
                  <a:pt x="24" y="42"/>
                  <a:pt x="16" y="44"/>
                </a:cubicBezTo>
                <a:cubicBezTo>
                  <a:pt x="4" y="48"/>
                  <a:pt x="9" y="61"/>
                  <a:pt x="15" y="69"/>
                </a:cubicBezTo>
                <a:cubicBezTo>
                  <a:pt x="19" y="75"/>
                  <a:pt x="25" y="80"/>
                  <a:pt x="31" y="85"/>
                </a:cubicBezTo>
                <a:cubicBezTo>
                  <a:pt x="29" y="87"/>
                  <a:pt x="27" y="89"/>
                  <a:pt x="25" y="91"/>
                </a:cubicBezTo>
                <a:cubicBezTo>
                  <a:pt x="19" y="96"/>
                  <a:pt x="13" y="103"/>
                  <a:pt x="9" y="110"/>
                </a:cubicBezTo>
                <a:close/>
                <a:moveTo>
                  <a:pt x="92" y="131"/>
                </a:moveTo>
                <a:cubicBezTo>
                  <a:pt x="90" y="139"/>
                  <a:pt x="87" y="149"/>
                  <a:pt x="81" y="155"/>
                </a:cubicBezTo>
                <a:cubicBezTo>
                  <a:pt x="75" y="161"/>
                  <a:pt x="69" y="154"/>
                  <a:pt x="66" y="149"/>
                </a:cubicBezTo>
                <a:cubicBezTo>
                  <a:pt x="61" y="141"/>
                  <a:pt x="59" y="132"/>
                  <a:pt x="57" y="123"/>
                </a:cubicBezTo>
                <a:cubicBezTo>
                  <a:pt x="57" y="122"/>
                  <a:pt x="57" y="122"/>
                  <a:pt x="57" y="121"/>
                </a:cubicBezTo>
                <a:cubicBezTo>
                  <a:pt x="63" y="119"/>
                  <a:pt x="70" y="116"/>
                  <a:pt x="76" y="113"/>
                </a:cubicBezTo>
                <a:cubicBezTo>
                  <a:pt x="82" y="116"/>
                  <a:pt x="88" y="118"/>
                  <a:pt x="95" y="120"/>
                </a:cubicBezTo>
                <a:cubicBezTo>
                  <a:pt x="94" y="124"/>
                  <a:pt x="93" y="128"/>
                  <a:pt x="92" y="131"/>
                </a:cubicBezTo>
                <a:close/>
                <a:moveTo>
                  <a:pt x="51" y="85"/>
                </a:moveTo>
                <a:cubicBezTo>
                  <a:pt x="51" y="89"/>
                  <a:pt x="51" y="92"/>
                  <a:pt x="51" y="96"/>
                </a:cubicBezTo>
                <a:cubicBezTo>
                  <a:pt x="46" y="93"/>
                  <a:pt x="41" y="89"/>
                  <a:pt x="36" y="85"/>
                </a:cubicBezTo>
                <a:cubicBezTo>
                  <a:pt x="36" y="84"/>
                  <a:pt x="37" y="84"/>
                  <a:pt x="37" y="84"/>
                </a:cubicBezTo>
                <a:cubicBezTo>
                  <a:pt x="42" y="80"/>
                  <a:pt x="46" y="77"/>
                  <a:pt x="51" y="74"/>
                </a:cubicBezTo>
                <a:cubicBezTo>
                  <a:pt x="51" y="78"/>
                  <a:pt x="51" y="81"/>
                  <a:pt x="51" y="85"/>
                </a:cubicBezTo>
                <a:close/>
                <a:moveTo>
                  <a:pt x="54" y="85"/>
                </a:moveTo>
                <a:cubicBezTo>
                  <a:pt x="54" y="81"/>
                  <a:pt x="54" y="76"/>
                  <a:pt x="54" y="72"/>
                </a:cubicBezTo>
                <a:cubicBezTo>
                  <a:pt x="61" y="68"/>
                  <a:pt x="68" y="64"/>
                  <a:pt x="76" y="60"/>
                </a:cubicBezTo>
                <a:cubicBezTo>
                  <a:pt x="83" y="64"/>
                  <a:pt x="90" y="68"/>
                  <a:pt x="97" y="72"/>
                </a:cubicBezTo>
                <a:cubicBezTo>
                  <a:pt x="98" y="81"/>
                  <a:pt x="98" y="89"/>
                  <a:pt x="97" y="98"/>
                </a:cubicBezTo>
                <a:cubicBezTo>
                  <a:pt x="94" y="100"/>
                  <a:pt x="90" y="102"/>
                  <a:pt x="86" y="104"/>
                </a:cubicBezTo>
                <a:cubicBezTo>
                  <a:pt x="83" y="106"/>
                  <a:pt x="79" y="108"/>
                  <a:pt x="76" y="109"/>
                </a:cubicBezTo>
                <a:cubicBezTo>
                  <a:pt x="72" y="108"/>
                  <a:pt x="69" y="106"/>
                  <a:pt x="65" y="104"/>
                </a:cubicBezTo>
                <a:cubicBezTo>
                  <a:pt x="62" y="102"/>
                  <a:pt x="58" y="100"/>
                  <a:pt x="54" y="98"/>
                </a:cubicBezTo>
                <a:cubicBezTo>
                  <a:pt x="54" y="94"/>
                  <a:pt x="54" y="89"/>
                  <a:pt x="54" y="85"/>
                </a:cubicBezTo>
                <a:close/>
                <a:moveTo>
                  <a:pt x="54" y="69"/>
                </a:moveTo>
                <a:cubicBezTo>
                  <a:pt x="55" y="63"/>
                  <a:pt x="55" y="58"/>
                  <a:pt x="56" y="52"/>
                </a:cubicBezTo>
                <a:cubicBezTo>
                  <a:pt x="62" y="54"/>
                  <a:pt x="67" y="56"/>
                  <a:pt x="73" y="59"/>
                </a:cubicBezTo>
                <a:cubicBezTo>
                  <a:pt x="66" y="62"/>
                  <a:pt x="61" y="65"/>
                  <a:pt x="55" y="68"/>
                </a:cubicBezTo>
                <a:cubicBezTo>
                  <a:pt x="55" y="69"/>
                  <a:pt x="55" y="69"/>
                  <a:pt x="54" y="69"/>
                </a:cubicBezTo>
                <a:close/>
                <a:moveTo>
                  <a:pt x="79" y="59"/>
                </a:moveTo>
                <a:cubicBezTo>
                  <a:pt x="84" y="56"/>
                  <a:pt x="90" y="54"/>
                  <a:pt x="95" y="52"/>
                </a:cubicBezTo>
                <a:cubicBezTo>
                  <a:pt x="96" y="58"/>
                  <a:pt x="97" y="63"/>
                  <a:pt x="97" y="69"/>
                </a:cubicBezTo>
                <a:cubicBezTo>
                  <a:pt x="91" y="65"/>
                  <a:pt x="85" y="62"/>
                  <a:pt x="79" y="59"/>
                </a:cubicBezTo>
                <a:close/>
                <a:moveTo>
                  <a:pt x="100" y="78"/>
                </a:moveTo>
                <a:cubicBezTo>
                  <a:pt x="100" y="76"/>
                  <a:pt x="100" y="75"/>
                  <a:pt x="100" y="74"/>
                </a:cubicBezTo>
                <a:cubicBezTo>
                  <a:pt x="106" y="77"/>
                  <a:pt x="111" y="81"/>
                  <a:pt x="116" y="85"/>
                </a:cubicBezTo>
                <a:cubicBezTo>
                  <a:pt x="111" y="89"/>
                  <a:pt x="106" y="93"/>
                  <a:pt x="100" y="96"/>
                </a:cubicBezTo>
                <a:cubicBezTo>
                  <a:pt x="100" y="90"/>
                  <a:pt x="100" y="84"/>
                  <a:pt x="100" y="78"/>
                </a:cubicBezTo>
                <a:close/>
                <a:moveTo>
                  <a:pt x="87" y="107"/>
                </a:moveTo>
                <a:cubicBezTo>
                  <a:pt x="91" y="105"/>
                  <a:pt x="94" y="103"/>
                  <a:pt x="97" y="101"/>
                </a:cubicBezTo>
                <a:cubicBezTo>
                  <a:pt x="97" y="107"/>
                  <a:pt x="96" y="112"/>
                  <a:pt x="95" y="118"/>
                </a:cubicBezTo>
                <a:cubicBezTo>
                  <a:pt x="90" y="116"/>
                  <a:pt x="84" y="113"/>
                  <a:pt x="79" y="111"/>
                </a:cubicBezTo>
                <a:cubicBezTo>
                  <a:pt x="82" y="110"/>
                  <a:pt x="85" y="108"/>
                  <a:pt x="87" y="107"/>
                </a:cubicBezTo>
                <a:close/>
                <a:moveTo>
                  <a:pt x="64" y="107"/>
                </a:moveTo>
                <a:cubicBezTo>
                  <a:pt x="67" y="108"/>
                  <a:pt x="69" y="110"/>
                  <a:pt x="72" y="111"/>
                </a:cubicBezTo>
                <a:cubicBezTo>
                  <a:pt x="67" y="113"/>
                  <a:pt x="62" y="116"/>
                  <a:pt x="56" y="118"/>
                </a:cubicBezTo>
                <a:cubicBezTo>
                  <a:pt x="55" y="112"/>
                  <a:pt x="55" y="107"/>
                  <a:pt x="54" y="101"/>
                </a:cubicBezTo>
                <a:cubicBezTo>
                  <a:pt x="58" y="103"/>
                  <a:pt x="61" y="105"/>
                  <a:pt x="64" y="107"/>
                </a:cubicBezTo>
                <a:close/>
                <a:moveTo>
                  <a:pt x="140" y="115"/>
                </a:moveTo>
                <a:cubicBezTo>
                  <a:pt x="142" y="123"/>
                  <a:pt x="131" y="124"/>
                  <a:pt x="126" y="124"/>
                </a:cubicBezTo>
                <a:cubicBezTo>
                  <a:pt x="117" y="124"/>
                  <a:pt x="107" y="122"/>
                  <a:pt x="99" y="119"/>
                </a:cubicBezTo>
                <a:cubicBezTo>
                  <a:pt x="99" y="119"/>
                  <a:pt x="98" y="119"/>
                  <a:pt x="98" y="118"/>
                </a:cubicBezTo>
                <a:cubicBezTo>
                  <a:pt x="99" y="112"/>
                  <a:pt x="100" y="106"/>
                  <a:pt x="100" y="99"/>
                </a:cubicBezTo>
                <a:cubicBezTo>
                  <a:pt x="106" y="96"/>
                  <a:pt x="112" y="91"/>
                  <a:pt x="118" y="87"/>
                </a:cubicBezTo>
                <a:cubicBezTo>
                  <a:pt x="121" y="89"/>
                  <a:pt x="123" y="91"/>
                  <a:pt x="126" y="94"/>
                </a:cubicBezTo>
                <a:cubicBezTo>
                  <a:pt x="132" y="99"/>
                  <a:pt x="139" y="106"/>
                  <a:pt x="140" y="115"/>
                </a:cubicBezTo>
                <a:close/>
                <a:moveTo>
                  <a:pt x="113" y="47"/>
                </a:moveTo>
                <a:cubicBezTo>
                  <a:pt x="120" y="46"/>
                  <a:pt x="132" y="44"/>
                  <a:pt x="138" y="49"/>
                </a:cubicBezTo>
                <a:cubicBezTo>
                  <a:pt x="144" y="54"/>
                  <a:pt x="137" y="64"/>
                  <a:pt x="134" y="68"/>
                </a:cubicBezTo>
                <a:cubicBezTo>
                  <a:pt x="129" y="73"/>
                  <a:pt x="124" y="78"/>
                  <a:pt x="119" y="83"/>
                </a:cubicBezTo>
                <a:cubicBezTo>
                  <a:pt x="113" y="78"/>
                  <a:pt x="106" y="74"/>
                  <a:pt x="100" y="70"/>
                </a:cubicBezTo>
                <a:cubicBezTo>
                  <a:pt x="100" y="64"/>
                  <a:pt x="99" y="58"/>
                  <a:pt x="98" y="51"/>
                </a:cubicBezTo>
                <a:cubicBezTo>
                  <a:pt x="103" y="50"/>
                  <a:pt x="108" y="49"/>
                  <a:pt x="113" y="47"/>
                </a:cubicBezTo>
                <a:close/>
                <a:moveTo>
                  <a:pt x="58" y="43"/>
                </a:moveTo>
                <a:cubicBezTo>
                  <a:pt x="60" y="34"/>
                  <a:pt x="63" y="23"/>
                  <a:pt x="69" y="16"/>
                </a:cubicBezTo>
                <a:cubicBezTo>
                  <a:pt x="83" y="0"/>
                  <a:pt x="93" y="40"/>
                  <a:pt x="94" y="47"/>
                </a:cubicBezTo>
                <a:cubicBezTo>
                  <a:pt x="94" y="48"/>
                  <a:pt x="95" y="49"/>
                  <a:pt x="95" y="50"/>
                </a:cubicBezTo>
                <a:cubicBezTo>
                  <a:pt x="94" y="50"/>
                  <a:pt x="94" y="50"/>
                  <a:pt x="94" y="50"/>
                </a:cubicBezTo>
                <a:cubicBezTo>
                  <a:pt x="87" y="52"/>
                  <a:pt x="82" y="55"/>
                  <a:pt x="76" y="57"/>
                </a:cubicBezTo>
                <a:cubicBezTo>
                  <a:pt x="70" y="54"/>
                  <a:pt x="63" y="52"/>
                  <a:pt x="57" y="50"/>
                </a:cubicBezTo>
                <a:cubicBezTo>
                  <a:pt x="57" y="47"/>
                  <a:pt x="58" y="45"/>
                  <a:pt x="58" y="43"/>
                </a:cubicBezTo>
                <a:close/>
                <a:moveTo>
                  <a:pt x="31" y="81"/>
                </a:moveTo>
                <a:cubicBezTo>
                  <a:pt x="24" y="75"/>
                  <a:pt x="16" y="68"/>
                  <a:pt x="12" y="59"/>
                </a:cubicBezTo>
                <a:cubicBezTo>
                  <a:pt x="4" y="38"/>
                  <a:pt x="45" y="49"/>
                  <a:pt x="53" y="51"/>
                </a:cubicBezTo>
                <a:cubicBezTo>
                  <a:pt x="53" y="51"/>
                  <a:pt x="53" y="51"/>
                  <a:pt x="53" y="51"/>
                </a:cubicBezTo>
                <a:cubicBezTo>
                  <a:pt x="52" y="58"/>
                  <a:pt x="52" y="64"/>
                  <a:pt x="51" y="71"/>
                </a:cubicBezTo>
                <a:cubicBezTo>
                  <a:pt x="45" y="74"/>
                  <a:pt x="39" y="79"/>
                  <a:pt x="33" y="83"/>
                </a:cubicBezTo>
                <a:cubicBezTo>
                  <a:pt x="32" y="82"/>
                  <a:pt x="32" y="82"/>
                  <a:pt x="31" y="81"/>
                </a:cubicBezTo>
                <a:close/>
                <a:moveTo>
                  <a:pt x="51" y="100"/>
                </a:moveTo>
                <a:cubicBezTo>
                  <a:pt x="52" y="106"/>
                  <a:pt x="53" y="112"/>
                  <a:pt x="54" y="118"/>
                </a:cubicBezTo>
                <a:cubicBezTo>
                  <a:pt x="51" y="119"/>
                  <a:pt x="48" y="120"/>
                  <a:pt x="45" y="121"/>
                </a:cubicBezTo>
                <a:cubicBezTo>
                  <a:pt x="36" y="123"/>
                  <a:pt x="26" y="126"/>
                  <a:pt x="17" y="123"/>
                </a:cubicBezTo>
                <a:cubicBezTo>
                  <a:pt x="0" y="117"/>
                  <a:pt x="23" y="96"/>
                  <a:pt x="33" y="87"/>
                </a:cubicBezTo>
                <a:cubicBezTo>
                  <a:pt x="39" y="92"/>
                  <a:pt x="45" y="96"/>
                  <a:pt x="51" y="10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5" name="Freeform 11"/>
          <p:cNvSpPr>
            <a:spLocks noEditPoints="1"/>
          </p:cNvSpPr>
          <p:nvPr/>
        </p:nvSpPr>
        <p:spPr bwMode="auto">
          <a:xfrm>
            <a:off x="4576763" y="728663"/>
            <a:ext cx="539750" cy="604838"/>
          </a:xfrm>
          <a:custGeom>
            <a:gdLst>
              <a:gd fmla="*/ 10 w 144" name="T0"/>
              <a:gd fmla="*/ 123 h 161" name="T1"/>
              <a:gd fmla="*/ 54 w 144" name="T2"/>
              <a:gd fmla="*/ 122 h 161" name="T3"/>
              <a:gd fmla="*/ 64 w 144" name="T4"/>
              <a:gd fmla="*/ 152 h 161" name="T5"/>
              <a:gd fmla="*/ 89 w 144" name="T6"/>
              <a:gd fmla="*/ 149 h 161" name="T7"/>
              <a:gd fmla="*/ 102 w 144" name="T8"/>
              <a:gd fmla="*/ 123 h 161" name="T9"/>
              <a:gd fmla="*/ 142 w 144" name="T10"/>
              <a:gd fmla="*/ 118 h 161" name="T11"/>
              <a:gd fmla="*/ 120 w 144" name="T12"/>
              <a:gd fmla="*/ 85 h 161" name="T13"/>
              <a:gd fmla="*/ 141 w 144" name="T14"/>
              <a:gd fmla="*/ 49 h 161" name="T15"/>
              <a:gd fmla="*/ 97 w 144" name="T16"/>
              <a:gd fmla="*/ 49 h 161" name="T17"/>
              <a:gd fmla="*/ 85 w 144" name="T18"/>
              <a:gd fmla="*/ 16 h 161" name="T19"/>
              <a:gd fmla="*/ 62 w 144" name="T20"/>
              <a:gd fmla="*/ 21 h 161" name="T21"/>
              <a:gd fmla="*/ 40 w 144" name="T22"/>
              <a:gd fmla="*/ 45 h 161" name="T23"/>
              <a:gd fmla="*/ 14 w 144" name="T24"/>
              <a:gd fmla="*/ 69 h 161" name="T25"/>
              <a:gd fmla="*/ 24 w 144" name="T26"/>
              <a:gd fmla="*/ 91 h 161" name="T27"/>
              <a:gd fmla="*/ 92 w 144" name="T28"/>
              <a:gd fmla="*/ 131 h 161" name="T29"/>
              <a:gd fmla="*/ 65 w 144" name="T30"/>
              <a:gd fmla="*/ 149 h 161" name="T31"/>
              <a:gd fmla="*/ 56 w 144" name="T32"/>
              <a:gd fmla="*/ 121 h 161" name="T33"/>
              <a:gd fmla="*/ 94 w 144" name="T34"/>
              <a:gd fmla="*/ 121 h 161" name="T35"/>
              <a:gd fmla="*/ 51 w 144" name="T36"/>
              <a:gd fmla="*/ 85 h 161" name="T37"/>
              <a:gd fmla="*/ 35 w 144" name="T38"/>
              <a:gd fmla="*/ 85 h 161" name="T39"/>
              <a:gd fmla="*/ 51 w 144" name="T40"/>
              <a:gd fmla="*/ 74 h 161" name="T41"/>
              <a:gd fmla="*/ 53 w 144" name="T42"/>
              <a:gd fmla="*/ 85 h 161" name="T43"/>
              <a:gd fmla="*/ 75 w 144" name="T44"/>
              <a:gd fmla="*/ 60 h 161" name="T45"/>
              <a:gd fmla="*/ 97 w 144" name="T46"/>
              <a:gd fmla="*/ 98 h 161" name="T47"/>
              <a:gd fmla="*/ 75 w 144" name="T48"/>
              <a:gd fmla="*/ 110 h 161" name="T49"/>
              <a:gd fmla="*/ 54 w 144" name="T50"/>
              <a:gd fmla="*/ 98 h 161" name="T51"/>
              <a:gd fmla="*/ 54 w 144" name="T52"/>
              <a:gd fmla="*/ 69 h 161" name="T53"/>
              <a:gd fmla="*/ 72 w 144" name="T54"/>
              <a:gd fmla="*/ 59 h 161" name="T55"/>
              <a:gd fmla="*/ 54 w 144" name="T56"/>
              <a:gd fmla="*/ 69 h 161" name="T57"/>
              <a:gd fmla="*/ 95 w 144" name="T58"/>
              <a:gd fmla="*/ 53 h 161" name="T59"/>
              <a:gd fmla="*/ 78 w 144" name="T60"/>
              <a:gd fmla="*/ 59 h 161" name="T61"/>
              <a:gd fmla="*/ 100 w 144" name="T62"/>
              <a:gd fmla="*/ 74 h 161" name="T63"/>
              <a:gd fmla="*/ 100 w 144" name="T64"/>
              <a:gd fmla="*/ 96 h 161" name="T65"/>
              <a:gd fmla="*/ 87 w 144" name="T66"/>
              <a:gd fmla="*/ 107 h 161" name="T67"/>
              <a:gd fmla="*/ 95 w 144" name="T68"/>
              <a:gd fmla="*/ 118 h 161" name="T69"/>
              <a:gd fmla="*/ 87 w 144" name="T70"/>
              <a:gd fmla="*/ 107 h 161" name="T71"/>
              <a:gd fmla="*/ 72 w 144" name="T72"/>
              <a:gd fmla="*/ 111 h 161" name="T73"/>
              <a:gd fmla="*/ 54 w 144" name="T74"/>
              <a:gd fmla="*/ 102 h 161" name="T75"/>
              <a:gd fmla="*/ 140 w 144" name="T76"/>
              <a:gd fmla="*/ 115 h 161" name="T77"/>
              <a:gd fmla="*/ 98 w 144" name="T78"/>
              <a:gd fmla="*/ 119 h 161" name="T79"/>
              <a:gd fmla="*/ 100 w 144" name="T80"/>
              <a:gd fmla="*/ 100 h 161" name="T81"/>
              <a:gd fmla="*/ 125 w 144" name="T82"/>
              <a:gd fmla="*/ 94 h 161" name="T83"/>
              <a:gd fmla="*/ 113 w 144" name="T84"/>
              <a:gd fmla="*/ 48 h 161" name="T85"/>
              <a:gd fmla="*/ 133 w 144" name="T86"/>
              <a:gd fmla="*/ 68 h 161" name="T87"/>
              <a:gd fmla="*/ 100 w 144" name="T88"/>
              <a:gd fmla="*/ 70 h 161" name="T89"/>
              <a:gd fmla="*/ 113 w 144" name="T90"/>
              <a:gd fmla="*/ 48 h 161" name="T91"/>
              <a:gd fmla="*/ 69 w 144" name="T92"/>
              <a:gd fmla="*/ 17 h 161" name="T93"/>
              <a:gd fmla="*/ 94 w 144" name="T94"/>
              <a:gd fmla="*/ 50 h 161" name="T95"/>
              <a:gd fmla="*/ 75 w 144" name="T96"/>
              <a:gd fmla="*/ 58 h 161" name="T97"/>
              <a:gd fmla="*/ 58 w 144" name="T98"/>
              <a:gd fmla="*/ 43 h 161" name="T99"/>
              <a:gd fmla="*/ 12 w 144" name="T100"/>
              <a:gd fmla="*/ 59 h 161" name="T101"/>
              <a:gd fmla="*/ 53 w 144" name="T102"/>
              <a:gd fmla="*/ 52 h 161" name="T103"/>
              <a:gd fmla="*/ 33 w 144" name="T104"/>
              <a:gd fmla="*/ 83 h 161" name="T105"/>
              <a:gd fmla="*/ 51 w 144" name="T106"/>
              <a:gd fmla="*/ 100 h 161" name="T107"/>
              <a:gd fmla="*/ 45 w 144" name="T108"/>
              <a:gd fmla="*/ 121 h 161" name="T109"/>
              <a:gd fmla="*/ 33 w 144" name="T110"/>
              <a:gd fmla="*/ 87 h 16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1" w="144">
                <a:moveTo>
                  <a:pt x="9" y="111"/>
                </a:moveTo>
                <a:cubicBezTo>
                  <a:pt x="7" y="115"/>
                  <a:pt x="7" y="119"/>
                  <a:pt x="10" y="123"/>
                </a:cubicBezTo>
                <a:cubicBezTo>
                  <a:pt x="14" y="127"/>
                  <a:pt x="20" y="127"/>
                  <a:pt x="25" y="127"/>
                </a:cubicBezTo>
                <a:cubicBezTo>
                  <a:pt x="35" y="127"/>
                  <a:pt x="44" y="125"/>
                  <a:pt x="54" y="122"/>
                </a:cubicBezTo>
                <a:cubicBezTo>
                  <a:pt x="54" y="123"/>
                  <a:pt x="54" y="124"/>
                  <a:pt x="54" y="125"/>
                </a:cubicBezTo>
                <a:cubicBezTo>
                  <a:pt x="56" y="135"/>
                  <a:pt x="59" y="144"/>
                  <a:pt x="64" y="152"/>
                </a:cubicBezTo>
                <a:cubicBezTo>
                  <a:pt x="67" y="157"/>
                  <a:pt x="71" y="161"/>
                  <a:pt x="76" y="160"/>
                </a:cubicBezTo>
                <a:cubicBezTo>
                  <a:pt x="82" y="160"/>
                  <a:pt x="86" y="154"/>
                  <a:pt x="89" y="149"/>
                </a:cubicBezTo>
                <a:cubicBezTo>
                  <a:pt x="93" y="141"/>
                  <a:pt x="95" y="131"/>
                  <a:pt x="97" y="122"/>
                </a:cubicBezTo>
                <a:cubicBezTo>
                  <a:pt x="99" y="122"/>
                  <a:pt x="100" y="123"/>
                  <a:pt x="102" y="123"/>
                </a:cubicBezTo>
                <a:cubicBezTo>
                  <a:pt x="111" y="126"/>
                  <a:pt x="121" y="128"/>
                  <a:pt x="131" y="127"/>
                </a:cubicBezTo>
                <a:cubicBezTo>
                  <a:pt x="136" y="126"/>
                  <a:pt x="141" y="124"/>
                  <a:pt x="142" y="118"/>
                </a:cubicBezTo>
                <a:cubicBezTo>
                  <a:pt x="144" y="112"/>
                  <a:pt x="140" y="106"/>
                  <a:pt x="136" y="102"/>
                </a:cubicBezTo>
                <a:cubicBezTo>
                  <a:pt x="132" y="96"/>
                  <a:pt x="126" y="90"/>
                  <a:pt x="120" y="85"/>
                </a:cubicBezTo>
                <a:cubicBezTo>
                  <a:pt x="128" y="79"/>
                  <a:pt x="135" y="72"/>
                  <a:pt x="140" y="64"/>
                </a:cubicBezTo>
                <a:cubicBezTo>
                  <a:pt x="142" y="60"/>
                  <a:pt x="144" y="54"/>
                  <a:pt x="141" y="49"/>
                </a:cubicBezTo>
                <a:cubicBezTo>
                  <a:pt x="138" y="44"/>
                  <a:pt x="131" y="43"/>
                  <a:pt x="125" y="43"/>
                </a:cubicBezTo>
                <a:cubicBezTo>
                  <a:pt x="116" y="43"/>
                  <a:pt x="106" y="46"/>
                  <a:pt x="97" y="49"/>
                </a:cubicBezTo>
                <a:cubicBezTo>
                  <a:pt x="96" y="46"/>
                  <a:pt x="96" y="43"/>
                  <a:pt x="95" y="40"/>
                </a:cubicBezTo>
                <a:cubicBezTo>
                  <a:pt x="93" y="31"/>
                  <a:pt x="90" y="22"/>
                  <a:pt x="85" y="16"/>
                </a:cubicBezTo>
                <a:cubicBezTo>
                  <a:pt x="82" y="12"/>
                  <a:pt x="78" y="9"/>
                  <a:pt x="73" y="10"/>
                </a:cubicBezTo>
                <a:cubicBezTo>
                  <a:pt x="68" y="11"/>
                  <a:pt x="64" y="17"/>
                  <a:pt x="62" y="21"/>
                </a:cubicBezTo>
                <a:cubicBezTo>
                  <a:pt x="58" y="30"/>
                  <a:pt x="55" y="39"/>
                  <a:pt x="53" y="49"/>
                </a:cubicBezTo>
                <a:cubicBezTo>
                  <a:pt x="49" y="47"/>
                  <a:pt x="45" y="46"/>
                  <a:pt x="40" y="45"/>
                </a:cubicBezTo>
                <a:cubicBezTo>
                  <a:pt x="32" y="43"/>
                  <a:pt x="23" y="42"/>
                  <a:pt x="15" y="45"/>
                </a:cubicBezTo>
                <a:cubicBezTo>
                  <a:pt x="3" y="49"/>
                  <a:pt x="9" y="62"/>
                  <a:pt x="14" y="69"/>
                </a:cubicBezTo>
                <a:cubicBezTo>
                  <a:pt x="19" y="75"/>
                  <a:pt x="24" y="80"/>
                  <a:pt x="30" y="85"/>
                </a:cubicBezTo>
                <a:cubicBezTo>
                  <a:pt x="28" y="87"/>
                  <a:pt x="26" y="89"/>
                  <a:pt x="24" y="91"/>
                </a:cubicBezTo>
                <a:cubicBezTo>
                  <a:pt x="18" y="96"/>
                  <a:pt x="12" y="103"/>
                  <a:pt x="9" y="111"/>
                </a:cubicBezTo>
                <a:close/>
                <a:moveTo>
                  <a:pt x="92" y="131"/>
                </a:moveTo>
                <a:cubicBezTo>
                  <a:pt x="90" y="140"/>
                  <a:pt x="87" y="150"/>
                  <a:pt x="80" y="155"/>
                </a:cubicBezTo>
                <a:cubicBezTo>
                  <a:pt x="74" y="161"/>
                  <a:pt x="69" y="155"/>
                  <a:pt x="65" y="149"/>
                </a:cubicBezTo>
                <a:cubicBezTo>
                  <a:pt x="61" y="141"/>
                  <a:pt x="59" y="132"/>
                  <a:pt x="57" y="123"/>
                </a:cubicBezTo>
                <a:cubicBezTo>
                  <a:pt x="57" y="122"/>
                  <a:pt x="57" y="122"/>
                  <a:pt x="56" y="121"/>
                </a:cubicBezTo>
                <a:cubicBezTo>
                  <a:pt x="63" y="119"/>
                  <a:pt x="69" y="116"/>
                  <a:pt x="75" y="113"/>
                </a:cubicBezTo>
                <a:cubicBezTo>
                  <a:pt x="82" y="116"/>
                  <a:pt x="88" y="118"/>
                  <a:pt x="94" y="121"/>
                </a:cubicBezTo>
                <a:cubicBezTo>
                  <a:pt x="94" y="124"/>
                  <a:pt x="93" y="128"/>
                  <a:pt x="92" y="131"/>
                </a:cubicBezTo>
                <a:close/>
                <a:moveTo>
                  <a:pt x="51" y="85"/>
                </a:moveTo>
                <a:cubicBezTo>
                  <a:pt x="51" y="89"/>
                  <a:pt x="51" y="93"/>
                  <a:pt x="51" y="96"/>
                </a:cubicBezTo>
                <a:cubicBezTo>
                  <a:pt x="45" y="93"/>
                  <a:pt x="40" y="89"/>
                  <a:pt x="35" y="85"/>
                </a:cubicBezTo>
                <a:cubicBezTo>
                  <a:pt x="36" y="85"/>
                  <a:pt x="36" y="84"/>
                  <a:pt x="37" y="84"/>
                </a:cubicBezTo>
                <a:cubicBezTo>
                  <a:pt x="41" y="81"/>
                  <a:pt x="46" y="77"/>
                  <a:pt x="51" y="74"/>
                </a:cubicBezTo>
                <a:cubicBezTo>
                  <a:pt x="51" y="78"/>
                  <a:pt x="51" y="82"/>
                  <a:pt x="51" y="85"/>
                </a:cubicBezTo>
                <a:close/>
                <a:moveTo>
                  <a:pt x="53" y="85"/>
                </a:moveTo>
                <a:cubicBezTo>
                  <a:pt x="53" y="81"/>
                  <a:pt x="54" y="76"/>
                  <a:pt x="54" y="72"/>
                </a:cubicBezTo>
                <a:cubicBezTo>
                  <a:pt x="61" y="68"/>
                  <a:pt x="68" y="64"/>
                  <a:pt x="75" y="60"/>
                </a:cubicBezTo>
                <a:cubicBezTo>
                  <a:pt x="83" y="64"/>
                  <a:pt x="90" y="68"/>
                  <a:pt x="97" y="72"/>
                </a:cubicBezTo>
                <a:cubicBezTo>
                  <a:pt x="98" y="81"/>
                  <a:pt x="98" y="89"/>
                  <a:pt x="97" y="98"/>
                </a:cubicBezTo>
                <a:cubicBezTo>
                  <a:pt x="93" y="100"/>
                  <a:pt x="89" y="102"/>
                  <a:pt x="86" y="104"/>
                </a:cubicBezTo>
                <a:cubicBezTo>
                  <a:pt x="82" y="106"/>
                  <a:pt x="79" y="108"/>
                  <a:pt x="75" y="110"/>
                </a:cubicBezTo>
                <a:cubicBezTo>
                  <a:pt x="72" y="108"/>
                  <a:pt x="68" y="106"/>
                  <a:pt x="65" y="104"/>
                </a:cubicBezTo>
                <a:cubicBezTo>
                  <a:pt x="61" y="102"/>
                  <a:pt x="57" y="100"/>
                  <a:pt x="54" y="98"/>
                </a:cubicBezTo>
                <a:cubicBezTo>
                  <a:pt x="54" y="94"/>
                  <a:pt x="53" y="89"/>
                  <a:pt x="53" y="85"/>
                </a:cubicBezTo>
                <a:close/>
                <a:moveTo>
                  <a:pt x="54" y="69"/>
                </a:moveTo>
                <a:cubicBezTo>
                  <a:pt x="54" y="63"/>
                  <a:pt x="55" y="58"/>
                  <a:pt x="56" y="53"/>
                </a:cubicBezTo>
                <a:cubicBezTo>
                  <a:pt x="61" y="55"/>
                  <a:pt x="67" y="57"/>
                  <a:pt x="72" y="59"/>
                </a:cubicBezTo>
                <a:cubicBezTo>
                  <a:pt x="66" y="62"/>
                  <a:pt x="60" y="65"/>
                  <a:pt x="54" y="69"/>
                </a:cubicBezTo>
                <a:cubicBezTo>
                  <a:pt x="54" y="69"/>
                  <a:pt x="54" y="69"/>
                  <a:pt x="54" y="69"/>
                </a:cubicBezTo>
                <a:close/>
                <a:moveTo>
                  <a:pt x="78" y="59"/>
                </a:moveTo>
                <a:cubicBezTo>
                  <a:pt x="84" y="57"/>
                  <a:pt x="89" y="54"/>
                  <a:pt x="95" y="53"/>
                </a:cubicBezTo>
                <a:cubicBezTo>
                  <a:pt x="96" y="58"/>
                  <a:pt x="96" y="63"/>
                  <a:pt x="97" y="69"/>
                </a:cubicBezTo>
                <a:cubicBezTo>
                  <a:pt x="91" y="65"/>
                  <a:pt x="84" y="62"/>
                  <a:pt x="78" y="59"/>
                </a:cubicBezTo>
                <a:close/>
                <a:moveTo>
                  <a:pt x="100" y="78"/>
                </a:moveTo>
                <a:cubicBezTo>
                  <a:pt x="100" y="77"/>
                  <a:pt x="100" y="75"/>
                  <a:pt x="100" y="74"/>
                </a:cubicBezTo>
                <a:cubicBezTo>
                  <a:pt x="105" y="77"/>
                  <a:pt x="111" y="81"/>
                  <a:pt x="116" y="85"/>
                </a:cubicBezTo>
                <a:cubicBezTo>
                  <a:pt x="111" y="89"/>
                  <a:pt x="105" y="93"/>
                  <a:pt x="100" y="96"/>
                </a:cubicBezTo>
                <a:cubicBezTo>
                  <a:pt x="100" y="90"/>
                  <a:pt x="100" y="84"/>
                  <a:pt x="100" y="78"/>
                </a:cubicBezTo>
                <a:close/>
                <a:moveTo>
                  <a:pt x="87" y="107"/>
                </a:moveTo>
                <a:cubicBezTo>
                  <a:pt x="90" y="105"/>
                  <a:pt x="94" y="103"/>
                  <a:pt x="97" y="101"/>
                </a:cubicBezTo>
                <a:cubicBezTo>
                  <a:pt x="96" y="107"/>
                  <a:pt x="96" y="112"/>
                  <a:pt x="95" y="118"/>
                </a:cubicBezTo>
                <a:cubicBezTo>
                  <a:pt x="89" y="116"/>
                  <a:pt x="84" y="114"/>
                  <a:pt x="79" y="111"/>
                </a:cubicBezTo>
                <a:cubicBezTo>
                  <a:pt x="82" y="110"/>
                  <a:pt x="84" y="108"/>
                  <a:pt x="87" y="107"/>
                </a:cubicBezTo>
                <a:close/>
                <a:moveTo>
                  <a:pt x="64" y="107"/>
                </a:moveTo>
                <a:cubicBezTo>
                  <a:pt x="66" y="108"/>
                  <a:pt x="69" y="110"/>
                  <a:pt x="72" y="111"/>
                </a:cubicBezTo>
                <a:cubicBezTo>
                  <a:pt x="67" y="114"/>
                  <a:pt x="61" y="116"/>
                  <a:pt x="56" y="118"/>
                </a:cubicBezTo>
                <a:cubicBezTo>
                  <a:pt x="55" y="112"/>
                  <a:pt x="54" y="107"/>
                  <a:pt x="54" y="102"/>
                </a:cubicBezTo>
                <a:cubicBezTo>
                  <a:pt x="57" y="103"/>
                  <a:pt x="60" y="105"/>
                  <a:pt x="64" y="107"/>
                </a:cubicBezTo>
                <a:close/>
                <a:moveTo>
                  <a:pt x="140" y="115"/>
                </a:moveTo>
                <a:cubicBezTo>
                  <a:pt x="141" y="123"/>
                  <a:pt x="131" y="124"/>
                  <a:pt x="125" y="124"/>
                </a:cubicBezTo>
                <a:cubicBezTo>
                  <a:pt x="116" y="124"/>
                  <a:pt x="107" y="122"/>
                  <a:pt x="98" y="119"/>
                </a:cubicBezTo>
                <a:cubicBezTo>
                  <a:pt x="98" y="119"/>
                  <a:pt x="98" y="119"/>
                  <a:pt x="97" y="119"/>
                </a:cubicBezTo>
                <a:cubicBezTo>
                  <a:pt x="99" y="112"/>
                  <a:pt x="99" y="106"/>
                  <a:pt x="100" y="100"/>
                </a:cubicBezTo>
                <a:cubicBezTo>
                  <a:pt x="106" y="96"/>
                  <a:pt x="112" y="92"/>
                  <a:pt x="118" y="87"/>
                </a:cubicBezTo>
                <a:cubicBezTo>
                  <a:pt x="120" y="89"/>
                  <a:pt x="123" y="91"/>
                  <a:pt x="125" y="94"/>
                </a:cubicBezTo>
                <a:cubicBezTo>
                  <a:pt x="131" y="99"/>
                  <a:pt x="138" y="106"/>
                  <a:pt x="140" y="115"/>
                </a:cubicBezTo>
                <a:close/>
                <a:moveTo>
                  <a:pt x="113" y="48"/>
                </a:moveTo>
                <a:cubicBezTo>
                  <a:pt x="120" y="46"/>
                  <a:pt x="132" y="44"/>
                  <a:pt x="138" y="49"/>
                </a:cubicBezTo>
                <a:cubicBezTo>
                  <a:pt x="143" y="54"/>
                  <a:pt x="137" y="64"/>
                  <a:pt x="133" y="68"/>
                </a:cubicBezTo>
                <a:cubicBezTo>
                  <a:pt x="129" y="74"/>
                  <a:pt x="124" y="79"/>
                  <a:pt x="118" y="83"/>
                </a:cubicBezTo>
                <a:cubicBezTo>
                  <a:pt x="112" y="79"/>
                  <a:pt x="106" y="74"/>
                  <a:pt x="100" y="70"/>
                </a:cubicBezTo>
                <a:cubicBezTo>
                  <a:pt x="99" y="64"/>
                  <a:pt x="98" y="58"/>
                  <a:pt x="97" y="52"/>
                </a:cubicBezTo>
                <a:cubicBezTo>
                  <a:pt x="102" y="50"/>
                  <a:pt x="108" y="49"/>
                  <a:pt x="113" y="48"/>
                </a:cubicBezTo>
                <a:close/>
                <a:moveTo>
                  <a:pt x="58" y="43"/>
                </a:moveTo>
                <a:cubicBezTo>
                  <a:pt x="60" y="34"/>
                  <a:pt x="62" y="24"/>
                  <a:pt x="69" y="17"/>
                </a:cubicBezTo>
                <a:cubicBezTo>
                  <a:pt x="83" y="0"/>
                  <a:pt x="92" y="40"/>
                  <a:pt x="94" y="47"/>
                </a:cubicBezTo>
                <a:cubicBezTo>
                  <a:pt x="94" y="48"/>
                  <a:pt x="94" y="49"/>
                  <a:pt x="94" y="50"/>
                </a:cubicBezTo>
                <a:cubicBezTo>
                  <a:pt x="94" y="50"/>
                  <a:pt x="94" y="50"/>
                  <a:pt x="93" y="50"/>
                </a:cubicBezTo>
                <a:cubicBezTo>
                  <a:pt x="87" y="52"/>
                  <a:pt x="81" y="55"/>
                  <a:pt x="75" y="58"/>
                </a:cubicBezTo>
                <a:cubicBezTo>
                  <a:pt x="69" y="55"/>
                  <a:pt x="63" y="52"/>
                  <a:pt x="56" y="50"/>
                </a:cubicBezTo>
                <a:cubicBezTo>
                  <a:pt x="57" y="48"/>
                  <a:pt x="57" y="45"/>
                  <a:pt x="58" y="43"/>
                </a:cubicBezTo>
                <a:close/>
                <a:moveTo>
                  <a:pt x="30" y="81"/>
                </a:moveTo>
                <a:cubicBezTo>
                  <a:pt x="23" y="75"/>
                  <a:pt x="15" y="68"/>
                  <a:pt x="12" y="59"/>
                </a:cubicBezTo>
                <a:cubicBezTo>
                  <a:pt x="3" y="38"/>
                  <a:pt x="44" y="49"/>
                  <a:pt x="52" y="51"/>
                </a:cubicBezTo>
                <a:cubicBezTo>
                  <a:pt x="52" y="51"/>
                  <a:pt x="52" y="52"/>
                  <a:pt x="53" y="52"/>
                </a:cubicBezTo>
                <a:cubicBezTo>
                  <a:pt x="52" y="58"/>
                  <a:pt x="51" y="64"/>
                  <a:pt x="51" y="71"/>
                </a:cubicBezTo>
                <a:cubicBezTo>
                  <a:pt x="45" y="75"/>
                  <a:pt x="39" y="79"/>
                  <a:pt x="33" y="83"/>
                </a:cubicBezTo>
                <a:cubicBezTo>
                  <a:pt x="32" y="83"/>
                  <a:pt x="31" y="82"/>
                  <a:pt x="30" y="81"/>
                </a:cubicBezTo>
                <a:close/>
                <a:moveTo>
                  <a:pt x="51" y="100"/>
                </a:moveTo>
                <a:cubicBezTo>
                  <a:pt x="51" y="106"/>
                  <a:pt x="52" y="112"/>
                  <a:pt x="53" y="119"/>
                </a:cubicBezTo>
                <a:cubicBezTo>
                  <a:pt x="50" y="120"/>
                  <a:pt x="48" y="120"/>
                  <a:pt x="45" y="121"/>
                </a:cubicBezTo>
                <a:cubicBezTo>
                  <a:pt x="36" y="124"/>
                  <a:pt x="25" y="126"/>
                  <a:pt x="16" y="123"/>
                </a:cubicBezTo>
                <a:cubicBezTo>
                  <a:pt x="0" y="118"/>
                  <a:pt x="22" y="96"/>
                  <a:pt x="33" y="87"/>
                </a:cubicBezTo>
                <a:cubicBezTo>
                  <a:pt x="39" y="92"/>
                  <a:pt x="45" y="96"/>
                  <a:pt x="51" y="10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6" name="Freeform 12"/>
          <p:cNvSpPr/>
          <p:nvPr/>
        </p:nvSpPr>
        <p:spPr bwMode="auto">
          <a:xfrm>
            <a:off x="1833563" y="901700"/>
            <a:ext cx="130175" cy="360363"/>
          </a:xfrm>
          <a:custGeom>
            <a:gdLst>
              <a:gd fmla="*/ 3 w 35" name="T0"/>
              <a:gd fmla="*/ 54 h 96" name="T1"/>
              <a:gd fmla="*/ 9 w 35" name="T2"/>
              <a:gd fmla="*/ 15 h 96" name="T3"/>
              <a:gd fmla="*/ 21 w 35" name="T4"/>
              <a:gd fmla="*/ 6 h 96" name="T5"/>
              <a:gd fmla="*/ 31 w 35" name="T6"/>
              <a:gd fmla="*/ 20 h 96" name="T7"/>
              <a:gd fmla="*/ 32 w 35" name="T8"/>
              <a:gd fmla="*/ 55 h 96" name="T9"/>
              <a:gd fmla="*/ 30 w 35" name="T10"/>
              <a:gd fmla="*/ 73 h 96" name="T11"/>
              <a:gd fmla="*/ 23 w 35" name="T12"/>
              <a:gd fmla="*/ 91 h 96" name="T13"/>
              <a:gd fmla="*/ 13 w 35" name="T14"/>
              <a:gd fmla="*/ 80 h 96" name="T15"/>
              <a:gd fmla="*/ 12 w 35" name="T16"/>
              <a:gd fmla="*/ 62 h 96" name="T17"/>
              <a:gd fmla="*/ 13 w 35" name="T18"/>
              <a:gd fmla="*/ 38 h 96" name="T19"/>
              <a:gd fmla="*/ 15 w 35" name="T20"/>
              <a:gd fmla="*/ 34 h 96" name="T21"/>
              <a:gd fmla="*/ 24 w 35" name="T22"/>
              <a:gd fmla="*/ 39 h 96" name="T23"/>
              <a:gd fmla="*/ 24 w 35" name="T24"/>
              <a:gd fmla="*/ 47 h 96" name="T25"/>
              <a:gd fmla="*/ 22 w 35" name="T26"/>
              <a:gd fmla="*/ 71 h 96" name="T27"/>
              <a:gd fmla="*/ 25 w 35" name="T28"/>
              <a:gd fmla="*/ 71 h 96" name="T29"/>
              <a:gd fmla="*/ 27 w 35" name="T30"/>
              <a:gd fmla="*/ 47 h 96" name="T31"/>
              <a:gd fmla="*/ 21 w 35" name="T32"/>
              <a:gd fmla="*/ 30 h 96" name="T33"/>
              <a:gd fmla="*/ 9 w 35" name="T34"/>
              <a:gd fmla="*/ 44 h 96" name="T35"/>
              <a:gd fmla="*/ 10 w 35" name="T36"/>
              <a:gd fmla="*/ 75 h 96" name="T37"/>
              <a:gd fmla="*/ 19 w 35" name="T38"/>
              <a:gd fmla="*/ 95 h 96" name="T39"/>
              <a:gd fmla="*/ 33 w 35" name="T40"/>
              <a:gd fmla="*/ 73 h 96" name="T41"/>
              <a:gd fmla="*/ 35 w 35" name="T42"/>
              <a:gd fmla="*/ 32 h 96" name="T43"/>
              <a:gd fmla="*/ 26 w 35" name="T44"/>
              <a:gd fmla="*/ 5 h 96" name="T45"/>
              <a:gd fmla="*/ 7 w 35" name="T46"/>
              <a:gd fmla="*/ 14 h 96" name="T47"/>
              <a:gd fmla="*/ 2 w 35" name="T48"/>
              <a:gd fmla="*/ 31 h 96" name="T49"/>
              <a:gd fmla="*/ 0 w 35" name="T50"/>
              <a:gd fmla="*/ 54 h 96" name="T51"/>
              <a:gd fmla="*/ 3 w 35" name="T52"/>
              <a:gd fmla="*/ 54 h 9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6" w="35">
                <a:moveTo>
                  <a:pt x="3" y="54"/>
                </a:moveTo>
                <a:cubicBezTo>
                  <a:pt x="4" y="42"/>
                  <a:pt x="3" y="27"/>
                  <a:pt x="9" y="15"/>
                </a:cubicBezTo>
                <a:cubicBezTo>
                  <a:pt x="12" y="11"/>
                  <a:pt x="16" y="6"/>
                  <a:pt x="21" y="6"/>
                </a:cubicBezTo>
                <a:cubicBezTo>
                  <a:pt x="28" y="6"/>
                  <a:pt x="31" y="15"/>
                  <a:pt x="31" y="20"/>
                </a:cubicBezTo>
                <a:cubicBezTo>
                  <a:pt x="33" y="31"/>
                  <a:pt x="32" y="44"/>
                  <a:pt x="32" y="55"/>
                </a:cubicBezTo>
                <a:cubicBezTo>
                  <a:pt x="31" y="61"/>
                  <a:pt x="31" y="67"/>
                  <a:pt x="30" y="73"/>
                </a:cubicBezTo>
                <a:cubicBezTo>
                  <a:pt x="30" y="79"/>
                  <a:pt x="29" y="87"/>
                  <a:pt x="23" y="91"/>
                </a:cubicBezTo>
                <a:cubicBezTo>
                  <a:pt x="16" y="96"/>
                  <a:pt x="14" y="85"/>
                  <a:pt x="13" y="80"/>
                </a:cubicBezTo>
                <a:cubicBezTo>
                  <a:pt x="13" y="74"/>
                  <a:pt x="12" y="68"/>
                  <a:pt x="12" y="62"/>
                </a:cubicBezTo>
                <a:cubicBezTo>
                  <a:pt x="11" y="54"/>
                  <a:pt x="12" y="46"/>
                  <a:pt x="13" y="38"/>
                </a:cubicBezTo>
                <a:cubicBezTo>
                  <a:pt x="14" y="37"/>
                  <a:pt x="14" y="35"/>
                  <a:pt x="15" y="34"/>
                </a:cubicBezTo>
                <a:cubicBezTo>
                  <a:pt x="18" y="29"/>
                  <a:pt x="24" y="36"/>
                  <a:pt x="24" y="39"/>
                </a:cubicBezTo>
                <a:cubicBezTo>
                  <a:pt x="24" y="42"/>
                  <a:pt x="24" y="44"/>
                  <a:pt x="24" y="47"/>
                </a:cubicBezTo>
                <a:cubicBezTo>
                  <a:pt x="24" y="55"/>
                  <a:pt x="24" y="63"/>
                  <a:pt x="22" y="71"/>
                </a:cubicBezTo>
                <a:cubicBezTo>
                  <a:pt x="21" y="72"/>
                  <a:pt x="24" y="73"/>
                  <a:pt x="25" y="71"/>
                </a:cubicBezTo>
                <a:cubicBezTo>
                  <a:pt x="27" y="64"/>
                  <a:pt x="27" y="55"/>
                  <a:pt x="27" y="47"/>
                </a:cubicBezTo>
                <a:cubicBezTo>
                  <a:pt x="27" y="41"/>
                  <a:pt x="28" y="32"/>
                  <a:pt x="21" y="30"/>
                </a:cubicBezTo>
                <a:cubicBezTo>
                  <a:pt x="12" y="27"/>
                  <a:pt x="10" y="37"/>
                  <a:pt x="9" y="44"/>
                </a:cubicBezTo>
                <a:cubicBezTo>
                  <a:pt x="8" y="54"/>
                  <a:pt x="9" y="65"/>
                  <a:pt x="10" y="75"/>
                </a:cubicBezTo>
                <a:cubicBezTo>
                  <a:pt x="11" y="81"/>
                  <a:pt x="10" y="95"/>
                  <a:pt x="19" y="95"/>
                </a:cubicBezTo>
                <a:cubicBezTo>
                  <a:pt x="31" y="95"/>
                  <a:pt x="32" y="82"/>
                  <a:pt x="33" y="73"/>
                </a:cubicBezTo>
                <a:cubicBezTo>
                  <a:pt x="35" y="59"/>
                  <a:pt x="35" y="46"/>
                  <a:pt x="35" y="32"/>
                </a:cubicBezTo>
                <a:cubicBezTo>
                  <a:pt x="35" y="23"/>
                  <a:pt x="35" y="11"/>
                  <a:pt x="26" y="5"/>
                </a:cubicBezTo>
                <a:cubicBezTo>
                  <a:pt x="19" y="0"/>
                  <a:pt x="10" y="8"/>
                  <a:pt x="7" y="14"/>
                </a:cubicBezTo>
                <a:cubicBezTo>
                  <a:pt x="4" y="19"/>
                  <a:pt x="3" y="25"/>
                  <a:pt x="2" y="31"/>
                </a:cubicBezTo>
                <a:cubicBezTo>
                  <a:pt x="1" y="38"/>
                  <a:pt x="1" y="46"/>
                  <a:pt x="0" y="54"/>
                </a:cubicBezTo>
                <a:cubicBezTo>
                  <a:pt x="0" y="56"/>
                  <a:pt x="3" y="56"/>
                  <a:pt x="3" y="5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7" name="Freeform 13"/>
          <p:cNvSpPr/>
          <p:nvPr/>
        </p:nvSpPr>
        <p:spPr bwMode="auto">
          <a:xfrm>
            <a:off x="9872662" y="728663"/>
            <a:ext cx="134937" cy="360363"/>
          </a:xfrm>
          <a:custGeom>
            <a:gdLst>
              <a:gd fmla="*/ 4 w 36" name="T0"/>
              <a:gd fmla="*/ 54 h 96" name="T1"/>
              <a:gd fmla="*/ 10 w 36" name="T2"/>
              <a:gd fmla="*/ 16 h 96" name="T3"/>
              <a:gd fmla="*/ 22 w 36" name="T4"/>
              <a:gd fmla="*/ 7 h 96" name="T5"/>
              <a:gd fmla="*/ 32 w 36" name="T6"/>
              <a:gd fmla="*/ 20 h 96" name="T7"/>
              <a:gd fmla="*/ 32 w 36" name="T8"/>
              <a:gd fmla="*/ 55 h 96" name="T9"/>
              <a:gd fmla="*/ 31 w 36" name="T10"/>
              <a:gd fmla="*/ 73 h 96" name="T11"/>
              <a:gd fmla="*/ 24 w 36" name="T12"/>
              <a:gd fmla="*/ 91 h 96" name="T13"/>
              <a:gd fmla="*/ 14 w 36" name="T14"/>
              <a:gd fmla="*/ 81 h 96" name="T15"/>
              <a:gd fmla="*/ 12 w 36" name="T16"/>
              <a:gd fmla="*/ 63 h 96" name="T17"/>
              <a:gd fmla="*/ 14 w 36" name="T18"/>
              <a:gd fmla="*/ 38 h 96" name="T19"/>
              <a:gd fmla="*/ 16 w 36" name="T20"/>
              <a:gd fmla="*/ 34 h 96" name="T21"/>
              <a:gd fmla="*/ 25 w 36" name="T22"/>
              <a:gd fmla="*/ 39 h 96" name="T23"/>
              <a:gd fmla="*/ 25 w 36" name="T24"/>
              <a:gd fmla="*/ 47 h 96" name="T25"/>
              <a:gd fmla="*/ 23 w 36" name="T26"/>
              <a:gd fmla="*/ 71 h 96" name="T27"/>
              <a:gd fmla="*/ 25 w 36" name="T28"/>
              <a:gd fmla="*/ 72 h 96" name="T29"/>
              <a:gd fmla="*/ 28 w 36" name="T30"/>
              <a:gd fmla="*/ 47 h 96" name="T31"/>
              <a:gd fmla="*/ 21 w 36" name="T32"/>
              <a:gd fmla="*/ 30 h 96" name="T33"/>
              <a:gd fmla="*/ 10 w 36" name="T34"/>
              <a:gd fmla="*/ 44 h 96" name="T35"/>
              <a:gd fmla="*/ 11 w 36" name="T36"/>
              <a:gd fmla="*/ 76 h 96" name="T37"/>
              <a:gd fmla="*/ 20 w 36" name="T38"/>
              <a:gd fmla="*/ 95 h 96" name="T39"/>
              <a:gd fmla="*/ 34 w 36" name="T40"/>
              <a:gd fmla="*/ 73 h 96" name="T41"/>
              <a:gd fmla="*/ 36 w 36" name="T42"/>
              <a:gd fmla="*/ 32 h 96" name="T43"/>
              <a:gd fmla="*/ 27 w 36" name="T44"/>
              <a:gd fmla="*/ 5 h 96" name="T45"/>
              <a:gd fmla="*/ 7 w 36" name="T46"/>
              <a:gd fmla="*/ 14 h 96" name="T47"/>
              <a:gd fmla="*/ 3 w 36" name="T48"/>
              <a:gd fmla="*/ 31 h 96" name="T49"/>
              <a:gd fmla="*/ 1 w 36" name="T50"/>
              <a:gd fmla="*/ 54 h 96" name="T51"/>
              <a:gd fmla="*/ 4 w 36" name="T52"/>
              <a:gd fmla="*/ 54 h 9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6" w="36">
                <a:moveTo>
                  <a:pt x="4" y="54"/>
                </a:moveTo>
                <a:cubicBezTo>
                  <a:pt x="5" y="42"/>
                  <a:pt x="4" y="27"/>
                  <a:pt x="10" y="16"/>
                </a:cubicBezTo>
                <a:cubicBezTo>
                  <a:pt x="12" y="11"/>
                  <a:pt x="17" y="7"/>
                  <a:pt x="22" y="7"/>
                </a:cubicBezTo>
                <a:cubicBezTo>
                  <a:pt x="29" y="6"/>
                  <a:pt x="31" y="15"/>
                  <a:pt x="32" y="20"/>
                </a:cubicBezTo>
                <a:cubicBezTo>
                  <a:pt x="34" y="32"/>
                  <a:pt x="33" y="44"/>
                  <a:pt x="32" y="55"/>
                </a:cubicBezTo>
                <a:cubicBezTo>
                  <a:pt x="32" y="61"/>
                  <a:pt x="32" y="67"/>
                  <a:pt x="31" y="73"/>
                </a:cubicBezTo>
                <a:cubicBezTo>
                  <a:pt x="30" y="79"/>
                  <a:pt x="30" y="87"/>
                  <a:pt x="24" y="91"/>
                </a:cubicBezTo>
                <a:cubicBezTo>
                  <a:pt x="16" y="96"/>
                  <a:pt x="14" y="85"/>
                  <a:pt x="14" y="81"/>
                </a:cubicBezTo>
                <a:cubicBezTo>
                  <a:pt x="13" y="75"/>
                  <a:pt x="13" y="69"/>
                  <a:pt x="12" y="63"/>
                </a:cubicBezTo>
                <a:cubicBezTo>
                  <a:pt x="12" y="54"/>
                  <a:pt x="12" y="46"/>
                  <a:pt x="14" y="38"/>
                </a:cubicBezTo>
                <a:cubicBezTo>
                  <a:pt x="15" y="37"/>
                  <a:pt x="15" y="35"/>
                  <a:pt x="16" y="34"/>
                </a:cubicBezTo>
                <a:cubicBezTo>
                  <a:pt x="19" y="29"/>
                  <a:pt x="25" y="36"/>
                  <a:pt x="25" y="39"/>
                </a:cubicBezTo>
                <a:cubicBezTo>
                  <a:pt x="25" y="42"/>
                  <a:pt x="25" y="45"/>
                  <a:pt x="25" y="47"/>
                </a:cubicBezTo>
                <a:cubicBezTo>
                  <a:pt x="25" y="55"/>
                  <a:pt x="25" y="63"/>
                  <a:pt x="23" y="71"/>
                </a:cubicBezTo>
                <a:cubicBezTo>
                  <a:pt x="22" y="73"/>
                  <a:pt x="25" y="73"/>
                  <a:pt x="25" y="72"/>
                </a:cubicBezTo>
                <a:cubicBezTo>
                  <a:pt x="27" y="64"/>
                  <a:pt x="27" y="55"/>
                  <a:pt x="28" y="47"/>
                </a:cubicBezTo>
                <a:cubicBezTo>
                  <a:pt x="28" y="41"/>
                  <a:pt x="29" y="32"/>
                  <a:pt x="21" y="30"/>
                </a:cubicBezTo>
                <a:cubicBezTo>
                  <a:pt x="12" y="28"/>
                  <a:pt x="11" y="38"/>
                  <a:pt x="10" y="44"/>
                </a:cubicBezTo>
                <a:cubicBezTo>
                  <a:pt x="9" y="54"/>
                  <a:pt x="9" y="65"/>
                  <a:pt x="11" y="76"/>
                </a:cubicBezTo>
                <a:cubicBezTo>
                  <a:pt x="11" y="81"/>
                  <a:pt x="11" y="95"/>
                  <a:pt x="20" y="95"/>
                </a:cubicBezTo>
                <a:cubicBezTo>
                  <a:pt x="31" y="95"/>
                  <a:pt x="33" y="82"/>
                  <a:pt x="34" y="73"/>
                </a:cubicBezTo>
                <a:cubicBezTo>
                  <a:pt x="35" y="60"/>
                  <a:pt x="36" y="46"/>
                  <a:pt x="36" y="32"/>
                </a:cubicBezTo>
                <a:cubicBezTo>
                  <a:pt x="36" y="23"/>
                  <a:pt x="36" y="11"/>
                  <a:pt x="27" y="5"/>
                </a:cubicBezTo>
                <a:cubicBezTo>
                  <a:pt x="19" y="0"/>
                  <a:pt x="11" y="8"/>
                  <a:pt x="7" y="14"/>
                </a:cubicBezTo>
                <a:cubicBezTo>
                  <a:pt x="4" y="19"/>
                  <a:pt x="4" y="25"/>
                  <a:pt x="3" y="31"/>
                </a:cubicBezTo>
                <a:cubicBezTo>
                  <a:pt x="2" y="39"/>
                  <a:pt x="2" y="46"/>
                  <a:pt x="1" y="54"/>
                </a:cubicBezTo>
                <a:cubicBezTo>
                  <a:pt x="0" y="56"/>
                  <a:pt x="3" y="56"/>
                  <a:pt x="4" y="5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8" name="Freeform 14"/>
          <p:cNvSpPr/>
          <p:nvPr/>
        </p:nvSpPr>
        <p:spPr bwMode="auto">
          <a:xfrm>
            <a:off x="846138" y="1739900"/>
            <a:ext cx="134937" cy="360363"/>
          </a:xfrm>
          <a:custGeom>
            <a:gdLst>
              <a:gd fmla="*/ 4 w 36" name="T0"/>
              <a:gd fmla="*/ 54 h 96" name="T1"/>
              <a:gd fmla="*/ 10 w 36" name="T2"/>
              <a:gd fmla="*/ 15 h 96" name="T3"/>
              <a:gd fmla="*/ 22 w 36" name="T4"/>
              <a:gd fmla="*/ 6 h 96" name="T5"/>
              <a:gd fmla="*/ 32 w 36" name="T6"/>
              <a:gd fmla="*/ 20 h 96" name="T7"/>
              <a:gd fmla="*/ 32 w 36" name="T8"/>
              <a:gd fmla="*/ 55 h 96" name="T9"/>
              <a:gd fmla="*/ 31 w 36" name="T10"/>
              <a:gd fmla="*/ 73 h 96" name="T11"/>
              <a:gd fmla="*/ 24 w 36" name="T12"/>
              <a:gd fmla="*/ 91 h 96" name="T13"/>
              <a:gd fmla="*/ 14 w 36" name="T14"/>
              <a:gd fmla="*/ 80 h 96" name="T15"/>
              <a:gd fmla="*/ 12 w 36" name="T16"/>
              <a:gd fmla="*/ 62 h 96" name="T17"/>
              <a:gd fmla="*/ 14 w 36" name="T18"/>
              <a:gd fmla="*/ 38 h 96" name="T19"/>
              <a:gd fmla="*/ 16 w 36" name="T20"/>
              <a:gd fmla="*/ 34 h 96" name="T21"/>
              <a:gd fmla="*/ 25 w 36" name="T22"/>
              <a:gd fmla="*/ 39 h 96" name="T23"/>
              <a:gd fmla="*/ 25 w 36" name="T24"/>
              <a:gd fmla="*/ 47 h 96" name="T25"/>
              <a:gd fmla="*/ 23 w 36" name="T26"/>
              <a:gd fmla="*/ 70 h 96" name="T27"/>
              <a:gd fmla="*/ 25 w 36" name="T28"/>
              <a:gd fmla="*/ 71 h 96" name="T29"/>
              <a:gd fmla="*/ 28 w 36" name="T30"/>
              <a:gd fmla="*/ 47 h 96" name="T31"/>
              <a:gd fmla="*/ 21 w 36" name="T32"/>
              <a:gd fmla="*/ 30 h 96" name="T33"/>
              <a:gd fmla="*/ 10 w 36" name="T34"/>
              <a:gd fmla="*/ 43 h 96" name="T35"/>
              <a:gd fmla="*/ 11 w 36" name="T36"/>
              <a:gd fmla="*/ 75 h 96" name="T37"/>
              <a:gd fmla="*/ 20 w 36" name="T38"/>
              <a:gd fmla="*/ 95 h 96" name="T39"/>
              <a:gd fmla="*/ 34 w 36" name="T40"/>
              <a:gd fmla="*/ 73 h 96" name="T41"/>
              <a:gd fmla="*/ 36 w 36" name="T42"/>
              <a:gd fmla="*/ 32 h 96" name="T43"/>
              <a:gd fmla="*/ 27 w 36" name="T44"/>
              <a:gd fmla="*/ 5 h 96" name="T45"/>
              <a:gd fmla="*/ 7 w 36" name="T46"/>
              <a:gd fmla="*/ 14 h 96" name="T47"/>
              <a:gd fmla="*/ 3 w 36" name="T48"/>
              <a:gd fmla="*/ 30 h 96" name="T49"/>
              <a:gd fmla="*/ 1 w 36" name="T50"/>
              <a:gd fmla="*/ 54 h 96" name="T51"/>
              <a:gd fmla="*/ 4 w 36" name="T52"/>
              <a:gd fmla="*/ 54 h 9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6" w="36">
                <a:moveTo>
                  <a:pt x="4" y="54"/>
                </a:moveTo>
                <a:cubicBezTo>
                  <a:pt x="5" y="41"/>
                  <a:pt x="4" y="26"/>
                  <a:pt x="10" y="15"/>
                </a:cubicBezTo>
                <a:cubicBezTo>
                  <a:pt x="12" y="11"/>
                  <a:pt x="17" y="6"/>
                  <a:pt x="22" y="6"/>
                </a:cubicBezTo>
                <a:cubicBezTo>
                  <a:pt x="29" y="6"/>
                  <a:pt x="31" y="15"/>
                  <a:pt x="32" y="20"/>
                </a:cubicBezTo>
                <a:cubicBezTo>
                  <a:pt x="34" y="31"/>
                  <a:pt x="33" y="43"/>
                  <a:pt x="32" y="55"/>
                </a:cubicBezTo>
                <a:cubicBezTo>
                  <a:pt x="32" y="61"/>
                  <a:pt x="32" y="67"/>
                  <a:pt x="31" y="73"/>
                </a:cubicBezTo>
                <a:cubicBezTo>
                  <a:pt x="30" y="79"/>
                  <a:pt x="30" y="87"/>
                  <a:pt x="24" y="91"/>
                </a:cubicBezTo>
                <a:cubicBezTo>
                  <a:pt x="16" y="96"/>
                  <a:pt x="14" y="85"/>
                  <a:pt x="14" y="80"/>
                </a:cubicBezTo>
                <a:cubicBezTo>
                  <a:pt x="14" y="74"/>
                  <a:pt x="13" y="68"/>
                  <a:pt x="12" y="62"/>
                </a:cubicBezTo>
                <a:cubicBezTo>
                  <a:pt x="12" y="54"/>
                  <a:pt x="12" y="46"/>
                  <a:pt x="14" y="38"/>
                </a:cubicBezTo>
                <a:cubicBezTo>
                  <a:pt x="15" y="36"/>
                  <a:pt x="15" y="35"/>
                  <a:pt x="16" y="34"/>
                </a:cubicBezTo>
                <a:cubicBezTo>
                  <a:pt x="19" y="29"/>
                  <a:pt x="25" y="36"/>
                  <a:pt x="25" y="39"/>
                </a:cubicBezTo>
                <a:cubicBezTo>
                  <a:pt x="25" y="41"/>
                  <a:pt x="25" y="44"/>
                  <a:pt x="25" y="47"/>
                </a:cubicBezTo>
                <a:cubicBezTo>
                  <a:pt x="25" y="55"/>
                  <a:pt x="25" y="63"/>
                  <a:pt x="23" y="70"/>
                </a:cubicBezTo>
                <a:cubicBezTo>
                  <a:pt x="22" y="72"/>
                  <a:pt x="25" y="73"/>
                  <a:pt x="25" y="71"/>
                </a:cubicBezTo>
                <a:cubicBezTo>
                  <a:pt x="28" y="63"/>
                  <a:pt x="28" y="55"/>
                  <a:pt x="28" y="47"/>
                </a:cubicBezTo>
                <a:cubicBezTo>
                  <a:pt x="28" y="41"/>
                  <a:pt x="29" y="32"/>
                  <a:pt x="21" y="30"/>
                </a:cubicBezTo>
                <a:cubicBezTo>
                  <a:pt x="13" y="27"/>
                  <a:pt x="11" y="37"/>
                  <a:pt x="10" y="43"/>
                </a:cubicBezTo>
                <a:cubicBezTo>
                  <a:pt x="9" y="54"/>
                  <a:pt x="9" y="65"/>
                  <a:pt x="11" y="75"/>
                </a:cubicBezTo>
                <a:cubicBezTo>
                  <a:pt x="11" y="81"/>
                  <a:pt x="11" y="95"/>
                  <a:pt x="20" y="95"/>
                </a:cubicBezTo>
                <a:cubicBezTo>
                  <a:pt x="31" y="95"/>
                  <a:pt x="33" y="81"/>
                  <a:pt x="34" y="73"/>
                </a:cubicBezTo>
                <a:cubicBezTo>
                  <a:pt x="35" y="59"/>
                  <a:pt x="36" y="46"/>
                  <a:pt x="36" y="32"/>
                </a:cubicBezTo>
                <a:cubicBezTo>
                  <a:pt x="36" y="22"/>
                  <a:pt x="36" y="11"/>
                  <a:pt x="27" y="5"/>
                </a:cubicBezTo>
                <a:cubicBezTo>
                  <a:pt x="20" y="0"/>
                  <a:pt x="11" y="8"/>
                  <a:pt x="7" y="14"/>
                </a:cubicBezTo>
                <a:cubicBezTo>
                  <a:pt x="5" y="19"/>
                  <a:pt x="4" y="25"/>
                  <a:pt x="3" y="30"/>
                </a:cubicBezTo>
                <a:cubicBezTo>
                  <a:pt x="2" y="38"/>
                  <a:pt x="2" y="46"/>
                  <a:pt x="1" y="54"/>
                </a:cubicBezTo>
                <a:cubicBezTo>
                  <a:pt x="0" y="56"/>
                  <a:pt x="3" y="56"/>
                  <a:pt x="4" y="5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9" name="Freeform 15"/>
          <p:cNvSpPr>
            <a:spLocks noEditPoints="1"/>
          </p:cNvSpPr>
          <p:nvPr/>
        </p:nvSpPr>
        <p:spPr bwMode="auto">
          <a:xfrm>
            <a:off x="8480425" y="1352550"/>
            <a:ext cx="503237" cy="341313"/>
          </a:xfrm>
          <a:custGeom>
            <a:gdLst>
              <a:gd fmla="*/ 68 w 134" name="T0"/>
              <a:gd fmla="*/ 90 h 91" name="T1"/>
              <a:gd fmla="*/ 132 w 134" name="T2"/>
              <a:gd fmla="*/ 91 h 91" name="T3"/>
              <a:gd fmla="*/ 132 w 134" name="T4"/>
              <a:gd fmla="*/ 91 h 91" name="T5"/>
              <a:gd fmla="*/ 132 w 134" name="T6"/>
              <a:gd fmla="*/ 50 h 91" name="T7"/>
              <a:gd fmla="*/ 132 w 134" name="T8"/>
              <a:gd fmla="*/ 3 h 91" name="T9"/>
              <a:gd fmla="*/ 99 w 134" name="T10"/>
              <a:gd fmla="*/ 2 h 91" name="T11"/>
              <a:gd fmla="*/ 33 w 134" name="T12"/>
              <a:gd fmla="*/ 0 h 91" name="T13"/>
              <a:gd fmla="*/ 1 w 134" name="T14"/>
              <a:gd fmla="*/ 2 h 91" name="T15"/>
              <a:gd fmla="*/ 1 w 134" name="T16"/>
              <a:gd fmla="*/ 14 h 91" name="T17"/>
              <a:gd fmla="*/ 5 w 134" name="T18"/>
              <a:gd fmla="*/ 86 h 91" name="T19"/>
              <a:gd fmla="*/ 8 w 134" name="T20"/>
              <a:gd fmla="*/ 87 h 91" name="T21"/>
              <a:gd fmla="*/ 38 w 134" name="T22"/>
              <a:gd fmla="*/ 86 h 91" name="T23"/>
              <a:gd fmla="*/ 29 w 134" name="T24"/>
              <a:gd fmla="*/ 71 h 91" name="T25"/>
              <a:gd fmla="*/ 55 w 134" name="T26"/>
              <a:gd fmla="*/ 47 h 91" name="T27"/>
              <a:gd fmla="*/ 70 w 134" name="T28"/>
              <a:gd fmla="*/ 57 h 91" name="T29"/>
              <a:gd fmla="*/ 81 w 134" name="T30"/>
              <a:gd fmla="*/ 48 h 91" name="T31"/>
              <a:gd fmla="*/ 129 w 134" name="T32"/>
              <a:gd fmla="*/ 88 h 91" name="T33"/>
              <a:gd fmla="*/ 38 w 134" name="T34"/>
              <a:gd fmla="*/ 86 h 91" name="T35"/>
              <a:gd fmla="*/ 129 w 134" name="T36"/>
              <a:gd fmla="*/ 50 h 91" name="T37"/>
              <a:gd fmla="*/ 88 w 134" name="T38"/>
              <a:gd fmla="*/ 42 h 91" name="T39"/>
              <a:gd fmla="*/ 130 w 134" name="T40"/>
              <a:gd fmla="*/ 7 h 91" name="T41"/>
              <a:gd fmla="*/ 32 w 134" name="T42"/>
              <a:gd fmla="*/ 3 h 91" name="T43"/>
              <a:gd fmla="*/ 101 w 134" name="T44"/>
              <a:gd fmla="*/ 5 h 91" name="T45"/>
              <a:gd fmla="*/ 97 w 134" name="T46"/>
              <a:gd fmla="*/ 30 h 91" name="T47"/>
              <a:gd fmla="*/ 69 w 134" name="T48"/>
              <a:gd fmla="*/ 55 h 91" name="T49"/>
              <a:gd fmla="*/ 33 w 134" name="T50"/>
              <a:gd fmla="*/ 24 h 91" name="T51"/>
              <a:gd fmla="*/ 32 w 134" name="T52"/>
              <a:gd fmla="*/ 3 h 91" name="T53"/>
              <a:gd fmla="*/ 4 w 134" name="T54"/>
              <a:gd fmla="*/ 16 h 91" name="T55"/>
              <a:gd fmla="*/ 31 w 134" name="T56"/>
              <a:gd fmla="*/ 26 h 91" name="T57"/>
              <a:gd fmla="*/ 53 w 134" name="T58"/>
              <a:gd fmla="*/ 45 h 91" name="T59"/>
              <a:gd fmla="*/ 9 w 134" name="T60"/>
              <a:gd fmla="*/ 85 h 91" name="T61"/>
              <a:gd fmla="*/ 5 w 134" name="T62"/>
              <a:gd fmla="*/ 36 h 9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1" w="134">
                <a:moveTo>
                  <a:pt x="36" y="89"/>
                </a:moveTo>
                <a:cubicBezTo>
                  <a:pt x="47" y="90"/>
                  <a:pt x="57" y="90"/>
                  <a:pt x="68" y="90"/>
                </a:cubicBezTo>
                <a:cubicBezTo>
                  <a:pt x="89" y="91"/>
                  <a:pt x="110" y="91"/>
                  <a:pt x="131" y="91"/>
                </a:cubicBezTo>
                <a:cubicBezTo>
                  <a:pt x="131" y="91"/>
                  <a:pt x="132" y="91"/>
                  <a:pt x="132" y="91"/>
                </a:cubicBezTo>
                <a:cubicBezTo>
                  <a:pt x="132" y="91"/>
                  <a:pt x="132" y="91"/>
                  <a:pt x="132" y="91"/>
                </a:cubicBezTo>
                <a:cubicBezTo>
                  <a:pt x="132" y="91"/>
                  <a:pt x="132" y="91"/>
                  <a:pt x="132" y="91"/>
                </a:cubicBezTo>
                <a:cubicBezTo>
                  <a:pt x="132" y="91"/>
                  <a:pt x="132" y="90"/>
                  <a:pt x="132" y="90"/>
                </a:cubicBezTo>
                <a:cubicBezTo>
                  <a:pt x="132" y="77"/>
                  <a:pt x="132" y="63"/>
                  <a:pt x="132" y="50"/>
                </a:cubicBezTo>
                <a:cubicBezTo>
                  <a:pt x="132" y="42"/>
                  <a:pt x="132" y="34"/>
                  <a:pt x="133" y="25"/>
                </a:cubicBezTo>
                <a:cubicBezTo>
                  <a:pt x="133" y="18"/>
                  <a:pt x="134" y="10"/>
                  <a:pt x="132" y="3"/>
                </a:cubicBezTo>
                <a:cubicBezTo>
                  <a:pt x="133" y="2"/>
                  <a:pt x="132" y="1"/>
                  <a:pt x="131" y="1"/>
                </a:cubicBezTo>
                <a:cubicBezTo>
                  <a:pt x="120" y="3"/>
                  <a:pt x="110" y="3"/>
                  <a:pt x="99" y="2"/>
                </a:cubicBezTo>
                <a:cubicBezTo>
                  <a:pt x="88" y="2"/>
                  <a:pt x="77" y="2"/>
                  <a:pt x="66" y="2"/>
                </a:cubicBezTo>
                <a:cubicBezTo>
                  <a:pt x="55" y="1"/>
                  <a:pt x="44" y="1"/>
                  <a:pt x="33" y="0"/>
                </a:cubicBezTo>
                <a:cubicBezTo>
                  <a:pt x="23" y="0"/>
                  <a:pt x="13" y="2"/>
                  <a:pt x="3" y="1"/>
                </a:cubicBezTo>
                <a:cubicBezTo>
                  <a:pt x="2" y="1"/>
                  <a:pt x="2" y="1"/>
                  <a:pt x="1" y="2"/>
                </a:cubicBezTo>
                <a:cubicBezTo>
                  <a:pt x="1" y="2"/>
                  <a:pt x="1" y="2"/>
                  <a:pt x="1" y="2"/>
                </a:cubicBezTo>
                <a:cubicBezTo>
                  <a:pt x="0" y="6"/>
                  <a:pt x="1" y="10"/>
                  <a:pt x="1" y="14"/>
                </a:cubicBezTo>
                <a:cubicBezTo>
                  <a:pt x="1" y="21"/>
                  <a:pt x="1" y="28"/>
                  <a:pt x="2" y="35"/>
                </a:cubicBezTo>
                <a:cubicBezTo>
                  <a:pt x="3" y="52"/>
                  <a:pt x="3" y="69"/>
                  <a:pt x="5" y="86"/>
                </a:cubicBezTo>
                <a:cubicBezTo>
                  <a:pt x="5" y="87"/>
                  <a:pt x="6" y="87"/>
                  <a:pt x="7" y="87"/>
                </a:cubicBezTo>
                <a:cubicBezTo>
                  <a:pt x="7" y="87"/>
                  <a:pt x="7" y="87"/>
                  <a:pt x="8" y="87"/>
                </a:cubicBezTo>
                <a:cubicBezTo>
                  <a:pt x="17" y="89"/>
                  <a:pt x="27" y="89"/>
                  <a:pt x="36" y="89"/>
                </a:cubicBezTo>
                <a:close/>
                <a:moveTo>
                  <a:pt x="38" y="86"/>
                </a:moveTo>
                <a:cubicBezTo>
                  <a:pt x="29" y="86"/>
                  <a:pt x="21" y="86"/>
                  <a:pt x="12" y="85"/>
                </a:cubicBezTo>
                <a:cubicBezTo>
                  <a:pt x="17" y="80"/>
                  <a:pt x="24" y="76"/>
                  <a:pt x="29" y="71"/>
                </a:cubicBezTo>
                <a:cubicBezTo>
                  <a:pt x="38" y="64"/>
                  <a:pt x="47" y="56"/>
                  <a:pt x="55" y="47"/>
                </a:cubicBezTo>
                <a:cubicBezTo>
                  <a:pt x="55" y="47"/>
                  <a:pt x="55" y="47"/>
                  <a:pt x="55" y="47"/>
                </a:cubicBezTo>
                <a:cubicBezTo>
                  <a:pt x="59" y="51"/>
                  <a:pt x="63" y="54"/>
                  <a:pt x="68" y="58"/>
                </a:cubicBezTo>
                <a:cubicBezTo>
                  <a:pt x="68" y="59"/>
                  <a:pt x="70" y="58"/>
                  <a:pt x="70" y="57"/>
                </a:cubicBezTo>
                <a:cubicBezTo>
                  <a:pt x="70" y="57"/>
                  <a:pt x="71" y="57"/>
                  <a:pt x="71" y="57"/>
                </a:cubicBezTo>
                <a:cubicBezTo>
                  <a:pt x="74" y="54"/>
                  <a:pt x="77" y="51"/>
                  <a:pt x="81" y="48"/>
                </a:cubicBezTo>
                <a:cubicBezTo>
                  <a:pt x="82" y="47"/>
                  <a:pt x="84" y="46"/>
                  <a:pt x="85" y="44"/>
                </a:cubicBezTo>
                <a:cubicBezTo>
                  <a:pt x="101" y="57"/>
                  <a:pt x="115" y="73"/>
                  <a:pt x="129" y="88"/>
                </a:cubicBezTo>
                <a:cubicBezTo>
                  <a:pt x="109" y="88"/>
                  <a:pt x="89" y="88"/>
                  <a:pt x="69" y="87"/>
                </a:cubicBezTo>
                <a:cubicBezTo>
                  <a:pt x="59" y="87"/>
                  <a:pt x="48" y="87"/>
                  <a:pt x="38" y="86"/>
                </a:cubicBezTo>
                <a:close/>
                <a:moveTo>
                  <a:pt x="130" y="27"/>
                </a:moveTo>
                <a:cubicBezTo>
                  <a:pt x="129" y="35"/>
                  <a:pt x="129" y="43"/>
                  <a:pt x="129" y="50"/>
                </a:cubicBezTo>
                <a:cubicBezTo>
                  <a:pt x="129" y="62"/>
                  <a:pt x="129" y="73"/>
                  <a:pt x="130" y="85"/>
                </a:cubicBezTo>
                <a:cubicBezTo>
                  <a:pt x="116" y="70"/>
                  <a:pt x="103" y="55"/>
                  <a:pt x="88" y="42"/>
                </a:cubicBezTo>
                <a:cubicBezTo>
                  <a:pt x="91" y="39"/>
                  <a:pt x="95" y="36"/>
                  <a:pt x="99" y="33"/>
                </a:cubicBezTo>
                <a:cubicBezTo>
                  <a:pt x="109" y="24"/>
                  <a:pt x="120" y="16"/>
                  <a:pt x="130" y="7"/>
                </a:cubicBezTo>
                <a:cubicBezTo>
                  <a:pt x="131" y="14"/>
                  <a:pt x="130" y="20"/>
                  <a:pt x="130" y="27"/>
                </a:cubicBezTo>
                <a:close/>
                <a:moveTo>
                  <a:pt x="32" y="3"/>
                </a:moveTo>
                <a:cubicBezTo>
                  <a:pt x="43" y="4"/>
                  <a:pt x="55" y="4"/>
                  <a:pt x="66" y="4"/>
                </a:cubicBezTo>
                <a:cubicBezTo>
                  <a:pt x="78" y="5"/>
                  <a:pt x="90" y="5"/>
                  <a:pt x="101" y="5"/>
                </a:cubicBezTo>
                <a:cubicBezTo>
                  <a:pt x="111" y="6"/>
                  <a:pt x="120" y="5"/>
                  <a:pt x="129" y="4"/>
                </a:cubicBezTo>
                <a:cubicBezTo>
                  <a:pt x="119" y="13"/>
                  <a:pt x="108" y="22"/>
                  <a:pt x="97" y="30"/>
                </a:cubicBezTo>
                <a:cubicBezTo>
                  <a:pt x="91" y="35"/>
                  <a:pt x="85" y="40"/>
                  <a:pt x="79" y="46"/>
                </a:cubicBezTo>
                <a:cubicBezTo>
                  <a:pt x="76" y="49"/>
                  <a:pt x="72" y="51"/>
                  <a:pt x="69" y="55"/>
                </a:cubicBezTo>
                <a:cubicBezTo>
                  <a:pt x="69" y="55"/>
                  <a:pt x="69" y="55"/>
                  <a:pt x="69" y="55"/>
                </a:cubicBezTo>
                <a:cubicBezTo>
                  <a:pt x="57" y="45"/>
                  <a:pt x="45" y="34"/>
                  <a:pt x="33" y="24"/>
                </a:cubicBezTo>
                <a:cubicBezTo>
                  <a:pt x="25" y="17"/>
                  <a:pt x="16" y="11"/>
                  <a:pt x="8" y="4"/>
                </a:cubicBezTo>
                <a:cubicBezTo>
                  <a:pt x="16" y="4"/>
                  <a:pt x="24" y="3"/>
                  <a:pt x="32" y="3"/>
                </a:cubicBezTo>
                <a:close/>
                <a:moveTo>
                  <a:pt x="5" y="36"/>
                </a:moveTo>
                <a:cubicBezTo>
                  <a:pt x="4" y="29"/>
                  <a:pt x="4" y="23"/>
                  <a:pt x="4" y="16"/>
                </a:cubicBezTo>
                <a:cubicBezTo>
                  <a:pt x="4" y="13"/>
                  <a:pt x="3" y="8"/>
                  <a:pt x="4" y="4"/>
                </a:cubicBezTo>
                <a:cubicBezTo>
                  <a:pt x="13" y="11"/>
                  <a:pt x="22" y="19"/>
                  <a:pt x="31" y="26"/>
                </a:cubicBezTo>
                <a:cubicBezTo>
                  <a:pt x="38" y="32"/>
                  <a:pt x="46" y="38"/>
                  <a:pt x="53" y="45"/>
                </a:cubicBezTo>
                <a:cubicBezTo>
                  <a:pt x="53" y="45"/>
                  <a:pt x="53" y="45"/>
                  <a:pt x="53" y="45"/>
                </a:cubicBezTo>
                <a:cubicBezTo>
                  <a:pt x="46" y="54"/>
                  <a:pt x="36" y="61"/>
                  <a:pt x="28" y="69"/>
                </a:cubicBezTo>
                <a:cubicBezTo>
                  <a:pt x="21" y="74"/>
                  <a:pt x="14" y="79"/>
                  <a:pt x="9" y="85"/>
                </a:cubicBezTo>
                <a:cubicBezTo>
                  <a:pt x="8" y="85"/>
                  <a:pt x="8" y="85"/>
                  <a:pt x="8" y="85"/>
                </a:cubicBezTo>
                <a:cubicBezTo>
                  <a:pt x="6" y="68"/>
                  <a:pt x="5" y="52"/>
                  <a:pt x="5"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0" name="Freeform 16"/>
          <p:cNvSpPr>
            <a:spLocks noEditPoints="1"/>
          </p:cNvSpPr>
          <p:nvPr/>
        </p:nvSpPr>
        <p:spPr bwMode="auto">
          <a:xfrm>
            <a:off x="5327650" y="822325"/>
            <a:ext cx="503237" cy="342900"/>
          </a:xfrm>
          <a:custGeom>
            <a:gdLst>
              <a:gd fmla="*/ 68 w 134" name="T0"/>
              <a:gd fmla="*/ 90 h 91" name="T1"/>
              <a:gd fmla="*/ 132 w 134" name="T2"/>
              <a:gd fmla="*/ 91 h 91" name="T3"/>
              <a:gd fmla="*/ 132 w 134" name="T4"/>
              <a:gd fmla="*/ 91 h 91" name="T5"/>
              <a:gd fmla="*/ 132 w 134" name="T6"/>
              <a:gd fmla="*/ 50 h 91" name="T7"/>
              <a:gd fmla="*/ 133 w 134" name="T8"/>
              <a:gd fmla="*/ 3 h 91" name="T9"/>
              <a:gd fmla="*/ 100 w 134" name="T10"/>
              <a:gd fmla="*/ 2 h 91" name="T11"/>
              <a:gd fmla="*/ 33 w 134" name="T12"/>
              <a:gd fmla="*/ 0 h 91" name="T13"/>
              <a:gd fmla="*/ 1 w 134" name="T14"/>
              <a:gd fmla="*/ 1 h 91" name="T15"/>
              <a:gd fmla="*/ 1 w 134" name="T16"/>
              <a:gd fmla="*/ 14 h 91" name="T17"/>
              <a:gd fmla="*/ 5 w 134" name="T18"/>
              <a:gd fmla="*/ 86 h 91" name="T19"/>
              <a:gd fmla="*/ 8 w 134" name="T20"/>
              <a:gd fmla="*/ 87 h 91" name="T21"/>
              <a:gd fmla="*/ 38 w 134" name="T22"/>
              <a:gd fmla="*/ 86 h 91" name="T23"/>
              <a:gd fmla="*/ 29 w 134" name="T24"/>
              <a:gd fmla="*/ 71 h 91" name="T25"/>
              <a:gd fmla="*/ 55 w 134" name="T26"/>
              <a:gd fmla="*/ 47 h 91" name="T27"/>
              <a:gd fmla="*/ 70 w 134" name="T28"/>
              <a:gd fmla="*/ 57 h 91" name="T29"/>
              <a:gd fmla="*/ 81 w 134" name="T30"/>
              <a:gd fmla="*/ 48 h 91" name="T31"/>
              <a:gd fmla="*/ 129 w 134" name="T32"/>
              <a:gd fmla="*/ 88 h 91" name="T33"/>
              <a:gd fmla="*/ 38 w 134" name="T34"/>
              <a:gd fmla="*/ 86 h 91" name="T35"/>
              <a:gd fmla="*/ 129 w 134" name="T36"/>
              <a:gd fmla="*/ 50 h 91" name="T37"/>
              <a:gd fmla="*/ 88 w 134" name="T38"/>
              <a:gd fmla="*/ 42 h 91" name="T39"/>
              <a:gd fmla="*/ 130 w 134" name="T40"/>
              <a:gd fmla="*/ 7 h 91" name="T41"/>
              <a:gd fmla="*/ 32 w 134" name="T42"/>
              <a:gd fmla="*/ 3 h 91" name="T43"/>
              <a:gd fmla="*/ 101 w 134" name="T44"/>
              <a:gd fmla="*/ 5 h 91" name="T45"/>
              <a:gd fmla="*/ 97 w 134" name="T46"/>
              <a:gd fmla="*/ 30 h 91" name="T47"/>
              <a:gd fmla="*/ 69 w 134" name="T48"/>
              <a:gd fmla="*/ 55 h 91" name="T49"/>
              <a:gd fmla="*/ 33 w 134" name="T50"/>
              <a:gd fmla="*/ 24 h 91" name="T51"/>
              <a:gd fmla="*/ 32 w 134" name="T52"/>
              <a:gd fmla="*/ 3 h 91" name="T53"/>
              <a:gd fmla="*/ 4 w 134" name="T54"/>
              <a:gd fmla="*/ 16 h 91" name="T55"/>
              <a:gd fmla="*/ 31 w 134" name="T56"/>
              <a:gd fmla="*/ 26 h 91" name="T57"/>
              <a:gd fmla="*/ 53 w 134" name="T58"/>
              <a:gd fmla="*/ 45 h 91" name="T59"/>
              <a:gd fmla="*/ 9 w 134" name="T60"/>
              <a:gd fmla="*/ 84 h 91" name="T61"/>
              <a:gd fmla="*/ 5 w 134" name="T62"/>
              <a:gd fmla="*/ 35 h 9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1" w="134">
                <a:moveTo>
                  <a:pt x="36" y="89"/>
                </a:moveTo>
                <a:cubicBezTo>
                  <a:pt x="47" y="89"/>
                  <a:pt x="57" y="90"/>
                  <a:pt x="68" y="90"/>
                </a:cubicBezTo>
                <a:cubicBezTo>
                  <a:pt x="89" y="91"/>
                  <a:pt x="110" y="91"/>
                  <a:pt x="131" y="91"/>
                </a:cubicBezTo>
                <a:cubicBezTo>
                  <a:pt x="132" y="91"/>
                  <a:pt x="132" y="91"/>
                  <a:pt x="132" y="91"/>
                </a:cubicBezTo>
                <a:cubicBezTo>
                  <a:pt x="132" y="91"/>
                  <a:pt x="132" y="91"/>
                  <a:pt x="132" y="91"/>
                </a:cubicBezTo>
                <a:cubicBezTo>
                  <a:pt x="132" y="91"/>
                  <a:pt x="132" y="91"/>
                  <a:pt x="132" y="91"/>
                </a:cubicBezTo>
                <a:cubicBezTo>
                  <a:pt x="132" y="90"/>
                  <a:pt x="133" y="90"/>
                  <a:pt x="133" y="90"/>
                </a:cubicBezTo>
                <a:cubicBezTo>
                  <a:pt x="133" y="76"/>
                  <a:pt x="132" y="63"/>
                  <a:pt x="132" y="50"/>
                </a:cubicBezTo>
                <a:cubicBezTo>
                  <a:pt x="132" y="42"/>
                  <a:pt x="132" y="33"/>
                  <a:pt x="133" y="25"/>
                </a:cubicBezTo>
                <a:cubicBezTo>
                  <a:pt x="133" y="18"/>
                  <a:pt x="134" y="10"/>
                  <a:pt x="133" y="3"/>
                </a:cubicBezTo>
                <a:cubicBezTo>
                  <a:pt x="133" y="2"/>
                  <a:pt x="132" y="1"/>
                  <a:pt x="131" y="1"/>
                </a:cubicBezTo>
                <a:cubicBezTo>
                  <a:pt x="120" y="3"/>
                  <a:pt x="110" y="2"/>
                  <a:pt x="100" y="2"/>
                </a:cubicBezTo>
                <a:cubicBezTo>
                  <a:pt x="88" y="2"/>
                  <a:pt x="77" y="2"/>
                  <a:pt x="66" y="1"/>
                </a:cubicBezTo>
                <a:cubicBezTo>
                  <a:pt x="55" y="1"/>
                  <a:pt x="44" y="1"/>
                  <a:pt x="33" y="0"/>
                </a:cubicBezTo>
                <a:cubicBezTo>
                  <a:pt x="23" y="0"/>
                  <a:pt x="13" y="2"/>
                  <a:pt x="3" y="1"/>
                </a:cubicBezTo>
                <a:cubicBezTo>
                  <a:pt x="2" y="0"/>
                  <a:pt x="2" y="1"/>
                  <a:pt x="1" y="1"/>
                </a:cubicBezTo>
                <a:cubicBezTo>
                  <a:pt x="1" y="1"/>
                  <a:pt x="1" y="2"/>
                  <a:pt x="1" y="2"/>
                </a:cubicBezTo>
                <a:cubicBezTo>
                  <a:pt x="0" y="5"/>
                  <a:pt x="1" y="10"/>
                  <a:pt x="1" y="14"/>
                </a:cubicBezTo>
                <a:cubicBezTo>
                  <a:pt x="1" y="21"/>
                  <a:pt x="1" y="28"/>
                  <a:pt x="2" y="34"/>
                </a:cubicBezTo>
                <a:cubicBezTo>
                  <a:pt x="3" y="52"/>
                  <a:pt x="3" y="69"/>
                  <a:pt x="5" y="86"/>
                </a:cubicBezTo>
                <a:cubicBezTo>
                  <a:pt x="5" y="87"/>
                  <a:pt x="6" y="87"/>
                  <a:pt x="7" y="87"/>
                </a:cubicBezTo>
                <a:cubicBezTo>
                  <a:pt x="7" y="87"/>
                  <a:pt x="7" y="87"/>
                  <a:pt x="8" y="87"/>
                </a:cubicBezTo>
                <a:cubicBezTo>
                  <a:pt x="17" y="88"/>
                  <a:pt x="27" y="89"/>
                  <a:pt x="36" y="89"/>
                </a:cubicBezTo>
                <a:close/>
                <a:moveTo>
                  <a:pt x="38" y="86"/>
                </a:moveTo>
                <a:cubicBezTo>
                  <a:pt x="30" y="86"/>
                  <a:pt x="21" y="86"/>
                  <a:pt x="12" y="85"/>
                </a:cubicBezTo>
                <a:cubicBezTo>
                  <a:pt x="18" y="80"/>
                  <a:pt x="24" y="76"/>
                  <a:pt x="29" y="71"/>
                </a:cubicBezTo>
                <a:cubicBezTo>
                  <a:pt x="38" y="64"/>
                  <a:pt x="48" y="56"/>
                  <a:pt x="55" y="47"/>
                </a:cubicBezTo>
                <a:cubicBezTo>
                  <a:pt x="55" y="47"/>
                  <a:pt x="55" y="47"/>
                  <a:pt x="55" y="47"/>
                </a:cubicBezTo>
                <a:cubicBezTo>
                  <a:pt x="59" y="50"/>
                  <a:pt x="63" y="54"/>
                  <a:pt x="68" y="58"/>
                </a:cubicBezTo>
                <a:cubicBezTo>
                  <a:pt x="68" y="58"/>
                  <a:pt x="70" y="58"/>
                  <a:pt x="70" y="57"/>
                </a:cubicBezTo>
                <a:cubicBezTo>
                  <a:pt x="70" y="57"/>
                  <a:pt x="71" y="57"/>
                  <a:pt x="71" y="57"/>
                </a:cubicBezTo>
                <a:cubicBezTo>
                  <a:pt x="74" y="53"/>
                  <a:pt x="77" y="51"/>
                  <a:pt x="81" y="48"/>
                </a:cubicBezTo>
                <a:cubicBezTo>
                  <a:pt x="82" y="47"/>
                  <a:pt x="84" y="45"/>
                  <a:pt x="85" y="44"/>
                </a:cubicBezTo>
                <a:cubicBezTo>
                  <a:pt x="101" y="57"/>
                  <a:pt x="115" y="73"/>
                  <a:pt x="129" y="88"/>
                </a:cubicBezTo>
                <a:cubicBezTo>
                  <a:pt x="109" y="88"/>
                  <a:pt x="89" y="88"/>
                  <a:pt x="70" y="87"/>
                </a:cubicBezTo>
                <a:cubicBezTo>
                  <a:pt x="59" y="87"/>
                  <a:pt x="48" y="87"/>
                  <a:pt x="38" y="86"/>
                </a:cubicBezTo>
                <a:close/>
                <a:moveTo>
                  <a:pt x="130" y="27"/>
                </a:moveTo>
                <a:cubicBezTo>
                  <a:pt x="129" y="35"/>
                  <a:pt x="130" y="42"/>
                  <a:pt x="129" y="50"/>
                </a:cubicBezTo>
                <a:cubicBezTo>
                  <a:pt x="129" y="62"/>
                  <a:pt x="130" y="73"/>
                  <a:pt x="130" y="85"/>
                </a:cubicBezTo>
                <a:cubicBezTo>
                  <a:pt x="117" y="70"/>
                  <a:pt x="103" y="55"/>
                  <a:pt x="88" y="42"/>
                </a:cubicBezTo>
                <a:cubicBezTo>
                  <a:pt x="91" y="39"/>
                  <a:pt x="95" y="36"/>
                  <a:pt x="99" y="33"/>
                </a:cubicBezTo>
                <a:cubicBezTo>
                  <a:pt x="109" y="24"/>
                  <a:pt x="120" y="16"/>
                  <a:pt x="130" y="7"/>
                </a:cubicBezTo>
                <a:cubicBezTo>
                  <a:pt x="131" y="14"/>
                  <a:pt x="130" y="20"/>
                  <a:pt x="130" y="27"/>
                </a:cubicBezTo>
                <a:close/>
                <a:moveTo>
                  <a:pt x="32" y="3"/>
                </a:moveTo>
                <a:cubicBezTo>
                  <a:pt x="43" y="4"/>
                  <a:pt x="55" y="4"/>
                  <a:pt x="66" y="4"/>
                </a:cubicBezTo>
                <a:cubicBezTo>
                  <a:pt x="78" y="5"/>
                  <a:pt x="90" y="5"/>
                  <a:pt x="101" y="5"/>
                </a:cubicBezTo>
                <a:cubicBezTo>
                  <a:pt x="111" y="5"/>
                  <a:pt x="120" y="5"/>
                  <a:pt x="129" y="4"/>
                </a:cubicBezTo>
                <a:cubicBezTo>
                  <a:pt x="119" y="13"/>
                  <a:pt x="108" y="21"/>
                  <a:pt x="97" y="30"/>
                </a:cubicBezTo>
                <a:cubicBezTo>
                  <a:pt x="91" y="35"/>
                  <a:pt x="85" y="40"/>
                  <a:pt x="79" y="45"/>
                </a:cubicBezTo>
                <a:cubicBezTo>
                  <a:pt x="76" y="48"/>
                  <a:pt x="72" y="51"/>
                  <a:pt x="69" y="55"/>
                </a:cubicBezTo>
                <a:cubicBezTo>
                  <a:pt x="69" y="55"/>
                  <a:pt x="69" y="55"/>
                  <a:pt x="69" y="55"/>
                </a:cubicBezTo>
                <a:cubicBezTo>
                  <a:pt x="57" y="45"/>
                  <a:pt x="45" y="34"/>
                  <a:pt x="33" y="24"/>
                </a:cubicBezTo>
                <a:cubicBezTo>
                  <a:pt x="25" y="17"/>
                  <a:pt x="16" y="10"/>
                  <a:pt x="8" y="4"/>
                </a:cubicBezTo>
                <a:cubicBezTo>
                  <a:pt x="16" y="4"/>
                  <a:pt x="24" y="3"/>
                  <a:pt x="32" y="3"/>
                </a:cubicBezTo>
                <a:close/>
                <a:moveTo>
                  <a:pt x="5" y="35"/>
                </a:moveTo>
                <a:cubicBezTo>
                  <a:pt x="4" y="29"/>
                  <a:pt x="4" y="22"/>
                  <a:pt x="4" y="16"/>
                </a:cubicBezTo>
                <a:cubicBezTo>
                  <a:pt x="4" y="12"/>
                  <a:pt x="3" y="8"/>
                  <a:pt x="4" y="4"/>
                </a:cubicBezTo>
                <a:cubicBezTo>
                  <a:pt x="13" y="11"/>
                  <a:pt x="22" y="19"/>
                  <a:pt x="31" y="26"/>
                </a:cubicBezTo>
                <a:cubicBezTo>
                  <a:pt x="39" y="32"/>
                  <a:pt x="46" y="38"/>
                  <a:pt x="53" y="45"/>
                </a:cubicBezTo>
                <a:cubicBezTo>
                  <a:pt x="53" y="45"/>
                  <a:pt x="53" y="45"/>
                  <a:pt x="53" y="45"/>
                </a:cubicBezTo>
                <a:cubicBezTo>
                  <a:pt x="46" y="54"/>
                  <a:pt x="36" y="61"/>
                  <a:pt x="28" y="68"/>
                </a:cubicBezTo>
                <a:cubicBezTo>
                  <a:pt x="22" y="74"/>
                  <a:pt x="14" y="78"/>
                  <a:pt x="9" y="84"/>
                </a:cubicBezTo>
                <a:cubicBezTo>
                  <a:pt x="9" y="84"/>
                  <a:pt x="8" y="84"/>
                  <a:pt x="8" y="84"/>
                </a:cubicBezTo>
                <a:cubicBezTo>
                  <a:pt x="6" y="68"/>
                  <a:pt x="6" y="52"/>
                  <a:pt x="5" y="3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1" name="Freeform 17"/>
          <p:cNvSpPr>
            <a:spLocks noEditPoints="1"/>
          </p:cNvSpPr>
          <p:nvPr/>
        </p:nvSpPr>
        <p:spPr bwMode="auto">
          <a:xfrm>
            <a:off x="1652588" y="2314575"/>
            <a:ext cx="503237" cy="341313"/>
          </a:xfrm>
          <a:custGeom>
            <a:gdLst>
              <a:gd fmla="*/ 68 w 134" name="T0"/>
              <a:gd fmla="*/ 90 h 91" name="T1"/>
              <a:gd fmla="*/ 132 w 134" name="T2"/>
              <a:gd fmla="*/ 91 h 91" name="T3"/>
              <a:gd fmla="*/ 132 w 134" name="T4"/>
              <a:gd fmla="*/ 91 h 91" name="T5"/>
              <a:gd fmla="*/ 132 w 134" name="T6"/>
              <a:gd fmla="*/ 50 h 91" name="T7"/>
              <a:gd fmla="*/ 133 w 134" name="T8"/>
              <a:gd fmla="*/ 3 h 91" name="T9"/>
              <a:gd fmla="*/ 100 w 134" name="T10"/>
              <a:gd fmla="*/ 2 h 91" name="T11"/>
              <a:gd fmla="*/ 34 w 134" name="T12"/>
              <a:gd fmla="*/ 1 h 91" name="T13"/>
              <a:gd fmla="*/ 2 w 134" name="T14"/>
              <a:gd fmla="*/ 2 h 91" name="T15"/>
              <a:gd fmla="*/ 1 w 134" name="T16"/>
              <a:gd fmla="*/ 14 h 91" name="T17"/>
              <a:gd fmla="*/ 5 w 134" name="T18"/>
              <a:gd fmla="*/ 86 h 91" name="T19"/>
              <a:gd fmla="*/ 8 w 134" name="T20"/>
              <a:gd fmla="*/ 88 h 91" name="T21"/>
              <a:gd fmla="*/ 38 w 134" name="T22"/>
              <a:gd fmla="*/ 87 h 91" name="T23"/>
              <a:gd fmla="*/ 29 w 134" name="T24"/>
              <a:gd fmla="*/ 71 h 91" name="T25"/>
              <a:gd fmla="*/ 55 w 134" name="T26"/>
              <a:gd fmla="*/ 47 h 91" name="T27"/>
              <a:gd fmla="*/ 70 w 134" name="T28"/>
              <a:gd fmla="*/ 58 h 91" name="T29"/>
              <a:gd fmla="*/ 81 w 134" name="T30"/>
              <a:gd fmla="*/ 48 h 91" name="T31"/>
              <a:gd fmla="*/ 129 w 134" name="T32"/>
              <a:gd fmla="*/ 89 h 91" name="T33"/>
              <a:gd fmla="*/ 38 w 134" name="T34"/>
              <a:gd fmla="*/ 87 h 91" name="T35"/>
              <a:gd fmla="*/ 130 w 134" name="T36"/>
              <a:gd fmla="*/ 50 h 91" name="T37"/>
              <a:gd fmla="*/ 88 w 134" name="T38"/>
              <a:gd fmla="*/ 42 h 91" name="T39"/>
              <a:gd fmla="*/ 130 w 134" name="T40"/>
              <a:gd fmla="*/ 7 h 91" name="T41"/>
              <a:gd fmla="*/ 32 w 134" name="T42"/>
              <a:gd fmla="*/ 4 h 91" name="T43"/>
              <a:gd fmla="*/ 102 w 134" name="T44"/>
              <a:gd fmla="*/ 5 h 91" name="T45"/>
              <a:gd fmla="*/ 98 w 134" name="T46"/>
              <a:gd fmla="*/ 31 h 91" name="T47"/>
              <a:gd fmla="*/ 69 w 134" name="T48"/>
              <a:gd fmla="*/ 55 h 91" name="T49"/>
              <a:gd fmla="*/ 33 w 134" name="T50"/>
              <a:gd fmla="*/ 24 h 91" name="T51"/>
              <a:gd fmla="*/ 32 w 134" name="T52"/>
              <a:gd fmla="*/ 4 h 91" name="T53"/>
              <a:gd fmla="*/ 4 w 134" name="T54"/>
              <a:gd fmla="*/ 16 h 91" name="T55"/>
              <a:gd fmla="*/ 31 w 134" name="T56"/>
              <a:gd fmla="*/ 26 h 91" name="T57"/>
              <a:gd fmla="*/ 53 w 134" name="T58"/>
              <a:gd fmla="*/ 45 h 91" name="T59"/>
              <a:gd fmla="*/ 9 w 134" name="T60"/>
              <a:gd fmla="*/ 85 h 91" name="T61"/>
              <a:gd fmla="*/ 5 w 134" name="T62"/>
              <a:gd fmla="*/ 36 h 9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1" w="134">
                <a:moveTo>
                  <a:pt x="36" y="89"/>
                </a:moveTo>
                <a:cubicBezTo>
                  <a:pt x="47" y="90"/>
                  <a:pt x="57" y="90"/>
                  <a:pt x="68" y="90"/>
                </a:cubicBezTo>
                <a:cubicBezTo>
                  <a:pt x="89" y="91"/>
                  <a:pt x="110" y="91"/>
                  <a:pt x="131" y="91"/>
                </a:cubicBezTo>
                <a:cubicBezTo>
                  <a:pt x="132" y="91"/>
                  <a:pt x="132" y="91"/>
                  <a:pt x="132" y="91"/>
                </a:cubicBezTo>
                <a:cubicBezTo>
                  <a:pt x="132" y="91"/>
                  <a:pt x="132" y="91"/>
                  <a:pt x="132" y="91"/>
                </a:cubicBezTo>
                <a:cubicBezTo>
                  <a:pt x="132" y="91"/>
                  <a:pt x="132" y="91"/>
                  <a:pt x="132" y="91"/>
                </a:cubicBezTo>
                <a:cubicBezTo>
                  <a:pt x="133" y="91"/>
                  <a:pt x="133" y="90"/>
                  <a:pt x="133" y="90"/>
                </a:cubicBezTo>
                <a:cubicBezTo>
                  <a:pt x="133" y="77"/>
                  <a:pt x="132" y="64"/>
                  <a:pt x="132" y="50"/>
                </a:cubicBezTo>
                <a:cubicBezTo>
                  <a:pt x="133" y="42"/>
                  <a:pt x="133" y="34"/>
                  <a:pt x="133" y="26"/>
                </a:cubicBezTo>
                <a:cubicBezTo>
                  <a:pt x="134" y="18"/>
                  <a:pt x="134" y="11"/>
                  <a:pt x="133" y="3"/>
                </a:cubicBezTo>
                <a:cubicBezTo>
                  <a:pt x="133" y="2"/>
                  <a:pt x="132" y="1"/>
                  <a:pt x="131" y="1"/>
                </a:cubicBezTo>
                <a:cubicBezTo>
                  <a:pt x="120" y="3"/>
                  <a:pt x="110" y="3"/>
                  <a:pt x="100" y="2"/>
                </a:cubicBezTo>
                <a:cubicBezTo>
                  <a:pt x="89" y="2"/>
                  <a:pt x="78" y="2"/>
                  <a:pt x="67" y="2"/>
                </a:cubicBezTo>
                <a:cubicBezTo>
                  <a:pt x="56" y="1"/>
                  <a:pt x="45" y="1"/>
                  <a:pt x="34" y="1"/>
                </a:cubicBezTo>
                <a:cubicBezTo>
                  <a:pt x="23" y="0"/>
                  <a:pt x="13" y="2"/>
                  <a:pt x="3" y="1"/>
                </a:cubicBezTo>
                <a:cubicBezTo>
                  <a:pt x="2" y="1"/>
                  <a:pt x="2" y="1"/>
                  <a:pt x="2" y="2"/>
                </a:cubicBezTo>
                <a:cubicBezTo>
                  <a:pt x="2" y="2"/>
                  <a:pt x="2" y="2"/>
                  <a:pt x="2" y="2"/>
                </a:cubicBezTo>
                <a:cubicBezTo>
                  <a:pt x="0" y="6"/>
                  <a:pt x="1" y="10"/>
                  <a:pt x="1" y="14"/>
                </a:cubicBezTo>
                <a:cubicBezTo>
                  <a:pt x="1" y="21"/>
                  <a:pt x="2" y="28"/>
                  <a:pt x="2" y="35"/>
                </a:cubicBezTo>
                <a:cubicBezTo>
                  <a:pt x="3" y="52"/>
                  <a:pt x="3" y="69"/>
                  <a:pt x="5" y="86"/>
                </a:cubicBezTo>
                <a:cubicBezTo>
                  <a:pt x="6" y="87"/>
                  <a:pt x="7" y="88"/>
                  <a:pt x="7" y="87"/>
                </a:cubicBezTo>
                <a:cubicBezTo>
                  <a:pt x="8" y="88"/>
                  <a:pt x="8" y="88"/>
                  <a:pt x="8" y="88"/>
                </a:cubicBezTo>
                <a:cubicBezTo>
                  <a:pt x="17" y="89"/>
                  <a:pt x="27" y="89"/>
                  <a:pt x="36" y="89"/>
                </a:cubicBezTo>
                <a:close/>
                <a:moveTo>
                  <a:pt x="38" y="87"/>
                </a:moveTo>
                <a:cubicBezTo>
                  <a:pt x="30" y="86"/>
                  <a:pt x="21" y="86"/>
                  <a:pt x="13" y="85"/>
                </a:cubicBezTo>
                <a:cubicBezTo>
                  <a:pt x="18" y="80"/>
                  <a:pt x="24" y="76"/>
                  <a:pt x="29" y="71"/>
                </a:cubicBezTo>
                <a:cubicBezTo>
                  <a:pt x="38" y="64"/>
                  <a:pt x="48" y="57"/>
                  <a:pt x="55" y="47"/>
                </a:cubicBezTo>
                <a:cubicBezTo>
                  <a:pt x="55" y="47"/>
                  <a:pt x="55" y="47"/>
                  <a:pt x="55" y="47"/>
                </a:cubicBezTo>
                <a:cubicBezTo>
                  <a:pt x="59" y="51"/>
                  <a:pt x="63" y="55"/>
                  <a:pt x="68" y="58"/>
                </a:cubicBezTo>
                <a:cubicBezTo>
                  <a:pt x="69" y="59"/>
                  <a:pt x="70" y="58"/>
                  <a:pt x="70" y="58"/>
                </a:cubicBezTo>
                <a:cubicBezTo>
                  <a:pt x="71" y="58"/>
                  <a:pt x="71" y="58"/>
                  <a:pt x="71" y="57"/>
                </a:cubicBezTo>
                <a:cubicBezTo>
                  <a:pt x="74" y="54"/>
                  <a:pt x="78" y="51"/>
                  <a:pt x="81" y="48"/>
                </a:cubicBezTo>
                <a:cubicBezTo>
                  <a:pt x="82" y="47"/>
                  <a:pt x="84" y="46"/>
                  <a:pt x="86" y="44"/>
                </a:cubicBezTo>
                <a:cubicBezTo>
                  <a:pt x="102" y="57"/>
                  <a:pt x="115" y="73"/>
                  <a:pt x="129" y="89"/>
                </a:cubicBezTo>
                <a:cubicBezTo>
                  <a:pt x="109" y="89"/>
                  <a:pt x="89" y="88"/>
                  <a:pt x="70" y="88"/>
                </a:cubicBezTo>
                <a:cubicBezTo>
                  <a:pt x="59" y="87"/>
                  <a:pt x="49" y="87"/>
                  <a:pt x="38" y="87"/>
                </a:cubicBezTo>
                <a:close/>
                <a:moveTo>
                  <a:pt x="130" y="27"/>
                </a:moveTo>
                <a:cubicBezTo>
                  <a:pt x="130" y="35"/>
                  <a:pt x="130" y="43"/>
                  <a:pt x="130" y="50"/>
                </a:cubicBezTo>
                <a:cubicBezTo>
                  <a:pt x="129" y="62"/>
                  <a:pt x="130" y="74"/>
                  <a:pt x="130" y="85"/>
                </a:cubicBezTo>
                <a:cubicBezTo>
                  <a:pt x="117" y="70"/>
                  <a:pt x="103" y="55"/>
                  <a:pt x="88" y="42"/>
                </a:cubicBezTo>
                <a:cubicBezTo>
                  <a:pt x="91" y="39"/>
                  <a:pt x="95" y="36"/>
                  <a:pt x="99" y="33"/>
                </a:cubicBezTo>
                <a:cubicBezTo>
                  <a:pt x="109" y="25"/>
                  <a:pt x="120" y="16"/>
                  <a:pt x="130" y="7"/>
                </a:cubicBezTo>
                <a:cubicBezTo>
                  <a:pt x="131" y="14"/>
                  <a:pt x="130" y="21"/>
                  <a:pt x="130" y="27"/>
                </a:cubicBezTo>
                <a:close/>
                <a:moveTo>
                  <a:pt x="32" y="4"/>
                </a:moveTo>
                <a:cubicBezTo>
                  <a:pt x="43" y="4"/>
                  <a:pt x="55" y="4"/>
                  <a:pt x="67" y="5"/>
                </a:cubicBezTo>
                <a:cubicBezTo>
                  <a:pt x="78" y="5"/>
                  <a:pt x="90" y="5"/>
                  <a:pt x="102" y="5"/>
                </a:cubicBezTo>
                <a:cubicBezTo>
                  <a:pt x="111" y="6"/>
                  <a:pt x="120" y="6"/>
                  <a:pt x="129" y="5"/>
                </a:cubicBezTo>
                <a:cubicBezTo>
                  <a:pt x="119" y="13"/>
                  <a:pt x="108" y="22"/>
                  <a:pt x="98" y="31"/>
                </a:cubicBezTo>
                <a:cubicBezTo>
                  <a:pt x="91" y="36"/>
                  <a:pt x="85" y="41"/>
                  <a:pt x="79" y="46"/>
                </a:cubicBezTo>
                <a:cubicBezTo>
                  <a:pt x="76" y="49"/>
                  <a:pt x="72" y="52"/>
                  <a:pt x="69" y="55"/>
                </a:cubicBezTo>
                <a:cubicBezTo>
                  <a:pt x="69" y="55"/>
                  <a:pt x="69" y="55"/>
                  <a:pt x="69" y="55"/>
                </a:cubicBezTo>
                <a:cubicBezTo>
                  <a:pt x="57" y="45"/>
                  <a:pt x="46" y="34"/>
                  <a:pt x="33" y="24"/>
                </a:cubicBezTo>
                <a:cubicBezTo>
                  <a:pt x="25" y="17"/>
                  <a:pt x="17" y="11"/>
                  <a:pt x="8" y="4"/>
                </a:cubicBezTo>
                <a:cubicBezTo>
                  <a:pt x="16" y="4"/>
                  <a:pt x="24" y="3"/>
                  <a:pt x="32" y="4"/>
                </a:cubicBezTo>
                <a:close/>
                <a:moveTo>
                  <a:pt x="5" y="36"/>
                </a:moveTo>
                <a:cubicBezTo>
                  <a:pt x="5" y="29"/>
                  <a:pt x="4" y="23"/>
                  <a:pt x="4" y="16"/>
                </a:cubicBezTo>
                <a:cubicBezTo>
                  <a:pt x="4" y="13"/>
                  <a:pt x="3" y="8"/>
                  <a:pt x="4" y="4"/>
                </a:cubicBezTo>
                <a:cubicBezTo>
                  <a:pt x="13" y="12"/>
                  <a:pt x="22" y="19"/>
                  <a:pt x="31" y="26"/>
                </a:cubicBezTo>
                <a:cubicBezTo>
                  <a:pt x="39" y="32"/>
                  <a:pt x="46" y="39"/>
                  <a:pt x="53" y="45"/>
                </a:cubicBezTo>
                <a:cubicBezTo>
                  <a:pt x="53" y="45"/>
                  <a:pt x="53" y="45"/>
                  <a:pt x="53" y="45"/>
                </a:cubicBezTo>
                <a:cubicBezTo>
                  <a:pt x="46" y="54"/>
                  <a:pt x="37" y="62"/>
                  <a:pt x="28" y="69"/>
                </a:cubicBezTo>
                <a:cubicBezTo>
                  <a:pt x="22" y="74"/>
                  <a:pt x="15" y="79"/>
                  <a:pt x="9" y="85"/>
                </a:cubicBezTo>
                <a:cubicBezTo>
                  <a:pt x="9" y="85"/>
                  <a:pt x="8" y="85"/>
                  <a:pt x="8" y="85"/>
                </a:cubicBezTo>
                <a:cubicBezTo>
                  <a:pt x="6" y="68"/>
                  <a:pt x="6" y="52"/>
                  <a:pt x="5"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2" name="Freeform 18"/>
          <p:cNvSpPr>
            <a:spLocks noEditPoints="1"/>
          </p:cNvSpPr>
          <p:nvPr/>
        </p:nvSpPr>
        <p:spPr bwMode="auto">
          <a:xfrm>
            <a:off x="3529013" y="4562475"/>
            <a:ext cx="500062" cy="341313"/>
          </a:xfrm>
          <a:custGeom>
            <a:gdLst>
              <a:gd fmla="*/ 67 w 133" name="T0"/>
              <a:gd fmla="*/ 90 h 91" name="T1"/>
              <a:gd fmla="*/ 131 w 133" name="T2"/>
              <a:gd fmla="*/ 91 h 91" name="T3"/>
              <a:gd fmla="*/ 131 w 133" name="T4"/>
              <a:gd fmla="*/ 91 h 91" name="T5"/>
              <a:gd fmla="*/ 132 w 133" name="T6"/>
              <a:gd fmla="*/ 50 h 91" name="T7"/>
              <a:gd fmla="*/ 132 w 133" name="T8"/>
              <a:gd fmla="*/ 3 h 91" name="T9"/>
              <a:gd fmla="*/ 99 w 133" name="T10"/>
              <a:gd fmla="*/ 2 h 91" name="T11"/>
              <a:gd fmla="*/ 33 w 133" name="T12"/>
              <a:gd fmla="*/ 1 h 91" name="T13"/>
              <a:gd fmla="*/ 1 w 133" name="T14"/>
              <a:gd fmla="*/ 2 h 91" name="T15"/>
              <a:gd fmla="*/ 0 w 133" name="T16"/>
              <a:gd fmla="*/ 14 h 91" name="T17"/>
              <a:gd fmla="*/ 4 w 133" name="T18"/>
              <a:gd fmla="*/ 86 h 91" name="T19"/>
              <a:gd fmla="*/ 7 w 133" name="T20"/>
              <a:gd fmla="*/ 87 h 91" name="T21"/>
              <a:gd fmla="*/ 37 w 133" name="T22"/>
              <a:gd fmla="*/ 86 h 91" name="T23"/>
              <a:gd fmla="*/ 28 w 133" name="T24"/>
              <a:gd fmla="*/ 71 h 91" name="T25"/>
              <a:gd fmla="*/ 54 w 133" name="T26"/>
              <a:gd fmla="*/ 47 h 91" name="T27"/>
              <a:gd fmla="*/ 69 w 133" name="T28"/>
              <a:gd fmla="*/ 57 h 91" name="T29"/>
              <a:gd fmla="*/ 80 w 133" name="T30"/>
              <a:gd fmla="*/ 48 h 91" name="T31"/>
              <a:gd fmla="*/ 128 w 133" name="T32"/>
              <a:gd fmla="*/ 88 h 91" name="T33"/>
              <a:gd fmla="*/ 37 w 133" name="T34"/>
              <a:gd fmla="*/ 86 h 91" name="T35"/>
              <a:gd fmla="*/ 129 w 133" name="T36"/>
              <a:gd fmla="*/ 50 h 91" name="T37"/>
              <a:gd fmla="*/ 87 w 133" name="T38"/>
              <a:gd fmla="*/ 42 h 91" name="T39"/>
              <a:gd fmla="*/ 129 w 133" name="T40"/>
              <a:gd fmla="*/ 7 h 91" name="T41"/>
              <a:gd fmla="*/ 31 w 133" name="T42"/>
              <a:gd fmla="*/ 3 h 91" name="T43"/>
              <a:gd fmla="*/ 101 w 133" name="T44"/>
              <a:gd fmla="*/ 5 h 91" name="T45"/>
              <a:gd fmla="*/ 97 w 133" name="T46"/>
              <a:gd fmla="*/ 30 h 91" name="T47"/>
              <a:gd fmla="*/ 68 w 133" name="T48"/>
              <a:gd fmla="*/ 55 h 91" name="T49"/>
              <a:gd fmla="*/ 32 w 133" name="T50"/>
              <a:gd fmla="*/ 24 h 91" name="T51"/>
              <a:gd fmla="*/ 31 w 133" name="T52"/>
              <a:gd fmla="*/ 3 h 91" name="T53"/>
              <a:gd fmla="*/ 3 w 133" name="T54"/>
              <a:gd fmla="*/ 16 h 91" name="T55"/>
              <a:gd fmla="*/ 30 w 133" name="T56"/>
              <a:gd fmla="*/ 26 h 91" name="T57"/>
              <a:gd fmla="*/ 52 w 133" name="T58"/>
              <a:gd fmla="*/ 45 h 91" name="T59"/>
              <a:gd fmla="*/ 8 w 133" name="T60"/>
              <a:gd fmla="*/ 85 h 91" name="T61"/>
              <a:gd fmla="*/ 4 w 133" name="T62"/>
              <a:gd fmla="*/ 36 h 9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1" w="133">
                <a:moveTo>
                  <a:pt x="35" y="89"/>
                </a:moveTo>
                <a:cubicBezTo>
                  <a:pt x="46" y="90"/>
                  <a:pt x="56" y="90"/>
                  <a:pt x="67" y="90"/>
                </a:cubicBezTo>
                <a:cubicBezTo>
                  <a:pt x="88" y="91"/>
                  <a:pt x="109" y="91"/>
                  <a:pt x="130" y="91"/>
                </a:cubicBezTo>
                <a:cubicBezTo>
                  <a:pt x="131" y="91"/>
                  <a:pt x="131" y="91"/>
                  <a:pt x="131" y="91"/>
                </a:cubicBezTo>
                <a:cubicBezTo>
                  <a:pt x="131" y="91"/>
                  <a:pt x="131" y="91"/>
                  <a:pt x="131" y="91"/>
                </a:cubicBezTo>
                <a:cubicBezTo>
                  <a:pt x="131" y="91"/>
                  <a:pt x="131" y="91"/>
                  <a:pt x="131" y="91"/>
                </a:cubicBezTo>
                <a:cubicBezTo>
                  <a:pt x="132" y="91"/>
                  <a:pt x="132" y="90"/>
                  <a:pt x="132" y="90"/>
                </a:cubicBezTo>
                <a:cubicBezTo>
                  <a:pt x="132" y="77"/>
                  <a:pt x="131" y="64"/>
                  <a:pt x="132" y="50"/>
                </a:cubicBezTo>
                <a:cubicBezTo>
                  <a:pt x="132" y="42"/>
                  <a:pt x="132" y="34"/>
                  <a:pt x="132" y="25"/>
                </a:cubicBezTo>
                <a:cubicBezTo>
                  <a:pt x="133" y="18"/>
                  <a:pt x="133" y="10"/>
                  <a:pt x="132" y="3"/>
                </a:cubicBezTo>
                <a:cubicBezTo>
                  <a:pt x="132" y="2"/>
                  <a:pt x="131" y="1"/>
                  <a:pt x="130" y="1"/>
                </a:cubicBezTo>
                <a:cubicBezTo>
                  <a:pt x="119" y="3"/>
                  <a:pt x="109" y="3"/>
                  <a:pt x="99" y="2"/>
                </a:cubicBezTo>
                <a:cubicBezTo>
                  <a:pt x="88" y="2"/>
                  <a:pt x="77" y="2"/>
                  <a:pt x="66" y="2"/>
                </a:cubicBezTo>
                <a:cubicBezTo>
                  <a:pt x="55" y="1"/>
                  <a:pt x="44" y="1"/>
                  <a:pt x="33" y="1"/>
                </a:cubicBezTo>
                <a:cubicBezTo>
                  <a:pt x="22" y="0"/>
                  <a:pt x="12" y="2"/>
                  <a:pt x="2" y="1"/>
                </a:cubicBezTo>
                <a:cubicBezTo>
                  <a:pt x="1" y="1"/>
                  <a:pt x="1" y="1"/>
                  <a:pt x="1" y="2"/>
                </a:cubicBezTo>
                <a:cubicBezTo>
                  <a:pt x="1" y="2"/>
                  <a:pt x="1" y="2"/>
                  <a:pt x="1" y="2"/>
                </a:cubicBezTo>
                <a:cubicBezTo>
                  <a:pt x="0" y="6"/>
                  <a:pt x="0" y="10"/>
                  <a:pt x="0" y="14"/>
                </a:cubicBezTo>
                <a:cubicBezTo>
                  <a:pt x="0" y="21"/>
                  <a:pt x="1" y="28"/>
                  <a:pt x="1" y="35"/>
                </a:cubicBezTo>
                <a:cubicBezTo>
                  <a:pt x="2" y="52"/>
                  <a:pt x="2" y="69"/>
                  <a:pt x="4" y="86"/>
                </a:cubicBezTo>
                <a:cubicBezTo>
                  <a:pt x="5" y="87"/>
                  <a:pt x="6" y="88"/>
                  <a:pt x="6" y="87"/>
                </a:cubicBezTo>
                <a:cubicBezTo>
                  <a:pt x="7" y="87"/>
                  <a:pt x="7" y="87"/>
                  <a:pt x="7" y="87"/>
                </a:cubicBezTo>
                <a:cubicBezTo>
                  <a:pt x="16" y="89"/>
                  <a:pt x="26" y="89"/>
                  <a:pt x="35" y="89"/>
                </a:cubicBezTo>
                <a:close/>
                <a:moveTo>
                  <a:pt x="37" y="86"/>
                </a:moveTo>
                <a:cubicBezTo>
                  <a:pt x="29" y="86"/>
                  <a:pt x="20" y="86"/>
                  <a:pt x="12" y="85"/>
                </a:cubicBezTo>
                <a:cubicBezTo>
                  <a:pt x="17" y="80"/>
                  <a:pt x="23" y="76"/>
                  <a:pt x="28" y="71"/>
                </a:cubicBezTo>
                <a:cubicBezTo>
                  <a:pt x="37" y="64"/>
                  <a:pt x="47" y="56"/>
                  <a:pt x="54" y="47"/>
                </a:cubicBezTo>
                <a:cubicBezTo>
                  <a:pt x="54" y="47"/>
                  <a:pt x="54" y="47"/>
                  <a:pt x="54" y="47"/>
                </a:cubicBezTo>
                <a:cubicBezTo>
                  <a:pt x="58" y="51"/>
                  <a:pt x="63" y="54"/>
                  <a:pt x="67" y="58"/>
                </a:cubicBezTo>
                <a:cubicBezTo>
                  <a:pt x="68" y="59"/>
                  <a:pt x="69" y="58"/>
                  <a:pt x="69" y="57"/>
                </a:cubicBezTo>
                <a:cubicBezTo>
                  <a:pt x="70" y="58"/>
                  <a:pt x="70" y="57"/>
                  <a:pt x="70" y="57"/>
                </a:cubicBezTo>
                <a:cubicBezTo>
                  <a:pt x="73" y="54"/>
                  <a:pt x="77" y="51"/>
                  <a:pt x="80" y="48"/>
                </a:cubicBezTo>
                <a:cubicBezTo>
                  <a:pt x="81" y="47"/>
                  <a:pt x="83" y="46"/>
                  <a:pt x="85" y="44"/>
                </a:cubicBezTo>
                <a:cubicBezTo>
                  <a:pt x="101" y="57"/>
                  <a:pt x="114" y="73"/>
                  <a:pt x="128" y="88"/>
                </a:cubicBezTo>
                <a:cubicBezTo>
                  <a:pt x="108" y="88"/>
                  <a:pt x="88" y="88"/>
                  <a:pt x="69" y="87"/>
                </a:cubicBezTo>
                <a:cubicBezTo>
                  <a:pt x="58" y="87"/>
                  <a:pt x="48" y="87"/>
                  <a:pt x="37" y="86"/>
                </a:cubicBezTo>
                <a:close/>
                <a:moveTo>
                  <a:pt x="129" y="27"/>
                </a:moveTo>
                <a:cubicBezTo>
                  <a:pt x="129" y="35"/>
                  <a:pt x="129" y="43"/>
                  <a:pt x="129" y="50"/>
                </a:cubicBezTo>
                <a:cubicBezTo>
                  <a:pt x="128" y="62"/>
                  <a:pt x="129" y="74"/>
                  <a:pt x="129" y="85"/>
                </a:cubicBezTo>
                <a:cubicBezTo>
                  <a:pt x="116" y="70"/>
                  <a:pt x="102" y="55"/>
                  <a:pt x="87" y="42"/>
                </a:cubicBezTo>
                <a:cubicBezTo>
                  <a:pt x="91" y="39"/>
                  <a:pt x="94" y="36"/>
                  <a:pt x="98" y="33"/>
                </a:cubicBezTo>
                <a:cubicBezTo>
                  <a:pt x="108" y="25"/>
                  <a:pt x="119" y="16"/>
                  <a:pt x="129" y="7"/>
                </a:cubicBezTo>
                <a:cubicBezTo>
                  <a:pt x="130" y="14"/>
                  <a:pt x="130" y="20"/>
                  <a:pt x="129" y="27"/>
                </a:cubicBezTo>
                <a:close/>
                <a:moveTo>
                  <a:pt x="31" y="3"/>
                </a:moveTo>
                <a:cubicBezTo>
                  <a:pt x="42" y="4"/>
                  <a:pt x="54" y="4"/>
                  <a:pt x="66" y="5"/>
                </a:cubicBezTo>
                <a:cubicBezTo>
                  <a:pt x="77" y="5"/>
                  <a:pt x="89" y="5"/>
                  <a:pt x="101" y="5"/>
                </a:cubicBezTo>
                <a:cubicBezTo>
                  <a:pt x="110" y="6"/>
                  <a:pt x="119" y="6"/>
                  <a:pt x="128" y="4"/>
                </a:cubicBezTo>
                <a:cubicBezTo>
                  <a:pt x="118" y="13"/>
                  <a:pt x="107" y="22"/>
                  <a:pt x="97" y="30"/>
                </a:cubicBezTo>
                <a:cubicBezTo>
                  <a:pt x="91" y="35"/>
                  <a:pt x="84" y="41"/>
                  <a:pt x="78" y="46"/>
                </a:cubicBezTo>
                <a:cubicBezTo>
                  <a:pt x="75" y="49"/>
                  <a:pt x="71" y="51"/>
                  <a:pt x="68" y="55"/>
                </a:cubicBezTo>
                <a:cubicBezTo>
                  <a:pt x="68" y="55"/>
                  <a:pt x="68" y="55"/>
                  <a:pt x="68" y="55"/>
                </a:cubicBezTo>
                <a:cubicBezTo>
                  <a:pt x="56" y="45"/>
                  <a:pt x="45" y="34"/>
                  <a:pt x="32" y="24"/>
                </a:cubicBezTo>
                <a:cubicBezTo>
                  <a:pt x="24" y="17"/>
                  <a:pt x="16" y="11"/>
                  <a:pt x="7" y="4"/>
                </a:cubicBezTo>
                <a:cubicBezTo>
                  <a:pt x="15" y="4"/>
                  <a:pt x="23" y="3"/>
                  <a:pt x="31" y="3"/>
                </a:cubicBezTo>
                <a:close/>
                <a:moveTo>
                  <a:pt x="4" y="36"/>
                </a:moveTo>
                <a:cubicBezTo>
                  <a:pt x="4" y="29"/>
                  <a:pt x="3" y="23"/>
                  <a:pt x="3" y="16"/>
                </a:cubicBezTo>
                <a:cubicBezTo>
                  <a:pt x="3" y="13"/>
                  <a:pt x="2" y="8"/>
                  <a:pt x="3" y="4"/>
                </a:cubicBezTo>
                <a:cubicBezTo>
                  <a:pt x="12" y="12"/>
                  <a:pt x="21" y="19"/>
                  <a:pt x="30" y="26"/>
                </a:cubicBezTo>
                <a:cubicBezTo>
                  <a:pt x="38" y="32"/>
                  <a:pt x="45" y="39"/>
                  <a:pt x="52" y="45"/>
                </a:cubicBezTo>
                <a:cubicBezTo>
                  <a:pt x="52" y="45"/>
                  <a:pt x="52" y="45"/>
                  <a:pt x="52" y="45"/>
                </a:cubicBezTo>
                <a:cubicBezTo>
                  <a:pt x="45" y="54"/>
                  <a:pt x="36" y="61"/>
                  <a:pt x="27" y="69"/>
                </a:cubicBezTo>
                <a:cubicBezTo>
                  <a:pt x="21" y="74"/>
                  <a:pt x="14" y="79"/>
                  <a:pt x="8" y="85"/>
                </a:cubicBezTo>
                <a:cubicBezTo>
                  <a:pt x="8" y="85"/>
                  <a:pt x="7" y="85"/>
                  <a:pt x="7" y="85"/>
                </a:cubicBezTo>
                <a:cubicBezTo>
                  <a:pt x="5" y="68"/>
                  <a:pt x="5" y="52"/>
                  <a:pt x="4"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3" name="Freeform 19"/>
          <p:cNvSpPr>
            <a:spLocks noEditPoints="1"/>
          </p:cNvSpPr>
          <p:nvPr/>
        </p:nvSpPr>
        <p:spPr bwMode="auto">
          <a:xfrm>
            <a:off x="5567363" y="1273175"/>
            <a:ext cx="442912" cy="368300"/>
          </a:xfrm>
          <a:custGeom>
            <a:gdLst>
              <a:gd fmla="*/ 104 w 118" name="T0"/>
              <a:gd fmla="*/ 15 h 98" name="T1"/>
              <a:gd fmla="*/ 43 w 118" name="T2"/>
              <a:gd fmla="*/ 4 h 98" name="T3"/>
              <a:gd fmla="*/ 15 w 118" name="T4"/>
              <a:gd fmla="*/ 20 h 98" name="T5"/>
              <a:gd fmla="*/ 7 w 118" name="T6"/>
              <a:gd fmla="*/ 50 h 98" name="T7"/>
              <a:gd fmla="*/ 20 w 118" name="T8"/>
              <a:gd fmla="*/ 72 h 98" name="T9"/>
              <a:gd fmla="*/ 3 w 118" name="T10"/>
              <a:gd fmla="*/ 94 h 98" name="T11"/>
              <a:gd fmla="*/ 3 w 118" name="T12"/>
              <a:gd fmla="*/ 94 h 98" name="T13"/>
              <a:gd fmla="*/ 2 w 118" name="T14"/>
              <a:gd fmla="*/ 95 h 98" name="T15"/>
              <a:gd fmla="*/ 3 w 118" name="T16"/>
              <a:gd fmla="*/ 97 h 98" name="T17"/>
              <a:gd fmla="*/ 40 w 118" name="T18"/>
              <a:gd fmla="*/ 75 h 98" name="T19"/>
              <a:gd fmla="*/ 104 w 118" name="T20"/>
              <a:gd fmla="*/ 64 h 98" name="T21"/>
              <a:gd fmla="*/ 117 w 118" name="T22"/>
              <a:gd fmla="*/ 37 h 98" name="T23"/>
              <a:gd fmla="*/ 104 w 118" name="T24"/>
              <a:gd fmla="*/ 15 h 98" name="T25"/>
              <a:gd fmla="*/ 103 w 118" name="T26"/>
              <a:gd fmla="*/ 61 h 98" name="T27"/>
              <a:gd fmla="*/ 39 w 118" name="T28"/>
              <a:gd fmla="*/ 72 h 98" name="T29"/>
              <a:gd fmla="*/ 39 w 118" name="T30"/>
              <a:gd fmla="*/ 72 h 98" name="T31"/>
              <a:gd fmla="*/ 38 w 118" name="T32"/>
              <a:gd fmla="*/ 73 h 98" name="T33"/>
              <a:gd fmla="*/ 10 w 118" name="T34"/>
              <a:gd fmla="*/ 93 h 98" name="T35"/>
              <a:gd fmla="*/ 23 w 118" name="T36"/>
              <a:gd fmla="*/ 72 h 98" name="T37"/>
              <a:gd fmla="*/ 23 w 118" name="T38"/>
              <a:gd fmla="*/ 72 h 98" name="T39"/>
              <a:gd fmla="*/ 22 w 118" name="T40"/>
              <a:gd fmla="*/ 70 h 98" name="T41"/>
              <a:gd fmla="*/ 10 w 118" name="T42"/>
              <a:gd fmla="*/ 42 h 98" name="T43"/>
              <a:gd fmla="*/ 27 w 118" name="T44"/>
              <a:gd fmla="*/ 13 h 98" name="T45"/>
              <a:gd fmla="*/ 62 w 118" name="T46"/>
              <a:gd fmla="*/ 5 h 98" name="T47"/>
              <a:gd fmla="*/ 92 w 118" name="T48"/>
              <a:gd fmla="*/ 11 h 98" name="T49"/>
              <a:gd fmla="*/ 113 w 118" name="T50"/>
              <a:gd fmla="*/ 31 h 98" name="T51"/>
              <a:gd fmla="*/ 103 w 118" name="T52"/>
              <a:gd fmla="*/ 61 h 9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8" w="118">
                <a:moveTo>
                  <a:pt x="104" y="15"/>
                </a:moveTo>
                <a:cubicBezTo>
                  <a:pt x="87" y="1"/>
                  <a:pt x="64" y="0"/>
                  <a:pt x="43" y="4"/>
                </a:cubicBezTo>
                <a:cubicBezTo>
                  <a:pt x="33" y="6"/>
                  <a:pt x="21" y="11"/>
                  <a:pt x="15" y="20"/>
                </a:cubicBezTo>
                <a:cubicBezTo>
                  <a:pt x="9" y="28"/>
                  <a:pt x="6" y="40"/>
                  <a:pt x="7" y="50"/>
                </a:cubicBezTo>
                <a:cubicBezTo>
                  <a:pt x="8" y="59"/>
                  <a:pt x="13" y="66"/>
                  <a:pt x="20" y="72"/>
                </a:cubicBezTo>
                <a:cubicBezTo>
                  <a:pt x="19" y="81"/>
                  <a:pt x="10" y="89"/>
                  <a:pt x="3" y="94"/>
                </a:cubicBezTo>
                <a:cubicBezTo>
                  <a:pt x="3" y="94"/>
                  <a:pt x="3" y="94"/>
                  <a:pt x="3" y="94"/>
                </a:cubicBezTo>
                <a:cubicBezTo>
                  <a:pt x="3" y="95"/>
                  <a:pt x="3" y="95"/>
                  <a:pt x="2" y="95"/>
                </a:cubicBezTo>
                <a:cubicBezTo>
                  <a:pt x="0" y="95"/>
                  <a:pt x="1" y="98"/>
                  <a:pt x="3" y="97"/>
                </a:cubicBezTo>
                <a:cubicBezTo>
                  <a:pt x="17" y="95"/>
                  <a:pt x="33" y="87"/>
                  <a:pt x="40" y="75"/>
                </a:cubicBezTo>
                <a:cubicBezTo>
                  <a:pt x="61" y="75"/>
                  <a:pt x="86" y="78"/>
                  <a:pt x="104" y="64"/>
                </a:cubicBezTo>
                <a:cubicBezTo>
                  <a:pt x="112" y="57"/>
                  <a:pt x="118" y="48"/>
                  <a:pt x="117" y="37"/>
                </a:cubicBezTo>
                <a:cubicBezTo>
                  <a:pt x="117" y="28"/>
                  <a:pt x="111" y="20"/>
                  <a:pt x="104" y="15"/>
                </a:cubicBezTo>
                <a:close/>
                <a:moveTo>
                  <a:pt x="103" y="61"/>
                </a:moveTo>
                <a:cubicBezTo>
                  <a:pt x="86" y="76"/>
                  <a:pt x="60" y="72"/>
                  <a:pt x="39" y="72"/>
                </a:cubicBezTo>
                <a:cubicBezTo>
                  <a:pt x="39" y="72"/>
                  <a:pt x="39" y="72"/>
                  <a:pt x="39" y="72"/>
                </a:cubicBezTo>
                <a:cubicBezTo>
                  <a:pt x="38" y="72"/>
                  <a:pt x="38" y="73"/>
                  <a:pt x="38" y="73"/>
                </a:cubicBezTo>
                <a:cubicBezTo>
                  <a:pt x="32" y="83"/>
                  <a:pt x="21" y="90"/>
                  <a:pt x="10" y="93"/>
                </a:cubicBezTo>
                <a:cubicBezTo>
                  <a:pt x="16" y="87"/>
                  <a:pt x="22" y="80"/>
                  <a:pt x="23" y="72"/>
                </a:cubicBezTo>
                <a:cubicBezTo>
                  <a:pt x="23" y="72"/>
                  <a:pt x="23" y="72"/>
                  <a:pt x="23" y="72"/>
                </a:cubicBezTo>
                <a:cubicBezTo>
                  <a:pt x="23" y="71"/>
                  <a:pt x="23" y="71"/>
                  <a:pt x="22" y="70"/>
                </a:cubicBezTo>
                <a:cubicBezTo>
                  <a:pt x="14" y="63"/>
                  <a:pt x="9" y="54"/>
                  <a:pt x="10" y="42"/>
                </a:cubicBezTo>
                <a:cubicBezTo>
                  <a:pt x="11" y="30"/>
                  <a:pt x="16" y="20"/>
                  <a:pt x="27" y="13"/>
                </a:cubicBezTo>
                <a:cubicBezTo>
                  <a:pt x="37" y="7"/>
                  <a:pt x="50" y="5"/>
                  <a:pt x="62" y="5"/>
                </a:cubicBezTo>
                <a:cubicBezTo>
                  <a:pt x="73" y="5"/>
                  <a:pt x="83" y="7"/>
                  <a:pt x="92" y="11"/>
                </a:cubicBezTo>
                <a:cubicBezTo>
                  <a:pt x="101" y="15"/>
                  <a:pt x="109" y="22"/>
                  <a:pt x="113" y="31"/>
                </a:cubicBezTo>
                <a:cubicBezTo>
                  <a:pt x="118" y="42"/>
                  <a:pt x="111" y="53"/>
                  <a:pt x="103" y="6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4" name="Freeform 20"/>
          <p:cNvSpPr>
            <a:spLocks noEditPoints="1"/>
          </p:cNvSpPr>
          <p:nvPr/>
        </p:nvSpPr>
        <p:spPr bwMode="auto">
          <a:xfrm>
            <a:off x="9234487" y="701675"/>
            <a:ext cx="439737" cy="368300"/>
          </a:xfrm>
          <a:custGeom>
            <a:gdLst>
              <a:gd fmla="*/ 103 w 117" name="T0"/>
              <a:gd fmla="*/ 14 h 98" name="T1"/>
              <a:gd fmla="*/ 42 w 117" name="T2"/>
              <a:gd fmla="*/ 4 h 98" name="T3"/>
              <a:gd fmla="*/ 14 w 117" name="T4"/>
              <a:gd fmla="*/ 20 h 98" name="T5"/>
              <a:gd fmla="*/ 6 w 117" name="T6"/>
              <a:gd fmla="*/ 50 h 98" name="T7"/>
              <a:gd fmla="*/ 19 w 117" name="T8"/>
              <a:gd fmla="*/ 72 h 98" name="T9"/>
              <a:gd fmla="*/ 2 w 117" name="T10"/>
              <a:gd fmla="*/ 94 h 98" name="T11"/>
              <a:gd fmla="*/ 2 w 117" name="T12"/>
              <a:gd fmla="*/ 94 h 98" name="T13"/>
              <a:gd fmla="*/ 1 w 117" name="T14"/>
              <a:gd fmla="*/ 94 h 98" name="T15"/>
              <a:gd fmla="*/ 2 w 117" name="T16"/>
              <a:gd fmla="*/ 97 h 98" name="T17"/>
              <a:gd fmla="*/ 39 w 117" name="T18"/>
              <a:gd fmla="*/ 75 h 98" name="T19"/>
              <a:gd fmla="*/ 103 w 117" name="T20"/>
              <a:gd fmla="*/ 64 h 98" name="T21"/>
              <a:gd fmla="*/ 117 w 117" name="T22"/>
              <a:gd fmla="*/ 37 h 98" name="T23"/>
              <a:gd fmla="*/ 103 w 117" name="T24"/>
              <a:gd fmla="*/ 14 h 98" name="T25"/>
              <a:gd fmla="*/ 102 w 117" name="T26"/>
              <a:gd fmla="*/ 61 h 98" name="T27"/>
              <a:gd fmla="*/ 38 w 117" name="T28"/>
              <a:gd fmla="*/ 72 h 98" name="T29"/>
              <a:gd fmla="*/ 38 w 117" name="T30"/>
              <a:gd fmla="*/ 72 h 98" name="T31"/>
              <a:gd fmla="*/ 37 w 117" name="T32"/>
              <a:gd fmla="*/ 73 h 98" name="T33"/>
              <a:gd fmla="*/ 9 w 117" name="T34"/>
              <a:gd fmla="*/ 93 h 98" name="T35"/>
              <a:gd fmla="*/ 22 w 117" name="T36"/>
              <a:gd fmla="*/ 72 h 98" name="T37"/>
              <a:gd fmla="*/ 22 w 117" name="T38"/>
              <a:gd fmla="*/ 71 h 98" name="T39"/>
              <a:gd fmla="*/ 21 w 117" name="T40"/>
              <a:gd fmla="*/ 70 h 98" name="T41"/>
              <a:gd fmla="*/ 9 w 117" name="T42"/>
              <a:gd fmla="*/ 42 h 98" name="T43"/>
              <a:gd fmla="*/ 26 w 117" name="T44"/>
              <a:gd fmla="*/ 13 h 98" name="T45"/>
              <a:gd fmla="*/ 61 w 117" name="T46"/>
              <a:gd fmla="*/ 5 h 98" name="T47"/>
              <a:gd fmla="*/ 91 w 117" name="T48"/>
              <a:gd fmla="*/ 11 h 98" name="T49"/>
              <a:gd fmla="*/ 112 w 117" name="T50"/>
              <a:gd fmla="*/ 30 h 98" name="T51"/>
              <a:gd fmla="*/ 102 w 117" name="T52"/>
              <a:gd fmla="*/ 61 h 9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8" w="117">
                <a:moveTo>
                  <a:pt x="103" y="14"/>
                </a:moveTo>
                <a:cubicBezTo>
                  <a:pt x="86" y="1"/>
                  <a:pt x="63" y="0"/>
                  <a:pt x="42" y="4"/>
                </a:cubicBezTo>
                <a:cubicBezTo>
                  <a:pt x="32" y="6"/>
                  <a:pt x="20" y="11"/>
                  <a:pt x="14" y="20"/>
                </a:cubicBezTo>
                <a:cubicBezTo>
                  <a:pt x="8" y="28"/>
                  <a:pt x="5" y="40"/>
                  <a:pt x="6" y="50"/>
                </a:cubicBezTo>
                <a:cubicBezTo>
                  <a:pt x="7" y="59"/>
                  <a:pt x="12" y="66"/>
                  <a:pt x="19" y="72"/>
                </a:cubicBezTo>
                <a:cubicBezTo>
                  <a:pt x="18" y="81"/>
                  <a:pt x="9" y="89"/>
                  <a:pt x="2" y="94"/>
                </a:cubicBezTo>
                <a:cubicBezTo>
                  <a:pt x="2" y="94"/>
                  <a:pt x="2" y="94"/>
                  <a:pt x="2" y="94"/>
                </a:cubicBezTo>
                <a:cubicBezTo>
                  <a:pt x="2" y="94"/>
                  <a:pt x="2" y="94"/>
                  <a:pt x="1" y="94"/>
                </a:cubicBezTo>
                <a:cubicBezTo>
                  <a:pt x="0" y="95"/>
                  <a:pt x="0" y="98"/>
                  <a:pt x="2" y="97"/>
                </a:cubicBezTo>
                <a:cubicBezTo>
                  <a:pt x="16" y="95"/>
                  <a:pt x="32" y="87"/>
                  <a:pt x="39" y="75"/>
                </a:cubicBezTo>
                <a:cubicBezTo>
                  <a:pt x="60" y="75"/>
                  <a:pt x="85" y="78"/>
                  <a:pt x="103" y="64"/>
                </a:cubicBezTo>
                <a:cubicBezTo>
                  <a:pt x="111" y="57"/>
                  <a:pt x="117" y="47"/>
                  <a:pt x="117" y="37"/>
                </a:cubicBezTo>
                <a:cubicBezTo>
                  <a:pt x="116" y="28"/>
                  <a:pt x="110" y="20"/>
                  <a:pt x="103" y="14"/>
                </a:cubicBezTo>
                <a:close/>
                <a:moveTo>
                  <a:pt x="102" y="61"/>
                </a:moveTo>
                <a:cubicBezTo>
                  <a:pt x="85" y="75"/>
                  <a:pt x="59" y="72"/>
                  <a:pt x="38" y="72"/>
                </a:cubicBezTo>
                <a:cubicBezTo>
                  <a:pt x="38" y="72"/>
                  <a:pt x="38" y="72"/>
                  <a:pt x="38" y="72"/>
                </a:cubicBezTo>
                <a:cubicBezTo>
                  <a:pt x="37" y="72"/>
                  <a:pt x="37" y="73"/>
                  <a:pt x="37" y="73"/>
                </a:cubicBezTo>
                <a:cubicBezTo>
                  <a:pt x="31" y="83"/>
                  <a:pt x="20" y="90"/>
                  <a:pt x="9" y="93"/>
                </a:cubicBezTo>
                <a:cubicBezTo>
                  <a:pt x="15" y="87"/>
                  <a:pt x="21" y="80"/>
                  <a:pt x="22" y="72"/>
                </a:cubicBezTo>
                <a:cubicBezTo>
                  <a:pt x="22" y="72"/>
                  <a:pt x="22" y="72"/>
                  <a:pt x="22" y="71"/>
                </a:cubicBezTo>
                <a:cubicBezTo>
                  <a:pt x="22" y="71"/>
                  <a:pt x="22" y="71"/>
                  <a:pt x="21" y="70"/>
                </a:cubicBezTo>
                <a:cubicBezTo>
                  <a:pt x="13" y="62"/>
                  <a:pt x="8" y="54"/>
                  <a:pt x="9" y="42"/>
                </a:cubicBezTo>
                <a:cubicBezTo>
                  <a:pt x="10" y="30"/>
                  <a:pt x="15" y="19"/>
                  <a:pt x="26" y="13"/>
                </a:cubicBezTo>
                <a:cubicBezTo>
                  <a:pt x="37" y="7"/>
                  <a:pt x="49" y="5"/>
                  <a:pt x="61" y="5"/>
                </a:cubicBezTo>
                <a:cubicBezTo>
                  <a:pt x="72" y="5"/>
                  <a:pt x="82" y="6"/>
                  <a:pt x="91" y="11"/>
                </a:cubicBezTo>
                <a:cubicBezTo>
                  <a:pt x="100" y="15"/>
                  <a:pt x="108" y="21"/>
                  <a:pt x="112" y="30"/>
                </a:cubicBezTo>
                <a:cubicBezTo>
                  <a:pt x="117" y="42"/>
                  <a:pt x="110" y="53"/>
                  <a:pt x="102" y="6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5" name="Freeform 21"/>
          <p:cNvSpPr>
            <a:spLocks noEditPoints="1"/>
          </p:cNvSpPr>
          <p:nvPr/>
        </p:nvSpPr>
        <p:spPr bwMode="auto">
          <a:xfrm>
            <a:off x="6288087" y="5114925"/>
            <a:ext cx="439737" cy="368300"/>
          </a:xfrm>
          <a:custGeom>
            <a:gdLst>
              <a:gd fmla="*/ 103 w 117" name="T0"/>
              <a:gd fmla="*/ 15 h 98" name="T1"/>
              <a:gd fmla="*/ 42 w 117" name="T2"/>
              <a:gd fmla="*/ 4 h 98" name="T3"/>
              <a:gd fmla="*/ 14 w 117" name="T4"/>
              <a:gd fmla="*/ 20 h 98" name="T5"/>
              <a:gd fmla="*/ 6 w 117" name="T6"/>
              <a:gd fmla="*/ 50 h 98" name="T7"/>
              <a:gd fmla="*/ 19 w 117" name="T8"/>
              <a:gd fmla="*/ 72 h 98" name="T9"/>
              <a:gd fmla="*/ 3 w 117" name="T10"/>
              <a:gd fmla="*/ 94 h 98" name="T11"/>
              <a:gd fmla="*/ 3 w 117" name="T12"/>
              <a:gd fmla="*/ 94 h 98" name="T13"/>
              <a:gd fmla="*/ 2 w 117" name="T14"/>
              <a:gd fmla="*/ 95 h 98" name="T15"/>
              <a:gd fmla="*/ 2 w 117" name="T16"/>
              <a:gd fmla="*/ 97 h 98" name="T17"/>
              <a:gd fmla="*/ 39 w 117" name="T18"/>
              <a:gd fmla="*/ 75 h 98" name="T19"/>
              <a:gd fmla="*/ 103 w 117" name="T20"/>
              <a:gd fmla="*/ 64 h 98" name="T21"/>
              <a:gd fmla="*/ 117 w 117" name="T22"/>
              <a:gd fmla="*/ 37 h 98" name="T23"/>
              <a:gd fmla="*/ 103 w 117" name="T24"/>
              <a:gd fmla="*/ 15 h 98" name="T25"/>
              <a:gd fmla="*/ 102 w 117" name="T26"/>
              <a:gd fmla="*/ 61 h 98" name="T27"/>
              <a:gd fmla="*/ 38 w 117" name="T28"/>
              <a:gd fmla="*/ 72 h 98" name="T29"/>
              <a:gd fmla="*/ 38 w 117" name="T30"/>
              <a:gd fmla="*/ 72 h 98" name="T31"/>
              <a:gd fmla="*/ 37 w 117" name="T32"/>
              <a:gd fmla="*/ 73 h 98" name="T33"/>
              <a:gd fmla="*/ 9 w 117" name="T34"/>
              <a:gd fmla="*/ 93 h 98" name="T35"/>
              <a:gd fmla="*/ 22 w 117" name="T36"/>
              <a:gd fmla="*/ 72 h 98" name="T37"/>
              <a:gd fmla="*/ 22 w 117" name="T38"/>
              <a:gd fmla="*/ 72 h 98" name="T39"/>
              <a:gd fmla="*/ 21 w 117" name="T40"/>
              <a:gd fmla="*/ 70 h 98" name="T41"/>
              <a:gd fmla="*/ 9 w 117" name="T42"/>
              <a:gd fmla="*/ 42 h 98" name="T43"/>
              <a:gd fmla="*/ 26 w 117" name="T44"/>
              <a:gd fmla="*/ 13 h 98" name="T45"/>
              <a:gd fmla="*/ 62 w 117" name="T46"/>
              <a:gd fmla="*/ 5 h 98" name="T47"/>
              <a:gd fmla="*/ 92 w 117" name="T48"/>
              <a:gd fmla="*/ 11 h 98" name="T49"/>
              <a:gd fmla="*/ 112 w 117" name="T50"/>
              <a:gd fmla="*/ 31 h 98" name="T51"/>
              <a:gd fmla="*/ 102 w 117" name="T52"/>
              <a:gd fmla="*/ 61 h 9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8" w="117">
                <a:moveTo>
                  <a:pt x="103" y="15"/>
                </a:moveTo>
                <a:cubicBezTo>
                  <a:pt x="86" y="1"/>
                  <a:pt x="63" y="0"/>
                  <a:pt x="42" y="4"/>
                </a:cubicBezTo>
                <a:cubicBezTo>
                  <a:pt x="32" y="6"/>
                  <a:pt x="21" y="11"/>
                  <a:pt x="14" y="20"/>
                </a:cubicBezTo>
                <a:cubicBezTo>
                  <a:pt x="8" y="28"/>
                  <a:pt x="6" y="40"/>
                  <a:pt x="6" y="50"/>
                </a:cubicBezTo>
                <a:cubicBezTo>
                  <a:pt x="7" y="59"/>
                  <a:pt x="13" y="66"/>
                  <a:pt x="19" y="72"/>
                </a:cubicBezTo>
                <a:cubicBezTo>
                  <a:pt x="18" y="81"/>
                  <a:pt x="10" y="89"/>
                  <a:pt x="3" y="94"/>
                </a:cubicBezTo>
                <a:cubicBezTo>
                  <a:pt x="3" y="94"/>
                  <a:pt x="3" y="94"/>
                  <a:pt x="3" y="94"/>
                </a:cubicBezTo>
                <a:cubicBezTo>
                  <a:pt x="2" y="95"/>
                  <a:pt x="2" y="95"/>
                  <a:pt x="2" y="95"/>
                </a:cubicBezTo>
                <a:cubicBezTo>
                  <a:pt x="0" y="95"/>
                  <a:pt x="1" y="98"/>
                  <a:pt x="2" y="97"/>
                </a:cubicBezTo>
                <a:cubicBezTo>
                  <a:pt x="16" y="95"/>
                  <a:pt x="32" y="87"/>
                  <a:pt x="39" y="75"/>
                </a:cubicBezTo>
                <a:cubicBezTo>
                  <a:pt x="61" y="75"/>
                  <a:pt x="85" y="78"/>
                  <a:pt x="103" y="64"/>
                </a:cubicBezTo>
                <a:cubicBezTo>
                  <a:pt x="111" y="57"/>
                  <a:pt x="117" y="48"/>
                  <a:pt x="117" y="37"/>
                </a:cubicBezTo>
                <a:cubicBezTo>
                  <a:pt x="116" y="28"/>
                  <a:pt x="110" y="20"/>
                  <a:pt x="103" y="15"/>
                </a:cubicBezTo>
                <a:close/>
                <a:moveTo>
                  <a:pt x="102" y="61"/>
                </a:moveTo>
                <a:cubicBezTo>
                  <a:pt x="85" y="76"/>
                  <a:pt x="59" y="72"/>
                  <a:pt x="38" y="72"/>
                </a:cubicBezTo>
                <a:cubicBezTo>
                  <a:pt x="38" y="72"/>
                  <a:pt x="38" y="72"/>
                  <a:pt x="38" y="72"/>
                </a:cubicBezTo>
                <a:cubicBezTo>
                  <a:pt x="38" y="72"/>
                  <a:pt x="37" y="73"/>
                  <a:pt x="37" y="73"/>
                </a:cubicBezTo>
                <a:cubicBezTo>
                  <a:pt x="32" y="83"/>
                  <a:pt x="20" y="90"/>
                  <a:pt x="9" y="93"/>
                </a:cubicBezTo>
                <a:cubicBezTo>
                  <a:pt x="15" y="87"/>
                  <a:pt x="21" y="80"/>
                  <a:pt x="22" y="72"/>
                </a:cubicBezTo>
                <a:cubicBezTo>
                  <a:pt x="22" y="72"/>
                  <a:pt x="22" y="72"/>
                  <a:pt x="22" y="72"/>
                </a:cubicBezTo>
                <a:cubicBezTo>
                  <a:pt x="22" y="71"/>
                  <a:pt x="22" y="71"/>
                  <a:pt x="21" y="70"/>
                </a:cubicBezTo>
                <a:cubicBezTo>
                  <a:pt x="13" y="63"/>
                  <a:pt x="8" y="54"/>
                  <a:pt x="9" y="42"/>
                </a:cubicBezTo>
                <a:cubicBezTo>
                  <a:pt x="11" y="30"/>
                  <a:pt x="16" y="20"/>
                  <a:pt x="26" y="13"/>
                </a:cubicBezTo>
                <a:cubicBezTo>
                  <a:pt x="37" y="7"/>
                  <a:pt x="50" y="5"/>
                  <a:pt x="62" y="5"/>
                </a:cubicBezTo>
                <a:cubicBezTo>
                  <a:pt x="72" y="5"/>
                  <a:pt x="82" y="7"/>
                  <a:pt x="92" y="11"/>
                </a:cubicBezTo>
                <a:cubicBezTo>
                  <a:pt x="100" y="15"/>
                  <a:pt x="108" y="22"/>
                  <a:pt x="112" y="31"/>
                </a:cubicBezTo>
                <a:cubicBezTo>
                  <a:pt x="117" y="42"/>
                  <a:pt x="111" y="53"/>
                  <a:pt x="102" y="6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6" name="Freeform 22"/>
          <p:cNvSpPr>
            <a:spLocks noEditPoints="1"/>
          </p:cNvSpPr>
          <p:nvPr/>
        </p:nvSpPr>
        <p:spPr bwMode="auto">
          <a:xfrm>
            <a:off x="5349875" y="2701925"/>
            <a:ext cx="442912" cy="368300"/>
          </a:xfrm>
          <a:custGeom>
            <a:gdLst>
              <a:gd fmla="*/ 103 w 118" name="T0"/>
              <a:gd fmla="*/ 14 h 98" name="T1"/>
              <a:gd fmla="*/ 43 w 118" name="T2"/>
              <a:gd fmla="*/ 4 h 98" name="T3"/>
              <a:gd fmla="*/ 15 w 118" name="T4"/>
              <a:gd fmla="*/ 20 h 98" name="T5"/>
              <a:gd fmla="*/ 7 w 118" name="T6"/>
              <a:gd fmla="*/ 50 h 98" name="T7"/>
              <a:gd fmla="*/ 19 w 118" name="T8"/>
              <a:gd fmla="*/ 72 h 98" name="T9"/>
              <a:gd fmla="*/ 3 w 118" name="T10"/>
              <a:gd fmla="*/ 94 h 98" name="T11"/>
              <a:gd fmla="*/ 3 w 118" name="T12"/>
              <a:gd fmla="*/ 94 h 98" name="T13"/>
              <a:gd fmla="*/ 2 w 118" name="T14"/>
              <a:gd fmla="*/ 95 h 98" name="T15"/>
              <a:gd fmla="*/ 3 w 118" name="T16"/>
              <a:gd fmla="*/ 97 h 98" name="T17"/>
              <a:gd fmla="*/ 40 w 118" name="T18"/>
              <a:gd fmla="*/ 75 h 98" name="T19"/>
              <a:gd fmla="*/ 104 w 118" name="T20"/>
              <a:gd fmla="*/ 64 h 98" name="T21"/>
              <a:gd fmla="*/ 117 w 118" name="T22"/>
              <a:gd fmla="*/ 37 h 98" name="T23"/>
              <a:gd fmla="*/ 103 w 118" name="T24"/>
              <a:gd fmla="*/ 14 h 98" name="T25"/>
              <a:gd fmla="*/ 103 w 118" name="T26"/>
              <a:gd fmla="*/ 61 h 98" name="T27"/>
              <a:gd fmla="*/ 39 w 118" name="T28"/>
              <a:gd fmla="*/ 72 h 98" name="T29"/>
              <a:gd fmla="*/ 39 w 118" name="T30"/>
              <a:gd fmla="*/ 72 h 98" name="T31"/>
              <a:gd fmla="*/ 38 w 118" name="T32"/>
              <a:gd fmla="*/ 73 h 98" name="T33"/>
              <a:gd fmla="*/ 10 w 118" name="T34"/>
              <a:gd fmla="*/ 93 h 98" name="T35"/>
              <a:gd fmla="*/ 22 w 118" name="T36"/>
              <a:gd fmla="*/ 72 h 98" name="T37"/>
              <a:gd fmla="*/ 22 w 118" name="T38"/>
              <a:gd fmla="*/ 72 h 98" name="T39"/>
              <a:gd fmla="*/ 22 w 118" name="T40"/>
              <a:gd fmla="*/ 70 h 98" name="T41"/>
              <a:gd fmla="*/ 10 w 118" name="T42"/>
              <a:gd fmla="*/ 42 h 98" name="T43"/>
              <a:gd fmla="*/ 27 w 118" name="T44"/>
              <a:gd fmla="*/ 13 h 98" name="T45"/>
              <a:gd fmla="*/ 62 w 118" name="T46"/>
              <a:gd fmla="*/ 5 h 98" name="T47"/>
              <a:gd fmla="*/ 92 w 118" name="T48"/>
              <a:gd fmla="*/ 11 h 98" name="T49"/>
              <a:gd fmla="*/ 113 w 118" name="T50"/>
              <a:gd fmla="*/ 31 h 98" name="T51"/>
              <a:gd fmla="*/ 103 w 118" name="T52"/>
              <a:gd fmla="*/ 61 h 9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8" w="118">
                <a:moveTo>
                  <a:pt x="103" y="14"/>
                </a:moveTo>
                <a:cubicBezTo>
                  <a:pt x="87" y="1"/>
                  <a:pt x="63" y="0"/>
                  <a:pt x="43" y="4"/>
                </a:cubicBezTo>
                <a:cubicBezTo>
                  <a:pt x="33" y="6"/>
                  <a:pt x="21" y="11"/>
                  <a:pt x="15" y="20"/>
                </a:cubicBezTo>
                <a:cubicBezTo>
                  <a:pt x="9" y="28"/>
                  <a:pt x="6" y="40"/>
                  <a:pt x="7" y="50"/>
                </a:cubicBezTo>
                <a:cubicBezTo>
                  <a:pt x="8" y="59"/>
                  <a:pt x="13" y="66"/>
                  <a:pt x="19" y="72"/>
                </a:cubicBezTo>
                <a:cubicBezTo>
                  <a:pt x="19" y="81"/>
                  <a:pt x="10" y="89"/>
                  <a:pt x="3" y="94"/>
                </a:cubicBezTo>
                <a:cubicBezTo>
                  <a:pt x="3" y="94"/>
                  <a:pt x="3" y="94"/>
                  <a:pt x="3" y="94"/>
                </a:cubicBezTo>
                <a:cubicBezTo>
                  <a:pt x="3" y="94"/>
                  <a:pt x="2" y="95"/>
                  <a:pt x="2" y="95"/>
                </a:cubicBezTo>
                <a:cubicBezTo>
                  <a:pt x="0" y="95"/>
                  <a:pt x="1" y="98"/>
                  <a:pt x="3" y="97"/>
                </a:cubicBezTo>
                <a:cubicBezTo>
                  <a:pt x="16" y="95"/>
                  <a:pt x="32" y="87"/>
                  <a:pt x="40" y="75"/>
                </a:cubicBezTo>
                <a:cubicBezTo>
                  <a:pt x="61" y="75"/>
                  <a:pt x="86" y="78"/>
                  <a:pt x="104" y="64"/>
                </a:cubicBezTo>
                <a:cubicBezTo>
                  <a:pt x="112" y="57"/>
                  <a:pt x="118" y="48"/>
                  <a:pt x="117" y="37"/>
                </a:cubicBezTo>
                <a:cubicBezTo>
                  <a:pt x="117" y="28"/>
                  <a:pt x="110" y="20"/>
                  <a:pt x="103" y="14"/>
                </a:cubicBezTo>
                <a:close/>
                <a:moveTo>
                  <a:pt x="103" y="61"/>
                </a:moveTo>
                <a:cubicBezTo>
                  <a:pt x="86" y="76"/>
                  <a:pt x="60" y="72"/>
                  <a:pt x="39" y="72"/>
                </a:cubicBezTo>
                <a:cubicBezTo>
                  <a:pt x="39" y="72"/>
                  <a:pt x="39" y="72"/>
                  <a:pt x="39" y="72"/>
                </a:cubicBezTo>
                <a:cubicBezTo>
                  <a:pt x="38" y="72"/>
                  <a:pt x="38" y="73"/>
                  <a:pt x="38" y="73"/>
                </a:cubicBezTo>
                <a:cubicBezTo>
                  <a:pt x="32" y="83"/>
                  <a:pt x="21" y="90"/>
                  <a:pt x="10" y="93"/>
                </a:cubicBezTo>
                <a:cubicBezTo>
                  <a:pt x="16" y="87"/>
                  <a:pt x="22" y="80"/>
                  <a:pt x="22" y="72"/>
                </a:cubicBezTo>
                <a:cubicBezTo>
                  <a:pt x="22" y="72"/>
                  <a:pt x="22" y="72"/>
                  <a:pt x="22" y="72"/>
                </a:cubicBezTo>
                <a:cubicBezTo>
                  <a:pt x="23" y="71"/>
                  <a:pt x="22" y="71"/>
                  <a:pt x="22" y="70"/>
                </a:cubicBezTo>
                <a:cubicBezTo>
                  <a:pt x="14" y="63"/>
                  <a:pt x="9" y="54"/>
                  <a:pt x="10" y="42"/>
                </a:cubicBezTo>
                <a:cubicBezTo>
                  <a:pt x="11" y="30"/>
                  <a:pt x="16" y="19"/>
                  <a:pt x="27" y="13"/>
                </a:cubicBezTo>
                <a:cubicBezTo>
                  <a:pt x="37" y="7"/>
                  <a:pt x="50" y="5"/>
                  <a:pt x="62" y="5"/>
                </a:cubicBezTo>
                <a:cubicBezTo>
                  <a:pt x="73" y="5"/>
                  <a:pt x="83" y="7"/>
                  <a:pt x="92" y="11"/>
                </a:cubicBezTo>
                <a:cubicBezTo>
                  <a:pt x="101" y="15"/>
                  <a:pt x="109" y="22"/>
                  <a:pt x="113" y="31"/>
                </a:cubicBezTo>
                <a:cubicBezTo>
                  <a:pt x="118" y="42"/>
                  <a:pt x="111" y="53"/>
                  <a:pt x="103" y="6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7" name="Freeform 23"/>
          <p:cNvSpPr>
            <a:spLocks noEditPoints="1"/>
          </p:cNvSpPr>
          <p:nvPr/>
        </p:nvSpPr>
        <p:spPr bwMode="auto">
          <a:xfrm>
            <a:off x="3829050" y="987425"/>
            <a:ext cx="442912" cy="365125"/>
          </a:xfrm>
          <a:custGeom>
            <a:gdLst>
              <a:gd fmla="*/ 103 w 118" name="T0"/>
              <a:gd fmla="*/ 14 h 97" name="T1"/>
              <a:gd fmla="*/ 43 w 118" name="T2"/>
              <a:gd fmla="*/ 4 h 97" name="T3"/>
              <a:gd fmla="*/ 14 w 118" name="T4"/>
              <a:gd fmla="*/ 19 h 97" name="T5"/>
              <a:gd fmla="*/ 7 w 118" name="T6"/>
              <a:gd fmla="*/ 49 h 97" name="T7"/>
              <a:gd fmla="*/ 19 w 118" name="T8"/>
              <a:gd fmla="*/ 72 h 97" name="T9"/>
              <a:gd fmla="*/ 3 w 118" name="T10"/>
              <a:gd fmla="*/ 94 h 97" name="T11"/>
              <a:gd fmla="*/ 3 w 118" name="T12"/>
              <a:gd fmla="*/ 94 h 97" name="T13"/>
              <a:gd fmla="*/ 2 w 118" name="T14"/>
              <a:gd fmla="*/ 94 h 97" name="T15"/>
              <a:gd fmla="*/ 3 w 118" name="T16"/>
              <a:gd fmla="*/ 97 h 97" name="T17"/>
              <a:gd fmla="*/ 39 w 118" name="T18"/>
              <a:gd fmla="*/ 75 h 97" name="T19"/>
              <a:gd fmla="*/ 103 w 118" name="T20"/>
              <a:gd fmla="*/ 63 h 97" name="T21"/>
              <a:gd fmla="*/ 117 w 118" name="T22"/>
              <a:gd fmla="*/ 37 h 97" name="T23"/>
              <a:gd fmla="*/ 103 w 118" name="T24"/>
              <a:gd fmla="*/ 14 h 97" name="T25"/>
              <a:gd fmla="*/ 102 w 118" name="T26"/>
              <a:gd fmla="*/ 60 h 97" name="T27"/>
              <a:gd fmla="*/ 39 w 118" name="T28"/>
              <a:gd fmla="*/ 72 h 97" name="T29"/>
              <a:gd fmla="*/ 38 w 118" name="T30"/>
              <a:gd fmla="*/ 72 h 97" name="T31"/>
              <a:gd fmla="*/ 37 w 118" name="T32"/>
              <a:gd fmla="*/ 73 h 97" name="T33"/>
              <a:gd fmla="*/ 9 w 118" name="T34"/>
              <a:gd fmla="*/ 93 h 97" name="T35"/>
              <a:gd fmla="*/ 22 w 118" name="T36"/>
              <a:gd fmla="*/ 71 h 97" name="T37"/>
              <a:gd fmla="*/ 22 w 118" name="T38"/>
              <a:gd fmla="*/ 71 h 97" name="T39"/>
              <a:gd fmla="*/ 22 w 118" name="T40"/>
              <a:gd fmla="*/ 70 h 97" name="T41"/>
              <a:gd fmla="*/ 10 w 118" name="T42"/>
              <a:gd fmla="*/ 42 h 97" name="T43"/>
              <a:gd fmla="*/ 27 w 118" name="T44"/>
              <a:gd fmla="*/ 13 h 97" name="T45"/>
              <a:gd fmla="*/ 62 w 118" name="T46"/>
              <a:gd fmla="*/ 5 h 97" name="T47"/>
              <a:gd fmla="*/ 92 w 118" name="T48"/>
              <a:gd fmla="*/ 11 h 97" name="T49"/>
              <a:gd fmla="*/ 112 w 118" name="T50"/>
              <a:gd fmla="*/ 30 h 97" name="T51"/>
              <a:gd fmla="*/ 102 w 118" name="T52"/>
              <a:gd fmla="*/ 60 h 97"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7" w="118">
                <a:moveTo>
                  <a:pt x="103" y="14"/>
                </a:moveTo>
                <a:cubicBezTo>
                  <a:pt x="86" y="1"/>
                  <a:pt x="63" y="0"/>
                  <a:pt x="43" y="4"/>
                </a:cubicBezTo>
                <a:cubicBezTo>
                  <a:pt x="32" y="6"/>
                  <a:pt x="21" y="11"/>
                  <a:pt x="14" y="19"/>
                </a:cubicBezTo>
                <a:cubicBezTo>
                  <a:pt x="8" y="27"/>
                  <a:pt x="6" y="40"/>
                  <a:pt x="7" y="49"/>
                </a:cubicBezTo>
                <a:cubicBezTo>
                  <a:pt x="8" y="58"/>
                  <a:pt x="13" y="66"/>
                  <a:pt x="19" y="72"/>
                </a:cubicBezTo>
                <a:cubicBezTo>
                  <a:pt x="19" y="80"/>
                  <a:pt x="10" y="89"/>
                  <a:pt x="3" y="94"/>
                </a:cubicBezTo>
                <a:cubicBezTo>
                  <a:pt x="3" y="94"/>
                  <a:pt x="3" y="94"/>
                  <a:pt x="3" y="94"/>
                </a:cubicBezTo>
                <a:cubicBezTo>
                  <a:pt x="2" y="94"/>
                  <a:pt x="2" y="94"/>
                  <a:pt x="2" y="94"/>
                </a:cubicBezTo>
                <a:cubicBezTo>
                  <a:pt x="0" y="94"/>
                  <a:pt x="1" y="97"/>
                  <a:pt x="3" y="97"/>
                </a:cubicBezTo>
                <a:cubicBezTo>
                  <a:pt x="16" y="95"/>
                  <a:pt x="32" y="87"/>
                  <a:pt x="39" y="75"/>
                </a:cubicBezTo>
                <a:cubicBezTo>
                  <a:pt x="61" y="75"/>
                  <a:pt x="85" y="77"/>
                  <a:pt x="103" y="63"/>
                </a:cubicBezTo>
                <a:cubicBezTo>
                  <a:pt x="111" y="57"/>
                  <a:pt x="118" y="47"/>
                  <a:pt x="117" y="37"/>
                </a:cubicBezTo>
                <a:cubicBezTo>
                  <a:pt x="116" y="27"/>
                  <a:pt x="110" y="20"/>
                  <a:pt x="103" y="14"/>
                </a:cubicBezTo>
                <a:close/>
                <a:moveTo>
                  <a:pt x="102" y="60"/>
                </a:moveTo>
                <a:cubicBezTo>
                  <a:pt x="86" y="75"/>
                  <a:pt x="59" y="72"/>
                  <a:pt x="39" y="72"/>
                </a:cubicBezTo>
                <a:cubicBezTo>
                  <a:pt x="38" y="72"/>
                  <a:pt x="38" y="72"/>
                  <a:pt x="38" y="72"/>
                </a:cubicBezTo>
                <a:cubicBezTo>
                  <a:pt x="38" y="72"/>
                  <a:pt x="38" y="72"/>
                  <a:pt x="37" y="73"/>
                </a:cubicBezTo>
                <a:cubicBezTo>
                  <a:pt x="32" y="82"/>
                  <a:pt x="20" y="89"/>
                  <a:pt x="9" y="93"/>
                </a:cubicBezTo>
                <a:cubicBezTo>
                  <a:pt x="16" y="87"/>
                  <a:pt x="22" y="79"/>
                  <a:pt x="22" y="71"/>
                </a:cubicBezTo>
                <a:cubicBezTo>
                  <a:pt x="22" y="71"/>
                  <a:pt x="22" y="71"/>
                  <a:pt x="22" y="71"/>
                </a:cubicBezTo>
                <a:cubicBezTo>
                  <a:pt x="22" y="71"/>
                  <a:pt x="22" y="70"/>
                  <a:pt x="22" y="70"/>
                </a:cubicBezTo>
                <a:cubicBezTo>
                  <a:pt x="13" y="62"/>
                  <a:pt x="9" y="53"/>
                  <a:pt x="10" y="42"/>
                </a:cubicBezTo>
                <a:cubicBezTo>
                  <a:pt x="11" y="30"/>
                  <a:pt x="16" y="19"/>
                  <a:pt x="27" y="13"/>
                </a:cubicBezTo>
                <a:cubicBezTo>
                  <a:pt x="37" y="7"/>
                  <a:pt x="50" y="5"/>
                  <a:pt x="62" y="5"/>
                </a:cubicBezTo>
                <a:cubicBezTo>
                  <a:pt x="72" y="4"/>
                  <a:pt x="82" y="6"/>
                  <a:pt x="92" y="11"/>
                </a:cubicBezTo>
                <a:cubicBezTo>
                  <a:pt x="101" y="15"/>
                  <a:pt x="109" y="21"/>
                  <a:pt x="112" y="30"/>
                </a:cubicBezTo>
                <a:cubicBezTo>
                  <a:pt x="117" y="42"/>
                  <a:pt x="111" y="53"/>
                  <a:pt x="102" y="6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8" name="Freeform 24"/>
          <p:cNvSpPr>
            <a:spLocks noEditPoints="1"/>
          </p:cNvSpPr>
          <p:nvPr/>
        </p:nvSpPr>
        <p:spPr bwMode="auto">
          <a:xfrm>
            <a:off x="4945063" y="1314450"/>
            <a:ext cx="385762" cy="673100"/>
          </a:xfrm>
          <a:custGeom>
            <a:gdLst>
              <a:gd fmla="*/ 40 w 103" name="T0"/>
              <a:gd fmla="*/ 151 h 179" name="T1"/>
              <a:gd fmla="*/ 52 w 103" name="T2"/>
              <a:gd fmla="*/ 179 h 179" name="T3"/>
              <a:gd fmla="*/ 65 w 103" name="T4"/>
              <a:gd fmla="*/ 151 h 179" name="T5"/>
              <a:gd fmla="*/ 96 w 103" name="T6"/>
              <a:gd fmla="*/ 77 h 179" name="T7"/>
              <a:gd fmla="*/ 32 w 103" name="T8"/>
              <a:gd fmla="*/ 8 h 179" name="T9"/>
              <a:gd fmla="*/ 14 w 103" name="T10"/>
              <a:gd fmla="*/ 97 h 179" name="T11"/>
              <a:gd fmla="*/ 50 w 103" name="T12"/>
              <a:gd fmla="*/ 111 h 179" name="T13"/>
              <a:gd fmla="*/ 37 w 103" name="T14"/>
              <a:gd fmla="*/ 70 h 179" name="T15"/>
              <a:gd fmla="*/ 48 w 103" name="T16"/>
              <a:gd fmla="*/ 68 h 179" name="T17"/>
              <a:gd fmla="*/ 63 w 103" name="T18"/>
              <a:gd fmla="*/ 70 h 179" name="T19"/>
              <a:gd fmla="*/ 65 w 103" name="T20"/>
              <a:gd fmla="*/ 75 h 179" name="T21"/>
              <a:gd fmla="*/ 60 w 103" name="T22"/>
              <a:gd fmla="*/ 105 h 179" name="T23"/>
              <a:gd fmla="*/ 48 w 103" name="T24"/>
              <a:gd fmla="*/ 151 h 179" name="T25"/>
              <a:gd fmla="*/ 56 w 103" name="T26"/>
              <a:gd fmla="*/ 60 h 179" name="T27"/>
              <a:gd fmla="*/ 58 w 103" name="T28"/>
              <a:gd fmla="*/ 56 h 179" name="T29"/>
              <a:gd fmla="*/ 56 w 103" name="T30"/>
              <a:gd fmla="*/ 61 h 179" name="T31"/>
              <a:gd fmla="*/ 62 w 103" name="T32"/>
              <a:gd fmla="*/ 153 h 179" name="T33"/>
              <a:gd fmla="*/ 61 w 103" name="T34"/>
              <a:gd fmla="*/ 160 h 179" name="T35"/>
              <a:gd fmla="*/ 42 w 103" name="T36"/>
              <a:gd fmla="*/ 154 h 179" name="T37"/>
              <a:gd fmla="*/ 61 w 103" name="T38"/>
              <a:gd fmla="*/ 167 h 179" name="T39"/>
              <a:gd fmla="*/ 44 w 103" name="T40"/>
              <a:gd fmla="*/ 167 h 179" name="T41"/>
              <a:gd fmla="*/ 42 w 103" name="T42"/>
              <a:gd fmla="*/ 162 h 179" name="T43"/>
              <a:gd fmla="*/ 62 w 103" name="T44"/>
              <a:gd fmla="*/ 163 h 179" name="T45"/>
              <a:gd fmla="*/ 53 w 103" name="T46"/>
              <a:gd fmla="*/ 176 h 179" name="T47"/>
              <a:gd fmla="*/ 60 w 103" name="T48"/>
              <a:gd fmla="*/ 170 h 179" name="T49"/>
              <a:gd fmla="*/ 53 w 103" name="T50"/>
              <a:gd fmla="*/ 176 h 179" name="T51"/>
              <a:gd fmla="*/ 77 w 103" name="T52"/>
              <a:gd fmla="*/ 12 h 179" name="T53"/>
              <a:gd fmla="*/ 71 w 103" name="T54"/>
              <a:gd fmla="*/ 113 h 179" name="T55"/>
              <a:gd fmla="*/ 62 w 103" name="T56"/>
              <a:gd fmla="*/ 150 h 179" name="T57"/>
              <a:gd fmla="*/ 60 w 103" name="T58"/>
              <a:gd fmla="*/ 150 h 179" name="T59"/>
              <a:gd fmla="*/ 64 w 103" name="T60"/>
              <a:gd fmla="*/ 87 h 179" name="T61"/>
              <a:gd fmla="*/ 76 w 103" name="T62"/>
              <a:gd fmla="*/ 73 h 179" name="T63"/>
              <a:gd fmla="*/ 67 w 103" name="T64"/>
              <a:gd fmla="*/ 72 h 179" name="T65"/>
              <a:gd fmla="*/ 74 w 103" name="T66"/>
              <a:gd fmla="*/ 63 h 179" name="T67"/>
              <a:gd fmla="*/ 64 w 103" name="T68"/>
              <a:gd fmla="*/ 67 h 179" name="T69"/>
              <a:gd fmla="*/ 62 w 103" name="T70"/>
              <a:gd fmla="*/ 55 h 179" name="T71"/>
              <a:gd fmla="*/ 54 w 103" name="T72"/>
              <a:gd fmla="*/ 55 h 179" name="T73"/>
              <a:gd fmla="*/ 54 w 103" name="T74"/>
              <a:gd fmla="*/ 64 h 179" name="T75"/>
              <a:gd fmla="*/ 44 w 103" name="T76"/>
              <a:gd fmla="*/ 58 h 179" name="T77"/>
              <a:gd fmla="*/ 36 w 103" name="T78"/>
              <a:gd fmla="*/ 54 h 179" name="T79"/>
              <a:gd fmla="*/ 41 w 103" name="T80"/>
              <a:gd fmla="*/ 64 h 179" name="T81"/>
              <a:gd fmla="*/ 35 w 103" name="T82"/>
              <a:gd fmla="*/ 68 h 179" name="T83"/>
              <a:gd fmla="*/ 22 w 103" name="T84"/>
              <a:gd fmla="*/ 64 h 179" name="T85"/>
              <a:gd fmla="*/ 34 w 103" name="T86"/>
              <a:gd fmla="*/ 71 h 179" name="T87"/>
              <a:gd fmla="*/ 46 w 103" name="T88"/>
              <a:gd fmla="*/ 107 h 179" name="T89"/>
              <a:gd fmla="*/ 45 w 103" name="T90"/>
              <a:gd fmla="*/ 151 h 179" name="T91"/>
              <a:gd fmla="*/ 33 w 103" name="T92"/>
              <a:gd fmla="*/ 117 h 179" name="T93"/>
              <a:gd fmla="*/ 17 w 103" name="T94"/>
              <a:gd fmla="*/ 23 h 179" name="T95"/>
              <a:gd fmla="*/ 72 w 103" name="T96"/>
              <a:gd fmla="*/ 73 h 179" name="T97"/>
              <a:gd fmla="*/ 66 w 103" name="T98"/>
              <a:gd fmla="*/ 66 h 179" name="T99"/>
              <a:gd fmla="*/ 71 w 103" name="T100"/>
              <a:gd fmla="*/ 63 h 179" name="T101"/>
              <a:gd fmla="*/ 42 w 103" name="T102"/>
              <a:gd fmla="*/ 60 h 179" name="T103"/>
              <a:gd fmla="*/ 39 w 103" name="T104"/>
              <a:gd fmla="*/ 57 h 179" name="T105"/>
              <a:gd fmla="*/ 41 w 103" name="T106"/>
              <a:gd fmla="*/ 57 h 179" name="T107"/>
              <a:gd fmla="*/ 32 w 103" name="T108"/>
              <a:gd fmla="*/ 67 h 179" name="T109"/>
              <a:gd fmla="*/ 27 w 103" name="T110"/>
              <a:gd fmla="*/ 66 h 179" name="T111"/>
              <a:gd fmla="*/ 26 w 103" name="T112"/>
              <a:gd fmla="*/ 62 h 179"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79" w="103">
                <a:moveTo>
                  <a:pt x="33" y="121"/>
                </a:moveTo>
                <a:cubicBezTo>
                  <a:pt x="39" y="130"/>
                  <a:pt x="40" y="140"/>
                  <a:pt x="40" y="151"/>
                </a:cubicBezTo>
                <a:cubicBezTo>
                  <a:pt x="39" y="151"/>
                  <a:pt x="39" y="152"/>
                  <a:pt x="39" y="152"/>
                </a:cubicBezTo>
                <a:cubicBezTo>
                  <a:pt x="39" y="162"/>
                  <a:pt x="39" y="178"/>
                  <a:pt x="52" y="179"/>
                </a:cubicBezTo>
                <a:cubicBezTo>
                  <a:pt x="65" y="179"/>
                  <a:pt x="65" y="162"/>
                  <a:pt x="65" y="152"/>
                </a:cubicBezTo>
                <a:cubicBezTo>
                  <a:pt x="65" y="152"/>
                  <a:pt x="65" y="152"/>
                  <a:pt x="65" y="151"/>
                </a:cubicBezTo>
                <a:cubicBezTo>
                  <a:pt x="67" y="136"/>
                  <a:pt x="69" y="122"/>
                  <a:pt x="77" y="109"/>
                </a:cubicBezTo>
                <a:cubicBezTo>
                  <a:pt x="84" y="98"/>
                  <a:pt x="92" y="90"/>
                  <a:pt x="96" y="77"/>
                </a:cubicBezTo>
                <a:cubicBezTo>
                  <a:pt x="103" y="57"/>
                  <a:pt x="102" y="30"/>
                  <a:pt x="85" y="15"/>
                </a:cubicBezTo>
                <a:cubicBezTo>
                  <a:pt x="72" y="2"/>
                  <a:pt x="49" y="0"/>
                  <a:pt x="32" y="8"/>
                </a:cubicBezTo>
                <a:cubicBezTo>
                  <a:pt x="14" y="16"/>
                  <a:pt x="4" y="35"/>
                  <a:pt x="2" y="54"/>
                </a:cubicBezTo>
                <a:cubicBezTo>
                  <a:pt x="0" y="70"/>
                  <a:pt x="5" y="85"/>
                  <a:pt x="14" y="97"/>
                </a:cubicBezTo>
                <a:cubicBezTo>
                  <a:pt x="20" y="105"/>
                  <a:pt x="27" y="113"/>
                  <a:pt x="33" y="121"/>
                </a:cubicBezTo>
                <a:close/>
                <a:moveTo>
                  <a:pt x="50" y="111"/>
                </a:moveTo>
                <a:cubicBezTo>
                  <a:pt x="48" y="98"/>
                  <a:pt x="45" y="84"/>
                  <a:pt x="38" y="73"/>
                </a:cubicBezTo>
                <a:cubicBezTo>
                  <a:pt x="38" y="72"/>
                  <a:pt x="37" y="71"/>
                  <a:pt x="37" y="70"/>
                </a:cubicBezTo>
                <a:cubicBezTo>
                  <a:pt x="39" y="70"/>
                  <a:pt x="42" y="68"/>
                  <a:pt x="43" y="65"/>
                </a:cubicBezTo>
                <a:cubicBezTo>
                  <a:pt x="45" y="67"/>
                  <a:pt x="47" y="68"/>
                  <a:pt x="48" y="68"/>
                </a:cubicBezTo>
                <a:cubicBezTo>
                  <a:pt x="51" y="69"/>
                  <a:pt x="54" y="68"/>
                  <a:pt x="56" y="66"/>
                </a:cubicBezTo>
                <a:cubicBezTo>
                  <a:pt x="58" y="68"/>
                  <a:pt x="60" y="69"/>
                  <a:pt x="63" y="70"/>
                </a:cubicBezTo>
                <a:cubicBezTo>
                  <a:pt x="63" y="70"/>
                  <a:pt x="63" y="71"/>
                  <a:pt x="63" y="72"/>
                </a:cubicBezTo>
                <a:cubicBezTo>
                  <a:pt x="63" y="73"/>
                  <a:pt x="64" y="74"/>
                  <a:pt x="65" y="75"/>
                </a:cubicBezTo>
                <a:cubicBezTo>
                  <a:pt x="64" y="77"/>
                  <a:pt x="63" y="80"/>
                  <a:pt x="62" y="83"/>
                </a:cubicBezTo>
                <a:cubicBezTo>
                  <a:pt x="61" y="90"/>
                  <a:pt x="60" y="97"/>
                  <a:pt x="60" y="105"/>
                </a:cubicBezTo>
                <a:cubicBezTo>
                  <a:pt x="59" y="120"/>
                  <a:pt x="57" y="135"/>
                  <a:pt x="57" y="150"/>
                </a:cubicBezTo>
                <a:cubicBezTo>
                  <a:pt x="54" y="151"/>
                  <a:pt x="51" y="151"/>
                  <a:pt x="48" y="151"/>
                </a:cubicBezTo>
                <a:cubicBezTo>
                  <a:pt x="51" y="138"/>
                  <a:pt x="52" y="124"/>
                  <a:pt x="50" y="111"/>
                </a:cubicBezTo>
                <a:close/>
                <a:moveTo>
                  <a:pt x="56" y="60"/>
                </a:moveTo>
                <a:cubicBezTo>
                  <a:pt x="56" y="58"/>
                  <a:pt x="56" y="56"/>
                  <a:pt x="57" y="55"/>
                </a:cubicBezTo>
                <a:cubicBezTo>
                  <a:pt x="58" y="52"/>
                  <a:pt x="59" y="55"/>
                  <a:pt x="58" y="56"/>
                </a:cubicBezTo>
                <a:cubicBezTo>
                  <a:pt x="58" y="57"/>
                  <a:pt x="58" y="58"/>
                  <a:pt x="57" y="59"/>
                </a:cubicBezTo>
                <a:cubicBezTo>
                  <a:pt x="57" y="60"/>
                  <a:pt x="57" y="60"/>
                  <a:pt x="56" y="61"/>
                </a:cubicBezTo>
                <a:cubicBezTo>
                  <a:pt x="56" y="60"/>
                  <a:pt x="56" y="60"/>
                  <a:pt x="56" y="60"/>
                </a:cubicBezTo>
                <a:close/>
                <a:moveTo>
                  <a:pt x="62" y="153"/>
                </a:moveTo>
                <a:cubicBezTo>
                  <a:pt x="62" y="155"/>
                  <a:pt x="62" y="158"/>
                  <a:pt x="62" y="160"/>
                </a:cubicBezTo>
                <a:cubicBezTo>
                  <a:pt x="62" y="160"/>
                  <a:pt x="61" y="160"/>
                  <a:pt x="61" y="160"/>
                </a:cubicBezTo>
                <a:cubicBezTo>
                  <a:pt x="55" y="160"/>
                  <a:pt x="48" y="159"/>
                  <a:pt x="42" y="159"/>
                </a:cubicBezTo>
                <a:cubicBezTo>
                  <a:pt x="42" y="157"/>
                  <a:pt x="42" y="155"/>
                  <a:pt x="42" y="154"/>
                </a:cubicBezTo>
                <a:cubicBezTo>
                  <a:pt x="49" y="154"/>
                  <a:pt x="55" y="153"/>
                  <a:pt x="62" y="153"/>
                </a:cubicBezTo>
                <a:close/>
                <a:moveTo>
                  <a:pt x="61" y="167"/>
                </a:moveTo>
                <a:cubicBezTo>
                  <a:pt x="61" y="167"/>
                  <a:pt x="61" y="167"/>
                  <a:pt x="61" y="167"/>
                </a:cubicBezTo>
                <a:cubicBezTo>
                  <a:pt x="55" y="166"/>
                  <a:pt x="50" y="168"/>
                  <a:pt x="44" y="167"/>
                </a:cubicBezTo>
                <a:cubicBezTo>
                  <a:pt x="44" y="167"/>
                  <a:pt x="43" y="167"/>
                  <a:pt x="43" y="167"/>
                </a:cubicBezTo>
                <a:cubicBezTo>
                  <a:pt x="43" y="165"/>
                  <a:pt x="42" y="164"/>
                  <a:pt x="42" y="162"/>
                </a:cubicBezTo>
                <a:cubicBezTo>
                  <a:pt x="49" y="162"/>
                  <a:pt x="55" y="163"/>
                  <a:pt x="61" y="163"/>
                </a:cubicBezTo>
                <a:cubicBezTo>
                  <a:pt x="61" y="163"/>
                  <a:pt x="62" y="163"/>
                  <a:pt x="62" y="163"/>
                </a:cubicBezTo>
                <a:cubicBezTo>
                  <a:pt x="62" y="164"/>
                  <a:pt x="61" y="166"/>
                  <a:pt x="61" y="167"/>
                </a:cubicBezTo>
                <a:close/>
                <a:moveTo>
                  <a:pt x="53" y="176"/>
                </a:moveTo>
                <a:cubicBezTo>
                  <a:pt x="49" y="176"/>
                  <a:pt x="46" y="174"/>
                  <a:pt x="44" y="170"/>
                </a:cubicBezTo>
                <a:cubicBezTo>
                  <a:pt x="49" y="171"/>
                  <a:pt x="55" y="168"/>
                  <a:pt x="60" y="170"/>
                </a:cubicBezTo>
                <a:cubicBezTo>
                  <a:pt x="60" y="170"/>
                  <a:pt x="60" y="170"/>
                  <a:pt x="60" y="170"/>
                </a:cubicBezTo>
                <a:cubicBezTo>
                  <a:pt x="59" y="173"/>
                  <a:pt x="57" y="175"/>
                  <a:pt x="53" y="176"/>
                </a:cubicBezTo>
                <a:close/>
                <a:moveTo>
                  <a:pt x="17" y="23"/>
                </a:moveTo>
                <a:cubicBezTo>
                  <a:pt x="31" y="6"/>
                  <a:pt x="57" y="1"/>
                  <a:pt x="77" y="12"/>
                </a:cubicBezTo>
                <a:cubicBezTo>
                  <a:pt x="100" y="25"/>
                  <a:pt x="100" y="58"/>
                  <a:pt x="92" y="79"/>
                </a:cubicBezTo>
                <a:cubicBezTo>
                  <a:pt x="88" y="92"/>
                  <a:pt x="78" y="101"/>
                  <a:pt x="71" y="113"/>
                </a:cubicBezTo>
                <a:cubicBezTo>
                  <a:pt x="65" y="124"/>
                  <a:pt x="64" y="137"/>
                  <a:pt x="63" y="149"/>
                </a:cubicBezTo>
                <a:cubicBezTo>
                  <a:pt x="62" y="149"/>
                  <a:pt x="62" y="149"/>
                  <a:pt x="62" y="150"/>
                </a:cubicBezTo>
                <a:cubicBezTo>
                  <a:pt x="62" y="150"/>
                  <a:pt x="62" y="150"/>
                  <a:pt x="62" y="150"/>
                </a:cubicBezTo>
                <a:cubicBezTo>
                  <a:pt x="61" y="150"/>
                  <a:pt x="61" y="150"/>
                  <a:pt x="60" y="150"/>
                </a:cubicBezTo>
                <a:cubicBezTo>
                  <a:pt x="60" y="136"/>
                  <a:pt x="62" y="122"/>
                  <a:pt x="62" y="108"/>
                </a:cubicBezTo>
                <a:cubicBezTo>
                  <a:pt x="63" y="101"/>
                  <a:pt x="63" y="94"/>
                  <a:pt x="64" y="87"/>
                </a:cubicBezTo>
                <a:cubicBezTo>
                  <a:pt x="65" y="83"/>
                  <a:pt x="66" y="79"/>
                  <a:pt x="68" y="76"/>
                </a:cubicBezTo>
                <a:cubicBezTo>
                  <a:pt x="72" y="77"/>
                  <a:pt x="75" y="76"/>
                  <a:pt x="76" y="73"/>
                </a:cubicBezTo>
                <a:cubicBezTo>
                  <a:pt x="76" y="72"/>
                  <a:pt x="76" y="69"/>
                  <a:pt x="74" y="69"/>
                </a:cubicBezTo>
                <a:cubicBezTo>
                  <a:pt x="71" y="69"/>
                  <a:pt x="69" y="71"/>
                  <a:pt x="67" y="72"/>
                </a:cubicBezTo>
                <a:cubicBezTo>
                  <a:pt x="67" y="72"/>
                  <a:pt x="66" y="71"/>
                  <a:pt x="66" y="69"/>
                </a:cubicBezTo>
                <a:cubicBezTo>
                  <a:pt x="70" y="69"/>
                  <a:pt x="73" y="66"/>
                  <a:pt x="74" y="63"/>
                </a:cubicBezTo>
                <a:cubicBezTo>
                  <a:pt x="75" y="61"/>
                  <a:pt x="76" y="57"/>
                  <a:pt x="74" y="57"/>
                </a:cubicBezTo>
                <a:cubicBezTo>
                  <a:pt x="69" y="55"/>
                  <a:pt x="65" y="61"/>
                  <a:pt x="64" y="67"/>
                </a:cubicBezTo>
                <a:cubicBezTo>
                  <a:pt x="61" y="67"/>
                  <a:pt x="59" y="66"/>
                  <a:pt x="58" y="64"/>
                </a:cubicBezTo>
                <a:cubicBezTo>
                  <a:pt x="60" y="61"/>
                  <a:pt x="62" y="58"/>
                  <a:pt x="62" y="55"/>
                </a:cubicBezTo>
                <a:cubicBezTo>
                  <a:pt x="62" y="53"/>
                  <a:pt x="61" y="50"/>
                  <a:pt x="58" y="50"/>
                </a:cubicBezTo>
                <a:cubicBezTo>
                  <a:pt x="56" y="50"/>
                  <a:pt x="55" y="52"/>
                  <a:pt x="54" y="55"/>
                </a:cubicBezTo>
                <a:cubicBezTo>
                  <a:pt x="53" y="58"/>
                  <a:pt x="53" y="61"/>
                  <a:pt x="54" y="64"/>
                </a:cubicBezTo>
                <a:cubicBezTo>
                  <a:pt x="54" y="64"/>
                  <a:pt x="54" y="64"/>
                  <a:pt x="54" y="64"/>
                </a:cubicBezTo>
                <a:cubicBezTo>
                  <a:pt x="51" y="67"/>
                  <a:pt x="47" y="65"/>
                  <a:pt x="44" y="62"/>
                </a:cubicBezTo>
                <a:cubicBezTo>
                  <a:pt x="44" y="61"/>
                  <a:pt x="45" y="60"/>
                  <a:pt x="44" y="58"/>
                </a:cubicBezTo>
                <a:cubicBezTo>
                  <a:pt x="44" y="56"/>
                  <a:pt x="43" y="53"/>
                  <a:pt x="41" y="51"/>
                </a:cubicBezTo>
                <a:cubicBezTo>
                  <a:pt x="39" y="50"/>
                  <a:pt x="36" y="52"/>
                  <a:pt x="36" y="54"/>
                </a:cubicBezTo>
                <a:cubicBezTo>
                  <a:pt x="35" y="57"/>
                  <a:pt x="37" y="59"/>
                  <a:pt x="39" y="61"/>
                </a:cubicBezTo>
                <a:cubicBezTo>
                  <a:pt x="39" y="62"/>
                  <a:pt x="40" y="63"/>
                  <a:pt x="41" y="64"/>
                </a:cubicBezTo>
                <a:cubicBezTo>
                  <a:pt x="41" y="64"/>
                  <a:pt x="41" y="64"/>
                  <a:pt x="41" y="64"/>
                </a:cubicBezTo>
                <a:cubicBezTo>
                  <a:pt x="40" y="66"/>
                  <a:pt x="38" y="67"/>
                  <a:pt x="35" y="68"/>
                </a:cubicBezTo>
                <a:cubicBezTo>
                  <a:pt x="33" y="63"/>
                  <a:pt x="29" y="57"/>
                  <a:pt x="24" y="59"/>
                </a:cubicBezTo>
                <a:cubicBezTo>
                  <a:pt x="22" y="59"/>
                  <a:pt x="21" y="62"/>
                  <a:pt x="22" y="64"/>
                </a:cubicBezTo>
                <a:cubicBezTo>
                  <a:pt x="24" y="68"/>
                  <a:pt x="28" y="69"/>
                  <a:pt x="31" y="70"/>
                </a:cubicBezTo>
                <a:cubicBezTo>
                  <a:pt x="32" y="71"/>
                  <a:pt x="33" y="71"/>
                  <a:pt x="34" y="71"/>
                </a:cubicBezTo>
                <a:cubicBezTo>
                  <a:pt x="34" y="71"/>
                  <a:pt x="34" y="72"/>
                  <a:pt x="35" y="72"/>
                </a:cubicBezTo>
                <a:cubicBezTo>
                  <a:pt x="41" y="83"/>
                  <a:pt x="44" y="95"/>
                  <a:pt x="46" y="107"/>
                </a:cubicBezTo>
                <a:cubicBezTo>
                  <a:pt x="49" y="121"/>
                  <a:pt x="49" y="136"/>
                  <a:pt x="45" y="150"/>
                </a:cubicBezTo>
                <a:cubicBezTo>
                  <a:pt x="45" y="150"/>
                  <a:pt x="45" y="151"/>
                  <a:pt x="45" y="151"/>
                </a:cubicBezTo>
                <a:cubicBezTo>
                  <a:pt x="45" y="151"/>
                  <a:pt x="44" y="151"/>
                  <a:pt x="43" y="151"/>
                </a:cubicBezTo>
                <a:cubicBezTo>
                  <a:pt x="43" y="138"/>
                  <a:pt x="41" y="127"/>
                  <a:pt x="33" y="117"/>
                </a:cubicBezTo>
                <a:cubicBezTo>
                  <a:pt x="26" y="106"/>
                  <a:pt x="16" y="97"/>
                  <a:pt x="10" y="84"/>
                </a:cubicBezTo>
                <a:cubicBezTo>
                  <a:pt x="1" y="65"/>
                  <a:pt x="4" y="40"/>
                  <a:pt x="17" y="23"/>
                </a:cubicBezTo>
                <a:close/>
                <a:moveTo>
                  <a:pt x="71" y="73"/>
                </a:moveTo>
                <a:cubicBezTo>
                  <a:pt x="71" y="73"/>
                  <a:pt x="71" y="73"/>
                  <a:pt x="72" y="73"/>
                </a:cubicBezTo>
                <a:cubicBezTo>
                  <a:pt x="73" y="72"/>
                  <a:pt x="73" y="73"/>
                  <a:pt x="71" y="73"/>
                </a:cubicBezTo>
                <a:close/>
                <a:moveTo>
                  <a:pt x="66" y="66"/>
                </a:moveTo>
                <a:cubicBezTo>
                  <a:pt x="67" y="64"/>
                  <a:pt x="69" y="62"/>
                  <a:pt x="71" y="60"/>
                </a:cubicBezTo>
                <a:cubicBezTo>
                  <a:pt x="73" y="58"/>
                  <a:pt x="72" y="62"/>
                  <a:pt x="71" y="63"/>
                </a:cubicBezTo>
                <a:cubicBezTo>
                  <a:pt x="70" y="64"/>
                  <a:pt x="68" y="66"/>
                  <a:pt x="66" y="66"/>
                </a:cubicBezTo>
                <a:close/>
                <a:moveTo>
                  <a:pt x="42" y="60"/>
                </a:moveTo>
                <a:cubicBezTo>
                  <a:pt x="41" y="59"/>
                  <a:pt x="40" y="59"/>
                  <a:pt x="40" y="58"/>
                </a:cubicBezTo>
                <a:cubicBezTo>
                  <a:pt x="40" y="58"/>
                  <a:pt x="39" y="57"/>
                  <a:pt x="39" y="57"/>
                </a:cubicBezTo>
                <a:cubicBezTo>
                  <a:pt x="38" y="56"/>
                  <a:pt x="39" y="55"/>
                  <a:pt x="40" y="55"/>
                </a:cubicBezTo>
                <a:cubicBezTo>
                  <a:pt x="41" y="55"/>
                  <a:pt x="41" y="56"/>
                  <a:pt x="41" y="57"/>
                </a:cubicBezTo>
                <a:cubicBezTo>
                  <a:pt x="41" y="58"/>
                  <a:pt x="42" y="59"/>
                  <a:pt x="42" y="60"/>
                </a:cubicBezTo>
                <a:close/>
                <a:moveTo>
                  <a:pt x="32" y="67"/>
                </a:moveTo>
                <a:cubicBezTo>
                  <a:pt x="32" y="67"/>
                  <a:pt x="31" y="67"/>
                  <a:pt x="31" y="67"/>
                </a:cubicBezTo>
                <a:cubicBezTo>
                  <a:pt x="30" y="67"/>
                  <a:pt x="28" y="66"/>
                  <a:pt x="27" y="66"/>
                </a:cubicBezTo>
                <a:cubicBezTo>
                  <a:pt x="27" y="65"/>
                  <a:pt x="27" y="65"/>
                  <a:pt x="26" y="65"/>
                </a:cubicBezTo>
                <a:cubicBezTo>
                  <a:pt x="25" y="64"/>
                  <a:pt x="25" y="63"/>
                  <a:pt x="26" y="62"/>
                </a:cubicBezTo>
                <a:cubicBezTo>
                  <a:pt x="28" y="62"/>
                  <a:pt x="30" y="65"/>
                  <a:pt x="32" y="6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9" name="Freeform 25"/>
          <p:cNvSpPr>
            <a:spLocks noEditPoints="1"/>
          </p:cNvSpPr>
          <p:nvPr/>
        </p:nvSpPr>
        <p:spPr bwMode="auto">
          <a:xfrm>
            <a:off x="1143000" y="3787775"/>
            <a:ext cx="671512" cy="398463"/>
          </a:xfrm>
          <a:custGeom>
            <a:gdLst>
              <a:gd fmla="*/ 147 w 179" name="T0"/>
              <a:gd fmla="*/ 79 h 106" name="T1"/>
              <a:gd fmla="*/ 177 w 179" name="T2"/>
              <a:gd fmla="*/ 71 h 106" name="T3"/>
              <a:gd fmla="*/ 152 w 179" name="T4"/>
              <a:gd fmla="*/ 54 h 106" name="T5"/>
              <a:gd fmla="*/ 83 w 179" name="T6"/>
              <a:gd fmla="*/ 13 h 106" name="T7"/>
              <a:gd fmla="*/ 5 w 179" name="T8"/>
              <a:gd fmla="*/ 66 h 106" name="T9"/>
              <a:gd fmla="*/ 91 w 179" name="T10"/>
              <a:gd fmla="*/ 96 h 106" name="T11"/>
              <a:gd fmla="*/ 109 w 179" name="T12"/>
              <a:gd fmla="*/ 63 h 106" name="T13"/>
              <a:gd fmla="*/ 67 w 179" name="T14"/>
              <a:gd fmla="*/ 70 h 106" name="T15"/>
              <a:gd fmla="*/ 67 w 179" name="T16"/>
              <a:gd fmla="*/ 58 h 106" name="T17"/>
              <a:gd fmla="*/ 70 w 179" name="T18"/>
              <a:gd fmla="*/ 44 h 106" name="T19"/>
              <a:gd fmla="*/ 76 w 179" name="T20"/>
              <a:gd fmla="*/ 42 h 106" name="T21"/>
              <a:gd fmla="*/ 105 w 179" name="T22"/>
              <a:gd fmla="*/ 53 h 106" name="T23"/>
              <a:gd fmla="*/ 148 w 179" name="T24"/>
              <a:gd fmla="*/ 71 h 106" name="T25"/>
              <a:gd fmla="*/ 60 w 179" name="T26"/>
              <a:gd fmla="*/ 49 h 106" name="T27"/>
              <a:gd fmla="*/ 56 w 179" name="T28"/>
              <a:gd fmla="*/ 46 h 106" name="T29"/>
              <a:gd fmla="*/ 61 w 179" name="T30"/>
              <a:gd fmla="*/ 49 h 106" name="T31"/>
              <a:gd fmla="*/ 153 w 179" name="T32"/>
              <a:gd fmla="*/ 58 h 106" name="T33"/>
              <a:gd fmla="*/ 159 w 179" name="T34"/>
              <a:gd fmla="*/ 59 h 106" name="T35"/>
              <a:gd fmla="*/ 150 w 179" name="T36"/>
              <a:gd fmla="*/ 78 h 106" name="T37"/>
              <a:gd fmla="*/ 167 w 179" name="T38"/>
              <a:gd fmla="*/ 61 h 106" name="T39"/>
              <a:gd fmla="*/ 164 w 179" name="T40"/>
              <a:gd fmla="*/ 77 h 106" name="T41"/>
              <a:gd fmla="*/ 158 w 179" name="T42"/>
              <a:gd fmla="*/ 78 h 106" name="T43"/>
              <a:gd fmla="*/ 162 w 179" name="T44"/>
              <a:gd fmla="*/ 59 h 106" name="T45"/>
              <a:gd fmla="*/ 174 w 179" name="T46"/>
              <a:gd fmla="*/ 70 h 106" name="T47"/>
              <a:gd fmla="*/ 169 w 179" name="T48"/>
              <a:gd fmla="*/ 62 h 106" name="T49"/>
              <a:gd fmla="*/ 174 w 179" name="T50"/>
              <a:gd fmla="*/ 70 h 106" name="T51"/>
              <a:gd fmla="*/ 16 w 179" name="T52"/>
              <a:gd fmla="*/ 22 h 106" name="T53"/>
              <a:gd fmla="*/ 114 w 179" name="T54"/>
              <a:gd fmla="*/ 42 h 106" name="T55"/>
              <a:gd fmla="*/ 150 w 179" name="T56"/>
              <a:gd fmla="*/ 57 h 106" name="T57"/>
              <a:gd fmla="*/ 150 w 179" name="T58"/>
              <a:gd fmla="*/ 59 h 106" name="T59"/>
              <a:gd fmla="*/ 88 w 179" name="T60"/>
              <a:gd fmla="*/ 45 h 106" name="T61"/>
              <a:gd fmla="*/ 76 w 179" name="T62"/>
              <a:gd fmla="*/ 32 h 106" name="T63"/>
              <a:gd fmla="*/ 74 w 179" name="T64"/>
              <a:gd fmla="*/ 40 h 106" name="T65"/>
              <a:gd fmla="*/ 66 w 179" name="T66"/>
              <a:gd fmla="*/ 32 h 106" name="T67"/>
              <a:gd fmla="*/ 68 w 179" name="T68"/>
              <a:gd fmla="*/ 43 h 106" name="T69"/>
              <a:gd fmla="*/ 55 w 179" name="T70"/>
              <a:gd fmla="*/ 43 h 106" name="T71"/>
              <a:gd fmla="*/ 54 w 179" name="T72"/>
              <a:gd fmla="*/ 51 h 106" name="T73"/>
              <a:gd fmla="*/ 64 w 179" name="T74"/>
              <a:gd fmla="*/ 53 h 106" name="T75"/>
              <a:gd fmla="*/ 56 w 179" name="T76"/>
              <a:gd fmla="*/ 61 h 106" name="T77"/>
              <a:gd fmla="*/ 50 w 179" name="T78"/>
              <a:gd fmla="*/ 69 h 106" name="T79"/>
              <a:gd fmla="*/ 61 w 179" name="T80"/>
              <a:gd fmla="*/ 65 h 106" name="T81"/>
              <a:gd fmla="*/ 64 w 179" name="T82"/>
              <a:gd fmla="*/ 71 h 106" name="T83"/>
              <a:gd fmla="*/ 59 w 179" name="T84"/>
              <a:gd fmla="*/ 84 h 106" name="T85"/>
              <a:gd fmla="*/ 67 w 179" name="T86"/>
              <a:gd fmla="*/ 73 h 106" name="T87"/>
              <a:gd fmla="*/ 105 w 179" name="T88"/>
              <a:gd fmla="*/ 66 h 106" name="T89"/>
              <a:gd fmla="*/ 148 w 179" name="T90"/>
              <a:gd fmla="*/ 74 h 106" name="T91"/>
              <a:gd fmla="*/ 113 w 179" name="T92"/>
              <a:gd fmla="*/ 81 h 106" name="T93"/>
              <a:gd fmla="*/ 17 w 179" name="T94"/>
              <a:gd fmla="*/ 82 h 106" name="T95"/>
              <a:gd fmla="*/ 75 w 179" name="T96"/>
              <a:gd fmla="*/ 36 h 106" name="T97"/>
              <a:gd fmla="*/ 68 w 179" name="T98"/>
              <a:gd fmla="*/ 40 h 106" name="T99"/>
              <a:gd fmla="*/ 65 w 179" name="T100"/>
              <a:gd fmla="*/ 35 h 106" name="T101"/>
              <a:gd fmla="*/ 58 w 179" name="T102"/>
              <a:gd fmla="*/ 64 h 106" name="T103"/>
              <a:gd fmla="*/ 54 w 179" name="T104"/>
              <a:gd fmla="*/ 66 h 106" name="T105"/>
              <a:gd fmla="*/ 55 w 179" name="T106"/>
              <a:gd fmla="*/ 64 h 106" name="T107"/>
              <a:gd fmla="*/ 64 w 179" name="T108"/>
              <a:gd fmla="*/ 74 h 106" name="T109"/>
              <a:gd fmla="*/ 61 w 179" name="T110"/>
              <a:gd fmla="*/ 79 h 106" name="T111"/>
              <a:gd fmla="*/ 57 w 179" name="T112"/>
              <a:gd fmla="*/ 80 h 10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05" w="179">
                <a:moveTo>
                  <a:pt x="117" y="82"/>
                </a:moveTo>
                <a:cubicBezTo>
                  <a:pt x="126" y="77"/>
                  <a:pt x="137" y="78"/>
                  <a:pt x="147" y="79"/>
                </a:cubicBezTo>
                <a:cubicBezTo>
                  <a:pt x="147" y="80"/>
                  <a:pt x="148" y="80"/>
                  <a:pt x="148" y="80"/>
                </a:cubicBezTo>
                <a:cubicBezTo>
                  <a:pt x="158" y="82"/>
                  <a:pt x="174" y="84"/>
                  <a:pt x="177" y="71"/>
                </a:cubicBezTo>
                <a:cubicBezTo>
                  <a:pt x="179" y="59"/>
                  <a:pt x="162" y="56"/>
                  <a:pt x="152" y="55"/>
                </a:cubicBezTo>
                <a:cubicBezTo>
                  <a:pt x="152" y="55"/>
                  <a:pt x="152" y="54"/>
                  <a:pt x="152" y="54"/>
                </a:cubicBezTo>
                <a:cubicBezTo>
                  <a:pt x="137" y="50"/>
                  <a:pt x="123" y="46"/>
                  <a:pt x="111" y="36"/>
                </a:cubicBezTo>
                <a:cubicBezTo>
                  <a:pt x="102" y="28"/>
                  <a:pt x="94" y="18"/>
                  <a:pt x="83" y="13"/>
                </a:cubicBezTo>
                <a:cubicBezTo>
                  <a:pt x="64" y="3"/>
                  <a:pt x="37" y="0"/>
                  <a:pt x="19" y="14"/>
                </a:cubicBezTo>
                <a:cubicBezTo>
                  <a:pt x="4" y="25"/>
                  <a:pt x="0" y="48"/>
                  <a:pt x="5" y="66"/>
                </a:cubicBezTo>
                <a:cubicBezTo>
                  <a:pt x="10" y="85"/>
                  <a:pt x="27" y="97"/>
                  <a:pt x="46" y="102"/>
                </a:cubicBezTo>
                <a:cubicBezTo>
                  <a:pt x="61" y="106"/>
                  <a:pt x="77" y="103"/>
                  <a:pt x="91" y="96"/>
                </a:cubicBezTo>
                <a:cubicBezTo>
                  <a:pt x="99" y="92"/>
                  <a:pt x="108" y="86"/>
                  <a:pt x="117" y="82"/>
                </a:cubicBezTo>
                <a:close/>
                <a:moveTo>
                  <a:pt x="109" y="63"/>
                </a:moveTo>
                <a:cubicBezTo>
                  <a:pt x="97" y="63"/>
                  <a:pt x="82" y="64"/>
                  <a:pt x="70" y="69"/>
                </a:cubicBezTo>
                <a:cubicBezTo>
                  <a:pt x="69" y="69"/>
                  <a:pt x="68" y="70"/>
                  <a:pt x="67" y="70"/>
                </a:cubicBezTo>
                <a:cubicBezTo>
                  <a:pt x="67" y="67"/>
                  <a:pt x="65" y="65"/>
                  <a:pt x="63" y="63"/>
                </a:cubicBezTo>
                <a:cubicBezTo>
                  <a:pt x="65" y="62"/>
                  <a:pt x="66" y="60"/>
                  <a:pt x="67" y="58"/>
                </a:cubicBezTo>
                <a:cubicBezTo>
                  <a:pt x="68" y="56"/>
                  <a:pt x="67" y="53"/>
                  <a:pt x="66" y="50"/>
                </a:cubicBezTo>
                <a:cubicBezTo>
                  <a:pt x="68" y="49"/>
                  <a:pt x="70" y="47"/>
                  <a:pt x="70" y="44"/>
                </a:cubicBezTo>
                <a:cubicBezTo>
                  <a:pt x="71" y="44"/>
                  <a:pt x="72" y="44"/>
                  <a:pt x="72" y="44"/>
                </a:cubicBezTo>
                <a:cubicBezTo>
                  <a:pt x="74" y="44"/>
                  <a:pt x="75" y="43"/>
                  <a:pt x="76" y="42"/>
                </a:cubicBezTo>
                <a:cubicBezTo>
                  <a:pt x="78" y="45"/>
                  <a:pt x="81" y="46"/>
                  <a:pt x="84" y="47"/>
                </a:cubicBezTo>
                <a:cubicBezTo>
                  <a:pt x="90" y="49"/>
                  <a:pt x="97" y="51"/>
                  <a:pt x="105" y="53"/>
                </a:cubicBezTo>
                <a:cubicBezTo>
                  <a:pt x="120" y="55"/>
                  <a:pt x="134" y="60"/>
                  <a:pt x="149" y="62"/>
                </a:cubicBezTo>
                <a:cubicBezTo>
                  <a:pt x="149" y="65"/>
                  <a:pt x="149" y="68"/>
                  <a:pt x="148" y="71"/>
                </a:cubicBezTo>
                <a:cubicBezTo>
                  <a:pt x="136" y="66"/>
                  <a:pt x="123" y="63"/>
                  <a:pt x="109" y="63"/>
                </a:cubicBezTo>
                <a:close/>
                <a:moveTo>
                  <a:pt x="60" y="49"/>
                </a:moveTo>
                <a:cubicBezTo>
                  <a:pt x="58" y="49"/>
                  <a:pt x="56" y="49"/>
                  <a:pt x="55" y="48"/>
                </a:cubicBezTo>
                <a:cubicBezTo>
                  <a:pt x="52" y="47"/>
                  <a:pt x="55" y="46"/>
                  <a:pt x="56" y="46"/>
                </a:cubicBezTo>
                <a:cubicBezTo>
                  <a:pt x="57" y="47"/>
                  <a:pt x="58" y="48"/>
                  <a:pt x="59" y="48"/>
                </a:cubicBezTo>
                <a:cubicBezTo>
                  <a:pt x="60" y="49"/>
                  <a:pt x="60" y="49"/>
                  <a:pt x="61" y="49"/>
                </a:cubicBezTo>
                <a:cubicBezTo>
                  <a:pt x="60" y="49"/>
                  <a:pt x="60" y="49"/>
                  <a:pt x="60" y="49"/>
                </a:cubicBezTo>
                <a:close/>
                <a:moveTo>
                  <a:pt x="153" y="58"/>
                </a:moveTo>
                <a:cubicBezTo>
                  <a:pt x="155" y="58"/>
                  <a:pt x="157" y="58"/>
                  <a:pt x="160" y="59"/>
                </a:cubicBezTo>
                <a:cubicBezTo>
                  <a:pt x="159" y="59"/>
                  <a:pt x="159" y="59"/>
                  <a:pt x="159" y="59"/>
                </a:cubicBezTo>
                <a:cubicBezTo>
                  <a:pt x="158" y="66"/>
                  <a:pt x="157" y="72"/>
                  <a:pt x="156" y="78"/>
                </a:cubicBezTo>
                <a:cubicBezTo>
                  <a:pt x="154" y="78"/>
                  <a:pt x="152" y="78"/>
                  <a:pt x="150" y="78"/>
                </a:cubicBezTo>
                <a:cubicBezTo>
                  <a:pt x="152" y="71"/>
                  <a:pt x="152" y="64"/>
                  <a:pt x="153" y="58"/>
                </a:cubicBezTo>
                <a:close/>
                <a:moveTo>
                  <a:pt x="167" y="61"/>
                </a:moveTo>
                <a:cubicBezTo>
                  <a:pt x="167" y="61"/>
                  <a:pt x="167" y="61"/>
                  <a:pt x="167" y="61"/>
                </a:cubicBezTo>
                <a:cubicBezTo>
                  <a:pt x="164" y="66"/>
                  <a:pt x="166" y="72"/>
                  <a:pt x="164" y="77"/>
                </a:cubicBezTo>
                <a:cubicBezTo>
                  <a:pt x="163" y="78"/>
                  <a:pt x="164" y="78"/>
                  <a:pt x="164" y="78"/>
                </a:cubicBezTo>
                <a:cubicBezTo>
                  <a:pt x="162" y="78"/>
                  <a:pt x="160" y="78"/>
                  <a:pt x="158" y="78"/>
                </a:cubicBezTo>
                <a:cubicBezTo>
                  <a:pt x="160" y="72"/>
                  <a:pt x="161" y="66"/>
                  <a:pt x="162" y="60"/>
                </a:cubicBezTo>
                <a:cubicBezTo>
                  <a:pt x="162" y="60"/>
                  <a:pt x="162" y="59"/>
                  <a:pt x="162" y="59"/>
                </a:cubicBezTo>
                <a:cubicBezTo>
                  <a:pt x="164" y="60"/>
                  <a:pt x="165" y="60"/>
                  <a:pt x="167" y="61"/>
                </a:cubicBezTo>
                <a:close/>
                <a:moveTo>
                  <a:pt x="174" y="70"/>
                </a:moveTo>
                <a:cubicBezTo>
                  <a:pt x="174" y="74"/>
                  <a:pt x="171" y="77"/>
                  <a:pt x="166" y="78"/>
                </a:cubicBezTo>
                <a:cubicBezTo>
                  <a:pt x="168" y="73"/>
                  <a:pt x="167" y="67"/>
                  <a:pt x="169" y="62"/>
                </a:cubicBezTo>
                <a:cubicBezTo>
                  <a:pt x="169" y="62"/>
                  <a:pt x="169" y="62"/>
                  <a:pt x="169" y="62"/>
                </a:cubicBezTo>
                <a:cubicBezTo>
                  <a:pt x="172" y="64"/>
                  <a:pt x="174" y="66"/>
                  <a:pt x="174" y="70"/>
                </a:cubicBezTo>
                <a:close/>
                <a:moveTo>
                  <a:pt x="17" y="82"/>
                </a:moveTo>
                <a:cubicBezTo>
                  <a:pt x="2" y="66"/>
                  <a:pt x="2" y="39"/>
                  <a:pt x="16" y="22"/>
                </a:cubicBezTo>
                <a:cubicBezTo>
                  <a:pt x="31" y="1"/>
                  <a:pt x="64" y="6"/>
                  <a:pt x="84" y="17"/>
                </a:cubicBezTo>
                <a:cubicBezTo>
                  <a:pt x="96" y="23"/>
                  <a:pt x="104" y="34"/>
                  <a:pt x="114" y="42"/>
                </a:cubicBezTo>
                <a:cubicBezTo>
                  <a:pt x="124" y="50"/>
                  <a:pt x="137" y="53"/>
                  <a:pt x="149" y="56"/>
                </a:cubicBezTo>
                <a:cubicBezTo>
                  <a:pt x="149" y="57"/>
                  <a:pt x="149" y="57"/>
                  <a:pt x="150" y="57"/>
                </a:cubicBezTo>
                <a:cubicBezTo>
                  <a:pt x="150" y="57"/>
                  <a:pt x="150" y="57"/>
                  <a:pt x="150" y="57"/>
                </a:cubicBezTo>
                <a:cubicBezTo>
                  <a:pt x="150" y="58"/>
                  <a:pt x="150" y="59"/>
                  <a:pt x="150" y="59"/>
                </a:cubicBezTo>
                <a:cubicBezTo>
                  <a:pt x="136" y="57"/>
                  <a:pt x="122" y="53"/>
                  <a:pt x="109" y="50"/>
                </a:cubicBezTo>
                <a:cubicBezTo>
                  <a:pt x="102" y="49"/>
                  <a:pt x="95" y="47"/>
                  <a:pt x="88" y="45"/>
                </a:cubicBezTo>
                <a:cubicBezTo>
                  <a:pt x="84" y="44"/>
                  <a:pt x="80" y="43"/>
                  <a:pt x="77" y="40"/>
                </a:cubicBezTo>
                <a:cubicBezTo>
                  <a:pt x="79" y="37"/>
                  <a:pt x="78" y="33"/>
                  <a:pt x="76" y="32"/>
                </a:cubicBezTo>
                <a:cubicBezTo>
                  <a:pt x="74" y="31"/>
                  <a:pt x="72" y="31"/>
                  <a:pt x="71" y="33"/>
                </a:cubicBezTo>
                <a:cubicBezTo>
                  <a:pt x="71" y="36"/>
                  <a:pt x="72" y="38"/>
                  <a:pt x="74" y="40"/>
                </a:cubicBezTo>
                <a:cubicBezTo>
                  <a:pt x="73" y="41"/>
                  <a:pt x="72" y="41"/>
                  <a:pt x="71" y="41"/>
                </a:cubicBezTo>
                <a:cubicBezTo>
                  <a:pt x="71" y="37"/>
                  <a:pt x="68" y="34"/>
                  <a:pt x="66" y="32"/>
                </a:cubicBezTo>
                <a:cubicBezTo>
                  <a:pt x="64" y="31"/>
                  <a:pt x="60" y="29"/>
                  <a:pt x="59" y="31"/>
                </a:cubicBezTo>
                <a:cubicBezTo>
                  <a:pt x="57" y="36"/>
                  <a:pt x="63" y="41"/>
                  <a:pt x="68" y="43"/>
                </a:cubicBezTo>
                <a:cubicBezTo>
                  <a:pt x="67" y="45"/>
                  <a:pt x="66" y="47"/>
                  <a:pt x="64" y="48"/>
                </a:cubicBezTo>
                <a:cubicBezTo>
                  <a:pt x="62" y="46"/>
                  <a:pt x="58" y="44"/>
                  <a:pt x="55" y="43"/>
                </a:cubicBezTo>
                <a:cubicBezTo>
                  <a:pt x="54" y="43"/>
                  <a:pt x="50" y="43"/>
                  <a:pt x="50" y="46"/>
                </a:cubicBezTo>
                <a:cubicBezTo>
                  <a:pt x="50" y="48"/>
                  <a:pt x="52" y="50"/>
                  <a:pt x="54" y="51"/>
                </a:cubicBezTo>
                <a:cubicBezTo>
                  <a:pt x="57" y="52"/>
                  <a:pt x="60" y="53"/>
                  <a:pt x="63" y="52"/>
                </a:cubicBezTo>
                <a:cubicBezTo>
                  <a:pt x="63" y="52"/>
                  <a:pt x="64" y="52"/>
                  <a:pt x="64" y="53"/>
                </a:cubicBezTo>
                <a:cubicBezTo>
                  <a:pt x="66" y="55"/>
                  <a:pt x="64" y="59"/>
                  <a:pt x="60" y="62"/>
                </a:cubicBezTo>
                <a:cubicBezTo>
                  <a:pt x="59" y="61"/>
                  <a:pt x="58" y="61"/>
                  <a:pt x="56" y="61"/>
                </a:cubicBezTo>
                <a:cubicBezTo>
                  <a:pt x="54" y="61"/>
                  <a:pt x="51" y="61"/>
                  <a:pt x="49" y="63"/>
                </a:cubicBezTo>
                <a:cubicBezTo>
                  <a:pt x="47" y="65"/>
                  <a:pt x="49" y="68"/>
                  <a:pt x="50" y="69"/>
                </a:cubicBezTo>
                <a:cubicBezTo>
                  <a:pt x="53" y="70"/>
                  <a:pt x="56" y="68"/>
                  <a:pt x="58" y="67"/>
                </a:cubicBezTo>
                <a:cubicBezTo>
                  <a:pt x="59" y="66"/>
                  <a:pt x="60" y="66"/>
                  <a:pt x="61" y="65"/>
                </a:cubicBezTo>
                <a:cubicBezTo>
                  <a:pt x="61" y="65"/>
                  <a:pt x="61" y="65"/>
                  <a:pt x="61" y="65"/>
                </a:cubicBezTo>
                <a:cubicBezTo>
                  <a:pt x="63" y="67"/>
                  <a:pt x="64" y="69"/>
                  <a:pt x="64" y="71"/>
                </a:cubicBezTo>
                <a:cubicBezTo>
                  <a:pt x="59" y="73"/>
                  <a:pt x="53" y="76"/>
                  <a:pt x="54" y="81"/>
                </a:cubicBezTo>
                <a:cubicBezTo>
                  <a:pt x="54" y="83"/>
                  <a:pt x="57" y="85"/>
                  <a:pt x="59" y="84"/>
                </a:cubicBezTo>
                <a:cubicBezTo>
                  <a:pt x="63" y="83"/>
                  <a:pt x="65" y="79"/>
                  <a:pt x="66" y="76"/>
                </a:cubicBezTo>
                <a:cubicBezTo>
                  <a:pt x="67" y="75"/>
                  <a:pt x="67" y="74"/>
                  <a:pt x="67" y="73"/>
                </a:cubicBezTo>
                <a:cubicBezTo>
                  <a:pt x="68" y="73"/>
                  <a:pt x="68" y="73"/>
                  <a:pt x="69" y="72"/>
                </a:cubicBezTo>
                <a:cubicBezTo>
                  <a:pt x="80" y="68"/>
                  <a:pt x="93" y="67"/>
                  <a:pt x="105" y="66"/>
                </a:cubicBezTo>
                <a:cubicBezTo>
                  <a:pt x="119" y="66"/>
                  <a:pt x="134" y="68"/>
                  <a:pt x="147" y="73"/>
                </a:cubicBezTo>
                <a:cubicBezTo>
                  <a:pt x="148" y="74"/>
                  <a:pt x="148" y="74"/>
                  <a:pt x="148" y="74"/>
                </a:cubicBezTo>
                <a:cubicBezTo>
                  <a:pt x="148" y="75"/>
                  <a:pt x="148" y="75"/>
                  <a:pt x="148" y="76"/>
                </a:cubicBezTo>
                <a:cubicBezTo>
                  <a:pt x="135" y="75"/>
                  <a:pt x="124" y="75"/>
                  <a:pt x="113" y="81"/>
                </a:cubicBezTo>
                <a:cubicBezTo>
                  <a:pt x="101" y="86"/>
                  <a:pt x="90" y="95"/>
                  <a:pt x="77" y="99"/>
                </a:cubicBezTo>
                <a:cubicBezTo>
                  <a:pt x="56" y="105"/>
                  <a:pt x="32" y="98"/>
                  <a:pt x="17" y="82"/>
                </a:cubicBezTo>
                <a:close/>
                <a:moveTo>
                  <a:pt x="75" y="36"/>
                </a:moveTo>
                <a:cubicBezTo>
                  <a:pt x="75" y="36"/>
                  <a:pt x="75" y="36"/>
                  <a:pt x="75" y="36"/>
                </a:cubicBezTo>
                <a:cubicBezTo>
                  <a:pt x="74" y="34"/>
                  <a:pt x="75" y="34"/>
                  <a:pt x="75" y="36"/>
                </a:cubicBezTo>
                <a:close/>
                <a:moveTo>
                  <a:pt x="68" y="40"/>
                </a:moveTo>
                <a:cubicBezTo>
                  <a:pt x="66" y="39"/>
                  <a:pt x="64" y="37"/>
                  <a:pt x="62" y="35"/>
                </a:cubicBezTo>
                <a:cubicBezTo>
                  <a:pt x="61" y="32"/>
                  <a:pt x="64" y="34"/>
                  <a:pt x="65" y="35"/>
                </a:cubicBezTo>
                <a:cubicBezTo>
                  <a:pt x="66" y="36"/>
                  <a:pt x="67" y="38"/>
                  <a:pt x="68" y="40"/>
                </a:cubicBezTo>
                <a:close/>
                <a:moveTo>
                  <a:pt x="58" y="64"/>
                </a:moveTo>
                <a:cubicBezTo>
                  <a:pt x="57" y="64"/>
                  <a:pt x="56" y="65"/>
                  <a:pt x="56" y="65"/>
                </a:cubicBezTo>
                <a:cubicBezTo>
                  <a:pt x="55" y="65"/>
                  <a:pt x="55" y="66"/>
                  <a:pt x="54" y="66"/>
                </a:cubicBezTo>
                <a:cubicBezTo>
                  <a:pt x="53" y="67"/>
                  <a:pt x="52" y="66"/>
                  <a:pt x="52" y="64"/>
                </a:cubicBezTo>
                <a:cubicBezTo>
                  <a:pt x="53" y="64"/>
                  <a:pt x="54" y="64"/>
                  <a:pt x="55" y="64"/>
                </a:cubicBezTo>
                <a:cubicBezTo>
                  <a:pt x="56" y="64"/>
                  <a:pt x="57" y="64"/>
                  <a:pt x="58" y="64"/>
                </a:cubicBezTo>
                <a:close/>
                <a:moveTo>
                  <a:pt x="64" y="74"/>
                </a:moveTo>
                <a:cubicBezTo>
                  <a:pt x="63" y="75"/>
                  <a:pt x="63" y="75"/>
                  <a:pt x="63" y="75"/>
                </a:cubicBezTo>
                <a:cubicBezTo>
                  <a:pt x="63" y="77"/>
                  <a:pt x="62" y="78"/>
                  <a:pt x="61" y="79"/>
                </a:cubicBezTo>
                <a:cubicBezTo>
                  <a:pt x="61" y="79"/>
                  <a:pt x="61" y="79"/>
                  <a:pt x="60" y="80"/>
                </a:cubicBezTo>
                <a:cubicBezTo>
                  <a:pt x="59" y="81"/>
                  <a:pt x="58" y="81"/>
                  <a:pt x="57" y="80"/>
                </a:cubicBezTo>
                <a:cubicBezTo>
                  <a:pt x="58" y="77"/>
                  <a:pt x="61" y="76"/>
                  <a:pt x="64" y="7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30" name="Freeform 26"/>
          <p:cNvSpPr>
            <a:spLocks noEditPoints="1"/>
          </p:cNvSpPr>
          <p:nvPr/>
        </p:nvSpPr>
        <p:spPr bwMode="auto">
          <a:xfrm>
            <a:off x="3432175" y="3757613"/>
            <a:ext cx="382587" cy="673100"/>
          </a:xfrm>
          <a:custGeom>
            <a:gdLst>
              <a:gd fmla="*/ 39 w 102" name="T0"/>
              <a:gd fmla="*/ 151 h 179" name="T1"/>
              <a:gd fmla="*/ 52 w 102" name="T2"/>
              <a:gd fmla="*/ 178 h 179" name="T3"/>
              <a:gd fmla="*/ 65 w 102" name="T4"/>
              <a:gd fmla="*/ 151 h 179" name="T5"/>
              <a:gd fmla="*/ 96 w 102" name="T6"/>
              <a:gd fmla="*/ 77 h 179" name="T7"/>
              <a:gd fmla="*/ 31 w 102" name="T8"/>
              <a:gd fmla="*/ 8 h 179" name="T9"/>
              <a:gd fmla="*/ 14 w 102" name="T10"/>
              <a:gd fmla="*/ 97 h 179" name="T11"/>
              <a:gd fmla="*/ 49 w 102" name="T12"/>
              <a:gd fmla="*/ 111 h 179" name="T13"/>
              <a:gd fmla="*/ 36 w 102" name="T14"/>
              <a:gd fmla="*/ 70 h 179" name="T15"/>
              <a:gd fmla="*/ 48 w 102" name="T16"/>
              <a:gd fmla="*/ 68 h 179" name="T17"/>
              <a:gd fmla="*/ 63 w 102" name="T18"/>
              <a:gd fmla="*/ 69 h 179" name="T19"/>
              <a:gd fmla="*/ 65 w 102" name="T20"/>
              <a:gd fmla="*/ 74 h 179" name="T21"/>
              <a:gd fmla="*/ 59 w 102" name="T22"/>
              <a:gd fmla="*/ 104 h 179" name="T23"/>
              <a:gd fmla="*/ 48 w 102" name="T24"/>
              <a:gd fmla="*/ 150 h 179" name="T25"/>
              <a:gd fmla="*/ 55 w 102" name="T26"/>
              <a:gd fmla="*/ 59 h 179" name="T27"/>
              <a:gd fmla="*/ 58 w 102" name="T28"/>
              <a:gd fmla="*/ 56 h 179" name="T29"/>
              <a:gd fmla="*/ 56 w 102" name="T30"/>
              <a:gd fmla="*/ 60 h 179" name="T31"/>
              <a:gd fmla="*/ 61 w 102" name="T32"/>
              <a:gd fmla="*/ 153 h 179" name="T33"/>
              <a:gd fmla="*/ 61 w 102" name="T34"/>
              <a:gd fmla="*/ 159 h 179" name="T35"/>
              <a:gd fmla="*/ 41 w 102" name="T36"/>
              <a:gd fmla="*/ 153 h 179" name="T37"/>
              <a:gd fmla="*/ 60 w 102" name="T38"/>
              <a:gd fmla="*/ 167 h 179" name="T39"/>
              <a:gd fmla="*/ 44 w 102" name="T40"/>
              <a:gd fmla="*/ 166 h 179" name="T41"/>
              <a:gd fmla="*/ 42 w 102" name="T42"/>
              <a:gd fmla="*/ 162 h 179" name="T43"/>
              <a:gd fmla="*/ 61 w 102" name="T44"/>
              <a:gd fmla="*/ 162 h 179" name="T45"/>
              <a:gd fmla="*/ 53 w 102" name="T46"/>
              <a:gd fmla="*/ 175 h 179" name="T47"/>
              <a:gd fmla="*/ 59 w 102" name="T48"/>
              <a:gd fmla="*/ 170 h 179" name="T49"/>
              <a:gd fmla="*/ 53 w 102" name="T50"/>
              <a:gd fmla="*/ 175 h 179" name="T51"/>
              <a:gd fmla="*/ 76 w 102" name="T52"/>
              <a:gd fmla="*/ 12 h 179" name="T53"/>
              <a:gd fmla="*/ 71 w 102" name="T54"/>
              <a:gd fmla="*/ 113 h 179" name="T55"/>
              <a:gd fmla="*/ 61 w 102" name="T56"/>
              <a:gd fmla="*/ 150 h 179" name="T57"/>
              <a:gd fmla="*/ 59 w 102" name="T58"/>
              <a:gd fmla="*/ 150 h 179" name="T59"/>
              <a:gd fmla="*/ 64 w 102" name="T60"/>
              <a:gd fmla="*/ 87 h 179" name="T61"/>
              <a:gd fmla="*/ 75 w 102" name="T62"/>
              <a:gd fmla="*/ 73 h 179" name="T63"/>
              <a:gd fmla="*/ 67 w 102" name="T64"/>
              <a:gd fmla="*/ 72 h 179" name="T65"/>
              <a:gd fmla="*/ 74 w 102" name="T66"/>
              <a:gd fmla="*/ 63 h 179" name="T67"/>
              <a:gd fmla="*/ 63 w 102" name="T68"/>
              <a:gd fmla="*/ 66 h 179" name="T69"/>
              <a:gd fmla="*/ 61 w 102" name="T70"/>
              <a:gd fmla="*/ 54 h 179" name="T71"/>
              <a:gd fmla="*/ 53 w 102" name="T72"/>
              <a:gd fmla="*/ 54 h 179" name="T73"/>
              <a:gd fmla="*/ 53 w 102" name="T74"/>
              <a:gd fmla="*/ 64 h 179" name="T75"/>
              <a:gd fmla="*/ 44 w 102" name="T76"/>
              <a:gd fmla="*/ 58 h 179" name="T77"/>
              <a:gd fmla="*/ 35 w 102" name="T78"/>
              <a:gd fmla="*/ 53 h 179" name="T79"/>
              <a:gd fmla="*/ 40 w 102" name="T80"/>
              <a:gd fmla="*/ 63 h 179" name="T81"/>
              <a:gd fmla="*/ 35 w 102" name="T82"/>
              <a:gd fmla="*/ 67 h 179" name="T83"/>
              <a:gd fmla="*/ 21 w 102" name="T84"/>
              <a:gd fmla="*/ 64 h 179" name="T85"/>
              <a:gd fmla="*/ 33 w 102" name="T86"/>
              <a:gd fmla="*/ 70 h 179" name="T87"/>
              <a:gd fmla="*/ 46 w 102" name="T88"/>
              <a:gd fmla="*/ 107 h 179" name="T89"/>
              <a:gd fmla="*/ 45 w 102" name="T90"/>
              <a:gd fmla="*/ 150 h 179" name="T91"/>
              <a:gd fmla="*/ 33 w 102" name="T92"/>
              <a:gd fmla="*/ 116 h 179" name="T93"/>
              <a:gd fmla="*/ 17 w 102" name="T94"/>
              <a:gd fmla="*/ 23 h 179" name="T95"/>
              <a:gd fmla="*/ 71 w 102" name="T96"/>
              <a:gd fmla="*/ 72 h 179" name="T97"/>
              <a:gd fmla="*/ 66 w 102" name="T98"/>
              <a:gd fmla="*/ 66 h 179" name="T99"/>
              <a:gd fmla="*/ 71 w 102" name="T100"/>
              <a:gd fmla="*/ 62 h 179" name="T101"/>
              <a:gd fmla="*/ 41 w 102" name="T102"/>
              <a:gd fmla="*/ 60 h 179" name="T103"/>
              <a:gd fmla="*/ 39 w 102" name="T104"/>
              <a:gd fmla="*/ 57 h 179" name="T105"/>
              <a:gd fmla="*/ 41 w 102" name="T106"/>
              <a:gd fmla="*/ 57 h 179" name="T107"/>
              <a:gd fmla="*/ 31 w 102" name="T108"/>
              <a:gd fmla="*/ 67 h 179" name="T109"/>
              <a:gd fmla="*/ 27 w 102" name="T110"/>
              <a:gd fmla="*/ 65 h 179" name="T111"/>
              <a:gd fmla="*/ 25 w 102" name="T112"/>
              <a:gd fmla="*/ 61 h 179"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79" w="102">
                <a:moveTo>
                  <a:pt x="32" y="121"/>
                </a:moveTo>
                <a:cubicBezTo>
                  <a:pt x="38" y="130"/>
                  <a:pt x="39" y="140"/>
                  <a:pt x="39" y="151"/>
                </a:cubicBezTo>
                <a:cubicBezTo>
                  <a:pt x="39" y="151"/>
                  <a:pt x="38" y="151"/>
                  <a:pt x="38" y="152"/>
                </a:cubicBezTo>
                <a:cubicBezTo>
                  <a:pt x="38" y="161"/>
                  <a:pt x="39" y="178"/>
                  <a:pt x="52" y="178"/>
                </a:cubicBezTo>
                <a:cubicBezTo>
                  <a:pt x="65" y="179"/>
                  <a:pt x="64" y="162"/>
                  <a:pt x="64" y="152"/>
                </a:cubicBezTo>
                <a:cubicBezTo>
                  <a:pt x="64" y="152"/>
                  <a:pt x="65" y="151"/>
                  <a:pt x="65" y="151"/>
                </a:cubicBezTo>
                <a:cubicBezTo>
                  <a:pt x="66" y="136"/>
                  <a:pt x="68" y="121"/>
                  <a:pt x="77" y="109"/>
                </a:cubicBezTo>
                <a:cubicBezTo>
                  <a:pt x="84" y="98"/>
                  <a:pt x="91" y="89"/>
                  <a:pt x="96" y="77"/>
                </a:cubicBezTo>
                <a:cubicBezTo>
                  <a:pt x="102" y="57"/>
                  <a:pt x="101" y="30"/>
                  <a:pt x="85" y="14"/>
                </a:cubicBezTo>
                <a:cubicBezTo>
                  <a:pt x="71" y="1"/>
                  <a:pt x="48" y="0"/>
                  <a:pt x="31" y="8"/>
                </a:cubicBezTo>
                <a:cubicBezTo>
                  <a:pt x="13" y="16"/>
                  <a:pt x="3" y="35"/>
                  <a:pt x="1" y="54"/>
                </a:cubicBezTo>
                <a:cubicBezTo>
                  <a:pt x="0" y="69"/>
                  <a:pt x="5" y="84"/>
                  <a:pt x="14" y="97"/>
                </a:cubicBezTo>
                <a:cubicBezTo>
                  <a:pt x="20" y="105"/>
                  <a:pt x="27" y="112"/>
                  <a:pt x="32" y="121"/>
                </a:cubicBezTo>
                <a:close/>
                <a:moveTo>
                  <a:pt x="49" y="111"/>
                </a:moveTo>
                <a:cubicBezTo>
                  <a:pt x="47" y="98"/>
                  <a:pt x="44" y="84"/>
                  <a:pt x="38" y="73"/>
                </a:cubicBezTo>
                <a:cubicBezTo>
                  <a:pt x="37" y="72"/>
                  <a:pt x="37" y="71"/>
                  <a:pt x="36" y="70"/>
                </a:cubicBezTo>
                <a:cubicBezTo>
                  <a:pt x="39" y="69"/>
                  <a:pt x="41" y="67"/>
                  <a:pt x="42" y="65"/>
                </a:cubicBezTo>
                <a:cubicBezTo>
                  <a:pt x="44" y="66"/>
                  <a:pt x="46" y="68"/>
                  <a:pt x="48" y="68"/>
                </a:cubicBezTo>
                <a:cubicBezTo>
                  <a:pt x="50" y="69"/>
                  <a:pt x="53" y="68"/>
                  <a:pt x="55" y="66"/>
                </a:cubicBezTo>
                <a:cubicBezTo>
                  <a:pt x="57" y="68"/>
                  <a:pt x="60" y="69"/>
                  <a:pt x="63" y="69"/>
                </a:cubicBezTo>
                <a:cubicBezTo>
                  <a:pt x="62" y="70"/>
                  <a:pt x="62" y="71"/>
                  <a:pt x="63" y="71"/>
                </a:cubicBezTo>
                <a:cubicBezTo>
                  <a:pt x="63" y="72"/>
                  <a:pt x="64" y="73"/>
                  <a:pt x="65" y="74"/>
                </a:cubicBezTo>
                <a:cubicBezTo>
                  <a:pt x="63" y="77"/>
                  <a:pt x="62" y="80"/>
                  <a:pt x="61" y="83"/>
                </a:cubicBezTo>
                <a:cubicBezTo>
                  <a:pt x="60" y="90"/>
                  <a:pt x="59" y="97"/>
                  <a:pt x="59" y="104"/>
                </a:cubicBezTo>
                <a:cubicBezTo>
                  <a:pt x="59" y="120"/>
                  <a:pt x="57" y="135"/>
                  <a:pt x="57" y="150"/>
                </a:cubicBezTo>
                <a:cubicBezTo>
                  <a:pt x="54" y="150"/>
                  <a:pt x="51" y="150"/>
                  <a:pt x="48" y="150"/>
                </a:cubicBezTo>
                <a:cubicBezTo>
                  <a:pt x="51" y="138"/>
                  <a:pt x="51" y="124"/>
                  <a:pt x="49" y="111"/>
                </a:cubicBezTo>
                <a:close/>
                <a:moveTo>
                  <a:pt x="55" y="59"/>
                </a:moveTo>
                <a:cubicBezTo>
                  <a:pt x="55" y="58"/>
                  <a:pt x="56" y="56"/>
                  <a:pt x="56" y="54"/>
                </a:cubicBezTo>
                <a:cubicBezTo>
                  <a:pt x="57" y="52"/>
                  <a:pt x="58" y="54"/>
                  <a:pt x="58" y="56"/>
                </a:cubicBezTo>
                <a:cubicBezTo>
                  <a:pt x="58" y="57"/>
                  <a:pt x="57" y="58"/>
                  <a:pt x="56" y="59"/>
                </a:cubicBezTo>
                <a:cubicBezTo>
                  <a:pt x="56" y="60"/>
                  <a:pt x="56" y="60"/>
                  <a:pt x="56" y="60"/>
                </a:cubicBezTo>
                <a:cubicBezTo>
                  <a:pt x="56" y="60"/>
                  <a:pt x="56" y="60"/>
                  <a:pt x="55" y="59"/>
                </a:cubicBezTo>
                <a:close/>
                <a:moveTo>
                  <a:pt x="61" y="153"/>
                </a:moveTo>
                <a:cubicBezTo>
                  <a:pt x="61" y="155"/>
                  <a:pt x="61" y="157"/>
                  <a:pt x="61" y="160"/>
                </a:cubicBezTo>
                <a:cubicBezTo>
                  <a:pt x="61" y="160"/>
                  <a:pt x="61" y="159"/>
                  <a:pt x="61" y="159"/>
                </a:cubicBezTo>
                <a:cubicBezTo>
                  <a:pt x="54" y="159"/>
                  <a:pt x="48" y="159"/>
                  <a:pt x="41" y="159"/>
                </a:cubicBezTo>
                <a:cubicBezTo>
                  <a:pt x="41" y="157"/>
                  <a:pt x="41" y="155"/>
                  <a:pt x="41" y="153"/>
                </a:cubicBezTo>
                <a:cubicBezTo>
                  <a:pt x="48" y="154"/>
                  <a:pt x="55" y="153"/>
                  <a:pt x="61" y="153"/>
                </a:cubicBezTo>
                <a:close/>
                <a:moveTo>
                  <a:pt x="60" y="167"/>
                </a:moveTo>
                <a:cubicBezTo>
                  <a:pt x="60" y="167"/>
                  <a:pt x="60" y="167"/>
                  <a:pt x="60" y="167"/>
                </a:cubicBezTo>
                <a:cubicBezTo>
                  <a:pt x="55" y="165"/>
                  <a:pt x="49" y="168"/>
                  <a:pt x="44" y="166"/>
                </a:cubicBezTo>
                <a:cubicBezTo>
                  <a:pt x="43" y="166"/>
                  <a:pt x="43" y="166"/>
                  <a:pt x="43" y="167"/>
                </a:cubicBezTo>
                <a:cubicBezTo>
                  <a:pt x="42" y="165"/>
                  <a:pt x="42" y="163"/>
                  <a:pt x="42" y="162"/>
                </a:cubicBezTo>
                <a:cubicBezTo>
                  <a:pt x="48" y="162"/>
                  <a:pt x="54" y="162"/>
                  <a:pt x="61" y="162"/>
                </a:cubicBezTo>
                <a:cubicBezTo>
                  <a:pt x="61" y="162"/>
                  <a:pt x="61" y="162"/>
                  <a:pt x="61" y="162"/>
                </a:cubicBezTo>
                <a:cubicBezTo>
                  <a:pt x="61" y="164"/>
                  <a:pt x="61" y="166"/>
                  <a:pt x="60" y="167"/>
                </a:cubicBezTo>
                <a:close/>
                <a:moveTo>
                  <a:pt x="53" y="175"/>
                </a:moveTo>
                <a:cubicBezTo>
                  <a:pt x="48" y="176"/>
                  <a:pt x="45" y="173"/>
                  <a:pt x="44" y="169"/>
                </a:cubicBezTo>
                <a:cubicBezTo>
                  <a:pt x="49" y="170"/>
                  <a:pt x="54" y="168"/>
                  <a:pt x="59" y="170"/>
                </a:cubicBezTo>
                <a:cubicBezTo>
                  <a:pt x="59" y="170"/>
                  <a:pt x="60" y="170"/>
                  <a:pt x="60" y="170"/>
                </a:cubicBezTo>
                <a:cubicBezTo>
                  <a:pt x="58" y="173"/>
                  <a:pt x="56" y="175"/>
                  <a:pt x="53" y="175"/>
                </a:cubicBezTo>
                <a:close/>
                <a:moveTo>
                  <a:pt x="17" y="23"/>
                </a:moveTo>
                <a:cubicBezTo>
                  <a:pt x="31" y="5"/>
                  <a:pt x="57" y="1"/>
                  <a:pt x="76" y="12"/>
                </a:cubicBezTo>
                <a:cubicBezTo>
                  <a:pt x="99" y="24"/>
                  <a:pt x="100" y="57"/>
                  <a:pt x="92" y="79"/>
                </a:cubicBezTo>
                <a:cubicBezTo>
                  <a:pt x="87" y="92"/>
                  <a:pt x="77" y="101"/>
                  <a:pt x="71" y="113"/>
                </a:cubicBezTo>
                <a:cubicBezTo>
                  <a:pt x="65" y="123"/>
                  <a:pt x="63" y="136"/>
                  <a:pt x="62" y="148"/>
                </a:cubicBezTo>
                <a:cubicBezTo>
                  <a:pt x="62" y="149"/>
                  <a:pt x="61" y="149"/>
                  <a:pt x="61" y="150"/>
                </a:cubicBezTo>
                <a:cubicBezTo>
                  <a:pt x="61" y="150"/>
                  <a:pt x="61" y="150"/>
                  <a:pt x="61" y="150"/>
                </a:cubicBezTo>
                <a:cubicBezTo>
                  <a:pt x="61" y="150"/>
                  <a:pt x="60" y="150"/>
                  <a:pt x="59" y="150"/>
                </a:cubicBezTo>
                <a:cubicBezTo>
                  <a:pt x="60" y="136"/>
                  <a:pt x="61" y="122"/>
                  <a:pt x="62" y="108"/>
                </a:cubicBezTo>
                <a:cubicBezTo>
                  <a:pt x="62" y="101"/>
                  <a:pt x="63" y="94"/>
                  <a:pt x="64" y="87"/>
                </a:cubicBezTo>
                <a:cubicBezTo>
                  <a:pt x="64" y="82"/>
                  <a:pt x="65" y="79"/>
                  <a:pt x="68" y="75"/>
                </a:cubicBezTo>
                <a:cubicBezTo>
                  <a:pt x="71" y="76"/>
                  <a:pt x="74" y="76"/>
                  <a:pt x="75" y="73"/>
                </a:cubicBezTo>
                <a:cubicBezTo>
                  <a:pt x="76" y="71"/>
                  <a:pt x="75" y="68"/>
                  <a:pt x="73" y="69"/>
                </a:cubicBezTo>
                <a:cubicBezTo>
                  <a:pt x="71" y="69"/>
                  <a:pt x="69" y="70"/>
                  <a:pt x="67" y="72"/>
                </a:cubicBezTo>
                <a:cubicBezTo>
                  <a:pt x="66" y="71"/>
                  <a:pt x="65" y="70"/>
                  <a:pt x="65" y="69"/>
                </a:cubicBezTo>
                <a:cubicBezTo>
                  <a:pt x="69" y="68"/>
                  <a:pt x="72" y="66"/>
                  <a:pt x="74" y="63"/>
                </a:cubicBezTo>
                <a:cubicBezTo>
                  <a:pt x="75" y="61"/>
                  <a:pt x="76" y="57"/>
                  <a:pt x="73" y="56"/>
                </a:cubicBezTo>
                <a:cubicBezTo>
                  <a:pt x="69" y="55"/>
                  <a:pt x="64" y="61"/>
                  <a:pt x="63" y="66"/>
                </a:cubicBezTo>
                <a:cubicBezTo>
                  <a:pt x="61" y="66"/>
                  <a:pt x="59" y="65"/>
                  <a:pt x="57" y="64"/>
                </a:cubicBezTo>
                <a:cubicBezTo>
                  <a:pt x="60" y="61"/>
                  <a:pt x="61" y="57"/>
                  <a:pt x="61" y="54"/>
                </a:cubicBezTo>
                <a:cubicBezTo>
                  <a:pt x="61" y="52"/>
                  <a:pt x="60" y="49"/>
                  <a:pt x="58" y="50"/>
                </a:cubicBezTo>
                <a:cubicBezTo>
                  <a:pt x="55" y="50"/>
                  <a:pt x="54" y="52"/>
                  <a:pt x="53" y="54"/>
                </a:cubicBezTo>
                <a:cubicBezTo>
                  <a:pt x="52" y="57"/>
                  <a:pt x="53" y="61"/>
                  <a:pt x="54" y="63"/>
                </a:cubicBezTo>
                <a:cubicBezTo>
                  <a:pt x="54" y="63"/>
                  <a:pt x="53" y="64"/>
                  <a:pt x="53" y="64"/>
                </a:cubicBezTo>
                <a:cubicBezTo>
                  <a:pt x="51" y="67"/>
                  <a:pt x="47" y="65"/>
                  <a:pt x="44" y="62"/>
                </a:cubicBezTo>
                <a:cubicBezTo>
                  <a:pt x="44" y="61"/>
                  <a:pt x="44" y="59"/>
                  <a:pt x="44" y="58"/>
                </a:cubicBezTo>
                <a:cubicBezTo>
                  <a:pt x="43" y="55"/>
                  <a:pt x="43" y="52"/>
                  <a:pt x="40" y="51"/>
                </a:cubicBezTo>
                <a:cubicBezTo>
                  <a:pt x="39" y="49"/>
                  <a:pt x="35" y="51"/>
                  <a:pt x="35" y="53"/>
                </a:cubicBezTo>
                <a:cubicBezTo>
                  <a:pt x="34" y="56"/>
                  <a:pt x="36" y="59"/>
                  <a:pt x="38" y="61"/>
                </a:cubicBezTo>
                <a:cubicBezTo>
                  <a:pt x="39" y="62"/>
                  <a:pt x="39" y="62"/>
                  <a:pt x="40" y="63"/>
                </a:cubicBezTo>
                <a:cubicBezTo>
                  <a:pt x="40" y="63"/>
                  <a:pt x="40" y="63"/>
                  <a:pt x="40" y="63"/>
                </a:cubicBezTo>
                <a:cubicBezTo>
                  <a:pt x="39" y="66"/>
                  <a:pt x="37" y="67"/>
                  <a:pt x="35" y="67"/>
                </a:cubicBezTo>
                <a:cubicBezTo>
                  <a:pt x="32" y="62"/>
                  <a:pt x="28" y="57"/>
                  <a:pt x="24" y="58"/>
                </a:cubicBezTo>
                <a:cubicBezTo>
                  <a:pt x="22" y="59"/>
                  <a:pt x="20" y="62"/>
                  <a:pt x="21" y="64"/>
                </a:cubicBezTo>
                <a:cubicBezTo>
                  <a:pt x="23" y="67"/>
                  <a:pt x="27" y="69"/>
                  <a:pt x="31" y="70"/>
                </a:cubicBezTo>
                <a:cubicBezTo>
                  <a:pt x="32" y="70"/>
                  <a:pt x="32" y="70"/>
                  <a:pt x="33" y="70"/>
                </a:cubicBezTo>
                <a:cubicBezTo>
                  <a:pt x="34" y="71"/>
                  <a:pt x="34" y="71"/>
                  <a:pt x="34" y="72"/>
                </a:cubicBezTo>
                <a:cubicBezTo>
                  <a:pt x="40" y="83"/>
                  <a:pt x="43" y="95"/>
                  <a:pt x="46" y="107"/>
                </a:cubicBezTo>
                <a:cubicBezTo>
                  <a:pt x="49" y="121"/>
                  <a:pt x="48" y="136"/>
                  <a:pt x="45" y="150"/>
                </a:cubicBezTo>
                <a:cubicBezTo>
                  <a:pt x="45" y="150"/>
                  <a:pt x="45" y="150"/>
                  <a:pt x="45" y="150"/>
                </a:cubicBezTo>
                <a:cubicBezTo>
                  <a:pt x="44" y="150"/>
                  <a:pt x="43" y="150"/>
                  <a:pt x="42" y="150"/>
                </a:cubicBezTo>
                <a:cubicBezTo>
                  <a:pt x="42" y="138"/>
                  <a:pt x="40" y="127"/>
                  <a:pt x="33" y="116"/>
                </a:cubicBezTo>
                <a:cubicBezTo>
                  <a:pt x="25" y="105"/>
                  <a:pt x="15" y="96"/>
                  <a:pt x="9" y="84"/>
                </a:cubicBezTo>
                <a:cubicBezTo>
                  <a:pt x="0" y="64"/>
                  <a:pt x="3" y="39"/>
                  <a:pt x="17" y="23"/>
                </a:cubicBezTo>
                <a:close/>
                <a:moveTo>
                  <a:pt x="71" y="73"/>
                </a:moveTo>
                <a:cubicBezTo>
                  <a:pt x="71" y="73"/>
                  <a:pt x="71" y="73"/>
                  <a:pt x="71" y="72"/>
                </a:cubicBezTo>
                <a:cubicBezTo>
                  <a:pt x="73" y="71"/>
                  <a:pt x="73" y="72"/>
                  <a:pt x="71" y="73"/>
                </a:cubicBezTo>
                <a:close/>
                <a:moveTo>
                  <a:pt x="66" y="66"/>
                </a:moveTo>
                <a:cubicBezTo>
                  <a:pt x="67" y="64"/>
                  <a:pt x="69" y="62"/>
                  <a:pt x="70" y="60"/>
                </a:cubicBezTo>
                <a:cubicBezTo>
                  <a:pt x="73" y="58"/>
                  <a:pt x="71" y="62"/>
                  <a:pt x="71" y="62"/>
                </a:cubicBezTo>
                <a:cubicBezTo>
                  <a:pt x="70" y="64"/>
                  <a:pt x="68" y="65"/>
                  <a:pt x="66" y="66"/>
                </a:cubicBezTo>
                <a:close/>
                <a:moveTo>
                  <a:pt x="41" y="60"/>
                </a:moveTo>
                <a:cubicBezTo>
                  <a:pt x="40" y="59"/>
                  <a:pt x="40" y="58"/>
                  <a:pt x="39" y="58"/>
                </a:cubicBezTo>
                <a:cubicBezTo>
                  <a:pt x="39" y="58"/>
                  <a:pt x="39" y="57"/>
                  <a:pt x="39" y="57"/>
                </a:cubicBezTo>
                <a:cubicBezTo>
                  <a:pt x="38" y="56"/>
                  <a:pt x="38" y="55"/>
                  <a:pt x="40" y="54"/>
                </a:cubicBezTo>
                <a:cubicBezTo>
                  <a:pt x="40" y="55"/>
                  <a:pt x="40" y="56"/>
                  <a:pt x="41" y="57"/>
                </a:cubicBezTo>
                <a:cubicBezTo>
                  <a:pt x="41" y="58"/>
                  <a:pt x="41" y="59"/>
                  <a:pt x="41" y="60"/>
                </a:cubicBezTo>
                <a:close/>
                <a:moveTo>
                  <a:pt x="31" y="67"/>
                </a:moveTo>
                <a:cubicBezTo>
                  <a:pt x="31" y="67"/>
                  <a:pt x="31" y="67"/>
                  <a:pt x="31" y="67"/>
                </a:cubicBezTo>
                <a:cubicBezTo>
                  <a:pt x="29" y="66"/>
                  <a:pt x="28" y="66"/>
                  <a:pt x="27" y="65"/>
                </a:cubicBezTo>
                <a:cubicBezTo>
                  <a:pt x="26" y="65"/>
                  <a:pt x="26" y="65"/>
                  <a:pt x="26" y="65"/>
                </a:cubicBezTo>
                <a:cubicBezTo>
                  <a:pt x="24" y="64"/>
                  <a:pt x="24" y="63"/>
                  <a:pt x="25" y="61"/>
                </a:cubicBezTo>
                <a:cubicBezTo>
                  <a:pt x="28" y="62"/>
                  <a:pt x="30" y="64"/>
                  <a:pt x="31" y="6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31" name="Freeform 27"/>
          <p:cNvSpPr>
            <a:spLocks noEditPoints="1"/>
          </p:cNvSpPr>
          <p:nvPr/>
        </p:nvSpPr>
        <p:spPr bwMode="auto">
          <a:xfrm>
            <a:off x="2249488" y="2938463"/>
            <a:ext cx="668337" cy="401638"/>
          </a:xfrm>
          <a:custGeom>
            <a:gdLst>
              <a:gd fmla="*/ 146 w 178" name="T0"/>
              <a:gd fmla="*/ 84 h 107" name="T1"/>
              <a:gd fmla="*/ 175 w 178" name="T2"/>
              <a:gd fmla="*/ 77 h 107" name="T3"/>
              <a:gd fmla="*/ 151 w 178" name="T4"/>
              <a:gd fmla="*/ 59 h 107" name="T5"/>
              <a:gd fmla="*/ 85 w 178" name="T6"/>
              <a:gd fmla="*/ 14 h 107" name="T7"/>
              <a:gd fmla="*/ 4 w 178" name="T8"/>
              <a:gd fmla="*/ 64 h 107" name="T9"/>
              <a:gd fmla="*/ 88 w 178" name="T10"/>
              <a:gd fmla="*/ 99 h 107" name="T11"/>
              <a:gd fmla="*/ 109 w 178" name="T12"/>
              <a:gd fmla="*/ 66 h 107" name="T13"/>
              <a:gd fmla="*/ 66 w 178" name="T14"/>
              <a:gd fmla="*/ 71 h 107" name="T15"/>
              <a:gd fmla="*/ 66 w 178" name="T16"/>
              <a:gd fmla="*/ 60 h 107" name="T17"/>
              <a:gd fmla="*/ 71 w 178" name="T18"/>
              <a:gd fmla="*/ 45 h 107" name="T19"/>
              <a:gd fmla="*/ 76 w 178" name="T20"/>
              <a:gd fmla="*/ 44 h 107" name="T21"/>
              <a:gd fmla="*/ 104 w 178" name="T22"/>
              <a:gd fmla="*/ 56 h 107" name="T23"/>
              <a:gd fmla="*/ 147 w 178" name="T24"/>
              <a:gd fmla="*/ 76 h 107" name="T25"/>
              <a:gd fmla="*/ 60 w 178" name="T26"/>
              <a:gd fmla="*/ 50 h 107" name="T27"/>
              <a:gd fmla="*/ 56 w 178" name="T28"/>
              <a:gd fmla="*/ 47 h 107" name="T29"/>
              <a:gd fmla="*/ 61 w 178" name="T30"/>
              <a:gd fmla="*/ 50 h 107" name="T31"/>
              <a:gd fmla="*/ 152 w 178" name="T32"/>
              <a:gd fmla="*/ 63 h 107" name="T33"/>
              <a:gd fmla="*/ 159 w 178" name="T34"/>
              <a:gd fmla="*/ 65 h 107" name="T35"/>
              <a:gd fmla="*/ 149 w 178" name="T36"/>
              <a:gd fmla="*/ 83 h 107" name="T37"/>
              <a:gd fmla="*/ 166 w 178" name="T38"/>
              <a:gd fmla="*/ 67 h 107" name="T39"/>
              <a:gd fmla="*/ 162 w 178" name="T40"/>
              <a:gd fmla="*/ 83 h 107" name="T41"/>
              <a:gd fmla="*/ 157 w 178" name="T42"/>
              <a:gd fmla="*/ 84 h 107" name="T43"/>
              <a:gd fmla="*/ 161 w 178" name="T44"/>
              <a:gd fmla="*/ 65 h 107" name="T45"/>
              <a:gd fmla="*/ 173 w 178" name="T46"/>
              <a:gd fmla="*/ 76 h 107" name="T47"/>
              <a:gd fmla="*/ 168 w 178" name="T48"/>
              <a:gd fmla="*/ 68 h 107" name="T49"/>
              <a:gd fmla="*/ 173 w 178" name="T50"/>
              <a:gd fmla="*/ 76 h 107" name="T51"/>
              <a:gd fmla="*/ 17 w 178" name="T52"/>
              <a:gd fmla="*/ 20 h 107" name="T53"/>
              <a:gd fmla="*/ 115 w 178" name="T54"/>
              <a:gd fmla="*/ 46 h 107" name="T55"/>
              <a:gd fmla="*/ 149 w 178" name="T56"/>
              <a:gd fmla="*/ 62 h 107" name="T57"/>
              <a:gd fmla="*/ 149 w 178" name="T58"/>
              <a:gd fmla="*/ 64 h 107" name="T59"/>
              <a:gd fmla="*/ 88 w 178" name="T60"/>
              <a:gd fmla="*/ 47 h 107" name="T61"/>
              <a:gd fmla="*/ 76 w 178" name="T62"/>
              <a:gd fmla="*/ 34 h 107" name="T63"/>
              <a:gd fmla="*/ 74 w 178" name="T64"/>
              <a:gd fmla="*/ 42 h 107" name="T65"/>
              <a:gd fmla="*/ 66 w 178" name="T66"/>
              <a:gd fmla="*/ 33 h 107" name="T67"/>
              <a:gd fmla="*/ 68 w 178" name="T68"/>
              <a:gd fmla="*/ 44 h 107" name="T69"/>
              <a:gd fmla="*/ 56 w 178" name="T70"/>
              <a:gd fmla="*/ 44 h 107" name="T71"/>
              <a:gd fmla="*/ 54 w 178" name="T72"/>
              <a:gd fmla="*/ 51 h 107" name="T73"/>
              <a:gd fmla="*/ 64 w 178" name="T74"/>
              <a:gd fmla="*/ 54 h 107" name="T75"/>
              <a:gd fmla="*/ 56 w 178" name="T76"/>
              <a:gd fmla="*/ 61 h 107" name="T77"/>
              <a:gd fmla="*/ 49 w 178" name="T78"/>
              <a:gd fmla="*/ 69 h 107" name="T79"/>
              <a:gd fmla="*/ 60 w 178" name="T80"/>
              <a:gd fmla="*/ 66 h 107" name="T81"/>
              <a:gd fmla="*/ 63 w 178" name="T82"/>
              <a:gd fmla="*/ 72 h 107" name="T83"/>
              <a:gd fmla="*/ 57 w 178" name="T84"/>
              <a:gd fmla="*/ 85 h 107" name="T85"/>
              <a:gd fmla="*/ 66 w 178" name="T86"/>
              <a:gd fmla="*/ 74 h 107" name="T87"/>
              <a:gd fmla="*/ 104 w 178" name="T88"/>
              <a:gd fmla="*/ 69 h 107" name="T89"/>
              <a:gd fmla="*/ 147 w 178" name="T90"/>
              <a:gd fmla="*/ 79 h 107" name="T91"/>
              <a:gd fmla="*/ 111 w 178" name="T92"/>
              <a:gd fmla="*/ 84 h 107" name="T93"/>
              <a:gd fmla="*/ 16 w 178" name="T94"/>
              <a:gd fmla="*/ 81 h 107" name="T95"/>
              <a:gd fmla="*/ 75 w 178" name="T96"/>
              <a:gd fmla="*/ 38 h 107" name="T97"/>
              <a:gd fmla="*/ 68 w 178" name="T98"/>
              <a:gd fmla="*/ 41 h 107" name="T99"/>
              <a:gd fmla="*/ 65 w 178" name="T100"/>
              <a:gd fmla="*/ 36 h 107" name="T101"/>
              <a:gd fmla="*/ 57 w 178" name="T102"/>
              <a:gd fmla="*/ 64 h 107" name="T103"/>
              <a:gd fmla="*/ 54 w 178" name="T104"/>
              <a:gd fmla="*/ 66 h 107" name="T105"/>
              <a:gd fmla="*/ 54 w 178" name="T106"/>
              <a:gd fmla="*/ 64 h 107" name="T107"/>
              <a:gd fmla="*/ 62 w 178" name="T108"/>
              <a:gd fmla="*/ 75 h 107" name="T109"/>
              <a:gd fmla="*/ 60 w 178" name="T110"/>
              <a:gd fmla="*/ 80 h 107" name="T111"/>
              <a:gd fmla="*/ 55 w 178" name="T112"/>
              <a:gd fmla="*/ 80 h 107"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07" w="178">
                <a:moveTo>
                  <a:pt x="115" y="85"/>
                </a:moveTo>
                <a:cubicBezTo>
                  <a:pt x="125" y="81"/>
                  <a:pt x="135" y="82"/>
                  <a:pt x="146" y="84"/>
                </a:cubicBezTo>
                <a:cubicBezTo>
                  <a:pt x="146" y="85"/>
                  <a:pt x="146" y="85"/>
                  <a:pt x="147" y="85"/>
                </a:cubicBezTo>
                <a:cubicBezTo>
                  <a:pt x="156" y="87"/>
                  <a:pt x="173" y="90"/>
                  <a:pt x="175" y="77"/>
                </a:cubicBezTo>
                <a:cubicBezTo>
                  <a:pt x="178" y="65"/>
                  <a:pt x="161" y="62"/>
                  <a:pt x="152" y="60"/>
                </a:cubicBezTo>
                <a:cubicBezTo>
                  <a:pt x="152" y="60"/>
                  <a:pt x="151" y="59"/>
                  <a:pt x="151" y="59"/>
                </a:cubicBezTo>
                <a:cubicBezTo>
                  <a:pt x="137" y="55"/>
                  <a:pt x="123" y="50"/>
                  <a:pt x="112" y="39"/>
                </a:cubicBezTo>
                <a:cubicBezTo>
                  <a:pt x="103" y="30"/>
                  <a:pt x="96" y="21"/>
                  <a:pt x="85" y="14"/>
                </a:cubicBezTo>
                <a:cubicBezTo>
                  <a:pt x="66" y="4"/>
                  <a:pt x="39" y="0"/>
                  <a:pt x="21" y="13"/>
                </a:cubicBezTo>
                <a:cubicBezTo>
                  <a:pt x="5" y="24"/>
                  <a:pt x="0" y="46"/>
                  <a:pt x="4" y="64"/>
                </a:cubicBezTo>
                <a:cubicBezTo>
                  <a:pt x="8" y="83"/>
                  <a:pt x="25" y="97"/>
                  <a:pt x="43" y="102"/>
                </a:cubicBezTo>
                <a:cubicBezTo>
                  <a:pt x="58" y="107"/>
                  <a:pt x="74" y="105"/>
                  <a:pt x="88" y="99"/>
                </a:cubicBezTo>
                <a:cubicBezTo>
                  <a:pt x="97" y="94"/>
                  <a:pt x="106" y="89"/>
                  <a:pt x="115" y="85"/>
                </a:cubicBezTo>
                <a:close/>
                <a:moveTo>
                  <a:pt x="109" y="66"/>
                </a:moveTo>
                <a:cubicBezTo>
                  <a:pt x="96" y="66"/>
                  <a:pt x="81" y="66"/>
                  <a:pt x="69" y="70"/>
                </a:cubicBezTo>
                <a:cubicBezTo>
                  <a:pt x="68" y="70"/>
                  <a:pt x="67" y="71"/>
                  <a:pt x="66" y="71"/>
                </a:cubicBezTo>
                <a:cubicBezTo>
                  <a:pt x="66" y="68"/>
                  <a:pt x="65" y="66"/>
                  <a:pt x="62" y="64"/>
                </a:cubicBezTo>
                <a:cubicBezTo>
                  <a:pt x="64" y="63"/>
                  <a:pt x="66" y="61"/>
                  <a:pt x="66" y="60"/>
                </a:cubicBezTo>
                <a:cubicBezTo>
                  <a:pt x="68" y="57"/>
                  <a:pt x="67" y="54"/>
                  <a:pt x="66" y="52"/>
                </a:cubicBezTo>
                <a:cubicBezTo>
                  <a:pt x="68" y="50"/>
                  <a:pt x="70" y="48"/>
                  <a:pt x="71" y="45"/>
                </a:cubicBezTo>
                <a:cubicBezTo>
                  <a:pt x="71" y="45"/>
                  <a:pt x="72" y="46"/>
                  <a:pt x="72" y="46"/>
                </a:cubicBezTo>
                <a:cubicBezTo>
                  <a:pt x="74" y="46"/>
                  <a:pt x="75" y="45"/>
                  <a:pt x="76" y="44"/>
                </a:cubicBezTo>
                <a:cubicBezTo>
                  <a:pt x="78" y="46"/>
                  <a:pt x="81" y="48"/>
                  <a:pt x="84" y="49"/>
                </a:cubicBezTo>
                <a:cubicBezTo>
                  <a:pt x="90" y="52"/>
                  <a:pt x="97" y="54"/>
                  <a:pt x="104" y="56"/>
                </a:cubicBezTo>
                <a:cubicBezTo>
                  <a:pt x="119" y="59"/>
                  <a:pt x="134" y="64"/>
                  <a:pt x="149" y="67"/>
                </a:cubicBezTo>
                <a:cubicBezTo>
                  <a:pt x="148" y="70"/>
                  <a:pt x="148" y="73"/>
                  <a:pt x="147" y="76"/>
                </a:cubicBezTo>
                <a:cubicBezTo>
                  <a:pt x="135" y="70"/>
                  <a:pt x="122" y="67"/>
                  <a:pt x="109" y="66"/>
                </a:cubicBezTo>
                <a:close/>
                <a:moveTo>
                  <a:pt x="60" y="50"/>
                </a:moveTo>
                <a:cubicBezTo>
                  <a:pt x="58" y="50"/>
                  <a:pt x="56" y="49"/>
                  <a:pt x="55" y="48"/>
                </a:cubicBezTo>
                <a:cubicBezTo>
                  <a:pt x="52" y="47"/>
                  <a:pt x="55" y="47"/>
                  <a:pt x="56" y="47"/>
                </a:cubicBezTo>
                <a:cubicBezTo>
                  <a:pt x="57" y="48"/>
                  <a:pt x="58" y="48"/>
                  <a:pt x="59" y="49"/>
                </a:cubicBezTo>
                <a:cubicBezTo>
                  <a:pt x="60" y="50"/>
                  <a:pt x="60" y="50"/>
                  <a:pt x="61" y="50"/>
                </a:cubicBezTo>
                <a:cubicBezTo>
                  <a:pt x="60" y="50"/>
                  <a:pt x="60" y="50"/>
                  <a:pt x="60" y="50"/>
                </a:cubicBezTo>
                <a:close/>
                <a:moveTo>
                  <a:pt x="152" y="63"/>
                </a:moveTo>
                <a:cubicBezTo>
                  <a:pt x="154" y="63"/>
                  <a:pt x="157" y="64"/>
                  <a:pt x="159" y="64"/>
                </a:cubicBezTo>
                <a:cubicBezTo>
                  <a:pt x="159" y="64"/>
                  <a:pt x="159" y="65"/>
                  <a:pt x="159" y="65"/>
                </a:cubicBezTo>
                <a:cubicBezTo>
                  <a:pt x="157" y="71"/>
                  <a:pt x="155" y="77"/>
                  <a:pt x="154" y="84"/>
                </a:cubicBezTo>
                <a:cubicBezTo>
                  <a:pt x="152" y="83"/>
                  <a:pt x="150" y="83"/>
                  <a:pt x="149" y="83"/>
                </a:cubicBezTo>
                <a:cubicBezTo>
                  <a:pt x="150" y="76"/>
                  <a:pt x="151" y="69"/>
                  <a:pt x="152" y="63"/>
                </a:cubicBezTo>
                <a:close/>
                <a:moveTo>
                  <a:pt x="166" y="67"/>
                </a:moveTo>
                <a:cubicBezTo>
                  <a:pt x="166" y="67"/>
                  <a:pt x="166" y="67"/>
                  <a:pt x="166" y="67"/>
                </a:cubicBezTo>
                <a:cubicBezTo>
                  <a:pt x="163" y="72"/>
                  <a:pt x="164" y="78"/>
                  <a:pt x="162" y="83"/>
                </a:cubicBezTo>
                <a:cubicBezTo>
                  <a:pt x="162" y="83"/>
                  <a:pt x="162" y="84"/>
                  <a:pt x="162" y="84"/>
                </a:cubicBezTo>
                <a:cubicBezTo>
                  <a:pt x="160" y="84"/>
                  <a:pt x="159" y="84"/>
                  <a:pt x="157" y="84"/>
                </a:cubicBezTo>
                <a:cubicBezTo>
                  <a:pt x="158" y="78"/>
                  <a:pt x="160" y="72"/>
                  <a:pt x="161" y="66"/>
                </a:cubicBezTo>
                <a:cubicBezTo>
                  <a:pt x="162" y="65"/>
                  <a:pt x="162" y="65"/>
                  <a:pt x="161" y="65"/>
                </a:cubicBezTo>
                <a:cubicBezTo>
                  <a:pt x="163" y="65"/>
                  <a:pt x="165" y="66"/>
                  <a:pt x="166" y="67"/>
                </a:cubicBezTo>
                <a:close/>
                <a:moveTo>
                  <a:pt x="173" y="76"/>
                </a:moveTo>
                <a:cubicBezTo>
                  <a:pt x="172" y="81"/>
                  <a:pt x="169" y="83"/>
                  <a:pt x="165" y="84"/>
                </a:cubicBezTo>
                <a:cubicBezTo>
                  <a:pt x="167" y="79"/>
                  <a:pt x="166" y="73"/>
                  <a:pt x="168" y="68"/>
                </a:cubicBezTo>
                <a:cubicBezTo>
                  <a:pt x="168" y="68"/>
                  <a:pt x="168" y="68"/>
                  <a:pt x="169" y="68"/>
                </a:cubicBezTo>
                <a:cubicBezTo>
                  <a:pt x="171" y="70"/>
                  <a:pt x="173" y="72"/>
                  <a:pt x="173" y="76"/>
                </a:cubicBezTo>
                <a:close/>
                <a:moveTo>
                  <a:pt x="16" y="81"/>
                </a:moveTo>
                <a:cubicBezTo>
                  <a:pt x="2" y="64"/>
                  <a:pt x="2" y="37"/>
                  <a:pt x="17" y="20"/>
                </a:cubicBezTo>
                <a:cubicBezTo>
                  <a:pt x="34" y="0"/>
                  <a:pt x="66" y="7"/>
                  <a:pt x="86" y="19"/>
                </a:cubicBezTo>
                <a:cubicBezTo>
                  <a:pt x="97" y="25"/>
                  <a:pt x="105" y="37"/>
                  <a:pt x="115" y="46"/>
                </a:cubicBezTo>
                <a:cubicBezTo>
                  <a:pt x="124" y="54"/>
                  <a:pt x="136" y="58"/>
                  <a:pt x="148" y="61"/>
                </a:cubicBezTo>
                <a:cubicBezTo>
                  <a:pt x="148" y="62"/>
                  <a:pt x="149" y="62"/>
                  <a:pt x="149" y="62"/>
                </a:cubicBezTo>
                <a:cubicBezTo>
                  <a:pt x="149" y="62"/>
                  <a:pt x="149" y="62"/>
                  <a:pt x="149" y="62"/>
                </a:cubicBezTo>
                <a:cubicBezTo>
                  <a:pt x="149" y="63"/>
                  <a:pt x="149" y="64"/>
                  <a:pt x="149" y="64"/>
                </a:cubicBezTo>
                <a:cubicBezTo>
                  <a:pt x="135" y="61"/>
                  <a:pt x="122" y="57"/>
                  <a:pt x="108" y="54"/>
                </a:cubicBezTo>
                <a:cubicBezTo>
                  <a:pt x="101" y="52"/>
                  <a:pt x="95" y="50"/>
                  <a:pt x="88" y="47"/>
                </a:cubicBezTo>
                <a:cubicBezTo>
                  <a:pt x="84" y="46"/>
                  <a:pt x="80" y="45"/>
                  <a:pt x="78" y="41"/>
                </a:cubicBezTo>
                <a:cubicBezTo>
                  <a:pt x="79" y="38"/>
                  <a:pt x="79" y="35"/>
                  <a:pt x="76" y="34"/>
                </a:cubicBezTo>
                <a:cubicBezTo>
                  <a:pt x="75" y="33"/>
                  <a:pt x="72" y="33"/>
                  <a:pt x="72" y="35"/>
                </a:cubicBezTo>
                <a:cubicBezTo>
                  <a:pt x="72" y="37"/>
                  <a:pt x="73" y="40"/>
                  <a:pt x="74" y="42"/>
                </a:cubicBezTo>
                <a:cubicBezTo>
                  <a:pt x="73" y="42"/>
                  <a:pt x="72" y="43"/>
                  <a:pt x="71" y="42"/>
                </a:cubicBezTo>
                <a:cubicBezTo>
                  <a:pt x="71" y="39"/>
                  <a:pt x="69" y="35"/>
                  <a:pt x="66" y="33"/>
                </a:cubicBezTo>
                <a:cubicBezTo>
                  <a:pt x="65" y="32"/>
                  <a:pt x="61" y="30"/>
                  <a:pt x="60" y="32"/>
                </a:cubicBezTo>
                <a:cubicBezTo>
                  <a:pt x="57" y="37"/>
                  <a:pt x="63" y="42"/>
                  <a:pt x="68" y="44"/>
                </a:cubicBezTo>
                <a:cubicBezTo>
                  <a:pt x="67" y="46"/>
                  <a:pt x="66" y="48"/>
                  <a:pt x="64" y="49"/>
                </a:cubicBezTo>
                <a:cubicBezTo>
                  <a:pt x="62" y="46"/>
                  <a:pt x="59" y="44"/>
                  <a:pt x="56" y="44"/>
                </a:cubicBezTo>
                <a:cubicBezTo>
                  <a:pt x="54" y="43"/>
                  <a:pt x="51" y="44"/>
                  <a:pt x="50" y="46"/>
                </a:cubicBezTo>
                <a:cubicBezTo>
                  <a:pt x="50" y="49"/>
                  <a:pt x="52" y="50"/>
                  <a:pt x="54" y="51"/>
                </a:cubicBezTo>
                <a:cubicBezTo>
                  <a:pt x="57" y="53"/>
                  <a:pt x="60" y="53"/>
                  <a:pt x="63" y="53"/>
                </a:cubicBezTo>
                <a:cubicBezTo>
                  <a:pt x="63" y="53"/>
                  <a:pt x="63" y="53"/>
                  <a:pt x="64" y="54"/>
                </a:cubicBezTo>
                <a:cubicBezTo>
                  <a:pt x="66" y="57"/>
                  <a:pt x="63" y="60"/>
                  <a:pt x="60" y="62"/>
                </a:cubicBezTo>
                <a:cubicBezTo>
                  <a:pt x="59" y="62"/>
                  <a:pt x="57" y="62"/>
                  <a:pt x="56" y="61"/>
                </a:cubicBezTo>
                <a:cubicBezTo>
                  <a:pt x="53" y="61"/>
                  <a:pt x="50" y="61"/>
                  <a:pt x="48" y="63"/>
                </a:cubicBezTo>
                <a:cubicBezTo>
                  <a:pt x="46" y="65"/>
                  <a:pt x="48" y="68"/>
                  <a:pt x="49" y="69"/>
                </a:cubicBezTo>
                <a:cubicBezTo>
                  <a:pt x="52" y="70"/>
                  <a:pt x="55" y="69"/>
                  <a:pt x="57" y="68"/>
                </a:cubicBezTo>
                <a:cubicBezTo>
                  <a:pt x="58" y="67"/>
                  <a:pt x="59" y="67"/>
                  <a:pt x="60" y="66"/>
                </a:cubicBezTo>
                <a:cubicBezTo>
                  <a:pt x="60" y="66"/>
                  <a:pt x="60" y="66"/>
                  <a:pt x="60" y="66"/>
                </a:cubicBezTo>
                <a:cubicBezTo>
                  <a:pt x="62" y="68"/>
                  <a:pt x="63" y="70"/>
                  <a:pt x="63" y="72"/>
                </a:cubicBezTo>
                <a:cubicBezTo>
                  <a:pt x="58" y="74"/>
                  <a:pt x="52" y="76"/>
                  <a:pt x="52" y="81"/>
                </a:cubicBezTo>
                <a:cubicBezTo>
                  <a:pt x="52" y="83"/>
                  <a:pt x="55" y="85"/>
                  <a:pt x="57" y="85"/>
                </a:cubicBezTo>
                <a:cubicBezTo>
                  <a:pt x="61" y="84"/>
                  <a:pt x="63" y="80"/>
                  <a:pt x="65" y="77"/>
                </a:cubicBezTo>
                <a:cubicBezTo>
                  <a:pt x="65" y="76"/>
                  <a:pt x="66" y="75"/>
                  <a:pt x="66" y="74"/>
                </a:cubicBezTo>
                <a:cubicBezTo>
                  <a:pt x="66" y="74"/>
                  <a:pt x="67" y="74"/>
                  <a:pt x="68" y="74"/>
                </a:cubicBezTo>
                <a:cubicBezTo>
                  <a:pt x="79" y="70"/>
                  <a:pt x="92" y="69"/>
                  <a:pt x="104" y="69"/>
                </a:cubicBezTo>
                <a:cubicBezTo>
                  <a:pt x="118" y="69"/>
                  <a:pt x="133" y="73"/>
                  <a:pt x="146" y="78"/>
                </a:cubicBezTo>
                <a:cubicBezTo>
                  <a:pt x="146" y="79"/>
                  <a:pt x="147" y="79"/>
                  <a:pt x="147" y="79"/>
                </a:cubicBezTo>
                <a:cubicBezTo>
                  <a:pt x="147" y="79"/>
                  <a:pt x="146" y="80"/>
                  <a:pt x="146" y="81"/>
                </a:cubicBezTo>
                <a:cubicBezTo>
                  <a:pt x="134" y="79"/>
                  <a:pt x="123" y="79"/>
                  <a:pt x="111" y="84"/>
                </a:cubicBezTo>
                <a:cubicBezTo>
                  <a:pt x="99" y="89"/>
                  <a:pt x="88" y="97"/>
                  <a:pt x="74" y="100"/>
                </a:cubicBezTo>
                <a:cubicBezTo>
                  <a:pt x="54" y="105"/>
                  <a:pt x="30" y="98"/>
                  <a:pt x="16" y="81"/>
                </a:cubicBezTo>
                <a:close/>
                <a:moveTo>
                  <a:pt x="76" y="38"/>
                </a:moveTo>
                <a:cubicBezTo>
                  <a:pt x="75" y="38"/>
                  <a:pt x="75" y="38"/>
                  <a:pt x="75" y="38"/>
                </a:cubicBezTo>
                <a:cubicBezTo>
                  <a:pt x="74" y="36"/>
                  <a:pt x="76" y="36"/>
                  <a:pt x="76" y="38"/>
                </a:cubicBezTo>
                <a:close/>
                <a:moveTo>
                  <a:pt x="68" y="41"/>
                </a:moveTo>
                <a:cubicBezTo>
                  <a:pt x="66" y="40"/>
                  <a:pt x="64" y="38"/>
                  <a:pt x="63" y="36"/>
                </a:cubicBezTo>
                <a:cubicBezTo>
                  <a:pt x="61" y="33"/>
                  <a:pt x="65" y="35"/>
                  <a:pt x="65" y="36"/>
                </a:cubicBezTo>
                <a:cubicBezTo>
                  <a:pt x="67" y="37"/>
                  <a:pt x="68" y="39"/>
                  <a:pt x="68" y="41"/>
                </a:cubicBezTo>
                <a:close/>
                <a:moveTo>
                  <a:pt x="57" y="64"/>
                </a:moveTo>
                <a:cubicBezTo>
                  <a:pt x="56" y="65"/>
                  <a:pt x="56" y="65"/>
                  <a:pt x="55" y="66"/>
                </a:cubicBezTo>
                <a:cubicBezTo>
                  <a:pt x="54" y="66"/>
                  <a:pt x="54" y="66"/>
                  <a:pt x="54" y="66"/>
                </a:cubicBezTo>
                <a:cubicBezTo>
                  <a:pt x="52" y="67"/>
                  <a:pt x="52" y="66"/>
                  <a:pt x="51" y="65"/>
                </a:cubicBezTo>
                <a:cubicBezTo>
                  <a:pt x="52" y="64"/>
                  <a:pt x="53" y="64"/>
                  <a:pt x="54" y="64"/>
                </a:cubicBezTo>
                <a:cubicBezTo>
                  <a:pt x="55" y="64"/>
                  <a:pt x="56" y="64"/>
                  <a:pt x="57" y="64"/>
                </a:cubicBezTo>
                <a:close/>
                <a:moveTo>
                  <a:pt x="62" y="75"/>
                </a:moveTo>
                <a:cubicBezTo>
                  <a:pt x="62" y="76"/>
                  <a:pt x="62" y="76"/>
                  <a:pt x="62" y="76"/>
                </a:cubicBezTo>
                <a:cubicBezTo>
                  <a:pt x="61" y="77"/>
                  <a:pt x="60" y="79"/>
                  <a:pt x="60" y="80"/>
                </a:cubicBezTo>
                <a:cubicBezTo>
                  <a:pt x="59" y="80"/>
                  <a:pt x="59" y="80"/>
                  <a:pt x="59" y="80"/>
                </a:cubicBezTo>
                <a:cubicBezTo>
                  <a:pt x="58" y="82"/>
                  <a:pt x="57" y="82"/>
                  <a:pt x="55" y="80"/>
                </a:cubicBezTo>
                <a:cubicBezTo>
                  <a:pt x="56" y="78"/>
                  <a:pt x="59" y="76"/>
                  <a:pt x="62" y="7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32" name="Freeform 28"/>
          <p:cNvSpPr>
            <a:spLocks noEditPoints="1"/>
          </p:cNvSpPr>
          <p:nvPr/>
        </p:nvSpPr>
        <p:spPr bwMode="auto">
          <a:xfrm>
            <a:off x="3487738" y="4960938"/>
            <a:ext cx="668337" cy="401638"/>
          </a:xfrm>
          <a:custGeom>
            <a:gdLst>
              <a:gd fmla="*/ 145 w 178" name="T0"/>
              <a:gd fmla="*/ 85 h 107" name="T1"/>
              <a:gd fmla="*/ 175 w 178" name="T2"/>
              <a:gd fmla="*/ 78 h 107" name="T3"/>
              <a:gd fmla="*/ 151 w 178" name="T4"/>
              <a:gd fmla="*/ 60 h 107" name="T5"/>
              <a:gd fmla="*/ 84 w 178" name="T6"/>
              <a:gd fmla="*/ 15 h 107" name="T7"/>
              <a:gd fmla="*/ 4 w 178" name="T8"/>
              <a:gd fmla="*/ 64 h 107" name="T9"/>
              <a:gd fmla="*/ 88 w 178" name="T10"/>
              <a:gd fmla="*/ 99 h 107" name="T11"/>
              <a:gd fmla="*/ 108 w 178" name="T12"/>
              <a:gd fmla="*/ 67 h 107" name="T13"/>
              <a:gd fmla="*/ 66 w 178" name="T14"/>
              <a:gd fmla="*/ 72 h 107" name="T15"/>
              <a:gd fmla="*/ 66 w 178" name="T16"/>
              <a:gd fmla="*/ 60 h 107" name="T17"/>
              <a:gd fmla="*/ 70 w 178" name="T18"/>
              <a:gd fmla="*/ 46 h 107" name="T19"/>
              <a:gd fmla="*/ 76 w 178" name="T20"/>
              <a:gd fmla="*/ 44 h 107" name="T21"/>
              <a:gd fmla="*/ 104 w 178" name="T22"/>
              <a:gd fmla="*/ 56 h 107" name="T23"/>
              <a:gd fmla="*/ 147 w 178" name="T24"/>
              <a:gd fmla="*/ 76 h 107" name="T25"/>
              <a:gd fmla="*/ 59 w 178" name="T26"/>
              <a:gd fmla="*/ 51 h 107" name="T27"/>
              <a:gd fmla="*/ 56 w 178" name="T28"/>
              <a:gd fmla="*/ 48 h 107" name="T29"/>
              <a:gd fmla="*/ 60 w 178" name="T30"/>
              <a:gd fmla="*/ 51 h 107" name="T31"/>
              <a:gd fmla="*/ 152 w 178" name="T32"/>
              <a:gd fmla="*/ 63 h 107" name="T33"/>
              <a:gd fmla="*/ 158 w 178" name="T34"/>
              <a:gd fmla="*/ 65 h 107" name="T35"/>
              <a:gd fmla="*/ 149 w 178" name="T36"/>
              <a:gd fmla="*/ 83 h 107" name="T37"/>
              <a:gd fmla="*/ 166 w 178" name="T38"/>
              <a:gd fmla="*/ 67 h 107" name="T39"/>
              <a:gd fmla="*/ 162 w 178" name="T40"/>
              <a:gd fmla="*/ 83 h 107" name="T41"/>
              <a:gd fmla="*/ 157 w 178" name="T42"/>
              <a:gd fmla="*/ 84 h 107" name="T43"/>
              <a:gd fmla="*/ 161 w 178" name="T44"/>
              <a:gd fmla="*/ 65 h 107" name="T45"/>
              <a:gd fmla="*/ 172 w 178" name="T46"/>
              <a:gd fmla="*/ 76 h 107" name="T47"/>
              <a:gd fmla="*/ 168 w 178" name="T48"/>
              <a:gd fmla="*/ 69 h 107" name="T49"/>
              <a:gd fmla="*/ 172 w 178" name="T50"/>
              <a:gd fmla="*/ 76 h 107" name="T51"/>
              <a:gd fmla="*/ 17 w 178" name="T52"/>
              <a:gd fmla="*/ 21 h 107" name="T53"/>
              <a:gd fmla="*/ 114 w 178" name="T54"/>
              <a:gd fmla="*/ 46 h 107" name="T55"/>
              <a:gd fmla="*/ 149 w 178" name="T56"/>
              <a:gd fmla="*/ 63 h 107" name="T57"/>
              <a:gd fmla="*/ 149 w 178" name="T58"/>
              <a:gd fmla="*/ 65 h 107" name="T59"/>
              <a:gd fmla="*/ 88 w 178" name="T60"/>
              <a:gd fmla="*/ 48 h 107" name="T61"/>
              <a:gd fmla="*/ 76 w 178" name="T62"/>
              <a:gd fmla="*/ 34 h 107" name="T63"/>
              <a:gd fmla="*/ 74 w 178" name="T64"/>
              <a:gd fmla="*/ 42 h 107" name="T65"/>
              <a:gd fmla="*/ 66 w 178" name="T66"/>
              <a:gd fmla="*/ 33 h 107" name="T67"/>
              <a:gd fmla="*/ 68 w 178" name="T68"/>
              <a:gd fmla="*/ 45 h 107" name="T69"/>
              <a:gd fmla="*/ 55 w 178" name="T70"/>
              <a:gd fmla="*/ 44 h 107" name="T71"/>
              <a:gd fmla="*/ 54 w 178" name="T72"/>
              <a:gd fmla="*/ 52 h 107" name="T73"/>
              <a:gd fmla="*/ 63 w 178" name="T74"/>
              <a:gd fmla="*/ 54 h 107" name="T75"/>
              <a:gd fmla="*/ 56 w 178" name="T76"/>
              <a:gd fmla="*/ 62 h 107" name="T77"/>
              <a:gd fmla="*/ 49 w 178" name="T78"/>
              <a:gd fmla="*/ 70 h 107" name="T79"/>
              <a:gd fmla="*/ 60 w 178" name="T80"/>
              <a:gd fmla="*/ 66 h 107" name="T81"/>
              <a:gd fmla="*/ 63 w 178" name="T82"/>
              <a:gd fmla="*/ 72 h 107" name="T83"/>
              <a:gd fmla="*/ 57 w 178" name="T84"/>
              <a:gd fmla="*/ 85 h 107" name="T85"/>
              <a:gd fmla="*/ 66 w 178" name="T86"/>
              <a:gd fmla="*/ 75 h 107" name="T87"/>
              <a:gd fmla="*/ 104 w 178" name="T88"/>
              <a:gd fmla="*/ 70 h 107" name="T89"/>
              <a:gd fmla="*/ 146 w 178" name="T90"/>
              <a:gd fmla="*/ 79 h 107" name="T91"/>
              <a:gd fmla="*/ 111 w 178" name="T92"/>
              <a:gd fmla="*/ 84 h 107" name="T93"/>
              <a:gd fmla="*/ 16 w 178" name="T94"/>
              <a:gd fmla="*/ 82 h 107" name="T95"/>
              <a:gd fmla="*/ 75 w 178" name="T96"/>
              <a:gd fmla="*/ 38 h 107" name="T97"/>
              <a:gd fmla="*/ 68 w 178" name="T98"/>
              <a:gd fmla="*/ 42 h 107" name="T99"/>
              <a:gd fmla="*/ 65 w 178" name="T100"/>
              <a:gd fmla="*/ 36 h 107" name="T101"/>
              <a:gd fmla="*/ 57 w 178" name="T102"/>
              <a:gd fmla="*/ 65 h 107" name="T103"/>
              <a:gd fmla="*/ 53 w 178" name="T104"/>
              <a:gd fmla="*/ 67 h 107" name="T105"/>
              <a:gd fmla="*/ 54 w 178" name="T106"/>
              <a:gd fmla="*/ 65 h 107" name="T107"/>
              <a:gd fmla="*/ 62 w 178" name="T108"/>
              <a:gd fmla="*/ 76 h 107" name="T109"/>
              <a:gd fmla="*/ 59 w 178" name="T110"/>
              <a:gd fmla="*/ 80 h 107" name="T111"/>
              <a:gd fmla="*/ 55 w 178" name="T112"/>
              <a:gd fmla="*/ 81 h 107"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07" w="178">
                <a:moveTo>
                  <a:pt x="115" y="86"/>
                </a:moveTo>
                <a:cubicBezTo>
                  <a:pt x="125" y="82"/>
                  <a:pt x="135" y="83"/>
                  <a:pt x="145" y="85"/>
                </a:cubicBezTo>
                <a:cubicBezTo>
                  <a:pt x="145" y="85"/>
                  <a:pt x="146" y="86"/>
                  <a:pt x="147" y="86"/>
                </a:cubicBezTo>
                <a:cubicBezTo>
                  <a:pt x="156" y="88"/>
                  <a:pt x="172" y="90"/>
                  <a:pt x="175" y="78"/>
                </a:cubicBezTo>
                <a:cubicBezTo>
                  <a:pt x="178" y="65"/>
                  <a:pt x="161" y="62"/>
                  <a:pt x="152" y="60"/>
                </a:cubicBezTo>
                <a:cubicBezTo>
                  <a:pt x="151" y="60"/>
                  <a:pt x="151" y="60"/>
                  <a:pt x="151" y="60"/>
                </a:cubicBezTo>
                <a:cubicBezTo>
                  <a:pt x="136" y="55"/>
                  <a:pt x="123" y="50"/>
                  <a:pt x="112" y="40"/>
                </a:cubicBezTo>
                <a:cubicBezTo>
                  <a:pt x="103" y="31"/>
                  <a:pt x="95" y="21"/>
                  <a:pt x="84" y="15"/>
                </a:cubicBezTo>
                <a:cubicBezTo>
                  <a:pt x="66" y="4"/>
                  <a:pt x="39" y="0"/>
                  <a:pt x="21" y="13"/>
                </a:cubicBezTo>
                <a:cubicBezTo>
                  <a:pt x="5" y="24"/>
                  <a:pt x="0" y="46"/>
                  <a:pt x="4" y="64"/>
                </a:cubicBezTo>
                <a:cubicBezTo>
                  <a:pt x="8" y="83"/>
                  <a:pt x="25" y="97"/>
                  <a:pt x="43" y="103"/>
                </a:cubicBezTo>
                <a:cubicBezTo>
                  <a:pt x="58" y="107"/>
                  <a:pt x="74" y="105"/>
                  <a:pt x="88" y="99"/>
                </a:cubicBezTo>
                <a:cubicBezTo>
                  <a:pt x="97" y="95"/>
                  <a:pt x="105" y="89"/>
                  <a:pt x="115" y="86"/>
                </a:cubicBezTo>
                <a:close/>
                <a:moveTo>
                  <a:pt x="108" y="67"/>
                </a:moveTo>
                <a:cubicBezTo>
                  <a:pt x="96" y="66"/>
                  <a:pt x="81" y="67"/>
                  <a:pt x="69" y="71"/>
                </a:cubicBezTo>
                <a:cubicBezTo>
                  <a:pt x="68" y="71"/>
                  <a:pt x="67" y="71"/>
                  <a:pt x="66" y="72"/>
                </a:cubicBezTo>
                <a:cubicBezTo>
                  <a:pt x="66" y="69"/>
                  <a:pt x="64" y="66"/>
                  <a:pt x="62" y="65"/>
                </a:cubicBezTo>
                <a:cubicBezTo>
                  <a:pt x="64" y="63"/>
                  <a:pt x="65" y="62"/>
                  <a:pt x="66" y="60"/>
                </a:cubicBezTo>
                <a:cubicBezTo>
                  <a:pt x="67" y="57"/>
                  <a:pt x="67" y="55"/>
                  <a:pt x="65" y="52"/>
                </a:cubicBezTo>
                <a:cubicBezTo>
                  <a:pt x="68" y="51"/>
                  <a:pt x="69" y="49"/>
                  <a:pt x="70" y="46"/>
                </a:cubicBezTo>
                <a:cubicBezTo>
                  <a:pt x="71" y="46"/>
                  <a:pt x="72" y="46"/>
                  <a:pt x="72" y="46"/>
                </a:cubicBezTo>
                <a:cubicBezTo>
                  <a:pt x="73" y="46"/>
                  <a:pt x="75" y="45"/>
                  <a:pt x="76" y="44"/>
                </a:cubicBezTo>
                <a:cubicBezTo>
                  <a:pt x="78" y="47"/>
                  <a:pt x="80" y="48"/>
                  <a:pt x="83" y="49"/>
                </a:cubicBezTo>
                <a:cubicBezTo>
                  <a:pt x="90" y="52"/>
                  <a:pt x="97" y="54"/>
                  <a:pt x="104" y="56"/>
                </a:cubicBezTo>
                <a:cubicBezTo>
                  <a:pt x="119" y="59"/>
                  <a:pt x="133" y="64"/>
                  <a:pt x="148" y="68"/>
                </a:cubicBezTo>
                <a:cubicBezTo>
                  <a:pt x="148" y="70"/>
                  <a:pt x="147" y="73"/>
                  <a:pt x="147" y="76"/>
                </a:cubicBezTo>
                <a:cubicBezTo>
                  <a:pt x="135" y="71"/>
                  <a:pt x="122" y="68"/>
                  <a:pt x="108" y="67"/>
                </a:cubicBezTo>
                <a:close/>
                <a:moveTo>
                  <a:pt x="59" y="51"/>
                </a:moveTo>
                <a:cubicBezTo>
                  <a:pt x="57" y="51"/>
                  <a:pt x="56" y="50"/>
                  <a:pt x="54" y="49"/>
                </a:cubicBezTo>
                <a:cubicBezTo>
                  <a:pt x="52" y="47"/>
                  <a:pt x="55" y="47"/>
                  <a:pt x="56" y="48"/>
                </a:cubicBezTo>
                <a:cubicBezTo>
                  <a:pt x="57" y="48"/>
                  <a:pt x="58" y="49"/>
                  <a:pt x="59" y="50"/>
                </a:cubicBezTo>
                <a:cubicBezTo>
                  <a:pt x="60" y="50"/>
                  <a:pt x="60" y="50"/>
                  <a:pt x="60" y="51"/>
                </a:cubicBezTo>
                <a:cubicBezTo>
                  <a:pt x="60" y="51"/>
                  <a:pt x="60" y="51"/>
                  <a:pt x="59" y="51"/>
                </a:cubicBezTo>
                <a:close/>
                <a:moveTo>
                  <a:pt x="152" y="63"/>
                </a:moveTo>
                <a:cubicBezTo>
                  <a:pt x="154" y="64"/>
                  <a:pt x="156" y="64"/>
                  <a:pt x="159" y="65"/>
                </a:cubicBezTo>
                <a:cubicBezTo>
                  <a:pt x="159" y="65"/>
                  <a:pt x="158" y="65"/>
                  <a:pt x="158" y="65"/>
                </a:cubicBezTo>
                <a:cubicBezTo>
                  <a:pt x="157" y="72"/>
                  <a:pt x="155" y="78"/>
                  <a:pt x="154" y="84"/>
                </a:cubicBezTo>
                <a:cubicBezTo>
                  <a:pt x="152" y="84"/>
                  <a:pt x="150" y="83"/>
                  <a:pt x="149" y="83"/>
                </a:cubicBezTo>
                <a:cubicBezTo>
                  <a:pt x="150" y="77"/>
                  <a:pt x="151" y="70"/>
                  <a:pt x="152" y="63"/>
                </a:cubicBezTo>
                <a:close/>
                <a:moveTo>
                  <a:pt x="166" y="67"/>
                </a:moveTo>
                <a:cubicBezTo>
                  <a:pt x="166" y="67"/>
                  <a:pt x="166" y="67"/>
                  <a:pt x="165" y="67"/>
                </a:cubicBezTo>
                <a:cubicBezTo>
                  <a:pt x="163" y="72"/>
                  <a:pt x="164" y="78"/>
                  <a:pt x="162" y="83"/>
                </a:cubicBezTo>
                <a:cubicBezTo>
                  <a:pt x="162" y="84"/>
                  <a:pt x="162" y="84"/>
                  <a:pt x="162" y="84"/>
                </a:cubicBezTo>
                <a:cubicBezTo>
                  <a:pt x="160" y="84"/>
                  <a:pt x="158" y="84"/>
                  <a:pt x="157" y="84"/>
                </a:cubicBezTo>
                <a:cubicBezTo>
                  <a:pt x="158" y="78"/>
                  <a:pt x="160" y="72"/>
                  <a:pt x="161" y="66"/>
                </a:cubicBezTo>
                <a:cubicBezTo>
                  <a:pt x="161" y="66"/>
                  <a:pt x="161" y="66"/>
                  <a:pt x="161" y="65"/>
                </a:cubicBezTo>
                <a:cubicBezTo>
                  <a:pt x="163" y="66"/>
                  <a:pt x="164" y="66"/>
                  <a:pt x="166" y="67"/>
                </a:cubicBezTo>
                <a:close/>
                <a:moveTo>
                  <a:pt x="172" y="76"/>
                </a:moveTo>
                <a:cubicBezTo>
                  <a:pt x="172" y="81"/>
                  <a:pt x="169" y="83"/>
                  <a:pt x="165" y="84"/>
                </a:cubicBezTo>
                <a:cubicBezTo>
                  <a:pt x="166" y="79"/>
                  <a:pt x="166" y="73"/>
                  <a:pt x="168" y="69"/>
                </a:cubicBezTo>
                <a:cubicBezTo>
                  <a:pt x="168" y="69"/>
                  <a:pt x="168" y="68"/>
                  <a:pt x="168" y="68"/>
                </a:cubicBezTo>
                <a:cubicBezTo>
                  <a:pt x="171" y="70"/>
                  <a:pt x="173" y="73"/>
                  <a:pt x="172" y="76"/>
                </a:cubicBezTo>
                <a:close/>
                <a:moveTo>
                  <a:pt x="16" y="82"/>
                </a:moveTo>
                <a:cubicBezTo>
                  <a:pt x="1" y="64"/>
                  <a:pt x="2" y="38"/>
                  <a:pt x="17" y="21"/>
                </a:cubicBezTo>
                <a:cubicBezTo>
                  <a:pt x="33" y="1"/>
                  <a:pt x="66" y="7"/>
                  <a:pt x="86" y="19"/>
                </a:cubicBezTo>
                <a:cubicBezTo>
                  <a:pt x="97" y="26"/>
                  <a:pt x="104" y="37"/>
                  <a:pt x="114" y="46"/>
                </a:cubicBezTo>
                <a:cubicBezTo>
                  <a:pt x="124" y="54"/>
                  <a:pt x="136" y="58"/>
                  <a:pt x="148" y="62"/>
                </a:cubicBezTo>
                <a:cubicBezTo>
                  <a:pt x="148" y="62"/>
                  <a:pt x="148" y="63"/>
                  <a:pt x="149" y="63"/>
                </a:cubicBezTo>
                <a:cubicBezTo>
                  <a:pt x="149" y="63"/>
                  <a:pt x="149" y="63"/>
                  <a:pt x="149" y="63"/>
                </a:cubicBezTo>
                <a:cubicBezTo>
                  <a:pt x="149" y="63"/>
                  <a:pt x="149" y="64"/>
                  <a:pt x="149" y="65"/>
                </a:cubicBezTo>
                <a:cubicBezTo>
                  <a:pt x="135" y="62"/>
                  <a:pt x="122" y="58"/>
                  <a:pt x="108" y="54"/>
                </a:cubicBezTo>
                <a:cubicBezTo>
                  <a:pt x="101" y="52"/>
                  <a:pt x="94" y="50"/>
                  <a:pt x="88" y="48"/>
                </a:cubicBezTo>
                <a:cubicBezTo>
                  <a:pt x="83" y="46"/>
                  <a:pt x="80" y="45"/>
                  <a:pt x="77" y="42"/>
                </a:cubicBezTo>
                <a:cubicBezTo>
                  <a:pt x="79" y="39"/>
                  <a:pt x="79" y="35"/>
                  <a:pt x="76" y="34"/>
                </a:cubicBezTo>
                <a:cubicBezTo>
                  <a:pt x="75" y="33"/>
                  <a:pt x="72" y="33"/>
                  <a:pt x="72" y="35"/>
                </a:cubicBezTo>
                <a:cubicBezTo>
                  <a:pt x="71" y="38"/>
                  <a:pt x="73" y="40"/>
                  <a:pt x="74" y="42"/>
                </a:cubicBezTo>
                <a:cubicBezTo>
                  <a:pt x="73" y="43"/>
                  <a:pt x="72" y="43"/>
                  <a:pt x="71" y="43"/>
                </a:cubicBezTo>
                <a:cubicBezTo>
                  <a:pt x="71" y="39"/>
                  <a:pt x="69" y="36"/>
                  <a:pt x="66" y="33"/>
                </a:cubicBezTo>
                <a:cubicBezTo>
                  <a:pt x="65" y="32"/>
                  <a:pt x="61" y="30"/>
                  <a:pt x="60" y="33"/>
                </a:cubicBezTo>
                <a:cubicBezTo>
                  <a:pt x="57" y="37"/>
                  <a:pt x="63" y="42"/>
                  <a:pt x="68" y="45"/>
                </a:cubicBezTo>
                <a:cubicBezTo>
                  <a:pt x="67" y="47"/>
                  <a:pt x="66" y="49"/>
                  <a:pt x="64" y="50"/>
                </a:cubicBezTo>
                <a:cubicBezTo>
                  <a:pt x="62" y="47"/>
                  <a:pt x="58" y="45"/>
                  <a:pt x="55" y="44"/>
                </a:cubicBezTo>
                <a:cubicBezTo>
                  <a:pt x="53" y="44"/>
                  <a:pt x="50" y="44"/>
                  <a:pt x="50" y="47"/>
                </a:cubicBezTo>
                <a:cubicBezTo>
                  <a:pt x="50" y="49"/>
                  <a:pt x="52" y="51"/>
                  <a:pt x="54" y="52"/>
                </a:cubicBezTo>
                <a:cubicBezTo>
                  <a:pt x="57" y="53"/>
                  <a:pt x="60" y="54"/>
                  <a:pt x="63" y="53"/>
                </a:cubicBezTo>
                <a:cubicBezTo>
                  <a:pt x="63" y="53"/>
                  <a:pt x="63" y="54"/>
                  <a:pt x="63" y="54"/>
                </a:cubicBezTo>
                <a:cubicBezTo>
                  <a:pt x="65" y="57"/>
                  <a:pt x="63" y="60"/>
                  <a:pt x="60" y="63"/>
                </a:cubicBezTo>
                <a:cubicBezTo>
                  <a:pt x="58" y="62"/>
                  <a:pt x="57" y="62"/>
                  <a:pt x="56" y="62"/>
                </a:cubicBezTo>
                <a:cubicBezTo>
                  <a:pt x="53" y="62"/>
                  <a:pt x="50" y="62"/>
                  <a:pt x="48" y="64"/>
                </a:cubicBezTo>
                <a:cubicBezTo>
                  <a:pt x="46" y="65"/>
                  <a:pt x="47" y="69"/>
                  <a:pt x="49" y="70"/>
                </a:cubicBezTo>
                <a:cubicBezTo>
                  <a:pt x="52" y="71"/>
                  <a:pt x="55" y="69"/>
                  <a:pt x="57" y="68"/>
                </a:cubicBezTo>
                <a:cubicBezTo>
                  <a:pt x="58" y="68"/>
                  <a:pt x="59" y="67"/>
                  <a:pt x="60" y="66"/>
                </a:cubicBezTo>
                <a:cubicBezTo>
                  <a:pt x="60" y="66"/>
                  <a:pt x="60" y="66"/>
                  <a:pt x="60" y="66"/>
                </a:cubicBezTo>
                <a:cubicBezTo>
                  <a:pt x="62" y="68"/>
                  <a:pt x="63" y="70"/>
                  <a:pt x="63" y="72"/>
                </a:cubicBezTo>
                <a:cubicBezTo>
                  <a:pt x="58" y="74"/>
                  <a:pt x="52" y="77"/>
                  <a:pt x="52" y="82"/>
                </a:cubicBezTo>
                <a:cubicBezTo>
                  <a:pt x="52" y="84"/>
                  <a:pt x="55" y="86"/>
                  <a:pt x="57" y="85"/>
                </a:cubicBezTo>
                <a:cubicBezTo>
                  <a:pt x="61" y="84"/>
                  <a:pt x="63" y="80"/>
                  <a:pt x="65" y="77"/>
                </a:cubicBezTo>
                <a:cubicBezTo>
                  <a:pt x="65" y="76"/>
                  <a:pt x="65" y="75"/>
                  <a:pt x="66" y="75"/>
                </a:cubicBezTo>
                <a:cubicBezTo>
                  <a:pt x="66" y="74"/>
                  <a:pt x="67" y="74"/>
                  <a:pt x="67" y="74"/>
                </a:cubicBezTo>
                <a:cubicBezTo>
                  <a:pt x="79" y="70"/>
                  <a:pt x="91" y="70"/>
                  <a:pt x="104" y="70"/>
                </a:cubicBezTo>
                <a:cubicBezTo>
                  <a:pt x="118" y="70"/>
                  <a:pt x="133" y="73"/>
                  <a:pt x="146" y="79"/>
                </a:cubicBezTo>
                <a:cubicBezTo>
                  <a:pt x="146" y="79"/>
                  <a:pt x="146" y="79"/>
                  <a:pt x="146" y="79"/>
                </a:cubicBezTo>
                <a:cubicBezTo>
                  <a:pt x="146" y="80"/>
                  <a:pt x="146" y="81"/>
                  <a:pt x="146" y="82"/>
                </a:cubicBezTo>
                <a:cubicBezTo>
                  <a:pt x="134" y="79"/>
                  <a:pt x="122" y="79"/>
                  <a:pt x="111" y="84"/>
                </a:cubicBezTo>
                <a:cubicBezTo>
                  <a:pt x="98" y="90"/>
                  <a:pt x="87" y="98"/>
                  <a:pt x="74" y="101"/>
                </a:cubicBezTo>
                <a:cubicBezTo>
                  <a:pt x="53" y="106"/>
                  <a:pt x="29" y="98"/>
                  <a:pt x="16" y="82"/>
                </a:cubicBezTo>
                <a:close/>
                <a:moveTo>
                  <a:pt x="75" y="38"/>
                </a:moveTo>
                <a:cubicBezTo>
                  <a:pt x="75" y="38"/>
                  <a:pt x="75" y="38"/>
                  <a:pt x="75" y="38"/>
                </a:cubicBezTo>
                <a:cubicBezTo>
                  <a:pt x="74" y="36"/>
                  <a:pt x="75" y="36"/>
                  <a:pt x="75" y="38"/>
                </a:cubicBezTo>
                <a:close/>
                <a:moveTo>
                  <a:pt x="68" y="42"/>
                </a:moveTo>
                <a:cubicBezTo>
                  <a:pt x="66" y="40"/>
                  <a:pt x="64" y="38"/>
                  <a:pt x="63" y="36"/>
                </a:cubicBezTo>
                <a:cubicBezTo>
                  <a:pt x="61" y="34"/>
                  <a:pt x="64" y="36"/>
                  <a:pt x="65" y="36"/>
                </a:cubicBezTo>
                <a:cubicBezTo>
                  <a:pt x="67" y="38"/>
                  <a:pt x="67" y="40"/>
                  <a:pt x="68" y="42"/>
                </a:cubicBezTo>
                <a:close/>
                <a:moveTo>
                  <a:pt x="57" y="65"/>
                </a:moveTo>
                <a:cubicBezTo>
                  <a:pt x="56" y="65"/>
                  <a:pt x="55" y="66"/>
                  <a:pt x="55" y="66"/>
                </a:cubicBezTo>
                <a:cubicBezTo>
                  <a:pt x="54" y="66"/>
                  <a:pt x="54" y="67"/>
                  <a:pt x="53" y="67"/>
                </a:cubicBezTo>
                <a:cubicBezTo>
                  <a:pt x="52" y="67"/>
                  <a:pt x="51" y="67"/>
                  <a:pt x="51" y="65"/>
                </a:cubicBezTo>
                <a:cubicBezTo>
                  <a:pt x="52" y="65"/>
                  <a:pt x="53" y="65"/>
                  <a:pt x="54" y="65"/>
                </a:cubicBezTo>
                <a:cubicBezTo>
                  <a:pt x="55" y="65"/>
                  <a:pt x="56" y="65"/>
                  <a:pt x="57" y="65"/>
                </a:cubicBezTo>
                <a:close/>
                <a:moveTo>
                  <a:pt x="62" y="76"/>
                </a:moveTo>
                <a:cubicBezTo>
                  <a:pt x="62" y="76"/>
                  <a:pt x="62" y="76"/>
                  <a:pt x="62" y="77"/>
                </a:cubicBezTo>
                <a:cubicBezTo>
                  <a:pt x="61" y="78"/>
                  <a:pt x="60" y="79"/>
                  <a:pt x="59" y="80"/>
                </a:cubicBezTo>
                <a:cubicBezTo>
                  <a:pt x="59" y="80"/>
                  <a:pt x="59" y="81"/>
                  <a:pt x="58" y="81"/>
                </a:cubicBezTo>
                <a:cubicBezTo>
                  <a:pt x="57" y="82"/>
                  <a:pt x="56" y="82"/>
                  <a:pt x="55" y="81"/>
                </a:cubicBezTo>
                <a:cubicBezTo>
                  <a:pt x="56" y="78"/>
                  <a:pt x="59" y="77"/>
                  <a:pt x="62" y="7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33" name="Freeform 29"/>
          <p:cNvSpPr>
            <a:spLocks noEditPoints="1"/>
          </p:cNvSpPr>
          <p:nvPr/>
        </p:nvSpPr>
        <p:spPr bwMode="auto">
          <a:xfrm>
            <a:off x="7827962" y="1728788"/>
            <a:ext cx="434975" cy="654050"/>
          </a:xfrm>
          <a:custGeom>
            <a:gdLst>
              <a:gd fmla="*/ 81 w 116" name="T0"/>
              <a:gd fmla="*/ 149 h 174" name="T1"/>
              <a:gd fmla="*/ 105 w 116" name="T2"/>
              <a:gd fmla="*/ 169 h 174" name="T3"/>
              <a:gd fmla="*/ 105 w 116" name="T4"/>
              <a:gd fmla="*/ 139 h 174" name="T5"/>
              <a:gd fmla="*/ 101 w 116" name="T6"/>
              <a:gd fmla="*/ 59 h 174" name="T7"/>
              <a:gd fmla="*/ 14 w 116" name="T8"/>
              <a:gd fmla="*/ 23 h 174" name="T9"/>
              <a:gd fmla="*/ 36 w 116" name="T10"/>
              <a:gd fmla="*/ 111 h 174" name="T11"/>
              <a:gd fmla="*/ 74 w 116" name="T12"/>
              <a:gd fmla="*/ 109 h 174" name="T13"/>
              <a:gd fmla="*/ 45 w 116" name="T14"/>
              <a:gd fmla="*/ 77 h 174" name="T15"/>
              <a:gd fmla="*/ 54 w 116" name="T16"/>
              <a:gd fmla="*/ 71 h 174" name="T17"/>
              <a:gd fmla="*/ 68 w 116" name="T18"/>
              <a:gd fmla="*/ 66 h 174" name="T19"/>
              <a:gd fmla="*/ 73 w 116" name="T20"/>
              <a:gd fmla="*/ 69 h 174" name="T21"/>
              <a:gd fmla="*/ 80 w 116" name="T22"/>
              <a:gd fmla="*/ 99 h 174" name="T23"/>
              <a:gd fmla="*/ 89 w 116" name="T24"/>
              <a:gd fmla="*/ 146 h 174" name="T25"/>
              <a:gd fmla="*/ 58 w 116" name="T26"/>
              <a:gd fmla="*/ 60 h 174" name="T27"/>
              <a:gd fmla="*/ 58 w 116" name="T28"/>
              <a:gd fmla="*/ 55 h 174" name="T29"/>
              <a:gd fmla="*/ 58 w 116" name="T30"/>
              <a:gd fmla="*/ 61 h 174" name="T31"/>
              <a:gd fmla="*/ 103 w 116" name="T32"/>
              <a:gd fmla="*/ 142 h 174" name="T33"/>
              <a:gd fmla="*/ 105 w 116" name="T34"/>
              <a:gd fmla="*/ 148 h 174" name="T35"/>
              <a:gd fmla="*/ 85 w 116" name="T36"/>
              <a:gd fmla="*/ 151 h 174" name="T37"/>
              <a:gd fmla="*/ 108 w 116" name="T38"/>
              <a:gd fmla="*/ 155 h 174" name="T39"/>
              <a:gd fmla="*/ 92 w 116" name="T40"/>
              <a:gd fmla="*/ 162 h 174" name="T41"/>
              <a:gd fmla="*/ 88 w 116" name="T42"/>
              <a:gd fmla="*/ 158 h 174" name="T43"/>
              <a:gd fmla="*/ 106 w 116" name="T44"/>
              <a:gd fmla="*/ 150 h 174" name="T45"/>
              <a:gd fmla="*/ 104 w 116" name="T46"/>
              <a:gd fmla="*/ 166 h 174" name="T47"/>
              <a:gd fmla="*/ 108 w 116" name="T48"/>
              <a:gd fmla="*/ 158 h 174" name="T49"/>
              <a:gd fmla="*/ 104 w 116" name="T50"/>
              <a:gd fmla="*/ 166 h 174" name="T51"/>
              <a:gd fmla="*/ 56 w 116" name="T52"/>
              <a:gd fmla="*/ 8 h 174" name="T53"/>
              <a:gd fmla="*/ 94 w 116" name="T54"/>
              <a:gd fmla="*/ 101 h 174" name="T55"/>
              <a:gd fmla="*/ 101 w 116" name="T56"/>
              <a:gd fmla="*/ 139 h 174" name="T57"/>
              <a:gd fmla="*/ 100 w 116" name="T58"/>
              <a:gd fmla="*/ 140 h 174" name="T59"/>
              <a:gd fmla="*/ 77 w 116" name="T60"/>
              <a:gd fmla="*/ 81 h 174" name="T61"/>
              <a:gd fmla="*/ 81 w 116" name="T62"/>
              <a:gd fmla="*/ 63 h 174" name="T63"/>
              <a:gd fmla="*/ 73 w 116" name="T64"/>
              <a:gd fmla="*/ 66 h 174" name="T65"/>
              <a:gd fmla="*/ 76 w 116" name="T66"/>
              <a:gd fmla="*/ 55 h 174" name="T67"/>
              <a:gd fmla="*/ 68 w 116" name="T68"/>
              <a:gd fmla="*/ 63 h 174" name="T69"/>
              <a:gd fmla="*/ 61 w 116" name="T70"/>
              <a:gd fmla="*/ 53 h 174" name="T71"/>
              <a:gd fmla="*/ 54 w 116" name="T72"/>
              <a:gd fmla="*/ 56 h 174" name="T73"/>
              <a:gd fmla="*/ 57 w 116" name="T74"/>
              <a:gd fmla="*/ 65 h 174" name="T75"/>
              <a:gd fmla="*/ 46 w 116" name="T76"/>
              <a:gd fmla="*/ 63 h 174" name="T77"/>
              <a:gd fmla="*/ 37 w 116" name="T78"/>
              <a:gd fmla="*/ 63 h 174" name="T79"/>
              <a:gd fmla="*/ 45 w 116" name="T80"/>
              <a:gd fmla="*/ 70 h 174" name="T81"/>
              <a:gd fmla="*/ 42 w 116" name="T82"/>
              <a:gd fmla="*/ 76 h 174" name="T83"/>
              <a:gd fmla="*/ 29 w 116" name="T84"/>
              <a:gd fmla="*/ 78 h 174" name="T85"/>
              <a:gd fmla="*/ 42 w 116" name="T86"/>
              <a:gd fmla="*/ 79 h 174" name="T87"/>
              <a:gd fmla="*/ 69 w 116" name="T88"/>
              <a:gd fmla="*/ 107 h 174" name="T89"/>
              <a:gd fmla="*/ 87 w 116" name="T90"/>
              <a:gd fmla="*/ 147 h 174" name="T91"/>
              <a:gd fmla="*/ 61 w 116" name="T92"/>
              <a:gd fmla="*/ 121 h 174" name="T93"/>
              <a:gd fmla="*/ 7 w 116" name="T94"/>
              <a:gd fmla="*/ 43 h 174" name="T95"/>
              <a:gd fmla="*/ 77 w 116" name="T96"/>
              <a:gd fmla="*/ 65 h 174" name="T97"/>
              <a:gd fmla="*/ 70 w 116" name="T98"/>
              <a:gd fmla="*/ 61 h 174" name="T99"/>
              <a:gd fmla="*/ 73 w 116" name="T100"/>
              <a:gd fmla="*/ 56 h 174" name="T101"/>
              <a:gd fmla="*/ 45 w 116" name="T102"/>
              <a:gd fmla="*/ 66 h 174" name="T103"/>
              <a:gd fmla="*/ 41 w 116" name="T104"/>
              <a:gd fmla="*/ 64 h 174" name="T105"/>
              <a:gd fmla="*/ 43 w 116" name="T106"/>
              <a:gd fmla="*/ 64 h 174" name="T107"/>
              <a:gd fmla="*/ 39 w 116" name="T108"/>
              <a:gd fmla="*/ 77 h 174" name="T109"/>
              <a:gd fmla="*/ 34 w 116" name="T110"/>
              <a:gd fmla="*/ 77 h 174" name="T111"/>
              <a:gd fmla="*/ 31 w 116" name="T112"/>
              <a:gd fmla="*/ 74 h 174"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74" w="115">
                <a:moveTo>
                  <a:pt x="62" y="125"/>
                </a:moveTo>
                <a:cubicBezTo>
                  <a:pt x="72" y="131"/>
                  <a:pt x="77" y="140"/>
                  <a:pt x="81" y="149"/>
                </a:cubicBezTo>
                <a:cubicBezTo>
                  <a:pt x="81" y="150"/>
                  <a:pt x="81" y="150"/>
                  <a:pt x="81" y="151"/>
                </a:cubicBezTo>
                <a:cubicBezTo>
                  <a:pt x="85" y="159"/>
                  <a:pt x="93" y="174"/>
                  <a:pt x="105" y="169"/>
                </a:cubicBezTo>
                <a:cubicBezTo>
                  <a:pt x="116" y="164"/>
                  <a:pt x="109" y="149"/>
                  <a:pt x="105" y="140"/>
                </a:cubicBezTo>
                <a:cubicBezTo>
                  <a:pt x="105" y="140"/>
                  <a:pt x="105" y="139"/>
                  <a:pt x="105" y="139"/>
                </a:cubicBezTo>
                <a:cubicBezTo>
                  <a:pt x="100" y="125"/>
                  <a:pt x="95" y="111"/>
                  <a:pt x="98" y="95"/>
                </a:cubicBezTo>
                <a:cubicBezTo>
                  <a:pt x="99" y="83"/>
                  <a:pt x="103" y="71"/>
                  <a:pt x="101" y="59"/>
                </a:cubicBezTo>
                <a:cubicBezTo>
                  <a:pt x="99" y="38"/>
                  <a:pt x="86" y="13"/>
                  <a:pt x="65" y="6"/>
                </a:cubicBezTo>
                <a:cubicBezTo>
                  <a:pt x="47" y="0"/>
                  <a:pt x="26" y="9"/>
                  <a:pt x="14" y="23"/>
                </a:cubicBezTo>
                <a:cubicBezTo>
                  <a:pt x="1" y="38"/>
                  <a:pt x="0" y="60"/>
                  <a:pt x="6" y="77"/>
                </a:cubicBezTo>
                <a:cubicBezTo>
                  <a:pt x="12" y="92"/>
                  <a:pt x="22" y="104"/>
                  <a:pt x="36" y="111"/>
                </a:cubicBezTo>
                <a:cubicBezTo>
                  <a:pt x="44" y="116"/>
                  <a:pt x="54" y="120"/>
                  <a:pt x="62" y="125"/>
                </a:cubicBezTo>
                <a:close/>
                <a:moveTo>
                  <a:pt x="74" y="109"/>
                </a:moveTo>
                <a:cubicBezTo>
                  <a:pt x="67" y="98"/>
                  <a:pt x="58" y="87"/>
                  <a:pt x="47" y="79"/>
                </a:cubicBezTo>
                <a:cubicBezTo>
                  <a:pt x="47" y="79"/>
                  <a:pt x="46" y="78"/>
                  <a:pt x="45" y="77"/>
                </a:cubicBezTo>
                <a:cubicBezTo>
                  <a:pt x="47" y="76"/>
                  <a:pt x="48" y="73"/>
                  <a:pt x="48" y="70"/>
                </a:cubicBezTo>
                <a:cubicBezTo>
                  <a:pt x="50" y="71"/>
                  <a:pt x="53" y="71"/>
                  <a:pt x="54" y="71"/>
                </a:cubicBezTo>
                <a:cubicBezTo>
                  <a:pt x="57" y="70"/>
                  <a:pt x="59" y="68"/>
                  <a:pt x="60" y="65"/>
                </a:cubicBezTo>
                <a:cubicBezTo>
                  <a:pt x="63" y="66"/>
                  <a:pt x="65" y="67"/>
                  <a:pt x="68" y="66"/>
                </a:cubicBezTo>
                <a:cubicBezTo>
                  <a:pt x="68" y="66"/>
                  <a:pt x="69" y="67"/>
                  <a:pt x="69" y="67"/>
                </a:cubicBezTo>
                <a:cubicBezTo>
                  <a:pt x="70" y="68"/>
                  <a:pt x="71" y="69"/>
                  <a:pt x="73" y="69"/>
                </a:cubicBezTo>
                <a:cubicBezTo>
                  <a:pt x="72" y="72"/>
                  <a:pt x="72" y="75"/>
                  <a:pt x="73" y="78"/>
                </a:cubicBezTo>
                <a:cubicBezTo>
                  <a:pt x="75" y="85"/>
                  <a:pt x="77" y="92"/>
                  <a:pt x="80" y="99"/>
                </a:cubicBezTo>
                <a:cubicBezTo>
                  <a:pt x="86" y="113"/>
                  <a:pt x="91" y="128"/>
                  <a:pt x="97" y="141"/>
                </a:cubicBezTo>
                <a:cubicBezTo>
                  <a:pt x="94" y="143"/>
                  <a:pt x="92" y="144"/>
                  <a:pt x="89" y="146"/>
                </a:cubicBezTo>
                <a:cubicBezTo>
                  <a:pt x="86" y="133"/>
                  <a:pt x="81" y="120"/>
                  <a:pt x="74" y="109"/>
                </a:cubicBezTo>
                <a:close/>
                <a:moveTo>
                  <a:pt x="58" y="60"/>
                </a:moveTo>
                <a:cubicBezTo>
                  <a:pt x="57" y="58"/>
                  <a:pt x="57" y="56"/>
                  <a:pt x="56" y="55"/>
                </a:cubicBezTo>
                <a:cubicBezTo>
                  <a:pt x="56" y="52"/>
                  <a:pt x="58" y="54"/>
                  <a:pt x="58" y="55"/>
                </a:cubicBezTo>
                <a:cubicBezTo>
                  <a:pt x="59" y="56"/>
                  <a:pt x="58" y="58"/>
                  <a:pt x="58" y="59"/>
                </a:cubicBezTo>
                <a:cubicBezTo>
                  <a:pt x="58" y="60"/>
                  <a:pt x="58" y="60"/>
                  <a:pt x="58" y="61"/>
                </a:cubicBezTo>
                <a:cubicBezTo>
                  <a:pt x="58" y="60"/>
                  <a:pt x="58" y="60"/>
                  <a:pt x="58" y="60"/>
                </a:cubicBezTo>
                <a:close/>
                <a:moveTo>
                  <a:pt x="103" y="142"/>
                </a:moveTo>
                <a:cubicBezTo>
                  <a:pt x="103" y="144"/>
                  <a:pt x="104" y="146"/>
                  <a:pt x="105" y="148"/>
                </a:cubicBezTo>
                <a:cubicBezTo>
                  <a:pt x="105" y="148"/>
                  <a:pt x="105" y="148"/>
                  <a:pt x="105" y="148"/>
                </a:cubicBezTo>
                <a:cubicBezTo>
                  <a:pt x="99" y="151"/>
                  <a:pt x="93" y="153"/>
                  <a:pt x="87" y="156"/>
                </a:cubicBezTo>
                <a:cubicBezTo>
                  <a:pt x="86" y="154"/>
                  <a:pt x="85" y="152"/>
                  <a:pt x="85" y="151"/>
                </a:cubicBezTo>
                <a:cubicBezTo>
                  <a:pt x="91" y="148"/>
                  <a:pt x="97" y="145"/>
                  <a:pt x="103" y="142"/>
                </a:cubicBezTo>
                <a:close/>
                <a:moveTo>
                  <a:pt x="108" y="155"/>
                </a:moveTo>
                <a:cubicBezTo>
                  <a:pt x="108" y="155"/>
                  <a:pt x="107" y="155"/>
                  <a:pt x="107" y="155"/>
                </a:cubicBezTo>
                <a:cubicBezTo>
                  <a:pt x="102" y="156"/>
                  <a:pt x="98" y="160"/>
                  <a:pt x="92" y="162"/>
                </a:cubicBezTo>
                <a:cubicBezTo>
                  <a:pt x="92" y="162"/>
                  <a:pt x="92" y="162"/>
                  <a:pt x="91" y="162"/>
                </a:cubicBezTo>
                <a:cubicBezTo>
                  <a:pt x="90" y="161"/>
                  <a:pt x="89" y="160"/>
                  <a:pt x="88" y="158"/>
                </a:cubicBezTo>
                <a:cubicBezTo>
                  <a:pt x="94" y="156"/>
                  <a:pt x="100" y="153"/>
                  <a:pt x="106" y="151"/>
                </a:cubicBezTo>
                <a:cubicBezTo>
                  <a:pt x="106" y="151"/>
                  <a:pt x="106" y="151"/>
                  <a:pt x="106" y="150"/>
                </a:cubicBezTo>
                <a:cubicBezTo>
                  <a:pt x="107" y="152"/>
                  <a:pt x="107" y="154"/>
                  <a:pt x="108" y="155"/>
                </a:cubicBezTo>
                <a:close/>
                <a:moveTo>
                  <a:pt x="104" y="166"/>
                </a:moveTo>
                <a:cubicBezTo>
                  <a:pt x="100" y="169"/>
                  <a:pt x="96" y="167"/>
                  <a:pt x="93" y="164"/>
                </a:cubicBezTo>
                <a:cubicBezTo>
                  <a:pt x="98" y="163"/>
                  <a:pt x="102" y="159"/>
                  <a:pt x="108" y="158"/>
                </a:cubicBezTo>
                <a:cubicBezTo>
                  <a:pt x="108" y="158"/>
                  <a:pt x="108" y="158"/>
                  <a:pt x="108" y="158"/>
                </a:cubicBezTo>
                <a:cubicBezTo>
                  <a:pt x="108" y="161"/>
                  <a:pt x="107" y="164"/>
                  <a:pt x="104" y="166"/>
                </a:cubicBezTo>
                <a:close/>
                <a:moveTo>
                  <a:pt x="7" y="43"/>
                </a:moveTo>
                <a:cubicBezTo>
                  <a:pt x="12" y="21"/>
                  <a:pt x="34" y="6"/>
                  <a:pt x="56" y="8"/>
                </a:cubicBezTo>
                <a:cubicBezTo>
                  <a:pt x="82" y="9"/>
                  <a:pt x="97" y="39"/>
                  <a:pt x="99" y="62"/>
                </a:cubicBezTo>
                <a:cubicBezTo>
                  <a:pt x="100" y="76"/>
                  <a:pt x="95" y="88"/>
                  <a:pt x="94" y="101"/>
                </a:cubicBezTo>
                <a:cubicBezTo>
                  <a:pt x="93" y="114"/>
                  <a:pt x="97" y="126"/>
                  <a:pt x="101" y="138"/>
                </a:cubicBezTo>
                <a:cubicBezTo>
                  <a:pt x="101" y="138"/>
                  <a:pt x="101" y="139"/>
                  <a:pt x="101" y="139"/>
                </a:cubicBezTo>
                <a:cubicBezTo>
                  <a:pt x="101" y="139"/>
                  <a:pt x="101" y="139"/>
                  <a:pt x="101" y="139"/>
                </a:cubicBezTo>
                <a:cubicBezTo>
                  <a:pt x="101" y="140"/>
                  <a:pt x="100" y="140"/>
                  <a:pt x="100" y="140"/>
                </a:cubicBezTo>
                <a:cubicBezTo>
                  <a:pt x="94" y="127"/>
                  <a:pt x="89" y="114"/>
                  <a:pt x="84" y="101"/>
                </a:cubicBezTo>
                <a:cubicBezTo>
                  <a:pt x="81" y="94"/>
                  <a:pt x="79" y="88"/>
                  <a:pt x="77" y="81"/>
                </a:cubicBezTo>
                <a:cubicBezTo>
                  <a:pt x="76" y="77"/>
                  <a:pt x="75" y="73"/>
                  <a:pt x="76" y="69"/>
                </a:cubicBezTo>
                <a:cubicBezTo>
                  <a:pt x="79" y="68"/>
                  <a:pt x="82" y="66"/>
                  <a:pt x="81" y="63"/>
                </a:cubicBezTo>
                <a:cubicBezTo>
                  <a:pt x="81" y="62"/>
                  <a:pt x="79" y="59"/>
                  <a:pt x="77" y="61"/>
                </a:cubicBezTo>
                <a:cubicBezTo>
                  <a:pt x="75" y="62"/>
                  <a:pt x="74" y="64"/>
                  <a:pt x="73" y="66"/>
                </a:cubicBezTo>
                <a:cubicBezTo>
                  <a:pt x="72" y="66"/>
                  <a:pt x="71" y="66"/>
                  <a:pt x="71" y="64"/>
                </a:cubicBezTo>
                <a:cubicBezTo>
                  <a:pt x="74" y="62"/>
                  <a:pt x="76" y="58"/>
                  <a:pt x="76" y="55"/>
                </a:cubicBezTo>
                <a:cubicBezTo>
                  <a:pt x="76" y="53"/>
                  <a:pt x="75" y="49"/>
                  <a:pt x="73" y="49"/>
                </a:cubicBezTo>
                <a:cubicBezTo>
                  <a:pt x="67" y="50"/>
                  <a:pt x="67" y="57"/>
                  <a:pt x="68" y="63"/>
                </a:cubicBezTo>
                <a:cubicBezTo>
                  <a:pt x="66" y="64"/>
                  <a:pt x="63" y="64"/>
                  <a:pt x="61" y="63"/>
                </a:cubicBezTo>
                <a:cubicBezTo>
                  <a:pt x="62" y="59"/>
                  <a:pt x="62" y="55"/>
                  <a:pt x="61" y="53"/>
                </a:cubicBezTo>
                <a:cubicBezTo>
                  <a:pt x="60" y="51"/>
                  <a:pt x="58" y="49"/>
                  <a:pt x="55" y="50"/>
                </a:cubicBezTo>
                <a:cubicBezTo>
                  <a:pt x="53" y="51"/>
                  <a:pt x="53" y="54"/>
                  <a:pt x="54" y="56"/>
                </a:cubicBezTo>
                <a:cubicBezTo>
                  <a:pt x="54" y="59"/>
                  <a:pt x="56" y="62"/>
                  <a:pt x="58" y="64"/>
                </a:cubicBezTo>
                <a:cubicBezTo>
                  <a:pt x="58" y="64"/>
                  <a:pt x="58" y="65"/>
                  <a:pt x="57" y="65"/>
                </a:cubicBezTo>
                <a:cubicBezTo>
                  <a:pt x="56" y="68"/>
                  <a:pt x="52" y="68"/>
                  <a:pt x="48" y="67"/>
                </a:cubicBezTo>
                <a:cubicBezTo>
                  <a:pt x="48" y="66"/>
                  <a:pt x="47" y="65"/>
                  <a:pt x="46" y="63"/>
                </a:cubicBezTo>
                <a:cubicBezTo>
                  <a:pt x="45" y="61"/>
                  <a:pt x="43" y="59"/>
                  <a:pt x="40" y="58"/>
                </a:cubicBezTo>
                <a:cubicBezTo>
                  <a:pt x="38" y="58"/>
                  <a:pt x="36" y="61"/>
                  <a:pt x="37" y="63"/>
                </a:cubicBezTo>
                <a:cubicBezTo>
                  <a:pt x="37" y="66"/>
                  <a:pt x="40" y="67"/>
                  <a:pt x="42" y="68"/>
                </a:cubicBezTo>
                <a:cubicBezTo>
                  <a:pt x="43" y="69"/>
                  <a:pt x="44" y="69"/>
                  <a:pt x="45" y="70"/>
                </a:cubicBezTo>
                <a:cubicBezTo>
                  <a:pt x="45" y="70"/>
                  <a:pt x="45" y="70"/>
                  <a:pt x="45" y="70"/>
                </a:cubicBezTo>
                <a:cubicBezTo>
                  <a:pt x="45" y="72"/>
                  <a:pt x="44" y="74"/>
                  <a:pt x="42" y="76"/>
                </a:cubicBezTo>
                <a:cubicBezTo>
                  <a:pt x="38" y="72"/>
                  <a:pt x="32" y="69"/>
                  <a:pt x="28" y="72"/>
                </a:cubicBezTo>
                <a:cubicBezTo>
                  <a:pt x="27" y="74"/>
                  <a:pt x="27" y="77"/>
                  <a:pt x="29" y="78"/>
                </a:cubicBezTo>
                <a:cubicBezTo>
                  <a:pt x="32" y="81"/>
                  <a:pt x="36" y="80"/>
                  <a:pt x="40" y="80"/>
                </a:cubicBezTo>
                <a:cubicBezTo>
                  <a:pt x="41" y="80"/>
                  <a:pt x="41" y="79"/>
                  <a:pt x="42" y="79"/>
                </a:cubicBezTo>
                <a:cubicBezTo>
                  <a:pt x="43" y="79"/>
                  <a:pt x="43" y="80"/>
                  <a:pt x="44" y="80"/>
                </a:cubicBezTo>
                <a:cubicBezTo>
                  <a:pt x="54" y="87"/>
                  <a:pt x="61" y="97"/>
                  <a:pt x="69" y="107"/>
                </a:cubicBezTo>
                <a:cubicBezTo>
                  <a:pt x="77" y="118"/>
                  <a:pt x="83" y="132"/>
                  <a:pt x="86" y="146"/>
                </a:cubicBezTo>
                <a:cubicBezTo>
                  <a:pt x="86" y="146"/>
                  <a:pt x="86" y="147"/>
                  <a:pt x="87" y="147"/>
                </a:cubicBezTo>
                <a:cubicBezTo>
                  <a:pt x="86" y="147"/>
                  <a:pt x="85" y="147"/>
                  <a:pt x="84" y="148"/>
                </a:cubicBezTo>
                <a:cubicBezTo>
                  <a:pt x="79" y="137"/>
                  <a:pt x="72" y="127"/>
                  <a:pt x="61" y="121"/>
                </a:cubicBezTo>
                <a:cubicBezTo>
                  <a:pt x="50" y="114"/>
                  <a:pt x="37" y="110"/>
                  <a:pt x="26" y="101"/>
                </a:cubicBezTo>
                <a:cubicBezTo>
                  <a:pt x="10" y="88"/>
                  <a:pt x="2" y="64"/>
                  <a:pt x="7" y="43"/>
                </a:cubicBezTo>
                <a:close/>
                <a:moveTo>
                  <a:pt x="77" y="65"/>
                </a:moveTo>
                <a:cubicBezTo>
                  <a:pt x="77" y="65"/>
                  <a:pt x="77" y="65"/>
                  <a:pt x="77" y="65"/>
                </a:cubicBezTo>
                <a:cubicBezTo>
                  <a:pt x="78" y="63"/>
                  <a:pt x="79" y="64"/>
                  <a:pt x="77" y="65"/>
                </a:cubicBezTo>
                <a:close/>
                <a:moveTo>
                  <a:pt x="70" y="61"/>
                </a:moveTo>
                <a:cubicBezTo>
                  <a:pt x="70" y="59"/>
                  <a:pt x="70" y="56"/>
                  <a:pt x="71" y="54"/>
                </a:cubicBezTo>
                <a:cubicBezTo>
                  <a:pt x="73" y="51"/>
                  <a:pt x="73" y="55"/>
                  <a:pt x="73" y="56"/>
                </a:cubicBezTo>
                <a:cubicBezTo>
                  <a:pt x="73" y="58"/>
                  <a:pt x="71" y="60"/>
                  <a:pt x="70" y="61"/>
                </a:cubicBezTo>
                <a:close/>
                <a:moveTo>
                  <a:pt x="45" y="66"/>
                </a:moveTo>
                <a:cubicBezTo>
                  <a:pt x="44" y="66"/>
                  <a:pt x="43" y="65"/>
                  <a:pt x="43" y="65"/>
                </a:cubicBezTo>
                <a:cubicBezTo>
                  <a:pt x="42" y="65"/>
                  <a:pt x="42" y="65"/>
                  <a:pt x="41" y="64"/>
                </a:cubicBezTo>
                <a:cubicBezTo>
                  <a:pt x="40" y="64"/>
                  <a:pt x="40" y="63"/>
                  <a:pt x="41" y="62"/>
                </a:cubicBezTo>
                <a:cubicBezTo>
                  <a:pt x="42" y="62"/>
                  <a:pt x="43" y="63"/>
                  <a:pt x="43" y="64"/>
                </a:cubicBezTo>
                <a:cubicBezTo>
                  <a:pt x="44" y="65"/>
                  <a:pt x="44" y="65"/>
                  <a:pt x="45" y="66"/>
                </a:cubicBezTo>
                <a:close/>
                <a:moveTo>
                  <a:pt x="39" y="77"/>
                </a:moveTo>
                <a:cubicBezTo>
                  <a:pt x="39" y="77"/>
                  <a:pt x="38" y="77"/>
                  <a:pt x="38" y="77"/>
                </a:cubicBezTo>
                <a:cubicBezTo>
                  <a:pt x="37" y="77"/>
                  <a:pt x="35" y="77"/>
                  <a:pt x="34" y="77"/>
                </a:cubicBezTo>
                <a:cubicBezTo>
                  <a:pt x="34" y="77"/>
                  <a:pt x="33" y="77"/>
                  <a:pt x="33" y="77"/>
                </a:cubicBezTo>
                <a:cubicBezTo>
                  <a:pt x="31" y="77"/>
                  <a:pt x="31" y="76"/>
                  <a:pt x="31" y="74"/>
                </a:cubicBezTo>
                <a:cubicBezTo>
                  <a:pt x="33" y="73"/>
                  <a:pt x="36" y="75"/>
                  <a:pt x="39" y="7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34" name="Freeform 30"/>
          <p:cNvSpPr>
            <a:spLocks noEditPoints="1"/>
          </p:cNvSpPr>
          <p:nvPr/>
        </p:nvSpPr>
        <p:spPr bwMode="auto">
          <a:xfrm>
            <a:off x="10469562" y="2633663"/>
            <a:ext cx="619125" cy="503238"/>
          </a:xfrm>
          <a:custGeom>
            <a:gdLst>
              <a:gd fmla="*/ 127 w 165" name="T0"/>
              <a:gd fmla="*/ 119 h 134" name="T1"/>
              <a:gd fmla="*/ 158 w 165" name="T2"/>
              <a:gd fmla="*/ 123 h 134" name="T3"/>
              <a:gd fmla="*/ 141 w 165" name="T4"/>
              <a:gd fmla="*/ 98 h 134" name="T5"/>
              <a:gd fmla="*/ 96 w 165" name="T6"/>
              <a:gd fmla="*/ 32 h 134" name="T7"/>
              <a:gd fmla="*/ 3 w 165" name="T8"/>
              <a:gd fmla="*/ 48 h 134" name="T9"/>
              <a:gd fmla="*/ 69 w 165" name="T10"/>
              <a:gd fmla="*/ 111 h 134" name="T11"/>
              <a:gd fmla="*/ 99 w 165" name="T12"/>
              <a:gd fmla="*/ 89 h 134" name="T13"/>
              <a:gd fmla="*/ 58 w 165" name="T14"/>
              <a:gd fmla="*/ 78 h 134" name="T15"/>
              <a:gd fmla="*/ 62 w 165" name="T16"/>
              <a:gd fmla="*/ 67 h 134" name="T17"/>
              <a:gd fmla="*/ 71 w 165" name="T18"/>
              <a:gd fmla="*/ 55 h 134" name="T19"/>
              <a:gd fmla="*/ 77 w 165" name="T20"/>
              <a:gd fmla="*/ 56 h 134" name="T21"/>
              <a:gd fmla="*/ 99 w 165" name="T22"/>
              <a:gd fmla="*/ 77 h 134" name="T23"/>
              <a:gd fmla="*/ 132 w 165" name="T24"/>
              <a:gd fmla="*/ 111 h 134" name="T25"/>
              <a:gd fmla="*/ 59 w 165" name="T26"/>
              <a:gd fmla="*/ 56 h 134" name="T27"/>
              <a:gd fmla="*/ 57 w 165" name="T28"/>
              <a:gd fmla="*/ 52 h 134" name="T29"/>
              <a:gd fmla="*/ 60 w 165" name="T30"/>
              <a:gd fmla="*/ 56 h 134" name="T31"/>
              <a:gd fmla="*/ 141 w 165" name="T32"/>
              <a:gd fmla="*/ 101 h 134" name="T33"/>
              <a:gd fmla="*/ 146 w 165" name="T34"/>
              <a:gd fmla="*/ 106 h 134" name="T35"/>
              <a:gd fmla="*/ 131 w 165" name="T36"/>
              <a:gd fmla="*/ 118 h 134" name="T37"/>
              <a:gd fmla="*/ 153 w 165" name="T38"/>
              <a:gd fmla="*/ 110 h 134" name="T39"/>
              <a:gd fmla="*/ 143 w 165" name="T40"/>
              <a:gd fmla="*/ 124 h 134" name="T41"/>
              <a:gd fmla="*/ 138 w 165" name="T42"/>
              <a:gd fmla="*/ 123 h 134" name="T43"/>
              <a:gd fmla="*/ 149 w 165" name="T44"/>
              <a:gd fmla="*/ 106 h 134" name="T45"/>
              <a:gd fmla="*/ 156 w 165" name="T46"/>
              <a:gd fmla="*/ 121 h 134" name="T47"/>
              <a:gd fmla="*/ 154 w 165" name="T48"/>
              <a:gd fmla="*/ 112 h 134" name="T49"/>
              <a:gd fmla="*/ 156 w 165" name="T50"/>
              <a:gd fmla="*/ 121 h 134" name="T51"/>
              <a:gd fmla="*/ 30 w 165" name="T52"/>
              <a:gd fmla="*/ 13 h 134" name="T53"/>
              <a:gd fmla="*/ 112 w 165" name="T54"/>
              <a:gd fmla="*/ 72 h 134" name="T55"/>
              <a:gd fmla="*/ 139 w 165" name="T56"/>
              <a:gd fmla="*/ 100 h 134" name="T57"/>
              <a:gd fmla="*/ 138 w 165" name="T58"/>
              <a:gd fmla="*/ 101 h 134" name="T59"/>
              <a:gd fmla="*/ 87 w 165" name="T60"/>
              <a:gd fmla="*/ 64 h 134" name="T61"/>
              <a:gd fmla="*/ 81 w 165" name="T62"/>
              <a:gd fmla="*/ 46 h 134" name="T63"/>
              <a:gd fmla="*/ 76 w 165" name="T64"/>
              <a:gd fmla="*/ 53 h 134" name="T65"/>
              <a:gd fmla="*/ 72 w 165" name="T66"/>
              <a:gd fmla="*/ 42 h 134" name="T67"/>
              <a:gd fmla="*/ 69 w 165" name="T68"/>
              <a:gd fmla="*/ 53 h 134" name="T69"/>
              <a:gd fmla="*/ 58 w 165" name="T70"/>
              <a:gd fmla="*/ 48 h 134" name="T71"/>
              <a:gd fmla="*/ 54 w 165" name="T72"/>
              <a:gd fmla="*/ 55 h 134" name="T73"/>
              <a:gd fmla="*/ 62 w 165" name="T74"/>
              <a:gd fmla="*/ 60 h 134" name="T75"/>
              <a:gd fmla="*/ 52 w 165" name="T76"/>
              <a:gd fmla="*/ 65 h 134" name="T77"/>
              <a:gd fmla="*/ 43 w 165" name="T78"/>
              <a:gd fmla="*/ 70 h 134" name="T79"/>
              <a:gd fmla="*/ 54 w 165" name="T80"/>
              <a:gd fmla="*/ 71 h 134" name="T81"/>
              <a:gd fmla="*/ 55 w 165" name="T82"/>
              <a:gd fmla="*/ 77 h 134" name="T83"/>
              <a:gd fmla="*/ 45 w 165" name="T84"/>
              <a:gd fmla="*/ 87 h 134" name="T85"/>
              <a:gd fmla="*/ 57 w 165" name="T86"/>
              <a:gd fmla="*/ 80 h 134" name="T87"/>
              <a:gd fmla="*/ 94 w 165" name="T88"/>
              <a:gd fmla="*/ 90 h 134" name="T89"/>
              <a:gd fmla="*/ 130 w 165" name="T90"/>
              <a:gd fmla="*/ 114 h 134" name="T91"/>
              <a:gd fmla="*/ 95 w 165" name="T92"/>
              <a:gd fmla="*/ 106 h 134" name="T93"/>
              <a:gd fmla="*/ 8 w 165" name="T94"/>
              <a:gd fmla="*/ 69 h 134" name="T95"/>
              <a:gd fmla="*/ 79 w 165" name="T96"/>
              <a:gd fmla="*/ 50 h 134" name="T97"/>
              <a:gd fmla="*/ 71 w 165" name="T98"/>
              <a:gd fmla="*/ 51 h 134" name="T99"/>
              <a:gd fmla="*/ 70 w 165" name="T100"/>
              <a:gd fmla="*/ 44 h 134" name="T101"/>
              <a:gd fmla="*/ 52 w 165" name="T102"/>
              <a:gd fmla="*/ 68 h 134" name="T103"/>
              <a:gd fmla="*/ 48 w 165" name="T104"/>
              <a:gd fmla="*/ 69 h 134" name="T105"/>
              <a:gd fmla="*/ 49 w 165" name="T106"/>
              <a:gd fmla="*/ 67 h 134" name="T107"/>
              <a:gd fmla="*/ 53 w 165" name="T108"/>
              <a:gd fmla="*/ 80 h 134" name="T109"/>
              <a:gd fmla="*/ 49 w 165" name="T110"/>
              <a:gd fmla="*/ 83 h 134" name="T111"/>
              <a:gd fmla="*/ 45 w 165" name="T112"/>
              <a:gd fmla="*/ 82 h 134"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4" w="165">
                <a:moveTo>
                  <a:pt x="98" y="109"/>
                </a:moveTo>
                <a:cubicBezTo>
                  <a:pt x="109" y="108"/>
                  <a:pt x="118" y="113"/>
                  <a:pt x="127" y="119"/>
                </a:cubicBezTo>
                <a:cubicBezTo>
                  <a:pt x="127" y="119"/>
                  <a:pt x="127" y="120"/>
                  <a:pt x="128" y="120"/>
                </a:cubicBezTo>
                <a:cubicBezTo>
                  <a:pt x="136" y="125"/>
                  <a:pt x="150" y="134"/>
                  <a:pt x="158" y="123"/>
                </a:cubicBezTo>
                <a:cubicBezTo>
                  <a:pt x="165" y="113"/>
                  <a:pt x="150" y="103"/>
                  <a:pt x="142" y="98"/>
                </a:cubicBezTo>
                <a:cubicBezTo>
                  <a:pt x="142" y="98"/>
                  <a:pt x="142" y="98"/>
                  <a:pt x="141" y="98"/>
                </a:cubicBezTo>
                <a:cubicBezTo>
                  <a:pt x="130" y="88"/>
                  <a:pt x="119" y="79"/>
                  <a:pt x="112" y="65"/>
                </a:cubicBezTo>
                <a:cubicBezTo>
                  <a:pt x="107" y="53"/>
                  <a:pt x="104" y="42"/>
                  <a:pt x="96" y="32"/>
                </a:cubicBezTo>
                <a:cubicBezTo>
                  <a:pt x="83" y="15"/>
                  <a:pt x="59" y="1"/>
                  <a:pt x="37" y="7"/>
                </a:cubicBezTo>
                <a:cubicBezTo>
                  <a:pt x="19" y="11"/>
                  <a:pt x="5" y="30"/>
                  <a:pt x="3" y="48"/>
                </a:cubicBezTo>
                <a:cubicBezTo>
                  <a:pt x="0" y="68"/>
                  <a:pt x="11" y="87"/>
                  <a:pt x="25" y="98"/>
                </a:cubicBezTo>
                <a:cubicBezTo>
                  <a:pt x="38" y="108"/>
                  <a:pt x="53" y="112"/>
                  <a:pt x="69" y="111"/>
                </a:cubicBezTo>
                <a:cubicBezTo>
                  <a:pt x="78" y="111"/>
                  <a:pt x="88" y="109"/>
                  <a:pt x="98" y="109"/>
                </a:cubicBezTo>
                <a:close/>
                <a:moveTo>
                  <a:pt x="99" y="89"/>
                </a:moveTo>
                <a:cubicBezTo>
                  <a:pt x="88" y="84"/>
                  <a:pt x="74" y="79"/>
                  <a:pt x="61" y="78"/>
                </a:cubicBezTo>
                <a:cubicBezTo>
                  <a:pt x="60" y="78"/>
                  <a:pt x="59" y="78"/>
                  <a:pt x="58" y="78"/>
                </a:cubicBezTo>
                <a:cubicBezTo>
                  <a:pt x="59" y="75"/>
                  <a:pt x="58" y="72"/>
                  <a:pt x="57" y="70"/>
                </a:cubicBezTo>
                <a:cubicBezTo>
                  <a:pt x="59" y="69"/>
                  <a:pt x="61" y="68"/>
                  <a:pt x="62" y="67"/>
                </a:cubicBezTo>
                <a:cubicBezTo>
                  <a:pt x="64" y="65"/>
                  <a:pt x="65" y="62"/>
                  <a:pt x="65" y="59"/>
                </a:cubicBezTo>
                <a:cubicBezTo>
                  <a:pt x="67" y="59"/>
                  <a:pt x="70" y="58"/>
                  <a:pt x="71" y="55"/>
                </a:cubicBezTo>
                <a:cubicBezTo>
                  <a:pt x="72" y="56"/>
                  <a:pt x="73" y="56"/>
                  <a:pt x="73" y="56"/>
                </a:cubicBezTo>
                <a:cubicBezTo>
                  <a:pt x="74" y="57"/>
                  <a:pt x="76" y="57"/>
                  <a:pt x="77" y="56"/>
                </a:cubicBezTo>
                <a:cubicBezTo>
                  <a:pt x="78" y="59"/>
                  <a:pt x="80" y="61"/>
                  <a:pt x="82" y="63"/>
                </a:cubicBezTo>
                <a:cubicBezTo>
                  <a:pt x="88" y="68"/>
                  <a:pt x="93" y="73"/>
                  <a:pt x="99" y="77"/>
                </a:cubicBezTo>
                <a:cubicBezTo>
                  <a:pt x="112" y="86"/>
                  <a:pt x="123" y="96"/>
                  <a:pt x="136" y="104"/>
                </a:cubicBezTo>
                <a:cubicBezTo>
                  <a:pt x="135" y="106"/>
                  <a:pt x="133" y="109"/>
                  <a:pt x="132" y="111"/>
                </a:cubicBezTo>
                <a:cubicBezTo>
                  <a:pt x="123" y="102"/>
                  <a:pt x="111" y="94"/>
                  <a:pt x="99" y="89"/>
                </a:cubicBezTo>
                <a:close/>
                <a:moveTo>
                  <a:pt x="59" y="56"/>
                </a:moveTo>
                <a:cubicBezTo>
                  <a:pt x="58" y="55"/>
                  <a:pt x="57" y="54"/>
                  <a:pt x="55" y="52"/>
                </a:cubicBezTo>
                <a:cubicBezTo>
                  <a:pt x="54" y="50"/>
                  <a:pt x="57" y="51"/>
                  <a:pt x="57" y="52"/>
                </a:cubicBezTo>
                <a:cubicBezTo>
                  <a:pt x="58" y="53"/>
                  <a:pt x="59" y="54"/>
                  <a:pt x="60" y="55"/>
                </a:cubicBezTo>
                <a:cubicBezTo>
                  <a:pt x="60" y="55"/>
                  <a:pt x="60" y="56"/>
                  <a:pt x="60" y="56"/>
                </a:cubicBezTo>
                <a:cubicBezTo>
                  <a:pt x="60" y="56"/>
                  <a:pt x="60" y="56"/>
                  <a:pt x="59" y="56"/>
                </a:cubicBezTo>
                <a:close/>
                <a:moveTo>
                  <a:pt x="141" y="101"/>
                </a:moveTo>
                <a:cubicBezTo>
                  <a:pt x="143" y="102"/>
                  <a:pt x="145" y="104"/>
                  <a:pt x="147" y="105"/>
                </a:cubicBezTo>
                <a:cubicBezTo>
                  <a:pt x="147" y="105"/>
                  <a:pt x="147" y="105"/>
                  <a:pt x="146" y="106"/>
                </a:cubicBezTo>
                <a:cubicBezTo>
                  <a:pt x="143" y="111"/>
                  <a:pt x="139" y="116"/>
                  <a:pt x="135" y="121"/>
                </a:cubicBezTo>
                <a:cubicBezTo>
                  <a:pt x="134" y="120"/>
                  <a:pt x="132" y="119"/>
                  <a:pt x="131" y="118"/>
                </a:cubicBezTo>
                <a:cubicBezTo>
                  <a:pt x="135" y="113"/>
                  <a:pt x="138" y="107"/>
                  <a:pt x="141" y="101"/>
                </a:cubicBezTo>
                <a:close/>
                <a:moveTo>
                  <a:pt x="153" y="110"/>
                </a:moveTo>
                <a:cubicBezTo>
                  <a:pt x="153" y="110"/>
                  <a:pt x="152" y="110"/>
                  <a:pt x="152" y="110"/>
                </a:cubicBezTo>
                <a:cubicBezTo>
                  <a:pt x="148" y="114"/>
                  <a:pt x="147" y="120"/>
                  <a:pt x="143" y="124"/>
                </a:cubicBezTo>
                <a:cubicBezTo>
                  <a:pt x="143" y="124"/>
                  <a:pt x="143" y="124"/>
                  <a:pt x="143" y="124"/>
                </a:cubicBezTo>
                <a:cubicBezTo>
                  <a:pt x="141" y="124"/>
                  <a:pt x="139" y="123"/>
                  <a:pt x="138" y="123"/>
                </a:cubicBezTo>
                <a:cubicBezTo>
                  <a:pt x="141" y="117"/>
                  <a:pt x="145" y="112"/>
                  <a:pt x="149" y="107"/>
                </a:cubicBezTo>
                <a:cubicBezTo>
                  <a:pt x="149" y="107"/>
                  <a:pt x="149" y="107"/>
                  <a:pt x="149" y="106"/>
                </a:cubicBezTo>
                <a:cubicBezTo>
                  <a:pt x="150" y="107"/>
                  <a:pt x="152" y="109"/>
                  <a:pt x="153" y="110"/>
                </a:cubicBezTo>
                <a:close/>
                <a:moveTo>
                  <a:pt x="156" y="121"/>
                </a:moveTo>
                <a:cubicBezTo>
                  <a:pt x="154" y="125"/>
                  <a:pt x="150" y="126"/>
                  <a:pt x="145" y="125"/>
                </a:cubicBezTo>
                <a:cubicBezTo>
                  <a:pt x="149" y="121"/>
                  <a:pt x="150" y="116"/>
                  <a:pt x="154" y="112"/>
                </a:cubicBezTo>
                <a:cubicBezTo>
                  <a:pt x="154" y="112"/>
                  <a:pt x="154" y="112"/>
                  <a:pt x="154" y="112"/>
                </a:cubicBezTo>
                <a:cubicBezTo>
                  <a:pt x="156" y="115"/>
                  <a:pt x="157" y="118"/>
                  <a:pt x="156" y="121"/>
                </a:cubicBezTo>
                <a:close/>
                <a:moveTo>
                  <a:pt x="8" y="69"/>
                </a:moveTo>
                <a:cubicBezTo>
                  <a:pt x="1" y="47"/>
                  <a:pt x="11" y="23"/>
                  <a:pt x="30" y="13"/>
                </a:cubicBezTo>
                <a:cubicBezTo>
                  <a:pt x="53" y="0"/>
                  <a:pt x="81" y="18"/>
                  <a:pt x="95" y="36"/>
                </a:cubicBezTo>
                <a:cubicBezTo>
                  <a:pt x="104" y="46"/>
                  <a:pt x="106" y="60"/>
                  <a:pt x="112" y="72"/>
                </a:cubicBezTo>
                <a:cubicBezTo>
                  <a:pt x="118" y="83"/>
                  <a:pt x="128" y="91"/>
                  <a:pt x="138" y="98"/>
                </a:cubicBezTo>
                <a:cubicBezTo>
                  <a:pt x="138" y="99"/>
                  <a:pt x="138" y="99"/>
                  <a:pt x="139" y="100"/>
                </a:cubicBezTo>
                <a:cubicBezTo>
                  <a:pt x="139" y="100"/>
                  <a:pt x="139" y="100"/>
                  <a:pt x="139" y="100"/>
                </a:cubicBezTo>
                <a:cubicBezTo>
                  <a:pt x="138" y="100"/>
                  <a:pt x="138" y="101"/>
                  <a:pt x="138" y="101"/>
                </a:cubicBezTo>
                <a:cubicBezTo>
                  <a:pt x="126" y="94"/>
                  <a:pt x="115" y="85"/>
                  <a:pt x="104" y="77"/>
                </a:cubicBezTo>
                <a:cubicBezTo>
                  <a:pt x="98" y="72"/>
                  <a:pt x="92" y="68"/>
                  <a:pt x="87" y="64"/>
                </a:cubicBezTo>
                <a:cubicBezTo>
                  <a:pt x="84" y="61"/>
                  <a:pt x="81" y="58"/>
                  <a:pt x="80" y="54"/>
                </a:cubicBezTo>
                <a:cubicBezTo>
                  <a:pt x="82" y="52"/>
                  <a:pt x="83" y="49"/>
                  <a:pt x="81" y="46"/>
                </a:cubicBezTo>
                <a:cubicBezTo>
                  <a:pt x="80" y="45"/>
                  <a:pt x="78" y="44"/>
                  <a:pt x="77" y="46"/>
                </a:cubicBezTo>
                <a:cubicBezTo>
                  <a:pt x="75" y="48"/>
                  <a:pt x="76" y="51"/>
                  <a:pt x="76" y="53"/>
                </a:cubicBezTo>
                <a:cubicBezTo>
                  <a:pt x="75" y="53"/>
                  <a:pt x="74" y="53"/>
                  <a:pt x="73" y="53"/>
                </a:cubicBezTo>
                <a:cubicBezTo>
                  <a:pt x="74" y="49"/>
                  <a:pt x="74" y="45"/>
                  <a:pt x="72" y="42"/>
                </a:cubicBezTo>
                <a:cubicBezTo>
                  <a:pt x="71" y="40"/>
                  <a:pt x="68" y="37"/>
                  <a:pt x="66" y="39"/>
                </a:cubicBezTo>
                <a:cubicBezTo>
                  <a:pt x="62" y="42"/>
                  <a:pt x="66" y="49"/>
                  <a:pt x="69" y="53"/>
                </a:cubicBezTo>
                <a:cubicBezTo>
                  <a:pt x="68" y="55"/>
                  <a:pt x="66" y="56"/>
                  <a:pt x="64" y="56"/>
                </a:cubicBezTo>
                <a:cubicBezTo>
                  <a:pt x="63" y="53"/>
                  <a:pt x="61" y="50"/>
                  <a:pt x="58" y="48"/>
                </a:cubicBezTo>
                <a:cubicBezTo>
                  <a:pt x="57" y="47"/>
                  <a:pt x="53" y="47"/>
                  <a:pt x="52" y="49"/>
                </a:cubicBezTo>
                <a:cubicBezTo>
                  <a:pt x="51" y="51"/>
                  <a:pt x="52" y="53"/>
                  <a:pt x="54" y="55"/>
                </a:cubicBezTo>
                <a:cubicBezTo>
                  <a:pt x="56" y="57"/>
                  <a:pt x="59" y="59"/>
                  <a:pt x="62" y="59"/>
                </a:cubicBezTo>
                <a:cubicBezTo>
                  <a:pt x="62" y="60"/>
                  <a:pt x="62" y="60"/>
                  <a:pt x="62" y="60"/>
                </a:cubicBezTo>
                <a:cubicBezTo>
                  <a:pt x="63" y="64"/>
                  <a:pt x="59" y="66"/>
                  <a:pt x="55" y="67"/>
                </a:cubicBezTo>
                <a:cubicBezTo>
                  <a:pt x="54" y="66"/>
                  <a:pt x="53" y="66"/>
                  <a:pt x="52" y="65"/>
                </a:cubicBezTo>
                <a:cubicBezTo>
                  <a:pt x="49" y="64"/>
                  <a:pt x="47" y="63"/>
                  <a:pt x="44" y="64"/>
                </a:cubicBezTo>
                <a:cubicBezTo>
                  <a:pt x="42" y="65"/>
                  <a:pt x="42" y="68"/>
                  <a:pt x="43" y="70"/>
                </a:cubicBezTo>
                <a:cubicBezTo>
                  <a:pt x="45" y="72"/>
                  <a:pt x="48" y="72"/>
                  <a:pt x="51" y="71"/>
                </a:cubicBezTo>
                <a:cubicBezTo>
                  <a:pt x="52" y="71"/>
                  <a:pt x="53" y="71"/>
                  <a:pt x="54" y="71"/>
                </a:cubicBezTo>
                <a:cubicBezTo>
                  <a:pt x="54" y="71"/>
                  <a:pt x="54" y="71"/>
                  <a:pt x="54" y="71"/>
                </a:cubicBezTo>
                <a:cubicBezTo>
                  <a:pt x="56" y="73"/>
                  <a:pt x="56" y="75"/>
                  <a:pt x="55" y="77"/>
                </a:cubicBezTo>
                <a:cubicBezTo>
                  <a:pt x="49" y="77"/>
                  <a:pt x="43" y="77"/>
                  <a:pt x="41" y="82"/>
                </a:cubicBezTo>
                <a:cubicBezTo>
                  <a:pt x="41" y="84"/>
                  <a:pt x="42" y="87"/>
                  <a:pt x="45" y="87"/>
                </a:cubicBezTo>
                <a:cubicBezTo>
                  <a:pt x="49" y="87"/>
                  <a:pt x="52" y="85"/>
                  <a:pt x="55" y="82"/>
                </a:cubicBezTo>
                <a:cubicBezTo>
                  <a:pt x="56" y="82"/>
                  <a:pt x="56" y="81"/>
                  <a:pt x="57" y="80"/>
                </a:cubicBezTo>
                <a:cubicBezTo>
                  <a:pt x="57" y="81"/>
                  <a:pt x="58" y="81"/>
                  <a:pt x="58" y="81"/>
                </a:cubicBezTo>
                <a:cubicBezTo>
                  <a:pt x="71" y="81"/>
                  <a:pt x="82" y="85"/>
                  <a:pt x="94" y="90"/>
                </a:cubicBezTo>
                <a:cubicBezTo>
                  <a:pt x="107" y="95"/>
                  <a:pt x="120" y="103"/>
                  <a:pt x="130" y="113"/>
                </a:cubicBezTo>
                <a:cubicBezTo>
                  <a:pt x="130" y="114"/>
                  <a:pt x="130" y="114"/>
                  <a:pt x="130" y="114"/>
                </a:cubicBezTo>
                <a:cubicBezTo>
                  <a:pt x="130" y="115"/>
                  <a:pt x="129" y="115"/>
                  <a:pt x="129" y="116"/>
                </a:cubicBezTo>
                <a:cubicBezTo>
                  <a:pt x="118" y="110"/>
                  <a:pt x="108" y="105"/>
                  <a:pt x="95" y="106"/>
                </a:cubicBezTo>
                <a:cubicBezTo>
                  <a:pt x="82" y="106"/>
                  <a:pt x="68" y="110"/>
                  <a:pt x="55" y="108"/>
                </a:cubicBezTo>
                <a:cubicBezTo>
                  <a:pt x="34" y="105"/>
                  <a:pt x="14" y="89"/>
                  <a:pt x="8" y="69"/>
                </a:cubicBezTo>
                <a:close/>
                <a:moveTo>
                  <a:pt x="79" y="50"/>
                </a:moveTo>
                <a:cubicBezTo>
                  <a:pt x="79" y="50"/>
                  <a:pt x="79" y="50"/>
                  <a:pt x="79" y="50"/>
                </a:cubicBezTo>
                <a:cubicBezTo>
                  <a:pt x="79" y="48"/>
                  <a:pt x="80" y="48"/>
                  <a:pt x="79" y="50"/>
                </a:cubicBezTo>
                <a:close/>
                <a:moveTo>
                  <a:pt x="71" y="51"/>
                </a:moveTo>
                <a:cubicBezTo>
                  <a:pt x="69" y="49"/>
                  <a:pt x="68" y="46"/>
                  <a:pt x="68" y="44"/>
                </a:cubicBezTo>
                <a:cubicBezTo>
                  <a:pt x="67" y="41"/>
                  <a:pt x="70" y="44"/>
                  <a:pt x="70" y="44"/>
                </a:cubicBezTo>
                <a:cubicBezTo>
                  <a:pt x="71" y="46"/>
                  <a:pt x="71" y="49"/>
                  <a:pt x="71" y="51"/>
                </a:cubicBezTo>
                <a:close/>
                <a:moveTo>
                  <a:pt x="52" y="68"/>
                </a:moveTo>
                <a:cubicBezTo>
                  <a:pt x="51" y="68"/>
                  <a:pt x="50" y="68"/>
                  <a:pt x="50" y="69"/>
                </a:cubicBezTo>
                <a:cubicBezTo>
                  <a:pt x="49" y="69"/>
                  <a:pt x="48" y="69"/>
                  <a:pt x="48" y="69"/>
                </a:cubicBezTo>
                <a:cubicBezTo>
                  <a:pt x="47" y="69"/>
                  <a:pt x="46" y="68"/>
                  <a:pt x="46" y="66"/>
                </a:cubicBezTo>
                <a:cubicBezTo>
                  <a:pt x="47" y="66"/>
                  <a:pt x="48" y="67"/>
                  <a:pt x="49" y="67"/>
                </a:cubicBezTo>
                <a:cubicBezTo>
                  <a:pt x="50" y="67"/>
                  <a:pt x="51" y="68"/>
                  <a:pt x="52" y="68"/>
                </a:cubicBezTo>
                <a:close/>
                <a:moveTo>
                  <a:pt x="53" y="80"/>
                </a:moveTo>
                <a:cubicBezTo>
                  <a:pt x="53" y="80"/>
                  <a:pt x="52" y="81"/>
                  <a:pt x="52" y="81"/>
                </a:cubicBezTo>
                <a:cubicBezTo>
                  <a:pt x="51" y="82"/>
                  <a:pt x="50" y="82"/>
                  <a:pt x="49" y="83"/>
                </a:cubicBezTo>
                <a:cubicBezTo>
                  <a:pt x="48" y="83"/>
                  <a:pt x="48" y="83"/>
                  <a:pt x="48" y="84"/>
                </a:cubicBezTo>
                <a:cubicBezTo>
                  <a:pt x="46" y="85"/>
                  <a:pt x="45" y="84"/>
                  <a:pt x="45" y="82"/>
                </a:cubicBezTo>
                <a:cubicBezTo>
                  <a:pt x="46" y="80"/>
                  <a:pt x="50" y="80"/>
                  <a:pt x="53" y="8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35" name="Freeform 31"/>
          <p:cNvSpPr>
            <a:spLocks noEditPoints="1"/>
          </p:cNvSpPr>
          <p:nvPr/>
        </p:nvSpPr>
        <p:spPr bwMode="auto">
          <a:xfrm>
            <a:off x="7702550" y="4254500"/>
            <a:ext cx="620712" cy="500063"/>
          </a:xfrm>
          <a:custGeom>
            <a:gdLst>
              <a:gd fmla="*/ 128 w 165" name="T0"/>
              <a:gd fmla="*/ 118 h 133" name="T1"/>
              <a:gd fmla="*/ 158 w 165" name="T2"/>
              <a:gd fmla="*/ 123 h 133" name="T3"/>
              <a:gd fmla="*/ 142 w 165" name="T4"/>
              <a:gd fmla="*/ 97 h 133" name="T5"/>
              <a:gd fmla="*/ 96 w 165" name="T6"/>
              <a:gd fmla="*/ 31 h 133" name="T7"/>
              <a:gd fmla="*/ 3 w 165" name="T8"/>
              <a:gd fmla="*/ 48 h 133" name="T9"/>
              <a:gd fmla="*/ 69 w 165" name="T10"/>
              <a:gd fmla="*/ 111 h 133" name="T11"/>
              <a:gd fmla="*/ 100 w 165" name="T12"/>
              <a:gd fmla="*/ 88 h 133" name="T13"/>
              <a:gd fmla="*/ 58 w 165" name="T14"/>
              <a:gd fmla="*/ 77 h 133" name="T15"/>
              <a:gd fmla="*/ 63 w 165" name="T16"/>
              <a:gd fmla="*/ 67 h 133" name="T17"/>
              <a:gd fmla="*/ 72 w 165" name="T18"/>
              <a:gd fmla="*/ 55 h 133" name="T19"/>
              <a:gd fmla="*/ 77 w 165" name="T20"/>
              <a:gd fmla="*/ 56 h 133" name="T21"/>
              <a:gd fmla="*/ 100 w 165" name="T22"/>
              <a:gd fmla="*/ 77 h 133" name="T23"/>
              <a:gd fmla="*/ 132 w 165" name="T24"/>
              <a:gd fmla="*/ 111 h 133" name="T25"/>
              <a:gd fmla="*/ 60 w 165" name="T26"/>
              <a:gd fmla="*/ 55 h 133" name="T27"/>
              <a:gd fmla="*/ 58 w 165" name="T28"/>
              <a:gd fmla="*/ 51 h 133" name="T29"/>
              <a:gd fmla="*/ 61 w 165" name="T30"/>
              <a:gd fmla="*/ 56 h 133" name="T31"/>
              <a:gd fmla="*/ 142 w 165" name="T32"/>
              <a:gd fmla="*/ 101 h 133" name="T33"/>
              <a:gd fmla="*/ 147 w 165" name="T34"/>
              <a:gd fmla="*/ 105 h 133" name="T35"/>
              <a:gd fmla="*/ 131 w 165" name="T36"/>
              <a:gd fmla="*/ 118 h 133" name="T37"/>
              <a:gd fmla="*/ 153 w 165" name="T38"/>
              <a:gd fmla="*/ 109 h 133" name="T39"/>
              <a:gd fmla="*/ 144 w 165" name="T40"/>
              <a:gd fmla="*/ 123 h 133" name="T41"/>
              <a:gd fmla="*/ 138 w 165" name="T42"/>
              <a:gd fmla="*/ 122 h 133" name="T43"/>
              <a:gd fmla="*/ 150 w 165" name="T44"/>
              <a:gd fmla="*/ 106 h 133" name="T45"/>
              <a:gd fmla="*/ 156 w 165" name="T46"/>
              <a:gd fmla="*/ 120 h 133" name="T47"/>
              <a:gd fmla="*/ 155 w 165" name="T48"/>
              <a:gd fmla="*/ 112 h 133" name="T49"/>
              <a:gd fmla="*/ 156 w 165" name="T50"/>
              <a:gd fmla="*/ 120 h 133" name="T51"/>
              <a:gd fmla="*/ 31 w 165" name="T52"/>
              <a:gd fmla="*/ 12 h 133" name="T53"/>
              <a:gd fmla="*/ 113 w 165" name="T54"/>
              <a:gd fmla="*/ 71 h 133" name="T55"/>
              <a:gd fmla="*/ 139 w 165" name="T56"/>
              <a:gd fmla="*/ 99 h 133" name="T57"/>
              <a:gd fmla="*/ 138 w 165" name="T58"/>
              <a:gd fmla="*/ 101 h 133" name="T59"/>
              <a:gd fmla="*/ 87 w 165" name="T60"/>
              <a:gd fmla="*/ 63 h 133" name="T61"/>
              <a:gd fmla="*/ 82 w 165" name="T62"/>
              <a:gd fmla="*/ 46 h 133" name="T63"/>
              <a:gd fmla="*/ 77 w 165" name="T64"/>
              <a:gd fmla="*/ 53 h 133" name="T65"/>
              <a:gd fmla="*/ 73 w 165" name="T66"/>
              <a:gd fmla="*/ 42 h 133" name="T67"/>
              <a:gd fmla="*/ 70 w 165" name="T68"/>
              <a:gd fmla="*/ 53 h 133" name="T69"/>
              <a:gd fmla="*/ 59 w 165" name="T70"/>
              <a:gd fmla="*/ 48 h 133" name="T71"/>
              <a:gd fmla="*/ 54 w 165" name="T72"/>
              <a:gd fmla="*/ 55 h 133" name="T73"/>
              <a:gd fmla="*/ 63 w 165" name="T74"/>
              <a:gd fmla="*/ 60 h 133" name="T75"/>
              <a:gd fmla="*/ 52 w 165" name="T76"/>
              <a:gd fmla="*/ 65 h 133" name="T77"/>
              <a:gd fmla="*/ 44 w 165" name="T78"/>
              <a:gd fmla="*/ 69 h 133" name="T79"/>
              <a:gd fmla="*/ 55 w 165" name="T80"/>
              <a:gd fmla="*/ 70 h 133" name="T81"/>
              <a:gd fmla="*/ 55 w 165" name="T82"/>
              <a:gd fmla="*/ 77 h 133" name="T83"/>
              <a:gd fmla="*/ 45 w 165" name="T84"/>
              <a:gd fmla="*/ 87 h 133" name="T85"/>
              <a:gd fmla="*/ 57 w 165" name="T86"/>
              <a:gd fmla="*/ 80 h 133" name="T87"/>
              <a:gd fmla="*/ 94 w 165" name="T88"/>
              <a:gd fmla="*/ 89 h 133" name="T89"/>
              <a:gd fmla="*/ 131 w 165" name="T90"/>
              <a:gd fmla="*/ 113 h 133" name="T91"/>
              <a:gd fmla="*/ 96 w 165" name="T92"/>
              <a:gd fmla="*/ 105 h 133" name="T93"/>
              <a:gd fmla="*/ 8 w 165" name="T94"/>
              <a:gd fmla="*/ 68 h 133" name="T95"/>
              <a:gd fmla="*/ 79 w 165" name="T96"/>
              <a:gd fmla="*/ 49 h 133" name="T97"/>
              <a:gd fmla="*/ 71 w 165" name="T98"/>
              <a:gd fmla="*/ 50 h 133" name="T99"/>
              <a:gd fmla="*/ 71 w 165" name="T100"/>
              <a:gd fmla="*/ 44 h 133" name="T101"/>
              <a:gd fmla="*/ 52 w 165" name="T102"/>
              <a:gd fmla="*/ 68 h 133" name="T103"/>
              <a:gd fmla="*/ 48 w 165" name="T104"/>
              <a:gd fmla="*/ 68 h 133" name="T105"/>
              <a:gd fmla="*/ 50 w 165" name="T106"/>
              <a:gd fmla="*/ 67 h 133" name="T107"/>
              <a:gd fmla="*/ 53 w 165" name="T108"/>
              <a:gd fmla="*/ 80 h 133" name="T109"/>
              <a:gd fmla="*/ 49 w 165" name="T110"/>
              <a:gd fmla="*/ 83 h 133" name="T111"/>
              <a:gd fmla="*/ 45 w 165" name="T112"/>
              <a:gd fmla="*/ 82 h 133"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3" w="165">
                <a:moveTo>
                  <a:pt x="99" y="108"/>
                </a:moveTo>
                <a:cubicBezTo>
                  <a:pt x="110" y="108"/>
                  <a:pt x="119" y="113"/>
                  <a:pt x="128" y="118"/>
                </a:cubicBezTo>
                <a:cubicBezTo>
                  <a:pt x="128" y="119"/>
                  <a:pt x="128" y="119"/>
                  <a:pt x="128" y="120"/>
                </a:cubicBezTo>
                <a:cubicBezTo>
                  <a:pt x="136" y="125"/>
                  <a:pt x="151" y="133"/>
                  <a:pt x="158" y="123"/>
                </a:cubicBezTo>
                <a:cubicBezTo>
                  <a:pt x="165" y="112"/>
                  <a:pt x="151" y="103"/>
                  <a:pt x="142" y="98"/>
                </a:cubicBezTo>
                <a:cubicBezTo>
                  <a:pt x="142" y="98"/>
                  <a:pt x="142" y="97"/>
                  <a:pt x="142" y="97"/>
                </a:cubicBezTo>
                <a:cubicBezTo>
                  <a:pt x="130" y="88"/>
                  <a:pt x="119" y="78"/>
                  <a:pt x="113" y="64"/>
                </a:cubicBezTo>
                <a:cubicBezTo>
                  <a:pt x="108" y="53"/>
                  <a:pt x="104" y="41"/>
                  <a:pt x="96" y="31"/>
                </a:cubicBezTo>
                <a:cubicBezTo>
                  <a:pt x="83" y="15"/>
                  <a:pt x="59" y="1"/>
                  <a:pt x="38" y="6"/>
                </a:cubicBezTo>
                <a:cubicBezTo>
                  <a:pt x="19" y="11"/>
                  <a:pt x="6" y="30"/>
                  <a:pt x="3" y="48"/>
                </a:cubicBezTo>
                <a:cubicBezTo>
                  <a:pt x="0" y="67"/>
                  <a:pt x="11" y="86"/>
                  <a:pt x="26" y="98"/>
                </a:cubicBezTo>
                <a:cubicBezTo>
                  <a:pt x="38" y="108"/>
                  <a:pt x="54" y="112"/>
                  <a:pt x="69" y="111"/>
                </a:cubicBezTo>
                <a:cubicBezTo>
                  <a:pt x="79" y="110"/>
                  <a:pt x="89" y="108"/>
                  <a:pt x="99" y="108"/>
                </a:cubicBezTo>
                <a:close/>
                <a:moveTo>
                  <a:pt x="100" y="88"/>
                </a:moveTo>
                <a:cubicBezTo>
                  <a:pt x="88" y="83"/>
                  <a:pt x="74" y="78"/>
                  <a:pt x="62" y="77"/>
                </a:cubicBezTo>
                <a:cubicBezTo>
                  <a:pt x="61" y="77"/>
                  <a:pt x="60" y="77"/>
                  <a:pt x="58" y="77"/>
                </a:cubicBezTo>
                <a:cubicBezTo>
                  <a:pt x="59" y="75"/>
                  <a:pt x="59" y="72"/>
                  <a:pt x="58" y="70"/>
                </a:cubicBezTo>
                <a:cubicBezTo>
                  <a:pt x="60" y="69"/>
                  <a:pt x="62" y="68"/>
                  <a:pt x="63" y="67"/>
                </a:cubicBezTo>
                <a:cubicBezTo>
                  <a:pt x="65" y="65"/>
                  <a:pt x="65" y="62"/>
                  <a:pt x="65" y="59"/>
                </a:cubicBezTo>
                <a:cubicBezTo>
                  <a:pt x="68" y="59"/>
                  <a:pt x="70" y="57"/>
                  <a:pt x="72" y="55"/>
                </a:cubicBezTo>
                <a:cubicBezTo>
                  <a:pt x="73" y="55"/>
                  <a:pt x="73" y="56"/>
                  <a:pt x="74" y="56"/>
                </a:cubicBezTo>
                <a:cubicBezTo>
                  <a:pt x="75" y="56"/>
                  <a:pt x="76" y="56"/>
                  <a:pt x="77" y="56"/>
                </a:cubicBezTo>
                <a:cubicBezTo>
                  <a:pt x="79" y="59"/>
                  <a:pt x="80" y="61"/>
                  <a:pt x="83" y="63"/>
                </a:cubicBezTo>
                <a:cubicBezTo>
                  <a:pt x="88" y="68"/>
                  <a:pt x="94" y="73"/>
                  <a:pt x="100" y="77"/>
                </a:cubicBezTo>
                <a:cubicBezTo>
                  <a:pt x="112" y="85"/>
                  <a:pt x="124" y="95"/>
                  <a:pt x="137" y="104"/>
                </a:cubicBezTo>
                <a:cubicBezTo>
                  <a:pt x="135" y="106"/>
                  <a:pt x="134" y="109"/>
                  <a:pt x="132" y="111"/>
                </a:cubicBezTo>
                <a:cubicBezTo>
                  <a:pt x="123" y="102"/>
                  <a:pt x="112" y="94"/>
                  <a:pt x="100" y="88"/>
                </a:cubicBezTo>
                <a:close/>
                <a:moveTo>
                  <a:pt x="60" y="55"/>
                </a:moveTo>
                <a:cubicBezTo>
                  <a:pt x="58" y="55"/>
                  <a:pt x="57" y="53"/>
                  <a:pt x="56" y="52"/>
                </a:cubicBezTo>
                <a:cubicBezTo>
                  <a:pt x="54" y="50"/>
                  <a:pt x="57" y="50"/>
                  <a:pt x="58" y="51"/>
                </a:cubicBezTo>
                <a:cubicBezTo>
                  <a:pt x="59" y="52"/>
                  <a:pt x="60" y="53"/>
                  <a:pt x="60" y="55"/>
                </a:cubicBezTo>
                <a:cubicBezTo>
                  <a:pt x="60" y="55"/>
                  <a:pt x="61" y="55"/>
                  <a:pt x="61" y="56"/>
                </a:cubicBezTo>
                <a:cubicBezTo>
                  <a:pt x="61" y="56"/>
                  <a:pt x="60" y="56"/>
                  <a:pt x="60" y="55"/>
                </a:cubicBezTo>
                <a:close/>
                <a:moveTo>
                  <a:pt x="142" y="101"/>
                </a:moveTo>
                <a:cubicBezTo>
                  <a:pt x="144" y="102"/>
                  <a:pt x="146" y="103"/>
                  <a:pt x="148" y="105"/>
                </a:cubicBezTo>
                <a:cubicBezTo>
                  <a:pt x="147" y="105"/>
                  <a:pt x="147" y="105"/>
                  <a:pt x="147" y="105"/>
                </a:cubicBezTo>
                <a:cubicBezTo>
                  <a:pt x="143" y="111"/>
                  <a:pt x="139" y="115"/>
                  <a:pt x="136" y="121"/>
                </a:cubicBezTo>
                <a:cubicBezTo>
                  <a:pt x="134" y="120"/>
                  <a:pt x="133" y="119"/>
                  <a:pt x="131" y="118"/>
                </a:cubicBezTo>
                <a:cubicBezTo>
                  <a:pt x="135" y="113"/>
                  <a:pt x="138" y="107"/>
                  <a:pt x="142" y="101"/>
                </a:cubicBezTo>
                <a:close/>
                <a:moveTo>
                  <a:pt x="153" y="109"/>
                </a:moveTo>
                <a:cubicBezTo>
                  <a:pt x="153" y="109"/>
                  <a:pt x="153" y="109"/>
                  <a:pt x="153" y="110"/>
                </a:cubicBezTo>
                <a:cubicBezTo>
                  <a:pt x="149" y="113"/>
                  <a:pt x="148" y="119"/>
                  <a:pt x="144" y="123"/>
                </a:cubicBezTo>
                <a:cubicBezTo>
                  <a:pt x="143" y="123"/>
                  <a:pt x="143" y="124"/>
                  <a:pt x="143" y="124"/>
                </a:cubicBezTo>
                <a:cubicBezTo>
                  <a:pt x="142" y="124"/>
                  <a:pt x="140" y="123"/>
                  <a:pt x="138" y="122"/>
                </a:cubicBezTo>
                <a:cubicBezTo>
                  <a:pt x="142" y="117"/>
                  <a:pt x="146" y="112"/>
                  <a:pt x="149" y="107"/>
                </a:cubicBezTo>
                <a:cubicBezTo>
                  <a:pt x="149" y="107"/>
                  <a:pt x="150" y="106"/>
                  <a:pt x="150" y="106"/>
                </a:cubicBezTo>
                <a:cubicBezTo>
                  <a:pt x="151" y="107"/>
                  <a:pt x="152" y="108"/>
                  <a:pt x="153" y="109"/>
                </a:cubicBezTo>
                <a:close/>
                <a:moveTo>
                  <a:pt x="156" y="120"/>
                </a:moveTo>
                <a:cubicBezTo>
                  <a:pt x="154" y="125"/>
                  <a:pt x="150" y="126"/>
                  <a:pt x="146" y="125"/>
                </a:cubicBezTo>
                <a:cubicBezTo>
                  <a:pt x="150" y="121"/>
                  <a:pt x="151" y="115"/>
                  <a:pt x="155" y="112"/>
                </a:cubicBezTo>
                <a:cubicBezTo>
                  <a:pt x="155" y="112"/>
                  <a:pt x="155" y="112"/>
                  <a:pt x="155" y="111"/>
                </a:cubicBezTo>
                <a:cubicBezTo>
                  <a:pt x="157" y="114"/>
                  <a:pt x="158" y="117"/>
                  <a:pt x="156" y="120"/>
                </a:cubicBezTo>
                <a:close/>
                <a:moveTo>
                  <a:pt x="8" y="68"/>
                </a:moveTo>
                <a:cubicBezTo>
                  <a:pt x="1" y="47"/>
                  <a:pt x="11" y="23"/>
                  <a:pt x="31" y="12"/>
                </a:cubicBezTo>
                <a:cubicBezTo>
                  <a:pt x="54" y="0"/>
                  <a:pt x="82" y="17"/>
                  <a:pt x="96" y="35"/>
                </a:cubicBezTo>
                <a:cubicBezTo>
                  <a:pt x="104" y="46"/>
                  <a:pt x="107" y="60"/>
                  <a:pt x="113" y="71"/>
                </a:cubicBezTo>
                <a:cubicBezTo>
                  <a:pt x="119" y="82"/>
                  <a:pt x="129" y="90"/>
                  <a:pt x="138" y="98"/>
                </a:cubicBezTo>
                <a:cubicBezTo>
                  <a:pt x="138" y="99"/>
                  <a:pt x="139" y="99"/>
                  <a:pt x="139" y="99"/>
                </a:cubicBezTo>
                <a:cubicBezTo>
                  <a:pt x="139" y="99"/>
                  <a:pt x="139" y="99"/>
                  <a:pt x="139" y="99"/>
                </a:cubicBezTo>
                <a:cubicBezTo>
                  <a:pt x="139" y="100"/>
                  <a:pt x="139" y="101"/>
                  <a:pt x="138" y="101"/>
                </a:cubicBezTo>
                <a:cubicBezTo>
                  <a:pt x="127" y="93"/>
                  <a:pt x="116" y="85"/>
                  <a:pt x="104" y="76"/>
                </a:cubicBezTo>
                <a:cubicBezTo>
                  <a:pt x="98" y="72"/>
                  <a:pt x="93" y="68"/>
                  <a:pt x="87" y="63"/>
                </a:cubicBezTo>
                <a:cubicBezTo>
                  <a:pt x="84" y="60"/>
                  <a:pt x="81" y="58"/>
                  <a:pt x="80" y="54"/>
                </a:cubicBezTo>
                <a:cubicBezTo>
                  <a:pt x="82" y="52"/>
                  <a:pt x="84" y="48"/>
                  <a:pt x="82" y="46"/>
                </a:cubicBezTo>
                <a:cubicBezTo>
                  <a:pt x="81" y="45"/>
                  <a:pt x="78" y="44"/>
                  <a:pt x="77" y="46"/>
                </a:cubicBezTo>
                <a:cubicBezTo>
                  <a:pt x="76" y="48"/>
                  <a:pt x="76" y="50"/>
                  <a:pt x="77" y="53"/>
                </a:cubicBezTo>
                <a:cubicBezTo>
                  <a:pt x="76" y="53"/>
                  <a:pt x="75" y="53"/>
                  <a:pt x="73" y="52"/>
                </a:cubicBezTo>
                <a:cubicBezTo>
                  <a:pt x="75" y="49"/>
                  <a:pt x="74" y="45"/>
                  <a:pt x="73" y="42"/>
                </a:cubicBezTo>
                <a:cubicBezTo>
                  <a:pt x="72" y="40"/>
                  <a:pt x="69" y="37"/>
                  <a:pt x="67" y="39"/>
                </a:cubicBezTo>
                <a:cubicBezTo>
                  <a:pt x="63" y="42"/>
                  <a:pt x="66" y="49"/>
                  <a:pt x="70" y="53"/>
                </a:cubicBezTo>
                <a:cubicBezTo>
                  <a:pt x="69" y="55"/>
                  <a:pt x="67" y="56"/>
                  <a:pt x="64" y="56"/>
                </a:cubicBezTo>
                <a:cubicBezTo>
                  <a:pt x="63" y="53"/>
                  <a:pt x="61" y="50"/>
                  <a:pt x="59" y="48"/>
                </a:cubicBezTo>
                <a:cubicBezTo>
                  <a:pt x="57" y="47"/>
                  <a:pt x="54" y="46"/>
                  <a:pt x="53" y="48"/>
                </a:cubicBezTo>
                <a:cubicBezTo>
                  <a:pt x="52" y="51"/>
                  <a:pt x="53" y="53"/>
                  <a:pt x="54" y="55"/>
                </a:cubicBezTo>
                <a:cubicBezTo>
                  <a:pt x="56" y="57"/>
                  <a:pt x="59" y="59"/>
                  <a:pt x="62" y="59"/>
                </a:cubicBezTo>
                <a:cubicBezTo>
                  <a:pt x="62" y="59"/>
                  <a:pt x="62" y="60"/>
                  <a:pt x="63" y="60"/>
                </a:cubicBezTo>
                <a:cubicBezTo>
                  <a:pt x="63" y="64"/>
                  <a:pt x="60" y="66"/>
                  <a:pt x="56" y="67"/>
                </a:cubicBezTo>
                <a:cubicBezTo>
                  <a:pt x="55" y="66"/>
                  <a:pt x="54" y="65"/>
                  <a:pt x="52" y="65"/>
                </a:cubicBezTo>
                <a:cubicBezTo>
                  <a:pt x="50" y="63"/>
                  <a:pt x="47" y="62"/>
                  <a:pt x="44" y="63"/>
                </a:cubicBezTo>
                <a:cubicBezTo>
                  <a:pt x="42" y="64"/>
                  <a:pt x="42" y="68"/>
                  <a:pt x="44" y="69"/>
                </a:cubicBezTo>
                <a:cubicBezTo>
                  <a:pt x="46" y="72"/>
                  <a:pt x="49" y="71"/>
                  <a:pt x="52" y="71"/>
                </a:cubicBezTo>
                <a:cubicBezTo>
                  <a:pt x="53" y="71"/>
                  <a:pt x="54" y="71"/>
                  <a:pt x="55" y="70"/>
                </a:cubicBezTo>
                <a:cubicBezTo>
                  <a:pt x="55" y="70"/>
                  <a:pt x="55" y="70"/>
                  <a:pt x="55" y="70"/>
                </a:cubicBezTo>
                <a:cubicBezTo>
                  <a:pt x="56" y="73"/>
                  <a:pt x="56" y="75"/>
                  <a:pt x="55" y="77"/>
                </a:cubicBezTo>
                <a:cubicBezTo>
                  <a:pt x="50" y="77"/>
                  <a:pt x="43" y="77"/>
                  <a:pt x="42" y="82"/>
                </a:cubicBezTo>
                <a:cubicBezTo>
                  <a:pt x="41" y="84"/>
                  <a:pt x="43" y="86"/>
                  <a:pt x="45" y="87"/>
                </a:cubicBezTo>
                <a:cubicBezTo>
                  <a:pt x="49" y="87"/>
                  <a:pt x="53" y="84"/>
                  <a:pt x="55" y="82"/>
                </a:cubicBezTo>
                <a:cubicBezTo>
                  <a:pt x="56" y="81"/>
                  <a:pt x="57" y="81"/>
                  <a:pt x="57" y="80"/>
                </a:cubicBezTo>
                <a:cubicBezTo>
                  <a:pt x="58" y="80"/>
                  <a:pt x="58" y="80"/>
                  <a:pt x="59" y="80"/>
                </a:cubicBezTo>
                <a:cubicBezTo>
                  <a:pt x="71" y="81"/>
                  <a:pt x="83" y="85"/>
                  <a:pt x="94" y="89"/>
                </a:cubicBezTo>
                <a:cubicBezTo>
                  <a:pt x="108" y="94"/>
                  <a:pt x="120" y="103"/>
                  <a:pt x="130" y="113"/>
                </a:cubicBezTo>
                <a:cubicBezTo>
                  <a:pt x="130" y="113"/>
                  <a:pt x="131" y="113"/>
                  <a:pt x="131" y="113"/>
                </a:cubicBezTo>
                <a:cubicBezTo>
                  <a:pt x="130" y="114"/>
                  <a:pt x="130" y="115"/>
                  <a:pt x="129" y="116"/>
                </a:cubicBezTo>
                <a:cubicBezTo>
                  <a:pt x="119" y="109"/>
                  <a:pt x="108" y="105"/>
                  <a:pt x="96" y="105"/>
                </a:cubicBezTo>
                <a:cubicBezTo>
                  <a:pt x="82" y="106"/>
                  <a:pt x="69" y="109"/>
                  <a:pt x="56" y="108"/>
                </a:cubicBezTo>
                <a:cubicBezTo>
                  <a:pt x="34" y="105"/>
                  <a:pt x="15" y="89"/>
                  <a:pt x="8" y="68"/>
                </a:cubicBezTo>
                <a:close/>
                <a:moveTo>
                  <a:pt x="79" y="50"/>
                </a:moveTo>
                <a:cubicBezTo>
                  <a:pt x="79" y="50"/>
                  <a:pt x="79" y="50"/>
                  <a:pt x="79" y="49"/>
                </a:cubicBezTo>
                <a:cubicBezTo>
                  <a:pt x="79" y="47"/>
                  <a:pt x="80" y="48"/>
                  <a:pt x="79" y="50"/>
                </a:cubicBezTo>
                <a:close/>
                <a:moveTo>
                  <a:pt x="71" y="50"/>
                </a:moveTo>
                <a:cubicBezTo>
                  <a:pt x="70" y="48"/>
                  <a:pt x="69" y="46"/>
                  <a:pt x="68" y="43"/>
                </a:cubicBezTo>
                <a:cubicBezTo>
                  <a:pt x="68" y="40"/>
                  <a:pt x="70" y="43"/>
                  <a:pt x="71" y="44"/>
                </a:cubicBezTo>
                <a:cubicBezTo>
                  <a:pt x="72" y="46"/>
                  <a:pt x="71" y="48"/>
                  <a:pt x="71" y="50"/>
                </a:cubicBezTo>
                <a:close/>
                <a:moveTo>
                  <a:pt x="52" y="68"/>
                </a:moveTo>
                <a:cubicBezTo>
                  <a:pt x="51" y="68"/>
                  <a:pt x="51" y="68"/>
                  <a:pt x="50" y="68"/>
                </a:cubicBezTo>
                <a:cubicBezTo>
                  <a:pt x="49" y="68"/>
                  <a:pt x="49" y="68"/>
                  <a:pt x="48" y="68"/>
                </a:cubicBezTo>
                <a:cubicBezTo>
                  <a:pt x="47" y="68"/>
                  <a:pt x="47" y="68"/>
                  <a:pt x="47" y="66"/>
                </a:cubicBezTo>
                <a:cubicBezTo>
                  <a:pt x="48" y="66"/>
                  <a:pt x="49" y="66"/>
                  <a:pt x="50" y="67"/>
                </a:cubicBezTo>
                <a:cubicBezTo>
                  <a:pt x="51" y="67"/>
                  <a:pt x="52" y="67"/>
                  <a:pt x="52" y="68"/>
                </a:cubicBezTo>
                <a:close/>
                <a:moveTo>
                  <a:pt x="53" y="80"/>
                </a:moveTo>
                <a:cubicBezTo>
                  <a:pt x="53" y="80"/>
                  <a:pt x="53" y="80"/>
                  <a:pt x="53" y="80"/>
                </a:cubicBezTo>
                <a:cubicBezTo>
                  <a:pt x="52" y="81"/>
                  <a:pt x="50" y="82"/>
                  <a:pt x="49" y="83"/>
                </a:cubicBezTo>
                <a:cubicBezTo>
                  <a:pt x="49" y="83"/>
                  <a:pt x="49" y="83"/>
                  <a:pt x="48" y="83"/>
                </a:cubicBezTo>
                <a:cubicBezTo>
                  <a:pt x="47" y="84"/>
                  <a:pt x="46" y="84"/>
                  <a:pt x="45" y="82"/>
                </a:cubicBezTo>
                <a:cubicBezTo>
                  <a:pt x="47" y="80"/>
                  <a:pt x="50" y="80"/>
                  <a:pt x="53" y="8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36" name="Freeform 32"/>
          <p:cNvSpPr>
            <a:spLocks noEditPoints="1"/>
          </p:cNvSpPr>
          <p:nvPr/>
        </p:nvSpPr>
        <p:spPr bwMode="auto">
          <a:xfrm>
            <a:off x="3151188" y="1311275"/>
            <a:ext cx="630237" cy="804863"/>
          </a:xfrm>
          <a:custGeom>
            <a:gdLst>
              <a:gd fmla="*/ 19 w 168" name="T0"/>
              <a:gd fmla="*/ 2 h 214" name="T1"/>
              <a:gd fmla="*/ 7 w 168" name="T2"/>
              <a:gd fmla="*/ 21 h 214" name="T3"/>
              <a:gd fmla="*/ 7 w 168" name="T4"/>
              <a:gd fmla="*/ 34 h 214" name="T5"/>
              <a:gd fmla="*/ 7 w 168" name="T6"/>
              <a:gd fmla="*/ 49 h 214" name="T7"/>
              <a:gd fmla="*/ 7 w 168" name="T8"/>
              <a:gd fmla="*/ 59 h 214" name="T9"/>
              <a:gd fmla="*/ 3 w 168" name="T10"/>
              <a:gd fmla="*/ 70 h 214" name="T11"/>
              <a:gd fmla="*/ 7 w 168" name="T12"/>
              <a:gd fmla="*/ 86 h 214" name="T13"/>
              <a:gd fmla="*/ 7 w 168" name="T14"/>
              <a:gd fmla="*/ 97 h 214" name="T15"/>
              <a:gd fmla="*/ 7 w 168" name="T16"/>
              <a:gd fmla="*/ 109 h 214" name="T17"/>
              <a:gd fmla="*/ 7 w 168" name="T18"/>
              <a:gd fmla="*/ 118 h 214" name="T19"/>
              <a:gd fmla="*/ 3 w 168" name="T20"/>
              <a:gd fmla="*/ 128 h 214" name="T21"/>
              <a:gd fmla="*/ 7 w 168" name="T22"/>
              <a:gd fmla="*/ 145 h 214" name="T23"/>
              <a:gd fmla="*/ 7 w 168" name="T24"/>
              <a:gd fmla="*/ 156 h 214" name="T25"/>
              <a:gd fmla="*/ 7 w 168" name="T26"/>
              <a:gd fmla="*/ 171 h 214" name="T27"/>
              <a:gd fmla="*/ 4 w 168" name="T28"/>
              <a:gd fmla="*/ 184 h 214" name="T29"/>
              <a:gd fmla="*/ 7 w 168" name="T30"/>
              <a:gd fmla="*/ 201 h 214" name="T31"/>
              <a:gd fmla="*/ 123 w 168" name="T32"/>
              <a:gd fmla="*/ 214 h 214" name="T33"/>
              <a:gd fmla="*/ 167 w 168" name="T34"/>
              <a:gd fmla="*/ 59 h 214" name="T35"/>
              <a:gd fmla="*/ 6 w 168" name="T36"/>
              <a:gd fmla="*/ 17 h 214" name="T37"/>
              <a:gd fmla="*/ 6 w 168" name="T38"/>
              <a:gd fmla="*/ 17 h 214" name="T39"/>
              <a:gd fmla="*/ 6 w 168" name="T40"/>
              <a:gd fmla="*/ 26 h 214" name="T41"/>
              <a:gd fmla="*/ 7 w 168" name="T42"/>
              <a:gd fmla="*/ 42 h 214" name="T43"/>
              <a:gd fmla="*/ 6 w 168" name="T44"/>
              <a:gd fmla="*/ 53 h 214" name="T45"/>
              <a:gd fmla="*/ 7 w 168" name="T46"/>
              <a:gd fmla="*/ 62 h 214" name="T47"/>
              <a:gd fmla="*/ 7 w 168" name="T48"/>
              <a:gd fmla="*/ 71 h 214" name="T49"/>
              <a:gd fmla="*/ 5 w 168" name="T50"/>
              <a:gd fmla="*/ 82 h 214" name="T51"/>
              <a:gd fmla="*/ 6 w 168" name="T52"/>
              <a:gd fmla="*/ 83 h 214" name="T53"/>
              <a:gd fmla="*/ 7 w 168" name="T54"/>
              <a:gd fmla="*/ 92 h 214" name="T55"/>
              <a:gd fmla="*/ 6 w 168" name="T56"/>
              <a:gd fmla="*/ 103 h 214" name="T57"/>
              <a:gd fmla="*/ 6 w 168" name="T58"/>
              <a:gd fmla="*/ 103 h 214" name="T59"/>
              <a:gd fmla="*/ 6 w 168" name="T60"/>
              <a:gd fmla="*/ 112 h 214" name="T61"/>
              <a:gd fmla="*/ 6 w 168" name="T62"/>
              <a:gd fmla="*/ 121 h 214" name="T63"/>
              <a:gd fmla="*/ 6 w 168" name="T64"/>
              <a:gd fmla="*/ 130 h 214" name="T65"/>
              <a:gd fmla="*/ 6 w 168" name="T66"/>
              <a:gd fmla="*/ 140 h 214" name="T67"/>
              <a:gd fmla="*/ 6 w 168" name="T68"/>
              <a:gd fmla="*/ 152 h 214" name="T69"/>
              <a:gd fmla="*/ 7 w 168" name="T70"/>
              <a:gd fmla="*/ 151 h 214" name="T71"/>
              <a:gd fmla="*/ 7 w 168" name="T72"/>
              <a:gd fmla="*/ 161 h 214" name="T73"/>
              <a:gd fmla="*/ 5 w 168" name="T74"/>
              <a:gd fmla="*/ 175 h 214" name="T75"/>
              <a:gd fmla="*/ 7 w 168" name="T76"/>
              <a:gd fmla="*/ 176 h 214" name="T77"/>
              <a:gd fmla="*/ 7 w 168" name="T78"/>
              <a:gd fmla="*/ 185 h 214" name="T79"/>
              <a:gd fmla="*/ 7 w 168" name="T80"/>
              <a:gd fmla="*/ 196 h 214" name="T81"/>
              <a:gd fmla="*/ 7 w 168" name="T82"/>
              <a:gd fmla="*/ 196 h 214" name="T83"/>
              <a:gd fmla="*/ 10 w 168" name="T84"/>
              <a:gd fmla="*/ 203 h 214" name="T85"/>
              <a:gd fmla="*/ 13 w 168" name="T86"/>
              <a:gd fmla="*/ 194 h 214" name="T87"/>
              <a:gd fmla="*/ 14 w 168" name="T88"/>
              <a:gd fmla="*/ 183 h 214" name="T89"/>
              <a:gd fmla="*/ 13 w 168" name="T90"/>
              <a:gd fmla="*/ 172 h 214" name="T91"/>
              <a:gd fmla="*/ 14 w 168" name="T92"/>
              <a:gd fmla="*/ 160 h 214" name="T93"/>
              <a:gd fmla="*/ 15 w 168" name="T94"/>
              <a:gd fmla="*/ 151 h 214" name="T95"/>
              <a:gd fmla="*/ 14 w 168" name="T96"/>
              <a:gd fmla="*/ 140 h 214" name="T97"/>
              <a:gd fmla="*/ 13 w 168" name="T98"/>
              <a:gd fmla="*/ 130 h 214" name="T99"/>
              <a:gd fmla="*/ 13 w 168" name="T100"/>
              <a:gd fmla="*/ 120 h 214" name="T101"/>
              <a:gd fmla="*/ 13 w 168" name="T102"/>
              <a:gd fmla="*/ 110 h 214" name="T103"/>
              <a:gd fmla="*/ 13 w 168" name="T104"/>
              <a:gd fmla="*/ 100 h 214" name="T105"/>
              <a:gd fmla="*/ 12 w 168" name="T106"/>
              <a:gd fmla="*/ 90 h 214" name="T107"/>
              <a:gd fmla="*/ 13 w 168" name="T108"/>
              <a:gd fmla="*/ 81 h 214" name="T109"/>
              <a:gd fmla="*/ 13 w 168" name="T110"/>
              <a:gd fmla="*/ 70 h 214" name="T111"/>
              <a:gd fmla="*/ 13 w 168" name="T112"/>
              <a:gd fmla="*/ 61 h 214" name="T113"/>
              <a:gd fmla="*/ 13 w 168" name="T114"/>
              <a:gd fmla="*/ 50 h 214" name="T115"/>
              <a:gd fmla="*/ 14 w 168" name="T116"/>
              <a:gd fmla="*/ 37 h 214" name="T117"/>
              <a:gd fmla="*/ 14 w 168" name="T118"/>
              <a:gd fmla="*/ 23 h 214" name="T119"/>
              <a:gd fmla="*/ 13 w 168" name="T120"/>
              <a:gd fmla="*/ 14 h 214" name="T121"/>
              <a:gd fmla="*/ 24 w 168" name="T122"/>
              <a:gd fmla="*/ 4 h 214" name="T123"/>
              <a:gd fmla="*/ 164 w 168" name="T124"/>
              <a:gd fmla="*/ 31 h 21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14" w="168">
                <a:moveTo>
                  <a:pt x="144" y="2"/>
                </a:moveTo>
                <a:cubicBezTo>
                  <a:pt x="131" y="2"/>
                  <a:pt x="118" y="2"/>
                  <a:pt x="105" y="2"/>
                </a:cubicBezTo>
                <a:cubicBezTo>
                  <a:pt x="78" y="2"/>
                  <a:pt x="51" y="2"/>
                  <a:pt x="24" y="2"/>
                </a:cubicBezTo>
                <a:cubicBezTo>
                  <a:pt x="22" y="2"/>
                  <a:pt x="20" y="2"/>
                  <a:pt x="19" y="2"/>
                </a:cubicBezTo>
                <a:cubicBezTo>
                  <a:pt x="13" y="2"/>
                  <a:pt x="8" y="6"/>
                  <a:pt x="8" y="11"/>
                </a:cubicBezTo>
                <a:cubicBezTo>
                  <a:pt x="6" y="12"/>
                  <a:pt x="5" y="12"/>
                  <a:pt x="4" y="13"/>
                </a:cubicBezTo>
                <a:cubicBezTo>
                  <a:pt x="3" y="14"/>
                  <a:pt x="3" y="16"/>
                  <a:pt x="3" y="17"/>
                </a:cubicBezTo>
                <a:cubicBezTo>
                  <a:pt x="4" y="19"/>
                  <a:pt x="6" y="20"/>
                  <a:pt x="7" y="21"/>
                </a:cubicBezTo>
                <a:cubicBezTo>
                  <a:pt x="7" y="21"/>
                  <a:pt x="7" y="22"/>
                  <a:pt x="7" y="23"/>
                </a:cubicBezTo>
                <a:cubicBezTo>
                  <a:pt x="6" y="23"/>
                  <a:pt x="5" y="23"/>
                  <a:pt x="3" y="24"/>
                </a:cubicBezTo>
                <a:cubicBezTo>
                  <a:pt x="2" y="26"/>
                  <a:pt x="2" y="28"/>
                  <a:pt x="3" y="30"/>
                </a:cubicBezTo>
                <a:cubicBezTo>
                  <a:pt x="4" y="32"/>
                  <a:pt x="5" y="33"/>
                  <a:pt x="7" y="34"/>
                </a:cubicBezTo>
                <a:cubicBezTo>
                  <a:pt x="7" y="34"/>
                  <a:pt x="7" y="35"/>
                  <a:pt x="7" y="35"/>
                </a:cubicBezTo>
                <a:cubicBezTo>
                  <a:pt x="5" y="35"/>
                  <a:pt x="4" y="36"/>
                  <a:pt x="3" y="38"/>
                </a:cubicBezTo>
                <a:cubicBezTo>
                  <a:pt x="0" y="41"/>
                  <a:pt x="4" y="44"/>
                  <a:pt x="7" y="44"/>
                </a:cubicBezTo>
                <a:cubicBezTo>
                  <a:pt x="7" y="46"/>
                  <a:pt x="7" y="47"/>
                  <a:pt x="7" y="49"/>
                </a:cubicBezTo>
                <a:cubicBezTo>
                  <a:pt x="6" y="49"/>
                  <a:pt x="4" y="50"/>
                  <a:pt x="3" y="51"/>
                </a:cubicBezTo>
                <a:cubicBezTo>
                  <a:pt x="2" y="53"/>
                  <a:pt x="2" y="54"/>
                  <a:pt x="3" y="56"/>
                </a:cubicBezTo>
                <a:cubicBezTo>
                  <a:pt x="3" y="57"/>
                  <a:pt x="6" y="58"/>
                  <a:pt x="7" y="59"/>
                </a:cubicBezTo>
                <a:cubicBezTo>
                  <a:pt x="7" y="59"/>
                  <a:pt x="7" y="59"/>
                  <a:pt x="7" y="59"/>
                </a:cubicBezTo>
                <a:cubicBezTo>
                  <a:pt x="6" y="59"/>
                  <a:pt x="6" y="59"/>
                  <a:pt x="5" y="60"/>
                </a:cubicBezTo>
                <a:cubicBezTo>
                  <a:pt x="2" y="63"/>
                  <a:pt x="4" y="66"/>
                  <a:pt x="7" y="67"/>
                </a:cubicBezTo>
                <a:cubicBezTo>
                  <a:pt x="7" y="68"/>
                  <a:pt x="7" y="68"/>
                  <a:pt x="7" y="68"/>
                </a:cubicBezTo>
                <a:cubicBezTo>
                  <a:pt x="6" y="68"/>
                  <a:pt x="4" y="69"/>
                  <a:pt x="3" y="70"/>
                </a:cubicBezTo>
                <a:cubicBezTo>
                  <a:pt x="1" y="73"/>
                  <a:pt x="4" y="77"/>
                  <a:pt x="7" y="77"/>
                </a:cubicBezTo>
                <a:cubicBezTo>
                  <a:pt x="7" y="78"/>
                  <a:pt x="7" y="78"/>
                  <a:pt x="7" y="78"/>
                </a:cubicBezTo>
                <a:cubicBezTo>
                  <a:pt x="5" y="78"/>
                  <a:pt x="4" y="79"/>
                  <a:pt x="2" y="80"/>
                </a:cubicBezTo>
                <a:cubicBezTo>
                  <a:pt x="0" y="83"/>
                  <a:pt x="5" y="86"/>
                  <a:pt x="7" y="86"/>
                </a:cubicBezTo>
                <a:cubicBezTo>
                  <a:pt x="7" y="87"/>
                  <a:pt x="7" y="88"/>
                  <a:pt x="7" y="89"/>
                </a:cubicBezTo>
                <a:cubicBezTo>
                  <a:pt x="7" y="89"/>
                  <a:pt x="6" y="89"/>
                  <a:pt x="6" y="89"/>
                </a:cubicBezTo>
                <a:cubicBezTo>
                  <a:pt x="4" y="90"/>
                  <a:pt x="3" y="91"/>
                  <a:pt x="2" y="92"/>
                </a:cubicBezTo>
                <a:cubicBezTo>
                  <a:pt x="2" y="95"/>
                  <a:pt x="5" y="96"/>
                  <a:pt x="7" y="97"/>
                </a:cubicBezTo>
                <a:cubicBezTo>
                  <a:pt x="7" y="97"/>
                  <a:pt x="7" y="98"/>
                  <a:pt x="7" y="99"/>
                </a:cubicBezTo>
                <a:cubicBezTo>
                  <a:pt x="6" y="99"/>
                  <a:pt x="4" y="99"/>
                  <a:pt x="3" y="101"/>
                </a:cubicBezTo>
                <a:cubicBezTo>
                  <a:pt x="1" y="104"/>
                  <a:pt x="5" y="106"/>
                  <a:pt x="7" y="107"/>
                </a:cubicBezTo>
                <a:cubicBezTo>
                  <a:pt x="7" y="107"/>
                  <a:pt x="7" y="108"/>
                  <a:pt x="7" y="109"/>
                </a:cubicBezTo>
                <a:cubicBezTo>
                  <a:pt x="7" y="109"/>
                  <a:pt x="7" y="109"/>
                  <a:pt x="6" y="109"/>
                </a:cubicBezTo>
                <a:cubicBezTo>
                  <a:pt x="5" y="109"/>
                  <a:pt x="3" y="110"/>
                  <a:pt x="3" y="112"/>
                </a:cubicBezTo>
                <a:cubicBezTo>
                  <a:pt x="2" y="115"/>
                  <a:pt x="5" y="116"/>
                  <a:pt x="7" y="117"/>
                </a:cubicBezTo>
                <a:cubicBezTo>
                  <a:pt x="7" y="117"/>
                  <a:pt x="7" y="117"/>
                  <a:pt x="7" y="118"/>
                </a:cubicBezTo>
                <a:cubicBezTo>
                  <a:pt x="6" y="118"/>
                  <a:pt x="5" y="118"/>
                  <a:pt x="3" y="119"/>
                </a:cubicBezTo>
                <a:cubicBezTo>
                  <a:pt x="1" y="122"/>
                  <a:pt x="5" y="125"/>
                  <a:pt x="7" y="126"/>
                </a:cubicBezTo>
                <a:cubicBezTo>
                  <a:pt x="7" y="126"/>
                  <a:pt x="7" y="127"/>
                  <a:pt x="7" y="127"/>
                </a:cubicBezTo>
                <a:cubicBezTo>
                  <a:pt x="6" y="127"/>
                  <a:pt x="4" y="128"/>
                  <a:pt x="3" y="128"/>
                </a:cubicBezTo>
                <a:cubicBezTo>
                  <a:pt x="0" y="131"/>
                  <a:pt x="5" y="135"/>
                  <a:pt x="7" y="136"/>
                </a:cubicBezTo>
                <a:cubicBezTo>
                  <a:pt x="7" y="136"/>
                  <a:pt x="7" y="137"/>
                  <a:pt x="7" y="137"/>
                </a:cubicBezTo>
                <a:cubicBezTo>
                  <a:pt x="6" y="137"/>
                  <a:pt x="4" y="138"/>
                  <a:pt x="3" y="139"/>
                </a:cubicBezTo>
                <a:cubicBezTo>
                  <a:pt x="0" y="142"/>
                  <a:pt x="4" y="145"/>
                  <a:pt x="7" y="145"/>
                </a:cubicBezTo>
                <a:cubicBezTo>
                  <a:pt x="7" y="146"/>
                  <a:pt x="7" y="147"/>
                  <a:pt x="7" y="148"/>
                </a:cubicBezTo>
                <a:cubicBezTo>
                  <a:pt x="6" y="148"/>
                  <a:pt x="6" y="148"/>
                  <a:pt x="5" y="149"/>
                </a:cubicBezTo>
                <a:cubicBezTo>
                  <a:pt x="3" y="150"/>
                  <a:pt x="3" y="151"/>
                  <a:pt x="3" y="153"/>
                </a:cubicBezTo>
                <a:cubicBezTo>
                  <a:pt x="3" y="155"/>
                  <a:pt x="6" y="156"/>
                  <a:pt x="7" y="156"/>
                </a:cubicBezTo>
                <a:cubicBezTo>
                  <a:pt x="7" y="157"/>
                  <a:pt x="7" y="158"/>
                  <a:pt x="7" y="158"/>
                </a:cubicBezTo>
                <a:cubicBezTo>
                  <a:pt x="6" y="158"/>
                  <a:pt x="4" y="159"/>
                  <a:pt x="2" y="161"/>
                </a:cubicBezTo>
                <a:cubicBezTo>
                  <a:pt x="0" y="165"/>
                  <a:pt x="4" y="167"/>
                  <a:pt x="7" y="167"/>
                </a:cubicBezTo>
                <a:cubicBezTo>
                  <a:pt x="7" y="169"/>
                  <a:pt x="7" y="170"/>
                  <a:pt x="7" y="171"/>
                </a:cubicBezTo>
                <a:cubicBezTo>
                  <a:pt x="6" y="171"/>
                  <a:pt x="4" y="172"/>
                  <a:pt x="3" y="173"/>
                </a:cubicBezTo>
                <a:cubicBezTo>
                  <a:pt x="1" y="176"/>
                  <a:pt x="5" y="178"/>
                  <a:pt x="7" y="179"/>
                </a:cubicBezTo>
                <a:cubicBezTo>
                  <a:pt x="7" y="180"/>
                  <a:pt x="7" y="181"/>
                  <a:pt x="7" y="182"/>
                </a:cubicBezTo>
                <a:cubicBezTo>
                  <a:pt x="6" y="182"/>
                  <a:pt x="5" y="183"/>
                  <a:pt x="4" y="184"/>
                </a:cubicBezTo>
                <a:cubicBezTo>
                  <a:pt x="2" y="186"/>
                  <a:pt x="5" y="189"/>
                  <a:pt x="7" y="190"/>
                </a:cubicBezTo>
                <a:cubicBezTo>
                  <a:pt x="7" y="191"/>
                  <a:pt x="7" y="192"/>
                  <a:pt x="7" y="192"/>
                </a:cubicBezTo>
                <a:cubicBezTo>
                  <a:pt x="6" y="193"/>
                  <a:pt x="5" y="193"/>
                  <a:pt x="4" y="194"/>
                </a:cubicBezTo>
                <a:cubicBezTo>
                  <a:pt x="1" y="197"/>
                  <a:pt x="5" y="200"/>
                  <a:pt x="7" y="201"/>
                </a:cubicBezTo>
                <a:cubicBezTo>
                  <a:pt x="8" y="206"/>
                  <a:pt x="9" y="210"/>
                  <a:pt x="14" y="213"/>
                </a:cubicBezTo>
                <a:cubicBezTo>
                  <a:pt x="16" y="214"/>
                  <a:pt x="19" y="214"/>
                  <a:pt x="22" y="214"/>
                </a:cubicBezTo>
                <a:cubicBezTo>
                  <a:pt x="26" y="214"/>
                  <a:pt x="30" y="214"/>
                  <a:pt x="34" y="214"/>
                </a:cubicBezTo>
                <a:cubicBezTo>
                  <a:pt x="64" y="214"/>
                  <a:pt x="93" y="214"/>
                  <a:pt x="123" y="214"/>
                </a:cubicBezTo>
                <a:cubicBezTo>
                  <a:pt x="132" y="214"/>
                  <a:pt x="141" y="214"/>
                  <a:pt x="151" y="214"/>
                </a:cubicBezTo>
                <a:cubicBezTo>
                  <a:pt x="158" y="214"/>
                  <a:pt x="166" y="212"/>
                  <a:pt x="167" y="203"/>
                </a:cubicBezTo>
                <a:cubicBezTo>
                  <a:pt x="167" y="203"/>
                  <a:pt x="167" y="203"/>
                  <a:pt x="167" y="203"/>
                </a:cubicBezTo>
                <a:cubicBezTo>
                  <a:pt x="167" y="155"/>
                  <a:pt x="167" y="107"/>
                  <a:pt x="167" y="59"/>
                </a:cubicBezTo>
                <a:cubicBezTo>
                  <a:pt x="167" y="47"/>
                  <a:pt x="167" y="36"/>
                  <a:pt x="167" y="24"/>
                </a:cubicBezTo>
                <a:cubicBezTo>
                  <a:pt x="167" y="19"/>
                  <a:pt x="168" y="12"/>
                  <a:pt x="166" y="7"/>
                </a:cubicBezTo>
                <a:cubicBezTo>
                  <a:pt x="162" y="0"/>
                  <a:pt x="151" y="2"/>
                  <a:pt x="144" y="2"/>
                </a:cubicBezTo>
                <a:close/>
                <a:moveTo>
                  <a:pt x="6" y="17"/>
                </a:moveTo>
                <a:cubicBezTo>
                  <a:pt x="6" y="16"/>
                  <a:pt x="6" y="15"/>
                  <a:pt x="6" y="15"/>
                </a:cubicBezTo>
                <a:cubicBezTo>
                  <a:pt x="7" y="15"/>
                  <a:pt x="7" y="15"/>
                  <a:pt x="7" y="14"/>
                </a:cubicBezTo>
                <a:cubicBezTo>
                  <a:pt x="7" y="16"/>
                  <a:pt x="7" y="17"/>
                  <a:pt x="7" y="18"/>
                </a:cubicBezTo>
                <a:cubicBezTo>
                  <a:pt x="7" y="18"/>
                  <a:pt x="6" y="17"/>
                  <a:pt x="6" y="17"/>
                </a:cubicBezTo>
                <a:close/>
                <a:moveTo>
                  <a:pt x="6" y="26"/>
                </a:moveTo>
                <a:cubicBezTo>
                  <a:pt x="7" y="26"/>
                  <a:pt x="7" y="26"/>
                  <a:pt x="7" y="25"/>
                </a:cubicBezTo>
                <a:cubicBezTo>
                  <a:pt x="7" y="27"/>
                  <a:pt x="7" y="29"/>
                  <a:pt x="7" y="31"/>
                </a:cubicBezTo>
                <a:cubicBezTo>
                  <a:pt x="6" y="30"/>
                  <a:pt x="4" y="27"/>
                  <a:pt x="6" y="26"/>
                </a:cubicBezTo>
                <a:close/>
                <a:moveTo>
                  <a:pt x="6" y="41"/>
                </a:moveTo>
                <a:cubicBezTo>
                  <a:pt x="5" y="40"/>
                  <a:pt x="5" y="40"/>
                  <a:pt x="6" y="39"/>
                </a:cubicBezTo>
                <a:cubicBezTo>
                  <a:pt x="6" y="38"/>
                  <a:pt x="7" y="38"/>
                  <a:pt x="7" y="38"/>
                </a:cubicBezTo>
                <a:cubicBezTo>
                  <a:pt x="7" y="39"/>
                  <a:pt x="7" y="40"/>
                  <a:pt x="7" y="42"/>
                </a:cubicBezTo>
                <a:cubicBezTo>
                  <a:pt x="7" y="41"/>
                  <a:pt x="6" y="41"/>
                  <a:pt x="6" y="41"/>
                </a:cubicBezTo>
                <a:close/>
                <a:moveTo>
                  <a:pt x="5" y="54"/>
                </a:moveTo>
                <a:cubicBezTo>
                  <a:pt x="5" y="54"/>
                  <a:pt x="5" y="54"/>
                  <a:pt x="5" y="54"/>
                </a:cubicBezTo>
                <a:cubicBezTo>
                  <a:pt x="5" y="53"/>
                  <a:pt x="5" y="53"/>
                  <a:pt x="6" y="53"/>
                </a:cubicBezTo>
                <a:cubicBezTo>
                  <a:pt x="6" y="52"/>
                  <a:pt x="7" y="52"/>
                  <a:pt x="7" y="52"/>
                </a:cubicBezTo>
                <a:cubicBezTo>
                  <a:pt x="7" y="53"/>
                  <a:pt x="7" y="54"/>
                  <a:pt x="7" y="56"/>
                </a:cubicBezTo>
                <a:cubicBezTo>
                  <a:pt x="6" y="55"/>
                  <a:pt x="6" y="55"/>
                  <a:pt x="5" y="54"/>
                </a:cubicBezTo>
                <a:close/>
                <a:moveTo>
                  <a:pt x="7" y="62"/>
                </a:moveTo>
                <a:cubicBezTo>
                  <a:pt x="7" y="63"/>
                  <a:pt x="7" y="63"/>
                  <a:pt x="7" y="64"/>
                </a:cubicBezTo>
                <a:cubicBezTo>
                  <a:pt x="6" y="63"/>
                  <a:pt x="6" y="62"/>
                  <a:pt x="7" y="62"/>
                </a:cubicBezTo>
                <a:close/>
                <a:moveTo>
                  <a:pt x="6" y="71"/>
                </a:moveTo>
                <a:cubicBezTo>
                  <a:pt x="6" y="71"/>
                  <a:pt x="7" y="71"/>
                  <a:pt x="7" y="71"/>
                </a:cubicBezTo>
                <a:cubicBezTo>
                  <a:pt x="7" y="72"/>
                  <a:pt x="7" y="73"/>
                  <a:pt x="7" y="74"/>
                </a:cubicBezTo>
                <a:cubicBezTo>
                  <a:pt x="6" y="74"/>
                  <a:pt x="4" y="73"/>
                  <a:pt x="6" y="71"/>
                </a:cubicBezTo>
                <a:close/>
                <a:moveTo>
                  <a:pt x="6" y="83"/>
                </a:moveTo>
                <a:cubicBezTo>
                  <a:pt x="5" y="83"/>
                  <a:pt x="5" y="82"/>
                  <a:pt x="5" y="82"/>
                </a:cubicBezTo>
                <a:cubicBezTo>
                  <a:pt x="5" y="82"/>
                  <a:pt x="5" y="82"/>
                  <a:pt x="5" y="82"/>
                </a:cubicBezTo>
                <a:cubicBezTo>
                  <a:pt x="5" y="81"/>
                  <a:pt x="6" y="81"/>
                  <a:pt x="7" y="81"/>
                </a:cubicBezTo>
                <a:cubicBezTo>
                  <a:pt x="7" y="82"/>
                  <a:pt x="7" y="83"/>
                  <a:pt x="7" y="83"/>
                </a:cubicBezTo>
                <a:cubicBezTo>
                  <a:pt x="7" y="83"/>
                  <a:pt x="6" y="83"/>
                  <a:pt x="6" y="83"/>
                </a:cubicBezTo>
                <a:close/>
                <a:moveTo>
                  <a:pt x="6" y="93"/>
                </a:moveTo>
                <a:cubicBezTo>
                  <a:pt x="6" y="93"/>
                  <a:pt x="6" y="93"/>
                  <a:pt x="5" y="93"/>
                </a:cubicBezTo>
                <a:cubicBezTo>
                  <a:pt x="5" y="93"/>
                  <a:pt x="5" y="92"/>
                  <a:pt x="5" y="93"/>
                </a:cubicBezTo>
                <a:cubicBezTo>
                  <a:pt x="5" y="92"/>
                  <a:pt x="7" y="92"/>
                  <a:pt x="7" y="92"/>
                </a:cubicBezTo>
                <a:cubicBezTo>
                  <a:pt x="7" y="92"/>
                  <a:pt x="7" y="92"/>
                  <a:pt x="7" y="92"/>
                </a:cubicBezTo>
                <a:cubicBezTo>
                  <a:pt x="7" y="93"/>
                  <a:pt x="7" y="93"/>
                  <a:pt x="7" y="94"/>
                </a:cubicBezTo>
                <a:cubicBezTo>
                  <a:pt x="7" y="94"/>
                  <a:pt x="7" y="94"/>
                  <a:pt x="6" y="93"/>
                </a:cubicBezTo>
                <a:close/>
                <a:moveTo>
                  <a:pt x="6" y="103"/>
                </a:moveTo>
                <a:cubicBezTo>
                  <a:pt x="5" y="102"/>
                  <a:pt x="5" y="102"/>
                  <a:pt x="6" y="102"/>
                </a:cubicBezTo>
                <a:cubicBezTo>
                  <a:pt x="7" y="102"/>
                  <a:pt x="7" y="102"/>
                  <a:pt x="7" y="101"/>
                </a:cubicBezTo>
                <a:cubicBezTo>
                  <a:pt x="7" y="102"/>
                  <a:pt x="7" y="103"/>
                  <a:pt x="7" y="104"/>
                </a:cubicBezTo>
                <a:cubicBezTo>
                  <a:pt x="7" y="103"/>
                  <a:pt x="7" y="103"/>
                  <a:pt x="6" y="103"/>
                </a:cubicBezTo>
                <a:close/>
                <a:moveTo>
                  <a:pt x="6" y="112"/>
                </a:moveTo>
                <a:cubicBezTo>
                  <a:pt x="6" y="112"/>
                  <a:pt x="7" y="112"/>
                  <a:pt x="7" y="112"/>
                </a:cubicBezTo>
                <a:cubicBezTo>
                  <a:pt x="7" y="113"/>
                  <a:pt x="7" y="113"/>
                  <a:pt x="7" y="114"/>
                </a:cubicBezTo>
                <a:cubicBezTo>
                  <a:pt x="7" y="114"/>
                  <a:pt x="6" y="113"/>
                  <a:pt x="6" y="112"/>
                </a:cubicBezTo>
                <a:close/>
                <a:moveTo>
                  <a:pt x="6" y="121"/>
                </a:moveTo>
                <a:cubicBezTo>
                  <a:pt x="7" y="120"/>
                  <a:pt x="7" y="120"/>
                  <a:pt x="7" y="121"/>
                </a:cubicBezTo>
                <a:cubicBezTo>
                  <a:pt x="7" y="121"/>
                  <a:pt x="7" y="122"/>
                  <a:pt x="7" y="123"/>
                </a:cubicBezTo>
                <a:cubicBezTo>
                  <a:pt x="6" y="122"/>
                  <a:pt x="5" y="121"/>
                  <a:pt x="6" y="121"/>
                </a:cubicBezTo>
                <a:close/>
                <a:moveTo>
                  <a:pt x="6" y="130"/>
                </a:moveTo>
                <a:cubicBezTo>
                  <a:pt x="6" y="130"/>
                  <a:pt x="7" y="130"/>
                  <a:pt x="7" y="130"/>
                </a:cubicBezTo>
                <a:cubicBezTo>
                  <a:pt x="7" y="131"/>
                  <a:pt x="7" y="132"/>
                  <a:pt x="7" y="133"/>
                </a:cubicBezTo>
                <a:cubicBezTo>
                  <a:pt x="6" y="132"/>
                  <a:pt x="4" y="131"/>
                  <a:pt x="6" y="130"/>
                </a:cubicBezTo>
                <a:close/>
                <a:moveTo>
                  <a:pt x="6" y="140"/>
                </a:moveTo>
                <a:cubicBezTo>
                  <a:pt x="7" y="140"/>
                  <a:pt x="7" y="140"/>
                  <a:pt x="7" y="140"/>
                </a:cubicBezTo>
                <a:cubicBezTo>
                  <a:pt x="7" y="141"/>
                  <a:pt x="7" y="142"/>
                  <a:pt x="7" y="142"/>
                </a:cubicBezTo>
                <a:cubicBezTo>
                  <a:pt x="6" y="142"/>
                  <a:pt x="4" y="141"/>
                  <a:pt x="6" y="140"/>
                </a:cubicBezTo>
                <a:close/>
                <a:moveTo>
                  <a:pt x="6" y="153"/>
                </a:moveTo>
                <a:cubicBezTo>
                  <a:pt x="6" y="153"/>
                  <a:pt x="6" y="153"/>
                  <a:pt x="6" y="152"/>
                </a:cubicBezTo>
                <a:cubicBezTo>
                  <a:pt x="6" y="152"/>
                  <a:pt x="6" y="152"/>
                  <a:pt x="6" y="152"/>
                </a:cubicBezTo>
                <a:cubicBezTo>
                  <a:pt x="6" y="152"/>
                  <a:pt x="6" y="152"/>
                  <a:pt x="6" y="152"/>
                </a:cubicBezTo>
                <a:cubicBezTo>
                  <a:pt x="6" y="152"/>
                  <a:pt x="6" y="152"/>
                  <a:pt x="6" y="152"/>
                </a:cubicBezTo>
                <a:cubicBezTo>
                  <a:pt x="6" y="152"/>
                  <a:pt x="6" y="152"/>
                  <a:pt x="6" y="152"/>
                </a:cubicBezTo>
                <a:cubicBezTo>
                  <a:pt x="6" y="152"/>
                  <a:pt x="6" y="152"/>
                  <a:pt x="7" y="151"/>
                </a:cubicBezTo>
                <a:cubicBezTo>
                  <a:pt x="7" y="151"/>
                  <a:pt x="7" y="151"/>
                  <a:pt x="7" y="151"/>
                </a:cubicBezTo>
                <a:cubicBezTo>
                  <a:pt x="7" y="152"/>
                  <a:pt x="7" y="152"/>
                  <a:pt x="7" y="153"/>
                </a:cubicBezTo>
                <a:cubicBezTo>
                  <a:pt x="7" y="153"/>
                  <a:pt x="7" y="153"/>
                  <a:pt x="6" y="153"/>
                </a:cubicBezTo>
                <a:close/>
                <a:moveTo>
                  <a:pt x="5" y="162"/>
                </a:moveTo>
                <a:cubicBezTo>
                  <a:pt x="6" y="161"/>
                  <a:pt x="6" y="161"/>
                  <a:pt x="7" y="161"/>
                </a:cubicBezTo>
                <a:cubicBezTo>
                  <a:pt x="7" y="162"/>
                  <a:pt x="7" y="163"/>
                  <a:pt x="7" y="165"/>
                </a:cubicBezTo>
                <a:cubicBezTo>
                  <a:pt x="6" y="164"/>
                  <a:pt x="4" y="163"/>
                  <a:pt x="5" y="162"/>
                </a:cubicBezTo>
                <a:close/>
                <a:moveTo>
                  <a:pt x="6" y="175"/>
                </a:moveTo>
                <a:cubicBezTo>
                  <a:pt x="6" y="175"/>
                  <a:pt x="6" y="175"/>
                  <a:pt x="5" y="175"/>
                </a:cubicBezTo>
                <a:cubicBezTo>
                  <a:pt x="5" y="175"/>
                  <a:pt x="5" y="175"/>
                  <a:pt x="5" y="175"/>
                </a:cubicBezTo>
                <a:cubicBezTo>
                  <a:pt x="5" y="174"/>
                  <a:pt x="6" y="174"/>
                  <a:pt x="6" y="174"/>
                </a:cubicBezTo>
                <a:cubicBezTo>
                  <a:pt x="6" y="174"/>
                  <a:pt x="7" y="174"/>
                  <a:pt x="7" y="174"/>
                </a:cubicBezTo>
                <a:cubicBezTo>
                  <a:pt x="7" y="174"/>
                  <a:pt x="7" y="175"/>
                  <a:pt x="7" y="176"/>
                </a:cubicBezTo>
                <a:cubicBezTo>
                  <a:pt x="7" y="176"/>
                  <a:pt x="7" y="175"/>
                  <a:pt x="6" y="175"/>
                </a:cubicBezTo>
                <a:close/>
                <a:moveTo>
                  <a:pt x="7" y="186"/>
                </a:moveTo>
                <a:cubicBezTo>
                  <a:pt x="7" y="186"/>
                  <a:pt x="6" y="186"/>
                  <a:pt x="6" y="186"/>
                </a:cubicBezTo>
                <a:cubicBezTo>
                  <a:pt x="6" y="185"/>
                  <a:pt x="6" y="185"/>
                  <a:pt x="7" y="185"/>
                </a:cubicBezTo>
                <a:cubicBezTo>
                  <a:pt x="7" y="185"/>
                  <a:pt x="7" y="185"/>
                  <a:pt x="7" y="185"/>
                </a:cubicBezTo>
                <a:cubicBezTo>
                  <a:pt x="7" y="186"/>
                  <a:pt x="7" y="186"/>
                  <a:pt x="7" y="187"/>
                </a:cubicBezTo>
                <a:cubicBezTo>
                  <a:pt x="7" y="187"/>
                  <a:pt x="7" y="186"/>
                  <a:pt x="7" y="186"/>
                </a:cubicBezTo>
                <a:close/>
                <a:moveTo>
                  <a:pt x="7" y="196"/>
                </a:moveTo>
                <a:cubicBezTo>
                  <a:pt x="7" y="195"/>
                  <a:pt x="7" y="195"/>
                  <a:pt x="7" y="195"/>
                </a:cubicBezTo>
                <a:cubicBezTo>
                  <a:pt x="7" y="196"/>
                  <a:pt x="7" y="197"/>
                  <a:pt x="7" y="198"/>
                </a:cubicBezTo>
                <a:cubicBezTo>
                  <a:pt x="7" y="197"/>
                  <a:pt x="7" y="197"/>
                  <a:pt x="7" y="197"/>
                </a:cubicBezTo>
                <a:cubicBezTo>
                  <a:pt x="6" y="196"/>
                  <a:pt x="6" y="196"/>
                  <a:pt x="7" y="196"/>
                </a:cubicBezTo>
                <a:close/>
                <a:moveTo>
                  <a:pt x="141" y="211"/>
                </a:moveTo>
                <a:cubicBezTo>
                  <a:pt x="127" y="211"/>
                  <a:pt x="113" y="211"/>
                  <a:pt x="99" y="211"/>
                </a:cubicBezTo>
                <a:cubicBezTo>
                  <a:pt x="73" y="211"/>
                  <a:pt x="47" y="211"/>
                  <a:pt x="22" y="211"/>
                </a:cubicBezTo>
                <a:cubicBezTo>
                  <a:pt x="16" y="211"/>
                  <a:pt x="11" y="209"/>
                  <a:pt x="10" y="203"/>
                </a:cubicBezTo>
                <a:cubicBezTo>
                  <a:pt x="10" y="201"/>
                  <a:pt x="10" y="200"/>
                  <a:pt x="10" y="199"/>
                </a:cubicBezTo>
                <a:cubicBezTo>
                  <a:pt x="10" y="198"/>
                  <a:pt x="10" y="197"/>
                  <a:pt x="10" y="196"/>
                </a:cubicBezTo>
                <a:cubicBezTo>
                  <a:pt x="11" y="196"/>
                  <a:pt x="12" y="196"/>
                  <a:pt x="12" y="197"/>
                </a:cubicBezTo>
                <a:cubicBezTo>
                  <a:pt x="13" y="198"/>
                  <a:pt x="15" y="195"/>
                  <a:pt x="13" y="194"/>
                </a:cubicBezTo>
                <a:cubicBezTo>
                  <a:pt x="13" y="193"/>
                  <a:pt x="11" y="193"/>
                  <a:pt x="10" y="193"/>
                </a:cubicBezTo>
                <a:cubicBezTo>
                  <a:pt x="10" y="190"/>
                  <a:pt x="10" y="188"/>
                  <a:pt x="10" y="185"/>
                </a:cubicBezTo>
                <a:cubicBezTo>
                  <a:pt x="11" y="186"/>
                  <a:pt x="12" y="186"/>
                  <a:pt x="13" y="186"/>
                </a:cubicBezTo>
                <a:cubicBezTo>
                  <a:pt x="15" y="187"/>
                  <a:pt x="16" y="184"/>
                  <a:pt x="14" y="183"/>
                </a:cubicBezTo>
                <a:cubicBezTo>
                  <a:pt x="13" y="183"/>
                  <a:pt x="11" y="183"/>
                  <a:pt x="10" y="182"/>
                </a:cubicBezTo>
                <a:cubicBezTo>
                  <a:pt x="10" y="180"/>
                  <a:pt x="10" y="177"/>
                  <a:pt x="10" y="174"/>
                </a:cubicBezTo>
                <a:cubicBezTo>
                  <a:pt x="11" y="175"/>
                  <a:pt x="12" y="175"/>
                  <a:pt x="12" y="175"/>
                </a:cubicBezTo>
                <a:cubicBezTo>
                  <a:pt x="14" y="176"/>
                  <a:pt x="15" y="173"/>
                  <a:pt x="13" y="172"/>
                </a:cubicBezTo>
                <a:cubicBezTo>
                  <a:pt x="12" y="172"/>
                  <a:pt x="11" y="172"/>
                  <a:pt x="10" y="171"/>
                </a:cubicBezTo>
                <a:cubicBezTo>
                  <a:pt x="10" y="168"/>
                  <a:pt x="10" y="165"/>
                  <a:pt x="10" y="162"/>
                </a:cubicBezTo>
                <a:cubicBezTo>
                  <a:pt x="11" y="162"/>
                  <a:pt x="12" y="163"/>
                  <a:pt x="13" y="163"/>
                </a:cubicBezTo>
                <a:cubicBezTo>
                  <a:pt x="15" y="164"/>
                  <a:pt x="15" y="161"/>
                  <a:pt x="14" y="160"/>
                </a:cubicBezTo>
                <a:cubicBezTo>
                  <a:pt x="13" y="160"/>
                  <a:pt x="11" y="159"/>
                  <a:pt x="10" y="159"/>
                </a:cubicBezTo>
                <a:cubicBezTo>
                  <a:pt x="10" y="156"/>
                  <a:pt x="10" y="154"/>
                  <a:pt x="10" y="151"/>
                </a:cubicBezTo>
                <a:cubicBezTo>
                  <a:pt x="11" y="151"/>
                  <a:pt x="12" y="152"/>
                  <a:pt x="12" y="152"/>
                </a:cubicBezTo>
                <a:cubicBezTo>
                  <a:pt x="13" y="154"/>
                  <a:pt x="16" y="152"/>
                  <a:pt x="15" y="151"/>
                </a:cubicBezTo>
                <a:cubicBezTo>
                  <a:pt x="14" y="149"/>
                  <a:pt x="12" y="148"/>
                  <a:pt x="10" y="148"/>
                </a:cubicBezTo>
                <a:cubicBezTo>
                  <a:pt x="10" y="146"/>
                  <a:pt x="10" y="143"/>
                  <a:pt x="10" y="141"/>
                </a:cubicBezTo>
                <a:cubicBezTo>
                  <a:pt x="11" y="141"/>
                  <a:pt x="12" y="142"/>
                  <a:pt x="12" y="142"/>
                </a:cubicBezTo>
                <a:cubicBezTo>
                  <a:pt x="14" y="143"/>
                  <a:pt x="15" y="141"/>
                  <a:pt x="14" y="140"/>
                </a:cubicBezTo>
                <a:cubicBezTo>
                  <a:pt x="13" y="139"/>
                  <a:pt x="12" y="138"/>
                  <a:pt x="10" y="138"/>
                </a:cubicBezTo>
                <a:cubicBezTo>
                  <a:pt x="10" y="136"/>
                  <a:pt x="10" y="133"/>
                  <a:pt x="10" y="131"/>
                </a:cubicBezTo>
                <a:cubicBezTo>
                  <a:pt x="11" y="131"/>
                  <a:pt x="12" y="132"/>
                  <a:pt x="12" y="132"/>
                </a:cubicBezTo>
                <a:cubicBezTo>
                  <a:pt x="14" y="133"/>
                  <a:pt x="15" y="131"/>
                  <a:pt x="13" y="130"/>
                </a:cubicBezTo>
                <a:cubicBezTo>
                  <a:pt x="13" y="129"/>
                  <a:pt x="11" y="128"/>
                  <a:pt x="10" y="128"/>
                </a:cubicBezTo>
                <a:cubicBezTo>
                  <a:pt x="10" y="126"/>
                  <a:pt x="10" y="124"/>
                  <a:pt x="10" y="122"/>
                </a:cubicBezTo>
                <a:cubicBezTo>
                  <a:pt x="11" y="122"/>
                  <a:pt x="12" y="122"/>
                  <a:pt x="13" y="123"/>
                </a:cubicBezTo>
                <a:cubicBezTo>
                  <a:pt x="14" y="123"/>
                  <a:pt x="15" y="120"/>
                  <a:pt x="13" y="120"/>
                </a:cubicBezTo>
                <a:cubicBezTo>
                  <a:pt x="12" y="119"/>
                  <a:pt x="11" y="119"/>
                  <a:pt x="10" y="118"/>
                </a:cubicBezTo>
                <a:cubicBezTo>
                  <a:pt x="10" y="117"/>
                  <a:pt x="10" y="115"/>
                  <a:pt x="10" y="113"/>
                </a:cubicBezTo>
                <a:cubicBezTo>
                  <a:pt x="11" y="113"/>
                  <a:pt x="11" y="113"/>
                  <a:pt x="12" y="113"/>
                </a:cubicBezTo>
                <a:cubicBezTo>
                  <a:pt x="14" y="114"/>
                  <a:pt x="15" y="111"/>
                  <a:pt x="13" y="110"/>
                </a:cubicBezTo>
                <a:cubicBezTo>
                  <a:pt x="12" y="110"/>
                  <a:pt x="11" y="110"/>
                  <a:pt x="10" y="110"/>
                </a:cubicBezTo>
                <a:cubicBezTo>
                  <a:pt x="10" y="107"/>
                  <a:pt x="10" y="104"/>
                  <a:pt x="10" y="102"/>
                </a:cubicBezTo>
                <a:cubicBezTo>
                  <a:pt x="11" y="102"/>
                  <a:pt x="12" y="102"/>
                  <a:pt x="12" y="103"/>
                </a:cubicBezTo>
                <a:cubicBezTo>
                  <a:pt x="14" y="103"/>
                  <a:pt x="15" y="100"/>
                  <a:pt x="13" y="100"/>
                </a:cubicBezTo>
                <a:cubicBezTo>
                  <a:pt x="12" y="99"/>
                  <a:pt x="11" y="99"/>
                  <a:pt x="10" y="99"/>
                </a:cubicBezTo>
                <a:cubicBezTo>
                  <a:pt x="10" y="97"/>
                  <a:pt x="10" y="95"/>
                  <a:pt x="10" y="92"/>
                </a:cubicBezTo>
                <a:cubicBezTo>
                  <a:pt x="11" y="93"/>
                  <a:pt x="11" y="93"/>
                  <a:pt x="12" y="93"/>
                </a:cubicBezTo>
                <a:cubicBezTo>
                  <a:pt x="13" y="93"/>
                  <a:pt x="14" y="91"/>
                  <a:pt x="12" y="90"/>
                </a:cubicBezTo>
                <a:cubicBezTo>
                  <a:pt x="12" y="90"/>
                  <a:pt x="11" y="90"/>
                  <a:pt x="10" y="89"/>
                </a:cubicBezTo>
                <a:cubicBezTo>
                  <a:pt x="10" y="87"/>
                  <a:pt x="10" y="85"/>
                  <a:pt x="10" y="83"/>
                </a:cubicBezTo>
                <a:cubicBezTo>
                  <a:pt x="11" y="83"/>
                  <a:pt x="11" y="83"/>
                  <a:pt x="11" y="83"/>
                </a:cubicBezTo>
                <a:cubicBezTo>
                  <a:pt x="12" y="84"/>
                  <a:pt x="14" y="82"/>
                  <a:pt x="13" y="81"/>
                </a:cubicBezTo>
                <a:cubicBezTo>
                  <a:pt x="12" y="80"/>
                  <a:pt x="11" y="80"/>
                  <a:pt x="10" y="79"/>
                </a:cubicBezTo>
                <a:cubicBezTo>
                  <a:pt x="10" y="77"/>
                  <a:pt x="10" y="74"/>
                  <a:pt x="10" y="71"/>
                </a:cubicBezTo>
                <a:cubicBezTo>
                  <a:pt x="11" y="72"/>
                  <a:pt x="11" y="72"/>
                  <a:pt x="12" y="72"/>
                </a:cubicBezTo>
                <a:cubicBezTo>
                  <a:pt x="14" y="73"/>
                  <a:pt x="15" y="70"/>
                  <a:pt x="13" y="70"/>
                </a:cubicBezTo>
                <a:cubicBezTo>
                  <a:pt x="13" y="69"/>
                  <a:pt x="11" y="69"/>
                  <a:pt x="10" y="68"/>
                </a:cubicBezTo>
                <a:cubicBezTo>
                  <a:pt x="10" y="66"/>
                  <a:pt x="10" y="64"/>
                  <a:pt x="10" y="62"/>
                </a:cubicBezTo>
                <a:cubicBezTo>
                  <a:pt x="11" y="63"/>
                  <a:pt x="11" y="63"/>
                  <a:pt x="12" y="63"/>
                </a:cubicBezTo>
                <a:cubicBezTo>
                  <a:pt x="13" y="64"/>
                  <a:pt x="15" y="62"/>
                  <a:pt x="13" y="61"/>
                </a:cubicBezTo>
                <a:cubicBezTo>
                  <a:pt x="12" y="60"/>
                  <a:pt x="11" y="60"/>
                  <a:pt x="10" y="59"/>
                </a:cubicBezTo>
                <a:cubicBezTo>
                  <a:pt x="10" y="57"/>
                  <a:pt x="10" y="54"/>
                  <a:pt x="10" y="52"/>
                </a:cubicBezTo>
                <a:cubicBezTo>
                  <a:pt x="11" y="52"/>
                  <a:pt x="11" y="52"/>
                  <a:pt x="12" y="53"/>
                </a:cubicBezTo>
                <a:cubicBezTo>
                  <a:pt x="13" y="54"/>
                  <a:pt x="15" y="51"/>
                  <a:pt x="13" y="50"/>
                </a:cubicBezTo>
                <a:cubicBezTo>
                  <a:pt x="13" y="50"/>
                  <a:pt x="11" y="49"/>
                  <a:pt x="10" y="49"/>
                </a:cubicBezTo>
                <a:cubicBezTo>
                  <a:pt x="10" y="45"/>
                  <a:pt x="10" y="42"/>
                  <a:pt x="10" y="38"/>
                </a:cubicBezTo>
                <a:cubicBezTo>
                  <a:pt x="11" y="38"/>
                  <a:pt x="12" y="39"/>
                  <a:pt x="12" y="39"/>
                </a:cubicBezTo>
                <a:cubicBezTo>
                  <a:pt x="14" y="40"/>
                  <a:pt x="16" y="38"/>
                  <a:pt x="14" y="37"/>
                </a:cubicBezTo>
                <a:cubicBezTo>
                  <a:pt x="13" y="36"/>
                  <a:pt x="12" y="35"/>
                  <a:pt x="10" y="35"/>
                </a:cubicBezTo>
                <a:cubicBezTo>
                  <a:pt x="10" y="32"/>
                  <a:pt x="10" y="29"/>
                  <a:pt x="10" y="25"/>
                </a:cubicBezTo>
                <a:cubicBezTo>
                  <a:pt x="11" y="25"/>
                  <a:pt x="12" y="26"/>
                  <a:pt x="13" y="26"/>
                </a:cubicBezTo>
                <a:cubicBezTo>
                  <a:pt x="15" y="26"/>
                  <a:pt x="15" y="23"/>
                  <a:pt x="14" y="23"/>
                </a:cubicBezTo>
                <a:cubicBezTo>
                  <a:pt x="13" y="23"/>
                  <a:pt x="11" y="23"/>
                  <a:pt x="10" y="22"/>
                </a:cubicBezTo>
                <a:cubicBezTo>
                  <a:pt x="10" y="20"/>
                  <a:pt x="10" y="17"/>
                  <a:pt x="10" y="15"/>
                </a:cubicBezTo>
                <a:cubicBezTo>
                  <a:pt x="10" y="15"/>
                  <a:pt x="10" y="14"/>
                  <a:pt x="10" y="14"/>
                </a:cubicBezTo>
                <a:cubicBezTo>
                  <a:pt x="11" y="14"/>
                  <a:pt x="12" y="14"/>
                  <a:pt x="13" y="14"/>
                </a:cubicBezTo>
                <a:cubicBezTo>
                  <a:pt x="15" y="15"/>
                  <a:pt x="16" y="13"/>
                  <a:pt x="14" y="12"/>
                </a:cubicBezTo>
                <a:cubicBezTo>
                  <a:pt x="13" y="11"/>
                  <a:pt x="12" y="11"/>
                  <a:pt x="11" y="11"/>
                </a:cubicBezTo>
                <a:cubicBezTo>
                  <a:pt x="12" y="7"/>
                  <a:pt x="14" y="5"/>
                  <a:pt x="19" y="4"/>
                </a:cubicBezTo>
                <a:cubicBezTo>
                  <a:pt x="20" y="4"/>
                  <a:pt x="22" y="4"/>
                  <a:pt x="24" y="4"/>
                </a:cubicBezTo>
                <a:cubicBezTo>
                  <a:pt x="35" y="4"/>
                  <a:pt x="46" y="4"/>
                  <a:pt x="58" y="4"/>
                </a:cubicBezTo>
                <a:cubicBezTo>
                  <a:pt x="87" y="4"/>
                  <a:pt x="115" y="4"/>
                  <a:pt x="144" y="4"/>
                </a:cubicBezTo>
                <a:cubicBezTo>
                  <a:pt x="151" y="4"/>
                  <a:pt x="164" y="2"/>
                  <a:pt x="164" y="13"/>
                </a:cubicBezTo>
                <a:cubicBezTo>
                  <a:pt x="164" y="19"/>
                  <a:pt x="164" y="25"/>
                  <a:pt x="164" y="31"/>
                </a:cubicBezTo>
                <a:cubicBezTo>
                  <a:pt x="164" y="85"/>
                  <a:pt x="164" y="139"/>
                  <a:pt x="164" y="194"/>
                </a:cubicBezTo>
                <a:cubicBezTo>
                  <a:pt x="164" y="197"/>
                  <a:pt x="164" y="200"/>
                  <a:pt x="164" y="203"/>
                </a:cubicBezTo>
                <a:cubicBezTo>
                  <a:pt x="163" y="213"/>
                  <a:pt x="148" y="211"/>
                  <a:pt x="141" y="21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37" name="Freeform 33"/>
          <p:cNvSpPr>
            <a:spLocks noEditPoints="1"/>
          </p:cNvSpPr>
          <p:nvPr/>
        </p:nvSpPr>
        <p:spPr bwMode="auto">
          <a:xfrm>
            <a:off x="3316288" y="1454150"/>
            <a:ext cx="322262" cy="112713"/>
          </a:xfrm>
          <a:custGeom>
            <a:gdLst>
              <a:gd fmla="*/ 76 w 86" name="T0"/>
              <a:gd fmla="*/ 14 h 30" name="T1"/>
              <a:gd fmla="*/ 73 w 86" name="T2"/>
              <a:gd fmla="*/ 13 h 30" name="T3"/>
              <a:gd fmla="*/ 73 w 86" name="T4"/>
              <a:gd fmla="*/ 15 h 30" name="T5"/>
              <a:gd fmla="*/ 62 w 86" name="T6"/>
              <a:gd fmla="*/ 21 h 30" name="T7"/>
              <a:gd fmla="*/ 64 w 86" name="T8"/>
              <a:gd fmla="*/ 11 h 30" name="T9"/>
              <a:gd fmla="*/ 59 w 86" name="T10"/>
              <a:gd fmla="*/ 21 h 30" name="T11"/>
              <a:gd fmla="*/ 50 w 86" name="T12"/>
              <a:gd fmla="*/ 11 h 30" name="T13"/>
              <a:gd fmla="*/ 61 w 86" name="T14"/>
              <a:gd fmla="*/ 9 h 30" name="T15"/>
              <a:gd fmla="*/ 53 w 86" name="T16"/>
              <a:gd fmla="*/ 8 h 30" name="T17"/>
              <a:gd fmla="*/ 49 w 86" name="T18"/>
              <a:gd fmla="*/ 7 h 30" name="T19"/>
              <a:gd fmla="*/ 43 w 86" name="T20"/>
              <a:gd fmla="*/ 9 h 30" name="T21"/>
              <a:gd fmla="*/ 47 w 86" name="T22"/>
              <a:gd fmla="*/ 10 h 30" name="T23"/>
              <a:gd fmla="*/ 42 w 86" name="T24"/>
              <a:gd fmla="*/ 13 h 30" name="T25"/>
              <a:gd fmla="*/ 35 w 86" name="T26"/>
              <a:gd fmla="*/ 12 h 30" name="T27"/>
              <a:gd fmla="*/ 28 w 86" name="T28"/>
              <a:gd fmla="*/ 21 h 30" name="T29"/>
              <a:gd fmla="*/ 22 w 86" name="T30"/>
              <a:gd fmla="*/ 20 h 30" name="T31"/>
              <a:gd fmla="*/ 14 w 86" name="T32"/>
              <a:gd fmla="*/ 11 h 30" name="T33"/>
              <a:gd fmla="*/ 1 w 86" name="T34"/>
              <a:gd fmla="*/ 13 h 30" name="T35"/>
              <a:gd fmla="*/ 12 w 86" name="T36"/>
              <a:gd fmla="*/ 6 h 30" name="T37"/>
              <a:gd fmla="*/ 7 w 86" name="T38"/>
              <a:gd fmla="*/ 30 h 30" name="T39"/>
              <a:gd fmla="*/ 13 w 86" name="T40"/>
              <a:gd fmla="*/ 17 h 30" name="T41"/>
              <a:gd fmla="*/ 19 w 86" name="T42"/>
              <a:gd fmla="*/ 8 h 30" name="T43"/>
              <a:gd fmla="*/ 22 w 86" name="T44"/>
              <a:gd fmla="*/ 11 h 30" name="T45"/>
              <a:gd fmla="*/ 30 w 86" name="T46"/>
              <a:gd fmla="*/ 22 h 30" name="T47"/>
              <a:gd fmla="*/ 42 w 86" name="T48"/>
              <a:gd fmla="*/ 16 h 30" name="T49"/>
              <a:gd fmla="*/ 49 w 86" name="T50"/>
              <a:gd fmla="*/ 26 h 30" name="T51"/>
              <a:gd fmla="*/ 60 w 86" name="T52"/>
              <a:gd fmla="*/ 23 h 30" name="T53"/>
              <a:gd fmla="*/ 75 w 86" name="T54"/>
              <a:gd fmla="*/ 16 h 30" name="T55"/>
              <a:gd fmla="*/ 80 w 86" name="T56"/>
              <a:gd fmla="*/ 25 h 30" name="T57"/>
              <a:gd fmla="*/ 71 w 86" name="T58"/>
              <a:gd fmla="*/ 23 h 30" name="T59"/>
              <a:gd fmla="*/ 82 w 86" name="T60"/>
              <a:gd fmla="*/ 27 h 30" name="T61"/>
              <a:gd fmla="*/ 8 w 86" name="T62"/>
              <a:gd fmla="*/ 27 h 30" name="T63"/>
              <a:gd fmla="*/ 8 w 86" name="T64"/>
              <a:gd fmla="*/ 27 h 30" name="T65"/>
              <a:gd fmla="*/ 32 w 86" name="T66"/>
              <a:gd fmla="*/ 21 h 30" name="T67"/>
              <a:gd fmla="*/ 36 w 86" name="T68"/>
              <a:gd fmla="*/ 15 h 30" name="T69"/>
              <a:gd fmla="*/ 39 w 86" name="T70"/>
              <a:gd fmla="*/ 17 h 30" name="T71"/>
              <a:gd fmla="*/ 62 w 86" name="T72"/>
              <a:gd fmla="*/ 16 h 30" name="T73"/>
              <a:gd fmla="*/ 61 w 86" name="T74"/>
              <a:gd fmla="*/ 18 h 30" name="T75"/>
              <a:gd fmla="*/ 61 w 86" name="T76"/>
              <a:gd fmla="*/ 18 h 30"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30" w="86">
                <a:moveTo>
                  <a:pt x="82" y="17"/>
                </a:moveTo>
                <a:cubicBezTo>
                  <a:pt x="80" y="16"/>
                  <a:pt x="78" y="16"/>
                  <a:pt x="76" y="14"/>
                </a:cubicBezTo>
                <a:cubicBezTo>
                  <a:pt x="77" y="13"/>
                  <a:pt x="78" y="12"/>
                  <a:pt x="79" y="10"/>
                </a:cubicBezTo>
                <a:cubicBezTo>
                  <a:pt x="81" y="6"/>
                  <a:pt x="71" y="9"/>
                  <a:pt x="73" y="13"/>
                </a:cubicBezTo>
                <a:cubicBezTo>
                  <a:pt x="73" y="14"/>
                  <a:pt x="73" y="14"/>
                  <a:pt x="73" y="14"/>
                </a:cubicBezTo>
                <a:cubicBezTo>
                  <a:pt x="73" y="15"/>
                  <a:pt x="73" y="15"/>
                  <a:pt x="73" y="15"/>
                </a:cubicBezTo>
                <a:cubicBezTo>
                  <a:pt x="71" y="17"/>
                  <a:pt x="69" y="18"/>
                  <a:pt x="67" y="20"/>
                </a:cubicBezTo>
                <a:cubicBezTo>
                  <a:pt x="65" y="21"/>
                  <a:pt x="63" y="22"/>
                  <a:pt x="62" y="21"/>
                </a:cubicBezTo>
                <a:cubicBezTo>
                  <a:pt x="63" y="20"/>
                  <a:pt x="65" y="18"/>
                  <a:pt x="66" y="15"/>
                </a:cubicBezTo>
                <a:cubicBezTo>
                  <a:pt x="67" y="13"/>
                  <a:pt x="66" y="11"/>
                  <a:pt x="64" y="11"/>
                </a:cubicBezTo>
                <a:cubicBezTo>
                  <a:pt x="61" y="11"/>
                  <a:pt x="60" y="16"/>
                  <a:pt x="59" y="18"/>
                </a:cubicBezTo>
                <a:cubicBezTo>
                  <a:pt x="59" y="19"/>
                  <a:pt x="59" y="20"/>
                  <a:pt x="59" y="21"/>
                </a:cubicBezTo>
                <a:cubicBezTo>
                  <a:pt x="56" y="23"/>
                  <a:pt x="50" y="26"/>
                  <a:pt x="49" y="22"/>
                </a:cubicBezTo>
                <a:cubicBezTo>
                  <a:pt x="47" y="19"/>
                  <a:pt x="48" y="15"/>
                  <a:pt x="50" y="11"/>
                </a:cubicBezTo>
                <a:cubicBezTo>
                  <a:pt x="50" y="11"/>
                  <a:pt x="51" y="10"/>
                  <a:pt x="51" y="10"/>
                </a:cubicBezTo>
                <a:cubicBezTo>
                  <a:pt x="54" y="10"/>
                  <a:pt x="57" y="9"/>
                  <a:pt x="61" y="9"/>
                </a:cubicBezTo>
                <a:cubicBezTo>
                  <a:pt x="62" y="8"/>
                  <a:pt x="61" y="6"/>
                  <a:pt x="60" y="6"/>
                </a:cubicBezTo>
                <a:cubicBezTo>
                  <a:pt x="58" y="7"/>
                  <a:pt x="55" y="7"/>
                  <a:pt x="53" y="8"/>
                </a:cubicBezTo>
                <a:cubicBezTo>
                  <a:pt x="54" y="6"/>
                  <a:pt x="54" y="4"/>
                  <a:pt x="53" y="4"/>
                </a:cubicBezTo>
                <a:cubicBezTo>
                  <a:pt x="51" y="3"/>
                  <a:pt x="49" y="6"/>
                  <a:pt x="49" y="7"/>
                </a:cubicBezTo>
                <a:cubicBezTo>
                  <a:pt x="49" y="8"/>
                  <a:pt x="48" y="8"/>
                  <a:pt x="48" y="8"/>
                </a:cubicBezTo>
                <a:cubicBezTo>
                  <a:pt x="47" y="8"/>
                  <a:pt x="45" y="8"/>
                  <a:pt x="43" y="9"/>
                </a:cubicBezTo>
                <a:cubicBezTo>
                  <a:pt x="42" y="9"/>
                  <a:pt x="42" y="11"/>
                  <a:pt x="44" y="11"/>
                </a:cubicBezTo>
                <a:cubicBezTo>
                  <a:pt x="45" y="11"/>
                  <a:pt x="46" y="10"/>
                  <a:pt x="47" y="10"/>
                </a:cubicBezTo>
                <a:cubicBezTo>
                  <a:pt x="46" y="11"/>
                  <a:pt x="45" y="11"/>
                  <a:pt x="45" y="12"/>
                </a:cubicBezTo>
                <a:cubicBezTo>
                  <a:pt x="44" y="12"/>
                  <a:pt x="43" y="13"/>
                  <a:pt x="42" y="13"/>
                </a:cubicBezTo>
                <a:cubicBezTo>
                  <a:pt x="42" y="11"/>
                  <a:pt x="38" y="10"/>
                  <a:pt x="36" y="12"/>
                </a:cubicBezTo>
                <a:cubicBezTo>
                  <a:pt x="36" y="11"/>
                  <a:pt x="36" y="11"/>
                  <a:pt x="35" y="12"/>
                </a:cubicBezTo>
                <a:cubicBezTo>
                  <a:pt x="34" y="13"/>
                  <a:pt x="32" y="15"/>
                  <a:pt x="31" y="18"/>
                </a:cubicBezTo>
                <a:cubicBezTo>
                  <a:pt x="30" y="19"/>
                  <a:pt x="29" y="20"/>
                  <a:pt x="28" y="21"/>
                </a:cubicBezTo>
                <a:cubicBezTo>
                  <a:pt x="26" y="22"/>
                  <a:pt x="25" y="24"/>
                  <a:pt x="23" y="25"/>
                </a:cubicBezTo>
                <a:cubicBezTo>
                  <a:pt x="20" y="26"/>
                  <a:pt x="22" y="21"/>
                  <a:pt x="22" y="20"/>
                </a:cubicBezTo>
                <a:cubicBezTo>
                  <a:pt x="23" y="16"/>
                  <a:pt x="28" y="6"/>
                  <a:pt x="24" y="2"/>
                </a:cubicBezTo>
                <a:cubicBezTo>
                  <a:pt x="21" y="0"/>
                  <a:pt x="17" y="6"/>
                  <a:pt x="14" y="11"/>
                </a:cubicBezTo>
                <a:cubicBezTo>
                  <a:pt x="14" y="8"/>
                  <a:pt x="14" y="5"/>
                  <a:pt x="13" y="4"/>
                </a:cubicBezTo>
                <a:cubicBezTo>
                  <a:pt x="9" y="0"/>
                  <a:pt x="2" y="11"/>
                  <a:pt x="1" y="13"/>
                </a:cubicBezTo>
                <a:cubicBezTo>
                  <a:pt x="0" y="15"/>
                  <a:pt x="2" y="16"/>
                  <a:pt x="3" y="14"/>
                </a:cubicBezTo>
                <a:cubicBezTo>
                  <a:pt x="4" y="13"/>
                  <a:pt x="10" y="3"/>
                  <a:pt x="12" y="6"/>
                </a:cubicBezTo>
                <a:cubicBezTo>
                  <a:pt x="13" y="9"/>
                  <a:pt x="12" y="13"/>
                  <a:pt x="11" y="16"/>
                </a:cubicBezTo>
                <a:cubicBezTo>
                  <a:pt x="9" y="19"/>
                  <a:pt x="4" y="28"/>
                  <a:pt x="7" y="30"/>
                </a:cubicBezTo>
                <a:cubicBezTo>
                  <a:pt x="8" y="30"/>
                  <a:pt x="8" y="30"/>
                  <a:pt x="9" y="30"/>
                </a:cubicBezTo>
                <a:cubicBezTo>
                  <a:pt x="12" y="27"/>
                  <a:pt x="12" y="21"/>
                  <a:pt x="13" y="17"/>
                </a:cubicBezTo>
                <a:cubicBezTo>
                  <a:pt x="14" y="16"/>
                  <a:pt x="15" y="15"/>
                  <a:pt x="15" y="14"/>
                </a:cubicBezTo>
                <a:cubicBezTo>
                  <a:pt x="16" y="12"/>
                  <a:pt x="18" y="10"/>
                  <a:pt x="19" y="8"/>
                </a:cubicBezTo>
                <a:cubicBezTo>
                  <a:pt x="20" y="7"/>
                  <a:pt x="23" y="3"/>
                  <a:pt x="23" y="6"/>
                </a:cubicBezTo>
                <a:cubicBezTo>
                  <a:pt x="23" y="8"/>
                  <a:pt x="23" y="9"/>
                  <a:pt x="22" y="11"/>
                </a:cubicBezTo>
                <a:cubicBezTo>
                  <a:pt x="22" y="14"/>
                  <a:pt x="15" y="27"/>
                  <a:pt x="22" y="27"/>
                </a:cubicBezTo>
                <a:cubicBezTo>
                  <a:pt x="25" y="28"/>
                  <a:pt x="28" y="24"/>
                  <a:pt x="30" y="22"/>
                </a:cubicBezTo>
                <a:cubicBezTo>
                  <a:pt x="30" y="24"/>
                  <a:pt x="30" y="25"/>
                  <a:pt x="32" y="25"/>
                </a:cubicBezTo>
                <a:cubicBezTo>
                  <a:pt x="37" y="28"/>
                  <a:pt x="41" y="20"/>
                  <a:pt x="42" y="16"/>
                </a:cubicBezTo>
                <a:cubicBezTo>
                  <a:pt x="44" y="15"/>
                  <a:pt x="45" y="14"/>
                  <a:pt x="47" y="13"/>
                </a:cubicBezTo>
                <a:cubicBezTo>
                  <a:pt x="46" y="18"/>
                  <a:pt x="45" y="23"/>
                  <a:pt x="49" y="26"/>
                </a:cubicBezTo>
                <a:cubicBezTo>
                  <a:pt x="51" y="28"/>
                  <a:pt x="56" y="25"/>
                  <a:pt x="58" y="24"/>
                </a:cubicBezTo>
                <a:cubicBezTo>
                  <a:pt x="59" y="23"/>
                  <a:pt x="59" y="23"/>
                  <a:pt x="60" y="23"/>
                </a:cubicBezTo>
                <a:cubicBezTo>
                  <a:pt x="61" y="24"/>
                  <a:pt x="64" y="24"/>
                  <a:pt x="67" y="22"/>
                </a:cubicBezTo>
                <a:cubicBezTo>
                  <a:pt x="69" y="21"/>
                  <a:pt x="72" y="19"/>
                  <a:pt x="75" y="16"/>
                </a:cubicBezTo>
                <a:cubicBezTo>
                  <a:pt x="76" y="17"/>
                  <a:pt x="78" y="18"/>
                  <a:pt x="80" y="19"/>
                </a:cubicBezTo>
                <a:cubicBezTo>
                  <a:pt x="82" y="20"/>
                  <a:pt x="83" y="24"/>
                  <a:pt x="80" y="25"/>
                </a:cubicBezTo>
                <a:cubicBezTo>
                  <a:pt x="79" y="26"/>
                  <a:pt x="77" y="25"/>
                  <a:pt x="76" y="25"/>
                </a:cubicBezTo>
                <a:cubicBezTo>
                  <a:pt x="74" y="25"/>
                  <a:pt x="73" y="24"/>
                  <a:pt x="71" y="23"/>
                </a:cubicBezTo>
                <a:cubicBezTo>
                  <a:pt x="70" y="23"/>
                  <a:pt x="69" y="25"/>
                  <a:pt x="70" y="25"/>
                </a:cubicBezTo>
                <a:cubicBezTo>
                  <a:pt x="74" y="27"/>
                  <a:pt x="78" y="29"/>
                  <a:pt x="82" y="27"/>
                </a:cubicBezTo>
                <a:cubicBezTo>
                  <a:pt x="86" y="25"/>
                  <a:pt x="85" y="19"/>
                  <a:pt x="82" y="17"/>
                </a:cubicBezTo>
                <a:close/>
                <a:moveTo>
                  <a:pt x="8" y="27"/>
                </a:moveTo>
                <a:cubicBezTo>
                  <a:pt x="9" y="26"/>
                  <a:pt x="9" y="25"/>
                  <a:pt x="10" y="23"/>
                </a:cubicBezTo>
                <a:cubicBezTo>
                  <a:pt x="9" y="25"/>
                  <a:pt x="8" y="29"/>
                  <a:pt x="8" y="27"/>
                </a:cubicBezTo>
                <a:close/>
                <a:moveTo>
                  <a:pt x="39" y="19"/>
                </a:moveTo>
                <a:cubicBezTo>
                  <a:pt x="37" y="21"/>
                  <a:pt x="31" y="27"/>
                  <a:pt x="32" y="21"/>
                </a:cubicBezTo>
                <a:cubicBezTo>
                  <a:pt x="32" y="20"/>
                  <a:pt x="32" y="20"/>
                  <a:pt x="33" y="19"/>
                </a:cubicBezTo>
                <a:cubicBezTo>
                  <a:pt x="34" y="18"/>
                  <a:pt x="35" y="16"/>
                  <a:pt x="36" y="15"/>
                </a:cubicBezTo>
                <a:cubicBezTo>
                  <a:pt x="36" y="15"/>
                  <a:pt x="36" y="15"/>
                  <a:pt x="36" y="15"/>
                </a:cubicBezTo>
                <a:cubicBezTo>
                  <a:pt x="37" y="16"/>
                  <a:pt x="38" y="17"/>
                  <a:pt x="39" y="17"/>
                </a:cubicBezTo>
                <a:cubicBezTo>
                  <a:pt x="39" y="18"/>
                  <a:pt x="39" y="19"/>
                  <a:pt x="39" y="19"/>
                </a:cubicBezTo>
                <a:close/>
                <a:moveTo>
                  <a:pt x="62" y="16"/>
                </a:moveTo>
                <a:cubicBezTo>
                  <a:pt x="62" y="15"/>
                  <a:pt x="62" y="14"/>
                  <a:pt x="63" y="15"/>
                </a:cubicBezTo>
                <a:cubicBezTo>
                  <a:pt x="63" y="16"/>
                  <a:pt x="62" y="17"/>
                  <a:pt x="61" y="18"/>
                </a:cubicBezTo>
                <a:cubicBezTo>
                  <a:pt x="61" y="19"/>
                  <a:pt x="61" y="19"/>
                  <a:pt x="61" y="19"/>
                </a:cubicBezTo>
                <a:cubicBezTo>
                  <a:pt x="61" y="18"/>
                  <a:pt x="61" y="18"/>
                  <a:pt x="61" y="18"/>
                </a:cubicBezTo>
                <a:cubicBezTo>
                  <a:pt x="62" y="17"/>
                  <a:pt x="62" y="17"/>
                  <a:pt x="62" y="1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38" name="Freeform 34"/>
          <p:cNvSpPr>
            <a:spLocks noEditPoints="1"/>
          </p:cNvSpPr>
          <p:nvPr/>
        </p:nvSpPr>
        <p:spPr bwMode="auto">
          <a:xfrm>
            <a:off x="4227513" y="4656138"/>
            <a:ext cx="630237" cy="804863"/>
          </a:xfrm>
          <a:custGeom>
            <a:gdLst>
              <a:gd fmla="*/ 19 w 168" name="T0"/>
              <a:gd fmla="*/ 1 h 214" name="T1"/>
              <a:gd fmla="*/ 7 w 168" name="T2"/>
              <a:gd fmla="*/ 21 h 214" name="T3"/>
              <a:gd fmla="*/ 7 w 168" name="T4"/>
              <a:gd fmla="*/ 34 h 214" name="T5"/>
              <a:gd fmla="*/ 7 w 168" name="T6"/>
              <a:gd fmla="*/ 49 h 214" name="T7"/>
              <a:gd fmla="*/ 7 w 168" name="T8"/>
              <a:gd fmla="*/ 59 h 214" name="T9"/>
              <a:gd fmla="*/ 3 w 168" name="T10"/>
              <a:gd fmla="*/ 70 h 214" name="T11"/>
              <a:gd fmla="*/ 7 w 168" name="T12"/>
              <a:gd fmla="*/ 86 h 214" name="T13"/>
              <a:gd fmla="*/ 7 w 168" name="T14"/>
              <a:gd fmla="*/ 97 h 214" name="T15"/>
              <a:gd fmla="*/ 7 w 168" name="T16"/>
              <a:gd fmla="*/ 109 h 214" name="T17"/>
              <a:gd fmla="*/ 7 w 168" name="T18"/>
              <a:gd fmla="*/ 118 h 214" name="T19"/>
              <a:gd fmla="*/ 3 w 168" name="T20"/>
              <a:gd fmla="*/ 128 h 214" name="T21"/>
              <a:gd fmla="*/ 7 w 168" name="T22"/>
              <a:gd fmla="*/ 145 h 214" name="T23"/>
              <a:gd fmla="*/ 7 w 168" name="T24"/>
              <a:gd fmla="*/ 156 h 214" name="T25"/>
              <a:gd fmla="*/ 7 w 168" name="T26"/>
              <a:gd fmla="*/ 171 h 214" name="T27"/>
              <a:gd fmla="*/ 4 w 168" name="T28"/>
              <a:gd fmla="*/ 184 h 214" name="T29"/>
              <a:gd fmla="*/ 7 w 168" name="T30"/>
              <a:gd fmla="*/ 201 h 214" name="T31"/>
              <a:gd fmla="*/ 123 w 168" name="T32"/>
              <a:gd fmla="*/ 214 h 214" name="T33"/>
              <a:gd fmla="*/ 167 w 168" name="T34"/>
              <a:gd fmla="*/ 58 h 214" name="T35"/>
              <a:gd fmla="*/ 6 w 168" name="T36"/>
              <a:gd fmla="*/ 16 h 214" name="T37"/>
              <a:gd fmla="*/ 6 w 168" name="T38"/>
              <a:gd fmla="*/ 16 h 214" name="T39"/>
              <a:gd fmla="*/ 6 w 168" name="T40"/>
              <a:gd fmla="*/ 26 h 214" name="T41"/>
              <a:gd fmla="*/ 7 w 168" name="T42"/>
              <a:gd fmla="*/ 41 h 214" name="T43"/>
              <a:gd fmla="*/ 6 w 168" name="T44"/>
              <a:gd fmla="*/ 53 h 214" name="T45"/>
              <a:gd fmla="*/ 7 w 168" name="T46"/>
              <a:gd fmla="*/ 62 h 214" name="T47"/>
              <a:gd fmla="*/ 7 w 168" name="T48"/>
              <a:gd fmla="*/ 71 h 214" name="T49"/>
              <a:gd fmla="*/ 5 w 168" name="T50"/>
              <a:gd fmla="*/ 82 h 214" name="T51"/>
              <a:gd fmla="*/ 6 w 168" name="T52"/>
              <a:gd fmla="*/ 83 h 214" name="T53"/>
              <a:gd fmla="*/ 7 w 168" name="T54"/>
              <a:gd fmla="*/ 92 h 214" name="T55"/>
              <a:gd fmla="*/ 6 w 168" name="T56"/>
              <a:gd fmla="*/ 103 h 214" name="T57"/>
              <a:gd fmla="*/ 6 w 168" name="T58"/>
              <a:gd fmla="*/ 103 h 214" name="T59"/>
              <a:gd fmla="*/ 6 w 168" name="T60"/>
              <a:gd fmla="*/ 112 h 214" name="T61"/>
              <a:gd fmla="*/ 6 w 168" name="T62"/>
              <a:gd fmla="*/ 121 h 214" name="T63"/>
              <a:gd fmla="*/ 6 w 168" name="T64"/>
              <a:gd fmla="*/ 130 h 214" name="T65"/>
              <a:gd fmla="*/ 6 w 168" name="T66"/>
              <a:gd fmla="*/ 140 h 214" name="T67"/>
              <a:gd fmla="*/ 6 w 168" name="T68"/>
              <a:gd fmla="*/ 152 h 214" name="T69"/>
              <a:gd fmla="*/ 7 w 168" name="T70"/>
              <a:gd fmla="*/ 151 h 214" name="T71"/>
              <a:gd fmla="*/ 7 w 168" name="T72"/>
              <a:gd fmla="*/ 161 h 214" name="T73"/>
              <a:gd fmla="*/ 5 w 168" name="T74"/>
              <a:gd fmla="*/ 174 h 214" name="T75"/>
              <a:gd fmla="*/ 7 w 168" name="T76"/>
              <a:gd fmla="*/ 176 h 214" name="T77"/>
              <a:gd fmla="*/ 7 w 168" name="T78"/>
              <a:gd fmla="*/ 185 h 214" name="T79"/>
              <a:gd fmla="*/ 7 w 168" name="T80"/>
              <a:gd fmla="*/ 195 h 214" name="T81"/>
              <a:gd fmla="*/ 7 w 168" name="T82"/>
              <a:gd fmla="*/ 195 h 214" name="T83"/>
              <a:gd fmla="*/ 10 w 168" name="T84"/>
              <a:gd fmla="*/ 202 h 214" name="T85"/>
              <a:gd fmla="*/ 13 w 168" name="T86"/>
              <a:gd fmla="*/ 194 h 214" name="T87"/>
              <a:gd fmla="*/ 14 w 168" name="T88"/>
              <a:gd fmla="*/ 183 h 214" name="T89"/>
              <a:gd fmla="*/ 13 w 168" name="T90"/>
              <a:gd fmla="*/ 172 h 214" name="T91"/>
              <a:gd fmla="*/ 14 w 168" name="T92"/>
              <a:gd fmla="*/ 160 h 214" name="T93"/>
              <a:gd fmla="*/ 15 w 168" name="T94"/>
              <a:gd fmla="*/ 151 h 214" name="T95"/>
              <a:gd fmla="*/ 14 w 168" name="T96"/>
              <a:gd fmla="*/ 139 h 214" name="T97"/>
              <a:gd fmla="*/ 13 w 168" name="T98"/>
              <a:gd fmla="*/ 129 h 214" name="T99"/>
              <a:gd fmla="*/ 13 w 168" name="T100"/>
              <a:gd fmla="*/ 120 h 214" name="T101"/>
              <a:gd fmla="*/ 13 w 168" name="T102"/>
              <a:gd fmla="*/ 110 h 214" name="T103"/>
              <a:gd fmla="*/ 13 w 168" name="T104"/>
              <a:gd fmla="*/ 100 h 214" name="T105"/>
              <a:gd fmla="*/ 12 w 168" name="T106"/>
              <a:gd fmla="*/ 90 h 214" name="T107"/>
              <a:gd fmla="*/ 13 w 168" name="T108"/>
              <a:gd fmla="*/ 81 h 214" name="T109"/>
              <a:gd fmla="*/ 13 w 168" name="T110"/>
              <a:gd fmla="*/ 69 h 214" name="T111"/>
              <a:gd fmla="*/ 13 w 168" name="T112"/>
              <a:gd fmla="*/ 60 h 214" name="T113"/>
              <a:gd fmla="*/ 13 w 168" name="T114"/>
              <a:gd fmla="*/ 50 h 214" name="T115"/>
              <a:gd fmla="*/ 14 w 168" name="T116"/>
              <a:gd fmla="*/ 36 h 214" name="T117"/>
              <a:gd fmla="*/ 14 w 168" name="T118"/>
              <a:gd fmla="*/ 23 h 214" name="T119"/>
              <a:gd fmla="*/ 13 w 168" name="T120"/>
              <a:gd fmla="*/ 14 h 214" name="T121"/>
              <a:gd fmla="*/ 24 w 168" name="T122"/>
              <a:gd fmla="*/ 4 h 214" name="T123"/>
              <a:gd fmla="*/ 164 w 168" name="T124"/>
              <a:gd fmla="*/ 31 h 21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14" w="168">
                <a:moveTo>
                  <a:pt x="144" y="1"/>
                </a:moveTo>
                <a:cubicBezTo>
                  <a:pt x="131" y="1"/>
                  <a:pt x="118" y="1"/>
                  <a:pt x="105" y="1"/>
                </a:cubicBezTo>
                <a:cubicBezTo>
                  <a:pt x="78" y="1"/>
                  <a:pt x="51" y="1"/>
                  <a:pt x="24" y="1"/>
                </a:cubicBezTo>
                <a:cubicBezTo>
                  <a:pt x="22" y="1"/>
                  <a:pt x="20" y="1"/>
                  <a:pt x="19" y="1"/>
                </a:cubicBezTo>
                <a:cubicBezTo>
                  <a:pt x="13" y="1"/>
                  <a:pt x="8" y="6"/>
                  <a:pt x="8" y="11"/>
                </a:cubicBezTo>
                <a:cubicBezTo>
                  <a:pt x="6" y="11"/>
                  <a:pt x="5" y="12"/>
                  <a:pt x="4" y="13"/>
                </a:cubicBezTo>
                <a:cubicBezTo>
                  <a:pt x="3" y="14"/>
                  <a:pt x="3" y="16"/>
                  <a:pt x="3" y="17"/>
                </a:cubicBezTo>
                <a:cubicBezTo>
                  <a:pt x="4" y="19"/>
                  <a:pt x="6" y="20"/>
                  <a:pt x="7" y="21"/>
                </a:cubicBezTo>
                <a:cubicBezTo>
                  <a:pt x="7" y="21"/>
                  <a:pt x="7" y="22"/>
                  <a:pt x="7" y="22"/>
                </a:cubicBezTo>
                <a:cubicBezTo>
                  <a:pt x="6" y="23"/>
                  <a:pt x="5" y="23"/>
                  <a:pt x="3" y="24"/>
                </a:cubicBezTo>
                <a:cubicBezTo>
                  <a:pt x="2" y="25"/>
                  <a:pt x="2" y="28"/>
                  <a:pt x="3" y="30"/>
                </a:cubicBezTo>
                <a:cubicBezTo>
                  <a:pt x="4" y="32"/>
                  <a:pt x="5" y="33"/>
                  <a:pt x="7" y="34"/>
                </a:cubicBezTo>
                <a:cubicBezTo>
                  <a:pt x="7" y="34"/>
                  <a:pt x="7" y="34"/>
                  <a:pt x="7" y="35"/>
                </a:cubicBezTo>
                <a:cubicBezTo>
                  <a:pt x="5" y="35"/>
                  <a:pt x="4" y="36"/>
                  <a:pt x="3" y="38"/>
                </a:cubicBezTo>
                <a:cubicBezTo>
                  <a:pt x="0" y="41"/>
                  <a:pt x="4" y="44"/>
                  <a:pt x="7" y="44"/>
                </a:cubicBezTo>
                <a:cubicBezTo>
                  <a:pt x="7" y="46"/>
                  <a:pt x="7" y="47"/>
                  <a:pt x="7" y="49"/>
                </a:cubicBezTo>
                <a:cubicBezTo>
                  <a:pt x="6" y="49"/>
                  <a:pt x="4" y="50"/>
                  <a:pt x="3" y="51"/>
                </a:cubicBezTo>
                <a:cubicBezTo>
                  <a:pt x="2" y="52"/>
                  <a:pt x="2" y="54"/>
                  <a:pt x="3" y="56"/>
                </a:cubicBezTo>
                <a:cubicBezTo>
                  <a:pt x="3" y="57"/>
                  <a:pt x="6" y="58"/>
                  <a:pt x="7" y="58"/>
                </a:cubicBezTo>
                <a:cubicBezTo>
                  <a:pt x="7" y="59"/>
                  <a:pt x="7" y="59"/>
                  <a:pt x="7" y="59"/>
                </a:cubicBezTo>
                <a:cubicBezTo>
                  <a:pt x="6" y="59"/>
                  <a:pt x="6" y="59"/>
                  <a:pt x="5" y="60"/>
                </a:cubicBezTo>
                <a:cubicBezTo>
                  <a:pt x="2" y="62"/>
                  <a:pt x="4" y="66"/>
                  <a:pt x="7" y="67"/>
                </a:cubicBezTo>
                <a:cubicBezTo>
                  <a:pt x="7" y="67"/>
                  <a:pt x="7" y="68"/>
                  <a:pt x="7" y="68"/>
                </a:cubicBezTo>
                <a:cubicBezTo>
                  <a:pt x="6" y="68"/>
                  <a:pt x="4" y="69"/>
                  <a:pt x="3" y="70"/>
                </a:cubicBezTo>
                <a:cubicBezTo>
                  <a:pt x="1" y="73"/>
                  <a:pt x="4" y="77"/>
                  <a:pt x="7" y="77"/>
                </a:cubicBezTo>
                <a:cubicBezTo>
                  <a:pt x="7" y="78"/>
                  <a:pt x="7" y="78"/>
                  <a:pt x="7" y="78"/>
                </a:cubicBezTo>
                <a:cubicBezTo>
                  <a:pt x="5" y="78"/>
                  <a:pt x="4" y="78"/>
                  <a:pt x="2" y="80"/>
                </a:cubicBezTo>
                <a:cubicBezTo>
                  <a:pt x="0" y="83"/>
                  <a:pt x="5" y="86"/>
                  <a:pt x="7" y="86"/>
                </a:cubicBezTo>
                <a:cubicBezTo>
                  <a:pt x="7" y="87"/>
                  <a:pt x="7" y="88"/>
                  <a:pt x="7" y="89"/>
                </a:cubicBezTo>
                <a:cubicBezTo>
                  <a:pt x="7" y="89"/>
                  <a:pt x="6" y="89"/>
                  <a:pt x="6" y="89"/>
                </a:cubicBezTo>
                <a:cubicBezTo>
                  <a:pt x="4" y="89"/>
                  <a:pt x="3" y="90"/>
                  <a:pt x="2" y="92"/>
                </a:cubicBezTo>
                <a:cubicBezTo>
                  <a:pt x="2" y="95"/>
                  <a:pt x="5" y="96"/>
                  <a:pt x="7" y="97"/>
                </a:cubicBezTo>
                <a:cubicBezTo>
                  <a:pt x="7" y="97"/>
                  <a:pt x="7" y="98"/>
                  <a:pt x="7" y="99"/>
                </a:cubicBezTo>
                <a:cubicBezTo>
                  <a:pt x="6" y="99"/>
                  <a:pt x="4" y="99"/>
                  <a:pt x="3" y="101"/>
                </a:cubicBezTo>
                <a:cubicBezTo>
                  <a:pt x="1" y="104"/>
                  <a:pt x="5" y="106"/>
                  <a:pt x="7" y="106"/>
                </a:cubicBezTo>
                <a:cubicBezTo>
                  <a:pt x="7" y="107"/>
                  <a:pt x="7" y="108"/>
                  <a:pt x="7" y="109"/>
                </a:cubicBezTo>
                <a:cubicBezTo>
                  <a:pt x="7" y="109"/>
                  <a:pt x="7" y="109"/>
                  <a:pt x="6" y="109"/>
                </a:cubicBezTo>
                <a:cubicBezTo>
                  <a:pt x="5" y="109"/>
                  <a:pt x="3" y="110"/>
                  <a:pt x="3" y="112"/>
                </a:cubicBezTo>
                <a:cubicBezTo>
                  <a:pt x="2" y="114"/>
                  <a:pt x="5" y="116"/>
                  <a:pt x="7" y="117"/>
                </a:cubicBezTo>
                <a:cubicBezTo>
                  <a:pt x="7" y="117"/>
                  <a:pt x="7" y="117"/>
                  <a:pt x="7" y="118"/>
                </a:cubicBezTo>
                <a:cubicBezTo>
                  <a:pt x="6" y="117"/>
                  <a:pt x="5" y="118"/>
                  <a:pt x="3" y="119"/>
                </a:cubicBezTo>
                <a:cubicBezTo>
                  <a:pt x="1" y="122"/>
                  <a:pt x="5" y="125"/>
                  <a:pt x="7" y="126"/>
                </a:cubicBezTo>
                <a:cubicBezTo>
                  <a:pt x="7" y="126"/>
                  <a:pt x="7" y="127"/>
                  <a:pt x="7" y="127"/>
                </a:cubicBezTo>
                <a:cubicBezTo>
                  <a:pt x="6" y="127"/>
                  <a:pt x="4" y="127"/>
                  <a:pt x="3" y="128"/>
                </a:cubicBezTo>
                <a:cubicBezTo>
                  <a:pt x="0" y="131"/>
                  <a:pt x="5" y="135"/>
                  <a:pt x="7" y="136"/>
                </a:cubicBezTo>
                <a:cubicBezTo>
                  <a:pt x="7" y="136"/>
                  <a:pt x="7" y="137"/>
                  <a:pt x="7" y="137"/>
                </a:cubicBezTo>
                <a:cubicBezTo>
                  <a:pt x="6" y="137"/>
                  <a:pt x="4" y="138"/>
                  <a:pt x="3" y="139"/>
                </a:cubicBezTo>
                <a:cubicBezTo>
                  <a:pt x="0" y="142"/>
                  <a:pt x="4" y="145"/>
                  <a:pt x="7" y="145"/>
                </a:cubicBezTo>
                <a:cubicBezTo>
                  <a:pt x="7" y="146"/>
                  <a:pt x="7" y="147"/>
                  <a:pt x="7" y="148"/>
                </a:cubicBezTo>
                <a:cubicBezTo>
                  <a:pt x="6" y="148"/>
                  <a:pt x="6" y="148"/>
                  <a:pt x="5" y="149"/>
                </a:cubicBezTo>
                <a:cubicBezTo>
                  <a:pt x="3" y="150"/>
                  <a:pt x="3" y="151"/>
                  <a:pt x="3" y="153"/>
                </a:cubicBezTo>
                <a:cubicBezTo>
                  <a:pt x="3" y="155"/>
                  <a:pt x="6" y="156"/>
                  <a:pt x="7" y="156"/>
                </a:cubicBezTo>
                <a:cubicBezTo>
                  <a:pt x="7" y="157"/>
                  <a:pt x="7" y="157"/>
                  <a:pt x="7" y="158"/>
                </a:cubicBezTo>
                <a:cubicBezTo>
                  <a:pt x="6" y="158"/>
                  <a:pt x="4" y="159"/>
                  <a:pt x="3" y="161"/>
                </a:cubicBezTo>
                <a:cubicBezTo>
                  <a:pt x="0" y="164"/>
                  <a:pt x="4" y="166"/>
                  <a:pt x="7" y="167"/>
                </a:cubicBezTo>
                <a:cubicBezTo>
                  <a:pt x="7" y="168"/>
                  <a:pt x="7" y="170"/>
                  <a:pt x="7" y="171"/>
                </a:cubicBezTo>
                <a:cubicBezTo>
                  <a:pt x="6" y="171"/>
                  <a:pt x="4" y="171"/>
                  <a:pt x="3" y="173"/>
                </a:cubicBezTo>
                <a:cubicBezTo>
                  <a:pt x="1" y="176"/>
                  <a:pt x="5" y="178"/>
                  <a:pt x="7" y="179"/>
                </a:cubicBezTo>
                <a:cubicBezTo>
                  <a:pt x="7" y="180"/>
                  <a:pt x="7" y="181"/>
                  <a:pt x="7" y="182"/>
                </a:cubicBezTo>
                <a:cubicBezTo>
                  <a:pt x="6" y="182"/>
                  <a:pt x="5" y="182"/>
                  <a:pt x="4" y="184"/>
                </a:cubicBezTo>
                <a:cubicBezTo>
                  <a:pt x="2" y="186"/>
                  <a:pt x="5" y="189"/>
                  <a:pt x="7" y="190"/>
                </a:cubicBezTo>
                <a:cubicBezTo>
                  <a:pt x="7" y="191"/>
                  <a:pt x="7" y="191"/>
                  <a:pt x="7" y="192"/>
                </a:cubicBezTo>
                <a:cubicBezTo>
                  <a:pt x="6" y="193"/>
                  <a:pt x="5" y="193"/>
                  <a:pt x="4" y="194"/>
                </a:cubicBezTo>
                <a:cubicBezTo>
                  <a:pt x="1" y="196"/>
                  <a:pt x="5" y="200"/>
                  <a:pt x="7" y="201"/>
                </a:cubicBezTo>
                <a:cubicBezTo>
                  <a:pt x="8" y="205"/>
                  <a:pt x="9" y="210"/>
                  <a:pt x="14" y="213"/>
                </a:cubicBezTo>
                <a:cubicBezTo>
                  <a:pt x="16" y="214"/>
                  <a:pt x="19" y="214"/>
                  <a:pt x="22" y="214"/>
                </a:cubicBezTo>
                <a:cubicBezTo>
                  <a:pt x="26" y="214"/>
                  <a:pt x="30" y="214"/>
                  <a:pt x="34" y="214"/>
                </a:cubicBezTo>
                <a:cubicBezTo>
                  <a:pt x="64" y="214"/>
                  <a:pt x="93" y="214"/>
                  <a:pt x="123" y="214"/>
                </a:cubicBezTo>
                <a:cubicBezTo>
                  <a:pt x="132" y="214"/>
                  <a:pt x="141" y="214"/>
                  <a:pt x="151" y="214"/>
                </a:cubicBezTo>
                <a:cubicBezTo>
                  <a:pt x="158" y="214"/>
                  <a:pt x="166" y="212"/>
                  <a:pt x="167" y="203"/>
                </a:cubicBezTo>
                <a:cubicBezTo>
                  <a:pt x="167" y="203"/>
                  <a:pt x="167" y="203"/>
                  <a:pt x="167" y="202"/>
                </a:cubicBezTo>
                <a:cubicBezTo>
                  <a:pt x="167" y="154"/>
                  <a:pt x="167" y="106"/>
                  <a:pt x="167" y="58"/>
                </a:cubicBezTo>
                <a:cubicBezTo>
                  <a:pt x="167" y="47"/>
                  <a:pt x="167" y="35"/>
                  <a:pt x="167" y="24"/>
                </a:cubicBezTo>
                <a:cubicBezTo>
                  <a:pt x="167" y="19"/>
                  <a:pt x="168" y="12"/>
                  <a:pt x="166" y="7"/>
                </a:cubicBezTo>
                <a:cubicBezTo>
                  <a:pt x="162" y="0"/>
                  <a:pt x="151" y="1"/>
                  <a:pt x="144" y="1"/>
                </a:cubicBezTo>
                <a:close/>
                <a:moveTo>
                  <a:pt x="6" y="16"/>
                </a:moveTo>
                <a:cubicBezTo>
                  <a:pt x="6" y="16"/>
                  <a:pt x="6" y="15"/>
                  <a:pt x="7" y="15"/>
                </a:cubicBezTo>
                <a:cubicBezTo>
                  <a:pt x="7" y="15"/>
                  <a:pt x="7" y="14"/>
                  <a:pt x="7" y="14"/>
                </a:cubicBezTo>
                <a:cubicBezTo>
                  <a:pt x="7" y="15"/>
                  <a:pt x="7" y="17"/>
                  <a:pt x="7" y="18"/>
                </a:cubicBezTo>
                <a:cubicBezTo>
                  <a:pt x="7" y="17"/>
                  <a:pt x="6" y="17"/>
                  <a:pt x="6" y="16"/>
                </a:cubicBezTo>
                <a:close/>
                <a:moveTo>
                  <a:pt x="6" y="26"/>
                </a:moveTo>
                <a:cubicBezTo>
                  <a:pt x="7" y="25"/>
                  <a:pt x="7" y="25"/>
                  <a:pt x="7" y="25"/>
                </a:cubicBezTo>
                <a:cubicBezTo>
                  <a:pt x="7" y="27"/>
                  <a:pt x="7" y="29"/>
                  <a:pt x="7" y="31"/>
                </a:cubicBezTo>
                <a:cubicBezTo>
                  <a:pt x="6" y="29"/>
                  <a:pt x="4" y="27"/>
                  <a:pt x="6" y="26"/>
                </a:cubicBezTo>
                <a:close/>
                <a:moveTo>
                  <a:pt x="6" y="41"/>
                </a:moveTo>
                <a:cubicBezTo>
                  <a:pt x="5" y="40"/>
                  <a:pt x="5" y="39"/>
                  <a:pt x="6" y="39"/>
                </a:cubicBezTo>
                <a:cubicBezTo>
                  <a:pt x="6" y="38"/>
                  <a:pt x="7" y="38"/>
                  <a:pt x="7" y="38"/>
                </a:cubicBezTo>
                <a:cubicBezTo>
                  <a:pt x="7" y="39"/>
                  <a:pt x="7" y="40"/>
                  <a:pt x="7" y="41"/>
                </a:cubicBezTo>
                <a:cubicBezTo>
                  <a:pt x="7" y="41"/>
                  <a:pt x="6" y="41"/>
                  <a:pt x="6" y="41"/>
                </a:cubicBezTo>
                <a:close/>
                <a:moveTo>
                  <a:pt x="5" y="54"/>
                </a:moveTo>
                <a:cubicBezTo>
                  <a:pt x="5" y="54"/>
                  <a:pt x="5" y="54"/>
                  <a:pt x="5" y="54"/>
                </a:cubicBezTo>
                <a:cubicBezTo>
                  <a:pt x="5" y="53"/>
                  <a:pt x="5" y="53"/>
                  <a:pt x="6" y="53"/>
                </a:cubicBezTo>
                <a:cubicBezTo>
                  <a:pt x="6" y="52"/>
                  <a:pt x="7" y="52"/>
                  <a:pt x="7" y="52"/>
                </a:cubicBezTo>
                <a:cubicBezTo>
                  <a:pt x="7" y="53"/>
                  <a:pt x="7" y="54"/>
                  <a:pt x="7" y="55"/>
                </a:cubicBezTo>
                <a:cubicBezTo>
                  <a:pt x="6" y="55"/>
                  <a:pt x="6" y="55"/>
                  <a:pt x="5" y="54"/>
                </a:cubicBezTo>
                <a:close/>
                <a:moveTo>
                  <a:pt x="7" y="62"/>
                </a:moveTo>
                <a:cubicBezTo>
                  <a:pt x="7" y="63"/>
                  <a:pt x="7" y="63"/>
                  <a:pt x="7" y="64"/>
                </a:cubicBezTo>
                <a:cubicBezTo>
                  <a:pt x="6" y="63"/>
                  <a:pt x="6" y="62"/>
                  <a:pt x="7" y="62"/>
                </a:cubicBezTo>
                <a:close/>
                <a:moveTo>
                  <a:pt x="6" y="71"/>
                </a:moveTo>
                <a:cubicBezTo>
                  <a:pt x="6" y="71"/>
                  <a:pt x="7" y="71"/>
                  <a:pt x="7" y="71"/>
                </a:cubicBezTo>
                <a:cubicBezTo>
                  <a:pt x="7" y="72"/>
                  <a:pt x="7" y="73"/>
                  <a:pt x="7" y="74"/>
                </a:cubicBezTo>
                <a:cubicBezTo>
                  <a:pt x="6" y="74"/>
                  <a:pt x="4" y="72"/>
                  <a:pt x="6" y="71"/>
                </a:cubicBezTo>
                <a:close/>
                <a:moveTo>
                  <a:pt x="6" y="83"/>
                </a:moveTo>
                <a:cubicBezTo>
                  <a:pt x="5" y="82"/>
                  <a:pt x="5" y="82"/>
                  <a:pt x="5" y="82"/>
                </a:cubicBezTo>
                <a:cubicBezTo>
                  <a:pt x="5" y="82"/>
                  <a:pt x="5" y="82"/>
                  <a:pt x="5" y="82"/>
                </a:cubicBezTo>
                <a:cubicBezTo>
                  <a:pt x="5" y="81"/>
                  <a:pt x="6" y="81"/>
                  <a:pt x="7" y="81"/>
                </a:cubicBezTo>
                <a:cubicBezTo>
                  <a:pt x="7" y="82"/>
                  <a:pt x="7" y="83"/>
                  <a:pt x="7" y="83"/>
                </a:cubicBezTo>
                <a:cubicBezTo>
                  <a:pt x="7" y="83"/>
                  <a:pt x="6" y="83"/>
                  <a:pt x="6" y="83"/>
                </a:cubicBezTo>
                <a:close/>
                <a:moveTo>
                  <a:pt x="6" y="93"/>
                </a:moveTo>
                <a:cubicBezTo>
                  <a:pt x="6" y="93"/>
                  <a:pt x="6" y="93"/>
                  <a:pt x="5" y="93"/>
                </a:cubicBezTo>
                <a:cubicBezTo>
                  <a:pt x="5" y="93"/>
                  <a:pt x="5" y="92"/>
                  <a:pt x="5" y="93"/>
                </a:cubicBezTo>
                <a:cubicBezTo>
                  <a:pt x="5" y="92"/>
                  <a:pt x="7" y="92"/>
                  <a:pt x="7" y="92"/>
                </a:cubicBezTo>
                <a:cubicBezTo>
                  <a:pt x="7" y="92"/>
                  <a:pt x="7" y="92"/>
                  <a:pt x="7" y="92"/>
                </a:cubicBezTo>
                <a:cubicBezTo>
                  <a:pt x="7" y="92"/>
                  <a:pt x="7" y="93"/>
                  <a:pt x="7" y="94"/>
                </a:cubicBezTo>
                <a:cubicBezTo>
                  <a:pt x="7" y="94"/>
                  <a:pt x="7" y="94"/>
                  <a:pt x="6" y="93"/>
                </a:cubicBezTo>
                <a:close/>
                <a:moveTo>
                  <a:pt x="6" y="103"/>
                </a:moveTo>
                <a:cubicBezTo>
                  <a:pt x="5" y="102"/>
                  <a:pt x="5" y="102"/>
                  <a:pt x="6" y="102"/>
                </a:cubicBezTo>
                <a:cubicBezTo>
                  <a:pt x="7" y="101"/>
                  <a:pt x="7" y="101"/>
                  <a:pt x="7" y="101"/>
                </a:cubicBezTo>
                <a:cubicBezTo>
                  <a:pt x="7" y="102"/>
                  <a:pt x="7" y="103"/>
                  <a:pt x="7" y="103"/>
                </a:cubicBezTo>
                <a:cubicBezTo>
                  <a:pt x="7" y="103"/>
                  <a:pt x="7" y="103"/>
                  <a:pt x="6" y="103"/>
                </a:cubicBezTo>
                <a:close/>
                <a:moveTo>
                  <a:pt x="6" y="112"/>
                </a:moveTo>
                <a:cubicBezTo>
                  <a:pt x="6" y="112"/>
                  <a:pt x="7" y="112"/>
                  <a:pt x="7" y="112"/>
                </a:cubicBezTo>
                <a:cubicBezTo>
                  <a:pt x="7" y="112"/>
                  <a:pt x="7" y="113"/>
                  <a:pt x="7" y="114"/>
                </a:cubicBezTo>
                <a:cubicBezTo>
                  <a:pt x="7" y="113"/>
                  <a:pt x="6" y="113"/>
                  <a:pt x="6" y="112"/>
                </a:cubicBezTo>
                <a:close/>
                <a:moveTo>
                  <a:pt x="6" y="121"/>
                </a:moveTo>
                <a:cubicBezTo>
                  <a:pt x="7" y="120"/>
                  <a:pt x="7" y="120"/>
                  <a:pt x="7" y="120"/>
                </a:cubicBezTo>
                <a:cubicBezTo>
                  <a:pt x="7" y="121"/>
                  <a:pt x="7" y="122"/>
                  <a:pt x="7" y="123"/>
                </a:cubicBezTo>
                <a:cubicBezTo>
                  <a:pt x="6" y="122"/>
                  <a:pt x="5" y="121"/>
                  <a:pt x="6" y="121"/>
                </a:cubicBezTo>
                <a:close/>
                <a:moveTo>
                  <a:pt x="6" y="130"/>
                </a:moveTo>
                <a:cubicBezTo>
                  <a:pt x="6" y="130"/>
                  <a:pt x="7" y="130"/>
                  <a:pt x="7" y="130"/>
                </a:cubicBezTo>
                <a:cubicBezTo>
                  <a:pt x="7" y="131"/>
                  <a:pt x="7" y="132"/>
                  <a:pt x="7" y="132"/>
                </a:cubicBezTo>
                <a:cubicBezTo>
                  <a:pt x="6" y="132"/>
                  <a:pt x="4" y="131"/>
                  <a:pt x="6" y="130"/>
                </a:cubicBezTo>
                <a:close/>
                <a:moveTo>
                  <a:pt x="6" y="140"/>
                </a:moveTo>
                <a:cubicBezTo>
                  <a:pt x="7" y="140"/>
                  <a:pt x="7" y="140"/>
                  <a:pt x="7" y="140"/>
                </a:cubicBezTo>
                <a:cubicBezTo>
                  <a:pt x="7" y="141"/>
                  <a:pt x="7" y="142"/>
                  <a:pt x="7" y="142"/>
                </a:cubicBezTo>
                <a:cubicBezTo>
                  <a:pt x="6" y="142"/>
                  <a:pt x="4" y="141"/>
                  <a:pt x="6" y="140"/>
                </a:cubicBezTo>
                <a:close/>
                <a:moveTo>
                  <a:pt x="6" y="153"/>
                </a:moveTo>
                <a:cubicBezTo>
                  <a:pt x="6" y="153"/>
                  <a:pt x="6" y="152"/>
                  <a:pt x="6" y="152"/>
                </a:cubicBezTo>
                <a:cubicBezTo>
                  <a:pt x="6" y="152"/>
                  <a:pt x="6" y="152"/>
                  <a:pt x="6" y="152"/>
                </a:cubicBezTo>
                <a:cubicBezTo>
                  <a:pt x="6" y="152"/>
                  <a:pt x="6" y="152"/>
                  <a:pt x="6" y="152"/>
                </a:cubicBezTo>
                <a:cubicBezTo>
                  <a:pt x="6" y="152"/>
                  <a:pt x="6" y="152"/>
                  <a:pt x="6" y="152"/>
                </a:cubicBezTo>
                <a:cubicBezTo>
                  <a:pt x="6" y="152"/>
                  <a:pt x="6" y="152"/>
                  <a:pt x="6" y="152"/>
                </a:cubicBezTo>
                <a:cubicBezTo>
                  <a:pt x="6" y="152"/>
                  <a:pt x="6" y="151"/>
                  <a:pt x="7" y="151"/>
                </a:cubicBezTo>
                <a:cubicBezTo>
                  <a:pt x="7" y="151"/>
                  <a:pt x="7" y="151"/>
                  <a:pt x="7" y="151"/>
                </a:cubicBezTo>
                <a:cubicBezTo>
                  <a:pt x="7" y="152"/>
                  <a:pt x="7" y="152"/>
                  <a:pt x="7" y="153"/>
                </a:cubicBezTo>
                <a:cubicBezTo>
                  <a:pt x="7" y="153"/>
                  <a:pt x="7" y="153"/>
                  <a:pt x="6" y="153"/>
                </a:cubicBezTo>
                <a:close/>
                <a:moveTo>
                  <a:pt x="5" y="162"/>
                </a:moveTo>
                <a:cubicBezTo>
                  <a:pt x="6" y="161"/>
                  <a:pt x="7" y="161"/>
                  <a:pt x="7" y="161"/>
                </a:cubicBezTo>
                <a:cubicBezTo>
                  <a:pt x="7" y="162"/>
                  <a:pt x="7" y="163"/>
                  <a:pt x="7" y="164"/>
                </a:cubicBezTo>
                <a:cubicBezTo>
                  <a:pt x="6" y="164"/>
                  <a:pt x="4" y="163"/>
                  <a:pt x="5" y="162"/>
                </a:cubicBezTo>
                <a:close/>
                <a:moveTo>
                  <a:pt x="6" y="175"/>
                </a:moveTo>
                <a:cubicBezTo>
                  <a:pt x="6" y="175"/>
                  <a:pt x="6" y="175"/>
                  <a:pt x="5" y="174"/>
                </a:cubicBezTo>
                <a:cubicBezTo>
                  <a:pt x="5" y="174"/>
                  <a:pt x="5" y="174"/>
                  <a:pt x="5" y="174"/>
                </a:cubicBezTo>
                <a:cubicBezTo>
                  <a:pt x="5" y="174"/>
                  <a:pt x="6" y="174"/>
                  <a:pt x="6" y="174"/>
                </a:cubicBezTo>
                <a:cubicBezTo>
                  <a:pt x="6" y="174"/>
                  <a:pt x="7" y="174"/>
                  <a:pt x="7" y="174"/>
                </a:cubicBezTo>
                <a:cubicBezTo>
                  <a:pt x="7" y="174"/>
                  <a:pt x="7" y="175"/>
                  <a:pt x="7" y="176"/>
                </a:cubicBezTo>
                <a:cubicBezTo>
                  <a:pt x="7" y="175"/>
                  <a:pt x="7" y="175"/>
                  <a:pt x="6" y="175"/>
                </a:cubicBezTo>
                <a:close/>
                <a:moveTo>
                  <a:pt x="7" y="186"/>
                </a:moveTo>
                <a:cubicBezTo>
                  <a:pt x="7" y="186"/>
                  <a:pt x="6" y="185"/>
                  <a:pt x="6" y="185"/>
                </a:cubicBezTo>
                <a:cubicBezTo>
                  <a:pt x="6" y="185"/>
                  <a:pt x="6" y="185"/>
                  <a:pt x="7" y="185"/>
                </a:cubicBezTo>
                <a:cubicBezTo>
                  <a:pt x="7" y="185"/>
                  <a:pt x="7" y="185"/>
                  <a:pt x="7" y="185"/>
                </a:cubicBezTo>
                <a:cubicBezTo>
                  <a:pt x="7" y="185"/>
                  <a:pt x="7" y="186"/>
                  <a:pt x="7" y="187"/>
                </a:cubicBezTo>
                <a:cubicBezTo>
                  <a:pt x="7" y="186"/>
                  <a:pt x="7" y="186"/>
                  <a:pt x="7" y="186"/>
                </a:cubicBezTo>
                <a:close/>
                <a:moveTo>
                  <a:pt x="7" y="195"/>
                </a:moveTo>
                <a:cubicBezTo>
                  <a:pt x="7" y="195"/>
                  <a:pt x="7" y="195"/>
                  <a:pt x="7" y="195"/>
                </a:cubicBezTo>
                <a:cubicBezTo>
                  <a:pt x="7" y="196"/>
                  <a:pt x="7" y="197"/>
                  <a:pt x="7" y="197"/>
                </a:cubicBezTo>
                <a:cubicBezTo>
                  <a:pt x="7" y="197"/>
                  <a:pt x="7" y="197"/>
                  <a:pt x="7" y="197"/>
                </a:cubicBezTo>
                <a:cubicBezTo>
                  <a:pt x="6" y="196"/>
                  <a:pt x="6" y="196"/>
                  <a:pt x="7" y="195"/>
                </a:cubicBezTo>
                <a:close/>
                <a:moveTo>
                  <a:pt x="141" y="211"/>
                </a:moveTo>
                <a:cubicBezTo>
                  <a:pt x="127" y="211"/>
                  <a:pt x="113" y="211"/>
                  <a:pt x="99" y="211"/>
                </a:cubicBezTo>
                <a:cubicBezTo>
                  <a:pt x="73" y="211"/>
                  <a:pt x="47" y="211"/>
                  <a:pt x="22" y="211"/>
                </a:cubicBezTo>
                <a:cubicBezTo>
                  <a:pt x="16" y="211"/>
                  <a:pt x="11" y="209"/>
                  <a:pt x="10" y="202"/>
                </a:cubicBezTo>
                <a:cubicBezTo>
                  <a:pt x="10" y="201"/>
                  <a:pt x="10" y="200"/>
                  <a:pt x="10" y="198"/>
                </a:cubicBezTo>
                <a:cubicBezTo>
                  <a:pt x="10" y="198"/>
                  <a:pt x="10" y="197"/>
                  <a:pt x="10" y="196"/>
                </a:cubicBezTo>
                <a:cubicBezTo>
                  <a:pt x="11" y="196"/>
                  <a:pt x="12" y="196"/>
                  <a:pt x="12" y="197"/>
                </a:cubicBezTo>
                <a:cubicBezTo>
                  <a:pt x="13" y="198"/>
                  <a:pt x="15" y="195"/>
                  <a:pt x="13" y="194"/>
                </a:cubicBezTo>
                <a:cubicBezTo>
                  <a:pt x="13" y="193"/>
                  <a:pt x="11" y="193"/>
                  <a:pt x="10" y="193"/>
                </a:cubicBezTo>
                <a:cubicBezTo>
                  <a:pt x="10" y="190"/>
                  <a:pt x="10" y="188"/>
                  <a:pt x="10" y="185"/>
                </a:cubicBezTo>
                <a:cubicBezTo>
                  <a:pt x="11" y="186"/>
                  <a:pt x="12" y="186"/>
                  <a:pt x="13" y="186"/>
                </a:cubicBezTo>
                <a:cubicBezTo>
                  <a:pt x="15" y="186"/>
                  <a:pt x="16" y="184"/>
                  <a:pt x="14" y="183"/>
                </a:cubicBezTo>
                <a:cubicBezTo>
                  <a:pt x="13" y="183"/>
                  <a:pt x="11" y="183"/>
                  <a:pt x="10" y="182"/>
                </a:cubicBezTo>
                <a:cubicBezTo>
                  <a:pt x="10" y="180"/>
                  <a:pt x="10" y="177"/>
                  <a:pt x="10" y="174"/>
                </a:cubicBezTo>
                <a:cubicBezTo>
                  <a:pt x="11" y="174"/>
                  <a:pt x="12" y="175"/>
                  <a:pt x="12" y="175"/>
                </a:cubicBezTo>
                <a:cubicBezTo>
                  <a:pt x="14" y="176"/>
                  <a:pt x="15" y="173"/>
                  <a:pt x="13" y="172"/>
                </a:cubicBezTo>
                <a:cubicBezTo>
                  <a:pt x="12" y="172"/>
                  <a:pt x="11" y="171"/>
                  <a:pt x="10" y="171"/>
                </a:cubicBezTo>
                <a:cubicBezTo>
                  <a:pt x="10" y="168"/>
                  <a:pt x="10" y="165"/>
                  <a:pt x="10" y="162"/>
                </a:cubicBezTo>
                <a:cubicBezTo>
                  <a:pt x="11" y="162"/>
                  <a:pt x="12" y="163"/>
                  <a:pt x="13" y="163"/>
                </a:cubicBezTo>
                <a:cubicBezTo>
                  <a:pt x="15" y="163"/>
                  <a:pt x="15" y="161"/>
                  <a:pt x="14" y="160"/>
                </a:cubicBezTo>
                <a:cubicBezTo>
                  <a:pt x="13" y="160"/>
                  <a:pt x="11" y="159"/>
                  <a:pt x="10" y="159"/>
                </a:cubicBezTo>
                <a:cubicBezTo>
                  <a:pt x="10" y="156"/>
                  <a:pt x="10" y="153"/>
                  <a:pt x="10" y="151"/>
                </a:cubicBezTo>
                <a:cubicBezTo>
                  <a:pt x="11" y="151"/>
                  <a:pt x="12" y="151"/>
                  <a:pt x="12" y="152"/>
                </a:cubicBezTo>
                <a:cubicBezTo>
                  <a:pt x="13" y="154"/>
                  <a:pt x="16" y="152"/>
                  <a:pt x="15" y="151"/>
                </a:cubicBezTo>
                <a:cubicBezTo>
                  <a:pt x="14" y="149"/>
                  <a:pt x="12" y="148"/>
                  <a:pt x="10" y="148"/>
                </a:cubicBezTo>
                <a:cubicBezTo>
                  <a:pt x="10" y="145"/>
                  <a:pt x="10" y="143"/>
                  <a:pt x="10" y="141"/>
                </a:cubicBezTo>
                <a:cubicBezTo>
                  <a:pt x="11" y="141"/>
                  <a:pt x="12" y="142"/>
                  <a:pt x="12" y="142"/>
                </a:cubicBezTo>
                <a:cubicBezTo>
                  <a:pt x="14" y="143"/>
                  <a:pt x="15" y="141"/>
                  <a:pt x="14" y="139"/>
                </a:cubicBezTo>
                <a:cubicBezTo>
                  <a:pt x="13" y="139"/>
                  <a:pt x="12" y="138"/>
                  <a:pt x="10" y="138"/>
                </a:cubicBezTo>
                <a:cubicBezTo>
                  <a:pt x="10" y="135"/>
                  <a:pt x="10" y="133"/>
                  <a:pt x="10" y="131"/>
                </a:cubicBezTo>
                <a:cubicBezTo>
                  <a:pt x="11" y="131"/>
                  <a:pt x="12" y="132"/>
                  <a:pt x="12" y="132"/>
                </a:cubicBezTo>
                <a:cubicBezTo>
                  <a:pt x="14" y="133"/>
                  <a:pt x="15" y="131"/>
                  <a:pt x="13" y="129"/>
                </a:cubicBezTo>
                <a:cubicBezTo>
                  <a:pt x="13" y="129"/>
                  <a:pt x="11" y="128"/>
                  <a:pt x="10" y="128"/>
                </a:cubicBezTo>
                <a:cubicBezTo>
                  <a:pt x="10" y="126"/>
                  <a:pt x="10" y="124"/>
                  <a:pt x="10" y="121"/>
                </a:cubicBezTo>
                <a:cubicBezTo>
                  <a:pt x="11" y="122"/>
                  <a:pt x="12" y="122"/>
                  <a:pt x="13" y="122"/>
                </a:cubicBezTo>
                <a:cubicBezTo>
                  <a:pt x="14" y="123"/>
                  <a:pt x="15" y="120"/>
                  <a:pt x="13" y="120"/>
                </a:cubicBezTo>
                <a:cubicBezTo>
                  <a:pt x="12" y="119"/>
                  <a:pt x="11" y="119"/>
                  <a:pt x="10" y="118"/>
                </a:cubicBezTo>
                <a:cubicBezTo>
                  <a:pt x="10" y="116"/>
                  <a:pt x="10" y="114"/>
                  <a:pt x="10" y="112"/>
                </a:cubicBezTo>
                <a:cubicBezTo>
                  <a:pt x="11" y="113"/>
                  <a:pt x="11" y="113"/>
                  <a:pt x="12" y="113"/>
                </a:cubicBezTo>
                <a:cubicBezTo>
                  <a:pt x="14" y="114"/>
                  <a:pt x="15" y="111"/>
                  <a:pt x="13" y="110"/>
                </a:cubicBezTo>
                <a:cubicBezTo>
                  <a:pt x="12" y="110"/>
                  <a:pt x="11" y="110"/>
                  <a:pt x="10" y="109"/>
                </a:cubicBezTo>
                <a:cubicBezTo>
                  <a:pt x="10" y="107"/>
                  <a:pt x="10" y="104"/>
                  <a:pt x="10" y="102"/>
                </a:cubicBezTo>
                <a:cubicBezTo>
                  <a:pt x="11" y="102"/>
                  <a:pt x="12" y="102"/>
                  <a:pt x="12" y="102"/>
                </a:cubicBezTo>
                <a:cubicBezTo>
                  <a:pt x="14" y="103"/>
                  <a:pt x="15" y="100"/>
                  <a:pt x="13" y="100"/>
                </a:cubicBezTo>
                <a:cubicBezTo>
                  <a:pt x="12" y="99"/>
                  <a:pt x="11" y="99"/>
                  <a:pt x="10" y="99"/>
                </a:cubicBezTo>
                <a:cubicBezTo>
                  <a:pt x="10" y="97"/>
                  <a:pt x="10" y="94"/>
                  <a:pt x="10" y="92"/>
                </a:cubicBezTo>
                <a:cubicBezTo>
                  <a:pt x="11" y="92"/>
                  <a:pt x="11" y="93"/>
                  <a:pt x="12" y="93"/>
                </a:cubicBezTo>
                <a:cubicBezTo>
                  <a:pt x="13" y="93"/>
                  <a:pt x="14" y="91"/>
                  <a:pt x="12" y="90"/>
                </a:cubicBezTo>
                <a:cubicBezTo>
                  <a:pt x="12" y="90"/>
                  <a:pt x="11" y="89"/>
                  <a:pt x="10" y="89"/>
                </a:cubicBezTo>
                <a:cubicBezTo>
                  <a:pt x="10" y="87"/>
                  <a:pt x="10" y="85"/>
                  <a:pt x="10" y="82"/>
                </a:cubicBezTo>
                <a:cubicBezTo>
                  <a:pt x="11" y="83"/>
                  <a:pt x="11" y="83"/>
                  <a:pt x="11" y="83"/>
                </a:cubicBezTo>
                <a:cubicBezTo>
                  <a:pt x="12" y="84"/>
                  <a:pt x="14" y="82"/>
                  <a:pt x="13" y="81"/>
                </a:cubicBezTo>
                <a:cubicBezTo>
                  <a:pt x="12" y="80"/>
                  <a:pt x="11" y="80"/>
                  <a:pt x="10" y="79"/>
                </a:cubicBezTo>
                <a:cubicBezTo>
                  <a:pt x="10" y="76"/>
                  <a:pt x="10" y="74"/>
                  <a:pt x="10" y="71"/>
                </a:cubicBezTo>
                <a:cubicBezTo>
                  <a:pt x="11" y="71"/>
                  <a:pt x="12" y="72"/>
                  <a:pt x="12" y="72"/>
                </a:cubicBezTo>
                <a:cubicBezTo>
                  <a:pt x="14" y="73"/>
                  <a:pt x="15" y="70"/>
                  <a:pt x="13" y="69"/>
                </a:cubicBezTo>
                <a:cubicBezTo>
                  <a:pt x="13" y="69"/>
                  <a:pt x="11" y="69"/>
                  <a:pt x="10" y="68"/>
                </a:cubicBezTo>
                <a:cubicBezTo>
                  <a:pt x="10" y="66"/>
                  <a:pt x="10" y="64"/>
                  <a:pt x="10" y="62"/>
                </a:cubicBezTo>
                <a:cubicBezTo>
                  <a:pt x="11" y="62"/>
                  <a:pt x="11" y="63"/>
                  <a:pt x="12" y="63"/>
                </a:cubicBezTo>
                <a:cubicBezTo>
                  <a:pt x="13" y="64"/>
                  <a:pt x="15" y="61"/>
                  <a:pt x="13" y="60"/>
                </a:cubicBezTo>
                <a:cubicBezTo>
                  <a:pt x="12" y="60"/>
                  <a:pt x="11" y="59"/>
                  <a:pt x="10" y="59"/>
                </a:cubicBezTo>
                <a:cubicBezTo>
                  <a:pt x="10" y="57"/>
                  <a:pt x="10" y="54"/>
                  <a:pt x="10" y="52"/>
                </a:cubicBezTo>
                <a:cubicBezTo>
                  <a:pt x="11" y="52"/>
                  <a:pt x="11" y="52"/>
                  <a:pt x="12" y="53"/>
                </a:cubicBezTo>
                <a:cubicBezTo>
                  <a:pt x="13" y="54"/>
                  <a:pt x="15" y="51"/>
                  <a:pt x="13" y="50"/>
                </a:cubicBezTo>
                <a:cubicBezTo>
                  <a:pt x="13" y="49"/>
                  <a:pt x="11" y="49"/>
                  <a:pt x="10" y="49"/>
                </a:cubicBezTo>
                <a:cubicBezTo>
                  <a:pt x="10" y="45"/>
                  <a:pt x="10" y="42"/>
                  <a:pt x="10" y="38"/>
                </a:cubicBezTo>
                <a:cubicBezTo>
                  <a:pt x="11" y="38"/>
                  <a:pt x="12" y="39"/>
                  <a:pt x="12" y="39"/>
                </a:cubicBezTo>
                <a:cubicBezTo>
                  <a:pt x="14" y="40"/>
                  <a:pt x="16" y="37"/>
                  <a:pt x="14" y="36"/>
                </a:cubicBezTo>
                <a:cubicBezTo>
                  <a:pt x="13" y="36"/>
                  <a:pt x="12" y="35"/>
                  <a:pt x="10" y="35"/>
                </a:cubicBezTo>
                <a:cubicBezTo>
                  <a:pt x="10" y="32"/>
                  <a:pt x="10" y="28"/>
                  <a:pt x="10" y="25"/>
                </a:cubicBezTo>
                <a:cubicBezTo>
                  <a:pt x="11" y="25"/>
                  <a:pt x="12" y="25"/>
                  <a:pt x="13" y="26"/>
                </a:cubicBezTo>
                <a:cubicBezTo>
                  <a:pt x="15" y="26"/>
                  <a:pt x="15" y="23"/>
                  <a:pt x="14" y="23"/>
                </a:cubicBezTo>
                <a:cubicBezTo>
                  <a:pt x="13" y="23"/>
                  <a:pt x="11" y="22"/>
                  <a:pt x="10" y="22"/>
                </a:cubicBezTo>
                <a:cubicBezTo>
                  <a:pt x="10" y="20"/>
                  <a:pt x="10" y="17"/>
                  <a:pt x="10" y="15"/>
                </a:cubicBezTo>
                <a:cubicBezTo>
                  <a:pt x="10" y="14"/>
                  <a:pt x="10" y="14"/>
                  <a:pt x="10" y="14"/>
                </a:cubicBezTo>
                <a:cubicBezTo>
                  <a:pt x="11" y="14"/>
                  <a:pt x="12" y="14"/>
                  <a:pt x="13" y="14"/>
                </a:cubicBezTo>
                <a:cubicBezTo>
                  <a:pt x="15" y="15"/>
                  <a:pt x="16" y="13"/>
                  <a:pt x="14" y="12"/>
                </a:cubicBezTo>
                <a:cubicBezTo>
                  <a:pt x="13" y="11"/>
                  <a:pt x="12" y="11"/>
                  <a:pt x="11" y="11"/>
                </a:cubicBezTo>
                <a:cubicBezTo>
                  <a:pt x="12" y="7"/>
                  <a:pt x="14" y="5"/>
                  <a:pt x="19" y="4"/>
                </a:cubicBezTo>
                <a:cubicBezTo>
                  <a:pt x="20" y="4"/>
                  <a:pt x="22" y="4"/>
                  <a:pt x="24" y="4"/>
                </a:cubicBezTo>
                <a:cubicBezTo>
                  <a:pt x="35" y="4"/>
                  <a:pt x="46" y="4"/>
                  <a:pt x="58" y="4"/>
                </a:cubicBezTo>
                <a:cubicBezTo>
                  <a:pt x="87" y="4"/>
                  <a:pt x="115" y="4"/>
                  <a:pt x="144" y="4"/>
                </a:cubicBezTo>
                <a:cubicBezTo>
                  <a:pt x="151" y="4"/>
                  <a:pt x="164" y="2"/>
                  <a:pt x="164" y="13"/>
                </a:cubicBezTo>
                <a:cubicBezTo>
                  <a:pt x="164" y="19"/>
                  <a:pt x="164" y="25"/>
                  <a:pt x="164" y="31"/>
                </a:cubicBezTo>
                <a:cubicBezTo>
                  <a:pt x="164" y="85"/>
                  <a:pt x="164" y="139"/>
                  <a:pt x="164" y="194"/>
                </a:cubicBezTo>
                <a:cubicBezTo>
                  <a:pt x="164" y="197"/>
                  <a:pt x="164" y="199"/>
                  <a:pt x="164" y="202"/>
                </a:cubicBezTo>
                <a:cubicBezTo>
                  <a:pt x="163" y="213"/>
                  <a:pt x="148" y="211"/>
                  <a:pt x="141" y="21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39" name="Freeform 35"/>
          <p:cNvSpPr>
            <a:spLocks noEditPoints="1"/>
          </p:cNvSpPr>
          <p:nvPr/>
        </p:nvSpPr>
        <p:spPr bwMode="auto">
          <a:xfrm>
            <a:off x="4392613" y="4799013"/>
            <a:ext cx="322262" cy="112713"/>
          </a:xfrm>
          <a:custGeom>
            <a:gdLst>
              <a:gd fmla="*/ 76 w 86" name="T0"/>
              <a:gd fmla="*/ 14 h 30" name="T1"/>
              <a:gd fmla="*/ 73 w 86" name="T2"/>
              <a:gd fmla="*/ 13 h 30" name="T3"/>
              <a:gd fmla="*/ 73 w 86" name="T4"/>
              <a:gd fmla="*/ 15 h 30" name="T5"/>
              <a:gd fmla="*/ 62 w 86" name="T6"/>
              <a:gd fmla="*/ 21 h 30" name="T7"/>
              <a:gd fmla="*/ 64 w 86" name="T8"/>
              <a:gd fmla="*/ 11 h 30" name="T9"/>
              <a:gd fmla="*/ 59 w 86" name="T10"/>
              <a:gd fmla="*/ 21 h 30" name="T11"/>
              <a:gd fmla="*/ 50 w 86" name="T12"/>
              <a:gd fmla="*/ 11 h 30" name="T13"/>
              <a:gd fmla="*/ 61 w 86" name="T14"/>
              <a:gd fmla="*/ 8 h 30" name="T15"/>
              <a:gd fmla="*/ 53 w 86" name="T16"/>
              <a:gd fmla="*/ 7 h 30" name="T17"/>
              <a:gd fmla="*/ 49 w 86" name="T18"/>
              <a:gd fmla="*/ 7 h 30" name="T19"/>
              <a:gd fmla="*/ 43 w 86" name="T20"/>
              <a:gd fmla="*/ 8 h 30" name="T21"/>
              <a:gd fmla="*/ 47 w 86" name="T22"/>
              <a:gd fmla="*/ 10 h 30" name="T23"/>
              <a:gd fmla="*/ 42 w 86" name="T24"/>
              <a:gd fmla="*/ 13 h 30" name="T25"/>
              <a:gd fmla="*/ 35 w 86" name="T26"/>
              <a:gd fmla="*/ 11 h 30" name="T27"/>
              <a:gd fmla="*/ 28 w 86" name="T28"/>
              <a:gd fmla="*/ 21 h 30" name="T29"/>
              <a:gd fmla="*/ 22 w 86" name="T30"/>
              <a:gd fmla="*/ 19 h 30" name="T31"/>
              <a:gd fmla="*/ 14 w 86" name="T32"/>
              <a:gd fmla="*/ 11 h 30" name="T33"/>
              <a:gd fmla="*/ 1 w 86" name="T34"/>
              <a:gd fmla="*/ 13 h 30" name="T35"/>
              <a:gd fmla="*/ 12 w 86" name="T36"/>
              <a:gd fmla="*/ 6 h 30" name="T37"/>
              <a:gd fmla="*/ 7 w 86" name="T38"/>
              <a:gd fmla="*/ 30 h 30" name="T39"/>
              <a:gd fmla="*/ 13 w 86" name="T40"/>
              <a:gd fmla="*/ 17 h 30" name="T41"/>
              <a:gd fmla="*/ 19 w 86" name="T42"/>
              <a:gd fmla="*/ 8 h 30" name="T43"/>
              <a:gd fmla="*/ 22 w 86" name="T44"/>
              <a:gd fmla="*/ 11 h 30" name="T45"/>
              <a:gd fmla="*/ 30 w 86" name="T46"/>
              <a:gd fmla="*/ 22 h 30" name="T47"/>
              <a:gd fmla="*/ 42 w 86" name="T48"/>
              <a:gd fmla="*/ 16 h 30" name="T49"/>
              <a:gd fmla="*/ 49 w 86" name="T50"/>
              <a:gd fmla="*/ 26 h 30" name="T51"/>
              <a:gd fmla="*/ 60 w 86" name="T52"/>
              <a:gd fmla="*/ 23 h 30" name="T53"/>
              <a:gd fmla="*/ 75 w 86" name="T54"/>
              <a:gd fmla="*/ 16 h 30" name="T55"/>
              <a:gd fmla="*/ 80 w 86" name="T56"/>
              <a:gd fmla="*/ 25 h 30" name="T57"/>
              <a:gd fmla="*/ 71 w 86" name="T58"/>
              <a:gd fmla="*/ 23 h 30" name="T59"/>
              <a:gd fmla="*/ 82 w 86" name="T60"/>
              <a:gd fmla="*/ 27 h 30" name="T61"/>
              <a:gd fmla="*/ 8 w 86" name="T62"/>
              <a:gd fmla="*/ 27 h 30" name="T63"/>
              <a:gd fmla="*/ 8 w 86" name="T64"/>
              <a:gd fmla="*/ 27 h 30" name="T65"/>
              <a:gd fmla="*/ 32 w 86" name="T66"/>
              <a:gd fmla="*/ 21 h 30" name="T67"/>
              <a:gd fmla="*/ 36 w 86" name="T68"/>
              <a:gd fmla="*/ 15 h 30" name="T69"/>
              <a:gd fmla="*/ 40 w 86" name="T70"/>
              <a:gd fmla="*/ 16 h 30" name="T71"/>
              <a:gd fmla="*/ 62 w 86" name="T72"/>
              <a:gd fmla="*/ 16 h 30" name="T73"/>
              <a:gd fmla="*/ 61 w 86" name="T74"/>
              <a:gd fmla="*/ 18 h 30" name="T75"/>
              <a:gd fmla="*/ 61 w 86" name="T76"/>
              <a:gd fmla="*/ 18 h 30"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30" w="86">
                <a:moveTo>
                  <a:pt x="82" y="17"/>
                </a:moveTo>
                <a:cubicBezTo>
                  <a:pt x="80" y="16"/>
                  <a:pt x="78" y="16"/>
                  <a:pt x="76" y="14"/>
                </a:cubicBezTo>
                <a:cubicBezTo>
                  <a:pt x="77" y="13"/>
                  <a:pt x="78" y="11"/>
                  <a:pt x="79" y="10"/>
                </a:cubicBezTo>
                <a:cubicBezTo>
                  <a:pt x="81" y="6"/>
                  <a:pt x="71" y="9"/>
                  <a:pt x="73" y="13"/>
                </a:cubicBezTo>
                <a:cubicBezTo>
                  <a:pt x="73" y="14"/>
                  <a:pt x="73" y="14"/>
                  <a:pt x="73" y="14"/>
                </a:cubicBezTo>
                <a:cubicBezTo>
                  <a:pt x="73" y="14"/>
                  <a:pt x="73" y="15"/>
                  <a:pt x="73" y="15"/>
                </a:cubicBezTo>
                <a:cubicBezTo>
                  <a:pt x="71" y="16"/>
                  <a:pt x="69" y="18"/>
                  <a:pt x="67" y="19"/>
                </a:cubicBezTo>
                <a:cubicBezTo>
                  <a:pt x="65" y="21"/>
                  <a:pt x="63" y="22"/>
                  <a:pt x="62" y="21"/>
                </a:cubicBezTo>
                <a:cubicBezTo>
                  <a:pt x="63" y="19"/>
                  <a:pt x="65" y="17"/>
                  <a:pt x="66" y="15"/>
                </a:cubicBezTo>
                <a:cubicBezTo>
                  <a:pt x="67" y="13"/>
                  <a:pt x="66" y="11"/>
                  <a:pt x="64" y="11"/>
                </a:cubicBezTo>
                <a:cubicBezTo>
                  <a:pt x="61" y="11"/>
                  <a:pt x="60" y="16"/>
                  <a:pt x="59" y="18"/>
                </a:cubicBezTo>
                <a:cubicBezTo>
                  <a:pt x="59" y="19"/>
                  <a:pt x="59" y="20"/>
                  <a:pt x="59" y="21"/>
                </a:cubicBezTo>
                <a:cubicBezTo>
                  <a:pt x="56" y="23"/>
                  <a:pt x="50" y="26"/>
                  <a:pt x="49" y="22"/>
                </a:cubicBezTo>
                <a:cubicBezTo>
                  <a:pt x="47" y="19"/>
                  <a:pt x="48" y="15"/>
                  <a:pt x="50" y="11"/>
                </a:cubicBezTo>
                <a:cubicBezTo>
                  <a:pt x="50" y="11"/>
                  <a:pt x="51" y="10"/>
                  <a:pt x="51" y="10"/>
                </a:cubicBezTo>
                <a:cubicBezTo>
                  <a:pt x="54" y="10"/>
                  <a:pt x="57" y="9"/>
                  <a:pt x="61" y="8"/>
                </a:cubicBezTo>
                <a:cubicBezTo>
                  <a:pt x="62" y="8"/>
                  <a:pt x="61" y="6"/>
                  <a:pt x="60" y="6"/>
                </a:cubicBezTo>
                <a:cubicBezTo>
                  <a:pt x="58" y="7"/>
                  <a:pt x="55" y="7"/>
                  <a:pt x="53" y="7"/>
                </a:cubicBezTo>
                <a:cubicBezTo>
                  <a:pt x="54" y="6"/>
                  <a:pt x="54" y="4"/>
                  <a:pt x="53" y="3"/>
                </a:cubicBezTo>
                <a:cubicBezTo>
                  <a:pt x="51" y="2"/>
                  <a:pt x="49" y="6"/>
                  <a:pt x="49" y="7"/>
                </a:cubicBezTo>
                <a:cubicBezTo>
                  <a:pt x="49" y="7"/>
                  <a:pt x="48" y="8"/>
                  <a:pt x="48" y="8"/>
                </a:cubicBezTo>
                <a:cubicBezTo>
                  <a:pt x="47" y="8"/>
                  <a:pt x="45" y="8"/>
                  <a:pt x="43" y="8"/>
                </a:cubicBezTo>
                <a:cubicBezTo>
                  <a:pt x="42" y="9"/>
                  <a:pt x="42" y="11"/>
                  <a:pt x="44" y="11"/>
                </a:cubicBezTo>
                <a:cubicBezTo>
                  <a:pt x="45" y="10"/>
                  <a:pt x="46" y="10"/>
                  <a:pt x="47" y="10"/>
                </a:cubicBezTo>
                <a:cubicBezTo>
                  <a:pt x="46" y="11"/>
                  <a:pt x="45" y="11"/>
                  <a:pt x="45" y="12"/>
                </a:cubicBezTo>
                <a:cubicBezTo>
                  <a:pt x="44" y="12"/>
                  <a:pt x="43" y="13"/>
                  <a:pt x="42" y="13"/>
                </a:cubicBezTo>
                <a:cubicBezTo>
                  <a:pt x="42" y="10"/>
                  <a:pt x="38" y="10"/>
                  <a:pt x="37" y="11"/>
                </a:cubicBezTo>
                <a:cubicBezTo>
                  <a:pt x="36" y="11"/>
                  <a:pt x="36" y="11"/>
                  <a:pt x="35" y="11"/>
                </a:cubicBezTo>
                <a:cubicBezTo>
                  <a:pt x="34" y="13"/>
                  <a:pt x="32" y="15"/>
                  <a:pt x="31" y="18"/>
                </a:cubicBezTo>
                <a:cubicBezTo>
                  <a:pt x="30" y="19"/>
                  <a:pt x="29" y="20"/>
                  <a:pt x="28" y="21"/>
                </a:cubicBezTo>
                <a:cubicBezTo>
                  <a:pt x="26" y="22"/>
                  <a:pt x="25" y="24"/>
                  <a:pt x="23" y="25"/>
                </a:cubicBezTo>
                <a:cubicBezTo>
                  <a:pt x="20" y="26"/>
                  <a:pt x="22" y="21"/>
                  <a:pt x="22" y="19"/>
                </a:cubicBezTo>
                <a:cubicBezTo>
                  <a:pt x="23" y="15"/>
                  <a:pt x="28" y="6"/>
                  <a:pt x="24" y="2"/>
                </a:cubicBezTo>
                <a:cubicBezTo>
                  <a:pt x="21" y="0"/>
                  <a:pt x="17" y="6"/>
                  <a:pt x="14" y="11"/>
                </a:cubicBezTo>
                <a:cubicBezTo>
                  <a:pt x="14" y="8"/>
                  <a:pt x="14" y="5"/>
                  <a:pt x="13" y="4"/>
                </a:cubicBezTo>
                <a:cubicBezTo>
                  <a:pt x="9" y="0"/>
                  <a:pt x="2" y="11"/>
                  <a:pt x="1" y="13"/>
                </a:cubicBezTo>
                <a:cubicBezTo>
                  <a:pt x="0" y="14"/>
                  <a:pt x="2" y="16"/>
                  <a:pt x="3" y="14"/>
                </a:cubicBezTo>
                <a:cubicBezTo>
                  <a:pt x="4" y="13"/>
                  <a:pt x="11" y="3"/>
                  <a:pt x="12" y="6"/>
                </a:cubicBezTo>
                <a:cubicBezTo>
                  <a:pt x="13" y="9"/>
                  <a:pt x="12" y="13"/>
                  <a:pt x="11" y="16"/>
                </a:cubicBezTo>
                <a:cubicBezTo>
                  <a:pt x="9" y="19"/>
                  <a:pt x="4" y="28"/>
                  <a:pt x="7" y="30"/>
                </a:cubicBezTo>
                <a:cubicBezTo>
                  <a:pt x="8" y="30"/>
                  <a:pt x="8" y="30"/>
                  <a:pt x="9" y="29"/>
                </a:cubicBezTo>
                <a:cubicBezTo>
                  <a:pt x="12" y="26"/>
                  <a:pt x="12" y="21"/>
                  <a:pt x="13" y="17"/>
                </a:cubicBezTo>
                <a:cubicBezTo>
                  <a:pt x="14" y="16"/>
                  <a:pt x="15" y="14"/>
                  <a:pt x="15" y="13"/>
                </a:cubicBezTo>
                <a:cubicBezTo>
                  <a:pt x="16" y="11"/>
                  <a:pt x="18" y="9"/>
                  <a:pt x="19" y="8"/>
                </a:cubicBezTo>
                <a:cubicBezTo>
                  <a:pt x="20" y="7"/>
                  <a:pt x="23" y="3"/>
                  <a:pt x="23" y="6"/>
                </a:cubicBezTo>
                <a:cubicBezTo>
                  <a:pt x="23" y="8"/>
                  <a:pt x="23" y="9"/>
                  <a:pt x="22" y="11"/>
                </a:cubicBezTo>
                <a:cubicBezTo>
                  <a:pt x="22" y="14"/>
                  <a:pt x="15" y="27"/>
                  <a:pt x="22" y="27"/>
                </a:cubicBezTo>
                <a:cubicBezTo>
                  <a:pt x="25" y="27"/>
                  <a:pt x="28" y="24"/>
                  <a:pt x="30" y="22"/>
                </a:cubicBezTo>
                <a:cubicBezTo>
                  <a:pt x="30" y="24"/>
                  <a:pt x="30" y="25"/>
                  <a:pt x="32" y="25"/>
                </a:cubicBezTo>
                <a:cubicBezTo>
                  <a:pt x="37" y="27"/>
                  <a:pt x="41" y="20"/>
                  <a:pt x="42" y="16"/>
                </a:cubicBezTo>
                <a:cubicBezTo>
                  <a:pt x="44" y="15"/>
                  <a:pt x="45" y="14"/>
                  <a:pt x="47" y="13"/>
                </a:cubicBezTo>
                <a:cubicBezTo>
                  <a:pt x="46" y="18"/>
                  <a:pt x="45" y="23"/>
                  <a:pt x="49" y="26"/>
                </a:cubicBezTo>
                <a:cubicBezTo>
                  <a:pt x="51" y="27"/>
                  <a:pt x="56" y="25"/>
                  <a:pt x="58" y="24"/>
                </a:cubicBezTo>
                <a:cubicBezTo>
                  <a:pt x="59" y="23"/>
                  <a:pt x="59" y="23"/>
                  <a:pt x="60" y="23"/>
                </a:cubicBezTo>
                <a:cubicBezTo>
                  <a:pt x="61" y="24"/>
                  <a:pt x="64" y="24"/>
                  <a:pt x="67" y="22"/>
                </a:cubicBezTo>
                <a:cubicBezTo>
                  <a:pt x="69" y="21"/>
                  <a:pt x="72" y="18"/>
                  <a:pt x="75" y="16"/>
                </a:cubicBezTo>
                <a:cubicBezTo>
                  <a:pt x="76" y="17"/>
                  <a:pt x="78" y="18"/>
                  <a:pt x="80" y="19"/>
                </a:cubicBezTo>
                <a:cubicBezTo>
                  <a:pt x="82" y="20"/>
                  <a:pt x="83" y="24"/>
                  <a:pt x="80" y="25"/>
                </a:cubicBezTo>
                <a:cubicBezTo>
                  <a:pt x="79" y="26"/>
                  <a:pt x="77" y="25"/>
                  <a:pt x="76" y="25"/>
                </a:cubicBezTo>
                <a:cubicBezTo>
                  <a:pt x="74" y="24"/>
                  <a:pt x="73" y="24"/>
                  <a:pt x="71" y="23"/>
                </a:cubicBezTo>
                <a:cubicBezTo>
                  <a:pt x="70" y="23"/>
                  <a:pt x="69" y="25"/>
                  <a:pt x="70" y="25"/>
                </a:cubicBezTo>
                <a:cubicBezTo>
                  <a:pt x="74" y="26"/>
                  <a:pt x="78" y="29"/>
                  <a:pt x="82" y="27"/>
                </a:cubicBezTo>
                <a:cubicBezTo>
                  <a:pt x="86" y="25"/>
                  <a:pt x="85" y="19"/>
                  <a:pt x="82" y="17"/>
                </a:cubicBezTo>
                <a:close/>
                <a:moveTo>
                  <a:pt x="8" y="27"/>
                </a:moveTo>
                <a:cubicBezTo>
                  <a:pt x="9" y="26"/>
                  <a:pt x="9" y="24"/>
                  <a:pt x="10" y="23"/>
                </a:cubicBezTo>
                <a:cubicBezTo>
                  <a:pt x="9" y="25"/>
                  <a:pt x="8" y="28"/>
                  <a:pt x="8" y="27"/>
                </a:cubicBezTo>
                <a:close/>
                <a:moveTo>
                  <a:pt x="39" y="19"/>
                </a:moveTo>
                <a:cubicBezTo>
                  <a:pt x="37" y="21"/>
                  <a:pt x="31" y="27"/>
                  <a:pt x="32" y="21"/>
                </a:cubicBezTo>
                <a:cubicBezTo>
                  <a:pt x="32" y="20"/>
                  <a:pt x="32" y="20"/>
                  <a:pt x="33" y="19"/>
                </a:cubicBezTo>
                <a:cubicBezTo>
                  <a:pt x="34" y="18"/>
                  <a:pt x="35" y="16"/>
                  <a:pt x="36" y="15"/>
                </a:cubicBezTo>
                <a:cubicBezTo>
                  <a:pt x="36" y="15"/>
                  <a:pt x="36" y="15"/>
                  <a:pt x="36" y="15"/>
                </a:cubicBezTo>
                <a:cubicBezTo>
                  <a:pt x="37" y="16"/>
                  <a:pt x="38" y="17"/>
                  <a:pt x="40" y="16"/>
                </a:cubicBezTo>
                <a:cubicBezTo>
                  <a:pt x="39" y="18"/>
                  <a:pt x="39" y="19"/>
                  <a:pt x="39" y="19"/>
                </a:cubicBezTo>
                <a:close/>
                <a:moveTo>
                  <a:pt x="62" y="16"/>
                </a:moveTo>
                <a:cubicBezTo>
                  <a:pt x="62" y="14"/>
                  <a:pt x="63" y="14"/>
                  <a:pt x="63" y="15"/>
                </a:cubicBezTo>
                <a:cubicBezTo>
                  <a:pt x="63" y="16"/>
                  <a:pt x="62" y="17"/>
                  <a:pt x="61" y="18"/>
                </a:cubicBezTo>
                <a:cubicBezTo>
                  <a:pt x="61" y="18"/>
                  <a:pt x="61" y="18"/>
                  <a:pt x="61" y="19"/>
                </a:cubicBezTo>
                <a:cubicBezTo>
                  <a:pt x="61" y="18"/>
                  <a:pt x="61" y="18"/>
                  <a:pt x="61" y="18"/>
                </a:cubicBezTo>
                <a:cubicBezTo>
                  <a:pt x="62" y="17"/>
                  <a:pt x="62" y="17"/>
                  <a:pt x="62" y="1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40" name="Freeform 36"/>
          <p:cNvSpPr>
            <a:spLocks noEditPoints="1"/>
          </p:cNvSpPr>
          <p:nvPr/>
        </p:nvSpPr>
        <p:spPr bwMode="auto">
          <a:xfrm>
            <a:off x="8499475" y="2495550"/>
            <a:ext cx="630237" cy="803275"/>
          </a:xfrm>
          <a:custGeom>
            <a:gdLst>
              <a:gd fmla="*/ 19 w 168" name="T0"/>
              <a:gd fmla="*/ 2 h 214" name="T1"/>
              <a:gd fmla="*/ 8 w 168" name="T2"/>
              <a:gd fmla="*/ 21 h 214" name="T3"/>
              <a:gd fmla="*/ 8 w 168" name="T4"/>
              <a:gd fmla="*/ 34 h 214" name="T5"/>
              <a:gd fmla="*/ 8 w 168" name="T6"/>
              <a:gd fmla="*/ 49 h 214" name="T7"/>
              <a:gd fmla="*/ 8 w 168" name="T8"/>
              <a:gd fmla="*/ 59 h 214" name="T9"/>
              <a:gd fmla="*/ 3 w 168" name="T10"/>
              <a:gd fmla="*/ 70 h 214" name="T11"/>
              <a:gd fmla="*/ 8 w 168" name="T12"/>
              <a:gd fmla="*/ 86 h 214" name="T13"/>
              <a:gd fmla="*/ 8 w 168" name="T14"/>
              <a:gd fmla="*/ 97 h 214" name="T15"/>
              <a:gd fmla="*/ 8 w 168" name="T16"/>
              <a:gd fmla="*/ 109 h 214" name="T17"/>
              <a:gd fmla="*/ 8 w 168" name="T18"/>
              <a:gd fmla="*/ 118 h 214" name="T19"/>
              <a:gd fmla="*/ 4 w 168" name="T20"/>
              <a:gd fmla="*/ 129 h 214" name="T21"/>
              <a:gd fmla="*/ 8 w 168" name="T22"/>
              <a:gd fmla="*/ 145 h 214" name="T23"/>
              <a:gd fmla="*/ 8 w 168" name="T24"/>
              <a:gd fmla="*/ 156 h 214" name="T25"/>
              <a:gd fmla="*/ 8 w 168" name="T26"/>
              <a:gd fmla="*/ 171 h 214" name="T27"/>
              <a:gd fmla="*/ 4 w 168" name="T28"/>
              <a:gd fmla="*/ 184 h 214" name="T29"/>
              <a:gd fmla="*/ 8 w 168" name="T30"/>
              <a:gd fmla="*/ 201 h 214" name="T31"/>
              <a:gd fmla="*/ 123 w 168" name="T32"/>
              <a:gd fmla="*/ 214 h 214" name="T33"/>
              <a:gd fmla="*/ 168 w 168" name="T34"/>
              <a:gd fmla="*/ 59 h 214" name="T35"/>
              <a:gd fmla="*/ 6 w 168" name="T36"/>
              <a:gd fmla="*/ 17 h 214" name="T37"/>
              <a:gd fmla="*/ 6 w 168" name="T38"/>
              <a:gd fmla="*/ 17 h 214" name="T39"/>
              <a:gd fmla="*/ 7 w 168" name="T40"/>
              <a:gd fmla="*/ 26 h 214" name="T41"/>
              <a:gd fmla="*/ 8 w 168" name="T42"/>
              <a:gd fmla="*/ 42 h 214" name="T43"/>
              <a:gd fmla="*/ 6 w 168" name="T44"/>
              <a:gd fmla="*/ 53 h 214" name="T45"/>
              <a:gd fmla="*/ 8 w 168" name="T46"/>
              <a:gd fmla="*/ 62 h 214" name="T47"/>
              <a:gd fmla="*/ 8 w 168" name="T48"/>
              <a:gd fmla="*/ 71 h 214" name="T49"/>
              <a:gd fmla="*/ 5 w 168" name="T50"/>
              <a:gd fmla="*/ 82 h 214" name="T51"/>
              <a:gd fmla="*/ 6 w 168" name="T52"/>
              <a:gd fmla="*/ 83 h 214" name="T53"/>
              <a:gd fmla="*/ 7 w 168" name="T54"/>
              <a:gd fmla="*/ 92 h 214" name="T55"/>
              <a:gd fmla="*/ 7 w 168" name="T56"/>
              <a:gd fmla="*/ 103 h 214" name="T57"/>
              <a:gd fmla="*/ 7 w 168" name="T58"/>
              <a:gd fmla="*/ 103 h 214" name="T59"/>
              <a:gd fmla="*/ 6 w 168" name="T60"/>
              <a:gd fmla="*/ 112 h 214" name="T61"/>
              <a:gd fmla="*/ 7 w 168" name="T62"/>
              <a:gd fmla="*/ 121 h 214" name="T63"/>
              <a:gd fmla="*/ 6 w 168" name="T64"/>
              <a:gd fmla="*/ 130 h 214" name="T65"/>
              <a:gd fmla="*/ 7 w 168" name="T66"/>
              <a:gd fmla="*/ 140 h 214" name="T67"/>
              <a:gd fmla="*/ 6 w 168" name="T68"/>
              <a:gd fmla="*/ 152 h 214" name="T69"/>
              <a:gd fmla="*/ 8 w 168" name="T70"/>
              <a:gd fmla="*/ 151 h 214" name="T71"/>
              <a:gd fmla="*/ 8 w 168" name="T72"/>
              <a:gd fmla="*/ 161 h 214" name="T73"/>
              <a:gd fmla="*/ 6 w 168" name="T74"/>
              <a:gd fmla="*/ 175 h 214" name="T75"/>
              <a:gd fmla="*/ 8 w 168" name="T76"/>
              <a:gd fmla="*/ 176 h 214" name="T77"/>
              <a:gd fmla="*/ 7 w 168" name="T78"/>
              <a:gd fmla="*/ 185 h 214" name="T79"/>
              <a:gd fmla="*/ 7 w 168" name="T80"/>
              <a:gd fmla="*/ 196 h 214" name="T81"/>
              <a:gd fmla="*/ 7 w 168" name="T82"/>
              <a:gd fmla="*/ 196 h 214" name="T83"/>
              <a:gd fmla="*/ 11 w 168" name="T84"/>
              <a:gd fmla="*/ 203 h 214" name="T85"/>
              <a:gd fmla="*/ 14 w 168" name="T86"/>
              <a:gd fmla="*/ 194 h 214" name="T87"/>
              <a:gd fmla="*/ 14 w 168" name="T88"/>
              <a:gd fmla="*/ 183 h 214" name="T89"/>
              <a:gd fmla="*/ 13 w 168" name="T90"/>
              <a:gd fmla="*/ 172 h 214" name="T91"/>
              <a:gd fmla="*/ 14 w 168" name="T92"/>
              <a:gd fmla="*/ 160 h 214" name="T93"/>
              <a:gd fmla="*/ 15 w 168" name="T94"/>
              <a:gd fmla="*/ 151 h 214" name="T95"/>
              <a:gd fmla="*/ 14 w 168" name="T96"/>
              <a:gd fmla="*/ 140 h 214" name="T97"/>
              <a:gd fmla="*/ 14 w 168" name="T98"/>
              <a:gd fmla="*/ 130 h 214" name="T99"/>
              <a:gd fmla="*/ 14 w 168" name="T100"/>
              <a:gd fmla="*/ 120 h 214" name="T101"/>
              <a:gd fmla="*/ 13 w 168" name="T102"/>
              <a:gd fmla="*/ 110 h 214" name="T103"/>
              <a:gd fmla="*/ 13 w 168" name="T104"/>
              <a:gd fmla="*/ 100 h 214" name="T105"/>
              <a:gd fmla="*/ 13 w 168" name="T106"/>
              <a:gd fmla="*/ 90 h 214" name="T107"/>
              <a:gd fmla="*/ 13 w 168" name="T108"/>
              <a:gd fmla="*/ 81 h 214" name="T109"/>
              <a:gd fmla="*/ 14 w 168" name="T110"/>
              <a:gd fmla="*/ 70 h 214" name="T111"/>
              <a:gd fmla="*/ 14 w 168" name="T112"/>
              <a:gd fmla="*/ 61 h 214" name="T113"/>
              <a:gd fmla="*/ 14 w 168" name="T114"/>
              <a:gd fmla="*/ 50 h 214" name="T115"/>
              <a:gd fmla="*/ 14 w 168" name="T116"/>
              <a:gd fmla="*/ 37 h 214" name="T117"/>
              <a:gd fmla="*/ 14 w 168" name="T118"/>
              <a:gd fmla="*/ 23 h 214" name="T119"/>
              <a:gd fmla="*/ 13 w 168" name="T120"/>
              <a:gd fmla="*/ 14 h 214" name="T121"/>
              <a:gd fmla="*/ 24 w 168" name="T122"/>
              <a:gd fmla="*/ 5 h 214" name="T123"/>
              <a:gd fmla="*/ 165 w 168" name="T124"/>
              <a:gd fmla="*/ 31 h 21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14" w="168">
                <a:moveTo>
                  <a:pt x="145" y="2"/>
                </a:moveTo>
                <a:cubicBezTo>
                  <a:pt x="132" y="2"/>
                  <a:pt x="119" y="2"/>
                  <a:pt x="105" y="2"/>
                </a:cubicBezTo>
                <a:cubicBezTo>
                  <a:pt x="78" y="2"/>
                  <a:pt x="51" y="2"/>
                  <a:pt x="24" y="2"/>
                </a:cubicBezTo>
                <a:cubicBezTo>
                  <a:pt x="22" y="2"/>
                  <a:pt x="21" y="2"/>
                  <a:pt x="19" y="2"/>
                </a:cubicBezTo>
                <a:cubicBezTo>
                  <a:pt x="13" y="2"/>
                  <a:pt x="9" y="6"/>
                  <a:pt x="8" y="11"/>
                </a:cubicBezTo>
                <a:cubicBezTo>
                  <a:pt x="7" y="12"/>
                  <a:pt x="5" y="12"/>
                  <a:pt x="5" y="13"/>
                </a:cubicBezTo>
                <a:cubicBezTo>
                  <a:pt x="3" y="14"/>
                  <a:pt x="3" y="16"/>
                  <a:pt x="3" y="18"/>
                </a:cubicBezTo>
                <a:cubicBezTo>
                  <a:pt x="4" y="19"/>
                  <a:pt x="6" y="20"/>
                  <a:pt x="8" y="21"/>
                </a:cubicBezTo>
                <a:cubicBezTo>
                  <a:pt x="8" y="21"/>
                  <a:pt x="8" y="22"/>
                  <a:pt x="8" y="23"/>
                </a:cubicBezTo>
                <a:cubicBezTo>
                  <a:pt x="6" y="23"/>
                  <a:pt x="5" y="23"/>
                  <a:pt x="4" y="24"/>
                </a:cubicBezTo>
                <a:cubicBezTo>
                  <a:pt x="2" y="26"/>
                  <a:pt x="2" y="28"/>
                  <a:pt x="3" y="30"/>
                </a:cubicBezTo>
                <a:cubicBezTo>
                  <a:pt x="4" y="32"/>
                  <a:pt x="6" y="33"/>
                  <a:pt x="8" y="34"/>
                </a:cubicBezTo>
                <a:cubicBezTo>
                  <a:pt x="8" y="34"/>
                  <a:pt x="8" y="35"/>
                  <a:pt x="8" y="35"/>
                </a:cubicBezTo>
                <a:cubicBezTo>
                  <a:pt x="6" y="35"/>
                  <a:pt x="4" y="36"/>
                  <a:pt x="3" y="38"/>
                </a:cubicBezTo>
                <a:cubicBezTo>
                  <a:pt x="1" y="41"/>
                  <a:pt x="5" y="44"/>
                  <a:pt x="8" y="45"/>
                </a:cubicBezTo>
                <a:cubicBezTo>
                  <a:pt x="8" y="46"/>
                  <a:pt x="8" y="47"/>
                  <a:pt x="8" y="49"/>
                </a:cubicBezTo>
                <a:cubicBezTo>
                  <a:pt x="6" y="49"/>
                  <a:pt x="5" y="50"/>
                  <a:pt x="4" y="51"/>
                </a:cubicBezTo>
                <a:cubicBezTo>
                  <a:pt x="3" y="53"/>
                  <a:pt x="2" y="54"/>
                  <a:pt x="3" y="56"/>
                </a:cubicBezTo>
                <a:cubicBezTo>
                  <a:pt x="4" y="57"/>
                  <a:pt x="6" y="58"/>
                  <a:pt x="8" y="59"/>
                </a:cubicBezTo>
                <a:cubicBezTo>
                  <a:pt x="8" y="59"/>
                  <a:pt x="8" y="59"/>
                  <a:pt x="8" y="59"/>
                </a:cubicBezTo>
                <a:cubicBezTo>
                  <a:pt x="7" y="59"/>
                  <a:pt x="6" y="59"/>
                  <a:pt x="5" y="60"/>
                </a:cubicBezTo>
                <a:cubicBezTo>
                  <a:pt x="2" y="63"/>
                  <a:pt x="4" y="66"/>
                  <a:pt x="8" y="67"/>
                </a:cubicBezTo>
                <a:cubicBezTo>
                  <a:pt x="8" y="68"/>
                  <a:pt x="8" y="68"/>
                  <a:pt x="8" y="68"/>
                </a:cubicBezTo>
                <a:cubicBezTo>
                  <a:pt x="6" y="68"/>
                  <a:pt x="5" y="69"/>
                  <a:pt x="3" y="70"/>
                </a:cubicBezTo>
                <a:cubicBezTo>
                  <a:pt x="1" y="73"/>
                  <a:pt x="4" y="77"/>
                  <a:pt x="8" y="77"/>
                </a:cubicBezTo>
                <a:cubicBezTo>
                  <a:pt x="8" y="78"/>
                  <a:pt x="8" y="78"/>
                  <a:pt x="8" y="78"/>
                </a:cubicBezTo>
                <a:cubicBezTo>
                  <a:pt x="6" y="78"/>
                  <a:pt x="4" y="79"/>
                  <a:pt x="3" y="80"/>
                </a:cubicBezTo>
                <a:cubicBezTo>
                  <a:pt x="0" y="83"/>
                  <a:pt x="5" y="86"/>
                  <a:pt x="8" y="86"/>
                </a:cubicBezTo>
                <a:cubicBezTo>
                  <a:pt x="8" y="87"/>
                  <a:pt x="8" y="88"/>
                  <a:pt x="8" y="89"/>
                </a:cubicBezTo>
                <a:cubicBezTo>
                  <a:pt x="7" y="89"/>
                  <a:pt x="7" y="89"/>
                  <a:pt x="6" y="89"/>
                </a:cubicBezTo>
                <a:cubicBezTo>
                  <a:pt x="5" y="90"/>
                  <a:pt x="3" y="91"/>
                  <a:pt x="3" y="92"/>
                </a:cubicBezTo>
                <a:cubicBezTo>
                  <a:pt x="2" y="95"/>
                  <a:pt x="5" y="97"/>
                  <a:pt x="8" y="97"/>
                </a:cubicBezTo>
                <a:cubicBezTo>
                  <a:pt x="8" y="97"/>
                  <a:pt x="8" y="98"/>
                  <a:pt x="8" y="99"/>
                </a:cubicBezTo>
                <a:cubicBezTo>
                  <a:pt x="6" y="99"/>
                  <a:pt x="4" y="99"/>
                  <a:pt x="3" y="101"/>
                </a:cubicBezTo>
                <a:cubicBezTo>
                  <a:pt x="1" y="104"/>
                  <a:pt x="5" y="106"/>
                  <a:pt x="8" y="107"/>
                </a:cubicBezTo>
                <a:cubicBezTo>
                  <a:pt x="8" y="107"/>
                  <a:pt x="8" y="108"/>
                  <a:pt x="8" y="109"/>
                </a:cubicBezTo>
                <a:cubicBezTo>
                  <a:pt x="7" y="109"/>
                  <a:pt x="7" y="109"/>
                  <a:pt x="7" y="109"/>
                </a:cubicBezTo>
                <a:cubicBezTo>
                  <a:pt x="5" y="110"/>
                  <a:pt x="4" y="110"/>
                  <a:pt x="3" y="112"/>
                </a:cubicBezTo>
                <a:cubicBezTo>
                  <a:pt x="3" y="115"/>
                  <a:pt x="5" y="116"/>
                  <a:pt x="8" y="117"/>
                </a:cubicBezTo>
                <a:cubicBezTo>
                  <a:pt x="8" y="117"/>
                  <a:pt x="8" y="117"/>
                  <a:pt x="8" y="118"/>
                </a:cubicBezTo>
                <a:cubicBezTo>
                  <a:pt x="6" y="118"/>
                  <a:pt x="5" y="118"/>
                  <a:pt x="4" y="119"/>
                </a:cubicBezTo>
                <a:cubicBezTo>
                  <a:pt x="2" y="122"/>
                  <a:pt x="5" y="125"/>
                  <a:pt x="8" y="126"/>
                </a:cubicBezTo>
                <a:cubicBezTo>
                  <a:pt x="8" y="127"/>
                  <a:pt x="8" y="127"/>
                  <a:pt x="8" y="128"/>
                </a:cubicBezTo>
                <a:cubicBezTo>
                  <a:pt x="6" y="127"/>
                  <a:pt x="5" y="128"/>
                  <a:pt x="4" y="129"/>
                </a:cubicBezTo>
                <a:cubicBezTo>
                  <a:pt x="0" y="131"/>
                  <a:pt x="5" y="135"/>
                  <a:pt x="8" y="136"/>
                </a:cubicBezTo>
                <a:cubicBezTo>
                  <a:pt x="8" y="136"/>
                  <a:pt x="8" y="137"/>
                  <a:pt x="8" y="137"/>
                </a:cubicBezTo>
                <a:cubicBezTo>
                  <a:pt x="6" y="137"/>
                  <a:pt x="5" y="138"/>
                  <a:pt x="3" y="139"/>
                </a:cubicBezTo>
                <a:cubicBezTo>
                  <a:pt x="1" y="142"/>
                  <a:pt x="5" y="145"/>
                  <a:pt x="8" y="145"/>
                </a:cubicBezTo>
                <a:cubicBezTo>
                  <a:pt x="8" y="146"/>
                  <a:pt x="8" y="147"/>
                  <a:pt x="8" y="148"/>
                </a:cubicBezTo>
                <a:cubicBezTo>
                  <a:pt x="7" y="148"/>
                  <a:pt x="6" y="148"/>
                  <a:pt x="5" y="149"/>
                </a:cubicBezTo>
                <a:cubicBezTo>
                  <a:pt x="4" y="150"/>
                  <a:pt x="3" y="151"/>
                  <a:pt x="3" y="153"/>
                </a:cubicBezTo>
                <a:cubicBezTo>
                  <a:pt x="4" y="155"/>
                  <a:pt x="6" y="156"/>
                  <a:pt x="8" y="156"/>
                </a:cubicBezTo>
                <a:cubicBezTo>
                  <a:pt x="8" y="157"/>
                  <a:pt x="8" y="158"/>
                  <a:pt x="8" y="158"/>
                </a:cubicBezTo>
                <a:cubicBezTo>
                  <a:pt x="6" y="158"/>
                  <a:pt x="4" y="159"/>
                  <a:pt x="3" y="161"/>
                </a:cubicBezTo>
                <a:cubicBezTo>
                  <a:pt x="1" y="165"/>
                  <a:pt x="5" y="167"/>
                  <a:pt x="8" y="168"/>
                </a:cubicBezTo>
                <a:cubicBezTo>
                  <a:pt x="8" y="169"/>
                  <a:pt x="8" y="170"/>
                  <a:pt x="8" y="171"/>
                </a:cubicBezTo>
                <a:cubicBezTo>
                  <a:pt x="6" y="171"/>
                  <a:pt x="4" y="172"/>
                  <a:pt x="3" y="173"/>
                </a:cubicBezTo>
                <a:cubicBezTo>
                  <a:pt x="1" y="176"/>
                  <a:pt x="5" y="178"/>
                  <a:pt x="8" y="179"/>
                </a:cubicBezTo>
                <a:cubicBezTo>
                  <a:pt x="8" y="180"/>
                  <a:pt x="8" y="181"/>
                  <a:pt x="8" y="182"/>
                </a:cubicBezTo>
                <a:cubicBezTo>
                  <a:pt x="6" y="182"/>
                  <a:pt x="5" y="183"/>
                  <a:pt x="4" y="184"/>
                </a:cubicBezTo>
                <a:cubicBezTo>
                  <a:pt x="3" y="186"/>
                  <a:pt x="6" y="189"/>
                  <a:pt x="8" y="190"/>
                </a:cubicBezTo>
                <a:cubicBezTo>
                  <a:pt x="8" y="191"/>
                  <a:pt x="8" y="192"/>
                  <a:pt x="8" y="193"/>
                </a:cubicBezTo>
                <a:cubicBezTo>
                  <a:pt x="7" y="193"/>
                  <a:pt x="6" y="193"/>
                  <a:pt x="5" y="194"/>
                </a:cubicBezTo>
                <a:cubicBezTo>
                  <a:pt x="2" y="197"/>
                  <a:pt x="5" y="200"/>
                  <a:pt x="8" y="201"/>
                </a:cubicBezTo>
                <a:cubicBezTo>
                  <a:pt x="8" y="206"/>
                  <a:pt x="9" y="210"/>
                  <a:pt x="14" y="213"/>
                </a:cubicBezTo>
                <a:cubicBezTo>
                  <a:pt x="17" y="214"/>
                  <a:pt x="20" y="214"/>
                  <a:pt x="22" y="214"/>
                </a:cubicBezTo>
                <a:cubicBezTo>
                  <a:pt x="26" y="214"/>
                  <a:pt x="31" y="214"/>
                  <a:pt x="35" y="214"/>
                </a:cubicBezTo>
                <a:cubicBezTo>
                  <a:pt x="64" y="214"/>
                  <a:pt x="94" y="214"/>
                  <a:pt x="123" y="214"/>
                </a:cubicBezTo>
                <a:cubicBezTo>
                  <a:pt x="133" y="214"/>
                  <a:pt x="142" y="214"/>
                  <a:pt x="151" y="214"/>
                </a:cubicBezTo>
                <a:cubicBezTo>
                  <a:pt x="159" y="214"/>
                  <a:pt x="167" y="212"/>
                  <a:pt x="167" y="203"/>
                </a:cubicBezTo>
                <a:cubicBezTo>
                  <a:pt x="167" y="203"/>
                  <a:pt x="168" y="203"/>
                  <a:pt x="168" y="203"/>
                </a:cubicBezTo>
                <a:cubicBezTo>
                  <a:pt x="168" y="155"/>
                  <a:pt x="168" y="107"/>
                  <a:pt x="168" y="59"/>
                </a:cubicBezTo>
                <a:cubicBezTo>
                  <a:pt x="168" y="47"/>
                  <a:pt x="168" y="36"/>
                  <a:pt x="168" y="24"/>
                </a:cubicBezTo>
                <a:cubicBezTo>
                  <a:pt x="168" y="19"/>
                  <a:pt x="168" y="12"/>
                  <a:pt x="166" y="7"/>
                </a:cubicBezTo>
                <a:cubicBezTo>
                  <a:pt x="162" y="0"/>
                  <a:pt x="151" y="2"/>
                  <a:pt x="145" y="2"/>
                </a:cubicBezTo>
                <a:close/>
                <a:moveTo>
                  <a:pt x="6" y="17"/>
                </a:moveTo>
                <a:cubicBezTo>
                  <a:pt x="6" y="16"/>
                  <a:pt x="6" y="16"/>
                  <a:pt x="7" y="15"/>
                </a:cubicBezTo>
                <a:cubicBezTo>
                  <a:pt x="7" y="15"/>
                  <a:pt x="7" y="15"/>
                  <a:pt x="8" y="14"/>
                </a:cubicBezTo>
                <a:cubicBezTo>
                  <a:pt x="8" y="16"/>
                  <a:pt x="8" y="17"/>
                  <a:pt x="8" y="18"/>
                </a:cubicBezTo>
                <a:cubicBezTo>
                  <a:pt x="7" y="18"/>
                  <a:pt x="6" y="17"/>
                  <a:pt x="6" y="17"/>
                </a:cubicBezTo>
                <a:close/>
                <a:moveTo>
                  <a:pt x="7" y="26"/>
                </a:moveTo>
                <a:cubicBezTo>
                  <a:pt x="7" y="26"/>
                  <a:pt x="7" y="26"/>
                  <a:pt x="8" y="26"/>
                </a:cubicBezTo>
                <a:cubicBezTo>
                  <a:pt x="8" y="27"/>
                  <a:pt x="8" y="29"/>
                  <a:pt x="8" y="31"/>
                </a:cubicBezTo>
                <a:cubicBezTo>
                  <a:pt x="6" y="30"/>
                  <a:pt x="4" y="27"/>
                  <a:pt x="7" y="26"/>
                </a:cubicBezTo>
                <a:close/>
                <a:moveTo>
                  <a:pt x="6" y="41"/>
                </a:moveTo>
                <a:cubicBezTo>
                  <a:pt x="5" y="40"/>
                  <a:pt x="5" y="40"/>
                  <a:pt x="6" y="39"/>
                </a:cubicBezTo>
                <a:cubicBezTo>
                  <a:pt x="6" y="38"/>
                  <a:pt x="7" y="38"/>
                  <a:pt x="8" y="38"/>
                </a:cubicBezTo>
                <a:cubicBezTo>
                  <a:pt x="8" y="39"/>
                  <a:pt x="8" y="40"/>
                  <a:pt x="8" y="42"/>
                </a:cubicBezTo>
                <a:cubicBezTo>
                  <a:pt x="7" y="41"/>
                  <a:pt x="7" y="41"/>
                  <a:pt x="6" y="41"/>
                </a:cubicBezTo>
                <a:close/>
                <a:moveTo>
                  <a:pt x="6" y="54"/>
                </a:moveTo>
                <a:cubicBezTo>
                  <a:pt x="5" y="54"/>
                  <a:pt x="5" y="54"/>
                  <a:pt x="5" y="54"/>
                </a:cubicBezTo>
                <a:cubicBezTo>
                  <a:pt x="6" y="53"/>
                  <a:pt x="6" y="53"/>
                  <a:pt x="6" y="53"/>
                </a:cubicBezTo>
                <a:cubicBezTo>
                  <a:pt x="6" y="52"/>
                  <a:pt x="7" y="52"/>
                  <a:pt x="8" y="52"/>
                </a:cubicBezTo>
                <a:cubicBezTo>
                  <a:pt x="8" y="53"/>
                  <a:pt x="8" y="54"/>
                  <a:pt x="8" y="56"/>
                </a:cubicBezTo>
                <a:cubicBezTo>
                  <a:pt x="7" y="55"/>
                  <a:pt x="6" y="55"/>
                  <a:pt x="6" y="54"/>
                </a:cubicBezTo>
                <a:close/>
                <a:moveTo>
                  <a:pt x="8" y="62"/>
                </a:moveTo>
                <a:cubicBezTo>
                  <a:pt x="8" y="63"/>
                  <a:pt x="8" y="63"/>
                  <a:pt x="8" y="64"/>
                </a:cubicBezTo>
                <a:cubicBezTo>
                  <a:pt x="7" y="64"/>
                  <a:pt x="6" y="62"/>
                  <a:pt x="8" y="62"/>
                </a:cubicBezTo>
                <a:close/>
                <a:moveTo>
                  <a:pt x="6" y="71"/>
                </a:moveTo>
                <a:cubicBezTo>
                  <a:pt x="7" y="71"/>
                  <a:pt x="7" y="71"/>
                  <a:pt x="8" y="71"/>
                </a:cubicBezTo>
                <a:cubicBezTo>
                  <a:pt x="8" y="72"/>
                  <a:pt x="8" y="73"/>
                  <a:pt x="8" y="74"/>
                </a:cubicBezTo>
                <a:cubicBezTo>
                  <a:pt x="6" y="74"/>
                  <a:pt x="4" y="73"/>
                  <a:pt x="6" y="71"/>
                </a:cubicBezTo>
                <a:close/>
                <a:moveTo>
                  <a:pt x="6" y="83"/>
                </a:moveTo>
                <a:cubicBezTo>
                  <a:pt x="6" y="83"/>
                  <a:pt x="5" y="82"/>
                  <a:pt x="5" y="82"/>
                </a:cubicBezTo>
                <a:cubicBezTo>
                  <a:pt x="5" y="82"/>
                  <a:pt x="5" y="82"/>
                  <a:pt x="5" y="82"/>
                </a:cubicBezTo>
                <a:cubicBezTo>
                  <a:pt x="6" y="81"/>
                  <a:pt x="7" y="81"/>
                  <a:pt x="8" y="81"/>
                </a:cubicBezTo>
                <a:cubicBezTo>
                  <a:pt x="8" y="82"/>
                  <a:pt x="8" y="83"/>
                  <a:pt x="8" y="83"/>
                </a:cubicBezTo>
                <a:cubicBezTo>
                  <a:pt x="7" y="83"/>
                  <a:pt x="7" y="83"/>
                  <a:pt x="6" y="83"/>
                </a:cubicBezTo>
                <a:close/>
                <a:moveTo>
                  <a:pt x="7" y="94"/>
                </a:moveTo>
                <a:cubicBezTo>
                  <a:pt x="6" y="93"/>
                  <a:pt x="6" y="93"/>
                  <a:pt x="6" y="93"/>
                </a:cubicBezTo>
                <a:cubicBezTo>
                  <a:pt x="6" y="93"/>
                  <a:pt x="6" y="93"/>
                  <a:pt x="6" y="93"/>
                </a:cubicBezTo>
                <a:cubicBezTo>
                  <a:pt x="6" y="92"/>
                  <a:pt x="7" y="92"/>
                  <a:pt x="7" y="92"/>
                </a:cubicBezTo>
                <a:cubicBezTo>
                  <a:pt x="8" y="92"/>
                  <a:pt x="8" y="92"/>
                  <a:pt x="8" y="92"/>
                </a:cubicBezTo>
                <a:cubicBezTo>
                  <a:pt x="8" y="93"/>
                  <a:pt x="8" y="93"/>
                  <a:pt x="8" y="94"/>
                </a:cubicBezTo>
                <a:cubicBezTo>
                  <a:pt x="7" y="94"/>
                  <a:pt x="7" y="94"/>
                  <a:pt x="7" y="94"/>
                </a:cubicBezTo>
                <a:close/>
                <a:moveTo>
                  <a:pt x="7" y="103"/>
                </a:moveTo>
                <a:cubicBezTo>
                  <a:pt x="5" y="102"/>
                  <a:pt x="6" y="102"/>
                  <a:pt x="7" y="102"/>
                </a:cubicBezTo>
                <a:cubicBezTo>
                  <a:pt x="7" y="102"/>
                  <a:pt x="7" y="102"/>
                  <a:pt x="8" y="102"/>
                </a:cubicBezTo>
                <a:cubicBezTo>
                  <a:pt x="8" y="102"/>
                  <a:pt x="8" y="103"/>
                  <a:pt x="8" y="104"/>
                </a:cubicBezTo>
                <a:cubicBezTo>
                  <a:pt x="7" y="103"/>
                  <a:pt x="7" y="103"/>
                  <a:pt x="7" y="103"/>
                </a:cubicBezTo>
                <a:close/>
                <a:moveTo>
                  <a:pt x="6" y="112"/>
                </a:moveTo>
                <a:cubicBezTo>
                  <a:pt x="6" y="112"/>
                  <a:pt x="7" y="112"/>
                  <a:pt x="8" y="112"/>
                </a:cubicBezTo>
                <a:cubicBezTo>
                  <a:pt x="8" y="113"/>
                  <a:pt x="8" y="113"/>
                  <a:pt x="8" y="114"/>
                </a:cubicBezTo>
                <a:cubicBezTo>
                  <a:pt x="7" y="114"/>
                  <a:pt x="6" y="113"/>
                  <a:pt x="6" y="112"/>
                </a:cubicBezTo>
                <a:close/>
                <a:moveTo>
                  <a:pt x="7" y="121"/>
                </a:moveTo>
                <a:cubicBezTo>
                  <a:pt x="7" y="121"/>
                  <a:pt x="7" y="121"/>
                  <a:pt x="8" y="121"/>
                </a:cubicBezTo>
                <a:cubicBezTo>
                  <a:pt x="8" y="121"/>
                  <a:pt x="8" y="122"/>
                  <a:pt x="8" y="123"/>
                </a:cubicBezTo>
                <a:cubicBezTo>
                  <a:pt x="7" y="122"/>
                  <a:pt x="6" y="121"/>
                  <a:pt x="7" y="121"/>
                </a:cubicBezTo>
                <a:close/>
                <a:moveTo>
                  <a:pt x="6" y="130"/>
                </a:moveTo>
                <a:cubicBezTo>
                  <a:pt x="7" y="130"/>
                  <a:pt x="7" y="130"/>
                  <a:pt x="8" y="130"/>
                </a:cubicBezTo>
                <a:cubicBezTo>
                  <a:pt x="8" y="131"/>
                  <a:pt x="8" y="132"/>
                  <a:pt x="8" y="133"/>
                </a:cubicBezTo>
                <a:cubicBezTo>
                  <a:pt x="6" y="132"/>
                  <a:pt x="5" y="131"/>
                  <a:pt x="6" y="130"/>
                </a:cubicBezTo>
                <a:close/>
                <a:moveTo>
                  <a:pt x="7" y="140"/>
                </a:moveTo>
                <a:cubicBezTo>
                  <a:pt x="7" y="140"/>
                  <a:pt x="7" y="140"/>
                  <a:pt x="8" y="140"/>
                </a:cubicBezTo>
                <a:cubicBezTo>
                  <a:pt x="8" y="141"/>
                  <a:pt x="8" y="142"/>
                  <a:pt x="8" y="142"/>
                </a:cubicBezTo>
                <a:cubicBezTo>
                  <a:pt x="6" y="142"/>
                  <a:pt x="4" y="141"/>
                  <a:pt x="7" y="140"/>
                </a:cubicBezTo>
                <a:close/>
                <a:moveTo>
                  <a:pt x="7" y="153"/>
                </a:moveTo>
                <a:cubicBezTo>
                  <a:pt x="7" y="153"/>
                  <a:pt x="7" y="153"/>
                  <a:pt x="6" y="152"/>
                </a:cubicBezTo>
                <a:cubicBezTo>
                  <a:pt x="6" y="152"/>
                  <a:pt x="6" y="152"/>
                  <a:pt x="6" y="152"/>
                </a:cubicBezTo>
                <a:cubicBezTo>
                  <a:pt x="6" y="152"/>
                  <a:pt x="6" y="152"/>
                  <a:pt x="6" y="152"/>
                </a:cubicBezTo>
                <a:cubicBezTo>
                  <a:pt x="6" y="152"/>
                  <a:pt x="6" y="152"/>
                  <a:pt x="6" y="152"/>
                </a:cubicBezTo>
                <a:cubicBezTo>
                  <a:pt x="6" y="152"/>
                  <a:pt x="6" y="152"/>
                  <a:pt x="6" y="152"/>
                </a:cubicBezTo>
                <a:cubicBezTo>
                  <a:pt x="6" y="152"/>
                  <a:pt x="7" y="152"/>
                  <a:pt x="7" y="151"/>
                </a:cubicBezTo>
                <a:cubicBezTo>
                  <a:pt x="7" y="151"/>
                  <a:pt x="7" y="151"/>
                  <a:pt x="8" y="151"/>
                </a:cubicBezTo>
                <a:cubicBezTo>
                  <a:pt x="8" y="152"/>
                  <a:pt x="8" y="153"/>
                  <a:pt x="8" y="153"/>
                </a:cubicBezTo>
                <a:cubicBezTo>
                  <a:pt x="7" y="153"/>
                  <a:pt x="7" y="153"/>
                  <a:pt x="7" y="153"/>
                </a:cubicBezTo>
                <a:close/>
                <a:moveTo>
                  <a:pt x="6" y="162"/>
                </a:moveTo>
                <a:cubicBezTo>
                  <a:pt x="6" y="161"/>
                  <a:pt x="7" y="161"/>
                  <a:pt x="8" y="161"/>
                </a:cubicBezTo>
                <a:cubicBezTo>
                  <a:pt x="8" y="162"/>
                  <a:pt x="8" y="163"/>
                  <a:pt x="8" y="165"/>
                </a:cubicBezTo>
                <a:cubicBezTo>
                  <a:pt x="6" y="164"/>
                  <a:pt x="5" y="163"/>
                  <a:pt x="6" y="162"/>
                </a:cubicBezTo>
                <a:close/>
                <a:moveTo>
                  <a:pt x="7" y="175"/>
                </a:moveTo>
                <a:cubicBezTo>
                  <a:pt x="6" y="175"/>
                  <a:pt x="6" y="175"/>
                  <a:pt x="6" y="175"/>
                </a:cubicBezTo>
                <a:cubicBezTo>
                  <a:pt x="6" y="175"/>
                  <a:pt x="6" y="175"/>
                  <a:pt x="6" y="175"/>
                </a:cubicBezTo>
                <a:cubicBezTo>
                  <a:pt x="6" y="174"/>
                  <a:pt x="6" y="174"/>
                  <a:pt x="6" y="174"/>
                </a:cubicBezTo>
                <a:cubicBezTo>
                  <a:pt x="7" y="174"/>
                  <a:pt x="7" y="174"/>
                  <a:pt x="8" y="174"/>
                </a:cubicBezTo>
                <a:cubicBezTo>
                  <a:pt x="8" y="174"/>
                  <a:pt x="8" y="175"/>
                  <a:pt x="8" y="176"/>
                </a:cubicBezTo>
                <a:cubicBezTo>
                  <a:pt x="7" y="176"/>
                  <a:pt x="7" y="176"/>
                  <a:pt x="7" y="175"/>
                </a:cubicBezTo>
                <a:close/>
                <a:moveTo>
                  <a:pt x="7" y="186"/>
                </a:moveTo>
                <a:cubicBezTo>
                  <a:pt x="7" y="186"/>
                  <a:pt x="7" y="186"/>
                  <a:pt x="7" y="186"/>
                </a:cubicBezTo>
                <a:cubicBezTo>
                  <a:pt x="7" y="185"/>
                  <a:pt x="7" y="185"/>
                  <a:pt x="7" y="185"/>
                </a:cubicBezTo>
                <a:cubicBezTo>
                  <a:pt x="7" y="185"/>
                  <a:pt x="7" y="185"/>
                  <a:pt x="8" y="185"/>
                </a:cubicBezTo>
                <a:cubicBezTo>
                  <a:pt x="8" y="186"/>
                  <a:pt x="8" y="186"/>
                  <a:pt x="8" y="187"/>
                </a:cubicBezTo>
                <a:cubicBezTo>
                  <a:pt x="8" y="187"/>
                  <a:pt x="7" y="186"/>
                  <a:pt x="7" y="186"/>
                </a:cubicBezTo>
                <a:close/>
                <a:moveTo>
                  <a:pt x="7" y="196"/>
                </a:moveTo>
                <a:cubicBezTo>
                  <a:pt x="7" y="195"/>
                  <a:pt x="8" y="195"/>
                  <a:pt x="8" y="195"/>
                </a:cubicBezTo>
                <a:cubicBezTo>
                  <a:pt x="8" y="196"/>
                  <a:pt x="8" y="197"/>
                  <a:pt x="8" y="198"/>
                </a:cubicBezTo>
                <a:cubicBezTo>
                  <a:pt x="7" y="197"/>
                  <a:pt x="7" y="197"/>
                  <a:pt x="7" y="197"/>
                </a:cubicBezTo>
                <a:cubicBezTo>
                  <a:pt x="6" y="196"/>
                  <a:pt x="7" y="196"/>
                  <a:pt x="7" y="196"/>
                </a:cubicBezTo>
                <a:close/>
                <a:moveTo>
                  <a:pt x="141" y="211"/>
                </a:moveTo>
                <a:cubicBezTo>
                  <a:pt x="127" y="211"/>
                  <a:pt x="114" y="211"/>
                  <a:pt x="100" y="211"/>
                </a:cubicBezTo>
                <a:cubicBezTo>
                  <a:pt x="74" y="211"/>
                  <a:pt x="48" y="211"/>
                  <a:pt x="22" y="211"/>
                </a:cubicBezTo>
                <a:cubicBezTo>
                  <a:pt x="17" y="211"/>
                  <a:pt x="11" y="209"/>
                  <a:pt x="11" y="203"/>
                </a:cubicBezTo>
                <a:cubicBezTo>
                  <a:pt x="11" y="201"/>
                  <a:pt x="11" y="200"/>
                  <a:pt x="11" y="199"/>
                </a:cubicBezTo>
                <a:cubicBezTo>
                  <a:pt x="11" y="198"/>
                  <a:pt x="11" y="197"/>
                  <a:pt x="11" y="196"/>
                </a:cubicBezTo>
                <a:cubicBezTo>
                  <a:pt x="11" y="196"/>
                  <a:pt x="12" y="196"/>
                  <a:pt x="12" y="197"/>
                </a:cubicBezTo>
                <a:cubicBezTo>
                  <a:pt x="14" y="198"/>
                  <a:pt x="15" y="195"/>
                  <a:pt x="14" y="194"/>
                </a:cubicBezTo>
                <a:cubicBezTo>
                  <a:pt x="13" y="194"/>
                  <a:pt x="12" y="193"/>
                  <a:pt x="11" y="193"/>
                </a:cubicBezTo>
                <a:cubicBezTo>
                  <a:pt x="11" y="190"/>
                  <a:pt x="11" y="188"/>
                  <a:pt x="11" y="185"/>
                </a:cubicBezTo>
                <a:cubicBezTo>
                  <a:pt x="12" y="186"/>
                  <a:pt x="12" y="186"/>
                  <a:pt x="13" y="186"/>
                </a:cubicBezTo>
                <a:cubicBezTo>
                  <a:pt x="15" y="187"/>
                  <a:pt x="16" y="184"/>
                  <a:pt x="14" y="183"/>
                </a:cubicBezTo>
                <a:cubicBezTo>
                  <a:pt x="13" y="183"/>
                  <a:pt x="12" y="183"/>
                  <a:pt x="11" y="182"/>
                </a:cubicBezTo>
                <a:cubicBezTo>
                  <a:pt x="11" y="180"/>
                  <a:pt x="11" y="177"/>
                  <a:pt x="11" y="174"/>
                </a:cubicBezTo>
                <a:cubicBezTo>
                  <a:pt x="11" y="175"/>
                  <a:pt x="12" y="175"/>
                  <a:pt x="13" y="175"/>
                </a:cubicBezTo>
                <a:cubicBezTo>
                  <a:pt x="14" y="176"/>
                  <a:pt x="15" y="173"/>
                  <a:pt x="13" y="172"/>
                </a:cubicBezTo>
                <a:cubicBezTo>
                  <a:pt x="13" y="172"/>
                  <a:pt x="12" y="172"/>
                  <a:pt x="11" y="171"/>
                </a:cubicBezTo>
                <a:cubicBezTo>
                  <a:pt x="11" y="168"/>
                  <a:pt x="11" y="165"/>
                  <a:pt x="11" y="162"/>
                </a:cubicBezTo>
                <a:cubicBezTo>
                  <a:pt x="12" y="162"/>
                  <a:pt x="13" y="163"/>
                  <a:pt x="13" y="163"/>
                </a:cubicBezTo>
                <a:cubicBezTo>
                  <a:pt x="15" y="164"/>
                  <a:pt x="16" y="161"/>
                  <a:pt x="14" y="160"/>
                </a:cubicBezTo>
                <a:cubicBezTo>
                  <a:pt x="13" y="160"/>
                  <a:pt x="12" y="159"/>
                  <a:pt x="11" y="159"/>
                </a:cubicBezTo>
                <a:cubicBezTo>
                  <a:pt x="11" y="156"/>
                  <a:pt x="11" y="154"/>
                  <a:pt x="11" y="151"/>
                </a:cubicBezTo>
                <a:cubicBezTo>
                  <a:pt x="11" y="151"/>
                  <a:pt x="12" y="152"/>
                  <a:pt x="12" y="152"/>
                </a:cubicBezTo>
                <a:cubicBezTo>
                  <a:pt x="14" y="154"/>
                  <a:pt x="16" y="152"/>
                  <a:pt x="15" y="151"/>
                </a:cubicBezTo>
                <a:cubicBezTo>
                  <a:pt x="14" y="149"/>
                  <a:pt x="12" y="148"/>
                  <a:pt x="11" y="148"/>
                </a:cubicBezTo>
                <a:cubicBezTo>
                  <a:pt x="11" y="146"/>
                  <a:pt x="11" y="143"/>
                  <a:pt x="11" y="141"/>
                </a:cubicBezTo>
                <a:cubicBezTo>
                  <a:pt x="11" y="141"/>
                  <a:pt x="12" y="142"/>
                  <a:pt x="13" y="142"/>
                </a:cubicBezTo>
                <a:cubicBezTo>
                  <a:pt x="14" y="143"/>
                  <a:pt x="16" y="141"/>
                  <a:pt x="14" y="140"/>
                </a:cubicBezTo>
                <a:cubicBezTo>
                  <a:pt x="13" y="139"/>
                  <a:pt x="12" y="138"/>
                  <a:pt x="11" y="138"/>
                </a:cubicBezTo>
                <a:cubicBezTo>
                  <a:pt x="11" y="136"/>
                  <a:pt x="11" y="133"/>
                  <a:pt x="11" y="131"/>
                </a:cubicBezTo>
                <a:cubicBezTo>
                  <a:pt x="11" y="132"/>
                  <a:pt x="12" y="132"/>
                  <a:pt x="12" y="132"/>
                </a:cubicBezTo>
                <a:cubicBezTo>
                  <a:pt x="14" y="133"/>
                  <a:pt x="15" y="131"/>
                  <a:pt x="14" y="130"/>
                </a:cubicBezTo>
                <a:cubicBezTo>
                  <a:pt x="13" y="129"/>
                  <a:pt x="12" y="129"/>
                  <a:pt x="11" y="128"/>
                </a:cubicBezTo>
                <a:cubicBezTo>
                  <a:pt x="11" y="126"/>
                  <a:pt x="11" y="124"/>
                  <a:pt x="11" y="122"/>
                </a:cubicBezTo>
                <a:cubicBezTo>
                  <a:pt x="11" y="122"/>
                  <a:pt x="12" y="122"/>
                  <a:pt x="13" y="123"/>
                </a:cubicBezTo>
                <a:cubicBezTo>
                  <a:pt x="15" y="123"/>
                  <a:pt x="16" y="120"/>
                  <a:pt x="14" y="120"/>
                </a:cubicBezTo>
                <a:cubicBezTo>
                  <a:pt x="13" y="119"/>
                  <a:pt x="12" y="119"/>
                  <a:pt x="11" y="119"/>
                </a:cubicBezTo>
                <a:cubicBezTo>
                  <a:pt x="11" y="117"/>
                  <a:pt x="11" y="115"/>
                  <a:pt x="11" y="113"/>
                </a:cubicBezTo>
                <a:cubicBezTo>
                  <a:pt x="11" y="113"/>
                  <a:pt x="12" y="113"/>
                  <a:pt x="12" y="113"/>
                </a:cubicBezTo>
                <a:cubicBezTo>
                  <a:pt x="14" y="114"/>
                  <a:pt x="15" y="111"/>
                  <a:pt x="13" y="110"/>
                </a:cubicBezTo>
                <a:cubicBezTo>
                  <a:pt x="12" y="110"/>
                  <a:pt x="12" y="110"/>
                  <a:pt x="11" y="110"/>
                </a:cubicBezTo>
                <a:cubicBezTo>
                  <a:pt x="11" y="107"/>
                  <a:pt x="11" y="104"/>
                  <a:pt x="11" y="102"/>
                </a:cubicBezTo>
                <a:cubicBezTo>
                  <a:pt x="11" y="102"/>
                  <a:pt x="12" y="102"/>
                  <a:pt x="13" y="103"/>
                </a:cubicBezTo>
                <a:cubicBezTo>
                  <a:pt x="14" y="103"/>
                  <a:pt x="15" y="100"/>
                  <a:pt x="13" y="100"/>
                </a:cubicBezTo>
                <a:cubicBezTo>
                  <a:pt x="13" y="99"/>
                  <a:pt x="12" y="99"/>
                  <a:pt x="11" y="99"/>
                </a:cubicBezTo>
                <a:cubicBezTo>
                  <a:pt x="11" y="97"/>
                  <a:pt x="11" y="95"/>
                  <a:pt x="11" y="92"/>
                </a:cubicBezTo>
                <a:cubicBezTo>
                  <a:pt x="11" y="93"/>
                  <a:pt x="12" y="93"/>
                  <a:pt x="12" y="93"/>
                </a:cubicBezTo>
                <a:cubicBezTo>
                  <a:pt x="14" y="94"/>
                  <a:pt x="15" y="91"/>
                  <a:pt x="13" y="90"/>
                </a:cubicBezTo>
                <a:cubicBezTo>
                  <a:pt x="12" y="90"/>
                  <a:pt x="11" y="90"/>
                  <a:pt x="11" y="89"/>
                </a:cubicBezTo>
                <a:cubicBezTo>
                  <a:pt x="11" y="87"/>
                  <a:pt x="11" y="85"/>
                  <a:pt x="11" y="83"/>
                </a:cubicBezTo>
                <a:cubicBezTo>
                  <a:pt x="11" y="83"/>
                  <a:pt x="11" y="83"/>
                  <a:pt x="11" y="83"/>
                </a:cubicBezTo>
                <a:cubicBezTo>
                  <a:pt x="13" y="84"/>
                  <a:pt x="15" y="82"/>
                  <a:pt x="13" y="81"/>
                </a:cubicBezTo>
                <a:cubicBezTo>
                  <a:pt x="13" y="80"/>
                  <a:pt x="12" y="80"/>
                  <a:pt x="11" y="79"/>
                </a:cubicBezTo>
                <a:cubicBezTo>
                  <a:pt x="11" y="77"/>
                  <a:pt x="11" y="74"/>
                  <a:pt x="11" y="71"/>
                </a:cubicBezTo>
                <a:cubicBezTo>
                  <a:pt x="11" y="72"/>
                  <a:pt x="12" y="72"/>
                  <a:pt x="12" y="72"/>
                </a:cubicBezTo>
                <a:cubicBezTo>
                  <a:pt x="14" y="73"/>
                  <a:pt x="16" y="70"/>
                  <a:pt x="14" y="70"/>
                </a:cubicBezTo>
                <a:cubicBezTo>
                  <a:pt x="13" y="69"/>
                  <a:pt x="12" y="69"/>
                  <a:pt x="11" y="68"/>
                </a:cubicBezTo>
                <a:cubicBezTo>
                  <a:pt x="11" y="66"/>
                  <a:pt x="11" y="64"/>
                  <a:pt x="11" y="62"/>
                </a:cubicBezTo>
                <a:cubicBezTo>
                  <a:pt x="11" y="63"/>
                  <a:pt x="12" y="63"/>
                  <a:pt x="12" y="63"/>
                </a:cubicBezTo>
                <a:cubicBezTo>
                  <a:pt x="14" y="64"/>
                  <a:pt x="15" y="62"/>
                  <a:pt x="14" y="61"/>
                </a:cubicBezTo>
                <a:cubicBezTo>
                  <a:pt x="13" y="60"/>
                  <a:pt x="12" y="60"/>
                  <a:pt x="11" y="59"/>
                </a:cubicBezTo>
                <a:cubicBezTo>
                  <a:pt x="11" y="57"/>
                  <a:pt x="11" y="54"/>
                  <a:pt x="11" y="52"/>
                </a:cubicBezTo>
                <a:cubicBezTo>
                  <a:pt x="11" y="52"/>
                  <a:pt x="12" y="52"/>
                  <a:pt x="12" y="53"/>
                </a:cubicBezTo>
                <a:cubicBezTo>
                  <a:pt x="14" y="54"/>
                  <a:pt x="15" y="51"/>
                  <a:pt x="14" y="50"/>
                </a:cubicBezTo>
                <a:cubicBezTo>
                  <a:pt x="13" y="50"/>
                  <a:pt x="12" y="49"/>
                  <a:pt x="11" y="49"/>
                </a:cubicBezTo>
                <a:cubicBezTo>
                  <a:pt x="11" y="45"/>
                  <a:pt x="11" y="42"/>
                  <a:pt x="11" y="38"/>
                </a:cubicBezTo>
                <a:cubicBezTo>
                  <a:pt x="11" y="38"/>
                  <a:pt x="12" y="39"/>
                  <a:pt x="13" y="39"/>
                </a:cubicBezTo>
                <a:cubicBezTo>
                  <a:pt x="14" y="40"/>
                  <a:pt x="16" y="38"/>
                  <a:pt x="14" y="37"/>
                </a:cubicBezTo>
                <a:cubicBezTo>
                  <a:pt x="13" y="36"/>
                  <a:pt x="12" y="36"/>
                  <a:pt x="11" y="35"/>
                </a:cubicBezTo>
                <a:cubicBezTo>
                  <a:pt x="11" y="32"/>
                  <a:pt x="11" y="29"/>
                  <a:pt x="11" y="25"/>
                </a:cubicBezTo>
                <a:cubicBezTo>
                  <a:pt x="12" y="25"/>
                  <a:pt x="12" y="26"/>
                  <a:pt x="13" y="26"/>
                </a:cubicBezTo>
                <a:cubicBezTo>
                  <a:pt x="15" y="26"/>
                  <a:pt x="16" y="23"/>
                  <a:pt x="14" y="23"/>
                </a:cubicBezTo>
                <a:cubicBezTo>
                  <a:pt x="13" y="23"/>
                  <a:pt x="12" y="23"/>
                  <a:pt x="11" y="22"/>
                </a:cubicBezTo>
                <a:cubicBezTo>
                  <a:pt x="11" y="20"/>
                  <a:pt x="11" y="18"/>
                  <a:pt x="11" y="15"/>
                </a:cubicBezTo>
                <a:cubicBezTo>
                  <a:pt x="11" y="15"/>
                  <a:pt x="11" y="14"/>
                  <a:pt x="11" y="14"/>
                </a:cubicBezTo>
                <a:cubicBezTo>
                  <a:pt x="12" y="14"/>
                  <a:pt x="13" y="14"/>
                  <a:pt x="13" y="14"/>
                </a:cubicBezTo>
                <a:cubicBezTo>
                  <a:pt x="15" y="15"/>
                  <a:pt x="16" y="13"/>
                  <a:pt x="15" y="12"/>
                </a:cubicBezTo>
                <a:cubicBezTo>
                  <a:pt x="14" y="11"/>
                  <a:pt x="12" y="11"/>
                  <a:pt x="11" y="11"/>
                </a:cubicBezTo>
                <a:cubicBezTo>
                  <a:pt x="12" y="8"/>
                  <a:pt x="14" y="5"/>
                  <a:pt x="19" y="5"/>
                </a:cubicBezTo>
                <a:cubicBezTo>
                  <a:pt x="21" y="4"/>
                  <a:pt x="22" y="5"/>
                  <a:pt x="24" y="5"/>
                </a:cubicBezTo>
                <a:cubicBezTo>
                  <a:pt x="35" y="5"/>
                  <a:pt x="47" y="5"/>
                  <a:pt x="58" y="5"/>
                </a:cubicBezTo>
                <a:cubicBezTo>
                  <a:pt x="87" y="5"/>
                  <a:pt x="116" y="5"/>
                  <a:pt x="145" y="5"/>
                </a:cubicBezTo>
                <a:cubicBezTo>
                  <a:pt x="152" y="5"/>
                  <a:pt x="165" y="2"/>
                  <a:pt x="165" y="13"/>
                </a:cubicBezTo>
                <a:cubicBezTo>
                  <a:pt x="165" y="19"/>
                  <a:pt x="165" y="25"/>
                  <a:pt x="165" y="31"/>
                </a:cubicBezTo>
                <a:cubicBezTo>
                  <a:pt x="165" y="85"/>
                  <a:pt x="165" y="140"/>
                  <a:pt x="165" y="194"/>
                </a:cubicBezTo>
                <a:cubicBezTo>
                  <a:pt x="165" y="197"/>
                  <a:pt x="165" y="200"/>
                  <a:pt x="165" y="203"/>
                </a:cubicBezTo>
                <a:cubicBezTo>
                  <a:pt x="164" y="214"/>
                  <a:pt x="149" y="211"/>
                  <a:pt x="141" y="21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41" name="Freeform 37"/>
          <p:cNvSpPr>
            <a:spLocks noEditPoints="1"/>
          </p:cNvSpPr>
          <p:nvPr/>
        </p:nvSpPr>
        <p:spPr bwMode="auto">
          <a:xfrm>
            <a:off x="8667750" y="2638425"/>
            <a:ext cx="319087" cy="112713"/>
          </a:xfrm>
          <a:custGeom>
            <a:gdLst>
              <a:gd fmla="*/ 76 w 85" name="T0"/>
              <a:gd fmla="*/ 14 h 30" name="T1"/>
              <a:gd fmla="*/ 72 w 85" name="T2"/>
              <a:gd fmla="*/ 14 h 30" name="T3"/>
              <a:gd fmla="*/ 72 w 85" name="T4"/>
              <a:gd fmla="*/ 15 h 30" name="T5"/>
              <a:gd fmla="*/ 61 w 85" name="T6"/>
              <a:gd fmla="*/ 21 h 30" name="T7"/>
              <a:gd fmla="*/ 63 w 85" name="T8"/>
              <a:gd fmla="*/ 11 h 30" name="T9"/>
              <a:gd fmla="*/ 58 w 85" name="T10"/>
              <a:gd fmla="*/ 21 h 30" name="T11"/>
              <a:gd fmla="*/ 49 w 85" name="T12"/>
              <a:gd fmla="*/ 11 h 30" name="T13"/>
              <a:gd fmla="*/ 60 w 85" name="T14"/>
              <a:gd fmla="*/ 9 h 30" name="T15"/>
              <a:gd fmla="*/ 53 w 85" name="T16"/>
              <a:gd fmla="*/ 8 h 30" name="T17"/>
              <a:gd fmla="*/ 48 w 85" name="T18"/>
              <a:gd fmla="*/ 7 h 30" name="T19"/>
              <a:gd fmla="*/ 42 w 85" name="T20"/>
              <a:gd fmla="*/ 9 h 30" name="T21"/>
              <a:gd fmla="*/ 46 w 85" name="T22"/>
              <a:gd fmla="*/ 10 h 30" name="T23"/>
              <a:gd fmla="*/ 42 w 85" name="T24"/>
              <a:gd fmla="*/ 13 h 30" name="T25"/>
              <a:gd fmla="*/ 35 w 85" name="T26"/>
              <a:gd fmla="*/ 12 h 30" name="T27"/>
              <a:gd fmla="*/ 27 w 85" name="T28"/>
              <a:gd fmla="*/ 21 h 30" name="T29"/>
              <a:gd fmla="*/ 21 w 85" name="T30"/>
              <a:gd fmla="*/ 20 h 30" name="T31"/>
              <a:gd fmla="*/ 14 w 85" name="T32"/>
              <a:gd fmla="*/ 11 h 30" name="T33"/>
              <a:gd fmla="*/ 0 w 85" name="T34"/>
              <a:gd fmla="*/ 13 h 30" name="T35"/>
              <a:gd fmla="*/ 11 w 85" name="T36"/>
              <a:gd fmla="*/ 6 h 30" name="T37"/>
              <a:gd fmla="*/ 7 w 85" name="T38"/>
              <a:gd fmla="*/ 30 h 30" name="T39"/>
              <a:gd fmla="*/ 13 w 85" name="T40"/>
              <a:gd fmla="*/ 17 h 30" name="T41"/>
              <a:gd fmla="*/ 19 w 85" name="T42"/>
              <a:gd fmla="*/ 8 h 30" name="T43"/>
              <a:gd fmla="*/ 22 w 85" name="T44"/>
              <a:gd fmla="*/ 11 h 30" name="T45"/>
              <a:gd fmla="*/ 29 w 85" name="T46"/>
              <a:gd fmla="*/ 22 h 30" name="T47"/>
              <a:gd fmla="*/ 42 w 85" name="T48"/>
              <a:gd fmla="*/ 16 h 30" name="T49"/>
              <a:gd fmla="*/ 48 w 85" name="T50"/>
              <a:gd fmla="*/ 26 h 30" name="T51"/>
              <a:gd fmla="*/ 59 w 85" name="T52"/>
              <a:gd fmla="*/ 23 h 30" name="T53"/>
              <a:gd fmla="*/ 74 w 85" name="T54"/>
              <a:gd fmla="*/ 16 h 30" name="T55"/>
              <a:gd fmla="*/ 79 w 85" name="T56"/>
              <a:gd fmla="*/ 25 h 30" name="T57"/>
              <a:gd fmla="*/ 70 w 85" name="T58"/>
              <a:gd fmla="*/ 23 h 30" name="T59"/>
              <a:gd fmla="*/ 82 w 85" name="T60"/>
              <a:gd fmla="*/ 27 h 30" name="T61"/>
              <a:gd fmla="*/ 8 w 85" name="T62"/>
              <a:gd fmla="*/ 27 h 30" name="T63"/>
              <a:gd fmla="*/ 8 w 85" name="T64"/>
              <a:gd fmla="*/ 27 h 30" name="T65"/>
              <a:gd fmla="*/ 32 w 85" name="T66"/>
              <a:gd fmla="*/ 21 h 30" name="T67"/>
              <a:gd fmla="*/ 35 w 85" name="T68"/>
              <a:gd fmla="*/ 15 h 30" name="T69"/>
              <a:gd fmla="*/ 39 w 85" name="T70"/>
              <a:gd fmla="*/ 17 h 30" name="T71"/>
              <a:gd fmla="*/ 61 w 85" name="T72"/>
              <a:gd fmla="*/ 16 h 30" name="T73"/>
              <a:gd fmla="*/ 61 w 85" name="T74"/>
              <a:gd fmla="*/ 18 h 30" name="T75"/>
              <a:gd fmla="*/ 61 w 85" name="T76"/>
              <a:gd fmla="*/ 18 h 30"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30" w="85">
                <a:moveTo>
                  <a:pt x="81" y="17"/>
                </a:moveTo>
                <a:cubicBezTo>
                  <a:pt x="80" y="16"/>
                  <a:pt x="77" y="16"/>
                  <a:pt x="76" y="14"/>
                </a:cubicBezTo>
                <a:cubicBezTo>
                  <a:pt x="77" y="13"/>
                  <a:pt x="78" y="12"/>
                  <a:pt x="78" y="10"/>
                </a:cubicBezTo>
                <a:cubicBezTo>
                  <a:pt x="80" y="6"/>
                  <a:pt x="71" y="9"/>
                  <a:pt x="72" y="14"/>
                </a:cubicBezTo>
                <a:cubicBezTo>
                  <a:pt x="73" y="14"/>
                  <a:pt x="73" y="14"/>
                  <a:pt x="73" y="14"/>
                </a:cubicBezTo>
                <a:cubicBezTo>
                  <a:pt x="73" y="15"/>
                  <a:pt x="72" y="15"/>
                  <a:pt x="72" y="15"/>
                </a:cubicBezTo>
                <a:cubicBezTo>
                  <a:pt x="70" y="17"/>
                  <a:pt x="68" y="18"/>
                  <a:pt x="67" y="20"/>
                </a:cubicBezTo>
                <a:cubicBezTo>
                  <a:pt x="65" y="21"/>
                  <a:pt x="62" y="22"/>
                  <a:pt x="61" y="21"/>
                </a:cubicBezTo>
                <a:cubicBezTo>
                  <a:pt x="63" y="20"/>
                  <a:pt x="64" y="18"/>
                  <a:pt x="65" y="15"/>
                </a:cubicBezTo>
                <a:cubicBezTo>
                  <a:pt x="66" y="13"/>
                  <a:pt x="66" y="11"/>
                  <a:pt x="63" y="11"/>
                </a:cubicBezTo>
                <a:cubicBezTo>
                  <a:pt x="60" y="11"/>
                  <a:pt x="59" y="16"/>
                  <a:pt x="59" y="18"/>
                </a:cubicBezTo>
                <a:cubicBezTo>
                  <a:pt x="58" y="19"/>
                  <a:pt x="58" y="20"/>
                  <a:pt x="58" y="21"/>
                </a:cubicBezTo>
                <a:cubicBezTo>
                  <a:pt x="55" y="23"/>
                  <a:pt x="49" y="26"/>
                  <a:pt x="48" y="22"/>
                </a:cubicBezTo>
                <a:cubicBezTo>
                  <a:pt x="47" y="20"/>
                  <a:pt x="48" y="15"/>
                  <a:pt x="49" y="11"/>
                </a:cubicBezTo>
                <a:cubicBezTo>
                  <a:pt x="49" y="11"/>
                  <a:pt x="50" y="10"/>
                  <a:pt x="50" y="10"/>
                </a:cubicBezTo>
                <a:cubicBezTo>
                  <a:pt x="54" y="10"/>
                  <a:pt x="57" y="9"/>
                  <a:pt x="60" y="9"/>
                </a:cubicBezTo>
                <a:cubicBezTo>
                  <a:pt x="61" y="8"/>
                  <a:pt x="61" y="6"/>
                  <a:pt x="59" y="6"/>
                </a:cubicBezTo>
                <a:cubicBezTo>
                  <a:pt x="57" y="7"/>
                  <a:pt x="55" y="7"/>
                  <a:pt x="53" y="8"/>
                </a:cubicBezTo>
                <a:cubicBezTo>
                  <a:pt x="53" y="6"/>
                  <a:pt x="54" y="5"/>
                  <a:pt x="52" y="4"/>
                </a:cubicBezTo>
                <a:cubicBezTo>
                  <a:pt x="50" y="3"/>
                  <a:pt x="48" y="6"/>
                  <a:pt x="48" y="7"/>
                </a:cubicBezTo>
                <a:cubicBezTo>
                  <a:pt x="48" y="8"/>
                  <a:pt x="48" y="8"/>
                  <a:pt x="48" y="8"/>
                </a:cubicBezTo>
                <a:cubicBezTo>
                  <a:pt x="46" y="8"/>
                  <a:pt x="44" y="8"/>
                  <a:pt x="42" y="9"/>
                </a:cubicBezTo>
                <a:cubicBezTo>
                  <a:pt x="41" y="9"/>
                  <a:pt x="42" y="11"/>
                  <a:pt x="43" y="11"/>
                </a:cubicBezTo>
                <a:cubicBezTo>
                  <a:pt x="44" y="11"/>
                  <a:pt x="45" y="10"/>
                  <a:pt x="46" y="10"/>
                </a:cubicBezTo>
                <a:cubicBezTo>
                  <a:pt x="46" y="11"/>
                  <a:pt x="45" y="11"/>
                  <a:pt x="44" y="12"/>
                </a:cubicBezTo>
                <a:cubicBezTo>
                  <a:pt x="43" y="12"/>
                  <a:pt x="43" y="13"/>
                  <a:pt x="42" y="13"/>
                </a:cubicBezTo>
                <a:cubicBezTo>
                  <a:pt x="41" y="11"/>
                  <a:pt x="38" y="10"/>
                  <a:pt x="36" y="12"/>
                </a:cubicBezTo>
                <a:cubicBezTo>
                  <a:pt x="36" y="11"/>
                  <a:pt x="35" y="11"/>
                  <a:pt x="35" y="12"/>
                </a:cubicBezTo>
                <a:cubicBezTo>
                  <a:pt x="33" y="13"/>
                  <a:pt x="31" y="16"/>
                  <a:pt x="30" y="18"/>
                </a:cubicBezTo>
                <a:cubicBezTo>
                  <a:pt x="29" y="19"/>
                  <a:pt x="28" y="20"/>
                  <a:pt x="27" y="21"/>
                </a:cubicBezTo>
                <a:cubicBezTo>
                  <a:pt x="26" y="23"/>
                  <a:pt x="24" y="24"/>
                  <a:pt x="23" y="25"/>
                </a:cubicBezTo>
                <a:cubicBezTo>
                  <a:pt x="20" y="26"/>
                  <a:pt x="21" y="21"/>
                  <a:pt x="21" y="20"/>
                </a:cubicBezTo>
                <a:cubicBezTo>
                  <a:pt x="22" y="16"/>
                  <a:pt x="27" y="6"/>
                  <a:pt x="23" y="2"/>
                </a:cubicBezTo>
                <a:cubicBezTo>
                  <a:pt x="21" y="0"/>
                  <a:pt x="16" y="6"/>
                  <a:pt x="14" y="11"/>
                </a:cubicBezTo>
                <a:cubicBezTo>
                  <a:pt x="14" y="8"/>
                  <a:pt x="14" y="5"/>
                  <a:pt x="12" y="4"/>
                </a:cubicBezTo>
                <a:cubicBezTo>
                  <a:pt x="8" y="0"/>
                  <a:pt x="1" y="11"/>
                  <a:pt x="0" y="13"/>
                </a:cubicBezTo>
                <a:cubicBezTo>
                  <a:pt x="0" y="15"/>
                  <a:pt x="2" y="16"/>
                  <a:pt x="2" y="14"/>
                </a:cubicBezTo>
                <a:cubicBezTo>
                  <a:pt x="3" y="13"/>
                  <a:pt x="10" y="3"/>
                  <a:pt x="11" y="6"/>
                </a:cubicBezTo>
                <a:cubicBezTo>
                  <a:pt x="12" y="9"/>
                  <a:pt x="11" y="13"/>
                  <a:pt x="11" y="16"/>
                </a:cubicBezTo>
                <a:cubicBezTo>
                  <a:pt x="9" y="19"/>
                  <a:pt x="3" y="28"/>
                  <a:pt x="7" y="30"/>
                </a:cubicBezTo>
                <a:cubicBezTo>
                  <a:pt x="7" y="30"/>
                  <a:pt x="8" y="30"/>
                  <a:pt x="8" y="30"/>
                </a:cubicBezTo>
                <a:cubicBezTo>
                  <a:pt x="11" y="27"/>
                  <a:pt x="12" y="21"/>
                  <a:pt x="13" y="17"/>
                </a:cubicBezTo>
                <a:cubicBezTo>
                  <a:pt x="13" y="16"/>
                  <a:pt x="14" y="15"/>
                  <a:pt x="15" y="14"/>
                </a:cubicBezTo>
                <a:cubicBezTo>
                  <a:pt x="16" y="12"/>
                  <a:pt x="17" y="10"/>
                  <a:pt x="19" y="8"/>
                </a:cubicBezTo>
                <a:cubicBezTo>
                  <a:pt x="19" y="7"/>
                  <a:pt x="22" y="3"/>
                  <a:pt x="22" y="6"/>
                </a:cubicBezTo>
                <a:cubicBezTo>
                  <a:pt x="22" y="8"/>
                  <a:pt x="22" y="9"/>
                  <a:pt x="22" y="11"/>
                </a:cubicBezTo>
                <a:cubicBezTo>
                  <a:pt x="21" y="14"/>
                  <a:pt x="15" y="27"/>
                  <a:pt x="21" y="27"/>
                </a:cubicBezTo>
                <a:cubicBezTo>
                  <a:pt x="24" y="28"/>
                  <a:pt x="27" y="24"/>
                  <a:pt x="29" y="22"/>
                </a:cubicBezTo>
                <a:cubicBezTo>
                  <a:pt x="29" y="24"/>
                  <a:pt x="30" y="25"/>
                  <a:pt x="31" y="26"/>
                </a:cubicBezTo>
                <a:cubicBezTo>
                  <a:pt x="36" y="28"/>
                  <a:pt x="41" y="20"/>
                  <a:pt x="42" y="16"/>
                </a:cubicBezTo>
                <a:cubicBezTo>
                  <a:pt x="43" y="15"/>
                  <a:pt x="45" y="14"/>
                  <a:pt x="46" y="13"/>
                </a:cubicBezTo>
                <a:cubicBezTo>
                  <a:pt x="45" y="18"/>
                  <a:pt x="44" y="23"/>
                  <a:pt x="48" y="26"/>
                </a:cubicBezTo>
                <a:cubicBezTo>
                  <a:pt x="51" y="28"/>
                  <a:pt x="55" y="25"/>
                  <a:pt x="57" y="24"/>
                </a:cubicBezTo>
                <a:cubicBezTo>
                  <a:pt x="58" y="23"/>
                  <a:pt x="59" y="23"/>
                  <a:pt x="59" y="23"/>
                </a:cubicBezTo>
                <a:cubicBezTo>
                  <a:pt x="60" y="24"/>
                  <a:pt x="63" y="24"/>
                  <a:pt x="66" y="22"/>
                </a:cubicBezTo>
                <a:cubicBezTo>
                  <a:pt x="69" y="21"/>
                  <a:pt x="72" y="19"/>
                  <a:pt x="74" y="16"/>
                </a:cubicBezTo>
                <a:cubicBezTo>
                  <a:pt x="76" y="17"/>
                  <a:pt x="78" y="18"/>
                  <a:pt x="79" y="19"/>
                </a:cubicBezTo>
                <a:cubicBezTo>
                  <a:pt x="82" y="20"/>
                  <a:pt x="83" y="24"/>
                  <a:pt x="79" y="25"/>
                </a:cubicBezTo>
                <a:cubicBezTo>
                  <a:pt x="78" y="26"/>
                  <a:pt x="77" y="25"/>
                  <a:pt x="76" y="25"/>
                </a:cubicBezTo>
                <a:cubicBezTo>
                  <a:pt x="74" y="25"/>
                  <a:pt x="72" y="24"/>
                  <a:pt x="70" y="23"/>
                </a:cubicBezTo>
                <a:cubicBezTo>
                  <a:pt x="69" y="23"/>
                  <a:pt x="68" y="25"/>
                  <a:pt x="70" y="25"/>
                </a:cubicBezTo>
                <a:cubicBezTo>
                  <a:pt x="73" y="27"/>
                  <a:pt x="78" y="29"/>
                  <a:pt x="82" y="27"/>
                </a:cubicBezTo>
                <a:cubicBezTo>
                  <a:pt x="85" y="25"/>
                  <a:pt x="84" y="19"/>
                  <a:pt x="81" y="17"/>
                </a:cubicBezTo>
                <a:close/>
                <a:moveTo>
                  <a:pt x="8" y="27"/>
                </a:moveTo>
                <a:cubicBezTo>
                  <a:pt x="8" y="26"/>
                  <a:pt x="8" y="25"/>
                  <a:pt x="9" y="24"/>
                </a:cubicBezTo>
                <a:cubicBezTo>
                  <a:pt x="9" y="25"/>
                  <a:pt x="8" y="29"/>
                  <a:pt x="8" y="27"/>
                </a:cubicBezTo>
                <a:close/>
                <a:moveTo>
                  <a:pt x="38" y="19"/>
                </a:moveTo>
                <a:cubicBezTo>
                  <a:pt x="37" y="21"/>
                  <a:pt x="31" y="27"/>
                  <a:pt x="32" y="21"/>
                </a:cubicBezTo>
                <a:cubicBezTo>
                  <a:pt x="32" y="20"/>
                  <a:pt x="32" y="20"/>
                  <a:pt x="32" y="19"/>
                </a:cubicBezTo>
                <a:cubicBezTo>
                  <a:pt x="33" y="18"/>
                  <a:pt x="35" y="16"/>
                  <a:pt x="35" y="15"/>
                </a:cubicBezTo>
                <a:cubicBezTo>
                  <a:pt x="35" y="15"/>
                  <a:pt x="36" y="15"/>
                  <a:pt x="36" y="15"/>
                </a:cubicBezTo>
                <a:cubicBezTo>
                  <a:pt x="36" y="16"/>
                  <a:pt x="37" y="17"/>
                  <a:pt x="39" y="17"/>
                </a:cubicBezTo>
                <a:cubicBezTo>
                  <a:pt x="39" y="18"/>
                  <a:pt x="38" y="19"/>
                  <a:pt x="38" y="19"/>
                </a:cubicBezTo>
                <a:close/>
                <a:moveTo>
                  <a:pt x="61" y="16"/>
                </a:moveTo>
                <a:cubicBezTo>
                  <a:pt x="61" y="15"/>
                  <a:pt x="62" y="14"/>
                  <a:pt x="63" y="15"/>
                </a:cubicBezTo>
                <a:cubicBezTo>
                  <a:pt x="62" y="16"/>
                  <a:pt x="62" y="17"/>
                  <a:pt x="61" y="18"/>
                </a:cubicBezTo>
                <a:cubicBezTo>
                  <a:pt x="61" y="19"/>
                  <a:pt x="61" y="19"/>
                  <a:pt x="61" y="19"/>
                </a:cubicBezTo>
                <a:cubicBezTo>
                  <a:pt x="61" y="18"/>
                  <a:pt x="61" y="18"/>
                  <a:pt x="61" y="18"/>
                </a:cubicBezTo>
                <a:cubicBezTo>
                  <a:pt x="61" y="17"/>
                  <a:pt x="61" y="17"/>
                  <a:pt x="61" y="1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42" name="Freeform 38"/>
          <p:cNvSpPr>
            <a:spLocks noEditPoints="1"/>
          </p:cNvSpPr>
          <p:nvPr/>
        </p:nvSpPr>
        <p:spPr bwMode="auto">
          <a:xfrm>
            <a:off x="2414588" y="1050925"/>
            <a:ext cx="668337" cy="320675"/>
          </a:xfrm>
          <a:custGeom>
            <a:gdLst>
              <a:gd fmla="*/ 2 w 178" name="T0"/>
              <a:gd fmla="*/ 13 h 85" name="T1"/>
              <a:gd fmla="*/ 48 w 178" name="T2"/>
              <a:gd fmla="*/ 26 h 85" name="T3"/>
              <a:gd fmla="*/ 131 w 178" name="T4"/>
              <a:gd fmla="*/ 36 h 85" name="T5"/>
              <a:gd fmla="*/ 149 w 178" name="T6"/>
              <a:gd fmla="*/ 61 h 85" name="T7"/>
              <a:gd fmla="*/ 147 w 178" name="T8"/>
              <a:gd fmla="*/ 68 h 85" name="T9"/>
              <a:gd fmla="*/ 141 w 178" name="T10"/>
              <a:gd fmla="*/ 59 h 85" name="T11"/>
              <a:gd fmla="*/ 142 w 178" name="T12"/>
              <a:gd fmla="*/ 66 h 85" name="T13"/>
              <a:gd fmla="*/ 138 w 178" name="T14"/>
              <a:gd fmla="*/ 65 h 85" name="T15"/>
              <a:gd fmla="*/ 129 w 178" name="T16"/>
              <a:gd fmla="*/ 44 h 85" name="T17"/>
              <a:gd fmla="*/ 125 w 178" name="T18"/>
              <a:gd fmla="*/ 42 h 85" name="T19"/>
              <a:gd fmla="*/ 127 w 178" name="T20"/>
              <a:gd fmla="*/ 59 h 85" name="T21"/>
              <a:gd fmla="*/ 114 w 178" name="T22"/>
              <a:gd fmla="*/ 36 h 85" name="T23"/>
              <a:gd fmla="*/ 109 w 178" name="T24"/>
              <a:gd fmla="*/ 35 h 85" name="T25"/>
              <a:gd fmla="*/ 105 w 178" name="T26"/>
              <a:gd fmla="*/ 31 h 85" name="T27"/>
              <a:gd fmla="*/ 99 w 178" name="T28"/>
              <a:gd fmla="*/ 30 h 85" name="T29"/>
              <a:gd fmla="*/ 99 w 178" name="T30"/>
              <a:gd fmla="*/ 48 h 85" name="T31"/>
              <a:gd fmla="*/ 95 w 178" name="T32"/>
              <a:gd fmla="*/ 46 h 85" name="T33"/>
              <a:gd fmla="*/ 81 w 178" name="T34"/>
              <a:gd fmla="*/ 25 h 85" name="T35"/>
              <a:gd fmla="*/ 82 w 178" name="T36"/>
              <a:gd fmla="*/ 40 h 85" name="T37"/>
              <a:gd fmla="*/ 71 w 178" name="T38"/>
              <a:gd fmla="*/ 24 h 85" name="T39"/>
              <a:gd fmla="*/ 65 w 178" name="T40"/>
              <a:gd fmla="*/ 21 h 85" name="T41"/>
              <a:gd fmla="*/ 60 w 178" name="T42"/>
              <a:gd fmla="*/ 22 h 85" name="T43"/>
              <a:gd fmla="*/ 57 w 178" name="T44"/>
              <a:gd fmla="*/ 23 h 85" name="T45"/>
              <a:gd fmla="*/ 172 w 178" name="T46"/>
              <a:gd fmla="*/ 77 h 85" name="T47"/>
              <a:gd fmla="*/ 169 w 178" name="T48"/>
              <a:gd fmla="*/ 68 h 85" name="T49"/>
              <a:gd fmla="*/ 169 w 178" name="T50"/>
              <a:gd fmla="*/ 76 h 85" name="T51"/>
              <a:gd fmla="*/ 165 w 178" name="T52"/>
              <a:gd fmla="*/ 75 h 85" name="T53"/>
              <a:gd fmla="*/ 162 w 178" name="T54"/>
              <a:gd fmla="*/ 73 h 85" name="T55"/>
              <a:gd fmla="*/ 157 w 178" name="T56"/>
              <a:gd fmla="*/ 66 h 85" name="T57"/>
              <a:gd fmla="*/ 156 w 178" name="T58"/>
              <a:gd fmla="*/ 71 h 85" name="T59"/>
              <a:gd fmla="*/ 162 w 178" name="T60"/>
              <a:gd fmla="*/ 64 h 85" name="T61"/>
              <a:gd fmla="*/ 144 w 178" name="T62"/>
              <a:gd fmla="*/ 54 h 85" name="T63"/>
              <a:gd fmla="*/ 68 w 178" name="T64"/>
              <a:gd fmla="*/ 34 h 85" name="T65"/>
              <a:gd fmla="*/ 56 w 178" name="T66"/>
              <a:gd fmla="*/ 24 h 85" name="T67"/>
              <a:gd fmla="*/ 60 w 178" name="T68"/>
              <a:gd fmla="*/ 27 h 85" name="T69"/>
              <a:gd fmla="*/ 64 w 178" name="T70"/>
              <a:gd fmla="*/ 30 h 85" name="T71"/>
              <a:gd fmla="*/ 26 w 178" name="T72"/>
              <a:gd fmla="*/ 14 h 85" name="T73"/>
              <a:gd fmla="*/ 9 w 178" name="T74"/>
              <a:gd fmla="*/ 16 h 85" name="T75"/>
              <a:gd fmla="*/ 38 w 178" name="T76"/>
              <a:gd fmla="*/ 13 h 85" name="T77"/>
              <a:gd fmla="*/ 12 w 178" name="T78"/>
              <a:gd fmla="*/ 20 h 85" name="T79"/>
              <a:gd fmla="*/ 52 w 178" name="T80"/>
              <a:gd fmla="*/ 25 h 85" name="T81"/>
              <a:gd fmla="*/ 18 w 178" name="T82"/>
              <a:gd fmla="*/ 6 h 85" name="T83"/>
              <a:gd fmla="*/ 149 w 178" name="T84"/>
              <a:gd fmla="*/ 77 h 85" name="T85"/>
              <a:gd fmla="*/ 75 w 178" name="T86"/>
              <a:gd fmla="*/ 37 h 85" name="T87"/>
              <a:gd fmla="*/ 82 w 178" name="T88"/>
              <a:gd fmla="*/ 42 h 85" name="T89"/>
              <a:gd fmla="*/ 83 w 178" name="T90"/>
              <a:gd fmla="*/ 31 h 85" name="T91"/>
              <a:gd fmla="*/ 96 w 178" name="T92"/>
              <a:gd fmla="*/ 49 h 85" name="T93"/>
              <a:gd fmla="*/ 100 w 178" name="T94"/>
              <a:gd fmla="*/ 49 h 85" name="T95"/>
              <a:gd fmla="*/ 101 w 178" name="T96"/>
              <a:gd fmla="*/ 33 h 85" name="T97"/>
              <a:gd fmla="*/ 115 w 178" name="T98"/>
              <a:gd fmla="*/ 57 h 85" name="T99"/>
              <a:gd fmla="*/ 123 w 178" name="T100"/>
              <a:gd fmla="*/ 64 h 85" name="T101"/>
              <a:gd fmla="*/ 129 w 178" name="T102"/>
              <a:gd fmla="*/ 65 h 85" name="T103"/>
              <a:gd fmla="*/ 138 w 178" name="T104"/>
              <a:gd fmla="*/ 66 h 85" name="T105"/>
              <a:gd fmla="*/ 147 w 178" name="T106"/>
              <a:gd fmla="*/ 73 h 85" name="T107"/>
              <a:gd fmla="*/ 153 w 178" name="T108"/>
              <a:gd fmla="*/ 72 h 85" name="T109"/>
              <a:gd fmla="*/ 160 w 178" name="T110"/>
              <a:gd fmla="*/ 73 h 85" name="T111"/>
              <a:gd fmla="*/ 167 w 178" name="T112"/>
              <a:gd fmla="*/ 79 h 85" name="T113"/>
              <a:gd fmla="*/ 171 w 178" name="T114"/>
              <a:gd fmla="*/ 77 h 85"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85" w="178">
                <a:moveTo>
                  <a:pt x="58" y="16"/>
                </a:moveTo>
                <a:cubicBezTo>
                  <a:pt x="55" y="16"/>
                  <a:pt x="52" y="16"/>
                  <a:pt x="49" y="17"/>
                </a:cubicBezTo>
                <a:cubicBezTo>
                  <a:pt x="43" y="8"/>
                  <a:pt x="36" y="1"/>
                  <a:pt x="25" y="1"/>
                </a:cubicBezTo>
                <a:cubicBezTo>
                  <a:pt x="16" y="0"/>
                  <a:pt x="12" y="11"/>
                  <a:pt x="4" y="13"/>
                </a:cubicBezTo>
                <a:cubicBezTo>
                  <a:pt x="4" y="13"/>
                  <a:pt x="4" y="13"/>
                  <a:pt x="4" y="13"/>
                </a:cubicBezTo>
                <a:cubicBezTo>
                  <a:pt x="3" y="13"/>
                  <a:pt x="3" y="13"/>
                  <a:pt x="2" y="13"/>
                </a:cubicBezTo>
                <a:cubicBezTo>
                  <a:pt x="2" y="13"/>
                  <a:pt x="2" y="13"/>
                  <a:pt x="1" y="14"/>
                </a:cubicBezTo>
                <a:cubicBezTo>
                  <a:pt x="1" y="13"/>
                  <a:pt x="1" y="14"/>
                  <a:pt x="1" y="14"/>
                </a:cubicBezTo>
                <a:cubicBezTo>
                  <a:pt x="0" y="14"/>
                  <a:pt x="0" y="14"/>
                  <a:pt x="0" y="15"/>
                </a:cubicBezTo>
                <a:cubicBezTo>
                  <a:pt x="0" y="15"/>
                  <a:pt x="0" y="16"/>
                  <a:pt x="1" y="16"/>
                </a:cubicBezTo>
                <a:cubicBezTo>
                  <a:pt x="11" y="21"/>
                  <a:pt x="15" y="33"/>
                  <a:pt x="27" y="35"/>
                </a:cubicBezTo>
                <a:cubicBezTo>
                  <a:pt x="34" y="37"/>
                  <a:pt x="45" y="33"/>
                  <a:pt x="48" y="26"/>
                </a:cubicBezTo>
                <a:cubicBezTo>
                  <a:pt x="48" y="26"/>
                  <a:pt x="48" y="26"/>
                  <a:pt x="48" y="26"/>
                </a:cubicBezTo>
                <a:cubicBezTo>
                  <a:pt x="76" y="41"/>
                  <a:pt x="102" y="58"/>
                  <a:pt x="130" y="71"/>
                </a:cubicBezTo>
                <a:cubicBezTo>
                  <a:pt x="138" y="75"/>
                  <a:pt x="146" y="80"/>
                  <a:pt x="155" y="82"/>
                </a:cubicBezTo>
                <a:cubicBezTo>
                  <a:pt x="161" y="84"/>
                  <a:pt x="170" y="85"/>
                  <a:pt x="174" y="79"/>
                </a:cubicBezTo>
                <a:cubicBezTo>
                  <a:pt x="178" y="72"/>
                  <a:pt x="171" y="64"/>
                  <a:pt x="166" y="59"/>
                </a:cubicBezTo>
                <a:cubicBezTo>
                  <a:pt x="157" y="49"/>
                  <a:pt x="143" y="42"/>
                  <a:pt x="131" y="36"/>
                </a:cubicBezTo>
                <a:cubicBezTo>
                  <a:pt x="108" y="24"/>
                  <a:pt x="83" y="16"/>
                  <a:pt x="58" y="16"/>
                </a:cubicBezTo>
                <a:close/>
                <a:moveTo>
                  <a:pt x="118" y="33"/>
                </a:moveTo>
                <a:cubicBezTo>
                  <a:pt x="129" y="37"/>
                  <a:pt x="140" y="43"/>
                  <a:pt x="150" y="50"/>
                </a:cubicBezTo>
                <a:cubicBezTo>
                  <a:pt x="151" y="56"/>
                  <a:pt x="152" y="63"/>
                  <a:pt x="152" y="69"/>
                </a:cubicBezTo>
                <a:cubicBezTo>
                  <a:pt x="152" y="71"/>
                  <a:pt x="150" y="67"/>
                  <a:pt x="150" y="67"/>
                </a:cubicBezTo>
                <a:cubicBezTo>
                  <a:pt x="150" y="65"/>
                  <a:pt x="149" y="63"/>
                  <a:pt x="149" y="61"/>
                </a:cubicBezTo>
                <a:cubicBezTo>
                  <a:pt x="148" y="58"/>
                  <a:pt x="148" y="55"/>
                  <a:pt x="147" y="51"/>
                </a:cubicBezTo>
                <a:cubicBezTo>
                  <a:pt x="147" y="51"/>
                  <a:pt x="146" y="51"/>
                  <a:pt x="146" y="52"/>
                </a:cubicBezTo>
                <a:cubicBezTo>
                  <a:pt x="147" y="55"/>
                  <a:pt x="148" y="59"/>
                  <a:pt x="148" y="63"/>
                </a:cubicBezTo>
                <a:cubicBezTo>
                  <a:pt x="149" y="65"/>
                  <a:pt x="149" y="67"/>
                  <a:pt x="149" y="69"/>
                </a:cubicBezTo>
                <a:cubicBezTo>
                  <a:pt x="149" y="70"/>
                  <a:pt x="150" y="76"/>
                  <a:pt x="149" y="72"/>
                </a:cubicBezTo>
                <a:cubicBezTo>
                  <a:pt x="148" y="71"/>
                  <a:pt x="147" y="69"/>
                  <a:pt x="147" y="68"/>
                </a:cubicBezTo>
                <a:cubicBezTo>
                  <a:pt x="147" y="62"/>
                  <a:pt x="146" y="55"/>
                  <a:pt x="143" y="50"/>
                </a:cubicBezTo>
                <a:cubicBezTo>
                  <a:pt x="142" y="50"/>
                  <a:pt x="142" y="50"/>
                  <a:pt x="142" y="51"/>
                </a:cubicBezTo>
                <a:cubicBezTo>
                  <a:pt x="143" y="56"/>
                  <a:pt x="144" y="62"/>
                  <a:pt x="146" y="68"/>
                </a:cubicBezTo>
                <a:cubicBezTo>
                  <a:pt x="146" y="68"/>
                  <a:pt x="146" y="69"/>
                  <a:pt x="146" y="69"/>
                </a:cubicBezTo>
                <a:cubicBezTo>
                  <a:pt x="146" y="71"/>
                  <a:pt x="147" y="73"/>
                  <a:pt x="145" y="70"/>
                </a:cubicBezTo>
                <a:cubicBezTo>
                  <a:pt x="144" y="66"/>
                  <a:pt x="142" y="63"/>
                  <a:pt x="141" y="59"/>
                </a:cubicBezTo>
                <a:cubicBezTo>
                  <a:pt x="141" y="57"/>
                  <a:pt x="141" y="56"/>
                  <a:pt x="140" y="55"/>
                </a:cubicBezTo>
                <a:cubicBezTo>
                  <a:pt x="140" y="52"/>
                  <a:pt x="139" y="49"/>
                  <a:pt x="138" y="47"/>
                </a:cubicBezTo>
                <a:cubicBezTo>
                  <a:pt x="138" y="46"/>
                  <a:pt x="137" y="47"/>
                  <a:pt x="137" y="47"/>
                </a:cubicBezTo>
                <a:cubicBezTo>
                  <a:pt x="138" y="48"/>
                  <a:pt x="138" y="48"/>
                  <a:pt x="138" y="49"/>
                </a:cubicBezTo>
                <a:cubicBezTo>
                  <a:pt x="138" y="49"/>
                  <a:pt x="138" y="49"/>
                  <a:pt x="138" y="49"/>
                </a:cubicBezTo>
                <a:cubicBezTo>
                  <a:pt x="139" y="55"/>
                  <a:pt x="141" y="60"/>
                  <a:pt x="142" y="66"/>
                </a:cubicBezTo>
                <a:cubicBezTo>
                  <a:pt x="142" y="69"/>
                  <a:pt x="139" y="63"/>
                  <a:pt x="139" y="63"/>
                </a:cubicBezTo>
                <a:cubicBezTo>
                  <a:pt x="138" y="63"/>
                  <a:pt x="138" y="62"/>
                  <a:pt x="138" y="61"/>
                </a:cubicBezTo>
                <a:cubicBezTo>
                  <a:pt x="137" y="55"/>
                  <a:pt x="135" y="50"/>
                  <a:pt x="134" y="44"/>
                </a:cubicBezTo>
                <a:cubicBezTo>
                  <a:pt x="134" y="43"/>
                  <a:pt x="133" y="44"/>
                  <a:pt x="133" y="44"/>
                </a:cubicBezTo>
                <a:cubicBezTo>
                  <a:pt x="134" y="50"/>
                  <a:pt x="135" y="56"/>
                  <a:pt x="137" y="62"/>
                </a:cubicBezTo>
                <a:cubicBezTo>
                  <a:pt x="137" y="63"/>
                  <a:pt x="138" y="64"/>
                  <a:pt x="138" y="65"/>
                </a:cubicBezTo>
                <a:cubicBezTo>
                  <a:pt x="138" y="66"/>
                  <a:pt x="136" y="63"/>
                  <a:pt x="135" y="61"/>
                </a:cubicBezTo>
                <a:cubicBezTo>
                  <a:pt x="134" y="59"/>
                  <a:pt x="134" y="58"/>
                  <a:pt x="133" y="56"/>
                </a:cubicBezTo>
                <a:cubicBezTo>
                  <a:pt x="133" y="55"/>
                  <a:pt x="133" y="55"/>
                  <a:pt x="133" y="55"/>
                </a:cubicBezTo>
                <a:cubicBezTo>
                  <a:pt x="132" y="53"/>
                  <a:pt x="132" y="51"/>
                  <a:pt x="131" y="49"/>
                </a:cubicBezTo>
                <a:cubicBezTo>
                  <a:pt x="130" y="47"/>
                  <a:pt x="130" y="45"/>
                  <a:pt x="129" y="44"/>
                </a:cubicBezTo>
                <a:cubicBezTo>
                  <a:pt x="129" y="43"/>
                  <a:pt x="128" y="44"/>
                  <a:pt x="129" y="44"/>
                </a:cubicBezTo>
                <a:cubicBezTo>
                  <a:pt x="130" y="48"/>
                  <a:pt x="131" y="51"/>
                  <a:pt x="132" y="55"/>
                </a:cubicBezTo>
                <a:cubicBezTo>
                  <a:pt x="133" y="57"/>
                  <a:pt x="133" y="59"/>
                  <a:pt x="133" y="62"/>
                </a:cubicBezTo>
                <a:cubicBezTo>
                  <a:pt x="134" y="65"/>
                  <a:pt x="134" y="67"/>
                  <a:pt x="132" y="63"/>
                </a:cubicBezTo>
                <a:cubicBezTo>
                  <a:pt x="130" y="60"/>
                  <a:pt x="130" y="58"/>
                  <a:pt x="129" y="56"/>
                </a:cubicBezTo>
                <a:cubicBezTo>
                  <a:pt x="128" y="52"/>
                  <a:pt x="126" y="48"/>
                  <a:pt x="125" y="44"/>
                </a:cubicBezTo>
                <a:cubicBezTo>
                  <a:pt x="125" y="43"/>
                  <a:pt x="125" y="43"/>
                  <a:pt x="125" y="42"/>
                </a:cubicBezTo>
                <a:cubicBezTo>
                  <a:pt x="124" y="42"/>
                  <a:pt x="124" y="41"/>
                  <a:pt x="124" y="41"/>
                </a:cubicBezTo>
                <a:cubicBezTo>
                  <a:pt x="124" y="40"/>
                  <a:pt x="123" y="41"/>
                  <a:pt x="123" y="41"/>
                </a:cubicBezTo>
                <a:cubicBezTo>
                  <a:pt x="125" y="46"/>
                  <a:pt x="126" y="50"/>
                  <a:pt x="128" y="55"/>
                </a:cubicBezTo>
                <a:cubicBezTo>
                  <a:pt x="128" y="56"/>
                  <a:pt x="128" y="57"/>
                  <a:pt x="128" y="58"/>
                </a:cubicBezTo>
                <a:cubicBezTo>
                  <a:pt x="129" y="60"/>
                  <a:pt x="129" y="62"/>
                  <a:pt x="129" y="64"/>
                </a:cubicBezTo>
                <a:cubicBezTo>
                  <a:pt x="129" y="63"/>
                  <a:pt x="127" y="60"/>
                  <a:pt x="127" y="59"/>
                </a:cubicBezTo>
                <a:cubicBezTo>
                  <a:pt x="124" y="51"/>
                  <a:pt x="122" y="43"/>
                  <a:pt x="117" y="35"/>
                </a:cubicBezTo>
                <a:cubicBezTo>
                  <a:pt x="117" y="35"/>
                  <a:pt x="116" y="35"/>
                  <a:pt x="116" y="35"/>
                </a:cubicBezTo>
                <a:cubicBezTo>
                  <a:pt x="118" y="44"/>
                  <a:pt x="123" y="53"/>
                  <a:pt x="123" y="62"/>
                </a:cubicBezTo>
                <a:cubicBezTo>
                  <a:pt x="123" y="60"/>
                  <a:pt x="121" y="57"/>
                  <a:pt x="121" y="55"/>
                </a:cubicBezTo>
                <a:cubicBezTo>
                  <a:pt x="120" y="53"/>
                  <a:pt x="119" y="51"/>
                  <a:pt x="119" y="48"/>
                </a:cubicBezTo>
                <a:cubicBezTo>
                  <a:pt x="117" y="44"/>
                  <a:pt x="116" y="40"/>
                  <a:pt x="114" y="36"/>
                </a:cubicBezTo>
                <a:cubicBezTo>
                  <a:pt x="113" y="36"/>
                  <a:pt x="113" y="36"/>
                  <a:pt x="113" y="36"/>
                </a:cubicBezTo>
                <a:cubicBezTo>
                  <a:pt x="115" y="44"/>
                  <a:pt x="119" y="51"/>
                  <a:pt x="120" y="59"/>
                </a:cubicBezTo>
                <a:cubicBezTo>
                  <a:pt x="121" y="63"/>
                  <a:pt x="118" y="58"/>
                  <a:pt x="118" y="57"/>
                </a:cubicBezTo>
                <a:cubicBezTo>
                  <a:pt x="117" y="56"/>
                  <a:pt x="117" y="54"/>
                  <a:pt x="116" y="52"/>
                </a:cubicBezTo>
                <a:cubicBezTo>
                  <a:pt x="115" y="48"/>
                  <a:pt x="113" y="45"/>
                  <a:pt x="112" y="41"/>
                </a:cubicBezTo>
                <a:cubicBezTo>
                  <a:pt x="111" y="39"/>
                  <a:pt x="110" y="37"/>
                  <a:pt x="109" y="35"/>
                </a:cubicBezTo>
                <a:cubicBezTo>
                  <a:pt x="109" y="34"/>
                  <a:pt x="108" y="35"/>
                  <a:pt x="108" y="35"/>
                </a:cubicBezTo>
                <a:cubicBezTo>
                  <a:pt x="109" y="37"/>
                  <a:pt x="110" y="39"/>
                  <a:pt x="111" y="41"/>
                </a:cubicBezTo>
                <a:cubicBezTo>
                  <a:pt x="111" y="41"/>
                  <a:pt x="111" y="42"/>
                  <a:pt x="112" y="42"/>
                </a:cubicBezTo>
                <a:cubicBezTo>
                  <a:pt x="112" y="45"/>
                  <a:pt x="113" y="48"/>
                  <a:pt x="114" y="50"/>
                </a:cubicBezTo>
                <a:cubicBezTo>
                  <a:pt x="114" y="51"/>
                  <a:pt x="114" y="55"/>
                  <a:pt x="114" y="55"/>
                </a:cubicBezTo>
                <a:cubicBezTo>
                  <a:pt x="109" y="48"/>
                  <a:pt x="108" y="39"/>
                  <a:pt x="105" y="31"/>
                </a:cubicBezTo>
                <a:cubicBezTo>
                  <a:pt x="105" y="31"/>
                  <a:pt x="104" y="31"/>
                  <a:pt x="104" y="32"/>
                </a:cubicBezTo>
                <a:cubicBezTo>
                  <a:pt x="105" y="35"/>
                  <a:pt x="106" y="39"/>
                  <a:pt x="107" y="42"/>
                </a:cubicBezTo>
                <a:cubicBezTo>
                  <a:pt x="108" y="45"/>
                  <a:pt x="109" y="47"/>
                  <a:pt x="109" y="50"/>
                </a:cubicBezTo>
                <a:cubicBezTo>
                  <a:pt x="110" y="52"/>
                  <a:pt x="110" y="54"/>
                  <a:pt x="108" y="51"/>
                </a:cubicBezTo>
                <a:cubicBezTo>
                  <a:pt x="104" y="45"/>
                  <a:pt x="104" y="37"/>
                  <a:pt x="100" y="30"/>
                </a:cubicBezTo>
                <a:cubicBezTo>
                  <a:pt x="99" y="30"/>
                  <a:pt x="99" y="30"/>
                  <a:pt x="99" y="30"/>
                </a:cubicBezTo>
                <a:cubicBezTo>
                  <a:pt x="100" y="34"/>
                  <a:pt x="101" y="37"/>
                  <a:pt x="102" y="41"/>
                </a:cubicBezTo>
                <a:cubicBezTo>
                  <a:pt x="102" y="43"/>
                  <a:pt x="103" y="44"/>
                  <a:pt x="103" y="46"/>
                </a:cubicBezTo>
                <a:cubicBezTo>
                  <a:pt x="104" y="48"/>
                  <a:pt x="104" y="49"/>
                  <a:pt x="103" y="47"/>
                </a:cubicBezTo>
                <a:cubicBezTo>
                  <a:pt x="99" y="41"/>
                  <a:pt x="98" y="34"/>
                  <a:pt x="96" y="28"/>
                </a:cubicBezTo>
                <a:cubicBezTo>
                  <a:pt x="96" y="28"/>
                  <a:pt x="95" y="28"/>
                  <a:pt x="95" y="28"/>
                </a:cubicBezTo>
                <a:cubicBezTo>
                  <a:pt x="96" y="35"/>
                  <a:pt x="99" y="41"/>
                  <a:pt x="99" y="48"/>
                </a:cubicBezTo>
                <a:cubicBezTo>
                  <a:pt x="99" y="47"/>
                  <a:pt x="98" y="45"/>
                  <a:pt x="97" y="44"/>
                </a:cubicBezTo>
                <a:cubicBezTo>
                  <a:pt x="96" y="42"/>
                  <a:pt x="96" y="40"/>
                  <a:pt x="95" y="38"/>
                </a:cubicBezTo>
                <a:cubicBezTo>
                  <a:pt x="94" y="35"/>
                  <a:pt x="93" y="32"/>
                  <a:pt x="91" y="29"/>
                </a:cubicBezTo>
                <a:cubicBezTo>
                  <a:pt x="91" y="28"/>
                  <a:pt x="91" y="29"/>
                  <a:pt x="91" y="29"/>
                </a:cubicBezTo>
                <a:cubicBezTo>
                  <a:pt x="91" y="35"/>
                  <a:pt x="95" y="41"/>
                  <a:pt x="96" y="47"/>
                </a:cubicBezTo>
                <a:cubicBezTo>
                  <a:pt x="96" y="49"/>
                  <a:pt x="95" y="47"/>
                  <a:pt x="95" y="46"/>
                </a:cubicBezTo>
                <a:cubicBezTo>
                  <a:pt x="94" y="44"/>
                  <a:pt x="93" y="42"/>
                  <a:pt x="92" y="39"/>
                </a:cubicBezTo>
                <a:cubicBezTo>
                  <a:pt x="90" y="35"/>
                  <a:pt x="89" y="31"/>
                  <a:pt x="87" y="28"/>
                </a:cubicBezTo>
                <a:cubicBezTo>
                  <a:pt x="87" y="27"/>
                  <a:pt x="87" y="27"/>
                  <a:pt x="87" y="28"/>
                </a:cubicBezTo>
                <a:cubicBezTo>
                  <a:pt x="87" y="30"/>
                  <a:pt x="87" y="32"/>
                  <a:pt x="88" y="35"/>
                </a:cubicBezTo>
                <a:cubicBezTo>
                  <a:pt x="88" y="37"/>
                  <a:pt x="89" y="42"/>
                  <a:pt x="90" y="43"/>
                </a:cubicBezTo>
                <a:cubicBezTo>
                  <a:pt x="86" y="38"/>
                  <a:pt x="84" y="31"/>
                  <a:pt x="81" y="25"/>
                </a:cubicBezTo>
                <a:cubicBezTo>
                  <a:pt x="81" y="25"/>
                  <a:pt x="81" y="25"/>
                  <a:pt x="81" y="25"/>
                </a:cubicBezTo>
                <a:cubicBezTo>
                  <a:pt x="81" y="28"/>
                  <a:pt x="82" y="30"/>
                  <a:pt x="83" y="33"/>
                </a:cubicBezTo>
                <a:cubicBezTo>
                  <a:pt x="84" y="35"/>
                  <a:pt x="84" y="38"/>
                  <a:pt x="85" y="39"/>
                </a:cubicBezTo>
                <a:cubicBezTo>
                  <a:pt x="82" y="34"/>
                  <a:pt x="80" y="28"/>
                  <a:pt x="77" y="22"/>
                </a:cubicBezTo>
                <a:cubicBezTo>
                  <a:pt x="77" y="22"/>
                  <a:pt x="77" y="22"/>
                  <a:pt x="77" y="23"/>
                </a:cubicBezTo>
                <a:cubicBezTo>
                  <a:pt x="78" y="28"/>
                  <a:pt x="81" y="34"/>
                  <a:pt x="82" y="40"/>
                </a:cubicBezTo>
                <a:cubicBezTo>
                  <a:pt x="81" y="38"/>
                  <a:pt x="79" y="35"/>
                  <a:pt x="78" y="32"/>
                </a:cubicBezTo>
                <a:cubicBezTo>
                  <a:pt x="77" y="29"/>
                  <a:pt x="76" y="26"/>
                  <a:pt x="74" y="23"/>
                </a:cubicBezTo>
                <a:cubicBezTo>
                  <a:pt x="74" y="23"/>
                  <a:pt x="73" y="23"/>
                  <a:pt x="74" y="23"/>
                </a:cubicBezTo>
                <a:cubicBezTo>
                  <a:pt x="75" y="28"/>
                  <a:pt x="77" y="32"/>
                  <a:pt x="78" y="37"/>
                </a:cubicBezTo>
                <a:cubicBezTo>
                  <a:pt x="77" y="33"/>
                  <a:pt x="74" y="28"/>
                  <a:pt x="72" y="24"/>
                </a:cubicBezTo>
                <a:cubicBezTo>
                  <a:pt x="72" y="24"/>
                  <a:pt x="71" y="24"/>
                  <a:pt x="71" y="24"/>
                </a:cubicBezTo>
                <a:cubicBezTo>
                  <a:pt x="72" y="27"/>
                  <a:pt x="72" y="34"/>
                  <a:pt x="74" y="36"/>
                </a:cubicBezTo>
                <a:cubicBezTo>
                  <a:pt x="71" y="32"/>
                  <a:pt x="71" y="27"/>
                  <a:pt x="68" y="23"/>
                </a:cubicBezTo>
                <a:cubicBezTo>
                  <a:pt x="67" y="23"/>
                  <a:pt x="67" y="23"/>
                  <a:pt x="67" y="23"/>
                </a:cubicBezTo>
                <a:cubicBezTo>
                  <a:pt x="68" y="25"/>
                  <a:pt x="68" y="28"/>
                  <a:pt x="69" y="30"/>
                </a:cubicBezTo>
                <a:cubicBezTo>
                  <a:pt x="69" y="30"/>
                  <a:pt x="72" y="37"/>
                  <a:pt x="70" y="33"/>
                </a:cubicBezTo>
                <a:cubicBezTo>
                  <a:pt x="68" y="29"/>
                  <a:pt x="67" y="25"/>
                  <a:pt x="65" y="21"/>
                </a:cubicBezTo>
                <a:cubicBezTo>
                  <a:pt x="65" y="21"/>
                  <a:pt x="64" y="21"/>
                  <a:pt x="64" y="22"/>
                </a:cubicBezTo>
                <a:cubicBezTo>
                  <a:pt x="65" y="24"/>
                  <a:pt x="65" y="27"/>
                  <a:pt x="66" y="29"/>
                </a:cubicBezTo>
                <a:cubicBezTo>
                  <a:pt x="65" y="26"/>
                  <a:pt x="64" y="24"/>
                  <a:pt x="63" y="22"/>
                </a:cubicBezTo>
                <a:cubicBezTo>
                  <a:pt x="63" y="21"/>
                  <a:pt x="62" y="21"/>
                  <a:pt x="62" y="22"/>
                </a:cubicBezTo>
                <a:cubicBezTo>
                  <a:pt x="62" y="24"/>
                  <a:pt x="63" y="26"/>
                  <a:pt x="63" y="28"/>
                </a:cubicBezTo>
                <a:cubicBezTo>
                  <a:pt x="63" y="26"/>
                  <a:pt x="61" y="24"/>
                  <a:pt x="60" y="22"/>
                </a:cubicBezTo>
                <a:cubicBezTo>
                  <a:pt x="60" y="21"/>
                  <a:pt x="60" y="21"/>
                  <a:pt x="60" y="22"/>
                </a:cubicBezTo>
                <a:cubicBezTo>
                  <a:pt x="60" y="22"/>
                  <a:pt x="60" y="23"/>
                  <a:pt x="60" y="23"/>
                </a:cubicBezTo>
                <a:cubicBezTo>
                  <a:pt x="60" y="23"/>
                  <a:pt x="59" y="22"/>
                  <a:pt x="59" y="22"/>
                </a:cubicBezTo>
                <a:cubicBezTo>
                  <a:pt x="59" y="22"/>
                  <a:pt x="59" y="22"/>
                  <a:pt x="59" y="22"/>
                </a:cubicBezTo>
                <a:cubicBezTo>
                  <a:pt x="58" y="22"/>
                  <a:pt x="58" y="23"/>
                  <a:pt x="58" y="23"/>
                </a:cubicBezTo>
                <a:cubicBezTo>
                  <a:pt x="58" y="23"/>
                  <a:pt x="58" y="23"/>
                  <a:pt x="57" y="23"/>
                </a:cubicBezTo>
                <a:cubicBezTo>
                  <a:pt x="57" y="25"/>
                  <a:pt x="56" y="25"/>
                  <a:pt x="56" y="23"/>
                </a:cubicBezTo>
                <a:cubicBezTo>
                  <a:pt x="56" y="23"/>
                  <a:pt x="56" y="23"/>
                  <a:pt x="56" y="23"/>
                </a:cubicBezTo>
                <a:cubicBezTo>
                  <a:pt x="56" y="22"/>
                  <a:pt x="56" y="20"/>
                  <a:pt x="56" y="19"/>
                </a:cubicBezTo>
                <a:cubicBezTo>
                  <a:pt x="77" y="18"/>
                  <a:pt x="98" y="24"/>
                  <a:pt x="118" y="33"/>
                </a:cubicBezTo>
                <a:close/>
                <a:moveTo>
                  <a:pt x="172" y="74"/>
                </a:moveTo>
                <a:cubicBezTo>
                  <a:pt x="172" y="75"/>
                  <a:pt x="172" y="76"/>
                  <a:pt x="172" y="77"/>
                </a:cubicBezTo>
                <a:cubicBezTo>
                  <a:pt x="171" y="74"/>
                  <a:pt x="171" y="72"/>
                  <a:pt x="170" y="69"/>
                </a:cubicBezTo>
                <a:cubicBezTo>
                  <a:pt x="171" y="70"/>
                  <a:pt x="171" y="70"/>
                  <a:pt x="171" y="71"/>
                </a:cubicBezTo>
                <a:cubicBezTo>
                  <a:pt x="171" y="72"/>
                  <a:pt x="172" y="73"/>
                  <a:pt x="172" y="74"/>
                </a:cubicBezTo>
                <a:close/>
                <a:moveTo>
                  <a:pt x="170" y="68"/>
                </a:moveTo>
                <a:cubicBezTo>
                  <a:pt x="169" y="68"/>
                  <a:pt x="169" y="68"/>
                  <a:pt x="169" y="68"/>
                </a:cubicBezTo>
                <a:cubicBezTo>
                  <a:pt x="169" y="68"/>
                  <a:pt x="169" y="68"/>
                  <a:pt x="169" y="68"/>
                </a:cubicBezTo>
                <a:cubicBezTo>
                  <a:pt x="169" y="68"/>
                  <a:pt x="169" y="68"/>
                  <a:pt x="170" y="68"/>
                </a:cubicBezTo>
                <a:close/>
                <a:moveTo>
                  <a:pt x="153" y="52"/>
                </a:moveTo>
                <a:cubicBezTo>
                  <a:pt x="158" y="55"/>
                  <a:pt x="162" y="59"/>
                  <a:pt x="166" y="64"/>
                </a:cubicBezTo>
                <a:cubicBezTo>
                  <a:pt x="167" y="64"/>
                  <a:pt x="167" y="65"/>
                  <a:pt x="168" y="65"/>
                </a:cubicBezTo>
                <a:cubicBezTo>
                  <a:pt x="168" y="67"/>
                  <a:pt x="168" y="69"/>
                  <a:pt x="169" y="71"/>
                </a:cubicBezTo>
                <a:cubicBezTo>
                  <a:pt x="169" y="72"/>
                  <a:pt x="168" y="76"/>
                  <a:pt x="169" y="76"/>
                </a:cubicBezTo>
                <a:cubicBezTo>
                  <a:pt x="167" y="73"/>
                  <a:pt x="167" y="68"/>
                  <a:pt x="166" y="64"/>
                </a:cubicBezTo>
                <a:cubicBezTo>
                  <a:pt x="166" y="63"/>
                  <a:pt x="165" y="63"/>
                  <a:pt x="165" y="64"/>
                </a:cubicBezTo>
                <a:cubicBezTo>
                  <a:pt x="165" y="64"/>
                  <a:pt x="165" y="65"/>
                  <a:pt x="165" y="65"/>
                </a:cubicBezTo>
                <a:cubicBezTo>
                  <a:pt x="165" y="65"/>
                  <a:pt x="165" y="65"/>
                  <a:pt x="165" y="66"/>
                </a:cubicBezTo>
                <a:cubicBezTo>
                  <a:pt x="165" y="67"/>
                  <a:pt x="166" y="69"/>
                  <a:pt x="166" y="71"/>
                </a:cubicBezTo>
                <a:cubicBezTo>
                  <a:pt x="166" y="72"/>
                  <a:pt x="167" y="81"/>
                  <a:pt x="165" y="75"/>
                </a:cubicBezTo>
                <a:cubicBezTo>
                  <a:pt x="165" y="75"/>
                  <a:pt x="165" y="75"/>
                  <a:pt x="164" y="74"/>
                </a:cubicBezTo>
                <a:cubicBezTo>
                  <a:pt x="165" y="69"/>
                  <a:pt x="164" y="64"/>
                  <a:pt x="162" y="60"/>
                </a:cubicBezTo>
                <a:cubicBezTo>
                  <a:pt x="162" y="60"/>
                  <a:pt x="161" y="60"/>
                  <a:pt x="161" y="60"/>
                </a:cubicBezTo>
                <a:cubicBezTo>
                  <a:pt x="162" y="65"/>
                  <a:pt x="162" y="70"/>
                  <a:pt x="164" y="74"/>
                </a:cubicBezTo>
                <a:cubicBezTo>
                  <a:pt x="164" y="75"/>
                  <a:pt x="164" y="76"/>
                  <a:pt x="164" y="77"/>
                </a:cubicBezTo>
                <a:cubicBezTo>
                  <a:pt x="163" y="77"/>
                  <a:pt x="162" y="73"/>
                  <a:pt x="162" y="73"/>
                </a:cubicBezTo>
                <a:cubicBezTo>
                  <a:pt x="161" y="70"/>
                  <a:pt x="160" y="68"/>
                  <a:pt x="160" y="65"/>
                </a:cubicBezTo>
                <a:cubicBezTo>
                  <a:pt x="160" y="63"/>
                  <a:pt x="159" y="60"/>
                  <a:pt x="158" y="58"/>
                </a:cubicBezTo>
                <a:cubicBezTo>
                  <a:pt x="158" y="57"/>
                  <a:pt x="158" y="58"/>
                  <a:pt x="158" y="58"/>
                </a:cubicBezTo>
                <a:cubicBezTo>
                  <a:pt x="158" y="61"/>
                  <a:pt x="159" y="63"/>
                  <a:pt x="159" y="66"/>
                </a:cubicBezTo>
                <a:cubicBezTo>
                  <a:pt x="159" y="67"/>
                  <a:pt x="160" y="69"/>
                  <a:pt x="160" y="70"/>
                </a:cubicBezTo>
                <a:cubicBezTo>
                  <a:pt x="160" y="75"/>
                  <a:pt x="158" y="67"/>
                  <a:pt x="157" y="66"/>
                </a:cubicBezTo>
                <a:cubicBezTo>
                  <a:pt x="157" y="65"/>
                  <a:pt x="157" y="64"/>
                  <a:pt x="157" y="64"/>
                </a:cubicBezTo>
                <a:cubicBezTo>
                  <a:pt x="156" y="60"/>
                  <a:pt x="156" y="57"/>
                  <a:pt x="155" y="54"/>
                </a:cubicBezTo>
                <a:cubicBezTo>
                  <a:pt x="154" y="53"/>
                  <a:pt x="154" y="53"/>
                  <a:pt x="154" y="54"/>
                </a:cubicBezTo>
                <a:cubicBezTo>
                  <a:pt x="154" y="57"/>
                  <a:pt x="155" y="61"/>
                  <a:pt x="156" y="64"/>
                </a:cubicBezTo>
                <a:cubicBezTo>
                  <a:pt x="156" y="64"/>
                  <a:pt x="156" y="64"/>
                  <a:pt x="156" y="65"/>
                </a:cubicBezTo>
                <a:cubicBezTo>
                  <a:pt x="156" y="65"/>
                  <a:pt x="156" y="71"/>
                  <a:pt x="156" y="71"/>
                </a:cubicBezTo>
                <a:cubicBezTo>
                  <a:pt x="154" y="69"/>
                  <a:pt x="154" y="66"/>
                  <a:pt x="153" y="63"/>
                </a:cubicBezTo>
                <a:cubicBezTo>
                  <a:pt x="152" y="59"/>
                  <a:pt x="152" y="55"/>
                  <a:pt x="151" y="50"/>
                </a:cubicBezTo>
                <a:cubicBezTo>
                  <a:pt x="151" y="51"/>
                  <a:pt x="152" y="51"/>
                  <a:pt x="153" y="52"/>
                </a:cubicBezTo>
                <a:close/>
                <a:moveTo>
                  <a:pt x="164" y="71"/>
                </a:moveTo>
                <a:cubicBezTo>
                  <a:pt x="163" y="69"/>
                  <a:pt x="163" y="67"/>
                  <a:pt x="163" y="66"/>
                </a:cubicBezTo>
                <a:cubicBezTo>
                  <a:pt x="163" y="65"/>
                  <a:pt x="163" y="64"/>
                  <a:pt x="162" y="64"/>
                </a:cubicBezTo>
                <a:cubicBezTo>
                  <a:pt x="163" y="66"/>
                  <a:pt x="163" y="69"/>
                  <a:pt x="164" y="71"/>
                </a:cubicBezTo>
                <a:cubicBezTo>
                  <a:pt x="164" y="71"/>
                  <a:pt x="164" y="71"/>
                  <a:pt x="164" y="71"/>
                </a:cubicBezTo>
                <a:close/>
                <a:moveTo>
                  <a:pt x="146" y="65"/>
                </a:moveTo>
                <a:cubicBezTo>
                  <a:pt x="145" y="63"/>
                  <a:pt x="145" y="62"/>
                  <a:pt x="145" y="61"/>
                </a:cubicBezTo>
                <a:cubicBezTo>
                  <a:pt x="144" y="59"/>
                  <a:pt x="144" y="56"/>
                  <a:pt x="143" y="54"/>
                </a:cubicBezTo>
                <a:cubicBezTo>
                  <a:pt x="142" y="50"/>
                  <a:pt x="143" y="53"/>
                  <a:pt x="144" y="54"/>
                </a:cubicBezTo>
                <a:cubicBezTo>
                  <a:pt x="145" y="57"/>
                  <a:pt x="145" y="61"/>
                  <a:pt x="146" y="64"/>
                </a:cubicBezTo>
                <a:cubicBezTo>
                  <a:pt x="146" y="64"/>
                  <a:pt x="146" y="64"/>
                  <a:pt x="146" y="65"/>
                </a:cubicBezTo>
                <a:close/>
                <a:moveTo>
                  <a:pt x="118" y="47"/>
                </a:moveTo>
                <a:cubicBezTo>
                  <a:pt x="117" y="44"/>
                  <a:pt x="115" y="40"/>
                  <a:pt x="114" y="38"/>
                </a:cubicBezTo>
                <a:cubicBezTo>
                  <a:pt x="116" y="41"/>
                  <a:pt x="117" y="44"/>
                  <a:pt x="118" y="47"/>
                </a:cubicBezTo>
                <a:close/>
                <a:moveTo>
                  <a:pt x="68" y="34"/>
                </a:moveTo>
                <a:cubicBezTo>
                  <a:pt x="68" y="30"/>
                  <a:pt x="66" y="27"/>
                  <a:pt x="65" y="24"/>
                </a:cubicBezTo>
                <a:cubicBezTo>
                  <a:pt x="64" y="21"/>
                  <a:pt x="67" y="28"/>
                  <a:pt x="68" y="28"/>
                </a:cubicBezTo>
                <a:cubicBezTo>
                  <a:pt x="69" y="31"/>
                  <a:pt x="69" y="33"/>
                  <a:pt x="70" y="35"/>
                </a:cubicBezTo>
                <a:cubicBezTo>
                  <a:pt x="70" y="35"/>
                  <a:pt x="69" y="34"/>
                  <a:pt x="68" y="34"/>
                </a:cubicBezTo>
                <a:close/>
                <a:moveTo>
                  <a:pt x="55" y="26"/>
                </a:moveTo>
                <a:cubicBezTo>
                  <a:pt x="55" y="26"/>
                  <a:pt x="55" y="25"/>
                  <a:pt x="56" y="24"/>
                </a:cubicBezTo>
                <a:cubicBezTo>
                  <a:pt x="56" y="25"/>
                  <a:pt x="56" y="25"/>
                  <a:pt x="56" y="26"/>
                </a:cubicBezTo>
                <a:cubicBezTo>
                  <a:pt x="57" y="26"/>
                  <a:pt x="57" y="26"/>
                  <a:pt x="57" y="26"/>
                </a:cubicBezTo>
                <a:cubicBezTo>
                  <a:pt x="58" y="24"/>
                  <a:pt x="58" y="27"/>
                  <a:pt x="58" y="28"/>
                </a:cubicBezTo>
                <a:cubicBezTo>
                  <a:pt x="58" y="28"/>
                  <a:pt x="59" y="28"/>
                  <a:pt x="59" y="28"/>
                </a:cubicBezTo>
                <a:cubicBezTo>
                  <a:pt x="59" y="26"/>
                  <a:pt x="59" y="24"/>
                  <a:pt x="59" y="23"/>
                </a:cubicBezTo>
                <a:cubicBezTo>
                  <a:pt x="59" y="25"/>
                  <a:pt x="60" y="26"/>
                  <a:pt x="60" y="27"/>
                </a:cubicBezTo>
                <a:cubicBezTo>
                  <a:pt x="60" y="27"/>
                  <a:pt x="60" y="27"/>
                  <a:pt x="60" y="27"/>
                </a:cubicBezTo>
                <a:cubicBezTo>
                  <a:pt x="60" y="28"/>
                  <a:pt x="60" y="28"/>
                  <a:pt x="61" y="29"/>
                </a:cubicBezTo>
                <a:cubicBezTo>
                  <a:pt x="61" y="29"/>
                  <a:pt x="62" y="29"/>
                  <a:pt x="61" y="29"/>
                </a:cubicBezTo>
                <a:cubicBezTo>
                  <a:pt x="61" y="27"/>
                  <a:pt x="59" y="21"/>
                  <a:pt x="61" y="25"/>
                </a:cubicBezTo>
                <a:cubicBezTo>
                  <a:pt x="61" y="26"/>
                  <a:pt x="62" y="28"/>
                  <a:pt x="63" y="30"/>
                </a:cubicBezTo>
                <a:cubicBezTo>
                  <a:pt x="63" y="30"/>
                  <a:pt x="64" y="30"/>
                  <a:pt x="64" y="30"/>
                </a:cubicBezTo>
                <a:cubicBezTo>
                  <a:pt x="64" y="28"/>
                  <a:pt x="64" y="27"/>
                  <a:pt x="63" y="26"/>
                </a:cubicBezTo>
                <a:cubicBezTo>
                  <a:pt x="63" y="25"/>
                  <a:pt x="62" y="21"/>
                  <a:pt x="64" y="25"/>
                </a:cubicBezTo>
                <a:cubicBezTo>
                  <a:pt x="65" y="27"/>
                  <a:pt x="66" y="30"/>
                  <a:pt x="67" y="33"/>
                </a:cubicBezTo>
                <a:cubicBezTo>
                  <a:pt x="63" y="31"/>
                  <a:pt x="59" y="29"/>
                  <a:pt x="55" y="26"/>
                </a:cubicBezTo>
                <a:close/>
                <a:moveTo>
                  <a:pt x="10" y="16"/>
                </a:moveTo>
                <a:cubicBezTo>
                  <a:pt x="15" y="15"/>
                  <a:pt x="20" y="13"/>
                  <a:pt x="26" y="14"/>
                </a:cubicBezTo>
                <a:cubicBezTo>
                  <a:pt x="30" y="14"/>
                  <a:pt x="34" y="14"/>
                  <a:pt x="38" y="17"/>
                </a:cubicBezTo>
                <a:cubicBezTo>
                  <a:pt x="41" y="19"/>
                  <a:pt x="43" y="21"/>
                  <a:pt x="47" y="22"/>
                </a:cubicBezTo>
                <a:cubicBezTo>
                  <a:pt x="47" y="22"/>
                  <a:pt x="47" y="22"/>
                  <a:pt x="47" y="22"/>
                </a:cubicBezTo>
                <a:cubicBezTo>
                  <a:pt x="46" y="22"/>
                  <a:pt x="46" y="22"/>
                  <a:pt x="46" y="23"/>
                </a:cubicBezTo>
                <a:cubicBezTo>
                  <a:pt x="41" y="28"/>
                  <a:pt x="33" y="22"/>
                  <a:pt x="28" y="20"/>
                </a:cubicBezTo>
                <a:cubicBezTo>
                  <a:pt x="22" y="18"/>
                  <a:pt x="15" y="18"/>
                  <a:pt x="9" y="16"/>
                </a:cubicBezTo>
                <a:cubicBezTo>
                  <a:pt x="9" y="16"/>
                  <a:pt x="9" y="16"/>
                  <a:pt x="10" y="16"/>
                </a:cubicBezTo>
                <a:close/>
                <a:moveTo>
                  <a:pt x="37" y="13"/>
                </a:moveTo>
                <a:cubicBezTo>
                  <a:pt x="34" y="11"/>
                  <a:pt x="30" y="11"/>
                  <a:pt x="27" y="11"/>
                </a:cubicBezTo>
                <a:cubicBezTo>
                  <a:pt x="23" y="10"/>
                  <a:pt x="20" y="11"/>
                  <a:pt x="17" y="12"/>
                </a:cubicBezTo>
                <a:cubicBezTo>
                  <a:pt x="18" y="11"/>
                  <a:pt x="20" y="10"/>
                  <a:pt x="21" y="9"/>
                </a:cubicBezTo>
                <a:cubicBezTo>
                  <a:pt x="27" y="7"/>
                  <a:pt x="33" y="10"/>
                  <a:pt x="38" y="13"/>
                </a:cubicBezTo>
                <a:cubicBezTo>
                  <a:pt x="38" y="13"/>
                  <a:pt x="38" y="13"/>
                  <a:pt x="37" y="13"/>
                </a:cubicBezTo>
                <a:close/>
                <a:moveTo>
                  <a:pt x="12" y="20"/>
                </a:moveTo>
                <a:cubicBezTo>
                  <a:pt x="19" y="21"/>
                  <a:pt x="25" y="22"/>
                  <a:pt x="31" y="25"/>
                </a:cubicBezTo>
                <a:cubicBezTo>
                  <a:pt x="34" y="26"/>
                  <a:pt x="38" y="28"/>
                  <a:pt x="41" y="28"/>
                </a:cubicBezTo>
                <a:cubicBezTo>
                  <a:pt x="36" y="30"/>
                  <a:pt x="31" y="31"/>
                  <a:pt x="25" y="29"/>
                </a:cubicBezTo>
                <a:cubicBezTo>
                  <a:pt x="20" y="27"/>
                  <a:pt x="16" y="23"/>
                  <a:pt x="12" y="20"/>
                </a:cubicBezTo>
                <a:close/>
                <a:moveTo>
                  <a:pt x="50" y="24"/>
                </a:moveTo>
                <a:cubicBezTo>
                  <a:pt x="50" y="24"/>
                  <a:pt x="50" y="24"/>
                  <a:pt x="50" y="24"/>
                </a:cubicBezTo>
                <a:cubicBezTo>
                  <a:pt x="50" y="22"/>
                  <a:pt x="50" y="21"/>
                  <a:pt x="50" y="19"/>
                </a:cubicBezTo>
                <a:cubicBezTo>
                  <a:pt x="51" y="19"/>
                  <a:pt x="52" y="19"/>
                  <a:pt x="53" y="19"/>
                </a:cubicBezTo>
                <a:cubicBezTo>
                  <a:pt x="53" y="19"/>
                  <a:pt x="53" y="19"/>
                  <a:pt x="53" y="20"/>
                </a:cubicBezTo>
                <a:cubicBezTo>
                  <a:pt x="54" y="22"/>
                  <a:pt x="53" y="23"/>
                  <a:pt x="52" y="25"/>
                </a:cubicBezTo>
                <a:cubicBezTo>
                  <a:pt x="51" y="25"/>
                  <a:pt x="50" y="24"/>
                  <a:pt x="50" y="24"/>
                </a:cubicBezTo>
                <a:close/>
                <a:moveTo>
                  <a:pt x="41" y="12"/>
                </a:moveTo>
                <a:cubicBezTo>
                  <a:pt x="37" y="9"/>
                  <a:pt x="33" y="7"/>
                  <a:pt x="27" y="6"/>
                </a:cubicBezTo>
                <a:cubicBezTo>
                  <a:pt x="24" y="6"/>
                  <a:pt x="21" y="6"/>
                  <a:pt x="18" y="8"/>
                </a:cubicBezTo>
                <a:cubicBezTo>
                  <a:pt x="16" y="9"/>
                  <a:pt x="14" y="10"/>
                  <a:pt x="12" y="12"/>
                </a:cubicBezTo>
                <a:cubicBezTo>
                  <a:pt x="14" y="10"/>
                  <a:pt x="16" y="8"/>
                  <a:pt x="18" y="6"/>
                </a:cubicBezTo>
                <a:cubicBezTo>
                  <a:pt x="27" y="0"/>
                  <a:pt x="35" y="5"/>
                  <a:pt x="41" y="12"/>
                </a:cubicBezTo>
                <a:close/>
                <a:moveTo>
                  <a:pt x="16" y="26"/>
                </a:moveTo>
                <a:cubicBezTo>
                  <a:pt x="19" y="29"/>
                  <a:pt x="22" y="31"/>
                  <a:pt x="26" y="32"/>
                </a:cubicBezTo>
                <a:cubicBezTo>
                  <a:pt x="25" y="32"/>
                  <a:pt x="24" y="31"/>
                  <a:pt x="23" y="31"/>
                </a:cubicBezTo>
                <a:cubicBezTo>
                  <a:pt x="20" y="30"/>
                  <a:pt x="18" y="28"/>
                  <a:pt x="16" y="26"/>
                </a:cubicBezTo>
                <a:close/>
                <a:moveTo>
                  <a:pt x="149" y="77"/>
                </a:moveTo>
                <a:cubicBezTo>
                  <a:pt x="140" y="73"/>
                  <a:pt x="131" y="69"/>
                  <a:pt x="122" y="64"/>
                </a:cubicBezTo>
                <a:cubicBezTo>
                  <a:pt x="105" y="56"/>
                  <a:pt x="88" y="46"/>
                  <a:pt x="71" y="36"/>
                </a:cubicBezTo>
                <a:cubicBezTo>
                  <a:pt x="71" y="36"/>
                  <a:pt x="71" y="36"/>
                  <a:pt x="71" y="36"/>
                </a:cubicBezTo>
                <a:cubicBezTo>
                  <a:pt x="71" y="32"/>
                  <a:pt x="70" y="27"/>
                  <a:pt x="68" y="25"/>
                </a:cubicBezTo>
                <a:cubicBezTo>
                  <a:pt x="71" y="29"/>
                  <a:pt x="71" y="34"/>
                  <a:pt x="75" y="37"/>
                </a:cubicBezTo>
                <a:cubicBezTo>
                  <a:pt x="75" y="38"/>
                  <a:pt x="75" y="37"/>
                  <a:pt x="75" y="37"/>
                </a:cubicBezTo>
                <a:cubicBezTo>
                  <a:pt x="75" y="35"/>
                  <a:pt x="74" y="33"/>
                  <a:pt x="74" y="31"/>
                </a:cubicBezTo>
                <a:cubicBezTo>
                  <a:pt x="73" y="29"/>
                  <a:pt x="71" y="22"/>
                  <a:pt x="74" y="29"/>
                </a:cubicBezTo>
                <a:cubicBezTo>
                  <a:pt x="75" y="32"/>
                  <a:pt x="77" y="35"/>
                  <a:pt x="79" y="39"/>
                </a:cubicBezTo>
                <a:cubicBezTo>
                  <a:pt x="79" y="39"/>
                  <a:pt x="79" y="39"/>
                  <a:pt x="79" y="38"/>
                </a:cubicBezTo>
                <a:cubicBezTo>
                  <a:pt x="79" y="36"/>
                  <a:pt x="78" y="34"/>
                  <a:pt x="77" y="32"/>
                </a:cubicBezTo>
                <a:cubicBezTo>
                  <a:pt x="79" y="35"/>
                  <a:pt x="80" y="39"/>
                  <a:pt x="82" y="42"/>
                </a:cubicBezTo>
                <a:cubicBezTo>
                  <a:pt x="82" y="42"/>
                  <a:pt x="83" y="42"/>
                  <a:pt x="83" y="41"/>
                </a:cubicBezTo>
                <a:cubicBezTo>
                  <a:pt x="82" y="35"/>
                  <a:pt x="80" y="30"/>
                  <a:pt x="78" y="24"/>
                </a:cubicBezTo>
                <a:cubicBezTo>
                  <a:pt x="79" y="29"/>
                  <a:pt x="82" y="36"/>
                  <a:pt x="86" y="41"/>
                </a:cubicBezTo>
                <a:cubicBezTo>
                  <a:pt x="86" y="41"/>
                  <a:pt x="86" y="41"/>
                  <a:pt x="86" y="40"/>
                </a:cubicBezTo>
                <a:cubicBezTo>
                  <a:pt x="86" y="38"/>
                  <a:pt x="85" y="35"/>
                  <a:pt x="84" y="33"/>
                </a:cubicBezTo>
                <a:cubicBezTo>
                  <a:pt x="84" y="32"/>
                  <a:pt x="84" y="32"/>
                  <a:pt x="83" y="31"/>
                </a:cubicBezTo>
                <a:cubicBezTo>
                  <a:pt x="85" y="36"/>
                  <a:pt x="87" y="41"/>
                  <a:pt x="90" y="45"/>
                </a:cubicBezTo>
                <a:cubicBezTo>
                  <a:pt x="91" y="45"/>
                  <a:pt x="91" y="45"/>
                  <a:pt x="91" y="44"/>
                </a:cubicBezTo>
                <a:cubicBezTo>
                  <a:pt x="91" y="42"/>
                  <a:pt x="90" y="40"/>
                  <a:pt x="89" y="37"/>
                </a:cubicBezTo>
                <a:cubicBezTo>
                  <a:pt x="89" y="36"/>
                  <a:pt x="89" y="35"/>
                  <a:pt x="88" y="33"/>
                </a:cubicBezTo>
                <a:cubicBezTo>
                  <a:pt x="88" y="33"/>
                  <a:pt x="86" y="26"/>
                  <a:pt x="88" y="31"/>
                </a:cubicBezTo>
                <a:cubicBezTo>
                  <a:pt x="91" y="37"/>
                  <a:pt x="92" y="44"/>
                  <a:pt x="96" y="49"/>
                </a:cubicBezTo>
                <a:cubicBezTo>
                  <a:pt x="96" y="50"/>
                  <a:pt x="97" y="49"/>
                  <a:pt x="97" y="49"/>
                </a:cubicBezTo>
                <a:cubicBezTo>
                  <a:pt x="96" y="43"/>
                  <a:pt x="94" y="38"/>
                  <a:pt x="92" y="33"/>
                </a:cubicBezTo>
                <a:cubicBezTo>
                  <a:pt x="90" y="27"/>
                  <a:pt x="92" y="32"/>
                  <a:pt x="93" y="33"/>
                </a:cubicBezTo>
                <a:cubicBezTo>
                  <a:pt x="94" y="35"/>
                  <a:pt x="94" y="37"/>
                  <a:pt x="95" y="40"/>
                </a:cubicBezTo>
                <a:cubicBezTo>
                  <a:pt x="96" y="43"/>
                  <a:pt x="98" y="47"/>
                  <a:pt x="100" y="50"/>
                </a:cubicBezTo>
                <a:cubicBezTo>
                  <a:pt x="100" y="50"/>
                  <a:pt x="100" y="50"/>
                  <a:pt x="100" y="49"/>
                </a:cubicBezTo>
                <a:cubicBezTo>
                  <a:pt x="100" y="46"/>
                  <a:pt x="100" y="42"/>
                  <a:pt x="99" y="39"/>
                </a:cubicBezTo>
                <a:cubicBezTo>
                  <a:pt x="100" y="43"/>
                  <a:pt x="101" y="46"/>
                  <a:pt x="104" y="50"/>
                </a:cubicBezTo>
                <a:cubicBezTo>
                  <a:pt x="104" y="50"/>
                  <a:pt x="105" y="50"/>
                  <a:pt x="105" y="49"/>
                </a:cubicBezTo>
                <a:cubicBezTo>
                  <a:pt x="104" y="45"/>
                  <a:pt x="103" y="41"/>
                  <a:pt x="102" y="37"/>
                </a:cubicBezTo>
                <a:cubicBezTo>
                  <a:pt x="101" y="36"/>
                  <a:pt x="101" y="35"/>
                  <a:pt x="101" y="34"/>
                </a:cubicBezTo>
                <a:cubicBezTo>
                  <a:pt x="101" y="33"/>
                  <a:pt x="101" y="33"/>
                  <a:pt x="101" y="33"/>
                </a:cubicBezTo>
                <a:cubicBezTo>
                  <a:pt x="101" y="35"/>
                  <a:pt x="102" y="36"/>
                  <a:pt x="102" y="38"/>
                </a:cubicBezTo>
                <a:cubicBezTo>
                  <a:pt x="104" y="44"/>
                  <a:pt x="105" y="50"/>
                  <a:pt x="110" y="55"/>
                </a:cubicBezTo>
                <a:cubicBezTo>
                  <a:pt x="110" y="55"/>
                  <a:pt x="111" y="55"/>
                  <a:pt x="111" y="54"/>
                </a:cubicBezTo>
                <a:cubicBezTo>
                  <a:pt x="110" y="51"/>
                  <a:pt x="110" y="49"/>
                  <a:pt x="109" y="46"/>
                </a:cubicBezTo>
                <a:cubicBezTo>
                  <a:pt x="110" y="50"/>
                  <a:pt x="112" y="53"/>
                  <a:pt x="114" y="57"/>
                </a:cubicBezTo>
                <a:cubicBezTo>
                  <a:pt x="115" y="57"/>
                  <a:pt x="115" y="57"/>
                  <a:pt x="115" y="57"/>
                </a:cubicBezTo>
                <a:cubicBezTo>
                  <a:pt x="115" y="53"/>
                  <a:pt x="114" y="50"/>
                  <a:pt x="114" y="47"/>
                </a:cubicBezTo>
                <a:cubicBezTo>
                  <a:pt x="114" y="48"/>
                  <a:pt x="115" y="50"/>
                  <a:pt x="115" y="51"/>
                </a:cubicBezTo>
                <a:cubicBezTo>
                  <a:pt x="116" y="55"/>
                  <a:pt x="117" y="59"/>
                  <a:pt x="120" y="62"/>
                </a:cubicBezTo>
                <a:cubicBezTo>
                  <a:pt x="121" y="62"/>
                  <a:pt x="121" y="62"/>
                  <a:pt x="121" y="62"/>
                </a:cubicBezTo>
                <a:cubicBezTo>
                  <a:pt x="121" y="60"/>
                  <a:pt x="121" y="58"/>
                  <a:pt x="120" y="56"/>
                </a:cubicBezTo>
                <a:cubicBezTo>
                  <a:pt x="121" y="59"/>
                  <a:pt x="122" y="61"/>
                  <a:pt x="123" y="64"/>
                </a:cubicBezTo>
                <a:cubicBezTo>
                  <a:pt x="123" y="64"/>
                  <a:pt x="124" y="64"/>
                  <a:pt x="124" y="63"/>
                </a:cubicBezTo>
                <a:cubicBezTo>
                  <a:pt x="124" y="54"/>
                  <a:pt x="119" y="46"/>
                  <a:pt x="117" y="37"/>
                </a:cubicBezTo>
                <a:cubicBezTo>
                  <a:pt x="118" y="38"/>
                  <a:pt x="119" y="41"/>
                  <a:pt x="120" y="43"/>
                </a:cubicBezTo>
                <a:cubicBezTo>
                  <a:pt x="121" y="45"/>
                  <a:pt x="122" y="48"/>
                  <a:pt x="123" y="50"/>
                </a:cubicBezTo>
                <a:cubicBezTo>
                  <a:pt x="125" y="55"/>
                  <a:pt x="126" y="61"/>
                  <a:pt x="129" y="65"/>
                </a:cubicBezTo>
                <a:cubicBezTo>
                  <a:pt x="129" y="66"/>
                  <a:pt x="129" y="66"/>
                  <a:pt x="129" y="65"/>
                </a:cubicBezTo>
                <a:cubicBezTo>
                  <a:pt x="130" y="63"/>
                  <a:pt x="130" y="61"/>
                  <a:pt x="129" y="59"/>
                </a:cubicBezTo>
                <a:cubicBezTo>
                  <a:pt x="130" y="62"/>
                  <a:pt x="132" y="64"/>
                  <a:pt x="133" y="67"/>
                </a:cubicBezTo>
                <a:cubicBezTo>
                  <a:pt x="133" y="67"/>
                  <a:pt x="134" y="67"/>
                  <a:pt x="134" y="67"/>
                </a:cubicBezTo>
                <a:cubicBezTo>
                  <a:pt x="134" y="64"/>
                  <a:pt x="134" y="62"/>
                  <a:pt x="134" y="60"/>
                </a:cubicBezTo>
                <a:cubicBezTo>
                  <a:pt x="135" y="62"/>
                  <a:pt x="136" y="65"/>
                  <a:pt x="138" y="67"/>
                </a:cubicBezTo>
                <a:cubicBezTo>
                  <a:pt x="138" y="67"/>
                  <a:pt x="138" y="67"/>
                  <a:pt x="138" y="66"/>
                </a:cubicBezTo>
                <a:cubicBezTo>
                  <a:pt x="138" y="66"/>
                  <a:pt x="138" y="65"/>
                  <a:pt x="138" y="64"/>
                </a:cubicBezTo>
                <a:cubicBezTo>
                  <a:pt x="139" y="66"/>
                  <a:pt x="140" y="67"/>
                  <a:pt x="142" y="69"/>
                </a:cubicBezTo>
                <a:cubicBezTo>
                  <a:pt x="142" y="69"/>
                  <a:pt x="142" y="69"/>
                  <a:pt x="142" y="69"/>
                </a:cubicBezTo>
                <a:cubicBezTo>
                  <a:pt x="142" y="67"/>
                  <a:pt x="142" y="65"/>
                  <a:pt x="142" y="64"/>
                </a:cubicBezTo>
                <a:cubicBezTo>
                  <a:pt x="143" y="67"/>
                  <a:pt x="145" y="70"/>
                  <a:pt x="146" y="73"/>
                </a:cubicBezTo>
                <a:cubicBezTo>
                  <a:pt x="146" y="73"/>
                  <a:pt x="147" y="73"/>
                  <a:pt x="147" y="73"/>
                </a:cubicBezTo>
                <a:cubicBezTo>
                  <a:pt x="147" y="72"/>
                  <a:pt x="147" y="71"/>
                  <a:pt x="147" y="70"/>
                </a:cubicBezTo>
                <a:cubicBezTo>
                  <a:pt x="148" y="72"/>
                  <a:pt x="148" y="73"/>
                  <a:pt x="149" y="75"/>
                </a:cubicBezTo>
                <a:cubicBezTo>
                  <a:pt x="150" y="76"/>
                  <a:pt x="150" y="75"/>
                  <a:pt x="150" y="75"/>
                </a:cubicBezTo>
                <a:cubicBezTo>
                  <a:pt x="150" y="72"/>
                  <a:pt x="150" y="69"/>
                  <a:pt x="150" y="66"/>
                </a:cubicBezTo>
                <a:cubicBezTo>
                  <a:pt x="150" y="69"/>
                  <a:pt x="151" y="71"/>
                  <a:pt x="152" y="73"/>
                </a:cubicBezTo>
                <a:cubicBezTo>
                  <a:pt x="152" y="73"/>
                  <a:pt x="153" y="73"/>
                  <a:pt x="153" y="72"/>
                </a:cubicBezTo>
                <a:cubicBezTo>
                  <a:pt x="153" y="70"/>
                  <a:pt x="153" y="68"/>
                  <a:pt x="153" y="66"/>
                </a:cubicBezTo>
                <a:cubicBezTo>
                  <a:pt x="154" y="68"/>
                  <a:pt x="155" y="71"/>
                  <a:pt x="156" y="72"/>
                </a:cubicBezTo>
                <a:cubicBezTo>
                  <a:pt x="157" y="72"/>
                  <a:pt x="157" y="72"/>
                  <a:pt x="157" y="72"/>
                </a:cubicBezTo>
                <a:cubicBezTo>
                  <a:pt x="157" y="70"/>
                  <a:pt x="157" y="69"/>
                  <a:pt x="157" y="67"/>
                </a:cubicBezTo>
                <a:cubicBezTo>
                  <a:pt x="158" y="69"/>
                  <a:pt x="158" y="71"/>
                  <a:pt x="160" y="74"/>
                </a:cubicBezTo>
                <a:cubicBezTo>
                  <a:pt x="160" y="74"/>
                  <a:pt x="160" y="74"/>
                  <a:pt x="160" y="73"/>
                </a:cubicBezTo>
                <a:cubicBezTo>
                  <a:pt x="160" y="72"/>
                  <a:pt x="160" y="71"/>
                  <a:pt x="160" y="70"/>
                </a:cubicBezTo>
                <a:cubicBezTo>
                  <a:pt x="161" y="73"/>
                  <a:pt x="162" y="76"/>
                  <a:pt x="163" y="78"/>
                </a:cubicBezTo>
                <a:cubicBezTo>
                  <a:pt x="164" y="78"/>
                  <a:pt x="164" y="78"/>
                  <a:pt x="164" y="78"/>
                </a:cubicBezTo>
                <a:cubicBezTo>
                  <a:pt x="164" y="77"/>
                  <a:pt x="164" y="76"/>
                  <a:pt x="164" y="76"/>
                </a:cubicBezTo>
                <a:cubicBezTo>
                  <a:pt x="165" y="77"/>
                  <a:pt x="165" y="78"/>
                  <a:pt x="166" y="79"/>
                </a:cubicBezTo>
                <a:cubicBezTo>
                  <a:pt x="166" y="79"/>
                  <a:pt x="167" y="79"/>
                  <a:pt x="167" y="79"/>
                </a:cubicBezTo>
                <a:cubicBezTo>
                  <a:pt x="167" y="77"/>
                  <a:pt x="167" y="75"/>
                  <a:pt x="167" y="74"/>
                </a:cubicBezTo>
                <a:cubicBezTo>
                  <a:pt x="167" y="75"/>
                  <a:pt x="168" y="76"/>
                  <a:pt x="169" y="78"/>
                </a:cubicBezTo>
                <a:cubicBezTo>
                  <a:pt x="169" y="78"/>
                  <a:pt x="169" y="78"/>
                  <a:pt x="169" y="78"/>
                </a:cubicBezTo>
                <a:cubicBezTo>
                  <a:pt x="170" y="75"/>
                  <a:pt x="170" y="73"/>
                  <a:pt x="169" y="70"/>
                </a:cubicBezTo>
                <a:cubicBezTo>
                  <a:pt x="170" y="73"/>
                  <a:pt x="170" y="75"/>
                  <a:pt x="171" y="77"/>
                </a:cubicBezTo>
                <a:cubicBezTo>
                  <a:pt x="171" y="77"/>
                  <a:pt x="171" y="77"/>
                  <a:pt x="171" y="77"/>
                </a:cubicBezTo>
                <a:cubicBezTo>
                  <a:pt x="168" y="85"/>
                  <a:pt x="153" y="79"/>
                  <a:pt x="149" y="7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43" name="Freeform 39"/>
          <p:cNvSpPr>
            <a:spLocks noEditPoints="1"/>
          </p:cNvSpPr>
          <p:nvPr/>
        </p:nvSpPr>
        <p:spPr bwMode="auto">
          <a:xfrm>
            <a:off x="2741613" y="3392488"/>
            <a:ext cx="668337" cy="320675"/>
          </a:xfrm>
          <a:custGeom>
            <a:gdLst>
              <a:gd fmla="*/ 3 w 178" name="T0"/>
              <a:gd fmla="*/ 13 h 85" name="T1"/>
              <a:gd fmla="*/ 49 w 178" name="T2"/>
              <a:gd fmla="*/ 26 h 85" name="T3"/>
              <a:gd fmla="*/ 132 w 178" name="T4"/>
              <a:gd fmla="*/ 35 h 85" name="T5"/>
              <a:gd fmla="*/ 149 w 178" name="T6"/>
              <a:gd fmla="*/ 60 h 85" name="T7"/>
              <a:gd fmla="*/ 147 w 178" name="T8"/>
              <a:gd fmla="*/ 68 h 85" name="T9"/>
              <a:gd fmla="*/ 142 w 178" name="T10"/>
              <a:gd fmla="*/ 58 h 85" name="T11"/>
              <a:gd fmla="*/ 142 w 178" name="T12"/>
              <a:gd fmla="*/ 66 h 85" name="T13"/>
              <a:gd fmla="*/ 138 w 178" name="T14"/>
              <a:gd fmla="*/ 65 h 85" name="T15"/>
              <a:gd fmla="*/ 129 w 178" name="T16"/>
              <a:gd fmla="*/ 44 h 85" name="T17"/>
              <a:gd fmla="*/ 125 w 178" name="T18"/>
              <a:gd fmla="*/ 42 h 85" name="T19"/>
              <a:gd fmla="*/ 127 w 178" name="T20"/>
              <a:gd fmla="*/ 59 h 85" name="T21"/>
              <a:gd fmla="*/ 114 w 178" name="T22"/>
              <a:gd fmla="*/ 36 h 85" name="T23"/>
              <a:gd fmla="*/ 110 w 178" name="T24"/>
              <a:gd fmla="*/ 34 h 85" name="T25"/>
              <a:gd fmla="*/ 106 w 178" name="T26"/>
              <a:gd fmla="*/ 31 h 85" name="T27"/>
              <a:gd fmla="*/ 100 w 178" name="T28"/>
              <a:gd fmla="*/ 30 h 85" name="T29"/>
              <a:gd fmla="*/ 100 w 178" name="T30"/>
              <a:gd fmla="*/ 48 h 85" name="T31"/>
              <a:gd fmla="*/ 95 w 178" name="T32"/>
              <a:gd fmla="*/ 46 h 85" name="T33"/>
              <a:gd fmla="*/ 82 w 178" name="T34"/>
              <a:gd fmla="*/ 25 h 85" name="T35"/>
              <a:gd fmla="*/ 82 w 178" name="T36"/>
              <a:gd fmla="*/ 40 h 85" name="T37"/>
              <a:gd fmla="*/ 72 w 178" name="T38"/>
              <a:gd fmla="*/ 24 h 85" name="T39"/>
              <a:gd fmla="*/ 65 w 178" name="T40"/>
              <a:gd fmla="*/ 21 h 85" name="T41"/>
              <a:gd fmla="*/ 61 w 178" name="T42"/>
              <a:gd fmla="*/ 21 h 85" name="T43"/>
              <a:gd fmla="*/ 58 w 178" name="T44"/>
              <a:gd fmla="*/ 23 h 85" name="T45"/>
              <a:gd fmla="*/ 172 w 178" name="T46"/>
              <a:gd fmla="*/ 77 h 85" name="T47"/>
              <a:gd fmla="*/ 170 w 178" name="T48"/>
              <a:gd fmla="*/ 67 h 85" name="T49"/>
              <a:gd fmla="*/ 169 w 178" name="T50"/>
              <a:gd fmla="*/ 76 h 85" name="T51"/>
              <a:gd fmla="*/ 166 w 178" name="T52"/>
              <a:gd fmla="*/ 75 h 85" name="T53"/>
              <a:gd fmla="*/ 162 w 178" name="T54"/>
              <a:gd fmla="*/ 73 h 85" name="T55"/>
              <a:gd fmla="*/ 158 w 178" name="T56"/>
              <a:gd fmla="*/ 66 h 85" name="T57"/>
              <a:gd fmla="*/ 156 w 178" name="T58"/>
              <a:gd fmla="*/ 70 h 85" name="T59"/>
              <a:gd fmla="*/ 163 w 178" name="T60"/>
              <a:gd fmla="*/ 64 h 85" name="T61"/>
              <a:gd fmla="*/ 144 w 178" name="T62"/>
              <a:gd fmla="*/ 54 h 85" name="T63"/>
              <a:gd fmla="*/ 68 w 178" name="T64"/>
              <a:gd fmla="*/ 34 h 85" name="T65"/>
              <a:gd fmla="*/ 56 w 178" name="T66"/>
              <a:gd fmla="*/ 24 h 85" name="T67"/>
              <a:gd fmla="*/ 60 w 178" name="T68"/>
              <a:gd fmla="*/ 27 h 85" name="T69"/>
              <a:gd fmla="*/ 64 w 178" name="T70"/>
              <a:gd fmla="*/ 29 h 85" name="T71"/>
              <a:gd fmla="*/ 27 w 178" name="T72"/>
              <a:gd fmla="*/ 13 h 85" name="T73"/>
              <a:gd fmla="*/ 10 w 178" name="T74"/>
              <a:gd fmla="*/ 16 h 85" name="T75"/>
              <a:gd fmla="*/ 39 w 178" name="T76"/>
              <a:gd fmla="*/ 13 h 85" name="T77"/>
              <a:gd fmla="*/ 13 w 178" name="T78"/>
              <a:gd fmla="*/ 20 h 85" name="T79"/>
              <a:gd fmla="*/ 53 w 178" name="T80"/>
              <a:gd fmla="*/ 25 h 85" name="T81"/>
              <a:gd fmla="*/ 19 w 178" name="T82"/>
              <a:gd fmla="*/ 6 h 85" name="T83"/>
              <a:gd fmla="*/ 149 w 178" name="T84"/>
              <a:gd fmla="*/ 77 h 85" name="T85"/>
              <a:gd fmla="*/ 76 w 178" name="T86"/>
              <a:gd fmla="*/ 37 h 85" name="T87"/>
              <a:gd fmla="*/ 83 w 178" name="T88"/>
              <a:gd fmla="*/ 41 h 85" name="T89"/>
              <a:gd fmla="*/ 84 w 178" name="T90"/>
              <a:gd fmla="*/ 31 h 85" name="T91"/>
              <a:gd fmla="*/ 97 w 178" name="T92"/>
              <a:gd fmla="*/ 49 h 85" name="T93"/>
              <a:gd fmla="*/ 101 w 178" name="T94"/>
              <a:gd fmla="*/ 49 h 85" name="T95"/>
              <a:gd fmla="*/ 101 w 178" name="T96"/>
              <a:gd fmla="*/ 33 h 85" name="T97"/>
              <a:gd fmla="*/ 116 w 178" name="T98"/>
              <a:gd fmla="*/ 56 h 85" name="T99"/>
              <a:gd fmla="*/ 124 w 178" name="T100"/>
              <a:gd fmla="*/ 63 h 85" name="T101"/>
              <a:gd fmla="*/ 130 w 178" name="T102"/>
              <a:gd fmla="*/ 65 h 85" name="T103"/>
              <a:gd fmla="*/ 139 w 178" name="T104"/>
              <a:gd fmla="*/ 66 h 85" name="T105"/>
              <a:gd fmla="*/ 147 w 178" name="T106"/>
              <a:gd fmla="*/ 73 h 85" name="T107"/>
              <a:gd fmla="*/ 153 w 178" name="T108"/>
              <a:gd fmla="*/ 72 h 85" name="T109"/>
              <a:gd fmla="*/ 161 w 178" name="T110"/>
              <a:gd fmla="*/ 73 h 85" name="T111"/>
              <a:gd fmla="*/ 168 w 178" name="T112"/>
              <a:gd fmla="*/ 79 h 85" name="T113"/>
              <a:gd fmla="*/ 172 w 178" name="T114"/>
              <a:gd fmla="*/ 77 h 85"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85" w="178">
                <a:moveTo>
                  <a:pt x="58" y="16"/>
                </a:moveTo>
                <a:cubicBezTo>
                  <a:pt x="55" y="16"/>
                  <a:pt x="52" y="16"/>
                  <a:pt x="49" y="16"/>
                </a:cubicBezTo>
                <a:cubicBezTo>
                  <a:pt x="43" y="8"/>
                  <a:pt x="37" y="1"/>
                  <a:pt x="25" y="0"/>
                </a:cubicBezTo>
                <a:cubicBezTo>
                  <a:pt x="16" y="0"/>
                  <a:pt x="12" y="10"/>
                  <a:pt x="4" y="13"/>
                </a:cubicBezTo>
                <a:cubicBezTo>
                  <a:pt x="4" y="13"/>
                  <a:pt x="4" y="13"/>
                  <a:pt x="4" y="13"/>
                </a:cubicBezTo>
                <a:cubicBezTo>
                  <a:pt x="4" y="13"/>
                  <a:pt x="3" y="13"/>
                  <a:pt x="3" y="13"/>
                </a:cubicBezTo>
                <a:cubicBezTo>
                  <a:pt x="3" y="13"/>
                  <a:pt x="2" y="13"/>
                  <a:pt x="2" y="13"/>
                </a:cubicBezTo>
                <a:cubicBezTo>
                  <a:pt x="2" y="13"/>
                  <a:pt x="1" y="13"/>
                  <a:pt x="1" y="13"/>
                </a:cubicBezTo>
                <a:cubicBezTo>
                  <a:pt x="1" y="13"/>
                  <a:pt x="0" y="14"/>
                  <a:pt x="0" y="15"/>
                </a:cubicBezTo>
                <a:cubicBezTo>
                  <a:pt x="0" y="15"/>
                  <a:pt x="0" y="16"/>
                  <a:pt x="1" y="16"/>
                </a:cubicBezTo>
                <a:cubicBezTo>
                  <a:pt x="11" y="21"/>
                  <a:pt x="16" y="33"/>
                  <a:pt x="28" y="35"/>
                </a:cubicBezTo>
                <a:cubicBezTo>
                  <a:pt x="35" y="37"/>
                  <a:pt x="46" y="33"/>
                  <a:pt x="49" y="26"/>
                </a:cubicBezTo>
                <a:cubicBezTo>
                  <a:pt x="49" y="26"/>
                  <a:pt x="49" y="26"/>
                  <a:pt x="49" y="26"/>
                </a:cubicBezTo>
                <a:cubicBezTo>
                  <a:pt x="76" y="41"/>
                  <a:pt x="102" y="57"/>
                  <a:pt x="130" y="71"/>
                </a:cubicBezTo>
                <a:cubicBezTo>
                  <a:pt x="138" y="75"/>
                  <a:pt x="147" y="79"/>
                  <a:pt x="155" y="82"/>
                </a:cubicBezTo>
                <a:cubicBezTo>
                  <a:pt x="161" y="84"/>
                  <a:pt x="171" y="85"/>
                  <a:pt x="174" y="79"/>
                </a:cubicBezTo>
                <a:cubicBezTo>
                  <a:pt x="178" y="71"/>
                  <a:pt x="171" y="64"/>
                  <a:pt x="167" y="59"/>
                </a:cubicBezTo>
                <a:cubicBezTo>
                  <a:pt x="158" y="49"/>
                  <a:pt x="144" y="41"/>
                  <a:pt x="132" y="35"/>
                </a:cubicBezTo>
                <a:cubicBezTo>
                  <a:pt x="109" y="24"/>
                  <a:pt x="84" y="16"/>
                  <a:pt x="58" y="16"/>
                </a:cubicBezTo>
                <a:close/>
                <a:moveTo>
                  <a:pt x="119" y="32"/>
                </a:moveTo>
                <a:cubicBezTo>
                  <a:pt x="130" y="37"/>
                  <a:pt x="140" y="43"/>
                  <a:pt x="150" y="49"/>
                </a:cubicBezTo>
                <a:cubicBezTo>
                  <a:pt x="151" y="56"/>
                  <a:pt x="153" y="62"/>
                  <a:pt x="153" y="69"/>
                </a:cubicBezTo>
                <a:cubicBezTo>
                  <a:pt x="153" y="71"/>
                  <a:pt x="151" y="67"/>
                  <a:pt x="151" y="67"/>
                </a:cubicBezTo>
                <a:cubicBezTo>
                  <a:pt x="150" y="65"/>
                  <a:pt x="150" y="62"/>
                  <a:pt x="149" y="60"/>
                </a:cubicBezTo>
                <a:cubicBezTo>
                  <a:pt x="149" y="57"/>
                  <a:pt x="148" y="54"/>
                  <a:pt x="147" y="51"/>
                </a:cubicBezTo>
                <a:cubicBezTo>
                  <a:pt x="147" y="51"/>
                  <a:pt x="147" y="51"/>
                  <a:pt x="147" y="51"/>
                </a:cubicBezTo>
                <a:cubicBezTo>
                  <a:pt x="147" y="55"/>
                  <a:pt x="148" y="59"/>
                  <a:pt x="149" y="62"/>
                </a:cubicBezTo>
                <a:cubicBezTo>
                  <a:pt x="149" y="65"/>
                  <a:pt x="149" y="67"/>
                  <a:pt x="150" y="69"/>
                </a:cubicBezTo>
                <a:cubicBezTo>
                  <a:pt x="150" y="70"/>
                  <a:pt x="151" y="75"/>
                  <a:pt x="149" y="72"/>
                </a:cubicBezTo>
                <a:cubicBezTo>
                  <a:pt x="149" y="71"/>
                  <a:pt x="148" y="69"/>
                  <a:pt x="147" y="68"/>
                </a:cubicBezTo>
                <a:cubicBezTo>
                  <a:pt x="147" y="62"/>
                  <a:pt x="146" y="55"/>
                  <a:pt x="143" y="50"/>
                </a:cubicBezTo>
                <a:cubicBezTo>
                  <a:pt x="143" y="50"/>
                  <a:pt x="142" y="50"/>
                  <a:pt x="142" y="50"/>
                </a:cubicBezTo>
                <a:cubicBezTo>
                  <a:pt x="143" y="56"/>
                  <a:pt x="145" y="62"/>
                  <a:pt x="147" y="67"/>
                </a:cubicBezTo>
                <a:cubicBezTo>
                  <a:pt x="147" y="68"/>
                  <a:pt x="147" y="68"/>
                  <a:pt x="147" y="69"/>
                </a:cubicBezTo>
                <a:cubicBezTo>
                  <a:pt x="147" y="71"/>
                  <a:pt x="147" y="73"/>
                  <a:pt x="146" y="70"/>
                </a:cubicBezTo>
                <a:cubicBezTo>
                  <a:pt x="144" y="66"/>
                  <a:pt x="143" y="62"/>
                  <a:pt x="142" y="58"/>
                </a:cubicBezTo>
                <a:cubicBezTo>
                  <a:pt x="142" y="57"/>
                  <a:pt x="141" y="56"/>
                  <a:pt x="141" y="55"/>
                </a:cubicBezTo>
                <a:cubicBezTo>
                  <a:pt x="140" y="52"/>
                  <a:pt x="139" y="49"/>
                  <a:pt x="139" y="47"/>
                </a:cubicBezTo>
                <a:cubicBezTo>
                  <a:pt x="139" y="46"/>
                  <a:pt x="138" y="46"/>
                  <a:pt x="138" y="47"/>
                </a:cubicBezTo>
                <a:cubicBezTo>
                  <a:pt x="138" y="47"/>
                  <a:pt x="138" y="48"/>
                  <a:pt x="138" y="48"/>
                </a:cubicBezTo>
                <a:cubicBezTo>
                  <a:pt x="138" y="49"/>
                  <a:pt x="138" y="49"/>
                  <a:pt x="138" y="49"/>
                </a:cubicBezTo>
                <a:cubicBezTo>
                  <a:pt x="140" y="54"/>
                  <a:pt x="142" y="60"/>
                  <a:pt x="142" y="66"/>
                </a:cubicBezTo>
                <a:cubicBezTo>
                  <a:pt x="142" y="69"/>
                  <a:pt x="139" y="63"/>
                  <a:pt x="139" y="63"/>
                </a:cubicBezTo>
                <a:cubicBezTo>
                  <a:pt x="139" y="62"/>
                  <a:pt x="139" y="62"/>
                  <a:pt x="139" y="61"/>
                </a:cubicBezTo>
                <a:cubicBezTo>
                  <a:pt x="138" y="55"/>
                  <a:pt x="136" y="49"/>
                  <a:pt x="134" y="44"/>
                </a:cubicBezTo>
                <a:cubicBezTo>
                  <a:pt x="134" y="43"/>
                  <a:pt x="133" y="43"/>
                  <a:pt x="134" y="44"/>
                </a:cubicBezTo>
                <a:cubicBezTo>
                  <a:pt x="135" y="50"/>
                  <a:pt x="136" y="56"/>
                  <a:pt x="138" y="62"/>
                </a:cubicBezTo>
                <a:cubicBezTo>
                  <a:pt x="138" y="63"/>
                  <a:pt x="138" y="64"/>
                  <a:pt x="138" y="65"/>
                </a:cubicBezTo>
                <a:cubicBezTo>
                  <a:pt x="138" y="66"/>
                  <a:pt x="136" y="62"/>
                  <a:pt x="136" y="61"/>
                </a:cubicBezTo>
                <a:cubicBezTo>
                  <a:pt x="135" y="59"/>
                  <a:pt x="134" y="57"/>
                  <a:pt x="134" y="55"/>
                </a:cubicBezTo>
                <a:cubicBezTo>
                  <a:pt x="134" y="55"/>
                  <a:pt x="134" y="55"/>
                  <a:pt x="134" y="55"/>
                </a:cubicBezTo>
                <a:cubicBezTo>
                  <a:pt x="133" y="53"/>
                  <a:pt x="132" y="51"/>
                  <a:pt x="132" y="49"/>
                </a:cubicBezTo>
                <a:cubicBezTo>
                  <a:pt x="131" y="47"/>
                  <a:pt x="130" y="45"/>
                  <a:pt x="130" y="44"/>
                </a:cubicBezTo>
                <a:cubicBezTo>
                  <a:pt x="130" y="43"/>
                  <a:pt x="129" y="43"/>
                  <a:pt x="129" y="44"/>
                </a:cubicBezTo>
                <a:cubicBezTo>
                  <a:pt x="130" y="47"/>
                  <a:pt x="132" y="51"/>
                  <a:pt x="133" y="54"/>
                </a:cubicBezTo>
                <a:cubicBezTo>
                  <a:pt x="133" y="57"/>
                  <a:pt x="134" y="59"/>
                  <a:pt x="134" y="61"/>
                </a:cubicBezTo>
                <a:cubicBezTo>
                  <a:pt x="134" y="64"/>
                  <a:pt x="135" y="67"/>
                  <a:pt x="132" y="62"/>
                </a:cubicBezTo>
                <a:cubicBezTo>
                  <a:pt x="131" y="60"/>
                  <a:pt x="130" y="58"/>
                  <a:pt x="129" y="55"/>
                </a:cubicBezTo>
                <a:cubicBezTo>
                  <a:pt x="128" y="51"/>
                  <a:pt x="127" y="47"/>
                  <a:pt x="126" y="43"/>
                </a:cubicBezTo>
                <a:cubicBezTo>
                  <a:pt x="126" y="43"/>
                  <a:pt x="126" y="42"/>
                  <a:pt x="125" y="42"/>
                </a:cubicBezTo>
                <a:cubicBezTo>
                  <a:pt x="125" y="42"/>
                  <a:pt x="125" y="41"/>
                  <a:pt x="125" y="41"/>
                </a:cubicBezTo>
                <a:cubicBezTo>
                  <a:pt x="125" y="40"/>
                  <a:pt x="124" y="40"/>
                  <a:pt x="124" y="41"/>
                </a:cubicBezTo>
                <a:cubicBezTo>
                  <a:pt x="125" y="46"/>
                  <a:pt x="127" y="50"/>
                  <a:pt x="128" y="55"/>
                </a:cubicBezTo>
                <a:cubicBezTo>
                  <a:pt x="128" y="56"/>
                  <a:pt x="129" y="57"/>
                  <a:pt x="129" y="58"/>
                </a:cubicBezTo>
                <a:cubicBezTo>
                  <a:pt x="129" y="60"/>
                  <a:pt x="129" y="62"/>
                  <a:pt x="129" y="64"/>
                </a:cubicBezTo>
                <a:cubicBezTo>
                  <a:pt x="129" y="63"/>
                  <a:pt x="128" y="60"/>
                  <a:pt x="127" y="59"/>
                </a:cubicBezTo>
                <a:cubicBezTo>
                  <a:pt x="124" y="51"/>
                  <a:pt x="122" y="42"/>
                  <a:pt x="118" y="35"/>
                </a:cubicBezTo>
                <a:cubicBezTo>
                  <a:pt x="117" y="34"/>
                  <a:pt x="117" y="35"/>
                  <a:pt x="117" y="35"/>
                </a:cubicBezTo>
                <a:cubicBezTo>
                  <a:pt x="119" y="44"/>
                  <a:pt x="123" y="53"/>
                  <a:pt x="124" y="62"/>
                </a:cubicBezTo>
                <a:cubicBezTo>
                  <a:pt x="124" y="60"/>
                  <a:pt x="122" y="57"/>
                  <a:pt x="121" y="55"/>
                </a:cubicBezTo>
                <a:cubicBezTo>
                  <a:pt x="120" y="53"/>
                  <a:pt x="120" y="50"/>
                  <a:pt x="119" y="48"/>
                </a:cubicBezTo>
                <a:cubicBezTo>
                  <a:pt x="118" y="44"/>
                  <a:pt x="117" y="40"/>
                  <a:pt x="114" y="36"/>
                </a:cubicBezTo>
                <a:cubicBezTo>
                  <a:pt x="114" y="35"/>
                  <a:pt x="113" y="36"/>
                  <a:pt x="114" y="36"/>
                </a:cubicBezTo>
                <a:cubicBezTo>
                  <a:pt x="116" y="44"/>
                  <a:pt x="119" y="51"/>
                  <a:pt x="121" y="59"/>
                </a:cubicBezTo>
                <a:cubicBezTo>
                  <a:pt x="121" y="62"/>
                  <a:pt x="119" y="57"/>
                  <a:pt x="119" y="57"/>
                </a:cubicBezTo>
                <a:cubicBezTo>
                  <a:pt x="118" y="55"/>
                  <a:pt x="117" y="54"/>
                  <a:pt x="117" y="52"/>
                </a:cubicBezTo>
                <a:cubicBezTo>
                  <a:pt x="115" y="48"/>
                  <a:pt x="114" y="44"/>
                  <a:pt x="112" y="41"/>
                </a:cubicBezTo>
                <a:cubicBezTo>
                  <a:pt x="112" y="39"/>
                  <a:pt x="111" y="36"/>
                  <a:pt x="110" y="34"/>
                </a:cubicBezTo>
                <a:cubicBezTo>
                  <a:pt x="109" y="34"/>
                  <a:pt x="109" y="34"/>
                  <a:pt x="109" y="35"/>
                </a:cubicBezTo>
                <a:cubicBezTo>
                  <a:pt x="110" y="37"/>
                  <a:pt x="111" y="39"/>
                  <a:pt x="112" y="41"/>
                </a:cubicBezTo>
                <a:cubicBezTo>
                  <a:pt x="112" y="41"/>
                  <a:pt x="112" y="42"/>
                  <a:pt x="112" y="42"/>
                </a:cubicBezTo>
                <a:cubicBezTo>
                  <a:pt x="113" y="45"/>
                  <a:pt x="114" y="47"/>
                  <a:pt x="114" y="50"/>
                </a:cubicBezTo>
                <a:cubicBezTo>
                  <a:pt x="114" y="51"/>
                  <a:pt x="114" y="54"/>
                  <a:pt x="115" y="55"/>
                </a:cubicBezTo>
                <a:cubicBezTo>
                  <a:pt x="110" y="48"/>
                  <a:pt x="109" y="39"/>
                  <a:pt x="106" y="31"/>
                </a:cubicBezTo>
                <a:cubicBezTo>
                  <a:pt x="105" y="31"/>
                  <a:pt x="105" y="31"/>
                  <a:pt x="105" y="31"/>
                </a:cubicBezTo>
                <a:cubicBezTo>
                  <a:pt x="106" y="35"/>
                  <a:pt x="107" y="38"/>
                  <a:pt x="108" y="42"/>
                </a:cubicBezTo>
                <a:cubicBezTo>
                  <a:pt x="109" y="44"/>
                  <a:pt x="109" y="47"/>
                  <a:pt x="110" y="49"/>
                </a:cubicBezTo>
                <a:cubicBezTo>
                  <a:pt x="110" y="51"/>
                  <a:pt x="111" y="54"/>
                  <a:pt x="109" y="51"/>
                </a:cubicBezTo>
                <a:cubicBezTo>
                  <a:pt x="104" y="45"/>
                  <a:pt x="104" y="36"/>
                  <a:pt x="100" y="30"/>
                </a:cubicBezTo>
                <a:cubicBezTo>
                  <a:pt x="100" y="29"/>
                  <a:pt x="100" y="30"/>
                  <a:pt x="100" y="30"/>
                </a:cubicBezTo>
                <a:cubicBezTo>
                  <a:pt x="100" y="34"/>
                  <a:pt x="101" y="37"/>
                  <a:pt x="102" y="41"/>
                </a:cubicBezTo>
                <a:cubicBezTo>
                  <a:pt x="103" y="42"/>
                  <a:pt x="103" y="44"/>
                  <a:pt x="104" y="46"/>
                </a:cubicBezTo>
                <a:cubicBezTo>
                  <a:pt x="104" y="48"/>
                  <a:pt x="105" y="49"/>
                  <a:pt x="103" y="47"/>
                </a:cubicBezTo>
                <a:cubicBezTo>
                  <a:pt x="100" y="41"/>
                  <a:pt x="99" y="34"/>
                  <a:pt x="96" y="28"/>
                </a:cubicBezTo>
                <a:cubicBezTo>
                  <a:pt x="96" y="28"/>
                  <a:pt x="96" y="28"/>
                  <a:pt x="96" y="28"/>
                </a:cubicBezTo>
                <a:cubicBezTo>
                  <a:pt x="97" y="35"/>
                  <a:pt x="100" y="41"/>
                  <a:pt x="100" y="48"/>
                </a:cubicBezTo>
                <a:cubicBezTo>
                  <a:pt x="100" y="47"/>
                  <a:pt x="98" y="45"/>
                  <a:pt x="98" y="44"/>
                </a:cubicBezTo>
                <a:cubicBezTo>
                  <a:pt x="97" y="42"/>
                  <a:pt x="96" y="40"/>
                  <a:pt x="96" y="37"/>
                </a:cubicBezTo>
                <a:cubicBezTo>
                  <a:pt x="95" y="34"/>
                  <a:pt x="93" y="31"/>
                  <a:pt x="92" y="29"/>
                </a:cubicBezTo>
                <a:cubicBezTo>
                  <a:pt x="92" y="28"/>
                  <a:pt x="91" y="28"/>
                  <a:pt x="91" y="29"/>
                </a:cubicBezTo>
                <a:cubicBezTo>
                  <a:pt x="92" y="35"/>
                  <a:pt x="95" y="40"/>
                  <a:pt x="96" y="46"/>
                </a:cubicBezTo>
                <a:cubicBezTo>
                  <a:pt x="97" y="49"/>
                  <a:pt x="96" y="47"/>
                  <a:pt x="95" y="46"/>
                </a:cubicBezTo>
                <a:cubicBezTo>
                  <a:pt x="94" y="44"/>
                  <a:pt x="93" y="41"/>
                  <a:pt x="92" y="39"/>
                </a:cubicBezTo>
                <a:cubicBezTo>
                  <a:pt x="91" y="35"/>
                  <a:pt x="90" y="31"/>
                  <a:pt x="88" y="27"/>
                </a:cubicBezTo>
                <a:cubicBezTo>
                  <a:pt x="88" y="27"/>
                  <a:pt x="87" y="27"/>
                  <a:pt x="87" y="27"/>
                </a:cubicBezTo>
                <a:cubicBezTo>
                  <a:pt x="87" y="30"/>
                  <a:pt x="88" y="32"/>
                  <a:pt x="88" y="35"/>
                </a:cubicBezTo>
                <a:cubicBezTo>
                  <a:pt x="89" y="36"/>
                  <a:pt x="90" y="42"/>
                  <a:pt x="91" y="43"/>
                </a:cubicBezTo>
                <a:cubicBezTo>
                  <a:pt x="86" y="38"/>
                  <a:pt x="85" y="31"/>
                  <a:pt x="82" y="25"/>
                </a:cubicBezTo>
                <a:cubicBezTo>
                  <a:pt x="82" y="24"/>
                  <a:pt x="81" y="25"/>
                  <a:pt x="81" y="25"/>
                </a:cubicBezTo>
                <a:cubicBezTo>
                  <a:pt x="82" y="28"/>
                  <a:pt x="83" y="30"/>
                  <a:pt x="84" y="33"/>
                </a:cubicBezTo>
                <a:cubicBezTo>
                  <a:pt x="84" y="34"/>
                  <a:pt x="85" y="37"/>
                  <a:pt x="86" y="39"/>
                </a:cubicBezTo>
                <a:cubicBezTo>
                  <a:pt x="82" y="34"/>
                  <a:pt x="80" y="28"/>
                  <a:pt x="78" y="22"/>
                </a:cubicBezTo>
                <a:cubicBezTo>
                  <a:pt x="78" y="22"/>
                  <a:pt x="77" y="22"/>
                  <a:pt x="77" y="22"/>
                </a:cubicBezTo>
                <a:cubicBezTo>
                  <a:pt x="79" y="28"/>
                  <a:pt x="81" y="34"/>
                  <a:pt x="82" y="40"/>
                </a:cubicBezTo>
                <a:cubicBezTo>
                  <a:pt x="82" y="37"/>
                  <a:pt x="80" y="35"/>
                  <a:pt x="79" y="32"/>
                </a:cubicBezTo>
                <a:cubicBezTo>
                  <a:pt x="77" y="29"/>
                  <a:pt x="76" y="26"/>
                  <a:pt x="75" y="23"/>
                </a:cubicBezTo>
                <a:cubicBezTo>
                  <a:pt x="75" y="22"/>
                  <a:pt x="74" y="23"/>
                  <a:pt x="74" y="23"/>
                </a:cubicBezTo>
                <a:cubicBezTo>
                  <a:pt x="76" y="28"/>
                  <a:pt x="77" y="32"/>
                  <a:pt x="79" y="37"/>
                </a:cubicBezTo>
                <a:cubicBezTo>
                  <a:pt x="78" y="33"/>
                  <a:pt x="75" y="28"/>
                  <a:pt x="73" y="24"/>
                </a:cubicBezTo>
                <a:cubicBezTo>
                  <a:pt x="72" y="24"/>
                  <a:pt x="72" y="24"/>
                  <a:pt x="72" y="24"/>
                </a:cubicBezTo>
                <a:cubicBezTo>
                  <a:pt x="72" y="27"/>
                  <a:pt x="73" y="33"/>
                  <a:pt x="75" y="36"/>
                </a:cubicBezTo>
                <a:cubicBezTo>
                  <a:pt x="72" y="32"/>
                  <a:pt x="71" y="27"/>
                  <a:pt x="68" y="23"/>
                </a:cubicBezTo>
                <a:cubicBezTo>
                  <a:pt x="68" y="23"/>
                  <a:pt x="68" y="23"/>
                  <a:pt x="68" y="23"/>
                </a:cubicBezTo>
                <a:cubicBezTo>
                  <a:pt x="68" y="25"/>
                  <a:pt x="69" y="27"/>
                  <a:pt x="70" y="29"/>
                </a:cubicBezTo>
                <a:cubicBezTo>
                  <a:pt x="70" y="30"/>
                  <a:pt x="72" y="36"/>
                  <a:pt x="71" y="33"/>
                </a:cubicBezTo>
                <a:cubicBezTo>
                  <a:pt x="69" y="29"/>
                  <a:pt x="68" y="25"/>
                  <a:pt x="65" y="21"/>
                </a:cubicBezTo>
                <a:cubicBezTo>
                  <a:pt x="65" y="21"/>
                  <a:pt x="65" y="21"/>
                  <a:pt x="65" y="21"/>
                </a:cubicBezTo>
                <a:cubicBezTo>
                  <a:pt x="65" y="24"/>
                  <a:pt x="66" y="26"/>
                  <a:pt x="67" y="29"/>
                </a:cubicBezTo>
                <a:cubicBezTo>
                  <a:pt x="66" y="26"/>
                  <a:pt x="65" y="23"/>
                  <a:pt x="63" y="21"/>
                </a:cubicBezTo>
                <a:cubicBezTo>
                  <a:pt x="63" y="21"/>
                  <a:pt x="63" y="21"/>
                  <a:pt x="63" y="22"/>
                </a:cubicBezTo>
                <a:cubicBezTo>
                  <a:pt x="63" y="24"/>
                  <a:pt x="63" y="26"/>
                  <a:pt x="64" y="28"/>
                </a:cubicBezTo>
                <a:cubicBezTo>
                  <a:pt x="63" y="26"/>
                  <a:pt x="62" y="23"/>
                  <a:pt x="61" y="21"/>
                </a:cubicBezTo>
                <a:cubicBezTo>
                  <a:pt x="61" y="21"/>
                  <a:pt x="60" y="21"/>
                  <a:pt x="60" y="21"/>
                </a:cubicBezTo>
                <a:cubicBezTo>
                  <a:pt x="60" y="22"/>
                  <a:pt x="60" y="22"/>
                  <a:pt x="60" y="23"/>
                </a:cubicBezTo>
                <a:cubicBezTo>
                  <a:pt x="60" y="22"/>
                  <a:pt x="60" y="22"/>
                  <a:pt x="60" y="22"/>
                </a:cubicBezTo>
                <a:cubicBezTo>
                  <a:pt x="60" y="21"/>
                  <a:pt x="59" y="21"/>
                  <a:pt x="59" y="22"/>
                </a:cubicBezTo>
                <a:cubicBezTo>
                  <a:pt x="59" y="22"/>
                  <a:pt x="59" y="23"/>
                  <a:pt x="59" y="23"/>
                </a:cubicBezTo>
                <a:cubicBezTo>
                  <a:pt x="59" y="23"/>
                  <a:pt x="58" y="23"/>
                  <a:pt x="58" y="23"/>
                </a:cubicBezTo>
                <a:cubicBezTo>
                  <a:pt x="57" y="25"/>
                  <a:pt x="57" y="25"/>
                  <a:pt x="57" y="23"/>
                </a:cubicBezTo>
                <a:cubicBezTo>
                  <a:pt x="57" y="23"/>
                  <a:pt x="57" y="23"/>
                  <a:pt x="57" y="23"/>
                </a:cubicBezTo>
                <a:cubicBezTo>
                  <a:pt x="57" y="21"/>
                  <a:pt x="57" y="20"/>
                  <a:pt x="57" y="19"/>
                </a:cubicBezTo>
                <a:cubicBezTo>
                  <a:pt x="78" y="18"/>
                  <a:pt x="99" y="24"/>
                  <a:pt x="119" y="32"/>
                </a:cubicBezTo>
                <a:close/>
                <a:moveTo>
                  <a:pt x="172" y="74"/>
                </a:moveTo>
                <a:cubicBezTo>
                  <a:pt x="173" y="75"/>
                  <a:pt x="172" y="76"/>
                  <a:pt x="172" y="77"/>
                </a:cubicBezTo>
                <a:cubicBezTo>
                  <a:pt x="172" y="74"/>
                  <a:pt x="171" y="71"/>
                  <a:pt x="171" y="69"/>
                </a:cubicBezTo>
                <a:cubicBezTo>
                  <a:pt x="171" y="69"/>
                  <a:pt x="171" y="70"/>
                  <a:pt x="172" y="71"/>
                </a:cubicBezTo>
                <a:cubicBezTo>
                  <a:pt x="172" y="72"/>
                  <a:pt x="172" y="73"/>
                  <a:pt x="172" y="74"/>
                </a:cubicBezTo>
                <a:close/>
                <a:moveTo>
                  <a:pt x="170" y="68"/>
                </a:moveTo>
                <a:cubicBezTo>
                  <a:pt x="170" y="68"/>
                  <a:pt x="170" y="68"/>
                  <a:pt x="170" y="68"/>
                </a:cubicBezTo>
                <a:cubicBezTo>
                  <a:pt x="170" y="68"/>
                  <a:pt x="170" y="67"/>
                  <a:pt x="170" y="67"/>
                </a:cubicBezTo>
                <a:cubicBezTo>
                  <a:pt x="170" y="67"/>
                  <a:pt x="170" y="68"/>
                  <a:pt x="170" y="68"/>
                </a:cubicBezTo>
                <a:close/>
                <a:moveTo>
                  <a:pt x="153" y="52"/>
                </a:moveTo>
                <a:cubicBezTo>
                  <a:pt x="158" y="55"/>
                  <a:pt x="163" y="59"/>
                  <a:pt x="167" y="63"/>
                </a:cubicBezTo>
                <a:cubicBezTo>
                  <a:pt x="167" y="64"/>
                  <a:pt x="168" y="65"/>
                  <a:pt x="168" y="65"/>
                </a:cubicBezTo>
                <a:cubicBezTo>
                  <a:pt x="169" y="67"/>
                  <a:pt x="169" y="69"/>
                  <a:pt x="169" y="71"/>
                </a:cubicBezTo>
                <a:cubicBezTo>
                  <a:pt x="169" y="72"/>
                  <a:pt x="169" y="76"/>
                  <a:pt x="169" y="76"/>
                </a:cubicBezTo>
                <a:cubicBezTo>
                  <a:pt x="167" y="72"/>
                  <a:pt x="167" y="67"/>
                  <a:pt x="166" y="63"/>
                </a:cubicBezTo>
                <a:cubicBezTo>
                  <a:pt x="166" y="63"/>
                  <a:pt x="166" y="63"/>
                  <a:pt x="166" y="63"/>
                </a:cubicBezTo>
                <a:cubicBezTo>
                  <a:pt x="166" y="64"/>
                  <a:pt x="166" y="64"/>
                  <a:pt x="166" y="65"/>
                </a:cubicBezTo>
                <a:cubicBezTo>
                  <a:pt x="166" y="65"/>
                  <a:pt x="166" y="65"/>
                  <a:pt x="166" y="65"/>
                </a:cubicBezTo>
                <a:cubicBezTo>
                  <a:pt x="166" y="67"/>
                  <a:pt x="166" y="69"/>
                  <a:pt x="166" y="70"/>
                </a:cubicBezTo>
                <a:cubicBezTo>
                  <a:pt x="167" y="72"/>
                  <a:pt x="168" y="81"/>
                  <a:pt x="166" y="75"/>
                </a:cubicBezTo>
                <a:cubicBezTo>
                  <a:pt x="165" y="75"/>
                  <a:pt x="165" y="74"/>
                  <a:pt x="165" y="74"/>
                </a:cubicBezTo>
                <a:cubicBezTo>
                  <a:pt x="165" y="69"/>
                  <a:pt x="164" y="64"/>
                  <a:pt x="162" y="60"/>
                </a:cubicBezTo>
                <a:cubicBezTo>
                  <a:pt x="162" y="59"/>
                  <a:pt x="161" y="60"/>
                  <a:pt x="162" y="60"/>
                </a:cubicBezTo>
                <a:cubicBezTo>
                  <a:pt x="163" y="65"/>
                  <a:pt x="163" y="69"/>
                  <a:pt x="164" y="74"/>
                </a:cubicBezTo>
                <a:cubicBezTo>
                  <a:pt x="164" y="75"/>
                  <a:pt x="164" y="76"/>
                  <a:pt x="164" y="76"/>
                </a:cubicBezTo>
                <a:cubicBezTo>
                  <a:pt x="164" y="77"/>
                  <a:pt x="163" y="73"/>
                  <a:pt x="162" y="73"/>
                </a:cubicBezTo>
                <a:cubicBezTo>
                  <a:pt x="161" y="70"/>
                  <a:pt x="161" y="67"/>
                  <a:pt x="160" y="65"/>
                </a:cubicBezTo>
                <a:cubicBezTo>
                  <a:pt x="160" y="62"/>
                  <a:pt x="160" y="60"/>
                  <a:pt x="159" y="58"/>
                </a:cubicBezTo>
                <a:cubicBezTo>
                  <a:pt x="159" y="57"/>
                  <a:pt x="158" y="58"/>
                  <a:pt x="158" y="58"/>
                </a:cubicBezTo>
                <a:cubicBezTo>
                  <a:pt x="159" y="60"/>
                  <a:pt x="159" y="63"/>
                  <a:pt x="160" y="66"/>
                </a:cubicBezTo>
                <a:cubicBezTo>
                  <a:pt x="160" y="67"/>
                  <a:pt x="160" y="69"/>
                  <a:pt x="160" y="70"/>
                </a:cubicBezTo>
                <a:cubicBezTo>
                  <a:pt x="160" y="74"/>
                  <a:pt x="158" y="67"/>
                  <a:pt x="158" y="66"/>
                </a:cubicBezTo>
                <a:cubicBezTo>
                  <a:pt x="158" y="65"/>
                  <a:pt x="157" y="64"/>
                  <a:pt x="157" y="63"/>
                </a:cubicBezTo>
                <a:cubicBezTo>
                  <a:pt x="157" y="60"/>
                  <a:pt x="156" y="57"/>
                  <a:pt x="155" y="53"/>
                </a:cubicBezTo>
                <a:cubicBezTo>
                  <a:pt x="155" y="53"/>
                  <a:pt x="154" y="53"/>
                  <a:pt x="154" y="53"/>
                </a:cubicBezTo>
                <a:cubicBezTo>
                  <a:pt x="155" y="57"/>
                  <a:pt x="156" y="60"/>
                  <a:pt x="157" y="64"/>
                </a:cubicBezTo>
                <a:cubicBezTo>
                  <a:pt x="157" y="64"/>
                  <a:pt x="157" y="64"/>
                  <a:pt x="157" y="64"/>
                </a:cubicBezTo>
                <a:cubicBezTo>
                  <a:pt x="157" y="65"/>
                  <a:pt x="157" y="71"/>
                  <a:pt x="156" y="70"/>
                </a:cubicBezTo>
                <a:cubicBezTo>
                  <a:pt x="155" y="68"/>
                  <a:pt x="154" y="66"/>
                  <a:pt x="154" y="63"/>
                </a:cubicBezTo>
                <a:cubicBezTo>
                  <a:pt x="153" y="59"/>
                  <a:pt x="152" y="54"/>
                  <a:pt x="151" y="50"/>
                </a:cubicBezTo>
                <a:cubicBezTo>
                  <a:pt x="152" y="51"/>
                  <a:pt x="153" y="51"/>
                  <a:pt x="153" y="52"/>
                </a:cubicBezTo>
                <a:close/>
                <a:moveTo>
                  <a:pt x="164" y="71"/>
                </a:moveTo>
                <a:cubicBezTo>
                  <a:pt x="164" y="69"/>
                  <a:pt x="164" y="67"/>
                  <a:pt x="163" y="65"/>
                </a:cubicBezTo>
                <a:cubicBezTo>
                  <a:pt x="163" y="65"/>
                  <a:pt x="163" y="64"/>
                  <a:pt x="163" y="64"/>
                </a:cubicBezTo>
                <a:cubicBezTo>
                  <a:pt x="164" y="66"/>
                  <a:pt x="164" y="68"/>
                  <a:pt x="164" y="71"/>
                </a:cubicBezTo>
                <a:cubicBezTo>
                  <a:pt x="164" y="71"/>
                  <a:pt x="164" y="71"/>
                  <a:pt x="164" y="71"/>
                </a:cubicBezTo>
                <a:close/>
                <a:moveTo>
                  <a:pt x="146" y="64"/>
                </a:moveTo>
                <a:cubicBezTo>
                  <a:pt x="146" y="63"/>
                  <a:pt x="146" y="62"/>
                  <a:pt x="145" y="61"/>
                </a:cubicBezTo>
                <a:cubicBezTo>
                  <a:pt x="145" y="59"/>
                  <a:pt x="144" y="56"/>
                  <a:pt x="144" y="53"/>
                </a:cubicBezTo>
                <a:cubicBezTo>
                  <a:pt x="143" y="50"/>
                  <a:pt x="144" y="53"/>
                  <a:pt x="144" y="54"/>
                </a:cubicBezTo>
                <a:cubicBezTo>
                  <a:pt x="145" y="57"/>
                  <a:pt x="146" y="61"/>
                  <a:pt x="146" y="64"/>
                </a:cubicBezTo>
                <a:cubicBezTo>
                  <a:pt x="146" y="64"/>
                  <a:pt x="146" y="64"/>
                  <a:pt x="146" y="64"/>
                </a:cubicBezTo>
                <a:close/>
                <a:moveTo>
                  <a:pt x="118" y="47"/>
                </a:moveTo>
                <a:cubicBezTo>
                  <a:pt x="117" y="44"/>
                  <a:pt x="116" y="40"/>
                  <a:pt x="114" y="37"/>
                </a:cubicBezTo>
                <a:cubicBezTo>
                  <a:pt x="116" y="40"/>
                  <a:pt x="117" y="44"/>
                  <a:pt x="118" y="47"/>
                </a:cubicBezTo>
                <a:close/>
                <a:moveTo>
                  <a:pt x="68" y="34"/>
                </a:moveTo>
                <a:cubicBezTo>
                  <a:pt x="68" y="30"/>
                  <a:pt x="67" y="27"/>
                  <a:pt x="66" y="24"/>
                </a:cubicBezTo>
                <a:cubicBezTo>
                  <a:pt x="65" y="21"/>
                  <a:pt x="68" y="28"/>
                  <a:pt x="68" y="28"/>
                </a:cubicBezTo>
                <a:cubicBezTo>
                  <a:pt x="69" y="31"/>
                  <a:pt x="70" y="33"/>
                  <a:pt x="71" y="35"/>
                </a:cubicBezTo>
                <a:cubicBezTo>
                  <a:pt x="70" y="35"/>
                  <a:pt x="69" y="34"/>
                  <a:pt x="68" y="34"/>
                </a:cubicBezTo>
                <a:close/>
                <a:moveTo>
                  <a:pt x="55" y="26"/>
                </a:moveTo>
                <a:cubicBezTo>
                  <a:pt x="56" y="26"/>
                  <a:pt x="56" y="25"/>
                  <a:pt x="56" y="24"/>
                </a:cubicBezTo>
                <a:cubicBezTo>
                  <a:pt x="56" y="25"/>
                  <a:pt x="56" y="25"/>
                  <a:pt x="57" y="26"/>
                </a:cubicBezTo>
                <a:cubicBezTo>
                  <a:pt x="57" y="26"/>
                  <a:pt x="57" y="26"/>
                  <a:pt x="58" y="26"/>
                </a:cubicBezTo>
                <a:cubicBezTo>
                  <a:pt x="59" y="23"/>
                  <a:pt x="58" y="26"/>
                  <a:pt x="58" y="27"/>
                </a:cubicBezTo>
                <a:cubicBezTo>
                  <a:pt x="58" y="28"/>
                  <a:pt x="59" y="28"/>
                  <a:pt x="59" y="27"/>
                </a:cubicBezTo>
                <a:cubicBezTo>
                  <a:pt x="59" y="26"/>
                  <a:pt x="60" y="24"/>
                  <a:pt x="60" y="23"/>
                </a:cubicBezTo>
                <a:cubicBezTo>
                  <a:pt x="60" y="24"/>
                  <a:pt x="60" y="26"/>
                  <a:pt x="60" y="27"/>
                </a:cubicBezTo>
                <a:cubicBezTo>
                  <a:pt x="61" y="27"/>
                  <a:pt x="61" y="27"/>
                  <a:pt x="61" y="27"/>
                </a:cubicBezTo>
                <a:cubicBezTo>
                  <a:pt x="61" y="28"/>
                  <a:pt x="61" y="28"/>
                  <a:pt x="61" y="29"/>
                </a:cubicBezTo>
                <a:cubicBezTo>
                  <a:pt x="61" y="29"/>
                  <a:pt x="62" y="29"/>
                  <a:pt x="62" y="28"/>
                </a:cubicBezTo>
                <a:cubicBezTo>
                  <a:pt x="62" y="27"/>
                  <a:pt x="60" y="21"/>
                  <a:pt x="61" y="24"/>
                </a:cubicBezTo>
                <a:cubicBezTo>
                  <a:pt x="62" y="26"/>
                  <a:pt x="63" y="28"/>
                  <a:pt x="64" y="30"/>
                </a:cubicBezTo>
                <a:cubicBezTo>
                  <a:pt x="64" y="30"/>
                  <a:pt x="64" y="30"/>
                  <a:pt x="64" y="29"/>
                </a:cubicBezTo>
                <a:cubicBezTo>
                  <a:pt x="64" y="28"/>
                  <a:pt x="64" y="27"/>
                  <a:pt x="64" y="25"/>
                </a:cubicBezTo>
                <a:cubicBezTo>
                  <a:pt x="64" y="24"/>
                  <a:pt x="62" y="21"/>
                  <a:pt x="64" y="24"/>
                </a:cubicBezTo>
                <a:cubicBezTo>
                  <a:pt x="66" y="27"/>
                  <a:pt x="66" y="30"/>
                  <a:pt x="67" y="33"/>
                </a:cubicBezTo>
                <a:cubicBezTo>
                  <a:pt x="63" y="31"/>
                  <a:pt x="59" y="28"/>
                  <a:pt x="55" y="26"/>
                </a:cubicBezTo>
                <a:close/>
                <a:moveTo>
                  <a:pt x="10" y="16"/>
                </a:moveTo>
                <a:cubicBezTo>
                  <a:pt x="16" y="15"/>
                  <a:pt x="21" y="13"/>
                  <a:pt x="27" y="13"/>
                </a:cubicBezTo>
                <a:cubicBezTo>
                  <a:pt x="31" y="13"/>
                  <a:pt x="35" y="14"/>
                  <a:pt x="39" y="16"/>
                </a:cubicBezTo>
                <a:cubicBezTo>
                  <a:pt x="42" y="19"/>
                  <a:pt x="44" y="21"/>
                  <a:pt x="47" y="22"/>
                </a:cubicBezTo>
                <a:cubicBezTo>
                  <a:pt x="47" y="22"/>
                  <a:pt x="47" y="22"/>
                  <a:pt x="47" y="22"/>
                </a:cubicBezTo>
                <a:cubicBezTo>
                  <a:pt x="47" y="22"/>
                  <a:pt x="46" y="22"/>
                  <a:pt x="46" y="23"/>
                </a:cubicBezTo>
                <a:cubicBezTo>
                  <a:pt x="42" y="28"/>
                  <a:pt x="34" y="22"/>
                  <a:pt x="29" y="20"/>
                </a:cubicBezTo>
                <a:cubicBezTo>
                  <a:pt x="23" y="18"/>
                  <a:pt x="16" y="18"/>
                  <a:pt x="10" y="16"/>
                </a:cubicBezTo>
                <a:cubicBezTo>
                  <a:pt x="10" y="16"/>
                  <a:pt x="10" y="16"/>
                  <a:pt x="10" y="16"/>
                </a:cubicBezTo>
                <a:close/>
                <a:moveTo>
                  <a:pt x="38" y="12"/>
                </a:moveTo>
                <a:cubicBezTo>
                  <a:pt x="35" y="11"/>
                  <a:pt x="31" y="11"/>
                  <a:pt x="27" y="10"/>
                </a:cubicBezTo>
                <a:cubicBezTo>
                  <a:pt x="24" y="10"/>
                  <a:pt x="21" y="11"/>
                  <a:pt x="18" y="11"/>
                </a:cubicBezTo>
                <a:cubicBezTo>
                  <a:pt x="19" y="10"/>
                  <a:pt x="20" y="10"/>
                  <a:pt x="22" y="9"/>
                </a:cubicBezTo>
                <a:cubicBezTo>
                  <a:pt x="28" y="7"/>
                  <a:pt x="34" y="9"/>
                  <a:pt x="39" y="13"/>
                </a:cubicBezTo>
                <a:cubicBezTo>
                  <a:pt x="39" y="13"/>
                  <a:pt x="38" y="13"/>
                  <a:pt x="38" y="12"/>
                </a:cubicBezTo>
                <a:close/>
                <a:moveTo>
                  <a:pt x="13" y="20"/>
                </a:moveTo>
                <a:cubicBezTo>
                  <a:pt x="19" y="21"/>
                  <a:pt x="26" y="22"/>
                  <a:pt x="32" y="24"/>
                </a:cubicBezTo>
                <a:cubicBezTo>
                  <a:pt x="35" y="26"/>
                  <a:pt x="38" y="27"/>
                  <a:pt x="41" y="27"/>
                </a:cubicBezTo>
                <a:cubicBezTo>
                  <a:pt x="37" y="30"/>
                  <a:pt x="31" y="30"/>
                  <a:pt x="26" y="29"/>
                </a:cubicBezTo>
                <a:cubicBezTo>
                  <a:pt x="21" y="27"/>
                  <a:pt x="17" y="23"/>
                  <a:pt x="13" y="20"/>
                </a:cubicBezTo>
                <a:close/>
                <a:moveTo>
                  <a:pt x="50" y="23"/>
                </a:moveTo>
                <a:cubicBezTo>
                  <a:pt x="50" y="23"/>
                  <a:pt x="50" y="23"/>
                  <a:pt x="50" y="23"/>
                </a:cubicBezTo>
                <a:cubicBezTo>
                  <a:pt x="50" y="22"/>
                  <a:pt x="50" y="21"/>
                  <a:pt x="50" y="19"/>
                </a:cubicBezTo>
                <a:cubicBezTo>
                  <a:pt x="51" y="19"/>
                  <a:pt x="53" y="19"/>
                  <a:pt x="54" y="19"/>
                </a:cubicBezTo>
                <a:cubicBezTo>
                  <a:pt x="54" y="19"/>
                  <a:pt x="54" y="19"/>
                  <a:pt x="54" y="19"/>
                </a:cubicBezTo>
                <a:cubicBezTo>
                  <a:pt x="54" y="21"/>
                  <a:pt x="54" y="23"/>
                  <a:pt x="53" y="25"/>
                </a:cubicBezTo>
                <a:cubicBezTo>
                  <a:pt x="52" y="24"/>
                  <a:pt x="51" y="24"/>
                  <a:pt x="50" y="23"/>
                </a:cubicBezTo>
                <a:close/>
                <a:moveTo>
                  <a:pt x="42" y="12"/>
                </a:moveTo>
                <a:cubicBezTo>
                  <a:pt x="38" y="9"/>
                  <a:pt x="33" y="6"/>
                  <a:pt x="28" y="6"/>
                </a:cubicBezTo>
                <a:cubicBezTo>
                  <a:pt x="24" y="5"/>
                  <a:pt x="21" y="6"/>
                  <a:pt x="18" y="7"/>
                </a:cubicBezTo>
                <a:cubicBezTo>
                  <a:pt x="16" y="8"/>
                  <a:pt x="14" y="10"/>
                  <a:pt x="13" y="11"/>
                </a:cubicBezTo>
                <a:cubicBezTo>
                  <a:pt x="15" y="10"/>
                  <a:pt x="17" y="8"/>
                  <a:pt x="19" y="6"/>
                </a:cubicBezTo>
                <a:cubicBezTo>
                  <a:pt x="27" y="0"/>
                  <a:pt x="35" y="5"/>
                  <a:pt x="42" y="12"/>
                </a:cubicBezTo>
                <a:close/>
                <a:moveTo>
                  <a:pt x="17" y="26"/>
                </a:moveTo>
                <a:cubicBezTo>
                  <a:pt x="20" y="29"/>
                  <a:pt x="23" y="31"/>
                  <a:pt x="27" y="32"/>
                </a:cubicBezTo>
                <a:cubicBezTo>
                  <a:pt x="25" y="32"/>
                  <a:pt x="24" y="31"/>
                  <a:pt x="23" y="31"/>
                </a:cubicBezTo>
                <a:cubicBezTo>
                  <a:pt x="21" y="30"/>
                  <a:pt x="19" y="28"/>
                  <a:pt x="17" y="26"/>
                </a:cubicBezTo>
                <a:close/>
                <a:moveTo>
                  <a:pt x="149" y="77"/>
                </a:moveTo>
                <a:cubicBezTo>
                  <a:pt x="140" y="73"/>
                  <a:pt x="132" y="68"/>
                  <a:pt x="123" y="64"/>
                </a:cubicBezTo>
                <a:cubicBezTo>
                  <a:pt x="105" y="56"/>
                  <a:pt x="89" y="45"/>
                  <a:pt x="72" y="36"/>
                </a:cubicBezTo>
                <a:cubicBezTo>
                  <a:pt x="72" y="36"/>
                  <a:pt x="72" y="36"/>
                  <a:pt x="72" y="35"/>
                </a:cubicBezTo>
                <a:cubicBezTo>
                  <a:pt x="71" y="32"/>
                  <a:pt x="71" y="27"/>
                  <a:pt x="69" y="24"/>
                </a:cubicBezTo>
                <a:cubicBezTo>
                  <a:pt x="71" y="28"/>
                  <a:pt x="72" y="33"/>
                  <a:pt x="75" y="37"/>
                </a:cubicBezTo>
                <a:cubicBezTo>
                  <a:pt x="75" y="37"/>
                  <a:pt x="76" y="37"/>
                  <a:pt x="76" y="37"/>
                </a:cubicBezTo>
                <a:cubicBezTo>
                  <a:pt x="75" y="35"/>
                  <a:pt x="75" y="33"/>
                  <a:pt x="74" y="30"/>
                </a:cubicBezTo>
                <a:cubicBezTo>
                  <a:pt x="73" y="28"/>
                  <a:pt x="71" y="22"/>
                  <a:pt x="74" y="28"/>
                </a:cubicBezTo>
                <a:cubicBezTo>
                  <a:pt x="76" y="32"/>
                  <a:pt x="77" y="35"/>
                  <a:pt x="79" y="38"/>
                </a:cubicBezTo>
                <a:cubicBezTo>
                  <a:pt x="79" y="39"/>
                  <a:pt x="80" y="38"/>
                  <a:pt x="80" y="38"/>
                </a:cubicBezTo>
                <a:cubicBezTo>
                  <a:pt x="79" y="36"/>
                  <a:pt x="79" y="34"/>
                  <a:pt x="78" y="32"/>
                </a:cubicBezTo>
                <a:cubicBezTo>
                  <a:pt x="79" y="35"/>
                  <a:pt x="81" y="38"/>
                  <a:pt x="83" y="41"/>
                </a:cubicBezTo>
                <a:cubicBezTo>
                  <a:pt x="83" y="42"/>
                  <a:pt x="84" y="42"/>
                  <a:pt x="83" y="41"/>
                </a:cubicBezTo>
                <a:cubicBezTo>
                  <a:pt x="82" y="35"/>
                  <a:pt x="80" y="30"/>
                  <a:pt x="78" y="24"/>
                </a:cubicBezTo>
                <a:cubicBezTo>
                  <a:pt x="80" y="29"/>
                  <a:pt x="83" y="35"/>
                  <a:pt x="86" y="40"/>
                </a:cubicBezTo>
                <a:cubicBezTo>
                  <a:pt x="86" y="41"/>
                  <a:pt x="87" y="41"/>
                  <a:pt x="87" y="40"/>
                </a:cubicBezTo>
                <a:cubicBezTo>
                  <a:pt x="86" y="37"/>
                  <a:pt x="85" y="35"/>
                  <a:pt x="84" y="32"/>
                </a:cubicBezTo>
                <a:cubicBezTo>
                  <a:pt x="84" y="32"/>
                  <a:pt x="84" y="31"/>
                  <a:pt x="84" y="31"/>
                </a:cubicBezTo>
                <a:cubicBezTo>
                  <a:pt x="86" y="36"/>
                  <a:pt x="88" y="41"/>
                  <a:pt x="91" y="44"/>
                </a:cubicBezTo>
                <a:cubicBezTo>
                  <a:pt x="91" y="45"/>
                  <a:pt x="92" y="45"/>
                  <a:pt x="92" y="44"/>
                </a:cubicBezTo>
                <a:cubicBezTo>
                  <a:pt x="91" y="42"/>
                  <a:pt x="91" y="40"/>
                  <a:pt x="90" y="37"/>
                </a:cubicBezTo>
                <a:cubicBezTo>
                  <a:pt x="90" y="36"/>
                  <a:pt x="89" y="34"/>
                  <a:pt x="89" y="33"/>
                </a:cubicBezTo>
                <a:cubicBezTo>
                  <a:pt x="89" y="33"/>
                  <a:pt x="87" y="26"/>
                  <a:pt x="89" y="30"/>
                </a:cubicBezTo>
                <a:cubicBezTo>
                  <a:pt x="91" y="37"/>
                  <a:pt x="93" y="43"/>
                  <a:pt x="97" y="49"/>
                </a:cubicBezTo>
                <a:cubicBezTo>
                  <a:pt x="97" y="49"/>
                  <a:pt x="97" y="49"/>
                  <a:pt x="97" y="49"/>
                </a:cubicBezTo>
                <a:cubicBezTo>
                  <a:pt x="97" y="43"/>
                  <a:pt x="94" y="38"/>
                  <a:pt x="93" y="32"/>
                </a:cubicBezTo>
                <a:cubicBezTo>
                  <a:pt x="91" y="27"/>
                  <a:pt x="93" y="32"/>
                  <a:pt x="93" y="33"/>
                </a:cubicBezTo>
                <a:cubicBezTo>
                  <a:pt x="94" y="35"/>
                  <a:pt x="95" y="37"/>
                  <a:pt x="96" y="39"/>
                </a:cubicBezTo>
                <a:cubicBezTo>
                  <a:pt x="97" y="43"/>
                  <a:pt x="98" y="46"/>
                  <a:pt x="100" y="49"/>
                </a:cubicBezTo>
                <a:cubicBezTo>
                  <a:pt x="100" y="50"/>
                  <a:pt x="101" y="50"/>
                  <a:pt x="101" y="49"/>
                </a:cubicBezTo>
                <a:cubicBezTo>
                  <a:pt x="101" y="46"/>
                  <a:pt x="100" y="42"/>
                  <a:pt x="99" y="38"/>
                </a:cubicBezTo>
                <a:cubicBezTo>
                  <a:pt x="101" y="42"/>
                  <a:pt x="102" y="46"/>
                  <a:pt x="105" y="49"/>
                </a:cubicBezTo>
                <a:cubicBezTo>
                  <a:pt x="105" y="50"/>
                  <a:pt x="105" y="49"/>
                  <a:pt x="105" y="49"/>
                </a:cubicBezTo>
                <a:cubicBezTo>
                  <a:pt x="104" y="45"/>
                  <a:pt x="103" y="41"/>
                  <a:pt x="102" y="37"/>
                </a:cubicBezTo>
                <a:cubicBezTo>
                  <a:pt x="102" y="36"/>
                  <a:pt x="101" y="35"/>
                  <a:pt x="101" y="33"/>
                </a:cubicBezTo>
                <a:cubicBezTo>
                  <a:pt x="101" y="33"/>
                  <a:pt x="101" y="33"/>
                  <a:pt x="101" y="33"/>
                </a:cubicBezTo>
                <a:cubicBezTo>
                  <a:pt x="102" y="34"/>
                  <a:pt x="102" y="36"/>
                  <a:pt x="103" y="37"/>
                </a:cubicBezTo>
                <a:cubicBezTo>
                  <a:pt x="105" y="43"/>
                  <a:pt x="106" y="50"/>
                  <a:pt x="111" y="54"/>
                </a:cubicBezTo>
                <a:cubicBezTo>
                  <a:pt x="111" y="55"/>
                  <a:pt x="111" y="54"/>
                  <a:pt x="111" y="54"/>
                </a:cubicBezTo>
                <a:cubicBezTo>
                  <a:pt x="111" y="51"/>
                  <a:pt x="110" y="48"/>
                  <a:pt x="110" y="46"/>
                </a:cubicBezTo>
                <a:cubicBezTo>
                  <a:pt x="111" y="49"/>
                  <a:pt x="113" y="53"/>
                  <a:pt x="115" y="57"/>
                </a:cubicBezTo>
                <a:cubicBezTo>
                  <a:pt x="115" y="57"/>
                  <a:pt x="116" y="57"/>
                  <a:pt x="116" y="56"/>
                </a:cubicBezTo>
                <a:cubicBezTo>
                  <a:pt x="115" y="53"/>
                  <a:pt x="115" y="50"/>
                  <a:pt x="114" y="47"/>
                </a:cubicBezTo>
                <a:cubicBezTo>
                  <a:pt x="115" y="48"/>
                  <a:pt x="115" y="50"/>
                  <a:pt x="116" y="51"/>
                </a:cubicBezTo>
                <a:cubicBezTo>
                  <a:pt x="117" y="55"/>
                  <a:pt x="118" y="59"/>
                  <a:pt x="121" y="62"/>
                </a:cubicBezTo>
                <a:cubicBezTo>
                  <a:pt x="121" y="62"/>
                  <a:pt x="122" y="62"/>
                  <a:pt x="122" y="61"/>
                </a:cubicBezTo>
                <a:cubicBezTo>
                  <a:pt x="121" y="60"/>
                  <a:pt x="121" y="58"/>
                  <a:pt x="121" y="56"/>
                </a:cubicBezTo>
                <a:cubicBezTo>
                  <a:pt x="122" y="58"/>
                  <a:pt x="123" y="61"/>
                  <a:pt x="124" y="63"/>
                </a:cubicBezTo>
                <a:cubicBezTo>
                  <a:pt x="124" y="64"/>
                  <a:pt x="124" y="63"/>
                  <a:pt x="124" y="63"/>
                </a:cubicBezTo>
                <a:cubicBezTo>
                  <a:pt x="124" y="54"/>
                  <a:pt x="120" y="45"/>
                  <a:pt x="118" y="36"/>
                </a:cubicBezTo>
                <a:cubicBezTo>
                  <a:pt x="118" y="38"/>
                  <a:pt x="120" y="40"/>
                  <a:pt x="121" y="42"/>
                </a:cubicBezTo>
                <a:cubicBezTo>
                  <a:pt x="122" y="45"/>
                  <a:pt x="122" y="47"/>
                  <a:pt x="123" y="50"/>
                </a:cubicBezTo>
                <a:cubicBezTo>
                  <a:pt x="125" y="55"/>
                  <a:pt x="127" y="60"/>
                  <a:pt x="129" y="65"/>
                </a:cubicBezTo>
                <a:cubicBezTo>
                  <a:pt x="129" y="66"/>
                  <a:pt x="130" y="66"/>
                  <a:pt x="130" y="65"/>
                </a:cubicBezTo>
                <a:cubicBezTo>
                  <a:pt x="130" y="63"/>
                  <a:pt x="130" y="61"/>
                  <a:pt x="130" y="59"/>
                </a:cubicBezTo>
                <a:cubicBezTo>
                  <a:pt x="131" y="62"/>
                  <a:pt x="132" y="64"/>
                  <a:pt x="134" y="67"/>
                </a:cubicBezTo>
                <a:cubicBezTo>
                  <a:pt x="134" y="67"/>
                  <a:pt x="134" y="67"/>
                  <a:pt x="134" y="66"/>
                </a:cubicBezTo>
                <a:cubicBezTo>
                  <a:pt x="135" y="64"/>
                  <a:pt x="135" y="62"/>
                  <a:pt x="134" y="60"/>
                </a:cubicBezTo>
                <a:cubicBezTo>
                  <a:pt x="135" y="62"/>
                  <a:pt x="137" y="64"/>
                  <a:pt x="138" y="67"/>
                </a:cubicBezTo>
                <a:cubicBezTo>
                  <a:pt x="138" y="67"/>
                  <a:pt x="139" y="67"/>
                  <a:pt x="139" y="66"/>
                </a:cubicBezTo>
                <a:cubicBezTo>
                  <a:pt x="139" y="65"/>
                  <a:pt x="139" y="65"/>
                  <a:pt x="139" y="64"/>
                </a:cubicBezTo>
                <a:cubicBezTo>
                  <a:pt x="140" y="65"/>
                  <a:pt x="141" y="67"/>
                  <a:pt x="142" y="69"/>
                </a:cubicBezTo>
                <a:cubicBezTo>
                  <a:pt x="142" y="69"/>
                  <a:pt x="143" y="69"/>
                  <a:pt x="143" y="68"/>
                </a:cubicBezTo>
                <a:cubicBezTo>
                  <a:pt x="143" y="67"/>
                  <a:pt x="143" y="65"/>
                  <a:pt x="143" y="64"/>
                </a:cubicBezTo>
                <a:cubicBezTo>
                  <a:pt x="144" y="67"/>
                  <a:pt x="145" y="70"/>
                  <a:pt x="147" y="73"/>
                </a:cubicBezTo>
                <a:cubicBezTo>
                  <a:pt x="147" y="73"/>
                  <a:pt x="147" y="73"/>
                  <a:pt x="147" y="73"/>
                </a:cubicBezTo>
                <a:cubicBezTo>
                  <a:pt x="147" y="72"/>
                  <a:pt x="147" y="71"/>
                  <a:pt x="147" y="70"/>
                </a:cubicBezTo>
                <a:cubicBezTo>
                  <a:pt x="148" y="71"/>
                  <a:pt x="149" y="73"/>
                  <a:pt x="150" y="75"/>
                </a:cubicBezTo>
                <a:cubicBezTo>
                  <a:pt x="150" y="75"/>
                  <a:pt x="151" y="75"/>
                  <a:pt x="151" y="75"/>
                </a:cubicBezTo>
                <a:cubicBezTo>
                  <a:pt x="151" y="72"/>
                  <a:pt x="150" y="69"/>
                  <a:pt x="150" y="66"/>
                </a:cubicBezTo>
                <a:cubicBezTo>
                  <a:pt x="151" y="68"/>
                  <a:pt x="152" y="70"/>
                  <a:pt x="153" y="72"/>
                </a:cubicBezTo>
                <a:cubicBezTo>
                  <a:pt x="153" y="73"/>
                  <a:pt x="153" y="73"/>
                  <a:pt x="153" y="72"/>
                </a:cubicBezTo>
                <a:cubicBezTo>
                  <a:pt x="154" y="70"/>
                  <a:pt x="154" y="68"/>
                  <a:pt x="153" y="66"/>
                </a:cubicBezTo>
                <a:cubicBezTo>
                  <a:pt x="154" y="68"/>
                  <a:pt x="155" y="70"/>
                  <a:pt x="157" y="72"/>
                </a:cubicBezTo>
                <a:cubicBezTo>
                  <a:pt x="157" y="72"/>
                  <a:pt x="158" y="72"/>
                  <a:pt x="158" y="72"/>
                </a:cubicBezTo>
                <a:cubicBezTo>
                  <a:pt x="158" y="70"/>
                  <a:pt x="158" y="68"/>
                  <a:pt x="157" y="67"/>
                </a:cubicBezTo>
                <a:cubicBezTo>
                  <a:pt x="158" y="69"/>
                  <a:pt x="159" y="71"/>
                  <a:pt x="160" y="73"/>
                </a:cubicBezTo>
                <a:cubicBezTo>
                  <a:pt x="160" y="74"/>
                  <a:pt x="161" y="74"/>
                  <a:pt x="161" y="73"/>
                </a:cubicBezTo>
                <a:cubicBezTo>
                  <a:pt x="161" y="72"/>
                  <a:pt x="161" y="71"/>
                  <a:pt x="161" y="70"/>
                </a:cubicBezTo>
                <a:cubicBezTo>
                  <a:pt x="162" y="73"/>
                  <a:pt x="162" y="75"/>
                  <a:pt x="164" y="78"/>
                </a:cubicBezTo>
                <a:cubicBezTo>
                  <a:pt x="164" y="78"/>
                  <a:pt x="165" y="78"/>
                  <a:pt x="165" y="78"/>
                </a:cubicBezTo>
                <a:cubicBezTo>
                  <a:pt x="165" y="77"/>
                  <a:pt x="165" y="76"/>
                  <a:pt x="165" y="76"/>
                </a:cubicBezTo>
                <a:cubicBezTo>
                  <a:pt x="165" y="77"/>
                  <a:pt x="166" y="78"/>
                  <a:pt x="167" y="79"/>
                </a:cubicBezTo>
                <a:cubicBezTo>
                  <a:pt x="167" y="79"/>
                  <a:pt x="167" y="79"/>
                  <a:pt x="168" y="79"/>
                </a:cubicBezTo>
                <a:cubicBezTo>
                  <a:pt x="168" y="77"/>
                  <a:pt x="168" y="75"/>
                  <a:pt x="167" y="73"/>
                </a:cubicBezTo>
                <a:cubicBezTo>
                  <a:pt x="168" y="75"/>
                  <a:pt x="168" y="76"/>
                  <a:pt x="169" y="78"/>
                </a:cubicBezTo>
                <a:cubicBezTo>
                  <a:pt x="169" y="78"/>
                  <a:pt x="170" y="78"/>
                  <a:pt x="170" y="78"/>
                </a:cubicBezTo>
                <a:cubicBezTo>
                  <a:pt x="170" y="75"/>
                  <a:pt x="170" y="73"/>
                  <a:pt x="170" y="70"/>
                </a:cubicBezTo>
                <a:cubicBezTo>
                  <a:pt x="170" y="72"/>
                  <a:pt x="171" y="75"/>
                  <a:pt x="171" y="77"/>
                </a:cubicBezTo>
                <a:cubicBezTo>
                  <a:pt x="171" y="77"/>
                  <a:pt x="172" y="77"/>
                  <a:pt x="172" y="77"/>
                </a:cubicBezTo>
                <a:cubicBezTo>
                  <a:pt x="168" y="85"/>
                  <a:pt x="154" y="79"/>
                  <a:pt x="149" y="7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44" name="Freeform 40"/>
          <p:cNvSpPr>
            <a:spLocks noEditPoints="1"/>
          </p:cNvSpPr>
          <p:nvPr/>
        </p:nvSpPr>
        <p:spPr bwMode="auto">
          <a:xfrm>
            <a:off x="766763" y="2359025"/>
            <a:ext cx="296862" cy="703263"/>
          </a:xfrm>
          <a:custGeom>
            <a:gdLst>
              <a:gd fmla="*/ 60 w 79" name="T0"/>
              <a:gd fmla="*/ 168 h 187" name="T1"/>
              <a:gd fmla="*/ 77 w 79" name="T2"/>
              <a:gd fmla="*/ 142 h 187" name="T3"/>
              <a:gd fmla="*/ 65 w 79" name="T4"/>
              <a:gd fmla="*/ 103 h 187" name="T5"/>
              <a:gd fmla="*/ 26 w 79" name="T6"/>
              <a:gd fmla="*/ 0 h 187" name="T7"/>
              <a:gd fmla="*/ 0 w 79" name="T8"/>
              <a:gd fmla="*/ 11 h 187" name="T9"/>
              <a:gd fmla="*/ 47 w 79" name="T10"/>
              <a:gd fmla="*/ 152 h 187" name="T11"/>
              <a:gd fmla="*/ 61 w 79" name="T12"/>
              <a:gd fmla="*/ 140 h 187" name="T13"/>
              <a:gd fmla="*/ 52 w 79" name="T14"/>
              <a:gd fmla="*/ 110 h 187" name="T15"/>
              <a:gd fmla="*/ 53 w 79" name="T16"/>
              <a:gd fmla="*/ 123 h 187" name="T17"/>
              <a:gd fmla="*/ 55 w 79" name="T18"/>
              <a:gd fmla="*/ 130 h 187" name="T19"/>
              <a:gd fmla="*/ 57 w 79" name="T20"/>
              <a:gd fmla="*/ 136 h 187" name="T21"/>
              <a:gd fmla="*/ 58 w 79" name="T22"/>
              <a:gd fmla="*/ 140 h 187" name="T23"/>
              <a:gd fmla="*/ 63 w 79" name="T24"/>
              <a:gd fmla="*/ 138 h 187" name="T25"/>
              <a:gd fmla="*/ 59 w 79" name="T26"/>
              <a:gd fmla="*/ 136 h 187" name="T27"/>
              <a:gd fmla="*/ 58 w 79" name="T28"/>
              <a:gd fmla="*/ 130 h 187" name="T29"/>
              <a:gd fmla="*/ 55 w 79" name="T30"/>
              <a:gd fmla="*/ 125 h 187" name="T31"/>
              <a:gd fmla="*/ 53 w 79" name="T32"/>
              <a:gd fmla="*/ 114 h 187" name="T33"/>
              <a:gd fmla="*/ 51 w 79" name="T34"/>
              <a:gd fmla="*/ 101 h 187" name="T35"/>
              <a:gd fmla="*/ 48 w 79" name="T36"/>
              <a:gd fmla="*/ 93 h 187" name="T37"/>
              <a:gd fmla="*/ 46 w 79" name="T38"/>
              <a:gd fmla="*/ 87 h 187" name="T39"/>
              <a:gd fmla="*/ 43 w 79" name="T40"/>
              <a:gd fmla="*/ 81 h 187" name="T41"/>
              <a:gd fmla="*/ 41 w 79" name="T42"/>
              <a:gd fmla="*/ 78 h 187" name="T43"/>
              <a:gd fmla="*/ 38 w 79" name="T44"/>
              <a:gd fmla="*/ 73 h 187" name="T45"/>
              <a:gd fmla="*/ 36 w 79" name="T46"/>
              <a:gd fmla="*/ 65 h 187" name="T47"/>
              <a:gd fmla="*/ 34 w 79" name="T48"/>
              <a:gd fmla="*/ 58 h 187" name="T49"/>
              <a:gd fmla="*/ 32 w 79" name="T50"/>
              <a:gd fmla="*/ 51 h 187" name="T51"/>
              <a:gd fmla="*/ 31 w 79" name="T52"/>
              <a:gd fmla="*/ 42 h 187" name="T53"/>
              <a:gd fmla="*/ 29 w 79" name="T54"/>
              <a:gd fmla="*/ 36 h 187" name="T55"/>
              <a:gd fmla="*/ 23 w 79" name="T56"/>
              <a:gd fmla="*/ 33 h 187" name="T57"/>
              <a:gd fmla="*/ 23 w 79" name="T58"/>
              <a:gd fmla="*/ 20 h 187" name="T59"/>
              <a:gd fmla="*/ 20 w 79" name="T60"/>
              <a:gd fmla="*/ 14 h 187" name="T61"/>
              <a:gd fmla="*/ 16 w 79" name="T62"/>
              <a:gd fmla="*/ 12 h 187" name="T63"/>
              <a:gd fmla="*/ 14 w 79" name="T64"/>
              <a:gd fmla="*/ 9 h 187" name="T65"/>
              <a:gd fmla="*/ 14 w 79" name="T66"/>
              <a:gd fmla="*/ 10 h 187" name="T67"/>
              <a:gd fmla="*/ 19 w 79" name="T68"/>
              <a:gd fmla="*/ 11 h 187" name="T69"/>
              <a:gd fmla="*/ 17 w 79" name="T70"/>
              <a:gd fmla="*/ 20 h 187" name="T71"/>
              <a:gd fmla="*/ 19 w 79" name="T72"/>
              <a:gd fmla="*/ 24 h 187" name="T73"/>
              <a:gd fmla="*/ 22 w 79" name="T74"/>
              <a:gd fmla="*/ 30 h 187" name="T75"/>
              <a:gd fmla="*/ 26 w 79" name="T76"/>
              <a:gd fmla="*/ 33 h 187" name="T77"/>
              <a:gd fmla="*/ 28 w 79" name="T78"/>
              <a:gd fmla="*/ 41 h 187" name="T79"/>
              <a:gd fmla="*/ 28 w 79" name="T80"/>
              <a:gd fmla="*/ 50 h 187" name="T81"/>
              <a:gd fmla="*/ 30 w 79" name="T82"/>
              <a:gd fmla="*/ 57 h 187" name="T83"/>
              <a:gd fmla="*/ 33 w 79" name="T84"/>
              <a:gd fmla="*/ 63 h 187" name="T85"/>
              <a:gd fmla="*/ 38 w 79" name="T86"/>
              <a:gd fmla="*/ 68 h 187" name="T87"/>
              <a:gd fmla="*/ 39 w 79" name="T88"/>
              <a:gd fmla="*/ 80 h 187" name="T89"/>
              <a:gd fmla="*/ 41 w 79" name="T90"/>
              <a:gd fmla="*/ 86 h 187" name="T91"/>
              <a:gd fmla="*/ 45 w 79" name="T92"/>
              <a:gd fmla="*/ 90 h 187" name="T93"/>
              <a:gd fmla="*/ 48 w 79" name="T94"/>
              <a:gd fmla="*/ 95 h 187" name="T95"/>
              <a:gd fmla="*/ 11 w 79" name="T96"/>
              <a:gd fmla="*/ 7 h 187" name="T97"/>
              <a:gd fmla="*/ 46 w 79" name="T98"/>
              <a:gd fmla="*/ 106 h 187" name="T99"/>
              <a:gd fmla="*/ 46 w 79" name="T100"/>
              <a:gd fmla="*/ 106 h 187" name="T101"/>
              <a:gd fmla="*/ 54 w 79" name="T102"/>
              <a:gd fmla="*/ 144 h 187" name="T103"/>
              <a:gd fmla="*/ 26 w 79" name="T104"/>
              <a:gd fmla="*/ 84 h 187" name="T105"/>
              <a:gd fmla="*/ 19 w 79" name="T106"/>
              <a:gd fmla="*/ 40 h 187" name="T107"/>
              <a:gd fmla="*/ 56 w 79" name="T108"/>
              <a:gd fmla="*/ 149 h 187" name="T109"/>
              <a:gd fmla="*/ 59 w 79" name="T110"/>
              <a:gd fmla="*/ 155 h 187" name="T111"/>
              <a:gd fmla="*/ 61 w 79" name="T112"/>
              <a:gd fmla="*/ 154 h 187" name="T113"/>
              <a:gd fmla="*/ 72 w 79" name="T114"/>
              <a:gd fmla="*/ 151 h 187" name="T115"/>
              <a:gd fmla="*/ 74 w 79" name="T116"/>
              <a:gd fmla="*/ 169 h 187" name="T117"/>
              <a:gd fmla="*/ 74 w 79" name="T118"/>
              <a:gd fmla="*/ 182 h 187" name="T119"/>
              <a:gd fmla="*/ 73 w 79" name="T120"/>
              <a:gd fmla="*/ 138 h 187" name="T121"/>
              <a:gd fmla="*/ 46 w 79" name="T122"/>
              <a:gd fmla="*/ 75 h 187" name="T123"/>
              <a:gd fmla="*/ 50 w 79" name="T124"/>
              <a:gd fmla="*/ 70 h 18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87" w="79">
                <a:moveTo>
                  <a:pt x="47" y="152"/>
                </a:moveTo>
                <a:cubicBezTo>
                  <a:pt x="47" y="152"/>
                  <a:pt x="47" y="152"/>
                  <a:pt x="47" y="153"/>
                </a:cubicBezTo>
                <a:cubicBezTo>
                  <a:pt x="47" y="153"/>
                  <a:pt x="47" y="153"/>
                  <a:pt x="47" y="153"/>
                </a:cubicBezTo>
                <a:cubicBezTo>
                  <a:pt x="51" y="159"/>
                  <a:pt x="56" y="163"/>
                  <a:pt x="60" y="168"/>
                </a:cubicBezTo>
                <a:cubicBezTo>
                  <a:pt x="65" y="174"/>
                  <a:pt x="69" y="180"/>
                  <a:pt x="74" y="186"/>
                </a:cubicBezTo>
                <a:cubicBezTo>
                  <a:pt x="75" y="187"/>
                  <a:pt x="76" y="186"/>
                  <a:pt x="76" y="185"/>
                </a:cubicBezTo>
                <a:cubicBezTo>
                  <a:pt x="76" y="185"/>
                  <a:pt x="76" y="184"/>
                  <a:pt x="76" y="184"/>
                </a:cubicBezTo>
                <a:cubicBezTo>
                  <a:pt x="79" y="170"/>
                  <a:pt x="76" y="156"/>
                  <a:pt x="77" y="142"/>
                </a:cubicBezTo>
                <a:cubicBezTo>
                  <a:pt x="77" y="142"/>
                  <a:pt x="77" y="142"/>
                  <a:pt x="77" y="142"/>
                </a:cubicBezTo>
                <a:cubicBezTo>
                  <a:pt x="77" y="141"/>
                  <a:pt x="77" y="141"/>
                  <a:pt x="77" y="141"/>
                </a:cubicBezTo>
                <a:cubicBezTo>
                  <a:pt x="77" y="141"/>
                  <a:pt x="77" y="141"/>
                  <a:pt x="77" y="140"/>
                </a:cubicBezTo>
                <a:cubicBezTo>
                  <a:pt x="73" y="128"/>
                  <a:pt x="70" y="116"/>
                  <a:pt x="65" y="103"/>
                </a:cubicBezTo>
                <a:cubicBezTo>
                  <a:pt x="61" y="91"/>
                  <a:pt x="56" y="78"/>
                  <a:pt x="51" y="65"/>
                </a:cubicBezTo>
                <a:cubicBezTo>
                  <a:pt x="47" y="53"/>
                  <a:pt x="42" y="41"/>
                  <a:pt x="38" y="29"/>
                </a:cubicBezTo>
                <a:cubicBezTo>
                  <a:pt x="35" y="20"/>
                  <a:pt x="34" y="9"/>
                  <a:pt x="28" y="2"/>
                </a:cubicBezTo>
                <a:cubicBezTo>
                  <a:pt x="28" y="1"/>
                  <a:pt x="27" y="0"/>
                  <a:pt x="26" y="0"/>
                </a:cubicBezTo>
                <a:cubicBezTo>
                  <a:pt x="26" y="0"/>
                  <a:pt x="26" y="0"/>
                  <a:pt x="26" y="0"/>
                </a:cubicBezTo>
                <a:cubicBezTo>
                  <a:pt x="26" y="0"/>
                  <a:pt x="26" y="0"/>
                  <a:pt x="25" y="0"/>
                </a:cubicBezTo>
                <a:cubicBezTo>
                  <a:pt x="17" y="3"/>
                  <a:pt x="8" y="3"/>
                  <a:pt x="1" y="9"/>
                </a:cubicBezTo>
                <a:cubicBezTo>
                  <a:pt x="0" y="9"/>
                  <a:pt x="0" y="10"/>
                  <a:pt x="0" y="11"/>
                </a:cubicBezTo>
                <a:cubicBezTo>
                  <a:pt x="0" y="11"/>
                  <a:pt x="0" y="11"/>
                  <a:pt x="0" y="12"/>
                </a:cubicBezTo>
                <a:cubicBezTo>
                  <a:pt x="8" y="36"/>
                  <a:pt x="15" y="59"/>
                  <a:pt x="23" y="83"/>
                </a:cubicBezTo>
                <a:cubicBezTo>
                  <a:pt x="27" y="95"/>
                  <a:pt x="30" y="107"/>
                  <a:pt x="34" y="119"/>
                </a:cubicBezTo>
                <a:cubicBezTo>
                  <a:pt x="38" y="130"/>
                  <a:pt x="43" y="141"/>
                  <a:pt x="47" y="152"/>
                </a:cubicBezTo>
                <a:close/>
                <a:moveTo>
                  <a:pt x="43" y="76"/>
                </a:moveTo>
                <a:cubicBezTo>
                  <a:pt x="47" y="88"/>
                  <a:pt x="51" y="100"/>
                  <a:pt x="55" y="112"/>
                </a:cubicBezTo>
                <a:cubicBezTo>
                  <a:pt x="57" y="122"/>
                  <a:pt x="62" y="131"/>
                  <a:pt x="66" y="141"/>
                </a:cubicBezTo>
                <a:cubicBezTo>
                  <a:pt x="64" y="140"/>
                  <a:pt x="63" y="139"/>
                  <a:pt x="61" y="140"/>
                </a:cubicBezTo>
                <a:cubicBezTo>
                  <a:pt x="59" y="141"/>
                  <a:pt x="58" y="142"/>
                  <a:pt x="57" y="143"/>
                </a:cubicBezTo>
                <a:cubicBezTo>
                  <a:pt x="55" y="134"/>
                  <a:pt x="52" y="124"/>
                  <a:pt x="49" y="114"/>
                </a:cubicBezTo>
                <a:cubicBezTo>
                  <a:pt x="49" y="114"/>
                  <a:pt x="49" y="114"/>
                  <a:pt x="49" y="114"/>
                </a:cubicBezTo>
                <a:cubicBezTo>
                  <a:pt x="50" y="113"/>
                  <a:pt x="51" y="111"/>
                  <a:pt x="52" y="110"/>
                </a:cubicBezTo>
                <a:cubicBezTo>
                  <a:pt x="53" y="111"/>
                  <a:pt x="53" y="112"/>
                  <a:pt x="53" y="113"/>
                </a:cubicBezTo>
                <a:cubicBezTo>
                  <a:pt x="53" y="114"/>
                  <a:pt x="53" y="115"/>
                  <a:pt x="52" y="117"/>
                </a:cubicBezTo>
                <a:cubicBezTo>
                  <a:pt x="52" y="119"/>
                  <a:pt x="52" y="121"/>
                  <a:pt x="52" y="123"/>
                </a:cubicBezTo>
                <a:cubicBezTo>
                  <a:pt x="52" y="123"/>
                  <a:pt x="53" y="123"/>
                  <a:pt x="53" y="123"/>
                </a:cubicBezTo>
                <a:cubicBezTo>
                  <a:pt x="53" y="122"/>
                  <a:pt x="54" y="121"/>
                  <a:pt x="54" y="121"/>
                </a:cubicBezTo>
                <a:cubicBezTo>
                  <a:pt x="56" y="118"/>
                  <a:pt x="55" y="122"/>
                  <a:pt x="55" y="122"/>
                </a:cubicBezTo>
                <a:cubicBezTo>
                  <a:pt x="55" y="125"/>
                  <a:pt x="54" y="127"/>
                  <a:pt x="54" y="130"/>
                </a:cubicBezTo>
                <a:cubicBezTo>
                  <a:pt x="54" y="130"/>
                  <a:pt x="54" y="130"/>
                  <a:pt x="55" y="130"/>
                </a:cubicBezTo>
                <a:cubicBezTo>
                  <a:pt x="55" y="129"/>
                  <a:pt x="56" y="129"/>
                  <a:pt x="56" y="128"/>
                </a:cubicBezTo>
                <a:cubicBezTo>
                  <a:pt x="57" y="127"/>
                  <a:pt x="58" y="123"/>
                  <a:pt x="58" y="126"/>
                </a:cubicBezTo>
                <a:cubicBezTo>
                  <a:pt x="58" y="129"/>
                  <a:pt x="56" y="132"/>
                  <a:pt x="56" y="136"/>
                </a:cubicBezTo>
                <a:cubicBezTo>
                  <a:pt x="56" y="136"/>
                  <a:pt x="56" y="136"/>
                  <a:pt x="57" y="136"/>
                </a:cubicBezTo>
                <a:cubicBezTo>
                  <a:pt x="57" y="135"/>
                  <a:pt x="58" y="134"/>
                  <a:pt x="59" y="133"/>
                </a:cubicBezTo>
                <a:cubicBezTo>
                  <a:pt x="59" y="133"/>
                  <a:pt x="60" y="131"/>
                  <a:pt x="60" y="133"/>
                </a:cubicBezTo>
                <a:cubicBezTo>
                  <a:pt x="59" y="135"/>
                  <a:pt x="58" y="137"/>
                  <a:pt x="57" y="140"/>
                </a:cubicBezTo>
                <a:cubicBezTo>
                  <a:pt x="57" y="140"/>
                  <a:pt x="58" y="140"/>
                  <a:pt x="58" y="140"/>
                </a:cubicBezTo>
                <a:cubicBezTo>
                  <a:pt x="59" y="140"/>
                  <a:pt x="59" y="139"/>
                  <a:pt x="60" y="138"/>
                </a:cubicBezTo>
                <a:cubicBezTo>
                  <a:pt x="61" y="136"/>
                  <a:pt x="61" y="136"/>
                  <a:pt x="60" y="138"/>
                </a:cubicBezTo>
                <a:cubicBezTo>
                  <a:pt x="60" y="139"/>
                  <a:pt x="60" y="139"/>
                  <a:pt x="60" y="139"/>
                </a:cubicBezTo>
                <a:cubicBezTo>
                  <a:pt x="62" y="138"/>
                  <a:pt x="61" y="139"/>
                  <a:pt x="63" y="138"/>
                </a:cubicBezTo>
                <a:cubicBezTo>
                  <a:pt x="63" y="137"/>
                  <a:pt x="63" y="137"/>
                  <a:pt x="62" y="137"/>
                </a:cubicBezTo>
                <a:cubicBezTo>
                  <a:pt x="60" y="139"/>
                  <a:pt x="62" y="136"/>
                  <a:pt x="62" y="134"/>
                </a:cubicBezTo>
                <a:cubicBezTo>
                  <a:pt x="62" y="134"/>
                  <a:pt x="62" y="134"/>
                  <a:pt x="62" y="134"/>
                </a:cubicBezTo>
                <a:cubicBezTo>
                  <a:pt x="61" y="135"/>
                  <a:pt x="57" y="142"/>
                  <a:pt x="59" y="136"/>
                </a:cubicBezTo>
                <a:cubicBezTo>
                  <a:pt x="60" y="134"/>
                  <a:pt x="60" y="132"/>
                  <a:pt x="61" y="130"/>
                </a:cubicBezTo>
                <a:cubicBezTo>
                  <a:pt x="61" y="130"/>
                  <a:pt x="60" y="130"/>
                  <a:pt x="60" y="130"/>
                </a:cubicBezTo>
                <a:cubicBezTo>
                  <a:pt x="60" y="131"/>
                  <a:pt x="56" y="136"/>
                  <a:pt x="57" y="133"/>
                </a:cubicBezTo>
                <a:cubicBezTo>
                  <a:pt x="57" y="132"/>
                  <a:pt x="58" y="131"/>
                  <a:pt x="58" y="130"/>
                </a:cubicBezTo>
                <a:cubicBezTo>
                  <a:pt x="59" y="127"/>
                  <a:pt x="59" y="126"/>
                  <a:pt x="58" y="123"/>
                </a:cubicBezTo>
                <a:cubicBezTo>
                  <a:pt x="58" y="123"/>
                  <a:pt x="58" y="123"/>
                  <a:pt x="58" y="123"/>
                </a:cubicBezTo>
                <a:cubicBezTo>
                  <a:pt x="57" y="124"/>
                  <a:pt x="57" y="126"/>
                  <a:pt x="56" y="127"/>
                </a:cubicBezTo>
                <a:cubicBezTo>
                  <a:pt x="54" y="132"/>
                  <a:pt x="55" y="127"/>
                  <a:pt x="55" y="125"/>
                </a:cubicBezTo>
                <a:cubicBezTo>
                  <a:pt x="56" y="123"/>
                  <a:pt x="56" y="121"/>
                  <a:pt x="56" y="119"/>
                </a:cubicBezTo>
                <a:cubicBezTo>
                  <a:pt x="56" y="118"/>
                  <a:pt x="56" y="118"/>
                  <a:pt x="56" y="118"/>
                </a:cubicBezTo>
                <a:cubicBezTo>
                  <a:pt x="55" y="119"/>
                  <a:pt x="53" y="123"/>
                  <a:pt x="53" y="120"/>
                </a:cubicBezTo>
                <a:cubicBezTo>
                  <a:pt x="53" y="118"/>
                  <a:pt x="53" y="116"/>
                  <a:pt x="53" y="114"/>
                </a:cubicBezTo>
                <a:cubicBezTo>
                  <a:pt x="54" y="112"/>
                  <a:pt x="53" y="110"/>
                  <a:pt x="52" y="108"/>
                </a:cubicBezTo>
                <a:cubicBezTo>
                  <a:pt x="52" y="108"/>
                  <a:pt x="52" y="108"/>
                  <a:pt x="52" y="108"/>
                </a:cubicBezTo>
                <a:cubicBezTo>
                  <a:pt x="50" y="111"/>
                  <a:pt x="49" y="114"/>
                  <a:pt x="50" y="108"/>
                </a:cubicBezTo>
                <a:cubicBezTo>
                  <a:pt x="50" y="106"/>
                  <a:pt x="51" y="104"/>
                  <a:pt x="51" y="101"/>
                </a:cubicBezTo>
                <a:cubicBezTo>
                  <a:pt x="50" y="101"/>
                  <a:pt x="50" y="101"/>
                  <a:pt x="50" y="101"/>
                </a:cubicBezTo>
                <a:cubicBezTo>
                  <a:pt x="49" y="102"/>
                  <a:pt x="49" y="102"/>
                  <a:pt x="48" y="103"/>
                </a:cubicBezTo>
                <a:cubicBezTo>
                  <a:pt x="46" y="106"/>
                  <a:pt x="48" y="101"/>
                  <a:pt x="48" y="101"/>
                </a:cubicBezTo>
                <a:cubicBezTo>
                  <a:pt x="48" y="98"/>
                  <a:pt x="49" y="96"/>
                  <a:pt x="48" y="93"/>
                </a:cubicBezTo>
                <a:cubicBezTo>
                  <a:pt x="48" y="93"/>
                  <a:pt x="48" y="93"/>
                  <a:pt x="48" y="93"/>
                </a:cubicBezTo>
                <a:cubicBezTo>
                  <a:pt x="47" y="95"/>
                  <a:pt x="45" y="99"/>
                  <a:pt x="46" y="94"/>
                </a:cubicBezTo>
                <a:cubicBezTo>
                  <a:pt x="46" y="92"/>
                  <a:pt x="47" y="90"/>
                  <a:pt x="47" y="88"/>
                </a:cubicBezTo>
                <a:cubicBezTo>
                  <a:pt x="47" y="87"/>
                  <a:pt x="46" y="87"/>
                  <a:pt x="46" y="87"/>
                </a:cubicBezTo>
                <a:cubicBezTo>
                  <a:pt x="45" y="88"/>
                  <a:pt x="44" y="90"/>
                  <a:pt x="44" y="91"/>
                </a:cubicBezTo>
                <a:cubicBezTo>
                  <a:pt x="44" y="91"/>
                  <a:pt x="44" y="87"/>
                  <a:pt x="44" y="87"/>
                </a:cubicBezTo>
                <a:cubicBezTo>
                  <a:pt x="44" y="85"/>
                  <a:pt x="44" y="83"/>
                  <a:pt x="44" y="81"/>
                </a:cubicBezTo>
                <a:cubicBezTo>
                  <a:pt x="44" y="81"/>
                  <a:pt x="43" y="81"/>
                  <a:pt x="43" y="81"/>
                </a:cubicBezTo>
                <a:cubicBezTo>
                  <a:pt x="42" y="85"/>
                  <a:pt x="42" y="83"/>
                  <a:pt x="42" y="81"/>
                </a:cubicBezTo>
                <a:cubicBezTo>
                  <a:pt x="42" y="79"/>
                  <a:pt x="43" y="78"/>
                  <a:pt x="43" y="76"/>
                </a:cubicBezTo>
                <a:cubicBezTo>
                  <a:pt x="43" y="76"/>
                  <a:pt x="43" y="76"/>
                  <a:pt x="42" y="76"/>
                </a:cubicBezTo>
                <a:cubicBezTo>
                  <a:pt x="42" y="76"/>
                  <a:pt x="41" y="77"/>
                  <a:pt x="41" y="78"/>
                </a:cubicBezTo>
                <a:cubicBezTo>
                  <a:pt x="39" y="80"/>
                  <a:pt x="40" y="77"/>
                  <a:pt x="40" y="76"/>
                </a:cubicBezTo>
                <a:cubicBezTo>
                  <a:pt x="40" y="74"/>
                  <a:pt x="41" y="73"/>
                  <a:pt x="41" y="71"/>
                </a:cubicBezTo>
                <a:cubicBezTo>
                  <a:pt x="41" y="70"/>
                  <a:pt x="40" y="70"/>
                  <a:pt x="40" y="70"/>
                </a:cubicBezTo>
                <a:cubicBezTo>
                  <a:pt x="39" y="71"/>
                  <a:pt x="39" y="72"/>
                  <a:pt x="38" y="73"/>
                </a:cubicBezTo>
                <a:cubicBezTo>
                  <a:pt x="38" y="72"/>
                  <a:pt x="38" y="71"/>
                  <a:pt x="38" y="69"/>
                </a:cubicBezTo>
                <a:cubicBezTo>
                  <a:pt x="39" y="68"/>
                  <a:pt x="39" y="66"/>
                  <a:pt x="39" y="65"/>
                </a:cubicBezTo>
                <a:cubicBezTo>
                  <a:pt x="39" y="64"/>
                  <a:pt x="38" y="64"/>
                  <a:pt x="38" y="64"/>
                </a:cubicBezTo>
                <a:cubicBezTo>
                  <a:pt x="37" y="65"/>
                  <a:pt x="35" y="69"/>
                  <a:pt x="36" y="65"/>
                </a:cubicBezTo>
                <a:cubicBezTo>
                  <a:pt x="36" y="63"/>
                  <a:pt x="37" y="61"/>
                  <a:pt x="37" y="59"/>
                </a:cubicBezTo>
                <a:cubicBezTo>
                  <a:pt x="37" y="58"/>
                  <a:pt x="36" y="58"/>
                  <a:pt x="36" y="58"/>
                </a:cubicBezTo>
                <a:cubicBezTo>
                  <a:pt x="35" y="59"/>
                  <a:pt x="35" y="60"/>
                  <a:pt x="34" y="61"/>
                </a:cubicBezTo>
                <a:cubicBezTo>
                  <a:pt x="32" y="63"/>
                  <a:pt x="34" y="59"/>
                  <a:pt x="34" y="58"/>
                </a:cubicBezTo>
                <a:cubicBezTo>
                  <a:pt x="34" y="56"/>
                  <a:pt x="35" y="54"/>
                  <a:pt x="34" y="52"/>
                </a:cubicBezTo>
                <a:cubicBezTo>
                  <a:pt x="34" y="51"/>
                  <a:pt x="34" y="51"/>
                  <a:pt x="34" y="52"/>
                </a:cubicBezTo>
                <a:cubicBezTo>
                  <a:pt x="33" y="52"/>
                  <a:pt x="31" y="56"/>
                  <a:pt x="31" y="56"/>
                </a:cubicBezTo>
                <a:cubicBezTo>
                  <a:pt x="31" y="54"/>
                  <a:pt x="31" y="53"/>
                  <a:pt x="32" y="51"/>
                </a:cubicBezTo>
                <a:cubicBezTo>
                  <a:pt x="32" y="49"/>
                  <a:pt x="33" y="47"/>
                  <a:pt x="32" y="45"/>
                </a:cubicBezTo>
                <a:cubicBezTo>
                  <a:pt x="32" y="45"/>
                  <a:pt x="32" y="45"/>
                  <a:pt x="32" y="45"/>
                </a:cubicBezTo>
                <a:cubicBezTo>
                  <a:pt x="31" y="46"/>
                  <a:pt x="29" y="48"/>
                  <a:pt x="29" y="49"/>
                </a:cubicBezTo>
                <a:cubicBezTo>
                  <a:pt x="29" y="47"/>
                  <a:pt x="30" y="44"/>
                  <a:pt x="31" y="42"/>
                </a:cubicBezTo>
                <a:cubicBezTo>
                  <a:pt x="31" y="41"/>
                  <a:pt x="30" y="41"/>
                  <a:pt x="30" y="42"/>
                </a:cubicBezTo>
                <a:cubicBezTo>
                  <a:pt x="29" y="43"/>
                  <a:pt x="27" y="46"/>
                  <a:pt x="28" y="43"/>
                </a:cubicBezTo>
                <a:cubicBezTo>
                  <a:pt x="29" y="40"/>
                  <a:pt x="29" y="38"/>
                  <a:pt x="29" y="36"/>
                </a:cubicBezTo>
                <a:cubicBezTo>
                  <a:pt x="29" y="36"/>
                  <a:pt x="29" y="36"/>
                  <a:pt x="29" y="36"/>
                </a:cubicBezTo>
                <a:cubicBezTo>
                  <a:pt x="29" y="36"/>
                  <a:pt x="25" y="41"/>
                  <a:pt x="25" y="38"/>
                </a:cubicBezTo>
                <a:cubicBezTo>
                  <a:pt x="26" y="36"/>
                  <a:pt x="27" y="34"/>
                  <a:pt x="27" y="31"/>
                </a:cubicBezTo>
                <a:cubicBezTo>
                  <a:pt x="27" y="31"/>
                  <a:pt x="27" y="31"/>
                  <a:pt x="26" y="31"/>
                </a:cubicBezTo>
                <a:cubicBezTo>
                  <a:pt x="25" y="32"/>
                  <a:pt x="21" y="38"/>
                  <a:pt x="23" y="33"/>
                </a:cubicBezTo>
                <a:cubicBezTo>
                  <a:pt x="24" y="31"/>
                  <a:pt x="25" y="29"/>
                  <a:pt x="25" y="26"/>
                </a:cubicBezTo>
                <a:cubicBezTo>
                  <a:pt x="25" y="26"/>
                  <a:pt x="24" y="26"/>
                  <a:pt x="24" y="26"/>
                </a:cubicBezTo>
                <a:cubicBezTo>
                  <a:pt x="23" y="27"/>
                  <a:pt x="20" y="31"/>
                  <a:pt x="21" y="28"/>
                </a:cubicBezTo>
                <a:cubicBezTo>
                  <a:pt x="22" y="25"/>
                  <a:pt x="23" y="23"/>
                  <a:pt x="23" y="20"/>
                </a:cubicBezTo>
                <a:cubicBezTo>
                  <a:pt x="23" y="20"/>
                  <a:pt x="22" y="20"/>
                  <a:pt x="22" y="20"/>
                </a:cubicBezTo>
                <a:cubicBezTo>
                  <a:pt x="19" y="26"/>
                  <a:pt x="21" y="19"/>
                  <a:pt x="21" y="17"/>
                </a:cubicBezTo>
                <a:cubicBezTo>
                  <a:pt x="21" y="17"/>
                  <a:pt x="21" y="17"/>
                  <a:pt x="21" y="17"/>
                </a:cubicBezTo>
                <a:cubicBezTo>
                  <a:pt x="17" y="21"/>
                  <a:pt x="20" y="15"/>
                  <a:pt x="20" y="14"/>
                </a:cubicBezTo>
                <a:cubicBezTo>
                  <a:pt x="20" y="13"/>
                  <a:pt x="20" y="13"/>
                  <a:pt x="19" y="13"/>
                </a:cubicBezTo>
                <a:cubicBezTo>
                  <a:pt x="16" y="18"/>
                  <a:pt x="19" y="11"/>
                  <a:pt x="20" y="9"/>
                </a:cubicBezTo>
                <a:cubicBezTo>
                  <a:pt x="20" y="9"/>
                  <a:pt x="19" y="9"/>
                  <a:pt x="19" y="9"/>
                </a:cubicBezTo>
                <a:cubicBezTo>
                  <a:pt x="17" y="9"/>
                  <a:pt x="17" y="11"/>
                  <a:pt x="16" y="12"/>
                </a:cubicBezTo>
                <a:cubicBezTo>
                  <a:pt x="17" y="10"/>
                  <a:pt x="18" y="9"/>
                  <a:pt x="18" y="7"/>
                </a:cubicBezTo>
                <a:cubicBezTo>
                  <a:pt x="18" y="6"/>
                  <a:pt x="17" y="6"/>
                  <a:pt x="17" y="7"/>
                </a:cubicBezTo>
                <a:cubicBezTo>
                  <a:pt x="16" y="7"/>
                  <a:pt x="14" y="11"/>
                  <a:pt x="14" y="9"/>
                </a:cubicBezTo>
                <a:cubicBezTo>
                  <a:pt x="14" y="9"/>
                  <a:pt x="14" y="9"/>
                  <a:pt x="14" y="9"/>
                </a:cubicBezTo>
                <a:cubicBezTo>
                  <a:pt x="13" y="9"/>
                  <a:pt x="13" y="9"/>
                  <a:pt x="12" y="9"/>
                </a:cubicBezTo>
                <a:cubicBezTo>
                  <a:pt x="12" y="9"/>
                  <a:pt x="12" y="10"/>
                  <a:pt x="12" y="10"/>
                </a:cubicBezTo>
                <a:cubicBezTo>
                  <a:pt x="13" y="10"/>
                  <a:pt x="13" y="10"/>
                  <a:pt x="13" y="10"/>
                </a:cubicBezTo>
                <a:cubicBezTo>
                  <a:pt x="13" y="10"/>
                  <a:pt x="13" y="11"/>
                  <a:pt x="14" y="10"/>
                </a:cubicBezTo>
                <a:cubicBezTo>
                  <a:pt x="15" y="10"/>
                  <a:pt x="14" y="10"/>
                  <a:pt x="16" y="9"/>
                </a:cubicBezTo>
                <a:cubicBezTo>
                  <a:pt x="19" y="6"/>
                  <a:pt x="15" y="12"/>
                  <a:pt x="15" y="13"/>
                </a:cubicBezTo>
                <a:cubicBezTo>
                  <a:pt x="15" y="13"/>
                  <a:pt x="15" y="14"/>
                  <a:pt x="16" y="13"/>
                </a:cubicBezTo>
                <a:cubicBezTo>
                  <a:pt x="16" y="13"/>
                  <a:pt x="19" y="10"/>
                  <a:pt x="19" y="11"/>
                </a:cubicBezTo>
                <a:cubicBezTo>
                  <a:pt x="18" y="12"/>
                  <a:pt x="17" y="14"/>
                  <a:pt x="17" y="16"/>
                </a:cubicBezTo>
                <a:cubicBezTo>
                  <a:pt x="16" y="16"/>
                  <a:pt x="17" y="17"/>
                  <a:pt x="17" y="16"/>
                </a:cubicBezTo>
                <a:cubicBezTo>
                  <a:pt x="18" y="16"/>
                  <a:pt x="19" y="16"/>
                  <a:pt x="19" y="15"/>
                </a:cubicBezTo>
                <a:cubicBezTo>
                  <a:pt x="18" y="16"/>
                  <a:pt x="18" y="18"/>
                  <a:pt x="17" y="20"/>
                </a:cubicBezTo>
                <a:cubicBezTo>
                  <a:pt x="17" y="20"/>
                  <a:pt x="17" y="20"/>
                  <a:pt x="18" y="20"/>
                </a:cubicBezTo>
                <a:cubicBezTo>
                  <a:pt x="19" y="20"/>
                  <a:pt x="19" y="20"/>
                  <a:pt x="20" y="19"/>
                </a:cubicBezTo>
                <a:cubicBezTo>
                  <a:pt x="19" y="20"/>
                  <a:pt x="19" y="22"/>
                  <a:pt x="19" y="23"/>
                </a:cubicBezTo>
                <a:cubicBezTo>
                  <a:pt x="19" y="24"/>
                  <a:pt x="19" y="24"/>
                  <a:pt x="19" y="24"/>
                </a:cubicBezTo>
                <a:cubicBezTo>
                  <a:pt x="21" y="23"/>
                  <a:pt x="22" y="20"/>
                  <a:pt x="22" y="23"/>
                </a:cubicBezTo>
                <a:cubicBezTo>
                  <a:pt x="21" y="26"/>
                  <a:pt x="20" y="28"/>
                  <a:pt x="20" y="31"/>
                </a:cubicBezTo>
                <a:cubicBezTo>
                  <a:pt x="20" y="31"/>
                  <a:pt x="20" y="31"/>
                  <a:pt x="20" y="31"/>
                </a:cubicBezTo>
                <a:cubicBezTo>
                  <a:pt x="22" y="30"/>
                  <a:pt x="21" y="31"/>
                  <a:pt x="22" y="30"/>
                </a:cubicBezTo>
                <a:cubicBezTo>
                  <a:pt x="22" y="30"/>
                  <a:pt x="24" y="26"/>
                  <a:pt x="24" y="28"/>
                </a:cubicBezTo>
                <a:cubicBezTo>
                  <a:pt x="24" y="31"/>
                  <a:pt x="22" y="33"/>
                  <a:pt x="21" y="36"/>
                </a:cubicBezTo>
                <a:cubicBezTo>
                  <a:pt x="21" y="36"/>
                  <a:pt x="22" y="36"/>
                  <a:pt x="22" y="36"/>
                </a:cubicBezTo>
                <a:cubicBezTo>
                  <a:pt x="23" y="36"/>
                  <a:pt x="26" y="34"/>
                  <a:pt x="26" y="33"/>
                </a:cubicBezTo>
                <a:cubicBezTo>
                  <a:pt x="26" y="35"/>
                  <a:pt x="24" y="38"/>
                  <a:pt x="24" y="41"/>
                </a:cubicBezTo>
                <a:cubicBezTo>
                  <a:pt x="24" y="41"/>
                  <a:pt x="25" y="41"/>
                  <a:pt x="25" y="41"/>
                </a:cubicBezTo>
                <a:cubicBezTo>
                  <a:pt x="27" y="40"/>
                  <a:pt x="27" y="39"/>
                  <a:pt x="28" y="37"/>
                </a:cubicBezTo>
                <a:cubicBezTo>
                  <a:pt x="28" y="39"/>
                  <a:pt x="28" y="40"/>
                  <a:pt x="28" y="41"/>
                </a:cubicBezTo>
                <a:cubicBezTo>
                  <a:pt x="27" y="42"/>
                  <a:pt x="27" y="44"/>
                  <a:pt x="27" y="45"/>
                </a:cubicBezTo>
                <a:cubicBezTo>
                  <a:pt x="27" y="46"/>
                  <a:pt x="27" y="46"/>
                  <a:pt x="27" y="46"/>
                </a:cubicBezTo>
                <a:cubicBezTo>
                  <a:pt x="28" y="45"/>
                  <a:pt x="30" y="43"/>
                  <a:pt x="30" y="43"/>
                </a:cubicBezTo>
                <a:cubicBezTo>
                  <a:pt x="29" y="45"/>
                  <a:pt x="28" y="48"/>
                  <a:pt x="28" y="50"/>
                </a:cubicBezTo>
                <a:cubicBezTo>
                  <a:pt x="28" y="50"/>
                  <a:pt x="28" y="51"/>
                  <a:pt x="28" y="51"/>
                </a:cubicBezTo>
                <a:cubicBezTo>
                  <a:pt x="29" y="50"/>
                  <a:pt x="29" y="50"/>
                  <a:pt x="30" y="49"/>
                </a:cubicBezTo>
                <a:cubicBezTo>
                  <a:pt x="31" y="47"/>
                  <a:pt x="32" y="48"/>
                  <a:pt x="32" y="50"/>
                </a:cubicBezTo>
                <a:cubicBezTo>
                  <a:pt x="31" y="52"/>
                  <a:pt x="30" y="54"/>
                  <a:pt x="30" y="57"/>
                </a:cubicBezTo>
                <a:cubicBezTo>
                  <a:pt x="30" y="57"/>
                  <a:pt x="31" y="57"/>
                  <a:pt x="31" y="57"/>
                </a:cubicBezTo>
                <a:cubicBezTo>
                  <a:pt x="32" y="56"/>
                  <a:pt x="34" y="51"/>
                  <a:pt x="34" y="55"/>
                </a:cubicBezTo>
                <a:cubicBezTo>
                  <a:pt x="33" y="58"/>
                  <a:pt x="33" y="60"/>
                  <a:pt x="32" y="62"/>
                </a:cubicBezTo>
                <a:cubicBezTo>
                  <a:pt x="32" y="63"/>
                  <a:pt x="32" y="63"/>
                  <a:pt x="33" y="63"/>
                </a:cubicBezTo>
                <a:cubicBezTo>
                  <a:pt x="34" y="62"/>
                  <a:pt x="36" y="58"/>
                  <a:pt x="36" y="61"/>
                </a:cubicBezTo>
                <a:cubicBezTo>
                  <a:pt x="36" y="64"/>
                  <a:pt x="34" y="66"/>
                  <a:pt x="34" y="69"/>
                </a:cubicBezTo>
                <a:cubicBezTo>
                  <a:pt x="34" y="70"/>
                  <a:pt x="35" y="70"/>
                  <a:pt x="35" y="70"/>
                </a:cubicBezTo>
                <a:cubicBezTo>
                  <a:pt x="35" y="70"/>
                  <a:pt x="38" y="66"/>
                  <a:pt x="38" y="68"/>
                </a:cubicBezTo>
                <a:cubicBezTo>
                  <a:pt x="38" y="70"/>
                  <a:pt x="37" y="72"/>
                  <a:pt x="37" y="74"/>
                </a:cubicBezTo>
                <a:cubicBezTo>
                  <a:pt x="37" y="75"/>
                  <a:pt x="37" y="75"/>
                  <a:pt x="38" y="74"/>
                </a:cubicBezTo>
                <a:cubicBezTo>
                  <a:pt x="39" y="73"/>
                  <a:pt x="40" y="71"/>
                  <a:pt x="40" y="75"/>
                </a:cubicBezTo>
                <a:cubicBezTo>
                  <a:pt x="39" y="77"/>
                  <a:pt x="39" y="78"/>
                  <a:pt x="39" y="80"/>
                </a:cubicBezTo>
                <a:cubicBezTo>
                  <a:pt x="39" y="80"/>
                  <a:pt x="39" y="81"/>
                  <a:pt x="40" y="80"/>
                </a:cubicBezTo>
                <a:cubicBezTo>
                  <a:pt x="41" y="79"/>
                  <a:pt x="42" y="75"/>
                  <a:pt x="42" y="79"/>
                </a:cubicBezTo>
                <a:cubicBezTo>
                  <a:pt x="41" y="81"/>
                  <a:pt x="41" y="83"/>
                  <a:pt x="41" y="86"/>
                </a:cubicBezTo>
                <a:cubicBezTo>
                  <a:pt x="41" y="86"/>
                  <a:pt x="41" y="86"/>
                  <a:pt x="41" y="86"/>
                </a:cubicBezTo>
                <a:cubicBezTo>
                  <a:pt x="42" y="85"/>
                  <a:pt x="43" y="84"/>
                  <a:pt x="44" y="83"/>
                </a:cubicBezTo>
                <a:cubicBezTo>
                  <a:pt x="43" y="85"/>
                  <a:pt x="42" y="89"/>
                  <a:pt x="43" y="92"/>
                </a:cubicBezTo>
                <a:cubicBezTo>
                  <a:pt x="43" y="92"/>
                  <a:pt x="43" y="92"/>
                  <a:pt x="43" y="92"/>
                </a:cubicBezTo>
                <a:cubicBezTo>
                  <a:pt x="44" y="91"/>
                  <a:pt x="45" y="91"/>
                  <a:pt x="45" y="90"/>
                </a:cubicBezTo>
                <a:cubicBezTo>
                  <a:pt x="47" y="87"/>
                  <a:pt x="46" y="91"/>
                  <a:pt x="45" y="92"/>
                </a:cubicBezTo>
                <a:cubicBezTo>
                  <a:pt x="45" y="94"/>
                  <a:pt x="45" y="96"/>
                  <a:pt x="44" y="99"/>
                </a:cubicBezTo>
                <a:cubicBezTo>
                  <a:pt x="44" y="99"/>
                  <a:pt x="45" y="99"/>
                  <a:pt x="45" y="99"/>
                </a:cubicBezTo>
                <a:cubicBezTo>
                  <a:pt x="46" y="98"/>
                  <a:pt x="48" y="95"/>
                  <a:pt x="48" y="95"/>
                </a:cubicBezTo>
                <a:cubicBezTo>
                  <a:pt x="48" y="98"/>
                  <a:pt x="46" y="102"/>
                  <a:pt x="46" y="105"/>
                </a:cubicBezTo>
                <a:cubicBezTo>
                  <a:pt x="43" y="96"/>
                  <a:pt x="39" y="87"/>
                  <a:pt x="36" y="77"/>
                </a:cubicBezTo>
                <a:cubicBezTo>
                  <a:pt x="32" y="66"/>
                  <a:pt x="28" y="54"/>
                  <a:pt x="23" y="43"/>
                </a:cubicBezTo>
                <a:cubicBezTo>
                  <a:pt x="18" y="31"/>
                  <a:pt x="13" y="19"/>
                  <a:pt x="11" y="7"/>
                </a:cubicBezTo>
                <a:cubicBezTo>
                  <a:pt x="11" y="7"/>
                  <a:pt x="11" y="7"/>
                  <a:pt x="11" y="7"/>
                </a:cubicBezTo>
                <a:cubicBezTo>
                  <a:pt x="14" y="6"/>
                  <a:pt x="17" y="5"/>
                  <a:pt x="19" y="5"/>
                </a:cubicBezTo>
                <a:cubicBezTo>
                  <a:pt x="27" y="29"/>
                  <a:pt x="36" y="52"/>
                  <a:pt x="43" y="76"/>
                </a:cubicBezTo>
                <a:close/>
                <a:moveTo>
                  <a:pt x="46" y="106"/>
                </a:moveTo>
                <a:cubicBezTo>
                  <a:pt x="46" y="106"/>
                  <a:pt x="47" y="106"/>
                  <a:pt x="47" y="106"/>
                </a:cubicBezTo>
                <a:cubicBezTo>
                  <a:pt x="49" y="104"/>
                  <a:pt x="51" y="100"/>
                  <a:pt x="50" y="106"/>
                </a:cubicBezTo>
                <a:cubicBezTo>
                  <a:pt x="49" y="108"/>
                  <a:pt x="49" y="110"/>
                  <a:pt x="49" y="113"/>
                </a:cubicBezTo>
                <a:cubicBezTo>
                  <a:pt x="48" y="110"/>
                  <a:pt x="47" y="108"/>
                  <a:pt x="46" y="106"/>
                </a:cubicBezTo>
                <a:close/>
                <a:moveTo>
                  <a:pt x="19" y="40"/>
                </a:moveTo>
                <a:cubicBezTo>
                  <a:pt x="24" y="52"/>
                  <a:pt x="28" y="63"/>
                  <a:pt x="32" y="75"/>
                </a:cubicBezTo>
                <a:cubicBezTo>
                  <a:pt x="36" y="87"/>
                  <a:pt x="41" y="99"/>
                  <a:pt x="45" y="111"/>
                </a:cubicBezTo>
                <a:cubicBezTo>
                  <a:pt x="49" y="122"/>
                  <a:pt x="51" y="133"/>
                  <a:pt x="54" y="144"/>
                </a:cubicBezTo>
                <a:cubicBezTo>
                  <a:pt x="54" y="143"/>
                  <a:pt x="53" y="143"/>
                  <a:pt x="52" y="143"/>
                </a:cubicBezTo>
                <a:cubicBezTo>
                  <a:pt x="50" y="143"/>
                  <a:pt x="48" y="144"/>
                  <a:pt x="48" y="146"/>
                </a:cubicBezTo>
                <a:cubicBezTo>
                  <a:pt x="45" y="137"/>
                  <a:pt x="41" y="128"/>
                  <a:pt x="38" y="120"/>
                </a:cubicBezTo>
                <a:cubicBezTo>
                  <a:pt x="34" y="108"/>
                  <a:pt x="30" y="96"/>
                  <a:pt x="26" y="84"/>
                </a:cubicBezTo>
                <a:cubicBezTo>
                  <a:pt x="18" y="59"/>
                  <a:pt x="11" y="35"/>
                  <a:pt x="3" y="11"/>
                </a:cubicBezTo>
                <a:cubicBezTo>
                  <a:pt x="3" y="11"/>
                  <a:pt x="3" y="11"/>
                  <a:pt x="3" y="11"/>
                </a:cubicBezTo>
                <a:cubicBezTo>
                  <a:pt x="4" y="10"/>
                  <a:pt x="6" y="9"/>
                  <a:pt x="9" y="8"/>
                </a:cubicBezTo>
                <a:cubicBezTo>
                  <a:pt x="10" y="19"/>
                  <a:pt x="14" y="30"/>
                  <a:pt x="19" y="40"/>
                </a:cubicBezTo>
                <a:close/>
                <a:moveTo>
                  <a:pt x="50" y="152"/>
                </a:moveTo>
                <a:cubicBezTo>
                  <a:pt x="50" y="152"/>
                  <a:pt x="50" y="151"/>
                  <a:pt x="50" y="151"/>
                </a:cubicBezTo>
                <a:cubicBezTo>
                  <a:pt x="50" y="150"/>
                  <a:pt x="50" y="149"/>
                  <a:pt x="50" y="148"/>
                </a:cubicBezTo>
                <a:cubicBezTo>
                  <a:pt x="51" y="142"/>
                  <a:pt x="56" y="148"/>
                  <a:pt x="56" y="149"/>
                </a:cubicBezTo>
                <a:cubicBezTo>
                  <a:pt x="56" y="149"/>
                  <a:pt x="56" y="149"/>
                  <a:pt x="56" y="149"/>
                </a:cubicBezTo>
                <a:cubicBezTo>
                  <a:pt x="56" y="149"/>
                  <a:pt x="56" y="150"/>
                  <a:pt x="56" y="150"/>
                </a:cubicBezTo>
                <a:cubicBezTo>
                  <a:pt x="56" y="150"/>
                  <a:pt x="57" y="150"/>
                  <a:pt x="57" y="151"/>
                </a:cubicBezTo>
                <a:cubicBezTo>
                  <a:pt x="57" y="152"/>
                  <a:pt x="58" y="153"/>
                  <a:pt x="59" y="155"/>
                </a:cubicBezTo>
                <a:cubicBezTo>
                  <a:pt x="59" y="155"/>
                  <a:pt x="59" y="155"/>
                  <a:pt x="59" y="155"/>
                </a:cubicBezTo>
                <a:cubicBezTo>
                  <a:pt x="59" y="155"/>
                  <a:pt x="59" y="155"/>
                  <a:pt x="59" y="155"/>
                </a:cubicBezTo>
                <a:cubicBezTo>
                  <a:pt x="59" y="155"/>
                  <a:pt x="59" y="155"/>
                  <a:pt x="59" y="155"/>
                </a:cubicBezTo>
                <a:cubicBezTo>
                  <a:pt x="60" y="156"/>
                  <a:pt x="62" y="155"/>
                  <a:pt x="61" y="154"/>
                </a:cubicBezTo>
                <a:cubicBezTo>
                  <a:pt x="60" y="151"/>
                  <a:pt x="59" y="147"/>
                  <a:pt x="61" y="144"/>
                </a:cubicBezTo>
                <a:cubicBezTo>
                  <a:pt x="62" y="140"/>
                  <a:pt x="66" y="146"/>
                  <a:pt x="67" y="147"/>
                </a:cubicBezTo>
                <a:cubicBezTo>
                  <a:pt x="68" y="149"/>
                  <a:pt x="69" y="150"/>
                  <a:pt x="69" y="152"/>
                </a:cubicBezTo>
                <a:cubicBezTo>
                  <a:pt x="70" y="154"/>
                  <a:pt x="72" y="152"/>
                  <a:pt x="72" y="151"/>
                </a:cubicBezTo>
                <a:cubicBezTo>
                  <a:pt x="71" y="149"/>
                  <a:pt x="71" y="148"/>
                  <a:pt x="71" y="146"/>
                </a:cubicBezTo>
                <a:cubicBezTo>
                  <a:pt x="71" y="145"/>
                  <a:pt x="72" y="139"/>
                  <a:pt x="74" y="142"/>
                </a:cubicBezTo>
                <a:cubicBezTo>
                  <a:pt x="73" y="151"/>
                  <a:pt x="75" y="160"/>
                  <a:pt x="75" y="169"/>
                </a:cubicBezTo>
                <a:cubicBezTo>
                  <a:pt x="75" y="169"/>
                  <a:pt x="74" y="169"/>
                  <a:pt x="74" y="169"/>
                </a:cubicBezTo>
                <a:cubicBezTo>
                  <a:pt x="72" y="170"/>
                  <a:pt x="69" y="171"/>
                  <a:pt x="67" y="172"/>
                </a:cubicBezTo>
                <a:cubicBezTo>
                  <a:pt x="65" y="170"/>
                  <a:pt x="64" y="168"/>
                  <a:pt x="63" y="166"/>
                </a:cubicBezTo>
                <a:cubicBezTo>
                  <a:pt x="59" y="161"/>
                  <a:pt x="53" y="157"/>
                  <a:pt x="50" y="152"/>
                </a:cubicBezTo>
                <a:close/>
                <a:moveTo>
                  <a:pt x="74" y="182"/>
                </a:moveTo>
                <a:cubicBezTo>
                  <a:pt x="72" y="179"/>
                  <a:pt x="70" y="177"/>
                  <a:pt x="68" y="174"/>
                </a:cubicBezTo>
                <a:cubicBezTo>
                  <a:pt x="70" y="173"/>
                  <a:pt x="73" y="173"/>
                  <a:pt x="75" y="172"/>
                </a:cubicBezTo>
                <a:cubicBezTo>
                  <a:pt x="75" y="175"/>
                  <a:pt x="75" y="178"/>
                  <a:pt x="74" y="182"/>
                </a:cubicBezTo>
                <a:close/>
                <a:moveTo>
                  <a:pt x="73" y="138"/>
                </a:moveTo>
                <a:cubicBezTo>
                  <a:pt x="72" y="138"/>
                  <a:pt x="71" y="138"/>
                  <a:pt x="70" y="139"/>
                </a:cubicBezTo>
                <a:cubicBezTo>
                  <a:pt x="70" y="140"/>
                  <a:pt x="69" y="141"/>
                  <a:pt x="69" y="141"/>
                </a:cubicBezTo>
                <a:cubicBezTo>
                  <a:pt x="66" y="131"/>
                  <a:pt x="60" y="122"/>
                  <a:pt x="57" y="112"/>
                </a:cubicBezTo>
                <a:cubicBezTo>
                  <a:pt x="54" y="99"/>
                  <a:pt x="50" y="87"/>
                  <a:pt x="46" y="75"/>
                </a:cubicBezTo>
                <a:cubicBezTo>
                  <a:pt x="38" y="51"/>
                  <a:pt x="30" y="28"/>
                  <a:pt x="22" y="4"/>
                </a:cubicBezTo>
                <a:cubicBezTo>
                  <a:pt x="23" y="4"/>
                  <a:pt x="24" y="3"/>
                  <a:pt x="25" y="3"/>
                </a:cubicBezTo>
                <a:cubicBezTo>
                  <a:pt x="32" y="11"/>
                  <a:pt x="34" y="24"/>
                  <a:pt x="37" y="34"/>
                </a:cubicBezTo>
                <a:cubicBezTo>
                  <a:pt x="41" y="46"/>
                  <a:pt x="45" y="58"/>
                  <a:pt x="50" y="70"/>
                </a:cubicBezTo>
                <a:cubicBezTo>
                  <a:pt x="54" y="82"/>
                  <a:pt x="59" y="94"/>
                  <a:pt x="63" y="106"/>
                </a:cubicBezTo>
                <a:cubicBezTo>
                  <a:pt x="67" y="117"/>
                  <a:pt x="70" y="127"/>
                  <a:pt x="73" y="13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45" name="Freeform 41"/>
          <p:cNvSpPr>
            <a:spLocks noEditPoints="1"/>
          </p:cNvSpPr>
          <p:nvPr/>
        </p:nvSpPr>
        <p:spPr bwMode="auto">
          <a:xfrm>
            <a:off x="211138" y="2389188"/>
            <a:ext cx="461962" cy="428625"/>
          </a:xfrm>
          <a:custGeom>
            <a:gdLst>
              <a:gd fmla="*/ 103 w 123" name="T0"/>
              <a:gd fmla="*/ 64 h 114" name="T1"/>
              <a:gd fmla="*/ 35 w 123" name="T2"/>
              <a:gd fmla="*/ 2 h 114" name="T3"/>
              <a:gd fmla="*/ 5 w 123" name="T4"/>
              <a:gd fmla="*/ 103 h 114" name="T5"/>
              <a:gd fmla="*/ 23 w 123" name="T6"/>
              <a:gd fmla="*/ 66 h 114" name="T7"/>
              <a:gd fmla="*/ 40 w 123" name="T8"/>
              <a:gd fmla="*/ 61 h 114" name="T9"/>
              <a:gd fmla="*/ 98 w 123" name="T10"/>
              <a:gd fmla="*/ 65 h 114" name="T11"/>
              <a:gd fmla="*/ 93 w 123" name="T12"/>
              <a:gd fmla="*/ 68 h 114" name="T13"/>
              <a:gd fmla="*/ 56 w 123" name="T14"/>
              <a:gd fmla="*/ 97 h 114" name="T15"/>
              <a:gd fmla="*/ 76 w 123" name="T16"/>
              <a:gd fmla="*/ 65 h 114" name="T17"/>
              <a:gd fmla="*/ 38 w 123" name="T18"/>
              <a:gd fmla="*/ 106 h 114" name="T19"/>
              <a:gd fmla="*/ 59 w 123" name="T20"/>
              <a:gd fmla="*/ 80 h 114" name="T21"/>
              <a:gd fmla="*/ 28 w 123" name="T22"/>
              <a:gd fmla="*/ 95 h 114" name="T23"/>
              <a:gd fmla="*/ 52 w 123" name="T24"/>
              <a:gd fmla="*/ 73 h 114" name="T25"/>
              <a:gd fmla="*/ 39 w 123" name="T26"/>
              <a:gd fmla="*/ 91 h 114" name="T27"/>
              <a:gd fmla="*/ 12 w 123" name="T28"/>
              <a:gd fmla="*/ 102 h 114" name="T29"/>
              <a:gd fmla="*/ 45 w 123" name="T30"/>
              <a:gd fmla="*/ 69 h 114" name="T31"/>
              <a:gd fmla="*/ 47 w 123" name="T32"/>
              <a:gd fmla="*/ 67 h 114" name="T33"/>
              <a:gd fmla="*/ 6 w 123" name="T34"/>
              <a:gd fmla="*/ 93 h 114" name="T35"/>
              <a:gd fmla="*/ 35 w 123" name="T36"/>
              <a:gd fmla="*/ 65 h 114" name="T37"/>
              <a:gd fmla="*/ 8 w 123" name="T38"/>
              <a:gd fmla="*/ 87 h 114" name="T39"/>
              <a:gd fmla="*/ 7 w 123" name="T40"/>
              <a:gd fmla="*/ 99 h 114" name="T41"/>
              <a:gd fmla="*/ 40 w 123" name="T42"/>
              <a:gd fmla="*/ 75 h 114" name="T43"/>
              <a:gd fmla="*/ 50 w 123" name="T44"/>
              <a:gd fmla="*/ 73 h 114" name="T45"/>
              <a:gd fmla="*/ 11 w 123" name="T46"/>
              <a:gd fmla="*/ 104 h 114" name="T47"/>
              <a:gd fmla="*/ 40 w 123" name="T48"/>
              <a:gd fmla="*/ 90 h 114" name="T49"/>
              <a:gd fmla="*/ 59 w 123" name="T50"/>
              <a:gd fmla="*/ 78 h 114" name="T51"/>
              <a:gd fmla="*/ 51 w 123" name="T52"/>
              <a:gd fmla="*/ 89 h 114" name="T53"/>
              <a:gd fmla="*/ 36 w 123" name="T54"/>
              <a:gd fmla="*/ 107 h 114" name="T55"/>
              <a:gd fmla="*/ 45 w 123" name="T56"/>
              <a:gd fmla="*/ 92 h 114" name="T57"/>
              <a:gd fmla="*/ 77 w 123" name="T58"/>
              <a:gd fmla="*/ 70 h 114" name="T59"/>
              <a:gd fmla="*/ 46 w 123" name="T60"/>
              <a:gd fmla="*/ 107 h 114" name="T61"/>
              <a:gd fmla="*/ 88 w 123" name="T62"/>
              <a:gd fmla="*/ 68 h 114" name="T63"/>
              <a:gd fmla="*/ 57 w 123" name="T64"/>
              <a:gd fmla="*/ 104 h 114" name="T65"/>
              <a:gd fmla="*/ 60 w 123" name="T66"/>
              <a:gd fmla="*/ 107 h 114" name="T67"/>
              <a:gd fmla="*/ 99 w 123" name="T68"/>
              <a:gd fmla="*/ 72 h 114" name="T69"/>
              <a:gd fmla="*/ 61 w 123" name="T70"/>
              <a:gd fmla="*/ 107 h 114" name="T71"/>
              <a:gd fmla="*/ 75 w 123" name="T72"/>
              <a:gd fmla="*/ 107 h 114" name="T73"/>
              <a:gd fmla="*/ 84 w 123" name="T74"/>
              <a:gd fmla="*/ 105 h 114" name="T75"/>
              <a:gd fmla="*/ 100 w 123" name="T76"/>
              <a:gd fmla="*/ 78 h 114" name="T77"/>
              <a:gd fmla="*/ 105 w 123" name="T78"/>
              <a:gd fmla="*/ 86 h 114" name="T79"/>
              <a:gd fmla="*/ 110 w 123" name="T80"/>
              <a:gd fmla="*/ 88 h 114" name="T81"/>
              <a:gd fmla="*/ 92 w 123" name="T82"/>
              <a:gd fmla="*/ 109 h 114" name="T83"/>
              <a:gd fmla="*/ 100 w 123" name="T84"/>
              <a:gd fmla="*/ 109 h 114" name="T85"/>
              <a:gd fmla="*/ 112 w 123" name="T86"/>
              <a:gd fmla="*/ 99 h 114" name="T87"/>
              <a:gd fmla="*/ 109 w 123" name="T88"/>
              <a:gd fmla="*/ 93 h 114" name="T89"/>
              <a:gd fmla="*/ 116 w 123" name="T90"/>
              <a:gd fmla="*/ 95 h 114" name="T91"/>
              <a:gd fmla="*/ 110 w 123" name="T92"/>
              <a:gd fmla="*/ 106 h 114" name="T93"/>
              <a:gd fmla="*/ 117 w 123" name="T94"/>
              <a:gd fmla="*/ 99 h 114" name="T95"/>
              <a:gd fmla="*/ 114 w 123" name="T96"/>
              <a:gd fmla="*/ 99 h 114" name="T97"/>
              <a:gd fmla="*/ 107 w 123" name="T98"/>
              <a:gd fmla="*/ 101 h 114" name="T99"/>
              <a:gd fmla="*/ 102 w 123" name="T100"/>
              <a:gd fmla="*/ 100 h 114" name="T101"/>
              <a:gd fmla="*/ 112 w 123" name="T102"/>
              <a:gd fmla="*/ 79 h 114" name="T103"/>
              <a:gd fmla="*/ 119 w 123" name="T104"/>
              <a:gd fmla="*/ 93 h 114" name="T105"/>
              <a:gd fmla="*/ 106 w 123" name="T106"/>
              <a:gd fmla="*/ 73 h 114" name="T107"/>
              <a:gd fmla="*/ 72 w 123" name="T108"/>
              <a:gd fmla="*/ 97 h 114" name="T109"/>
              <a:gd fmla="*/ 40 w 123" name="T110"/>
              <a:gd fmla="*/ 41 h 114" name="T111"/>
              <a:gd fmla="*/ 94 w 123" name="T112"/>
              <a:gd fmla="*/ 64 h 114" name="T113"/>
              <a:gd fmla="*/ 16 w 123" name="T114"/>
              <a:gd fmla="*/ 75 h 114" name="T115"/>
              <a:gd fmla="*/ 18 w 123" name="T116"/>
              <a:gd fmla="*/ 76 h 11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14" w="123">
                <a:moveTo>
                  <a:pt x="27" y="110"/>
                </a:moveTo>
                <a:cubicBezTo>
                  <a:pt x="32" y="110"/>
                  <a:pt x="37" y="110"/>
                  <a:pt x="42" y="110"/>
                </a:cubicBezTo>
                <a:cubicBezTo>
                  <a:pt x="50" y="109"/>
                  <a:pt x="58" y="110"/>
                  <a:pt x="66" y="110"/>
                </a:cubicBezTo>
                <a:cubicBezTo>
                  <a:pt x="78" y="111"/>
                  <a:pt x="92" y="114"/>
                  <a:pt x="105" y="111"/>
                </a:cubicBezTo>
                <a:cubicBezTo>
                  <a:pt x="114" y="109"/>
                  <a:pt x="123" y="102"/>
                  <a:pt x="121" y="91"/>
                </a:cubicBezTo>
                <a:cubicBezTo>
                  <a:pt x="120" y="80"/>
                  <a:pt x="111" y="71"/>
                  <a:pt x="103" y="64"/>
                </a:cubicBezTo>
                <a:cubicBezTo>
                  <a:pt x="94" y="55"/>
                  <a:pt x="84" y="48"/>
                  <a:pt x="76" y="39"/>
                </a:cubicBezTo>
                <a:cubicBezTo>
                  <a:pt x="71" y="34"/>
                  <a:pt x="67" y="29"/>
                  <a:pt x="67" y="21"/>
                </a:cubicBezTo>
                <a:cubicBezTo>
                  <a:pt x="67" y="15"/>
                  <a:pt x="70" y="9"/>
                  <a:pt x="73" y="4"/>
                </a:cubicBezTo>
                <a:cubicBezTo>
                  <a:pt x="74" y="3"/>
                  <a:pt x="73" y="2"/>
                  <a:pt x="73" y="2"/>
                </a:cubicBezTo>
                <a:cubicBezTo>
                  <a:pt x="72" y="2"/>
                  <a:pt x="72" y="1"/>
                  <a:pt x="71" y="1"/>
                </a:cubicBezTo>
                <a:cubicBezTo>
                  <a:pt x="59" y="2"/>
                  <a:pt x="47" y="0"/>
                  <a:pt x="35" y="2"/>
                </a:cubicBezTo>
                <a:cubicBezTo>
                  <a:pt x="34" y="3"/>
                  <a:pt x="34" y="4"/>
                  <a:pt x="34" y="4"/>
                </a:cubicBezTo>
                <a:cubicBezTo>
                  <a:pt x="34" y="5"/>
                  <a:pt x="34" y="5"/>
                  <a:pt x="34" y="6"/>
                </a:cubicBezTo>
                <a:cubicBezTo>
                  <a:pt x="38" y="12"/>
                  <a:pt x="41" y="18"/>
                  <a:pt x="42" y="25"/>
                </a:cubicBezTo>
                <a:cubicBezTo>
                  <a:pt x="42" y="34"/>
                  <a:pt x="37" y="41"/>
                  <a:pt x="33" y="47"/>
                </a:cubicBezTo>
                <a:cubicBezTo>
                  <a:pt x="25" y="57"/>
                  <a:pt x="18" y="67"/>
                  <a:pt x="11" y="78"/>
                </a:cubicBezTo>
                <a:cubicBezTo>
                  <a:pt x="6" y="85"/>
                  <a:pt x="0" y="95"/>
                  <a:pt x="5" y="103"/>
                </a:cubicBezTo>
                <a:cubicBezTo>
                  <a:pt x="10" y="110"/>
                  <a:pt x="20" y="110"/>
                  <a:pt x="27" y="110"/>
                </a:cubicBezTo>
                <a:close/>
                <a:moveTo>
                  <a:pt x="23" y="66"/>
                </a:moveTo>
                <a:cubicBezTo>
                  <a:pt x="23" y="65"/>
                  <a:pt x="24" y="65"/>
                  <a:pt x="24" y="65"/>
                </a:cubicBezTo>
                <a:cubicBezTo>
                  <a:pt x="26" y="64"/>
                  <a:pt x="28" y="63"/>
                  <a:pt x="29" y="62"/>
                </a:cubicBezTo>
                <a:cubicBezTo>
                  <a:pt x="26" y="65"/>
                  <a:pt x="23" y="67"/>
                  <a:pt x="20" y="70"/>
                </a:cubicBezTo>
                <a:cubicBezTo>
                  <a:pt x="21" y="68"/>
                  <a:pt x="22" y="67"/>
                  <a:pt x="23" y="66"/>
                </a:cubicBezTo>
                <a:close/>
                <a:moveTo>
                  <a:pt x="32" y="61"/>
                </a:moveTo>
                <a:cubicBezTo>
                  <a:pt x="33" y="61"/>
                  <a:pt x="34" y="61"/>
                  <a:pt x="35" y="61"/>
                </a:cubicBezTo>
                <a:cubicBezTo>
                  <a:pt x="32" y="62"/>
                  <a:pt x="28" y="64"/>
                  <a:pt x="25" y="67"/>
                </a:cubicBezTo>
                <a:cubicBezTo>
                  <a:pt x="27" y="65"/>
                  <a:pt x="29" y="63"/>
                  <a:pt x="32" y="61"/>
                </a:cubicBezTo>
                <a:close/>
                <a:moveTo>
                  <a:pt x="38" y="61"/>
                </a:moveTo>
                <a:cubicBezTo>
                  <a:pt x="39" y="61"/>
                  <a:pt x="39" y="61"/>
                  <a:pt x="40" y="61"/>
                </a:cubicBezTo>
                <a:cubicBezTo>
                  <a:pt x="36" y="63"/>
                  <a:pt x="32" y="66"/>
                  <a:pt x="29" y="69"/>
                </a:cubicBezTo>
                <a:cubicBezTo>
                  <a:pt x="23" y="74"/>
                  <a:pt x="17" y="79"/>
                  <a:pt x="11" y="84"/>
                </a:cubicBezTo>
                <a:cubicBezTo>
                  <a:pt x="11" y="83"/>
                  <a:pt x="12" y="83"/>
                  <a:pt x="12" y="83"/>
                </a:cubicBezTo>
                <a:cubicBezTo>
                  <a:pt x="14" y="80"/>
                  <a:pt x="18" y="77"/>
                  <a:pt x="21" y="75"/>
                </a:cubicBezTo>
                <a:cubicBezTo>
                  <a:pt x="27" y="71"/>
                  <a:pt x="33" y="66"/>
                  <a:pt x="38" y="61"/>
                </a:cubicBezTo>
                <a:close/>
                <a:moveTo>
                  <a:pt x="98" y="65"/>
                </a:moveTo>
                <a:cubicBezTo>
                  <a:pt x="91" y="71"/>
                  <a:pt x="84" y="78"/>
                  <a:pt x="77" y="84"/>
                </a:cubicBezTo>
                <a:cubicBezTo>
                  <a:pt x="73" y="88"/>
                  <a:pt x="69" y="91"/>
                  <a:pt x="65" y="95"/>
                </a:cubicBezTo>
                <a:cubicBezTo>
                  <a:pt x="68" y="92"/>
                  <a:pt x="71" y="89"/>
                  <a:pt x="74" y="86"/>
                </a:cubicBezTo>
                <a:cubicBezTo>
                  <a:pt x="79" y="81"/>
                  <a:pt x="85" y="75"/>
                  <a:pt x="89" y="68"/>
                </a:cubicBezTo>
                <a:cubicBezTo>
                  <a:pt x="89" y="68"/>
                  <a:pt x="89" y="68"/>
                  <a:pt x="90" y="68"/>
                </a:cubicBezTo>
                <a:cubicBezTo>
                  <a:pt x="91" y="68"/>
                  <a:pt x="92" y="68"/>
                  <a:pt x="93" y="68"/>
                </a:cubicBezTo>
                <a:cubicBezTo>
                  <a:pt x="94" y="67"/>
                  <a:pt x="97" y="65"/>
                  <a:pt x="98" y="65"/>
                </a:cubicBezTo>
                <a:close/>
                <a:moveTo>
                  <a:pt x="83" y="65"/>
                </a:moveTo>
                <a:cubicBezTo>
                  <a:pt x="84" y="66"/>
                  <a:pt x="86" y="67"/>
                  <a:pt x="88" y="68"/>
                </a:cubicBezTo>
                <a:cubicBezTo>
                  <a:pt x="84" y="71"/>
                  <a:pt x="82" y="74"/>
                  <a:pt x="78" y="77"/>
                </a:cubicBezTo>
                <a:cubicBezTo>
                  <a:pt x="74" y="80"/>
                  <a:pt x="70" y="84"/>
                  <a:pt x="66" y="87"/>
                </a:cubicBezTo>
                <a:cubicBezTo>
                  <a:pt x="63" y="90"/>
                  <a:pt x="60" y="93"/>
                  <a:pt x="56" y="97"/>
                </a:cubicBezTo>
                <a:cubicBezTo>
                  <a:pt x="56" y="96"/>
                  <a:pt x="57" y="96"/>
                  <a:pt x="57" y="96"/>
                </a:cubicBezTo>
                <a:cubicBezTo>
                  <a:pt x="60" y="92"/>
                  <a:pt x="63" y="89"/>
                  <a:pt x="66" y="86"/>
                </a:cubicBezTo>
                <a:cubicBezTo>
                  <a:pt x="70" y="82"/>
                  <a:pt x="72" y="78"/>
                  <a:pt x="75" y="75"/>
                </a:cubicBezTo>
                <a:cubicBezTo>
                  <a:pt x="78" y="72"/>
                  <a:pt x="81" y="69"/>
                  <a:pt x="83" y="65"/>
                </a:cubicBezTo>
                <a:cubicBezTo>
                  <a:pt x="83" y="65"/>
                  <a:pt x="83" y="65"/>
                  <a:pt x="83" y="65"/>
                </a:cubicBezTo>
                <a:close/>
                <a:moveTo>
                  <a:pt x="76" y="65"/>
                </a:moveTo>
                <a:cubicBezTo>
                  <a:pt x="77" y="65"/>
                  <a:pt x="79" y="65"/>
                  <a:pt x="81" y="65"/>
                </a:cubicBezTo>
                <a:cubicBezTo>
                  <a:pt x="81" y="65"/>
                  <a:pt x="82" y="65"/>
                  <a:pt x="82" y="65"/>
                </a:cubicBezTo>
                <a:cubicBezTo>
                  <a:pt x="75" y="70"/>
                  <a:pt x="69" y="77"/>
                  <a:pt x="62" y="83"/>
                </a:cubicBezTo>
                <a:cubicBezTo>
                  <a:pt x="56" y="90"/>
                  <a:pt x="48" y="96"/>
                  <a:pt x="41" y="103"/>
                </a:cubicBezTo>
                <a:cubicBezTo>
                  <a:pt x="40" y="104"/>
                  <a:pt x="39" y="105"/>
                  <a:pt x="38" y="105"/>
                </a:cubicBezTo>
                <a:cubicBezTo>
                  <a:pt x="38" y="105"/>
                  <a:pt x="38" y="106"/>
                  <a:pt x="38" y="106"/>
                </a:cubicBezTo>
                <a:cubicBezTo>
                  <a:pt x="40" y="104"/>
                  <a:pt x="42" y="102"/>
                  <a:pt x="44" y="100"/>
                </a:cubicBezTo>
                <a:cubicBezTo>
                  <a:pt x="48" y="96"/>
                  <a:pt x="52" y="93"/>
                  <a:pt x="56" y="89"/>
                </a:cubicBezTo>
                <a:cubicBezTo>
                  <a:pt x="63" y="82"/>
                  <a:pt x="69" y="73"/>
                  <a:pt x="76" y="65"/>
                </a:cubicBezTo>
                <a:close/>
                <a:moveTo>
                  <a:pt x="73" y="67"/>
                </a:moveTo>
                <a:cubicBezTo>
                  <a:pt x="72" y="68"/>
                  <a:pt x="70" y="70"/>
                  <a:pt x="68" y="72"/>
                </a:cubicBezTo>
                <a:cubicBezTo>
                  <a:pt x="65" y="75"/>
                  <a:pt x="62" y="77"/>
                  <a:pt x="59" y="80"/>
                </a:cubicBezTo>
                <a:cubicBezTo>
                  <a:pt x="58" y="80"/>
                  <a:pt x="57" y="81"/>
                  <a:pt x="57" y="82"/>
                </a:cubicBezTo>
                <a:cubicBezTo>
                  <a:pt x="59" y="79"/>
                  <a:pt x="62" y="76"/>
                  <a:pt x="64" y="74"/>
                </a:cubicBezTo>
                <a:cubicBezTo>
                  <a:pt x="68" y="72"/>
                  <a:pt x="70" y="69"/>
                  <a:pt x="73" y="67"/>
                </a:cubicBezTo>
                <a:close/>
                <a:moveTo>
                  <a:pt x="54" y="74"/>
                </a:moveTo>
                <a:cubicBezTo>
                  <a:pt x="48" y="78"/>
                  <a:pt x="42" y="83"/>
                  <a:pt x="37" y="88"/>
                </a:cubicBezTo>
                <a:cubicBezTo>
                  <a:pt x="34" y="90"/>
                  <a:pt x="31" y="92"/>
                  <a:pt x="28" y="95"/>
                </a:cubicBezTo>
                <a:cubicBezTo>
                  <a:pt x="24" y="98"/>
                  <a:pt x="21" y="101"/>
                  <a:pt x="17" y="104"/>
                </a:cubicBezTo>
                <a:cubicBezTo>
                  <a:pt x="14" y="106"/>
                  <a:pt x="17" y="104"/>
                  <a:pt x="17" y="104"/>
                </a:cubicBezTo>
                <a:cubicBezTo>
                  <a:pt x="19" y="102"/>
                  <a:pt x="20" y="100"/>
                  <a:pt x="22" y="99"/>
                </a:cubicBezTo>
                <a:cubicBezTo>
                  <a:pt x="26" y="96"/>
                  <a:pt x="29" y="93"/>
                  <a:pt x="33" y="90"/>
                </a:cubicBezTo>
                <a:cubicBezTo>
                  <a:pt x="40" y="85"/>
                  <a:pt x="46" y="79"/>
                  <a:pt x="52" y="73"/>
                </a:cubicBezTo>
                <a:cubicBezTo>
                  <a:pt x="52" y="73"/>
                  <a:pt x="52" y="73"/>
                  <a:pt x="52" y="73"/>
                </a:cubicBezTo>
                <a:cubicBezTo>
                  <a:pt x="55" y="74"/>
                  <a:pt x="57" y="75"/>
                  <a:pt x="61" y="75"/>
                </a:cubicBezTo>
                <a:cubicBezTo>
                  <a:pt x="56" y="78"/>
                  <a:pt x="51" y="82"/>
                  <a:pt x="47" y="86"/>
                </a:cubicBezTo>
                <a:cubicBezTo>
                  <a:pt x="41" y="91"/>
                  <a:pt x="34" y="97"/>
                  <a:pt x="28" y="102"/>
                </a:cubicBezTo>
                <a:cubicBezTo>
                  <a:pt x="27" y="103"/>
                  <a:pt x="24" y="106"/>
                  <a:pt x="25" y="105"/>
                </a:cubicBezTo>
                <a:cubicBezTo>
                  <a:pt x="26" y="104"/>
                  <a:pt x="28" y="102"/>
                  <a:pt x="29" y="100"/>
                </a:cubicBezTo>
                <a:cubicBezTo>
                  <a:pt x="32" y="97"/>
                  <a:pt x="36" y="94"/>
                  <a:pt x="39" y="91"/>
                </a:cubicBezTo>
                <a:cubicBezTo>
                  <a:pt x="42" y="89"/>
                  <a:pt x="45" y="86"/>
                  <a:pt x="47" y="83"/>
                </a:cubicBezTo>
                <a:cubicBezTo>
                  <a:pt x="50" y="80"/>
                  <a:pt x="53" y="78"/>
                  <a:pt x="55" y="75"/>
                </a:cubicBezTo>
                <a:cubicBezTo>
                  <a:pt x="55" y="74"/>
                  <a:pt x="54" y="74"/>
                  <a:pt x="54" y="74"/>
                </a:cubicBezTo>
                <a:close/>
                <a:moveTo>
                  <a:pt x="47" y="68"/>
                </a:moveTo>
                <a:cubicBezTo>
                  <a:pt x="49" y="70"/>
                  <a:pt x="50" y="71"/>
                  <a:pt x="52" y="72"/>
                </a:cubicBezTo>
                <a:cubicBezTo>
                  <a:pt x="37" y="80"/>
                  <a:pt x="26" y="92"/>
                  <a:pt x="12" y="102"/>
                </a:cubicBezTo>
                <a:cubicBezTo>
                  <a:pt x="9" y="104"/>
                  <a:pt x="13" y="100"/>
                  <a:pt x="14" y="99"/>
                </a:cubicBezTo>
                <a:cubicBezTo>
                  <a:pt x="15" y="98"/>
                  <a:pt x="17" y="97"/>
                  <a:pt x="19" y="95"/>
                </a:cubicBezTo>
                <a:cubicBezTo>
                  <a:pt x="22" y="93"/>
                  <a:pt x="25" y="90"/>
                  <a:pt x="28" y="87"/>
                </a:cubicBezTo>
                <a:cubicBezTo>
                  <a:pt x="35" y="81"/>
                  <a:pt x="41" y="74"/>
                  <a:pt x="47" y="68"/>
                </a:cubicBezTo>
                <a:close/>
                <a:moveTo>
                  <a:pt x="46" y="68"/>
                </a:moveTo>
                <a:cubicBezTo>
                  <a:pt x="46" y="68"/>
                  <a:pt x="45" y="69"/>
                  <a:pt x="45" y="69"/>
                </a:cubicBezTo>
                <a:cubicBezTo>
                  <a:pt x="38" y="75"/>
                  <a:pt x="31" y="81"/>
                  <a:pt x="23" y="87"/>
                </a:cubicBezTo>
                <a:cubicBezTo>
                  <a:pt x="20" y="89"/>
                  <a:pt x="16" y="92"/>
                  <a:pt x="13" y="95"/>
                </a:cubicBezTo>
                <a:cubicBezTo>
                  <a:pt x="11" y="96"/>
                  <a:pt x="9" y="98"/>
                  <a:pt x="7" y="99"/>
                </a:cubicBezTo>
                <a:cubicBezTo>
                  <a:pt x="9" y="98"/>
                  <a:pt x="10" y="97"/>
                  <a:pt x="11" y="95"/>
                </a:cubicBezTo>
                <a:cubicBezTo>
                  <a:pt x="21" y="84"/>
                  <a:pt x="36" y="77"/>
                  <a:pt x="44" y="65"/>
                </a:cubicBezTo>
                <a:cubicBezTo>
                  <a:pt x="45" y="66"/>
                  <a:pt x="46" y="66"/>
                  <a:pt x="47" y="67"/>
                </a:cubicBezTo>
                <a:cubicBezTo>
                  <a:pt x="47" y="67"/>
                  <a:pt x="47" y="67"/>
                  <a:pt x="47" y="68"/>
                </a:cubicBezTo>
                <a:cubicBezTo>
                  <a:pt x="47" y="68"/>
                  <a:pt x="46" y="68"/>
                  <a:pt x="46" y="68"/>
                </a:cubicBezTo>
                <a:close/>
                <a:moveTo>
                  <a:pt x="44" y="64"/>
                </a:moveTo>
                <a:cubicBezTo>
                  <a:pt x="37" y="69"/>
                  <a:pt x="31" y="73"/>
                  <a:pt x="25" y="78"/>
                </a:cubicBezTo>
                <a:cubicBezTo>
                  <a:pt x="21" y="81"/>
                  <a:pt x="18" y="84"/>
                  <a:pt x="15" y="87"/>
                </a:cubicBezTo>
                <a:cubicBezTo>
                  <a:pt x="13" y="89"/>
                  <a:pt x="8" y="91"/>
                  <a:pt x="6" y="93"/>
                </a:cubicBezTo>
                <a:cubicBezTo>
                  <a:pt x="6" y="93"/>
                  <a:pt x="6" y="93"/>
                  <a:pt x="6" y="93"/>
                </a:cubicBezTo>
                <a:cubicBezTo>
                  <a:pt x="17" y="82"/>
                  <a:pt x="31" y="74"/>
                  <a:pt x="42" y="62"/>
                </a:cubicBezTo>
                <a:cubicBezTo>
                  <a:pt x="42" y="63"/>
                  <a:pt x="43" y="63"/>
                  <a:pt x="44" y="64"/>
                </a:cubicBezTo>
                <a:close/>
                <a:moveTo>
                  <a:pt x="8" y="87"/>
                </a:moveTo>
                <a:cubicBezTo>
                  <a:pt x="14" y="82"/>
                  <a:pt x="20" y="77"/>
                  <a:pt x="26" y="72"/>
                </a:cubicBezTo>
                <a:cubicBezTo>
                  <a:pt x="29" y="70"/>
                  <a:pt x="32" y="67"/>
                  <a:pt x="35" y="65"/>
                </a:cubicBezTo>
                <a:cubicBezTo>
                  <a:pt x="37" y="64"/>
                  <a:pt x="38" y="63"/>
                  <a:pt x="39" y="62"/>
                </a:cubicBezTo>
                <a:cubicBezTo>
                  <a:pt x="40" y="62"/>
                  <a:pt x="40" y="62"/>
                  <a:pt x="41" y="62"/>
                </a:cubicBezTo>
                <a:cubicBezTo>
                  <a:pt x="41" y="62"/>
                  <a:pt x="41" y="62"/>
                  <a:pt x="41" y="62"/>
                </a:cubicBezTo>
                <a:cubicBezTo>
                  <a:pt x="41" y="63"/>
                  <a:pt x="40" y="63"/>
                  <a:pt x="40" y="64"/>
                </a:cubicBezTo>
                <a:cubicBezTo>
                  <a:pt x="30" y="74"/>
                  <a:pt x="17" y="82"/>
                  <a:pt x="7" y="92"/>
                </a:cubicBezTo>
                <a:cubicBezTo>
                  <a:pt x="7" y="90"/>
                  <a:pt x="8" y="89"/>
                  <a:pt x="8" y="87"/>
                </a:cubicBezTo>
                <a:close/>
                <a:moveTo>
                  <a:pt x="23" y="81"/>
                </a:moveTo>
                <a:cubicBezTo>
                  <a:pt x="26" y="78"/>
                  <a:pt x="31" y="75"/>
                  <a:pt x="35" y="72"/>
                </a:cubicBezTo>
                <a:cubicBezTo>
                  <a:pt x="36" y="70"/>
                  <a:pt x="38" y="69"/>
                  <a:pt x="40" y="67"/>
                </a:cubicBezTo>
                <a:cubicBezTo>
                  <a:pt x="41" y="67"/>
                  <a:pt x="42" y="66"/>
                  <a:pt x="43" y="65"/>
                </a:cubicBezTo>
                <a:cubicBezTo>
                  <a:pt x="45" y="64"/>
                  <a:pt x="40" y="69"/>
                  <a:pt x="41" y="68"/>
                </a:cubicBezTo>
                <a:cubicBezTo>
                  <a:pt x="31" y="80"/>
                  <a:pt x="16" y="87"/>
                  <a:pt x="7" y="99"/>
                </a:cubicBezTo>
                <a:cubicBezTo>
                  <a:pt x="6" y="98"/>
                  <a:pt x="6" y="96"/>
                  <a:pt x="6" y="94"/>
                </a:cubicBezTo>
                <a:cubicBezTo>
                  <a:pt x="13" y="91"/>
                  <a:pt x="18" y="85"/>
                  <a:pt x="23" y="81"/>
                </a:cubicBezTo>
                <a:close/>
                <a:moveTo>
                  <a:pt x="7" y="100"/>
                </a:moveTo>
                <a:cubicBezTo>
                  <a:pt x="14" y="95"/>
                  <a:pt x="21" y="89"/>
                  <a:pt x="28" y="84"/>
                </a:cubicBezTo>
                <a:cubicBezTo>
                  <a:pt x="31" y="81"/>
                  <a:pt x="35" y="79"/>
                  <a:pt x="38" y="76"/>
                </a:cubicBezTo>
                <a:cubicBezTo>
                  <a:pt x="39" y="76"/>
                  <a:pt x="39" y="75"/>
                  <a:pt x="40" y="75"/>
                </a:cubicBezTo>
                <a:cubicBezTo>
                  <a:pt x="35" y="79"/>
                  <a:pt x="31" y="83"/>
                  <a:pt x="27" y="87"/>
                </a:cubicBezTo>
                <a:cubicBezTo>
                  <a:pt x="21" y="93"/>
                  <a:pt x="14" y="97"/>
                  <a:pt x="10" y="103"/>
                </a:cubicBezTo>
                <a:cubicBezTo>
                  <a:pt x="9" y="102"/>
                  <a:pt x="8" y="101"/>
                  <a:pt x="7" y="100"/>
                </a:cubicBezTo>
                <a:close/>
                <a:moveTo>
                  <a:pt x="11" y="104"/>
                </a:moveTo>
                <a:cubicBezTo>
                  <a:pt x="24" y="95"/>
                  <a:pt x="34" y="83"/>
                  <a:pt x="48" y="75"/>
                </a:cubicBezTo>
                <a:cubicBezTo>
                  <a:pt x="48" y="75"/>
                  <a:pt x="51" y="73"/>
                  <a:pt x="50" y="73"/>
                </a:cubicBezTo>
                <a:cubicBezTo>
                  <a:pt x="49" y="75"/>
                  <a:pt x="47" y="77"/>
                  <a:pt x="45" y="78"/>
                </a:cubicBezTo>
                <a:cubicBezTo>
                  <a:pt x="42" y="81"/>
                  <a:pt x="39" y="85"/>
                  <a:pt x="35" y="87"/>
                </a:cubicBezTo>
                <a:cubicBezTo>
                  <a:pt x="28" y="94"/>
                  <a:pt x="21" y="99"/>
                  <a:pt x="14" y="106"/>
                </a:cubicBezTo>
                <a:cubicBezTo>
                  <a:pt x="14" y="106"/>
                  <a:pt x="14" y="106"/>
                  <a:pt x="14" y="106"/>
                </a:cubicBezTo>
                <a:cubicBezTo>
                  <a:pt x="13" y="105"/>
                  <a:pt x="12" y="105"/>
                  <a:pt x="11" y="104"/>
                </a:cubicBezTo>
                <a:cubicBezTo>
                  <a:pt x="11" y="104"/>
                  <a:pt x="11" y="104"/>
                  <a:pt x="11" y="104"/>
                </a:cubicBezTo>
                <a:close/>
                <a:moveTo>
                  <a:pt x="15" y="106"/>
                </a:moveTo>
                <a:cubicBezTo>
                  <a:pt x="22" y="103"/>
                  <a:pt x="26" y="96"/>
                  <a:pt x="32" y="92"/>
                </a:cubicBezTo>
                <a:cubicBezTo>
                  <a:pt x="38" y="88"/>
                  <a:pt x="44" y="82"/>
                  <a:pt x="50" y="78"/>
                </a:cubicBezTo>
                <a:cubicBezTo>
                  <a:pt x="51" y="77"/>
                  <a:pt x="53" y="76"/>
                  <a:pt x="53" y="75"/>
                </a:cubicBezTo>
                <a:cubicBezTo>
                  <a:pt x="52" y="78"/>
                  <a:pt x="50" y="80"/>
                  <a:pt x="48" y="81"/>
                </a:cubicBezTo>
                <a:cubicBezTo>
                  <a:pt x="45" y="84"/>
                  <a:pt x="42" y="87"/>
                  <a:pt x="40" y="90"/>
                </a:cubicBezTo>
                <a:cubicBezTo>
                  <a:pt x="34" y="95"/>
                  <a:pt x="28" y="100"/>
                  <a:pt x="23" y="106"/>
                </a:cubicBezTo>
                <a:cubicBezTo>
                  <a:pt x="23" y="106"/>
                  <a:pt x="23" y="107"/>
                  <a:pt x="23" y="107"/>
                </a:cubicBezTo>
                <a:cubicBezTo>
                  <a:pt x="30" y="103"/>
                  <a:pt x="35" y="97"/>
                  <a:pt x="41" y="92"/>
                </a:cubicBezTo>
                <a:cubicBezTo>
                  <a:pt x="48" y="86"/>
                  <a:pt x="55" y="80"/>
                  <a:pt x="62" y="75"/>
                </a:cubicBezTo>
                <a:cubicBezTo>
                  <a:pt x="62" y="75"/>
                  <a:pt x="62" y="75"/>
                  <a:pt x="62" y="74"/>
                </a:cubicBezTo>
                <a:cubicBezTo>
                  <a:pt x="61" y="76"/>
                  <a:pt x="60" y="77"/>
                  <a:pt x="59" y="78"/>
                </a:cubicBezTo>
                <a:cubicBezTo>
                  <a:pt x="56" y="81"/>
                  <a:pt x="52" y="85"/>
                  <a:pt x="49" y="88"/>
                </a:cubicBezTo>
                <a:cubicBezTo>
                  <a:pt x="42" y="94"/>
                  <a:pt x="35" y="100"/>
                  <a:pt x="29" y="106"/>
                </a:cubicBezTo>
                <a:cubicBezTo>
                  <a:pt x="29" y="106"/>
                  <a:pt x="29" y="107"/>
                  <a:pt x="29" y="107"/>
                </a:cubicBezTo>
                <a:cubicBezTo>
                  <a:pt x="30" y="106"/>
                  <a:pt x="30" y="106"/>
                  <a:pt x="31" y="106"/>
                </a:cubicBezTo>
                <a:cubicBezTo>
                  <a:pt x="31" y="106"/>
                  <a:pt x="31" y="105"/>
                  <a:pt x="31" y="105"/>
                </a:cubicBezTo>
                <a:cubicBezTo>
                  <a:pt x="38" y="100"/>
                  <a:pt x="44" y="95"/>
                  <a:pt x="51" y="89"/>
                </a:cubicBezTo>
                <a:cubicBezTo>
                  <a:pt x="55" y="85"/>
                  <a:pt x="58" y="81"/>
                  <a:pt x="63" y="77"/>
                </a:cubicBezTo>
                <a:cubicBezTo>
                  <a:pt x="65" y="75"/>
                  <a:pt x="68" y="73"/>
                  <a:pt x="70" y="71"/>
                </a:cubicBezTo>
                <a:cubicBezTo>
                  <a:pt x="70" y="71"/>
                  <a:pt x="70" y="72"/>
                  <a:pt x="69" y="72"/>
                </a:cubicBezTo>
                <a:cubicBezTo>
                  <a:pt x="66" y="76"/>
                  <a:pt x="62" y="81"/>
                  <a:pt x="59" y="85"/>
                </a:cubicBezTo>
                <a:cubicBezTo>
                  <a:pt x="52" y="93"/>
                  <a:pt x="43" y="99"/>
                  <a:pt x="36" y="107"/>
                </a:cubicBezTo>
                <a:cubicBezTo>
                  <a:pt x="36" y="107"/>
                  <a:pt x="36" y="107"/>
                  <a:pt x="36" y="107"/>
                </a:cubicBezTo>
                <a:cubicBezTo>
                  <a:pt x="29" y="107"/>
                  <a:pt x="22" y="108"/>
                  <a:pt x="15" y="106"/>
                </a:cubicBezTo>
                <a:close/>
                <a:moveTo>
                  <a:pt x="48" y="90"/>
                </a:moveTo>
                <a:cubicBezTo>
                  <a:pt x="44" y="93"/>
                  <a:pt x="41" y="97"/>
                  <a:pt x="37" y="100"/>
                </a:cubicBezTo>
                <a:cubicBezTo>
                  <a:pt x="36" y="101"/>
                  <a:pt x="34" y="102"/>
                  <a:pt x="33" y="103"/>
                </a:cubicBezTo>
                <a:cubicBezTo>
                  <a:pt x="33" y="103"/>
                  <a:pt x="34" y="102"/>
                  <a:pt x="34" y="102"/>
                </a:cubicBezTo>
                <a:cubicBezTo>
                  <a:pt x="38" y="99"/>
                  <a:pt x="41" y="95"/>
                  <a:pt x="45" y="92"/>
                </a:cubicBezTo>
                <a:cubicBezTo>
                  <a:pt x="46" y="91"/>
                  <a:pt x="47" y="91"/>
                  <a:pt x="48" y="90"/>
                </a:cubicBezTo>
                <a:close/>
                <a:moveTo>
                  <a:pt x="40" y="107"/>
                </a:moveTo>
                <a:cubicBezTo>
                  <a:pt x="39" y="107"/>
                  <a:pt x="38" y="107"/>
                  <a:pt x="37" y="107"/>
                </a:cubicBezTo>
                <a:cubicBezTo>
                  <a:pt x="40" y="106"/>
                  <a:pt x="42" y="103"/>
                  <a:pt x="45" y="100"/>
                </a:cubicBezTo>
                <a:cubicBezTo>
                  <a:pt x="48" y="97"/>
                  <a:pt x="52" y="94"/>
                  <a:pt x="55" y="91"/>
                </a:cubicBezTo>
                <a:cubicBezTo>
                  <a:pt x="63" y="84"/>
                  <a:pt x="69" y="77"/>
                  <a:pt x="77" y="70"/>
                </a:cubicBezTo>
                <a:cubicBezTo>
                  <a:pt x="78" y="69"/>
                  <a:pt x="81" y="67"/>
                  <a:pt x="81" y="66"/>
                </a:cubicBezTo>
                <a:cubicBezTo>
                  <a:pt x="80" y="69"/>
                  <a:pt x="78" y="71"/>
                  <a:pt x="76" y="73"/>
                </a:cubicBezTo>
                <a:cubicBezTo>
                  <a:pt x="72" y="77"/>
                  <a:pt x="70" y="80"/>
                  <a:pt x="67" y="84"/>
                </a:cubicBezTo>
                <a:cubicBezTo>
                  <a:pt x="64" y="88"/>
                  <a:pt x="60" y="91"/>
                  <a:pt x="57" y="94"/>
                </a:cubicBezTo>
                <a:cubicBezTo>
                  <a:pt x="54" y="98"/>
                  <a:pt x="50" y="103"/>
                  <a:pt x="46" y="106"/>
                </a:cubicBezTo>
                <a:cubicBezTo>
                  <a:pt x="46" y="106"/>
                  <a:pt x="46" y="107"/>
                  <a:pt x="46" y="107"/>
                </a:cubicBezTo>
                <a:cubicBezTo>
                  <a:pt x="44" y="107"/>
                  <a:pt x="42" y="107"/>
                  <a:pt x="40" y="107"/>
                </a:cubicBezTo>
                <a:close/>
                <a:moveTo>
                  <a:pt x="46" y="107"/>
                </a:moveTo>
                <a:cubicBezTo>
                  <a:pt x="46" y="107"/>
                  <a:pt x="46" y="107"/>
                  <a:pt x="46" y="107"/>
                </a:cubicBezTo>
                <a:cubicBezTo>
                  <a:pt x="50" y="105"/>
                  <a:pt x="52" y="102"/>
                  <a:pt x="55" y="99"/>
                </a:cubicBezTo>
                <a:cubicBezTo>
                  <a:pt x="58" y="95"/>
                  <a:pt x="62" y="92"/>
                  <a:pt x="66" y="89"/>
                </a:cubicBezTo>
                <a:cubicBezTo>
                  <a:pt x="73" y="82"/>
                  <a:pt x="81" y="75"/>
                  <a:pt x="88" y="68"/>
                </a:cubicBezTo>
                <a:cubicBezTo>
                  <a:pt x="86" y="70"/>
                  <a:pt x="83" y="75"/>
                  <a:pt x="80" y="78"/>
                </a:cubicBezTo>
                <a:cubicBezTo>
                  <a:pt x="77" y="82"/>
                  <a:pt x="74" y="85"/>
                  <a:pt x="71" y="88"/>
                </a:cubicBezTo>
                <a:cubicBezTo>
                  <a:pt x="65" y="94"/>
                  <a:pt x="59" y="99"/>
                  <a:pt x="54" y="106"/>
                </a:cubicBezTo>
                <a:cubicBezTo>
                  <a:pt x="54" y="107"/>
                  <a:pt x="55" y="107"/>
                  <a:pt x="55" y="107"/>
                </a:cubicBezTo>
                <a:cubicBezTo>
                  <a:pt x="55" y="106"/>
                  <a:pt x="56" y="106"/>
                  <a:pt x="56" y="105"/>
                </a:cubicBezTo>
                <a:cubicBezTo>
                  <a:pt x="56" y="106"/>
                  <a:pt x="57" y="105"/>
                  <a:pt x="57" y="104"/>
                </a:cubicBezTo>
                <a:cubicBezTo>
                  <a:pt x="63" y="97"/>
                  <a:pt x="70" y="92"/>
                  <a:pt x="76" y="86"/>
                </a:cubicBezTo>
                <a:cubicBezTo>
                  <a:pt x="84" y="79"/>
                  <a:pt x="91" y="72"/>
                  <a:pt x="99" y="66"/>
                </a:cubicBezTo>
                <a:cubicBezTo>
                  <a:pt x="96" y="68"/>
                  <a:pt x="92" y="72"/>
                  <a:pt x="89" y="76"/>
                </a:cubicBezTo>
                <a:cubicBezTo>
                  <a:pt x="86" y="79"/>
                  <a:pt x="83" y="83"/>
                  <a:pt x="80" y="87"/>
                </a:cubicBezTo>
                <a:cubicBezTo>
                  <a:pt x="76" y="91"/>
                  <a:pt x="73" y="94"/>
                  <a:pt x="70" y="98"/>
                </a:cubicBezTo>
                <a:cubicBezTo>
                  <a:pt x="67" y="102"/>
                  <a:pt x="63" y="104"/>
                  <a:pt x="60" y="107"/>
                </a:cubicBezTo>
                <a:cubicBezTo>
                  <a:pt x="60" y="107"/>
                  <a:pt x="60" y="107"/>
                  <a:pt x="60" y="107"/>
                </a:cubicBezTo>
                <a:cubicBezTo>
                  <a:pt x="55" y="107"/>
                  <a:pt x="51" y="107"/>
                  <a:pt x="46" y="107"/>
                </a:cubicBezTo>
                <a:close/>
                <a:moveTo>
                  <a:pt x="61" y="107"/>
                </a:moveTo>
                <a:cubicBezTo>
                  <a:pt x="67" y="103"/>
                  <a:pt x="71" y="97"/>
                  <a:pt x="77" y="93"/>
                </a:cubicBezTo>
                <a:cubicBezTo>
                  <a:pt x="83" y="87"/>
                  <a:pt x="89" y="81"/>
                  <a:pt x="96" y="76"/>
                </a:cubicBezTo>
                <a:cubicBezTo>
                  <a:pt x="97" y="74"/>
                  <a:pt x="98" y="73"/>
                  <a:pt x="99" y="72"/>
                </a:cubicBezTo>
                <a:cubicBezTo>
                  <a:pt x="100" y="71"/>
                  <a:pt x="101" y="71"/>
                  <a:pt x="102" y="70"/>
                </a:cubicBezTo>
                <a:cubicBezTo>
                  <a:pt x="101" y="71"/>
                  <a:pt x="100" y="72"/>
                  <a:pt x="100" y="73"/>
                </a:cubicBezTo>
                <a:cubicBezTo>
                  <a:pt x="97" y="76"/>
                  <a:pt x="94" y="78"/>
                  <a:pt x="91" y="81"/>
                </a:cubicBezTo>
                <a:cubicBezTo>
                  <a:pt x="87" y="87"/>
                  <a:pt x="82" y="92"/>
                  <a:pt x="78" y="97"/>
                </a:cubicBezTo>
                <a:cubicBezTo>
                  <a:pt x="75" y="101"/>
                  <a:pt x="71" y="104"/>
                  <a:pt x="68" y="108"/>
                </a:cubicBezTo>
                <a:cubicBezTo>
                  <a:pt x="66" y="108"/>
                  <a:pt x="63" y="107"/>
                  <a:pt x="61" y="107"/>
                </a:cubicBezTo>
                <a:close/>
                <a:moveTo>
                  <a:pt x="100" y="78"/>
                </a:moveTo>
                <a:cubicBezTo>
                  <a:pt x="101" y="77"/>
                  <a:pt x="102" y="76"/>
                  <a:pt x="104" y="76"/>
                </a:cubicBezTo>
                <a:cubicBezTo>
                  <a:pt x="107" y="73"/>
                  <a:pt x="103" y="76"/>
                  <a:pt x="102" y="77"/>
                </a:cubicBezTo>
                <a:cubicBezTo>
                  <a:pt x="99" y="81"/>
                  <a:pt x="95" y="84"/>
                  <a:pt x="92" y="88"/>
                </a:cubicBezTo>
                <a:cubicBezTo>
                  <a:pt x="90" y="91"/>
                  <a:pt x="87" y="94"/>
                  <a:pt x="85" y="96"/>
                </a:cubicBezTo>
                <a:cubicBezTo>
                  <a:pt x="82" y="101"/>
                  <a:pt x="79" y="103"/>
                  <a:pt x="75" y="107"/>
                </a:cubicBezTo>
                <a:cubicBezTo>
                  <a:pt x="75" y="107"/>
                  <a:pt x="75" y="108"/>
                  <a:pt x="76" y="108"/>
                </a:cubicBezTo>
                <a:cubicBezTo>
                  <a:pt x="85" y="101"/>
                  <a:pt x="93" y="90"/>
                  <a:pt x="102" y="82"/>
                </a:cubicBezTo>
                <a:cubicBezTo>
                  <a:pt x="104" y="80"/>
                  <a:pt x="106" y="78"/>
                  <a:pt x="108" y="75"/>
                </a:cubicBezTo>
                <a:cubicBezTo>
                  <a:pt x="106" y="78"/>
                  <a:pt x="103" y="81"/>
                  <a:pt x="101" y="83"/>
                </a:cubicBezTo>
                <a:cubicBezTo>
                  <a:pt x="97" y="89"/>
                  <a:pt x="92" y="95"/>
                  <a:pt x="87" y="101"/>
                </a:cubicBezTo>
                <a:cubicBezTo>
                  <a:pt x="86" y="102"/>
                  <a:pt x="85" y="104"/>
                  <a:pt x="84" y="105"/>
                </a:cubicBezTo>
                <a:cubicBezTo>
                  <a:pt x="84" y="106"/>
                  <a:pt x="83" y="106"/>
                  <a:pt x="83" y="106"/>
                </a:cubicBezTo>
                <a:cubicBezTo>
                  <a:pt x="82" y="107"/>
                  <a:pt x="82" y="107"/>
                  <a:pt x="82" y="108"/>
                </a:cubicBezTo>
                <a:cubicBezTo>
                  <a:pt x="81" y="108"/>
                  <a:pt x="81" y="108"/>
                  <a:pt x="81" y="109"/>
                </a:cubicBezTo>
                <a:cubicBezTo>
                  <a:pt x="77" y="108"/>
                  <a:pt x="73" y="108"/>
                  <a:pt x="69" y="108"/>
                </a:cubicBezTo>
                <a:cubicBezTo>
                  <a:pt x="73" y="103"/>
                  <a:pt x="78" y="99"/>
                  <a:pt x="82" y="94"/>
                </a:cubicBezTo>
                <a:cubicBezTo>
                  <a:pt x="87" y="88"/>
                  <a:pt x="93" y="83"/>
                  <a:pt x="100" y="78"/>
                </a:cubicBezTo>
                <a:close/>
                <a:moveTo>
                  <a:pt x="86" y="109"/>
                </a:moveTo>
                <a:cubicBezTo>
                  <a:pt x="84" y="109"/>
                  <a:pt x="83" y="109"/>
                  <a:pt x="82" y="109"/>
                </a:cubicBezTo>
                <a:cubicBezTo>
                  <a:pt x="82" y="109"/>
                  <a:pt x="82" y="108"/>
                  <a:pt x="82" y="108"/>
                </a:cubicBezTo>
                <a:cubicBezTo>
                  <a:pt x="82" y="108"/>
                  <a:pt x="82" y="108"/>
                  <a:pt x="82" y="108"/>
                </a:cubicBezTo>
                <a:cubicBezTo>
                  <a:pt x="85" y="105"/>
                  <a:pt x="87" y="103"/>
                  <a:pt x="90" y="100"/>
                </a:cubicBezTo>
                <a:cubicBezTo>
                  <a:pt x="95" y="95"/>
                  <a:pt x="100" y="91"/>
                  <a:pt x="105" y="86"/>
                </a:cubicBezTo>
                <a:cubicBezTo>
                  <a:pt x="106" y="85"/>
                  <a:pt x="107" y="83"/>
                  <a:pt x="108" y="82"/>
                </a:cubicBezTo>
                <a:cubicBezTo>
                  <a:pt x="109" y="82"/>
                  <a:pt x="112" y="79"/>
                  <a:pt x="110" y="82"/>
                </a:cubicBezTo>
                <a:cubicBezTo>
                  <a:pt x="108" y="85"/>
                  <a:pt x="105" y="88"/>
                  <a:pt x="103" y="91"/>
                </a:cubicBezTo>
                <a:cubicBezTo>
                  <a:pt x="98" y="97"/>
                  <a:pt x="93" y="102"/>
                  <a:pt x="88" y="107"/>
                </a:cubicBezTo>
                <a:cubicBezTo>
                  <a:pt x="88" y="107"/>
                  <a:pt x="88" y="108"/>
                  <a:pt x="89" y="108"/>
                </a:cubicBezTo>
                <a:cubicBezTo>
                  <a:pt x="97" y="102"/>
                  <a:pt x="103" y="94"/>
                  <a:pt x="110" y="88"/>
                </a:cubicBezTo>
                <a:cubicBezTo>
                  <a:pt x="111" y="87"/>
                  <a:pt x="113" y="85"/>
                  <a:pt x="113" y="84"/>
                </a:cubicBezTo>
                <a:cubicBezTo>
                  <a:pt x="112" y="87"/>
                  <a:pt x="110" y="89"/>
                  <a:pt x="108" y="92"/>
                </a:cubicBezTo>
                <a:cubicBezTo>
                  <a:pt x="104" y="96"/>
                  <a:pt x="101" y="100"/>
                  <a:pt x="98" y="104"/>
                </a:cubicBezTo>
                <a:cubicBezTo>
                  <a:pt x="97" y="105"/>
                  <a:pt x="97" y="105"/>
                  <a:pt x="96" y="105"/>
                </a:cubicBezTo>
                <a:cubicBezTo>
                  <a:pt x="95" y="107"/>
                  <a:pt x="94" y="108"/>
                  <a:pt x="92" y="109"/>
                </a:cubicBezTo>
                <a:cubicBezTo>
                  <a:pt x="92" y="109"/>
                  <a:pt x="92" y="109"/>
                  <a:pt x="92" y="109"/>
                </a:cubicBezTo>
                <a:cubicBezTo>
                  <a:pt x="90" y="109"/>
                  <a:pt x="87" y="109"/>
                  <a:pt x="86" y="109"/>
                </a:cubicBezTo>
                <a:close/>
                <a:moveTo>
                  <a:pt x="115" y="93"/>
                </a:moveTo>
                <a:cubicBezTo>
                  <a:pt x="115" y="94"/>
                  <a:pt x="115" y="95"/>
                  <a:pt x="114" y="96"/>
                </a:cubicBezTo>
                <a:cubicBezTo>
                  <a:pt x="110" y="100"/>
                  <a:pt x="106" y="104"/>
                  <a:pt x="102" y="108"/>
                </a:cubicBezTo>
                <a:cubicBezTo>
                  <a:pt x="102" y="108"/>
                  <a:pt x="102" y="108"/>
                  <a:pt x="102" y="108"/>
                </a:cubicBezTo>
                <a:cubicBezTo>
                  <a:pt x="102" y="108"/>
                  <a:pt x="101" y="108"/>
                  <a:pt x="100" y="109"/>
                </a:cubicBezTo>
                <a:cubicBezTo>
                  <a:pt x="105" y="104"/>
                  <a:pt x="109" y="100"/>
                  <a:pt x="113" y="95"/>
                </a:cubicBezTo>
                <a:cubicBezTo>
                  <a:pt x="114" y="95"/>
                  <a:pt x="116" y="91"/>
                  <a:pt x="115" y="93"/>
                </a:cubicBezTo>
                <a:close/>
                <a:moveTo>
                  <a:pt x="112" y="99"/>
                </a:moveTo>
                <a:cubicBezTo>
                  <a:pt x="110" y="101"/>
                  <a:pt x="108" y="104"/>
                  <a:pt x="105" y="106"/>
                </a:cubicBezTo>
                <a:cubicBezTo>
                  <a:pt x="101" y="110"/>
                  <a:pt x="107" y="104"/>
                  <a:pt x="108" y="102"/>
                </a:cubicBezTo>
                <a:cubicBezTo>
                  <a:pt x="110" y="101"/>
                  <a:pt x="111" y="100"/>
                  <a:pt x="112" y="99"/>
                </a:cubicBezTo>
                <a:close/>
                <a:moveTo>
                  <a:pt x="99" y="109"/>
                </a:moveTo>
                <a:cubicBezTo>
                  <a:pt x="97" y="109"/>
                  <a:pt x="95" y="109"/>
                  <a:pt x="93" y="109"/>
                </a:cubicBezTo>
                <a:cubicBezTo>
                  <a:pt x="94" y="109"/>
                  <a:pt x="94" y="109"/>
                  <a:pt x="94" y="109"/>
                </a:cubicBezTo>
                <a:cubicBezTo>
                  <a:pt x="94" y="109"/>
                  <a:pt x="95" y="108"/>
                  <a:pt x="95" y="108"/>
                </a:cubicBezTo>
                <a:cubicBezTo>
                  <a:pt x="96" y="107"/>
                  <a:pt x="97" y="105"/>
                  <a:pt x="99" y="104"/>
                </a:cubicBezTo>
                <a:cubicBezTo>
                  <a:pt x="102" y="101"/>
                  <a:pt x="106" y="97"/>
                  <a:pt x="109" y="93"/>
                </a:cubicBezTo>
                <a:cubicBezTo>
                  <a:pt x="110" y="92"/>
                  <a:pt x="116" y="87"/>
                  <a:pt x="114" y="90"/>
                </a:cubicBezTo>
                <a:cubicBezTo>
                  <a:pt x="112" y="93"/>
                  <a:pt x="110" y="95"/>
                  <a:pt x="108" y="97"/>
                </a:cubicBezTo>
                <a:cubicBezTo>
                  <a:pt x="105" y="100"/>
                  <a:pt x="102" y="105"/>
                  <a:pt x="99" y="109"/>
                </a:cubicBezTo>
                <a:close/>
                <a:moveTo>
                  <a:pt x="104" y="108"/>
                </a:moveTo>
                <a:cubicBezTo>
                  <a:pt x="108" y="105"/>
                  <a:pt x="112" y="101"/>
                  <a:pt x="115" y="96"/>
                </a:cubicBezTo>
                <a:cubicBezTo>
                  <a:pt x="115" y="96"/>
                  <a:pt x="115" y="96"/>
                  <a:pt x="116" y="95"/>
                </a:cubicBezTo>
                <a:cubicBezTo>
                  <a:pt x="116" y="95"/>
                  <a:pt x="116" y="94"/>
                  <a:pt x="117" y="94"/>
                </a:cubicBezTo>
                <a:cubicBezTo>
                  <a:pt x="116" y="94"/>
                  <a:pt x="116" y="95"/>
                  <a:pt x="116" y="95"/>
                </a:cubicBezTo>
                <a:cubicBezTo>
                  <a:pt x="115" y="97"/>
                  <a:pt x="114" y="98"/>
                  <a:pt x="113" y="99"/>
                </a:cubicBezTo>
                <a:cubicBezTo>
                  <a:pt x="111" y="102"/>
                  <a:pt x="109" y="105"/>
                  <a:pt x="106" y="108"/>
                </a:cubicBezTo>
                <a:cubicBezTo>
                  <a:pt x="105" y="108"/>
                  <a:pt x="104" y="108"/>
                  <a:pt x="104" y="108"/>
                </a:cubicBezTo>
                <a:close/>
                <a:moveTo>
                  <a:pt x="110" y="106"/>
                </a:moveTo>
                <a:cubicBezTo>
                  <a:pt x="109" y="107"/>
                  <a:pt x="108" y="107"/>
                  <a:pt x="107" y="107"/>
                </a:cubicBezTo>
                <a:cubicBezTo>
                  <a:pt x="107" y="107"/>
                  <a:pt x="107" y="107"/>
                  <a:pt x="107" y="107"/>
                </a:cubicBezTo>
                <a:cubicBezTo>
                  <a:pt x="108" y="107"/>
                  <a:pt x="108" y="107"/>
                  <a:pt x="108" y="107"/>
                </a:cubicBezTo>
                <a:cubicBezTo>
                  <a:pt x="108" y="107"/>
                  <a:pt x="108" y="107"/>
                  <a:pt x="108" y="107"/>
                </a:cubicBezTo>
                <a:cubicBezTo>
                  <a:pt x="110" y="104"/>
                  <a:pt x="113" y="102"/>
                  <a:pt x="115" y="100"/>
                </a:cubicBezTo>
                <a:cubicBezTo>
                  <a:pt x="116" y="98"/>
                  <a:pt x="119" y="94"/>
                  <a:pt x="117" y="99"/>
                </a:cubicBezTo>
                <a:cubicBezTo>
                  <a:pt x="115" y="102"/>
                  <a:pt x="113" y="104"/>
                  <a:pt x="110" y="106"/>
                </a:cubicBezTo>
                <a:cubicBezTo>
                  <a:pt x="110" y="106"/>
                  <a:pt x="110" y="106"/>
                  <a:pt x="110" y="106"/>
                </a:cubicBezTo>
                <a:close/>
                <a:moveTo>
                  <a:pt x="114" y="104"/>
                </a:moveTo>
                <a:cubicBezTo>
                  <a:pt x="116" y="102"/>
                  <a:pt x="118" y="99"/>
                  <a:pt x="118" y="96"/>
                </a:cubicBezTo>
                <a:cubicBezTo>
                  <a:pt x="119" y="95"/>
                  <a:pt x="118" y="95"/>
                  <a:pt x="118" y="95"/>
                </a:cubicBezTo>
                <a:cubicBezTo>
                  <a:pt x="117" y="97"/>
                  <a:pt x="116" y="98"/>
                  <a:pt x="114" y="99"/>
                </a:cubicBezTo>
                <a:cubicBezTo>
                  <a:pt x="116" y="97"/>
                  <a:pt x="117" y="95"/>
                  <a:pt x="118" y="93"/>
                </a:cubicBezTo>
                <a:cubicBezTo>
                  <a:pt x="118" y="93"/>
                  <a:pt x="118" y="92"/>
                  <a:pt x="117" y="93"/>
                </a:cubicBezTo>
                <a:cubicBezTo>
                  <a:pt x="117" y="93"/>
                  <a:pt x="116" y="94"/>
                  <a:pt x="116" y="94"/>
                </a:cubicBezTo>
                <a:cubicBezTo>
                  <a:pt x="116" y="93"/>
                  <a:pt x="117" y="92"/>
                  <a:pt x="117" y="91"/>
                </a:cubicBezTo>
                <a:cubicBezTo>
                  <a:pt x="117" y="91"/>
                  <a:pt x="117" y="91"/>
                  <a:pt x="116" y="91"/>
                </a:cubicBezTo>
                <a:cubicBezTo>
                  <a:pt x="113" y="94"/>
                  <a:pt x="110" y="97"/>
                  <a:pt x="107" y="101"/>
                </a:cubicBezTo>
                <a:cubicBezTo>
                  <a:pt x="105" y="102"/>
                  <a:pt x="104" y="104"/>
                  <a:pt x="102" y="106"/>
                </a:cubicBezTo>
                <a:cubicBezTo>
                  <a:pt x="102" y="106"/>
                  <a:pt x="102" y="106"/>
                  <a:pt x="101" y="107"/>
                </a:cubicBezTo>
                <a:cubicBezTo>
                  <a:pt x="104" y="104"/>
                  <a:pt x="106" y="100"/>
                  <a:pt x="109" y="97"/>
                </a:cubicBezTo>
                <a:cubicBezTo>
                  <a:pt x="111" y="94"/>
                  <a:pt x="114" y="92"/>
                  <a:pt x="116" y="88"/>
                </a:cubicBezTo>
                <a:cubicBezTo>
                  <a:pt x="116" y="88"/>
                  <a:pt x="115" y="87"/>
                  <a:pt x="115" y="88"/>
                </a:cubicBezTo>
                <a:cubicBezTo>
                  <a:pt x="110" y="91"/>
                  <a:pt x="106" y="95"/>
                  <a:pt x="102" y="100"/>
                </a:cubicBezTo>
                <a:cubicBezTo>
                  <a:pt x="102" y="99"/>
                  <a:pt x="103" y="99"/>
                  <a:pt x="103" y="98"/>
                </a:cubicBezTo>
                <a:cubicBezTo>
                  <a:pt x="107" y="93"/>
                  <a:pt x="111" y="89"/>
                  <a:pt x="115" y="83"/>
                </a:cubicBezTo>
                <a:cubicBezTo>
                  <a:pt x="115" y="83"/>
                  <a:pt x="114" y="83"/>
                  <a:pt x="114" y="83"/>
                </a:cubicBezTo>
                <a:cubicBezTo>
                  <a:pt x="110" y="86"/>
                  <a:pt x="106" y="90"/>
                  <a:pt x="102" y="94"/>
                </a:cubicBezTo>
                <a:cubicBezTo>
                  <a:pt x="98" y="98"/>
                  <a:pt x="94" y="102"/>
                  <a:pt x="90" y="106"/>
                </a:cubicBezTo>
                <a:cubicBezTo>
                  <a:pt x="98" y="98"/>
                  <a:pt x="106" y="89"/>
                  <a:pt x="112" y="79"/>
                </a:cubicBezTo>
                <a:cubicBezTo>
                  <a:pt x="112" y="79"/>
                  <a:pt x="112" y="79"/>
                  <a:pt x="112" y="79"/>
                </a:cubicBezTo>
                <a:cubicBezTo>
                  <a:pt x="106" y="83"/>
                  <a:pt x="102" y="88"/>
                  <a:pt x="97" y="92"/>
                </a:cubicBezTo>
                <a:cubicBezTo>
                  <a:pt x="95" y="95"/>
                  <a:pt x="92" y="97"/>
                  <a:pt x="89" y="100"/>
                </a:cubicBezTo>
                <a:cubicBezTo>
                  <a:pt x="96" y="91"/>
                  <a:pt x="102" y="83"/>
                  <a:pt x="110" y="75"/>
                </a:cubicBezTo>
                <a:cubicBezTo>
                  <a:pt x="110" y="75"/>
                  <a:pt x="110" y="75"/>
                  <a:pt x="110" y="75"/>
                </a:cubicBezTo>
                <a:cubicBezTo>
                  <a:pt x="114" y="80"/>
                  <a:pt x="118" y="86"/>
                  <a:pt x="119" y="93"/>
                </a:cubicBezTo>
                <a:cubicBezTo>
                  <a:pt x="119" y="98"/>
                  <a:pt x="117" y="102"/>
                  <a:pt x="114" y="104"/>
                </a:cubicBezTo>
                <a:close/>
                <a:moveTo>
                  <a:pt x="109" y="74"/>
                </a:moveTo>
                <a:cubicBezTo>
                  <a:pt x="100" y="81"/>
                  <a:pt x="93" y="90"/>
                  <a:pt x="85" y="99"/>
                </a:cubicBezTo>
                <a:cubicBezTo>
                  <a:pt x="86" y="97"/>
                  <a:pt x="87" y="95"/>
                  <a:pt x="89" y="93"/>
                </a:cubicBezTo>
                <a:cubicBezTo>
                  <a:pt x="95" y="86"/>
                  <a:pt x="100" y="80"/>
                  <a:pt x="106" y="74"/>
                </a:cubicBezTo>
                <a:cubicBezTo>
                  <a:pt x="107" y="73"/>
                  <a:pt x="106" y="73"/>
                  <a:pt x="106" y="73"/>
                </a:cubicBezTo>
                <a:cubicBezTo>
                  <a:pt x="99" y="77"/>
                  <a:pt x="93" y="82"/>
                  <a:pt x="87" y="88"/>
                </a:cubicBezTo>
                <a:cubicBezTo>
                  <a:pt x="88" y="87"/>
                  <a:pt x="88" y="87"/>
                  <a:pt x="89" y="86"/>
                </a:cubicBezTo>
                <a:cubicBezTo>
                  <a:pt x="93" y="80"/>
                  <a:pt x="100" y="75"/>
                  <a:pt x="103" y="69"/>
                </a:cubicBezTo>
                <a:cubicBezTo>
                  <a:pt x="103" y="68"/>
                  <a:pt x="103" y="68"/>
                  <a:pt x="102" y="68"/>
                </a:cubicBezTo>
                <a:cubicBezTo>
                  <a:pt x="96" y="75"/>
                  <a:pt x="89" y="82"/>
                  <a:pt x="82" y="88"/>
                </a:cubicBezTo>
                <a:cubicBezTo>
                  <a:pt x="78" y="91"/>
                  <a:pt x="75" y="93"/>
                  <a:pt x="72" y="97"/>
                </a:cubicBezTo>
                <a:cubicBezTo>
                  <a:pt x="72" y="96"/>
                  <a:pt x="72" y="96"/>
                  <a:pt x="72" y="96"/>
                </a:cubicBezTo>
                <a:cubicBezTo>
                  <a:pt x="75" y="92"/>
                  <a:pt x="79" y="89"/>
                  <a:pt x="82" y="85"/>
                </a:cubicBezTo>
                <a:cubicBezTo>
                  <a:pt x="88" y="78"/>
                  <a:pt x="95" y="72"/>
                  <a:pt x="100" y="65"/>
                </a:cubicBezTo>
                <a:cubicBezTo>
                  <a:pt x="100" y="65"/>
                  <a:pt x="100" y="65"/>
                  <a:pt x="100" y="65"/>
                </a:cubicBezTo>
                <a:cubicBezTo>
                  <a:pt x="103" y="68"/>
                  <a:pt x="106" y="71"/>
                  <a:pt x="109" y="74"/>
                </a:cubicBezTo>
                <a:close/>
                <a:moveTo>
                  <a:pt x="40" y="41"/>
                </a:moveTo>
                <a:cubicBezTo>
                  <a:pt x="48" y="29"/>
                  <a:pt x="44" y="16"/>
                  <a:pt x="37" y="5"/>
                </a:cubicBezTo>
                <a:cubicBezTo>
                  <a:pt x="48" y="3"/>
                  <a:pt x="59" y="4"/>
                  <a:pt x="70" y="4"/>
                </a:cubicBezTo>
                <a:cubicBezTo>
                  <a:pt x="64" y="13"/>
                  <a:pt x="62" y="23"/>
                  <a:pt x="67" y="33"/>
                </a:cubicBezTo>
                <a:cubicBezTo>
                  <a:pt x="73" y="45"/>
                  <a:pt x="86" y="53"/>
                  <a:pt x="96" y="61"/>
                </a:cubicBezTo>
                <a:cubicBezTo>
                  <a:pt x="96" y="62"/>
                  <a:pt x="96" y="62"/>
                  <a:pt x="97" y="62"/>
                </a:cubicBezTo>
                <a:cubicBezTo>
                  <a:pt x="96" y="62"/>
                  <a:pt x="95" y="63"/>
                  <a:pt x="94" y="64"/>
                </a:cubicBezTo>
                <a:cubicBezTo>
                  <a:pt x="91" y="67"/>
                  <a:pt x="85" y="63"/>
                  <a:pt x="81" y="62"/>
                </a:cubicBezTo>
                <a:cubicBezTo>
                  <a:pt x="73" y="60"/>
                  <a:pt x="69" y="67"/>
                  <a:pt x="63" y="71"/>
                </a:cubicBezTo>
                <a:cubicBezTo>
                  <a:pt x="55" y="76"/>
                  <a:pt x="50" y="65"/>
                  <a:pt x="44" y="61"/>
                </a:cubicBezTo>
                <a:cubicBezTo>
                  <a:pt x="38" y="56"/>
                  <a:pt x="33" y="58"/>
                  <a:pt x="27" y="60"/>
                </a:cubicBezTo>
                <a:cubicBezTo>
                  <a:pt x="31" y="54"/>
                  <a:pt x="36" y="48"/>
                  <a:pt x="40" y="41"/>
                </a:cubicBezTo>
                <a:close/>
                <a:moveTo>
                  <a:pt x="16" y="75"/>
                </a:moveTo>
                <a:cubicBezTo>
                  <a:pt x="19" y="72"/>
                  <a:pt x="23" y="70"/>
                  <a:pt x="26" y="67"/>
                </a:cubicBezTo>
                <a:cubicBezTo>
                  <a:pt x="28" y="65"/>
                  <a:pt x="30" y="64"/>
                  <a:pt x="32" y="63"/>
                </a:cubicBezTo>
                <a:cubicBezTo>
                  <a:pt x="34" y="62"/>
                  <a:pt x="35" y="61"/>
                  <a:pt x="37" y="61"/>
                </a:cubicBezTo>
                <a:cubicBezTo>
                  <a:pt x="37" y="61"/>
                  <a:pt x="37" y="61"/>
                  <a:pt x="37" y="61"/>
                </a:cubicBezTo>
                <a:cubicBezTo>
                  <a:pt x="37" y="61"/>
                  <a:pt x="35" y="63"/>
                  <a:pt x="35" y="63"/>
                </a:cubicBezTo>
                <a:cubicBezTo>
                  <a:pt x="29" y="68"/>
                  <a:pt x="24" y="72"/>
                  <a:pt x="18" y="76"/>
                </a:cubicBezTo>
                <a:cubicBezTo>
                  <a:pt x="15" y="78"/>
                  <a:pt x="13" y="81"/>
                  <a:pt x="10" y="83"/>
                </a:cubicBezTo>
                <a:cubicBezTo>
                  <a:pt x="12" y="80"/>
                  <a:pt x="14" y="77"/>
                  <a:pt x="16" y="7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46" name="Freeform 42"/>
          <p:cNvSpPr>
            <a:spLocks noEditPoints="1"/>
          </p:cNvSpPr>
          <p:nvPr/>
        </p:nvSpPr>
        <p:spPr bwMode="auto">
          <a:xfrm>
            <a:off x="6799262" y="2894013"/>
            <a:ext cx="460375" cy="427038"/>
          </a:xfrm>
          <a:custGeom>
            <a:gdLst>
              <a:gd fmla="*/ 103 w 123" name="T0"/>
              <a:gd fmla="*/ 64 h 114" name="T1"/>
              <a:gd fmla="*/ 35 w 123" name="T2"/>
              <a:gd fmla="*/ 3 h 114" name="T3"/>
              <a:gd fmla="*/ 5 w 123" name="T4"/>
              <a:gd fmla="*/ 103 h 114" name="T5"/>
              <a:gd fmla="*/ 23 w 123" name="T6"/>
              <a:gd fmla="*/ 66 h 114" name="T7"/>
              <a:gd fmla="*/ 40 w 123" name="T8"/>
              <a:gd fmla="*/ 62 h 114" name="T9"/>
              <a:gd fmla="*/ 98 w 123" name="T10"/>
              <a:gd fmla="*/ 65 h 114" name="T11"/>
              <a:gd fmla="*/ 93 w 123" name="T12"/>
              <a:gd fmla="*/ 68 h 114" name="T13"/>
              <a:gd fmla="*/ 56 w 123" name="T14"/>
              <a:gd fmla="*/ 97 h 114" name="T15"/>
              <a:gd fmla="*/ 76 w 123" name="T16"/>
              <a:gd fmla="*/ 65 h 114" name="T17"/>
              <a:gd fmla="*/ 38 w 123" name="T18"/>
              <a:gd fmla="*/ 106 h 114" name="T19"/>
              <a:gd fmla="*/ 58 w 123" name="T20"/>
              <a:gd fmla="*/ 80 h 114" name="T21"/>
              <a:gd fmla="*/ 28 w 123" name="T22"/>
              <a:gd fmla="*/ 95 h 114" name="T23"/>
              <a:gd fmla="*/ 52 w 123" name="T24"/>
              <a:gd fmla="*/ 73 h 114" name="T25"/>
              <a:gd fmla="*/ 39 w 123" name="T26"/>
              <a:gd fmla="*/ 91 h 114" name="T27"/>
              <a:gd fmla="*/ 12 w 123" name="T28"/>
              <a:gd fmla="*/ 102 h 114" name="T29"/>
              <a:gd fmla="*/ 45 w 123" name="T30"/>
              <a:gd fmla="*/ 69 h 114" name="T31"/>
              <a:gd fmla="*/ 47 w 123" name="T32"/>
              <a:gd fmla="*/ 68 h 114" name="T33"/>
              <a:gd fmla="*/ 6 w 123" name="T34"/>
              <a:gd fmla="*/ 93 h 114" name="T35"/>
              <a:gd fmla="*/ 35 w 123" name="T36"/>
              <a:gd fmla="*/ 65 h 114" name="T37"/>
              <a:gd fmla="*/ 8 w 123" name="T38"/>
              <a:gd fmla="*/ 87 h 114" name="T39"/>
              <a:gd fmla="*/ 7 w 123" name="T40"/>
              <a:gd fmla="*/ 100 h 114" name="T41"/>
              <a:gd fmla="*/ 40 w 123" name="T42"/>
              <a:gd fmla="*/ 75 h 114" name="T43"/>
              <a:gd fmla="*/ 50 w 123" name="T44"/>
              <a:gd fmla="*/ 74 h 114" name="T45"/>
              <a:gd fmla="*/ 10 w 123" name="T46"/>
              <a:gd fmla="*/ 104 h 114" name="T47"/>
              <a:gd fmla="*/ 40 w 123" name="T48"/>
              <a:gd fmla="*/ 90 h 114" name="T49"/>
              <a:gd fmla="*/ 59 w 123" name="T50"/>
              <a:gd fmla="*/ 78 h 114" name="T51"/>
              <a:gd fmla="*/ 50 w 123" name="T52"/>
              <a:gd fmla="*/ 89 h 114" name="T53"/>
              <a:gd fmla="*/ 36 w 123" name="T54"/>
              <a:gd fmla="*/ 107 h 114" name="T55"/>
              <a:gd fmla="*/ 45 w 123" name="T56"/>
              <a:gd fmla="*/ 92 h 114" name="T57"/>
              <a:gd fmla="*/ 77 w 123" name="T58"/>
              <a:gd fmla="*/ 70 h 114" name="T59"/>
              <a:gd fmla="*/ 46 w 123" name="T60"/>
              <a:gd fmla="*/ 107 h 114" name="T61"/>
              <a:gd fmla="*/ 88 w 123" name="T62"/>
              <a:gd fmla="*/ 68 h 114" name="T63"/>
              <a:gd fmla="*/ 57 w 123" name="T64"/>
              <a:gd fmla="*/ 104 h 114" name="T65"/>
              <a:gd fmla="*/ 60 w 123" name="T66"/>
              <a:gd fmla="*/ 107 h 114" name="T67"/>
              <a:gd fmla="*/ 99 w 123" name="T68"/>
              <a:gd fmla="*/ 72 h 114" name="T69"/>
              <a:gd fmla="*/ 61 w 123" name="T70"/>
              <a:gd fmla="*/ 107 h 114" name="T71"/>
              <a:gd fmla="*/ 75 w 123" name="T72"/>
              <a:gd fmla="*/ 107 h 114" name="T73"/>
              <a:gd fmla="*/ 84 w 123" name="T74"/>
              <a:gd fmla="*/ 105 h 114" name="T75"/>
              <a:gd fmla="*/ 99 w 123" name="T76"/>
              <a:gd fmla="*/ 79 h 114" name="T77"/>
              <a:gd fmla="*/ 105 w 123" name="T78"/>
              <a:gd fmla="*/ 86 h 114" name="T79"/>
              <a:gd fmla="*/ 110 w 123" name="T80"/>
              <a:gd fmla="*/ 88 h 114" name="T81"/>
              <a:gd fmla="*/ 92 w 123" name="T82"/>
              <a:gd fmla="*/ 109 h 114" name="T83"/>
              <a:gd fmla="*/ 100 w 123" name="T84"/>
              <a:gd fmla="*/ 109 h 114" name="T85"/>
              <a:gd fmla="*/ 112 w 123" name="T86"/>
              <a:gd fmla="*/ 99 h 114" name="T87"/>
              <a:gd fmla="*/ 109 w 123" name="T88"/>
              <a:gd fmla="*/ 93 h 114" name="T89"/>
              <a:gd fmla="*/ 116 w 123" name="T90"/>
              <a:gd fmla="*/ 95 h 114" name="T91"/>
              <a:gd fmla="*/ 110 w 123" name="T92"/>
              <a:gd fmla="*/ 106 h 114" name="T93"/>
              <a:gd fmla="*/ 117 w 123" name="T94"/>
              <a:gd fmla="*/ 99 h 114" name="T95"/>
              <a:gd fmla="*/ 114 w 123" name="T96"/>
              <a:gd fmla="*/ 99 h 114" name="T97"/>
              <a:gd fmla="*/ 107 w 123" name="T98"/>
              <a:gd fmla="*/ 101 h 114" name="T99"/>
              <a:gd fmla="*/ 102 w 123" name="T100"/>
              <a:gd fmla="*/ 100 h 114" name="T101"/>
              <a:gd fmla="*/ 112 w 123" name="T102"/>
              <a:gd fmla="*/ 80 h 114" name="T103"/>
              <a:gd fmla="*/ 119 w 123" name="T104"/>
              <a:gd fmla="*/ 93 h 114" name="T105"/>
              <a:gd fmla="*/ 106 w 123" name="T106"/>
              <a:gd fmla="*/ 73 h 114" name="T107"/>
              <a:gd fmla="*/ 72 w 123" name="T108"/>
              <a:gd fmla="*/ 97 h 114" name="T109"/>
              <a:gd fmla="*/ 40 w 123" name="T110"/>
              <a:gd fmla="*/ 42 h 114" name="T111"/>
              <a:gd fmla="*/ 94 w 123" name="T112"/>
              <a:gd fmla="*/ 64 h 114" name="T113"/>
              <a:gd fmla="*/ 16 w 123" name="T114"/>
              <a:gd fmla="*/ 75 h 114" name="T115"/>
              <a:gd fmla="*/ 18 w 123" name="T116"/>
              <a:gd fmla="*/ 76 h 11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14" w="123">
                <a:moveTo>
                  <a:pt x="27" y="110"/>
                </a:moveTo>
                <a:cubicBezTo>
                  <a:pt x="32" y="111"/>
                  <a:pt x="37" y="110"/>
                  <a:pt x="42" y="110"/>
                </a:cubicBezTo>
                <a:cubicBezTo>
                  <a:pt x="50" y="109"/>
                  <a:pt x="58" y="110"/>
                  <a:pt x="65" y="111"/>
                </a:cubicBezTo>
                <a:cubicBezTo>
                  <a:pt x="78" y="111"/>
                  <a:pt x="92" y="114"/>
                  <a:pt x="105" y="111"/>
                </a:cubicBezTo>
                <a:cubicBezTo>
                  <a:pt x="114" y="109"/>
                  <a:pt x="123" y="102"/>
                  <a:pt x="121" y="92"/>
                </a:cubicBezTo>
                <a:cubicBezTo>
                  <a:pt x="120" y="80"/>
                  <a:pt x="111" y="71"/>
                  <a:pt x="103" y="64"/>
                </a:cubicBezTo>
                <a:cubicBezTo>
                  <a:pt x="94" y="55"/>
                  <a:pt x="84" y="48"/>
                  <a:pt x="76" y="40"/>
                </a:cubicBezTo>
                <a:cubicBezTo>
                  <a:pt x="71" y="35"/>
                  <a:pt x="67" y="29"/>
                  <a:pt x="67" y="22"/>
                </a:cubicBezTo>
                <a:cubicBezTo>
                  <a:pt x="67" y="15"/>
                  <a:pt x="70" y="9"/>
                  <a:pt x="73" y="4"/>
                </a:cubicBezTo>
                <a:cubicBezTo>
                  <a:pt x="74" y="3"/>
                  <a:pt x="73" y="3"/>
                  <a:pt x="72" y="2"/>
                </a:cubicBezTo>
                <a:cubicBezTo>
                  <a:pt x="72" y="2"/>
                  <a:pt x="72" y="1"/>
                  <a:pt x="71" y="1"/>
                </a:cubicBezTo>
                <a:cubicBezTo>
                  <a:pt x="59" y="2"/>
                  <a:pt x="47" y="0"/>
                  <a:pt x="35" y="3"/>
                </a:cubicBezTo>
                <a:cubicBezTo>
                  <a:pt x="34" y="3"/>
                  <a:pt x="34" y="4"/>
                  <a:pt x="34" y="5"/>
                </a:cubicBezTo>
                <a:cubicBezTo>
                  <a:pt x="34" y="5"/>
                  <a:pt x="34" y="6"/>
                  <a:pt x="34" y="6"/>
                </a:cubicBezTo>
                <a:cubicBezTo>
                  <a:pt x="38" y="12"/>
                  <a:pt x="41" y="18"/>
                  <a:pt x="42" y="26"/>
                </a:cubicBezTo>
                <a:cubicBezTo>
                  <a:pt x="42" y="34"/>
                  <a:pt x="37" y="41"/>
                  <a:pt x="33" y="47"/>
                </a:cubicBezTo>
                <a:cubicBezTo>
                  <a:pt x="25" y="57"/>
                  <a:pt x="18" y="67"/>
                  <a:pt x="11" y="78"/>
                </a:cubicBezTo>
                <a:cubicBezTo>
                  <a:pt x="6" y="85"/>
                  <a:pt x="0" y="95"/>
                  <a:pt x="5" y="103"/>
                </a:cubicBezTo>
                <a:cubicBezTo>
                  <a:pt x="10" y="110"/>
                  <a:pt x="20" y="110"/>
                  <a:pt x="27" y="110"/>
                </a:cubicBezTo>
                <a:close/>
                <a:moveTo>
                  <a:pt x="23" y="66"/>
                </a:moveTo>
                <a:cubicBezTo>
                  <a:pt x="23" y="65"/>
                  <a:pt x="24" y="65"/>
                  <a:pt x="24" y="65"/>
                </a:cubicBezTo>
                <a:cubicBezTo>
                  <a:pt x="26" y="64"/>
                  <a:pt x="28" y="63"/>
                  <a:pt x="29" y="62"/>
                </a:cubicBezTo>
                <a:cubicBezTo>
                  <a:pt x="26" y="65"/>
                  <a:pt x="23" y="67"/>
                  <a:pt x="20" y="70"/>
                </a:cubicBezTo>
                <a:cubicBezTo>
                  <a:pt x="21" y="69"/>
                  <a:pt x="22" y="67"/>
                  <a:pt x="23" y="66"/>
                </a:cubicBezTo>
                <a:close/>
                <a:moveTo>
                  <a:pt x="32" y="61"/>
                </a:moveTo>
                <a:cubicBezTo>
                  <a:pt x="33" y="61"/>
                  <a:pt x="34" y="61"/>
                  <a:pt x="35" y="61"/>
                </a:cubicBezTo>
                <a:cubicBezTo>
                  <a:pt x="32" y="62"/>
                  <a:pt x="28" y="64"/>
                  <a:pt x="25" y="67"/>
                </a:cubicBezTo>
                <a:cubicBezTo>
                  <a:pt x="27" y="65"/>
                  <a:pt x="29" y="63"/>
                  <a:pt x="32" y="61"/>
                </a:cubicBezTo>
                <a:close/>
                <a:moveTo>
                  <a:pt x="38" y="61"/>
                </a:moveTo>
                <a:cubicBezTo>
                  <a:pt x="39" y="61"/>
                  <a:pt x="39" y="61"/>
                  <a:pt x="40" y="62"/>
                </a:cubicBezTo>
                <a:cubicBezTo>
                  <a:pt x="36" y="64"/>
                  <a:pt x="32" y="66"/>
                  <a:pt x="29" y="69"/>
                </a:cubicBezTo>
                <a:cubicBezTo>
                  <a:pt x="23" y="74"/>
                  <a:pt x="17" y="79"/>
                  <a:pt x="11" y="84"/>
                </a:cubicBezTo>
                <a:cubicBezTo>
                  <a:pt x="11" y="84"/>
                  <a:pt x="11" y="83"/>
                  <a:pt x="12" y="83"/>
                </a:cubicBezTo>
                <a:cubicBezTo>
                  <a:pt x="14" y="80"/>
                  <a:pt x="17" y="77"/>
                  <a:pt x="21" y="75"/>
                </a:cubicBezTo>
                <a:cubicBezTo>
                  <a:pt x="27" y="71"/>
                  <a:pt x="33" y="66"/>
                  <a:pt x="38" y="61"/>
                </a:cubicBezTo>
                <a:close/>
                <a:moveTo>
                  <a:pt x="98" y="65"/>
                </a:moveTo>
                <a:cubicBezTo>
                  <a:pt x="91" y="71"/>
                  <a:pt x="84" y="78"/>
                  <a:pt x="77" y="84"/>
                </a:cubicBezTo>
                <a:cubicBezTo>
                  <a:pt x="73" y="88"/>
                  <a:pt x="69" y="91"/>
                  <a:pt x="65" y="95"/>
                </a:cubicBezTo>
                <a:cubicBezTo>
                  <a:pt x="68" y="92"/>
                  <a:pt x="71" y="89"/>
                  <a:pt x="74" y="86"/>
                </a:cubicBezTo>
                <a:cubicBezTo>
                  <a:pt x="79" y="81"/>
                  <a:pt x="85" y="75"/>
                  <a:pt x="89" y="68"/>
                </a:cubicBezTo>
                <a:cubicBezTo>
                  <a:pt x="89" y="68"/>
                  <a:pt x="89" y="68"/>
                  <a:pt x="90" y="68"/>
                </a:cubicBezTo>
                <a:cubicBezTo>
                  <a:pt x="91" y="68"/>
                  <a:pt x="92" y="68"/>
                  <a:pt x="93" y="68"/>
                </a:cubicBezTo>
                <a:cubicBezTo>
                  <a:pt x="94" y="67"/>
                  <a:pt x="97" y="65"/>
                  <a:pt x="98" y="65"/>
                </a:cubicBezTo>
                <a:close/>
                <a:moveTo>
                  <a:pt x="83" y="65"/>
                </a:moveTo>
                <a:cubicBezTo>
                  <a:pt x="84" y="66"/>
                  <a:pt x="86" y="67"/>
                  <a:pt x="88" y="68"/>
                </a:cubicBezTo>
                <a:cubicBezTo>
                  <a:pt x="84" y="71"/>
                  <a:pt x="82" y="74"/>
                  <a:pt x="78" y="77"/>
                </a:cubicBezTo>
                <a:cubicBezTo>
                  <a:pt x="74" y="80"/>
                  <a:pt x="70" y="84"/>
                  <a:pt x="66" y="87"/>
                </a:cubicBezTo>
                <a:cubicBezTo>
                  <a:pt x="63" y="90"/>
                  <a:pt x="59" y="93"/>
                  <a:pt x="56" y="97"/>
                </a:cubicBezTo>
                <a:cubicBezTo>
                  <a:pt x="56" y="97"/>
                  <a:pt x="57" y="96"/>
                  <a:pt x="57" y="96"/>
                </a:cubicBezTo>
                <a:cubicBezTo>
                  <a:pt x="60" y="92"/>
                  <a:pt x="63" y="89"/>
                  <a:pt x="66" y="86"/>
                </a:cubicBezTo>
                <a:cubicBezTo>
                  <a:pt x="69" y="82"/>
                  <a:pt x="72" y="78"/>
                  <a:pt x="75" y="75"/>
                </a:cubicBezTo>
                <a:cubicBezTo>
                  <a:pt x="78" y="72"/>
                  <a:pt x="81" y="69"/>
                  <a:pt x="83" y="66"/>
                </a:cubicBezTo>
                <a:cubicBezTo>
                  <a:pt x="83" y="66"/>
                  <a:pt x="83" y="65"/>
                  <a:pt x="83" y="65"/>
                </a:cubicBezTo>
                <a:close/>
                <a:moveTo>
                  <a:pt x="76" y="65"/>
                </a:moveTo>
                <a:cubicBezTo>
                  <a:pt x="77" y="65"/>
                  <a:pt x="79" y="65"/>
                  <a:pt x="81" y="65"/>
                </a:cubicBezTo>
                <a:cubicBezTo>
                  <a:pt x="81" y="65"/>
                  <a:pt x="81" y="65"/>
                  <a:pt x="82" y="65"/>
                </a:cubicBezTo>
                <a:cubicBezTo>
                  <a:pt x="75" y="70"/>
                  <a:pt x="69" y="77"/>
                  <a:pt x="62" y="83"/>
                </a:cubicBezTo>
                <a:cubicBezTo>
                  <a:pt x="56" y="90"/>
                  <a:pt x="48" y="96"/>
                  <a:pt x="41" y="103"/>
                </a:cubicBezTo>
                <a:cubicBezTo>
                  <a:pt x="40" y="104"/>
                  <a:pt x="39" y="105"/>
                  <a:pt x="38" y="106"/>
                </a:cubicBezTo>
                <a:cubicBezTo>
                  <a:pt x="38" y="106"/>
                  <a:pt x="38" y="106"/>
                  <a:pt x="38" y="106"/>
                </a:cubicBezTo>
                <a:cubicBezTo>
                  <a:pt x="40" y="104"/>
                  <a:pt x="42" y="102"/>
                  <a:pt x="44" y="100"/>
                </a:cubicBezTo>
                <a:cubicBezTo>
                  <a:pt x="48" y="96"/>
                  <a:pt x="52" y="93"/>
                  <a:pt x="56" y="89"/>
                </a:cubicBezTo>
                <a:cubicBezTo>
                  <a:pt x="63" y="82"/>
                  <a:pt x="69" y="73"/>
                  <a:pt x="76" y="65"/>
                </a:cubicBezTo>
                <a:close/>
                <a:moveTo>
                  <a:pt x="73" y="67"/>
                </a:moveTo>
                <a:cubicBezTo>
                  <a:pt x="72" y="69"/>
                  <a:pt x="70" y="70"/>
                  <a:pt x="68" y="72"/>
                </a:cubicBezTo>
                <a:cubicBezTo>
                  <a:pt x="65" y="75"/>
                  <a:pt x="62" y="77"/>
                  <a:pt x="58" y="80"/>
                </a:cubicBezTo>
                <a:cubicBezTo>
                  <a:pt x="58" y="81"/>
                  <a:pt x="57" y="81"/>
                  <a:pt x="57" y="82"/>
                </a:cubicBezTo>
                <a:cubicBezTo>
                  <a:pt x="59" y="79"/>
                  <a:pt x="62" y="77"/>
                  <a:pt x="64" y="74"/>
                </a:cubicBezTo>
                <a:cubicBezTo>
                  <a:pt x="68" y="72"/>
                  <a:pt x="70" y="69"/>
                  <a:pt x="73" y="67"/>
                </a:cubicBezTo>
                <a:close/>
                <a:moveTo>
                  <a:pt x="54" y="74"/>
                </a:moveTo>
                <a:cubicBezTo>
                  <a:pt x="48" y="78"/>
                  <a:pt x="42" y="83"/>
                  <a:pt x="37" y="88"/>
                </a:cubicBezTo>
                <a:cubicBezTo>
                  <a:pt x="34" y="90"/>
                  <a:pt x="31" y="92"/>
                  <a:pt x="28" y="95"/>
                </a:cubicBezTo>
                <a:cubicBezTo>
                  <a:pt x="24" y="98"/>
                  <a:pt x="21" y="102"/>
                  <a:pt x="17" y="104"/>
                </a:cubicBezTo>
                <a:cubicBezTo>
                  <a:pt x="14" y="106"/>
                  <a:pt x="16" y="104"/>
                  <a:pt x="17" y="104"/>
                </a:cubicBezTo>
                <a:cubicBezTo>
                  <a:pt x="19" y="102"/>
                  <a:pt x="20" y="101"/>
                  <a:pt x="22" y="99"/>
                </a:cubicBezTo>
                <a:cubicBezTo>
                  <a:pt x="26" y="96"/>
                  <a:pt x="29" y="93"/>
                  <a:pt x="33" y="90"/>
                </a:cubicBezTo>
                <a:cubicBezTo>
                  <a:pt x="40" y="85"/>
                  <a:pt x="46" y="79"/>
                  <a:pt x="52" y="73"/>
                </a:cubicBezTo>
                <a:cubicBezTo>
                  <a:pt x="52" y="73"/>
                  <a:pt x="52" y="73"/>
                  <a:pt x="52" y="73"/>
                </a:cubicBezTo>
                <a:cubicBezTo>
                  <a:pt x="54" y="74"/>
                  <a:pt x="57" y="75"/>
                  <a:pt x="61" y="75"/>
                </a:cubicBezTo>
                <a:cubicBezTo>
                  <a:pt x="56" y="78"/>
                  <a:pt x="51" y="82"/>
                  <a:pt x="47" y="86"/>
                </a:cubicBezTo>
                <a:cubicBezTo>
                  <a:pt x="41" y="91"/>
                  <a:pt x="34" y="97"/>
                  <a:pt x="28" y="103"/>
                </a:cubicBezTo>
                <a:cubicBezTo>
                  <a:pt x="27" y="103"/>
                  <a:pt x="24" y="106"/>
                  <a:pt x="25" y="105"/>
                </a:cubicBezTo>
                <a:cubicBezTo>
                  <a:pt x="26" y="104"/>
                  <a:pt x="28" y="102"/>
                  <a:pt x="29" y="100"/>
                </a:cubicBezTo>
                <a:cubicBezTo>
                  <a:pt x="32" y="97"/>
                  <a:pt x="36" y="94"/>
                  <a:pt x="39" y="91"/>
                </a:cubicBezTo>
                <a:cubicBezTo>
                  <a:pt x="42" y="89"/>
                  <a:pt x="44" y="86"/>
                  <a:pt x="47" y="83"/>
                </a:cubicBezTo>
                <a:cubicBezTo>
                  <a:pt x="50" y="80"/>
                  <a:pt x="53" y="78"/>
                  <a:pt x="55" y="75"/>
                </a:cubicBezTo>
                <a:cubicBezTo>
                  <a:pt x="55" y="74"/>
                  <a:pt x="54" y="74"/>
                  <a:pt x="54" y="74"/>
                </a:cubicBezTo>
                <a:close/>
                <a:moveTo>
                  <a:pt x="47" y="68"/>
                </a:moveTo>
                <a:cubicBezTo>
                  <a:pt x="49" y="70"/>
                  <a:pt x="50" y="71"/>
                  <a:pt x="52" y="72"/>
                </a:cubicBezTo>
                <a:cubicBezTo>
                  <a:pt x="37" y="80"/>
                  <a:pt x="26" y="93"/>
                  <a:pt x="12" y="102"/>
                </a:cubicBezTo>
                <a:cubicBezTo>
                  <a:pt x="9" y="104"/>
                  <a:pt x="13" y="100"/>
                  <a:pt x="14" y="100"/>
                </a:cubicBezTo>
                <a:cubicBezTo>
                  <a:pt x="15" y="98"/>
                  <a:pt x="17" y="97"/>
                  <a:pt x="19" y="95"/>
                </a:cubicBezTo>
                <a:cubicBezTo>
                  <a:pt x="22" y="93"/>
                  <a:pt x="25" y="90"/>
                  <a:pt x="28" y="87"/>
                </a:cubicBezTo>
                <a:cubicBezTo>
                  <a:pt x="35" y="81"/>
                  <a:pt x="41" y="74"/>
                  <a:pt x="47" y="68"/>
                </a:cubicBezTo>
                <a:close/>
                <a:moveTo>
                  <a:pt x="46" y="69"/>
                </a:moveTo>
                <a:cubicBezTo>
                  <a:pt x="46" y="69"/>
                  <a:pt x="45" y="69"/>
                  <a:pt x="45" y="69"/>
                </a:cubicBezTo>
                <a:cubicBezTo>
                  <a:pt x="38" y="75"/>
                  <a:pt x="31" y="81"/>
                  <a:pt x="23" y="87"/>
                </a:cubicBezTo>
                <a:cubicBezTo>
                  <a:pt x="20" y="90"/>
                  <a:pt x="16" y="92"/>
                  <a:pt x="13" y="95"/>
                </a:cubicBezTo>
                <a:cubicBezTo>
                  <a:pt x="11" y="96"/>
                  <a:pt x="9" y="98"/>
                  <a:pt x="7" y="99"/>
                </a:cubicBezTo>
                <a:cubicBezTo>
                  <a:pt x="9" y="98"/>
                  <a:pt x="10" y="97"/>
                  <a:pt x="11" y="95"/>
                </a:cubicBezTo>
                <a:cubicBezTo>
                  <a:pt x="21" y="84"/>
                  <a:pt x="36" y="77"/>
                  <a:pt x="44" y="65"/>
                </a:cubicBezTo>
                <a:cubicBezTo>
                  <a:pt x="45" y="66"/>
                  <a:pt x="46" y="67"/>
                  <a:pt x="47" y="68"/>
                </a:cubicBezTo>
                <a:cubicBezTo>
                  <a:pt x="47" y="68"/>
                  <a:pt x="47" y="68"/>
                  <a:pt x="47" y="68"/>
                </a:cubicBezTo>
                <a:cubicBezTo>
                  <a:pt x="47" y="68"/>
                  <a:pt x="46" y="68"/>
                  <a:pt x="46" y="69"/>
                </a:cubicBezTo>
                <a:close/>
                <a:moveTo>
                  <a:pt x="44" y="64"/>
                </a:moveTo>
                <a:cubicBezTo>
                  <a:pt x="37" y="69"/>
                  <a:pt x="31" y="74"/>
                  <a:pt x="25" y="79"/>
                </a:cubicBezTo>
                <a:cubicBezTo>
                  <a:pt x="21" y="81"/>
                  <a:pt x="18" y="84"/>
                  <a:pt x="15" y="87"/>
                </a:cubicBezTo>
                <a:cubicBezTo>
                  <a:pt x="13" y="89"/>
                  <a:pt x="8" y="92"/>
                  <a:pt x="6" y="93"/>
                </a:cubicBezTo>
                <a:cubicBezTo>
                  <a:pt x="6" y="93"/>
                  <a:pt x="6" y="93"/>
                  <a:pt x="6" y="93"/>
                </a:cubicBezTo>
                <a:cubicBezTo>
                  <a:pt x="17" y="82"/>
                  <a:pt x="31" y="74"/>
                  <a:pt x="42" y="63"/>
                </a:cubicBezTo>
                <a:cubicBezTo>
                  <a:pt x="42" y="63"/>
                  <a:pt x="43" y="64"/>
                  <a:pt x="44" y="64"/>
                </a:cubicBezTo>
                <a:close/>
                <a:moveTo>
                  <a:pt x="8" y="87"/>
                </a:moveTo>
                <a:cubicBezTo>
                  <a:pt x="14" y="82"/>
                  <a:pt x="20" y="77"/>
                  <a:pt x="26" y="73"/>
                </a:cubicBezTo>
                <a:cubicBezTo>
                  <a:pt x="29" y="70"/>
                  <a:pt x="32" y="68"/>
                  <a:pt x="35" y="65"/>
                </a:cubicBezTo>
                <a:cubicBezTo>
                  <a:pt x="37" y="64"/>
                  <a:pt x="38" y="63"/>
                  <a:pt x="39" y="63"/>
                </a:cubicBezTo>
                <a:cubicBezTo>
                  <a:pt x="40" y="62"/>
                  <a:pt x="40" y="62"/>
                  <a:pt x="41" y="62"/>
                </a:cubicBezTo>
                <a:cubicBezTo>
                  <a:pt x="41" y="62"/>
                  <a:pt x="41" y="62"/>
                  <a:pt x="41" y="62"/>
                </a:cubicBezTo>
                <a:cubicBezTo>
                  <a:pt x="41" y="63"/>
                  <a:pt x="40" y="63"/>
                  <a:pt x="40" y="64"/>
                </a:cubicBezTo>
                <a:cubicBezTo>
                  <a:pt x="30" y="74"/>
                  <a:pt x="17" y="82"/>
                  <a:pt x="7" y="92"/>
                </a:cubicBezTo>
                <a:cubicBezTo>
                  <a:pt x="7" y="90"/>
                  <a:pt x="8" y="89"/>
                  <a:pt x="8" y="87"/>
                </a:cubicBezTo>
                <a:close/>
                <a:moveTo>
                  <a:pt x="23" y="81"/>
                </a:moveTo>
                <a:cubicBezTo>
                  <a:pt x="26" y="78"/>
                  <a:pt x="31" y="75"/>
                  <a:pt x="35" y="72"/>
                </a:cubicBezTo>
                <a:cubicBezTo>
                  <a:pt x="36" y="70"/>
                  <a:pt x="38" y="69"/>
                  <a:pt x="40" y="67"/>
                </a:cubicBezTo>
                <a:cubicBezTo>
                  <a:pt x="41" y="67"/>
                  <a:pt x="42" y="66"/>
                  <a:pt x="43" y="65"/>
                </a:cubicBezTo>
                <a:cubicBezTo>
                  <a:pt x="44" y="64"/>
                  <a:pt x="40" y="69"/>
                  <a:pt x="41" y="68"/>
                </a:cubicBezTo>
                <a:cubicBezTo>
                  <a:pt x="31" y="80"/>
                  <a:pt x="16" y="87"/>
                  <a:pt x="7" y="100"/>
                </a:cubicBezTo>
                <a:cubicBezTo>
                  <a:pt x="6" y="98"/>
                  <a:pt x="6" y="96"/>
                  <a:pt x="6" y="94"/>
                </a:cubicBezTo>
                <a:cubicBezTo>
                  <a:pt x="12" y="91"/>
                  <a:pt x="17" y="86"/>
                  <a:pt x="23" y="81"/>
                </a:cubicBezTo>
                <a:close/>
                <a:moveTo>
                  <a:pt x="7" y="100"/>
                </a:moveTo>
                <a:cubicBezTo>
                  <a:pt x="14" y="95"/>
                  <a:pt x="21" y="90"/>
                  <a:pt x="28" y="84"/>
                </a:cubicBezTo>
                <a:cubicBezTo>
                  <a:pt x="31" y="82"/>
                  <a:pt x="35" y="79"/>
                  <a:pt x="38" y="76"/>
                </a:cubicBezTo>
                <a:cubicBezTo>
                  <a:pt x="39" y="76"/>
                  <a:pt x="39" y="75"/>
                  <a:pt x="40" y="75"/>
                </a:cubicBezTo>
                <a:cubicBezTo>
                  <a:pt x="35" y="79"/>
                  <a:pt x="31" y="84"/>
                  <a:pt x="26" y="88"/>
                </a:cubicBezTo>
                <a:cubicBezTo>
                  <a:pt x="21" y="93"/>
                  <a:pt x="14" y="97"/>
                  <a:pt x="10" y="103"/>
                </a:cubicBezTo>
                <a:cubicBezTo>
                  <a:pt x="9" y="103"/>
                  <a:pt x="8" y="102"/>
                  <a:pt x="7" y="100"/>
                </a:cubicBezTo>
                <a:close/>
                <a:moveTo>
                  <a:pt x="10" y="104"/>
                </a:moveTo>
                <a:cubicBezTo>
                  <a:pt x="24" y="95"/>
                  <a:pt x="34" y="83"/>
                  <a:pt x="48" y="75"/>
                </a:cubicBezTo>
                <a:cubicBezTo>
                  <a:pt x="48" y="75"/>
                  <a:pt x="51" y="73"/>
                  <a:pt x="50" y="74"/>
                </a:cubicBezTo>
                <a:cubicBezTo>
                  <a:pt x="49" y="75"/>
                  <a:pt x="47" y="77"/>
                  <a:pt x="45" y="78"/>
                </a:cubicBezTo>
                <a:cubicBezTo>
                  <a:pt x="42" y="82"/>
                  <a:pt x="39" y="85"/>
                  <a:pt x="35" y="88"/>
                </a:cubicBezTo>
                <a:cubicBezTo>
                  <a:pt x="28" y="94"/>
                  <a:pt x="21" y="99"/>
                  <a:pt x="14" y="106"/>
                </a:cubicBezTo>
                <a:cubicBezTo>
                  <a:pt x="14" y="106"/>
                  <a:pt x="14" y="106"/>
                  <a:pt x="14" y="106"/>
                </a:cubicBezTo>
                <a:cubicBezTo>
                  <a:pt x="13" y="105"/>
                  <a:pt x="12" y="105"/>
                  <a:pt x="11" y="104"/>
                </a:cubicBezTo>
                <a:cubicBezTo>
                  <a:pt x="11" y="104"/>
                  <a:pt x="11" y="104"/>
                  <a:pt x="10" y="104"/>
                </a:cubicBezTo>
                <a:close/>
                <a:moveTo>
                  <a:pt x="15" y="106"/>
                </a:moveTo>
                <a:cubicBezTo>
                  <a:pt x="22" y="103"/>
                  <a:pt x="26" y="97"/>
                  <a:pt x="32" y="92"/>
                </a:cubicBezTo>
                <a:cubicBezTo>
                  <a:pt x="38" y="88"/>
                  <a:pt x="44" y="82"/>
                  <a:pt x="50" y="78"/>
                </a:cubicBezTo>
                <a:cubicBezTo>
                  <a:pt x="51" y="77"/>
                  <a:pt x="53" y="76"/>
                  <a:pt x="53" y="76"/>
                </a:cubicBezTo>
                <a:cubicBezTo>
                  <a:pt x="52" y="78"/>
                  <a:pt x="50" y="80"/>
                  <a:pt x="48" y="81"/>
                </a:cubicBezTo>
                <a:cubicBezTo>
                  <a:pt x="45" y="84"/>
                  <a:pt x="42" y="87"/>
                  <a:pt x="40" y="90"/>
                </a:cubicBezTo>
                <a:cubicBezTo>
                  <a:pt x="34" y="95"/>
                  <a:pt x="28" y="100"/>
                  <a:pt x="23" y="106"/>
                </a:cubicBezTo>
                <a:cubicBezTo>
                  <a:pt x="23" y="107"/>
                  <a:pt x="23" y="107"/>
                  <a:pt x="23" y="107"/>
                </a:cubicBezTo>
                <a:cubicBezTo>
                  <a:pt x="30" y="103"/>
                  <a:pt x="35" y="97"/>
                  <a:pt x="41" y="92"/>
                </a:cubicBezTo>
                <a:cubicBezTo>
                  <a:pt x="48" y="86"/>
                  <a:pt x="55" y="80"/>
                  <a:pt x="62" y="75"/>
                </a:cubicBezTo>
                <a:cubicBezTo>
                  <a:pt x="62" y="75"/>
                  <a:pt x="62" y="75"/>
                  <a:pt x="62" y="75"/>
                </a:cubicBezTo>
                <a:cubicBezTo>
                  <a:pt x="61" y="76"/>
                  <a:pt x="60" y="77"/>
                  <a:pt x="59" y="78"/>
                </a:cubicBezTo>
                <a:cubicBezTo>
                  <a:pt x="56" y="81"/>
                  <a:pt x="52" y="85"/>
                  <a:pt x="49" y="88"/>
                </a:cubicBezTo>
                <a:cubicBezTo>
                  <a:pt x="42" y="94"/>
                  <a:pt x="35" y="100"/>
                  <a:pt x="29" y="106"/>
                </a:cubicBezTo>
                <a:cubicBezTo>
                  <a:pt x="28" y="107"/>
                  <a:pt x="29" y="107"/>
                  <a:pt x="29" y="107"/>
                </a:cubicBezTo>
                <a:cubicBezTo>
                  <a:pt x="30" y="106"/>
                  <a:pt x="30" y="106"/>
                  <a:pt x="31" y="106"/>
                </a:cubicBezTo>
                <a:cubicBezTo>
                  <a:pt x="31" y="106"/>
                  <a:pt x="31" y="106"/>
                  <a:pt x="31" y="106"/>
                </a:cubicBezTo>
                <a:cubicBezTo>
                  <a:pt x="38" y="100"/>
                  <a:pt x="44" y="95"/>
                  <a:pt x="50" y="89"/>
                </a:cubicBezTo>
                <a:cubicBezTo>
                  <a:pt x="55" y="85"/>
                  <a:pt x="58" y="81"/>
                  <a:pt x="63" y="78"/>
                </a:cubicBezTo>
                <a:cubicBezTo>
                  <a:pt x="65" y="75"/>
                  <a:pt x="68" y="73"/>
                  <a:pt x="70" y="71"/>
                </a:cubicBezTo>
                <a:cubicBezTo>
                  <a:pt x="70" y="71"/>
                  <a:pt x="70" y="72"/>
                  <a:pt x="69" y="72"/>
                </a:cubicBezTo>
                <a:cubicBezTo>
                  <a:pt x="66" y="77"/>
                  <a:pt x="62" y="81"/>
                  <a:pt x="59" y="85"/>
                </a:cubicBezTo>
                <a:cubicBezTo>
                  <a:pt x="52" y="93"/>
                  <a:pt x="43" y="99"/>
                  <a:pt x="36" y="107"/>
                </a:cubicBezTo>
                <a:cubicBezTo>
                  <a:pt x="36" y="107"/>
                  <a:pt x="36" y="107"/>
                  <a:pt x="36" y="107"/>
                </a:cubicBezTo>
                <a:cubicBezTo>
                  <a:pt x="29" y="108"/>
                  <a:pt x="22" y="108"/>
                  <a:pt x="15" y="106"/>
                </a:cubicBezTo>
                <a:close/>
                <a:moveTo>
                  <a:pt x="48" y="90"/>
                </a:moveTo>
                <a:cubicBezTo>
                  <a:pt x="44" y="94"/>
                  <a:pt x="41" y="97"/>
                  <a:pt x="37" y="100"/>
                </a:cubicBezTo>
                <a:cubicBezTo>
                  <a:pt x="36" y="101"/>
                  <a:pt x="34" y="102"/>
                  <a:pt x="33" y="103"/>
                </a:cubicBezTo>
                <a:cubicBezTo>
                  <a:pt x="33" y="103"/>
                  <a:pt x="34" y="102"/>
                  <a:pt x="34" y="102"/>
                </a:cubicBezTo>
                <a:cubicBezTo>
                  <a:pt x="38" y="99"/>
                  <a:pt x="41" y="95"/>
                  <a:pt x="45" y="92"/>
                </a:cubicBezTo>
                <a:cubicBezTo>
                  <a:pt x="46" y="92"/>
                  <a:pt x="47" y="91"/>
                  <a:pt x="48" y="90"/>
                </a:cubicBezTo>
                <a:close/>
                <a:moveTo>
                  <a:pt x="40" y="107"/>
                </a:moveTo>
                <a:cubicBezTo>
                  <a:pt x="39" y="107"/>
                  <a:pt x="38" y="107"/>
                  <a:pt x="37" y="107"/>
                </a:cubicBezTo>
                <a:cubicBezTo>
                  <a:pt x="40" y="106"/>
                  <a:pt x="42" y="103"/>
                  <a:pt x="44" y="101"/>
                </a:cubicBezTo>
                <a:cubicBezTo>
                  <a:pt x="48" y="97"/>
                  <a:pt x="52" y="94"/>
                  <a:pt x="55" y="91"/>
                </a:cubicBezTo>
                <a:cubicBezTo>
                  <a:pt x="63" y="84"/>
                  <a:pt x="69" y="77"/>
                  <a:pt x="77" y="70"/>
                </a:cubicBezTo>
                <a:cubicBezTo>
                  <a:pt x="78" y="69"/>
                  <a:pt x="81" y="67"/>
                  <a:pt x="81" y="66"/>
                </a:cubicBezTo>
                <a:cubicBezTo>
                  <a:pt x="80" y="69"/>
                  <a:pt x="78" y="71"/>
                  <a:pt x="76" y="73"/>
                </a:cubicBezTo>
                <a:cubicBezTo>
                  <a:pt x="72" y="77"/>
                  <a:pt x="70" y="80"/>
                  <a:pt x="67" y="84"/>
                </a:cubicBezTo>
                <a:cubicBezTo>
                  <a:pt x="64" y="88"/>
                  <a:pt x="60" y="91"/>
                  <a:pt x="57" y="94"/>
                </a:cubicBezTo>
                <a:cubicBezTo>
                  <a:pt x="54" y="98"/>
                  <a:pt x="50" y="103"/>
                  <a:pt x="46" y="106"/>
                </a:cubicBezTo>
                <a:cubicBezTo>
                  <a:pt x="46" y="106"/>
                  <a:pt x="46" y="107"/>
                  <a:pt x="46" y="107"/>
                </a:cubicBezTo>
                <a:cubicBezTo>
                  <a:pt x="44" y="107"/>
                  <a:pt x="42" y="107"/>
                  <a:pt x="40" y="107"/>
                </a:cubicBezTo>
                <a:close/>
                <a:moveTo>
                  <a:pt x="46" y="107"/>
                </a:moveTo>
                <a:cubicBezTo>
                  <a:pt x="46" y="107"/>
                  <a:pt x="46" y="107"/>
                  <a:pt x="46" y="107"/>
                </a:cubicBezTo>
                <a:cubicBezTo>
                  <a:pt x="50" y="105"/>
                  <a:pt x="52" y="102"/>
                  <a:pt x="55" y="99"/>
                </a:cubicBezTo>
                <a:cubicBezTo>
                  <a:pt x="58" y="96"/>
                  <a:pt x="62" y="92"/>
                  <a:pt x="66" y="89"/>
                </a:cubicBezTo>
                <a:cubicBezTo>
                  <a:pt x="73" y="82"/>
                  <a:pt x="81" y="75"/>
                  <a:pt x="88" y="68"/>
                </a:cubicBezTo>
                <a:cubicBezTo>
                  <a:pt x="86" y="71"/>
                  <a:pt x="83" y="75"/>
                  <a:pt x="80" y="78"/>
                </a:cubicBezTo>
                <a:cubicBezTo>
                  <a:pt x="77" y="82"/>
                  <a:pt x="74" y="85"/>
                  <a:pt x="71" y="88"/>
                </a:cubicBezTo>
                <a:cubicBezTo>
                  <a:pt x="65" y="94"/>
                  <a:pt x="59" y="100"/>
                  <a:pt x="54" y="106"/>
                </a:cubicBezTo>
                <a:cubicBezTo>
                  <a:pt x="54" y="107"/>
                  <a:pt x="55" y="107"/>
                  <a:pt x="55" y="107"/>
                </a:cubicBezTo>
                <a:cubicBezTo>
                  <a:pt x="55" y="106"/>
                  <a:pt x="56" y="106"/>
                  <a:pt x="56" y="106"/>
                </a:cubicBezTo>
                <a:cubicBezTo>
                  <a:pt x="56" y="106"/>
                  <a:pt x="57" y="105"/>
                  <a:pt x="57" y="104"/>
                </a:cubicBezTo>
                <a:cubicBezTo>
                  <a:pt x="63" y="97"/>
                  <a:pt x="70" y="92"/>
                  <a:pt x="76" y="86"/>
                </a:cubicBezTo>
                <a:cubicBezTo>
                  <a:pt x="84" y="79"/>
                  <a:pt x="91" y="72"/>
                  <a:pt x="99" y="66"/>
                </a:cubicBezTo>
                <a:cubicBezTo>
                  <a:pt x="96" y="68"/>
                  <a:pt x="92" y="73"/>
                  <a:pt x="89" y="76"/>
                </a:cubicBezTo>
                <a:cubicBezTo>
                  <a:pt x="86" y="79"/>
                  <a:pt x="83" y="83"/>
                  <a:pt x="79" y="87"/>
                </a:cubicBezTo>
                <a:cubicBezTo>
                  <a:pt x="76" y="91"/>
                  <a:pt x="73" y="94"/>
                  <a:pt x="70" y="98"/>
                </a:cubicBezTo>
                <a:cubicBezTo>
                  <a:pt x="67" y="102"/>
                  <a:pt x="63" y="104"/>
                  <a:pt x="60" y="107"/>
                </a:cubicBezTo>
                <a:cubicBezTo>
                  <a:pt x="60" y="107"/>
                  <a:pt x="60" y="107"/>
                  <a:pt x="60" y="107"/>
                </a:cubicBezTo>
                <a:cubicBezTo>
                  <a:pt x="55" y="107"/>
                  <a:pt x="51" y="107"/>
                  <a:pt x="46" y="107"/>
                </a:cubicBezTo>
                <a:close/>
                <a:moveTo>
                  <a:pt x="61" y="107"/>
                </a:moveTo>
                <a:cubicBezTo>
                  <a:pt x="67" y="103"/>
                  <a:pt x="71" y="98"/>
                  <a:pt x="77" y="93"/>
                </a:cubicBezTo>
                <a:cubicBezTo>
                  <a:pt x="83" y="87"/>
                  <a:pt x="89" y="81"/>
                  <a:pt x="96" y="76"/>
                </a:cubicBezTo>
                <a:cubicBezTo>
                  <a:pt x="97" y="75"/>
                  <a:pt x="98" y="73"/>
                  <a:pt x="99" y="72"/>
                </a:cubicBezTo>
                <a:cubicBezTo>
                  <a:pt x="100" y="72"/>
                  <a:pt x="101" y="71"/>
                  <a:pt x="102" y="70"/>
                </a:cubicBezTo>
                <a:cubicBezTo>
                  <a:pt x="101" y="71"/>
                  <a:pt x="100" y="72"/>
                  <a:pt x="99" y="73"/>
                </a:cubicBezTo>
                <a:cubicBezTo>
                  <a:pt x="97" y="76"/>
                  <a:pt x="94" y="79"/>
                  <a:pt x="91" y="82"/>
                </a:cubicBezTo>
                <a:cubicBezTo>
                  <a:pt x="87" y="87"/>
                  <a:pt x="82" y="92"/>
                  <a:pt x="78" y="97"/>
                </a:cubicBezTo>
                <a:cubicBezTo>
                  <a:pt x="75" y="101"/>
                  <a:pt x="71" y="104"/>
                  <a:pt x="68" y="108"/>
                </a:cubicBezTo>
                <a:cubicBezTo>
                  <a:pt x="66" y="108"/>
                  <a:pt x="63" y="108"/>
                  <a:pt x="61" y="107"/>
                </a:cubicBezTo>
                <a:close/>
                <a:moveTo>
                  <a:pt x="99" y="79"/>
                </a:moveTo>
                <a:cubicBezTo>
                  <a:pt x="101" y="78"/>
                  <a:pt x="102" y="77"/>
                  <a:pt x="103" y="76"/>
                </a:cubicBezTo>
                <a:cubicBezTo>
                  <a:pt x="107" y="73"/>
                  <a:pt x="103" y="77"/>
                  <a:pt x="102" y="77"/>
                </a:cubicBezTo>
                <a:cubicBezTo>
                  <a:pt x="99" y="81"/>
                  <a:pt x="95" y="85"/>
                  <a:pt x="92" y="88"/>
                </a:cubicBezTo>
                <a:cubicBezTo>
                  <a:pt x="90" y="91"/>
                  <a:pt x="87" y="94"/>
                  <a:pt x="85" y="97"/>
                </a:cubicBezTo>
                <a:cubicBezTo>
                  <a:pt x="82" y="101"/>
                  <a:pt x="79" y="103"/>
                  <a:pt x="75" y="107"/>
                </a:cubicBezTo>
                <a:cubicBezTo>
                  <a:pt x="75" y="108"/>
                  <a:pt x="75" y="108"/>
                  <a:pt x="76" y="108"/>
                </a:cubicBezTo>
                <a:cubicBezTo>
                  <a:pt x="85" y="101"/>
                  <a:pt x="93" y="91"/>
                  <a:pt x="102" y="82"/>
                </a:cubicBezTo>
                <a:cubicBezTo>
                  <a:pt x="104" y="80"/>
                  <a:pt x="106" y="78"/>
                  <a:pt x="108" y="76"/>
                </a:cubicBezTo>
                <a:cubicBezTo>
                  <a:pt x="106" y="78"/>
                  <a:pt x="103" y="81"/>
                  <a:pt x="101" y="84"/>
                </a:cubicBezTo>
                <a:cubicBezTo>
                  <a:pt x="97" y="89"/>
                  <a:pt x="92" y="95"/>
                  <a:pt x="87" y="101"/>
                </a:cubicBezTo>
                <a:cubicBezTo>
                  <a:pt x="86" y="103"/>
                  <a:pt x="85" y="104"/>
                  <a:pt x="84" y="105"/>
                </a:cubicBezTo>
                <a:cubicBezTo>
                  <a:pt x="84" y="106"/>
                  <a:pt x="83" y="106"/>
                  <a:pt x="83" y="107"/>
                </a:cubicBezTo>
                <a:cubicBezTo>
                  <a:pt x="82" y="107"/>
                  <a:pt x="82" y="107"/>
                  <a:pt x="82" y="108"/>
                </a:cubicBezTo>
                <a:cubicBezTo>
                  <a:pt x="81" y="108"/>
                  <a:pt x="81" y="108"/>
                  <a:pt x="81" y="109"/>
                </a:cubicBezTo>
                <a:cubicBezTo>
                  <a:pt x="77" y="109"/>
                  <a:pt x="73" y="108"/>
                  <a:pt x="69" y="108"/>
                </a:cubicBezTo>
                <a:cubicBezTo>
                  <a:pt x="73" y="103"/>
                  <a:pt x="78" y="99"/>
                  <a:pt x="82" y="94"/>
                </a:cubicBezTo>
                <a:cubicBezTo>
                  <a:pt x="87" y="89"/>
                  <a:pt x="93" y="83"/>
                  <a:pt x="99" y="79"/>
                </a:cubicBezTo>
                <a:close/>
                <a:moveTo>
                  <a:pt x="86" y="109"/>
                </a:moveTo>
                <a:cubicBezTo>
                  <a:pt x="84" y="109"/>
                  <a:pt x="83" y="109"/>
                  <a:pt x="82" y="109"/>
                </a:cubicBezTo>
                <a:cubicBezTo>
                  <a:pt x="82" y="109"/>
                  <a:pt x="82" y="108"/>
                  <a:pt x="82" y="108"/>
                </a:cubicBezTo>
                <a:cubicBezTo>
                  <a:pt x="82" y="108"/>
                  <a:pt x="82" y="108"/>
                  <a:pt x="82" y="108"/>
                </a:cubicBezTo>
                <a:cubicBezTo>
                  <a:pt x="85" y="106"/>
                  <a:pt x="87" y="103"/>
                  <a:pt x="90" y="100"/>
                </a:cubicBezTo>
                <a:cubicBezTo>
                  <a:pt x="95" y="95"/>
                  <a:pt x="100" y="91"/>
                  <a:pt x="105" y="86"/>
                </a:cubicBezTo>
                <a:cubicBezTo>
                  <a:pt x="106" y="85"/>
                  <a:pt x="107" y="84"/>
                  <a:pt x="108" y="82"/>
                </a:cubicBezTo>
                <a:cubicBezTo>
                  <a:pt x="109" y="82"/>
                  <a:pt x="112" y="79"/>
                  <a:pt x="110" y="82"/>
                </a:cubicBezTo>
                <a:cubicBezTo>
                  <a:pt x="108" y="85"/>
                  <a:pt x="105" y="88"/>
                  <a:pt x="103" y="91"/>
                </a:cubicBezTo>
                <a:cubicBezTo>
                  <a:pt x="98" y="97"/>
                  <a:pt x="93" y="102"/>
                  <a:pt x="88" y="107"/>
                </a:cubicBezTo>
                <a:cubicBezTo>
                  <a:pt x="88" y="108"/>
                  <a:pt x="88" y="108"/>
                  <a:pt x="89" y="108"/>
                </a:cubicBezTo>
                <a:cubicBezTo>
                  <a:pt x="97" y="102"/>
                  <a:pt x="103" y="95"/>
                  <a:pt x="110" y="88"/>
                </a:cubicBezTo>
                <a:cubicBezTo>
                  <a:pt x="111" y="87"/>
                  <a:pt x="113" y="85"/>
                  <a:pt x="113" y="84"/>
                </a:cubicBezTo>
                <a:cubicBezTo>
                  <a:pt x="112" y="87"/>
                  <a:pt x="110" y="90"/>
                  <a:pt x="108" y="92"/>
                </a:cubicBezTo>
                <a:cubicBezTo>
                  <a:pt x="104" y="96"/>
                  <a:pt x="101" y="100"/>
                  <a:pt x="98" y="104"/>
                </a:cubicBezTo>
                <a:cubicBezTo>
                  <a:pt x="97" y="105"/>
                  <a:pt x="97" y="105"/>
                  <a:pt x="96" y="106"/>
                </a:cubicBezTo>
                <a:cubicBezTo>
                  <a:pt x="95" y="107"/>
                  <a:pt x="94" y="108"/>
                  <a:pt x="92" y="109"/>
                </a:cubicBezTo>
                <a:cubicBezTo>
                  <a:pt x="92" y="109"/>
                  <a:pt x="92" y="109"/>
                  <a:pt x="92" y="109"/>
                </a:cubicBezTo>
                <a:cubicBezTo>
                  <a:pt x="90" y="109"/>
                  <a:pt x="87" y="109"/>
                  <a:pt x="86" y="109"/>
                </a:cubicBezTo>
                <a:close/>
                <a:moveTo>
                  <a:pt x="115" y="94"/>
                </a:moveTo>
                <a:cubicBezTo>
                  <a:pt x="115" y="94"/>
                  <a:pt x="115" y="95"/>
                  <a:pt x="114" y="96"/>
                </a:cubicBezTo>
                <a:cubicBezTo>
                  <a:pt x="110" y="100"/>
                  <a:pt x="106" y="104"/>
                  <a:pt x="102" y="108"/>
                </a:cubicBezTo>
                <a:cubicBezTo>
                  <a:pt x="102" y="108"/>
                  <a:pt x="102" y="108"/>
                  <a:pt x="102" y="108"/>
                </a:cubicBezTo>
                <a:cubicBezTo>
                  <a:pt x="102" y="109"/>
                  <a:pt x="101" y="109"/>
                  <a:pt x="100" y="109"/>
                </a:cubicBezTo>
                <a:cubicBezTo>
                  <a:pt x="105" y="104"/>
                  <a:pt x="109" y="100"/>
                  <a:pt x="113" y="95"/>
                </a:cubicBezTo>
                <a:cubicBezTo>
                  <a:pt x="114" y="95"/>
                  <a:pt x="116" y="91"/>
                  <a:pt x="115" y="94"/>
                </a:cubicBezTo>
                <a:close/>
                <a:moveTo>
                  <a:pt x="112" y="99"/>
                </a:moveTo>
                <a:cubicBezTo>
                  <a:pt x="110" y="102"/>
                  <a:pt x="108" y="104"/>
                  <a:pt x="105" y="106"/>
                </a:cubicBezTo>
                <a:cubicBezTo>
                  <a:pt x="101" y="110"/>
                  <a:pt x="107" y="104"/>
                  <a:pt x="108" y="103"/>
                </a:cubicBezTo>
                <a:cubicBezTo>
                  <a:pt x="110" y="101"/>
                  <a:pt x="111" y="100"/>
                  <a:pt x="112" y="99"/>
                </a:cubicBezTo>
                <a:close/>
                <a:moveTo>
                  <a:pt x="99" y="109"/>
                </a:moveTo>
                <a:cubicBezTo>
                  <a:pt x="97" y="109"/>
                  <a:pt x="95" y="109"/>
                  <a:pt x="93" y="109"/>
                </a:cubicBezTo>
                <a:cubicBezTo>
                  <a:pt x="94" y="109"/>
                  <a:pt x="94" y="109"/>
                  <a:pt x="94" y="109"/>
                </a:cubicBezTo>
                <a:cubicBezTo>
                  <a:pt x="94" y="109"/>
                  <a:pt x="95" y="109"/>
                  <a:pt x="95" y="108"/>
                </a:cubicBezTo>
                <a:cubicBezTo>
                  <a:pt x="96" y="107"/>
                  <a:pt x="97" y="106"/>
                  <a:pt x="99" y="105"/>
                </a:cubicBezTo>
                <a:cubicBezTo>
                  <a:pt x="102" y="101"/>
                  <a:pt x="106" y="97"/>
                  <a:pt x="109" y="93"/>
                </a:cubicBezTo>
                <a:cubicBezTo>
                  <a:pt x="110" y="93"/>
                  <a:pt x="116" y="87"/>
                  <a:pt x="114" y="90"/>
                </a:cubicBezTo>
                <a:cubicBezTo>
                  <a:pt x="112" y="93"/>
                  <a:pt x="110" y="95"/>
                  <a:pt x="108" y="97"/>
                </a:cubicBezTo>
                <a:cubicBezTo>
                  <a:pt x="105" y="101"/>
                  <a:pt x="102" y="105"/>
                  <a:pt x="99" y="109"/>
                </a:cubicBezTo>
                <a:close/>
                <a:moveTo>
                  <a:pt x="104" y="108"/>
                </a:moveTo>
                <a:cubicBezTo>
                  <a:pt x="108" y="105"/>
                  <a:pt x="112" y="101"/>
                  <a:pt x="115" y="96"/>
                </a:cubicBezTo>
                <a:cubicBezTo>
                  <a:pt x="115" y="96"/>
                  <a:pt x="115" y="96"/>
                  <a:pt x="116" y="95"/>
                </a:cubicBezTo>
                <a:cubicBezTo>
                  <a:pt x="116" y="95"/>
                  <a:pt x="116" y="95"/>
                  <a:pt x="117" y="94"/>
                </a:cubicBezTo>
                <a:cubicBezTo>
                  <a:pt x="116" y="95"/>
                  <a:pt x="116" y="95"/>
                  <a:pt x="116" y="96"/>
                </a:cubicBezTo>
                <a:cubicBezTo>
                  <a:pt x="115" y="97"/>
                  <a:pt x="114" y="98"/>
                  <a:pt x="113" y="99"/>
                </a:cubicBezTo>
                <a:cubicBezTo>
                  <a:pt x="111" y="103"/>
                  <a:pt x="109" y="105"/>
                  <a:pt x="106" y="108"/>
                </a:cubicBezTo>
                <a:cubicBezTo>
                  <a:pt x="105" y="108"/>
                  <a:pt x="104" y="108"/>
                  <a:pt x="104" y="108"/>
                </a:cubicBezTo>
                <a:close/>
                <a:moveTo>
                  <a:pt x="110" y="106"/>
                </a:moveTo>
                <a:cubicBezTo>
                  <a:pt x="109" y="107"/>
                  <a:pt x="108" y="107"/>
                  <a:pt x="107" y="107"/>
                </a:cubicBezTo>
                <a:cubicBezTo>
                  <a:pt x="107" y="107"/>
                  <a:pt x="107" y="107"/>
                  <a:pt x="107" y="107"/>
                </a:cubicBezTo>
                <a:cubicBezTo>
                  <a:pt x="107" y="107"/>
                  <a:pt x="108" y="107"/>
                  <a:pt x="108" y="107"/>
                </a:cubicBezTo>
                <a:cubicBezTo>
                  <a:pt x="108" y="107"/>
                  <a:pt x="108" y="107"/>
                  <a:pt x="108" y="107"/>
                </a:cubicBezTo>
                <a:cubicBezTo>
                  <a:pt x="110" y="104"/>
                  <a:pt x="113" y="102"/>
                  <a:pt x="115" y="100"/>
                </a:cubicBezTo>
                <a:cubicBezTo>
                  <a:pt x="116" y="98"/>
                  <a:pt x="119" y="94"/>
                  <a:pt x="117" y="99"/>
                </a:cubicBezTo>
                <a:cubicBezTo>
                  <a:pt x="115" y="102"/>
                  <a:pt x="113" y="105"/>
                  <a:pt x="110" y="106"/>
                </a:cubicBezTo>
                <a:cubicBezTo>
                  <a:pt x="110" y="106"/>
                  <a:pt x="110" y="106"/>
                  <a:pt x="110" y="106"/>
                </a:cubicBezTo>
                <a:close/>
                <a:moveTo>
                  <a:pt x="114" y="104"/>
                </a:moveTo>
                <a:cubicBezTo>
                  <a:pt x="116" y="102"/>
                  <a:pt x="118" y="99"/>
                  <a:pt x="118" y="96"/>
                </a:cubicBezTo>
                <a:cubicBezTo>
                  <a:pt x="119" y="96"/>
                  <a:pt x="118" y="95"/>
                  <a:pt x="118" y="96"/>
                </a:cubicBezTo>
                <a:cubicBezTo>
                  <a:pt x="117" y="97"/>
                  <a:pt x="116" y="98"/>
                  <a:pt x="114" y="99"/>
                </a:cubicBezTo>
                <a:cubicBezTo>
                  <a:pt x="116" y="97"/>
                  <a:pt x="117" y="95"/>
                  <a:pt x="118" y="93"/>
                </a:cubicBezTo>
                <a:cubicBezTo>
                  <a:pt x="118" y="93"/>
                  <a:pt x="118" y="92"/>
                  <a:pt x="117" y="93"/>
                </a:cubicBezTo>
                <a:cubicBezTo>
                  <a:pt x="117" y="93"/>
                  <a:pt x="116" y="94"/>
                  <a:pt x="116" y="94"/>
                </a:cubicBezTo>
                <a:cubicBezTo>
                  <a:pt x="116" y="93"/>
                  <a:pt x="117" y="92"/>
                  <a:pt x="117" y="92"/>
                </a:cubicBezTo>
                <a:cubicBezTo>
                  <a:pt x="117" y="91"/>
                  <a:pt x="117" y="91"/>
                  <a:pt x="116" y="91"/>
                </a:cubicBezTo>
                <a:cubicBezTo>
                  <a:pt x="113" y="94"/>
                  <a:pt x="110" y="98"/>
                  <a:pt x="107" y="101"/>
                </a:cubicBezTo>
                <a:cubicBezTo>
                  <a:pt x="105" y="103"/>
                  <a:pt x="104" y="104"/>
                  <a:pt x="102" y="106"/>
                </a:cubicBezTo>
                <a:cubicBezTo>
                  <a:pt x="102" y="106"/>
                  <a:pt x="102" y="107"/>
                  <a:pt x="101" y="107"/>
                </a:cubicBezTo>
                <a:cubicBezTo>
                  <a:pt x="104" y="104"/>
                  <a:pt x="106" y="100"/>
                  <a:pt x="108" y="97"/>
                </a:cubicBezTo>
                <a:cubicBezTo>
                  <a:pt x="111" y="94"/>
                  <a:pt x="114" y="92"/>
                  <a:pt x="116" y="88"/>
                </a:cubicBezTo>
                <a:cubicBezTo>
                  <a:pt x="116" y="88"/>
                  <a:pt x="115" y="88"/>
                  <a:pt x="115" y="88"/>
                </a:cubicBezTo>
                <a:cubicBezTo>
                  <a:pt x="110" y="91"/>
                  <a:pt x="106" y="96"/>
                  <a:pt x="102" y="100"/>
                </a:cubicBezTo>
                <a:cubicBezTo>
                  <a:pt x="102" y="99"/>
                  <a:pt x="103" y="99"/>
                  <a:pt x="103" y="99"/>
                </a:cubicBezTo>
                <a:cubicBezTo>
                  <a:pt x="107" y="93"/>
                  <a:pt x="111" y="89"/>
                  <a:pt x="115" y="83"/>
                </a:cubicBezTo>
                <a:cubicBezTo>
                  <a:pt x="115" y="83"/>
                  <a:pt x="114" y="83"/>
                  <a:pt x="114" y="83"/>
                </a:cubicBezTo>
                <a:cubicBezTo>
                  <a:pt x="110" y="86"/>
                  <a:pt x="106" y="90"/>
                  <a:pt x="102" y="94"/>
                </a:cubicBezTo>
                <a:cubicBezTo>
                  <a:pt x="98" y="98"/>
                  <a:pt x="94" y="102"/>
                  <a:pt x="90" y="107"/>
                </a:cubicBezTo>
                <a:cubicBezTo>
                  <a:pt x="98" y="98"/>
                  <a:pt x="106" y="89"/>
                  <a:pt x="112" y="80"/>
                </a:cubicBezTo>
                <a:cubicBezTo>
                  <a:pt x="112" y="79"/>
                  <a:pt x="112" y="79"/>
                  <a:pt x="112" y="79"/>
                </a:cubicBezTo>
                <a:cubicBezTo>
                  <a:pt x="106" y="83"/>
                  <a:pt x="102" y="88"/>
                  <a:pt x="97" y="92"/>
                </a:cubicBezTo>
                <a:cubicBezTo>
                  <a:pt x="95" y="95"/>
                  <a:pt x="92" y="97"/>
                  <a:pt x="89" y="100"/>
                </a:cubicBezTo>
                <a:cubicBezTo>
                  <a:pt x="96" y="92"/>
                  <a:pt x="102" y="83"/>
                  <a:pt x="110" y="75"/>
                </a:cubicBezTo>
                <a:cubicBezTo>
                  <a:pt x="110" y="75"/>
                  <a:pt x="110" y="75"/>
                  <a:pt x="110" y="75"/>
                </a:cubicBezTo>
                <a:cubicBezTo>
                  <a:pt x="114" y="80"/>
                  <a:pt x="118" y="86"/>
                  <a:pt x="119" y="93"/>
                </a:cubicBezTo>
                <a:cubicBezTo>
                  <a:pt x="119" y="98"/>
                  <a:pt x="117" y="102"/>
                  <a:pt x="114" y="104"/>
                </a:cubicBezTo>
                <a:close/>
                <a:moveTo>
                  <a:pt x="109" y="74"/>
                </a:moveTo>
                <a:cubicBezTo>
                  <a:pt x="100" y="81"/>
                  <a:pt x="93" y="90"/>
                  <a:pt x="85" y="99"/>
                </a:cubicBezTo>
                <a:cubicBezTo>
                  <a:pt x="86" y="97"/>
                  <a:pt x="87" y="95"/>
                  <a:pt x="89" y="93"/>
                </a:cubicBezTo>
                <a:cubicBezTo>
                  <a:pt x="95" y="86"/>
                  <a:pt x="100" y="80"/>
                  <a:pt x="106" y="74"/>
                </a:cubicBezTo>
                <a:cubicBezTo>
                  <a:pt x="107" y="74"/>
                  <a:pt x="106" y="73"/>
                  <a:pt x="106" y="73"/>
                </a:cubicBezTo>
                <a:cubicBezTo>
                  <a:pt x="99" y="78"/>
                  <a:pt x="93" y="83"/>
                  <a:pt x="87" y="88"/>
                </a:cubicBezTo>
                <a:cubicBezTo>
                  <a:pt x="88" y="87"/>
                  <a:pt x="88" y="87"/>
                  <a:pt x="89" y="86"/>
                </a:cubicBezTo>
                <a:cubicBezTo>
                  <a:pt x="93" y="80"/>
                  <a:pt x="100" y="76"/>
                  <a:pt x="103" y="69"/>
                </a:cubicBezTo>
                <a:cubicBezTo>
                  <a:pt x="103" y="68"/>
                  <a:pt x="103" y="68"/>
                  <a:pt x="102" y="68"/>
                </a:cubicBezTo>
                <a:cubicBezTo>
                  <a:pt x="96" y="75"/>
                  <a:pt x="89" y="82"/>
                  <a:pt x="82" y="88"/>
                </a:cubicBezTo>
                <a:cubicBezTo>
                  <a:pt x="78" y="91"/>
                  <a:pt x="75" y="94"/>
                  <a:pt x="72" y="97"/>
                </a:cubicBezTo>
                <a:cubicBezTo>
                  <a:pt x="72" y="97"/>
                  <a:pt x="72" y="96"/>
                  <a:pt x="72" y="96"/>
                </a:cubicBezTo>
                <a:cubicBezTo>
                  <a:pt x="75" y="92"/>
                  <a:pt x="79" y="89"/>
                  <a:pt x="82" y="85"/>
                </a:cubicBezTo>
                <a:cubicBezTo>
                  <a:pt x="88" y="78"/>
                  <a:pt x="95" y="72"/>
                  <a:pt x="100" y="65"/>
                </a:cubicBezTo>
                <a:cubicBezTo>
                  <a:pt x="100" y="65"/>
                  <a:pt x="100" y="65"/>
                  <a:pt x="100" y="65"/>
                </a:cubicBezTo>
                <a:cubicBezTo>
                  <a:pt x="103" y="68"/>
                  <a:pt x="106" y="71"/>
                  <a:pt x="109" y="74"/>
                </a:cubicBezTo>
                <a:close/>
                <a:moveTo>
                  <a:pt x="40" y="42"/>
                </a:moveTo>
                <a:cubicBezTo>
                  <a:pt x="48" y="30"/>
                  <a:pt x="44" y="16"/>
                  <a:pt x="37" y="5"/>
                </a:cubicBezTo>
                <a:cubicBezTo>
                  <a:pt x="48" y="3"/>
                  <a:pt x="59" y="5"/>
                  <a:pt x="70" y="4"/>
                </a:cubicBezTo>
                <a:cubicBezTo>
                  <a:pt x="64" y="14"/>
                  <a:pt x="62" y="23"/>
                  <a:pt x="67" y="33"/>
                </a:cubicBezTo>
                <a:cubicBezTo>
                  <a:pt x="73" y="45"/>
                  <a:pt x="86" y="53"/>
                  <a:pt x="96" y="61"/>
                </a:cubicBezTo>
                <a:cubicBezTo>
                  <a:pt x="96" y="62"/>
                  <a:pt x="96" y="62"/>
                  <a:pt x="97" y="62"/>
                </a:cubicBezTo>
                <a:cubicBezTo>
                  <a:pt x="96" y="62"/>
                  <a:pt x="95" y="63"/>
                  <a:pt x="94" y="64"/>
                </a:cubicBezTo>
                <a:cubicBezTo>
                  <a:pt x="91" y="67"/>
                  <a:pt x="85" y="63"/>
                  <a:pt x="81" y="62"/>
                </a:cubicBezTo>
                <a:cubicBezTo>
                  <a:pt x="73" y="60"/>
                  <a:pt x="69" y="67"/>
                  <a:pt x="63" y="71"/>
                </a:cubicBezTo>
                <a:cubicBezTo>
                  <a:pt x="54" y="76"/>
                  <a:pt x="50" y="65"/>
                  <a:pt x="44" y="61"/>
                </a:cubicBezTo>
                <a:cubicBezTo>
                  <a:pt x="38" y="57"/>
                  <a:pt x="32" y="58"/>
                  <a:pt x="27" y="60"/>
                </a:cubicBezTo>
                <a:cubicBezTo>
                  <a:pt x="31" y="54"/>
                  <a:pt x="36" y="48"/>
                  <a:pt x="40" y="42"/>
                </a:cubicBezTo>
                <a:close/>
                <a:moveTo>
                  <a:pt x="16" y="75"/>
                </a:moveTo>
                <a:cubicBezTo>
                  <a:pt x="19" y="72"/>
                  <a:pt x="23" y="70"/>
                  <a:pt x="26" y="67"/>
                </a:cubicBezTo>
                <a:cubicBezTo>
                  <a:pt x="28" y="66"/>
                  <a:pt x="30" y="64"/>
                  <a:pt x="32" y="63"/>
                </a:cubicBezTo>
                <a:cubicBezTo>
                  <a:pt x="34" y="62"/>
                  <a:pt x="35" y="61"/>
                  <a:pt x="37" y="61"/>
                </a:cubicBezTo>
                <a:cubicBezTo>
                  <a:pt x="37" y="61"/>
                  <a:pt x="37" y="61"/>
                  <a:pt x="37" y="61"/>
                </a:cubicBezTo>
                <a:cubicBezTo>
                  <a:pt x="37" y="61"/>
                  <a:pt x="35" y="63"/>
                  <a:pt x="35" y="63"/>
                </a:cubicBezTo>
                <a:cubicBezTo>
                  <a:pt x="29" y="68"/>
                  <a:pt x="24" y="72"/>
                  <a:pt x="18" y="76"/>
                </a:cubicBezTo>
                <a:cubicBezTo>
                  <a:pt x="15" y="78"/>
                  <a:pt x="13" y="81"/>
                  <a:pt x="10" y="83"/>
                </a:cubicBezTo>
                <a:cubicBezTo>
                  <a:pt x="12" y="80"/>
                  <a:pt x="14" y="77"/>
                  <a:pt x="16" y="7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47" name="Freeform 43"/>
          <p:cNvSpPr>
            <a:spLocks noEditPoints="1"/>
          </p:cNvSpPr>
          <p:nvPr/>
        </p:nvSpPr>
        <p:spPr bwMode="auto">
          <a:xfrm>
            <a:off x="1349375" y="1130300"/>
            <a:ext cx="314325" cy="365125"/>
          </a:xfrm>
          <a:custGeom>
            <a:gdLst>
              <a:gd fmla="*/ 71 w 84" name="T0"/>
              <a:gd fmla="*/ 86 h 97" name="T1"/>
              <a:gd fmla="*/ 49 w 84" name="T2"/>
              <a:gd fmla="*/ 1 h 97" name="T3"/>
              <a:gd fmla="*/ 0 w 84" name="T4"/>
              <a:gd fmla="*/ 57 h 97" name="T5"/>
              <a:gd fmla="*/ 46 w 84" name="T6"/>
              <a:gd fmla="*/ 74 h 97" name="T7"/>
              <a:gd fmla="*/ 36 w 84" name="T8"/>
              <a:gd fmla="*/ 87 h 97" name="T9"/>
              <a:gd fmla="*/ 34 w 84" name="T10"/>
              <a:gd fmla="*/ 72 h 97" name="T11"/>
              <a:gd fmla="*/ 19 w 84" name="T12"/>
              <a:gd fmla="*/ 89 h 97" name="T13"/>
              <a:gd fmla="*/ 28 w 84" name="T14"/>
              <a:gd fmla="*/ 86 h 97" name="T15"/>
              <a:gd fmla="*/ 14 w 84" name="T16"/>
              <a:gd fmla="*/ 86 h 97" name="T17"/>
              <a:gd fmla="*/ 32 w 84" name="T18"/>
              <a:gd fmla="*/ 72 h 97" name="T19"/>
              <a:gd fmla="*/ 55 w 84" name="T20"/>
              <a:gd fmla="*/ 72 h 97" name="T21"/>
              <a:gd fmla="*/ 39 w 84" name="T22"/>
              <a:gd fmla="*/ 77 h 97" name="T23"/>
              <a:gd fmla="*/ 22 w 84" name="T24"/>
              <a:gd fmla="*/ 86 h 97" name="T25"/>
              <a:gd fmla="*/ 63 w 84" name="T26"/>
              <a:gd fmla="*/ 61 h 97" name="T27"/>
              <a:gd fmla="*/ 52 w 84" name="T28"/>
              <a:gd fmla="*/ 56 h 97" name="T29"/>
              <a:gd fmla="*/ 16 w 84" name="T30"/>
              <a:gd fmla="*/ 84 h 97" name="T31"/>
              <a:gd fmla="*/ 13 w 84" name="T32"/>
              <a:gd fmla="*/ 81 h 97" name="T33"/>
              <a:gd fmla="*/ 39 w 84" name="T34"/>
              <a:gd fmla="*/ 58 h 97" name="T35"/>
              <a:gd fmla="*/ 28 w 84" name="T36"/>
              <a:gd fmla="*/ 63 h 97" name="T37"/>
              <a:gd fmla="*/ 10 w 84" name="T38"/>
              <a:gd fmla="*/ 82 h 97" name="T39"/>
              <a:gd fmla="*/ 23 w 84" name="T40"/>
              <a:gd fmla="*/ 62 h 97" name="T41"/>
              <a:gd fmla="*/ 17 w 84" name="T42"/>
              <a:gd fmla="*/ 57 h 97" name="T43"/>
              <a:gd fmla="*/ 14 w 84" name="T44"/>
              <a:gd fmla="*/ 65 h 97" name="T45"/>
              <a:gd fmla="*/ 7 w 84" name="T46"/>
              <a:gd fmla="*/ 61 h 97" name="T47"/>
              <a:gd fmla="*/ 7 w 84" name="T48"/>
              <a:gd fmla="*/ 61 h 97" name="T49"/>
              <a:gd fmla="*/ 27 w 84" name="T50"/>
              <a:gd fmla="*/ 59 h 97" name="T51"/>
              <a:gd fmla="*/ 26 w 84" name="T52"/>
              <a:gd fmla="*/ 58 h 97" name="T53"/>
              <a:gd fmla="*/ 26 w 84" name="T54"/>
              <a:gd fmla="*/ 58 h 97" name="T55"/>
              <a:gd fmla="*/ 13 w 84" name="T56"/>
              <a:gd fmla="*/ 63 h 97" name="T57"/>
              <a:gd fmla="*/ 9 w 84" name="T58"/>
              <a:gd fmla="*/ 62 h 97" name="T59"/>
              <a:gd fmla="*/ 15 w 84" name="T60"/>
              <a:gd fmla="*/ 63 h 97" name="T61"/>
              <a:gd fmla="*/ 5 w 84" name="T62"/>
              <a:gd fmla="*/ 62 h 97" name="T63"/>
              <a:gd fmla="*/ 7 w 84" name="T64"/>
              <a:gd fmla="*/ 58 h 97" name="T65"/>
              <a:gd fmla="*/ 3 w 84" name="T66"/>
              <a:gd fmla="*/ 60 h 97" name="T67"/>
              <a:gd fmla="*/ 39 w 84" name="T68"/>
              <a:gd fmla="*/ 61 h 97" name="T69"/>
              <a:gd fmla="*/ 29 w 84" name="T70"/>
              <a:gd fmla="*/ 93 h 97" name="T71"/>
              <a:gd fmla="*/ 61 w 84" name="T72"/>
              <a:gd fmla="*/ 67 h 97" name="T73"/>
              <a:gd fmla="*/ 35 w 84" name="T74"/>
              <a:gd fmla="*/ 94 h 97" name="T75"/>
              <a:gd fmla="*/ 40 w 84" name="T76"/>
              <a:gd fmla="*/ 94 h 97" name="T77"/>
              <a:gd fmla="*/ 47 w 84" name="T78"/>
              <a:gd fmla="*/ 93 h 97" name="T79"/>
              <a:gd fmla="*/ 54 w 84" name="T80"/>
              <a:gd fmla="*/ 90 h 97" name="T81"/>
              <a:gd fmla="*/ 71 w 84" name="T82"/>
              <a:gd fmla="*/ 79 h 97" name="T83"/>
              <a:gd fmla="*/ 63 w 84" name="T84"/>
              <a:gd fmla="*/ 88 h 97" name="T85"/>
              <a:gd fmla="*/ 67 w 84" name="T86"/>
              <a:gd fmla="*/ 81 h 97" name="T87"/>
              <a:gd fmla="*/ 77 w 84" name="T88"/>
              <a:gd fmla="*/ 66 h 97" name="T89"/>
              <a:gd fmla="*/ 77 w 84" name="T90"/>
              <a:gd fmla="*/ 64 h 97" name="T91"/>
              <a:gd fmla="*/ 44 w 84" name="T92"/>
              <a:gd fmla="*/ 90 h 97" name="T93"/>
              <a:gd fmla="*/ 45 w 84" name="T94"/>
              <a:gd fmla="*/ 85 h 97" name="T95"/>
              <a:gd fmla="*/ 71 w 84" name="T96"/>
              <a:gd fmla="*/ 60 h 97" name="T97"/>
              <a:gd fmla="*/ 34 w 84" name="T98"/>
              <a:gd fmla="*/ 27 h 97" name="T99"/>
              <a:gd fmla="*/ 49 w 84" name="T100"/>
              <a:gd fmla="*/ 26 h 97" name="T101"/>
              <a:gd fmla="*/ 60 w 84" name="T102"/>
              <a:gd fmla="*/ 56 h 97" name="T103"/>
              <a:gd fmla="*/ 34 w 84" name="T104"/>
              <a:gd fmla="*/ 27 h 9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97" w="84">
                <a:moveTo>
                  <a:pt x="0" y="58"/>
                </a:moveTo>
                <a:cubicBezTo>
                  <a:pt x="0" y="59"/>
                  <a:pt x="0" y="59"/>
                  <a:pt x="0" y="60"/>
                </a:cubicBezTo>
                <a:cubicBezTo>
                  <a:pt x="0" y="70"/>
                  <a:pt x="4" y="80"/>
                  <a:pt x="10" y="87"/>
                </a:cubicBezTo>
                <a:cubicBezTo>
                  <a:pt x="18" y="95"/>
                  <a:pt x="32" y="97"/>
                  <a:pt x="42" y="97"/>
                </a:cubicBezTo>
                <a:cubicBezTo>
                  <a:pt x="53" y="97"/>
                  <a:pt x="63" y="93"/>
                  <a:pt x="71" y="86"/>
                </a:cubicBezTo>
                <a:cubicBezTo>
                  <a:pt x="78" y="80"/>
                  <a:pt x="81" y="72"/>
                  <a:pt x="82" y="63"/>
                </a:cubicBezTo>
                <a:cubicBezTo>
                  <a:pt x="84" y="44"/>
                  <a:pt x="72" y="24"/>
                  <a:pt x="52" y="24"/>
                </a:cubicBezTo>
                <a:cubicBezTo>
                  <a:pt x="52" y="17"/>
                  <a:pt x="53" y="10"/>
                  <a:pt x="51" y="2"/>
                </a:cubicBezTo>
                <a:cubicBezTo>
                  <a:pt x="51" y="2"/>
                  <a:pt x="50" y="1"/>
                  <a:pt x="50" y="1"/>
                </a:cubicBezTo>
                <a:cubicBezTo>
                  <a:pt x="50" y="1"/>
                  <a:pt x="49" y="1"/>
                  <a:pt x="49" y="1"/>
                </a:cubicBezTo>
                <a:cubicBezTo>
                  <a:pt x="44" y="1"/>
                  <a:pt x="40" y="2"/>
                  <a:pt x="36" y="1"/>
                </a:cubicBezTo>
                <a:cubicBezTo>
                  <a:pt x="35" y="0"/>
                  <a:pt x="34" y="1"/>
                  <a:pt x="34" y="1"/>
                </a:cubicBezTo>
                <a:cubicBezTo>
                  <a:pt x="34" y="2"/>
                  <a:pt x="33" y="2"/>
                  <a:pt x="33" y="3"/>
                </a:cubicBezTo>
                <a:cubicBezTo>
                  <a:pt x="33" y="10"/>
                  <a:pt x="35" y="17"/>
                  <a:pt x="33" y="24"/>
                </a:cubicBezTo>
                <a:cubicBezTo>
                  <a:pt x="16" y="23"/>
                  <a:pt x="2" y="41"/>
                  <a:pt x="0" y="57"/>
                </a:cubicBezTo>
                <a:cubicBezTo>
                  <a:pt x="0" y="57"/>
                  <a:pt x="0" y="58"/>
                  <a:pt x="0" y="58"/>
                </a:cubicBezTo>
                <a:close/>
                <a:moveTo>
                  <a:pt x="29" y="93"/>
                </a:moveTo>
                <a:cubicBezTo>
                  <a:pt x="28" y="93"/>
                  <a:pt x="28" y="93"/>
                  <a:pt x="28" y="93"/>
                </a:cubicBezTo>
                <a:cubicBezTo>
                  <a:pt x="27" y="92"/>
                  <a:pt x="25" y="92"/>
                  <a:pt x="23" y="91"/>
                </a:cubicBezTo>
                <a:cubicBezTo>
                  <a:pt x="31" y="85"/>
                  <a:pt x="38" y="80"/>
                  <a:pt x="46" y="74"/>
                </a:cubicBezTo>
                <a:cubicBezTo>
                  <a:pt x="49" y="72"/>
                  <a:pt x="52" y="70"/>
                  <a:pt x="55" y="68"/>
                </a:cubicBezTo>
                <a:cubicBezTo>
                  <a:pt x="57" y="66"/>
                  <a:pt x="59" y="65"/>
                  <a:pt x="61" y="63"/>
                </a:cubicBezTo>
                <a:cubicBezTo>
                  <a:pt x="63" y="61"/>
                  <a:pt x="65" y="60"/>
                  <a:pt x="62" y="63"/>
                </a:cubicBezTo>
                <a:cubicBezTo>
                  <a:pt x="57" y="69"/>
                  <a:pt x="51" y="73"/>
                  <a:pt x="45" y="78"/>
                </a:cubicBezTo>
                <a:cubicBezTo>
                  <a:pt x="42" y="80"/>
                  <a:pt x="39" y="84"/>
                  <a:pt x="36" y="87"/>
                </a:cubicBezTo>
                <a:cubicBezTo>
                  <a:pt x="34" y="88"/>
                  <a:pt x="33" y="89"/>
                  <a:pt x="31" y="91"/>
                </a:cubicBezTo>
                <a:cubicBezTo>
                  <a:pt x="30" y="91"/>
                  <a:pt x="29" y="92"/>
                  <a:pt x="29" y="93"/>
                </a:cubicBezTo>
                <a:close/>
                <a:moveTo>
                  <a:pt x="17" y="88"/>
                </a:moveTo>
                <a:cubicBezTo>
                  <a:pt x="17" y="88"/>
                  <a:pt x="17" y="88"/>
                  <a:pt x="17" y="88"/>
                </a:cubicBezTo>
                <a:cubicBezTo>
                  <a:pt x="23" y="83"/>
                  <a:pt x="28" y="77"/>
                  <a:pt x="34" y="72"/>
                </a:cubicBezTo>
                <a:cubicBezTo>
                  <a:pt x="38" y="69"/>
                  <a:pt x="41" y="66"/>
                  <a:pt x="45" y="63"/>
                </a:cubicBezTo>
                <a:cubicBezTo>
                  <a:pt x="48" y="61"/>
                  <a:pt x="52" y="59"/>
                  <a:pt x="53" y="57"/>
                </a:cubicBezTo>
                <a:cubicBezTo>
                  <a:pt x="47" y="63"/>
                  <a:pt x="40" y="69"/>
                  <a:pt x="34" y="75"/>
                </a:cubicBezTo>
                <a:cubicBezTo>
                  <a:pt x="28" y="79"/>
                  <a:pt x="23" y="83"/>
                  <a:pt x="19" y="89"/>
                </a:cubicBezTo>
                <a:cubicBezTo>
                  <a:pt x="19" y="89"/>
                  <a:pt x="19" y="89"/>
                  <a:pt x="19" y="89"/>
                </a:cubicBezTo>
                <a:cubicBezTo>
                  <a:pt x="26" y="85"/>
                  <a:pt x="32" y="80"/>
                  <a:pt x="38" y="76"/>
                </a:cubicBezTo>
                <a:cubicBezTo>
                  <a:pt x="44" y="71"/>
                  <a:pt x="51" y="64"/>
                  <a:pt x="58" y="60"/>
                </a:cubicBezTo>
                <a:cubicBezTo>
                  <a:pt x="55" y="62"/>
                  <a:pt x="52" y="65"/>
                  <a:pt x="49" y="67"/>
                </a:cubicBezTo>
                <a:cubicBezTo>
                  <a:pt x="46" y="70"/>
                  <a:pt x="42" y="73"/>
                  <a:pt x="38" y="77"/>
                </a:cubicBezTo>
                <a:cubicBezTo>
                  <a:pt x="35" y="80"/>
                  <a:pt x="32" y="83"/>
                  <a:pt x="28" y="86"/>
                </a:cubicBezTo>
                <a:cubicBezTo>
                  <a:pt x="26" y="88"/>
                  <a:pt x="24" y="89"/>
                  <a:pt x="22" y="91"/>
                </a:cubicBezTo>
                <a:cubicBezTo>
                  <a:pt x="20" y="90"/>
                  <a:pt x="19" y="89"/>
                  <a:pt x="17" y="88"/>
                </a:cubicBezTo>
                <a:close/>
                <a:moveTo>
                  <a:pt x="16" y="88"/>
                </a:moveTo>
                <a:cubicBezTo>
                  <a:pt x="16" y="88"/>
                  <a:pt x="16" y="88"/>
                  <a:pt x="16" y="88"/>
                </a:cubicBezTo>
                <a:cubicBezTo>
                  <a:pt x="16" y="87"/>
                  <a:pt x="15" y="87"/>
                  <a:pt x="14" y="86"/>
                </a:cubicBezTo>
                <a:cubicBezTo>
                  <a:pt x="20" y="81"/>
                  <a:pt x="26" y="76"/>
                  <a:pt x="32" y="71"/>
                </a:cubicBezTo>
                <a:cubicBezTo>
                  <a:pt x="36" y="68"/>
                  <a:pt x="39" y="65"/>
                  <a:pt x="43" y="62"/>
                </a:cubicBezTo>
                <a:cubicBezTo>
                  <a:pt x="45" y="61"/>
                  <a:pt x="47" y="60"/>
                  <a:pt x="49" y="58"/>
                </a:cubicBezTo>
                <a:cubicBezTo>
                  <a:pt x="53" y="55"/>
                  <a:pt x="48" y="59"/>
                  <a:pt x="47" y="60"/>
                </a:cubicBezTo>
                <a:cubicBezTo>
                  <a:pt x="42" y="64"/>
                  <a:pt x="37" y="68"/>
                  <a:pt x="32" y="72"/>
                </a:cubicBezTo>
                <a:cubicBezTo>
                  <a:pt x="27" y="78"/>
                  <a:pt x="21" y="82"/>
                  <a:pt x="16" y="88"/>
                </a:cubicBezTo>
                <a:close/>
                <a:moveTo>
                  <a:pt x="48" y="76"/>
                </a:moveTo>
                <a:cubicBezTo>
                  <a:pt x="54" y="72"/>
                  <a:pt x="60" y="67"/>
                  <a:pt x="64" y="61"/>
                </a:cubicBezTo>
                <a:cubicBezTo>
                  <a:pt x="65" y="62"/>
                  <a:pt x="66" y="62"/>
                  <a:pt x="66" y="62"/>
                </a:cubicBezTo>
                <a:cubicBezTo>
                  <a:pt x="62" y="65"/>
                  <a:pt x="59" y="69"/>
                  <a:pt x="55" y="72"/>
                </a:cubicBezTo>
                <a:cubicBezTo>
                  <a:pt x="49" y="76"/>
                  <a:pt x="44" y="81"/>
                  <a:pt x="38" y="85"/>
                </a:cubicBezTo>
                <a:cubicBezTo>
                  <a:pt x="41" y="82"/>
                  <a:pt x="44" y="79"/>
                  <a:pt x="48" y="76"/>
                </a:cubicBezTo>
                <a:close/>
                <a:moveTo>
                  <a:pt x="46" y="74"/>
                </a:moveTo>
                <a:cubicBezTo>
                  <a:pt x="41" y="77"/>
                  <a:pt x="37" y="80"/>
                  <a:pt x="33" y="83"/>
                </a:cubicBezTo>
                <a:cubicBezTo>
                  <a:pt x="35" y="81"/>
                  <a:pt x="37" y="79"/>
                  <a:pt x="39" y="77"/>
                </a:cubicBezTo>
                <a:cubicBezTo>
                  <a:pt x="45" y="71"/>
                  <a:pt x="53" y="65"/>
                  <a:pt x="60" y="60"/>
                </a:cubicBezTo>
                <a:cubicBezTo>
                  <a:pt x="60" y="59"/>
                  <a:pt x="59" y="59"/>
                  <a:pt x="59" y="59"/>
                </a:cubicBezTo>
                <a:cubicBezTo>
                  <a:pt x="53" y="62"/>
                  <a:pt x="48" y="67"/>
                  <a:pt x="43" y="71"/>
                </a:cubicBezTo>
                <a:cubicBezTo>
                  <a:pt x="36" y="76"/>
                  <a:pt x="29" y="82"/>
                  <a:pt x="22" y="87"/>
                </a:cubicBezTo>
                <a:cubicBezTo>
                  <a:pt x="18" y="89"/>
                  <a:pt x="22" y="86"/>
                  <a:pt x="22" y="86"/>
                </a:cubicBezTo>
                <a:cubicBezTo>
                  <a:pt x="24" y="84"/>
                  <a:pt x="25" y="83"/>
                  <a:pt x="27" y="81"/>
                </a:cubicBezTo>
                <a:cubicBezTo>
                  <a:pt x="30" y="79"/>
                  <a:pt x="33" y="77"/>
                  <a:pt x="35" y="74"/>
                </a:cubicBezTo>
                <a:cubicBezTo>
                  <a:pt x="42" y="68"/>
                  <a:pt x="49" y="63"/>
                  <a:pt x="55" y="57"/>
                </a:cubicBezTo>
                <a:cubicBezTo>
                  <a:pt x="55" y="57"/>
                  <a:pt x="55" y="57"/>
                  <a:pt x="55" y="57"/>
                </a:cubicBezTo>
                <a:cubicBezTo>
                  <a:pt x="58" y="58"/>
                  <a:pt x="60" y="60"/>
                  <a:pt x="63" y="61"/>
                </a:cubicBezTo>
                <a:cubicBezTo>
                  <a:pt x="57" y="65"/>
                  <a:pt x="52" y="70"/>
                  <a:pt x="46" y="74"/>
                </a:cubicBezTo>
                <a:close/>
                <a:moveTo>
                  <a:pt x="40" y="66"/>
                </a:moveTo>
                <a:cubicBezTo>
                  <a:pt x="41" y="65"/>
                  <a:pt x="42" y="64"/>
                  <a:pt x="44" y="63"/>
                </a:cubicBezTo>
                <a:cubicBezTo>
                  <a:pt x="47" y="61"/>
                  <a:pt x="50" y="59"/>
                  <a:pt x="52" y="56"/>
                </a:cubicBezTo>
                <a:cubicBezTo>
                  <a:pt x="52" y="56"/>
                  <a:pt x="52" y="56"/>
                  <a:pt x="52" y="56"/>
                </a:cubicBezTo>
                <a:cubicBezTo>
                  <a:pt x="52" y="56"/>
                  <a:pt x="53" y="56"/>
                  <a:pt x="53" y="56"/>
                </a:cubicBezTo>
                <a:cubicBezTo>
                  <a:pt x="54" y="56"/>
                  <a:pt x="54" y="56"/>
                  <a:pt x="54" y="56"/>
                </a:cubicBezTo>
                <a:cubicBezTo>
                  <a:pt x="49" y="59"/>
                  <a:pt x="44" y="63"/>
                  <a:pt x="40" y="66"/>
                </a:cubicBezTo>
                <a:close/>
                <a:moveTo>
                  <a:pt x="17" y="83"/>
                </a:moveTo>
                <a:cubicBezTo>
                  <a:pt x="17" y="83"/>
                  <a:pt x="17" y="84"/>
                  <a:pt x="16" y="84"/>
                </a:cubicBezTo>
                <a:cubicBezTo>
                  <a:pt x="17" y="83"/>
                  <a:pt x="18" y="82"/>
                  <a:pt x="19" y="82"/>
                </a:cubicBezTo>
                <a:cubicBezTo>
                  <a:pt x="21" y="79"/>
                  <a:pt x="24" y="76"/>
                  <a:pt x="27" y="73"/>
                </a:cubicBezTo>
                <a:cubicBezTo>
                  <a:pt x="33" y="67"/>
                  <a:pt x="39" y="62"/>
                  <a:pt x="45" y="57"/>
                </a:cubicBezTo>
                <a:cubicBezTo>
                  <a:pt x="45" y="57"/>
                  <a:pt x="45" y="57"/>
                  <a:pt x="45" y="57"/>
                </a:cubicBezTo>
                <a:cubicBezTo>
                  <a:pt x="32" y="61"/>
                  <a:pt x="24" y="73"/>
                  <a:pt x="13" y="81"/>
                </a:cubicBezTo>
                <a:cubicBezTo>
                  <a:pt x="13" y="81"/>
                  <a:pt x="11" y="82"/>
                  <a:pt x="11" y="82"/>
                </a:cubicBezTo>
                <a:cubicBezTo>
                  <a:pt x="12" y="80"/>
                  <a:pt x="13" y="79"/>
                  <a:pt x="15" y="77"/>
                </a:cubicBezTo>
                <a:cubicBezTo>
                  <a:pt x="17" y="74"/>
                  <a:pt x="20" y="72"/>
                  <a:pt x="23" y="70"/>
                </a:cubicBezTo>
                <a:cubicBezTo>
                  <a:pt x="27" y="67"/>
                  <a:pt x="31" y="63"/>
                  <a:pt x="35" y="59"/>
                </a:cubicBezTo>
                <a:cubicBezTo>
                  <a:pt x="36" y="59"/>
                  <a:pt x="38" y="59"/>
                  <a:pt x="39" y="58"/>
                </a:cubicBezTo>
                <a:cubicBezTo>
                  <a:pt x="43" y="57"/>
                  <a:pt x="47" y="56"/>
                  <a:pt x="51" y="56"/>
                </a:cubicBezTo>
                <a:cubicBezTo>
                  <a:pt x="39" y="64"/>
                  <a:pt x="28" y="73"/>
                  <a:pt x="17" y="83"/>
                </a:cubicBezTo>
                <a:close/>
                <a:moveTo>
                  <a:pt x="8" y="79"/>
                </a:moveTo>
                <a:cubicBezTo>
                  <a:pt x="13" y="76"/>
                  <a:pt x="17" y="73"/>
                  <a:pt x="21" y="69"/>
                </a:cubicBezTo>
                <a:cubicBezTo>
                  <a:pt x="23" y="67"/>
                  <a:pt x="25" y="65"/>
                  <a:pt x="28" y="63"/>
                </a:cubicBezTo>
                <a:cubicBezTo>
                  <a:pt x="29" y="62"/>
                  <a:pt x="31" y="61"/>
                  <a:pt x="32" y="60"/>
                </a:cubicBezTo>
                <a:cubicBezTo>
                  <a:pt x="32" y="60"/>
                  <a:pt x="32" y="60"/>
                  <a:pt x="32" y="60"/>
                </a:cubicBezTo>
                <a:cubicBezTo>
                  <a:pt x="33" y="60"/>
                  <a:pt x="33" y="60"/>
                  <a:pt x="34" y="60"/>
                </a:cubicBezTo>
                <a:cubicBezTo>
                  <a:pt x="34" y="60"/>
                  <a:pt x="34" y="60"/>
                  <a:pt x="33" y="60"/>
                </a:cubicBezTo>
                <a:cubicBezTo>
                  <a:pt x="26" y="68"/>
                  <a:pt x="16" y="73"/>
                  <a:pt x="10" y="82"/>
                </a:cubicBezTo>
                <a:cubicBezTo>
                  <a:pt x="9" y="81"/>
                  <a:pt x="9" y="80"/>
                  <a:pt x="8" y="79"/>
                </a:cubicBezTo>
                <a:close/>
                <a:moveTo>
                  <a:pt x="7" y="76"/>
                </a:moveTo>
                <a:cubicBezTo>
                  <a:pt x="10" y="74"/>
                  <a:pt x="13" y="71"/>
                  <a:pt x="15" y="68"/>
                </a:cubicBezTo>
                <a:cubicBezTo>
                  <a:pt x="17" y="67"/>
                  <a:pt x="19" y="65"/>
                  <a:pt x="20" y="64"/>
                </a:cubicBezTo>
                <a:cubicBezTo>
                  <a:pt x="22" y="62"/>
                  <a:pt x="28" y="56"/>
                  <a:pt x="23" y="62"/>
                </a:cubicBezTo>
                <a:cubicBezTo>
                  <a:pt x="20" y="65"/>
                  <a:pt x="18" y="69"/>
                  <a:pt x="15" y="71"/>
                </a:cubicBezTo>
                <a:cubicBezTo>
                  <a:pt x="12" y="74"/>
                  <a:pt x="10" y="75"/>
                  <a:pt x="8" y="78"/>
                </a:cubicBezTo>
                <a:cubicBezTo>
                  <a:pt x="7" y="77"/>
                  <a:pt x="7" y="77"/>
                  <a:pt x="7" y="76"/>
                </a:cubicBezTo>
                <a:close/>
                <a:moveTo>
                  <a:pt x="4" y="68"/>
                </a:moveTo>
                <a:cubicBezTo>
                  <a:pt x="9" y="65"/>
                  <a:pt x="12" y="60"/>
                  <a:pt x="17" y="57"/>
                </a:cubicBezTo>
                <a:cubicBezTo>
                  <a:pt x="17" y="58"/>
                  <a:pt x="15" y="61"/>
                  <a:pt x="14" y="61"/>
                </a:cubicBezTo>
                <a:cubicBezTo>
                  <a:pt x="13" y="62"/>
                  <a:pt x="11" y="64"/>
                  <a:pt x="10" y="65"/>
                </a:cubicBezTo>
                <a:cubicBezTo>
                  <a:pt x="8" y="67"/>
                  <a:pt x="7" y="69"/>
                  <a:pt x="5" y="72"/>
                </a:cubicBezTo>
                <a:cubicBezTo>
                  <a:pt x="5" y="72"/>
                  <a:pt x="5" y="73"/>
                  <a:pt x="6" y="72"/>
                </a:cubicBezTo>
                <a:cubicBezTo>
                  <a:pt x="9" y="70"/>
                  <a:pt x="11" y="68"/>
                  <a:pt x="14" y="65"/>
                </a:cubicBezTo>
                <a:cubicBezTo>
                  <a:pt x="15" y="64"/>
                  <a:pt x="17" y="63"/>
                  <a:pt x="18" y="61"/>
                </a:cubicBezTo>
                <a:cubicBezTo>
                  <a:pt x="19" y="61"/>
                  <a:pt x="23" y="56"/>
                  <a:pt x="21" y="59"/>
                </a:cubicBezTo>
                <a:cubicBezTo>
                  <a:pt x="17" y="65"/>
                  <a:pt x="10" y="69"/>
                  <a:pt x="6" y="75"/>
                </a:cubicBezTo>
                <a:cubicBezTo>
                  <a:pt x="5" y="73"/>
                  <a:pt x="5" y="71"/>
                  <a:pt x="4" y="68"/>
                </a:cubicBezTo>
                <a:close/>
                <a:moveTo>
                  <a:pt x="7" y="61"/>
                </a:moveTo>
                <a:cubicBezTo>
                  <a:pt x="9" y="59"/>
                  <a:pt x="10" y="58"/>
                  <a:pt x="11" y="57"/>
                </a:cubicBezTo>
                <a:cubicBezTo>
                  <a:pt x="14" y="55"/>
                  <a:pt x="11" y="58"/>
                  <a:pt x="11" y="58"/>
                </a:cubicBezTo>
                <a:cubicBezTo>
                  <a:pt x="9" y="61"/>
                  <a:pt x="6" y="63"/>
                  <a:pt x="4" y="66"/>
                </a:cubicBezTo>
                <a:cubicBezTo>
                  <a:pt x="4" y="66"/>
                  <a:pt x="4" y="65"/>
                  <a:pt x="3" y="64"/>
                </a:cubicBezTo>
                <a:cubicBezTo>
                  <a:pt x="5" y="63"/>
                  <a:pt x="6" y="62"/>
                  <a:pt x="7" y="61"/>
                </a:cubicBezTo>
                <a:close/>
                <a:moveTo>
                  <a:pt x="11" y="76"/>
                </a:moveTo>
                <a:cubicBezTo>
                  <a:pt x="10" y="77"/>
                  <a:pt x="9" y="77"/>
                  <a:pt x="9" y="78"/>
                </a:cubicBezTo>
                <a:cubicBezTo>
                  <a:pt x="9" y="77"/>
                  <a:pt x="10" y="76"/>
                  <a:pt x="11" y="75"/>
                </a:cubicBezTo>
                <a:cubicBezTo>
                  <a:pt x="13" y="74"/>
                  <a:pt x="15" y="73"/>
                  <a:pt x="16" y="71"/>
                </a:cubicBezTo>
                <a:cubicBezTo>
                  <a:pt x="20" y="67"/>
                  <a:pt x="23" y="63"/>
                  <a:pt x="27" y="59"/>
                </a:cubicBezTo>
                <a:cubicBezTo>
                  <a:pt x="27" y="58"/>
                  <a:pt x="27" y="58"/>
                  <a:pt x="27" y="58"/>
                </a:cubicBezTo>
                <a:cubicBezTo>
                  <a:pt x="28" y="59"/>
                  <a:pt x="29" y="59"/>
                  <a:pt x="31" y="59"/>
                </a:cubicBezTo>
                <a:cubicBezTo>
                  <a:pt x="31" y="60"/>
                  <a:pt x="31" y="60"/>
                  <a:pt x="31" y="60"/>
                </a:cubicBezTo>
                <a:cubicBezTo>
                  <a:pt x="24" y="65"/>
                  <a:pt x="18" y="71"/>
                  <a:pt x="11" y="76"/>
                </a:cubicBezTo>
                <a:close/>
                <a:moveTo>
                  <a:pt x="26" y="58"/>
                </a:moveTo>
                <a:cubicBezTo>
                  <a:pt x="19" y="63"/>
                  <a:pt x="13" y="70"/>
                  <a:pt x="7" y="76"/>
                </a:cubicBezTo>
                <a:cubicBezTo>
                  <a:pt x="9" y="73"/>
                  <a:pt x="12" y="69"/>
                  <a:pt x="15" y="66"/>
                </a:cubicBezTo>
                <a:cubicBezTo>
                  <a:pt x="18" y="64"/>
                  <a:pt x="21" y="61"/>
                  <a:pt x="23" y="57"/>
                </a:cubicBezTo>
                <a:cubicBezTo>
                  <a:pt x="23" y="57"/>
                  <a:pt x="23" y="57"/>
                  <a:pt x="23" y="57"/>
                </a:cubicBezTo>
                <a:cubicBezTo>
                  <a:pt x="24" y="57"/>
                  <a:pt x="25" y="58"/>
                  <a:pt x="26" y="58"/>
                </a:cubicBezTo>
                <a:cubicBezTo>
                  <a:pt x="26" y="58"/>
                  <a:pt x="26" y="58"/>
                  <a:pt x="26" y="58"/>
                </a:cubicBezTo>
                <a:close/>
                <a:moveTo>
                  <a:pt x="15" y="63"/>
                </a:moveTo>
                <a:cubicBezTo>
                  <a:pt x="14" y="64"/>
                  <a:pt x="12" y="66"/>
                  <a:pt x="11" y="67"/>
                </a:cubicBezTo>
                <a:cubicBezTo>
                  <a:pt x="10" y="68"/>
                  <a:pt x="7" y="70"/>
                  <a:pt x="7" y="71"/>
                </a:cubicBezTo>
                <a:cubicBezTo>
                  <a:pt x="8" y="68"/>
                  <a:pt x="11" y="65"/>
                  <a:pt x="13" y="63"/>
                </a:cubicBezTo>
                <a:cubicBezTo>
                  <a:pt x="15" y="61"/>
                  <a:pt x="17" y="59"/>
                  <a:pt x="18" y="57"/>
                </a:cubicBezTo>
                <a:cubicBezTo>
                  <a:pt x="19" y="56"/>
                  <a:pt x="18" y="56"/>
                  <a:pt x="18" y="56"/>
                </a:cubicBezTo>
                <a:cubicBezTo>
                  <a:pt x="13" y="58"/>
                  <a:pt x="10" y="62"/>
                  <a:pt x="6" y="66"/>
                </a:cubicBezTo>
                <a:cubicBezTo>
                  <a:pt x="4" y="68"/>
                  <a:pt x="4" y="66"/>
                  <a:pt x="6" y="65"/>
                </a:cubicBezTo>
                <a:cubicBezTo>
                  <a:pt x="7" y="63"/>
                  <a:pt x="8" y="63"/>
                  <a:pt x="9" y="62"/>
                </a:cubicBezTo>
                <a:cubicBezTo>
                  <a:pt x="11" y="60"/>
                  <a:pt x="13" y="58"/>
                  <a:pt x="14" y="56"/>
                </a:cubicBezTo>
                <a:cubicBezTo>
                  <a:pt x="14" y="56"/>
                  <a:pt x="14" y="55"/>
                  <a:pt x="14" y="55"/>
                </a:cubicBezTo>
                <a:cubicBezTo>
                  <a:pt x="17" y="56"/>
                  <a:pt x="20" y="56"/>
                  <a:pt x="22" y="57"/>
                </a:cubicBezTo>
                <a:cubicBezTo>
                  <a:pt x="22" y="57"/>
                  <a:pt x="22" y="57"/>
                  <a:pt x="22" y="57"/>
                </a:cubicBezTo>
                <a:cubicBezTo>
                  <a:pt x="20" y="59"/>
                  <a:pt x="18" y="61"/>
                  <a:pt x="15" y="63"/>
                </a:cubicBezTo>
                <a:close/>
                <a:moveTo>
                  <a:pt x="5" y="62"/>
                </a:moveTo>
                <a:cubicBezTo>
                  <a:pt x="6" y="61"/>
                  <a:pt x="6" y="60"/>
                  <a:pt x="7" y="60"/>
                </a:cubicBezTo>
                <a:cubicBezTo>
                  <a:pt x="8" y="58"/>
                  <a:pt x="9" y="57"/>
                  <a:pt x="10" y="55"/>
                </a:cubicBezTo>
                <a:cubicBezTo>
                  <a:pt x="11" y="55"/>
                  <a:pt x="12" y="55"/>
                  <a:pt x="13" y="55"/>
                </a:cubicBezTo>
                <a:cubicBezTo>
                  <a:pt x="10" y="57"/>
                  <a:pt x="8" y="59"/>
                  <a:pt x="5" y="62"/>
                </a:cubicBezTo>
                <a:close/>
                <a:moveTo>
                  <a:pt x="4" y="60"/>
                </a:moveTo>
                <a:cubicBezTo>
                  <a:pt x="5" y="59"/>
                  <a:pt x="6" y="58"/>
                  <a:pt x="7" y="57"/>
                </a:cubicBezTo>
                <a:cubicBezTo>
                  <a:pt x="8" y="56"/>
                  <a:pt x="8" y="56"/>
                  <a:pt x="9" y="56"/>
                </a:cubicBezTo>
                <a:cubicBezTo>
                  <a:pt x="9" y="56"/>
                  <a:pt x="9" y="56"/>
                  <a:pt x="9" y="56"/>
                </a:cubicBezTo>
                <a:cubicBezTo>
                  <a:pt x="9" y="56"/>
                  <a:pt x="8" y="57"/>
                  <a:pt x="7" y="58"/>
                </a:cubicBezTo>
                <a:cubicBezTo>
                  <a:pt x="6" y="60"/>
                  <a:pt x="5" y="61"/>
                  <a:pt x="3" y="63"/>
                </a:cubicBezTo>
                <a:cubicBezTo>
                  <a:pt x="3" y="62"/>
                  <a:pt x="3" y="62"/>
                  <a:pt x="3" y="62"/>
                </a:cubicBezTo>
                <a:cubicBezTo>
                  <a:pt x="3" y="60"/>
                  <a:pt x="3" y="59"/>
                  <a:pt x="3" y="58"/>
                </a:cubicBezTo>
                <a:cubicBezTo>
                  <a:pt x="4" y="57"/>
                  <a:pt x="6" y="56"/>
                  <a:pt x="7" y="56"/>
                </a:cubicBezTo>
                <a:cubicBezTo>
                  <a:pt x="6" y="57"/>
                  <a:pt x="5" y="58"/>
                  <a:pt x="3" y="60"/>
                </a:cubicBezTo>
                <a:cubicBezTo>
                  <a:pt x="3" y="60"/>
                  <a:pt x="4" y="60"/>
                  <a:pt x="4" y="60"/>
                </a:cubicBezTo>
                <a:close/>
                <a:moveTo>
                  <a:pt x="11" y="83"/>
                </a:moveTo>
                <a:cubicBezTo>
                  <a:pt x="21" y="76"/>
                  <a:pt x="29" y="66"/>
                  <a:pt x="40" y="59"/>
                </a:cubicBezTo>
                <a:cubicBezTo>
                  <a:pt x="40" y="59"/>
                  <a:pt x="44" y="57"/>
                  <a:pt x="43" y="58"/>
                </a:cubicBezTo>
                <a:cubicBezTo>
                  <a:pt x="42" y="59"/>
                  <a:pt x="40" y="60"/>
                  <a:pt x="39" y="61"/>
                </a:cubicBezTo>
                <a:cubicBezTo>
                  <a:pt x="36" y="64"/>
                  <a:pt x="33" y="66"/>
                  <a:pt x="30" y="69"/>
                </a:cubicBezTo>
                <a:cubicBezTo>
                  <a:pt x="24" y="74"/>
                  <a:pt x="19" y="80"/>
                  <a:pt x="14" y="86"/>
                </a:cubicBezTo>
                <a:cubicBezTo>
                  <a:pt x="14" y="86"/>
                  <a:pt x="14" y="86"/>
                  <a:pt x="13" y="86"/>
                </a:cubicBezTo>
                <a:cubicBezTo>
                  <a:pt x="13" y="85"/>
                  <a:pt x="12" y="84"/>
                  <a:pt x="11" y="83"/>
                </a:cubicBezTo>
                <a:close/>
                <a:moveTo>
                  <a:pt x="29" y="93"/>
                </a:moveTo>
                <a:cubicBezTo>
                  <a:pt x="30" y="93"/>
                  <a:pt x="30" y="92"/>
                  <a:pt x="30" y="92"/>
                </a:cubicBezTo>
                <a:cubicBezTo>
                  <a:pt x="31" y="92"/>
                  <a:pt x="31" y="92"/>
                  <a:pt x="32" y="91"/>
                </a:cubicBezTo>
                <a:cubicBezTo>
                  <a:pt x="33" y="91"/>
                  <a:pt x="33" y="90"/>
                  <a:pt x="34" y="89"/>
                </a:cubicBezTo>
                <a:cubicBezTo>
                  <a:pt x="41" y="85"/>
                  <a:pt x="46" y="79"/>
                  <a:pt x="53" y="74"/>
                </a:cubicBezTo>
                <a:cubicBezTo>
                  <a:pt x="56" y="72"/>
                  <a:pt x="59" y="69"/>
                  <a:pt x="61" y="67"/>
                </a:cubicBezTo>
                <a:cubicBezTo>
                  <a:pt x="63" y="65"/>
                  <a:pt x="64" y="64"/>
                  <a:pt x="66" y="63"/>
                </a:cubicBezTo>
                <a:cubicBezTo>
                  <a:pt x="66" y="62"/>
                  <a:pt x="67" y="62"/>
                  <a:pt x="68" y="61"/>
                </a:cubicBezTo>
                <a:cubicBezTo>
                  <a:pt x="69" y="61"/>
                  <a:pt x="70" y="61"/>
                  <a:pt x="70" y="61"/>
                </a:cubicBezTo>
                <a:cubicBezTo>
                  <a:pt x="60" y="73"/>
                  <a:pt x="45" y="81"/>
                  <a:pt x="34" y="93"/>
                </a:cubicBezTo>
                <a:cubicBezTo>
                  <a:pt x="34" y="93"/>
                  <a:pt x="34" y="94"/>
                  <a:pt x="35" y="94"/>
                </a:cubicBezTo>
                <a:cubicBezTo>
                  <a:pt x="47" y="85"/>
                  <a:pt x="59" y="75"/>
                  <a:pt x="70" y="65"/>
                </a:cubicBezTo>
                <a:cubicBezTo>
                  <a:pt x="69" y="66"/>
                  <a:pt x="68" y="67"/>
                  <a:pt x="67" y="68"/>
                </a:cubicBezTo>
                <a:cubicBezTo>
                  <a:pt x="64" y="71"/>
                  <a:pt x="61" y="74"/>
                  <a:pt x="58" y="77"/>
                </a:cubicBezTo>
                <a:cubicBezTo>
                  <a:pt x="52" y="83"/>
                  <a:pt x="46" y="88"/>
                  <a:pt x="40" y="94"/>
                </a:cubicBezTo>
                <a:cubicBezTo>
                  <a:pt x="39" y="94"/>
                  <a:pt x="40" y="94"/>
                  <a:pt x="40" y="94"/>
                </a:cubicBezTo>
                <a:cubicBezTo>
                  <a:pt x="52" y="86"/>
                  <a:pt x="62" y="76"/>
                  <a:pt x="73" y="67"/>
                </a:cubicBezTo>
                <a:cubicBezTo>
                  <a:pt x="73" y="67"/>
                  <a:pt x="73" y="67"/>
                  <a:pt x="73" y="67"/>
                </a:cubicBezTo>
                <a:cubicBezTo>
                  <a:pt x="70" y="70"/>
                  <a:pt x="67" y="73"/>
                  <a:pt x="64" y="76"/>
                </a:cubicBezTo>
                <a:cubicBezTo>
                  <a:pt x="58" y="82"/>
                  <a:pt x="53" y="87"/>
                  <a:pt x="47" y="93"/>
                </a:cubicBezTo>
                <a:cubicBezTo>
                  <a:pt x="47" y="93"/>
                  <a:pt x="47" y="93"/>
                  <a:pt x="47" y="93"/>
                </a:cubicBezTo>
                <a:cubicBezTo>
                  <a:pt x="57" y="87"/>
                  <a:pt x="65" y="78"/>
                  <a:pt x="74" y="70"/>
                </a:cubicBezTo>
                <a:cubicBezTo>
                  <a:pt x="75" y="70"/>
                  <a:pt x="76" y="69"/>
                  <a:pt x="77" y="68"/>
                </a:cubicBezTo>
                <a:cubicBezTo>
                  <a:pt x="76" y="69"/>
                  <a:pt x="75" y="70"/>
                  <a:pt x="74" y="71"/>
                </a:cubicBezTo>
                <a:cubicBezTo>
                  <a:pt x="72" y="73"/>
                  <a:pt x="70" y="75"/>
                  <a:pt x="68" y="76"/>
                </a:cubicBezTo>
                <a:cubicBezTo>
                  <a:pt x="63" y="80"/>
                  <a:pt x="58" y="85"/>
                  <a:pt x="54" y="90"/>
                </a:cubicBezTo>
                <a:cubicBezTo>
                  <a:pt x="54" y="90"/>
                  <a:pt x="54" y="91"/>
                  <a:pt x="55" y="91"/>
                </a:cubicBezTo>
                <a:cubicBezTo>
                  <a:pt x="62" y="87"/>
                  <a:pt x="67" y="82"/>
                  <a:pt x="73" y="77"/>
                </a:cubicBezTo>
                <a:cubicBezTo>
                  <a:pt x="73" y="76"/>
                  <a:pt x="75" y="75"/>
                  <a:pt x="76" y="74"/>
                </a:cubicBezTo>
                <a:cubicBezTo>
                  <a:pt x="76" y="74"/>
                  <a:pt x="75" y="75"/>
                  <a:pt x="75" y="75"/>
                </a:cubicBezTo>
                <a:cubicBezTo>
                  <a:pt x="74" y="76"/>
                  <a:pt x="72" y="78"/>
                  <a:pt x="71" y="79"/>
                </a:cubicBezTo>
                <a:cubicBezTo>
                  <a:pt x="67" y="82"/>
                  <a:pt x="64" y="86"/>
                  <a:pt x="61" y="89"/>
                </a:cubicBezTo>
                <a:cubicBezTo>
                  <a:pt x="61" y="89"/>
                  <a:pt x="61" y="89"/>
                  <a:pt x="61" y="89"/>
                </a:cubicBezTo>
                <a:cubicBezTo>
                  <a:pt x="55" y="92"/>
                  <a:pt x="49" y="94"/>
                  <a:pt x="42" y="94"/>
                </a:cubicBezTo>
                <a:cubicBezTo>
                  <a:pt x="38" y="94"/>
                  <a:pt x="34" y="94"/>
                  <a:pt x="29" y="93"/>
                </a:cubicBezTo>
                <a:close/>
                <a:moveTo>
                  <a:pt x="63" y="88"/>
                </a:moveTo>
                <a:cubicBezTo>
                  <a:pt x="66" y="85"/>
                  <a:pt x="68" y="83"/>
                  <a:pt x="70" y="80"/>
                </a:cubicBezTo>
                <a:cubicBezTo>
                  <a:pt x="71" y="79"/>
                  <a:pt x="73" y="78"/>
                  <a:pt x="74" y="76"/>
                </a:cubicBezTo>
                <a:cubicBezTo>
                  <a:pt x="72" y="81"/>
                  <a:pt x="68" y="85"/>
                  <a:pt x="63" y="88"/>
                </a:cubicBezTo>
                <a:close/>
                <a:moveTo>
                  <a:pt x="76" y="73"/>
                </a:moveTo>
                <a:cubicBezTo>
                  <a:pt x="73" y="75"/>
                  <a:pt x="70" y="78"/>
                  <a:pt x="67" y="81"/>
                </a:cubicBezTo>
                <a:cubicBezTo>
                  <a:pt x="65" y="83"/>
                  <a:pt x="63" y="85"/>
                  <a:pt x="60" y="87"/>
                </a:cubicBezTo>
                <a:cubicBezTo>
                  <a:pt x="59" y="87"/>
                  <a:pt x="54" y="92"/>
                  <a:pt x="57" y="88"/>
                </a:cubicBezTo>
                <a:cubicBezTo>
                  <a:pt x="61" y="84"/>
                  <a:pt x="65" y="80"/>
                  <a:pt x="69" y="76"/>
                </a:cubicBezTo>
                <a:cubicBezTo>
                  <a:pt x="73" y="73"/>
                  <a:pt x="76" y="71"/>
                  <a:pt x="78" y="67"/>
                </a:cubicBezTo>
                <a:cubicBezTo>
                  <a:pt x="78" y="66"/>
                  <a:pt x="78" y="66"/>
                  <a:pt x="77" y="66"/>
                </a:cubicBezTo>
                <a:cubicBezTo>
                  <a:pt x="73" y="71"/>
                  <a:pt x="68" y="74"/>
                  <a:pt x="64" y="78"/>
                </a:cubicBezTo>
                <a:cubicBezTo>
                  <a:pt x="61" y="81"/>
                  <a:pt x="59" y="83"/>
                  <a:pt x="56" y="85"/>
                </a:cubicBezTo>
                <a:cubicBezTo>
                  <a:pt x="54" y="87"/>
                  <a:pt x="50" y="91"/>
                  <a:pt x="49" y="92"/>
                </a:cubicBezTo>
                <a:cubicBezTo>
                  <a:pt x="58" y="83"/>
                  <a:pt x="67" y="74"/>
                  <a:pt x="77" y="65"/>
                </a:cubicBezTo>
                <a:cubicBezTo>
                  <a:pt x="77" y="64"/>
                  <a:pt x="77" y="64"/>
                  <a:pt x="77" y="64"/>
                </a:cubicBezTo>
                <a:cubicBezTo>
                  <a:pt x="78" y="63"/>
                  <a:pt x="78" y="63"/>
                  <a:pt x="78" y="63"/>
                </a:cubicBezTo>
                <a:cubicBezTo>
                  <a:pt x="79" y="62"/>
                  <a:pt x="78" y="62"/>
                  <a:pt x="78" y="62"/>
                </a:cubicBezTo>
                <a:cubicBezTo>
                  <a:pt x="71" y="67"/>
                  <a:pt x="65" y="73"/>
                  <a:pt x="59" y="78"/>
                </a:cubicBezTo>
                <a:cubicBezTo>
                  <a:pt x="56" y="81"/>
                  <a:pt x="53" y="84"/>
                  <a:pt x="49" y="86"/>
                </a:cubicBezTo>
                <a:cubicBezTo>
                  <a:pt x="48" y="88"/>
                  <a:pt x="46" y="89"/>
                  <a:pt x="44" y="90"/>
                </a:cubicBezTo>
                <a:cubicBezTo>
                  <a:pt x="49" y="86"/>
                  <a:pt x="54" y="81"/>
                  <a:pt x="59" y="76"/>
                </a:cubicBezTo>
                <a:cubicBezTo>
                  <a:pt x="65" y="71"/>
                  <a:pt x="71" y="66"/>
                  <a:pt x="76" y="60"/>
                </a:cubicBezTo>
                <a:cubicBezTo>
                  <a:pt x="76" y="60"/>
                  <a:pt x="76" y="59"/>
                  <a:pt x="75" y="60"/>
                </a:cubicBezTo>
                <a:cubicBezTo>
                  <a:pt x="69" y="65"/>
                  <a:pt x="63" y="71"/>
                  <a:pt x="56" y="76"/>
                </a:cubicBezTo>
                <a:cubicBezTo>
                  <a:pt x="52" y="79"/>
                  <a:pt x="48" y="82"/>
                  <a:pt x="45" y="85"/>
                </a:cubicBezTo>
                <a:cubicBezTo>
                  <a:pt x="43" y="87"/>
                  <a:pt x="41" y="88"/>
                  <a:pt x="39" y="90"/>
                </a:cubicBezTo>
                <a:cubicBezTo>
                  <a:pt x="38" y="90"/>
                  <a:pt x="37" y="91"/>
                  <a:pt x="36" y="92"/>
                </a:cubicBezTo>
                <a:cubicBezTo>
                  <a:pt x="36" y="92"/>
                  <a:pt x="37" y="92"/>
                  <a:pt x="37" y="91"/>
                </a:cubicBezTo>
                <a:cubicBezTo>
                  <a:pt x="43" y="85"/>
                  <a:pt x="50" y="81"/>
                  <a:pt x="56" y="75"/>
                </a:cubicBezTo>
                <a:cubicBezTo>
                  <a:pt x="61" y="70"/>
                  <a:pt x="67" y="66"/>
                  <a:pt x="71" y="60"/>
                </a:cubicBezTo>
                <a:cubicBezTo>
                  <a:pt x="74" y="59"/>
                  <a:pt x="76" y="58"/>
                  <a:pt x="79" y="59"/>
                </a:cubicBezTo>
                <a:cubicBezTo>
                  <a:pt x="79" y="59"/>
                  <a:pt x="79" y="59"/>
                  <a:pt x="79" y="59"/>
                </a:cubicBezTo>
                <a:cubicBezTo>
                  <a:pt x="79" y="60"/>
                  <a:pt x="79" y="61"/>
                  <a:pt x="79" y="62"/>
                </a:cubicBezTo>
                <a:cubicBezTo>
                  <a:pt x="78" y="66"/>
                  <a:pt x="78" y="70"/>
                  <a:pt x="76" y="73"/>
                </a:cubicBezTo>
                <a:close/>
                <a:moveTo>
                  <a:pt x="34" y="27"/>
                </a:moveTo>
                <a:cubicBezTo>
                  <a:pt x="34" y="27"/>
                  <a:pt x="34" y="27"/>
                  <a:pt x="34" y="27"/>
                </a:cubicBezTo>
                <a:cubicBezTo>
                  <a:pt x="35" y="27"/>
                  <a:pt x="36" y="27"/>
                  <a:pt x="36" y="26"/>
                </a:cubicBezTo>
                <a:cubicBezTo>
                  <a:pt x="38" y="19"/>
                  <a:pt x="36" y="11"/>
                  <a:pt x="36" y="4"/>
                </a:cubicBezTo>
                <a:cubicBezTo>
                  <a:pt x="40" y="4"/>
                  <a:pt x="44" y="4"/>
                  <a:pt x="48" y="3"/>
                </a:cubicBezTo>
                <a:cubicBezTo>
                  <a:pt x="50" y="11"/>
                  <a:pt x="49" y="18"/>
                  <a:pt x="49" y="26"/>
                </a:cubicBezTo>
                <a:cubicBezTo>
                  <a:pt x="49" y="26"/>
                  <a:pt x="49" y="27"/>
                  <a:pt x="49" y="27"/>
                </a:cubicBezTo>
                <a:cubicBezTo>
                  <a:pt x="49" y="27"/>
                  <a:pt x="50" y="27"/>
                  <a:pt x="50" y="27"/>
                </a:cubicBezTo>
                <a:cubicBezTo>
                  <a:pt x="67" y="27"/>
                  <a:pt x="77" y="41"/>
                  <a:pt x="79" y="56"/>
                </a:cubicBezTo>
                <a:cubicBezTo>
                  <a:pt x="77" y="55"/>
                  <a:pt x="75" y="56"/>
                  <a:pt x="73" y="57"/>
                </a:cubicBezTo>
                <a:cubicBezTo>
                  <a:pt x="67" y="59"/>
                  <a:pt x="65" y="59"/>
                  <a:pt x="60" y="56"/>
                </a:cubicBezTo>
                <a:cubicBezTo>
                  <a:pt x="53" y="52"/>
                  <a:pt x="46" y="53"/>
                  <a:pt x="39" y="55"/>
                </a:cubicBezTo>
                <a:cubicBezTo>
                  <a:pt x="34" y="57"/>
                  <a:pt x="30" y="57"/>
                  <a:pt x="25" y="55"/>
                </a:cubicBezTo>
                <a:cubicBezTo>
                  <a:pt x="22" y="54"/>
                  <a:pt x="19" y="53"/>
                  <a:pt x="16" y="53"/>
                </a:cubicBezTo>
                <a:cubicBezTo>
                  <a:pt x="12" y="52"/>
                  <a:pt x="7" y="52"/>
                  <a:pt x="4" y="54"/>
                </a:cubicBezTo>
                <a:cubicBezTo>
                  <a:pt x="6" y="40"/>
                  <a:pt x="19" y="26"/>
                  <a:pt x="34" y="2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48" name="Freeform 44"/>
          <p:cNvSpPr>
            <a:spLocks noEditPoints="1"/>
          </p:cNvSpPr>
          <p:nvPr/>
        </p:nvSpPr>
        <p:spPr bwMode="auto">
          <a:xfrm>
            <a:off x="6202362" y="698500"/>
            <a:ext cx="311150" cy="360363"/>
          </a:xfrm>
          <a:custGeom>
            <a:gdLst>
              <a:gd fmla="*/ 71 w 83" name="T0"/>
              <a:gd fmla="*/ 85 h 96" name="T1"/>
              <a:gd fmla="*/ 48 w 83" name="T2"/>
              <a:gd fmla="*/ 0 h 96" name="T3"/>
              <a:gd fmla="*/ 0 w 83" name="T4"/>
              <a:gd fmla="*/ 56 h 96" name="T5"/>
              <a:gd fmla="*/ 46 w 83" name="T6"/>
              <a:gd fmla="*/ 74 h 96" name="T7"/>
              <a:gd fmla="*/ 35 w 83" name="T8"/>
              <a:gd fmla="*/ 86 h 96" name="T9"/>
              <a:gd fmla="*/ 34 w 83" name="T10"/>
              <a:gd fmla="*/ 71 h 96" name="T11"/>
              <a:gd fmla="*/ 19 w 83" name="T12"/>
              <a:gd fmla="*/ 89 h 96" name="T13"/>
              <a:gd fmla="*/ 28 w 83" name="T14"/>
              <a:gd fmla="*/ 85 h 96" name="T15"/>
              <a:gd fmla="*/ 14 w 83" name="T16"/>
              <a:gd fmla="*/ 86 h 96" name="T17"/>
              <a:gd fmla="*/ 32 w 83" name="T18"/>
              <a:gd fmla="*/ 72 h 96" name="T19"/>
              <a:gd fmla="*/ 54 w 83" name="T20"/>
              <a:gd fmla="*/ 71 h 96" name="T21"/>
              <a:gd fmla="*/ 38 w 83" name="T22"/>
              <a:gd fmla="*/ 76 h 96" name="T23"/>
              <a:gd fmla="*/ 22 w 83" name="T24"/>
              <a:gd fmla="*/ 85 h 96" name="T25"/>
              <a:gd fmla="*/ 63 w 83" name="T26"/>
              <a:gd fmla="*/ 60 h 96" name="T27"/>
              <a:gd fmla="*/ 51 w 83" name="T28"/>
              <a:gd fmla="*/ 55 h 96" name="T29"/>
              <a:gd fmla="*/ 16 w 83" name="T30"/>
              <a:gd fmla="*/ 84 h 96" name="T31"/>
              <a:gd fmla="*/ 13 w 83" name="T32"/>
              <a:gd fmla="*/ 80 h 96" name="T33"/>
              <a:gd fmla="*/ 39 w 83" name="T34"/>
              <a:gd fmla="*/ 57 h 96" name="T35"/>
              <a:gd fmla="*/ 27 w 83" name="T36"/>
              <a:gd fmla="*/ 63 h 96" name="T37"/>
              <a:gd fmla="*/ 10 w 83" name="T38"/>
              <a:gd fmla="*/ 81 h 96" name="T39"/>
              <a:gd fmla="*/ 23 w 83" name="T40"/>
              <a:gd fmla="*/ 61 h 96" name="T41"/>
              <a:gd fmla="*/ 17 w 83" name="T42"/>
              <a:gd fmla="*/ 57 h 96" name="T43"/>
              <a:gd fmla="*/ 13 w 83" name="T44"/>
              <a:gd fmla="*/ 65 h 96" name="T45"/>
              <a:gd fmla="*/ 7 w 83" name="T46"/>
              <a:gd fmla="*/ 60 h 96" name="T47"/>
              <a:gd fmla="*/ 7 w 83" name="T48"/>
              <a:gd fmla="*/ 60 h 96" name="T49"/>
              <a:gd fmla="*/ 26 w 83" name="T50"/>
              <a:gd fmla="*/ 58 h 96" name="T51"/>
              <a:gd fmla="*/ 26 w 83" name="T52"/>
              <a:gd fmla="*/ 57 h 96" name="T53"/>
              <a:gd fmla="*/ 26 w 83" name="T54"/>
              <a:gd fmla="*/ 57 h 96" name="T55"/>
              <a:gd fmla="*/ 13 w 83" name="T56"/>
              <a:gd fmla="*/ 62 h 96" name="T57"/>
              <a:gd fmla="*/ 8 w 83" name="T58"/>
              <a:gd fmla="*/ 61 h 96" name="T59"/>
              <a:gd fmla="*/ 15 w 83" name="T60"/>
              <a:gd fmla="*/ 62 h 96" name="T61"/>
              <a:gd fmla="*/ 5 w 83" name="T62"/>
              <a:gd fmla="*/ 61 h 96" name="T63"/>
              <a:gd fmla="*/ 7 w 83" name="T64"/>
              <a:gd fmla="*/ 57 h 96" name="T65"/>
              <a:gd fmla="*/ 3 w 83" name="T66"/>
              <a:gd fmla="*/ 59 h 96" name="T67"/>
              <a:gd fmla="*/ 39 w 83" name="T68"/>
              <a:gd fmla="*/ 60 h 96" name="T69"/>
              <a:gd fmla="*/ 29 w 83" name="T70"/>
              <a:gd fmla="*/ 92 h 96" name="T71"/>
              <a:gd fmla="*/ 61 w 83" name="T72"/>
              <a:gd fmla="*/ 66 h 96" name="T73"/>
              <a:gd fmla="*/ 34 w 83" name="T74"/>
              <a:gd fmla="*/ 93 h 96" name="T75"/>
              <a:gd fmla="*/ 40 w 83" name="T76"/>
              <a:gd fmla="*/ 93 h 96" name="T77"/>
              <a:gd fmla="*/ 47 w 83" name="T78"/>
              <a:gd fmla="*/ 92 h 96" name="T79"/>
              <a:gd fmla="*/ 54 w 83" name="T80"/>
              <a:gd fmla="*/ 89 h 96" name="T81"/>
              <a:gd fmla="*/ 70 w 83" name="T82"/>
              <a:gd fmla="*/ 78 h 96" name="T83"/>
              <a:gd fmla="*/ 63 w 83" name="T84"/>
              <a:gd fmla="*/ 87 h 96" name="T85"/>
              <a:gd fmla="*/ 67 w 83" name="T86"/>
              <a:gd fmla="*/ 80 h 96" name="T87"/>
              <a:gd fmla="*/ 77 w 83" name="T88"/>
              <a:gd fmla="*/ 66 h 96" name="T89"/>
              <a:gd fmla="*/ 77 w 83" name="T90"/>
              <a:gd fmla="*/ 63 h 96" name="T91"/>
              <a:gd fmla="*/ 44 w 83" name="T92"/>
              <a:gd fmla="*/ 90 h 96" name="T93"/>
              <a:gd fmla="*/ 44 w 83" name="T94"/>
              <a:gd fmla="*/ 85 h 96" name="T95"/>
              <a:gd fmla="*/ 71 w 83" name="T96"/>
              <a:gd fmla="*/ 60 h 96" name="T97"/>
              <a:gd fmla="*/ 34 w 83" name="T98"/>
              <a:gd fmla="*/ 27 h 96" name="T99"/>
              <a:gd fmla="*/ 48 w 83" name="T100"/>
              <a:gd fmla="*/ 25 h 96" name="T101"/>
              <a:gd fmla="*/ 60 w 83" name="T102"/>
              <a:gd fmla="*/ 55 h 96" name="T103"/>
              <a:gd fmla="*/ 34 w 83" name="T104"/>
              <a:gd fmla="*/ 27 h 9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96" w="83">
                <a:moveTo>
                  <a:pt x="0" y="57"/>
                </a:moveTo>
                <a:cubicBezTo>
                  <a:pt x="0" y="58"/>
                  <a:pt x="0" y="59"/>
                  <a:pt x="0" y="59"/>
                </a:cubicBezTo>
                <a:cubicBezTo>
                  <a:pt x="0" y="69"/>
                  <a:pt x="3" y="79"/>
                  <a:pt x="10" y="86"/>
                </a:cubicBezTo>
                <a:cubicBezTo>
                  <a:pt x="18" y="94"/>
                  <a:pt x="31" y="96"/>
                  <a:pt x="42" y="96"/>
                </a:cubicBezTo>
                <a:cubicBezTo>
                  <a:pt x="52" y="96"/>
                  <a:pt x="63" y="92"/>
                  <a:pt x="71" y="85"/>
                </a:cubicBezTo>
                <a:cubicBezTo>
                  <a:pt x="77" y="80"/>
                  <a:pt x="80" y="71"/>
                  <a:pt x="81" y="63"/>
                </a:cubicBezTo>
                <a:cubicBezTo>
                  <a:pt x="83" y="44"/>
                  <a:pt x="71" y="24"/>
                  <a:pt x="51" y="24"/>
                </a:cubicBezTo>
                <a:cubicBezTo>
                  <a:pt x="51" y="16"/>
                  <a:pt x="52" y="9"/>
                  <a:pt x="50" y="2"/>
                </a:cubicBezTo>
                <a:cubicBezTo>
                  <a:pt x="50" y="1"/>
                  <a:pt x="50" y="1"/>
                  <a:pt x="50" y="1"/>
                </a:cubicBezTo>
                <a:cubicBezTo>
                  <a:pt x="49" y="0"/>
                  <a:pt x="49" y="0"/>
                  <a:pt x="48" y="0"/>
                </a:cubicBezTo>
                <a:cubicBezTo>
                  <a:pt x="44" y="0"/>
                  <a:pt x="40" y="1"/>
                  <a:pt x="35" y="0"/>
                </a:cubicBezTo>
                <a:cubicBezTo>
                  <a:pt x="34" y="0"/>
                  <a:pt x="34" y="0"/>
                  <a:pt x="34" y="1"/>
                </a:cubicBezTo>
                <a:cubicBezTo>
                  <a:pt x="33" y="1"/>
                  <a:pt x="33" y="1"/>
                  <a:pt x="33" y="2"/>
                </a:cubicBezTo>
                <a:cubicBezTo>
                  <a:pt x="32" y="9"/>
                  <a:pt x="34" y="16"/>
                  <a:pt x="33" y="24"/>
                </a:cubicBezTo>
                <a:cubicBezTo>
                  <a:pt x="16" y="23"/>
                  <a:pt x="2" y="40"/>
                  <a:pt x="0" y="56"/>
                </a:cubicBezTo>
                <a:cubicBezTo>
                  <a:pt x="0" y="57"/>
                  <a:pt x="0" y="57"/>
                  <a:pt x="0" y="57"/>
                </a:cubicBezTo>
                <a:close/>
                <a:moveTo>
                  <a:pt x="28" y="92"/>
                </a:moveTo>
                <a:cubicBezTo>
                  <a:pt x="28" y="92"/>
                  <a:pt x="28" y="92"/>
                  <a:pt x="28" y="92"/>
                </a:cubicBezTo>
                <a:cubicBezTo>
                  <a:pt x="26" y="92"/>
                  <a:pt x="24" y="91"/>
                  <a:pt x="23" y="91"/>
                </a:cubicBezTo>
                <a:cubicBezTo>
                  <a:pt x="30" y="85"/>
                  <a:pt x="38" y="79"/>
                  <a:pt x="46" y="74"/>
                </a:cubicBezTo>
                <a:cubicBezTo>
                  <a:pt x="49" y="72"/>
                  <a:pt x="51" y="70"/>
                  <a:pt x="54" y="67"/>
                </a:cubicBezTo>
                <a:cubicBezTo>
                  <a:pt x="56" y="66"/>
                  <a:pt x="58" y="64"/>
                  <a:pt x="61" y="62"/>
                </a:cubicBezTo>
                <a:cubicBezTo>
                  <a:pt x="63" y="61"/>
                  <a:pt x="64" y="59"/>
                  <a:pt x="62" y="62"/>
                </a:cubicBezTo>
                <a:cubicBezTo>
                  <a:pt x="57" y="68"/>
                  <a:pt x="50" y="72"/>
                  <a:pt x="45" y="77"/>
                </a:cubicBezTo>
                <a:cubicBezTo>
                  <a:pt x="41" y="80"/>
                  <a:pt x="39" y="83"/>
                  <a:pt x="35" y="86"/>
                </a:cubicBezTo>
                <a:cubicBezTo>
                  <a:pt x="34" y="87"/>
                  <a:pt x="32" y="89"/>
                  <a:pt x="31" y="90"/>
                </a:cubicBezTo>
                <a:cubicBezTo>
                  <a:pt x="30" y="91"/>
                  <a:pt x="29" y="91"/>
                  <a:pt x="28" y="92"/>
                </a:cubicBezTo>
                <a:close/>
                <a:moveTo>
                  <a:pt x="17" y="88"/>
                </a:moveTo>
                <a:cubicBezTo>
                  <a:pt x="17" y="88"/>
                  <a:pt x="17" y="88"/>
                  <a:pt x="17" y="88"/>
                </a:cubicBezTo>
                <a:cubicBezTo>
                  <a:pt x="22" y="82"/>
                  <a:pt x="28" y="76"/>
                  <a:pt x="34" y="71"/>
                </a:cubicBezTo>
                <a:cubicBezTo>
                  <a:pt x="38" y="68"/>
                  <a:pt x="41" y="65"/>
                  <a:pt x="45" y="62"/>
                </a:cubicBezTo>
                <a:cubicBezTo>
                  <a:pt x="47" y="61"/>
                  <a:pt x="51" y="58"/>
                  <a:pt x="53" y="57"/>
                </a:cubicBezTo>
                <a:cubicBezTo>
                  <a:pt x="47" y="63"/>
                  <a:pt x="40" y="68"/>
                  <a:pt x="33" y="74"/>
                </a:cubicBezTo>
                <a:cubicBezTo>
                  <a:pt x="28" y="79"/>
                  <a:pt x="22" y="82"/>
                  <a:pt x="18" y="88"/>
                </a:cubicBezTo>
                <a:cubicBezTo>
                  <a:pt x="18" y="88"/>
                  <a:pt x="19" y="89"/>
                  <a:pt x="19" y="89"/>
                </a:cubicBezTo>
                <a:cubicBezTo>
                  <a:pt x="25" y="84"/>
                  <a:pt x="31" y="80"/>
                  <a:pt x="37" y="75"/>
                </a:cubicBezTo>
                <a:cubicBezTo>
                  <a:pt x="44" y="70"/>
                  <a:pt x="50" y="64"/>
                  <a:pt x="58" y="60"/>
                </a:cubicBezTo>
                <a:cubicBezTo>
                  <a:pt x="55" y="61"/>
                  <a:pt x="52" y="64"/>
                  <a:pt x="49" y="67"/>
                </a:cubicBezTo>
                <a:cubicBezTo>
                  <a:pt x="45" y="70"/>
                  <a:pt x="41" y="73"/>
                  <a:pt x="38" y="76"/>
                </a:cubicBezTo>
                <a:cubicBezTo>
                  <a:pt x="34" y="79"/>
                  <a:pt x="32" y="83"/>
                  <a:pt x="28" y="85"/>
                </a:cubicBezTo>
                <a:cubicBezTo>
                  <a:pt x="26" y="87"/>
                  <a:pt x="24" y="88"/>
                  <a:pt x="22" y="90"/>
                </a:cubicBezTo>
                <a:cubicBezTo>
                  <a:pt x="20" y="90"/>
                  <a:pt x="18" y="89"/>
                  <a:pt x="17" y="88"/>
                </a:cubicBezTo>
                <a:close/>
                <a:moveTo>
                  <a:pt x="16" y="87"/>
                </a:moveTo>
                <a:cubicBezTo>
                  <a:pt x="16" y="87"/>
                  <a:pt x="16" y="87"/>
                  <a:pt x="16" y="87"/>
                </a:cubicBezTo>
                <a:cubicBezTo>
                  <a:pt x="15" y="87"/>
                  <a:pt x="15" y="86"/>
                  <a:pt x="14" y="86"/>
                </a:cubicBezTo>
                <a:cubicBezTo>
                  <a:pt x="20" y="81"/>
                  <a:pt x="26" y="75"/>
                  <a:pt x="32" y="70"/>
                </a:cubicBezTo>
                <a:cubicBezTo>
                  <a:pt x="35" y="67"/>
                  <a:pt x="39" y="64"/>
                  <a:pt x="43" y="62"/>
                </a:cubicBezTo>
                <a:cubicBezTo>
                  <a:pt x="45" y="60"/>
                  <a:pt x="46" y="59"/>
                  <a:pt x="48" y="58"/>
                </a:cubicBezTo>
                <a:cubicBezTo>
                  <a:pt x="52" y="55"/>
                  <a:pt x="48" y="58"/>
                  <a:pt x="47" y="59"/>
                </a:cubicBezTo>
                <a:cubicBezTo>
                  <a:pt x="42" y="63"/>
                  <a:pt x="37" y="67"/>
                  <a:pt x="32" y="72"/>
                </a:cubicBezTo>
                <a:cubicBezTo>
                  <a:pt x="26" y="77"/>
                  <a:pt x="21" y="81"/>
                  <a:pt x="16" y="87"/>
                </a:cubicBezTo>
                <a:close/>
                <a:moveTo>
                  <a:pt x="48" y="76"/>
                </a:moveTo>
                <a:cubicBezTo>
                  <a:pt x="53" y="71"/>
                  <a:pt x="59" y="67"/>
                  <a:pt x="64" y="61"/>
                </a:cubicBezTo>
                <a:cubicBezTo>
                  <a:pt x="65" y="61"/>
                  <a:pt x="65" y="61"/>
                  <a:pt x="66" y="61"/>
                </a:cubicBezTo>
                <a:cubicBezTo>
                  <a:pt x="62" y="64"/>
                  <a:pt x="58" y="68"/>
                  <a:pt x="54" y="71"/>
                </a:cubicBezTo>
                <a:cubicBezTo>
                  <a:pt x="49" y="75"/>
                  <a:pt x="43" y="80"/>
                  <a:pt x="38" y="85"/>
                </a:cubicBezTo>
                <a:cubicBezTo>
                  <a:pt x="41" y="82"/>
                  <a:pt x="44" y="78"/>
                  <a:pt x="48" y="76"/>
                </a:cubicBezTo>
                <a:close/>
                <a:moveTo>
                  <a:pt x="45" y="73"/>
                </a:moveTo>
                <a:cubicBezTo>
                  <a:pt x="41" y="76"/>
                  <a:pt x="37" y="79"/>
                  <a:pt x="32" y="82"/>
                </a:cubicBezTo>
                <a:cubicBezTo>
                  <a:pt x="34" y="80"/>
                  <a:pt x="36" y="78"/>
                  <a:pt x="38" y="76"/>
                </a:cubicBezTo>
                <a:cubicBezTo>
                  <a:pt x="45" y="70"/>
                  <a:pt x="52" y="65"/>
                  <a:pt x="59" y="59"/>
                </a:cubicBezTo>
                <a:cubicBezTo>
                  <a:pt x="59" y="59"/>
                  <a:pt x="59" y="58"/>
                  <a:pt x="59" y="58"/>
                </a:cubicBezTo>
                <a:cubicBezTo>
                  <a:pt x="53" y="61"/>
                  <a:pt x="47" y="66"/>
                  <a:pt x="42" y="70"/>
                </a:cubicBezTo>
                <a:cubicBezTo>
                  <a:pt x="35" y="75"/>
                  <a:pt x="29" y="81"/>
                  <a:pt x="21" y="86"/>
                </a:cubicBezTo>
                <a:cubicBezTo>
                  <a:pt x="18" y="88"/>
                  <a:pt x="21" y="86"/>
                  <a:pt x="22" y="85"/>
                </a:cubicBezTo>
                <a:cubicBezTo>
                  <a:pt x="23" y="83"/>
                  <a:pt x="25" y="82"/>
                  <a:pt x="26" y="81"/>
                </a:cubicBezTo>
                <a:cubicBezTo>
                  <a:pt x="29" y="78"/>
                  <a:pt x="32" y="76"/>
                  <a:pt x="35" y="73"/>
                </a:cubicBezTo>
                <a:cubicBezTo>
                  <a:pt x="42" y="68"/>
                  <a:pt x="48" y="62"/>
                  <a:pt x="55" y="56"/>
                </a:cubicBezTo>
                <a:cubicBezTo>
                  <a:pt x="55" y="56"/>
                  <a:pt x="55" y="56"/>
                  <a:pt x="55" y="56"/>
                </a:cubicBezTo>
                <a:cubicBezTo>
                  <a:pt x="58" y="57"/>
                  <a:pt x="60" y="59"/>
                  <a:pt x="63" y="60"/>
                </a:cubicBezTo>
                <a:cubicBezTo>
                  <a:pt x="57" y="64"/>
                  <a:pt x="51" y="69"/>
                  <a:pt x="45" y="73"/>
                </a:cubicBezTo>
                <a:close/>
                <a:moveTo>
                  <a:pt x="39" y="66"/>
                </a:moveTo>
                <a:cubicBezTo>
                  <a:pt x="41" y="64"/>
                  <a:pt x="42" y="63"/>
                  <a:pt x="44" y="62"/>
                </a:cubicBezTo>
                <a:cubicBezTo>
                  <a:pt x="46" y="60"/>
                  <a:pt x="49" y="58"/>
                  <a:pt x="51" y="56"/>
                </a:cubicBezTo>
                <a:cubicBezTo>
                  <a:pt x="51" y="55"/>
                  <a:pt x="51" y="55"/>
                  <a:pt x="51" y="55"/>
                </a:cubicBezTo>
                <a:cubicBezTo>
                  <a:pt x="52" y="55"/>
                  <a:pt x="52" y="55"/>
                  <a:pt x="53" y="55"/>
                </a:cubicBezTo>
                <a:cubicBezTo>
                  <a:pt x="53" y="55"/>
                  <a:pt x="54" y="56"/>
                  <a:pt x="54" y="56"/>
                </a:cubicBezTo>
                <a:cubicBezTo>
                  <a:pt x="49" y="59"/>
                  <a:pt x="44" y="62"/>
                  <a:pt x="39" y="66"/>
                </a:cubicBezTo>
                <a:close/>
                <a:moveTo>
                  <a:pt x="17" y="82"/>
                </a:moveTo>
                <a:cubicBezTo>
                  <a:pt x="17" y="82"/>
                  <a:pt x="16" y="83"/>
                  <a:pt x="16" y="84"/>
                </a:cubicBezTo>
                <a:cubicBezTo>
                  <a:pt x="17" y="83"/>
                  <a:pt x="17" y="82"/>
                  <a:pt x="18" y="81"/>
                </a:cubicBezTo>
                <a:cubicBezTo>
                  <a:pt x="21" y="78"/>
                  <a:pt x="24" y="75"/>
                  <a:pt x="27" y="72"/>
                </a:cubicBezTo>
                <a:cubicBezTo>
                  <a:pt x="32" y="67"/>
                  <a:pt x="38" y="62"/>
                  <a:pt x="45" y="57"/>
                </a:cubicBezTo>
                <a:cubicBezTo>
                  <a:pt x="45" y="56"/>
                  <a:pt x="45" y="56"/>
                  <a:pt x="44" y="56"/>
                </a:cubicBezTo>
                <a:cubicBezTo>
                  <a:pt x="31" y="60"/>
                  <a:pt x="23" y="72"/>
                  <a:pt x="13" y="80"/>
                </a:cubicBezTo>
                <a:cubicBezTo>
                  <a:pt x="12" y="80"/>
                  <a:pt x="11" y="81"/>
                  <a:pt x="10" y="81"/>
                </a:cubicBezTo>
                <a:cubicBezTo>
                  <a:pt x="11" y="80"/>
                  <a:pt x="13" y="78"/>
                  <a:pt x="14" y="76"/>
                </a:cubicBezTo>
                <a:cubicBezTo>
                  <a:pt x="17" y="74"/>
                  <a:pt x="20" y="71"/>
                  <a:pt x="22" y="69"/>
                </a:cubicBezTo>
                <a:cubicBezTo>
                  <a:pt x="27" y="66"/>
                  <a:pt x="31" y="63"/>
                  <a:pt x="34" y="59"/>
                </a:cubicBezTo>
                <a:cubicBezTo>
                  <a:pt x="36" y="58"/>
                  <a:pt x="38" y="58"/>
                  <a:pt x="39" y="57"/>
                </a:cubicBezTo>
                <a:cubicBezTo>
                  <a:pt x="43" y="56"/>
                  <a:pt x="47" y="55"/>
                  <a:pt x="51" y="55"/>
                </a:cubicBezTo>
                <a:cubicBezTo>
                  <a:pt x="39" y="63"/>
                  <a:pt x="28" y="73"/>
                  <a:pt x="17" y="82"/>
                </a:cubicBezTo>
                <a:close/>
                <a:moveTo>
                  <a:pt x="8" y="78"/>
                </a:moveTo>
                <a:cubicBezTo>
                  <a:pt x="12" y="76"/>
                  <a:pt x="16" y="72"/>
                  <a:pt x="21" y="69"/>
                </a:cubicBezTo>
                <a:cubicBezTo>
                  <a:pt x="23" y="67"/>
                  <a:pt x="25" y="65"/>
                  <a:pt x="27" y="63"/>
                </a:cubicBezTo>
                <a:cubicBezTo>
                  <a:pt x="29" y="61"/>
                  <a:pt x="30" y="60"/>
                  <a:pt x="32" y="59"/>
                </a:cubicBezTo>
                <a:cubicBezTo>
                  <a:pt x="32" y="59"/>
                  <a:pt x="32" y="59"/>
                  <a:pt x="32" y="59"/>
                </a:cubicBezTo>
                <a:cubicBezTo>
                  <a:pt x="32" y="59"/>
                  <a:pt x="33" y="59"/>
                  <a:pt x="33" y="59"/>
                </a:cubicBezTo>
                <a:cubicBezTo>
                  <a:pt x="33" y="59"/>
                  <a:pt x="33" y="59"/>
                  <a:pt x="33" y="59"/>
                </a:cubicBezTo>
                <a:cubicBezTo>
                  <a:pt x="26" y="67"/>
                  <a:pt x="15" y="72"/>
                  <a:pt x="10" y="81"/>
                </a:cubicBezTo>
                <a:cubicBezTo>
                  <a:pt x="9" y="80"/>
                  <a:pt x="8" y="79"/>
                  <a:pt x="8" y="78"/>
                </a:cubicBezTo>
                <a:close/>
                <a:moveTo>
                  <a:pt x="6" y="76"/>
                </a:moveTo>
                <a:cubicBezTo>
                  <a:pt x="9" y="73"/>
                  <a:pt x="12" y="70"/>
                  <a:pt x="15" y="67"/>
                </a:cubicBezTo>
                <a:cubicBezTo>
                  <a:pt x="17" y="66"/>
                  <a:pt x="18" y="64"/>
                  <a:pt x="20" y="63"/>
                </a:cubicBezTo>
                <a:cubicBezTo>
                  <a:pt x="21" y="61"/>
                  <a:pt x="27" y="55"/>
                  <a:pt x="23" y="61"/>
                </a:cubicBezTo>
                <a:cubicBezTo>
                  <a:pt x="20" y="65"/>
                  <a:pt x="17" y="68"/>
                  <a:pt x="14" y="71"/>
                </a:cubicBezTo>
                <a:cubicBezTo>
                  <a:pt x="12" y="73"/>
                  <a:pt x="9" y="75"/>
                  <a:pt x="7" y="77"/>
                </a:cubicBezTo>
                <a:cubicBezTo>
                  <a:pt x="7" y="77"/>
                  <a:pt x="7" y="76"/>
                  <a:pt x="6" y="76"/>
                </a:cubicBezTo>
                <a:close/>
                <a:moveTo>
                  <a:pt x="4" y="68"/>
                </a:moveTo>
                <a:cubicBezTo>
                  <a:pt x="8" y="64"/>
                  <a:pt x="12" y="60"/>
                  <a:pt x="17" y="57"/>
                </a:cubicBezTo>
                <a:cubicBezTo>
                  <a:pt x="16" y="57"/>
                  <a:pt x="14" y="60"/>
                  <a:pt x="13" y="61"/>
                </a:cubicBezTo>
                <a:cubicBezTo>
                  <a:pt x="12" y="62"/>
                  <a:pt x="11" y="63"/>
                  <a:pt x="10" y="64"/>
                </a:cubicBezTo>
                <a:cubicBezTo>
                  <a:pt x="8" y="66"/>
                  <a:pt x="6" y="69"/>
                  <a:pt x="5" y="71"/>
                </a:cubicBezTo>
                <a:cubicBezTo>
                  <a:pt x="5" y="71"/>
                  <a:pt x="5" y="72"/>
                  <a:pt x="5" y="72"/>
                </a:cubicBezTo>
                <a:cubicBezTo>
                  <a:pt x="8" y="70"/>
                  <a:pt x="11" y="67"/>
                  <a:pt x="13" y="65"/>
                </a:cubicBezTo>
                <a:cubicBezTo>
                  <a:pt x="15" y="63"/>
                  <a:pt x="16" y="62"/>
                  <a:pt x="18" y="60"/>
                </a:cubicBezTo>
                <a:cubicBezTo>
                  <a:pt x="18" y="60"/>
                  <a:pt x="22" y="55"/>
                  <a:pt x="20" y="59"/>
                </a:cubicBezTo>
                <a:cubicBezTo>
                  <a:pt x="16" y="65"/>
                  <a:pt x="10" y="69"/>
                  <a:pt x="6" y="74"/>
                </a:cubicBezTo>
                <a:cubicBezTo>
                  <a:pt x="5" y="72"/>
                  <a:pt x="4" y="70"/>
                  <a:pt x="4" y="68"/>
                </a:cubicBezTo>
                <a:close/>
                <a:moveTo>
                  <a:pt x="7" y="60"/>
                </a:moveTo>
                <a:cubicBezTo>
                  <a:pt x="8" y="59"/>
                  <a:pt x="10" y="57"/>
                  <a:pt x="11" y="56"/>
                </a:cubicBezTo>
                <a:cubicBezTo>
                  <a:pt x="14" y="54"/>
                  <a:pt x="11" y="57"/>
                  <a:pt x="11" y="58"/>
                </a:cubicBezTo>
                <a:cubicBezTo>
                  <a:pt x="8" y="60"/>
                  <a:pt x="5" y="63"/>
                  <a:pt x="3" y="66"/>
                </a:cubicBezTo>
                <a:cubicBezTo>
                  <a:pt x="3" y="65"/>
                  <a:pt x="3" y="64"/>
                  <a:pt x="3" y="64"/>
                </a:cubicBezTo>
                <a:cubicBezTo>
                  <a:pt x="4" y="62"/>
                  <a:pt x="6" y="61"/>
                  <a:pt x="7" y="60"/>
                </a:cubicBezTo>
                <a:close/>
                <a:moveTo>
                  <a:pt x="11" y="76"/>
                </a:moveTo>
                <a:cubicBezTo>
                  <a:pt x="10" y="76"/>
                  <a:pt x="9" y="77"/>
                  <a:pt x="8" y="77"/>
                </a:cubicBezTo>
                <a:cubicBezTo>
                  <a:pt x="9" y="77"/>
                  <a:pt x="10" y="75"/>
                  <a:pt x="11" y="75"/>
                </a:cubicBezTo>
                <a:cubicBezTo>
                  <a:pt x="12" y="73"/>
                  <a:pt x="14" y="72"/>
                  <a:pt x="16" y="70"/>
                </a:cubicBezTo>
                <a:cubicBezTo>
                  <a:pt x="20" y="67"/>
                  <a:pt x="23" y="62"/>
                  <a:pt x="26" y="58"/>
                </a:cubicBezTo>
                <a:cubicBezTo>
                  <a:pt x="26" y="58"/>
                  <a:pt x="26" y="58"/>
                  <a:pt x="26" y="58"/>
                </a:cubicBezTo>
                <a:cubicBezTo>
                  <a:pt x="28" y="58"/>
                  <a:pt x="29" y="59"/>
                  <a:pt x="30" y="59"/>
                </a:cubicBezTo>
                <a:cubicBezTo>
                  <a:pt x="31" y="59"/>
                  <a:pt x="31" y="59"/>
                  <a:pt x="31" y="59"/>
                </a:cubicBezTo>
                <a:cubicBezTo>
                  <a:pt x="24" y="64"/>
                  <a:pt x="18" y="71"/>
                  <a:pt x="11" y="76"/>
                </a:cubicBezTo>
                <a:close/>
                <a:moveTo>
                  <a:pt x="26" y="57"/>
                </a:moveTo>
                <a:cubicBezTo>
                  <a:pt x="18" y="62"/>
                  <a:pt x="13" y="69"/>
                  <a:pt x="6" y="75"/>
                </a:cubicBezTo>
                <a:cubicBezTo>
                  <a:pt x="9" y="73"/>
                  <a:pt x="12" y="69"/>
                  <a:pt x="15" y="66"/>
                </a:cubicBezTo>
                <a:cubicBezTo>
                  <a:pt x="18" y="63"/>
                  <a:pt x="20" y="60"/>
                  <a:pt x="22" y="56"/>
                </a:cubicBezTo>
                <a:cubicBezTo>
                  <a:pt x="22" y="56"/>
                  <a:pt x="22" y="56"/>
                  <a:pt x="22" y="56"/>
                </a:cubicBezTo>
                <a:cubicBezTo>
                  <a:pt x="24" y="56"/>
                  <a:pt x="25" y="57"/>
                  <a:pt x="26" y="57"/>
                </a:cubicBezTo>
                <a:cubicBezTo>
                  <a:pt x="26" y="57"/>
                  <a:pt x="26" y="57"/>
                  <a:pt x="26" y="57"/>
                </a:cubicBezTo>
                <a:close/>
                <a:moveTo>
                  <a:pt x="15" y="62"/>
                </a:moveTo>
                <a:cubicBezTo>
                  <a:pt x="14" y="64"/>
                  <a:pt x="12" y="65"/>
                  <a:pt x="11" y="66"/>
                </a:cubicBezTo>
                <a:cubicBezTo>
                  <a:pt x="9" y="68"/>
                  <a:pt x="7" y="69"/>
                  <a:pt x="6" y="70"/>
                </a:cubicBezTo>
                <a:cubicBezTo>
                  <a:pt x="8" y="67"/>
                  <a:pt x="10" y="64"/>
                  <a:pt x="13" y="62"/>
                </a:cubicBezTo>
                <a:cubicBezTo>
                  <a:pt x="15" y="60"/>
                  <a:pt x="17" y="59"/>
                  <a:pt x="18" y="56"/>
                </a:cubicBezTo>
                <a:cubicBezTo>
                  <a:pt x="18" y="56"/>
                  <a:pt x="18" y="55"/>
                  <a:pt x="18" y="55"/>
                </a:cubicBezTo>
                <a:cubicBezTo>
                  <a:pt x="13" y="58"/>
                  <a:pt x="9" y="62"/>
                  <a:pt x="6" y="65"/>
                </a:cubicBezTo>
                <a:cubicBezTo>
                  <a:pt x="4" y="67"/>
                  <a:pt x="4" y="66"/>
                  <a:pt x="5" y="64"/>
                </a:cubicBezTo>
                <a:cubicBezTo>
                  <a:pt x="6" y="63"/>
                  <a:pt x="7" y="62"/>
                  <a:pt x="8" y="61"/>
                </a:cubicBezTo>
                <a:cubicBezTo>
                  <a:pt x="10" y="59"/>
                  <a:pt x="12" y="57"/>
                  <a:pt x="14" y="55"/>
                </a:cubicBezTo>
                <a:cubicBezTo>
                  <a:pt x="14" y="55"/>
                  <a:pt x="14" y="55"/>
                  <a:pt x="14" y="55"/>
                </a:cubicBezTo>
                <a:cubicBezTo>
                  <a:pt x="16" y="55"/>
                  <a:pt x="19" y="55"/>
                  <a:pt x="22" y="56"/>
                </a:cubicBezTo>
                <a:cubicBezTo>
                  <a:pt x="22" y="56"/>
                  <a:pt x="22" y="56"/>
                  <a:pt x="22" y="56"/>
                </a:cubicBezTo>
                <a:cubicBezTo>
                  <a:pt x="19" y="58"/>
                  <a:pt x="17" y="60"/>
                  <a:pt x="15" y="62"/>
                </a:cubicBezTo>
                <a:close/>
                <a:moveTo>
                  <a:pt x="5" y="61"/>
                </a:moveTo>
                <a:cubicBezTo>
                  <a:pt x="5" y="60"/>
                  <a:pt x="6" y="60"/>
                  <a:pt x="7" y="59"/>
                </a:cubicBezTo>
                <a:cubicBezTo>
                  <a:pt x="8" y="58"/>
                  <a:pt x="9" y="56"/>
                  <a:pt x="10" y="55"/>
                </a:cubicBezTo>
                <a:cubicBezTo>
                  <a:pt x="11" y="55"/>
                  <a:pt x="12" y="55"/>
                  <a:pt x="13" y="55"/>
                </a:cubicBezTo>
                <a:cubicBezTo>
                  <a:pt x="10" y="56"/>
                  <a:pt x="7" y="59"/>
                  <a:pt x="5" y="61"/>
                </a:cubicBezTo>
                <a:close/>
                <a:moveTo>
                  <a:pt x="3" y="59"/>
                </a:moveTo>
                <a:cubicBezTo>
                  <a:pt x="5" y="58"/>
                  <a:pt x="6" y="57"/>
                  <a:pt x="7" y="56"/>
                </a:cubicBezTo>
                <a:cubicBezTo>
                  <a:pt x="7" y="56"/>
                  <a:pt x="8" y="55"/>
                  <a:pt x="8" y="55"/>
                </a:cubicBezTo>
                <a:cubicBezTo>
                  <a:pt x="8" y="55"/>
                  <a:pt x="9" y="55"/>
                  <a:pt x="9" y="55"/>
                </a:cubicBezTo>
                <a:cubicBezTo>
                  <a:pt x="8" y="56"/>
                  <a:pt x="8" y="57"/>
                  <a:pt x="7" y="57"/>
                </a:cubicBezTo>
                <a:cubicBezTo>
                  <a:pt x="6" y="59"/>
                  <a:pt x="4" y="61"/>
                  <a:pt x="3" y="62"/>
                </a:cubicBezTo>
                <a:cubicBezTo>
                  <a:pt x="3" y="62"/>
                  <a:pt x="3" y="61"/>
                  <a:pt x="3" y="61"/>
                </a:cubicBezTo>
                <a:cubicBezTo>
                  <a:pt x="3" y="60"/>
                  <a:pt x="3" y="59"/>
                  <a:pt x="3" y="57"/>
                </a:cubicBezTo>
                <a:cubicBezTo>
                  <a:pt x="4" y="56"/>
                  <a:pt x="5" y="56"/>
                  <a:pt x="7" y="55"/>
                </a:cubicBezTo>
                <a:cubicBezTo>
                  <a:pt x="6" y="56"/>
                  <a:pt x="4" y="58"/>
                  <a:pt x="3" y="59"/>
                </a:cubicBezTo>
                <a:cubicBezTo>
                  <a:pt x="3" y="59"/>
                  <a:pt x="3" y="60"/>
                  <a:pt x="3" y="59"/>
                </a:cubicBezTo>
                <a:close/>
                <a:moveTo>
                  <a:pt x="10" y="82"/>
                </a:moveTo>
                <a:cubicBezTo>
                  <a:pt x="21" y="75"/>
                  <a:pt x="28" y="65"/>
                  <a:pt x="40" y="59"/>
                </a:cubicBezTo>
                <a:cubicBezTo>
                  <a:pt x="40" y="59"/>
                  <a:pt x="44" y="56"/>
                  <a:pt x="43" y="57"/>
                </a:cubicBezTo>
                <a:cubicBezTo>
                  <a:pt x="41" y="58"/>
                  <a:pt x="40" y="59"/>
                  <a:pt x="39" y="60"/>
                </a:cubicBezTo>
                <a:cubicBezTo>
                  <a:pt x="36" y="63"/>
                  <a:pt x="33" y="66"/>
                  <a:pt x="30" y="68"/>
                </a:cubicBezTo>
                <a:cubicBezTo>
                  <a:pt x="24" y="74"/>
                  <a:pt x="18" y="79"/>
                  <a:pt x="13" y="85"/>
                </a:cubicBezTo>
                <a:cubicBezTo>
                  <a:pt x="13" y="85"/>
                  <a:pt x="13" y="85"/>
                  <a:pt x="13" y="85"/>
                </a:cubicBezTo>
                <a:cubicBezTo>
                  <a:pt x="12" y="84"/>
                  <a:pt x="11" y="83"/>
                  <a:pt x="10" y="82"/>
                </a:cubicBezTo>
                <a:close/>
                <a:moveTo>
                  <a:pt x="29" y="92"/>
                </a:moveTo>
                <a:cubicBezTo>
                  <a:pt x="29" y="92"/>
                  <a:pt x="30" y="92"/>
                  <a:pt x="30" y="92"/>
                </a:cubicBezTo>
                <a:cubicBezTo>
                  <a:pt x="30" y="92"/>
                  <a:pt x="31" y="91"/>
                  <a:pt x="31" y="91"/>
                </a:cubicBezTo>
                <a:cubicBezTo>
                  <a:pt x="32" y="90"/>
                  <a:pt x="33" y="89"/>
                  <a:pt x="34" y="89"/>
                </a:cubicBezTo>
                <a:cubicBezTo>
                  <a:pt x="40" y="84"/>
                  <a:pt x="46" y="79"/>
                  <a:pt x="52" y="74"/>
                </a:cubicBezTo>
                <a:cubicBezTo>
                  <a:pt x="55" y="71"/>
                  <a:pt x="58" y="69"/>
                  <a:pt x="61" y="66"/>
                </a:cubicBezTo>
                <a:cubicBezTo>
                  <a:pt x="63" y="65"/>
                  <a:pt x="64" y="63"/>
                  <a:pt x="66" y="62"/>
                </a:cubicBezTo>
                <a:cubicBezTo>
                  <a:pt x="66" y="62"/>
                  <a:pt x="67" y="61"/>
                  <a:pt x="68" y="61"/>
                </a:cubicBezTo>
                <a:cubicBezTo>
                  <a:pt x="69" y="60"/>
                  <a:pt x="69" y="60"/>
                  <a:pt x="70" y="60"/>
                </a:cubicBezTo>
                <a:cubicBezTo>
                  <a:pt x="59" y="72"/>
                  <a:pt x="45" y="81"/>
                  <a:pt x="34" y="92"/>
                </a:cubicBezTo>
                <a:cubicBezTo>
                  <a:pt x="34" y="93"/>
                  <a:pt x="34" y="93"/>
                  <a:pt x="34" y="93"/>
                </a:cubicBezTo>
                <a:cubicBezTo>
                  <a:pt x="47" y="84"/>
                  <a:pt x="59" y="75"/>
                  <a:pt x="70" y="65"/>
                </a:cubicBezTo>
                <a:cubicBezTo>
                  <a:pt x="69" y="65"/>
                  <a:pt x="68" y="66"/>
                  <a:pt x="67" y="67"/>
                </a:cubicBezTo>
                <a:cubicBezTo>
                  <a:pt x="64" y="70"/>
                  <a:pt x="60" y="73"/>
                  <a:pt x="57" y="76"/>
                </a:cubicBezTo>
                <a:cubicBezTo>
                  <a:pt x="51" y="82"/>
                  <a:pt x="45" y="87"/>
                  <a:pt x="39" y="93"/>
                </a:cubicBezTo>
                <a:cubicBezTo>
                  <a:pt x="39" y="93"/>
                  <a:pt x="39" y="94"/>
                  <a:pt x="40" y="93"/>
                </a:cubicBezTo>
                <a:cubicBezTo>
                  <a:pt x="51" y="85"/>
                  <a:pt x="62" y="76"/>
                  <a:pt x="73" y="66"/>
                </a:cubicBezTo>
                <a:cubicBezTo>
                  <a:pt x="73" y="66"/>
                  <a:pt x="73" y="67"/>
                  <a:pt x="72" y="67"/>
                </a:cubicBezTo>
                <a:cubicBezTo>
                  <a:pt x="69" y="70"/>
                  <a:pt x="66" y="73"/>
                  <a:pt x="63" y="76"/>
                </a:cubicBezTo>
                <a:cubicBezTo>
                  <a:pt x="58" y="81"/>
                  <a:pt x="52" y="86"/>
                  <a:pt x="47" y="92"/>
                </a:cubicBezTo>
                <a:cubicBezTo>
                  <a:pt x="46" y="92"/>
                  <a:pt x="47" y="93"/>
                  <a:pt x="47" y="92"/>
                </a:cubicBezTo>
                <a:cubicBezTo>
                  <a:pt x="57" y="86"/>
                  <a:pt x="65" y="77"/>
                  <a:pt x="74" y="70"/>
                </a:cubicBezTo>
                <a:cubicBezTo>
                  <a:pt x="75" y="69"/>
                  <a:pt x="76" y="68"/>
                  <a:pt x="76" y="67"/>
                </a:cubicBezTo>
                <a:cubicBezTo>
                  <a:pt x="75" y="68"/>
                  <a:pt x="75" y="70"/>
                  <a:pt x="74" y="71"/>
                </a:cubicBezTo>
                <a:cubicBezTo>
                  <a:pt x="72" y="73"/>
                  <a:pt x="70" y="74"/>
                  <a:pt x="68" y="76"/>
                </a:cubicBezTo>
                <a:cubicBezTo>
                  <a:pt x="63" y="80"/>
                  <a:pt x="58" y="85"/>
                  <a:pt x="54" y="89"/>
                </a:cubicBezTo>
                <a:cubicBezTo>
                  <a:pt x="54" y="90"/>
                  <a:pt x="54" y="90"/>
                  <a:pt x="54" y="90"/>
                </a:cubicBezTo>
                <a:cubicBezTo>
                  <a:pt x="61" y="87"/>
                  <a:pt x="67" y="81"/>
                  <a:pt x="72" y="76"/>
                </a:cubicBezTo>
                <a:cubicBezTo>
                  <a:pt x="73" y="76"/>
                  <a:pt x="74" y="74"/>
                  <a:pt x="75" y="73"/>
                </a:cubicBezTo>
                <a:cubicBezTo>
                  <a:pt x="75" y="74"/>
                  <a:pt x="75" y="74"/>
                  <a:pt x="75" y="74"/>
                </a:cubicBezTo>
                <a:cubicBezTo>
                  <a:pt x="73" y="76"/>
                  <a:pt x="72" y="77"/>
                  <a:pt x="70" y="78"/>
                </a:cubicBezTo>
                <a:cubicBezTo>
                  <a:pt x="67" y="81"/>
                  <a:pt x="64" y="85"/>
                  <a:pt x="61" y="88"/>
                </a:cubicBezTo>
                <a:cubicBezTo>
                  <a:pt x="61" y="89"/>
                  <a:pt x="60" y="89"/>
                  <a:pt x="60" y="89"/>
                </a:cubicBezTo>
                <a:cubicBezTo>
                  <a:pt x="55" y="92"/>
                  <a:pt x="49" y="93"/>
                  <a:pt x="42" y="93"/>
                </a:cubicBezTo>
                <a:cubicBezTo>
                  <a:pt x="38" y="94"/>
                  <a:pt x="33" y="93"/>
                  <a:pt x="29" y="92"/>
                </a:cubicBezTo>
                <a:close/>
                <a:moveTo>
                  <a:pt x="63" y="87"/>
                </a:moveTo>
                <a:cubicBezTo>
                  <a:pt x="65" y="85"/>
                  <a:pt x="68" y="82"/>
                  <a:pt x="70" y="80"/>
                </a:cubicBezTo>
                <a:cubicBezTo>
                  <a:pt x="71" y="78"/>
                  <a:pt x="73" y="77"/>
                  <a:pt x="74" y="76"/>
                </a:cubicBezTo>
                <a:cubicBezTo>
                  <a:pt x="71" y="80"/>
                  <a:pt x="68" y="84"/>
                  <a:pt x="63" y="87"/>
                </a:cubicBezTo>
                <a:close/>
                <a:moveTo>
                  <a:pt x="76" y="72"/>
                </a:moveTo>
                <a:cubicBezTo>
                  <a:pt x="73" y="75"/>
                  <a:pt x="70" y="77"/>
                  <a:pt x="67" y="80"/>
                </a:cubicBezTo>
                <a:cubicBezTo>
                  <a:pt x="64" y="82"/>
                  <a:pt x="62" y="84"/>
                  <a:pt x="60" y="86"/>
                </a:cubicBezTo>
                <a:cubicBezTo>
                  <a:pt x="59" y="87"/>
                  <a:pt x="53" y="91"/>
                  <a:pt x="57" y="87"/>
                </a:cubicBezTo>
                <a:cubicBezTo>
                  <a:pt x="61" y="83"/>
                  <a:pt x="65" y="79"/>
                  <a:pt x="69" y="75"/>
                </a:cubicBezTo>
                <a:cubicBezTo>
                  <a:pt x="72" y="73"/>
                  <a:pt x="76" y="70"/>
                  <a:pt x="78" y="66"/>
                </a:cubicBezTo>
                <a:cubicBezTo>
                  <a:pt x="78" y="66"/>
                  <a:pt x="77" y="65"/>
                  <a:pt x="77" y="66"/>
                </a:cubicBezTo>
                <a:cubicBezTo>
                  <a:pt x="73" y="70"/>
                  <a:pt x="68" y="73"/>
                  <a:pt x="63" y="78"/>
                </a:cubicBezTo>
                <a:cubicBezTo>
                  <a:pt x="61" y="80"/>
                  <a:pt x="58" y="82"/>
                  <a:pt x="56" y="85"/>
                </a:cubicBezTo>
                <a:cubicBezTo>
                  <a:pt x="54" y="87"/>
                  <a:pt x="50" y="90"/>
                  <a:pt x="48" y="91"/>
                </a:cubicBezTo>
                <a:cubicBezTo>
                  <a:pt x="58" y="82"/>
                  <a:pt x="67" y="73"/>
                  <a:pt x="76" y="64"/>
                </a:cubicBezTo>
                <a:cubicBezTo>
                  <a:pt x="77" y="64"/>
                  <a:pt x="77" y="63"/>
                  <a:pt x="77" y="63"/>
                </a:cubicBezTo>
                <a:cubicBezTo>
                  <a:pt x="77" y="63"/>
                  <a:pt x="78" y="62"/>
                  <a:pt x="78" y="62"/>
                </a:cubicBezTo>
                <a:cubicBezTo>
                  <a:pt x="78" y="62"/>
                  <a:pt x="78" y="61"/>
                  <a:pt x="78" y="61"/>
                </a:cubicBezTo>
                <a:cubicBezTo>
                  <a:pt x="71" y="67"/>
                  <a:pt x="65" y="72"/>
                  <a:pt x="59" y="78"/>
                </a:cubicBezTo>
                <a:cubicBezTo>
                  <a:pt x="55" y="80"/>
                  <a:pt x="52" y="83"/>
                  <a:pt x="49" y="86"/>
                </a:cubicBezTo>
                <a:cubicBezTo>
                  <a:pt x="47" y="87"/>
                  <a:pt x="46" y="88"/>
                  <a:pt x="44" y="90"/>
                </a:cubicBezTo>
                <a:cubicBezTo>
                  <a:pt x="49" y="85"/>
                  <a:pt x="54" y="80"/>
                  <a:pt x="59" y="76"/>
                </a:cubicBezTo>
                <a:cubicBezTo>
                  <a:pt x="65" y="70"/>
                  <a:pt x="71" y="65"/>
                  <a:pt x="76" y="59"/>
                </a:cubicBezTo>
                <a:cubicBezTo>
                  <a:pt x="76" y="59"/>
                  <a:pt x="75" y="59"/>
                  <a:pt x="75" y="59"/>
                </a:cubicBezTo>
                <a:cubicBezTo>
                  <a:pt x="69" y="65"/>
                  <a:pt x="62" y="70"/>
                  <a:pt x="56" y="76"/>
                </a:cubicBezTo>
                <a:cubicBezTo>
                  <a:pt x="52" y="79"/>
                  <a:pt x="48" y="82"/>
                  <a:pt x="44" y="85"/>
                </a:cubicBezTo>
                <a:cubicBezTo>
                  <a:pt x="42" y="86"/>
                  <a:pt x="40" y="88"/>
                  <a:pt x="38" y="89"/>
                </a:cubicBezTo>
                <a:cubicBezTo>
                  <a:pt x="38" y="89"/>
                  <a:pt x="37" y="91"/>
                  <a:pt x="36" y="91"/>
                </a:cubicBezTo>
                <a:cubicBezTo>
                  <a:pt x="36" y="91"/>
                  <a:pt x="36" y="91"/>
                  <a:pt x="37" y="91"/>
                </a:cubicBezTo>
                <a:cubicBezTo>
                  <a:pt x="43" y="85"/>
                  <a:pt x="49" y="80"/>
                  <a:pt x="55" y="74"/>
                </a:cubicBezTo>
                <a:cubicBezTo>
                  <a:pt x="61" y="69"/>
                  <a:pt x="66" y="65"/>
                  <a:pt x="71" y="60"/>
                </a:cubicBezTo>
                <a:cubicBezTo>
                  <a:pt x="73" y="59"/>
                  <a:pt x="76" y="57"/>
                  <a:pt x="78" y="58"/>
                </a:cubicBezTo>
                <a:cubicBezTo>
                  <a:pt x="78" y="58"/>
                  <a:pt x="78" y="58"/>
                  <a:pt x="79" y="58"/>
                </a:cubicBezTo>
                <a:cubicBezTo>
                  <a:pt x="79" y="59"/>
                  <a:pt x="78" y="60"/>
                  <a:pt x="78" y="61"/>
                </a:cubicBezTo>
                <a:cubicBezTo>
                  <a:pt x="78" y="65"/>
                  <a:pt x="77" y="69"/>
                  <a:pt x="76" y="72"/>
                </a:cubicBezTo>
                <a:close/>
                <a:moveTo>
                  <a:pt x="34" y="27"/>
                </a:moveTo>
                <a:cubicBezTo>
                  <a:pt x="34" y="27"/>
                  <a:pt x="34" y="27"/>
                  <a:pt x="34" y="27"/>
                </a:cubicBezTo>
                <a:cubicBezTo>
                  <a:pt x="35" y="27"/>
                  <a:pt x="35" y="26"/>
                  <a:pt x="36" y="26"/>
                </a:cubicBezTo>
                <a:cubicBezTo>
                  <a:pt x="37" y="18"/>
                  <a:pt x="35" y="11"/>
                  <a:pt x="36" y="3"/>
                </a:cubicBezTo>
                <a:cubicBezTo>
                  <a:pt x="40" y="4"/>
                  <a:pt x="44" y="3"/>
                  <a:pt x="48" y="3"/>
                </a:cubicBezTo>
                <a:cubicBezTo>
                  <a:pt x="49" y="10"/>
                  <a:pt x="48" y="18"/>
                  <a:pt x="48" y="25"/>
                </a:cubicBezTo>
                <a:cubicBezTo>
                  <a:pt x="48" y="26"/>
                  <a:pt x="48" y="26"/>
                  <a:pt x="49" y="26"/>
                </a:cubicBezTo>
                <a:cubicBezTo>
                  <a:pt x="49" y="26"/>
                  <a:pt x="49" y="27"/>
                  <a:pt x="50" y="27"/>
                </a:cubicBezTo>
                <a:cubicBezTo>
                  <a:pt x="67" y="26"/>
                  <a:pt x="77" y="40"/>
                  <a:pt x="78" y="55"/>
                </a:cubicBezTo>
                <a:cubicBezTo>
                  <a:pt x="76" y="55"/>
                  <a:pt x="74" y="55"/>
                  <a:pt x="72" y="56"/>
                </a:cubicBezTo>
                <a:cubicBezTo>
                  <a:pt x="67" y="58"/>
                  <a:pt x="64" y="58"/>
                  <a:pt x="60" y="55"/>
                </a:cubicBezTo>
                <a:cubicBezTo>
                  <a:pt x="53" y="51"/>
                  <a:pt x="45" y="52"/>
                  <a:pt x="38" y="54"/>
                </a:cubicBezTo>
                <a:cubicBezTo>
                  <a:pt x="33" y="56"/>
                  <a:pt x="30" y="56"/>
                  <a:pt x="25" y="54"/>
                </a:cubicBezTo>
                <a:cubicBezTo>
                  <a:pt x="22" y="53"/>
                  <a:pt x="19" y="52"/>
                  <a:pt x="16" y="52"/>
                </a:cubicBezTo>
                <a:cubicBezTo>
                  <a:pt x="12" y="52"/>
                  <a:pt x="7" y="52"/>
                  <a:pt x="3" y="54"/>
                </a:cubicBezTo>
                <a:cubicBezTo>
                  <a:pt x="6" y="39"/>
                  <a:pt x="19" y="25"/>
                  <a:pt x="34" y="2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49" name="Freeform 45"/>
          <p:cNvSpPr>
            <a:spLocks noEditPoints="1"/>
          </p:cNvSpPr>
          <p:nvPr/>
        </p:nvSpPr>
        <p:spPr bwMode="auto">
          <a:xfrm>
            <a:off x="3316288" y="2924175"/>
            <a:ext cx="311150" cy="363538"/>
          </a:xfrm>
          <a:custGeom>
            <a:gdLst>
              <a:gd fmla="*/ 70 w 83" name="T0"/>
              <a:gd fmla="*/ 86 h 97" name="T1"/>
              <a:gd fmla="*/ 48 w 83" name="T2"/>
              <a:gd fmla="*/ 1 h 97" name="T3"/>
              <a:gd fmla="*/ 0 w 83" name="T4"/>
              <a:gd fmla="*/ 57 h 97" name="T5"/>
              <a:gd fmla="*/ 46 w 83" name="T6"/>
              <a:gd fmla="*/ 74 h 97" name="T7"/>
              <a:gd fmla="*/ 35 w 83" name="T8"/>
              <a:gd fmla="*/ 87 h 97" name="T9"/>
              <a:gd fmla="*/ 34 w 83" name="T10"/>
              <a:gd fmla="*/ 72 h 97" name="T11"/>
              <a:gd fmla="*/ 19 w 83" name="T12"/>
              <a:gd fmla="*/ 89 h 97" name="T13"/>
              <a:gd fmla="*/ 28 w 83" name="T14"/>
              <a:gd fmla="*/ 86 h 97" name="T15"/>
              <a:gd fmla="*/ 14 w 83" name="T16"/>
              <a:gd fmla="*/ 86 h 97" name="T17"/>
              <a:gd fmla="*/ 32 w 83" name="T18"/>
              <a:gd fmla="*/ 72 h 97" name="T19"/>
              <a:gd fmla="*/ 54 w 83" name="T20"/>
              <a:gd fmla="*/ 72 h 97" name="T21"/>
              <a:gd fmla="*/ 38 w 83" name="T22"/>
              <a:gd fmla="*/ 77 h 97" name="T23"/>
              <a:gd fmla="*/ 22 w 83" name="T24"/>
              <a:gd fmla="*/ 86 h 97" name="T25"/>
              <a:gd fmla="*/ 62 w 83" name="T26"/>
              <a:gd fmla="*/ 61 h 97" name="T27"/>
              <a:gd fmla="*/ 51 w 83" name="T28"/>
              <a:gd fmla="*/ 56 h 97" name="T29"/>
              <a:gd fmla="*/ 16 w 83" name="T30"/>
              <a:gd fmla="*/ 84 h 97" name="T31"/>
              <a:gd fmla="*/ 13 w 83" name="T32"/>
              <a:gd fmla="*/ 81 h 97" name="T33"/>
              <a:gd fmla="*/ 39 w 83" name="T34"/>
              <a:gd fmla="*/ 58 h 97" name="T35"/>
              <a:gd fmla="*/ 27 w 83" name="T36"/>
              <a:gd fmla="*/ 63 h 97" name="T37"/>
              <a:gd fmla="*/ 10 w 83" name="T38"/>
              <a:gd fmla="*/ 82 h 97" name="T39"/>
              <a:gd fmla="*/ 22 w 83" name="T40"/>
              <a:gd fmla="*/ 62 h 97" name="T41"/>
              <a:gd fmla="*/ 17 w 83" name="T42"/>
              <a:gd fmla="*/ 57 h 97" name="T43"/>
              <a:gd fmla="*/ 13 w 83" name="T44"/>
              <a:gd fmla="*/ 65 h 97" name="T45"/>
              <a:gd fmla="*/ 7 w 83" name="T46"/>
              <a:gd fmla="*/ 61 h 97" name="T47"/>
              <a:gd fmla="*/ 7 w 83" name="T48"/>
              <a:gd fmla="*/ 61 h 97" name="T49"/>
              <a:gd fmla="*/ 26 w 83" name="T50"/>
              <a:gd fmla="*/ 59 h 97" name="T51"/>
              <a:gd fmla="*/ 26 w 83" name="T52"/>
              <a:gd fmla="*/ 58 h 97" name="T53"/>
              <a:gd fmla="*/ 26 w 83" name="T54"/>
              <a:gd fmla="*/ 58 h 97" name="T55"/>
              <a:gd fmla="*/ 13 w 83" name="T56"/>
              <a:gd fmla="*/ 63 h 97" name="T57"/>
              <a:gd fmla="*/ 8 w 83" name="T58"/>
              <a:gd fmla="*/ 62 h 97" name="T59"/>
              <a:gd fmla="*/ 15 w 83" name="T60"/>
              <a:gd fmla="*/ 63 h 97" name="T61"/>
              <a:gd fmla="*/ 4 w 83" name="T62"/>
              <a:gd fmla="*/ 62 h 97" name="T63"/>
              <a:gd fmla="*/ 7 w 83" name="T64"/>
              <a:gd fmla="*/ 58 h 97" name="T65"/>
              <a:gd fmla="*/ 3 w 83" name="T66"/>
              <a:gd fmla="*/ 60 h 97" name="T67"/>
              <a:gd fmla="*/ 39 w 83" name="T68"/>
              <a:gd fmla="*/ 61 h 97" name="T69"/>
              <a:gd fmla="*/ 29 w 83" name="T70"/>
              <a:gd fmla="*/ 93 h 97" name="T71"/>
              <a:gd fmla="*/ 61 w 83" name="T72"/>
              <a:gd fmla="*/ 67 h 97" name="T73"/>
              <a:gd fmla="*/ 34 w 83" name="T74"/>
              <a:gd fmla="*/ 94 h 97" name="T75"/>
              <a:gd fmla="*/ 40 w 83" name="T76"/>
              <a:gd fmla="*/ 94 h 97" name="T77"/>
              <a:gd fmla="*/ 47 w 83" name="T78"/>
              <a:gd fmla="*/ 93 h 97" name="T79"/>
              <a:gd fmla="*/ 54 w 83" name="T80"/>
              <a:gd fmla="*/ 90 h 97" name="T81"/>
              <a:gd fmla="*/ 70 w 83" name="T82"/>
              <a:gd fmla="*/ 79 h 97" name="T83"/>
              <a:gd fmla="*/ 63 w 83" name="T84"/>
              <a:gd fmla="*/ 88 h 97" name="T85"/>
              <a:gd fmla="*/ 66 w 83" name="T86"/>
              <a:gd fmla="*/ 81 h 97" name="T87"/>
              <a:gd fmla="*/ 77 w 83" name="T88"/>
              <a:gd fmla="*/ 66 h 97" name="T89"/>
              <a:gd fmla="*/ 77 w 83" name="T90"/>
              <a:gd fmla="*/ 64 h 97" name="T91"/>
              <a:gd fmla="*/ 44 w 83" name="T92"/>
              <a:gd fmla="*/ 90 h 97" name="T93"/>
              <a:gd fmla="*/ 44 w 83" name="T94"/>
              <a:gd fmla="*/ 85 h 97" name="T95"/>
              <a:gd fmla="*/ 71 w 83" name="T96"/>
              <a:gd fmla="*/ 60 h 97" name="T97"/>
              <a:gd fmla="*/ 33 w 83" name="T98"/>
              <a:gd fmla="*/ 27 h 97" name="T99"/>
              <a:gd fmla="*/ 48 w 83" name="T100"/>
              <a:gd fmla="*/ 26 h 97" name="T101"/>
              <a:gd fmla="*/ 59 w 83" name="T102"/>
              <a:gd fmla="*/ 56 h 97" name="T103"/>
              <a:gd fmla="*/ 33 w 83" name="T104"/>
              <a:gd fmla="*/ 27 h 9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97" w="83">
                <a:moveTo>
                  <a:pt x="0" y="58"/>
                </a:moveTo>
                <a:cubicBezTo>
                  <a:pt x="0" y="59"/>
                  <a:pt x="0" y="59"/>
                  <a:pt x="0" y="60"/>
                </a:cubicBezTo>
                <a:cubicBezTo>
                  <a:pt x="0" y="70"/>
                  <a:pt x="3" y="80"/>
                  <a:pt x="10" y="87"/>
                </a:cubicBezTo>
                <a:cubicBezTo>
                  <a:pt x="18" y="95"/>
                  <a:pt x="31" y="97"/>
                  <a:pt x="42" y="97"/>
                </a:cubicBezTo>
                <a:cubicBezTo>
                  <a:pt x="52" y="97"/>
                  <a:pt x="63" y="93"/>
                  <a:pt x="70" y="86"/>
                </a:cubicBezTo>
                <a:cubicBezTo>
                  <a:pt x="77" y="80"/>
                  <a:pt x="80" y="72"/>
                  <a:pt x="81" y="63"/>
                </a:cubicBezTo>
                <a:cubicBezTo>
                  <a:pt x="83" y="44"/>
                  <a:pt x="71" y="24"/>
                  <a:pt x="51" y="24"/>
                </a:cubicBezTo>
                <a:cubicBezTo>
                  <a:pt x="51" y="17"/>
                  <a:pt x="52" y="10"/>
                  <a:pt x="50" y="2"/>
                </a:cubicBezTo>
                <a:cubicBezTo>
                  <a:pt x="50" y="2"/>
                  <a:pt x="50" y="1"/>
                  <a:pt x="49" y="1"/>
                </a:cubicBezTo>
                <a:cubicBezTo>
                  <a:pt x="49" y="1"/>
                  <a:pt x="49" y="1"/>
                  <a:pt x="48" y="1"/>
                </a:cubicBezTo>
                <a:cubicBezTo>
                  <a:pt x="44" y="1"/>
                  <a:pt x="39" y="2"/>
                  <a:pt x="35" y="1"/>
                </a:cubicBezTo>
                <a:cubicBezTo>
                  <a:pt x="34" y="0"/>
                  <a:pt x="34" y="1"/>
                  <a:pt x="33" y="1"/>
                </a:cubicBezTo>
                <a:cubicBezTo>
                  <a:pt x="33" y="2"/>
                  <a:pt x="33" y="2"/>
                  <a:pt x="33" y="3"/>
                </a:cubicBezTo>
                <a:cubicBezTo>
                  <a:pt x="32" y="10"/>
                  <a:pt x="34" y="17"/>
                  <a:pt x="33" y="24"/>
                </a:cubicBezTo>
                <a:cubicBezTo>
                  <a:pt x="16" y="23"/>
                  <a:pt x="1" y="41"/>
                  <a:pt x="0" y="57"/>
                </a:cubicBezTo>
                <a:cubicBezTo>
                  <a:pt x="0" y="57"/>
                  <a:pt x="0" y="58"/>
                  <a:pt x="0" y="58"/>
                </a:cubicBezTo>
                <a:close/>
                <a:moveTo>
                  <a:pt x="28" y="92"/>
                </a:moveTo>
                <a:cubicBezTo>
                  <a:pt x="28" y="93"/>
                  <a:pt x="28" y="93"/>
                  <a:pt x="28" y="93"/>
                </a:cubicBezTo>
                <a:cubicBezTo>
                  <a:pt x="26" y="92"/>
                  <a:pt x="24" y="92"/>
                  <a:pt x="23" y="91"/>
                </a:cubicBezTo>
                <a:cubicBezTo>
                  <a:pt x="30" y="85"/>
                  <a:pt x="38" y="80"/>
                  <a:pt x="46" y="74"/>
                </a:cubicBezTo>
                <a:cubicBezTo>
                  <a:pt x="49" y="72"/>
                  <a:pt x="51" y="70"/>
                  <a:pt x="54" y="68"/>
                </a:cubicBezTo>
                <a:cubicBezTo>
                  <a:pt x="56" y="66"/>
                  <a:pt x="58" y="65"/>
                  <a:pt x="60" y="63"/>
                </a:cubicBezTo>
                <a:cubicBezTo>
                  <a:pt x="62" y="61"/>
                  <a:pt x="64" y="60"/>
                  <a:pt x="62" y="63"/>
                </a:cubicBezTo>
                <a:cubicBezTo>
                  <a:pt x="57" y="69"/>
                  <a:pt x="50" y="73"/>
                  <a:pt x="45" y="78"/>
                </a:cubicBezTo>
                <a:cubicBezTo>
                  <a:pt x="41" y="80"/>
                  <a:pt x="38" y="84"/>
                  <a:pt x="35" y="87"/>
                </a:cubicBezTo>
                <a:cubicBezTo>
                  <a:pt x="34" y="88"/>
                  <a:pt x="32" y="89"/>
                  <a:pt x="31" y="91"/>
                </a:cubicBezTo>
                <a:cubicBezTo>
                  <a:pt x="30" y="91"/>
                  <a:pt x="29" y="92"/>
                  <a:pt x="28" y="92"/>
                </a:cubicBezTo>
                <a:close/>
                <a:moveTo>
                  <a:pt x="16" y="88"/>
                </a:moveTo>
                <a:cubicBezTo>
                  <a:pt x="16" y="88"/>
                  <a:pt x="16" y="88"/>
                  <a:pt x="16" y="88"/>
                </a:cubicBezTo>
                <a:cubicBezTo>
                  <a:pt x="22" y="83"/>
                  <a:pt x="28" y="77"/>
                  <a:pt x="34" y="72"/>
                </a:cubicBezTo>
                <a:cubicBezTo>
                  <a:pt x="37" y="69"/>
                  <a:pt x="41" y="66"/>
                  <a:pt x="45" y="63"/>
                </a:cubicBezTo>
                <a:cubicBezTo>
                  <a:pt x="47" y="61"/>
                  <a:pt x="51" y="59"/>
                  <a:pt x="53" y="57"/>
                </a:cubicBezTo>
                <a:cubicBezTo>
                  <a:pt x="46" y="63"/>
                  <a:pt x="40" y="69"/>
                  <a:pt x="33" y="75"/>
                </a:cubicBezTo>
                <a:cubicBezTo>
                  <a:pt x="28" y="79"/>
                  <a:pt x="22" y="83"/>
                  <a:pt x="18" y="89"/>
                </a:cubicBezTo>
                <a:cubicBezTo>
                  <a:pt x="18" y="89"/>
                  <a:pt x="18" y="89"/>
                  <a:pt x="19" y="89"/>
                </a:cubicBezTo>
                <a:cubicBezTo>
                  <a:pt x="25" y="85"/>
                  <a:pt x="31" y="80"/>
                  <a:pt x="37" y="76"/>
                </a:cubicBezTo>
                <a:cubicBezTo>
                  <a:pt x="44" y="71"/>
                  <a:pt x="50" y="64"/>
                  <a:pt x="57" y="60"/>
                </a:cubicBezTo>
                <a:cubicBezTo>
                  <a:pt x="54" y="62"/>
                  <a:pt x="52" y="65"/>
                  <a:pt x="49" y="67"/>
                </a:cubicBezTo>
                <a:cubicBezTo>
                  <a:pt x="45" y="70"/>
                  <a:pt x="41" y="73"/>
                  <a:pt x="38" y="77"/>
                </a:cubicBezTo>
                <a:cubicBezTo>
                  <a:pt x="34" y="79"/>
                  <a:pt x="32" y="83"/>
                  <a:pt x="28" y="86"/>
                </a:cubicBezTo>
                <a:cubicBezTo>
                  <a:pt x="26" y="88"/>
                  <a:pt x="23" y="89"/>
                  <a:pt x="22" y="91"/>
                </a:cubicBezTo>
                <a:cubicBezTo>
                  <a:pt x="20" y="90"/>
                  <a:pt x="18" y="89"/>
                  <a:pt x="16" y="88"/>
                </a:cubicBezTo>
                <a:close/>
                <a:moveTo>
                  <a:pt x="16" y="88"/>
                </a:moveTo>
                <a:cubicBezTo>
                  <a:pt x="16" y="88"/>
                  <a:pt x="16" y="88"/>
                  <a:pt x="16" y="88"/>
                </a:cubicBezTo>
                <a:cubicBezTo>
                  <a:pt x="15" y="87"/>
                  <a:pt x="14" y="87"/>
                  <a:pt x="14" y="86"/>
                </a:cubicBezTo>
                <a:cubicBezTo>
                  <a:pt x="20" y="81"/>
                  <a:pt x="26" y="76"/>
                  <a:pt x="32" y="71"/>
                </a:cubicBezTo>
                <a:cubicBezTo>
                  <a:pt x="35" y="68"/>
                  <a:pt x="39" y="65"/>
                  <a:pt x="42" y="62"/>
                </a:cubicBezTo>
                <a:cubicBezTo>
                  <a:pt x="44" y="61"/>
                  <a:pt x="46" y="60"/>
                  <a:pt x="48" y="58"/>
                </a:cubicBezTo>
                <a:cubicBezTo>
                  <a:pt x="52" y="55"/>
                  <a:pt x="48" y="59"/>
                  <a:pt x="47" y="60"/>
                </a:cubicBezTo>
                <a:cubicBezTo>
                  <a:pt x="41" y="64"/>
                  <a:pt x="36" y="68"/>
                  <a:pt x="32" y="72"/>
                </a:cubicBezTo>
                <a:cubicBezTo>
                  <a:pt x="26" y="78"/>
                  <a:pt x="20" y="82"/>
                  <a:pt x="16" y="88"/>
                </a:cubicBezTo>
                <a:close/>
                <a:moveTo>
                  <a:pt x="47" y="76"/>
                </a:moveTo>
                <a:cubicBezTo>
                  <a:pt x="53" y="72"/>
                  <a:pt x="59" y="67"/>
                  <a:pt x="64" y="61"/>
                </a:cubicBezTo>
                <a:cubicBezTo>
                  <a:pt x="64" y="62"/>
                  <a:pt x="65" y="62"/>
                  <a:pt x="66" y="62"/>
                </a:cubicBezTo>
                <a:cubicBezTo>
                  <a:pt x="62" y="65"/>
                  <a:pt x="58" y="69"/>
                  <a:pt x="54" y="72"/>
                </a:cubicBezTo>
                <a:cubicBezTo>
                  <a:pt x="48" y="76"/>
                  <a:pt x="43" y="81"/>
                  <a:pt x="38" y="85"/>
                </a:cubicBezTo>
                <a:cubicBezTo>
                  <a:pt x="41" y="82"/>
                  <a:pt x="44" y="79"/>
                  <a:pt x="47" y="76"/>
                </a:cubicBezTo>
                <a:close/>
                <a:moveTo>
                  <a:pt x="45" y="74"/>
                </a:moveTo>
                <a:cubicBezTo>
                  <a:pt x="41" y="77"/>
                  <a:pt x="37" y="80"/>
                  <a:pt x="32" y="83"/>
                </a:cubicBezTo>
                <a:cubicBezTo>
                  <a:pt x="34" y="81"/>
                  <a:pt x="36" y="79"/>
                  <a:pt x="38" y="77"/>
                </a:cubicBezTo>
                <a:cubicBezTo>
                  <a:pt x="44" y="71"/>
                  <a:pt x="52" y="65"/>
                  <a:pt x="59" y="60"/>
                </a:cubicBezTo>
                <a:cubicBezTo>
                  <a:pt x="59" y="59"/>
                  <a:pt x="59" y="59"/>
                  <a:pt x="59" y="59"/>
                </a:cubicBezTo>
                <a:cubicBezTo>
                  <a:pt x="52" y="62"/>
                  <a:pt x="47" y="67"/>
                  <a:pt x="42" y="71"/>
                </a:cubicBezTo>
                <a:cubicBezTo>
                  <a:pt x="35" y="76"/>
                  <a:pt x="28" y="82"/>
                  <a:pt x="21" y="87"/>
                </a:cubicBezTo>
                <a:cubicBezTo>
                  <a:pt x="18" y="89"/>
                  <a:pt x="21" y="86"/>
                  <a:pt x="22" y="86"/>
                </a:cubicBezTo>
                <a:cubicBezTo>
                  <a:pt x="23" y="84"/>
                  <a:pt x="25" y="83"/>
                  <a:pt x="26" y="81"/>
                </a:cubicBezTo>
                <a:cubicBezTo>
                  <a:pt x="29" y="79"/>
                  <a:pt x="32" y="77"/>
                  <a:pt x="35" y="74"/>
                </a:cubicBezTo>
                <a:cubicBezTo>
                  <a:pt x="41" y="68"/>
                  <a:pt x="48" y="63"/>
                  <a:pt x="55" y="57"/>
                </a:cubicBezTo>
                <a:cubicBezTo>
                  <a:pt x="55" y="57"/>
                  <a:pt x="55" y="57"/>
                  <a:pt x="55" y="57"/>
                </a:cubicBezTo>
                <a:cubicBezTo>
                  <a:pt x="57" y="58"/>
                  <a:pt x="60" y="60"/>
                  <a:pt x="62" y="61"/>
                </a:cubicBezTo>
                <a:cubicBezTo>
                  <a:pt x="56" y="65"/>
                  <a:pt x="51" y="70"/>
                  <a:pt x="45" y="74"/>
                </a:cubicBezTo>
                <a:close/>
                <a:moveTo>
                  <a:pt x="39" y="66"/>
                </a:moveTo>
                <a:cubicBezTo>
                  <a:pt x="41" y="65"/>
                  <a:pt x="42" y="64"/>
                  <a:pt x="43" y="63"/>
                </a:cubicBezTo>
                <a:cubicBezTo>
                  <a:pt x="46" y="61"/>
                  <a:pt x="49" y="59"/>
                  <a:pt x="51" y="56"/>
                </a:cubicBezTo>
                <a:cubicBezTo>
                  <a:pt x="51" y="56"/>
                  <a:pt x="51" y="56"/>
                  <a:pt x="51" y="56"/>
                </a:cubicBezTo>
                <a:cubicBezTo>
                  <a:pt x="52" y="56"/>
                  <a:pt x="52" y="56"/>
                  <a:pt x="52" y="56"/>
                </a:cubicBezTo>
                <a:cubicBezTo>
                  <a:pt x="53" y="56"/>
                  <a:pt x="53" y="56"/>
                  <a:pt x="54" y="56"/>
                </a:cubicBezTo>
                <a:cubicBezTo>
                  <a:pt x="49" y="59"/>
                  <a:pt x="44" y="63"/>
                  <a:pt x="39" y="66"/>
                </a:cubicBezTo>
                <a:close/>
                <a:moveTo>
                  <a:pt x="17" y="83"/>
                </a:moveTo>
                <a:cubicBezTo>
                  <a:pt x="17" y="83"/>
                  <a:pt x="16" y="84"/>
                  <a:pt x="16" y="84"/>
                </a:cubicBezTo>
                <a:cubicBezTo>
                  <a:pt x="16" y="83"/>
                  <a:pt x="17" y="82"/>
                  <a:pt x="18" y="82"/>
                </a:cubicBezTo>
                <a:cubicBezTo>
                  <a:pt x="21" y="79"/>
                  <a:pt x="23" y="76"/>
                  <a:pt x="26" y="73"/>
                </a:cubicBezTo>
                <a:cubicBezTo>
                  <a:pt x="32" y="67"/>
                  <a:pt x="38" y="62"/>
                  <a:pt x="44" y="57"/>
                </a:cubicBezTo>
                <a:cubicBezTo>
                  <a:pt x="45" y="57"/>
                  <a:pt x="44" y="57"/>
                  <a:pt x="44" y="57"/>
                </a:cubicBezTo>
                <a:cubicBezTo>
                  <a:pt x="31" y="61"/>
                  <a:pt x="23" y="73"/>
                  <a:pt x="13" y="81"/>
                </a:cubicBezTo>
                <a:cubicBezTo>
                  <a:pt x="12" y="81"/>
                  <a:pt x="10" y="82"/>
                  <a:pt x="10" y="82"/>
                </a:cubicBezTo>
                <a:cubicBezTo>
                  <a:pt x="11" y="80"/>
                  <a:pt x="13" y="79"/>
                  <a:pt x="14" y="77"/>
                </a:cubicBezTo>
                <a:cubicBezTo>
                  <a:pt x="17" y="74"/>
                  <a:pt x="19" y="72"/>
                  <a:pt x="22" y="70"/>
                </a:cubicBezTo>
                <a:cubicBezTo>
                  <a:pt x="26" y="67"/>
                  <a:pt x="31" y="63"/>
                  <a:pt x="34" y="59"/>
                </a:cubicBezTo>
                <a:cubicBezTo>
                  <a:pt x="36" y="59"/>
                  <a:pt x="37" y="58"/>
                  <a:pt x="39" y="58"/>
                </a:cubicBezTo>
                <a:cubicBezTo>
                  <a:pt x="43" y="57"/>
                  <a:pt x="47" y="56"/>
                  <a:pt x="50" y="56"/>
                </a:cubicBezTo>
                <a:cubicBezTo>
                  <a:pt x="38" y="64"/>
                  <a:pt x="28" y="73"/>
                  <a:pt x="17" y="83"/>
                </a:cubicBezTo>
                <a:close/>
                <a:moveTo>
                  <a:pt x="7" y="79"/>
                </a:moveTo>
                <a:cubicBezTo>
                  <a:pt x="12" y="76"/>
                  <a:pt x="16" y="73"/>
                  <a:pt x="20" y="69"/>
                </a:cubicBezTo>
                <a:cubicBezTo>
                  <a:pt x="23" y="67"/>
                  <a:pt x="25" y="65"/>
                  <a:pt x="27" y="63"/>
                </a:cubicBezTo>
                <a:cubicBezTo>
                  <a:pt x="29" y="62"/>
                  <a:pt x="30" y="61"/>
                  <a:pt x="32" y="60"/>
                </a:cubicBezTo>
                <a:cubicBezTo>
                  <a:pt x="32" y="60"/>
                  <a:pt x="32" y="60"/>
                  <a:pt x="32" y="60"/>
                </a:cubicBezTo>
                <a:cubicBezTo>
                  <a:pt x="32" y="60"/>
                  <a:pt x="33" y="60"/>
                  <a:pt x="33" y="60"/>
                </a:cubicBezTo>
                <a:cubicBezTo>
                  <a:pt x="33" y="60"/>
                  <a:pt x="33" y="60"/>
                  <a:pt x="33" y="60"/>
                </a:cubicBezTo>
                <a:cubicBezTo>
                  <a:pt x="26" y="68"/>
                  <a:pt x="15" y="73"/>
                  <a:pt x="10" y="82"/>
                </a:cubicBezTo>
                <a:cubicBezTo>
                  <a:pt x="9" y="81"/>
                  <a:pt x="8" y="80"/>
                  <a:pt x="7" y="79"/>
                </a:cubicBezTo>
                <a:close/>
                <a:moveTo>
                  <a:pt x="6" y="76"/>
                </a:moveTo>
                <a:cubicBezTo>
                  <a:pt x="9" y="74"/>
                  <a:pt x="12" y="71"/>
                  <a:pt x="15" y="68"/>
                </a:cubicBezTo>
                <a:cubicBezTo>
                  <a:pt x="16" y="67"/>
                  <a:pt x="18" y="65"/>
                  <a:pt x="20" y="64"/>
                </a:cubicBezTo>
                <a:cubicBezTo>
                  <a:pt x="21" y="62"/>
                  <a:pt x="27" y="56"/>
                  <a:pt x="22" y="62"/>
                </a:cubicBezTo>
                <a:cubicBezTo>
                  <a:pt x="20" y="65"/>
                  <a:pt x="17" y="69"/>
                  <a:pt x="14" y="71"/>
                </a:cubicBezTo>
                <a:cubicBezTo>
                  <a:pt x="12" y="74"/>
                  <a:pt x="9" y="75"/>
                  <a:pt x="7" y="78"/>
                </a:cubicBezTo>
                <a:cubicBezTo>
                  <a:pt x="7" y="77"/>
                  <a:pt x="6" y="77"/>
                  <a:pt x="6" y="76"/>
                </a:cubicBezTo>
                <a:close/>
                <a:moveTo>
                  <a:pt x="4" y="68"/>
                </a:moveTo>
                <a:cubicBezTo>
                  <a:pt x="8" y="65"/>
                  <a:pt x="12" y="60"/>
                  <a:pt x="17" y="57"/>
                </a:cubicBezTo>
                <a:cubicBezTo>
                  <a:pt x="16" y="58"/>
                  <a:pt x="14" y="61"/>
                  <a:pt x="13" y="61"/>
                </a:cubicBezTo>
                <a:cubicBezTo>
                  <a:pt x="12" y="62"/>
                  <a:pt x="11" y="64"/>
                  <a:pt x="10" y="65"/>
                </a:cubicBezTo>
                <a:cubicBezTo>
                  <a:pt x="8" y="67"/>
                  <a:pt x="6" y="69"/>
                  <a:pt x="5" y="72"/>
                </a:cubicBezTo>
                <a:cubicBezTo>
                  <a:pt x="4" y="72"/>
                  <a:pt x="5" y="72"/>
                  <a:pt x="5" y="72"/>
                </a:cubicBezTo>
                <a:cubicBezTo>
                  <a:pt x="8" y="70"/>
                  <a:pt x="11" y="68"/>
                  <a:pt x="13" y="65"/>
                </a:cubicBezTo>
                <a:cubicBezTo>
                  <a:pt x="15" y="64"/>
                  <a:pt x="16" y="63"/>
                  <a:pt x="17" y="61"/>
                </a:cubicBezTo>
                <a:cubicBezTo>
                  <a:pt x="18" y="61"/>
                  <a:pt x="22" y="56"/>
                  <a:pt x="20" y="59"/>
                </a:cubicBezTo>
                <a:cubicBezTo>
                  <a:pt x="16" y="65"/>
                  <a:pt x="10" y="69"/>
                  <a:pt x="6" y="75"/>
                </a:cubicBezTo>
                <a:cubicBezTo>
                  <a:pt x="5" y="73"/>
                  <a:pt x="4" y="71"/>
                  <a:pt x="4" y="68"/>
                </a:cubicBezTo>
                <a:close/>
                <a:moveTo>
                  <a:pt x="7" y="61"/>
                </a:moveTo>
                <a:cubicBezTo>
                  <a:pt x="8" y="59"/>
                  <a:pt x="9" y="58"/>
                  <a:pt x="11" y="57"/>
                </a:cubicBezTo>
                <a:cubicBezTo>
                  <a:pt x="14" y="55"/>
                  <a:pt x="11" y="58"/>
                  <a:pt x="10" y="58"/>
                </a:cubicBezTo>
                <a:cubicBezTo>
                  <a:pt x="8" y="61"/>
                  <a:pt x="5" y="63"/>
                  <a:pt x="3" y="66"/>
                </a:cubicBezTo>
                <a:cubicBezTo>
                  <a:pt x="3" y="66"/>
                  <a:pt x="3" y="65"/>
                  <a:pt x="3" y="64"/>
                </a:cubicBezTo>
                <a:cubicBezTo>
                  <a:pt x="4" y="63"/>
                  <a:pt x="5" y="62"/>
                  <a:pt x="7" y="61"/>
                </a:cubicBezTo>
                <a:close/>
                <a:moveTo>
                  <a:pt x="11" y="76"/>
                </a:moveTo>
                <a:cubicBezTo>
                  <a:pt x="10" y="77"/>
                  <a:pt x="9" y="77"/>
                  <a:pt x="8" y="78"/>
                </a:cubicBezTo>
                <a:cubicBezTo>
                  <a:pt x="9" y="77"/>
                  <a:pt x="10" y="76"/>
                  <a:pt x="11" y="75"/>
                </a:cubicBezTo>
                <a:cubicBezTo>
                  <a:pt x="12" y="74"/>
                  <a:pt x="14" y="73"/>
                  <a:pt x="16" y="71"/>
                </a:cubicBezTo>
                <a:cubicBezTo>
                  <a:pt x="20" y="67"/>
                  <a:pt x="23" y="63"/>
                  <a:pt x="26" y="59"/>
                </a:cubicBezTo>
                <a:cubicBezTo>
                  <a:pt x="26" y="58"/>
                  <a:pt x="26" y="58"/>
                  <a:pt x="26" y="58"/>
                </a:cubicBezTo>
                <a:cubicBezTo>
                  <a:pt x="27" y="59"/>
                  <a:pt x="29" y="59"/>
                  <a:pt x="30" y="59"/>
                </a:cubicBezTo>
                <a:cubicBezTo>
                  <a:pt x="30" y="59"/>
                  <a:pt x="31" y="60"/>
                  <a:pt x="31" y="60"/>
                </a:cubicBezTo>
                <a:cubicBezTo>
                  <a:pt x="24" y="65"/>
                  <a:pt x="18" y="71"/>
                  <a:pt x="11" y="76"/>
                </a:cubicBezTo>
                <a:close/>
                <a:moveTo>
                  <a:pt x="26" y="58"/>
                </a:moveTo>
                <a:cubicBezTo>
                  <a:pt x="18" y="63"/>
                  <a:pt x="13" y="70"/>
                  <a:pt x="6" y="76"/>
                </a:cubicBezTo>
                <a:cubicBezTo>
                  <a:pt x="8" y="73"/>
                  <a:pt x="12" y="69"/>
                  <a:pt x="15" y="66"/>
                </a:cubicBezTo>
                <a:cubicBezTo>
                  <a:pt x="18" y="64"/>
                  <a:pt x="20" y="61"/>
                  <a:pt x="22" y="57"/>
                </a:cubicBezTo>
                <a:cubicBezTo>
                  <a:pt x="22" y="57"/>
                  <a:pt x="22" y="57"/>
                  <a:pt x="22" y="57"/>
                </a:cubicBezTo>
                <a:cubicBezTo>
                  <a:pt x="23" y="57"/>
                  <a:pt x="25" y="58"/>
                  <a:pt x="26" y="58"/>
                </a:cubicBezTo>
                <a:cubicBezTo>
                  <a:pt x="26" y="58"/>
                  <a:pt x="26" y="58"/>
                  <a:pt x="26" y="58"/>
                </a:cubicBezTo>
                <a:close/>
                <a:moveTo>
                  <a:pt x="15" y="63"/>
                </a:moveTo>
                <a:cubicBezTo>
                  <a:pt x="13" y="64"/>
                  <a:pt x="12" y="66"/>
                  <a:pt x="10" y="67"/>
                </a:cubicBezTo>
                <a:cubicBezTo>
                  <a:pt x="9" y="68"/>
                  <a:pt x="7" y="70"/>
                  <a:pt x="6" y="71"/>
                </a:cubicBezTo>
                <a:cubicBezTo>
                  <a:pt x="8" y="68"/>
                  <a:pt x="10" y="65"/>
                  <a:pt x="13" y="63"/>
                </a:cubicBezTo>
                <a:cubicBezTo>
                  <a:pt x="15" y="61"/>
                  <a:pt x="17" y="59"/>
                  <a:pt x="18" y="57"/>
                </a:cubicBezTo>
                <a:cubicBezTo>
                  <a:pt x="18" y="56"/>
                  <a:pt x="18" y="56"/>
                  <a:pt x="17" y="56"/>
                </a:cubicBezTo>
                <a:cubicBezTo>
                  <a:pt x="13" y="58"/>
                  <a:pt x="9" y="62"/>
                  <a:pt x="5" y="66"/>
                </a:cubicBezTo>
                <a:cubicBezTo>
                  <a:pt x="3" y="68"/>
                  <a:pt x="4" y="66"/>
                  <a:pt x="5" y="64"/>
                </a:cubicBezTo>
                <a:cubicBezTo>
                  <a:pt x="6" y="63"/>
                  <a:pt x="7" y="63"/>
                  <a:pt x="8" y="62"/>
                </a:cubicBezTo>
                <a:cubicBezTo>
                  <a:pt x="10" y="60"/>
                  <a:pt x="12" y="58"/>
                  <a:pt x="13" y="56"/>
                </a:cubicBezTo>
                <a:cubicBezTo>
                  <a:pt x="14" y="56"/>
                  <a:pt x="14" y="55"/>
                  <a:pt x="14" y="55"/>
                </a:cubicBezTo>
                <a:cubicBezTo>
                  <a:pt x="16" y="56"/>
                  <a:pt x="19" y="56"/>
                  <a:pt x="21" y="57"/>
                </a:cubicBezTo>
                <a:cubicBezTo>
                  <a:pt x="21" y="57"/>
                  <a:pt x="22" y="57"/>
                  <a:pt x="22" y="57"/>
                </a:cubicBezTo>
                <a:cubicBezTo>
                  <a:pt x="19" y="59"/>
                  <a:pt x="17" y="61"/>
                  <a:pt x="15" y="63"/>
                </a:cubicBezTo>
                <a:close/>
                <a:moveTo>
                  <a:pt x="4" y="62"/>
                </a:moveTo>
                <a:cubicBezTo>
                  <a:pt x="5" y="61"/>
                  <a:pt x="6" y="60"/>
                  <a:pt x="6" y="60"/>
                </a:cubicBezTo>
                <a:cubicBezTo>
                  <a:pt x="8" y="58"/>
                  <a:pt x="9" y="57"/>
                  <a:pt x="10" y="55"/>
                </a:cubicBezTo>
                <a:cubicBezTo>
                  <a:pt x="11" y="55"/>
                  <a:pt x="12" y="55"/>
                  <a:pt x="13" y="55"/>
                </a:cubicBezTo>
                <a:cubicBezTo>
                  <a:pt x="9" y="57"/>
                  <a:pt x="7" y="59"/>
                  <a:pt x="4" y="62"/>
                </a:cubicBezTo>
                <a:close/>
                <a:moveTo>
                  <a:pt x="3" y="60"/>
                </a:moveTo>
                <a:cubicBezTo>
                  <a:pt x="4" y="59"/>
                  <a:pt x="6" y="58"/>
                  <a:pt x="7" y="57"/>
                </a:cubicBezTo>
                <a:cubicBezTo>
                  <a:pt x="7" y="56"/>
                  <a:pt x="8" y="56"/>
                  <a:pt x="8" y="56"/>
                </a:cubicBezTo>
                <a:cubicBezTo>
                  <a:pt x="8" y="56"/>
                  <a:pt x="8" y="56"/>
                  <a:pt x="9" y="56"/>
                </a:cubicBezTo>
                <a:cubicBezTo>
                  <a:pt x="8" y="56"/>
                  <a:pt x="7" y="57"/>
                  <a:pt x="7" y="58"/>
                </a:cubicBezTo>
                <a:cubicBezTo>
                  <a:pt x="5" y="60"/>
                  <a:pt x="4" y="61"/>
                  <a:pt x="3" y="63"/>
                </a:cubicBezTo>
                <a:cubicBezTo>
                  <a:pt x="3" y="62"/>
                  <a:pt x="3" y="62"/>
                  <a:pt x="3" y="62"/>
                </a:cubicBezTo>
                <a:cubicBezTo>
                  <a:pt x="3" y="60"/>
                  <a:pt x="3" y="59"/>
                  <a:pt x="3" y="58"/>
                </a:cubicBezTo>
                <a:cubicBezTo>
                  <a:pt x="4" y="57"/>
                  <a:pt x="5" y="56"/>
                  <a:pt x="7" y="56"/>
                </a:cubicBezTo>
                <a:cubicBezTo>
                  <a:pt x="5" y="57"/>
                  <a:pt x="4" y="58"/>
                  <a:pt x="3" y="60"/>
                </a:cubicBezTo>
                <a:cubicBezTo>
                  <a:pt x="2" y="60"/>
                  <a:pt x="3" y="60"/>
                  <a:pt x="3" y="60"/>
                </a:cubicBezTo>
                <a:close/>
                <a:moveTo>
                  <a:pt x="10" y="83"/>
                </a:moveTo>
                <a:cubicBezTo>
                  <a:pt x="21" y="76"/>
                  <a:pt x="28" y="66"/>
                  <a:pt x="39" y="59"/>
                </a:cubicBezTo>
                <a:cubicBezTo>
                  <a:pt x="40" y="59"/>
                  <a:pt x="44" y="57"/>
                  <a:pt x="43" y="58"/>
                </a:cubicBezTo>
                <a:cubicBezTo>
                  <a:pt x="41" y="59"/>
                  <a:pt x="40" y="60"/>
                  <a:pt x="39" y="61"/>
                </a:cubicBezTo>
                <a:cubicBezTo>
                  <a:pt x="36" y="64"/>
                  <a:pt x="33" y="66"/>
                  <a:pt x="30" y="69"/>
                </a:cubicBezTo>
                <a:cubicBezTo>
                  <a:pt x="24" y="74"/>
                  <a:pt x="18" y="80"/>
                  <a:pt x="13" y="86"/>
                </a:cubicBezTo>
                <a:cubicBezTo>
                  <a:pt x="13" y="86"/>
                  <a:pt x="13" y="86"/>
                  <a:pt x="13" y="86"/>
                </a:cubicBezTo>
                <a:cubicBezTo>
                  <a:pt x="12" y="85"/>
                  <a:pt x="11" y="84"/>
                  <a:pt x="10" y="83"/>
                </a:cubicBezTo>
                <a:close/>
                <a:moveTo>
                  <a:pt x="29" y="93"/>
                </a:moveTo>
                <a:cubicBezTo>
                  <a:pt x="29" y="93"/>
                  <a:pt x="29" y="92"/>
                  <a:pt x="30" y="92"/>
                </a:cubicBezTo>
                <a:cubicBezTo>
                  <a:pt x="30" y="92"/>
                  <a:pt x="31" y="92"/>
                  <a:pt x="31" y="91"/>
                </a:cubicBezTo>
                <a:cubicBezTo>
                  <a:pt x="32" y="91"/>
                  <a:pt x="33" y="90"/>
                  <a:pt x="34" y="89"/>
                </a:cubicBezTo>
                <a:cubicBezTo>
                  <a:pt x="40" y="85"/>
                  <a:pt x="46" y="79"/>
                  <a:pt x="52" y="74"/>
                </a:cubicBezTo>
                <a:cubicBezTo>
                  <a:pt x="55" y="72"/>
                  <a:pt x="58" y="69"/>
                  <a:pt x="61" y="67"/>
                </a:cubicBezTo>
                <a:cubicBezTo>
                  <a:pt x="62" y="65"/>
                  <a:pt x="64" y="64"/>
                  <a:pt x="65" y="63"/>
                </a:cubicBezTo>
                <a:cubicBezTo>
                  <a:pt x="66" y="62"/>
                  <a:pt x="67" y="62"/>
                  <a:pt x="68" y="61"/>
                </a:cubicBezTo>
                <a:cubicBezTo>
                  <a:pt x="68" y="61"/>
                  <a:pt x="69" y="61"/>
                  <a:pt x="69" y="61"/>
                </a:cubicBezTo>
                <a:cubicBezTo>
                  <a:pt x="59" y="73"/>
                  <a:pt x="45" y="81"/>
                  <a:pt x="34" y="93"/>
                </a:cubicBezTo>
                <a:cubicBezTo>
                  <a:pt x="33" y="93"/>
                  <a:pt x="34" y="94"/>
                  <a:pt x="34" y="94"/>
                </a:cubicBezTo>
                <a:cubicBezTo>
                  <a:pt x="46" y="85"/>
                  <a:pt x="58" y="75"/>
                  <a:pt x="70" y="65"/>
                </a:cubicBezTo>
                <a:cubicBezTo>
                  <a:pt x="69" y="66"/>
                  <a:pt x="68" y="67"/>
                  <a:pt x="67" y="68"/>
                </a:cubicBezTo>
                <a:cubicBezTo>
                  <a:pt x="64" y="71"/>
                  <a:pt x="60" y="74"/>
                  <a:pt x="57" y="77"/>
                </a:cubicBezTo>
                <a:cubicBezTo>
                  <a:pt x="51" y="83"/>
                  <a:pt x="45" y="88"/>
                  <a:pt x="39" y="94"/>
                </a:cubicBezTo>
                <a:cubicBezTo>
                  <a:pt x="39" y="94"/>
                  <a:pt x="39" y="94"/>
                  <a:pt x="40" y="94"/>
                </a:cubicBezTo>
                <a:cubicBezTo>
                  <a:pt x="51" y="86"/>
                  <a:pt x="62" y="76"/>
                  <a:pt x="73" y="67"/>
                </a:cubicBezTo>
                <a:cubicBezTo>
                  <a:pt x="72" y="67"/>
                  <a:pt x="72" y="67"/>
                  <a:pt x="72" y="67"/>
                </a:cubicBezTo>
                <a:cubicBezTo>
                  <a:pt x="69" y="70"/>
                  <a:pt x="66" y="73"/>
                  <a:pt x="63" y="76"/>
                </a:cubicBezTo>
                <a:cubicBezTo>
                  <a:pt x="58" y="82"/>
                  <a:pt x="52" y="87"/>
                  <a:pt x="46" y="93"/>
                </a:cubicBezTo>
                <a:cubicBezTo>
                  <a:pt x="46" y="93"/>
                  <a:pt x="46" y="93"/>
                  <a:pt x="47" y="93"/>
                </a:cubicBezTo>
                <a:cubicBezTo>
                  <a:pt x="57" y="87"/>
                  <a:pt x="64" y="77"/>
                  <a:pt x="74" y="70"/>
                </a:cubicBezTo>
                <a:cubicBezTo>
                  <a:pt x="75" y="70"/>
                  <a:pt x="75" y="69"/>
                  <a:pt x="76" y="68"/>
                </a:cubicBezTo>
                <a:cubicBezTo>
                  <a:pt x="75" y="69"/>
                  <a:pt x="74" y="70"/>
                  <a:pt x="73" y="71"/>
                </a:cubicBezTo>
                <a:cubicBezTo>
                  <a:pt x="72" y="73"/>
                  <a:pt x="69" y="75"/>
                  <a:pt x="67" y="76"/>
                </a:cubicBezTo>
                <a:cubicBezTo>
                  <a:pt x="63" y="80"/>
                  <a:pt x="58" y="85"/>
                  <a:pt x="54" y="90"/>
                </a:cubicBezTo>
                <a:cubicBezTo>
                  <a:pt x="53" y="90"/>
                  <a:pt x="54" y="91"/>
                  <a:pt x="54" y="91"/>
                </a:cubicBezTo>
                <a:cubicBezTo>
                  <a:pt x="61" y="87"/>
                  <a:pt x="66" y="82"/>
                  <a:pt x="72" y="77"/>
                </a:cubicBezTo>
                <a:cubicBezTo>
                  <a:pt x="73" y="76"/>
                  <a:pt x="74" y="75"/>
                  <a:pt x="75" y="74"/>
                </a:cubicBezTo>
                <a:cubicBezTo>
                  <a:pt x="75" y="74"/>
                  <a:pt x="75" y="75"/>
                  <a:pt x="75" y="75"/>
                </a:cubicBezTo>
                <a:cubicBezTo>
                  <a:pt x="73" y="76"/>
                  <a:pt x="72" y="78"/>
                  <a:pt x="70" y="79"/>
                </a:cubicBezTo>
                <a:cubicBezTo>
                  <a:pt x="67" y="82"/>
                  <a:pt x="64" y="86"/>
                  <a:pt x="60" y="89"/>
                </a:cubicBezTo>
                <a:cubicBezTo>
                  <a:pt x="60" y="89"/>
                  <a:pt x="60" y="89"/>
                  <a:pt x="60" y="89"/>
                </a:cubicBezTo>
                <a:cubicBezTo>
                  <a:pt x="55" y="92"/>
                  <a:pt x="48" y="94"/>
                  <a:pt x="42" y="94"/>
                </a:cubicBezTo>
                <a:cubicBezTo>
                  <a:pt x="38" y="94"/>
                  <a:pt x="33" y="94"/>
                  <a:pt x="29" y="93"/>
                </a:cubicBezTo>
                <a:close/>
                <a:moveTo>
                  <a:pt x="63" y="88"/>
                </a:moveTo>
                <a:cubicBezTo>
                  <a:pt x="65" y="85"/>
                  <a:pt x="67" y="83"/>
                  <a:pt x="70" y="80"/>
                </a:cubicBezTo>
                <a:cubicBezTo>
                  <a:pt x="71" y="79"/>
                  <a:pt x="72" y="78"/>
                  <a:pt x="74" y="76"/>
                </a:cubicBezTo>
                <a:cubicBezTo>
                  <a:pt x="71" y="81"/>
                  <a:pt x="67" y="85"/>
                  <a:pt x="63" y="88"/>
                </a:cubicBezTo>
                <a:close/>
                <a:moveTo>
                  <a:pt x="76" y="73"/>
                </a:moveTo>
                <a:cubicBezTo>
                  <a:pt x="72" y="75"/>
                  <a:pt x="69" y="78"/>
                  <a:pt x="66" y="81"/>
                </a:cubicBezTo>
                <a:cubicBezTo>
                  <a:pt x="64" y="83"/>
                  <a:pt x="62" y="85"/>
                  <a:pt x="60" y="87"/>
                </a:cubicBezTo>
                <a:cubicBezTo>
                  <a:pt x="59" y="87"/>
                  <a:pt x="53" y="92"/>
                  <a:pt x="56" y="88"/>
                </a:cubicBezTo>
                <a:cubicBezTo>
                  <a:pt x="60" y="84"/>
                  <a:pt x="65" y="80"/>
                  <a:pt x="69" y="76"/>
                </a:cubicBezTo>
                <a:cubicBezTo>
                  <a:pt x="72" y="73"/>
                  <a:pt x="76" y="71"/>
                  <a:pt x="77" y="67"/>
                </a:cubicBezTo>
                <a:cubicBezTo>
                  <a:pt x="78" y="66"/>
                  <a:pt x="77" y="66"/>
                  <a:pt x="77" y="66"/>
                </a:cubicBezTo>
                <a:cubicBezTo>
                  <a:pt x="72" y="71"/>
                  <a:pt x="67" y="74"/>
                  <a:pt x="63" y="78"/>
                </a:cubicBezTo>
                <a:cubicBezTo>
                  <a:pt x="60" y="81"/>
                  <a:pt x="58" y="83"/>
                  <a:pt x="55" y="85"/>
                </a:cubicBezTo>
                <a:cubicBezTo>
                  <a:pt x="53" y="87"/>
                  <a:pt x="49" y="91"/>
                  <a:pt x="48" y="92"/>
                </a:cubicBezTo>
                <a:cubicBezTo>
                  <a:pt x="58" y="83"/>
                  <a:pt x="67" y="74"/>
                  <a:pt x="76" y="64"/>
                </a:cubicBezTo>
                <a:cubicBezTo>
                  <a:pt x="76" y="64"/>
                  <a:pt x="77" y="64"/>
                  <a:pt x="77" y="64"/>
                </a:cubicBezTo>
                <a:cubicBezTo>
                  <a:pt x="77" y="63"/>
                  <a:pt x="77" y="63"/>
                  <a:pt x="78" y="63"/>
                </a:cubicBezTo>
                <a:cubicBezTo>
                  <a:pt x="78" y="62"/>
                  <a:pt x="78" y="62"/>
                  <a:pt x="77" y="62"/>
                </a:cubicBezTo>
                <a:cubicBezTo>
                  <a:pt x="71" y="67"/>
                  <a:pt x="65" y="73"/>
                  <a:pt x="58" y="78"/>
                </a:cubicBezTo>
                <a:cubicBezTo>
                  <a:pt x="55" y="81"/>
                  <a:pt x="52" y="84"/>
                  <a:pt x="49" y="86"/>
                </a:cubicBezTo>
                <a:cubicBezTo>
                  <a:pt x="47" y="88"/>
                  <a:pt x="45" y="89"/>
                  <a:pt x="44" y="90"/>
                </a:cubicBezTo>
                <a:cubicBezTo>
                  <a:pt x="49" y="86"/>
                  <a:pt x="54" y="81"/>
                  <a:pt x="59" y="76"/>
                </a:cubicBezTo>
                <a:cubicBezTo>
                  <a:pt x="64" y="71"/>
                  <a:pt x="70" y="66"/>
                  <a:pt x="75" y="60"/>
                </a:cubicBezTo>
                <a:cubicBezTo>
                  <a:pt x="76" y="60"/>
                  <a:pt x="75" y="59"/>
                  <a:pt x="75" y="60"/>
                </a:cubicBezTo>
                <a:cubicBezTo>
                  <a:pt x="69" y="65"/>
                  <a:pt x="62" y="71"/>
                  <a:pt x="56" y="76"/>
                </a:cubicBezTo>
                <a:cubicBezTo>
                  <a:pt x="52" y="79"/>
                  <a:pt x="48" y="82"/>
                  <a:pt x="44" y="85"/>
                </a:cubicBezTo>
                <a:cubicBezTo>
                  <a:pt x="42" y="87"/>
                  <a:pt x="40" y="88"/>
                  <a:pt x="38" y="90"/>
                </a:cubicBezTo>
                <a:cubicBezTo>
                  <a:pt x="38" y="90"/>
                  <a:pt x="36" y="91"/>
                  <a:pt x="36" y="92"/>
                </a:cubicBezTo>
                <a:cubicBezTo>
                  <a:pt x="36" y="92"/>
                  <a:pt x="36" y="92"/>
                  <a:pt x="37" y="91"/>
                </a:cubicBezTo>
                <a:cubicBezTo>
                  <a:pt x="42" y="85"/>
                  <a:pt x="49" y="81"/>
                  <a:pt x="55" y="75"/>
                </a:cubicBezTo>
                <a:cubicBezTo>
                  <a:pt x="60" y="70"/>
                  <a:pt x="66" y="66"/>
                  <a:pt x="71" y="60"/>
                </a:cubicBezTo>
                <a:cubicBezTo>
                  <a:pt x="73" y="59"/>
                  <a:pt x="76" y="58"/>
                  <a:pt x="78" y="59"/>
                </a:cubicBezTo>
                <a:cubicBezTo>
                  <a:pt x="78" y="59"/>
                  <a:pt x="78" y="59"/>
                  <a:pt x="78" y="59"/>
                </a:cubicBezTo>
                <a:cubicBezTo>
                  <a:pt x="78" y="60"/>
                  <a:pt x="78" y="61"/>
                  <a:pt x="78" y="62"/>
                </a:cubicBezTo>
                <a:cubicBezTo>
                  <a:pt x="78" y="66"/>
                  <a:pt x="77" y="70"/>
                  <a:pt x="76" y="73"/>
                </a:cubicBezTo>
                <a:close/>
                <a:moveTo>
                  <a:pt x="33" y="27"/>
                </a:moveTo>
                <a:cubicBezTo>
                  <a:pt x="34" y="27"/>
                  <a:pt x="34" y="27"/>
                  <a:pt x="34" y="27"/>
                </a:cubicBezTo>
                <a:cubicBezTo>
                  <a:pt x="35" y="27"/>
                  <a:pt x="35" y="27"/>
                  <a:pt x="35" y="26"/>
                </a:cubicBezTo>
                <a:cubicBezTo>
                  <a:pt x="37" y="19"/>
                  <a:pt x="35" y="11"/>
                  <a:pt x="35" y="4"/>
                </a:cubicBezTo>
                <a:cubicBezTo>
                  <a:pt x="39" y="4"/>
                  <a:pt x="43" y="4"/>
                  <a:pt x="48" y="3"/>
                </a:cubicBezTo>
                <a:cubicBezTo>
                  <a:pt x="49" y="11"/>
                  <a:pt x="48" y="18"/>
                  <a:pt x="48" y="26"/>
                </a:cubicBezTo>
                <a:cubicBezTo>
                  <a:pt x="48" y="26"/>
                  <a:pt x="48" y="27"/>
                  <a:pt x="48" y="27"/>
                </a:cubicBezTo>
                <a:cubicBezTo>
                  <a:pt x="49" y="27"/>
                  <a:pt x="49" y="27"/>
                  <a:pt x="50" y="27"/>
                </a:cubicBezTo>
                <a:cubicBezTo>
                  <a:pt x="66" y="27"/>
                  <a:pt x="77" y="41"/>
                  <a:pt x="78" y="56"/>
                </a:cubicBezTo>
                <a:cubicBezTo>
                  <a:pt x="76" y="55"/>
                  <a:pt x="74" y="56"/>
                  <a:pt x="72" y="57"/>
                </a:cubicBezTo>
                <a:cubicBezTo>
                  <a:pt x="67" y="59"/>
                  <a:pt x="64" y="59"/>
                  <a:pt x="59" y="56"/>
                </a:cubicBezTo>
                <a:cubicBezTo>
                  <a:pt x="53" y="52"/>
                  <a:pt x="45" y="53"/>
                  <a:pt x="38" y="55"/>
                </a:cubicBezTo>
                <a:cubicBezTo>
                  <a:pt x="33" y="57"/>
                  <a:pt x="30" y="57"/>
                  <a:pt x="25" y="55"/>
                </a:cubicBezTo>
                <a:cubicBezTo>
                  <a:pt x="22" y="54"/>
                  <a:pt x="19" y="53"/>
                  <a:pt x="16" y="53"/>
                </a:cubicBezTo>
                <a:cubicBezTo>
                  <a:pt x="12" y="52"/>
                  <a:pt x="7" y="52"/>
                  <a:pt x="3" y="54"/>
                </a:cubicBezTo>
                <a:cubicBezTo>
                  <a:pt x="6" y="40"/>
                  <a:pt x="19" y="26"/>
                  <a:pt x="33" y="2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50" name="Freeform 46"/>
          <p:cNvSpPr>
            <a:spLocks noEditPoints="1"/>
          </p:cNvSpPr>
          <p:nvPr/>
        </p:nvSpPr>
        <p:spPr bwMode="auto">
          <a:xfrm>
            <a:off x="1911350" y="4321175"/>
            <a:ext cx="315912" cy="365125"/>
          </a:xfrm>
          <a:custGeom>
            <a:gdLst>
              <a:gd fmla="*/ 71 w 84" name="T0"/>
              <a:gd fmla="*/ 86 h 97" name="T1"/>
              <a:gd fmla="*/ 48 w 84" name="T2"/>
              <a:gd fmla="*/ 0 h 97" name="T3"/>
              <a:gd fmla="*/ 0 w 84" name="T4"/>
              <a:gd fmla="*/ 57 h 97" name="T5"/>
              <a:gd fmla="*/ 46 w 84" name="T6"/>
              <a:gd fmla="*/ 74 h 97" name="T7"/>
              <a:gd fmla="*/ 36 w 84" name="T8"/>
              <a:gd fmla="*/ 86 h 97" name="T9"/>
              <a:gd fmla="*/ 34 w 84" name="T10"/>
              <a:gd fmla="*/ 71 h 97" name="T11"/>
              <a:gd fmla="*/ 19 w 84" name="T12"/>
              <a:gd fmla="*/ 89 h 97" name="T13"/>
              <a:gd fmla="*/ 28 w 84" name="T14"/>
              <a:gd fmla="*/ 86 h 97" name="T15"/>
              <a:gd fmla="*/ 14 w 84" name="T16"/>
              <a:gd fmla="*/ 86 h 97" name="T17"/>
              <a:gd fmla="*/ 32 w 84" name="T18"/>
              <a:gd fmla="*/ 72 h 97" name="T19"/>
              <a:gd fmla="*/ 54 w 84" name="T20"/>
              <a:gd fmla="*/ 71 h 97" name="T21"/>
              <a:gd fmla="*/ 38 w 84" name="T22"/>
              <a:gd fmla="*/ 77 h 97" name="T23"/>
              <a:gd fmla="*/ 22 w 84" name="T24"/>
              <a:gd fmla="*/ 85 h 97" name="T25"/>
              <a:gd fmla="*/ 63 w 84" name="T26"/>
              <a:gd fmla="*/ 61 h 97" name="T27"/>
              <a:gd fmla="*/ 52 w 84" name="T28"/>
              <a:gd fmla="*/ 56 h 97" name="T29"/>
              <a:gd fmla="*/ 16 w 84" name="T30"/>
              <a:gd fmla="*/ 84 h 97" name="T31"/>
              <a:gd fmla="*/ 13 w 84" name="T32"/>
              <a:gd fmla="*/ 80 h 97" name="T33"/>
              <a:gd fmla="*/ 39 w 84" name="T34"/>
              <a:gd fmla="*/ 58 h 97" name="T35"/>
              <a:gd fmla="*/ 27 w 84" name="T36"/>
              <a:gd fmla="*/ 63 h 97" name="T37"/>
              <a:gd fmla="*/ 10 w 84" name="T38"/>
              <a:gd fmla="*/ 82 h 97" name="T39"/>
              <a:gd fmla="*/ 23 w 84" name="T40"/>
              <a:gd fmla="*/ 62 h 97" name="T41"/>
              <a:gd fmla="*/ 17 w 84" name="T42"/>
              <a:gd fmla="*/ 57 h 97" name="T43"/>
              <a:gd fmla="*/ 13 w 84" name="T44"/>
              <a:gd fmla="*/ 65 h 97" name="T45"/>
              <a:gd fmla="*/ 7 w 84" name="T46"/>
              <a:gd fmla="*/ 60 h 97" name="T47"/>
              <a:gd fmla="*/ 7 w 84" name="T48"/>
              <a:gd fmla="*/ 60 h 97" name="T49"/>
              <a:gd fmla="*/ 26 w 84" name="T50"/>
              <a:gd fmla="*/ 58 h 97" name="T51"/>
              <a:gd fmla="*/ 26 w 84" name="T52"/>
              <a:gd fmla="*/ 58 h 97" name="T53"/>
              <a:gd fmla="*/ 26 w 84" name="T54"/>
              <a:gd fmla="*/ 58 h 97" name="T55"/>
              <a:gd fmla="*/ 13 w 84" name="T56"/>
              <a:gd fmla="*/ 62 h 97" name="T57"/>
              <a:gd fmla="*/ 8 w 84" name="T58"/>
              <a:gd fmla="*/ 61 h 97" name="T59"/>
              <a:gd fmla="*/ 15 w 84" name="T60"/>
              <a:gd fmla="*/ 63 h 97" name="T61"/>
              <a:gd fmla="*/ 5 w 84" name="T62"/>
              <a:gd fmla="*/ 62 h 97" name="T63"/>
              <a:gd fmla="*/ 7 w 84" name="T64"/>
              <a:gd fmla="*/ 58 h 97" name="T65"/>
              <a:gd fmla="*/ 3 w 84" name="T66"/>
              <a:gd fmla="*/ 59 h 97" name="T67"/>
              <a:gd fmla="*/ 39 w 84" name="T68"/>
              <a:gd fmla="*/ 61 h 97" name="T69"/>
              <a:gd fmla="*/ 29 w 84" name="T70"/>
              <a:gd fmla="*/ 93 h 97" name="T71"/>
              <a:gd fmla="*/ 61 w 84" name="T72"/>
              <a:gd fmla="*/ 67 h 97" name="T73"/>
              <a:gd fmla="*/ 34 w 84" name="T74"/>
              <a:gd fmla="*/ 93 h 97" name="T75"/>
              <a:gd fmla="*/ 40 w 84" name="T76"/>
              <a:gd fmla="*/ 94 h 97" name="T77"/>
              <a:gd fmla="*/ 47 w 84" name="T78"/>
              <a:gd fmla="*/ 93 h 97" name="T79"/>
              <a:gd fmla="*/ 54 w 84" name="T80"/>
              <a:gd fmla="*/ 90 h 97" name="T81"/>
              <a:gd fmla="*/ 70 w 84" name="T82"/>
              <a:gd fmla="*/ 79 h 97" name="T83"/>
              <a:gd fmla="*/ 63 w 84" name="T84"/>
              <a:gd fmla="*/ 88 h 97" name="T85"/>
              <a:gd fmla="*/ 67 w 84" name="T86"/>
              <a:gd fmla="*/ 81 h 97" name="T87"/>
              <a:gd fmla="*/ 77 w 84" name="T88"/>
              <a:gd fmla="*/ 66 h 97" name="T89"/>
              <a:gd fmla="*/ 77 w 84" name="T90"/>
              <a:gd fmla="*/ 64 h 97" name="T91"/>
              <a:gd fmla="*/ 44 w 84" name="T92"/>
              <a:gd fmla="*/ 90 h 97" name="T93"/>
              <a:gd fmla="*/ 44 w 84" name="T94"/>
              <a:gd fmla="*/ 85 h 97" name="T95"/>
              <a:gd fmla="*/ 71 w 84" name="T96"/>
              <a:gd fmla="*/ 60 h 97" name="T97"/>
              <a:gd fmla="*/ 34 w 84" name="T98"/>
              <a:gd fmla="*/ 27 h 97" name="T99"/>
              <a:gd fmla="*/ 48 w 84" name="T100"/>
              <a:gd fmla="*/ 26 h 97" name="T101"/>
              <a:gd fmla="*/ 60 w 84" name="T102"/>
              <a:gd fmla="*/ 55 h 97" name="T103"/>
              <a:gd fmla="*/ 34 w 84" name="T104"/>
              <a:gd fmla="*/ 27 h 9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97" w="84">
                <a:moveTo>
                  <a:pt x="0" y="58"/>
                </a:moveTo>
                <a:cubicBezTo>
                  <a:pt x="0" y="58"/>
                  <a:pt x="0" y="59"/>
                  <a:pt x="0" y="60"/>
                </a:cubicBezTo>
                <a:cubicBezTo>
                  <a:pt x="0" y="70"/>
                  <a:pt x="3" y="79"/>
                  <a:pt x="10" y="87"/>
                </a:cubicBezTo>
                <a:cubicBezTo>
                  <a:pt x="18" y="95"/>
                  <a:pt x="31" y="97"/>
                  <a:pt x="42" y="97"/>
                </a:cubicBezTo>
                <a:cubicBezTo>
                  <a:pt x="52" y="97"/>
                  <a:pt x="63" y="92"/>
                  <a:pt x="71" y="86"/>
                </a:cubicBezTo>
                <a:cubicBezTo>
                  <a:pt x="77" y="80"/>
                  <a:pt x="80" y="72"/>
                  <a:pt x="81" y="63"/>
                </a:cubicBezTo>
                <a:cubicBezTo>
                  <a:pt x="84" y="44"/>
                  <a:pt x="71" y="24"/>
                  <a:pt x="51" y="24"/>
                </a:cubicBezTo>
                <a:cubicBezTo>
                  <a:pt x="51" y="17"/>
                  <a:pt x="52" y="9"/>
                  <a:pt x="51" y="2"/>
                </a:cubicBezTo>
                <a:cubicBezTo>
                  <a:pt x="50" y="1"/>
                  <a:pt x="50" y="1"/>
                  <a:pt x="50" y="1"/>
                </a:cubicBezTo>
                <a:cubicBezTo>
                  <a:pt x="50" y="1"/>
                  <a:pt x="49" y="0"/>
                  <a:pt x="48" y="0"/>
                </a:cubicBezTo>
                <a:cubicBezTo>
                  <a:pt x="44" y="0"/>
                  <a:pt x="40" y="1"/>
                  <a:pt x="35" y="0"/>
                </a:cubicBezTo>
                <a:cubicBezTo>
                  <a:pt x="35" y="0"/>
                  <a:pt x="34" y="1"/>
                  <a:pt x="34" y="1"/>
                </a:cubicBezTo>
                <a:cubicBezTo>
                  <a:pt x="33" y="1"/>
                  <a:pt x="33" y="2"/>
                  <a:pt x="33" y="2"/>
                </a:cubicBezTo>
                <a:cubicBezTo>
                  <a:pt x="32" y="10"/>
                  <a:pt x="34" y="17"/>
                  <a:pt x="33" y="24"/>
                </a:cubicBezTo>
                <a:cubicBezTo>
                  <a:pt x="16" y="23"/>
                  <a:pt x="2" y="40"/>
                  <a:pt x="0" y="57"/>
                </a:cubicBezTo>
                <a:cubicBezTo>
                  <a:pt x="0" y="57"/>
                  <a:pt x="0" y="57"/>
                  <a:pt x="0" y="58"/>
                </a:cubicBezTo>
                <a:close/>
                <a:moveTo>
                  <a:pt x="28" y="92"/>
                </a:moveTo>
                <a:cubicBezTo>
                  <a:pt x="28" y="92"/>
                  <a:pt x="28" y="92"/>
                  <a:pt x="28" y="93"/>
                </a:cubicBezTo>
                <a:cubicBezTo>
                  <a:pt x="26" y="92"/>
                  <a:pt x="25" y="92"/>
                  <a:pt x="23" y="91"/>
                </a:cubicBezTo>
                <a:cubicBezTo>
                  <a:pt x="30" y="85"/>
                  <a:pt x="38" y="80"/>
                  <a:pt x="46" y="74"/>
                </a:cubicBezTo>
                <a:cubicBezTo>
                  <a:pt x="49" y="72"/>
                  <a:pt x="52" y="70"/>
                  <a:pt x="54" y="68"/>
                </a:cubicBezTo>
                <a:cubicBezTo>
                  <a:pt x="56" y="66"/>
                  <a:pt x="59" y="64"/>
                  <a:pt x="61" y="63"/>
                </a:cubicBezTo>
                <a:cubicBezTo>
                  <a:pt x="63" y="61"/>
                  <a:pt x="64" y="60"/>
                  <a:pt x="62" y="63"/>
                </a:cubicBezTo>
                <a:cubicBezTo>
                  <a:pt x="57" y="68"/>
                  <a:pt x="51" y="73"/>
                  <a:pt x="45" y="77"/>
                </a:cubicBezTo>
                <a:cubicBezTo>
                  <a:pt x="41" y="80"/>
                  <a:pt x="39" y="83"/>
                  <a:pt x="36" y="86"/>
                </a:cubicBezTo>
                <a:cubicBezTo>
                  <a:pt x="34" y="88"/>
                  <a:pt x="33" y="89"/>
                  <a:pt x="31" y="90"/>
                </a:cubicBezTo>
                <a:cubicBezTo>
                  <a:pt x="30" y="91"/>
                  <a:pt x="29" y="92"/>
                  <a:pt x="28" y="92"/>
                </a:cubicBezTo>
                <a:close/>
                <a:moveTo>
                  <a:pt x="17" y="88"/>
                </a:moveTo>
                <a:cubicBezTo>
                  <a:pt x="17" y="88"/>
                  <a:pt x="17" y="88"/>
                  <a:pt x="17" y="88"/>
                </a:cubicBezTo>
                <a:cubicBezTo>
                  <a:pt x="22" y="82"/>
                  <a:pt x="28" y="77"/>
                  <a:pt x="34" y="71"/>
                </a:cubicBezTo>
                <a:cubicBezTo>
                  <a:pt x="38" y="68"/>
                  <a:pt x="41" y="66"/>
                  <a:pt x="45" y="63"/>
                </a:cubicBezTo>
                <a:cubicBezTo>
                  <a:pt x="47" y="61"/>
                  <a:pt x="51" y="59"/>
                  <a:pt x="53" y="57"/>
                </a:cubicBezTo>
                <a:cubicBezTo>
                  <a:pt x="47" y="63"/>
                  <a:pt x="40" y="69"/>
                  <a:pt x="33" y="74"/>
                </a:cubicBezTo>
                <a:cubicBezTo>
                  <a:pt x="28" y="79"/>
                  <a:pt x="23" y="83"/>
                  <a:pt x="18" y="88"/>
                </a:cubicBezTo>
                <a:cubicBezTo>
                  <a:pt x="18" y="89"/>
                  <a:pt x="19" y="89"/>
                  <a:pt x="19" y="89"/>
                </a:cubicBezTo>
                <a:cubicBezTo>
                  <a:pt x="25" y="85"/>
                  <a:pt x="31" y="80"/>
                  <a:pt x="37" y="75"/>
                </a:cubicBezTo>
                <a:cubicBezTo>
                  <a:pt x="44" y="70"/>
                  <a:pt x="51" y="64"/>
                  <a:pt x="58" y="60"/>
                </a:cubicBezTo>
                <a:cubicBezTo>
                  <a:pt x="55" y="62"/>
                  <a:pt x="52" y="65"/>
                  <a:pt x="49" y="67"/>
                </a:cubicBezTo>
                <a:cubicBezTo>
                  <a:pt x="45" y="70"/>
                  <a:pt x="42" y="73"/>
                  <a:pt x="38" y="76"/>
                </a:cubicBezTo>
                <a:cubicBezTo>
                  <a:pt x="34" y="79"/>
                  <a:pt x="32" y="83"/>
                  <a:pt x="28" y="86"/>
                </a:cubicBezTo>
                <a:cubicBezTo>
                  <a:pt x="26" y="87"/>
                  <a:pt x="24" y="89"/>
                  <a:pt x="22" y="91"/>
                </a:cubicBezTo>
                <a:cubicBezTo>
                  <a:pt x="20" y="90"/>
                  <a:pt x="18" y="89"/>
                  <a:pt x="17" y="88"/>
                </a:cubicBezTo>
                <a:close/>
                <a:moveTo>
                  <a:pt x="16" y="88"/>
                </a:moveTo>
                <a:cubicBezTo>
                  <a:pt x="16" y="88"/>
                  <a:pt x="16" y="88"/>
                  <a:pt x="16" y="88"/>
                </a:cubicBezTo>
                <a:cubicBezTo>
                  <a:pt x="15" y="87"/>
                  <a:pt x="15" y="87"/>
                  <a:pt x="14" y="86"/>
                </a:cubicBezTo>
                <a:cubicBezTo>
                  <a:pt x="20" y="81"/>
                  <a:pt x="26" y="76"/>
                  <a:pt x="32" y="71"/>
                </a:cubicBezTo>
                <a:cubicBezTo>
                  <a:pt x="36" y="68"/>
                  <a:pt x="39" y="65"/>
                  <a:pt x="43" y="62"/>
                </a:cubicBezTo>
                <a:cubicBezTo>
                  <a:pt x="45" y="61"/>
                  <a:pt x="47" y="59"/>
                  <a:pt x="48" y="58"/>
                </a:cubicBezTo>
                <a:cubicBezTo>
                  <a:pt x="53" y="55"/>
                  <a:pt x="48" y="59"/>
                  <a:pt x="47" y="59"/>
                </a:cubicBezTo>
                <a:cubicBezTo>
                  <a:pt x="42" y="63"/>
                  <a:pt x="37" y="67"/>
                  <a:pt x="32" y="72"/>
                </a:cubicBezTo>
                <a:cubicBezTo>
                  <a:pt x="27" y="77"/>
                  <a:pt x="21" y="82"/>
                  <a:pt x="16" y="88"/>
                </a:cubicBezTo>
                <a:close/>
                <a:moveTo>
                  <a:pt x="48" y="76"/>
                </a:moveTo>
                <a:cubicBezTo>
                  <a:pt x="53" y="71"/>
                  <a:pt x="60" y="67"/>
                  <a:pt x="64" y="61"/>
                </a:cubicBezTo>
                <a:cubicBezTo>
                  <a:pt x="65" y="61"/>
                  <a:pt x="65" y="61"/>
                  <a:pt x="66" y="61"/>
                </a:cubicBezTo>
                <a:cubicBezTo>
                  <a:pt x="62" y="64"/>
                  <a:pt x="58" y="68"/>
                  <a:pt x="54" y="71"/>
                </a:cubicBezTo>
                <a:cubicBezTo>
                  <a:pt x="49" y="76"/>
                  <a:pt x="43" y="81"/>
                  <a:pt x="38" y="85"/>
                </a:cubicBezTo>
                <a:cubicBezTo>
                  <a:pt x="41" y="82"/>
                  <a:pt x="44" y="79"/>
                  <a:pt x="48" y="76"/>
                </a:cubicBezTo>
                <a:close/>
                <a:moveTo>
                  <a:pt x="46" y="74"/>
                </a:moveTo>
                <a:cubicBezTo>
                  <a:pt x="41" y="77"/>
                  <a:pt x="37" y="80"/>
                  <a:pt x="33" y="83"/>
                </a:cubicBezTo>
                <a:cubicBezTo>
                  <a:pt x="35" y="81"/>
                  <a:pt x="36" y="79"/>
                  <a:pt x="38" y="77"/>
                </a:cubicBezTo>
                <a:cubicBezTo>
                  <a:pt x="45" y="71"/>
                  <a:pt x="52" y="65"/>
                  <a:pt x="59" y="59"/>
                </a:cubicBezTo>
                <a:cubicBezTo>
                  <a:pt x="60" y="59"/>
                  <a:pt x="59" y="59"/>
                  <a:pt x="59" y="59"/>
                </a:cubicBezTo>
                <a:cubicBezTo>
                  <a:pt x="53" y="62"/>
                  <a:pt x="48" y="67"/>
                  <a:pt x="42" y="71"/>
                </a:cubicBezTo>
                <a:cubicBezTo>
                  <a:pt x="35" y="76"/>
                  <a:pt x="29" y="81"/>
                  <a:pt x="21" y="86"/>
                </a:cubicBezTo>
                <a:cubicBezTo>
                  <a:pt x="18" y="89"/>
                  <a:pt x="21" y="86"/>
                  <a:pt x="22" y="85"/>
                </a:cubicBezTo>
                <a:cubicBezTo>
                  <a:pt x="23" y="84"/>
                  <a:pt x="25" y="82"/>
                  <a:pt x="26" y="81"/>
                </a:cubicBezTo>
                <a:cubicBezTo>
                  <a:pt x="29" y="79"/>
                  <a:pt x="32" y="76"/>
                  <a:pt x="35" y="74"/>
                </a:cubicBezTo>
                <a:cubicBezTo>
                  <a:pt x="42" y="68"/>
                  <a:pt x="48" y="62"/>
                  <a:pt x="55" y="56"/>
                </a:cubicBezTo>
                <a:cubicBezTo>
                  <a:pt x="55" y="56"/>
                  <a:pt x="55" y="56"/>
                  <a:pt x="55" y="56"/>
                </a:cubicBezTo>
                <a:cubicBezTo>
                  <a:pt x="58" y="57"/>
                  <a:pt x="60" y="59"/>
                  <a:pt x="63" y="61"/>
                </a:cubicBezTo>
                <a:cubicBezTo>
                  <a:pt x="57" y="65"/>
                  <a:pt x="51" y="69"/>
                  <a:pt x="46" y="74"/>
                </a:cubicBezTo>
                <a:close/>
                <a:moveTo>
                  <a:pt x="40" y="66"/>
                </a:moveTo>
                <a:cubicBezTo>
                  <a:pt x="41" y="65"/>
                  <a:pt x="42" y="64"/>
                  <a:pt x="44" y="62"/>
                </a:cubicBezTo>
                <a:cubicBezTo>
                  <a:pt x="46" y="60"/>
                  <a:pt x="49" y="59"/>
                  <a:pt x="51" y="56"/>
                </a:cubicBezTo>
                <a:cubicBezTo>
                  <a:pt x="52" y="56"/>
                  <a:pt x="52" y="56"/>
                  <a:pt x="52" y="56"/>
                </a:cubicBezTo>
                <a:cubicBezTo>
                  <a:pt x="52" y="56"/>
                  <a:pt x="52" y="56"/>
                  <a:pt x="53" y="56"/>
                </a:cubicBezTo>
                <a:cubicBezTo>
                  <a:pt x="53" y="56"/>
                  <a:pt x="54" y="56"/>
                  <a:pt x="54" y="56"/>
                </a:cubicBezTo>
                <a:cubicBezTo>
                  <a:pt x="49" y="59"/>
                  <a:pt x="44" y="62"/>
                  <a:pt x="40" y="66"/>
                </a:cubicBezTo>
                <a:close/>
                <a:moveTo>
                  <a:pt x="17" y="83"/>
                </a:moveTo>
                <a:cubicBezTo>
                  <a:pt x="17" y="83"/>
                  <a:pt x="16" y="83"/>
                  <a:pt x="16" y="84"/>
                </a:cubicBezTo>
                <a:cubicBezTo>
                  <a:pt x="17" y="83"/>
                  <a:pt x="17" y="82"/>
                  <a:pt x="18" y="81"/>
                </a:cubicBezTo>
                <a:cubicBezTo>
                  <a:pt x="21" y="78"/>
                  <a:pt x="24" y="76"/>
                  <a:pt x="27" y="73"/>
                </a:cubicBezTo>
                <a:cubicBezTo>
                  <a:pt x="32" y="67"/>
                  <a:pt x="39" y="62"/>
                  <a:pt x="45" y="57"/>
                </a:cubicBezTo>
                <a:cubicBezTo>
                  <a:pt x="45" y="57"/>
                  <a:pt x="45" y="56"/>
                  <a:pt x="44" y="56"/>
                </a:cubicBezTo>
                <a:cubicBezTo>
                  <a:pt x="32" y="61"/>
                  <a:pt x="23" y="72"/>
                  <a:pt x="13" y="80"/>
                </a:cubicBezTo>
                <a:cubicBezTo>
                  <a:pt x="13" y="80"/>
                  <a:pt x="11" y="82"/>
                  <a:pt x="11" y="82"/>
                </a:cubicBezTo>
                <a:cubicBezTo>
                  <a:pt x="12" y="80"/>
                  <a:pt x="13" y="78"/>
                  <a:pt x="14" y="77"/>
                </a:cubicBezTo>
                <a:cubicBezTo>
                  <a:pt x="17" y="74"/>
                  <a:pt x="20" y="72"/>
                  <a:pt x="23" y="70"/>
                </a:cubicBezTo>
                <a:cubicBezTo>
                  <a:pt x="27" y="66"/>
                  <a:pt x="31" y="63"/>
                  <a:pt x="34" y="59"/>
                </a:cubicBezTo>
                <a:cubicBezTo>
                  <a:pt x="36" y="59"/>
                  <a:pt x="38" y="58"/>
                  <a:pt x="39" y="58"/>
                </a:cubicBezTo>
                <a:cubicBezTo>
                  <a:pt x="43" y="56"/>
                  <a:pt x="47" y="55"/>
                  <a:pt x="51" y="56"/>
                </a:cubicBezTo>
                <a:cubicBezTo>
                  <a:pt x="39" y="63"/>
                  <a:pt x="28" y="73"/>
                  <a:pt x="17" y="83"/>
                </a:cubicBezTo>
                <a:close/>
                <a:moveTo>
                  <a:pt x="8" y="79"/>
                </a:moveTo>
                <a:cubicBezTo>
                  <a:pt x="12" y="76"/>
                  <a:pt x="17" y="73"/>
                  <a:pt x="21" y="69"/>
                </a:cubicBezTo>
                <a:cubicBezTo>
                  <a:pt x="23" y="67"/>
                  <a:pt x="25" y="65"/>
                  <a:pt x="27" y="63"/>
                </a:cubicBezTo>
                <a:cubicBezTo>
                  <a:pt x="29" y="62"/>
                  <a:pt x="30" y="61"/>
                  <a:pt x="32" y="59"/>
                </a:cubicBezTo>
                <a:cubicBezTo>
                  <a:pt x="32" y="59"/>
                  <a:pt x="32" y="59"/>
                  <a:pt x="32" y="59"/>
                </a:cubicBezTo>
                <a:cubicBezTo>
                  <a:pt x="33" y="59"/>
                  <a:pt x="33" y="59"/>
                  <a:pt x="33" y="59"/>
                </a:cubicBezTo>
                <a:cubicBezTo>
                  <a:pt x="33" y="59"/>
                  <a:pt x="33" y="59"/>
                  <a:pt x="33" y="59"/>
                </a:cubicBezTo>
                <a:cubicBezTo>
                  <a:pt x="26" y="68"/>
                  <a:pt x="15" y="72"/>
                  <a:pt x="10" y="82"/>
                </a:cubicBezTo>
                <a:cubicBezTo>
                  <a:pt x="9" y="81"/>
                  <a:pt x="8" y="80"/>
                  <a:pt x="8" y="79"/>
                </a:cubicBezTo>
                <a:close/>
                <a:moveTo>
                  <a:pt x="6" y="76"/>
                </a:moveTo>
                <a:cubicBezTo>
                  <a:pt x="9" y="73"/>
                  <a:pt x="12" y="71"/>
                  <a:pt x="15" y="68"/>
                </a:cubicBezTo>
                <a:cubicBezTo>
                  <a:pt x="17" y="66"/>
                  <a:pt x="18" y="65"/>
                  <a:pt x="20" y="63"/>
                </a:cubicBezTo>
                <a:cubicBezTo>
                  <a:pt x="22" y="62"/>
                  <a:pt x="27" y="56"/>
                  <a:pt x="23" y="62"/>
                </a:cubicBezTo>
                <a:cubicBezTo>
                  <a:pt x="20" y="65"/>
                  <a:pt x="17" y="68"/>
                  <a:pt x="14" y="71"/>
                </a:cubicBezTo>
                <a:cubicBezTo>
                  <a:pt x="12" y="73"/>
                  <a:pt x="9" y="75"/>
                  <a:pt x="7" y="78"/>
                </a:cubicBezTo>
                <a:cubicBezTo>
                  <a:pt x="7" y="77"/>
                  <a:pt x="7" y="77"/>
                  <a:pt x="6" y="76"/>
                </a:cubicBezTo>
                <a:close/>
                <a:moveTo>
                  <a:pt x="4" y="68"/>
                </a:moveTo>
                <a:cubicBezTo>
                  <a:pt x="8" y="64"/>
                  <a:pt x="12" y="60"/>
                  <a:pt x="17" y="57"/>
                </a:cubicBezTo>
                <a:cubicBezTo>
                  <a:pt x="16" y="57"/>
                  <a:pt x="14" y="60"/>
                  <a:pt x="14" y="61"/>
                </a:cubicBezTo>
                <a:cubicBezTo>
                  <a:pt x="12" y="62"/>
                  <a:pt x="11" y="63"/>
                  <a:pt x="10" y="65"/>
                </a:cubicBezTo>
                <a:cubicBezTo>
                  <a:pt x="8" y="67"/>
                  <a:pt x="6" y="69"/>
                  <a:pt x="5" y="72"/>
                </a:cubicBezTo>
                <a:cubicBezTo>
                  <a:pt x="5" y="72"/>
                  <a:pt x="5" y="72"/>
                  <a:pt x="5" y="72"/>
                </a:cubicBezTo>
                <a:cubicBezTo>
                  <a:pt x="8" y="70"/>
                  <a:pt x="11" y="68"/>
                  <a:pt x="13" y="65"/>
                </a:cubicBezTo>
                <a:cubicBezTo>
                  <a:pt x="15" y="64"/>
                  <a:pt x="16" y="62"/>
                  <a:pt x="18" y="61"/>
                </a:cubicBezTo>
                <a:cubicBezTo>
                  <a:pt x="18" y="60"/>
                  <a:pt x="22" y="56"/>
                  <a:pt x="20" y="59"/>
                </a:cubicBezTo>
                <a:cubicBezTo>
                  <a:pt x="16" y="65"/>
                  <a:pt x="10" y="69"/>
                  <a:pt x="6" y="75"/>
                </a:cubicBezTo>
                <a:cubicBezTo>
                  <a:pt x="5" y="73"/>
                  <a:pt x="4" y="70"/>
                  <a:pt x="4" y="68"/>
                </a:cubicBezTo>
                <a:close/>
                <a:moveTo>
                  <a:pt x="7" y="60"/>
                </a:moveTo>
                <a:cubicBezTo>
                  <a:pt x="8" y="59"/>
                  <a:pt x="10" y="58"/>
                  <a:pt x="11" y="57"/>
                </a:cubicBezTo>
                <a:cubicBezTo>
                  <a:pt x="14" y="55"/>
                  <a:pt x="11" y="58"/>
                  <a:pt x="11" y="58"/>
                </a:cubicBezTo>
                <a:cubicBezTo>
                  <a:pt x="8" y="61"/>
                  <a:pt x="5" y="63"/>
                  <a:pt x="3" y="66"/>
                </a:cubicBezTo>
                <a:cubicBezTo>
                  <a:pt x="3" y="65"/>
                  <a:pt x="3" y="65"/>
                  <a:pt x="3" y="64"/>
                </a:cubicBezTo>
                <a:cubicBezTo>
                  <a:pt x="4" y="63"/>
                  <a:pt x="6" y="62"/>
                  <a:pt x="7" y="60"/>
                </a:cubicBezTo>
                <a:close/>
                <a:moveTo>
                  <a:pt x="11" y="76"/>
                </a:moveTo>
                <a:cubicBezTo>
                  <a:pt x="10" y="77"/>
                  <a:pt x="9" y="77"/>
                  <a:pt x="8" y="78"/>
                </a:cubicBezTo>
                <a:cubicBezTo>
                  <a:pt x="9" y="77"/>
                  <a:pt x="10" y="76"/>
                  <a:pt x="11" y="75"/>
                </a:cubicBezTo>
                <a:cubicBezTo>
                  <a:pt x="12" y="74"/>
                  <a:pt x="14" y="72"/>
                  <a:pt x="16" y="71"/>
                </a:cubicBezTo>
                <a:cubicBezTo>
                  <a:pt x="20" y="67"/>
                  <a:pt x="23" y="63"/>
                  <a:pt x="26" y="58"/>
                </a:cubicBezTo>
                <a:cubicBezTo>
                  <a:pt x="26" y="58"/>
                  <a:pt x="26" y="58"/>
                  <a:pt x="26" y="58"/>
                </a:cubicBezTo>
                <a:cubicBezTo>
                  <a:pt x="28" y="58"/>
                  <a:pt x="29" y="59"/>
                  <a:pt x="30" y="59"/>
                </a:cubicBezTo>
                <a:cubicBezTo>
                  <a:pt x="31" y="59"/>
                  <a:pt x="31" y="59"/>
                  <a:pt x="31" y="59"/>
                </a:cubicBezTo>
                <a:cubicBezTo>
                  <a:pt x="24" y="64"/>
                  <a:pt x="18" y="71"/>
                  <a:pt x="11" y="76"/>
                </a:cubicBezTo>
                <a:close/>
                <a:moveTo>
                  <a:pt x="26" y="58"/>
                </a:moveTo>
                <a:cubicBezTo>
                  <a:pt x="18" y="63"/>
                  <a:pt x="13" y="70"/>
                  <a:pt x="6" y="75"/>
                </a:cubicBezTo>
                <a:cubicBezTo>
                  <a:pt x="9" y="73"/>
                  <a:pt x="12" y="69"/>
                  <a:pt x="15" y="66"/>
                </a:cubicBezTo>
                <a:cubicBezTo>
                  <a:pt x="18" y="63"/>
                  <a:pt x="20" y="60"/>
                  <a:pt x="22" y="57"/>
                </a:cubicBezTo>
                <a:cubicBezTo>
                  <a:pt x="23" y="57"/>
                  <a:pt x="23" y="57"/>
                  <a:pt x="22" y="57"/>
                </a:cubicBezTo>
                <a:cubicBezTo>
                  <a:pt x="24" y="57"/>
                  <a:pt x="25" y="57"/>
                  <a:pt x="26" y="58"/>
                </a:cubicBezTo>
                <a:cubicBezTo>
                  <a:pt x="26" y="58"/>
                  <a:pt x="26" y="58"/>
                  <a:pt x="26" y="58"/>
                </a:cubicBezTo>
                <a:close/>
                <a:moveTo>
                  <a:pt x="15" y="63"/>
                </a:moveTo>
                <a:cubicBezTo>
                  <a:pt x="14" y="64"/>
                  <a:pt x="12" y="65"/>
                  <a:pt x="11" y="67"/>
                </a:cubicBezTo>
                <a:cubicBezTo>
                  <a:pt x="10" y="68"/>
                  <a:pt x="7" y="69"/>
                  <a:pt x="6" y="71"/>
                </a:cubicBezTo>
                <a:cubicBezTo>
                  <a:pt x="8" y="68"/>
                  <a:pt x="10" y="65"/>
                  <a:pt x="13" y="62"/>
                </a:cubicBezTo>
                <a:cubicBezTo>
                  <a:pt x="15" y="61"/>
                  <a:pt x="17" y="59"/>
                  <a:pt x="18" y="56"/>
                </a:cubicBezTo>
                <a:cubicBezTo>
                  <a:pt x="18" y="56"/>
                  <a:pt x="18" y="56"/>
                  <a:pt x="18" y="56"/>
                </a:cubicBezTo>
                <a:cubicBezTo>
                  <a:pt x="13" y="58"/>
                  <a:pt x="9" y="62"/>
                  <a:pt x="6" y="66"/>
                </a:cubicBezTo>
                <a:cubicBezTo>
                  <a:pt x="4" y="67"/>
                  <a:pt x="4" y="66"/>
                  <a:pt x="6" y="64"/>
                </a:cubicBezTo>
                <a:cubicBezTo>
                  <a:pt x="6" y="63"/>
                  <a:pt x="7" y="62"/>
                  <a:pt x="8" y="61"/>
                </a:cubicBezTo>
                <a:cubicBezTo>
                  <a:pt x="10" y="60"/>
                  <a:pt x="12" y="58"/>
                  <a:pt x="14" y="55"/>
                </a:cubicBezTo>
                <a:cubicBezTo>
                  <a:pt x="14" y="55"/>
                  <a:pt x="14" y="55"/>
                  <a:pt x="14" y="55"/>
                </a:cubicBezTo>
                <a:cubicBezTo>
                  <a:pt x="17" y="55"/>
                  <a:pt x="19" y="56"/>
                  <a:pt x="22" y="56"/>
                </a:cubicBezTo>
                <a:cubicBezTo>
                  <a:pt x="22" y="56"/>
                  <a:pt x="22" y="56"/>
                  <a:pt x="22" y="56"/>
                </a:cubicBezTo>
                <a:cubicBezTo>
                  <a:pt x="19" y="58"/>
                  <a:pt x="17" y="60"/>
                  <a:pt x="15" y="63"/>
                </a:cubicBezTo>
                <a:close/>
                <a:moveTo>
                  <a:pt x="5" y="62"/>
                </a:moveTo>
                <a:cubicBezTo>
                  <a:pt x="5" y="61"/>
                  <a:pt x="6" y="60"/>
                  <a:pt x="7" y="59"/>
                </a:cubicBezTo>
                <a:cubicBezTo>
                  <a:pt x="8" y="58"/>
                  <a:pt x="9" y="57"/>
                  <a:pt x="10" y="55"/>
                </a:cubicBezTo>
                <a:cubicBezTo>
                  <a:pt x="11" y="55"/>
                  <a:pt x="12" y="55"/>
                  <a:pt x="13" y="55"/>
                </a:cubicBezTo>
                <a:cubicBezTo>
                  <a:pt x="10" y="57"/>
                  <a:pt x="7" y="59"/>
                  <a:pt x="5" y="62"/>
                </a:cubicBezTo>
                <a:close/>
                <a:moveTo>
                  <a:pt x="4" y="60"/>
                </a:moveTo>
                <a:cubicBezTo>
                  <a:pt x="5" y="59"/>
                  <a:pt x="6" y="58"/>
                  <a:pt x="7" y="57"/>
                </a:cubicBezTo>
                <a:cubicBezTo>
                  <a:pt x="7" y="56"/>
                  <a:pt x="8" y="56"/>
                  <a:pt x="8" y="55"/>
                </a:cubicBezTo>
                <a:cubicBezTo>
                  <a:pt x="9" y="55"/>
                  <a:pt x="9" y="55"/>
                  <a:pt x="9" y="55"/>
                </a:cubicBezTo>
                <a:cubicBezTo>
                  <a:pt x="8" y="56"/>
                  <a:pt x="8" y="57"/>
                  <a:pt x="7" y="58"/>
                </a:cubicBezTo>
                <a:cubicBezTo>
                  <a:pt x="6" y="59"/>
                  <a:pt x="4" y="61"/>
                  <a:pt x="3" y="63"/>
                </a:cubicBezTo>
                <a:cubicBezTo>
                  <a:pt x="3" y="62"/>
                  <a:pt x="3" y="62"/>
                  <a:pt x="3" y="61"/>
                </a:cubicBezTo>
                <a:cubicBezTo>
                  <a:pt x="3" y="60"/>
                  <a:pt x="3" y="59"/>
                  <a:pt x="3" y="58"/>
                </a:cubicBezTo>
                <a:cubicBezTo>
                  <a:pt x="4" y="57"/>
                  <a:pt x="5" y="56"/>
                  <a:pt x="7" y="56"/>
                </a:cubicBezTo>
                <a:cubicBezTo>
                  <a:pt x="6" y="57"/>
                  <a:pt x="4" y="58"/>
                  <a:pt x="3" y="59"/>
                </a:cubicBezTo>
                <a:cubicBezTo>
                  <a:pt x="3" y="60"/>
                  <a:pt x="3" y="60"/>
                  <a:pt x="4" y="60"/>
                </a:cubicBezTo>
                <a:close/>
                <a:moveTo>
                  <a:pt x="11" y="83"/>
                </a:moveTo>
                <a:cubicBezTo>
                  <a:pt x="21" y="76"/>
                  <a:pt x="29" y="65"/>
                  <a:pt x="40" y="59"/>
                </a:cubicBezTo>
                <a:cubicBezTo>
                  <a:pt x="40" y="59"/>
                  <a:pt x="44" y="56"/>
                  <a:pt x="43" y="58"/>
                </a:cubicBezTo>
                <a:cubicBezTo>
                  <a:pt x="42" y="59"/>
                  <a:pt x="40" y="60"/>
                  <a:pt x="39" y="61"/>
                </a:cubicBezTo>
                <a:cubicBezTo>
                  <a:pt x="36" y="63"/>
                  <a:pt x="33" y="66"/>
                  <a:pt x="30" y="69"/>
                </a:cubicBezTo>
                <a:cubicBezTo>
                  <a:pt x="24" y="74"/>
                  <a:pt x="19" y="80"/>
                  <a:pt x="13" y="86"/>
                </a:cubicBezTo>
                <a:cubicBezTo>
                  <a:pt x="13" y="86"/>
                  <a:pt x="13" y="86"/>
                  <a:pt x="13" y="85"/>
                </a:cubicBezTo>
                <a:cubicBezTo>
                  <a:pt x="12" y="85"/>
                  <a:pt x="11" y="84"/>
                  <a:pt x="11" y="83"/>
                </a:cubicBezTo>
                <a:close/>
                <a:moveTo>
                  <a:pt x="29" y="93"/>
                </a:moveTo>
                <a:cubicBezTo>
                  <a:pt x="29" y="92"/>
                  <a:pt x="30" y="92"/>
                  <a:pt x="30" y="92"/>
                </a:cubicBezTo>
                <a:cubicBezTo>
                  <a:pt x="30" y="92"/>
                  <a:pt x="31" y="92"/>
                  <a:pt x="31" y="91"/>
                </a:cubicBezTo>
                <a:cubicBezTo>
                  <a:pt x="32" y="90"/>
                  <a:pt x="33" y="90"/>
                  <a:pt x="34" y="89"/>
                </a:cubicBezTo>
                <a:cubicBezTo>
                  <a:pt x="40" y="84"/>
                  <a:pt x="46" y="79"/>
                  <a:pt x="52" y="74"/>
                </a:cubicBezTo>
                <a:cubicBezTo>
                  <a:pt x="55" y="72"/>
                  <a:pt x="58" y="69"/>
                  <a:pt x="61" y="67"/>
                </a:cubicBezTo>
                <a:cubicBezTo>
                  <a:pt x="63" y="65"/>
                  <a:pt x="64" y="64"/>
                  <a:pt x="66" y="63"/>
                </a:cubicBezTo>
                <a:cubicBezTo>
                  <a:pt x="66" y="62"/>
                  <a:pt x="67" y="62"/>
                  <a:pt x="68" y="61"/>
                </a:cubicBezTo>
                <a:cubicBezTo>
                  <a:pt x="69" y="61"/>
                  <a:pt x="69" y="61"/>
                  <a:pt x="70" y="60"/>
                </a:cubicBezTo>
                <a:cubicBezTo>
                  <a:pt x="60" y="73"/>
                  <a:pt x="45" y="81"/>
                  <a:pt x="34" y="93"/>
                </a:cubicBezTo>
                <a:cubicBezTo>
                  <a:pt x="34" y="93"/>
                  <a:pt x="34" y="94"/>
                  <a:pt x="34" y="93"/>
                </a:cubicBezTo>
                <a:cubicBezTo>
                  <a:pt x="47" y="84"/>
                  <a:pt x="59" y="75"/>
                  <a:pt x="70" y="65"/>
                </a:cubicBezTo>
                <a:cubicBezTo>
                  <a:pt x="69" y="66"/>
                  <a:pt x="68" y="67"/>
                  <a:pt x="67" y="68"/>
                </a:cubicBezTo>
                <a:cubicBezTo>
                  <a:pt x="64" y="71"/>
                  <a:pt x="61" y="74"/>
                  <a:pt x="57" y="77"/>
                </a:cubicBezTo>
                <a:cubicBezTo>
                  <a:pt x="51" y="82"/>
                  <a:pt x="45" y="88"/>
                  <a:pt x="39" y="93"/>
                </a:cubicBezTo>
                <a:cubicBezTo>
                  <a:pt x="39" y="94"/>
                  <a:pt x="39" y="94"/>
                  <a:pt x="40" y="94"/>
                </a:cubicBezTo>
                <a:cubicBezTo>
                  <a:pt x="52" y="86"/>
                  <a:pt x="62" y="76"/>
                  <a:pt x="73" y="67"/>
                </a:cubicBezTo>
                <a:cubicBezTo>
                  <a:pt x="73" y="67"/>
                  <a:pt x="73" y="67"/>
                  <a:pt x="73" y="67"/>
                </a:cubicBezTo>
                <a:cubicBezTo>
                  <a:pt x="70" y="70"/>
                  <a:pt x="67" y="73"/>
                  <a:pt x="64" y="76"/>
                </a:cubicBezTo>
                <a:cubicBezTo>
                  <a:pt x="58" y="81"/>
                  <a:pt x="52" y="87"/>
                  <a:pt x="47" y="92"/>
                </a:cubicBezTo>
                <a:cubicBezTo>
                  <a:pt x="46" y="93"/>
                  <a:pt x="47" y="93"/>
                  <a:pt x="47" y="93"/>
                </a:cubicBezTo>
                <a:cubicBezTo>
                  <a:pt x="57" y="86"/>
                  <a:pt x="65" y="77"/>
                  <a:pt x="74" y="70"/>
                </a:cubicBezTo>
                <a:cubicBezTo>
                  <a:pt x="75" y="69"/>
                  <a:pt x="76" y="69"/>
                  <a:pt x="76" y="68"/>
                </a:cubicBezTo>
                <a:cubicBezTo>
                  <a:pt x="75" y="69"/>
                  <a:pt x="75" y="70"/>
                  <a:pt x="74" y="71"/>
                </a:cubicBezTo>
                <a:cubicBezTo>
                  <a:pt x="72" y="73"/>
                  <a:pt x="70" y="75"/>
                  <a:pt x="68" y="76"/>
                </a:cubicBezTo>
                <a:cubicBezTo>
                  <a:pt x="63" y="80"/>
                  <a:pt x="58" y="85"/>
                  <a:pt x="54" y="90"/>
                </a:cubicBezTo>
                <a:cubicBezTo>
                  <a:pt x="54" y="90"/>
                  <a:pt x="54" y="91"/>
                  <a:pt x="54" y="90"/>
                </a:cubicBezTo>
                <a:cubicBezTo>
                  <a:pt x="61" y="87"/>
                  <a:pt x="67" y="81"/>
                  <a:pt x="73" y="76"/>
                </a:cubicBezTo>
                <a:cubicBezTo>
                  <a:pt x="73" y="76"/>
                  <a:pt x="74" y="75"/>
                  <a:pt x="76" y="74"/>
                </a:cubicBezTo>
                <a:cubicBezTo>
                  <a:pt x="75" y="74"/>
                  <a:pt x="75" y="74"/>
                  <a:pt x="75" y="75"/>
                </a:cubicBezTo>
                <a:cubicBezTo>
                  <a:pt x="74" y="76"/>
                  <a:pt x="72" y="77"/>
                  <a:pt x="70" y="79"/>
                </a:cubicBezTo>
                <a:cubicBezTo>
                  <a:pt x="67" y="82"/>
                  <a:pt x="64" y="86"/>
                  <a:pt x="61" y="89"/>
                </a:cubicBezTo>
                <a:cubicBezTo>
                  <a:pt x="61" y="89"/>
                  <a:pt x="61" y="89"/>
                  <a:pt x="61" y="89"/>
                </a:cubicBezTo>
                <a:cubicBezTo>
                  <a:pt x="55" y="92"/>
                  <a:pt x="49" y="94"/>
                  <a:pt x="42" y="94"/>
                </a:cubicBezTo>
                <a:cubicBezTo>
                  <a:pt x="38" y="94"/>
                  <a:pt x="33" y="94"/>
                  <a:pt x="29" y="93"/>
                </a:cubicBezTo>
                <a:close/>
                <a:moveTo>
                  <a:pt x="63" y="88"/>
                </a:moveTo>
                <a:cubicBezTo>
                  <a:pt x="66" y="85"/>
                  <a:pt x="68" y="83"/>
                  <a:pt x="70" y="80"/>
                </a:cubicBezTo>
                <a:cubicBezTo>
                  <a:pt x="71" y="79"/>
                  <a:pt x="73" y="77"/>
                  <a:pt x="74" y="76"/>
                </a:cubicBezTo>
                <a:cubicBezTo>
                  <a:pt x="71" y="81"/>
                  <a:pt x="68" y="85"/>
                  <a:pt x="63" y="88"/>
                </a:cubicBezTo>
                <a:close/>
                <a:moveTo>
                  <a:pt x="76" y="73"/>
                </a:moveTo>
                <a:cubicBezTo>
                  <a:pt x="73" y="75"/>
                  <a:pt x="70" y="78"/>
                  <a:pt x="67" y="81"/>
                </a:cubicBezTo>
                <a:cubicBezTo>
                  <a:pt x="65" y="83"/>
                  <a:pt x="62" y="85"/>
                  <a:pt x="60" y="86"/>
                </a:cubicBezTo>
                <a:cubicBezTo>
                  <a:pt x="59" y="87"/>
                  <a:pt x="53" y="91"/>
                  <a:pt x="57" y="88"/>
                </a:cubicBezTo>
                <a:cubicBezTo>
                  <a:pt x="61" y="84"/>
                  <a:pt x="65" y="80"/>
                  <a:pt x="69" y="76"/>
                </a:cubicBezTo>
                <a:cubicBezTo>
                  <a:pt x="73" y="73"/>
                  <a:pt x="76" y="71"/>
                  <a:pt x="78" y="67"/>
                </a:cubicBezTo>
                <a:cubicBezTo>
                  <a:pt x="78" y="66"/>
                  <a:pt x="77" y="66"/>
                  <a:pt x="77" y="66"/>
                </a:cubicBezTo>
                <a:cubicBezTo>
                  <a:pt x="73" y="70"/>
                  <a:pt x="68" y="74"/>
                  <a:pt x="63" y="78"/>
                </a:cubicBezTo>
                <a:cubicBezTo>
                  <a:pt x="61" y="80"/>
                  <a:pt x="58" y="83"/>
                  <a:pt x="56" y="85"/>
                </a:cubicBezTo>
                <a:cubicBezTo>
                  <a:pt x="54" y="87"/>
                  <a:pt x="50" y="90"/>
                  <a:pt x="48" y="92"/>
                </a:cubicBezTo>
                <a:cubicBezTo>
                  <a:pt x="58" y="83"/>
                  <a:pt x="67" y="74"/>
                  <a:pt x="76" y="64"/>
                </a:cubicBezTo>
                <a:cubicBezTo>
                  <a:pt x="77" y="64"/>
                  <a:pt x="77" y="64"/>
                  <a:pt x="77" y="64"/>
                </a:cubicBezTo>
                <a:cubicBezTo>
                  <a:pt x="77" y="63"/>
                  <a:pt x="78" y="63"/>
                  <a:pt x="78" y="62"/>
                </a:cubicBezTo>
                <a:cubicBezTo>
                  <a:pt x="78" y="62"/>
                  <a:pt x="78" y="61"/>
                  <a:pt x="78" y="62"/>
                </a:cubicBezTo>
                <a:cubicBezTo>
                  <a:pt x="71" y="67"/>
                  <a:pt x="65" y="73"/>
                  <a:pt x="59" y="78"/>
                </a:cubicBezTo>
                <a:cubicBezTo>
                  <a:pt x="56" y="81"/>
                  <a:pt x="52" y="83"/>
                  <a:pt x="49" y="86"/>
                </a:cubicBezTo>
                <a:cubicBezTo>
                  <a:pt x="47" y="87"/>
                  <a:pt x="46" y="89"/>
                  <a:pt x="44" y="90"/>
                </a:cubicBezTo>
                <a:cubicBezTo>
                  <a:pt x="49" y="85"/>
                  <a:pt x="54" y="81"/>
                  <a:pt x="59" y="76"/>
                </a:cubicBezTo>
                <a:cubicBezTo>
                  <a:pt x="65" y="71"/>
                  <a:pt x="71" y="66"/>
                  <a:pt x="76" y="60"/>
                </a:cubicBezTo>
                <a:cubicBezTo>
                  <a:pt x="76" y="60"/>
                  <a:pt x="76" y="59"/>
                  <a:pt x="75" y="59"/>
                </a:cubicBezTo>
                <a:cubicBezTo>
                  <a:pt x="69" y="65"/>
                  <a:pt x="62" y="71"/>
                  <a:pt x="56" y="76"/>
                </a:cubicBezTo>
                <a:cubicBezTo>
                  <a:pt x="52" y="79"/>
                  <a:pt x="48" y="82"/>
                  <a:pt x="44" y="85"/>
                </a:cubicBezTo>
                <a:cubicBezTo>
                  <a:pt x="42" y="87"/>
                  <a:pt x="40" y="88"/>
                  <a:pt x="38" y="90"/>
                </a:cubicBezTo>
                <a:cubicBezTo>
                  <a:pt x="38" y="90"/>
                  <a:pt x="37" y="91"/>
                  <a:pt x="36" y="92"/>
                </a:cubicBezTo>
                <a:cubicBezTo>
                  <a:pt x="36" y="92"/>
                  <a:pt x="36" y="91"/>
                  <a:pt x="37" y="91"/>
                </a:cubicBezTo>
                <a:cubicBezTo>
                  <a:pt x="43" y="85"/>
                  <a:pt x="50" y="80"/>
                  <a:pt x="55" y="75"/>
                </a:cubicBezTo>
                <a:cubicBezTo>
                  <a:pt x="61" y="70"/>
                  <a:pt x="66" y="65"/>
                  <a:pt x="71" y="60"/>
                </a:cubicBezTo>
                <a:cubicBezTo>
                  <a:pt x="73" y="59"/>
                  <a:pt x="76" y="58"/>
                  <a:pt x="78" y="59"/>
                </a:cubicBezTo>
                <a:cubicBezTo>
                  <a:pt x="78" y="59"/>
                  <a:pt x="79" y="59"/>
                  <a:pt x="79" y="59"/>
                </a:cubicBezTo>
                <a:cubicBezTo>
                  <a:pt x="79" y="60"/>
                  <a:pt x="79" y="61"/>
                  <a:pt x="78" y="62"/>
                </a:cubicBezTo>
                <a:cubicBezTo>
                  <a:pt x="78" y="66"/>
                  <a:pt x="77" y="69"/>
                  <a:pt x="76" y="73"/>
                </a:cubicBezTo>
                <a:close/>
                <a:moveTo>
                  <a:pt x="34" y="27"/>
                </a:moveTo>
                <a:cubicBezTo>
                  <a:pt x="34" y="27"/>
                  <a:pt x="34" y="27"/>
                  <a:pt x="34" y="27"/>
                </a:cubicBezTo>
                <a:cubicBezTo>
                  <a:pt x="35" y="27"/>
                  <a:pt x="36" y="27"/>
                  <a:pt x="36" y="26"/>
                </a:cubicBezTo>
                <a:cubicBezTo>
                  <a:pt x="37" y="18"/>
                  <a:pt x="35" y="11"/>
                  <a:pt x="36" y="3"/>
                </a:cubicBezTo>
                <a:cubicBezTo>
                  <a:pt x="40" y="4"/>
                  <a:pt x="44" y="3"/>
                  <a:pt x="48" y="3"/>
                </a:cubicBezTo>
                <a:cubicBezTo>
                  <a:pt x="49" y="11"/>
                  <a:pt x="48" y="18"/>
                  <a:pt x="48" y="26"/>
                </a:cubicBezTo>
                <a:cubicBezTo>
                  <a:pt x="48" y="26"/>
                  <a:pt x="48" y="26"/>
                  <a:pt x="49" y="26"/>
                </a:cubicBezTo>
                <a:cubicBezTo>
                  <a:pt x="49" y="27"/>
                  <a:pt x="49" y="27"/>
                  <a:pt x="50" y="27"/>
                </a:cubicBezTo>
                <a:cubicBezTo>
                  <a:pt x="67" y="26"/>
                  <a:pt x="77" y="40"/>
                  <a:pt x="78" y="56"/>
                </a:cubicBezTo>
                <a:cubicBezTo>
                  <a:pt x="76" y="55"/>
                  <a:pt x="74" y="56"/>
                  <a:pt x="72" y="57"/>
                </a:cubicBezTo>
                <a:cubicBezTo>
                  <a:pt x="67" y="59"/>
                  <a:pt x="64" y="58"/>
                  <a:pt x="60" y="55"/>
                </a:cubicBezTo>
                <a:cubicBezTo>
                  <a:pt x="53" y="51"/>
                  <a:pt x="45" y="53"/>
                  <a:pt x="38" y="55"/>
                </a:cubicBezTo>
                <a:cubicBezTo>
                  <a:pt x="33" y="57"/>
                  <a:pt x="30" y="56"/>
                  <a:pt x="25" y="54"/>
                </a:cubicBezTo>
                <a:cubicBezTo>
                  <a:pt x="22" y="53"/>
                  <a:pt x="19" y="53"/>
                  <a:pt x="16" y="52"/>
                </a:cubicBezTo>
                <a:cubicBezTo>
                  <a:pt x="12" y="52"/>
                  <a:pt x="7" y="52"/>
                  <a:pt x="3" y="54"/>
                </a:cubicBezTo>
                <a:cubicBezTo>
                  <a:pt x="6" y="40"/>
                  <a:pt x="19" y="26"/>
                  <a:pt x="34" y="2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51" name="Freeform 47"/>
          <p:cNvSpPr>
            <a:spLocks noEditPoints="1"/>
          </p:cNvSpPr>
          <p:nvPr/>
        </p:nvSpPr>
        <p:spPr bwMode="auto">
          <a:xfrm>
            <a:off x="6700837" y="1265238"/>
            <a:ext cx="315912" cy="365125"/>
          </a:xfrm>
          <a:custGeom>
            <a:gdLst>
              <a:gd fmla="*/ 71 w 84" name="T0"/>
              <a:gd fmla="*/ 86 h 97" name="T1"/>
              <a:gd fmla="*/ 49 w 84" name="T2"/>
              <a:gd fmla="*/ 1 h 97" name="T3"/>
              <a:gd fmla="*/ 0 w 84" name="T4"/>
              <a:gd fmla="*/ 57 h 97" name="T5"/>
              <a:gd fmla="*/ 46 w 84" name="T6"/>
              <a:gd fmla="*/ 74 h 97" name="T7"/>
              <a:gd fmla="*/ 36 w 84" name="T8"/>
              <a:gd fmla="*/ 87 h 97" name="T9"/>
              <a:gd fmla="*/ 34 w 84" name="T10"/>
              <a:gd fmla="*/ 72 h 97" name="T11"/>
              <a:gd fmla="*/ 19 w 84" name="T12"/>
              <a:gd fmla="*/ 89 h 97" name="T13"/>
              <a:gd fmla="*/ 28 w 84" name="T14"/>
              <a:gd fmla="*/ 86 h 97" name="T15"/>
              <a:gd fmla="*/ 14 w 84" name="T16"/>
              <a:gd fmla="*/ 86 h 97" name="T17"/>
              <a:gd fmla="*/ 32 w 84" name="T18"/>
              <a:gd fmla="*/ 72 h 97" name="T19"/>
              <a:gd fmla="*/ 55 w 84" name="T20"/>
              <a:gd fmla="*/ 72 h 97" name="T21"/>
              <a:gd fmla="*/ 39 w 84" name="T22"/>
              <a:gd fmla="*/ 77 h 97" name="T23"/>
              <a:gd fmla="*/ 22 w 84" name="T24"/>
              <a:gd fmla="*/ 86 h 97" name="T25"/>
              <a:gd fmla="*/ 63 w 84" name="T26"/>
              <a:gd fmla="*/ 61 h 97" name="T27"/>
              <a:gd fmla="*/ 52 w 84" name="T28"/>
              <a:gd fmla="*/ 56 h 97" name="T29"/>
              <a:gd fmla="*/ 16 w 84" name="T30"/>
              <a:gd fmla="*/ 84 h 97" name="T31"/>
              <a:gd fmla="*/ 13 w 84" name="T32"/>
              <a:gd fmla="*/ 81 h 97" name="T33"/>
              <a:gd fmla="*/ 39 w 84" name="T34"/>
              <a:gd fmla="*/ 58 h 97" name="T35"/>
              <a:gd fmla="*/ 28 w 84" name="T36"/>
              <a:gd fmla="*/ 63 h 97" name="T37"/>
              <a:gd fmla="*/ 10 w 84" name="T38"/>
              <a:gd fmla="*/ 82 h 97" name="T39"/>
              <a:gd fmla="*/ 23 w 84" name="T40"/>
              <a:gd fmla="*/ 62 h 97" name="T41"/>
              <a:gd fmla="*/ 17 w 84" name="T42"/>
              <a:gd fmla="*/ 57 h 97" name="T43"/>
              <a:gd fmla="*/ 14 w 84" name="T44"/>
              <a:gd fmla="*/ 65 h 97" name="T45"/>
              <a:gd fmla="*/ 7 w 84" name="T46"/>
              <a:gd fmla="*/ 61 h 97" name="T47"/>
              <a:gd fmla="*/ 7 w 84" name="T48"/>
              <a:gd fmla="*/ 61 h 97" name="T49"/>
              <a:gd fmla="*/ 27 w 84" name="T50"/>
              <a:gd fmla="*/ 59 h 97" name="T51"/>
              <a:gd fmla="*/ 26 w 84" name="T52"/>
              <a:gd fmla="*/ 58 h 97" name="T53"/>
              <a:gd fmla="*/ 26 w 84" name="T54"/>
              <a:gd fmla="*/ 58 h 97" name="T55"/>
              <a:gd fmla="*/ 13 w 84" name="T56"/>
              <a:gd fmla="*/ 63 h 97" name="T57"/>
              <a:gd fmla="*/ 8 w 84" name="T58"/>
              <a:gd fmla="*/ 62 h 97" name="T59"/>
              <a:gd fmla="*/ 15 w 84" name="T60"/>
              <a:gd fmla="*/ 63 h 97" name="T61"/>
              <a:gd fmla="*/ 5 w 84" name="T62"/>
              <a:gd fmla="*/ 62 h 97" name="T63"/>
              <a:gd fmla="*/ 7 w 84" name="T64"/>
              <a:gd fmla="*/ 58 h 97" name="T65"/>
              <a:gd fmla="*/ 3 w 84" name="T66"/>
              <a:gd fmla="*/ 60 h 97" name="T67"/>
              <a:gd fmla="*/ 39 w 84" name="T68"/>
              <a:gd fmla="*/ 61 h 97" name="T69"/>
              <a:gd fmla="*/ 29 w 84" name="T70"/>
              <a:gd fmla="*/ 93 h 97" name="T71"/>
              <a:gd fmla="*/ 61 w 84" name="T72"/>
              <a:gd fmla="*/ 67 h 97" name="T73"/>
              <a:gd fmla="*/ 35 w 84" name="T74"/>
              <a:gd fmla="*/ 94 h 97" name="T75"/>
              <a:gd fmla="*/ 40 w 84" name="T76"/>
              <a:gd fmla="*/ 94 h 97" name="T77"/>
              <a:gd fmla="*/ 47 w 84" name="T78"/>
              <a:gd fmla="*/ 93 h 97" name="T79"/>
              <a:gd fmla="*/ 54 w 84" name="T80"/>
              <a:gd fmla="*/ 90 h 97" name="T81"/>
              <a:gd fmla="*/ 71 w 84" name="T82"/>
              <a:gd fmla="*/ 79 h 97" name="T83"/>
              <a:gd fmla="*/ 63 w 84" name="T84"/>
              <a:gd fmla="*/ 88 h 97" name="T85"/>
              <a:gd fmla="*/ 67 w 84" name="T86"/>
              <a:gd fmla="*/ 81 h 97" name="T87"/>
              <a:gd fmla="*/ 77 w 84" name="T88"/>
              <a:gd fmla="*/ 66 h 97" name="T89"/>
              <a:gd fmla="*/ 77 w 84" name="T90"/>
              <a:gd fmla="*/ 64 h 97" name="T91"/>
              <a:gd fmla="*/ 44 w 84" name="T92"/>
              <a:gd fmla="*/ 90 h 97" name="T93"/>
              <a:gd fmla="*/ 44 w 84" name="T94"/>
              <a:gd fmla="*/ 85 h 97" name="T95"/>
              <a:gd fmla="*/ 71 w 84" name="T96"/>
              <a:gd fmla="*/ 60 h 97" name="T97"/>
              <a:gd fmla="*/ 34 w 84" name="T98"/>
              <a:gd fmla="*/ 27 h 97" name="T99"/>
              <a:gd fmla="*/ 48 w 84" name="T100"/>
              <a:gd fmla="*/ 26 h 97" name="T101"/>
              <a:gd fmla="*/ 60 w 84" name="T102"/>
              <a:gd fmla="*/ 56 h 97" name="T103"/>
              <a:gd fmla="*/ 34 w 84" name="T104"/>
              <a:gd fmla="*/ 27 h 9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97" w="84">
                <a:moveTo>
                  <a:pt x="0" y="58"/>
                </a:moveTo>
                <a:cubicBezTo>
                  <a:pt x="0" y="59"/>
                  <a:pt x="0" y="59"/>
                  <a:pt x="0" y="60"/>
                </a:cubicBezTo>
                <a:cubicBezTo>
                  <a:pt x="0" y="70"/>
                  <a:pt x="4" y="80"/>
                  <a:pt x="10" y="87"/>
                </a:cubicBezTo>
                <a:cubicBezTo>
                  <a:pt x="18" y="95"/>
                  <a:pt x="32" y="97"/>
                  <a:pt x="42" y="97"/>
                </a:cubicBezTo>
                <a:cubicBezTo>
                  <a:pt x="53" y="97"/>
                  <a:pt x="63" y="93"/>
                  <a:pt x="71" y="86"/>
                </a:cubicBezTo>
                <a:cubicBezTo>
                  <a:pt x="78" y="80"/>
                  <a:pt x="80" y="72"/>
                  <a:pt x="81" y="63"/>
                </a:cubicBezTo>
                <a:cubicBezTo>
                  <a:pt x="84" y="45"/>
                  <a:pt x="72" y="24"/>
                  <a:pt x="51" y="24"/>
                </a:cubicBezTo>
                <a:cubicBezTo>
                  <a:pt x="52" y="17"/>
                  <a:pt x="52" y="10"/>
                  <a:pt x="51" y="2"/>
                </a:cubicBezTo>
                <a:cubicBezTo>
                  <a:pt x="51" y="2"/>
                  <a:pt x="50" y="1"/>
                  <a:pt x="50" y="1"/>
                </a:cubicBezTo>
                <a:cubicBezTo>
                  <a:pt x="50" y="1"/>
                  <a:pt x="49" y="1"/>
                  <a:pt x="49" y="1"/>
                </a:cubicBezTo>
                <a:cubicBezTo>
                  <a:pt x="44" y="1"/>
                  <a:pt x="40" y="2"/>
                  <a:pt x="35" y="1"/>
                </a:cubicBezTo>
                <a:cubicBezTo>
                  <a:pt x="35" y="0"/>
                  <a:pt x="34" y="1"/>
                  <a:pt x="34" y="1"/>
                </a:cubicBezTo>
                <a:cubicBezTo>
                  <a:pt x="33" y="2"/>
                  <a:pt x="33" y="2"/>
                  <a:pt x="33" y="3"/>
                </a:cubicBezTo>
                <a:cubicBezTo>
                  <a:pt x="33" y="10"/>
                  <a:pt x="34" y="17"/>
                  <a:pt x="33" y="24"/>
                </a:cubicBezTo>
                <a:cubicBezTo>
                  <a:pt x="16" y="23"/>
                  <a:pt x="2" y="41"/>
                  <a:pt x="0" y="57"/>
                </a:cubicBezTo>
                <a:cubicBezTo>
                  <a:pt x="0" y="57"/>
                  <a:pt x="0" y="58"/>
                  <a:pt x="0" y="58"/>
                </a:cubicBezTo>
                <a:close/>
                <a:moveTo>
                  <a:pt x="28" y="93"/>
                </a:moveTo>
                <a:cubicBezTo>
                  <a:pt x="28" y="93"/>
                  <a:pt x="28" y="93"/>
                  <a:pt x="28" y="93"/>
                </a:cubicBezTo>
                <a:cubicBezTo>
                  <a:pt x="26" y="92"/>
                  <a:pt x="25" y="92"/>
                  <a:pt x="23" y="91"/>
                </a:cubicBezTo>
                <a:cubicBezTo>
                  <a:pt x="30" y="85"/>
                  <a:pt x="38" y="80"/>
                  <a:pt x="46" y="74"/>
                </a:cubicBezTo>
                <a:cubicBezTo>
                  <a:pt x="49" y="72"/>
                  <a:pt x="52" y="70"/>
                  <a:pt x="54" y="68"/>
                </a:cubicBezTo>
                <a:cubicBezTo>
                  <a:pt x="57" y="66"/>
                  <a:pt x="59" y="65"/>
                  <a:pt x="61" y="63"/>
                </a:cubicBezTo>
                <a:cubicBezTo>
                  <a:pt x="63" y="62"/>
                  <a:pt x="65" y="60"/>
                  <a:pt x="62" y="63"/>
                </a:cubicBezTo>
                <a:cubicBezTo>
                  <a:pt x="57" y="69"/>
                  <a:pt x="51" y="73"/>
                  <a:pt x="45" y="78"/>
                </a:cubicBezTo>
                <a:cubicBezTo>
                  <a:pt x="42" y="80"/>
                  <a:pt x="39" y="84"/>
                  <a:pt x="36" y="87"/>
                </a:cubicBezTo>
                <a:cubicBezTo>
                  <a:pt x="34" y="88"/>
                  <a:pt x="33" y="90"/>
                  <a:pt x="31" y="91"/>
                </a:cubicBezTo>
                <a:cubicBezTo>
                  <a:pt x="30" y="91"/>
                  <a:pt x="29" y="92"/>
                  <a:pt x="28" y="93"/>
                </a:cubicBezTo>
                <a:close/>
                <a:moveTo>
                  <a:pt x="17" y="88"/>
                </a:moveTo>
                <a:cubicBezTo>
                  <a:pt x="17" y="88"/>
                  <a:pt x="17" y="88"/>
                  <a:pt x="17" y="88"/>
                </a:cubicBezTo>
                <a:cubicBezTo>
                  <a:pt x="22" y="83"/>
                  <a:pt x="28" y="77"/>
                  <a:pt x="34" y="72"/>
                </a:cubicBezTo>
                <a:cubicBezTo>
                  <a:pt x="38" y="69"/>
                  <a:pt x="41" y="66"/>
                  <a:pt x="45" y="63"/>
                </a:cubicBezTo>
                <a:cubicBezTo>
                  <a:pt x="48" y="61"/>
                  <a:pt x="52" y="59"/>
                  <a:pt x="53" y="58"/>
                </a:cubicBezTo>
                <a:cubicBezTo>
                  <a:pt x="47" y="63"/>
                  <a:pt x="40" y="69"/>
                  <a:pt x="34" y="75"/>
                </a:cubicBezTo>
                <a:cubicBezTo>
                  <a:pt x="28" y="79"/>
                  <a:pt x="23" y="83"/>
                  <a:pt x="19" y="89"/>
                </a:cubicBezTo>
                <a:cubicBezTo>
                  <a:pt x="18" y="89"/>
                  <a:pt x="19" y="89"/>
                  <a:pt x="19" y="89"/>
                </a:cubicBezTo>
                <a:cubicBezTo>
                  <a:pt x="25" y="85"/>
                  <a:pt x="31" y="80"/>
                  <a:pt x="38" y="76"/>
                </a:cubicBezTo>
                <a:cubicBezTo>
                  <a:pt x="44" y="71"/>
                  <a:pt x="51" y="64"/>
                  <a:pt x="58" y="60"/>
                </a:cubicBezTo>
                <a:cubicBezTo>
                  <a:pt x="55" y="62"/>
                  <a:pt x="52" y="65"/>
                  <a:pt x="49" y="67"/>
                </a:cubicBezTo>
                <a:cubicBezTo>
                  <a:pt x="45" y="70"/>
                  <a:pt x="42" y="73"/>
                  <a:pt x="38" y="77"/>
                </a:cubicBezTo>
                <a:cubicBezTo>
                  <a:pt x="35" y="80"/>
                  <a:pt x="32" y="83"/>
                  <a:pt x="28" y="86"/>
                </a:cubicBezTo>
                <a:cubicBezTo>
                  <a:pt x="26" y="88"/>
                  <a:pt x="24" y="89"/>
                  <a:pt x="22" y="91"/>
                </a:cubicBezTo>
                <a:cubicBezTo>
                  <a:pt x="20" y="90"/>
                  <a:pt x="18" y="89"/>
                  <a:pt x="17" y="88"/>
                </a:cubicBezTo>
                <a:close/>
                <a:moveTo>
                  <a:pt x="16" y="88"/>
                </a:moveTo>
                <a:cubicBezTo>
                  <a:pt x="16" y="88"/>
                  <a:pt x="16" y="88"/>
                  <a:pt x="16" y="88"/>
                </a:cubicBezTo>
                <a:cubicBezTo>
                  <a:pt x="16" y="87"/>
                  <a:pt x="15" y="87"/>
                  <a:pt x="14" y="86"/>
                </a:cubicBezTo>
                <a:cubicBezTo>
                  <a:pt x="20" y="81"/>
                  <a:pt x="26" y="76"/>
                  <a:pt x="32" y="71"/>
                </a:cubicBezTo>
                <a:cubicBezTo>
                  <a:pt x="36" y="68"/>
                  <a:pt x="39" y="65"/>
                  <a:pt x="43" y="62"/>
                </a:cubicBezTo>
                <a:cubicBezTo>
                  <a:pt x="45" y="61"/>
                  <a:pt x="47" y="60"/>
                  <a:pt x="49" y="58"/>
                </a:cubicBezTo>
                <a:cubicBezTo>
                  <a:pt x="53" y="55"/>
                  <a:pt x="48" y="59"/>
                  <a:pt x="47" y="60"/>
                </a:cubicBezTo>
                <a:cubicBezTo>
                  <a:pt x="42" y="64"/>
                  <a:pt x="37" y="68"/>
                  <a:pt x="32" y="72"/>
                </a:cubicBezTo>
                <a:cubicBezTo>
                  <a:pt x="27" y="78"/>
                  <a:pt x="21" y="82"/>
                  <a:pt x="16" y="88"/>
                </a:cubicBezTo>
                <a:close/>
                <a:moveTo>
                  <a:pt x="48" y="76"/>
                </a:moveTo>
                <a:cubicBezTo>
                  <a:pt x="54" y="72"/>
                  <a:pt x="60" y="67"/>
                  <a:pt x="64" y="61"/>
                </a:cubicBezTo>
                <a:cubicBezTo>
                  <a:pt x="65" y="62"/>
                  <a:pt x="65" y="62"/>
                  <a:pt x="66" y="62"/>
                </a:cubicBezTo>
                <a:cubicBezTo>
                  <a:pt x="62" y="65"/>
                  <a:pt x="58" y="69"/>
                  <a:pt x="55" y="72"/>
                </a:cubicBezTo>
                <a:cubicBezTo>
                  <a:pt x="49" y="76"/>
                  <a:pt x="44" y="81"/>
                  <a:pt x="38" y="85"/>
                </a:cubicBezTo>
                <a:cubicBezTo>
                  <a:pt x="41" y="82"/>
                  <a:pt x="44" y="79"/>
                  <a:pt x="48" y="76"/>
                </a:cubicBezTo>
                <a:close/>
                <a:moveTo>
                  <a:pt x="46" y="74"/>
                </a:moveTo>
                <a:cubicBezTo>
                  <a:pt x="41" y="77"/>
                  <a:pt x="37" y="80"/>
                  <a:pt x="33" y="83"/>
                </a:cubicBezTo>
                <a:cubicBezTo>
                  <a:pt x="35" y="81"/>
                  <a:pt x="37" y="79"/>
                  <a:pt x="39" y="77"/>
                </a:cubicBezTo>
                <a:cubicBezTo>
                  <a:pt x="45" y="71"/>
                  <a:pt x="53" y="65"/>
                  <a:pt x="59" y="60"/>
                </a:cubicBezTo>
                <a:cubicBezTo>
                  <a:pt x="60" y="59"/>
                  <a:pt x="59" y="59"/>
                  <a:pt x="59" y="59"/>
                </a:cubicBezTo>
                <a:cubicBezTo>
                  <a:pt x="53" y="62"/>
                  <a:pt x="48" y="67"/>
                  <a:pt x="42" y="71"/>
                </a:cubicBezTo>
                <a:cubicBezTo>
                  <a:pt x="36" y="76"/>
                  <a:pt x="29" y="82"/>
                  <a:pt x="22" y="87"/>
                </a:cubicBezTo>
                <a:cubicBezTo>
                  <a:pt x="18" y="89"/>
                  <a:pt x="22" y="86"/>
                  <a:pt x="22" y="86"/>
                </a:cubicBezTo>
                <a:cubicBezTo>
                  <a:pt x="23" y="84"/>
                  <a:pt x="25" y="83"/>
                  <a:pt x="27" y="81"/>
                </a:cubicBezTo>
                <a:cubicBezTo>
                  <a:pt x="29" y="79"/>
                  <a:pt x="32" y="77"/>
                  <a:pt x="35" y="74"/>
                </a:cubicBezTo>
                <a:cubicBezTo>
                  <a:pt x="42" y="68"/>
                  <a:pt x="49" y="63"/>
                  <a:pt x="55" y="57"/>
                </a:cubicBezTo>
                <a:cubicBezTo>
                  <a:pt x="55" y="57"/>
                  <a:pt x="55" y="57"/>
                  <a:pt x="55" y="57"/>
                </a:cubicBezTo>
                <a:cubicBezTo>
                  <a:pt x="58" y="58"/>
                  <a:pt x="60" y="60"/>
                  <a:pt x="63" y="61"/>
                </a:cubicBezTo>
                <a:cubicBezTo>
                  <a:pt x="57" y="65"/>
                  <a:pt x="52" y="70"/>
                  <a:pt x="46" y="74"/>
                </a:cubicBezTo>
                <a:close/>
                <a:moveTo>
                  <a:pt x="40" y="66"/>
                </a:moveTo>
                <a:cubicBezTo>
                  <a:pt x="41" y="65"/>
                  <a:pt x="42" y="64"/>
                  <a:pt x="44" y="63"/>
                </a:cubicBezTo>
                <a:cubicBezTo>
                  <a:pt x="47" y="61"/>
                  <a:pt x="49" y="59"/>
                  <a:pt x="52" y="56"/>
                </a:cubicBezTo>
                <a:cubicBezTo>
                  <a:pt x="52" y="56"/>
                  <a:pt x="52" y="56"/>
                  <a:pt x="52" y="56"/>
                </a:cubicBezTo>
                <a:cubicBezTo>
                  <a:pt x="52" y="56"/>
                  <a:pt x="53" y="56"/>
                  <a:pt x="53" y="56"/>
                </a:cubicBezTo>
                <a:cubicBezTo>
                  <a:pt x="53" y="56"/>
                  <a:pt x="54" y="56"/>
                  <a:pt x="54" y="56"/>
                </a:cubicBezTo>
                <a:cubicBezTo>
                  <a:pt x="49" y="59"/>
                  <a:pt x="44" y="63"/>
                  <a:pt x="40" y="66"/>
                </a:cubicBezTo>
                <a:close/>
                <a:moveTo>
                  <a:pt x="17" y="83"/>
                </a:moveTo>
                <a:cubicBezTo>
                  <a:pt x="17" y="83"/>
                  <a:pt x="16" y="84"/>
                  <a:pt x="16" y="84"/>
                </a:cubicBezTo>
                <a:cubicBezTo>
                  <a:pt x="17" y="83"/>
                  <a:pt x="18" y="82"/>
                  <a:pt x="18" y="82"/>
                </a:cubicBezTo>
                <a:cubicBezTo>
                  <a:pt x="21" y="79"/>
                  <a:pt x="24" y="76"/>
                  <a:pt x="27" y="73"/>
                </a:cubicBezTo>
                <a:cubicBezTo>
                  <a:pt x="33" y="68"/>
                  <a:pt x="39" y="62"/>
                  <a:pt x="45" y="57"/>
                </a:cubicBezTo>
                <a:cubicBezTo>
                  <a:pt x="45" y="57"/>
                  <a:pt x="45" y="57"/>
                  <a:pt x="45" y="57"/>
                </a:cubicBezTo>
                <a:cubicBezTo>
                  <a:pt x="32" y="61"/>
                  <a:pt x="24" y="73"/>
                  <a:pt x="13" y="81"/>
                </a:cubicBezTo>
                <a:cubicBezTo>
                  <a:pt x="13" y="81"/>
                  <a:pt x="11" y="82"/>
                  <a:pt x="11" y="82"/>
                </a:cubicBezTo>
                <a:cubicBezTo>
                  <a:pt x="12" y="80"/>
                  <a:pt x="13" y="79"/>
                  <a:pt x="15" y="77"/>
                </a:cubicBezTo>
                <a:cubicBezTo>
                  <a:pt x="17" y="74"/>
                  <a:pt x="20" y="72"/>
                  <a:pt x="23" y="70"/>
                </a:cubicBezTo>
                <a:cubicBezTo>
                  <a:pt x="27" y="67"/>
                  <a:pt x="31" y="63"/>
                  <a:pt x="35" y="59"/>
                </a:cubicBezTo>
                <a:cubicBezTo>
                  <a:pt x="36" y="59"/>
                  <a:pt x="38" y="59"/>
                  <a:pt x="39" y="58"/>
                </a:cubicBezTo>
                <a:cubicBezTo>
                  <a:pt x="43" y="57"/>
                  <a:pt x="47" y="56"/>
                  <a:pt x="51" y="56"/>
                </a:cubicBezTo>
                <a:cubicBezTo>
                  <a:pt x="39" y="64"/>
                  <a:pt x="28" y="73"/>
                  <a:pt x="17" y="83"/>
                </a:cubicBezTo>
                <a:close/>
                <a:moveTo>
                  <a:pt x="8" y="79"/>
                </a:moveTo>
                <a:cubicBezTo>
                  <a:pt x="13" y="76"/>
                  <a:pt x="17" y="73"/>
                  <a:pt x="21" y="69"/>
                </a:cubicBezTo>
                <a:cubicBezTo>
                  <a:pt x="23" y="67"/>
                  <a:pt x="25" y="65"/>
                  <a:pt x="28" y="63"/>
                </a:cubicBezTo>
                <a:cubicBezTo>
                  <a:pt x="29" y="62"/>
                  <a:pt x="31" y="61"/>
                  <a:pt x="32" y="60"/>
                </a:cubicBezTo>
                <a:cubicBezTo>
                  <a:pt x="32" y="60"/>
                  <a:pt x="32" y="60"/>
                  <a:pt x="32" y="60"/>
                </a:cubicBezTo>
                <a:cubicBezTo>
                  <a:pt x="33" y="60"/>
                  <a:pt x="33" y="60"/>
                  <a:pt x="34" y="60"/>
                </a:cubicBezTo>
                <a:cubicBezTo>
                  <a:pt x="33" y="60"/>
                  <a:pt x="33" y="60"/>
                  <a:pt x="33" y="60"/>
                </a:cubicBezTo>
                <a:cubicBezTo>
                  <a:pt x="26" y="68"/>
                  <a:pt x="16" y="73"/>
                  <a:pt x="10" y="82"/>
                </a:cubicBezTo>
                <a:cubicBezTo>
                  <a:pt x="9" y="81"/>
                  <a:pt x="9" y="80"/>
                  <a:pt x="8" y="79"/>
                </a:cubicBezTo>
                <a:close/>
                <a:moveTo>
                  <a:pt x="7" y="76"/>
                </a:moveTo>
                <a:cubicBezTo>
                  <a:pt x="10" y="74"/>
                  <a:pt x="12" y="71"/>
                  <a:pt x="15" y="68"/>
                </a:cubicBezTo>
                <a:cubicBezTo>
                  <a:pt x="17" y="67"/>
                  <a:pt x="18" y="65"/>
                  <a:pt x="20" y="64"/>
                </a:cubicBezTo>
                <a:cubicBezTo>
                  <a:pt x="22" y="62"/>
                  <a:pt x="28" y="56"/>
                  <a:pt x="23" y="62"/>
                </a:cubicBezTo>
                <a:cubicBezTo>
                  <a:pt x="20" y="65"/>
                  <a:pt x="18" y="69"/>
                  <a:pt x="15" y="72"/>
                </a:cubicBezTo>
                <a:cubicBezTo>
                  <a:pt x="12" y="74"/>
                  <a:pt x="9" y="75"/>
                  <a:pt x="7" y="78"/>
                </a:cubicBezTo>
                <a:cubicBezTo>
                  <a:pt x="7" y="77"/>
                  <a:pt x="7" y="77"/>
                  <a:pt x="7" y="76"/>
                </a:cubicBezTo>
                <a:close/>
                <a:moveTo>
                  <a:pt x="4" y="68"/>
                </a:moveTo>
                <a:cubicBezTo>
                  <a:pt x="8" y="65"/>
                  <a:pt x="12" y="60"/>
                  <a:pt x="17" y="57"/>
                </a:cubicBezTo>
                <a:cubicBezTo>
                  <a:pt x="16" y="58"/>
                  <a:pt x="15" y="61"/>
                  <a:pt x="14" y="61"/>
                </a:cubicBezTo>
                <a:cubicBezTo>
                  <a:pt x="12" y="63"/>
                  <a:pt x="11" y="64"/>
                  <a:pt x="10" y="65"/>
                </a:cubicBezTo>
                <a:cubicBezTo>
                  <a:pt x="8" y="67"/>
                  <a:pt x="7" y="69"/>
                  <a:pt x="5" y="72"/>
                </a:cubicBezTo>
                <a:cubicBezTo>
                  <a:pt x="5" y="72"/>
                  <a:pt x="5" y="73"/>
                  <a:pt x="6" y="72"/>
                </a:cubicBezTo>
                <a:cubicBezTo>
                  <a:pt x="9" y="70"/>
                  <a:pt x="11" y="68"/>
                  <a:pt x="14" y="65"/>
                </a:cubicBezTo>
                <a:cubicBezTo>
                  <a:pt x="15" y="64"/>
                  <a:pt x="16" y="63"/>
                  <a:pt x="18" y="61"/>
                </a:cubicBezTo>
                <a:cubicBezTo>
                  <a:pt x="18" y="61"/>
                  <a:pt x="23" y="56"/>
                  <a:pt x="20" y="59"/>
                </a:cubicBezTo>
                <a:cubicBezTo>
                  <a:pt x="16" y="65"/>
                  <a:pt x="10" y="69"/>
                  <a:pt x="6" y="75"/>
                </a:cubicBezTo>
                <a:cubicBezTo>
                  <a:pt x="5" y="73"/>
                  <a:pt x="4" y="71"/>
                  <a:pt x="4" y="68"/>
                </a:cubicBezTo>
                <a:close/>
                <a:moveTo>
                  <a:pt x="7" y="61"/>
                </a:moveTo>
                <a:cubicBezTo>
                  <a:pt x="8" y="59"/>
                  <a:pt x="10" y="58"/>
                  <a:pt x="11" y="57"/>
                </a:cubicBezTo>
                <a:cubicBezTo>
                  <a:pt x="14" y="55"/>
                  <a:pt x="11" y="58"/>
                  <a:pt x="11" y="58"/>
                </a:cubicBezTo>
                <a:cubicBezTo>
                  <a:pt x="8" y="61"/>
                  <a:pt x="5" y="63"/>
                  <a:pt x="4" y="66"/>
                </a:cubicBezTo>
                <a:cubicBezTo>
                  <a:pt x="4" y="66"/>
                  <a:pt x="3" y="65"/>
                  <a:pt x="3" y="64"/>
                </a:cubicBezTo>
                <a:cubicBezTo>
                  <a:pt x="5" y="63"/>
                  <a:pt x="6" y="62"/>
                  <a:pt x="7" y="61"/>
                </a:cubicBezTo>
                <a:close/>
                <a:moveTo>
                  <a:pt x="11" y="76"/>
                </a:moveTo>
                <a:cubicBezTo>
                  <a:pt x="10" y="77"/>
                  <a:pt x="9" y="77"/>
                  <a:pt x="8" y="78"/>
                </a:cubicBezTo>
                <a:cubicBezTo>
                  <a:pt x="9" y="77"/>
                  <a:pt x="10" y="76"/>
                  <a:pt x="11" y="75"/>
                </a:cubicBezTo>
                <a:cubicBezTo>
                  <a:pt x="13" y="74"/>
                  <a:pt x="14" y="73"/>
                  <a:pt x="16" y="71"/>
                </a:cubicBezTo>
                <a:cubicBezTo>
                  <a:pt x="20" y="68"/>
                  <a:pt x="23" y="63"/>
                  <a:pt x="27" y="59"/>
                </a:cubicBezTo>
                <a:cubicBezTo>
                  <a:pt x="27" y="58"/>
                  <a:pt x="27" y="58"/>
                  <a:pt x="26" y="58"/>
                </a:cubicBezTo>
                <a:cubicBezTo>
                  <a:pt x="28" y="59"/>
                  <a:pt x="29" y="59"/>
                  <a:pt x="31" y="59"/>
                </a:cubicBezTo>
                <a:cubicBezTo>
                  <a:pt x="31" y="60"/>
                  <a:pt x="31" y="60"/>
                  <a:pt x="31" y="60"/>
                </a:cubicBezTo>
                <a:cubicBezTo>
                  <a:pt x="24" y="65"/>
                  <a:pt x="18" y="71"/>
                  <a:pt x="11" y="76"/>
                </a:cubicBezTo>
                <a:close/>
                <a:moveTo>
                  <a:pt x="26" y="58"/>
                </a:moveTo>
                <a:cubicBezTo>
                  <a:pt x="19" y="63"/>
                  <a:pt x="13" y="70"/>
                  <a:pt x="6" y="76"/>
                </a:cubicBezTo>
                <a:cubicBezTo>
                  <a:pt x="9" y="73"/>
                  <a:pt x="12" y="69"/>
                  <a:pt x="15" y="66"/>
                </a:cubicBezTo>
                <a:cubicBezTo>
                  <a:pt x="18" y="64"/>
                  <a:pt x="21" y="61"/>
                  <a:pt x="23" y="57"/>
                </a:cubicBezTo>
                <a:cubicBezTo>
                  <a:pt x="23" y="57"/>
                  <a:pt x="23" y="57"/>
                  <a:pt x="23" y="57"/>
                </a:cubicBezTo>
                <a:cubicBezTo>
                  <a:pt x="24" y="57"/>
                  <a:pt x="25" y="58"/>
                  <a:pt x="26" y="58"/>
                </a:cubicBezTo>
                <a:cubicBezTo>
                  <a:pt x="26" y="58"/>
                  <a:pt x="26" y="58"/>
                  <a:pt x="26" y="58"/>
                </a:cubicBezTo>
                <a:close/>
                <a:moveTo>
                  <a:pt x="15" y="63"/>
                </a:moveTo>
                <a:cubicBezTo>
                  <a:pt x="14" y="64"/>
                  <a:pt x="12" y="66"/>
                  <a:pt x="11" y="67"/>
                </a:cubicBezTo>
                <a:cubicBezTo>
                  <a:pt x="10" y="68"/>
                  <a:pt x="7" y="70"/>
                  <a:pt x="6" y="71"/>
                </a:cubicBezTo>
                <a:cubicBezTo>
                  <a:pt x="8" y="68"/>
                  <a:pt x="11" y="65"/>
                  <a:pt x="13" y="63"/>
                </a:cubicBezTo>
                <a:cubicBezTo>
                  <a:pt x="15" y="61"/>
                  <a:pt x="17" y="59"/>
                  <a:pt x="18" y="57"/>
                </a:cubicBezTo>
                <a:cubicBezTo>
                  <a:pt x="18" y="56"/>
                  <a:pt x="18" y="56"/>
                  <a:pt x="18" y="56"/>
                </a:cubicBezTo>
                <a:cubicBezTo>
                  <a:pt x="13" y="58"/>
                  <a:pt x="10" y="62"/>
                  <a:pt x="6" y="66"/>
                </a:cubicBezTo>
                <a:cubicBezTo>
                  <a:pt x="4" y="68"/>
                  <a:pt x="4" y="66"/>
                  <a:pt x="6" y="65"/>
                </a:cubicBezTo>
                <a:cubicBezTo>
                  <a:pt x="7" y="63"/>
                  <a:pt x="8" y="63"/>
                  <a:pt x="8" y="62"/>
                </a:cubicBezTo>
                <a:cubicBezTo>
                  <a:pt x="10" y="60"/>
                  <a:pt x="12" y="58"/>
                  <a:pt x="14" y="56"/>
                </a:cubicBezTo>
                <a:cubicBezTo>
                  <a:pt x="14" y="56"/>
                  <a:pt x="14" y="55"/>
                  <a:pt x="14" y="55"/>
                </a:cubicBezTo>
                <a:cubicBezTo>
                  <a:pt x="17" y="56"/>
                  <a:pt x="19" y="56"/>
                  <a:pt x="22" y="57"/>
                </a:cubicBezTo>
                <a:cubicBezTo>
                  <a:pt x="22" y="57"/>
                  <a:pt x="22" y="57"/>
                  <a:pt x="22" y="57"/>
                </a:cubicBezTo>
                <a:cubicBezTo>
                  <a:pt x="20" y="59"/>
                  <a:pt x="17" y="61"/>
                  <a:pt x="15" y="63"/>
                </a:cubicBezTo>
                <a:close/>
                <a:moveTo>
                  <a:pt x="5" y="62"/>
                </a:moveTo>
                <a:cubicBezTo>
                  <a:pt x="5" y="61"/>
                  <a:pt x="6" y="60"/>
                  <a:pt x="7" y="60"/>
                </a:cubicBezTo>
                <a:cubicBezTo>
                  <a:pt x="8" y="58"/>
                  <a:pt x="9" y="57"/>
                  <a:pt x="10" y="55"/>
                </a:cubicBezTo>
                <a:cubicBezTo>
                  <a:pt x="11" y="55"/>
                  <a:pt x="12" y="55"/>
                  <a:pt x="13" y="55"/>
                </a:cubicBezTo>
                <a:cubicBezTo>
                  <a:pt x="10" y="57"/>
                  <a:pt x="7" y="59"/>
                  <a:pt x="5" y="62"/>
                </a:cubicBezTo>
                <a:close/>
                <a:moveTo>
                  <a:pt x="4" y="60"/>
                </a:moveTo>
                <a:cubicBezTo>
                  <a:pt x="5" y="59"/>
                  <a:pt x="6" y="58"/>
                  <a:pt x="7" y="57"/>
                </a:cubicBezTo>
                <a:cubicBezTo>
                  <a:pt x="8" y="56"/>
                  <a:pt x="8" y="56"/>
                  <a:pt x="9" y="56"/>
                </a:cubicBezTo>
                <a:cubicBezTo>
                  <a:pt x="9" y="56"/>
                  <a:pt x="9" y="56"/>
                  <a:pt x="9" y="56"/>
                </a:cubicBezTo>
                <a:cubicBezTo>
                  <a:pt x="9" y="56"/>
                  <a:pt x="8" y="57"/>
                  <a:pt x="7" y="58"/>
                </a:cubicBezTo>
                <a:cubicBezTo>
                  <a:pt x="6" y="60"/>
                  <a:pt x="4" y="61"/>
                  <a:pt x="3" y="63"/>
                </a:cubicBezTo>
                <a:cubicBezTo>
                  <a:pt x="3" y="63"/>
                  <a:pt x="3" y="62"/>
                  <a:pt x="3" y="62"/>
                </a:cubicBezTo>
                <a:cubicBezTo>
                  <a:pt x="3" y="60"/>
                  <a:pt x="3" y="59"/>
                  <a:pt x="3" y="58"/>
                </a:cubicBezTo>
                <a:cubicBezTo>
                  <a:pt x="4" y="57"/>
                  <a:pt x="6" y="56"/>
                  <a:pt x="7" y="56"/>
                </a:cubicBezTo>
                <a:cubicBezTo>
                  <a:pt x="6" y="57"/>
                  <a:pt x="4" y="58"/>
                  <a:pt x="3" y="60"/>
                </a:cubicBezTo>
                <a:cubicBezTo>
                  <a:pt x="3" y="60"/>
                  <a:pt x="3" y="60"/>
                  <a:pt x="4" y="60"/>
                </a:cubicBezTo>
                <a:close/>
                <a:moveTo>
                  <a:pt x="11" y="83"/>
                </a:moveTo>
                <a:cubicBezTo>
                  <a:pt x="21" y="76"/>
                  <a:pt x="29" y="66"/>
                  <a:pt x="40" y="59"/>
                </a:cubicBezTo>
                <a:cubicBezTo>
                  <a:pt x="40" y="59"/>
                  <a:pt x="44" y="57"/>
                  <a:pt x="43" y="58"/>
                </a:cubicBezTo>
                <a:cubicBezTo>
                  <a:pt x="42" y="59"/>
                  <a:pt x="40" y="60"/>
                  <a:pt x="39" y="61"/>
                </a:cubicBezTo>
                <a:cubicBezTo>
                  <a:pt x="36" y="64"/>
                  <a:pt x="33" y="66"/>
                  <a:pt x="30" y="69"/>
                </a:cubicBezTo>
                <a:cubicBezTo>
                  <a:pt x="24" y="74"/>
                  <a:pt x="19" y="80"/>
                  <a:pt x="14" y="86"/>
                </a:cubicBezTo>
                <a:cubicBezTo>
                  <a:pt x="14" y="86"/>
                  <a:pt x="13" y="86"/>
                  <a:pt x="13" y="86"/>
                </a:cubicBezTo>
                <a:cubicBezTo>
                  <a:pt x="12" y="85"/>
                  <a:pt x="11" y="84"/>
                  <a:pt x="11" y="83"/>
                </a:cubicBezTo>
                <a:close/>
                <a:moveTo>
                  <a:pt x="29" y="93"/>
                </a:moveTo>
                <a:cubicBezTo>
                  <a:pt x="29" y="93"/>
                  <a:pt x="30" y="93"/>
                  <a:pt x="30" y="92"/>
                </a:cubicBezTo>
                <a:cubicBezTo>
                  <a:pt x="31" y="92"/>
                  <a:pt x="31" y="92"/>
                  <a:pt x="32" y="91"/>
                </a:cubicBezTo>
                <a:cubicBezTo>
                  <a:pt x="32" y="91"/>
                  <a:pt x="33" y="90"/>
                  <a:pt x="34" y="89"/>
                </a:cubicBezTo>
                <a:cubicBezTo>
                  <a:pt x="41" y="85"/>
                  <a:pt x="46" y="79"/>
                  <a:pt x="52" y="74"/>
                </a:cubicBezTo>
                <a:cubicBezTo>
                  <a:pt x="55" y="72"/>
                  <a:pt x="58" y="69"/>
                  <a:pt x="61" y="67"/>
                </a:cubicBezTo>
                <a:cubicBezTo>
                  <a:pt x="63" y="65"/>
                  <a:pt x="64" y="64"/>
                  <a:pt x="66" y="63"/>
                </a:cubicBezTo>
                <a:cubicBezTo>
                  <a:pt x="66" y="62"/>
                  <a:pt x="67" y="62"/>
                  <a:pt x="68" y="61"/>
                </a:cubicBezTo>
                <a:cubicBezTo>
                  <a:pt x="69" y="61"/>
                  <a:pt x="69" y="61"/>
                  <a:pt x="70" y="61"/>
                </a:cubicBezTo>
                <a:cubicBezTo>
                  <a:pt x="60" y="73"/>
                  <a:pt x="45" y="82"/>
                  <a:pt x="34" y="93"/>
                </a:cubicBezTo>
                <a:cubicBezTo>
                  <a:pt x="34" y="93"/>
                  <a:pt x="34" y="94"/>
                  <a:pt x="35" y="94"/>
                </a:cubicBezTo>
                <a:cubicBezTo>
                  <a:pt x="47" y="85"/>
                  <a:pt x="59" y="75"/>
                  <a:pt x="70" y="65"/>
                </a:cubicBezTo>
                <a:cubicBezTo>
                  <a:pt x="69" y="66"/>
                  <a:pt x="68" y="67"/>
                  <a:pt x="67" y="68"/>
                </a:cubicBezTo>
                <a:cubicBezTo>
                  <a:pt x="64" y="71"/>
                  <a:pt x="61" y="74"/>
                  <a:pt x="58" y="77"/>
                </a:cubicBezTo>
                <a:cubicBezTo>
                  <a:pt x="52" y="83"/>
                  <a:pt x="45" y="88"/>
                  <a:pt x="40" y="94"/>
                </a:cubicBezTo>
                <a:cubicBezTo>
                  <a:pt x="39" y="94"/>
                  <a:pt x="40" y="94"/>
                  <a:pt x="40" y="94"/>
                </a:cubicBezTo>
                <a:cubicBezTo>
                  <a:pt x="52" y="86"/>
                  <a:pt x="62" y="76"/>
                  <a:pt x="73" y="67"/>
                </a:cubicBezTo>
                <a:cubicBezTo>
                  <a:pt x="73" y="67"/>
                  <a:pt x="73" y="67"/>
                  <a:pt x="73" y="67"/>
                </a:cubicBezTo>
                <a:cubicBezTo>
                  <a:pt x="70" y="70"/>
                  <a:pt x="67" y="73"/>
                  <a:pt x="64" y="76"/>
                </a:cubicBezTo>
                <a:cubicBezTo>
                  <a:pt x="58" y="82"/>
                  <a:pt x="52" y="87"/>
                  <a:pt x="47" y="93"/>
                </a:cubicBezTo>
                <a:cubicBezTo>
                  <a:pt x="46" y="93"/>
                  <a:pt x="47" y="93"/>
                  <a:pt x="47" y="93"/>
                </a:cubicBezTo>
                <a:cubicBezTo>
                  <a:pt x="57" y="87"/>
                  <a:pt x="65" y="78"/>
                  <a:pt x="74" y="70"/>
                </a:cubicBezTo>
                <a:cubicBezTo>
                  <a:pt x="75" y="70"/>
                  <a:pt x="76" y="69"/>
                  <a:pt x="77" y="68"/>
                </a:cubicBezTo>
                <a:cubicBezTo>
                  <a:pt x="76" y="69"/>
                  <a:pt x="75" y="70"/>
                  <a:pt x="74" y="71"/>
                </a:cubicBezTo>
                <a:cubicBezTo>
                  <a:pt x="72" y="73"/>
                  <a:pt x="70" y="75"/>
                  <a:pt x="68" y="76"/>
                </a:cubicBezTo>
                <a:cubicBezTo>
                  <a:pt x="63" y="80"/>
                  <a:pt x="58" y="86"/>
                  <a:pt x="54" y="90"/>
                </a:cubicBezTo>
                <a:cubicBezTo>
                  <a:pt x="54" y="90"/>
                  <a:pt x="54" y="91"/>
                  <a:pt x="54" y="91"/>
                </a:cubicBezTo>
                <a:cubicBezTo>
                  <a:pt x="62" y="87"/>
                  <a:pt x="67" y="82"/>
                  <a:pt x="73" y="77"/>
                </a:cubicBezTo>
                <a:cubicBezTo>
                  <a:pt x="73" y="76"/>
                  <a:pt x="75" y="75"/>
                  <a:pt x="76" y="74"/>
                </a:cubicBezTo>
                <a:cubicBezTo>
                  <a:pt x="76" y="74"/>
                  <a:pt x="75" y="75"/>
                  <a:pt x="75" y="75"/>
                </a:cubicBezTo>
                <a:cubicBezTo>
                  <a:pt x="74" y="76"/>
                  <a:pt x="72" y="78"/>
                  <a:pt x="71" y="79"/>
                </a:cubicBezTo>
                <a:cubicBezTo>
                  <a:pt x="67" y="82"/>
                  <a:pt x="64" y="86"/>
                  <a:pt x="61" y="89"/>
                </a:cubicBezTo>
                <a:cubicBezTo>
                  <a:pt x="61" y="89"/>
                  <a:pt x="61" y="89"/>
                  <a:pt x="61" y="89"/>
                </a:cubicBezTo>
                <a:cubicBezTo>
                  <a:pt x="55" y="92"/>
                  <a:pt x="49" y="94"/>
                  <a:pt x="42" y="94"/>
                </a:cubicBezTo>
                <a:cubicBezTo>
                  <a:pt x="38" y="94"/>
                  <a:pt x="33" y="94"/>
                  <a:pt x="29" y="93"/>
                </a:cubicBezTo>
                <a:close/>
                <a:moveTo>
                  <a:pt x="63" y="88"/>
                </a:moveTo>
                <a:cubicBezTo>
                  <a:pt x="66" y="86"/>
                  <a:pt x="68" y="83"/>
                  <a:pt x="70" y="80"/>
                </a:cubicBezTo>
                <a:cubicBezTo>
                  <a:pt x="71" y="79"/>
                  <a:pt x="73" y="78"/>
                  <a:pt x="74" y="76"/>
                </a:cubicBezTo>
                <a:cubicBezTo>
                  <a:pt x="72" y="81"/>
                  <a:pt x="68" y="85"/>
                  <a:pt x="63" y="88"/>
                </a:cubicBezTo>
                <a:close/>
                <a:moveTo>
                  <a:pt x="76" y="73"/>
                </a:moveTo>
                <a:cubicBezTo>
                  <a:pt x="73" y="75"/>
                  <a:pt x="70" y="78"/>
                  <a:pt x="67" y="81"/>
                </a:cubicBezTo>
                <a:cubicBezTo>
                  <a:pt x="65" y="83"/>
                  <a:pt x="63" y="85"/>
                  <a:pt x="60" y="87"/>
                </a:cubicBezTo>
                <a:cubicBezTo>
                  <a:pt x="59" y="87"/>
                  <a:pt x="53" y="92"/>
                  <a:pt x="57" y="88"/>
                </a:cubicBezTo>
                <a:cubicBezTo>
                  <a:pt x="61" y="84"/>
                  <a:pt x="65" y="80"/>
                  <a:pt x="69" y="76"/>
                </a:cubicBezTo>
                <a:cubicBezTo>
                  <a:pt x="73" y="73"/>
                  <a:pt x="76" y="71"/>
                  <a:pt x="78" y="67"/>
                </a:cubicBezTo>
                <a:cubicBezTo>
                  <a:pt x="78" y="66"/>
                  <a:pt x="78" y="66"/>
                  <a:pt x="77" y="66"/>
                </a:cubicBezTo>
                <a:cubicBezTo>
                  <a:pt x="73" y="71"/>
                  <a:pt x="68" y="74"/>
                  <a:pt x="63" y="78"/>
                </a:cubicBezTo>
                <a:cubicBezTo>
                  <a:pt x="61" y="81"/>
                  <a:pt x="58" y="83"/>
                  <a:pt x="56" y="85"/>
                </a:cubicBezTo>
                <a:cubicBezTo>
                  <a:pt x="54" y="87"/>
                  <a:pt x="50" y="91"/>
                  <a:pt x="49" y="92"/>
                </a:cubicBezTo>
                <a:cubicBezTo>
                  <a:pt x="58" y="83"/>
                  <a:pt x="67" y="74"/>
                  <a:pt x="76" y="65"/>
                </a:cubicBezTo>
                <a:cubicBezTo>
                  <a:pt x="77" y="64"/>
                  <a:pt x="77" y="64"/>
                  <a:pt x="77" y="64"/>
                </a:cubicBezTo>
                <a:cubicBezTo>
                  <a:pt x="77" y="63"/>
                  <a:pt x="78" y="63"/>
                  <a:pt x="78" y="63"/>
                </a:cubicBezTo>
                <a:cubicBezTo>
                  <a:pt x="79" y="62"/>
                  <a:pt x="78" y="62"/>
                  <a:pt x="78" y="62"/>
                </a:cubicBezTo>
                <a:cubicBezTo>
                  <a:pt x="71" y="67"/>
                  <a:pt x="65" y="73"/>
                  <a:pt x="59" y="78"/>
                </a:cubicBezTo>
                <a:cubicBezTo>
                  <a:pt x="56" y="81"/>
                  <a:pt x="53" y="84"/>
                  <a:pt x="49" y="86"/>
                </a:cubicBezTo>
                <a:cubicBezTo>
                  <a:pt x="48" y="88"/>
                  <a:pt x="46" y="89"/>
                  <a:pt x="44" y="90"/>
                </a:cubicBezTo>
                <a:cubicBezTo>
                  <a:pt x="49" y="86"/>
                  <a:pt x="54" y="81"/>
                  <a:pt x="59" y="76"/>
                </a:cubicBezTo>
                <a:cubicBezTo>
                  <a:pt x="65" y="71"/>
                  <a:pt x="71" y="66"/>
                  <a:pt x="76" y="60"/>
                </a:cubicBezTo>
                <a:cubicBezTo>
                  <a:pt x="76" y="60"/>
                  <a:pt x="76" y="59"/>
                  <a:pt x="75" y="60"/>
                </a:cubicBezTo>
                <a:cubicBezTo>
                  <a:pt x="69" y="65"/>
                  <a:pt x="63" y="71"/>
                  <a:pt x="56" y="76"/>
                </a:cubicBezTo>
                <a:cubicBezTo>
                  <a:pt x="52" y="79"/>
                  <a:pt x="48" y="82"/>
                  <a:pt x="44" y="85"/>
                </a:cubicBezTo>
                <a:cubicBezTo>
                  <a:pt x="43" y="87"/>
                  <a:pt x="41" y="88"/>
                  <a:pt x="39" y="90"/>
                </a:cubicBezTo>
                <a:cubicBezTo>
                  <a:pt x="38" y="90"/>
                  <a:pt x="37" y="91"/>
                  <a:pt x="36" y="92"/>
                </a:cubicBezTo>
                <a:cubicBezTo>
                  <a:pt x="36" y="92"/>
                  <a:pt x="37" y="92"/>
                  <a:pt x="37" y="91"/>
                </a:cubicBezTo>
                <a:cubicBezTo>
                  <a:pt x="43" y="85"/>
                  <a:pt x="50" y="81"/>
                  <a:pt x="56" y="75"/>
                </a:cubicBezTo>
                <a:cubicBezTo>
                  <a:pt x="61" y="70"/>
                  <a:pt x="67" y="66"/>
                  <a:pt x="71" y="60"/>
                </a:cubicBezTo>
                <a:cubicBezTo>
                  <a:pt x="74" y="59"/>
                  <a:pt x="76" y="58"/>
                  <a:pt x="79" y="59"/>
                </a:cubicBezTo>
                <a:cubicBezTo>
                  <a:pt x="79" y="59"/>
                  <a:pt x="79" y="59"/>
                  <a:pt x="79" y="59"/>
                </a:cubicBezTo>
                <a:cubicBezTo>
                  <a:pt x="79" y="60"/>
                  <a:pt x="79" y="61"/>
                  <a:pt x="79" y="62"/>
                </a:cubicBezTo>
                <a:cubicBezTo>
                  <a:pt x="78" y="66"/>
                  <a:pt x="77" y="70"/>
                  <a:pt x="76" y="73"/>
                </a:cubicBezTo>
                <a:close/>
                <a:moveTo>
                  <a:pt x="34" y="27"/>
                </a:moveTo>
                <a:cubicBezTo>
                  <a:pt x="34" y="27"/>
                  <a:pt x="34" y="27"/>
                  <a:pt x="34" y="27"/>
                </a:cubicBezTo>
                <a:cubicBezTo>
                  <a:pt x="35" y="27"/>
                  <a:pt x="36" y="27"/>
                  <a:pt x="36" y="26"/>
                </a:cubicBezTo>
                <a:cubicBezTo>
                  <a:pt x="37" y="19"/>
                  <a:pt x="36" y="11"/>
                  <a:pt x="36" y="4"/>
                </a:cubicBezTo>
                <a:cubicBezTo>
                  <a:pt x="40" y="4"/>
                  <a:pt x="44" y="4"/>
                  <a:pt x="48" y="3"/>
                </a:cubicBezTo>
                <a:cubicBezTo>
                  <a:pt x="50" y="11"/>
                  <a:pt x="49" y="18"/>
                  <a:pt x="48" y="26"/>
                </a:cubicBezTo>
                <a:cubicBezTo>
                  <a:pt x="48" y="26"/>
                  <a:pt x="49" y="27"/>
                  <a:pt x="49" y="27"/>
                </a:cubicBezTo>
                <a:cubicBezTo>
                  <a:pt x="49" y="27"/>
                  <a:pt x="49" y="27"/>
                  <a:pt x="50" y="27"/>
                </a:cubicBezTo>
                <a:cubicBezTo>
                  <a:pt x="67" y="27"/>
                  <a:pt x="77" y="41"/>
                  <a:pt x="79" y="56"/>
                </a:cubicBezTo>
                <a:cubicBezTo>
                  <a:pt x="76" y="55"/>
                  <a:pt x="75" y="56"/>
                  <a:pt x="72" y="57"/>
                </a:cubicBezTo>
                <a:cubicBezTo>
                  <a:pt x="67" y="59"/>
                  <a:pt x="64" y="59"/>
                  <a:pt x="60" y="56"/>
                </a:cubicBezTo>
                <a:cubicBezTo>
                  <a:pt x="53" y="52"/>
                  <a:pt x="46" y="53"/>
                  <a:pt x="39" y="55"/>
                </a:cubicBezTo>
                <a:cubicBezTo>
                  <a:pt x="33" y="57"/>
                  <a:pt x="30" y="57"/>
                  <a:pt x="25" y="55"/>
                </a:cubicBezTo>
                <a:cubicBezTo>
                  <a:pt x="22" y="54"/>
                  <a:pt x="19" y="53"/>
                  <a:pt x="16" y="53"/>
                </a:cubicBezTo>
                <a:cubicBezTo>
                  <a:pt x="12" y="52"/>
                  <a:pt x="7" y="52"/>
                  <a:pt x="4" y="54"/>
                </a:cubicBezTo>
                <a:cubicBezTo>
                  <a:pt x="6" y="40"/>
                  <a:pt x="19" y="26"/>
                  <a:pt x="34" y="2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52" name="Freeform 48"/>
          <p:cNvSpPr>
            <a:spLocks noEditPoints="1"/>
          </p:cNvSpPr>
          <p:nvPr/>
        </p:nvSpPr>
        <p:spPr bwMode="auto">
          <a:xfrm>
            <a:off x="4219575" y="4213225"/>
            <a:ext cx="312737" cy="360363"/>
          </a:xfrm>
          <a:custGeom>
            <a:gdLst>
              <a:gd fmla="*/ 70 w 83" name="T0"/>
              <a:gd fmla="*/ 85 h 96" name="T1"/>
              <a:gd fmla="*/ 48 w 83" name="T2"/>
              <a:gd fmla="*/ 0 h 96" name="T3"/>
              <a:gd fmla="*/ 0 w 83" name="T4"/>
              <a:gd fmla="*/ 56 h 96" name="T5"/>
              <a:gd fmla="*/ 46 w 83" name="T6"/>
              <a:gd fmla="*/ 74 h 96" name="T7"/>
              <a:gd fmla="*/ 35 w 83" name="T8"/>
              <a:gd fmla="*/ 86 h 96" name="T9"/>
              <a:gd fmla="*/ 34 w 83" name="T10"/>
              <a:gd fmla="*/ 71 h 96" name="T11"/>
              <a:gd fmla="*/ 19 w 83" name="T12"/>
              <a:gd fmla="*/ 88 h 96" name="T13"/>
              <a:gd fmla="*/ 28 w 83" name="T14"/>
              <a:gd fmla="*/ 85 h 96" name="T15"/>
              <a:gd fmla="*/ 14 w 83" name="T16"/>
              <a:gd fmla="*/ 86 h 96" name="T17"/>
              <a:gd fmla="*/ 32 w 83" name="T18"/>
              <a:gd fmla="*/ 72 h 96" name="T19"/>
              <a:gd fmla="*/ 54 w 83" name="T20"/>
              <a:gd fmla="*/ 71 h 96" name="T21"/>
              <a:gd fmla="*/ 38 w 83" name="T22"/>
              <a:gd fmla="*/ 76 h 96" name="T23"/>
              <a:gd fmla="*/ 22 w 83" name="T24"/>
              <a:gd fmla="*/ 85 h 96" name="T25"/>
              <a:gd fmla="*/ 62 w 83" name="T26"/>
              <a:gd fmla="*/ 60 h 96" name="T27"/>
              <a:gd fmla="*/ 51 w 83" name="T28"/>
              <a:gd fmla="*/ 55 h 96" name="T29"/>
              <a:gd fmla="*/ 16 w 83" name="T30"/>
              <a:gd fmla="*/ 83 h 96" name="T31"/>
              <a:gd fmla="*/ 13 w 83" name="T32"/>
              <a:gd fmla="*/ 80 h 96" name="T33"/>
              <a:gd fmla="*/ 39 w 83" name="T34"/>
              <a:gd fmla="*/ 57 h 96" name="T35"/>
              <a:gd fmla="*/ 27 w 83" name="T36"/>
              <a:gd fmla="*/ 62 h 96" name="T37"/>
              <a:gd fmla="*/ 9 w 83" name="T38"/>
              <a:gd fmla="*/ 81 h 96" name="T39"/>
              <a:gd fmla="*/ 22 w 83" name="T40"/>
              <a:gd fmla="*/ 61 h 96" name="T41"/>
              <a:gd fmla="*/ 16 w 83" name="T42"/>
              <a:gd fmla="*/ 57 h 96" name="T43"/>
              <a:gd fmla="*/ 13 w 83" name="T44"/>
              <a:gd fmla="*/ 65 h 96" name="T45"/>
              <a:gd fmla="*/ 7 w 83" name="T46"/>
              <a:gd fmla="*/ 60 h 96" name="T47"/>
              <a:gd fmla="*/ 7 w 83" name="T48"/>
              <a:gd fmla="*/ 60 h 96" name="T49"/>
              <a:gd fmla="*/ 26 w 83" name="T50"/>
              <a:gd fmla="*/ 58 h 96" name="T51"/>
              <a:gd fmla="*/ 26 w 83" name="T52"/>
              <a:gd fmla="*/ 57 h 96" name="T53"/>
              <a:gd fmla="*/ 26 w 83" name="T54"/>
              <a:gd fmla="*/ 57 h 96" name="T55"/>
              <a:gd fmla="*/ 13 w 83" name="T56"/>
              <a:gd fmla="*/ 62 h 96" name="T57"/>
              <a:gd fmla="*/ 8 w 83" name="T58"/>
              <a:gd fmla="*/ 61 h 96" name="T59"/>
              <a:gd fmla="*/ 15 w 83" name="T60"/>
              <a:gd fmla="*/ 62 h 96" name="T61"/>
              <a:gd fmla="*/ 4 w 83" name="T62"/>
              <a:gd fmla="*/ 61 h 96" name="T63"/>
              <a:gd fmla="*/ 7 w 83" name="T64"/>
              <a:gd fmla="*/ 57 h 96" name="T65"/>
              <a:gd fmla="*/ 3 w 83" name="T66"/>
              <a:gd fmla="*/ 59 h 96" name="T67"/>
              <a:gd fmla="*/ 39 w 83" name="T68"/>
              <a:gd fmla="*/ 60 h 96" name="T69"/>
              <a:gd fmla="*/ 29 w 83" name="T70"/>
              <a:gd fmla="*/ 92 h 96" name="T71"/>
              <a:gd fmla="*/ 61 w 83" name="T72"/>
              <a:gd fmla="*/ 66 h 96" name="T73"/>
              <a:gd fmla="*/ 34 w 83" name="T74"/>
              <a:gd fmla="*/ 93 h 96" name="T75"/>
              <a:gd fmla="*/ 39 w 83" name="T76"/>
              <a:gd fmla="*/ 93 h 96" name="T77"/>
              <a:gd fmla="*/ 47 w 83" name="T78"/>
              <a:gd fmla="*/ 92 h 96" name="T79"/>
              <a:gd fmla="*/ 54 w 83" name="T80"/>
              <a:gd fmla="*/ 89 h 96" name="T81"/>
              <a:gd fmla="*/ 70 w 83" name="T82"/>
              <a:gd fmla="*/ 78 h 96" name="T83"/>
              <a:gd fmla="*/ 63 w 83" name="T84"/>
              <a:gd fmla="*/ 87 h 96" name="T85"/>
              <a:gd fmla="*/ 66 w 83" name="T86"/>
              <a:gd fmla="*/ 80 h 96" name="T87"/>
              <a:gd fmla="*/ 77 w 83" name="T88"/>
              <a:gd fmla="*/ 66 h 96" name="T89"/>
              <a:gd fmla="*/ 76 w 83" name="T90"/>
              <a:gd fmla="*/ 63 h 96" name="T91"/>
              <a:gd fmla="*/ 44 w 83" name="T92"/>
              <a:gd fmla="*/ 89 h 96" name="T93"/>
              <a:gd fmla="*/ 44 w 83" name="T94"/>
              <a:gd fmla="*/ 85 h 96" name="T95"/>
              <a:gd fmla="*/ 71 w 83" name="T96"/>
              <a:gd fmla="*/ 59 h 96" name="T97"/>
              <a:gd fmla="*/ 33 w 83" name="T98"/>
              <a:gd fmla="*/ 26 h 96" name="T99"/>
              <a:gd fmla="*/ 48 w 83" name="T100"/>
              <a:gd fmla="*/ 25 h 96" name="T101"/>
              <a:gd fmla="*/ 59 w 83" name="T102"/>
              <a:gd fmla="*/ 55 h 96" name="T103"/>
              <a:gd fmla="*/ 33 w 83" name="T104"/>
              <a:gd fmla="*/ 26 h 9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96" w="83">
                <a:moveTo>
                  <a:pt x="0" y="57"/>
                </a:moveTo>
                <a:cubicBezTo>
                  <a:pt x="0" y="58"/>
                  <a:pt x="0" y="59"/>
                  <a:pt x="0" y="59"/>
                </a:cubicBezTo>
                <a:cubicBezTo>
                  <a:pt x="0" y="69"/>
                  <a:pt x="3" y="79"/>
                  <a:pt x="10" y="86"/>
                </a:cubicBezTo>
                <a:cubicBezTo>
                  <a:pt x="18" y="94"/>
                  <a:pt x="31" y="96"/>
                  <a:pt x="42" y="96"/>
                </a:cubicBezTo>
                <a:cubicBezTo>
                  <a:pt x="52" y="96"/>
                  <a:pt x="63" y="92"/>
                  <a:pt x="70" y="85"/>
                </a:cubicBezTo>
                <a:cubicBezTo>
                  <a:pt x="77" y="79"/>
                  <a:pt x="80" y="71"/>
                  <a:pt x="81" y="63"/>
                </a:cubicBezTo>
                <a:cubicBezTo>
                  <a:pt x="83" y="44"/>
                  <a:pt x="71" y="24"/>
                  <a:pt x="51" y="24"/>
                </a:cubicBezTo>
                <a:cubicBezTo>
                  <a:pt x="51" y="16"/>
                  <a:pt x="52" y="9"/>
                  <a:pt x="50" y="1"/>
                </a:cubicBezTo>
                <a:cubicBezTo>
                  <a:pt x="50" y="1"/>
                  <a:pt x="50" y="1"/>
                  <a:pt x="49" y="0"/>
                </a:cubicBezTo>
                <a:cubicBezTo>
                  <a:pt x="49" y="0"/>
                  <a:pt x="49" y="0"/>
                  <a:pt x="48" y="0"/>
                </a:cubicBezTo>
                <a:cubicBezTo>
                  <a:pt x="44" y="0"/>
                  <a:pt x="39" y="1"/>
                  <a:pt x="35" y="0"/>
                </a:cubicBezTo>
                <a:cubicBezTo>
                  <a:pt x="34" y="0"/>
                  <a:pt x="34" y="0"/>
                  <a:pt x="33" y="1"/>
                </a:cubicBezTo>
                <a:cubicBezTo>
                  <a:pt x="33" y="1"/>
                  <a:pt x="33" y="1"/>
                  <a:pt x="33" y="2"/>
                </a:cubicBezTo>
                <a:cubicBezTo>
                  <a:pt x="32" y="9"/>
                  <a:pt x="34" y="16"/>
                  <a:pt x="33" y="24"/>
                </a:cubicBezTo>
                <a:cubicBezTo>
                  <a:pt x="16" y="23"/>
                  <a:pt x="1" y="40"/>
                  <a:pt x="0" y="56"/>
                </a:cubicBezTo>
                <a:cubicBezTo>
                  <a:pt x="0" y="56"/>
                  <a:pt x="0" y="57"/>
                  <a:pt x="0" y="57"/>
                </a:cubicBezTo>
                <a:close/>
                <a:moveTo>
                  <a:pt x="28" y="92"/>
                </a:moveTo>
                <a:cubicBezTo>
                  <a:pt x="28" y="92"/>
                  <a:pt x="28" y="92"/>
                  <a:pt x="28" y="92"/>
                </a:cubicBezTo>
                <a:cubicBezTo>
                  <a:pt x="26" y="92"/>
                  <a:pt x="24" y="91"/>
                  <a:pt x="23" y="90"/>
                </a:cubicBezTo>
                <a:cubicBezTo>
                  <a:pt x="30" y="84"/>
                  <a:pt x="38" y="79"/>
                  <a:pt x="46" y="74"/>
                </a:cubicBezTo>
                <a:cubicBezTo>
                  <a:pt x="49" y="72"/>
                  <a:pt x="51" y="70"/>
                  <a:pt x="54" y="67"/>
                </a:cubicBezTo>
                <a:cubicBezTo>
                  <a:pt x="56" y="66"/>
                  <a:pt x="58" y="64"/>
                  <a:pt x="60" y="62"/>
                </a:cubicBezTo>
                <a:cubicBezTo>
                  <a:pt x="62" y="61"/>
                  <a:pt x="64" y="59"/>
                  <a:pt x="62" y="62"/>
                </a:cubicBezTo>
                <a:cubicBezTo>
                  <a:pt x="57" y="68"/>
                  <a:pt x="50" y="72"/>
                  <a:pt x="44" y="77"/>
                </a:cubicBezTo>
                <a:cubicBezTo>
                  <a:pt x="41" y="79"/>
                  <a:pt x="38" y="83"/>
                  <a:pt x="35" y="86"/>
                </a:cubicBezTo>
                <a:cubicBezTo>
                  <a:pt x="34" y="87"/>
                  <a:pt x="32" y="89"/>
                  <a:pt x="31" y="90"/>
                </a:cubicBezTo>
                <a:cubicBezTo>
                  <a:pt x="30" y="90"/>
                  <a:pt x="29" y="91"/>
                  <a:pt x="28" y="92"/>
                </a:cubicBezTo>
                <a:close/>
                <a:moveTo>
                  <a:pt x="16" y="87"/>
                </a:moveTo>
                <a:cubicBezTo>
                  <a:pt x="16" y="87"/>
                  <a:pt x="16" y="87"/>
                  <a:pt x="16" y="87"/>
                </a:cubicBezTo>
                <a:cubicBezTo>
                  <a:pt x="22" y="82"/>
                  <a:pt x="28" y="76"/>
                  <a:pt x="34" y="71"/>
                </a:cubicBezTo>
                <a:cubicBezTo>
                  <a:pt x="37" y="68"/>
                  <a:pt x="41" y="65"/>
                  <a:pt x="45" y="62"/>
                </a:cubicBezTo>
                <a:cubicBezTo>
                  <a:pt x="47" y="60"/>
                  <a:pt x="51" y="58"/>
                  <a:pt x="53" y="57"/>
                </a:cubicBezTo>
                <a:cubicBezTo>
                  <a:pt x="46" y="63"/>
                  <a:pt x="40" y="68"/>
                  <a:pt x="33" y="74"/>
                </a:cubicBezTo>
                <a:cubicBezTo>
                  <a:pt x="28" y="78"/>
                  <a:pt x="22" y="82"/>
                  <a:pt x="18" y="88"/>
                </a:cubicBezTo>
                <a:cubicBezTo>
                  <a:pt x="18" y="88"/>
                  <a:pt x="18" y="89"/>
                  <a:pt x="19" y="88"/>
                </a:cubicBezTo>
                <a:cubicBezTo>
                  <a:pt x="25" y="84"/>
                  <a:pt x="31" y="79"/>
                  <a:pt x="37" y="75"/>
                </a:cubicBezTo>
                <a:cubicBezTo>
                  <a:pt x="44" y="70"/>
                  <a:pt x="50" y="63"/>
                  <a:pt x="57" y="60"/>
                </a:cubicBezTo>
                <a:cubicBezTo>
                  <a:pt x="54" y="61"/>
                  <a:pt x="51" y="64"/>
                  <a:pt x="49" y="66"/>
                </a:cubicBezTo>
                <a:cubicBezTo>
                  <a:pt x="45" y="70"/>
                  <a:pt x="41" y="73"/>
                  <a:pt x="38" y="76"/>
                </a:cubicBezTo>
                <a:cubicBezTo>
                  <a:pt x="34" y="79"/>
                  <a:pt x="32" y="83"/>
                  <a:pt x="28" y="85"/>
                </a:cubicBezTo>
                <a:cubicBezTo>
                  <a:pt x="26" y="87"/>
                  <a:pt x="23" y="88"/>
                  <a:pt x="22" y="90"/>
                </a:cubicBezTo>
                <a:cubicBezTo>
                  <a:pt x="20" y="89"/>
                  <a:pt x="18" y="88"/>
                  <a:pt x="16" y="87"/>
                </a:cubicBezTo>
                <a:close/>
                <a:moveTo>
                  <a:pt x="16" y="87"/>
                </a:moveTo>
                <a:cubicBezTo>
                  <a:pt x="16" y="87"/>
                  <a:pt x="16" y="87"/>
                  <a:pt x="16" y="87"/>
                </a:cubicBezTo>
                <a:cubicBezTo>
                  <a:pt x="15" y="87"/>
                  <a:pt x="14" y="86"/>
                  <a:pt x="14" y="86"/>
                </a:cubicBezTo>
                <a:cubicBezTo>
                  <a:pt x="20" y="80"/>
                  <a:pt x="26" y="75"/>
                  <a:pt x="32" y="70"/>
                </a:cubicBezTo>
                <a:cubicBezTo>
                  <a:pt x="35" y="67"/>
                  <a:pt x="39" y="64"/>
                  <a:pt x="42" y="61"/>
                </a:cubicBezTo>
                <a:cubicBezTo>
                  <a:pt x="44" y="60"/>
                  <a:pt x="46" y="59"/>
                  <a:pt x="48" y="57"/>
                </a:cubicBezTo>
                <a:cubicBezTo>
                  <a:pt x="52" y="55"/>
                  <a:pt x="48" y="58"/>
                  <a:pt x="47" y="59"/>
                </a:cubicBezTo>
                <a:cubicBezTo>
                  <a:pt x="41" y="63"/>
                  <a:pt x="36" y="67"/>
                  <a:pt x="32" y="72"/>
                </a:cubicBezTo>
                <a:cubicBezTo>
                  <a:pt x="26" y="77"/>
                  <a:pt x="20" y="81"/>
                  <a:pt x="16" y="87"/>
                </a:cubicBezTo>
                <a:close/>
                <a:moveTo>
                  <a:pt x="47" y="75"/>
                </a:moveTo>
                <a:cubicBezTo>
                  <a:pt x="53" y="71"/>
                  <a:pt x="59" y="66"/>
                  <a:pt x="64" y="61"/>
                </a:cubicBezTo>
                <a:cubicBezTo>
                  <a:pt x="64" y="61"/>
                  <a:pt x="65" y="61"/>
                  <a:pt x="66" y="61"/>
                </a:cubicBezTo>
                <a:cubicBezTo>
                  <a:pt x="62" y="64"/>
                  <a:pt x="58" y="68"/>
                  <a:pt x="54" y="71"/>
                </a:cubicBezTo>
                <a:cubicBezTo>
                  <a:pt x="48" y="75"/>
                  <a:pt x="43" y="80"/>
                  <a:pt x="38" y="85"/>
                </a:cubicBezTo>
                <a:cubicBezTo>
                  <a:pt x="41" y="81"/>
                  <a:pt x="44" y="78"/>
                  <a:pt x="47" y="75"/>
                </a:cubicBezTo>
                <a:close/>
                <a:moveTo>
                  <a:pt x="45" y="73"/>
                </a:moveTo>
                <a:cubicBezTo>
                  <a:pt x="41" y="76"/>
                  <a:pt x="37" y="79"/>
                  <a:pt x="32" y="82"/>
                </a:cubicBezTo>
                <a:cubicBezTo>
                  <a:pt x="34" y="80"/>
                  <a:pt x="36" y="78"/>
                  <a:pt x="38" y="76"/>
                </a:cubicBezTo>
                <a:cubicBezTo>
                  <a:pt x="44" y="70"/>
                  <a:pt x="52" y="65"/>
                  <a:pt x="59" y="59"/>
                </a:cubicBezTo>
                <a:cubicBezTo>
                  <a:pt x="59" y="59"/>
                  <a:pt x="59" y="58"/>
                  <a:pt x="58" y="58"/>
                </a:cubicBezTo>
                <a:cubicBezTo>
                  <a:pt x="52" y="61"/>
                  <a:pt x="47" y="66"/>
                  <a:pt x="42" y="70"/>
                </a:cubicBezTo>
                <a:cubicBezTo>
                  <a:pt x="35" y="75"/>
                  <a:pt x="28" y="81"/>
                  <a:pt x="21" y="86"/>
                </a:cubicBezTo>
                <a:cubicBezTo>
                  <a:pt x="18" y="88"/>
                  <a:pt x="21" y="85"/>
                  <a:pt x="22" y="85"/>
                </a:cubicBezTo>
                <a:cubicBezTo>
                  <a:pt x="23" y="83"/>
                  <a:pt x="25" y="82"/>
                  <a:pt x="26" y="80"/>
                </a:cubicBezTo>
                <a:cubicBezTo>
                  <a:pt x="29" y="78"/>
                  <a:pt x="32" y="76"/>
                  <a:pt x="35" y="73"/>
                </a:cubicBezTo>
                <a:cubicBezTo>
                  <a:pt x="41" y="67"/>
                  <a:pt x="48" y="62"/>
                  <a:pt x="55" y="56"/>
                </a:cubicBezTo>
                <a:cubicBezTo>
                  <a:pt x="55" y="56"/>
                  <a:pt x="55" y="56"/>
                  <a:pt x="55" y="56"/>
                </a:cubicBezTo>
                <a:cubicBezTo>
                  <a:pt x="57" y="57"/>
                  <a:pt x="60" y="59"/>
                  <a:pt x="62" y="60"/>
                </a:cubicBezTo>
                <a:cubicBezTo>
                  <a:pt x="56" y="64"/>
                  <a:pt x="51" y="69"/>
                  <a:pt x="45" y="73"/>
                </a:cubicBezTo>
                <a:close/>
                <a:moveTo>
                  <a:pt x="39" y="65"/>
                </a:moveTo>
                <a:cubicBezTo>
                  <a:pt x="41" y="64"/>
                  <a:pt x="42" y="63"/>
                  <a:pt x="43" y="62"/>
                </a:cubicBezTo>
                <a:cubicBezTo>
                  <a:pt x="46" y="60"/>
                  <a:pt x="49" y="58"/>
                  <a:pt x="51" y="55"/>
                </a:cubicBezTo>
                <a:cubicBezTo>
                  <a:pt x="51" y="55"/>
                  <a:pt x="51" y="55"/>
                  <a:pt x="51" y="55"/>
                </a:cubicBezTo>
                <a:cubicBezTo>
                  <a:pt x="52" y="55"/>
                  <a:pt x="52" y="55"/>
                  <a:pt x="52" y="55"/>
                </a:cubicBezTo>
                <a:cubicBezTo>
                  <a:pt x="53" y="55"/>
                  <a:pt x="53" y="55"/>
                  <a:pt x="54" y="56"/>
                </a:cubicBezTo>
                <a:cubicBezTo>
                  <a:pt x="49" y="58"/>
                  <a:pt x="44" y="62"/>
                  <a:pt x="39" y="65"/>
                </a:cubicBezTo>
                <a:close/>
                <a:moveTo>
                  <a:pt x="17" y="82"/>
                </a:moveTo>
                <a:cubicBezTo>
                  <a:pt x="17" y="82"/>
                  <a:pt x="16" y="83"/>
                  <a:pt x="16" y="83"/>
                </a:cubicBezTo>
                <a:cubicBezTo>
                  <a:pt x="16" y="83"/>
                  <a:pt x="17" y="82"/>
                  <a:pt x="18" y="81"/>
                </a:cubicBezTo>
                <a:cubicBezTo>
                  <a:pt x="21" y="78"/>
                  <a:pt x="23" y="75"/>
                  <a:pt x="26" y="72"/>
                </a:cubicBezTo>
                <a:cubicBezTo>
                  <a:pt x="32" y="67"/>
                  <a:pt x="38" y="61"/>
                  <a:pt x="44" y="56"/>
                </a:cubicBezTo>
                <a:cubicBezTo>
                  <a:pt x="45" y="56"/>
                  <a:pt x="44" y="56"/>
                  <a:pt x="44" y="56"/>
                </a:cubicBezTo>
                <a:cubicBezTo>
                  <a:pt x="31" y="60"/>
                  <a:pt x="23" y="72"/>
                  <a:pt x="13" y="80"/>
                </a:cubicBezTo>
                <a:cubicBezTo>
                  <a:pt x="12" y="80"/>
                  <a:pt x="10" y="81"/>
                  <a:pt x="10" y="81"/>
                </a:cubicBezTo>
                <a:cubicBezTo>
                  <a:pt x="11" y="79"/>
                  <a:pt x="13" y="78"/>
                  <a:pt x="14" y="76"/>
                </a:cubicBezTo>
                <a:cubicBezTo>
                  <a:pt x="16" y="74"/>
                  <a:pt x="19" y="71"/>
                  <a:pt x="22" y="69"/>
                </a:cubicBezTo>
                <a:cubicBezTo>
                  <a:pt x="26" y="66"/>
                  <a:pt x="31" y="63"/>
                  <a:pt x="34" y="59"/>
                </a:cubicBezTo>
                <a:cubicBezTo>
                  <a:pt x="36" y="58"/>
                  <a:pt x="37" y="58"/>
                  <a:pt x="39" y="57"/>
                </a:cubicBezTo>
                <a:cubicBezTo>
                  <a:pt x="43" y="56"/>
                  <a:pt x="47" y="55"/>
                  <a:pt x="50" y="55"/>
                </a:cubicBezTo>
                <a:cubicBezTo>
                  <a:pt x="38" y="63"/>
                  <a:pt x="28" y="73"/>
                  <a:pt x="17" y="82"/>
                </a:cubicBezTo>
                <a:close/>
                <a:moveTo>
                  <a:pt x="7" y="78"/>
                </a:moveTo>
                <a:cubicBezTo>
                  <a:pt x="12" y="75"/>
                  <a:pt x="16" y="72"/>
                  <a:pt x="20" y="68"/>
                </a:cubicBezTo>
                <a:cubicBezTo>
                  <a:pt x="23" y="66"/>
                  <a:pt x="25" y="64"/>
                  <a:pt x="27" y="62"/>
                </a:cubicBezTo>
                <a:cubicBezTo>
                  <a:pt x="29" y="61"/>
                  <a:pt x="30" y="60"/>
                  <a:pt x="32" y="59"/>
                </a:cubicBezTo>
                <a:cubicBezTo>
                  <a:pt x="32" y="59"/>
                  <a:pt x="32" y="59"/>
                  <a:pt x="32" y="59"/>
                </a:cubicBezTo>
                <a:cubicBezTo>
                  <a:pt x="32" y="59"/>
                  <a:pt x="33" y="59"/>
                  <a:pt x="33" y="59"/>
                </a:cubicBezTo>
                <a:cubicBezTo>
                  <a:pt x="33" y="59"/>
                  <a:pt x="33" y="59"/>
                  <a:pt x="33" y="59"/>
                </a:cubicBezTo>
                <a:cubicBezTo>
                  <a:pt x="26" y="67"/>
                  <a:pt x="15" y="72"/>
                  <a:pt x="9" y="81"/>
                </a:cubicBezTo>
                <a:cubicBezTo>
                  <a:pt x="9" y="80"/>
                  <a:pt x="8" y="79"/>
                  <a:pt x="7" y="78"/>
                </a:cubicBezTo>
                <a:close/>
                <a:moveTo>
                  <a:pt x="6" y="75"/>
                </a:moveTo>
                <a:cubicBezTo>
                  <a:pt x="9" y="73"/>
                  <a:pt x="12" y="70"/>
                  <a:pt x="15" y="67"/>
                </a:cubicBezTo>
                <a:cubicBezTo>
                  <a:pt x="16" y="66"/>
                  <a:pt x="18" y="64"/>
                  <a:pt x="20" y="63"/>
                </a:cubicBezTo>
                <a:cubicBezTo>
                  <a:pt x="21" y="61"/>
                  <a:pt x="27" y="55"/>
                  <a:pt x="22" y="61"/>
                </a:cubicBezTo>
                <a:cubicBezTo>
                  <a:pt x="20" y="65"/>
                  <a:pt x="17" y="68"/>
                  <a:pt x="14" y="71"/>
                </a:cubicBezTo>
                <a:cubicBezTo>
                  <a:pt x="12" y="73"/>
                  <a:pt x="9" y="75"/>
                  <a:pt x="7" y="77"/>
                </a:cubicBezTo>
                <a:cubicBezTo>
                  <a:pt x="7" y="77"/>
                  <a:pt x="6" y="76"/>
                  <a:pt x="6" y="75"/>
                </a:cubicBezTo>
                <a:close/>
                <a:moveTo>
                  <a:pt x="4" y="67"/>
                </a:moveTo>
                <a:cubicBezTo>
                  <a:pt x="8" y="64"/>
                  <a:pt x="12" y="59"/>
                  <a:pt x="16" y="57"/>
                </a:cubicBezTo>
                <a:cubicBezTo>
                  <a:pt x="16" y="57"/>
                  <a:pt x="14" y="60"/>
                  <a:pt x="13" y="61"/>
                </a:cubicBezTo>
                <a:cubicBezTo>
                  <a:pt x="12" y="62"/>
                  <a:pt x="11" y="63"/>
                  <a:pt x="10" y="64"/>
                </a:cubicBezTo>
                <a:cubicBezTo>
                  <a:pt x="8" y="66"/>
                  <a:pt x="6" y="69"/>
                  <a:pt x="5" y="71"/>
                </a:cubicBezTo>
                <a:cubicBezTo>
                  <a:pt x="4" y="71"/>
                  <a:pt x="5" y="72"/>
                  <a:pt x="5" y="71"/>
                </a:cubicBezTo>
                <a:cubicBezTo>
                  <a:pt x="8" y="70"/>
                  <a:pt x="11" y="67"/>
                  <a:pt x="13" y="65"/>
                </a:cubicBezTo>
                <a:cubicBezTo>
                  <a:pt x="15" y="63"/>
                  <a:pt x="16" y="62"/>
                  <a:pt x="17" y="60"/>
                </a:cubicBezTo>
                <a:cubicBezTo>
                  <a:pt x="18" y="60"/>
                  <a:pt x="22" y="55"/>
                  <a:pt x="20" y="58"/>
                </a:cubicBezTo>
                <a:cubicBezTo>
                  <a:pt x="16" y="64"/>
                  <a:pt x="10" y="69"/>
                  <a:pt x="6" y="74"/>
                </a:cubicBezTo>
                <a:cubicBezTo>
                  <a:pt x="5" y="72"/>
                  <a:pt x="4" y="70"/>
                  <a:pt x="4" y="67"/>
                </a:cubicBezTo>
                <a:close/>
                <a:moveTo>
                  <a:pt x="7" y="60"/>
                </a:moveTo>
                <a:cubicBezTo>
                  <a:pt x="8" y="58"/>
                  <a:pt x="9" y="57"/>
                  <a:pt x="11" y="56"/>
                </a:cubicBezTo>
                <a:cubicBezTo>
                  <a:pt x="14" y="54"/>
                  <a:pt x="11" y="57"/>
                  <a:pt x="10" y="58"/>
                </a:cubicBezTo>
                <a:cubicBezTo>
                  <a:pt x="8" y="60"/>
                  <a:pt x="5" y="62"/>
                  <a:pt x="3" y="66"/>
                </a:cubicBezTo>
                <a:cubicBezTo>
                  <a:pt x="3" y="65"/>
                  <a:pt x="3" y="64"/>
                  <a:pt x="3" y="64"/>
                </a:cubicBezTo>
                <a:cubicBezTo>
                  <a:pt x="4" y="62"/>
                  <a:pt x="5" y="61"/>
                  <a:pt x="7" y="60"/>
                </a:cubicBezTo>
                <a:close/>
                <a:moveTo>
                  <a:pt x="11" y="75"/>
                </a:moveTo>
                <a:cubicBezTo>
                  <a:pt x="10" y="76"/>
                  <a:pt x="9" y="76"/>
                  <a:pt x="8" y="77"/>
                </a:cubicBezTo>
                <a:cubicBezTo>
                  <a:pt x="9" y="76"/>
                  <a:pt x="10" y="75"/>
                  <a:pt x="10" y="74"/>
                </a:cubicBezTo>
                <a:cubicBezTo>
                  <a:pt x="12" y="73"/>
                  <a:pt x="14" y="72"/>
                  <a:pt x="16" y="70"/>
                </a:cubicBezTo>
                <a:cubicBezTo>
                  <a:pt x="20" y="67"/>
                  <a:pt x="23" y="62"/>
                  <a:pt x="26" y="58"/>
                </a:cubicBezTo>
                <a:cubicBezTo>
                  <a:pt x="26" y="58"/>
                  <a:pt x="26" y="57"/>
                  <a:pt x="26" y="57"/>
                </a:cubicBezTo>
                <a:cubicBezTo>
                  <a:pt x="27" y="58"/>
                  <a:pt x="29" y="58"/>
                  <a:pt x="30" y="59"/>
                </a:cubicBezTo>
                <a:cubicBezTo>
                  <a:pt x="30" y="59"/>
                  <a:pt x="31" y="59"/>
                  <a:pt x="31" y="59"/>
                </a:cubicBezTo>
                <a:cubicBezTo>
                  <a:pt x="24" y="64"/>
                  <a:pt x="18" y="70"/>
                  <a:pt x="11" y="75"/>
                </a:cubicBezTo>
                <a:close/>
                <a:moveTo>
                  <a:pt x="26" y="57"/>
                </a:moveTo>
                <a:cubicBezTo>
                  <a:pt x="18" y="62"/>
                  <a:pt x="13" y="69"/>
                  <a:pt x="6" y="75"/>
                </a:cubicBezTo>
                <a:cubicBezTo>
                  <a:pt x="8" y="73"/>
                  <a:pt x="12" y="68"/>
                  <a:pt x="15" y="65"/>
                </a:cubicBezTo>
                <a:cubicBezTo>
                  <a:pt x="18" y="63"/>
                  <a:pt x="20" y="60"/>
                  <a:pt x="22" y="56"/>
                </a:cubicBezTo>
                <a:cubicBezTo>
                  <a:pt x="22" y="56"/>
                  <a:pt x="22" y="56"/>
                  <a:pt x="22" y="56"/>
                </a:cubicBezTo>
                <a:cubicBezTo>
                  <a:pt x="23" y="56"/>
                  <a:pt x="25" y="57"/>
                  <a:pt x="26" y="57"/>
                </a:cubicBezTo>
                <a:cubicBezTo>
                  <a:pt x="26" y="57"/>
                  <a:pt x="26" y="57"/>
                  <a:pt x="26" y="57"/>
                </a:cubicBezTo>
                <a:close/>
                <a:moveTo>
                  <a:pt x="15" y="62"/>
                </a:moveTo>
                <a:cubicBezTo>
                  <a:pt x="13" y="63"/>
                  <a:pt x="12" y="65"/>
                  <a:pt x="10" y="66"/>
                </a:cubicBezTo>
                <a:cubicBezTo>
                  <a:pt x="9" y="67"/>
                  <a:pt x="7" y="69"/>
                  <a:pt x="6" y="70"/>
                </a:cubicBezTo>
                <a:cubicBezTo>
                  <a:pt x="8" y="67"/>
                  <a:pt x="10" y="64"/>
                  <a:pt x="13" y="62"/>
                </a:cubicBezTo>
                <a:cubicBezTo>
                  <a:pt x="15" y="60"/>
                  <a:pt x="17" y="58"/>
                  <a:pt x="18" y="56"/>
                </a:cubicBezTo>
                <a:cubicBezTo>
                  <a:pt x="18" y="55"/>
                  <a:pt x="18" y="55"/>
                  <a:pt x="17" y="55"/>
                </a:cubicBezTo>
                <a:cubicBezTo>
                  <a:pt x="13" y="58"/>
                  <a:pt x="9" y="61"/>
                  <a:pt x="5" y="65"/>
                </a:cubicBezTo>
                <a:cubicBezTo>
                  <a:pt x="3" y="67"/>
                  <a:pt x="4" y="66"/>
                  <a:pt x="5" y="64"/>
                </a:cubicBezTo>
                <a:cubicBezTo>
                  <a:pt x="6" y="63"/>
                  <a:pt x="7" y="62"/>
                  <a:pt x="8" y="61"/>
                </a:cubicBezTo>
                <a:cubicBezTo>
                  <a:pt x="10" y="59"/>
                  <a:pt x="12" y="57"/>
                  <a:pt x="13" y="55"/>
                </a:cubicBezTo>
                <a:cubicBezTo>
                  <a:pt x="14" y="55"/>
                  <a:pt x="14" y="55"/>
                  <a:pt x="13" y="55"/>
                </a:cubicBezTo>
                <a:cubicBezTo>
                  <a:pt x="16" y="55"/>
                  <a:pt x="19" y="55"/>
                  <a:pt x="21" y="56"/>
                </a:cubicBezTo>
                <a:cubicBezTo>
                  <a:pt x="21" y="56"/>
                  <a:pt x="22" y="56"/>
                  <a:pt x="22" y="56"/>
                </a:cubicBezTo>
                <a:cubicBezTo>
                  <a:pt x="19" y="58"/>
                  <a:pt x="17" y="60"/>
                  <a:pt x="15" y="62"/>
                </a:cubicBezTo>
                <a:close/>
                <a:moveTo>
                  <a:pt x="4" y="61"/>
                </a:moveTo>
                <a:cubicBezTo>
                  <a:pt x="5" y="60"/>
                  <a:pt x="6" y="60"/>
                  <a:pt x="6" y="59"/>
                </a:cubicBezTo>
                <a:cubicBezTo>
                  <a:pt x="7" y="57"/>
                  <a:pt x="9" y="56"/>
                  <a:pt x="10" y="55"/>
                </a:cubicBezTo>
                <a:cubicBezTo>
                  <a:pt x="11" y="54"/>
                  <a:pt x="12" y="54"/>
                  <a:pt x="13" y="54"/>
                </a:cubicBezTo>
                <a:cubicBezTo>
                  <a:pt x="9" y="56"/>
                  <a:pt x="7" y="59"/>
                  <a:pt x="4" y="61"/>
                </a:cubicBezTo>
                <a:close/>
                <a:moveTo>
                  <a:pt x="3" y="59"/>
                </a:moveTo>
                <a:cubicBezTo>
                  <a:pt x="4" y="58"/>
                  <a:pt x="6" y="57"/>
                  <a:pt x="7" y="56"/>
                </a:cubicBezTo>
                <a:cubicBezTo>
                  <a:pt x="7" y="56"/>
                  <a:pt x="8" y="55"/>
                  <a:pt x="8" y="55"/>
                </a:cubicBezTo>
                <a:cubicBezTo>
                  <a:pt x="8" y="55"/>
                  <a:pt x="8" y="55"/>
                  <a:pt x="9" y="55"/>
                </a:cubicBezTo>
                <a:cubicBezTo>
                  <a:pt x="8" y="56"/>
                  <a:pt x="7" y="56"/>
                  <a:pt x="7" y="57"/>
                </a:cubicBezTo>
                <a:cubicBezTo>
                  <a:pt x="5" y="59"/>
                  <a:pt x="4" y="60"/>
                  <a:pt x="3" y="62"/>
                </a:cubicBezTo>
                <a:cubicBezTo>
                  <a:pt x="3" y="62"/>
                  <a:pt x="3" y="61"/>
                  <a:pt x="3" y="61"/>
                </a:cubicBezTo>
                <a:cubicBezTo>
                  <a:pt x="3" y="60"/>
                  <a:pt x="3" y="58"/>
                  <a:pt x="3" y="57"/>
                </a:cubicBezTo>
                <a:cubicBezTo>
                  <a:pt x="4" y="56"/>
                  <a:pt x="5" y="56"/>
                  <a:pt x="7" y="55"/>
                </a:cubicBezTo>
                <a:cubicBezTo>
                  <a:pt x="5" y="56"/>
                  <a:pt x="4" y="57"/>
                  <a:pt x="3" y="59"/>
                </a:cubicBezTo>
                <a:cubicBezTo>
                  <a:pt x="2" y="59"/>
                  <a:pt x="3" y="60"/>
                  <a:pt x="3" y="59"/>
                </a:cubicBezTo>
                <a:close/>
                <a:moveTo>
                  <a:pt x="10" y="82"/>
                </a:moveTo>
                <a:cubicBezTo>
                  <a:pt x="21" y="75"/>
                  <a:pt x="28" y="65"/>
                  <a:pt x="39" y="59"/>
                </a:cubicBezTo>
                <a:cubicBezTo>
                  <a:pt x="40" y="58"/>
                  <a:pt x="44" y="56"/>
                  <a:pt x="43" y="57"/>
                </a:cubicBezTo>
                <a:cubicBezTo>
                  <a:pt x="41" y="58"/>
                  <a:pt x="40" y="59"/>
                  <a:pt x="39" y="60"/>
                </a:cubicBezTo>
                <a:cubicBezTo>
                  <a:pt x="36" y="63"/>
                  <a:pt x="33" y="66"/>
                  <a:pt x="30" y="68"/>
                </a:cubicBezTo>
                <a:cubicBezTo>
                  <a:pt x="24" y="73"/>
                  <a:pt x="18" y="79"/>
                  <a:pt x="13" y="85"/>
                </a:cubicBezTo>
                <a:cubicBezTo>
                  <a:pt x="13" y="85"/>
                  <a:pt x="13" y="85"/>
                  <a:pt x="13" y="85"/>
                </a:cubicBezTo>
                <a:cubicBezTo>
                  <a:pt x="12" y="84"/>
                  <a:pt x="11" y="83"/>
                  <a:pt x="10" y="82"/>
                </a:cubicBezTo>
                <a:close/>
                <a:moveTo>
                  <a:pt x="29" y="92"/>
                </a:moveTo>
                <a:cubicBezTo>
                  <a:pt x="29" y="92"/>
                  <a:pt x="29" y="92"/>
                  <a:pt x="30" y="91"/>
                </a:cubicBezTo>
                <a:cubicBezTo>
                  <a:pt x="30" y="92"/>
                  <a:pt x="31" y="91"/>
                  <a:pt x="31" y="90"/>
                </a:cubicBezTo>
                <a:cubicBezTo>
                  <a:pt x="32" y="90"/>
                  <a:pt x="33" y="89"/>
                  <a:pt x="34" y="89"/>
                </a:cubicBezTo>
                <a:cubicBezTo>
                  <a:pt x="40" y="84"/>
                  <a:pt x="46" y="78"/>
                  <a:pt x="52" y="73"/>
                </a:cubicBezTo>
                <a:cubicBezTo>
                  <a:pt x="55" y="71"/>
                  <a:pt x="58" y="69"/>
                  <a:pt x="61" y="66"/>
                </a:cubicBezTo>
                <a:cubicBezTo>
                  <a:pt x="62" y="65"/>
                  <a:pt x="64" y="63"/>
                  <a:pt x="65" y="62"/>
                </a:cubicBezTo>
                <a:cubicBezTo>
                  <a:pt x="66" y="62"/>
                  <a:pt x="67" y="61"/>
                  <a:pt x="68" y="60"/>
                </a:cubicBezTo>
                <a:cubicBezTo>
                  <a:pt x="68" y="60"/>
                  <a:pt x="69" y="60"/>
                  <a:pt x="69" y="60"/>
                </a:cubicBezTo>
                <a:cubicBezTo>
                  <a:pt x="59" y="72"/>
                  <a:pt x="45" y="81"/>
                  <a:pt x="34" y="92"/>
                </a:cubicBezTo>
                <a:cubicBezTo>
                  <a:pt x="33" y="92"/>
                  <a:pt x="34" y="93"/>
                  <a:pt x="34" y="93"/>
                </a:cubicBezTo>
                <a:cubicBezTo>
                  <a:pt x="46" y="84"/>
                  <a:pt x="58" y="74"/>
                  <a:pt x="70" y="64"/>
                </a:cubicBezTo>
                <a:cubicBezTo>
                  <a:pt x="69" y="65"/>
                  <a:pt x="68" y="66"/>
                  <a:pt x="67" y="67"/>
                </a:cubicBezTo>
                <a:cubicBezTo>
                  <a:pt x="64" y="70"/>
                  <a:pt x="60" y="73"/>
                  <a:pt x="57" y="76"/>
                </a:cubicBezTo>
                <a:cubicBezTo>
                  <a:pt x="51" y="82"/>
                  <a:pt x="45" y="87"/>
                  <a:pt x="39" y="93"/>
                </a:cubicBezTo>
                <a:cubicBezTo>
                  <a:pt x="39" y="93"/>
                  <a:pt x="39" y="93"/>
                  <a:pt x="39" y="93"/>
                </a:cubicBezTo>
                <a:cubicBezTo>
                  <a:pt x="51" y="85"/>
                  <a:pt x="62" y="75"/>
                  <a:pt x="72" y="66"/>
                </a:cubicBezTo>
                <a:cubicBezTo>
                  <a:pt x="72" y="66"/>
                  <a:pt x="72" y="66"/>
                  <a:pt x="72" y="66"/>
                </a:cubicBezTo>
                <a:cubicBezTo>
                  <a:pt x="69" y="69"/>
                  <a:pt x="66" y="72"/>
                  <a:pt x="63" y="75"/>
                </a:cubicBezTo>
                <a:cubicBezTo>
                  <a:pt x="58" y="81"/>
                  <a:pt x="52" y="86"/>
                  <a:pt x="46" y="92"/>
                </a:cubicBezTo>
                <a:cubicBezTo>
                  <a:pt x="46" y="92"/>
                  <a:pt x="46" y="93"/>
                  <a:pt x="47" y="92"/>
                </a:cubicBezTo>
                <a:cubicBezTo>
                  <a:pt x="57" y="86"/>
                  <a:pt x="64" y="77"/>
                  <a:pt x="74" y="69"/>
                </a:cubicBezTo>
                <a:cubicBezTo>
                  <a:pt x="74" y="69"/>
                  <a:pt x="75" y="68"/>
                  <a:pt x="76" y="67"/>
                </a:cubicBezTo>
                <a:cubicBezTo>
                  <a:pt x="75" y="68"/>
                  <a:pt x="74" y="70"/>
                  <a:pt x="73" y="71"/>
                </a:cubicBezTo>
                <a:cubicBezTo>
                  <a:pt x="72" y="72"/>
                  <a:pt x="69" y="74"/>
                  <a:pt x="67" y="76"/>
                </a:cubicBezTo>
                <a:cubicBezTo>
                  <a:pt x="63" y="80"/>
                  <a:pt x="58" y="85"/>
                  <a:pt x="54" y="89"/>
                </a:cubicBezTo>
                <a:cubicBezTo>
                  <a:pt x="53" y="90"/>
                  <a:pt x="54" y="90"/>
                  <a:pt x="54" y="90"/>
                </a:cubicBezTo>
                <a:cubicBezTo>
                  <a:pt x="61" y="87"/>
                  <a:pt x="66" y="81"/>
                  <a:pt x="72" y="76"/>
                </a:cubicBezTo>
                <a:cubicBezTo>
                  <a:pt x="73" y="75"/>
                  <a:pt x="74" y="74"/>
                  <a:pt x="75" y="73"/>
                </a:cubicBezTo>
                <a:cubicBezTo>
                  <a:pt x="75" y="73"/>
                  <a:pt x="75" y="74"/>
                  <a:pt x="75" y="74"/>
                </a:cubicBezTo>
                <a:cubicBezTo>
                  <a:pt x="73" y="75"/>
                  <a:pt x="72" y="77"/>
                  <a:pt x="70" y="78"/>
                </a:cubicBezTo>
                <a:cubicBezTo>
                  <a:pt x="67" y="81"/>
                  <a:pt x="64" y="85"/>
                  <a:pt x="60" y="88"/>
                </a:cubicBezTo>
                <a:cubicBezTo>
                  <a:pt x="60" y="88"/>
                  <a:pt x="60" y="88"/>
                  <a:pt x="60" y="88"/>
                </a:cubicBezTo>
                <a:cubicBezTo>
                  <a:pt x="55" y="91"/>
                  <a:pt x="48" y="93"/>
                  <a:pt x="42" y="93"/>
                </a:cubicBezTo>
                <a:cubicBezTo>
                  <a:pt x="38" y="93"/>
                  <a:pt x="33" y="93"/>
                  <a:pt x="29" y="92"/>
                </a:cubicBezTo>
                <a:close/>
                <a:moveTo>
                  <a:pt x="63" y="87"/>
                </a:moveTo>
                <a:cubicBezTo>
                  <a:pt x="65" y="85"/>
                  <a:pt x="67" y="82"/>
                  <a:pt x="70" y="80"/>
                </a:cubicBezTo>
                <a:cubicBezTo>
                  <a:pt x="71" y="78"/>
                  <a:pt x="72" y="77"/>
                  <a:pt x="74" y="76"/>
                </a:cubicBezTo>
                <a:cubicBezTo>
                  <a:pt x="71" y="80"/>
                  <a:pt x="67" y="84"/>
                  <a:pt x="63" y="87"/>
                </a:cubicBezTo>
                <a:close/>
                <a:moveTo>
                  <a:pt x="76" y="72"/>
                </a:moveTo>
                <a:cubicBezTo>
                  <a:pt x="72" y="75"/>
                  <a:pt x="69" y="77"/>
                  <a:pt x="66" y="80"/>
                </a:cubicBezTo>
                <a:cubicBezTo>
                  <a:pt x="64" y="82"/>
                  <a:pt x="62" y="84"/>
                  <a:pt x="60" y="86"/>
                </a:cubicBezTo>
                <a:cubicBezTo>
                  <a:pt x="59" y="86"/>
                  <a:pt x="53" y="91"/>
                  <a:pt x="56" y="87"/>
                </a:cubicBezTo>
                <a:cubicBezTo>
                  <a:pt x="60" y="83"/>
                  <a:pt x="65" y="79"/>
                  <a:pt x="69" y="75"/>
                </a:cubicBezTo>
                <a:cubicBezTo>
                  <a:pt x="72" y="73"/>
                  <a:pt x="76" y="70"/>
                  <a:pt x="77" y="66"/>
                </a:cubicBezTo>
                <a:cubicBezTo>
                  <a:pt x="78" y="66"/>
                  <a:pt x="77" y="65"/>
                  <a:pt x="77" y="66"/>
                </a:cubicBezTo>
                <a:cubicBezTo>
                  <a:pt x="72" y="70"/>
                  <a:pt x="67" y="73"/>
                  <a:pt x="63" y="77"/>
                </a:cubicBezTo>
                <a:cubicBezTo>
                  <a:pt x="60" y="80"/>
                  <a:pt x="58" y="82"/>
                  <a:pt x="55" y="85"/>
                </a:cubicBezTo>
                <a:cubicBezTo>
                  <a:pt x="53" y="86"/>
                  <a:pt x="49" y="90"/>
                  <a:pt x="48" y="91"/>
                </a:cubicBezTo>
                <a:cubicBezTo>
                  <a:pt x="58" y="82"/>
                  <a:pt x="67" y="73"/>
                  <a:pt x="76" y="64"/>
                </a:cubicBezTo>
                <a:cubicBezTo>
                  <a:pt x="76" y="63"/>
                  <a:pt x="76" y="63"/>
                  <a:pt x="76" y="63"/>
                </a:cubicBezTo>
                <a:cubicBezTo>
                  <a:pt x="77" y="63"/>
                  <a:pt x="77" y="62"/>
                  <a:pt x="78" y="62"/>
                </a:cubicBezTo>
                <a:cubicBezTo>
                  <a:pt x="78" y="61"/>
                  <a:pt x="78" y="61"/>
                  <a:pt x="77" y="61"/>
                </a:cubicBezTo>
                <a:cubicBezTo>
                  <a:pt x="71" y="66"/>
                  <a:pt x="65" y="72"/>
                  <a:pt x="58" y="77"/>
                </a:cubicBezTo>
                <a:cubicBezTo>
                  <a:pt x="55" y="80"/>
                  <a:pt x="52" y="83"/>
                  <a:pt x="49" y="85"/>
                </a:cubicBezTo>
                <a:cubicBezTo>
                  <a:pt x="47" y="87"/>
                  <a:pt x="45" y="88"/>
                  <a:pt x="44" y="89"/>
                </a:cubicBezTo>
                <a:cubicBezTo>
                  <a:pt x="49" y="85"/>
                  <a:pt x="54" y="80"/>
                  <a:pt x="59" y="75"/>
                </a:cubicBezTo>
                <a:cubicBezTo>
                  <a:pt x="64" y="70"/>
                  <a:pt x="70" y="65"/>
                  <a:pt x="75" y="59"/>
                </a:cubicBezTo>
                <a:cubicBezTo>
                  <a:pt x="76" y="59"/>
                  <a:pt x="75" y="58"/>
                  <a:pt x="75" y="59"/>
                </a:cubicBezTo>
                <a:cubicBezTo>
                  <a:pt x="69" y="65"/>
                  <a:pt x="62" y="70"/>
                  <a:pt x="56" y="75"/>
                </a:cubicBezTo>
                <a:cubicBezTo>
                  <a:pt x="52" y="79"/>
                  <a:pt x="48" y="82"/>
                  <a:pt x="44" y="85"/>
                </a:cubicBezTo>
                <a:cubicBezTo>
                  <a:pt x="42" y="86"/>
                  <a:pt x="40" y="87"/>
                  <a:pt x="38" y="89"/>
                </a:cubicBezTo>
                <a:cubicBezTo>
                  <a:pt x="38" y="89"/>
                  <a:pt x="36" y="91"/>
                  <a:pt x="36" y="91"/>
                </a:cubicBezTo>
                <a:cubicBezTo>
                  <a:pt x="36" y="91"/>
                  <a:pt x="36" y="91"/>
                  <a:pt x="37" y="90"/>
                </a:cubicBezTo>
                <a:cubicBezTo>
                  <a:pt x="42" y="85"/>
                  <a:pt x="49" y="80"/>
                  <a:pt x="55" y="74"/>
                </a:cubicBezTo>
                <a:cubicBezTo>
                  <a:pt x="60" y="69"/>
                  <a:pt x="66" y="65"/>
                  <a:pt x="71" y="59"/>
                </a:cubicBezTo>
                <a:cubicBezTo>
                  <a:pt x="73" y="58"/>
                  <a:pt x="76" y="57"/>
                  <a:pt x="78" y="58"/>
                </a:cubicBezTo>
                <a:cubicBezTo>
                  <a:pt x="78" y="58"/>
                  <a:pt x="78" y="58"/>
                  <a:pt x="78" y="58"/>
                </a:cubicBezTo>
                <a:cubicBezTo>
                  <a:pt x="78" y="59"/>
                  <a:pt x="78" y="60"/>
                  <a:pt x="78" y="61"/>
                </a:cubicBezTo>
                <a:cubicBezTo>
                  <a:pt x="78" y="65"/>
                  <a:pt x="77" y="69"/>
                  <a:pt x="76" y="72"/>
                </a:cubicBezTo>
                <a:close/>
                <a:moveTo>
                  <a:pt x="33" y="26"/>
                </a:moveTo>
                <a:cubicBezTo>
                  <a:pt x="34" y="27"/>
                  <a:pt x="34" y="26"/>
                  <a:pt x="34" y="26"/>
                </a:cubicBezTo>
                <a:cubicBezTo>
                  <a:pt x="35" y="27"/>
                  <a:pt x="35" y="26"/>
                  <a:pt x="35" y="25"/>
                </a:cubicBezTo>
                <a:cubicBezTo>
                  <a:pt x="37" y="18"/>
                  <a:pt x="35" y="10"/>
                  <a:pt x="35" y="3"/>
                </a:cubicBezTo>
                <a:cubicBezTo>
                  <a:pt x="39" y="3"/>
                  <a:pt x="43" y="3"/>
                  <a:pt x="48" y="3"/>
                </a:cubicBezTo>
                <a:cubicBezTo>
                  <a:pt x="49" y="10"/>
                  <a:pt x="48" y="18"/>
                  <a:pt x="48" y="25"/>
                </a:cubicBezTo>
                <a:cubicBezTo>
                  <a:pt x="48" y="25"/>
                  <a:pt x="48" y="26"/>
                  <a:pt x="48" y="26"/>
                </a:cubicBezTo>
                <a:cubicBezTo>
                  <a:pt x="49" y="26"/>
                  <a:pt x="49" y="27"/>
                  <a:pt x="49" y="26"/>
                </a:cubicBezTo>
                <a:cubicBezTo>
                  <a:pt x="66" y="26"/>
                  <a:pt x="77" y="40"/>
                  <a:pt x="78" y="55"/>
                </a:cubicBezTo>
                <a:cubicBezTo>
                  <a:pt x="76" y="55"/>
                  <a:pt x="74" y="55"/>
                  <a:pt x="72" y="56"/>
                </a:cubicBezTo>
                <a:cubicBezTo>
                  <a:pt x="67" y="58"/>
                  <a:pt x="64" y="58"/>
                  <a:pt x="59" y="55"/>
                </a:cubicBezTo>
                <a:cubicBezTo>
                  <a:pt x="53" y="51"/>
                  <a:pt x="45" y="52"/>
                  <a:pt x="38" y="54"/>
                </a:cubicBezTo>
                <a:cubicBezTo>
                  <a:pt x="33" y="56"/>
                  <a:pt x="29" y="56"/>
                  <a:pt x="25" y="54"/>
                </a:cubicBezTo>
                <a:cubicBezTo>
                  <a:pt x="22" y="53"/>
                  <a:pt x="19" y="52"/>
                  <a:pt x="16" y="52"/>
                </a:cubicBezTo>
                <a:cubicBezTo>
                  <a:pt x="12" y="51"/>
                  <a:pt x="7" y="52"/>
                  <a:pt x="3" y="53"/>
                </a:cubicBezTo>
                <a:cubicBezTo>
                  <a:pt x="6" y="39"/>
                  <a:pt x="19" y="25"/>
                  <a:pt x="33" y="2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53" name="Freeform 49"/>
          <p:cNvSpPr>
            <a:spLocks noEditPoints="1"/>
          </p:cNvSpPr>
          <p:nvPr/>
        </p:nvSpPr>
        <p:spPr bwMode="auto">
          <a:xfrm>
            <a:off x="8007350" y="4799013"/>
            <a:ext cx="315912" cy="360363"/>
          </a:xfrm>
          <a:custGeom>
            <a:gdLst>
              <a:gd fmla="*/ 71 w 84" name="T0"/>
              <a:gd fmla="*/ 85 h 96" name="T1"/>
              <a:gd fmla="*/ 49 w 84" name="T2"/>
              <a:gd fmla="*/ 0 h 96" name="T3"/>
              <a:gd fmla="*/ 1 w 84" name="T4"/>
              <a:gd fmla="*/ 56 h 96" name="T5"/>
              <a:gd fmla="*/ 46 w 84" name="T6"/>
              <a:gd fmla="*/ 74 h 96" name="T7"/>
              <a:gd fmla="*/ 36 w 84" name="T8"/>
              <a:gd fmla="*/ 86 h 96" name="T9"/>
              <a:gd fmla="*/ 35 w 84" name="T10"/>
              <a:gd fmla="*/ 71 h 96" name="T11"/>
              <a:gd fmla="*/ 19 w 84" name="T12"/>
              <a:gd fmla="*/ 88 h 96" name="T13"/>
              <a:gd fmla="*/ 29 w 84" name="T14"/>
              <a:gd fmla="*/ 85 h 96" name="T15"/>
              <a:gd fmla="*/ 15 w 84" name="T16"/>
              <a:gd fmla="*/ 86 h 96" name="T17"/>
              <a:gd fmla="*/ 32 w 84" name="T18"/>
              <a:gd fmla="*/ 72 h 96" name="T19"/>
              <a:gd fmla="*/ 55 w 84" name="T20"/>
              <a:gd fmla="*/ 71 h 96" name="T21"/>
              <a:gd fmla="*/ 39 w 84" name="T22"/>
              <a:gd fmla="*/ 76 h 96" name="T23"/>
              <a:gd fmla="*/ 22 w 84" name="T24"/>
              <a:gd fmla="*/ 85 h 96" name="T25"/>
              <a:gd fmla="*/ 63 w 84" name="T26"/>
              <a:gd fmla="*/ 60 h 96" name="T27"/>
              <a:gd fmla="*/ 52 w 84" name="T28"/>
              <a:gd fmla="*/ 55 h 96" name="T29"/>
              <a:gd fmla="*/ 16 w 84" name="T30"/>
              <a:gd fmla="*/ 84 h 96" name="T31"/>
              <a:gd fmla="*/ 13 w 84" name="T32"/>
              <a:gd fmla="*/ 80 h 96" name="T33"/>
              <a:gd fmla="*/ 40 w 84" name="T34"/>
              <a:gd fmla="*/ 57 h 96" name="T35"/>
              <a:gd fmla="*/ 28 w 84" name="T36"/>
              <a:gd fmla="*/ 63 h 96" name="T37"/>
              <a:gd fmla="*/ 10 w 84" name="T38"/>
              <a:gd fmla="*/ 81 h 96" name="T39"/>
              <a:gd fmla="*/ 23 w 84" name="T40"/>
              <a:gd fmla="*/ 61 h 96" name="T41"/>
              <a:gd fmla="*/ 17 w 84" name="T42"/>
              <a:gd fmla="*/ 57 h 96" name="T43"/>
              <a:gd fmla="*/ 14 w 84" name="T44"/>
              <a:gd fmla="*/ 65 h 96" name="T45"/>
              <a:gd fmla="*/ 8 w 84" name="T46"/>
              <a:gd fmla="*/ 60 h 96" name="T47"/>
              <a:gd fmla="*/ 8 w 84" name="T48"/>
              <a:gd fmla="*/ 60 h 96" name="T49"/>
              <a:gd fmla="*/ 27 w 84" name="T50"/>
              <a:gd fmla="*/ 58 h 96" name="T51"/>
              <a:gd fmla="*/ 26 w 84" name="T52"/>
              <a:gd fmla="*/ 57 h 96" name="T53"/>
              <a:gd fmla="*/ 26 w 84" name="T54"/>
              <a:gd fmla="*/ 57 h 96" name="T55"/>
              <a:gd fmla="*/ 14 w 84" name="T56"/>
              <a:gd fmla="*/ 62 h 96" name="T57"/>
              <a:gd fmla="*/ 9 w 84" name="T58"/>
              <a:gd fmla="*/ 61 h 96" name="T59"/>
              <a:gd fmla="*/ 16 w 84" name="T60"/>
              <a:gd fmla="*/ 62 h 96" name="T61"/>
              <a:gd fmla="*/ 5 w 84" name="T62"/>
              <a:gd fmla="*/ 61 h 96" name="T63"/>
              <a:gd fmla="*/ 8 w 84" name="T64"/>
              <a:gd fmla="*/ 57 h 96" name="T65"/>
              <a:gd fmla="*/ 4 w 84" name="T66"/>
              <a:gd fmla="*/ 59 h 96" name="T67"/>
              <a:gd fmla="*/ 39 w 84" name="T68"/>
              <a:gd fmla="*/ 60 h 96" name="T69"/>
              <a:gd fmla="*/ 29 w 84" name="T70"/>
              <a:gd fmla="*/ 92 h 96" name="T71"/>
              <a:gd fmla="*/ 62 w 84" name="T72"/>
              <a:gd fmla="*/ 66 h 96" name="T73"/>
              <a:gd fmla="*/ 35 w 84" name="T74"/>
              <a:gd fmla="*/ 93 h 96" name="T75"/>
              <a:gd fmla="*/ 40 w 84" name="T76"/>
              <a:gd fmla="*/ 93 h 96" name="T77"/>
              <a:gd fmla="*/ 48 w 84" name="T78"/>
              <a:gd fmla="*/ 92 h 96" name="T79"/>
              <a:gd fmla="*/ 54 w 84" name="T80"/>
              <a:gd fmla="*/ 89 h 96" name="T81"/>
              <a:gd fmla="*/ 71 w 84" name="T82"/>
              <a:gd fmla="*/ 78 h 96" name="T83"/>
              <a:gd fmla="*/ 64 w 84" name="T84"/>
              <a:gd fmla="*/ 87 h 96" name="T85"/>
              <a:gd fmla="*/ 67 w 84" name="T86"/>
              <a:gd fmla="*/ 80 h 96" name="T87"/>
              <a:gd fmla="*/ 78 w 84" name="T88"/>
              <a:gd fmla="*/ 66 h 96" name="T89"/>
              <a:gd fmla="*/ 77 w 84" name="T90"/>
              <a:gd fmla="*/ 63 h 96" name="T91"/>
              <a:gd fmla="*/ 44 w 84" name="T92"/>
              <a:gd fmla="*/ 90 h 96" name="T93"/>
              <a:gd fmla="*/ 45 w 84" name="T94"/>
              <a:gd fmla="*/ 85 h 96" name="T95"/>
              <a:gd fmla="*/ 72 w 84" name="T96"/>
              <a:gd fmla="*/ 59 h 96" name="T97"/>
              <a:gd fmla="*/ 34 w 84" name="T98"/>
              <a:gd fmla="*/ 27 h 96" name="T99"/>
              <a:gd fmla="*/ 49 w 84" name="T100"/>
              <a:gd fmla="*/ 25 h 96" name="T101"/>
              <a:gd fmla="*/ 60 w 84" name="T102"/>
              <a:gd fmla="*/ 55 h 96" name="T103"/>
              <a:gd fmla="*/ 34 w 84" name="T104"/>
              <a:gd fmla="*/ 27 h 9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96" w="84">
                <a:moveTo>
                  <a:pt x="0" y="57"/>
                </a:moveTo>
                <a:cubicBezTo>
                  <a:pt x="0" y="58"/>
                  <a:pt x="0" y="59"/>
                  <a:pt x="0" y="59"/>
                </a:cubicBezTo>
                <a:cubicBezTo>
                  <a:pt x="1" y="69"/>
                  <a:pt x="4" y="79"/>
                  <a:pt x="11" y="86"/>
                </a:cubicBezTo>
                <a:cubicBezTo>
                  <a:pt x="18" y="94"/>
                  <a:pt x="32" y="96"/>
                  <a:pt x="43" y="96"/>
                </a:cubicBezTo>
                <a:cubicBezTo>
                  <a:pt x="53" y="96"/>
                  <a:pt x="63" y="92"/>
                  <a:pt x="71" y="85"/>
                </a:cubicBezTo>
                <a:cubicBezTo>
                  <a:pt x="78" y="80"/>
                  <a:pt x="81" y="71"/>
                  <a:pt x="82" y="63"/>
                </a:cubicBezTo>
                <a:cubicBezTo>
                  <a:pt x="84" y="44"/>
                  <a:pt x="72" y="24"/>
                  <a:pt x="52" y="24"/>
                </a:cubicBezTo>
                <a:cubicBezTo>
                  <a:pt x="52" y="16"/>
                  <a:pt x="53" y="9"/>
                  <a:pt x="51" y="1"/>
                </a:cubicBezTo>
                <a:cubicBezTo>
                  <a:pt x="51" y="1"/>
                  <a:pt x="51" y="1"/>
                  <a:pt x="50" y="1"/>
                </a:cubicBezTo>
                <a:cubicBezTo>
                  <a:pt x="50" y="0"/>
                  <a:pt x="50" y="0"/>
                  <a:pt x="49" y="0"/>
                </a:cubicBezTo>
                <a:cubicBezTo>
                  <a:pt x="45" y="0"/>
                  <a:pt x="40" y="1"/>
                  <a:pt x="36" y="0"/>
                </a:cubicBezTo>
                <a:cubicBezTo>
                  <a:pt x="35" y="0"/>
                  <a:pt x="34" y="0"/>
                  <a:pt x="34" y="1"/>
                </a:cubicBezTo>
                <a:cubicBezTo>
                  <a:pt x="34" y="1"/>
                  <a:pt x="33" y="1"/>
                  <a:pt x="33" y="2"/>
                </a:cubicBezTo>
                <a:cubicBezTo>
                  <a:pt x="33" y="9"/>
                  <a:pt x="35" y="16"/>
                  <a:pt x="34" y="24"/>
                </a:cubicBezTo>
                <a:cubicBezTo>
                  <a:pt x="17" y="23"/>
                  <a:pt x="2" y="40"/>
                  <a:pt x="1" y="56"/>
                </a:cubicBezTo>
                <a:cubicBezTo>
                  <a:pt x="0" y="56"/>
                  <a:pt x="0" y="57"/>
                  <a:pt x="0" y="57"/>
                </a:cubicBezTo>
                <a:close/>
                <a:moveTo>
                  <a:pt x="29" y="92"/>
                </a:moveTo>
                <a:cubicBezTo>
                  <a:pt x="29" y="92"/>
                  <a:pt x="29" y="92"/>
                  <a:pt x="29" y="92"/>
                </a:cubicBezTo>
                <a:cubicBezTo>
                  <a:pt x="27" y="92"/>
                  <a:pt x="25" y="91"/>
                  <a:pt x="23" y="91"/>
                </a:cubicBezTo>
                <a:cubicBezTo>
                  <a:pt x="31" y="85"/>
                  <a:pt x="39" y="79"/>
                  <a:pt x="46" y="74"/>
                </a:cubicBezTo>
                <a:cubicBezTo>
                  <a:pt x="49" y="72"/>
                  <a:pt x="52" y="70"/>
                  <a:pt x="55" y="67"/>
                </a:cubicBezTo>
                <a:cubicBezTo>
                  <a:pt x="57" y="66"/>
                  <a:pt x="59" y="64"/>
                  <a:pt x="61" y="62"/>
                </a:cubicBezTo>
                <a:cubicBezTo>
                  <a:pt x="63" y="61"/>
                  <a:pt x="65" y="59"/>
                  <a:pt x="62" y="62"/>
                </a:cubicBezTo>
                <a:cubicBezTo>
                  <a:pt x="58" y="68"/>
                  <a:pt x="51" y="72"/>
                  <a:pt x="45" y="77"/>
                </a:cubicBezTo>
                <a:cubicBezTo>
                  <a:pt x="42" y="80"/>
                  <a:pt x="39" y="83"/>
                  <a:pt x="36" y="86"/>
                </a:cubicBezTo>
                <a:cubicBezTo>
                  <a:pt x="35" y="87"/>
                  <a:pt x="33" y="89"/>
                  <a:pt x="31" y="90"/>
                </a:cubicBezTo>
                <a:cubicBezTo>
                  <a:pt x="31" y="91"/>
                  <a:pt x="30" y="91"/>
                  <a:pt x="29" y="92"/>
                </a:cubicBezTo>
                <a:close/>
                <a:moveTo>
                  <a:pt x="17" y="87"/>
                </a:moveTo>
                <a:cubicBezTo>
                  <a:pt x="17" y="87"/>
                  <a:pt x="17" y="87"/>
                  <a:pt x="17" y="87"/>
                </a:cubicBezTo>
                <a:cubicBezTo>
                  <a:pt x="23" y="82"/>
                  <a:pt x="29" y="76"/>
                  <a:pt x="35" y="71"/>
                </a:cubicBezTo>
                <a:cubicBezTo>
                  <a:pt x="38" y="68"/>
                  <a:pt x="42" y="65"/>
                  <a:pt x="45" y="62"/>
                </a:cubicBezTo>
                <a:cubicBezTo>
                  <a:pt x="48" y="61"/>
                  <a:pt x="52" y="58"/>
                  <a:pt x="54" y="57"/>
                </a:cubicBezTo>
                <a:cubicBezTo>
                  <a:pt x="47" y="63"/>
                  <a:pt x="40" y="68"/>
                  <a:pt x="34" y="74"/>
                </a:cubicBezTo>
                <a:cubicBezTo>
                  <a:pt x="29" y="78"/>
                  <a:pt x="23" y="82"/>
                  <a:pt x="19" y="88"/>
                </a:cubicBezTo>
                <a:cubicBezTo>
                  <a:pt x="19" y="88"/>
                  <a:pt x="19" y="89"/>
                  <a:pt x="19" y="88"/>
                </a:cubicBezTo>
                <a:cubicBezTo>
                  <a:pt x="26" y="84"/>
                  <a:pt x="32" y="80"/>
                  <a:pt x="38" y="75"/>
                </a:cubicBezTo>
                <a:cubicBezTo>
                  <a:pt x="44" y="70"/>
                  <a:pt x="51" y="64"/>
                  <a:pt x="58" y="60"/>
                </a:cubicBezTo>
                <a:cubicBezTo>
                  <a:pt x="55" y="61"/>
                  <a:pt x="52" y="64"/>
                  <a:pt x="50" y="67"/>
                </a:cubicBezTo>
                <a:cubicBezTo>
                  <a:pt x="46" y="70"/>
                  <a:pt x="42" y="73"/>
                  <a:pt x="38" y="76"/>
                </a:cubicBezTo>
                <a:cubicBezTo>
                  <a:pt x="35" y="79"/>
                  <a:pt x="32" y="83"/>
                  <a:pt x="29" y="85"/>
                </a:cubicBezTo>
                <a:cubicBezTo>
                  <a:pt x="26" y="87"/>
                  <a:pt x="24" y="88"/>
                  <a:pt x="23" y="90"/>
                </a:cubicBezTo>
                <a:cubicBezTo>
                  <a:pt x="21" y="89"/>
                  <a:pt x="19" y="89"/>
                  <a:pt x="17" y="87"/>
                </a:cubicBezTo>
                <a:close/>
                <a:moveTo>
                  <a:pt x="17" y="87"/>
                </a:moveTo>
                <a:cubicBezTo>
                  <a:pt x="17" y="87"/>
                  <a:pt x="17" y="87"/>
                  <a:pt x="17" y="87"/>
                </a:cubicBezTo>
                <a:cubicBezTo>
                  <a:pt x="16" y="87"/>
                  <a:pt x="15" y="86"/>
                  <a:pt x="15" y="86"/>
                </a:cubicBezTo>
                <a:cubicBezTo>
                  <a:pt x="21" y="81"/>
                  <a:pt x="27" y="75"/>
                  <a:pt x="33" y="70"/>
                </a:cubicBezTo>
                <a:cubicBezTo>
                  <a:pt x="36" y="67"/>
                  <a:pt x="40" y="64"/>
                  <a:pt x="43" y="61"/>
                </a:cubicBezTo>
                <a:cubicBezTo>
                  <a:pt x="45" y="60"/>
                  <a:pt x="47" y="59"/>
                  <a:pt x="49" y="57"/>
                </a:cubicBezTo>
                <a:cubicBezTo>
                  <a:pt x="53" y="55"/>
                  <a:pt x="48" y="58"/>
                  <a:pt x="47" y="59"/>
                </a:cubicBezTo>
                <a:cubicBezTo>
                  <a:pt x="42" y="63"/>
                  <a:pt x="37" y="67"/>
                  <a:pt x="32" y="72"/>
                </a:cubicBezTo>
                <a:cubicBezTo>
                  <a:pt x="27" y="77"/>
                  <a:pt x="21" y="81"/>
                  <a:pt x="17" y="87"/>
                </a:cubicBezTo>
                <a:close/>
                <a:moveTo>
                  <a:pt x="48" y="76"/>
                </a:moveTo>
                <a:cubicBezTo>
                  <a:pt x="54" y="71"/>
                  <a:pt x="60" y="67"/>
                  <a:pt x="65" y="61"/>
                </a:cubicBezTo>
                <a:cubicBezTo>
                  <a:pt x="65" y="61"/>
                  <a:pt x="66" y="61"/>
                  <a:pt x="66" y="61"/>
                </a:cubicBezTo>
                <a:cubicBezTo>
                  <a:pt x="62" y="64"/>
                  <a:pt x="59" y="68"/>
                  <a:pt x="55" y="71"/>
                </a:cubicBezTo>
                <a:cubicBezTo>
                  <a:pt x="49" y="75"/>
                  <a:pt x="44" y="80"/>
                  <a:pt x="38" y="85"/>
                </a:cubicBezTo>
                <a:cubicBezTo>
                  <a:pt x="42" y="82"/>
                  <a:pt x="45" y="78"/>
                  <a:pt x="48" y="76"/>
                </a:cubicBezTo>
                <a:close/>
                <a:moveTo>
                  <a:pt x="46" y="73"/>
                </a:moveTo>
                <a:cubicBezTo>
                  <a:pt x="42" y="76"/>
                  <a:pt x="37" y="79"/>
                  <a:pt x="33" y="82"/>
                </a:cubicBezTo>
                <a:cubicBezTo>
                  <a:pt x="35" y="80"/>
                  <a:pt x="37" y="78"/>
                  <a:pt x="39" y="76"/>
                </a:cubicBezTo>
                <a:cubicBezTo>
                  <a:pt x="45" y="70"/>
                  <a:pt x="53" y="65"/>
                  <a:pt x="60" y="59"/>
                </a:cubicBezTo>
                <a:cubicBezTo>
                  <a:pt x="60" y="59"/>
                  <a:pt x="60" y="58"/>
                  <a:pt x="59" y="58"/>
                </a:cubicBezTo>
                <a:cubicBezTo>
                  <a:pt x="53" y="61"/>
                  <a:pt x="48" y="66"/>
                  <a:pt x="43" y="70"/>
                </a:cubicBezTo>
                <a:cubicBezTo>
                  <a:pt x="36" y="75"/>
                  <a:pt x="29" y="81"/>
                  <a:pt x="22" y="86"/>
                </a:cubicBezTo>
                <a:cubicBezTo>
                  <a:pt x="19" y="88"/>
                  <a:pt x="22" y="85"/>
                  <a:pt x="22" y="85"/>
                </a:cubicBezTo>
                <a:cubicBezTo>
                  <a:pt x="24" y="83"/>
                  <a:pt x="25" y="82"/>
                  <a:pt x="27" y="81"/>
                </a:cubicBezTo>
                <a:cubicBezTo>
                  <a:pt x="30" y="78"/>
                  <a:pt x="33" y="76"/>
                  <a:pt x="36" y="73"/>
                </a:cubicBezTo>
                <a:cubicBezTo>
                  <a:pt x="42" y="68"/>
                  <a:pt x="49" y="62"/>
                  <a:pt x="55" y="56"/>
                </a:cubicBezTo>
                <a:cubicBezTo>
                  <a:pt x="55" y="56"/>
                  <a:pt x="55" y="56"/>
                  <a:pt x="55" y="56"/>
                </a:cubicBezTo>
                <a:cubicBezTo>
                  <a:pt x="58" y="57"/>
                  <a:pt x="60" y="59"/>
                  <a:pt x="63" y="60"/>
                </a:cubicBezTo>
                <a:cubicBezTo>
                  <a:pt x="57" y="64"/>
                  <a:pt x="52" y="69"/>
                  <a:pt x="46" y="73"/>
                </a:cubicBezTo>
                <a:close/>
                <a:moveTo>
                  <a:pt x="40" y="65"/>
                </a:moveTo>
                <a:cubicBezTo>
                  <a:pt x="41" y="64"/>
                  <a:pt x="43" y="63"/>
                  <a:pt x="44" y="62"/>
                </a:cubicBezTo>
                <a:cubicBezTo>
                  <a:pt x="47" y="60"/>
                  <a:pt x="50" y="58"/>
                  <a:pt x="52" y="56"/>
                </a:cubicBezTo>
                <a:cubicBezTo>
                  <a:pt x="52" y="55"/>
                  <a:pt x="52" y="55"/>
                  <a:pt x="52" y="55"/>
                </a:cubicBezTo>
                <a:cubicBezTo>
                  <a:pt x="52" y="55"/>
                  <a:pt x="53" y="55"/>
                  <a:pt x="53" y="55"/>
                </a:cubicBezTo>
                <a:cubicBezTo>
                  <a:pt x="54" y="55"/>
                  <a:pt x="54" y="55"/>
                  <a:pt x="55" y="56"/>
                </a:cubicBezTo>
                <a:cubicBezTo>
                  <a:pt x="50" y="59"/>
                  <a:pt x="45" y="62"/>
                  <a:pt x="40" y="65"/>
                </a:cubicBezTo>
                <a:close/>
                <a:moveTo>
                  <a:pt x="18" y="82"/>
                </a:moveTo>
                <a:cubicBezTo>
                  <a:pt x="17" y="82"/>
                  <a:pt x="17" y="83"/>
                  <a:pt x="16" y="84"/>
                </a:cubicBezTo>
                <a:cubicBezTo>
                  <a:pt x="17" y="83"/>
                  <a:pt x="18" y="82"/>
                  <a:pt x="19" y="81"/>
                </a:cubicBezTo>
                <a:cubicBezTo>
                  <a:pt x="21" y="78"/>
                  <a:pt x="24" y="75"/>
                  <a:pt x="27" y="72"/>
                </a:cubicBezTo>
                <a:cubicBezTo>
                  <a:pt x="33" y="67"/>
                  <a:pt x="39" y="62"/>
                  <a:pt x="45" y="56"/>
                </a:cubicBezTo>
                <a:cubicBezTo>
                  <a:pt x="45" y="56"/>
                  <a:pt x="45" y="56"/>
                  <a:pt x="45" y="56"/>
                </a:cubicBezTo>
                <a:cubicBezTo>
                  <a:pt x="32" y="60"/>
                  <a:pt x="24" y="72"/>
                  <a:pt x="13" y="80"/>
                </a:cubicBezTo>
                <a:cubicBezTo>
                  <a:pt x="13" y="80"/>
                  <a:pt x="11" y="81"/>
                  <a:pt x="11" y="81"/>
                </a:cubicBezTo>
                <a:cubicBezTo>
                  <a:pt x="12" y="80"/>
                  <a:pt x="13" y="78"/>
                  <a:pt x="15" y="76"/>
                </a:cubicBezTo>
                <a:cubicBezTo>
                  <a:pt x="17" y="74"/>
                  <a:pt x="20" y="71"/>
                  <a:pt x="23" y="69"/>
                </a:cubicBezTo>
                <a:cubicBezTo>
                  <a:pt x="27" y="66"/>
                  <a:pt x="31" y="63"/>
                  <a:pt x="35" y="59"/>
                </a:cubicBezTo>
                <a:cubicBezTo>
                  <a:pt x="36" y="58"/>
                  <a:pt x="38" y="58"/>
                  <a:pt x="40" y="57"/>
                </a:cubicBezTo>
                <a:cubicBezTo>
                  <a:pt x="43" y="56"/>
                  <a:pt x="47" y="55"/>
                  <a:pt x="51" y="55"/>
                </a:cubicBezTo>
                <a:cubicBezTo>
                  <a:pt x="39" y="63"/>
                  <a:pt x="29" y="73"/>
                  <a:pt x="18" y="82"/>
                </a:cubicBezTo>
                <a:close/>
                <a:moveTo>
                  <a:pt x="8" y="78"/>
                </a:moveTo>
                <a:cubicBezTo>
                  <a:pt x="13" y="76"/>
                  <a:pt x="17" y="72"/>
                  <a:pt x="21" y="69"/>
                </a:cubicBezTo>
                <a:cubicBezTo>
                  <a:pt x="23" y="67"/>
                  <a:pt x="26" y="65"/>
                  <a:pt x="28" y="63"/>
                </a:cubicBezTo>
                <a:cubicBezTo>
                  <a:pt x="29" y="61"/>
                  <a:pt x="31" y="60"/>
                  <a:pt x="33" y="59"/>
                </a:cubicBezTo>
                <a:cubicBezTo>
                  <a:pt x="33" y="59"/>
                  <a:pt x="33" y="59"/>
                  <a:pt x="33" y="59"/>
                </a:cubicBezTo>
                <a:cubicBezTo>
                  <a:pt x="33" y="59"/>
                  <a:pt x="33" y="59"/>
                  <a:pt x="34" y="59"/>
                </a:cubicBezTo>
                <a:cubicBezTo>
                  <a:pt x="34" y="59"/>
                  <a:pt x="34" y="59"/>
                  <a:pt x="34" y="59"/>
                </a:cubicBezTo>
                <a:cubicBezTo>
                  <a:pt x="27" y="67"/>
                  <a:pt x="16" y="72"/>
                  <a:pt x="10" y="81"/>
                </a:cubicBezTo>
                <a:cubicBezTo>
                  <a:pt x="10" y="80"/>
                  <a:pt x="9" y="79"/>
                  <a:pt x="8" y="78"/>
                </a:cubicBezTo>
                <a:close/>
                <a:moveTo>
                  <a:pt x="7" y="76"/>
                </a:moveTo>
                <a:cubicBezTo>
                  <a:pt x="10" y="73"/>
                  <a:pt x="13" y="70"/>
                  <a:pt x="16" y="67"/>
                </a:cubicBezTo>
                <a:cubicBezTo>
                  <a:pt x="17" y="66"/>
                  <a:pt x="19" y="64"/>
                  <a:pt x="20" y="63"/>
                </a:cubicBezTo>
                <a:cubicBezTo>
                  <a:pt x="22" y="61"/>
                  <a:pt x="28" y="55"/>
                  <a:pt x="23" y="61"/>
                </a:cubicBezTo>
                <a:cubicBezTo>
                  <a:pt x="21" y="65"/>
                  <a:pt x="18" y="68"/>
                  <a:pt x="15" y="71"/>
                </a:cubicBezTo>
                <a:cubicBezTo>
                  <a:pt x="12" y="73"/>
                  <a:pt x="10" y="75"/>
                  <a:pt x="8" y="77"/>
                </a:cubicBezTo>
                <a:cubicBezTo>
                  <a:pt x="7" y="77"/>
                  <a:pt x="7" y="76"/>
                  <a:pt x="7" y="76"/>
                </a:cubicBezTo>
                <a:close/>
                <a:moveTo>
                  <a:pt x="4" y="67"/>
                </a:moveTo>
                <a:cubicBezTo>
                  <a:pt x="9" y="64"/>
                  <a:pt x="12" y="59"/>
                  <a:pt x="17" y="57"/>
                </a:cubicBezTo>
                <a:cubicBezTo>
                  <a:pt x="17" y="57"/>
                  <a:pt x="15" y="60"/>
                  <a:pt x="14" y="61"/>
                </a:cubicBezTo>
                <a:cubicBezTo>
                  <a:pt x="13" y="62"/>
                  <a:pt x="12" y="63"/>
                  <a:pt x="10" y="64"/>
                </a:cubicBezTo>
                <a:cubicBezTo>
                  <a:pt x="8" y="66"/>
                  <a:pt x="7" y="69"/>
                  <a:pt x="5" y="71"/>
                </a:cubicBezTo>
                <a:cubicBezTo>
                  <a:pt x="5" y="71"/>
                  <a:pt x="6" y="72"/>
                  <a:pt x="6" y="72"/>
                </a:cubicBezTo>
                <a:cubicBezTo>
                  <a:pt x="9" y="70"/>
                  <a:pt x="11" y="67"/>
                  <a:pt x="14" y="65"/>
                </a:cubicBezTo>
                <a:cubicBezTo>
                  <a:pt x="15" y="63"/>
                  <a:pt x="17" y="62"/>
                  <a:pt x="18" y="60"/>
                </a:cubicBezTo>
                <a:cubicBezTo>
                  <a:pt x="19" y="60"/>
                  <a:pt x="23" y="55"/>
                  <a:pt x="21" y="59"/>
                </a:cubicBezTo>
                <a:cubicBezTo>
                  <a:pt x="17" y="64"/>
                  <a:pt x="11" y="69"/>
                  <a:pt x="6" y="74"/>
                </a:cubicBezTo>
                <a:cubicBezTo>
                  <a:pt x="6" y="72"/>
                  <a:pt x="5" y="70"/>
                  <a:pt x="4" y="67"/>
                </a:cubicBezTo>
                <a:close/>
                <a:moveTo>
                  <a:pt x="8" y="60"/>
                </a:moveTo>
                <a:cubicBezTo>
                  <a:pt x="9" y="59"/>
                  <a:pt x="10" y="57"/>
                  <a:pt x="12" y="56"/>
                </a:cubicBezTo>
                <a:cubicBezTo>
                  <a:pt x="15" y="54"/>
                  <a:pt x="12" y="57"/>
                  <a:pt x="11" y="58"/>
                </a:cubicBezTo>
                <a:cubicBezTo>
                  <a:pt x="9" y="60"/>
                  <a:pt x="6" y="62"/>
                  <a:pt x="4" y="66"/>
                </a:cubicBezTo>
                <a:cubicBezTo>
                  <a:pt x="4" y="65"/>
                  <a:pt x="4" y="64"/>
                  <a:pt x="4" y="64"/>
                </a:cubicBezTo>
                <a:cubicBezTo>
                  <a:pt x="5" y="62"/>
                  <a:pt x="6" y="61"/>
                  <a:pt x="8" y="60"/>
                </a:cubicBezTo>
                <a:close/>
                <a:moveTo>
                  <a:pt x="11" y="75"/>
                </a:moveTo>
                <a:cubicBezTo>
                  <a:pt x="11" y="76"/>
                  <a:pt x="10" y="77"/>
                  <a:pt x="9" y="77"/>
                </a:cubicBezTo>
                <a:cubicBezTo>
                  <a:pt x="10" y="77"/>
                  <a:pt x="11" y="75"/>
                  <a:pt x="11" y="75"/>
                </a:cubicBezTo>
                <a:cubicBezTo>
                  <a:pt x="13" y="73"/>
                  <a:pt x="15" y="72"/>
                  <a:pt x="16" y="70"/>
                </a:cubicBezTo>
                <a:cubicBezTo>
                  <a:pt x="20" y="67"/>
                  <a:pt x="24" y="62"/>
                  <a:pt x="27" y="58"/>
                </a:cubicBezTo>
                <a:cubicBezTo>
                  <a:pt x="27" y="58"/>
                  <a:pt x="27" y="58"/>
                  <a:pt x="27" y="57"/>
                </a:cubicBezTo>
                <a:cubicBezTo>
                  <a:pt x="28" y="58"/>
                  <a:pt x="30" y="58"/>
                  <a:pt x="31" y="59"/>
                </a:cubicBezTo>
                <a:cubicBezTo>
                  <a:pt x="31" y="59"/>
                  <a:pt x="31" y="59"/>
                  <a:pt x="32" y="59"/>
                </a:cubicBezTo>
                <a:cubicBezTo>
                  <a:pt x="25" y="64"/>
                  <a:pt x="19" y="71"/>
                  <a:pt x="11" y="75"/>
                </a:cubicBezTo>
                <a:close/>
                <a:moveTo>
                  <a:pt x="26" y="57"/>
                </a:moveTo>
                <a:cubicBezTo>
                  <a:pt x="19" y="62"/>
                  <a:pt x="13" y="69"/>
                  <a:pt x="7" y="75"/>
                </a:cubicBezTo>
                <a:cubicBezTo>
                  <a:pt x="9" y="73"/>
                  <a:pt x="13" y="68"/>
                  <a:pt x="16" y="66"/>
                </a:cubicBezTo>
                <a:cubicBezTo>
                  <a:pt x="18" y="63"/>
                  <a:pt x="21" y="60"/>
                  <a:pt x="23" y="56"/>
                </a:cubicBezTo>
                <a:cubicBezTo>
                  <a:pt x="23" y="56"/>
                  <a:pt x="23" y="56"/>
                  <a:pt x="23" y="56"/>
                </a:cubicBezTo>
                <a:cubicBezTo>
                  <a:pt x="24" y="56"/>
                  <a:pt x="25" y="57"/>
                  <a:pt x="26" y="57"/>
                </a:cubicBezTo>
                <a:cubicBezTo>
                  <a:pt x="26" y="57"/>
                  <a:pt x="26" y="57"/>
                  <a:pt x="26" y="57"/>
                </a:cubicBezTo>
                <a:close/>
                <a:moveTo>
                  <a:pt x="16" y="62"/>
                </a:moveTo>
                <a:cubicBezTo>
                  <a:pt x="14" y="63"/>
                  <a:pt x="13" y="65"/>
                  <a:pt x="11" y="66"/>
                </a:cubicBezTo>
                <a:cubicBezTo>
                  <a:pt x="10" y="68"/>
                  <a:pt x="8" y="69"/>
                  <a:pt x="7" y="70"/>
                </a:cubicBezTo>
                <a:cubicBezTo>
                  <a:pt x="9" y="67"/>
                  <a:pt x="11" y="64"/>
                  <a:pt x="14" y="62"/>
                </a:cubicBezTo>
                <a:cubicBezTo>
                  <a:pt x="16" y="60"/>
                  <a:pt x="18" y="59"/>
                  <a:pt x="19" y="56"/>
                </a:cubicBezTo>
                <a:cubicBezTo>
                  <a:pt x="19" y="55"/>
                  <a:pt x="18" y="55"/>
                  <a:pt x="18" y="55"/>
                </a:cubicBezTo>
                <a:cubicBezTo>
                  <a:pt x="13" y="58"/>
                  <a:pt x="10" y="62"/>
                  <a:pt x="6" y="65"/>
                </a:cubicBezTo>
                <a:cubicBezTo>
                  <a:pt x="4" y="67"/>
                  <a:pt x="5" y="66"/>
                  <a:pt x="6" y="64"/>
                </a:cubicBezTo>
                <a:cubicBezTo>
                  <a:pt x="7" y="63"/>
                  <a:pt x="8" y="62"/>
                  <a:pt x="9" y="61"/>
                </a:cubicBezTo>
                <a:cubicBezTo>
                  <a:pt x="11" y="59"/>
                  <a:pt x="13" y="57"/>
                  <a:pt x="14" y="55"/>
                </a:cubicBezTo>
                <a:cubicBezTo>
                  <a:pt x="14" y="55"/>
                  <a:pt x="14" y="55"/>
                  <a:pt x="14" y="55"/>
                </a:cubicBezTo>
                <a:cubicBezTo>
                  <a:pt x="17" y="55"/>
                  <a:pt x="20" y="55"/>
                  <a:pt x="22" y="56"/>
                </a:cubicBezTo>
                <a:cubicBezTo>
                  <a:pt x="22" y="56"/>
                  <a:pt x="22" y="56"/>
                  <a:pt x="22" y="56"/>
                </a:cubicBezTo>
                <a:cubicBezTo>
                  <a:pt x="20" y="58"/>
                  <a:pt x="18" y="60"/>
                  <a:pt x="16" y="62"/>
                </a:cubicBezTo>
                <a:close/>
                <a:moveTo>
                  <a:pt x="5" y="61"/>
                </a:moveTo>
                <a:cubicBezTo>
                  <a:pt x="6" y="60"/>
                  <a:pt x="6" y="60"/>
                  <a:pt x="7" y="59"/>
                </a:cubicBezTo>
                <a:cubicBezTo>
                  <a:pt x="8" y="58"/>
                  <a:pt x="9" y="56"/>
                  <a:pt x="10" y="55"/>
                </a:cubicBezTo>
                <a:cubicBezTo>
                  <a:pt x="11" y="55"/>
                  <a:pt x="12" y="55"/>
                  <a:pt x="14" y="55"/>
                </a:cubicBezTo>
                <a:cubicBezTo>
                  <a:pt x="10" y="56"/>
                  <a:pt x="8" y="59"/>
                  <a:pt x="5" y="61"/>
                </a:cubicBezTo>
                <a:close/>
                <a:moveTo>
                  <a:pt x="4" y="59"/>
                </a:moveTo>
                <a:cubicBezTo>
                  <a:pt x="5" y="58"/>
                  <a:pt x="6" y="57"/>
                  <a:pt x="7" y="56"/>
                </a:cubicBezTo>
                <a:cubicBezTo>
                  <a:pt x="8" y="56"/>
                  <a:pt x="8" y="55"/>
                  <a:pt x="9" y="55"/>
                </a:cubicBezTo>
                <a:cubicBezTo>
                  <a:pt x="9" y="55"/>
                  <a:pt x="9" y="55"/>
                  <a:pt x="9" y="55"/>
                </a:cubicBezTo>
                <a:cubicBezTo>
                  <a:pt x="9" y="56"/>
                  <a:pt x="8" y="56"/>
                  <a:pt x="8" y="57"/>
                </a:cubicBezTo>
                <a:cubicBezTo>
                  <a:pt x="6" y="59"/>
                  <a:pt x="5" y="61"/>
                  <a:pt x="4" y="62"/>
                </a:cubicBezTo>
                <a:cubicBezTo>
                  <a:pt x="3" y="62"/>
                  <a:pt x="3" y="61"/>
                  <a:pt x="3" y="61"/>
                </a:cubicBezTo>
                <a:cubicBezTo>
                  <a:pt x="3" y="60"/>
                  <a:pt x="3" y="58"/>
                  <a:pt x="3" y="57"/>
                </a:cubicBezTo>
                <a:cubicBezTo>
                  <a:pt x="5" y="56"/>
                  <a:pt x="6" y="56"/>
                  <a:pt x="7" y="55"/>
                </a:cubicBezTo>
                <a:cubicBezTo>
                  <a:pt x="6" y="56"/>
                  <a:pt x="5" y="58"/>
                  <a:pt x="4" y="59"/>
                </a:cubicBezTo>
                <a:cubicBezTo>
                  <a:pt x="3" y="59"/>
                  <a:pt x="4" y="60"/>
                  <a:pt x="4" y="59"/>
                </a:cubicBezTo>
                <a:close/>
                <a:moveTo>
                  <a:pt x="11" y="82"/>
                </a:moveTo>
                <a:cubicBezTo>
                  <a:pt x="22" y="75"/>
                  <a:pt x="29" y="65"/>
                  <a:pt x="40" y="59"/>
                </a:cubicBezTo>
                <a:cubicBezTo>
                  <a:pt x="40" y="58"/>
                  <a:pt x="45" y="56"/>
                  <a:pt x="43" y="57"/>
                </a:cubicBezTo>
                <a:cubicBezTo>
                  <a:pt x="42" y="58"/>
                  <a:pt x="41" y="59"/>
                  <a:pt x="39" y="60"/>
                </a:cubicBezTo>
                <a:cubicBezTo>
                  <a:pt x="36" y="63"/>
                  <a:pt x="33" y="66"/>
                  <a:pt x="30" y="68"/>
                </a:cubicBezTo>
                <a:cubicBezTo>
                  <a:pt x="25" y="74"/>
                  <a:pt x="19" y="79"/>
                  <a:pt x="14" y="85"/>
                </a:cubicBezTo>
                <a:cubicBezTo>
                  <a:pt x="14" y="85"/>
                  <a:pt x="14" y="85"/>
                  <a:pt x="14" y="85"/>
                </a:cubicBezTo>
                <a:cubicBezTo>
                  <a:pt x="13" y="84"/>
                  <a:pt x="12" y="83"/>
                  <a:pt x="11" y="82"/>
                </a:cubicBezTo>
                <a:close/>
                <a:moveTo>
                  <a:pt x="29" y="92"/>
                </a:moveTo>
                <a:cubicBezTo>
                  <a:pt x="30" y="92"/>
                  <a:pt x="30" y="92"/>
                  <a:pt x="31" y="91"/>
                </a:cubicBezTo>
                <a:cubicBezTo>
                  <a:pt x="31" y="92"/>
                  <a:pt x="31" y="91"/>
                  <a:pt x="32" y="91"/>
                </a:cubicBezTo>
                <a:cubicBezTo>
                  <a:pt x="33" y="90"/>
                  <a:pt x="34" y="89"/>
                  <a:pt x="35" y="89"/>
                </a:cubicBezTo>
                <a:cubicBezTo>
                  <a:pt x="41" y="84"/>
                  <a:pt x="47" y="79"/>
                  <a:pt x="53" y="74"/>
                </a:cubicBezTo>
                <a:cubicBezTo>
                  <a:pt x="56" y="71"/>
                  <a:pt x="59" y="69"/>
                  <a:pt x="62" y="66"/>
                </a:cubicBezTo>
                <a:cubicBezTo>
                  <a:pt x="63" y="65"/>
                  <a:pt x="65" y="63"/>
                  <a:pt x="66" y="62"/>
                </a:cubicBezTo>
                <a:cubicBezTo>
                  <a:pt x="67" y="62"/>
                  <a:pt x="68" y="61"/>
                  <a:pt x="69" y="60"/>
                </a:cubicBezTo>
                <a:cubicBezTo>
                  <a:pt x="69" y="60"/>
                  <a:pt x="70" y="60"/>
                  <a:pt x="70" y="60"/>
                </a:cubicBezTo>
                <a:cubicBezTo>
                  <a:pt x="60" y="72"/>
                  <a:pt x="45" y="81"/>
                  <a:pt x="35" y="92"/>
                </a:cubicBezTo>
                <a:cubicBezTo>
                  <a:pt x="34" y="93"/>
                  <a:pt x="35" y="93"/>
                  <a:pt x="35" y="93"/>
                </a:cubicBezTo>
                <a:cubicBezTo>
                  <a:pt x="47" y="84"/>
                  <a:pt x="59" y="75"/>
                  <a:pt x="71" y="64"/>
                </a:cubicBezTo>
                <a:cubicBezTo>
                  <a:pt x="70" y="65"/>
                  <a:pt x="69" y="66"/>
                  <a:pt x="68" y="67"/>
                </a:cubicBezTo>
                <a:cubicBezTo>
                  <a:pt x="64" y="70"/>
                  <a:pt x="61" y="73"/>
                  <a:pt x="58" y="76"/>
                </a:cubicBezTo>
                <a:cubicBezTo>
                  <a:pt x="52" y="82"/>
                  <a:pt x="46" y="87"/>
                  <a:pt x="40" y="93"/>
                </a:cubicBezTo>
                <a:cubicBezTo>
                  <a:pt x="40" y="93"/>
                  <a:pt x="40" y="94"/>
                  <a:pt x="40" y="93"/>
                </a:cubicBezTo>
                <a:cubicBezTo>
                  <a:pt x="52" y="85"/>
                  <a:pt x="62" y="76"/>
                  <a:pt x="73" y="66"/>
                </a:cubicBezTo>
                <a:cubicBezTo>
                  <a:pt x="73" y="66"/>
                  <a:pt x="73" y="66"/>
                  <a:pt x="73" y="67"/>
                </a:cubicBezTo>
                <a:cubicBezTo>
                  <a:pt x="70" y="70"/>
                  <a:pt x="67" y="73"/>
                  <a:pt x="64" y="75"/>
                </a:cubicBezTo>
                <a:cubicBezTo>
                  <a:pt x="58" y="81"/>
                  <a:pt x="53" y="86"/>
                  <a:pt x="47" y="92"/>
                </a:cubicBezTo>
                <a:cubicBezTo>
                  <a:pt x="47" y="92"/>
                  <a:pt x="47" y="93"/>
                  <a:pt x="48" y="92"/>
                </a:cubicBezTo>
                <a:cubicBezTo>
                  <a:pt x="57" y="86"/>
                  <a:pt x="65" y="77"/>
                  <a:pt x="74" y="69"/>
                </a:cubicBezTo>
                <a:cubicBezTo>
                  <a:pt x="75" y="69"/>
                  <a:pt x="76" y="68"/>
                  <a:pt x="77" y="67"/>
                </a:cubicBezTo>
                <a:cubicBezTo>
                  <a:pt x="76" y="68"/>
                  <a:pt x="75" y="70"/>
                  <a:pt x="74" y="71"/>
                </a:cubicBezTo>
                <a:cubicBezTo>
                  <a:pt x="72" y="73"/>
                  <a:pt x="70" y="74"/>
                  <a:pt x="68" y="76"/>
                </a:cubicBezTo>
                <a:cubicBezTo>
                  <a:pt x="63" y="80"/>
                  <a:pt x="59" y="85"/>
                  <a:pt x="54" y="89"/>
                </a:cubicBezTo>
                <a:cubicBezTo>
                  <a:pt x="54" y="90"/>
                  <a:pt x="54" y="90"/>
                  <a:pt x="55" y="90"/>
                </a:cubicBezTo>
                <a:cubicBezTo>
                  <a:pt x="62" y="87"/>
                  <a:pt x="67" y="81"/>
                  <a:pt x="73" y="76"/>
                </a:cubicBezTo>
                <a:cubicBezTo>
                  <a:pt x="73" y="76"/>
                  <a:pt x="75" y="74"/>
                  <a:pt x="76" y="73"/>
                </a:cubicBezTo>
                <a:cubicBezTo>
                  <a:pt x="76" y="73"/>
                  <a:pt x="76" y="74"/>
                  <a:pt x="76" y="74"/>
                </a:cubicBezTo>
                <a:cubicBezTo>
                  <a:pt x="74" y="76"/>
                  <a:pt x="72" y="77"/>
                  <a:pt x="71" y="78"/>
                </a:cubicBezTo>
                <a:cubicBezTo>
                  <a:pt x="67" y="81"/>
                  <a:pt x="65" y="85"/>
                  <a:pt x="61" y="88"/>
                </a:cubicBezTo>
                <a:cubicBezTo>
                  <a:pt x="61" y="88"/>
                  <a:pt x="61" y="89"/>
                  <a:pt x="61" y="89"/>
                </a:cubicBezTo>
                <a:cubicBezTo>
                  <a:pt x="56" y="91"/>
                  <a:pt x="49" y="93"/>
                  <a:pt x="43" y="93"/>
                </a:cubicBezTo>
                <a:cubicBezTo>
                  <a:pt x="38" y="94"/>
                  <a:pt x="34" y="93"/>
                  <a:pt x="29" y="92"/>
                </a:cubicBezTo>
                <a:close/>
                <a:moveTo>
                  <a:pt x="64" y="87"/>
                </a:moveTo>
                <a:cubicBezTo>
                  <a:pt x="66" y="85"/>
                  <a:pt x="68" y="82"/>
                  <a:pt x="70" y="80"/>
                </a:cubicBezTo>
                <a:cubicBezTo>
                  <a:pt x="72" y="78"/>
                  <a:pt x="73" y="77"/>
                  <a:pt x="75" y="76"/>
                </a:cubicBezTo>
                <a:cubicBezTo>
                  <a:pt x="72" y="80"/>
                  <a:pt x="68" y="84"/>
                  <a:pt x="64" y="87"/>
                </a:cubicBezTo>
                <a:close/>
                <a:moveTo>
                  <a:pt x="76" y="72"/>
                </a:moveTo>
                <a:cubicBezTo>
                  <a:pt x="73" y="75"/>
                  <a:pt x="70" y="77"/>
                  <a:pt x="67" y="80"/>
                </a:cubicBezTo>
                <a:cubicBezTo>
                  <a:pt x="65" y="82"/>
                  <a:pt x="63" y="84"/>
                  <a:pt x="61" y="86"/>
                </a:cubicBezTo>
                <a:cubicBezTo>
                  <a:pt x="60" y="87"/>
                  <a:pt x="54" y="91"/>
                  <a:pt x="57" y="87"/>
                </a:cubicBezTo>
                <a:cubicBezTo>
                  <a:pt x="61" y="83"/>
                  <a:pt x="65" y="79"/>
                  <a:pt x="70" y="75"/>
                </a:cubicBezTo>
                <a:cubicBezTo>
                  <a:pt x="73" y="73"/>
                  <a:pt x="77" y="70"/>
                  <a:pt x="78" y="66"/>
                </a:cubicBezTo>
                <a:cubicBezTo>
                  <a:pt x="78" y="66"/>
                  <a:pt x="78" y="65"/>
                  <a:pt x="78" y="66"/>
                </a:cubicBezTo>
                <a:cubicBezTo>
                  <a:pt x="73" y="70"/>
                  <a:pt x="68" y="73"/>
                  <a:pt x="64" y="77"/>
                </a:cubicBezTo>
                <a:cubicBezTo>
                  <a:pt x="61" y="80"/>
                  <a:pt x="59" y="82"/>
                  <a:pt x="56" y="85"/>
                </a:cubicBezTo>
                <a:cubicBezTo>
                  <a:pt x="54" y="87"/>
                  <a:pt x="50" y="90"/>
                  <a:pt x="49" y="91"/>
                </a:cubicBezTo>
                <a:cubicBezTo>
                  <a:pt x="58" y="82"/>
                  <a:pt x="68" y="73"/>
                  <a:pt x="77" y="64"/>
                </a:cubicBezTo>
                <a:cubicBezTo>
                  <a:pt x="77" y="64"/>
                  <a:pt x="77" y="63"/>
                  <a:pt x="77" y="63"/>
                </a:cubicBezTo>
                <a:cubicBezTo>
                  <a:pt x="78" y="63"/>
                  <a:pt x="78" y="62"/>
                  <a:pt x="79" y="62"/>
                </a:cubicBezTo>
                <a:cubicBezTo>
                  <a:pt x="79" y="61"/>
                  <a:pt x="78" y="61"/>
                  <a:pt x="78" y="61"/>
                </a:cubicBezTo>
                <a:cubicBezTo>
                  <a:pt x="72" y="67"/>
                  <a:pt x="65" y="72"/>
                  <a:pt x="59" y="78"/>
                </a:cubicBezTo>
                <a:cubicBezTo>
                  <a:pt x="56" y="80"/>
                  <a:pt x="53" y="83"/>
                  <a:pt x="50" y="85"/>
                </a:cubicBezTo>
                <a:cubicBezTo>
                  <a:pt x="48" y="87"/>
                  <a:pt x="46" y="88"/>
                  <a:pt x="44" y="90"/>
                </a:cubicBezTo>
                <a:cubicBezTo>
                  <a:pt x="50" y="85"/>
                  <a:pt x="55" y="80"/>
                  <a:pt x="60" y="76"/>
                </a:cubicBezTo>
                <a:cubicBezTo>
                  <a:pt x="65" y="70"/>
                  <a:pt x="71" y="65"/>
                  <a:pt x="76" y="59"/>
                </a:cubicBezTo>
                <a:cubicBezTo>
                  <a:pt x="76" y="59"/>
                  <a:pt x="76" y="59"/>
                  <a:pt x="76" y="59"/>
                </a:cubicBezTo>
                <a:cubicBezTo>
                  <a:pt x="69" y="65"/>
                  <a:pt x="63" y="70"/>
                  <a:pt x="56" y="76"/>
                </a:cubicBezTo>
                <a:cubicBezTo>
                  <a:pt x="53" y="79"/>
                  <a:pt x="49" y="82"/>
                  <a:pt x="45" y="85"/>
                </a:cubicBezTo>
                <a:cubicBezTo>
                  <a:pt x="43" y="86"/>
                  <a:pt x="41" y="88"/>
                  <a:pt x="39" y="89"/>
                </a:cubicBezTo>
                <a:cubicBezTo>
                  <a:pt x="38" y="89"/>
                  <a:pt x="37" y="91"/>
                  <a:pt x="37" y="91"/>
                </a:cubicBezTo>
                <a:cubicBezTo>
                  <a:pt x="37" y="91"/>
                  <a:pt x="37" y="91"/>
                  <a:pt x="37" y="90"/>
                </a:cubicBezTo>
                <a:cubicBezTo>
                  <a:pt x="43" y="85"/>
                  <a:pt x="50" y="80"/>
                  <a:pt x="56" y="74"/>
                </a:cubicBezTo>
                <a:cubicBezTo>
                  <a:pt x="61" y="69"/>
                  <a:pt x="67" y="65"/>
                  <a:pt x="72" y="59"/>
                </a:cubicBezTo>
                <a:cubicBezTo>
                  <a:pt x="74" y="58"/>
                  <a:pt x="76" y="57"/>
                  <a:pt x="79" y="58"/>
                </a:cubicBezTo>
                <a:cubicBezTo>
                  <a:pt x="79" y="58"/>
                  <a:pt x="79" y="58"/>
                  <a:pt x="79" y="58"/>
                </a:cubicBezTo>
                <a:cubicBezTo>
                  <a:pt x="79" y="59"/>
                  <a:pt x="79" y="60"/>
                  <a:pt x="79" y="61"/>
                </a:cubicBezTo>
                <a:cubicBezTo>
                  <a:pt x="79" y="65"/>
                  <a:pt x="78" y="69"/>
                  <a:pt x="76" y="72"/>
                </a:cubicBezTo>
                <a:close/>
                <a:moveTo>
                  <a:pt x="34" y="27"/>
                </a:moveTo>
                <a:cubicBezTo>
                  <a:pt x="34" y="27"/>
                  <a:pt x="34" y="27"/>
                  <a:pt x="35" y="27"/>
                </a:cubicBezTo>
                <a:cubicBezTo>
                  <a:pt x="35" y="27"/>
                  <a:pt x="36" y="26"/>
                  <a:pt x="36" y="25"/>
                </a:cubicBezTo>
                <a:cubicBezTo>
                  <a:pt x="38" y="18"/>
                  <a:pt x="36" y="10"/>
                  <a:pt x="36" y="3"/>
                </a:cubicBezTo>
                <a:cubicBezTo>
                  <a:pt x="40" y="4"/>
                  <a:pt x="44" y="3"/>
                  <a:pt x="48" y="3"/>
                </a:cubicBezTo>
                <a:cubicBezTo>
                  <a:pt x="50" y="10"/>
                  <a:pt x="49" y="18"/>
                  <a:pt x="49" y="25"/>
                </a:cubicBezTo>
                <a:cubicBezTo>
                  <a:pt x="49" y="25"/>
                  <a:pt x="49" y="26"/>
                  <a:pt x="49" y="26"/>
                </a:cubicBezTo>
                <a:cubicBezTo>
                  <a:pt x="49" y="26"/>
                  <a:pt x="50" y="27"/>
                  <a:pt x="50" y="27"/>
                </a:cubicBezTo>
                <a:cubicBezTo>
                  <a:pt x="67" y="26"/>
                  <a:pt x="78" y="40"/>
                  <a:pt x="79" y="55"/>
                </a:cubicBezTo>
                <a:cubicBezTo>
                  <a:pt x="77" y="55"/>
                  <a:pt x="75" y="55"/>
                  <a:pt x="73" y="56"/>
                </a:cubicBezTo>
                <a:cubicBezTo>
                  <a:pt x="68" y="58"/>
                  <a:pt x="65" y="58"/>
                  <a:pt x="60" y="55"/>
                </a:cubicBezTo>
                <a:cubicBezTo>
                  <a:pt x="54" y="51"/>
                  <a:pt x="46" y="52"/>
                  <a:pt x="39" y="54"/>
                </a:cubicBezTo>
                <a:cubicBezTo>
                  <a:pt x="34" y="56"/>
                  <a:pt x="30" y="56"/>
                  <a:pt x="25" y="54"/>
                </a:cubicBezTo>
                <a:cubicBezTo>
                  <a:pt x="23" y="53"/>
                  <a:pt x="20" y="52"/>
                  <a:pt x="17" y="52"/>
                </a:cubicBezTo>
                <a:cubicBezTo>
                  <a:pt x="12" y="51"/>
                  <a:pt x="8" y="52"/>
                  <a:pt x="4" y="54"/>
                </a:cubicBezTo>
                <a:cubicBezTo>
                  <a:pt x="7" y="39"/>
                  <a:pt x="19" y="25"/>
                  <a:pt x="34" y="2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54" name="Freeform 50"/>
          <p:cNvSpPr>
            <a:spLocks noEditPoints="1"/>
          </p:cNvSpPr>
          <p:nvPr/>
        </p:nvSpPr>
        <p:spPr bwMode="auto">
          <a:xfrm>
            <a:off x="2057400" y="931863"/>
            <a:ext cx="263525" cy="401638"/>
          </a:xfrm>
          <a:custGeom>
            <a:gdLst>
              <a:gd fmla="*/ 40 w 70" name="T0"/>
              <a:gd fmla="*/ 86 h 107" name="T1"/>
              <a:gd fmla="*/ 68 w 70" name="T2"/>
              <a:gd fmla="*/ 21 h 107" name="T3"/>
              <a:gd fmla="*/ 50 w 70" name="T4"/>
              <a:gd fmla="*/ 1 h 107" name="T5"/>
              <a:gd fmla="*/ 37 w 70" name="T6"/>
              <a:gd fmla="*/ 20 h 107" name="T7"/>
              <a:gd fmla="*/ 6 w 70" name="T8"/>
              <a:gd fmla="*/ 83 h 107" name="T9"/>
              <a:gd fmla="*/ 20 w 70" name="T10"/>
              <a:gd fmla="*/ 81 h 107" name="T11"/>
              <a:gd fmla="*/ 7 w 70" name="T12"/>
              <a:gd fmla="*/ 97 h 107" name="T13"/>
              <a:gd fmla="*/ 9 w 70" name="T14"/>
              <a:gd fmla="*/ 97 h 107" name="T15"/>
              <a:gd fmla="*/ 9 w 70" name="T16"/>
              <a:gd fmla="*/ 99 h 107" name="T17"/>
              <a:gd fmla="*/ 25 w 70" name="T18"/>
              <a:gd fmla="*/ 84 h 107" name="T19"/>
              <a:gd fmla="*/ 30 w 70" name="T20"/>
              <a:gd fmla="*/ 84 h 107" name="T21"/>
              <a:gd fmla="*/ 16 w 70" name="T22"/>
              <a:gd fmla="*/ 102 h 107" name="T23"/>
              <a:gd fmla="*/ 19 w 70" name="T24"/>
              <a:gd fmla="*/ 103 h 107" name="T25"/>
              <a:gd fmla="*/ 5 w 70" name="T26"/>
              <a:gd fmla="*/ 91 h 107" name="T27"/>
              <a:gd fmla="*/ 17 w 70" name="T28"/>
              <a:gd fmla="*/ 81 h 107" name="T29"/>
              <a:gd fmla="*/ 16 w 70" name="T30"/>
              <a:gd fmla="*/ 84 h 107" name="T31"/>
              <a:gd fmla="*/ 28 w 70" name="T32"/>
              <a:gd fmla="*/ 80 h 107" name="T33"/>
              <a:gd fmla="*/ 24 w 70" name="T34"/>
              <a:gd fmla="*/ 81 h 107" name="T35"/>
              <a:gd fmla="*/ 15 w 70" name="T36"/>
              <a:gd fmla="*/ 99 h 107" name="T37"/>
              <a:gd fmla="*/ 32 w 70" name="T38"/>
              <a:gd fmla="*/ 81 h 107" name="T39"/>
              <a:gd fmla="*/ 27 w 70" name="T40"/>
              <a:gd fmla="*/ 92 h 107" name="T41"/>
              <a:gd fmla="*/ 33 w 70" name="T42"/>
              <a:gd fmla="*/ 82 h 107" name="T43"/>
              <a:gd fmla="*/ 27 w 70" name="T44"/>
              <a:gd fmla="*/ 101 h 107" name="T45"/>
              <a:gd fmla="*/ 30 w 70" name="T46"/>
              <a:gd fmla="*/ 93 h 107" name="T47"/>
              <a:gd fmla="*/ 29 w 70" name="T48"/>
              <a:gd fmla="*/ 93 h 107" name="T49"/>
              <a:gd fmla="*/ 35 w 70" name="T50"/>
              <a:gd fmla="*/ 83 h 107" name="T51"/>
              <a:gd fmla="*/ 27 w 70" name="T52"/>
              <a:gd fmla="*/ 103 h 107" name="T53"/>
              <a:gd fmla="*/ 31 w 70" name="T54"/>
              <a:gd fmla="*/ 102 h 107" name="T55"/>
              <a:gd fmla="*/ 37 w 70" name="T56"/>
              <a:gd fmla="*/ 97 h 107" name="T57"/>
              <a:gd fmla="*/ 37 w 70" name="T58"/>
              <a:gd fmla="*/ 93 h 107" name="T59"/>
              <a:gd fmla="*/ 35 w 70" name="T60"/>
              <a:gd fmla="*/ 92 h 107" name="T61"/>
              <a:gd fmla="*/ 37 w 70" name="T62"/>
              <a:gd fmla="*/ 87 h 107" name="T63"/>
              <a:gd fmla="*/ 44 w 70" name="T64"/>
              <a:gd fmla="*/ 4 h 107" name="T65"/>
              <a:gd fmla="*/ 40 w 70" name="T66"/>
              <a:gd fmla="*/ 7 h 107" name="T67"/>
              <a:gd fmla="*/ 46 w 70" name="T68"/>
              <a:gd fmla="*/ 8 h 107" name="T69"/>
              <a:gd fmla="*/ 40 w 70" name="T70"/>
              <a:gd fmla="*/ 10 h 107" name="T71"/>
              <a:gd fmla="*/ 40 w 70" name="T72"/>
              <a:gd fmla="*/ 10 h 107" name="T73"/>
              <a:gd fmla="*/ 49 w 70" name="T74"/>
              <a:gd fmla="*/ 12 h 107" name="T75"/>
              <a:gd fmla="*/ 46 w 70" name="T76"/>
              <a:gd fmla="*/ 19 h 107" name="T77"/>
              <a:gd fmla="*/ 46 w 70" name="T78"/>
              <a:gd fmla="*/ 19 h 107" name="T79"/>
              <a:gd fmla="*/ 47 w 70" name="T80"/>
              <a:gd fmla="*/ 19 h 107" name="T81"/>
              <a:gd fmla="*/ 56 w 70" name="T82"/>
              <a:gd fmla="*/ 19 h 107" name="T83"/>
              <a:gd fmla="*/ 64 w 70" name="T84"/>
              <a:gd fmla="*/ 20 h 107" name="T85"/>
              <a:gd fmla="*/ 61 w 70" name="T86"/>
              <a:gd fmla="*/ 20 h 107" name="T87"/>
              <a:gd fmla="*/ 57 w 70" name="T88"/>
              <a:gd fmla="*/ 18 h 107" name="T89"/>
              <a:gd fmla="*/ 63 w 70" name="T90"/>
              <a:gd fmla="*/ 20 h 107" name="T91"/>
              <a:gd fmla="*/ 61 w 70" name="T92"/>
              <a:gd fmla="*/ 17 h 107" name="T93"/>
              <a:gd fmla="*/ 67 w 70" name="T94"/>
              <a:gd fmla="*/ 5 h 107" name="T95"/>
              <a:gd fmla="*/ 50 w 70" name="T96"/>
              <a:gd fmla="*/ 16 h 107" name="T97"/>
              <a:gd fmla="*/ 48 w 70" name="T98"/>
              <a:gd fmla="*/ 14 h 107" name="T99"/>
              <a:gd fmla="*/ 43 w 70" name="T100"/>
              <a:gd fmla="*/ 15 h 107" name="T101"/>
              <a:gd fmla="*/ 41 w 70" name="T102"/>
              <a:gd fmla="*/ 12 h 107" name="T103"/>
              <a:gd fmla="*/ 46 w 70" name="T104"/>
              <a:gd fmla="*/ 5 h 107" name="T105"/>
              <a:gd fmla="*/ 40 w 70" name="T106"/>
              <a:gd fmla="*/ 9 h 107" name="T107"/>
              <a:gd fmla="*/ 24 w 70" name="T108"/>
              <a:gd fmla="*/ 80 h 107" name="T109"/>
              <a:gd fmla="*/ 24 w 70" name="T110"/>
              <a:gd fmla="*/ 80 h 107" name="T111"/>
              <a:gd fmla="*/ 10 w 70" name="T112"/>
              <a:gd fmla="*/ 83 h 107"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07" w="70">
                <a:moveTo>
                  <a:pt x="8" y="102"/>
                </a:moveTo>
                <a:cubicBezTo>
                  <a:pt x="15" y="107"/>
                  <a:pt x="25" y="107"/>
                  <a:pt x="32" y="105"/>
                </a:cubicBezTo>
                <a:cubicBezTo>
                  <a:pt x="41" y="101"/>
                  <a:pt x="43" y="93"/>
                  <a:pt x="40" y="86"/>
                </a:cubicBezTo>
                <a:cubicBezTo>
                  <a:pt x="40" y="86"/>
                  <a:pt x="40" y="86"/>
                  <a:pt x="40" y="86"/>
                </a:cubicBezTo>
                <a:cubicBezTo>
                  <a:pt x="42" y="65"/>
                  <a:pt x="41" y="43"/>
                  <a:pt x="40" y="22"/>
                </a:cubicBezTo>
                <a:cubicBezTo>
                  <a:pt x="49" y="23"/>
                  <a:pt x="57" y="21"/>
                  <a:pt x="66" y="23"/>
                </a:cubicBezTo>
                <a:cubicBezTo>
                  <a:pt x="67" y="23"/>
                  <a:pt x="68" y="22"/>
                  <a:pt x="68" y="21"/>
                </a:cubicBezTo>
                <a:cubicBezTo>
                  <a:pt x="68" y="21"/>
                  <a:pt x="68" y="21"/>
                  <a:pt x="68" y="21"/>
                </a:cubicBezTo>
                <a:cubicBezTo>
                  <a:pt x="68" y="15"/>
                  <a:pt x="70" y="9"/>
                  <a:pt x="70" y="3"/>
                </a:cubicBezTo>
                <a:cubicBezTo>
                  <a:pt x="70" y="2"/>
                  <a:pt x="69" y="2"/>
                  <a:pt x="69" y="2"/>
                </a:cubicBezTo>
                <a:cubicBezTo>
                  <a:pt x="68" y="2"/>
                  <a:pt x="68" y="2"/>
                  <a:pt x="68" y="2"/>
                </a:cubicBezTo>
                <a:cubicBezTo>
                  <a:pt x="62" y="2"/>
                  <a:pt x="56" y="2"/>
                  <a:pt x="50" y="1"/>
                </a:cubicBezTo>
                <a:cubicBezTo>
                  <a:pt x="46" y="1"/>
                  <a:pt x="41" y="0"/>
                  <a:pt x="38" y="2"/>
                </a:cubicBezTo>
                <a:cubicBezTo>
                  <a:pt x="37" y="3"/>
                  <a:pt x="37" y="3"/>
                  <a:pt x="37" y="4"/>
                </a:cubicBezTo>
                <a:cubicBezTo>
                  <a:pt x="37" y="4"/>
                  <a:pt x="37" y="4"/>
                  <a:pt x="37" y="4"/>
                </a:cubicBezTo>
                <a:cubicBezTo>
                  <a:pt x="37" y="9"/>
                  <a:pt x="37" y="14"/>
                  <a:pt x="37" y="20"/>
                </a:cubicBezTo>
                <a:cubicBezTo>
                  <a:pt x="37" y="20"/>
                  <a:pt x="37" y="21"/>
                  <a:pt x="37" y="21"/>
                </a:cubicBezTo>
                <a:cubicBezTo>
                  <a:pt x="38" y="41"/>
                  <a:pt x="39" y="61"/>
                  <a:pt x="37" y="81"/>
                </a:cubicBezTo>
                <a:cubicBezTo>
                  <a:pt x="37" y="81"/>
                  <a:pt x="37" y="80"/>
                  <a:pt x="36" y="80"/>
                </a:cubicBezTo>
                <a:cubicBezTo>
                  <a:pt x="27" y="76"/>
                  <a:pt x="14" y="76"/>
                  <a:pt x="6" y="83"/>
                </a:cubicBezTo>
                <a:cubicBezTo>
                  <a:pt x="0" y="89"/>
                  <a:pt x="0" y="98"/>
                  <a:pt x="8" y="102"/>
                </a:cubicBezTo>
                <a:close/>
                <a:moveTo>
                  <a:pt x="5" y="95"/>
                </a:moveTo>
                <a:cubicBezTo>
                  <a:pt x="10" y="91"/>
                  <a:pt x="14" y="85"/>
                  <a:pt x="19" y="81"/>
                </a:cubicBezTo>
                <a:cubicBezTo>
                  <a:pt x="20" y="81"/>
                  <a:pt x="20" y="81"/>
                  <a:pt x="20" y="81"/>
                </a:cubicBezTo>
                <a:cubicBezTo>
                  <a:pt x="20" y="81"/>
                  <a:pt x="20" y="81"/>
                  <a:pt x="19" y="82"/>
                </a:cubicBezTo>
                <a:cubicBezTo>
                  <a:pt x="18" y="83"/>
                  <a:pt x="17" y="84"/>
                  <a:pt x="17" y="85"/>
                </a:cubicBezTo>
                <a:cubicBezTo>
                  <a:pt x="15" y="88"/>
                  <a:pt x="13" y="90"/>
                  <a:pt x="11" y="93"/>
                </a:cubicBezTo>
                <a:cubicBezTo>
                  <a:pt x="10" y="94"/>
                  <a:pt x="8" y="96"/>
                  <a:pt x="7" y="97"/>
                </a:cubicBezTo>
                <a:cubicBezTo>
                  <a:pt x="7" y="98"/>
                  <a:pt x="7" y="98"/>
                  <a:pt x="8" y="98"/>
                </a:cubicBezTo>
                <a:cubicBezTo>
                  <a:pt x="8" y="97"/>
                  <a:pt x="8" y="97"/>
                  <a:pt x="9" y="97"/>
                </a:cubicBezTo>
                <a:cubicBezTo>
                  <a:pt x="9" y="97"/>
                  <a:pt x="9" y="97"/>
                  <a:pt x="9" y="97"/>
                </a:cubicBezTo>
                <a:cubicBezTo>
                  <a:pt x="9" y="97"/>
                  <a:pt x="9" y="97"/>
                  <a:pt x="9" y="97"/>
                </a:cubicBezTo>
                <a:cubicBezTo>
                  <a:pt x="10" y="96"/>
                  <a:pt x="11" y="95"/>
                  <a:pt x="11" y="93"/>
                </a:cubicBezTo>
                <a:cubicBezTo>
                  <a:pt x="12" y="92"/>
                  <a:pt x="13" y="91"/>
                  <a:pt x="14" y="90"/>
                </a:cubicBezTo>
                <a:cubicBezTo>
                  <a:pt x="17" y="87"/>
                  <a:pt x="21" y="84"/>
                  <a:pt x="23" y="81"/>
                </a:cubicBezTo>
                <a:cubicBezTo>
                  <a:pt x="18" y="87"/>
                  <a:pt x="13" y="92"/>
                  <a:pt x="9" y="99"/>
                </a:cubicBezTo>
                <a:cubicBezTo>
                  <a:pt x="9" y="99"/>
                  <a:pt x="9" y="99"/>
                  <a:pt x="10" y="99"/>
                </a:cubicBezTo>
                <a:cubicBezTo>
                  <a:pt x="16" y="95"/>
                  <a:pt x="20" y="88"/>
                  <a:pt x="26" y="83"/>
                </a:cubicBezTo>
                <a:cubicBezTo>
                  <a:pt x="26" y="83"/>
                  <a:pt x="26" y="83"/>
                  <a:pt x="26" y="82"/>
                </a:cubicBezTo>
                <a:cubicBezTo>
                  <a:pt x="26" y="83"/>
                  <a:pt x="25" y="84"/>
                  <a:pt x="25" y="84"/>
                </a:cubicBezTo>
                <a:cubicBezTo>
                  <a:pt x="23" y="86"/>
                  <a:pt x="22" y="88"/>
                  <a:pt x="20" y="90"/>
                </a:cubicBezTo>
                <a:cubicBezTo>
                  <a:pt x="18" y="93"/>
                  <a:pt x="15" y="97"/>
                  <a:pt x="12" y="100"/>
                </a:cubicBezTo>
                <a:cubicBezTo>
                  <a:pt x="12" y="100"/>
                  <a:pt x="13" y="101"/>
                  <a:pt x="13" y="101"/>
                </a:cubicBezTo>
                <a:cubicBezTo>
                  <a:pt x="20" y="97"/>
                  <a:pt x="24" y="90"/>
                  <a:pt x="30" y="84"/>
                </a:cubicBezTo>
                <a:cubicBezTo>
                  <a:pt x="31" y="83"/>
                  <a:pt x="33" y="81"/>
                  <a:pt x="31" y="84"/>
                </a:cubicBezTo>
                <a:cubicBezTo>
                  <a:pt x="29" y="87"/>
                  <a:pt x="27" y="89"/>
                  <a:pt x="25" y="91"/>
                </a:cubicBezTo>
                <a:cubicBezTo>
                  <a:pt x="23" y="95"/>
                  <a:pt x="18" y="98"/>
                  <a:pt x="15" y="102"/>
                </a:cubicBezTo>
                <a:cubicBezTo>
                  <a:pt x="15" y="102"/>
                  <a:pt x="15" y="102"/>
                  <a:pt x="16" y="102"/>
                </a:cubicBezTo>
                <a:cubicBezTo>
                  <a:pt x="23" y="98"/>
                  <a:pt x="28" y="91"/>
                  <a:pt x="33" y="85"/>
                </a:cubicBezTo>
                <a:cubicBezTo>
                  <a:pt x="35" y="83"/>
                  <a:pt x="33" y="86"/>
                  <a:pt x="32" y="87"/>
                </a:cubicBezTo>
                <a:cubicBezTo>
                  <a:pt x="31" y="89"/>
                  <a:pt x="29" y="91"/>
                  <a:pt x="27" y="93"/>
                </a:cubicBezTo>
                <a:cubicBezTo>
                  <a:pt x="24" y="96"/>
                  <a:pt x="21" y="99"/>
                  <a:pt x="19" y="103"/>
                </a:cubicBezTo>
                <a:cubicBezTo>
                  <a:pt x="19" y="103"/>
                  <a:pt x="19" y="103"/>
                  <a:pt x="19" y="103"/>
                </a:cubicBezTo>
                <a:cubicBezTo>
                  <a:pt x="15" y="103"/>
                  <a:pt x="12" y="101"/>
                  <a:pt x="9" y="100"/>
                </a:cubicBezTo>
                <a:cubicBezTo>
                  <a:pt x="7" y="99"/>
                  <a:pt x="6" y="97"/>
                  <a:pt x="5" y="95"/>
                </a:cubicBezTo>
                <a:close/>
                <a:moveTo>
                  <a:pt x="5" y="91"/>
                </a:moveTo>
                <a:cubicBezTo>
                  <a:pt x="6" y="89"/>
                  <a:pt x="8" y="88"/>
                  <a:pt x="9" y="86"/>
                </a:cubicBezTo>
                <a:cubicBezTo>
                  <a:pt x="11" y="85"/>
                  <a:pt x="13" y="83"/>
                  <a:pt x="14" y="82"/>
                </a:cubicBezTo>
                <a:cubicBezTo>
                  <a:pt x="14" y="82"/>
                  <a:pt x="16" y="81"/>
                  <a:pt x="17" y="81"/>
                </a:cubicBezTo>
                <a:cubicBezTo>
                  <a:pt x="17" y="81"/>
                  <a:pt x="17" y="81"/>
                  <a:pt x="17" y="81"/>
                </a:cubicBezTo>
                <a:cubicBezTo>
                  <a:pt x="14" y="86"/>
                  <a:pt x="9" y="90"/>
                  <a:pt x="5" y="94"/>
                </a:cubicBezTo>
                <a:cubicBezTo>
                  <a:pt x="5" y="93"/>
                  <a:pt x="5" y="92"/>
                  <a:pt x="5" y="91"/>
                </a:cubicBezTo>
                <a:close/>
                <a:moveTo>
                  <a:pt x="20" y="80"/>
                </a:moveTo>
                <a:cubicBezTo>
                  <a:pt x="18" y="81"/>
                  <a:pt x="17" y="82"/>
                  <a:pt x="16" y="84"/>
                </a:cubicBezTo>
                <a:cubicBezTo>
                  <a:pt x="16" y="83"/>
                  <a:pt x="17" y="81"/>
                  <a:pt x="18" y="80"/>
                </a:cubicBezTo>
                <a:cubicBezTo>
                  <a:pt x="19" y="80"/>
                  <a:pt x="19" y="80"/>
                  <a:pt x="20" y="80"/>
                </a:cubicBezTo>
                <a:close/>
                <a:moveTo>
                  <a:pt x="24" y="80"/>
                </a:moveTo>
                <a:cubicBezTo>
                  <a:pt x="25" y="80"/>
                  <a:pt x="26" y="80"/>
                  <a:pt x="28" y="80"/>
                </a:cubicBezTo>
                <a:cubicBezTo>
                  <a:pt x="22" y="85"/>
                  <a:pt x="18" y="90"/>
                  <a:pt x="14" y="95"/>
                </a:cubicBezTo>
                <a:cubicBezTo>
                  <a:pt x="13" y="95"/>
                  <a:pt x="9" y="100"/>
                  <a:pt x="11" y="96"/>
                </a:cubicBezTo>
                <a:cubicBezTo>
                  <a:pt x="12" y="94"/>
                  <a:pt x="14" y="92"/>
                  <a:pt x="16" y="90"/>
                </a:cubicBezTo>
                <a:cubicBezTo>
                  <a:pt x="19" y="87"/>
                  <a:pt x="22" y="84"/>
                  <a:pt x="24" y="81"/>
                </a:cubicBezTo>
                <a:cubicBezTo>
                  <a:pt x="24" y="81"/>
                  <a:pt x="24" y="80"/>
                  <a:pt x="24" y="80"/>
                </a:cubicBezTo>
                <a:close/>
                <a:moveTo>
                  <a:pt x="32" y="81"/>
                </a:moveTo>
                <a:cubicBezTo>
                  <a:pt x="27" y="86"/>
                  <a:pt x="23" y="91"/>
                  <a:pt x="18" y="96"/>
                </a:cubicBezTo>
                <a:cubicBezTo>
                  <a:pt x="17" y="97"/>
                  <a:pt x="16" y="98"/>
                  <a:pt x="15" y="99"/>
                </a:cubicBezTo>
                <a:cubicBezTo>
                  <a:pt x="14" y="100"/>
                  <a:pt x="13" y="100"/>
                  <a:pt x="14" y="99"/>
                </a:cubicBezTo>
                <a:cubicBezTo>
                  <a:pt x="16" y="97"/>
                  <a:pt x="18" y="94"/>
                  <a:pt x="20" y="92"/>
                </a:cubicBezTo>
                <a:cubicBezTo>
                  <a:pt x="23" y="88"/>
                  <a:pt x="26" y="84"/>
                  <a:pt x="29" y="81"/>
                </a:cubicBezTo>
                <a:cubicBezTo>
                  <a:pt x="30" y="81"/>
                  <a:pt x="31" y="81"/>
                  <a:pt x="32" y="81"/>
                </a:cubicBezTo>
                <a:close/>
                <a:moveTo>
                  <a:pt x="34" y="82"/>
                </a:moveTo>
                <a:cubicBezTo>
                  <a:pt x="34" y="82"/>
                  <a:pt x="34" y="82"/>
                  <a:pt x="34" y="83"/>
                </a:cubicBezTo>
                <a:cubicBezTo>
                  <a:pt x="34" y="83"/>
                  <a:pt x="34" y="83"/>
                  <a:pt x="34" y="83"/>
                </a:cubicBezTo>
                <a:cubicBezTo>
                  <a:pt x="32" y="86"/>
                  <a:pt x="29" y="89"/>
                  <a:pt x="27" y="92"/>
                </a:cubicBezTo>
                <a:cubicBezTo>
                  <a:pt x="25" y="93"/>
                  <a:pt x="24" y="95"/>
                  <a:pt x="22" y="96"/>
                </a:cubicBezTo>
                <a:cubicBezTo>
                  <a:pt x="21" y="98"/>
                  <a:pt x="18" y="99"/>
                  <a:pt x="17" y="101"/>
                </a:cubicBezTo>
                <a:cubicBezTo>
                  <a:pt x="19" y="98"/>
                  <a:pt x="23" y="96"/>
                  <a:pt x="25" y="93"/>
                </a:cubicBezTo>
                <a:cubicBezTo>
                  <a:pt x="28" y="89"/>
                  <a:pt x="31" y="86"/>
                  <a:pt x="33" y="82"/>
                </a:cubicBezTo>
                <a:cubicBezTo>
                  <a:pt x="33" y="82"/>
                  <a:pt x="34" y="82"/>
                  <a:pt x="34" y="82"/>
                </a:cubicBezTo>
                <a:close/>
                <a:moveTo>
                  <a:pt x="26" y="103"/>
                </a:moveTo>
                <a:cubicBezTo>
                  <a:pt x="26" y="103"/>
                  <a:pt x="25" y="103"/>
                  <a:pt x="25" y="103"/>
                </a:cubicBezTo>
                <a:cubicBezTo>
                  <a:pt x="25" y="102"/>
                  <a:pt x="26" y="102"/>
                  <a:pt x="27" y="101"/>
                </a:cubicBezTo>
                <a:cubicBezTo>
                  <a:pt x="27" y="102"/>
                  <a:pt x="26" y="102"/>
                  <a:pt x="26" y="103"/>
                </a:cubicBezTo>
                <a:cubicBezTo>
                  <a:pt x="26" y="103"/>
                  <a:pt x="26" y="103"/>
                  <a:pt x="26" y="103"/>
                </a:cubicBezTo>
                <a:close/>
                <a:moveTo>
                  <a:pt x="19" y="103"/>
                </a:moveTo>
                <a:cubicBezTo>
                  <a:pt x="23" y="100"/>
                  <a:pt x="27" y="97"/>
                  <a:pt x="30" y="93"/>
                </a:cubicBezTo>
                <a:cubicBezTo>
                  <a:pt x="30" y="94"/>
                  <a:pt x="30" y="94"/>
                  <a:pt x="29" y="95"/>
                </a:cubicBezTo>
                <a:cubicBezTo>
                  <a:pt x="27" y="97"/>
                  <a:pt x="25" y="100"/>
                  <a:pt x="23" y="103"/>
                </a:cubicBezTo>
                <a:cubicBezTo>
                  <a:pt x="22" y="103"/>
                  <a:pt x="20" y="103"/>
                  <a:pt x="19" y="103"/>
                </a:cubicBezTo>
                <a:close/>
                <a:moveTo>
                  <a:pt x="29" y="93"/>
                </a:moveTo>
                <a:cubicBezTo>
                  <a:pt x="28" y="95"/>
                  <a:pt x="26" y="96"/>
                  <a:pt x="25" y="98"/>
                </a:cubicBezTo>
                <a:cubicBezTo>
                  <a:pt x="24" y="98"/>
                  <a:pt x="19" y="104"/>
                  <a:pt x="21" y="101"/>
                </a:cubicBezTo>
                <a:cubicBezTo>
                  <a:pt x="26" y="95"/>
                  <a:pt x="32" y="90"/>
                  <a:pt x="35" y="83"/>
                </a:cubicBezTo>
                <a:cubicBezTo>
                  <a:pt x="35" y="83"/>
                  <a:pt x="35" y="83"/>
                  <a:pt x="35" y="83"/>
                </a:cubicBezTo>
                <a:cubicBezTo>
                  <a:pt x="36" y="84"/>
                  <a:pt x="36" y="85"/>
                  <a:pt x="37" y="86"/>
                </a:cubicBezTo>
                <a:cubicBezTo>
                  <a:pt x="34" y="88"/>
                  <a:pt x="32" y="91"/>
                  <a:pt x="29" y="93"/>
                </a:cubicBezTo>
                <a:close/>
                <a:moveTo>
                  <a:pt x="28" y="103"/>
                </a:moveTo>
                <a:cubicBezTo>
                  <a:pt x="28" y="103"/>
                  <a:pt x="27" y="103"/>
                  <a:pt x="27" y="103"/>
                </a:cubicBezTo>
                <a:cubicBezTo>
                  <a:pt x="29" y="101"/>
                  <a:pt x="31" y="99"/>
                  <a:pt x="34" y="97"/>
                </a:cubicBezTo>
                <a:cubicBezTo>
                  <a:pt x="35" y="96"/>
                  <a:pt x="38" y="92"/>
                  <a:pt x="34" y="97"/>
                </a:cubicBezTo>
                <a:cubicBezTo>
                  <a:pt x="33" y="98"/>
                  <a:pt x="32" y="100"/>
                  <a:pt x="30" y="101"/>
                </a:cubicBezTo>
                <a:cubicBezTo>
                  <a:pt x="30" y="101"/>
                  <a:pt x="30" y="102"/>
                  <a:pt x="31" y="102"/>
                </a:cubicBezTo>
                <a:cubicBezTo>
                  <a:pt x="33" y="100"/>
                  <a:pt x="35" y="99"/>
                  <a:pt x="37" y="97"/>
                </a:cubicBezTo>
                <a:cubicBezTo>
                  <a:pt x="35" y="100"/>
                  <a:pt x="32" y="102"/>
                  <a:pt x="28" y="103"/>
                </a:cubicBezTo>
                <a:close/>
                <a:moveTo>
                  <a:pt x="38" y="94"/>
                </a:moveTo>
                <a:cubicBezTo>
                  <a:pt x="38" y="95"/>
                  <a:pt x="38" y="96"/>
                  <a:pt x="37" y="97"/>
                </a:cubicBezTo>
                <a:cubicBezTo>
                  <a:pt x="37" y="97"/>
                  <a:pt x="37" y="96"/>
                  <a:pt x="37" y="97"/>
                </a:cubicBezTo>
                <a:cubicBezTo>
                  <a:pt x="36" y="97"/>
                  <a:pt x="34" y="98"/>
                  <a:pt x="33" y="99"/>
                </a:cubicBezTo>
                <a:cubicBezTo>
                  <a:pt x="35" y="97"/>
                  <a:pt x="36" y="96"/>
                  <a:pt x="37" y="94"/>
                </a:cubicBezTo>
                <a:cubicBezTo>
                  <a:pt x="37" y="93"/>
                  <a:pt x="37" y="93"/>
                  <a:pt x="37" y="93"/>
                </a:cubicBezTo>
                <a:cubicBezTo>
                  <a:pt x="33" y="96"/>
                  <a:pt x="30" y="99"/>
                  <a:pt x="27" y="101"/>
                </a:cubicBezTo>
                <a:cubicBezTo>
                  <a:pt x="30" y="99"/>
                  <a:pt x="33" y="95"/>
                  <a:pt x="36" y="92"/>
                </a:cubicBezTo>
                <a:cubicBezTo>
                  <a:pt x="37" y="92"/>
                  <a:pt x="36" y="91"/>
                  <a:pt x="36" y="91"/>
                </a:cubicBezTo>
                <a:cubicBezTo>
                  <a:pt x="35" y="92"/>
                  <a:pt x="35" y="92"/>
                  <a:pt x="35" y="92"/>
                </a:cubicBezTo>
                <a:cubicBezTo>
                  <a:pt x="35" y="92"/>
                  <a:pt x="34" y="93"/>
                  <a:pt x="34" y="93"/>
                </a:cubicBezTo>
                <a:cubicBezTo>
                  <a:pt x="30" y="97"/>
                  <a:pt x="26" y="100"/>
                  <a:pt x="24" y="103"/>
                </a:cubicBezTo>
                <a:cubicBezTo>
                  <a:pt x="24" y="103"/>
                  <a:pt x="24" y="103"/>
                  <a:pt x="24" y="103"/>
                </a:cubicBezTo>
                <a:cubicBezTo>
                  <a:pt x="28" y="97"/>
                  <a:pt x="32" y="92"/>
                  <a:pt x="37" y="87"/>
                </a:cubicBezTo>
                <a:cubicBezTo>
                  <a:pt x="39" y="89"/>
                  <a:pt x="39" y="91"/>
                  <a:pt x="38" y="94"/>
                </a:cubicBezTo>
                <a:close/>
                <a:moveTo>
                  <a:pt x="40" y="5"/>
                </a:moveTo>
                <a:cubicBezTo>
                  <a:pt x="40" y="5"/>
                  <a:pt x="40" y="5"/>
                  <a:pt x="40" y="5"/>
                </a:cubicBezTo>
                <a:cubicBezTo>
                  <a:pt x="41" y="4"/>
                  <a:pt x="42" y="4"/>
                  <a:pt x="44" y="4"/>
                </a:cubicBezTo>
                <a:cubicBezTo>
                  <a:pt x="42" y="4"/>
                  <a:pt x="41" y="5"/>
                  <a:pt x="40" y="5"/>
                </a:cubicBezTo>
                <a:close/>
                <a:moveTo>
                  <a:pt x="40" y="6"/>
                </a:moveTo>
                <a:cubicBezTo>
                  <a:pt x="40" y="6"/>
                  <a:pt x="41" y="6"/>
                  <a:pt x="42" y="5"/>
                </a:cubicBezTo>
                <a:cubicBezTo>
                  <a:pt x="41" y="6"/>
                  <a:pt x="40" y="7"/>
                  <a:pt x="40" y="7"/>
                </a:cubicBezTo>
                <a:cubicBezTo>
                  <a:pt x="40" y="7"/>
                  <a:pt x="40" y="6"/>
                  <a:pt x="40" y="6"/>
                </a:cubicBezTo>
                <a:close/>
                <a:moveTo>
                  <a:pt x="40" y="14"/>
                </a:moveTo>
                <a:cubicBezTo>
                  <a:pt x="41" y="13"/>
                  <a:pt x="43" y="12"/>
                  <a:pt x="44" y="10"/>
                </a:cubicBezTo>
                <a:cubicBezTo>
                  <a:pt x="45" y="10"/>
                  <a:pt x="45" y="9"/>
                  <a:pt x="46" y="8"/>
                </a:cubicBezTo>
                <a:cubicBezTo>
                  <a:pt x="47" y="8"/>
                  <a:pt x="51" y="3"/>
                  <a:pt x="48" y="7"/>
                </a:cubicBezTo>
                <a:cubicBezTo>
                  <a:pt x="46" y="10"/>
                  <a:pt x="43" y="13"/>
                  <a:pt x="40" y="17"/>
                </a:cubicBezTo>
                <a:cubicBezTo>
                  <a:pt x="40" y="16"/>
                  <a:pt x="40" y="15"/>
                  <a:pt x="40" y="14"/>
                </a:cubicBezTo>
                <a:close/>
                <a:moveTo>
                  <a:pt x="40" y="10"/>
                </a:moveTo>
                <a:cubicBezTo>
                  <a:pt x="41" y="10"/>
                  <a:pt x="41" y="9"/>
                  <a:pt x="42" y="9"/>
                </a:cubicBezTo>
                <a:cubicBezTo>
                  <a:pt x="42" y="8"/>
                  <a:pt x="43" y="8"/>
                  <a:pt x="43" y="8"/>
                </a:cubicBezTo>
                <a:cubicBezTo>
                  <a:pt x="42" y="9"/>
                  <a:pt x="41" y="10"/>
                  <a:pt x="40" y="12"/>
                </a:cubicBezTo>
                <a:cubicBezTo>
                  <a:pt x="40" y="11"/>
                  <a:pt x="40" y="11"/>
                  <a:pt x="40" y="10"/>
                </a:cubicBezTo>
                <a:close/>
                <a:moveTo>
                  <a:pt x="40" y="18"/>
                </a:moveTo>
                <a:cubicBezTo>
                  <a:pt x="44" y="16"/>
                  <a:pt x="47" y="12"/>
                  <a:pt x="51" y="9"/>
                </a:cubicBezTo>
                <a:cubicBezTo>
                  <a:pt x="51" y="8"/>
                  <a:pt x="55" y="5"/>
                  <a:pt x="53" y="6"/>
                </a:cubicBezTo>
                <a:cubicBezTo>
                  <a:pt x="52" y="8"/>
                  <a:pt x="51" y="10"/>
                  <a:pt x="49" y="12"/>
                </a:cubicBezTo>
                <a:cubicBezTo>
                  <a:pt x="47" y="14"/>
                  <a:pt x="45" y="17"/>
                  <a:pt x="43" y="19"/>
                </a:cubicBezTo>
                <a:cubicBezTo>
                  <a:pt x="42" y="19"/>
                  <a:pt x="41" y="19"/>
                  <a:pt x="40" y="19"/>
                </a:cubicBezTo>
                <a:cubicBezTo>
                  <a:pt x="40" y="19"/>
                  <a:pt x="40" y="18"/>
                  <a:pt x="40" y="18"/>
                </a:cubicBezTo>
                <a:close/>
                <a:moveTo>
                  <a:pt x="46" y="19"/>
                </a:moveTo>
                <a:cubicBezTo>
                  <a:pt x="45" y="19"/>
                  <a:pt x="45" y="19"/>
                  <a:pt x="44" y="19"/>
                </a:cubicBezTo>
                <a:cubicBezTo>
                  <a:pt x="48" y="16"/>
                  <a:pt x="51" y="12"/>
                  <a:pt x="55" y="9"/>
                </a:cubicBezTo>
                <a:cubicBezTo>
                  <a:pt x="54" y="10"/>
                  <a:pt x="53" y="11"/>
                  <a:pt x="52" y="12"/>
                </a:cubicBezTo>
                <a:cubicBezTo>
                  <a:pt x="50" y="15"/>
                  <a:pt x="48" y="17"/>
                  <a:pt x="46" y="19"/>
                </a:cubicBezTo>
                <a:close/>
                <a:moveTo>
                  <a:pt x="47" y="19"/>
                </a:moveTo>
                <a:cubicBezTo>
                  <a:pt x="52" y="15"/>
                  <a:pt x="56" y="11"/>
                  <a:pt x="61" y="7"/>
                </a:cubicBezTo>
                <a:cubicBezTo>
                  <a:pt x="58" y="9"/>
                  <a:pt x="55" y="16"/>
                  <a:pt x="52" y="19"/>
                </a:cubicBezTo>
                <a:cubicBezTo>
                  <a:pt x="50" y="19"/>
                  <a:pt x="49" y="19"/>
                  <a:pt x="47" y="19"/>
                </a:cubicBezTo>
                <a:close/>
                <a:moveTo>
                  <a:pt x="53" y="19"/>
                </a:moveTo>
                <a:cubicBezTo>
                  <a:pt x="57" y="16"/>
                  <a:pt x="60" y="12"/>
                  <a:pt x="63" y="9"/>
                </a:cubicBezTo>
                <a:cubicBezTo>
                  <a:pt x="63" y="10"/>
                  <a:pt x="62" y="10"/>
                  <a:pt x="62" y="11"/>
                </a:cubicBezTo>
                <a:cubicBezTo>
                  <a:pt x="59" y="14"/>
                  <a:pt x="58" y="16"/>
                  <a:pt x="56" y="19"/>
                </a:cubicBezTo>
                <a:cubicBezTo>
                  <a:pt x="56" y="19"/>
                  <a:pt x="56" y="19"/>
                  <a:pt x="56" y="19"/>
                </a:cubicBezTo>
                <a:cubicBezTo>
                  <a:pt x="55" y="19"/>
                  <a:pt x="54" y="19"/>
                  <a:pt x="53" y="19"/>
                </a:cubicBezTo>
                <a:close/>
                <a:moveTo>
                  <a:pt x="65" y="20"/>
                </a:moveTo>
                <a:cubicBezTo>
                  <a:pt x="65" y="20"/>
                  <a:pt x="64" y="20"/>
                  <a:pt x="64" y="20"/>
                </a:cubicBezTo>
                <a:cubicBezTo>
                  <a:pt x="64" y="19"/>
                  <a:pt x="64" y="19"/>
                  <a:pt x="64" y="19"/>
                </a:cubicBezTo>
                <a:cubicBezTo>
                  <a:pt x="65" y="18"/>
                  <a:pt x="64" y="18"/>
                  <a:pt x="64" y="18"/>
                </a:cubicBezTo>
                <a:cubicBezTo>
                  <a:pt x="63" y="18"/>
                  <a:pt x="62" y="19"/>
                  <a:pt x="61" y="20"/>
                </a:cubicBezTo>
                <a:cubicBezTo>
                  <a:pt x="61" y="20"/>
                  <a:pt x="61" y="20"/>
                  <a:pt x="61" y="20"/>
                </a:cubicBezTo>
                <a:cubicBezTo>
                  <a:pt x="61" y="19"/>
                  <a:pt x="61" y="19"/>
                  <a:pt x="61" y="18"/>
                </a:cubicBezTo>
                <a:cubicBezTo>
                  <a:pt x="63" y="16"/>
                  <a:pt x="65" y="14"/>
                  <a:pt x="66" y="11"/>
                </a:cubicBezTo>
                <a:cubicBezTo>
                  <a:pt x="67" y="11"/>
                  <a:pt x="66" y="11"/>
                  <a:pt x="66" y="11"/>
                </a:cubicBezTo>
                <a:cubicBezTo>
                  <a:pt x="63" y="13"/>
                  <a:pt x="59" y="16"/>
                  <a:pt x="57" y="18"/>
                </a:cubicBezTo>
                <a:cubicBezTo>
                  <a:pt x="60" y="14"/>
                  <a:pt x="64" y="9"/>
                  <a:pt x="67" y="6"/>
                </a:cubicBezTo>
                <a:cubicBezTo>
                  <a:pt x="67" y="10"/>
                  <a:pt x="65" y="15"/>
                  <a:pt x="65" y="20"/>
                </a:cubicBezTo>
                <a:close/>
                <a:moveTo>
                  <a:pt x="62" y="20"/>
                </a:moveTo>
                <a:cubicBezTo>
                  <a:pt x="63" y="19"/>
                  <a:pt x="64" y="19"/>
                  <a:pt x="63" y="20"/>
                </a:cubicBezTo>
                <a:cubicBezTo>
                  <a:pt x="63" y="20"/>
                  <a:pt x="62" y="20"/>
                  <a:pt x="62" y="20"/>
                </a:cubicBezTo>
                <a:close/>
                <a:moveTo>
                  <a:pt x="57" y="19"/>
                </a:moveTo>
                <a:cubicBezTo>
                  <a:pt x="59" y="18"/>
                  <a:pt x="62" y="15"/>
                  <a:pt x="64" y="13"/>
                </a:cubicBezTo>
                <a:cubicBezTo>
                  <a:pt x="67" y="10"/>
                  <a:pt x="62" y="16"/>
                  <a:pt x="61" y="17"/>
                </a:cubicBezTo>
                <a:cubicBezTo>
                  <a:pt x="61" y="18"/>
                  <a:pt x="60" y="19"/>
                  <a:pt x="60" y="19"/>
                </a:cubicBezTo>
                <a:cubicBezTo>
                  <a:pt x="59" y="19"/>
                  <a:pt x="58" y="19"/>
                  <a:pt x="57" y="19"/>
                </a:cubicBezTo>
                <a:close/>
                <a:moveTo>
                  <a:pt x="51" y="4"/>
                </a:moveTo>
                <a:cubicBezTo>
                  <a:pt x="57" y="4"/>
                  <a:pt x="62" y="5"/>
                  <a:pt x="67" y="5"/>
                </a:cubicBezTo>
                <a:cubicBezTo>
                  <a:pt x="63" y="8"/>
                  <a:pt x="60" y="11"/>
                  <a:pt x="56" y="15"/>
                </a:cubicBezTo>
                <a:cubicBezTo>
                  <a:pt x="58" y="12"/>
                  <a:pt x="60" y="9"/>
                  <a:pt x="62" y="6"/>
                </a:cubicBezTo>
                <a:cubicBezTo>
                  <a:pt x="63" y="5"/>
                  <a:pt x="62" y="5"/>
                  <a:pt x="62" y="5"/>
                </a:cubicBezTo>
                <a:cubicBezTo>
                  <a:pt x="58" y="8"/>
                  <a:pt x="54" y="12"/>
                  <a:pt x="50" y="16"/>
                </a:cubicBezTo>
                <a:cubicBezTo>
                  <a:pt x="51" y="15"/>
                  <a:pt x="52" y="14"/>
                  <a:pt x="53" y="13"/>
                </a:cubicBezTo>
                <a:cubicBezTo>
                  <a:pt x="55" y="10"/>
                  <a:pt x="57" y="8"/>
                  <a:pt x="59" y="6"/>
                </a:cubicBezTo>
                <a:cubicBezTo>
                  <a:pt x="59" y="5"/>
                  <a:pt x="59" y="5"/>
                  <a:pt x="59" y="5"/>
                </a:cubicBezTo>
                <a:cubicBezTo>
                  <a:pt x="55" y="8"/>
                  <a:pt x="52" y="11"/>
                  <a:pt x="48" y="14"/>
                </a:cubicBezTo>
                <a:cubicBezTo>
                  <a:pt x="48" y="14"/>
                  <a:pt x="48" y="14"/>
                  <a:pt x="48" y="14"/>
                </a:cubicBezTo>
                <a:cubicBezTo>
                  <a:pt x="51" y="11"/>
                  <a:pt x="53" y="8"/>
                  <a:pt x="55" y="5"/>
                </a:cubicBezTo>
                <a:cubicBezTo>
                  <a:pt x="55" y="5"/>
                  <a:pt x="55" y="4"/>
                  <a:pt x="55" y="5"/>
                </a:cubicBezTo>
                <a:cubicBezTo>
                  <a:pt x="50" y="7"/>
                  <a:pt x="47" y="12"/>
                  <a:pt x="43" y="15"/>
                </a:cubicBezTo>
                <a:cubicBezTo>
                  <a:pt x="38" y="20"/>
                  <a:pt x="45" y="12"/>
                  <a:pt x="46" y="11"/>
                </a:cubicBezTo>
                <a:cubicBezTo>
                  <a:pt x="48" y="9"/>
                  <a:pt x="49" y="7"/>
                  <a:pt x="51" y="5"/>
                </a:cubicBezTo>
                <a:cubicBezTo>
                  <a:pt x="51" y="4"/>
                  <a:pt x="51" y="4"/>
                  <a:pt x="50" y="4"/>
                </a:cubicBezTo>
                <a:cubicBezTo>
                  <a:pt x="47" y="6"/>
                  <a:pt x="44" y="9"/>
                  <a:pt x="41" y="12"/>
                </a:cubicBezTo>
                <a:cubicBezTo>
                  <a:pt x="41" y="13"/>
                  <a:pt x="40" y="13"/>
                  <a:pt x="40" y="13"/>
                </a:cubicBezTo>
                <a:cubicBezTo>
                  <a:pt x="40" y="13"/>
                  <a:pt x="40" y="13"/>
                  <a:pt x="40" y="13"/>
                </a:cubicBezTo>
                <a:cubicBezTo>
                  <a:pt x="40" y="13"/>
                  <a:pt x="41" y="12"/>
                  <a:pt x="41" y="12"/>
                </a:cubicBezTo>
                <a:cubicBezTo>
                  <a:pt x="42" y="9"/>
                  <a:pt x="44" y="7"/>
                  <a:pt x="46" y="5"/>
                </a:cubicBezTo>
                <a:cubicBezTo>
                  <a:pt x="47" y="4"/>
                  <a:pt x="46" y="4"/>
                  <a:pt x="46" y="4"/>
                </a:cubicBezTo>
                <a:cubicBezTo>
                  <a:pt x="44" y="5"/>
                  <a:pt x="43" y="7"/>
                  <a:pt x="41" y="8"/>
                </a:cubicBezTo>
                <a:cubicBezTo>
                  <a:pt x="41" y="8"/>
                  <a:pt x="41" y="9"/>
                  <a:pt x="40" y="10"/>
                </a:cubicBezTo>
                <a:cubicBezTo>
                  <a:pt x="40" y="9"/>
                  <a:pt x="40" y="9"/>
                  <a:pt x="40" y="9"/>
                </a:cubicBezTo>
                <a:cubicBezTo>
                  <a:pt x="41" y="7"/>
                  <a:pt x="42" y="6"/>
                  <a:pt x="44" y="4"/>
                </a:cubicBezTo>
                <a:cubicBezTo>
                  <a:pt x="44" y="4"/>
                  <a:pt x="44" y="4"/>
                  <a:pt x="44" y="4"/>
                </a:cubicBezTo>
                <a:cubicBezTo>
                  <a:pt x="46" y="4"/>
                  <a:pt x="49" y="4"/>
                  <a:pt x="51" y="4"/>
                </a:cubicBezTo>
                <a:close/>
                <a:moveTo>
                  <a:pt x="24" y="80"/>
                </a:moveTo>
                <a:cubicBezTo>
                  <a:pt x="24" y="80"/>
                  <a:pt x="24" y="80"/>
                  <a:pt x="24" y="80"/>
                </a:cubicBezTo>
                <a:cubicBezTo>
                  <a:pt x="21" y="82"/>
                  <a:pt x="19" y="84"/>
                  <a:pt x="17" y="87"/>
                </a:cubicBezTo>
                <a:cubicBezTo>
                  <a:pt x="18" y="84"/>
                  <a:pt x="20" y="82"/>
                  <a:pt x="21" y="80"/>
                </a:cubicBezTo>
                <a:cubicBezTo>
                  <a:pt x="22" y="80"/>
                  <a:pt x="23" y="80"/>
                  <a:pt x="24" y="80"/>
                </a:cubicBezTo>
                <a:close/>
                <a:moveTo>
                  <a:pt x="10" y="83"/>
                </a:moveTo>
                <a:cubicBezTo>
                  <a:pt x="12" y="82"/>
                  <a:pt x="13" y="82"/>
                  <a:pt x="14" y="81"/>
                </a:cubicBezTo>
                <a:cubicBezTo>
                  <a:pt x="11" y="83"/>
                  <a:pt x="8" y="86"/>
                  <a:pt x="6" y="89"/>
                </a:cubicBezTo>
                <a:cubicBezTo>
                  <a:pt x="7" y="87"/>
                  <a:pt x="8" y="85"/>
                  <a:pt x="10" y="8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55" name="Freeform 51"/>
          <p:cNvSpPr>
            <a:spLocks noEditPoints="1"/>
          </p:cNvSpPr>
          <p:nvPr/>
        </p:nvSpPr>
        <p:spPr bwMode="auto">
          <a:xfrm>
            <a:off x="628650" y="935038"/>
            <a:ext cx="266700" cy="406400"/>
          </a:xfrm>
          <a:custGeom>
            <a:gdLst>
              <a:gd fmla="*/ 41 w 71" name="T0"/>
              <a:gd fmla="*/ 86 h 108" name="T1"/>
              <a:gd fmla="*/ 68 w 71" name="T2"/>
              <a:gd fmla="*/ 22 h 108" name="T3"/>
              <a:gd fmla="*/ 51 w 71" name="T4"/>
              <a:gd fmla="*/ 2 h 108" name="T5"/>
              <a:gd fmla="*/ 38 w 71" name="T6"/>
              <a:gd fmla="*/ 20 h 108" name="T7"/>
              <a:gd fmla="*/ 7 w 71" name="T8"/>
              <a:gd fmla="*/ 84 h 108" name="T9"/>
              <a:gd fmla="*/ 21 w 71" name="T10"/>
              <a:gd fmla="*/ 81 h 108" name="T11"/>
              <a:gd fmla="*/ 8 w 71" name="T12"/>
              <a:gd fmla="*/ 98 h 108" name="T13"/>
              <a:gd fmla="*/ 9 w 71" name="T14"/>
              <a:gd fmla="*/ 97 h 108" name="T15"/>
              <a:gd fmla="*/ 10 w 71" name="T16"/>
              <a:gd fmla="*/ 99 h 108" name="T17"/>
              <a:gd fmla="*/ 26 w 71" name="T18"/>
              <a:gd fmla="*/ 85 h 108" name="T19"/>
              <a:gd fmla="*/ 30 w 71" name="T20"/>
              <a:gd fmla="*/ 85 h 108" name="T21"/>
              <a:gd fmla="*/ 17 w 71" name="T22"/>
              <a:gd fmla="*/ 103 h 108" name="T23"/>
              <a:gd fmla="*/ 19 w 71" name="T24"/>
              <a:gd fmla="*/ 103 h 108" name="T25"/>
              <a:gd fmla="*/ 6 w 71" name="T26"/>
              <a:gd fmla="*/ 91 h 108" name="T27"/>
              <a:gd fmla="*/ 18 w 71" name="T28"/>
              <a:gd fmla="*/ 81 h 108" name="T29"/>
              <a:gd fmla="*/ 16 w 71" name="T30"/>
              <a:gd fmla="*/ 84 h 108" name="T31"/>
              <a:gd fmla="*/ 28 w 71" name="T32"/>
              <a:gd fmla="*/ 81 h 108" name="T33"/>
              <a:gd fmla="*/ 25 w 71" name="T34"/>
              <a:gd fmla="*/ 81 h 108" name="T35"/>
              <a:gd fmla="*/ 16 w 71" name="T36"/>
              <a:gd fmla="*/ 99 h 108" name="T37"/>
              <a:gd fmla="*/ 33 w 71" name="T38"/>
              <a:gd fmla="*/ 82 h 108" name="T39"/>
              <a:gd fmla="*/ 27 w 71" name="T40"/>
              <a:gd fmla="*/ 92 h 108" name="T41"/>
              <a:gd fmla="*/ 34 w 71" name="T42"/>
              <a:gd fmla="*/ 82 h 108" name="T43"/>
              <a:gd fmla="*/ 28 w 71" name="T44"/>
              <a:gd fmla="*/ 102 h 108" name="T45"/>
              <a:gd fmla="*/ 31 w 71" name="T46"/>
              <a:gd fmla="*/ 94 h 108" name="T47"/>
              <a:gd fmla="*/ 30 w 71" name="T48"/>
              <a:gd fmla="*/ 94 h 108" name="T49"/>
              <a:gd fmla="*/ 36 w 71" name="T50"/>
              <a:gd fmla="*/ 84 h 108" name="T51"/>
              <a:gd fmla="*/ 27 w 71" name="T52"/>
              <a:gd fmla="*/ 103 h 108" name="T53"/>
              <a:gd fmla="*/ 32 w 71" name="T54"/>
              <a:gd fmla="*/ 102 h 108" name="T55"/>
              <a:gd fmla="*/ 38 w 71" name="T56"/>
              <a:gd fmla="*/ 97 h 108" name="T57"/>
              <a:gd fmla="*/ 38 w 71" name="T58"/>
              <a:gd fmla="*/ 94 h 108" name="T59"/>
              <a:gd fmla="*/ 36 w 71" name="T60"/>
              <a:gd fmla="*/ 93 h 108" name="T61"/>
              <a:gd fmla="*/ 38 w 71" name="T62"/>
              <a:gd fmla="*/ 87 h 108" name="T63"/>
              <a:gd fmla="*/ 44 w 71" name="T64"/>
              <a:gd fmla="*/ 4 h 108" name="T65"/>
              <a:gd fmla="*/ 41 w 71" name="T66"/>
              <a:gd fmla="*/ 8 h 108" name="T67"/>
              <a:gd fmla="*/ 47 w 71" name="T68"/>
              <a:gd fmla="*/ 9 h 108" name="T69"/>
              <a:gd fmla="*/ 41 w 71" name="T70"/>
              <a:gd fmla="*/ 11 h 108" name="T71"/>
              <a:gd fmla="*/ 41 w 71" name="T72"/>
              <a:gd fmla="*/ 11 h 108" name="T73"/>
              <a:gd fmla="*/ 50 w 71" name="T74"/>
              <a:gd fmla="*/ 12 h 108" name="T75"/>
              <a:gd fmla="*/ 47 w 71" name="T76"/>
              <a:gd fmla="*/ 20 h 108" name="T77"/>
              <a:gd fmla="*/ 47 w 71" name="T78"/>
              <a:gd fmla="*/ 20 h 108" name="T79"/>
              <a:gd fmla="*/ 48 w 71" name="T80"/>
              <a:gd fmla="*/ 20 h 108" name="T81"/>
              <a:gd fmla="*/ 57 w 71" name="T82"/>
              <a:gd fmla="*/ 20 h 108" name="T83"/>
              <a:gd fmla="*/ 65 w 71" name="T84"/>
              <a:gd fmla="*/ 20 h 108" name="T85"/>
              <a:gd fmla="*/ 61 w 71" name="T86"/>
              <a:gd fmla="*/ 20 h 108" name="T87"/>
              <a:gd fmla="*/ 58 w 71" name="T88"/>
              <a:gd fmla="*/ 19 h 108" name="T89"/>
              <a:gd fmla="*/ 64 w 71" name="T90"/>
              <a:gd fmla="*/ 20 h 108" name="T91"/>
              <a:gd fmla="*/ 62 w 71" name="T92"/>
              <a:gd fmla="*/ 17 h 108" name="T93"/>
              <a:gd fmla="*/ 68 w 71" name="T94"/>
              <a:gd fmla="*/ 5 h 108" name="T95"/>
              <a:gd fmla="*/ 51 w 71" name="T96"/>
              <a:gd fmla="*/ 16 h 108" name="T97"/>
              <a:gd fmla="*/ 49 w 71" name="T98"/>
              <a:gd fmla="*/ 15 h 108" name="T99"/>
              <a:gd fmla="*/ 44 w 71" name="T100"/>
              <a:gd fmla="*/ 16 h 108" name="T101"/>
              <a:gd fmla="*/ 42 w 71" name="T102"/>
              <a:gd fmla="*/ 13 h 108" name="T103"/>
              <a:gd fmla="*/ 47 w 71" name="T104"/>
              <a:gd fmla="*/ 5 h 108" name="T105"/>
              <a:gd fmla="*/ 41 w 71" name="T106"/>
              <a:gd fmla="*/ 9 h 108" name="T107"/>
              <a:gd fmla="*/ 25 w 71" name="T108"/>
              <a:gd fmla="*/ 81 h 108" name="T109"/>
              <a:gd fmla="*/ 25 w 71" name="T110"/>
              <a:gd fmla="*/ 81 h 108" name="T111"/>
              <a:gd fmla="*/ 11 w 71" name="T112"/>
              <a:gd fmla="*/ 84 h 108"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08" w="71">
                <a:moveTo>
                  <a:pt x="9" y="103"/>
                </a:moveTo>
                <a:cubicBezTo>
                  <a:pt x="15" y="107"/>
                  <a:pt x="26" y="108"/>
                  <a:pt x="33" y="105"/>
                </a:cubicBezTo>
                <a:cubicBezTo>
                  <a:pt x="42" y="102"/>
                  <a:pt x="44" y="93"/>
                  <a:pt x="41" y="86"/>
                </a:cubicBezTo>
                <a:cubicBezTo>
                  <a:pt x="41" y="86"/>
                  <a:pt x="41" y="86"/>
                  <a:pt x="41" y="86"/>
                </a:cubicBezTo>
                <a:cubicBezTo>
                  <a:pt x="43" y="65"/>
                  <a:pt x="42" y="44"/>
                  <a:pt x="41" y="22"/>
                </a:cubicBezTo>
                <a:cubicBezTo>
                  <a:pt x="49" y="23"/>
                  <a:pt x="58" y="22"/>
                  <a:pt x="66" y="23"/>
                </a:cubicBezTo>
                <a:cubicBezTo>
                  <a:pt x="68" y="24"/>
                  <a:pt x="68" y="23"/>
                  <a:pt x="68" y="22"/>
                </a:cubicBezTo>
                <a:cubicBezTo>
                  <a:pt x="68" y="22"/>
                  <a:pt x="68" y="22"/>
                  <a:pt x="68" y="22"/>
                </a:cubicBezTo>
                <a:cubicBezTo>
                  <a:pt x="69" y="16"/>
                  <a:pt x="71" y="10"/>
                  <a:pt x="71" y="4"/>
                </a:cubicBezTo>
                <a:cubicBezTo>
                  <a:pt x="71" y="3"/>
                  <a:pt x="70" y="2"/>
                  <a:pt x="69" y="2"/>
                </a:cubicBezTo>
                <a:cubicBezTo>
                  <a:pt x="69" y="2"/>
                  <a:pt x="69" y="2"/>
                  <a:pt x="69" y="2"/>
                </a:cubicBezTo>
                <a:cubicBezTo>
                  <a:pt x="63" y="2"/>
                  <a:pt x="57" y="2"/>
                  <a:pt x="51" y="2"/>
                </a:cubicBezTo>
                <a:cubicBezTo>
                  <a:pt x="47" y="1"/>
                  <a:pt x="42" y="0"/>
                  <a:pt x="39" y="3"/>
                </a:cubicBezTo>
                <a:cubicBezTo>
                  <a:pt x="38" y="3"/>
                  <a:pt x="38" y="4"/>
                  <a:pt x="38" y="4"/>
                </a:cubicBezTo>
                <a:cubicBezTo>
                  <a:pt x="38" y="4"/>
                  <a:pt x="38" y="4"/>
                  <a:pt x="38" y="5"/>
                </a:cubicBezTo>
                <a:cubicBezTo>
                  <a:pt x="38" y="10"/>
                  <a:pt x="38" y="15"/>
                  <a:pt x="38" y="20"/>
                </a:cubicBezTo>
                <a:cubicBezTo>
                  <a:pt x="38" y="21"/>
                  <a:pt x="38" y="21"/>
                  <a:pt x="38" y="22"/>
                </a:cubicBezTo>
                <a:cubicBezTo>
                  <a:pt x="39" y="42"/>
                  <a:pt x="40" y="62"/>
                  <a:pt x="38" y="81"/>
                </a:cubicBezTo>
                <a:cubicBezTo>
                  <a:pt x="38" y="81"/>
                  <a:pt x="38" y="80"/>
                  <a:pt x="37" y="80"/>
                </a:cubicBezTo>
                <a:cubicBezTo>
                  <a:pt x="28" y="77"/>
                  <a:pt x="15" y="76"/>
                  <a:pt x="7" y="84"/>
                </a:cubicBezTo>
                <a:cubicBezTo>
                  <a:pt x="0" y="90"/>
                  <a:pt x="1" y="98"/>
                  <a:pt x="9" y="103"/>
                </a:cubicBezTo>
                <a:close/>
                <a:moveTo>
                  <a:pt x="6" y="95"/>
                </a:moveTo>
                <a:cubicBezTo>
                  <a:pt x="11" y="91"/>
                  <a:pt x="15" y="86"/>
                  <a:pt x="20" y="82"/>
                </a:cubicBezTo>
                <a:cubicBezTo>
                  <a:pt x="20" y="81"/>
                  <a:pt x="21" y="81"/>
                  <a:pt x="21" y="81"/>
                </a:cubicBezTo>
                <a:cubicBezTo>
                  <a:pt x="21" y="81"/>
                  <a:pt x="20" y="82"/>
                  <a:pt x="20" y="82"/>
                </a:cubicBezTo>
                <a:cubicBezTo>
                  <a:pt x="19" y="83"/>
                  <a:pt x="18" y="84"/>
                  <a:pt x="17" y="86"/>
                </a:cubicBezTo>
                <a:cubicBezTo>
                  <a:pt x="15" y="88"/>
                  <a:pt x="14" y="91"/>
                  <a:pt x="12" y="93"/>
                </a:cubicBezTo>
                <a:cubicBezTo>
                  <a:pt x="10" y="95"/>
                  <a:pt x="9" y="96"/>
                  <a:pt x="8" y="98"/>
                </a:cubicBezTo>
                <a:cubicBezTo>
                  <a:pt x="8" y="98"/>
                  <a:pt x="8" y="98"/>
                  <a:pt x="8" y="98"/>
                </a:cubicBezTo>
                <a:cubicBezTo>
                  <a:pt x="9" y="98"/>
                  <a:pt x="9" y="97"/>
                  <a:pt x="9" y="97"/>
                </a:cubicBezTo>
                <a:cubicBezTo>
                  <a:pt x="9" y="97"/>
                  <a:pt x="9" y="97"/>
                  <a:pt x="9" y="97"/>
                </a:cubicBezTo>
                <a:cubicBezTo>
                  <a:pt x="9" y="97"/>
                  <a:pt x="9" y="97"/>
                  <a:pt x="9" y="97"/>
                </a:cubicBezTo>
                <a:cubicBezTo>
                  <a:pt x="10" y="96"/>
                  <a:pt x="11" y="95"/>
                  <a:pt x="12" y="94"/>
                </a:cubicBezTo>
                <a:cubicBezTo>
                  <a:pt x="13" y="93"/>
                  <a:pt x="14" y="92"/>
                  <a:pt x="15" y="90"/>
                </a:cubicBezTo>
                <a:cubicBezTo>
                  <a:pt x="18" y="87"/>
                  <a:pt x="21" y="85"/>
                  <a:pt x="23" y="82"/>
                </a:cubicBezTo>
                <a:cubicBezTo>
                  <a:pt x="19" y="88"/>
                  <a:pt x="13" y="93"/>
                  <a:pt x="10" y="99"/>
                </a:cubicBezTo>
                <a:cubicBezTo>
                  <a:pt x="10" y="99"/>
                  <a:pt x="10" y="100"/>
                  <a:pt x="10" y="100"/>
                </a:cubicBezTo>
                <a:cubicBezTo>
                  <a:pt x="16" y="95"/>
                  <a:pt x="21" y="89"/>
                  <a:pt x="26" y="84"/>
                </a:cubicBezTo>
                <a:cubicBezTo>
                  <a:pt x="27" y="83"/>
                  <a:pt x="27" y="83"/>
                  <a:pt x="27" y="83"/>
                </a:cubicBezTo>
                <a:cubicBezTo>
                  <a:pt x="27" y="83"/>
                  <a:pt x="26" y="84"/>
                  <a:pt x="26" y="85"/>
                </a:cubicBezTo>
                <a:cubicBezTo>
                  <a:pt x="24" y="86"/>
                  <a:pt x="23" y="88"/>
                  <a:pt x="21" y="90"/>
                </a:cubicBezTo>
                <a:cubicBezTo>
                  <a:pt x="18" y="94"/>
                  <a:pt x="16" y="97"/>
                  <a:pt x="13" y="101"/>
                </a:cubicBezTo>
                <a:cubicBezTo>
                  <a:pt x="13" y="101"/>
                  <a:pt x="13" y="101"/>
                  <a:pt x="14" y="101"/>
                </a:cubicBezTo>
                <a:cubicBezTo>
                  <a:pt x="21" y="97"/>
                  <a:pt x="25" y="90"/>
                  <a:pt x="30" y="85"/>
                </a:cubicBezTo>
                <a:cubicBezTo>
                  <a:pt x="32" y="84"/>
                  <a:pt x="33" y="81"/>
                  <a:pt x="31" y="85"/>
                </a:cubicBezTo>
                <a:cubicBezTo>
                  <a:pt x="30" y="87"/>
                  <a:pt x="28" y="89"/>
                  <a:pt x="26" y="92"/>
                </a:cubicBezTo>
                <a:cubicBezTo>
                  <a:pt x="23" y="95"/>
                  <a:pt x="19" y="98"/>
                  <a:pt x="16" y="102"/>
                </a:cubicBezTo>
                <a:cubicBezTo>
                  <a:pt x="16" y="102"/>
                  <a:pt x="16" y="103"/>
                  <a:pt x="17" y="103"/>
                </a:cubicBezTo>
                <a:cubicBezTo>
                  <a:pt x="24" y="98"/>
                  <a:pt x="28" y="92"/>
                  <a:pt x="34" y="86"/>
                </a:cubicBezTo>
                <a:cubicBezTo>
                  <a:pt x="36" y="83"/>
                  <a:pt x="33" y="86"/>
                  <a:pt x="33" y="87"/>
                </a:cubicBezTo>
                <a:cubicBezTo>
                  <a:pt x="31" y="90"/>
                  <a:pt x="29" y="92"/>
                  <a:pt x="27" y="94"/>
                </a:cubicBezTo>
                <a:cubicBezTo>
                  <a:pt x="25" y="97"/>
                  <a:pt x="22" y="100"/>
                  <a:pt x="19" y="103"/>
                </a:cubicBezTo>
                <a:cubicBezTo>
                  <a:pt x="19" y="103"/>
                  <a:pt x="19" y="103"/>
                  <a:pt x="20" y="103"/>
                </a:cubicBezTo>
                <a:cubicBezTo>
                  <a:pt x="16" y="103"/>
                  <a:pt x="13" y="102"/>
                  <a:pt x="10" y="100"/>
                </a:cubicBezTo>
                <a:cubicBezTo>
                  <a:pt x="8" y="99"/>
                  <a:pt x="6" y="97"/>
                  <a:pt x="6" y="95"/>
                </a:cubicBezTo>
                <a:close/>
                <a:moveTo>
                  <a:pt x="6" y="91"/>
                </a:moveTo>
                <a:cubicBezTo>
                  <a:pt x="7" y="90"/>
                  <a:pt x="9" y="88"/>
                  <a:pt x="10" y="87"/>
                </a:cubicBezTo>
                <a:cubicBezTo>
                  <a:pt x="12" y="85"/>
                  <a:pt x="13" y="84"/>
                  <a:pt x="15" y="83"/>
                </a:cubicBezTo>
                <a:cubicBezTo>
                  <a:pt x="15" y="83"/>
                  <a:pt x="17" y="82"/>
                  <a:pt x="17" y="81"/>
                </a:cubicBezTo>
                <a:cubicBezTo>
                  <a:pt x="17" y="81"/>
                  <a:pt x="18" y="81"/>
                  <a:pt x="18" y="81"/>
                </a:cubicBezTo>
                <a:cubicBezTo>
                  <a:pt x="14" y="86"/>
                  <a:pt x="10" y="90"/>
                  <a:pt x="6" y="94"/>
                </a:cubicBezTo>
                <a:cubicBezTo>
                  <a:pt x="5" y="93"/>
                  <a:pt x="5" y="92"/>
                  <a:pt x="6" y="91"/>
                </a:cubicBezTo>
                <a:close/>
                <a:moveTo>
                  <a:pt x="21" y="81"/>
                </a:moveTo>
                <a:cubicBezTo>
                  <a:pt x="19" y="82"/>
                  <a:pt x="18" y="83"/>
                  <a:pt x="16" y="84"/>
                </a:cubicBezTo>
                <a:cubicBezTo>
                  <a:pt x="17" y="83"/>
                  <a:pt x="18" y="82"/>
                  <a:pt x="19" y="81"/>
                </a:cubicBezTo>
                <a:cubicBezTo>
                  <a:pt x="19" y="81"/>
                  <a:pt x="20" y="81"/>
                  <a:pt x="21" y="81"/>
                </a:cubicBezTo>
                <a:close/>
                <a:moveTo>
                  <a:pt x="25" y="81"/>
                </a:moveTo>
                <a:cubicBezTo>
                  <a:pt x="26" y="81"/>
                  <a:pt x="27" y="81"/>
                  <a:pt x="28" y="81"/>
                </a:cubicBezTo>
                <a:cubicBezTo>
                  <a:pt x="23" y="85"/>
                  <a:pt x="19" y="90"/>
                  <a:pt x="14" y="95"/>
                </a:cubicBezTo>
                <a:cubicBezTo>
                  <a:pt x="14" y="96"/>
                  <a:pt x="10" y="100"/>
                  <a:pt x="12" y="97"/>
                </a:cubicBezTo>
                <a:cubicBezTo>
                  <a:pt x="13" y="95"/>
                  <a:pt x="15" y="93"/>
                  <a:pt x="17" y="91"/>
                </a:cubicBezTo>
                <a:cubicBezTo>
                  <a:pt x="19" y="88"/>
                  <a:pt x="22" y="85"/>
                  <a:pt x="25" y="81"/>
                </a:cubicBezTo>
                <a:cubicBezTo>
                  <a:pt x="25" y="81"/>
                  <a:pt x="25" y="81"/>
                  <a:pt x="25" y="81"/>
                </a:cubicBezTo>
                <a:close/>
                <a:moveTo>
                  <a:pt x="33" y="82"/>
                </a:moveTo>
                <a:cubicBezTo>
                  <a:pt x="27" y="86"/>
                  <a:pt x="24" y="92"/>
                  <a:pt x="19" y="97"/>
                </a:cubicBezTo>
                <a:cubicBezTo>
                  <a:pt x="18" y="98"/>
                  <a:pt x="17" y="98"/>
                  <a:pt x="16" y="99"/>
                </a:cubicBezTo>
                <a:cubicBezTo>
                  <a:pt x="14" y="100"/>
                  <a:pt x="14" y="100"/>
                  <a:pt x="15" y="100"/>
                </a:cubicBezTo>
                <a:cubicBezTo>
                  <a:pt x="17" y="97"/>
                  <a:pt x="19" y="95"/>
                  <a:pt x="20" y="92"/>
                </a:cubicBezTo>
                <a:cubicBezTo>
                  <a:pt x="23" y="89"/>
                  <a:pt x="26" y="85"/>
                  <a:pt x="29" y="81"/>
                </a:cubicBezTo>
                <a:cubicBezTo>
                  <a:pt x="31" y="81"/>
                  <a:pt x="32" y="82"/>
                  <a:pt x="33" y="82"/>
                </a:cubicBezTo>
                <a:close/>
                <a:moveTo>
                  <a:pt x="35" y="82"/>
                </a:moveTo>
                <a:cubicBezTo>
                  <a:pt x="35" y="83"/>
                  <a:pt x="35" y="83"/>
                  <a:pt x="35" y="83"/>
                </a:cubicBezTo>
                <a:cubicBezTo>
                  <a:pt x="35" y="83"/>
                  <a:pt x="35" y="83"/>
                  <a:pt x="35" y="83"/>
                </a:cubicBezTo>
                <a:cubicBezTo>
                  <a:pt x="32" y="86"/>
                  <a:pt x="30" y="89"/>
                  <a:pt x="27" y="92"/>
                </a:cubicBezTo>
                <a:cubicBezTo>
                  <a:pt x="26" y="94"/>
                  <a:pt x="25" y="95"/>
                  <a:pt x="23" y="97"/>
                </a:cubicBezTo>
                <a:cubicBezTo>
                  <a:pt x="21" y="98"/>
                  <a:pt x="19" y="100"/>
                  <a:pt x="18" y="101"/>
                </a:cubicBezTo>
                <a:cubicBezTo>
                  <a:pt x="20" y="98"/>
                  <a:pt x="23" y="96"/>
                  <a:pt x="26" y="93"/>
                </a:cubicBezTo>
                <a:cubicBezTo>
                  <a:pt x="29" y="90"/>
                  <a:pt x="31" y="86"/>
                  <a:pt x="34" y="82"/>
                </a:cubicBezTo>
                <a:cubicBezTo>
                  <a:pt x="34" y="82"/>
                  <a:pt x="34" y="82"/>
                  <a:pt x="35" y="82"/>
                </a:cubicBezTo>
                <a:close/>
                <a:moveTo>
                  <a:pt x="27" y="103"/>
                </a:moveTo>
                <a:cubicBezTo>
                  <a:pt x="26" y="104"/>
                  <a:pt x="26" y="104"/>
                  <a:pt x="25" y="104"/>
                </a:cubicBezTo>
                <a:cubicBezTo>
                  <a:pt x="26" y="103"/>
                  <a:pt x="27" y="102"/>
                  <a:pt x="28" y="102"/>
                </a:cubicBezTo>
                <a:cubicBezTo>
                  <a:pt x="27" y="102"/>
                  <a:pt x="27" y="102"/>
                  <a:pt x="27" y="103"/>
                </a:cubicBezTo>
                <a:cubicBezTo>
                  <a:pt x="27" y="103"/>
                  <a:pt x="27" y="103"/>
                  <a:pt x="27" y="103"/>
                </a:cubicBezTo>
                <a:close/>
                <a:moveTo>
                  <a:pt x="20" y="103"/>
                </a:moveTo>
                <a:cubicBezTo>
                  <a:pt x="24" y="101"/>
                  <a:pt x="28" y="97"/>
                  <a:pt x="31" y="94"/>
                </a:cubicBezTo>
                <a:cubicBezTo>
                  <a:pt x="31" y="94"/>
                  <a:pt x="30" y="95"/>
                  <a:pt x="30" y="95"/>
                </a:cubicBezTo>
                <a:cubicBezTo>
                  <a:pt x="28" y="98"/>
                  <a:pt x="26" y="101"/>
                  <a:pt x="24" y="104"/>
                </a:cubicBezTo>
                <a:cubicBezTo>
                  <a:pt x="22" y="104"/>
                  <a:pt x="21" y="104"/>
                  <a:pt x="20" y="103"/>
                </a:cubicBezTo>
                <a:close/>
                <a:moveTo>
                  <a:pt x="30" y="94"/>
                </a:moveTo>
                <a:cubicBezTo>
                  <a:pt x="29" y="95"/>
                  <a:pt x="27" y="97"/>
                  <a:pt x="26" y="98"/>
                </a:cubicBezTo>
                <a:cubicBezTo>
                  <a:pt x="25" y="99"/>
                  <a:pt x="19" y="104"/>
                  <a:pt x="22" y="101"/>
                </a:cubicBezTo>
                <a:cubicBezTo>
                  <a:pt x="27" y="95"/>
                  <a:pt x="32" y="90"/>
                  <a:pt x="36" y="84"/>
                </a:cubicBezTo>
                <a:cubicBezTo>
                  <a:pt x="36" y="84"/>
                  <a:pt x="36" y="84"/>
                  <a:pt x="36" y="84"/>
                </a:cubicBezTo>
                <a:cubicBezTo>
                  <a:pt x="36" y="84"/>
                  <a:pt x="37" y="85"/>
                  <a:pt x="38" y="86"/>
                </a:cubicBezTo>
                <a:cubicBezTo>
                  <a:pt x="35" y="89"/>
                  <a:pt x="33" y="91"/>
                  <a:pt x="30" y="94"/>
                </a:cubicBezTo>
                <a:close/>
                <a:moveTo>
                  <a:pt x="29" y="103"/>
                </a:moveTo>
                <a:cubicBezTo>
                  <a:pt x="29" y="103"/>
                  <a:pt x="28" y="103"/>
                  <a:pt x="27" y="103"/>
                </a:cubicBezTo>
                <a:cubicBezTo>
                  <a:pt x="30" y="101"/>
                  <a:pt x="32" y="99"/>
                  <a:pt x="34" y="97"/>
                </a:cubicBezTo>
                <a:cubicBezTo>
                  <a:pt x="35" y="96"/>
                  <a:pt x="39" y="93"/>
                  <a:pt x="35" y="97"/>
                </a:cubicBezTo>
                <a:cubicBezTo>
                  <a:pt x="34" y="99"/>
                  <a:pt x="32" y="100"/>
                  <a:pt x="31" y="101"/>
                </a:cubicBezTo>
                <a:cubicBezTo>
                  <a:pt x="31" y="102"/>
                  <a:pt x="31" y="102"/>
                  <a:pt x="32" y="102"/>
                </a:cubicBezTo>
                <a:cubicBezTo>
                  <a:pt x="34" y="101"/>
                  <a:pt x="36" y="99"/>
                  <a:pt x="38" y="98"/>
                </a:cubicBezTo>
                <a:cubicBezTo>
                  <a:pt x="36" y="101"/>
                  <a:pt x="32" y="102"/>
                  <a:pt x="29" y="103"/>
                </a:cubicBezTo>
                <a:close/>
                <a:moveTo>
                  <a:pt x="39" y="95"/>
                </a:moveTo>
                <a:cubicBezTo>
                  <a:pt x="39" y="96"/>
                  <a:pt x="39" y="97"/>
                  <a:pt x="38" y="97"/>
                </a:cubicBezTo>
                <a:cubicBezTo>
                  <a:pt x="38" y="97"/>
                  <a:pt x="38" y="97"/>
                  <a:pt x="38" y="97"/>
                </a:cubicBezTo>
                <a:cubicBezTo>
                  <a:pt x="36" y="98"/>
                  <a:pt x="35" y="99"/>
                  <a:pt x="34" y="100"/>
                </a:cubicBezTo>
                <a:cubicBezTo>
                  <a:pt x="36" y="98"/>
                  <a:pt x="37" y="96"/>
                  <a:pt x="38" y="94"/>
                </a:cubicBezTo>
                <a:cubicBezTo>
                  <a:pt x="38" y="94"/>
                  <a:pt x="38" y="93"/>
                  <a:pt x="38" y="94"/>
                </a:cubicBezTo>
                <a:cubicBezTo>
                  <a:pt x="34" y="96"/>
                  <a:pt x="31" y="99"/>
                  <a:pt x="28" y="102"/>
                </a:cubicBezTo>
                <a:cubicBezTo>
                  <a:pt x="31" y="99"/>
                  <a:pt x="34" y="95"/>
                  <a:pt x="37" y="92"/>
                </a:cubicBezTo>
                <a:cubicBezTo>
                  <a:pt x="37" y="92"/>
                  <a:pt x="37" y="91"/>
                  <a:pt x="36" y="92"/>
                </a:cubicBezTo>
                <a:cubicBezTo>
                  <a:pt x="36" y="92"/>
                  <a:pt x="36" y="92"/>
                  <a:pt x="36" y="93"/>
                </a:cubicBezTo>
                <a:cubicBezTo>
                  <a:pt x="35" y="93"/>
                  <a:pt x="35" y="93"/>
                  <a:pt x="35" y="94"/>
                </a:cubicBezTo>
                <a:cubicBezTo>
                  <a:pt x="31" y="97"/>
                  <a:pt x="27" y="101"/>
                  <a:pt x="25" y="104"/>
                </a:cubicBezTo>
                <a:cubicBezTo>
                  <a:pt x="25" y="104"/>
                  <a:pt x="25" y="104"/>
                  <a:pt x="25" y="104"/>
                </a:cubicBezTo>
                <a:cubicBezTo>
                  <a:pt x="29" y="98"/>
                  <a:pt x="33" y="92"/>
                  <a:pt x="38" y="87"/>
                </a:cubicBezTo>
                <a:cubicBezTo>
                  <a:pt x="39" y="89"/>
                  <a:pt x="40" y="92"/>
                  <a:pt x="39" y="95"/>
                </a:cubicBezTo>
                <a:close/>
                <a:moveTo>
                  <a:pt x="41" y="6"/>
                </a:moveTo>
                <a:cubicBezTo>
                  <a:pt x="41" y="5"/>
                  <a:pt x="41" y="5"/>
                  <a:pt x="41" y="5"/>
                </a:cubicBezTo>
                <a:cubicBezTo>
                  <a:pt x="42" y="4"/>
                  <a:pt x="43" y="4"/>
                  <a:pt x="44" y="4"/>
                </a:cubicBezTo>
                <a:cubicBezTo>
                  <a:pt x="43" y="5"/>
                  <a:pt x="42" y="5"/>
                  <a:pt x="41" y="6"/>
                </a:cubicBezTo>
                <a:close/>
                <a:moveTo>
                  <a:pt x="41" y="6"/>
                </a:moveTo>
                <a:cubicBezTo>
                  <a:pt x="41" y="6"/>
                  <a:pt x="42" y="6"/>
                  <a:pt x="42" y="6"/>
                </a:cubicBezTo>
                <a:cubicBezTo>
                  <a:pt x="42" y="7"/>
                  <a:pt x="41" y="7"/>
                  <a:pt x="41" y="8"/>
                </a:cubicBezTo>
                <a:cubicBezTo>
                  <a:pt x="41" y="7"/>
                  <a:pt x="41" y="7"/>
                  <a:pt x="41" y="6"/>
                </a:cubicBezTo>
                <a:close/>
                <a:moveTo>
                  <a:pt x="41" y="15"/>
                </a:moveTo>
                <a:cubicBezTo>
                  <a:pt x="42" y="14"/>
                  <a:pt x="43" y="12"/>
                  <a:pt x="45" y="11"/>
                </a:cubicBezTo>
                <a:cubicBezTo>
                  <a:pt x="45" y="10"/>
                  <a:pt x="46" y="9"/>
                  <a:pt x="47" y="9"/>
                </a:cubicBezTo>
                <a:cubicBezTo>
                  <a:pt x="48" y="8"/>
                  <a:pt x="52" y="4"/>
                  <a:pt x="49" y="7"/>
                </a:cubicBezTo>
                <a:cubicBezTo>
                  <a:pt x="46" y="11"/>
                  <a:pt x="43" y="14"/>
                  <a:pt x="41" y="17"/>
                </a:cubicBezTo>
                <a:cubicBezTo>
                  <a:pt x="41" y="17"/>
                  <a:pt x="41" y="16"/>
                  <a:pt x="41" y="15"/>
                </a:cubicBezTo>
                <a:close/>
                <a:moveTo>
                  <a:pt x="41" y="11"/>
                </a:moveTo>
                <a:cubicBezTo>
                  <a:pt x="41" y="10"/>
                  <a:pt x="42" y="10"/>
                  <a:pt x="43" y="9"/>
                </a:cubicBezTo>
                <a:cubicBezTo>
                  <a:pt x="43" y="9"/>
                  <a:pt x="43" y="8"/>
                  <a:pt x="44" y="8"/>
                </a:cubicBezTo>
                <a:cubicBezTo>
                  <a:pt x="43" y="9"/>
                  <a:pt x="42" y="11"/>
                  <a:pt x="41" y="12"/>
                </a:cubicBezTo>
                <a:cubicBezTo>
                  <a:pt x="41" y="12"/>
                  <a:pt x="41" y="11"/>
                  <a:pt x="41" y="11"/>
                </a:cubicBezTo>
                <a:close/>
                <a:moveTo>
                  <a:pt x="41" y="19"/>
                </a:moveTo>
                <a:cubicBezTo>
                  <a:pt x="45" y="16"/>
                  <a:pt x="48" y="12"/>
                  <a:pt x="51" y="9"/>
                </a:cubicBezTo>
                <a:cubicBezTo>
                  <a:pt x="52" y="9"/>
                  <a:pt x="55" y="5"/>
                  <a:pt x="54" y="7"/>
                </a:cubicBezTo>
                <a:cubicBezTo>
                  <a:pt x="53" y="9"/>
                  <a:pt x="51" y="10"/>
                  <a:pt x="50" y="12"/>
                </a:cubicBezTo>
                <a:cubicBezTo>
                  <a:pt x="48" y="15"/>
                  <a:pt x="46" y="17"/>
                  <a:pt x="44" y="20"/>
                </a:cubicBezTo>
                <a:cubicBezTo>
                  <a:pt x="43" y="20"/>
                  <a:pt x="42" y="19"/>
                  <a:pt x="41" y="19"/>
                </a:cubicBezTo>
                <a:cubicBezTo>
                  <a:pt x="41" y="19"/>
                  <a:pt x="41" y="19"/>
                  <a:pt x="41" y="19"/>
                </a:cubicBezTo>
                <a:close/>
                <a:moveTo>
                  <a:pt x="47" y="20"/>
                </a:moveTo>
                <a:cubicBezTo>
                  <a:pt x="46" y="20"/>
                  <a:pt x="46" y="20"/>
                  <a:pt x="45" y="20"/>
                </a:cubicBezTo>
                <a:cubicBezTo>
                  <a:pt x="48" y="16"/>
                  <a:pt x="52" y="12"/>
                  <a:pt x="56" y="9"/>
                </a:cubicBezTo>
                <a:cubicBezTo>
                  <a:pt x="55" y="10"/>
                  <a:pt x="54" y="12"/>
                  <a:pt x="53" y="13"/>
                </a:cubicBezTo>
                <a:cubicBezTo>
                  <a:pt x="51" y="15"/>
                  <a:pt x="49" y="18"/>
                  <a:pt x="47" y="20"/>
                </a:cubicBezTo>
                <a:close/>
                <a:moveTo>
                  <a:pt x="48" y="20"/>
                </a:moveTo>
                <a:cubicBezTo>
                  <a:pt x="53" y="16"/>
                  <a:pt x="57" y="11"/>
                  <a:pt x="62" y="7"/>
                </a:cubicBezTo>
                <a:cubicBezTo>
                  <a:pt x="59" y="10"/>
                  <a:pt x="56" y="16"/>
                  <a:pt x="52" y="20"/>
                </a:cubicBezTo>
                <a:cubicBezTo>
                  <a:pt x="51" y="20"/>
                  <a:pt x="50" y="20"/>
                  <a:pt x="48" y="20"/>
                </a:cubicBezTo>
                <a:close/>
                <a:moveTo>
                  <a:pt x="54" y="20"/>
                </a:moveTo>
                <a:cubicBezTo>
                  <a:pt x="57" y="17"/>
                  <a:pt x="61" y="13"/>
                  <a:pt x="64" y="9"/>
                </a:cubicBezTo>
                <a:cubicBezTo>
                  <a:pt x="64" y="10"/>
                  <a:pt x="63" y="11"/>
                  <a:pt x="62" y="11"/>
                </a:cubicBezTo>
                <a:cubicBezTo>
                  <a:pt x="60" y="14"/>
                  <a:pt x="58" y="17"/>
                  <a:pt x="57" y="20"/>
                </a:cubicBezTo>
                <a:cubicBezTo>
                  <a:pt x="57" y="20"/>
                  <a:pt x="57" y="20"/>
                  <a:pt x="57" y="20"/>
                </a:cubicBezTo>
                <a:cubicBezTo>
                  <a:pt x="56" y="20"/>
                  <a:pt x="55" y="20"/>
                  <a:pt x="54" y="20"/>
                </a:cubicBezTo>
                <a:close/>
                <a:moveTo>
                  <a:pt x="66" y="20"/>
                </a:moveTo>
                <a:cubicBezTo>
                  <a:pt x="65" y="20"/>
                  <a:pt x="65" y="20"/>
                  <a:pt x="65" y="20"/>
                </a:cubicBezTo>
                <a:cubicBezTo>
                  <a:pt x="65" y="20"/>
                  <a:pt x="65" y="19"/>
                  <a:pt x="65" y="19"/>
                </a:cubicBezTo>
                <a:cubicBezTo>
                  <a:pt x="65" y="19"/>
                  <a:pt x="65" y="19"/>
                  <a:pt x="65" y="19"/>
                </a:cubicBezTo>
                <a:cubicBezTo>
                  <a:pt x="64" y="19"/>
                  <a:pt x="63" y="20"/>
                  <a:pt x="62" y="20"/>
                </a:cubicBezTo>
                <a:cubicBezTo>
                  <a:pt x="62" y="20"/>
                  <a:pt x="61" y="20"/>
                  <a:pt x="61" y="20"/>
                </a:cubicBezTo>
                <a:cubicBezTo>
                  <a:pt x="61" y="20"/>
                  <a:pt x="62" y="19"/>
                  <a:pt x="62" y="19"/>
                </a:cubicBezTo>
                <a:cubicBezTo>
                  <a:pt x="64" y="16"/>
                  <a:pt x="66" y="14"/>
                  <a:pt x="67" y="12"/>
                </a:cubicBezTo>
                <a:cubicBezTo>
                  <a:pt x="67" y="12"/>
                  <a:pt x="67" y="11"/>
                  <a:pt x="67" y="11"/>
                </a:cubicBezTo>
                <a:cubicBezTo>
                  <a:pt x="64" y="13"/>
                  <a:pt x="60" y="16"/>
                  <a:pt x="58" y="19"/>
                </a:cubicBezTo>
                <a:cubicBezTo>
                  <a:pt x="61" y="14"/>
                  <a:pt x="64" y="10"/>
                  <a:pt x="68" y="6"/>
                </a:cubicBezTo>
                <a:cubicBezTo>
                  <a:pt x="68" y="11"/>
                  <a:pt x="66" y="16"/>
                  <a:pt x="66" y="20"/>
                </a:cubicBezTo>
                <a:close/>
                <a:moveTo>
                  <a:pt x="63" y="20"/>
                </a:moveTo>
                <a:cubicBezTo>
                  <a:pt x="63" y="19"/>
                  <a:pt x="64" y="19"/>
                  <a:pt x="64" y="20"/>
                </a:cubicBezTo>
                <a:cubicBezTo>
                  <a:pt x="64" y="20"/>
                  <a:pt x="63" y="20"/>
                  <a:pt x="63" y="20"/>
                </a:cubicBezTo>
                <a:close/>
                <a:moveTo>
                  <a:pt x="58" y="20"/>
                </a:moveTo>
                <a:cubicBezTo>
                  <a:pt x="60" y="18"/>
                  <a:pt x="62" y="16"/>
                  <a:pt x="65" y="14"/>
                </a:cubicBezTo>
                <a:cubicBezTo>
                  <a:pt x="68" y="11"/>
                  <a:pt x="63" y="16"/>
                  <a:pt x="62" y="17"/>
                </a:cubicBezTo>
                <a:cubicBezTo>
                  <a:pt x="62" y="18"/>
                  <a:pt x="61" y="19"/>
                  <a:pt x="60" y="20"/>
                </a:cubicBezTo>
                <a:cubicBezTo>
                  <a:pt x="60" y="20"/>
                  <a:pt x="59" y="20"/>
                  <a:pt x="58" y="20"/>
                </a:cubicBezTo>
                <a:close/>
                <a:moveTo>
                  <a:pt x="52" y="5"/>
                </a:moveTo>
                <a:cubicBezTo>
                  <a:pt x="57" y="5"/>
                  <a:pt x="63" y="5"/>
                  <a:pt x="68" y="5"/>
                </a:cubicBezTo>
                <a:cubicBezTo>
                  <a:pt x="64" y="8"/>
                  <a:pt x="61" y="12"/>
                  <a:pt x="57" y="16"/>
                </a:cubicBezTo>
                <a:cubicBezTo>
                  <a:pt x="59" y="13"/>
                  <a:pt x="61" y="9"/>
                  <a:pt x="63" y="6"/>
                </a:cubicBezTo>
                <a:cubicBezTo>
                  <a:pt x="63" y="6"/>
                  <a:pt x="63" y="5"/>
                  <a:pt x="63" y="6"/>
                </a:cubicBezTo>
                <a:cubicBezTo>
                  <a:pt x="58" y="9"/>
                  <a:pt x="55" y="13"/>
                  <a:pt x="51" y="16"/>
                </a:cubicBezTo>
                <a:cubicBezTo>
                  <a:pt x="52" y="15"/>
                  <a:pt x="53" y="14"/>
                  <a:pt x="53" y="13"/>
                </a:cubicBezTo>
                <a:cubicBezTo>
                  <a:pt x="55" y="11"/>
                  <a:pt x="58" y="8"/>
                  <a:pt x="60" y="6"/>
                </a:cubicBezTo>
                <a:cubicBezTo>
                  <a:pt x="60" y="6"/>
                  <a:pt x="60" y="5"/>
                  <a:pt x="59" y="6"/>
                </a:cubicBezTo>
                <a:cubicBezTo>
                  <a:pt x="56" y="8"/>
                  <a:pt x="52" y="11"/>
                  <a:pt x="49" y="15"/>
                </a:cubicBezTo>
                <a:cubicBezTo>
                  <a:pt x="49" y="14"/>
                  <a:pt x="49" y="14"/>
                  <a:pt x="49" y="14"/>
                </a:cubicBezTo>
                <a:cubicBezTo>
                  <a:pt x="52" y="11"/>
                  <a:pt x="54" y="9"/>
                  <a:pt x="56" y="6"/>
                </a:cubicBezTo>
                <a:cubicBezTo>
                  <a:pt x="56" y="5"/>
                  <a:pt x="56" y="5"/>
                  <a:pt x="55" y="5"/>
                </a:cubicBezTo>
                <a:cubicBezTo>
                  <a:pt x="51" y="8"/>
                  <a:pt x="48" y="12"/>
                  <a:pt x="44" y="16"/>
                </a:cubicBezTo>
                <a:cubicBezTo>
                  <a:pt x="39" y="20"/>
                  <a:pt x="45" y="13"/>
                  <a:pt x="47" y="11"/>
                </a:cubicBezTo>
                <a:cubicBezTo>
                  <a:pt x="48" y="9"/>
                  <a:pt x="50" y="7"/>
                  <a:pt x="52" y="5"/>
                </a:cubicBezTo>
                <a:cubicBezTo>
                  <a:pt x="52" y="5"/>
                  <a:pt x="51" y="4"/>
                  <a:pt x="51" y="5"/>
                </a:cubicBezTo>
                <a:cubicBezTo>
                  <a:pt x="48" y="7"/>
                  <a:pt x="45" y="10"/>
                  <a:pt x="42" y="13"/>
                </a:cubicBezTo>
                <a:cubicBezTo>
                  <a:pt x="41" y="13"/>
                  <a:pt x="41" y="14"/>
                  <a:pt x="41" y="14"/>
                </a:cubicBezTo>
                <a:cubicBezTo>
                  <a:pt x="41" y="14"/>
                  <a:pt x="41" y="14"/>
                  <a:pt x="41" y="14"/>
                </a:cubicBezTo>
                <a:cubicBezTo>
                  <a:pt x="41" y="13"/>
                  <a:pt x="41" y="13"/>
                  <a:pt x="42" y="12"/>
                </a:cubicBezTo>
                <a:cubicBezTo>
                  <a:pt x="43" y="10"/>
                  <a:pt x="45" y="7"/>
                  <a:pt x="47" y="5"/>
                </a:cubicBezTo>
                <a:cubicBezTo>
                  <a:pt x="47" y="5"/>
                  <a:pt x="47" y="4"/>
                  <a:pt x="47" y="5"/>
                </a:cubicBezTo>
                <a:cubicBezTo>
                  <a:pt x="45" y="6"/>
                  <a:pt x="44" y="7"/>
                  <a:pt x="42" y="9"/>
                </a:cubicBezTo>
                <a:cubicBezTo>
                  <a:pt x="42" y="9"/>
                  <a:pt x="41" y="9"/>
                  <a:pt x="41" y="10"/>
                </a:cubicBezTo>
                <a:cubicBezTo>
                  <a:pt x="41" y="10"/>
                  <a:pt x="41" y="9"/>
                  <a:pt x="41" y="9"/>
                </a:cubicBezTo>
                <a:cubicBezTo>
                  <a:pt x="42" y="7"/>
                  <a:pt x="43" y="6"/>
                  <a:pt x="45" y="5"/>
                </a:cubicBezTo>
                <a:cubicBezTo>
                  <a:pt x="45" y="4"/>
                  <a:pt x="45" y="4"/>
                  <a:pt x="45" y="4"/>
                </a:cubicBezTo>
                <a:cubicBezTo>
                  <a:pt x="47" y="4"/>
                  <a:pt x="50" y="4"/>
                  <a:pt x="52" y="5"/>
                </a:cubicBezTo>
                <a:close/>
                <a:moveTo>
                  <a:pt x="25" y="81"/>
                </a:moveTo>
                <a:cubicBezTo>
                  <a:pt x="25" y="81"/>
                  <a:pt x="25" y="81"/>
                  <a:pt x="24" y="81"/>
                </a:cubicBezTo>
                <a:cubicBezTo>
                  <a:pt x="22" y="82"/>
                  <a:pt x="19" y="85"/>
                  <a:pt x="17" y="87"/>
                </a:cubicBezTo>
                <a:cubicBezTo>
                  <a:pt x="19" y="85"/>
                  <a:pt x="20" y="83"/>
                  <a:pt x="22" y="81"/>
                </a:cubicBezTo>
                <a:cubicBezTo>
                  <a:pt x="23" y="81"/>
                  <a:pt x="24" y="81"/>
                  <a:pt x="25" y="81"/>
                </a:cubicBezTo>
                <a:close/>
                <a:moveTo>
                  <a:pt x="11" y="84"/>
                </a:moveTo>
                <a:cubicBezTo>
                  <a:pt x="12" y="83"/>
                  <a:pt x="14" y="82"/>
                  <a:pt x="15" y="82"/>
                </a:cubicBezTo>
                <a:cubicBezTo>
                  <a:pt x="12" y="84"/>
                  <a:pt x="9" y="87"/>
                  <a:pt x="6" y="89"/>
                </a:cubicBezTo>
                <a:cubicBezTo>
                  <a:pt x="7" y="87"/>
                  <a:pt x="9" y="85"/>
                  <a:pt x="11" y="8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56" name="Freeform 52"/>
          <p:cNvSpPr>
            <a:spLocks noEditPoints="1"/>
          </p:cNvSpPr>
          <p:nvPr/>
        </p:nvSpPr>
        <p:spPr bwMode="auto">
          <a:xfrm>
            <a:off x="3611563" y="3295650"/>
            <a:ext cx="266700" cy="401638"/>
          </a:xfrm>
          <a:custGeom>
            <a:gdLst>
              <a:gd fmla="*/ 40 w 71" name="T0"/>
              <a:gd fmla="*/ 85 h 107" name="T1"/>
              <a:gd fmla="*/ 68 w 71" name="T2"/>
              <a:gd fmla="*/ 21 h 107" name="T3"/>
              <a:gd fmla="*/ 51 w 71" name="T4"/>
              <a:gd fmla="*/ 1 h 107" name="T5"/>
              <a:gd fmla="*/ 38 w 71" name="T6"/>
              <a:gd fmla="*/ 19 h 107" name="T7"/>
              <a:gd fmla="*/ 7 w 71" name="T8"/>
              <a:gd fmla="*/ 83 h 107" name="T9"/>
              <a:gd fmla="*/ 21 w 71" name="T10"/>
              <a:gd fmla="*/ 81 h 107" name="T11"/>
              <a:gd fmla="*/ 8 w 71" name="T12"/>
              <a:gd fmla="*/ 97 h 107" name="T13"/>
              <a:gd fmla="*/ 9 w 71" name="T14"/>
              <a:gd fmla="*/ 96 h 107" name="T15"/>
              <a:gd fmla="*/ 10 w 71" name="T16"/>
              <a:gd fmla="*/ 99 h 107" name="T17"/>
              <a:gd fmla="*/ 26 w 71" name="T18"/>
              <a:gd fmla="*/ 84 h 107" name="T19"/>
              <a:gd fmla="*/ 30 w 71" name="T20"/>
              <a:gd fmla="*/ 84 h 107" name="T21"/>
              <a:gd fmla="*/ 16 w 71" name="T22"/>
              <a:gd fmla="*/ 102 h 107" name="T23"/>
              <a:gd fmla="*/ 19 w 71" name="T24"/>
              <a:gd fmla="*/ 102 h 107" name="T25"/>
              <a:gd fmla="*/ 6 w 71" name="T26"/>
              <a:gd fmla="*/ 90 h 107" name="T27"/>
              <a:gd fmla="*/ 17 w 71" name="T28"/>
              <a:gd fmla="*/ 81 h 107" name="T29"/>
              <a:gd fmla="*/ 16 w 71" name="T30"/>
              <a:gd fmla="*/ 83 h 107" name="T31"/>
              <a:gd fmla="*/ 28 w 71" name="T32"/>
              <a:gd fmla="*/ 80 h 107" name="T33"/>
              <a:gd fmla="*/ 25 w 71" name="T34"/>
              <a:gd fmla="*/ 81 h 107" name="T35"/>
              <a:gd fmla="*/ 15 w 71" name="T36"/>
              <a:gd fmla="*/ 99 h 107" name="T37"/>
              <a:gd fmla="*/ 33 w 71" name="T38"/>
              <a:gd fmla="*/ 81 h 107" name="T39"/>
              <a:gd fmla="*/ 27 w 71" name="T40"/>
              <a:gd fmla="*/ 92 h 107" name="T41"/>
              <a:gd fmla="*/ 33 w 71" name="T42"/>
              <a:gd fmla="*/ 82 h 107" name="T43"/>
              <a:gd fmla="*/ 28 w 71" name="T44"/>
              <a:gd fmla="*/ 101 h 107" name="T45"/>
              <a:gd fmla="*/ 31 w 71" name="T46"/>
              <a:gd fmla="*/ 93 h 107" name="T47"/>
              <a:gd fmla="*/ 30 w 71" name="T48"/>
              <a:gd fmla="*/ 93 h 107" name="T49"/>
              <a:gd fmla="*/ 35 w 71" name="T50"/>
              <a:gd fmla="*/ 83 h 107" name="T51"/>
              <a:gd fmla="*/ 27 w 71" name="T52"/>
              <a:gd fmla="*/ 103 h 107" name="T53"/>
              <a:gd fmla="*/ 31 w 71" name="T54"/>
              <a:gd fmla="*/ 102 h 107" name="T55"/>
              <a:gd fmla="*/ 38 w 71" name="T56"/>
              <a:gd fmla="*/ 97 h 107" name="T57"/>
              <a:gd fmla="*/ 37 w 71" name="T58"/>
              <a:gd fmla="*/ 93 h 107" name="T59"/>
              <a:gd fmla="*/ 35 w 71" name="T60"/>
              <a:gd fmla="*/ 92 h 107" name="T61"/>
              <a:gd fmla="*/ 38 w 71" name="T62"/>
              <a:gd fmla="*/ 86 h 107" name="T63"/>
              <a:gd fmla="*/ 44 w 71" name="T64"/>
              <a:gd fmla="*/ 4 h 107" name="T65"/>
              <a:gd fmla="*/ 41 w 71" name="T66"/>
              <a:gd fmla="*/ 7 h 107" name="T67"/>
              <a:gd fmla="*/ 47 w 71" name="T68"/>
              <a:gd fmla="*/ 8 h 107" name="T69"/>
              <a:gd fmla="*/ 41 w 71" name="T70"/>
              <a:gd fmla="*/ 10 h 107" name="T71"/>
              <a:gd fmla="*/ 41 w 71" name="T72"/>
              <a:gd fmla="*/ 10 h 107" name="T73"/>
              <a:gd fmla="*/ 50 w 71" name="T74"/>
              <a:gd fmla="*/ 12 h 107" name="T75"/>
              <a:gd fmla="*/ 47 w 71" name="T76"/>
              <a:gd fmla="*/ 19 h 107" name="T77"/>
              <a:gd fmla="*/ 47 w 71" name="T78"/>
              <a:gd fmla="*/ 19 h 107" name="T79"/>
              <a:gd fmla="*/ 48 w 71" name="T80"/>
              <a:gd fmla="*/ 19 h 107" name="T81"/>
              <a:gd fmla="*/ 57 w 71" name="T82"/>
              <a:gd fmla="*/ 19 h 107" name="T83"/>
              <a:gd fmla="*/ 65 w 71" name="T84"/>
              <a:gd fmla="*/ 20 h 107" name="T85"/>
              <a:gd fmla="*/ 61 w 71" name="T86"/>
              <a:gd fmla="*/ 19 h 107" name="T87"/>
              <a:gd fmla="*/ 58 w 71" name="T88"/>
              <a:gd fmla="*/ 18 h 107" name="T89"/>
              <a:gd fmla="*/ 64 w 71" name="T90"/>
              <a:gd fmla="*/ 20 h 107" name="T91"/>
              <a:gd fmla="*/ 62 w 71" name="T92"/>
              <a:gd fmla="*/ 17 h 107" name="T93"/>
              <a:gd fmla="*/ 68 w 71" name="T94"/>
              <a:gd fmla="*/ 5 h 107" name="T95"/>
              <a:gd fmla="*/ 51 w 71" name="T96"/>
              <a:gd fmla="*/ 16 h 107" name="T97"/>
              <a:gd fmla="*/ 49 w 71" name="T98"/>
              <a:gd fmla="*/ 14 h 107" name="T99"/>
              <a:gd fmla="*/ 44 w 71" name="T100"/>
              <a:gd fmla="*/ 15 h 107" name="T101"/>
              <a:gd fmla="*/ 42 w 71" name="T102"/>
              <a:gd fmla="*/ 12 h 107" name="T103"/>
              <a:gd fmla="*/ 47 w 71" name="T104"/>
              <a:gd fmla="*/ 5 h 107" name="T105"/>
              <a:gd fmla="*/ 41 w 71" name="T106"/>
              <a:gd fmla="*/ 9 h 107" name="T107"/>
              <a:gd fmla="*/ 24 w 71" name="T108"/>
              <a:gd fmla="*/ 80 h 107" name="T109"/>
              <a:gd fmla="*/ 24 w 71" name="T110"/>
              <a:gd fmla="*/ 80 h 107" name="T111"/>
              <a:gd fmla="*/ 11 w 71" name="T112"/>
              <a:gd fmla="*/ 83 h 107"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07" w="71">
                <a:moveTo>
                  <a:pt x="8" y="102"/>
                </a:moveTo>
                <a:cubicBezTo>
                  <a:pt x="15" y="106"/>
                  <a:pt x="25" y="107"/>
                  <a:pt x="33" y="104"/>
                </a:cubicBezTo>
                <a:cubicBezTo>
                  <a:pt x="42" y="101"/>
                  <a:pt x="44" y="93"/>
                  <a:pt x="40" y="86"/>
                </a:cubicBezTo>
                <a:cubicBezTo>
                  <a:pt x="40" y="86"/>
                  <a:pt x="40" y="86"/>
                  <a:pt x="40" y="85"/>
                </a:cubicBezTo>
                <a:cubicBezTo>
                  <a:pt x="43" y="64"/>
                  <a:pt x="41" y="43"/>
                  <a:pt x="41" y="22"/>
                </a:cubicBezTo>
                <a:cubicBezTo>
                  <a:pt x="49" y="23"/>
                  <a:pt x="58" y="21"/>
                  <a:pt x="66" y="23"/>
                </a:cubicBezTo>
                <a:cubicBezTo>
                  <a:pt x="67" y="23"/>
                  <a:pt x="68" y="22"/>
                  <a:pt x="68" y="21"/>
                </a:cubicBezTo>
                <a:cubicBezTo>
                  <a:pt x="68" y="21"/>
                  <a:pt x="68" y="21"/>
                  <a:pt x="68" y="21"/>
                </a:cubicBezTo>
                <a:cubicBezTo>
                  <a:pt x="69" y="15"/>
                  <a:pt x="71" y="9"/>
                  <a:pt x="71" y="3"/>
                </a:cubicBezTo>
                <a:cubicBezTo>
                  <a:pt x="71" y="2"/>
                  <a:pt x="70" y="2"/>
                  <a:pt x="69" y="2"/>
                </a:cubicBezTo>
                <a:cubicBezTo>
                  <a:pt x="69" y="2"/>
                  <a:pt x="69" y="2"/>
                  <a:pt x="69" y="2"/>
                </a:cubicBezTo>
                <a:cubicBezTo>
                  <a:pt x="63" y="2"/>
                  <a:pt x="57" y="1"/>
                  <a:pt x="51" y="1"/>
                </a:cubicBezTo>
                <a:cubicBezTo>
                  <a:pt x="47" y="1"/>
                  <a:pt x="42" y="0"/>
                  <a:pt x="38" y="2"/>
                </a:cubicBezTo>
                <a:cubicBezTo>
                  <a:pt x="38" y="3"/>
                  <a:pt x="38" y="3"/>
                  <a:pt x="38" y="4"/>
                </a:cubicBezTo>
                <a:cubicBezTo>
                  <a:pt x="38" y="4"/>
                  <a:pt x="38" y="4"/>
                  <a:pt x="38" y="4"/>
                </a:cubicBezTo>
                <a:cubicBezTo>
                  <a:pt x="38" y="9"/>
                  <a:pt x="38" y="14"/>
                  <a:pt x="38" y="19"/>
                </a:cubicBezTo>
                <a:cubicBezTo>
                  <a:pt x="38" y="20"/>
                  <a:pt x="38" y="21"/>
                  <a:pt x="38" y="21"/>
                </a:cubicBezTo>
                <a:cubicBezTo>
                  <a:pt x="38" y="41"/>
                  <a:pt x="39" y="61"/>
                  <a:pt x="38" y="81"/>
                </a:cubicBezTo>
                <a:cubicBezTo>
                  <a:pt x="38" y="80"/>
                  <a:pt x="38" y="80"/>
                  <a:pt x="37" y="80"/>
                </a:cubicBezTo>
                <a:cubicBezTo>
                  <a:pt x="27" y="76"/>
                  <a:pt x="14" y="76"/>
                  <a:pt x="7" y="83"/>
                </a:cubicBezTo>
                <a:cubicBezTo>
                  <a:pt x="0" y="89"/>
                  <a:pt x="1" y="98"/>
                  <a:pt x="8" y="102"/>
                </a:cubicBezTo>
                <a:close/>
                <a:moveTo>
                  <a:pt x="6" y="95"/>
                </a:moveTo>
                <a:cubicBezTo>
                  <a:pt x="11" y="91"/>
                  <a:pt x="15" y="85"/>
                  <a:pt x="20" y="81"/>
                </a:cubicBezTo>
                <a:cubicBezTo>
                  <a:pt x="20" y="81"/>
                  <a:pt x="20" y="81"/>
                  <a:pt x="21" y="81"/>
                </a:cubicBezTo>
                <a:cubicBezTo>
                  <a:pt x="20" y="81"/>
                  <a:pt x="20" y="81"/>
                  <a:pt x="20" y="81"/>
                </a:cubicBezTo>
                <a:cubicBezTo>
                  <a:pt x="19" y="83"/>
                  <a:pt x="18" y="84"/>
                  <a:pt x="17" y="85"/>
                </a:cubicBezTo>
                <a:cubicBezTo>
                  <a:pt x="15" y="88"/>
                  <a:pt x="13" y="90"/>
                  <a:pt x="11" y="93"/>
                </a:cubicBezTo>
                <a:cubicBezTo>
                  <a:pt x="10" y="94"/>
                  <a:pt x="9" y="96"/>
                  <a:pt x="8" y="97"/>
                </a:cubicBezTo>
                <a:cubicBezTo>
                  <a:pt x="7" y="97"/>
                  <a:pt x="8" y="98"/>
                  <a:pt x="8" y="98"/>
                </a:cubicBezTo>
                <a:cubicBezTo>
                  <a:pt x="9" y="97"/>
                  <a:pt x="9" y="97"/>
                  <a:pt x="9" y="97"/>
                </a:cubicBezTo>
                <a:cubicBezTo>
                  <a:pt x="9" y="97"/>
                  <a:pt x="9" y="97"/>
                  <a:pt x="9" y="97"/>
                </a:cubicBezTo>
                <a:cubicBezTo>
                  <a:pt x="9" y="97"/>
                  <a:pt x="9" y="97"/>
                  <a:pt x="9" y="96"/>
                </a:cubicBezTo>
                <a:cubicBezTo>
                  <a:pt x="10" y="95"/>
                  <a:pt x="11" y="94"/>
                  <a:pt x="12" y="93"/>
                </a:cubicBezTo>
                <a:cubicBezTo>
                  <a:pt x="13" y="92"/>
                  <a:pt x="14" y="91"/>
                  <a:pt x="15" y="90"/>
                </a:cubicBezTo>
                <a:cubicBezTo>
                  <a:pt x="17" y="87"/>
                  <a:pt x="21" y="84"/>
                  <a:pt x="23" y="81"/>
                </a:cubicBezTo>
                <a:cubicBezTo>
                  <a:pt x="19" y="87"/>
                  <a:pt x="13" y="92"/>
                  <a:pt x="10" y="99"/>
                </a:cubicBezTo>
                <a:cubicBezTo>
                  <a:pt x="9" y="99"/>
                  <a:pt x="10" y="99"/>
                  <a:pt x="10" y="99"/>
                </a:cubicBezTo>
                <a:cubicBezTo>
                  <a:pt x="16" y="94"/>
                  <a:pt x="21" y="88"/>
                  <a:pt x="26" y="83"/>
                </a:cubicBezTo>
                <a:cubicBezTo>
                  <a:pt x="26" y="83"/>
                  <a:pt x="27" y="83"/>
                  <a:pt x="27" y="82"/>
                </a:cubicBezTo>
                <a:cubicBezTo>
                  <a:pt x="26" y="83"/>
                  <a:pt x="26" y="83"/>
                  <a:pt x="26" y="84"/>
                </a:cubicBezTo>
                <a:cubicBezTo>
                  <a:pt x="24" y="86"/>
                  <a:pt x="22" y="88"/>
                  <a:pt x="21" y="90"/>
                </a:cubicBezTo>
                <a:cubicBezTo>
                  <a:pt x="18" y="93"/>
                  <a:pt x="16" y="97"/>
                  <a:pt x="13" y="100"/>
                </a:cubicBezTo>
                <a:cubicBezTo>
                  <a:pt x="13" y="100"/>
                  <a:pt x="13" y="101"/>
                  <a:pt x="13" y="101"/>
                </a:cubicBezTo>
                <a:cubicBezTo>
                  <a:pt x="20" y="97"/>
                  <a:pt x="25" y="90"/>
                  <a:pt x="30" y="84"/>
                </a:cubicBezTo>
                <a:cubicBezTo>
                  <a:pt x="31" y="83"/>
                  <a:pt x="33" y="81"/>
                  <a:pt x="31" y="84"/>
                </a:cubicBezTo>
                <a:cubicBezTo>
                  <a:pt x="30" y="86"/>
                  <a:pt x="28" y="89"/>
                  <a:pt x="26" y="91"/>
                </a:cubicBezTo>
                <a:cubicBezTo>
                  <a:pt x="23" y="95"/>
                  <a:pt x="19" y="98"/>
                  <a:pt x="16" y="101"/>
                </a:cubicBezTo>
                <a:cubicBezTo>
                  <a:pt x="16" y="102"/>
                  <a:pt x="16" y="102"/>
                  <a:pt x="16" y="102"/>
                </a:cubicBezTo>
                <a:cubicBezTo>
                  <a:pt x="23" y="98"/>
                  <a:pt x="28" y="91"/>
                  <a:pt x="33" y="85"/>
                </a:cubicBezTo>
                <a:cubicBezTo>
                  <a:pt x="36" y="82"/>
                  <a:pt x="33" y="86"/>
                  <a:pt x="33" y="87"/>
                </a:cubicBezTo>
                <a:cubicBezTo>
                  <a:pt x="31" y="89"/>
                  <a:pt x="29" y="91"/>
                  <a:pt x="27" y="93"/>
                </a:cubicBezTo>
                <a:cubicBezTo>
                  <a:pt x="24" y="96"/>
                  <a:pt x="22" y="99"/>
                  <a:pt x="19" y="102"/>
                </a:cubicBezTo>
                <a:cubicBezTo>
                  <a:pt x="19" y="103"/>
                  <a:pt x="19" y="103"/>
                  <a:pt x="19" y="103"/>
                </a:cubicBezTo>
                <a:cubicBezTo>
                  <a:pt x="16" y="102"/>
                  <a:pt x="13" y="101"/>
                  <a:pt x="10" y="100"/>
                </a:cubicBezTo>
                <a:cubicBezTo>
                  <a:pt x="7" y="98"/>
                  <a:pt x="6" y="97"/>
                  <a:pt x="6" y="95"/>
                </a:cubicBezTo>
                <a:close/>
                <a:moveTo>
                  <a:pt x="6" y="90"/>
                </a:moveTo>
                <a:cubicBezTo>
                  <a:pt x="7" y="89"/>
                  <a:pt x="8" y="88"/>
                  <a:pt x="10" y="86"/>
                </a:cubicBezTo>
                <a:cubicBezTo>
                  <a:pt x="11" y="85"/>
                  <a:pt x="13" y="83"/>
                  <a:pt x="15" y="82"/>
                </a:cubicBezTo>
                <a:cubicBezTo>
                  <a:pt x="15" y="82"/>
                  <a:pt x="16" y="81"/>
                  <a:pt x="17" y="81"/>
                </a:cubicBezTo>
                <a:cubicBezTo>
                  <a:pt x="17" y="81"/>
                  <a:pt x="17" y="81"/>
                  <a:pt x="17" y="81"/>
                </a:cubicBezTo>
                <a:cubicBezTo>
                  <a:pt x="14" y="85"/>
                  <a:pt x="10" y="90"/>
                  <a:pt x="5" y="94"/>
                </a:cubicBezTo>
                <a:cubicBezTo>
                  <a:pt x="5" y="93"/>
                  <a:pt x="5" y="92"/>
                  <a:pt x="6" y="90"/>
                </a:cubicBezTo>
                <a:close/>
                <a:moveTo>
                  <a:pt x="20" y="80"/>
                </a:moveTo>
                <a:cubicBezTo>
                  <a:pt x="19" y="81"/>
                  <a:pt x="17" y="82"/>
                  <a:pt x="16" y="83"/>
                </a:cubicBezTo>
                <a:cubicBezTo>
                  <a:pt x="17" y="82"/>
                  <a:pt x="18" y="81"/>
                  <a:pt x="18" y="80"/>
                </a:cubicBezTo>
                <a:cubicBezTo>
                  <a:pt x="19" y="80"/>
                  <a:pt x="20" y="80"/>
                  <a:pt x="20" y="80"/>
                </a:cubicBezTo>
                <a:close/>
                <a:moveTo>
                  <a:pt x="25" y="80"/>
                </a:moveTo>
                <a:cubicBezTo>
                  <a:pt x="26" y="80"/>
                  <a:pt x="27" y="80"/>
                  <a:pt x="28" y="80"/>
                </a:cubicBezTo>
                <a:cubicBezTo>
                  <a:pt x="23" y="85"/>
                  <a:pt x="19" y="90"/>
                  <a:pt x="14" y="95"/>
                </a:cubicBezTo>
                <a:cubicBezTo>
                  <a:pt x="14" y="95"/>
                  <a:pt x="10" y="100"/>
                  <a:pt x="12" y="96"/>
                </a:cubicBezTo>
                <a:cubicBezTo>
                  <a:pt x="13" y="94"/>
                  <a:pt x="15" y="92"/>
                  <a:pt x="16" y="90"/>
                </a:cubicBezTo>
                <a:cubicBezTo>
                  <a:pt x="19" y="87"/>
                  <a:pt x="22" y="84"/>
                  <a:pt x="25" y="81"/>
                </a:cubicBezTo>
                <a:cubicBezTo>
                  <a:pt x="25" y="80"/>
                  <a:pt x="25" y="80"/>
                  <a:pt x="25" y="80"/>
                </a:cubicBezTo>
                <a:close/>
                <a:moveTo>
                  <a:pt x="33" y="81"/>
                </a:moveTo>
                <a:cubicBezTo>
                  <a:pt x="27" y="86"/>
                  <a:pt x="23" y="91"/>
                  <a:pt x="18" y="96"/>
                </a:cubicBezTo>
                <a:cubicBezTo>
                  <a:pt x="17" y="97"/>
                  <a:pt x="16" y="98"/>
                  <a:pt x="15" y="99"/>
                </a:cubicBezTo>
                <a:cubicBezTo>
                  <a:pt x="14" y="99"/>
                  <a:pt x="14" y="100"/>
                  <a:pt x="15" y="99"/>
                </a:cubicBezTo>
                <a:cubicBezTo>
                  <a:pt x="16" y="97"/>
                  <a:pt x="18" y="94"/>
                  <a:pt x="20" y="92"/>
                </a:cubicBezTo>
                <a:cubicBezTo>
                  <a:pt x="23" y="88"/>
                  <a:pt x="26" y="84"/>
                  <a:pt x="29" y="81"/>
                </a:cubicBezTo>
                <a:cubicBezTo>
                  <a:pt x="30" y="81"/>
                  <a:pt x="31" y="81"/>
                  <a:pt x="33" y="81"/>
                </a:cubicBezTo>
                <a:close/>
                <a:moveTo>
                  <a:pt x="34" y="82"/>
                </a:moveTo>
                <a:cubicBezTo>
                  <a:pt x="35" y="82"/>
                  <a:pt x="35" y="82"/>
                  <a:pt x="35" y="82"/>
                </a:cubicBezTo>
                <a:cubicBezTo>
                  <a:pt x="35" y="82"/>
                  <a:pt x="35" y="82"/>
                  <a:pt x="35" y="83"/>
                </a:cubicBezTo>
                <a:cubicBezTo>
                  <a:pt x="32" y="85"/>
                  <a:pt x="30" y="89"/>
                  <a:pt x="27" y="92"/>
                </a:cubicBezTo>
                <a:cubicBezTo>
                  <a:pt x="26" y="93"/>
                  <a:pt x="24" y="95"/>
                  <a:pt x="23" y="96"/>
                </a:cubicBezTo>
                <a:cubicBezTo>
                  <a:pt x="21" y="98"/>
                  <a:pt x="19" y="99"/>
                  <a:pt x="17" y="101"/>
                </a:cubicBezTo>
                <a:cubicBezTo>
                  <a:pt x="20" y="98"/>
                  <a:pt x="23" y="96"/>
                  <a:pt x="26" y="93"/>
                </a:cubicBezTo>
                <a:cubicBezTo>
                  <a:pt x="28" y="89"/>
                  <a:pt x="31" y="86"/>
                  <a:pt x="33" y="82"/>
                </a:cubicBezTo>
                <a:cubicBezTo>
                  <a:pt x="34" y="82"/>
                  <a:pt x="34" y="82"/>
                  <a:pt x="34" y="82"/>
                </a:cubicBezTo>
                <a:close/>
                <a:moveTo>
                  <a:pt x="27" y="103"/>
                </a:moveTo>
                <a:cubicBezTo>
                  <a:pt x="26" y="103"/>
                  <a:pt x="26" y="103"/>
                  <a:pt x="25" y="103"/>
                </a:cubicBezTo>
                <a:cubicBezTo>
                  <a:pt x="26" y="102"/>
                  <a:pt x="27" y="102"/>
                  <a:pt x="28" y="101"/>
                </a:cubicBezTo>
                <a:cubicBezTo>
                  <a:pt x="27" y="101"/>
                  <a:pt x="27" y="102"/>
                  <a:pt x="27" y="102"/>
                </a:cubicBezTo>
                <a:cubicBezTo>
                  <a:pt x="26" y="103"/>
                  <a:pt x="27" y="103"/>
                  <a:pt x="27" y="103"/>
                </a:cubicBezTo>
                <a:close/>
                <a:moveTo>
                  <a:pt x="20" y="103"/>
                </a:moveTo>
                <a:cubicBezTo>
                  <a:pt x="24" y="100"/>
                  <a:pt x="27" y="97"/>
                  <a:pt x="31" y="93"/>
                </a:cubicBezTo>
                <a:cubicBezTo>
                  <a:pt x="31" y="94"/>
                  <a:pt x="30" y="94"/>
                  <a:pt x="30" y="95"/>
                </a:cubicBezTo>
                <a:cubicBezTo>
                  <a:pt x="28" y="97"/>
                  <a:pt x="26" y="100"/>
                  <a:pt x="24" y="103"/>
                </a:cubicBezTo>
                <a:cubicBezTo>
                  <a:pt x="22" y="103"/>
                  <a:pt x="21" y="103"/>
                  <a:pt x="20" y="103"/>
                </a:cubicBezTo>
                <a:close/>
                <a:moveTo>
                  <a:pt x="30" y="93"/>
                </a:moveTo>
                <a:cubicBezTo>
                  <a:pt x="29" y="95"/>
                  <a:pt x="27" y="96"/>
                  <a:pt x="25" y="98"/>
                </a:cubicBezTo>
                <a:cubicBezTo>
                  <a:pt x="25" y="98"/>
                  <a:pt x="19" y="104"/>
                  <a:pt x="22" y="101"/>
                </a:cubicBezTo>
                <a:cubicBezTo>
                  <a:pt x="26" y="95"/>
                  <a:pt x="32" y="90"/>
                  <a:pt x="35" y="83"/>
                </a:cubicBezTo>
                <a:cubicBezTo>
                  <a:pt x="35" y="83"/>
                  <a:pt x="35" y="83"/>
                  <a:pt x="35" y="83"/>
                </a:cubicBezTo>
                <a:cubicBezTo>
                  <a:pt x="36" y="84"/>
                  <a:pt x="37" y="85"/>
                  <a:pt x="37" y="86"/>
                </a:cubicBezTo>
                <a:cubicBezTo>
                  <a:pt x="35" y="88"/>
                  <a:pt x="32" y="91"/>
                  <a:pt x="30" y="93"/>
                </a:cubicBezTo>
                <a:close/>
                <a:moveTo>
                  <a:pt x="29" y="103"/>
                </a:moveTo>
                <a:cubicBezTo>
                  <a:pt x="28" y="103"/>
                  <a:pt x="28" y="103"/>
                  <a:pt x="27" y="103"/>
                </a:cubicBezTo>
                <a:cubicBezTo>
                  <a:pt x="30" y="101"/>
                  <a:pt x="32" y="99"/>
                  <a:pt x="34" y="97"/>
                </a:cubicBezTo>
                <a:cubicBezTo>
                  <a:pt x="35" y="96"/>
                  <a:pt x="39" y="92"/>
                  <a:pt x="35" y="97"/>
                </a:cubicBezTo>
                <a:cubicBezTo>
                  <a:pt x="34" y="98"/>
                  <a:pt x="32" y="99"/>
                  <a:pt x="31" y="101"/>
                </a:cubicBezTo>
                <a:cubicBezTo>
                  <a:pt x="31" y="101"/>
                  <a:pt x="31" y="102"/>
                  <a:pt x="31" y="102"/>
                </a:cubicBezTo>
                <a:cubicBezTo>
                  <a:pt x="33" y="100"/>
                  <a:pt x="36" y="99"/>
                  <a:pt x="38" y="97"/>
                </a:cubicBezTo>
                <a:cubicBezTo>
                  <a:pt x="36" y="100"/>
                  <a:pt x="32" y="102"/>
                  <a:pt x="29" y="103"/>
                </a:cubicBezTo>
                <a:close/>
                <a:moveTo>
                  <a:pt x="39" y="94"/>
                </a:moveTo>
                <a:cubicBezTo>
                  <a:pt x="39" y="95"/>
                  <a:pt x="38" y="96"/>
                  <a:pt x="38" y="97"/>
                </a:cubicBezTo>
                <a:cubicBezTo>
                  <a:pt x="38" y="97"/>
                  <a:pt x="38" y="96"/>
                  <a:pt x="37" y="97"/>
                </a:cubicBezTo>
                <a:cubicBezTo>
                  <a:pt x="36" y="97"/>
                  <a:pt x="35" y="98"/>
                  <a:pt x="34" y="99"/>
                </a:cubicBezTo>
                <a:cubicBezTo>
                  <a:pt x="35" y="97"/>
                  <a:pt x="37" y="96"/>
                  <a:pt x="38" y="94"/>
                </a:cubicBezTo>
                <a:cubicBezTo>
                  <a:pt x="38" y="93"/>
                  <a:pt x="38" y="93"/>
                  <a:pt x="37" y="93"/>
                </a:cubicBezTo>
                <a:cubicBezTo>
                  <a:pt x="34" y="96"/>
                  <a:pt x="31" y="99"/>
                  <a:pt x="28" y="101"/>
                </a:cubicBezTo>
                <a:cubicBezTo>
                  <a:pt x="31" y="99"/>
                  <a:pt x="34" y="95"/>
                  <a:pt x="37" y="92"/>
                </a:cubicBezTo>
                <a:cubicBezTo>
                  <a:pt x="37" y="91"/>
                  <a:pt x="37" y="91"/>
                  <a:pt x="36" y="91"/>
                </a:cubicBezTo>
                <a:cubicBezTo>
                  <a:pt x="36" y="92"/>
                  <a:pt x="36" y="92"/>
                  <a:pt x="35" y="92"/>
                </a:cubicBezTo>
                <a:cubicBezTo>
                  <a:pt x="35" y="92"/>
                  <a:pt x="35" y="92"/>
                  <a:pt x="34" y="93"/>
                </a:cubicBezTo>
                <a:cubicBezTo>
                  <a:pt x="31" y="97"/>
                  <a:pt x="26" y="100"/>
                  <a:pt x="24" y="103"/>
                </a:cubicBezTo>
                <a:cubicBezTo>
                  <a:pt x="24" y="103"/>
                  <a:pt x="24" y="103"/>
                  <a:pt x="24" y="103"/>
                </a:cubicBezTo>
                <a:cubicBezTo>
                  <a:pt x="28" y="97"/>
                  <a:pt x="33" y="92"/>
                  <a:pt x="38" y="86"/>
                </a:cubicBezTo>
                <a:cubicBezTo>
                  <a:pt x="39" y="89"/>
                  <a:pt x="40" y="91"/>
                  <a:pt x="39" y="94"/>
                </a:cubicBezTo>
                <a:close/>
                <a:moveTo>
                  <a:pt x="40" y="5"/>
                </a:moveTo>
                <a:cubicBezTo>
                  <a:pt x="40" y="5"/>
                  <a:pt x="40" y="5"/>
                  <a:pt x="40" y="4"/>
                </a:cubicBezTo>
                <a:cubicBezTo>
                  <a:pt x="42" y="4"/>
                  <a:pt x="43" y="4"/>
                  <a:pt x="44" y="4"/>
                </a:cubicBezTo>
                <a:cubicBezTo>
                  <a:pt x="43" y="4"/>
                  <a:pt x="42" y="5"/>
                  <a:pt x="40" y="5"/>
                </a:cubicBezTo>
                <a:close/>
                <a:moveTo>
                  <a:pt x="40" y="6"/>
                </a:moveTo>
                <a:cubicBezTo>
                  <a:pt x="41" y="6"/>
                  <a:pt x="42" y="6"/>
                  <a:pt x="42" y="5"/>
                </a:cubicBezTo>
                <a:cubicBezTo>
                  <a:pt x="42" y="6"/>
                  <a:pt x="41" y="7"/>
                  <a:pt x="41" y="7"/>
                </a:cubicBezTo>
                <a:cubicBezTo>
                  <a:pt x="41" y="7"/>
                  <a:pt x="40" y="6"/>
                  <a:pt x="40" y="6"/>
                </a:cubicBezTo>
                <a:close/>
                <a:moveTo>
                  <a:pt x="41" y="14"/>
                </a:moveTo>
                <a:cubicBezTo>
                  <a:pt x="42" y="13"/>
                  <a:pt x="43" y="12"/>
                  <a:pt x="44" y="10"/>
                </a:cubicBezTo>
                <a:cubicBezTo>
                  <a:pt x="45" y="10"/>
                  <a:pt x="46" y="9"/>
                  <a:pt x="47" y="8"/>
                </a:cubicBezTo>
                <a:cubicBezTo>
                  <a:pt x="47" y="7"/>
                  <a:pt x="52" y="3"/>
                  <a:pt x="49" y="7"/>
                </a:cubicBezTo>
                <a:cubicBezTo>
                  <a:pt x="46" y="10"/>
                  <a:pt x="43" y="13"/>
                  <a:pt x="41" y="17"/>
                </a:cubicBezTo>
                <a:cubicBezTo>
                  <a:pt x="41" y="16"/>
                  <a:pt x="41" y="15"/>
                  <a:pt x="41" y="14"/>
                </a:cubicBezTo>
                <a:close/>
                <a:moveTo>
                  <a:pt x="41" y="10"/>
                </a:moveTo>
                <a:cubicBezTo>
                  <a:pt x="41" y="10"/>
                  <a:pt x="42" y="9"/>
                  <a:pt x="42" y="9"/>
                </a:cubicBezTo>
                <a:cubicBezTo>
                  <a:pt x="43" y="8"/>
                  <a:pt x="43" y="8"/>
                  <a:pt x="44" y="7"/>
                </a:cubicBezTo>
                <a:cubicBezTo>
                  <a:pt x="42" y="9"/>
                  <a:pt x="41" y="10"/>
                  <a:pt x="41" y="12"/>
                </a:cubicBezTo>
                <a:cubicBezTo>
                  <a:pt x="41" y="11"/>
                  <a:pt x="41" y="11"/>
                  <a:pt x="41" y="10"/>
                </a:cubicBezTo>
                <a:close/>
                <a:moveTo>
                  <a:pt x="41" y="18"/>
                </a:moveTo>
                <a:cubicBezTo>
                  <a:pt x="45" y="16"/>
                  <a:pt x="48" y="12"/>
                  <a:pt x="51" y="9"/>
                </a:cubicBezTo>
                <a:cubicBezTo>
                  <a:pt x="51" y="8"/>
                  <a:pt x="55" y="5"/>
                  <a:pt x="54" y="6"/>
                </a:cubicBezTo>
                <a:cubicBezTo>
                  <a:pt x="53" y="8"/>
                  <a:pt x="51" y="10"/>
                  <a:pt x="50" y="12"/>
                </a:cubicBezTo>
                <a:cubicBezTo>
                  <a:pt x="48" y="14"/>
                  <a:pt x="46" y="17"/>
                  <a:pt x="43" y="19"/>
                </a:cubicBezTo>
                <a:cubicBezTo>
                  <a:pt x="43" y="19"/>
                  <a:pt x="42" y="19"/>
                  <a:pt x="41" y="19"/>
                </a:cubicBezTo>
                <a:cubicBezTo>
                  <a:pt x="41" y="19"/>
                  <a:pt x="41" y="18"/>
                  <a:pt x="41" y="18"/>
                </a:cubicBezTo>
                <a:close/>
                <a:moveTo>
                  <a:pt x="47" y="19"/>
                </a:moveTo>
                <a:cubicBezTo>
                  <a:pt x="46" y="19"/>
                  <a:pt x="45" y="19"/>
                  <a:pt x="45" y="19"/>
                </a:cubicBezTo>
                <a:cubicBezTo>
                  <a:pt x="48" y="16"/>
                  <a:pt x="52" y="12"/>
                  <a:pt x="56" y="9"/>
                </a:cubicBezTo>
                <a:cubicBezTo>
                  <a:pt x="55" y="10"/>
                  <a:pt x="54" y="11"/>
                  <a:pt x="53" y="12"/>
                </a:cubicBezTo>
                <a:cubicBezTo>
                  <a:pt x="51" y="15"/>
                  <a:pt x="49" y="17"/>
                  <a:pt x="47" y="19"/>
                </a:cubicBezTo>
                <a:close/>
                <a:moveTo>
                  <a:pt x="48" y="19"/>
                </a:moveTo>
                <a:cubicBezTo>
                  <a:pt x="53" y="15"/>
                  <a:pt x="57" y="11"/>
                  <a:pt x="62" y="7"/>
                </a:cubicBezTo>
                <a:cubicBezTo>
                  <a:pt x="58" y="9"/>
                  <a:pt x="56" y="15"/>
                  <a:pt x="52" y="19"/>
                </a:cubicBezTo>
                <a:cubicBezTo>
                  <a:pt x="51" y="19"/>
                  <a:pt x="49" y="19"/>
                  <a:pt x="48" y="19"/>
                </a:cubicBezTo>
                <a:close/>
                <a:moveTo>
                  <a:pt x="53" y="19"/>
                </a:moveTo>
                <a:cubicBezTo>
                  <a:pt x="57" y="16"/>
                  <a:pt x="60" y="12"/>
                  <a:pt x="64" y="9"/>
                </a:cubicBezTo>
                <a:cubicBezTo>
                  <a:pt x="63" y="9"/>
                  <a:pt x="63" y="10"/>
                  <a:pt x="62" y="11"/>
                </a:cubicBezTo>
                <a:cubicBezTo>
                  <a:pt x="60" y="13"/>
                  <a:pt x="58" y="16"/>
                  <a:pt x="57" y="19"/>
                </a:cubicBezTo>
                <a:cubicBezTo>
                  <a:pt x="57" y="19"/>
                  <a:pt x="57" y="19"/>
                  <a:pt x="57" y="19"/>
                </a:cubicBezTo>
                <a:cubicBezTo>
                  <a:pt x="55" y="19"/>
                  <a:pt x="54" y="19"/>
                  <a:pt x="53" y="19"/>
                </a:cubicBezTo>
                <a:close/>
                <a:moveTo>
                  <a:pt x="65" y="20"/>
                </a:moveTo>
                <a:cubicBezTo>
                  <a:pt x="65" y="20"/>
                  <a:pt x="65" y="20"/>
                  <a:pt x="65" y="20"/>
                </a:cubicBezTo>
                <a:cubicBezTo>
                  <a:pt x="65" y="19"/>
                  <a:pt x="65" y="19"/>
                  <a:pt x="65" y="18"/>
                </a:cubicBezTo>
                <a:cubicBezTo>
                  <a:pt x="65" y="18"/>
                  <a:pt x="65" y="18"/>
                  <a:pt x="65" y="18"/>
                </a:cubicBezTo>
                <a:cubicBezTo>
                  <a:pt x="64" y="18"/>
                  <a:pt x="62" y="19"/>
                  <a:pt x="62" y="19"/>
                </a:cubicBezTo>
                <a:cubicBezTo>
                  <a:pt x="61" y="19"/>
                  <a:pt x="61" y="19"/>
                  <a:pt x="61" y="19"/>
                </a:cubicBezTo>
                <a:cubicBezTo>
                  <a:pt x="61" y="19"/>
                  <a:pt x="61" y="19"/>
                  <a:pt x="62" y="18"/>
                </a:cubicBezTo>
                <a:cubicBezTo>
                  <a:pt x="63" y="16"/>
                  <a:pt x="65" y="14"/>
                  <a:pt x="67" y="11"/>
                </a:cubicBezTo>
                <a:cubicBezTo>
                  <a:pt x="67" y="11"/>
                  <a:pt x="67" y="11"/>
                  <a:pt x="66" y="11"/>
                </a:cubicBezTo>
                <a:cubicBezTo>
                  <a:pt x="64" y="13"/>
                  <a:pt x="60" y="15"/>
                  <a:pt x="58" y="18"/>
                </a:cubicBezTo>
                <a:cubicBezTo>
                  <a:pt x="61" y="13"/>
                  <a:pt x="64" y="9"/>
                  <a:pt x="68" y="5"/>
                </a:cubicBezTo>
                <a:cubicBezTo>
                  <a:pt x="67" y="10"/>
                  <a:pt x="66" y="15"/>
                  <a:pt x="65" y="20"/>
                </a:cubicBezTo>
                <a:close/>
                <a:moveTo>
                  <a:pt x="62" y="20"/>
                </a:moveTo>
                <a:cubicBezTo>
                  <a:pt x="63" y="19"/>
                  <a:pt x="64" y="19"/>
                  <a:pt x="64" y="20"/>
                </a:cubicBezTo>
                <a:cubicBezTo>
                  <a:pt x="63" y="20"/>
                  <a:pt x="63" y="20"/>
                  <a:pt x="62" y="20"/>
                </a:cubicBezTo>
                <a:close/>
                <a:moveTo>
                  <a:pt x="58" y="19"/>
                </a:moveTo>
                <a:cubicBezTo>
                  <a:pt x="60" y="17"/>
                  <a:pt x="62" y="15"/>
                  <a:pt x="64" y="13"/>
                </a:cubicBezTo>
                <a:cubicBezTo>
                  <a:pt x="68" y="10"/>
                  <a:pt x="63" y="16"/>
                  <a:pt x="62" y="17"/>
                </a:cubicBezTo>
                <a:cubicBezTo>
                  <a:pt x="61" y="18"/>
                  <a:pt x="61" y="18"/>
                  <a:pt x="60" y="19"/>
                </a:cubicBezTo>
                <a:cubicBezTo>
                  <a:pt x="59" y="19"/>
                  <a:pt x="58" y="19"/>
                  <a:pt x="58" y="19"/>
                </a:cubicBezTo>
                <a:close/>
                <a:moveTo>
                  <a:pt x="52" y="4"/>
                </a:moveTo>
                <a:cubicBezTo>
                  <a:pt x="57" y="4"/>
                  <a:pt x="63" y="5"/>
                  <a:pt x="68" y="5"/>
                </a:cubicBezTo>
                <a:cubicBezTo>
                  <a:pt x="64" y="8"/>
                  <a:pt x="60" y="11"/>
                  <a:pt x="57" y="15"/>
                </a:cubicBezTo>
                <a:cubicBezTo>
                  <a:pt x="59" y="12"/>
                  <a:pt x="61" y="9"/>
                  <a:pt x="63" y="6"/>
                </a:cubicBezTo>
                <a:cubicBezTo>
                  <a:pt x="63" y="5"/>
                  <a:pt x="63" y="5"/>
                  <a:pt x="62" y="5"/>
                </a:cubicBezTo>
                <a:cubicBezTo>
                  <a:pt x="58" y="8"/>
                  <a:pt x="55" y="12"/>
                  <a:pt x="51" y="16"/>
                </a:cubicBezTo>
                <a:cubicBezTo>
                  <a:pt x="52" y="15"/>
                  <a:pt x="52" y="14"/>
                  <a:pt x="53" y="13"/>
                </a:cubicBezTo>
                <a:cubicBezTo>
                  <a:pt x="55" y="10"/>
                  <a:pt x="57" y="8"/>
                  <a:pt x="60" y="6"/>
                </a:cubicBezTo>
                <a:cubicBezTo>
                  <a:pt x="60" y="5"/>
                  <a:pt x="59" y="5"/>
                  <a:pt x="59" y="5"/>
                </a:cubicBezTo>
                <a:cubicBezTo>
                  <a:pt x="55" y="8"/>
                  <a:pt x="52" y="11"/>
                  <a:pt x="49" y="14"/>
                </a:cubicBezTo>
                <a:cubicBezTo>
                  <a:pt x="49" y="14"/>
                  <a:pt x="49" y="14"/>
                  <a:pt x="49" y="14"/>
                </a:cubicBezTo>
                <a:cubicBezTo>
                  <a:pt x="51" y="11"/>
                  <a:pt x="54" y="8"/>
                  <a:pt x="56" y="5"/>
                </a:cubicBezTo>
                <a:cubicBezTo>
                  <a:pt x="56" y="5"/>
                  <a:pt x="56" y="4"/>
                  <a:pt x="55" y="5"/>
                </a:cubicBezTo>
                <a:cubicBezTo>
                  <a:pt x="51" y="7"/>
                  <a:pt x="48" y="12"/>
                  <a:pt x="44" y="15"/>
                </a:cubicBezTo>
                <a:cubicBezTo>
                  <a:pt x="38" y="20"/>
                  <a:pt x="45" y="12"/>
                  <a:pt x="46" y="11"/>
                </a:cubicBezTo>
                <a:cubicBezTo>
                  <a:pt x="48" y="9"/>
                  <a:pt x="50" y="7"/>
                  <a:pt x="51" y="5"/>
                </a:cubicBezTo>
                <a:cubicBezTo>
                  <a:pt x="52" y="4"/>
                  <a:pt x="51" y="4"/>
                  <a:pt x="51" y="4"/>
                </a:cubicBezTo>
                <a:cubicBezTo>
                  <a:pt x="47" y="6"/>
                  <a:pt x="45" y="9"/>
                  <a:pt x="42" y="12"/>
                </a:cubicBezTo>
                <a:cubicBezTo>
                  <a:pt x="41" y="13"/>
                  <a:pt x="41" y="13"/>
                  <a:pt x="41" y="13"/>
                </a:cubicBezTo>
                <a:cubicBezTo>
                  <a:pt x="41" y="13"/>
                  <a:pt x="41" y="13"/>
                  <a:pt x="41" y="13"/>
                </a:cubicBezTo>
                <a:cubicBezTo>
                  <a:pt x="41" y="13"/>
                  <a:pt x="41" y="12"/>
                  <a:pt x="42" y="11"/>
                </a:cubicBezTo>
                <a:cubicBezTo>
                  <a:pt x="43" y="9"/>
                  <a:pt x="45" y="7"/>
                  <a:pt x="47" y="5"/>
                </a:cubicBezTo>
                <a:cubicBezTo>
                  <a:pt x="47" y="4"/>
                  <a:pt x="47" y="4"/>
                  <a:pt x="47" y="4"/>
                </a:cubicBezTo>
                <a:cubicBezTo>
                  <a:pt x="45" y="5"/>
                  <a:pt x="43" y="7"/>
                  <a:pt x="42" y="8"/>
                </a:cubicBezTo>
                <a:cubicBezTo>
                  <a:pt x="42" y="8"/>
                  <a:pt x="41" y="9"/>
                  <a:pt x="41" y="9"/>
                </a:cubicBezTo>
                <a:cubicBezTo>
                  <a:pt x="41" y="9"/>
                  <a:pt x="41" y="9"/>
                  <a:pt x="41" y="9"/>
                </a:cubicBezTo>
                <a:cubicBezTo>
                  <a:pt x="42" y="7"/>
                  <a:pt x="43" y="5"/>
                  <a:pt x="45" y="4"/>
                </a:cubicBezTo>
                <a:cubicBezTo>
                  <a:pt x="45" y="4"/>
                  <a:pt x="45" y="4"/>
                  <a:pt x="44" y="4"/>
                </a:cubicBezTo>
                <a:cubicBezTo>
                  <a:pt x="47" y="3"/>
                  <a:pt x="50" y="4"/>
                  <a:pt x="52" y="4"/>
                </a:cubicBezTo>
                <a:close/>
                <a:moveTo>
                  <a:pt x="24" y="80"/>
                </a:moveTo>
                <a:cubicBezTo>
                  <a:pt x="24" y="80"/>
                  <a:pt x="24" y="80"/>
                  <a:pt x="24" y="80"/>
                </a:cubicBezTo>
                <a:cubicBezTo>
                  <a:pt x="22" y="82"/>
                  <a:pt x="19" y="84"/>
                  <a:pt x="17" y="86"/>
                </a:cubicBezTo>
                <a:cubicBezTo>
                  <a:pt x="19" y="84"/>
                  <a:pt x="20" y="82"/>
                  <a:pt x="22" y="80"/>
                </a:cubicBezTo>
                <a:cubicBezTo>
                  <a:pt x="23" y="80"/>
                  <a:pt x="24" y="80"/>
                  <a:pt x="24" y="80"/>
                </a:cubicBezTo>
                <a:close/>
                <a:moveTo>
                  <a:pt x="11" y="83"/>
                </a:moveTo>
                <a:cubicBezTo>
                  <a:pt x="12" y="82"/>
                  <a:pt x="13" y="82"/>
                  <a:pt x="15" y="81"/>
                </a:cubicBezTo>
                <a:cubicBezTo>
                  <a:pt x="12" y="83"/>
                  <a:pt x="9" y="86"/>
                  <a:pt x="6" y="89"/>
                </a:cubicBezTo>
                <a:cubicBezTo>
                  <a:pt x="7" y="87"/>
                  <a:pt x="9" y="85"/>
                  <a:pt x="11" y="8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57" name="Freeform 53"/>
          <p:cNvSpPr>
            <a:spLocks noEditPoints="1"/>
          </p:cNvSpPr>
          <p:nvPr/>
        </p:nvSpPr>
        <p:spPr bwMode="auto">
          <a:xfrm>
            <a:off x="992188" y="800100"/>
            <a:ext cx="220662" cy="811213"/>
          </a:xfrm>
          <a:custGeom>
            <a:gdLst>
              <a:gd fmla="*/ 44 w 59" name="T0"/>
              <a:gd fmla="*/ 206 h 216" name="T1"/>
              <a:gd fmla="*/ 41 w 59" name="T2"/>
              <a:gd fmla="*/ 69 h 216" name="T3"/>
              <a:gd fmla="*/ 6 w 59" name="T4"/>
              <a:gd fmla="*/ 67 h 216" name="T5"/>
              <a:gd fmla="*/ 31 w 59" name="T6"/>
              <a:gd fmla="*/ 165 h 216" name="T7"/>
              <a:gd fmla="*/ 37 w 59" name="T8"/>
              <a:gd fmla="*/ 167 h 216" name="T9"/>
              <a:gd fmla="*/ 27 w 59" name="T10"/>
              <a:gd fmla="*/ 154 h 216" name="T11"/>
              <a:gd fmla="*/ 37 w 59" name="T12"/>
              <a:gd fmla="*/ 139 h 216" name="T13"/>
              <a:gd fmla="*/ 36 w 59" name="T14"/>
              <a:gd fmla="*/ 136 h 216" name="T15"/>
              <a:gd fmla="*/ 34 w 59" name="T16"/>
              <a:gd fmla="*/ 134 h 216" name="T17"/>
              <a:gd fmla="*/ 22 w 59" name="T18"/>
              <a:gd fmla="*/ 63 h 216" name="T19"/>
              <a:gd fmla="*/ 31 w 59" name="T20"/>
              <a:gd fmla="*/ 23 h 216" name="T21"/>
              <a:gd fmla="*/ 30 w 59" name="T22"/>
              <a:gd fmla="*/ 37 h 216" name="T23"/>
              <a:gd fmla="*/ 34 w 59" name="T24"/>
              <a:gd fmla="*/ 28 h 216" name="T25"/>
              <a:gd fmla="*/ 26 w 59" name="T26"/>
              <a:gd fmla="*/ 32 h 216" name="T27"/>
              <a:gd fmla="*/ 6 w 59" name="T28"/>
              <a:gd fmla="*/ 63 h 216" name="T29"/>
              <a:gd fmla="*/ 38 w 59" name="T30"/>
              <a:gd fmla="*/ 90 h 216" name="T31"/>
              <a:gd fmla="*/ 12 w 59" name="T32"/>
              <a:gd fmla="*/ 99 h 216" name="T33"/>
              <a:gd fmla="*/ 15 w 59" name="T34"/>
              <a:gd fmla="*/ 96 h 216" name="T35"/>
              <a:gd fmla="*/ 25 w 59" name="T36"/>
              <a:gd fmla="*/ 95 h 216" name="T37"/>
              <a:gd fmla="*/ 38 w 59" name="T38"/>
              <a:gd fmla="*/ 63 h 216" name="T39"/>
              <a:gd fmla="*/ 18 w 59" name="T40"/>
              <a:gd fmla="*/ 92 h 216" name="T41"/>
              <a:gd fmla="*/ 38 w 59" name="T42"/>
              <a:gd fmla="*/ 68 h 216" name="T43"/>
              <a:gd fmla="*/ 35 w 59" name="T44"/>
              <a:gd fmla="*/ 84 h 216" name="T45"/>
              <a:gd fmla="*/ 38 w 59" name="T46"/>
              <a:gd fmla="*/ 52 h 216" name="T47"/>
              <a:gd fmla="*/ 24 w 59" name="T48"/>
              <a:gd fmla="*/ 71 h 216" name="T49"/>
              <a:gd fmla="*/ 37 w 59" name="T50"/>
              <a:gd fmla="*/ 52 h 216" name="T51"/>
              <a:gd fmla="*/ 33 w 59" name="T52"/>
              <a:gd fmla="*/ 67 h 216" name="T53"/>
              <a:gd fmla="*/ 9 w 59" name="T54"/>
              <a:gd fmla="*/ 85 h 216" name="T55"/>
              <a:gd fmla="*/ 40 w 59" name="T56"/>
              <a:gd fmla="*/ 135 h 216" name="T57"/>
              <a:gd fmla="*/ 32 w 59" name="T58"/>
              <a:gd fmla="*/ 134 h 216" name="T59"/>
              <a:gd fmla="*/ 40 w 59" name="T60"/>
              <a:gd fmla="*/ 134 h 216" name="T61"/>
              <a:gd fmla="*/ 39 w 59" name="T62"/>
              <a:gd fmla="*/ 118 h 216" name="T63"/>
              <a:gd fmla="*/ 38 w 59" name="T64"/>
              <a:gd fmla="*/ 123 h 216" name="T65"/>
              <a:gd fmla="*/ 39 w 59" name="T66"/>
              <a:gd fmla="*/ 107 h 216" name="T67"/>
              <a:gd fmla="*/ 30 w 59" name="T68"/>
              <a:gd fmla="*/ 104 h 216" name="T69"/>
              <a:gd fmla="*/ 16 w 59" name="T70"/>
              <a:gd fmla="*/ 116 h 216" name="T71"/>
              <a:gd fmla="*/ 17 w 59" name="T72"/>
              <a:gd fmla="*/ 119 h 216" name="T73"/>
              <a:gd fmla="*/ 20 w 59" name="T74"/>
              <a:gd fmla="*/ 131 h 216" name="T75"/>
              <a:gd fmla="*/ 41 w 59" name="T76"/>
              <a:gd fmla="*/ 154 h 216" name="T77"/>
              <a:gd fmla="*/ 28 w 59" name="T78"/>
              <a:gd fmla="*/ 153 h 216" name="T79"/>
              <a:gd fmla="*/ 31 w 59" name="T80"/>
              <a:gd fmla="*/ 94 h 216" name="T81"/>
              <a:gd fmla="*/ 39 w 59" name="T82"/>
              <a:gd fmla="*/ 50 h 216" name="T83"/>
              <a:gd fmla="*/ 39 w 59" name="T84"/>
              <a:gd fmla="*/ 50 h 216" name="T85"/>
              <a:gd fmla="*/ 37 w 59" name="T86"/>
              <a:gd fmla="*/ 30 h 216" name="T87"/>
              <a:gd fmla="*/ 13 w 59" name="T88"/>
              <a:gd fmla="*/ 46 h 216" name="T89"/>
              <a:gd fmla="*/ 33 w 59" name="T90"/>
              <a:gd fmla="*/ 20 h 216" name="T91"/>
              <a:gd fmla="*/ 32 w 59" name="T92"/>
              <a:gd fmla="*/ 16 h 216" name="T93"/>
              <a:gd fmla="*/ 3 w 59" name="T94"/>
              <a:gd fmla="*/ 32 h 216" name="T95"/>
              <a:gd fmla="*/ 24 w 59" name="T96"/>
              <a:gd fmla="*/ 12 h 216" name="T97"/>
              <a:gd fmla="*/ 4 w 59" name="T98"/>
              <a:gd fmla="*/ 23 h 216" name="T99"/>
              <a:gd fmla="*/ 15 w 59" name="T100"/>
              <a:gd fmla="*/ 112 h 216" name="T101"/>
              <a:gd fmla="*/ 50 w 59" name="T102"/>
              <a:gd fmla="*/ 208 h 216" name="T103"/>
              <a:gd fmla="*/ 34 w 59" name="T104"/>
              <a:gd fmla="*/ 171 h 216" name="T105"/>
              <a:gd fmla="*/ 43 w 59" name="T106"/>
              <a:gd fmla="*/ 170 h 216" name="T107"/>
              <a:gd fmla="*/ 30 w 59" name="T108"/>
              <a:gd fmla="*/ 12 h 216" name="T109"/>
              <a:gd fmla="*/ 4 w 59" name="T110"/>
              <a:gd fmla="*/ 30 h 216" name="T111"/>
              <a:gd fmla="*/ 23 w 59" name="T112"/>
              <a:gd fmla="*/ 8 h 216" name="T113"/>
              <a:gd fmla="*/ 25 w 59" name="T114"/>
              <a:gd fmla="*/ 8 h 216"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16" w="59">
                <a:moveTo>
                  <a:pt x="5" y="11"/>
                </a:moveTo>
                <a:cubicBezTo>
                  <a:pt x="0" y="20"/>
                  <a:pt x="0" y="32"/>
                  <a:pt x="1" y="42"/>
                </a:cubicBezTo>
                <a:cubicBezTo>
                  <a:pt x="2" y="56"/>
                  <a:pt x="4" y="69"/>
                  <a:pt x="6" y="82"/>
                </a:cubicBezTo>
                <a:cubicBezTo>
                  <a:pt x="12" y="114"/>
                  <a:pt x="19" y="145"/>
                  <a:pt x="32" y="175"/>
                </a:cubicBezTo>
                <a:cubicBezTo>
                  <a:pt x="32" y="175"/>
                  <a:pt x="32" y="175"/>
                  <a:pt x="32" y="175"/>
                </a:cubicBezTo>
                <a:cubicBezTo>
                  <a:pt x="31" y="184"/>
                  <a:pt x="33" y="193"/>
                  <a:pt x="33" y="202"/>
                </a:cubicBezTo>
                <a:cubicBezTo>
                  <a:pt x="33" y="202"/>
                  <a:pt x="33" y="202"/>
                  <a:pt x="34" y="202"/>
                </a:cubicBezTo>
                <a:cubicBezTo>
                  <a:pt x="33" y="203"/>
                  <a:pt x="34" y="203"/>
                  <a:pt x="35" y="204"/>
                </a:cubicBezTo>
                <a:cubicBezTo>
                  <a:pt x="38" y="204"/>
                  <a:pt x="41" y="204"/>
                  <a:pt x="44" y="206"/>
                </a:cubicBezTo>
                <a:cubicBezTo>
                  <a:pt x="47" y="208"/>
                  <a:pt x="49" y="211"/>
                  <a:pt x="50" y="214"/>
                </a:cubicBezTo>
                <a:cubicBezTo>
                  <a:pt x="50" y="215"/>
                  <a:pt x="51" y="215"/>
                  <a:pt x="51" y="215"/>
                </a:cubicBezTo>
                <a:cubicBezTo>
                  <a:pt x="52" y="216"/>
                  <a:pt x="54" y="216"/>
                  <a:pt x="53" y="214"/>
                </a:cubicBezTo>
                <a:cubicBezTo>
                  <a:pt x="53" y="209"/>
                  <a:pt x="52" y="201"/>
                  <a:pt x="58" y="199"/>
                </a:cubicBezTo>
                <a:cubicBezTo>
                  <a:pt x="59" y="198"/>
                  <a:pt x="59" y="197"/>
                  <a:pt x="58" y="196"/>
                </a:cubicBezTo>
                <a:cubicBezTo>
                  <a:pt x="55" y="188"/>
                  <a:pt x="49" y="180"/>
                  <a:pt x="46" y="172"/>
                </a:cubicBezTo>
                <a:cubicBezTo>
                  <a:pt x="46" y="172"/>
                  <a:pt x="46" y="171"/>
                  <a:pt x="46" y="171"/>
                </a:cubicBezTo>
                <a:cubicBezTo>
                  <a:pt x="44" y="156"/>
                  <a:pt x="44" y="141"/>
                  <a:pt x="43" y="126"/>
                </a:cubicBezTo>
                <a:cubicBezTo>
                  <a:pt x="42" y="107"/>
                  <a:pt x="41" y="88"/>
                  <a:pt x="41" y="69"/>
                </a:cubicBezTo>
                <a:cubicBezTo>
                  <a:pt x="41" y="54"/>
                  <a:pt x="43" y="40"/>
                  <a:pt x="39" y="25"/>
                </a:cubicBezTo>
                <a:cubicBezTo>
                  <a:pt x="37" y="17"/>
                  <a:pt x="33" y="8"/>
                  <a:pt x="25" y="4"/>
                </a:cubicBezTo>
                <a:cubicBezTo>
                  <a:pt x="17" y="0"/>
                  <a:pt x="10" y="4"/>
                  <a:pt x="5" y="11"/>
                </a:cubicBezTo>
                <a:close/>
                <a:moveTo>
                  <a:pt x="38" y="36"/>
                </a:moveTo>
                <a:cubicBezTo>
                  <a:pt x="38" y="38"/>
                  <a:pt x="39" y="40"/>
                  <a:pt x="39" y="41"/>
                </a:cubicBezTo>
                <a:cubicBezTo>
                  <a:pt x="33" y="45"/>
                  <a:pt x="28" y="49"/>
                  <a:pt x="23" y="54"/>
                </a:cubicBezTo>
                <a:cubicBezTo>
                  <a:pt x="20" y="56"/>
                  <a:pt x="17" y="59"/>
                  <a:pt x="14" y="61"/>
                </a:cubicBezTo>
                <a:cubicBezTo>
                  <a:pt x="12" y="63"/>
                  <a:pt x="8" y="65"/>
                  <a:pt x="6" y="67"/>
                </a:cubicBezTo>
                <a:cubicBezTo>
                  <a:pt x="6" y="67"/>
                  <a:pt x="6" y="67"/>
                  <a:pt x="6" y="67"/>
                </a:cubicBezTo>
                <a:cubicBezTo>
                  <a:pt x="15" y="55"/>
                  <a:pt x="29" y="47"/>
                  <a:pt x="38" y="36"/>
                </a:cubicBezTo>
                <a:cubicBezTo>
                  <a:pt x="38" y="36"/>
                  <a:pt x="38" y="36"/>
                  <a:pt x="38" y="36"/>
                </a:cubicBezTo>
                <a:close/>
                <a:moveTo>
                  <a:pt x="32" y="166"/>
                </a:moveTo>
                <a:cubicBezTo>
                  <a:pt x="34" y="165"/>
                  <a:pt x="38" y="164"/>
                  <a:pt x="40" y="162"/>
                </a:cubicBezTo>
                <a:cubicBezTo>
                  <a:pt x="38" y="164"/>
                  <a:pt x="35" y="166"/>
                  <a:pt x="32" y="168"/>
                </a:cubicBezTo>
                <a:cubicBezTo>
                  <a:pt x="31" y="167"/>
                  <a:pt x="31" y="165"/>
                  <a:pt x="30" y="164"/>
                </a:cubicBezTo>
                <a:cubicBezTo>
                  <a:pt x="30" y="164"/>
                  <a:pt x="30" y="164"/>
                  <a:pt x="30" y="164"/>
                </a:cubicBezTo>
                <a:cubicBezTo>
                  <a:pt x="34" y="162"/>
                  <a:pt x="37" y="160"/>
                  <a:pt x="40" y="158"/>
                </a:cubicBezTo>
                <a:cubicBezTo>
                  <a:pt x="38" y="160"/>
                  <a:pt x="34" y="163"/>
                  <a:pt x="31" y="165"/>
                </a:cubicBezTo>
                <a:cubicBezTo>
                  <a:pt x="31" y="166"/>
                  <a:pt x="31" y="166"/>
                  <a:pt x="32" y="166"/>
                </a:cubicBezTo>
                <a:close/>
                <a:moveTo>
                  <a:pt x="37" y="172"/>
                </a:moveTo>
                <a:cubicBezTo>
                  <a:pt x="36" y="172"/>
                  <a:pt x="35" y="173"/>
                  <a:pt x="34" y="173"/>
                </a:cubicBezTo>
                <a:cubicBezTo>
                  <a:pt x="34" y="173"/>
                  <a:pt x="34" y="172"/>
                  <a:pt x="34" y="172"/>
                </a:cubicBezTo>
                <a:cubicBezTo>
                  <a:pt x="35" y="171"/>
                  <a:pt x="36" y="171"/>
                  <a:pt x="38" y="170"/>
                </a:cubicBezTo>
                <a:cubicBezTo>
                  <a:pt x="44" y="167"/>
                  <a:pt x="38" y="170"/>
                  <a:pt x="37" y="172"/>
                </a:cubicBezTo>
                <a:cubicBezTo>
                  <a:pt x="37" y="172"/>
                  <a:pt x="37" y="172"/>
                  <a:pt x="37" y="172"/>
                </a:cubicBezTo>
                <a:close/>
                <a:moveTo>
                  <a:pt x="32" y="169"/>
                </a:moveTo>
                <a:cubicBezTo>
                  <a:pt x="34" y="168"/>
                  <a:pt x="35" y="168"/>
                  <a:pt x="37" y="167"/>
                </a:cubicBezTo>
                <a:cubicBezTo>
                  <a:pt x="37" y="167"/>
                  <a:pt x="42" y="164"/>
                  <a:pt x="39" y="166"/>
                </a:cubicBezTo>
                <a:cubicBezTo>
                  <a:pt x="37" y="168"/>
                  <a:pt x="35" y="169"/>
                  <a:pt x="33" y="171"/>
                </a:cubicBezTo>
                <a:cubicBezTo>
                  <a:pt x="33" y="170"/>
                  <a:pt x="33" y="170"/>
                  <a:pt x="32" y="169"/>
                </a:cubicBezTo>
                <a:close/>
                <a:moveTo>
                  <a:pt x="29" y="160"/>
                </a:moveTo>
                <a:cubicBezTo>
                  <a:pt x="32" y="158"/>
                  <a:pt x="36" y="157"/>
                  <a:pt x="39" y="155"/>
                </a:cubicBezTo>
                <a:cubicBezTo>
                  <a:pt x="37" y="156"/>
                  <a:pt x="33" y="161"/>
                  <a:pt x="30" y="163"/>
                </a:cubicBezTo>
                <a:cubicBezTo>
                  <a:pt x="30" y="163"/>
                  <a:pt x="30" y="163"/>
                  <a:pt x="30" y="163"/>
                </a:cubicBezTo>
                <a:cubicBezTo>
                  <a:pt x="30" y="162"/>
                  <a:pt x="29" y="161"/>
                  <a:pt x="29" y="160"/>
                </a:cubicBezTo>
                <a:close/>
                <a:moveTo>
                  <a:pt x="27" y="154"/>
                </a:moveTo>
                <a:cubicBezTo>
                  <a:pt x="31" y="152"/>
                  <a:pt x="35" y="150"/>
                  <a:pt x="39" y="148"/>
                </a:cubicBezTo>
                <a:cubicBezTo>
                  <a:pt x="35" y="149"/>
                  <a:pt x="31" y="153"/>
                  <a:pt x="28" y="156"/>
                </a:cubicBezTo>
                <a:cubicBezTo>
                  <a:pt x="28" y="156"/>
                  <a:pt x="27" y="155"/>
                  <a:pt x="27" y="154"/>
                </a:cubicBezTo>
                <a:close/>
                <a:moveTo>
                  <a:pt x="26" y="150"/>
                </a:moveTo>
                <a:cubicBezTo>
                  <a:pt x="30" y="148"/>
                  <a:pt x="35" y="145"/>
                  <a:pt x="39" y="142"/>
                </a:cubicBezTo>
                <a:cubicBezTo>
                  <a:pt x="35" y="145"/>
                  <a:pt x="30" y="149"/>
                  <a:pt x="27" y="153"/>
                </a:cubicBezTo>
                <a:cubicBezTo>
                  <a:pt x="26" y="152"/>
                  <a:pt x="26" y="151"/>
                  <a:pt x="26" y="150"/>
                </a:cubicBezTo>
                <a:close/>
                <a:moveTo>
                  <a:pt x="24" y="146"/>
                </a:moveTo>
                <a:cubicBezTo>
                  <a:pt x="29" y="144"/>
                  <a:pt x="33" y="141"/>
                  <a:pt x="37" y="139"/>
                </a:cubicBezTo>
                <a:cubicBezTo>
                  <a:pt x="39" y="138"/>
                  <a:pt x="38" y="138"/>
                  <a:pt x="37" y="139"/>
                </a:cubicBezTo>
                <a:cubicBezTo>
                  <a:pt x="36" y="141"/>
                  <a:pt x="35" y="142"/>
                  <a:pt x="34" y="143"/>
                </a:cubicBezTo>
                <a:cubicBezTo>
                  <a:pt x="31" y="145"/>
                  <a:pt x="28" y="147"/>
                  <a:pt x="25" y="149"/>
                </a:cubicBezTo>
                <a:cubicBezTo>
                  <a:pt x="25" y="148"/>
                  <a:pt x="25" y="147"/>
                  <a:pt x="24" y="146"/>
                </a:cubicBezTo>
                <a:close/>
                <a:moveTo>
                  <a:pt x="23" y="142"/>
                </a:moveTo>
                <a:cubicBezTo>
                  <a:pt x="23" y="142"/>
                  <a:pt x="23" y="142"/>
                  <a:pt x="23" y="142"/>
                </a:cubicBezTo>
                <a:cubicBezTo>
                  <a:pt x="26" y="141"/>
                  <a:pt x="28" y="140"/>
                  <a:pt x="30" y="139"/>
                </a:cubicBezTo>
                <a:cubicBezTo>
                  <a:pt x="32" y="138"/>
                  <a:pt x="33" y="137"/>
                  <a:pt x="35" y="137"/>
                </a:cubicBezTo>
                <a:cubicBezTo>
                  <a:pt x="35" y="137"/>
                  <a:pt x="35" y="136"/>
                  <a:pt x="36" y="136"/>
                </a:cubicBezTo>
                <a:cubicBezTo>
                  <a:pt x="32" y="139"/>
                  <a:pt x="28" y="143"/>
                  <a:pt x="24" y="145"/>
                </a:cubicBezTo>
                <a:cubicBezTo>
                  <a:pt x="24" y="144"/>
                  <a:pt x="23" y="143"/>
                  <a:pt x="23" y="142"/>
                </a:cubicBezTo>
                <a:close/>
                <a:moveTo>
                  <a:pt x="21" y="135"/>
                </a:moveTo>
                <a:cubicBezTo>
                  <a:pt x="24" y="134"/>
                  <a:pt x="26" y="133"/>
                  <a:pt x="28" y="132"/>
                </a:cubicBezTo>
                <a:cubicBezTo>
                  <a:pt x="30" y="131"/>
                  <a:pt x="31" y="131"/>
                  <a:pt x="33" y="130"/>
                </a:cubicBezTo>
                <a:cubicBezTo>
                  <a:pt x="34" y="129"/>
                  <a:pt x="37" y="128"/>
                  <a:pt x="38" y="127"/>
                </a:cubicBezTo>
                <a:cubicBezTo>
                  <a:pt x="34" y="132"/>
                  <a:pt x="28" y="135"/>
                  <a:pt x="22" y="138"/>
                </a:cubicBezTo>
                <a:cubicBezTo>
                  <a:pt x="22" y="138"/>
                  <a:pt x="22" y="139"/>
                  <a:pt x="23" y="139"/>
                </a:cubicBezTo>
                <a:cubicBezTo>
                  <a:pt x="27" y="138"/>
                  <a:pt x="30" y="136"/>
                  <a:pt x="34" y="134"/>
                </a:cubicBezTo>
                <a:cubicBezTo>
                  <a:pt x="33" y="134"/>
                  <a:pt x="32" y="135"/>
                  <a:pt x="31" y="135"/>
                </a:cubicBezTo>
                <a:cubicBezTo>
                  <a:pt x="28" y="137"/>
                  <a:pt x="26" y="139"/>
                  <a:pt x="23" y="141"/>
                </a:cubicBezTo>
                <a:cubicBezTo>
                  <a:pt x="22" y="139"/>
                  <a:pt x="22" y="137"/>
                  <a:pt x="21" y="135"/>
                </a:cubicBezTo>
                <a:close/>
                <a:moveTo>
                  <a:pt x="20" y="132"/>
                </a:moveTo>
                <a:cubicBezTo>
                  <a:pt x="24" y="130"/>
                  <a:pt x="28" y="129"/>
                  <a:pt x="32" y="127"/>
                </a:cubicBezTo>
                <a:cubicBezTo>
                  <a:pt x="28" y="129"/>
                  <a:pt x="25" y="132"/>
                  <a:pt x="21" y="134"/>
                </a:cubicBezTo>
                <a:cubicBezTo>
                  <a:pt x="21" y="134"/>
                  <a:pt x="21" y="133"/>
                  <a:pt x="20" y="132"/>
                </a:cubicBezTo>
                <a:close/>
                <a:moveTo>
                  <a:pt x="7" y="74"/>
                </a:moveTo>
                <a:cubicBezTo>
                  <a:pt x="13" y="71"/>
                  <a:pt x="17" y="67"/>
                  <a:pt x="22" y="63"/>
                </a:cubicBezTo>
                <a:cubicBezTo>
                  <a:pt x="25" y="61"/>
                  <a:pt x="28" y="59"/>
                  <a:pt x="30" y="57"/>
                </a:cubicBezTo>
                <a:cubicBezTo>
                  <a:pt x="23" y="64"/>
                  <a:pt x="15" y="71"/>
                  <a:pt x="8" y="79"/>
                </a:cubicBezTo>
                <a:cubicBezTo>
                  <a:pt x="8" y="77"/>
                  <a:pt x="8" y="75"/>
                  <a:pt x="7" y="74"/>
                </a:cubicBezTo>
                <a:close/>
                <a:moveTo>
                  <a:pt x="4" y="43"/>
                </a:moveTo>
                <a:cubicBezTo>
                  <a:pt x="9" y="39"/>
                  <a:pt x="13" y="35"/>
                  <a:pt x="18" y="31"/>
                </a:cubicBezTo>
                <a:cubicBezTo>
                  <a:pt x="21" y="29"/>
                  <a:pt x="24" y="27"/>
                  <a:pt x="27" y="25"/>
                </a:cubicBezTo>
                <a:cubicBezTo>
                  <a:pt x="28" y="24"/>
                  <a:pt x="30" y="23"/>
                  <a:pt x="31" y="22"/>
                </a:cubicBezTo>
                <a:cubicBezTo>
                  <a:pt x="31" y="22"/>
                  <a:pt x="31" y="22"/>
                  <a:pt x="31" y="22"/>
                </a:cubicBezTo>
                <a:cubicBezTo>
                  <a:pt x="31" y="22"/>
                  <a:pt x="31" y="22"/>
                  <a:pt x="31" y="23"/>
                </a:cubicBezTo>
                <a:cubicBezTo>
                  <a:pt x="27" y="27"/>
                  <a:pt x="22" y="30"/>
                  <a:pt x="17" y="33"/>
                </a:cubicBezTo>
                <a:cubicBezTo>
                  <a:pt x="13" y="37"/>
                  <a:pt x="8" y="41"/>
                  <a:pt x="4" y="45"/>
                </a:cubicBezTo>
                <a:cubicBezTo>
                  <a:pt x="4" y="44"/>
                  <a:pt x="4" y="44"/>
                  <a:pt x="4" y="43"/>
                </a:cubicBezTo>
                <a:close/>
                <a:moveTo>
                  <a:pt x="5" y="58"/>
                </a:moveTo>
                <a:cubicBezTo>
                  <a:pt x="10" y="55"/>
                  <a:pt x="14" y="50"/>
                  <a:pt x="18" y="46"/>
                </a:cubicBezTo>
                <a:cubicBezTo>
                  <a:pt x="21" y="44"/>
                  <a:pt x="24" y="42"/>
                  <a:pt x="26" y="40"/>
                </a:cubicBezTo>
                <a:cubicBezTo>
                  <a:pt x="29" y="37"/>
                  <a:pt x="32" y="34"/>
                  <a:pt x="35" y="32"/>
                </a:cubicBezTo>
                <a:cubicBezTo>
                  <a:pt x="37" y="30"/>
                  <a:pt x="35" y="32"/>
                  <a:pt x="35" y="33"/>
                </a:cubicBezTo>
                <a:cubicBezTo>
                  <a:pt x="33" y="34"/>
                  <a:pt x="31" y="36"/>
                  <a:pt x="30" y="37"/>
                </a:cubicBezTo>
                <a:cubicBezTo>
                  <a:pt x="27" y="40"/>
                  <a:pt x="24" y="42"/>
                  <a:pt x="21" y="44"/>
                </a:cubicBezTo>
                <a:cubicBezTo>
                  <a:pt x="16" y="50"/>
                  <a:pt x="11" y="56"/>
                  <a:pt x="6" y="62"/>
                </a:cubicBezTo>
                <a:cubicBezTo>
                  <a:pt x="5" y="61"/>
                  <a:pt x="5" y="59"/>
                  <a:pt x="5" y="58"/>
                </a:cubicBezTo>
                <a:close/>
                <a:moveTo>
                  <a:pt x="5" y="57"/>
                </a:moveTo>
                <a:cubicBezTo>
                  <a:pt x="5" y="56"/>
                  <a:pt x="5" y="55"/>
                  <a:pt x="5" y="54"/>
                </a:cubicBezTo>
                <a:cubicBezTo>
                  <a:pt x="10" y="48"/>
                  <a:pt x="16" y="44"/>
                  <a:pt x="22" y="39"/>
                </a:cubicBezTo>
                <a:cubicBezTo>
                  <a:pt x="24" y="37"/>
                  <a:pt x="27" y="35"/>
                  <a:pt x="29" y="33"/>
                </a:cubicBezTo>
                <a:cubicBezTo>
                  <a:pt x="30" y="32"/>
                  <a:pt x="31" y="31"/>
                  <a:pt x="32" y="30"/>
                </a:cubicBezTo>
                <a:cubicBezTo>
                  <a:pt x="33" y="29"/>
                  <a:pt x="37" y="25"/>
                  <a:pt x="34" y="28"/>
                </a:cubicBezTo>
                <a:cubicBezTo>
                  <a:pt x="29" y="33"/>
                  <a:pt x="23" y="38"/>
                  <a:pt x="18" y="44"/>
                </a:cubicBezTo>
                <a:cubicBezTo>
                  <a:pt x="16" y="46"/>
                  <a:pt x="14" y="49"/>
                  <a:pt x="11" y="52"/>
                </a:cubicBezTo>
                <a:cubicBezTo>
                  <a:pt x="9" y="54"/>
                  <a:pt x="7" y="55"/>
                  <a:pt x="5" y="57"/>
                </a:cubicBezTo>
                <a:close/>
                <a:moveTo>
                  <a:pt x="6" y="51"/>
                </a:moveTo>
                <a:cubicBezTo>
                  <a:pt x="5" y="51"/>
                  <a:pt x="5" y="52"/>
                  <a:pt x="5" y="52"/>
                </a:cubicBezTo>
                <a:cubicBezTo>
                  <a:pt x="5" y="52"/>
                  <a:pt x="5" y="53"/>
                  <a:pt x="5" y="53"/>
                </a:cubicBezTo>
                <a:cubicBezTo>
                  <a:pt x="4" y="51"/>
                  <a:pt x="4" y="48"/>
                  <a:pt x="4" y="46"/>
                </a:cubicBezTo>
                <a:cubicBezTo>
                  <a:pt x="14" y="40"/>
                  <a:pt x="21" y="31"/>
                  <a:pt x="31" y="25"/>
                </a:cubicBezTo>
                <a:cubicBezTo>
                  <a:pt x="29" y="26"/>
                  <a:pt x="27" y="30"/>
                  <a:pt x="26" y="32"/>
                </a:cubicBezTo>
                <a:cubicBezTo>
                  <a:pt x="23" y="34"/>
                  <a:pt x="21" y="37"/>
                  <a:pt x="19" y="39"/>
                </a:cubicBezTo>
                <a:cubicBezTo>
                  <a:pt x="14" y="43"/>
                  <a:pt x="10" y="47"/>
                  <a:pt x="6" y="51"/>
                </a:cubicBezTo>
                <a:close/>
                <a:moveTo>
                  <a:pt x="6" y="63"/>
                </a:moveTo>
                <a:cubicBezTo>
                  <a:pt x="11" y="59"/>
                  <a:pt x="17" y="54"/>
                  <a:pt x="22" y="50"/>
                </a:cubicBezTo>
                <a:cubicBezTo>
                  <a:pt x="24" y="47"/>
                  <a:pt x="27" y="44"/>
                  <a:pt x="30" y="42"/>
                </a:cubicBezTo>
                <a:cubicBezTo>
                  <a:pt x="32" y="40"/>
                  <a:pt x="34" y="39"/>
                  <a:pt x="35" y="38"/>
                </a:cubicBezTo>
                <a:cubicBezTo>
                  <a:pt x="39" y="35"/>
                  <a:pt x="36" y="38"/>
                  <a:pt x="35" y="39"/>
                </a:cubicBezTo>
                <a:cubicBezTo>
                  <a:pt x="26" y="49"/>
                  <a:pt x="15" y="56"/>
                  <a:pt x="6" y="66"/>
                </a:cubicBezTo>
                <a:cubicBezTo>
                  <a:pt x="6" y="65"/>
                  <a:pt x="6" y="64"/>
                  <a:pt x="6" y="63"/>
                </a:cubicBezTo>
                <a:close/>
                <a:moveTo>
                  <a:pt x="7" y="68"/>
                </a:moveTo>
                <a:cubicBezTo>
                  <a:pt x="12" y="65"/>
                  <a:pt x="16" y="61"/>
                  <a:pt x="21" y="57"/>
                </a:cubicBezTo>
                <a:cubicBezTo>
                  <a:pt x="24" y="54"/>
                  <a:pt x="26" y="52"/>
                  <a:pt x="29" y="49"/>
                </a:cubicBezTo>
                <a:cubicBezTo>
                  <a:pt x="31" y="48"/>
                  <a:pt x="32" y="46"/>
                  <a:pt x="34" y="45"/>
                </a:cubicBezTo>
                <a:cubicBezTo>
                  <a:pt x="30" y="49"/>
                  <a:pt x="26" y="54"/>
                  <a:pt x="21" y="58"/>
                </a:cubicBezTo>
                <a:cubicBezTo>
                  <a:pt x="18" y="60"/>
                  <a:pt x="16" y="63"/>
                  <a:pt x="14" y="66"/>
                </a:cubicBezTo>
                <a:cubicBezTo>
                  <a:pt x="12" y="68"/>
                  <a:pt x="9" y="70"/>
                  <a:pt x="7" y="73"/>
                </a:cubicBezTo>
                <a:cubicBezTo>
                  <a:pt x="7" y="71"/>
                  <a:pt x="7" y="70"/>
                  <a:pt x="7" y="68"/>
                </a:cubicBezTo>
                <a:close/>
                <a:moveTo>
                  <a:pt x="38" y="90"/>
                </a:moveTo>
                <a:cubicBezTo>
                  <a:pt x="36" y="90"/>
                  <a:pt x="33" y="92"/>
                  <a:pt x="32" y="92"/>
                </a:cubicBezTo>
                <a:cubicBezTo>
                  <a:pt x="34" y="90"/>
                  <a:pt x="37" y="89"/>
                  <a:pt x="39" y="87"/>
                </a:cubicBezTo>
                <a:cubicBezTo>
                  <a:pt x="39" y="89"/>
                  <a:pt x="39" y="91"/>
                  <a:pt x="39" y="93"/>
                </a:cubicBezTo>
                <a:cubicBezTo>
                  <a:pt x="39" y="93"/>
                  <a:pt x="39" y="93"/>
                  <a:pt x="38" y="93"/>
                </a:cubicBezTo>
                <a:cubicBezTo>
                  <a:pt x="37" y="93"/>
                  <a:pt x="37" y="93"/>
                  <a:pt x="36" y="93"/>
                </a:cubicBezTo>
                <a:cubicBezTo>
                  <a:pt x="36" y="93"/>
                  <a:pt x="38" y="91"/>
                  <a:pt x="38" y="90"/>
                </a:cubicBezTo>
                <a:cubicBezTo>
                  <a:pt x="39" y="90"/>
                  <a:pt x="38" y="90"/>
                  <a:pt x="38" y="90"/>
                </a:cubicBezTo>
                <a:close/>
                <a:moveTo>
                  <a:pt x="25" y="95"/>
                </a:moveTo>
                <a:cubicBezTo>
                  <a:pt x="21" y="95"/>
                  <a:pt x="16" y="96"/>
                  <a:pt x="12" y="99"/>
                </a:cubicBezTo>
                <a:cubicBezTo>
                  <a:pt x="12" y="98"/>
                  <a:pt x="12" y="96"/>
                  <a:pt x="11" y="95"/>
                </a:cubicBezTo>
                <a:cubicBezTo>
                  <a:pt x="11" y="95"/>
                  <a:pt x="12" y="95"/>
                  <a:pt x="12" y="95"/>
                </a:cubicBezTo>
                <a:cubicBezTo>
                  <a:pt x="16" y="91"/>
                  <a:pt x="20" y="88"/>
                  <a:pt x="24" y="84"/>
                </a:cubicBezTo>
                <a:cubicBezTo>
                  <a:pt x="28" y="80"/>
                  <a:pt x="33" y="77"/>
                  <a:pt x="37" y="73"/>
                </a:cubicBezTo>
                <a:cubicBezTo>
                  <a:pt x="33" y="77"/>
                  <a:pt x="29" y="81"/>
                  <a:pt x="25" y="85"/>
                </a:cubicBezTo>
                <a:cubicBezTo>
                  <a:pt x="21" y="89"/>
                  <a:pt x="16" y="93"/>
                  <a:pt x="13" y="98"/>
                </a:cubicBezTo>
                <a:cubicBezTo>
                  <a:pt x="12" y="98"/>
                  <a:pt x="13" y="98"/>
                  <a:pt x="13" y="98"/>
                </a:cubicBezTo>
                <a:cubicBezTo>
                  <a:pt x="14" y="98"/>
                  <a:pt x="14" y="97"/>
                  <a:pt x="14" y="97"/>
                </a:cubicBezTo>
                <a:cubicBezTo>
                  <a:pt x="15" y="97"/>
                  <a:pt x="15" y="97"/>
                  <a:pt x="15" y="96"/>
                </a:cubicBezTo>
                <a:cubicBezTo>
                  <a:pt x="18" y="93"/>
                  <a:pt x="21" y="91"/>
                  <a:pt x="25" y="88"/>
                </a:cubicBezTo>
                <a:cubicBezTo>
                  <a:pt x="29" y="85"/>
                  <a:pt x="32" y="81"/>
                  <a:pt x="36" y="79"/>
                </a:cubicBezTo>
                <a:cubicBezTo>
                  <a:pt x="39" y="76"/>
                  <a:pt x="35" y="80"/>
                  <a:pt x="34" y="81"/>
                </a:cubicBezTo>
                <a:cubicBezTo>
                  <a:pt x="32" y="83"/>
                  <a:pt x="30" y="85"/>
                  <a:pt x="28" y="87"/>
                </a:cubicBezTo>
                <a:cubicBezTo>
                  <a:pt x="25" y="90"/>
                  <a:pt x="21" y="92"/>
                  <a:pt x="19" y="95"/>
                </a:cubicBezTo>
                <a:cubicBezTo>
                  <a:pt x="19" y="95"/>
                  <a:pt x="19" y="96"/>
                  <a:pt x="19" y="96"/>
                </a:cubicBezTo>
                <a:cubicBezTo>
                  <a:pt x="23" y="93"/>
                  <a:pt x="27" y="90"/>
                  <a:pt x="31" y="88"/>
                </a:cubicBezTo>
                <a:cubicBezTo>
                  <a:pt x="29" y="90"/>
                  <a:pt x="27" y="92"/>
                  <a:pt x="25" y="95"/>
                </a:cubicBezTo>
                <a:cubicBezTo>
                  <a:pt x="25" y="95"/>
                  <a:pt x="25" y="95"/>
                  <a:pt x="25" y="95"/>
                </a:cubicBezTo>
                <a:close/>
                <a:moveTo>
                  <a:pt x="38" y="63"/>
                </a:moveTo>
                <a:cubicBezTo>
                  <a:pt x="38" y="63"/>
                  <a:pt x="38" y="63"/>
                  <a:pt x="38" y="63"/>
                </a:cubicBezTo>
                <a:cubicBezTo>
                  <a:pt x="38" y="64"/>
                  <a:pt x="38" y="66"/>
                  <a:pt x="38" y="68"/>
                </a:cubicBezTo>
                <a:cubicBezTo>
                  <a:pt x="38" y="67"/>
                  <a:pt x="38" y="67"/>
                  <a:pt x="38" y="67"/>
                </a:cubicBezTo>
                <a:cubicBezTo>
                  <a:pt x="33" y="71"/>
                  <a:pt x="29" y="74"/>
                  <a:pt x="25" y="77"/>
                </a:cubicBezTo>
                <a:cubicBezTo>
                  <a:pt x="22" y="79"/>
                  <a:pt x="20" y="81"/>
                  <a:pt x="18" y="83"/>
                </a:cubicBezTo>
                <a:cubicBezTo>
                  <a:pt x="17" y="84"/>
                  <a:pt x="16" y="85"/>
                  <a:pt x="15" y="85"/>
                </a:cubicBezTo>
                <a:cubicBezTo>
                  <a:pt x="18" y="82"/>
                  <a:pt x="22" y="79"/>
                  <a:pt x="25" y="76"/>
                </a:cubicBezTo>
                <a:cubicBezTo>
                  <a:pt x="30" y="71"/>
                  <a:pt x="34" y="67"/>
                  <a:pt x="38" y="63"/>
                </a:cubicBezTo>
                <a:close/>
                <a:moveTo>
                  <a:pt x="34" y="84"/>
                </a:moveTo>
                <a:cubicBezTo>
                  <a:pt x="33" y="85"/>
                  <a:pt x="33" y="85"/>
                  <a:pt x="32" y="86"/>
                </a:cubicBezTo>
                <a:cubicBezTo>
                  <a:pt x="29" y="88"/>
                  <a:pt x="26" y="90"/>
                  <a:pt x="23" y="92"/>
                </a:cubicBezTo>
                <a:cubicBezTo>
                  <a:pt x="23" y="92"/>
                  <a:pt x="19" y="95"/>
                  <a:pt x="21" y="94"/>
                </a:cubicBezTo>
                <a:cubicBezTo>
                  <a:pt x="22" y="92"/>
                  <a:pt x="24" y="91"/>
                  <a:pt x="25" y="90"/>
                </a:cubicBezTo>
                <a:cubicBezTo>
                  <a:pt x="30" y="87"/>
                  <a:pt x="34" y="82"/>
                  <a:pt x="38" y="77"/>
                </a:cubicBezTo>
                <a:cubicBezTo>
                  <a:pt x="39" y="77"/>
                  <a:pt x="38" y="76"/>
                  <a:pt x="38" y="77"/>
                </a:cubicBezTo>
                <a:cubicBezTo>
                  <a:pt x="33" y="79"/>
                  <a:pt x="30" y="83"/>
                  <a:pt x="26" y="86"/>
                </a:cubicBezTo>
                <a:cubicBezTo>
                  <a:pt x="23" y="88"/>
                  <a:pt x="21" y="90"/>
                  <a:pt x="18" y="92"/>
                </a:cubicBezTo>
                <a:cubicBezTo>
                  <a:pt x="18" y="92"/>
                  <a:pt x="18" y="92"/>
                  <a:pt x="19" y="92"/>
                </a:cubicBezTo>
                <a:cubicBezTo>
                  <a:pt x="21" y="90"/>
                  <a:pt x="23" y="88"/>
                  <a:pt x="26" y="85"/>
                </a:cubicBezTo>
                <a:cubicBezTo>
                  <a:pt x="30" y="82"/>
                  <a:pt x="34" y="77"/>
                  <a:pt x="38" y="73"/>
                </a:cubicBezTo>
                <a:cubicBezTo>
                  <a:pt x="38" y="73"/>
                  <a:pt x="38" y="73"/>
                  <a:pt x="38" y="73"/>
                </a:cubicBezTo>
                <a:cubicBezTo>
                  <a:pt x="38" y="75"/>
                  <a:pt x="38" y="78"/>
                  <a:pt x="38" y="81"/>
                </a:cubicBezTo>
                <a:cubicBezTo>
                  <a:pt x="38" y="81"/>
                  <a:pt x="38" y="81"/>
                  <a:pt x="38" y="81"/>
                </a:cubicBezTo>
                <a:cubicBezTo>
                  <a:pt x="37" y="82"/>
                  <a:pt x="36" y="83"/>
                  <a:pt x="34" y="84"/>
                </a:cubicBezTo>
                <a:close/>
                <a:moveTo>
                  <a:pt x="38" y="68"/>
                </a:moveTo>
                <a:cubicBezTo>
                  <a:pt x="38" y="68"/>
                  <a:pt x="38" y="68"/>
                  <a:pt x="38" y="68"/>
                </a:cubicBezTo>
                <a:cubicBezTo>
                  <a:pt x="38" y="69"/>
                  <a:pt x="38" y="71"/>
                  <a:pt x="38" y="73"/>
                </a:cubicBezTo>
                <a:cubicBezTo>
                  <a:pt x="38" y="72"/>
                  <a:pt x="38" y="72"/>
                  <a:pt x="38" y="72"/>
                </a:cubicBezTo>
                <a:cubicBezTo>
                  <a:pt x="28" y="78"/>
                  <a:pt x="21" y="86"/>
                  <a:pt x="12" y="93"/>
                </a:cubicBezTo>
                <a:cubicBezTo>
                  <a:pt x="14" y="92"/>
                  <a:pt x="16" y="89"/>
                  <a:pt x="17" y="88"/>
                </a:cubicBezTo>
                <a:cubicBezTo>
                  <a:pt x="20" y="86"/>
                  <a:pt x="22" y="83"/>
                  <a:pt x="25" y="81"/>
                </a:cubicBezTo>
                <a:cubicBezTo>
                  <a:pt x="29" y="77"/>
                  <a:pt x="34" y="72"/>
                  <a:pt x="38" y="68"/>
                </a:cubicBezTo>
                <a:close/>
                <a:moveTo>
                  <a:pt x="27" y="93"/>
                </a:moveTo>
                <a:cubicBezTo>
                  <a:pt x="29" y="90"/>
                  <a:pt x="32" y="87"/>
                  <a:pt x="34" y="85"/>
                </a:cubicBezTo>
                <a:cubicBezTo>
                  <a:pt x="35" y="85"/>
                  <a:pt x="35" y="85"/>
                  <a:pt x="35" y="84"/>
                </a:cubicBezTo>
                <a:cubicBezTo>
                  <a:pt x="35" y="84"/>
                  <a:pt x="36" y="84"/>
                  <a:pt x="36" y="84"/>
                </a:cubicBezTo>
                <a:cubicBezTo>
                  <a:pt x="37" y="83"/>
                  <a:pt x="38" y="83"/>
                  <a:pt x="38" y="82"/>
                </a:cubicBezTo>
                <a:cubicBezTo>
                  <a:pt x="38" y="82"/>
                  <a:pt x="38" y="82"/>
                  <a:pt x="38" y="82"/>
                </a:cubicBezTo>
                <a:cubicBezTo>
                  <a:pt x="39" y="83"/>
                  <a:pt x="39" y="84"/>
                  <a:pt x="39" y="86"/>
                </a:cubicBezTo>
                <a:cubicBezTo>
                  <a:pt x="38" y="86"/>
                  <a:pt x="38" y="86"/>
                  <a:pt x="38" y="86"/>
                </a:cubicBezTo>
                <a:cubicBezTo>
                  <a:pt x="36" y="87"/>
                  <a:pt x="34" y="89"/>
                  <a:pt x="32" y="90"/>
                </a:cubicBezTo>
                <a:cubicBezTo>
                  <a:pt x="30" y="91"/>
                  <a:pt x="29" y="92"/>
                  <a:pt x="28" y="93"/>
                </a:cubicBezTo>
                <a:cubicBezTo>
                  <a:pt x="26" y="94"/>
                  <a:pt x="26" y="94"/>
                  <a:pt x="27" y="93"/>
                </a:cubicBezTo>
                <a:close/>
                <a:moveTo>
                  <a:pt x="38" y="52"/>
                </a:moveTo>
                <a:cubicBezTo>
                  <a:pt x="38" y="52"/>
                  <a:pt x="38" y="52"/>
                  <a:pt x="38" y="51"/>
                </a:cubicBezTo>
                <a:cubicBezTo>
                  <a:pt x="38" y="53"/>
                  <a:pt x="38" y="54"/>
                  <a:pt x="38" y="56"/>
                </a:cubicBezTo>
                <a:cubicBezTo>
                  <a:pt x="38" y="58"/>
                  <a:pt x="38" y="60"/>
                  <a:pt x="38" y="62"/>
                </a:cubicBezTo>
                <a:cubicBezTo>
                  <a:pt x="38" y="62"/>
                  <a:pt x="38" y="62"/>
                  <a:pt x="38" y="62"/>
                </a:cubicBezTo>
                <a:cubicBezTo>
                  <a:pt x="37" y="62"/>
                  <a:pt x="37" y="63"/>
                  <a:pt x="36" y="63"/>
                </a:cubicBezTo>
                <a:cubicBezTo>
                  <a:pt x="36" y="63"/>
                  <a:pt x="36" y="63"/>
                  <a:pt x="36" y="64"/>
                </a:cubicBezTo>
                <a:cubicBezTo>
                  <a:pt x="31" y="67"/>
                  <a:pt x="27" y="71"/>
                  <a:pt x="22" y="74"/>
                </a:cubicBezTo>
                <a:cubicBezTo>
                  <a:pt x="20" y="75"/>
                  <a:pt x="18" y="77"/>
                  <a:pt x="16" y="78"/>
                </a:cubicBezTo>
                <a:cubicBezTo>
                  <a:pt x="19" y="76"/>
                  <a:pt x="21" y="73"/>
                  <a:pt x="24" y="71"/>
                </a:cubicBezTo>
                <a:cubicBezTo>
                  <a:pt x="29" y="67"/>
                  <a:pt x="32" y="61"/>
                  <a:pt x="38" y="57"/>
                </a:cubicBezTo>
                <a:cubicBezTo>
                  <a:pt x="39" y="57"/>
                  <a:pt x="38" y="57"/>
                  <a:pt x="38" y="57"/>
                </a:cubicBezTo>
                <a:cubicBezTo>
                  <a:pt x="32" y="60"/>
                  <a:pt x="28" y="65"/>
                  <a:pt x="23" y="68"/>
                </a:cubicBezTo>
                <a:cubicBezTo>
                  <a:pt x="21" y="70"/>
                  <a:pt x="19" y="72"/>
                  <a:pt x="17" y="73"/>
                </a:cubicBezTo>
                <a:cubicBezTo>
                  <a:pt x="15" y="75"/>
                  <a:pt x="10" y="77"/>
                  <a:pt x="9" y="78"/>
                </a:cubicBezTo>
                <a:cubicBezTo>
                  <a:pt x="14" y="73"/>
                  <a:pt x="19" y="69"/>
                  <a:pt x="23" y="64"/>
                </a:cubicBezTo>
                <a:cubicBezTo>
                  <a:pt x="26" y="62"/>
                  <a:pt x="29" y="60"/>
                  <a:pt x="31" y="57"/>
                </a:cubicBezTo>
                <a:cubicBezTo>
                  <a:pt x="33" y="56"/>
                  <a:pt x="34" y="55"/>
                  <a:pt x="35" y="54"/>
                </a:cubicBezTo>
                <a:cubicBezTo>
                  <a:pt x="36" y="53"/>
                  <a:pt x="37" y="53"/>
                  <a:pt x="37" y="52"/>
                </a:cubicBezTo>
                <a:cubicBezTo>
                  <a:pt x="38" y="52"/>
                  <a:pt x="38" y="52"/>
                  <a:pt x="38" y="52"/>
                </a:cubicBezTo>
                <a:close/>
                <a:moveTo>
                  <a:pt x="8" y="80"/>
                </a:moveTo>
                <a:cubicBezTo>
                  <a:pt x="14" y="77"/>
                  <a:pt x="19" y="72"/>
                  <a:pt x="25" y="68"/>
                </a:cubicBezTo>
                <a:cubicBezTo>
                  <a:pt x="26" y="67"/>
                  <a:pt x="27" y="66"/>
                  <a:pt x="28" y="65"/>
                </a:cubicBezTo>
                <a:cubicBezTo>
                  <a:pt x="26" y="67"/>
                  <a:pt x="24" y="69"/>
                  <a:pt x="22" y="71"/>
                </a:cubicBezTo>
                <a:cubicBezTo>
                  <a:pt x="17" y="75"/>
                  <a:pt x="14" y="80"/>
                  <a:pt x="9" y="84"/>
                </a:cubicBezTo>
                <a:cubicBezTo>
                  <a:pt x="9" y="83"/>
                  <a:pt x="9" y="81"/>
                  <a:pt x="8" y="80"/>
                </a:cubicBezTo>
                <a:close/>
                <a:moveTo>
                  <a:pt x="21" y="75"/>
                </a:moveTo>
                <a:cubicBezTo>
                  <a:pt x="25" y="73"/>
                  <a:pt x="29" y="70"/>
                  <a:pt x="33" y="67"/>
                </a:cubicBezTo>
                <a:cubicBezTo>
                  <a:pt x="32" y="67"/>
                  <a:pt x="32" y="67"/>
                  <a:pt x="32" y="68"/>
                </a:cubicBezTo>
                <a:cubicBezTo>
                  <a:pt x="30" y="70"/>
                  <a:pt x="27" y="73"/>
                  <a:pt x="25" y="75"/>
                </a:cubicBezTo>
                <a:cubicBezTo>
                  <a:pt x="20" y="80"/>
                  <a:pt x="15" y="84"/>
                  <a:pt x="11" y="89"/>
                </a:cubicBezTo>
                <a:cubicBezTo>
                  <a:pt x="10" y="89"/>
                  <a:pt x="11" y="90"/>
                  <a:pt x="11" y="89"/>
                </a:cubicBezTo>
                <a:cubicBezTo>
                  <a:pt x="16" y="85"/>
                  <a:pt x="20" y="82"/>
                  <a:pt x="25" y="78"/>
                </a:cubicBezTo>
                <a:cubicBezTo>
                  <a:pt x="28" y="76"/>
                  <a:pt x="31" y="74"/>
                  <a:pt x="34" y="71"/>
                </a:cubicBezTo>
                <a:cubicBezTo>
                  <a:pt x="30" y="75"/>
                  <a:pt x="26" y="79"/>
                  <a:pt x="22" y="83"/>
                </a:cubicBezTo>
                <a:cubicBezTo>
                  <a:pt x="18" y="86"/>
                  <a:pt x="14" y="90"/>
                  <a:pt x="11" y="94"/>
                </a:cubicBezTo>
                <a:cubicBezTo>
                  <a:pt x="11" y="91"/>
                  <a:pt x="10" y="88"/>
                  <a:pt x="9" y="85"/>
                </a:cubicBezTo>
                <a:cubicBezTo>
                  <a:pt x="14" y="82"/>
                  <a:pt x="17" y="78"/>
                  <a:pt x="21" y="75"/>
                </a:cubicBezTo>
                <a:close/>
                <a:moveTo>
                  <a:pt x="13" y="102"/>
                </a:moveTo>
                <a:cubicBezTo>
                  <a:pt x="20" y="97"/>
                  <a:pt x="31" y="96"/>
                  <a:pt x="39" y="100"/>
                </a:cubicBezTo>
                <a:cubicBezTo>
                  <a:pt x="39" y="101"/>
                  <a:pt x="39" y="102"/>
                  <a:pt x="39" y="103"/>
                </a:cubicBezTo>
                <a:cubicBezTo>
                  <a:pt x="31" y="99"/>
                  <a:pt x="22" y="102"/>
                  <a:pt x="14" y="106"/>
                </a:cubicBezTo>
                <a:cubicBezTo>
                  <a:pt x="14" y="105"/>
                  <a:pt x="13" y="103"/>
                  <a:pt x="13" y="102"/>
                </a:cubicBezTo>
                <a:close/>
                <a:moveTo>
                  <a:pt x="39" y="137"/>
                </a:moveTo>
                <a:cubicBezTo>
                  <a:pt x="34" y="139"/>
                  <a:pt x="30" y="143"/>
                  <a:pt x="25" y="146"/>
                </a:cubicBezTo>
                <a:cubicBezTo>
                  <a:pt x="30" y="142"/>
                  <a:pt x="34" y="137"/>
                  <a:pt x="40" y="135"/>
                </a:cubicBezTo>
                <a:cubicBezTo>
                  <a:pt x="40" y="137"/>
                  <a:pt x="40" y="139"/>
                  <a:pt x="41" y="141"/>
                </a:cubicBezTo>
                <a:cubicBezTo>
                  <a:pt x="40" y="141"/>
                  <a:pt x="40" y="141"/>
                  <a:pt x="40" y="141"/>
                </a:cubicBezTo>
                <a:cubicBezTo>
                  <a:pt x="37" y="142"/>
                  <a:pt x="34" y="144"/>
                  <a:pt x="30" y="146"/>
                </a:cubicBezTo>
                <a:cubicBezTo>
                  <a:pt x="31" y="146"/>
                  <a:pt x="31" y="146"/>
                  <a:pt x="32" y="145"/>
                </a:cubicBezTo>
                <a:cubicBezTo>
                  <a:pt x="34" y="143"/>
                  <a:pt x="37" y="141"/>
                  <a:pt x="40" y="138"/>
                </a:cubicBezTo>
                <a:cubicBezTo>
                  <a:pt x="40" y="137"/>
                  <a:pt x="40" y="137"/>
                  <a:pt x="39" y="137"/>
                </a:cubicBezTo>
                <a:close/>
                <a:moveTo>
                  <a:pt x="40" y="130"/>
                </a:moveTo>
                <a:cubicBezTo>
                  <a:pt x="40" y="130"/>
                  <a:pt x="40" y="130"/>
                  <a:pt x="39" y="130"/>
                </a:cubicBezTo>
                <a:cubicBezTo>
                  <a:pt x="37" y="131"/>
                  <a:pt x="34" y="133"/>
                  <a:pt x="32" y="134"/>
                </a:cubicBezTo>
                <a:cubicBezTo>
                  <a:pt x="30" y="135"/>
                  <a:pt x="29" y="136"/>
                  <a:pt x="28" y="136"/>
                </a:cubicBezTo>
                <a:cubicBezTo>
                  <a:pt x="28" y="136"/>
                  <a:pt x="21" y="140"/>
                  <a:pt x="25" y="137"/>
                </a:cubicBezTo>
                <a:cubicBezTo>
                  <a:pt x="30" y="134"/>
                  <a:pt x="36" y="131"/>
                  <a:pt x="40" y="126"/>
                </a:cubicBezTo>
                <a:cubicBezTo>
                  <a:pt x="40" y="126"/>
                  <a:pt x="40" y="125"/>
                  <a:pt x="39" y="126"/>
                </a:cubicBezTo>
                <a:cubicBezTo>
                  <a:pt x="33" y="128"/>
                  <a:pt x="28" y="132"/>
                  <a:pt x="22" y="134"/>
                </a:cubicBezTo>
                <a:cubicBezTo>
                  <a:pt x="27" y="132"/>
                  <a:pt x="33" y="126"/>
                  <a:pt x="38" y="123"/>
                </a:cubicBezTo>
                <a:cubicBezTo>
                  <a:pt x="39" y="123"/>
                  <a:pt x="39" y="123"/>
                  <a:pt x="40" y="122"/>
                </a:cubicBezTo>
                <a:cubicBezTo>
                  <a:pt x="40" y="122"/>
                  <a:pt x="40" y="122"/>
                  <a:pt x="40" y="122"/>
                </a:cubicBezTo>
                <a:cubicBezTo>
                  <a:pt x="40" y="126"/>
                  <a:pt x="40" y="130"/>
                  <a:pt x="40" y="134"/>
                </a:cubicBezTo>
                <a:cubicBezTo>
                  <a:pt x="35" y="135"/>
                  <a:pt x="28" y="138"/>
                  <a:pt x="25" y="141"/>
                </a:cubicBezTo>
                <a:cubicBezTo>
                  <a:pt x="30" y="137"/>
                  <a:pt x="35" y="134"/>
                  <a:pt x="40" y="130"/>
                </a:cubicBezTo>
                <a:close/>
                <a:moveTo>
                  <a:pt x="38" y="122"/>
                </a:moveTo>
                <a:cubicBezTo>
                  <a:pt x="37" y="123"/>
                  <a:pt x="36" y="124"/>
                  <a:pt x="35" y="124"/>
                </a:cubicBezTo>
                <a:cubicBezTo>
                  <a:pt x="33" y="125"/>
                  <a:pt x="32" y="126"/>
                  <a:pt x="30" y="127"/>
                </a:cubicBezTo>
                <a:cubicBezTo>
                  <a:pt x="29" y="127"/>
                  <a:pt x="27" y="128"/>
                  <a:pt x="26" y="129"/>
                </a:cubicBezTo>
                <a:cubicBezTo>
                  <a:pt x="25" y="129"/>
                  <a:pt x="18" y="133"/>
                  <a:pt x="22" y="131"/>
                </a:cubicBezTo>
                <a:cubicBezTo>
                  <a:pt x="28" y="127"/>
                  <a:pt x="33" y="122"/>
                  <a:pt x="39" y="118"/>
                </a:cubicBezTo>
                <a:cubicBezTo>
                  <a:pt x="40" y="118"/>
                  <a:pt x="39" y="118"/>
                  <a:pt x="39" y="118"/>
                </a:cubicBezTo>
                <a:cubicBezTo>
                  <a:pt x="36" y="119"/>
                  <a:pt x="33" y="120"/>
                  <a:pt x="30" y="122"/>
                </a:cubicBezTo>
                <a:cubicBezTo>
                  <a:pt x="28" y="123"/>
                  <a:pt x="26" y="124"/>
                  <a:pt x="24" y="125"/>
                </a:cubicBezTo>
                <a:cubicBezTo>
                  <a:pt x="23" y="125"/>
                  <a:pt x="17" y="129"/>
                  <a:pt x="20" y="126"/>
                </a:cubicBezTo>
                <a:cubicBezTo>
                  <a:pt x="23" y="123"/>
                  <a:pt x="27" y="121"/>
                  <a:pt x="31" y="119"/>
                </a:cubicBezTo>
                <a:cubicBezTo>
                  <a:pt x="34" y="117"/>
                  <a:pt x="37" y="115"/>
                  <a:pt x="39" y="113"/>
                </a:cubicBezTo>
                <a:cubicBezTo>
                  <a:pt x="40" y="114"/>
                  <a:pt x="40" y="115"/>
                  <a:pt x="40" y="117"/>
                </a:cubicBezTo>
                <a:cubicBezTo>
                  <a:pt x="40" y="118"/>
                  <a:pt x="40" y="120"/>
                  <a:pt x="40" y="122"/>
                </a:cubicBezTo>
                <a:cubicBezTo>
                  <a:pt x="40" y="122"/>
                  <a:pt x="40" y="122"/>
                  <a:pt x="39" y="122"/>
                </a:cubicBezTo>
                <a:cubicBezTo>
                  <a:pt x="39" y="122"/>
                  <a:pt x="38" y="122"/>
                  <a:pt x="38" y="123"/>
                </a:cubicBezTo>
                <a:cubicBezTo>
                  <a:pt x="38" y="123"/>
                  <a:pt x="38" y="122"/>
                  <a:pt x="38" y="122"/>
                </a:cubicBezTo>
                <a:close/>
                <a:moveTo>
                  <a:pt x="27" y="116"/>
                </a:moveTo>
                <a:cubicBezTo>
                  <a:pt x="31" y="113"/>
                  <a:pt x="34" y="111"/>
                  <a:pt x="37" y="108"/>
                </a:cubicBezTo>
                <a:cubicBezTo>
                  <a:pt x="38" y="107"/>
                  <a:pt x="37" y="107"/>
                  <a:pt x="37" y="107"/>
                </a:cubicBezTo>
                <a:cubicBezTo>
                  <a:pt x="30" y="111"/>
                  <a:pt x="24" y="115"/>
                  <a:pt x="17" y="118"/>
                </a:cubicBezTo>
                <a:cubicBezTo>
                  <a:pt x="20" y="117"/>
                  <a:pt x="23" y="114"/>
                  <a:pt x="26" y="112"/>
                </a:cubicBezTo>
                <a:cubicBezTo>
                  <a:pt x="29" y="110"/>
                  <a:pt x="32" y="107"/>
                  <a:pt x="35" y="105"/>
                </a:cubicBezTo>
                <a:cubicBezTo>
                  <a:pt x="35" y="105"/>
                  <a:pt x="35" y="105"/>
                  <a:pt x="35" y="105"/>
                </a:cubicBezTo>
                <a:cubicBezTo>
                  <a:pt x="37" y="105"/>
                  <a:pt x="38" y="106"/>
                  <a:pt x="39" y="107"/>
                </a:cubicBezTo>
                <a:cubicBezTo>
                  <a:pt x="39" y="108"/>
                  <a:pt x="39" y="110"/>
                  <a:pt x="39" y="111"/>
                </a:cubicBezTo>
                <a:cubicBezTo>
                  <a:pt x="33" y="114"/>
                  <a:pt x="27" y="120"/>
                  <a:pt x="20" y="122"/>
                </a:cubicBezTo>
                <a:cubicBezTo>
                  <a:pt x="16" y="124"/>
                  <a:pt x="23" y="120"/>
                  <a:pt x="22" y="120"/>
                </a:cubicBezTo>
                <a:cubicBezTo>
                  <a:pt x="24" y="118"/>
                  <a:pt x="26" y="117"/>
                  <a:pt x="27" y="116"/>
                </a:cubicBezTo>
                <a:close/>
                <a:moveTo>
                  <a:pt x="34" y="104"/>
                </a:moveTo>
                <a:cubicBezTo>
                  <a:pt x="28" y="107"/>
                  <a:pt x="23" y="111"/>
                  <a:pt x="18" y="114"/>
                </a:cubicBezTo>
                <a:cubicBezTo>
                  <a:pt x="16" y="116"/>
                  <a:pt x="16" y="115"/>
                  <a:pt x="17" y="114"/>
                </a:cubicBezTo>
                <a:cubicBezTo>
                  <a:pt x="19" y="112"/>
                  <a:pt x="21" y="111"/>
                  <a:pt x="23" y="109"/>
                </a:cubicBezTo>
                <a:cubicBezTo>
                  <a:pt x="25" y="107"/>
                  <a:pt x="28" y="106"/>
                  <a:pt x="30" y="104"/>
                </a:cubicBezTo>
                <a:cubicBezTo>
                  <a:pt x="32" y="104"/>
                  <a:pt x="33" y="104"/>
                  <a:pt x="34" y="104"/>
                </a:cubicBezTo>
                <a:close/>
                <a:moveTo>
                  <a:pt x="26" y="106"/>
                </a:moveTo>
                <a:cubicBezTo>
                  <a:pt x="25" y="108"/>
                  <a:pt x="23" y="108"/>
                  <a:pt x="21" y="110"/>
                </a:cubicBezTo>
                <a:cubicBezTo>
                  <a:pt x="19" y="111"/>
                  <a:pt x="18" y="113"/>
                  <a:pt x="16" y="115"/>
                </a:cubicBezTo>
                <a:cubicBezTo>
                  <a:pt x="16" y="114"/>
                  <a:pt x="16" y="113"/>
                  <a:pt x="15" y="113"/>
                </a:cubicBezTo>
                <a:cubicBezTo>
                  <a:pt x="15" y="113"/>
                  <a:pt x="15" y="113"/>
                  <a:pt x="16" y="113"/>
                </a:cubicBezTo>
                <a:cubicBezTo>
                  <a:pt x="18" y="111"/>
                  <a:pt x="20" y="109"/>
                  <a:pt x="23" y="107"/>
                </a:cubicBezTo>
                <a:cubicBezTo>
                  <a:pt x="24" y="106"/>
                  <a:pt x="32" y="102"/>
                  <a:pt x="26" y="106"/>
                </a:cubicBezTo>
                <a:close/>
                <a:moveTo>
                  <a:pt x="16" y="116"/>
                </a:moveTo>
                <a:cubicBezTo>
                  <a:pt x="19" y="115"/>
                  <a:pt x="22" y="112"/>
                  <a:pt x="24" y="111"/>
                </a:cubicBezTo>
                <a:cubicBezTo>
                  <a:pt x="27" y="109"/>
                  <a:pt x="31" y="107"/>
                  <a:pt x="34" y="106"/>
                </a:cubicBezTo>
                <a:cubicBezTo>
                  <a:pt x="28" y="108"/>
                  <a:pt x="22" y="113"/>
                  <a:pt x="17" y="118"/>
                </a:cubicBezTo>
                <a:cubicBezTo>
                  <a:pt x="17" y="117"/>
                  <a:pt x="16" y="117"/>
                  <a:pt x="16" y="116"/>
                </a:cubicBezTo>
                <a:close/>
                <a:moveTo>
                  <a:pt x="17" y="119"/>
                </a:moveTo>
                <a:cubicBezTo>
                  <a:pt x="24" y="117"/>
                  <a:pt x="29" y="112"/>
                  <a:pt x="36" y="108"/>
                </a:cubicBezTo>
                <a:cubicBezTo>
                  <a:pt x="32" y="110"/>
                  <a:pt x="29" y="114"/>
                  <a:pt x="26" y="116"/>
                </a:cubicBezTo>
                <a:cubicBezTo>
                  <a:pt x="23" y="118"/>
                  <a:pt x="20" y="120"/>
                  <a:pt x="18" y="122"/>
                </a:cubicBezTo>
                <a:cubicBezTo>
                  <a:pt x="18" y="121"/>
                  <a:pt x="17" y="120"/>
                  <a:pt x="17" y="119"/>
                </a:cubicBezTo>
                <a:close/>
                <a:moveTo>
                  <a:pt x="38" y="113"/>
                </a:moveTo>
                <a:cubicBezTo>
                  <a:pt x="41" y="111"/>
                  <a:pt x="34" y="116"/>
                  <a:pt x="33" y="116"/>
                </a:cubicBezTo>
                <a:cubicBezTo>
                  <a:pt x="31" y="118"/>
                  <a:pt x="29" y="120"/>
                  <a:pt x="26" y="121"/>
                </a:cubicBezTo>
                <a:cubicBezTo>
                  <a:pt x="24" y="122"/>
                  <a:pt x="21" y="124"/>
                  <a:pt x="19" y="126"/>
                </a:cubicBezTo>
                <a:cubicBezTo>
                  <a:pt x="19" y="125"/>
                  <a:pt x="18" y="124"/>
                  <a:pt x="18" y="124"/>
                </a:cubicBezTo>
                <a:cubicBezTo>
                  <a:pt x="25" y="121"/>
                  <a:pt x="31" y="116"/>
                  <a:pt x="38" y="113"/>
                </a:cubicBezTo>
                <a:close/>
                <a:moveTo>
                  <a:pt x="19" y="128"/>
                </a:moveTo>
                <a:cubicBezTo>
                  <a:pt x="25" y="125"/>
                  <a:pt x="32" y="122"/>
                  <a:pt x="37" y="119"/>
                </a:cubicBezTo>
                <a:cubicBezTo>
                  <a:pt x="31" y="122"/>
                  <a:pt x="26" y="127"/>
                  <a:pt x="20" y="131"/>
                </a:cubicBezTo>
                <a:cubicBezTo>
                  <a:pt x="20" y="130"/>
                  <a:pt x="19" y="129"/>
                  <a:pt x="19" y="128"/>
                </a:cubicBezTo>
                <a:close/>
                <a:moveTo>
                  <a:pt x="28" y="157"/>
                </a:moveTo>
                <a:cubicBezTo>
                  <a:pt x="30" y="156"/>
                  <a:pt x="31" y="155"/>
                  <a:pt x="33" y="154"/>
                </a:cubicBezTo>
                <a:cubicBezTo>
                  <a:pt x="34" y="154"/>
                  <a:pt x="36" y="153"/>
                  <a:pt x="37" y="153"/>
                </a:cubicBezTo>
                <a:cubicBezTo>
                  <a:pt x="34" y="155"/>
                  <a:pt x="31" y="157"/>
                  <a:pt x="29" y="159"/>
                </a:cubicBezTo>
                <a:cubicBezTo>
                  <a:pt x="29" y="159"/>
                  <a:pt x="28" y="158"/>
                  <a:pt x="28" y="157"/>
                </a:cubicBezTo>
                <a:close/>
                <a:moveTo>
                  <a:pt x="36" y="160"/>
                </a:moveTo>
                <a:cubicBezTo>
                  <a:pt x="35" y="161"/>
                  <a:pt x="30" y="164"/>
                  <a:pt x="33" y="162"/>
                </a:cubicBezTo>
                <a:cubicBezTo>
                  <a:pt x="36" y="159"/>
                  <a:pt x="38" y="157"/>
                  <a:pt x="41" y="154"/>
                </a:cubicBezTo>
                <a:cubicBezTo>
                  <a:pt x="41" y="154"/>
                  <a:pt x="41" y="153"/>
                  <a:pt x="41" y="154"/>
                </a:cubicBezTo>
                <a:cubicBezTo>
                  <a:pt x="38" y="155"/>
                  <a:pt x="32" y="157"/>
                  <a:pt x="29" y="159"/>
                </a:cubicBezTo>
                <a:cubicBezTo>
                  <a:pt x="32" y="156"/>
                  <a:pt x="37" y="154"/>
                  <a:pt x="40" y="151"/>
                </a:cubicBezTo>
                <a:cubicBezTo>
                  <a:pt x="40" y="151"/>
                  <a:pt x="40" y="151"/>
                  <a:pt x="40" y="151"/>
                </a:cubicBezTo>
                <a:cubicBezTo>
                  <a:pt x="36" y="152"/>
                  <a:pt x="32" y="154"/>
                  <a:pt x="29" y="156"/>
                </a:cubicBezTo>
                <a:cubicBezTo>
                  <a:pt x="33" y="154"/>
                  <a:pt x="37" y="150"/>
                  <a:pt x="41" y="147"/>
                </a:cubicBezTo>
                <a:cubicBezTo>
                  <a:pt x="41" y="147"/>
                  <a:pt x="41" y="146"/>
                  <a:pt x="40" y="146"/>
                </a:cubicBezTo>
                <a:cubicBezTo>
                  <a:pt x="38" y="147"/>
                  <a:pt x="36" y="149"/>
                  <a:pt x="33" y="150"/>
                </a:cubicBezTo>
                <a:cubicBezTo>
                  <a:pt x="32" y="151"/>
                  <a:pt x="29" y="152"/>
                  <a:pt x="28" y="153"/>
                </a:cubicBezTo>
                <a:cubicBezTo>
                  <a:pt x="31" y="149"/>
                  <a:pt x="36" y="145"/>
                  <a:pt x="41" y="141"/>
                </a:cubicBezTo>
                <a:cubicBezTo>
                  <a:pt x="41" y="147"/>
                  <a:pt x="41" y="152"/>
                  <a:pt x="42" y="157"/>
                </a:cubicBezTo>
                <a:cubicBezTo>
                  <a:pt x="42" y="157"/>
                  <a:pt x="41" y="157"/>
                  <a:pt x="41" y="157"/>
                </a:cubicBezTo>
                <a:cubicBezTo>
                  <a:pt x="39" y="158"/>
                  <a:pt x="38" y="159"/>
                  <a:pt x="36" y="160"/>
                </a:cubicBezTo>
                <a:close/>
                <a:moveTo>
                  <a:pt x="26" y="95"/>
                </a:moveTo>
                <a:cubicBezTo>
                  <a:pt x="29" y="93"/>
                  <a:pt x="32" y="91"/>
                  <a:pt x="35" y="89"/>
                </a:cubicBezTo>
                <a:cubicBezTo>
                  <a:pt x="36" y="88"/>
                  <a:pt x="39" y="85"/>
                  <a:pt x="36" y="88"/>
                </a:cubicBezTo>
                <a:cubicBezTo>
                  <a:pt x="34" y="90"/>
                  <a:pt x="32" y="92"/>
                  <a:pt x="30" y="93"/>
                </a:cubicBezTo>
                <a:cubicBezTo>
                  <a:pt x="30" y="93"/>
                  <a:pt x="31" y="94"/>
                  <a:pt x="31" y="94"/>
                </a:cubicBezTo>
                <a:cubicBezTo>
                  <a:pt x="33" y="93"/>
                  <a:pt x="35" y="92"/>
                  <a:pt x="37" y="91"/>
                </a:cubicBezTo>
                <a:cubicBezTo>
                  <a:pt x="36" y="91"/>
                  <a:pt x="35" y="93"/>
                  <a:pt x="34" y="94"/>
                </a:cubicBezTo>
                <a:cubicBezTo>
                  <a:pt x="34" y="95"/>
                  <a:pt x="34" y="95"/>
                  <a:pt x="35" y="95"/>
                </a:cubicBezTo>
                <a:cubicBezTo>
                  <a:pt x="36" y="94"/>
                  <a:pt x="39" y="92"/>
                  <a:pt x="37" y="95"/>
                </a:cubicBezTo>
                <a:cubicBezTo>
                  <a:pt x="37" y="96"/>
                  <a:pt x="38" y="96"/>
                  <a:pt x="38" y="96"/>
                </a:cubicBezTo>
                <a:cubicBezTo>
                  <a:pt x="38" y="95"/>
                  <a:pt x="38" y="94"/>
                  <a:pt x="39" y="93"/>
                </a:cubicBezTo>
                <a:cubicBezTo>
                  <a:pt x="39" y="94"/>
                  <a:pt x="39" y="96"/>
                  <a:pt x="39" y="97"/>
                </a:cubicBezTo>
                <a:cubicBezTo>
                  <a:pt x="35" y="95"/>
                  <a:pt x="31" y="95"/>
                  <a:pt x="26" y="95"/>
                </a:cubicBezTo>
                <a:close/>
                <a:moveTo>
                  <a:pt x="39" y="50"/>
                </a:moveTo>
                <a:cubicBezTo>
                  <a:pt x="37" y="51"/>
                  <a:pt x="36" y="52"/>
                  <a:pt x="35" y="53"/>
                </a:cubicBezTo>
                <a:cubicBezTo>
                  <a:pt x="31" y="56"/>
                  <a:pt x="27" y="59"/>
                  <a:pt x="23" y="61"/>
                </a:cubicBezTo>
                <a:cubicBezTo>
                  <a:pt x="20" y="63"/>
                  <a:pt x="18" y="65"/>
                  <a:pt x="15" y="68"/>
                </a:cubicBezTo>
                <a:cubicBezTo>
                  <a:pt x="14" y="69"/>
                  <a:pt x="12" y="70"/>
                  <a:pt x="10" y="71"/>
                </a:cubicBezTo>
                <a:cubicBezTo>
                  <a:pt x="9" y="72"/>
                  <a:pt x="9" y="72"/>
                  <a:pt x="8" y="73"/>
                </a:cubicBezTo>
                <a:cubicBezTo>
                  <a:pt x="8" y="72"/>
                  <a:pt x="9" y="72"/>
                  <a:pt x="10" y="71"/>
                </a:cubicBezTo>
                <a:cubicBezTo>
                  <a:pt x="14" y="67"/>
                  <a:pt x="18" y="61"/>
                  <a:pt x="23" y="57"/>
                </a:cubicBezTo>
                <a:cubicBezTo>
                  <a:pt x="29" y="53"/>
                  <a:pt x="33" y="47"/>
                  <a:pt x="39" y="42"/>
                </a:cubicBezTo>
                <a:cubicBezTo>
                  <a:pt x="39" y="45"/>
                  <a:pt x="39" y="48"/>
                  <a:pt x="39" y="50"/>
                </a:cubicBezTo>
                <a:close/>
                <a:moveTo>
                  <a:pt x="38" y="35"/>
                </a:moveTo>
                <a:cubicBezTo>
                  <a:pt x="32" y="39"/>
                  <a:pt x="27" y="43"/>
                  <a:pt x="22" y="48"/>
                </a:cubicBezTo>
                <a:cubicBezTo>
                  <a:pt x="17" y="53"/>
                  <a:pt x="10" y="58"/>
                  <a:pt x="6" y="62"/>
                </a:cubicBezTo>
                <a:cubicBezTo>
                  <a:pt x="11" y="57"/>
                  <a:pt x="16" y="50"/>
                  <a:pt x="22" y="45"/>
                </a:cubicBezTo>
                <a:cubicBezTo>
                  <a:pt x="27" y="40"/>
                  <a:pt x="33" y="36"/>
                  <a:pt x="37" y="31"/>
                </a:cubicBezTo>
                <a:cubicBezTo>
                  <a:pt x="37" y="31"/>
                  <a:pt x="37" y="31"/>
                  <a:pt x="37" y="31"/>
                </a:cubicBezTo>
                <a:cubicBezTo>
                  <a:pt x="38" y="32"/>
                  <a:pt x="38" y="34"/>
                  <a:pt x="38" y="35"/>
                </a:cubicBezTo>
                <a:cubicBezTo>
                  <a:pt x="38" y="35"/>
                  <a:pt x="38" y="35"/>
                  <a:pt x="38" y="35"/>
                </a:cubicBezTo>
                <a:close/>
                <a:moveTo>
                  <a:pt x="37" y="30"/>
                </a:moveTo>
                <a:cubicBezTo>
                  <a:pt x="37" y="30"/>
                  <a:pt x="37" y="30"/>
                  <a:pt x="37" y="30"/>
                </a:cubicBezTo>
                <a:cubicBezTo>
                  <a:pt x="31" y="33"/>
                  <a:pt x="27" y="39"/>
                  <a:pt x="22" y="43"/>
                </a:cubicBezTo>
                <a:cubicBezTo>
                  <a:pt x="19" y="44"/>
                  <a:pt x="18" y="46"/>
                  <a:pt x="16" y="48"/>
                </a:cubicBezTo>
                <a:cubicBezTo>
                  <a:pt x="17" y="47"/>
                  <a:pt x="18" y="45"/>
                  <a:pt x="19" y="44"/>
                </a:cubicBezTo>
                <a:cubicBezTo>
                  <a:pt x="21" y="41"/>
                  <a:pt x="25" y="39"/>
                  <a:pt x="28" y="36"/>
                </a:cubicBezTo>
                <a:cubicBezTo>
                  <a:pt x="31" y="33"/>
                  <a:pt x="34" y="30"/>
                  <a:pt x="37" y="27"/>
                </a:cubicBezTo>
                <a:cubicBezTo>
                  <a:pt x="37" y="28"/>
                  <a:pt x="37" y="29"/>
                  <a:pt x="37" y="30"/>
                </a:cubicBezTo>
                <a:close/>
                <a:moveTo>
                  <a:pt x="26" y="35"/>
                </a:moveTo>
                <a:cubicBezTo>
                  <a:pt x="22" y="39"/>
                  <a:pt x="17" y="42"/>
                  <a:pt x="13" y="46"/>
                </a:cubicBezTo>
                <a:cubicBezTo>
                  <a:pt x="14" y="44"/>
                  <a:pt x="16" y="42"/>
                  <a:pt x="18" y="41"/>
                </a:cubicBezTo>
                <a:cubicBezTo>
                  <a:pt x="23" y="36"/>
                  <a:pt x="28" y="30"/>
                  <a:pt x="33" y="24"/>
                </a:cubicBezTo>
                <a:cubicBezTo>
                  <a:pt x="33" y="24"/>
                  <a:pt x="33" y="24"/>
                  <a:pt x="32" y="24"/>
                </a:cubicBezTo>
                <a:cubicBezTo>
                  <a:pt x="27" y="27"/>
                  <a:pt x="22" y="31"/>
                  <a:pt x="17" y="35"/>
                </a:cubicBezTo>
                <a:cubicBezTo>
                  <a:pt x="15" y="37"/>
                  <a:pt x="13" y="39"/>
                  <a:pt x="10" y="41"/>
                </a:cubicBezTo>
                <a:cubicBezTo>
                  <a:pt x="9" y="42"/>
                  <a:pt x="7" y="43"/>
                  <a:pt x="6" y="45"/>
                </a:cubicBezTo>
                <a:cubicBezTo>
                  <a:pt x="2" y="47"/>
                  <a:pt x="6" y="44"/>
                  <a:pt x="7" y="44"/>
                </a:cubicBezTo>
                <a:cubicBezTo>
                  <a:pt x="11" y="39"/>
                  <a:pt x="17" y="34"/>
                  <a:pt x="22" y="31"/>
                </a:cubicBezTo>
                <a:cubicBezTo>
                  <a:pt x="26" y="28"/>
                  <a:pt x="31" y="25"/>
                  <a:pt x="33" y="20"/>
                </a:cubicBezTo>
                <a:cubicBezTo>
                  <a:pt x="34" y="20"/>
                  <a:pt x="33" y="19"/>
                  <a:pt x="33" y="20"/>
                </a:cubicBezTo>
                <a:cubicBezTo>
                  <a:pt x="29" y="23"/>
                  <a:pt x="23" y="26"/>
                  <a:pt x="19" y="29"/>
                </a:cubicBezTo>
                <a:cubicBezTo>
                  <a:pt x="16" y="31"/>
                  <a:pt x="14" y="34"/>
                  <a:pt x="11" y="36"/>
                </a:cubicBezTo>
                <a:cubicBezTo>
                  <a:pt x="10" y="37"/>
                  <a:pt x="9" y="38"/>
                  <a:pt x="7" y="39"/>
                </a:cubicBezTo>
                <a:cubicBezTo>
                  <a:pt x="8" y="39"/>
                  <a:pt x="4" y="42"/>
                  <a:pt x="4" y="42"/>
                </a:cubicBezTo>
                <a:cubicBezTo>
                  <a:pt x="4" y="42"/>
                  <a:pt x="4" y="42"/>
                  <a:pt x="4" y="42"/>
                </a:cubicBezTo>
                <a:cubicBezTo>
                  <a:pt x="4" y="42"/>
                  <a:pt x="4" y="42"/>
                  <a:pt x="4" y="42"/>
                </a:cubicBezTo>
                <a:cubicBezTo>
                  <a:pt x="8" y="37"/>
                  <a:pt x="13" y="33"/>
                  <a:pt x="17" y="29"/>
                </a:cubicBezTo>
                <a:cubicBezTo>
                  <a:pt x="22" y="24"/>
                  <a:pt x="27" y="20"/>
                  <a:pt x="32" y="16"/>
                </a:cubicBezTo>
                <a:cubicBezTo>
                  <a:pt x="33" y="16"/>
                  <a:pt x="33" y="16"/>
                  <a:pt x="33" y="15"/>
                </a:cubicBezTo>
                <a:cubicBezTo>
                  <a:pt x="34" y="19"/>
                  <a:pt x="36" y="22"/>
                  <a:pt x="36" y="26"/>
                </a:cubicBezTo>
                <a:cubicBezTo>
                  <a:pt x="32" y="28"/>
                  <a:pt x="29" y="32"/>
                  <a:pt x="26" y="35"/>
                </a:cubicBezTo>
                <a:close/>
                <a:moveTo>
                  <a:pt x="13" y="32"/>
                </a:moveTo>
                <a:cubicBezTo>
                  <a:pt x="10" y="35"/>
                  <a:pt x="7" y="38"/>
                  <a:pt x="4" y="41"/>
                </a:cubicBezTo>
                <a:cubicBezTo>
                  <a:pt x="4" y="40"/>
                  <a:pt x="4" y="39"/>
                  <a:pt x="3" y="38"/>
                </a:cubicBezTo>
                <a:cubicBezTo>
                  <a:pt x="8" y="35"/>
                  <a:pt x="12" y="32"/>
                  <a:pt x="17" y="28"/>
                </a:cubicBezTo>
                <a:cubicBezTo>
                  <a:pt x="15" y="29"/>
                  <a:pt x="14" y="30"/>
                  <a:pt x="13" y="32"/>
                </a:cubicBezTo>
                <a:close/>
                <a:moveTo>
                  <a:pt x="3" y="32"/>
                </a:moveTo>
                <a:cubicBezTo>
                  <a:pt x="8" y="29"/>
                  <a:pt x="13" y="26"/>
                  <a:pt x="18" y="22"/>
                </a:cubicBezTo>
                <a:cubicBezTo>
                  <a:pt x="19" y="21"/>
                  <a:pt x="20" y="20"/>
                  <a:pt x="21" y="19"/>
                </a:cubicBezTo>
                <a:cubicBezTo>
                  <a:pt x="15" y="25"/>
                  <a:pt x="8" y="30"/>
                  <a:pt x="3" y="36"/>
                </a:cubicBezTo>
                <a:cubicBezTo>
                  <a:pt x="3" y="35"/>
                  <a:pt x="3" y="34"/>
                  <a:pt x="3" y="32"/>
                </a:cubicBezTo>
                <a:close/>
                <a:moveTo>
                  <a:pt x="4" y="27"/>
                </a:moveTo>
                <a:cubicBezTo>
                  <a:pt x="7" y="25"/>
                  <a:pt x="10" y="22"/>
                  <a:pt x="13" y="20"/>
                </a:cubicBezTo>
                <a:cubicBezTo>
                  <a:pt x="16" y="18"/>
                  <a:pt x="18" y="16"/>
                  <a:pt x="21" y="14"/>
                </a:cubicBezTo>
                <a:cubicBezTo>
                  <a:pt x="21" y="13"/>
                  <a:pt x="22" y="13"/>
                  <a:pt x="23" y="12"/>
                </a:cubicBezTo>
                <a:cubicBezTo>
                  <a:pt x="24" y="12"/>
                  <a:pt x="24" y="12"/>
                  <a:pt x="24" y="12"/>
                </a:cubicBezTo>
                <a:cubicBezTo>
                  <a:pt x="24" y="12"/>
                  <a:pt x="23" y="12"/>
                  <a:pt x="23" y="12"/>
                </a:cubicBezTo>
                <a:cubicBezTo>
                  <a:pt x="19" y="16"/>
                  <a:pt x="15" y="20"/>
                  <a:pt x="11" y="24"/>
                </a:cubicBezTo>
                <a:cubicBezTo>
                  <a:pt x="9" y="26"/>
                  <a:pt x="6" y="28"/>
                  <a:pt x="3" y="31"/>
                </a:cubicBezTo>
                <a:cubicBezTo>
                  <a:pt x="4" y="30"/>
                  <a:pt x="4" y="28"/>
                  <a:pt x="4" y="27"/>
                </a:cubicBezTo>
                <a:close/>
                <a:moveTo>
                  <a:pt x="4" y="23"/>
                </a:moveTo>
                <a:cubicBezTo>
                  <a:pt x="6" y="22"/>
                  <a:pt x="8" y="21"/>
                  <a:pt x="9" y="20"/>
                </a:cubicBezTo>
                <a:cubicBezTo>
                  <a:pt x="7" y="21"/>
                  <a:pt x="6" y="23"/>
                  <a:pt x="4" y="25"/>
                </a:cubicBezTo>
                <a:cubicBezTo>
                  <a:pt x="4" y="25"/>
                  <a:pt x="4" y="24"/>
                  <a:pt x="4" y="24"/>
                </a:cubicBezTo>
                <a:cubicBezTo>
                  <a:pt x="4" y="24"/>
                  <a:pt x="4" y="24"/>
                  <a:pt x="4" y="23"/>
                </a:cubicBezTo>
                <a:close/>
                <a:moveTo>
                  <a:pt x="6" y="18"/>
                </a:moveTo>
                <a:cubicBezTo>
                  <a:pt x="7" y="16"/>
                  <a:pt x="9" y="14"/>
                  <a:pt x="11" y="12"/>
                </a:cubicBezTo>
                <a:cubicBezTo>
                  <a:pt x="13" y="11"/>
                  <a:pt x="14" y="10"/>
                  <a:pt x="15" y="9"/>
                </a:cubicBezTo>
                <a:cubicBezTo>
                  <a:pt x="16" y="8"/>
                  <a:pt x="19" y="5"/>
                  <a:pt x="15" y="10"/>
                </a:cubicBezTo>
                <a:cubicBezTo>
                  <a:pt x="12" y="13"/>
                  <a:pt x="8" y="16"/>
                  <a:pt x="5" y="20"/>
                </a:cubicBezTo>
                <a:cubicBezTo>
                  <a:pt x="5" y="19"/>
                  <a:pt x="5" y="19"/>
                  <a:pt x="6" y="18"/>
                </a:cubicBezTo>
                <a:close/>
                <a:moveTo>
                  <a:pt x="14" y="109"/>
                </a:moveTo>
                <a:cubicBezTo>
                  <a:pt x="18" y="107"/>
                  <a:pt x="23" y="105"/>
                  <a:pt x="28" y="104"/>
                </a:cubicBezTo>
                <a:cubicBezTo>
                  <a:pt x="23" y="106"/>
                  <a:pt x="19" y="109"/>
                  <a:pt x="15" y="112"/>
                </a:cubicBezTo>
                <a:cubicBezTo>
                  <a:pt x="15" y="111"/>
                  <a:pt x="15" y="111"/>
                  <a:pt x="15" y="110"/>
                </a:cubicBezTo>
                <a:cubicBezTo>
                  <a:pt x="15" y="110"/>
                  <a:pt x="15" y="109"/>
                  <a:pt x="14" y="109"/>
                </a:cubicBezTo>
                <a:close/>
                <a:moveTo>
                  <a:pt x="50" y="208"/>
                </a:moveTo>
                <a:cubicBezTo>
                  <a:pt x="49" y="207"/>
                  <a:pt x="48" y="206"/>
                  <a:pt x="47" y="205"/>
                </a:cubicBezTo>
                <a:cubicBezTo>
                  <a:pt x="43" y="202"/>
                  <a:pt x="40" y="202"/>
                  <a:pt x="36" y="201"/>
                </a:cubicBezTo>
                <a:cubicBezTo>
                  <a:pt x="36" y="193"/>
                  <a:pt x="34" y="184"/>
                  <a:pt x="35" y="176"/>
                </a:cubicBezTo>
                <a:cubicBezTo>
                  <a:pt x="38" y="175"/>
                  <a:pt x="40" y="174"/>
                  <a:pt x="43" y="173"/>
                </a:cubicBezTo>
                <a:cubicBezTo>
                  <a:pt x="47" y="181"/>
                  <a:pt x="52" y="188"/>
                  <a:pt x="56" y="197"/>
                </a:cubicBezTo>
                <a:cubicBezTo>
                  <a:pt x="52" y="199"/>
                  <a:pt x="50" y="204"/>
                  <a:pt x="50" y="208"/>
                </a:cubicBezTo>
                <a:close/>
                <a:moveTo>
                  <a:pt x="43" y="170"/>
                </a:moveTo>
                <a:cubicBezTo>
                  <a:pt x="43" y="170"/>
                  <a:pt x="42" y="170"/>
                  <a:pt x="42" y="170"/>
                </a:cubicBezTo>
                <a:cubicBezTo>
                  <a:pt x="42" y="170"/>
                  <a:pt x="42" y="169"/>
                  <a:pt x="42" y="170"/>
                </a:cubicBezTo>
                <a:cubicBezTo>
                  <a:pt x="41" y="170"/>
                  <a:pt x="40" y="170"/>
                  <a:pt x="39" y="171"/>
                </a:cubicBezTo>
                <a:cubicBezTo>
                  <a:pt x="39" y="171"/>
                  <a:pt x="39" y="171"/>
                  <a:pt x="38" y="171"/>
                </a:cubicBezTo>
                <a:cubicBezTo>
                  <a:pt x="39" y="171"/>
                  <a:pt x="39" y="171"/>
                  <a:pt x="39" y="171"/>
                </a:cubicBezTo>
                <a:cubicBezTo>
                  <a:pt x="40" y="170"/>
                  <a:pt x="41" y="169"/>
                  <a:pt x="42" y="168"/>
                </a:cubicBezTo>
                <a:cubicBezTo>
                  <a:pt x="42" y="168"/>
                  <a:pt x="42" y="168"/>
                  <a:pt x="42" y="168"/>
                </a:cubicBezTo>
                <a:cubicBezTo>
                  <a:pt x="40" y="168"/>
                  <a:pt x="35" y="169"/>
                  <a:pt x="34" y="171"/>
                </a:cubicBezTo>
                <a:cubicBezTo>
                  <a:pt x="36" y="169"/>
                  <a:pt x="39" y="167"/>
                  <a:pt x="42" y="165"/>
                </a:cubicBezTo>
                <a:cubicBezTo>
                  <a:pt x="42" y="165"/>
                  <a:pt x="42" y="164"/>
                  <a:pt x="41" y="164"/>
                </a:cubicBezTo>
                <a:cubicBezTo>
                  <a:pt x="40" y="165"/>
                  <a:pt x="38" y="166"/>
                  <a:pt x="37" y="166"/>
                </a:cubicBezTo>
                <a:cubicBezTo>
                  <a:pt x="35" y="167"/>
                  <a:pt x="30" y="170"/>
                  <a:pt x="35" y="167"/>
                </a:cubicBezTo>
                <a:cubicBezTo>
                  <a:pt x="37" y="165"/>
                  <a:pt x="40" y="164"/>
                  <a:pt x="42" y="161"/>
                </a:cubicBezTo>
                <a:cubicBezTo>
                  <a:pt x="42" y="161"/>
                  <a:pt x="42" y="161"/>
                  <a:pt x="41" y="161"/>
                </a:cubicBezTo>
                <a:cubicBezTo>
                  <a:pt x="39" y="162"/>
                  <a:pt x="35" y="163"/>
                  <a:pt x="33" y="165"/>
                </a:cubicBezTo>
                <a:cubicBezTo>
                  <a:pt x="36" y="162"/>
                  <a:pt x="39" y="161"/>
                  <a:pt x="42" y="158"/>
                </a:cubicBezTo>
                <a:cubicBezTo>
                  <a:pt x="42" y="162"/>
                  <a:pt x="42" y="166"/>
                  <a:pt x="43" y="170"/>
                </a:cubicBezTo>
                <a:close/>
                <a:moveTo>
                  <a:pt x="32" y="15"/>
                </a:moveTo>
                <a:cubicBezTo>
                  <a:pt x="32" y="15"/>
                  <a:pt x="32" y="15"/>
                  <a:pt x="32" y="15"/>
                </a:cubicBezTo>
                <a:cubicBezTo>
                  <a:pt x="27" y="19"/>
                  <a:pt x="23" y="22"/>
                  <a:pt x="18" y="26"/>
                </a:cubicBezTo>
                <a:cubicBezTo>
                  <a:pt x="15" y="28"/>
                  <a:pt x="12" y="31"/>
                  <a:pt x="10" y="33"/>
                </a:cubicBezTo>
                <a:cubicBezTo>
                  <a:pt x="8" y="34"/>
                  <a:pt x="7" y="35"/>
                  <a:pt x="5" y="36"/>
                </a:cubicBezTo>
                <a:cubicBezTo>
                  <a:pt x="4" y="37"/>
                  <a:pt x="3" y="38"/>
                  <a:pt x="5" y="36"/>
                </a:cubicBezTo>
                <a:cubicBezTo>
                  <a:pt x="11" y="27"/>
                  <a:pt x="20" y="21"/>
                  <a:pt x="28" y="14"/>
                </a:cubicBezTo>
                <a:cubicBezTo>
                  <a:pt x="28" y="14"/>
                  <a:pt x="29" y="14"/>
                  <a:pt x="29" y="13"/>
                </a:cubicBezTo>
                <a:cubicBezTo>
                  <a:pt x="29" y="13"/>
                  <a:pt x="30" y="12"/>
                  <a:pt x="30" y="12"/>
                </a:cubicBezTo>
                <a:cubicBezTo>
                  <a:pt x="30" y="12"/>
                  <a:pt x="30" y="12"/>
                  <a:pt x="30" y="12"/>
                </a:cubicBezTo>
                <a:cubicBezTo>
                  <a:pt x="31" y="13"/>
                  <a:pt x="32" y="14"/>
                  <a:pt x="32" y="15"/>
                </a:cubicBezTo>
                <a:close/>
                <a:moveTo>
                  <a:pt x="25" y="8"/>
                </a:moveTo>
                <a:cubicBezTo>
                  <a:pt x="27" y="9"/>
                  <a:pt x="28" y="10"/>
                  <a:pt x="30" y="11"/>
                </a:cubicBezTo>
                <a:cubicBezTo>
                  <a:pt x="30" y="11"/>
                  <a:pt x="30" y="11"/>
                  <a:pt x="30" y="11"/>
                </a:cubicBezTo>
                <a:cubicBezTo>
                  <a:pt x="25" y="15"/>
                  <a:pt x="20" y="19"/>
                  <a:pt x="16" y="23"/>
                </a:cubicBezTo>
                <a:cubicBezTo>
                  <a:pt x="14" y="24"/>
                  <a:pt x="12" y="26"/>
                  <a:pt x="10" y="27"/>
                </a:cubicBezTo>
                <a:cubicBezTo>
                  <a:pt x="9" y="28"/>
                  <a:pt x="8" y="28"/>
                  <a:pt x="7" y="29"/>
                </a:cubicBezTo>
                <a:cubicBezTo>
                  <a:pt x="7" y="29"/>
                  <a:pt x="3" y="33"/>
                  <a:pt x="4" y="30"/>
                </a:cubicBezTo>
                <a:cubicBezTo>
                  <a:pt x="7" y="27"/>
                  <a:pt x="11" y="25"/>
                  <a:pt x="14" y="23"/>
                </a:cubicBezTo>
                <a:cubicBezTo>
                  <a:pt x="18" y="18"/>
                  <a:pt x="22" y="14"/>
                  <a:pt x="26" y="10"/>
                </a:cubicBezTo>
                <a:cubicBezTo>
                  <a:pt x="26" y="10"/>
                  <a:pt x="26" y="10"/>
                  <a:pt x="26" y="10"/>
                </a:cubicBezTo>
                <a:cubicBezTo>
                  <a:pt x="18" y="14"/>
                  <a:pt x="11" y="21"/>
                  <a:pt x="4" y="26"/>
                </a:cubicBezTo>
                <a:cubicBezTo>
                  <a:pt x="4" y="26"/>
                  <a:pt x="4" y="26"/>
                  <a:pt x="4" y="26"/>
                </a:cubicBezTo>
                <a:cubicBezTo>
                  <a:pt x="6" y="24"/>
                  <a:pt x="9" y="20"/>
                  <a:pt x="12" y="18"/>
                </a:cubicBezTo>
                <a:cubicBezTo>
                  <a:pt x="14" y="16"/>
                  <a:pt x="17" y="13"/>
                  <a:pt x="19" y="11"/>
                </a:cubicBezTo>
                <a:cubicBezTo>
                  <a:pt x="21" y="11"/>
                  <a:pt x="22" y="10"/>
                  <a:pt x="21" y="10"/>
                </a:cubicBezTo>
                <a:cubicBezTo>
                  <a:pt x="22" y="9"/>
                  <a:pt x="22" y="9"/>
                  <a:pt x="23" y="8"/>
                </a:cubicBezTo>
                <a:cubicBezTo>
                  <a:pt x="23" y="8"/>
                  <a:pt x="23" y="8"/>
                  <a:pt x="22" y="8"/>
                </a:cubicBezTo>
                <a:cubicBezTo>
                  <a:pt x="16" y="12"/>
                  <a:pt x="11" y="18"/>
                  <a:pt x="4" y="22"/>
                </a:cubicBezTo>
                <a:cubicBezTo>
                  <a:pt x="5" y="22"/>
                  <a:pt x="5" y="22"/>
                  <a:pt x="5" y="22"/>
                </a:cubicBezTo>
                <a:cubicBezTo>
                  <a:pt x="5" y="21"/>
                  <a:pt x="6" y="19"/>
                  <a:pt x="7" y="19"/>
                </a:cubicBezTo>
                <a:cubicBezTo>
                  <a:pt x="9" y="17"/>
                  <a:pt x="10" y="16"/>
                  <a:pt x="12" y="14"/>
                </a:cubicBezTo>
                <a:cubicBezTo>
                  <a:pt x="14" y="12"/>
                  <a:pt x="16" y="9"/>
                  <a:pt x="18" y="6"/>
                </a:cubicBezTo>
                <a:cubicBezTo>
                  <a:pt x="19" y="6"/>
                  <a:pt x="18" y="6"/>
                  <a:pt x="18" y="6"/>
                </a:cubicBezTo>
                <a:cubicBezTo>
                  <a:pt x="14" y="9"/>
                  <a:pt x="10" y="13"/>
                  <a:pt x="6" y="16"/>
                </a:cubicBezTo>
                <a:cubicBezTo>
                  <a:pt x="10" y="8"/>
                  <a:pt x="16" y="2"/>
                  <a:pt x="25" y="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58" name="Freeform 54"/>
          <p:cNvSpPr/>
          <p:nvPr/>
        </p:nvSpPr>
        <p:spPr bwMode="auto">
          <a:xfrm>
            <a:off x="1154113" y="1503363"/>
            <a:ext cx="22225" cy="41275"/>
          </a:xfrm>
          <a:custGeom>
            <a:gdLst>
              <a:gd fmla="*/ 3 w 6" name="T0"/>
              <a:gd fmla="*/ 2 h 11" name="T1"/>
              <a:gd fmla="*/ 0 w 6" name="T2"/>
              <a:gd fmla="*/ 3 h 11" name="T3"/>
              <a:gd fmla="*/ 2 w 6" name="T4"/>
              <a:gd fmla="*/ 10 h 11" name="T5"/>
              <a:gd fmla="*/ 5 w 6" name="T6"/>
              <a:gd fmla="*/ 8 h 11" name="T7"/>
              <a:gd fmla="*/ 3 w 6" name="T8"/>
              <a:gd fmla="*/ 2 h 11" name="T9"/>
            </a:gdLst>
            <a:cxnLst>
              <a:cxn ang="0">
                <a:pos x="T0" y="T1"/>
              </a:cxn>
              <a:cxn ang="0">
                <a:pos x="T2" y="T3"/>
              </a:cxn>
              <a:cxn ang="0">
                <a:pos x="T4" y="T5"/>
              </a:cxn>
              <a:cxn ang="0">
                <a:pos x="T6" y="T7"/>
              </a:cxn>
              <a:cxn ang="0">
                <a:pos x="T8" y="T9"/>
              </a:cxn>
            </a:cxnLst>
            <a:rect b="b" l="0" r="r" t="0"/>
            <a:pathLst>
              <a:path h="11" w="6">
                <a:moveTo>
                  <a:pt x="3" y="2"/>
                </a:moveTo>
                <a:cubicBezTo>
                  <a:pt x="3" y="0"/>
                  <a:pt x="0" y="1"/>
                  <a:pt x="0" y="3"/>
                </a:cubicBezTo>
                <a:cubicBezTo>
                  <a:pt x="1" y="5"/>
                  <a:pt x="1" y="8"/>
                  <a:pt x="2" y="10"/>
                </a:cubicBezTo>
                <a:cubicBezTo>
                  <a:pt x="3" y="11"/>
                  <a:pt x="6" y="10"/>
                  <a:pt x="5" y="8"/>
                </a:cubicBezTo>
                <a:cubicBezTo>
                  <a:pt x="4" y="6"/>
                  <a:pt x="4" y="4"/>
                  <a:pt x="3" y="2"/>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59" name="Freeform 55"/>
          <p:cNvSpPr>
            <a:spLocks noEditPoints="1"/>
          </p:cNvSpPr>
          <p:nvPr/>
        </p:nvSpPr>
        <p:spPr bwMode="auto">
          <a:xfrm>
            <a:off x="3135313" y="3856038"/>
            <a:ext cx="225425" cy="811213"/>
          </a:xfrm>
          <a:custGeom>
            <a:gdLst>
              <a:gd fmla="*/ 44 w 60" name="T0"/>
              <a:gd fmla="*/ 206 h 216" name="T1"/>
              <a:gd fmla="*/ 42 w 60" name="T2"/>
              <a:gd fmla="*/ 69 h 216" name="T3"/>
              <a:gd fmla="*/ 7 w 60" name="T4"/>
              <a:gd fmla="*/ 67 h 216" name="T5"/>
              <a:gd fmla="*/ 32 w 60" name="T6"/>
              <a:gd fmla="*/ 165 h 216" name="T7"/>
              <a:gd fmla="*/ 37 w 60" name="T8"/>
              <a:gd fmla="*/ 167 h 216" name="T9"/>
              <a:gd fmla="*/ 27 w 60" name="T10"/>
              <a:gd fmla="*/ 154 h 216" name="T11"/>
              <a:gd fmla="*/ 37 w 60" name="T12"/>
              <a:gd fmla="*/ 139 h 216" name="T13"/>
              <a:gd fmla="*/ 36 w 60" name="T14"/>
              <a:gd fmla="*/ 136 h 216" name="T15"/>
              <a:gd fmla="*/ 34 w 60" name="T16"/>
              <a:gd fmla="*/ 134 h 216" name="T17"/>
              <a:gd fmla="*/ 23 w 60" name="T18"/>
              <a:gd fmla="*/ 63 h 216" name="T19"/>
              <a:gd fmla="*/ 31 w 60" name="T20"/>
              <a:gd fmla="*/ 23 h 216" name="T21"/>
              <a:gd fmla="*/ 30 w 60" name="T22"/>
              <a:gd fmla="*/ 37 h 216" name="T23"/>
              <a:gd fmla="*/ 35 w 60" name="T24"/>
              <a:gd fmla="*/ 28 h 216" name="T25"/>
              <a:gd fmla="*/ 26 w 60" name="T26"/>
              <a:gd fmla="*/ 32 h 216" name="T27"/>
              <a:gd fmla="*/ 6 w 60" name="T28"/>
              <a:gd fmla="*/ 63 h 216" name="T29"/>
              <a:gd fmla="*/ 38 w 60" name="T30"/>
              <a:gd fmla="*/ 90 h 216" name="T31"/>
              <a:gd fmla="*/ 13 w 60" name="T32"/>
              <a:gd fmla="*/ 99 h 216" name="T33"/>
              <a:gd fmla="*/ 15 w 60" name="T34"/>
              <a:gd fmla="*/ 96 h 216" name="T35"/>
              <a:gd fmla="*/ 25 w 60" name="T36"/>
              <a:gd fmla="*/ 95 h 216" name="T37"/>
              <a:gd fmla="*/ 39 w 60" name="T38"/>
              <a:gd fmla="*/ 63 h 216" name="T39"/>
              <a:gd fmla="*/ 19 w 60" name="T40"/>
              <a:gd fmla="*/ 92 h 216" name="T41"/>
              <a:gd fmla="*/ 39 w 60" name="T42"/>
              <a:gd fmla="*/ 68 h 216" name="T43"/>
              <a:gd fmla="*/ 35 w 60" name="T44"/>
              <a:gd fmla="*/ 84 h 216" name="T45"/>
              <a:gd fmla="*/ 38 w 60" name="T46"/>
              <a:gd fmla="*/ 52 h 216" name="T47"/>
              <a:gd fmla="*/ 24 w 60" name="T48"/>
              <a:gd fmla="*/ 70 h 216" name="T49"/>
              <a:gd fmla="*/ 38 w 60" name="T50"/>
              <a:gd fmla="*/ 52 h 216" name="T51"/>
              <a:gd fmla="*/ 33 w 60" name="T52"/>
              <a:gd fmla="*/ 67 h 216" name="T53"/>
              <a:gd fmla="*/ 10 w 60" name="T54"/>
              <a:gd fmla="*/ 85 h 216" name="T55"/>
              <a:gd fmla="*/ 41 w 60" name="T56"/>
              <a:gd fmla="*/ 134 h 216" name="T57"/>
              <a:gd fmla="*/ 32 w 60" name="T58"/>
              <a:gd fmla="*/ 134 h 216" name="T59"/>
              <a:gd fmla="*/ 41 w 60" name="T60"/>
              <a:gd fmla="*/ 134 h 216" name="T61"/>
              <a:gd fmla="*/ 39 w 60" name="T62"/>
              <a:gd fmla="*/ 118 h 216" name="T63"/>
              <a:gd fmla="*/ 38 w 60" name="T64"/>
              <a:gd fmla="*/ 122 h 216" name="T65"/>
              <a:gd fmla="*/ 40 w 60" name="T66"/>
              <a:gd fmla="*/ 107 h 216" name="T67"/>
              <a:gd fmla="*/ 30 w 60" name="T68"/>
              <a:gd fmla="*/ 104 h 216" name="T69"/>
              <a:gd fmla="*/ 17 w 60" name="T70"/>
              <a:gd fmla="*/ 116 h 216" name="T71"/>
              <a:gd fmla="*/ 17 w 60" name="T72"/>
              <a:gd fmla="*/ 119 h 216" name="T73"/>
              <a:gd fmla="*/ 20 w 60" name="T74"/>
              <a:gd fmla="*/ 131 h 216" name="T75"/>
              <a:gd fmla="*/ 42 w 60" name="T76"/>
              <a:gd fmla="*/ 154 h 216" name="T77"/>
              <a:gd fmla="*/ 28 w 60" name="T78"/>
              <a:gd fmla="*/ 153 h 216" name="T79"/>
              <a:gd fmla="*/ 31 w 60" name="T80"/>
              <a:gd fmla="*/ 94 h 216" name="T81"/>
              <a:gd fmla="*/ 39 w 60" name="T82"/>
              <a:gd fmla="*/ 50 h 216" name="T83"/>
              <a:gd fmla="*/ 39 w 60" name="T84"/>
              <a:gd fmla="*/ 50 h 216" name="T85"/>
              <a:gd fmla="*/ 38 w 60" name="T86"/>
              <a:gd fmla="*/ 30 h 216" name="T87"/>
              <a:gd fmla="*/ 13 w 60" name="T88"/>
              <a:gd fmla="*/ 46 h 216" name="T89"/>
              <a:gd fmla="*/ 34 w 60" name="T90"/>
              <a:gd fmla="*/ 20 h 216" name="T91"/>
              <a:gd fmla="*/ 33 w 60" name="T92"/>
              <a:gd fmla="*/ 16 h 216" name="T93"/>
              <a:gd fmla="*/ 4 w 60" name="T94"/>
              <a:gd fmla="*/ 32 h 216" name="T95"/>
              <a:gd fmla="*/ 24 w 60" name="T96"/>
              <a:gd fmla="*/ 11 h 216" name="T97"/>
              <a:gd fmla="*/ 5 w 60" name="T98"/>
              <a:gd fmla="*/ 23 h 216" name="T99"/>
              <a:gd fmla="*/ 16 w 60" name="T100"/>
              <a:gd fmla="*/ 112 h 216" name="T101"/>
              <a:gd fmla="*/ 51 w 60" name="T102"/>
              <a:gd fmla="*/ 208 h 216" name="T103"/>
              <a:gd fmla="*/ 34 w 60" name="T104"/>
              <a:gd fmla="*/ 171 h 216" name="T105"/>
              <a:gd fmla="*/ 43 w 60" name="T106"/>
              <a:gd fmla="*/ 170 h 216" name="T107"/>
              <a:gd fmla="*/ 30 w 60" name="T108"/>
              <a:gd fmla="*/ 12 h 216" name="T109"/>
              <a:gd fmla="*/ 5 w 60" name="T110"/>
              <a:gd fmla="*/ 30 h 216" name="T111"/>
              <a:gd fmla="*/ 23 w 60" name="T112"/>
              <a:gd fmla="*/ 8 h 216" name="T113"/>
              <a:gd fmla="*/ 26 w 60" name="T114"/>
              <a:gd fmla="*/ 8 h 216"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16" w="60">
                <a:moveTo>
                  <a:pt x="6" y="11"/>
                </a:moveTo>
                <a:cubicBezTo>
                  <a:pt x="0" y="20"/>
                  <a:pt x="1" y="32"/>
                  <a:pt x="1" y="42"/>
                </a:cubicBezTo>
                <a:cubicBezTo>
                  <a:pt x="2" y="56"/>
                  <a:pt x="4" y="69"/>
                  <a:pt x="6" y="82"/>
                </a:cubicBezTo>
                <a:cubicBezTo>
                  <a:pt x="12" y="114"/>
                  <a:pt x="20" y="145"/>
                  <a:pt x="32" y="175"/>
                </a:cubicBezTo>
                <a:cubicBezTo>
                  <a:pt x="32" y="175"/>
                  <a:pt x="32" y="175"/>
                  <a:pt x="32" y="175"/>
                </a:cubicBezTo>
                <a:cubicBezTo>
                  <a:pt x="32" y="184"/>
                  <a:pt x="33" y="193"/>
                  <a:pt x="34" y="201"/>
                </a:cubicBezTo>
                <a:cubicBezTo>
                  <a:pt x="34" y="202"/>
                  <a:pt x="34" y="202"/>
                  <a:pt x="34" y="202"/>
                </a:cubicBezTo>
                <a:cubicBezTo>
                  <a:pt x="34" y="202"/>
                  <a:pt x="34" y="203"/>
                  <a:pt x="35" y="203"/>
                </a:cubicBezTo>
                <a:cubicBezTo>
                  <a:pt x="38" y="204"/>
                  <a:pt x="41" y="204"/>
                  <a:pt x="44" y="206"/>
                </a:cubicBezTo>
                <a:cubicBezTo>
                  <a:pt x="47" y="208"/>
                  <a:pt x="50" y="211"/>
                  <a:pt x="51" y="214"/>
                </a:cubicBezTo>
                <a:cubicBezTo>
                  <a:pt x="51" y="215"/>
                  <a:pt x="51" y="215"/>
                  <a:pt x="52" y="215"/>
                </a:cubicBezTo>
                <a:cubicBezTo>
                  <a:pt x="52" y="216"/>
                  <a:pt x="54" y="215"/>
                  <a:pt x="54" y="214"/>
                </a:cubicBezTo>
                <a:cubicBezTo>
                  <a:pt x="53" y="209"/>
                  <a:pt x="53" y="201"/>
                  <a:pt x="59" y="198"/>
                </a:cubicBezTo>
                <a:cubicBezTo>
                  <a:pt x="60" y="198"/>
                  <a:pt x="60" y="197"/>
                  <a:pt x="59" y="196"/>
                </a:cubicBezTo>
                <a:cubicBezTo>
                  <a:pt x="56" y="188"/>
                  <a:pt x="50" y="180"/>
                  <a:pt x="46" y="172"/>
                </a:cubicBezTo>
                <a:cubicBezTo>
                  <a:pt x="46" y="171"/>
                  <a:pt x="46" y="171"/>
                  <a:pt x="46" y="171"/>
                </a:cubicBezTo>
                <a:cubicBezTo>
                  <a:pt x="44" y="156"/>
                  <a:pt x="44" y="141"/>
                  <a:pt x="43" y="126"/>
                </a:cubicBezTo>
                <a:cubicBezTo>
                  <a:pt x="42" y="107"/>
                  <a:pt x="42" y="88"/>
                  <a:pt x="42" y="69"/>
                </a:cubicBezTo>
                <a:cubicBezTo>
                  <a:pt x="42" y="54"/>
                  <a:pt x="43" y="39"/>
                  <a:pt x="40" y="25"/>
                </a:cubicBezTo>
                <a:cubicBezTo>
                  <a:pt x="38" y="17"/>
                  <a:pt x="33" y="8"/>
                  <a:pt x="25" y="4"/>
                </a:cubicBezTo>
                <a:cubicBezTo>
                  <a:pt x="17" y="0"/>
                  <a:pt x="10" y="4"/>
                  <a:pt x="6" y="11"/>
                </a:cubicBezTo>
                <a:close/>
                <a:moveTo>
                  <a:pt x="39" y="36"/>
                </a:moveTo>
                <a:cubicBezTo>
                  <a:pt x="39" y="38"/>
                  <a:pt x="39" y="40"/>
                  <a:pt x="39" y="41"/>
                </a:cubicBezTo>
                <a:cubicBezTo>
                  <a:pt x="33" y="45"/>
                  <a:pt x="28" y="49"/>
                  <a:pt x="23" y="54"/>
                </a:cubicBezTo>
                <a:cubicBezTo>
                  <a:pt x="20" y="56"/>
                  <a:pt x="18" y="59"/>
                  <a:pt x="15" y="61"/>
                </a:cubicBezTo>
                <a:cubicBezTo>
                  <a:pt x="13" y="63"/>
                  <a:pt x="9" y="65"/>
                  <a:pt x="7" y="67"/>
                </a:cubicBezTo>
                <a:cubicBezTo>
                  <a:pt x="7" y="67"/>
                  <a:pt x="7" y="67"/>
                  <a:pt x="7" y="67"/>
                </a:cubicBezTo>
                <a:cubicBezTo>
                  <a:pt x="16" y="55"/>
                  <a:pt x="29" y="47"/>
                  <a:pt x="39" y="36"/>
                </a:cubicBezTo>
                <a:cubicBezTo>
                  <a:pt x="39" y="36"/>
                  <a:pt x="39" y="36"/>
                  <a:pt x="39" y="36"/>
                </a:cubicBezTo>
                <a:close/>
                <a:moveTo>
                  <a:pt x="32" y="166"/>
                </a:moveTo>
                <a:cubicBezTo>
                  <a:pt x="35" y="165"/>
                  <a:pt x="39" y="164"/>
                  <a:pt x="41" y="162"/>
                </a:cubicBezTo>
                <a:cubicBezTo>
                  <a:pt x="38" y="164"/>
                  <a:pt x="35" y="166"/>
                  <a:pt x="32" y="168"/>
                </a:cubicBezTo>
                <a:cubicBezTo>
                  <a:pt x="32" y="167"/>
                  <a:pt x="31" y="165"/>
                  <a:pt x="31" y="163"/>
                </a:cubicBezTo>
                <a:cubicBezTo>
                  <a:pt x="31" y="163"/>
                  <a:pt x="31" y="163"/>
                  <a:pt x="31" y="163"/>
                </a:cubicBezTo>
                <a:cubicBezTo>
                  <a:pt x="34" y="162"/>
                  <a:pt x="37" y="160"/>
                  <a:pt x="41" y="158"/>
                </a:cubicBezTo>
                <a:cubicBezTo>
                  <a:pt x="38" y="160"/>
                  <a:pt x="34" y="163"/>
                  <a:pt x="32" y="165"/>
                </a:cubicBezTo>
                <a:cubicBezTo>
                  <a:pt x="32" y="165"/>
                  <a:pt x="32" y="166"/>
                  <a:pt x="32" y="166"/>
                </a:cubicBezTo>
                <a:close/>
                <a:moveTo>
                  <a:pt x="37" y="172"/>
                </a:moveTo>
                <a:cubicBezTo>
                  <a:pt x="36" y="172"/>
                  <a:pt x="35" y="172"/>
                  <a:pt x="34" y="173"/>
                </a:cubicBezTo>
                <a:cubicBezTo>
                  <a:pt x="34" y="172"/>
                  <a:pt x="34" y="172"/>
                  <a:pt x="34" y="172"/>
                </a:cubicBezTo>
                <a:cubicBezTo>
                  <a:pt x="35" y="171"/>
                  <a:pt x="37" y="170"/>
                  <a:pt x="38" y="170"/>
                </a:cubicBezTo>
                <a:cubicBezTo>
                  <a:pt x="44" y="167"/>
                  <a:pt x="39" y="170"/>
                  <a:pt x="37" y="172"/>
                </a:cubicBezTo>
                <a:cubicBezTo>
                  <a:pt x="37" y="172"/>
                  <a:pt x="37" y="172"/>
                  <a:pt x="37" y="172"/>
                </a:cubicBezTo>
                <a:close/>
                <a:moveTo>
                  <a:pt x="33" y="169"/>
                </a:moveTo>
                <a:cubicBezTo>
                  <a:pt x="34" y="168"/>
                  <a:pt x="36" y="168"/>
                  <a:pt x="37" y="167"/>
                </a:cubicBezTo>
                <a:cubicBezTo>
                  <a:pt x="38" y="167"/>
                  <a:pt x="42" y="164"/>
                  <a:pt x="39" y="166"/>
                </a:cubicBezTo>
                <a:cubicBezTo>
                  <a:pt x="37" y="167"/>
                  <a:pt x="35" y="169"/>
                  <a:pt x="33" y="171"/>
                </a:cubicBezTo>
                <a:cubicBezTo>
                  <a:pt x="33" y="170"/>
                  <a:pt x="33" y="170"/>
                  <a:pt x="33" y="169"/>
                </a:cubicBezTo>
                <a:close/>
                <a:moveTo>
                  <a:pt x="30" y="160"/>
                </a:moveTo>
                <a:cubicBezTo>
                  <a:pt x="33" y="158"/>
                  <a:pt x="36" y="157"/>
                  <a:pt x="40" y="155"/>
                </a:cubicBezTo>
                <a:cubicBezTo>
                  <a:pt x="38" y="156"/>
                  <a:pt x="33" y="161"/>
                  <a:pt x="30" y="163"/>
                </a:cubicBezTo>
                <a:cubicBezTo>
                  <a:pt x="30" y="163"/>
                  <a:pt x="30" y="163"/>
                  <a:pt x="30" y="163"/>
                </a:cubicBezTo>
                <a:cubicBezTo>
                  <a:pt x="30" y="162"/>
                  <a:pt x="30" y="161"/>
                  <a:pt x="30" y="160"/>
                </a:cubicBezTo>
                <a:close/>
                <a:moveTo>
                  <a:pt x="27" y="154"/>
                </a:moveTo>
                <a:cubicBezTo>
                  <a:pt x="32" y="152"/>
                  <a:pt x="35" y="150"/>
                  <a:pt x="40" y="148"/>
                </a:cubicBezTo>
                <a:cubicBezTo>
                  <a:pt x="36" y="149"/>
                  <a:pt x="31" y="153"/>
                  <a:pt x="28" y="156"/>
                </a:cubicBezTo>
                <a:cubicBezTo>
                  <a:pt x="28" y="156"/>
                  <a:pt x="28" y="155"/>
                  <a:pt x="27" y="154"/>
                </a:cubicBezTo>
                <a:close/>
                <a:moveTo>
                  <a:pt x="26" y="150"/>
                </a:moveTo>
                <a:cubicBezTo>
                  <a:pt x="31" y="148"/>
                  <a:pt x="36" y="145"/>
                  <a:pt x="39" y="141"/>
                </a:cubicBezTo>
                <a:cubicBezTo>
                  <a:pt x="35" y="145"/>
                  <a:pt x="31" y="149"/>
                  <a:pt x="27" y="153"/>
                </a:cubicBezTo>
                <a:cubicBezTo>
                  <a:pt x="27" y="152"/>
                  <a:pt x="26" y="151"/>
                  <a:pt x="26" y="150"/>
                </a:cubicBezTo>
                <a:close/>
                <a:moveTo>
                  <a:pt x="25" y="146"/>
                </a:moveTo>
                <a:cubicBezTo>
                  <a:pt x="29" y="144"/>
                  <a:pt x="33" y="141"/>
                  <a:pt x="37" y="139"/>
                </a:cubicBezTo>
                <a:cubicBezTo>
                  <a:pt x="39" y="138"/>
                  <a:pt x="39" y="138"/>
                  <a:pt x="38" y="139"/>
                </a:cubicBezTo>
                <a:cubicBezTo>
                  <a:pt x="36" y="141"/>
                  <a:pt x="35" y="142"/>
                  <a:pt x="34" y="143"/>
                </a:cubicBezTo>
                <a:cubicBezTo>
                  <a:pt x="31" y="145"/>
                  <a:pt x="29" y="147"/>
                  <a:pt x="26" y="149"/>
                </a:cubicBezTo>
                <a:cubicBezTo>
                  <a:pt x="25" y="148"/>
                  <a:pt x="25" y="147"/>
                  <a:pt x="25" y="146"/>
                </a:cubicBezTo>
                <a:close/>
                <a:moveTo>
                  <a:pt x="23" y="142"/>
                </a:moveTo>
                <a:cubicBezTo>
                  <a:pt x="23" y="142"/>
                  <a:pt x="23" y="142"/>
                  <a:pt x="23" y="142"/>
                </a:cubicBezTo>
                <a:cubicBezTo>
                  <a:pt x="26" y="141"/>
                  <a:pt x="28" y="140"/>
                  <a:pt x="31" y="139"/>
                </a:cubicBezTo>
                <a:cubicBezTo>
                  <a:pt x="32" y="138"/>
                  <a:pt x="34" y="137"/>
                  <a:pt x="35" y="137"/>
                </a:cubicBezTo>
                <a:cubicBezTo>
                  <a:pt x="35" y="136"/>
                  <a:pt x="36" y="136"/>
                  <a:pt x="36" y="136"/>
                </a:cubicBezTo>
                <a:cubicBezTo>
                  <a:pt x="32" y="139"/>
                  <a:pt x="29" y="142"/>
                  <a:pt x="25" y="145"/>
                </a:cubicBezTo>
                <a:cubicBezTo>
                  <a:pt x="24" y="144"/>
                  <a:pt x="24" y="143"/>
                  <a:pt x="23" y="142"/>
                </a:cubicBezTo>
                <a:close/>
                <a:moveTo>
                  <a:pt x="22" y="135"/>
                </a:moveTo>
                <a:cubicBezTo>
                  <a:pt x="24" y="134"/>
                  <a:pt x="26" y="133"/>
                  <a:pt x="29" y="132"/>
                </a:cubicBezTo>
                <a:cubicBezTo>
                  <a:pt x="30" y="131"/>
                  <a:pt x="31" y="130"/>
                  <a:pt x="33" y="130"/>
                </a:cubicBezTo>
                <a:cubicBezTo>
                  <a:pt x="34" y="129"/>
                  <a:pt x="38" y="128"/>
                  <a:pt x="39" y="127"/>
                </a:cubicBezTo>
                <a:cubicBezTo>
                  <a:pt x="35" y="132"/>
                  <a:pt x="28" y="135"/>
                  <a:pt x="23" y="138"/>
                </a:cubicBezTo>
                <a:cubicBezTo>
                  <a:pt x="22" y="138"/>
                  <a:pt x="23" y="139"/>
                  <a:pt x="23" y="139"/>
                </a:cubicBezTo>
                <a:cubicBezTo>
                  <a:pt x="27" y="138"/>
                  <a:pt x="31" y="136"/>
                  <a:pt x="34" y="134"/>
                </a:cubicBezTo>
                <a:cubicBezTo>
                  <a:pt x="33" y="134"/>
                  <a:pt x="32" y="135"/>
                  <a:pt x="32" y="135"/>
                </a:cubicBezTo>
                <a:cubicBezTo>
                  <a:pt x="29" y="137"/>
                  <a:pt x="26" y="139"/>
                  <a:pt x="23" y="141"/>
                </a:cubicBezTo>
                <a:cubicBezTo>
                  <a:pt x="23" y="139"/>
                  <a:pt x="22" y="137"/>
                  <a:pt x="22" y="135"/>
                </a:cubicBezTo>
                <a:close/>
                <a:moveTo>
                  <a:pt x="21" y="132"/>
                </a:moveTo>
                <a:cubicBezTo>
                  <a:pt x="25" y="130"/>
                  <a:pt x="28" y="128"/>
                  <a:pt x="32" y="127"/>
                </a:cubicBezTo>
                <a:cubicBezTo>
                  <a:pt x="28" y="129"/>
                  <a:pt x="25" y="132"/>
                  <a:pt x="21" y="134"/>
                </a:cubicBezTo>
                <a:cubicBezTo>
                  <a:pt x="21" y="133"/>
                  <a:pt x="21" y="133"/>
                  <a:pt x="21" y="132"/>
                </a:cubicBezTo>
                <a:close/>
                <a:moveTo>
                  <a:pt x="8" y="74"/>
                </a:moveTo>
                <a:cubicBezTo>
                  <a:pt x="13" y="71"/>
                  <a:pt x="18" y="67"/>
                  <a:pt x="23" y="63"/>
                </a:cubicBezTo>
                <a:cubicBezTo>
                  <a:pt x="25" y="61"/>
                  <a:pt x="28" y="59"/>
                  <a:pt x="31" y="57"/>
                </a:cubicBezTo>
                <a:cubicBezTo>
                  <a:pt x="23" y="64"/>
                  <a:pt x="15" y="71"/>
                  <a:pt x="9" y="78"/>
                </a:cubicBezTo>
                <a:cubicBezTo>
                  <a:pt x="8" y="77"/>
                  <a:pt x="8" y="75"/>
                  <a:pt x="8" y="74"/>
                </a:cubicBezTo>
                <a:close/>
                <a:moveTo>
                  <a:pt x="4" y="43"/>
                </a:moveTo>
                <a:cubicBezTo>
                  <a:pt x="9" y="39"/>
                  <a:pt x="14" y="35"/>
                  <a:pt x="19" y="31"/>
                </a:cubicBezTo>
                <a:cubicBezTo>
                  <a:pt x="21" y="28"/>
                  <a:pt x="24" y="27"/>
                  <a:pt x="27" y="25"/>
                </a:cubicBezTo>
                <a:cubicBezTo>
                  <a:pt x="29" y="24"/>
                  <a:pt x="30" y="23"/>
                  <a:pt x="31" y="22"/>
                </a:cubicBezTo>
                <a:cubicBezTo>
                  <a:pt x="31" y="22"/>
                  <a:pt x="32" y="22"/>
                  <a:pt x="32" y="22"/>
                </a:cubicBezTo>
                <a:cubicBezTo>
                  <a:pt x="32" y="22"/>
                  <a:pt x="31" y="22"/>
                  <a:pt x="31" y="23"/>
                </a:cubicBezTo>
                <a:cubicBezTo>
                  <a:pt x="27" y="27"/>
                  <a:pt x="22" y="29"/>
                  <a:pt x="18" y="33"/>
                </a:cubicBezTo>
                <a:cubicBezTo>
                  <a:pt x="13" y="37"/>
                  <a:pt x="8" y="41"/>
                  <a:pt x="4" y="45"/>
                </a:cubicBezTo>
                <a:cubicBezTo>
                  <a:pt x="4" y="44"/>
                  <a:pt x="4" y="44"/>
                  <a:pt x="4" y="43"/>
                </a:cubicBezTo>
                <a:close/>
                <a:moveTo>
                  <a:pt x="6" y="58"/>
                </a:moveTo>
                <a:cubicBezTo>
                  <a:pt x="11" y="55"/>
                  <a:pt x="15" y="50"/>
                  <a:pt x="19" y="46"/>
                </a:cubicBezTo>
                <a:cubicBezTo>
                  <a:pt x="21" y="44"/>
                  <a:pt x="24" y="42"/>
                  <a:pt x="27" y="40"/>
                </a:cubicBezTo>
                <a:cubicBezTo>
                  <a:pt x="30" y="37"/>
                  <a:pt x="32" y="34"/>
                  <a:pt x="35" y="32"/>
                </a:cubicBezTo>
                <a:cubicBezTo>
                  <a:pt x="38" y="30"/>
                  <a:pt x="36" y="32"/>
                  <a:pt x="35" y="33"/>
                </a:cubicBezTo>
                <a:cubicBezTo>
                  <a:pt x="33" y="34"/>
                  <a:pt x="32" y="36"/>
                  <a:pt x="30" y="37"/>
                </a:cubicBezTo>
                <a:cubicBezTo>
                  <a:pt x="27" y="39"/>
                  <a:pt x="24" y="42"/>
                  <a:pt x="22" y="44"/>
                </a:cubicBezTo>
                <a:cubicBezTo>
                  <a:pt x="16" y="49"/>
                  <a:pt x="11" y="56"/>
                  <a:pt x="6" y="62"/>
                </a:cubicBezTo>
                <a:cubicBezTo>
                  <a:pt x="6" y="60"/>
                  <a:pt x="6" y="59"/>
                  <a:pt x="6" y="58"/>
                </a:cubicBezTo>
                <a:close/>
                <a:moveTo>
                  <a:pt x="5" y="57"/>
                </a:moveTo>
                <a:cubicBezTo>
                  <a:pt x="5" y="56"/>
                  <a:pt x="5" y="55"/>
                  <a:pt x="5" y="54"/>
                </a:cubicBezTo>
                <a:cubicBezTo>
                  <a:pt x="11" y="48"/>
                  <a:pt x="17" y="44"/>
                  <a:pt x="22" y="39"/>
                </a:cubicBezTo>
                <a:cubicBezTo>
                  <a:pt x="25" y="37"/>
                  <a:pt x="27" y="35"/>
                  <a:pt x="29" y="33"/>
                </a:cubicBezTo>
                <a:cubicBezTo>
                  <a:pt x="30" y="32"/>
                  <a:pt x="31" y="31"/>
                  <a:pt x="32" y="30"/>
                </a:cubicBezTo>
                <a:cubicBezTo>
                  <a:pt x="33" y="29"/>
                  <a:pt x="38" y="25"/>
                  <a:pt x="35" y="28"/>
                </a:cubicBezTo>
                <a:cubicBezTo>
                  <a:pt x="29" y="33"/>
                  <a:pt x="24" y="38"/>
                  <a:pt x="19" y="43"/>
                </a:cubicBezTo>
                <a:cubicBezTo>
                  <a:pt x="16" y="46"/>
                  <a:pt x="14" y="49"/>
                  <a:pt x="12" y="52"/>
                </a:cubicBezTo>
                <a:cubicBezTo>
                  <a:pt x="10" y="54"/>
                  <a:pt x="7" y="55"/>
                  <a:pt x="5" y="57"/>
                </a:cubicBezTo>
                <a:close/>
                <a:moveTo>
                  <a:pt x="7" y="51"/>
                </a:moveTo>
                <a:cubicBezTo>
                  <a:pt x="6" y="51"/>
                  <a:pt x="5" y="52"/>
                  <a:pt x="6" y="52"/>
                </a:cubicBezTo>
                <a:cubicBezTo>
                  <a:pt x="5" y="52"/>
                  <a:pt x="5" y="52"/>
                  <a:pt x="5" y="53"/>
                </a:cubicBezTo>
                <a:cubicBezTo>
                  <a:pt x="5" y="50"/>
                  <a:pt x="5" y="48"/>
                  <a:pt x="4" y="46"/>
                </a:cubicBezTo>
                <a:cubicBezTo>
                  <a:pt x="14" y="40"/>
                  <a:pt x="22" y="31"/>
                  <a:pt x="32" y="25"/>
                </a:cubicBezTo>
                <a:cubicBezTo>
                  <a:pt x="30" y="26"/>
                  <a:pt x="28" y="30"/>
                  <a:pt x="26" y="32"/>
                </a:cubicBezTo>
                <a:cubicBezTo>
                  <a:pt x="24" y="34"/>
                  <a:pt x="21" y="37"/>
                  <a:pt x="19" y="39"/>
                </a:cubicBezTo>
                <a:cubicBezTo>
                  <a:pt x="15" y="43"/>
                  <a:pt x="11" y="47"/>
                  <a:pt x="7" y="51"/>
                </a:cubicBezTo>
                <a:close/>
                <a:moveTo>
                  <a:pt x="6" y="63"/>
                </a:moveTo>
                <a:cubicBezTo>
                  <a:pt x="12" y="59"/>
                  <a:pt x="17" y="54"/>
                  <a:pt x="22" y="50"/>
                </a:cubicBezTo>
                <a:cubicBezTo>
                  <a:pt x="25" y="47"/>
                  <a:pt x="28" y="44"/>
                  <a:pt x="31" y="42"/>
                </a:cubicBezTo>
                <a:cubicBezTo>
                  <a:pt x="32" y="40"/>
                  <a:pt x="34" y="39"/>
                  <a:pt x="36" y="37"/>
                </a:cubicBezTo>
                <a:cubicBezTo>
                  <a:pt x="39" y="35"/>
                  <a:pt x="36" y="37"/>
                  <a:pt x="35" y="38"/>
                </a:cubicBezTo>
                <a:cubicBezTo>
                  <a:pt x="26" y="49"/>
                  <a:pt x="15" y="56"/>
                  <a:pt x="7" y="66"/>
                </a:cubicBezTo>
                <a:cubicBezTo>
                  <a:pt x="7" y="65"/>
                  <a:pt x="6" y="64"/>
                  <a:pt x="6" y="63"/>
                </a:cubicBezTo>
                <a:close/>
                <a:moveTo>
                  <a:pt x="7" y="68"/>
                </a:moveTo>
                <a:cubicBezTo>
                  <a:pt x="12" y="65"/>
                  <a:pt x="17" y="61"/>
                  <a:pt x="21" y="56"/>
                </a:cubicBezTo>
                <a:cubicBezTo>
                  <a:pt x="24" y="54"/>
                  <a:pt x="27" y="51"/>
                  <a:pt x="30" y="49"/>
                </a:cubicBezTo>
                <a:cubicBezTo>
                  <a:pt x="31" y="48"/>
                  <a:pt x="33" y="46"/>
                  <a:pt x="35" y="45"/>
                </a:cubicBezTo>
                <a:cubicBezTo>
                  <a:pt x="30" y="49"/>
                  <a:pt x="26" y="54"/>
                  <a:pt x="22" y="58"/>
                </a:cubicBezTo>
                <a:cubicBezTo>
                  <a:pt x="19" y="60"/>
                  <a:pt x="16" y="63"/>
                  <a:pt x="14" y="66"/>
                </a:cubicBezTo>
                <a:cubicBezTo>
                  <a:pt x="12" y="68"/>
                  <a:pt x="10" y="70"/>
                  <a:pt x="8" y="73"/>
                </a:cubicBezTo>
                <a:cubicBezTo>
                  <a:pt x="7" y="71"/>
                  <a:pt x="7" y="70"/>
                  <a:pt x="7" y="68"/>
                </a:cubicBezTo>
                <a:close/>
                <a:moveTo>
                  <a:pt x="38" y="90"/>
                </a:moveTo>
                <a:cubicBezTo>
                  <a:pt x="37" y="90"/>
                  <a:pt x="33" y="92"/>
                  <a:pt x="33" y="92"/>
                </a:cubicBezTo>
                <a:cubicBezTo>
                  <a:pt x="35" y="90"/>
                  <a:pt x="37" y="88"/>
                  <a:pt x="39" y="86"/>
                </a:cubicBezTo>
                <a:cubicBezTo>
                  <a:pt x="39" y="89"/>
                  <a:pt x="39" y="91"/>
                  <a:pt x="39" y="93"/>
                </a:cubicBezTo>
                <a:cubicBezTo>
                  <a:pt x="39" y="93"/>
                  <a:pt x="39" y="92"/>
                  <a:pt x="39" y="92"/>
                </a:cubicBezTo>
                <a:cubicBezTo>
                  <a:pt x="37" y="93"/>
                  <a:pt x="38" y="93"/>
                  <a:pt x="36" y="93"/>
                </a:cubicBezTo>
                <a:cubicBezTo>
                  <a:pt x="37" y="93"/>
                  <a:pt x="38" y="91"/>
                  <a:pt x="39" y="90"/>
                </a:cubicBezTo>
                <a:cubicBezTo>
                  <a:pt x="39" y="90"/>
                  <a:pt x="39" y="89"/>
                  <a:pt x="38" y="90"/>
                </a:cubicBezTo>
                <a:close/>
                <a:moveTo>
                  <a:pt x="25" y="95"/>
                </a:moveTo>
                <a:cubicBezTo>
                  <a:pt x="21" y="95"/>
                  <a:pt x="16" y="96"/>
                  <a:pt x="13" y="99"/>
                </a:cubicBezTo>
                <a:cubicBezTo>
                  <a:pt x="12" y="97"/>
                  <a:pt x="12" y="96"/>
                  <a:pt x="12" y="95"/>
                </a:cubicBezTo>
                <a:cubicBezTo>
                  <a:pt x="12" y="95"/>
                  <a:pt x="12" y="95"/>
                  <a:pt x="12" y="95"/>
                </a:cubicBezTo>
                <a:cubicBezTo>
                  <a:pt x="16" y="91"/>
                  <a:pt x="20" y="87"/>
                  <a:pt x="24" y="84"/>
                </a:cubicBezTo>
                <a:cubicBezTo>
                  <a:pt x="28" y="80"/>
                  <a:pt x="34" y="76"/>
                  <a:pt x="37" y="73"/>
                </a:cubicBezTo>
                <a:cubicBezTo>
                  <a:pt x="33" y="77"/>
                  <a:pt x="30" y="81"/>
                  <a:pt x="26" y="85"/>
                </a:cubicBezTo>
                <a:cubicBezTo>
                  <a:pt x="21" y="89"/>
                  <a:pt x="17" y="93"/>
                  <a:pt x="13" y="97"/>
                </a:cubicBezTo>
                <a:cubicBezTo>
                  <a:pt x="13" y="98"/>
                  <a:pt x="13" y="98"/>
                  <a:pt x="13" y="98"/>
                </a:cubicBezTo>
                <a:cubicBezTo>
                  <a:pt x="14" y="98"/>
                  <a:pt x="14" y="97"/>
                  <a:pt x="15" y="97"/>
                </a:cubicBezTo>
                <a:cubicBezTo>
                  <a:pt x="15" y="97"/>
                  <a:pt x="15" y="97"/>
                  <a:pt x="15" y="96"/>
                </a:cubicBezTo>
                <a:cubicBezTo>
                  <a:pt x="18" y="93"/>
                  <a:pt x="22" y="90"/>
                  <a:pt x="25" y="88"/>
                </a:cubicBezTo>
                <a:cubicBezTo>
                  <a:pt x="29" y="85"/>
                  <a:pt x="32" y="81"/>
                  <a:pt x="36" y="78"/>
                </a:cubicBezTo>
                <a:cubicBezTo>
                  <a:pt x="39" y="76"/>
                  <a:pt x="35" y="80"/>
                  <a:pt x="34" y="81"/>
                </a:cubicBezTo>
                <a:cubicBezTo>
                  <a:pt x="32" y="83"/>
                  <a:pt x="31" y="85"/>
                  <a:pt x="28" y="87"/>
                </a:cubicBezTo>
                <a:cubicBezTo>
                  <a:pt x="26" y="90"/>
                  <a:pt x="22" y="91"/>
                  <a:pt x="19" y="95"/>
                </a:cubicBezTo>
                <a:cubicBezTo>
                  <a:pt x="19" y="95"/>
                  <a:pt x="19" y="96"/>
                  <a:pt x="20" y="96"/>
                </a:cubicBezTo>
                <a:cubicBezTo>
                  <a:pt x="23" y="93"/>
                  <a:pt x="27" y="90"/>
                  <a:pt x="31" y="88"/>
                </a:cubicBezTo>
                <a:cubicBezTo>
                  <a:pt x="29" y="90"/>
                  <a:pt x="27" y="92"/>
                  <a:pt x="25" y="95"/>
                </a:cubicBezTo>
                <a:cubicBezTo>
                  <a:pt x="25" y="95"/>
                  <a:pt x="25" y="95"/>
                  <a:pt x="25" y="95"/>
                </a:cubicBezTo>
                <a:close/>
                <a:moveTo>
                  <a:pt x="39" y="63"/>
                </a:moveTo>
                <a:cubicBezTo>
                  <a:pt x="39" y="63"/>
                  <a:pt x="39" y="63"/>
                  <a:pt x="39" y="63"/>
                </a:cubicBezTo>
                <a:cubicBezTo>
                  <a:pt x="39" y="64"/>
                  <a:pt x="39" y="66"/>
                  <a:pt x="39" y="68"/>
                </a:cubicBezTo>
                <a:cubicBezTo>
                  <a:pt x="39" y="67"/>
                  <a:pt x="38" y="67"/>
                  <a:pt x="38" y="67"/>
                </a:cubicBezTo>
                <a:cubicBezTo>
                  <a:pt x="34" y="71"/>
                  <a:pt x="29" y="74"/>
                  <a:pt x="25" y="77"/>
                </a:cubicBezTo>
                <a:cubicBezTo>
                  <a:pt x="23" y="79"/>
                  <a:pt x="20" y="81"/>
                  <a:pt x="18" y="83"/>
                </a:cubicBezTo>
                <a:cubicBezTo>
                  <a:pt x="17" y="84"/>
                  <a:pt x="16" y="84"/>
                  <a:pt x="15" y="85"/>
                </a:cubicBezTo>
                <a:cubicBezTo>
                  <a:pt x="19" y="82"/>
                  <a:pt x="22" y="79"/>
                  <a:pt x="26" y="76"/>
                </a:cubicBezTo>
                <a:cubicBezTo>
                  <a:pt x="30" y="71"/>
                  <a:pt x="34" y="67"/>
                  <a:pt x="39" y="63"/>
                </a:cubicBezTo>
                <a:close/>
                <a:moveTo>
                  <a:pt x="35" y="84"/>
                </a:moveTo>
                <a:cubicBezTo>
                  <a:pt x="34" y="85"/>
                  <a:pt x="33" y="85"/>
                  <a:pt x="32" y="86"/>
                </a:cubicBezTo>
                <a:cubicBezTo>
                  <a:pt x="29" y="88"/>
                  <a:pt x="26" y="90"/>
                  <a:pt x="23" y="92"/>
                </a:cubicBezTo>
                <a:cubicBezTo>
                  <a:pt x="24" y="92"/>
                  <a:pt x="20" y="95"/>
                  <a:pt x="21" y="94"/>
                </a:cubicBezTo>
                <a:cubicBezTo>
                  <a:pt x="22" y="92"/>
                  <a:pt x="24" y="91"/>
                  <a:pt x="26" y="90"/>
                </a:cubicBezTo>
                <a:cubicBezTo>
                  <a:pt x="31" y="87"/>
                  <a:pt x="34" y="82"/>
                  <a:pt x="39" y="77"/>
                </a:cubicBezTo>
                <a:cubicBezTo>
                  <a:pt x="39" y="77"/>
                  <a:pt x="39" y="76"/>
                  <a:pt x="38" y="77"/>
                </a:cubicBezTo>
                <a:cubicBezTo>
                  <a:pt x="34" y="79"/>
                  <a:pt x="30" y="83"/>
                  <a:pt x="26" y="86"/>
                </a:cubicBezTo>
                <a:cubicBezTo>
                  <a:pt x="24" y="88"/>
                  <a:pt x="21" y="90"/>
                  <a:pt x="19" y="92"/>
                </a:cubicBezTo>
                <a:cubicBezTo>
                  <a:pt x="19" y="92"/>
                  <a:pt x="19" y="92"/>
                  <a:pt x="19" y="92"/>
                </a:cubicBezTo>
                <a:cubicBezTo>
                  <a:pt x="21" y="90"/>
                  <a:pt x="24" y="87"/>
                  <a:pt x="26" y="85"/>
                </a:cubicBezTo>
                <a:cubicBezTo>
                  <a:pt x="31" y="82"/>
                  <a:pt x="34" y="77"/>
                  <a:pt x="39" y="73"/>
                </a:cubicBezTo>
                <a:cubicBezTo>
                  <a:pt x="39" y="73"/>
                  <a:pt x="39" y="73"/>
                  <a:pt x="39" y="73"/>
                </a:cubicBezTo>
                <a:cubicBezTo>
                  <a:pt x="39" y="75"/>
                  <a:pt x="39" y="78"/>
                  <a:pt x="39" y="81"/>
                </a:cubicBezTo>
                <a:cubicBezTo>
                  <a:pt x="39" y="81"/>
                  <a:pt x="39" y="81"/>
                  <a:pt x="39" y="81"/>
                </a:cubicBezTo>
                <a:cubicBezTo>
                  <a:pt x="37" y="82"/>
                  <a:pt x="36" y="83"/>
                  <a:pt x="35" y="84"/>
                </a:cubicBezTo>
                <a:close/>
                <a:moveTo>
                  <a:pt x="39" y="68"/>
                </a:moveTo>
                <a:cubicBezTo>
                  <a:pt x="39" y="68"/>
                  <a:pt x="39" y="68"/>
                  <a:pt x="39" y="68"/>
                </a:cubicBezTo>
                <a:cubicBezTo>
                  <a:pt x="39" y="69"/>
                  <a:pt x="39" y="71"/>
                  <a:pt x="39" y="72"/>
                </a:cubicBezTo>
                <a:cubicBezTo>
                  <a:pt x="39" y="72"/>
                  <a:pt x="38" y="72"/>
                  <a:pt x="38" y="72"/>
                </a:cubicBezTo>
                <a:cubicBezTo>
                  <a:pt x="29" y="78"/>
                  <a:pt x="21" y="86"/>
                  <a:pt x="13" y="93"/>
                </a:cubicBezTo>
                <a:cubicBezTo>
                  <a:pt x="14" y="92"/>
                  <a:pt x="16" y="89"/>
                  <a:pt x="18" y="88"/>
                </a:cubicBezTo>
                <a:cubicBezTo>
                  <a:pt x="20" y="85"/>
                  <a:pt x="23" y="83"/>
                  <a:pt x="25" y="81"/>
                </a:cubicBezTo>
                <a:cubicBezTo>
                  <a:pt x="30" y="77"/>
                  <a:pt x="34" y="72"/>
                  <a:pt x="39" y="68"/>
                </a:cubicBezTo>
                <a:close/>
                <a:moveTo>
                  <a:pt x="28" y="93"/>
                </a:moveTo>
                <a:cubicBezTo>
                  <a:pt x="30" y="90"/>
                  <a:pt x="32" y="87"/>
                  <a:pt x="35" y="85"/>
                </a:cubicBezTo>
                <a:cubicBezTo>
                  <a:pt x="35" y="85"/>
                  <a:pt x="35" y="84"/>
                  <a:pt x="35" y="84"/>
                </a:cubicBezTo>
                <a:cubicBezTo>
                  <a:pt x="36" y="84"/>
                  <a:pt x="36" y="84"/>
                  <a:pt x="36" y="84"/>
                </a:cubicBezTo>
                <a:cubicBezTo>
                  <a:pt x="38" y="83"/>
                  <a:pt x="38" y="83"/>
                  <a:pt x="38" y="82"/>
                </a:cubicBezTo>
                <a:cubicBezTo>
                  <a:pt x="38" y="82"/>
                  <a:pt x="39" y="82"/>
                  <a:pt x="39" y="82"/>
                </a:cubicBezTo>
                <a:cubicBezTo>
                  <a:pt x="39" y="83"/>
                  <a:pt x="39" y="84"/>
                  <a:pt x="39" y="86"/>
                </a:cubicBezTo>
                <a:cubicBezTo>
                  <a:pt x="39" y="86"/>
                  <a:pt x="39" y="86"/>
                  <a:pt x="39" y="86"/>
                </a:cubicBezTo>
                <a:cubicBezTo>
                  <a:pt x="36" y="87"/>
                  <a:pt x="34" y="89"/>
                  <a:pt x="32" y="90"/>
                </a:cubicBezTo>
                <a:cubicBezTo>
                  <a:pt x="31" y="91"/>
                  <a:pt x="29" y="92"/>
                  <a:pt x="28" y="93"/>
                </a:cubicBezTo>
                <a:cubicBezTo>
                  <a:pt x="27" y="94"/>
                  <a:pt x="27" y="94"/>
                  <a:pt x="28" y="93"/>
                </a:cubicBezTo>
                <a:close/>
                <a:moveTo>
                  <a:pt x="38" y="52"/>
                </a:moveTo>
                <a:cubicBezTo>
                  <a:pt x="38" y="52"/>
                  <a:pt x="39" y="51"/>
                  <a:pt x="39" y="51"/>
                </a:cubicBezTo>
                <a:cubicBezTo>
                  <a:pt x="39" y="53"/>
                  <a:pt x="39" y="54"/>
                  <a:pt x="39" y="56"/>
                </a:cubicBezTo>
                <a:cubicBezTo>
                  <a:pt x="39" y="58"/>
                  <a:pt x="39" y="60"/>
                  <a:pt x="39" y="62"/>
                </a:cubicBezTo>
                <a:cubicBezTo>
                  <a:pt x="39" y="62"/>
                  <a:pt x="38" y="62"/>
                  <a:pt x="38" y="62"/>
                </a:cubicBezTo>
                <a:cubicBezTo>
                  <a:pt x="38" y="62"/>
                  <a:pt x="37" y="63"/>
                  <a:pt x="37" y="63"/>
                </a:cubicBezTo>
                <a:cubicBezTo>
                  <a:pt x="37" y="63"/>
                  <a:pt x="36" y="63"/>
                  <a:pt x="36" y="64"/>
                </a:cubicBezTo>
                <a:cubicBezTo>
                  <a:pt x="32" y="67"/>
                  <a:pt x="28" y="71"/>
                  <a:pt x="23" y="74"/>
                </a:cubicBezTo>
                <a:cubicBezTo>
                  <a:pt x="21" y="75"/>
                  <a:pt x="18" y="77"/>
                  <a:pt x="16" y="78"/>
                </a:cubicBezTo>
                <a:cubicBezTo>
                  <a:pt x="19" y="75"/>
                  <a:pt x="21" y="73"/>
                  <a:pt x="24" y="70"/>
                </a:cubicBezTo>
                <a:cubicBezTo>
                  <a:pt x="29" y="66"/>
                  <a:pt x="33" y="61"/>
                  <a:pt x="39" y="57"/>
                </a:cubicBezTo>
                <a:cubicBezTo>
                  <a:pt x="39" y="57"/>
                  <a:pt x="39" y="56"/>
                  <a:pt x="38" y="57"/>
                </a:cubicBezTo>
                <a:cubicBezTo>
                  <a:pt x="33" y="60"/>
                  <a:pt x="29" y="65"/>
                  <a:pt x="23" y="68"/>
                </a:cubicBezTo>
                <a:cubicBezTo>
                  <a:pt x="21" y="70"/>
                  <a:pt x="19" y="71"/>
                  <a:pt x="17" y="73"/>
                </a:cubicBezTo>
                <a:cubicBezTo>
                  <a:pt x="15" y="75"/>
                  <a:pt x="11" y="77"/>
                  <a:pt x="10" y="78"/>
                </a:cubicBezTo>
                <a:cubicBezTo>
                  <a:pt x="14" y="73"/>
                  <a:pt x="19" y="68"/>
                  <a:pt x="24" y="64"/>
                </a:cubicBezTo>
                <a:cubicBezTo>
                  <a:pt x="26" y="62"/>
                  <a:pt x="29" y="59"/>
                  <a:pt x="32" y="57"/>
                </a:cubicBezTo>
                <a:cubicBezTo>
                  <a:pt x="33" y="56"/>
                  <a:pt x="34" y="55"/>
                  <a:pt x="36" y="54"/>
                </a:cubicBezTo>
                <a:cubicBezTo>
                  <a:pt x="36" y="53"/>
                  <a:pt x="37" y="53"/>
                  <a:pt x="38" y="52"/>
                </a:cubicBezTo>
                <a:cubicBezTo>
                  <a:pt x="38" y="52"/>
                  <a:pt x="38" y="52"/>
                  <a:pt x="38" y="52"/>
                </a:cubicBezTo>
                <a:close/>
                <a:moveTo>
                  <a:pt x="9" y="79"/>
                </a:moveTo>
                <a:cubicBezTo>
                  <a:pt x="15" y="76"/>
                  <a:pt x="20" y="72"/>
                  <a:pt x="25" y="68"/>
                </a:cubicBezTo>
                <a:cubicBezTo>
                  <a:pt x="26" y="67"/>
                  <a:pt x="27" y="66"/>
                  <a:pt x="28" y="65"/>
                </a:cubicBezTo>
                <a:cubicBezTo>
                  <a:pt x="27" y="67"/>
                  <a:pt x="25" y="69"/>
                  <a:pt x="23" y="71"/>
                </a:cubicBezTo>
                <a:cubicBezTo>
                  <a:pt x="18" y="75"/>
                  <a:pt x="14" y="80"/>
                  <a:pt x="10" y="84"/>
                </a:cubicBezTo>
                <a:cubicBezTo>
                  <a:pt x="9" y="82"/>
                  <a:pt x="9" y="81"/>
                  <a:pt x="9" y="79"/>
                </a:cubicBezTo>
                <a:close/>
                <a:moveTo>
                  <a:pt x="22" y="75"/>
                </a:moveTo>
                <a:cubicBezTo>
                  <a:pt x="26" y="73"/>
                  <a:pt x="29" y="70"/>
                  <a:pt x="33" y="67"/>
                </a:cubicBezTo>
                <a:cubicBezTo>
                  <a:pt x="33" y="67"/>
                  <a:pt x="33" y="67"/>
                  <a:pt x="32" y="68"/>
                </a:cubicBezTo>
                <a:cubicBezTo>
                  <a:pt x="30" y="70"/>
                  <a:pt x="28" y="73"/>
                  <a:pt x="25" y="75"/>
                </a:cubicBezTo>
                <a:cubicBezTo>
                  <a:pt x="21" y="80"/>
                  <a:pt x="15" y="84"/>
                  <a:pt x="11" y="89"/>
                </a:cubicBezTo>
                <a:cubicBezTo>
                  <a:pt x="11" y="89"/>
                  <a:pt x="11" y="90"/>
                  <a:pt x="12" y="89"/>
                </a:cubicBezTo>
                <a:cubicBezTo>
                  <a:pt x="16" y="85"/>
                  <a:pt x="21" y="82"/>
                  <a:pt x="26" y="78"/>
                </a:cubicBezTo>
                <a:cubicBezTo>
                  <a:pt x="28" y="76"/>
                  <a:pt x="31" y="73"/>
                  <a:pt x="34" y="71"/>
                </a:cubicBezTo>
                <a:cubicBezTo>
                  <a:pt x="30" y="75"/>
                  <a:pt x="26" y="79"/>
                  <a:pt x="22" y="83"/>
                </a:cubicBezTo>
                <a:cubicBezTo>
                  <a:pt x="18" y="86"/>
                  <a:pt x="14" y="90"/>
                  <a:pt x="12" y="94"/>
                </a:cubicBezTo>
                <a:cubicBezTo>
                  <a:pt x="11" y="91"/>
                  <a:pt x="10" y="88"/>
                  <a:pt x="10" y="85"/>
                </a:cubicBezTo>
                <a:cubicBezTo>
                  <a:pt x="14" y="82"/>
                  <a:pt x="17" y="78"/>
                  <a:pt x="22" y="75"/>
                </a:cubicBezTo>
                <a:close/>
                <a:moveTo>
                  <a:pt x="13" y="102"/>
                </a:moveTo>
                <a:cubicBezTo>
                  <a:pt x="21" y="97"/>
                  <a:pt x="31" y="96"/>
                  <a:pt x="39" y="100"/>
                </a:cubicBezTo>
                <a:cubicBezTo>
                  <a:pt x="39" y="101"/>
                  <a:pt x="39" y="102"/>
                  <a:pt x="39" y="103"/>
                </a:cubicBezTo>
                <a:cubicBezTo>
                  <a:pt x="32" y="99"/>
                  <a:pt x="22" y="102"/>
                  <a:pt x="14" y="106"/>
                </a:cubicBezTo>
                <a:cubicBezTo>
                  <a:pt x="14" y="104"/>
                  <a:pt x="14" y="103"/>
                  <a:pt x="13" y="102"/>
                </a:cubicBezTo>
                <a:close/>
                <a:moveTo>
                  <a:pt x="40" y="137"/>
                </a:moveTo>
                <a:cubicBezTo>
                  <a:pt x="35" y="139"/>
                  <a:pt x="30" y="143"/>
                  <a:pt x="25" y="146"/>
                </a:cubicBezTo>
                <a:cubicBezTo>
                  <a:pt x="31" y="142"/>
                  <a:pt x="35" y="137"/>
                  <a:pt x="41" y="134"/>
                </a:cubicBezTo>
                <a:cubicBezTo>
                  <a:pt x="41" y="136"/>
                  <a:pt x="41" y="138"/>
                  <a:pt x="41" y="140"/>
                </a:cubicBezTo>
                <a:cubicBezTo>
                  <a:pt x="41" y="140"/>
                  <a:pt x="41" y="140"/>
                  <a:pt x="41" y="140"/>
                </a:cubicBezTo>
                <a:cubicBezTo>
                  <a:pt x="37" y="142"/>
                  <a:pt x="34" y="144"/>
                  <a:pt x="31" y="146"/>
                </a:cubicBezTo>
                <a:cubicBezTo>
                  <a:pt x="31" y="146"/>
                  <a:pt x="32" y="146"/>
                  <a:pt x="32" y="145"/>
                </a:cubicBezTo>
                <a:cubicBezTo>
                  <a:pt x="35" y="143"/>
                  <a:pt x="38" y="140"/>
                  <a:pt x="40" y="138"/>
                </a:cubicBezTo>
                <a:cubicBezTo>
                  <a:pt x="40" y="137"/>
                  <a:pt x="40" y="137"/>
                  <a:pt x="40" y="137"/>
                </a:cubicBezTo>
                <a:close/>
                <a:moveTo>
                  <a:pt x="40" y="130"/>
                </a:moveTo>
                <a:cubicBezTo>
                  <a:pt x="40" y="130"/>
                  <a:pt x="40" y="130"/>
                  <a:pt x="40" y="130"/>
                </a:cubicBezTo>
                <a:cubicBezTo>
                  <a:pt x="37" y="131"/>
                  <a:pt x="35" y="133"/>
                  <a:pt x="32" y="134"/>
                </a:cubicBezTo>
                <a:cubicBezTo>
                  <a:pt x="31" y="135"/>
                  <a:pt x="29" y="136"/>
                  <a:pt x="28" y="136"/>
                </a:cubicBezTo>
                <a:cubicBezTo>
                  <a:pt x="28" y="136"/>
                  <a:pt x="22" y="139"/>
                  <a:pt x="25" y="137"/>
                </a:cubicBezTo>
                <a:cubicBezTo>
                  <a:pt x="31" y="134"/>
                  <a:pt x="36" y="131"/>
                  <a:pt x="40" y="126"/>
                </a:cubicBezTo>
                <a:cubicBezTo>
                  <a:pt x="40" y="126"/>
                  <a:pt x="40" y="125"/>
                  <a:pt x="40" y="125"/>
                </a:cubicBezTo>
                <a:cubicBezTo>
                  <a:pt x="34" y="128"/>
                  <a:pt x="28" y="132"/>
                  <a:pt x="22" y="134"/>
                </a:cubicBezTo>
                <a:cubicBezTo>
                  <a:pt x="28" y="132"/>
                  <a:pt x="33" y="126"/>
                  <a:pt x="38" y="123"/>
                </a:cubicBezTo>
                <a:cubicBezTo>
                  <a:pt x="39" y="123"/>
                  <a:pt x="39" y="123"/>
                  <a:pt x="40" y="122"/>
                </a:cubicBezTo>
                <a:cubicBezTo>
                  <a:pt x="40" y="122"/>
                  <a:pt x="40" y="122"/>
                  <a:pt x="40" y="122"/>
                </a:cubicBezTo>
                <a:cubicBezTo>
                  <a:pt x="40" y="126"/>
                  <a:pt x="40" y="130"/>
                  <a:pt x="41" y="134"/>
                </a:cubicBezTo>
                <a:cubicBezTo>
                  <a:pt x="36" y="135"/>
                  <a:pt x="29" y="138"/>
                  <a:pt x="25" y="141"/>
                </a:cubicBezTo>
                <a:cubicBezTo>
                  <a:pt x="30" y="137"/>
                  <a:pt x="35" y="134"/>
                  <a:pt x="40" y="130"/>
                </a:cubicBezTo>
                <a:close/>
                <a:moveTo>
                  <a:pt x="38" y="122"/>
                </a:moveTo>
                <a:cubicBezTo>
                  <a:pt x="37" y="123"/>
                  <a:pt x="36" y="123"/>
                  <a:pt x="35" y="124"/>
                </a:cubicBezTo>
                <a:cubicBezTo>
                  <a:pt x="34" y="125"/>
                  <a:pt x="32" y="126"/>
                  <a:pt x="31" y="126"/>
                </a:cubicBezTo>
                <a:cubicBezTo>
                  <a:pt x="29" y="127"/>
                  <a:pt x="27" y="128"/>
                  <a:pt x="26" y="129"/>
                </a:cubicBezTo>
                <a:cubicBezTo>
                  <a:pt x="25" y="129"/>
                  <a:pt x="19" y="133"/>
                  <a:pt x="23" y="131"/>
                </a:cubicBezTo>
                <a:cubicBezTo>
                  <a:pt x="28" y="127"/>
                  <a:pt x="34" y="122"/>
                  <a:pt x="40" y="118"/>
                </a:cubicBezTo>
                <a:cubicBezTo>
                  <a:pt x="40" y="118"/>
                  <a:pt x="40" y="118"/>
                  <a:pt x="39" y="118"/>
                </a:cubicBezTo>
                <a:cubicBezTo>
                  <a:pt x="36" y="119"/>
                  <a:pt x="33" y="120"/>
                  <a:pt x="30" y="122"/>
                </a:cubicBezTo>
                <a:cubicBezTo>
                  <a:pt x="28" y="123"/>
                  <a:pt x="26" y="124"/>
                  <a:pt x="24" y="125"/>
                </a:cubicBezTo>
                <a:cubicBezTo>
                  <a:pt x="23" y="125"/>
                  <a:pt x="18" y="128"/>
                  <a:pt x="20" y="126"/>
                </a:cubicBezTo>
                <a:cubicBezTo>
                  <a:pt x="23" y="123"/>
                  <a:pt x="28" y="121"/>
                  <a:pt x="31" y="119"/>
                </a:cubicBezTo>
                <a:cubicBezTo>
                  <a:pt x="34" y="117"/>
                  <a:pt x="37" y="115"/>
                  <a:pt x="40" y="113"/>
                </a:cubicBezTo>
                <a:cubicBezTo>
                  <a:pt x="40" y="114"/>
                  <a:pt x="40" y="115"/>
                  <a:pt x="40" y="116"/>
                </a:cubicBezTo>
                <a:cubicBezTo>
                  <a:pt x="40" y="118"/>
                  <a:pt x="40" y="120"/>
                  <a:pt x="40" y="122"/>
                </a:cubicBezTo>
                <a:cubicBezTo>
                  <a:pt x="40" y="122"/>
                  <a:pt x="40" y="121"/>
                  <a:pt x="40" y="122"/>
                </a:cubicBezTo>
                <a:cubicBezTo>
                  <a:pt x="39" y="122"/>
                  <a:pt x="39" y="122"/>
                  <a:pt x="38" y="122"/>
                </a:cubicBezTo>
                <a:cubicBezTo>
                  <a:pt x="38" y="122"/>
                  <a:pt x="38" y="122"/>
                  <a:pt x="38" y="122"/>
                </a:cubicBezTo>
                <a:close/>
                <a:moveTo>
                  <a:pt x="28" y="116"/>
                </a:moveTo>
                <a:cubicBezTo>
                  <a:pt x="31" y="113"/>
                  <a:pt x="35" y="111"/>
                  <a:pt x="38" y="108"/>
                </a:cubicBezTo>
                <a:cubicBezTo>
                  <a:pt x="38" y="107"/>
                  <a:pt x="38" y="107"/>
                  <a:pt x="37" y="107"/>
                </a:cubicBezTo>
                <a:cubicBezTo>
                  <a:pt x="30" y="110"/>
                  <a:pt x="25" y="115"/>
                  <a:pt x="18" y="118"/>
                </a:cubicBezTo>
                <a:cubicBezTo>
                  <a:pt x="20" y="117"/>
                  <a:pt x="24" y="114"/>
                  <a:pt x="26" y="112"/>
                </a:cubicBezTo>
                <a:cubicBezTo>
                  <a:pt x="29" y="110"/>
                  <a:pt x="33" y="107"/>
                  <a:pt x="36" y="105"/>
                </a:cubicBezTo>
                <a:cubicBezTo>
                  <a:pt x="36" y="105"/>
                  <a:pt x="36" y="105"/>
                  <a:pt x="36" y="105"/>
                </a:cubicBezTo>
                <a:cubicBezTo>
                  <a:pt x="37" y="105"/>
                  <a:pt x="38" y="106"/>
                  <a:pt x="40" y="107"/>
                </a:cubicBezTo>
                <a:cubicBezTo>
                  <a:pt x="40" y="108"/>
                  <a:pt x="40" y="110"/>
                  <a:pt x="40" y="111"/>
                </a:cubicBezTo>
                <a:cubicBezTo>
                  <a:pt x="33" y="114"/>
                  <a:pt x="27" y="119"/>
                  <a:pt x="20" y="122"/>
                </a:cubicBezTo>
                <a:cubicBezTo>
                  <a:pt x="16" y="124"/>
                  <a:pt x="23" y="119"/>
                  <a:pt x="23" y="120"/>
                </a:cubicBezTo>
                <a:cubicBezTo>
                  <a:pt x="24" y="118"/>
                  <a:pt x="26" y="117"/>
                  <a:pt x="28" y="116"/>
                </a:cubicBezTo>
                <a:close/>
                <a:moveTo>
                  <a:pt x="35" y="104"/>
                </a:moveTo>
                <a:cubicBezTo>
                  <a:pt x="29" y="107"/>
                  <a:pt x="23" y="111"/>
                  <a:pt x="18" y="114"/>
                </a:cubicBezTo>
                <a:cubicBezTo>
                  <a:pt x="16" y="116"/>
                  <a:pt x="17" y="115"/>
                  <a:pt x="18" y="114"/>
                </a:cubicBezTo>
                <a:cubicBezTo>
                  <a:pt x="20" y="112"/>
                  <a:pt x="21" y="111"/>
                  <a:pt x="23" y="109"/>
                </a:cubicBezTo>
                <a:cubicBezTo>
                  <a:pt x="26" y="107"/>
                  <a:pt x="28" y="106"/>
                  <a:pt x="30" y="104"/>
                </a:cubicBezTo>
                <a:cubicBezTo>
                  <a:pt x="32" y="104"/>
                  <a:pt x="33" y="104"/>
                  <a:pt x="35" y="104"/>
                </a:cubicBezTo>
                <a:close/>
                <a:moveTo>
                  <a:pt x="27" y="106"/>
                </a:moveTo>
                <a:cubicBezTo>
                  <a:pt x="25" y="107"/>
                  <a:pt x="23" y="108"/>
                  <a:pt x="21" y="109"/>
                </a:cubicBezTo>
                <a:cubicBezTo>
                  <a:pt x="20" y="111"/>
                  <a:pt x="18" y="113"/>
                  <a:pt x="16" y="115"/>
                </a:cubicBezTo>
                <a:cubicBezTo>
                  <a:pt x="16" y="114"/>
                  <a:pt x="16" y="113"/>
                  <a:pt x="16" y="113"/>
                </a:cubicBezTo>
                <a:cubicBezTo>
                  <a:pt x="16" y="113"/>
                  <a:pt x="16" y="112"/>
                  <a:pt x="16" y="112"/>
                </a:cubicBezTo>
                <a:cubicBezTo>
                  <a:pt x="18" y="111"/>
                  <a:pt x="21" y="109"/>
                  <a:pt x="23" y="107"/>
                </a:cubicBezTo>
                <a:cubicBezTo>
                  <a:pt x="25" y="106"/>
                  <a:pt x="33" y="102"/>
                  <a:pt x="27" y="106"/>
                </a:cubicBezTo>
                <a:close/>
                <a:moveTo>
                  <a:pt x="17" y="116"/>
                </a:moveTo>
                <a:cubicBezTo>
                  <a:pt x="20" y="114"/>
                  <a:pt x="22" y="112"/>
                  <a:pt x="25" y="110"/>
                </a:cubicBezTo>
                <a:cubicBezTo>
                  <a:pt x="28" y="108"/>
                  <a:pt x="31" y="107"/>
                  <a:pt x="34" y="105"/>
                </a:cubicBezTo>
                <a:cubicBezTo>
                  <a:pt x="29" y="108"/>
                  <a:pt x="22" y="113"/>
                  <a:pt x="17" y="118"/>
                </a:cubicBezTo>
                <a:cubicBezTo>
                  <a:pt x="17" y="117"/>
                  <a:pt x="17" y="117"/>
                  <a:pt x="17" y="116"/>
                </a:cubicBezTo>
                <a:close/>
                <a:moveTo>
                  <a:pt x="17" y="119"/>
                </a:moveTo>
                <a:cubicBezTo>
                  <a:pt x="24" y="116"/>
                  <a:pt x="30" y="112"/>
                  <a:pt x="36" y="108"/>
                </a:cubicBezTo>
                <a:cubicBezTo>
                  <a:pt x="33" y="110"/>
                  <a:pt x="30" y="114"/>
                  <a:pt x="26" y="116"/>
                </a:cubicBezTo>
                <a:cubicBezTo>
                  <a:pt x="23" y="118"/>
                  <a:pt x="21" y="120"/>
                  <a:pt x="18" y="122"/>
                </a:cubicBezTo>
                <a:cubicBezTo>
                  <a:pt x="18" y="121"/>
                  <a:pt x="18" y="120"/>
                  <a:pt x="17" y="119"/>
                </a:cubicBezTo>
                <a:close/>
                <a:moveTo>
                  <a:pt x="38" y="113"/>
                </a:moveTo>
                <a:cubicBezTo>
                  <a:pt x="41" y="111"/>
                  <a:pt x="34" y="116"/>
                  <a:pt x="34" y="116"/>
                </a:cubicBezTo>
                <a:cubicBezTo>
                  <a:pt x="32" y="118"/>
                  <a:pt x="29" y="119"/>
                  <a:pt x="27" y="121"/>
                </a:cubicBezTo>
                <a:cubicBezTo>
                  <a:pt x="24" y="122"/>
                  <a:pt x="21" y="124"/>
                  <a:pt x="19" y="126"/>
                </a:cubicBezTo>
                <a:cubicBezTo>
                  <a:pt x="19" y="125"/>
                  <a:pt x="19" y="124"/>
                  <a:pt x="18" y="123"/>
                </a:cubicBezTo>
                <a:cubicBezTo>
                  <a:pt x="26" y="121"/>
                  <a:pt x="32" y="116"/>
                  <a:pt x="38" y="113"/>
                </a:cubicBezTo>
                <a:close/>
                <a:moveTo>
                  <a:pt x="20" y="127"/>
                </a:moveTo>
                <a:cubicBezTo>
                  <a:pt x="26" y="125"/>
                  <a:pt x="33" y="122"/>
                  <a:pt x="38" y="118"/>
                </a:cubicBezTo>
                <a:cubicBezTo>
                  <a:pt x="32" y="122"/>
                  <a:pt x="26" y="127"/>
                  <a:pt x="20" y="131"/>
                </a:cubicBezTo>
                <a:cubicBezTo>
                  <a:pt x="20" y="130"/>
                  <a:pt x="20" y="129"/>
                  <a:pt x="20" y="127"/>
                </a:cubicBezTo>
                <a:close/>
                <a:moveTo>
                  <a:pt x="28" y="157"/>
                </a:moveTo>
                <a:cubicBezTo>
                  <a:pt x="30" y="156"/>
                  <a:pt x="32" y="155"/>
                  <a:pt x="34" y="154"/>
                </a:cubicBezTo>
                <a:cubicBezTo>
                  <a:pt x="35" y="154"/>
                  <a:pt x="36" y="153"/>
                  <a:pt x="37" y="153"/>
                </a:cubicBezTo>
                <a:cubicBezTo>
                  <a:pt x="34" y="154"/>
                  <a:pt x="31" y="156"/>
                  <a:pt x="29" y="159"/>
                </a:cubicBezTo>
                <a:cubicBezTo>
                  <a:pt x="29" y="158"/>
                  <a:pt x="29" y="158"/>
                  <a:pt x="28" y="157"/>
                </a:cubicBezTo>
                <a:close/>
                <a:moveTo>
                  <a:pt x="36" y="160"/>
                </a:moveTo>
                <a:cubicBezTo>
                  <a:pt x="35" y="161"/>
                  <a:pt x="30" y="164"/>
                  <a:pt x="33" y="162"/>
                </a:cubicBezTo>
                <a:cubicBezTo>
                  <a:pt x="36" y="159"/>
                  <a:pt x="39" y="157"/>
                  <a:pt x="42" y="154"/>
                </a:cubicBezTo>
                <a:cubicBezTo>
                  <a:pt x="42" y="154"/>
                  <a:pt x="41" y="153"/>
                  <a:pt x="41" y="154"/>
                </a:cubicBezTo>
                <a:cubicBezTo>
                  <a:pt x="38" y="155"/>
                  <a:pt x="32" y="157"/>
                  <a:pt x="30" y="159"/>
                </a:cubicBezTo>
                <a:cubicBezTo>
                  <a:pt x="33" y="156"/>
                  <a:pt x="37" y="154"/>
                  <a:pt x="41" y="151"/>
                </a:cubicBezTo>
                <a:cubicBezTo>
                  <a:pt x="41" y="151"/>
                  <a:pt x="41" y="150"/>
                  <a:pt x="40" y="151"/>
                </a:cubicBezTo>
                <a:cubicBezTo>
                  <a:pt x="36" y="152"/>
                  <a:pt x="33" y="154"/>
                  <a:pt x="29" y="156"/>
                </a:cubicBezTo>
                <a:cubicBezTo>
                  <a:pt x="33" y="153"/>
                  <a:pt x="38" y="150"/>
                  <a:pt x="41" y="147"/>
                </a:cubicBezTo>
                <a:cubicBezTo>
                  <a:pt x="41" y="147"/>
                  <a:pt x="41" y="146"/>
                  <a:pt x="41" y="146"/>
                </a:cubicBezTo>
                <a:cubicBezTo>
                  <a:pt x="38" y="147"/>
                  <a:pt x="36" y="149"/>
                  <a:pt x="34" y="150"/>
                </a:cubicBezTo>
                <a:cubicBezTo>
                  <a:pt x="32" y="151"/>
                  <a:pt x="29" y="152"/>
                  <a:pt x="28" y="153"/>
                </a:cubicBezTo>
                <a:cubicBezTo>
                  <a:pt x="32" y="148"/>
                  <a:pt x="37" y="145"/>
                  <a:pt x="41" y="141"/>
                </a:cubicBezTo>
                <a:cubicBezTo>
                  <a:pt x="41" y="146"/>
                  <a:pt x="42" y="152"/>
                  <a:pt x="42" y="157"/>
                </a:cubicBezTo>
                <a:cubicBezTo>
                  <a:pt x="42" y="157"/>
                  <a:pt x="42" y="157"/>
                  <a:pt x="42" y="157"/>
                </a:cubicBezTo>
                <a:cubicBezTo>
                  <a:pt x="40" y="158"/>
                  <a:pt x="38" y="159"/>
                  <a:pt x="36" y="160"/>
                </a:cubicBezTo>
                <a:close/>
                <a:moveTo>
                  <a:pt x="27" y="95"/>
                </a:moveTo>
                <a:cubicBezTo>
                  <a:pt x="30" y="93"/>
                  <a:pt x="32" y="91"/>
                  <a:pt x="35" y="89"/>
                </a:cubicBezTo>
                <a:cubicBezTo>
                  <a:pt x="36" y="88"/>
                  <a:pt x="39" y="85"/>
                  <a:pt x="36" y="88"/>
                </a:cubicBezTo>
                <a:cubicBezTo>
                  <a:pt x="34" y="90"/>
                  <a:pt x="33" y="91"/>
                  <a:pt x="31" y="93"/>
                </a:cubicBezTo>
                <a:cubicBezTo>
                  <a:pt x="31" y="93"/>
                  <a:pt x="31" y="94"/>
                  <a:pt x="31" y="94"/>
                </a:cubicBezTo>
                <a:cubicBezTo>
                  <a:pt x="33" y="93"/>
                  <a:pt x="35" y="92"/>
                  <a:pt x="37" y="91"/>
                </a:cubicBezTo>
                <a:cubicBezTo>
                  <a:pt x="37" y="91"/>
                  <a:pt x="35" y="93"/>
                  <a:pt x="35" y="94"/>
                </a:cubicBezTo>
                <a:cubicBezTo>
                  <a:pt x="35" y="94"/>
                  <a:pt x="35" y="95"/>
                  <a:pt x="35" y="95"/>
                </a:cubicBezTo>
                <a:cubicBezTo>
                  <a:pt x="37" y="94"/>
                  <a:pt x="39" y="92"/>
                  <a:pt x="38" y="95"/>
                </a:cubicBezTo>
                <a:cubicBezTo>
                  <a:pt x="37" y="95"/>
                  <a:pt x="38" y="96"/>
                  <a:pt x="38" y="95"/>
                </a:cubicBezTo>
                <a:cubicBezTo>
                  <a:pt x="39" y="95"/>
                  <a:pt x="39" y="94"/>
                  <a:pt x="39" y="93"/>
                </a:cubicBezTo>
                <a:cubicBezTo>
                  <a:pt x="39" y="94"/>
                  <a:pt x="39" y="95"/>
                  <a:pt x="39" y="97"/>
                </a:cubicBezTo>
                <a:cubicBezTo>
                  <a:pt x="35" y="95"/>
                  <a:pt x="31" y="94"/>
                  <a:pt x="27" y="95"/>
                </a:cubicBezTo>
                <a:close/>
                <a:moveTo>
                  <a:pt x="39" y="50"/>
                </a:moveTo>
                <a:cubicBezTo>
                  <a:pt x="38" y="51"/>
                  <a:pt x="37" y="52"/>
                  <a:pt x="35" y="53"/>
                </a:cubicBezTo>
                <a:cubicBezTo>
                  <a:pt x="31" y="56"/>
                  <a:pt x="27" y="58"/>
                  <a:pt x="23" y="61"/>
                </a:cubicBezTo>
                <a:cubicBezTo>
                  <a:pt x="21" y="63"/>
                  <a:pt x="18" y="65"/>
                  <a:pt x="16" y="67"/>
                </a:cubicBezTo>
                <a:cubicBezTo>
                  <a:pt x="14" y="69"/>
                  <a:pt x="12" y="70"/>
                  <a:pt x="11" y="71"/>
                </a:cubicBezTo>
                <a:cubicBezTo>
                  <a:pt x="10" y="72"/>
                  <a:pt x="9" y="72"/>
                  <a:pt x="8" y="73"/>
                </a:cubicBezTo>
                <a:cubicBezTo>
                  <a:pt x="9" y="72"/>
                  <a:pt x="10" y="72"/>
                  <a:pt x="10" y="71"/>
                </a:cubicBezTo>
                <a:cubicBezTo>
                  <a:pt x="15" y="66"/>
                  <a:pt x="18" y="61"/>
                  <a:pt x="23" y="57"/>
                </a:cubicBezTo>
                <a:cubicBezTo>
                  <a:pt x="29" y="53"/>
                  <a:pt x="33" y="47"/>
                  <a:pt x="39" y="42"/>
                </a:cubicBezTo>
                <a:cubicBezTo>
                  <a:pt x="39" y="45"/>
                  <a:pt x="39" y="47"/>
                  <a:pt x="39" y="50"/>
                </a:cubicBezTo>
                <a:close/>
                <a:moveTo>
                  <a:pt x="38" y="35"/>
                </a:moveTo>
                <a:cubicBezTo>
                  <a:pt x="33" y="39"/>
                  <a:pt x="28" y="43"/>
                  <a:pt x="23" y="48"/>
                </a:cubicBezTo>
                <a:cubicBezTo>
                  <a:pt x="18" y="53"/>
                  <a:pt x="11" y="58"/>
                  <a:pt x="6" y="62"/>
                </a:cubicBezTo>
                <a:cubicBezTo>
                  <a:pt x="12" y="56"/>
                  <a:pt x="16" y="50"/>
                  <a:pt x="22" y="45"/>
                </a:cubicBezTo>
                <a:cubicBezTo>
                  <a:pt x="27" y="40"/>
                  <a:pt x="33" y="36"/>
                  <a:pt x="38" y="31"/>
                </a:cubicBezTo>
                <a:cubicBezTo>
                  <a:pt x="38" y="31"/>
                  <a:pt x="38" y="30"/>
                  <a:pt x="38" y="30"/>
                </a:cubicBezTo>
                <a:cubicBezTo>
                  <a:pt x="38" y="32"/>
                  <a:pt x="38" y="33"/>
                  <a:pt x="38" y="35"/>
                </a:cubicBezTo>
                <a:cubicBezTo>
                  <a:pt x="38" y="35"/>
                  <a:pt x="38" y="35"/>
                  <a:pt x="38" y="35"/>
                </a:cubicBezTo>
                <a:close/>
                <a:moveTo>
                  <a:pt x="38" y="30"/>
                </a:moveTo>
                <a:cubicBezTo>
                  <a:pt x="38" y="30"/>
                  <a:pt x="37" y="30"/>
                  <a:pt x="37" y="30"/>
                </a:cubicBezTo>
                <a:cubicBezTo>
                  <a:pt x="31" y="33"/>
                  <a:pt x="27" y="39"/>
                  <a:pt x="22" y="43"/>
                </a:cubicBezTo>
                <a:cubicBezTo>
                  <a:pt x="20" y="44"/>
                  <a:pt x="18" y="46"/>
                  <a:pt x="16" y="48"/>
                </a:cubicBezTo>
                <a:cubicBezTo>
                  <a:pt x="17" y="46"/>
                  <a:pt x="18" y="45"/>
                  <a:pt x="19" y="44"/>
                </a:cubicBezTo>
                <a:cubicBezTo>
                  <a:pt x="22" y="41"/>
                  <a:pt x="25" y="38"/>
                  <a:pt x="28" y="36"/>
                </a:cubicBezTo>
                <a:cubicBezTo>
                  <a:pt x="31" y="33"/>
                  <a:pt x="34" y="30"/>
                  <a:pt x="37" y="27"/>
                </a:cubicBezTo>
                <a:cubicBezTo>
                  <a:pt x="37" y="28"/>
                  <a:pt x="38" y="29"/>
                  <a:pt x="38" y="30"/>
                </a:cubicBezTo>
                <a:close/>
                <a:moveTo>
                  <a:pt x="26" y="35"/>
                </a:moveTo>
                <a:cubicBezTo>
                  <a:pt x="22" y="39"/>
                  <a:pt x="17" y="42"/>
                  <a:pt x="13" y="46"/>
                </a:cubicBezTo>
                <a:cubicBezTo>
                  <a:pt x="15" y="44"/>
                  <a:pt x="16" y="42"/>
                  <a:pt x="18" y="41"/>
                </a:cubicBezTo>
                <a:cubicBezTo>
                  <a:pt x="24" y="35"/>
                  <a:pt x="29" y="30"/>
                  <a:pt x="33" y="24"/>
                </a:cubicBezTo>
                <a:cubicBezTo>
                  <a:pt x="34" y="24"/>
                  <a:pt x="33" y="24"/>
                  <a:pt x="33" y="24"/>
                </a:cubicBezTo>
                <a:cubicBezTo>
                  <a:pt x="27" y="27"/>
                  <a:pt x="23" y="31"/>
                  <a:pt x="18" y="35"/>
                </a:cubicBezTo>
                <a:cubicBezTo>
                  <a:pt x="16" y="37"/>
                  <a:pt x="13" y="39"/>
                  <a:pt x="11" y="41"/>
                </a:cubicBezTo>
                <a:cubicBezTo>
                  <a:pt x="9" y="42"/>
                  <a:pt x="8" y="43"/>
                  <a:pt x="6" y="44"/>
                </a:cubicBezTo>
                <a:cubicBezTo>
                  <a:pt x="3" y="47"/>
                  <a:pt x="6" y="44"/>
                  <a:pt x="7" y="43"/>
                </a:cubicBezTo>
                <a:cubicBezTo>
                  <a:pt x="12" y="39"/>
                  <a:pt x="17" y="34"/>
                  <a:pt x="22" y="31"/>
                </a:cubicBezTo>
                <a:cubicBezTo>
                  <a:pt x="27" y="27"/>
                  <a:pt x="31" y="25"/>
                  <a:pt x="34" y="20"/>
                </a:cubicBezTo>
                <a:cubicBezTo>
                  <a:pt x="34" y="20"/>
                  <a:pt x="34" y="19"/>
                  <a:pt x="33" y="19"/>
                </a:cubicBezTo>
                <a:cubicBezTo>
                  <a:pt x="29" y="23"/>
                  <a:pt x="24" y="26"/>
                  <a:pt x="19" y="29"/>
                </a:cubicBezTo>
                <a:cubicBezTo>
                  <a:pt x="17" y="31"/>
                  <a:pt x="14" y="34"/>
                  <a:pt x="12" y="36"/>
                </a:cubicBezTo>
                <a:cubicBezTo>
                  <a:pt x="10" y="37"/>
                  <a:pt x="9" y="38"/>
                  <a:pt x="8" y="39"/>
                </a:cubicBezTo>
                <a:cubicBezTo>
                  <a:pt x="9" y="38"/>
                  <a:pt x="5" y="42"/>
                  <a:pt x="4" y="42"/>
                </a:cubicBezTo>
                <a:cubicBezTo>
                  <a:pt x="4" y="42"/>
                  <a:pt x="4" y="42"/>
                  <a:pt x="4" y="42"/>
                </a:cubicBezTo>
                <a:cubicBezTo>
                  <a:pt x="4" y="42"/>
                  <a:pt x="4" y="42"/>
                  <a:pt x="4" y="42"/>
                </a:cubicBezTo>
                <a:cubicBezTo>
                  <a:pt x="8" y="37"/>
                  <a:pt x="13" y="33"/>
                  <a:pt x="17" y="29"/>
                </a:cubicBezTo>
                <a:cubicBezTo>
                  <a:pt x="22" y="24"/>
                  <a:pt x="28" y="20"/>
                  <a:pt x="33" y="16"/>
                </a:cubicBezTo>
                <a:cubicBezTo>
                  <a:pt x="33" y="16"/>
                  <a:pt x="33" y="15"/>
                  <a:pt x="33" y="15"/>
                </a:cubicBezTo>
                <a:cubicBezTo>
                  <a:pt x="35" y="18"/>
                  <a:pt x="36" y="22"/>
                  <a:pt x="37" y="26"/>
                </a:cubicBezTo>
                <a:cubicBezTo>
                  <a:pt x="32" y="28"/>
                  <a:pt x="30" y="32"/>
                  <a:pt x="26" y="35"/>
                </a:cubicBezTo>
                <a:close/>
                <a:moveTo>
                  <a:pt x="14" y="32"/>
                </a:moveTo>
                <a:cubicBezTo>
                  <a:pt x="10" y="35"/>
                  <a:pt x="7" y="38"/>
                  <a:pt x="4" y="41"/>
                </a:cubicBezTo>
                <a:cubicBezTo>
                  <a:pt x="4" y="40"/>
                  <a:pt x="4" y="39"/>
                  <a:pt x="4" y="38"/>
                </a:cubicBezTo>
                <a:cubicBezTo>
                  <a:pt x="8" y="35"/>
                  <a:pt x="13" y="31"/>
                  <a:pt x="17" y="28"/>
                </a:cubicBezTo>
                <a:cubicBezTo>
                  <a:pt x="16" y="29"/>
                  <a:pt x="15" y="30"/>
                  <a:pt x="14" y="32"/>
                </a:cubicBezTo>
                <a:close/>
                <a:moveTo>
                  <a:pt x="4" y="32"/>
                </a:moveTo>
                <a:cubicBezTo>
                  <a:pt x="9" y="29"/>
                  <a:pt x="13" y="26"/>
                  <a:pt x="18" y="22"/>
                </a:cubicBezTo>
                <a:cubicBezTo>
                  <a:pt x="19" y="21"/>
                  <a:pt x="20" y="20"/>
                  <a:pt x="22" y="19"/>
                </a:cubicBezTo>
                <a:cubicBezTo>
                  <a:pt x="15" y="24"/>
                  <a:pt x="9" y="29"/>
                  <a:pt x="4" y="36"/>
                </a:cubicBezTo>
                <a:cubicBezTo>
                  <a:pt x="4" y="35"/>
                  <a:pt x="4" y="34"/>
                  <a:pt x="4" y="32"/>
                </a:cubicBezTo>
                <a:close/>
                <a:moveTo>
                  <a:pt x="4" y="27"/>
                </a:moveTo>
                <a:cubicBezTo>
                  <a:pt x="7" y="25"/>
                  <a:pt x="11" y="22"/>
                  <a:pt x="14" y="20"/>
                </a:cubicBezTo>
                <a:cubicBezTo>
                  <a:pt x="16" y="18"/>
                  <a:pt x="18" y="16"/>
                  <a:pt x="21" y="14"/>
                </a:cubicBezTo>
                <a:cubicBezTo>
                  <a:pt x="22" y="13"/>
                  <a:pt x="23" y="13"/>
                  <a:pt x="24" y="12"/>
                </a:cubicBezTo>
                <a:cubicBezTo>
                  <a:pt x="24" y="12"/>
                  <a:pt x="24" y="12"/>
                  <a:pt x="24" y="11"/>
                </a:cubicBezTo>
                <a:cubicBezTo>
                  <a:pt x="24" y="12"/>
                  <a:pt x="24" y="12"/>
                  <a:pt x="23" y="12"/>
                </a:cubicBezTo>
                <a:cubicBezTo>
                  <a:pt x="19" y="16"/>
                  <a:pt x="16" y="20"/>
                  <a:pt x="12" y="24"/>
                </a:cubicBezTo>
                <a:cubicBezTo>
                  <a:pt x="9" y="26"/>
                  <a:pt x="6" y="28"/>
                  <a:pt x="4" y="31"/>
                </a:cubicBezTo>
                <a:cubicBezTo>
                  <a:pt x="4" y="29"/>
                  <a:pt x="4" y="28"/>
                  <a:pt x="4" y="27"/>
                </a:cubicBezTo>
                <a:close/>
                <a:moveTo>
                  <a:pt x="5" y="23"/>
                </a:moveTo>
                <a:cubicBezTo>
                  <a:pt x="6" y="22"/>
                  <a:pt x="8" y="21"/>
                  <a:pt x="10" y="19"/>
                </a:cubicBezTo>
                <a:cubicBezTo>
                  <a:pt x="8" y="21"/>
                  <a:pt x="6" y="23"/>
                  <a:pt x="4" y="25"/>
                </a:cubicBezTo>
                <a:cubicBezTo>
                  <a:pt x="4" y="25"/>
                  <a:pt x="4" y="24"/>
                  <a:pt x="5" y="24"/>
                </a:cubicBezTo>
                <a:cubicBezTo>
                  <a:pt x="5" y="24"/>
                  <a:pt x="5" y="23"/>
                  <a:pt x="5" y="23"/>
                </a:cubicBezTo>
                <a:close/>
                <a:moveTo>
                  <a:pt x="6" y="18"/>
                </a:moveTo>
                <a:cubicBezTo>
                  <a:pt x="8" y="16"/>
                  <a:pt x="10" y="14"/>
                  <a:pt x="12" y="12"/>
                </a:cubicBezTo>
                <a:cubicBezTo>
                  <a:pt x="13" y="11"/>
                  <a:pt x="14" y="10"/>
                  <a:pt x="15" y="9"/>
                </a:cubicBezTo>
                <a:cubicBezTo>
                  <a:pt x="17" y="8"/>
                  <a:pt x="19" y="5"/>
                  <a:pt x="16" y="9"/>
                </a:cubicBezTo>
                <a:cubicBezTo>
                  <a:pt x="12" y="13"/>
                  <a:pt x="9" y="16"/>
                  <a:pt x="5" y="20"/>
                </a:cubicBezTo>
                <a:cubicBezTo>
                  <a:pt x="6" y="19"/>
                  <a:pt x="6" y="19"/>
                  <a:pt x="6" y="18"/>
                </a:cubicBezTo>
                <a:close/>
                <a:moveTo>
                  <a:pt x="15" y="109"/>
                </a:moveTo>
                <a:cubicBezTo>
                  <a:pt x="19" y="106"/>
                  <a:pt x="23" y="104"/>
                  <a:pt x="28" y="104"/>
                </a:cubicBezTo>
                <a:cubicBezTo>
                  <a:pt x="23" y="106"/>
                  <a:pt x="19" y="109"/>
                  <a:pt x="16" y="112"/>
                </a:cubicBezTo>
                <a:cubicBezTo>
                  <a:pt x="15" y="111"/>
                  <a:pt x="15" y="111"/>
                  <a:pt x="15" y="110"/>
                </a:cubicBezTo>
                <a:cubicBezTo>
                  <a:pt x="15" y="110"/>
                  <a:pt x="15" y="109"/>
                  <a:pt x="15" y="109"/>
                </a:cubicBezTo>
                <a:close/>
                <a:moveTo>
                  <a:pt x="51" y="208"/>
                </a:moveTo>
                <a:cubicBezTo>
                  <a:pt x="50" y="207"/>
                  <a:pt x="48" y="206"/>
                  <a:pt x="47" y="205"/>
                </a:cubicBezTo>
                <a:cubicBezTo>
                  <a:pt x="44" y="202"/>
                  <a:pt x="40" y="202"/>
                  <a:pt x="37" y="201"/>
                </a:cubicBezTo>
                <a:cubicBezTo>
                  <a:pt x="36" y="193"/>
                  <a:pt x="35" y="184"/>
                  <a:pt x="35" y="176"/>
                </a:cubicBezTo>
                <a:cubicBezTo>
                  <a:pt x="38" y="175"/>
                  <a:pt x="41" y="173"/>
                  <a:pt x="44" y="173"/>
                </a:cubicBezTo>
                <a:cubicBezTo>
                  <a:pt x="47" y="181"/>
                  <a:pt x="53" y="188"/>
                  <a:pt x="56" y="197"/>
                </a:cubicBezTo>
                <a:cubicBezTo>
                  <a:pt x="52" y="199"/>
                  <a:pt x="51" y="203"/>
                  <a:pt x="51" y="208"/>
                </a:cubicBezTo>
                <a:close/>
                <a:moveTo>
                  <a:pt x="43" y="170"/>
                </a:moveTo>
                <a:cubicBezTo>
                  <a:pt x="43" y="170"/>
                  <a:pt x="43" y="170"/>
                  <a:pt x="43" y="170"/>
                </a:cubicBezTo>
                <a:cubicBezTo>
                  <a:pt x="43" y="170"/>
                  <a:pt x="42" y="169"/>
                  <a:pt x="42" y="170"/>
                </a:cubicBezTo>
                <a:cubicBezTo>
                  <a:pt x="42" y="170"/>
                  <a:pt x="41" y="170"/>
                  <a:pt x="40" y="171"/>
                </a:cubicBezTo>
                <a:cubicBezTo>
                  <a:pt x="39" y="171"/>
                  <a:pt x="39" y="171"/>
                  <a:pt x="39" y="171"/>
                </a:cubicBezTo>
                <a:cubicBezTo>
                  <a:pt x="39" y="171"/>
                  <a:pt x="39" y="171"/>
                  <a:pt x="40" y="171"/>
                </a:cubicBezTo>
                <a:cubicBezTo>
                  <a:pt x="41" y="170"/>
                  <a:pt x="42" y="169"/>
                  <a:pt x="43" y="168"/>
                </a:cubicBezTo>
                <a:cubicBezTo>
                  <a:pt x="43" y="168"/>
                  <a:pt x="43" y="167"/>
                  <a:pt x="42" y="168"/>
                </a:cubicBezTo>
                <a:cubicBezTo>
                  <a:pt x="40" y="168"/>
                  <a:pt x="35" y="169"/>
                  <a:pt x="34" y="171"/>
                </a:cubicBezTo>
                <a:cubicBezTo>
                  <a:pt x="36" y="168"/>
                  <a:pt x="39" y="167"/>
                  <a:pt x="42" y="165"/>
                </a:cubicBezTo>
                <a:cubicBezTo>
                  <a:pt x="42" y="164"/>
                  <a:pt x="42" y="164"/>
                  <a:pt x="42" y="164"/>
                </a:cubicBezTo>
                <a:cubicBezTo>
                  <a:pt x="40" y="165"/>
                  <a:pt x="39" y="166"/>
                  <a:pt x="37" y="166"/>
                </a:cubicBezTo>
                <a:cubicBezTo>
                  <a:pt x="35" y="167"/>
                  <a:pt x="31" y="170"/>
                  <a:pt x="36" y="167"/>
                </a:cubicBezTo>
                <a:cubicBezTo>
                  <a:pt x="38" y="165"/>
                  <a:pt x="40" y="163"/>
                  <a:pt x="42" y="161"/>
                </a:cubicBezTo>
                <a:cubicBezTo>
                  <a:pt x="42" y="161"/>
                  <a:pt x="42" y="161"/>
                  <a:pt x="42" y="161"/>
                </a:cubicBezTo>
                <a:cubicBezTo>
                  <a:pt x="39" y="162"/>
                  <a:pt x="35" y="163"/>
                  <a:pt x="33" y="165"/>
                </a:cubicBezTo>
                <a:cubicBezTo>
                  <a:pt x="36" y="162"/>
                  <a:pt x="40" y="161"/>
                  <a:pt x="42" y="157"/>
                </a:cubicBezTo>
                <a:cubicBezTo>
                  <a:pt x="42" y="162"/>
                  <a:pt x="43" y="166"/>
                  <a:pt x="43" y="170"/>
                </a:cubicBezTo>
                <a:close/>
                <a:moveTo>
                  <a:pt x="33" y="15"/>
                </a:moveTo>
                <a:cubicBezTo>
                  <a:pt x="33" y="15"/>
                  <a:pt x="33" y="15"/>
                  <a:pt x="32" y="15"/>
                </a:cubicBezTo>
                <a:cubicBezTo>
                  <a:pt x="28" y="19"/>
                  <a:pt x="23" y="22"/>
                  <a:pt x="18" y="26"/>
                </a:cubicBezTo>
                <a:cubicBezTo>
                  <a:pt x="16" y="28"/>
                  <a:pt x="13" y="31"/>
                  <a:pt x="10" y="33"/>
                </a:cubicBezTo>
                <a:cubicBezTo>
                  <a:pt x="9" y="34"/>
                  <a:pt x="7" y="35"/>
                  <a:pt x="6" y="36"/>
                </a:cubicBezTo>
                <a:cubicBezTo>
                  <a:pt x="4" y="37"/>
                  <a:pt x="4" y="38"/>
                  <a:pt x="5" y="36"/>
                </a:cubicBezTo>
                <a:cubicBezTo>
                  <a:pt x="11" y="27"/>
                  <a:pt x="21" y="21"/>
                  <a:pt x="28" y="14"/>
                </a:cubicBezTo>
                <a:cubicBezTo>
                  <a:pt x="29" y="14"/>
                  <a:pt x="29" y="13"/>
                  <a:pt x="29" y="13"/>
                </a:cubicBezTo>
                <a:cubicBezTo>
                  <a:pt x="30" y="13"/>
                  <a:pt x="30" y="12"/>
                  <a:pt x="30" y="12"/>
                </a:cubicBezTo>
                <a:cubicBezTo>
                  <a:pt x="30" y="12"/>
                  <a:pt x="30" y="12"/>
                  <a:pt x="30" y="12"/>
                </a:cubicBezTo>
                <a:cubicBezTo>
                  <a:pt x="31" y="13"/>
                  <a:pt x="32" y="14"/>
                  <a:pt x="33" y="15"/>
                </a:cubicBezTo>
                <a:close/>
                <a:moveTo>
                  <a:pt x="26" y="8"/>
                </a:moveTo>
                <a:cubicBezTo>
                  <a:pt x="27" y="9"/>
                  <a:pt x="29" y="10"/>
                  <a:pt x="30" y="11"/>
                </a:cubicBezTo>
                <a:cubicBezTo>
                  <a:pt x="30" y="11"/>
                  <a:pt x="30" y="11"/>
                  <a:pt x="30" y="11"/>
                </a:cubicBezTo>
                <a:cubicBezTo>
                  <a:pt x="25" y="15"/>
                  <a:pt x="21" y="19"/>
                  <a:pt x="16" y="22"/>
                </a:cubicBezTo>
                <a:cubicBezTo>
                  <a:pt x="14" y="24"/>
                  <a:pt x="12" y="25"/>
                  <a:pt x="10" y="27"/>
                </a:cubicBezTo>
                <a:cubicBezTo>
                  <a:pt x="9" y="28"/>
                  <a:pt x="8" y="28"/>
                  <a:pt x="7" y="29"/>
                </a:cubicBezTo>
                <a:cubicBezTo>
                  <a:pt x="7" y="29"/>
                  <a:pt x="3" y="33"/>
                  <a:pt x="5" y="30"/>
                </a:cubicBezTo>
                <a:cubicBezTo>
                  <a:pt x="7" y="27"/>
                  <a:pt x="11" y="25"/>
                  <a:pt x="14" y="22"/>
                </a:cubicBezTo>
                <a:cubicBezTo>
                  <a:pt x="18" y="18"/>
                  <a:pt x="22" y="14"/>
                  <a:pt x="27" y="10"/>
                </a:cubicBezTo>
                <a:cubicBezTo>
                  <a:pt x="27" y="10"/>
                  <a:pt x="26" y="10"/>
                  <a:pt x="26" y="10"/>
                </a:cubicBezTo>
                <a:cubicBezTo>
                  <a:pt x="18" y="14"/>
                  <a:pt x="12" y="21"/>
                  <a:pt x="4" y="26"/>
                </a:cubicBezTo>
                <a:cubicBezTo>
                  <a:pt x="4" y="26"/>
                  <a:pt x="4" y="26"/>
                  <a:pt x="4" y="26"/>
                </a:cubicBezTo>
                <a:cubicBezTo>
                  <a:pt x="7" y="24"/>
                  <a:pt x="10" y="20"/>
                  <a:pt x="12" y="18"/>
                </a:cubicBezTo>
                <a:cubicBezTo>
                  <a:pt x="15" y="15"/>
                  <a:pt x="17" y="13"/>
                  <a:pt x="20" y="11"/>
                </a:cubicBezTo>
                <a:cubicBezTo>
                  <a:pt x="21" y="11"/>
                  <a:pt x="22" y="10"/>
                  <a:pt x="22" y="9"/>
                </a:cubicBezTo>
                <a:cubicBezTo>
                  <a:pt x="22" y="9"/>
                  <a:pt x="23" y="9"/>
                  <a:pt x="23" y="8"/>
                </a:cubicBezTo>
                <a:cubicBezTo>
                  <a:pt x="23" y="8"/>
                  <a:pt x="23" y="8"/>
                  <a:pt x="23" y="8"/>
                </a:cubicBezTo>
                <a:cubicBezTo>
                  <a:pt x="17" y="12"/>
                  <a:pt x="11" y="18"/>
                  <a:pt x="5" y="22"/>
                </a:cubicBezTo>
                <a:cubicBezTo>
                  <a:pt x="5" y="22"/>
                  <a:pt x="5" y="22"/>
                  <a:pt x="5" y="22"/>
                </a:cubicBezTo>
                <a:cubicBezTo>
                  <a:pt x="6" y="21"/>
                  <a:pt x="7" y="19"/>
                  <a:pt x="8" y="19"/>
                </a:cubicBezTo>
                <a:cubicBezTo>
                  <a:pt x="9" y="17"/>
                  <a:pt x="10" y="16"/>
                  <a:pt x="12" y="14"/>
                </a:cubicBezTo>
                <a:cubicBezTo>
                  <a:pt x="14" y="12"/>
                  <a:pt x="17" y="9"/>
                  <a:pt x="19" y="6"/>
                </a:cubicBezTo>
                <a:cubicBezTo>
                  <a:pt x="19" y="6"/>
                  <a:pt x="19" y="6"/>
                  <a:pt x="18" y="6"/>
                </a:cubicBezTo>
                <a:cubicBezTo>
                  <a:pt x="14" y="9"/>
                  <a:pt x="10" y="12"/>
                  <a:pt x="7" y="16"/>
                </a:cubicBezTo>
                <a:cubicBezTo>
                  <a:pt x="10" y="8"/>
                  <a:pt x="16" y="2"/>
                  <a:pt x="26" y="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60" name="Freeform 56"/>
          <p:cNvSpPr/>
          <p:nvPr/>
        </p:nvSpPr>
        <p:spPr bwMode="auto">
          <a:xfrm>
            <a:off x="3297238" y="4557713"/>
            <a:ext cx="22225" cy="41275"/>
          </a:xfrm>
          <a:custGeom>
            <a:gdLst>
              <a:gd fmla="*/ 3 w 6" name="T0"/>
              <a:gd fmla="*/ 2 h 11" name="T1"/>
              <a:gd fmla="*/ 1 w 6" name="T2"/>
              <a:gd fmla="*/ 3 h 11" name="T3"/>
              <a:gd fmla="*/ 3 w 6" name="T4"/>
              <a:gd fmla="*/ 10 h 11" name="T5"/>
              <a:gd fmla="*/ 5 w 6" name="T6"/>
              <a:gd fmla="*/ 8 h 11" name="T7"/>
              <a:gd fmla="*/ 3 w 6" name="T8"/>
              <a:gd fmla="*/ 2 h 11" name="T9"/>
            </a:gdLst>
            <a:cxnLst>
              <a:cxn ang="0">
                <a:pos x="T0" y="T1"/>
              </a:cxn>
              <a:cxn ang="0">
                <a:pos x="T2" y="T3"/>
              </a:cxn>
              <a:cxn ang="0">
                <a:pos x="T4" y="T5"/>
              </a:cxn>
              <a:cxn ang="0">
                <a:pos x="T6" y="T7"/>
              </a:cxn>
              <a:cxn ang="0">
                <a:pos x="T8" y="T9"/>
              </a:cxn>
            </a:cxnLst>
            <a:rect b="b" l="0" r="r" t="0"/>
            <a:pathLst>
              <a:path h="11" w="6">
                <a:moveTo>
                  <a:pt x="3" y="2"/>
                </a:moveTo>
                <a:cubicBezTo>
                  <a:pt x="3" y="0"/>
                  <a:pt x="0" y="1"/>
                  <a:pt x="1" y="3"/>
                </a:cubicBezTo>
                <a:cubicBezTo>
                  <a:pt x="1" y="5"/>
                  <a:pt x="1" y="8"/>
                  <a:pt x="3" y="10"/>
                </a:cubicBezTo>
                <a:cubicBezTo>
                  <a:pt x="4" y="11"/>
                  <a:pt x="6" y="10"/>
                  <a:pt x="5" y="8"/>
                </a:cubicBezTo>
                <a:cubicBezTo>
                  <a:pt x="4" y="6"/>
                  <a:pt x="4" y="4"/>
                  <a:pt x="3" y="2"/>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61" name="Freeform 57"/>
          <p:cNvSpPr/>
          <p:nvPr/>
        </p:nvSpPr>
        <p:spPr bwMode="auto">
          <a:xfrm flipH="1">
            <a:off x="1284288" y="1306513"/>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62" name="Freeform 58"/>
          <p:cNvSpPr>
            <a:spLocks noEditPoints="1"/>
          </p:cNvSpPr>
          <p:nvPr/>
        </p:nvSpPr>
        <p:spPr bwMode="auto">
          <a:xfrm>
            <a:off x="3844925" y="1443038"/>
            <a:ext cx="209550" cy="239713"/>
          </a:xfrm>
          <a:custGeom>
            <a:gdLst>
              <a:gd fmla="*/ 16 w 56" name="T0"/>
              <a:gd fmla="*/ 3 h 64" name="T1"/>
              <a:gd fmla="*/ 25 w 56" name="T2"/>
              <a:gd fmla="*/ 63 h 64" name="T3"/>
              <a:gd fmla="*/ 55 w 56" name="T4"/>
              <a:gd fmla="*/ 10 h 64" name="T5"/>
              <a:gd fmla="*/ 27 w 56" name="T6"/>
              <a:gd fmla="*/ 60 h 64" name="T7"/>
              <a:gd fmla="*/ 30 w 56" name="T8"/>
              <a:gd fmla="*/ 51 h 64" name="T9"/>
              <a:gd fmla="*/ 35 w 56" name="T10"/>
              <a:gd fmla="*/ 48 h 64" name="T11"/>
              <a:gd fmla="*/ 37 w 56" name="T12"/>
              <a:gd fmla="*/ 46 h 64" name="T13"/>
              <a:gd fmla="*/ 24 w 56" name="T14"/>
              <a:gd fmla="*/ 56 h 64" name="T15"/>
              <a:gd fmla="*/ 24 w 56" name="T16"/>
              <a:gd fmla="*/ 56 h 64" name="T17"/>
              <a:gd fmla="*/ 21 w 56" name="T18"/>
              <a:gd fmla="*/ 52 h 64" name="T19"/>
              <a:gd fmla="*/ 34 w 56" name="T20"/>
              <a:gd fmla="*/ 41 h 64" name="T21"/>
              <a:gd fmla="*/ 36 w 56" name="T22"/>
              <a:gd fmla="*/ 35 h 64" name="T23"/>
              <a:gd fmla="*/ 15 w 56" name="T24"/>
              <a:gd fmla="*/ 42 h 64" name="T25"/>
              <a:gd fmla="*/ 17 w 56" name="T26"/>
              <a:gd fmla="*/ 45 h 64" name="T27"/>
              <a:gd fmla="*/ 51 w 56" name="T28"/>
              <a:gd fmla="*/ 15 h 64" name="T29"/>
              <a:gd fmla="*/ 34 w 56" name="T30"/>
              <a:gd fmla="*/ 31 h 64" name="T31"/>
              <a:gd fmla="*/ 37 w 56" name="T32"/>
              <a:gd fmla="*/ 25 h 64" name="T33"/>
              <a:gd fmla="*/ 52 w 56" name="T34"/>
              <a:gd fmla="*/ 13 h 64" name="T35"/>
              <a:gd fmla="*/ 21 w 56" name="T36"/>
              <a:gd fmla="*/ 33 h 64" name="T37"/>
              <a:gd fmla="*/ 49 w 56" name="T38"/>
              <a:gd fmla="*/ 8 h 64" name="T39"/>
              <a:gd fmla="*/ 26 w 56" name="T40"/>
              <a:gd fmla="*/ 41 h 64" name="T41"/>
              <a:gd fmla="*/ 48 w 56" name="T42"/>
              <a:gd fmla="*/ 27 h 64" name="T43"/>
              <a:gd fmla="*/ 35 w 56" name="T44"/>
              <a:gd fmla="*/ 43 h 64" name="T45"/>
              <a:gd fmla="*/ 43 w 56" name="T46"/>
              <a:gd fmla="*/ 35 h 64" name="T47"/>
              <a:gd fmla="*/ 21 w 56" name="T48"/>
              <a:gd fmla="*/ 51 h 64" name="T49"/>
              <a:gd fmla="*/ 46 w 56" name="T50"/>
              <a:gd fmla="*/ 31 h 64" name="T51"/>
              <a:gd fmla="*/ 19 w 56" name="T52"/>
              <a:gd fmla="*/ 48 h 64" name="T53"/>
              <a:gd fmla="*/ 50 w 56" name="T54"/>
              <a:gd fmla="*/ 7 h 64" name="T55"/>
              <a:gd fmla="*/ 17 w 56" name="T56"/>
              <a:gd fmla="*/ 32 h 64" name="T57"/>
              <a:gd fmla="*/ 48 w 56" name="T58"/>
              <a:gd fmla="*/ 6 h 64" name="T59"/>
              <a:gd fmla="*/ 12 w 56" name="T60"/>
              <a:gd fmla="*/ 36 h 64" name="T61"/>
              <a:gd fmla="*/ 25 w 56" name="T62"/>
              <a:gd fmla="*/ 20 h 64" name="T63"/>
              <a:gd fmla="*/ 21 w 56" name="T64"/>
              <a:gd fmla="*/ 18 h 64" name="T65"/>
              <a:gd fmla="*/ 8 w 56" name="T66"/>
              <a:gd fmla="*/ 27 h 64" name="T67"/>
              <a:gd fmla="*/ 15 w 56" name="T68"/>
              <a:gd fmla="*/ 20 h 64" name="T69"/>
              <a:gd fmla="*/ 13 w 56" name="T70"/>
              <a:gd fmla="*/ 15 h 64" name="T71"/>
              <a:gd fmla="*/ 6 w 56" name="T72"/>
              <a:gd fmla="*/ 20 h 64" name="T73"/>
              <a:gd fmla="*/ 5 w 56" name="T74"/>
              <a:gd fmla="*/ 15 h 64" name="T75"/>
              <a:gd fmla="*/ 16 w 56" name="T76"/>
              <a:gd fmla="*/ 9 h 64" name="T77"/>
              <a:gd fmla="*/ 22 w 56" name="T78"/>
              <a:gd fmla="*/ 13 h 64" name="T79"/>
              <a:gd fmla="*/ 21 w 56" name="T80"/>
              <a:gd fmla="*/ 10 h 64" name="T81"/>
              <a:gd fmla="*/ 10 w 56" name="T82"/>
              <a:gd fmla="*/ 25 h 64" name="T83"/>
              <a:gd fmla="*/ 25 w 56" name="T84"/>
              <a:gd fmla="*/ 19 h 64" name="T85"/>
              <a:gd fmla="*/ 26 w 56" name="T86"/>
              <a:gd fmla="*/ 21 h 64" name="T87"/>
              <a:gd fmla="*/ 22 w 56" name="T88"/>
              <a:gd fmla="*/ 27 h 64" name="T89"/>
              <a:gd fmla="*/ 25 w 56" name="T90"/>
              <a:gd fmla="*/ 20 h 64" name="T91"/>
              <a:gd fmla="*/ 35 w 56" name="T92"/>
              <a:gd fmla="*/ 15 h 64" name="T93"/>
              <a:gd fmla="*/ 28 w 56" name="T94"/>
              <a:gd fmla="*/ 22 h 64" name="T95"/>
              <a:gd fmla="*/ 36 w 56" name="T96"/>
              <a:gd fmla="*/ 15 h 64" name="T97"/>
              <a:gd fmla="*/ 46 w 56" name="T98"/>
              <a:gd fmla="*/ 7 h 64" name="T99"/>
              <a:gd fmla="*/ 30 w 56" name="T100"/>
              <a:gd fmla="*/ 20 h 64" name="T101"/>
              <a:gd fmla="*/ 35 w 56" name="T102"/>
              <a:gd fmla="*/ 13 h 64" name="T103"/>
              <a:gd fmla="*/ 40 w 56" name="T104"/>
              <a:gd fmla="*/ 6 h 64" name="T105"/>
              <a:gd fmla="*/ 6 w 56" name="T106"/>
              <a:gd fmla="*/ 20 h 64" name="T107"/>
              <a:gd fmla="*/ 5 w 56" name="T108"/>
              <a:gd fmla="*/ 16 h 64" name="T109"/>
              <a:gd fmla="*/ 18 w 56" name="T110"/>
              <a:gd fmla="*/ 7 h 64" name="T111"/>
              <a:gd fmla="*/ 13 w 56" name="T112"/>
              <a:gd fmla="*/ 37 h 64" name="T113"/>
              <a:gd fmla="*/ 34 w 56" name="T114"/>
              <a:gd fmla="*/ 27 h 64" name="T115"/>
              <a:gd fmla="*/ 15 w 56" name="T116"/>
              <a:gd fmla="*/ 42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6">
                <a:moveTo>
                  <a:pt x="55" y="10"/>
                </a:moveTo>
                <a:cubicBezTo>
                  <a:pt x="54" y="4"/>
                  <a:pt x="48" y="1"/>
                  <a:pt x="43" y="3"/>
                </a:cubicBezTo>
                <a:cubicBezTo>
                  <a:pt x="35" y="4"/>
                  <a:pt x="31" y="11"/>
                  <a:pt x="28" y="18"/>
                </a:cubicBezTo>
                <a:cubicBezTo>
                  <a:pt x="25" y="12"/>
                  <a:pt x="22" y="5"/>
                  <a:pt x="16" y="3"/>
                </a:cubicBezTo>
                <a:cubicBezTo>
                  <a:pt x="11" y="0"/>
                  <a:pt x="5" y="3"/>
                  <a:pt x="3" y="9"/>
                </a:cubicBezTo>
                <a:cubicBezTo>
                  <a:pt x="0" y="16"/>
                  <a:pt x="4" y="25"/>
                  <a:pt x="6" y="31"/>
                </a:cubicBezTo>
                <a:cubicBezTo>
                  <a:pt x="12" y="42"/>
                  <a:pt x="18" y="52"/>
                  <a:pt x="25" y="63"/>
                </a:cubicBezTo>
                <a:cubicBezTo>
                  <a:pt x="25" y="63"/>
                  <a:pt x="25" y="63"/>
                  <a:pt x="25" y="63"/>
                </a:cubicBezTo>
                <a:cubicBezTo>
                  <a:pt x="26" y="64"/>
                  <a:pt x="27" y="64"/>
                  <a:pt x="28" y="63"/>
                </a:cubicBezTo>
                <a:cubicBezTo>
                  <a:pt x="28" y="63"/>
                  <a:pt x="28" y="63"/>
                  <a:pt x="28" y="63"/>
                </a:cubicBezTo>
                <a:cubicBezTo>
                  <a:pt x="35" y="53"/>
                  <a:pt x="43" y="42"/>
                  <a:pt x="49" y="31"/>
                </a:cubicBezTo>
                <a:cubicBezTo>
                  <a:pt x="52" y="25"/>
                  <a:pt x="56" y="18"/>
                  <a:pt x="55" y="10"/>
                </a:cubicBezTo>
                <a:close/>
                <a:moveTo>
                  <a:pt x="27" y="60"/>
                </a:moveTo>
                <a:cubicBezTo>
                  <a:pt x="26" y="60"/>
                  <a:pt x="26" y="60"/>
                  <a:pt x="26" y="60"/>
                </a:cubicBezTo>
                <a:cubicBezTo>
                  <a:pt x="28" y="58"/>
                  <a:pt x="29" y="57"/>
                  <a:pt x="30" y="55"/>
                </a:cubicBezTo>
                <a:cubicBezTo>
                  <a:pt x="29" y="57"/>
                  <a:pt x="28" y="58"/>
                  <a:pt x="27" y="60"/>
                </a:cubicBezTo>
                <a:close/>
                <a:moveTo>
                  <a:pt x="24" y="56"/>
                </a:moveTo>
                <a:cubicBezTo>
                  <a:pt x="25" y="56"/>
                  <a:pt x="26" y="55"/>
                  <a:pt x="27" y="54"/>
                </a:cubicBezTo>
                <a:cubicBezTo>
                  <a:pt x="28" y="53"/>
                  <a:pt x="29" y="52"/>
                  <a:pt x="30" y="51"/>
                </a:cubicBezTo>
                <a:cubicBezTo>
                  <a:pt x="30" y="51"/>
                  <a:pt x="30" y="51"/>
                  <a:pt x="30" y="51"/>
                </a:cubicBezTo>
                <a:cubicBezTo>
                  <a:pt x="29" y="53"/>
                  <a:pt x="27" y="54"/>
                  <a:pt x="25" y="56"/>
                </a:cubicBezTo>
                <a:cubicBezTo>
                  <a:pt x="25" y="56"/>
                  <a:pt x="24" y="56"/>
                  <a:pt x="24" y="56"/>
                </a:cubicBezTo>
                <a:cubicBezTo>
                  <a:pt x="24" y="56"/>
                  <a:pt x="24" y="56"/>
                  <a:pt x="24" y="56"/>
                </a:cubicBezTo>
                <a:close/>
                <a:moveTo>
                  <a:pt x="35" y="48"/>
                </a:moveTo>
                <a:cubicBezTo>
                  <a:pt x="32" y="50"/>
                  <a:pt x="29" y="55"/>
                  <a:pt x="26" y="59"/>
                </a:cubicBezTo>
                <a:cubicBezTo>
                  <a:pt x="25" y="58"/>
                  <a:pt x="25" y="58"/>
                  <a:pt x="25" y="57"/>
                </a:cubicBezTo>
                <a:cubicBezTo>
                  <a:pt x="29" y="54"/>
                  <a:pt x="31" y="51"/>
                  <a:pt x="35" y="48"/>
                </a:cubicBezTo>
                <a:close/>
                <a:moveTo>
                  <a:pt x="37" y="46"/>
                </a:moveTo>
                <a:cubicBezTo>
                  <a:pt x="36" y="46"/>
                  <a:pt x="36" y="46"/>
                  <a:pt x="35" y="47"/>
                </a:cubicBezTo>
                <a:cubicBezTo>
                  <a:pt x="36" y="46"/>
                  <a:pt x="37" y="45"/>
                  <a:pt x="37" y="45"/>
                </a:cubicBezTo>
                <a:cubicBezTo>
                  <a:pt x="37" y="45"/>
                  <a:pt x="37" y="45"/>
                  <a:pt x="37" y="46"/>
                </a:cubicBezTo>
                <a:close/>
                <a:moveTo>
                  <a:pt x="24" y="56"/>
                </a:moveTo>
                <a:cubicBezTo>
                  <a:pt x="23" y="55"/>
                  <a:pt x="23" y="54"/>
                  <a:pt x="23" y="54"/>
                </a:cubicBezTo>
                <a:cubicBezTo>
                  <a:pt x="28" y="50"/>
                  <a:pt x="34" y="46"/>
                  <a:pt x="39" y="42"/>
                </a:cubicBezTo>
                <a:cubicBezTo>
                  <a:pt x="39" y="42"/>
                  <a:pt x="39" y="42"/>
                  <a:pt x="39" y="42"/>
                </a:cubicBezTo>
                <a:cubicBezTo>
                  <a:pt x="34" y="46"/>
                  <a:pt x="29" y="51"/>
                  <a:pt x="24" y="56"/>
                </a:cubicBezTo>
                <a:close/>
                <a:moveTo>
                  <a:pt x="21" y="52"/>
                </a:moveTo>
                <a:cubicBezTo>
                  <a:pt x="24" y="50"/>
                  <a:pt x="26" y="49"/>
                  <a:pt x="29" y="47"/>
                </a:cubicBezTo>
                <a:cubicBezTo>
                  <a:pt x="27" y="49"/>
                  <a:pt x="24" y="51"/>
                  <a:pt x="22" y="53"/>
                </a:cubicBezTo>
                <a:cubicBezTo>
                  <a:pt x="22" y="53"/>
                  <a:pt x="21" y="52"/>
                  <a:pt x="21" y="52"/>
                </a:cubicBezTo>
                <a:close/>
                <a:moveTo>
                  <a:pt x="19" y="49"/>
                </a:moveTo>
                <a:cubicBezTo>
                  <a:pt x="28" y="46"/>
                  <a:pt x="35" y="40"/>
                  <a:pt x="42" y="34"/>
                </a:cubicBezTo>
                <a:cubicBezTo>
                  <a:pt x="42" y="34"/>
                  <a:pt x="42" y="34"/>
                  <a:pt x="42" y="34"/>
                </a:cubicBezTo>
                <a:cubicBezTo>
                  <a:pt x="40" y="37"/>
                  <a:pt x="37" y="39"/>
                  <a:pt x="34" y="41"/>
                </a:cubicBezTo>
                <a:cubicBezTo>
                  <a:pt x="30" y="45"/>
                  <a:pt x="25" y="48"/>
                  <a:pt x="21" y="51"/>
                </a:cubicBezTo>
                <a:cubicBezTo>
                  <a:pt x="20" y="50"/>
                  <a:pt x="20" y="49"/>
                  <a:pt x="19" y="49"/>
                </a:cubicBezTo>
                <a:close/>
                <a:moveTo>
                  <a:pt x="18" y="46"/>
                </a:moveTo>
                <a:cubicBezTo>
                  <a:pt x="24" y="43"/>
                  <a:pt x="30" y="39"/>
                  <a:pt x="36" y="35"/>
                </a:cubicBezTo>
                <a:cubicBezTo>
                  <a:pt x="38" y="34"/>
                  <a:pt x="40" y="33"/>
                  <a:pt x="42" y="32"/>
                </a:cubicBezTo>
                <a:cubicBezTo>
                  <a:pt x="35" y="37"/>
                  <a:pt x="26" y="41"/>
                  <a:pt x="19" y="48"/>
                </a:cubicBezTo>
                <a:cubicBezTo>
                  <a:pt x="18" y="47"/>
                  <a:pt x="18" y="47"/>
                  <a:pt x="18" y="46"/>
                </a:cubicBezTo>
                <a:close/>
                <a:moveTo>
                  <a:pt x="15" y="42"/>
                </a:moveTo>
                <a:cubicBezTo>
                  <a:pt x="16" y="42"/>
                  <a:pt x="16" y="42"/>
                  <a:pt x="16" y="42"/>
                </a:cubicBezTo>
                <a:cubicBezTo>
                  <a:pt x="22" y="39"/>
                  <a:pt x="28" y="35"/>
                  <a:pt x="35" y="31"/>
                </a:cubicBezTo>
                <a:cubicBezTo>
                  <a:pt x="34" y="31"/>
                  <a:pt x="34" y="32"/>
                  <a:pt x="33" y="32"/>
                </a:cubicBezTo>
                <a:cubicBezTo>
                  <a:pt x="28" y="36"/>
                  <a:pt x="22" y="41"/>
                  <a:pt x="17" y="45"/>
                </a:cubicBezTo>
                <a:cubicBezTo>
                  <a:pt x="17" y="44"/>
                  <a:pt x="16" y="43"/>
                  <a:pt x="15" y="42"/>
                </a:cubicBezTo>
                <a:close/>
                <a:moveTo>
                  <a:pt x="39" y="24"/>
                </a:moveTo>
                <a:cubicBezTo>
                  <a:pt x="43" y="21"/>
                  <a:pt x="46" y="18"/>
                  <a:pt x="50" y="15"/>
                </a:cubicBezTo>
                <a:cubicBezTo>
                  <a:pt x="50" y="15"/>
                  <a:pt x="51" y="15"/>
                  <a:pt x="51" y="15"/>
                </a:cubicBezTo>
                <a:cubicBezTo>
                  <a:pt x="51" y="14"/>
                  <a:pt x="51" y="14"/>
                  <a:pt x="52" y="14"/>
                </a:cubicBezTo>
                <a:cubicBezTo>
                  <a:pt x="52" y="15"/>
                  <a:pt x="52" y="16"/>
                  <a:pt x="51" y="17"/>
                </a:cubicBezTo>
                <a:cubicBezTo>
                  <a:pt x="51" y="17"/>
                  <a:pt x="51" y="18"/>
                  <a:pt x="51" y="18"/>
                </a:cubicBezTo>
                <a:cubicBezTo>
                  <a:pt x="45" y="21"/>
                  <a:pt x="40" y="27"/>
                  <a:pt x="34" y="31"/>
                </a:cubicBezTo>
                <a:cubicBezTo>
                  <a:pt x="31" y="33"/>
                  <a:pt x="27" y="35"/>
                  <a:pt x="23" y="37"/>
                </a:cubicBezTo>
                <a:cubicBezTo>
                  <a:pt x="22" y="38"/>
                  <a:pt x="20" y="39"/>
                  <a:pt x="19" y="40"/>
                </a:cubicBezTo>
                <a:cubicBezTo>
                  <a:pt x="15" y="42"/>
                  <a:pt x="19" y="39"/>
                  <a:pt x="20" y="39"/>
                </a:cubicBezTo>
                <a:cubicBezTo>
                  <a:pt x="25" y="34"/>
                  <a:pt x="32" y="30"/>
                  <a:pt x="37" y="25"/>
                </a:cubicBezTo>
                <a:cubicBezTo>
                  <a:pt x="38" y="25"/>
                  <a:pt x="38" y="24"/>
                  <a:pt x="39" y="24"/>
                </a:cubicBezTo>
                <a:close/>
                <a:moveTo>
                  <a:pt x="51" y="8"/>
                </a:moveTo>
                <a:cubicBezTo>
                  <a:pt x="51" y="9"/>
                  <a:pt x="52" y="11"/>
                  <a:pt x="52" y="13"/>
                </a:cubicBezTo>
                <a:cubicBezTo>
                  <a:pt x="52" y="13"/>
                  <a:pt x="52" y="13"/>
                  <a:pt x="52" y="13"/>
                </a:cubicBezTo>
                <a:cubicBezTo>
                  <a:pt x="48" y="15"/>
                  <a:pt x="44" y="18"/>
                  <a:pt x="40" y="21"/>
                </a:cubicBezTo>
                <a:cubicBezTo>
                  <a:pt x="36" y="24"/>
                  <a:pt x="32" y="27"/>
                  <a:pt x="27" y="30"/>
                </a:cubicBezTo>
                <a:cubicBezTo>
                  <a:pt x="24" y="32"/>
                  <a:pt x="21" y="34"/>
                  <a:pt x="18" y="36"/>
                </a:cubicBezTo>
                <a:cubicBezTo>
                  <a:pt x="19" y="35"/>
                  <a:pt x="20" y="34"/>
                  <a:pt x="21" y="33"/>
                </a:cubicBezTo>
                <a:cubicBezTo>
                  <a:pt x="31" y="24"/>
                  <a:pt x="43" y="19"/>
                  <a:pt x="51" y="8"/>
                </a:cubicBezTo>
                <a:close/>
                <a:moveTo>
                  <a:pt x="31" y="24"/>
                </a:moveTo>
                <a:cubicBezTo>
                  <a:pt x="35" y="22"/>
                  <a:pt x="38" y="19"/>
                  <a:pt x="41" y="16"/>
                </a:cubicBezTo>
                <a:cubicBezTo>
                  <a:pt x="44" y="14"/>
                  <a:pt x="48" y="11"/>
                  <a:pt x="49" y="8"/>
                </a:cubicBezTo>
                <a:cubicBezTo>
                  <a:pt x="45" y="15"/>
                  <a:pt x="38" y="20"/>
                  <a:pt x="31" y="24"/>
                </a:cubicBezTo>
                <a:close/>
                <a:moveTo>
                  <a:pt x="48" y="27"/>
                </a:moveTo>
                <a:cubicBezTo>
                  <a:pt x="44" y="30"/>
                  <a:pt x="39" y="33"/>
                  <a:pt x="35" y="36"/>
                </a:cubicBezTo>
                <a:cubicBezTo>
                  <a:pt x="32" y="37"/>
                  <a:pt x="29" y="39"/>
                  <a:pt x="26" y="41"/>
                </a:cubicBezTo>
                <a:cubicBezTo>
                  <a:pt x="24" y="42"/>
                  <a:pt x="20" y="44"/>
                  <a:pt x="19" y="45"/>
                </a:cubicBezTo>
                <a:cubicBezTo>
                  <a:pt x="24" y="40"/>
                  <a:pt x="29" y="36"/>
                  <a:pt x="35" y="32"/>
                </a:cubicBezTo>
                <a:cubicBezTo>
                  <a:pt x="41" y="28"/>
                  <a:pt x="46" y="23"/>
                  <a:pt x="51" y="19"/>
                </a:cubicBezTo>
                <a:cubicBezTo>
                  <a:pt x="50" y="22"/>
                  <a:pt x="49" y="24"/>
                  <a:pt x="48" y="27"/>
                </a:cubicBezTo>
                <a:close/>
                <a:moveTo>
                  <a:pt x="41" y="40"/>
                </a:moveTo>
                <a:cubicBezTo>
                  <a:pt x="37" y="43"/>
                  <a:pt x="34" y="45"/>
                  <a:pt x="30" y="48"/>
                </a:cubicBezTo>
                <a:cubicBezTo>
                  <a:pt x="29" y="48"/>
                  <a:pt x="29" y="49"/>
                  <a:pt x="28" y="49"/>
                </a:cubicBezTo>
                <a:cubicBezTo>
                  <a:pt x="30" y="47"/>
                  <a:pt x="32" y="45"/>
                  <a:pt x="35" y="43"/>
                </a:cubicBezTo>
                <a:cubicBezTo>
                  <a:pt x="37" y="42"/>
                  <a:pt x="40" y="40"/>
                  <a:pt x="42" y="38"/>
                </a:cubicBezTo>
                <a:cubicBezTo>
                  <a:pt x="41" y="38"/>
                  <a:pt x="41" y="39"/>
                  <a:pt x="41" y="40"/>
                </a:cubicBezTo>
                <a:close/>
                <a:moveTo>
                  <a:pt x="43" y="35"/>
                </a:moveTo>
                <a:cubicBezTo>
                  <a:pt x="43" y="35"/>
                  <a:pt x="43" y="35"/>
                  <a:pt x="43" y="35"/>
                </a:cubicBezTo>
                <a:cubicBezTo>
                  <a:pt x="43" y="35"/>
                  <a:pt x="42" y="36"/>
                  <a:pt x="42" y="36"/>
                </a:cubicBezTo>
                <a:cubicBezTo>
                  <a:pt x="40" y="38"/>
                  <a:pt x="37" y="40"/>
                  <a:pt x="35" y="43"/>
                </a:cubicBezTo>
                <a:cubicBezTo>
                  <a:pt x="32" y="45"/>
                  <a:pt x="29" y="46"/>
                  <a:pt x="27" y="48"/>
                </a:cubicBezTo>
                <a:cubicBezTo>
                  <a:pt x="25" y="49"/>
                  <a:pt x="23" y="50"/>
                  <a:pt x="21" y="51"/>
                </a:cubicBezTo>
                <a:cubicBezTo>
                  <a:pt x="23" y="50"/>
                  <a:pt x="25" y="49"/>
                  <a:pt x="26" y="47"/>
                </a:cubicBezTo>
                <a:cubicBezTo>
                  <a:pt x="33" y="43"/>
                  <a:pt x="40" y="38"/>
                  <a:pt x="45" y="32"/>
                </a:cubicBezTo>
                <a:cubicBezTo>
                  <a:pt x="44" y="33"/>
                  <a:pt x="44" y="34"/>
                  <a:pt x="43" y="35"/>
                </a:cubicBezTo>
                <a:close/>
                <a:moveTo>
                  <a:pt x="46" y="31"/>
                </a:moveTo>
                <a:cubicBezTo>
                  <a:pt x="46" y="31"/>
                  <a:pt x="46" y="31"/>
                  <a:pt x="45" y="31"/>
                </a:cubicBezTo>
                <a:cubicBezTo>
                  <a:pt x="41" y="34"/>
                  <a:pt x="36" y="38"/>
                  <a:pt x="31" y="42"/>
                </a:cubicBezTo>
                <a:cubicBezTo>
                  <a:pt x="29" y="44"/>
                  <a:pt x="26" y="45"/>
                  <a:pt x="24" y="46"/>
                </a:cubicBezTo>
                <a:cubicBezTo>
                  <a:pt x="24" y="46"/>
                  <a:pt x="19" y="48"/>
                  <a:pt x="19" y="48"/>
                </a:cubicBezTo>
                <a:cubicBezTo>
                  <a:pt x="21" y="47"/>
                  <a:pt x="22" y="46"/>
                  <a:pt x="23" y="45"/>
                </a:cubicBezTo>
                <a:cubicBezTo>
                  <a:pt x="31" y="39"/>
                  <a:pt x="40" y="35"/>
                  <a:pt x="47" y="29"/>
                </a:cubicBezTo>
                <a:cubicBezTo>
                  <a:pt x="47" y="29"/>
                  <a:pt x="46" y="30"/>
                  <a:pt x="46" y="31"/>
                </a:cubicBezTo>
                <a:close/>
                <a:moveTo>
                  <a:pt x="50" y="7"/>
                </a:moveTo>
                <a:cubicBezTo>
                  <a:pt x="43" y="13"/>
                  <a:pt x="37" y="19"/>
                  <a:pt x="30" y="24"/>
                </a:cubicBezTo>
                <a:cubicBezTo>
                  <a:pt x="27" y="27"/>
                  <a:pt x="23" y="30"/>
                  <a:pt x="19" y="33"/>
                </a:cubicBezTo>
                <a:cubicBezTo>
                  <a:pt x="17" y="34"/>
                  <a:pt x="15" y="35"/>
                  <a:pt x="13" y="36"/>
                </a:cubicBezTo>
                <a:cubicBezTo>
                  <a:pt x="14" y="35"/>
                  <a:pt x="16" y="33"/>
                  <a:pt x="17" y="32"/>
                </a:cubicBezTo>
                <a:cubicBezTo>
                  <a:pt x="17" y="32"/>
                  <a:pt x="17" y="32"/>
                  <a:pt x="17" y="32"/>
                </a:cubicBezTo>
                <a:cubicBezTo>
                  <a:pt x="19" y="30"/>
                  <a:pt x="21" y="29"/>
                  <a:pt x="22" y="27"/>
                </a:cubicBezTo>
                <a:cubicBezTo>
                  <a:pt x="27" y="24"/>
                  <a:pt x="31" y="21"/>
                  <a:pt x="36" y="18"/>
                </a:cubicBezTo>
                <a:cubicBezTo>
                  <a:pt x="41" y="14"/>
                  <a:pt x="46" y="11"/>
                  <a:pt x="48" y="6"/>
                </a:cubicBezTo>
                <a:cubicBezTo>
                  <a:pt x="49" y="6"/>
                  <a:pt x="49" y="6"/>
                  <a:pt x="50" y="7"/>
                </a:cubicBezTo>
                <a:close/>
                <a:moveTo>
                  <a:pt x="12" y="35"/>
                </a:moveTo>
                <a:cubicBezTo>
                  <a:pt x="12" y="34"/>
                  <a:pt x="13" y="34"/>
                  <a:pt x="14" y="34"/>
                </a:cubicBezTo>
                <a:cubicBezTo>
                  <a:pt x="13" y="34"/>
                  <a:pt x="13" y="35"/>
                  <a:pt x="12" y="36"/>
                </a:cubicBezTo>
                <a:cubicBezTo>
                  <a:pt x="12" y="35"/>
                  <a:pt x="12" y="35"/>
                  <a:pt x="12" y="35"/>
                </a:cubicBezTo>
                <a:close/>
                <a:moveTo>
                  <a:pt x="10" y="31"/>
                </a:moveTo>
                <a:cubicBezTo>
                  <a:pt x="12" y="29"/>
                  <a:pt x="15" y="27"/>
                  <a:pt x="17" y="26"/>
                </a:cubicBezTo>
                <a:cubicBezTo>
                  <a:pt x="19" y="24"/>
                  <a:pt x="23" y="22"/>
                  <a:pt x="25" y="20"/>
                </a:cubicBezTo>
                <a:cubicBezTo>
                  <a:pt x="20" y="25"/>
                  <a:pt x="15" y="29"/>
                  <a:pt x="11" y="34"/>
                </a:cubicBezTo>
                <a:cubicBezTo>
                  <a:pt x="11" y="33"/>
                  <a:pt x="10" y="32"/>
                  <a:pt x="10" y="31"/>
                </a:cubicBezTo>
                <a:close/>
                <a:moveTo>
                  <a:pt x="8" y="27"/>
                </a:moveTo>
                <a:cubicBezTo>
                  <a:pt x="13" y="25"/>
                  <a:pt x="16" y="21"/>
                  <a:pt x="21" y="18"/>
                </a:cubicBezTo>
                <a:cubicBezTo>
                  <a:pt x="21" y="18"/>
                  <a:pt x="24" y="16"/>
                  <a:pt x="21" y="18"/>
                </a:cubicBezTo>
                <a:cubicBezTo>
                  <a:pt x="20" y="20"/>
                  <a:pt x="19" y="21"/>
                  <a:pt x="18" y="22"/>
                </a:cubicBezTo>
                <a:cubicBezTo>
                  <a:pt x="15" y="25"/>
                  <a:pt x="12" y="27"/>
                  <a:pt x="9" y="30"/>
                </a:cubicBezTo>
                <a:cubicBezTo>
                  <a:pt x="9" y="29"/>
                  <a:pt x="8" y="28"/>
                  <a:pt x="8" y="27"/>
                </a:cubicBezTo>
                <a:close/>
                <a:moveTo>
                  <a:pt x="7" y="24"/>
                </a:moveTo>
                <a:cubicBezTo>
                  <a:pt x="11" y="21"/>
                  <a:pt x="16" y="17"/>
                  <a:pt x="20" y="15"/>
                </a:cubicBezTo>
                <a:cubicBezTo>
                  <a:pt x="23" y="13"/>
                  <a:pt x="19" y="16"/>
                  <a:pt x="19" y="16"/>
                </a:cubicBezTo>
                <a:cubicBezTo>
                  <a:pt x="18" y="17"/>
                  <a:pt x="16" y="19"/>
                  <a:pt x="15" y="20"/>
                </a:cubicBezTo>
                <a:cubicBezTo>
                  <a:pt x="12" y="22"/>
                  <a:pt x="10" y="24"/>
                  <a:pt x="8" y="26"/>
                </a:cubicBezTo>
                <a:cubicBezTo>
                  <a:pt x="7" y="25"/>
                  <a:pt x="7" y="25"/>
                  <a:pt x="7" y="24"/>
                </a:cubicBezTo>
                <a:close/>
                <a:moveTo>
                  <a:pt x="6" y="20"/>
                </a:moveTo>
                <a:cubicBezTo>
                  <a:pt x="8" y="19"/>
                  <a:pt x="10" y="17"/>
                  <a:pt x="13" y="15"/>
                </a:cubicBezTo>
                <a:cubicBezTo>
                  <a:pt x="14" y="14"/>
                  <a:pt x="15" y="14"/>
                  <a:pt x="17" y="13"/>
                </a:cubicBezTo>
                <a:cubicBezTo>
                  <a:pt x="18" y="12"/>
                  <a:pt x="21" y="8"/>
                  <a:pt x="18" y="12"/>
                </a:cubicBezTo>
                <a:cubicBezTo>
                  <a:pt x="15" y="16"/>
                  <a:pt x="10" y="19"/>
                  <a:pt x="6" y="22"/>
                </a:cubicBezTo>
                <a:cubicBezTo>
                  <a:pt x="6" y="22"/>
                  <a:pt x="6" y="21"/>
                  <a:pt x="6" y="20"/>
                </a:cubicBezTo>
                <a:close/>
                <a:moveTo>
                  <a:pt x="5" y="13"/>
                </a:moveTo>
                <a:cubicBezTo>
                  <a:pt x="6" y="12"/>
                  <a:pt x="8" y="10"/>
                  <a:pt x="9" y="9"/>
                </a:cubicBezTo>
                <a:cubicBezTo>
                  <a:pt x="12" y="7"/>
                  <a:pt x="16" y="4"/>
                  <a:pt x="12" y="9"/>
                </a:cubicBezTo>
                <a:cubicBezTo>
                  <a:pt x="10" y="11"/>
                  <a:pt x="7" y="13"/>
                  <a:pt x="5" y="15"/>
                </a:cubicBezTo>
                <a:cubicBezTo>
                  <a:pt x="5" y="15"/>
                  <a:pt x="5" y="14"/>
                  <a:pt x="5" y="13"/>
                </a:cubicBezTo>
                <a:close/>
                <a:moveTo>
                  <a:pt x="5" y="18"/>
                </a:moveTo>
                <a:cubicBezTo>
                  <a:pt x="5" y="18"/>
                  <a:pt x="5" y="17"/>
                  <a:pt x="5" y="17"/>
                </a:cubicBezTo>
                <a:cubicBezTo>
                  <a:pt x="9" y="15"/>
                  <a:pt x="12" y="11"/>
                  <a:pt x="16" y="9"/>
                </a:cubicBezTo>
                <a:cubicBezTo>
                  <a:pt x="19" y="6"/>
                  <a:pt x="13" y="12"/>
                  <a:pt x="13" y="13"/>
                </a:cubicBezTo>
                <a:cubicBezTo>
                  <a:pt x="10" y="15"/>
                  <a:pt x="8" y="17"/>
                  <a:pt x="5" y="19"/>
                </a:cubicBezTo>
                <a:cubicBezTo>
                  <a:pt x="5" y="19"/>
                  <a:pt x="5" y="18"/>
                  <a:pt x="5" y="18"/>
                </a:cubicBezTo>
                <a:close/>
                <a:moveTo>
                  <a:pt x="22" y="13"/>
                </a:moveTo>
                <a:cubicBezTo>
                  <a:pt x="20" y="14"/>
                  <a:pt x="17" y="15"/>
                  <a:pt x="15" y="17"/>
                </a:cubicBezTo>
                <a:cubicBezTo>
                  <a:pt x="12" y="19"/>
                  <a:pt x="9" y="21"/>
                  <a:pt x="6" y="23"/>
                </a:cubicBezTo>
                <a:cubicBezTo>
                  <a:pt x="6" y="23"/>
                  <a:pt x="6" y="23"/>
                  <a:pt x="6" y="23"/>
                </a:cubicBezTo>
                <a:cubicBezTo>
                  <a:pt x="11" y="19"/>
                  <a:pt x="17" y="16"/>
                  <a:pt x="21" y="10"/>
                </a:cubicBezTo>
                <a:cubicBezTo>
                  <a:pt x="21" y="11"/>
                  <a:pt x="22" y="12"/>
                  <a:pt x="22" y="13"/>
                </a:cubicBezTo>
                <a:close/>
                <a:moveTo>
                  <a:pt x="24" y="16"/>
                </a:moveTo>
                <a:cubicBezTo>
                  <a:pt x="19" y="18"/>
                  <a:pt x="15" y="22"/>
                  <a:pt x="11" y="25"/>
                </a:cubicBezTo>
                <a:cubicBezTo>
                  <a:pt x="10" y="26"/>
                  <a:pt x="7" y="27"/>
                  <a:pt x="10" y="25"/>
                </a:cubicBezTo>
                <a:cubicBezTo>
                  <a:pt x="11" y="24"/>
                  <a:pt x="13" y="23"/>
                  <a:pt x="14" y="21"/>
                </a:cubicBezTo>
                <a:cubicBezTo>
                  <a:pt x="17" y="19"/>
                  <a:pt x="20" y="16"/>
                  <a:pt x="23" y="14"/>
                </a:cubicBezTo>
                <a:cubicBezTo>
                  <a:pt x="23" y="15"/>
                  <a:pt x="23" y="15"/>
                  <a:pt x="24" y="16"/>
                </a:cubicBezTo>
                <a:close/>
                <a:moveTo>
                  <a:pt x="25" y="19"/>
                </a:moveTo>
                <a:cubicBezTo>
                  <a:pt x="20" y="22"/>
                  <a:pt x="16" y="26"/>
                  <a:pt x="11" y="29"/>
                </a:cubicBezTo>
                <a:cubicBezTo>
                  <a:pt x="15" y="27"/>
                  <a:pt x="20" y="21"/>
                  <a:pt x="24" y="17"/>
                </a:cubicBezTo>
                <a:cubicBezTo>
                  <a:pt x="24" y="18"/>
                  <a:pt x="25" y="19"/>
                  <a:pt x="25" y="19"/>
                </a:cubicBezTo>
                <a:close/>
                <a:moveTo>
                  <a:pt x="26" y="21"/>
                </a:moveTo>
                <a:cubicBezTo>
                  <a:pt x="26" y="21"/>
                  <a:pt x="26" y="21"/>
                  <a:pt x="27" y="21"/>
                </a:cubicBezTo>
                <a:cubicBezTo>
                  <a:pt x="27" y="21"/>
                  <a:pt x="27" y="22"/>
                  <a:pt x="27" y="22"/>
                </a:cubicBezTo>
                <a:cubicBezTo>
                  <a:pt x="26" y="22"/>
                  <a:pt x="25" y="23"/>
                  <a:pt x="24" y="24"/>
                </a:cubicBezTo>
                <a:cubicBezTo>
                  <a:pt x="23" y="25"/>
                  <a:pt x="23" y="26"/>
                  <a:pt x="22" y="27"/>
                </a:cubicBezTo>
                <a:cubicBezTo>
                  <a:pt x="20" y="28"/>
                  <a:pt x="18" y="30"/>
                  <a:pt x="16" y="31"/>
                </a:cubicBezTo>
                <a:cubicBezTo>
                  <a:pt x="15" y="32"/>
                  <a:pt x="15" y="32"/>
                  <a:pt x="14" y="33"/>
                </a:cubicBezTo>
                <a:cubicBezTo>
                  <a:pt x="13" y="33"/>
                  <a:pt x="11" y="35"/>
                  <a:pt x="13" y="33"/>
                </a:cubicBezTo>
                <a:cubicBezTo>
                  <a:pt x="17" y="28"/>
                  <a:pt x="22" y="25"/>
                  <a:pt x="25" y="20"/>
                </a:cubicBezTo>
                <a:cubicBezTo>
                  <a:pt x="26" y="20"/>
                  <a:pt x="26" y="20"/>
                  <a:pt x="26" y="21"/>
                </a:cubicBezTo>
                <a:close/>
                <a:moveTo>
                  <a:pt x="31" y="17"/>
                </a:moveTo>
                <a:cubicBezTo>
                  <a:pt x="34" y="15"/>
                  <a:pt x="37" y="13"/>
                  <a:pt x="40" y="11"/>
                </a:cubicBezTo>
                <a:cubicBezTo>
                  <a:pt x="39" y="12"/>
                  <a:pt x="37" y="14"/>
                  <a:pt x="35" y="15"/>
                </a:cubicBezTo>
                <a:cubicBezTo>
                  <a:pt x="34" y="16"/>
                  <a:pt x="32" y="17"/>
                  <a:pt x="31" y="18"/>
                </a:cubicBezTo>
                <a:cubicBezTo>
                  <a:pt x="31" y="18"/>
                  <a:pt x="31" y="17"/>
                  <a:pt x="31" y="17"/>
                </a:cubicBezTo>
                <a:close/>
                <a:moveTo>
                  <a:pt x="28" y="22"/>
                </a:moveTo>
                <a:cubicBezTo>
                  <a:pt x="28" y="22"/>
                  <a:pt x="28" y="22"/>
                  <a:pt x="28" y="22"/>
                </a:cubicBezTo>
                <a:cubicBezTo>
                  <a:pt x="27" y="22"/>
                  <a:pt x="27" y="23"/>
                  <a:pt x="27" y="23"/>
                </a:cubicBezTo>
                <a:cubicBezTo>
                  <a:pt x="27" y="23"/>
                  <a:pt x="27" y="22"/>
                  <a:pt x="28" y="22"/>
                </a:cubicBezTo>
                <a:close/>
                <a:moveTo>
                  <a:pt x="30" y="20"/>
                </a:moveTo>
                <a:cubicBezTo>
                  <a:pt x="32" y="18"/>
                  <a:pt x="34" y="17"/>
                  <a:pt x="36" y="15"/>
                </a:cubicBezTo>
                <a:cubicBezTo>
                  <a:pt x="38" y="14"/>
                  <a:pt x="40" y="13"/>
                  <a:pt x="42" y="11"/>
                </a:cubicBezTo>
                <a:cubicBezTo>
                  <a:pt x="42" y="10"/>
                  <a:pt x="44" y="8"/>
                  <a:pt x="45" y="7"/>
                </a:cubicBezTo>
                <a:cubicBezTo>
                  <a:pt x="46" y="7"/>
                  <a:pt x="46" y="6"/>
                  <a:pt x="47" y="6"/>
                </a:cubicBezTo>
                <a:cubicBezTo>
                  <a:pt x="47" y="6"/>
                  <a:pt x="47" y="7"/>
                  <a:pt x="46" y="7"/>
                </a:cubicBezTo>
                <a:cubicBezTo>
                  <a:pt x="45" y="9"/>
                  <a:pt x="44" y="10"/>
                  <a:pt x="43" y="11"/>
                </a:cubicBezTo>
                <a:cubicBezTo>
                  <a:pt x="41" y="13"/>
                  <a:pt x="38" y="15"/>
                  <a:pt x="36" y="17"/>
                </a:cubicBezTo>
                <a:cubicBezTo>
                  <a:pt x="34" y="18"/>
                  <a:pt x="31" y="20"/>
                  <a:pt x="29" y="21"/>
                </a:cubicBezTo>
                <a:cubicBezTo>
                  <a:pt x="29" y="21"/>
                  <a:pt x="30" y="20"/>
                  <a:pt x="30" y="20"/>
                </a:cubicBezTo>
                <a:close/>
                <a:moveTo>
                  <a:pt x="43" y="6"/>
                </a:moveTo>
                <a:cubicBezTo>
                  <a:pt x="43" y="6"/>
                  <a:pt x="45" y="5"/>
                  <a:pt x="46" y="5"/>
                </a:cubicBezTo>
                <a:cubicBezTo>
                  <a:pt x="45" y="6"/>
                  <a:pt x="44" y="7"/>
                  <a:pt x="43" y="8"/>
                </a:cubicBezTo>
                <a:cubicBezTo>
                  <a:pt x="40" y="10"/>
                  <a:pt x="38" y="12"/>
                  <a:pt x="35" y="13"/>
                </a:cubicBezTo>
                <a:cubicBezTo>
                  <a:pt x="34" y="14"/>
                  <a:pt x="33" y="15"/>
                  <a:pt x="32" y="16"/>
                </a:cubicBezTo>
                <a:cubicBezTo>
                  <a:pt x="33" y="15"/>
                  <a:pt x="33" y="14"/>
                  <a:pt x="34" y="14"/>
                </a:cubicBezTo>
                <a:cubicBezTo>
                  <a:pt x="36" y="11"/>
                  <a:pt x="39" y="8"/>
                  <a:pt x="43" y="6"/>
                </a:cubicBezTo>
                <a:close/>
                <a:moveTo>
                  <a:pt x="40" y="6"/>
                </a:moveTo>
                <a:cubicBezTo>
                  <a:pt x="38" y="8"/>
                  <a:pt x="36" y="10"/>
                  <a:pt x="34" y="12"/>
                </a:cubicBezTo>
                <a:cubicBezTo>
                  <a:pt x="35" y="10"/>
                  <a:pt x="38" y="8"/>
                  <a:pt x="40" y="6"/>
                </a:cubicBezTo>
                <a:close/>
                <a:moveTo>
                  <a:pt x="20" y="9"/>
                </a:moveTo>
                <a:cubicBezTo>
                  <a:pt x="15" y="13"/>
                  <a:pt x="10" y="16"/>
                  <a:pt x="6" y="20"/>
                </a:cubicBezTo>
                <a:cubicBezTo>
                  <a:pt x="10" y="16"/>
                  <a:pt x="15" y="12"/>
                  <a:pt x="18" y="7"/>
                </a:cubicBezTo>
                <a:cubicBezTo>
                  <a:pt x="19" y="8"/>
                  <a:pt x="20" y="9"/>
                  <a:pt x="20" y="9"/>
                </a:cubicBezTo>
                <a:close/>
                <a:moveTo>
                  <a:pt x="18" y="7"/>
                </a:moveTo>
                <a:cubicBezTo>
                  <a:pt x="13" y="9"/>
                  <a:pt x="10" y="13"/>
                  <a:pt x="5" y="16"/>
                </a:cubicBezTo>
                <a:cubicBezTo>
                  <a:pt x="7" y="15"/>
                  <a:pt x="9" y="13"/>
                  <a:pt x="10" y="11"/>
                </a:cubicBezTo>
                <a:cubicBezTo>
                  <a:pt x="12" y="10"/>
                  <a:pt x="14" y="8"/>
                  <a:pt x="15" y="5"/>
                </a:cubicBezTo>
                <a:cubicBezTo>
                  <a:pt x="15" y="5"/>
                  <a:pt x="15" y="5"/>
                  <a:pt x="15" y="5"/>
                </a:cubicBezTo>
                <a:cubicBezTo>
                  <a:pt x="16" y="6"/>
                  <a:pt x="17" y="6"/>
                  <a:pt x="18" y="7"/>
                </a:cubicBezTo>
                <a:close/>
                <a:moveTo>
                  <a:pt x="14" y="5"/>
                </a:moveTo>
                <a:cubicBezTo>
                  <a:pt x="11" y="7"/>
                  <a:pt x="8" y="9"/>
                  <a:pt x="5" y="12"/>
                </a:cubicBezTo>
                <a:cubicBezTo>
                  <a:pt x="6" y="7"/>
                  <a:pt x="8" y="4"/>
                  <a:pt x="14" y="5"/>
                </a:cubicBezTo>
                <a:close/>
                <a:moveTo>
                  <a:pt x="13" y="37"/>
                </a:moveTo>
                <a:cubicBezTo>
                  <a:pt x="15" y="35"/>
                  <a:pt x="18" y="34"/>
                  <a:pt x="20" y="32"/>
                </a:cubicBezTo>
                <a:cubicBezTo>
                  <a:pt x="18" y="34"/>
                  <a:pt x="16" y="36"/>
                  <a:pt x="14" y="38"/>
                </a:cubicBezTo>
                <a:cubicBezTo>
                  <a:pt x="14" y="38"/>
                  <a:pt x="15" y="39"/>
                  <a:pt x="15" y="38"/>
                </a:cubicBezTo>
                <a:cubicBezTo>
                  <a:pt x="21" y="34"/>
                  <a:pt x="28" y="31"/>
                  <a:pt x="34" y="27"/>
                </a:cubicBezTo>
                <a:cubicBezTo>
                  <a:pt x="35" y="27"/>
                  <a:pt x="35" y="27"/>
                  <a:pt x="35" y="26"/>
                </a:cubicBezTo>
                <a:cubicBezTo>
                  <a:pt x="35" y="27"/>
                  <a:pt x="35" y="27"/>
                  <a:pt x="34" y="27"/>
                </a:cubicBezTo>
                <a:cubicBezTo>
                  <a:pt x="29" y="32"/>
                  <a:pt x="21" y="36"/>
                  <a:pt x="15" y="41"/>
                </a:cubicBezTo>
                <a:cubicBezTo>
                  <a:pt x="15" y="41"/>
                  <a:pt x="15" y="41"/>
                  <a:pt x="15" y="42"/>
                </a:cubicBezTo>
                <a:cubicBezTo>
                  <a:pt x="15" y="41"/>
                  <a:pt x="15" y="40"/>
                  <a:pt x="14" y="40"/>
                </a:cubicBezTo>
                <a:cubicBezTo>
                  <a:pt x="14" y="39"/>
                  <a:pt x="13" y="38"/>
                  <a:pt x="13" y="3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63" name="Freeform 59"/>
          <p:cNvSpPr>
            <a:spLocks noEditPoints="1"/>
          </p:cNvSpPr>
          <p:nvPr/>
        </p:nvSpPr>
        <p:spPr bwMode="auto">
          <a:xfrm>
            <a:off x="10868025" y="2322513"/>
            <a:ext cx="206375" cy="239713"/>
          </a:xfrm>
          <a:custGeom>
            <a:gdLst>
              <a:gd fmla="*/ 16 w 55" name="T0"/>
              <a:gd fmla="*/ 2 h 64" name="T1"/>
              <a:gd fmla="*/ 25 w 55" name="T2"/>
              <a:gd fmla="*/ 63 h 64" name="T3"/>
              <a:gd fmla="*/ 55 w 55" name="T4"/>
              <a:gd fmla="*/ 10 h 64" name="T5"/>
              <a:gd fmla="*/ 26 w 55" name="T6"/>
              <a:gd fmla="*/ 59 h 64" name="T7"/>
              <a:gd fmla="*/ 30 w 55" name="T8"/>
              <a:gd fmla="*/ 51 h 64" name="T9"/>
              <a:gd fmla="*/ 35 w 55" name="T10"/>
              <a:gd fmla="*/ 47 h 64" name="T11"/>
              <a:gd fmla="*/ 37 w 55" name="T12"/>
              <a:gd fmla="*/ 45 h 64" name="T13"/>
              <a:gd fmla="*/ 24 w 55" name="T14"/>
              <a:gd fmla="*/ 56 h 64" name="T15"/>
              <a:gd fmla="*/ 24 w 55" name="T16"/>
              <a:gd fmla="*/ 56 h 64" name="T17"/>
              <a:gd fmla="*/ 21 w 55" name="T18"/>
              <a:gd fmla="*/ 51 h 64" name="T19"/>
              <a:gd fmla="*/ 34 w 55" name="T20"/>
              <a:gd fmla="*/ 41 h 64" name="T21"/>
              <a:gd fmla="*/ 36 w 55" name="T22"/>
              <a:gd fmla="*/ 35 h 64" name="T23"/>
              <a:gd fmla="*/ 15 w 55" name="T24"/>
              <a:gd fmla="*/ 41 h 64" name="T25"/>
              <a:gd fmla="*/ 17 w 55" name="T26"/>
              <a:gd fmla="*/ 45 h 64" name="T27"/>
              <a:gd fmla="*/ 51 w 55" name="T28"/>
              <a:gd fmla="*/ 14 h 64" name="T29"/>
              <a:gd fmla="*/ 34 w 55" name="T30"/>
              <a:gd fmla="*/ 30 h 64" name="T31"/>
              <a:gd fmla="*/ 37 w 55" name="T32"/>
              <a:gd fmla="*/ 25 h 64" name="T33"/>
              <a:gd fmla="*/ 52 w 55" name="T34"/>
              <a:gd fmla="*/ 13 h 64" name="T35"/>
              <a:gd fmla="*/ 21 w 55" name="T36"/>
              <a:gd fmla="*/ 32 h 64" name="T37"/>
              <a:gd fmla="*/ 49 w 55" name="T38"/>
              <a:gd fmla="*/ 8 h 64" name="T39"/>
              <a:gd fmla="*/ 26 w 55" name="T40"/>
              <a:gd fmla="*/ 40 h 64" name="T41"/>
              <a:gd fmla="*/ 48 w 55" name="T42"/>
              <a:gd fmla="*/ 26 h 64" name="T43"/>
              <a:gd fmla="*/ 35 w 55" name="T44"/>
              <a:gd fmla="*/ 43 h 64" name="T45"/>
              <a:gd fmla="*/ 43 w 55" name="T46"/>
              <a:gd fmla="*/ 35 h 64" name="T47"/>
              <a:gd fmla="*/ 21 w 55" name="T48"/>
              <a:gd fmla="*/ 50 h 64" name="T49"/>
              <a:gd fmla="*/ 46 w 55" name="T50"/>
              <a:gd fmla="*/ 30 h 64" name="T51"/>
              <a:gd fmla="*/ 19 w 55" name="T52"/>
              <a:gd fmla="*/ 48 h 64" name="T53"/>
              <a:gd fmla="*/ 50 w 55" name="T54"/>
              <a:gd fmla="*/ 7 h 64" name="T55"/>
              <a:gd fmla="*/ 16 w 55" name="T56"/>
              <a:gd fmla="*/ 31 h 64" name="T57"/>
              <a:gd fmla="*/ 48 w 55" name="T58"/>
              <a:gd fmla="*/ 5 h 64" name="T59"/>
              <a:gd fmla="*/ 12 w 55" name="T60"/>
              <a:gd fmla="*/ 35 h 64" name="T61"/>
              <a:gd fmla="*/ 24 w 55" name="T62"/>
              <a:gd fmla="*/ 20 h 64" name="T63"/>
              <a:gd fmla="*/ 20 w 55" name="T64"/>
              <a:gd fmla="*/ 18 h 64" name="T65"/>
              <a:gd fmla="*/ 8 w 55" name="T66"/>
              <a:gd fmla="*/ 27 h 64" name="T67"/>
              <a:gd fmla="*/ 15 w 55" name="T68"/>
              <a:gd fmla="*/ 19 h 64" name="T69"/>
              <a:gd fmla="*/ 13 w 55" name="T70"/>
              <a:gd fmla="*/ 15 h 64" name="T71"/>
              <a:gd fmla="*/ 5 w 55" name="T72"/>
              <a:gd fmla="*/ 19 h 64" name="T73"/>
              <a:gd fmla="*/ 5 w 55" name="T74"/>
              <a:gd fmla="*/ 15 h 64" name="T75"/>
              <a:gd fmla="*/ 16 w 55" name="T76"/>
              <a:gd fmla="*/ 8 h 64" name="T77"/>
              <a:gd fmla="*/ 22 w 55" name="T78"/>
              <a:gd fmla="*/ 12 h 64" name="T79"/>
              <a:gd fmla="*/ 20 w 55" name="T80"/>
              <a:gd fmla="*/ 10 h 64" name="T81"/>
              <a:gd fmla="*/ 10 w 55" name="T82"/>
              <a:gd fmla="*/ 24 h 64" name="T83"/>
              <a:gd fmla="*/ 25 w 55" name="T84"/>
              <a:gd fmla="*/ 19 h 64" name="T85"/>
              <a:gd fmla="*/ 25 w 55" name="T86"/>
              <a:gd fmla="*/ 20 h 64" name="T87"/>
              <a:gd fmla="*/ 22 w 55" name="T88"/>
              <a:gd fmla="*/ 26 h 64" name="T89"/>
              <a:gd fmla="*/ 25 w 55" name="T90"/>
              <a:gd fmla="*/ 20 h 64" name="T91"/>
              <a:gd fmla="*/ 35 w 55" name="T92"/>
              <a:gd fmla="*/ 14 h 64" name="T93"/>
              <a:gd fmla="*/ 28 w 55" name="T94"/>
              <a:gd fmla="*/ 22 h 64" name="T95"/>
              <a:gd fmla="*/ 36 w 55" name="T96"/>
              <a:gd fmla="*/ 15 h 64" name="T97"/>
              <a:gd fmla="*/ 46 w 55" name="T98"/>
              <a:gd fmla="*/ 7 h 64" name="T99"/>
              <a:gd fmla="*/ 30 w 55" name="T100"/>
              <a:gd fmla="*/ 20 h 64" name="T101"/>
              <a:gd fmla="*/ 35 w 55" name="T102"/>
              <a:gd fmla="*/ 13 h 64" name="T103"/>
              <a:gd fmla="*/ 40 w 55" name="T104"/>
              <a:gd fmla="*/ 6 h 64" name="T105"/>
              <a:gd fmla="*/ 5 w 55" name="T106"/>
              <a:gd fmla="*/ 19 h 64" name="T107"/>
              <a:gd fmla="*/ 5 w 55" name="T108"/>
              <a:gd fmla="*/ 16 h 64" name="T109"/>
              <a:gd fmla="*/ 18 w 55" name="T110"/>
              <a:gd fmla="*/ 6 h 64" name="T111"/>
              <a:gd fmla="*/ 13 w 55" name="T112"/>
              <a:gd fmla="*/ 36 h 64" name="T113"/>
              <a:gd fmla="*/ 34 w 55" name="T114"/>
              <a:gd fmla="*/ 26 h 64" name="T115"/>
              <a:gd fmla="*/ 15 w 55" name="T116"/>
              <a:gd fmla="*/ 41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5">
                <a:moveTo>
                  <a:pt x="55" y="10"/>
                </a:moveTo>
                <a:cubicBezTo>
                  <a:pt x="54" y="4"/>
                  <a:pt x="48" y="1"/>
                  <a:pt x="42" y="2"/>
                </a:cubicBezTo>
                <a:cubicBezTo>
                  <a:pt x="35" y="4"/>
                  <a:pt x="31" y="11"/>
                  <a:pt x="27" y="17"/>
                </a:cubicBezTo>
                <a:cubicBezTo>
                  <a:pt x="25" y="12"/>
                  <a:pt x="22" y="5"/>
                  <a:pt x="16" y="2"/>
                </a:cubicBezTo>
                <a:cubicBezTo>
                  <a:pt x="10" y="0"/>
                  <a:pt x="4" y="3"/>
                  <a:pt x="2" y="8"/>
                </a:cubicBezTo>
                <a:cubicBezTo>
                  <a:pt x="0" y="15"/>
                  <a:pt x="3" y="24"/>
                  <a:pt x="6" y="30"/>
                </a:cubicBezTo>
                <a:cubicBezTo>
                  <a:pt x="12" y="42"/>
                  <a:pt x="18" y="52"/>
                  <a:pt x="25" y="62"/>
                </a:cubicBezTo>
                <a:cubicBezTo>
                  <a:pt x="25" y="63"/>
                  <a:pt x="25" y="63"/>
                  <a:pt x="25" y="63"/>
                </a:cubicBezTo>
                <a:cubicBezTo>
                  <a:pt x="26" y="64"/>
                  <a:pt x="27" y="63"/>
                  <a:pt x="27" y="63"/>
                </a:cubicBezTo>
                <a:cubicBezTo>
                  <a:pt x="27" y="63"/>
                  <a:pt x="27" y="63"/>
                  <a:pt x="27" y="63"/>
                </a:cubicBezTo>
                <a:cubicBezTo>
                  <a:pt x="35" y="53"/>
                  <a:pt x="43" y="42"/>
                  <a:pt x="49" y="31"/>
                </a:cubicBezTo>
                <a:cubicBezTo>
                  <a:pt x="52" y="24"/>
                  <a:pt x="55" y="17"/>
                  <a:pt x="55" y="10"/>
                </a:cubicBezTo>
                <a:close/>
                <a:moveTo>
                  <a:pt x="26" y="59"/>
                </a:moveTo>
                <a:cubicBezTo>
                  <a:pt x="26" y="59"/>
                  <a:pt x="26" y="59"/>
                  <a:pt x="26" y="59"/>
                </a:cubicBezTo>
                <a:cubicBezTo>
                  <a:pt x="27" y="58"/>
                  <a:pt x="29" y="56"/>
                  <a:pt x="30" y="55"/>
                </a:cubicBezTo>
                <a:cubicBezTo>
                  <a:pt x="29" y="56"/>
                  <a:pt x="27" y="58"/>
                  <a:pt x="26" y="59"/>
                </a:cubicBezTo>
                <a:close/>
                <a:moveTo>
                  <a:pt x="24" y="56"/>
                </a:moveTo>
                <a:cubicBezTo>
                  <a:pt x="25" y="55"/>
                  <a:pt x="26" y="54"/>
                  <a:pt x="26" y="54"/>
                </a:cubicBezTo>
                <a:cubicBezTo>
                  <a:pt x="28" y="53"/>
                  <a:pt x="29" y="52"/>
                  <a:pt x="30" y="51"/>
                </a:cubicBezTo>
                <a:cubicBezTo>
                  <a:pt x="30" y="51"/>
                  <a:pt x="30" y="51"/>
                  <a:pt x="30" y="51"/>
                </a:cubicBezTo>
                <a:cubicBezTo>
                  <a:pt x="28" y="52"/>
                  <a:pt x="27" y="54"/>
                  <a:pt x="25" y="55"/>
                </a:cubicBezTo>
                <a:cubicBezTo>
                  <a:pt x="25" y="56"/>
                  <a:pt x="24" y="56"/>
                  <a:pt x="24" y="56"/>
                </a:cubicBezTo>
                <a:cubicBezTo>
                  <a:pt x="24" y="56"/>
                  <a:pt x="24" y="56"/>
                  <a:pt x="24" y="56"/>
                </a:cubicBezTo>
                <a:close/>
                <a:moveTo>
                  <a:pt x="35" y="47"/>
                </a:moveTo>
                <a:cubicBezTo>
                  <a:pt x="32" y="50"/>
                  <a:pt x="29" y="55"/>
                  <a:pt x="26" y="58"/>
                </a:cubicBezTo>
                <a:cubicBezTo>
                  <a:pt x="25" y="58"/>
                  <a:pt x="25" y="57"/>
                  <a:pt x="24" y="56"/>
                </a:cubicBezTo>
                <a:cubicBezTo>
                  <a:pt x="28" y="54"/>
                  <a:pt x="31" y="50"/>
                  <a:pt x="35" y="47"/>
                </a:cubicBezTo>
                <a:close/>
                <a:moveTo>
                  <a:pt x="37" y="45"/>
                </a:moveTo>
                <a:cubicBezTo>
                  <a:pt x="36" y="46"/>
                  <a:pt x="36" y="46"/>
                  <a:pt x="35" y="46"/>
                </a:cubicBezTo>
                <a:cubicBezTo>
                  <a:pt x="36" y="46"/>
                  <a:pt x="37" y="45"/>
                  <a:pt x="37" y="44"/>
                </a:cubicBezTo>
                <a:cubicBezTo>
                  <a:pt x="37" y="44"/>
                  <a:pt x="37" y="45"/>
                  <a:pt x="37" y="45"/>
                </a:cubicBezTo>
                <a:close/>
                <a:moveTo>
                  <a:pt x="24" y="56"/>
                </a:moveTo>
                <a:cubicBezTo>
                  <a:pt x="23" y="55"/>
                  <a:pt x="23" y="54"/>
                  <a:pt x="22" y="53"/>
                </a:cubicBezTo>
                <a:cubicBezTo>
                  <a:pt x="28" y="49"/>
                  <a:pt x="34" y="46"/>
                  <a:pt x="39" y="41"/>
                </a:cubicBezTo>
                <a:cubicBezTo>
                  <a:pt x="39" y="41"/>
                  <a:pt x="39" y="41"/>
                  <a:pt x="39" y="41"/>
                </a:cubicBezTo>
                <a:cubicBezTo>
                  <a:pt x="34" y="46"/>
                  <a:pt x="29" y="51"/>
                  <a:pt x="24" y="56"/>
                </a:cubicBezTo>
                <a:close/>
                <a:moveTo>
                  <a:pt x="21" y="51"/>
                </a:moveTo>
                <a:cubicBezTo>
                  <a:pt x="24" y="50"/>
                  <a:pt x="26" y="49"/>
                  <a:pt x="29" y="47"/>
                </a:cubicBezTo>
                <a:cubicBezTo>
                  <a:pt x="26" y="49"/>
                  <a:pt x="24" y="51"/>
                  <a:pt x="22" y="53"/>
                </a:cubicBezTo>
                <a:cubicBezTo>
                  <a:pt x="22" y="52"/>
                  <a:pt x="21" y="52"/>
                  <a:pt x="21" y="51"/>
                </a:cubicBezTo>
                <a:close/>
                <a:moveTo>
                  <a:pt x="19" y="48"/>
                </a:moveTo>
                <a:cubicBezTo>
                  <a:pt x="28" y="46"/>
                  <a:pt x="35" y="39"/>
                  <a:pt x="42" y="34"/>
                </a:cubicBezTo>
                <a:cubicBezTo>
                  <a:pt x="42" y="34"/>
                  <a:pt x="42" y="34"/>
                  <a:pt x="42" y="34"/>
                </a:cubicBezTo>
                <a:cubicBezTo>
                  <a:pt x="40" y="36"/>
                  <a:pt x="37" y="39"/>
                  <a:pt x="34" y="41"/>
                </a:cubicBezTo>
                <a:cubicBezTo>
                  <a:pt x="29" y="44"/>
                  <a:pt x="25" y="47"/>
                  <a:pt x="21" y="50"/>
                </a:cubicBezTo>
                <a:cubicBezTo>
                  <a:pt x="20" y="50"/>
                  <a:pt x="20" y="49"/>
                  <a:pt x="19" y="48"/>
                </a:cubicBezTo>
                <a:close/>
                <a:moveTo>
                  <a:pt x="18" y="46"/>
                </a:moveTo>
                <a:cubicBezTo>
                  <a:pt x="24" y="43"/>
                  <a:pt x="30" y="39"/>
                  <a:pt x="36" y="35"/>
                </a:cubicBezTo>
                <a:cubicBezTo>
                  <a:pt x="38" y="34"/>
                  <a:pt x="40" y="33"/>
                  <a:pt x="42" y="31"/>
                </a:cubicBezTo>
                <a:cubicBezTo>
                  <a:pt x="34" y="37"/>
                  <a:pt x="25" y="41"/>
                  <a:pt x="19" y="47"/>
                </a:cubicBezTo>
                <a:cubicBezTo>
                  <a:pt x="18" y="47"/>
                  <a:pt x="18" y="46"/>
                  <a:pt x="18" y="46"/>
                </a:cubicBezTo>
                <a:close/>
                <a:moveTo>
                  <a:pt x="15" y="41"/>
                </a:moveTo>
                <a:cubicBezTo>
                  <a:pt x="15" y="41"/>
                  <a:pt x="16" y="41"/>
                  <a:pt x="16" y="41"/>
                </a:cubicBezTo>
                <a:cubicBezTo>
                  <a:pt x="22" y="38"/>
                  <a:pt x="28" y="34"/>
                  <a:pt x="34" y="31"/>
                </a:cubicBezTo>
                <a:cubicBezTo>
                  <a:pt x="34" y="31"/>
                  <a:pt x="34" y="31"/>
                  <a:pt x="33" y="32"/>
                </a:cubicBezTo>
                <a:cubicBezTo>
                  <a:pt x="28" y="36"/>
                  <a:pt x="22" y="40"/>
                  <a:pt x="17" y="45"/>
                </a:cubicBezTo>
                <a:cubicBezTo>
                  <a:pt x="16" y="44"/>
                  <a:pt x="16" y="42"/>
                  <a:pt x="15" y="41"/>
                </a:cubicBezTo>
                <a:close/>
                <a:moveTo>
                  <a:pt x="39" y="23"/>
                </a:moveTo>
                <a:cubicBezTo>
                  <a:pt x="42" y="20"/>
                  <a:pt x="46" y="17"/>
                  <a:pt x="50" y="15"/>
                </a:cubicBezTo>
                <a:cubicBezTo>
                  <a:pt x="50" y="15"/>
                  <a:pt x="51" y="14"/>
                  <a:pt x="51" y="14"/>
                </a:cubicBezTo>
                <a:cubicBezTo>
                  <a:pt x="51" y="14"/>
                  <a:pt x="51" y="14"/>
                  <a:pt x="52" y="14"/>
                </a:cubicBezTo>
                <a:cubicBezTo>
                  <a:pt x="52" y="15"/>
                  <a:pt x="51" y="16"/>
                  <a:pt x="51" y="17"/>
                </a:cubicBezTo>
                <a:cubicBezTo>
                  <a:pt x="51" y="17"/>
                  <a:pt x="51" y="17"/>
                  <a:pt x="51" y="18"/>
                </a:cubicBezTo>
                <a:cubicBezTo>
                  <a:pt x="45" y="21"/>
                  <a:pt x="40" y="27"/>
                  <a:pt x="34" y="30"/>
                </a:cubicBezTo>
                <a:cubicBezTo>
                  <a:pt x="30" y="32"/>
                  <a:pt x="27" y="35"/>
                  <a:pt x="23" y="37"/>
                </a:cubicBezTo>
                <a:cubicBezTo>
                  <a:pt x="22" y="38"/>
                  <a:pt x="20" y="38"/>
                  <a:pt x="18" y="39"/>
                </a:cubicBezTo>
                <a:cubicBezTo>
                  <a:pt x="15" y="41"/>
                  <a:pt x="19" y="39"/>
                  <a:pt x="19" y="38"/>
                </a:cubicBezTo>
                <a:cubicBezTo>
                  <a:pt x="25" y="33"/>
                  <a:pt x="31" y="30"/>
                  <a:pt x="37" y="25"/>
                </a:cubicBezTo>
                <a:cubicBezTo>
                  <a:pt x="38" y="24"/>
                  <a:pt x="38" y="24"/>
                  <a:pt x="39" y="23"/>
                </a:cubicBezTo>
                <a:close/>
                <a:moveTo>
                  <a:pt x="50" y="7"/>
                </a:moveTo>
                <a:cubicBezTo>
                  <a:pt x="51" y="9"/>
                  <a:pt x="52" y="11"/>
                  <a:pt x="52" y="13"/>
                </a:cubicBezTo>
                <a:cubicBezTo>
                  <a:pt x="52" y="13"/>
                  <a:pt x="52" y="13"/>
                  <a:pt x="52" y="13"/>
                </a:cubicBezTo>
                <a:cubicBezTo>
                  <a:pt x="47" y="15"/>
                  <a:pt x="44" y="18"/>
                  <a:pt x="40" y="21"/>
                </a:cubicBezTo>
                <a:cubicBezTo>
                  <a:pt x="36" y="24"/>
                  <a:pt x="32" y="27"/>
                  <a:pt x="27" y="30"/>
                </a:cubicBezTo>
                <a:cubicBezTo>
                  <a:pt x="24" y="31"/>
                  <a:pt x="21" y="33"/>
                  <a:pt x="18" y="35"/>
                </a:cubicBezTo>
                <a:cubicBezTo>
                  <a:pt x="19" y="34"/>
                  <a:pt x="20" y="33"/>
                  <a:pt x="21" y="32"/>
                </a:cubicBezTo>
                <a:cubicBezTo>
                  <a:pt x="31" y="24"/>
                  <a:pt x="43" y="18"/>
                  <a:pt x="50" y="7"/>
                </a:cubicBezTo>
                <a:close/>
                <a:moveTo>
                  <a:pt x="31" y="24"/>
                </a:moveTo>
                <a:cubicBezTo>
                  <a:pt x="35" y="21"/>
                  <a:pt x="38" y="18"/>
                  <a:pt x="41" y="16"/>
                </a:cubicBezTo>
                <a:cubicBezTo>
                  <a:pt x="44" y="13"/>
                  <a:pt x="47" y="10"/>
                  <a:pt x="49" y="8"/>
                </a:cubicBezTo>
                <a:cubicBezTo>
                  <a:pt x="45" y="14"/>
                  <a:pt x="38" y="19"/>
                  <a:pt x="31" y="24"/>
                </a:cubicBezTo>
                <a:close/>
                <a:moveTo>
                  <a:pt x="48" y="26"/>
                </a:moveTo>
                <a:cubicBezTo>
                  <a:pt x="44" y="30"/>
                  <a:pt x="39" y="32"/>
                  <a:pt x="34" y="35"/>
                </a:cubicBezTo>
                <a:cubicBezTo>
                  <a:pt x="32" y="37"/>
                  <a:pt x="29" y="39"/>
                  <a:pt x="26" y="40"/>
                </a:cubicBezTo>
                <a:cubicBezTo>
                  <a:pt x="24" y="42"/>
                  <a:pt x="20" y="43"/>
                  <a:pt x="19" y="45"/>
                </a:cubicBezTo>
                <a:cubicBezTo>
                  <a:pt x="24" y="40"/>
                  <a:pt x="29" y="35"/>
                  <a:pt x="35" y="31"/>
                </a:cubicBezTo>
                <a:cubicBezTo>
                  <a:pt x="40" y="27"/>
                  <a:pt x="45" y="23"/>
                  <a:pt x="51" y="19"/>
                </a:cubicBezTo>
                <a:cubicBezTo>
                  <a:pt x="50" y="21"/>
                  <a:pt x="49" y="24"/>
                  <a:pt x="48" y="26"/>
                </a:cubicBezTo>
                <a:close/>
                <a:moveTo>
                  <a:pt x="40" y="39"/>
                </a:moveTo>
                <a:cubicBezTo>
                  <a:pt x="37" y="42"/>
                  <a:pt x="34" y="45"/>
                  <a:pt x="30" y="47"/>
                </a:cubicBezTo>
                <a:cubicBezTo>
                  <a:pt x="29" y="48"/>
                  <a:pt x="28" y="48"/>
                  <a:pt x="28" y="49"/>
                </a:cubicBezTo>
                <a:cubicBezTo>
                  <a:pt x="30" y="47"/>
                  <a:pt x="32" y="45"/>
                  <a:pt x="35" y="43"/>
                </a:cubicBezTo>
                <a:cubicBezTo>
                  <a:pt x="37" y="41"/>
                  <a:pt x="39" y="39"/>
                  <a:pt x="42" y="37"/>
                </a:cubicBezTo>
                <a:cubicBezTo>
                  <a:pt x="41" y="38"/>
                  <a:pt x="41" y="39"/>
                  <a:pt x="40" y="39"/>
                </a:cubicBezTo>
                <a:close/>
                <a:moveTo>
                  <a:pt x="43" y="35"/>
                </a:moveTo>
                <a:cubicBezTo>
                  <a:pt x="43" y="35"/>
                  <a:pt x="43" y="35"/>
                  <a:pt x="43" y="35"/>
                </a:cubicBezTo>
                <a:cubicBezTo>
                  <a:pt x="43" y="35"/>
                  <a:pt x="42" y="35"/>
                  <a:pt x="42" y="36"/>
                </a:cubicBezTo>
                <a:cubicBezTo>
                  <a:pt x="39" y="38"/>
                  <a:pt x="37" y="40"/>
                  <a:pt x="34" y="42"/>
                </a:cubicBezTo>
                <a:cubicBezTo>
                  <a:pt x="32" y="44"/>
                  <a:pt x="29" y="46"/>
                  <a:pt x="26" y="48"/>
                </a:cubicBezTo>
                <a:cubicBezTo>
                  <a:pt x="25" y="49"/>
                  <a:pt x="23" y="50"/>
                  <a:pt x="21" y="50"/>
                </a:cubicBezTo>
                <a:cubicBezTo>
                  <a:pt x="22" y="50"/>
                  <a:pt x="25" y="48"/>
                  <a:pt x="26" y="47"/>
                </a:cubicBezTo>
                <a:cubicBezTo>
                  <a:pt x="33" y="42"/>
                  <a:pt x="39" y="38"/>
                  <a:pt x="45" y="32"/>
                </a:cubicBezTo>
                <a:cubicBezTo>
                  <a:pt x="44" y="33"/>
                  <a:pt x="44" y="34"/>
                  <a:pt x="43" y="35"/>
                </a:cubicBezTo>
                <a:close/>
                <a:moveTo>
                  <a:pt x="46" y="30"/>
                </a:moveTo>
                <a:cubicBezTo>
                  <a:pt x="46" y="30"/>
                  <a:pt x="45" y="30"/>
                  <a:pt x="45" y="30"/>
                </a:cubicBezTo>
                <a:cubicBezTo>
                  <a:pt x="40" y="34"/>
                  <a:pt x="36" y="38"/>
                  <a:pt x="31" y="41"/>
                </a:cubicBezTo>
                <a:cubicBezTo>
                  <a:pt x="29" y="43"/>
                  <a:pt x="26" y="45"/>
                  <a:pt x="24" y="46"/>
                </a:cubicBezTo>
                <a:cubicBezTo>
                  <a:pt x="24" y="46"/>
                  <a:pt x="19" y="48"/>
                  <a:pt x="19" y="48"/>
                </a:cubicBezTo>
                <a:cubicBezTo>
                  <a:pt x="20" y="46"/>
                  <a:pt x="22" y="45"/>
                  <a:pt x="23" y="44"/>
                </a:cubicBezTo>
                <a:cubicBezTo>
                  <a:pt x="31" y="38"/>
                  <a:pt x="40" y="35"/>
                  <a:pt x="47" y="28"/>
                </a:cubicBezTo>
                <a:cubicBezTo>
                  <a:pt x="46" y="29"/>
                  <a:pt x="46" y="30"/>
                  <a:pt x="46" y="30"/>
                </a:cubicBezTo>
                <a:close/>
                <a:moveTo>
                  <a:pt x="50" y="7"/>
                </a:moveTo>
                <a:cubicBezTo>
                  <a:pt x="43" y="12"/>
                  <a:pt x="37" y="18"/>
                  <a:pt x="30" y="24"/>
                </a:cubicBezTo>
                <a:cubicBezTo>
                  <a:pt x="26" y="27"/>
                  <a:pt x="22" y="30"/>
                  <a:pt x="18" y="32"/>
                </a:cubicBezTo>
                <a:cubicBezTo>
                  <a:pt x="17" y="33"/>
                  <a:pt x="15" y="34"/>
                  <a:pt x="13" y="35"/>
                </a:cubicBezTo>
                <a:cubicBezTo>
                  <a:pt x="14" y="35"/>
                  <a:pt x="15" y="32"/>
                  <a:pt x="16" y="31"/>
                </a:cubicBezTo>
                <a:cubicBezTo>
                  <a:pt x="17" y="31"/>
                  <a:pt x="17" y="31"/>
                  <a:pt x="17" y="31"/>
                </a:cubicBezTo>
                <a:cubicBezTo>
                  <a:pt x="19" y="30"/>
                  <a:pt x="20" y="28"/>
                  <a:pt x="22" y="27"/>
                </a:cubicBezTo>
                <a:cubicBezTo>
                  <a:pt x="27" y="23"/>
                  <a:pt x="31" y="20"/>
                  <a:pt x="36" y="17"/>
                </a:cubicBezTo>
                <a:cubicBezTo>
                  <a:pt x="41" y="14"/>
                  <a:pt x="45" y="11"/>
                  <a:pt x="48" y="5"/>
                </a:cubicBezTo>
                <a:cubicBezTo>
                  <a:pt x="49" y="5"/>
                  <a:pt x="49" y="6"/>
                  <a:pt x="50" y="7"/>
                </a:cubicBezTo>
                <a:close/>
                <a:moveTo>
                  <a:pt x="12" y="34"/>
                </a:moveTo>
                <a:cubicBezTo>
                  <a:pt x="12" y="34"/>
                  <a:pt x="13" y="34"/>
                  <a:pt x="14" y="33"/>
                </a:cubicBezTo>
                <a:cubicBezTo>
                  <a:pt x="13" y="34"/>
                  <a:pt x="13" y="34"/>
                  <a:pt x="12" y="35"/>
                </a:cubicBezTo>
                <a:cubicBezTo>
                  <a:pt x="12" y="35"/>
                  <a:pt x="12" y="35"/>
                  <a:pt x="12" y="34"/>
                </a:cubicBezTo>
                <a:close/>
                <a:moveTo>
                  <a:pt x="9" y="30"/>
                </a:moveTo>
                <a:cubicBezTo>
                  <a:pt x="12" y="29"/>
                  <a:pt x="15" y="27"/>
                  <a:pt x="17" y="25"/>
                </a:cubicBezTo>
                <a:cubicBezTo>
                  <a:pt x="19" y="23"/>
                  <a:pt x="23" y="22"/>
                  <a:pt x="24" y="20"/>
                </a:cubicBezTo>
                <a:cubicBezTo>
                  <a:pt x="20" y="25"/>
                  <a:pt x="15" y="28"/>
                  <a:pt x="11" y="33"/>
                </a:cubicBezTo>
                <a:cubicBezTo>
                  <a:pt x="11" y="32"/>
                  <a:pt x="10" y="31"/>
                  <a:pt x="9" y="30"/>
                </a:cubicBezTo>
                <a:close/>
                <a:moveTo>
                  <a:pt x="8" y="27"/>
                </a:moveTo>
                <a:cubicBezTo>
                  <a:pt x="13" y="25"/>
                  <a:pt x="16" y="21"/>
                  <a:pt x="20" y="18"/>
                </a:cubicBezTo>
                <a:cubicBezTo>
                  <a:pt x="21" y="17"/>
                  <a:pt x="24" y="15"/>
                  <a:pt x="21" y="18"/>
                </a:cubicBezTo>
                <a:cubicBezTo>
                  <a:pt x="20" y="19"/>
                  <a:pt x="19" y="20"/>
                  <a:pt x="18" y="21"/>
                </a:cubicBezTo>
                <a:cubicBezTo>
                  <a:pt x="15" y="24"/>
                  <a:pt x="12" y="27"/>
                  <a:pt x="9" y="30"/>
                </a:cubicBezTo>
                <a:cubicBezTo>
                  <a:pt x="9" y="29"/>
                  <a:pt x="8" y="28"/>
                  <a:pt x="8" y="27"/>
                </a:cubicBezTo>
                <a:close/>
                <a:moveTo>
                  <a:pt x="6" y="23"/>
                </a:moveTo>
                <a:cubicBezTo>
                  <a:pt x="11" y="20"/>
                  <a:pt x="15" y="17"/>
                  <a:pt x="20" y="14"/>
                </a:cubicBezTo>
                <a:cubicBezTo>
                  <a:pt x="23" y="12"/>
                  <a:pt x="19" y="16"/>
                  <a:pt x="19" y="16"/>
                </a:cubicBezTo>
                <a:cubicBezTo>
                  <a:pt x="17" y="17"/>
                  <a:pt x="16" y="18"/>
                  <a:pt x="15" y="19"/>
                </a:cubicBezTo>
                <a:cubicBezTo>
                  <a:pt x="12" y="21"/>
                  <a:pt x="10" y="24"/>
                  <a:pt x="8" y="26"/>
                </a:cubicBezTo>
                <a:cubicBezTo>
                  <a:pt x="7" y="25"/>
                  <a:pt x="7" y="24"/>
                  <a:pt x="6" y="23"/>
                </a:cubicBezTo>
                <a:close/>
                <a:moveTo>
                  <a:pt x="5" y="19"/>
                </a:moveTo>
                <a:cubicBezTo>
                  <a:pt x="8" y="18"/>
                  <a:pt x="10" y="17"/>
                  <a:pt x="13" y="15"/>
                </a:cubicBezTo>
                <a:cubicBezTo>
                  <a:pt x="14" y="14"/>
                  <a:pt x="15" y="13"/>
                  <a:pt x="17" y="12"/>
                </a:cubicBezTo>
                <a:cubicBezTo>
                  <a:pt x="18" y="11"/>
                  <a:pt x="21" y="8"/>
                  <a:pt x="18" y="12"/>
                </a:cubicBezTo>
                <a:cubicBezTo>
                  <a:pt x="15" y="16"/>
                  <a:pt x="10" y="19"/>
                  <a:pt x="6" y="22"/>
                </a:cubicBezTo>
                <a:cubicBezTo>
                  <a:pt x="6" y="21"/>
                  <a:pt x="6" y="20"/>
                  <a:pt x="5" y="19"/>
                </a:cubicBezTo>
                <a:close/>
                <a:moveTo>
                  <a:pt x="5" y="12"/>
                </a:moveTo>
                <a:cubicBezTo>
                  <a:pt x="6" y="11"/>
                  <a:pt x="8" y="10"/>
                  <a:pt x="9" y="9"/>
                </a:cubicBezTo>
                <a:cubicBezTo>
                  <a:pt x="12" y="7"/>
                  <a:pt x="16" y="4"/>
                  <a:pt x="12" y="9"/>
                </a:cubicBezTo>
                <a:cubicBezTo>
                  <a:pt x="9" y="11"/>
                  <a:pt x="7" y="13"/>
                  <a:pt x="5" y="15"/>
                </a:cubicBezTo>
                <a:cubicBezTo>
                  <a:pt x="5" y="14"/>
                  <a:pt x="5" y="13"/>
                  <a:pt x="5" y="12"/>
                </a:cubicBezTo>
                <a:close/>
                <a:moveTo>
                  <a:pt x="5" y="18"/>
                </a:moveTo>
                <a:cubicBezTo>
                  <a:pt x="5" y="17"/>
                  <a:pt x="5" y="17"/>
                  <a:pt x="5" y="16"/>
                </a:cubicBezTo>
                <a:cubicBezTo>
                  <a:pt x="9" y="14"/>
                  <a:pt x="12" y="11"/>
                  <a:pt x="16" y="8"/>
                </a:cubicBezTo>
                <a:cubicBezTo>
                  <a:pt x="19" y="6"/>
                  <a:pt x="13" y="12"/>
                  <a:pt x="13" y="12"/>
                </a:cubicBezTo>
                <a:cubicBezTo>
                  <a:pt x="10" y="15"/>
                  <a:pt x="8" y="17"/>
                  <a:pt x="5" y="18"/>
                </a:cubicBezTo>
                <a:cubicBezTo>
                  <a:pt x="5" y="18"/>
                  <a:pt x="5" y="18"/>
                  <a:pt x="5" y="18"/>
                </a:cubicBezTo>
                <a:close/>
                <a:moveTo>
                  <a:pt x="22" y="12"/>
                </a:moveTo>
                <a:cubicBezTo>
                  <a:pt x="19" y="14"/>
                  <a:pt x="17" y="15"/>
                  <a:pt x="15" y="17"/>
                </a:cubicBezTo>
                <a:cubicBezTo>
                  <a:pt x="12" y="19"/>
                  <a:pt x="9" y="21"/>
                  <a:pt x="6" y="23"/>
                </a:cubicBezTo>
                <a:cubicBezTo>
                  <a:pt x="6" y="23"/>
                  <a:pt x="6" y="23"/>
                  <a:pt x="6" y="23"/>
                </a:cubicBezTo>
                <a:cubicBezTo>
                  <a:pt x="11" y="18"/>
                  <a:pt x="17" y="15"/>
                  <a:pt x="20" y="10"/>
                </a:cubicBezTo>
                <a:cubicBezTo>
                  <a:pt x="21" y="11"/>
                  <a:pt x="22" y="12"/>
                  <a:pt x="22" y="12"/>
                </a:cubicBezTo>
                <a:close/>
                <a:moveTo>
                  <a:pt x="24" y="16"/>
                </a:moveTo>
                <a:cubicBezTo>
                  <a:pt x="18" y="18"/>
                  <a:pt x="15" y="22"/>
                  <a:pt x="11" y="25"/>
                </a:cubicBezTo>
                <a:cubicBezTo>
                  <a:pt x="10" y="25"/>
                  <a:pt x="7" y="27"/>
                  <a:pt x="10" y="24"/>
                </a:cubicBezTo>
                <a:cubicBezTo>
                  <a:pt x="11" y="23"/>
                  <a:pt x="13" y="22"/>
                  <a:pt x="14" y="21"/>
                </a:cubicBezTo>
                <a:cubicBezTo>
                  <a:pt x="17" y="18"/>
                  <a:pt x="20" y="16"/>
                  <a:pt x="22" y="13"/>
                </a:cubicBezTo>
                <a:cubicBezTo>
                  <a:pt x="23" y="14"/>
                  <a:pt x="23" y="15"/>
                  <a:pt x="24" y="16"/>
                </a:cubicBezTo>
                <a:close/>
                <a:moveTo>
                  <a:pt x="25" y="19"/>
                </a:moveTo>
                <a:cubicBezTo>
                  <a:pt x="20" y="22"/>
                  <a:pt x="15" y="26"/>
                  <a:pt x="10" y="29"/>
                </a:cubicBezTo>
                <a:cubicBezTo>
                  <a:pt x="15" y="26"/>
                  <a:pt x="20" y="21"/>
                  <a:pt x="24" y="16"/>
                </a:cubicBezTo>
                <a:cubicBezTo>
                  <a:pt x="24" y="17"/>
                  <a:pt x="25" y="18"/>
                  <a:pt x="25" y="19"/>
                </a:cubicBezTo>
                <a:close/>
                <a:moveTo>
                  <a:pt x="25" y="20"/>
                </a:moveTo>
                <a:cubicBezTo>
                  <a:pt x="26" y="21"/>
                  <a:pt x="26" y="21"/>
                  <a:pt x="26" y="21"/>
                </a:cubicBezTo>
                <a:cubicBezTo>
                  <a:pt x="26" y="21"/>
                  <a:pt x="27" y="21"/>
                  <a:pt x="27" y="21"/>
                </a:cubicBezTo>
                <a:cubicBezTo>
                  <a:pt x="26" y="22"/>
                  <a:pt x="25" y="23"/>
                  <a:pt x="24" y="24"/>
                </a:cubicBezTo>
                <a:cubicBezTo>
                  <a:pt x="23" y="25"/>
                  <a:pt x="22" y="25"/>
                  <a:pt x="22" y="26"/>
                </a:cubicBezTo>
                <a:cubicBezTo>
                  <a:pt x="20" y="28"/>
                  <a:pt x="18" y="29"/>
                  <a:pt x="16" y="31"/>
                </a:cubicBezTo>
                <a:cubicBezTo>
                  <a:pt x="15" y="31"/>
                  <a:pt x="15" y="32"/>
                  <a:pt x="14" y="32"/>
                </a:cubicBezTo>
                <a:cubicBezTo>
                  <a:pt x="13" y="33"/>
                  <a:pt x="11" y="35"/>
                  <a:pt x="13" y="32"/>
                </a:cubicBezTo>
                <a:cubicBezTo>
                  <a:pt x="17" y="28"/>
                  <a:pt x="21" y="24"/>
                  <a:pt x="25" y="20"/>
                </a:cubicBezTo>
                <a:cubicBezTo>
                  <a:pt x="25" y="20"/>
                  <a:pt x="25" y="20"/>
                  <a:pt x="25" y="20"/>
                </a:cubicBezTo>
                <a:close/>
                <a:moveTo>
                  <a:pt x="31" y="16"/>
                </a:moveTo>
                <a:cubicBezTo>
                  <a:pt x="34" y="14"/>
                  <a:pt x="37" y="12"/>
                  <a:pt x="40" y="10"/>
                </a:cubicBezTo>
                <a:cubicBezTo>
                  <a:pt x="38" y="12"/>
                  <a:pt x="37" y="13"/>
                  <a:pt x="35" y="14"/>
                </a:cubicBezTo>
                <a:cubicBezTo>
                  <a:pt x="34" y="15"/>
                  <a:pt x="32" y="17"/>
                  <a:pt x="30" y="18"/>
                </a:cubicBezTo>
                <a:cubicBezTo>
                  <a:pt x="31" y="17"/>
                  <a:pt x="31" y="17"/>
                  <a:pt x="31" y="16"/>
                </a:cubicBezTo>
                <a:close/>
                <a:moveTo>
                  <a:pt x="27" y="22"/>
                </a:moveTo>
                <a:cubicBezTo>
                  <a:pt x="27" y="22"/>
                  <a:pt x="27" y="22"/>
                  <a:pt x="28" y="22"/>
                </a:cubicBezTo>
                <a:cubicBezTo>
                  <a:pt x="27" y="22"/>
                  <a:pt x="27" y="22"/>
                  <a:pt x="27" y="22"/>
                </a:cubicBezTo>
                <a:cubicBezTo>
                  <a:pt x="27" y="22"/>
                  <a:pt x="27" y="22"/>
                  <a:pt x="27" y="22"/>
                </a:cubicBezTo>
                <a:close/>
                <a:moveTo>
                  <a:pt x="30" y="20"/>
                </a:moveTo>
                <a:cubicBezTo>
                  <a:pt x="32" y="18"/>
                  <a:pt x="33" y="16"/>
                  <a:pt x="36" y="15"/>
                </a:cubicBezTo>
                <a:cubicBezTo>
                  <a:pt x="38" y="14"/>
                  <a:pt x="40" y="12"/>
                  <a:pt x="42" y="10"/>
                </a:cubicBezTo>
                <a:cubicBezTo>
                  <a:pt x="42" y="9"/>
                  <a:pt x="44" y="8"/>
                  <a:pt x="45" y="6"/>
                </a:cubicBezTo>
                <a:cubicBezTo>
                  <a:pt x="46" y="6"/>
                  <a:pt x="46" y="6"/>
                  <a:pt x="47" y="5"/>
                </a:cubicBezTo>
                <a:cubicBezTo>
                  <a:pt x="47" y="6"/>
                  <a:pt x="46" y="6"/>
                  <a:pt x="46" y="7"/>
                </a:cubicBezTo>
                <a:cubicBezTo>
                  <a:pt x="45" y="8"/>
                  <a:pt x="44" y="10"/>
                  <a:pt x="43" y="11"/>
                </a:cubicBezTo>
                <a:cubicBezTo>
                  <a:pt x="41" y="13"/>
                  <a:pt x="38" y="15"/>
                  <a:pt x="35" y="16"/>
                </a:cubicBezTo>
                <a:cubicBezTo>
                  <a:pt x="33" y="18"/>
                  <a:pt x="31" y="19"/>
                  <a:pt x="29" y="21"/>
                </a:cubicBezTo>
                <a:cubicBezTo>
                  <a:pt x="29" y="20"/>
                  <a:pt x="29" y="20"/>
                  <a:pt x="30" y="20"/>
                </a:cubicBezTo>
                <a:close/>
                <a:moveTo>
                  <a:pt x="43" y="6"/>
                </a:moveTo>
                <a:cubicBezTo>
                  <a:pt x="43" y="5"/>
                  <a:pt x="45" y="5"/>
                  <a:pt x="46" y="5"/>
                </a:cubicBezTo>
                <a:cubicBezTo>
                  <a:pt x="45" y="6"/>
                  <a:pt x="44" y="7"/>
                  <a:pt x="43" y="8"/>
                </a:cubicBezTo>
                <a:cubicBezTo>
                  <a:pt x="40" y="9"/>
                  <a:pt x="38" y="11"/>
                  <a:pt x="35" y="13"/>
                </a:cubicBezTo>
                <a:cubicBezTo>
                  <a:pt x="34" y="14"/>
                  <a:pt x="33" y="14"/>
                  <a:pt x="32" y="15"/>
                </a:cubicBezTo>
                <a:cubicBezTo>
                  <a:pt x="33" y="15"/>
                  <a:pt x="33" y="14"/>
                  <a:pt x="33" y="13"/>
                </a:cubicBezTo>
                <a:cubicBezTo>
                  <a:pt x="36" y="10"/>
                  <a:pt x="39" y="8"/>
                  <a:pt x="43" y="6"/>
                </a:cubicBezTo>
                <a:close/>
                <a:moveTo>
                  <a:pt x="40" y="6"/>
                </a:moveTo>
                <a:cubicBezTo>
                  <a:pt x="38" y="8"/>
                  <a:pt x="35" y="10"/>
                  <a:pt x="34" y="12"/>
                </a:cubicBezTo>
                <a:cubicBezTo>
                  <a:pt x="35" y="9"/>
                  <a:pt x="37" y="7"/>
                  <a:pt x="40" y="6"/>
                </a:cubicBezTo>
                <a:close/>
                <a:moveTo>
                  <a:pt x="20" y="9"/>
                </a:moveTo>
                <a:cubicBezTo>
                  <a:pt x="15" y="12"/>
                  <a:pt x="10" y="16"/>
                  <a:pt x="5" y="19"/>
                </a:cubicBezTo>
                <a:cubicBezTo>
                  <a:pt x="10" y="16"/>
                  <a:pt x="15" y="12"/>
                  <a:pt x="18" y="7"/>
                </a:cubicBezTo>
                <a:cubicBezTo>
                  <a:pt x="19" y="8"/>
                  <a:pt x="19" y="8"/>
                  <a:pt x="20" y="9"/>
                </a:cubicBezTo>
                <a:close/>
                <a:moveTo>
                  <a:pt x="18" y="6"/>
                </a:moveTo>
                <a:cubicBezTo>
                  <a:pt x="13" y="9"/>
                  <a:pt x="10" y="13"/>
                  <a:pt x="5" y="16"/>
                </a:cubicBezTo>
                <a:cubicBezTo>
                  <a:pt x="7" y="15"/>
                  <a:pt x="9" y="12"/>
                  <a:pt x="10" y="11"/>
                </a:cubicBezTo>
                <a:cubicBezTo>
                  <a:pt x="12" y="9"/>
                  <a:pt x="14" y="7"/>
                  <a:pt x="15" y="5"/>
                </a:cubicBezTo>
                <a:cubicBezTo>
                  <a:pt x="15" y="5"/>
                  <a:pt x="15" y="5"/>
                  <a:pt x="15" y="5"/>
                </a:cubicBezTo>
                <a:cubicBezTo>
                  <a:pt x="16" y="5"/>
                  <a:pt x="17" y="6"/>
                  <a:pt x="18" y="6"/>
                </a:cubicBezTo>
                <a:close/>
                <a:moveTo>
                  <a:pt x="14" y="5"/>
                </a:moveTo>
                <a:cubicBezTo>
                  <a:pt x="11" y="6"/>
                  <a:pt x="8" y="9"/>
                  <a:pt x="5" y="11"/>
                </a:cubicBezTo>
                <a:cubicBezTo>
                  <a:pt x="6" y="7"/>
                  <a:pt x="8" y="3"/>
                  <a:pt x="14" y="5"/>
                </a:cubicBezTo>
                <a:close/>
                <a:moveTo>
                  <a:pt x="13" y="36"/>
                </a:moveTo>
                <a:cubicBezTo>
                  <a:pt x="15" y="35"/>
                  <a:pt x="18" y="34"/>
                  <a:pt x="20" y="32"/>
                </a:cubicBezTo>
                <a:cubicBezTo>
                  <a:pt x="18" y="34"/>
                  <a:pt x="16" y="35"/>
                  <a:pt x="14" y="37"/>
                </a:cubicBezTo>
                <a:cubicBezTo>
                  <a:pt x="14" y="38"/>
                  <a:pt x="14" y="38"/>
                  <a:pt x="15" y="38"/>
                </a:cubicBezTo>
                <a:cubicBezTo>
                  <a:pt x="21" y="33"/>
                  <a:pt x="28" y="30"/>
                  <a:pt x="34" y="26"/>
                </a:cubicBezTo>
                <a:cubicBezTo>
                  <a:pt x="34" y="26"/>
                  <a:pt x="34" y="26"/>
                  <a:pt x="35" y="26"/>
                </a:cubicBezTo>
                <a:cubicBezTo>
                  <a:pt x="34" y="26"/>
                  <a:pt x="34" y="26"/>
                  <a:pt x="34" y="26"/>
                </a:cubicBezTo>
                <a:cubicBezTo>
                  <a:pt x="28" y="32"/>
                  <a:pt x="21" y="35"/>
                  <a:pt x="15" y="41"/>
                </a:cubicBezTo>
                <a:cubicBezTo>
                  <a:pt x="15" y="41"/>
                  <a:pt x="15" y="41"/>
                  <a:pt x="15" y="41"/>
                </a:cubicBezTo>
                <a:cubicBezTo>
                  <a:pt x="15" y="41"/>
                  <a:pt x="14" y="40"/>
                  <a:pt x="14" y="39"/>
                </a:cubicBezTo>
                <a:cubicBezTo>
                  <a:pt x="14" y="38"/>
                  <a:pt x="13" y="37"/>
                  <a:pt x="13"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64" name="Freeform 60"/>
          <p:cNvSpPr>
            <a:spLocks noEditPoints="1"/>
          </p:cNvSpPr>
          <p:nvPr/>
        </p:nvSpPr>
        <p:spPr bwMode="auto">
          <a:xfrm>
            <a:off x="8056562" y="4043363"/>
            <a:ext cx="209550" cy="241300"/>
          </a:xfrm>
          <a:custGeom>
            <a:gdLst>
              <a:gd fmla="*/ 16 w 56" name="T0"/>
              <a:gd fmla="*/ 3 h 64" name="T1"/>
              <a:gd fmla="*/ 25 w 56" name="T2"/>
              <a:gd fmla="*/ 63 h 64" name="T3"/>
              <a:gd fmla="*/ 55 w 56" name="T4"/>
              <a:gd fmla="*/ 10 h 64" name="T5"/>
              <a:gd fmla="*/ 26 w 56" name="T6"/>
              <a:gd fmla="*/ 60 h 64" name="T7"/>
              <a:gd fmla="*/ 30 w 56" name="T8"/>
              <a:gd fmla="*/ 51 h 64" name="T9"/>
              <a:gd fmla="*/ 35 w 56" name="T10"/>
              <a:gd fmla="*/ 48 h 64" name="T11"/>
              <a:gd fmla="*/ 37 w 56" name="T12"/>
              <a:gd fmla="*/ 46 h 64" name="T13"/>
              <a:gd fmla="*/ 24 w 56" name="T14"/>
              <a:gd fmla="*/ 56 h 64" name="T15"/>
              <a:gd fmla="*/ 24 w 56" name="T16"/>
              <a:gd fmla="*/ 56 h 64" name="T17"/>
              <a:gd fmla="*/ 21 w 56" name="T18"/>
              <a:gd fmla="*/ 52 h 64" name="T19"/>
              <a:gd fmla="*/ 34 w 56" name="T20"/>
              <a:gd fmla="*/ 41 h 64" name="T21"/>
              <a:gd fmla="*/ 36 w 56" name="T22"/>
              <a:gd fmla="*/ 36 h 64" name="T23"/>
              <a:gd fmla="*/ 15 w 56" name="T24"/>
              <a:gd fmla="*/ 42 h 64" name="T25"/>
              <a:gd fmla="*/ 17 w 56" name="T26"/>
              <a:gd fmla="*/ 45 h 64" name="T27"/>
              <a:gd fmla="*/ 51 w 56" name="T28"/>
              <a:gd fmla="*/ 15 h 64" name="T29"/>
              <a:gd fmla="*/ 34 w 56" name="T30"/>
              <a:gd fmla="*/ 31 h 64" name="T31"/>
              <a:gd fmla="*/ 37 w 56" name="T32"/>
              <a:gd fmla="*/ 25 h 64" name="T33"/>
              <a:gd fmla="*/ 52 w 56" name="T34"/>
              <a:gd fmla="*/ 13 h 64" name="T35"/>
              <a:gd fmla="*/ 21 w 56" name="T36"/>
              <a:gd fmla="*/ 33 h 64" name="T37"/>
              <a:gd fmla="*/ 49 w 56" name="T38"/>
              <a:gd fmla="*/ 8 h 64" name="T39"/>
              <a:gd fmla="*/ 26 w 56" name="T40"/>
              <a:gd fmla="*/ 41 h 64" name="T41"/>
              <a:gd fmla="*/ 48 w 56" name="T42"/>
              <a:gd fmla="*/ 27 h 64" name="T43"/>
              <a:gd fmla="*/ 35 w 56" name="T44"/>
              <a:gd fmla="*/ 43 h 64" name="T45"/>
              <a:gd fmla="*/ 43 w 56" name="T46"/>
              <a:gd fmla="*/ 36 h 64" name="T47"/>
              <a:gd fmla="*/ 21 w 56" name="T48"/>
              <a:gd fmla="*/ 51 h 64" name="T49"/>
              <a:gd fmla="*/ 46 w 56" name="T50"/>
              <a:gd fmla="*/ 31 h 64" name="T51"/>
              <a:gd fmla="*/ 19 w 56" name="T52"/>
              <a:gd fmla="*/ 48 h 64" name="T53"/>
              <a:gd fmla="*/ 50 w 56" name="T54"/>
              <a:gd fmla="*/ 7 h 64" name="T55"/>
              <a:gd fmla="*/ 17 w 56" name="T56"/>
              <a:gd fmla="*/ 32 h 64" name="T57"/>
              <a:gd fmla="*/ 48 w 56" name="T58"/>
              <a:gd fmla="*/ 6 h 64" name="T59"/>
              <a:gd fmla="*/ 12 w 56" name="T60"/>
              <a:gd fmla="*/ 36 h 64" name="T61"/>
              <a:gd fmla="*/ 25 w 56" name="T62"/>
              <a:gd fmla="*/ 20 h 64" name="T63"/>
              <a:gd fmla="*/ 20 w 56" name="T64"/>
              <a:gd fmla="*/ 18 h 64" name="T65"/>
              <a:gd fmla="*/ 8 w 56" name="T66"/>
              <a:gd fmla="*/ 27 h 64" name="T67"/>
              <a:gd fmla="*/ 15 w 56" name="T68"/>
              <a:gd fmla="*/ 20 h 64" name="T69"/>
              <a:gd fmla="*/ 13 w 56" name="T70"/>
              <a:gd fmla="*/ 15 h 64" name="T71"/>
              <a:gd fmla="*/ 5 w 56" name="T72"/>
              <a:gd fmla="*/ 20 h 64" name="T73"/>
              <a:gd fmla="*/ 5 w 56" name="T74"/>
              <a:gd fmla="*/ 15 h 64" name="T75"/>
              <a:gd fmla="*/ 16 w 56" name="T76"/>
              <a:gd fmla="*/ 9 h 64" name="T77"/>
              <a:gd fmla="*/ 22 w 56" name="T78"/>
              <a:gd fmla="*/ 13 h 64" name="T79"/>
              <a:gd fmla="*/ 21 w 56" name="T80"/>
              <a:gd fmla="*/ 10 h 64" name="T81"/>
              <a:gd fmla="*/ 10 w 56" name="T82"/>
              <a:gd fmla="*/ 25 h 64" name="T83"/>
              <a:gd fmla="*/ 25 w 56" name="T84"/>
              <a:gd fmla="*/ 19 h 64" name="T85"/>
              <a:gd fmla="*/ 26 w 56" name="T86"/>
              <a:gd fmla="*/ 21 h 64" name="T87"/>
              <a:gd fmla="*/ 22 w 56" name="T88"/>
              <a:gd fmla="*/ 27 h 64" name="T89"/>
              <a:gd fmla="*/ 25 w 56" name="T90"/>
              <a:gd fmla="*/ 20 h 64" name="T91"/>
              <a:gd fmla="*/ 35 w 56" name="T92"/>
              <a:gd fmla="*/ 15 h 64" name="T93"/>
              <a:gd fmla="*/ 28 w 56" name="T94"/>
              <a:gd fmla="*/ 22 h 64" name="T95"/>
              <a:gd fmla="*/ 36 w 56" name="T96"/>
              <a:gd fmla="*/ 16 h 64" name="T97"/>
              <a:gd fmla="*/ 46 w 56" name="T98"/>
              <a:gd fmla="*/ 7 h 64" name="T99"/>
              <a:gd fmla="*/ 30 w 56" name="T100"/>
              <a:gd fmla="*/ 20 h 64" name="T101"/>
              <a:gd fmla="*/ 35 w 56" name="T102"/>
              <a:gd fmla="*/ 13 h 64" name="T103"/>
              <a:gd fmla="*/ 40 w 56" name="T104"/>
              <a:gd fmla="*/ 6 h 64" name="T105"/>
              <a:gd fmla="*/ 5 w 56" name="T106"/>
              <a:gd fmla="*/ 20 h 64" name="T107"/>
              <a:gd fmla="*/ 5 w 56" name="T108"/>
              <a:gd fmla="*/ 16 h 64" name="T109"/>
              <a:gd fmla="*/ 18 w 56" name="T110"/>
              <a:gd fmla="*/ 7 h 64" name="T111"/>
              <a:gd fmla="*/ 13 w 56" name="T112"/>
              <a:gd fmla="*/ 37 h 64" name="T113"/>
              <a:gd fmla="*/ 34 w 56" name="T114"/>
              <a:gd fmla="*/ 27 h 64" name="T115"/>
              <a:gd fmla="*/ 15 w 56" name="T116"/>
              <a:gd fmla="*/ 42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6">
                <a:moveTo>
                  <a:pt x="55" y="10"/>
                </a:moveTo>
                <a:cubicBezTo>
                  <a:pt x="54" y="4"/>
                  <a:pt x="48" y="2"/>
                  <a:pt x="43" y="3"/>
                </a:cubicBezTo>
                <a:cubicBezTo>
                  <a:pt x="35" y="4"/>
                  <a:pt x="31" y="11"/>
                  <a:pt x="28" y="18"/>
                </a:cubicBezTo>
                <a:cubicBezTo>
                  <a:pt x="25" y="12"/>
                  <a:pt x="22" y="5"/>
                  <a:pt x="16" y="3"/>
                </a:cubicBezTo>
                <a:cubicBezTo>
                  <a:pt x="11" y="0"/>
                  <a:pt x="4" y="3"/>
                  <a:pt x="2" y="9"/>
                </a:cubicBezTo>
                <a:cubicBezTo>
                  <a:pt x="0" y="16"/>
                  <a:pt x="3" y="25"/>
                  <a:pt x="6" y="31"/>
                </a:cubicBezTo>
                <a:cubicBezTo>
                  <a:pt x="12" y="42"/>
                  <a:pt x="18" y="52"/>
                  <a:pt x="25" y="63"/>
                </a:cubicBezTo>
                <a:cubicBezTo>
                  <a:pt x="25" y="63"/>
                  <a:pt x="25" y="63"/>
                  <a:pt x="25" y="63"/>
                </a:cubicBezTo>
                <a:cubicBezTo>
                  <a:pt x="26" y="64"/>
                  <a:pt x="27" y="64"/>
                  <a:pt x="28" y="63"/>
                </a:cubicBezTo>
                <a:cubicBezTo>
                  <a:pt x="28" y="63"/>
                  <a:pt x="28" y="63"/>
                  <a:pt x="28" y="63"/>
                </a:cubicBezTo>
                <a:cubicBezTo>
                  <a:pt x="35" y="53"/>
                  <a:pt x="43" y="43"/>
                  <a:pt x="49" y="31"/>
                </a:cubicBezTo>
                <a:cubicBezTo>
                  <a:pt x="52" y="25"/>
                  <a:pt x="56" y="18"/>
                  <a:pt x="55" y="10"/>
                </a:cubicBezTo>
                <a:close/>
                <a:moveTo>
                  <a:pt x="26" y="60"/>
                </a:moveTo>
                <a:cubicBezTo>
                  <a:pt x="26" y="60"/>
                  <a:pt x="26" y="60"/>
                  <a:pt x="26" y="60"/>
                </a:cubicBezTo>
                <a:cubicBezTo>
                  <a:pt x="27" y="58"/>
                  <a:pt x="29" y="57"/>
                  <a:pt x="30" y="55"/>
                </a:cubicBezTo>
                <a:cubicBezTo>
                  <a:pt x="29" y="57"/>
                  <a:pt x="28" y="58"/>
                  <a:pt x="26" y="60"/>
                </a:cubicBezTo>
                <a:close/>
                <a:moveTo>
                  <a:pt x="24" y="56"/>
                </a:moveTo>
                <a:cubicBezTo>
                  <a:pt x="25" y="56"/>
                  <a:pt x="26" y="55"/>
                  <a:pt x="27" y="54"/>
                </a:cubicBezTo>
                <a:cubicBezTo>
                  <a:pt x="28" y="53"/>
                  <a:pt x="29" y="52"/>
                  <a:pt x="30" y="51"/>
                </a:cubicBezTo>
                <a:cubicBezTo>
                  <a:pt x="30" y="51"/>
                  <a:pt x="30" y="51"/>
                  <a:pt x="30" y="51"/>
                </a:cubicBezTo>
                <a:cubicBezTo>
                  <a:pt x="28" y="53"/>
                  <a:pt x="27" y="54"/>
                  <a:pt x="25" y="56"/>
                </a:cubicBezTo>
                <a:cubicBezTo>
                  <a:pt x="25" y="56"/>
                  <a:pt x="24" y="56"/>
                  <a:pt x="24" y="57"/>
                </a:cubicBezTo>
                <a:cubicBezTo>
                  <a:pt x="24" y="56"/>
                  <a:pt x="24" y="56"/>
                  <a:pt x="24" y="56"/>
                </a:cubicBezTo>
                <a:close/>
                <a:moveTo>
                  <a:pt x="35" y="48"/>
                </a:moveTo>
                <a:cubicBezTo>
                  <a:pt x="32" y="51"/>
                  <a:pt x="29" y="55"/>
                  <a:pt x="26" y="59"/>
                </a:cubicBezTo>
                <a:cubicBezTo>
                  <a:pt x="25" y="58"/>
                  <a:pt x="25" y="58"/>
                  <a:pt x="25" y="57"/>
                </a:cubicBezTo>
                <a:cubicBezTo>
                  <a:pt x="28" y="54"/>
                  <a:pt x="31" y="51"/>
                  <a:pt x="35" y="48"/>
                </a:cubicBezTo>
                <a:close/>
                <a:moveTo>
                  <a:pt x="37" y="46"/>
                </a:moveTo>
                <a:cubicBezTo>
                  <a:pt x="36" y="46"/>
                  <a:pt x="36" y="46"/>
                  <a:pt x="35" y="47"/>
                </a:cubicBezTo>
                <a:cubicBezTo>
                  <a:pt x="36" y="46"/>
                  <a:pt x="37" y="45"/>
                  <a:pt x="37" y="45"/>
                </a:cubicBezTo>
                <a:cubicBezTo>
                  <a:pt x="37" y="45"/>
                  <a:pt x="37" y="45"/>
                  <a:pt x="37" y="46"/>
                </a:cubicBezTo>
                <a:close/>
                <a:moveTo>
                  <a:pt x="24" y="56"/>
                </a:moveTo>
                <a:cubicBezTo>
                  <a:pt x="23" y="55"/>
                  <a:pt x="23" y="55"/>
                  <a:pt x="22" y="54"/>
                </a:cubicBezTo>
                <a:cubicBezTo>
                  <a:pt x="28" y="50"/>
                  <a:pt x="34" y="46"/>
                  <a:pt x="39" y="42"/>
                </a:cubicBezTo>
                <a:cubicBezTo>
                  <a:pt x="39" y="42"/>
                  <a:pt x="39" y="42"/>
                  <a:pt x="39" y="42"/>
                </a:cubicBezTo>
                <a:cubicBezTo>
                  <a:pt x="34" y="46"/>
                  <a:pt x="29" y="51"/>
                  <a:pt x="24" y="56"/>
                </a:cubicBezTo>
                <a:close/>
                <a:moveTo>
                  <a:pt x="21" y="52"/>
                </a:moveTo>
                <a:cubicBezTo>
                  <a:pt x="24" y="50"/>
                  <a:pt x="26" y="49"/>
                  <a:pt x="29" y="48"/>
                </a:cubicBezTo>
                <a:cubicBezTo>
                  <a:pt x="27" y="49"/>
                  <a:pt x="24" y="51"/>
                  <a:pt x="22" y="53"/>
                </a:cubicBezTo>
                <a:cubicBezTo>
                  <a:pt x="22" y="53"/>
                  <a:pt x="21" y="52"/>
                  <a:pt x="21" y="52"/>
                </a:cubicBezTo>
                <a:close/>
                <a:moveTo>
                  <a:pt x="19" y="49"/>
                </a:moveTo>
                <a:cubicBezTo>
                  <a:pt x="28" y="46"/>
                  <a:pt x="35" y="40"/>
                  <a:pt x="42" y="34"/>
                </a:cubicBezTo>
                <a:cubicBezTo>
                  <a:pt x="42" y="34"/>
                  <a:pt x="42" y="34"/>
                  <a:pt x="42" y="34"/>
                </a:cubicBezTo>
                <a:cubicBezTo>
                  <a:pt x="40" y="37"/>
                  <a:pt x="37" y="39"/>
                  <a:pt x="34" y="41"/>
                </a:cubicBezTo>
                <a:cubicBezTo>
                  <a:pt x="29" y="45"/>
                  <a:pt x="25" y="48"/>
                  <a:pt x="21" y="51"/>
                </a:cubicBezTo>
                <a:cubicBezTo>
                  <a:pt x="20" y="50"/>
                  <a:pt x="20" y="50"/>
                  <a:pt x="19" y="49"/>
                </a:cubicBezTo>
                <a:close/>
                <a:moveTo>
                  <a:pt x="18" y="46"/>
                </a:moveTo>
                <a:cubicBezTo>
                  <a:pt x="24" y="43"/>
                  <a:pt x="30" y="39"/>
                  <a:pt x="36" y="36"/>
                </a:cubicBezTo>
                <a:cubicBezTo>
                  <a:pt x="38" y="34"/>
                  <a:pt x="40" y="33"/>
                  <a:pt x="42" y="32"/>
                </a:cubicBezTo>
                <a:cubicBezTo>
                  <a:pt x="35" y="38"/>
                  <a:pt x="26" y="41"/>
                  <a:pt x="19" y="48"/>
                </a:cubicBezTo>
                <a:cubicBezTo>
                  <a:pt x="18" y="47"/>
                  <a:pt x="18" y="47"/>
                  <a:pt x="18" y="46"/>
                </a:cubicBezTo>
                <a:close/>
                <a:moveTo>
                  <a:pt x="15" y="42"/>
                </a:moveTo>
                <a:cubicBezTo>
                  <a:pt x="15" y="42"/>
                  <a:pt x="16" y="42"/>
                  <a:pt x="16" y="42"/>
                </a:cubicBezTo>
                <a:cubicBezTo>
                  <a:pt x="22" y="39"/>
                  <a:pt x="28" y="35"/>
                  <a:pt x="34" y="31"/>
                </a:cubicBezTo>
                <a:cubicBezTo>
                  <a:pt x="34" y="32"/>
                  <a:pt x="34" y="32"/>
                  <a:pt x="33" y="32"/>
                </a:cubicBezTo>
                <a:cubicBezTo>
                  <a:pt x="28" y="36"/>
                  <a:pt x="22" y="41"/>
                  <a:pt x="17" y="45"/>
                </a:cubicBezTo>
                <a:cubicBezTo>
                  <a:pt x="17" y="44"/>
                  <a:pt x="16" y="43"/>
                  <a:pt x="15" y="42"/>
                </a:cubicBezTo>
                <a:close/>
                <a:moveTo>
                  <a:pt x="39" y="24"/>
                </a:moveTo>
                <a:cubicBezTo>
                  <a:pt x="42" y="21"/>
                  <a:pt x="46" y="18"/>
                  <a:pt x="50" y="15"/>
                </a:cubicBezTo>
                <a:cubicBezTo>
                  <a:pt x="50" y="15"/>
                  <a:pt x="51" y="15"/>
                  <a:pt x="51" y="15"/>
                </a:cubicBezTo>
                <a:cubicBezTo>
                  <a:pt x="51" y="14"/>
                  <a:pt x="51" y="14"/>
                  <a:pt x="52" y="14"/>
                </a:cubicBezTo>
                <a:cubicBezTo>
                  <a:pt x="52" y="15"/>
                  <a:pt x="52" y="16"/>
                  <a:pt x="51" y="17"/>
                </a:cubicBezTo>
                <a:cubicBezTo>
                  <a:pt x="51" y="17"/>
                  <a:pt x="51" y="18"/>
                  <a:pt x="51" y="18"/>
                </a:cubicBezTo>
                <a:cubicBezTo>
                  <a:pt x="45" y="21"/>
                  <a:pt x="40" y="27"/>
                  <a:pt x="34" y="31"/>
                </a:cubicBezTo>
                <a:cubicBezTo>
                  <a:pt x="30" y="33"/>
                  <a:pt x="27" y="35"/>
                  <a:pt x="23" y="37"/>
                </a:cubicBezTo>
                <a:cubicBezTo>
                  <a:pt x="22" y="38"/>
                  <a:pt x="20" y="39"/>
                  <a:pt x="19" y="40"/>
                </a:cubicBezTo>
                <a:cubicBezTo>
                  <a:pt x="15" y="42"/>
                  <a:pt x="19" y="39"/>
                  <a:pt x="19" y="39"/>
                </a:cubicBezTo>
                <a:cubicBezTo>
                  <a:pt x="25" y="34"/>
                  <a:pt x="32" y="30"/>
                  <a:pt x="37" y="25"/>
                </a:cubicBezTo>
                <a:cubicBezTo>
                  <a:pt x="38" y="25"/>
                  <a:pt x="38" y="24"/>
                  <a:pt x="39" y="24"/>
                </a:cubicBezTo>
                <a:close/>
                <a:moveTo>
                  <a:pt x="50" y="8"/>
                </a:moveTo>
                <a:cubicBezTo>
                  <a:pt x="51" y="9"/>
                  <a:pt x="52" y="11"/>
                  <a:pt x="52" y="13"/>
                </a:cubicBezTo>
                <a:cubicBezTo>
                  <a:pt x="52" y="13"/>
                  <a:pt x="52" y="13"/>
                  <a:pt x="52" y="13"/>
                </a:cubicBezTo>
                <a:cubicBezTo>
                  <a:pt x="48" y="15"/>
                  <a:pt x="44" y="18"/>
                  <a:pt x="40" y="21"/>
                </a:cubicBezTo>
                <a:cubicBezTo>
                  <a:pt x="36" y="24"/>
                  <a:pt x="32" y="27"/>
                  <a:pt x="27" y="30"/>
                </a:cubicBezTo>
                <a:cubicBezTo>
                  <a:pt x="24" y="32"/>
                  <a:pt x="21" y="34"/>
                  <a:pt x="18" y="36"/>
                </a:cubicBezTo>
                <a:cubicBezTo>
                  <a:pt x="19" y="35"/>
                  <a:pt x="20" y="34"/>
                  <a:pt x="21" y="33"/>
                </a:cubicBezTo>
                <a:cubicBezTo>
                  <a:pt x="31" y="24"/>
                  <a:pt x="43" y="19"/>
                  <a:pt x="50" y="8"/>
                </a:cubicBezTo>
                <a:close/>
                <a:moveTo>
                  <a:pt x="31" y="24"/>
                </a:moveTo>
                <a:cubicBezTo>
                  <a:pt x="35" y="22"/>
                  <a:pt x="38" y="19"/>
                  <a:pt x="41" y="16"/>
                </a:cubicBezTo>
                <a:cubicBezTo>
                  <a:pt x="44" y="14"/>
                  <a:pt x="47" y="11"/>
                  <a:pt x="49" y="8"/>
                </a:cubicBezTo>
                <a:cubicBezTo>
                  <a:pt x="45" y="15"/>
                  <a:pt x="38" y="20"/>
                  <a:pt x="31" y="24"/>
                </a:cubicBezTo>
                <a:close/>
                <a:moveTo>
                  <a:pt x="48" y="27"/>
                </a:moveTo>
                <a:cubicBezTo>
                  <a:pt x="44" y="30"/>
                  <a:pt x="39" y="33"/>
                  <a:pt x="35" y="36"/>
                </a:cubicBezTo>
                <a:cubicBezTo>
                  <a:pt x="32" y="37"/>
                  <a:pt x="29" y="39"/>
                  <a:pt x="26" y="41"/>
                </a:cubicBezTo>
                <a:cubicBezTo>
                  <a:pt x="24" y="42"/>
                  <a:pt x="20" y="44"/>
                  <a:pt x="19" y="45"/>
                </a:cubicBezTo>
                <a:cubicBezTo>
                  <a:pt x="24" y="40"/>
                  <a:pt x="29" y="36"/>
                  <a:pt x="35" y="32"/>
                </a:cubicBezTo>
                <a:cubicBezTo>
                  <a:pt x="41" y="28"/>
                  <a:pt x="45" y="23"/>
                  <a:pt x="51" y="19"/>
                </a:cubicBezTo>
                <a:cubicBezTo>
                  <a:pt x="50" y="22"/>
                  <a:pt x="49" y="24"/>
                  <a:pt x="48" y="27"/>
                </a:cubicBezTo>
                <a:close/>
                <a:moveTo>
                  <a:pt x="40" y="40"/>
                </a:moveTo>
                <a:cubicBezTo>
                  <a:pt x="37" y="43"/>
                  <a:pt x="34" y="45"/>
                  <a:pt x="30" y="48"/>
                </a:cubicBezTo>
                <a:cubicBezTo>
                  <a:pt x="29" y="48"/>
                  <a:pt x="28" y="49"/>
                  <a:pt x="28" y="49"/>
                </a:cubicBezTo>
                <a:cubicBezTo>
                  <a:pt x="30" y="47"/>
                  <a:pt x="32" y="45"/>
                  <a:pt x="35" y="43"/>
                </a:cubicBezTo>
                <a:cubicBezTo>
                  <a:pt x="37" y="42"/>
                  <a:pt x="40" y="40"/>
                  <a:pt x="42" y="38"/>
                </a:cubicBezTo>
                <a:cubicBezTo>
                  <a:pt x="41" y="38"/>
                  <a:pt x="41" y="39"/>
                  <a:pt x="40" y="40"/>
                </a:cubicBezTo>
                <a:close/>
                <a:moveTo>
                  <a:pt x="43" y="35"/>
                </a:moveTo>
                <a:cubicBezTo>
                  <a:pt x="43" y="35"/>
                  <a:pt x="43" y="35"/>
                  <a:pt x="43" y="36"/>
                </a:cubicBezTo>
                <a:cubicBezTo>
                  <a:pt x="43" y="35"/>
                  <a:pt x="42" y="36"/>
                  <a:pt x="42" y="36"/>
                </a:cubicBezTo>
                <a:cubicBezTo>
                  <a:pt x="40" y="38"/>
                  <a:pt x="37" y="41"/>
                  <a:pt x="34" y="43"/>
                </a:cubicBezTo>
                <a:cubicBezTo>
                  <a:pt x="32" y="45"/>
                  <a:pt x="29" y="46"/>
                  <a:pt x="26" y="48"/>
                </a:cubicBezTo>
                <a:cubicBezTo>
                  <a:pt x="25" y="49"/>
                  <a:pt x="23" y="50"/>
                  <a:pt x="21" y="51"/>
                </a:cubicBezTo>
                <a:cubicBezTo>
                  <a:pt x="22" y="50"/>
                  <a:pt x="25" y="49"/>
                  <a:pt x="26" y="48"/>
                </a:cubicBezTo>
                <a:cubicBezTo>
                  <a:pt x="33" y="43"/>
                  <a:pt x="39" y="38"/>
                  <a:pt x="45" y="32"/>
                </a:cubicBezTo>
                <a:cubicBezTo>
                  <a:pt x="44" y="33"/>
                  <a:pt x="44" y="34"/>
                  <a:pt x="43" y="35"/>
                </a:cubicBezTo>
                <a:close/>
                <a:moveTo>
                  <a:pt x="46" y="31"/>
                </a:moveTo>
                <a:cubicBezTo>
                  <a:pt x="46" y="31"/>
                  <a:pt x="46" y="31"/>
                  <a:pt x="45" y="31"/>
                </a:cubicBezTo>
                <a:cubicBezTo>
                  <a:pt x="41" y="34"/>
                  <a:pt x="36" y="38"/>
                  <a:pt x="31" y="42"/>
                </a:cubicBezTo>
                <a:cubicBezTo>
                  <a:pt x="29" y="44"/>
                  <a:pt x="26" y="45"/>
                  <a:pt x="24" y="46"/>
                </a:cubicBezTo>
                <a:cubicBezTo>
                  <a:pt x="24" y="46"/>
                  <a:pt x="19" y="49"/>
                  <a:pt x="19" y="48"/>
                </a:cubicBezTo>
                <a:cubicBezTo>
                  <a:pt x="20" y="47"/>
                  <a:pt x="22" y="46"/>
                  <a:pt x="23" y="45"/>
                </a:cubicBezTo>
                <a:cubicBezTo>
                  <a:pt x="31" y="39"/>
                  <a:pt x="40" y="35"/>
                  <a:pt x="47" y="29"/>
                </a:cubicBezTo>
                <a:cubicBezTo>
                  <a:pt x="46" y="29"/>
                  <a:pt x="46" y="30"/>
                  <a:pt x="46" y="31"/>
                </a:cubicBezTo>
                <a:close/>
                <a:moveTo>
                  <a:pt x="50" y="7"/>
                </a:moveTo>
                <a:cubicBezTo>
                  <a:pt x="43" y="13"/>
                  <a:pt x="37" y="19"/>
                  <a:pt x="30" y="24"/>
                </a:cubicBezTo>
                <a:cubicBezTo>
                  <a:pt x="27" y="27"/>
                  <a:pt x="23" y="30"/>
                  <a:pt x="18" y="33"/>
                </a:cubicBezTo>
                <a:cubicBezTo>
                  <a:pt x="17" y="34"/>
                  <a:pt x="15" y="35"/>
                  <a:pt x="13" y="36"/>
                </a:cubicBezTo>
                <a:cubicBezTo>
                  <a:pt x="14" y="35"/>
                  <a:pt x="16" y="33"/>
                  <a:pt x="17" y="32"/>
                </a:cubicBezTo>
                <a:cubicBezTo>
                  <a:pt x="17" y="32"/>
                  <a:pt x="17" y="32"/>
                  <a:pt x="17" y="32"/>
                </a:cubicBezTo>
                <a:cubicBezTo>
                  <a:pt x="19" y="30"/>
                  <a:pt x="20" y="29"/>
                  <a:pt x="22" y="27"/>
                </a:cubicBezTo>
                <a:cubicBezTo>
                  <a:pt x="27" y="24"/>
                  <a:pt x="31" y="21"/>
                  <a:pt x="36" y="18"/>
                </a:cubicBezTo>
                <a:cubicBezTo>
                  <a:pt x="41" y="14"/>
                  <a:pt x="45" y="11"/>
                  <a:pt x="48" y="6"/>
                </a:cubicBezTo>
                <a:cubicBezTo>
                  <a:pt x="49" y="6"/>
                  <a:pt x="49" y="6"/>
                  <a:pt x="50" y="7"/>
                </a:cubicBezTo>
                <a:close/>
                <a:moveTo>
                  <a:pt x="12" y="35"/>
                </a:moveTo>
                <a:cubicBezTo>
                  <a:pt x="12" y="34"/>
                  <a:pt x="13" y="34"/>
                  <a:pt x="14" y="34"/>
                </a:cubicBezTo>
                <a:cubicBezTo>
                  <a:pt x="13" y="34"/>
                  <a:pt x="13" y="35"/>
                  <a:pt x="12" y="36"/>
                </a:cubicBezTo>
                <a:cubicBezTo>
                  <a:pt x="12" y="35"/>
                  <a:pt x="12" y="35"/>
                  <a:pt x="12" y="35"/>
                </a:cubicBezTo>
                <a:close/>
                <a:moveTo>
                  <a:pt x="10" y="31"/>
                </a:moveTo>
                <a:cubicBezTo>
                  <a:pt x="12" y="29"/>
                  <a:pt x="15" y="28"/>
                  <a:pt x="17" y="26"/>
                </a:cubicBezTo>
                <a:cubicBezTo>
                  <a:pt x="19" y="24"/>
                  <a:pt x="23" y="22"/>
                  <a:pt x="25" y="20"/>
                </a:cubicBezTo>
                <a:cubicBezTo>
                  <a:pt x="20" y="25"/>
                  <a:pt x="15" y="29"/>
                  <a:pt x="11" y="34"/>
                </a:cubicBezTo>
                <a:cubicBezTo>
                  <a:pt x="11" y="33"/>
                  <a:pt x="10" y="32"/>
                  <a:pt x="10" y="31"/>
                </a:cubicBezTo>
                <a:close/>
                <a:moveTo>
                  <a:pt x="8" y="27"/>
                </a:moveTo>
                <a:cubicBezTo>
                  <a:pt x="13" y="25"/>
                  <a:pt x="16" y="21"/>
                  <a:pt x="20" y="18"/>
                </a:cubicBezTo>
                <a:cubicBezTo>
                  <a:pt x="21" y="18"/>
                  <a:pt x="24" y="16"/>
                  <a:pt x="21" y="18"/>
                </a:cubicBezTo>
                <a:cubicBezTo>
                  <a:pt x="20" y="20"/>
                  <a:pt x="19" y="21"/>
                  <a:pt x="18" y="22"/>
                </a:cubicBezTo>
                <a:cubicBezTo>
                  <a:pt x="15" y="25"/>
                  <a:pt x="12" y="27"/>
                  <a:pt x="9" y="30"/>
                </a:cubicBezTo>
                <a:cubicBezTo>
                  <a:pt x="9" y="29"/>
                  <a:pt x="8" y="28"/>
                  <a:pt x="8" y="27"/>
                </a:cubicBezTo>
                <a:close/>
                <a:moveTo>
                  <a:pt x="7" y="24"/>
                </a:moveTo>
                <a:cubicBezTo>
                  <a:pt x="11" y="21"/>
                  <a:pt x="15" y="17"/>
                  <a:pt x="20" y="15"/>
                </a:cubicBezTo>
                <a:cubicBezTo>
                  <a:pt x="23" y="13"/>
                  <a:pt x="19" y="16"/>
                  <a:pt x="19" y="16"/>
                </a:cubicBezTo>
                <a:cubicBezTo>
                  <a:pt x="18" y="18"/>
                  <a:pt x="16" y="19"/>
                  <a:pt x="15" y="20"/>
                </a:cubicBezTo>
                <a:cubicBezTo>
                  <a:pt x="12" y="22"/>
                  <a:pt x="10" y="24"/>
                  <a:pt x="8" y="26"/>
                </a:cubicBezTo>
                <a:cubicBezTo>
                  <a:pt x="7" y="25"/>
                  <a:pt x="7" y="25"/>
                  <a:pt x="7" y="24"/>
                </a:cubicBezTo>
                <a:close/>
                <a:moveTo>
                  <a:pt x="5" y="20"/>
                </a:moveTo>
                <a:cubicBezTo>
                  <a:pt x="8" y="19"/>
                  <a:pt x="10" y="17"/>
                  <a:pt x="13" y="15"/>
                </a:cubicBezTo>
                <a:cubicBezTo>
                  <a:pt x="14" y="15"/>
                  <a:pt x="15" y="14"/>
                  <a:pt x="17" y="13"/>
                </a:cubicBezTo>
                <a:cubicBezTo>
                  <a:pt x="18" y="12"/>
                  <a:pt x="21" y="8"/>
                  <a:pt x="18" y="12"/>
                </a:cubicBezTo>
                <a:cubicBezTo>
                  <a:pt x="15" y="16"/>
                  <a:pt x="10" y="19"/>
                  <a:pt x="6" y="22"/>
                </a:cubicBezTo>
                <a:cubicBezTo>
                  <a:pt x="6" y="22"/>
                  <a:pt x="6" y="21"/>
                  <a:pt x="5" y="20"/>
                </a:cubicBezTo>
                <a:close/>
                <a:moveTo>
                  <a:pt x="5" y="13"/>
                </a:moveTo>
                <a:cubicBezTo>
                  <a:pt x="6" y="12"/>
                  <a:pt x="8" y="11"/>
                  <a:pt x="9" y="9"/>
                </a:cubicBezTo>
                <a:cubicBezTo>
                  <a:pt x="12" y="7"/>
                  <a:pt x="16" y="4"/>
                  <a:pt x="12" y="9"/>
                </a:cubicBezTo>
                <a:cubicBezTo>
                  <a:pt x="10" y="11"/>
                  <a:pt x="7" y="13"/>
                  <a:pt x="5" y="15"/>
                </a:cubicBezTo>
                <a:cubicBezTo>
                  <a:pt x="5" y="15"/>
                  <a:pt x="5" y="14"/>
                  <a:pt x="5" y="13"/>
                </a:cubicBezTo>
                <a:close/>
                <a:moveTo>
                  <a:pt x="5" y="18"/>
                </a:moveTo>
                <a:cubicBezTo>
                  <a:pt x="5" y="18"/>
                  <a:pt x="5" y="17"/>
                  <a:pt x="5" y="17"/>
                </a:cubicBezTo>
                <a:cubicBezTo>
                  <a:pt x="9" y="15"/>
                  <a:pt x="12" y="11"/>
                  <a:pt x="16" y="9"/>
                </a:cubicBezTo>
                <a:cubicBezTo>
                  <a:pt x="19" y="7"/>
                  <a:pt x="13" y="12"/>
                  <a:pt x="13" y="13"/>
                </a:cubicBezTo>
                <a:cubicBezTo>
                  <a:pt x="10" y="15"/>
                  <a:pt x="8" y="17"/>
                  <a:pt x="5" y="19"/>
                </a:cubicBezTo>
                <a:cubicBezTo>
                  <a:pt x="5" y="19"/>
                  <a:pt x="5" y="18"/>
                  <a:pt x="5" y="18"/>
                </a:cubicBezTo>
                <a:close/>
                <a:moveTo>
                  <a:pt x="22" y="13"/>
                </a:moveTo>
                <a:cubicBezTo>
                  <a:pt x="19" y="14"/>
                  <a:pt x="17" y="16"/>
                  <a:pt x="15" y="17"/>
                </a:cubicBezTo>
                <a:cubicBezTo>
                  <a:pt x="12" y="19"/>
                  <a:pt x="9" y="21"/>
                  <a:pt x="6" y="23"/>
                </a:cubicBezTo>
                <a:cubicBezTo>
                  <a:pt x="6" y="23"/>
                  <a:pt x="6" y="23"/>
                  <a:pt x="6" y="23"/>
                </a:cubicBezTo>
                <a:cubicBezTo>
                  <a:pt x="11" y="19"/>
                  <a:pt x="17" y="16"/>
                  <a:pt x="21" y="10"/>
                </a:cubicBezTo>
                <a:cubicBezTo>
                  <a:pt x="21" y="11"/>
                  <a:pt x="22" y="12"/>
                  <a:pt x="22" y="13"/>
                </a:cubicBezTo>
                <a:close/>
                <a:moveTo>
                  <a:pt x="24" y="16"/>
                </a:moveTo>
                <a:cubicBezTo>
                  <a:pt x="19" y="18"/>
                  <a:pt x="15" y="22"/>
                  <a:pt x="11" y="25"/>
                </a:cubicBezTo>
                <a:cubicBezTo>
                  <a:pt x="10" y="26"/>
                  <a:pt x="7" y="28"/>
                  <a:pt x="10" y="25"/>
                </a:cubicBezTo>
                <a:cubicBezTo>
                  <a:pt x="11" y="24"/>
                  <a:pt x="13" y="23"/>
                  <a:pt x="14" y="21"/>
                </a:cubicBezTo>
                <a:cubicBezTo>
                  <a:pt x="17" y="19"/>
                  <a:pt x="20" y="16"/>
                  <a:pt x="23" y="14"/>
                </a:cubicBezTo>
                <a:cubicBezTo>
                  <a:pt x="23" y="15"/>
                  <a:pt x="23" y="15"/>
                  <a:pt x="24" y="16"/>
                </a:cubicBezTo>
                <a:close/>
                <a:moveTo>
                  <a:pt x="25" y="19"/>
                </a:moveTo>
                <a:cubicBezTo>
                  <a:pt x="20" y="22"/>
                  <a:pt x="15" y="26"/>
                  <a:pt x="10" y="29"/>
                </a:cubicBezTo>
                <a:cubicBezTo>
                  <a:pt x="15" y="27"/>
                  <a:pt x="20" y="21"/>
                  <a:pt x="24" y="17"/>
                </a:cubicBezTo>
                <a:cubicBezTo>
                  <a:pt x="24" y="18"/>
                  <a:pt x="25" y="19"/>
                  <a:pt x="25" y="19"/>
                </a:cubicBezTo>
                <a:close/>
                <a:moveTo>
                  <a:pt x="26" y="21"/>
                </a:moveTo>
                <a:cubicBezTo>
                  <a:pt x="26" y="21"/>
                  <a:pt x="26" y="21"/>
                  <a:pt x="26" y="21"/>
                </a:cubicBezTo>
                <a:cubicBezTo>
                  <a:pt x="27" y="22"/>
                  <a:pt x="27" y="22"/>
                  <a:pt x="27" y="22"/>
                </a:cubicBezTo>
                <a:cubicBezTo>
                  <a:pt x="26" y="23"/>
                  <a:pt x="25" y="23"/>
                  <a:pt x="24" y="24"/>
                </a:cubicBezTo>
                <a:cubicBezTo>
                  <a:pt x="23" y="25"/>
                  <a:pt x="22" y="26"/>
                  <a:pt x="22" y="27"/>
                </a:cubicBezTo>
                <a:cubicBezTo>
                  <a:pt x="20" y="28"/>
                  <a:pt x="18" y="30"/>
                  <a:pt x="16" y="31"/>
                </a:cubicBezTo>
                <a:cubicBezTo>
                  <a:pt x="15" y="32"/>
                  <a:pt x="15" y="32"/>
                  <a:pt x="14" y="33"/>
                </a:cubicBezTo>
                <a:cubicBezTo>
                  <a:pt x="13" y="33"/>
                  <a:pt x="11" y="35"/>
                  <a:pt x="13" y="33"/>
                </a:cubicBezTo>
                <a:cubicBezTo>
                  <a:pt x="17" y="28"/>
                  <a:pt x="21" y="25"/>
                  <a:pt x="25" y="20"/>
                </a:cubicBezTo>
                <a:cubicBezTo>
                  <a:pt x="25" y="20"/>
                  <a:pt x="25" y="21"/>
                  <a:pt x="26" y="21"/>
                </a:cubicBezTo>
                <a:close/>
                <a:moveTo>
                  <a:pt x="31" y="17"/>
                </a:moveTo>
                <a:cubicBezTo>
                  <a:pt x="34" y="15"/>
                  <a:pt x="37" y="13"/>
                  <a:pt x="40" y="11"/>
                </a:cubicBezTo>
                <a:cubicBezTo>
                  <a:pt x="39" y="12"/>
                  <a:pt x="37" y="14"/>
                  <a:pt x="35" y="15"/>
                </a:cubicBezTo>
                <a:cubicBezTo>
                  <a:pt x="34" y="16"/>
                  <a:pt x="32" y="17"/>
                  <a:pt x="31" y="18"/>
                </a:cubicBezTo>
                <a:cubicBezTo>
                  <a:pt x="31" y="18"/>
                  <a:pt x="31" y="17"/>
                  <a:pt x="31" y="17"/>
                </a:cubicBezTo>
                <a:close/>
                <a:moveTo>
                  <a:pt x="27" y="22"/>
                </a:moveTo>
                <a:cubicBezTo>
                  <a:pt x="27" y="22"/>
                  <a:pt x="28" y="22"/>
                  <a:pt x="28" y="22"/>
                </a:cubicBezTo>
                <a:cubicBezTo>
                  <a:pt x="27" y="23"/>
                  <a:pt x="27" y="23"/>
                  <a:pt x="27" y="23"/>
                </a:cubicBezTo>
                <a:cubicBezTo>
                  <a:pt x="27" y="23"/>
                  <a:pt x="27" y="22"/>
                  <a:pt x="27" y="22"/>
                </a:cubicBezTo>
                <a:close/>
                <a:moveTo>
                  <a:pt x="30" y="20"/>
                </a:moveTo>
                <a:cubicBezTo>
                  <a:pt x="32" y="18"/>
                  <a:pt x="34" y="17"/>
                  <a:pt x="36" y="16"/>
                </a:cubicBezTo>
                <a:cubicBezTo>
                  <a:pt x="38" y="14"/>
                  <a:pt x="40" y="13"/>
                  <a:pt x="42" y="11"/>
                </a:cubicBezTo>
                <a:cubicBezTo>
                  <a:pt x="42" y="10"/>
                  <a:pt x="44" y="8"/>
                  <a:pt x="45" y="7"/>
                </a:cubicBezTo>
                <a:cubicBezTo>
                  <a:pt x="46" y="7"/>
                  <a:pt x="46" y="6"/>
                  <a:pt x="47" y="6"/>
                </a:cubicBezTo>
                <a:cubicBezTo>
                  <a:pt x="47" y="6"/>
                  <a:pt x="46" y="7"/>
                  <a:pt x="46" y="7"/>
                </a:cubicBezTo>
                <a:cubicBezTo>
                  <a:pt x="45" y="9"/>
                  <a:pt x="44" y="10"/>
                  <a:pt x="43" y="11"/>
                </a:cubicBezTo>
                <a:cubicBezTo>
                  <a:pt x="41" y="13"/>
                  <a:pt x="38" y="15"/>
                  <a:pt x="36" y="17"/>
                </a:cubicBezTo>
                <a:cubicBezTo>
                  <a:pt x="33" y="18"/>
                  <a:pt x="31" y="20"/>
                  <a:pt x="29" y="21"/>
                </a:cubicBezTo>
                <a:cubicBezTo>
                  <a:pt x="29" y="21"/>
                  <a:pt x="30" y="20"/>
                  <a:pt x="30" y="20"/>
                </a:cubicBezTo>
                <a:close/>
                <a:moveTo>
                  <a:pt x="43" y="6"/>
                </a:moveTo>
                <a:cubicBezTo>
                  <a:pt x="43" y="6"/>
                  <a:pt x="45" y="5"/>
                  <a:pt x="46" y="5"/>
                </a:cubicBezTo>
                <a:cubicBezTo>
                  <a:pt x="45" y="6"/>
                  <a:pt x="44" y="7"/>
                  <a:pt x="43" y="8"/>
                </a:cubicBezTo>
                <a:cubicBezTo>
                  <a:pt x="40" y="10"/>
                  <a:pt x="38" y="12"/>
                  <a:pt x="35" y="13"/>
                </a:cubicBezTo>
                <a:cubicBezTo>
                  <a:pt x="34" y="14"/>
                  <a:pt x="33" y="15"/>
                  <a:pt x="32" y="16"/>
                </a:cubicBezTo>
                <a:cubicBezTo>
                  <a:pt x="33" y="15"/>
                  <a:pt x="33" y="15"/>
                  <a:pt x="34" y="14"/>
                </a:cubicBezTo>
                <a:cubicBezTo>
                  <a:pt x="36" y="11"/>
                  <a:pt x="39" y="8"/>
                  <a:pt x="43" y="6"/>
                </a:cubicBezTo>
                <a:close/>
                <a:moveTo>
                  <a:pt x="40" y="6"/>
                </a:moveTo>
                <a:cubicBezTo>
                  <a:pt x="38" y="8"/>
                  <a:pt x="36" y="10"/>
                  <a:pt x="34" y="13"/>
                </a:cubicBezTo>
                <a:cubicBezTo>
                  <a:pt x="35" y="10"/>
                  <a:pt x="38" y="8"/>
                  <a:pt x="40" y="6"/>
                </a:cubicBezTo>
                <a:close/>
                <a:moveTo>
                  <a:pt x="20" y="9"/>
                </a:moveTo>
                <a:cubicBezTo>
                  <a:pt x="15" y="13"/>
                  <a:pt x="10" y="17"/>
                  <a:pt x="5" y="20"/>
                </a:cubicBezTo>
                <a:cubicBezTo>
                  <a:pt x="10" y="16"/>
                  <a:pt x="15" y="12"/>
                  <a:pt x="18" y="7"/>
                </a:cubicBezTo>
                <a:cubicBezTo>
                  <a:pt x="19" y="8"/>
                  <a:pt x="19" y="9"/>
                  <a:pt x="20" y="9"/>
                </a:cubicBezTo>
                <a:close/>
                <a:moveTo>
                  <a:pt x="18" y="7"/>
                </a:moveTo>
                <a:cubicBezTo>
                  <a:pt x="13" y="9"/>
                  <a:pt x="10" y="14"/>
                  <a:pt x="5" y="16"/>
                </a:cubicBezTo>
                <a:cubicBezTo>
                  <a:pt x="7" y="15"/>
                  <a:pt x="9" y="13"/>
                  <a:pt x="10" y="11"/>
                </a:cubicBezTo>
                <a:cubicBezTo>
                  <a:pt x="12" y="10"/>
                  <a:pt x="14" y="8"/>
                  <a:pt x="15" y="5"/>
                </a:cubicBezTo>
                <a:cubicBezTo>
                  <a:pt x="15" y="5"/>
                  <a:pt x="15" y="5"/>
                  <a:pt x="15" y="5"/>
                </a:cubicBezTo>
                <a:cubicBezTo>
                  <a:pt x="16" y="6"/>
                  <a:pt x="17" y="6"/>
                  <a:pt x="18" y="7"/>
                </a:cubicBezTo>
                <a:close/>
                <a:moveTo>
                  <a:pt x="14" y="5"/>
                </a:moveTo>
                <a:cubicBezTo>
                  <a:pt x="11" y="7"/>
                  <a:pt x="8" y="9"/>
                  <a:pt x="5" y="12"/>
                </a:cubicBezTo>
                <a:cubicBezTo>
                  <a:pt x="6" y="7"/>
                  <a:pt x="8" y="4"/>
                  <a:pt x="14" y="5"/>
                </a:cubicBezTo>
                <a:close/>
                <a:moveTo>
                  <a:pt x="13" y="37"/>
                </a:moveTo>
                <a:cubicBezTo>
                  <a:pt x="15" y="35"/>
                  <a:pt x="18" y="34"/>
                  <a:pt x="20" y="33"/>
                </a:cubicBezTo>
                <a:cubicBezTo>
                  <a:pt x="18" y="34"/>
                  <a:pt x="16" y="36"/>
                  <a:pt x="14" y="38"/>
                </a:cubicBezTo>
                <a:cubicBezTo>
                  <a:pt x="14" y="38"/>
                  <a:pt x="14" y="39"/>
                  <a:pt x="15" y="39"/>
                </a:cubicBezTo>
                <a:cubicBezTo>
                  <a:pt x="21" y="34"/>
                  <a:pt x="28" y="31"/>
                  <a:pt x="34" y="27"/>
                </a:cubicBezTo>
                <a:cubicBezTo>
                  <a:pt x="34" y="27"/>
                  <a:pt x="35" y="27"/>
                  <a:pt x="35" y="27"/>
                </a:cubicBezTo>
                <a:cubicBezTo>
                  <a:pt x="35" y="27"/>
                  <a:pt x="34" y="27"/>
                  <a:pt x="34" y="27"/>
                </a:cubicBezTo>
                <a:cubicBezTo>
                  <a:pt x="28" y="32"/>
                  <a:pt x="21" y="36"/>
                  <a:pt x="15" y="41"/>
                </a:cubicBezTo>
                <a:cubicBezTo>
                  <a:pt x="15" y="41"/>
                  <a:pt x="15" y="42"/>
                  <a:pt x="15" y="42"/>
                </a:cubicBezTo>
                <a:cubicBezTo>
                  <a:pt x="15" y="41"/>
                  <a:pt x="15" y="40"/>
                  <a:pt x="14" y="40"/>
                </a:cubicBezTo>
                <a:cubicBezTo>
                  <a:pt x="14" y="39"/>
                  <a:pt x="13" y="38"/>
                  <a:pt x="13" y="3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65" name="Freeform 61"/>
          <p:cNvSpPr>
            <a:spLocks noEditPoints="1"/>
          </p:cNvSpPr>
          <p:nvPr/>
        </p:nvSpPr>
        <p:spPr bwMode="auto">
          <a:xfrm>
            <a:off x="6073775" y="5257800"/>
            <a:ext cx="211137" cy="236538"/>
          </a:xfrm>
          <a:custGeom>
            <a:gdLst>
              <a:gd fmla="*/ 17 w 56" name="T0"/>
              <a:gd fmla="*/ 2 h 63" name="T1"/>
              <a:gd fmla="*/ 26 w 56" name="T2"/>
              <a:gd fmla="*/ 63 h 63" name="T3"/>
              <a:gd fmla="*/ 55 w 56" name="T4"/>
              <a:gd fmla="*/ 10 h 63" name="T5"/>
              <a:gd fmla="*/ 27 w 56" name="T6"/>
              <a:gd fmla="*/ 59 h 63" name="T7"/>
              <a:gd fmla="*/ 30 w 56" name="T8"/>
              <a:gd fmla="*/ 50 h 63" name="T9"/>
              <a:gd fmla="*/ 35 w 56" name="T10"/>
              <a:gd fmla="*/ 47 h 63" name="T11"/>
              <a:gd fmla="*/ 37 w 56" name="T12"/>
              <a:gd fmla="*/ 45 h 63" name="T13"/>
              <a:gd fmla="*/ 24 w 56" name="T14"/>
              <a:gd fmla="*/ 55 h 63" name="T15"/>
              <a:gd fmla="*/ 24 w 56" name="T16"/>
              <a:gd fmla="*/ 55 h 63" name="T17"/>
              <a:gd fmla="*/ 21 w 56" name="T18"/>
              <a:gd fmla="*/ 51 h 63" name="T19"/>
              <a:gd fmla="*/ 34 w 56" name="T20"/>
              <a:gd fmla="*/ 40 h 63" name="T21"/>
              <a:gd fmla="*/ 37 w 56" name="T22"/>
              <a:gd fmla="*/ 35 h 63" name="T23"/>
              <a:gd fmla="*/ 16 w 56" name="T24"/>
              <a:gd fmla="*/ 41 h 63" name="T25"/>
              <a:gd fmla="*/ 18 w 56" name="T26"/>
              <a:gd fmla="*/ 44 h 63" name="T27"/>
              <a:gd fmla="*/ 51 w 56" name="T28"/>
              <a:gd fmla="*/ 14 h 63" name="T29"/>
              <a:gd fmla="*/ 34 w 56" name="T30"/>
              <a:gd fmla="*/ 30 h 63" name="T31"/>
              <a:gd fmla="*/ 37 w 56" name="T32"/>
              <a:gd fmla="*/ 24 h 63" name="T33"/>
              <a:gd fmla="*/ 52 w 56" name="T34"/>
              <a:gd fmla="*/ 12 h 63" name="T35"/>
              <a:gd fmla="*/ 21 w 56" name="T36"/>
              <a:gd fmla="*/ 32 h 63" name="T37"/>
              <a:gd fmla="*/ 50 w 56" name="T38"/>
              <a:gd fmla="*/ 7 h 63" name="T39"/>
              <a:gd fmla="*/ 26 w 56" name="T40"/>
              <a:gd fmla="*/ 40 h 63" name="T41"/>
              <a:gd fmla="*/ 48 w 56" name="T42"/>
              <a:gd fmla="*/ 26 h 63" name="T43"/>
              <a:gd fmla="*/ 35 w 56" name="T44"/>
              <a:gd fmla="*/ 43 h 63" name="T45"/>
              <a:gd fmla="*/ 43 w 56" name="T46"/>
              <a:gd fmla="*/ 35 h 63" name="T47"/>
              <a:gd fmla="*/ 21 w 56" name="T48"/>
              <a:gd fmla="*/ 50 h 63" name="T49"/>
              <a:gd fmla="*/ 46 w 56" name="T50"/>
              <a:gd fmla="*/ 30 h 63" name="T51"/>
              <a:gd fmla="*/ 20 w 56" name="T52"/>
              <a:gd fmla="*/ 47 h 63" name="T53"/>
              <a:gd fmla="*/ 50 w 56" name="T54"/>
              <a:gd fmla="*/ 6 h 63" name="T55"/>
              <a:gd fmla="*/ 17 w 56" name="T56"/>
              <a:gd fmla="*/ 31 h 63" name="T57"/>
              <a:gd fmla="*/ 48 w 56" name="T58"/>
              <a:gd fmla="*/ 5 h 63" name="T59"/>
              <a:gd fmla="*/ 12 w 56" name="T60"/>
              <a:gd fmla="*/ 35 h 63" name="T61"/>
              <a:gd fmla="*/ 25 w 56" name="T62"/>
              <a:gd fmla="*/ 19 h 63" name="T63"/>
              <a:gd fmla="*/ 21 w 56" name="T64"/>
              <a:gd fmla="*/ 18 h 63" name="T65"/>
              <a:gd fmla="*/ 8 w 56" name="T66"/>
              <a:gd fmla="*/ 26 h 63" name="T67"/>
              <a:gd fmla="*/ 15 w 56" name="T68"/>
              <a:gd fmla="*/ 19 h 63" name="T69"/>
              <a:gd fmla="*/ 13 w 56" name="T70"/>
              <a:gd fmla="*/ 15 h 63" name="T71"/>
              <a:gd fmla="*/ 6 w 56" name="T72"/>
              <a:gd fmla="*/ 19 h 63" name="T73"/>
              <a:gd fmla="*/ 5 w 56" name="T74"/>
              <a:gd fmla="*/ 15 h 63" name="T75"/>
              <a:gd fmla="*/ 16 w 56" name="T76"/>
              <a:gd fmla="*/ 8 h 63" name="T77"/>
              <a:gd fmla="*/ 22 w 56" name="T78"/>
              <a:gd fmla="*/ 12 h 63" name="T79"/>
              <a:gd fmla="*/ 21 w 56" name="T80"/>
              <a:gd fmla="*/ 9 h 63" name="T81"/>
              <a:gd fmla="*/ 10 w 56" name="T82"/>
              <a:gd fmla="*/ 24 h 63" name="T83"/>
              <a:gd fmla="*/ 25 w 56" name="T84"/>
              <a:gd fmla="*/ 19 h 63" name="T85"/>
              <a:gd fmla="*/ 26 w 56" name="T86"/>
              <a:gd fmla="*/ 20 h 63" name="T87"/>
              <a:gd fmla="*/ 22 w 56" name="T88"/>
              <a:gd fmla="*/ 26 h 63" name="T89"/>
              <a:gd fmla="*/ 26 w 56" name="T90"/>
              <a:gd fmla="*/ 19 h 63" name="T91"/>
              <a:gd fmla="*/ 36 w 56" name="T92"/>
              <a:gd fmla="*/ 14 h 63" name="T93"/>
              <a:gd fmla="*/ 28 w 56" name="T94"/>
              <a:gd fmla="*/ 22 h 63" name="T95"/>
              <a:gd fmla="*/ 36 w 56" name="T96"/>
              <a:gd fmla="*/ 15 h 63" name="T97"/>
              <a:gd fmla="*/ 46 w 56" name="T98"/>
              <a:gd fmla="*/ 7 h 63" name="T99"/>
              <a:gd fmla="*/ 30 w 56" name="T100"/>
              <a:gd fmla="*/ 19 h 63" name="T101"/>
              <a:gd fmla="*/ 35 w 56" name="T102"/>
              <a:gd fmla="*/ 12 h 63" name="T103"/>
              <a:gd fmla="*/ 41 w 56" name="T104"/>
              <a:gd fmla="*/ 6 h 63" name="T105"/>
              <a:gd fmla="*/ 6 w 56" name="T106"/>
              <a:gd fmla="*/ 19 h 63" name="T107"/>
              <a:gd fmla="*/ 5 w 56" name="T108"/>
              <a:gd fmla="*/ 15 h 63" name="T109"/>
              <a:gd fmla="*/ 18 w 56" name="T110"/>
              <a:gd fmla="*/ 6 h 63" name="T111"/>
              <a:gd fmla="*/ 13 w 56" name="T112"/>
              <a:gd fmla="*/ 36 h 63" name="T113"/>
              <a:gd fmla="*/ 35 w 56" name="T114"/>
              <a:gd fmla="*/ 26 h 63" name="T115"/>
              <a:gd fmla="*/ 16 w 56" name="T116"/>
              <a:gd fmla="*/ 41 h 6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2" w="56">
                <a:moveTo>
                  <a:pt x="55" y="10"/>
                </a:moveTo>
                <a:cubicBezTo>
                  <a:pt x="54" y="3"/>
                  <a:pt x="49" y="1"/>
                  <a:pt x="43" y="2"/>
                </a:cubicBezTo>
                <a:cubicBezTo>
                  <a:pt x="35" y="3"/>
                  <a:pt x="31" y="10"/>
                  <a:pt x="28" y="17"/>
                </a:cubicBezTo>
                <a:cubicBezTo>
                  <a:pt x="25" y="12"/>
                  <a:pt x="23" y="4"/>
                  <a:pt x="17" y="2"/>
                </a:cubicBezTo>
                <a:cubicBezTo>
                  <a:pt x="11" y="0"/>
                  <a:pt x="5" y="2"/>
                  <a:pt x="3" y="8"/>
                </a:cubicBezTo>
                <a:cubicBezTo>
                  <a:pt x="0" y="15"/>
                  <a:pt x="4" y="24"/>
                  <a:pt x="7" y="30"/>
                </a:cubicBezTo>
                <a:cubicBezTo>
                  <a:pt x="12" y="41"/>
                  <a:pt x="19" y="52"/>
                  <a:pt x="25" y="62"/>
                </a:cubicBezTo>
                <a:cubicBezTo>
                  <a:pt x="25" y="62"/>
                  <a:pt x="25" y="62"/>
                  <a:pt x="26" y="63"/>
                </a:cubicBezTo>
                <a:cubicBezTo>
                  <a:pt x="26" y="63"/>
                  <a:pt x="27" y="63"/>
                  <a:pt x="28" y="63"/>
                </a:cubicBezTo>
                <a:cubicBezTo>
                  <a:pt x="28" y="62"/>
                  <a:pt x="28" y="62"/>
                  <a:pt x="28" y="62"/>
                </a:cubicBezTo>
                <a:cubicBezTo>
                  <a:pt x="36" y="52"/>
                  <a:pt x="43" y="42"/>
                  <a:pt x="49" y="30"/>
                </a:cubicBezTo>
                <a:cubicBezTo>
                  <a:pt x="52" y="24"/>
                  <a:pt x="56" y="17"/>
                  <a:pt x="55" y="10"/>
                </a:cubicBezTo>
                <a:close/>
                <a:moveTo>
                  <a:pt x="27" y="59"/>
                </a:moveTo>
                <a:cubicBezTo>
                  <a:pt x="27" y="59"/>
                  <a:pt x="27" y="59"/>
                  <a:pt x="26" y="59"/>
                </a:cubicBezTo>
                <a:cubicBezTo>
                  <a:pt x="28" y="57"/>
                  <a:pt x="29" y="56"/>
                  <a:pt x="30" y="55"/>
                </a:cubicBezTo>
                <a:cubicBezTo>
                  <a:pt x="29" y="56"/>
                  <a:pt x="28" y="58"/>
                  <a:pt x="27" y="59"/>
                </a:cubicBezTo>
                <a:close/>
                <a:moveTo>
                  <a:pt x="24" y="56"/>
                </a:moveTo>
                <a:cubicBezTo>
                  <a:pt x="25" y="55"/>
                  <a:pt x="27" y="54"/>
                  <a:pt x="27" y="54"/>
                </a:cubicBezTo>
                <a:cubicBezTo>
                  <a:pt x="28" y="52"/>
                  <a:pt x="29" y="51"/>
                  <a:pt x="31" y="50"/>
                </a:cubicBezTo>
                <a:cubicBezTo>
                  <a:pt x="31" y="50"/>
                  <a:pt x="30" y="50"/>
                  <a:pt x="30" y="50"/>
                </a:cubicBezTo>
                <a:cubicBezTo>
                  <a:pt x="29" y="52"/>
                  <a:pt x="27" y="54"/>
                  <a:pt x="25" y="55"/>
                </a:cubicBezTo>
                <a:cubicBezTo>
                  <a:pt x="25" y="55"/>
                  <a:pt x="25" y="56"/>
                  <a:pt x="25" y="56"/>
                </a:cubicBezTo>
                <a:cubicBezTo>
                  <a:pt x="24" y="56"/>
                  <a:pt x="24" y="56"/>
                  <a:pt x="24" y="56"/>
                </a:cubicBezTo>
                <a:close/>
                <a:moveTo>
                  <a:pt x="35" y="47"/>
                </a:moveTo>
                <a:cubicBezTo>
                  <a:pt x="32" y="50"/>
                  <a:pt x="29" y="55"/>
                  <a:pt x="26" y="58"/>
                </a:cubicBezTo>
                <a:cubicBezTo>
                  <a:pt x="26" y="58"/>
                  <a:pt x="25" y="57"/>
                  <a:pt x="25" y="56"/>
                </a:cubicBezTo>
                <a:cubicBezTo>
                  <a:pt x="29" y="54"/>
                  <a:pt x="32" y="50"/>
                  <a:pt x="35" y="47"/>
                </a:cubicBezTo>
                <a:close/>
                <a:moveTo>
                  <a:pt x="37" y="45"/>
                </a:moveTo>
                <a:cubicBezTo>
                  <a:pt x="36" y="45"/>
                  <a:pt x="36" y="46"/>
                  <a:pt x="35" y="46"/>
                </a:cubicBezTo>
                <a:cubicBezTo>
                  <a:pt x="36" y="45"/>
                  <a:pt x="37" y="45"/>
                  <a:pt x="38" y="44"/>
                </a:cubicBezTo>
                <a:cubicBezTo>
                  <a:pt x="37" y="44"/>
                  <a:pt x="37" y="45"/>
                  <a:pt x="37" y="45"/>
                </a:cubicBezTo>
                <a:close/>
                <a:moveTo>
                  <a:pt x="24" y="55"/>
                </a:moveTo>
                <a:cubicBezTo>
                  <a:pt x="24" y="54"/>
                  <a:pt x="23" y="54"/>
                  <a:pt x="23" y="53"/>
                </a:cubicBezTo>
                <a:cubicBezTo>
                  <a:pt x="28" y="49"/>
                  <a:pt x="34" y="45"/>
                  <a:pt x="39" y="41"/>
                </a:cubicBezTo>
                <a:cubicBezTo>
                  <a:pt x="39" y="41"/>
                  <a:pt x="39" y="41"/>
                  <a:pt x="39" y="41"/>
                </a:cubicBezTo>
                <a:cubicBezTo>
                  <a:pt x="34" y="46"/>
                  <a:pt x="29" y="50"/>
                  <a:pt x="24" y="55"/>
                </a:cubicBezTo>
                <a:close/>
                <a:moveTo>
                  <a:pt x="21" y="51"/>
                </a:moveTo>
                <a:cubicBezTo>
                  <a:pt x="24" y="50"/>
                  <a:pt x="27" y="48"/>
                  <a:pt x="29" y="47"/>
                </a:cubicBezTo>
                <a:cubicBezTo>
                  <a:pt x="27" y="49"/>
                  <a:pt x="25" y="50"/>
                  <a:pt x="22" y="52"/>
                </a:cubicBezTo>
                <a:cubicBezTo>
                  <a:pt x="22" y="52"/>
                  <a:pt x="22" y="51"/>
                  <a:pt x="21" y="51"/>
                </a:cubicBezTo>
                <a:close/>
                <a:moveTo>
                  <a:pt x="20" y="48"/>
                </a:moveTo>
                <a:cubicBezTo>
                  <a:pt x="28" y="45"/>
                  <a:pt x="36" y="39"/>
                  <a:pt x="43" y="33"/>
                </a:cubicBezTo>
                <a:cubicBezTo>
                  <a:pt x="43" y="33"/>
                  <a:pt x="43" y="33"/>
                  <a:pt x="43" y="33"/>
                </a:cubicBezTo>
                <a:cubicBezTo>
                  <a:pt x="40" y="36"/>
                  <a:pt x="37" y="38"/>
                  <a:pt x="34" y="40"/>
                </a:cubicBezTo>
                <a:cubicBezTo>
                  <a:pt x="30" y="44"/>
                  <a:pt x="25" y="47"/>
                  <a:pt x="21" y="50"/>
                </a:cubicBezTo>
                <a:cubicBezTo>
                  <a:pt x="20" y="49"/>
                  <a:pt x="20" y="49"/>
                  <a:pt x="20" y="48"/>
                </a:cubicBezTo>
                <a:close/>
                <a:moveTo>
                  <a:pt x="18" y="45"/>
                </a:moveTo>
                <a:cubicBezTo>
                  <a:pt x="25" y="42"/>
                  <a:pt x="30" y="38"/>
                  <a:pt x="37" y="35"/>
                </a:cubicBezTo>
                <a:cubicBezTo>
                  <a:pt x="38" y="34"/>
                  <a:pt x="40" y="32"/>
                  <a:pt x="42" y="31"/>
                </a:cubicBezTo>
                <a:cubicBezTo>
                  <a:pt x="35" y="37"/>
                  <a:pt x="26" y="40"/>
                  <a:pt x="19" y="47"/>
                </a:cubicBezTo>
                <a:cubicBezTo>
                  <a:pt x="19" y="46"/>
                  <a:pt x="18" y="46"/>
                  <a:pt x="18" y="45"/>
                </a:cubicBezTo>
                <a:close/>
                <a:moveTo>
                  <a:pt x="16" y="41"/>
                </a:moveTo>
                <a:cubicBezTo>
                  <a:pt x="16" y="41"/>
                  <a:pt x="16" y="41"/>
                  <a:pt x="16" y="41"/>
                </a:cubicBezTo>
                <a:cubicBezTo>
                  <a:pt x="23" y="38"/>
                  <a:pt x="29" y="34"/>
                  <a:pt x="35" y="30"/>
                </a:cubicBezTo>
                <a:cubicBezTo>
                  <a:pt x="34" y="31"/>
                  <a:pt x="34" y="31"/>
                  <a:pt x="34" y="31"/>
                </a:cubicBezTo>
                <a:cubicBezTo>
                  <a:pt x="28" y="35"/>
                  <a:pt x="23" y="40"/>
                  <a:pt x="18" y="44"/>
                </a:cubicBezTo>
                <a:cubicBezTo>
                  <a:pt x="17" y="43"/>
                  <a:pt x="16" y="42"/>
                  <a:pt x="16" y="41"/>
                </a:cubicBezTo>
                <a:close/>
                <a:moveTo>
                  <a:pt x="39" y="23"/>
                </a:moveTo>
                <a:cubicBezTo>
                  <a:pt x="43" y="20"/>
                  <a:pt x="46" y="17"/>
                  <a:pt x="50" y="14"/>
                </a:cubicBezTo>
                <a:cubicBezTo>
                  <a:pt x="51" y="14"/>
                  <a:pt x="51" y="14"/>
                  <a:pt x="51" y="14"/>
                </a:cubicBezTo>
                <a:cubicBezTo>
                  <a:pt x="51" y="14"/>
                  <a:pt x="52" y="13"/>
                  <a:pt x="52" y="13"/>
                </a:cubicBezTo>
                <a:cubicBezTo>
                  <a:pt x="52" y="14"/>
                  <a:pt x="52" y="15"/>
                  <a:pt x="52" y="16"/>
                </a:cubicBezTo>
                <a:cubicBezTo>
                  <a:pt x="52" y="17"/>
                  <a:pt x="51" y="17"/>
                  <a:pt x="51" y="17"/>
                </a:cubicBezTo>
                <a:cubicBezTo>
                  <a:pt x="45" y="20"/>
                  <a:pt x="41" y="26"/>
                  <a:pt x="34" y="30"/>
                </a:cubicBezTo>
                <a:cubicBezTo>
                  <a:pt x="31" y="32"/>
                  <a:pt x="27" y="34"/>
                  <a:pt x="24" y="36"/>
                </a:cubicBezTo>
                <a:cubicBezTo>
                  <a:pt x="22" y="37"/>
                  <a:pt x="20" y="38"/>
                  <a:pt x="19" y="39"/>
                </a:cubicBezTo>
                <a:cubicBezTo>
                  <a:pt x="15" y="41"/>
                  <a:pt x="19" y="39"/>
                  <a:pt x="20" y="38"/>
                </a:cubicBezTo>
                <a:cubicBezTo>
                  <a:pt x="25" y="33"/>
                  <a:pt x="32" y="30"/>
                  <a:pt x="37" y="24"/>
                </a:cubicBezTo>
                <a:cubicBezTo>
                  <a:pt x="38" y="24"/>
                  <a:pt x="39" y="23"/>
                  <a:pt x="39" y="23"/>
                </a:cubicBezTo>
                <a:close/>
                <a:moveTo>
                  <a:pt x="51" y="7"/>
                </a:moveTo>
                <a:cubicBezTo>
                  <a:pt x="52" y="8"/>
                  <a:pt x="52" y="10"/>
                  <a:pt x="52" y="12"/>
                </a:cubicBezTo>
                <a:cubicBezTo>
                  <a:pt x="52" y="12"/>
                  <a:pt x="52" y="12"/>
                  <a:pt x="52" y="12"/>
                </a:cubicBezTo>
                <a:cubicBezTo>
                  <a:pt x="48" y="15"/>
                  <a:pt x="44" y="17"/>
                  <a:pt x="41" y="20"/>
                </a:cubicBezTo>
                <a:cubicBezTo>
                  <a:pt x="36" y="24"/>
                  <a:pt x="32" y="27"/>
                  <a:pt x="27" y="29"/>
                </a:cubicBezTo>
                <a:cubicBezTo>
                  <a:pt x="24" y="31"/>
                  <a:pt x="21" y="33"/>
                  <a:pt x="18" y="35"/>
                </a:cubicBezTo>
                <a:cubicBezTo>
                  <a:pt x="19" y="34"/>
                  <a:pt x="20" y="33"/>
                  <a:pt x="21" y="32"/>
                </a:cubicBezTo>
                <a:cubicBezTo>
                  <a:pt x="31" y="24"/>
                  <a:pt x="43" y="18"/>
                  <a:pt x="51" y="7"/>
                </a:cubicBezTo>
                <a:close/>
                <a:moveTo>
                  <a:pt x="32" y="24"/>
                </a:moveTo>
                <a:cubicBezTo>
                  <a:pt x="35" y="21"/>
                  <a:pt x="38" y="18"/>
                  <a:pt x="41" y="15"/>
                </a:cubicBezTo>
                <a:cubicBezTo>
                  <a:pt x="44" y="13"/>
                  <a:pt x="48" y="10"/>
                  <a:pt x="50" y="7"/>
                </a:cubicBezTo>
                <a:cubicBezTo>
                  <a:pt x="45" y="14"/>
                  <a:pt x="38" y="19"/>
                  <a:pt x="32" y="24"/>
                </a:cubicBezTo>
                <a:close/>
                <a:moveTo>
                  <a:pt x="48" y="26"/>
                </a:moveTo>
                <a:cubicBezTo>
                  <a:pt x="44" y="30"/>
                  <a:pt x="39" y="32"/>
                  <a:pt x="35" y="35"/>
                </a:cubicBezTo>
                <a:cubicBezTo>
                  <a:pt x="32" y="37"/>
                  <a:pt x="29" y="38"/>
                  <a:pt x="26" y="40"/>
                </a:cubicBezTo>
                <a:cubicBezTo>
                  <a:pt x="24" y="41"/>
                  <a:pt x="20" y="43"/>
                  <a:pt x="19" y="44"/>
                </a:cubicBezTo>
                <a:cubicBezTo>
                  <a:pt x="24" y="39"/>
                  <a:pt x="30" y="35"/>
                  <a:pt x="35" y="31"/>
                </a:cubicBezTo>
                <a:cubicBezTo>
                  <a:pt x="41" y="27"/>
                  <a:pt x="46" y="23"/>
                  <a:pt x="51" y="19"/>
                </a:cubicBezTo>
                <a:cubicBezTo>
                  <a:pt x="50" y="21"/>
                  <a:pt x="49" y="23"/>
                  <a:pt x="48" y="26"/>
                </a:cubicBezTo>
                <a:close/>
                <a:moveTo>
                  <a:pt x="41" y="39"/>
                </a:moveTo>
                <a:cubicBezTo>
                  <a:pt x="37" y="42"/>
                  <a:pt x="34" y="44"/>
                  <a:pt x="30" y="47"/>
                </a:cubicBezTo>
                <a:cubicBezTo>
                  <a:pt x="30" y="47"/>
                  <a:pt x="29" y="48"/>
                  <a:pt x="28" y="49"/>
                </a:cubicBezTo>
                <a:cubicBezTo>
                  <a:pt x="30" y="47"/>
                  <a:pt x="33" y="45"/>
                  <a:pt x="35" y="43"/>
                </a:cubicBezTo>
                <a:cubicBezTo>
                  <a:pt x="37" y="41"/>
                  <a:pt x="40" y="39"/>
                  <a:pt x="42" y="37"/>
                </a:cubicBezTo>
                <a:cubicBezTo>
                  <a:pt x="42" y="38"/>
                  <a:pt x="41" y="38"/>
                  <a:pt x="41" y="39"/>
                </a:cubicBezTo>
                <a:close/>
                <a:moveTo>
                  <a:pt x="44" y="34"/>
                </a:moveTo>
                <a:cubicBezTo>
                  <a:pt x="43" y="34"/>
                  <a:pt x="43" y="35"/>
                  <a:pt x="43" y="35"/>
                </a:cubicBezTo>
                <a:cubicBezTo>
                  <a:pt x="43" y="35"/>
                  <a:pt x="43" y="35"/>
                  <a:pt x="42" y="35"/>
                </a:cubicBezTo>
                <a:cubicBezTo>
                  <a:pt x="40" y="38"/>
                  <a:pt x="37" y="40"/>
                  <a:pt x="35" y="42"/>
                </a:cubicBezTo>
                <a:cubicBezTo>
                  <a:pt x="32" y="44"/>
                  <a:pt x="30" y="46"/>
                  <a:pt x="27" y="47"/>
                </a:cubicBezTo>
                <a:cubicBezTo>
                  <a:pt x="25" y="48"/>
                  <a:pt x="23" y="49"/>
                  <a:pt x="21" y="50"/>
                </a:cubicBezTo>
                <a:cubicBezTo>
                  <a:pt x="23" y="49"/>
                  <a:pt x="25" y="48"/>
                  <a:pt x="27" y="47"/>
                </a:cubicBezTo>
                <a:cubicBezTo>
                  <a:pt x="33" y="42"/>
                  <a:pt x="40" y="37"/>
                  <a:pt x="45" y="31"/>
                </a:cubicBezTo>
                <a:cubicBezTo>
                  <a:pt x="45" y="32"/>
                  <a:pt x="44" y="33"/>
                  <a:pt x="44" y="34"/>
                </a:cubicBezTo>
                <a:close/>
                <a:moveTo>
                  <a:pt x="46" y="30"/>
                </a:moveTo>
                <a:cubicBezTo>
                  <a:pt x="46" y="30"/>
                  <a:pt x="46" y="30"/>
                  <a:pt x="46" y="30"/>
                </a:cubicBezTo>
                <a:cubicBezTo>
                  <a:pt x="41" y="34"/>
                  <a:pt x="36" y="38"/>
                  <a:pt x="31" y="41"/>
                </a:cubicBezTo>
                <a:cubicBezTo>
                  <a:pt x="29" y="43"/>
                  <a:pt x="27" y="44"/>
                  <a:pt x="24" y="46"/>
                </a:cubicBezTo>
                <a:cubicBezTo>
                  <a:pt x="24" y="45"/>
                  <a:pt x="19" y="48"/>
                  <a:pt x="20" y="47"/>
                </a:cubicBezTo>
                <a:cubicBezTo>
                  <a:pt x="21" y="46"/>
                  <a:pt x="22" y="45"/>
                  <a:pt x="24" y="44"/>
                </a:cubicBezTo>
                <a:cubicBezTo>
                  <a:pt x="31" y="38"/>
                  <a:pt x="40" y="34"/>
                  <a:pt x="47" y="28"/>
                </a:cubicBezTo>
                <a:cubicBezTo>
                  <a:pt x="47" y="29"/>
                  <a:pt x="46" y="29"/>
                  <a:pt x="46" y="30"/>
                </a:cubicBezTo>
                <a:close/>
                <a:moveTo>
                  <a:pt x="50" y="6"/>
                </a:moveTo>
                <a:cubicBezTo>
                  <a:pt x="44" y="12"/>
                  <a:pt x="37" y="18"/>
                  <a:pt x="31" y="23"/>
                </a:cubicBezTo>
                <a:cubicBezTo>
                  <a:pt x="27" y="27"/>
                  <a:pt x="23" y="29"/>
                  <a:pt x="19" y="32"/>
                </a:cubicBezTo>
                <a:cubicBezTo>
                  <a:pt x="17" y="33"/>
                  <a:pt x="15" y="34"/>
                  <a:pt x="13" y="35"/>
                </a:cubicBezTo>
                <a:cubicBezTo>
                  <a:pt x="14" y="34"/>
                  <a:pt x="16" y="32"/>
                  <a:pt x="17" y="31"/>
                </a:cubicBezTo>
                <a:cubicBezTo>
                  <a:pt x="17" y="31"/>
                  <a:pt x="17" y="31"/>
                  <a:pt x="17" y="31"/>
                </a:cubicBezTo>
                <a:cubicBezTo>
                  <a:pt x="19" y="30"/>
                  <a:pt x="21" y="28"/>
                  <a:pt x="22" y="26"/>
                </a:cubicBezTo>
                <a:cubicBezTo>
                  <a:pt x="27" y="23"/>
                  <a:pt x="32" y="20"/>
                  <a:pt x="36" y="17"/>
                </a:cubicBezTo>
                <a:cubicBezTo>
                  <a:pt x="41" y="13"/>
                  <a:pt x="46" y="10"/>
                  <a:pt x="48" y="5"/>
                </a:cubicBezTo>
                <a:cubicBezTo>
                  <a:pt x="49" y="5"/>
                  <a:pt x="50" y="6"/>
                  <a:pt x="50" y="6"/>
                </a:cubicBezTo>
                <a:close/>
                <a:moveTo>
                  <a:pt x="12" y="34"/>
                </a:moveTo>
                <a:cubicBezTo>
                  <a:pt x="13" y="34"/>
                  <a:pt x="13" y="33"/>
                  <a:pt x="14" y="33"/>
                </a:cubicBezTo>
                <a:cubicBezTo>
                  <a:pt x="13" y="34"/>
                  <a:pt x="13" y="34"/>
                  <a:pt x="12" y="35"/>
                </a:cubicBezTo>
                <a:cubicBezTo>
                  <a:pt x="12" y="35"/>
                  <a:pt x="12" y="34"/>
                  <a:pt x="12" y="34"/>
                </a:cubicBezTo>
                <a:close/>
                <a:moveTo>
                  <a:pt x="10" y="30"/>
                </a:moveTo>
                <a:cubicBezTo>
                  <a:pt x="13" y="28"/>
                  <a:pt x="15" y="27"/>
                  <a:pt x="17" y="25"/>
                </a:cubicBezTo>
                <a:cubicBezTo>
                  <a:pt x="20" y="23"/>
                  <a:pt x="23" y="21"/>
                  <a:pt x="25" y="19"/>
                </a:cubicBezTo>
                <a:cubicBezTo>
                  <a:pt x="21" y="24"/>
                  <a:pt x="16" y="28"/>
                  <a:pt x="11" y="33"/>
                </a:cubicBezTo>
                <a:cubicBezTo>
                  <a:pt x="11" y="32"/>
                  <a:pt x="10" y="31"/>
                  <a:pt x="10" y="30"/>
                </a:cubicBezTo>
                <a:close/>
                <a:moveTo>
                  <a:pt x="8" y="26"/>
                </a:moveTo>
                <a:cubicBezTo>
                  <a:pt x="13" y="24"/>
                  <a:pt x="16" y="20"/>
                  <a:pt x="21" y="18"/>
                </a:cubicBezTo>
                <a:cubicBezTo>
                  <a:pt x="21" y="17"/>
                  <a:pt x="24" y="15"/>
                  <a:pt x="22" y="18"/>
                </a:cubicBezTo>
                <a:cubicBezTo>
                  <a:pt x="20" y="19"/>
                  <a:pt x="19" y="20"/>
                  <a:pt x="18" y="21"/>
                </a:cubicBezTo>
                <a:cubicBezTo>
                  <a:pt x="15" y="24"/>
                  <a:pt x="12" y="27"/>
                  <a:pt x="10" y="29"/>
                </a:cubicBezTo>
                <a:cubicBezTo>
                  <a:pt x="9" y="28"/>
                  <a:pt x="9" y="27"/>
                  <a:pt x="8" y="26"/>
                </a:cubicBezTo>
                <a:close/>
                <a:moveTo>
                  <a:pt x="7" y="23"/>
                </a:moveTo>
                <a:cubicBezTo>
                  <a:pt x="12" y="20"/>
                  <a:pt x="16" y="16"/>
                  <a:pt x="21" y="14"/>
                </a:cubicBezTo>
                <a:cubicBezTo>
                  <a:pt x="24" y="12"/>
                  <a:pt x="19" y="15"/>
                  <a:pt x="19" y="16"/>
                </a:cubicBezTo>
                <a:cubicBezTo>
                  <a:pt x="18" y="17"/>
                  <a:pt x="16" y="18"/>
                  <a:pt x="15" y="19"/>
                </a:cubicBezTo>
                <a:cubicBezTo>
                  <a:pt x="13" y="21"/>
                  <a:pt x="10" y="23"/>
                  <a:pt x="8" y="26"/>
                </a:cubicBezTo>
                <a:cubicBezTo>
                  <a:pt x="8" y="25"/>
                  <a:pt x="7" y="24"/>
                  <a:pt x="7" y="23"/>
                </a:cubicBezTo>
                <a:close/>
                <a:moveTo>
                  <a:pt x="6" y="19"/>
                </a:moveTo>
                <a:cubicBezTo>
                  <a:pt x="8" y="18"/>
                  <a:pt x="11" y="16"/>
                  <a:pt x="13" y="15"/>
                </a:cubicBezTo>
                <a:cubicBezTo>
                  <a:pt x="14" y="14"/>
                  <a:pt x="16" y="13"/>
                  <a:pt x="17" y="12"/>
                </a:cubicBezTo>
                <a:cubicBezTo>
                  <a:pt x="18" y="11"/>
                  <a:pt x="22" y="8"/>
                  <a:pt x="18" y="12"/>
                </a:cubicBezTo>
                <a:cubicBezTo>
                  <a:pt x="15" y="16"/>
                  <a:pt x="10" y="18"/>
                  <a:pt x="6" y="22"/>
                </a:cubicBezTo>
                <a:cubicBezTo>
                  <a:pt x="6" y="21"/>
                  <a:pt x="6" y="20"/>
                  <a:pt x="6" y="19"/>
                </a:cubicBezTo>
                <a:close/>
                <a:moveTo>
                  <a:pt x="5" y="12"/>
                </a:moveTo>
                <a:cubicBezTo>
                  <a:pt x="7" y="11"/>
                  <a:pt x="8" y="10"/>
                  <a:pt x="10" y="8"/>
                </a:cubicBezTo>
                <a:cubicBezTo>
                  <a:pt x="12" y="6"/>
                  <a:pt x="16" y="4"/>
                  <a:pt x="12" y="8"/>
                </a:cubicBezTo>
                <a:cubicBezTo>
                  <a:pt x="10" y="11"/>
                  <a:pt x="7" y="12"/>
                  <a:pt x="5" y="15"/>
                </a:cubicBezTo>
                <a:cubicBezTo>
                  <a:pt x="5" y="14"/>
                  <a:pt x="5" y="13"/>
                  <a:pt x="5" y="12"/>
                </a:cubicBezTo>
                <a:close/>
                <a:moveTo>
                  <a:pt x="5" y="17"/>
                </a:moveTo>
                <a:cubicBezTo>
                  <a:pt x="5" y="17"/>
                  <a:pt x="5" y="16"/>
                  <a:pt x="5" y="16"/>
                </a:cubicBezTo>
                <a:cubicBezTo>
                  <a:pt x="9" y="14"/>
                  <a:pt x="12" y="10"/>
                  <a:pt x="16" y="8"/>
                </a:cubicBezTo>
                <a:cubicBezTo>
                  <a:pt x="19" y="6"/>
                  <a:pt x="14" y="11"/>
                  <a:pt x="13" y="12"/>
                </a:cubicBezTo>
                <a:cubicBezTo>
                  <a:pt x="11" y="14"/>
                  <a:pt x="8" y="16"/>
                  <a:pt x="6" y="18"/>
                </a:cubicBezTo>
                <a:cubicBezTo>
                  <a:pt x="5" y="18"/>
                  <a:pt x="5" y="18"/>
                  <a:pt x="5" y="17"/>
                </a:cubicBezTo>
                <a:close/>
                <a:moveTo>
                  <a:pt x="22" y="12"/>
                </a:moveTo>
                <a:cubicBezTo>
                  <a:pt x="20" y="13"/>
                  <a:pt x="17" y="15"/>
                  <a:pt x="15" y="16"/>
                </a:cubicBezTo>
                <a:cubicBezTo>
                  <a:pt x="12" y="18"/>
                  <a:pt x="9" y="20"/>
                  <a:pt x="7" y="22"/>
                </a:cubicBezTo>
                <a:cubicBezTo>
                  <a:pt x="7" y="22"/>
                  <a:pt x="7" y="22"/>
                  <a:pt x="7" y="22"/>
                </a:cubicBezTo>
                <a:cubicBezTo>
                  <a:pt x="11" y="18"/>
                  <a:pt x="17" y="15"/>
                  <a:pt x="21" y="9"/>
                </a:cubicBezTo>
                <a:cubicBezTo>
                  <a:pt x="21" y="10"/>
                  <a:pt x="22" y="11"/>
                  <a:pt x="22" y="12"/>
                </a:cubicBezTo>
                <a:close/>
                <a:moveTo>
                  <a:pt x="24" y="15"/>
                </a:moveTo>
                <a:cubicBezTo>
                  <a:pt x="19" y="17"/>
                  <a:pt x="15" y="21"/>
                  <a:pt x="11" y="24"/>
                </a:cubicBezTo>
                <a:cubicBezTo>
                  <a:pt x="10" y="25"/>
                  <a:pt x="8" y="27"/>
                  <a:pt x="10" y="24"/>
                </a:cubicBezTo>
                <a:cubicBezTo>
                  <a:pt x="12" y="23"/>
                  <a:pt x="13" y="22"/>
                  <a:pt x="14" y="21"/>
                </a:cubicBezTo>
                <a:cubicBezTo>
                  <a:pt x="17" y="18"/>
                  <a:pt x="20" y="16"/>
                  <a:pt x="23" y="13"/>
                </a:cubicBezTo>
                <a:cubicBezTo>
                  <a:pt x="23" y="14"/>
                  <a:pt x="24" y="15"/>
                  <a:pt x="24" y="15"/>
                </a:cubicBezTo>
                <a:close/>
                <a:moveTo>
                  <a:pt x="25" y="19"/>
                </a:moveTo>
                <a:cubicBezTo>
                  <a:pt x="20" y="21"/>
                  <a:pt x="16" y="26"/>
                  <a:pt x="11" y="29"/>
                </a:cubicBezTo>
                <a:cubicBezTo>
                  <a:pt x="15" y="26"/>
                  <a:pt x="20" y="20"/>
                  <a:pt x="24" y="16"/>
                </a:cubicBezTo>
                <a:cubicBezTo>
                  <a:pt x="25" y="17"/>
                  <a:pt x="25" y="18"/>
                  <a:pt x="25" y="19"/>
                </a:cubicBezTo>
                <a:close/>
                <a:moveTo>
                  <a:pt x="26" y="20"/>
                </a:moveTo>
                <a:cubicBezTo>
                  <a:pt x="26" y="20"/>
                  <a:pt x="26" y="21"/>
                  <a:pt x="27" y="21"/>
                </a:cubicBezTo>
                <a:cubicBezTo>
                  <a:pt x="27" y="21"/>
                  <a:pt x="27" y="21"/>
                  <a:pt x="27" y="21"/>
                </a:cubicBezTo>
                <a:cubicBezTo>
                  <a:pt x="26" y="22"/>
                  <a:pt x="25" y="23"/>
                  <a:pt x="24" y="23"/>
                </a:cubicBezTo>
                <a:cubicBezTo>
                  <a:pt x="24" y="24"/>
                  <a:pt x="23" y="25"/>
                  <a:pt x="22" y="26"/>
                </a:cubicBezTo>
                <a:cubicBezTo>
                  <a:pt x="20" y="27"/>
                  <a:pt x="18" y="29"/>
                  <a:pt x="16" y="31"/>
                </a:cubicBezTo>
                <a:cubicBezTo>
                  <a:pt x="16" y="31"/>
                  <a:pt x="15" y="32"/>
                  <a:pt x="14" y="32"/>
                </a:cubicBezTo>
                <a:cubicBezTo>
                  <a:pt x="14" y="32"/>
                  <a:pt x="11" y="34"/>
                  <a:pt x="13" y="32"/>
                </a:cubicBezTo>
                <a:cubicBezTo>
                  <a:pt x="17" y="27"/>
                  <a:pt x="22" y="24"/>
                  <a:pt x="26" y="19"/>
                </a:cubicBezTo>
                <a:cubicBezTo>
                  <a:pt x="26" y="20"/>
                  <a:pt x="26" y="20"/>
                  <a:pt x="26" y="20"/>
                </a:cubicBezTo>
                <a:close/>
                <a:moveTo>
                  <a:pt x="32" y="16"/>
                </a:moveTo>
                <a:cubicBezTo>
                  <a:pt x="35" y="14"/>
                  <a:pt x="37" y="12"/>
                  <a:pt x="40" y="10"/>
                </a:cubicBezTo>
                <a:cubicBezTo>
                  <a:pt x="39" y="12"/>
                  <a:pt x="37" y="13"/>
                  <a:pt x="36" y="14"/>
                </a:cubicBezTo>
                <a:cubicBezTo>
                  <a:pt x="34" y="15"/>
                  <a:pt x="32" y="16"/>
                  <a:pt x="31" y="18"/>
                </a:cubicBezTo>
                <a:cubicBezTo>
                  <a:pt x="31" y="17"/>
                  <a:pt x="31" y="16"/>
                  <a:pt x="32" y="16"/>
                </a:cubicBezTo>
                <a:close/>
                <a:moveTo>
                  <a:pt x="28" y="21"/>
                </a:moveTo>
                <a:cubicBezTo>
                  <a:pt x="28" y="21"/>
                  <a:pt x="28" y="21"/>
                  <a:pt x="28" y="22"/>
                </a:cubicBezTo>
                <a:cubicBezTo>
                  <a:pt x="28" y="22"/>
                  <a:pt x="27" y="22"/>
                  <a:pt x="27" y="22"/>
                </a:cubicBezTo>
                <a:cubicBezTo>
                  <a:pt x="27" y="22"/>
                  <a:pt x="27" y="22"/>
                  <a:pt x="28" y="21"/>
                </a:cubicBezTo>
                <a:close/>
                <a:moveTo>
                  <a:pt x="30" y="19"/>
                </a:moveTo>
                <a:cubicBezTo>
                  <a:pt x="32" y="18"/>
                  <a:pt x="34" y="16"/>
                  <a:pt x="36" y="15"/>
                </a:cubicBezTo>
                <a:cubicBezTo>
                  <a:pt x="38" y="13"/>
                  <a:pt x="40" y="12"/>
                  <a:pt x="42" y="10"/>
                </a:cubicBezTo>
                <a:cubicBezTo>
                  <a:pt x="43" y="9"/>
                  <a:pt x="44" y="7"/>
                  <a:pt x="46" y="6"/>
                </a:cubicBezTo>
                <a:cubicBezTo>
                  <a:pt x="46" y="6"/>
                  <a:pt x="46" y="6"/>
                  <a:pt x="47" y="5"/>
                </a:cubicBezTo>
                <a:cubicBezTo>
                  <a:pt x="47" y="5"/>
                  <a:pt x="47" y="6"/>
                  <a:pt x="46" y="7"/>
                </a:cubicBezTo>
                <a:cubicBezTo>
                  <a:pt x="46" y="8"/>
                  <a:pt x="44" y="9"/>
                  <a:pt x="43" y="10"/>
                </a:cubicBezTo>
                <a:cubicBezTo>
                  <a:pt x="41" y="13"/>
                  <a:pt x="38" y="14"/>
                  <a:pt x="36" y="16"/>
                </a:cubicBezTo>
                <a:cubicBezTo>
                  <a:pt x="34" y="18"/>
                  <a:pt x="32" y="19"/>
                  <a:pt x="30" y="20"/>
                </a:cubicBezTo>
                <a:cubicBezTo>
                  <a:pt x="30" y="20"/>
                  <a:pt x="30" y="20"/>
                  <a:pt x="30" y="19"/>
                </a:cubicBezTo>
                <a:close/>
                <a:moveTo>
                  <a:pt x="43" y="5"/>
                </a:moveTo>
                <a:cubicBezTo>
                  <a:pt x="44" y="5"/>
                  <a:pt x="46" y="4"/>
                  <a:pt x="46" y="4"/>
                </a:cubicBezTo>
                <a:cubicBezTo>
                  <a:pt x="45" y="5"/>
                  <a:pt x="44" y="6"/>
                  <a:pt x="43" y="7"/>
                </a:cubicBezTo>
                <a:cubicBezTo>
                  <a:pt x="41" y="9"/>
                  <a:pt x="38" y="11"/>
                  <a:pt x="35" y="12"/>
                </a:cubicBezTo>
                <a:cubicBezTo>
                  <a:pt x="34" y="13"/>
                  <a:pt x="33" y="14"/>
                  <a:pt x="32" y="15"/>
                </a:cubicBezTo>
                <a:cubicBezTo>
                  <a:pt x="33" y="14"/>
                  <a:pt x="33" y="14"/>
                  <a:pt x="34" y="13"/>
                </a:cubicBezTo>
                <a:cubicBezTo>
                  <a:pt x="37" y="10"/>
                  <a:pt x="40" y="7"/>
                  <a:pt x="43" y="5"/>
                </a:cubicBezTo>
                <a:close/>
                <a:moveTo>
                  <a:pt x="41" y="6"/>
                </a:moveTo>
                <a:cubicBezTo>
                  <a:pt x="38" y="7"/>
                  <a:pt x="36" y="10"/>
                  <a:pt x="34" y="12"/>
                </a:cubicBezTo>
                <a:cubicBezTo>
                  <a:pt x="36" y="9"/>
                  <a:pt x="38" y="7"/>
                  <a:pt x="41" y="6"/>
                </a:cubicBezTo>
                <a:close/>
                <a:moveTo>
                  <a:pt x="20" y="9"/>
                </a:moveTo>
                <a:cubicBezTo>
                  <a:pt x="15" y="12"/>
                  <a:pt x="10" y="16"/>
                  <a:pt x="6" y="19"/>
                </a:cubicBezTo>
                <a:cubicBezTo>
                  <a:pt x="11" y="15"/>
                  <a:pt x="15" y="12"/>
                  <a:pt x="19" y="7"/>
                </a:cubicBezTo>
                <a:cubicBezTo>
                  <a:pt x="19" y="7"/>
                  <a:pt x="20" y="8"/>
                  <a:pt x="20" y="9"/>
                </a:cubicBezTo>
                <a:close/>
                <a:moveTo>
                  <a:pt x="18" y="6"/>
                </a:moveTo>
                <a:cubicBezTo>
                  <a:pt x="13" y="8"/>
                  <a:pt x="10" y="13"/>
                  <a:pt x="5" y="15"/>
                </a:cubicBezTo>
                <a:cubicBezTo>
                  <a:pt x="7" y="14"/>
                  <a:pt x="9" y="12"/>
                  <a:pt x="11" y="11"/>
                </a:cubicBezTo>
                <a:cubicBezTo>
                  <a:pt x="13" y="9"/>
                  <a:pt x="14" y="7"/>
                  <a:pt x="15" y="5"/>
                </a:cubicBezTo>
                <a:cubicBezTo>
                  <a:pt x="15" y="5"/>
                  <a:pt x="15" y="5"/>
                  <a:pt x="15" y="5"/>
                </a:cubicBezTo>
                <a:cubicBezTo>
                  <a:pt x="16" y="5"/>
                  <a:pt x="17" y="5"/>
                  <a:pt x="18" y="6"/>
                </a:cubicBezTo>
                <a:close/>
                <a:moveTo>
                  <a:pt x="15" y="4"/>
                </a:moveTo>
                <a:cubicBezTo>
                  <a:pt x="11" y="6"/>
                  <a:pt x="8" y="9"/>
                  <a:pt x="5" y="11"/>
                </a:cubicBezTo>
                <a:cubicBezTo>
                  <a:pt x="6" y="7"/>
                  <a:pt x="9" y="3"/>
                  <a:pt x="15" y="4"/>
                </a:cubicBezTo>
                <a:close/>
                <a:moveTo>
                  <a:pt x="13" y="36"/>
                </a:moveTo>
                <a:cubicBezTo>
                  <a:pt x="16" y="35"/>
                  <a:pt x="18" y="33"/>
                  <a:pt x="20" y="32"/>
                </a:cubicBezTo>
                <a:cubicBezTo>
                  <a:pt x="18" y="33"/>
                  <a:pt x="16" y="35"/>
                  <a:pt x="15" y="37"/>
                </a:cubicBezTo>
                <a:cubicBezTo>
                  <a:pt x="14" y="37"/>
                  <a:pt x="15" y="38"/>
                  <a:pt x="15" y="38"/>
                </a:cubicBezTo>
                <a:cubicBezTo>
                  <a:pt x="21" y="33"/>
                  <a:pt x="28" y="30"/>
                  <a:pt x="35" y="26"/>
                </a:cubicBezTo>
                <a:cubicBezTo>
                  <a:pt x="35" y="26"/>
                  <a:pt x="35" y="26"/>
                  <a:pt x="35" y="26"/>
                </a:cubicBezTo>
                <a:cubicBezTo>
                  <a:pt x="35" y="26"/>
                  <a:pt x="35" y="26"/>
                  <a:pt x="35" y="26"/>
                </a:cubicBezTo>
                <a:cubicBezTo>
                  <a:pt x="29" y="31"/>
                  <a:pt x="21" y="35"/>
                  <a:pt x="16" y="41"/>
                </a:cubicBezTo>
                <a:cubicBezTo>
                  <a:pt x="16" y="41"/>
                  <a:pt x="16" y="41"/>
                  <a:pt x="16" y="41"/>
                </a:cubicBezTo>
                <a:cubicBezTo>
                  <a:pt x="15" y="40"/>
                  <a:pt x="15" y="40"/>
                  <a:pt x="15" y="39"/>
                </a:cubicBezTo>
                <a:cubicBezTo>
                  <a:pt x="14" y="38"/>
                  <a:pt x="14" y="37"/>
                  <a:pt x="13"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66" name="Freeform 62"/>
          <p:cNvSpPr>
            <a:spLocks noEditPoints="1"/>
          </p:cNvSpPr>
          <p:nvPr/>
        </p:nvSpPr>
        <p:spPr bwMode="auto">
          <a:xfrm>
            <a:off x="1806575" y="1495425"/>
            <a:ext cx="420687" cy="228600"/>
          </a:xfrm>
          <a:custGeom>
            <a:gdLst>
              <a:gd fmla="*/ 76 w 112" name="T0"/>
              <a:gd fmla="*/ 1 h 61" name="T1"/>
              <a:gd fmla="*/ 6 w 112" name="T2"/>
              <a:gd fmla="*/ 48 h 61" name="T3"/>
              <a:gd fmla="*/ 82 w 112" name="T4"/>
              <a:gd fmla="*/ 37 h 61" name="T5"/>
              <a:gd fmla="*/ 81 w 112" name="T6"/>
              <a:gd fmla="*/ 32 h 61" name="T7"/>
              <a:gd fmla="*/ 88 w 112" name="T8"/>
              <a:gd fmla="*/ 26 h 61" name="T9"/>
              <a:gd fmla="*/ 6 w 112" name="T10"/>
              <a:gd fmla="*/ 21 h 61" name="T11"/>
              <a:gd fmla="*/ 15 w 112" name="T12"/>
              <a:gd fmla="*/ 21 h 61" name="T13"/>
              <a:gd fmla="*/ 12 w 112" name="T14"/>
              <a:gd fmla="*/ 31 h 61" name="T15"/>
              <a:gd fmla="*/ 13 w 112" name="T16"/>
              <a:gd fmla="*/ 33 h 61" name="T17"/>
              <a:gd fmla="*/ 23 w 112" name="T18"/>
              <a:gd fmla="*/ 31 h 61" name="T19"/>
              <a:gd fmla="*/ 14 w 112" name="T20"/>
              <a:gd fmla="*/ 40 h 61" name="T21"/>
              <a:gd fmla="*/ 48 w 112" name="T22"/>
              <a:gd fmla="*/ 26 h 61" name="T23"/>
              <a:gd fmla="*/ 59 w 112" name="T24"/>
              <a:gd fmla="*/ 20 h 61" name="T25"/>
              <a:gd fmla="*/ 36 w 112" name="T26"/>
              <a:gd fmla="*/ 35 h 61" name="T27"/>
              <a:gd fmla="*/ 89 w 112" name="T28"/>
              <a:gd fmla="*/ 16 h 61" name="T29"/>
              <a:gd fmla="*/ 78 w 112" name="T30"/>
              <a:gd fmla="*/ 15 h 61" name="T31"/>
              <a:gd fmla="*/ 78 w 112" name="T32"/>
              <a:gd fmla="*/ 7 h 61" name="T33"/>
              <a:gd fmla="*/ 49 w 112" name="T34"/>
              <a:gd fmla="*/ 33 h 61" name="T35"/>
              <a:gd fmla="*/ 75 w 112" name="T36"/>
              <a:gd fmla="*/ 18 h 61" name="T37"/>
              <a:gd fmla="*/ 79 w 112" name="T38"/>
              <a:gd fmla="*/ 20 h 61" name="T39"/>
              <a:gd fmla="*/ 81 w 112" name="T40"/>
              <a:gd fmla="*/ 21 h 61" name="T41"/>
              <a:gd fmla="*/ 80 w 112" name="T42"/>
              <a:gd fmla="*/ 18 h 61" name="T43"/>
              <a:gd fmla="*/ 77 w 112" name="T44"/>
              <a:gd fmla="*/ 15 h 61" name="T45"/>
              <a:gd fmla="*/ 76 w 112" name="T46"/>
              <a:gd fmla="*/ 5 h 61" name="T47"/>
              <a:gd fmla="*/ 10 w 112" name="T48"/>
              <a:gd fmla="*/ 42 h 61" name="T49"/>
              <a:gd fmla="*/ 10 w 112" name="T50"/>
              <a:gd fmla="*/ 36 h 61" name="T51"/>
              <a:gd fmla="*/ 9 w 112" name="T52"/>
              <a:gd fmla="*/ 43 h 61" name="T53"/>
              <a:gd fmla="*/ 35 w 112" name="T54"/>
              <a:gd fmla="*/ 26 h 61" name="T55"/>
              <a:gd fmla="*/ 10 w 112" name="T56"/>
              <a:gd fmla="*/ 34 h 61" name="T57"/>
              <a:gd fmla="*/ 9 w 112" name="T58"/>
              <a:gd fmla="*/ 30 h 61" name="T59"/>
              <a:gd fmla="*/ 15 w 112" name="T60"/>
              <a:gd fmla="*/ 26 h 61" name="T61"/>
              <a:gd fmla="*/ 7 w 112" name="T62"/>
              <a:gd fmla="*/ 23 h 61" name="T63"/>
              <a:gd fmla="*/ 17 w 112" name="T64"/>
              <a:gd fmla="*/ 46 h 61" name="T65"/>
              <a:gd fmla="*/ 66 w 112" name="T66"/>
              <a:gd fmla="*/ 22 h 61" name="T67"/>
              <a:gd fmla="*/ 78 w 112" name="T68"/>
              <a:gd fmla="*/ 19 h 61" name="T69"/>
              <a:gd fmla="*/ 48 w 112" name="T70"/>
              <a:gd fmla="*/ 40 h 61" name="T71"/>
              <a:gd fmla="*/ 49 w 112" name="T72"/>
              <a:gd fmla="*/ 44 h 61" name="T73"/>
              <a:gd fmla="*/ 94 w 112" name="T74"/>
              <a:gd fmla="*/ 19 h 61" name="T75"/>
              <a:gd fmla="*/ 42 w 112" name="T76"/>
              <a:gd fmla="*/ 45 h 61" name="T77"/>
              <a:gd fmla="*/ 66 w 112" name="T78"/>
              <a:gd fmla="*/ 42 h 61" name="T79"/>
              <a:gd fmla="*/ 84 w 112" name="T80"/>
              <a:gd fmla="*/ 29 h 61" name="T81"/>
              <a:gd fmla="*/ 74 w 112" name="T82"/>
              <a:gd fmla="*/ 39 h 61" name="T83"/>
              <a:gd fmla="*/ 98 w 112" name="T84"/>
              <a:gd fmla="*/ 25 h 61" name="T85"/>
              <a:gd fmla="*/ 43 w 112" name="T86"/>
              <a:gd fmla="*/ 45 h 61" name="T87"/>
              <a:gd fmla="*/ 79 w 112" name="T88"/>
              <a:gd fmla="*/ 32 h 61" name="T89"/>
              <a:gd fmla="*/ 78 w 112" name="T90"/>
              <a:gd fmla="*/ 52 h 61" name="T91"/>
              <a:gd fmla="*/ 98 w 112" name="T92"/>
              <a:gd fmla="*/ 36 h 61" name="T93"/>
              <a:gd fmla="*/ 78 w 112" name="T94"/>
              <a:gd fmla="*/ 46 h 61" name="T95"/>
              <a:gd fmla="*/ 99 w 112" name="T96"/>
              <a:gd fmla="*/ 31 h 61" name="T97"/>
              <a:gd fmla="*/ 97 w 112" name="T98"/>
              <a:gd fmla="*/ 40 h 61" name="T99"/>
              <a:gd fmla="*/ 89 w 112" name="T100"/>
              <a:gd fmla="*/ 45 h 61" name="T101"/>
              <a:gd fmla="*/ 107 w 112" name="T102"/>
              <a:gd fmla="*/ 31 h 61" name="T103"/>
              <a:gd fmla="*/ 103 w 112" name="T104"/>
              <a:gd fmla="*/ 31 h 61" name="T105"/>
              <a:gd fmla="*/ 78 w 112" name="T106"/>
              <a:gd fmla="*/ 44 h 61" name="T107"/>
              <a:gd fmla="*/ 76 w 112" name="T108"/>
              <a:gd fmla="*/ 41 h 61" name="T109"/>
              <a:gd fmla="*/ 91 w 112" name="T110"/>
              <a:gd fmla="*/ 37 h 6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61" w="112">
                <a:moveTo>
                  <a:pt x="77" y="60"/>
                </a:moveTo>
                <a:cubicBezTo>
                  <a:pt x="78" y="61"/>
                  <a:pt x="78" y="61"/>
                  <a:pt x="79" y="60"/>
                </a:cubicBezTo>
                <a:cubicBezTo>
                  <a:pt x="89" y="50"/>
                  <a:pt x="101" y="41"/>
                  <a:pt x="111" y="31"/>
                </a:cubicBezTo>
                <a:cubicBezTo>
                  <a:pt x="112" y="31"/>
                  <a:pt x="112" y="30"/>
                  <a:pt x="112" y="30"/>
                </a:cubicBezTo>
                <a:cubicBezTo>
                  <a:pt x="112" y="29"/>
                  <a:pt x="111" y="29"/>
                  <a:pt x="111" y="29"/>
                </a:cubicBezTo>
                <a:cubicBezTo>
                  <a:pt x="106" y="23"/>
                  <a:pt x="99" y="18"/>
                  <a:pt x="93" y="14"/>
                </a:cubicBezTo>
                <a:cubicBezTo>
                  <a:pt x="87" y="9"/>
                  <a:pt x="81" y="5"/>
                  <a:pt x="76" y="1"/>
                </a:cubicBezTo>
                <a:cubicBezTo>
                  <a:pt x="75" y="0"/>
                  <a:pt x="75" y="0"/>
                  <a:pt x="74" y="1"/>
                </a:cubicBezTo>
                <a:cubicBezTo>
                  <a:pt x="74" y="1"/>
                  <a:pt x="73" y="1"/>
                  <a:pt x="73" y="2"/>
                </a:cubicBezTo>
                <a:cubicBezTo>
                  <a:pt x="74" y="7"/>
                  <a:pt x="73" y="12"/>
                  <a:pt x="72" y="17"/>
                </a:cubicBezTo>
                <a:cubicBezTo>
                  <a:pt x="49" y="17"/>
                  <a:pt x="25" y="19"/>
                  <a:pt x="2" y="16"/>
                </a:cubicBezTo>
                <a:cubicBezTo>
                  <a:pt x="1" y="15"/>
                  <a:pt x="0" y="16"/>
                  <a:pt x="0" y="17"/>
                </a:cubicBezTo>
                <a:cubicBezTo>
                  <a:pt x="0" y="18"/>
                  <a:pt x="0" y="18"/>
                  <a:pt x="0" y="18"/>
                </a:cubicBezTo>
                <a:cubicBezTo>
                  <a:pt x="7" y="26"/>
                  <a:pt x="8" y="38"/>
                  <a:pt x="6" y="48"/>
                </a:cubicBezTo>
                <a:cubicBezTo>
                  <a:pt x="6" y="48"/>
                  <a:pt x="6" y="49"/>
                  <a:pt x="6" y="49"/>
                </a:cubicBezTo>
                <a:cubicBezTo>
                  <a:pt x="6" y="49"/>
                  <a:pt x="7" y="49"/>
                  <a:pt x="7" y="49"/>
                </a:cubicBezTo>
                <a:cubicBezTo>
                  <a:pt x="30" y="49"/>
                  <a:pt x="53" y="47"/>
                  <a:pt x="75" y="47"/>
                </a:cubicBezTo>
                <a:cubicBezTo>
                  <a:pt x="75" y="51"/>
                  <a:pt x="75" y="55"/>
                  <a:pt x="75" y="59"/>
                </a:cubicBezTo>
                <a:cubicBezTo>
                  <a:pt x="75" y="60"/>
                  <a:pt x="76" y="61"/>
                  <a:pt x="77" y="60"/>
                </a:cubicBezTo>
                <a:close/>
                <a:moveTo>
                  <a:pt x="69" y="44"/>
                </a:moveTo>
                <a:cubicBezTo>
                  <a:pt x="74" y="42"/>
                  <a:pt x="77" y="39"/>
                  <a:pt x="82" y="37"/>
                </a:cubicBezTo>
                <a:cubicBezTo>
                  <a:pt x="82" y="37"/>
                  <a:pt x="82" y="37"/>
                  <a:pt x="82" y="37"/>
                </a:cubicBezTo>
                <a:cubicBezTo>
                  <a:pt x="79" y="39"/>
                  <a:pt x="76" y="41"/>
                  <a:pt x="73" y="44"/>
                </a:cubicBezTo>
                <a:cubicBezTo>
                  <a:pt x="71" y="44"/>
                  <a:pt x="70" y="44"/>
                  <a:pt x="69" y="44"/>
                </a:cubicBezTo>
                <a:close/>
                <a:moveTo>
                  <a:pt x="58" y="44"/>
                </a:moveTo>
                <a:cubicBezTo>
                  <a:pt x="63" y="42"/>
                  <a:pt x="68" y="39"/>
                  <a:pt x="73" y="36"/>
                </a:cubicBezTo>
                <a:cubicBezTo>
                  <a:pt x="79" y="32"/>
                  <a:pt x="84" y="30"/>
                  <a:pt x="90" y="27"/>
                </a:cubicBezTo>
                <a:cubicBezTo>
                  <a:pt x="87" y="29"/>
                  <a:pt x="84" y="31"/>
                  <a:pt x="81" y="32"/>
                </a:cubicBezTo>
                <a:cubicBezTo>
                  <a:pt x="74" y="36"/>
                  <a:pt x="68" y="40"/>
                  <a:pt x="62" y="44"/>
                </a:cubicBezTo>
                <a:cubicBezTo>
                  <a:pt x="62" y="44"/>
                  <a:pt x="61" y="44"/>
                  <a:pt x="61" y="44"/>
                </a:cubicBezTo>
                <a:cubicBezTo>
                  <a:pt x="60" y="44"/>
                  <a:pt x="59" y="44"/>
                  <a:pt x="58" y="44"/>
                </a:cubicBezTo>
                <a:close/>
                <a:moveTo>
                  <a:pt x="49" y="45"/>
                </a:moveTo>
                <a:cubicBezTo>
                  <a:pt x="64" y="38"/>
                  <a:pt x="77" y="30"/>
                  <a:pt x="91" y="23"/>
                </a:cubicBezTo>
                <a:cubicBezTo>
                  <a:pt x="93" y="22"/>
                  <a:pt x="98" y="19"/>
                  <a:pt x="94" y="22"/>
                </a:cubicBezTo>
                <a:cubicBezTo>
                  <a:pt x="92" y="23"/>
                  <a:pt x="90" y="24"/>
                  <a:pt x="88" y="26"/>
                </a:cubicBezTo>
                <a:cubicBezTo>
                  <a:pt x="85" y="28"/>
                  <a:pt x="81" y="30"/>
                  <a:pt x="77" y="32"/>
                </a:cubicBezTo>
                <a:cubicBezTo>
                  <a:pt x="70" y="36"/>
                  <a:pt x="63" y="41"/>
                  <a:pt x="56" y="44"/>
                </a:cubicBezTo>
                <a:cubicBezTo>
                  <a:pt x="54" y="44"/>
                  <a:pt x="51" y="45"/>
                  <a:pt x="49" y="45"/>
                </a:cubicBezTo>
                <a:close/>
                <a:moveTo>
                  <a:pt x="5" y="19"/>
                </a:moveTo>
                <a:cubicBezTo>
                  <a:pt x="6" y="19"/>
                  <a:pt x="7" y="19"/>
                  <a:pt x="8" y="19"/>
                </a:cubicBezTo>
                <a:cubicBezTo>
                  <a:pt x="8" y="20"/>
                  <a:pt x="7" y="20"/>
                  <a:pt x="6" y="20"/>
                </a:cubicBezTo>
                <a:cubicBezTo>
                  <a:pt x="5" y="20"/>
                  <a:pt x="6" y="21"/>
                  <a:pt x="6" y="21"/>
                </a:cubicBezTo>
                <a:cubicBezTo>
                  <a:pt x="6" y="21"/>
                  <a:pt x="10" y="19"/>
                  <a:pt x="9" y="21"/>
                </a:cubicBezTo>
                <a:cubicBezTo>
                  <a:pt x="8" y="21"/>
                  <a:pt x="7" y="22"/>
                  <a:pt x="7" y="22"/>
                </a:cubicBezTo>
                <a:cubicBezTo>
                  <a:pt x="6" y="21"/>
                  <a:pt x="5" y="20"/>
                  <a:pt x="5" y="19"/>
                </a:cubicBezTo>
                <a:close/>
                <a:moveTo>
                  <a:pt x="21" y="20"/>
                </a:moveTo>
                <a:cubicBezTo>
                  <a:pt x="18" y="21"/>
                  <a:pt x="16" y="23"/>
                  <a:pt x="14" y="25"/>
                </a:cubicBezTo>
                <a:cubicBezTo>
                  <a:pt x="13" y="25"/>
                  <a:pt x="8" y="27"/>
                  <a:pt x="9" y="26"/>
                </a:cubicBezTo>
                <a:cubicBezTo>
                  <a:pt x="11" y="24"/>
                  <a:pt x="13" y="23"/>
                  <a:pt x="15" y="21"/>
                </a:cubicBezTo>
                <a:cubicBezTo>
                  <a:pt x="15" y="21"/>
                  <a:pt x="15" y="20"/>
                  <a:pt x="15" y="20"/>
                </a:cubicBezTo>
                <a:cubicBezTo>
                  <a:pt x="12" y="21"/>
                  <a:pt x="10" y="22"/>
                  <a:pt x="7" y="23"/>
                </a:cubicBezTo>
                <a:cubicBezTo>
                  <a:pt x="6" y="23"/>
                  <a:pt x="9" y="21"/>
                  <a:pt x="9" y="21"/>
                </a:cubicBezTo>
                <a:cubicBezTo>
                  <a:pt x="10" y="21"/>
                  <a:pt x="10" y="20"/>
                  <a:pt x="10" y="20"/>
                </a:cubicBezTo>
                <a:cubicBezTo>
                  <a:pt x="14" y="20"/>
                  <a:pt x="17" y="20"/>
                  <a:pt x="21" y="20"/>
                </a:cubicBezTo>
                <a:close/>
                <a:moveTo>
                  <a:pt x="31" y="20"/>
                </a:moveTo>
                <a:cubicBezTo>
                  <a:pt x="24" y="23"/>
                  <a:pt x="19" y="29"/>
                  <a:pt x="12" y="31"/>
                </a:cubicBezTo>
                <a:cubicBezTo>
                  <a:pt x="8" y="33"/>
                  <a:pt x="12" y="31"/>
                  <a:pt x="14" y="30"/>
                </a:cubicBezTo>
                <a:cubicBezTo>
                  <a:pt x="16" y="29"/>
                  <a:pt x="18" y="28"/>
                  <a:pt x="20" y="26"/>
                </a:cubicBezTo>
                <a:cubicBezTo>
                  <a:pt x="23" y="25"/>
                  <a:pt x="26" y="23"/>
                  <a:pt x="29" y="20"/>
                </a:cubicBezTo>
                <a:cubicBezTo>
                  <a:pt x="30" y="20"/>
                  <a:pt x="30" y="20"/>
                  <a:pt x="31" y="20"/>
                </a:cubicBezTo>
                <a:close/>
                <a:moveTo>
                  <a:pt x="38" y="20"/>
                </a:moveTo>
                <a:cubicBezTo>
                  <a:pt x="29" y="24"/>
                  <a:pt x="22" y="30"/>
                  <a:pt x="13" y="34"/>
                </a:cubicBezTo>
                <a:cubicBezTo>
                  <a:pt x="9" y="35"/>
                  <a:pt x="10" y="35"/>
                  <a:pt x="13" y="33"/>
                </a:cubicBezTo>
                <a:cubicBezTo>
                  <a:pt x="16" y="32"/>
                  <a:pt x="19" y="30"/>
                  <a:pt x="21" y="29"/>
                </a:cubicBezTo>
                <a:cubicBezTo>
                  <a:pt x="26" y="26"/>
                  <a:pt x="30" y="24"/>
                  <a:pt x="34" y="20"/>
                </a:cubicBezTo>
                <a:cubicBezTo>
                  <a:pt x="36" y="20"/>
                  <a:pt x="37" y="20"/>
                  <a:pt x="38" y="20"/>
                </a:cubicBezTo>
                <a:close/>
                <a:moveTo>
                  <a:pt x="44" y="20"/>
                </a:moveTo>
                <a:cubicBezTo>
                  <a:pt x="33" y="25"/>
                  <a:pt x="24" y="33"/>
                  <a:pt x="13" y="38"/>
                </a:cubicBezTo>
                <a:cubicBezTo>
                  <a:pt x="7" y="40"/>
                  <a:pt x="12" y="37"/>
                  <a:pt x="14" y="36"/>
                </a:cubicBezTo>
                <a:cubicBezTo>
                  <a:pt x="17" y="34"/>
                  <a:pt x="20" y="32"/>
                  <a:pt x="23" y="31"/>
                </a:cubicBezTo>
                <a:cubicBezTo>
                  <a:pt x="29" y="28"/>
                  <a:pt x="35" y="24"/>
                  <a:pt x="41" y="20"/>
                </a:cubicBezTo>
                <a:cubicBezTo>
                  <a:pt x="41" y="20"/>
                  <a:pt x="41" y="20"/>
                  <a:pt x="41" y="20"/>
                </a:cubicBezTo>
                <a:cubicBezTo>
                  <a:pt x="42" y="20"/>
                  <a:pt x="43" y="20"/>
                  <a:pt x="44" y="20"/>
                </a:cubicBezTo>
                <a:close/>
                <a:moveTo>
                  <a:pt x="51" y="20"/>
                </a:moveTo>
                <a:cubicBezTo>
                  <a:pt x="45" y="22"/>
                  <a:pt x="40" y="26"/>
                  <a:pt x="35" y="29"/>
                </a:cubicBezTo>
                <a:cubicBezTo>
                  <a:pt x="31" y="31"/>
                  <a:pt x="28" y="33"/>
                  <a:pt x="24" y="34"/>
                </a:cubicBezTo>
                <a:cubicBezTo>
                  <a:pt x="21" y="36"/>
                  <a:pt x="17" y="38"/>
                  <a:pt x="14" y="40"/>
                </a:cubicBezTo>
                <a:cubicBezTo>
                  <a:pt x="12" y="41"/>
                  <a:pt x="11" y="42"/>
                  <a:pt x="10" y="43"/>
                </a:cubicBezTo>
                <a:cubicBezTo>
                  <a:pt x="12" y="41"/>
                  <a:pt x="14" y="39"/>
                  <a:pt x="16" y="38"/>
                </a:cubicBezTo>
                <a:cubicBezTo>
                  <a:pt x="19" y="35"/>
                  <a:pt x="23" y="33"/>
                  <a:pt x="26" y="31"/>
                </a:cubicBezTo>
                <a:cubicBezTo>
                  <a:pt x="33" y="28"/>
                  <a:pt x="40" y="24"/>
                  <a:pt x="46" y="20"/>
                </a:cubicBezTo>
                <a:cubicBezTo>
                  <a:pt x="48" y="20"/>
                  <a:pt x="49" y="20"/>
                  <a:pt x="51" y="20"/>
                </a:cubicBezTo>
                <a:close/>
                <a:moveTo>
                  <a:pt x="59" y="20"/>
                </a:moveTo>
                <a:cubicBezTo>
                  <a:pt x="55" y="22"/>
                  <a:pt x="52" y="24"/>
                  <a:pt x="48" y="26"/>
                </a:cubicBezTo>
                <a:cubicBezTo>
                  <a:pt x="45" y="28"/>
                  <a:pt x="42" y="29"/>
                  <a:pt x="39" y="31"/>
                </a:cubicBezTo>
                <a:cubicBezTo>
                  <a:pt x="31" y="35"/>
                  <a:pt x="23" y="39"/>
                  <a:pt x="15" y="44"/>
                </a:cubicBezTo>
                <a:cubicBezTo>
                  <a:pt x="14" y="44"/>
                  <a:pt x="13" y="45"/>
                  <a:pt x="12" y="45"/>
                </a:cubicBezTo>
                <a:cubicBezTo>
                  <a:pt x="14" y="44"/>
                  <a:pt x="15" y="43"/>
                  <a:pt x="16" y="43"/>
                </a:cubicBezTo>
                <a:cubicBezTo>
                  <a:pt x="21" y="40"/>
                  <a:pt x="25" y="37"/>
                  <a:pt x="29" y="34"/>
                </a:cubicBezTo>
                <a:cubicBezTo>
                  <a:pt x="37" y="29"/>
                  <a:pt x="45" y="24"/>
                  <a:pt x="54" y="20"/>
                </a:cubicBezTo>
                <a:cubicBezTo>
                  <a:pt x="56" y="20"/>
                  <a:pt x="57" y="20"/>
                  <a:pt x="59" y="20"/>
                </a:cubicBezTo>
                <a:close/>
                <a:moveTo>
                  <a:pt x="69" y="19"/>
                </a:moveTo>
                <a:cubicBezTo>
                  <a:pt x="63" y="22"/>
                  <a:pt x="58" y="26"/>
                  <a:pt x="52" y="29"/>
                </a:cubicBezTo>
                <a:cubicBezTo>
                  <a:pt x="48" y="31"/>
                  <a:pt x="44" y="33"/>
                  <a:pt x="40" y="35"/>
                </a:cubicBezTo>
                <a:cubicBezTo>
                  <a:pt x="35" y="37"/>
                  <a:pt x="31" y="40"/>
                  <a:pt x="26" y="42"/>
                </a:cubicBezTo>
                <a:cubicBezTo>
                  <a:pt x="24" y="43"/>
                  <a:pt x="21" y="44"/>
                  <a:pt x="19" y="45"/>
                </a:cubicBezTo>
                <a:cubicBezTo>
                  <a:pt x="20" y="45"/>
                  <a:pt x="22" y="44"/>
                  <a:pt x="23" y="43"/>
                </a:cubicBezTo>
                <a:cubicBezTo>
                  <a:pt x="28" y="40"/>
                  <a:pt x="32" y="37"/>
                  <a:pt x="36" y="35"/>
                </a:cubicBezTo>
                <a:cubicBezTo>
                  <a:pt x="40" y="33"/>
                  <a:pt x="43" y="30"/>
                  <a:pt x="47" y="28"/>
                </a:cubicBezTo>
                <a:cubicBezTo>
                  <a:pt x="47" y="28"/>
                  <a:pt x="47" y="28"/>
                  <a:pt x="48" y="28"/>
                </a:cubicBezTo>
                <a:cubicBezTo>
                  <a:pt x="52" y="25"/>
                  <a:pt x="57" y="22"/>
                  <a:pt x="61" y="20"/>
                </a:cubicBezTo>
                <a:cubicBezTo>
                  <a:pt x="64" y="20"/>
                  <a:pt x="67" y="20"/>
                  <a:pt x="69" y="19"/>
                </a:cubicBezTo>
                <a:close/>
                <a:moveTo>
                  <a:pt x="91" y="16"/>
                </a:moveTo>
                <a:cubicBezTo>
                  <a:pt x="90" y="16"/>
                  <a:pt x="89" y="16"/>
                  <a:pt x="88" y="17"/>
                </a:cubicBezTo>
                <a:cubicBezTo>
                  <a:pt x="88" y="16"/>
                  <a:pt x="89" y="16"/>
                  <a:pt x="89" y="16"/>
                </a:cubicBezTo>
                <a:cubicBezTo>
                  <a:pt x="90" y="15"/>
                  <a:pt x="90" y="15"/>
                  <a:pt x="89" y="15"/>
                </a:cubicBezTo>
                <a:cubicBezTo>
                  <a:pt x="86" y="15"/>
                  <a:pt x="84" y="16"/>
                  <a:pt x="81" y="17"/>
                </a:cubicBezTo>
                <a:cubicBezTo>
                  <a:pt x="80" y="17"/>
                  <a:pt x="75" y="19"/>
                  <a:pt x="78" y="17"/>
                </a:cubicBezTo>
                <a:cubicBezTo>
                  <a:pt x="80" y="16"/>
                  <a:pt x="82" y="15"/>
                  <a:pt x="84" y="15"/>
                </a:cubicBezTo>
                <a:cubicBezTo>
                  <a:pt x="84" y="14"/>
                  <a:pt x="84" y="14"/>
                  <a:pt x="84" y="14"/>
                </a:cubicBezTo>
                <a:cubicBezTo>
                  <a:pt x="81" y="14"/>
                  <a:pt x="80" y="15"/>
                  <a:pt x="78" y="16"/>
                </a:cubicBezTo>
                <a:cubicBezTo>
                  <a:pt x="74" y="18"/>
                  <a:pt x="78" y="15"/>
                  <a:pt x="78" y="15"/>
                </a:cubicBezTo>
                <a:cubicBezTo>
                  <a:pt x="80" y="14"/>
                  <a:pt x="81" y="13"/>
                  <a:pt x="82" y="13"/>
                </a:cubicBezTo>
                <a:cubicBezTo>
                  <a:pt x="83" y="12"/>
                  <a:pt x="82" y="12"/>
                  <a:pt x="82" y="12"/>
                </a:cubicBezTo>
                <a:cubicBezTo>
                  <a:pt x="81" y="13"/>
                  <a:pt x="77" y="14"/>
                  <a:pt x="76" y="15"/>
                </a:cubicBezTo>
                <a:cubicBezTo>
                  <a:pt x="77" y="13"/>
                  <a:pt x="79" y="12"/>
                  <a:pt x="80" y="11"/>
                </a:cubicBezTo>
                <a:cubicBezTo>
                  <a:pt x="80" y="10"/>
                  <a:pt x="80" y="10"/>
                  <a:pt x="79" y="10"/>
                </a:cubicBezTo>
                <a:cubicBezTo>
                  <a:pt x="76" y="12"/>
                  <a:pt x="78" y="9"/>
                  <a:pt x="79" y="8"/>
                </a:cubicBezTo>
                <a:cubicBezTo>
                  <a:pt x="79" y="7"/>
                  <a:pt x="79" y="7"/>
                  <a:pt x="78" y="7"/>
                </a:cubicBezTo>
                <a:cubicBezTo>
                  <a:pt x="76" y="8"/>
                  <a:pt x="76" y="7"/>
                  <a:pt x="77" y="5"/>
                </a:cubicBezTo>
                <a:cubicBezTo>
                  <a:pt x="82" y="9"/>
                  <a:pt x="87" y="13"/>
                  <a:pt x="91" y="16"/>
                </a:cubicBezTo>
                <a:close/>
                <a:moveTo>
                  <a:pt x="80" y="18"/>
                </a:moveTo>
                <a:cubicBezTo>
                  <a:pt x="64" y="25"/>
                  <a:pt x="49" y="35"/>
                  <a:pt x="34" y="43"/>
                </a:cubicBezTo>
                <a:cubicBezTo>
                  <a:pt x="33" y="43"/>
                  <a:pt x="27" y="47"/>
                  <a:pt x="31" y="44"/>
                </a:cubicBezTo>
                <a:cubicBezTo>
                  <a:pt x="33" y="43"/>
                  <a:pt x="35" y="41"/>
                  <a:pt x="37" y="40"/>
                </a:cubicBezTo>
                <a:cubicBezTo>
                  <a:pt x="41" y="38"/>
                  <a:pt x="45" y="35"/>
                  <a:pt x="49" y="33"/>
                </a:cubicBezTo>
                <a:cubicBezTo>
                  <a:pt x="57" y="29"/>
                  <a:pt x="64" y="23"/>
                  <a:pt x="72" y="19"/>
                </a:cubicBezTo>
                <a:cubicBezTo>
                  <a:pt x="73" y="19"/>
                  <a:pt x="73" y="19"/>
                  <a:pt x="74" y="19"/>
                </a:cubicBezTo>
                <a:cubicBezTo>
                  <a:pt x="74" y="19"/>
                  <a:pt x="75" y="19"/>
                  <a:pt x="75" y="19"/>
                </a:cubicBezTo>
                <a:cubicBezTo>
                  <a:pt x="75" y="19"/>
                  <a:pt x="75" y="18"/>
                  <a:pt x="75" y="18"/>
                </a:cubicBezTo>
                <a:cubicBezTo>
                  <a:pt x="75" y="18"/>
                  <a:pt x="75" y="18"/>
                  <a:pt x="75" y="18"/>
                </a:cubicBezTo>
                <a:cubicBezTo>
                  <a:pt x="76" y="18"/>
                  <a:pt x="76" y="18"/>
                  <a:pt x="77" y="17"/>
                </a:cubicBezTo>
                <a:cubicBezTo>
                  <a:pt x="76" y="18"/>
                  <a:pt x="76" y="18"/>
                  <a:pt x="75" y="18"/>
                </a:cubicBezTo>
                <a:cubicBezTo>
                  <a:pt x="75" y="19"/>
                  <a:pt x="76" y="19"/>
                  <a:pt x="76" y="19"/>
                </a:cubicBezTo>
                <a:cubicBezTo>
                  <a:pt x="78" y="19"/>
                  <a:pt x="79" y="18"/>
                  <a:pt x="81" y="17"/>
                </a:cubicBezTo>
                <a:cubicBezTo>
                  <a:pt x="82" y="17"/>
                  <a:pt x="83" y="17"/>
                  <a:pt x="84" y="16"/>
                </a:cubicBezTo>
                <a:cubicBezTo>
                  <a:pt x="85" y="16"/>
                  <a:pt x="88" y="16"/>
                  <a:pt x="88" y="16"/>
                </a:cubicBezTo>
                <a:cubicBezTo>
                  <a:pt x="87" y="17"/>
                  <a:pt x="86" y="17"/>
                  <a:pt x="84" y="18"/>
                </a:cubicBezTo>
                <a:cubicBezTo>
                  <a:pt x="84" y="18"/>
                  <a:pt x="84" y="18"/>
                  <a:pt x="83" y="18"/>
                </a:cubicBezTo>
                <a:cubicBezTo>
                  <a:pt x="82" y="19"/>
                  <a:pt x="81" y="19"/>
                  <a:pt x="79" y="20"/>
                </a:cubicBezTo>
                <a:cubicBezTo>
                  <a:pt x="78" y="20"/>
                  <a:pt x="77" y="20"/>
                  <a:pt x="78" y="21"/>
                </a:cubicBezTo>
                <a:cubicBezTo>
                  <a:pt x="77" y="21"/>
                  <a:pt x="77" y="21"/>
                  <a:pt x="77" y="21"/>
                </a:cubicBezTo>
                <a:cubicBezTo>
                  <a:pt x="76" y="21"/>
                  <a:pt x="76" y="22"/>
                  <a:pt x="77" y="22"/>
                </a:cubicBezTo>
                <a:cubicBezTo>
                  <a:pt x="81" y="21"/>
                  <a:pt x="84" y="19"/>
                  <a:pt x="88" y="17"/>
                </a:cubicBezTo>
                <a:cubicBezTo>
                  <a:pt x="89" y="17"/>
                  <a:pt x="90" y="17"/>
                  <a:pt x="91" y="17"/>
                </a:cubicBezTo>
                <a:cubicBezTo>
                  <a:pt x="90" y="17"/>
                  <a:pt x="88" y="18"/>
                  <a:pt x="87" y="19"/>
                </a:cubicBezTo>
                <a:cubicBezTo>
                  <a:pt x="85" y="20"/>
                  <a:pt x="83" y="20"/>
                  <a:pt x="81" y="21"/>
                </a:cubicBezTo>
                <a:cubicBezTo>
                  <a:pt x="76" y="24"/>
                  <a:pt x="72" y="27"/>
                  <a:pt x="68" y="30"/>
                </a:cubicBezTo>
                <a:cubicBezTo>
                  <a:pt x="62" y="33"/>
                  <a:pt x="57" y="35"/>
                  <a:pt x="52" y="37"/>
                </a:cubicBezTo>
                <a:cubicBezTo>
                  <a:pt x="47" y="40"/>
                  <a:pt x="43" y="42"/>
                  <a:pt x="38" y="44"/>
                </a:cubicBezTo>
                <a:cubicBezTo>
                  <a:pt x="34" y="46"/>
                  <a:pt x="40" y="42"/>
                  <a:pt x="41" y="42"/>
                </a:cubicBezTo>
                <a:cubicBezTo>
                  <a:pt x="43" y="40"/>
                  <a:pt x="46" y="39"/>
                  <a:pt x="49" y="37"/>
                </a:cubicBezTo>
                <a:cubicBezTo>
                  <a:pt x="59" y="31"/>
                  <a:pt x="70" y="26"/>
                  <a:pt x="80" y="19"/>
                </a:cubicBezTo>
                <a:cubicBezTo>
                  <a:pt x="80" y="19"/>
                  <a:pt x="80" y="18"/>
                  <a:pt x="80" y="18"/>
                </a:cubicBezTo>
                <a:close/>
                <a:moveTo>
                  <a:pt x="76" y="8"/>
                </a:moveTo>
                <a:cubicBezTo>
                  <a:pt x="76" y="8"/>
                  <a:pt x="76" y="8"/>
                  <a:pt x="76" y="8"/>
                </a:cubicBezTo>
                <a:cubicBezTo>
                  <a:pt x="77" y="8"/>
                  <a:pt x="78" y="8"/>
                  <a:pt x="78" y="8"/>
                </a:cubicBezTo>
                <a:cubicBezTo>
                  <a:pt x="77" y="9"/>
                  <a:pt x="77" y="10"/>
                  <a:pt x="76" y="11"/>
                </a:cubicBezTo>
                <a:cubicBezTo>
                  <a:pt x="76" y="10"/>
                  <a:pt x="76" y="9"/>
                  <a:pt x="76" y="8"/>
                </a:cubicBezTo>
                <a:close/>
                <a:moveTo>
                  <a:pt x="75" y="16"/>
                </a:moveTo>
                <a:cubicBezTo>
                  <a:pt x="76" y="15"/>
                  <a:pt x="76" y="15"/>
                  <a:pt x="77" y="15"/>
                </a:cubicBezTo>
                <a:cubicBezTo>
                  <a:pt x="76" y="16"/>
                  <a:pt x="76" y="16"/>
                  <a:pt x="75" y="17"/>
                </a:cubicBezTo>
                <a:cubicBezTo>
                  <a:pt x="75" y="16"/>
                  <a:pt x="75" y="16"/>
                  <a:pt x="75" y="16"/>
                </a:cubicBezTo>
                <a:close/>
                <a:moveTo>
                  <a:pt x="76" y="13"/>
                </a:moveTo>
                <a:cubicBezTo>
                  <a:pt x="77" y="12"/>
                  <a:pt x="78" y="12"/>
                  <a:pt x="79" y="11"/>
                </a:cubicBezTo>
                <a:cubicBezTo>
                  <a:pt x="78" y="12"/>
                  <a:pt x="77" y="13"/>
                  <a:pt x="76" y="14"/>
                </a:cubicBezTo>
                <a:cubicBezTo>
                  <a:pt x="76" y="14"/>
                  <a:pt x="76" y="13"/>
                  <a:pt x="76" y="13"/>
                </a:cubicBezTo>
                <a:close/>
                <a:moveTo>
                  <a:pt x="76" y="5"/>
                </a:moveTo>
                <a:cubicBezTo>
                  <a:pt x="76" y="5"/>
                  <a:pt x="76" y="6"/>
                  <a:pt x="76" y="6"/>
                </a:cubicBezTo>
                <a:cubicBezTo>
                  <a:pt x="76" y="5"/>
                  <a:pt x="76" y="5"/>
                  <a:pt x="76" y="5"/>
                </a:cubicBezTo>
                <a:cubicBezTo>
                  <a:pt x="76" y="5"/>
                  <a:pt x="76" y="5"/>
                  <a:pt x="76" y="5"/>
                </a:cubicBezTo>
                <a:cubicBezTo>
                  <a:pt x="76" y="5"/>
                  <a:pt x="76" y="5"/>
                  <a:pt x="76" y="5"/>
                </a:cubicBezTo>
                <a:close/>
                <a:moveTo>
                  <a:pt x="10" y="39"/>
                </a:moveTo>
                <a:cubicBezTo>
                  <a:pt x="12" y="39"/>
                  <a:pt x="14" y="38"/>
                  <a:pt x="16" y="37"/>
                </a:cubicBezTo>
                <a:cubicBezTo>
                  <a:pt x="14" y="38"/>
                  <a:pt x="12" y="40"/>
                  <a:pt x="10" y="42"/>
                </a:cubicBezTo>
                <a:cubicBezTo>
                  <a:pt x="10" y="41"/>
                  <a:pt x="10" y="40"/>
                  <a:pt x="10" y="39"/>
                </a:cubicBezTo>
                <a:close/>
                <a:moveTo>
                  <a:pt x="10" y="36"/>
                </a:moveTo>
                <a:cubicBezTo>
                  <a:pt x="19" y="32"/>
                  <a:pt x="27" y="26"/>
                  <a:pt x="37" y="22"/>
                </a:cubicBezTo>
                <a:cubicBezTo>
                  <a:pt x="36" y="22"/>
                  <a:pt x="35" y="23"/>
                  <a:pt x="35" y="23"/>
                </a:cubicBezTo>
                <a:cubicBezTo>
                  <a:pt x="32" y="25"/>
                  <a:pt x="29" y="27"/>
                  <a:pt x="26" y="28"/>
                </a:cubicBezTo>
                <a:cubicBezTo>
                  <a:pt x="20" y="31"/>
                  <a:pt x="15" y="34"/>
                  <a:pt x="10" y="38"/>
                </a:cubicBezTo>
                <a:cubicBezTo>
                  <a:pt x="10" y="37"/>
                  <a:pt x="10" y="36"/>
                  <a:pt x="10" y="36"/>
                </a:cubicBezTo>
                <a:close/>
                <a:moveTo>
                  <a:pt x="9" y="28"/>
                </a:moveTo>
                <a:cubicBezTo>
                  <a:pt x="12" y="27"/>
                  <a:pt x="15" y="24"/>
                  <a:pt x="19" y="22"/>
                </a:cubicBezTo>
                <a:cubicBezTo>
                  <a:pt x="19" y="22"/>
                  <a:pt x="20" y="21"/>
                  <a:pt x="21" y="21"/>
                </a:cubicBezTo>
                <a:cubicBezTo>
                  <a:pt x="19" y="22"/>
                  <a:pt x="17" y="23"/>
                  <a:pt x="16" y="25"/>
                </a:cubicBezTo>
                <a:cubicBezTo>
                  <a:pt x="14" y="26"/>
                  <a:pt x="11" y="28"/>
                  <a:pt x="9" y="29"/>
                </a:cubicBezTo>
                <a:cubicBezTo>
                  <a:pt x="9" y="29"/>
                  <a:pt x="9" y="28"/>
                  <a:pt x="9" y="28"/>
                </a:cubicBezTo>
                <a:close/>
                <a:moveTo>
                  <a:pt x="9" y="43"/>
                </a:moveTo>
                <a:cubicBezTo>
                  <a:pt x="12" y="42"/>
                  <a:pt x="14" y="41"/>
                  <a:pt x="16" y="39"/>
                </a:cubicBezTo>
                <a:cubicBezTo>
                  <a:pt x="20" y="37"/>
                  <a:pt x="24" y="35"/>
                  <a:pt x="28" y="33"/>
                </a:cubicBezTo>
                <a:cubicBezTo>
                  <a:pt x="33" y="31"/>
                  <a:pt x="38" y="28"/>
                  <a:pt x="43" y="25"/>
                </a:cubicBezTo>
                <a:cubicBezTo>
                  <a:pt x="39" y="27"/>
                  <a:pt x="35" y="30"/>
                  <a:pt x="32" y="32"/>
                </a:cubicBezTo>
                <a:cubicBezTo>
                  <a:pt x="24" y="36"/>
                  <a:pt x="17" y="42"/>
                  <a:pt x="9" y="46"/>
                </a:cubicBezTo>
                <a:cubicBezTo>
                  <a:pt x="9" y="45"/>
                  <a:pt x="9" y="44"/>
                  <a:pt x="9" y="43"/>
                </a:cubicBezTo>
                <a:close/>
                <a:moveTo>
                  <a:pt x="35" y="26"/>
                </a:moveTo>
                <a:cubicBezTo>
                  <a:pt x="35" y="26"/>
                  <a:pt x="35" y="26"/>
                  <a:pt x="35" y="26"/>
                </a:cubicBezTo>
                <a:cubicBezTo>
                  <a:pt x="37" y="25"/>
                  <a:pt x="38" y="24"/>
                  <a:pt x="40" y="23"/>
                </a:cubicBezTo>
                <a:cubicBezTo>
                  <a:pt x="41" y="23"/>
                  <a:pt x="47" y="19"/>
                  <a:pt x="43" y="21"/>
                </a:cubicBezTo>
                <a:cubicBezTo>
                  <a:pt x="41" y="23"/>
                  <a:pt x="38" y="24"/>
                  <a:pt x="35" y="26"/>
                </a:cubicBezTo>
                <a:close/>
                <a:moveTo>
                  <a:pt x="31" y="22"/>
                </a:moveTo>
                <a:cubicBezTo>
                  <a:pt x="28" y="24"/>
                  <a:pt x="26" y="25"/>
                  <a:pt x="24" y="27"/>
                </a:cubicBezTo>
                <a:cubicBezTo>
                  <a:pt x="19" y="29"/>
                  <a:pt x="14" y="32"/>
                  <a:pt x="10" y="34"/>
                </a:cubicBezTo>
                <a:cubicBezTo>
                  <a:pt x="10" y="34"/>
                  <a:pt x="10" y="33"/>
                  <a:pt x="10" y="32"/>
                </a:cubicBezTo>
                <a:cubicBezTo>
                  <a:pt x="17" y="32"/>
                  <a:pt x="23" y="26"/>
                  <a:pt x="29" y="22"/>
                </a:cubicBezTo>
                <a:cubicBezTo>
                  <a:pt x="30" y="22"/>
                  <a:pt x="31" y="21"/>
                  <a:pt x="32" y="20"/>
                </a:cubicBezTo>
                <a:cubicBezTo>
                  <a:pt x="32" y="20"/>
                  <a:pt x="33" y="20"/>
                  <a:pt x="33" y="20"/>
                </a:cubicBezTo>
                <a:cubicBezTo>
                  <a:pt x="33" y="21"/>
                  <a:pt x="32" y="21"/>
                  <a:pt x="31" y="22"/>
                </a:cubicBezTo>
                <a:close/>
                <a:moveTo>
                  <a:pt x="9" y="31"/>
                </a:moveTo>
                <a:cubicBezTo>
                  <a:pt x="9" y="31"/>
                  <a:pt x="9" y="31"/>
                  <a:pt x="9" y="30"/>
                </a:cubicBezTo>
                <a:cubicBezTo>
                  <a:pt x="13" y="29"/>
                  <a:pt x="16" y="28"/>
                  <a:pt x="19" y="26"/>
                </a:cubicBezTo>
                <a:cubicBezTo>
                  <a:pt x="20" y="25"/>
                  <a:pt x="22" y="23"/>
                  <a:pt x="24" y="22"/>
                </a:cubicBezTo>
                <a:cubicBezTo>
                  <a:pt x="25" y="22"/>
                  <a:pt x="27" y="21"/>
                  <a:pt x="28" y="20"/>
                </a:cubicBezTo>
                <a:cubicBezTo>
                  <a:pt x="28" y="20"/>
                  <a:pt x="28" y="20"/>
                  <a:pt x="28" y="20"/>
                </a:cubicBezTo>
                <a:cubicBezTo>
                  <a:pt x="23" y="25"/>
                  <a:pt x="15" y="28"/>
                  <a:pt x="9" y="31"/>
                </a:cubicBezTo>
                <a:close/>
                <a:moveTo>
                  <a:pt x="13" y="28"/>
                </a:moveTo>
                <a:cubicBezTo>
                  <a:pt x="6" y="32"/>
                  <a:pt x="13" y="27"/>
                  <a:pt x="15" y="26"/>
                </a:cubicBezTo>
                <a:cubicBezTo>
                  <a:pt x="17" y="24"/>
                  <a:pt x="20" y="22"/>
                  <a:pt x="22" y="20"/>
                </a:cubicBezTo>
                <a:cubicBezTo>
                  <a:pt x="22" y="20"/>
                  <a:pt x="22" y="20"/>
                  <a:pt x="22" y="20"/>
                </a:cubicBezTo>
                <a:cubicBezTo>
                  <a:pt x="24" y="20"/>
                  <a:pt x="25" y="20"/>
                  <a:pt x="26" y="20"/>
                </a:cubicBezTo>
                <a:cubicBezTo>
                  <a:pt x="22" y="23"/>
                  <a:pt x="17" y="26"/>
                  <a:pt x="13" y="28"/>
                </a:cubicBezTo>
                <a:close/>
                <a:moveTo>
                  <a:pt x="13" y="21"/>
                </a:moveTo>
                <a:cubicBezTo>
                  <a:pt x="12" y="22"/>
                  <a:pt x="10" y="25"/>
                  <a:pt x="8" y="26"/>
                </a:cubicBezTo>
                <a:cubicBezTo>
                  <a:pt x="8" y="25"/>
                  <a:pt x="8" y="24"/>
                  <a:pt x="7" y="23"/>
                </a:cubicBezTo>
                <a:cubicBezTo>
                  <a:pt x="9" y="23"/>
                  <a:pt x="11" y="22"/>
                  <a:pt x="13" y="21"/>
                </a:cubicBezTo>
                <a:close/>
                <a:moveTo>
                  <a:pt x="19" y="42"/>
                </a:moveTo>
                <a:cubicBezTo>
                  <a:pt x="24" y="39"/>
                  <a:pt x="29" y="37"/>
                  <a:pt x="33" y="35"/>
                </a:cubicBezTo>
                <a:cubicBezTo>
                  <a:pt x="36" y="33"/>
                  <a:pt x="40" y="32"/>
                  <a:pt x="43" y="30"/>
                </a:cubicBezTo>
                <a:cubicBezTo>
                  <a:pt x="42" y="30"/>
                  <a:pt x="42" y="31"/>
                  <a:pt x="41" y="31"/>
                </a:cubicBezTo>
                <a:cubicBezTo>
                  <a:pt x="33" y="36"/>
                  <a:pt x="25" y="41"/>
                  <a:pt x="17" y="46"/>
                </a:cubicBezTo>
                <a:cubicBezTo>
                  <a:pt x="17" y="46"/>
                  <a:pt x="17" y="46"/>
                  <a:pt x="17" y="46"/>
                </a:cubicBezTo>
                <a:cubicBezTo>
                  <a:pt x="14" y="46"/>
                  <a:pt x="12" y="46"/>
                  <a:pt x="9" y="47"/>
                </a:cubicBezTo>
                <a:cubicBezTo>
                  <a:pt x="13" y="46"/>
                  <a:pt x="16" y="44"/>
                  <a:pt x="19" y="42"/>
                </a:cubicBezTo>
                <a:close/>
                <a:moveTo>
                  <a:pt x="40" y="35"/>
                </a:moveTo>
                <a:cubicBezTo>
                  <a:pt x="44" y="33"/>
                  <a:pt x="48" y="32"/>
                  <a:pt x="52" y="30"/>
                </a:cubicBezTo>
                <a:cubicBezTo>
                  <a:pt x="56" y="27"/>
                  <a:pt x="60" y="25"/>
                  <a:pt x="64" y="23"/>
                </a:cubicBezTo>
                <a:cubicBezTo>
                  <a:pt x="66" y="22"/>
                  <a:pt x="68" y="21"/>
                  <a:pt x="70" y="20"/>
                </a:cubicBezTo>
                <a:cubicBezTo>
                  <a:pt x="69" y="20"/>
                  <a:pt x="67" y="21"/>
                  <a:pt x="66" y="22"/>
                </a:cubicBezTo>
                <a:cubicBezTo>
                  <a:pt x="62" y="24"/>
                  <a:pt x="57" y="27"/>
                  <a:pt x="53" y="30"/>
                </a:cubicBezTo>
                <a:cubicBezTo>
                  <a:pt x="44" y="35"/>
                  <a:pt x="36" y="40"/>
                  <a:pt x="28" y="45"/>
                </a:cubicBezTo>
                <a:cubicBezTo>
                  <a:pt x="27" y="46"/>
                  <a:pt x="27" y="46"/>
                  <a:pt x="28" y="46"/>
                </a:cubicBezTo>
                <a:cubicBezTo>
                  <a:pt x="24" y="46"/>
                  <a:pt x="21" y="46"/>
                  <a:pt x="18" y="46"/>
                </a:cubicBezTo>
                <a:cubicBezTo>
                  <a:pt x="26" y="44"/>
                  <a:pt x="33" y="39"/>
                  <a:pt x="40" y="35"/>
                </a:cubicBezTo>
                <a:close/>
                <a:moveTo>
                  <a:pt x="74" y="22"/>
                </a:moveTo>
                <a:cubicBezTo>
                  <a:pt x="75" y="21"/>
                  <a:pt x="76" y="20"/>
                  <a:pt x="78" y="19"/>
                </a:cubicBezTo>
                <a:cubicBezTo>
                  <a:pt x="76" y="21"/>
                  <a:pt x="74" y="22"/>
                  <a:pt x="72" y="23"/>
                </a:cubicBezTo>
                <a:cubicBezTo>
                  <a:pt x="67" y="26"/>
                  <a:pt x="63" y="28"/>
                  <a:pt x="59" y="30"/>
                </a:cubicBezTo>
                <a:cubicBezTo>
                  <a:pt x="51" y="35"/>
                  <a:pt x="43" y="40"/>
                  <a:pt x="34" y="45"/>
                </a:cubicBezTo>
                <a:cubicBezTo>
                  <a:pt x="34" y="45"/>
                  <a:pt x="34" y="45"/>
                  <a:pt x="34" y="46"/>
                </a:cubicBezTo>
                <a:cubicBezTo>
                  <a:pt x="32" y="46"/>
                  <a:pt x="30" y="46"/>
                  <a:pt x="28" y="46"/>
                </a:cubicBezTo>
                <a:cubicBezTo>
                  <a:pt x="44" y="39"/>
                  <a:pt x="58" y="29"/>
                  <a:pt x="74" y="22"/>
                </a:cubicBezTo>
                <a:close/>
                <a:moveTo>
                  <a:pt x="48" y="40"/>
                </a:moveTo>
                <a:cubicBezTo>
                  <a:pt x="53" y="37"/>
                  <a:pt x="58" y="35"/>
                  <a:pt x="63" y="33"/>
                </a:cubicBezTo>
                <a:cubicBezTo>
                  <a:pt x="68" y="30"/>
                  <a:pt x="73" y="28"/>
                  <a:pt x="78" y="24"/>
                </a:cubicBezTo>
                <a:cubicBezTo>
                  <a:pt x="82" y="21"/>
                  <a:pt x="88" y="20"/>
                  <a:pt x="92" y="17"/>
                </a:cubicBezTo>
                <a:cubicBezTo>
                  <a:pt x="94" y="18"/>
                  <a:pt x="95" y="19"/>
                  <a:pt x="96" y="20"/>
                </a:cubicBezTo>
                <a:cubicBezTo>
                  <a:pt x="89" y="22"/>
                  <a:pt x="84" y="27"/>
                  <a:pt x="78" y="30"/>
                </a:cubicBezTo>
                <a:cubicBezTo>
                  <a:pt x="69" y="34"/>
                  <a:pt x="61" y="39"/>
                  <a:pt x="52" y="42"/>
                </a:cubicBezTo>
                <a:cubicBezTo>
                  <a:pt x="51" y="43"/>
                  <a:pt x="50" y="43"/>
                  <a:pt x="49" y="44"/>
                </a:cubicBezTo>
                <a:cubicBezTo>
                  <a:pt x="50" y="43"/>
                  <a:pt x="51" y="42"/>
                  <a:pt x="52" y="41"/>
                </a:cubicBezTo>
                <a:cubicBezTo>
                  <a:pt x="54" y="40"/>
                  <a:pt x="56" y="39"/>
                  <a:pt x="57" y="38"/>
                </a:cubicBezTo>
                <a:cubicBezTo>
                  <a:pt x="60" y="36"/>
                  <a:pt x="64" y="35"/>
                  <a:pt x="67" y="33"/>
                </a:cubicBezTo>
                <a:cubicBezTo>
                  <a:pt x="67" y="33"/>
                  <a:pt x="67" y="33"/>
                  <a:pt x="67" y="33"/>
                </a:cubicBezTo>
                <a:cubicBezTo>
                  <a:pt x="73" y="31"/>
                  <a:pt x="78" y="28"/>
                  <a:pt x="83" y="25"/>
                </a:cubicBezTo>
                <a:cubicBezTo>
                  <a:pt x="87" y="23"/>
                  <a:pt x="90" y="21"/>
                  <a:pt x="94" y="19"/>
                </a:cubicBezTo>
                <a:cubicBezTo>
                  <a:pt x="95" y="19"/>
                  <a:pt x="94" y="19"/>
                  <a:pt x="94" y="19"/>
                </a:cubicBezTo>
                <a:cubicBezTo>
                  <a:pt x="93" y="19"/>
                  <a:pt x="93" y="19"/>
                  <a:pt x="92" y="19"/>
                </a:cubicBezTo>
                <a:cubicBezTo>
                  <a:pt x="92" y="19"/>
                  <a:pt x="92" y="20"/>
                  <a:pt x="91" y="20"/>
                </a:cubicBezTo>
                <a:cubicBezTo>
                  <a:pt x="89" y="21"/>
                  <a:pt x="87" y="22"/>
                  <a:pt x="85" y="23"/>
                </a:cubicBezTo>
                <a:cubicBezTo>
                  <a:pt x="84" y="24"/>
                  <a:pt x="82" y="24"/>
                  <a:pt x="81" y="25"/>
                </a:cubicBezTo>
                <a:cubicBezTo>
                  <a:pt x="77" y="27"/>
                  <a:pt x="72" y="30"/>
                  <a:pt x="68" y="32"/>
                </a:cubicBezTo>
                <a:cubicBezTo>
                  <a:pt x="68" y="32"/>
                  <a:pt x="67" y="32"/>
                  <a:pt x="67" y="33"/>
                </a:cubicBezTo>
                <a:cubicBezTo>
                  <a:pt x="58" y="36"/>
                  <a:pt x="50" y="40"/>
                  <a:pt x="42" y="45"/>
                </a:cubicBezTo>
                <a:cubicBezTo>
                  <a:pt x="42" y="45"/>
                  <a:pt x="42" y="45"/>
                  <a:pt x="42" y="45"/>
                </a:cubicBezTo>
                <a:cubicBezTo>
                  <a:pt x="39" y="45"/>
                  <a:pt x="37" y="45"/>
                  <a:pt x="35" y="45"/>
                </a:cubicBezTo>
                <a:cubicBezTo>
                  <a:pt x="40" y="45"/>
                  <a:pt x="44" y="42"/>
                  <a:pt x="48" y="40"/>
                </a:cubicBezTo>
                <a:close/>
                <a:moveTo>
                  <a:pt x="101" y="23"/>
                </a:moveTo>
                <a:cubicBezTo>
                  <a:pt x="92" y="27"/>
                  <a:pt x="85" y="31"/>
                  <a:pt x="77" y="36"/>
                </a:cubicBezTo>
                <a:cubicBezTo>
                  <a:pt x="74" y="38"/>
                  <a:pt x="70" y="40"/>
                  <a:pt x="66" y="42"/>
                </a:cubicBezTo>
                <a:cubicBezTo>
                  <a:pt x="66" y="42"/>
                  <a:pt x="66" y="42"/>
                  <a:pt x="66" y="42"/>
                </a:cubicBezTo>
                <a:cubicBezTo>
                  <a:pt x="66" y="42"/>
                  <a:pt x="66" y="42"/>
                  <a:pt x="66" y="42"/>
                </a:cubicBezTo>
                <a:cubicBezTo>
                  <a:pt x="68" y="41"/>
                  <a:pt x="70" y="39"/>
                  <a:pt x="72" y="38"/>
                </a:cubicBezTo>
                <a:cubicBezTo>
                  <a:pt x="80" y="34"/>
                  <a:pt x="88" y="29"/>
                  <a:pt x="95" y="24"/>
                </a:cubicBezTo>
                <a:cubicBezTo>
                  <a:pt x="95" y="24"/>
                  <a:pt x="96" y="24"/>
                  <a:pt x="96" y="24"/>
                </a:cubicBezTo>
                <a:cubicBezTo>
                  <a:pt x="96" y="24"/>
                  <a:pt x="97" y="23"/>
                  <a:pt x="97" y="23"/>
                </a:cubicBezTo>
                <a:cubicBezTo>
                  <a:pt x="98" y="23"/>
                  <a:pt x="97" y="22"/>
                  <a:pt x="97" y="22"/>
                </a:cubicBezTo>
                <a:cubicBezTo>
                  <a:pt x="93" y="25"/>
                  <a:pt x="88" y="27"/>
                  <a:pt x="84" y="29"/>
                </a:cubicBezTo>
                <a:cubicBezTo>
                  <a:pt x="88" y="27"/>
                  <a:pt x="93" y="24"/>
                  <a:pt x="97" y="21"/>
                </a:cubicBezTo>
                <a:cubicBezTo>
                  <a:pt x="98" y="21"/>
                  <a:pt x="99" y="22"/>
                  <a:pt x="101" y="23"/>
                </a:cubicBezTo>
                <a:close/>
                <a:moveTo>
                  <a:pt x="103" y="25"/>
                </a:moveTo>
                <a:cubicBezTo>
                  <a:pt x="97" y="27"/>
                  <a:pt x="92" y="30"/>
                  <a:pt x="87" y="33"/>
                </a:cubicBezTo>
                <a:cubicBezTo>
                  <a:pt x="83" y="35"/>
                  <a:pt x="80" y="36"/>
                  <a:pt x="77" y="39"/>
                </a:cubicBezTo>
                <a:cubicBezTo>
                  <a:pt x="75" y="40"/>
                  <a:pt x="74" y="41"/>
                  <a:pt x="72" y="42"/>
                </a:cubicBezTo>
                <a:cubicBezTo>
                  <a:pt x="65" y="46"/>
                  <a:pt x="72" y="40"/>
                  <a:pt x="74" y="39"/>
                </a:cubicBezTo>
                <a:cubicBezTo>
                  <a:pt x="75" y="38"/>
                  <a:pt x="76" y="38"/>
                  <a:pt x="77" y="37"/>
                </a:cubicBezTo>
                <a:cubicBezTo>
                  <a:pt x="78" y="36"/>
                  <a:pt x="80" y="35"/>
                  <a:pt x="81" y="35"/>
                </a:cubicBezTo>
                <a:cubicBezTo>
                  <a:pt x="88" y="31"/>
                  <a:pt x="95" y="28"/>
                  <a:pt x="101" y="24"/>
                </a:cubicBezTo>
                <a:cubicBezTo>
                  <a:pt x="102" y="24"/>
                  <a:pt x="102" y="25"/>
                  <a:pt x="103" y="25"/>
                </a:cubicBezTo>
                <a:close/>
                <a:moveTo>
                  <a:pt x="86" y="31"/>
                </a:moveTo>
                <a:cubicBezTo>
                  <a:pt x="90" y="29"/>
                  <a:pt x="94" y="27"/>
                  <a:pt x="98" y="25"/>
                </a:cubicBezTo>
                <a:cubicBezTo>
                  <a:pt x="98" y="25"/>
                  <a:pt x="98" y="25"/>
                  <a:pt x="98" y="25"/>
                </a:cubicBezTo>
                <a:cubicBezTo>
                  <a:pt x="98" y="25"/>
                  <a:pt x="98" y="25"/>
                  <a:pt x="98" y="25"/>
                </a:cubicBezTo>
                <a:cubicBezTo>
                  <a:pt x="96" y="27"/>
                  <a:pt x="94" y="28"/>
                  <a:pt x="91" y="29"/>
                </a:cubicBezTo>
                <a:cubicBezTo>
                  <a:pt x="90" y="30"/>
                  <a:pt x="88" y="30"/>
                  <a:pt x="86" y="31"/>
                </a:cubicBezTo>
                <a:close/>
                <a:moveTo>
                  <a:pt x="56" y="38"/>
                </a:moveTo>
                <a:cubicBezTo>
                  <a:pt x="53" y="40"/>
                  <a:pt x="50" y="42"/>
                  <a:pt x="47" y="45"/>
                </a:cubicBezTo>
                <a:cubicBezTo>
                  <a:pt x="47" y="45"/>
                  <a:pt x="47" y="45"/>
                  <a:pt x="47" y="45"/>
                </a:cubicBezTo>
                <a:cubicBezTo>
                  <a:pt x="46" y="45"/>
                  <a:pt x="44" y="45"/>
                  <a:pt x="43" y="45"/>
                </a:cubicBezTo>
                <a:cubicBezTo>
                  <a:pt x="47" y="43"/>
                  <a:pt x="51" y="40"/>
                  <a:pt x="56" y="38"/>
                </a:cubicBezTo>
                <a:close/>
                <a:moveTo>
                  <a:pt x="79" y="32"/>
                </a:moveTo>
                <a:cubicBezTo>
                  <a:pt x="78" y="32"/>
                  <a:pt x="77" y="33"/>
                  <a:pt x="76" y="33"/>
                </a:cubicBezTo>
                <a:cubicBezTo>
                  <a:pt x="72" y="35"/>
                  <a:pt x="69" y="37"/>
                  <a:pt x="66" y="39"/>
                </a:cubicBezTo>
                <a:cubicBezTo>
                  <a:pt x="65" y="40"/>
                  <a:pt x="65" y="40"/>
                  <a:pt x="65" y="40"/>
                </a:cubicBezTo>
                <a:cubicBezTo>
                  <a:pt x="66" y="39"/>
                  <a:pt x="67" y="38"/>
                  <a:pt x="68" y="37"/>
                </a:cubicBezTo>
                <a:cubicBezTo>
                  <a:pt x="72" y="35"/>
                  <a:pt x="75" y="34"/>
                  <a:pt x="79" y="32"/>
                </a:cubicBezTo>
                <a:cubicBezTo>
                  <a:pt x="79" y="32"/>
                  <a:pt x="79" y="32"/>
                  <a:pt x="79" y="32"/>
                </a:cubicBezTo>
                <a:close/>
                <a:moveTo>
                  <a:pt x="71" y="40"/>
                </a:moveTo>
                <a:cubicBezTo>
                  <a:pt x="70" y="41"/>
                  <a:pt x="68" y="42"/>
                  <a:pt x="67" y="44"/>
                </a:cubicBezTo>
                <a:cubicBezTo>
                  <a:pt x="67" y="44"/>
                  <a:pt x="67" y="44"/>
                  <a:pt x="67" y="44"/>
                </a:cubicBezTo>
                <a:cubicBezTo>
                  <a:pt x="66" y="44"/>
                  <a:pt x="65" y="44"/>
                  <a:pt x="63" y="44"/>
                </a:cubicBezTo>
                <a:cubicBezTo>
                  <a:pt x="66" y="43"/>
                  <a:pt x="69" y="41"/>
                  <a:pt x="71" y="40"/>
                </a:cubicBezTo>
                <a:close/>
                <a:moveTo>
                  <a:pt x="78" y="52"/>
                </a:moveTo>
                <a:cubicBezTo>
                  <a:pt x="83" y="49"/>
                  <a:pt x="88" y="46"/>
                  <a:pt x="93" y="43"/>
                </a:cubicBezTo>
                <a:cubicBezTo>
                  <a:pt x="91" y="44"/>
                  <a:pt x="90" y="45"/>
                  <a:pt x="89" y="46"/>
                </a:cubicBezTo>
                <a:cubicBezTo>
                  <a:pt x="85" y="49"/>
                  <a:pt x="81" y="51"/>
                  <a:pt x="78" y="55"/>
                </a:cubicBezTo>
                <a:cubicBezTo>
                  <a:pt x="78" y="54"/>
                  <a:pt x="78" y="53"/>
                  <a:pt x="78" y="52"/>
                </a:cubicBezTo>
                <a:close/>
                <a:moveTo>
                  <a:pt x="78" y="47"/>
                </a:moveTo>
                <a:cubicBezTo>
                  <a:pt x="83" y="46"/>
                  <a:pt x="87" y="44"/>
                  <a:pt x="90" y="41"/>
                </a:cubicBezTo>
                <a:cubicBezTo>
                  <a:pt x="93" y="39"/>
                  <a:pt x="95" y="37"/>
                  <a:pt x="98" y="36"/>
                </a:cubicBezTo>
                <a:cubicBezTo>
                  <a:pt x="98" y="35"/>
                  <a:pt x="98" y="35"/>
                  <a:pt x="99" y="35"/>
                </a:cubicBezTo>
                <a:cubicBezTo>
                  <a:pt x="96" y="37"/>
                  <a:pt x="93" y="39"/>
                  <a:pt x="91" y="42"/>
                </a:cubicBezTo>
                <a:cubicBezTo>
                  <a:pt x="87" y="45"/>
                  <a:pt x="82" y="47"/>
                  <a:pt x="78" y="50"/>
                </a:cubicBezTo>
                <a:cubicBezTo>
                  <a:pt x="78" y="49"/>
                  <a:pt x="78" y="48"/>
                  <a:pt x="78" y="47"/>
                </a:cubicBezTo>
                <a:close/>
                <a:moveTo>
                  <a:pt x="78" y="45"/>
                </a:moveTo>
                <a:cubicBezTo>
                  <a:pt x="81" y="44"/>
                  <a:pt x="83" y="43"/>
                  <a:pt x="85" y="41"/>
                </a:cubicBezTo>
                <a:cubicBezTo>
                  <a:pt x="83" y="43"/>
                  <a:pt x="80" y="44"/>
                  <a:pt x="78" y="46"/>
                </a:cubicBezTo>
                <a:cubicBezTo>
                  <a:pt x="78" y="46"/>
                  <a:pt x="78" y="45"/>
                  <a:pt x="78" y="45"/>
                </a:cubicBezTo>
                <a:cubicBezTo>
                  <a:pt x="78" y="45"/>
                  <a:pt x="78" y="45"/>
                  <a:pt x="78" y="45"/>
                </a:cubicBezTo>
                <a:close/>
                <a:moveTo>
                  <a:pt x="78" y="44"/>
                </a:moveTo>
                <a:cubicBezTo>
                  <a:pt x="77" y="44"/>
                  <a:pt x="77" y="44"/>
                  <a:pt x="77" y="44"/>
                </a:cubicBezTo>
                <a:cubicBezTo>
                  <a:pt x="76" y="44"/>
                  <a:pt x="76" y="44"/>
                  <a:pt x="75" y="44"/>
                </a:cubicBezTo>
                <a:cubicBezTo>
                  <a:pt x="78" y="42"/>
                  <a:pt x="81" y="40"/>
                  <a:pt x="84" y="38"/>
                </a:cubicBezTo>
                <a:cubicBezTo>
                  <a:pt x="89" y="35"/>
                  <a:pt x="94" y="33"/>
                  <a:pt x="99" y="31"/>
                </a:cubicBezTo>
                <a:cubicBezTo>
                  <a:pt x="98" y="31"/>
                  <a:pt x="97" y="31"/>
                  <a:pt x="97" y="32"/>
                </a:cubicBezTo>
                <a:cubicBezTo>
                  <a:pt x="94" y="33"/>
                  <a:pt x="92" y="34"/>
                  <a:pt x="90" y="35"/>
                </a:cubicBezTo>
                <a:cubicBezTo>
                  <a:pt x="85" y="38"/>
                  <a:pt x="81" y="41"/>
                  <a:pt x="78" y="44"/>
                </a:cubicBezTo>
                <a:close/>
                <a:moveTo>
                  <a:pt x="78" y="57"/>
                </a:moveTo>
                <a:cubicBezTo>
                  <a:pt x="78" y="56"/>
                  <a:pt x="78" y="56"/>
                  <a:pt x="78" y="56"/>
                </a:cubicBezTo>
                <a:cubicBezTo>
                  <a:pt x="81" y="52"/>
                  <a:pt x="84" y="50"/>
                  <a:pt x="88" y="47"/>
                </a:cubicBezTo>
                <a:cubicBezTo>
                  <a:pt x="91" y="45"/>
                  <a:pt x="94" y="43"/>
                  <a:pt x="97" y="40"/>
                </a:cubicBezTo>
                <a:cubicBezTo>
                  <a:pt x="97" y="40"/>
                  <a:pt x="98" y="39"/>
                  <a:pt x="99" y="39"/>
                </a:cubicBezTo>
                <a:cubicBezTo>
                  <a:pt x="92" y="45"/>
                  <a:pt x="85" y="50"/>
                  <a:pt x="78" y="57"/>
                </a:cubicBezTo>
                <a:close/>
                <a:moveTo>
                  <a:pt x="108" y="30"/>
                </a:moveTo>
                <a:cubicBezTo>
                  <a:pt x="107" y="31"/>
                  <a:pt x="106" y="32"/>
                  <a:pt x="106" y="32"/>
                </a:cubicBezTo>
                <a:cubicBezTo>
                  <a:pt x="105" y="32"/>
                  <a:pt x="105" y="32"/>
                  <a:pt x="105" y="32"/>
                </a:cubicBezTo>
                <a:cubicBezTo>
                  <a:pt x="102" y="34"/>
                  <a:pt x="100" y="37"/>
                  <a:pt x="97" y="39"/>
                </a:cubicBezTo>
                <a:cubicBezTo>
                  <a:pt x="95" y="41"/>
                  <a:pt x="92" y="43"/>
                  <a:pt x="89" y="45"/>
                </a:cubicBezTo>
                <a:cubicBezTo>
                  <a:pt x="86" y="47"/>
                  <a:pt x="82" y="48"/>
                  <a:pt x="79" y="50"/>
                </a:cubicBezTo>
                <a:cubicBezTo>
                  <a:pt x="80" y="49"/>
                  <a:pt x="81" y="49"/>
                  <a:pt x="83" y="48"/>
                </a:cubicBezTo>
                <a:cubicBezTo>
                  <a:pt x="84" y="47"/>
                  <a:pt x="86" y="46"/>
                  <a:pt x="87" y="45"/>
                </a:cubicBezTo>
                <a:cubicBezTo>
                  <a:pt x="90" y="43"/>
                  <a:pt x="92" y="41"/>
                  <a:pt x="95" y="39"/>
                </a:cubicBezTo>
                <a:cubicBezTo>
                  <a:pt x="98" y="36"/>
                  <a:pt x="101" y="34"/>
                  <a:pt x="104" y="32"/>
                </a:cubicBezTo>
                <a:cubicBezTo>
                  <a:pt x="105" y="32"/>
                  <a:pt x="105" y="32"/>
                  <a:pt x="105" y="32"/>
                </a:cubicBezTo>
                <a:cubicBezTo>
                  <a:pt x="106" y="31"/>
                  <a:pt x="106" y="31"/>
                  <a:pt x="107" y="31"/>
                </a:cubicBezTo>
                <a:cubicBezTo>
                  <a:pt x="107" y="30"/>
                  <a:pt x="107" y="30"/>
                  <a:pt x="107" y="30"/>
                </a:cubicBezTo>
                <a:cubicBezTo>
                  <a:pt x="102" y="33"/>
                  <a:pt x="98" y="35"/>
                  <a:pt x="93" y="37"/>
                </a:cubicBezTo>
                <a:cubicBezTo>
                  <a:pt x="89" y="40"/>
                  <a:pt x="85" y="44"/>
                  <a:pt x="80" y="46"/>
                </a:cubicBezTo>
                <a:cubicBezTo>
                  <a:pt x="79" y="47"/>
                  <a:pt x="79" y="47"/>
                  <a:pt x="79" y="46"/>
                </a:cubicBezTo>
                <a:cubicBezTo>
                  <a:pt x="81" y="45"/>
                  <a:pt x="83" y="44"/>
                  <a:pt x="84" y="42"/>
                </a:cubicBezTo>
                <a:cubicBezTo>
                  <a:pt x="87" y="41"/>
                  <a:pt x="89" y="39"/>
                  <a:pt x="91" y="38"/>
                </a:cubicBezTo>
                <a:cubicBezTo>
                  <a:pt x="95" y="35"/>
                  <a:pt x="99" y="33"/>
                  <a:pt x="103" y="31"/>
                </a:cubicBezTo>
                <a:cubicBezTo>
                  <a:pt x="104" y="30"/>
                  <a:pt x="104" y="30"/>
                  <a:pt x="104" y="30"/>
                </a:cubicBezTo>
                <a:cubicBezTo>
                  <a:pt x="105" y="30"/>
                  <a:pt x="105" y="29"/>
                  <a:pt x="106" y="29"/>
                </a:cubicBezTo>
                <a:cubicBezTo>
                  <a:pt x="106" y="29"/>
                  <a:pt x="106" y="28"/>
                  <a:pt x="106" y="28"/>
                </a:cubicBezTo>
                <a:cubicBezTo>
                  <a:pt x="101" y="31"/>
                  <a:pt x="97" y="32"/>
                  <a:pt x="93" y="35"/>
                </a:cubicBezTo>
                <a:cubicBezTo>
                  <a:pt x="88" y="38"/>
                  <a:pt x="84" y="41"/>
                  <a:pt x="80" y="43"/>
                </a:cubicBezTo>
                <a:cubicBezTo>
                  <a:pt x="79" y="44"/>
                  <a:pt x="79" y="44"/>
                  <a:pt x="78" y="44"/>
                </a:cubicBezTo>
                <a:cubicBezTo>
                  <a:pt x="78" y="44"/>
                  <a:pt x="78" y="44"/>
                  <a:pt x="78" y="44"/>
                </a:cubicBezTo>
                <a:cubicBezTo>
                  <a:pt x="80" y="43"/>
                  <a:pt x="81" y="42"/>
                  <a:pt x="83" y="41"/>
                </a:cubicBezTo>
                <a:cubicBezTo>
                  <a:pt x="85" y="39"/>
                  <a:pt x="88" y="37"/>
                  <a:pt x="90" y="36"/>
                </a:cubicBezTo>
                <a:cubicBezTo>
                  <a:pt x="94" y="33"/>
                  <a:pt x="99" y="32"/>
                  <a:pt x="104" y="29"/>
                </a:cubicBezTo>
                <a:cubicBezTo>
                  <a:pt x="104" y="28"/>
                  <a:pt x="104" y="28"/>
                  <a:pt x="103" y="28"/>
                </a:cubicBezTo>
                <a:cubicBezTo>
                  <a:pt x="95" y="31"/>
                  <a:pt x="88" y="35"/>
                  <a:pt x="81" y="39"/>
                </a:cubicBezTo>
                <a:cubicBezTo>
                  <a:pt x="80" y="40"/>
                  <a:pt x="78" y="41"/>
                  <a:pt x="76" y="42"/>
                </a:cubicBezTo>
                <a:cubicBezTo>
                  <a:pt x="71" y="45"/>
                  <a:pt x="75" y="42"/>
                  <a:pt x="76" y="41"/>
                </a:cubicBezTo>
                <a:cubicBezTo>
                  <a:pt x="80" y="39"/>
                  <a:pt x="83" y="37"/>
                  <a:pt x="86" y="34"/>
                </a:cubicBezTo>
                <a:cubicBezTo>
                  <a:pt x="92" y="32"/>
                  <a:pt x="98" y="29"/>
                  <a:pt x="103" y="26"/>
                </a:cubicBezTo>
                <a:cubicBezTo>
                  <a:pt x="103" y="26"/>
                  <a:pt x="103" y="26"/>
                  <a:pt x="103" y="26"/>
                </a:cubicBezTo>
                <a:cubicBezTo>
                  <a:pt x="105" y="27"/>
                  <a:pt x="107" y="28"/>
                  <a:pt x="108" y="30"/>
                </a:cubicBezTo>
                <a:close/>
                <a:moveTo>
                  <a:pt x="88" y="39"/>
                </a:moveTo>
                <a:cubicBezTo>
                  <a:pt x="90" y="37"/>
                  <a:pt x="93" y="36"/>
                  <a:pt x="95" y="35"/>
                </a:cubicBezTo>
                <a:cubicBezTo>
                  <a:pt x="93" y="35"/>
                  <a:pt x="92" y="36"/>
                  <a:pt x="91" y="37"/>
                </a:cubicBezTo>
                <a:cubicBezTo>
                  <a:pt x="90" y="38"/>
                  <a:pt x="89" y="38"/>
                  <a:pt x="88" y="39"/>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67" name="Freeform 63"/>
          <p:cNvSpPr>
            <a:spLocks noEditPoints="1"/>
          </p:cNvSpPr>
          <p:nvPr/>
        </p:nvSpPr>
        <p:spPr bwMode="auto">
          <a:xfrm>
            <a:off x="687388" y="1589088"/>
            <a:ext cx="225425" cy="68263"/>
          </a:xfrm>
          <a:custGeom>
            <a:gdLst>
              <a:gd fmla="*/ 11 w 60" name="T0"/>
              <a:gd fmla="*/ 17 h 18" name="T1"/>
              <a:gd fmla="*/ 59 w 60" name="T2"/>
              <a:gd fmla="*/ 17 h 18" name="T3"/>
              <a:gd fmla="*/ 59 w 60" name="T4"/>
              <a:gd fmla="*/ 17 h 18" name="T5"/>
              <a:gd fmla="*/ 58 w 60" name="T6"/>
              <a:gd fmla="*/ 2 h 18" name="T7"/>
              <a:gd fmla="*/ 3 w 60" name="T8"/>
              <a:gd fmla="*/ 0 h 18" name="T9"/>
              <a:gd fmla="*/ 0 w 60" name="T10"/>
              <a:gd fmla="*/ 16 h 18" name="T11"/>
              <a:gd fmla="*/ 3 w 60" name="T12"/>
              <a:gd fmla="*/ 12 h 18" name="T13"/>
              <a:gd fmla="*/ 8 w 60" name="T14"/>
              <a:gd fmla="*/ 8 h 18" name="T15"/>
              <a:gd fmla="*/ 7 w 60" name="T16"/>
              <a:gd fmla="*/ 4 h 18" name="T17"/>
              <a:gd fmla="*/ 4 w 60" name="T18"/>
              <a:gd fmla="*/ 7 h 18" name="T19"/>
              <a:gd fmla="*/ 7 w 60" name="T20"/>
              <a:gd fmla="*/ 3 h 18" name="T21"/>
              <a:gd fmla="*/ 3 w 60" name="T22"/>
              <a:gd fmla="*/ 13 h 18" name="T23"/>
              <a:gd fmla="*/ 6 w 60" name="T24"/>
              <a:gd fmla="*/ 13 h 18" name="T25"/>
              <a:gd fmla="*/ 19 w 60" name="T26"/>
              <a:gd fmla="*/ 6 h 18" name="T27"/>
              <a:gd fmla="*/ 11 w 60" name="T28"/>
              <a:gd fmla="*/ 14 h 18" name="T29"/>
              <a:gd fmla="*/ 15 w 60" name="T30"/>
              <a:gd fmla="*/ 14 h 18" name="T31"/>
              <a:gd fmla="*/ 20 w 60" name="T32"/>
              <a:gd fmla="*/ 14 h 18" name="T33"/>
              <a:gd fmla="*/ 24 w 60" name="T34"/>
              <a:gd fmla="*/ 14 h 18" name="T35"/>
              <a:gd fmla="*/ 19 w 60" name="T36"/>
              <a:gd fmla="*/ 10 h 18" name="T37"/>
              <a:gd fmla="*/ 31 w 60" name="T38"/>
              <a:gd fmla="*/ 4 h 18" name="T39"/>
              <a:gd fmla="*/ 23 w 60" name="T40"/>
              <a:gd fmla="*/ 12 h 18" name="T41"/>
              <a:gd fmla="*/ 39 w 60" name="T42"/>
              <a:gd fmla="*/ 15 h 18" name="T43"/>
              <a:gd fmla="*/ 49 w 60" name="T44"/>
              <a:gd fmla="*/ 10 h 18" name="T45"/>
              <a:gd fmla="*/ 54 w 60" name="T46"/>
              <a:gd fmla="*/ 9 h 18" name="T47"/>
              <a:gd fmla="*/ 50 w 60" name="T48"/>
              <a:gd fmla="*/ 15 h 18" name="T49"/>
              <a:gd fmla="*/ 55 w 60" name="T50"/>
              <a:gd fmla="*/ 12 h 18" name="T51"/>
              <a:gd fmla="*/ 53 w 60" name="T52"/>
              <a:gd fmla="*/ 11 h 18" name="T53"/>
              <a:gd fmla="*/ 34 w 60" name="T54"/>
              <a:gd fmla="*/ 15 h 18" name="T55"/>
              <a:gd fmla="*/ 39 w 60" name="T56"/>
              <a:gd fmla="*/ 14 h 18" name="T57"/>
              <a:gd fmla="*/ 50 w 60" name="T58"/>
              <a:gd fmla="*/ 11 h 18" name="T59"/>
              <a:gd fmla="*/ 55 w 60" name="T60"/>
              <a:gd fmla="*/ 5 h 18" name="T61"/>
              <a:gd fmla="*/ 45 w 60" name="T62"/>
              <a:gd fmla="*/ 9 h 18" name="T63"/>
              <a:gd fmla="*/ 57 w 60" name="T64"/>
              <a:gd fmla="*/ 4 h 18" name="T65"/>
              <a:gd fmla="*/ 45 w 60" name="T66"/>
              <a:gd fmla="*/ 4 h 18" name="T67"/>
              <a:gd fmla="*/ 35 w 60" name="T68"/>
              <a:gd fmla="*/ 14 h 18" name="T69"/>
              <a:gd fmla="*/ 33 w 60" name="T70"/>
              <a:gd fmla="*/ 11 h 18" name="T71"/>
              <a:gd fmla="*/ 35 w 60" name="T72"/>
              <a:gd fmla="*/ 5 h 18" name="T73"/>
              <a:gd fmla="*/ 26 w 60" name="T74"/>
              <a:gd fmla="*/ 13 h 18" name="T75"/>
              <a:gd fmla="*/ 35 w 60" name="T76"/>
              <a:gd fmla="*/ 5 h 18" name="T77"/>
              <a:gd fmla="*/ 39 w 60" name="T78"/>
              <a:gd fmla="*/ 6 h 18" name="T79"/>
              <a:gd fmla="*/ 29 w 60" name="T80"/>
              <a:gd fmla="*/ 14 h 18" name="T81"/>
              <a:gd fmla="*/ 39 w 60" name="T82"/>
              <a:gd fmla="*/ 10 h 18" name="T83"/>
              <a:gd fmla="*/ 27 w 60" name="T84"/>
              <a:gd fmla="*/ 14 h 18" name="T85"/>
              <a:gd fmla="*/ 33 w 60" name="T86"/>
              <a:gd fmla="*/ 12 h 18" name="T87"/>
              <a:gd fmla="*/ 26 w 60" name="T88"/>
              <a:gd fmla="*/ 4 h 18" name="T89"/>
              <a:gd fmla="*/ 16 w 60" name="T90"/>
              <a:gd fmla="*/ 9 h 18" name="T91"/>
              <a:gd fmla="*/ 12 w 60" name="T92"/>
              <a:gd fmla="*/ 9 h 18" name="T93"/>
              <a:gd fmla="*/ 15 w 60" name="T94"/>
              <a:gd fmla="*/ 4 h 18" name="T95"/>
              <a:gd fmla="*/ 12 w 60" name="T96"/>
              <a:gd fmla="*/ 4 h 18" name="T97"/>
              <a:gd fmla="*/ 18 w 60" name="T98"/>
              <a:gd fmla="*/ 12 h 18" name="T99"/>
              <a:gd fmla="*/ 4 w 60" name="T100"/>
              <a:gd fmla="*/ 9 h 18" name="T101"/>
              <a:gd fmla="*/ 11 w 60" name="T102"/>
              <a:gd fmla="*/ 3 h 18"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8" w="60">
                <a:moveTo>
                  <a:pt x="1" y="17"/>
                </a:moveTo>
                <a:cubicBezTo>
                  <a:pt x="2" y="17"/>
                  <a:pt x="2" y="17"/>
                  <a:pt x="2" y="17"/>
                </a:cubicBezTo>
                <a:cubicBezTo>
                  <a:pt x="5" y="17"/>
                  <a:pt x="8" y="17"/>
                  <a:pt x="11" y="17"/>
                </a:cubicBezTo>
                <a:cubicBezTo>
                  <a:pt x="17" y="17"/>
                  <a:pt x="22" y="17"/>
                  <a:pt x="28" y="17"/>
                </a:cubicBezTo>
                <a:cubicBezTo>
                  <a:pt x="38" y="18"/>
                  <a:pt x="48" y="18"/>
                  <a:pt x="58" y="18"/>
                </a:cubicBezTo>
                <a:cubicBezTo>
                  <a:pt x="58" y="18"/>
                  <a:pt x="59" y="18"/>
                  <a:pt x="59" y="17"/>
                </a:cubicBezTo>
                <a:cubicBezTo>
                  <a:pt x="59" y="17"/>
                  <a:pt x="59" y="17"/>
                  <a:pt x="59" y="17"/>
                </a:cubicBezTo>
                <a:cubicBezTo>
                  <a:pt x="59" y="17"/>
                  <a:pt x="59" y="17"/>
                  <a:pt x="59" y="17"/>
                </a:cubicBezTo>
                <a:cubicBezTo>
                  <a:pt x="59" y="17"/>
                  <a:pt x="59" y="17"/>
                  <a:pt x="59" y="17"/>
                </a:cubicBezTo>
                <a:cubicBezTo>
                  <a:pt x="59" y="12"/>
                  <a:pt x="60" y="8"/>
                  <a:pt x="60" y="3"/>
                </a:cubicBezTo>
                <a:cubicBezTo>
                  <a:pt x="60" y="3"/>
                  <a:pt x="59" y="2"/>
                  <a:pt x="59" y="2"/>
                </a:cubicBezTo>
                <a:cubicBezTo>
                  <a:pt x="59" y="2"/>
                  <a:pt x="59" y="2"/>
                  <a:pt x="58" y="2"/>
                </a:cubicBezTo>
                <a:cubicBezTo>
                  <a:pt x="49" y="1"/>
                  <a:pt x="40" y="1"/>
                  <a:pt x="31" y="1"/>
                </a:cubicBezTo>
                <a:cubicBezTo>
                  <a:pt x="25" y="1"/>
                  <a:pt x="19" y="1"/>
                  <a:pt x="13" y="1"/>
                </a:cubicBezTo>
                <a:cubicBezTo>
                  <a:pt x="10" y="1"/>
                  <a:pt x="6" y="1"/>
                  <a:pt x="3" y="0"/>
                </a:cubicBezTo>
                <a:cubicBezTo>
                  <a:pt x="3" y="0"/>
                  <a:pt x="2" y="0"/>
                  <a:pt x="2" y="1"/>
                </a:cubicBezTo>
                <a:cubicBezTo>
                  <a:pt x="2" y="1"/>
                  <a:pt x="1" y="1"/>
                  <a:pt x="1" y="2"/>
                </a:cubicBezTo>
                <a:cubicBezTo>
                  <a:pt x="1" y="6"/>
                  <a:pt x="0" y="11"/>
                  <a:pt x="0" y="16"/>
                </a:cubicBezTo>
                <a:cubicBezTo>
                  <a:pt x="0" y="17"/>
                  <a:pt x="1" y="17"/>
                  <a:pt x="1" y="17"/>
                </a:cubicBezTo>
                <a:close/>
                <a:moveTo>
                  <a:pt x="8" y="8"/>
                </a:moveTo>
                <a:cubicBezTo>
                  <a:pt x="6" y="10"/>
                  <a:pt x="5" y="11"/>
                  <a:pt x="3" y="12"/>
                </a:cubicBezTo>
                <a:cubicBezTo>
                  <a:pt x="3" y="11"/>
                  <a:pt x="4" y="10"/>
                  <a:pt x="4" y="10"/>
                </a:cubicBezTo>
                <a:cubicBezTo>
                  <a:pt x="6" y="8"/>
                  <a:pt x="8" y="6"/>
                  <a:pt x="10" y="4"/>
                </a:cubicBezTo>
                <a:cubicBezTo>
                  <a:pt x="11" y="4"/>
                  <a:pt x="8" y="7"/>
                  <a:pt x="8" y="8"/>
                </a:cubicBezTo>
                <a:close/>
                <a:moveTo>
                  <a:pt x="4" y="7"/>
                </a:moveTo>
                <a:cubicBezTo>
                  <a:pt x="4" y="7"/>
                  <a:pt x="4" y="7"/>
                  <a:pt x="4" y="7"/>
                </a:cubicBezTo>
                <a:cubicBezTo>
                  <a:pt x="5" y="6"/>
                  <a:pt x="6" y="5"/>
                  <a:pt x="7" y="4"/>
                </a:cubicBezTo>
                <a:cubicBezTo>
                  <a:pt x="6" y="5"/>
                  <a:pt x="5" y="6"/>
                  <a:pt x="5" y="6"/>
                </a:cubicBezTo>
                <a:cubicBezTo>
                  <a:pt x="4" y="7"/>
                  <a:pt x="4" y="7"/>
                  <a:pt x="4" y="8"/>
                </a:cubicBezTo>
                <a:cubicBezTo>
                  <a:pt x="4" y="7"/>
                  <a:pt x="4" y="7"/>
                  <a:pt x="4" y="7"/>
                </a:cubicBezTo>
                <a:close/>
                <a:moveTo>
                  <a:pt x="4" y="6"/>
                </a:moveTo>
                <a:cubicBezTo>
                  <a:pt x="4" y="5"/>
                  <a:pt x="4" y="4"/>
                  <a:pt x="4" y="3"/>
                </a:cubicBezTo>
                <a:cubicBezTo>
                  <a:pt x="5" y="3"/>
                  <a:pt x="6" y="3"/>
                  <a:pt x="7" y="3"/>
                </a:cubicBezTo>
                <a:cubicBezTo>
                  <a:pt x="6" y="4"/>
                  <a:pt x="5" y="5"/>
                  <a:pt x="4" y="6"/>
                </a:cubicBezTo>
                <a:close/>
                <a:moveTo>
                  <a:pt x="3" y="14"/>
                </a:moveTo>
                <a:cubicBezTo>
                  <a:pt x="3" y="14"/>
                  <a:pt x="3" y="13"/>
                  <a:pt x="3" y="13"/>
                </a:cubicBezTo>
                <a:cubicBezTo>
                  <a:pt x="3" y="13"/>
                  <a:pt x="3" y="13"/>
                  <a:pt x="3" y="13"/>
                </a:cubicBezTo>
                <a:cubicBezTo>
                  <a:pt x="6" y="12"/>
                  <a:pt x="8" y="11"/>
                  <a:pt x="10" y="9"/>
                </a:cubicBezTo>
                <a:cubicBezTo>
                  <a:pt x="9" y="11"/>
                  <a:pt x="7" y="12"/>
                  <a:pt x="6" y="13"/>
                </a:cubicBezTo>
                <a:cubicBezTo>
                  <a:pt x="6" y="14"/>
                  <a:pt x="7" y="14"/>
                  <a:pt x="7" y="14"/>
                </a:cubicBezTo>
                <a:cubicBezTo>
                  <a:pt x="11" y="11"/>
                  <a:pt x="14" y="8"/>
                  <a:pt x="18" y="6"/>
                </a:cubicBezTo>
                <a:cubicBezTo>
                  <a:pt x="20" y="5"/>
                  <a:pt x="20" y="5"/>
                  <a:pt x="19" y="6"/>
                </a:cubicBezTo>
                <a:cubicBezTo>
                  <a:pt x="18" y="7"/>
                  <a:pt x="16" y="8"/>
                  <a:pt x="15" y="8"/>
                </a:cubicBezTo>
                <a:cubicBezTo>
                  <a:pt x="13" y="10"/>
                  <a:pt x="12" y="12"/>
                  <a:pt x="11" y="14"/>
                </a:cubicBezTo>
                <a:cubicBezTo>
                  <a:pt x="11" y="14"/>
                  <a:pt x="11" y="14"/>
                  <a:pt x="11" y="14"/>
                </a:cubicBezTo>
                <a:cubicBezTo>
                  <a:pt x="11" y="14"/>
                  <a:pt x="11" y="14"/>
                  <a:pt x="10" y="14"/>
                </a:cubicBezTo>
                <a:cubicBezTo>
                  <a:pt x="8" y="14"/>
                  <a:pt x="6" y="14"/>
                  <a:pt x="3" y="14"/>
                </a:cubicBezTo>
                <a:close/>
                <a:moveTo>
                  <a:pt x="15" y="14"/>
                </a:moveTo>
                <a:cubicBezTo>
                  <a:pt x="20" y="12"/>
                  <a:pt x="23" y="9"/>
                  <a:pt x="27" y="6"/>
                </a:cubicBezTo>
                <a:cubicBezTo>
                  <a:pt x="30" y="4"/>
                  <a:pt x="29" y="5"/>
                  <a:pt x="27" y="7"/>
                </a:cubicBezTo>
                <a:cubicBezTo>
                  <a:pt x="25" y="9"/>
                  <a:pt x="22" y="11"/>
                  <a:pt x="20" y="14"/>
                </a:cubicBezTo>
                <a:cubicBezTo>
                  <a:pt x="20" y="14"/>
                  <a:pt x="20" y="14"/>
                  <a:pt x="20" y="14"/>
                </a:cubicBezTo>
                <a:cubicBezTo>
                  <a:pt x="24" y="13"/>
                  <a:pt x="26" y="10"/>
                  <a:pt x="29" y="8"/>
                </a:cubicBezTo>
                <a:cubicBezTo>
                  <a:pt x="27" y="10"/>
                  <a:pt x="25" y="12"/>
                  <a:pt x="24" y="14"/>
                </a:cubicBezTo>
                <a:cubicBezTo>
                  <a:pt x="19" y="14"/>
                  <a:pt x="15" y="14"/>
                  <a:pt x="11" y="14"/>
                </a:cubicBezTo>
                <a:cubicBezTo>
                  <a:pt x="11" y="14"/>
                  <a:pt x="11" y="14"/>
                  <a:pt x="11" y="14"/>
                </a:cubicBezTo>
                <a:cubicBezTo>
                  <a:pt x="14" y="13"/>
                  <a:pt x="16" y="11"/>
                  <a:pt x="19" y="10"/>
                </a:cubicBezTo>
                <a:cubicBezTo>
                  <a:pt x="17" y="11"/>
                  <a:pt x="16" y="12"/>
                  <a:pt x="15" y="14"/>
                </a:cubicBezTo>
                <a:cubicBezTo>
                  <a:pt x="14" y="14"/>
                  <a:pt x="15" y="14"/>
                  <a:pt x="15" y="14"/>
                </a:cubicBezTo>
                <a:close/>
                <a:moveTo>
                  <a:pt x="31" y="4"/>
                </a:moveTo>
                <a:cubicBezTo>
                  <a:pt x="31" y="4"/>
                  <a:pt x="31" y="4"/>
                  <a:pt x="31" y="4"/>
                </a:cubicBezTo>
                <a:cubicBezTo>
                  <a:pt x="32" y="4"/>
                  <a:pt x="33" y="4"/>
                  <a:pt x="34" y="4"/>
                </a:cubicBezTo>
                <a:cubicBezTo>
                  <a:pt x="30" y="6"/>
                  <a:pt x="27" y="9"/>
                  <a:pt x="23" y="12"/>
                </a:cubicBezTo>
                <a:cubicBezTo>
                  <a:pt x="19" y="14"/>
                  <a:pt x="25" y="10"/>
                  <a:pt x="25" y="10"/>
                </a:cubicBezTo>
                <a:cubicBezTo>
                  <a:pt x="27" y="8"/>
                  <a:pt x="29" y="6"/>
                  <a:pt x="31" y="4"/>
                </a:cubicBezTo>
                <a:close/>
                <a:moveTo>
                  <a:pt x="39" y="15"/>
                </a:moveTo>
                <a:cubicBezTo>
                  <a:pt x="44" y="12"/>
                  <a:pt x="49" y="9"/>
                  <a:pt x="53" y="6"/>
                </a:cubicBezTo>
                <a:cubicBezTo>
                  <a:pt x="53" y="6"/>
                  <a:pt x="52" y="7"/>
                  <a:pt x="52" y="8"/>
                </a:cubicBezTo>
                <a:cubicBezTo>
                  <a:pt x="51" y="8"/>
                  <a:pt x="50" y="9"/>
                  <a:pt x="49" y="10"/>
                </a:cubicBezTo>
                <a:cubicBezTo>
                  <a:pt x="47" y="11"/>
                  <a:pt x="46" y="13"/>
                  <a:pt x="44" y="14"/>
                </a:cubicBezTo>
                <a:cubicBezTo>
                  <a:pt x="44" y="14"/>
                  <a:pt x="44" y="15"/>
                  <a:pt x="45" y="15"/>
                </a:cubicBezTo>
                <a:cubicBezTo>
                  <a:pt x="48" y="13"/>
                  <a:pt x="51" y="11"/>
                  <a:pt x="54" y="9"/>
                </a:cubicBezTo>
                <a:cubicBezTo>
                  <a:pt x="58" y="7"/>
                  <a:pt x="54" y="9"/>
                  <a:pt x="54" y="10"/>
                </a:cubicBezTo>
                <a:cubicBezTo>
                  <a:pt x="53" y="11"/>
                  <a:pt x="51" y="13"/>
                  <a:pt x="50" y="14"/>
                </a:cubicBezTo>
                <a:cubicBezTo>
                  <a:pt x="49" y="14"/>
                  <a:pt x="50" y="15"/>
                  <a:pt x="50" y="15"/>
                </a:cubicBezTo>
                <a:cubicBezTo>
                  <a:pt x="51" y="14"/>
                  <a:pt x="55" y="12"/>
                  <a:pt x="54" y="14"/>
                </a:cubicBezTo>
                <a:cubicBezTo>
                  <a:pt x="54" y="15"/>
                  <a:pt x="55" y="15"/>
                  <a:pt x="55" y="14"/>
                </a:cubicBezTo>
                <a:cubicBezTo>
                  <a:pt x="56" y="13"/>
                  <a:pt x="56" y="13"/>
                  <a:pt x="55" y="12"/>
                </a:cubicBezTo>
                <a:cubicBezTo>
                  <a:pt x="55" y="12"/>
                  <a:pt x="55" y="12"/>
                  <a:pt x="54" y="12"/>
                </a:cubicBezTo>
                <a:cubicBezTo>
                  <a:pt x="54" y="12"/>
                  <a:pt x="53" y="13"/>
                  <a:pt x="52" y="13"/>
                </a:cubicBezTo>
                <a:cubicBezTo>
                  <a:pt x="49" y="14"/>
                  <a:pt x="53" y="12"/>
                  <a:pt x="53" y="11"/>
                </a:cubicBezTo>
                <a:cubicBezTo>
                  <a:pt x="55" y="10"/>
                  <a:pt x="56" y="9"/>
                  <a:pt x="57" y="8"/>
                </a:cubicBezTo>
                <a:cubicBezTo>
                  <a:pt x="57" y="10"/>
                  <a:pt x="56" y="13"/>
                  <a:pt x="56" y="15"/>
                </a:cubicBezTo>
                <a:cubicBezTo>
                  <a:pt x="49" y="15"/>
                  <a:pt x="41" y="15"/>
                  <a:pt x="34" y="15"/>
                </a:cubicBezTo>
                <a:cubicBezTo>
                  <a:pt x="39" y="13"/>
                  <a:pt x="42" y="9"/>
                  <a:pt x="47" y="7"/>
                </a:cubicBezTo>
                <a:cubicBezTo>
                  <a:pt x="51" y="3"/>
                  <a:pt x="47" y="6"/>
                  <a:pt x="46" y="8"/>
                </a:cubicBezTo>
                <a:cubicBezTo>
                  <a:pt x="43" y="10"/>
                  <a:pt x="41" y="12"/>
                  <a:pt x="39" y="14"/>
                </a:cubicBezTo>
                <a:cubicBezTo>
                  <a:pt x="39" y="14"/>
                  <a:pt x="39" y="15"/>
                  <a:pt x="39" y="15"/>
                </a:cubicBezTo>
                <a:close/>
                <a:moveTo>
                  <a:pt x="57" y="6"/>
                </a:moveTo>
                <a:cubicBezTo>
                  <a:pt x="54" y="8"/>
                  <a:pt x="52" y="9"/>
                  <a:pt x="50" y="11"/>
                </a:cubicBezTo>
                <a:cubicBezTo>
                  <a:pt x="49" y="11"/>
                  <a:pt x="48" y="12"/>
                  <a:pt x="47" y="12"/>
                </a:cubicBezTo>
                <a:cubicBezTo>
                  <a:pt x="47" y="12"/>
                  <a:pt x="47" y="13"/>
                  <a:pt x="47" y="13"/>
                </a:cubicBezTo>
                <a:cubicBezTo>
                  <a:pt x="50" y="10"/>
                  <a:pt x="53" y="8"/>
                  <a:pt x="55" y="5"/>
                </a:cubicBezTo>
                <a:cubicBezTo>
                  <a:pt x="55" y="5"/>
                  <a:pt x="54" y="4"/>
                  <a:pt x="54" y="4"/>
                </a:cubicBezTo>
                <a:cubicBezTo>
                  <a:pt x="50" y="8"/>
                  <a:pt x="45" y="11"/>
                  <a:pt x="40" y="13"/>
                </a:cubicBezTo>
                <a:cubicBezTo>
                  <a:pt x="41" y="13"/>
                  <a:pt x="44" y="10"/>
                  <a:pt x="45" y="9"/>
                </a:cubicBezTo>
                <a:cubicBezTo>
                  <a:pt x="47" y="8"/>
                  <a:pt x="49" y="6"/>
                  <a:pt x="51" y="4"/>
                </a:cubicBezTo>
                <a:cubicBezTo>
                  <a:pt x="51" y="4"/>
                  <a:pt x="51" y="4"/>
                  <a:pt x="51" y="4"/>
                </a:cubicBezTo>
                <a:cubicBezTo>
                  <a:pt x="53" y="4"/>
                  <a:pt x="55" y="4"/>
                  <a:pt x="57" y="4"/>
                </a:cubicBezTo>
                <a:cubicBezTo>
                  <a:pt x="57" y="5"/>
                  <a:pt x="57" y="6"/>
                  <a:pt x="57" y="6"/>
                </a:cubicBezTo>
                <a:close/>
                <a:moveTo>
                  <a:pt x="35" y="14"/>
                </a:moveTo>
                <a:cubicBezTo>
                  <a:pt x="39" y="12"/>
                  <a:pt x="43" y="8"/>
                  <a:pt x="45" y="4"/>
                </a:cubicBezTo>
                <a:cubicBezTo>
                  <a:pt x="45" y="4"/>
                  <a:pt x="45" y="4"/>
                  <a:pt x="45" y="4"/>
                </a:cubicBezTo>
                <a:cubicBezTo>
                  <a:pt x="47" y="4"/>
                  <a:pt x="48" y="4"/>
                  <a:pt x="50" y="4"/>
                </a:cubicBezTo>
                <a:cubicBezTo>
                  <a:pt x="44" y="7"/>
                  <a:pt x="40" y="11"/>
                  <a:pt x="35" y="14"/>
                </a:cubicBezTo>
                <a:close/>
                <a:moveTo>
                  <a:pt x="40" y="4"/>
                </a:moveTo>
                <a:cubicBezTo>
                  <a:pt x="42" y="4"/>
                  <a:pt x="43" y="4"/>
                  <a:pt x="45" y="4"/>
                </a:cubicBezTo>
                <a:cubicBezTo>
                  <a:pt x="41" y="6"/>
                  <a:pt x="37" y="9"/>
                  <a:pt x="33" y="11"/>
                </a:cubicBezTo>
                <a:cubicBezTo>
                  <a:pt x="36" y="9"/>
                  <a:pt x="39" y="7"/>
                  <a:pt x="40" y="4"/>
                </a:cubicBezTo>
                <a:cubicBezTo>
                  <a:pt x="41" y="4"/>
                  <a:pt x="41" y="4"/>
                  <a:pt x="40" y="4"/>
                </a:cubicBezTo>
                <a:close/>
                <a:moveTo>
                  <a:pt x="35" y="5"/>
                </a:moveTo>
                <a:cubicBezTo>
                  <a:pt x="35" y="4"/>
                  <a:pt x="35" y="4"/>
                  <a:pt x="35" y="4"/>
                </a:cubicBezTo>
                <a:cubicBezTo>
                  <a:pt x="37" y="4"/>
                  <a:pt x="38" y="4"/>
                  <a:pt x="40" y="4"/>
                </a:cubicBezTo>
                <a:cubicBezTo>
                  <a:pt x="35" y="7"/>
                  <a:pt x="31" y="10"/>
                  <a:pt x="26" y="13"/>
                </a:cubicBezTo>
                <a:cubicBezTo>
                  <a:pt x="26" y="13"/>
                  <a:pt x="26" y="13"/>
                  <a:pt x="26" y="13"/>
                </a:cubicBezTo>
                <a:cubicBezTo>
                  <a:pt x="27" y="12"/>
                  <a:pt x="27" y="11"/>
                  <a:pt x="28" y="11"/>
                </a:cubicBezTo>
                <a:cubicBezTo>
                  <a:pt x="30" y="8"/>
                  <a:pt x="33" y="6"/>
                  <a:pt x="35" y="5"/>
                </a:cubicBezTo>
                <a:close/>
                <a:moveTo>
                  <a:pt x="27" y="14"/>
                </a:moveTo>
                <a:cubicBezTo>
                  <a:pt x="26" y="14"/>
                  <a:pt x="26" y="14"/>
                  <a:pt x="25" y="14"/>
                </a:cubicBezTo>
                <a:cubicBezTo>
                  <a:pt x="30" y="11"/>
                  <a:pt x="34" y="9"/>
                  <a:pt x="39" y="6"/>
                </a:cubicBezTo>
                <a:cubicBezTo>
                  <a:pt x="37" y="7"/>
                  <a:pt x="35" y="9"/>
                  <a:pt x="33" y="10"/>
                </a:cubicBezTo>
                <a:cubicBezTo>
                  <a:pt x="32" y="11"/>
                  <a:pt x="30" y="12"/>
                  <a:pt x="29" y="14"/>
                </a:cubicBezTo>
                <a:cubicBezTo>
                  <a:pt x="28" y="14"/>
                  <a:pt x="29" y="14"/>
                  <a:pt x="29" y="14"/>
                </a:cubicBezTo>
                <a:cubicBezTo>
                  <a:pt x="34" y="12"/>
                  <a:pt x="38" y="9"/>
                  <a:pt x="43" y="6"/>
                </a:cubicBezTo>
                <a:cubicBezTo>
                  <a:pt x="44" y="5"/>
                  <a:pt x="44" y="5"/>
                  <a:pt x="43" y="6"/>
                </a:cubicBezTo>
                <a:cubicBezTo>
                  <a:pt x="42" y="8"/>
                  <a:pt x="40" y="9"/>
                  <a:pt x="39" y="10"/>
                </a:cubicBezTo>
                <a:cubicBezTo>
                  <a:pt x="37" y="11"/>
                  <a:pt x="35" y="13"/>
                  <a:pt x="33" y="14"/>
                </a:cubicBezTo>
                <a:cubicBezTo>
                  <a:pt x="33" y="14"/>
                  <a:pt x="33" y="14"/>
                  <a:pt x="33" y="15"/>
                </a:cubicBezTo>
                <a:cubicBezTo>
                  <a:pt x="31" y="15"/>
                  <a:pt x="29" y="15"/>
                  <a:pt x="27" y="14"/>
                </a:cubicBezTo>
                <a:close/>
                <a:moveTo>
                  <a:pt x="33" y="12"/>
                </a:moveTo>
                <a:cubicBezTo>
                  <a:pt x="33" y="12"/>
                  <a:pt x="32" y="12"/>
                  <a:pt x="32" y="12"/>
                </a:cubicBezTo>
                <a:cubicBezTo>
                  <a:pt x="32" y="12"/>
                  <a:pt x="33" y="12"/>
                  <a:pt x="33" y="12"/>
                </a:cubicBezTo>
                <a:close/>
                <a:moveTo>
                  <a:pt x="29" y="4"/>
                </a:moveTo>
                <a:cubicBezTo>
                  <a:pt x="26" y="6"/>
                  <a:pt x="22" y="9"/>
                  <a:pt x="19" y="11"/>
                </a:cubicBezTo>
                <a:cubicBezTo>
                  <a:pt x="22" y="9"/>
                  <a:pt x="24" y="7"/>
                  <a:pt x="26" y="4"/>
                </a:cubicBezTo>
                <a:cubicBezTo>
                  <a:pt x="26" y="4"/>
                  <a:pt x="26" y="4"/>
                  <a:pt x="25" y="4"/>
                </a:cubicBezTo>
                <a:cubicBezTo>
                  <a:pt x="21" y="7"/>
                  <a:pt x="17" y="11"/>
                  <a:pt x="12" y="13"/>
                </a:cubicBezTo>
                <a:cubicBezTo>
                  <a:pt x="12" y="13"/>
                  <a:pt x="15" y="10"/>
                  <a:pt x="16" y="9"/>
                </a:cubicBezTo>
                <a:cubicBezTo>
                  <a:pt x="18" y="7"/>
                  <a:pt x="19" y="6"/>
                  <a:pt x="21" y="4"/>
                </a:cubicBezTo>
                <a:cubicBezTo>
                  <a:pt x="21" y="4"/>
                  <a:pt x="21" y="4"/>
                  <a:pt x="21" y="4"/>
                </a:cubicBezTo>
                <a:cubicBezTo>
                  <a:pt x="18" y="5"/>
                  <a:pt x="15" y="7"/>
                  <a:pt x="12" y="9"/>
                </a:cubicBezTo>
                <a:cubicBezTo>
                  <a:pt x="11" y="10"/>
                  <a:pt x="10" y="11"/>
                  <a:pt x="9" y="12"/>
                </a:cubicBezTo>
                <a:cubicBezTo>
                  <a:pt x="6" y="14"/>
                  <a:pt x="10" y="10"/>
                  <a:pt x="10" y="10"/>
                </a:cubicBezTo>
                <a:cubicBezTo>
                  <a:pt x="12" y="8"/>
                  <a:pt x="14" y="6"/>
                  <a:pt x="15" y="4"/>
                </a:cubicBezTo>
                <a:cubicBezTo>
                  <a:pt x="16" y="4"/>
                  <a:pt x="15" y="4"/>
                  <a:pt x="15" y="4"/>
                </a:cubicBezTo>
                <a:cubicBezTo>
                  <a:pt x="11" y="6"/>
                  <a:pt x="7" y="10"/>
                  <a:pt x="5" y="12"/>
                </a:cubicBezTo>
                <a:cubicBezTo>
                  <a:pt x="8" y="10"/>
                  <a:pt x="10" y="7"/>
                  <a:pt x="12" y="4"/>
                </a:cubicBezTo>
                <a:cubicBezTo>
                  <a:pt x="18" y="4"/>
                  <a:pt x="24" y="4"/>
                  <a:pt x="29" y="4"/>
                </a:cubicBezTo>
                <a:close/>
                <a:moveTo>
                  <a:pt x="18" y="12"/>
                </a:moveTo>
                <a:cubicBezTo>
                  <a:pt x="18" y="12"/>
                  <a:pt x="18" y="12"/>
                  <a:pt x="18" y="12"/>
                </a:cubicBezTo>
                <a:cubicBezTo>
                  <a:pt x="18" y="12"/>
                  <a:pt x="18" y="12"/>
                  <a:pt x="18" y="12"/>
                </a:cubicBezTo>
                <a:close/>
                <a:moveTo>
                  <a:pt x="11" y="3"/>
                </a:moveTo>
                <a:cubicBezTo>
                  <a:pt x="8" y="5"/>
                  <a:pt x="6" y="7"/>
                  <a:pt x="4" y="9"/>
                </a:cubicBezTo>
                <a:cubicBezTo>
                  <a:pt x="4" y="9"/>
                  <a:pt x="4" y="9"/>
                  <a:pt x="4" y="9"/>
                </a:cubicBezTo>
                <a:cubicBezTo>
                  <a:pt x="5" y="8"/>
                  <a:pt x="7" y="5"/>
                  <a:pt x="8" y="3"/>
                </a:cubicBezTo>
                <a:cubicBezTo>
                  <a:pt x="9" y="3"/>
                  <a:pt x="10" y="3"/>
                  <a:pt x="11" y="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68" name="Freeform 64"/>
          <p:cNvSpPr>
            <a:spLocks noEditPoints="1"/>
          </p:cNvSpPr>
          <p:nvPr/>
        </p:nvSpPr>
        <p:spPr bwMode="auto">
          <a:xfrm>
            <a:off x="876300" y="3397250"/>
            <a:ext cx="225425" cy="66675"/>
          </a:xfrm>
          <a:custGeom>
            <a:gdLst>
              <a:gd fmla="*/ 11 w 60" name="T0"/>
              <a:gd fmla="*/ 17 h 18" name="T1"/>
              <a:gd fmla="*/ 59 w 60" name="T2"/>
              <a:gd fmla="*/ 17 h 18" name="T3"/>
              <a:gd fmla="*/ 59 w 60" name="T4"/>
              <a:gd fmla="*/ 17 h 18" name="T5"/>
              <a:gd fmla="*/ 58 w 60" name="T6"/>
              <a:gd fmla="*/ 2 h 18" name="T7"/>
              <a:gd fmla="*/ 3 w 60" name="T8"/>
              <a:gd fmla="*/ 0 h 18" name="T9"/>
              <a:gd fmla="*/ 0 w 60" name="T10"/>
              <a:gd fmla="*/ 16 h 18" name="T11"/>
              <a:gd fmla="*/ 3 w 60" name="T12"/>
              <a:gd fmla="*/ 12 h 18" name="T13"/>
              <a:gd fmla="*/ 7 w 60" name="T14"/>
              <a:gd fmla="*/ 9 h 18" name="T15"/>
              <a:gd fmla="*/ 7 w 60" name="T16"/>
              <a:gd fmla="*/ 4 h 18" name="T17"/>
              <a:gd fmla="*/ 4 w 60" name="T18"/>
              <a:gd fmla="*/ 7 h 18" name="T19"/>
              <a:gd fmla="*/ 7 w 60" name="T20"/>
              <a:gd fmla="*/ 4 h 18" name="T21"/>
              <a:gd fmla="*/ 3 w 60" name="T22"/>
              <a:gd fmla="*/ 13 h 18" name="T23"/>
              <a:gd fmla="*/ 6 w 60" name="T24"/>
              <a:gd fmla="*/ 13 h 18" name="T25"/>
              <a:gd fmla="*/ 18 w 60" name="T26"/>
              <a:gd fmla="*/ 6 h 18" name="T27"/>
              <a:gd fmla="*/ 11 w 60" name="T28"/>
              <a:gd fmla="*/ 14 h 18" name="T29"/>
              <a:gd fmla="*/ 15 w 60" name="T30"/>
              <a:gd fmla="*/ 14 h 18" name="T31"/>
              <a:gd fmla="*/ 20 w 60" name="T32"/>
              <a:gd fmla="*/ 14 h 18" name="T33"/>
              <a:gd fmla="*/ 23 w 60" name="T34"/>
              <a:gd fmla="*/ 15 h 18" name="T35"/>
              <a:gd fmla="*/ 19 w 60" name="T36"/>
              <a:gd fmla="*/ 10 h 18" name="T37"/>
              <a:gd fmla="*/ 31 w 60" name="T38"/>
              <a:gd fmla="*/ 4 h 18" name="T39"/>
              <a:gd fmla="*/ 23 w 60" name="T40"/>
              <a:gd fmla="*/ 12 h 18" name="T41"/>
              <a:gd fmla="*/ 39 w 60" name="T42"/>
              <a:gd fmla="*/ 15 h 18" name="T43"/>
              <a:gd fmla="*/ 49 w 60" name="T44"/>
              <a:gd fmla="*/ 10 h 18" name="T45"/>
              <a:gd fmla="*/ 54 w 60" name="T46"/>
              <a:gd fmla="*/ 9 h 18" name="T47"/>
              <a:gd fmla="*/ 50 w 60" name="T48"/>
              <a:gd fmla="*/ 15 h 18" name="T49"/>
              <a:gd fmla="*/ 55 w 60" name="T50"/>
              <a:gd fmla="*/ 12 h 18" name="T51"/>
              <a:gd fmla="*/ 53 w 60" name="T52"/>
              <a:gd fmla="*/ 12 h 18" name="T53"/>
              <a:gd fmla="*/ 34 w 60" name="T54"/>
              <a:gd fmla="*/ 15 h 18" name="T55"/>
              <a:gd fmla="*/ 39 w 60" name="T56"/>
              <a:gd fmla="*/ 14 h 18" name="T57"/>
              <a:gd fmla="*/ 50 w 60" name="T58"/>
              <a:gd fmla="*/ 11 h 18" name="T59"/>
              <a:gd fmla="*/ 54 w 60" name="T60"/>
              <a:gd fmla="*/ 5 h 18" name="T61"/>
              <a:gd fmla="*/ 45 w 60" name="T62"/>
              <a:gd fmla="*/ 10 h 18" name="T63"/>
              <a:gd fmla="*/ 57 w 60" name="T64"/>
              <a:gd fmla="*/ 5 h 18" name="T65"/>
              <a:gd fmla="*/ 45 w 60" name="T66"/>
              <a:gd fmla="*/ 5 h 18" name="T67"/>
              <a:gd fmla="*/ 34 w 60" name="T68"/>
              <a:gd fmla="*/ 14 h 18" name="T69"/>
              <a:gd fmla="*/ 33 w 60" name="T70"/>
              <a:gd fmla="*/ 11 h 18" name="T71"/>
              <a:gd fmla="*/ 35 w 60" name="T72"/>
              <a:gd fmla="*/ 5 h 18" name="T73"/>
              <a:gd fmla="*/ 26 w 60" name="T74"/>
              <a:gd fmla="*/ 13 h 18" name="T75"/>
              <a:gd fmla="*/ 35 w 60" name="T76"/>
              <a:gd fmla="*/ 5 h 18" name="T77"/>
              <a:gd fmla="*/ 39 w 60" name="T78"/>
              <a:gd fmla="*/ 6 h 18" name="T79"/>
              <a:gd fmla="*/ 29 w 60" name="T80"/>
              <a:gd fmla="*/ 14 h 18" name="T81"/>
              <a:gd fmla="*/ 39 w 60" name="T82"/>
              <a:gd fmla="*/ 10 h 18" name="T83"/>
              <a:gd fmla="*/ 27 w 60" name="T84"/>
              <a:gd fmla="*/ 15 h 18" name="T85"/>
              <a:gd fmla="*/ 33 w 60" name="T86"/>
              <a:gd fmla="*/ 12 h 18" name="T87"/>
              <a:gd fmla="*/ 26 w 60" name="T88"/>
              <a:gd fmla="*/ 5 h 18" name="T89"/>
              <a:gd fmla="*/ 16 w 60" name="T90"/>
              <a:gd fmla="*/ 9 h 18" name="T91"/>
              <a:gd fmla="*/ 12 w 60" name="T92"/>
              <a:gd fmla="*/ 9 h 18" name="T93"/>
              <a:gd fmla="*/ 15 w 60" name="T94"/>
              <a:gd fmla="*/ 5 h 18" name="T95"/>
              <a:gd fmla="*/ 12 w 60" name="T96"/>
              <a:gd fmla="*/ 4 h 18" name="T97"/>
              <a:gd fmla="*/ 18 w 60" name="T98"/>
              <a:gd fmla="*/ 12 h 18" name="T99"/>
              <a:gd fmla="*/ 3 w 60" name="T100"/>
              <a:gd fmla="*/ 9 h 18" name="T101"/>
              <a:gd fmla="*/ 10 w 60" name="T102"/>
              <a:gd fmla="*/ 4 h 18"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8" w="60">
                <a:moveTo>
                  <a:pt x="1" y="17"/>
                </a:moveTo>
                <a:cubicBezTo>
                  <a:pt x="2" y="17"/>
                  <a:pt x="2" y="17"/>
                  <a:pt x="2" y="17"/>
                </a:cubicBezTo>
                <a:cubicBezTo>
                  <a:pt x="5" y="17"/>
                  <a:pt x="8" y="17"/>
                  <a:pt x="11" y="17"/>
                </a:cubicBezTo>
                <a:cubicBezTo>
                  <a:pt x="17" y="17"/>
                  <a:pt x="22" y="17"/>
                  <a:pt x="28" y="18"/>
                </a:cubicBezTo>
                <a:cubicBezTo>
                  <a:pt x="38" y="18"/>
                  <a:pt x="48" y="18"/>
                  <a:pt x="57" y="18"/>
                </a:cubicBezTo>
                <a:cubicBezTo>
                  <a:pt x="58" y="18"/>
                  <a:pt x="58" y="18"/>
                  <a:pt x="59" y="17"/>
                </a:cubicBezTo>
                <a:cubicBezTo>
                  <a:pt x="59" y="17"/>
                  <a:pt x="59" y="17"/>
                  <a:pt x="59" y="17"/>
                </a:cubicBezTo>
                <a:cubicBezTo>
                  <a:pt x="59" y="17"/>
                  <a:pt x="59" y="17"/>
                  <a:pt x="59" y="17"/>
                </a:cubicBezTo>
                <a:cubicBezTo>
                  <a:pt x="59" y="17"/>
                  <a:pt x="59" y="17"/>
                  <a:pt x="59" y="17"/>
                </a:cubicBezTo>
                <a:cubicBezTo>
                  <a:pt x="59" y="12"/>
                  <a:pt x="60" y="8"/>
                  <a:pt x="60" y="3"/>
                </a:cubicBezTo>
                <a:cubicBezTo>
                  <a:pt x="60" y="3"/>
                  <a:pt x="59" y="2"/>
                  <a:pt x="59" y="2"/>
                </a:cubicBezTo>
                <a:cubicBezTo>
                  <a:pt x="59" y="2"/>
                  <a:pt x="58" y="2"/>
                  <a:pt x="58" y="2"/>
                </a:cubicBezTo>
                <a:cubicBezTo>
                  <a:pt x="49" y="1"/>
                  <a:pt x="40" y="1"/>
                  <a:pt x="31" y="1"/>
                </a:cubicBezTo>
                <a:cubicBezTo>
                  <a:pt x="25" y="1"/>
                  <a:pt x="19" y="1"/>
                  <a:pt x="13" y="1"/>
                </a:cubicBezTo>
                <a:cubicBezTo>
                  <a:pt x="10" y="1"/>
                  <a:pt x="6" y="1"/>
                  <a:pt x="3" y="0"/>
                </a:cubicBezTo>
                <a:cubicBezTo>
                  <a:pt x="2" y="0"/>
                  <a:pt x="2" y="0"/>
                  <a:pt x="2" y="1"/>
                </a:cubicBezTo>
                <a:cubicBezTo>
                  <a:pt x="1" y="1"/>
                  <a:pt x="1" y="1"/>
                  <a:pt x="1" y="2"/>
                </a:cubicBezTo>
                <a:cubicBezTo>
                  <a:pt x="1" y="6"/>
                  <a:pt x="0" y="11"/>
                  <a:pt x="0" y="16"/>
                </a:cubicBezTo>
                <a:cubicBezTo>
                  <a:pt x="0" y="17"/>
                  <a:pt x="1" y="17"/>
                  <a:pt x="1" y="17"/>
                </a:cubicBezTo>
                <a:close/>
                <a:moveTo>
                  <a:pt x="7" y="9"/>
                </a:moveTo>
                <a:cubicBezTo>
                  <a:pt x="6" y="10"/>
                  <a:pt x="5" y="11"/>
                  <a:pt x="3" y="12"/>
                </a:cubicBezTo>
                <a:cubicBezTo>
                  <a:pt x="3" y="11"/>
                  <a:pt x="3" y="11"/>
                  <a:pt x="3" y="10"/>
                </a:cubicBezTo>
                <a:cubicBezTo>
                  <a:pt x="6" y="8"/>
                  <a:pt x="8" y="6"/>
                  <a:pt x="10" y="5"/>
                </a:cubicBezTo>
                <a:cubicBezTo>
                  <a:pt x="11" y="4"/>
                  <a:pt x="8" y="7"/>
                  <a:pt x="7" y="9"/>
                </a:cubicBezTo>
                <a:close/>
                <a:moveTo>
                  <a:pt x="4" y="7"/>
                </a:moveTo>
                <a:cubicBezTo>
                  <a:pt x="4" y="7"/>
                  <a:pt x="4" y="7"/>
                  <a:pt x="4" y="7"/>
                </a:cubicBezTo>
                <a:cubicBezTo>
                  <a:pt x="5" y="6"/>
                  <a:pt x="6" y="5"/>
                  <a:pt x="7" y="4"/>
                </a:cubicBezTo>
                <a:cubicBezTo>
                  <a:pt x="6" y="5"/>
                  <a:pt x="5" y="6"/>
                  <a:pt x="5" y="7"/>
                </a:cubicBezTo>
                <a:cubicBezTo>
                  <a:pt x="4" y="7"/>
                  <a:pt x="4" y="7"/>
                  <a:pt x="4" y="8"/>
                </a:cubicBezTo>
                <a:cubicBezTo>
                  <a:pt x="4" y="8"/>
                  <a:pt x="4" y="7"/>
                  <a:pt x="4" y="7"/>
                </a:cubicBezTo>
                <a:close/>
                <a:moveTo>
                  <a:pt x="4" y="6"/>
                </a:moveTo>
                <a:cubicBezTo>
                  <a:pt x="4" y="5"/>
                  <a:pt x="4" y="4"/>
                  <a:pt x="4" y="3"/>
                </a:cubicBezTo>
                <a:cubicBezTo>
                  <a:pt x="5" y="3"/>
                  <a:pt x="6" y="4"/>
                  <a:pt x="7" y="4"/>
                </a:cubicBezTo>
                <a:cubicBezTo>
                  <a:pt x="6" y="4"/>
                  <a:pt x="5" y="5"/>
                  <a:pt x="4" y="6"/>
                </a:cubicBezTo>
                <a:close/>
                <a:moveTo>
                  <a:pt x="3" y="14"/>
                </a:moveTo>
                <a:cubicBezTo>
                  <a:pt x="3" y="14"/>
                  <a:pt x="3" y="13"/>
                  <a:pt x="3" y="13"/>
                </a:cubicBezTo>
                <a:cubicBezTo>
                  <a:pt x="3" y="13"/>
                  <a:pt x="3" y="13"/>
                  <a:pt x="3" y="13"/>
                </a:cubicBezTo>
                <a:cubicBezTo>
                  <a:pt x="6" y="12"/>
                  <a:pt x="8" y="11"/>
                  <a:pt x="10" y="10"/>
                </a:cubicBezTo>
                <a:cubicBezTo>
                  <a:pt x="8" y="11"/>
                  <a:pt x="7" y="12"/>
                  <a:pt x="6" y="13"/>
                </a:cubicBezTo>
                <a:cubicBezTo>
                  <a:pt x="6" y="14"/>
                  <a:pt x="6" y="14"/>
                  <a:pt x="7" y="14"/>
                </a:cubicBezTo>
                <a:cubicBezTo>
                  <a:pt x="11" y="12"/>
                  <a:pt x="14" y="8"/>
                  <a:pt x="18" y="6"/>
                </a:cubicBezTo>
                <a:cubicBezTo>
                  <a:pt x="20" y="5"/>
                  <a:pt x="20" y="5"/>
                  <a:pt x="18" y="6"/>
                </a:cubicBezTo>
                <a:cubicBezTo>
                  <a:pt x="17" y="7"/>
                  <a:pt x="16" y="8"/>
                  <a:pt x="15" y="9"/>
                </a:cubicBezTo>
                <a:cubicBezTo>
                  <a:pt x="13" y="10"/>
                  <a:pt x="12" y="12"/>
                  <a:pt x="11" y="14"/>
                </a:cubicBezTo>
                <a:cubicBezTo>
                  <a:pt x="10" y="14"/>
                  <a:pt x="11" y="14"/>
                  <a:pt x="11" y="14"/>
                </a:cubicBezTo>
                <a:cubicBezTo>
                  <a:pt x="11" y="14"/>
                  <a:pt x="10" y="14"/>
                  <a:pt x="10" y="14"/>
                </a:cubicBezTo>
                <a:cubicBezTo>
                  <a:pt x="8" y="14"/>
                  <a:pt x="5" y="14"/>
                  <a:pt x="3" y="14"/>
                </a:cubicBezTo>
                <a:close/>
                <a:moveTo>
                  <a:pt x="15" y="14"/>
                </a:moveTo>
                <a:cubicBezTo>
                  <a:pt x="19" y="12"/>
                  <a:pt x="23" y="9"/>
                  <a:pt x="27" y="6"/>
                </a:cubicBezTo>
                <a:cubicBezTo>
                  <a:pt x="30" y="4"/>
                  <a:pt x="29" y="5"/>
                  <a:pt x="27" y="7"/>
                </a:cubicBezTo>
                <a:cubicBezTo>
                  <a:pt x="25" y="10"/>
                  <a:pt x="22" y="12"/>
                  <a:pt x="20" y="14"/>
                </a:cubicBezTo>
                <a:cubicBezTo>
                  <a:pt x="20" y="14"/>
                  <a:pt x="20" y="15"/>
                  <a:pt x="20" y="14"/>
                </a:cubicBezTo>
                <a:cubicBezTo>
                  <a:pt x="23" y="13"/>
                  <a:pt x="26" y="11"/>
                  <a:pt x="29" y="8"/>
                </a:cubicBezTo>
                <a:cubicBezTo>
                  <a:pt x="27" y="10"/>
                  <a:pt x="25" y="12"/>
                  <a:pt x="23" y="15"/>
                </a:cubicBezTo>
                <a:cubicBezTo>
                  <a:pt x="19" y="14"/>
                  <a:pt x="15" y="14"/>
                  <a:pt x="11" y="14"/>
                </a:cubicBezTo>
                <a:cubicBezTo>
                  <a:pt x="11" y="14"/>
                  <a:pt x="11" y="14"/>
                  <a:pt x="11" y="14"/>
                </a:cubicBezTo>
                <a:cubicBezTo>
                  <a:pt x="14" y="13"/>
                  <a:pt x="16" y="12"/>
                  <a:pt x="19" y="10"/>
                </a:cubicBezTo>
                <a:cubicBezTo>
                  <a:pt x="17" y="11"/>
                  <a:pt x="16" y="12"/>
                  <a:pt x="15" y="14"/>
                </a:cubicBezTo>
                <a:cubicBezTo>
                  <a:pt x="14" y="14"/>
                  <a:pt x="15" y="15"/>
                  <a:pt x="15" y="14"/>
                </a:cubicBezTo>
                <a:close/>
                <a:moveTo>
                  <a:pt x="31" y="4"/>
                </a:moveTo>
                <a:cubicBezTo>
                  <a:pt x="31" y="4"/>
                  <a:pt x="31" y="4"/>
                  <a:pt x="31" y="4"/>
                </a:cubicBezTo>
                <a:cubicBezTo>
                  <a:pt x="32" y="4"/>
                  <a:pt x="33" y="4"/>
                  <a:pt x="34" y="4"/>
                </a:cubicBezTo>
                <a:cubicBezTo>
                  <a:pt x="30" y="7"/>
                  <a:pt x="27" y="10"/>
                  <a:pt x="23" y="12"/>
                </a:cubicBezTo>
                <a:cubicBezTo>
                  <a:pt x="19" y="15"/>
                  <a:pt x="24" y="11"/>
                  <a:pt x="25" y="10"/>
                </a:cubicBezTo>
                <a:cubicBezTo>
                  <a:pt x="27" y="8"/>
                  <a:pt x="29" y="6"/>
                  <a:pt x="31" y="4"/>
                </a:cubicBezTo>
                <a:close/>
                <a:moveTo>
                  <a:pt x="39" y="15"/>
                </a:moveTo>
                <a:cubicBezTo>
                  <a:pt x="44" y="12"/>
                  <a:pt x="48" y="9"/>
                  <a:pt x="53" y="6"/>
                </a:cubicBezTo>
                <a:cubicBezTo>
                  <a:pt x="53" y="6"/>
                  <a:pt x="52" y="7"/>
                  <a:pt x="52" y="8"/>
                </a:cubicBezTo>
                <a:cubicBezTo>
                  <a:pt x="51" y="9"/>
                  <a:pt x="50" y="9"/>
                  <a:pt x="49" y="10"/>
                </a:cubicBezTo>
                <a:cubicBezTo>
                  <a:pt x="47" y="11"/>
                  <a:pt x="46" y="13"/>
                  <a:pt x="44" y="14"/>
                </a:cubicBezTo>
                <a:cubicBezTo>
                  <a:pt x="44" y="15"/>
                  <a:pt x="44" y="15"/>
                  <a:pt x="45" y="15"/>
                </a:cubicBezTo>
                <a:cubicBezTo>
                  <a:pt x="48" y="13"/>
                  <a:pt x="51" y="11"/>
                  <a:pt x="54" y="9"/>
                </a:cubicBezTo>
                <a:cubicBezTo>
                  <a:pt x="58" y="7"/>
                  <a:pt x="54" y="9"/>
                  <a:pt x="54" y="10"/>
                </a:cubicBezTo>
                <a:cubicBezTo>
                  <a:pt x="52" y="11"/>
                  <a:pt x="51" y="13"/>
                  <a:pt x="49" y="14"/>
                </a:cubicBezTo>
                <a:cubicBezTo>
                  <a:pt x="49" y="15"/>
                  <a:pt x="49" y="15"/>
                  <a:pt x="50" y="15"/>
                </a:cubicBezTo>
                <a:cubicBezTo>
                  <a:pt x="51" y="15"/>
                  <a:pt x="55" y="12"/>
                  <a:pt x="54" y="14"/>
                </a:cubicBezTo>
                <a:cubicBezTo>
                  <a:pt x="54" y="15"/>
                  <a:pt x="55" y="15"/>
                  <a:pt x="55" y="15"/>
                </a:cubicBezTo>
                <a:cubicBezTo>
                  <a:pt x="55" y="13"/>
                  <a:pt x="55" y="14"/>
                  <a:pt x="55" y="12"/>
                </a:cubicBezTo>
                <a:cubicBezTo>
                  <a:pt x="55" y="12"/>
                  <a:pt x="55" y="12"/>
                  <a:pt x="54" y="12"/>
                </a:cubicBezTo>
                <a:cubicBezTo>
                  <a:pt x="54" y="12"/>
                  <a:pt x="53" y="13"/>
                  <a:pt x="52" y="13"/>
                </a:cubicBezTo>
                <a:cubicBezTo>
                  <a:pt x="49" y="15"/>
                  <a:pt x="53" y="12"/>
                  <a:pt x="53" y="12"/>
                </a:cubicBezTo>
                <a:cubicBezTo>
                  <a:pt x="54" y="10"/>
                  <a:pt x="56" y="9"/>
                  <a:pt x="57" y="8"/>
                </a:cubicBezTo>
                <a:cubicBezTo>
                  <a:pt x="56" y="10"/>
                  <a:pt x="56" y="13"/>
                  <a:pt x="56" y="15"/>
                </a:cubicBezTo>
                <a:cubicBezTo>
                  <a:pt x="49" y="15"/>
                  <a:pt x="41" y="15"/>
                  <a:pt x="34" y="15"/>
                </a:cubicBezTo>
                <a:cubicBezTo>
                  <a:pt x="39" y="13"/>
                  <a:pt x="42" y="10"/>
                  <a:pt x="47" y="7"/>
                </a:cubicBezTo>
                <a:cubicBezTo>
                  <a:pt x="51" y="4"/>
                  <a:pt x="47" y="6"/>
                  <a:pt x="45" y="8"/>
                </a:cubicBezTo>
                <a:cubicBezTo>
                  <a:pt x="43" y="10"/>
                  <a:pt x="41" y="12"/>
                  <a:pt x="39" y="14"/>
                </a:cubicBezTo>
                <a:cubicBezTo>
                  <a:pt x="38" y="15"/>
                  <a:pt x="39" y="15"/>
                  <a:pt x="39" y="15"/>
                </a:cubicBezTo>
                <a:close/>
                <a:moveTo>
                  <a:pt x="57" y="7"/>
                </a:moveTo>
                <a:cubicBezTo>
                  <a:pt x="54" y="8"/>
                  <a:pt x="52" y="9"/>
                  <a:pt x="50" y="11"/>
                </a:cubicBezTo>
                <a:cubicBezTo>
                  <a:pt x="49" y="11"/>
                  <a:pt x="48" y="12"/>
                  <a:pt x="47" y="13"/>
                </a:cubicBezTo>
                <a:cubicBezTo>
                  <a:pt x="47" y="13"/>
                  <a:pt x="47" y="13"/>
                  <a:pt x="47" y="13"/>
                </a:cubicBezTo>
                <a:cubicBezTo>
                  <a:pt x="49" y="10"/>
                  <a:pt x="52" y="8"/>
                  <a:pt x="54" y="5"/>
                </a:cubicBezTo>
                <a:cubicBezTo>
                  <a:pt x="54" y="5"/>
                  <a:pt x="54" y="4"/>
                  <a:pt x="54" y="5"/>
                </a:cubicBezTo>
                <a:cubicBezTo>
                  <a:pt x="49" y="8"/>
                  <a:pt x="45" y="11"/>
                  <a:pt x="40" y="14"/>
                </a:cubicBezTo>
                <a:cubicBezTo>
                  <a:pt x="41" y="13"/>
                  <a:pt x="43" y="11"/>
                  <a:pt x="45" y="10"/>
                </a:cubicBezTo>
                <a:cubicBezTo>
                  <a:pt x="47" y="8"/>
                  <a:pt x="49" y="6"/>
                  <a:pt x="50" y="5"/>
                </a:cubicBezTo>
                <a:cubicBezTo>
                  <a:pt x="51" y="5"/>
                  <a:pt x="51" y="4"/>
                  <a:pt x="51" y="4"/>
                </a:cubicBezTo>
                <a:cubicBezTo>
                  <a:pt x="53" y="4"/>
                  <a:pt x="55" y="4"/>
                  <a:pt x="57" y="5"/>
                </a:cubicBezTo>
                <a:cubicBezTo>
                  <a:pt x="57" y="5"/>
                  <a:pt x="57" y="6"/>
                  <a:pt x="57" y="7"/>
                </a:cubicBezTo>
                <a:close/>
                <a:moveTo>
                  <a:pt x="34" y="14"/>
                </a:moveTo>
                <a:cubicBezTo>
                  <a:pt x="38" y="12"/>
                  <a:pt x="43" y="8"/>
                  <a:pt x="45" y="5"/>
                </a:cubicBezTo>
                <a:cubicBezTo>
                  <a:pt x="45" y="4"/>
                  <a:pt x="45" y="4"/>
                  <a:pt x="45" y="4"/>
                </a:cubicBezTo>
                <a:cubicBezTo>
                  <a:pt x="47" y="4"/>
                  <a:pt x="48" y="4"/>
                  <a:pt x="49" y="4"/>
                </a:cubicBezTo>
                <a:cubicBezTo>
                  <a:pt x="44" y="7"/>
                  <a:pt x="40" y="12"/>
                  <a:pt x="34" y="14"/>
                </a:cubicBezTo>
                <a:close/>
                <a:moveTo>
                  <a:pt x="40" y="4"/>
                </a:moveTo>
                <a:cubicBezTo>
                  <a:pt x="42" y="4"/>
                  <a:pt x="43" y="4"/>
                  <a:pt x="44" y="4"/>
                </a:cubicBezTo>
                <a:cubicBezTo>
                  <a:pt x="40" y="6"/>
                  <a:pt x="37" y="9"/>
                  <a:pt x="33" y="11"/>
                </a:cubicBezTo>
                <a:cubicBezTo>
                  <a:pt x="36" y="10"/>
                  <a:pt x="39" y="7"/>
                  <a:pt x="40" y="5"/>
                </a:cubicBezTo>
                <a:cubicBezTo>
                  <a:pt x="40" y="4"/>
                  <a:pt x="40" y="4"/>
                  <a:pt x="40" y="4"/>
                </a:cubicBezTo>
                <a:close/>
                <a:moveTo>
                  <a:pt x="35" y="5"/>
                </a:moveTo>
                <a:cubicBezTo>
                  <a:pt x="35" y="5"/>
                  <a:pt x="35" y="4"/>
                  <a:pt x="35" y="4"/>
                </a:cubicBezTo>
                <a:cubicBezTo>
                  <a:pt x="36" y="4"/>
                  <a:pt x="38" y="4"/>
                  <a:pt x="40" y="4"/>
                </a:cubicBezTo>
                <a:cubicBezTo>
                  <a:pt x="35" y="7"/>
                  <a:pt x="31" y="10"/>
                  <a:pt x="26" y="13"/>
                </a:cubicBezTo>
                <a:cubicBezTo>
                  <a:pt x="26" y="13"/>
                  <a:pt x="26" y="13"/>
                  <a:pt x="26" y="13"/>
                </a:cubicBezTo>
                <a:cubicBezTo>
                  <a:pt x="26" y="12"/>
                  <a:pt x="27" y="11"/>
                  <a:pt x="28" y="11"/>
                </a:cubicBezTo>
                <a:cubicBezTo>
                  <a:pt x="30" y="8"/>
                  <a:pt x="32" y="7"/>
                  <a:pt x="35" y="5"/>
                </a:cubicBezTo>
                <a:close/>
                <a:moveTo>
                  <a:pt x="27" y="15"/>
                </a:moveTo>
                <a:cubicBezTo>
                  <a:pt x="26" y="15"/>
                  <a:pt x="25" y="15"/>
                  <a:pt x="25" y="15"/>
                </a:cubicBezTo>
                <a:cubicBezTo>
                  <a:pt x="29" y="11"/>
                  <a:pt x="34" y="9"/>
                  <a:pt x="39" y="6"/>
                </a:cubicBezTo>
                <a:cubicBezTo>
                  <a:pt x="37" y="7"/>
                  <a:pt x="35" y="9"/>
                  <a:pt x="33" y="10"/>
                </a:cubicBezTo>
                <a:cubicBezTo>
                  <a:pt x="32" y="11"/>
                  <a:pt x="30" y="13"/>
                  <a:pt x="29" y="14"/>
                </a:cubicBezTo>
                <a:cubicBezTo>
                  <a:pt x="28" y="14"/>
                  <a:pt x="29" y="14"/>
                  <a:pt x="29" y="14"/>
                </a:cubicBezTo>
                <a:cubicBezTo>
                  <a:pt x="34" y="12"/>
                  <a:pt x="38" y="9"/>
                  <a:pt x="43" y="6"/>
                </a:cubicBezTo>
                <a:cubicBezTo>
                  <a:pt x="44" y="5"/>
                  <a:pt x="44" y="5"/>
                  <a:pt x="43" y="6"/>
                </a:cubicBezTo>
                <a:cubicBezTo>
                  <a:pt x="42" y="8"/>
                  <a:pt x="40" y="9"/>
                  <a:pt x="39" y="10"/>
                </a:cubicBezTo>
                <a:cubicBezTo>
                  <a:pt x="37" y="11"/>
                  <a:pt x="35" y="13"/>
                  <a:pt x="33" y="14"/>
                </a:cubicBezTo>
                <a:cubicBezTo>
                  <a:pt x="33" y="14"/>
                  <a:pt x="33" y="15"/>
                  <a:pt x="33" y="15"/>
                </a:cubicBezTo>
                <a:cubicBezTo>
                  <a:pt x="31" y="15"/>
                  <a:pt x="29" y="15"/>
                  <a:pt x="27" y="15"/>
                </a:cubicBezTo>
                <a:close/>
                <a:moveTo>
                  <a:pt x="33" y="12"/>
                </a:moveTo>
                <a:cubicBezTo>
                  <a:pt x="32" y="12"/>
                  <a:pt x="32" y="12"/>
                  <a:pt x="32" y="12"/>
                </a:cubicBezTo>
                <a:cubicBezTo>
                  <a:pt x="32" y="12"/>
                  <a:pt x="32" y="12"/>
                  <a:pt x="33" y="12"/>
                </a:cubicBezTo>
                <a:close/>
                <a:moveTo>
                  <a:pt x="29" y="4"/>
                </a:moveTo>
                <a:cubicBezTo>
                  <a:pt x="25" y="6"/>
                  <a:pt x="22" y="9"/>
                  <a:pt x="19" y="11"/>
                </a:cubicBezTo>
                <a:cubicBezTo>
                  <a:pt x="21" y="10"/>
                  <a:pt x="24" y="7"/>
                  <a:pt x="26" y="5"/>
                </a:cubicBezTo>
                <a:cubicBezTo>
                  <a:pt x="26" y="4"/>
                  <a:pt x="26" y="4"/>
                  <a:pt x="25" y="4"/>
                </a:cubicBezTo>
                <a:cubicBezTo>
                  <a:pt x="21" y="7"/>
                  <a:pt x="17" y="11"/>
                  <a:pt x="12" y="13"/>
                </a:cubicBezTo>
                <a:cubicBezTo>
                  <a:pt x="12" y="13"/>
                  <a:pt x="15" y="10"/>
                  <a:pt x="16" y="9"/>
                </a:cubicBezTo>
                <a:cubicBezTo>
                  <a:pt x="17" y="8"/>
                  <a:pt x="19" y="6"/>
                  <a:pt x="21" y="5"/>
                </a:cubicBezTo>
                <a:cubicBezTo>
                  <a:pt x="21" y="4"/>
                  <a:pt x="21" y="4"/>
                  <a:pt x="21" y="4"/>
                </a:cubicBezTo>
                <a:cubicBezTo>
                  <a:pt x="17" y="5"/>
                  <a:pt x="15" y="7"/>
                  <a:pt x="12" y="9"/>
                </a:cubicBezTo>
                <a:cubicBezTo>
                  <a:pt x="11" y="10"/>
                  <a:pt x="10" y="11"/>
                  <a:pt x="9" y="12"/>
                </a:cubicBezTo>
                <a:cubicBezTo>
                  <a:pt x="6" y="14"/>
                  <a:pt x="9" y="11"/>
                  <a:pt x="10" y="10"/>
                </a:cubicBezTo>
                <a:cubicBezTo>
                  <a:pt x="12" y="8"/>
                  <a:pt x="13" y="7"/>
                  <a:pt x="15" y="5"/>
                </a:cubicBezTo>
                <a:cubicBezTo>
                  <a:pt x="15" y="4"/>
                  <a:pt x="15" y="4"/>
                  <a:pt x="15" y="4"/>
                </a:cubicBezTo>
                <a:cubicBezTo>
                  <a:pt x="11" y="7"/>
                  <a:pt x="7" y="10"/>
                  <a:pt x="5" y="12"/>
                </a:cubicBezTo>
                <a:cubicBezTo>
                  <a:pt x="8" y="10"/>
                  <a:pt x="10" y="7"/>
                  <a:pt x="12" y="4"/>
                </a:cubicBezTo>
                <a:cubicBezTo>
                  <a:pt x="18" y="4"/>
                  <a:pt x="23" y="4"/>
                  <a:pt x="29" y="4"/>
                </a:cubicBezTo>
                <a:close/>
                <a:moveTo>
                  <a:pt x="18" y="12"/>
                </a:moveTo>
                <a:cubicBezTo>
                  <a:pt x="18" y="12"/>
                  <a:pt x="18" y="12"/>
                  <a:pt x="18" y="12"/>
                </a:cubicBezTo>
                <a:cubicBezTo>
                  <a:pt x="18" y="12"/>
                  <a:pt x="18" y="12"/>
                  <a:pt x="18" y="12"/>
                </a:cubicBezTo>
                <a:close/>
                <a:moveTo>
                  <a:pt x="10" y="4"/>
                </a:moveTo>
                <a:cubicBezTo>
                  <a:pt x="8" y="5"/>
                  <a:pt x="6" y="7"/>
                  <a:pt x="3" y="9"/>
                </a:cubicBezTo>
                <a:cubicBezTo>
                  <a:pt x="3" y="9"/>
                  <a:pt x="3" y="9"/>
                  <a:pt x="3" y="9"/>
                </a:cubicBezTo>
                <a:cubicBezTo>
                  <a:pt x="5" y="8"/>
                  <a:pt x="7" y="5"/>
                  <a:pt x="8" y="4"/>
                </a:cubicBezTo>
                <a:cubicBezTo>
                  <a:pt x="9" y="4"/>
                  <a:pt x="10" y="4"/>
                  <a:pt x="10" y="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69" name="Freeform 65"/>
          <p:cNvSpPr>
            <a:spLocks noEditPoints="1"/>
          </p:cNvSpPr>
          <p:nvPr/>
        </p:nvSpPr>
        <p:spPr bwMode="auto">
          <a:xfrm>
            <a:off x="2554288" y="4851400"/>
            <a:ext cx="220662" cy="68263"/>
          </a:xfrm>
          <a:custGeom>
            <a:gdLst>
              <a:gd fmla="*/ 11 w 59" name="T0"/>
              <a:gd fmla="*/ 17 h 18" name="T1"/>
              <a:gd fmla="*/ 58 w 59" name="T2"/>
              <a:gd fmla="*/ 17 h 18" name="T3"/>
              <a:gd fmla="*/ 58 w 59" name="T4"/>
              <a:gd fmla="*/ 16 h 18" name="T5"/>
              <a:gd fmla="*/ 58 w 59" name="T6"/>
              <a:gd fmla="*/ 1 h 18" name="T7"/>
              <a:gd fmla="*/ 3 w 59" name="T8"/>
              <a:gd fmla="*/ 0 h 18" name="T9"/>
              <a:gd fmla="*/ 0 w 59" name="T10"/>
              <a:gd fmla="*/ 16 h 18" name="T11"/>
              <a:gd fmla="*/ 3 w 59" name="T12"/>
              <a:gd fmla="*/ 12 h 18" name="T13"/>
              <a:gd fmla="*/ 7 w 59" name="T14"/>
              <a:gd fmla="*/ 8 h 18" name="T15"/>
              <a:gd fmla="*/ 6 w 59" name="T16"/>
              <a:gd fmla="*/ 4 h 18" name="T17"/>
              <a:gd fmla="*/ 3 w 59" name="T18"/>
              <a:gd fmla="*/ 7 h 18" name="T19"/>
              <a:gd fmla="*/ 6 w 59" name="T20"/>
              <a:gd fmla="*/ 3 h 18" name="T21"/>
              <a:gd fmla="*/ 3 w 59" name="T22"/>
              <a:gd fmla="*/ 13 h 18" name="T23"/>
              <a:gd fmla="*/ 6 w 59" name="T24"/>
              <a:gd fmla="*/ 13 h 18" name="T25"/>
              <a:gd fmla="*/ 18 w 59" name="T26"/>
              <a:gd fmla="*/ 5 h 18" name="T27"/>
              <a:gd fmla="*/ 10 w 59" name="T28"/>
              <a:gd fmla="*/ 14 h 18" name="T29"/>
              <a:gd fmla="*/ 15 w 59" name="T30"/>
              <a:gd fmla="*/ 14 h 18" name="T31"/>
              <a:gd fmla="*/ 20 w 59" name="T32"/>
              <a:gd fmla="*/ 13 h 18" name="T33"/>
              <a:gd fmla="*/ 23 w 59" name="T34"/>
              <a:gd fmla="*/ 14 h 18" name="T35"/>
              <a:gd fmla="*/ 18 w 59" name="T36"/>
              <a:gd fmla="*/ 10 h 18" name="T37"/>
              <a:gd fmla="*/ 30 w 59" name="T38"/>
              <a:gd fmla="*/ 4 h 18" name="T39"/>
              <a:gd fmla="*/ 22 w 59" name="T40"/>
              <a:gd fmla="*/ 12 h 18" name="T41"/>
              <a:gd fmla="*/ 39 w 59" name="T42"/>
              <a:gd fmla="*/ 14 h 18" name="T43"/>
              <a:gd fmla="*/ 48 w 59" name="T44"/>
              <a:gd fmla="*/ 10 h 18" name="T45"/>
              <a:gd fmla="*/ 54 w 59" name="T46"/>
              <a:gd fmla="*/ 8 h 18" name="T47"/>
              <a:gd fmla="*/ 49 w 59" name="T48"/>
              <a:gd fmla="*/ 14 h 18" name="T49"/>
              <a:gd fmla="*/ 54 w 59" name="T50"/>
              <a:gd fmla="*/ 12 h 18" name="T51"/>
              <a:gd fmla="*/ 53 w 59" name="T52"/>
              <a:gd fmla="*/ 11 h 18" name="T53"/>
              <a:gd fmla="*/ 33 w 59" name="T54"/>
              <a:gd fmla="*/ 14 h 18" name="T55"/>
              <a:gd fmla="*/ 38 w 59" name="T56"/>
              <a:gd fmla="*/ 14 h 18" name="T57"/>
              <a:gd fmla="*/ 49 w 59" name="T58"/>
              <a:gd fmla="*/ 10 h 18" name="T59"/>
              <a:gd fmla="*/ 54 w 59" name="T60"/>
              <a:gd fmla="*/ 5 h 18" name="T61"/>
              <a:gd fmla="*/ 44 w 59" name="T62"/>
              <a:gd fmla="*/ 9 h 18" name="T63"/>
              <a:gd fmla="*/ 56 w 59" name="T64"/>
              <a:gd fmla="*/ 4 h 18" name="T65"/>
              <a:gd fmla="*/ 45 w 59" name="T66"/>
              <a:gd fmla="*/ 4 h 18" name="T67"/>
              <a:gd fmla="*/ 34 w 59" name="T68"/>
              <a:gd fmla="*/ 13 h 18" name="T69"/>
              <a:gd fmla="*/ 33 w 59" name="T70"/>
              <a:gd fmla="*/ 11 h 18" name="T71"/>
              <a:gd fmla="*/ 34 w 59" name="T72"/>
              <a:gd fmla="*/ 4 h 18" name="T73"/>
              <a:gd fmla="*/ 26 w 59" name="T74"/>
              <a:gd fmla="*/ 12 h 18" name="T75"/>
              <a:gd fmla="*/ 34 w 59" name="T76"/>
              <a:gd fmla="*/ 4 h 18" name="T77"/>
              <a:gd fmla="*/ 38 w 59" name="T78"/>
              <a:gd fmla="*/ 5 h 18" name="T79"/>
              <a:gd fmla="*/ 29 w 59" name="T80"/>
              <a:gd fmla="*/ 14 h 18" name="T81"/>
              <a:gd fmla="*/ 38 w 59" name="T82"/>
              <a:gd fmla="*/ 10 h 18" name="T83"/>
              <a:gd fmla="*/ 26 w 59" name="T84"/>
              <a:gd fmla="*/ 14 h 18" name="T85"/>
              <a:gd fmla="*/ 32 w 59" name="T86"/>
              <a:gd fmla="*/ 11 h 18" name="T87"/>
              <a:gd fmla="*/ 25 w 59" name="T88"/>
              <a:gd fmla="*/ 4 h 18" name="T89"/>
              <a:gd fmla="*/ 15 w 59" name="T90"/>
              <a:gd fmla="*/ 9 h 18" name="T91"/>
              <a:gd fmla="*/ 12 w 59" name="T92"/>
              <a:gd fmla="*/ 9 h 18" name="T93"/>
              <a:gd fmla="*/ 15 w 59" name="T94"/>
              <a:gd fmla="*/ 4 h 18" name="T95"/>
              <a:gd fmla="*/ 11 w 59" name="T96"/>
              <a:gd fmla="*/ 3 h 18" name="T97"/>
              <a:gd fmla="*/ 18 w 59" name="T98"/>
              <a:gd fmla="*/ 11 h 18" name="T99"/>
              <a:gd fmla="*/ 3 w 59" name="T100"/>
              <a:gd fmla="*/ 9 h 18" name="T101"/>
              <a:gd fmla="*/ 10 w 59" name="T102"/>
              <a:gd fmla="*/ 3 h 18"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8" w="59">
                <a:moveTo>
                  <a:pt x="1" y="17"/>
                </a:moveTo>
                <a:cubicBezTo>
                  <a:pt x="1" y="17"/>
                  <a:pt x="1" y="17"/>
                  <a:pt x="2" y="17"/>
                </a:cubicBezTo>
                <a:cubicBezTo>
                  <a:pt x="5" y="16"/>
                  <a:pt x="8" y="17"/>
                  <a:pt x="11" y="17"/>
                </a:cubicBezTo>
                <a:cubicBezTo>
                  <a:pt x="16" y="17"/>
                  <a:pt x="22" y="17"/>
                  <a:pt x="28" y="17"/>
                </a:cubicBezTo>
                <a:cubicBezTo>
                  <a:pt x="37" y="17"/>
                  <a:pt x="47" y="18"/>
                  <a:pt x="57" y="18"/>
                </a:cubicBezTo>
                <a:cubicBezTo>
                  <a:pt x="58" y="18"/>
                  <a:pt x="58" y="17"/>
                  <a:pt x="58" y="17"/>
                </a:cubicBezTo>
                <a:cubicBezTo>
                  <a:pt x="58" y="17"/>
                  <a:pt x="58" y="17"/>
                  <a:pt x="58" y="17"/>
                </a:cubicBezTo>
                <a:cubicBezTo>
                  <a:pt x="58" y="17"/>
                  <a:pt x="58" y="17"/>
                  <a:pt x="58" y="17"/>
                </a:cubicBezTo>
                <a:cubicBezTo>
                  <a:pt x="58" y="17"/>
                  <a:pt x="58" y="17"/>
                  <a:pt x="58" y="16"/>
                </a:cubicBezTo>
                <a:cubicBezTo>
                  <a:pt x="59" y="12"/>
                  <a:pt x="59" y="7"/>
                  <a:pt x="59" y="3"/>
                </a:cubicBezTo>
                <a:cubicBezTo>
                  <a:pt x="59" y="2"/>
                  <a:pt x="59" y="2"/>
                  <a:pt x="59" y="2"/>
                </a:cubicBezTo>
                <a:cubicBezTo>
                  <a:pt x="58" y="1"/>
                  <a:pt x="58" y="1"/>
                  <a:pt x="58" y="1"/>
                </a:cubicBezTo>
                <a:cubicBezTo>
                  <a:pt x="49" y="1"/>
                  <a:pt x="39" y="1"/>
                  <a:pt x="30" y="1"/>
                </a:cubicBezTo>
                <a:cubicBezTo>
                  <a:pt x="24" y="1"/>
                  <a:pt x="18" y="1"/>
                  <a:pt x="12" y="0"/>
                </a:cubicBezTo>
                <a:cubicBezTo>
                  <a:pt x="9" y="0"/>
                  <a:pt x="6" y="1"/>
                  <a:pt x="3" y="0"/>
                </a:cubicBezTo>
                <a:cubicBezTo>
                  <a:pt x="2" y="0"/>
                  <a:pt x="2" y="0"/>
                  <a:pt x="1" y="0"/>
                </a:cubicBezTo>
                <a:cubicBezTo>
                  <a:pt x="1" y="1"/>
                  <a:pt x="1" y="1"/>
                  <a:pt x="1" y="1"/>
                </a:cubicBezTo>
                <a:cubicBezTo>
                  <a:pt x="0" y="6"/>
                  <a:pt x="0" y="11"/>
                  <a:pt x="0" y="16"/>
                </a:cubicBezTo>
                <a:cubicBezTo>
                  <a:pt x="0" y="16"/>
                  <a:pt x="0" y="17"/>
                  <a:pt x="1" y="17"/>
                </a:cubicBezTo>
                <a:close/>
                <a:moveTo>
                  <a:pt x="7" y="8"/>
                </a:moveTo>
                <a:cubicBezTo>
                  <a:pt x="6" y="9"/>
                  <a:pt x="4" y="11"/>
                  <a:pt x="3" y="12"/>
                </a:cubicBezTo>
                <a:cubicBezTo>
                  <a:pt x="3" y="11"/>
                  <a:pt x="3" y="10"/>
                  <a:pt x="3" y="9"/>
                </a:cubicBezTo>
                <a:cubicBezTo>
                  <a:pt x="5" y="8"/>
                  <a:pt x="8" y="6"/>
                  <a:pt x="10" y="4"/>
                </a:cubicBezTo>
                <a:cubicBezTo>
                  <a:pt x="11" y="3"/>
                  <a:pt x="8" y="7"/>
                  <a:pt x="7" y="8"/>
                </a:cubicBezTo>
                <a:close/>
                <a:moveTo>
                  <a:pt x="3" y="7"/>
                </a:moveTo>
                <a:cubicBezTo>
                  <a:pt x="3" y="7"/>
                  <a:pt x="3" y="7"/>
                  <a:pt x="4" y="7"/>
                </a:cubicBezTo>
                <a:cubicBezTo>
                  <a:pt x="4" y="6"/>
                  <a:pt x="5" y="5"/>
                  <a:pt x="6" y="4"/>
                </a:cubicBezTo>
                <a:cubicBezTo>
                  <a:pt x="6" y="5"/>
                  <a:pt x="5" y="5"/>
                  <a:pt x="4" y="6"/>
                </a:cubicBezTo>
                <a:cubicBezTo>
                  <a:pt x="4" y="7"/>
                  <a:pt x="4" y="7"/>
                  <a:pt x="3" y="7"/>
                </a:cubicBezTo>
                <a:cubicBezTo>
                  <a:pt x="3" y="7"/>
                  <a:pt x="3" y="7"/>
                  <a:pt x="3" y="7"/>
                </a:cubicBezTo>
                <a:close/>
                <a:moveTo>
                  <a:pt x="3" y="6"/>
                </a:moveTo>
                <a:cubicBezTo>
                  <a:pt x="3" y="5"/>
                  <a:pt x="3" y="4"/>
                  <a:pt x="4" y="3"/>
                </a:cubicBezTo>
                <a:cubicBezTo>
                  <a:pt x="4" y="3"/>
                  <a:pt x="5" y="3"/>
                  <a:pt x="6" y="3"/>
                </a:cubicBezTo>
                <a:cubicBezTo>
                  <a:pt x="5" y="4"/>
                  <a:pt x="4" y="5"/>
                  <a:pt x="3" y="6"/>
                </a:cubicBezTo>
                <a:close/>
                <a:moveTo>
                  <a:pt x="3" y="14"/>
                </a:moveTo>
                <a:cubicBezTo>
                  <a:pt x="3" y="13"/>
                  <a:pt x="3" y="13"/>
                  <a:pt x="3" y="13"/>
                </a:cubicBezTo>
                <a:cubicBezTo>
                  <a:pt x="3" y="13"/>
                  <a:pt x="3" y="13"/>
                  <a:pt x="3" y="13"/>
                </a:cubicBezTo>
                <a:cubicBezTo>
                  <a:pt x="5" y="12"/>
                  <a:pt x="7" y="11"/>
                  <a:pt x="9" y="9"/>
                </a:cubicBezTo>
                <a:cubicBezTo>
                  <a:pt x="8" y="10"/>
                  <a:pt x="7" y="12"/>
                  <a:pt x="6" y="13"/>
                </a:cubicBezTo>
                <a:cubicBezTo>
                  <a:pt x="6" y="13"/>
                  <a:pt x="6" y="14"/>
                  <a:pt x="6" y="13"/>
                </a:cubicBezTo>
                <a:cubicBezTo>
                  <a:pt x="11" y="11"/>
                  <a:pt x="14" y="8"/>
                  <a:pt x="18" y="5"/>
                </a:cubicBezTo>
                <a:cubicBezTo>
                  <a:pt x="19" y="4"/>
                  <a:pt x="19" y="4"/>
                  <a:pt x="18" y="5"/>
                </a:cubicBezTo>
                <a:cubicBezTo>
                  <a:pt x="17" y="6"/>
                  <a:pt x="16" y="7"/>
                  <a:pt x="15" y="8"/>
                </a:cubicBezTo>
                <a:cubicBezTo>
                  <a:pt x="13" y="10"/>
                  <a:pt x="11" y="11"/>
                  <a:pt x="10" y="13"/>
                </a:cubicBezTo>
                <a:cubicBezTo>
                  <a:pt x="10" y="14"/>
                  <a:pt x="10" y="14"/>
                  <a:pt x="10" y="14"/>
                </a:cubicBezTo>
                <a:cubicBezTo>
                  <a:pt x="10" y="14"/>
                  <a:pt x="10" y="14"/>
                  <a:pt x="10" y="14"/>
                </a:cubicBezTo>
                <a:cubicBezTo>
                  <a:pt x="8" y="14"/>
                  <a:pt x="5" y="14"/>
                  <a:pt x="3" y="14"/>
                </a:cubicBezTo>
                <a:close/>
                <a:moveTo>
                  <a:pt x="15" y="14"/>
                </a:moveTo>
                <a:cubicBezTo>
                  <a:pt x="19" y="12"/>
                  <a:pt x="23" y="9"/>
                  <a:pt x="27" y="6"/>
                </a:cubicBezTo>
                <a:cubicBezTo>
                  <a:pt x="30" y="4"/>
                  <a:pt x="29" y="5"/>
                  <a:pt x="26" y="7"/>
                </a:cubicBezTo>
                <a:cubicBezTo>
                  <a:pt x="24" y="9"/>
                  <a:pt x="22" y="11"/>
                  <a:pt x="20" y="13"/>
                </a:cubicBezTo>
                <a:cubicBezTo>
                  <a:pt x="19" y="14"/>
                  <a:pt x="20" y="14"/>
                  <a:pt x="20" y="14"/>
                </a:cubicBezTo>
                <a:cubicBezTo>
                  <a:pt x="23" y="12"/>
                  <a:pt x="26" y="10"/>
                  <a:pt x="29" y="8"/>
                </a:cubicBezTo>
                <a:cubicBezTo>
                  <a:pt x="27" y="10"/>
                  <a:pt x="25" y="12"/>
                  <a:pt x="23" y="14"/>
                </a:cubicBezTo>
                <a:cubicBezTo>
                  <a:pt x="19" y="14"/>
                  <a:pt x="15" y="14"/>
                  <a:pt x="11" y="14"/>
                </a:cubicBezTo>
                <a:cubicBezTo>
                  <a:pt x="11" y="14"/>
                  <a:pt x="11" y="14"/>
                  <a:pt x="11" y="14"/>
                </a:cubicBezTo>
                <a:cubicBezTo>
                  <a:pt x="13" y="13"/>
                  <a:pt x="16" y="11"/>
                  <a:pt x="18" y="10"/>
                </a:cubicBezTo>
                <a:cubicBezTo>
                  <a:pt x="17" y="11"/>
                  <a:pt x="15" y="12"/>
                  <a:pt x="14" y="13"/>
                </a:cubicBezTo>
                <a:cubicBezTo>
                  <a:pt x="14" y="14"/>
                  <a:pt x="14" y="14"/>
                  <a:pt x="15" y="14"/>
                </a:cubicBezTo>
                <a:close/>
                <a:moveTo>
                  <a:pt x="30" y="4"/>
                </a:moveTo>
                <a:cubicBezTo>
                  <a:pt x="30" y="4"/>
                  <a:pt x="30" y="4"/>
                  <a:pt x="30" y="4"/>
                </a:cubicBezTo>
                <a:cubicBezTo>
                  <a:pt x="31" y="4"/>
                  <a:pt x="33" y="4"/>
                  <a:pt x="34" y="4"/>
                </a:cubicBezTo>
                <a:cubicBezTo>
                  <a:pt x="30" y="6"/>
                  <a:pt x="26" y="9"/>
                  <a:pt x="22" y="12"/>
                </a:cubicBezTo>
                <a:cubicBezTo>
                  <a:pt x="19" y="14"/>
                  <a:pt x="24" y="10"/>
                  <a:pt x="25" y="10"/>
                </a:cubicBezTo>
                <a:cubicBezTo>
                  <a:pt x="27" y="8"/>
                  <a:pt x="29" y="6"/>
                  <a:pt x="30" y="4"/>
                </a:cubicBezTo>
                <a:close/>
                <a:moveTo>
                  <a:pt x="39" y="14"/>
                </a:moveTo>
                <a:cubicBezTo>
                  <a:pt x="44" y="12"/>
                  <a:pt x="48" y="9"/>
                  <a:pt x="52" y="6"/>
                </a:cubicBezTo>
                <a:cubicBezTo>
                  <a:pt x="52" y="6"/>
                  <a:pt x="52" y="7"/>
                  <a:pt x="51" y="7"/>
                </a:cubicBezTo>
                <a:cubicBezTo>
                  <a:pt x="50" y="8"/>
                  <a:pt x="49" y="9"/>
                  <a:pt x="48" y="10"/>
                </a:cubicBezTo>
                <a:cubicBezTo>
                  <a:pt x="47" y="11"/>
                  <a:pt x="45" y="12"/>
                  <a:pt x="44" y="14"/>
                </a:cubicBezTo>
                <a:cubicBezTo>
                  <a:pt x="43" y="14"/>
                  <a:pt x="44" y="15"/>
                  <a:pt x="44" y="14"/>
                </a:cubicBezTo>
                <a:cubicBezTo>
                  <a:pt x="47" y="13"/>
                  <a:pt x="51" y="10"/>
                  <a:pt x="54" y="8"/>
                </a:cubicBezTo>
                <a:cubicBezTo>
                  <a:pt x="57" y="6"/>
                  <a:pt x="54" y="9"/>
                  <a:pt x="53" y="10"/>
                </a:cubicBezTo>
                <a:cubicBezTo>
                  <a:pt x="52" y="11"/>
                  <a:pt x="50" y="12"/>
                  <a:pt x="49" y="14"/>
                </a:cubicBezTo>
                <a:cubicBezTo>
                  <a:pt x="49" y="14"/>
                  <a:pt x="49" y="15"/>
                  <a:pt x="49" y="14"/>
                </a:cubicBezTo>
                <a:cubicBezTo>
                  <a:pt x="50" y="14"/>
                  <a:pt x="55" y="12"/>
                  <a:pt x="54" y="14"/>
                </a:cubicBezTo>
                <a:cubicBezTo>
                  <a:pt x="54" y="14"/>
                  <a:pt x="54" y="15"/>
                  <a:pt x="54" y="14"/>
                </a:cubicBezTo>
                <a:cubicBezTo>
                  <a:pt x="55" y="13"/>
                  <a:pt x="55" y="13"/>
                  <a:pt x="54" y="12"/>
                </a:cubicBezTo>
                <a:cubicBezTo>
                  <a:pt x="54" y="11"/>
                  <a:pt x="54" y="11"/>
                  <a:pt x="54" y="11"/>
                </a:cubicBezTo>
                <a:cubicBezTo>
                  <a:pt x="53" y="12"/>
                  <a:pt x="52" y="12"/>
                  <a:pt x="52" y="13"/>
                </a:cubicBezTo>
                <a:cubicBezTo>
                  <a:pt x="49" y="14"/>
                  <a:pt x="53" y="12"/>
                  <a:pt x="53" y="11"/>
                </a:cubicBezTo>
                <a:cubicBezTo>
                  <a:pt x="54" y="10"/>
                  <a:pt x="55" y="9"/>
                  <a:pt x="56" y="7"/>
                </a:cubicBezTo>
                <a:cubicBezTo>
                  <a:pt x="56" y="10"/>
                  <a:pt x="56" y="12"/>
                  <a:pt x="56" y="15"/>
                </a:cubicBezTo>
                <a:cubicBezTo>
                  <a:pt x="48" y="15"/>
                  <a:pt x="41" y="15"/>
                  <a:pt x="33" y="14"/>
                </a:cubicBezTo>
                <a:cubicBezTo>
                  <a:pt x="38" y="13"/>
                  <a:pt x="42" y="9"/>
                  <a:pt x="46" y="6"/>
                </a:cubicBezTo>
                <a:cubicBezTo>
                  <a:pt x="51" y="3"/>
                  <a:pt x="47" y="6"/>
                  <a:pt x="45" y="8"/>
                </a:cubicBezTo>
                <a:cubicBezTo>
                  <a:pt x="43" y="10"/>
                  <a:pt x="40" y="11"/>
                  <a:pt x="38" y="14"/>
                </a:cubicBezTo>
                <a:cubicBezTo>
                  <a:pt x="38" y="14"/>
                  <a:pt x="38" y="15"/>
                  <a:pt x="39" y="14"/>
                </a:cubicBezTo>
                <a:close/>
                <a:moveTo>
                  <a:pt x="56" y="6"/>
                </a:moveTo>
                <a:cubicBezTo>
                  <a:pt x="54" y="7"/>
                  <a:pt x="52" y="9"/>
                  <a:pt x="49" y="10"/>
                </a:cubicBezTo>
                <a:cubicBezTo>
                  <a:pt x="48" y="11"/>
                  <a:pt x="48" y="12"/>
                  <a:pt x="47" y="12"/>
                </a:cubicBezTo>
                <a:cubicBezTo>
                  <a:pt x="47" y="12"/>
                  <a:pt x="46" y="12"/>
                  <a:pt x="46" y="12"/>
                </a:cubicBezTo>
                <a:cubicBezTo>
                  <a:pt x="49" y="10"/>
                  <a:pt x="52" y="8"/>
                  <a:pt x="54" y="5"/>
                </a:cubicBezTo>
                <a:cubicBezTo>
                  <a:pt x="54" y="4"/>
                  <a:pt x="54" y="4"/>
                  <a:pt x="53" y="4"/>
                </a:cubicBezTo>
                <a:cubicBezTo>
                  <a:pt x="49" y="7"/>
                  <a:pt x="45" y="11"/>
                  <a:pt x="40" y="13"/>
                </a:cubicBezTo>
                <a:cubicBezTo>
                  <a:pt x="41" y="13"/>
                  <a:pt x="43" y="10"/>
                  <a:pt x="44" y="9"/>
                </a:cubicBezTo>
                <a:cubicBezTo>
                  <a:pt x="46" y="8"/>
                  <a:pt x="48" y="6"/>
                  <a:pt x="50" y="4"/>
                </a:cubicBezTo>
                <a:cubicBezTo>
                  <a:pt x="50" y="4"/>
                  <a:pt x="50" y="4"/>
                  <a:pt x="50" y="4"/>
                </a:cubicBezTo>
                <a:cubicBezTo>
                  <a:pt x="52" y="4"/>
                  <a:pt x="54" y="4"/>
                  <a:pt x="56" y="4"/>
                </a:cubicBezTo>
                <a:cubicBezTo>
                  <a:pt x="56" y="5"/>
                  <a:pt x="56" y="5"/>
                  <a:pt x="56" y="6"/>
                </a:cubicBezTo>
                <a:close/>
                <a:moveTo>
                  <a:pt x="34" y="13"/>
                </a:moveTo>
                <a:cubicBezTo>
                  <a:pt x="38" y="12"/>
                  <a:pt x="42" y="8"/>
                  <a:pt x="45" y="4"/>
                </a:cubicBezTo>
                <a:cubicBezTo>
                  <a:pt x="45" y="4"/>
                  <a:pt x="45" y="4"/>
                  <a:pt x="45" y="4"/>
                </a:cubicBezTo>
                <a:cubicBezTo>
                  <a:pt x="46" y="4"/>
                  <a:pt x="48" y="4"/>
                  <a:pt x="49" y="4"/>
                </a:cubicBezTo>
                <a:cubicBezTo>
                  <a:pt x="44" y="6"/>
                  <a:pt x="40" y="11"/>
                  <a:pt x="34" y="13"/>
                </a:cubicBezTo>
                <a:close/>
                <a:moveTo>
                  <a:pt x="40" y="4"/>
                </a:moveTo>
                <a:cubicBezTo>
                  <a:pt x="41" y="4"/>
                  <a:pt x="43" y="4"/>
                  <a:pt x="44" y="4"/>
                </a:cubicBezTo>
                <a:cubicBezTo>
                  <a:pt x="40" y="6"/>
                  <a:pt x="36" y="9"/>
                  <a:pt x="33" y="11"/>
                </a:cubicBezTo>
                <a:cubicBezTo>
                  <a:pt x="36" y="9"/>
                  <a:pt x="38" y="7"/>
                  <a:pt x="40" y="4"/>
                </a:cubicBezTo>
                <a:cubicBezTo>
                  <a:pt x="40" y="4"/>
                  <a:pt x="40" y="4"/>
                  <a:pt x="40" y="4"/>
                </a:cubicBezTo>
                <a:close/>
                <a:moveTo>
                  <a:pt x="34" y="4"/>
                </a:moveTo>
                <a:cubicBezTo>
                  <a:pt x="35" y="4"/>
                  <a:pt x="35" y="4"/>
                  <a:pt x="35" y="4"/>
                </a:cubicBezTo>
                <a:cubicBezTo>
                  <a:pt x="36" y="4"/>
                  <a:pt x="38" y="4"/>
                  <a:pt x="39" y="4"/>
                </a:cubicBezTo>
                <a:cubicBezTo>
                  <a:pt x="35" y="7"/>
                  <a:pt x="30" y="9"/>
                  <a:pt x="26" y="12"/>
                </a:cubicBezTo>
                <a:cubicBezTo>
                  <a:pt x="26" y="12"/>
                  <a:pt x="26" y="12"/>
                  <a:pt x="25" y="12"/>
                </a:cubicBezTo>
                <a:cubicBezTo>
                  <a:pt x="26" y="12"/>
                  <a:pt x="27" y="11"/>
                  <a:pt x="27" y="10"/>
                </a:cubicBezTo>
                <a:cubicBezTo>
                  <a:pt x="30" y="8"/>
                  <a:pt x="32" y="6"/>
                  <a:pt x="34" y="4"/>
                </a:cubicBezTo>
                <a:close/>
                <a:moveTo>
                  <a:pt x="26" y="14"/>
                </a:moveTo>
                <a:cubicBezTo>
                  <a:pt x="26" y="14"/>
                  <a:pt x="25" y="14"/>
                  <a:pt x="24" y="14"/>
                </a:cubicBezTo>
                <a:cubicBezTo>
                  <a:pt x="29" y="11"/>
                  <a:pt x="34" y="8"/>
                  <a:pt x="38" y="5"/>
                </a:cubicBezTo>
                <a:cubicBezTo>
                  <a:pt x="36" y="7"/>
                  <a:pt x="35" y="9"/>
                  <a:pt x="33" y="10"/>
                </a:cubicBezTo>
                <a:cubicBezTo>
                  <a:pt x="31" y="11"/>
                  <a:pt x="30" y="12"/>
                  <a:pt x="28" y="13"/>
                </a:cubicBezTo>
                <a:cubicBezTo>
                  <a:pt x="28" y="14"/>
                  <a:pt x="28" y="14"/>
                  <a:pt x="29" y="14"/>
                </a:cubicBezTo>
                <a:cubicBezTo>
                  <a:pt x="34" y="12"/>
                  <a:pt x="38" y="8"/>
                  <a:pt x="42" y="6"/>
                </a:cubicBezTo>
                <a:cubicBezTo>
                  <a:pt x="44" y="4"/>
                  <a:pt x="44" y="5"/>
                  <a:pt x="42" y="6"/>
                </a:cubicBezTo>
                <a:cubicBezTo>
                  <a:pt x="41" y="7"/>
                  <a:pt x="40" y="9"/>
                  <a:pt x="38" y="10"/>
                </a:cubicBezTo>
                <a:cubicBezTo>
                  <a:pt x="36" y="11"/>
                  <a:pt x="34" y="12"/>
                  <a:pt x="33" y="14"/>
                </a:cubicBezTo>
                <a:cubicBezTo>
                  <a:pt x="32" y="14"/>
                  <a:pt x="32" y="14"/>
                  <a:pt x="33" y="14"/>
                </a:cubicBezTo>
                <a:cubicBezTo>
                  <a:pt x="31" y="14"/>
                  <a:pt x="28" y="14"/>
                  <a:pt x="26" y="14"/>
                </a:cubicBezTo>
                <a:close/>
                <a:moveTo>
                  <a:pt x="32" y="11"/>
                </a:moveTo>
                <a:cubicBezTo>
                  <a:pt x="32" y="11"/>
                  <a:pt x="32" y="12"/>
                  <a:pt x="31" y="12"/>
                </a:cubicBezTo>
                <a:cubicBezTo>
                  <a:pt x="32" y="12"/>
                  <a:pt x="32" y="11"/>
                  <a:pt x="32" y="11"/>
                </a:cubicBezTo>
                <a:close/>
                <a:moveTo>
                  <a:pt x="29" y="4"/>
                </a:moveTo>
                <a:cubicBezTo>
                  <a:pt x="25" y="6"/>
                  <a:pt x="22" y="9"/>
                  <a:pt x="18" y="11"/>
                </a:cubicBezTo>
                <a:cubicBezTo>
                  <a:pt x="21" y="9"/>
                  <a:pt x="24" y="7"/>
                  <a:pt x="25" y="4"/>
                </a:cubicBezTo>
                <a:cubicBezTo>
                  <a:pt x="26" y="4"/>
                  <a:pt x="25" y="3"/>
                  <a:pt x="25" y="4"/>
                </a:cubicBezTo>
                <a:cubicBezTo>
                  <a:pt x="21" y="7"/>
                  <a:pt x="16" y="10"/>
                  <a:pt x="12" y="13"/>
                </a:cubicBezTo>
                <a:cubicBezTo>
                  <a:pt x="12" y="13"/>
                  <a:pt x="15" y="9"/>
                  <a:pt x="15" y="9"/>
                </a:cubicBezTo>
                <a:cubicBezTo>
                  <a:pt x="17" y="7"/>
                  <a:pt x="19" y="6"/>
                  <a:pt x="20" y="4"/>
                </a:cubicBezTo>
                <a:cubicBezTo>
                  <a:pt x="21" y="4"/>
                  <a:pt x="20" y="3"/>
                  <a:pt x="20" y="4"/>
                </a:cubicBezTo>
                <a:cubicBezTo>
                  <a:pt x="17" y="5"/>
                  <a:pt x="14" y="7"/>
                  <a:pt x="12" y="9"/>
                </a:cubicBezTo>
                <a:cubicBezTo>
                  <a:pt x="11" y="10"/>
                  <a:pt x="10" y="11"/>
                  <a:pt x="8" y="11"/>
                </a:cubicBezTo>
                <a:cubicBezTo>
                  <a:pt x="5" y="14"/>
                  <a:pt x="9" y="10"/>
                  <a:pt x="9" y="10"/>
                </a:cubicBezTo>
                <a:cubicBezTo>
                  <a:pt x="11" y="8"/>
                  <a:pt x="13" y="6"/>
                  <a:pt x="15" y="4"/>
                </a:cubicBezTo>
                <a:cubicBezTo>
                  <a:pt x="15" y="4"/>
                  <a:pt x="15" y="3"/>
                  <a:pt x="14" y="4"/>
                </a:cubicBezTo>
                <a:cubicBezTo>
                  <a:pt x="11" y="6"/>
                  <a:pt x="7" y="10"/>
                  <a:pt x="4" y="12"/>
                </a:cubicBezTo>
                <a:cubicBezTo>
                  <a:pt x="7" y="9"/>
                  <a:pt x="10" y="7"/>
                  <a:pt x="11" y="3"/>
                </a:cubicBezTo>
                <a:cubicBezTo>
                  <a:pt x="17" y="3"/>
                  <a:pt x="23" y="4"/>
                  <a:pt x="29" y="4"/>
                </a:cubicBezTo>
                <a:close/>
                <a:moveTo>
                  <a:pt x="17" y="12"/>
                </a:moveTo>
                <a:cubicBezTo>
                  <a:pt x="17" y="12"/>
                  <a:pt x="18" y="12"/>
                  <a:pt x="18" y="11"/>
                </a:cubicBezTo>
                <a:cubicBezTo>
                  <a:pt x="18" y="12"/>
                  <a:pt x="17" y="12"/>
                  <a:pt x="17" y="12"/>
                </a:cubicBezTo>
                <a:close/>
                <a:moveTo>
                  <a:pt x="10" y="3"/>
                </a:moveTo>
                <a:cubicBezTo>
                  <a:pt x="8" y="5"/>
                  <a:pt x="5" y="7"/>
                  <a:pt x="3" y="9"/>
                </a:cubicBezTo>
                <a:cubicBezTo>
                  <a:pt x="3" y="9"/>
                  <a:pt x="3" y="9"/>
                  <a:pt x="3" y="9"/>
                </a:cubicBezTo>
                <a:cubicBezTo>
                  <a:pt x="5" y="7"/>
                  <a:pt x="6" y="5"/>
                  <a:pt x="7" y="3"/>
                </a:cubicBezTo>
                <a:cubicBezTo>
                  <a:pt x="8" y="3"/>
                  <a:pt x="9" y="3"/>
                  <a:pt x="10" y="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70" name="Freeform 66"/>
          <p:cNvSpPr>
            <a:spLocks noEditPoints="1"/>
          </p:cNvSpPr>
          <p:nvPr/>
        </p:nvSpPr>
        <p:spPr bwMode="auto">
          <a:xfrm>
            <a:off x="6089650" y="2062163"/>
            <a:ext cx="93662" cy="82550"/>
          </a:xfrm>
          <a:custGeom>
            <a:gdLst>
              <a:gd fmla="*/ 13 w 25" name="T0"/>
              <a:gd fmla="*/ 22 h 22" name="T1"/>
              <a:gd fmla="*/ 13 w 25" name="T2"/>
              <a:gd fmla="*/ 22 h 22" name="T3"/>
              <a:gd fmla="*/ 24 w 25" name="T4"/>
              <a:gd fmla="*/ 12 h 22" name="T5"/>
              <a:gd fmla="*/ 16 w 25" name="T6"/>
              <a:gd fmla="*/ 2 h 22" name="T7"/>
              <a:gd fmla="*/ 13 w 25" name="T8"/>
              <a:gd fmla="*/ 22 h 22" name="T9"/>
              <a:gd fmla="*/ 7 w 25" name="T10"/>
              <a:gd fmla="*/ 11 h 22" name="T11"/>
              <a:gd fmla="*/ 8 w 25" name="T12"/>
              <a:gd fmla="*/ 11 h 22" name="T13"/>
              <a:gd fmla="*/ 15 w 25" name="T14"/>
              <a:gd fmla="*/ 6 h 22" name="T15"/>
              <a:gd fmla="*/ 7 w 25" name="T16"/>
              <a:gd fmla="*/ 12 h 22" name="T17"/>
              <a:gd fmla="*/ 7 w 25" name="T18"/>
              <a:gd fmla="*/ 11 h 22" name="T19"/>
              <a:gd fmla="*/ 19 w 25" name="T20"/>
              <a:gd fmla="*/ 7 h 22" name="T21"/>
              <a:gd fmla="*/ 8 w 25" name="T22"/>
              <a:gd fmla="*/ 13 h 22" name="T23"/>
              <a:gd fmla="*/ 8 w 25" name="T24"/>
              <a:gd fmla="*/ 13 h 22" name="T25"/>
              <a:gd fmla="*/ 16 w 25" name="T26"/>
              <a:gd fmla="*/ 5 h 22" name="T27"/>
              <a:gd fmla="*/ 16 w 25" name="T28"/>
              <a:gd fmla="*/ 5 h 22" name="T29"/>
              <a:gd fmla="*/ 19 w 25" name="T30"/>
              <a:gd fmla="*/ 7 h 22" name="T31"/>
              <a:gd fmla="*/ 19 w 25" name="T32"/>
              <a:gd fmla="*/ 7 h 22" name="T33"/>
              <a:gd fmla="*/ 17 w 25" name="T34"/>
              <a:gd fmla="*/ 9 h 22" name="T35"/>
              <a:gd fmla="*/ 9 w 25" name="T36"/>
              <a:gd fmla="*/ 16 h 22" name="T37"/>
              <a:gd fmla="*/ 8 w 25" name="T38"/>
              <a:gd fmla="*/ 14 h 22" name="T39"/>
              <a:gd fmla="*/ 17 w 25" name="T40"/>
              <a:gd fmla="*/ 9 h 22" name="T41"/>
              <a:gd fmla="*/ 10 w 25" name="T42"/>
              <a:gd fmla="*/ 17 h 22" name="T43"/>
              <a:gd fmla="*/ 17 w 25" name="T44"/>
              <a:gd fmla="*/ 13 h 22" name="T45"/>
              <a:gd fmla="*/ 11 w 25" name="T46"/>
              <a:gd fmla="*/ 18 h 22" name="T47"/>
              <a:gd fmla="*/ 11 w 25" name="T48"/>
              <a:gd fmla="*/ 18 h 22" name="T49"/>
              <a:gd fmla="*/ 10 w 25" name="T50"/>
              <a:gd fmla="*/ 17 h 22" name="T51"/>
              <a:gd fmla="*/ 22 w 25" name="T52"/>
              <a:gd fmla="*/ 12 h 22" name="T53"/>
              <a:gd fmla="*/ 13 w 25" name="T54"/>
              <a:gd fmla="*/ 19 h 22" name="T55"/>
              <a:gd fmla="*/ 12 w 25" name="T56"/>
              <a:gd fmla="*/ 18 h 22" name="T57"/>
              <a:gd fmla="*/ 19 w 25" name="T58"/>
              <a:gd fmla="*/ 14 h 22" name="T59"/>
              <a:gd fmla="*/ 16 w 25" name="T60"/>
              <a:gd fmla="*/ 16 h 22" name="T61"/>
              <a:gd fmla="*/ 17 w 25" name="T62"/>
              <a:gd fmla="*/ 17 h 22" name="T63"/>
              <a:gd fmla="*/ 20 w 25" name="T64"/>
              <a:gd fmla="*/ 14 h 22" name="T65"/>
              <a:gd fmla="*/ 20 w 25" name="T66"/>
              <a:gd fmla="*/ 13 h 22" name="T67"/>
              <a:gd fmla="*/ 13 w 25" name="T68"/>
              <a:gd fmla="*/ 17 h 22" name="T69"/>
              <a:gd fmla="*/ 20 w 25" name="T70"/>
              <a:gd fmla="*/ 11 h 22" name="T71"/>
              <a:gd fmla="*/ 19 w 25" name="T72"/>
              <a:gd fmla="*/ 11 h 22" name="T73"/>
              <a:gd fmla="*/ 11 w 25" name="T74"/>
              <a:gd fmla="*/ 16 h 22" name="T75"/>
              <a:gd fmla="*/ 20 w 25" name="T76"/>
              <a:gd fmla="*/ 7 h 22" name="T77"/>
              <a:gd fmla="*/ 20 w 25" name="T78"/>
              <a:gd fmla="*/ 7 h 22" name="T79"/>
              <a:gd fmla="*/ 22 w 25" name="T80"/>
              <a:gd fmla="*/ 12 h 22" name="T81"/>
              <a:gd fmla="*/ 14 w 25" name="T82"/>
              <a:gd fmla="*/ 5 h 22" name="T83"/>
              <a:gd fmla="*/ 15 w 25" name="T84"/>
              <a:gd fmla="*/ 5 h 22" name="T85"/>
              <a:gd fmla="*/ 8 w 25" name="T86"/>
              <a:gd fmla="*/ 10 h 22" name="T87"/>
              <a:gd fmla="*/ 14 w 25" name="T88"/>
              <a:gd fmla="*/ 5 h 22"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22" w="25">
                <a:moveTo>
                  <a:pt x="13" y="22"/>
                </a:moveTo>
                <a:cubicBezTo>
                  <a:pt x="13" y="22"/>
                  <a:pt x="13" y="22"/>
                  <a:pt x="13" y="22"/>
                </a:cubicBezTo>
                <a:cubicBezTo>
                  <a:pt x="19" y="22"/>
                  <a:pt x="24" y="18"/>
                  <a:pt x="24" y="12"/>
                </a:cubicBezTo>
                <a:cubicBezTo>
                  <a:pt x="25" y="7"/>
                  <a:pt x="21" y="3"/>
                  <a:pt x="16" y="2"/>
                </a:cubicBezTo>
                <a:cubicBezTo>
                  <a:pt x="3" y="0"/>
                  <a:pt x="0" y="19"/>
                  <a:pt x="13" y="22"/>
                </a:cubicBezTo>
                <a:close/>
                <a:moveTo>
                  <a:pt x="7" y="11"/>
                </a:moveTo>
                <a:cubicBezTo>
                  <a:pt x="7" y="11"/>
                  <a:pt x="8" y="11"/>
                  <a:pt x="8" y="11"/>
                </a:cubicBezTo>
                <a:cubicBezTo>
                  <a:pt x="10" y="9"/>
                  <a:pt x="12" y="8"/>
                  <a:pt x="15" y="6"/>
                </a:cubicBezTo>
                <a:cubicBezTo>
                  <a:pt x="13" y="9"/>
                  <a:pt x="10" y="10"/>
                  <a:pt x="7" y="12"/>
                </a:cubicBezTo>
                <a:cubicBezTo>
                  <a:pt x="7" y="12"/>
                  <a:pt x="7" y="11"/>
                  <a:pt x="7" y="11"/>
                </a:cubicBezTo>
                <a:close/>
                <a:moveTo>
                  <a:pt x="19" y="7"/>
                </a:moveTo>
                <a:cubicBezTo>
                  <a:pt x="15" y="9"/>
                  <a:pt x="12" y="12"/>
                  <a:pt x="8" y="13"/>
                </a:cubicBezTo>
                <a:cubicBezTo>
                  <a:pt x="8" y="13"/>
                  <a:pt x="8" y="13"/>
                  <a:pt x="8" y="13"/>
                </a:cubicBezTo>
                <a:cubicBezTo>
                  <a:pt x="10" y="11"/>
                  <a:pt x="14" y="9"/>
                  <a:pt x="16" y="5"/>
                </a:cubicBezTo>
                <a:cubicBezTo>
                  <a:pt x="16" y="5"/>
                  <a:pt x="16" y="5"/>
                  <a:pt x="16" y="5"/>
                </a:cubicBezTo>
                <a:cubicBezTo>
                  <a:pt x="17" y="5"/>
                  <a:pt x="19" y="6"/>
                  <a:pt x="19" y="7"/>
                </a:cubicBezTo>
                <a:cubicBezTo>
                  <a:pt x="19" y="7"/>
                  <a:pt x="19" y="7"/>
                  <a:pt x="19" y="7"/>
                </a:cubicBezTo>
                <a:close/>
                <a:moveTo>
                  <a:pt x="17" y="9"/>
                </a:moveTo>
                <a:cubicBezTo>
                  <a:pt x="14" y="11"/>
                  <a:pt x="12" y="14"/>
                  <a:pt x="9" y="16"/>
                </a:cubicBezTo>
                <a:cubicBezTo>
                  <a:pt x="8" y="16"/>
                  <a:pt x="8" y="15"/>
                  <a:pt x="8" y="14"/>
                </a:cubicBezTo>
                <a:cubicBezTo>
                  <a:pt x="11" y="13"/>
                  <a:pt x="14" y="11"/>
                  <a:pt x="17" y="9"/>
                </a:cubicBezTo>
                <a:close/>
                <a:moveTo>
                  <a:pt x="10" y="17"/>
                </a:moveTo>
                <a:cubicBezTo>
                  <a:pt x="12" y="16"/>
                  <a:pt x="15" y="14"/>
                  <a:pt x="17" y="13"/>
                </a:cubicBezTo>
                <a:cubicBezTo>
                  <a:pt x="15" y="14"/>
                  <a:pt x="13" y="16"/>
                  <a:pt x="11" y="18"/>
                </a:cubicBezTo>
                <a:cubicBezTo>
                  <a:pt x="11" y="18"/>
                  <a:pt x="11" y="18"/>
                  <a:pt x="11" y="18"/>
                </a:cubicBezTo>
                <a:cubicBezTo>
                  <a:pt x="11" y="18"/>
                  <a:pt x="10" y="17"/>
                  <a:pt x="10" y="17"/>
                </a:cubicBezTo>
                <a:close/>
                <a:moveTo>
                  <a:pt x="22" y="12"/>
                </a:moveTo>
                <a:cubicBezTo>
                  <a:pt x="21" y="16"/>
                  <a:pt x="17" y="19"/>
                  <a:pt x="13" y="19"/>
                </a:cubicBezTo>
                <a:cubicBezTo>
                  <a:pt x="13" y="19"/>
                  <a:pt x="12" y="19"/>
                  <a:pt x="12" y="18"/>
                </a:cubicBezTo>
                <a:cubicBezTo>
                  <a:pt x="14" y="17"/>
                  <a:pt x="17" y="16"/>
                  <a:pt x="19" y="14"/>
                </a:cubicBezTo>
                <a:cubicBezTo>
                  <a:pt x="18" y="15"/>
                  <a:pt x="17" y="16"/>
                  <a:pt x="16" y="16"/>
                </a:cubicBezTo>
                <a:cubicBezTo>
                  <a:pt x="16" y="17"/>
                  <a:pt x="16" y="17"/>
                  <a:pt x="17" y="17"/>
                </a:cubicBezTo>
                <a:cubicBezTo>
                  <a:pt x="18" y="16"/>
                  <a:pt x="20" y="15"/>
                  <a:pt x="20" y="14"/>
                </a:cubicBezTo>
                <a:cubicBezTo>
                  <a:pt x="20" y="13"/>
                  <a:pt x="20" y="13"/>
                  <a:pt x="20" y="13"/>
                </a:cubicBezTo>
                <a:cubicBezTo>
                  <a:pt x="18" y="14"/>
                  <a:pt x="16" y="16"/>
                  <a:pt x="13" y="17"/>
                </a:cubicBezTo>
                <a:cubicBezTo>
                  <a:pt x="15" y="15"/>
                  <a:pt x="18" y="13"/>
                  <a:pt x="20" y="11"/>
                </a:cubicBezTo>
                <a:cubicBezTo>
                  <a:pt x="20" y="11"/>
                  <a:pt x="20" y="10"/>
                  <a:pt x="19" y="11"/>
                </a:cubicBezTo>
                <a:cubicBezTo>
                  <a:pt x="16" y="12"/>
                  <a:pt x="14" y="14"/>
                  <a:pt x="11" y="16"/>
                </a:cubicBezTo>
                <a:cubicBezTo>
                  <a:pt x="14" y="13"/>
                  <a:pt x="17" y="10"/>
                  <a:pt x="20" y="7"/>
                </a:cubicBezTo>
                <a:cubicBezTo>
                  <a:pt x="20" y="7"/>
                  <a:pt x="20" y="7"/>
                  <a:pt x="20" y="7"/>
                </a:cubicBezTo>
                <a:cubicBezTo>
                  <a:pt x="21" y="8"/>
                  <a:pt x="22" y="10"/>
                  <a:pt x="22" y="12"/>
                </a:cubicBezTo>
                <a:close/>
                <a:moveTo>
                  <a:pt x="14" y="5"/>
                </a:moveTo>
                <a:cubicBezTo>
                  <a:pt x="15" y="5"/>
                  <a:pt x="15" y="5"/>
                  <a:pt x="15" y="5"/>
                </a:cubicBezTo>
                <a:cubicBezTo>
                  <a:pt x="13" y="7"/>
                  <a:pt x="10" y="8"/>
                  <a:pt x="8" y="10"/>
                </a:cubicBezTo>
                <a:cubicBezTo>
                  <a:pt x="8" y="7"/>
                  <a:pt x="11" y="5"/>
                  <a:pt x="14" y="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71" name="Freeform 67"/>
          <p:cNvSpPr>
            <a:spLocks noEditPoints="1"/>
          </p:cNvSpPr>
          <p:nvPr/>
        </p:nvSpPr>
        <p:spPr bwMode="auto">
          <a:xfrm>
            <a:off x="6015038" y="2160588"/>
            <a:ext cx="258762" cy="71438"/>
          </a:xfrm>
          <a:custGeom>
            <a:gdLst>
              <a:gd fmla="*/ 69 w 69" name="T0"/>
              <a:gd fmla="*/ 4 h 19" name="T1"/>
              <a:gd fmla="*/ 1 w 69" name="T2"/>
              <a:gd fmla="*/ 1 h 19" name="T3"/>
              <a:gd fmla="*/ 2 w 69" name="T4"/>
              <a:gd fmla="*/ 17 h 19" name="T5"/>
              <a:gd fmla="*/ 46 w 69" name="T6"/>
              <a:gd fmla="*/ 7 h 19" name="T7"/>
              <a:gd fmla="*/ 38 w 69" name="T8"/>
              <a:gd fmla="*/ 15 h 19" name="T9"/>
              <a:gd fmla="*/ 42 w 69" name="T10"/>
              <a:gd fmla="*/ 9 h 19" name="T11"/>
              <a:gd fmla="*/ 29 w 69" name="T12"/>
              <a:gd fmla="*/ 7 h 19" name="T13"/>
              <a:gd fmla="*/ 21 w 69" name="T14"/>
              <a:gd fmla="*/ 15 h 19" name="T15"/>
              <a:gd fmla="*/ 7 w 69" name="T16"/>
              <a:gd fmla="*/ 14 h 19" name="T17"/>
              <a:gd fmla="*/ 3 w 69" name="T18"/>
              <a:gd fmla="*/ 10 h 19" name="T19"/>
              <a:gd fmla="*/ 12 w 69" name="T20"/>
              <a:gd fmla="*/ 3 h 19" name="T21"/>
              <a:gd fmla="*/ 22 w 69" name="T22"/>
              <a:gd fmla="*/ 4 h 19" name="T23"/>
              <a:gd fmla="*/ 11 w 69" name="T24"/>
              <a:gd fmla="*/ 12 h 19" name="T25"/>
              <a:gd fmla="*/ 18 w 69" name="T26"/>
              <a:gd fmla="*/ 3 h 19" name="T27"/>
              <a:gd fmla="*/ 3 w 69" name="T28"/>
              <a:gd fmla="*/ 8 h 19" name="T29"/>
              <a:gd fmla="*/ 11 w 69" name="T30"/>
              <a:gd fmla="*/ 5 h 19" name="T31"/>
              <a:gd fmla="*/ 13 w 69" name="T32"/>
              <a:gd fmla="*/ 3 h 19" name="T33"/>
              <a:gd fmla="*/ 3 w 69" name="T34"/>
              <a:gd fmla="*/ 7 h 19" name="T35"/>
              <a:gd fmla="*/ 16 w 69" name="T36"/>
              <a:gd fmla="*/ 9 h 19" name="T37"/>
              <a:gd fmla="*/ 14 w 69" name="T38"/>
              <a:gd fmla="*/ 14 h 19" name="T39"/>
              <a:gd fmla="*/ 23 w 69" name="T40"/>
              <a:gd fmla="*/ 5 h 19" name="T41"/>
              <a:gd fmla="*/ 16 w 69" name="T42"/>
              <a:gd fmla="*/ 14 h 19" name="T43"/>
              <a:gd fmla="*/ 17 w 69" name="T44"/>
              <a:gd fmla="*/ 14 h 19" name="T45"/>
              <a:gd fmla="*/ 20 w 69" name="T46"/>
              <a:gd fmla="*/ 15 h 19" name="T47"/>
              <a:gd fmla="*/ 36 w 69" name="T48"/>
              <a:gd fmla="*/ 6 h 19" name="T49"/>
              <a:gd fmla="*/ 33 w 69" name="T50"/>
              <a:gd fmla="*/ 15 h 19" name="T51"/>
              <a:gd fmla="*/ 39 w 69" name="T52"/>
              <a:gd fmla="*/ 8 h 19" name="T53"/>
              <a:gd fmla="*/ 60 w 69" name="T54"/>
              <a:gd fmla="*/ 5 h 19" name="T55"/>
              <a:gd fmla="*/ 58 w 69" name="T56"/>
              <a:gd fmla="*/ 12 h 19" name="T57"/>
              <a:gd fmla="*/ 55 w 69" name="T58"/>
              <a:gd fmla="*/ 4 h 19" name="T59"/>
              <a:gd fmla="*/ 51 w 69" name="T60"/>
              <a:gd fmla="*/ 4 h 19" name="T61"/>
              <a:gd fmla="*/ 55 w 69" name="T62"/>
              <a:gd fmla="*/ 5 h 19" name="T63"/>
              <a:gd fmla="*/ 52 w 69" name="T64"/>
              <a:gd fmla="*/ 8 h 19" name="T65"/>
              <a:gd fmla="*/ 58 w 69" name="T66"/>
              <a:gd fmla="*/ 7 h 19" name="T67"/>
              <a:gd fmla="*/ 43 w 69" name="T68"/>
              <a:gd fmla="*/ 15 h 19" name="T69"/>
              <a:gd fmla="*/ 60 w 69" name="T70"/>
              <a:gd fmla="*/ 9 h 19" name="T71"/>
              <a:gd fmla="*/ 59 w 69" name="T72"/>
              <a:gd fmla="*/ 8 h 19" name="T73"/>
              <a:gd fmla="*/ 60 w 69" name="T74"/>
              <a:gd fmla="*/ 16 h 19" name="T75"/>
              <a:gd fmla="*/ 66 w 69" name="T76"/>
              <a:gd fmla="*/ 15 h 19" name="T77"/>
              <a:gd fmla="*/ 66 w 69" name="T78"/>
              <a:gd fmla="*/ 10 h 19" name="T79"/>
              <a:gd fmla="*/ 66 w 69" name="T80"/>
              <a:gd fmla="*/ 5 h 19" name="T81"/>
              <a:gd fmla="*/ 63 w 69" name="T82"/>
              <a:gd fmla="*/ 8 h 19" name="T83"/>
              <a:gd fmla="*/ 47 w 69" name="T84"/>
              <a:gd fmla="*/ 5 h 19" name="T85"/>
              <a:gd fmla="*/ 43 w 69" name="T86"/>
              <a:gd fmla="*/ 4 h 19" name="T87"/>
              <a:gd fmla="*/ 38 w 69" name="T88"/>
              <a:gd fmla="*/ 5 h 19" name="T89"/>
              <a:gd fmla="*/ 33 w 69" name="T90"/>
              <a:gd fmla="*/ 4 h 19" name="T91"/>
              <a:gd fmla="*/ 24 w 69" name="T92"/>
              <a:gd fmla="*/ 10 h 19" name="T93"/>
              <a:gd fmla="*/ 17 w 69" name="T94"/>
              <a:gd fmla="*/ 14 h 19" name="T95"/>
              <a:gd fmla="*/ 37 w 69" name="T96"/>
              <a:gd fmla="*/ 3 h 19"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9" w="69">
                <a:moveTo>
                  <a:pt x="67" y="19"/>
                </a:moveTo>
                <a:cubicBezTo>
                  <a:pt x="68" y="19"/>
                  <a:pt x="69" y="19"/>
                  <a:pt x="69" y="18"/>
                </a:cubicBezTo>
                <a:cubicBezTo>
                  <a:pt x="69" y="13"/>
                  <a:pt x="69" y="8"/>
                  <a:pt x="69" y="4"/>
                </a:cubicBezTo>
                <a:cubicBezTo>
                  <a:pt x="69" y="4"/>
                  <a:pt x="69" y="4"/>
                  <a:pt x="69" y="4"/>
                </a:cubicBezTo>
                <a:cubicBezTo>
                  <a:pt x="69" y="3"/>
                  <a:pt x="69" y="3"/>
                  <a:pt x="68" y="3"/>
                </a:cubicBezTo>
                <a:cubicBezTo>
                  <a:pt x="59" y="1"/>
                  <a:pt x="50" y="1"/>
                  <a:pt x="40" y="1"/>
                </a:cubicBezTo>
                <a:cubicBezTo>
                  <a:pt x="27" y="0"/>
                  <a:pt x="14" y="1"/>
                  <a:pt x="1" y="1"/>
                </a:cubicBezTo>
                <a:cubicBezTo>
                  <a:pt x="1" y="1"/>
                  <a:pt x="1" y="1"/>
                  <a:pt x="1" y="1"/>
                </a:cubicBezTo>
                <a:cubicBezTo>
                  <a:pt x="0" y="1"/>
                  <a:pt x="0" y="2"/>
                  <a:pt x="0" y="2"/>
                </a:cubicBezTo>
                <a:cubicBezTo>
                  <a:pt x="0" y="7"/>
                  <a:pt x="1" y="11"/>
                  <a:pt x="1" y="16"/>
                </a:cubicBezTo>
                <a:cubicBezTo>
                  <a:pt x="1" y="16"/>
                  <a:pt x="1" y="16"/>
                  <a:pt x="1" y="17"/>
                </a:cubicBezTo>
                <a:cubicBezTo>
                  <a:pt x="1" y="17"/>
                  <a:pt x="2" y="17"/>
                  <a:pt x="2" y="17"/>
                </a:cubicBezTo>
                <a:cubicBezTo>
                  <a:pt x="24" y="17"/>
                  <a:pt x="45" y="19"/>
                  <a:pt x="67" y="19"/>
                </a:cubicBezTo>
                <a:cubicBezTo>
                  <a:pt x="67" y="19"/>
                  <a:pt x="67" y="19"/>
                  <a:pt x="67" y="19"/>
                </a:cubicBezTo>
                <a:close/>
                <a:moveTo>
                  <a:pt x="38" y="15"/>
                </a:moveTo>
                <a:cubicBezTo>
                  <a:pt x="41" y="13"/>
                  <a:pt x="43" y="10"/>
                  <a:pt x="46" y="7"/>
                </a:cubicBezTo>
                <a:cubicBezTo>
                  <a:pt x="47" y="6"/>
                  <a:pt x="48" y="5"/>
                  <a:pt x="50" y="5"/>
                </a:cubicBezTo>
                <a:cubicBezTo>
                  <a:pt x="50" y="5"/>
                  <a:pt x="48" y="8"/>
                  <a:pt x="48" y="8"/>
                </a:cubicBezTo>
                <a:cubicBezTo>
                  <a:pt x="47" y="11"/>
                  <a:pt x="44" y="13"/>
                  <a:pt x="42" y="15"/>
                </a:cubicBezTo>
                <a:cubicBezTo>
                  <a:pt x="41" y="15"/>
                  <a:pt x="39" y="15"/>
                  <a:pt x="38" y="15"/>
                </a:cubicBezTo>
                <a:close/>
                <a:moveTo>
                  <a:pt x="34" y="15"/>
                </a:moveTo>
                <a:cubicBezTo>
                  <a:pt x="37" y="13"/>
                  <a:pt x="39" y="10"/>
                  <a:pt x="42" y="8"/>
                </a:cubicBezTo>
                <a:cubicBezTo>
                  <a:pt x="43" y="7"/>
                  <a:pt x="44" y="6"/>
                  <a:pt x="46" y="5"/>
                </a:cubicBezTo>
                <a:cubicBezTo>
                  <a:pt x="45" y="6"/>
                  <a:pt x="43" y="8"/>
                  <a:pt x="42" y="9"/>
                </a:cubicBezTo>
                <a:cubicBezTo>
                  <a:pt x="41" y="11"/>
                  <a:pt x="39" y="13"/>
                  <a:pt x="36" y="15"/>
                </a:cubicBezTo>
                <a:cubicBezTo>
                  <a:pt x="36" y="15"/>
                  <a:pt x="35" y="15"/>
                  <a:pt x="34" y="15"/>
                </a:cubicBezTo>
                <a:close/>
                <a:moveTo>
                  <a:pt x="21" y="15"/>
                </a:moveTo>
                <a:cubicBezTo>
                  <a:pt x="24" y="12"/>
                  <a:pt x="26" y="10"/>
                  <a:pt x="29" y="7"/>
                </a:cubicBezTo>
                <a:cubicBezTo>
                  <a:pt x="30" y="6"/>
                  <a:pt x="31" y="6"/>
                  <a:pt x="32" y="5"/>
                </a:cubicBezTo>
                <a:cubicBezTo>
                  <a:pt x="31" y="6"/>
                  <a:pt x="30" y="7"/>
                  <a:pt x="29" y="8"/>
                </a:cubicBezTo>
                <a:cubicBezTo>
                  <a:pt x="27" y="10"/>
                  <a:pt x="25" y="12"/>
                  <a:pt x="23" y="15"/>
                </a:cubicBezTo>
                <a:cubicBezTo>
                  <a:pt x="22" y="15"/>
                  <a:pt x="21" y="15"/>
                  <a:pt x="21" y="15"/>
                </a:cubicBezTo>
                <a:close/>
                <a:moveTo>
                  <a:pt x="4" y="14"/>
                </a:moveTo>
                <a:cubicBezTo>
                  <a:pt x="8" y="12"/>
                  <a:pt x="12" y="8"/>
                  <a:pt x="15" y="5"/>
                </a:cubicBezTo>
                <a:cubicBezTo>
                  <a:pt x="19" y="3"/>
                  <a:pt x="13" y="8"/>
                  <a:pt x="13" y="9"/>
                </a:cubicBezTo>
                <a:cubicBezTo>
                  <a:pt x="11" y="11"/>
                  <a:pt x="9" y="12"/>
                  <a:pt x="7" y="14"/>
                </a:cubicBezTo>
                <a:cubicBezTo>
                  <a:pt x="6" y="14"/>
                  <a:pt x="5" y="14"/>
                  <a:pt x="4" y="14"/>
                </a:cubicBezTo>
                <a:close/>
                <a:moveTo>
                  <a:pt x="12" y="3"/>
                </a:moveTo>
                <a:cubicBezTo>
                  <a:pt x="9" y="5"/>
                  <a:pt x="7" y="7"/>
                  <a:pt x="4" y="9"/>
                </a:cubicBezTo>
                <a:cubicBezTo>
                  <a:pt x="4" y="10"/>
                  <a:pt x="3" y="10"/>
                  <a:pt x="3" y="10"/>
                </a:cubicBezTo>
                <a:cubicBezTo>
                  <a:pt x="3" y="10"/>
                  <a:pt x="3" y="10"/>
                  <a:pt x="3" y="10"/>
                </a:cubicBezTo>
                <a:cubicBezTo>
                  <a:pt x="4" y="9"/>
                  <a:pt x="5" y="8"/>
                  <a:pt x="5" y="8"/>
                </a:cubicBezTo>
                <a:cubicBezTo>
                  <a:pt x="6" y="6"/>
                  <a:pt x="7" y="5"/>
                  <a:pt x="8" y="3"/>
                </a:cubicBezTo>
                <a:cubicBezTo>
                  <a:pt x="9" y="3"/>
                  <a:pt x="11" y="3"/>
                  <a:pt x="12" y="3"/>
                </a:cubicBezTo>
                <a:close/>
                <a:moveTo>
                  <a:pt x="22" y="3"/>
                </a:moveTo>
                <a:cubicBezTo>
                  <a:pt x="23" y="3"/>
                  <a:pt x="24" y="3"/>
                  <a:pt x="25" y="3"/>
                </a:cubicBezTo>
                <a:cubicBezTo>
                  <a:pt x="23" y="4"/>
                  <a:pt x="22" y="5"/>
                  <a:pt x="21" y="6"/>
                </a:cubicBezTo>
                <a:cubicBezTo>
                  <a:pt x="21" y="5"/>
                  <a:pt x="22" y="4"/>
                  <a:pt x="22" y="4"/>
                </a:cubicBezTo>
                <a:cubicBezTo>
                  <a:pt x="23" y="3"/>
                  <a:pt x="23" y="3"/>
                  <a:pt x="22" y="3"/>
                </a:cubicBezTo>
                <a:close/>
                <a:moveTo>
                  <a:pt x="18" y="3"/>
                </a:moveTo>
                <a:cubicBezTo>
                  <a:pt x="19" y="3"/>
                  <a:pt x="20" y="3"/>
                  <a:pt x="22" y="3"/>
                </a:cubicBezTo>
                <a:cubicBezTo>
                  <a:pt x="18" y="6"/>
                  <a:pt x="15" y="10"/>
                  <a:pt x="11" y="12"/>
                </a:cubicBezTo>
                <a:cubicBezTo>
                  <a:pt x="10" y="13"/>
                  <a:pt x="7" y="15"/>
                  <a:pt x="10" y="13"/>
                </a:cubicBezTo>
                <a:cubicBezTo>
                  <a:pt x="11" y="12"/>
                  <a:pt x="12" y="11"/>
                  <a:pt x="13" y="10"/>
                </a:cubicBezTo>
                <a:cubicBezTo>
                  <a:pt x="15" y="8"/>
                  <a:pt x="17" y="6"/>
                  <a:pt x="18" y="4"/>
                </a:cubicBezTo>
                <a:cubicBezTo>
                  <a:pt x="18" y="3"/>
                  <a:pt x="18" y="3"/>
                  <a:pt x="18" y="3"/>
                </a:cubicBezTo>
                <a:close/>
                <a:moveTo>
                  <a:pt x="3" y="8"/>
                </a:moveTo>
                <a:cubicBezTo>
                  <a:pt x="4" y="7"/>
                  <a:pt x="9" y="2"/>
                  <a:pt x="6" y="5"/>
                </a:cubicBezTo>
                <a:cubicBezTo>
                  <a:pt x="5" y="6"/>
                  <a:pt x="4" y="8"/>
                  <a:pt x="3" y="9"/>
                </a:cubicBezTo>
                <a:cubicBezTo>
                  <a:pt x="3" y="9"/>
                  <a:pt x="3" y="8"/>
                  <a:pt x="3" y="8"/>
                </a:cubicBezTo>
                <a:close/>
                <a:moveTo>
                  <a:pt x="3" y="11"/>
                </a:moveTo>
                <a:cubicBezTo>
                  <a:pt x="5" y="10"/>
                  <a:pt x="6" y="9"/>
                  <a:pt x="7" y="8"/>
                </a:cubicBezTo>
                <a:cubicBezTo>
                  <a:pt x="8" y="7"/>
                  <a:pt x="9" y="6"/>
                  <a:pt x="10" y="5"/>
                </a:cubicBezTo>
                <a:cubicBezTo>
                  <a:pt x="12" y="4"/>
                  <a:pt x="12" y="4"/>
                  <a:pt x="11" y="5"/>
                </a:cubicBezTo>
                <a:cubicBezTo>
                  <a:pt x="9" y="8"/>
                  <a:pt x="6" y="11"/>
                  <a:pt x="3" y="13"/>
                </a:cubicBezTo>
                <a:cubicBezTo>
                  <a:pt x="3" y="13"/>
                  <a:pt x="3" y="12"/>
                  <a:pt x="3" y="11"/>
                </a:cubicBezTo>
                <a:close/>
                <a:moveTo>
                  <a:pt x="13" y="4"/>
                </a:moveTo>
                <a:cubicBezTo>
                  <a:pt x="13" y="3"/>
                  <a:pt x="13" y="3"/>
                  <a:pt x="13" y="3"/>
                </a:cubicBezTo>
                <a:cubicBezTo>
                  <a:pt x="15" y="3"/>
                  <a:pt x="16" y="3"/>
                  <a:pt x="17" y="3"/>
                </a:cubicBezTo>
                <a:cubicBezTo>
                  <a:pt x="13" y="6"/>
                  <a:pt x="9" y="10"/>
                  <a:pt x="4" y="13"/>
                </a:cubicBezTo>
                <a:cubicBezTo>
                  <a:pt x="7" y="11"/>
                  <a:pt x="11" y="7"/>
                  <a:pt x="13" y="4"/>
                </a:cubicBezTo>
                <a:close/>
                <a:moveTo>
                  <a:pt x="3" y="7"/>
                </a:moveTo>
                <a:cubicBezTo>
                  <a:pt x="3" y="6"/>
                  <a:pt x="3" y="5"/>
                  <a:pt x="3" y="3"/>
                </a:cubicBezTo>
                <a:cubicBezTo>
                  <a:pt x="4" y="3"/>
                  <a:pt x="5" y="3"/>
                  <a:pt x="6" y="3"/>
                </a:cubicBezTo>
                <a:cubicBezTo>
                  <a:pt x="5" y="4"/>
                  <a:pt x="4" y="6"/>
                  <a:pt x="3" y="7"/>
                </a:cubicBezTo>
                <a:close/>
                <a:moveTo>
                  <a:pt x="16" y="9"/>
                </a:moveTo>
                <a:cubicBezTo>
                  <a:pt x="17" y="8"/>
                  <a:pt x="18" y="7"/>
                  <a:pt x="18" y="7"/>
                </a:cubicBezTo>
                <a:cubicBezTo>
                  <a:pt x="19" y="6"/>
                  <a:pt x="22" y="3"/>
                  <a:pt x="21" y="5"/>
                </a:cubicBezTo>
                <a:cubicBezTo>
                  <a:pt x="18" y="8"/>
                  <a:pt x="16" y="11"/>
                  <a:pt x="14" y="14"/>
                </a:cubicBezTo>
                <a:cubicBezTo>
                  <a:pt x="13" y="14"/>
                  <a:pt x="14" y="14"/>
                  <a:pt x="14" y="14"/>
                </a:cubicBezTo>
                <a:cubicBezTo>
                  <a:pt x="12" y="14"/>
                  <a:pt x="11" y="14"/>
                  <a:pt x="9" y="14"/>
                </a:cubicBezTo>
                <a:cubicBezTo>
                  <a:pt x="12" y="13"/>
                  <a:pt x="14" y="11"/>
                  <a:pt x="16" y="9"/>
                </a:cubicBezTo>
                <a:close/>
                <a:moveTo>
                  <a:pt x="14" y="14"/>
                </a:moveTo>
                <a:cubicBezTo>
                  <a:pt x="17" y="11"/>
                  <a:pt x="20" y="7"/>
                  <a:pt x="23" y="5"/>
                </a:cubicBezTo>
                <a:cubicBezTo>
                  <a:pt x="25" y="4"/>
                  <a:pt x="24" y="4"/>
                  <a:pt x="23" y="5"/>
                </a:cubicBezTo>
                <a:cubicBezTo>
                  <a:pt x="22" y="6"/>
                  <a:pt x="21" y="8"/>
                  <a:pt x="20" y="9"/>
                </a:cubicBezTo>
                <a:cubicBezTo>
                  <a:pt x="18" y="11"/>
                  <a:pt x="17" y="12"/>
                  <a:pt x="16" y="14"/>
                </a:cubicBezTo>
                <a:cubicBezTo>
                  <a:pt x="16" y="14"/>
                  <a:pt x="16" y="14"/>
                  <a:pt x="16" y="14"/>
                </a:cubicBezTo>
                <a:cubicBezTo>
                  <a:pt x="15" y="14"/>
                  <a:pt x="15" y="14"/>
                  <a:pt x="14" y="14"/>
                </a:cubicBezTo>
                <a:cubicBezTo>
                  <a:pt x="14" y="14"/>
                  <a:pt x="14" y="14"/>
                  <a:pt x="14" y="14"/>
                </a:cubicBezTo>
                <a:close/>
                <a:moveTo>
                  <a:pt x="20" y="15"/>
                </a:moveTo>
                <a:cubicBezTo>
                  <a:pt x="19" y="14"/>
                  <a:pt x="18" y="14"/>
                  <a:pt x="17" y="14"/>
                </a:cubicBezTo>
                <a:cubicBezTo>
                  <a:pt x="21" y="12"/>
                  <a:pt x="23" y="9"/>
                  <a:pt x="26" y="7"/>
                </a:cubicBezTo>
                <a:cubicBezTo>
                  <a:pt x="31" y="2"/>
                  <a:pt x="26" y="7"/>
                  <a:pt x="25" y="8"/>
                </a:cubicBezTo>
                <a:cubicBezTo>
                  <a:pt x="23" y="10"/>
                  <a:pt x="21" y="12"/>
                  <a:pt x="20" y="14"/>
                </a:cubicBezTo>
                <a:cubicBezTo>
                  <a:pt x="20" y="14"/>
                  <a:pt x="20" y="14"/>
                  <a:pt x="20" y="15"/>
                </a:cubicBezTo>
                <a:close/>
                <a:moveTo>
                  <a:pt x="29" y="15"/>
                </a:moveTo>
                <a:cubicBezTo>
                  <a:pt x="28" y="15"/>
                  <a:pt x="26" y="15"/>
                  <a:pt x="25" y="15"/>
                </a:cubicBezTo>
                <a:cubicBezTo>
                  <a:pt x="28" y="13"/>
                  <a:pt x="30" y="11"/>
                  <a:pt x="32" y="9"/>
                </a:cubicBezTo>
                <a:cubicBezTo>
                  <a:pt x="33" y="8"/>
                  <a:pt x="35" y="7"/>
                  <a:pt x="36" y="6"/>
                </a:cubicBezTo>
                <a:cubicBezTo>
                  <a:pt x="38" y="4"/>
                  <a:pt x="36" y="6"/>
                  <a:pt x="35" y="7"/>
                </a:cubicBezTo>
                <a:cubicBezTo>
                  <a:pt x="33" y="9"/>
                  <a:pt x="31" y="12"/>
                  <a:pt x="29" y="15"/>
                </a:cubicBezTo>
                <a:cubicBezTo>
                  <a:pt x="29" y="15"/>
                  <a:pt x="29" y="15"/>
                  <a:pt x="29" y="15"/>
                </a:cubicBezTo>
                <a:close/>
                <a:moveTo>
                  <a:pt x="33" y="15"/>
                </a:moveTo>
                <a:cubicBezTo>
                  <a:pt x="33" y="15"/>
                  <a:pt x="33" y="15"/>
                  <a:pt x="33" y="15"/>
                </a:cubicBezTo>
                <a:cubicBezTo>
                  <a:pt x="32" y="15"/>
                  <a:pt x="31" y="15"/>
                  <a:pt x="30" y="15"/>
                </a:cubicBezTo>
                <a:cubicBezTo>
                  <a:pt x="34" y="12"/>
                  <a:pt x="37" y="8"/>
                  <a:pt x="41" y="5"/>
                </a:cubicBezTo>
                <a:cubicBezTo>
                  <a:pt x="44" y="3"/>
                  <a:pt x="40" y="7"/>
                  <a:pt x="39" y="8"/>
                </a:cubicBezTo>
                <a:cubicBezTo>
                  <a:pt x="37" y="10"/>
                  <a:pt x="35" y="13"/>
                  <a:pt x="33" y="15"/>
                </a:cubicBezTo>
                <a:close/>
                <a:moveTo>
                  <a:pt x="62" y="5"/>
                </a:moveTo>
                <a:cubicBezTo>
                  <a:pt x="58" y="8"/>
                  <a:pt x="55" y="11"/>
                  <a:pt x="52" y="15"/>
                </a:cubicBezTo>
                <a:cubicBezTo>
                  <a:pt x="55" y="11"/>
                  <a:pt x="58" y="8"/>
                  <a:pt x="60" y="5"/>
                </a:cubicBezTo>
                <a:cubicBezTo>
                  <a:pt x="60" y="4"/>
                  <a:pt x="60" y="4"/>
                  <a:pt x="60" y="4"/>
                </a:cubicBezTo>
                <a:cubicBezTo>
                  <a:pt x="62" y="4"/>
                  <a:pt x="64" y="5"/>
                  <a:pt x="65" y="5"/>
                </a:cubicBezTo>
                <a:cubicBezTo>
                  <a:pt x="65" y="5"/>
                  <a:pt x="65" y="5"/>
                  <a:pt x="65" y="5"/>
                </a:cubicBezTo>
                <a:cubicBezTo>
                  <a:pt x="63" y="7"/>
                  <a:pt x="61" y="10"/>
                  <a:pt x="58" y="12"/>
                </a:cubicBezTo>
                <a:cubicBezTo>
                  <a:pt x="59" y="12"/>
                  <a:pt x="59" y="12"/>
                  <a:pt x="59" y="11"/>
                </a:cubicBezTo>
                <a:cubicBezTo>
                  <a:pt x="61" y="9"/>
                  <a:pt x="61" y="8"/>
                  <a:pt x="62" y="5"/>
                </a:cubicBezTo>
                <a:cubicBezTo>
                  <a:pt x="62" y="5"/>
                  <a:pt x="62" y="5"/>
                  <a:pt x="62" y="5"/>
                </a:cubicBezTo>
                <a:close/>
                <a:moveTo>
                  <a:pt x="55" y="4"/>
                </a:moveTo>
                <a:cubicBezTo>
                  <a:pt x="53" y="5"/>
                  <a:pt x="51" y="7"/>
                  <a:pt x="49" y="9"/>
                </a:cubicBezTo>
                <a:cubicBezTo>
                  <a:pt x="49" y="9"/>
                  <a:pt x="48" y="10"/>
                  <a:pt x="48" y="10"/>
                </a:cubicBezTo>
                <a:cubicBezTo>
                  <a:pt x="49" y="8"/>
                  <a:pt x="50" y="6"/>
                  <a:pt x="51" y="4"/>
                </a:cubicBezTo>
                <a:cubicBezTo>
                  <a:pt x="51" y="4"/>
                  <a:pt x="51" y="4"/>
                  <a:pt x="51" y="4"/>
                </a:cubicBezTo>
                <a:cubicBezTo>
                  <a:pt x="54" y="4"/>
                  <a:pt x="56" y="4"/>
                  <a:pt x="59" y="4"/>
                </a:cubicBezTo>
                <a:cubicBezTo>
                  <a:pt x="56" y="7"/>
                  <a:pt x="53" y="9"/>
                  <a:pt x="50" y="12"/>
                </a:cubicBezTo>
                <a:cubicBezTo>
                  <a:pt x="50" y="12"/>
                  <a:pt x="51" y="11"/>
                  <a:pt x="51" y="11"/>
                </a:cubicBezTo>
                <a:cubicBezTo>
                  <a:pt x="52" y="9"/>
                  <a:pt x="54" y="7"/>
                  <a:pt x="55" y="5"/>
                </a:cubicBezTo>
                <a:cubicBezTo>
                  <a:pt x="56" y="4"/>
                  <a:pt x="55" y="4"/>
                  <a:pt x="55" y="4"/>
                </a:cubicBezTo>
                <a:close/>
                <a:moveTo>
                  <a:pt x="51" y="8"/>
                </a:moveTo>
                <a:cubicBezTo>
                  <a:pt x="52" y="7"/>
                  <a:pt x="53" y="6"/>
                  <a:pt x="54" y="5"/>
                </a:cubicBezTo>
                <a:cubicBezTo>
                  <a:pt x="53" y="6"/>
                  <a:pt x="53" y="7"/>
                  <a:pt x="52" y="8"/>
                </a:cubicBezTo>
                <a:cubicBezTo>
                  <a:pt x="51" y="10"/>
                  <a:pt x="49" y="13"/>
                  <a:pt x="47" y="15"/>
                </a:cubicBezTo>
                <a:cubicBezTo>
                  <a:pt x="47" y="15"/>
                  <a:pt x="48" y="16"/>
                  <a:pt x="48" y="15"/>
                </a:cubicBezTo>
                <a:cubicBezTo>
                  <a:pt x="51" y="12"/>
                  <a:pt x="54" y="9"/>
                  <a:pt x="57" y="6"/>
                </a:cubicBezTo>
                <a:cubicBezTo>
                  <a:pt x="59" y="5"/>
                  <a:pt x="59" y="5"/>
                  <a:pt x="58" y="7"/>
                </a:cubicBezTo>
                <a:cubicBezTo>
                  <a:pt x="57" y="8"/>
                  <a:pt x="56" y="9"/>
                  <a:pt x="55" y="10"/>
                </a:cubicBezTo>
                <a:cubicBezTo>
                  <a:pt x="53" y="12"/>
                  <a:pt x="52" y="14"/>
                  <a:pt x="50" y="15"/>
                </a:cubicBezTo>
                <a:cubicBezTo>
                  <a:pt x="50" y="15"/>
                  <a:pt x="50" y="16"/>
                  <a:pt x="50" y="16"/>
                </a:cubicBezTo>
                <a:cubicBezTo>
                  <a:pt x="48" y="16"/>
                  <a:pt x="46" y="16"/>
                  <a:pt x="43" y="15"/>
                </a:cubicBezTo>
                <a:cubicBezTo>
                  <a:pt x="46" y="13"/>
                  <a:pt x="48" y="11"/>
                  <a:pt x="51" y="8"/>
                </a:cubicBezTo>
                <a:close/>
                <a:moveTo>
                  <a:pt x="59" y="8"/>
                </a:moveTo>
                <a:cubicBezTo>
                  <a:pt x="59" y="8"/>
                  <a:pt x="60" y="7"/>
                  <a:pt x="61" y="6"/>
                </a:cubicBezTo>
                <a:cubicBezTo>
                  <a:pt x="61" y="8"/>
                  <a:pt x="60" y="9"/>
                  <a:pt x="60" y="9"/>
                </a:cubicBezTo>
                <a:cubicBezTo>
                  <a:pt x="58" y="12"/>
                  <a:pt x="56" y="14"/>
                  <a:pt x="54" y="16"/>
                </a:cubicBezTo>
                <a:cubicBezTo>
                  <a:pt x="54" y="16"/>
                  <a:pt x="54" y="16"/>
                  <a:pt x="54" y="16"/>
                </a:cubicBezTo>
                <a:cubicBezTo>
                  <a:pt x="53" y="16"/>
                  <a:pt x="52" y="16"/>
                  <a:pt x="51" y="16"/>
                </a:cubicBezTo>
                <a:cubicBezTo>
                  <a:pt x="54" y="14"/>
                  <a:pt x="56" y="11"/>
                  <a:pt x="59" y="8"/>
                </a:cubicBezTo>
                <a:close/>
                <a:moveTo>
                  <a:pt x="63" y="8"/>
                </a:moveTo>
                <a:cubicBezTo>
                  <a:pt x="63" y="8"/>
                  <a:pt x="66" y="5"/>
                  <a:pt x="64" y="8"/>
                </a:cubicBezTo>
                <a:cubicBezTo>
                  <a:pt x="63" y="10"/>
                  <a:pt x="61" y="13"/>
                  <a:pt x="59" y="15"/>
                </a:cubicBezTo>
                <a:cubicBezTo>
                  <a:pt x="59" y="15"/>
                  <a:pt x="59" y="16"/>
                  <a:pt x="60" y="16"/>
                </a:cubicBezTo>
                <a:cubicBezTo>
                  <a:pt x="61" y="15"/>
                  <a:pt x="61" y="15"/>
                  <a:pt x="62" y="14"/>
                </a:cubicBezTo>
                <a:cubicBezTo>
                  <a:pt x="64" y="12"/>
                  <a:pt x="66" y="11"/>
                  <a:pt x="63" y="15"/>
                </a:cubicBezTo>
                <a:cubicBezTo>
                  <a:pt x="62" y="15"/>
                  <a:pt x="63" y="16"/>
                  <a:pt x="63" y="16"/>
                </a:cubicBezTo>
                <a:cubicBezTo>
                  <a:pt x="64" y="15"/>
                  <a:pt x="65" y="15"/>
                  <a:pt x="66" y="15"/>
                </a:cubicBezTo>
                <a:cubicBezTo>
                  <a:pt x="66" y="15"/>
                  <a:pt x="66" y="15"/>
                  <a:pt x="66" y="15"/>
                </a:cubicBezTo>
                <a:cubicBezTo>
                  <a:pt x="65" y="15"/>
                  <a:pt x="63" y="15"/>
                  <a:pt x="64" y="15"/>
                </a:cubicBezTo>
                <a:cubicBezTo>
                  <a:pt x="65" y="13"/>
                  <a:pt x="66" y="12"/>
                  <a:pt x="67" y="10"/>
                </a:cubicBezTo>
                <a:cubicBezTo>
                  <a:pt x="67" y="10"/>
                  <a:pt x="66" y="10"/>
                  <a:pt x="66" y="10"/>
                </a:cubicBezTo>
                <a:cubicBezTo>
                  <a:pt x="65" y="11"/>
                  <a:pt x="65" y="11"/>
                  <a:pt x="64" y="12"/>
                </a:cubicBezTo>
                <a:cubicBezTo>
                  <a:pt x="63" y="12"/>
                  <a:pt x="59" y="16"/>
                  <a:pt x="62" y="13"/>
                </a:cubicBezTo>
                <a:cubicBezTo>
                  <a:pt x="64" y="11"/>
                  <a:pt x="65" y="8"/>
                  <a:pt x="66" y="5"/>
                </a:cubicBezTo>
                <a:cubicBezTo>
                  <a:pt x="66" y="5"/>
                  <a:pt x="66" y="5"/>
                  <a:pt x="66" y="5"/>
                </a:cubicBezTo>
                <a:cubicBezTo>
                  <a:pt x="66" y="5"/>
                  <a:pt x="66" y="5"/>
                  <a:pt x="67" y="5"/>
                </a:cubicBezTo>
                <a:cubicBezTo>
                  <a:pt x="67" y="9"/>
                  <a:pt x="67" y="12"/>
                  <a:pt x="67" y="16"/>
                </a:cubicBezTo>
                <a:cubicBezTo>
                  <a:pt x="63" y="16"/>
                  <a:pt x="59" y="16"/>
                  <a:pt x="55" y="16"/>
                </a:cubicBezTo>
                <a:cubicBezTo>
                  <a:pt x="58" y="14"/>
                  <a:pt x="60" y="11"/>
                  <a:pt x="63" y="8"/>
                </a:cubicBezTo>
                <a:close/>
                <a:moveTo>
                  <a:pt x="37" y="3"/>
                </a:moveTo>
                <a:cubicBezTo>
                  <a:pt x="41" y="3"/>
                  <a:pt x="46" y="4"/>
                  <a:pt x="50" y="4"/>
                </a:cubicBezTo>
                <a:cubicBezTo>
                  <a:pt x="48" y="5"/>
                  <a:pt x="46" y="6"/>
                  <a:pt x="44" y="8"/>
                </a:cubicBezTo>
                <a:cubicBezTo>
                  <a:pt x="45" y="7"/>
                  <a:pt x="46" y="6"/>
                  <a:pt x="47" y="5"/>
                </a:cubicBezTo>
                <a:cubicBezTo>
                  <a:pt x="47" y="4"/>
                  <a:pt x="47" y="4"/>
                  <a:pt x="47" y="4"/>
                </a:cubicBezTo>
                <a:cubicBezTo>
                  <a:pt x="43" y="6"/>
                  <a:pt x="40" y="9"/>
                  <a:pt x="37" y="12"/>
                </a:cubicBezTo>
                <a:cubicBezTo>
                  <a:pt x="37" y="11"/>
                  <a:pt x="37" y="11"/>
                  <a:pt x="38" y="11"/>
                </a:cubicBezTo>
                <a:cubicBezTo>
                  <a:pt x="40" y="9"/>
                  <a:pt x="41" y="6"/>
                  <a:pt x="43" y="4"/>
                </a:cubicBezTo>
                <a:cubicBezTo>
                  <a:pt x="43" y="4"/>
                  <a:pt x="43" y="3"/>
                  <a:pt x="43" y="4"/>
                </a:cubicBezTo>
                <a:cubicBezTo>
                  <a:pt x="39" y="5"/>
                  <a:pt x="36" y="8"/>
                  <a:pt x="33" y="11"/>
                </a:cubicBezTo>
                <a:cubicBezTo>
                  <a:pt x="32" y="12"/>
                  <a:pt x="29" y="16"/>
                  <a:pt x="32" y="13"/>
                </a:cubicBezTo>
                <a:cubicBezTo>
                  <a:pt x="34" y="10"/>
                  <a:pt x="36" y="7"/>
                  <a:pt x="38" y="5"/>
                </a:cubicBezTo>
                <a:cubicBezTo>
                  <a:pt x="38" y="4"/>
                  <a:pt x="38" y="4"/>
                  <a:pt x="37" y="4"/>
                </a:cubicBezTo>
                <a:cubicBezTo>
                  <a:pt x="34" y="5"/>
                  <a:pt x="32" y="8"/>
                  <a:pt x="29" y="11"/>
                </a:cubicBezTo>
                <a:cubicBezTo>
                  <a:pt x="28" y="12"/>
                  <a:pt x="23" y="16"/>
                  <a:pt x="26" y="12"/>
                </a:cubicBezTo>
                <a:cubicBezTo>
                  <a:pt x="28" y="10"/>
                  <a:pt x="31" y="7"/>
                  <a:pt x="33" y="4"/>
                </a:cubicBezTo>
                <a:cubicBezTo>
                  <a:pt x="33" y="4"/>
                  <a:pt x="33" y="3"/>
                  <a:pt x="33" y="4"/>
                </a:cubicBezTo>
                <a:cubicBezTo>
                  <a:pt x="29" y="5"/>
                  <a:pt x="27" y="8"/>
                  <a:pt x="24" y="11"/>
                </a:cubicBezTo>
                <a:cubicBezTo>
                  <a:pt x="24" y="11"/>
                  <a:pt x="23" y="12"/>
                  <a:pt x="22" y="13"/>
                </a:cubicBezTo>
                <a:cubicBezTo>
                  <a:pt x="19" y="15"/>
                  <a:pt x="24" y="10"/>
                  <a:pt x="24" y="10"/>
                </a:cubicBezTo>
                <a:cubicBezTo>
                  <a:pt x="26" y="8"/>
                  <a:pt x="28" y="6"/>
                  <a:pt x="30" y="4"/>
                </a:cubicBezTo>
                <a:cubicBezTo>
                  <a:pt x="30" y="4"/>
                  <a:pt x="30" y="3"/>
                  <a:pt x="29" y="4"/>
                </a:cubicBezTo>
                <a:cubicBezTo>
                  <a:pt x="26" y="6"/>
                  <a:pt x="23" y="8"/>
                  <a:pt x="20" y="11"/>
                </a:cubicBezTo>
                <a:cubicBezTo>
                  <a:pt x="19" y="12"/>
                  <a:pt x="18" y="13"/>
                  <a:pt x="17" y="14"/>
                </a:cubicBezTo>
                <a:cubicBezTo>
                  <a:pt x="18" y="13"/>
                  <a:pt x="19" y="11"/>
                  <a:pt x="19" y="11"/>
                </a:cubicBezTo>
                <a:cubicBezTo>
                  <a:pt x="21" y="8"/>
                  <a:pt x="23" y="6"/>
                  <a:pt x="26" y="4"/>
                </a:cubicBezTo>
                <a:cubicBezTo>
                  <a:pt x="26" y="3"/>
                  <a:pt x="26" y="3"/>
                  <a:pt x="26" y="3"/>
                </a:cubicBezTo>
                <a:cubicBezTo>
                  <a:pt x="29" y="3"/>
                  <a:pt x="33" y="3"/>
                  <a:pt x="37" y="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72" name="Freeform 68"/>
          <p:cNvSpPr>
            <a:spLocks noEditPoints="1"/>
          </p:cNvSpPr>
          <p:nvPr/>
        </p:nvSpPr>
        <p:spPr bwMode="auto">
          <a:xfrm>
            <a:off x="6103937" y="2251075"/>
            <a:ext cx="68262" cy="63500"/>
          </a:xfrm>
          <a:custGeom>
            <a:gdLst>
              <a:gd fmla="*/ 10 w 18" name="T0"/>
              <a:gd fmla="*/ 16 h 17" name="T1"/>
              <a:gd fmla="*/ 17 w 18" name="T2"/>
              <a:gd fmla="*/ 7 h 17" name="T3"/>
              <a:gd fmla="*/ 7 w 18" name="T4"/>
              <a:gd fmla="*/ 0 h 17" name="T5"/>
              <a:gd fmla="*/ 7 w 18" name="T6"/>
              <a:gd fmla="*/ 0 h 17" name="T7"/>
              <a:gd fmla="*/ 0 w 18" name="T8"/>
              <a:gd fmla="*/ 9 h 17" name="T9"/>
              <a:gd fmla="*/ 10 w 18" name="T10"/>
              <a:gd fmla="*/ 16 h 17" name="T11"/>
              <a:gd fmla="*/ 10 w 18" name="T12"/>
              <a:gd fmla="*/ 13 h 17" name="T13"/>
              <a:gd fmla="*/ 3 w 18" name="T14"/>
              <a:gd fmla="*/ 9 h 17" name="T15"/>
              <a:gd fmla="*/ 3 w 18" name="T16"/>
              <a:gd fmla="*/ 9 h 17" name="T17"/>
              <a:gd fmla="*/ 9 w 18" name="T18"/>
              <a:gd fmla="*/ 6 h 17" name="T19"/>
              <a:gd fmla="*/ 4 w 18" name="T20"/>
              <a:gd fmla="*/ 11 h 17" name="T21"/>
              <a:gd fmla="*/ 5 w 18" name="T22"/>
              <a:gd fmla="*/ 11 h 17" name="T23"/>
              <a:gd fmla="*/ 10 w 18" name="T24"/>
              <a:gd fmla="*/ 7 h 17" name="T25"/>
              <a:gd fmla="*/ 7 w 18" name="T26"/>
              <a:gd fmla="*/ 12 h 17" name="T27"/>
              <a:gd fmla="*/ 7 w 18" name="T28"/>
              <a:gd fmla="*/ 13 h 17" name="T29"/>
              <a:gd fmla="*/ 12 w 18" name="T30"/>
              <a:gd fmla="*/ 10 h 17" name="T31"/>
              <a:gd fmla="*/ 10 w 18" name="T32"/>
              <a:gd fmla="*/ 13 h 17" name="T33"/>
              <a:gd fmla="*/ 11 w 18" name="T34"/>
              <a:gd fmla="*/ 13 h 17" name="T35"/>
              <a:gd fmla="*/ 10 w 18" name="T36"/>
              <a:gd fmla="*/ 13 h 17" name="T37"/>
              <a:gd fmla="*/ 11 w 18" name="T38"/>
              <a:gd fmla="*/ 13 h 17" name="T39"/>
              <a:gd fmla="*/ 13 w 18" name="T40"/>
              <a:gd fmla="*/ 10 h 17" name="T41"/>
              <a:gd fmla="*/ 13 w 18" name="T42"/>
              <a:gd fmla="*/ 9 h 17" name="T43"/>
              <a:gd fmla="*/ 8 w 18" name="T44"/>
              <a:gd fmla="*/ 11 h 17" name="T45"/>
              <a:gd fmla="*/ 12 w 18" name="T46"/>
              <a:gd fmla="*/ 7 h 17" name="T47"/>
              <a:gd fmla="*/ 11 w 18" name="T48"/>
              <a:gd fmla="*/ 6 h 17" name="T49"/>
              <a:gd fmla="*/ 7 w 18" name="T50"/>
              <a:gd fmla="*/ 9 h 17" name="T51"/>
              <a:gd fmla="*/ 11 w 18" name="T52"/>
              <a:gd fmla="*/ 5 h 17" name="T53"/>
              <a:gd fmla="*/ 11 w 18" name="T54"/>
              <a:gd fmla="*/ 4 h 17" name="T55"/>
              <a:gd fmla="*/ 6 w 18" name="T56"/>
              <a:gd fmla="*/ 7 h 17" name="T57"/>
              <a:gd fmla="*/ 9 w 18" name="T58"/>
              <a:gd fmla="*/ 3 h 17" name="T59"/>
              <a:gd fmla="*/ 11 w 18" name="T60"/>
              <a:gd fmla="*/ 13 h 17" name="T61"/>
              <a:gd fmla="*/ 6 w 18" name="T62"/>
              <a:gd fmla="*/ 3 h 17" name="T63"/>
              <a:gd fmla="*/ 4 w 18" name="T64"/>
              <a:gd fmla="*/ 5 h 17" name="T65"/>
              <a:gd fmla="*/ 6 w 18" name="T66"/>
              <a:gd fmla="*/ 3 h 17" name="T67"/>
              <a:gd fmla="*/ 4 w 18" name="T68"/>
              <a:gd fmla="*/ 5 h 17" name="T69"/>
              <a:gd fmla="*/ 4 w 18" name="T70"/>
              <a:gd fmla="*/ 5 h 17" name="T71"/>
              <a:gd fmla="*/ 8 w 18" name="T72"/>
              <a:gd fmla="*/ 3 h 17" name="T73"/>
              <a:gd fmla="*/ 3 w 18" name="T74"/>
              <a:gd fmla="*/ 8 h 17" name="T75"/>
              <a:gd fmla="*/ 3 w 18" name="T76"/>
              <a:gd fmla="*/ 8 h 17" name="T77"/>
              <a:gd fmla="*/ 4 w 18" name="T78"/>
              <a:gd fmla="*/ 5 h 1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7" w="18">
                <a:moveTo>
                  <a:pt x="10" y="16"/>
                </a:moveTo>
                <a:cubicBezTo>
                  <a:pt x="14" y="16"/>
                  <a:pt x="18" y="12"/>
                  <a:pt x="17" y="7"/>
                </a:cubicBezTo>
                <a:cubicBezTo>
                  <a:pt x="16" y="2"/>
                  <a:pt x="12" y="0"/>
                  <a:pt x="7" y="0"/>
                </a:cubicBezTo>
                <a:cubicBezTo>
                  <a:pt x="7" y="0"/>
                  <a:pt x="7" y="0"/>
                  <a:pt x="7" y="0"/>
                </a:cubicBezTo>
                <a:cubicBezTo>
                  <a:pt x="3" y="0"/>
                  <a:pt x="0" y="4"/>
                  <a:pt x="0" y="9"/>
                </a:cubicBezTo>
                <a:cubicBezTo>
                  <a:pt x="0" y="14"/>
                  <a:pt x="5" y="17"/>
                  <a:pt x="10" y="16"/>
                </a:cubicBezTo>
                <a:close/>
                <a:moveTo>
                  <a:pt x="10" y="13"/>
                </a:moveTo>
                <a:cubicBezTo>
                  <a:pt x="6" y="14"/>
                  <a:pt x="3" y="12"/>
                  <a:pt x="3" y="9"/>
                </a:cubicBezTo>
                <a:cubicBezTo>
                  <a:pt x="3" y="9"/>
                  <a:pt x="3" y="9"/>
                  <a:pt x="3" y="9"/>
                </a:cubicBezTo>
                <a:cubicBezTo>
                  <a:pt x="5" y="8"/>
                  <a:pt x="7" y="7"/>
                  <a:pt x="9" y="6"/>
                </a:cubicBezTo>
                <a:cubicBezTo>
                  <a:pt x="8" y="7"/>
                  <a:pt x="6" y="9"/>
                  <a:pt x="4" y="11"/>
                </a:cubicBezTo>
                <a:cubicBezTo>
                  <a:pt x="4" y="11"/>
                  <a:pt x="4" y="11"/>
                  <a:pt x="5" y="11"/>
                </a:cubicBezTo>
                <a:cubicBezTo>
                  <a:pt x="7" y="10"/>
                  <a:pt x="8" y="9"/>
                  <a:pt x="10" y="7"/>
                </a:cubicBezTo>
                <a:cubicBezTo>
                  <a:pt x="9" y="9"/>
                  <a:pt x="8" y="10"/>
                  <a:pt x="7" y="12"/>
                </a:cubicBezTo>
                <a:cubicBezTo>
                  <a:pt x="6" y="12"/>
                  <a:pt x="7" y="13"/>
                  <a:pt x="7" y="13"/>
                </a:cubicBezTo>
                <a:cubicBezTo>
                  <a:pt x="9" y="12"/>
                  <a:pt x="10" y="11"/>
                  <a:pt x="12" y="10"/>
                </a:cubicBezTo>
                <a:cubicBezTo>
                  <a:pt x="12" y="11"/>
                  <a:pt x="11" y="12"/>
                  <a:pt x="10" y="13"/>
                </a:cubicBezTo>
                <a:cubicBezTo>
                  <a:pt x="10" y="13"/>
                  <a:pt x="10" y="13"/>
                  <a:pt x="11" y="13"/>
                </a:cubicBezTo>
                <a:cubicBezTo>
                  <a:pt x="10" y="13"/>
                  <a:pt x="10" y="13"/>
                  <a:pt x="10" y="13"/>
                </a:cubicBezTo>
                <a:close/>
                <a:moveTo>
                  <a:pt x="11" y="13"/>
                </a:moveTo>
                <a:cubicBezTo>
                  <a:pt x="12" y="12"/>
                  <a:pt x="13" y="11"/>
                  <a:pt x="13" y="10"/>
                </a:cubicBezTo>
                <a:cubicBezTo>
                  <a:pt x="14" y="9"/>
                  <a:pt x="13" y="9"/>
                  <a:pt x="13" y="9"/>
                </a:cubicBezTo>
                <a:cubicBezTo>
                  <a:pt x="11" y="9"/>
                  <a:pt x="10" y="10"/>
                  <a:pt x="8" y="11"/>
                </a:cubicBezTo>
                <a:cubicBezTo>
                  <a:pt x="9" y="10"/>
                  <a:pt x="11" y="8"/>
                  <a:pt x="12" y="7"/>
                </a:cubicBezTo>
                <a:cubicBezTo>
                  <a:pt x="12" y="6"/>
                  <a:pt x="12" y="6"/>
                  <a:pt x="11" y="6"/>
                </a:cubicBezTo>
                <a:cubicBezTo>
                  <a:pt x="10" y="7"/>
                  <a:pt x="8" y="8"/>
                  <a:pt x="7" y="9"/>
                </a:cubicBezTo>
                <a:cubicBezTo>
                  <a:pt x="8" y="7"/>
                  <a:pt x="10" y="6"/>
                  <a:pt x="11" y="5"/>
                </a:cubicBezTo>
                <a:cubicBezTo>
                  <a:pt x="11" y="5"/>
                  <a:pt x="11" y="4"/>
                  <a:pt x="11" y="4"/>
                </a:cubicBezTo>
                <a:cubicBezTo>
                  <a:pt x="9" y="5"/>
                  <a:pt x="7" y="6"/>
                  <a:pt x="6" y="7"/>
                </a:cubicBezTo>
                <a:cubicBezTo>
                  <a:pt x="7" y="6"/>
                  <a:pt x="8" y="4"/>
                  <a:pt x="9" y="3"/>
                </a:cubicBezTo>
                <a:cubicBezTo>
                  <a:pt x="14" y="4"/>
                  <a:pt x="16" y="11"/>
                  <a:pt x="11" y="13"/>
                </a:cubicBezTo>
                <a:close/>
                <a:moveTo>
                  <a:pt x="6" y="3"/>
                </a:moveTo>
                <a:cubicBezTo>
                  <a:pt x="6" y="4"/>
                  <a:pt x="5" y="4"/>
                  <a:pt x="4" y="5"/>
                </a:cubicBezTo>
                <a:cubicBezTo>
                  <a:pt x="5" y="4"/>
                  <a:pt x="5" y="4"/>
                  <a:pt x="6" y="3"/>
                </a:cubicBezTo>
                <a:close/>
                <a:moveTo>
                  <a:pt x="4" y="5"/>
                </a:moveTo>
                <a:cubicBezTo>
                  <a:pt x="4" y="5"/>
                  <a:pt x="4" y="5"/>
                  <a:pt x="4" y="5"/>
                </a:cubicBezTo>
                <a:cubicBezTo>
                  <a:pt x="5" y="5"/>
                  <a:pt x="7" y="4"/>
                  <a:pt x="8" y="3"/>
                </a:cubicBezTo>
                <a:cubicBezTo>
                  <a:pt x="6" y="5"/>
                  <a:pt x="5" y="7"/>
                  <a:pt x="3" y="8"/>
                </a:cubicBezTo>
                <a:cubicBezTo>
                  <a:pt x="3" y="8"/>
                  <a:pt x="3" y="8"/>
                  <a:pt x="3" y="8"/>
                </a:cubicBezTo>
                <a:cubicBezTo>
                  <a:pt x="3" y="7"/>
                  <a:pt x="3" y="6"/>
                  <a:pt x="4" y="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73" name="Freeform 69"/>
          <p:cNvSpPr>
            <a:spLocks noEditPoints="1"/>
          </p:cNvSpPr>
          <p:nvPr/>
        </p:nvSpPr>
        <p:spPr bwMode="auto">
          <a:xfrm>
            <a:off x="6645275" y="2655888"/>
            <a:ext cx="198437" cy="188913"/>
          </a:xfrm>
          <a:custGeom>
            <a:gdLst>
              <a:gd fmla="*/ 42 w 53" name="T0"/>
              <a:gd fmla="*/ 0 h 50" name="T1"/>
              <a:gd fmla="*/ 13 w 53" name="T2"/>
              <a:gd fmla="*/ 1 h 50" name="T3"/>
              <a:gd fmla="*/ 11 w 53" name="T4"/>
              <a:gd fmla="*/ 1 h 50" name="T5"/>
              <a:gd fmla="*/ 15 w 53" name="T6"/>
              <a:gd fmla="*/ 27 h 50" name="T7"/>
              <a:gd fmla="*/ 11 w 53" name="T8"/>
              <a:gd fmla="*/ 50 h 50" name="T9"/>
              <a:gd fmla="*/ 40 w 53" name="T10"/>
              <a:gd fmla="*/ 49 h 50" name="T11"/>
              <a:gd fmla="*/ 52 w 53" name="T12"/>
              <a:gd fmla="*/ 38 h 50" name="T13"/>
              <a:gd fmla="*/ 53 w 53" name="T14"/>
              <a:gd fmla="*/ 11 h 50" name="T15"/>
              <a:gd fmla="*/ 38 w 53" name="T16"/>
              <a:gd fmla="*/ 44 h 50" name="T17"/>
              <a:gd fmla="*/ 36 w 53" name="T18"/>
              <a:gd fmla="*/ 42 h 50" name="T19"/>
              <a:gd fmla="*/ 34 w 53" name="T20"/>
              <a:gd fmla="*/ 40 h 50" name="T21"/>
              <a:gd fmla="*/ 32 w 53" name="T22"/>
              <a:gd fmla="*/ 37 h 50" name="T23"/>
              <a:gd fmla="*/ 32 w 53" name="T24"/>
              <a:gd fmla="*/ 37 h 50" name="T25"/>
              <a:gd fmla="*/ 31 w 53" name="T26"/>
              <a:gd fmla="*/ 36 h 50" name="T27"/>
              <a:gd fmla="*/ 35 w 53" name="T28"/>
              <a:gd fmla="*/ 26 h 50" name="T29"/>
              <a:gd fmla="*/ 43 w 53" name="T30"/>
              <a:gd fmla="*/ 42 h 50" name="T31"/>
              <a:gd fmla="*/ 40 w 53" name="T32"/>
              <a:gd fmla="*/ 41 h 50" name="T33"/>
              <a:gd fmla="*/ 43 w 53" name="T34"/>
              <a:gd fmla="*/ 33 h 50" name="T35"/>
              <a:gd fmla="*/ 41 w 53" name="T36"/>
              <a:gd fmla="*/ 31 h 50" name="T37"/>
              <a:gd fmla="*/ 43 w 53" name="T38"/>
              <a:gd fmla="*/ 42 h 50" name="T39"/>
              <a:gd fmla="*/ 38 w 53" name="T40"/>
              <a:gd fmla="*/ 27 h 50" name="T41"/>
              <a:gd fmla="*/ 36 w 53" name="T42"/>
              <a:gd fmla="*/ 25 h 50" name="T43"/>
              <a:gd fmla="*/ 36 w 53" name="T44"/>
              <a:gd fmla="*/ 25 h 50" name="T45"/>
              <a:gd fmla="*/ 35 w 53" name="T46"/>
              <a:gd fmla="*/ 24 h 50" name="T47"/>
              <a:gd fmla="*/ 36 w 53" name="T48"/>
              <a:gd fmla="*/ 18 h 50" name="T49"/>
              <a:gd fmla="*/ 27 w 53" name="T50"/>
              <a:gd fmla="*/ 26 h 50" name="T51"/>
              <a:gd fmla="*/ 14 w 53" name="T52"/>
              <a:gd fmla="*/ 32 h 50" name="T53"/>
              <a:gd fmla="*/ 22 w 53" name="T54"/>
              <a:gd fmla="*/ 27 h 50" name="T55"/>
              <a:gd fmla="*/ 18 w 53" name="T56"/>
              <a:gd fmla="*/ 16 h 50" name="T57"/>
              <a:gd fmla="*/ 17 w 53" name="T58"/>
              <a:gd fmla="*/ 13 h 50" name="T59"/>
              <a:gd fmla="*/ 13 w 53" name="T60"/>
              <a:gd fmla="*/ 8 h 50" name="T61"/>
              <a:gd fmla="*/ 9 w 53" name="T62"/>
              <a:gd fmla="*/ 16 h 50" name="T63"/>
              <a:gd fmla="*/ 9 w 53" name="T64"/>
              <a:gd fmla="*/ 8 h 50" name="T65"/>
              <a:gd fmla="*/ 11 w 53" name="T66"/>
              <a:gd fmla="*/ 4 h 50" name="T67"/>
              <a:gd fmla="*/ 15 w 53" name="T68"/>
              <a:gd fmla="*/ 10 h 50" name="T69"/>
              <a:gd fmla="*/ 14 w 53" name="T70"/>
              <a:gd fmla="*/ 7 h 50" name="T71"/>
              <a:gd fmla="*/ 10 w 53" name="T72"/>
              <a:gd fmla="*/ 16 h 50" name="T73"/>
              <a:gd fmla="*/ 19 w 53" name="T74"/>
              <a:gd fmla="*/ 15 h 50" name="T75"/>
              <a:gd fmla="*/ 21 w 53" name="T76"/>
              <a:gd fmla="*/ 16 h 50" name="T77"/>
              <a:gd fmla="*/ 22 w 53" name="T78"/>
              <a:gd fmla="*/ 16 h 50" name="T79"/>
              <a:gd fmla="*/ 22 w 53" name="T80"/>
              <a:gd fmla="*/ 16 h 50" name="T81"/>
              <a:gd fmla="*/ 42 w 53" name="T82"/>
              <a:gd fmla="*/ 4 h 50" name="T83"/>
              <a:gd fmla="*/ 21 w 53" name="T84"/>
              <a:gd fmla="*/ 22 h 50" name="T85"/>
              <a:gd fmla="*/ 26 w 53" name="T86"/>
              <a:gd fmla="*/ 19 h 50" name="T87"/>
              <a:gd fmla="*/ 19 w 53" name="T88"/>
              <a:gd fmla="*/ 27 h 50" name="T89"/>
              <a:gd fmla="*/ 27 w 53" name="T90"/>
              <a:gd fmla="*/ 19 h 50" name="T91"/>
              <a:gd fmla="*/ 44 w 53" name="T92"/>
              <a:gd fmla="*/ 5 h 50" name="T93"/>
              <a:gd fmla="*/ 39 w 53" name="T94"/>
              <a:gd fmla="*/ 11 h 50" name="T95"/>
              <a:gd fmla="*/ 18 w 53" name="T96"/>
              <a:gd fmla="*/ 26 h 50" name="T97"/>
              <a:gd fmla="*/ 17 w 53" name="T98"/>
              <a:gd fmla="*/ 24 h 50" name="T99"/>
              <a:gd fmla="*/ 18 w 53" name="T100"/>
              <a:gd fmla="*/ 36 h 50" name="T101"/>
              <a:gd fmla="*/ 13 w 53" name="T102"/>
              <a:gd fmla="*/ 41 h 50" name="T103"/>
              <a:gd fmla="*/ 26 w 53" name="T104"/>
              <a:gd fmla="*/ 24 h 50" name="T105"/>
              <a:gd fmla="*/ 24 w 53" name="T106"/>
              <a:gd fmla="*/ 25 h 50" name="T107"/>
              <a:gd fmla="*/ 19 w 53" name="T108"/>
              <a:gd fmla="*/ 18 h 50" name="T109"/>
              <a:gd fmla="*/ 11 w 53" name="T110"/>
              <a:gd fmla="*/ 46 h 50" name="T111"/>
              <a:gd fmla="*/ 42 w 53" name="T112"/>
              <a:gd fmla="*/ 16 h 50" name="T113"/>
              <a:gd fmla="*/ 26 w 53" name="T114"/>
              <a:gd fmla="*/ 32 h 50" name="T115"/>
              <a:gd fmla="*/ 40 w 53" name="T116"/>
              <a:gd fmla="*/ 46 h 5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50" w="52">
                <a:moveTo>
                  <a:pt x="52" y="10"/>
                </a:moveTo>
                <a:cubicBezTo>
                  <a:pt x="50" y="6"/>
                  <a:pt x="46" y="4"/>
                  <a:pt x="43" y="0"/>
                </a:cubicBezTo>
                <a:cubicBezTo>
                  <a:pt x="43" y="0"/>
                  <a:pt x="43" y="0"/>
                  <a:pt x="42" y="0"/>
                </a:cubicBezTo>
                <a:cubicBezTo>
                  <a:pt x="42" y="0"/>
                  <a:pt x="42" y="0"/>
                  <a:pt x="42" y="0"/>
                </a:cubicBezTo>
                <a:cubicBezTo>
                  <a:pt x="42" y="0"/>
                  <a:pt x="42" y="0"/>
                  <a:pt x="42" y="0"/>
                </a:cubicBezTo>
                <a:cubicBezTo>
                  <a:pt x="42" y="0"/>
                  <a:pt x="42" y="0"/>
                  <a:pt x="41" y="0"/>
                </a:cubicBezTo>
                <a:cubicBezTo>
                  <a:pt x="35" y="5"/>
                  <a:pt x="30" y="10"/>
                  <a:pt x="25" y="15"/>
                </a:cubicBezTo>
                <a:cubicBezTo>
                  <a:pt x="21" y="11"/>
                  <a:pt x="17" y="6"/>
                  <a:pt x="13" y="1"/>
                </a:cubicBezTo>
                <a:cubicBezTo>
                  <a:pt x="12" y="0"/>
                  <a:pt x="12" y="0"/>
                  <a:pt x="12" y="0"/>
                </a:cubicBezTo>
                <a:cubicBezTo>
                  <a:pt x="12" y="0"/>
                  <a:pt x="12" y="0"/>
                  <a:pt x="12" y="0"/>
                </a:cubicBezTo>
                <a:cubicBezTo>
                  <a:pt x="12" y="0"/>
                  <a:pt x="12" y="0"/>
                  <a:pt x="12" y="0"/>
                </a:cubicBezTo>
                <a:cubicBezTo>
                  <a:pt x="11" y="0"/>
                  <a:pt x="11" y="0"/>
                  <a:pt x="11" y="1"/>
                </a:cubicBezTo>
                <a:cubicBezTo>
                  <a:pt x="7" y="3"/>
                  <a:pt x="4" y="6"/>
                  <a:pt x="0" y="8"/>
                </a:cubicBezTo>
                <a:cubicBezTo>
                  <a:pt x="0" y="9"/>
                  <a:pt x="0" y="9"/>
                  <a:pt x="0" y="9"/>
                </a:cubicBezTo>
                <a:cubicBezTo>
                  <a:pt x="0" y="10"/>
                  <a:pt x="0" y="10"/>
                  <a:pt x="0" y="11"/>
                </a:cubicBezTo>
                <a:cubicBezTo>
                  <a:pt x="6" y="16"/>
                  <a:pt x="10" y="21"/>
                  <a:pt x="15" y="27"/>
                </a:cubicBezTo>
                <a:cubicBezTo>
                  <a:pt x="11" y="31"/>
                  <a:pt x="6" y="35"/>
                  <a:pt x="2" y="40"/>
                </a:cubicBezTo>
                <a:cubicBezTo>
                  <a:pt x="2" y="40"/>
                  <a:pt x="1" y="40"/>
                  <a:pt x="1" y="40"/>
                </a:cubicBezTo>
                <a:cubicBezTo>
                  <a:pt x="1" y="41"/>
                  <a:pt x="1" y="41"/>
                  <a:pt x="2" y="42"/>
                </a:cubicBezTo>
                <a:cubicBezTo>
                  <a:pt x="4" y="45"/>
                  <a:pt x="7" y="47"/>
                  <a:pt x="11" y="50"/>
                </a:cubicBezTo>
                <a:cubicBezTo>
                  <a:pt x="11" y="50"/>
                  <a:pt x="11" y="50"/>
                  <a:pt x="11" y="50"/>
                </a:cubicBezTo>
                <a:cubicBezTo>
                  <a:pt x="12" y="50"/>
                  <a:pt x="12" y="50"/>
                  <a:pt x="12" y="49"/>
                </a:cubicBezTo>
                <a:cubicBezTo>
                  <a:pt x="17" y="44"/>
                  <a:pt x="22" y="40"/>
                  <a:pt x="27" y="35"/>
                </a:cubicBezTo>
                <a:cubicBezTo>
                  <a:pt x="31" y="40"/>
                  <a:pt x="35" y="45"/>
                  <a:pt x="40" y="49"/>
                </a:cubicBezTo>
                <a:cubicBezTo>
                  <a:pt x="40" y="49"/>
                  <a:pt x="40" y="50"/>
                  <a:pt x="40" y="50"/>
                </a:cubicBezTo>
                <a:cubicBezTo>
                  <a:pt x="41" y="50"/>
                  <a:pt x="41" y="50"/>
                  <a:pt x="42" y="49"/>
                </a:cubicBezTo>
                <a:cubicBezTo>
                  <a:pt x="45" y="46"/>
                  <a:pt x="49" y="44"/>
                  <a:pt x="52" y="40"/>
                </a:cubicBezTo>
                <a:cubicBezTo>
                  <a:pt x="52" y="39"/>
                  <a:pt x="52" y="39"/>
                  <a:pt x="52" y="38"/>
                </a:cubicBezTo>
                <a:cubicBezTo>
                  <a:pt x="52" y="38"/>
                  <a:pt x="52" y="38"/>
                  <a:pt x="51" y="38"/>
                </a:cubicBezTo>
                <a:cubicBezTo>
                  <a:pt x="47" y="33"/>
                  <a:pt x="43" y="28"/>
                  <a:pt x="38" y="24"/>
                </a:cubicBezTo>
                <a:cubicBezTo>
                  <a:pt x="43" y="20"/>
                  <a:pt x="47" y="16"/>
                  <a:pt x="52" y="12"/>
                </a:cubicBezTo>
                <a:cubicBezTo>
                  <a:pt x="53" y="12"/>
                  <a:pt x="53" y="12"/>
                  <a:pt x="53" y="11"/>
                </a:cubicBezTo>
                <a:cubicBezTo>
                  <a:pt x="53" y="11"/>
                  <a:pt x="53" y="10"/>
                  <a:pt x="52" y="10"/>
                </a:cubicBezTo>
                <a:close/>
                <a:moveTo>
                  <a:pt x="39" y="45"/>
                </a:moveTo>
                <a:cubicBezTo>
                  <a:pt x="39" y="45"/>
                  <a:pt x="39" y="45"/>
                  <a:pt x="39" y="45"/>
                </a:cubicBezTo>
                <a:cubicBezTo>
                  <a:pt x="39" y="45"/>
                  <a:pt x="39" y="44"/>
                  <a:pt x="38" y="44"/>
                </a:cubicBezTo>
                <a:cubicBezTo>
                  <a:pt x="39" y="43"/>
                  <a:pt x="40" y="42"/>
                  <a:pt x="41" y="41"/>
                </a:cubicBezTo>
                <a:cubicBezTo>
                  <a:pt x="42" y="40"/>
                  <a:pt x="44" y="40"/>
                  <a:pt x="45" y="39"/>
                </a:cubicBezTo>
                <a:cubicBezTo>
                  <a:pt x="43" y="41"/>
                  <a:pt x="41" y="43"/>
                  <a:pt x="39" y="45"/>
                </a:cubicBezTo>
                <a:close/>
                <a:moveTo>
                  <a:pt x="36" y="42"/>
                </a:moveTo>
                <a:cubicBezTo>
                  <a:pt x="38" y="40"/>
                  <a:pt x="41" y="38"/>
                  <a:pt x="43" y="36"/>
                </a:cubicBezTo>
                <a:cubicBezTo>
                  <a:pt x="41" y="38"/>
                  <a:pt x="39" y="41"/>
                  <a:pt x="38" y="43"/>
                </a:cubicBezTo>
                <a:cubicBezTo>
                  <a:pt x="37" y="43"/>
                  <a:pt x="37" y="42"/>
                  <a:pt x="36" y="42"/>
                </a:cubicBezTo>
                <a:close/>
                <a:moveTo>
                  <a:pt x="34" y="40"/>
                </a:moveTo>
                <a:cubicBezTo>
                  <a:pt x="36" y="38"/>
                  <a:pt x="39" y="36"/>
                  <a:pt x="40" y="35"/>
                </a:cubicBezTo>
                <a:cubicBezTo>
                  <a:pt x="39" y="37"/>
                  <a:pt x="37" y="39"/>
                  <a:pt x="35" y="41"/>
                </a:cubicBezTo>
                <a:cubicBezTo>
                  <a:pt x="35" y="40"/>
                  <a:pt x="35" y="40"/>
                  <a:pt x="34" y="40"/>
                </a:cubicBezTo>
                <a:close/>
                <a:moveTo>
                  <a:pt x="32" y="37"/>
                </a:moveTo>
                <a:cubicBezTo>
                  <a:pt x="35" y="35"/>
                  <a:pt x="37" y="33"/>
                  <a:pt x="39" y="31"/>
                </a:cubicBezTo>
                <a:cubicBezTo>
                  <a:pt x="39" y="31"/>
                  <a:pt x="37" y="34"/>
                  <a:pt x="38" y="34"/>
                </a:cubicBezTo>
                <a:cubicBezTo>
                  <a:pt x="36" y="36"/>
                  <a:pt x="35" y="37"/>
                  <a:pt x="34" y="39"/>
                </a:cubicBezTo>
                <a:cubicBezTo>
                  <a:pt x="33" y="38"/>
                  <a:pt x="33" y="38"/>
                  <a:pt x="32" y="37"/>
                </a:cubicBezTo>
                <a:close/>
                <a:moveTo>
                  <a:pt x="30" y="34"/>
                </a:moveTo>
                <a:cubicBezTo>
                  <a:pt x="32" y="33"/>
                  <a:pt x="34" y="31"/>
                  <a:pt x="37" y="29"/>
                </a:cubicBezTo>
                <a:cubicBezTo>
                  <a:pt x="36" y="30"/>
                  <a:pt x="35" y="33"/>
                  <a:pt x="34" y="33"/>
                </a:cubicBezTo>
                <a:cubicBezTo>
                  <a:pt x="33" y="34"/>
                  <a:pt x="32" y="35"/>
                  <a:pt x="31" y="36"/>
                </a:cubicBezTo>
                <a:cubicBezTo>
                  <a:pt x="31" y="36"/>
                  <a:pt x="30" y="35"/>
                  <a:pt x="30" y="34"/>
                </a:cubicBezTo>
                <a:close/>
                <a:moveTo>
                  <a:pt x="28" y="32"/>
                </a:moveTo>
                <a:cubicBezTo>
                  <a:pt x="28" y="32"/>
                  <a:pt x="28" y="32"/>
                  <a:pt x="28" y="32"/>
                </a:cubicBezTo>
                <a:cubicBezTo>
                  <a:pt x="30" y="30"/>
                  <a:pt x="33" y="29"/>
                  <a:pt x="35" y="26"/>
                </a:cubicBezTo>
                <a:cubicBezTo>
                  <a:pt x="34" y="27"/>
                  <a:pt x="33" y="29"/>
                  <a:pt x="32" y="31"/>
                </a:cubicBezTo>
                <a:cubicBezTo>
                  <a:pt x="31" y="32"/>
                  <a:pt x="30" y="32"/>
                  <a:pt x="29" y="34"/>
                </a:cubicBezTo>
                <a:cubicBezTo>
                  <a:pt x="28" y="33"/>
                  <a:pt x="28" y="33"/>
                  <a:pt x="28" y="32"/>
                </a:cubicBezTo>
                <a:close/>
                <a:moveTo>
                  <a:pt x="43" y="42"/>
                </a:moveTo>
                <a:cubicBezTo>
                  <a:pt x="44" y="40"/>
                  <a:pt x="46" y="39"/>
                  <a:pt x="47" y="38"/>
                </a:cubicBezTo>
                <a:cubicBezTo>
                  <a:pt x="47" y="38"/>
                  <a:pt x="47" y="37"/>
                  <a:pt x="46" y="37"/>
                </a:cubicBezTo>
                <a:cubicBezTo>
                  <a:pt x="44" y="38"/>
                  <a:pt x="43" y="39"/>
                  <a:pt x="41" y="41"/>
                </a:cubicBezTo>
                <a:cubicBezTo>
                  <a:pt x="40" y="42"/>
                  <a:pt x="38" y="45"/>
                  <a:pt x="40" y="41"/>
                </a:cubicBezTo>
                <a:cubicBezTo>
                  <a:pt x="41" y="39"/>
                  <a:pt x="43" y="37"/>
                  <a:pt x="44" y="36"/>
                </a:cubicBezTo>
                <a:cubicBezTo>
                  <a:pt x="45" y="35"/>
                  <a:pt x="44" y="35"/>
                  <a:pt x="44" y="35"/>
                </a:cubicBezTo>
                <a:cubicBezTo>
                  <a:pt x="41" y="36"/>
                  <a:pt x="38" y="39"/>
                  <a:pt x="36" y="41"/>
                </a:cubicBezTo>
                <a:cubicBezTo>
                  <a:pt x="38" y="39"/>
                  <a:pt x="41" y="36"/>
                  <a:pt x="43" y="33"/>
                </a:cubicBezTo>
                <a:cubicBezTo>
                  <a:pt x="43" y="33"/>
                  <a:pt x="42" y="32"/>
                  <a:pt x="42" y="33"/>
                </a:cubicBezTo>
                <a:cubicBezTo>
                  <a:pt x="40" y="34"/>
                  <a:pt x="38" y="36"/>
                  <a:pt x="36" y="37"/>
                </a:cubicBezTo>
                <a:cubicBezTo>
                  <a:pt x="33" y="40"/>
                  <a:pt x="37" y="36"/>
                  <a:pt x="37" y="36"/>
                </a:cubicBezTo>
                <a:cubicBezTo>
                  <a:pt x="38" y="34"/>
                  <a:pt x="40" y="32"/>
                  <a:pt x="41" y="31"/>
                </a:cubicBezTo>
                <a:cubicBezTo>
                  <a:pt x="41" y="30"/>
                  <a:pt x="41" y="30"/>
                  <a:pt x="41" y="30"/>
                </a:cubicBezTo>
                <a:cubicBezTo>
                  <a:pt x="43" y="33"/>
                  <a:pt x="46" y="36"/>
                  <a:pt x="48" y="39"/>
                </a:cubicBezTo>
                <a:cubicBezTo>
                  <a:pt x="47" y="40"/>
                  <a:pt x="45" y="41"/>
                  <a:pt x="43" y="42"/>
                </a:cubicBezTo>
                <a:cubicBezTo>
                  <a:pt x="38" y="46"/>
                  <a:pt x="42" y="43"/>
                  <a:pt x="43" y="42"/>
                </a:cubicBezTo>
                <a:close/>
                <a:moveTo>
                  <a:pt x="40" y="30"/>
                </a:moveTo>
                <a:cubicBezTo>
                  <a:pt x="38" y="31"/>
                  <a:pt x="37" y="32"/>
                  <a:pt x="35" y="34"/>
                </a:cubicBezTo>
                <a:cubicBezTo>
                  <a:pt x="34" y="35"/>
                  <a:pt x="30" y="38"/>
                  <a:pt x="34" y="35"/>
                </a:cubicBezTo>
                <a:cubicBezTo>
                  <a:pt x="36" y="33"/>
                  <a:pt x="37" y="30"/>
                  <a:pt x="38" y="27"/>
                </a:cubicBezTo>
                <a:cubicBezTo>
                  <a:pt x="38" y="27"/>
                  <a:pt x="37" y="27"/>
                  <a:pt x="37" y="27"/>
                </a:cubicBezTo>
                <a:cubicBezTo>
                  <a:pt x="35" y="29"/>
                  <a:pt x="34" y="31"/>
                  <a:pt x="31" y="32"/>
                </a:cubicBezTo>
                <a:cubicBezTo>
                  <a:pt x="28" y="34"/>
                  <a:pt x="30" y="33"/>
                  <a:pt x="31" y="32"/>
                </a:cubicBezTo>
                <a:cubicBezTo>
                  <a:pt x="34" y="30"/>
                  <a:pt x="35" y="28"/>
                  <a:pt x="36" y="25"/>
                </a:cubicBezTo>
                <a:cubicBezTo>
                  <a:pt x="38" y="27"/>
                  <a:pt x="39" y="29"/>
                  <a:pt x="40" y="30"/>
                </a:cubicBezTo>
                <a:cubicBezTo>
                  <a:pt x="40" y="30"/>
                  <a:pt x="40" y="30"/>
                  <a:pt x="40" y="30"/>
                </a:cubicBezTo>
                <a:close/>
                <a:moveTo>
                  <a:pt x="36" y="25"/>
                </a:moveTo>
                <a:cubicBezTo>
                  <a:pt x="36" y="25"/>
                  <a:pt x="36" y="25"/>
                  <a:pt x="36" y="25"/>
                </a:cubicBezTo>
                <a:cubicBezTo>
                  <a:pt x="33" y="27"/>
                  <a:pt x="30" y="29"/>
                  <a:pt x="28" y="31"/>
                </a:cubicBezTo>
                <a:cubicBezTo>
                  <a:pt x="28" y="31"/>
                  <a:pt x="28" y="31"/>
                  <a:pt x="28" y="31"/>
                </a:cubicBezTo>
                <a:cubicBezTo>
                  <a:pt x="30" y="29"/>
                  <a:pt x="31" y="27"/>
                  <a:pt x="33" y="26"/>
                </a:cubicBezTo>
                <a:cubicBezTo>
                  <a:pt x="34" y="25"/>
                  <a:pt x="34" y="24"/>
                  <a:pt x="35" y="24"/>
                </a:cubicBezTo>
                <a:cubicBezTo>
                  <a:pt x="35" y="24"/>
                  <a:pt x="35" y="25"/>
                  <a:pt x="36" y="25"/>
                </a:cubicBezTo>
                <a:close/>
                <a:moveTo>
                  <a:pt x="7" y="43"/>
                </a:moveTo>
                <a:cubicBezTo>
                  <a:pt x="12" y="37"/>
                  <a:pt x="19" y="33"/>
                  <a:pt x="25" y="27"/>
                </a:cubicBezTo>
                <a:cubicBezTo>
                  <a:pt x="28" y="23"/>
                  <a:pt x="32" y="21"/>
                  <a:pt x="36" y="18"/>
                </a:cubicBezTo>
                <a:cubicBezTo>
                  <a:pt x="39" y="15"/>
                  <a:pt x="41" y="12"/>
                  <a:pt x="44" y="10"/>
                </a:cubicBezTo>
                <a:cubicBezTo>
                  <a:pt x="47" y="7"/>
                  <a:pt x="42" y="12"/>
                  <a:pt x="42" y="12"/>
                </a:cubicBezTo>
                <a:cubicBezTo>
                  <a:pt x="40" y="14"/>
                  <a:pt x="39" y="15"/>
                  <a:pt x="37" y="17"/>
                </a:cubicBezTo>
                <a:cubicBezTo>
                  <a:pt x="34" y="20"/>
                  <a:pt x="31" y="23"/>
                  <a:pt x="27" y="26"/>
                </a:cubicBezTo>
                <a:cubicBezTo>
                  <a:pt x="21" y="32"/>
                  <a:pt x="14" y="38"/>
                  <a:pt x="9" y="45"/>
                </a:cubicBezTo>
                <a:cubicBezTo>
                  <a:pt x="8" y="44"/>
                  <a:pt x="7" y="44"/>
                  <a:pt x="7" y="43"/>
                </a:cubicBezTo>
                <a:close/>
                <a:moveTo>
                  <a:pt x="5" y="41"/>
                </a:moveTo>
                <a:cubicBezTo>
                  <a:pt x="8" y="38"/>
                  <a:pt x="11" y="35"/>
                  <a:pt x="14" y="32"/>
                </a:cubicBezTo>
                <a:cubicBezTo>
                  <a:pt x="14" y="32"/>
                  <a:pt x="15" y="31"/>
                  <a:pt x="15" y="31"/>
                </a:cubicBezTo>
                <a:cubicBezTo>
                  <a:pt x="18" y="28"/>
                  <a:pt x="21" y="25"/>
                  <a:pt x="24" y="23"/>
                </a:cubicBezTo>
                <a:cubicBezTo>
                  <a:pt x="26" y="21"/>
                  <a:pt x="29" y="19"/>
                  <a:pt x="32" y="17"/>
                </a:cubicBezTo>
                <a:cubicBezTo>
                  <a:pt x="28" y="20"/>
                  <a:pt x="25" y="23"/>
                  <a:pt x="22" y="27"/>
                </a:cubicBezTo>
                <a:cubicBezTo>
                  <a:pt x="17" y="32"/>
                  <a:pt x="10" y="36"/>
                  <a:pt x="6" y="42"/>
                </a:cubicBezTo>
                <a:cubicBezTo>
                  <a:pt x="6" y="42"/>
                  <a:pt x="5" y="42"/>
                  <a:pt x="5" y="41"/>
                </a:cubicBezTo>
                <a:close/>
                <a:moveTo>
                  <a:pt x="11" y="18"/>
                </a:moveTo>
                <a:cubicBezTo>
                  <a:pt x="14" y="18"/>
                  <a:pt x="16" y="17"/>
                  <a:pt x="18" y="16"/>
                </a:cubicBezTo>
                <a:cubicBezTo>
                  <a:pt x="16" y="17"/>
                  <a:pt x="14" y="18"/>
                  <a:pt x="12" y="19"/>
                </a:cubicBezTo>
                <a:cubicBezTo>
                  <a:pt x="12" y="19"/>
                  <a:pt x="12" y="19"/>
                  <a:pt x="11" y="18"/>
                </a:cubicBezTo>
                <a:close/>
                <a:moveTo>
                  <a:pt x="10" y="16"/>
                </a:moveTo>
                <a:cubicBezTo>
                  <a:pt x="13" y="16"/>
                  <a:pt x="15" y="14"/>
                  <a:pt x="17" y="13"/>
                </a:cubicBezTo>
                <a:cubicBezTo>
                  <a:pt x="15" y="14"/>
                  <a:pt x="13" y="16"/>
                  <a:pt x="11" y="17"/>
                </a:cubicBezTo>
                <a:cubicBezTo>
                  <a:pt x="10" y="17"/>
                  <a:pt x="10" y="17"/>
                  <a:pt x="10" y="16"/>
                </a:cubicBezTo>
                <a:close/>
                <a:moveTo>
                  <a:pt x="6" y="13"/>
                </a:moveTo>
                <a:cubicBezTo>
                  <a:pt x="9" y="12"/>
                  <a:pt x="11" y="10"/>
                  <a:pt x="13" y="8"/>
                </a:cubicBezTo>
                <a:cubicBezTo>
                  <a:pt x="11" y="10"/>
                  <a:pt x="9" y="12"/>
                  <a:pt x="8" y="14"/>
                </a:cubicBezTo>
                <a:cubicBezTo>
                  <a:pt x="8" y="14"/>
                  <a:pt x="8" y="14"/>
                  <a:pt x="8" y="14"/>
                </a:cubicBezTo>
                <a:cubicBezTo>
                  <a:pt x="11" y="14"/>
                  <a:pt x="12" y="12"/>
                  <a:pt x="14" y="11"/>
                </a:cubicBezTo>
                <a:cubicBezTo>
                  <a:pt x="13" y="12"/>
                  <a:pt x="11" y="14"/>
                  <a:pt x="9" y="16"/>
                </a:cubicBezTo>
                <a:cubicBezTo>
                  <a:pt x="8" y="15"/>
                  <a:pt x="7" y="14"/>
                  <a:pt x="6" y="13"/>
                </a:cubicBezTo>
                <a:close/>
                <a:moveTo>
                  <a:pt x="4" y="11"/>
                </a:moveTo>
                <a:cubicBezTo>
                  <a:pt x="6" y="9"/>
                  <a:pt x="8" y="8"/>
                  <a:pt x="10" y="7"/>
                </a:cubicBezTo>
                <a:cubicBezTo>
                  <a:pt x="10" y="7"/>
                  <a:pt x="9" y="8"/>
                  <a:pt x="9" y="8"/>
                </a:cubicBezTo>
                <a:cubicBezTo>
                  <a:pt x="8" y="9"/>
                  <a:pt x="7" y="11"/>
                  <a:pt x="6" y="12"/>
                </a:cubicBezTo>
                <a:cubicBezTo>
                  <a:pt x="5" y="12"/>
                  <a:pt x="5" y="11"/>
                  <a:pt x="4" y="11"/>
                </a:cubicBezTo>
                <a:close/>
                <a:moveTo>
                  <a:pt x="3" y="10"/>
                </a:moveTo>
                <a:cubicBezTo>
                  <a:pt x="6" y="8"/>
                  <a:pt x="9" y="6"/>
                  <a:pt x="11" y="4"/>
                </a:cubicBezTo>
                <a:cubicBezTo>
                  <a:pt x="12" y="4"/>
                  <a:pt x="12" y="4"/>
                  <a:pt x="12" y="5"/>
                </a:cubicBezTo>
                <a:cubicBezTo>
                  <a:pt x="9" y="7"/>
                  <a:pt x="7" y="8"/>
                  <a:pt x="4" y="10"/>
                </a:cubicBezTo>
                <a:cubicBezTo>
                  <a:pt x="4" y="10"/>
                  <a:pt x="4" y="10"/>
                  <a:pt x="3" y="10"/>
                </a:cubicBezTo>
                <a:close/>
                <a:moveTo>
                  <a:pt x="15" y="10"/>
                </a:moveTo>
                <a:cubicBezTo>
                  <a:pt x="14" y="11"/>
                  <a:pt x="12" y="12"/>
                  <a:pt x="10" y="13"/>
                </a:cubicBezTo>
                <a:cubicBezTo>
                  <a:pt x="10" y="12"/>
                  <a:pt x="10" y="11"/>
                  <a:pt x="11" y="11"/>
                </a:cubicBezTo>
                <a:cubicBezTo>
                  <a:pt x="12" y="10"/>
                  <a:pt x="13" y="9"/>
                  <a:pt x="14" y="8"/>
                </a:cubicBezTo>
                <a:cubicBezTo>
                  <a:pt x="15" y="8"/>
                  <a:pt x="14" y="7"/>
                  <a:pt x="14" y="7"/>
                </a:cubicBezTo>
                <a:cubicBezTo>
                  <a:pt x="11" y="8"/>
                  <a:pt x="9" y="10"/>
                  <a:pt x="6" y="12"/>
                </a:cubicBezTo>
                <a:cubicBezTo>
                  <a:pt x="9" y="10"/>
                  <a:pt x="11" y="7"/>
                  <a:pt x="13" y="5"/>
                </a:cubicBezTo>
                <a:cubicBezTo>
                  <a:pt x="15" y="7"/>
                  <a:pt x="16" y="9"/>
                  <a:pt x="18" y="11"/>
                </a:cubicBezTo>
                <a:cubicBezTo>
                  <a:pt x="15" y="13"/>
                  <a:pt x="13" y="15"/>
                  <a:pt x="10" y="16"/>
                </a:cubicBezTo>
                <a:cubicBezTo>
                  <a:pt x="12" y="15"/>
                  <a:pt x="15" y="12"/>
                  <a:pt x="16" y="10"/>
                </a:cubicBezTo>
                <a:cubicBezTo>
                  <a:pt x="16" y="10"/>
                  <a:pt x="16" y="10"/>
                  <a:pt x="15" y="10"/>
                </a:cubicBezTo>
                <a:close/>
                <a:moveTo>
                  <a:pt x="19" y="15"/>
                </a:moveTo>
                <a:cubicBezTo>
                  <a:pt x="20" y="15"/>
                  <a:pt x="19" y="14"/>
                  <a:pt x="19" y="15"/>
                </a:cubicBezTo>
                <a:cubicBezTo>
                  <a:pt x="17" y="16"/>
                  <a:pt x="15" y="16"/>
                  <a:pt x="13" y="17"/>
                </a:cubicBezTo>
                <a:cubicBezTo>
                  <a:pt x="10" y="18"/>
                  <a:pt x="14" y="16"/>
                  <a:pt x="14" y="16"/>
                </a:cubicBezTo>
                <a:cubicBezTo>
                  <a:pt x="16" y="15"/>
                  <a:pt x="17" y="14"/>
                  <a:pt x="19" y="12"/>
                </a:cubicBezTo>
                <a:cubicBezTo>
                  <a:pt x="19" y="13"/>
                  <a:pt x="20" y="14"/>
                  <a:pt x="21" y="16"/>
                </a:cubicBezTo>
                <a:cubicBezTo>
                  <a:pt x="21" y="16"/>
                  <a:pt x="21" y="16"/>
                  <a:pt x="21" y="16"/>
                </a:cubicBezTo>
                <a:cubicBezTo>
                  <a:pt x="18" y="17"/>
                  <a:pt x="16" y="18"/>
                  <a:pt x="13" y="20"/>
                </a:cubicBezTo>
                <a:cubicBezTo>
                  <a:pt x="15" y="19"/>
                  <a:pt x="18" y="17"/>
                  <a:pt x="19" y="15"/>
                </a:cubicBezTo>
                <a:close/>
                <a:moveTo>
                  <a:pt x="22" y="16"/>
                </a:moveTo>
                <a:cubicBezTo>
                  <a:pt x="22" y="16"/>
                  <a:pt x="22" y="16"/>
                  <a:pt x="22" y="16"/>
                </a:cubicBezTo>
                <a:cubicBezTo>
                  <a:pt x="22" y="16"/>
                  <a:pt x="23" y="17"/>
                  <a:pt x="23" y="17"/>
                </a:cubicBezTo>
                <a:cubicBezTo>
                  <a:pt x="21" y="19"/>
                  <a:pt x="18" y="20"/>
                  <a:pt x="16" y="22"/>
                </a:cubicBezTo>
                <a:cubicBezTo>
                  <a:pt x="18" y="20"/>
                  <a:pt x="20" y="18"/>
                  <a:pt x="22" y="16"/>
                </a:cubicBezTo>
                <a:close/>
                <a:moveTo>
                  <a:pt x="26" y="18"/>
                </a:moveTo>
                <a:cubicBezTo>
                  <a:pt x="31" y="14"/>
                  <a:pt x="36" y="8"/>
                  <a:pt x="42" y="3"/>
                </a:cubicBezTo>
                <a:cubicBezTo>
                  <a:pt x="42" y="4"/>
                  <a:pt x="42" y="4"/>
                  <a:pt x="43" y="4"/>
                </a:cubicBezTo>
                <a:cubicBezTo>
                  <a:pt x="43" y="4"/>
                  <a:pt x="43" y="4"/>
                  <a:pt x="42" y="4"/>
                </a:cubicBezTo>
                <a:cubicBezTo>
                  <a:pt x="37" y="9"/>
                  <a:pt x="31" y="14"/>
                  <a:pt x="26" y="19"/>
                </a:cubicBezTo>
                <a:cubicBezTo>
                  <a:pt x="26" y="19"/>
                  <a:pt x="25" y="19"/>
                  <a:pt x="25" y="19"/>
                </a:cubicBezTo>
                <a:cubicBezTo>
                  <a:pt x="24" y="20"/>
                  <a:pt x="24" y="20"/>
                  <a:pt x="23" y="21"/>
                </a:cubicBezTo>
                <a:cubicBezTo>
                  <a:pt x="22" y="21"/>
                  <a:pt x="22" y="22"/>
                  <a:pt x="21" y="22"/>
                </a:cubicBezTo>
                <a:cubicBezTo>
                  <a:pt x="20" y="23"/>
                  <a:pt x="18" y="25"/>
                  <a:pt x="18" y="25"/>
                </a:cubicBezTo>
                <a:cubicBezTo>
                  <a:pt x="19" y="22"/>
                  <a:pt x="22" y="20"/>
                  <a:pt x="24" y="18"/>
                </a:cubicBezTo>
                <a:cubicBezTo>
                  <a:pt x="24" y="18"/>
                  <a:pt x="24" y="18"/>
                  <a:pt x="24" y="18"/>
                </a:cubicBezTo>
                <a:cubicBezTo>
                  <a:pt x="24" y="19"/>
                  <a:pt x="25" y="19"/>
                  <a:pt x="26" y="19"/>
                </a:cubicBezTo>
                <a:cubicBezTo>
                  <a:pt x="26" y="19"/>
                  <a:pt x="26" y="18"/>
                  <a:pt x="26" y="18"/>
                </a:cubicBezTo>
                <a:close/>
                <a:moveTo>
                  <a:pt x="36" y="13"/>
                </a:moveTo>
                <a:cubicBezTo>
                  <a:pt x="33" y="16"/>
                  <a:pt x="29" y="17"/>
                  <a:pt x="26" y="20"/>
                </a:cubicBezTo>
                <a:cubicBezTo>
                  <a:pt x="24" y="22"/>
                  <a:pt x="21" y="24"/>
                  <a:pt x="19" y="27"/>
                </a:cubicBezTo>
                <a:cubicBezTo>
                  <a:pt x="19" y="27"/>
                  <a:pt x="19" y="26"/>
                  <a:pt x="19" y="26"/>
                </a:cubicBezTo>
                <a:cubicBezTo>
                  <a:pt x="19" y="26"/>
                  <a:pt x="20" y="25"/>
                  <a:pt x="21" y="24"/>
                </a:cubicBezTo>
                <a:cubicBezTo>
                  <a:pt x="21" y="24"/>
                  <a:pt x="21" y="24"/>
                  <a:pt x="21" y="23"/>
                </a:cubicBezTo>
                <a:cubicBezTo>
                  <a:pt x="23" y="22"/>
                  <a:pt x="25" y="20"/>
                  <a:pt x="27" y="19"/>
                </a:cubicBezTo>
                <a:cubicBezTo>
                  <a:pt x="29" y="17"/>
                  <a:pt x="31" y="16"/>
                  <a:pt x="32" y="15"/>
                </a:cubicBezTo>
                <a:cubicBezTo>
                  <a:pt x="36" y="12"/>
                  <a:pt x="39" y="8"/>
                  <a:pt x="43" y="5"/>
                </a:cubicBezTo>
                <a:cubicBezTo>
                  <a:pt x="43" y="5"/>
                  <a:pt x="43" y="5"/>
                  <a:pt x="43" y="5"/>
                </a:cubicBezTo>
                <a:cubicBezTo>
                  <a:pt x="43" y="5"/>
                  <a:pt x="44" y="5"/>
                  <a:pt x="44" y="5"/>
                </a:cubicBezTo>
                <a:cubicBezTo>
                  <a:pt x="41" y="7"/>
                  <a:pt x="38" y="10"/>
                  <a:pt x="36" y="13"/>
                </a:cubicBezTo>
                <a:close/>
                <a:moveTo>
                  <a:pt x="42" y="8"/>
                </a:moveTo>
                <a:cubicBezTo>
                  <a:pt x="40" y="9"/>
                  <a:pt x="39" y="11"/>
                  <a:pt x="37" y="12"/>
                </a:cubicBezTo>
                <a:cubicBezTo>
                  <a:pt x="38" y="12"/>
                  <a:pt x="38" y="11"/>
                  <a:pt x="39" y="11"/>
                </a:cubicBezTo>
                <a:cubicBezTo>
                  <a:pt x="39" y="10"/>
                  <a:pt x="45" y="4"/>
                  <a:pt x="42" y="8"/>
                </a:cubicBezTo>
                <a:close/>
                <a:moveTo>
                  <a:pt x="18" y="25"/>
                </a:moveTo>
                <a:cubicBezTo>
                  <a:pt x="18" y="25"/>
                  <a:pt x="19" y="25"/>
                  <a:pt x="19" y="25"/>
                </a:cubicBezTo>
                <a:cubicBezTo>
                  <a:pt x="19" y="25"/>
                  <a:pt x="18" y="25"/>
                  <a:pt x="18" y="26"/>
                </a:cubicBezTo>
                <a:cubicBezTo>
                  <a:pt x="18" y="26"/>
                  <a:pt x="18" y="26"/>
                  <a:pt x="18" y="26"/>
                </a:cubicBezTo>
                <a:cubicBezTo>
                  <a:pt x="18" y="25"/>
                  <a:pt x="18" y="25"/>
                  <a:pt x="18" y="25"/>
                </a:cubicBezTo>
                <a:close/>
                <a:moveTo>
                  <a:pt x="23" y="18"/>
                </a:moveTo>
                <a:cubicBezTo>
                  <a:pt x="21" y="20"/>
                  <a:pt x="19" y="22"/>
                  <a:pt x="17" y="24"/>
                </a:cubicBezTo>
                <a:cubicBezTo>
                  <a:pt x="17" y="24"/>
                  <a:pt x="16" y="23"/>
                  <a:pt x="15" y="23"/>
                </a:cubicBezTo>
                <a:cubicBezTo>
                  <a:pt x="18" y="22"/>
                  <a:pt x="20" y="20"/>
                  <a:pt x="23" y="18"/>
                </a:cubicBezTo>
                <a:close/>
                <a:moveTo>
                  <a:pt x="13" y="41"/>
                </a:moveTo>
                <a:cubicBezTo>
                  <a:pt x="15" y="39"/>
                  <a:pt x="16" y="37"/>
                  <a:pt x="18" y="36"/>
                </a:cubicBezTo>
                <a:cubicBezTo>
                  <a:pt x="21" y="33"/>
                  <a:pt x="24" y="30"/>
                  <a:pt x="28" y="27"/>
                </a:cubicBezTo>
                <a:cubicBezTo>
                  <a:pt x="34" y="21"/>
                  <a:pt x="41" y="15"/>
                  <a:pt x="47" y="8"/>
                </a:cubicBezTo>
                <a:cubicBezTo>
                  <a:pt x="47" y="9"/>
                  <a:pt x="48" y="9"/>
                  <a:pt x="49" y="10"/>
                </a:cubicBezTo>
                <a:cubicBezTo>
                  <a:pt x="36" y="19"/>
                  <a:pt x="25" y="30"/>
                  <a:pt x="13" y="41"/>
                </a:cubicBezTo>
                <a:cubicBezTo>
                  <a:pt x="13" y="41"/>
                  <a:pt x="13" y="41"/>
                  <a:pt x="13" y="41"/>
                </a:cubicBezTo>
                <a:close/>
                <a:moveTo>
                  <a:pt x="46" y="8"/>
                </a:moveTo>
                <a:cubicBezTo>
                  <a:pt x="43" y="10"/>
                  <a:pt x="41" y="12"/>
                  <a:pt x="38" y="15"/>
                </a:cubicBezTo>
                <a:cubicBezTo>
                  <a:pt x="34" y="18"/>
                  <a:pt x="30" y="20"/>
                  <a:pt x="26" y="24"/>
                </a:cubicBezTo>
                <a:cubicBezTo>
                  <a:pt x="23" y="27"/>
                  <a:pt x="21" y="30"/>
                  <a:pt x="18" y="33"/>
                </a:cubicBezTo>
                <a:cubicBezTo>
                  <a:pt x="14" y="36"/>
                  <a:pt x="10" y="39"/>
                  <a:pt x="7" y="42"/>
                </a:cubicBezTo>
                <a:cubicBezTo>
                  <a:pt x="9" y="40"/>
                  <a:pt x="12" y="37"/>
                  <a:pt x="14" y="34"/>
                </a:cubicBezTo>
                <a:cubicBezTo>
                  <a:pt x="18" y="31"/>
                  <a:pt x="21" y="28"/>
                  <a:pt x="24" y="25"/>
                </a:cubicBezTo>
                <a:cubicBezTo>
                  <a:pt x="31" y="18"/>
                  <a:pt x="38" y="13"/>
                  <a:pt x="44" y="6"/>
                </a:cubicBezTo>
                <a:cubicBezTo>
                  <a:pt x="45" y="7"/>
                  <a:pt x="46" y="7"/>
                  <a:pt x="46" y="8"/>
                </a:cubicBezTo>
                <a:close/>
                <a:moveTo>
                  <a:pt x="13" y="20"/>
                </a:moveTo>
                <a:cubicBezTo>
                  <a:pt x="15" y="19"/>
                  <a:pt x="17" y="19"/>
                  <a:pt x="19" y="18"/>
                </a:cubicBezTo>
                <a:cubicBezTo>
                  <a:pt x="22" y="16"/>
                  <a:pt x="19" y="19"/>
                  <a:pt x="18" y="19"/>
                </a:cubicBezTo>
                <a:cubicBezTo>
                  <a:pt x="17" y="20"/>
                  <a:pt x="16" y="21"/>
                  <a:pt x="15" y="22"/>
                </a:cubicBezTo>
                <a:cubicBezTo>
                  <a:pt x="14" y="21"/>
                  <a:pt x="14" y="21"/>
                  <a:pt x="13" y="20"/>
                </a:cubicBezTo>
                <a:close/>
                <a:moveTo>
                  <a:pt x="11" y="46"/>
                </a:moveTo>
                <a:cubicBezTo>
                  <a:pt x="11" y="46"/>
                  <a:pt x="10" y="46"/>
                  <a:pt x="9" y="45"/>
                </a:cubicBezTo>
                <a:cubicBezTo>
                  <a:pt x="10" y="45"/>
                  <a:pt x="10" y="45"/>
                  <a:pt x="10" y="44"/>
                </a:cubicBezTo>
                <a:cubicBezTo>
                  <a:pt x="11" y="44"/>
                  <a:pt x="11" y="44"/>
                  <a:pt x="11" y="44"/>
                </a:cubicBezTo>
                <a:cubicBezTo>
                  <a:pt x="21" y="35"/>
                  <a:pt x="31" y="25"/>
                  <a:pt x="42" y="16"/>
                </a:cubicBezTo>
                <a:cubicBezTo>
                  <a:pt x="44" y="15"/>
                  <a:pt x="45" y="14"/>
                  <a:pt x="47" y="12"/>
                </a:cubicBezTo>
                <a:cubicBezTo>
                  <a:pt x="45" y="15"/>
                  <a:pt x="42" y="16"/>
                  <a:pt x="39" y="18"/>
                </a:cubicBezTo>
                <a:cubicBezTo>
                  <a:pt x="34" y="22"/>
                  <a:pt x="30" y="27"/>
                  <a:pt x="26" y="32"/>
                </a:cubicBezTo>
                <a:cubicBezTo>
                  <a:pt x="26" y="32"/>
                  <a:pt x="26" y="32"/>
                  <a:pt x="26" y="32"/>
                </a:cubicBezTo>
                <a:cubicBezTo>
                  <a:pt x="21" y="37"/>
                  <a:pt x="16" y="42"/>
                  <a:pt x="11" y="46"/>
                </a:cubicBezTo>
                <a:close/>
                <a:moveTo>
                  <a:pt x="41" y="46"/>
                </a:moveTo>
                <a:cubicBezTo>
                  <a:pt x="40" y="46"/>
                  <a:pt x="40" y="46"/>
                  <a:pt x="40" y="46"/>
                </a:cubicBezTo>
                <a:cubicBezTo>
                  <a:pt x="40" y="46"/>
                  <a:pt x="40" y="46"/>
                  <a:pt x="40" y="46"/>
                </a:cubicBezTo>
                <a:cubicBezTo>
                  <a:pt x="43" y="44"/>
                  <a:pt x="45" y="42"/>
                  <a:pt x="48" y="40"/>
                </a:cubicBezTo>
                <a:cubicBezTo>
                  <a:pt x="46" y="42"/>
                  <a:pt x="43" y="44"/>
                  <a:pt x="41" y="4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74" name="Freeform 70"/>
          <p:cNvSpPr>
            <a:spLocks noEditPoints="1"/>
          </p:cNvSpPr>
          <p:nvPr/>
        </p:nvSpPr>
        <p:spPr bwMode="auto">
          <a:xfrm>
            <a:off x="1704975" y="2847975"/>
            <a:ext cx="203200" cy="188913"/>
          </a:xfrm>
          <a:custGeom>
            <a:gdLst>
              <a:gd fmla="*/ 43 w 54" name="T0"/>
              <a:gd fmla="*/ 0 h 50" name="T1"/>
              <a:gd fmla="*/ 13 w 54" name="T2"/>
              <a:gd fmla="*/ 1 h 50" name="T3"/>
              <a:gd fmla="*/ 12 w 54" name="T4"/>
              <a:gd fmla="*/ 0 h 50" name="T5"/>
              <a:gd fmla="*/ 16 w 54" name="T6"/>
              <a:gd fmla="*/ 26 h 50" name="T7"/>
              <a:gd fmla="*/ 11 w 54" name="T8"/>
              <a:gd fmla="*/ 49 h 50" name="T9"/>
              <a:gd fmla="*/ 40 w 54" name="T10"/>
              <a:gd fmla="*/ 49 h 50" name="T11"/>
              <a:gd fmla="*/ 52 w 54" name="T12"/>
              <a:gd fmla="*/ 38 h 50" name="T13"/>
              <a:gd fmla="*/ 53 w 54" name="T14"/>
              <a:gd fmla="*/ 11 h 50" name="T15"/>
              <a:gd fmla="*/ 39 w 54" name="T16"/>
              <a:gd fmla="*/ 44 h 50" name="T17"/>
              <a:gd fmla="*/ 37 w 54" name="T18"/>
              <a:gd fmla="*/ 42 h 50" name="T19"/>
              <a:gd fmla="*/ 35 w 54" name="T20"/>
              <a:gd fmla="*/ 40 h 50" name="T21"/>
              <a:gd fmla="*/ 33 w 54" name="T22"/>
              <a:gd fmla="*/ 37 h 50" name="T23"/>
              <a:gd fmla="*/ 33 w 54" name="T24"/>
              <a:gd fmla="*/ 37 h 50" name="T25"/>
              <a:gd fmla="*/ 32 w 54" name="T26"/>
              <a:gd fmla="*/ 36 h 50" name="T27"/>
              <a:gd fmla="*/ 36 w 54" name="T28"/>
              <a:gd fmla="*/ 26 h 50" name="T29"/>
              <a:gd fmla="*/ 44 w 54" name="T30"/>
              <a:gd fmla="*/ 41 h 50" name="T31"/>
              <a:gd fmla="*/ 40 w 54" name="T32"/>
              <a:gd fmla="*/ 41 h 50" name="T33"/>
              <a:gd fmla="*/ 43 w 54" name="T34"/>
              <a:gd fmla="*/ 33 h 50" name="T35"/>
              <a:gd fmla="*/ 41 w 54" name="T36"/>
              <a:gd fmla="*/ 30 h 50" name="T37"/>
              <a:gd fmla="*/ 44 w 54" name="T38"/>
              <a:gd fmla="*/ 41 h 50" name="T39"/>
              <a:gd fmla="*/ 38 w 54" name="T40"/>
              <a:gd fmla="*/ 27 h 50" name="T41"/>
              <a:gd fmla="*/ 37 w 54" name="T42"/>
              <a:gd fmla="*/ 25 h 50" name="T43"/>
              <a:gd fmla="*/ 36 w 54" name="T44"/>
              <a:gd fmla="*/ 25 h 50" name="T45"/>
              <a:gd fmla="*/ 36 w 54" name="T46"/>
              <a:gd fmla="*/ 23 h 50" name="T47"/>
              <a:gd fmla="*/ 37 w 54" name="T48"/>
              <a:gd fmla="*/ 17 h 50" name="T49"/>
              <a:gd fmla="*/ 28 w 54" name="T50"/>
              <a:gd fmla="*/ 26 h 50" name="T51"/>
              <a:gd fmla="*/ 14 w 54" name="T52"/>
              <a:gd fmla="*/ 32 h 50" name="T53"/>
              <a:gd fmla="*/ 22 w 54" name="T54"/>
              <a:gd fmla="*/ 26 h 50" name="T55"/>
              <a:gd fmla="*/ 18 w 54" name="T56"/>
              <a:gd fmla="*/ 16 h 50" name="T57"/>
              <a:gd fmla="*/ 18 w 54" name="T58"/>
              <a:gd fmla="*/ 12 h 50" name="T59"/>
              <a:gd fmla="*/ 13 w 54" name="T60"/>
              <a:gd fmla="*/ 8 h 50" name="T61"/>
              <a:gd fmla="*/ 10 w 54" name="T62"/>
              <a:gd fmla="*/ 15 h 50" name="T63"/>
              <a:gd fmla="*/ 10 w 54" name="T64"/>
              <a:gd fmla="*/ 8 h 50" name="T65"/>
              <a:gd fmla="*/ 12 w 54" name="T66"/>
              <a:gd fmla="*/ 4 h 50" name="T67"/>
              <a:gd fmla="*/ 16 w 54" name="T68"/>
              <a:gd fmla="*/ 10 h 50" name="T69"/>
              <a:gd fmla="*/ 15 w 54" name="T70"/>
              <a:gd fmla="*/ 7 h 50" name="T71"/>
              <a:gd fmla="*/ 11 w 54" name="T72"/>
              <a:gd fmla="*/ 15 h 50" name="T73"/>
              <a:gd fmla="*/ 19 w 54" name="T74"/>
              <a:gd fmla="*/ 14 h 50" name="T75"/>
              <a:gd fmla="*/ 22 w 54" name="T76"/>
              <a:gd fmla="*/ 15 h 50" name="T77"/>
              <a:gd fmla="*/ 22 w 54" name="T78"/>
              <a:gd fmla="*/ 16 h 50" name="T79"/>
              <a:gd fmla="*/ 22 w 54" name="T80"/>
              <a:gd fmla="*/ 16 h 50" name="T81"/>
              <a:gd fmla="*/ 43 w 54" name="T82"/>
              <a:gd fmla="*/ 4 h 50" name="T83"/>
              <a:gd fmla="*/ 22 w 54" name="T84"/>
              <a:gd fmla="*/ 22 h 50" name="T85"/>
              <a:gd fmla="*/ 26 w 54" name="T86"/>
              <a:gd fmla="*/ 18 h 50" name="T87"/>
              <a:gd fmla="*/ 19 w 54" name="T88"/>
              <a:gd fmla="*/ 26 h 50" name="T89"/>
              <a:gd fmla="*/ 28 w 54" name="T90"/>
              <a:gd fmla="*/ 18 h 50" name="T91"/>
              <a:gd fmla="*/ 44 w 54" name="T92"/>
              <a:gd fmla="*/ 5 h 50" name="T93"/>
              <a:gd fmla="*/ 39 w 54" name="T94"/>
              <a:gd fmla="*/ 11 h 50" name="T95"/>
              <a:gd fmla="*/ 19 w 54" name="T96"/>
              <a:gd fmla="*/ 25 h 50" name="T97"/>
              <a:gd fmla="*/ 18 w 54" name="T98"/>
              <a:gd fmla="*/ 24 h 50" name="T99"/>
              <a:gd fmla="*/ 19 w 54" name="T100"/>
              <a:gd fmla="*/ 36 h 50" name="T101"/>
              <a:gd fmla="*/ 14 w 54" name="T102"/>
              <a:gd fmla="*/ 41 h 50" name="T103"/>
              <a:gd fmla="*/ 27 w 54" name="T104"/>
              <a:gd fmla="*/ 24 h 50" name="T105"/>
              <a:gd fmla="*/ 25 w 54" name="T106"/>
              <a:gd fmla="*/ 24 h 50" name="T107"/>
              <a:gd fmla="*/ 20 w 54" name="T108"/>
              <a:gd fmla="*/ 17 h 50" name="T109"/>
              <a:gd fmla="*/ 12 w 54" name="T110"/>
              <a:gd fmla="*/ 46 h 50" name="T111"/>
              <a:gd fmla="*/ 42 w 54" name="T112"/>
              <a:gd fmla="*/ 16 h 50" name="T113"/>
              <a:gd fmla="*/ 26 w 54" name="T114"/>
              <a:gd fmla="*/ 32 h 50" name="T115"/>
              <a:gd fmla="*/ 41 w 54" name="T116"/>
              <a:gd fmla="*/ 46 h 5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50" w="54">
                <a:moveTo>
                  <a:pt x="53" y="9"/>
                </a:moveTo>
                <a:cubicBezTo>
                  <a:pt x="50" y="6"/>
                  <a:pt x="46" y="4"/>
                  <a:pt x="44" y="0"/>
                </a:cubicBezTo>
                <a:cubicBezTo>
                  <a:pt x="44" y="0"/>
                  <a:pt x="43" y="0"/>
                  <a:pt x="43" y="0"/>
                </a:cubicBezTo>
                <a:cubicBezTo>
                  <a:pt x="43" y="0"/>
                  <a:pt x="43" y="0"/>
                  <a:pt x="43" y="0"/>
                </a:cubicBezTo>
                <a:cubicBezTo>
                  <a:pt x="43" y="0"/>
                  <a:pt x="43" y="0"/>
                  <a:pt x="43" y="0"/>
                </a:cubicBezTo>
                <a:cubicBezTo>
                  <a:pt x="43" y="0"/>
                  <a:pt x="42" y="0"/>
                  <a:pt x="42" y="0"/>
                </a:cubicBezTo>
                <a:cubicBezTo>
                  <a:pt x="36" y="4"/>
                  <a:pt x="31" y="10"/>
                  <a:pt x="26" y="15"/>
                </a:cubicBezTo>
                <a:cubicBezTo>
                  <a:pt x="21" y="10"/>
                  <a:pt x="18" y="5"/>
                  <a:pt x="13" y="1"/>
                </a:cubicBezTo>
                <a:cubicBezTo>
                  <a:pt x="13" y="0"/>
                  <a:pt x="13" y="0"/>
                  <a:pt x="12" y="0"/>
                </a:cubicBezTo>
                <a:cubicBezTo>
                  <a:pt x="12" y="0"/>
                  <a:pt x="12" y="0"/>
                  <a:pt x="12" y="0"/>
                </a:cubicBezTo>
                <a:cubicBezTo>
                  <a:pt x="12" y="0"/>
                  <a:pt x="12" y="0"/>
                  <a:pt x="12" y="0"/>
                </a:cubicBezTo>
                <a:cubicBezTo>
                  <a:pt x="12" y="0"/>
                  <a:pt x="12" y="0"/>
                  <a:pt x="12" y="0"/>
                </a:cubicBezTo>
                <a:cubicBezTo>
                  <a:pt x="8" y="3"/>
                  <a:pt x="5" y="6"/>
                  <a:pt x="1" y="8"/>
                </a:cubicBezTo>
                <a:cubicBezTo>
                  <a:pt x="1" y="8"/>
                  <a:pt x="0" y="9"/>
                  <a:pt x="0" y="9"/>
                </a:cubicBezTo>
                <a:cubicBezTo>
                  <a:pt x="0" y="10"/>
                  <a:pt x="0" y="10"/>
                  <a:pt x="1" y="10"/>
                </a:cubicBezTo>
                <a:cubicBezTo>
                  <a:pt x="6" y="15"/>
                  <a:pt x="11" y="21"/>
                  <a:pt x="16" y="26"/>
                </a:cubicBezTo>
                <a:cubicBezTo>
                  <a:pt x="12" y="31"/>
                  <a:pt x="6" y="35"/>
                  <a:pt x="2" y="40"/>
                </a:cubicBezTo>
                <a:cubicBezTo>
                  <a:pt x="2" y="40"/>
                  <a:pt x="2" y="40"/>
                  <a:pt x="2" y="40"/>
                </a:cubicBezTo>
                <a:cubicBezTo>
                  <a:pt x="2" y="41"/>
                  <a:pt x="2" y="41"/>
                  <a:pt x="2" y="42"/>
                </a:cubicBezTo>
                <a:cubicBezTo>
                  <a:pt x="5" y="45"/>
                  <a:pt x="8" y="47"/>
                  <a:pt x="11" y="49"/>
                </a:cubicBezTo>
                <a:cubicBezTo>
                  <a:pt x="11" y="49"/>
                  <a:pt x="12" y="50"/>
                  <a:pt x="12" y="50"/>
                </a:cubicBezTo>
                <a:cubicBezTo>
                  <a:pt x="12" y="50"/>
                  <a:pt x="13" y="50"/>
                  <a:pt x="13" y="49"/>
                </a:cubicBezTo>
                <a:cubicBezTo>
                  <a:pt x="17" y="44"/>
                  <a:pt x="23" y="40"/>
                  <a:pt x="27" y="35"/>
                </a:cubicBezTo>
                <a:cubicBezTo>
                  <a:pt x="32" y="40"/>
                  <a:pt x="35" y="45"/>
                  <a:pt x="40" y="49"/>
                </a:cubicBezTo>
                <a:cubicBezTo>
                  <a:pt x="40" y="49"/>
                  <a:pt x="41" y="49"/>
                  <a:pt x="41" y="49"/>
                </a:cubicBezTo>
                <a:cubicBezTo>
                  <a:pt x="41" y="50"/>
                  <a:pt x="42" y="50"/>
                  <a:pt x="42" y="49"/>
                </a:cubicBezTo>
                <a:cubicBezTo>
                  <a:pt x="46" y="46"/>
                  <a:pt x="50" y="43"/>
                  <a:pt x="52" y="40"/>
                </a:cubicBezTo>
                <a:cubicBezTo>
                  <a:pt x="53" y="39"/>
                  <a:pt x="53" y="38"/>
                  <a:pt x="52" y="38"/>
                </a:cubicBezTo>
                <a:cubicBezTo>
                  <a:pt x="52" y="38"/>
                  <a:pt x="52" y="38"/>
                  <a:pt x="52" y="38"/>
                </a:cubicBezTo>
                <a:cubicBezTo>
                  <a:pt x="47" y="33"/>
                  <a:pt x="43" y="28"/>
                  <a:pt x="39" y="23"/>
                </a:cubicBezTo>
                <a:cubicBezTo>
                  <a:pt x="44" y="20"/>
                  <a:pt x="48" y="16"/>
                  <a:pt x="53" y="12"/>
                </a:cubicBezTo>
                <a:cubicBezTo>
                  <a:pt x="53" y="12"/>
                  <a:pt x="53" y="11"/>
                  <a:pt x="53" y="11"/>
                </a:cubicBezTo>
                <a:cubicBezTo>
                  <a:pt x="54" y="11"/>
                  <a:pt x="54" y="10"/>
                  <a:pt x="53" y="9"/>
                </a:cubicBezTo>
                <a:close/>
                <a:moveTo>
                  <a:pt x="40" y="45"/>
                </a:moveTo>
                <a:cubicBezTo>
                  <a:pt x="40" y="45"/>
                  <a:pt x="40" y="45"/>
                  <a:pt x="40" y="45"/>
                </a:cubicBezTo>
                <a:cubicBezTo>
                  <a:pt x="40" y="45"/>
                  <a:pt x="39" y="44"/>
                  <a:pt x="39" y="44"/>
                </a:cubicBezTo>
                <a:cubicBezTo>
                  <a:pt x="40" y="43"/>
                  <a:pt x="41" y="42"/>
                  <a:pt x="42" y="41"/>
                </a:cubicBezTo>
                <a:cubicBezTo>
                  <a:pt x="43" y="40"/>
                  <a:pt x="45" y="39"/>
                  <a:pt x="46" y="38"/>
                </a:cubicBezTo>
                <a:cubicBezTo>
                  <a:pt x="44" y="41"/>
                  <a:pt x="42" y="43"/>
                  <a:pt x="40" y="45"/>
                </a:cubicBezTo>
                <a:close/>
                <a:moveTo>
                  <a:pt x="37" y="42"/>
                </a:moveTo>
                <a:cubicBezTo>
                  <a:pt x="39" y="40"/>
                  <a:pt x="42" y="38"/>
                  <a:pt x="43" y="36"/>
                </a:cubicBezTo>
                <a:cubicBezTo>
                  <a:pt x="41" y="38"/>
                  <a:pt x="40" y="41"/>
                  <a:pt x="38" y="43"/>
                </a:cubicBezTo>
                <a:cubicBezTo>
                  <a:pt x="38" y="43"/>
                  <a:pt x="37" y="42"/>
                  <a:pt x="37" y="42"/>
                </a:cubicBezTo>
                <a:close/>
                <a:moveTo>
                  <a:pt x="35" y="40"/>
                </a:moveTo>
                <a:cubicBezTo>
                  <a:pt x="37" y="38"/>
                  <a:pt x="40" y="36"/>
                  <a:pt x="41" y="35"/>
                </a:cubicBezTo>
                <a:cubicBezTo>
                  <a:pt x="39" y="37"/>
                  <a:pt x="37" y="38"/>
                  <a:pt x="36" y="41"/>
                </a:cubicBezTo>
                <a:cubicBezTo>
                  <a:pt x="36" y="40"/>
                  <a:pt x="35" y="40"/>
                  <a:pt x="35" y="40"/>
                </a:cubicBezTo>
                <a:close/>
                <a:moveTo>
                  <a:pt x="33" y="37"/>
                </a:moveTo>
                <a:cubicBezTo>
                  <a:pt x="35" y="35"/>
                  <a:pt x="37" y="33"/>
                  <a:pt x="40" y="31"/>
                </a:cubicBezTo>
                <a:cubicBezTo>
                  <a:pt x="40" y="31"/>
                  <a:pt x="38" y="34"/>
                  <a:pt x="38" y="34"/>
                </a:cubicBezTo>
                <a:cubicBezTo>
                  <a:pt x="37" y="36"/>
                  <a:pt x="36" y="37"/>
                  <a:pt x="35" y="39"/>
                </a:cubicBezTo>
                <a:cubicBezTo>
                  <a:pt x="34" y="38"/>
                  <a:pt x="33" y="37"/>
                  <a:pt x="33" y="37"/>
                </a:cubicBezTo>
                <a:close/>
                <a:moveTo>
                  <a:pt x="30" y="34"/>
                </a:moveTo>
                <a:cubicBezTo>
                  <a:pt x="33" y="33"/>
                  <a:pt x="35" y="31"/>
                  <a:pt x="37" y="29"/>
                </a:cubicBezTo>
                <a:cubicBezTo>
                  <a:pt x="36" y="30"/>
                  <a:pt x="35" y="32"/>
                  <a:pt x="34" y="33"/>
                </a:cubicBezTo>
                <a:cubicBezTo>
                  <a:pt x="34" y="34"/>
                  <a:pt x="33" y="35"/>
                  <a:pt x="32" y="36"/>
                </a:cubicBezTo>
                <a:cubicBezTo>
                  <a:pt x="31" y="35"/>
                  <a:pt x="31" y="35"/>
                  <a:pt x="30" y="34"/>
                </a:cubicBezTo>
                <a:close/>
                <a:moveTo>
                  <a:pt x="28" y="32"/>
                </a:moveTo>
                <a:cubicBezTo>
                  <a:pt x="28" y="32"/>
                  <a:pt x="28" y="32"/>
                  <a:pt x="28" y="32"/>
                </a:cubicBezTo>
                <a:cubicBezTo>
                  <a:pt x="31" y="30"/>
                  <a:pt x="33" y="28"/>
                  <a:pt x="36" y="26"/>
                </a:cubicBezTo>
                <a:cubicBezTo>
                  <a:pt x="34" y="27"/>
                  <a:pt x="34" y="29"/>
                  <a:pt x="32" y="30"/>
                </a:cubicBezTo>
                <a:cubicBezTo>
                  <a:pt x="31" y="31"/>
                  <a:pt x="30" y="32"/>
                  <a:pt x="29" y="33"/>
                </a:cubicBezTo>
                <a:cubicBezTo>
                  <a:pt x="29" y="33"/>
                  <a:pt x="29" y="33"/>
                  <a:pt x="28" y="32"/>
                </a:cubicBezTo>
                <a:close/>
                <a:moveTo>
                  <a:pt x="44" y="41"/>
                </a:moveTo>
                <a:cubicBezTo>
                  <a:pt x="45" y="40"/>
                  <a:pt x="46" y="39"/>
                  <a:pt x="47" y="38"/>
                </a:cubicBezTo>
                <a:cubicBezTo>
                  <a:pt x="48" y="37"/>
                  <a:pt x="47" y="37"/>
                  <a:pt x="47" y="37"/>
                </a:cubicBezTo>
                <a:cubicBezTo>
                  <a:pt x="45" y="38"/>
                  <a:pt x="43" y="39"/>
                  <a:pt x="41" y="41"/>
                </a:cubicBezTo>
                <a:cubicBezTo>
                  <a:pt x="40" y="41"/>
                  <a:pt x="38" y="44"/>
                  <a:pt x="40" y="41"/>
                </a:cubicBezTo>
                <a:cubicBezTo>
                  <a:pt x="41" y="39"/>
                  <a:pt x="43" y="37"/>
                  <a:pt x="45" y="35"/>
                </a:cubicBezTo>
                <a:cubicBezTo>
                  <a:pt x="45" y="35"/>
                  <a:pt x="45" y="35"/>
                  <a:pt x="45" y="35"/>
                </a:cubicBezTo>
                <a:cubicBezTo>
                  <a:pt x="41" y="36"/>
                  <a:pt x="39" y="38"/>
                  <a:pt x="36" y="41"/>
                </a:cubicBezTo>
                <a:cubicBezTo>
                  <a:pt x="38" y="39"/>
                  <a:pt x="41" y="36"/>
                  <a:pt x="43" y="33"/>
                </a:cubicBezTo>
                <a:cubicBezTo>
                  <a:pt x="43" y="33"/>
                  <a:pt x="43" y="32"/>
                  <a:pt x="43" y="32"/>
                </a:cubicBezTo>
                <a:cubicBezTo>
                  <a:pt x="40" y="34"/>
                  <a:pt x="39" y="35"/>
                  <a:pt x="37" y="37"/>
                </a:cubicBezTo>
                <a:cubicBezTo>
                  <a:pt x="34" y="40"/>
                  <a:pt x="37" y="36"/>
                  <a:pt x="38" y="36"/>
                </a:cubicBezTo>
                <a:cubicBezTo>
                  <a:pt x="39" y="34"/>
                  <a:pt x="40" y="32"/>
                  <a:pt x="41" y="30"/>
                </a:cubicBezTo>
                <a:cubicBezTo>
                  <a:pt x="41" y="30"/>
                  <a:pt x="41" y="30"/>
                  <a:pt x="41" y="30"/>
                </a:cubicBezTo>
                <a:cubicBezTo>
                  <a:pt x="44" y="33"/>
                  <a:pt x="46" y="36"/>
                  <a:pt x="49" y="39"/>
                </a:cubicBezTo>
                <a:cubicBezTo>
                  <a:pt x="47" y="40"/>
                  <a:pt x="45" y="41"/>
                  <a:pt x="44" y="42"/>
                </a:cubicBezTo>
                <a:cubicBezTo>
                  <a:pt x="39" y="46"/>
                  <a:pt x="43" y="43"/>
                  <a:pt x="44" y="41"/>
                </a:cubicBezTo>
                <a:close/>
                <a:moveTo>
                  <a:pt x="41" y="30"/>
                </a:moveTo>
                <a:cubicBezTo>
                  <a:pt x="39" y="31"/>
                  <a:pt x="38" y="32"/>
                  <a:pt x="36" y="33"/>
                </a:cubicBezTo>
                <a:cubicBezTo>
                  <a:pt x="34" y="35"/>
                  <a:pt x="31" y="38"/>
                  <a:pt x="34" y="35"/>
                </a:cubicBezTo>
                <a:cubicBezTo>
                  <a:pt x="36" y="33"/>
                  <a:pt x="38" y="30"/>
                  <a:pt x="38" y="27"/>
                </a:cubicBezTo>
                <a:cubicBezTo>
                  <a:pt x="38" y="27"/>
                  <a:pt x="38" y="27"/>
                  <a:pt x="38" y="27"/>
                </a:cubicBezTo>
                <a:cubicBezTo>
                  <a:pt x="36" y="29"/>
                  <a:pt x="34" y="31"/>
                  <a:pt x="32" y="32"/>
                </a:cubicBezTo>
                <a:cubicBezTo>
                  <a:pt x="29" y="34"/>
                  <a:pt x="31" y="33"/>
                  <a:pt x="32" y="32"/>
                </a:cubicBezTo>
                <a:cubicBezTo>
                  <a:pt x="34" y="30"/>
                  <a:pt x="36" y="28"/>
                  <a:pt x="37" y="25"/>
                </a:cubicBezTo>
                <a:cubicBezTo>
                  <a:pt x="38" y="27"/>
                  <a:pt x="40" y="28"/>
                  <a:pt x="41" y="30"/>
                </a:cubicBezTo>
                <a:cubicBezTo>
                  <a:pt x="41" y="30"/>
                  <a:pt x="41" y="30"/>
                  <a:pt x="41" y="30"/>
                </a:cubicBezTo>
                <a:close/>
                <a:moveTo>
                  <a:pt x="36" y="25"/>
                </a:moveTo>
                <a:cubicBezTo>
                  <a:pt x="36" y="25"/>
                  <a:pt x="36" y="25"/>
                  <a:pt x="36" y="25"/>
                </a:cubicBezTo>
                <a:cubicBezTo>
                  <a:pt x="34" y="27"/>
                  <a:pt x="31" y="29"/>
                  <a:pt x="28" y="31"/>
                </a:cubicBezTo>
                <a:cubicBezTo>
                  <a:pt x="29" y="31"/>
                  <a:pt x="29" y="31"/>
                  <a:pt x="29" y="30"/>
                </a:cubicBezTo>
                <a:cubicBezTo>
                  <a:pt x="30" y="29"/>
                  <a:pt x="32" y="27"/>
                  <a:pt x="34" y="25"/>
                </a:cubicBezTo>
                <a:cubicBezTo>
                  <a:pt x="34" y="25"/>
                  <a:pt x="35" y="24"/>
                  <a:pt x="36" y="23"/>
                </a:cubicBezTo>
                <a:cubicBezTo>
                  <a:pt x="36" y="24"/>
                  <a:pt x="36" y="24"/>
                  <a:pt x="36" y="25"/>
                </a:cubicBezTo>
                <a:close/>
                <a:moveTo>
                  <a:pt x="7" y="43"/>
                </a:moveTo>
                <a:cubicBezTo>
                  <a:pt x="13" y="37"/>
                  <a:pt x="20" y="33"/>
                  <a:pt x="25" y="27"/>
                </a:cubicBezTo>
                <a:cubicBezTo>
                  <a:pt x="29" y="23"/>
                  <a:pt x="33" y="20"/>
                  <a:pt x="37" y="17"/>
                </a:cubicBezTo>
                <a:cubicBezTo>
                  <a:pt x="40" y="15"/>
                  <a:pt x="42" y="12"/>
                  <a:pt x="45" y="10"/>
                </a:cubicBezTo>
                <a:cubicBezTo>
                  <a:pt x="48" y="7"/>
                  <a:pt x="43" y="12"/>
                  <a:pt x="42" y="12"/>
                </a:cubicBezTo>
                <a:cubicBezTo>
                  <a:pt x="41" y="14"/>
                  <a:pt x="39" y="15"/>
                  <a:pt x="38" y="17"/>
                </a:cubicBezTo>
                <a:cubicBezTo>
                  <a:pt x="34" y="20"/>
                  <a:pt x="31" y="23"/>
                  <a:pt x="28" y="26"/>
                </a:cubicBezTo>
                <a:cubicBezTo>
                  <a:pt x="21" y="32"/>
                  <a:pt x="15" y="38"/>
                  <a:pt x="9" y="45"/>
                </a:cubicBezTo>
                <a:cubicBezTo>
                  <a:pt x="9" y="44"/>
                  <a:pt x="8" y="43"/>
                  <a:pt x="7" y="43"/>
                </a:cubicBezTo>
                <a:close/>
                <a:moveTo>
                  <a:pt x="5" y="41"/>
                </a:moveTo>
                <a:cubicBezTo>
                  <a:pt x="8" y="38"/>
                  <a:pt x="11" y="35"/>
                  <a:pt x="14" y="32"/>
                </a:cubicBezTo>
                <a:cubicBezTo>
                  <a:pt x="15" y="32"/>
                  <a:pt x="15" y="31"/>
                  <a:pt x="16" y="31"/>
                </a:cubicBezTo>
                <a:cubicBezTo>
                  <a:pt x="19" y="28"/>
                  <a:pt x="22" y="25"/>
                  <a:pt x="25" y="23"/>
                </a:cubicBezTo>
                <a:cubicBezTo>
                  <a:pt x="27" y="20"/>
                  <a:pt x="30" y="19"/>
                  <a:pt x="32" y="17"/>
                </a:cubicBezTo>
                <a:cubicBezTo>
                  <a:pt x="29" y="20"/>
                  <a:pt x="25" y="23"/>
                  <a:pt x="22" y="26"/>
                </a:cubicBezTo>
                <a:cubicBezTo>
                  <a:pt x="17" y="32"/>
                  <a:pt x="10" y="36"/>
                  <a:pt x="7" y="42"/>
                </a:cubicBezTo>
                <a:cubicBezTo>
                  <a:pt x="6" y="42"/>
                  <a:pt x="6" y="41"/>
                  <a:pt x="5" y="41"/>
                </a:cubicBezTo>
                <a:close/>
                <a:moveTo>
                  <a:pt x="12" y="18"/>
                </a:moveTo>
                <a:cubicBezTo>
                  <a:pt x="14" y="17"/>
                  <a:pt x="16" y="17"/>
                  <a:pt x="18" y="16"/>
                </a:cubicBezTo>
                <a:cubicBezTo>
                  <a:pt x="16" y="17"/>
                  <a:pt x="15" y="18"/>
                  <a:pt x="13" y="19"/>
                </a:cubicBezTo>
                <a:cubicBezTo>
                  <a:pt x="13" y="19"/>
                  <a:pt x="12" y="18"/>
                  <a:pt x="12" y="18"/>
                </a:cubicBezTo>
                <a:close/>
                <a:moveTo>
                  <a:pt x="10" y="16"/>
                </a:moveTo>
                <a:cubicBezTo>
                  <a:pt x="13" y="15"/>
                  <a:pt x="16" y="14"/>
                  <a:pt x="18" y="12"/>
                </a:cubicBezTo>
                <a:cubicBezTo>
                  <a:pt x="16" y="14"/>
                  <a:pt x="13" y="16"/>
                  <a:pt x="11" y="17"/>
                </a:cubicBezTo>
                <a:cubicBezTo>
                  <a:pt x="11" y="17"/>
                  <a:pt x="11" y="17"/>
                  <a:pt x="10" y="16"/>
                </a:cubicBezTo>
                <a:close/>
                <a:moveTo>
                  <a:pt x="7" y="13"/>
                </a:moveTo>
                <a:cubicBezTo>
                  <a:pt x="9" y="11"/>
                  <a:pt x="12" y="10"/>
                  <a:pt x="13" y="8"/>
                </a:cubicBezTo>
                <a:cubicBezTo>
                  <a:pt x="12" y="10"/>
                  <a:pt x="10" y="12"/>
                  <a:pt x="9" y="14"/>
                </a:cubicBezTo>
                <a:cubicBezTo>
                  <a:pt x="8" y="14"/>
                  <a:pt x="9" y="14"/>
                  <a:pt x="9" y="14"/>
                </a:cubicBezTo>
                <a:cubicBezTo>
                  <a:pt x="11" y="13"/>
                  <a:pt x="13" y="12"/>
                  <a:pt x="15" y="11"/>
                </a:cubicBezTo>
                <a:cubicBezTo>
                  <a:pt x="13" y="12"/>
                  <a:pt x="11" y="14"/>
                  <a:pt x="10" y="15"/>
                </a:cubicBezTo>
                <a:cubicBezTo>
                  <a:pt x="9" y="14"/>
                  <a:pt x="8" y="14"/>
                  <a:pt x="7" y="13"/>
                </a:cubicBezTo>
                <a:close/>
                <a:moveTo>
                  <a:pt x="5" y="11"/>
                </a:moveTo>
                <a:cubicBezTo>
                  <a:pt x="7" y="9"/>
                  <a:pt x="9" y="8"/>
                  <a:pt x="10" y="7"/>
                </a:cubicBezTo>
                <a:cubicBezTo>
                  <a:pt x="10" y="7"/>
                  <a:pt x="10" y="7"/>
                  <a:pt x="10" y="8"/>
                </a:cubicBezTo>
                <a:cubicBezTo>
                  <a:pt x="9" y="9"/>
                  <a:pt x="7" y="10"/>
                  <a:pt x="6" y="12"/>
                </a:cubicBezTo>
                <a:cubicBezTo>
                  <a:pt x="6" y="11"/>
                  <a:pt x="5" y="11"/>
                  <a:pt x="5" y="11"/>
                </a:cubicBezTo>
                <a:close/>
                <a:moveTo>
                  <a:pt x="4" y="10"/>
                </a:moveTo>
                <a:cubicBezTo>
                  <a:pt x="7" y="8"/>
                  <a:pt x="9" y="6"/>
                  <a:pt x="12" y="4"/>
                </a:cubicBezTo>
                <a:cubicBezTo>
                  <a:pt x="12" y="4"/>
                  <a:pt x="13" y="4"/>
                  <a:pt x="13" y="5"/>
                </a:cubicBezTo>
                <a:cubicBezTo>
                  <a:pt x="10" y="6"/>
                  <a:pt x="7" y="8"/>
                  <a:pt x="4" y="10"/>
                </a:cubicBezTo>
                <a:cubicBezTo>
                  <a:pt x="4" y="10"/>
                  <a:pt x="4" y="10"/>
                  <a:pt x="4" y="10"/>
                </a:cubicBezTo>
                <a:close/>
                <a:moveTo>
                  <a:pt x="16" y="10"/>
                </a:moveTo>
                <a:cubicBezTo>
                  <a:pt x="14" y="10"/>
                  <a:pt x="13" y="11"/>
                  <a:pt x="11" y="12"/>
                </a:cubicBezTo>
                <a:cubicBezTo>
                  <a:pt x="11" y="12"/>
                  <a:pt x="11" y="11"/>
                  <a:pt x="12" y="11"/>
                </a:cubicBezTo>
                <a:cubicBezTo>
                  <a:pt x="13" y="10"/>
                  <a:pt x="14" y="9"/>
                  <a:pt x="15" y="8"/>
                </a:cubicBezTo>
                <a:cubicBezTo>
                  <a:pt x="15" y="7"/>
                  <a:pt x="15" y="7"/>
                  <a:pt x="15" y="7"/>
                </a:cubicBezTo>
                <a:cubicBezTo>
                  <a:pt x="12" y="8"/>
                  <a:pt x="10" y="10"/>
                  <a:pt x="7" y="12"/>
                </a:cubicBezTo>
                <a:cubicBezTo>
                  <a:pt x="9" y="10"/>
                  <a:pt x="11" y="7"/>
                  <a:pt x="14" y="5"/>
                </a:cubicBezTo>
                <a:cubicBezTo>
                  <a:pt x="15" y="7"/>
                  <a:pt x="17" y="9"/>
                  <a:pt x="19" y="11"/>
                </a:cubicBezTo>
                <a:cubicBezTo>
                  <a:pt x="16" y="13"/>
                  <a:pt x="14" y="14"/>
                  <a:pt x="11" y="15"/>
                </a:cubicBezTo>
                <a:cubicBezTo>
                  <a:pt x="12" y="15"/>
                  <a:pt x="15" y="12"/>
                  <a:pt x="16" y="10"/>
                </a:cubicBezTo>
                <a:cubicBezTo>
                  <a:pt x="17" y="10"/>
                  <a:pt x="16" y="9"/>
                  <a:pt x="16" y="10"/>
                </a:cubicBezTo>
                <a:close/>
                <a:moveTo>
                  <a:pt x="20" y="15"/>
                </a:moveTo>
                <a:cubicBezTo>
                  <a:pt x="20" y="15"/>
                  <a:pt x="20" y="14"/>
                  <a:pt x="19" y="14"/>
                </a:cubicBezTo>
                <a:cubicBezTo>
                  <a:pt x="18" y="15"/>
                  <a:pt x="16" y="16"/>
                  <a:pt x="14" y="17"/>
                </a:cubicBezTo>
                <a:cubicBezTo>
                  <a:pt x="10" y="18"/>
                  <a:pt x="14" y="16"/>
                  <a:pt x="15" y="16"/>
                </a:cubicBezTo>
                <a:cubicBezTo>
                  <a:pt x="17" y="15"/>
                  <a:pt x="18" y="13"/>
                  <a:pt x="19" y="12"/>
                </a:cubicBezTo>
                <a:cubicBezTo>
                  <a:pt x="20" y="13"/>
                  <a:pt x="21" y="14"/>
                  <a:pt x="22" y="15"/>
                </a:cubicBezTo>
                <a:cubicBezTo>
                  <a:pt x="22" y="15"/>
                  <a:pt x="22" y="15"/>
                  <a:pt x="22" y="15"/>
                </a:cubicBezTo>
                <a:cubicBezTo>
                  <a:pt x="19" y="17"/>
                  <a:pt x="16" y="18"/>
                  <a:pt x="14" y="20"/>
                </a:cubicBezTo>
                <a:cubicBezTo>
                  <a:pt x="15" y="19"/>
                  <a:pt x="18" y="17"/>
                  <a:pt x="20" y="15"/>
                </a:cubicBezTo>
                <a:close/>
                <a:moveTo>
                  <a:pt x="22" y="16"/>
                </a:moveTo>
                <a:cubicBezTo>
                  <a:pt x="22" y="16"/>
                  <a:pt x="22" y="16"/>
                  <a:pt x="22" y="16"/>
                </a:cubicBezTo>
                <a:cubicBezTo>
                  <a:pt x="23" y="16"/>
                  <a:pt x="23" y="17"/>
                  <a:pt x="24" y="17"/>
                </a:cubicBezTo>
                <a:cubicBezTo>
                  <a:pt x="21" y="19"/>
                  <a:pt x="18" y="20"/>
                  <a:pt x="17" y="22"/>
                </a:cubicBezTo>
                <a:cubicBezTo>
                  <a:pt x="19" y="20"/>
                  <a:pt x="21" y="18"/>
                  <a:pt x="22" y="16"/>
                </a:cubicBezTo>
                <a:close/>
                <a:moveTo>
                  <a:pt x="27" y="18"/>
                </a:moveTo>
                <a:cubicBezTo>
                  <a:pt x="32" y="13"/>
                  <a:pt x="37" y="8"/>
                  <a:pt x="42" y="3"/>
                </a:cubicBezTo>
                <a:cubicBezTo>
                  <a:pt x="43" y="4"/>
                  <a:pt x="43" y="4"/>
                  <a:pt x="43" y="4"/>
                </a:cubicBezTo>
                <a:cubicBezTo>
                  <a:pt x="43" y="4"/>
                  <a:pt x="43" y="4"/>
                  <a:pt x="43" y="4"/>
                </a:cubicBezTo>
                <a:cubicBezTo>
                  <a:pt x="37" y="9"/>
                  <a:pt x="32" y="14"/>
                  <a:pt x="26" y="18"/>
                </a:cubicBezTo>
                <a:cubicBezTo>
                  <a:pt x="26" y="19"/>
                  <a:pt x="26" y="19"/>
                  <a:pt x="26" y="19"/>
                </a:cubicBezTo>
                <a:cubicBezTo>
                  <a:pt x="25" y="20"/>
                  <a:pt x="24" y="20"/>
                  <a:pt x="24" y="20"/>
                </a:cubicBezTo>
                <a:cubicBezTo>
                  <a:pt x="23" y="21"/>
                  <a:pt x="22" y="22"/>
                  <a:pt x="22" y="22"/>
                </a:cubicBezTo>
                <a:cubicBezTo>
                  <a:pt x="21" y="23"/>
                  <a:pt x="19" y="24"/>
                  <a:pt x="19" y="24"/>
                </a:cubicBezTo>
                <a:cubicBezTo>
                  <a:pt x="20" y="22"/>
                  <a:pt x="22" y="20"/>
                  <a:pt x="24" y="18"/>
                </a:cubicBezTo>
                <a:cubicBezTo>
                  <a:pt x="24" y="18"/>
                  <a:pt x="24" y="18"/>
                  <a:pt x="25" y="18"/>
                </a:cubicBezTo>
                <a:cubicBezTo>
                  <a:pt x="25" y="19"/>
                  <a:pt x="26" y="19"/>
                  <a:pt x="26" y="18"/>
                </a:cubicBezTo>
                <a:cubicBezTo>
                  <a:pt x="26" y="18"/>
                  <a:pt x="26" y="18"/>
                  <a:pt x="27" y="18"/>
                </a:cubicBezTo>
                <a:close/>
                <a:moveTo>
                  <a:pt x="36" y="13"/>
                </a:moveTo>
                <a:cubicBezTo>
                  <a:pt x="33" y="15"/>
                  <a:pt x="30" y="17"/>
                  <a:pt x="27" y="20"/>
                </a:cubicBezTo>
                <a:cubicBezTo>
                  <a:pt x="24" y="22"/>
                  <a:pt x="22" y="24"/>
                  <a:pt x="19" y="26"/>
                </a:cubicBezTo>
                <a:cubicBezTo>
                  <a:pt x="19" y="26"/>
                  <a:pt x="19" y="26"/>
                  <a:pt x="19" y="26"/>
                </a:cubicBezTo>
                <a:cubicBezTo>
                  <a:pt x="20" y="25"/>
                  <a:pt x="21" y="25"/>
                  <a:pt x="21" y="24"/>
                </a:cubicBezTo>
                <a:cubicBezTo>
                  <a:pt x="22" y="24"/>
                  <a:pt x="22" y="23"/>
                  <a:pt x="22" y="23"/>
                </a:cubicBezTo>
                <a:cubicBezTo>
                  <a:pt x="24" y="22"/>
                  <a:pt x="26" y="20"/>
                  <a:pt x="28" y="18"/>
                </a:cubicBezTo>
                <a:cubicBezTo>
                  <a:pt x="30" y="17"/>
                  <a:pt x="31" y="16"/>
                  <a:pt x="33" y="15"/>
                </a:cubicBezTo>
                <a:cubicBezTo>
                  <a:pt x="37" y="12"/>
                  <a:pt x="40" y="8"/>
                  <a:pt x="44" y="5"/>
                </a:cubicBezTo>
                <a:cubicBezTo>
                  <a:pt x="44" y="5"/>
                  <a:pt x="44" y="5"/>
                  <a:pt x="44" y="5"/>
                </a:cubicBezTo>
                <a:cubicBezTo>
                  <a:pt x="44" y="5"/>
                  <a:pt x="44" y="5"/>
                  <a:pt x="44" y="5"/>
                </a:cubicBezTo>
                <a:cubicBezTo>
                  <a:pt x="41" y="7"/>
                  <a:pt x="39" y="10"/>
                  <a:pt x="36" y="13"/>
                </a:cubicBezTo>
                <a:close/>
                <a:moveTo>
                  <a:pt x="42" y="8"/>
                </a:moveTo>
                <a:cubicBezTo>
                  <a:pt x="41" y="9"/>
                  <a:pt x="40" y="10"/>
                  <a:pt x="38" y="12"/>
                </a:cubicBezTo>
                <a:cubicBezTo>
                  <a:pt x="38" y="11"/>
                  <a:pt x="39" y="11"/>
                  <a:pt x="39" y="11"/>
                </a:cubicBezTo>
                <a:cubicBezTo>
                  <a:pt x="40" y="10"/>
                  <a:pt x="46" y="4"/>
                  <a:pt x="42" y="8"/>
                </a:cubicBezTo>
                <a:close/>
                <a:moveTo>
                  <a:pt x="19" y="25"/>
                </a:moveTo>
                <a:cubicBezTo>
                  <a:pt x="19" y="25"/>
                  <a:pt x="19" y="25"/>
                  <a:pt x="19" y="25"/>
                </a:cubicBezTo>
                <a:cubicBezTo>
                  <a:pt x="19" y="25"/>
                  <a:pt x="19" y="25"/>
                  <a:pt x="19" y="25"/>
                </a:cubicBezTo>
                <a:cubicBezTo>
                  <a:pt x="19" y="25"/>
                  <a:pt x="19" y="25"/>
                  <a:pt x="19" y="25"/>
                </a:cubicBezTo>
                <a:cubicBezTo>
                  <a:pt x="19" y="25"/>
                  <a:pt x="19" y="25"/>
                  <a:pt x="19" y="25"/>
                </a:cubicBezTo>
                <a:close/>
                <a:moveTo>
                  <a:pt x="23" y="18"/>
                </a:moveTo>
                <a:cubicBezTo>
                  <a:pt x="21" y="20"/>
                  <a:pt x="19" y="22"/>
                  <a:pt x="18" y="24"/>
                </a:cubicBezTo>
                <a:cubicBezTo>
                  <a:pt x="17" y="24"/>
                  <a:pt x="17" y="23"/>
                  <a:pt x="16" y="23"/>
                </a:cubicBezTo>
                <a:cubicBezTo>
                  <a:pt x="19" y="21"/>
                  <a:pt x="21" y="20"/>
                  <a:pt x="23" y="18"/>
                </a:cubicBezTo>
                <a:close/>
                <a:moveTo>
                  <a:pt x="14" y="40"/>
                </a:moveTo>
                <a:cubicBezTo>
                  <a:pt x="15" y="39"/>
                  <a:pt x="17" y="37"/>
                  <a:pt x="19" y="36"/>
                </a:cubicBezTo>
                <a:cubicBezTo>
                  <a:pt x="22" y="32"/>
                  <a:pt x="25" y="29"/>
                  <a:pt x="28" y="26"/>
                </a:cubicBezTo>
                <a:cubicBezTo>
                  <a:pt x="35" y="20"/>
                  <a:pt x="41" y="15"/>
                  <a:pt x="47" y="8"/>
                </a:cubicBezTo>
                <a:cubicBezTo>
                  <a:pt x="48" y="8"/>
                  <a:pt x="49" y="9"/>
                  <a:pt x="49" y="10"/>
                </a:cubicBezTo>
                <a:cubicBezTo>
                  <a:pt x="37" y="19"/>
                  <a:pt x="25" y="30"/>
                  <a:pt x="14" y="41"/>
                </a:cubicBezTo>
                <a:cubicBezTo>
                  <a:pt x="14" y="41"/>
                  <a:pt x="14" y="41"/>
                  <a:pt x="14" y="40"/>
                </a:cubicBezTo>
                <a:close/>
                <a:moveTo>
                  <a:pt x="47" y="7"/>
                </a:moveTo>
                <a:cubicBezTo>
                  <a:pt x="44" y="9"/>
                  <a:pt x="41" y="12"/>
                  <a:pt x="39" y="14"/>
                </a:cubicBezTo>
                <a:cubicBezTo>
                  <a:pt x="35" y="18"/>
                  <a:pt x="30" y="20"/>
                  <a:pt x="27" y="24"/>
                </a:cubicBezTo>
                <a:cubicBezTo>
                  <a:pt x="24" y="27"/>
                  <a:pt x="22" y="30"/>
                  <a:pt x="18" y="32"/>
                </a:cubicBezTo>
                <a:cubicBezTo>
                  <a:pt x="15" y="35"/>
                  <a:pt x="11" y="38"/>
                  <a:pt x="7" y="42"/>
                </a:cubicBezTo>
                <a:cubicBezTo>
                  <a:pt x="9" y="40"/>
                  <a:pt x="12" y="36"/>
                  <a:pt x="15" y="34"/>
                </a:cubicBezTo>
                <a:cubicBezTo>
                  <a:pt x="18" y="31"/>
                  <a:pt x="22" y="28"/>
                  <a:pt x="25" y="24"/>
                </a:cubicBezTo>
                <a:cubicBezTo>
                  <a:pt x="31" y="18"/>
                  <a:pt x="39" y="13"/>
                  <a:pt x="45" y="6"/>
                </a:cubicBezTo>
                <a:cubicBezTo>
                  <a:pt x="46" y="6"/>
                  <a:pt x="46" y="7"/>
                  <a:pt x="47" y="7"/>
                </a:cubicBezTo>
                <a:close/>
                <a:moveTo>
                  <a:pt x="14" y="20"/>
                </a:moveTo>
                <a:cubicBezTo>
                  <a:pt x="16" y="19"/>
                  <a:pt x="18" y="18"/>
                  <a:pt x="20" y="17"/>
                </a:cubicBezTo>
                <a:cubicBezTo>
                  <a:pt x="23" y="16"/>
                  <a:pt x="19" y="18"/>
                  <a:pt x="19" y="19"/>
                </a:cubicBezTo>
                <a:cubicBezTo>
                  <a:pt x="18" y="20"/>
                  <a:pt x="17" y="21"/>
                  <a:pt x="15" y="22"/>
                </a:cubicBezTo>
                <a:cubicBezTo>
                  <a:pt x="15" y="21"/>
                  <a:pt x="14" y="21"/>
                  <a:pt x="14" y="20"/>
                </a:cubicBezTo>
                <a:close/>
                <a:moveTo>
                  <a:pt x="12" y="46"/>
                </a:moveTo>
                <a:cubicBezTo>
                  <a:pt x="11" y="46"/>
                  <a:pt x="11" y="45"/>
                  <a:pt x="10" y="45"/>
                </a:cubicBezTo>
                <a:cubicBezTo>
                  <a:pt x="10" y="45"/>
                  <a:pt x="11" y="44"/>
                  <a:pt x="11" y="44"/>
                </a:cubicBezTo>
                <a:cubicBezTo>
                  <a:pt x="11" y="44"/>
                  <a:pt x="11" y="44"/>
                  <a:pt x="11" y="44"/>
                </a:cubicBezTo>
                <a:cubicBezTo>
                  <a:pt x="22" y="34"/>
                  <a:pt x="32" y="25"/>
                  <a:pt x="42" y="16"/>
                </a:cubicBezTo>
                <a:cubicBezTo>
                  <a:pt x="44" y="15"/>
                  <a:pt x="46" y="13"/>
                  <a:pt x="48" y="12"/>
                </a:cubicBezTo>
                <a:cubicBezTo>
                  <a:pt x="45" y="14"/>
                  <a:pt x="42" y="16"/>
                  <a:pt x="40" y="18"/>
                </a:cubicBezTo>
                <a:cubicBezTo>
                  <a:pt x="35" y="22"/>
                  <a:pt x="31" y="27"/>
                  <a:pt x="27" y="32"/>
                </a:cubicBezTo>
                <a:cubicBezTo>
                  <a:pt x="27" y="32"/>
                  <a:pt x="26" y="32"/>
                  <a:pt x="26" y="32"/>
                </a:cubicBezTo>
                <a:cubicBezTo>
                  <a:pt x="22" y="37"/>
                  <a:pt x="16" y="41"/>
                  <a:pt x="12" y="46"/>
                </a:cubicBezTo>
                <a:close/>
                <a:moveTo>
                  <a:pt x="41" y="46"/>
                </a:moveTo>
                <a:cubicBezTo>
                  <a:pt x="41" y="46"/>
                  <a:pt x="41" y="46"/>
                  <a:pt x="41" y="46"/>
                </a:cubicBezTo>
                <a:cubicBezTo>
                  <a:pt x="41" y="46"/>
                  <a:pt x="41" y="46"/>
                  <a:pt x="41" y="46"/>
                </a:cubicBezTo>
                <a:cubicBezTo>
                  <a:pt x="43" y="44"/>
                  <a:pt x="46" y="42"/>
                  <a:pt x="48" y="40"/>
                </a:cubicBezTo>
                <a:cubicBezTo>
                  <a:pt x="46" y="42"/>
                  <a:pt x="44" y="44"/>
                  <a:pt x="41" y="4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75" name="Freeform 71"/>
          <p:cNvSpPr>
            <a:spLocks noEditPoints="1"/>
          </p:cNvSpPr>
          <p:nvPr/>
        </p:nvSpPr>
        <p:spPr bwMode="auto">
          <a:xfrm>
            <a:off x="3055938" y="2265363"/>
            <a:ext cx="200025" cy="188913"/>
          </a:xfrm>
          <a:custGeom>
            <a:gdLst>
              <a:gd fmla="*/ 43 w 53" name="T0"/>
              <a:gd fmla="*/ 0 h 50" name="T1"/>
              <a:gd fmla="*/ 13 w 53" name="T2"/>
              <a:gd fmla="*/ 1 h 50" name="T3"/>
              <a:gd fmla="*/ 11 w 53" name="T4"/>
              <a:gd fmla="*/ 1 h 50" name="T5"/>
              <a:gd fmla="*/ 16 w 53" name="T6"/>
              <a:gd fmla="*/ 27 h 50" name="T7"/>
              <a:gd fmla="*/ 11 w 53" name="T8"/>
              <a:gd fmla="*/ 50 h 50" name="T9"/>
              <a:gd fmla="*/ 40 w 53" name="T10"/>
              <a:gd fmla="*/ 49 h 50" name="T11"/>
              <a:gd fmla="*/ 52 w 53" name="T12"/>
              <a:gd fmla="*/ 38 h 50" name="T13"/>
              <a:gd fmla="*/ 53 w 53" name="T14"/>
              <a:gd fmla="*/ 11 h 50" name="T15"/>
              <a:gd fmla="*/ 39 w 53" name="T16"/>
              <a:gd fmla="*/ 44 h 50" name="T17"/>
              <a:gd fmla="*/ 37 w 53" name="T18"/>
              <a:gd fmla="*/ 42 h 50" name="T19"/>
              <a:gd fmla="*/ 35 w 53" name="T20"/>
              <a:gd fmla="*/ 40 h 50" name="T21"/>
              <a:gd fmla="*/ 33 w 53" name="T22"/>
              <a:gd fmla="*/ 37 h 50" name="T23"/>
              <a:gd fmla="*/ 33 w 53" name="T24"/>
              <a:gd fmla="*/ 37 h 50" name="T25"/>
              <a:gd fmla="*/ 32 w 53" name="T26"/>
              <a:gd fmla="*/ 36 h 50" name="T27"/>
              <a:gd fmla="*/ 35 w 53" name="T28"/>
              <a:gd fmla="*/ 26 h 50" name="T29"/>
              <a:gd fmla="*/ 44 w 53" name="T30"/>
              <a:gd fmla="*/ 42 h 50" name="T31"/>
              <a:gd fmla="*/ 40 w 53" name="T32"/>
              <a:gd fmla="*/ 41 h 50" name="T33"/>
              <a:gd fmla="*/ 43 w 53" name="T34"/>
              <a:gd fmla="*/ 33 h 50" name="T35"/>
              <a:gd fmla="*/ 41 w 53" name="T36"/>
              <a:gd fmla="*/ 31 h 50" name="T37"/>
              <a:gd fmla="*/ 44 w 53" name="T38"/>
              <a:gd fmla="*/ 42 h 50" name="T39"/>
              <a:gd fmla="*/ 38 w 53" name="T40"/>
              <a:gd fmla="*/ 28 h 50" name="T41"/>
              <a:gd fmla="*/ 37 w 53" name="T42"/>
              <a:gd fmla="*/ 25 h 50" name="T43"/>
              <a:gd fmla="*/ 36 w 53" name="T44"/>
              <a:gd fmla="*/ 25 h 50" name="T45"/>
              <a:gd fmla="*/ 35 w 53" name="T46"/>
              <a:gd fmla="*/ 24 h 50" name="T47"/>
              <a:gd fmla="*/ 36 w 53" name="T48"/>
              <a:gd fmla="*/ 18 h 50" name="T49"/>
              <a:gd fmla="*/ 28 w 53" name="T50"/>
              <a:gd fmla="*/ 26 h 50" name="T51"/>
              <a:gd fmla="*/ 14 w 53" name="T52"/>
              <a:gd fmla="*/ 32 h 50" name="T53"/>
              <a:gd fmla="*/ 22 w 53" name="T54"/>
              <a:gd fmla="*/ 27 h 50" name="T55"/>
              <a:gd fmla="*/ 18 w 53" name="T56"/>
              <a:gd fmla="*/ 16 h 50" name="T57"/>
              <a:gd fmla="*/ 18 w 53" name="T58"/>
              <a:gd fmla="*/ 13 h 50" name="T59"/>
              <a:gd fmla="*/ 13 w 53" name="T60"/>
              <a:gd fmla="*/ 8 h 50" name="T61"/>
              <a:gd fmla="*/ 9 w 53" name="T62"/>
              <a:gd fmla="*/ 16 h 50" name="T63"/>
              <a:gd fmla="*/ 10 w 53" name="T64"/>
              <a:gd fmla="*/ 8 h 50" name="T65"/>
              <a:gd fmla="*/ 12 w 53" name="T66"/>
              <a:gd fmla="*/ 4 h 50" name="T67"/>
              <a:gd fmla="*/ 16 w 53" name="T68"/>
              <a:gd fmla="*/ 10 h 50" name="T69"/>
              <a:gd fmla="*/ 14 w 53" name="T70"/>
              <a:gd fmla="*/ 7 h 50" name="T71"/>
              <a:gd fmla="*/ 11 w 53" name="T72"/>
              <a:gd fmla="*/ 16 h 50" name="T73"/>
              <a:gd fmla="*/ 19 w 53" name="T74"/>
              <a:gd fmla="*/ 15 h 50" name="T75"/>
              <a:gd fmla="*/ 22 w 53" name="T76"/>
              <a:gd fmla="*/ 16 h 50" name="T77"/>
              <a:gd fmla="*/ 22 w 53" name="T78"/>
              <a:gd fmla="*/ 16 h 50" name="T79"/>
              <a:gd fmla="*/ 22 w 53" name="T80"/>
              <a:gd fmla="*/ 16 h 50" name="T81"/>
              <a:gd fmla="*/ 43 w 53" name="T82"/>
              <a:gd fmla="*/ 4 h 50" name="T83"/>
              <a:gd fmla="*/ 22 w 53" name="T84"/>
              <a:gd fmla="*/ 22 h 50" name="T85"/>
              <a:gd fmla="*/ 26 w 53" name="T86"/>
              <a:gd fmla="*/ 19 h 50" name="T87"/>
              <a:gd fmla="*/ 19 w 53" name="T88"/>
              <a:gd fmla="*/ 27 h 50" name="T89"/>
              <a:gd fmla="*/ 28 w 53" name="T90"/>
              <a:gd fmla="*/ 19 h 50" name="T91"/>
              <a:gd fmla="*/ 44 w 53" name="T92"/>
              <a:gd fmla="*/ 5 h 50" name="T93"/>
              <a:gd fmla="*/ 39 w 53" name="T94"/>
              <a:gd fmla="*/ 11 h 50" name="T95"/>
              <a:gd fmla="*/ 19 w 53" name="T96"/>
              <a:gd fmla="*/ 26 h 50" name="T97"/>
              <a:gd fmla="*/ 18 w 53" name="T98"/>
              <a:gd fmla="*/ 25 h 50" name="T99"/>
              <a:gd fmla="*/ 18 w 53" name="T100"/>
              <a:gd fmla="*/ 36 h 50" name="T101"/>
              <a:gd fmla="*/ 13 w 53" name="T102"/>
              <a:gd fmla="*/ 41 h 50" name="T103"/>
              <a:gd fmla="*/ 27 w 53" name="T104"/>
              <a:gd fmla="*/ 24 h 50" name="T105"/>
              <a:gd fmla="*/ 25 w 53" name="T106"/>
              <a:gd fmla="*/ 25 h 50" name="T107"/>
              <a:gd fmla="*/ 19 w 53" name="T108"/>
              <a:gd fmla="*/ 18 h 50" name="T109"/>
              <a:gd fmla="*/ 12 w 53" name="T110"/>
              <a:gd fmla="*/ 46 h 50" name="T111"/>
              <a:gd fmla="*/ 42 w 53" name="T112"/>
              <a:gd fmla="*/ 16 h 50" name="T113"/>
              <a:gd fmla="*/ 26 w 53" name="T114"/>
              <a:gd fmla="*/ 32 h 50" name="T115"/>
              <a:gd fmla="*/ 40 w 53" name="T116"/>
              <a:gd fmla="*/ 46 h 5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50" w="52">
                <a:moveTo>
                  <a:pt x="53" y="10"/>
                </a:moveTo>
                <a:cubicBezTo>
                  <a:pt x="50" y="6"/>
                  <a:pt x="46" y="4"/>
                  <a:pt x="44" y="0"/>
                </a:cubicBezTo>
                <a:cubicBezTo>
                  <a:pt x="43" y="0"/>
                  <a:pt x="43" y="0"/>
                  <a:pt x="43" y="0"/>
                </a:cubicBezTo>
                <a:cubicBezTo>
                  <a:pt x="43" y="0"/>
                  <a:pt x="43" y="0"/>
                  <a:pt x="43" y="0"/>
                </a:cubicBezTo>
                <a:cubicBezTo>
                  <a:pt x="43" y="0"/>
                  <a:pt x="43" y="0"/>
                  <a:pt x="43" y="0"/>
                </a:cubicBezTo>
                <a:cubicBezTo>
                  <a:pt x="42" y="0"/>
                  <a:pt x="42" y="0"/>
                  <a:pt x="42" y="0"/>
                </a:cubicBezTo>
                <a:cubicBezTo>
                  <a:pt x="36" y="5"/>
                  <a:pt x="31" y="10"/>
                  <a:pt x="25" y="15"/>
                </a:cubicBezTo>
                <a:cubicBezTo>
                  <a:pt x="21" y="11"/>
                  <a:pt x="17" y="6"/>
                  <a:pt x="13" y="1"/>
                </a:cubicBezTo>
                <a:cubicBezTo>
                  <a:pt x="13" y="1"/>
                  <a:pt x="13" y="0"/>
                  <a:pt x="12" y="0"/>
                </a:cubicBezTo>
                <a:cubicBezTo>
                  <a:pt x="12" y="0"/>
                  <a:pt x="12" y="0"/>
                  <a:pt x="12" y="0"/>
                </a:cubicBezTo>
                <a:cubicBezTo>
                  <a:pt x="12" y="0"/>
                  <a:pt x="12" y="0"/>
                  <a:pt x="12" y="0"/>
                </a:cubicBezTo>
                <a:cubicBezTo>
                  <a:pt x="12" y="0"/>
                  <a:pt x="12" y="0"/>
                  <a:pt x="11" y="1"/>
                </a:cubicBezTo>
                <a:cubicBezTo>
                  <a:pt x="8" y="3"/>
                  <a:pt x="5" y="6"/>
                  <a:pt x="1" y="8"/>
                </a:cubicBezTo>
                <a:cubicBezTo>
                  <a:pt x="0" y="9"/>
                  <a:pt x="0" y="9"/>
                  <a:pt x="0" y="9"/>
                </a:cubicBezTo>
                <a:cubicBezTo>
                  <a:pt x="0" y="10"/>
                  <a:pt x="0" y="10"/>
                  <a:pt x="0" y="11"/>
                </a:cubicBezTo>
                <a:cubicBezTo>
                  <a:pt x="6" y="16"/>
                  <a:pt x="10" y="21"/>
                  <a:pt x="16" y="27"/>
                </a:cubicBezTo>
                <a:cubicBezTo>
                  <a:pt x="11" y="31"/>
                  <a:pt x="6" y="35"/>
                  <a:pt x="2" y="40"/>
                </a:cubicBezTo>
                <a:cubicBezTo>
                  <a:pt x="2" y="40"/>
                  <a:pt x="2" y="40"/>
                  <a:pt x="2" y="40"/>
                </a:cubicBezTo>
                <a:cubicBezTo>
                  <a:pt x="2" y="41"/>
                  <a:pt x="2" y="41"/>
                  <a:pt x="2" y="42"/>
                </a:cubicBezTo>
                <a:cubicBezTo>
                  <a:pt x="5" y="45"/>
                  <a:pt x="8" y="47"/>
                  <a:pt x="11" y="50"/>
                </a:cubicBezTo>
                <a:cubicBezTo>
                  <a:pt x="11" y="50"/>
                  <a:pt x="11" y="50"/>
                  <a:pt x="11" y="50"/>
                </a:cubicBezTo>
                <a:cubicBezTo>
                  <a:pt x="12" y="50"/>
                  <a:pt x="12" y="50"/>
                  <a:pt x="13" y="49"/>
                </a:cubicBezTo>
                <a:cubicBezTo>
                  <a:pt x="17" y="44"/>
                  <a:pt x="22" y="40"/>
                  <a:pt x="27" y="35"/>
                </a:cubicBezTo>
                <a:cubicBezTo>
                  <a:pt x="32" y="40"/>
                  <a:pt x="35" y="45"/>
                  <a:pt x="40" y="49"/>
                </a:cubicBezTo>
                <a:cubicBezTo>
                  <a:pt x="40" y="49"/>
                  <a:pt x="40" y="50"/>
                  <a:pt x="41" y="50"/>
                </a:cubicBezTo>
                <a:cubicBezTo>
                  <a:pt x="41" y="50"/>
                  <a:pt x="42" y="50"/>
                  <a:pt x="42" y="49"/>
                </a:cubicBezTo>
                <a:cubicBezTo>
                  <a:pt x="46" y="46"/>
                  <a:pt x="50" y="44"/>
                  <a:pt x="52" y="40"/>
                </a:cubicBezTo>
                <a:cubicBezTo>
                  <a:pt x="52" y="39"/>
                  <a:pt x="52" y="39"/>
                  <a:pt x="52" y="38"/>
                </a:cubicBezTo>
                <a:cubicBezTo>
                  <a:pt x="52" y="38"/>
                  <a:pt x="52" y="38"/>
                  <a:pt x="52" y="38"/>
                </a:cubicBezTo>
                <a:cubicBezTo>
                  <a:pt x="47" y="33"/>
                  <a:pt x="43" y="28"/>
                  <a:pt x="39" y="24"/>
                </a:cubicBezTo>
                <a:cubicBezTo>
                  <a:pt x="44" y="20"/>
                  <a:pt x="48" y="16"/>
                  <a:pt x="53" y="12"/>
                </a:cubicBezTo>
                <a:cubicBezTo>
                  <a:pt x="53" y="12"/>
                  <a:pt x="53" y="12"/>
                  <a:pt x="53" y="11"/>
                </a:cubicBezTo>
                <a:cubicBezTo>
                  <a:pt x="53" y="11"/>
                  <a:pt x="53" y="10"/>
                  <a:pt x="53" y="10"/>
                </a:cubicBezTo>
                <a:close/>
                <a:moveTo>
                  <a:pt x="40" y="45"/>
                </a:moveTo>
                <a:cubicBezTo>
                  <a:pt x="40" y="45"/>
                  <a:pt x="40" y="45"/>
                  <a:pt x="40" y="45"/>
                </a:cubicBezTo>
                <a:cubicBezTo>
                  <a:pt x="40" y="45"/>
                  <a:pt x="39" y="44"/>
                  <a:pt x="39" y="44"/>
                </a:cubicBezTo>
                <a:cubicBezTo>
                  <a:pt x="40" y="43"/>
                  <a:pt x="41" y="42"/>
                  <a:pt x="42" y="41"/>
                </a:cubicBezTo>
                <a:cubicBezTo>
                  <a:pt x="43" y="40"/>
                  <a:pt x="45" y="40"/>
                  <a:pt x="46" y="39"/>
                </a:cubicBezTo>
                <a:cubicBezTo>
                  <a:pt x="43" y="41"/>
                  <a:pt x="42" y="43"/>
                  <a:pt x="40" y="45"/>
                </a:cubicBezTo>
                <a:close/>
                <a:moveTo>
                  <a:pt x="37" y="42"/>
                </a:moveTo>
                <a:cubicBezTo>
                  <a:pt x="39" y="40"/>
                  <a:pt x="42" y="38"/>
                  <a:pt x="43" y="36"/>
                </a:cubicBezTo>
                <a:cubicBezTo>
                  <a:pt x="41" y="38"/>
                  <a:pt x="39" y="41"/>
                  <a:pt x="38" y="43"/>
                </a:cubicBezTo>
                <a:cubicBezTo>
                  <a:pt x="38" y="43"/>
                  <a:pt x="37" y="42"/>
                  <a:pt x="37" y="42"/>
                </a:cubicBezTo>
                <a:close/>
                <a:moveTo>
                  <a:pt x="35" y="40"/>
                </a:moveTo>
                <a:cubicBezTo>
                  <a:pt x="37" y="38"/>
                  <a:pt x="40" y="36"/>
                  <a:pt x="41" y="35"/>
                </a:cubicBezTo>
                <a:cubicBezTo>
                  <a:pt x="39" y="37"/>
                  <a:pt x="37" y="39"/>
                  <a:pt x="36" y="41"/>
                </a:cubicBezTo>
                <a:cubicBezTo>
                  <a:pt x="36" y="40"/>
                  <a:pt x="35" y="40"/>
                  <a:pt x="35" y="40"/>
                </a:cubicBezTo>
                <a:close/>
                <a:moveTo>
                  <a:pt x="33" y="37"/>
                </a:moveTo>
                <a:cubicBezTo>
                  <a:pt x="35" y="35"/>
                  <a:pt x="37" y="33"/>
                  <a:pt x="40" y="31"/>
                </a:cubicBezTo>
                <a:cubicBezTo>
                  <a:pt x="40" y="31"/>
                  <a:pt x="38" y="34"/>
                  <a:pt x="38" y="34"/>
                </a:cubicBezTo>
                <a:cubicBezTo>
                  <a:pt x="37" y="36"/>
                  <a:pt x="36" y="37"/>
                  <a:pt x="34" y="39"/>
                </a:cubicBezTo>
                <a:cubicBezTo>
                  <a:pt x="34" y="38"/>
                  <a:pt x="33" y="38"/>
                  <a:pt x="33" y="37"/>
                </a:cubicBezTo>
                <a:close/>
                <a:moveTo>
                  <a:pt x="30" y="34"/>
                </a:moveTo>
                <a:cubicBezTo>
                  <a:pt x="33" y="33"/>
                  <a:pt x="35" y="31"/>
                  <a:pt x="37" y="29"/>
                </a:cubicBezTo>
                <a:cubicBezTo>
                  <a:pt x="36" y="30"/>
                  <a:pt x="35" y="33"/>
                  <a:pt x="34" y="33"/>
                </a:cubicBezTo>
                <a:cubicBezTo>
                  <a:pt x="34" y="34"/>
                  <a:pt x="33" y="35"/>
                  <a:pt x="32" y="36"/>
                </a:cubicBezTo>
                <a:cubicBezTo>
                  <a:pt x="31" y="36"/>
                  <a:pt x="31" y="35"/>
                  <a:pt x="30" y="34"/>
                </a:cubicBezTo>
                <a:close/>
                <a:moveTo>
                  <a:pt x="28" y="32"/>
                </a:moveTo>
                <a:cubicBezTo>
                  <a:pt x="28" y="32"/>
                  <a:pt x="28" y="32"/>
                  <a:pt x="28" y="32"/>
                </a:cubicBezTo>
                <a:cubicBezTo>
                  <a:pt x="30" y="30"/>
                  <a:pt x="33" y="29"/>
                  <a:pt x="35" y="26"/>
                </a:cubicBezTo>
                <a:cubicBezTo>
                  <a:pt x="34" y="27"/>
                  <a:pt x="33" y="29"/>
                  <a:pt x="32" y="31"/>
                </a:cubicBezTo>
                <a:cubicBezTo>
                  <a:pt x="31" y="32"/>
                  <a:pt x="30" y="32"/>
                  <a:pt x="29" y="34"/>
                </a:cubicBezTo>
                <a:cubicBezTo>
                  <a:pt x="29" y="33"/>
                  <a:pt x="28" y="33"/>
                  <a:pt x="28" y="32"/>
                </a:cubicBezTo>
                <a:close/>
                <a:moveTo>
                  <a:pt x="44" y="42"/>
                </a:moveTo>
                <a:cubicBezTo>
                  <a:pt x="45" y="40"/>
                  <a:pt x="46" y="39"/>
                  <a:pt x="47" y="38"/>
                </a:cubicBezTo>
                <a:cubicBezTo>
                  <a:pt x="48" y="38"/>
                  <a:pt x="47" y="37"/>
                  <a:pt x="47" y="37"/>
                </a:cubicBezTo>
                <a:cubicBezTo>
                  <a:pt x="45" y="38"/>
                  <a:pt x="43" y="39"/>
                  <a:pt x="41" y="41"/>
                </a:cubicBezTo>
                <a:cubicBezTo>
                  <a:pt x="40" y="42"/>
                  <a:pt x="38" y="45"/>
                  <a:pt x="40" y="41"/>
                </a:cubicBezTo>
                <a:cubicBezTo>
                  <a:pt x="41" y="39"/>
                  <a:pt x="43" y="37"/>
                  <a:pt x="45" y="36"/>
                </a:cubicBezTo>
                <a:cubicBezTo>
                  <a:pt x="45" y="35"/>
                  <a:pt x="45" y="35"/>
                  <a:pt x="44" y="35"/>
                </a:cubicBezTo>
                <a:cubicBezTo>
                  <a:pt x="41" y="36"/>
                  <a:pt x="39" y="39"/>
                  <a:pt x="36" y="41"/>
                </a:cubicBezTo>
                <a:cubicBezTo>
                  <a:pt x="38" y="39"/>
                  <a:pt x="41" y="36"/>
                  <a:pt x="43" y="33"/>
                </a:cubicBezTo>
                <a:cubicBezTo>
                  <a:pt x="43" y="33"/>
                  <a:pt x="43" y="32"/>
                  <a:pt x="42" y="33"/>
                </a:cubicBezTo>
                <a:cubicBezTo>
                  <a:pt x="40" y="34"/>
                  <a:pt x="38" y="36"/>
                  <a:pt x="37" y="37"/>
                </a:cubicBezTo>
                <a:cubicBezTo>
                  <a:pt x="34" y="40"/>
                  <a:pt x="37" y="36"/>
                  <a:pt x="38" y="36"/>
                </a:cubicBezTo>
                <a:cubicBezTo>
                  <a:pt x="39" y="34"/>
                  <a:pt x="40" y="32"/>
                  <a:pt x="41" y="31"/>
                </a:cubicBezTo>
                <a:cubicBezTo>
                  <a:pt x="41" y="31"/>
                  <a:pt x="41" y="30"/>
                  <a:pt x="41" y="30"/>
                </a:cubicBezTo>
                <a:cubicBezTo>
                  <a:pt x="44" y="33"/>
                  <a:pt x="46" y="36"/>
                  <a:pt x="49" y="39"/>
                </a:cubicBezTo>
                <a:cubicBezTo>
                  <a:pt x="47" y="40"/>
                  <a:pt x="45" y="41"/>
                  <a:pt x="44" y="42"/>
                </a:cubicBezTo>
                <a:cubicBezTo>
                  <a:pt x="38" y="46"/>
                  <a:pt x="43" y="43"/>
                  <a:pt x="44" y="42"/>
                </a:cubicBezTo>
                <a:close/>
                <a:moveTo>
                  <a:pt x="41" y="30"/>
                </a:moveTo>
                <a:cubicBezTo>
                  <a:pt x="39" y="31"/>
                  <a:pt x="37" y="32"/>
                  <a:pt x="36" y="34"/>
                </a:cubicBezTo>
                <a:cubicBezTo>
                  <a:pt x="34" y="35"/>
                  <a:pt x="31" y="38"/>
                  <a:pt x="34" y="35"/>
                </a:cubicBezTo>
                <a:cubicBezTo>
                  <a:pt x="36" y="33"/>
                  <a:pt x="38" y="30"/>
                  <a:pt x="38" y="28"/>
                </a:cubicBezTo>
                <a:cubicBezTo>
                  <a:pt x="38" y="27"/>
                  <a:pt x="38" y="27"/>
                  <a:pt x="38" y="27"/>
                </a:cubicBezTo>
                <a:cubicBezTo>
                  <a:pt x="36" y="29"/>
                  <a:pt x="34" y="31"/>
                  <a:pt x="32" y="33"/>
                </a:cubicBezTo>
                <a:cubicBezTo>
                  <a:pt x="29" y="34"/>
                  <a:pt x="31" y="33"/>
                  <a:pt x="32" y="32"/>
                </a:cubicBezTo>
                <a:cubicBezTo>
                  <a:pt x="34" y="30"/>
                  <a:pt x="36" y="28"/>
                  <a:pt x="37" y="25"/>
                </a:cubicBezTo>
                <a:cubicBezTo>
                  <a:pt x="38" y="27"/>
                  <a:pt x="39" y="29"/>
                  <a:pt x="41" y="30"/>
                </a:cubicBezTo>
                <a:cubicBezTo>
                  <a:pt x="41" y="30"/>
                  <a:pt x="41" y="30"/>
                  <a:pt x="41" y="30"/>
                </a:cubicBezTo>
                <a:close/>
                <a:moveTo>
                  <a:pt x="36" y="25"/>
                </a:moveTo>
                <a:cubicBezTo>
                  <a:pt x="36" y="25"/>
                  <a:pt x="36" y="25"/>
                  <a:pt x="36" y="25"/>
                </a:cubicBezTo>
                <a:cubicBezTo>
                  <a:pt x="34" y="27"/>
                  <a:pt x="31" y="29"/>
                  <a:pt x="28" y="31"/>
                </a:cubicBezTo>
                <a:cubicBezTo>
                  <a:pt x="28" y="31"/>
                  <a:pt x="29" y="31"/>
                  <a:pt x="29" y="31"/>
                </a:cubicBezTo>
                <a:cubicBezTo>
                  <a:pt x="30" y="29"/>
                  <a:pt x="32" y="27"/>
                  <a:pt x="33" y="26"/>
                </a:cubicBezTo>
                <a:cubicBezTo>
                  <a:pt x="34" y="25"/>
                  <a:pt x="35" y="24"/>
                  <a:pt x="35" y="24"/>
                </a:cubicBezTo>
                <a:cubicBezTo>
                  <a:pt x="35" y="24"/>
                  <a:pt x="36" y="25"/>
                  <a:pt x="36" y="25"/>
                </a:cubicBezTo>
                <a:close/>
                <a:moveTo>
                  <a:pt x="7" y="43"/>
                </a:moveTo>
                <a:cubicBezTo>
                  <a:pt x="13" y="37"/>
                  <a:pt x="20" y="33"/>
                  <a:pt x="25" y="27"/>
                </a:cubicBezTo>
                <a:cubicBezTo>
                  <a:pt x="28" y="23"/>
                  <a:pt x="32" y="21"/>
                  <a:pt x="36" y="18"/>
                </a:cubicBezTo>
                <a:cubicBezTo>
                  <a:pt x="39" y="15"/>
                  <a:pt x="42" y="12"/>
                  <a:pt x="45" y="10"/>
                </a:cubicBezTo>
                <a:cubicBezTo>
                  <a:pt x="48" y="7"/>
                  <a:pt x="43" y="12"/>
                  <a:pt x="42" y="12"/>
                </a:cubicBezTo>
                <a:cubicBezTo>
                  <a:pt x="41" y="14"/>
                  <a:pt x="39" y="16"/>
                  <a:pt x="38" y="17"/>
                </a:cubicBezTo>
                <a:cubicBezTo>
                  <a:pt x="34" y="20"/>
                  <a:pt x="31" y="23"/>
                  <a:pt x="28" y="26"/>
                </a:cubicBezTo>
                <a:cubicBezTo>
                  <a:pt x="21" y="32"/>
                  <a:pt x="15" y="38"/>
                  <a:pt x="9" y="45"/>
                </a:cubicBezTo>
                <a:cubicBezTo>
                  <a:pt x="9" y="44"/>
                  <a:pt x="8" y="44"/>
                  <a:pt x="7" y="43"/>
                </a:cubicBezTo>
                <a:close/>
                <a:moveTo>
                  <a:pt x="5" y="41"/>
                </a:moveTo>
                <a:cubicBezTo>
                  <a:pt x="8" y="38"/>
                  <a:pt x="11" y="35"/>
                  <a:pt x="14" y="32"/>
                </a:cubicBezTo>
                <a:cubicBezTo>
                  <a:pt x="15" y="32"/>
                  <a:pt x="15" y="31"/>
                  <a:pt x="16" y="31"/>
                </a:cubicBezTo>
                <a:cubicBezTo>
                  <a:pt x="19" y="28"/>
                  <a:pt x="21" y="25"/>
                  <a:pt x="24" y="23"/>
                </a:cubicBezTo>
                <a:cubicBezTo>
                  <a:pt x="27" y="21"/>
                  <a:pt x="29" y="19"/>
                  <a:pt x="32" y="17"/>
                </a:cubicBezTo>
                <a:cubicBezTo>
                  <a:pt x="29" y="20"/>
                  <a:pt x="25" y="23"/>
                  <a:pt x="22" y="27"/>
                </a:cubicBezTo>
                <a:cubicBezTo>
                  <a:pt x="17" y="32"/>
                  <a:pt x="10" y="36"/>
                  <a:pt x="6" y="42"/>
                </a:cubicBezTo>
                <a:cubicBezTo>
                  <a:pt x="6" y="42"/>
                  <a:pt x="6" y="42"/>
                  <a:pt x="5" y="41"/>
                </a:cubicBezTo>
                <a:close/>
                <a:moveTo>
                  <a:pt x="12" y="18"/>
                </a:moveTo>
                <a:cubicBezTo>
                  <a:pt x="14" y="18"/>
                  <a:pt x="16" y="17"/>
                  <a:pt x="18" y="16"/>
                </a:cubicBezTo>
                <a:cubicBezTo>
                  <a:pt x="16" y="17"/>
                  <a:pt x="14" y="18"/>
                  <a:pt x="13" y="19"/>
                </a:cubicBezTo>
                <a:cubicBezTo>
                  <a:pt x="13" y="19"/>
                  <a:pt x="12" y="19"/>
                  <a:pt x="12" y="18"/>
                </a:cubicBezTo>
                <a:close/>
                <a:moveTo>
                  <a:pt x="10" y="16"/>
                </a:moveTo>
                <a:cubicBezTo>
                  <a:pt x="13" y="16"/>
                  <a:pt x="15" y="14"/>
                  <a:pt x="18" y="13"/>
                </a:cubicBezTo>
                <a:cubicBezTo>
                  <a:pt x="16" y="14"/>
                  <a:pt x="13" y="16"/>
                  <a:pt x="11" y="17"/>
                </a:cubicBezTo>
                <a:cubicBezTo>
                  <a:pt x="11" y="17"/>
                  <a:pt x="11" y="17"/>
                  <a:pt x="10" y="16"/>
                </a:cubicBezTo>
                <a:close/>
                <a:moveTo>
                  <a:pt x="7" y="13"/>
                </a:moveTo>
                <a:cubicBezTo>
                  <a:pt x="9" y="12"/>
                  <a:pt x="12" y="10"/>
                  <a:pt x="13" y="8"/>
                </a:cubicBezTo>
                <a:cubicBezTo>
                  <a:pt x="12" y="10"/>
                  <a:pt x="10" y="12"/>
                  <a:pt x="8" y="14"/>
                </a:cubicBezTo>
                <a:cubicBezTo>
                  <a:pt x="8" y="14"/>
                  <a:pt x="9" y="14"/>
                  <a:pt x="9" y="14"/>
                </a:cubicBezTo>
                <a:cubicBezTo>
                  <a:pt x="11" y="14"/>
                  <a:pt x="13" y="12"/>
                  <a:pt x="15" y="11"/>
                </a:cubicBezTo>
                <a:cubicBezTo>
                  <a:pt x="13" y="12"/>
                  <a:pt x="11" y="14"/>
                  <a:pt x="9" y="16"/>
                </a:cubicBezTo>
                <a:cubicBezTo>
                  <a:pt x="9" y="15"/>
                  <a:pt x="8" y="14"/>
                  <a:pt x="7" y="13"/>
                </a:cubicBezTo>
                <a:close/>
                <a:moveTo>
                  <a:pt x="5" y="11"/>
                </a:moveTo>
                <a:cubicBezTo>
                  <a:pt x="7" y="9"/>
                  <a:pt x="8" y="8"/>
                  <a:pt x="10" y="7"/>
                </a:cubicBezTo>
                <a:cubicBezTo>
                  <a:pt x="10" y="7"/>
                  <a:pt x="10" y="8"/>
                  <a:pt x="10" y="8"/>
                </a:cubicBezTo>
                <a:cubicBezTo>
                  <a:pt x="8" y="9"/>
                  <a:pt x="7" y="11"/>
                  <a:pt x="6" y="12"/>
                </a:cubicBezTo>
                <a:cubicBezTo>
                  <a:pt x="6" y="12"/>
                  <a:pt x="5" y="11"/>
                  <a:pt x="5" y="11"/>
                </a:cubicBezTo>
                <a:close/>
                <a:moveTo>
                  <a:pt x="4" y="10"/>
                </a:moveTo>
                <a:cubicBezTo>
                  <a:pt x="7" y="8"/>
                  <a:pt x="9" y="6"/>
                  <a:pt x="12" y="4"/>
                </a:cubicBezTo>
                <a:cubicBezTo>
                  <a:pt x="12" y="4"/>
                  <a:pt x="12" y="4"/>
                  <a:pt x="13" y="5"/>
                </a:cubicBezTo>
                <a:cubicBezTo>
                  <a:pt x="10" y="7"/>
                  <a:pt x="7" y="8"/>
                  <a:pt x="4" y="10"/>
                </a:cubicBezTo>
                <a:cubicBezTo>
                  <a:pt x="4" y="10"/>
                  <a:pt x="4" y="10"/>
                  <a:pt x="4" y="10"/>
                </a:cubicBezTo>
                <a:close/>
                <a:moveTo>
                  <a:pt x="16" y="10"/>
                </a:moveTo>
                <a:cubicBezTo>
                  <a:pt x="14" y="11"/>
                  <a:pt x="13" y="12"/>
                  <a:pt x="11" y="13"/>
                </a:cubicBezTo>
                <a:cubicBezTo>
                  <a:pt x="11" y="12"/>
                  <a:pt x="11" y="11"/>
                  <a:pt x="12" y="11"/>
                </a:cubicBezTo>
                <a:cubicBezTo>
                  <a:pt x="13" y="10"/>
                  <a:pt x="14" y="9"/>
                  <a:pt x="15" y="8"/>
                </a:cubicBezTo>
                <a:cubicBezTo>
                  <a:pt x="15" y="8"/>
                  <a:pt x="15" y="7"/>
                  <a:pt x="14" y="7"/>
                </a:cubicBezTo>
                <a:cubicBezTo>
                  <a:pt x="12" y="8"/>
                  <a:pt x="9" y="10"/>
                  <a:pt x="7" y="12"/>
                </a:cubicBezTo>
                <a:cubicBezTo>
                  <a:pt x="9" y="10"/>
                  <a:pt x="11" y="7"/>
                  <a:pt x="13" y="5"/>
                </a:cubicBezTo>
                <a:cubicBezTo>
                  <a:pt x="15" y="7"/>
                  <a:pt x="17" y="9"/>
                  <a:pt x="18" y="11"/>
                </a:cubicBezTo>
                <a:cubicBezTo>
                  <a:pt x="16" y="13"/>
                  <a:pt x="13" y="15"/>
                  <a:pt x="11" y="16"/>
                </a:cubicBezTo>
                <a:cubicBezTo>
                  <a:pt x="12" y="15"/>
                  <a:pt x="15" y="12"/>
                  <a:pt x="16" y="10"/>
                </a:cubicBezTo>
                <a:cubicBezTo>
                  <a:pt x="17" y="10"/>
                  <a:pt x="16" y="10"/>
                  <a:pt x="16" y="10"/>
                </a:cubicBezTo>
                <a:close/>
                <a:moveTo>
                  <a:pt x="20" y="15"/>
                </a:moveTo>
                <a:cubicBezTo>
                  <a:pt x="20" y="15"/>
                  <a:pt x="20" y="14"/>
                  <a:pt x="19" y="15"/>
                </a:cubicBezTo>
                <a:cubicBezTo>
                  <a:pt x="17" y="16"/>
                  <a:pt x="16" y="16"/>
                  <a:pt x="14" y="17"/>
                </a:cubicBezTo>
                <a:cubicBezTo>
                  <a:pt x="10" y="18"/>
                  <a:pt x="14" y="16"/>
                  <a:pt x="15" y="16"/>
                </a:cubicBezTo>
                <a:cubicBezTo>
                  <a:pt x="16" y="15"/>
                  <a:pt x="18" y="14"/>
                  <a:pt x="19" y="12"/>
                </a:cubicBezTo>
                <a:cubicBezTo>
                  <a:pt x="20" y="13"/>
                  <a:pt x="21" y="14"/>
                  <a:pt x="22" y="16"/>
                </a:cubicBezTo>
                <a:cubicBezTo>
                  <a:pt x="22" y="16"/>
                  <a:pt x="22" y="16"/>
                  <a:pt x="22" y="16"/>
                </a:cubicBezTo>
                <a:cubicBezTo>
                  <a:pt x="19" y="17"/>
                  <a:pt x="16" y="18"/>
                  <a:pt x="13" y="20"/>
                </a:cubicBezTo>
                <a:cubicBezTo>
                  <a:pt x="15" y="19"/>
                  <a:pt x="18" y="17"/>
                  <a:pt x="20" y="15"/>
                </a:cubicBezTo>
                <a:close/>
                <a:moveTo>
                  <a:pt x="22" y="16"/>
                </a:moveTo>
                <a:cubicBezTo>
                  <a:pt x="22" y="16"/>
                  <a:pt x="22" y="16"/>
                  <a:pt x="22" y="16"/>
                </a:cubicBezTo>
                <a:cubicBezTo>
                  <a:pt x="23" y="16"/>
                  <a:pt x="23" y="17"/>
                  <a:pt x="23" y="17"/>
                </a:cubicBezTo>
                <a:cubicBezTo>
                  <a:pt x="21" y="19"/>
                  <a:pt x="18" y="20"/>
                  <a:pt x="17" y="22"/>
                </a:cubicBezTo>
                <a:cubicBezTo>
                  <a:pt x="19" y="20"/>
                  <a:pt x="21" y="18"/>
                  <a:pt x="22" y="16"/>
                </a:cubicBezTo>
                <a:close/>
                <a:moveTo>
                  <a:pt x="26" y="18"/>
                </a:moveTo>
                <a:cubicBezTo>
                  <a:pt x="32" y="14"/>
                  <a:pt x="37" y="8"/>
                  <a:pt x="42" y="4"/>
                </a:cubicBezTo>
                <a:cubicBezTo>
                  <a:pt x="43" y="4"/>
                  <a:pt x="43" y="4"/>
                  <a:pt x="43" y="4"/>
                </a:cubicBezTo>
                <a:cubicBezTo>
                  <a:pt x="43" y="4"/>
                  <a:pt x="43" y="4"/>
                  <a:pt x="43" y="4"/>
                </a:cubicBezTo>
                <a:cubicBezTo>
                  <a:pt x="37" y="9"/>
                  <a:pt x="32" y="14"/>
                  <a:pt x="26" y="19"/>
                </a:cubicBezTo>
                <a:cubicBezTo>
                  <a:pt x="26" y="19"/>
                  <a:pt x="26" y="19"/>
                  <a:pt x="26" y="19"/>
                </a:cubicBezTo>
                <a:cubicBezTo>
                  <a:pt x="25" y="20"/>
                  <a:pt x="24" y="20"/>
                  <a:pt x="24" y="21"/>
                </a:cubicBezTo>
                <a:cubicBezTo>
                  <a:pt x="23" y="21"/>
                  <a:pt x="22" y="22"/>
                  <a:pt x="22" y="22"/>
                </a:cubicBezTo>
                <a:cubicBezTo>
                  <a:pt x="20" y="23"/>
                  <a:pt x="18" y="25"/>
                  <a:pt x="18" y="25"/>
                </a:cubicBezTo>
                <a:cubicBezTo>
                  <a:pt x="20" y="22"/>
                  <a:pt x="22" y="20"/>
                  <a:pt x="24" y="18"/>
                </a:cubicBezTo>
                <a:cubicBezTo>
                  <a:pt x="24" y="18"/>
                  <a:pt x="24" y="18"/>
                  <a:pt x="24" y="18"/>
                </a:cubicBezTo>
                <a:cubicBezTo>
                  <a:pt x="25" y="19"/>
                  <a:pt x="26" y="19"/>
                  <a:pt x="26" y="19"/>
                </a:cubicBezTo>
                <a:cubicBezTo>
                  <a:pt x="26" y="19"/>
                  <a:pt x="26" y="18"/>
                  <a:pt x="26" y="18"/>
                </a:cubicBezTo>
                <a:close/>
                <a:moveTo>
                  <a:pt x="36" y="13"/>
                </a:moveTo>
                <a:cubicBezTo>
                  <a:pt x="33" y="16"/>
                  <a:pt x="29" y="17"/>
                  <a:pt x="26" y="20"/>
                </a:cubicBezTo>
                <a:cubicBezTo>
                  <a:pt x="24" y="22"/>
                  <a:pt x="22" y="24"/>
                  <a:pt x="19" y="27"/>
                </a:cubicBezTo>
                <a:cubicBezTo>
                  <a:pt x="19" y="27"/>
                  <a:pt x="19" y="26"/>
                  <a:pt x="19" y="26"/>
                </a:cubicBezTo>
                <a:cubicBezTo>
                  <a:pt x="20" y="26"/>
                  <a:pt x="21" y="25"/>
                  <a:pt x="21" y="24"/>
                </a:cubicBezTo>
                <a:cubicBezTo>
                  <a:pt x="21" y="24"/>
                  <a:pt x="22" y="24"/>
                  <a:pt x="22" y="23"/>
                </a:cubicBezTo>
                <a:cubicBezTo>
                  <a:pt x="24" y="22"/>
                  <a:pt x="26" y="20"/>
                  <a:pt x="28" y="19"/>
                </a:cubicBezTo>
                <a:cubicBezTo>
                  <a:pt x="30" y="17"/>
                  <a:pt x="31" y="16"/>
                  <a:pt x="33" y="15"/>
                </a:cubicBezTo>
                <a:cubicBezTo>
                  <a:pt x="37" y="12"/>
                  <a:pt x="40" y="8"/>
                  <a:pt x="43" y="5"/>
                </a:cubicBezTo>
                <a:cubicBezTo>
                  <a:pt x="43" y="5"/>
                  <a:pt x="44" y="5"/>
                  <a:pt x="44" y="5"/>
                </a:cubicBezTo>
                <a:cubicBezTo>
                  <a:pt x="44" y="5"/>
                  <a:pt x="44" y="5"/>
                  <a:pt x="44" y="5"/>
                </a:cubicBezTo>
                <a:cubicBezTo>
                  <a:pt x="41" y="7"/>
                  <a:pt x="39" y="10"/>
                  <a:pt x="36" y="13"/>
                </a:cubicBezTo>
                <a:close/>
                <a:moveTo>
                  <a:pt x="42" y="8"/>
                </a:moveTo>
                <a:cubicBezTo>
                  <a:pt x="41" y="9"/>
                  <a:pt x="39" y="11"/>
                  <a:pt x="38" y="12"/>
                </a:cubicBezTo>
                <a:cubicBezTo>
                  <a:pt x="38" y="12"/>
                  <a:pt x="39" y="11"/>
                  <a:pt x="39" y="11"/>
                </a:cubicBezTo>
                <a:cubicBezTo>
                  <a:pt x="40" y="10"/>
                  <a:pt x="46" y="4"/>
                  <a:pt x="42" y="8"/>
                </a:cubicBezTo>
                <a:close/>
                <a:moveTo>
                  <a:pt x="19" y="25"/>
                </a:moveTo>
                <a:cubicBezTo>
                  <a:pt x="19" y="25"/>
                  <a:pt x="19" y="25"/>
                  <a:pt x="19" y="25"/>
                </a:cubicBezTo>
                <a:cubicBezTo>
                  <a:pt x="19" y="25"/>
                  <a:pt x="19" y="25"/>
                  <a:pt x="19" y="26"/>
                </a:cubicBezTo>
                <a:cubicBezTo>
                  <a:pt x="19" y="26"/>
                  <a:pt x="19" y="26"/>
                  <a:pt x="19" y="26"/>
                </a:cubicBezTo>
                <a:cubicBezTo>
                  <a:pt x="19" y="25"/>
                  <a:pt x="19" y="25"/>
                  <a:pt x="19" y="25"/>
                </a:cubicBezTo>
                <a:close/>
                <a:moveTo>
                  <a:pt x="23" y="19"/>
                </a:moveTo>
                <a:cubicBezTo>
                  <a:pt x="21" y="20"/>
                  <a:pt x="19" y="22"/>
                  <a:pt x="18" y="25"/>
                </a:cubicBezTo>
                <a:cubicBezTo>
                  <a:pt x="17" y="24"/>
                  <a:pt x="16" y="23"/>
                  <a:pt x="16" y="23"/>
                </a:cubicBezTo>
                <a:cubicBezTo>
                  <a:pt x="19" y="22"/>
                  <a:pt x="21" y="20"/>
                  <a:pt x="23" y="19"/>
                </a:cubicBezTo>
                <a:close/>
                <a:moveTo>
                  <a:pt x="14" y="41"/>
                </a:moveTo>
                <a:cubicBezTo>
                  <a:pt x="15" y="39"/>
                  <a:pt x="17" y="37"/>
                  <a:pt x="18" y="36"/>
                </a:cubicBezTo>
                <a:cubicBezTo>
                  <a:pt x="22" y="33"/>
                  <a:pt x="25" y="30"/>
                  <a:pt x="28" y="27"/>
                </a:cubicBezTo>
                <a:cubicBezTo>
                  <a:pt x="35" y="21"/>
                  <a:pt x="41" y="15"/>
                  <a:pt x="47" y="8"/>
                </a:cubicBezTo>
                <a:cubicBezTo>
                  <a:pt x="48" y="9"/>
                  <a:pt x="49" y="9"/>
                  <a:pt x="49" y="10"/>
                </a:cubicBezTo>
                <a:cubicBezTo>
                  <a:pt x="37" y="19"/>
                  <a:pt x="25" y="30"/>
                  <a:pt x="13" y="41"/>
                </a:cubicBezTo>
                <a:cubicBezTo>
                  <a:pt x="14" y="41"/>
                  <a:pt x="14" y="41"/>
                  <a:pt x="14" y="41"/>
                </a:cubicBezTo>
                <a:close/>
                <a:moveTo>
                  <a:pt x="47" y="8"/>
                </a:moveTo>
                <a:cubicBezTo>
                  <a:pt x="44" y="10"/>
                  <a:pt x="41" y="12"/>
                  <a:pt x="39" y="15"/>
                </a:cubicBezTo>
                <a:cubicBezTo>
                  <a:pt x="35" y="18"/>
                  <a:pt x="30" y="20"/>
                  <a:pt x="27" y="24"/>
                </a:cubicBezTo>
                <a:cubicBezTo>
                  <a:pt x="24" y="27"/>
                  <a:pt x="21" y="30"/>
                  <a:pt x="18" y="33"/>
                </a:cubicBezTo>
                <a:cubicBezTo>
                  <a:pt x="14" y="36"/>
                  <a:pt x="11" y="39"/>
                  <a:pt x="7" y="42"/>
                </a:cubicBezTo>
                <a:cubicBezTo>
                  <a:pt x="9" y="40"/>
                  <a:pt x="12" y="37"/>
                  <a:pt x="15" y="34"/>
                </a:cubicBezTo>
                <a:cubicBezTo>
                  <a:pt x="18" y="31"/>
                  <a:pt x="22" y="28"/>
                  <a:pt x="25" y="25"/>
                </a:cubicBezTo>
                <a:cubicBezTo>
                  <a:pt x="31" y="18"/>
                  <a:pt x="39" y="13"/>
                  <a:pt x="45" y="6"/>
                </a:cubicBezTo>
                <a:cubicBezTo>
                  <a:pt x="45" y="7"/>
                  <a:pt x="46" y="7"/>
                  <a:pt x="47" y="8"/>
                </a:cubicBezTo>
                <a:close/>
                <a:moveTo>
                  <a:pt x="14" y="20"/>
                </a:moveTo>
                <a:cubicBezTo>
                  <a:pt x="16" y="19"/>
                  <a:pt x="18" y="19"/>
                  <a:pt x="19" y="18"/>
                </a:cubicBezTo>
                <a:cubicBezTo>
                  <a:pt x="23" y="16"/>
                  <a:pt x="19" y="19"/>
                  <a:pt x="19" y="19"/>
                </a:cubicBezTo>
                <a:cubicBezTo>
                  <a:pt x="17" y="20"/>
                  <a:pt x="16" y="21"/>
                  <a:pt x="15" y="22"/>
                </a:cubicBezTo>
                <a:cubicBezTo>
                  <a:pt x="15" y="21"/>
                  <a:pt x="14" y="21"/>
                  <a:pt x="14" y="20"/>
                </a:cubicBezTo>
                <a:close/>
                <a:moveTo>
                  <a:pt x="12" y="46"/>
                </a:moveTo>
                <a:cubicBezTo>
                  <a:pt x="11" y="46"/>
                  <a:pt x="10" y="46"/>
                  <a:pt x="10" y="45"/>
                </a:cubicBezTo>
                <a:cubicBezTo>
                  <a:pt x="10" y="45"/>
                  <a:pt x="11" y="45"/>
                  <a:pt x="11" y="44"/>
                </a:cubicBezTo>
                <a:cubicBezTo>
                  <a:pt x="11" y="44"/>
                  <a:pt x="11" y="44"/>
                  <a:pt x="11" y="44"/>
                </a:cubicBezTo>
                <a:cubicBezTo>
                  <a:pt x="21" y="35"/>
                  <a:pt x="32" y="25"/>
                  <a:pt x="42" y="16"/>
                </a:cubicBezTo>
                <a:cubicBezTo>
                  <a:pt x="44" y="15"/>
                  <a:pt x="46" y="14"/>
                  <a:pt x="47" y="12"/>
                </a:cubicBezTo>
                <a:cubicBezTo>
                  <a:pt x="45" y="15"/>
                  <a:pt x="42" y="16"/>
                  <a:pt x="40" y="18"/>
                </a:cubicBezTo>
                <a:cubicBezTo>
                  <a:pt x="35" y="22"/>
                  <a:pt x="31" y="27"/>
                  <a:pt x="27" y="32"/>
                </a:cubicBezTo>
                <a:cubicBezTo>
                  <a:pt x="26" y="32"/>
                  <a:pt x="26" y="32"/>
                  <a:pt x="26" y="32"/>
                </a:cubicBezTo>
                <a:cubicBezTo>
                  <a:pt x="21" y="37"/>
                  <a:pt x="16" y="42"/>
                  <a:pt x="12" y="46"/>
                </a:cubicBezTo>
                <a:close/>
                <a:moveTo>
                  <a:pt x="41" y="46"/>
                </a:moveTo>
                <a:cubicBezTo>
                  <a:pt x="41" y="46"/>
                  <a:pt x="41" y="46"/>
                  <a:pt x="40" y="46"/>
                </a:cubicBezTo>
                <a:cubicBezTo>
                  <a:pt x="40" y="46"/>
                  <a:pt x="40" y="46"/>
                  <a:pt x="40" y="46"/>
                </a:cubicBezTo>
                <a:cubicBezTo>
                  <a:pt x="43" y="44"/>
                  <a:pt x="45" y="42"/>
                  <a:pt x="48" y="40"/>
                </a:cubicBezTo>
                <a:cubicBezTo>
                  <a:pt x="46" y="42"/>
                  <a:pt x="43" y="44"/>
                  <a:pt x="41" y="4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76" name="Freeform 72"/>
          <p:cNvSpPr>
            <a:spLocks noEditPoints="1"/>
          </p:cNvSpPr>
          <p:nvPr/>
        </p:nvSpPr>
        <p:spPr bwMode="auto">
          <a:xfrm>
            <a:off x="2411413" y="3400425"/>
            <a:ext cx="201612" cy="188913"/>
          </a:xfrm>
          <a:custGeom>
            <a:gdLst>
              <a:gd fmla="*/ 43 w 54" name="T0"/>
              <a:gd fmla="*/ 1 h 50" name="T1"/>
              <a:gd fmla="*/ 13 w 54" name="T2"/>
              <a:gd fmla="*/ 1 h 50" name="T3"/>
              <a:gd fmla="*/ 12 w 54" name="T4"/>
              <a:gd fmla="*/ 1 h 50" name="T5"/>
              <a:gd fmla="*/ 16 w 54" name="T6"/>
              <a:gd fmla="*/ 27 h 50" name="T7"/>
              <a:gd fmla="*/ 11 w 54" name="T8"/>
              <a:gd fmla="*/ 50 h 50" name="T9"/>
              <a:gd fmla="*/ 40 w 54" name="T10"/>
              <a:gd fmla="*/ 50 h 50" name="T11"/>
              <a:gd fmla="*/ 52 w 54" name="T12"/>
              <a:gd fmla="*/ 39 h 50" name="T13"/>
              <a:gd fmla="*/ 53 w 54" name="T14"/>
              <a:gd fmla="*/ 12 h 50" name="T15"/>
              <a:gd fmla="*/ 39 w 54" name="T16"/>
              <a:gd fmla="*/ 45 h 50" name="T17"/>
              <a:gd fmla="*/ 37 w 54" name="T18"/>
              <a:gd fmla="*/ 42 h 50" name="T19"/>
              <a:gd fmla="*/ 35 w 54" name="T20"/>
              <a:gd fmla="*/ 40 h 50" name="T21"/>
              <a:gd fmla="*/ 33 w 54" name="T22"/>
              <a:gd fmla="*/ 37 h 50" name="T23"/>
              <a:gd fmla="*/ 33 w 54" name="T24"/>
              <a:gd fmla="*/ 37 h 50" name="T25"/>
              <a:gd fmla="*/ 32 w 54" name="T26"/>
              <a:gd fmla="*/ 37 h 50" name="T27"/>
              <a:gd fmla="*/ 36 w 54" name="T28"/>
              <a:gd fmla="*/ 27 h 50" name="T29"/>
              <a:gd fmla="*/ 44 w 54" name="T30"/>
              <a:gd fmla="*/ 42 h 50" name="T31"/>
              <a:gd fmla="*/ 40 w 54" name="T32"/>
              <a:gd fmla="*/ 42 h 50" name="T33"/>
              <a:gd fmla="*/ 43 w 54" name="T34"/>
              <a:gd fmla="*/ 34 h 50" name="T35"/>
              <a:gd fmla="*/ 41 w 54" name="T36"/>
              <a:gd fmla="*/ 31 h 50" name="T37"/>
              <a:gd fmla="*/ 44 w 54" name="T38"/>
              <a:gd fmla="*/ 42 h 50" name="T39"/>
              <a:gd fmla="*/ 38 w 54" name="T40"/>
              <a:gd fmla="*/ 28 h 50" name="T41"/>
              <a:gd fmla="*/ 37 w 54" name="T42"/>
              <a:gd fmla="*/ 26 h 50" name="T43"/>
              <a:gd fmla="*/ 36 w 54" name="T44"/>
              <a:gd fmla="*/ 25 h 50" name="T45"/>
              <a:gd fmla="*/ 36 w 54" name="T46"/>
              <a:gd fmla="*/ 24 h 50" name="T47"/>
              <a:gd fmla="*/ 37 w 54" name="T48"/>
              <a:gd fmla="*/ 18 h 50" name="T49"/>
              <a:gd fmla="*/ 28 w 54" name="T50"/>
              <a:gd fmla="*/ 27 h 50" name="T51"/>
              <a:gd fmla="*/ 14 w 54" name="T52"/>
              <a:gd fmla="*/ 33 h 50" name="T53"/>
              <a:gd fmla="*/ 22 w 54" name="T54"/>
              <a:gd fmla="*/ 27 h 50" name="T55"/>
              <a:gd fmla="*/ 19 w 54" name="T56"/>
              <a:gd fmla="*/ 16 h 50" name="T57"/>
              <a:gd fmla="*/ 18 w 54" name="T58"/>
              <a:gd fmla="*/ 13 h 50" name="T59"/>
              <a:gd fmla="*/ 14 w 54" name="T60"/>
              <a:gd fmla="*/ 9 h 50" name="T61"/>
              <a:gd fmla="*/ 10 w 54" name="T62"/>
              <a:gd fmla="*/ 16 h 50" name="T63"/>
              <a:gd fmla="*/ 10 w 54" name="T64"/>
              <a:gd fmla="*/ 8 h 50" name="T65"/>
              <a:gd fmla="*/ 12 w 54" name="T66"/>
              <a:gd fmla="*/ 4 h 50" name="T67"/>
              <a:gd fmla="*/ 16 w 54" name="T68"/>
              <a:gd fmla="*/ 10 h 50" name="T69"/>
              <a:gd fmla="*/ 15 w 54" name="T70"/>
              <a:gd fmla="*/ 8 h 50" name="T71"/>
              <a:gd fmla="*/ 11 w 54" name="T72"/>
              <a:gd fmla="*/ 16 h 50" name="T73"/>
              <a:gd fmla="*/ 20 w 54" name="T74"/>
              <a:gd fmla="*/ 15 h 50" name="T75"/>
              <a:gd fmla="*/ 22 w 54" name="T76"/>
              <a:gd fmla="*/ 16 h 50" name="T77"/>
              <a:gd fmla="*/ 22 w 54" name="T78"/>
              <a:gd fmla="*/ 17 h 50" name="T79"/>
              <a:gd fmla="*/ 22 w 54" name="T80"/>
              <a:gd fmla="*/ 17 h 50" name="T81"/>
              <a:gd fmla="*/ 43 w 54" name="T82"/>
              <a:gd fmla="*/ 5 h 50" name="T83"/>
              <a:gd fmla="*/ 22 w 54" name="T84"/>
              <a:gd fmla="*/ 23 h 50" name="T85"/>
              <a:gd fmla="*/ 26 w 54" name="T86"/>
              <a:gd fmla="*/ 19 h 50" name="T87"/>
              <a:gd fmla="*/ 19 w 54" name="T88"/>
              <a:gd fmla="*/ 27 h 50" name="T89"/>
              <a:gd fmla="*/ 28 w 54" name="T90"/>
              <a:gd fmla="*/ 19 h 50" name="T91"/>
              <a:gd fmla="*/ 45 w 54" name="T92"/>
              <a:gd fmla="*/ 6 h 50" name="T93"/>
              <a:gd fmla="*/ 39 w 54" name="T94"/>
              <a:gd fmla="*/ 11 h 50" name="T95"/>
              <a:gd fmla="*/ 19 w 54" name="T96"/>
              <a:gd fmla="*/ 26 h 50" name="T97"/>
              <a:gd fmla="*/ 18 w 54" name="T98"/>
              <a:gd fmla="*/ 25 h 50" name="T99"/>
              <a:gd fmla="*/ 19 w 54" name="T100"/>
              <a:gd fmla="*/ 36 h 50" name="T101"/>
              <a:gd fmla="*/ 14 w 54" name="T102"/>
              <a:gd fmla="*/ 41 h 50" name="T103"/>
              <a:gd fmla="*/ 27 w 54" name="T104"/>
              <a:gd fmla="*/ 25 h 50" name="T105"/>
              <a:gd fmla="*/ 25 w 54" name="T106"/>
              <a:gd fmla="*/ 25 h 50" name="T107"/>
              <a:gd fmla="*/ 20 w 54" name="T108"/>
              <a:gd fmla="*/ 18 h 50" name="T109"/>
              <a:gd fmla="*/ 12 w 54" name="T110"/>
              <a:gd fmla="*/ 47 h 50" name="T111"/>
              <a:gd fmla="*/ 43 w 54" name="T112"/>
              <a:gd fmla="*/ 17 h 50" name="T113"/>
              <a:gd fmla="*/ 26 w 54" name="T114"/>
              <a:gd fmla="*/ 33 h 50" name="T115"/>
              <a:gd fmla="*/ 41 w 54" name="T116"/>
              <a:gd fmla="*/ 46 h 5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50" w="54">
                <a:moveTo>
                  <a:pt x="53" y="10"/>
                </a:moveTo>
                <a:cubicBezTo>
                  <a:pt x="50" y="7"/>
                  <a:pt x="47" y="4"/>
                  <a:pt x="44" y="1"/>
                </a:cubicBezTo>
                <a:cubicBezTo>
                  <a:pt x="44" y="1"/>
                  <a:pt x="43" y="1"/>
                  <a:pt x="43" y="1"/>
                </a:cubicBezTo>
                <a:cubicBezTo>
                  <a:pt x="43" y="1"/>
                  <a:pt x="43" y="1"/>
                  <a:pt x="43" y="1"/>
                </a:cubicBezTo>
                <a:cubicBezTo>
                  <a:pt x="43" y="1"/>
                  <a:pt x="43" y="1"/>
                  <a:pt x="43" y="1"/>
                </a:cubicBezTo>
                <a:cubicBezTo>
                  <a:pt x="43" y="0"/>
                  <a:pt x="42" y="0"/>
                  <a:pt x="42" y="1"/>
                </a:cubicBezTo>
                <a:cubicBezTo>
                  <a:pt x="36" y="5"/>
                  <a:pt x="31" y="11"/>
                  <a:pt x="26" y="16"/>
                </a:cubicBezTo>
                <a:cubicBezTo>
                  <a:pt x="22" y="11"/>
                  <a:pt x="18" y="6"/>
                  <a:pt x="13" y="1"/>
                </a:cubicBezTo>
                <a:cubicBezTo>
                  <a:pt x="13" y="1"/>
                  <a:pt x="13" y="1"/>
                  <a:pt x="13" y="1"/>
                </a:cubicBezTo>
                <a:cubicBezTo>
                  <a:pt x="13" y="1"/>
                  <a:pt x="13" y="1"/>
                  <a:pt x="13" y="1"/>
                </a:cubicBezTo>
                <a:cubicBezTo>
                  <a:pt x="13" y="1"/>
                  <a:pt x="12" y="1"/>
                  <a:pt x="12" y="1"/>
                </a:cubicBezTo>
                <a:cubicBezTo>
                  <a:pt x="12" y="1"/>
                  <a:pt x="12" y="1"/>
                  <a:pt x="12" y="1"/>
                </a:cubicBezTo>
                <a:cubicBezTo>
                  <a:pt x="8" y="3"/>
                  <a:pt x="5" y="7"/>
                  <a:pt x="1" y="9"/>
                </a:cubicBezTo>
                <a:cubicBezTo>
                  <a:pt x="1" y="9"/>
                  <a:pt x="0" y="9"/>
                  <a:pt x="0" y="10"/>
                </a:cubicBezTo>
                <a:cubicBezTo>
                  <a:pt x="0" y="10"/>
                  <a:pt x="0" y="11"/>
                  <a:pt x="1" y="11"/>
                </a:cubicBezTo>
                <a:cubicBezTo>
                  <a:pt x="6" y="16"/>
                  <a:pt x="11" y="22"/>
                  <a:pt x="16" y="27"/>
                </a:cubicBezTo>
                <a:cubicBezTo>
                  <a:pt x="12" y="32"/>
                  <a:pt x="6" y="35"/>
                  <a:pt x="2" y="40"/>
                </a:cubicBezTo>
                <a:cubicBezTo>
                  <a:pt x="2" y="41"/>
                  <a:pt x="2" y="41"/>
                  <a:pt x="2" y="41"/>
                </a:cubicBezTo>
                <a:cubicBezTo>
                  <a:pt x="2" y="41"/>
                  <a:pt x="2" y="42"/>
                  <a:pt x="2" y="42"/>
                </a:cubicBezTo>
                <a:cubicBezTo>
                  <a:pt x="5" y="45"/>
                  <a:pt x="8" y="48"/>
                  <a:pt x="11" y="50"/>
                </a:cubicBezTo>
                <a:cubicBezTo>
                  <a:pt x="12" y="50"/>
                  <a:pt x="12" y="50"/>
                  <a:pt x="12" y="50"/>
                </a:cubicBezTo>
                <a:cubicBezTo>
                  <a:pt x="12" y="50"/>
                  <a:pt x="13" y="50"/>
                  <a:pt x="13" y="50"/>
                </a:cubicBezTo>
                <a:cubicBezTo>
                  <a:pt x="18" y="45"/>
                  <a:pt x="23" y="41"/>
                  <a:pt x="27" y="36"/>
                </a:cubicBezTo>
                <a:cubicBezTo>
                  <a:pt x="32" y="40"/>
                  <a:pt x="35" y="46"/>
                  <a:pt x="40" y="50"/>
                </a:cubicBezTo>
                <a:cubicBezTo>
                  <a:pt x="41" y="50"/>
                  <a:pt x="41" y="50"/>
                  <a:pt x="41" y="50"/>
                </a:cubicBezTo>
                <a:cubicBezTo>
                  <a:pt x="41" y="50"/>
                  <a:pt x="42" y="50"/>
                  <a:pt x="43" y="50"/>
                </a:cubicBezTo>
                <a:cubicBezTo>
                  <a:pt x="46" y="47"/>
                  <a:pt x="50" y="44"/>
                  <a:pt x="52" y="40"/>
                </a:cubicBezTo>
                <a:cubicBezTo>
                  <a:pt x="53" y="40"/>
                  <a:pt x="53" y="39"/>
                  <a:pt x="52" y="39"/>
                </a:cubicBezTo>
                <a:cubicBezTo>
                  <a:pt x="52" y="39"/>
                  <a:pt x="52" y="39"/>
                  <a:pt x="52" y="38"/>
                </a:cubicBezTo>
                <a:cubicBezTo>
                  <a:pt x="48" y="34"/>
                  <a:pt x="44" y="29"/>
                  <a:pt x="39" y="24"/>
                </a:cubicBezTo>
                <a:cubicBezTo>
                  <a:pt x="44" y="20"/>
                  <a:pt x="48" y="16"/>
                  <a:pt x="53" y="13"/>
                </a:cubicBezTo>
                <a:cubicBezTo>
                  <a:pt x="53" y="12"/>
                  <a:pt x="53" y="12"/>
                  <a:pt x="53" y="12"/>
                </a:cubicBezTo>
                <a:cubicBezTo>
                  <a:pt x="54" y="11"/>
                  <a:pt x="54" y="11"/>
                  <a:pt x="53" y="10"/>
                </a:cubicBezTo>
                <a:close/>
                <a:moveTo>
                  <a:pt x="40" y="46"/>
                </a:moveTo>
                <a:cubicBezTo>
                  <a:pt x="40" y="46"/>
                  <a:pt x="40" y="46"/>
                  <a:pt x="40" y="46"/>
                </a:cubicBezTo>
                <a:cubicBezTo>
                  <a:pt x="40" y="45"/>
                  <a:pt x="39" y="45"/>
                  <a:pt x="39" y="45"/>
                </a:cubicBezTo>
                <a:cubicBezTo>
                  <a:pt x="40" y="44"/>
                  <a:pt x="41" y="43"/>
                  <a:pt x="42" y="42"/>
                </a:cubicBezTo>
                <a:cubicBezTo>
                  <a:pt x="43" y="41"/>
                  <a:pt x="45" y="40"/>
                  <a:pt x="46" y="39"/>
                </a:cubicBezTo>
                <a:cubicBezTo>
                  <a:pt x="44" y="41"/>
                  <a:pt x="42" y="43"/>
                  <a:pt x="40" y="46"/>
                </a:cubicBezTo>
                <a:close/>
                <a:moveTo>
                  <a:pt x="37" y="42"/>
                </a:moveTo>
                <a:cubicBezTo>
                  <a:pt x="39" y="40"/>
                  <a:pt x="42" y="38"/>
                  <a:pt x="44" y="37"/>
                </a:cubicBezTo>
                <a:cubicBezTo>
                  <a:pt x="41" y="39"/>
                  <a:pt x="40" y="41"/>
                  <a:pt x="38" y="44"/>
                </a:cubicBezTo>
                <a:cubicBezTo>
                  <a:pt x="38" y="43"/>
                  <a:pt x="37" y="43"/>
                  <a:pt x="37" y="42"/>
                </a:cubicBezTo>
                <a:close/>
                <a:moveTo>
                  <a:pt x="35" y="40"/>
                </a:moveTo>
                <a:cubicBezTo>
                  <a:pt x="37" y="39"/>
                  <a:pt x="40" y="37"/>
                  <a:pt x="41" y="35"/>
                </a:cubicBezTo>
                <a:cubicBezTo>
                  <a:pt x="39" y="37"/>
                  <a:pt x="38" y="39"/>
                  <a:pt x="36" y="41"/>
                </a:cubicBezTo>
                <a:cubicBezTo>
                  <a:pt x="36" y="41"/>
                  <a:pt x="36" y="41"/>
                  <a:pt x="35" y="40"/>
                </a:cubicBezTo>
                <a:close/>
                <a:moveTo>
                  <a:pt x="33" y="37"/>
                </a:moveTo>
                <a:cubicBezTo>
                  <a:pt x="35" y="36"/>
                  <a:pt x="37" y="34"/>
                  <a:pt x="40" y="32"/>
                </a:cubicBezTo>
                <a:cubicBezTo>
                  <a:pt x="40" y="32"/>
                  <a:pt x="38" y="35"/>
                  <a:pt x="38" y="35"/>
                </a:cubicBezTo>
                <a:cubicBezTo>
                  <a:pt x="37" y="36"/>
                  <a:pt x="36" y="38"/>
                  <a:pt x="35" y="40"/>
                </a:cubicBezTo>
                <a:cubicBezTo>
                  <a:pt x="34" y="39"/>
                  <a:pt x="33" y="38"/>
                  <a:pt x="33" y="37"/>
                </a:cubicBezTo>
                <a:close/>
                <a:moveTo>
                  <a:pt x="30" y="35"/>
                </a:moveTo>
                <a:cubicBezTo>
                  <a:pt x="33" y="33"/>
                  <a:pt x="35" y="32"/>
                  <a:pt x="37" y="29"/>
                </a:cubicBezTo>
                <a:cubicBezTo>
                  <a:pt x="37" y="30"/>
                  <a:pt x="35" y="33"/>
                  <a:pt x="35" y="34"/>
                </a:cubicBezTo>
                <a:cubicBezTo>
                  <a:pt x="34" y="35"/>
                  <a:pt x="33" y="36"/>
                  <a:pt x="32" y="37"/>
                </a:cubicBezTo>
                <a:cubicBezTo>
                  <a:pt x="32" y="36"/>
                  <a:pt x="31" y="35"/>
                  <a:pt x="30" y="35"/>
                </a:cubicBezTo>
                <a:close/>
                <a:moveTo>
                  <a:pt x="28" y="33"/>
                </a:moveTo>
                <a:cubicBezTo>
                  <a:pt x="28" y="33"/>
                  <a:pt x="28" y="33"/>
                  <a:pt x="28" y="33"/>
                </a:cubicBezTo>
                <a:cubicBezTo>
                  <a:pt x="31" y="31"/>
                  <a:pt x="33" y="29"/>
                  <a:pt x="36" y="27"/>
                </a:cubicBezTo>
                <a:cubicBezTo>
                  <a:pt x="35" y="28"/>
                  <a:pt x="34" y="30"/>
                  <a:pt x="32" y="31"/>
                </a:cubicBezTo>
                <a:cubicBezTo>
                  <a:pt x="31" y="32"/>
                  <a:pt x="30" y="33"/>
                  <a:pt x="30" y="34"/>
                </a:cubicBezTo>
                <a:cubicBezTo>
                  <a:pt x="29" y="34"/>
                  <a:pt x="29" y="33"/>
                  <a:pt x="28" y="33"/>
                </a:cubicBezTo>
                <a:close/>
                <a:moveTo>
                  <a:pt x="44" y="42"/>
                </a:moveTo>
                <a:cubicBezTo>
                  <a:pt x="45" y="41"/>
                  <a:pt x="46" y="40"/>
                  <a:pt x="48" y="38"/>
                </a:cubicBezTo>
                <a:cubicBezTo>
                  <a:pt x="48" y="38"/>
                  <a:pt x="48" y="38"/>
                  <a:pt x="47" y="38"/>
                </a:cubicBezTo>
                <a:cubicBezTo>
                  <a:pt x="45" y="38"/>
                  <a:pt x="43" y="40"/>
                  <a:pt x="41" y="41"/>
                </a:cubicBezTo>
                <a:cubicBezTo>
                  <a:pt x="41" y="42"/>
                  <a:pt x="39" y="45"/>
                  <a:pt x="40" y="42"/>
                </a:cubicBezTo>
                <a:cubicBezTo>
                  <a:pt x="42" y="40"/>
                  <a:pt x="43" y="38"/>
                  <a:pt x="45" y="36"/>
                </a:cubicBezTo>
                <a:cubicBezTo>
                  <a:pt x="45" y="36"/>
                  <a:pt x="45" y="35"/>
                  <a:pt x="45" y="35"/>
                </a:cubicBezTo>
                <a:cubicBezTo>
                  <a:pt x="41" y="37"/>
                  <a:pt x="39" y="39"/>
                  <a:pt x="37" y="42"/>
                </a:cubicBezTo>
                <a:cubicBezTo>
                  <a:pt x="38" y="40"/>
                  <a:pt x="41" y="36"/>
                  <a:pt x="43" y="34"/>
                </a:cubicBezTo>
                <a:cubicBezTo>
                  <a:pt x="43" y="33"/>
                  <a:pt x="43" y="33"/>
                  <a:pt x="43" y="33"/>
                </a:cubicBezTo>
                <a:cubicBezTo>
                  <a:pt x="41" y="34"/>
                  <a:pt x="39" y="36"/>
                  <a:pt x="37" y="38"/>
                </a:cubicBezTo>
                <a:cubicBezTo>
                  <a:pt x="34" y="41"/>
                  <a:pt x="38" y="37"/>
                  <a:pt x="38" y="36"/>
                </a:cubicBezTo>
                <a:cubicBezTo>
                  <a:pt x="39" y="35"/>
                  <a:pt x="40" y="33"/>
                  <a:pt x="41" y="31"/>
                </a:cubicBezTo>
                <a:cubicBezTo>
                  <a:pt x="41" y="31"/>
                  <a:pt x="41" y="31"/>
                  <a:pt x="41" y="31"/>
                </a:cubicBezTo>
                <a:cubicBezTo>
                  <a:pt x="44" y="34"/>
                  <a:pt x="46" y="37"/>
                  <a:pt x="49" y="39"/>
                </a:cubicBezTo>
                <a:cubicBezTo>
                  <a:pt x="47" y="40"/>
                  <a:pt x="46" y="42"/>
                  <a:pt x="44" y="43"/>
                </a:cubicBezTo>
                <a:cubicBezTo>
                  <a:pt x="39" y="47"/>
                  <a:pt x="43" y="43"/>
                  <a:pt x="44" y="42"/>
                </a:cubicBezTo>
                <a:close/>
                <a:moveTo>
                  <a:pt x="41" y="31"/>
                </a:moveTo>
                <a:cubicBezTo>
                  <a:pt x="39" y="32"/>
                  <a:pt x="38" y="33"/>
                  <a:pt x="36" y="34"/>
                </a:cubicBezTo>
                <a:cubicBezTo>
                  <a:pt x="34" y="36"/>
                  <a:pt x="31" y="39"/>
                  <a:pt x="34" y="35"/>
                </a:cubicBezTo>
                <a:cubicBezTo>
                  <a:pt x="36" y="33"/>
                  <a:pt x="38" y="31"/>
                  <a:pt x="38" y="28"/>
                </a:cubicBezTo>
                <a:cubicBezTo>
                  <a:pt x="39" y="28"/>
                  <a:pt x="38" y="28"/>
                  <a:pt x="38" y="28"/>
                </a:cubicBezTo>
                <a:cubicBezTo>
                  <a:pt x="36" y="30"/>
                  <a:pt x="34" y="31"/>
                  <a:pt x="32" y="33"/>
                </a:cubicBezTo>
                <a:cubicBezTo>
                  <a:pt x="29" y="35"/>
                  <a:pt x="31" y="33"/>
                  <a:pt x="32" y="32"/>
                </a:cubicBezTo>
                <a:cubicBezTo>
                  <a:pt x="34" y="30"/>
                  <a:pt x="36" y="29"/>
                  <a:pt x="37" y="26"/>
                </a:cubicBezTo>
                <a:cubicBezTo>
                  <a:pt x="38" y="27"/>
                  <a:pt x="40" y="29"/>
                  <a:pt x="41" y="31"/>
                </a:cubicBezTo>
                <a:cubicBezTo>
                  <a:pt x="41" y="31"/>
                  <a:pt x="41" y="31"/>
                  <a:pt x="41" y="31"/>
                </a:cubicBezTo>
                <a:close/>
                <a:moveTo>
                  <a:pt x="36" y="25"/>
                </a:moveTo>
                <a:cubicBezTo>
                  <a:pt x="36" y="25"/>
                  <a:pt x="36" y="25"/>
                  <a:pt x="36" y="25"/>
                </a:cubicBezTo>
                <a:cubicBezTo>
                  <a:pt x="34" y="28"/>
                  <a:pt x="31" y="30"/>
                  <a:pt x="29" y="32"/>
                </a:cubicBezTo>
                <a:cubicBezTo>
                  <a:pt x="29" y="31"/>
                  <a:pt x="29" y="31"/>
                  <a:pt x="29" y="31"/>
                </a:cubicBezTo>
                <a:cubicBezTo>
                  <a:pt x="31" y="29"/>
                  <a:pt x="32" y="28"/>
                  <a:pt x="34" y="26"/>
                </a:cubicBezTo>
                <a:cubicBezTo>
                  <a:pt x="34" y="25"/>
                  <a:pt x="35" y="25"/>
                  <a:pt x="36" y="24"/>
                </a:cubicBezTo>
                <a:cubicBezTo>
                  <a:pt x="36" y="25"/>
                  <a:pt x="36" y="25"/>
                  <a:pt x="36" y="25"/>
                </a:cubicBezTo>
                <a:close/>
                <a:moveTo>
                  <a:pt x="8" y="44"/>
                </a:moveTo>
                <a:cubicBezTo>
                  <a:pt x="13" y="38"/>
                  <a:pt x="20" y="33"/>
                  <a:pt x="25" y="27"/>
                </a:cubicBezTo>
                <a:cubicBezTo>
                  <a:pt x="29" y="24"/>
                  <a:pt x="33" y="21"/>
                  <a:pt x="37" y="18"/>
                </a:cubicBezTo>
                <a:cubicBezTo>
                  <a:pt x="40" y="16"/>
                  <a:pt x="42" y="13"/>
                  <a:pt x="45" y="10"/>
                </a:cubicBezTo>
                <a:cubicBezTo>
                  <a:pt x="48" y="8"/>
                  <a:pt x="43" y="12"/>
                  <a:pt x="43" y="13"/>
                </a:cubicBezTo>
                <a:cubicBezTo>
                  <a:pt x="41" y="14"/>
                  <a:pt x="39" y="16"/>
                  <a:pt x="38" y="18"/>
                </a:cubicBezTo>
                <a:cubicBezTo>
                  <a:pt x="35" y="21"/>
                  <a:pt x="31" y="24"/>
                  <a:pt x="28" y="27"/>
                </a:cubicBezTo>
                <a:cubicBezTo>
                  <a:pt x="21" y="32"/>
                  <a:pt x="15" y="38"/>
                  <a:pt x="10" y="45"/>
                </a:cubicBezTo>
                <a:cubicBezTo>
                  <a:pt x="9" y="45"/>
                  <a:pt x="8" y="44"/>
                  <a:pt x="8" y="44"/>
                </a:cubicBezTo>
                <a:close/>
                <a:moveTo>
                  <a:pt x="6" y="42"/>
                </a:moveTo>
                <a:cubicBezTo>
                  <a:pt x="8" y="39"/>
                  <a:pt x="11" y="36"/>
                  <a:pt x="14" y="33"/>
                </a:cubicBezTo>
                <a:cubicBezTo>
                  <a:pt x="15" y="32"/>
                  <a:pt x="15" y="32"/>
                  <a:pt x="16" y="31"/>
                </a:cubicBezTo>
                <a:cubicBezTo>
                  <a:pt x="19" y="29"/>
                  <a:pt x="22" y="26"/>
                  <a:pt x="25" y="23"/>
                </a:cubicBezTo>
                <a:cubicBezTo>
                  <a:pt x="27" y="21"/>
                  <a:pt x="30" y="19"/>
                  <a:pt x="32" y="18"/>
                </a:cubicBezTo>
                <a:cubicBezTo>
                  <a:pt x="29" y="21"/>
                  <a:pt x="25" y="24"/>
                  <a:pt x="22" y="27"/>
                </a:cubicBezTo>
                <a:cubicBezTo>
                  <a:pt x="17" y="32"/>
                  <a:pt x="10" y="36"/>
                  <a:pt x="7" y="43"/>
                </a:cubicBezTo>
                <a:cubicBezTo>
                  <a:pt x="6" y="42"/>
                  <a:pt x="6" y="42"/>
                  <a:pt x="6" y="42"/>
                </a:cubicBezTo>
                <a:close/>
                <a:moveTo>
                  <a:pt x="12" y="19"/>
                </a:moveTo>
                <a:cubicBezTo>
                  <a:pt x="14" y="18"/>
                  <a:pt x="17" y="17"/>
                  <a:pt x="19" y="16"/>
                </a:cubicBezTo>
                <a:cubicBezTo>
                  <a:pt x="17" y="17"/>
                  <a:pt x="15" y="18"/>
                  <a:pt x="13" y="20"/>
                </a:cubicBezTo>
                <a:cubicBezTo>
                  <a:pt x="13" y="20"/>
                  <a:pt x="13" y="19"/>
                  <a:pt x="12" y="19"/>
                </a:cubicBezTo>
                <a:close/>
                <a:moveTo>
                  <a:pt x="11" y="17"/>
                </a:moveTo>
                <a:cubicBezTo>
                  <a:pt x="13" y="16"/>
                  <a:pt x="16" y="15"/>
                  <a:pt x="18" y="13"/>
                </a:cubicBezTo>
                <a:cubicBezTo>
                  <a:pt x="16" y="14"/>
                  <a:pt x="13" y="16"/>
                  <a:pt x="11" y="18"/>
                </a:cubicBezTo>
                <a:cubicBezTo>
                  <a:pt x="11" y="18"/>
                  <a:pt x="11" y="17"/>
                  <a:pt x="11" y="17"/>
                </a:cubicBezTo>
                <a:close/>
                <a:moveTo>
                  <a:pt x="7" y="13"/>
                </a:moveTo>
                <a:cubicBezTo>
                  <a:pt x="9" y="12"/>
                  <a:pt x="12" y="11"/>
                  <a:pt x="14" y="9"/>
                </a:cubicBezTo>
                <a:cubicBezTo>
                  <a:pt x="12" y="11"/>
                  <a:pt x="10" y="12"/>
                  <a:pt x="9" y="14"/>
                </a:cubicBezTo>
                <a:cubicBezTo>
                  <a:pt x="9" y="15"/>
                  <a:pt x="9" y="15"/>
                  <a:pt x="9" y="15"/>
                </a:cubicBezTo>
                <a:cubicBezTo>
                  <a:pt x="11" y="14"/>
                  <a:pt x="13" y="13"/>
                  <a:pt x="15" y="11"/>
                </a:cubicBezTo>
                <a:cubicBezTo>
                  <a:pt x="13" y="13"/>
                  <a:pt x="11" y="14"/>
                  <a:pt x="10" y="16"/>
                </a:cubicBezTo>
                <a:cubicBezTo>
                  <a:pt x="9" y="15"/>
                  <a:pt x="8" y="14"/>
                  <a:pt x="7" y="13"/>
                </a:cubicBezTo>
                <a:close/>
                <a:moveTo>
                  <a:pt x="5" y="11"/>
                </a:moveTo>
                <a:cubicBezTo>
                  <a:pt x="7" y="10"/>
                  <a:pt x="9" y="9"/>
                  <a:pt x="11" y="8"/>
                </a:cubicBezTo>
                <a:cubicBezTo>
                  <a:pt x="10" y="8"/>
                  <a:pt x="10" y="8"/>
                  <a:pt x="10" y="8"/>
                </a:cubicBezTo>
                <a:cubicBezTo>
                  <a:pt x="9" y="10"/>
                  <a:pt x="8" y="11"/>
                  <a:pt x="6" y="13"/>
                </a:cubicBezTo>
                <a:cubicBezTo>
                  <a:pt x="6" y="12"/>
                  <a:pt x="6" y="12"/>
                  <a:pt x="5" y="11"/>
                </a:cubicBezTo>
                <a:close/>
                <a:moveTo>
                  <a:pt x="4" y="10"/>
                </a:moveTo>
                <a:cubicBezTo>
                  <a:pt x="7" y="8"/>
                  <a:pt x="9" y="6"/>
                  <a:pt x="12" y="4"/>
                </a:cubicBezTo>
                <a:cubicBezTo>
                  <a:pt x="12" y="5"/>
                  <a:pt x="13" y="5"/>
                  <a:pt x="13" y="5"/>
                </a:cubicBezTo>
                <a:cubicBezTo>
                  <a:pt x="10" y="7"/>
                  <a:pt x="7" y="9"/>
                  <a:pt x="5" y="11"/>
                </a:cubicBezTo>
                <a:cubicBezTo>
                  <a:pt x="4" y="11"/>
                  <a:pt x="4" y="10"/>
                  <a:pt x="4" y="10"/>
                </a:cubicBezTo>
                <a:close/>
                <a:moveTo>
                  <a:pt x="16" y="10"/>
                </a:moveTo>
                <a:cubicBezTo>
                  <a:pt x="14" y="11"/>
                  <a:pt x="13" y="12"/>
                  <a:pt x="11" y="13"/>
                </a:cubicBezTo>
                <a:cubicBezTo>
                  <a:pt x="11" y="12"/>
                  <a:pt x="11" y="12"/>
                  <a:pt x="12" y="11"/>
                </a:cubicBezTo>
                <a:cubicBezTo>
                  <a:pt x="13" y="10"/>
                  <a:pt x="14" y="9"/>
                  <a:pt x="15" y="8"/>
                </a:cubicBezTo>
                <a:cubicBezTo>
                  <a:pt x="15" y="8"/>
                  <a:pt x="15" y="8"/>
                  <a:pt x="15" y="8"/>
                </a:cubicBezTo>
                <a:cubicBezTo>
                  <a:pt x="12" y="9"/>
                  <a:pt x="10" y="11"/>
                  <a:pt x="7" y="12"/>
                </a:cubicBezTo>
                <a:cubicBezTo>
                  <a:pt x="9" y="11"/>
                  <a:pt x="11" y="8"/>
                  <a:pt x="14" y="6"/>
                </a:cubicBezTo>
                <a:cubicBezTo>
                  <a:pt x="15" y="8"/>
                  <a:pt x="17" y="10"/>
                  <a:pt x="19" y="12"/>
                </a:cubicBezTo>
                <a:cubicBezTo>
                  <a:pt x="16" y="13"/>
                  <a:pt x="14" y="15"/>
                  <a:pt x="11" y="16"/>
                </a:cubicBezTo>
                <a:cubicBezTo>
                  <a:pt x="12" y="16"/>
                  <a:pt x="15" y="12"/>
                  <a:pt x="17" y="11"/>
                </a:cubicBezTo>
                <a:cubicBezTo>
                  <a:pt x="17" y="11"/>
                  <a:pt x="17" y="10"/>
                  <a:pt x="16" y="10"/>
                </a:cubicBezTo>
                <a:close/>
                <a:moveTo>
                  <a:pt x="20" y="16"/>
                </a:moveTo>
                <a:cubicBezTo>
                  <a:pt x="20" y="15"/>
                  <a:pt x="20" y="15"/>
                  <a:pt x="20" y="15"/>
                </a:cubicBezTo>
                <a:cubicBezTo>
                  <a:pt x="18" y="16"/>
                  <a:pt x="16" y="17"/>
                  <a:pt x="14" y="17"/>
                </a:cubicBezTo>
                <a:cubicBezTo>
                  <a:pt x="10" y="19"/>
                  <a:pt x="14" y="17"/>
                  <a:pt x="15" y="16"/>
                </a:cubicBezTo>
                <a:cubicBezTo>
                  <a:pt x="17" y="15"/>
                  <a:pt x="18" y="14"/>
                  <a:pt x="19" y="13"/>
                </a:cubicBezTo>
                <a:cubicBezTo>
                  <a:pt x="20" y="14"/>
                  <a:pt x="21" y="15"/>
                  <a:pt x="22" y="16"/>
                </a:cubicBezTo>
                <a:cubicBezTo>
                  <a:pt x="22" y="16"/>
                  <a:pt x="22" y="16"/>
                  <a:pt x="22" y="16"/>
                </a:cubicBezTo>
                <a:cubicBezTo>
                  <a:pt x="19" y="17"/>
                  <a:pt x="16" y="19"/>
                  <a:pt x="14" y="20"/>
                </a:cubicBezTo>
                <a:cubicBezTo>
                  <a:pt x="15" y="19"/>
                  <a:pt x="18" y="17"/>
                  <a:pt x="20" y="16"/>
                </a:cubicBezTo>
                <a:close/>
                <a:moveTo>
                  <a:pt x="22" y="17"/>
                </a:moveTo>
                <a:cubicBezTo>
                  <a:pt x="22" y="17"/>
                  <a:pt x="22" y="16"/>
                  <a:pt x="23" y="16"/>
                </a:cubicBezTo>
                <a:cubicBezTo>
                  <a:pt x="23" y="17"/>
                  <a:pt x="23" y="17"/>
                  <a:pt x="24" y="18"/>
                </a:cubicBezTo>
                <a:cubicBezTo>
                  <a:pt x="22" y="19"/>
                  <a:pt x="19" y="21"/>
                  <a:pt x="17" y="22"/>
                </a:cubicBezTo>
                <a:cubicBezTo>
                  <a:pt x="19" y="20"/>
                  <a:pt x="21" y="19"/>
                  <a:pt x="22" y="17"/>
                </a:cubicBezTo>
                <a:close/>
                <a:moveTo>
                  <a:pt x="27" y="19"/>
                </a:moveTo>
                <a:cubicBezTo>
                  <a:pt x="32" y="14"/>
                  <a:pt x="37" y="8"/>
                  <a:pt x="43" y="4"/>
                </a:cubicBezTo>
                <a:cubicBezTo>
                  <a:pt x="43" y="4"/>
                  <a:pt x="43" y="5"/>
                  <a:pt x="43" y="5"/>
                </a:cubicBezTo>
                <a:cubicBezTo>
                  <a:pt x="43" y="5"/>
                  <a:pt x="43" y="5"/>
                  <a:pt x="43" y="5"/>
                </a:cubicBezTo>
                <a:cubicBezTo>
                  <a:pt x="38" y="10"/>
                  <a:pt x="32" y="14"/>
                  <a:pt x="27" y="19"/>
                </a:cubicBezTo>
                <a:cubicBezTo>
                  <a:pt x="26" y="19"/>
                  <a:pt x="26" y="20"/>
                  <a:pt x="26" y="20"/>
                </a:cubicBezTo>
                <a:cubicBezTo>
                  <a:pt x="25" y="20"/>
                  <a:pt x="25" y="21"/>
                  <a:pt x="24" y="21"/>
                </a:cubicBezTo>
                <a:cubicBezTo>
                  <a:pt x="23" y="22"/>
                  <a:pt x="23" y="22"/>
                  <a:pt x="22" y="23"/>
                </a:cubicBezTo>
                <a:cubicBezTo>
                  <a:pt x="21" y="24"/>
                  <a:pt x="19" y="25"/>
                  <a:pt x="19" y="25"/>
                </a:cubicBezTo>
                <a:cubicBezTo>
                  <a:pt x="20" y="23"/>
                  <a:pt x="23" y="21"/>
                  <a:pt x="24" y="19"/>
                </a:cubicBezTo>
                <a:cubicBezTo>
                  <a:pt x="24" y="19"/>
                  <a:pt x="25" y="19"/>
                  <a:pt x="25" y="19"/>
                </a:cubicBezTo>
                <a:cubicBezTo>
                  <a:pt x="25" y="19"/>
                  <a:pt x="26" y="19"/>
                  <a:pt x="26" y="19"/>
                </a:cubicBezTo>
                <a:cubicBezTo>
                  <a:pt x="26" y="19"/>
                  <a:pt x="27" y="19"/>
                  <a:pt x="27" y="19"/>
                </a:cubicBezTo>
                <a:close/>
                <a:moveTo>
                  <a:pt x="36" y="13"/>
                </a:moveTo>
                <a:cubicBezTo>
                  <a:pt x="34" y="16"/>
                  <a:pt x="30" y="18"/>
                  <a:pt x="27" y="20"/>
                </a:cubicBezTo>
                <a:cubicBezTo>
                  <a:pt x="24" y="23"/>
                  <a:pt x="22" y="25"/>
                  <a:pt x="19" y="27"/>
                </a:cubicBezTo>
                <a:cubicBezTo>
                  <a:pt x="19" y="27"/>
                  <a:pt x="19" y="27"/>
                  <a:pt x="19" y="27"/>
                </a:cubicBezTo>
                <a:cubicBezTo>
                  <a:pt x="20" y="26"/>
                  <a:pt x="21" y="25"/>
                  <a:pt x="22" y="24"/>
                </a:cubicBezTo>
                <a:cubicBezTo>
                  <a:pt x="22" y="24"/>
                  <a:pt x="22" y="24"/>
                  <a:pt x="22" y="24"/>
                </a:cubicBezTo>
                <a:cubicBezTo>
                  <a:pt x="24" y="22"/>
                  <a:pt x="26" y="21"/>
                  <a:pt x="28" y="19"/>
                </a:cubicBezTo>
                <a:cubicBezTo>
                  <a:pt x="30" y="18"/>
                  <a:pt x="31" y="17"/>
                  <a:pt x="33" y="16"/>
                </a:cubicBezTo>
                <a:cubicBezTo>
                  <a:pt x="37" y="13"/>
                  <a:pt x="40" y="9"/>
                  <a:pt x="44" y="6"/>
                </a:cubicBezTo>
                <a:cubicBezTo>
                  <a:pt x="44" y="5"/>
                  <a:pt x="44" y="5"/>
                  <a:pt x="44" y="5"/>
                </a:cubicBezTo>
                <a:cubicBezTo>
                  <a:pt x="44" y="5"/>
                  <a:pt x="44" y="6"/>
                  <a:pt x="45" y="6"/>
                </a:cubicBezTo>
                <a:cubicBezTo>
                  <a:pt x="41" y="8"/>
                  <a:pt x="39" y="11"/>
                  <a:pt x="36" y="13"/>
                </a:cubicBezTo>
                <a:close/>
                <a:moveTo>
                  <a:pt x="42" y="8"/>
                </a:moveTo>
                <a:cubicBezTo>
                  <a:pt x="41" y="10"/>
                  <a:pt x="40" y="11"/>
                  <a:pt x="38" y="12"/>
                </a:cubicBezTo>
                <a:cubicBezTo>
                  <a:pt x="39" y="12"/>
                  <a:pt x="39" y="12"/>
                  <a:pt x="39" y="11"/>
                </a:cubicBezTo>
                <a:cubicBezTo>
                  <a:pt x="40" y="11"/>
                  <a:pt x="46" y="5"/>
                  <a:pt x="42" y="8"/>
                </a:cubicBezTo>
                <a:close/>
                <a:moveTo>
                  <a:pt x="19" y="26"/>
                </a:moveTo>
                <a:cubicBezTo>
                  <a:pt x="19" y="26"/>
                  <a:pt x="19" y="26"/>
                  <a:pt x="19" y="26"/>
                </a:cubicBezTo>
                <a:cubicBezTo>
                  <a:pt x="19" y="26"/>
                  <a:pt x="19" y="26"/>
                  <a:pt x="19" y="26"/>
                </a:cubicBezTo>
                <a:cubicBezTo>
                  <a:pt x="19" y="26"/>
                  <a:pt x="19" y="26"/>
                  <a:pt x="19" y="26"/>
                </a:cubicBezTo>
                <a:cubicBezTo>
                  <a:pt x="19" y="26"/>
                  <a:pt x="19" y="26"/>
                  <a:pt x="19" y="26"/>
                </a:cubicBezTo>
                <a:close/>
                <a:moveTo>
                  <a:pt x="23" y="19"/>
                </a:moveTo>
                <a:cubicBezTo>
                  <a:pt x="21" y="21"/>
                  <a:pt x="19" y="23"/>
                  <a:pt x="18" y="25"/>
                </a:cubicBezTo>
                <a:cubicBezTo>
                  <a:pt x="17" y="24"/>
                  <a:pt x="17" y="24"/>
                  <a:pt x="16" y="23"/>
                </a:cubicBezTo>
                <a:cubicBezTo>
                  <a:pt x="19" y="22"/>
                  <a:pt x="21" y="21"/>
                  <a:pt x="23" y="19"/>
                </a:cubicBezTo>
                <a:close/>
                <a:moveTo>
                  <a:pt x="14" y="41"/>
                </a:moveTo>
                <a:cubicBezTo>
                  <a:pt x="16" y="39"/>
                  <a:pt x="17" y="38"/>
                  <a:pt x="19" y="36"/>
                </a:cubicBezTo>
                <a:cubicBezTo>
                  <a:pt x="22" y="33"/>
                  <a:pt x="25" y="30"/>
                  <a:pt x="29" y="27"/>
                </a:cubicBezTo>
                <a:cubicBezTo>
                  <a:pt x="35" y="21"/>
                  <a:pt x="42" y="15"/>
                  <a:pt x="47" y="9"/>
                </a:cubicBezTo>
                <a:cubicBezTo>
                  <a:pt x="48" y="9"/>
                  <a:pt x="49" y="10"/>
                  <a:pt x="50" y="10"/>
                </a:cubicBezTo>
                <a:cubicBezTo>
                  <a:pt x="37" y="20"/>
                  <a:pt x="25" y="31"/>
                  <a:pt x="14" y="41"/>
                </a:cubicBezTo>
                <a:cubicBezTo>
                  <a:pt x="14" y="41"/>
                  <a:pt x="14" y="41"/>
                  <a:pt x="14" y="41"/>
                </a:cubicBezTo>
                <a:close/>
                <a:moveTo>
                  <a:pt x="47" y="8"/>
                </a:moveTo>
                <a:cubicBezTo>
                  <a:pt x="44" y="10"/>
                  <a:pt x="42" y="13"/>
                  <a:pt x="39" y="15"/>
                </a:cubicBezTo>
                <a:cubicBezTo>
                  <a:pt x="35" y="19"/>
                  <a:pt x="31" y="21"/>
                  <a:pt x="27" y="25"/>
                </a:cubicBezTo>
                <a:cubicBezTo>
                  <a:pt x="24" y="27"/>
                  <a:pt x="22" y="31"/>
                  <a:pt x="18" y="33"/>
                </a:cubicBezTo>
                <a:cubicBezTo>
                  <a:pt x="15" y="36"/>
                  <a:pt x="11" y="39"/>
                  <a:pt x="7" y="43"/>
                </a:cubicBezTo>
                <a:cubicBezTo>
                  <a:pt x="9" y="41"/>
                  <a:pt x="12" y="37"/>
                  <a:pt x="15" y="35"/>
                </a:cubicBezTo>
                <a:cubicBezTo>
                  <a:pt x="19" y="32"/>
                  <a:pt x="22" y="29"/>
                  <a:pt x="25" y="25"/>
                </a:cubicBezTo>
                <a:cubicBezTo>
                  <a:pt x="31" y="18"/>
                  <a:pt x="39" y="13"/>
                  <a:pt x="45" y="6"/>
                </a:cubicBezTo>
                <a:cubicBezTo>
                  <a:pt x="46" y="7"/>
                  <a:pt x="46" y="8"/>
                  <a:pt x="47" y="8"/>
                </a:cubicBezTo>
                <a:close/>
                <a:moveTo>
                  <a:pt x="14" y="21"/>
                </a:moveTo>
                <a:cubicBezTo>
                  <a:pt x="16" y="20"/>
                  <a:pt x="18" y="19"/>
                  <a:pt x="20" y="18"/>
                </a:cubicBezTo>
                <a:cubicBezTo>
                  <a:pt x="23" y="16"/>
                  <a:pt x="19" y="19"/>
                  <a:pt x="19" y="20"/>
                </a:cubicBezTo>
                <a:cubicBezTo>
                  <a:pt x="18" y="21"/>
                  <a:pt x="17" y="21"/>
                  <a:pt x="16" y="23"/>
                </a:cubicBezTo>
                <a:cubicBezTo>
                  <a:pt x="15" y="22"/>
                  <a:pt x="15" y="21"/>
                  <a:pt x="14" y="21"/>
                </a:cubicBezTo>
                <a:close/>
                <a:moveTo>
                  <a:pt x="12" y="47"/>
                </a:moveTo>
                <a:cubicBezTo>
                  <a:pt x="11" y="47"/>
                  <a:pt x="11" y="46"/>
                  <a:pt x="10" y="46"/>
                </a:cubicBezTo>
                <a:cubicBezTo>
                  <a:pt x="11" y="45"/>
                  <a:pt x="11" y="45"/>
                  <a:pt x="11" y="45"/>
                </a:cubicBezTo>
                <a:cubicBezTo>
                  <a:pt x="11" y="45"/>
                  <a:pt x="11" y="45"/>
                  <a:pt x="11" y="45"/>
                </a:cubicBezTo>
                <a:cubicBezTo>
                  <a:pt x="22" y="35"/>
                  <a:pt x="32" y="26"/>
                  <a:pt x="43" y="17"/>
                </a:cubicBezTo>
                <a:cubicBezTo>
                  <a:pt x="44" y="15"/>
                  <a:pt x="46" y="14"/>
                  <a:pt x="48" y="13"/>
                </a:cubicBezTo>
                <a:cubicBezTo>
                  <a:pt x="45" y="15"/>
                  <a:pt x="43" y="17"/>
                  <a:pt x="40" y="19"/>
                </a:cubicBezTo>
                <a:cubicBezTo>
                  <a:pt x="35" y="23"/>
                  <a:pt x="31" y="28"/>
                  <a:pt x="27" y="33"/>
                </a:cubicBezTo>
                <a:cubicBezTo>
                  <a:pt x="27" y="33"/>
                  <a:pt x="26" y="33"/>
                  <a:pt x="26" y="33"/>
                </a:cubicBezTo>
                <a:cubicBezTo>
                  <a:pt x="22" y="38"/>
                  <a:pt x="16" y="42"/>
                  <a:pt x="12" y="47"/>
                </a:cubicBezTo>
                <a:close/>
                <a:moveTo>
                  <a:pt x="41" y="47"/>
                </a:moveTo>
                <a:cubicBezTo>
                  <a:pt x="41" y="47"/>
                  <a:pt x="41" y="46"/>
                  <a:pt x="41" y="46"/>
                </a:cubicBezTo>
                <a:cubicBezTo>
                  <a:pt x="41" y="46"/>
                  <a:pt x="41" y="46"/>
                  <a:pt x="41" y="46"/>
                </a:cubicBezTo>
                <a:cubicBezTo>
                  <a:pt x="43" y="44"/>
                  <a:pt x="46" y="42"/>
                  <a:pt x="48" y="41"/>
                </a:cubicBezTo>
                <a:cubicBezTo>
                  <a:pt x="46" y="43"/>
                  <a:pt x="44" y="45"/>
                  <a:pt x="41" y="4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77" name="Freeform 73"/>
          <p:cNvSpPr>
            <a:spLocks noEditPoints="1"/>
          </p:cNvSpPr>
          <p:nvPr/>
        </p:nvSpPr>
        <p:spPr bwMode="auto">
          <a:xfrm>
            <a:off x="3000375" y="3136900"/>
            <a:ext cx="165100" cy="177800"/>
          </a:xfrm>
          <a:custGeom>
            <a:gdLst>
              <a:gd fmla="*/ 28 w 44" name="T0"/>
              <a:gd fmla="*/ 47 h 47" name="T1"/>
              <a:gd fmla="*/ 41 w 44" name="T2"/>
              <a:gd fmla="*/ 33 h 47" name="T3"/>
              <a:gd fmla="*/ 44 w 44" name="T4"/>
              <a:gd fmla="*/ 20 h 47" name="T5"/>
              <a:gd fmla="*/ 30 w 44" name="T6"/>
              <a:gd fmla="*/ 18 h 47" name="T7"/>
              <a:gd fmla="*/ 18 w 44" name="T8"/>
              <a:gd fmla="*/ 1 h 47" name="T9"/>
              <a:gd fmla="*/ 2 w 44" name="T10"/>
              <a:gd fmla="*/ 17 h 47" name="T11"/>
              <a:gd fmla="*/ 2 w 44" name="T12"/>
              <a:gd fmla="*/ 31 h 47" name="T13"/>
              <a:gd fmla="*/ 5 w 44" name="T14"/>
              <a:gd fmla="*/ 28 h 47" name="T15"/>
              <a:gd fmla="*/ 7 w 44" name="T16"/>
              <a:gd fmla="*/ 25 h 47" name="T17"/>
              <a:gd fmla="*/ 4 w 44" name="T18"/>
              <a:gd fmla="*/ 25 h 47" name="T19"/>
              <a:gd fmla="*/ 3 w 44" name="T20"/>
              <a:gd fmla="*/ 24 h 47" name="T21"/>
              <a:gd fmla="*/ 3 w 44" name="T22"/>
              <a:gd fmla="*/ 20 h 47" name="T23"/>
              <a:gd fmla="*/ 7 w 44" name="T24"/>
              <a:gd fmla="*/ 25 h 47" name="T25"/>
              <a:gd fmla="*/ 9 w 44" name="T26"/>
              <a:gd fmla="*/ 25 h 47" name="T27"/>
              <a:gd fmla="*/ 18 w 44" name="T28"/>
              <a:gd fmla="*/ 20 h 47" name="T29"/>
              <a:gd fmla="*/ 15 w 44" name="T30"/>
              <a:gd fmla="*/ 23 h 47" name="T31"/>
              <a:gd fmla="*/ 27 w 44" name="T32"/>
              <a:gd fmla="*/ 4 h 47" name="T33"/>
              <a:gd fmla="*/ 20 w 44" name="T34"/>
              <a:gd fmla="*/ 17 h 47" name="T35"/>
              <a:gd fmla="*/ 19 w 44" name="T36"/>
              <a:gd fmla="*/ 14 h 47" name="T37"/>
              <a:gd fmla="*/ 19 w 44" name="T38"/>
              <a:gd fmla="*/ 10 h 47" name="T39"/>
              <a:gd fmla="*/ 35 w 44" name="T40"/>
              <a:gd fmla="*/ 21 h 47" name="T41"/>
              <a:gd fmla="*/ 32 w 44" name="T42"/>
              <a:gd fmla="*/ 21 h 47" name="T43"/>
              <a:gd fmla="*/ 38 w 44" name="T44"/>
              <a:gd fmla="*/ 26 h 47" name="T45"/>
              <a:gd fmla="*/ 22 w 44" name="T46"/>
              <a:gd fmla="*/ 42 h 47" name="T47"/>
              <a:gd fmla="*/ 26 w 44" name="T48"/>
              <a:gd fmla="*/ 35 h 47" name="T49"/>
              <a:gd fmla="*/ 27 w 44" name="T50"/>
              <a:gd fmla="*/ 19 h 47" name="T51"/>
              <a:gd fmla="*/ 27 w 44" name="T52"/>
              <a:gd fmla="*/ 18 h 47" name="T53"/>
              <a:gd fmla="*/ 18 w 44" name="T54"/>
              <a:gd fmla="*/ 32 h 47" name="T55"/>
              <a:gd fmla="*/ 26 w 44" name="T56"/>
              <a:gd fmla="*/ 34 h 47" name="T57"/>
              <a:gd fmla="*/ 18 w 44" name="T58"/>
              <a:gd fmla="*/ 39 h 47" name="T59"/>
              <a:gd fmla="*/ 27 w 44" name="T60"/>
              <a:gd fmla="*/ 31 h 47" name="T61"/>
              <a:gd fmla="*/ 27 w 44" name="T62"/>
              <a:gd fmla="*/ 30 h 47" name="T63"/>
              <a:gd fmla="*/ 18 w 44" name="T64"/>
              <a:gd fmla="*/ 36 h 47" name="T65"/>
              <a:gd fmla="*/ 18 w 44" name="T66"/>
              <a:gd fmla="*/ 35 h 47" name="T67"/>
              <a:gd fmla="*/ 31 w 44" name="T68"/>
              <a:gd fmla="*/ 21 h 47" name="T69"/>
              <a:gd fmla="*/ 19 w 44" name="T70"/>
              <a:gd fmla="*/ 32 h 47" name="T71"/>
              <a:gd fmla="*/ 30 w 44" name="T72"/>
              <a:gd fmla="*/ 21 h 47" name="T73"/>
              <a:gd fmla="*/ 26 w 44" name="T74"/>
              <a:gd fmla="*/ 16 h 47" name="T75"/>
              <a:gd fmla="*/ 19 w 44" name="T76"/>
              <a:gd fmla="*/ 7 h 47" name="T77"/>
              <a:gd fmla="*/ 22 w 44" name="T78"/>
              <a:gd fmla="*/ 10 h 47" name="T79"/>
              <a:gd fmla="*/ 25 w 44" name="T80"/>
              <a:gd fmla="*/ 12 h 47" name="T81"/>
              <a:gd fmla="*/ 25 w 44" name="T82"/>
              <a:gd fmla="*/ 12 h 47" name="T83"/>
              <a:gd fmla="*/ 9 w 44" name="T84"/>
              <a:gd fmla="*/ 28 h 47" name="T85"/>
              <a:gd fmla="*/ 27 w 44" name="T86"/>
              <a:gd fmla="*/ 18 h 47" name="T87"/>
              <a:gd fmla="*/ 21 w 44" name="T88"/>
              <a:gd fmla="*/ 24 h 47" name="T89"/>
              <a:gd fmla="*/ 17 w 44" name="T90"/>
              <a:gd fmla="*/ 28 h 47" name="T91"/>
              <a:gd fmla="*/ 18 w 44" name="T92"/>
              <a:gd fmla="*/ 44 h 47" name="T93"/>
              <a:gd fmla="*/ 21 w 44" name="T94"/>
              <a:gd fmla="*/ 43 h 47" name="T95"/>
              <a:gd fmla="*/ 26 w 44" name="T96"/>
              <a:gd fmla="*/ 43 h 47" name="T97"/>
              <a:gd fmla="*/ 27 w 44" name="T98"/>
              <a:gd fmla="*/ 30 h 47" name="T99"/>
              <a:gd fmla="*/ 31 w 44" name="T100"/>
              <a:gd fmla="*/ 29 h 47" name="T101"/>
              <a:gd fmla="*/ 35 w 44" name="T102"/>
              <a:gd fmla="*/ 29 h 47" name="T103"/>
              <a:gd fmla="*/ 40 w 44" name="T104"/>
              <a:gd fmla="*/ 30 h 47" name="T105"/>
              <a:gd fmla="*/ 33 w 44" name="T106"/>
              <a:gd fmla="*/ 27 h 47" name="T107"/>
              <a:gd fmla="*/ 19 w 44" name="T108"/>
              <a:gd fmla="*/ 3 h 47" name="T109"/>
              <a:gd fmla="*/ 5 w 44" name="T110"/>
              <a:gd fmla="*/ 26 h 47" name="T111"/>
              <a:gd fmla="*/ 5 w 44" name="T112"/>
              <a:gd fmla="*/ 23 h 47" name="T113"/>
              <a:gd fmla="*/ 6 w 44" name="T114"/>
              <a:gd fmla="*/ 28 h 47" name="T115"/>
              <a:gd fmla="*/ 8 w 44" name="T116"/>
              <a:gd fmla="*/ 28 h 4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7" w="44">
                <a:moveTo>
                  <a:pt x="15" y="45"/>
                </a:moveTo>
                <a:cubicBezTo>
                  <a:pt x="15" y="46"/>
                  <a:pt x="15" y="46"/>
                  <a:pt x="16" y="47"/>
                </a:cubicBezTo>
                <a:cubicBezTo>
                  <a:pt x="16" y="47"/>
                  <a:pt x="16" y="47"/>
                  <a:pt x="17" y="47"/>
                </a:cubicBezTo>
                <a:cubicBezTo>
                  <a:pt x="21" y="47"/>
                  <a:pt x="24" y="47"/>
                  <a:pt x="28" y="47"/>
                </a:cubicBezTo>
                <a:cubicBezTo>
                  <a:pt x="29" y="47"/>
                  <a:pt x="29" y="47"/>
                  <a:pt x="29" y="46"/>
                </a:cubicBezTo>
                <a:cubicBezTo>
                  <a:pt x="29" y="46"/>
                  <a:pt x="29" y="46"/>
                  <a:pt x="29" y="45"/>
                </a:cubicBezTo>
                <a:cubicBezTo>
                  <a:pt x="29" y="41"/>
                  <a:pt x="29" y="37"/>
                  <a:pt x="29" y="33"/>
                </a:cubicBezTo>
                <a:cubicBezTo>
                  <a:pt x="33" y="33"/>
                  <a:pt x="37" y="33"/>
                  <a:pt x="41" y="33"/>
                </a:cubicBezTo>
                <a:cubicBezTo>
                  <a:pt x="42" y="33"/>
                  <a:pt x="42" y="33"/>
                  <a:pt x="42" y="32"/>
                </a:cubicBezTo>
                <a:cubicBezTo>
                  <a:pt x="43" y="32"/>
                  <a:pt x="43" y="32"/>
                  <a:pt x="43" y="31"/>
                </a:cubicBezTo>
                <a:cubicBezTo>
                  <a:pt x="43" y="28"/>
                  <a:pt x="44" y="24"/>
                  <a:pt x="44" y="20"/>
                </a:cubicBezTo>
                <a:cubicBezTo>
                  <a:pt x="44" y="20"/>
                  <a:pt x="44" y="20"/>
                  <a:pt x="44" y="20"/>
                </a:cubicBezTo>
                <a:cubicBezTo>
                  <a:pt x="44" y="20"/>
                  <a:pt x="44" y="20"/>
                  <a:pt x="44" y="20"/>
                </a:cubicBezTo>
                <a:cubicBezTo>
                  <a:pt x="44" y="20"/>
                  <a:pt x="44" y="20"/>
                  <a:pt x="44" y="20"/>
                </a:cubicBezTo>
                <a:cubicBezTo>
                  <a:pt x="44" y="19"/>
                  <a:pt x="43" y="19"/>
                  <a:pt x="43" y="19"/>
                </a:cubicBezTo>
                <a:cubicBezTo>
                  <a:pt x="38" y="18"/>
                  <a:pt x="34" y="19"/>
                  <a:pt x="30" y="18"/>
                </a:cubicBezTo>
                <a:cubicBezTo>
                  <a:pt x="30" y="13"/>
                  <a:pt x="31" y="7"/>
                  <a:pt x="30" y="2"/>
                </a:cubicBezTo>
                <a:cubicBezTo>
                  <a:pt x="30" y="2"/>
                  <a:pt x="30" y="2"/>
                  <a:pt x="30" y="1"/>
                </a:cubicBezTo>
                <a:cubicBezTo>
                  <a:pt x="30" y="1"/>
                  <a:pt x="29" y="1"/>
                  <a:pt x="29" y="1"/>
                </a:cubicBezTo>
                <a:cubicBezTo>
                  <a:pt x="25" y="1"/>
                  <a:pt x="21" y="0"/>
                  <a:pt x="18" y="1"/>
                </a:cubicBezTo>
                <a:cubicBezTo>
                  <a:pt x="17" y="1"/>
                  <a:pt x="17" y="1"/>
                  <a:pt x="17" y="1"/>
                </a:cubicBezTo>
                <a:cubicBezTo>
                  <a:pt x="16" y="1"/>
                  <a:pt x="16" y="1"/>
                  <a:pt x="16" y="2"/>
                </a:cubicBezTo>
                <a:cubicBezTo>
                  <a:pt x="16" y="7"/>
                  <a:pt x="16" y="12"/>
                  <a:pt x="16" y="17"/>
                </a:cubicBezTo>
                <a:cubicBezTo>
                  <a:pt x="11" y="17"/>
                  <a:pt x="7" y="17"/>
                  <a:pt x="2" y="17"/>
                </a:cubicBezTo>
                <a:cubicBezTo>
                  <a:pt x="2" y="17"/>
                  <a:pt x="2" y="17"/>
                  <a:pt x="1" y="17"/>
                </a:cubicBezTo>
                <a:cubicBezTo>
                  <a:pt x="1" y="17"/>
                  <a:pt x="0" y="18"/>
                  <a:pt x="0" y="19"/>
                </a:cubicBezTo>
                <a:cubicBezTo>
                  <a:pt x="1" y="22"/>
                  <a:pt x="0" y="26"/>
                  <a:pt x="1" y="30"/>
                </a:cubicBezTo>
                <a:cubicBezTo>
                  <a:pt x="1" y="31"/>
                  <a:pt x="1" y="31"/>
                  <a:pt x="2" y="31"/>
                </a:cubicBezTo>
                <a:cubicBezTo>
                  <a:pt x="2" y="31"/>
                  <a:pt x="2" y="31"/>
                  <a:pt x="2" y="31"/>
                </a:cubicBezTo>
                <a:cubicBezTo>
                  <a:pt x="6" y="31"/>
                  <a:pt x="11" y="31"/>
                  <a:pt x="15" y="31"/>
                </a:cubicBezTo>
                <a:cubicBezTo>
                  <a:pt x="15" y="36"/>
                  <a:pt x="15" y="41"/>
                  <a:pt x="15" y="45"/>
                </a:cubicBezTo>
                <a:close/>
                <a:moveTo>
                  <a:pt x="5" y="28"/>
                </a:moveTo>
                <a:cubicBezTo>
                  <a:pt x="5" y="28"/>
                  <a:pt x="4" y="28"/>
                  <a:pt x="3" y="28"/>
                </a:cubicBezTo>
                <a:cubicBezTo>
                  <a:pt x="3" y="28"/>
                  <a:pt x="3" y="28"/>
                  <a:pt x="3" y="28"/>
                </a:cubicBezTo>
                <a:cubicBezTo>
                  <a:pt x="3" y="28"/>
                  <a:pt x="3" y="28"/>
                  <a:pt x="3" y="28"/>
                </a:cubicBezTo>
                <a:cubicBezTo>
                  <a:pt x="5" y="27"/>
                  <a:pt x="6" y="26"/>
                  <a:pt x="7" y="25"/>
                </a:cubicBezTo>
                <a:cubicBezTo>
                  <a:pt x="7" y="26"/>
                  <a:pt x="6" y="27"/>
                  <a:pt x="5" y="28"/>
                </a:cubicBezTo>
                <a:cubicBezTo>
                  <a:pt x="5" y="28"/>
                  <a:pt x="5" y="28"/>
                  <a:pt x="5" y="28"/>
                </a:cubicBezTo>
                <a:close/>
                <a:moveTo>
                  <a:pt x="3" y="25"/>
                </a:moveTo>
                <a:cubicBezTo>
                  <a:pt x="3" y="25"/>
                  <a:pt x="3" y="25"/>
                  <a:pt x="4" y="25"/>
                </a:cubicBezTo>
                <a:cubicBezTo>
                  <a:pt x="5" y="24"/>
                  <a:pt x="9" y="19"/>
                  <a:pt x="6" y="23"/>
                </a:cubicBezTo>
                <a:cubicBezTo>
                  <a:pt x="5" y="24"/>
                  <a:pt x="4" y="26"/>
                  <a:pt x="3" y="27"/>
                </a:cubicBezTo>
                <a:cubicBezTo>
                  <a:pt x="3" y="26"/>
                  <a:pt x="3" y="26"/>
                  <a:pt x="3" y="25"/>
                </a:cubicBezTo>
                <a:close/>
                <a:moveTo>
                  <a:pt x="3" y="24"/>
                </a:moveTo>
                <a:cubicBezTo>
                  <a:pt x="3" y="23"/>
                  <a:pt x="3" y="22"/>
                  <a:pt x="3" y="21"/>
                </a:cubicBezTo>
                <a:cubicBezTo>
                  <a:pt x="3" y="21"/>
                  <a:pt x="3" y="21"/>
                  <a:pt x="3" y="21"/>
                </a:cubicBezTo>
                <a:cubicBezTo>
                  <a:pt x="5" y="20"/>
                  <a:pt x="4" y="22"/>
                  <a:pt x="3" y="24"/>
                </a:cubicBezTo>
                <a:close/>
                <a:moveTo>
                  <a:pt x="3" y="20"/>
                </a:moveTo>
                <a:cubicBezTo>
                  <a:pt x="3" y="20"/>
                  <a:pt x="3" y="20"/>
                  <a:pt x="3" y="20"/>
                </a:cubicBezTo>
                <a:cubicBezTo>
                  <a:pt x="4" y="20"/>
                  <a:pt x="4" y="20"/>
                  <a:pt x="4" y="20"/>
                </a:cubicBezTo>
                <a:cubicBezTo>
                  <a:pt x="4" y="20"/>
                  <a:pt x="4" y="20"/>
                  <a:pt x="3" y="20"/>
                </a:cubicBezTo>
                <a:close/>
                <a:moveTo>
                  <a:pt x="7" y="25"/>
                </a:moveTo>
                <a:cubicBezTo>
                  <a:pt x="8" y="24"/>
                  <a:pt x="10" y="22"/>
                  <a:pt x="11" y="21"/>
                </a:cubicBezTo>
                <a:cubicBezTo>
                  <a:pt x="11" y="20"/>
                  <a:pt x="11" y="20"/>
                  <a:pt x="11" y="20"/>
                </a:cubicBezTo>
                <a:cubicBezTo>
                  <a:pt x="12" y="20"/>
                  <a:pt x="13" y="20"/>
                  <a:pt x="14" y="20"/>
                </a:cubicBezTo>
                <a:cubicBezTo>
                  <a:pt x="12" y="21"/>
                  <a:pt x="11" y="23"/>
                  <a:pt x="9" y="25"/>
                </a:cubicBezTo>
                <a:cubicBezTo>
                  <a:pt x="9" y="25"/>
                  <a:pt x="5" y="29"/>
                  <a:pt x="7" y="25"/>
                </a:cubicBezTo>
                <a:close/>
                <a:moveTo>
                  <a:pt x="15" y="20"/>
                </a:moveTo>
                <a:cubicBezTo>
                  <a:pt x="16" y="20"/>
                  <a:pt x="17" y="20"/>
                  <a:pt x="17" y="20"/>
                </a:cubicBezTo>
                <a:cubicBezTo>
                  <a:pt x="18" y="20"/>
                  <a:pt x="18" y="20"/>
                  <a:pt x="18" y="20"/>
                </a:cubicBezTo>
                <a:cubicBezTo>
                  <a:pt x="19" y="20"/>
                  <a:pt x="19" y="19"/>
                  <a:pt x="19" y="19"/>
                </a:cubicBezTo>
                <a:cubicBezTo>
                  <a:pt x="19" y="19"/>
                  <a:pt x="19" y="19"/>
                  <a:pt x="19" y="18"/>
                </a:cubicBezTo>
                <a:cubicBezTo>
                  <a:pt x="20" y="18"/>
                  <a:pt x="21" y="18"/>
                  <a:pt x="23" y="17"/>
                </a:cubicBezTo>
                <a:cubicBezTo>
                  <a:pt x="20" y="19"/>
                  <a:pt x="17" y="21"/>
                  <a:pt x="15" y="23"/>
                </a:cubicBezTo>
                <a:cubicBezTo>
                  <a:pt x="13" y="24"/>
                  <a:pt x="11" y="25"/>
                  <a:pt x="10" y="27"/>
                </a:cubicBezTo>
                <a:cubicBezTo>
                  <a:pt x="11" y="25"/>
                  <a:pt x="13" y="23"/>
                  <a:pt x="15" y="21"/>
                </a:cubicBezTo>
                <a:cubicBezTo>
                  <a:pt x="15" y="20"/>
                  <a:pt x="15" y="20"/>
                  <a:pt x="15" y="20"/>
                </a:cubicBezTo>
                <a:close/>
                <a:moveTo>
                  <a:pt x="27" y="4"/>
                </a:moveTo>
                <a:cubicBezTo>
                  <a:pt x="28" y="7"/>
                  <a:pt x="27" y="11"/>
                  <a:pt x="27" y="15"/>
                </a:cubicBezTo>
                <a:cubicBezTo>
                  <a:pt x="27" y="15"/>
                  <a:pt x="27" y="15"/>
                  <a:pt x="27" y="15"/>
                </a:cubicBezTo>
                <a:cubicBezTo>
                  <a:pt x="25" y="15"/>
                  <a:pt x="23" y="16"/>
                  <a:pt x="22" y="17"/>
                </a:cubicBezTo>
                <a:cubicBezTo>
                  <a:pt x="21" y="17"/>
                  <a:pt x="17" y="19"/>
                  <a:pt x="20" y="17"/>
                </a:cubicBezTo>
                <a:cubicBezTo>
                  <a:pt x="23" y="15"/>
                  <a:pt x="26" y="13"/>
                  <a:pt x="27" y="10"/>
                </a:cubicBezTo>
                <a:cubicBezTo>
                  <a:pt x="27" y="10"/>
                  <a:pt x="27" y="10"/>
                  <a:pt x="27" y="10"/>
                </a:cubicBezTo>
                <a:cubicBezTo>
                  <a:pt x="25" y="10"/>
                  <a:pt x="24" y="11"/>
                  <a:pt x="23" y="12"/>
                </a:cubicBezTo>
                <a:cubicBezTo>
                  <a:pt x="22" y="12"/>
                  <a:pt x="17" y="16"/>
                  <a:pt x="19" y="14"/>
                </a:cubicBezTo>
                <a:cubicBezTo>
                  <a:pt x="22" y="11"/>
                  <a:pt x="25" y="9"/>
                  <a:pt x="27" y="5"/>
                </a:cubicBezTo>
                <a:cubicBezTo>
                  <a:pt x="27" y="5"/>
                  <a:pt x="27" y="5"/>
                  <a:pt x="26" y="5"/>
                </a:cubicBezTo>
                <a:cubicBezTo>
                  <a:pt x="24" y="6"/>
                  <a:pt x="21" y="9"/>
                  <a:pt x="19" y="10"/>
                </a:cubicBezTo>
                <a:cubicBezTo>
                  <a:pt x="19" y="10"/>
                  <a:pt x="19" y="10"/>
                  <a:pt x="19" y="10"/>
                </a:cubicBezTo>
                <a:cubicBezTo>
                  <a:pt x="20" y="9"/>
                  <a:pt x="21" y="7"/>
                  <a:pt x="22" y="7"/>
                </a:cubicBezTo>
                <a:cubicBezTo>
                  <a:pt x="23" y="6"/>
                  <a:pt x="23" y="5"/>
                  <a:pt x="24" y="3"/>
                </a:cubicBezTo>
                <a:cubicBezTo>
                  <a:pt x="25" y="3"/>
                  <a:pt x="26" y="3"/>
                  <a:pt x="27" y="4"/>
                </a:cubicBezTo>
                <a:close/>
                <a:moveTo>
                  <a:pt x="35" y="21"/>
                </a:moveTo>
                <a:cubicBezTo>
                  <a:pt x="33" y="23"/>
                  <a:pt x="31" y="25"/>
                  <a:pt x="29" y="27"/>
                </a:cubicBezTo>
                <a:cubicBezTo>
                  <a:pt x="28" y="28"/>
                  <a:pt x="27" y="29"/>
                  <a:pt x="26" y="30"/>
                </a:cubicBezTo>
                <a:cubicBezTo>
                  <a:pt x="27" y="29"/>
                  <a:pt x="28" y="28"/>
                  <a:pt x="28" y="27"/>
                </a:cubicBezTo>
                <a:cubicBezTo>
                  <a:pt x="30" y="25"/>
                  <a:pt x="31" y="23"/>
                  <a:pt x="32" y="21"/>
                </a:cubicBezTo>
                <a:cubicBezTo>
                  <a:pt x="33" y="21"/>
                  <a:pt x="34" y="21"/>
                  <a:pt x="35" y="21"/>
                </a:cubicBezTo>
                <a:close/>
                <a:moveTo>
                  <a:pt x="40" y="26"/>
                </a:moveTo>
                <a:cubicBezTo>
                  <a:pt x="40" y="26"/>
                  <a:pt x="40" y="26"/>
                  <a:pt x="40" y="26"/>
                </a:cubicBezTo>
                <a:cubicBezTo>
                  <a:pt x="39" y="27"/>
                  <a:pt x="36" y="29"/>
                  <a:pt x="38" y="26"/>
                </a:cubicBezTo>
                <a:cubicBezTo>
                  <a:pt x="39" y="25"/>
                  <a:pt x="40" y="23"/>
                  <a:pt x="40" y="21"/>
                </a:cubicBezTo>
                <a:cubicBezTo>
                  <a:pt x="40" y="21"/>
                  <a:pt x="41" y="21"/>
                  <a:pt x="41" y="21"/>
                </a:cubicBezTo>
                <a:cubicBezTo>
                  <a:pt x="41" y="23"/>
                  <a:pt x="40" y="25"/>
                  <a:pt x="40" y="26"/>
                </a:cubicBezTo>
                <a:close/>
                <a:moveTo>
                  <a:pt x="22" y="42"/>
                </a:moveTo>
                <a:cubicBezTo>
                  <a:pt x="23" y="41"/>
                  <a:pt x="25" y="40"/>
                  <a:pt x="26" y="38"/>
                </a:cubicBezTo>
                <a:cubicBezTo>
                  <a:pt x="26" y="38"/>
                  <a:pt x="26" y="37"/>
                  <a:pt x="25" y="37"/>
                </a:cubicBezTo>
                <a:cubicBezTo>
                  <a:pt x="24" y="38"/>
                  <a:pt x="22" y="40"/>
                  <a:pt x="20" y="41"/>
                </a:cubicBezTo>
                <a:cubicBezTo>
                  <a:pt x="22" y="39"/>
                  <a:pt x="25" y="37"/>
                  <a:pt x="26" y="35"/>
                </a:cubicBezTo>
                <a:cubicBezTo>
                  <a:pt x="26" y="37"/>
                  <a:pt x="26" y="39"/>
                  <a:pt x="26" y="41"/>
                </a:cubicBezTo>
                <a:cubicBezTo>
                  <a:pt x="25" y="41"/>
                  <a:pt x="23" y="42"/>
                  <a:pt x="22" y="42"/>
                </a:cubicBezTo>
                <a:close/>
                <a:moveTo>
                  <a:pt x="27" y="18"/>
                </a:moveTo>
                <a:cubicBezTo>
                  <a:pt x="27" y="19"/>
                  <a:pt x="27" y="19"/>
                  <a:pt x="27" y="19"/>
                </a:cubicBezTo>
                <a:cubicBezTo>
                  <a:pt x="27" y="19"/>
                  <a:pt x="27" y="19"/>
                  <a:pt x="27" y="20"/>
                </a:cubicBezTo>
                <a:cubicBezTo>
                  <a:pt x="27" y="20"/>
                  <a:pt x="28" y="20"/>
                  <a:pt x="28" y="21"/>
                </a:cubicBezTo>
                <a:cubicBezTo>
                  <a:pt x="25" y="23"/>
                  <a:pt x="22" y="26"/>
                  <a:pt x="19" y="28"/>
                </a:cubicBezTo>
                <a:cubicBezTo>
                  <a:pt x="22" y="26"/>
                  <a:pt x="24" y="21"/>
                  <a:pt x="27" y="18"/>
                </a:cubicBezTo>
                <a:close/>
                <a:moveTo>
                  <a:pt x="29" y="21"/>
                </a:moveTo>
                <a:cubicBezTo>
                  <a:pt x="29" y="21"/>
                  <a:pt x="29" y="21"/>
                  <a:pt x="29" y="21"/>
                </a:cubicBezTo>
                <a:cubicBezTo>
                  <a:pt x="27" y="22"/>
                  <a:pt x="25" y="24"/>
                  <a:pt x="24" y="26"/>
                </a:cubicBezTo>
                <a:cubicBezTo>
                  <a:pt x="22" y="28"/>
                  <a:pt x="20" y="30"/>
                  <a:pt x="18" y="32"/>
                </a:cubicBezTo>
                <a:cubicBezTo>
                  <a:pt x="18" y="31"/>
                  <a:pt x="18" y="30"/>
                  <a:pt x="18" y="30"/>
                </a:cubicBezTo>
                <a:cubicBezTo>
                  <a:pt x="22" y="27"/>
                  <a:pt x="25" y="23"/>
                  <a:pt x="29" y="21"/>
                </a:cubicBezTo>
                <a:close/>
                <a:moveTo>
                  <a:pt x="26" y="34"/>
                </a:moveTo>
                <a:cubicBezTo>
                  <a:pt x="26" y="34"/>
                  <a:pt x="26" y="34"/>
                  <a:pt x="26" y="34"/>
                </a:cubicBezTo>
                <a:cubicBezTo>
                  <a:pt x="24" y="35"/>
                  <a:pt x="22" y="36"/>
                  <a:pt x="20" y="37"/>
                </a:cubicBezTo>
                <a:cubicBezTo>
                  <a:pt x="22" y="35"/>
                  <a:pt x="25" y="34"/>
                  <a:pt x="26" y="32"/>
                </a:cubicBezTo>
                <a:cubicBezTo>
                  <a:pt x="26" y="32"/>
                  <a:pt x="26" y="33"/>
                  <a:pt x="26" y="34"/>
                </a:cubicBezTo>
                <a:close/>
                <a:moveTo>
                  <a:pt x="18" y="39"/>
                </a:moveTo>
                <a:cubicBezTo>
                  <a:pt x="21" y="38"/>
                  <a:pt x="23" y="36"/>
                  <a:pt x="25" y="35"/>
                </a:cubicBezTo>
                <a:cubicBezTo>
                  <a:pt x="23" y="38"/>
                  <a:pt x="21" y="40"/>
                  <a:pt x="18" y="42"/>
                </a:cubicBezTo>
                <a:cubicBezTo>
                  <a:pt x="18" y="41"/>
                  <a:pt x="18" y="40"/>
                  <a:pt x="18" y="39"/>
                </a:cubicBezTo>
                <a:close/>
                <a:moveTo>
                  <a:pt x="27" y="31"/>
                </a:moveTo>
                <a:cubicBezTo>
                  <a:pt x="27" y="31"/>
                  <a:pt x="26" y="31"/>
                  <a:pt x="26" y="31"/>
                </a:cubicBezTo>
                <a:cubicBezTo>
                  <a:pt x="26" y="31"/>
                  <a:pt x="26" y="31"/>
                  <a:pt x="26" y="31"/>
                </a:cubicBezTo>
                <a:cubicBezTo>
                  <a:pt x="26" y="31"/>
                  <a:pt x="27" y="30"/>
                  <a:pt x="27" y="30"/>
                </a:cubicBezTo>
                <a:cubicBezTo>
                  <a:pt x="27" y="30"/>
                  <a:pt x="27" y="30"/>
                  <a:pt x="27" y="30"/>
                </a:cubicBezTo>
                <a:cubicBezTo>
                  <a:pt x="27" y="30"/>
                  <a:pt x="27" y="30"/>
                  <a:pt x="27" y="31"/>
                </a:cubicBezTo>
                <a:close/>
                <a:moveTo>
                  <a:pt x="25" y="32"/>
                </a:moveTo>
                <a:cubicBezTo>
                  <a:pt x="23" y="34"/>
                  <a:pt x="20" y="36"/>
                  <a:pt x="18" y="38"/>
                </a:cubicBezTo>
                <a:cubicBezTo>
                  <a:pt x="18" y="37"/>
                  <a:pt x="18" y="37"/>
                  <a:pt x="18" y="36"/>
                </a:cubicBezTo>
                <a:cubicBezTo>
                  <a:pt x="20" y="35"/>
                  <a:pt x="23" y="33"/>
                  <a:pt x="25" y="32"/>
                </a:cubicBezTo>
                <a:close/>
                <a:moveTo>
                  <a:pt x="25" y="31"/>
                </a:moveTo>
                <a:cubicBezTo>
                  <a:pt x="25" y="31"/>
                  <a:pt x="25" y="31"/>
                  <a:pt x="25" y="31"/>
                </a:cubicBezTo>
                <a:cubicBezTo>
                  <a:pt x="22" y="32"/>
                  <a:pt x="20" y="34"/>
                  <a:pt x="18" y="35"/>
                </a:cubicBezTo>
                <a:cubicBezTo>
                  <a:pt x="18" y="34"/>
                  <a:pt x="18" y="34"/>
                  <a:pt x="18" y="33"/>
                </a:cubicBezTo>
                <a:cubicBezTo>
                  <a:pt x="22" y="31"/>
                  <a:pt x="24" y="28"/>
                  <a:pt x="27" y="25"/>
                </a:cubicBezTo>
                <a:cubicBezTo>
                  <a:pt x="28" y="24"/>
                  <a:pt x="28" y="23"/>
                  <a:pt x="29" y="23"/>
                </a:cubicBezTo>
                <a:cubicBezTo>
                  <a:pt x="29" y="22"/>
                  <a:pt x="30" y="22"/>
                  <a:pt x="31" y="21"/>
                </a:cubicBezTo>
                <a:cubicBezTo>
                  <a:pt x="31" y="21"/>
                  <a:pt x="31" y="21"/>
                  <a:pt x="31" y="21"/>
                </a:cubicBezTo>
                <a:cubicBezTo>
                  <a:pt x="29" y="24"/>
                  <a:pt x="27" y="27"/>
                  <a:pt x="25" y="31"/>
                </a:cubicBezTo>
                <a:close/>
                <a:moveTo>
                  <a:pt x="22" y="29"/>
                </a:moveTo>
                <a:cubicBezTo>
                  <a:pt x="21" y="30"/>
                  <a:pt x="20" y="31"/>
                  <a:pt x="19" y="32"/>
                </a:cubicBezTo>
                <a:cubicBezTo>
                  <a:pt x="18" y="33"/>
                  <a:pt x="18" y="32"/>
                  <a:pt x="20" y="31"/>
                </a:cubicBezTo>
                <a:cubicBezTo>
                  <a:pt x="20" y="30"/>
                  <a:pt x="21" y="29"/>
                  <a:pt x="22" y="29"/>
                </a:cubicBezTo>
                <a:cubicBezTo>
                  <a:pt x="25" y="26"/>
                  <a:pt x="27" y="24"/>
                  <a:pt x="29" y="21"/>
                </a:cubicBezTo>
                <a:cubicBezTo>
                  <a:pt x="30" y="21"/>
                  <a:pt x="30" y="21"/>
                  <a:pt x="30" y="21"/>
                </a:cubicBezTo>
                <a:cubicBezTo>
                  <a:pt x="27" y="23"/>
                  <a:pt x="25" y="26"/>
                  <a:pt x="22" y="29"/>
                </a:cubicBezTo>
                <a:close/>
                <a:moveTo>
                  <a:pt x="24" y="17"/>
                </a:moveTo>
                <a:cubicBezTo>
                  <a:pt x="24" y="17"/>
                  <a:pt x="24" y="17"/>
                  <a:pt x="24" y="17"/>
                </a:cubicBezTo>
                <a:cubicBezTo>
                  <a:pt x="25" y="16"/>
                  <a:pt x="25" y="16"/>
                  <a:pt x="26" y="16"/>
                </a:cubicBezTo>
                <a:cubicBezTo>
                  <a:pt x="25" y="16"/>
                  <a:pt x="25" y="16"/>
                  <a:pt x="24" y="17"/>
                </a:cubicBezTo>
                <a:close/>
                <a:moveTo>
                  <a:pt x="21" y="6"/>
                </a:moveTo>
                <a:cubicBezTo>
                  <a:pt x="20" y="7"/>
                  <a:pt x="19" y="8"/>
                  <a:pt x="19" y="8"/>
                </a:cubicBezTo>
                <a:cubicBezTo>
                  <a:pt x="19" y="8"/>
                  <a:pt x="19" y="7"/>
                  <a:pt x="19" y="7"/>
                </a:cubicBezTo>
                <a:cubicBezTo>
                  <a:pt x="20" y="6"/>
                  <a:pt x="21" y="6"/>
                  <a:pt x="22" y="5"/>
                </a:cubicBezTo>
                <a:cubicBezTo>
                  <a:pt x="25" y="3"/>
                  <a:pt x="22" y="6"/>
                  <a:pt x="21" y="6"/>
                </a:cubicBezTo>
                <a:close/>
                <a:moveTo>
                  <a:pt x="25" y="7"/>
                </a:moveTo>
                <a:cubicBezTo>
                  <a:pt x="28" y="5"/>
                  <a:pt x="23" y="10"/>
                  <a:pt x="22" y="10"/>
                </a:cubicBezTo>
                <a:cubicBezTo>
                  <a:pt x="21" y="12"/>
                  <a:pt x="20" y="13"/>
                  <a:pt x="19" y="14"/>
                </a:cubicBezTo>
                <a:cubicBezTo>
                  <a:pt x="19" y="13"/>
                  <a:pt x="19" y="12"/>
                  <a:pt x="19" y="11"/>
                </a:cubicBezTo>
                <a:cubicBezTo>
                  <a:pt x="21" y="10"/>
                  <a:pt x="23" y="8"/>
                  <a:pt x="25" y="7"/>
                </a:cubicBezTo>
                <a:close/>
                <a:moveTo>
                  <a:pt x="25" y="12"/>
                </a:moveTo>
                <a:cubicBezTo>
                  <a:pt x="28" y="9"/>
                  <a:pt x="24" y="13"/>
                  <a:pt x="23" y="14"/>
                </a:cubicBezTo>
                <a:cubicBezTo>
                  <a:pt x="22" y="15"/>
                  <a:pt x="20" y="16"/>
                  <a:pt x="19" y="17"/>
                </a:cubicBezTo>
                <a:cubicBezTo>
                  <a:pt x="19" y="17"/>
                  <a:pt x="19" y="16"/>
                  <a:pt x="19" y="15"/>
                </a:cubicBezTo>
                <a:cubicBezTo>
                  <a:pt x="21" y="14"/>
                  <a:pt x="23" y="13"/>
                  <a:pt x="25" y="12"/>
                </a:cubicBezTo>
                <a:close/>
                <a:moveTo>
                  <a:pt x="22" y="18"/>
                </a:moveTo>
                <a:cubicBezTo>
                  <a:pt x="19" y="21"/>
                  <a:pt x="15" y="24"/>
                  <a:pt x="13" y="28"/>
                </a:cubicBezTo>
                <a:cubicBezTo>
                  <a:pt x="13" y="28"/>
                  <a:pt x="13" y="28"/>
                  <a:pt x="13" y="28"/>
                </a:cubicBezTo>
                <a:cubicBezTo>
                  <a:pt x="12" y="28"/>
                  <a:pt x="10" y="28"/>
                  <a:pt x="9" y="28"/>
                </a:cubicBezTo>
                <a:cubicBezTo>
                  <a:pt x="14" y="25"/>
                  <a:pt x="19" y="21"/>
                  <a:pt x="22" y="18"/>
                </a:cubicBezTo>
                <a:close/>
                <a:moveTo>
                  <a:pt x="27" y="15"/>
                </a:moveTo>
                <a:cubicBezTo>
                  <a:pt x="27" y="15"/>
                  <a:pt x="27" y="15"/>
                  <a:pt x="27" y="15"/>
                </a:cubicBezTo>
                <a:cubicBezTo>
                  <a:pt x="27" y="16"/>
                  <a:pt x="27" y="17"/>
                  <a:pt x="27" y="18"/>
                </a:cubicBezTo>
                <a:cubicBezTo>
                  <a:pt x="27" y="18"/>
                  <a:pt x="27" y="18"/>
                  <a:pt x="27" y="18"/>
                </a:cubicBezTo>
                <a:cubicBezTo>
                  <a:pt x="23" y="21"/>
                  <a:pt x="19" y="24"/>
                  <a:pt x="16" y="27"/>
                </a:cubicBezTo>
                <a:cubicBezTo>
                  <a:pt x="15" y="28"/>
                  <a:pt x="16" y="28"/>
                  <a:pt x="16" y="28"/>
                </a:cubicBezTo>
                <a:cubicBezTo>
                  <a:pt x="18" y="26"/>
                  <a:pt x="19" y="25"/>
                  <a:pt x="21" y="24"/>
                </a:cubicBezTo>
                <a:cubicBezTo>
                  <a:pt x="22" y="23"/>
                  <a:pt x="23" y="22"/>
                  <a:pt x="24" y="21"/>
                </a:cubicBezTo>
                <a:cubicBezTo>
                  <a:pt x="24" y="21"/>
                  <a:pt x="24" y="21"/>
                  <a:pt x="24" y="21"/>
                </a:cubicBezTo>
                <a:cubicBezTo>
                  <a:pt x="22" y="23"/>
                  <a:pt x="20" y="26"/>
                  <a:pt x="18" y="29"/>
                </a:cubicBezTo>
                <a:cubicBezTo>
                  <a:pt x="18" y="28"/>
                  <a:pt x="18" y="28"/>
                  <a:pt x="17" y="28"/>
                </a:cubicBezTo>
                <a:cubicBezTo>
                  <a:pt x="17" y="28"/>
                  <a:pt x="17" y="28"/>
                  <a:pt x="17" y="28"/>
                </a:cubicBezTo>
                <a:cubicBezTo>
                  <a:pt x="16" y="28"/>
                  <a:pt x="15" y="28"/>
                  <a:pt x="14" y="28"/>
                </a:cubicBezTo>
                <a:cubicBezTo>
                  <a:pt x="18" y="23"/>
                  <a:pt x="22" y="19"/>
                  <a:pt x="27" y="15"/>
                </a:cubicBezTo>
                <a:close/>
                <a:moveTo>
                  <a:pt x="18" y="44"/>
                </a:moveTo>
                <a:cubicBezTo>
                  <a:pt x="18" y="44"/>
                  <a:pt x="18" y="43"/>
                  <a:pt x="18" y="43"/>
                </a:cubicBezTo>
                <a:cubicBezTo>
                  <a:pt x="20" y="42"/>
                  <a:pt x="22" y="40"/>
                  <a:pt x="24" y="39"/>
                </a:cubicBezTo>
                <a:cubicBezTo>
                  <a:pt x="23" y="40"/>
                  <a:pt x="22" y="41"/>
                  <a:pt x="21" y="43"/>
                </a:cubicBezTo>
                <a:cubicBezTo>
                  <a:pt x="21" y="43"/>
                  <a:pt x="21" y="44"/>
                  <a:pt x="21" y="43"/>
                </a:cubicBezTo>
                <a:cubicBezTo>
                  <a:pt x="22" y="43"/>
                  <a:pt x="23" y="43"/>
                  <a:pt x="23" y="43"/>
                </a:cubicBezTo>
                <a:cubicBezTo>
                  <a:pt x="24" y="42"/>
                  <a:pt x="24" y="42"/>
                  <a:pt x="25" y="42"/>
                </a:cubicBezTo>
                <a:cubicBezTo>
                  <a:pt x="26" y="41"/>
                  <a:pt x="26" y="43"/>
                  <a:pt x="26" y="43"/>
                </a:cubicBezTo>
                <a:cubicBezTo>
                  <a:pt x="26" y="43"/>
                  <a:pt x="26" y="43"/>
                  <a:pt x="26" y="43"/>
                </a:cubicBezTo>
                <a:cubicBezTo>
                  <a:pt x="26" y="44"/>
                  <a:pt x="26" y="44"/>
                  <a:pt x="26" y="45"/>
                </a:cubicBezTo>
                <a:cubicBezTo>
                  <a:pt x="23" y="44"/>
                  <a:pt x="21" y="44"/>
                  <a:pt x="18" y="44"/>
                </a:cubicBezTo>
                <a:close/>
                <a:moveTo>
                  <a:pt x="28" y="30"/>
                </a:moveTo>
                <a:cubicBezTo>
                  <a:pt x="28" y="30"/>
                  <a:pt x="28" y="30"/>
                  <a:pt x="27" y="30"/>
                </a:cubicBezTo>
                <a:cubicBezTo>
                  <a:pt x="30" y="28"/>
                  <a:pt x="32" y="26"/>
                  <a:pt x="34" y="24"/>
                </a:cubicBezTo>
                <a:cubicBezTo>
                  <a:pt x="35" y="22"/>
                  <a:pt x="38" y="20"/>
                  <a:pt x="34" y="24"/>
                </a:cubicBezTo>
                <a:cubicBezTo>
                  <a:pt x="33" y="26"/>
                  <a:pt x="32" y="27"/>
                  <a:pt x="31" y="29"/>
                </a:cubicBezTo>
                <a:cubicBezTo>
                  <a:pt x="30" y="29"/>
                  <a:pt x="31" y="30"/>
                  <a:pt x="31" y="29"/>
                </a:cubicBezTo>
                <a:cubicBezTo>
                  <a:pt x="33" y="28"/>
                  <a:pt x="35" y="26"/>
                  <a:pt x="37" y="25"/>
                </a:cubicBezTo>
                <a:cubicBezTo>
                  <a:pt x="38" y="24"/>
                  <a:pt x="40" y="22"/>
                  <a:pt x="38" y="25"/>
                </a:cubicBezTo>
                <a:cubicBezTo>
                  <a:pt x="37" y="26"/>
                  <a:pt x="36" y="27"/>
                  <a:pt x="35" y="29"/>
                </a:cubicBezTo>
                <a:cubicBezTo>
                  <a:pt x="35" y="29"/>
                  <a:pt x="35" y="29"/>
                  <a:pt x="35" y="29"/>
                </a:cubicBezTo>
                <a:cubicBezTo>
                  <a:pt x="37" y="29"/>
                  <a:pt x="40" y="26"/>
                  <a:pt x="39" y="28"/>
                </a:cubicBezTo>
                <a:cubicBezTo>
                  <a:pt x="39" y="29"/>
                  <a:pt x="40" y="29"/>
                  <a:pt x="40" y="29"/>
                </a:cubicBezTo>
                <a:cubicBezTo>
                  <a:pt x="40" y="28"/>
                  <a:pt x="40" y="28"/>
                  <a:pt x="40" y="27"/>
                </a:cubicBezTo>
                <a:cubicBezTo>
                  <a:pt x="40" y="28"/>
                  <a:pt x="40" y="29"/>
                  <a:pt x="40" y="30"/>
                </a:cubicBezTo>
                <a:cubicBezTo>
                  <a:pt x="36" y="30"/>
                  <a:pt x="32" y="30"/>
                  <a:pt x="28" y="30"/>
                </a:cubicBezTo>
                <a:close/>
                <a:moveTo>
                  <a:pt x="37" y="21"/>
                </a:moveTo>
                <a:cubicBezTo>
                  <a:pt x="38" y="21"/>
                  <a:pt x="39" y="21"/>
                  <a:pt x="39" y="21"/>
                </a:cubicBezTo>
                <a:cubicBezTo>
                  <a:pt x="37" y="23"/>
                  <a:pt x="35" y="25"/>
                  <a:pt x="33" y="27"/>
                </a:cubicBezTo>
                <a:cubicBezTo>
                  <a:pt x="35" y="25"/>
                  <a:pt x="36" y="23"/>
                  <a:pt x="37" y="21"/>
                </a:cubicBezTo>
                <a:close/>
                <a:moveTo>
                  <a:pt x="23" y="3"/>
                </a:moveTo>
                <a:cubicBezTo>
                  <a:pt x="22" y="4"/>
                  <a:pt x="20" y="5"/>
                  <a:pt x="19" y="6"/>
                </a:cubicBezTo>
                <a:cubicBezTo>
                  <a:pt x="19" y="5"/>
                  <a:pt x="19" y="4"/>
                  <a:pt x="19" y="3"/>
                </a:cubicBezTo>
                <a:cubicBezTo>
                  <a:pt x="20" y="3"/>
                  <a:pt x="22" y="3"/>
                  <a:pt x="23" y="3"/>
                </a:cubicBezTo>
                <a:close/>
                <a:moveTo>
                  <a:pt x="11" y="20"/>
                </a:moveTo>
                <a:cubicBezTo>
                  <a:pt x="11" y="20"/>
                  <a:pt x="11" y="20"/>
                  <a:pt x="11" y="20"/>
                </a:cubicBezTo>
                <a:cubicBezTo>
                  <a:pt x="9" y="22"/>
                  <a:pt x="7" y="24"/>
                  <a:pt x="5" y="26"/>
                </a:cubicBezTo>
                <a:cubicBezTo>
                  <a:pt x="2" y="29"/>
                  <a:pt x="7" y="23"/>
                  <a:pt x="6" y="24"/>
                </a:cubicBezTo>
                <a:cubicBezTo>
                  <a:pt x="7" y="23"/>
                  <a:pt x="8" y="22"/>
                  <a:pt x="8" y="20"/>
                </a:cubicBezTo>
                <a:cubicBezTo>
                  <a:pt x="9" y="20"/>
                  <a:pt x="8" y="20"/>
                  <a:pt x="8" y="20"/>
                </a:cubicBezTo>
                <a:cubicBezTo>
                  <a:pt x="7" y="21"/>
                  <a:pt x="6" y="22"/>
                  <a:pt x="5" y="23"/>
                </a:cubicBezTo>
                <a:cubicBezTo>
                  <a:pt x="2" y="25"/>
                  <a:pt x="5" y="21"/>
                  <a:pt x="5" y="20"/>
                </a:cubicBezTo>
                <a:cubicBezTo>
                  <a:pt x="5" y="20"/>
                  <a:pt x="5" y="20"/>
                  <a:pt x="5" y="20"/>
                </a:cubicBezTo>
                <a:cubicBezTo>
                  <a:pt x="7" y="20"/>
                  <a:pt x="9" y="20"/>
                  <a:pt x="11" y="20"/>
                </a:cubicBezTo>
                <a:close/>
                <a:moveTo>
                  <a:pt x="6" y="28"/>
                </a:moveTo>
                <a:cubicBezTo>
                  <a:pt x="8" y="27"/>
                  <a:pt x="10" y="25"/>
                  <a:pt x="12" y="23"/>
                </a:cubicBezTo>
                <a:cubicBezTo>
                  <a:pt x="14" y="20"/>
                  <a:pt x="12" y="22"/>
                  <a:pt x="11" y="24"/>
                </a:cubicBezTo>
                <a:cubicBezTo>
                  <a:pt x="10" y="25"/>
                  <a:pt x="9" y="27"/>
                  <a:pt x="8" y="28"/>
                </a:cubicBezTo>
                <a:cubicBezTo>
                  <a:pt x="8" y="28"/>
                  <a:pt x="8" y="28"/>
                  <a:pt x="8" y="28"/>
                </a:cubicBezTo>
                <a:cubicBezTo>
                  <a:pt x="8" y="28"/>
                  <a:pt x="7" y="28"/>
                  <a:pt x="6" y="2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78" name="Freeform 74"/>
          <p:cNvSpPr>
            <a:spLocks noEditPoints="1"/>
          </p:cNvSpPr>
          <p:nvPr/>
        </p:nvSpPr>
        <p:spPr bwMode="auto">
          <a:xfrm>
            <a:off x="11423650" y="2795588"/>
            <a:ext cx="82550" cy="71438"/>
          </a:xfrm>
          <a:custGeom>
            <a:gdLst>
              <a:gd fmla="*/ 17 w 22" name="T0"/>
              <a:gd fmla="*/ 8 h 19" name="T1"/>
              <a:gd fmla="*/ 12 w 22" name="T2"/>
              <a:gd fmla="*/ 3 h 19" name="T3"/>
              <a:gd fmla="*/ 4 w 22" name="T4"/>
              <a:gd fmla="*/ 1 h 19" name="T5"/>
              <a:gd fmla="*/ 2 w 22" name="T6"/>
              <a:gd fmla="*/ 1 h 19" name="T7"/>
              <a:gd fmla="*/ 0 w 22" name="T8"/>
              <a:gd fmla="*/ 2 h 19" name="T9"/>
              <a:gd fmla="*/ 7 w 22" name="T10"/>
              <a:gd fmla="*/ 12 h 19" name="T11"/>
              <a:gd fmla="*/ 17 w 22" name="T12"/>
              <a:gd fmla="*/ 18 h 19" name="T13"/>
              <a:gd fmla="*/ 17 w 22" name="T14"/>
              <a:gd fmla="*/ 8 h 19" name="T15"/>
              <a:gd fmla="*/ 5 w 22" name="T16"/>
              <a:gd fmla="*/ 5 h 19" name="T17"/>
              <a:gd fmla="*/ 12 w 22" name="T18"/>
              <a:gd fmla="*/ 8 h 19" name="T19"/>
              <a:gd fmla="*/ 13 w 22" name="T20"/>
              <a:gd fmla="*/ 8 h 19" name="T21"/>
              <a:gd fmla="*/ 7 w 22" name="T22"/>
              <a:gd fmla="*/ 8 h 19" name="T23"/>
              <a:gd fmla="*/ 7 w 22" name="T24"/>
              <a:gd fmla="*/ 8 h 19" name="T25"/>
              <a:gd fmla="*/ 14 w 22" name="T26"/>
              <a:gd fmla="*/ 12 h 19" name="T27"/>
              <a:gd fmla="*/ 10 w 22" name="T28"/>
              <a:gd fmla="*/ 12 h 19" name="T29"/>
              <a:gd fmla="*/ 8 w 22" name="T30"/>
              <a:gd fmla="*/ 9 h 19" name="T31"/>
              <a:gd fmla="*/ 5 w 22" name="T32"/>
              <a:gd fmla="*/ 5 h 19" name="T33"/>
              <a:gd fmla="*/ 4 w 22" name="T34"/>
              <a:gd fmla="*/ 4 h 19" name="T35"/>
              <a:gd fmla="*/ 5 w 22" name="T36"/>
              <a:gd fmla="*/ 4 h 19" name="T37"/>
              <a:gd fmla="*/ 4 w 22" name="T38"/>
              <a:gd fmla="*/ 4 h 19" name="T39"/>
              <a:gd fmla="*/ 4 w 22" name="T40"/>
              <a:gd fmla="*/ 4 h 19" name="T41"/>
              <a:gd fmla="*/ 4 w 22" name="T42"/>
              <a:gd fmla="*/ 4 h 19" name="T43"/>
              <a:gd fmla="*/ 12 w 22" name="T44"/>
              <a:gd fmla="*/ 7 h 19" name="T45"/>
              <a:gd fmla="*/ 6 w 22" name="T46"/>
              <a:gd fmla="*/ 5 h 19" name="T47"/>
              <a:gd fmla="*/ 11 w 22" name="T48"/>
              <a:gd fmla="*/ 6 h 19" name="T49"/>
              <a:gd fmla="*/ 12 w 22" name="T50"/>
              <a:gd fmla="*/ 7 h 19" name="T51"/>
              <a:gd fmla="*/ 15 w 22" name="T52"/>
              <a:gd fmla="*/ 11 h 19" name="T53"/>
              <a:gd fmla="*/ 8 w 22" name="T54"/>
              <a:gd fmla="*/ 9 h 19" name="T55"/>
              <a:gd fmla="*/ 13 w 22" name="T56"/>
              <a:gd fmla="*/ 9 h 19" name="T57"/>
              <a:gd fmla="*/ 15 w 22" name="T58"/>
              <a:gd fmla="*/ 11 h 19" name="T59"/>
              <a:gd fmla="*/ 16 w 22" name="T60"/>
              <a:gd fmla="*/ 15 h 19" name="T61"/>
              <a:gd fmla="*/ 15 w 22" name="T62"/>
              <a:gd fmla="*/ 15 h 19" name="T63"/>
              <a:gd fmla="*/ 13 w 22" name="T64"/>
              <a:gd fmla="*/ 14 h 19" name="T65"/>
              <a:gd fmla="*/ 11 w 22" name="T66"/>
              <a:gd fmla="*/ 13 h 19" name="T67"/>
              <a:gd fmla="*/ 15 w 22" name="T68"/>
              <a:gd fmla="*/ 12 h 19" name="T69"/>
              <a:gd fmla="*/ 15 w 22" name="T70"/>
              <a:gd fmla="*/ 12 h 19" name="T71"/>
              <a:gd fmla="*/ 16 w 22" name="T72"/>
              <a:gd fmla="*/ 15 h 19"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9" w="22">
                <a:moveTo>
                  <a:pt x="17" y="8"/>
                </a:moveTo>
                <a:cubicBezTo>
                  <a:pt x="15" y="7"/>
                  <a:pt x="14" y="4"/>
                  <a:pt x="12" y="3"/>
                </a:cubicBezTo>
                <a:cubicBezTo>
                  <a:pt x="9" y="2"/>
                  <a:pt x="6" y="2"/>
                  <a:pt x="4" y="1"/>
                </a:cubicBezTo>
                <a:cubicBezTo>
                  <a:pt x="3" y="0"/>
                  <a:pt x="2" y="0"/>
                  <a:pt x="2" y="1"/>
                </a:cubicBezTo>
                <a:cubicBezTo>
                  <a:pt x="1" y="1"/>
                  <a:pt x="0" y="1"/>
                  <a:pt x="0" y="2"/>
                </a:cubicBezTo>
                <a:cubicBezTo>
                  <a:pt x="1" y="6"/>
                  <a:pt x="4" y="10"/>
                  <a:pt x="7" y="12"/>
                </a:cubicBezTo>
                <a:cubicBezTo>
                  <a:pt x="9" y="15"/>
                  <a:pt x="13" y="19"/>
                  <a:pt x="17" y="18"/>
                </a:cubicBezTo>
                <a:cubicBezTo>
                  <a:pt x="22" y="17"/>
                  <a:pt x="19" y="11"/>
                  <a:pt x="17" y="8"/>
                </a:cubicBezTo>
                <a:close/>
                <a:moveTo>
                  <a:pt x="5" y="5"/>
                </a:moveTo>
                <a:cubicBezTo>
                  <a:pt x="7" y="7"/>
                  <a:pt x="10" y="7"/>
                  <a:pt x="12" y="8"/>
                </a:cubicBezTo>
                <a:cubicBezTo>
                  <a:pt x="13" y="8"/>
                  <a:pt x="13" y="8"/>
                  <a:pt x="13" y="8"/>
                </a:cubicBezTo>
                <a:cubicBezTo>
                  <a:pt x="11" y="8"/>
                  <a:pt x="9" y="8"/>
                  <a:pt x="7" y="8"/>
                </a:cubicBezTo>
                <a:cubicBezTo>
                  <a:pt x="7" y="8"/>
                  <a:pt x="7" y="8"/>
                  <a:pt x="7" y="8"/>
                </a:cubicBezTo>
                <a:cubicBezTo>
                  <a:pt x="9" y="11"/>
                  <a:pt x="12" y="11"/>
                  <a:pt x="14" y="12"/>
                </a:cubicBezTo>
                <a:cubicBezTo>
                  <a:pt x="13" y="12"/>
                  <a:pt x="12" y="12"/>
                  <a:pt x="10" y="12"/>
                </a:cubicBezTo>
                <a:cubicBezTo>
                  <a:pt x="9" y="11"/>
                  <a:pt x="8" y="10"/>
                  <a:pt x="8" y="9"/>
                </a:cubicBezTo>
                <a:cubicBezTo>
                  <a:pt x="7" y="8"/>
                  <a:pt x="6" y="7"/>
                  <a:pt x="5" y="5"/>
                </a:cubicBezTo>
                <a:close/>
                <a:moveTo>
                  <a:pt x="4" y="4"/>
                </a:moveTo>
                <a:cubicBezTo>
                  <a:pt x="4" y="4"/>
                  <a:pt x="4" y="4"/>
                  <a:pt x="5" y="4"/>
                </a:cubicBezTo>
                <a:cubicBezTo>
                  <a:pt x="4" y="4"/>
                  <a:pt x="4" y="4"/>
                  <a:pt x="4" y="4"/>
                </a:cubicBezTo>
                <a:cubicBezTo>
                  <a:pt x="4" y="4"/>
                  <a:pt x="4" y="4"/>
                  <a:pt x="4" y="4"/>
                </a:cubicBezTo>
                <a:cubicBezTo>
                  <a:pt x="4" y="4"/>
                  <a:pt x="4" y="4"/>
                  <a:pt x="4" y="4"/>
                </a:cubicBezTo>
                <a:close/>
                <a:moveTo>
                  <a:pt x="12" y="7"/>
                </a:moveTo>
                <a:cubicBezTo>
                  <a:pt x="10" y="6"/>
                  <a:pt x="8" y="6"/>
                  <a:pt x="6" y="5"/>
                </a:cubicBezTo>
                <a:cubicBezTo>
                  <a:pt x="8" y="5"/>
                  <a:pt x="9" y="6"/>
                  <a:pt x="11" y="6"/>
                </a:cubicBezTo>
                <a:cubicBezTo>
                  <a:pt x="11" y="6"/>
                  <a:pt x="12" y="7"/>
                  <a:pt x="12" y="7"/>
                </a:cubicBezTo>
                <a:close/>
                <a:moveTo>
                  <a:pt x="15" y="11"/>
                </a:moveTo>
                <a:cubicBezTo>
                  <a:pt x="13" y="10"/>
                  <a:pt x="10" y="10"/>
                  <a:pt x="8" y="9"/>
                </a:cubicBezTo>
                <a:cubicBezTo>
                  <a:pt x="10" y="9"/>
                  <a:pt x="12" y="9"/>
                  <a:pt x="13" y="9"/>
                </a:cubicBezTo>
                <a:cubicBezTo>
                  <a:pt x="14" y="10"/>
                  <a:pt x="14" y="10"/>
                  <a:pt x="15" y="11"/>
                </a:cubicBezTo>
                <a:close/>
                <a:moveTo>
                  <a:pt x="16" y="15"/>
                </a:moveTo>
                <a:cubicBezTo>
                  <a:pt x="16" y="15"/>
                  <a:pt x="16" y="15"/>
                  <a:pt x="15" y="15"/>
                </a:cubicBezTo>
                <a:cubicBezTo>
                  <a:pt x="15" y="15"/>
                  <a:pt x="14" y="14"/>
                  <a:pt x="13" y="14"/>
                </a:cubicBezTo>
                <a:cubicBezTo>
                  <a:pt x="12" y="14"/>
                  <a:pt x="11" y="13"/>
                  <a:pt x="11" y="13"/>
                </a:cubicBezTo>
                <a:cubicBezTo>
                  <a:pt x="12" y="13"/>
                  <a:pt x="14" y="13"/>
                  <a:pt x="15" y="12"/>
                </a:cubicBezTo>
                <a:cubicBezTo>
                  <a:pt x="15" y="12"/>
                  <a:pt x="15" y="12"/>
                  <a:pt x="15" y="12"/>
                </a:cubicBezTo>
                <a:cubicBezTo>
                  <a:pt x="17" y="14"/>
                  <a:pt x="17" y="16"/>
                  <a:pt x="16" y="1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79" name="Freeform 75"/>
          <p:cNvSpPr>
            <a:spLocks noEditPoints="1"/>
          </p:cNvSpPr>
          <p:nvPr/>
        </p:nvSpPr>
        <p:spPr bwMode="auto">
          <a:xfrm>
            <a:off x="11145837" y="2179638"/>
            <a:ext cx="877887" cy="1047750"/>
          </a:xfrm>
          <a:custGeom>
            <a:gdLst>
              <a:gd fmla="*/ 80 w 234" name="T0"/>
              <a:gd fmla="*/ 20 h 279" name="T1"/>
              <a:gd fmla="*/ 57 w 234" name="T2"/>
              <a:gd fmla="*/ 89 h 279" name="T3"/>
              <a:gd fmla="*/ 53 w 234" name="T4"/>
              <a:gd fmla="*/ 106 h 279" name="T5"/>
              <a:gd fmla="*/ 48 w 234" name="T6"/>
              <a:gd fmla="*/ 89 h 279" name="T7"/>
              <a:gd fmla="*/ 95 w 234" name="T8"/>
              <a:gd fmla="*/ 97 h 279" name="T9"/>
              <a:gd fmla="*/ 63 w 234" name="T10"/>
              <a:gd fmla="*/ 99 h 279" name="T11"/>
              <a:gd fmla="*/ 93 w 234" name="T12"/>
              <a:gd fmla="*/ 112 h 279" name="T13"/>
              <a:gd fmla="*/ 92 w 234" name="T14"/>
              <a:gd fmla="*/ 133 h 279" name="T15"/>
              <a:gd fmla="*/ 131 w 234" name="T16"/>
              <a:gd fmla="*/ 154 h 279" name="T17"/>
              <a:gd fmla="*/ 109 w 234" name="T18"/>
              <a:gd fmla="*/ 161 h 279" name="T19"/>
              <a:gd fmla="*/ 99 w 234" name="T20"/>
              <a:gd fmla="*/ 163 h 279" name="T21"/>
              <a:gd fmla="*/ 77 w 234" name="T22"/>
              <a:gd fmla="*/ 141 h 279" name="T23"/>
              <a:gd fmla="*/ 57 w 234" name="T24"/>
              <a:gd fmla="*/ 123 h 279" name="T25"/>
              <a:gd fmla="*/ 60 w 234" name="T26"/>
              <a:gd fmla="*/ 118 h 279" name="T27"/>
              <a:gd fmla="*/ 86 w 234" name="T28"/>
              <a:gd fmla="*/ 120 h 279" name="T29"/>
              <a:gd fmla="*/ 65 w 234" name="T30"/>
              <a:gd fmla="*/ 100 h 279" name="T31"/>
              <a:gd fmla="*/ 116 w 234" name="T32"/>
              <a:gd fmla="*/ 108 h 279" name="T33"/>
              <a:gd fmla="*/ 45 w 234" name="T34"/>
              <a:gd fmla="*/ 78 h 279" name="T35"/>
              <a:gd fmla="*/ 27 w 234" name="T36"/>
              <a:gd fmla="*/ 95 h 279" name="T37"/>
              <a:gd fmla="*/ 20 w 234" name="T38"/>
              <a:gd fmla="*/ 111 h 279" name="T39"/>
              <a:gd fmla="*/ 30 w 234" name="T40"/>
              <a:gd fmla="*/ 88 h 279" name="T41"/>
              <a:gd fmla="*/ 50 w 234" name="T42"/>
              <a:gd fmla="*/ 75 h 279" name="T43"/>
              <a:gd fmla="*/ 148 w 234" name="T44"/>
              <a:gd fmla="*/ 65 h 279" name="T45"/>
              <a:gd fmla="*/ 101 w 234" name="T46"/>
              <a:gd fmla="*/ 51 h 279" name="T47"/>
              <a:gd fmla="*/ 71 w 234" name="T48"/>
              <a:gd fmla="*/ 40 h 279" name="T49"/>
              <a:gd fmla="*/ 64 w 234" name="T50"/>
              <a:gd fmla="*/ 46 h 279" name="T51"/>
              <a:gd fmla="*/ 67 w 234" name="T52"/>
              <a:gd fmla="*/ 57 h 279" name="T53"/>
              <a:gd fmla="*/ 68 w 234" name="T54"/>
              <a:gd fmla="*/ 72 h 279" name="T55"/>
              <a:gd fmla="*/ 133 w 234" name="T56"/>
              <a:gd fmla="*/ 89 h 279" name="T57"/>
              <a:gd fmla="*/ 144 w 234" name="T58"/>
              <a:gd fmla="*/ 80 h 279" name="T59"/>
              <a:gd fmla="*/ 129 w 234" name="T60"/>
              <a:gd fmla="*/ 66 h 279" name="T61"/>
              <a:gd fmla="*/ 132 w 234" name="T62"/>
              <a:gd fmla="*/ 85 h 279" name="T63"/>
              <a:gd fmla="*/ 61 w 234" name="T64"/>
              <a:gd fmla="*/ 72 h 279" name="T65"/>
              <a:gd fmla="*/ 52 w 234" name="T66"/>
              <a:gd fmla="*/ 60 h 279" name="T67"/>
              <a:gd fmla="*/ 57 w 234" name="T68"/>
              <a:gd fmla="*/ 36 h 279" name="T69"/>
              <a:gd fmla="*/ 73 w 234" name="T70"/>
              <a:gd fmla="*/ 27 h 279" name="T71"/>
              <a:gd fmla="*/ 97 w 234" name="T72"/>
              <a:gd fmla="*/ 38 h 279" name="T73"/>
              <a:gd fmla="*/ 97 w 234" name="T74"/>
              <a:gd fmla="*/ 29 h 279" name="T75"/>
              <a:gd fmla="*/ 109 w 234" name="T76"/>
              <a:gd fmla="*/ 38 h 279" name="T77"/>
              <a:gd fmla="*/ 83 w 234" name="T78"/>
              <a:gd fmla="*/ 34 h 279" name="T79"/>
              <a:gd fmla="*/ 222 w 234" name="T80"/>
              <a:gd fmla="*/ 127 h 279" name="T81"/>
              <a:gd fmla="*/ 217 w 234" name="T82"/>
              <a:gd fmla="*/ 128 h 279" name="T83"/>
              <a:gd fmla="*/ 209 w 234" name="T84"/>
              <a:gd fmla="*/ 62 h 279" name="T85"/>
              <a:gd fmla="*/ 221 w 234" name="T86"/>
              <a:gd fmla="*/ 92 h 279" name="T87"/>
              <a:gd fmla="*/ 224 w 234" name="T88"/>
              <a:gd fmla="*/ 115 h 279" name="T89"/>
              <a:gd fmla="*/ 205 w 234" name="T90"/>
              <a:gd fmla="*/ 114 h 279" name="T91"/>
              <a:gd fmla="*/ 201 w 234" name="T92"/>
              <a:gd fmla="*/ 90 h 279" name="T93"/>
              <a:gd fmla="*/ 208 w 234" name="T94"/>
              <a:gd fmla="*/ 73 h 279" name="T95"/>
              <a:gd fmla="*/ 36 w 234" name="T96"/>
              <a:gd fmla="*/ 96 h 279" name="T97"/>
              <a:gd fmla="*/ 119 w 234" name="T98"/>
              <a:gd fmla="*/ 42 h 279" name="T99"/>
              <a:gd fmla="*/ 183 w 234" name="T100"/>
              <a:gd fmla="*/ 34 h 279" name="T101"/>
              <a:gd fmla="*/ 115 w 234" name="T102"/>
              <a:gd fmla="*/ 227 h 279" name="T103"/>
              <a:gd fmla="*/ 168 w 234" name="T104"/>
              <a:gd fmla="*/ 273 h 279" name="T105"/>
              <a:gd fmla="*/ 58 w 234" name="T106"/>
              <a:gd fmla="*/ 262 h 279" name="T107"/>
              <a:gd fmla="*/ 100 w 234" name="T108"/>
              <a:gd fmla="*/ 272 h 279" name="T109"/>
              <a:gd fmla="*/ 145 w 234" name="T110"/>
              <a:gd fmla="*/ 275 h 279" name="T111"/>
              <a:gd fmla="*/ 124 w 234" name="T112"/>
              <a:gd fmla="*/ 233 h 279" name="T113"/>
              <a:gd fmla="*/ 132 w 234" name="T114"/>
              <a:gd fmla="*/ 238 h 279" name="T115"/>
              <a:gd fmla="*/ 178 w 234" name="T116"/>
              <a:gd fmla="*/ 260 h 279" name="T117"/>
              <a:gd fmla="*/ 102 w 234" name="T118"/>
              <a:gd fmla="*/ 254 h 279" name="T119"/>
              <a:gd fmla="*/ 70 w 234" name="T120"/>
              <a:gd fmla="*/ 270 h 279" name="T121"/>
              <a:gd fmla="*/ 117 w 234" name="T122"/>
              <a:gd fmla="*/ 222 h 27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9" w="234">
                <a:moveTo>
                  <a:pt x="7" y="94"/>
                </a:moveTo>
                <a:cubicBezTo>
                  <a:pt x="0" y="132"/>
                  <a:pt x="15" y="175"/>
                  <a:pt x="47" y="199"/>
                </a:cubicBezTo>
                <a:cubicBezTo>
                  <a:pt x="61" y="208"/>
                  <a:pt x="77" y="215"/>
                  <a:pt x="93" y="218"/>
                </a:cubicBezTo>
                <a:cubicBezTo>
                  <a:pt x="100" y="220"/>
                  <a:pt x="107" y="221"/>
                  <a:pt x="114" y="221"/>
                </a:cubicBezTo>
                <a:cubicBezTo>
                  <a:pt x="111" y="228"/>
                  <a:pt x="109" y="235"/>
                  <a:pt x="110" y="243"/>
                </a:cubicBezTo>
                <a:cubicBezTo>
                  <a:pt x="92" y="246"/>
                  <a:pt x="71" y="249"/>
                  <a:pt x="55" y="261"/>
                </a:cubicBezTo>
                <a:cubicBezTo>
                  <a:pt x="52" y="263"/>
                  <a:pt x="49" y="268"/>
                  <a:pt x="52" y="271"/>
                </a:cubicBezTo>
                <a:cubicBezTo>
                  <a:pt x="56" y="274"/>
                  <a:pt x="62" y="275"/>
                  <a:pt x="66" y="276"/>
                </a:cubicBezTo>
                <a:cubicBezTo>
                  <a:pt x="84" y="279"/>
                  <a:pt x="102" y="279"/>
                  <a:pt x="120" y="279"/>
                </a:cubicBezTo>
                <a:cubicBezTo>
                  <a:pt x="138" y="279"/>
                  <a:pt x="156" y="278"/>
                  <a:pt x="173" y="275"/>
                </a:cubicBezTo>
                <a:cubicBezTo>
                  <a:pt x="178" y="275"/>
                  <a:pt x="186" y="274"/>
                  <a:pt x="189" y="270"/>
                </a:cubicBezTo>
                <a:cubicBezTo>
                  <a:pt x="192" y="266"/>
                  <a:pt x="183" y="260"/>
                  <a:pt x="180" y="258"/>
                </a:cubicBezTo>
                <a:cubicBezTo>
                  <a:pt x="172" y="252"/>
                  <a:pt x="163" y="249"/>
                  <a:pt x="153" y="247"/>
                </a:cubicBezTo>
                <a:cubicBezTo>
                  <a:pt x="147" y="245"/>
                  <a:pt x="140" y="245"/>
                  <a:pt x="134" y="243"/>
                </a:cubicBezTo>
                <a:cubicBezTo>
                  <a:pt x="134" y="243"/>
                  <a:pt x="134" y="243"/>
                  <a:pt x="134" y="243"/>
                </a:cubicBezTo>
                <a:cubicBezTo>
                  <a:pt x="137" y="235"/>
                  <a:pt x="132" y="228"/>
                  <a:pt x="130" y="221"/>
                </a:cubicBezTo>
                <a:cubicBezTo>
                  <a:pt x="141" y="220"/>
                  <a:pt x="152" y="219"/>
                  <a:pt x="162" y="215"/>
                </a:cubicBezTo>
                <a:cubicBezTo>
                  <a:pt x="164" y="220"/>
                  <a:pt x="168" y="224"/>
                  <a:pt x="173" y="221"/>
                </a:cubicBezTo>
                <a:cubicBezTo>
                  <a:pt x="179" y="216"/>
                  <a:pt x="168" y="206"/>
                  <a:pt x="166" y="201"/>
                </a:cubicBezTo>
                <a:cubicBezTo>
                  <a:pt x="185" y="193"/>
                  <a:pt x="200" y="180"/>
                  <a:pt x="211" y="163"/>
                </a:cubicBezTo>
                <a:cubicBezTo>
                  <a:pt x="234" y="127"/>
                  <a:pt x="231" y="80"/>
                  <a:pt x="203" y="48"/>
                </a:cubicBezTo>
                <a:cubicBezTo>
                  <a:pt x="175" y="15"/>
                  <a:pt x="128" y="3"/>
                  <a:pt x="87" y="17"/>
                </a:cubicBezTo>
                <a:cubicBezTo>
                  <a:pt x="87" y="17"/>
                  <a:pt x="87" y="17"/>
                  <a:pt x="87" y="17"/>
                </a:cubicBezTo>
                <a:cubicBezTo>
                  <a:pt x="84" y="12"/>
                  <a:pt x="83" y="0"/>
                  <a:pt x="74" y="4"/>
                </a:cubicBezTo>
                <a:cubicBezTo>
                  <a:pt x="72" y="6"/>
                  <a:pt x="71" y="8"/>
                  <a:pt x="71" y="10"/>
                </a:cubicBezTo>
                <a:cubicBezTo>
                  <a:pt x="71" y="10"/>
                  <a:pt x="71" y="10"/>
                  <a:pt x="71" y="10"/>
                </a:cubicBezTo>
                <a:cubicBezTo>
                  <a:pt x="55" y="18"/>
                  <a:pt x="40" y="28"/>
                  <a:pt x="29" y="43"/>
                </a:cubicBezTo>
                <a:cubicBezTo>
                  <a:pt x="18" y="58"/>
                  <a:pt x="10" y="76"/>
                  <a:pt x="7" y="94"/>
                </a:cubicBezTo>
                <a:close/>
                <a:moveTo>
                  <a:pt x="84" y="18"/>
                </a:moveTo>
                <a:cubicBezTo>
                  <a:pt x="83" y="19"/>
                  <a:pt x="82" y="19"/>
                  <a:pt x="80" y="20"/>
                </a:cubicBezTo>
                <a:cubicBezTo>
                  <a:pt x="78" y="17"/>
                  <a:pt x="70" y="8"/>
                  <a:pt x="77" y="6"/>
                </a:cubicBezTo>
                <a:cubicBezTo>
                  <a:pt x="82" y="5"/>
                  <a:pt x="83" y="15"/>
                  <a:pt x="84" y="18"/>
                </a:cubicBezTo>
                <a:close/>
                <a:moveTo>
                  <a:pt x="58" y="86"/>
                </a:moveTo>
                <a:cubicBezTo>
                  <a:pt x="56" y="85"/>
                  <a:pt x="54" y="84"/>
                  <a:pt x="52" y="84"/>
                </a:cubicBezTo>
                <a:cubicBezTo>
                  <a:pt x="49" y="82"/>
                  <a:pt x="57" y="84"/>
                  <a:pt x="58" y="84"/>
                </a:cubicBezTo>
                <a:cubicBezTo>
                  <a:pt x="58" y="85"/>
                  <a:pt x="58" y="85"/>
                  <a:pt x="58" y="86"/>
                </a:cubicBezTo>
                <a:close/>
                <a:moveTo>
                  <a:pt x="56" y="101"/>
                </a:moveTo>
                <a:cubicBezTo>
                  <a:pt x="53" y="99"/>
                  <a:pt x="48" y="100"/>
                  <a:pt x="45" y="99"/>
                </a:cubicBezTo>
                <a:cubicBezTo>
                  <a:pt x="40" y="97"/>
                  <a:pt x="46" y="98"/>
                  <a:pt x="47" y="98"/>
                </a:cubicBezTo>
                <a:cubicBezTo>
                  <a:pt x="48" y="98"/>
                  <a:pt x="49" y="99"/>
                  <a:pt x="51" y="99"/>
                </a:cubicBezTo>
                <a:cubicBezTo>
                  <a:pt x="53" y="99"/>
                  <a:pt x="54" y="100"/>
                  <a:pt x="56" y="99"/>
                </a:cubicBezTo>
                <a:cubicBezTo>
                  <a:pt x="56" y="100"/>
                  <a:pt x="56" y="100"/>
                  <a:pt x="56" y="101"/>
                </a:cubicBezTo>
                <a:close/>
                <a:moveTo>
                  <a:pt x="56" y="97"/>
                </a:moveTo>
                <a:cubicBezTo>
                  <a:pt x="56" y="98"/>
                  <a:pt x="56" y="98"/>
                  <a:pt x="56" y="98"/>
                </a:cubicBezTo>
                <a:cubicBezTo>
                  <a:pt x="53" y="97"/>
                  <a:pt x="49" y="96"/>
                  <a:pt x="46" y="95"/>
                </a:cubicBezTo>
                <a:cubicBezTo>
                  <a:pt x="47" y="95"/>
                  <a:pt x="51" y="95"/>
                  <a:pt x="52" y="96"/>
                </a:cubicBezTo>
                <a:cubicBezTo>
                  <a:pt x="54" y="96"/>
                  <a:pt x="55" y="97"/>
                  <a:pt x="56" y="97"/>
                </a:cubicBezTo>
                <a:cubicBezTo>
                  <a:pt x="56" y="97"/>
                  <a:pt x="56" y="97"/>
                  <a:pt x="56" y="97"/>
                </a:cubicBezTo>
                <a:close/>
                <a:moveTo>
                  <a:pt x="56" y="96"/>
                </a:moveTo>
                <a:cubicBezTo>
                  <a:pt x="53" y="94"/>
                  <a:pt x="50" y="93"/>
                  <a:pt x="47" y="92"/>
                </a:cubicBezTo>
                <a:cubicBezTo>
                  <a:pt x="50" y="93"/>
                  <a:pt x="53" y="93"/>
                  <a:pt x="56" y="93"/>
                </a:cubicBezTo>
                <a:cubicBezTo>
                  <a:pt x="56" y="94"/>
                  <a:pt x="56" y="95"/>
                  <a:pt x="56" y="96"/>
                </a:cubicBezTo>
                <a:close/>
                <a:moveTo>
                  <a:pt x="51" y="90"/>
                </a:moveTo>
                <a:cubicBezTo>
                  <a:pt x="49" y="89"/>
                  <a:pt x="54" y="90"/>
                  <a:pt x="54" y="90"/>
                </a:cubicBezTo>
                <a:cubicBezTo>
                  <a:pt x="55" y="90"/>
                  <a:pt x="56" y="90"/>
                  <a:pt x="57" y="90"/>
                </a:cubicBezTo>
                <a:cubicBezTo>
                  <a:pt x="57" y="90"/>
                  <a:pt x="56" y="91"/>
                  <a:pt x="56" y="92"/>
                </a:cubicBezTo>
                <a:cubicBezTo>
                  <a:pt x="55" y="91"/>
                  <a:pt x="53" y="90"/>
                  <a:pt x="51" y="90"/>
                </a:cubicBezTo>
                <a:close/>
                <a:moveTo>
                  <a:pt x="49" y="88"/>
                </a:moveTo>
                <a:cubicBezTo>
                  <a:pt x="49" y="87"/>
                  <a:pt x="49" y="87"/>
                  <a:pt x="49" y="86"/>
                </a:cubicBezTo>
                <a:cubicBezTo>
                  <a:pt x="51" y="87"/>
                  <a:pt x="55" y="89"/>
                  <a:pt x="57" y="89"/>
                </a:cubicBezTo>
                <a:cubicBezTo>
                  <a:pt x="54" y="89"/>
                  <a:pt x="51" y="88"/>
                  <a:pt x="49" y="88"/>
                </a:cubicBezTo>
                <a:close/>
                <a:moveTo>
                  <a:pt x="49" y="83"/>
                </a:moveTo>
                <a:cubicBezTo>
                  <a:pt x="49" y="83"/>
                  <a:pt x="49" y="83"/>
                  <a:pt x="49" y="83"/>
                </a:cubicBezTo>
                <a:cubicBezTo>
                  <a:pt x="51" y="84"/>
                  <a:pt x="52" y="84"/>
                  <a:pt x="53" y="85"/>
                </a:cubicBezTo>
                <a:cubicBezTo>
                  <a:pt x="55" y="85"/>
                  <a:pt x="60" y="87"/>
                  <a:pt x="55" y="86"/>
                </a:cubicBezTo>
                <a:cubicBezTo>
                  <a:pt x="53" y="86"/>
                  <a:pt x="51" y="85"/>
                  <a:pt x="49" y="86"/>
                </a:cubicBezTo>
                <a:cubicBezTo>
                  <a:pt x="49" y="85"/>
                  <a:pt x="49" y="85"/>
                  <a:pt x="49" y="85"/>
                </a:cubicBezTo>
                <a:cubicBezTo>
                  <a:pt x="49" y="84"/>
                  <a:pt x="49" y="84"/>
                  <a:pt x="49" y="83"/>
                </a:cubicBezTo>
                <a:close/>
                <a:moveTo>
                  <a:pt x="57" y="87"/>
                </a:moveTo>
                <a:cubicBezTo>
                  <a:pt x="57" y="88"/>
                  <a:pt x="57" y="88"/>
                  <a:pt x="57" y="88"/>
                </a:cubicBezTo>
                <a:cubicBezTo>
                  <a:pt x="56" y="88"/>
                  <a:pt x="55" y="88"/>
                  <a:pt x="55" y="87"/>
                </a:cubicBezTo>
                <a:cubicBezTo>
                  <a:pt x="54" y="87"/>
                  <a:pt x="51" y="86"/>
                  <a:pt x="53" y="86"/>
                </a:cubicBezTo>
                <a:cubicBezTo>
                  <a:pt x="54" y="87"/>
                  <a:pt x="56" y="87"/>
                  <a:pt x="57" y="87"/>
                </a:cubicBezTo>
                <a:close/>
                <a:moveTo>
                  <a:pt x="55" y="106"/>
                </a:moveTo>
                <a:cubicBezTo>
                  <a:pt x="53" y="106"/>
                  <a:pt x="51" y="105"/>
                  <a:pt x="49" y="105"/>
                </a:cubicBezTo>
                <a:cubicBezTo>
                  <a:pt x="47" y="104"/>
                  <a:pt x="46" y="104"/>
                  <a:pt x="44" y="103"/>
                </a:cubicBezTo>
                <a:cubicBezTo>
                  <a:pt x="43" y="102"/>
                  <a:pt x="40" y="101"/>
                  <a:pt x="44" y="102"/>
                </a:cubicBezTo>
                <a:cubicBezTo>
                  <a:pt x="48" y="102"/>
                  <a:pt x="52" y="104"/>
                  <a:pt x="56" y="103"/>
                </a:cubicBezTo>
                <a:cubicBezTo>
                  <a:pt x="56" y="104"/>
                  <a:pt x="56" y="105"/>
                  <a:pt x="55" y="106"/>
                </a:cubicBezTo>
                <a:close/>
                <a:moveTo>
                  <a:pt x="45" y="106"/>
                </a:moveTo>
                <a:cubicBezTo>
                  <a:pt x="46" y="107"/>
                  <a:pt x="47" y="107"/>
                  <a:pt x="48" y="107"/>
                </a:cubicBezTo>
                <a:cubicBezTo>
                  <a:pt x="50" y="107"/>
                  <a:pt x="52" y="108"/>
                  <a:pt x="54" y="108"/>
                </a:cubicBezTo>
                <a:cubicBezTo>
                  <a:pt x="53" y="108"/>
                  <a:pt x="52" y="109"/>
                  <a:pt x="50" y="109"/>
                </a:cubicBezTo>
                <a:cubicBezTo>
                  <a:pt x="49" y="109"/>
                  <a:pt x="48" y="109"/>
                  <a:pt x="47" y="108"/>
                </a:cubicBezTo>
                <a:cubicBezTo>
                  <a:pt x="45" y="108"/>
                  <a:pt x="44" y="108"/>
                  <a:pt x="42" y="107"/>
                </a:cubicBezTo>
                <a:cubicBezTo>
                  <a:pt x="40" y="105"/>
                  <a:pt x="45" y="106"/>
                  <a:pt x="45" y="106"/>
                </a:cubicBezTo>
                <a:close/>
                <a:moveTo>
                  <a:pt x="40" y="102"/>
                </a:moveTo>
                <a:cubicBezTo>
                  <a:pt x="40" y="102"/>
                  <a:pt x="40" y="102"/>
                  <a:pt x="40" y="101"/>
                </a:cubicBezTo>
                <a:cubicBezTo>
                  <a:pt x="40" y="101"/>
                  <a:pt x="40" y="101"/>
                  <a:pt x="40" y="101"/>
                </a:cubicBezTo>
                <a:cubicBezTo>
                  <a:pt x="44" y="104"/>
                  <a:pt x="49" y="105"/>
                  <a:pt x="53" y="106"/>
                </a:cubicBezTo>
                <a:cubicBezTo>
                  <a:pt x="53" y="106"/>
                  <a:pt x="54" y="107"/>
                  <a:pt x="55" y="107"/>
                </a:cubicBezTo>
                <a:cubicBezTo>
                  <a:pt x="55" y="107"/>
                  <a:pt x="55" y="107"/>
                  <a:pt x="55" y="107"/>
                </a:cubicBezTo>
                <a:cubicBezTo>
                  <a:pt x="55" y="107"/>
                  <a:pt x="55" y="107"/>
                  <a:pt x="55" y="107"/>
                </a:cubicBezTo>
                <a:cubicBezTo>
                  <a:pt x="53" y="107"/>
                  <a:pt x="51" y="107"/>
                  <a:pt x="50" y="106"/>
                </a:cubicBezTo>
                <a:cubicBezTo>
                  <a:pt x="47" y="106"/>
                  <a:pt x="44" y="105"/>
                  <a:pt x="40" y="105"/>
                </a:cubicBezTo>
                <a:cubicBezTo>
                  <a:pt x="40" y="105"/>
                  <a:pt x="40" y="105"/>
                  <a:pt x="40" y="105"/>
                </a:cubicBezTo>
                <a:cubicBezTo>
                  <a:pt x="40" y="104"/>
                  <a:pt x="40" y="103"/>
                  <a:pt x="40" y="102"/>
                </a:cubicBezTo>
                <a:close/>
                <a:moveTo>
                  <a:pt x="41" y="101"/>
                </a:moveTo>
                <a:cubicBezTo>
                  <a:pt x="41" y="100"/>
                  <a:pt x="42" y="99"/>
                  <a:pt x="42" y="98"/>
                </a:cubicBezTo>
                <a:cubicBezTo>
                  <a:pt x="45" y="100"/>
                  <a:pt x="50" y="100"/>
                  <a:pt x="53" y="101"/>
                </a:cubicBezTo>
                <a:cubicBezTo>
                  <a:pt x="54" y="101"/>
                  <a:pt x="56" y="101"/>
                  <a:pt x="56" y="102"/>
                </a:cubicBezTo>
                <a:cubicBezTo>
                  <a:pt x="56" y="102"/>
                  <a:pt x="56" y="102"/>
                  <a:pt x="56" y="103"/>
                </a:cubicBezTo>
                <a:cubicBezTo>
                  <a:pt x="56" y="103"/>
                  <a:pt x="55" y="103"/>
                  <a:pt x="54" y="103"/>
                </a:cubicBezTo>
                <a:cubicBezTo>
                  <a:pt x="52" y="103"/>
                  <a:pt x="51" y="102"/>
                  <a:pt x="49" y="102"/>
                </a:cubicBezTo>
                <a:cubicBezTo>
                  <a:pt x="46" y="101"/>
                  <a:pt x="44" y="101"/>
                  <a:pt x="41" y="101"/>
                </a:cubicBezTo>
                <a:cubicBezTo>
                  <a:pt x="41" y="101"/>
                  <a:pt x="41" y="101"/>
                  <a:pt x="41" y="101"/>
                </a:cubicBezTo>
                <a:close/>
                <a:moveTo>
                  <a:pt x="43" y="97"/>
                </a:moveTo>
                <a:cubicBezTo>
                  <a:pt x="43" y="96"/>
                  <a:pt x="44" y="96"/>
                  <a:pt x="44" y="95"/>
                </a:cubicBezTo>
                <a:cubicBezTo>
                  <a:pt x="44" y="95"/>
                  <a:pt x="44" y="95"/>
                  <a:pt x="45" y="95"/>
                </a:cubicBezTo>
                <a:cubicBezTo>
                  <a:pt x="46" y="96"/>
                  <a:pt x="48" y="96"/>
                  <a:pt x="50" y="97"/>
                </a:cubicBezTo>
                <a:cubicBezTo>
                  <a:pt x="51" y="98"/>
                  <a:pt x="53" y="98"/>
                  <a:pt x="54" y="98"/>
                </a:cubicBezTo>
                <a:cubicBezTo>
                  <a:pt x="56" y="99"/>
                  <a:pt x="56" y="99"/>
                  <a:pt x="55" y="99"/>
                </a:cubicBezTo>
                <a:cubicBezTo>
                  <a:pt x="51" y="99"/>
                  <a:pt x="47" y="97"/>
                  <a:pt x="43" y="97"/>
                </a:cubicBezTo>
                <a:close/>
                <a:moveTo>
                  <a:pt x="45" y="94"/>
                </a:moveTo>
                <a:cubicBezTo>
                  <a:pt x="46" y="93"/>
                  <a:pt x="46" y="93"/>
                  <a:pt x="46" y="92"/>
                </a:cubicBezTo>
                <a:cubicBezTo>
                  <a:pt x="49" y="93"/>
                  <a:pt x="51" y="94"/>
                  <a:pt x="53" y="95"/>
                </a:cubicBezTo>
                <a:cubicBezTo>
                  <a:pt x="54" y="95"/>
                  <a:pt x="58" y="97"/>
                  <a:pt x="54" y="96"/>
                </a:cubicBezTo>
                <a:cubicBezTo>
                  <a:pt x="51" y="95"/>
                  <a:pt x="48" y="94"/>
                  <a:pt x="45" y="94"/>
                </a:cubicBezTo>
                <a:close/>
                <a:moveTo>
                  <a:pt x="47" y="92"/>
                </a:moveTo>
                <a:cubicBezTo>
                  <a:pt x="47" y="91"/>
                  <a:pt x="48" y="90"/>
                  <a:pt x="48" y="89"/>
                </a:cubicBezTo>
                <a:cubicBezTo>
                  <a:pt x="50" y="90"/>
                  <a:pt x="52" y="91"/>
                  <a:pt x="54" y="91"/>
                </a:cubicBezTo>
                <a:cubicBezTo>
                  <a:pt x="58" y="93"/>
                  <a:pt x="54" y="92"/>
                  <a:pt x="53" y="92"/>
                </a:cubicBezTo>
                <a:cubicBezTo>
                  <a:pt x="51" y="92"/>
                  <a:pt x="49" y="92"/>
                  <a:pt x="47" y="92"/>
                </a:cubicBezTo>
                <a:close/>
                <a:moveTo>
                  <a:pt x="45" y="80"/>
                </a:moveTo>
                <a:cubicBezTo>
                  <a:pt x="44" y="80"/>
                  <a:pt x="44" y="81"/>
                  <a:pt x="43" y="81"/>
                </a:cubicBezTo>
                <a:cubicBezTo>
                  <a:pt x="39" y="80"/>
                  <a:pt x="35" y="78"/>
                  <a:pt x="31" y="77"/>
                </a:cubicBezTo>
                <a:cubicBezTo>
                  <a:pt x="27" y="75"/>
                  <a:pt x="31" y="77"/>
                  <a:pt x="33" y="77"/>
                </a:cubicBezTo>
                <a:cubicBezTo>
                  <a:pt x="34" y="77"/>
                  <a:pt x="35" y="78"/>
                  <a:pt x="36" y="78"/>
                </a:cubicBezTo>
                <a:cubicBezTo>
                  <a:pt x="44" y="79"/>
                  <a:pt x="51" y="82"/>
                  <a:pt x="59" y="82"/>
                </a:cubicBezTo>
                <a:cubicBezTo>
                  <a:pt x="59" y="82"/>
                  <a:pt x="59" y="83"/>
                  <a:pt x="59" y="83"/>
                </a:cubicBezTo>
                <a:cubicBezTo>
                  <a:pt x="58" y="83"/>
                  <a:pt x="58" y="83"/>
                  <a:pt x="58" y="83"/>
                </a:cubicBezTo>
                <a:cubicBezTo>
                  <a:pt x="58" y="83"/>
                  <a:pt x="58" y="83"/>
                  <a:pt x="58" y="83"/>
                </a:cubicBezTo>
                <a:cubicBezTo>
                  <a:pt x="55" y="83"/>
                  <a:pt x="52" y="83"/>
                  <a:pt x="49" y="82"/>
                </a:cubicBezTo>
                <a:cubicBezTo>
                  <a:pt x="49" y="82"/>
                  <a:pt x="49" y="83"/>
                  <a:pt x="49" y="83"/>
                </a:cubicBezTo>
                <a:cubicBezTo>
                  <a:pt x="48" y="81"/>
                  <a:pt x="47" y="80"/>
                  <a:pt x="45" y="80"/>
                </a:cubicBezTo>
                <a:close/>
                <a:moveTo>
                  <a:pt x="85" y="94"/>
                </a:moveTo>
                <a:cubicBezTo>
                  <a:pt x="94" y="98"/>
                  <a:pt x="103" y="101"/>
                  <a:pt x="113" y="104"/>
                </a:cubicBezTo>
                <a:cubicBezTo>
                  <a:pt x="115" y="104"/>
                  <a:pt x="117" y="105"/>
                  <a:pt x="119" y="106"/>
                </a:cubicBezTo>
                <a:cubicBezTo>
                  <a:pt x="119" y="106"/>
                  <a:pt x="119" y="106"/>
                  <a:pt x="119" y="106"/>
                </a:cubicBezTo>
                <a:cubicBezTo>
                  <a:pt x="118" y="106"/>
                  <a:pt x="116" y="106"/>
                  <a:pt x="116" y="106"/>
                </a:cubicBezTo>
                <a:cubicBezTo>
                  <a:pt x="113" y="105"/>
                  <a:pt x="111" y="104"/>
                  <a:pt x="108" y="103"/>
                </a:cubicBezTo>
                <a:cubicBezTo>
                  <a:pt x="102" y="101"/>
                  <a:pt x="95" y="100"/>
                  <a:pt x="89" y="98"/>
                </a:cubicBezTo>
                <a:cubicBezTo>
                  <a:pt x="83" y="97"/>
                  <a:pt x="78" y="95"/>
                  <a:pt x="72" y="93"/>
                </a:cubicBezTo>
                <a:cubicBezTo>
                  <a:pt x="70" y="92"/>
                  <a:pt x="68" y="91"/>
                  <a:pt x="66" y="91"/>
                </a:cubicBezTo>
                <a:cubicBezTo>
                  <a:pt x="66" y="91"/>
                  <a:pt x="66" y="90"/>
                  <a:pt x="67" y="90"/>
                </a:cubicBezTo>
                <a:cubicBezTo>
                  <a:pt x="67" y="89"/>
                  <a:pt x="67" y="89"/>
                  <a:pt x="67" y="89"/>
                </a:cubicBezTo>
                <a:cubicBezTo>
                  <a:pt x="67" y="89"/>
                  <a:pt x="67" y="89"/>
                  <a:pt x="67" y="89"/>
                </a:cubicBezTo>
                <a:cubicBezTo>
                  <a:pt x="73" y="91"/>
                  <a:pt x="79" y="93"/>
                  <a:pt x="85" y="94"/>
                </a:cubicBezTo>
                <a:close/>
                <a:moveTo>
                  <a:pt x="90" y="96"/>
                </a:moveTo>
                <a:cubicBezTo>
                  <a:pt x="92" y="96"/>
                  <a:pt x="94" y="97"/>
                  <a:pt x="95" y="97"/>
                </a:cubicBezTo>
                <a:cubicBezTo>
                  <a:pt x="103" y="99"/>
                  <a:pt x="111" y="102"/>
                  <a:pt x="119" y="102"/>
                </a:cubicBezTo>
                <a:cubicBezTo>
                  <a:pt x="119" y="103"/>
                  <a:pt x="119" y="104"/>
                  <a:pt x="119" y="105"/>
                </a:cubicBezTo>
                <a:cubicBezTo>
                  <a:pt x="116" y="104"/>
                  <a:pt x="113" y="104"/>
                  <a:pt x="111" y="102"/>
                </a:cubicBezTo>
                <a:cubicBezTo>
                  <a:pt x="106" y="101"/>
                  <a:pt x="100" y="99"/>
                  <a:pt x="95" y="98"/>
                </a:cubicBezTo>
                <a:cubicBezTo>
                  <a:pt x="94" y="97"/>
                  <a:pt x="92" y="96"/>
                  <a:pt x="90" y="96"/>
                </a:cubicBezTo>
                <a:close/>
                <a:moveTo>
                  <a:pt x="119" y="101"/>
                </a:moveTo>
                <a:cubicBezTo>
                  <a:pt x="116" y="100"/>
                  <a:pt x="114" y="100"/>
                  <a:pt x="111" y="99"/>
                </a:cubicBezTo>
                <a:cubicBezTo>
                  <a:pt x="107" y="98"/>
                  <a:pt x="102" y="96"/>
                  <a:pt x="97" y="95"/>
                </a:cubicBezTo>
                <a:cubicBezTo>
                  <a:pt x="88" y="91"/>
                  <a:pt x="78" y="89"/>
                  <a:pt x="70" y="84"/>
                </a:cubicBezTo>
                <a:cubicBezTo>
                  <a:pt x="76" y="88"/>
                  <a:pt x="87" y="90"/>
                  <a:pt x="95" y="92"/>
                </a:cubicBezTo>
                <a:cubicBezTo>
                  <a:pt x="103" y="94"/>
                  <a:pt x="112" y="95"/>
                  <a:pt x="120" y="99"/>
                </a:cubicBezTo>
                <a:cubicBezTo>
                  <a:pt x="119" y="99"/>
                  <a:pt x="119" y="100"/>
                  <a:pt x="119" y="101"/>
                </a:cubicBezTo>
                <a:close/>
                <a:moveTo>
                  <a:pt x="120" y="109"/>
                </a:moveTo>
                <a:cubicBezTo>
                  <a:pt x="116" y="107"/>
                  <a:pt x="112" y="106"/>
                  <a:pt x="108" y="105"/>
                </a:cubicBezTo>
                <a:cubicBezTo>
                  <a:pt x="103" y="103"/>
                  <a:pt x="98" y="102"/>
                  <a:pt x="93" y="100"/>
                </a:cubicBezTo>
                <a:cubicBezTo>
                  <a:pt x="87" y="99"/>
                  <a:pt x="81" y="97"/>
                  <a:pt x="76" y="95"/>
                </a:cubicBezTo>
                <a:cubicBezTo>
                  <a:pt x="83" y="97"/>
                  <a:pt x="90" y="99"/>
                  <a:pt x="97" y="101"/>
                </a:cubicBezTo>
                <a:cubicBezTo>
                  <a:pt x="102" y="102"/>
                  <a:pt x="106" y="103"/>
                  <a:pt x="110" y="105"/>
                </a:cubicBezTo>
                <a:cubicBezTo>
                  <a:pt x="113" y="106"/>
                  <a:pt x="116" y="107"/>
                  <a:pt x="119" y="107"/>
                </a:cubicBezTo>
                <a:cubicBezTo>
                  <a:pt x="119" y="107"/>
                  <a:pt x="119" y="108"/>
                  <a:pt x="120" y="109"/>
                </a:cubicBezTo>
                <a:close/>
                <a:moveTo>
                  <a:pt x="121" y="113"/>
                </a:moveTo>
                <a:cubicBezTo>
                  <a:pt x="117" y="111"/>
                  <a:pt x="113" y="110"/>
                  <a:pt x="109" y="109"/>
                </a:cubicBezTo>
                <a:cubicBezTo>
                  <a:pt x="105" y="108"/>
                  <a:pt x="102" y="106"/>
                  <a:pt x="98" y="104"/>
                </a:cubicBezTo>
                <a:cubicBezTo>
                  <a:pt x="102" y="105"/>
                  <a:pt x="106" y="107"/>
                  <a:pt x="109" y="108"/>
                </a:cubicBezTo>
                <a:cubicBezTo>
                  <a:pt x="113" y="109"/>
                  <a:pt x="116" y="110"/>
                  <a:pt x="120" y="110"/>
                </a:cubicBezTo>
                <a:cubicBezTo>
                  <a:pt x="120" y="111"/>
                  <a:pt x="121" y="112"/>
                  <a:pt x="121" y="113"/>
                </a:cubicBezTo>
                <a:close/>
                <a:moveTo>
                  <a:pt x="122" y="116"/>
                </a:moveTo>
                <a:cubicBezTo>
                  <a:pt x="114" y="112"/>
                  <a:pt x="104" y="110"/>
                  <a:pt x="95" y="108"/>
                </a:cubicBezTo>
                <a:cubicBezTo>
                  <a:pt x="84" y="105"/>
                  <a:pt x="74" y="102"/>
                  <a:pt x="63" y="99"/>
                </a:cubicBezTo>
                <a:cubicBezTo>
                  <a:pt x="63" y="99"/>
                  <a:pt x="63" y="99"/>
                  <a:pt x="63" y="99"/>
                </a:cubicBezTo>
                <a:cubicBezTo>
                  <a:pt x="63" y="98"/>
                  <a:pt x="63" y="98"/>
                  <a:pt x="63" y="97"/>
                </a:cubicBezTo>
                <a:cubicBezTo>
                  <a:pt x="74" y="101"/>
                  <a:pt x="85" y="104"/>
                  <a:pt x="96" y="108"/>
                </a:cubicBezTo>
                <a:cubicBezTo>
                  <a:pt x="101" y="109"/>
                  <a:pt x="106" y="110"/>
                  <a:pt x="111" y="112"/>
                </a:cubicBezTo>
                <a:cubicBezTo>
                  <a:pt x="114" y="113"/>
                  <a:pt x="118" y="114"/>
                  <a:pt x="122" y="114"/>
                </a:cubicBezTo>
                <a:cubicBezTo>
                  <a:pt x="122" y="115"/>
                  <a:pt x="122" y="116"/>
                  <a:pt x="122" y="116"/>
                </a:cubicBezTo>
                <a:close/>
                <a:moveTo>
                  <a:pt x="123" y="120"/>
                </a:moveTo>
                <a:cubicBezTo>
                  <a:pt x="115" y="116"/>
                  <a:pt x="106" y="113"/>
                  <a:pt x="97" y="110"/>
                </a:cubicBezTo>
                <a:cubicBezTo>
                  <a:pt x="90" y="108"/>
                  <a:pt x="83" y="105"/>
                  <a:pt x="76" y="103"/>
                </a:cubicBezTo>
                <a:cubicBezTo>
                  <a:pt x="77" y="103"/>
                  <a:pt x="77" y="103"/>
                  <a:pt x="78" y="104"/>
                </a:cubicBezTo>
                <a:cubicBezTo>
                  <a:pt x="83" y="105"/>
                  <a:pt x="88" y="107"/>
                  <a:pt x="93" y="108"/>
                </a:cubicBezTo>
                <a:cubicBezTo>
                  <a:pt x="103" y="111"/>
                  <a:pt x="113" y="113"/>
                  <a:pt x="123" y="117"/>
                </a:cubicBezTo>
                <a:cubicBezTo>
                  <a:pt x="123" y="118"/>
                  <a:pt x="123" y="119"/>
                  <a:pt x="123" y="120"/>
                </a:cubicBezTo>
                <a:close/>
                <a:moveTo>
                  <a:pt x="71" y="110"/>
                </a:moveTo>
                <a:cubicBezTo>
                  <a:pt x="77" y="112"/>
                  <a:pt x="83" y="114"/>
                  <a:pt x="90" y="115"/>
                </a:cubicBezTo>
                <a:cubicBezTo>
                  <a:pt x="96" y="117"/>
                  <a:pt x="102" y="119"/>
                  <a:pt x="108" y="121"/>
                </a:cubicBezTo>
                <a:cubicBezTo>
                  <a:pt x="112" y="122"/>
                  <a:pt x="115" y="123"/>
                  <a:pt x="118" y="124"/>
                </a:cubicBezTo>
                <a:cubicBezTo>
                  <a:pt x="120" y="125"/>
                  <a:pt x="121" y="126"/>
                  <a:pt x="123" y="126"/>
                </a:cubicBezTo>
                <a:cubicBezTo>
                  <a:pt x="123" y="127"/>
                  <a:pt x="123" y="128"/>
                  <a:pt x="123" y="129"/>
                </a:cubicBezTo>
                <a:cubicBezTo>
                  <a:pt x="113" y="125"/>
                  <a:pt x="104" y="122"/>
                  <a:pt x="94" y="119"/>
                </a:cubicBezTo>
                <a:cubicBezTo>
                  <a:pt x="88" y="117"/>
                  <a:pt x="82" y="115"/>
                  <a:pt x="76" y="114"/>
                </a:cubicBezTo>
                <a:cubicBezTo>
                  <a:pt x="71" y="112"/>
                  <a:pt x="67" y="111"/>
                  <a:pt x="62" y="109"/>
                </a:cubicBezTo>
                <a:cubicBezTo>
                  <a:pt x="62" y="109"/>
                  <a:pt x="62" y="108"/>
                  <a:pt x="62" y="108"/>
                </a:cubicBezTo>
                <a:cubicBezTo>
                  <a:pt x="65" y="109"/>
                  <a:pt x="68" y="110"/>
                  <a:pt x="71" y="110"/>
                </a:cubicBezTo>
                <a:close/>
                <a:moveTo>
                  <a:pt x="123" y="125"/>
                </a:moveTo>
                <a:cubicBezTo>
                  <a:pt x="119" y="123"/>
                  <a:pt x="115" y="121"/>
                  <a:pt x="111" y="120"/>
                </a:cubicBezTo>
                <a:cubicBezTo>
                  <a:pt x="106" y="118"/>
                  <a:pt x="101" y="116"/>
                  <a:pt x="96" y="114"/>
                </a:cubicBezTo>
                <a:cubicBezTo>
                  <a:pt x="90" y="112"/>
                  <a:pt x="85" y="111"/>
                  <a:pt x="79" y="109"/>
                </a:cubicBezTo>
                <a:cubicBezTo>
                  <a:pt x="79" y="109"/>
                  <a:pt x="78" y="108"/>
                  <a:pt x="77" y="108"/>
                </a:cubicBezTo>
                <a:cubicBezTo>
                  <a:pt x="77" y="108"/>
                  <a:pt x="77" y="108"/>
                  <a:pt x="78" y="108"/>
                </a:cubicBezTo>
                <a:cubicBezTo>
                  <a:pt x="83" y="110"/>
                  <a:pt x="88" y="111"/>
                  <a:pt x="93" y="112"/>
                </a:cubicBezTo>
                <a:cubicBezTo>
                  <a:pt x="103" y="115"/>
                  <a:pt x="113" y="120"/>
                  <a:pt x="123" y="122"/>
                </a:cubicBezTo>
                <a:cubicBezTo>
                  <a:pt x="123" y="123"/>
                  <a:pt x="123" y="124"/>
                  <a:pt x="123" y="125"/>
                </a:cubicBezTo>
                <a:close/>
                <a:moveTo>
                  <a:pt x="123" y="133"/>
                </a:moveTo>
                <a:cubicBezTo>
                  <a:pt x="120" y="131"/>
                  <a:pt x="118" y="130"/>
                  <a:pt x="115" y="129"/>
                </a:cubicBezTo>
                <a:cubicBezTo>
                  <a:pt x="117" y="130"/>
                  <a:pt x="120" y="130"/>
                  <a:pt x="123" y="131"/>
                </a:cubicBezTo>
                <a:cubicBezTo>
                  <a:pt x="123" y="131"/>
                  <a:pt x="123" y="131"/>
                  <a:pt x="123" y="131"/>
                </a:cubicBezTo>
                <a:cubicBezTo>
                  <a:pt x="123" y="132"/>
                  <a:pt x="123" y="132"/>
                  <a:pt x="123" y="133"/>
                </a:cubicBezTo>
                <a:close/>
                <a:moveTo>
                  <a:pt x="125" y="138"/>
                </a:moveTo>
                <a:cubicBezTo>
                  <a:pt x="117" y="134"/>
                  <a:pt x="109" y="130"/>
                  <a:pt x="100" y="127"/>
                </a:cubicBezTo>
                <a:cubicBezTo>
                  <a:pt x="104" y="128"/>
                  <a:pt x="108" y="130"/>
                  <a:pt x="112" y="131"/>
                </a:cubicBezTo>
                <a:cubicBezTo>
                  <a:pt x="116" y="132"/>
                  <a:pt x="120" y="135"/>
                  <a:pt x="124" y="136"/>
                </a:cubicBezTo>
                <a:cubicBezTo>
                  <a:pt x="124" y="136"/>
                  <a:pt x="125" y="137"/>
                  <a:pt x="125" y="138"/>
                </a:cubicBezTo>
                <a:cubicBezTo>
                  <a:pt x="125" y="138"/>
                  <a:pt x="125" y="138"/>
                  <a:pt x="125" y="138"/>
                </a:cubicBezTo>
                <a:close/>
                <a:moveTo>
                  <a:pt x="127" y="141"/>
                </a:moveTo>
                <a:cubicBezTo>
                  <a:pt x="123" y="139"/>
                  <a:pt x="118" y="138"/>
                  <a:pt x="114" y="137"/>
                </a:cubicBezTo>
                <a:cubicBezTo>
                  <a:pt x="108" y="134"/>
                  <a:pt x="103" y="132"/>
                  <a:pt x="97" y="130"/>
                </a:cubicBezTo>
                <a:cubicBezTo>
                  <a:pt x="94" y="129"/>
                  <a:pt x="90" y="128"/>
                  <a:pt x="87" y="126"/>
                </a:cubicBezTo>
                <a:cubicBezTo>
                  <a:pt x="89" y="127"/>
                  <a:pt x="91" y="128"/>
                  <a:pt x="93" y="128"/>
                </a:cubicBezTo>
                <a:cubicBezTo>
                  <a:pt x="100" y="130"/>
                  <a:pt x="108" y="132"/>
                  <a:pt x="115" y="135"/>
                </a:cubicBezTo>
                <a:cubicBezTo>
                  <a:pt x="118" y="137"/>
                  <a:pt x="122" y="139"/>
                  <a:pt x="126" y="140"/>
                </a:cubicBezTo>
                <a:cubicBezTo>
                  <a:pt x="126" y="140"/>
                  <a:pt x="126" y="141"/>
                  <a:pt x="127" y="141"/>
                </a:cubicBezTo>
                <a:close/>
                <a:moveTo>
                  <a:pt x="129" y="146"/>
                </a:moveTo>
                <a:cubicBezTo>
                  <a:pt x="125" y="144"/>
                  <a:pt x="120" y="143"/>
                  <a:pt x="116" y="141"/>
                </a:cubicBezTo>
                <a:cubicBezTo>
                  <a:pt x="109" y="139"/>
                  <a:pt x="103" y="136"/>
                  <a:pt x="96" y="133"/>
                </a:cubicBezTo>
                <a:cubicBezTo>
                  <a:pt x="95" y="133"/>
                  <a:pt x="95" y="133"/>
                  <a:pt x="94" y="133"/>
                </a:cubicBezTo>
                <a:cubicBezTo>
                  <a:pt x="101" y="135"/>
                  <a:pt x="107" y="137"/>
                  <a:pt x="113" y="139"/>
                </a:cubicBezTo>
                <a:cubicBezTo>
                  <a:pt x="118" y="140"/>
                  <a:pt x="122" y="142"/>
                  <a:pt x="127" y="143"/>
                </a:cubicBezTo>
                <a:cubicBezTo>
                  <a:pt x="128" y="144"/>
                  <a:pt x="128" y="145"/>
                  <a:pt x="129" y="146"/>
                </a:cubicBezTo>
                <a:close/>
                <a:moveTo>
                  <a:pt x="80" y="129"/>
                </a:moveTo>
                <a:cubicBezTo>
                  <a:pt x="84" y="130"/>
                  <a:pt x="88" y="132"/>
                  <a:pt x="92" y="133"/>
                </a:cubicBezTo>
                <a:cubicBezTo>
                  <a:pt x="99" y="135"/>
                  <a:pt x="106" y="138"/>
                  <a:pt x="112" y="141"/>
                </a:cubicBezTo>
                <a:cubicBezTo>
                  <a:pt x="118" y="143"/>
                  <a:pt x="124" y="144"/>
                  <a:pt x="129" y="147"/>
                </a:cubicBezTo>
                <a:cubicBezTo>
                  <a:pt x="129" y="147"/>
                  <a:pt x="129" y="147"/>
                  <a:pt x="129" y="147"/>
                </a:cubicBezTo>
                <a:cubicBezTo>
                  <a:pt x="124" y="144"/>
                  <a:pt x="118" y="143"/>
                  <a:pt x="112" y="141"/>
                </a:cubicBezTo>
                <a:cubicBezTo>
                  <a:pt x="105" y="139"/>
                  <a:pt x="99" y="137"/>
                  <a:pt x="93" y="134"/>
                </a:cubicBezTo>
                <a:cubicBezTo>
                  <a:pt x="86" y="132"/>
                  <a:pt x="79" y="130"/>
                  <a:pt x="72" y="128"/>
                </a:cubicBezTo>
                <a:cubicBezTo>
                  <a:pt x="67" y="126"/>
                  <a:pt x="61" y="124"/>
                  <a:pt x="55" y="122"/>
                </a:cubicBezTo>
                <a:cubicBezTo>
                  <a:pt x="55" y="121"/>
                  <a:pt x="55" y="121"/>
                  <a:pt x="56" y="120"/>
                </a:cubicBezTo>
                <a:cubicBezTo>
                  <a:pt x="58" y="121"/>
                  <a:pt x="60" y="121"/>
                  <a:pt x="61" y="122"/>
                </a:cubicBezTo>
                <a:cubicBezTo>
                  <a:pt x="62" y="122"/>
                  <a:pt x="62" y="122"/>
                  <a:pt x="63" y="122"/>
                </a:cubicBezTo>
                <a:cubicBezTo>
                  <a:pt x="66" y="123"/>
                  <a:pt x="69" y="125"/>
                  <a:pt x="72" y="126"/>
                </a:cubicBezTo>
                <a:cubicBezTo>
                  <a:pt x="75" y="127"/>
                  <a:pt x="78" y="128"/>
                  <a:pt x="80" y="129"/>
                </a:cubicBezTo>
                <a:close/>
                <a:moveTo>
                  <a:pt x="74" y="129"/>
                </a:moveTo>
                <a:cubicBezTo>
                  <a:pt x="74" y="129"/>
                  <a:pt x="75" y="129"/>
                  <a:pt x="76" y="130"/>
                </a:cubicBezTo>
                <a:cubicBezTo>
                  <a:pt x="75" y="130"/>
                  <a:pt x="75" y="129"/>
                  <a:pt x="75" y="129"/>
                </a:cubicBezTo>
                <a:cubicBezTo>
                  <a:pt x="71" y="128"/>
                  <a:pt x="68" y="127"/>
                  <a:pt x="65" y="126"/>
                </a:cubicBezTo>
                <a:cubicBezTo>
                  <a:pt x="68" y="127"/>
                  <a:pt x="71" y="128"/>
                  <a:pt x="74" y="129"/>
                </a:cubicBezTo>
                <a:close/>
                <a:moveTo>
                  <a:pt x="130" y="152"/>
                </a:moveTo>
                <a:cubicBezTo>
                  <a:pt x="119" y="146"/>
                  <a:pt x="107" y="142"/>
                  <a:pt x="95" y="137"/>
                </a:cubicBezTo>
                <a:cubicBezTo>
                  <a:pt x="91" y="135"/>
                  <a:pt x="86" y="133"/>
                  <a:pt x="82" y="132"/>
                </a:cubicBezTo>
                <a:cubicBezTo>
                  <a:pt x="86" y="133"/>
                  <a:pt x="90" y="134"/>
                  <a:pt x="94" y="136"/>
                </a:cubicBezTo>
                <a:cubicBezTo>
                  <a:pt x="101" y="138"/>
                  <a:pt x="108" y="140"/>
                  <a:pt x="115" y="142"/>
                </a:cubicBezTo>
                <a:cubicBezTo>
                  <a:pt x="118" y="144"/>
                  <a:pt x="122" y="145"/>
                  <a:pt x="125" y="146"/>
                </a:cubicBezTo>
                <a:cubicBezTo>
                  <a:pt x="127" y="147"/>
                  <a:pt x="128" y="148"/>
                  <a:pt x="129" y="148"/>
                </a:cubicBezTo>
                <a:cubicBezTo>
                  <a:pt x="130" y="149"/>
                  <a:pt x="130" y="151"/>
                  <a:pt x="130" y="152"/>
                </a:cubicBezTo>
                <a:close/>
                <a:moveTo>
                  <a:pt x="63" y="129"/>
                </a:moveTo>
                <a:cubicBezTo>
                  <a:pt x="66" y="130"/>
                  <a:pt x="69" y="131"/>
                  <a:pt x="73" y="132"/>
                </a:cubicBezTo>
                <a:cubicBezTo>
                  <a:pt x="80" y="134"/>
                  <a:pt x="86" y="137"/>
                  <a:pt x="93" y="140"/>
                </a:cubicBezTo>
                <a:cubicBezTo>
                  <a:pt x="100" y="142"/>
                  <a:pt x="106" y="145"/>
                  <a:pt x="113" y="148"/>
                </a:cubicBezTo>
                <a:cubicBezTo>
                  <a:pt x="119" y="150"/>
                  <a:pt x="125" y="152"/>
                  <a:pt x="131" y="154"/>
                </a:cubicBezTo>
                <a:cubicBezTo>
                  <a:pt x="131" y="156"/>
                  <a:pt x="131" y="157"/>
                  <a:pt x="132" y="158"/>
                </a:cubicBezTo>
                <a:cubicBezTo>
                  <a:pt x="120" y="151"/>
                  <a:pt x="108" y="147"/>
                  <a:pt x="96" y="142"/>
                </a:cubicBezTo>
                <a:cubicBezTo>
                  <a:pt x="90" y="139"/>
                  <a:pt x="83" y="137"/>
                  <a:pt x="77" y="134"/>
                </a:cubicBezTo>
                <a:cubicBezTo>
                  <a:pt x="70" y="132"/>
                  <a:pt x="63" y="130"/>
                  <a:pt x="58" y="127"/>
                </a:cubicBezTo>
                <a:cubicBezTo>
                  <a:pt x="54" y="124"/>
                  <a:pt x="61" y="128"/>
                  <a:pt x="63" y="129"/>
                </a:cubicBezTo>
                <a:close/>
                <a:moveTo>
                  <a:pt x="132" y="163"/>
                </a:moveTo>
                <a:cubicBezTo>
                  <a:pt x="127" y="160"/>
                  <a:pt x="121" y="159"/>
                  <a:pt x="116" y="157"/>
                </a:cubicBezTo>
                <a:cubicBezTo>
                  <a:pt x="109" y="154"/>
                  <a:pt x="103" y="151"/>
                  <a:pt x="96" y="148"/>
                </a:cubicBezTo>
                <a:cubicBezTo>
                  <a:pt x="94" y="147"/>
                  <a:pt x="92" y="146"/>
                  <a:pt x="90" y="144"/>
                </a:cubicBezTo>
                <a:cubicBezTo>
                  <a:pt x="92" y="145"/>
                  <a:pt x="93" y="146"/>
                  <a:pt x="95" y="146"/>
                </a:cubicBezTo>
                <a:cubicBezTo>
                  <a:pt x="102" y="149"/>
                  <a:pt x="109" y="151"/>
                  <a:pt x="116" y="153"/>
                </a:cubicBezTo>
                <a:cubicBezTo>
                  <a:pt x="121" y="155"/>
                  <a:pt x="126" y="158"/>
                  <a:pt x="132" y="159"/>
                </a:cubicBezTo>
                <a:cubicBezTo>
                  <a:pt x="132" y="160"/>
                  <a:pt x="132" y="162"/>
                  <a:pt x="132" y="163"/>
                </a:cubicBezTo>
                <a:close/>
                <a:moveTo>
                  <a:pt x="129" y="162"/>
                </a:moveTo>
                <a:cubicBezTo>
                  <a:pt x="129" y="162"/>
                  <a:pt x="128" y="162"/>
                  <a:pt x="128" y="162"/>
                </a:cubicBezTo>
                <a:cubicBezTo>
                  <a:pt x="128" y="162"/>
                  <a:pt x="129" y="162"/>
                  <a:pt x="129" y="162"/>
                </a:cubicBezTo>
                <a:close/>
                <a:moveTo>
                  <a:pt x="130" y="163"/>
                </a:moveTo>
                <a:cubicBezTo>
                  <a:pt x="130" y="163"/>
                  <a:pt x="130" y="163"/>
                  <a:pt x="130" y="163"/>
                </a:cubicBezTo>
                <a:cubicBezTo>
                  <a:pt x="130" y="163"/>
                  <a:pt x="130" y="163"/>
                  <a:pt x="130" y="163"/>
                </a:cubicBezTo>
                <a:close/>
                <a:moveTo>
                  <a:pt x="132" y="164"/>
                </a:moveTo>
                <a:cubicBezTo>
                  <a:pt x="132" y="165"/>
                  <a:pt x="132" y="166"/>
                  <a:pt x="132" y="167"/>
                </a:cubicBezTo>
                <a:cubicBezTo>
                  <a:pt x="130" y="165"/>
                  <a:pt x="128" y="164"/>
                  <a:pt x="126" y="163"/>
                </a:cubicBezTo>
                <a:cubicBezTo>
                  <a:pt x="120" y="161"/>
                  <a:pt x="114" y="159"/>
                  <a:pt x="109" y="156"/>
                </a:cubicBezTo>
                <a:cubicBezTo>
                  <a:pt x="105" y="155"/>
                  <a:pt x="101" y="153"/>
                  <a:pt x="97" y="151"/>
                </a:cubicBezTo>
                <a:cubicBezTo>
                  <a:pt x="99" y="152"/>
                  <a:pt x="102" y="153"/>
                  <a:pt x="104" y="154"/>
                </a:cubicBezTo>
                <a:cubicBezTo>
                  <a:pt x="113" y="157"/>
                  <a:pt x="123" y="161"/>
                  <a:pt x="132" y="164"/>
                </a:cubicBezTo>
                <a:close/>
                <a:moveTo>
                  <a:pt x="132" y="169"/>
                </a:moveTo>
                <a:cubicBezTo>
                  <a:pt x="131" y="170"/>
                  <a:pt x="131" y="171"/>
                  <a:pt x="131" y="171"/>
                </a:cubicBezTo>
                <a:cubicBezTo>
                  <a:pt x="129" y="170"/>
                  <a:pt x="126" y="169"/>
                  <a:pt x="124" y="168"/>
                </a:cubicBezTo>
                <a:cubicBezTo>
                  <a:pt x="119" y="166"/>
                  <a:pt x="114" y="163"/>
                  <a:pt x="109" y="161"/>
                </a:cubicBezTo>
                <a:cubicBezTo>
                  <a:pt x="104" y="159"/>
                  <a:pt x="100" y="158"/>
                  <a:pt x="95" y="156"/>
                </a:cubicBezTo>
                <a:cubicBezTo>
                  <a:pt x="94" y="155"/>
                  <a:pt x="93" y="155"/>
                  <a:pt x="92" y="155"/>
                </a:cubicBezTo>
                <a:cubicBezTo>
                  <a:pt x="97" y="156"/>
                  <a:pt x="101" y="158"/>
                  <a:pt x="105" y="159"/>
                </a:cubicBezTo>
                <a:cubicBezTo>
                  <a:pt x="110" y="161"/>
                  <a:pt x="116" y="162"/>
                  <a:pt x="121" y="164"/>
                </a:cubicBezTo>
                <a:cubicBezTo>
                  <a:pt x="124" y="165"/>
                  <a:pt x="128" y="167"/>
                  <a:pt x="132" y="169"/>
                </a:cubicBezTo>
                <a:close/>
                <a:moveTo>
                  <a:pt x="90" y="159"/>
                </a:moveTo>
                <a:cubicBezTo>
                  <a:pt x="92" y="160"/>
                  <a:pt x="95" y="160"/>
                  <a:pt x="98" y="161"/>
                </a:cubicBezTo>
                <a:cubicBezTo>
                  <a:pt x="102" y="162"/>
                  <a:pt x="106" y="164"/>
                  <a:pt x="110" y="166"/>
                </a:cubicBezTo>
                <a:cubicBezTo>
                  <a:pt x="117" y="169"/>
                  <a:pt x="123" y="172"/>
                  <a:pt x="130" y="172"/>
                </a:cubicBezTo>
                <a:cubicBezTo>
                  <a:pt x="129" y="174"/>
                  <a:pt x="128" y="175"/>
                  <a:pt x="125" y="176"/>
                </a:cubicBezTo>
                <a:cubicBezTo>
                  <a:pt x="120" y="177"/>
                  <a:pt x="114" y="174"/>
                  <a:pt x="109" y="170"/>
                </a:cubicBezTo>
                <a:cubicBezTo>
                  <a:pt x="110" y="171"/>
                  <a:pt x="111" y="171"/>
                  <a:pt x="112" y="171"/>
                </a:cubicBezTo>
                <a:cubicBezTo>
                  <a:pt x="113" y="172"/>
                  <a:pt x="114" y="172"/>
                  <a:pt x="115" y="172"/>
                </a:cubicBezTo>
                <a:cubicBezTo>
                  <a:pt x="115" y="172"/>
                  <a:pt x="119" y="174"/>
                  <a:pt x="119" y="174"/>
                </a:cubicBezTo>
                <a:cubicBezTo>
                  <a:pt x="118" y="174"/>
                  <a:pt x="118" y="175"/>
                  <a:pt x="119" y="175"/>
                </a:cubicBezTo>
                <a:cubicBezTo>
                  <a:pt x="119" y="175"/>
                  <a:pt x="119" y="175"/>
                  <a:pt x="119" y="175"/>
                </a:cubicBezTo>
                <a:cubicBezTo>
                  <a:pt x="120" y="175"/>
                  <a:pt x="120" y="175"/>
                  <a:pt x="120" y="175"/>
                </a:cubicBezTo>
                <a:cubicBezTo>
                  <a:pt x="118" y="173"/>
                  <a:pt x="116" y="172"/>
                  <a:pt x="114" y="171"/>
                </a:cubicBezTo>
                <a:cubicBezTo>
                  <a:pt x="112" y="171"/>
                  <a:pt x="110" y="170"/>
                  <a:pt x="109" y="169"/>
                </a:cubicBezTo>
                <a:cubicBezTo>
                  <a:pt x="107" y="168"/>
                  <a:pt x="111" y="170"/>
                  <a:pt x="111" y="170"/>
                </a:cubicBezTo>
                <a:cubicBezTo>
                  <a:pt x="115" y="171"/>
                  <a:pt x="118" y="173"/>
                  <a:pt x="122" y="174"/>
                </a:cubicBezTo>
                <a:cubicBezTo>
                  <a:pt x="123" y="175"/>
                  <a:pt x="125" y="175"/>
                  <a:pt x="127" y="175"/>
                </a:cubicBezTo>
                <a:cubicBezTo>
                  <a:pt x="127" y="175"/>
                  <a:pt x="127" y="174"/>
                  <a:pt x="127" y="174"/>
                </a:cubicBezTo>
                <a:cubicBezTo>
                  <a:pt x="125" y="172"/>
                  <a:pt x="122" y="172"/>
                  <a:pt x="120" y="171"/>
                </a:cubicBezTo>
                <a:cubicBezTo>
                  <a:pt x="117" y="169"/>
                  <a:pt x="114" y="168"/>
                  <a:pt x="111" y="166"/>
                </a:cubicBezTo>
                <a:cubicBezTo>
                  <a:pt x="106" y="165"/>
                  <a:pt x="102" y="163"/>
                  <a:pt x="98" y="162"/>
                </a:cubicBezTo>
                <a:cubicBezTo>
                  <a:pt x="96" y="161"/>
                  <a:pt x="94" y="160"/>
                  <a:pt x="91" y="160"/>
                </a:cubicBezTo>
                <a:cubicBezTo>
                  <a:pt x="91" y="159"/>
                  <a:pt x="90" y="159"/>
                  <a:pt x="90" y="159"/>
                </a:cubicBezTo>
                <a:close/>
                <a:moveTo>
                  <a:pt x="96" y="162"/>
                </a:moveTo>
                <a:cubicBezTo>
                  <a:pt x="97" y="162"/>
                  <a:pt x="98" y="162"/>
                  <a:pt x="99" y="163"/>
                </a:cubicBezTo>
                <a:cubicBezTo>
                  <a:pt x="105" y="165"/>
                  <a:pt x="111" y="167"/>
                  <a:pt x="116" y="170"/>
                </a:cubicBezTo>
                <a:cubicBezTo>
                  <a:pt x="119" y="171"/>
                  <a:pt x="121" y="172"/>
                  <a:pt x="123" y="173"/>
                </a:cubicBezTo>
                <a:cubicBezTo>
                  <a:pt x="127" y="174"/>
                  <a:pt x="124" y="174"/>
                  <a:pt x="123" y="174"/>
                </a:cubicBezTo>
                <a:cubicBezTo>
                  <a:pt x="122" y="173"/>
                  <a:pt x="121" y="173"/>
                  <a:pt x="120" y="172"/>
                </a:cubicBezTo>
                <a:cubicBezTo>
                  <a:pt x="115" y="170"/>
                  <a:pt x="111" y="169"/>
                  <a:pt x="107" y="168"/>
                </a:cubicBezTo>
                <a:cubicBezTo>
                  <a:pt x="106" y="168"/>
                  <a:pt x="106" y="168"/>
                  <a:pt x="106" y="168"/>
                </a:cubicBezTo>
                <a:cubicBezTo>
                  <a:pt x="103" y="166"/>
                  <a:pt x="99" y="164"/>
                  <a:pt x="96" y="162"/>
                </a:cubicBezTo>
                <a:close/>
                <a:moveTo>
                  <a:pt x="79" y="150"/>
                </a:moveTo>
                <a:cubicBezTo>
                  <a:pt x="87" y="154"/>
                  <a:pt x="95" y="157"/>
                  <a:pt x="104" y="160"/>
                </a:cubicBezTo>
                <a:cubicBezTo>
                  <a:pt x="111" y="163"/>
                  <a:pt x="119" y="167"/>
                  <a:pt x="127" y="170"/>
                </a:cubicBezTo>
                <a:cubicBezTo>
                  <a:pt x="128" y="170"/>
                  <a:pt x="129" y="171"/>
                  <a:pt x="130" y="171"/>
                </a:cubicBezTo>
                <a:cubicBezTo>
                  <a:pt x="128" y="172"/>
                  <a:pt x="127" y="172"/>
                  <a:pt x="126" y="171"/>
                </a:cubicBezTo>
                <a:cubicBezTo>
                  <a:pt x="124" y="171"/>
                  <a:pt x="122" y="170"/>
                  <a:pt x="120" y="169"/>
                </a:cubicBezTo>
                <a:cubicBezTo>
                  <a:pt x="116" y="168"/>
                  <a:pt x="113" y="166"/>
                  <a:pt x="109" y="164"/>
                </a:cubicBezTo>
                <a:cubicBezTo>
                  <a:pt x="101" y="161"/>
                  <a:pt x="94" y="159"/>
                  <a:pt x="86" y="157"/>
                </a:cubicBezTo>
                <a:cubicBezTo>
                  <a:pt x="83" y="155"/>
                  <a:pt x="80" y="153"/>
                  <a:pt x="79" y="150"/>
                </a:cubicBezTo>
                <a:close/>
                <a:moveTo>
                  <a:pt x="78" y="146"/>
                </a:moveTo>
                <a:cubicBezTo>
                  <a:pt x="78" y="145"/>
                  <a:pt x="78" y="145"/>
                  <a:pt x="78" y="144"/>
                </a:cubicBezTo>
                <a:cubicBezTo>
                  <a:pt x="80" y="145"/>
                  <a:pt x="81" y="146"/>
                  <a:pt x="83" y="147"/>
                </a:cubicBezTo>
                <a:cubicBezTo>
                  <a:pt x="84" y="147"/>
                  <a:pt x="85" y="147"/>
                  <a:pt x="85" y="148"/>
                </a:cubicBezTo>
                <a:cubicBezTo>
                  <a:pt x="90" y="149"/>
                  <a:pt x="94" y="151"/>
                  <a:pt x="99" y="153"/>
                </a:cubicBezTo>
                <a:cubicBezTo>
                  <a:pt x="109" y="157"/>
                  <a:pt x="119" y="161"/>
                  <a:pt x="128" y="166"/>
                </a:cubicBezTo>
                <a:cubicBezTo>
                  <a:pt x="129" y="166"/>
                  <a:pt x="131" y="168"/>
                  <a:pt x="131" y="168"/>
                </a:cubicBezTo>
                <a:cubicBezTo>
                  <a:pt x="130" y="167"/>
                  <a:pt x="128" y="167"/>
                  <a:pt x="127" y="166"/>
                </a:cubicBezTo>
                <a:cubicBezTo>
                  <a:pt x="125" y="165"/>
                  <a:pt x="124" y="164"/>
                  <a:pt x="122" y="164"/>
                </a:cubicBezTo>
                <a:cubicBezTo>
                  <a:pt x="117" y="162"/>
                  <a:pt x="112" y="160"/>
                  <a:pt x="107" y="159"/>
                </a:cubicBezTo>
                <a:cubicBezTo>
                  <a:pt x="98" y="156"/>
                  <a:pt x="88" y="154"/>
                  <a:pt x="79" y="150"/>
                </a:cubicBezTo>
                <a:cubicBezTo>
                  <a:pt x="79" y="150"/>
                  <a:pt x="79" y="150"/>
                  <a:pt x="79" y="150"/>
                </a:cubicBezTo>
                <a:cubicBezTo>
                  <a:pt x="78" y="149"/>
                  <a:pt x="78" y="147"/>
                  <a:pt x="78" y="146"/>
                </a:cubicBezTo>
                <a:close/>
                <a:moveTo>
                  <a:pt x="77" y="141"/>
                </a:moveTo>
                <a:cubicBezTo>
                  <a:pt x="77" y="141"/>
                  <a:pt x="78" y="141"/>
                  <a:pt x="78" y="141"/>
                </a:cubicBezTo>
                <a:cubicBezTo>
                  <a:pt x="80" y="141"/>
                  <a:pt x="83" y="142"/>
                  <a:pt x="85" y="143"/>
                </a:cubicBezTo>
                <a:cubicBezTo>
                  <a:pt x="87" y="144"/>
                  <a:pt x="88" y="144"/>
                  <a:pt x="90" y="145"/>
                </a:cubicBezTo>
                <a:cubicBezTo>
                  <a:pt x="98" y="150"/>
                  <a:pt x="108" y="154"/>
                  <a:pt x="117" y="158"/>
                </a:cubicBezTo>
                <a:cubicBezTo>
                  <a:pt x="107" y="154"/>
                  <a:pt x="97" y="151"/>
                  <a:pt x="87" y="148"/>
                </a:cubicBezTo>
                <a:cubicBezTo>
                  <a:pt x="85" y="147"/>
                  <a:pt x="83" y="146"/>
                  <a:pt x="81" y="145"/>
                </a:cubicBezTo>
                <a:cubicBezTo>
                  <a:pt x="80" y="144"/>
                  <a:pt x="80" y="144"/>
                  <a:pt x="79" y="144"/>
                </a:cubicBezTo>
                <a:cubicBezTo>
                  <a:pt x="79" y="144"/>
                  <a:pt x="78" y="144"/>
                  <a:pt x="78" y="143"/>
                </a:cubicBezTo>
                <a:cubicBezTo>
                  <a:pt x="78" y="142"/>
                  <a:pt x="78" y="141"/>
                  <a:pt x="77" y="141"/>
                </a:cubicBezTo>
                <a:close/>
                <a:moveTo>
                  <a:pt x="76" y="138"/>
                </a:moveTo>
                <a:cubicBezTo>
                  <a:pt x="78" y="140"/>
                  <a:pt x="81" y="141"/>
                  <a:pt x="83" y="142"/>
                </a:cubicBezTo>
                <a:cubicBezTo>
                  <a:pt x="81" y="141"/>
                  <a:pt x="79" y="140"/>
                  <a:pt x="77" y="140"/>
                </a:cubicBezTo>
                <a:cubicBezTo>
                  <a:pt x="77" y="139"/>
                  <a:pt x="76" y="139"/>
                  <a:pt x="76" y="138"/>
                </a:cubicBezTo>
                <a:close/>
                <a:moveTo>
                  <a:pt x="57" y="127"/>
                </a:moveTo>
                <a:cubicBezTo>
                  <a:pt x="61" y="129"/>
                  <a:pt x="65" y="131"/>
                  <a:pt x="70" y="132"/>
                </a:cubicBezTo>
                <a:cubicBezTo>
                  <a:pt x="77" y="135"/>
                  <a:pt x="83" y="137"/>
                  <a:pt x="90" y="140"/>
                </a:cubicBezTo>
                <a:cubicBezTo>
                  <a:pt x="103" y="146"/>
                  <a:pt x="117" y="150"/>
                  <a:pt x="130" y="158"/>
                </a:cubicBezTo>
                <a:cubicBezTo>
                  <a:pt x="130" y="158"/>
                  <a:pt x="131" y="158"/>
                  <a:pt x="132" y="158"/>
                </a:cubicBezTo>
                <a:cubicBezTo>
                  <a:pt x="131" y="158"/>
                  <a:pt x="131" y="158"/>
                  <a:pt x="130" y="158"/>
                </a:cubicBezTo>
                <a:cubicBezTo>
                  <a:pt x="129" y="157"/>
                  <a:pt x="127" y="157"/>
                  <a:pt x="126" y="156"/>
                </a:cubicBezTo>
                <a:cubicBezTo>
                  <a:pt x="123" y="155"/>
                  <a:pt x="120" y="154"/>
                  <a:pt x="116" y="153"/>
                </a:cubicBezTo>
                <a:cubicBezTo>
                  <a:pt x="110" y="150"/>
                  <a:pt x="102" y="148"/>
                  <a:pt x="96" y="145"/>
                </a:cubicBezTo>
                <a:cubicBezTo>
                  <a:pt x="93" y="145"/>
                  <a:pt x="90" y="144"/>
                  <a:pt x="87" y="143"/>
                </a:cubicBezTo>
                <a:cubicBezTo>
                  <a:pt x="84" y="141"/>
                  <a:pt x="80" y="139"/>
                  <a:pt x="77" y="138"/>
                </a:cubicBezTo>
                <a:cubicBezTo>
                  <a:pt x="76" y="138"/>
                  <a:pt x="75" y="137"/>
                  <a:pt x="75" y="137"/>
                </a:cubicBezTo>
                <a:cubicBezTo>
                  <a:pt x="74" y="137"/>
                  <a:pt x="74" y="136"/>
                  <a:pt x="74" y="136"/>
                </a:cubicBezTo>
                <a:cubicBezTo>
                  <a:pt x="70" y="133"/>
                  <a:pt x="61" y="131"/>
                  <a:pt x="57" y="127"/>
                </a:cubicBezTo>
                <a:close/>
                <a:moveTo>
                  <a:pt x="55" y="123"/>
                </a:moveTo>
                <a:cubicBezTo>
                  <a:pt x="56" y="123"/>
                  <a:pt x="56" y="123"/>
                  <a:pt x="56" y="123"/>
                </a:cubicBezTo>
                <a:cubicBezTo>
                  <a:pt x="56" y="123"/>
                  <a:pt x="56" y="123"/>
                  <a:pt x="57" y="123"/>
                </a:cubicBezTo>
                <a:cubicBezTo>
                  <a:pt x="62" y="125"/>
                  <a:pt x="67" y="128"/>
                  <a:pt x="73" y="130"/>
                </a:cubicBezTo>
                <a:cubicBezTo>
                  <a:pt x="80" y="132"/>
                  <a:pt x="86" y="134"/>
                  <a:pt x="93" y="137"/>
                </a:cubicBezTo>
                <a:cubicBezTo>
                  <a:pt x="106" y="142"/>
                  <a:pt x="119" y="146"/>
                  <a:pt x="131" y="153"/>
                </a:cubicBezTo>
                <a:cubicBezTo>
                  <a:pt x="131" y="153"/>
                  <a:pt x="131" y="153"/>
                  <a:pt x="131" y="154"/>
                </a:cubicBezTo>
                <a:cubicBezTo>
                  <a:pt x="126" y="151"/>
                  <a:pt x="120" y="150"/>
                  <a:pt x="115" y="148"/>
                </a:cubicBezTo>
                <a:cubicBezTo>
                  <a:pt x="108" y="145"/>
                  <a:pt x="101" y="142"/>
                  <a:pt x="95" y="140"/>
                </a:cubicBezTo>
                <a:cubicBezTo>
                  <a:pt x="88" y="137"/>
                  <a:pt x="81" y="134"/>
                  <a:pt x="75" y="132"/>
                </a:cubicBezTo>
                <a:cubicBezTo>
                  <a:pt x="68" y="130"/>
                  <a:pt x="62" y="127"/>
                  <a:pt x="56" y="125"/>
                </a:cubicBezTo>
                <a:cubicBezTo>
                  <a:pt x="56" y="124"/>
                  <a:pt x="55" y="124"/>
                  <a:pt x="55" y="123"/>
                </a:cubicBezTo>
                <a:close/>
                <a:moveTo>
                  <a:pt x="56" y="120"/>
                </a:moveTo>
                <a:cubicBezTo>
                  <a:pt x="56" y="119"/>
                  <a:pt x="56" y="118"/>
                  <a:pt x="57" y="118"/>
                </a:cubicBezTo>
                <a:cubicBezTo>
                  <a:pt x="62" y="120"/>
                  <a:pt x="68" y="121"/>
                  <a:pt x="73" y="123"/>
                </a:cubicBezTo>
                <a:cubicBezTo>
                  <a:pt x="74" y="123"/>
                  <a:pt x="74" y="123"/>
                  <a:pt x="75" y="123"/>
                </a:cubicBezTo>
                <a:cubicBezTo>
                  <a:pt x="75" y="123"/>
                  <a:pt x="76" y="123"/>
                  <a:pt x="76" y="123"/>
                </a:cubicBezTo>
                <a:cubicBezTo>
                  <a:pt x="83" y="126"/>
                  <a:pt x="91" y="128"/>
                  <a:pt x="98" y="131"/>
                </a:cubicBezTo>
                <a:cubicBezTo>
                  <a:pt x="104" y="133"/>
                  <a:pt x="110" y="137"/>
                  <a:pt x="116" y="138"/>
                </a:cubicBezTo>
                <a:cubicBezTo>
                  <a:pt x="120" y="140"/>
                  <a:pt x="124" y="140"/>
                  <a:pt x="127" y="142"/>
                </a:cubicBezTo>
                <a:cubicBezTo>
                  <a:pt x="126" y="142"/>
                  <a:pt x="125" y="142"/>
                  <a:pt x="124" y="142"/>
                </a:cubicBezTo>
                <a:cubicBezTo>
                  <a:pt x="124" y="141"/>
                  <a:pt x="123" y="141"/>
                  <a:pt x="123" y="141"/>
                </a:cubicBezTo>
                <a:cubicBezTo>
                  <a:pt x="121" y="141"/>
                  <a:pt x="119" y="140"/>
                  <a:pt x="118" y="140"/>
                </a:cubicBezTo>
                <a:cubicBezTo>
                  <a:pt x="111" y="137"/>
                  <a:pt x="104" y="135"/>
                  <a:pt x="97" y="133"/>
                </a:cubicBezTo>
                <a:cubicBezTo>
                  <a:pt x="93" y="132"/>
                  <a:pt x="89" y="131"/>
                  <a:pt x="85" y="129"/>
                </a:cubicBezTo>
                <a:cubicBezTo>
                  <a:pt x="76" y="126"/>
                  <a:pt x="67" y="123"/>
                  <a:pt x="58" y="120"/>
                </a:cubicBezTo>
                <a:cubicBezTo>
                  <a:pt x="58" y="120"/>
                  <a:pt x="58" y="120"/>
                  <a:pt x="58" y="120"/>
                </a:cubicBezTo>
                <a:cubicBezTo>
                  <a:pt x="57" y="120"/>
                  <a:pt x="56" y="120"/>
                  <a:pt x="56" y="120"/>
                </a:cubicBezTo>
                <a:close/>
                <a:moveTo>
                  <a:pt x="60" y="118"/>
                </a:moveTo>
                <a:cubicBezTo>
                  <a:pt x="56" y="117"/>
                  <a:pt x="61" y="118"/>
                  <a:pt x="62" y="119"/>
                </a:cubicBezTo>
                <a:cubicBezTo>
                  <a:pt x="63" y="119"/>
                  <a:pt x="65" y="120"/>
                  <a:pt x="66" y="120"/>
                </a:cubicBezTo>
                <a:cubicBezTo>
                  <a:pt x="67" y="120"/>
                  <a:pt x="68" y="121"/>
                  <a:pt x="69" y="121"/>
                </a:cubicBezTo>
                <a:cubicBezTo>
                  <a:pt x="66" y="120"/>
                  <a:pt x="63" y="119"/>
                  <a:pt x="60" y="118"/>
                </a:cubicBezTo>
                <a:close/>
                <a:moveTo>
                  <a:pt x="57" y="117"/>
                </a:moveTo>
                <a:cubicBezTo>
                  <a:pt x="58" y="116"/>
                  <a:pt x="58" y="116"/>
                  <a:pt x="58" y="115"/>
                </a:cubicBezTo>
                <a:cubicBezTo>
                  <a:pt x="66" y="119"/>
                  <a:pt x="75" y="120"/>
                  <a:pt x="83" y="122"/>
                </a:cubicBezTo>
                <a:cubicBezTo>
                  <a:pt x="86" y="123"/>
                  <a:pt x="88" y="124"/>
                  <a:pt x="91" y="125"/>
                </a:cubicBezTo>
                <a:cubicBezTo>
                  <a:pt x="98" y="127"/>
                  <a:pt x="105" y="130"/>
                  <a:pt x="112" y="133"/>
                </a:cubicBezTo>
                <a:cubicBezTo>
                  <a:pt x="116" y="134"/>
                  <a:pt x="120" y="136"/>
                  <a:pt x="123" y="138"/>
                </a:cubicBezTo>
                <a:cubicBezTo>
                  <a:pt x="123" y="138"/>
                  <a:pt x="125" y="138"/>
                  <a:pt x="126" y="139"/>
                </a:cubicBezTo>
                <a:cubicBezTo>
                  <a:pt x="126" y="139"/>
                  <a:pt x="126" y="139"/>
                  <a:pt x="126" y="139"/>
                </a:cubicBezTo>
                <a:cubicBezTo>
                  <a:pt x="126" y="139"/>
                  <a:pt x="125" y="139"/>
                  <a:pt x="125" y="139"/>
                </a:cubicBezTo>
                <a:cubicBezTo>
                  <a:pt x="123" y="139"/>
                  <a:pt x="121" y="138"/>
                  <a:pt x="119" y="137"/>
                </a:cubicBezTo>
                <a:cubicBezTo>
                  <a:pt x="107" y="131"/>
                  <a:pt x="93" y="127"/>
                  <a:pt x="79" y="123"/>
                </a:cubicBezTo>
                <a:cubicBezTo>
                  <a:pt x="79" y="123"/>
                  <a:pt x="79" y="123"/>
                  <a:pt x="78" y="123"/>
                </a:cubicBezTo>
                <a:cubicBezTo>
                  <a:pt x="71" y="120"/>
                  <a:pt x="64" y="118"/>
                  <a:pt x="57" y="117"/>
                </a:cubicBezTo>
                <a:close/>
                <a:moveTo>
                  <a:pt x="60" y="115"/>
                </a:moveTo>
                <a:cubicBezTo>
                  <a:pt x="62" y="116"/>
                  <a:pt x="64" y="116"/>
                  <a:pt x="65" y="117"/>
                </a:cubicBezTo>
                <a:cubicBezTo>
                  <a:pt x="64" y="116"/>
                  <a:pt x="62" y="116"/>
                  <a:pt x="60" y="115"/>
                </a:cubicBezTo>
                <a:close/>
                <a:moveTo>
                  <a:pt x="59" y="114"/>
                </a:moveTo>
                <a:cubicBezTo>
                  <a:pt x="60" y="114"/>
                  <a:pt x="60" y="113"/>
                  <a:pt x="61" y="112"/>
                </a:cubicBezTo>
                <a:cubicBezTo>
                  <a:pt x="73" y="118"/>
                  <a:pt x="87" y="120"/>
                  <a:pt x="100" y="124"/>
                </a:cubicBezTo>
                <a:cubicBezTo>
                  <a:pt x="107" y="126"/>
                  <a:pt x="114" y="129"/>
                  <a:pt x="120" y="132"/>
                </a:cubicBezTo>
                <a:cubicBezTo>
                  <a:pt x="121" y="133"/>
                  <a:pt x="122" y="133"/>
                  <a:pt x="123" y="134"/>
                </a:cubicBezTo>
                <a:cubicBezTo>
                  <a:pt x="124" y="134"/>
                  <a:pt x="124" y="135"/>
                  <a:pt x="124" y="135"/>
                </a:cubicBezTo>
                <a:cubicBezTo>
                  <a:pt x="123" y="135"/>
                  <a:pt x="122" y="135"/>
                  <a:pt x="122" y="134"/>
                </a:cubicBezTo>
                <a:cubicBezTo>
                  <a:pt x="119" y="133"/>
                  <a:pt x="117" y="132"/>
                  <a:pt x="114" y="131"/>
                </a:cubicBezTo>
                <a:cubicBezTo>
                  <a:pt x="101" y="126"/>
                  <a:pt x="89" y="123"/>
                  <a:pt x="76" y="120"/>
                </a:cubicBezTo>
                <a:cubicBezTo>
                  <a:pt x="76" y="120"/>
                  <a:pt x="76" y="120"/>
                  <a:pt x="75" y="119"/>
                </a:cubicBezTo>
                <a:cubicBezTo>
                  <a:pt x="70" y="118"/>
                  <a:pt x="65" y="116"/>
                  <a:pt x="59" y="114"/>
                </a:cubicBezTo>
                <a:close/>
                <a:moveTo>
                  <a:pt x="73" y="116"/>
                </a:moveTo>
                <a:cubicBezTo>
                  <a:pt x="74" y="116"/>
                  <a:pt x="75" y="116"/>
                  <a:pt x="76" y="117"/>
                </a:cubicBezTo>
                <a:cubicBezTo>
                  <a:pt x="79" y="118"/>
                  <a:pt x="83" y="119"/>
                  <a:pt x="86" y="120"/>
                </a:cubicBezTo>
                <a:cubicBezTo>
                  <a:pt x="82" y="118"/>
                  <a:pt x="77" y="117"/>
                  <a:pt x="73" y="116"/>
                </a:cubicBezTo>
                <a:close/>
                <a:moveTo>
                  <a:pt x="61" y="111"/>
                </a:moveTo>
                <a:cubicBezTo>
                  <a:pt x="61" y="111"/>
                  <a:pt x="62" y="110"/>
                  <a:pt x="62" y="110"/>
                </a:cubicBezTo>
                <a:cubicBezTo>
                  <a:pt x="66" y="112"/>
                  <a:pt x="70" y="113"/>
                  <a:pt x="75" y="114"/>
                </a:cubicBezTo>
                <a:cubicBezTo>
                  <a:pt x="80" y="115"/>
                  <a:pt x="85" y="117"/>
                  <a:pt x="90" y="119"/>
                </a:cubicBezTo>
                <a:cubicBezTo>
                  <a:pt x="101" y="122"/>
                  <a:pt x="112" y="125"/>
                  <a:pt x="122" y="130"/>
                </a:cubicBezTo>
                <a:cubicBezTo>
                  <a:pt x="120" y="129"/>
                  <a:pt x="117" y="129"/>
                  <a:pt x="115" y="128"/>
                </a:cubicBezTo>
                <a:cubicBezTo>
                  <a:pt x="112" y="127"/>
                  <a:pt x="110" y="126"/>
                  <a:pt x="107" y="125"/>
                </a:cubicBezTo>
                <a:cubicBezTo>
                  <a:pt x="102" y="123"/>
                  <a:pt x="97" y="122"/>
                  <a:pt x="92" y="120"/>
                </a:cubicBezTo>
                <a:cubicBezTo>
                  <a:pt x="81" y="118"/>
                  <a:pt x="71" y="115"/>
                  <a:pt x="61" y="111"/>
                </a:cubicBezTo>
                <a:close/>
                <a:moveTo>
                  <a:pt x="62" y="107"/>
                </a:moveTo>
                <a:cubicBezTo>
                  <a:pt x="62" y="105"/>
                  <a:pt x="62" y="104"/>
                  <a:pt x="62" y="103"/>
                </a:cubicBezTo>
                <a:cubicBezTo>
                  <a:pt x="62" y="103"/>
                  <a:pt x="63" y="103"/>
                  <a:pt x="63" y="103"/>
                </a:cubicBezTo>
                <a:cubicBezTo>
                  <a:pt x="68" y="105"/>
                  <a:pt x="73" y="107"/>
                  <a:pt x="78" y="109"/>
                </a:cubicBezTo>
                <a:cubicBezTo>
                  <a:pt x="83" y="111"/>
                  <a:pt x="89" y="112"/>
                  <a:pt x="94" y="114"/>
                </a:cubicBezTo>
                <a:cubicBezTo>
                  <a:pt x="99" y="116"/>
                  <a:pt x="105" y="118"/>
                  <a:pt x="111" y="120"/>
                </a:cubicBezTo>
                <a:cubicBezTo>
                  <a:pt x="114" y="121"/>
                  <a:pt x="117" y="122"/>
                  <a:pt x="120" y="124"/>
                </a:cubicBezTo>
                <a:cubicBezTo>
                  <a:pt x="121" y="124"/>
                  <a:pt x="123" y="125"/>
                  <a:pt x="123" y="125"/>
                </a:cubicBezTo>
                <a:cubicBezTo>
                  <a:pt x="123" y="125"/>
                  <a:pt x="123" y="125"/>
                  <a:pt x="123" y="125"/>
                </a:cubicBezTo>
                <a:cubicBezTo>
                  <a:pt x="123" y="125"/>
                  <a:pt x="122" y="125"/>
                  <a:pt x="121" y="124"/>
                </a:cubicBezTo>
                <a:cubicBezTo>
                  <a:pt x="111" y="120"/>
                  <a:pt x="100" y="118"/>
                  <a:pt x="90" y="115"/>
                </a:cubicBezTo>
                <a:cubicBezTo>
                  <a:pt x="84" y="113"/>
                  <a:pt x="78" y="112"/>
                  <a:pt x="73" y="110"/>
                </a:cubicBezTo>
                <a:cubicBezTo>
                  <a:pt x="71" y="109"/>
                  <a:pt x="68" y="109"/>
                  <a:pt x="66" y="109"/>
                </a:cubicBezTo>
                <a:cubicBezTo>
                  <a:pt x="66" y="108"/>
                  <a:pt x="65" y="108"/>
                  <a:pt x="63" y="108"/>
                </a:cubicBezTo>
                <a:cubicBezTo>
                  <a:pt x="64" y="108"/>
                  <a:pt x="64" y="107"/>
                  <a:pt x="63" y="107"/>
                </a:cubicBezTo>
                <a:cubicBezTo>
                  <a:pt x="63" y="107"/>
                  <a:pt x="63" y="107"/>
                  <a:pt x="62" y="107"/>
                </a:cubicBezTo>
                <a:close/>
                <a:moveTo>
                  <a:pt x="62" y="102"/>
                </a:moveTo>
                <a:cubicBezTo>
                  <a:pt x="63" y="101"/>
                  <a:pt x="63" y="100"/>
                  <a:pt x="63" y="100"/>
                </a:cubicBezTo>
                <a:cubicBezTo>
                  <a:pt x="63" y="100"/>
                  <a:pt x="63" y="100"/>
                  <a:pt x="63" y="100"/>
                </a:cubicBezTo>
                <a:cubicBezTo>
                  <a:pt x="63" y="100"/>
                  <a:pt x="64" y="100"/>
                  <a:pt x="65" y="100"/>
                </a:cubicBezTo>
                <a:cubicBezTo>
                  <a:pt x="65" y="101"/>
                  <a:pt x="65" y="101"/>
                  <a:pt x="66" y="101"/>
                </a:cubicBezTo>
                <a:cubicBezTo>
                  <a:pt x="76" y="104"/>
                  <a:pt x="86" y="107"/>
                  <a:pt x="95" y="110"/>
                </a:cubicBezTo>
                <a:cubicBezTo>
                  <a:pt x="100" y="112"/>
                  <a:pt x="106" y="113"/>
                  <a:pt x="111" y="115"/>
                </a:cubicBezTo>
                <a:cubicBezTo>
                  <a:pt x="114" y="117"/>
                  <a:pt x="117" y="118"/>
                  <a:pt x="120" y="119"/>
                </a:cubicBezTo>
                <a:cubicBezTo>
                  <a:pt x="121" y="120"/>
                  <a:pt x="126" y="122"/>
                  <a:pt x="122" y="121"/>
                </a:cubicBezTo>
                <a:cubicBezTo>
                  <a:pt x="112" y="118"/>
                  <a:pt x="102" y="114"/>
                  <a:pt x="92" y="111"/>
                </a:cubicBezTo>
                <a:cubicBezTo>
                  <a:pt x="87" y="110"/>
                  <a:pt x="81" y="109"/>
                  <a:pt x="76" y="107"/>
                </a:cubicBezTo>
                <a:cubicBezTo>
                  <a:pt x="72" y="105"/>
                  <a:pt x="67" y="104"/>
                  <a:pt x="63" y="102"/>
                </a:cubicBezTo>
                <a:cubicBezTo>
                  <a:pt x="63" y="102"/>
                  <a:pt x="63" y="102"/>
                  <a:pt x="62" y="102"/>
                </a:cubicBezTo>
                <a:close/>
                <a:moveTo>
                  <a:pt x="64" y="97"/>
                </a:moveTo>
                <a:cubicBezTo>
                  <a:pt x="64" y="96"/>
                  <a:pt x="64" y="95"/>
                  <a:pt x="65" y="95"/>
                </a:cubicBezTo>
                <a:cubicBezTo>
                  <a:pt x="72" y="98"/>
                  <a:pt x="80" y="100"/>
                  <a:pt x="88" y="102"/>
                </a:cubicBezTo>
                <a:cubicBezTo>
                  <a:pt x="92" y="103"/>
                  <a:pt x="95" y="104"/>
                  <a:pt x="99" y="106"/>
                </a:cubicBezTo>
                <a:cubicBezTo>
                  <a:pt x="105" y="108"/>
                  <a:pt x="111" y="110"/>
                  <a:pt x="118" y="112"/>
                </a:cubicBezTo>
                <a:cubicBezTo>
                  <a:pt x="120" y="113"/>
                  <a:pt x="121" y="113"/>
                  <a:pt x="121" y="113"/>
                </a:cubicBezTo>
                <a:cubicBezTo>
                  <a:pt x="121" y="113"/>
                  <a:pt x="121" y="113"/>
                  <a:pt x="121" y="113"/>
                </a:cubicBezTo>
                <a:cubicBezTo>
                  <a:pt x="121" y="114"/>
                  <a:pt x="118" y="113"/>
                  <a:pt x="116" y="112"/>
                </a:cubicBezTo>
                <a:cubicBezTo>
                  <a:pt x="113" y="112"/>
                  <a:pt x="110" y="111"/>
                  <a:pt x="107" y="110"/>
                </a:cubicBezTo>
                <a:cubicBezTo>
                  <a:pt x="92" y="106"/>
                  <a:pt x="78" y="102"/>
                  <a:pt x="64" y="97"/>
                </a:cubicBezTo>
                <a:close/>
                <a:moveTo>
                  <a:pt x="66" y="95"/>
                </a:moveTo>
                <a:cubicBezTo>
                  <a:pt x="67" y="95"/>
                  <a:pt x="68" y="95"/>
                  <a:pt x="69" y="96"/>
                </a:cubicBezTo>
                <a:cubicBezTo>
                  <a:pt x="70" y="96"/>
                  <a:pt x="71" y="96"/>
                  <a:pt x="71" y="96"/>
                </a:cubicBezTo>
                <a:cubicBezTo>
                  <a:pt x="70" y="96"/>
                  <a:pt x="68" y="95"/>
                  <a:pt x="66" y="95"/>
                </a:cubicBezTo>
                <a:close/>
                <a:moveTo>
                  <a:pt x="65" y="94"/>
                </a:moveTo>
                <a:cubicBezTo>
                  <a:pt x="65" y="93"/>
                  <a:pt x="66" y="93"/>
                  <a:pt x="66" y="92"/>
                </a:cubicBezTo>
                <a:cubicBezTo>
                  <a:pt x="68" y="92"/>
                  <a:pt x="70" y="93"/>
                  <a:pt x="72" y="94"/>
                </a:cubicBezTo>
                <a:cubicBezTo>
                  <a:pt x="74" y="94"/>
                  <a:pt x="75" y="95"/>
                  <a:pt x="76" y="96"/>
                </a:cubicBezTo>
                <a:cubicBezTo>
                  <a:pt x="78" y="97"/>
                  <a:pt x="81" y="98"/>
                  <a:pt x="84" y="99"/>
                </a:cubicBezTo>
                <a:cubicBezTo>
                  <a:pt x="91" y="100"/>
                  <a:pt x="99" y="103"/>
                  <a:pt x="106" y="105"/>
                </a:cubicBezTo>
                <a:cubicBezTo>
                  <a:pt x="109" y="106"/>
                  <a:pt x="112" y="107"/>
                  <a:pt x="116" y="108"/>
                </a:cubicBezTo>
                <a:cubicBezTo>
                  <a:pt x="117" y="109"/>
                  <a:pt x="119" y="109"/>
                  <a:pt x="120" y="110"/>
                </a:cubicBezTo>
                <a:cubicBezTo>
                  <a:pt x="120" y="110"/>
                  <a:pt x="120" y="110"/>
                  <a:pt x="120" y="110"/>
                </a:cubicBezTo>
                <a:cubicBezTo>
                  <a:pt x="118" y="110"/>
                  <a:pt x="116" y="109"/>
                  <a:pt x="114" y="109"/>
                </a:cubicBezTo>
                <a:cubicBezTo>
                  <a:pt x="107" y="107"/>
                  <a:pt x="100" y="104"/>
                  <a:pt x="93" y="102"/>
                </a:cubicBezTo>
                <a:cubicBezTo>
                  <a:pt x="92" y="102"/>
                  <a:pt x="92" y="102"/>
                  <a:pt x="91" y="102"/>
                </a:cubicBezTo>
                <a:cubicBezTo>
                  <a:pt x="86" y="100"/>
                  <a:pt x="81" y="99"/>
                  <a:pt x="76" y="98"/>
                </a:cubicBezTo>
                <a:cubicBezTo>
                  <a:pt x="72" y="96"/>
                  <a:pt x="69" y="94"/>
                  <a:pt x="65" y="94"/>
                </a:cubicBezTo>
                <a:close/>
                <a:moveTo>
                  <a:pt x="66" y="80"/>
                </a:moveTo>
                <a:cubicBezTo>
                  <a:pt x="69" y="80"/>
                  <a:pt x="71" y="81"/>
                  <a:pt x="74" y="82"/>
                </a:cubicBezTo>
                <a:cubicBezTo>
                  <a:pt x="90" y="86"/>
                  <a:pt x="106" y="92"/>
                  <a:pt x="122" y="96"/>
                </a:cubicBezTo>
                <a:cubicBezTo>
                  <a:pt x="121" y="97"/>
                  <a:pt x="121" y="97"/>
                  <a:pt x="120" y="98"/>
                </a:cubicBezTo>
                <a:cubicBezTo>
                  <a:pt x="113" y="95"/>
                  <a:pt x="104" y="93"/>
                  <a:pt x="97" y="91"/>
                </a:cubicBezTo>
                <a:cubicBezTo>
                  <a:pt x="87" y="89"/>
                  <a:pt x="77" y="87"/>
                  <a:pt x="68" y="83"/>
                </a:cubicBezTo>
                <a:cubicBezTo>
                  <a:pt x="68" y="83"/>
                  <a:pt x="68" y="84"/>
                  <a:pt x="68" y="84"/>
                </a:cubicBezTo>
                <a:cubicBezTo>
                  <a:pt x="76" y="89"/>
                  <a:pt x="85" y="91"/>
                  <a:pt x="94" y="94"/>
                </a:cubicBezTo>
                <a:cubicBezTo>
                  <a:pt x="101" y="97"/>
                  <a:pt x="110" y="101"/>
                  <a:pt x="118" y="101"/>
                </a:cubicBezTo>
                <a:cubicBezTo>
                  <a:pt x="109" y="101"/>
                  <a:pt x="99" y="98"/>
                  <a:pt x="90" y="95"/>
                </a:cubicBezTo>
                <a:cubicBezTo>
                  <a:pt x="87" y="94"/>
                  <a:pt x="84" y="93"/>
                  <a:pt x="81" y="92"/>
                </a:cubicBezTo>
                <a:cubicBezTo>
                  <a:pt x="76" y="91"/>
                  <a:pt x="72" y="89"/>
                  <a:pt x="67" y="88"/>
                </a:cubicBezTo>
                <a:cubicBezTo>
                  <a:pt x="67" y="88"/>
                  <a:pt x="67" y="88"/>
                  <a:pt x="67" y="88"/>
                </a:cubicBezTo>
                <a:cubicBezTo>
                  <a:pt x="68" y="85"/>
                  <a:pt x="68" y="81"/>
                  <a:pt x="66" y="80"/>
                </a:cubicBezTo>
                <a:close/>
                <a:moveTo>
                  <a:pt x="50" y="75"/>
                </a:moveTo>
                <a:cubicBezTo>
                  <a:pt x="46" y="74"/>
                  <a:pt x="43" y="73"/>
                  <a:pt x="39" y="72"/>
                </a:cubicBezTo>
                <a:cubicBezTo>
                  <a:pt x="38" y="71"/>
                  <a:pt x="29" y="69"/>
                  <a:pt x="34" y="70"/>
                </a:cubicBezTo>
                <a:cubicBezTo>
                  <a:pt x="50" y="71"/>
                  <a:pt x="67" y="78"/>
                  <a:pt x="83" y="83"/>
                </a:cubicBezTo>
                <a:cubicBezTo>
                  <a:pt x="91" y="86"/>
                  <a:pt x="99" y="89"/>
                  <a:pt x="107" y="90"/>
                </a:cubicBezTo>
                <a:cubicBezTo>
                  <a:pt x="112" y="92"/>
                  <a:pt x="117" y="92"/>
                  <a:pt x="121" y="95"/>
                </a:cubicBezTo>
                <a:cubicBezTo>
                  <a:pt x="105" y="91"/>
                  <a:pt x="90" y="86"/>
                  <a:pt x="74" y="81"/>
                </a:cubicBezTo>
                <a:cubicBezTo>
                  <a:pt x="66" y="79"/>
                  <a:pt x="58" y="77"/>
                  <a:pt x="50" y="75"/>
                </a:cubicBezTo>
                <a:close/>
                <a:moveTo>
                  <a:pt x="45" y="78"/>
                </a:moveTo>
                <a:cubicBezTo>
                  <a:pt x="42" y="77"/>
                  <a:pt x="39" y="76"/>
                  <a:pt x="37" y="75"/>
                </a:cubicBezTo>
                <a:cubicBezTo>
                  <a:pt x="35" y="74"/>
                  <a:pt x="34" y="74"/>
                  <a:pt x="32" y="73"/>
                </a:cubicBezTo>
                <a:cubicBezTo>
                  <a:pt x="31" y="72"/>
                  <a:pt x="31" y="72"/>
                  <a:pt x="33" y="73"/>
                </a:cubicBezTo>
                <a:cubicBezTo>
                  <a:pt x="37" y="74"/>
                  <a:pt x="42" y="76"/>
                  <a:pt x="47" y="77"/>
                </a:cubicBezTo>
                <a:cubicBezTo>
                  <a:pt x="52" y="78"/>
                  <a:pt x="56" y="79"/>
                  <a:pt x="61" y="80"/>
                </a:cubicBezTo>
                <a:cubicBezTo>
                  <a:pt x="61" y="80"/>
                  <a:pt x="60" y="81"/>
                  <a:pt x="60" y="81"/>
                </a:cubicBezTo>
                <a:cubicBezTo>
                  <a:pt x="55" y="80"/>
                  <a:pt x="50" y="79"/>
                  <a:pt x="45" y="78"/>
                </a:cubicBezTo>
                <a:close/>
                <a:moveTo>
                  <a:pt x="40" y="83"/>
                </a:moveTo>
                <a:cubicBezTo>
                  <a:pt x="39" y="82"/>
                  <a:pt x="37" y="82"/>
                  <a:pt x="35" y="81"/>
                </a:cubicBezTo>
                <a:cubicBezTo>
                  <a:pt x="34" y="81"/>
                  <a:pt x="26" y="78"/>
                  <a:pt x="31" y="79"/>
                </a:cubicBezTo>
                <a:cubicBezTo>
                  <a:pt x="34" y="80"/>
                  <a:pt x="38" y="81"/>
                  <a:pt x="42" y="82"/>
                </a:cubicBezTo>
                <a:cubicBezTo>
                  <a:pt x="41" y="82"/>
                  <a:pt x="41" y="83"/>
                  <a:pt x="40" y="83"/>
                </a:cubicBezTo>
                <a:close/>
                <a:moveTo>
                  <a:pt x="38" y="87"/>
                </a:moveTo>
                <a:cubicBezTo>
                  <a:pt x="36" y="86"/>
                  <a:pt x="34" y="85"/>
                  <a:pt x="32" y="84"/>
                </a:cubicBezTo>
                <a:cubicBezTo>
                  <a:pt x="31" y="83"/>
                  <a:pt x="26" y="80"/>
                  <a:pt x="29" y="81"/>
                </a:cubicBezTo>
                <a:cubicBezTo>
                  <a:pt x="33" y="82"/>
                  <a:pt x="36" y="84"/>
                  <a:pt x="40" y="84"/>
                </a:cubicBezTo>
                <a:cubicBezTo>
                  <a:pt x="39" y="85"/>
                  <a:pt x="39" y="86"/>
                  <a:pt x="38" y="87"/>
                </a:cubicBezTo>
                <a:close/>
                <a:moveTo>
                  <a:pt x="36" y="90"/>
                </a:moveTo>
                <a:cubicBezTo>
                  <a:pt x="34" y="89"/>
                  <a:pt x="32" y="88"/>
                  <a:pt x="29" y="87"/>
                </a:cubicBezTo>
                <a:cubicBezTo>
                  <a:pt x="28" y="86"/>
                  <a:pt x="23" y="84"/>
                  <a:pt x="27" y="86"/>
                </a:cubicBezTo>
                <a:cubicBezTo>
                  <a:pt x="31" y="86"/>
                  <a:pt x="34" y="87"/>
                  <a:pt x="37" y="88"/>
                </a:cubicBezTo>
                <a:cubicBezTo>
                  <a:pt x="37" y="88"/>
                  <a:pt x="37" y="88"/>
                  <a:pt x="37" y="89"/>
                </a:cubicBezTo>
                <a:cubicBezTo>
                  <a:pt x="37" y="89"/>
                  <a:pt x="36" y="90"/>
                  <a:pt x="36" y="90"/>
                </a:cubicBezTo>
                <a:close/>
                <a:moveTo>
                  <a:pt x="34" y="94"/>
                </a:moveTo>
                <a:cubicBezTo>
                  <a:pt x="31" y="92"/>
                  <a:pt x="28" y="91"/>
                  <a:pt x="25" y="89"/>
                </a:cubicBezTo>
                <a:cubicBezTo>
                  <a:pt x="26" y="90"/>
                  <a:pt x="31" y="90"/>
                  <a:pt x="32" y="91"/>
                </a:cubicBezTo>
                <a:cubicBezTo>
                  <a:pt x="33" y="91"/>
                  <a:pt x="34" y="91"/>
                  <a:pt x="36" y="91"/>
                </a:cubicBezTo>
                <a:cubicBezTo>
                  <a:pt x="35" y="92"/>
                  <a:pt x="34" y="93"/>
                  <a:pt x="34" y="94"/>
                </a:cubicBezTo>
                <a:close/>
                <a:moveTo>
                  <a:pt x="32" y="97"/>
                </a:moveTo>
                <a:cubicBezTo>
                  <a:pt x="30" y="97"/>
                  <a:pt x="29" y="96"/>
                  <a:pt x="27" y="95"/>
                </a:cubicBezTo>
                <a:cubicBezTo>
                  <a:pt x="26" y="94"/>
                  <a:pt x="21" y="92"/>
                  <a:pt x="25" y="93"/>
                </a:cubicBezTo>
                <a:cubicBezTo>
                  <a:pt x="28" y="94"/>
                  <a:pt x="30" y="95"/>
                  <a:pt x="33" y="95"/>
                </a:cubicBezTo>
                <a:cubicBezTo>
                  <a:pt x="33" y="96"/>
                  <a:pt x="32" y="97"/>
                  <a:pt x="32" y="97"/>
                </a:cubicBezTo>
                <a:close/>
                <a:moveTo>
                  <a:pt x="30" y="100"/>
                </a:moveTo>
                <a:cubicBezTo>
                  <a:pt x="29" y="99"/>
                  <a:pt x="28" y="98"/>
                  <a:pt x="27" y="98"/>
                </a:cubicBezTo>
                <a:cubicBezTo>
                  <a:pt x="26" y="98"/>
                  <a:pt x="22" y="96"/>
                  <a:pt x="26" y="97"/>
                </a:cubicBezTo>
                <a:cubicBezTo>
                  <a:pt x="27" y="98"/>
                  <a:pt x="29" y="98"/>
                  <a:pt x="31" y="98"/>
                </a:cubicBezTo>
                <a:cubicBezTo>
                  <a:pt x="31" y="98"/>
                  <a:pt x="31" y="98"/>
                  <a:pt x="31" y="98"/>
                </a:cubicBezTo>
                <a:cubicBezTo>
                  <a:pt x="31" y="99"/>
                  <a:pt x="30" y="99"/>
                  <a:pt x="30" y="100"/>
                </a:cubicBezTo>
                <a:cubicBezTo>
                  <a:pt x="30" y="100"/>
                  <a:pt x="30" y="100"/>
                  <a:pt x="30" y="100"/>
                </a:cubicBezTo>
                <a:close/>
                <a:moveTo>
                  <a:pt x="25" y="101"/>
                </a:moveTo>
                <a:cubicBezTo>
                  <a:pt x="24" y="100"/>
                  <a:pt x="24" y="100"/>
                  <a:pt x="25" y="99"/>
                </a:cubicBezTo>
                <a:cubicBezTo>
                  <a:pt x="27" y="100"/>
                  <a:pt x="28" y="100"/>
                  <a:pt x="30" y="100"/>
                </a:cubicBezTo>
                <a:cubicBezTo>
                  <a:pt x="29" y="101"/>
                  <a:pt x="28" y="101"/>
                  <a:pt x="28" y="102"/>
                </a:cubicBezTo>
                <a:cubicBezTo>
                  <a:pt x="27" y="101"/>
                  <a:pt x="26" y="101"/>
                  <a:pt x="25" y="101"/>
                </a:cubicBezTo>
                <a:close/>
                <a:moveTo>
                  <a:pt x="27" y="103"/>
                </a:moveTo>
                <a:cubicBezTo>
                  <a:pt x="26" y="103"/>
                  <a:pt x="26" y="104"/>
                  <a:pt x="25" y="104"/>
                </a:cubicBezTo>
                <a:cubicBezTo>
                  <a:pt x="25" y="104"/>
                  <a:pt x="24" y="103"/>
                  <a:pt x="23" y="102"/>
                </a:cubicBezTo>
                <a:cubicBezTo>
                  <a:pt x="24" y="102"/>
                  <a:pt x="26" y="102"/>
                  <a:pt x="27" y="103"/>
                </a:cubicBezTo>
                <a:close/>
                <a:moveTo>
                  <a:pt x="23" y="107"/>
                </a:moveTo>
                <a:cubicBezTo>
                  <a:pt x="22" y="105"/>
                  <a:pt x="23" y="105"/>
                  <a:pt x="24" y="105"/>
                </a:cubicBezTo>
                <a:cubicBezTo>
                  <a:pt x="24" y="105"/>
                  <a:pt x="24" y="105"/>
                  <a:pt x="24" y="106"/>
                </a:cubicBezTo>
                <a:cubicBezTo>
                  <a:pt x="24" y="106"/>
                  <a:pt x="23" y="107"/>
                  <a:pt x="23" y="107"/>
                </a:cubicBezTo>
                <a:close/>
                <a:moveTo>
                  <a:pt x="22" y="108"/>
                </a:moveTo>
                <a:cubicBezTo>
                  <a:pt x="22" y="109"/>
                  <a:pt x="22" y="109"/>
                  <a:pt x="21" y="110"/>
                </a:cubicBezTo>
                <a:cubicBezTo>
                  <a:pt x="21" y="109"/>
                  <a:pt x="21" y="108"/>
                  <a:pt x="21" y="108"/>
                </a:cubicBezTo>
                <a:cubicBezTo>
                  <a:pt x="22" y="108"/>
                  <a:pt x="22" y="108"/>
                  <a:pt x="22" y="108"/>
                </a:cubicBezTo>
                <a:close/>
                <a:moveTo>
                  <a:pt x="21" y="111"/>
                </a:moveTo>
                <a:cubicBezTo>
                  <a:pt x="21" y="111"/>
                  <a:pt x="20" y="112"/>
                  <a:pt x="20" y="112"/>
                </a:cubicBezTo>
                <a:cubicBezTo>
                  <a:pt x="20" y="112"/>
                  <a:pt x="20" y="112"/>
                  <a:pt x="20" y="111"/>
                </a:cubicBezTo>
                <a:cubicBezTo>
                  <a:pt x="20" y="111"/>
                  <a:pt x="20" y="110"/>
                  <a:pt x="20" y="109"/>
                </a:cubicBezTo>
                <a:cubicBezTo>
                  <a:pt x="20" y="110"/>
                  <a:pt x="21" y="110"/>
                  <a:pt x="21" y="111"/>
                </a:cubicBezTo>
                <a:close/>
                <a:moveTo>
                  <a:pt x="20" y="107"/>
                </a:moveTo>
                <a:cubicBezTo>
                  <a:pt x="21" y="102"/>
                  <a:pt x="21" y="97"/>
                  <a:pt x="22" y="92"/>
                </a:cubicBezTo>
                <a:cubicBezTo>
                  <a:pt x="22" y="92"/>
                  <a:pt x="22" y="92"/>
                  <a:pt x="22" y="92"/>
                </a:cubicBezTo>
                <a:cubicBezTo>
                  <a:pt x="24" y="94"/>
                  <a:pt x="27" y="96"/>
                  <a:pt x="29" y="97"/>
                </a:cubicBezTo>
                <a:cubicBezTo>
                  <a:pt x="33" y="99"/>
                  <a:pt x="28" y="97"/>
                  <a:pt x="27" y="97"/>
                </a:cubicBezTo>
                <a:cubicBezTo>
                  <a:pt x="26" y="97"/>
                  <a:pt x="25" y="96"/>
                  <a:pt x="23" y="96"/>
                </a:cubicBezTo>
                <a:cubicBezTo>
                  <a:pt x="23" y="96"/>
                  <a:pt x="23" y="96"/>
                  <a:pt x="23" y="97"/>
                </a:cubicBezTo>
                <a:cubicBezTo>
                  <a:pt x="25" y="98"/>
                  <a:pt x="27" y="98"/>
                  <a:pt x="29" y="99"/>
                </a:cubicBezTo>
                <a:cubicBezTo>
                  <a:pt x="27" y="99"/>
                  <a:pt x="24" y="99"/>
                  <a:pt x="23" y="99"/>
                </a:cubicBezTo>
                <a:cubicBezTo>
                  <a:pt x="22" y="99"/>
                  <a:pt x="22" y="99"/>
                  <a:pt x="22" y="99"/>
                </a:cubicBezTo>
                <a:cubicBezTo>
                  <a:pt x="23" y="100"/>
                  <a:pt x="24" y="101"/>
                  <a:pt x="25" y="101"/>
                </a:cubicBezTo>
                <a:cubicBezTo>
                  <a:pt x="25" y="101"/>
                  <a:pt x="25" y="101"/>
                  <a:pt x="25" y="101"/>
                </a:cubicBezTo>
                <a:cubicBezTo>
                  <a:pt x="23" y="101"/>
                  <a:pt x="24" y="101"/>
                  <a:pt x="22" y="101"/>
                </a:cubicBezTo>
                <a:cubicBezTo>
                  <a:pt x="22" y="101"/>
                  <a:pt x="22" y="101"/>
                  <a:pt x="22" y="101"/>
                </a:cubicBezTo>
                <a:cubicBezTo>
                  <a:pt x="22" y="103"/>
                  <a:pt x="23" y="103"/>
                  <a:pt x="24" y="104"/>
                </a:cubicBezTo>
                <a:cubicBezTo>
                  <a:pt x="25" y="105"/>
                  <a:pt x="22" y="104"/>
                  <a:pt x="21" y="104"/>
                </a:cubicBezTo>
                <a:cubicBezTo>
                  <a:pt x="21" y="104"/>
                  <a:pt x="21" y="104"/>
                  <a:pt x="21" y="104"/>
                </a:cubicBezTo>
                <a:cubicBezTo>
                  <a:pt x="21" y="106"/>
                  <a:pt x="23" y="107"/>
                  <a:pt x="20" y="107"/>
                </a:cubicBezTo>
                <a:close/>
                <a:moveTo>
                  <a:pt x="22" y="92"/>
                </a:moveTo>
                <a:cubicBezTo>
                  <a:pt x="23" y="91"/>
                  <a:pt x="23" y="90"/>
                  <a:pt x="23" y="89"/>
                </a:cubicBezTo>
                <a:cubicBezTo>
                  <a:pt x="23" y="89"/>
                  <a:pt x="23" y="89"/>
                  <a:pt x="23" y="89"/>
                </a:cubicBezTo>
                <a:cubicBezTo>
                  <a:pt x="25" y="90"/>
                  <a:pt x="26" y="91"/>
                  <a:pt x="28" y="92"/>
                </a:cubicBezTo>
                <a:cubicBezTo>
                  <a:pt x="29" y="92"/>
                  <a:pt x="32" y="94"/>
                  <a:pt x="33" y="94"/>
                </a:cubicBezTo>
                <a:cubicBezTo>
                  <a:pt x="29" y="94"/>
                  <a:pt x="26" y="92"/>
                  <a:pt x="23" y="91"/>
                </a:cubicBezTo>
                <a:cubicBezTo>
                  <a:pt x="23" y="91"/>
                  <a:pt x="22" y="91"/>
                  <a:pt x="22" y="92"/>
                </a:cubicBezTo>
                <a:close/>
                <a:moveTo>
                  <a:pt x="23" y="88"/>
                </a:moveTo>
                <a:cubicBezTo>
                  <a:pt x="23" y="87"/>
                  <a:pt x="24" y="86"/>
                  <a:pt x="24" y="85"/>
                </a:cubicBezTo>
                <a:cubicBezTo>
                  <a:pt x="26" y="86"/>
                  <a:pt x="28" y="87"/>
                  <a:pt x="30" y="88"/>
                </a:cubicBezTo>
                <a:cubicBezTo>
                  <a:pt x="32" y="89"/>
                  <a:pt x="34" y="90"/>
                  <a:pt x="35" y="90"/>
                </a:cubicBezTo>
                <a:cubicBezTo>
                  <a:pt x="31" y="90"/>
                  <a:pt x="27" y="88"/>
                  <a:pt x="23" y="88"/>
                </a:cubicBezTo>
                <a:cubicBezTo>
                  <a:pt x="23" y="88"/>
                  <a:pt x="23" y="88"/>
                  <a:pt x="23" y="88"/>
                </a:cubicBezTo>
                <a:close/>
                <a:moveTo>
                  <a:pt x="24" y="84"/>
                </a:moveTo>
                <a:cubicBezTo>
                  <a:pt x="25" y="81"/>
                  <a:pt x="26" y="79"/>
                  <a:pt x="27" y="76"/>
                </a:cubicBezTo>
                <a:cubicBezTo>
                  <a:pt x="27" y="76"/>
                  <a:pt x="27" y="76"/>
                  <a:pt x="27" y="76"/>
                </a:cubicBezTo>
                <a:cubicBezTo>
                  <a:pt x="32" y="78"/>
                  <a:pt x="37" y="80"/>
                  <a:pt x="42" y="81"/>
                </a:cubicBezTo>
                <a:cubicBezTo>
                  <a:pt x="37" y="80"/>
                  <a:pt x="32" y="79"/>
                  <a:pt x="28" y="78"/>
                </a:cubicBezTo>
                <a:cubicBezTo>
                  <a:pt x="27" y="78"/>
                  <a:pt x="27" y="78"/>
                  <a:pt x="27" y="79"/>
                </a:cubicBezTo>
                <a:cubicBezTo>
                  <a:pt x="29" y="80"/>
                  <a:pt x="31" y="81"/>
                  <a:pt x="33" y="81"/>
                </a:cubicBezTo>
                <a:cubicBezTo>
                  <a:pt x="34" y="81"/>
                  <a:pt x="41" y="84"/>
                  <a:pt x="38" y="83"/>
                </a:cubicBezTo>
                <a:cubicBezTo>
                  <a:pt x="34" y="82"/>
                  <a:pt x="30" y="80"/>
                  <a:pt x="26" y="80"/>
                </a:cubicBezTo>
                <a:cubicBezTo>
                  <a:pt x="26" y="80"/>
                  <a:pt x="26" y="81"/>
                  <a:pt x="26" y="81"/>
                </a:cubicBezTo>
                <a:cubicBezTo>
                  <a:pt x="30" y="83"/>
                  <a:pt x="34" y="85"/>
                  <a:pt x="38" y="87"/>
                </a:cubicBezTo>
                <a:cubicBezTo>
                  <a:pt x="36" y="86"/>
                  <a:pt x="33" y="86"/>
                  <a:pt x="31" y="86"/>
                </a:cubicBezTo>
                <a:cubicBezTo>
                  <a:pt x="29" y="85"/>
                  <a:pt x="27" y="85"/>
                  <a:pt x="24" y="84"/>
                </a:cubicBezTo>
                <a:close/>
                <a:moveTo>
                  <a:pt x="27" y="76"/>
                </a:moveTo>
                <a:cubicBezTo>
                  <a:pt x="29" y="72"/>
                  <a:pt x="31" y="68"/>
                  <a:pt x="33" y="65"/>
                </a:cubicBezTo>
                <a:cubicBezTo>
                  <a:pt x="40" y="68"/>
                  <a:pt x="48" y="70"/>
                  <a:pt x="55" y="72"/>
                </a:cubicBezTo>
                <a:cubicBezTo>
                  <a:pt x="64" y="75"/>
                  <a:pt x="72" y="78"/>
                  <a:pt x="80" y="80"/>
                </a:cubicBezTo>
                <a:cubicBezTo>
                  <a:pt x="89" y="83"/>
                  <a:pt x="97" y="86"/>
                  <a:pt x="106" y="88"/>
                </a:cubicBezTo>
                <a:cubicBezTo>
                  <a:pt x="110" y="90"/>
                  <a:pt x="115" y="91"/>
                  <a:pt x="119" y="92"/>
                </a:cubicBezTo>
                <a:cubicBezTo>
                  <a:pt x="121" y="93"/>
                  <a:pt x="124" y="93"/>
                  <a:pt x="126" y="94"/>
                </a:cubicBezTo>
                <a:cubicBezTo>
                  <a:pt x="125" y="94"/>
                  <a:pt x="124" y="95"/>
                  <a:pt x="123" y="95"/>
                </a:cubicBezTo>
                <a:cubicBezTo>
                  <a:pt x="119" y="92"/>
                  <a:pt x="113" y="91"/>
                  <a:pt x="108" y="90"/>
                </a:cubicBezTo>
                <a:cubicBezTo>
                  <a:pt x="99" y="88"/>
                  <a:pt x="90" y="85"/>
                  <a:pt x="81" y="82"/>
                </a:cubicBezTo>
                <a:cubicBezTo>
                  <a:pt x="72" y="79"/>
                  <a:pt x="63" y="76"/>
                  <a:pt x="53" y="73"/>
                </a:cubicBezTo>
                <a:cubicBezTo>
                  <a:pt x="46" y="71"/>
                  <a:pt x="38" y="69"/>
                  <a:pt x="31" y="69"/>
                </a:cubicBezTo>
                <a:cubicBezTo>
                  <a:pt x="30" y="69"/>
                  <a:pt x="30" y="69"/>
                  <a:pt x="31" y="70"/>
                </a:cubicBezTo>
                <a:cubicBezTo>
                  <a:pt x="36" y="73"/>
                  <a:pt x="44" y="74"/>
                  <a:pt x="50" y="75"/>
                </a:cubicBezTo>
                <a:cubicBezTo>
                  <a:pt x="54" y="77"/>
                  <a:pt x="59" y="78"/>
                  <a:pt x="63" y="79"/>
                </a:cubicBezTo>
                <a:cubicBezTo>
                  <a:pt x="63" y="79"/>
                  <a:pt x="62" y="79"/>
                  <a:pt x="62" y="79"/>
                </a:cubicBezTo>
                <a:cubicBezTo>
                  <a:pt x="56" y="78"/>
                  <a:pt x="50" y="77"/>
                  <a:pt x="44" y="75"/>
                </a:cubicBezTo>
                <a:cubicBezTo>
                  <a:pt x="39" y="74"/>
                  <a:pt x="34" y="72"/>
                  <a:pt x="29" y="72"/>
                </a:cubicBezTo>
                <a:cubicBezTo>
                  <a:pt x="29" y="72"/>
                  <a:pt x="29" y="72"/>
                  <a:pt x="29" y="72"/>
                </a:cubicBezTo>
                <a:cubicBezTo>
                  <a:pt x="37" y="77"/>
                  <a:pt x="46" y="79"/>
                  <a:pt x="55" y="81"/>
                </a:cubicBezTo>
                <a:cubicBezTo>
                  <a:pt x="54" y="81"/>
                  <a:pt x="53" y="81"/>
                  <a:pt x="52" y="80"/>
                </a:cubicBezTo>
                <a:cubicBezTo>
                  <a:pt x="49" y="80"/>
                  <a:pt x="46" y="79"/>
                  <a:pt x="44" y="78"/>
                </a:cubicBezTo>
                <a:cubicBezTo>
                  <a:pt x="38" y="77"/>
                  <a:pt x="33" y="77"/>
                  <a:pt x="28" y="76"/>
                </a:cubicBezTo>
                <a:cubicBezTo>
                  <a:pt x="28" y="76"/>
                  <a:pt x="27" y="76"/>
                  <a:pt x="27" y="76"/>
                </a:cubicBezTo>
                <a:close/>
                <a:moveTo>
                  <a:pt x="148" y="65"/>
                </a:moveTo>
                <a:cubicBezTo>
                  <a:pt x="147" y="65"/>
                  <a:pt x="147" y="65"/>
                  <a:pt x="147" y="65"/>
                </a:cubicBezTo>
                <a:cubicBezTo>
                  <a:pt x="143" y="64"/>
                  <a:pt x="140" y="62"/>
                  <a:pt x="136" y="62"/>
                </a:cubicBezTo>
                <a:cubicBezTo>
                  <a:pt x="131" y="61"/>
                  <a:pt x="126" y="60"/>
                  <a:pt x="122" y="59"/>
                </a:cubicBezTo>
                <a:cubicBezTo>
                  <a:pt x="113" y="57"/>
                  <a:pt x="105" y="54"/>
                  <a:pt x="96" y="53"/>
                </a:cubicBezTo>
                <a:cubicBezTo>
                  <a:pt x="98" y="51"/>
                  <a:pt x="100" y="50"/>
                  <a:pt x="102" y="48"/>
                </a:cubicBezTo>
                <a:cubicBezTo>
                  <a:pt x="109" y="51"/>
                  <a:pt x="117" y="52"/>
                  <a:pt x="124" y="54"/>
                </a:cubicBezTo>
                <a:cubicBezTo>
                  <a:pt x="128" y="55"/>
                  <a:pt x="132" y="56"/>
                  <a:pt x="136" y="57"/>
                </a:cubicBezTo>
                <a:cubicBezTo>
                  <a:pt x="138" y="58"/>
                  <a:pt x="140" y="59"/>
                  <a:pt x="142" y="60"/>
                </a:cubicBezTo>
                <a:cubicBezTo>
                  <a:pt x="142" y="60"/>
                  <a:pt x="143" y="60"/>
                  <a:pt x="144" y="60"/>
                </a:cubicBezTo>
                <a:cubicBezTo>
                  <a:pt x="144" y="60"/>
                  <a:pt x="144" y="61"/>
                  <a:pt x="144" y="61"/>
                </a:cubicBezTo>
                <a:cubicBezTo>
                  <a:pt x="141" y="60"/>
                  <a:pt x="138" y="59"/>
                  <a:pt x="135" y="58"/>
                </a:cubicBezTo>
                <a:cubicBezTo>
                  <a:pt x="130" y="57"/>
                  <a:pt x="126" y="56"/>
                  <a:pt x="122" y="55"/>
                </a:cubicBezTo>
                <a:cubicBezTo>
                  <a:pt x="115" y="53"/>
                  <a:pt x="107" y="51"/>
                  <a:pt x="100" y="50"/>
                </a:cubicBezTo>
                <a:cubicBezTo>
                  <a:pt x="99" y="50"/>
                  <a:pt x="99" y="51"/>
                  <a:pt x="99" y="51"/>
                </a:cubicBezTo>
                <a:cubicBezTo>
                  <a:pt x="107" y="55"/>
                  <a:pt x="116" y="56"/>
                  <a:pt x="124" y="58"/>
                </a:cubicBezTo>
                <a:cubicBezTo>
                  <a:pt x="129" y="59"/>
                  <a:pt x="134" y="60"/>
                  <a:pt x="138" y="61"/>
                </a:cubicBezTo>
                <a:cubicBezTo>
                  <a:pt x="140" y="62"/>
                  <a:pt x="142" y="62"/>
                  <a:pt x="144" y="63"/>
                </a:cubicBezTo>
                <a:cubicBezTo>
                  <a:pt x="144" y="63"/>
                  <a:pt x="146" y="64"/>
                  <a:pt x="147" y="64"/>
                </a:cubicBezTo>
                <a:cubicBezTo>
                  <a:pt x="147" y="65"/>
                  <a:pt x="148" y="65"/>
                  <a:pt x="148" y="65"/>
                </a:cubicBezTo>
                <a:close/>
                <a:moveTo>
                  <a:pt x="103" y="47"/>
                </a:moveTo>
                <a:cubicBezTo>
                  <a:pt x="104" y="47"/>
                  <a:pt x="105" y="46"/>
                  <a:pt x="106" y="45"/>
                </a:cubicBezTo>
                <a:cubicBezTo>
                  <a:pt x="106" y="46"/>
                  <a:pt x="106" y="46"/>
                  <a:pt x="106" y="46"/>
                </a:cubicBezTo>
                <a:cubicBezTo>
                  <a:pt x="112" y="48"/>
                  <a:pt x="119" y="49"/>
                  <a:pt x="125" y="51"/>
                </a:cubicBezTo>
                <a:cubicBezTo>
                  <a:pt x="128" y="52"/>
                  <a:pt x="130" y="53"/>
                  <a:pt x="133" y="54"/>
                </a:cubicBezTo>
                <a:cubicBezTo>
                  <a:pt x="133" y="54"/>
                  <a:pt x="143" y="57"/>
                  <a:pt x="138" y="56"/>
                </a:cubicBezTo>
                <a:cubicBezTo>
                  <a:pt x="132" y="55"/>
                  <a:pt x="126" y="52"/>
                  <a:pt x="119" y="51"/>
                </a:cubicBezTo>
                <a:cubicBezTo>
                  <a:pt x="114" y="50"/>
                  <a:pt x="108" y="49"/>
                  <a:pt x="103" y="47"/>
                </a:cubicBezTo>
                <a:close/>
                <a:moveTo>
                  <a:pt x="107" y="45"/>
                </a:moveTo>
                <a:cubicBezTo>
                  <a:pt x="109" y="45"/>
                  <a:pt x="111" y="44"/>
                  <a:pt x="114" y="44"/>
                </a:cubicBezTo>
                <a:cubicBezTo>
                  <a:pt x="119" y="45"/>
                  <a:pt x="124" y="47"/>
                  <a:pt x="129" y="49"/>
                </a:cubicBezTo>
                <a:cubicBezTo>
                  <a:pt x="121" y="47"/>
                  <a:pt x="114" y="46"/>
                  <a:pt x="107" y="45"/>
                </a:cubicBezTo>
                <a:cubicBezTo>
                  <a:pt x="107" y="45"/>
                  <a:pt x="107" y="45"/>
                  <a:pt x="107" y="45"/>
                </a:cubicBezTo>
                <a:close/>
                <a:moveTo>
                  <a:pt x="138" y="55"/>
                </a:moveTo>
                <a:cubicBezTo>
                  <a:pt x="135" y="54"/>
                  <a:pt x="132" y="52"/>
                  <a:pt x="128" y="51"/>
                </a:cubicBezTo>
                <a:cubicBezTo>
                  <a:pt x="123" y="50"/>
                  <a:pt x="118" y="49"/>
                  <a:pt x="113" y="47"/>
                </a:cubicBezTo>
                <a:cubicBezTo>
                  <a:pt x="112" y="47"/>
                  <a:pt x="110" y="47"/>
                  <a:pt x="108" y="46"/>
                </a:cubicBezTo>
                <a:cubicBezTo>
                  <a:pt x="109" y="46"/>
                  <a:pt x="110" y="47"/>
                  <a:pt x="111" y="47"/>
                </a:cubicBezTo>
                <a:cubicBezTo>
                  <a:pt x="113" y="47"/>
                  <a:pt x="116" y="48"/>
                  <a:pt x="118" y="48"/>
                </a:cubicBezTo>
                <a:cubicBezTo>
                  <a:pt x="122" y="49"/>
                  <a:pt x="127" y="49"/>
                  <a:pt x="131" y="50"/>
                </a:cubicBezTo>
                <a:cubicBezTo>
                  <a:pt x="134" y="52"/>
                  <a:pt x="136" y="53"/>
                  <a:pt x="138" y="55"/>
                </a:cubicBezTo>
                <a:close/>
                <a:moveTo>
                  <a:pt x="143" y="59"/>
                </a:moveTo>
                <a:cubicBezTo>
                  <a:pt x="137" y="57"/>
                  <a:pt x="131" y="55"/>
                  <a:pt x="126" y="54"/>
                </a:cubicBezTo>
                <a:cubicBezTo>
                  <a:pt x="120" y="52"/>
                  <a:pt x="114" y="51"/>
                  <a:pt x="108" y="49"/>
                </a:cubicBezTo>
                <a:cubicBezTo>
                  <a:pt x="109" y="50"/>
                  <a:pt x="110" y="50"/>
                  <a:pt x="110" y="50"/>
                </a:cubicBezTo>
                <a:cubicBezTo>
                  <a:pt x="114" y="50"/>
                  <a:pt x="117" y="51"/>
                  <a:pt x="121" y="52"/>
                </a:cubicBezTo>
                <a:cubicBezTo>
                  <a:pt x="127" y="54"/>
                  <a:pt x="134" y="56"/>
                  <a:pt x="141" y="57"/>
                </a:cubicBezTo>
                <a:cubicBezTo>
                  <a:pt x="141" y="58"/>
                  <a:pt x="142" y="58"/>
                  <a:pt x="143" y="59"/>
                </a:cubicBezTo>
                <a:close/>
                <a:moveTo>
                  <a:pt x="146" y="63"/>
                </a:moveTo>
                <a:cubicBezTo>
                  <a:pt x="132" y="57"/>
                  <a:pt x="115" y="58"/>
                  <a:pt x="101" y="51"/>
                </a:cubicBezTo>
                <a:cubicBezTo>
                  <a:pt x="104" y="52"/>
                  <a:pt x="109" y="53"/>
                  <a:pt x="113" y="54"/>
                </a:cubicBezTo>
                <a:cubicBezTo>
                  <a:pt x="118" y="55"/>
                  <a:pt x="123" y="56"/>
                  <a:pt x="127" y="57"/>
                </a:cubicBezTo>
                <a:cubicBezTo>
                  <a:pt x="131" y="58"/>
                  <a:pt x="136" y="59"/>
                  <a:pt x="140" y="60"/>
                </a:cubicBezTo>
                <a:cubicBezTo>
                  <a:pt x="141" y="61"/>
                  <a:pt x="143" y="62"/>
                  <a:pt x="145" y="62"/>
                </a:cubicBezTo>
                <a:cubicBezTo>
                  <a:pt x="145" y="62"/>
                  <a:pt x="145" y="62"/>
                  <a:pt x="146" y="63"/>
                </a:cubicBezTo>
                <a:cubicBezTo>
                  <a:pt x="146" y="63"/>
                  <a:pt x="146" y="63"/>
                  <a:pt x="146" y="63"/>
                </a:cubicBezTo>
                <a:close/>
                <a:moveTo>
                  <a:pt x="150" y="69"/>
                </a:moveTo>
                <a:cubicBezTo>
                  <a:pt x="140" y="67"/>
                  <a:pt x="131" y="64"/>
                  <a:pt x="122" y="62"/>
                </a:cubicBezTo>
                <a:cubicBezTo>
                  <a:pt x="113" y="60"/>
                  <a:pt x="104" y="58"/>
                  <a:pt x="94" y="56"/>
                </a:cubicBezTo>
                <a:cubicBezTo>
                  <a:pt x="94" y="56"/>
                  <a:pt x="94" y="56"/>
                  <a:pt x="94" y="56"/>
                </a:cubicBezTo>
                <a:cubicBezTo>
                  <a:pt x="95" y="55"/>
                  <a:pt x="95" y="54"/>
                  <a:pt x="96" y="54"/>
                </a:cubicBezTo>
                <a:cubicBezTo>
                  <a:pt x="107" y="55"/>
                  <a:pt x="118" y="59"/>
                  <a:pt x="128" y="61"/>
                </a:cubicBezTo>
                <a:cubicBezTo>
                  <a:pt x="133" y="62"/>
                  <a:pt x="137" y="63"/>
                  <a:pt x="141" y="64"/>
                </a:cubicBezTo>
                <a:cubicBezTo>
                  <a:pt x="144" y="65"/>
                  <a:pt x="146" y="66"/>
                  <a:pt x="148" y="66"/>
                </a:cubicBezTo>
                <a:cubicBezTo>
                  <a:pt x="149" y="67"/>
                  <a:pt x="149" y="68"/>
                  <a:pt x="150" y="69"/>
                </a:cubicBezTo>
                <a:close/>
                <a:moveTo>
                  <a:pt x="81" y="41"/>
                </a:moveTo>
                <a:cubicBezTo>
                  <a:pt x="79" y="39"/>
                  <a:pt x="76" y="37"/>
                  <a:pt x="74" y="35"/>
                </a:cubicBezTo>
                <a:cubicBezTo>
                  <a:pt x="73" y="35"/>
                  <a:pt x="73" y="35"/>
                  <a:pt x="72" y="34"/>
                </a:cubicBezTo>
                <a:cubicBezTo>
                  <a:pt x="76" y="36"/>
                  <a:pt x="79" y="38"/>
                  <a:pt x="82" y="40"/>
                </a:cubicBezTo>
                <a:cubicBezTo>
                  <a:pt x="82" y="40"/>
                  <a:pt x="82" y="40"/>
                  <a:pt x="82" y="40"/>
                </a:cubicBezTo>
                <a:cubicBezTo>
                  <a:pt x="81" y="40"/>
                  <a:pt x="81" y="41"/>
                  <a:pt x="81" y="41"/>
                </a:cubicBezTo>
                <a:cubicBezTo>
                  <a:pt x="81" y="41"/>
                  <a:pt x="81" y="41"/>
                  <a:pt x="81" y="41"/>
                </a:cubicBezTo>
                <a:close/>
                <a:moveTo>
                  <a:pt x="81" y="41"/>
                </a:moveTo>
                <a:cubicBezTo>
                  <a:pt x="80" y="42"/>
                  <a:pt x="80" y="42"/>
                  <a:pt x="80" y="43"/>
                </a:cubicBezTo>
                <a:cubicBezTo>
                  <a:pt x="78" y="41"/>
                  <a:pt x="75" y="39"/>
                  <a:pt x="72" y="37"/>
                </a:cubicBezTo>
                <a:cubicBezTo>
                  <a:pt x="75" y="39"/>
                  <a:pt x="78" y="40"/>
                  <a:pt x="81" y="41"/>
                </a:cubicBezTo>
                <a:cubicBezTo>
                  <a:pt x="81" y="41"/>
                  <a:pt x="81" y="41"/>
                  <a:pt x="81" y="41"/>
                </a:cubicBezTo>
                <a:close/>
                <a:moveTo>
                  <a:pt x="80" y="44"/>
                </a:moveTo>
                <a:cubicBezTo>
                  <a:pt x="79" y="45"/>
                  <a:pt x="79" y="45"/>
                  <a:pt x="78" y="46"/>
                </a:cubicBezTo>
                <a:cubicBezTo>
                  <a:pt x="76" y="44"/>
                  <a:pt x="73" y="42"/>
                  <a:pt x="71" y="40"/>
                </a:cubicBezTo>
                <a:cubicBezTo>
                  <a:pt x="68" y="38"/>
                  <a:pt x="65" y="37"/>
                  <a:pt x="63" y="35"/>
                </a:cubicBezTo>
                <a:cubicBezTo>
                  <a:pt x="61" y="33"/>
                  <a:pt x="66" y="36"/>
                  <a:pt x="67" y="37"/>
                </a:cubicBezTo>
                <a:cubicBezTo>
                  <a:pt x="68" y="37"/>
                  <a:pt x="70" y="38"/>
                  <a:pt x="71" y="39"/>
                </a:cubicBezTo>
                <a:cubicBezTo>
                  <a:pt x="74" y="40"/>
                  <a:pt x="77" y="42"/>
                  <a:pt x="80" y="44"/>
                </a:cubicBezTo>
                <a:close/>
                <a:moveTo>
                  <a:pt x="78" y="47"/>
                </a:moveTo>
                <a:cubicBezTo>
                  <a:pt x="78" y="47"/>
                  <a:pt x="78" y="48"/>
                  <a:pt x="77" y="48"/>
                </a:cubicBezTo>
                <a:cubicBezTo>
                  <a:pt x="77" y="49"/>
                  <a:pt x="77" y="49"/>
                  <a:pt x="77" y="49"/>
                </a:cubicBezTo>
                <a:cubicBezTo>
                  <a:pt x="75" y="48"/>
                  <a:pt x="74" y="47"/>
                  <a:pt x="72" y="46"/>
                </a:cubicBezTo>
                <a:cubicBezTo>
                  <a:pt x="70" y="45"/>
                  <a:pt x="67" y="43"/>
                  <a:pt x="65" y="41"/>
                </a:cubicBezTo>
                <a:cubicBezTo>
                  <a:pt x="63" y="40"/>
                  <a:pt x="61" y="38"/>
                  <a:pt x="59" y="37"/>
                </a:cubicBezTo>
                <a:cubicBezTo>
                  <a:pt x="61" y="38"/>
                  <a:pt x="64" y="39"/>
                  <a:pt x="66" y="40"/>
                </a:cubicBezTo>
                <a:cubicBezTo>
                  <a:pt x="70" y="42"/>
                  <a:pt x="74" y="45"/>
                  <a:pt x="78" y="47"/>
                </a:cubicBezTo>
                <a:cubicBezTo>
                  <a:pt x="78" y="47"/>
                  <a:pt x="78" y="47"/>
                  <a:pt x="78" y="47"/>
                </a:cubicBezTo>
                <a:close/>
                <a:moveTo>
                  <a:pt x="76" y="50"/>
                </a:moveTo>
                <a:cubicBezTo>
                  <a:pt x="74" y="52"/>
                  <a:pt x="73" y="50"/>
                  <a:pt x="70" y="48"/>
                </a:cubicBezTo>
                <a:cubicBezTo>
                  <a:pt x="70" y="48"/>
                  <a:pt x="69" y="48"/>
                  <a:pt x="69" y="48"/>
                </a:cubicBezTo>
                <a:cubicBezTo>
                  <a:pt x="68" y="47"/>
                  <a:pt x="67" y="47"/>
                  <a:pt x="66" y="47"/>
                </a:cubicBezTo>
                <a:cubicBezTo>
                  <a:pt x="65" y="46"/>
                  <a:pt x="64" y="45"/>
                  <a:pt x="63" y="44"/>
                </a:cubicBezTo>
                <a:cubicBezTo>
                  <a:pt x="61" y="43"/>
                  <a:pt x="60" y="42"/>
                  <a:pt x="59" y="41"/>
                </a:cubicBezTo>
                <a:cubicBezTo>
                  <a:pt x="57" y="40"/>
                  <a:pt x="57" y="39"/>
                  <a:pt x="59" y="40"/>
                </a:cubicBezTo>
                <a:cubicBezTo>
                  <a:pt x="61" y="41"/>
                  <a:pt x="63" y="42"/>
                  <a:pt x="65" y="43"/>
                </a:cubicBezTo>
                <a:cubicBezTo>
                  <a:pt x="67" y="44"/>
                  <a:pt x="69" y="45"/>
                  <a:pt x="72" y="47"/>
                </a:cubicBezTo>
                <a:cubicBezTo>
                  <a:pt x="73" y="47"/>
                  <a:pt x="74" y="48"/>
                  <a:pt x="75" y="49"/>
                </a:cubicBezTo>
                <a:cubicBezTo>
                  <a:pt x="75" y="49"/>
                  <a:pt x="76" y="50"/>
                  <a:pt x="76" y="49"/>
                </a:cubicBezTo>
                <a:cubicBezTo>
                  <a:pt x="76" y="49"/>
                  <a:pt x="76" y="50"/>
                  <a:pt x="76" y="50"/>
                </a:cubicBezTo>
                <a:close/>
                <a:moveTo>
                  <a:pt x="67" y="48"/>
                </a:moveTo>
                <a:cubicBezTo>
                  <a:pt x="66" y="48"/>
                  <a:pt x="64" y="49"/>
                  <a:pt x="63" y="49"/>
                </a:cubicBezTo>
                <a:cubicBezTo>
                  <a:pt x="60" y="47"/>
                  <a:pt x="57" y="46"/>
                  <a:pt x="54" y="43"/>
                </a:cubicBezTo>
                <a:cubicBezTo>
                  <a:pt x="51" y="39"/>
                  <a:pt x="58" y="43"/>
                  <a:pt x="59" y="44"/>
                </a:cubicBezTo>
                <a:cubicBezTo>
                  <a:pt x="60" y="45"/>
                  <a:pt x="62" y="45"/>
                  <a:pt x="64" y="46"/>
                </a:cubicBezTo>
                <a:cubicBezTo>
                  <a:pt x="65" y="47"/>
                  <a:pt x="66" y="47"/>
                  <a:pt x="67" y="48"/>
                </a:cubicBezTo>
                <a:cubicBezTo>
                  <a:pt x="67" y="48"/>
                  <a:pt x="67" y="48"/>
                  <a:pt x="67" y="48"/>
                </a:cubicBezTo>
                <a:cubicBezTo>
                  <a:pt x="67" y="48"/>
                  <a:pt x="67" y="48"/>
                  <a:pt x="67" y="48"/>
                </a:cubicBezTo>
                <a:close/>
                <a:moveTo>
                  <a:pt x="61" y="50"/>
                </a:moveTo>
                <a:cubicBezTo>
                  <a:pt x="61" y="50"/>
                  <a:pt x="60" y="51"/>
                  <a:pt x="59" y="51"/>
                </a:cubicBezTo>
                <a:cubicBezTo>
                  <a:pt x="57" y="50"/>
                  <a:pt x="56" y="49"/>
                  <a:pt x="54" y="48"/>
                </a:cubicBezTo>
                <a:cubicBezTo>
                  <a:pt x="52" y="47"/>
                  <a:pt x="49" y="44"/>
                  <a:pt x="53" y="46"/>
                </a:cubicBezTo>
                <a:cubicBezTo>
                  <a:pt x="56" y="47"/>
                  <a:pt x="59" y="49"/>
                  <a:pt x="61" y="50"/>
                </a:cubicBezTo>
                <a:close/>
                <a:moveTo>
                  <a:pt x="56" y="54"/>
                </a:moveTo>
                <a:cubicBezTo>
                  <a:pt x="53" y="52"/>
                  <a:pt x="50" y="50"/>
                  <a:pt x="48" y="48"/>
                </a:cubicBezTo>
                <a:cubicBezTo>
                  <a:pt x="50" y="50"/>
                  <a:pt x="55" y="51"/>
                  <a:pt x="58" y="52"/>
                </a:cubicBezTo>
                <a:cubicBezTo>
                  <a:pt x="57" y="52"/>
                  <a:pt x="57" y="53"/>
                  <a:pt x="56" y="54"/>
                </a:cubicBezTo>
                <a:close/>
                <a:moveTo>
                  <a:pt x="48" y="55"/>
                </a:moveTo>
                <a:cubicBezTo>
                  <a:pt x="50" y="55"/>
                  <a:pt x="52" y="56"/>
                  <a:pt x="54" y="57"/>
                </a:cubicBezTo>
                <a:cubicBezTo>
                  <a:pt x="54" y="57"/>
                  <a:pt x="54" y="57"/>
                  <a:pt x="54" y="58"/>
                </a:cubicBezTo>
                <a:cubicBezTo>
                  <a:pt x="52" y="57"/>
                  <a:pt x="50" y="56"/>
                  <a:pt x="48" y="55"/>
                </a:cubicBezTo>
                <a:close/>
                <a:moveTo>
                  <a:pt x="61" y="63"/>
                </a:moveTo>
                <a:cubicBezTo>
                  <a:pt x="61" y="63"/>
                  <a:pt x="60" y="63"/>
                  <a:pt x="60" y="63"/>
                </a:cubicBezTo>
                <a:cubicBezTo>
                  <a:pt x="60" y="63"/>
                  <a:pt x="60" y="62"/>
                  <a:pt x="61" y="62"/>
                </a:cubicBezTo>
                <a:cubicBezTo>
                  <a:pt x="61" y="62"/>
                  <a:pt x="61" y="62"/>
                  <a:pt x="61" y="63"/>
                </a:cubicBezTo>
                <a:close/>
                <a:moveTo>
                  <a:pt x="62" y="61"/>
                </a:moveTo>
                <a:cubicBezTo>
                  <a:pt x="62" y="61"/>
                  <a:pt x="63" y="61"/>
                  <a:pt x="63" y="61"/>
                </a:cubicBezTo>
                <a:cubicBezTo>
                  <a:pt x="63" y="61"/>
                  <a:pt x="63" y="61"/>
                  <a:pt x="62" y="61"/>
                </a:cubicBezTo>
                <a:close/>
                <a:moveTo>
                  <a:pt x="65" y="59"/>
                </a:moveTo>
                <a:cubicBezTo>
                  <a:pt x="67" y="61"/>
                  <a:pt x="65" y="60"/>
                  <a:pt x="64" y="60"/>
                </a:cubicBezTo>
                <a:cubicBezTo>
                  <a:pt x="64" y="59"/>
                  <a:pt x="65" y="59"/>
                  <a:pt x="65" y="59"/>
                </a:cubicBezTo>
                <a:cubicBezTo>
                  <a:pt x="65" y="59"/>
                  <a:pt x="65" y="59"/>
                  <a:pt x="65" y="59"/>
                </a:cubicBezTo>
                <a:close/>
                <a:moveTo>
                  <a:pt x="65" y="59"/>
                </a:moveTo>
                <a:cubicBezTo>
                  <a:pt x="65" y="58"/>
                  <a:pt x="65" y="58"/>
                  <a:pt x="65" y="58"/>
                </a:cubicBezTo>
                <a:cubicBezTo>
                  <a:pt x="66" y="58"/>
                  <a:pt x="67" y="58"/>
                  <a:pt x="67" y="57"/>
                </a:cubicBezTo>
                <a:cubicBezTo>
                  <a:pt x="67" y="58"/>
                  <a:pt x="68" y="59"/>
                  <a:pt x="68" y="59"/>
                </a:cubicBezTo>
                <a:cubicBezTo>
                  <a:pt x="67" y="59"/>
                  <a:pt x="66" y="59"/>
                  <a:pt x="65" y="59"/>
                </a:cubicBezTo>
                <a:cubicBezTo>
                  <a:pt x="65" y="59"/>
                  <a:pt x="65" y="59"/>
                  <a:pt x="65" y="59"/>
                </a:cubicBezTo>
                <a:close/>
                <a:moveTo>
                  <a:pt x="68" y="60"/>
                </a:moveTo>
                <a:cubicBezTo>
                  <a:pt x="68" y="60"/>
                  <a:pt x="68" y="60"/>
                  <a:pt x="67" y="60"/>
                </a:cubicBezTo>
                <a:cubicBezTo>
                  <a:pt x="67" y="60"/>
                  <a:pt x="67" y="60"/>
                  <a:pt x="67" y="60"/>
                </a:cubicBezTo>
                <a:cubicBezTo>
                  <a:pt x="66" y="59"/>
                  <a:pt x="67" y="59"/>
                  <a:pt x="68" y="60"/>
                </a:cubicBezTo>
                <a:cubicBezTo>
                  <a:pt x="68" y="60"/>
                  <a:pt x="68" y="60"/>
                  <a:pt x="68" y="60"/>
                </a:cubicBezTo>
                <a:close/>
                <a:moveTo>
                  <a:pt x="67" y="61"/>
                </a:moveTo>
                <a:cubicBezTo>
                  <a:pt x="66" y="61"/>
                  <a:pt x="65" y="61"/>
                  <a:pt x="65" y="62"/>
                </a:cubicBezTo>
                <a:cubicBezTo>
                  <a:pt x="65" y="62"/>
                  <a:pt x="65" y="62"/>
                  <a:pt x="65" y="62"/>
                </a:cubicBezTo>
                <a:cubicBezTo>
                  <a:pt x="65" y="62"/>
                  <a:pt x="65" y="62"/>
                  <a:pt x="65" y="62"/>
                </a:cubicBezTo>
                <a:cubicBezTo>
                  <a:pt x="64" y="61"/>
                  <a:pt x="65" y="61"/>
                  <a:pt x="67" y="61"/>
                </a:cubicBezTo>
                <a:close/>
                <a:moveTo>
                  <a:pt x="64" y="62"/>
                </a:moveTo>
                <a:cubicBezTo>
                  <a:pt x="63" y="62"/>
                  <a:pt x="63" y="63"/>
                  <a:pt x="62" y="63"/>
                </a:cubicBezTo>
                <a:cubicBezTo>
                  <a:pt x="61" y="61"/>
                  <a:pt x="62" y="62"/>
                  <a:pt x="64" y="62"/>
                </a:cubicBezTo>
                <a:close/>
                <a:moveTo>
                  <a:pt x="61" y="64"/>
                </a:moveTo>
                <a:cubicBezTo>
                  <a:pt x="60" y="64"/>
                  <a:pt x="59" y="65"/>
                  <a:pt x="59" y="66"/>
                </a:cubicBezTo>
                <a:cubicBezTo>
                  <a:pt x="56" y="64"/>
                  <a:pt x="53" y="63"/>
                  <a:pt x="49" y="61"/>
                </a:cubicBezTo>
                <a:cubicBezTo>
                  <a:pt x="46" y="60"/>
                  <a:pt x="43" y="57"/>
                  <a:pt x="40" y="57"/>
                </a:cubicBezTo>
                <a:cubicBezTo>
                  <a:pt x="47" y="59"/>
                  <a:pt x="54" y="63"/>
                  <a:pt x="61" y="64"/>
                </a:cubicBezTo>
                <a:close/>
                <a:moveTo>
                  <a:pt x="58" y="69"/>
                </a:moveTo>
                <a:cubicBezTo>
                  <a:pt x="58" y="69"/>
                  <a:pt x="58" y="69"/>
                  <a:pt x="58" y="69"/>
                </a:cubicBezTo>
                <a:cubicBezTo>
                  <a:pt x="58" y="69"/>
                  <a:pt x="57" y="68"/>
                  <a:pt x="57" y="68"/>
                </a:cubicBezTo>
                <a:cubicBezTo>
                  <a:pt x="53" y="67"/>
                  <a:pt x="49" y="65"/>
                  <a:pt x="45" y="63"/>
                </a:cubicBezTo>
                <a:cubicBezTo>
                  <a:pt x="43" y="62"/>
                  <a:pt x="41" y="60"/>
                  <a:pt x="39" y="60"/>
                </a:cubicBezTo>
                <a:cubicBezTo>
                  <a:pt x="42" y="60"/>
                  <a:pt x="44" y="61"/>
                  <a:pt x="46" y="62"/>
                </a:cubicBezTo>
                <a:cubicBezTo>
                  <a:pt x="50" y="64"/>
                  <a:pt x="54" y="66"/>
                  <a:pt x="59" y="67"/>
                </a:cubicBezTo>
                <a:cubicBezTo>
                  <a:pt x="59" y="68"/>
                  <a:pt x="58" y="68"/>
                  <a:pt x="58" y="69"/>
                </a:cubicBezTo>
                <a:close/>
                <a:moveTo>
                  <a:pt x="68" y="72"/>
                </a:moveTo>
                <a:cubicBezTo>
                  <a:pt x="69" y="73"/>
                  <a:pt x="71" y="73"/>
                  <a:pt x="72" y="74"/>
                </a:cubicBezTo>
                <a:cubicBezTo>
                  <a:pt x="74" y="75"/>
                  <a:pt x="77" y="76"/>
                  <a:pt x="79" y="76"/>
                </a:cubicBezTo>
                <a:cubicBezTo>
                  <a:pt x="83" y="78"/>
                  <a:pt x="87" y="79"/>
                  <a:pt x="90" y="80"/>
                </a:cubicBezTo>
                <a:cubicBezTo>
                  <a:pt x="82" y="78"/>
                  <a:pt x="74" y="76"/>
                  <a:pt x="66" y="72"/>
                </a:cubicBezTo>
                <a:cubicBezTo>
                  <a:pt x="67" y="72"/>
                  <a:pt x="67" y="72"/>
                  <a:pt x="67" y="72"/>
                </a:cubicBezTo>
                <a:cubicBezTo>
                  <a:pt x="67" y="72"/>
                  <a:pt x="67" y="72"/>
                  <a:pt x="68" y="72"/>
                </a:cubicBezTo>
                <a:close/>
                <a:moveTo>
                  <a:pt x="68" y="72"/>
                </a:moveTo>
                <a:cubicBezTo>
                  <a:pt x="69" y="71"/>
                  <a:pt x="69" y="71"/>
                  <a:pt x="70" y="71"/>
                </a:cubicBezTo>
                <a:cubicBezTo>
                  <a:pt x="70" y="71"/>
                  <a:pt x="70" y="71"/>
                  <a:pt x="70" y="71"/>
                </a:cubicBezTo>
                <a:cubicBezTo>
                  <a:pt x="82" y="75"/>
                  <a:pt x="93" y="79"/>
                  <a:pt x="105" y="82"/>
                </a:cubicBezTo>
                <a:cubicBezTo>
                  <a:pt x="110" y="84"/>
                  <a:pt x="115" y="86"/>
                  <a:pt x="120" y="88"/>
                </a:cubicBezTo>
                <a:cubicBezTo>
                  <a:pt x="123" y="89"/>
                  <a:pt x="127" y="90"/>
                  <a:pt x="130" y="91"/>
                </a:cubicBezTo>
                <a:cubicBezTo>
                  <a:pt x="128" y="90"/>
                  <a:pt x="124" y="90"/>
                  <a:pt x="122" y="89"/>
                </a:cubicBezTo>
                <a:cubicBezTo>
                  <a:pt x="114" y="87"/>
                  <a:pt x="107" y="85"/>
                  <a:pt x="100" y="83"/>
                </a:cubicBezTo>
                <a:cubicBezTo>
                  <a:pt x="93" y="80"/>
                  <a:pt x="86" y="78"/>
                  <a:pt x="79" y="76"/>
                </a:cubicBezTo>
                <a:cubicBezTo>
                  <a:pt x="76" y="74"/>
                  <a:pt x="72" y="73"/>
                  <a:pt x="68" y="72"/>
                </a:cubicBezTo>
                <a:close/>
                <a:moveTo>
                  <a:pt x="82" y="74"/>
                </a:moveTo>
                <a:cubicBezTo>
                  <a:pt x="79" y="73"/>
                  <a:pt x="75" y="72"/>
                  <a:pt x="72" y="70"/>
                </a:cubicBezTo>
                <a:cubicBezTo>
                  <a:pt x="75" y="72"/>
                  <a:pt x="78" y="72"/>
                  <a:pt x="82" y="74"/>
                </a:cubicBezTo>
                <a:cubicBezTo>
                  <a:pt x="86" y="75"/>
                  <a:pt x="90" y="77"/>
                  <a:pt x="94" y="78"/>
                </a:cubicBezTo>
                <a:cubicBezTo>
                  <a:pt x="90" y="77"/>
                  <a:pt x="86" y="76"/>
                  <a:pt x="82" y="74"/>
                </a:cubicBezTo>
                <a:close/>
                <a:moveTo>
                  <a:pt x="71" y="70"/>
                </a:moveTo>
                <a:cubicBezTo>
                  <a:pt x="73" y="70"/>
                  <a:pt x="74" y="69"/>
                  <a:pt x="75" y="69"/>
                </a:cubicBezTo>
                <a:cubicBezTo>
                  <a:pt x="75" y="69"/>
                  <a:pt x="76" y="69"/>
                  <a:pt x="77" y="69"/>
                </a:cubicBezTo>
                <a:cubicBezTo>
                  <a:pt x="78" y="69"/>
                  <a:pt x="78" y="69"/>
                  <a:pt x="78" y="69"/>
                </a:cubicBezTo>
                <a:cubicBezTo>
                  <a:pt x="78" y="69"/>
                  <a:pt x="79" y="69"/>
                  <a:pt x="79" y="69"/>
                </a:cubicBezTo>
                <a:cubicBezTo>
                  <a:pt x="79" y="69"/>
                  <a:pt x="79" y="69"/>
                  <a:pt x="80" y="70"/>
                </a:cubicBezTo>
                <a:cubicBezTo>
                  <a:pt x="83" y="70"/>
                  <a:pt x="85" y="72"/>
                  <a:pt x="88" y="73"/>
                </a:cubicBezTo>
                <a:cubicBezTo>
                  <a:pt x="102" y="78"/>
                  <a:pt x="115" y="83"/>
                  <a:pt x="129" y="88"/>
                </a:cubicBezTo>
                <a:cubicBezTo>
                  <a:pt x="130" y="88"/>
                  <a:pt x="132" y="89"/>
                  <a:pt x="133" y="89"/>
                </a:cubicBezTo>
                <a:cubicBezTo>
                  <a:pt x="133" y="89"/>
                  <a:pt x="137" y="91"/>
                  <a:pt x="136" y="90"/>
                </a:cubicBezTo>
                <a:cubicBezTo>
                  <a:pt x="132" y="89"/>
                  <a:pt x="129" y="88"/>
                  <a:pt x="125" y="87"/>
                </a:cubicBezTo>
                <a:cubicBezTo>
                  <a:pt x="119" y="85"/>
                  <a:pt x="113" y="83"/>
                  <a:pt x="106" y="81"/>
                </a:cubicBezTo>
                <a:cubicBezTo>
                  <a:pt x="105" y="81"/>
                  <a:pt x="105" y="81"/>
                  <a:pt x="104" y="81"/>
                </a:cubicBezTo>
                <a:cubicBezTo>
                  <a:pt x="98" y="79"/>
                  <a:pt x="92" y="77"/>
                  <a:pt x="86" y="75"/>
                </a:cubicBezTo>
                <a:cubicBezTo>
                  <a:pt x="82" y="73"/>
                  <a:pt x="77" y="71"/>
                  <a:pt x="71" y="70"/>
                </a:cubicBezTo>
                <a:close/>
                <a:moveTo>
                  <a:pt x="76" y="68"/>
                </a:moveTo>
                <a:cubicBezTo>
                  <a:pt x="77" y="67"/>
                  <a:pt x="79" y="67"/>
                  <a:pt x="80" y="66"/>
                </a:cubicBezTo>
                <a:cubicBezTo>
                  <a:pt x="89" y="71"/>
                  <a:pt x="100" y="75"/>
                  <a:pt x="110" y="78"/>
                </a:cubicBezTo>
                <a:cubicBezTo>
                  <a:pt x="112" y="79"/>
                  <a:pt x="115" y="80"/>
                  <a:pt x="117" y="80"/>
                </a:cubicBezTo>
                <a:cubicBezTo>
                  <a:pt x="112" y="79"/>
                  <a:pt x="106" y="77"/>
                  <a:pt x="100" y="75"/>
                </a:cubicBezTo>
                <a:cubicBezTo>
                  <a:pt x="94" y="73"/>
                  <a:pt x="87" y="70"/>
                  <a:pt x="80" y="69"/>
                </a:cubicBezTo>
                <a:cubicBezTo>
                  <a:pt x="79" y="69"/>
                  <a:pt x="78" y="68"/>
                  <a:pt x="77" y="68"/>
                </a:cubicBezTo>
                <a:cubicBezTo>
                  <a:pt x="77" y="68"/>
                  <a:pt x="76" y="68"/>
                  <a:pt x="76" y="68"/>
                </a:cubicBezTo>
                <a:close/>
                <a:moveTo>
                  <a:pt x="81" y="66"/>
                </a:moveTo>
                <a:cubicBezTo>
                  <a:pt x="83" y="65"/>
                  <a:pt x="84" y="64"/>
                  <a:pt x="85" y="63"/>
                </a:cubicBezTo>
                <a:cubicBezTo>
                  <a:pt x="97" y="67"/>
                  <a:pt x="108" y="72"/>
                  <a:pt x="119" y="76"/>
                </a:cubicBezTo>
                <a:cubicBezTo>
                  <a:pt x="125" y="78"/>
                  <a:pt x="131" y="80"/>
                  <a:pt x="136" y="82"/>
                </a:cubicBezTo>
                <a:cubicBezTo>
                  <a:pt x="139" y="83"/>
                  <a:pt x="141" y="84"/>
                  <a:pt x="144" y="85"/>
                </a:cubicBezTo>
                <a:cubicBezTo>
                  <a:pt x="150" y="87"/>
                  <a:pt x="147" y="86"/>
                  <a:pt x="144" y="85"/>
                </a:cubicBezTo>
                <a:cubicBezTo>
                  <a:pt x="139" y="84"/>
                  <a:pt x="134" y="81"/>
                  <a:pt x="129" y="80"/>
                </a:cubicBezTo>
                <a:cubicBezTo>
                  <a:pt x="123" y="78"/>
                  <a:pt x="117" y="77"/>
                  <a:pt x="112" y="75"/>
                </a:cubicBezTo>
                <a:cubicBezTo>
                  <a:pt x="101" y="72"/>
                  <a:pt x="91" y="69"/>
                  <a:pt x="81" y="66"/>
                </a:cubicBezTo>
                <a:close/>
                <a:moveTo>
                  <a:pt x="86" y="63"/>
                </a:moveTo>
                <a:cubicBezTo>
                  <a:pt x="87" y="62"/>
                  <a:pt x="87" y="62"/>
                  <a:pt x="87" y="62"/>
                </a:cubicBezTo>
                <a:cubicBezTo>
                  <a:pt x="88" y="62"/>
                  <a:pt x="88" y="61"/>
                  <a:pt x="89" y="61"/>
                </a:cubicBezTo>
                <a:cubicBezTo>
                  <a:pt x="89" y="61"/>
                  <a:pt x="89" y="61"/>
                  <a:pt x="89" y="61"/>
                </a:cubicBezTo>
                <a:cubicBezTo>
                  <a:pt x="99" y="66"/>
                  <a:pt x="109" y="69"/>
                  <a:pt x="120" y="72"/>
                </a:cubicBezTo>
                <a:cubicBezTo>
                  <a:pt x="125" y="74"/>
                  <a:pt x="131" y="76"/>
                  <a:pt x="136" y="78"/>
                </a:cubicBezTo>
                <a:cubicBezTo>
                  <a:pt x="139" y="79"/>
                  <a:pt x="141" y="79"/>
                  <a:pt x="144" y="80"/>
                </a:cubicBezTo>
                <a:cubicBezTo>
                  <a:pt x="145" y="80"/>
                  <a:pt x="154" y="83"/>
                  <a:pt x="148" y="82"/>
                </a:cubicBezTo>
                <a:cubicBezTo>
                  <a:pt x="138" y="79"/>
                  <a:pt x="128" y="75"/>
                  <a:pt x="117" y="72"/>
                </a:cubicBezTo>
                <a:cubicBezTo>
                  <a:pt x="107" y="69"/>
                  <a:pt x="97" y="66"/>
                  <a:pt x="86" y="63"/>
                </a:cubicBezTo>
                <a:close/>
                <a:moveTo>
                  <a:pt x="89" y="60"/>
                </a:moveTo>
                <a:cubicBezTo>
                  <a:pt x="91" y="59"/>
                  <a:pt x="92" y="58"/>
                  <a:pt x="94" y="56"/>
                </a:cubicBezTo>
                <a:cubicBezTo>
                  <a:pt x="94" y="56"/>
                  <a:pt x="94" y="56"/>
                  <a:pt x="94" y="56"/>
                </a:cubicBezTo>
                <a:cubicBezTo>
                  <a:pt x="98" y="58"/>
                  <a:pt x="103" y="59"/>
                  <a:pt x="108" y="60"/>
                </a:cubicBezTo>
                <a:cubicBezTo>
                  <a:pt x="113" y="62"/>
                  <a:pt x="118" y="64"/>
                  <a:pt x="123" y="65"/>
                </a:cubicBezTo>
                <a:cubicBezTo>
                  <a:pt x="132" y="69"/>
                  <a:pt x="143" y="70"/>
                  <a:pt x="152" y="75"/>
                </a:cubicBezTo>
                <a:cubicBezTo>
                  <a:pt x="152" y="75"/>
                  <a:pt x="152" y="75"/>
                  <a:pt x="152" y="75"/>
                </a:cubicBezTo>
                <a:cubicBezTo>
                  <a:pt x="148" y="72"/>
                  <a:pt x="142" y="72"/>
                  <a:pt x="137" y="71"/>
                </a:cubicBezTo>
                <a:cubicBezTo>
                  <a:pt x="132" y="69"/>
                  <a:pt x="126" y="68"/>
                  <a:pt x="121" y="66"/>
                </a:cubicBezTo>
                <a:cubicBezTo>
                  <a:pt x="111" y="63"/>
                  <a:pt x="102" y="60"/>
                  <a:pt x="92" y="58"/>
                </a:cubicBezTo>
                <a:cubicBezTo>
                  <a:pt x="91" y="58"/>
                  <a:pt x="91" y="59"/>
                  <a:pt x="92" y="59"/>
                </a:cubicBezTo>
                <a:cubicBezTo>
                  <a:pt x="101" y="63"/>
                  <a:pt x="111" y="66"/>
                  <a:pt x="121" y="69"/>
                </a:cubicBezTo>
                <a:cubicBezTo>
                  <a:pt x="123" y="70"/>
                  <a:pt x="124" y="70"/>
                  <a:pt x="125" y="71"/>
                </a:cubicBezTo>
                <a:cubicBezTo>
                  <a:pt x="124" y="70"/>
                  <a:pt x="122" y="70"/>
                  <a:pt x="120" y="69"/>
                </a:cubicBezTo>
                <a:cubicBezTo>
                  <a:pt x="110" y="66"/>
                  <a:pt x="100" y="62"/>
                  <a:pt x="89" y="60"/>
                </a:cubicBezTo>
                <a:cubicBezTo>
                  <a:pt x="89" y="60"/>
                  <a:pt x="89" y="60"/>
                  <a:pt x="89" y="60"/>
                </a:cubicBezTo>
                <a:close/>
                <a:moveTo>
                  <a:pt x="152" y="78"/>
                </a:moveTo>
                <a:cubicBezTo>
                  <a:pt x="152" y="78"/>
                  <a:pt x="152" y="78"/>
                  <a:pt x="152" y="78"/>
                </a:cubicBezTo>
                <a:cubicBezTo>
                  <a:pt x="152" y="78"/>
                  <a:pt x="151" y="78"/>
                  <a:pt x="151" y="78"/>
                </a:cubicBezTo>
                <a:cubicBezTo>
                  <a:pt x="141" y="75"/>
                  <a:pt x="132" y="72"/>
                  <a:pt x="123" y="69"/>
                </a:cubicBezTo>
                <a:cubicBezTo>
                  <a:pt x="113" y="66"/>
                  <a:pt x="103" y="63"/>
                  <a:pt x="93" y="59"/>
                </a:cubicBezTo>
                <a:cubicBezTo>
                  <a:pt x="97" y="60"/>
                  <a:pt x="103" y="61"/>
                  <a:pt x="107" y="62"/>
                </a:cubicBezTo>
                <a:cubicBezTo>
                  <a:pt x="112" y="64"/>
                  <a:pt x="117" y="66"/>
                  <a:pt x="122" y="67"/>
                </a:cubicBezTo>
                <a:cubicBezTo>
                  <a:pt x="132" y="70"/>
                  <a:pt x="142" y="73"/>
                  <a:pt x="152" y="75"/>
                </a:cubicBezTo>
                <a:cubicBezTo>
                  <a:pt x="152" y="76"/>
                  <a:pt x="152" y="77"/>
                  <a:pt x="152" y="78"/>
                </a:cubicBezTo>
                <a:close/>
                <a:moveTo>
                  <a:pt x="152" y="74"/>
                </a:moveTo>
                <a:cubicBezTo>
                  <a:pt x="145" y="70"/>
                  <a:pt x="136" y="69"/>
                  <a:pt x="129" y="66"/>
                </a:cubicBezTo>
                <a:cubicBezTo>
                  <a:pt x="124" y="65"/>
                  <a:pt x="118" y="63"/>
                  <a:pt x="113" y="61"/>
                </a:cubicBezTo>
                <a:cubicBezTo>
                  <a:pt x="109" y="60"/>
                  <a:pt x="105" y="59"/>
                  <a:pt x="101" y="58"/>
                </a:cubicBezTo>
                <a:cubicBezTo>
                  <a:pt x="103" y="58"/>
                  <a:pt x="105" y="59"/>
                  <a:pt x="106" y="59"/>
                </a:cubicBezTo>
                <a:cubicBezTo>
                  <a:pt x="112" y="60"/>
                  <a:pt x="117" y="61"/>
                  <a:pt x="122" y="63"/>
                </a:cubicBezTo>
                <a:cubicBezTo>
                  <a:pt x="131" y="65"/>
                  <a:pt x="141" y="68"/>
                  <a:pt x="150" y="69"/>
                </a:cubicBezTo>
                <a:cubicBezTo>
                  <a:pt x="151" y="71"/>
                  <a:pt x="151" y="72"/>
                  <a:pt x="152" y="74"/>
                </a:cubicBezTo>
                <a:close/>
                <a:moveTo>
                  <a:pt x="152" y="79"/>
                </a:moveTo>
                <a:cubicBezTo>
                  <a:pt x="152" y="80"/>
                  <a:pt x="152" y="81"/>
                  <a:pt x="151" y="81"/>
                </a:cubicBezTo>
                <a:cubicBezTo>
                  <a:pt x="151" y="81"/>
                  <a:pt x="151" y="82"/>
                  <a:pt x="151" y="82"/>
                </a:cubicBezTo>
                <a:cubicBezTo>
                  <a:pt x="147" y="80"/>
                  <a:pt x="142" y="79"/>
                  <a:pt x="138" y="78"/>
                </a:cubicBezTo>
                <a:cubicBezTo>
                  <a:pt x="133" y="76"/>
                  <a:pt x="128" y="74"/>
                  <a:pt x="123" y="73"/>
                </a:cubicBezTo>
                <a:cubicBezTo>
                  <a:pt x="113" y="69"/>
                  <a:pt x="101" y="66"/>
                  <a:pt x="91" y="61"/>
                </a:cubicBezTo>
                <a:cubicBezTo>
                  <a:pt x="95" y="63"/>
                  <a:pt x="101" y="64"/>
                  <a:pt x="106" y="66"/>
                </a:cubicBezTo>
                <a:cubicBezTo>
                  <a:pt x="111" y="67"/>
                  <a:pt x="117" y="69"/>
                  <a:pt x="122" y="70"/>
                </a:cubicBezTo>
                <a:cubicBezTo>
                  <a:pt x="132" y="73"/>
                  <a:pt x="142" y="77"/>
                  <a:pt x="152" y="79"/>
                </a:cubicBezTo>
                <a:close/>
                <a:moveTo>
                  <a:pt x="151" y="83"/>
                </a:moveTo>
                <a:cubicBezTo>
                  <a:pt x="150" y="84"/>
                  <a:pt x="149" y="85"/>
                  <a:pt x="148" y="86"/>
                </a:cubicBezTo>
                <a:cubicBezTo>
                  <a:pt x="138" y="81"/>
                  <a:pt x="127" y="78"/>
                  <a:pt x="116" y="74"/>
                </a:cubicBezTo>
                <a:cubicBezTo>
                  <a:pt x="110" y="72"/>
                  <a:pt x="105" y="70"/>
                  <a:pt x="99" y="67"/>
                </a:cubicBezTo>
                <a:cubicBezTo>
                  <a:pt x="98" y="67"/>
                  <a:pt x="98" y="67"/>
                  <a:pt x="97" y="67"/>
                </a:cubicBezTo>
                <a:cubicBezTo>
                  <a:pt x="106" y="69"/>
                  <a:pt x="115" y="72"/>
                  <a:pt x="124" y="75"/>
                </a:cubicBezTo>
                <a:cubicBezTo>
                  <a:pt x="129" y="76"/>
                  <a:pt x="135" y="78"/>
                  <a:pt x="140" y="80"/>
                </a:cubicBezTo>
                <a:cubicBezTo>
                  <a:pt x="143" y="81"/>
                  <a:pt x="147" y="83"/>
                  <a:pt x="151" y="83"/>
                </a:cubicBezTo>
                <a:close/>
                <a:moveTo>
                  <a:pt x="147" y="87"/>
                </a:moveTo>
                <a:cubicBezTo>
                  <a:pt x="146" y="88"/>
                  <a:pt x="145" y="88"/>
                  <a:pt x="143" y="89"/>
                </a:cubicBezTo>
                <a:cubicBezTo>
                  <a:pt x="143" y="89"/>
                  <a:pt x="142" y="88"/>
                  <a:pt x="142" y="88"/>
                </a:cubicBezTo>
                <a:cubicBezTo>
                  <a:pt x="142" y="88"/>
                  <a:pt x="141" y="88"/>
                  <a:pt x="140" y="88"/>
                </a:cubicBezTo>
                <a:cubicBezTo>
                  <a:pt x="140" y="88"/>
                  <a:pt x="139" y="87"/>
                  <a:pt x="139" y="87"/>
                </a:cubicBezTo>
                <a:cubicBezTo>
                  <a:pt x="138" y="87"/>
                  <a:pt x="138" y="87"/>
                  <a:pt x="137" y="86"/>
                </a:cubicBezTo>
                <a:cubicBezTo>
                  <a:pt x="135" y="86"/>
                  <a:pt x="133" y="85"/>
                  <a:pt x="132" y="85"/>
                </a:cubicBezTo>
                <a:cubicBezTo>
                  <a:pt x="124" y="82"/>
                  <a:pt x="116" y="79"/>
                  <a:pt x="108" y="76"/>
                </a:cubicBezTo>
                <a:cubicBezTo>
                  <a:pt x="101" y="74"/>
                  <a:pt x="93" y="71"/>
                  <a:pt x="86" y="68"/>
                </a:cubicBezTo>
                <a:cubicBezTo>
                  <a:pt x="88" y="69"/>
                  <a:pt x="89" y="69"/>
                  <a:pt x="90" y="69"/>
                </a:cubicBezTo>
                <a:cubicBezTo>
                  <a:pt x="94" y="70"/>
                  <a:pt x="97" y="71"/>
                  <a:pt x="101" y="72"/>
                </a:cubicBezTo>
                <a:cubicBezTo>
                  <a:pt x="110" y="75"/>
                  <a:pt x="118" y="78"/>
                  <a:pt x="127" y="80"/>
                </a:cubicBezTo>
                <a:cubicBezTo>
                  <a:pt x="134" y="82"/>
                  <a:pt x="140" y="85"/>
                  <a:pt x="147" y="87"/>
                </a:cubicBezTo>
                <a:close/>
                <a:moveTo>
                  <a:pt x="142" y="89"/>
                </a:moveTo>
                <a:cubicBezTo>
                  <a:pt x="141" y="90"/>
                  <a:pt x="139" y="90"/>
                  <a:pt x="138" y="90"/>
                </a:cubicBezTo>
                <a:cubicBezTo>
                  <a:pt x="134" y="88"/>
                  <a:pt x="129" y="87"/>
                  <a:pt x="125" y="85"/>
                </a:cubicBezTo>
                <a:cubicBezTo>
                  <a:pt x="119" y="83"/>
                  <a:pt x="112" y="81"/>
                  <a:pt x="106" y="79"/>
                </a:cubicBezTo>
                <a:cubicBezTo>
                  <a:pt x="100" y="77"/>
                  <a:pt x="94" y="74"/>
                  <a:pt x="88" y="72"/>
                </a:cubicBezTo>
                <a:cubicBezTo>
                  <a:pt x="87" y="72"/>
                  <a:pt x="87" y="71"/>
                  <a:pt x="86" y="71"/>
                </a:cubicBezTo>
                <a:cubicBezTo>
                  <a:pt x="91" y="72"/>
                  <a:pt x="96" y="74"/>
                  <a:pt x="102" y="76"/>
                </a:cubicBezTo>
                <a:cubicBezTo>
                  <a:pt x="110" y="79"/>
                  <a:pt x="119" y="82"/>
                  <a:pt x="128" y="84"/>
                </a:cubicBezTo>
                <a:cubicBezTo>
                  <a:pt x="130" y="85"/>
                  <a:pt x="133" y="86"/>
                  <a:pt x="135" y="87"/>
                </a:cubicBezTo>
                <a:cubicBezTo>
                  <a:pt x="137" y="88"/>
                  <a:pt x="140" y="88"/>
                  <a:pt x="142" y="89"/>
                </a:cubicBezTo>
                <a:close/>
                <a:moveTo>
                  <a:pt x="135" y="91"/>
                </a:moveTo>
                <a:cubicBezTo>
                  <a:pt x="134" y="91"/>
                  <a:pt x="133" y="91"/>
                  <a:pt x="132" y="91"/>
                </a:cubicBezTo>
                <a:cubicBezTo>
                  <a:pt x="129" y="89"/>
                  <a:pt x="125" y="89"/>
                  <a:pt x="122" y="87"/>
                </a:cubicBezTo>
                <a:cubicBezTo>
                  <a:pt x="119" y="86"/>
                  <a:pt x="116" y="85"/>
                  <a:pt x="114" y="84"/>
                </a:cubicBezTo>
                <a:cubicBezTo>
                  <a:pt x="117" y="85"/>
                  <a:pt x="120" y="86"/>
                  <a:pt x="124" y="87"/>
                </a:cubicBezTo>
                <a:cubicBezTo>
                  <a:pt x="127" y="88"/>
                  <a:pt x="131" y="90"/>
                  <a:pt x="135" y="91"/>
                </a:cubicBezTo>
                <a:close/>
                <a:moveTo>
                  <a:pt x="130" y="92"/>
                </a:moveTo>
                <a:cubicBezTo>
                  <a:pt x="129" y="92"/>
                  <a:pt x="129" y="92"/>
                  <a:pt x="128" y="93"/>
                </a:cubicBezTo>
                <a:cubicBezTo>
                  <a:pt x="126" y="91"/>
                  <a:pt x="123" y="90"/>
                  <a:pt x="120" y="90"/>
                </a:cubicBezTo>
                <a:cubicBezTo>
                  <a:pt x="115" y="88"/>
                  <a:pt x="111" y="87"/>
                  <a:pt x="106" y="85"/>
                </a:cubicBezTo>
                <a:cubicBezTo>
                  <a:pt x="114" y="88"/>
                  <a:pt x="122" y="90"/>
                  <a:pt x="130" y="92"/>
                </a:cubicBezTo>
                <a:close/>
                <a:moveTo>
                  <a:pt x="33" y="64"/>
                </a:moveTo>
                <a:cubicBezTo>
                  <a:pt x="33" y="64"/>
                  <a:pt x="34" y="63"/>
                  <a:pt x="34" y="62"/>
                </a:cubicBezTo>
                <a:cubicBezTo>
                  <a:pt x="43" y="65"/>
                  <a:pt x="52" y="70"/>
                  <a:pt x="61" y="72"/>
                </a:cubicBezTo>
                <a:cubicBezTo>
                  <a:pt x="61" y="73"/>
                  <a:pt x="62" y="73"/>
                  <a:pt x="63" y="73"/>
                </a:cubicBezTo>
                <a:cubicBezTo>
                  <a:pt x="64" y="73"/>
                  <a:pt x="64" y="73"/>
                  <a:pt x="65" y="73"/>
                </a:cubicBezTo>
                <a:cubicBezTo>
                  <a:pt x="65" y="73"/>
                  <a:pt x="65" y="73"/>
                  <a:pt x="66" y="73"/>
                </a:cubicBezTo>
                <a:cubicBezTo>
                  <a:pt x="71" y="75"/>
                  <a:pt x="77" y="78"/>
                  <a:pt x="83" y="79"/>
                </a:cubicBezTo>
                <a:cubicBezTo>
                  <a:pt x="89" y="81"/>
                  <a:pt x="96" y="82"/>
                  <a:pt x="102" y="85"/>
                </a:cubicBezTo>
                <a:cubicBezTo>
                  <a:pt x="109" y="87"/>
                  <a:pt x="115" y="89"/>
                  <a:pt x="122" y="91"/>
                </a:cubicBezTo>
                <a:cubicBezTo>
                  <a:pt x="123" y="91"/>
                  <a:pt x="127" y="93"/>
                  <a:pt x="127" y="93"/>
                </a:cubicBezTo>
                <a:cubicBezTo>
                  <a:pt x="127" y="93"/>
                  <a:pt x="127" y="93"/>
                  <a:pt x="127" y="93"/>
                </a:cubicBezTo>
                <a:cubicBezTo>
                  <a:pt x="126" y="93"/>
                  <a:pt x="126" y="93"/>
                  <a:pt x="124" y="93"/>
                </a:cubicBezTo>
                <a:cubicBezTo>
                  <a:pt x="121" y="92"/>
                  <a:pt x="118" y="91"/>
                  <a:pt x="115" y="90"/>
                </a:cubicBezTo>
                <a:cubicBezTo>
                  <a:pt x="101" y="87"/>
                  <a:pt x="87" y="82"/>
                  <a:pt x="74" y="77"/>
                </a:cubicBezTo>
                <a:cubicBezTo>
                  <a:pt x="60" y="73"/>
                  <a:pt x="46" y="70"/>
                  <a:pt x="33" y="64"/>
                </a:cubicBezTo>
                <a:close/>
                <a:moveTo>
                  <a:pt x="35" y="61"/>
                </a:moveTo>
                <a:cubicBezTo>
                  <a:pt x="36" y="60"/>
                  <a:pt x="37" y="58"/>
                  <a:pt x="38" y="56"/>
                </a:cubicBezTo>
                <a:cubicBezTo>
                  <a:pt x="38" y="56"/>
                  <a:pt x="38" y="56"/>
                  <a:pt x="38" y="56"/>
                </a:cubicBezTo>
                <a:cubicBezTo>
                  <a:pt x="44" y="61"/>
                  <a:pt x="51" y="62"/>
                  <a:pt x="58" y="66"/>
                </a:cubicBezTo>
                <a:cubicBezTo>
                  <a:pt x="52" y="63"/>
                  <a:pt x="44" y="60"/>
                  <a:pt x="38" y="59"/>
                </a:cubicBezTo>
                <a:cubicBezTo>
                  <a:pt x="38" y="58"/>
                  <a:pt x="37" y="59"/>
                  <a:pt x="38" y="59"/>
                </a:cubicBezTo>
                <a:cubicBezTo>
                  <a:pt x="43" y="64"/>
                  <a:pt x="51" y="66"/>
                  <a:pt x="58" y="69"/>
                </a:cubicBezTo>
                <a:cubicBezTo>
                  <a:pt x="59" y="70"/>
                  <a:pt x="59" y="70"/>
                  <a:pt x="59" y="71"/>
                </a:cubicBezTo>
                <a:cubicBezTo>
                  <a:pt x="58" y="71"/>
                  <a:pt x="58" y="70"/>
                  <a:pt x="57" y="70"/>
                </a:cubicBezTo>
                <a:cubicBezTo>
                  <a:pt x="55" y="69"/>
                  <a:pt x="52" y="68"/>
                  <a:pt x="50" y="67"/>
                </a:cubicBezTo>
                <a:cubicBezTo>
                  <a:pt x="45" y="65"/>
                  <a:pt x="40" y="63"/>
                  <a:pt x="35" y="61"/>
                </a:cubicBezTo>
                <a:close/>
                <a:moveTo>
                  <a:pt x="39" y="56"/>
                </a:moveTo>
                <a:cubicBezTo>
                  <a:pt x="39" y="55"/>
                  <a:pt x="40" y="54"/>
                  <a:pt x="40" y="54"/>
                </a:cubicBezTo>
                <a:cubicBezTo>
                  <a:pt x="40" y="54"/>
                  <a:pt x="40" y="54"/>
                  <a:pt x="40" y="54"/>
                </a:cubicBezTo>
                <a:cubicBezTo>
                  <a:pt x="45" y="56"/>
                  <a:pt x="49" y="58"/>
                  <a:pt x="54" y="59"/>
                </a:cubicBezTo>
                <a:cubicBezTo>
                  <a:pt x="54" y="59"/>
                  <a:pt x="54" y="60"/>
                  <a:pt x="54" y="60"/>
                </a:cubicBezTo>
                <a:cubicBezTo>
                  <a:pt x="55" y="60"/>
                  <a:pt x="55" y="61"/>
                  <a:pt x="55" y="61"/>
                </a:cubicBezTo>
                <a:cubicBezTo>
                  <a:pt x="54" y="61"/>
                  <a:pt x="53" y="60"/>
                  <a:pt x="52" y="60"/>
                </a:cubicBezTo>
                <a:cubicBezTo>
                  <a:pt x="48" y="58"/>
                  <a:pt x="43" y="57"/>
                  <a:pt x="39" y="56"/>
                </a:cubicBezTo>
                <a:close/>
                <a:moveTo>
                  <a:pt x="40" y="53"/>
                </a:moveTo>
                <a:cubicBezTo>
                  <a:pt x="41" y="53"/>
                  <a:pt x="41" y="53"/>
                  <a:pt x="41" y="52"/>
                </a:cubicBezTo>
                <a:cubicBezTo>
                  <a:pt x="45" y="54"/>
                  <a:pt x="50" y="56"/>
                  <a:pt x="54" y="58"/>
                </a:cubicBezTo>
                <a:cubicBezTo>
                  <a:pt x="54" y="58"/>
                  <a:pt x="54" y="58"/>
                  <a:pt x="54" y="58"/>
                </a:cubicBezTo>
                <a:cubicBezTo>
                  <a:pt x="49" y="57"/>
                  <a:pt x="45" y="55"/>
                  <a:pt x="40" y="53"/>
                </a:cubicBezTo>
                <a:cubicBezTo>
                  <a:pt x="40" y="53"/>
                  <a:pt x="40" y="53"/>
                  <a:pt x="40" y="53"/>
                </a:cubicBezTo>
                <a:close/>
                <a:moveTo>
                  <a:pt x="42" y="52"/>
                </a:moveTo>
                <a:cubicBezTo>
                  <a:pt x="42" y="51"/>
                  <a:pt x="43" y="50"/>
                  <a:pt x="43" y="50"/>
                </a:cubicBezTo>
                <a:cubicBezTo>
                  <a:pt x="43" y="50"/>
                  <a:pt x="43" y="50"/>
                  <a:pt x="44" y="50"/>
                </a:cubicBezTo>
                <a:cubicBezTo>
                  <a:pt x="47" y="51"/>
                  <a:pt x="51" y="53"/>
                  <a:pt x="55" y="55"/>
                </a:cubicBezTo>
                <a:cubicBezTo>
                  <a:pt x="55" y="55"/>
                  <a:pt x="55" y="55"/>
                  <a:pt x="54" y="56"/>
                </a:cubicBezTo>
                <a:cubicBezTo>
                  <a:pt x="50" y="55"/>
                  <a:pt x="46" y="53"/>
                  <a:pt x="42" y="52"/>
                </a:cubicBezTo>
                <a:close/>
                <a:moveTo>
                  <a:pt x="44" y="49"/>
                </a:moveTo>
                <a:cubicBezTo>
                  <a:pt x="45" y="47"/>
                  <a:pt x="47" y="46"/>
                  <a:pt x="49" y="44"/>
                </a:cubicBezTo>
                <a:cubicBezTo>
                  <a:pt x="51" y="47"/>
                  <a:pt x="54" y="49"/>
                  <a:pt x="57" y="51"/>
                </a:cubicBezTo>
                <a:cubicBezTo>
                  <a:pt x="59" y="52"/>
                  <a:pt x="57" y="51"/>
                  <a:pt x="56" y="51"/>
                </a:cubicBezTo>
                <a:cubicBezTo>
                  <a:pt x="55" y="50"/>
                  <a:pt x="53" y="49"/>
                  <a:pt x="52" y="49"/>
                </a:cubicBezTo>
                <a:cubicBezTo>
                  <a:pt x="50" y="48"/>
                  <a:pt x="49" y="47"/>
                  <a:pt x="47" y="47"/>
                </a:cubicBezTo>
                <a:cubicBezTo>
                  <a:pt x="47" y="46"/>
                  <a:pt x="46" y="47"/>
                  <a:pt x="47" y="47"/>
                </a:cubicBezTo>
                <a:cubicBezTo>
                  <a:pt x="49" y="49"/>
                  <a:pt x="53" y="53"/>
                  <a:pt x="56" y="54"/>
                </a:cubicBezTo>
                <a:cubicBezTo>
                  <a:pt x="52" y="53"/>
                  <a:pt x="48" y="51"/>
                  <a:pt x="44" y="49"/>
                </a:cubicBezTo>
                <a:close/>
                <a:moveTo>
                  <a:pt x="49" y="43"/>
                </a:moveTo>
                <a:cubicBezTo>
                  <a:pt x="50" y="43"/>
                  <a:pt x="51" y="42"/>
                  <a:pt x="52" y="41"/>
                </a:cubicBezTo>
                <a:cubicBezTo>
                  <a:pt x="54" y="44"/>
                  <a:pt x="57" y="47"/>
                  <a:pt x="61" y="49"/>
                </a:cubicBezTo>
                <a:cubicBezTo>
                  <a:pt x="59" y="48"/>
                  <a:pt x="58" y="48"/>
                  <a:pt x="56" y="47"/>
                </a:cubicBezTo>
                <a:cubicBezTo>
                  <a:pt x="54" y="46"/>
                  <a:pt x="52" y="44"/>
                  <a:pt x="49" y="43"/>
                </a:cubicBezTo>
                <a:close/>
                <a:moveTo>
                  <a:pt x="52" y="41"/>
                </a:moveTo>
                <a:cubicBezTo>
                  <a:pt x="53" y="40"/>
                  <a:pt x="55" y="39"/>
                  <a:pt x="56" y="38"/>
                </a:cubicBezTo>
                <a:cubicBezTo>
                  <a:pt x="56" y="37"/>
                  <a:pt x="57" y="37"/>
                  <a:pt x="57" y="36"/>
                </a:cubicBezTo>
                <a:cubicBezTo>
                  <a:pt x="57" y="36"/>
                  <a:pt x="57" y="36"/>
                  <a:pt x="58" y="37"/>
                </a:cubicBezTo>
                <a:cubicBezTo>
                  <a:pt x="60" y="39"/>
                  <a:pt x="63" y="41"/>
                  <a:pt x="66" y="43"/>
                </a:cubicBezTo>
                <a:cubicBezTo>
                  <a:pt x="63" y="41"/>
                  <a:pt x="59" y="40"/>
                  <a:pt x="56" y="39"/>
                </a:cubicBezTo>
                <a:cubicBezTo>
                  <a:pt x="56" y="38"/>
                  <a:pt x="55" y="39"/>
                  <a:pt x="56" y="39"/>
                </a:cubicBezTo>
                <a:cubicBezTo>
                  <a:pt x="58" y="41"/>
                  <a:pt x="60" y="43"/>
                  <a:pt x="62" y="44"/>
                </a:cubicBezTo>
                <a:cubicBezTo>
                  <a:pt x="59" y="43"/>
                  <a:pt x="55" y="42"/>
                  <a:pt x="52" y="41"/>
                </a:cubicBezTo>
                <a:close/>
                <a:moveTo>
                  <a:pt x="58" y="36"/>
                </a:moveTo>
                <a:cubicBezTo>
                  <a:pt x="59" y="35"/>
                  <a:pt x="60" y="34"/>
                  <a:pt x="61" y="34"/>
                </a:cubicBezTo>
                <a:cubicBezTo>
                  <a:pt x="61" y="34"/>
                  <a:pt x="61" y="34"/>
                  <a:pt x="61" y="34"/>
                </a:cubicBezTo>
                <a:cubicBezTo>
                  <a:pt x="64" y="39"/>
                  <a:pt x="71" y="41"/>
                  <a:pt x="75" y="45"/>
                </a:cubicBezTo>
                <a:cubicBezTo>
                  <a:pt x="79" y="47"/>
                  <a:pt x="75" y="44"/>
                  <a:pt x="74" y="44"/>
                </a:cubicBezTo>
                <a:cubicBezTo>
                  <a:pt x="72" y="43"/>
                  <a:pt x="71" y="42"/>
                  <a:pt x="69" y="41"/>
                </a:cubicBezTo>
                <a:cubicBezTo>
                  <a:pt x="65" y="39"/>
                  <a:pt x="62" y="38"/>
                  <a:pt x="58" y="36"/>
                </a:cubicBezTo>
                <a:cubicBezTo>
                  <a:pt x="58" y="36"/>
                  <a:pt x="58" y="36"/>
                  <a:pt x="58" y="36"/>
                </a:cubicBezTo>
                <a:close/>
                <a:moveTo>
                  <a:pt x="61" y="33"/>
                </a:moveTo>
                <a:cubicBezTo>
                  <a:pt x="62" y="33"/>
                  <a:pt x="63" y="32"/>
                  <a:pt x="63" y="32"/>
                </a:cubicBezTo>
                <a:cubicBezTo>
                  <a:pt x="63" y="32"/>
                  <a:pt x="63" y="32"/>
                  <a:pt x="63" y="32"/>
                </a:cubicBezTo>
                <a:cubicBezTo>
                  <a:pt x="66" y="34"/>
                  <a:pt x="68" y="36"/>
                  <a:pt x="70" y="37"/>
                </a:cubicBezTo>
                <a:cubicBezTo>
                  <a:pt x="67" y="36"/>
                  <a:pt x="64" y="35"/>
                  <a:pt x="61" y="33"/>
                </a:cubicBezTo>
                <a:cubicBezTo>
                  <a:pt x="61" y="33"/>
                  <a:pt x="61" y="33"/>
                  <a:pt x="61" y="33"/>
                </a:cubicBezTo>
                <a:close/>
                <a:moveTo>
                  <a:pt x="64" y="32"/>
                </a:moveTo>
                <a:cubicBezTo>
                  <a:pt x="68" y="29"/>
                  <a:pt x="72" y="26"/>
                  <a:pt x="77" y="24"/>
                </a:cubicBezTo>
                <a:cubicBezTo>
                  <a:pt x="77" y="24"/>
                  <a:pt x="77" y="24"/>
                  <a:pt x="77" y="24"/>
                </a:cubicBezTo>
                <a:cubicBezTo>
                  <a:pt x="77" y="24"/>
                  <a:pt x="77" y="25"/>
                  <a:pt x="77" y="25"/>
                </a:cubicBezTo>
                <a:cubicBezTo>
                  <a:pt x="78" y="25"/>
                  <a:pt x="79" y="26"/>
                  <a:pt x="80" y="26"/>
                </a:cubicBezTo>
                <a:cubicBezTo>
                  <a:pt x="79" y="26"/>
                  <a:pt x="78" y="25"/>
                  <a:pt x="77" y="25"/>
                </a:cubicBezTo>
                <a:cubicBezTo>
                  <a:pt x="76" y="25"/>
                  <a:pt x="76" y="26"/>
                  <a:pt x="76" y="26"/>
                </a:cubicBezTo>
                <a:cubicBezTo>
                  <a:pt x="77" y="26"/>
                  <a:pt x="77" y="27"/>
                  <a:pt x="77" y="27"/>
                </a:cubicBezTo>
                <a:cubicBezTo>
                  <a:pt x="77" y="27"/>
                  <a:pt x="77" y="27"/>
                  <a:pt x="77" y="27"/>
                </a:cubicBezTo>
                <a:cubicBezTo>
                  <a:pt x="75" y="27"/>
                  <a:pt x="74" y="26"/>
                  <a:pt x="73" y="27"/>
                </a:cubicBezTo>
                <a:cubicBezTo>
                  <a:pt x="72" y="27"/>
                  <a:pt x="72" y="27"/>
                  <a:pt x="72" y="27"/>
                </a:cubicBezTo>
                <a:cubicBezTo>
                  <a:pt x="73" y="28"/>
                  <a:pt x="74" y="28"/>
                  <a:pt x="75" y="29"/>
                </a:cubicBezTo>
                <a:cubicBezTo>
                  <a:pt x="74" y="28"/>
                  <a:pt x="72" y="28"/>
                  <a:pt x="71" y="28"/>
                </a:cubicBezTo>
                <a:cubicBezTo>
                  <a:pt x="71" y="28"/>
                  <a:pt x="71" y="28"/>
                  <a:pt x="71" y="29"/>
                </a:cubicBezTo>
                <a:cubicBezTo>
                  <a:pt x="72" y="29"/>
                  <a:pt x="74" y="30"/>
                  <a:pt x="75" y="30"/>
                </a:cubicBezTo>
                <a:cubicBezTo>
                  <a:pt x="74" y="32"/>
                  <a:pt x="76" y="34"/>
                  <a:pt x="78" y="34"/>
                </a:cubicBezTo>
                <a:cubicBezTo>
                  <a:pt x="78" y="34"/>
                  <a:pt x="79" y="34"/>
                  <a:pt x="79" y="34"/>
                </a:cubicBezTo>
                <a:cubicBezTo>
                  <a:pt x="80" y="35"/>
                  <a:pt x="81" y="36"/>
                  <a:pt x="83" y="37"/>
                </a:cubicBezTo>
                <a:cubicBezTo>
                  <a:pt x="83" y="37"/>
                  <a:pt x="83" y="38"/>
                  <a:pt x="84" y="38"/>
                </a:cubicBezTo>
                <a:cubicBezTo>
                  <a:pt x="84" y="38"/>
                  <a:pt x="84" y="38"/>
                  <a:pt x="84" y="38"/>
                </a:cubicBezTo>
                <a:cubicBezTo>
                  <a:pt x="83" y="38"/>
                  <a:pt x="83" y="38"/>
                  <a:pt x="83" y="37"/>
                </a:cubicBezTo>
                <a:cubicBezTo>
                  <a:pt x="82" y="37"/>
                  <a:pt x="80" y="36"/>
                  <a:pt x="79" y="36"/>
                </a:cubicBezTo>
                <a:cubicBezTo>
                  <a:pt x="76" y="34"/>
                  <a:pt x="72" y="31"/>
                  <a:pt x="68" y="29"/>
                </a:cubicBezTo>
                <a:cubicBezTo>
                  <a:pt x="68" y="29"/>
                  <a:pt x="68" y="30"/>
                  <a:pt x="68" y="30"/>
                </a:cubicBezTo>
                <a:cubicBezTo>
                  <a:pt x="73" y="32"/>
                  <a:pt x="78" y="36"/>
                  <a:pt x="83" y="38"/>
                </a:cubicBezTo>
                <a:cubicBezTo>
                  <a:pt x="83" y="39"/>
                  <a:pt x="82" y="39"/>
                  <a:pt x="82" y="39"/>
                </a:cubicBezTo>
                <a:cubicBezTo>
                  <a:pt x="82" y="39"/>
                  <a:pt x="82" y="39"/>
                  <a:pt x="82" y="39"/>
                </a:cubicBezTo>
                <a:cubicBezTo>
                  <a:pt x="79" y="37"/>
                  <a:pt x="76" y="36"/>
                  <a:pt x="73" y="34"/>
                </a:cubicBezTo>
                <a:cubicBezTo>
                  <a:pt x="72" y="33"/>
                  <a:pt x="71" y="32"/>
                  <a:pt x="69" y="32"/>
                </a:cubicBezTo>
                <a:cubicBezTo>
                  <a:pt x="69" y="31"/>
                  <a:pt x="69" y="31"/>
                  <a:pt x="69" y="31"/>
                </a:cubicBezTo>
                <a:cubicBezTo>
                  <a:pt x="68" y="31"/>
                  <a:pt x="67" y="30"/>
                  <a:pt x="67" y="30"/>
                </a:cubicBezTo>
                <a:cubicBezTo>
                  <a:pt x="66" y="30"/>
                  <a:pt x="66" y="31"/>
                  <a:pt x="66" y="31"/>
                </a:cubicBezTo>
                <a:cubicBezTo>
                  <a:pt x="71" y="34"/>
                  <a:pt x="75" y="38"/>
                  <a:pt x="79" y="40"/>
                </a:cubicBezTo>
                <a:cubicBezTo>
                  <a:pt x="74" y="38"/>
                  <a:pt x="69" y="35"/>
                  <a:pt x="64" y="32"/>
                </a:cubicBezTo>
                <a:cubicBezTo>
                  <a:pt x="64" y="32"/>
                  <a:pt x="64" y="32"/>
                  <a:pt x="64" y="32"/>
                </a:cubicBezTo>
                <a:close/>
                <a:moveTo>
                  <a:pt x="93" y="36"/>
                </a:moveTo>
                <a:cubicBezTo>
                  <a:pt x="92" y="35"/>
                  <a:pt x="91" y="35"/>
                  <a:pt x="90" y="34"/>
                </a:cubicBezTo>
                <a:cubicBezTo>
                  <a:pt x="86" y="31"/>
                  <a:pt x="91" y="33"/>
                  <a:pt x="92" y="34"/>
                </a:cubicBezTo>
                <a:cubicBezTo>
                  <a:pt x="92" y="34"/>
                  <a:pt x="92" y="34"/>
                  <a:pt x="92" y="34"/>
                </a:cubicBezTo>
                <a:cubicBezTo>
                  <a:pt x="94" y="35"/>
                  <a:pt x="96" y="37"/>
                  <a:pt x="97" y="38"/>
                </a:cubicBezTo>
                <a:cubicBezTo>
                  <a:pt x="97" y="38"/>
                  <a:pt x="97" y="38"/>
                  <a:pt x="97" y="38"/>
                </a:cubicBezTo>
                <a:cubicBezTo>
                  <a:pt x="97" y="38"/>
                  <a:pt x="97" y="38"/>
                  <a:pt x="97" y="37"/>
                </a:cubicBezTo>
                <a:cubicBezTo>
                  <a:pt x="96" y="37"/>
                  <a:pt x="94" y="36"/>
                  <a:pt x="93" y="36"/>
                </a:cubicBezTo>
                <a:close/>
                <a:moveTo>
                  <a:pt x="93" y="33"/>
                </a:moveTo>
                <a:cubicBezTo>
                  <a:pt x="93" y="33"/>
                  <a:pt x="93" y="33"/>
                  <a:pt x="93" y="33"/>
                </a:cubicBezTo>
                <a:cubicBezTo>
                  <a:pt x="93" y="33"/>
                  <a:pt x="93" y="33"/>
                  <a:pt x="93" y="33"/>
                </a:cubicBezTo>
                <a:close/>
                <a:moveTo>
                  <a:pt x="89" y="31"/>
                </a:moveTo>
                <a:cubicBezTo>
                  <a:pt x="90" y="31"/>
                  <a:pt x="91" y="30"/>
                  <a:pt x="92" y="29"/>
                </a:cubicBezTo>
                <a:cubicBezTo>
                  <a:pt x="92" y="29"/>
                  <a:pt x="92" y="30"/>
                  <a:pt x="92" y="30"/>
                </a:cubicBezTo>
                <a:cubicBezTo>
                  <a:pt x="92" y="31"/>
                  <a:pt x="93" y="32"/>
                  <a:pt x="94" y="33"/>
                </a:cubicBezTo>
                <a:cubicBezTo>
                  <a:pt x="94" y="33"/>
                  <a:pt x="94" y="33"/>
                  <a:pt x="94" y="33"/>
                </a:cubicBezTo>
                <a:cubicBezTo>
                  <a:pt x="93" y="33"/>
                  <a:pt x="93" y="32"/>
                  <a:pt x="92" y="32"/>
                </a:cubicBezTo>
                <a:cubicBezTo>
                  <a:pt x="92" y="32"/>
                  <a:pt x="91" y="32"/>
                  <a:pt x="91" y="32"/>
                </a:cubicBezTo>
                <a:cubicBezTo>
                  <a:pt x="91" y="32"/>
                  <a:pt x="91" y="32"/>
                  <a:pt x="91" y="32"/>
                </a:cubicBezTo>
                <a:cubicBezTo>
                  <a:pt x="91" y="32"/>
                  <a:pt x="91" y="32"/>
                  <a:pt x="91" y="32"/>
                </a:cubicBezTo>
                <a:cubicBezTo>
                  <a:pt x="90" y="32"/>
                  <a:pt x="89" y="31"/>
                  <a:pt x="89" y="31"/>
                </a:cubicBezTo>
                <a:close/>
                <a:moveTo>
                  <a:pt x="92" y="29"/>
                </a:moveTo>
                <a:cubicBezTo>
                  <a:pt x="92" y="29"/>
                  <a:pt x="92" y="29"/>
                  <a:pt x="92" y="29"/>
                </a:cubicBezTo>
                <a:cubicBezTo>
                  <a:pt x="93" y="29"/>
                  <a:pt x="93" y="28"/>
                  <a:pt x="94" y="28"/>
                </a:cubicBezTo>
                <a:cubicBezTo>
                  <a:pt x="94" y="28"/>
                  <a:pt x="94" y="28"/>
                  <a:pt x="94" y="28"/>
                </a:cubicBezTo>
                <a:cubicBezTo>
                  <a:pt x="95" y="30"/>
                  <a:pt x="98" y="32"/>
                  <a:pt x="92" y="29"/>
                </a:cubicBezTo>
                <a:cubicBezTo>
                  <a:pt x="92" y="29"/>
                  <a:pt x="92" y="29"/>
                  <a:pt x="92" y="29"/>
                </a:cubicBezTo>
                <a:close/>
                <a:moveTo>
                  <a:pt x="94" y="28"/>
                </a:moveTo>
                <a:cubicBezTo>
                  <a:pt x="94" y="27"/>
                  <a:pt x="95" y="27"/>
                  <a:pt x="95" y="27"/>
                </a:cubicBezTo>
                <a:cubicBezTo>
                  <a:pt x="96" y="26"/>
                  <a:pt x="97" y="27"/>
                  <a:pt x="97" y="28"/>
                </a:cubicBezTo>
                <a:cubicBezTo>
                  <a:pt x="96" y="28"/>
                  <a:pt x="95" y="28"/>
                  <a:pt x="94" y="28"/>
                </a:cubicBezTo>
                <a:cubicBezTo>
                  <a:pt x="94" y="28"/>
                  <a:pt x="94" y="28"/>
                  <a:pt x="94" y="28"/>
                </a:cubicBezTo>
                <a:close/>
                <a:moveTo>
                  <a:pt x="97" y="29"/>
                </a:moveTo>
                <a:cubicBezTo>
                  <a:pt x="97" y="29"/>
                  <a:pt x="97" y="29"/>
                  <a:pt x="97" y="30"/>
                </a:cubicBezTo>
                <a:cubicBezTo>
                  <a:pt x="96" y="29"/>
                  <a:pt x="95" y="28"/>
                  <a:pt x="97" y="29"/>
                </a:cubicBezTo>
                <a:close/>
                <a:moveTo>
                  <a:pt x="102" y="36"/>
                </a:moveTo>
                <a:cubicBezTo>
                  <a:pt x="102" y="36"/>
                  <a:pt x="102" y="36"/>
                  <a:pt x="102" y="37"/>
                </a:cubicBezTo>
                <a:cubicBezTo>
                  <a:pt x="103" y="37"/>
                  <a:pt x="105" y="38"/>
                  <a:pt x="105" y="39"/>
                </a:cubicBezTo>
                <a:cubicBezTo>
                  <a:pt x="105" y="39"/>
                  <a:pt x="105" y="39"/>
                  <a:pt x="104" y="39"/>
                </a:cubicBezTo>
                <a:cubicBezTo>
                  <a:pt x="104" y="39"/>
                  <a:pt x="104" y="39"/>
                  <a:pt x="104" y="39"/>
                </a:cubicBezTo>
                <a:cubicBezTo>
                  <a:pt x="101" y="38"/>
                  <a:pt x="99" y="36"/>
                  <a:pt x="96" y="35"/>
                </a:cubicBezTo>
                <a:cubicBezTo>
                  <a:pt x="97" y="35"/>
                  <a:pt x="97" y="34"/>
                  <a:pt x="97" y="34"/>
                </a:cubicBezTo>
                <a:cubicBezTo>
                  <a:pt x="96" y="33"/>
                  <a:pt x="95" y="32"/>
                  <a:pt x="94" y="31"/>
                </a:cubicBezTo>
                <a:cubicBezTo>
                  <a:pt x="93" y="30"/>
                  <a:pt x="95" y="31"/>
                  <a:pt x="96" y="31"/>
                </a:cubicBezTo>
                <a:cubicBezTo>
                  <a:pt x="96" y="32"/>
                  <a:pt x="96" y="33"/>
                  <a:pt x="96" y="33"/>
                </a:cubicBezTo>
                <a:cubicBezTo>
                  <a:pt x="97" y="35"/>
                  <a:pt x="100" y="36"/>
                  <a:pt x="102" y="36"/>
                </a:cubicBezTo>
                <a:close/>
                <a:moveTo>
                  <a:pt x="106" y="35"/>
                </a:moveTo>
                <a:cubicBezTo>
                  <a:pt x="106" y="36"/>
                  <a:pt x="107" y="37"/>
                  <a:pt x="108" y="37"/>
                </a:cubicBezTo>
                <a:cubicBezTo>
                  <a:pt x="106" y="37"/>
                  <a:pt x="105" y="36"/>
                  <a:pt x="103" y="35"/>
                </a:cubicBezTo>
                <a:cubicBezTo>
                  <a:pt x="104" y="35"/>
                  <a:pt x="105" y="35"/>
                  <a:pt x="106" y="35"/>
                </a:cubicBezTo>
                <a:cubicBezTo>
                  <a:pt x="106" y="35"/>
                  <a:pt x="106" y="35"/>
                  <a:pt x="106" y="35"/>
                </a:cubicBezTo>
                <a:close/>
                <a:moveTo>
                  <a:pt x="106" y="35"/>
                </a:moveTo>
                <a:cubicBezTo>
                  <a:pt x="107" y="35"/>
                  <a:pt x="108" y="34"/>
                  <a:pt x="109" y="34"/>
                </a:cubicBezTo>
                <a:cubicBezTo>
                  <a:pt x="109" y="34"/>
                  <a:pt x="109" y="34"/>
                  <a:pt x="109" y="35"/>
                </a:cubicBezTo>
                <a:cubicBezTo>
                  <a:pt x="109" y="36"/>
                  <a:pt x="111" y="37"/>
                  <a:pt x="109" y="36"/>
                </a:cubicBezTo>
                <a:cubicBezTo>
                  <a:pt x="107" y="35"/>
                  <a:pt x="107" y="35"/>
                  <a:pt x="106" y="35"/>
                </a:cubicBezTo>
                <a:close/>
                <a:moveTo>
                  <a:pt x="110" y="34"/>
                </a:moveTo>
                <a:cubicBezTo>
                  <a:pt x="111" y="34"/>
                  <a:pt x="113" y="34"/>
                  <a:pt x="112" y="35"/>
                </a:cubicBezTo>
                <a:cubicBezTo>
                  <a:pt x="112" y="35"/>
                  <a:pt x="112" y="35"/>
                  <a:pt x="112" y="36"/>
                </a:cubicBezTo>
                <a:cubicBezTo>
                  <a:pt x="111" y="35"/>
                  <a:pt x="110" y="35"/>
                  <a:pt x="110" y="34"/>
                </a:cubicBezTo>
                <a:close/>
                <a:moveTo>
                  <a:pt x="112" y="36"/>
                </a:moveTo>
                <a:cubicBezTo>
                  <a:pt x="111" y="36"/>
                  <a:pt x="111" y="36"/>
                  <a:pt x="111" y="37"/>
                </a:cubicBezTo>
                <a:cubicBezTo>
                  <a:pt x="110" y="35"/>
                  <a:pt x="110" y="35"/>
                  <a:pt x="112" y="36"/>
                </a:cubicBezTo>
                <a:close/>
                <a:moveTo>
                  <a:pt x="110" y="37"/>
                </a:moveTo>
                <a:cubicBezTo>
                  <a:pt x="110" y="37"/>
                  <a:pt x="109" y="37"/>
                  <a:pt x="109" y="38"/>
                </a:cubicBezTo>
                <a:cubicBezTo>
                  <a:pt x="107" y="36"/>
                  <a:pt x="109" y="37"/>
                  <a:pt x="110" y="37"/>
                </a:cubicBezTo>
                <a:close/>
                <a:moveTo>
                  <a:pt x="108" y="38"/>
                </a:moveTo>
                <a:cubicBezTo>
                  <a:pt x="107" y="38"/>
                  <a:pt x="106" y="38"/>
                  <a:pt x="105" y="38"/>
                </a:cubicBezTo>
                <a:cubicBezTo>
                  <a:pt x="105" y="38"/>
                  <a:pt x="103" y="36"/>
                  <a:pt x="103" y="36"/>
                </a:cubicBezTo>
                <a:cubicBezTo>
                  <a:pt x="105" y="37"/>
                  <a:pt x="106" y="37"/>
                  <a:pt x="108" y="38"/>
                </a:cubicBezTo>
                <a:close/>
                <a:moveTo>
                  <a:pt x="103" y="39"/>
                </a:moveTo>
                <a:cubicBezTo>
                  <a:pt x="102" y="39"/>
                  <a:pt x="101" y="39"/>
                  <a:pt x="101" y="39"/>
                </a:cubicBezTo>
                <a:cubicBezTo>
                  <a:pt x="99" y="38"/>
                  <a:pt x="98" y="37"/>
                  <a:pt x="97" y="37"/>
                </a:cubicBezTo>
                <a:cubicBezTo>
                  <a:pt x="96" y="36"/>
                  <a:pt x="95" y="35"/>
                  <a:pt x="95" y="35"/>
                </a:cubicBezTo>
                <a:cubicBezTo>
                  <a:pt x="95" y="35"/>
                  <a:pt x="95" y="35"/>
                  <a:pt x="95" y="35"/>
                </a:cubicBezTo>
                <a:cubicBezTo>
                  <a:pt x="98" y="36"/>
                  <a:pt x="100" y="38"/>
                  <a:pt x="103" y="39"/>
                </a:cubicBezTo>
                <a:close/>
                <a:moveTo>
                  <a:pt x="91" y="35"/>
                </a:moveTo>
                <a:cubicBezTo>
                  <a:pt x="90" y="35"/>
                  <a:pt x="90" y="35"/>
                  <a:pt x="90" y="35"/>
                </a:cubicBezTo>
                <a:cubicBezTo>
                  <a:pt x="90" y="35"/>
                  <a:pt x="90" y="35"/>
                  <a:pt x="90" y="35"/>
                </a:cubicBezTo>
                <a:cubicBezTo>
                  <a:pt x="88" y="34"/>
                  <a:pt x="87" y="33"/>
                  <a:pt x="85" y="33"/>
                </a:cubicBezTo>
                <a:cubicBezTo>
                  <a:pt x="86" y="33"/>
                  <a:pt x="86" y="32"/>
                  <a:pt x="87" y="32"/>
                </a:cubicBezTo>
                <a:cubicBezTo>
                  <a:pt x="88" y="33"/>
                  <a:pt x="89" y="34"/>
                  <a:pt x="91" y="35"/>
                </a:cubicBezTo>
                <a:close/>
                <a:moveTo>
                  <a:pt x="81" y="26"/>
                </a:moveTo>
                <a:cubicBezTo>
                  <a:pt x="80" y="26"/>
                  <a:pt x="79" y="25"/>
                  <a:pt x="78" y="25"/>
                </a:cubicBezTo>
                <a:cubicBezTo>
                  <a:pt x="80" y="25"/>
                  <a:pt x="82" y="25"/>
                  <a:pt x="83" y="26"/>
                </a:cubicBezTo>
                <a:cubicBezTo>
                  <a:pt x="83" y="26"/>
                  <a:pt x="82" y="26"/>
                  <a:pt x="81" y="26"/>
                </a:cubicBezTo>
                <a:close/>
                <a:moveTo>
                  <a:pt x="76" y="28"/>
                </a:moveTo>
                <a:cubicBezTo>
                  <a:pt x="75" y="28"/>
                  <a:pt x="74" y="28"/>
                  <a:pt x="74" y="27"/>
                </a:cubicBezTo>
                <a:cubicBezTo>
                  <a:pt x="75" y="27"/>
                  <a:pt x="75" y="27"/>
                  <a:pt x="76" y="28"/>
                </a:cubicBezTo>
                <a:cubicBezTo>
                  <a:pt x="76" y="28"/>
                  <a:pt x="76" y="28"/>
                  <a:pt x="76" y="28"/>
                </a:cubicBezTo>
                <a:close/>
                <a:moveTo>
                  <a:pt x="78" y="26"/>
                </a:moveTo>
                <a:cubicBezTo>
                  <a:pt x="78" y="26"/>
                  <a:pt x="78" y="26"/>
                  <a:pt x="79" y="26"/>
                </a:cubicBezTo>
                <a:cubicBezTo>
                  <a:pt x="78" y="27"/>
                  <a:pt x="78" y="27"/>
                  <a:pt x="78" y="27"/>
                </a:cubicBezTo>
                <a:cubicBezTo>
                  <a:pt x="78" y="26"/>
                  <a:pt x="78" y="26"/>
                  <a:pt x="78" y="26"/>
                </a:cubicBezTo>
                <a:close/>
                <a:moveTo>
                  <a:pt x="83" y="34"/>
                </a:moveTo>
                <a:cubicBezTo>
                  <a:pt x="83" y="34"/>
                  <a:pt x="82" y="34"/>
                  <a:pt x="82" y="34"/>
                </a:cubicBezTo>
                <a:cubicBezTo>
                  <a:pt x="83" y="33"/>
                  <a:pt x="83" y="33"/>
                  <a:pt x="84" y="33"/>
                </a:cubicBezTo>
                <a:cubicBezTo>
                  <a:pt x="85" y="34"/>
                  <a:pt x="86" y="34"/>
                  <a:pt x="86" y="35"/>
                </a:cubicBezTo>
                <a:cubicBezTo>
                  <a:pt x="86" y="35"/>
                  <a:pt x="87" y="36"/>
                  <a:pt x="87" y="36"/>
                </a:cubicBezTo>
                <a:cubicBezTo>
                  <a:pt x="87" y="36"/>
                  <a:pt x="86" y="36"/>
                  <a:pt x="86" y="36"/>
                </a:cubicBezTo>
                <a:cubicBezTo>
                  <a:pt x="85" y="36"/>
                  <a:pt x="84" y="35"/>
                  <a:pt x="83" y="34"/>
                </a:cubicBezTo>
                <a:close/>
                <a:moveTo>
                  <a:pt x="89" y="35"/>
                </a:moveTo>
                <a:cubicBezTo>
                  <a:pt x="88" y="35"/>
                  <a:pt x="88" y="35"/>
                  <a:pt x="87" y="36"/>
                </a:cubicBezTo>
                <a:cubicBezTo>
                  <a:pt x="87" y="35"/>
                  <a:pt x="86" y="34"/>
                  <a:pt x="85" y="33"/>
                </a:cubicBezTo>
                <a:cubicBezTo>
                  <a:pt x="86" y="34"/>
                  <a:pt x="87" y="35"/>
                  <a:pt x="89" y="35"/>
                </a:cubicBezTo>
                <a:close/>
                <a:moveTo>
                  <a:pt x="86" y="36"/>
                </a:moveTo>
                <a:cubicBezTo>
                  <a:pt x="85" y="37"/>
                  <a:pt x="85" y="37"/>
                  <a:pt x="84" y="37"/>
                </a:cubicBezTo>
                <a:cubicBezTo>
                  <a:pt x="83" y="36"/>
                  <a:pt x="81" y="35"/>
                  <a:pt x="80" y="34"/>
                </a:cubicBezTo>
                <a:cubicBezTo>
                  <a:pt x="80" y="34"/>
                  <a:pt x="80" y="34"/>
                  <a:pt x="80" y="34"/>
                </a:cubicBezTo>
                <a:cubicBezTo>
                  <a:pt x="80" y="34"/>
                  <a:pt x="81" y="34"/>
                  <a:pt x="81" y="34"/>
                </a:cubicBezTo>
                <a:cubicBezTo>
                  <a:pt x="81" y="34"/>
                  <a:pt x="82" y="34"/>
                  <a:pt x="82" y="34"/>
                </a:cubicBezTo>
                <a:cubicBezTo>
                  <a:pt x="83" y="35"/>
                  <a:pt x="84" y="36"/>
                  <a:pt x="86" y="36"/>
                </a:cubicBezTo>
                <a:close/>
                <a:moveTo>
                  <a:pt x="221" y="133"/>
                </a:moveTo>
                <a:cubicBezTo>
                  <a:pt x="220" y="132"/>
                  <a:pt x="219" y="132"/>
                  <a:pt x="219" y="131"/>
                </a:cubicBezTo>
                <a:cubicBezTo>
                  <a:pt x="217" y="128"/>
                  <a:pt x="220" y="130"/>
                  <a:pt x="221" y="130"/>
                </a:cubicBezTo>
                <a:cubicBezTo>
                  <a:pt x="222" y="130"/>
                  <a:pt x="222" y="130"/>
                  <a:pt x="222" y="130"/>
                </a:cubicBezTo>
                <a:cubicBezTo>
                  <a:pt x="222" y="131"/>
                  <a:pt x="221" y="132"/>
                  <a:pt x="221" y="133"/>
                </a:cubicBezTo>
                <a:close/>
                <a:moveTo>
                  <a:pt x="222" y="126"/>
                </a:moveTo>
                <a:cubicBezTo>
                  <a:pt x="221" y="125"/>
                  <a:pt x="220" y="124"/>
                  <a:pt x="218" y="123"/>
                </a:cubicBezTo>
                <a:cubicBezTo>
                  <a:pt x="218" y="123"/>
                  <a:pt x="217" y="122"/>
                  <a:pt x="217" y="122"/>
                </a:cubicBezTo>
                <a:cubicBezTo>
                  <a:pt x="217" y="122"/>
                  <a:pt x="217" y="121"/>
                  <a:pt x="217" y="121"/>
                </a:cubicBezTo>
                <a:cubicBezTo>
                  <a:pt x="217" y="121"/>
                  <a:pt x="218" y="122"/>
                  <a:pt x="218" y="122"/>
                </a:cubicBezTo>
                <a:cubicBezTo>
                  <a:pt x="220" y="122"/>
                  <a:pt x="221" y="123"/>
                  <a:pt x="223" y="124"/>
                </a:cubicBezTo>
                <a:cubicBezTo>
                  <a:pt x="223" y="125"/>
                  <a:pt x="223" y="125"/>
                  <a:pt x="222" y="126"/>
                </a:cubicBezTo>
                <a:close/>
                <a:moveTo>
                  <a:pt x="222" y="127"/>
                </a:moveTo>
                <a:cubicBezTo>
                  <a:pt x="222" y="128"/>
                  <a:pt x="222" y="129"/>
                  <a:pt x="222" y="130"/>
                </a:cubicBezTo>
                <a:cubicBezTo>
                  <a:pt x="222" y="130"/>
                  <a:pt x="222" y="130"/>
                  <a:pt x="222" y="130"/>
                </a:cubicBezTo>
                <a:cubicBezTo>
                  <a:pt x="221" y="128"/>
                  <a:pt x="219" y="127"/>
                  <a:pt x="218" y="126"/>
                </a:cubicBezTo>
                <a:cubicBezTo>
                  <a:pt x="219" y="126"/>
                  <a:pt x="220" y="126"/>
                  <a:pt x="220" y="126"/>
                </a:cubicBezTo>
                <a:cubicBezTo>
                  <a:pt x="221" y="127"/>
                  <a:pt x="222" y="127"/>
                  <a:pt x="222" y="127"/>
                </a:cubicBezTo>
                <a:cubicBezTo>
                  <a:pt x="222" y="127"/>
                  <a:pt x="222" y="127"/>
                  <a:pt x="222" y="127"/>
                </a:cubicBezTo>
                <a:close/>
                <a:moveTo>
                  <a:pt x="217" y="129"/>
                </a:moveTo>
                <a:cubicBezTo>
                  <a:pt x="217" y="130"/>
                  <a:pt x="218" y="131"/>
                  <a:pt x="219" y="132"/>
                </a:cubicBezTo>
                <a:cubicBezTo>
                  <a:pt x="220" y="133"/>
                  <a:pt x="218" y="132"/>
                  <a:pt x="217" y="132"/>
                </a:cubicBezTo>
                <a:cubicBezTo>
                  <a:pt x="217" y="132"/>
                  <a:pt x="217" y="132"/>
                  <a:pt x="217" y="132"/>
                </a:cubicBezTo>
                <a:cubicBezTo>
                  <a:pt x="217" y="131"/>
                  <a:pt x="217" y="130"/>
                  <a:pt x="217" y="129"/>
                </a:cubicBezTo>
                <a:close/>
                <a:moveTo>
                  <a:pt x="221" y="134"/>
                </a:moveTo>
                <a:cubicBezTo>
                  <a:pt x="221" y="135"/>
                  <a:pt x="220" y="137"/>
                  <a:pt x="220" y="138"/>
                </a:cubicBezTo>
                <a:cubicBezTo>
                  <a:pt x="220" y="137"/>
                  <a:pt x="220" y="137"/>
                  <a:pt x="219" y="136"/>
                </a:cubicBezTo>
                <a:cubicBezTo>
                  <a:pt x="219" y="135"/>
                  <a:pt x="218" y="135"/>
                  <a:pt x="218" y="134"/>
                </a:cubicBezTo>
                <a:cubicBezTo>
                  <a:pt x="217" y="132"/>
                  <a:pt x="220" y="134"/>
                  <a:pt x="221" y="134"/>
                </a:cubicBezTo>
                <a:cubicBezTo>
                  <a:pt x="221" y="134"/>
                  <a:pt x="221" y="134"/>
                  <a:pt x="221" y="134"/>
                </a:cubicBezTo>
                <a:close/>
                <a:moveTo>
                  <a:pt x="220" y="139"/>
                </a:moveTo>
                <a:cubicBezTo>
                  <a:pt x="219" y="139"/>
                  <a:pt x="219" y="139"/>
                  <a:pt x="219" y="140"/>
                </a:cubicBezTo>
                <a:cubicBezTo>
                  <a:pt x="219" y="140"/>
                  <a:pt x="219" y="140"/>
                  <a:pt x="219" y="139"/>
                </a:cubicBezTo>
                <a:cubicBezTo>
                  <a:pt x="219" y="139"/>
                  <a:pt x="219" y="139"/>
                  <a:pt x="219" y="139"/>
                </a:cubicBezTo>
                <a:cubicBezTo>
                  <a:pt x="219" y="139"/>
                  <a:pt x="219" y="139"/>
                  <a:pt x="220" y="139"/>
                </a:cubicBezTo>
                <a:close/>
                <a:moveTo>
                  <a:pt x="218" y="136"/>
                </a:moveTo>
                <a:cubicBezTo>
                  <a:pt x="218" y="136"/>
                  <a:pt x="218" y="135"/>
                  <a:pt x="218" y="135"/>
                </a:cubicBezTo>
                <a:cubicBezTo>
                  <a:pt x="218" y="136"/>
                  <a:pt x="219" y="137"/>
                  <a:pt x="219" y="139"/>
                </a:cubicBezTo>
                <a:cubicBezTo>
                  <a:pt x="219" y="138"/>
                  <a:pt x="218" y="137"/>
                  <a:pt x="218" y="136"/>
                </a:cubicBezTo>
                <a:close/>
                <a:moveTo>
                  <a:pt x="217" y="126"/>
                </a:moveTo>
                <a:cubicBezTo>
                  <a:pt x="218" y="127"/>
                  <a:pt x="218" y="127"/>
                  <a:pt x="219" y="128"/>
                </a:cubicBezTo>
                <a:cubicBezTo>
                  <a:pt x="220" y="128"/>
                  <a:pt x="222" y="130"/>
                  <a:pt x="219" y="129"/>
                </a:cubicBezTo>
                <a:cubicBezTo>
                  <a:pt x="219" y="129"/>
                  <a:pt x="218" y="128"/>
                  <a:pt x="217" y="128"/>
                </a:cubicBezTo>
                <a:cubicBezTo>
                  <a:pt x="217" y="128"/>
                  <a:pt x="217" y="128"/>
                  <a:pt x="217" y="128"/>
                </a:cubicBezTo>
                <a:cubicBezTo>
                  <a:pt x="217" y="128"/>
                  <a:pt x="217" y="127"/>
                  <a:pt x="217" y="127"/>
                </a:cubicBezTo>
                <a:cubicBezTo>
                  <a:pt x="217" y="126"/>
                  <a:pt x="217" y="126"/>
                  <a:pt x="217" y="126"/>
                </a:cubicBezTo>
                <a:close/>
                <a:moveTo>
                  <a:pt x="217" y="123"/>
                </a:moveTo>
                <a:cubicBezTo>
                  <a:pt x="218" y="124"/>
                  <a:pt x="220" y="125"/>
                  <a:pt x="221" y="126"/>
                </a:cubicBezTo>
                <a:cubicBezTo>
                  <a:pt x="222" y="126"/>
                  <a:pt x="222" y="126"/>
                  <a:pt x="221" y="126"/>
                </a:cubicBezTo>
                <a:cubicBezTo>
                  <a:pt x="220" y="125"/>
                  <a:pt x="219" y="125"/>
                  <a:pt x="219" y="125"/>
                </a:cubicBezTo>
                <a:cubicBezTo>
                  <a:pt x="218" y="124"/>
                  <a:pt x="218" y="124"/>
                  <a:pt x="217" y="124"/>
                </a:cubicBezTo>
                <a:cubicBezTo>
                  <a:pt x="217" y="124"/>
                  <a:pt x="217" y="123"/>
                  <a:pt x="217" y="123"/>
                </a:cubicBezTo>
                <a:close/>
                <a:moveTo>
                  <a:pt x="214" y="117"/>
                </a:moveTo>
                <a:cubicBezTo>
                  <a:pt x="213" y="117"/>
                  <a:pt x="212" y="117"/>
                  <a:pt x="212" y="117"/>
                </a:cubicBezTo>
                <a:cubicBezTo>
                  <a:pt x="210" y="116"/>
                  <a:pt x="209" y="115"/>
                  <a:pt x="207" y="114"/>
                </a:cubicBezTo>
                <a:cubicBezTo>
                  <a:pt x="206" y="113"/>
                  <a:pt x="206" y="113"/>
                  <a:pt x="208" y="114"/>
                </a:cubicBezTo>
                <a:cubicBezTo>
                  <a:pt x="209" y="114"/>
                  <a:pt x="211" y="115"/>
                  <a:pt x="212" y="116"/>
                </a:cubicBezTo>
                <a:cubicBezTo>
                  <a:pt x="216" y="118"/>
                  <a:pt x="219" y="120"/>
                  <a:pt x="223" y="121"/>
                </a:cubicBezTo>
                <a:cubicBezTo>
                  <a:pt x="223" y="121"/>
                  <a:pt x="223" y="122"/>
                  <a:pt x="223" y="123"/>
                </a:cubicBezTo>
                <a:cubicBezTo>
                  <a:pt x="221" y="122"/>
                  <a:pt x="219" y="121"/>
                  <a:pt x="217" y="120"/>
                </a:cubicBezTo>
                <a:cubicBezTo>
                  <a:pt x="216" y="119"/>
                  <a:pt x="215" y="118"/>
                  <a:pt x="214" y="117"/>
                </a:cubicBezTo>
                <a:close/>
                <a:moveTo>
                  <a:pt x="217" y="77"/>
                </a:moveTo>
                <a:cubicBezTo>
                  <a:pt x="215" y="76"/>
                  <a:pt x="213" y="76"/>
                  <a:pt x="211" y="74"/>
                </a:cubicBezTo>
                <a:cubicBezTo>
                  <a:pt x="208" y="72"/>
                  <a:pt x="212" y="75"/>
                  <a:pt x="213" y="75"/>
                </a:cubicBezTo>
                <a:cubicBezTo>
                  <a:pt x="214" y="76"/>
                  <a:pt x="215" y="76"/>
                  <a:pt x="216" y="76"/>
                </a:cubicBezTo>
                <a:cubicBezTo>
                  <a:pt x="217" y="77"/>
                  <a:pt x="217" y="77"/>
                  <a:pt x="217" y="77"/>
                </a:cubicBezTo>
                <a:close/>
                <a:moveTo>
                  <a:pt x="208" y="61"/>
                </a:moveTo>
                <a:cubicBezTo>
                  <a:pt x="206" y="59"/>
                  <a:pt x="206" y="60"/>
                  <a:pt x="208" y="60"/>
                </a:cubicBezTo>
                <a:cubicBezTo>
                  <a:pt x="208" y="60"/>
                  <a:pt x="208" y="60"/>
                  <a:pt x="208" y="61"/>
                </a:cubicBezTo>
                <a:close/>
                <a:moveTo>
                  <a:pt x="210" y="64"/>
                </a:moveTo>
                <a:cubicBezTo>
                  <a:pt x="210" y="63"/>
                  <a:pt x="209" y="63"/>
                  <a:pt x="209" y="63"/>
                </a:cubicBezTo>
                <a:cubicBezTo>
                  <a:pt x="208" y="62"/>
                  <a:pt x="207" y="61"/>
                  <a:pt x="206" y="61"/>
                </a:cubicBezTo>
                <a:cubicBezTo>
                  <a:pt x="207" y="61"/>
                  <a:pt x="208" y="62"/>
                  <a:pt x="209" y="62"/>
                </a:cubicBezTo>
                <a:cubicBezTo>
                  <a:pt x="210" y="63"/>
                  <a:pt x="210" y="63"/>
                  <a:pt x="210" y="64"/>
                </a:cubicBezTo>
                <a:close/>
                <a:moveTo>
                  <a:pt x="213" y="70"/>
                </a:moveTo>
                <a:cubicBezTo>
                  <a:pt x="211" y="68"/>
                  <a:pt x="209" y="67"/>
                  <a:pt x="207" y="66"/>
                </a:cubicBezTo>
                <a:cubicBezTo>
                  <a:pt x="203" y="63"/>
                  <a:pt x="208" y="65"/>
                  <a:pt x="210" y="66"/>
                </a:cubicBezTo>
                <a:cubicBezTo>
                  <a:pt x="211" y="66"/>
                  <a:pt x="211" y="67"/>
                  <a:pt x="212" y="67"/>
                </a:cubicBezTo>
                <a:cubicBezTo>
                  <a:pt x="212" y="68"/>
                  <a:pt x="213" y="69"/>
                  <a:pt x="213" y="70"/>
                </a:cubicBezTo>
                <a:close/>
                <a:moveTo>
                  <a:pt x="215" y="73"/>
                </a:moveTo>
                <a:cubicBezTo>
                  <a:pt x="213" y="72"/>
                  <a:pt x="211" y="71"/>
                  <a:pt x="209" y="70"/>
                </a:cubicBezTo>
                <a:cubicBezTo>
                  <a:pt x="208" y="69"/>
                  <a:pt x="207" y="69"/>
                  <a:pt x="206" y="68"/>
                </a:cubicBezTo>
                <a:cubicBezTo>
                  <a:pt x="208" y="69"/>
                  <a:pt x="209" y="70"/>
                  <a:pt x="211" y="71"/>
                </a:cubicBezTo>
                <a:cubicBezTo>
                  <a:pt x="212" y="71"/>
                  <a:pt x="213" y="71"/>
                  <a:pt x="214" y="71"/>
                </a:cubicBezTo>
                <a:cubicBezTo>
                  <a:pt x="215" y="72"/>
                  <a:pt x="215" y="73"/>
                  <a:pt x="215" y="73"/>
                </a:cubicBezTo>
                <a:close/>
                <a:moveTo>
                  <a:pt x="219" y="83"/>
                </a:moveTo>
                <a:cubicBezTo>
                  <a:pt x="216" y="81"/>
                  <a:pt x="214" y="80"/>
                  <a:pt x="211" y="79"/>
                </a:cubicBezTo>
                <a:cubicBezTo>
                  <a:pt x="207" y="76"/>
                  <a:pt x="213" y="78"/>
                  <a:pt x="214" y="79"/>
                </a:cubicBezTo>
                <a:cubicBezTo>
                  <a:pt x="215" y="79"/>
                  <a:pt x="217" y="80"/>
                  <a:pt x="218" y="80"/>
                </a:cubicBezTo>
                <a:cubicBezTo>
                  <a:pt x="218" y="81"/>
                  <a:pt x="219" y="82"/>
                  <a:pt x="219" y="83"/>
                </a:cubicBezTo>
                <a:close/>
                <a:moveTo>
                  <a:pt x="208" y="77"/>
                </a:moveTo>
                <a:cubicBezTo>
                  <a:pt x="211" y="80"/>
                  <a:pt x="215" y="81"/>
                  <a:pt x="218" y="83"/>
                </a:cubicBezTo>
                <a:cubicBezTo>
                  <a:pt x="221" y="85"/>
                  <a:pt x="214" y="82"/>
                  <a:pt x="215" y="82"/>
                </a:cubicBezTo>
                <a:cubicBezTo>
                  <a:pt x="214" y="82"/>
                  <a:pt x="213" y="81"/>
                  <a:pt x="212" y="81"/>
                </a:cubicBezTo>
                <a:cubicBezTo>
                  <a:pt x="211" y="80"/>
                  <a:pt x="209" y="80"/>
                  <a:pt x="208" y="79"/>
                </a:cubicBezTo>
                <a:cubicBezTo>
                  <a:pt x="208" y="79"/>
                  <a:pt x="208" y="78"/>
                  <a:pt x="208" y="77"/>
                </a:cubicBezTo>
                <a:close/>
                <a:moveTo>
                  <a:pt x="220" y="87"/>
                </a:moveTo>
                <a:cubicBezTo>
                  <a:pt x="217" y="85"/>
                  <a:pt x="213" y="83"/>
                  <a:pt x="209" y="81"/>
                </a:cubicBezTo>
                <a:cubicBezTo>
                  <a:pt x="208" y="80"/>
                  <a:pt x="207" y="80"/>
                  <a:pt x="209" y="81"/>
                </a:cubicBezTo>
                <a:cubicBezTo>
                  <a:pt x="211" y="81"/>
                  <a:pt x="213" y="82"/>
                  <a:pt x="215" y="83"/>
                </a:cubicBezTo>
                <a:cubicBezTo>
                  <a:pt x="216" y="84"/>
                  <a:pt x="218" y="84"/>
                  <a:pt x="219" y="85"/>
                </a:cubicBezTo>
                <a:cubicBezTo>
                  <a:pt x="220" y="86"/>
                  <a:pt x="220" y="87"/>
                  <a:pt x="220" y="87"/>
                </a:cubicBezTo>
                <a:close/>
                <a:moveTo>
                  <a:pt x="221" y="92"/>
                </a:moveTo>
                <a:cubicBezTo>
                  <a:pt x="217" y="89"/>
                  <a:pt x="211" y="87"/>
                  <a:pt x="207" y="85"/>
                </a:cubicBezTo>
                <a:cubicBezTo>
                  <a:pt x="204" y="83"/>
                  <a:pt x="208" y="84"/>
                  <a:pt x="209" y="84"/>
                </a:cubicBezTo>
                <a:cubicBezTo>
                  <a:pt x="211" y="85"/>
                  <a:pt x="212" y="86"/>
                  <a:pt x="214" y="86"/>
                </a:cubicBezTo>
                <a:cubicBezTo>
                  <a:pt x="216" y="87"/>
                  <a:pt x="218" y="88"/>
                  <a:pt x="221" y="89"/>
                </a:cubicBezTo>
                <a:cubicBezTo>
                  <a:pt x="221" y="90"/>
                  <a:pt x="221" y="91"/>
                  <a:pt x="221" y="92"/>
                </a:cubicBezTo>
                <a:close/>
                <a:moveTo>
                  <a:pt x="222" y="97"/>
                </a:moveTo>
                <a:cubicBezTo>
                  <a:pt x="217" y="93"/>
                  <a:pt x="211" y="91"/>
                  <a:pt x="206" y="88"/>
                </a:cubicBezTo>
                <a:cubicBezTo>
                  <a:pt x="205" y="87"/>
                  <a:pt x="200" y="85"/>
                  <a:pt x="204" y="87"/>
                </a:cubicBezTo>
                <a:cubicBezTo>
                  <a:pt x="207" y="88"/>
                  <a:pt x="210" y="89"/>
                  <a:pt x="212" y="90"/>
                </a:cubicBezTo>
                <a:cubicBezTo>
                  <a:pt x="215" y="91"/>
                  <a:pt x="218" y="93"/>
                  <a:pt x="222" y="94"/>
                </a:cubicBezTo>
                <a:cubicBezTo>
                  <a:pt x="222" y="95"/>
                  <a:pt x="222" y="96"/>
                  <a:pt x="222" y="97"/>
                </a:cubicBezTo>
                <a:close/>
                <a:moveTo>
                  <a:pt x="223" y="102"/>
                </a:moveTo>
                <a:cubicBezTo>
                  <a:pt x="220" y="100"/>
                  <a:pt x="217" y="99"/>
                  <a:pt x="215" y="97"/>
                </a:cubicBezTo>
                <a:cubicBezTo>
                  <a:pt x="212" y="95"/>
                  <a:pt x="209" y="94"/>
                  <a:pt x="206" y="92"/>
                </a:cubicBezTo>
                <a:cubicBezTo>
                  <a:pt x="205" y="91"/>
                  <a:pt x="204" y="91"/>
                  <a:pt x="203" y="90"/>
                </a:cubicBezTo>
                <a:cubicBezTo>
                  <a:pt x="204" y="91"/>
                  <a:pt x="205" y="91"/>
                  <a:pt x="207" y="92"/>
                </a:cubicBezTo>
                <a:cubicBezTo>
                  <a:pt x="209" y="92"/>
                  <a:pt x="212" y="93"/>
                  <a:pt x="214" y="94"/>
                </a:cubicBezTo>
                <a:cubicBezTo>
                  <a:pt x="217" y="96"/>
                  <a:pt x="220" y="97"/>
                  <a:pt x="223" y="98"/>
                </a:cubicBezTo>
                <a:cubicBezTo>
                  <a:pt x="223" y="99"/>
                  <a:pt x="223" y="100"/>
                  <a:pt x="223" y="102"/>
                </a:cubicBezTo>
                <a:close/>
                <a:moveTo>
                  <a:pt x="223" y="106"/>
                </a:moveTo>
                <a:cubicBezTo>
                  <a:pt x="217" y="101"/>
                  <a:pt x="210" y="98"/>
                  <a:pt x="203" y="94"/>
                </a:cubicBezTo>
                <a:cubicBezTo>
                  <a:pt x="199" y="92"/>
                  <a:pt x="205" y="95"/>
                  <a:pt x="205" y="95"/>
                </a:cubicBezTo>
                <a:cubicBezTo>
                  <a:pt x="207" y="96"/>
                  <a:pt x="209" y="97"/>
                  <a:pt x="211" y="98"/>
                </a:cubicBezTo>
                <a:cubicBezTo>
                  <a:pt x="215" y="99"/>
                  <a:pt x="219" y="101"/>
                  <a:pt x="223" y="102"/>
                </a:cubicBezTo>
                <a:cubicBezTo>
                  <a:pt x="223" y="102"/>
                  <a:pt x="223" y="102"/>
                  <a:pt x="223" y="102"/>
                </a:cubicBezTo>
                <a:cubicBezTo>
                  <a:pt x="223" y="104"/>
                  <a:pt x="223" y="105"/>
                  <a:pt x="223" y="106"/>
                </a:cubicBezTo>
                <a:close/>
                <a:moveTo>
                  <a:pt x="203" y="103"/>
                </a:moveTo>
                <a:cubicBezTo>
                  <a:pt x="209" y="107"/>
                  <a:pt x="216" y="110"/>
                  <a:pt x="223" y="112"/>
                </a:cubicBezTo>
                <a:cubicBezTo>
                  <a:pt x="223" y="112"/>
                  <a:pt x="224" y="112"/>
                  <a:pt x="224" y="112"/>
                </a:cubicBezTo>
                <a:cubicBezTo>
                  <a:pt x="224" y="113"/>
                  <a:pt x="224" y="114"/>
                  <a:pt x="224" y="115"/>
                </a:cubicBezTo>
                <a:cubicBezTo>
                  <a:pt x="221" y="113"/>
                  <a:pt x="218" y="111"/>
                  <a:pt x="215" y="110"/>
                </a:cubicBezTo>
                <a:cubicBezTo>
                  <a:pt x="211" y="108"/>
                  <a:pt x="207" y="105"/>
                  <a:pt x="203" y="103"/>
                </a:cubicBezTo>
                <a:close/>
                <a:moveTo>
                  <a:pt x="213" y="104"/>
                </a:moveTo>
                <a:cubicBezTo>
                  <a:pt x="209" y="102"/>
                  <a:pt x="205" y="100"/>
                  <a:pt x="201" y="98"/>
                </a:cubicBezTo>
                <a:cubicBezTo>
                  <a:pt x="201" y="98"/>
                  <a:pt x="200" y="98"/>
                  <a:pt x="200" y="98"/>
                </a:cubicBezTo>
                <a:cubicBezTo>
                  <a:pt x="201" y="98"/>
                  <a:pt x="201" y="98"/>
                  <a:pt x="201" y="98"/>
                </a:cubicBezTo>
                <a:cubicBezTo>
                  <a:pt x="203" y="99"/>
                  <a:pt x="204" y="99"/>
                  <a:pt x="205" y="100"/>
                </a:cubicBezTo>
                <a:cubicBezTo>
                  <a:pt x="207" y="100"/>
                  <a:pt x="208" y="101"/>
                  <a:pt x="210" y="101"/>
                </a:cubicBezTo>
                <a:cubicBezTo>
                  <a:pt x="214" y="103"/>
                  <a:pt x="219" y="106"/>
                  <a:pt x="223" y="107"/>
                </a:cubicBezTo>
                <a:cubicBezTo>
                  <a:pt x="224" y="108"/>
                  <a:pt x="224" y="110"/>
                  <a:pt x="224" y="111"/>
                </a:cubicBezTo>
                <a:cubicBezTo>
                  <a:pt x="220" y="109"/>
                  <a:pt x="217" y="106"/>
                  <a:pt x="213" y="104"/>
                </a:cubicBezTo>
                <a:close/>
                <a:moveTo>
                  <a:pt x="223" y="120"/>
                </a:moveTo>
                <a:cubicBezTo>
                  <a:pt x="217" y="116"/>
                  <a:pt x="211" y="112"/>
                  <a:pt x="205" y="109"/>
                </a:cubicBezTo>
                <a:cubicBezTo>
                  <a:pt x="205" y="109"/>
                  <a:pt x="205" y="109"/>
                  <a:pt x="205" y="109"/>
                </a:cubicBezTo>
                <a:cubicBezTo>
                  <a:pt x="209" y="110"/>
                  <a:pt x="212" y="112"/>
                  <a:pt x="216" y="113"/>
                </a:cubicBezTo>
                <a:cubicBezTo>
                  <a:pt x="218" y="115"/>
                  <a:pt x="221" y="116"/>
                  <a:pt x="223" y="116"/>
                </a:cubicBezTo>
                <a:cubicBezTo>
                  <a:pt x="223" y="116"/>
                  <a:pt x="223" y="116"/>
                  <a:pt x="224" y="116"/>
                </a:cubicBezTo>
                <a:cubicBezTo>
                  <a:pt x="223" y="117"/>
                  <a:pt x="223" y="119"/>
                  <a:pt x="223" y="120"/>
                </a:cubicBezTo>
                <a:close/>
                <a:moveTo>
                  <a:pt x="209" y="119"/>
                </a:moveTo>
                <a:cubicBezTo>
                  <a:pt x="208" y="118"/>
                  <a:pt x="209" y="118"/>
                  <a:pt x="210" y="118"/>
                </a:cubicBezTo>
                <a:cubicBezTo>
                  <a:pt x="210" y="118"/>
                  <a:pt x="209" y="119"/>
                  <a:pt x="209" y="119"/>
                </a:cubicBezTo>
                <a:cubicBezTo>
                  <a:pt x="208" y="120"/>
                  <a:pt x="207" y="120"/>
                  <a:pt x="206" y="119"/>
                </a:cubicBezTo>
                <a:cubicBezTo>
                  <a:pt x="207" y="119"/>
                  <a:pt x="208" y="119"/>
                  <a:pt x="208" y="119"/>
                </a:cubicBezTo>
                <a:cubicBezTo>
                  <a:pt x="209" y="119"/>
                  <a:pt x="209" y="119"/>
                  <a:pt x="209" y="119"/>
                </a:cubicBezTo>
                <a:close/>
                <a:moveTo>
                  <a:pt x="205" y="114"/>
                </a:moveTo>
                <a:cubicBezTo>
                  <a:pt x="207" y="115"/>
                  <a:pt x="208" y="116"/>
                  <a:pt x="210" y="117"/>
                </a:cubicBezTo>
                <a:cubicBezTo>
                  <a:pt x="212" y="118"/>
                  <a:pt x="208" y="116"/>
                  <a:pt x="207" y="117"/>
                </a:cubicBezTo>
                <a:cubicBezTo>
                  <a:pt x="206" y="117"/>
                  <a:pt x="206" y="117"/>
                  <a:pt x="206" y="117"/>
                </a:cubicBezTo>
                <a:cubicBezTo>
                  <a:pt x="207" y="118"/>
                  <a:pt x="207" y="119"/>
                  <a:pt x="206" y="118"/>
                </a:cubicBezTo>
                <a:cubicBezTo>
                  <a:pt x="206" y="117"/>
                  <a:pt x="205" y="115"/>
                  <a:pt x="205" y="114"/>
                </a:cubicBezTo>
                <a:close/>
                <a:moveTo>
                  <a:pt x="205" y="109"/>
                </a:moveTo>
                <a:cubicBezTo>
                  <a:pt x="210" y="113"/>
                  <a:pt x="216" y="116"/>
                  <a:pt x="221" y="119"/>
                </a:cubicBezTo>
                <a:cubicBezTo>
                  <a:pt x="225" y="122"/>
                  <a:pt x="218" y="118"/>
                  <a:pt x="218" y="118"/>
                </a:cubicBezTo>
                <a:cubicBezTo>
                  <a:pt x="217" y="117"/>
                  <a:pt x="215" y="117"/>
                  <a:pt x="214" y="116"/>
                </a:cubicBezTo>
                <a:cubicBezTo>
                  <a:pt x="211" y="114"/>
                  <a:pt x="208" y="113"/>
                  <a:pt x="205" y="112"/>
                </a:cubicBezTo>
                <a:cubicBezTo>
                  <a:pt x="205" y="111"/>
                  <a:pt x="205" y="110"/>
                  <a:pt x="205" y="109"/>
                </a:cubicBezTo>
                <a:close/>
                <a:moveTo>
                  <a:pt x="203" y="104"/>
                </a:moveTo>
                <a:cubicBezTo>
                  <a:pt x="206" y="106"/>
                  <a:pt x="209" y="107"/>
                  <a:pt x="212" y="109"/>
                </a:cubicBezTo>
                <a:cubicBezTo>
                  <a:pt x="215" y="111"/>
                  <a:pt x="220" y="112"/>
                  <a:pt x="222" y="115"/>
                </a:cubicBezTo>
                <a:cubicBezTo>
                  <a:pt x="223" y="115"/>
                  <a:pt x="217" y="113"/>
                  <a:pt x="218" y="113"/>
                </a:cubicBezTo>
                <a:cubicBezTo>
                  <a:pt x="216" y="113"/>
                  <a:pt x="215" y="112"/>
                  <a:pt x="214" y="112"/>
                </a:cubicBezTo>
                <a:cubicBezTo>
                  <a:pt x="211" y="110"/>
                  <a:pt x="208" y="109"/>
                  <a:pt x="205" y="108"/>
                </a:cubicBezTo>
                <a:cubicBezTo>
                  <a:pt x="205" y="107"/>
                  <a:pt x="205" y="107"/>
                  <a:pt x="205" y="106"/>
                </a:cubicBezTo>
                <a:cubicBezTo>
                  <a:pt x="204" y="105"/>
                  <a:pt x="204" y="105"/>
                  <a:pt x="203" y="104"/>
                </a:cubicBezTo>
                <a:close/>
                <a:moveTo>
                  <a:pt x="198" y="97"/>
                </a:moveTo>
                <a:cubicBezTo>
                  <a:pt x="205" y="102"/>
                  <a:pt x="213" y="104"/>
                  <a:pt x="219" y="109"/>
                </a:cubicBezTo>
                <a:cubicBezTo>
                  <a:pt x="224" y="113"/>
                  <a:pt x="221" y="111"/>
                  <a:pt x="219" y="110"/>
                </a:cubicBezTo>
                <a:cubicBezTo>
                  <a:pt x="216" y="109"/>
                  <a:pt x="214" y="108"/>
                  <a:pt x="211" y="107"/>
                </a:cubicBezTo>
                <a:cubicBezTo>
                  <a:pt x="208" y="105"/>
                  <a:pt x="205" y="103"/>
                  <a:pt x="201" y="102"/>
                </a:cubicBezTo>
                <a:cubicBezTo>
                  <a:pt x="201" y="102"/>
                  <a:pt x="201" y="102"/>
                  <a:pt x="201" y="102"/>
                </a:cubicBezTo>
                <a:cubicBezTo>
                  <a:pt x="200" y="101"/>
                  <a:pt x="198" y="99"/>
                  <a:pt x="198" y="97"/>
                </a:cubicBezTo>
                <a:close/>
                <a:moveTo>
                  <a:pt x="199" y="96"/>
                </a:moveTo>
                <a:cubicBezTo>
                  <a:pt x="199" y="96"/>
                  <a:pt x="199" y="96"/>
                  <a:pt x="199" y="95"/>
                </a:cubicBezTo>
                <a:cubicBezTo>
                  <a:pt x="200" y="95"/>
                  <a:pt x="200" y="94"/>
                  <a:pt x="200" y="94"/>
                </a:cubicBezTo>
                <a:cubicBezTo>
                  <a:pt x="204" y="96"/>
                  <a:pt x="208" y="98"/>
                  <a:pt x="211" y="100"/>
                </a:cubicBezTo>
                <a:cubicBezTo>
                  <a:pt x="213" y="101"/>
                  <a:pt x="215" y="102"/>
                  <a:pt x="217" y="103"/>
                </a:cubicBezTo>
                <a:cubicBezTo>
                  <a:pt x="219" y="104"/>
                  <a:pt x="221" y="105"/>
                  <a:pt x="222" y="106"/>
                </a:cubicBezTo>
                <a:cubicBezTo>
                  <a:pt x="214" y="103"/>
                  <a:pt x="207" y="99"/>
                  <a:pt x="199" y="96"/>
                </a:cubicBezTo>
                <a:close/>
                <a:moveTo>
                  <a:pt x="201" y="93"/>
                </a:moveTo>
                <a:cubicBezTo>
                  <a:pt x="201" y="92"/>
                  <a:pt x="202" y="91"/>
                  <a:pt x="201" y="90"/>
                </a:cubicBezTo>
                <a:cubicBezTo>
                  <a:pt x="201" y="88"/>
                  <a:pt x="201" y="87"/>
                  <a:pt x="201" y="86"/>
                </a:cubicBezTo>
                <a:cubicBezTo>
                  <a:pt x="207" y="90"/>
                  <a:pt x="214" y="91"/>
                  <a:pt x="220" y="96"/>
                </a:cubicBezTo>
                <a:cubicBezTo>
                  <a:pt x="225" y="99"/>
                  <a:pt x="219" y="96"/>
                  <a:pt x="217" y="95"/>
                </a:cubicBezTo>
                <a:cubicBezTo>
                  <a:pt x="215" y="94"/>
                  <a:pt x="214" y="93"/>
                  <a:pt x="212" y="92"/>
                </a:cubicBezTo>
                <a:cubicBezTo>
                  <a:pt x="208" y="91"/>
                  <a:pt x="205" y="90"/>
                  <a:pt x="202" y="89"/>
                </a:cubicBezTo>
                <a:cubicBezTo>
                  <a:pt x="202" y="89"/>
                  <a:pt x="201" y="90"/>
                  <a:pt x="202" y="90"/>
                </a:cubicBezTo>
                <a:cubicBezTo>
                  <a:pt x="207" y="95"/>
                  <a:pt x="215" y="97"/>
                  <a:pt x="221" y="101"/>
                </a:cubicBezTo>
                <a:cubicBezTo>
                  <a:pt x="223" y="102"/>
                  <a:pt x="219" y="100"/>
                  <a:pt x="218" y="100"/>
                </a:cubicBezTo>
                <a:cubicBezTo>
                  <a:pt x="216" y="99"/>
                  <a:pt x="213" y="98"/>
                  <a:pt x="210" y="96"/>
                </a:cubicBezTo>
                <a:cubicBezTo>
                  <a:pt x="207" y="95"/>
                  <a:pt x="204" y="94"/>
                  <a:pt x="201" y="93"/>
                </a:cubicBezTo>
                <a:close/>
                <a:moveTo>
                  <a:pt x="201" y="85"/>
                </a:moveTo>
                <a:cubicBezTo>
                  <a:pt x="202" y="84"/>
                  <a:pt x="202" y="83"/>
                  <a:pt x="203" y="83"/>
                </a:cubicBezTo>
                <a:cubicBezTo>
                  <a:pt x="208" y="87"/>
                  <a:pt x="214" y="88"/>
                  <a:pt x="219" y="91"/>
                </a:cubicBezTo>
                <a:cubicBezTo>
                  <a:pt x="224" y="94"/>
                  <a:pt x="219" y="92"/>
                  <a:pt x="217" y="91"/>
                </a:cubicBezTo>
                <a:cubicBezTo>
                  <a:pt x="215" y="90"/>
                  <a:pt x="213" y="89"/>
                  <a:pt x="211" y="89"/>
                </a:cubicBezTo>
                <a:cubicBezTo>
                  <a:pt x="208" y="87"/>
                  <a:pt x="205" y="86"/>
                  <a:pt x="201" y="85"/>
                </a:cubicBezTo>
                <a:close/>
                <a:moveTo>
                  <a:pt x="204" y="82"/>
                </a:moveTo>
                <a:cubicBezTo>
                  <a:pt x="204" y="82"/>
                  <a:pt x="205" y="82"/>
                  <a:pt x="205" y="82"/>
                </a:cubicBezTo>
                <a:cubicBezTo>
                  <a:pt x="206" y="82"/>
                  <a:pt x="207" y="81"/>
                  <a:pt x="207" y="81"/>
                </a:cubicBezTo>
                <a:cubicBezTo>
                  <a:pt x="209" y="82"/>
                  <a:pt x="211" y="83"/>
                  <a:pt x="214" y="84"/>
                </a:cubicBezTo>
                <a:cubicBezTo>
                  <a:pt x="215" y="85"/>
                  <a:pt x="216" y="86"/>
                  <a:pt x="218" y="86"/>
                </a:cubicBezTo>
                <a:cubicBezTo>
                  <a:pt x="218" y="87"/>
                  <a:pt x="222" y="89"/>
                  <a:pt x="219" y="88"/>
                </a:cubicBezTo>
                <a:cubicBezTo>
                  <a:pt x="214" y="86"/>
                  <a:pt x="209" y="83"/>
                  <a:pt x="204" y="82"/>
                </a:cubicBezTo>
                <a:close/>
                <a:moveTo>
                  <a:pt x="206" y="69"/>
                </a:moveTo>
                <a:cubicBezTo>
                  <a:pt x="208" y="70"/>
                  <a:pt x="211" y="71"/>
                  <a:pt x="213" y="72"/>
                </a:cubicBezTo>
                <a:cubicBezTo>
                  <a:pt x="214" y="73"/>
                  <a:pt x="215" y="74"/>
                  <a:pt x="215" y="74"/>
                </a:cubicBezTo>
                <a:cubicBezTo>
                  <a:pt x="216" y="75"/>
                  <a:pt x="216" y="75"/>
                  <a:pt x="216" y="75"/>
                </a:cubicBezTo>
                <a:cubicBezTo>
                  <a:pt x="215" y="75"/>
                  <a:pt x="213" y="74"/>
                  <a:pt x="212" y="74"/>
                </a:cubicBezTo>
                <a:cubicBezTo>
                  <a:pt x="211" y="73"/>
                  <a:pt x="210" y="73"/>
                  <a:pt x="208" y="72"/>
                </a:cubicBezTo>
                <a:cubicBezTo>
                  <a:pt x="208" y="72"/>
                  <a:pt x="208" y="73"/>
                  <a:pt x="208" y="73"/>
                </a:cubicBezTo>
                <a:cubicBezTo>
                  <a:pt x="211" y="75"/>
                  <a:pt x="214" y="78"/>
                  <a:pt x="218" y="79"/>
                </a:cubicBezTo>
                <a:cubicBezTo>
                  <a:pt x="218" y="79"/>
                  <a:pt x="218" y="79"/>
                  <a:pt x="218" y="79"/>
                </a:cubicBezTo>
                <a:cubicBezTo>
                  <a:pt x="215" y="78"/>
                  <a:pt x="212" y="77"/>
                  <a:pt x="208" y="76"/>
                </a:cubicBezTo>
                <a:cubicBezTo>
                  <a:pt x="208" y="75"/>
                  <a:pt x="208" y="74"/>
                  <a:pt x="208" y="73"/>
                </a:cubicBezTo>
                <a:cubicBezTo>
                  <a:pt x="207" y="72"/>
                  <a:pt x="207" y="70"/>
                  <a:pt x="206" y="69"/>
                </a:cubicBezTo>
                <a:close/>
                <a:moveTo>
                  <a:pt x="204" y="64"/>
                </a:moveTo>
                <a:cubicBezTo>
                  <a:pt x="206" y="66"/>
                  <a:pt x="209" y="68"/>
                  <a:pt x="211" y="69"/>
                </a:cubicBezTo>
                <a:cubicBezTo>
                  <a:pt x="215" y="71"/>
                  <a:pt x="211" y="70"/>
                  <a:pt x="209" y="69"/>
                </a:cubicBezTo>
                <a:cubicBezTo>
                  <a:pt x="208" y="68"/>
                  <a:pt x="207" y="68"/>
                  <a:pt x="205" y="67"/>
                </a:cubicBezTo>
                <a:cubicBezTo>
                  <a:pt x="205" y="66"/>
                  <a:pt x="205" y="65"/>
                  <a:pt x="204" y="64"/>
                </a:cubicBezTo>
                <a:close/>
                <a:moveTo>
                  <a:pt x="204" y="61"/>
                </a:moveTo>
                <a:cubicBezTo>
                  <a:pt x="206" y="62"/>
                  <a:pt x="209" y="63"/>
                  <a:pt x="211" y="65"/>
                </a:cubicBezTo>
                <a:cubicBezTo>
                  <a:pt x="211" y="65"/>
                  <a:pt x="211" y="65"/>
                  <a:pt x="211" y="66"/>
                </a:cubicBezTo>
                <a:cubicBezTo>
                  <a:pt x="210" y="65"/>
                  <a:pt x="209" y="65"/>
                  <a:pt x="207" y="64"/>
                </a:cubicBezTo>
                <a:cubicBezTo>
                  <a:pt x="206" y="64"/>
                  <a:pt x="206" y="63"/>
                  <a:pt x="204" y="63"/>
                </a:cubicBezTo>
                <a:cubicBezTo>
                  <a:pt x="204" y="63"/>
                  <a:pt x="204" y="63"/>
                  <a:pt x="204" y="63"/>
                </a:cubicBezTo>
                <a:cubicBezTo>
                  <a:pt x="204" y="63"/>
                  <a:pt x="204" y="62"/>
                  <a:pt x="204" y="62"/>
                </a:cubicBezTo>
                <a:cubicBezTo>
                  <a:pt x="204" y="62"/>
                  <a:pt x="204" y="61"/>
                  <a:pt x="204" y="61"/>
                </a:cubicBezTo>
                <a:close/>
                <a:moveTo>
                  <a:pt x="205" y="56"/>
                </a:moveTo>
                <a:cubicBezTo>
                  <a:pt x="206" y="57"/>
                  <a:pt x="207" y="58"/>
                  <a:pt x="207" y="59"/>
                </a:cubicBezTo>
                <a:cubicBezTo>
                  <a:pt x="207" y="59"/>
                  <a:pt x="206" y="59"/>
                  <a:pt x="205" y="59"/>
                </a:cubicBezTo>
                <a:cubicBezTo>
                  <a:pt x="205" y="58"/>
                  <a:pt x="204" y="59"/>
                  <a:pt x="205" y="59"/>
                </a:cubicBezTo>
                <a:cubicBezTo>
                  <a:pt x="206" y="60"/>
                  <a:pt x="206" y="60"/>
                  <a:pt x="207" y="61"/>
                </a:cubicBezTo>
                <a:cubicBezTo>
                  <a:pt x="206" y="60"/>
                  <a:pt x="205" y="60"/>
                  <a:pt x="205" y="60"/>
                </a:cubicBezTo>
                <a:cubicBezTo>
                  <a:pt x="205" y="59"/>
                  <a:pt x="205" y="57"/>
                  <a:pt x="205" y="56"/>
                </a:cubicBezTo>
                <a:close/>
                <a:moveTo>
                  <a:pt x="99" y="206"/>
                </a:moveTo>
                <a:cubicBezTo>
                  <a:pt x="58" y="196"/>
                  <a:pt x="26" y="163"/>
                  <a:pt x="21" y="121"/>
                </a:cubicBezTo>
                <a:cubicBezTo>
                  <a:pt x="21" y="121"/>
                  <a:pt x="21" y="121"/>
                  <a:pt x="21" y="121"/>
                </a:cubicBezTo>
                <a:cubicBezTo>
                  <a:pt x="22" y="115"/>
                  <a:pt x="24" y="110"/>
                  <a:pt x="28" y="105"/>
                </a:cubicBezTo>
                <a:cubicBezTo>
                  <a:pt x="32" y="103"/>
                  <a:pt x="34" y="100"/>
                  <a:pt x="36" y="96"/>
                </a:cubicBezTo>
                <a:cubicBezTo>
                  <a:pt x="38" y="92"/>
                  <a:pt x="41" y="86"/>
                  <a:pt x="45" y="83"/>
                </a:cubicBezTo>
                <a:cubicBezTo>
                  <a:pt x="48" y="82"/>
                  <a:pt x="45" y="89"/>
                  <a:pt x="45" y="88"/>
                </a:cubicBezTo>
                <a:cubicBezTo>
                  <a:pt x="45" y="89"/>
                  <a:pt x="45" y="89"/>
                  <a:pt x="44" y="90"/>
                </a:cubicBezTo>
                <a:cubicBezTo>
                  <a:pt x="43" y="91"/>
                  <a:pt x="42" y="93"/>
                  <a:pt x="42" y="94"/>
                </a:cubicBezTo>
                <a:cubicBezTo>
                  <a:pt x="39" y="97"/>
                  <a:pt x="36" y="101"/>
                  <a:pt x="37" y="106"/>
                </a:cubicBezTo>
                <a:cubicBezTo>
                  <a:pt x="38" y="109"/>
                  <a:pt x="43" y="111"/>
                  <a:pt x="46" y="111"/>
                </a:cubicBezTo>
                <a:cubicBezTo>
                  <a:pt x="49" y="112"/>
                  <a:pt x="54" y="113"/>
                  <a:pt x="57" y="110"/>
                </a:cubicBezTo>
                <a:cubicBezTo>
                  <a:pt x="59" y="107"/>
                  <a:pt x="59" y="104"/>
                  <a:pt x="59" y="101"/>
                </a:cubicBezTo>
                <a:cubicBezTo>
                  <a:pt x="59" y="95"/>
                  <a:pt x="59" y="88"/>
                  <a:pt x="62" y="83"/>
                </a:cubicBezTo>
                <a:cubicBezTo>
                  <a:pt x="64" y="83"/>
                  <a:pt x="65" y="85"/>
                  <a:pt x="65" y="87"/>
                </a:cubicBezTo>
                <a:cubicBezTo>
                  <a:pt x="64" y="87"/>
                  <a:pt x="64" y="88"/>
                  <a:pt x="64" y="88"/>
                </a:cubicBezTo>
                <a:cubicBezTo>
                  <a:pt x="64" y="89"/>
                  <a:pt x="63" y="91"/>
                  <a:pt x="62" y="92"/>
                </a:cubicBezTo>
                <a:cubicBezTo>
                  <a:pt x="61" y="95"/>
                  <a:pt x="60" y="97"/>
                  <a:pt x="60" y="99"/>
                </a:cubicBezTo>
                <a:cubicBezTo>
                  <a:pt x="59" y="102"/>
                  <a:pt x="60" y="106"/>
                  <a:pt x="59" y="109"/>
                </a:cubicBezTo>
                <a:cubicBezTo>
                  <a:pt x="58" y="112"/>
                  <a:pt x="55" y="114"/>
                  <a:pt x="54" y="117"/>
                </a:cubicBezTo>
                <a:cubicBezTo>
                  <a:pt x="52" y="120"/>
                  <a:pt x="52" y="123"/>
                  <a:pt x="53" y="126"/>
                </a:cubicBezTo>
                <a:cubicBezTo>
                  <a:pt x="57" y="133"/>
                  <a:pt x="66" y="134"/>
                  <a:pt x="72" y="138"/>
                </a:cubicBezTo>
                <a:cubicBezTo>
                  <a:pt x="77" y="142"/>
                  <a:pt x="74" y="148"/>
                  <a:pt x="77" y="153"/>
                </a:cubicBezTo>
                <a:cubicBezTo>
                  <a:pt x="80" y="157"/>
                  <a:pt x="84" y="159"/>
                  <a:pt x="88" y="161"/>
                </a:cubicBezTo>
                <a:cubicBezTo>
                  <a:pt x="95" y="164"/>
                  <a:pt x="101" y="167"/>
                  <a:pt x="106" y="172"/>
                </a:cubicBezTo>
                <a:cubicBezTo>
                  <a:pt x="111" y="175"/>
                  <a:pt x="115" y="178"/>
                  <a:pt x="120" y="178"/>
                </a:cubicBezTo>
                <a:cubicBezTo>
                  <a:pt x="126" y="179"/>
                  <a:pt x="131" y="178"/>
                  <a:pt x="134" y="173"/>
                </a:cubicBezTo>
                <a:cubicBezTo>
                  <a:pt x="136" y="167"/>
                  <a:pt x="135" y="159"/>
                  <a:pt x="134" y="153"/>
                </a:cubicBezTo>
                <a:cubicBezTo>
                  <a:pt x="133" y="150"/>
                  <a:pt x="132" y="146"/>
                  <a:pt x="131" y="143"/>
                </a:cubicBezTo>
                <a:cubicBezTo>
                  <a:pt x="129" y="139"/>
                  <a:pt x="125" y="134"/>
                  <a:pt x="126" y="130"/>
                </a:cubicBezTo>
                <a:cubicBezTo>
                  <a:pt x="126" y="126"/>
                  <a:pt x="127" y="123"/>
                  <a:pt x="126" y="120"/>
                </a:cubicBezTo>
                <a:cubicBezTo>
                  <a:pt x="126" y="118"/>
                  <a:pt x="125" y="116"/>
                  <a:pt x="124" y="113"/>
                </a:cubicBezTo>
                <a:cubicBezTo>
                  <a:pt x="122" y="108"/>
                  <a:pt x="119" y="100"/>
                  <a:pt x="126" y="97"/>
                </a:cubicBezTo>
                <a:cubicBezTo>
                  <a:pt x="134" y="92"/>
                  <a:pt x="148" y="95"/>
                  <a:pt x="153" y="85"/>
                </a:cubicBezTo>
                <a:cubicBezTo>
                  <a:pt x="162" y="65"/>
                  <a:pt x="135" y="46"/>
                  <a:pt x="119" y="42"/>
                </a:cubicBezTo>
                <a:cubicBezTo>
                  <a:pt x="114" y="41"/>
                  <a:pt x="109" y="41"/>
                  <a:pt x="105" y="43"/>
                </a:cubicBezTo>
                <a:cubicBezTo>
                  <a:pt x="101" y="44"/>
                  <a:pt x="97" y="48"/>
                  <a:pt x="95" y="51"/>
                </a:cubicBezTo>
                <a:cubicBezTo>
                  <a:pt x="90" y="56"/>
                  <a:pt x="86" y="60"/>
                  <a:pt x="80" y="63"/>
                </a:cubicBezTo>
                <a:cubicBezTo>
                  <a:pt x="75" y="65"/>
                  <a:pt x="70" y="67"/>
                  <a:pt x="65" y="70"/>
                </a:cubicBezTo>
                <a:cubicBezTo>
                  <a:pt x="65" y="70"/>
                  <a:pt x="65" y="70"/>
                  <a:pt x="65" y="70"/>
                </a:cubicBezTo>
                <a:cubicBezTo>
                  <a:pt x="62" y="68"/>
                  <a:pt x="61" y="66"/>
                  <a:pt x="64" y="65"/>
                </a:cubicBezTo>
                <a:cubicBezTo>
                  <a:pt x="64" y="65"/>
                  <a:pt x="64" y="65"/>
                  <a:pt x="65" y="65"/>
                </a:cubicBezTo>
                <a:cubicBezTo>
                  <a:pt x="67" y="64"/>
                  <a:pt x="72" y="62"/>
                  <a:pt x="71" y="59"/>
                </a:cubicBezTo>
                <a:cubicBezTo>
                  <a:pt x="71" y="56"/>
                  <a:pt x="70" y="54"/>
                  <a:pt x="68" y="54"/>
                </a:cubicBezTo>
                <a:cubicBezTo>
                  <a:pt x="64" y="55"/>
                  <a:pt x="62" y="58"/>
                  <a:pt x="59" y="60"/>
                </a:cubicBezTo>
                <a:cubicBezTo>
                  <a:pt x="55" y="62"/>
                  <a:pt x="58" y="56"/>
                  <a:pt x="58" y="56"/>
                </a:cubicBezTo>
                <a:cubicBezTo>
                  <a:pt x="59" y="55"/>
                  <a:pt x="60" y="54"/>
                  <a:pt x="61" y="53"/>
                </a:cubicBezTo>
                <a:cubicBezTo>
                  <a:pt x="63" y="52"/>
                  <a:pt x="65" y="51"/>
                  <a:pt x="67" y="51"/>
                </a:cubicBezTo>
                <a:cubicBezTo>
                  <a:pt x="71" y="50"/>
                  <a:pt x="73" y="56"/>
                  <a:pt x="77" y="53"/>
                </a:cubicBezTo>
                <a:cubicBezTo>
                  <a:pt x="81" y="50"/>
                  <a:pt x="81" y="44"/>
                  <a:pt x="84" y="41"/>
                </a:cubicBezTo>
                <a:cubicBezTo>
                  <a:pt x="88" y="37"/>
                  <a:pt x="92" y="38"/>
                  <a:pt x="96" y="41"/>
                </a:cubicBezTo>
                <a:cubicBezTo>
                  <a:pt x="98" y="41"/>
                  <a:pt x="99" y="42"/>
                  <a:pt x="101" y="42"/>
                </a:cubicBezTo>
                <a:cubicBezTo>
                  <a:pt x="104" y="42"/>
                  <a:pt x="109" y="41"/>
                  <a:pt x="112" y="40"/>
                </a:cubicBezTo>
                <a:cubicBezTo>
                  <a:pt x="116" y="37"/>
                  <a:pt x="117" y="30"/>
                  <a:pt x="110" y="31"/>
                </a:cubicBezTo>
                <a:cubicBezTo>
                  <a:pt x="107" y="31"/>
                  <a:pt x="104" y="33"/>
                  <a:pt x="101" y="33"/>
                </a:cubicBezTo>
                <a:cubicBezTo>
                  <a:pt x="98" y="33"/>
                  <a:pt x="100" y="30"/>
                  <a:pt x="100" y="28"/>
                </a:cubicBezTo>
                <a:cubicBezTo>
                  <a:pt x="99" y="26"/>
                  <a:pt x="99" y="25"/>
                  <a:pt x="98" y="24"/>
                </a:cubicBezTo>
                <a:cubicBezTo>
                  <a:pt x="95" y="22"/>
                  <a:pt x="91" y="27"/>
                  <a:pt x="89" y="28"/>
                </a:cubicBezTo>
                <a:cubicBezTo>
                  <a:pt x="86" y="29"/>
                  <a:pt x="82" y="31"/>
                  <a:pt x="79" y="31"/>
                </a:cubicBezTo>
                <a:cubicBezTo>
                  <a:pt x="79" y="29"/>
                  <a:pt x="79" y="29"/>
                  <a:pt x="80" y="29"/>
                </a:cubicBezTo>
                <a:cubicBezTo>
                  <a:pt x="81" y="29"/>
                  <a:pt x="81" y="29"/>
                  <a:pt x="81" y="29"/>
                </a:cubicBezTo>
                <a:cubicBezTo>
                  <a:pt x="82" y="29"/>
                  <a:pt x="83" y="30"/>
                  <a:pt x="84" y="29"/>
                </a:cubicBezTo>
                <a:cubicBezTo>
                  <a:pt x="86" y="29"/>
                  <a:pt x="88" y="26"/>
                  <a:pt x="86" y="25"/>
                </a:cubicBezTo>
                <a:cubicBezTo>
                  <a:pt x="85" y="23"/>
                  <a:pt x="83" y="23"/>
                  <a:pt x="81" y="22"/>
                </a:cubicBezTo>
                <a:cubicBezTo>
                  <a:pt x="115" y="9"/>
                  <a:pt x="154" y="12"/>
                  <a:pt x="183" y="34"/>
                </a:cubicBezTo>
                <a:cubicBezTo>
                  <a:pt x="191" y="39"/>
                  <a:pt x="197" y="45"/>
                  <a:pt x="202" y="52"/>
                </a:cubicBezTo>
                <a:cubicBezTo>
                  <a:pt x="202" y="56"/>
                  <a:pt x="201" y="60"/>
                  <a:pt x="201" y="64"/>
                </a:cubicBezTo>
                <a:cubicBezTo>
                  <a:pt x="202" y="66"/>
                  <a:pt x="203" y="69"/>
                  <a:pt x="204" y="71"/>
                </a:cubicBezTo>
                <a:cubicBezTo>
                  <a:pt x="205" y="73"/>
                  <a:pt x="207" y="78"/>
                  <a:pt x="203" y="80"/>
                </a:cubicBezTo>
                <a:cubicBezTo>
                  <a:pt x="202" y="80"/>
                  <a:pt x="201" y="80"/>
                  <a:pt x="201" y="80"/>
                </a:cubicBezTo>
                <a:cubicBezTo>
                  <a:pt x="199" y="81"/>
                  <a:pt x="198" y="83"/>
                  <a:pt x="198" y="85"/>
                </a:cubicBezTo>
                <a:cubicBezTo>
                  <a:pt x="197" y="86"/>
                  <a:pt x="198" y="88"/>
                  <a:pt x="198" y="90"/>
                </a:cubicBezTo>
                <a:cubicBezTo>
                  <a:pt x="199" y="92"/>
                  <a:pt x="197" y="93"/>
                  <a:pt x="196" y="94"/>
                </a:cubicBezTo>
                <a:cubicBezTo>
                  <a:pt x="194" y="97"/>
                  <a:pt x="196" y="102"/>
                  <a:pt x="199" y="104"/>
                </a:cubicBezTo>
                <a:cubicBezTo>
                  <a:pt x="202" y="107"/>
                  <a:pt x="202" y="110"/>
                  <a:pt x="203" y="114"/>
                </a:cubicBezTo>
                <a:cubicBezTo>
                  <a:pt x="203" y="116"/>
                  <a:pt x="203" y="118"/>
                  <a:pt x="203" y="120"/>
                </a:cubicBezTo>
                <a:cubicBezTo>
                  <a:pt x="204" y="122"/>
                  <a:pt x="206" y="123"/>
                  <a:pt x="209" y="123"/>
                </a:cubicBezTo>
                <a:cubicBezTo>
                  <a:pt x="210" y="123"/>
                  <a:pt x="211" y="122"/>
                  <a:pt x="211" y="121"/>
                </a:cubicBezTo>
                <a:cubicBezTo>
                  <a:pt x="214" y="118"/>
                  <a:pt x="214" y="125"/>
                  <a:pt x="214" y="127"/>
                </a:cubicBezTo>
                <a:cubicBezTo>
                  <a:pt x="214" y="129"/>
                  <a:pt x="213" y="132"/>
                  <a:pt x="214" y="134"/>
                </a:cubicBezTo>
                <a:cubicBezTo>
                  <a:pt x="215" y="137"/>
                  <a:pt x="217" y="140"/>
                  <a:pt x="217" y="144"/>
                </a:cubicBezTo>
                <a:cubicBezTo>
                  <a:pt x="217" y="144"/>
                  <a:pt x="217" y="144"/>
                  <a:pt x="218" y="145"/>
                </a:cubicBezTo>
                <a:cubicBezTo>
                  <a:pt x="216" y="147"/>
                  <a:pt x="215" y="150"/>
                  <a:pt x="214" y="153"/>
                </a:cubicBezTo>
                <a:cubicBezTo>
                  <a:pt x="193" y="194"/>
                  <a:pt x="144" y="216"/>
                  <a:pt x="99" y="206"/>
                </a:cubicBezTo>
                <a:close/>
                <a:moveTo>
                  <a:pt x="160" y="204"/>
                </a:moveTo>
                <a:cubicBezTo>
                  <a:pt x="161" y="203"/>
                  <a:pt x="163" y="203"/>
                  <a:pt x="164" y="203"/>
                </a:cubicBezTo>
                <a:cubicBezTo>
                  <a:pt x="165" y="205"/>
                  <a:pt x="166" y="207"/>
                  <a:pt x="168" y="209"/>
                </a:cubicBezTo>
                <a:cubicBezTo>
                  <a:pt x="169" y="211"/>
                  <a:pt x="173" y="216"/>
                  <a:pt x="172" y="218"/>
                </a:cubicBezTo>
                <a:cubicBezTo>
                  <a:pt x="168" y="223"/>
                  <a:pt x="162" y="209"/>
                  <a:pt x="160" y="204"/>
                </a:cubicBezTo>
                <a:close/>
                <a:moveTo>
                  <a:pt x="127" y="221"/>
                </a:moveTo>
                <a:cubicBezTo>
                  <a:pt x="127" y="222"/>
                  <a:pt x="127" y="222"/>
                  <a:pt x="128" y="223"/>
                </a:cubicBezTo>
                <a:cubicBezTo>
                  <a:pt x="124" y="223"/>
                  <a:pt x="121" y="222"/>
                  <a:pt x="118" y="221"/>
                </a:cubicBezTo>
                <a:cubicBezTo>
                  <a:pt x="121" y="221"/>
                  <a:pt x="123" y="221"/>
                  <a:pt x="126" y="221"/>
                </a:cubicBezTo>
                <a:cubicBezTo>
                  <a:pt x="126" y="221"/>
                  <a:pt x="127" y="221"/>
                  <a:pt x="127" y="221"/>
                </a:cubicBezTo>
                <a:close/>
                <a:moveTo>
                  <a:pt x="115" y="227"/>
                </a:moveTo>
                <a:cubicBezTo>
                  <a:pt x="118" y="228"/>
                  <a:pt x="122" y="230"/>
                  <a:pt x="125" y="232"/>
                </a:cubicBezTo>
                <a:cubicBezTo>
                  <a:pt x="127" y="232"/>
                  <a:pt x="128" y="233"/>
                  <a:pt x="130" y="234"/>
                </a:cubicBezTo>
                <a:cubicBezTo>
                  <a:pt x="130" y="234"/>
                  <a:pt x="130" y="234"/>
                  <a:pt x="131" y="234"/>
                </a:cubicBezTo>
                <a:cubicBezTo>
                  <a:pt x="131" y="234"/>
                  <a:pt x="130" y="234"/>
                  <a:pt x="130" y="234"/>
                </a:cubicBezTo>
                <a:cubicBezTo>
                  <a:pt x="125" y="233"/>
                  <a:pt x="119" y="231"/>
                  <a:pt x="114" y="229"/>
                </a:cubicBezTo>
                <a:cubicBezTo>
                  <a:pt x="114" y="228"/>
                  <a:pt x="114" y="227"/>
                  <a:pt x="115" y="227"/>
                </a:cubicBezTo>
                <a:cubicBezTo>
                  <a:pt x="115" y="227"/>
                  <a:pt x="115" y="227"/>
                  <a:pt x="115" y="227"/>
                </a:cubicBezTo>
                <a:close/>
                <a:moveTo>
                  <a:pt x="114" y="230"/>
                </a:moveTo>
                <a:cubicBezTo>
                  <a:pt x="117" y="231"/>
                  <a:pt x="120" y="233"/>
                  <a:pt x="123" y="234"/>
                </a:cubicBezTo>
                <a:cubicBezTo>
                  <a:pt x="126" y="235"/>
                  <a:pt x="129" y="237"/>
                  <a:pt x="132" y="237"/>
                </a:cubicBezTo>
                <a:cubicBezTo>
                  <a:pt x="132" y="237"/>
                  <a:pt x="132" y="237"/>
                  <a:pt x="132" y="237"/>
                </a:cubicBezTo>
                <a:cubicBezTo>
                  <a:pt x="125" y="237"/>
                  <a:pt x="119" y="235"/>
                  <a:pt x="113" y="233"/>
                </a:cubicBezTo>
                <a:cubicBezTo>
                  <a:pt x="113" y="233"/>
                  <a:pt x="113" y="233"/>
                  <a:pt x="113" y="233"/>
                </a:cubicBezTo>
                <a:cubicBezTo>
                  <a:pt x="113" y="232"/>
                  <a:pt x="114" y="231"/>
                  <a:pt x="114" y="230"/>
                </a:cubicBezTo>
                <a:close/>
                <a:moveTo>
                  <a:pt x="109" y="246"/>
                </a:moveTo>
                <a:cubicBezTo>
                  <a:pt x="119" y="252"/>
                  <a:pt x="130" y="255"/>
                  <a:pt x="141" y="258"/>
                </a:cubicBezTo>
                <a:cubicBezTo>
                  <a:pt x="147" y="261"/>
                  <a:pt x="154" y="263"/>
                  <a:pt x="160" y="265"/>
                </a:cubicBezTo>
                <a:cubicBezTo>
                  <a:pt x="165" y="267"/>
                  <a:pt x="172" y="270"/>
                  <a:pt x="177" y="271"/>
                </a:cubicBezTo>
                <a:cubicBezTo>
                  <a:pt x="163" y="268"/>
                  <a:pt x="150" y="263"/>
                  <a:pt x="137" y="259"/>
                </a:cubicBezTo>
                <a:cubicBezTo>
                  <a:pt x="130" y="257"/>
                  <a:pt x="124" y="255"/>
                  <a:pt x="117" y="253"/>
                </a:cubicBezTo>
                <a:cubicBezTo>
                  <a:pt x="115" y="253"/>
                  <a:pt x="112" y="252"/>
                  <a:pt x="110" y="252"/>
                </a:cubicBezTo>
                <a:cubicBezTo>
                  <a:pt x="106" y="250"/>
                  <a:pt x="102" y="249"/>
                  <a:pt x="99" y="248"/>
                </a:cubicBezTo>
                <a:cubicBezTo>
                  <a:pt x="102" y="247"/>
                  <a:pt x="105" y="246"/>
                  <a:pt x="109" y="246"/>
                </a:cubicBezTo>
                <a:close/>
                <a:moveTo>
                  <a:pt x="97" y="248"/>
                </a:moveTo>
                <a:cubicBezTo>
                  <a:pt x="101" y="250"/>
                  <a:pt x="105" y="251"/>
                  <a:pt x="109" y="252"/>
                </a:cubicBezTo>
                <a:cubicBezTo>
                  <a:pt x="111" y="253"/>
                  <a:pt x="113" y="254"/>
                  <a:pt x="115" y="255"/>
                </a:cubicBezTo>
                <a:cubicBezTo>
                  <a:pt x="122" y="257"/>
                  <a:pt x="128" y="259"/>
                  <a:pt x="134" y="261"/>
                </a:cubicBezTo>
                <a:cubicBezTo>
                  <a:pt x="140" y="263"/>
                  <a:pt x="147" y="266"/>
                  <a:pt x="154" y="268"/>
                </a:cubicBezTo>
                <a:cubicBezTo>
                  <a:pt x="157" y="269"/>
                  <a:pt x="160" y="270"/>
                  <a:pt x="164" y="271"/>
                </a:cubicBezTo>
                <a:cubicBezTo>
                  <a:pt x="165" y="272"/>
                  <a:pt x="167" y="272"/>
                  <a:pt x="168" y="273"/>
                </a:cubicBezTo>
                <a:cubicBezTo>
                  <a:pt x="167" y="272"/>
                  <a:pt x="166" y="272"/>
                  <a:pt x="165" y="272"/>
                </a:cubicBezTo>
                <a:cubicBezTo>
                  <a:pt x="152" y="270"/>
                  <a:pt x="139" y="265"/>
                  <a:pt x="126" y="260"/>
                </a:cubicBezTo>
                <a:cubicBezTo>
                  <a:pt x="114" y="256"/>
                  <a:pt x="102" y="253"/>
                  <a:pt x="90" y="250"/>
                </a:cubicBezTo>
                <a:cubicBezTo>
                  <a:pt x="92" y="249"/>
                  <a:pt x="95" y="249"/>
                  <a:pt x="97" y="248"/>
                </a:cubicBezTo>
                <a:close/>
                <a:moveTo>
                  <a:pt x="88" y="250"/>
                </a:moveTo>
                <a:cubicBezTo>
                  <a:pt x="88" y="250"/>
                  <a:pt x="88" y="250"/>
                  <a:pt x="88" y="250"/>
                </a:cubicBezTo>
                <a:cubicBezTo>
                  <a:pt x="100" y="254"/>
                  <a:pt x="112" y="259"/>
                  <a:pt x="124" y="263"/>
                </a:cubicBezTo>
                <a:cubicBezTo>
                  <a:pt x="129" y="266"/>
                  <a:pt x="135" y="268"/>
                  <a:pt x="141" y="269"/>
                </a:cubicBezTo>
                <a:cubicBezTo>
                  <a:pt x="144" y="270"/>
                  <a:pt x="147" y="271"/>
                  <a:pt x="149" y="271"/>
                </a:cubicBezTo>
                <a:cubicBezTo>
                  <a:pt x="150" y="272"/>
                  <a:pt x="157" y="274"/>
                  <a:pt x="152" y="273"/>
                </a:cubicBezTo>
                <a:cubicBezTo>
                  <a:pt x="146" y="271"/>
                  <a:pt x="140" y="269"/>
                  <a:pt x="134" y="268"/>
                </a:cubicBezTo>
                <a:cubicBezTo>
                  <a:pt x="129" y="266"/>
                  <a:pt x="123" y="264"/>
                  <a:pt x="117" y="262"/>
                </a:cubicBezTo>
                <a:cubicBezTo>
                  <a:pt x="106" y="258"/>
                  <a:pt x="95" y="254"/>
                  <a:pt x="83" y="252"/>
                </a:cubicBezTo>
                <a:cubicBezTo>
                  <a:pt x="85" y="251"/>
                  <a:pt x="86" y="251"/>
                  <a:pt x="88" y="250"/>
                </a:cubicBezTo>
                <a:close/>
                <a:moveTo>
                  <a:pt x="71" y="255"/>
                </a:moveTo>
                <a:cubicBezTo>
                  <a:pt x="74" y="257"/>
                  <a:pt x="77" y="258"/>
                  <a:pt x="81" y="259"/>
                </a:cubicBezTo>
                <a:cubicBezTo>
                  <a:pt x="85" y="261"/>
                  <a:pt x="89" y="263"/>
                  <a:pt x="94" y="265"/>
                </a:cubicBezTo>
                <a:cubicBezTo>
                  <a:pt x="98" y="267"/>
                  <a:pt x="103" y="269"/>
                  <a:pt x="108" y="271"/>
                </a:cubicBezTo>
                <a:cubicBezTo>
                  <a:pt x="103" y="270"/>
                  <a:pt x="99" y="268"/>
                  <a:pt x="95" y="267"/>
                </a:cubicBezTo>
                <a:cubicBezTo>
                  <a:pt x="86" y="264"/>
                  <a:pt x="76" y="260"/>
                  <a:pt x="67" y="257"/>
                </a:cubicBezTo>
                <a:cubicBezTo>
                  <a:pt x="68" y="257"/>
                  <a:pt x="70" y="256"/>
                  <a:pt x="71" y="255"/>
                </a:cubicBezTo>
                <a:close/>
                <a:moveTo>
                  <a:pt x="62" y="259"/>
                </a:moveTo>
                <a:cubicBezTo>
                  <a:pt x="71" y="266"/>
                  <a:pt x="82" y="268"/>
                  <a:pt x="91" y="273"/>
                </a:cubicBezTo>
                <a:cubicBezTo>
                  <a:pt x="92" y="274"/>
                  <a:pt x="93" y="275"/>
                  <a:pt x="94" y="275"/>
                </a:cubicBezTo>
                <a:cubicBezTo>
                  <a:pt x="92" y="275"/>
                  <a:pt x="91" y="274"/>
                  <a:pt x="89" y="274"/>
                </a:cubicBezTo>
                <a:cubicBezTo>
                  <a:pt x="86" y="273"/>
                  <a:pt x="84" y="272"/>
                  <a:pt x="81" y="270"/>
                </a:cubicBezTo>
                <a:cubicBezTo>
                  <a:pt x="76" y="268"/>
                  <a:pt x="71" y="267"/>
                  <a:pt x="66" y="265"/>
                </a:cubicBezTo>
                <a:cubicBezTo>
                  <a:pt x="66" y="265"/>
                  <a:pt x="66" y="265"/>
                  <a:pt x="65" y="265"/>
                </a:cubicBezTo>
                <a:cubicBezTo>
                  <a:pt x="63" y="264"/>
                  <a:pt x="61" y="263"/>
                  <a:pt x="58" y="262"/>
                </a:cubicBezTo>
                <a:cubicBezTo>
                  <a:pt x="58" y="262"/>
                  <a:pt x="58" y="262"/>
                  <a:pt x="58" y="262"/>
                </a:cubicBezTo>
                <a:cubicBezTo>
                  <a:pt x="60" y="261"/>
                  <a:pt x="61" y="260"/>
                  <a:pt x="62" y="259"/>
                </a:cubicBezTo>
                <a:close/>
                <a:moveTo>
                  <a:pt x="54" y="266"/>
                </a:moveTo>
                <a:cubicBezTo>
                  <a:pt x="58" y="269"/>
                  <a:pt x="62" y="270"/>
                  <a:pt x="66" y="272"/>
                </a:cubicBezTo>
                <a:cubicBezTo>
                  <a:pt x="66" y="272"/>
                  <a:pt x="66" y="272"/>
                  <a:pt x="66" y="272"/>
                </a:cubicBezTo>
                <a:cubicBezTo>
                  <a:pt x="65" y="272"/>
                  <a:pt x="63" y="271"/>
                  <a:pt x="62" y="271"/>
                </a:cubicBezTo>
                <a:cubicBezTo>
                  <a:pt x="59" y="270"/>
                  <a:pt x="57" y="269"/>
                  <a:pt x="54" y="268"/>
                </a:cubicBezTo>
                <a:cubicBezTo>
                  <a:pt x="54" y="268"/>
                  <a:pt x="54" y="268"/>
                  <a:pt x="54" y="268"/>
                </a:cubicBezTo>
                <a:cubicBezTo>
                  <a:pt x="54" y="267"/>
                  <a:pt x="54" y="267"/>
                  <a:pt x="54" y="266"/>
                </a:cubicBezTo>
                <a:cubicBezTo>
                  <a:pt x="54" y="266"/>
                  <a:pt x="54" y="266"/>
                  <a:pt x="54" y="266"/>
                </a:cubicBezTo>
                <a:close/>
                <a:moveTo>
                  <a:pt x="56" y="266"/>
                </a:moveTo>
                <a:cubicBezTo>
                  <a:pt x="57" y="266"/>
                  <a:pt x="59" y="267"/>
                  <a:pt x="60" y="267"/>
                </a:cubicBezTo>
                <a:cubicBezTo>
                  <a:pt x="67" y="270"/>
                  <a:pt x="74" y="271"/>
                  <a:pt x="81" y="275"/>
                </a:cubicBezTo>
                <a:cubicBezTo>
                  <a:pt x="77" y="274"/>
                  <a:pt x="73" y="274"/>
                  <a:pt x="69" y="273"/>
                </a:cubicBezTo>
                <a:cubicBezTo>
                  <a:pt x="69" y="273"/>
                  <a:pt x="69" y="273"/>
                  <a:pt x="69" y="273"/>
                </a:cubicBezTo>
                <a:cubicBezTo>
                  <a:pt x="66" y="271"/>
                  <a:pt x="63" y="270"/>
                  <a:pt x="59" y="268"/>
                </a:cubicBezTo>
                <a:cubicBezTo>
                  <a:pt x="59" y="268"/>
                  <a:pt x="58" y="267"/>
                  <a:pt x="57" y="267"/>
                </a:cubicBezTo>
                <a:cubicBezTo>
                  <a:pt x="57" y="266"/>
                  <a:pt x="56" y="266"/>
                  <a:pt x="56" y="266"/>
                </a:cubicBezTo>
                <a:close/>
                <a:moveTo>
                  <a:pt x="69" y="267"/>
                </a:moveTo>
                <a:cubicBezTo>
                  <a:pt x="71" y="267"/>
                  <a:pt x="72" y="268"/>
                  <a:pt x="74" y="269"/>
                </a:cubicBezTo>
                <a:cubicBezTo>
                  <a:pt x="80" y="271"/>
                  <a:pt x="86" y="274"/>
                  <a:pt x="92" y="275"/>
                </a:cubicBezTo>
                <a:cubicBezTo>
                  <a:pt x="89" y="275"/>
                  <a:pt x="86" y="275"/>
                  <a:pt x="83" y="275"/>
                </a:cubicBezTo>
                <a:cubicBezTo>
                  <a:pt x="83" y="275"/>
                  <a:pt x="83" y="275"/>
                  <a:pt x="83" y="275"/>
                </a:cubicBezTo>
                <a:cubicBezTo>
                  <a:pt x="83" y="275"/>
                  <a:pt x="83" y="274"/>
                  <a:pt x="83" y="274"/>
                </a:cubicBezTo>
                <a:cubicBezTo>
                  <a:pt x="78" y="271"/>
                  <a:pt x="73" y="269"/>
                  <a:pt x="69" y="267"/>
                </a:cubicBezTo>
                <a:close/>
                <a:moveTo>
                  <a:pt x="107" y="276"/>
                </a:moveTo>
                <a:cubicBezTo>
                  <a:pt x="92" y="272"/>
                  <a:pt x="78" y="265"/>
                  <a:pt x="63" y="259"/>
                </a:cubicBezTo>
                <a:cubicBezTo>
                  <a:pt x="64" y="258"/>
                  <a:pt x="65" y="258"/>
                  <a:pt x="66" y="257"/>
                </a:cubicBezTo>
                <a:cubicBezTo>
                  <a:pt x="66" y="258"/>
                  <a:pt x="66" y="258"/>
                  <a:pt x="66" y="258"/>
                </a:cubicBezTo>
                <a:cubicBezTo>
                  <a:pt x="74" y="262"/>
                  <a:pt x="82" y="265"/>
                  <a:pt x="90" y="268"/>
                </a:cubicBezTo>
                <a:cubicBezTo>
                  <a:pt x="93" y="269"/>
                  <a:pt x="97" y="271"/>
                  <a:pt x="100" y="272"/>
                </a:cubicBezTo>
                <a:cubicBezTo>
                  <a:pt x="103" y="273"/>
                  <a:pt x="105" y="274"/>
                  <a:pt x="108" y="275"/>
                </a:cubicBezTo>
                <a:cubicBezTo>
                  <a:pt x="108" y="276"/>
                  <a:pt x="109" y="276"/>
                  <a:pt x="109" y="276"/>
                </a:cubicBezTo>
                <a:cubicBezTo>
                  <a:pt x="109" y="276"/>
                  <a:pt x="109" y="276"/>
                  <a:pt x="109" y="276"/>
                </a:cubicBezTo>
                <a:cubicBezTo>
                  <a:pt x="109" y="276"/>
                  <a:pt x="108" y="276"/>
                  <a:pt x="107" y="276"/>
                </a:cubicBezTo>
                <a:close/>
                <a:moveTo>
                  <a:pt x="83" y="259"/>
                </a:moveTo>
                <a:cubicBezTo>
                  <a:pt x="92" y="263"/>
                  <a:pt x="101" y="266"/>
                  <a:pt x="111" y="268"/>
                </a:cubicBezTo>
                <a:cubicBezTo>
                  <a:pt x="116" y="270"/>
                  <a:pt x="122" y="272"/>
                  <a:pt x="127" y="274"/>
                </a:cubicBezTo>
                <a:cubicBezTo>
                  <a:pt x="129" y="274"/>
                  <a:pt x="131" y="275"/>
                  <a:pt x="133" y="276"/>
                </a:cubicBezTo>
                <a:cubicBezTo>
                  <a:pt x="130" y="276"/>
                  <a:pt x="126" y="276"/>
                  <a:pt x="123" y="276"/>
                </a:cubicBezTo>
                <a:cubicBezTo>
                  <a:pt x="112" y="272"/>
                  <a:pt x="101" y="268"/>
                  <a:pt x="91" y="263"/>
                </a:cubicBezTo>
                <a:cubicBezTo>
                  <a:pt x="88" y="262"/>
                  <a:pt x="86" y="260"/>
                  <a:pt x="83" y="259"/>
                </a:cubicBezTo>
                <a:close/>
                <a:moveTo>
                  <a:pt x="139" y="275"/>
                </a:moveTo>
                <a:cubicBezTo>
                  <a:pt x="131" y="270"/>
                  <a:pt x="121" y="268"/>
                  <a:pt x="112" y="265"/>
                </a:cubicBezTo>
                <a:cubicBezTo>
                  <a:pt x="107" y="264"/>
                  <a:pt x="101" y="262"/>
                  <a:pt x="96" y="260"/>
                </a:cubicBezTo>
                <a:cubicBezTo>
                  <a:pt x="93" y="259"/>
                  <a:pt x="89" y="258"/>
                  <a:pt x="86" y="256"/>
                </a:cubicBezTo>
                <a:cubicBezTo>
                  <a:pt x="84" y="255"/>
                  <a:pt x="82" y="254"/>
                  <a:pt x="80" y="253"/>
                </a:cubicBezTo>
                <a:cubicBezTo>
                  <a:pt x="91" y="255"/>
                  <a:pt x="101" y="261"/>
                  <a:pt x="112" y="264"/>
                </a:cubicBezTo>
                <a:cubicBezTo>
                  <a:pt x="122" y="268"/>
                  <a:pt x="133" y="272"/>
                  <a:pt x="144" y="275"/>
                </a:cubicBezTo>
                <a:cubicBezTo>
                  <a:pt x="142" y="275"/>
                  <a:pt x="141" y="275"/>
                  <a:pt x="139" y="275"/>
                </a:cubicBezTo>
                <a:close/>
                <a:moveTo>
                  <a:pt x="146" y="275"/>
                </a:moveTo>
                <a:cubicBezTo>
                  <a:pt x="137" y="270"/>
                  <a:pt x="126" y="268"/>
                  <a:pt x="116" y="264"/>
                </a:cubicBezTo>
                <a:cubicBezTo>
                  <a:pt x="110" y="262"/>
                  <a:pt x="104" y="259"/>
                  <a:pt x="98" y="257"/>
                </a:cubicBezTo>
                <a:cubicBezTo>
                  <a:pt x="95" y="256"/>
                  <a:pt x="91" y="255"/>
                  <a:pt x="88" y="254"/>
                </a:cubicBezTo>
                <a:cubicBezTo>
                  <a:pt x="87" y="254"/>
                  <a:pt x="83" y="252"/>
                  <a:pt x="84" y="253"/>
                </a:cubicBezTo>
                <a:cubicBezTo>
                  <a:pt x="85" y="253"/>
                  <a:pt x="86" y="253"/>
                  <a:pt x="87" y="253"/>
                </a:cubicBezTo>
                <a:cubicBezTo>
                  <a:pt x="100" y="257"/>
                  <a:pt x="112" y="261"/>
                  <a:pt x="124" y="265"/>
                </a:cubicBezTo>
                <a:cubicBezTo>
                  <a:pt x="130" y="267"/>
                  <a:pt x="136" y="269"/>
                  <a:pt x="142" y="271"/>
                </a:cubicBezTo>
                <a:cubicBezTo>
                  <a:pt x="147" y="272"/>
                  <a:pt x="151" y="274"/>
                  <a:pt x="155" y="274"/>
                </a:cubicBezTo>
                <a:cubicBezTo>
                  <a:pt x="152" y="274"/>
                  <a:pt x="149" y="275"/>
                  <a:pt x="146" y="275"/>
                </a:cubicBezTo>
                <a:close/>
                <a:moveTo>
                  <a:pt x="145" y="275"/>
                </a:moveTo>
                <a:cubicBezTo>
                  <a:pt x="145" y="275"/>
                  <a:pt x="145" y="275"/>
                  <a:pt x="145" y="275"/>
                </a:cubicBezTo>
                <a:cubicBezTo>
                  <a:pt x="140" y="272"/>
                  <a:pt x="133" y="271"/>
                  <a:pt x="128" y="269"/>
                </a:cubicBezTo>
                <a:cubicBezTo>
                  <a:pt x="122" y="267"/>
                  <a:pt x="116" y="265"/>
                  <a:pt x="110" y="263"/>
                </a:cubicBezTo>
                <a:cubicBezTo>
                  <a:pt x="107" y="262"/>
                  <a:pt x="105" y="261"/>
                  <a:pt x="102" y="260"/>
                </a:cubicBezTo>
                <a:cubicBezTo>
                  <a:pt x="106" y="261"/>
                  <a:pt x="110" y="263"/>
                  <a:pt x="114" y="264"/>
                </a:cubicBezTo>
                <a:cubicBezTo>
                  <a:pt x="124" y="268"/>
                  <a:pt x="136" y="270"/>
                  <a:pt x="145" y="275"/>
                </a:cubicBezTo>
                <a:close/>
                <a:moveTo>
                  <a:pt x="80" y="253"/>
                </a:moveTo>
                <a:cubicBezTo>
                  <a:pt x="80" y="252"/>
                  <a:pt x="81" y="252"/>
                  <a:pt x="82" y="252"/>
                </a:cubicBezTo>
                <a:cubicBezTo>
                  <a:pt x="82" y="252"/>
                  <a:pt x="82" y="252"/>
                  <a:pt x="82" y="252"/>
                </a:cubicBezTo>
                <a:cubicBezTo>
                  <a:pt x="83" y="253"/>
                  <a:pt x="85" y="253"/>
                  <a:pt x="86" y="254"/>
                </a:cubicBezTo>
                <a:cubicBezTo>
                  <a:pt x="84" y="253"/>
                  <a:pt x="82" y="253"/>
                  <a:pt x="80" y="253"/>
                </a:cubicBezTo>
                <a:close/>
                <a:moveTo>
                  <a:pt x="179" y="272"/>
                </a:moveTo>
                <a:cubicBezTo>
                  <a:pt x="173" y="269"/>
                  <a:pt x="167" y="267"/>
                  <a:pt x="162" y="265"/>
                </a:cubicBezTo>
                <a:cubicBezTo>
                  <a:pt x="156" y="263"/>
                  <a:pt x="150" y="261"/>
                  <a:pt x="144" y="259"/>
                </a:cubicBezTo>
                <a:cubicBezTo>
                  <a:pt x="134" y="255"/>
                  <a:pt x="123" y="253"/>
                  <a:pt x="114" y="248"/>
                </a:cubicBezTo>
                <a:cubicBezTo>
                  <a:pt x="115" y="248"/>
                  <a:pt x="115" y="249"/>
                  <a:pt x="116" y="249"/>
                </a:cubicBezTo>
                <a:cubicBezTo>
                  <a:pt x="119" y="250"/>
                  <a:pt x="122" y="251"/>
                  <a:pt x="124" y="252"/>
                </a:cubicBezTo>
                <a:cubicBezTo>
                  <a:pt x="130" y="254"/>
                  <a:pt x="136" y="255"/>
                  <a:pt x="142" y="257"/>
                </a:cubicBezTo>
                <a:cubicBezTo>
                  <a:pt x="148" y="259"/>
                  <a:pt x="154" y="260"/>
                  <a:pt x="160" y="262"/>
                </a:cubicBezTo>
                <a:cubicBezTo>
                  <a:pt x="168" y="265"/>
                  <a:pt x="176" y="267"/>
                  <a:pt x="183" y="270"/>
                </a:cubicBezTo>
                <a:cubicBezTo>
                  <a:pt x="182" y="271"/>
                  <a:pt x="180" y="271"/>
                  <a:pt x="179" y="272"/>
                </a:cubicBezTo>
                <a:close/>
                <a:moveTo>
                  <a:pt x="110" y="246"/>
                </a:moveTo>
                <a:cubicBezTo>
                  <a:pt x="110" y="246"/>
                  <a:pt x="110" y="246"/>
                  <a:pt x="111" y="246"/>
                </a:cubicBezTo>
                <a:cubicBezTo>
                  <a:pt x="111" y="246"/>
                  <a:pt x="111" y="246"/>
                  <a:pt x="111" y="246"/>
                </a:cubicBezTo>
                <a:cubicBezTo>
                  <a:pt x="113" y="246"/>
                  <a:pt x="115" y="246"/>
                  <a:pt x="117" y="246"/>
                </a:cubicBezTo>
                <a:cubicBezTo>
                  <a:pt x="117" y="246"/>
                  <a:pt x="117" y="247"/>
                  <a:pt x="118" y="247"/>
                </a:cubicBezTo>
                <a:cubicBezTo>
                  <a:pt x="126" y="251"/>
                  <a:pt x="135" y="254"/>
                  <a:pt x="144" y="257"/>
                </a:cubicBezTo>
                <a:cubicBezTo>
                  <a:pt x="132" y="254"/>
                  <a:pt x="121" y="250"/>
                  <a:pt x="110" y="246"/>
                </a:cubicBezTo>
                <a:close/>
                <a:moveTo>
                  <a:pt x="132" y="237"/>
                </a:moveTo>
                <a:cubicBezTo>
                  <a:pt x="129" y="235"/>
                  <a:pt x="126" y="234"/>
                  <a:pt x="124" y="233"/>
                </a:cubicBezTo>
                <a:cubicBezTo>
                  <a:pt x="122" y="233"/>
                  <a:pt x="120" y="232"/>
                  <a:pt x="119" y="231"/>
                </a:cubicBezTo>
                <a:cubicBezTo>
                  <a:pt x="123" y="233"/>
                  <a:pt x="127" y="234"/>
                  <a:pt x="132" y="235"/>
                </a:cubicBezTo>
                <a:cubicBezTo>
                  <a:pt x="132" y="235"/>
                  <a:pt x="132" y="236"/>
                  <a:pt x="132" y="237"/>
                </a:cubicBezTo>
                <a:close/>
                <a:moveTo>
                  <a:pt x="127" y="246"/>
                </a:moveTo>
                <a:cubicBezTo>
                  <a:pt x="133" y="249"/>
                  <a:pt x="139" y="251"/>
                  <a:pt x="145" y="253"/>
                </a:cubicBezTo>
                <a:cubicBezTo>
                  <a:pt x="137" y="251"/>
                  <a:pt x="128" y="249"/>
                  <a:pt x="120" y="246"/>
                </a:cubicBezTo>
                <a:cubicBezTo>
                  <a:pt x="122" y="246"/>
                  <a:pt x="124" y="246"/>
                  <a:pt x="127" y="246"/>
                </a:cubicBezTo>
                <a:close/>
                <a:moveTo>
                  <a:pt x="113" y="240"/>
                </a:moveTo>
                <a:cubicBezTo>
                  <a:pt x="114" y="241"/>
                  <a:pt x="116" y="242"/>
                  <a:pt x="118" y="243"/>
                </a:cubicBezTo>
                <a:cubicBezTo>
                  <a:pt x="117" y="242"/>
                  <a:pt x="115" y="243"/>
                  <a:pt x="114" y="243"/>
                </a:cubicBezTo>
                <a:cubicBezTo>
                  <a:pt x="114" y="243"/>
                  <a:pt x="114" y="243"/>
                  <a:pt x="114" y="243"/>
                </a:cubicBezTo>
                <a:cubicBezTo>
                  <a:pt x="113" y="243"/>
                  <a:pt x="113" y="243"/>
                  <a:pt x="113" y="243"/>
                </a:cubicBezTo>
                <a:cubicBezTo>
                  <a:pt x="113" y="242"/>
                  <a:pt x="113" y="241"/>
                  <a:pt x="113" y="240"/>
                </a:cubicBezTo>
                <a:close/>
                <a:moveTo>
                  <a:pt x="114" y="240"/>
                </a:moveTo>
                <a:cubicBezTo>
                  <a:pt x="117" y="240"/>
                  <a:pt x="119" y="241"/>
                  <a:pt x="121" y="241"/>
                </a:cubicBezTo>
                <a:cubicBezTo>
                  <a:pt x="124" y="242"/>
                  <a:pt x="126" y="242"/>
                  <a:pt x="128" y="243"/>
                </a:cubicBezTo>
                <a:cubicBezTo>
                  <a:pt x="125" y="243"/>
                  <a:pt x="122" y="243"/>
                  <a:pt x="119" y="243"/>
                </a:cubicBezTo>
                <a:cubicBezTo>
                  <a:pt x="120" y="243"/>
                  <a:pt x="120" y="243"/>
                  <a:pt x="120" y="243"/>
                </a:cubicBezTo>
                <a:cubicBezTo>
                  <a:pt x="118" y="242"/>
                  <a:pt x="115" y="240"/>
                  <a:pt x="114" y="240"/>
                </a:cubicBezTo>
                <a:close/>
                <a:moveTo>
                  <a:pt x="124" y="240"/>
                </a:moveTo>
                <a:cubicBezTo>
                  <a:pt x="122" y="240"/>
                  <a:pt x="120" y="239"/>
                  <a:pt x="118" y="239"/>
                </a:cubicBezTo>
                <a:cubicBezTo>
                  <a:pt x="119" y="239"/>
                  <a:pt x="113" y="237"/>
                  <a:pt x="116" y="237"/>
                </a:cubicBezTo>
                <a:cubicBezTo>
                  <a:pt x="122" y="239"/>
                  <a:pt x="126" y="241"/>
                  <a:pt x="132" y="241"/>
                </a:cubicBezTo>
                <a:cubicBezTo>
                  <a:pt x="132" y="241"/>
                  <a:pt x="131" y="242"/>
                  <a:pt x="131" y="242"/>
                </a:cubicBezTo>
                <a:cubicBezTo>
                  <a:pt x="131" y="242"/>
                  <a:pt x="131" y="242"/>
                  <a:pt x="131" y="242"/>
                </a:cubicBezTo>
                <a:cubicBezTo>
                  <a:pt x="129" y="241"/>
                  <a:pt x="126" y="241"/>
                  <a:pt x="124" y="240"/>
                </a:cubicBezTo>
                <a:close/>
                <a:moveTo>
                  <a:pt x="132" y="240"/>
                </a:moveTo>
                <a:cubicBezTo>
                  <a:pt x="129" y="239"/>
                  <a:pt x="127" y="238"/>
                  <a:pt x="124" y="237"/>
                </a:cubicBezTo>
                <a:cubicBezTo>
                  <a:pt x="124" y="237"/>
                  <a:pt x="124" y="237"/>
                  <a:pt x="124" y="237"/>
                </a:cubicBezTo>
                <a:cubicBezTo>
                  <a:pt x="127" y="238"/>
                  <a:pt x="129" y="238"/>
                  <a:pt x="132" y="238"/>
                </a:cubicBezTo>
                <a:cubicBezTo>
                  <a:pt x="132" y="239"/>
                  <a:pt x="132" y="239"/>
                  <a:pt x="132" y="240"/>
                </a:cubicBezTo>
                <a:close/>
                <a:moveTo>
                  <a:pt x="119" y="228"/>
                </a:moveTo>
                <a:cubicBezTo>
                  <a:pt x="121" y="228"/>
                  <a:pt x="122" y="228"/>
                  <a:pt x="124" y="229"/>
                </a:cubicBezTo>
                <a:cubicBezTo>
                  <a:pt x="126" y="230"/>
                  <a:pt x="128" y="230"/>
                  <a:pt x="130" y="231"/>
                </a:cubicBezTo>
                <a:cubicBezTo>
                  <a:pt x="131" y="232"/>
                  <a:pt x="131" y="233"/>
                  <a:pt x="131" y="234"/>
                </a:cubicBezTo>
                <a:cubicBezTo>
                  <a:pt x="127" y="231"/>
                  <a:pt x="123" y="229"/>
                  <a:pt x="118" y="227"/>
                </a:cubicBezTo>
                <a:cubicBezTo>
                  <a:pt x="114" y="226"/>
                  <a:pt x="119" y="228"/>
                  <a:pt x="119" y="228"/>
                </a:cubicBezTo>
                <a:close/>
                <a:moveTo>
                  <a:pt x="130" y="229"/>
                </a:moveTo>
                <a:cubicBezTo>
                  <a:pt x="126" y="227"/>
                  <a:pt x="122" y="226"/>
                  <a:pt x="118" y="224"/>
                </a:cubicBezTo>
                <a:cubicBezTo>
                  <a:pt x="121" y="226"/>
                  <a:pt x="125" y="227"/>
                  <a:pt x="129" y="227"/>
                </a:cubicBezTo>
                <a:cubicBezTo>
                  <a:pt x="129" y="228"/>
                  <a:pt x="130" y="229"/>
                  <a:pt x="130" y="229"/>
                </a:cubicBezTo>
                <a:close/>
                <a:moveTo>
                  <a:pt x="128" y="225"/>
                </a:moveTo>
                <a:cubicBezTo>
                  <a:pt x="126" y="224"/>
                  <a:pt x="123" y="224"/>
                  <a:pt x="121" y="223"/>
                </a:cubicBezTo>
                <a:cubicBezTo>
                  <a:pt x="120" y="222"/>
                  <a:pt x="120" y="222"/>
                  <a:pt x="120" y="222"/>
                </a:cubicBezTo>
                <a:cubicBezTo>
                  <a:pt x="121" y="223"/>
                  <a:pt x="121" y="223"/>
                  <a:pt x="122" y="223"/>
                </a:cubicBezTo>
                <a:cubicBezTo>
                  <a:pt x="124" y="223"/>
                  <a:pt x="126" y="224"/>
                  <a:pt x="128" y="224"/>
                </a:cubicBezTo>
                <a:cubicBezTo>
                  <a:pt x="128" y="224"/>
                  <a:pt x="128" y="225"/>
                  <a:pt x="128" y="225"/>
                </a:cubicBezTo>
                <a:close/>
                <a:moveTo>
                  <a:pt x="177" y="259"/>
                </a:moveTo>
                <a:cubicBezTo>
                  <a:pt x="168" y="256"/>
                  <a:pt x="159" y="254"/>
                  <a:pt x="150" y="251"/>
                </a:cubicBezTo>
                <a:cubicBezTo>
                  <a:pt x="144" y="250"/>
                  <a:pt x="138" y="247"/>
                  <a:pt x="132" y="245"/>
                </a:cubicBezTo>
                <a:cubicBezTo>
                  <a:pt x="132" y="245"/>
                  <a:pt x="132" y="245"/>
                  <a:pt x="133" y="245"/>
                </a:cubicBezTo>
                <a:cubicBezTo>
                  <a:pt x="139" y="247"/>
                  <a:pt x="146" y="248"/>
                  <a:pt x="153" y="250"/>
                </a:cubicBezTo>
                <a:cubicBezTo>
                  <a:pt x="161" y="252"/>
                  <a:pt x="170" y="255"/>
                  <a:pt x="177" y="259"/>
                </a:cubicBezTo>
                <a:close/>
                <a:moveTo>
                  <a:pt x="186" y="267"/>
                </a:moveTo>
                <a:cubicBezTo>
                  <a:pt x="168" y="259"/>
                  <a:pt x="149" y="255"/>
                  <a:pt x="131" y="247"/>
                </a:cubicBezTo>
                <a:cubicBezTo>
                  <a:pt x="130" y="247"/>
                  <a:pt x="129" y="246"/>
                  <a:pt x="128" y="246"/>
                </a:cubicBezTo>
                <a:cubicBezTo>
                  <a:pt x="129" y="246"/>
                  <a:pt x="129" y="246"/>
                  <a:pt x="130" y="246"/>
                </a:cubicBezTo>
                <a:cubicBezTo>
                  <a:pt x="130" y="246"/>
                  <a:pt x="131" y="246"/>
                  <a:pt x="132" y="246"/>
                </a:cubicBezTo>
                <a:cubicBezTo>
                  <a:pt x="137" y="248"/>
                  <a:pt x="142" y="250"/>
                  <a:pt x="147" y="251"/>
                </a:cubicBezTo>
                <a:cubicBezTo>
                  <a:pt x="157" y="254"/>
                  <a:pt x="168" y="256"/>
                  <a:pt x="178" y="260"/>
                </a:cubicBezTo>
                <a:cubicBezTo>
                  <a:pt x="178" y="260"/>
                  <a:pt x="178" y="260"/>
                  <a:pt x="178" y="260"/>
                </a:cubicBezTo>
                <a:cubicBezTo>
                  <a:pt x="179" y="260"/>
                  <a:pt x="179" y="261"/>
                  <a:pt x="179" y="261"/>
                </a:cubicBezTo>
                <a:cubicBezTo>
                  <a:pt x="180" y="262"/>
                  <a:pt x="184" y="265"/>
                  <a:pt x="186" y="267"/>
                </a:cubicBezTo>
                <a:close/>
                <a:moveTo>
                  <a:pt x="172" y="262"/>
                </a:moveTo>
                <a:cubicBezTo>
                  <a:pt x="175" y="263"/>
                  <a:pt x="178" y="264"/>
                  <a:pt x="181" y="266"/>
                </a:cubicBezTo>
                <a:cubicBezTo>
                  <a:pt x="182" y="266"/>
                  <a:pt x="183" y="266"/>
                  <a:pt x="184" y="267"/>
                </a:cubicBezTo>
                <a:cubicBezTo>
                  <a:pt x="176" y="264"/>
                  <a:pt x="167" y="261"/>
                  <a:pt x="159" y="258"/>
                </a:cubicBezTo>
                <a:cubicBezTo>
                  <a:pt x="164" y="259"/>
                  <a:pt x="168" y="260"/>
                  <a:pt x="172" y="262"/>
                </a:cubicBezTo>
                <a:close/>
                <a:moveTo>
                  <a:pt x="186" y="269"/>
                </a:moveTo>
                <a:cubicBezTo>
                  <a:pt x="186" y="269"/>
                  <a:pt x="185" y="270"/>
                  <a:pt x="184" y="270"/>
                </a:cubicBezTo>
                <a:cubicBezTo>
                  <a:pt x="178" y="267"/>
                  <a:pt x="171" y="265"/>
                  <a:pt x="164" y="263"/>
                </a:cubicBezTo>
                <a:cubicBezTo>
                  <a:pt x="161" y="262"/>
                  <a:pt x="158" y="260"/>
                  <a:pt x="154" y="259"/>
                </a:cubicBezTo>
                <a:cubicBezTo>
                  <a:pt x="144" y="256"/>
                  <a:pt x="133" y="253"/>
                  <a:pt x="123" y="248"/>
                </a:cubicBezTo>
                <a:cubicBezTo>
                  <a:pt x="124" y="248"/>
                  <a:pt x="124" y="249"/>
                  <a:pt x="125" y="249"/>
                </a:cubicBezTo>
                <a:cubicBezTo>
                  <a:pt x="128" y="250"/>
                  <a:pt x="131" y="250"/>
                  <a:pt x="134" y="251"/>
                </a:cubicBezTo>
                <a:cubicBezTo>
                  <a:pt x="140" y="253"/>
                  <a:pt x="146" y="254"/>
                  <a:pt x="152" y="256"/>
                </a:cubicBezTo>
                <a:cubicBezTo>
                  <a:pt x="164" y="260"/>
                  <a:pt x="175" y="265"/>
                  <a:pt x="187" y="268"/>
                </a:cubicBezTo>
                <a:cubicBezTo>
                  <a:pt x="187" y="269"/>
                  <a:pt x="186" y="269"/>
                  <a:pt x="186" y="269"/>
                </a:cubicBezTo>
                <a:close/>
                <a:moveTo>
                  <a:pt x="170" y="273"/>
                </a:moveTo>
                <a:cubicBezTo>
                  <a:pt x="170" y="273"/>
                  <a:pt x="170" y="273"/>
                  <a:pt x="170" y="273"/>
                </a:cubicBezTo>
                <a:cubicBezTo>
                  <a:pt x="158" y="268"/>
                  <a:pt x="146" y="265"/>
                  <a:pt x="134" y="260"/>
                </a:cubicBezTo>
                <a:cubicBezTo>
                  <a:pt x="128" y="258"/>
                  <a:pt x="121" y="256"/>
                  <a:pt x="115" y="254"/>
                </a:cubicBezTo>
                <a:cubicBezTo>
                  <a:pt x="122" y="255"/>
                  <a:pt x="128" y="257"/>
                  <a:pt x="135" y="259"/>
                </a:cubicBezTo>
                <a:cubicBezTo>
                  <a:pt x="149" y="264"/>
                  <a:pt x="162" y="269"/>
                  <a:pt x="177" y="272"/>
                </a:cubicBezTo>
                <a:cubicBezTo>
                  <a:pt x="174" y="272"/>
                  <a:pt x="172" y="273"/>
                  <a:pt x="170" y="273"/>
                </a:cubicBezTo>
                <a:close/>
                <a:moveTo>
                  <a:pt x="159" y="274"/>
                </a:moveTo>
                <a:cubicBezTo>
                  <a:pt x="159" y="274"/>
                  <a:pt x="158" y="274"/>
                  <a:pt x="157" y="274"/>
                </a:cubicBezTo>
                <a:cubicBezTo>
                  <a:pt x="157" y="274"/>
                  <a:pt x="157" y="274"/>
                  <a:pt x="157" y="274"/>
                </a:cubicBezTo>
                <a:cubicBezTo>
                  <a:pt x="146" y="269"/>
                  <a:pt x="134" y="267"/>
                  <a:pt x="122" y="262"/>
                </a:cubicBezTo>
                <a:cubicBezTo>
                  <a:pt x="115" y="259"/>
                  <a:pt x="109" y="257"/>
                  <a:pt x="102" y="254"/>
                </a:cubicBezTo>
                <a:cubicBezTo>
                  <a:pt x="100" y="253"/>
                  <a:pt x="99" y="253"/>
                  <a:pt x="97" y="252"/>
                </a:cubicBezTo>
                <a:cubicBezTo>
                  <a:pt x="110" y="256"/>
                  <a:pt x="122" y="260"/>
                  <a:pt x="134" y="264"/>
                </a:cubicBezTo>
                <a:cubicBezTo>
                  <a:pt x="145" y="268"/>
                  <a:pt x="156" y="271"/>
                  <a:pt x="168" y="273"/>
                </a:cubicBezTo>
                <a:cubicBezTo>
                  <a:pt x="165" y="273"/>
                  <a:pt x="162" y="274"/>
                  <a:pt x="159" y="274"/>
                </a:cubicBezTo>
                <a:close/>
                <a:moveTo>
                  <a:pt x="110" y="276"/>
                </a:moveTo>
                <a:cubicBezTo>
                  <a:pt x="104" y="272"/>
                  <a:pt x="97" y="270"/>
                  <a:pt x="90" y="267"/>
                </a:cubicBezTo>
                <a:cubicBezTo>
                  <a:pt x="85" y="265"/>
                  <a:pt x="80" y="263"/>
                  <a:pt x="75" y="261"/>
                </a:cubicBezTo>
                <a:cubicBezTo>
                  <a:pt x="74" y="261"/>
                  <a:pt x="73" y="260"/>
                  <a:pt x="72" y="260"/>
                </a:cubicBezTo>
                <a:cubicBezTo>
                  <a:pt x="80" y="263"/>
                  <a:pt x="88" y="266"/>
                  <a:pt x="97" y="268"/>
                </a:cubicBezTo>
                <a:cubicBezTo>
                  <a:pt x="105" y="271"/>
                  <a:pt x="113" y="273"/>
                  <a:pt x="121" y="276"/>
                </a:cubicBezTo>
                <a:cubicBezTo>
                  <a:pt x="117" y="276"/>
                  <a:pt x="114" y="276"/>
                  <a:pt x="110" y="276"/>
                </a:cubicBezTo>
                <a:close/>
                <a:moveTo>
                  <a:pt x="97" y="276"/>
                </a:moveTo>
                <a:cubicBezTo>
                  <a:pt x="97" y="276"/>
                  <a:pt x="96" y="276"/>
                  <a:pt x="96" y="276"/>
                </a:cubicBezTo>
                <a:cubicBezTo>
                  <a:pt x="91" y="272"/>
                  <a:pt x="85" y="269"/>
                  <a:pt x="79" y="267"/>
                </a:cubicBezTo>
                <a:cubicBezTo>
                  <a:pt x="76" y="266"/>
                  <a:pt x="72" y="264"/>
                  <a:pt x="68" y="262"/>
                </a:cubicBezTo>
                <a:cubicBezTo>
                  <a:pt x="67" y="262"/>
                  <a:pt x="65" y="261"/>
                  <a:pt x="64" y="260"/>
                </a:cubicBezTo>
                <a:cubicBezTo>
                  <a:pt x="65" y="261"/>
                  <a:pt x="66" y="261"/>
                  <a:pt x="68" y="262"/>
                </a:cubicBezTo>
                <a:cubicBezTo>
                  <a:pt x="75" y="265"/>
                  <a:pt x="81" y="267"/>
                  <a:pt x="88" y="270"/>
                </a:cubicBezTo>
                <a:cubicBezTo>
                  <a:pt x="94" y="272"/>
                  <a:pt x="100" y="274"/>
                  <a:pt x="106" y="276"/>
                </a:cubicBezTo>
                <a:cubicBezTo>
                  <a:pt x="103" y="276"/>
                  <a:pt x="100" y="276"/>
                  <a:pt x="97" y="276"/>
                </a:cubicBezTo>
                <a:close/>
                <a:moveTo>
                  <a:pt x="54" y="269"/>
                </a:moveTo>
                <a:cubicBezTo>
                  <a:pt x="57" y="270"/>
                  <a:pt x="60" y="271"/>
                  <a:pt x="64" y="272"/>
                </a:cubicBezTo>
                <a:cubicBezTo>
                  <a:pt x="60" y="272"/>
                  <a:pt x="56" y="270"/>
                  <a:pt x="54" y="269"/>
                </a:cubicBezTo>
                <a:close/>
                <a:moveTo>
                  <a:pt x="58" y="262"/>
                </a:moveTo>
                <a:cubicBezTo>
                  <a:pt x="58" y="262"/>
                  <a:pt x="58" y="262"/>
                  <a:pt x="58" y="262"/>
                </a:cubicBezTo>
                <a:cubicBezTo>
                  <a:pt x="60" y="263"/>
                  <a:pt x="62" y="264"/>
                  <a:pt x="63" y="265"/>
                </a:cubicBezTo>
                <a:cubicBezTo>
                  <a:pt x="65" y="266"/>
                  <a:pt x="66" y="267"/>
                  <a:pt x="68" y="267"/>
                </a:cubicBezTo>
                <a:cubicBezTo>
                  <a:pt x="72" y="269"/>
                  <a:pt x="76" y="271"/>
                  <a:pt x="80" y="273"/>
                </a:cubicBezTo>
                <a:cubicBezTo>
                  <a:pt x="79" y="273"/>
                  <a:pt x="78" y="272"/>
                  <a:pt x="77" y="272"/>
                </a:cubicBezTo>
                <a:cubicBezTo>
                  <a:pt x="75" y="271"/>
                  <a:pt x="72" y="270"/>
                  <a:pt x="70" y="270"/>
                </a:cubicBezTo>
                <a:cubicBezTo>
                  <a:pt x="65" y="268"/>
                  <a:pt x="60" y="267"/>
                  <a:pt x="55" y="265"/>
                </a:cubicBezTo>
                <a:cubicBezTo>
                  <a:pt x="56" y="264"/>
                  <a:pt x="57" y="263"/>
                  <a:pt x="58" y="262"/>
                </a:cubicBezTo>
                <a:close/>
                <a:moveTo>
                  <a:pt x="76" y="254"/>
                </a:moveTo>
                <a:cubicBezTo>
                  <a:pt x="77" y="254"/>
                  <a:pt x="78" y="253"/>
                  <a:pt x="78" y="253"/>
                </a:cubicBezTo>
                <a:cubicBezTo>
                  <a:pt x="78" y="253"/>
                  <a:pt x="78" y="253"/>
                  <a:pt x="78" y="253"/>
                </a:cubicBezTo>
                <a:cubicBezTo>
                  <a:pt x="89" y="258"/>
                  <a:pt x="100" y="262"/>
                  <a:pt x="111" y="266"/>
                </a:cubicBezTo>
                <a:cubicBezTo>
                  <a:pt x="115" y="267"/>
                  <a:pt x="120" y="268"/>
                  <a:pt x="125" y="270"/>
                </a:cubicBezTo>
                <a:cubicBezTo>
                  <a:pt x="128" y="271"/>
                  <a:pt x="130" y="272"/>
                  <a:pt x="133" y="273"/>
                </a:cubicBezTo>
                <a:cubicBezTo>
                  <a:pt x="134" y="273"/>
                  <a:pt x="136" y="275"/>
                  <a:pt x="137" y="275"/>
                </a:cubicBezTo>
                <a:cubicBezTo>
                  <a:pt x="137" y="275"/>
                  <a:pt x="136" y="275"/>
                  <a:pt x="136" y="275"/>
                </a:cubicBezTo>
                <a:cubicBezTo>
                  <a:pt x="131" y="275"/>
                  <a:pt x="126" y="273"/>
                  <a:pt x="121" y="271"/>
                </a:cubicBezTo>
                <a:cubicBezTo>
                  <a:pt x="116" y="269"/>
                  <a:pt x="110" y="267"/>
                  <a:pt x="104" y="266"/>
                </a:cubicBezTo>
                <a:cubicBezTo>
                  <a:pt x="94" y="263"/>
                  <a:pt x="83" y="259"/>
                  <a:pt x="73" y="255"/>
                </a:cubicBezTo>
                <a:cubicBezTo>
                  <a:pt x="74" y="255"/>
                  <a:pt x="75" y="254"/>
                  <a:pt x="76" y="254"/>
                </a:cubicBezTo>
                <a:close/>
                <a:moveTo>
                  <a:pt x="113" y="234"/>
                </a:moveTo>
                <a:cubicBezTo>
                  <a:pt x="116" y="235"/>
                  <a:pt x="119" y="236"/>
                  <a:pt x="122" y="237"/>
                </a:cubicBezTo>
                <a:cubicBezTo>
                  <a:pt x="125" y="238"/>
                  <a:pt x="129" y="240"/>
                  <a:pt x="132" y="240"/>
                </a:cubicBezTo>
                <a:cubicBezTo>
                  <a:pt x="132" y="240"/>
                  <a:pt x="132" y="240"/>
                  <a:pt x="132" y="240"/>
                </a:cubicBezTo>
                <a:cubicBezTo>
                  <a:pt x="126" y="240"/>
                  <a:pt x="120" y="237"/>
                  <a:pt x="114" y="236"/>
                </a:cubicBezTo>
                <a:cubicBezTo>
                  <a:pt x="114" y="236"/>
                  <a:pt x="114" y="237"/>
                  <a:pt x="114" y="237"/>
                </a:cubicBezTo>
                <a:cubicBezTo>
                  <a:pt x="119" y="240"/>
                  <a:pt x="124" y="241"/>
                  <a:pt x="130" y="243"/>
                </a:cubicBezTo>
                <a:cubicBezTo>
                  <a:pt x="130" y="243"/>
                  <a:pt x="130" y="243"/>
                  <a:pt x="130" y="243"/>
                </a:cubicBezTo>
                <a:cubicBezTo>
                  <a:pt x="130" y="243"/>
                  <a:pt x="130" y="243"/>
                  <a:pt x="130" y="243"/>
                </a:cubicBezTo>
                <a:cubicBezTo>
                  <a:pt x="129" y="242"/>
                  <a:pt x="126" y="242"/>
                  <a:pt x="126" y="242"/>
                </a:cubicBezTo>
                <a:cubicBezTo>
                  <a:pt x="125" y="241"/>
                  <a:pt x="123" y="241"/>
                  <a:pt x="122" y="241"/>
                </a:cubicBezTo>
                <a:cubicBezTo>
                  <a:pt x="119" y="240"/>
                  <a:pt x="116" y="239"/>
                  <a:pt x="113" y="239"/>
                </a:cubicBezTo>
                <a:cubicBezTo>
                  <a:pt x="112" y="237"/>
                  <a:pt x="113" y="236"/>
                  <a:pt x="113" y="234"/>
                </a:cubicBezTo>
                <a:close/>
                <a:moveTo>
                  <a:pt x="117" y="221"/>
                </a:moveTo>
                <a:cubicBezTo>
                  <a:pt x="117" y="221"/>
                  <a:pt x="117" y="221"/>
                  <a:pt x="117" y="221"/>
                </a:cubicBezTo>
                <a:cubicBezTo>
                  <a:pt x="117" y="221"/>
                  <a:pt x="117" y="221"/>
                  <a:pt x="117" y="222"/>
                </a:cubicBezTo>
                <a:cubicBezTo>
                  <a:pt x="120" y="223"/>
                  <a:pt x="125" y="224"/>
                  <a:pt x="129" y="226"/>
                </a:cubicBezTo>
                <a:cubicBezTo>
                  <a:pt x="129" y="226"/>
                  <a:pt x="129" y="226"/>
                  <a:pt x="129" y="226"/>
                </a:cubicBezTo>
                <a:cubicBezTo>
                  <a:pt x="127" y="226"/>
                  <a:pt x="125" y="225"/>
                  <a:pt x="123" y="225"/>
                </a:cubicBezTo>
                <a:cubicBezTo>
                  <a:pt x="121" y="225"/>
                  <a:pt x="119" y="224"/>
                  <a:pt x="117" y="224"/>
                </a:cubicBezTo>
                <a:cubicBezTo>
                  <a:pt x="117" y="224"/>
                  <a:pt x="116" y="224"/>
                  <a:pt x="117" y="224"/>
                </a:cubicBezTo>
                <a:cubicBezTo>
                  <a:pt x="119" y="226"/>
                  <a:pt x="121" y="226"/>
                  <a:pt x="123" y="227"/>
                </a:cubicBezTo>
                <a:cubicBezTo>
                  <a:pt x="125" y="228"/>
                  <a:pt x="128" y="229"/>
                  <a:pt x="130" y="230"/>
                </a:cubicBezTo>
                <a:cubicBezTo>
                  <a:pt x="125" y="229"/>
                  <a:pt x="120" y="227"/>
                  <a:pt x="115" y="226"/>
                </a:cubicBezTo>
                <a:cubicBezTo>
                  <a:pt x="115" y="226"/>
                  <a:pt x="115" y="226"/>
                  <a:pt x="115" y="226"/>
                </a:cubicBezTo>
                <a:cubicBezTo>
                  <a:pt x="115" y="225"/>
                  <a:pt x="116" y="223"/>
                  <a:pt x="117" y="221"/>
                </a:cubicBezTo>
                <a:close/>
                <a:moveTo>
                  <a:pt x="16" y="73"/>
                </a:moveTo>
                <a:cubicBezTo>
                  <a:pt x="21" y="60"/>
                  <a:pt x="28" y="47"/>
                  <a:pt x="38" y="36"/>
                </a:cubicBezTo>
                <a:cubicBezTo>
                  <a:pt x="48" y="26"/>
                  <a:pt x="60" y="19"/>
                  <a:pt x="72" y="13"/>
                </a:cubicBezTo>
                <a:cubicBezTo>
                  <a:pt x="73" y="16"/>
                  <a:pt x="76" y="19"/>
                  <a:pt x="77" y="21"/>
                </a:cubicBezTo>
                <a:cubicBezTo>
                  <a:pt x="42" y="37"/>
                  <a:pt x="18" y="71"/>
                  <a:pt x="17" y="111"/>
                </a:cubicBezTo>
                <a:cubicBezTo>
                  <a:pt x="18" y="159"/>
                  <a:pt x="54" y="200"/>
                  <a:pt x="101" y="209"/>
                </a:cubicBezTo>
                <a:cubicBezTo>
                  <a:pt x="120" y="213"/>
                  <a:pt x="140" y="211"/>
                  <a:pt x="157" y="205"/>
                </a:cubicBezTo>
                <a:cubicBezTo>
                  <a:pt x="158" y="207"/>
                  <a:pt x="159" y="209"/>
                  <a:pt x="160" y="212"/>
                </a:cubicBezTo>
                <a:cubicBezTo>
                  <a:pt x="149" y="217"/>
                  <a:pt x="135" y="218"/>
                  <a:pt x="123" y="218"/>
                </a:cubicBezTo>
                <a:cubicBezTo>
                  <a:pt x="113" y="218"/>
                  <a:pt x="102" y="218"/>
                  <a:pt x="92" y="215"/>
                </a:cubicBezTo>
                <a:cubicBezTo>
                  <a:pt x="60" y="208"/>
                  <a:pt x="32" y="189"/>
                  <a:pt x="18" y="158"/>
                </a:cubicBezTo>
                <a:cubicBezTo>
                  <a:pt x="6" y="131"/>
                  <a:pt x="5" y="101"/>
                  <a:pt x="16" y="7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80" name="Freeform 76"/>
          <p:cNvSpPr>
            <a:spLocks noEditPoints="1"/>
          </p:cNvSpPr>
          <p:nvPr/>
        </p:nvSpPr>
        <p:spPr bwMode="auto">
          <a:xfrm>
            <a:off x="7537450" y="2795588"/>
            <a:ext cx="82550" cy="71438"/>
          </a:xfrm>
          <a:custGeom>
            <a:gdLst>
              <a:gd fmla="*/ 17 w 22" name="T0"/>
              <a:gd fmla="*/ 8 h 19" name="T1"/>
              <a:gd fmla="*/ 12 w 22" name="T2"/>
              <a:gd fmla="*/ 3 h 19" name="T3"/>
              <a:gd fmla="*/ 4 w 22" name="T4"/>
              <a:gd fmla="*/ 1 h 19" name="T5"/>
              <a:gd fmla="*/ 2 w 22" name="T6"/>
              <a:gd fmla="*/ 1 h 19" name="T7"/>
              <a:gd fmla="*/ 0 w 22" name="T8"/>
              <a:gd fmla="*/ 2 h 19" name="T9"/>
              <a:gd fmla="*/ 7 w 22" name="T10"/>
              <a:gd fmla="*/ 12 h 19" name="T11"/>
              <a:gd fmla="*/ 17 w 22" name="T12"/>
              <a:gd fmla="*/ 18 h 19" name="T13"/>
              <a:gd fmla="*/ 17 w 22" name="T14"/>
              <a:gd fmla="*/ 8 h 19" name="T15"/>
              <a:gd fmla="*/ 5 w 22" name="T16"/>
              <a:gd fmla="*/ 5 h 19" name="T17"/>
              <a:gd fmla="*/ 12 w 22" name="T18"/>
              <a:gd fmla="*/ 8 h 19" name="T19"/>
              <a:gd fmla="*/ 13 w 22" name="T20"/>
              <a:gd fmla="*/ 8 h 19" name="T21"/>
              <a:gd fmla="*/ 7 w 22" name="T22"/>
              <a:gd fmla="*/ 8 h 19" name="T23"/>
              <a:gd fmla="*/ 7 w 22" name="T24"/>
              <a:gd fmla="*/ 8 h 19" name="T25"/>
              <a:gd fmla="*/ 14 w 22" name="T26"/>
              <a:gd fmla="*/ 12 h 19" name="T27"/>
              <a:gd fmla="*/ 10 w 22" name="T28"/>
              <a:gd fmla="*/ 12 h 19" name="T29"/>
              <a:gd fmla="*/ 8 w 22" name="T30"/>
              <a:gd fmla="*/ 9 h 19" name="T31"/>
              <a:gd fmla="*/ 5 w 22" name="T32"/>
              <a:gd fmla="*/ 5 h 19" name="T33"/>
              <a:gd fmla="*/ 4 w 22" name="T34"/>
              <a:gd fmla="*/ 4 h 19" name="T35"/>
              <a:gd fmla="*/ 5 w 22" name="T36"/>
              <a:gd fmla="*/ 4 h 19" name="T37"/>
              <a:gd fmla="*/ 4 w 22" name="T38"/>
              <a:gd fmla="*/ 4 h 19" name="T39"/>
              <a:gd fmla="*/ 4 w 22" name="T40"/>
              <a:gd fmla="*/ 4 h 19" name="T41"/>
              <a:gd fmla="*/ 4 w 22" name="T42"/>
              <a:gd fmla="*/ 4 h 19" name="T43"/>
              <a:gd fmla="*/ 12 w 22" name="T44"/>
              <a:gd fmla="*/ 7 h 19" name="T45"/>
              <a:gd fmla="*/ 6 w 22" name="T46"/>
              <a:gd fmla="*/ 5 h 19" name="T47"/>
              <a:gd fmla="*/ 11 w 22" name="T48"/>
              <a:gd fmla="*/ 6 h 19" name="T49"/>
              <a:gd fmla="*/ 12 w 22" name="T50"/>
              <a:gd fmla="*/ 7 h 19" name="T51"/>
              <a:gd fmla="*/ 15 w 22" name="T52"/>
              <a:gd fmla="*/ 11 h 19" name="T53"/>
              <a:gd fmla="*/ 8 w 22" name="T54"/>
              <a:gd fmla="*/ 9 h 19" name="T55"/>
              <a:gd fmla="*/ 13 w 22" name="T56"/>
              <a:gd fmla="*/ 9 h 19" name="T57"/>
              <a:gd fmla="*/ 15 w 22" name="T58"/>
              <a:gd fmla="*/ 11 h 19" name="T59"/>
              <a:gd fmla="*/ 16 w 22" name="T60"/>
              <a:gd fmla="*/ 15 h 19" name="T61"/>
              <a:gd fmla="*/ 15 w 22" name="T62"/>
              <a:gd fmla="*/ 15 h 19" name="T63"/>
              <a:gd fmla="*/ 13 w 22" name="T64"/>
              <a:gd fmla="*/ 14 h 19" name="T65"/>
              <a:gd fmla="*/ 11 w 22" name="T66"/>
              <a:gd fmla="*/ 13 h 19" name="T67"/>
              <a:gd fmla="*/ 15 w 22" name="T68"/>
              <a:gd fmla="*/ 12 h 19" name="T69"/>
              <a:gd fmla="*/ 15 w 22" name="T70"/>
              <a:gd fmla="*/ 12 h 19" name="T71"/>
              <a:gd fmla="*/ 16 w 22" name="T72"/>
              <a:gd fmla="*/ 15 h 19"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9" w="22">
                <a:moveTo>
                  <a:pt x="17" y="8"/>
                </a:moveTo>
                <a:cubicBezTo>
                  <a:pt x="15" y="7"/>
                  <a:pt x="14" y="4"/>
                  <a:pt x="12" y="3"/>
                </a:cubicBezTo>
                <a:cubicBezTo>
                  <a:pt x="9" y="2"/>
                  <a:pt x="6" y="2"/>
                  <a:pt x="4" y="1"/>
                </a:cubicBezTo>
                <a:cubicBezTo>
                  <a:pt x="3" y="0"/>
                  <a:pt x="2" y="0"/>
                  <a:pt x="2" y="1"/>
                </a:cubicBezTo>
                <a:cubicBezTo>
                  <a:pt x="1" y="1"/>
                  <a:pt x="0" y="1"/>
                  <a:pt x="0" y="2"/>
                </a:cubicBezTo>
                <a:cubicBezTo>
                  <a:pt x="1" y="6"/>
                  <a:pt x="4" y="10"/>
                  <a:pt x="7" y="12"/>
                </a:cubicBezTo>
                <a:cubicBezTo>
                  <a:pt x="9" y="15"/>
                  <a:pt x="13" y="19"/>
                  <a:pt x="17" y="18"/>
                </a:cubicBezTo>
                <a:cubicBezTo>
                  <a:pt x="22" y="17"/>
                  <a:pt x="19" y="11"/>
                  <a:pt x="17" y="8"/>
                </a:cubicBezTo>
                <a:close/>
                <a:moveTo>
                  <a:pt x="5" y="5"/>
                </a:moveTo>
                <a:cubicBezTo>
                  <a:pt x="7" y="7"/>
                  <a:pt x="10" y="7"/>
                  <a:pt x="12" y="8"/>
                </a:cubicBezTo>
                <a:cubicBezTo>
                  <a:pt x="13" y="8"/>
                  <a:pt x="13" y="8"/>
                  <a:pt x="13" y="8"/>
                </a:cubicBezTo>
                <a:cubicBezTo>
                  <a:pt x="11" y="8"/>
                  <a:pt x="9" y="8"/>
                  <a:pt x="7" y="8"/>
                </a:cubicBezTo>
                <a:cubicBezTo>
                  <a:pt x="7" y="8"/>
                  <a:pt x="7" y="8"/>
                  <a:pt x="7" y="8"/>
                </a:cubicBezTo>
                <a:cubicBezTo>
                  <a:pt x="9" y="11"/>
                  <a:pt x="12" y="11"/>
                  <a:pt x="14" y="12"/>
                </a:cubicBezTo>
                <a:cubicBezTo>
                  <a:pt x="13" y="12"/>
                  <a:pt x="12" y="12"/>
                  <a:pt x="10" y="12"/>
                </a:cubicBezTo>
                <a:cubicBezTo>
                  <a:pt x="9" y="11"/>
                  <a:pt x="8" y="10"/>
                  <a:pt x="8" y="9"/>
                </a:cubicBezTo>
                <a:cubicBezTo>
                  <a:pt x="7" y="8"/>
                  <a:pt x="6" y="7"/>
                  <a:pt x="5" y="5"/>
                </a:cubicBezTo>
                <a:close/>
                <a:moveTo>
                  <a:pt x="4" y="4"/>
                </a:moveTo>
                <a:cubicBezTo>
                  <a:pt x="4" y="4"/>
                  <a:pt x="4" y="4"/>
                  <a:pt x="5" y="4"/>
                </a:cubicBezTo>
                <a:cubicBezTo>
                  <a:pt x="4" y="4"/>
                  <a:pt x="4" y="4"/>
                  <a:pt x="4" y="4"/>
                </a:cubicBezTo>
                <a:cubicBezTo>
                  <a:pt x="4" y="4"/>
                  <a:pt x="4" y="4"/>
                  <a:pt x="4" y="4"/>
                </a:cubicBezTo>
                <a:cubicBezTo>
                  <a:pt x="4" y="4"/>
                  <a:pt x="4" y="4"/>
                  <a:pt x="4" y="4"/>
                </a:cubicBezTo>
                <a:close/>
                <a:moveTo>
                  <a:pt x="12" y="7"/>
                </a:moveTo>
                <a:cubicBezTo>
                  <a:pt x="10" y="6"/>
                  <a:pt x="8" y="6"/>
                  <a:pt x="6" y="5"/>
                </a:cubicBezTo>
                <a:cubicBezTo>
                  <a:pt x="8" y="5"/>
                  <a:pt x="9" y="6"/>
                  <a:pt x="11" y="6"/>
                </a:cubicBezTo>
                <a:cubicBezTo>
                  <a:pt x="11" y="6"/>
                  <a:pt x="12" y="7"/>
                  <a:pt x="12" y="7"/>
                </a:cubicBezTo>
                <a:close/>
                <a:moveTo>
                  <a:pt x="15" y="11"/>
                </a:moveTo>
                <a:cubicBezTo>
                  <a:pt x="13" y="10"/>
                  <a:pt x="10" y="10"/>
                  <a:pt x="8" y="9"/>
                </a:cubicBezTo>
                <a:cubicBezTo>
                  <a:pt x="10" y="9"/>
                  <a:pt x="12" y="9"/>
                  <a:pt x="13" y="9"/>
                </a:cubicBezTo>
                <a:cubicBezTo>
                  <a:pt x="14" y="10"/>
                  <a:pt x="14" y="10"/>
                  <a:pt x="15" y="11"/>
                </a:cubicBezTo>
                <a:close/>
                <a:moveTo>
                  <a:pt x="16" y="15"/>
                </a:moveTo>
                <a:cubicBezTo>
                  <a:pt x="16" y="15"/>
                  <a:pt x="16" y="15"/>
                  <a:pt x="15" y="15"/>
                </a:cubicBezTo>
                <a:cubicBezTo>
                  <a:pt x="15" y="15"/>
                  <a:pt x="14" y="14"/>
                  <a:pt x="13" y="14"/>
                </a:cubicBezTo>
                <a:cubicBezTo>
                  <a:pt x="12" y="14"/>
                  <a:pt x="11" y="13"/>
                  <a:pt x="11" y="13"/>
                </a:cubicBezTo>
                <a:cubicBezTo>
                  <a:pt x="12" y="13"/>
                  <a:pt x="14" y="13"/>
                  <a:pt x="15" y="12"/>
                </a:cubicBezTo>
                <a:cubicBezTo>
                  <a:pt x="15" y="12"/>
                  <a:pt x="15" y="12"/>
                  <a:pt x="15" y="12"/>
                </a:cubicBezTo>
                <a:cubicBezTo>
                  <a:pt x="17" y="14"/>
                  <a:pt x="17" y="16"/>
                  <a:pt x="16" y="1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81" name="Freeform 77"/>
          <p:cNvSpPr>
            <a:spLocks noEditPoints="1"/>
          </p:cNvSpPr>
          <p:nvPr/>
        </p:nvSpPr>
        <p:spPr bwMode="auto">
          <a:xfrm>
            <a:off x="7259637" y="2179638"/>
            <a:ext cx="879475" cy="1047750"/>
          </a:xfrm>
          <a:custGeom>
            <a:gdLst>
              <a:gd fmla="*/ 80 w 234" name="T0"/>
              <a:gd fmla="*/ 20 h 279" name="T1"/>
              <a:gd fmla="*/ 57 w 234" name="T2"/>
              <a:gd fmla="*/ 89 h 279" name="T3"/>
              <a:gd fmla="*/ 53 w 234" name="T4"/>
              <a:gd fmla="*/ 106 h 279" name="T5"/>
              <a:gd fmla="*/ 48 w 234" name="T6"/>
              <a:gd fmla="*/ 89 h 279" name="T7"/>
              <a:gd fmla="*/ 95 w 234" name="T8"/>
              <a:gd fmla="*/ 97 h 279" name="T9"/>
              <a:gd fmla="*/ 63 w 234" name="T10"/>
              <a:gd fmla="*/ 99 h 279" name="T11"/>
              <a:gd fmla="*/ 93 w 234" name="T12"/>
              <a:gd fmla="*/ 112 h 279" name="T13"/>
              <a:gd fmla="*/ 92 w 234" name="T14"/>
              <a:gd fmla="*/ 133 h 279" name="T15"/>
              <a:gd fmla="*/ 131 w 234" name="T16"/>
              <a:gd fmla="*/ 154 h 279" name="T17"/>
              <a:gd fmla="*/ 109 w 234" name="T18"/>
              <a:gd fmla="*/ 161 h 279" name="T19"/>
              <a:gd fmla="*/ 99 w 234" name="T20"/>
              <a:gd fmla="*/ 163 h 279" name="T21"/>
              <a:gd fmla="*/ 77 w 234" name="T22"/>
              <a:gd fmla="*/ 141 h 279" name="T23"/>
              <a:gd fmla="*/ 57 w 234" name="T24"/>
              <a:gd fmla="*/ 123 h 279" name="T25"/>
              <a:gd fmla="*/ 60 w 234" name="T26"/>
              <a:gd fmla="*/ 118 h 279" name="T27"/>
              <a:gd fmla="*/ 86 w 234" name="T28"/>
              <a:gd fmla="*/ 120 h 279" name="T29"/>
              <a:gd fmla="*/ 65 w 234" name="T30"/>
              <a:gd fmla="*/ 100 h 279" name="T31"/>
              <a:gd fmla="*/ 116 w 234" name="T32"/>
              <a:gd fmla="*/ 108 h 279" name="T33"/>
              <a:gd fmla="*/ 45 w 234" name="T34"/>
              <a:gd fmla="*/ 78 h 279" name="T35"/>
              <a:gd fmla="*/ 27 w 234" name="T36"/>
              <a:gd fmla="*/ 95 h 279" name="T37"/>
              <a:gd fmla="*/ 20 w 234" name="T38"/>
              <a:gd fmla="*/ 111 h 279" name="T39"/>
              <a:gd fmla="*/ 30 w 234" name="T40"/>
              <a:gd fmla="*/ 88 h 279" name="T41"/>
              <a:gd fmla="*/ 50 w 234" name="T42"/>
              <a:gd fmla="*/ 75 h 279" name="T43"/>
              <a:gd fmla="*/ 148 w 234" name="T44"/>
              <a:gd fmla="*/ 65 h 279" name="T45"/>
              <a:gd fmla="*/ 101 w 234" name="T46"/>
              <a:gd fmla="*/ 51 h 279" name="T47"/>
              <a:gd fmla="*/ 71 w 234" name="T48"/>
              <a:gd fmla="*/ 40 h 279" name="T49"/>
              <a:gd fmla="*/ 64 w 234" name="T50"/>
              <a:gd fmla="*/ 46 h 279" name="T51"/>
              <a:gd fmla="*/ 67 w 234" name="T52"/>
              <a:gd fmla="*/ 57 h 279" name="T53"/>
              <a:gd fmla="*/ 68 w 234" name="T54"/>
              <a:gd fmla="*/ 72 h 279" name="T55"/>
              <a:gd fmla="*/ 133 w 234" name="T56"/>
              <a:gd fmla="*/ 89 h 279" name="T57"/>
              <a:gd fmla="*/ 144 w 234" name="T58"/>
              <a:gd fmla="*/ 80 h 279" name="T59"/>
              <a:gd fmla="*/ 129 w 234" name="T60"/>
              <a:gd fmla="*/ 66 h 279" name="T61"/>
              <a:gd fmla="*/ 132 w 234" name="T62"/>
              <a:gd fmla="*/ 85 h 279" name="T63"/>
              <a:gd fmla="*/ 61 w 234" name="T64"/>
              <a:gd fmla="*/ 72 h 279" name="T65"/>
              <a:gd fmla="*/ 52 w 234" name="T66"/>
              <a:gd fmla="*/ 60 h 279" name="T67"/>
              <a:gd fmla="*/ 57 w 234" name="T68"/>
              <a:gd fmla="*/ 36 h 279" name="T69"/>
              <a:gd fmla="*/ 73 w 234" name="T70"/>
              <a:gd fmla="*/ 27 h 279" name="T71"/>
              <a:gd fmla="*/ 97 w 234" name="T72"/>
              <a:gd fmla="*/ 38 h 279" name="T73"/>
              <a:gd fmla="*/ 97 w 234" name="T74"/>
              <a:gd fmla="*/ 29 h 279" name="T75"/>
              <a:gd fmla="*/ 109 w 234" name="T76"/>
              <a:gd fmla="*/ 38 h 279" name="T77"/>
              <a:gd fmla="*/ 83 w 234" name="T78"/>
              <a:gd fmla="*/ 34 h 279" name="T79"/>
              <a:gd fmla="*/ 222 w 234" name="T80"/>
              <a:gd fmla="*/ 127 h 279" name="T81"/>
              <a:gd fmla="*/ 217 w 234" name="T82"/>
              <a:gd fmla="*/ 128 h 279" name="T83"/>
              <a:gd fmla="*/ 209 w 234" name="T84"/>
              <a:gd fmla="*/ 62 h 279" name="T85"/>
              <a:gd fmla="*/ 221 w 234" name="T86"/>
              <a:gd fmla="*/ 92 h 279" name="T87"/>
              <a:gd fmla="*/ 224 w 234" name="T88"/>
              <a:gd fmla="*/ 115 h 279" name="T89"/>
              <a:gd fmla="*/ 205 w 234" name="T90"/>
              <a:gd fmla="*/ 114 h 279" name="T91"/>
              <a:gd fmla="*/ 201 w 234" name="T92"/>
              <a:gd fmla="*/ 90 h 279" name="T93"/>
              <a:gd fmla="*/ 208 w 234" name="T94"/>
              <a:gd fmla="*/ 73 h 279" name="T95"/>
              <a:gd fmla="*/ 36 w 234" name="T96"/>
              <a:gd fmla="*/ 96 h 279" name="T97"/>
              <a:gd fmla="*/ 119 w 234" name="T98"/>
              <a:gd fmla="*/ 42 h 279" name="T99"/>
              <a:gd fmla="*/ 183 w 234" name="T100"/>
              <a:gd fmla="*/ 34 h 279" name="T101"/>
              <a:gd fmla="*/ 115 w 234" name="T102"/>
              <a:gd fmla="*/ 227 h 279" name="T103"/>
              <a:gd fmla="*/ 168 w 234" name="T104"/>
              <a:gd fmla="*/ 273 h 279" name="T105"/>
              <a:gd fmla="*/ 58 w 234" name="T106"/>
              <a:gd fmla="*/ 262 h 279" name="T107"/>
              <a:gd fmla="*/ 100 w 234" name="T108"/>
              <a:gd fmla="*/ 272 h 279" name="T109"/>
              <a:gd fmla="*/ 145 w 234" name="T110"/>
              <a:gd fmla="*/ 275 h 279" name="T111"/>
              <a:gd fmla="*/ 124 w 234" name="T112"/>
              <a:gd fmla="*/ 233 h 279" name="T113"/>
              <a:gd fmla="*/ 132 w 234" name="T114"/>
              <a:gd fmla="*/ 238 h 279" name="T115"/>
              <a:gd fmla="*/ 178 w 234" name="T116"/>
              <a:gd fmla="*/ 260 h 279" name="T117"/>
              <a:gd fmla="*/ 102 w 234" name="T118"/>
              <a:gd fmla="*/ 254 h 279" name="T119"/>
              <a:gd fmla="*/ 70 w 234" name="T120"/>
              <a:gd fmla="*/ 270 h 279" name="T121"/>
              <a:gd fmla="*/ 117 w 234" name="T122"/>
              <a:gd fmla="*/ 222 h 27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9" w="234">
                <a:moveTo>
                  <a:pt x="7" y="94"/>
                </a:moveTo>
                <a:cubicBezTo>
                  <a:pt x="0" y="132"/>
                  <a:pt x="15" y="175"/>
                  <a:pt x="47" y="199"/>
                </a:cubicBezTo>
                <a:cubicBezTo>
                  <a:pt x="61" y="208"/>
                  <a:pt x="77" y="215"/>
                  <a:pt x="93" y="218"/>
                </a:cubicBezTo>
                <a:cubicBezTo>
                  <a:pt x="100" y="220"/>
                  <a:pt x="107" y="221"/>
                  <a:pt x="114" y="221"/>
                </a:cubicBezTo>
                <a:cubicBezTo>
                  <a:pt x="111" y="228"/>
                  <a:pt x="109" y="235"/>
                  <a:pt x="110" y="243"/>
                </a:cubicBezTo>
                <a:cubicBezTo>
                  <a:pt x="92" y="246"/>
                  <a:pt x="71" y="249"/>
                  <a:pt x="55" y="261"/>
                </a:cubicBezTo>
                <a:cubicBezTo>
                  <a:pt x="52" y="263"/>
                  <a:pt x="49" y="268"/>
                  <a:pt x="52" y="271"/>
                </a:cubicBezTo>
                <a:cubicBezTo>
                  <a:pt x="56" y="274"/>
                  <a:pt x="62" y="275"/>
                  <a:pt x="66" y="276"/>
                </a:cubicBezTo>
                <a:cubicBezTo>
                  <a:pt x="84" y="279"/>
                  <a:pt x="102" y="279"/>
                  <a:pt x="120" y="279"/>
                </a:cubicBezTo>
                <a:cubicBezTo>
                  <a:pt x="138" y="279"/>
                  <a:pt x="156" y="278"/>
                  <a:pt x="173" y="275"/>
                </a:cubicBezTo>
                <a:cubicBezTo>
                  <a:pt x="178" y="275"/>
                  <a:pt x="186" y="274"/>
                  <a:pt x="189" y="270"/>
                </a:cubicBezTo>
                <a:cubicBezTo>
                  <a:pt x="192" y="266"/>
                  <a:pt x="183" y="260"/>
                  <a:pt x="180" y="258"/>
                </a:cubicBezTo>
                <a:cubicBezTo>
                  <a:pt x="172" y="252"/>
                  <a:pt x="163" y="249"/>
                  <a:pt x="153" y="247"/>
                </a:cubicBezTo>
                <a:cubicBezTo>
                  <a:pt x="147" y="245"/>
                  <a:pt x="140" y="245"/>
                  <a:pt x="134" y="243"/>
                </a:cubicBezTo>
                <a:cubicBezTo>
                  <a:pt x="134" y="243"/>
                  <a:pt x="134" y="243"/>
                  <a:pt x="134" y="243"/>
                </a:cubicBezTo>
                <a:cubicBezTo>
                  <a:pt x="137" y="235"/>
                  <a:pt x="132" y="228"/>
                  <a:pt x="130" y="221"/>
                </a:cubicBezTo>
                <a:cubicBezTo>
                  <a:pt x="141" y="220"/>
                  <a:pt x="152" y="219"/>
                  <a:pt x="162" y="215"/>
                </a:cubicBezTo>
                <a:cubicBezTo>
                  <a:pt x="164" y="220"/>
                  <a:pt x="168" y="224"/>
                  <a:pt x="173" y="221"/>
                </a:cubicBezTo>
                <a:cubicBezTo>
                  <a:pt x="179" y="216"/>
                  <a:pt x="168" y="206"/>
                  <a:pt x="166" y="201"/>
                </a:cubicBezTo>
                <a:cubicBezTo>
                  <a:pt x="185" y="193"/>
                  <a:pt x="200" y="180"/>
                  <a:pt x="211" y="163"/>
                </a:cubicBezTo>
                <a:cubicBezTo>
                  <a:pt x="234" y="127"/>
                  <a:pt x="231" y="80"/>
                  <a:pt x="203" y="48"/>
                </a:cubicBezTo>
                <a:cubicBezTo>
                  <a:pt x="175" y="15"/>
                  <a:pt x="128" y="3"/>
                  <a:pt x="87" y="17"/>
                </a:cubicBezTo>
                <a:cubicBezTo>
                  <a:pt x="87" y="17"/>
                  <a:pt x="87" y="17"/>
                  <a:pt x="87" y="17"/>
                </a:cubicBezTo>
                <a:cubicBezTo>
                  <a:pt x="84" y="12"/>
                  <a:pt x="83" y="0"/>
                  <a:pt x="74" y="4"/>
                </a:cubicBezTo>
                <a:cubicBezTo>
                  <a:pt x="72" y="6"/>
                  <a:pt x="71" y="8"/>
                  <a:pt x="71" y="10"/>
                </a:cubicBezTo>
                <a:cubicBezTo>
                  <a:pt x="71" y="10"/>
                  <a:pt x="71" y="10"/>
                  <a:pt x="71" y="10"/>
                </a:cubicBezTo>
                <a:cubicBezTo>
                  <a:pt x="55" y="18"/>
                  <a:pt x="40" y="28"/>
                  <a:pt x="29" y="43"/>
                </a:cubicBezTo>
                <a:cubicBezTo>
                  <a:pt x="18" y="58"/>
                  <a:pt x="10" y="76"/>
                  <a:pt x="7" y="94"/>
                </a:cubicBezTo>
                <a:close/>
                <a:moveTo>
                  <a:pt x="84" y="18"/>
                </a:moveTo>
                <a:cubicBezTo>
                  <a:pt x="83" y="19"/>
                  <a:pt x="82" y="19"/>
                  <a:pt x="80" y="20"/>
                </a:cubicBezTo>
                <a:cubicBezTo>
                  <a:pt x="78" y="17"/>
                  <a:pt x="70" y="8"/>
                  <a:pt x="77" y="6"/>
                </a:cubicBezTo>
                <a:cubicBezTo>
                  <a:pt x="82" y="5"/>
                  <a:pt x="83" y="15"/>
                  <a:pt x="84" y="18"/>
                </a:cubicBezTo>
                <a:close/>
                <a:moveTo>
                  <a:pt x="58" y="86"/>
                </a:moveTo>
                <a:cubicBezTo>
                  <a:pt x="56" y="85"/>
                  <a:pt x="54" y="84"/>
                  <a:pt x="52" y="84"/>
                </a:cubicBezTo>
                <a:cubicBezTo>
                  <a:pt x="49" y="82"/>
                  <a:pt x="57" y="84"/>
                  <a:pt x="58" y="84"/>
                </a:cubicBezTo>
                <a:cubicBezTo>
                  <a:pt x="58" y="85"/>
                  <a:pt x="58" y="85"/>
                  <a:pt x="58" y="86"/>
                </a:cubicBezTo>
                <a:close/>
                <a:moveTo>
                  <a:pt x="56" y="101"/>
                </a:moveTo>
                <a:cubicBezTo>
                  <a:pt x="53" y="99"/>
                  <a:pt x="48" y="100"/>
                  <a:pt x="45" y="99"/>
                </a:cubicBezTo>
                <a:cubicBezTo>
                  <a:pt x="40" y="97"/>
                  <a:pt x="46" y="98"/>
                  <a:pt x="47" y="98"/>
                </a:cubicBezTo>
                <a:cubicBezTo>
                  <a:pt x="48" y="99"/>
                  <a:pt x="49" y="99"/>
                  <a:pt x="51" y="99"/>
                </a:cubicBezTo>
                <a:cubicBezTo>
                  <a:pt x="53" y="99"/>
                  <a:pt x="54" y="100"/>
                  <a:pt x="56" y="99"/>
                </a:cubicBezTo>
                <a:cubicBezTo>
                  <a:pt x="56" y="100"/>
                  <a:pt x="56" y="100"/>
                  <a:pt x="56" y="101"/>
                </a:cubicBezTo>
                <a:close/>
                <a:moveTo>
                  <a:pt x="56" y="97"/>
                </a:moveTo>
                <a:cubicBezTo>
                  <a:pt x="56" y="98"/>
                  <a:pt x="56" y="98"/>
                  <a:pt x="56" y="98"/>
                </a:cubicBezTo>
                <a:cubicBezTo>
                  <a:pt x="53" y="97"/>
                  <a:pt x="49" y="96"/>
                  <a:pt x="46" y="95"/>
                </a:cubicBezTo>
                <a:cubicBezTo>
                  <a:pt x="47" y="95"/>
                  <a:pt x="51" y="95"/>
                  <a:pt x="52" y="96"/>
                </a:cubicBezTo>
                <a:cubicBezTo>
                  <a:pt x="54" y="96"/>
                  <a:pt x="55" y="97"/>
                  <a:pt x="56" y="97"/>
                </a:cubicBezTo>
                <a:cubicBezTo>
                  <a:pt x="56" y="97"/>
                  <a:pt x="56" y="97"/>
                  <a:pt x="56" y="97"/>
                </a:cubicBezTo>
                <a:close/>
                <a:moveTo>
                  <a:pt x="56" y="96"/>
                </a:moveTo>
                <a:cubicBezTo>
                  <a:pt x="53" y="94"/>
                  <a:pt x="50" y="93"/>
                  <a:pt x="47" y="92"/>
                </a:cubicBezTo>
                <a:cubicBezTo>
                  <a:pt x="50" y="93"/>
                  <a:pt x="53" y="93"/>
                  <a:pt x="56" y="93"/>
                </a:cubicBezTo>
                <a:cubicBezTo>
                  <a:pt x="56" y="94"/>
                  <a:pt x="56" y="95"/>
                  <a:pt x="56" y="96"/>
                </a:cubicBezTo>
                <a:close/>
                <a:moveTo>
                  <a:pt x="51" y="90"/>
                </a:moveTo>
                <a:cubicBezTo>
                  <a:pt x="49" y="89"/>
                  <a:pt x="54" y="90"/>
                  <a:pt x="54" y="90"/>
                </a:cubicBezTo>
                <a:cubicBezTo>
                  <a:pt x="55" y="90"/>
                  <a:pt x="56" y="90"/>
                  <a:pt x="57" y="90"/>
                </a:cubicBezTo>
                <a:cubicBezTo>
                  <a:pt x="57" y="90"/>
                  <a:pt x="56" y="91"/>
                  <a:pt x="56" y="92"/>
                </a:cubicBezTo>
                <a:cubicBezTo>
                  <a:pt x="55" y="91"/>
                  <a:pt x="53" y="90"/>
                  <a:pt x="51" y="90"/>
                </a:cubicBezTo>
                <a:close/>
                <a:moveTo>
                  <a:pt x="49" y="88"/>
                </a:moveTo>
                <a:cubicBezTo>
                  <a:pt x="49" y="87"/>
                  <a:pt x="49" y="87"/>
                  <a:pt x="49" y="86"/>
                </a:cubicBezTo>
                <a:cubicBezTo>
                  <a:pt x="51" y="87"/>
                  <a:pt x="55" y="89"/>
                  <a:pt x="57" y="89"/>
                </a:cubicBezTo>
                <a:cubicBezTo>
                  <a:pt x="54" y="89"/>
                  <a:pt x="51" y="88"/>
                  <a:pt x="49" y="88"/>
                </a:cubicBezTo>
                <a:close/>
                <a:moveTo>
                  <a:pt x="49" y="83"/>
                </a:moveTo>
                <a:cubicBezTo>
                  <a:pt x="49" y="83"/>
                  <a:pt x="49" y="83"/>
                  <a:pt x="49" y="83"/>
                </a:cubicBezTo>
                <a:cubicBezTo>
                  <a:pt x="51" y="84"/>
                  <a:pt x="52" y="84"/>
                  <a:pt x="53" y="85"/>
                </a:cubicBezTo>
                <a:cubicBezTo>
                  <a:pt x="55" y="85"/>
                  <a:pt x="60" y="87"/>
                  <a:pt x="55" y="86"/>
                </a:cubicBezTo>
                <a:cubicBezTo>
                  <a:pt x="53" y="86"/>
                  <a:pt x="51" y="85"/>
                  <a:pt x="49" y="86"/>
                </a:cubicBezTo>
                <a:cubicBezTo>
                  <a:pt x="49" y="85"/>
                  <a:pt x="49" y="85"/>
                  <a:pt x="49" y="85"/>
                </a:cubicBezTo>
                <a:cubicBezTo>
                  <a:pt x="49" y="84"/>
                  <a:pt x="49" y="84"/>
                  <a:pt x="49" y="83"/>
                </a:cubicBezTo>
                <a:close/>
                <a:moveTo>
                  <a:pt x="57" y="87"/>
                </a:moveTo>
                <a:cubicBezTo>
                  <a:pt x="57" y="88"/>
                  <a:pt x="57" y="88"/>
                  <a:pt x="57" y="88"/>
                </a:cubicBezTo>
                <a:cubicBezTo>
                  <a:pt x="56" y="88"/>
                  <a:pt x="55" y="88"/>
                  <a:pt x="55" y="87"/>
                </a:cubicBezTo>
                <a:cubicBezTo>
                  <a:pt x="54" y="87"/>
                  <a:pt x="51" y="86"/>
                  <a:pt x="53" y="86"/>
                </a:cubicBezTo>
                <a:cubicBezTo>
                  <a:pt x="54" y="87"/>
                  <a:pt x="56" y="87"/>
                  <a:pt x="57" y="87"/>
                </a:cubicBezTo>
                <a:close/>
                <a:moveTo>
                  <a:pt x="55" y="106"/>
                </a:moveTo>
                <a:cubicBezTo>
                  <a:pt x="53" y="106"/>
                  <a:pt x="51" y="105"/>
                  <a:pt x="49" y="105"/>
                </a:cubicBezTo>
                <a:cubicBezTo>
                  <a:pt x="47" y="104"/>
                  <a:pt x="46" y="104"/>
                  <a:pt x="44" y="103"/>
                </a:cubicBezTo>
                <a:cubicBezTo>
                  <a:pt x="43" y="102"/>
                  <a:pt x="40" y="101"/>
                  <a:pt x="44" y="102"/>
                </a:cubicBezTo>
                <a:cubicBezTo>
                  <a:pt x="48" y="102"/>
                  <a:pt x="52" y="104"/>
                  <a:pt x="56" y="103"/>
                </a:cubicBezTo>
                <a:cubicBezTo>
                  <a:pt x="56" y="104"/>
                  <a:pt x="56" y="105"/>
                  <a:pt x="55" y="106"/>
                </a:cubicBezTo>
                <a:close/>
                <a:moveTo>
                  <a:pt x="45" y="106"/>
                </a:moveTo>
                <a:cubicBezTo>
                  <a:pt x="46" y="107"/>
                  <a:pt x="47" y="107"/>
                  <a:pt x="48" y="107"/>
                </a:cubicBezTo>
                <a:cubicBezTo>
                  <a:pt x="50" y="107"/>
                  <a:pt x="52" y="108"/>
                  <a:pt x="54" y="108"/>
                </a:cubicBezTo>
                <a:cubicBezTo>
                  <a:pt x="53" y="108"/>
                  <a:pt x="52" y="109"/>
                  <a:pt x="50" y="109"/>
                </a:cubicBezTo>
                <a:cubicBezTo>
                  <a:pt x="49" y="109"/>
                  <a:pt x="48" y="109"/>
                  <a:pt x="47" y="108"/>
                </a:cubicBezTo>
                <a:cubicBezTo>
                  <a:pt x="45" y="108"/>
                  <a:pt x="44" y="108"/>
                  <a:pt x="42" y="107"/>
                </a:cubicBezTo>
                <a:cubicBezTo>
                  <a:pt x="40" y="105"/>
                  <a:pt x="45" y="106"/>
                  <a:pt x="45" y="106"/>
                </a:cubicBezTo>
                <a:close/>
                <a:moveTo>
                  <a:pt x="40" y="102"/>
                </a:moveTo>
                <a:cubicBezTo>
                  <a:pt x="40" y="102"/>
                  <a:pt x="40" y="102"/>
                  <a:pt x="40" y="101"/>
                </a:cubicBezTo>
                <a:cubicBezTo>
                  <a:pt x="40" y="101"/>
                  <a:pt x="40" y="101"/>
                  <a:pt x="40" y="101"/>
                </a:cubicBezTo>
                <a:cubicBezTo>
                  <a:pt x="44" y="104"/>
                  <a:pt x="49" y="105"/>
                  <a:pt x="53" y="106"/>
                </a:cubicBezTo>
                <a:cubicBezTo>
                  <a:pt x="53" y="106"/>
                  <a:pt x="54" y="107"/>
                  <a:pt x="55" y="107"/>
                </a:cubicBezTo>
                <a:cubicBezTo>
                  <a:pt x="55" y="107"/>
                  <a:pt x="55" y="107"/>
                  <a:pt x="55" y="107"/>
                </a:cubicBezTo>
                <a:cubicBezTo>
                  <a:pt x="55" y="107"/>
                  <a:pt x="55" y="107"/>
                  <a:pt x="55" y="107"/>
                </a:cubicBezTo>
                <a:cubicBezTo>
                  <a:pt x="53" y="107"/>
                  <a:pt x="51" y="107"/>
                  <a:pt x="50" y="106"/>
                </a:cubicBezTo>
                <a:cubicBezTo>
                  <a:pt x="47" y="106"/>
                  <a:pt x="44" y="105"/>
                  <a:pt x="40" y="105"/>
                </a:cubicBezTo>
                <a:cubicBezTo>
                  <a:pt x="40" y="105"/>
                  <a:pt x="40" y="105"/>
                  <a:pt x="40" y="105"/>
                </a:cubicBezTo>
                <a:cubicBezTo>
                  <a:pt x="40" y="104"/>
                  <a:pt x="40" y="103"/>
                  <a:pt x="40" y="102"/>
                </a:cubicBezTo>
                <a:close/>
                <a:moveTo>
                  <a:pt x="41" y="101"/>
                </a:moveTo>
                <a:cubicBezTo>
                  <a:pt x="41" y="100"/>
                  <a:pt x="42" y="99"/>
                  <a:pt x="42" y="98"/>
                </a:cubicBezTo>
                <a:cubicBezTo>
                  <a:pt x="45" y="100"/>
                  <a:pt x="50" y="100"/>
                  <a:pt x="53" y="101"/>
                </a:cubicBezTo>
                <a:cubicBezTo>
                  <a:pt x="54" y="101"/>
                  <a:pt x="56" y="101"/>
                  <a:pt x="56" y="102"/>
                </a:cubicBezTo>
                <a:cubicBezTo>
                  <a:pt x="56" y="102"/>
                  <a:pt x="56" y="102"/>
                  <a:pt x="56" y="103"/>
                </a:cubicBezTo>
                <a:cubicBezTo>
                  <a:pt x="56" y="103"/>
                  <a:pt x="55" y="103"/>
                  <a:pt x="54" y="103"/>
                </a:cubicBezTo>
                <a:cubicBezTo>
                  <a:pt x="52" y="103"/>
                  <a:pt x="51" y="102"/>
                  <a:pt x="49" y="102"/>
                </a:cubicBezTo>
                <a:cubicBezTo>
                  <a:pt x="46" y="101"/>
                  <a:pt x="44" y="101"/>
                  <a:pt x="41" y="101"/>
                </a:cubicBezTo>
                <a:cubicBezTo>
                  <a:pt x="41" y="101"/>
                  <a:pt x="41" y="101"/>
                  <a:pt x="41" y="101"/>
                </a:cubicBezTo>
                <a:close/>
                <a:moveTo>
                  <a:pt x="43" y="97"/>
                </a:moveTo>
                <a:cubicBezTo>
                  <a:pt x="43" y="96"/>
                  <a:pt x="44" y="96"/>
                  <a:pt x="44" y="95"/>
                </a:cubicBezTo>
                <a:cubicBezTo>
                  <a:pt x="44" y="95"/>
                  <a:pt x="44" y="95"/>
                  <a:pt x="45" y="95"/>
                </a:cubicBezTo>
                <a:cubicBezTo>
                  <a:pt x="46" y="96"/>
                  <a:pt x="48" y="96"/>
                  <a:pt x="50" y="97"/>
                </a:cubicBezTo>
                <a:cubicBezTo>
                  <a:pt x="51" y="98"/>
                  <a:pt x="53" y="98"/>
                  <a:pt x="54" y="98"/>
                </a:cubicBezTo>
                <a:cubicBezTo>
                  <a:pt x="56" y="99"/>
                  <a:pt x="56" y="99"/>
                  <a:pt x="55" y="99"/>
                </a:cubicBezTo>
                <a:cubicBezTo>
                  <a:pt x="51" y="99"/>
                  <a:pt x="47" y="97"/>
                  <a:pt x="43" y="97"/>
                </a:cubicBezTo>
                <a:close/>
                <a:moveTo>
                  <a:pt x="45" y="94"/>
                </a:moveTo>
                <a:cubicBezTo>
                  <a:pt x="46" y="93"/>
                  <a:pt x="46" y="93"/>
                  <a:pt x="46" y="92"/>
                </a:cubicBezTo>
                <a:cubicBezTo>
                  <a:pt x="49" y="93"/>
                  <a:pt x="51" y="94"/>
                  <a:pt x="53" y="95"/>
                </a:cubicBezTo>
                <a:cubicBezTo>
                  <a:pt x="54" y="95"/>
                  <a:pt x="58" y="97"/>
                  <a:pt x="54" y="96"/>
                </a:cubicBezTo>
                <a:cubicBezTo>
                  <a:pt x="51" y="95"/>
                  <a:pt x="48" y="94"/>
                  <a:pt x="45" y="94"/>
                </a:cubicBezTo>
                <a:close/>
                <a:moveTo>
                  <a:pt x="47" y="92"/>
                </a:moveTo>
                <a:cubicBezTo>
                  <a:pt x="47" y="91"/>
                  <a:pt x="48" y="90"/>
                  <a:pt x="48" y="89"/>
                </a:cubicBezTo>
                <a:cubicBezTo>
                  <a:pt x="50" y="90"/>
                  <a:pt x="52" y="91"/>
                  <a:pt x="54" y="91"/>
                </a:cubicBezTo>
                <a:cubicBezTo>
                  <a:pt x="58" y="93"/>
                  <a:pt x="54" y="92"/>
                  <a:pt x="53" y="92"/>
                </a:cubicBezTo>
                <a:cubicBezTo>
                  <a:pt x="51" y="92"/>
                  <a:pt x="49" y="92"/>
                  <a:pt x="47" y="92"/>
                </a:cubicBezTo>
                <a:close/>
                <a:moveTo>
                  <a:pt x="45" y="80"/>
                </a:moveTo>
                <a:cubicBezTo>
                  <a:pt x="44" y="80"/>
                  <a:pt x="44" y="81"/>
                  <a:pt x="43" y="81"/>
                </a:cubicBezTo>
                <a:cubicBezTo>
                  <a:pt x="39" y="80"/>
                  <a:pt x="35" y="78"/>
                  <a:pt x="31" y="77"/>
                </a:cubicBezTo>
                <a:cubicBezTo>
                  <a:pt x="27" y="75"/>
                  <a:pt x="31" y="77"/>
                  <a:pt x="33" y="77"/>
                </a:cubicBezTo>
                <a:cubicBezTo>
                  <a:pt x="34" y="77"/>
                  <a:pt x="35" y="78"/>
                  <a:pt x="36" y="78"/>
                </a:cubicBezTo>
                <a:cubicBezTo>
                  <a:pt x="44" y="79"/>
                  <a:pt x="51" y="82"/>
                  <a:pt x="59" y="82"/>
                </a:cubicBezTo>
                <a:cubicBezTo>
                  <a:pt x="59" y="82"/>
                  <a:pt x="59" y="83"/>
                  <a:pt x="59" y="83"/>
                </a:cubicBezTo>
                <a:cubicBezTo>
                  <a:pt x="58" y="83"/>
                  <a:pt x="58" y="83"/>
                  <a:pt x="58" y="83"/>
                </a:cubicBezTo>
                <a:cubicBezTo>
                  <a:pt x="58" y="83"/>
                  <a:pt x="58" y="83"/>
                  <a:pt x="58" y="83"/>
                </a:cubicBezTo>
                <a:cubicBezTo>
                  <a:pt x="55" y="83"/>
                  <a:pt x="52" y="83"/>
                  <a:pt x="49" y="82"/>
                </a:cubicBezTo>
                <a:cubicBezTo>
                  <a:pt x="49" y="82"/>
                  <a:pt x="49" y="83"/>
                  <a:pt x="49" y="83"/>
                </a:cubicBezTo>
                <a:cubicBezTo>
                  <a:pt x="48" y="81"/>
                  <a:pt x="47" y="80"/>
                  <a:pt x="45" y="80"/>
                </a:cubicBezTo>
                <a:close/>
                <a:moveTo>
                  <a:pt x="85" y="94"/>
                </a:moveTo>
                <a:cubicBezTo>
                  <a:pt x="94" y="98"/>
                  <a:pt x="103" y="101"/>
                  <a:pt x="113" y="104"/>
                </a:cubicBezTo>
                <a:cubicBezTo>
                  <a:pt x="115" y="104"/>
                  <a:pt x="117" y="105"/>
                  <a:pt x="119" y="106"/>
                </a:cubicBezTo>
                <a:cubicBezTo>
                  <a:pt x="119" y="106"/>
                  <a:pt x="119" y="106"/>
                  <a:pt x="119" y="106"/>
                </a:cubicBezTo>
                <a:cubicBezTo>
                  <a:pt x="118" y="106"/>
                  <a:pt x="116" y="106"/>
                  <a:pt x="116" y="106"/>
                </a:cubicBezTo>
                <a:cubicBezTo>
                  <a:pt x="113" y="105"/>
                  <a:pt x="111" y="104"/>
                  <a:pt x="108" y="103"/>
                </a:cubicBezTo>
                <a:cubicBezTo>
                  <a:pt x="102" y="101"/>
                  <a:pt x="95" y="100"/>
                  <a:pt x="89" y="98"/>
                </a:cubicBezTo>
                <a:cubicBezTo>
                  <a:pt x="83" y="97"/>
                  <a:pt x="78" y="95"/>
                  <a:pt x="72" y="93"/>
                </a:cubicBezTo>
                <a:cubicBezTo>
                  <a:pt x="70" y="92"/>
                  <a:pt x="68" y="91"/>
                  <a:pt x="66" y="91"/>
                </a:cubicBezTo>
                <a:cubicBezTo>
                  <a:pt x="66" y="91"/>
                  <a:pt x="66" y="90"/>
                  <a:pt x="67" y="90"/>
                </a:cubicBezTo>
                <a:cubicBezTo>
                  <a:pt x="67" y="89"/>
                  <a:pt x="67" y="89"/>
                  <a:pt x="67" y="89"/>
                </a:cubicBezTo>
                <a:cubicBezTo>
                  <a:pt x="67" y="89"/>
                  <a:pt x="67" y="89"/>
                  <a:pt x="67" y="89"/>
                </a:cubicBezTo>
                <a:cubicBezTo>
                  <a:pt x="73" y="91"/>
                  <a:pt x="79" y="93"/>
                  <a:pt x="85" y="94"/>
                </a:cubicBezTo>
                <a:close/>
                <a:moveTo>
                  <a:pt x="90" y="96"/>
                </a:moveTo>
                <a:cubicBezTo>
                  <a:pt x="92" y="96"/>
                  <a:pt x="94" y="97"/>
                  <a:pt x="95" y="97"/>
                </a:cubicBezTo>
                <a:cubicBezTo>
                  <a:pt x="103" y="99"/>
                  <a:pt x="111" y="102"/>
                  <a:pt x="119" y="102"/>
                </a:cubicBezTo>
                <a:cubicBezTo>
                  <a:pt x="119" y="103"/>
                  <a:pt x="119" y="104"/>
                  <a:pt x="119" y="105"/>
                </a:cubicBezTo>
                <a:cubicBezTo>
                  <a:pt x="116" y="104"/>
                  <a:pt x="113" y="104"/>
                  <a:pt x="111" y="102"/>
                </a:cubicBezTo>
                <a:cubicBezTo>
                  <a:pt x="106" y="101"/>
                  <a:pt x="100" y="99"/>
                  <a:pt x="95" y="98"/>
                </a:cubicBezTo>
                <a:cubicBezTo>
                  <a:pt x="94" y="97"/>
                  <a:pt x="92" y="96"/>
                  <a:pt x="90" y="96"/>
                </a:cubicBezTo>
                <a:close/>
                <a:moveTo>
                  <a:pt x="119" y="101"/>
                </a:moveTo>
                <a:cubicBezTo>
                  <a:pt x="116" y="100"/>
                  <a:pt x="114" y="100"/>
                  <a:pt x="111" y="99"/>
                </a:cubicBezTo>
                <a:cubicBezTo>
                  <a:pt x="107" y="98"/>
                  <a:pt x="102" y="96"/>
                  <a:pt x="97" y="95"/>
                </a:cubicBezTo>
                <a:cubicBezTo>
                  <a:pt x="88" y="91"/>
                  <a:pt x="78" y="89"/>
                  <a:pt x="70" y="84"/>
                </a:cubicBezTo>
                <a:cubicBezTo>
                  <a:pt x="76" y="88"/>
                  <a:pt x="87" y="90"/>
                  <a:pt x="95" y="92"/>
                </a:cubicBezTo>
                <a:cubicBezTo>
                  <a:pt x="103" y="94"/>
                  <a:pt x="112" y="95"/>
                  <a:pt x="120" y="99"/>
                </a:cubicBezTo>
                <a:cubicBezTo>
                  <a:pt x="119" y="99"/>
                  <a:pt x="119" y="100"/>
                  <a:pt x="119" y="101"/>
                </a:cubicBezTo>
                <a:close/>
                <a:moveTo>
                  <a:pt x="120" y="109"/>
                </a:moveTo>
                <a:cubicBezTo>
                  <a:pt x="116" y="107"/>
                  <a:pt x="112" y="106"/>
                  <a:pt x="108" y="105"/>
                </a:cubicBezTo>
                <a:cubicBezTo>
                  <a:pt x="103" y="103"/>
                  <a:pt x="98" y="102"/>
                  <a:pt x="93" y="100"/>
                </a:cubicBezTo>
                <a:cubicBezTo>
                  <a:pt x="87" y="99"/>
                  <a:pt x="81" y="97"/>
                  <a:pt x="76" y="95"/>
                </a:cubicBezTo>
                <a:cubicBezTo>
                  <a:pt x="83" y="97"/>
                  <a:pt x="90" y="99"/>
                  <a:pt x="97" y="101"/>
                </a:cubicBezTo>
                <a:cubicBezTo>
                  <a:pt x="102" y="102"/>
                  <a:pt x="106" y="103"/>
                  <a:pt x="110" y="105"/>
                </a:cubicBezTo>
                <a:cubicBezTo>
                  <a:pt x="113" y="106"/>
                  <a:pt x="116" y="107"/>
                  <a:pt x="119" y="107"/>
                </a:cubicBezTo>
                <a:cubicBezTo>
                  <a:pt x="119" y="107"/>
                  <a:pt x="119" y="108"/>
                  <a:pt x="120" y="109"/>
                </a:cubicBezTo>
                <a:close/>
                <a:moveTo>
                  <a:pt x="121" y="113"/>
                </a:moveTo>
                <a:cubicBezTo>
                  <a:pt x="117" y="111"/>
                  <a:pt x="113" y="110"/>
                  <a:pt x="109" y="109"/>
                </a:cubicBezTo>
                <a:cubicBezTo>
                  <a:pt x="105" y="108"/>
                  <a:pt x="102" y="106"/>
                  <a:pt x="98" y="104"/>
                </a:cubicBezTo>
                <a:cubicBezTo>
                  <a:pt x="102" y="105"/>
                  <a:pt x="106" y="107"/>
                  <a:pt x="109" y="108"/>
                </a:cubicBezTo>
                <a:cubicBezTo>
                  <a:pt x="113" y="109"/>
                  <a:pt x="116" y="110"/>
                  <a:pt x="120" y="110"/>
                </a:cubicBezTo>
                <a:cubicBezTo>
                  <a:pt x="120" y="111"/>
                  <a:pt x="121" y="112"/>
                  <a:pt x="121" y="113"/>
                </a:cubicBezTo>
                <a:close/>
                <a:moveTo>
                  <a:pt x="122" y="116"/>
                </a:moveTo>
                <a:cubicBezTo>
                  <a:pt x="114" y="112"/>
                  <a:pt x="104" y="110"/>
                  <a:pt x="95" y="108"/>
                </a:cubicBezTo>
                <a:cubicBezTo>
                  <a:pt x="84" y="105"/>
                  <a:pt x="74" y="102"/>
                  <a:pt x="63" y="99"/>
                </a:cubicBezTo>
                <a:cubicBezTo>
                  <a:pt x="63" y="99"/>
                  <a:pt x="63" y="99"/>
                  <a:pt x="63" y="99"/>
                </a:cubicBezTo>
                <a:cubicBezTo>
                  <a:pt x="63" y="98"/>
                  <a:pt x="63" y="98"/>
                  <a:pt x="63" y="97"/>
                </a:cubicBezTo>
                <a:cubicBezTo>
                  <a:pt x="74" y="101"/>
                  <a:pt x="85" y="105"/>
                  <a:pt x="96" y="108"/>
                </a:cubicBezTo>
                <a:cubicBezTo>
                  <a:pt x="101" y="109"/>
                  <a:pt x="106" y="110"/>
                  <a:pt x="111" y="112"/>
                </a:cubicBezTo>
                <a:cubicBezTo>
                  <a:pt x="114" y="113"/>
                  <a:pt x="118" y="114"/>
                  <a:pt x="122" y="114"/>
                </a:cubicBezTo>
                <a:cubicBezTo>
                  <a:pt x="122" y="115"/>
                  <a:pt x="122" y="116"/>
                  <a:pt x="122" y="116"/>
                </a:cubicBezTo>
                <a:close/>
                <a:moveTo>
                  <a:pt x="123" y="120"/>
                </a:moveTo>
                <a:cubicBezTo>
                  <a:pt x="115" y="116"/>
                  <a:pt x="106" y="113"/>
                  <a:pt x="97" y="110"/>
                </a:cubicBezTo>
                <a:cubicBezTo>
                  <a:pt x="90" y="108"/>
                  <a:pt x="83" y="105"/>
                  <a:pt x="76" y="103"/>
                </a:cubicBezTo>
                <a:cubicBezTo>
                  <a:pt x="77" y="103"/>
                  <a:pt x="77" y="103"/>
                  <a:pt x="78" y="104"/>
                </a:cubicBezTo>
                <a:cubicBezTo>
                  <a:pt x="83" y="105"/>
                  <a:pt x="88" y="107"/>
                  <a:pt x="93" y="108"/>
                </a:cubicBezTo>
                <a:cubicBezTo>
                  <a:pt x="103" y="111"/>
                  <a:pt x="113" y="113"/>
                  <a:pt x="123" y="117"/>
                </a:cubicBezTo>
                <a:cubicBezTo>
                  <a:pt x="123" y="118"/>
                  <a:pt x="123" y="119"/>
                  <a:pt x="123" y="120"/>
                </a:cubicBezTo>
                <a:close/>
                <a:moveTo>
                  <a:pt x="71" y="110"/>
                </a:moveTo>
                <a:cubicBezTo>
                  <a:pt x="77" y="112"/>
                  <a:pt x="83" y="114"/>
                  <a:pt x="90" y="115"/>
                </a:cubicBezTo>
                <a:cubicBezTo>
                  <a:pt x="96" y="117"/>
                  <a:pt x="102" y="119"/>
                  <a:pt x="108" y="121"/>
                </a:cubicBezTo>
                <a:cubicBezTo>
                  <a:pt x="112" y="122"/>
                  <a:pt x="115" y="123"/>
                  <a:pt x="118" y="124"/>
                </a:cubicBezTo>
                <a:cubicBezTo>
                  <a:pt x="120" y="125"/>
                  <a:pt x="121" y="126"/>
                  <a:pt x="123" y="126"/>
                </a:cubicBezTo>
                <a:cubicBezTo>
                  <a:pt x="123" y="127"/>
                  <a:pt x="123" y="128"/>
                  <a:pt x="123" y="129"/>
                </a:cubicBezTo>
                <a:cubicBezTo>
                  <a:pt x="113" y="125"/>
                  <a:pt x="104" y="122"/>
                  <a:pt x="94" y="119"/>
                </a:cubicBezTo>
                <a:cubicBezTo>
                  <a:pt x="88" y="117"/>
                  <a:pt x="82" y="115"/>
                  <a:pt x="76" y="114"/>
                </a:cubicBezTo>
                <a:cubicBezTo>
                  <a:pt x="71" y="112"/>
                  <a:pt x="67" y="111"/>
                  <a:pt x="62" y="109"/>
                </a:cubicBezTo>
                <a:cubicBezTo>
                  <a:pt x="62" y="109"/>
                  <a:pt x="62" y="108"/>
                  <a:pt x="62" y="108"/>
                </a:cubicBezTo>
                <a:cubicBezTo>
                  <a:pt x="65" y="109"/>
                  <a:pt x="68" y="110"/>
                  <a:pt x="71" y="110"/>
                </a:cubicBezTo>
                <a:close/>
                <a:moveTo>
                  <a:pt x="123" y="125"/>
                </a:moveTo>
                <a:cubicBezTo>
                  <a:pt x="119" y="123"/>
                  <a:pt x="115" y="121"/>
                  <a:pt x="111" y="120"/>
                </a:cubicBezTo>
                <a:cubicBezTo>
                  <a:pt x="106" y="118"/>
                  <a:pt x="101" y="116"/>
                  <a:pt x="96" y="114"/>
                </a:cubicBezTo>
                <a:cubicBezTo>
                  <a:pt x="90" y="112"/>
                  <a:pt x="85" y="111"/>
                  <a:pt x="79" y="109"/>
                </a:cubicBezTo>
                <a:cubicBezTo>
                  <a:pt x="79" y="109"/>
                  <a:pt x="78" y="108"/>
                  <a:pt x="77" y="108"/>
                </a:cubicBezTo>
                <a:cubicBezTo>
                  <a:pt x="77" y="108"/>
                  <a:pt x="77" y="108"/>
                  <a:pt x="78" y="108"/>
                </a:cubicBezTo>
                <a:cubicBezTo>
                  <a:pt x="83" y="110"/>
                  <a:pt x="88" y="111"/>
                  <a:pt x="93" y="112"/>
                </a:cubicBezTo>
                <a:cubicBezTo>
                  <a:pt x="103" y="115"/>
                  <a:pt x="113" y="120"/>
                  <a:pt x="123" y="122"/>
                </a:cubicBezTo>
                <a:cubicBezTo>
                  <a:pt x="123" y="123"/>
                  <a:pt x="123" y="124"/>
                  <a:pt x="123" y="125"/>
                </a:cubicBezTo>
                <a:close/>
                <a:moveTo>
                  <a:pt x="123" y="133"/>
                </a:moveTo>
                <a:cubicBezTo>
                  <a:pt x="120" y="131"/>
                  <a:pt x="118" y="130"/>
                  <a:pt x="115" y="129"/>
                </a:cubicBezTo>
                <a:cubicBezTo>
                  <a:pt x="117" y="130"/>
                  <a:pt x="120" y="130"/>
                  <a:pt x="123" y="131"/>
                </a:cubicBezTo>
                <a:cubicBezTo>
                  <a:pt x="123" y="131"/>
                  <a:pt x="123" y="131"/>
                  <a:pt x="123" y="131"/>
                </a:cubicBezTo>
                <a:cubicBezTo>
                  <a:pt x="123" y="132"/>
                  <a:pt x="123" y="132"/>
                  <a:pt x="123" y="133"/>
                </a:cubicBezTo>
                <a:close/>
                <a:moveTo>
                  <a:pt x="125" y="138"/>
                </a:moveTo>
                <a:cubicBezTo>
                  <a:pt x="117" y="134"/>
                  <a:pt x="109" y="130"/>
                  <a:pt x="100" y="127"/>
                </a:cubicBezTo>
                <a:cubicBezTo>
                  <a:pt x="104" y="128"/>
                  <a:pt x="108" y="130"/>
                  <a:pt x="112" y="131"/>
                </a:cubicBezTo>
                <a:cubicBezTo>
                  <a:pt x="116" y="132"/>
                  <a:pt x="120" y="135"/>
                  <a:pt x="124" y="136"/>
                </a:cubicBezTo>
                <a:cubicBezTo>
                  <a:pt x="124" y="136"/>
                  <a:pt x="125" y="137"/>
                  <a:pt x="125" y="138"/>
                </a:cubicBezTo>
                <a:cubicBezTo>
                  <a:pt x="125" y="138"/>
                  <a:pt x="125" y="138"/>
                  <a:pt x="125" y="138"/>
                </a:cubicBezTo>
                <a:close/>
                <a:moveTo>
                  <a:pt x="127" y="141"/>
                </a:moveTo>
                <a:cubicBezTo>
                  <a:pt x="123" y="139"/>
                  <a:pt x="118" y="138"/>
                  <a:pt x="114" y="137"/>
                </a:cubicBezTo>
                <a:cubicBezTo>
                  <a:pt x="108" y="134"/>
                  <a:pt x="103" y="132"/>
                  <a:pt x="97" y="130"/>
                </a:cubicBezTo>
                <a:cubicBezTo>
                  <a:pt x="94" y="129"/>
                  <a:pt x="90" y="128"/>
                  <a:pt x="87" y="126"/>
                </a:cubicBezTo>
                <a:cubicBezTo>
                  <a:pt x="89" y="127"/>
                  <a:pt x="91" y="128"/>
                  <a:pt x="93" y="128"/>
                </a:cubicBezTo>
                <a:cubicBezTo>
                  <a:pt x="100" y="130"/>
                  <a:pt x="108" y="132"/>
                  <a:pt x="115" y="135"/>
                </a:cubicBezTo>
                <a:cubicBezTo>
                  <a:pt x="118" y="137"/>
                  <a:pt x="122" y="139"/>
                  <a:pt x="126" y="140"/>
                </a:cubicBezTo>
                <a:cubicBezTo>
                  <a:pt x="126" y="140"/>
                  <a:pt x="126" y="141"/>
                  <a:pt x="127" y="141"/>
                </a:cubicBezTo>
                <a:close/>
                <a:moveTo>
                  <a:pt x="129" y="146"/>
                </a:moveTo>
                <a:cubicBezTo>
                  <a:pt x="125" y="144"/>
                  <a:pt x="120" y="143"/>
                  <a:pt x="116" y="141"/>
                </a:cubicBezTo>
                <a:cubicBezTo>
                  <a:pt x="109" y="139"/>
                  <a:pt x="103" y="136"/>
                  <a:pt x="96" y="133"/>
                </a:cubicBezTo>
                <a:cubicBezTo>
                  <a:pt x="95" y="133"/>
                  <a:pt x="95" y="133"/>
                  <a:pt x="94" y="133"/>
                </a:cubicBezTo>
                <a:cubicBezTo>
                  <a:pt x="101" y="135"/>
                  <a:pt x="107" y="137"/>
                  <a:pt x="113" y="139"/>
                </a:cubicBezTo>
                <a:cubicBezTo>
                  <a:pt x="118" y="140"/>
                  <a:pt x="122" y="142"/>
                  <a:pt x="127" y="143"/>
                </a:cubicBezTo>
                <a:cubicBezTo>
                  <a:pt x="128" y="144"/>
                  <a:pt x="128" y="145"/>
                  <a:pt x="129" y="146"/>
                </a:cubicBezTo>
                <a:close/>
                <a:moveTo>
                  <a:pt x="80" y="129"/>
                </a:moveTo>
                <a:cubicBezTo>
                  <a:pt x="84" y="130"/>
                  <a:pt x="88" y="132"/>
                  <a:pt x="92" y="133"/>
                </a:cubicBezTo>
                <a:cubicBezTo>
                  <a:pt x="99" y="135"/>
                  <a:pt x="106" y="138"/>
                  <a:pt x="112" y="141"/>
                </a:cubicBezTo>
                <a:cubicBezTo>
                  <a:pt x="118" y="143"/>
                  <a:pt x="124" y="144"/>
                  <a:pt x="129" y="147"/>
                </a:cubicBezTo>
                <a:cubicBezTo>
                  <a:pt x="129" y="147"/>
                  <a:pt x="129" y="147"/>
                  <a:pt x="129" y="147"/>
                </a:cubicBezTo>
                <a:cubicBezTo>
                  <a:pt x="124" y="144"/>
                  <a:pt x="118" y="143"/>
                  <a:pt x="112" y="141"/>
                </a:cubicBezTo>
                <a:cubicBezTo>
                  <a:pt x="105" y="139"/>
                  <a:pt x="99" y="137"/>
                  <a:pt x="93" y="134"/>
                </a:cubicBezTo>
                <a:cubicBezTo>
                  <a:pt x="86" y="132"/>
                  <a:pt x="79" y="130"/>
                  <a:pt x="72" y="128"/>
                </a:cubicBezTo>
                <a:cubicBezTo>
                  <a:pt x="67" y="126"/>
                  <a:pt x="61" y="124"/>
                  <a:pt x="55" y="122"/>
                </a:cubicBezTo>
                <a:cubicBezTo>
                  <a:pt x="55" y="121"/>
                  <a:pt x="55" y="121"/>
                  <a:pt x="56" y="120"/>
                </a:cubicBezTo>
                <a:cubicBezTo>
                  <a:pt x="58" y="121"/>
                  <a:pt x="60" y="121"/>
                  <a:pt x="61" y="122"/>
                </a:cubicBezTo>
                <a:cubicBezTo>
                  <a:pt x="62" y="122"/>
                  <a:pt x="62" y="122"/>
                  <a:pt x="63" y="122"/>
                </a:cubicBezTo>
                <a:cubicBezTo>
                  <a:pt x="66" y="123"/>
                  <a:pt x="69" y="125"/>
                  <a:pt x="72" y="126"/>
                </a:cubicBezTo>
                <a:cubicBezTo>
                  <a:pt x="75" y="127"/>
                  <a:pt x="78" y="128"/>
                  <a:pt x="80" y="129"/>
                </a:cubicBezTo>
                <a:close/>
                <a:moveTo>
                  <a:pt x="74" y="129"/>
                </a:moveTo>
                <a:cubicBezTo>
                  <a:pt x="74" y="129"/>
                  <a:pt x="75" y="129"/>
                  <a:pt x="76" y="130"/>
                </a:cubicBezTo>
                <a:cubicBezTo>
                  <a:pt x="75" y="130"/>
                  <a:pt x="75" y="129"/>
                  <a:pt x="75" y="129"/>
                </a:cubicBezTo>
                <a:cubicBezTo>
                  <a:pt x="71" y="128"/>
                  <a:pt x="68" y="127"/>
                  <a:pt x="65" y="126"/>
                </a:cubicBezTo>
                <a:cubicBezTo>
                  <a:pt x="68" y="127"/>
                  <a:pt x="71" y="128"/>
                  <a:pt x="74" y="129"/>
                </a:cubicBezTo>
                <a:close/>
                <a:moveTo>
                  <a:pt x="130" y="152"/>
                </a:moveTo>
                <a:cubicBezTo>
                  <a:pt x="119" y="146"/>
                  <a:pt x="107" y="142"/>
                  <a:pt x="95" y="137"/>
                </a:cubicBezTo>
                <a:cubicBezTo>
                  <a:pt x="91" y="135"/>
                  <a:pt x="86" y="133"/>
                  <a:pt x="82" y="132"/>
                </a:cubicBezTo>
                <a:cubicBezTo>
                  <a:pt x="86" y="133"/>
                  <a:pt x="90" y="134"/>
                  <a:pt x="94" y="136"/>
                </a:cubicBezTo>
                <a:cubicBezTo>
                  <a:pt x="101" y="138"/>
                  <a:pt x="108" y="140"/>
                  <a:pt x="115" y="142"/>
                </a:cubicBezTo>
                <a:cubicBezTo>
                  <a:pt x="118" y="144"/>
                  <a:pt x="122" y="145"/>
                  <a:pt x="125" y="146"/>
                </a:cubicBezTo>
                <a:cubicBezTo>
                  <a:pt x="127" y="147"/>
                  <a:pt x="128" y="148"/>
                  <a:pt x="129" y="148"/>
                </a:cubicBezTo>
                <a:cubicBezTo>
                  <a:pt x="130" y="149"/>
                  <a:pt x="130" y="151"/>
                  <a:pt x="130" y="152"/>
                </a:cubicBezTo>
                <a:close/>
                <a:moveTo>
                  <a:pt x="63" y="129"/>
                </a:moveTo>
                <a:cubicBezTo>
                  <a:pt x="66" y="130"/>
                  <a:pt x="69" y="131"/>
                  <a:pt x="73" y="132"/>
                </a:cubicBezTo>
                <a:cubicBezTo>
                  <a:pt x="80" y="134"/>
                  <a:pt x="86" y="137"/>
                  <a:pt x="93" y="140"/>
                </a:cubicBezTo>
                <a:cubicBezTo>
                  <a:pt x="100" y="142"/>
                  <a:pt x="106" y="145"/>
                  <a:pt x="113" y="148"/>
                </a:cubicBezTo>
                <a:cubicBezTo>
                  <a:pt x="119" y="150"/>
                  <a:pt x="125" y="152"/>
                  <a:pt x="131" y="154"/>
                </a:cubicBezTo>
                <a:cubicBezTo>
                  <a:pt x="131" y="156"/>
                  <a:pt x="131" y="157"/>
                  <a:pt x="132" y="158"/>
                </a:cubicBezTo>
                <a:cubicBezTo>
                  <a:pt x="120" y="151"/>
                  <a:pt x="108" y="147"/>
                  <a:pt x="96" y="142"/>
                </a:cubicBezTo>
                <a:cubicBezTo>
                  <a:pt x="90" y="139"/>
                  <a:pt x="83" y="137"/>
                  <a:pt x="77" y="134"/>
                </a:cubicBezTo>
                <a:cubicBezTo>
                  <a:pt x="70" y="132"/>
                  <a:pt x="63" y="130"/>
                  <a:pt x="58" y="127"/>
                </a:cubicBezTo>
                <a:cubicBezTo>
                  <a:pt x="54" y="124"/>
                  <a:pt x="61" y="128"/>
                  <a:pt x="63" y="129"/>
                </a:cubicBezTo>
                <a:close/>
                <a:moveTo>
                  <a:pt x="132" y="163"/>
                </a:moveTo>
                <a:cubicBezTo>
                  <a:pt x="127" y="160"/>
                  <a:pt x="121" y="159"/>
                  <a:pt x="116" y="157"/>
                </a:cubicBezTo>
                <a:cubicBezTo>
                  <a:pt x="109" y="154"/>
                  <a:pt x="103" y="151"/>
                  <a:pt x="96" y="148"/>
                </a:cubicBezTo>
                <a:cubicBezTo>
                  <a:pt x="94" y="147"/>
                  <a:pt x="92" y="146"/>
                  <a:pt x="90" y="144"/>
                </a:cubicBezTo>
                <a:cubicBezTo>
                  <a:pt x="92" y="145"/>
                  <a:pt x="93" y="146"/>
                  <a:pt x="95" y="146"/>
                </a:cubicBezTo>
                <a:cubicBezTo>
                  <a:pt x="102" y="149"/>
                  <a:pt x="109" y="151"/>
                  <a:pt x="116" y="153"/>
                </a:cubicBezTo>
                <a:cubicBezTo>
                  <a:pt x="121" y="155"/>
                  <a:pt x="126" y="158"/>
                  <a:pt x="132" y="159"/>
                </a:cubicBezTo>
                <a:cubicBezTo>
                  <a:pt x="132" y="160"/>
                  <a:pt x="132" y="162"/>
                  <a:pt x="132" y="163"/>
                </a:cubicBezTo>
                <a:close/>
                <a:moveTo>
                  <a:pt x="129" y="162"/>
                </a:moveTo>
                <a:cubicBezTo>
                  <a:pt x="129" y="162"/>
                  <a:pt x="128" y="162"/>
                  <a:pt x="128" y="162"/>
                </a:cubicBezTo>
                <a:cubicBezTo>
                  <a:pt x="128" y="162"/>
                  <a:pt x="129" y="162"/>
                  <a:pt x="129" y="162"/>
                </a:cubicBezTo>
                <a:close/>
                <a:moveTo>
                  <a:pt x="130" y="163"/>
                </a:moveTo>
                <a:cubicBezTo>
                  <a:pt x="130" y="163"/>
                  <a:pt x="130" y="163"/>
                  <a:pt x="130" y="163"/>
                </a:cubicBezTo>
                <a:cubicBezTo>
                  <a:pt x="130" y="163"/>
                  <a:pt x="130" y="163"/>
                  <a:pt x="130" y="163"/>
                </a:cubicBezTo>
                <a:close/>
                <a:moveTo>
                  <a:pt x="132" y="164"/>
                </a:moveTo>
                <a:cubicBezTo>
                  <a:pt x="132" y="165"/>
                  <a:pt x="132" y="166"/>
                  <a:pt x="132" y="167"/>
                </a:cubicBezTo>
                <a:cubicBezTo>
                  <a:pt x="130" y="165"/>
                  <a:pt x="128" y="164"/>
                  <a:pt x="126" y="163"/>
                </a:cubicBezTo>
                <a:cubicBezTo>
                  <a:pt x="120" y="161"/>
                  <a:pt x="114" y="159"/>
                  <a:pt x="109" y="156"/>
                </a:cubicBezTo>
                <a:cubicBezTo>
                  <a:pt x="105" y="155"/>
                  <a:pt x="101" y="153"/>
                  <a:pt x="97" y="151"/>
                </a:cubicBezTo>
                <a:cubicBezTo>
                  <a:pt x="99" y="152"/>
                  <a:pt x="102" y="153"/>
                  <a:pt x="104" y="154"/>
                </a:cubicBezTo>
                <a:cubicBezTo>
                  <a:pt x="113" y="157"/>
                  <a:pt x="123" y="161"/>
                  <a:pt x="132" y="164"/>
                </a:cubicBezTo>
                <a:close/>
                <a:moveTo>
                  <a:pt x="132" y="169"/>
                </a:moveTo>
                <a:cubicBezTo>
                  <a:pt x="131" y="170"/>
                  <a:pt x="131" y="171"/>
                  <a:pt x="131" y="171"/>
                </a:cubicBezTo>
                <a:cubicBezTo>
                  <a:pt x="129" y="170"/>
                  <a:pt x="126" y="169"/>
                  <a:pt x="124" y="168"/>
                </a:cubicBezTo>
                <a:cubicBezTo>
                  <a:pt x="119" y="166"/>
                  <a:pt x="114" y="163"/>
                  <a:pt x="109" y="161"/>
                </a:cubicBezTo>
                <a:cubicBezTo>
                  <a:pt x="104" y="159"/>
                  <a:pt x="100" y="158"/>
                  <a:pt x="95" y="156"/>
                </a:cubicBezTo>
                <a:cubicBezTo>
                  <a:pt x="94" y="155"/>
                  <a:pt x="93" y="155"/>
                  <a:pt x="92" y="155"/>
                </a:cubicBezTo>
                <a:cubicBezTo>
                  <a:pt x="97" y="156"/>
                  <a:pt x="101" y="158"/>
                  <a:pt x="105" y="159"/>
                </a:cubicBezTo>
                <a:cubicBezTo>
                  <a:pt x="110" y="161"/>
                  <a:pt x="116" y="162"/>
                  <a:pt x="121" y="164"/>
                </a:cubicBezTo>
                <a:cubicBezTo>
                  <a:pt x="124" y="165"/>
                  <a:pt x="128" y="167"/>
                  <a:pt x="132" y="169"/>
                </a:cubicBezTo>
                <a:close/>
                <a:moveTo>
                  <a:pt x="90" y="159"/>
                </a:moveTo>
                <a:cubicBezTo>
                  <a:pt x="92" y="160"/>
                  <a:pt x="95" y="160"/>
                  <a:pt x="98" y="161"/>
                </a:cubicBezTo>
                <a:cubicBezTo>
                  <a:pt x="102" y="162"/>
                  <a:pt x="106" y="164"/>
                  <a:pt x="110" y="166"/>
                </a:cubicBezTo>
                <a:cubicBezTo>
                  <a:pt x="117" y="169"/>
                  <a:pt x="123" y="172"/>
                  <a:pt x="130" y="172"/>
                </a:cubicBezTo>
                <a:cubicBezTo>
                  <a:pt x="129" y="174"/>
                  <a:pt x="128" y="175"/>
                  <a:pt x="125" y="176"/>
                </a:cubicBezTo>
                <a:cubicBezTo>
                  <a:pt x="120" y="177"/>
                  <a:pt x="114" y="174"/>
                  <a:pt x="109" y="170"/>
                </a:cubicBezTo>
                <a:cubicBezTo>
                  <a:pt x="110" y="171"/>
                  <a:pt x="111" y="171"/>
                  <a:pt x="112" y="171"/>
                </a:cubicBezTo>
                <a:cubicBezTo>
                  <a:pt x="113" y="172"/>
                  <a:pt x="114" y="172"/>
                  <a:pt x="115" y="172"/>
                </a:cubicBezTo>
                <a:cubicBezTo>
                  <a:pt x="115" y="172"/>
                  <a:pt x="119" y="174"/>
                  <a:pt x="119" y="174"/>
                </a:cubicBezTo>
                <a:cubicBezTo>
                  <a:pt x="118" y="174"/>
                  <a:pt x="118" y="175"/>
                  <a:pt x="119" y="175"/>
                </a:cubicBezTo>
                <a:cubicBezTo>
                  <a:pt x="119" y="175"/>
                  <a:pt x="119" y="175"/>
                  <a:pt x="119" y="175"/>
                </a:cubicBezTo>
                <a:cubicBezTo>
                  <a:pt x="120" y="175"/>
                  <a:pt x="120" y="175"/>
                  <a:pt x="120" y="175"/>
                </a:cubicBezTo>
                <a:cubicBezTo>
                  <a:pt x="118" y="173"/>
                  <a:pt x="116" y="172"/>
                  <a:pt x="114" y="171"/>
                </a:cubicBezTo>
                <a:cubicBezTo>
                  <a:pt x="112" y="171"/>
                  <a:pt x="110" y="170"/>
                  <a:pt x="109" y="169"/>
                </a:cubicBezTo>
                <a:cubicBezTo>
                  <a:pt x="107" y="168"/>
                  <a:pt x="111" y="170"/>
                  <a:pt x="111" y="170"/>
                </a:cubicBezTo>
                <a:cubicBezTo>
                  <a:pt x="115" y="171"/>
                  <a:pt x="118" y="173"/>
                  <a:pt x="122" y="174"/>
                </a:cubicBezTo>
                <a:cubicBezTo>
                  <a:pt x="123" y="175"/>
                  <a:pt x="125" y="175"/>
                  <a:pt x="127" y="175"/>
                </a:cubicBezTo>
                <a:cubicBezTo>
                  <a:pt x="127" y="175"/>
                  <a:pt x="127" y="174"/>
                  <a:pt x="127" y="174"/>
                </a:cubicBezTo>
                <a:cubicBezTo>
                  <a:pt x="125" y="172"/>
                  <a:pt x="122" y="172"/>
                  <a:pt x="120" y="171"/>
                </a:cubicBezTo>
                <a:cubicBezTo>
                  <a:pt x="117" y="169"/>
                  <a:pt x="114" y="168"/>
                  <a:pt x="111" y="166"/>
                </a:cubicBezTo>
                <a:cubicBezTo>
                  <a:pt x="106" y="165"/>
                  <a:pt x="102" y="163"/>
                  <a:pt x="98" y="162"/>
                </a:cubicBezTo>
                <a:cubicBezTo>
                  <a:pt x="96" y="161"/>
                  <a:pt x="94" y="160"/>
                  <a:pt x="91" y="160"/>
                </a:cubicBezTo>
                <a:cubicBezTo>
                  <a:pt x="91" y="159"/>
                  <a:pt x="90" y="159"/>
                  <a:pt x="90" y="159"/>
                </a:cubicBezTo>
                <a:close/>
                <a:moveTo>
                  <a:pt x="96" y="162"/>
                </a:moveTo>
                <a:cubicBezTo>
                  <a:pt x="97" y="162"/>
                  <a:pt x="98" y="162"/>
                  <a:pt x="99" y="163"/>
                </a:cubicBezTo>
                <a:cubicBezTo>
                  <a:pt x="105" y="165"/>
                  <a:pt x="111" y="167"/>
                  <a:pt x="116" y="170"/>
                </a:cubicBezTo>
                <a:cubicBezTo>
                  <a:pt x="119" y="171"/>
                  <a:pt x="121" y="172"/>
                  <a:pt x="123" y="173"/>
                </a:cubicBezTo>
                <a:cubicBezTo>
                  <a:pt x="127" y="174"/>
                  <a:pt x="124" y="174"/>
                  <a:pt x="123" y="174"/>
                </a:cubicBezTo>
                <a:cubicBezTo>
                  <a:pt x="122" y="173"/>
                  <a:pt x="121" y="173"/>
                  <a:pt x="120" y="172"/>
                </a:cubicBezTo>
                <a:cubicBezTo>
                  <a:pt x="115" y="170"/>
                  <a:pt x="111" y="169"/>
                  <a:pt x="107" y="168"/>
                </a:cubicBezTo>
                <a:cubicBezTo>
                  <a:pt x="106" y="168"/>
                  <a:pt x="106" y="168"/>
                  <a:pt x="106" y="168"/>
                </a:cubicBezTo>
                <a:cubicBezTo>
                  <a:pt x="103" y="166"/>
                  <a:pt x="99" y="164"/>
                  <a:pt x="96" y="162"/>
                </a:cubicBezTo>
                <a:close/>
                <a:moveTo>
                  <a:pt x="79" y="150"/>
                </a:moveTo>
                <a:cubicBezTo>
                  <a:pt x="87" y="154"/>
                  <a:pt x="95" y="157"/>
                  <a:pt x="104" y="160"/>
                </a:cubicBezTo>
                <a:cubicBezTo>
                  <a:pt x="111" y="163"/>
                  <a:pt x="119" y="167"/>
                  <a:pt x="127" y="170"/>
                </a:cubicBezTo>
                <a:cubicBezTo>
                  <a:pt x="128" y="170"/>
                  <a:pt x="129" y="171"/>
                  <a:pt x="130" y="171"/>
                </a:cubicBezTo>
                <a:cubicBezTo>
                  <a:pt x="128" y="172"/>
                  <a:pt x="127" y="172"/>
                  <a:pt x="126" y="171"/>
                </a:cubicBezTo>
                <a:cubicBezTo>
                  <a:pt x="124" y="171"/>
                  <a:pt x="122" y="170"/>
                  <a:pt x="120" y="169"/>
                </a:cubicBezTo>
                <a:cubicBezTo>
                  <a:pt x="116" y="168"/>
                  <a:pt x="113" y="166"/>
                  <a:pt x="109" y="164"/>
                </a:cubicBezTo>
                <a:cubicBezTo>
                  <a:pt x="101" y="161"/>
                  <a:pt x="94" y="159"/>
                  <a:pt x="86" y="157"/>
                </a:cubicBezTo>
                <a:cubicBezTo>
                  <a:pt x="83" y="155"/>
                  <a:pt x="80" y="153"/>
                  <a:pt x="79" y="150"/>
                </a:cubicBezTo>
                <a:close/>
                <a:moveTo>
                  <a:pt x="78" y="146"/>
                </a:moveTo>
                <a:cubicBezTo>
                  <a:pt x="78" y="145"/>
                  <a:pt x="78" y="145"/>
                  <a:pt x="78" y="144"/>
                </a:cubicBezTo>
                <a:cubicBezTo>
                  <a:pt x="80" y="145"/>
                  <a:pt x="81" y="146"/>
                  <a:pt x="83" y="147"/>
                </a:cubicBezTo>
                <a:cubicBezTo>
                  <a:pt x="84" y="147"/>
                  <a:pt x="85" y="147"/>
                  <a:pt x="85" y="148"/>
                </a:cubicBezTo>
                <a:cubicBezTo>
                  <a:pt x="90" y="149"/>
                  <a:pt x="94" y="151"/>
                  <a:pt x="99" y="153"/>
                </a:cubicBezTo>
                <a:cubicBezTo>
                  <a:pt x="109" y="157"/>
                  <a:pt x="119" y="161"/>
                  <a:pt x="128" y="166"/>
                </a:cubicBezTo>
                <a:cubicBezTo>
                  <a:pt x="129" y="166"/>
                  <a:pt x="131" y="168"/>
                  <a:pt x="131" y="168"/>
                </a:cubicBezTo>
                <a:cubicBezTo>
                  <a:pt x="130" y="167"/>
                  <a:pt x="128" y="167"/>
                  <a:pt x="127" y="166"/>
                </a:cubicBezTo>
                <a:cubicBezTo>
                  <a:pt x="125" y="165"/>
                  <a:pt x="124" y="164"/>
                  <a:pt x="122" y="164"/>
                </a:cubicBezTo>
                <a:cubicBezTo>
                  <a:pt x="117" y="162"/>
                  <a:pt x="112" y="160"/>
                  <a:pt x="107" y="159"/>
                </a:cubicBezTo>
                <a:cubicBezTo>
                  <a:pt x="98" y="156"/>
                  <a:pt x="88" y="154"/>
                  <a:pt x="79" y="150"/>
                </a:cubicBezTo>
                <a:cubicBezTo>
                  <a:pt x="79" y="150"/>
                  <a:pt x="79" y="150"/>
                  <a:pt x="79" y="150"/>
                </a:cubicBezTo>
                <a:cubicBezTo>
                  <a:pt x="78" y="149"/>
                  <a:pt x="78" y="147"/>
                  <a:pt x="78" y="146"/>
                </a:cubicBezTo>
                <a:close/>
                <a:moveTo>
                  <a:pt x="77" y="141"/>
                </a:moveTo>
                <a:cubicBezTo>
                  <a:pt x="77" y="141"/>
                  <a:pt x="78" y="141"/>
                  <a:pt x="78" y="141"/>
                </a:cubicBezTo>
                <a:cubicBezTo>
                  <a:pt x="80" y="141"/>
                  <a:pt x="83" y="142"/>
                  <a:pt x="85" y="143"/>
                </a:cubicBezTo>
                <a:cubicBezTo>
                  <a:pt x="87" y="144"/>
                  <a:pt x="88" y="144"/>
                  <a:pt x="90" y="145"/>
                </a:cubicBezTo>
                <a:cubicBezTo>
                  <a:pt x="98" y="150"/>
                  <a:pt x="108" y="154"/>
                  <a:pt x="117" y="158"/>
                </a:cubicBezTo>
                <a:cubicBezTo>
                  <a:pt x="107" y="154"/>
                  <a:pt x="97" y="151"/>
                  <a:pt x="87" y="148"/>
                </a:cubicBezTo>
                <a:cubicBezTo>
                  <a:pt x="85" y="147"/>
                  <a:pt x="83" y="146"/>
                  <a:pt x="81" y="145"/>
                </a:cubicBezTo>
                <a:cubicBezTo>
                  <a:pt x="80" y="144"/>
                  <a:pt x="80" y="144"/>
                  <a:pt x="79" y="144"/>
                </a:cubicBezTo>
                <a:cubicBezTo>
                  <a:pt x="79" y="144"/>
                  <a:pt x="78" y="144"/>
                  <a:pt x="78" y="143"/>
                </a:cubicBezTo>
                <a:cubicBezTo>
                  <a:pt x="78" y="142"/>
                  <a:pt x="78" y="141"/>
                  <a:pt x="77" y="141"/>
                </a:cubicBezTo>
                <a:close/>
                <a:moveTo>
                  <a:pt x="76" y="138"/>
                </a:moveTo>
                <a:cubicBezTo>
                  <a:pt x="78" y="140"/>
                  <a:pt x="81" y="141"/>
                  <a:pt x="83" y="142"/>
                </a:cubicBezTo>
                <a:cubicBezTo>
                  <a:pt x="81" y="141"/>
                  <a:pt x="79" y="140"/>
                  <a:pt x="77" y="140"/>
                </a:cubicBezTo>
                <a:cubicBezTo>
                  <a:pt x="77" y="139"/>
                  <a:pt x="76" y="139"/>
                  <a:pt x="76" y="138"/>
                </a:cubicBezTo>
                <a:close/>
                <a:moveTo>
                  <a:pt x="57" y="127"/>
                </a:moveTo>
                <a:cubicBezTo>
                  <a:pt x="61" y="129"/>
                  <a:pt x="65" y="131"/>
                  <a:pt x="70" y="132"/>
                </a:cubicBezTo>
                <a:cubicBezTo>
                  <a:pt x="77" y="135"/>
                  <a:pt x="83" y="137"/>
                  <a:pt x="90" y="140"/>
                </a:cubicBezTo>
                <a:cubicBezTo>
                  <a:pt x="103" y="146"/>
                  <a:pt x="117" y="150"/>
                  <a:pt x="130" y="158"/>
                </a:cubicBezTo>
                <a:cubicBezTo>
                  <a:pt x="130" y="158"/>
                  <a:pt x="131" y="158"/>
                  <a:pt x="132" y="158"/>
                </a:cubicBezTo>
                <a:cubicBezTo>
                  <a:pt x="131" y="158"/>
                  <a:pt x="131" y="158"/>
                  <a:pt x="130" y="158"/>
                </a:cubicBezTo>
                <a:cubicBezTo>
                  <a:pt x="129" y="157"/>
                  <a:pt x="127" y="157"/>
                  <a:pt x="126" y="156"/>
                </a:cubicBezTo>
                <a:cubicBezTo>
                  <a:pt x="123" y="155"/>
                  <a:pt x="120" y="154"/>
                  <a:pt x="116" y="153"/>
                </a:cubicBezTo>
                <a:cubicBezTo>
                  <a:pt x="110" y="150"/>
                  <a:pt x="102" y="148"/>
                  <a:pt x="96" y="145"/>
                </a:cubicBezTo>
                <a:cubicBezTo>
                  <a:pt x="93" y="145"/>
                  <a:pt x="90" y="144"/>
                  <a:pt x="87" y="143"/>
                </a:cubicBezTo>
                <a:cubicBezTo>
                  <a:pt x="84" y="141"/>
                  <a:pt x="80" y="139"/>
                  <a:pt x="77" y="138"/>
                </a:cubicBezTo>
                <a:cubicBezTo>
                  <a:pt x="76" y="138"/>
                  <a:pt x="75" y="137"/>
                  <a:pt x="75" y="137"/>
                </a:cubicBezTo>
                <a:cubicBezTo>
                  <a:pt x="74" y="137"/>
                  <a:pt x="74" y="136"/>
                  <a:pt x="74" y="136"/>
                </a:cubicBezTo>
                <a:cubicBezTo>
                  <a:pt x="70" y="133"/>
                  <a:pt x="61" y="131"/>
                  <a:pt x="57" y="127"/>
                </a:cubicBezTo>
                <a:close/>
                <a:moveTo>
                  <a:pt x="55" y="123"/>
                </a:moveTo>
                <a:cubicBezTo>
                  <a:pt x="56" y="123"/>
                  <a:pt x="56" y="123"/>
                  <a:pt x="56" y="123"/>
                </a:cubicBezTo>
                <a:cubicBezTo>
                  <a:pt x="56" y="123"/>
                  <a:pt x="56" y="123"/>
                  <a:pt x="57" y="123"/>
                </a:cubicBezTo>
                <a:cubicBezTo>
                  <a:pt x="62" y="125"/>
                  <a:pt x="67" y="128"/>
                  <a:pt x="73" y="130"/>
                </a:cubicBezTo>
                <a:cubicBezTo>
                  <a:pt x="80" y="132"/>
                  <a:pt x="86" y="134"/>
                  <a:pt x="93" y="137"/>
                </a:cubicBezTo>
                <a:cubicBezTo>
                  <a:pt x="106" y="142"/>
                  <a:pt x="119" y="146"/>
                  <a:pt x="131" y="153"/>
                </a:cubicBezTo>
                <a:cubicBezTo>
                  <a:pt x="131" y="153"/>
                  <a:pt x="131" y="153"/>
                  <a:pt x="131" y="154"/>
                </a:cubicBezTo>
                <a:cubicBezTo>
                  <a:pt x="126" y="151"/>
                  <a:pt x="120" y="150"/>
                  <a:pt x="115" y="148"/>
                </a:cubicBezTo>
                <a:cubicBezTo>
                  <a:pt x="108" y="145"/>
                  <a:pt x="101" y="142"/>
                  <a:pt x="95" y="140"/>
                </a:cubicBezTo>
                <a:cubicBezTo>
                  <a:pt x="88" y="137"/>
                  <a:pt x="81" y="134"/>
                  <a:pt x="75" y="132"/>
                </a:cubicBezTo>
                <a:cubicBezTo>
                  <a:pt x="68" y="130"/>
                  <a:pt x="62" y="127"/>
                  <a:pt x="56" y="125"/>
                </a:cubicBezTo>
                <a:cubicBezTo>
                  <a:pt x="56" y="124"/>
                  <a:pt x="55" y="124"/>
                  <a:pt x="55" y="123"/>
                </a:cubicBezTo>
                <a:close/>
                <a:moveTo>
                  <a:pt x="56" y="120"/>
                </a:moveTo>
                <a:cubicBezTo>
                  <a:pt x="56" y="119"/>
                  <a:pt x="56" y="118"/>
                  <a:pt x="57" y="118"/>
                </a:cubicBezTo>
                <a:cubicBezTo>
                  <a:pt x="62" y="120"/>
                  <a:pt x="68" y="121"/>
                  <a:pt x="73" y="123"/>
                </a:cubicBezTo>
                <a:cubicBezTo>
                  <a:pt x="74" y="123"/>
                  <a:pt x="74" y="123"/>
                  <a:pt x="75" y="123"/>
                </a:cubicBezTo>
                <a:cubicBezTo>
                  <a:pt x="75" y="123"/>
                  <a:pt x="76" y="123"/>
                  <a:pt x="76" y="123"/>
                </a:cubicBezTo>
                <a:cubicBezTo>
                  <a:pt x="83" y="126"/>
                  <a:pt x="91" y="128"/>
                  <a:pt x="98" y="131"/>
                </a:cubicBezTo>
                <a:cubicBezTo>
                  <a:pt x="104" y="133"/>
                  <a:pt x="110" y="137"/>
                  <a:pt x="116" y="138"/>
                </a:cubicBezTo>
                <a:cubicBezTo>
                  <a:pt x="120" y="140"/>
                  <a:pt x="124" y="140"/>
                  <a:pt x="127" y="142"/>
                </a:cubicBezTo>
                <a:cubicBezTo>
                  <a:pt x="126" y="142"/>
                  <a:pt x="125" y="142"/>
                  <a:pt x="124" y="142"/>
                </a:cubicBezTo>
                <a:cubicBezTo>
                  <a:pt x="124" y="141"/>
                  <a:pt x="123" y="141"/>
                  <a:pt x="123" y="141"/>
                </a:cubicBezTo>
                <a:cubicBezTo>
                  <a:pt x="121" y="141"/>
                  <a:pt x="119" y="140"/>
                  <a:pt x="118" y="140"/>
                </a:cubicBezTo>
                <a:cubicBezTo>
                  <a:pt x="111" y="137"/>
                  <a:pt x="104" y="135"/>
                  <a:pt x="97" y="133"/>
                </a:cubicBezTo>
                <a:cubicBezTo>
                  <a:pt x="93" y="132"/>
                  <a:pt x="89" y="131"/>
                  <a:pt x="85" y="129"/>
                </a:cubicBezTo>
                <a:cubicBezTo>
                  <a:pt x="76" y="126"/>
                  <a:pt x="67" y="123"/>
                  <a:pt x="58" y="120"/>
                </a:cubicBezTo>
                <a:cubicBezTo>
                  <a:pt x="58" y="120"/>
                  <a:pt x="58" y="120"/>
                  <a:pt x="58" y="120"/>
                </a:cubicBezTo>
                <a:cubicBezTo>
                  <a:pt x="57" y="120"/>
                  <a:pt x="56" y="120"/>
                  <a:pt x="56" y="120"/>
                </a:cubicBezTo>
                <a:close/>
                <a:moveTo>
                  <a:pt x="60" y="118"/>
                </a:moveTo>
                <a:cubicBezTo>
                  <a:pt x="56" y="117"/>
                  <a:pt x="61" y="118"/>
                  <a:pt x="62" y="119"/>
                </a:cubicBezTo>
                <a:cubicBezTo>
                  <a:pt x="63" y="119"/>
                  <a:pt x="65" y="120"/>
                  <a:pt x="66" y="120"/>
                </a:cubicBezTo>
                <a:cubicBezTo>
                  <a:pt x="67" y="120"/>
                  <a:pt x="68" y="121"/>
                  <a:pt x="69" y="121"/>
                </a:cubicBezTo>
                <a:cubicBezTo>
                  <a:pt x="66" y="120"/>
                  <a:pt x="63" y="119"/>
                  <a:pt x="60" y="118"/>
                </a:cubicBezTo>
                <a:close/>
                <a:moveTo>
                  <a:pt x="57" y="117"/>
                </a:moveTo>
                <a:cubicBezTo>
                  <a:pt x="58" y="116"/>
                  <a:pt x="58" y="116"/>
                  <a:pt x="58" y="115"/>
                </a:cubicBezTo>
                <a:cubicBezTo>
                  <a:pt x="66" y="119"/>
                  <a:pt x="75" y="120"/>
                  <a:pt x="83" y="122"/>
                </a:cubicBezTo>
                <a:cubicBezTo>
                  <a:pt x="86" y="123"/>
                  <a:pt x="88" y="124"/>
                  <a:pt x="91" y="125"/>
                </a:cubicBezTo>
                <a:cubicBezTo>
                  <a:pt x="98" y="127"/>
                  <a:pt x="105" y="130"/>
                  <a:pt x="112" y="133"/>
                </a:cubicBezTo>
                <a:cubicBezTo>
                  <a:pt x="116" y="134"/>
                  <a:pt x="120" y="136"/>
                  <a:pt x="123" y="138"/>
                </a:cubicBezTo>
                <a:cubicBezTo>
                  <a:pt x="123" y="138"/>
                  <a:pt x="125" y="138"/>
                  <a:pt x="126" y="139"/>
                </a:cubicBezTo>
                <a:cubicBezTo>
                  <a:pt x="126" y="139"/>
                  <a:pt x="126" y="139"/>
                  <a:pt x="126" y="139"/>
                </a:cubicBezTo>
                <a:cubicBezTo>
                  <a:pt x="126" y="139"/>
                  <a:pt x="125" y="139"/>
                  <a:pt x="125" y="139"/>
                </a:cubicBezTo>
                <a:cubicBezTo>
                  <a:pt x="123" y="139"/>
                  <a:pt x="121" y="138"/>
                  <a:pt x="119" y="137"/>
                </a:cubicBezTo>
                <a:cubicBezTo>
                  <a:pt x="107" y="131"/>
                  <a:pt x="93" y="127"/>
                  <a:pt x="79" y="123"/>
                </a:cubicBezTo>
                <a:cubicBezTo>
                  <a:pt x="79" y="123"/>
                  <a:pt x="79" y="123"/>
                  <a:pt x="78" y="123"/>
                </a:cubicBezTo>
                <a:cubicBezTo>
                  <a:pt x="71" y="121"/>
                  <a:pt x="64" y="118"/>
                  <a:pt x="57" y="117"/>
                </a:cubicBezTo>
                <a:close/>
                <a:moveTo>
                  <a:pt x="60" y="115"/>
                </a:moveTo>
                <a:cubicBezTo>
                  <a:pt x="62" y="116"/>
                  <a:pt x="64" y="116"/>
                  <a:pt x="65" y="117"/>
                </a:cubicBezTo>
                <a:cubicBezTo>
                  <a:pt x="64" y="116"/>
                  <a:pt x="62" y="116"/>
                  <a:pt x="60" y="115"/>
                </a:cubicBezTo>
                <a:close/>
                <a:moveTo>
                  <a:pt x="59" y="114"/>
                </a:moveTo>
                <a:cubicBezTo>
                  <a:pt x="60" y="114"/>
                  <a:pt x="60" y="113"/>
                  <a:pt x="61" y="112"/>
                </a:cubicBezTo>
                <a:cubicBezTo>
                  <a:pt x="73" y="118"/>
                  <a:pt x="87" y="120"/>
                  <a:pt x="100" y="124"/>
                </a:cubicBezTo>
                <a:cubicBezTo>
                  <a:pt x="107" y="126"/>
                  <a:pt x="114" y="129"/>
                  <a:pt x="120" y="132"/>
                </a:cubicBezTo>
                <a:cubicBezTo>
                  <a:pt x="121" y="133"/>
                  <a:pt x="122" y="133"/>
                  <a:pt x="123" y="134"/>
                </a:cubicBezTo>
                <a:cubicBezTo>
                  <a:pt x="124" y="134"/>
                  <a:pt x="124" y="135"/>
                  <a:pt x="124" y="135"/>
                </a:cubicBezTo>
                <a:cubicBezTo>
                  <a:pt x="123" y="135"/>
                  <a:pt x="122" y="135"/>
                  <a:pt x="122" y="134"/>
                </a:cubicBezTo>
                <a:cubicBezTo>
                  <a:pt x="119" y="133"/>
                  <a:pt x="117" y="132"/>
                  <a:pt x="114" y="131"/>
                </a:cubicBezTo>
                <a:cubicBezTo>
                  <a:pt x="101" y="126"/>
                  <a:pt x="89" y="123"/>
                  <a:pt x="76" y="120"/>
                </a:cubicBezTo>
                <a:cubicBezTo>
                  <a:pt x="76" y="120"/>
                  <a:pt x="76" y="120"/>
                  <a:pt x="75" y="119"/>
                </a:cubicBezTo>
                <a:cubicBezTo>
                  <a:pt x="70" y="118"/>
                  <a:pt x="65" y="116"/>
                  <a:pt x="59" y="114"/>
                </a:cubicBezTo>
                <a:close/>
                <a:moveTo>
                  <a:pt x="73" y="116"/>
                </a:moveTo>
                <a:cubicBezTo>
                  <a:pt x="74" y="116"/>
                  <a:pt x="75" y="116"/>
                  <a:pt x="76" y="117"/>
                </a:cubicBezTo>
                <a:cubicBezTo>
                  <a:pt x="79" y="118"/>
                  <a:pt x="83" y="119"/>
                  <a:pt x="86" y="120"/>
                </a:cubicBezTo>
                <a:cubicBezTo>
                  <a:pt x="82" y="118"/>
                  <a:pt x="77" y="117"/>
                  <a:pt x="73" y="116"/>
                </a:cubicBezTo>
                <a:close/>
                <a:moveTo>
                  <a:pt x="61" y="111"/>
                </a:moveTo>
                <a:cubicBezTo>
                  <a:pt x="61" y="111"/>
                  <a:pt x="62" y="110"/>
                  <a:pt x="62" y="110"/>
                </a:cubicBezTo>
                <a:cubicBezTo>
                  <a:pt x="66" y="112"/>
                  <a:pt x="70" y="113"/>
                  <a:pt x="75" y="114"/>
                </a:cubicBezTo>
                <a:cubicBezTo>
                  <a:pt x="80" y="115"/>
                  <a:pt x="85" y="117"/>
                  <a:pt x="90" y="119"/>
                </a:cubicBezTo>
                <a:cubicBezTo>
                  <a:pt x="101" y="122"/>
                  <a:pt x="112" y="125"/>
                  <a:pt x="122" y="130"/>
                </a:cubicBezTo>
                <a:cubicBezTo>
                  <a:pt x="120" y="129"/>
                  <a:pt x="117" y="129"/>
                  <a:pt x="115" y="128"/>
                </a:cubicBezTo>
                <a:cubicBezTo>
                  <a:pt x="112" y="127"/>
                  <a:pt x="110" y="126"/>
                  <a:pt x="107" y="125"/>
                </a:cubicBezTo>
                <a:cubicBezTo>
                  <a:pt x="102" y="123"/>
                  <a:pt x="97" y="122"/>
                  <a:pt x="92" y="120"/>
                </a:cubicBezTo>
                <a:cubicBezTo>
                  <a:pt x="81" y="118"/>
                  <a:pt x="71" y="115"/>
                  <a:pt x="61" y="111"/>
                </a:cubicBezTo>
                <a:close/>
                <a:moveTo>
                  <a:pt x="62" y="107"/>
                </a:moveTo>
                <a:cubicBezTo>
                  <a:pt x="62" y="105"/>
                  <a:pt x="62" y="104"/>
                  <a:pt x="62" y="103"/>
                </a:cubicBezTo>
                <a:cubicBezTo>
                  <a:pt x="62" y="103"/>
                  <a:pt x="63" y="103"/>
                  <a:pt x="63" y="103"/>
                </a:cubicBezTo>
                <a:cubicBezTo>
                  <a:pt x="68" y="105"/>
                  <a:pt x="73" y="107"/>
                  <a:pt x="78" y="109"/>
                </a:cubicBezTo>
                <a:cubicBezTo>
                  <a:pt x="83" y="111"/>
                  <a:pt x="89" y="112"/>
                  <a:pt x="94" y="114"/>
                </a:cubicBezTo>
                <a:cubicBezTo>
                  <a:pt x="99" y="116"/>
                  <a:pt x="105" y="118"/>
                  <a:pt x="111" y="120"/>
                </a:cubicBezTo>
                <a:cubicBezTo>
                  <a:pt x="114" y="121"/>
                  <a:pt x="117" y="122"/>
                  <a:pt x="120" y="124"/>
                </a:cubicBezTo>
                <a:cubicBezTo>
                  <a:pt x="121" y="124"/>
                  <a:pt x="123" y="125"/>
                  <a:pt x="123" y="125"/>
                </a:cubicBezTo>
                <a:cubicBezTo>
                  <a:pt x="123" y="125"/>
                  <a:pt x="123" y="125"/>
                  <a:pt x="123" y="125"/>
                </a:cubicBezTo>
                <a:cubicBezTo>
                  <a:pt x="123" y="125"/>
                  <a:pt x="122" y="125"/>
                  <a:pt x="121" y="124"/>
                </a:cubicBezTo>
                <a:cubicBezTo>
                  <a:pt x="111" y="120"/>
                  <a:pt x="100" y="118"/>
                  <a:pt x="90" y="115"/>
                </a:cubicBezTo>
                <a:cubicBezTo>
                  <a:pt x="84" y="113"/>
                  <a:pt x="78" y="112"/>
                  <a:pt x="73" y="110"/>
                </a:cubicBezTo>
                <a:cubicBezTo>
                  <a:pt x="71" y="109"/>
                  <a:pt x="68" y="109"/>
                  <a:pt x="66" y="109"/>
                </a:cubicBezTo>
                <a:cubicBezTo>
                  <a:pt x="66" y="108"/>
                  <a:pt x="65" y="108"/>
                  <a:pt x="63" y="108"/>
                </a:cubicBezTo>
                <a:cubicBezTo>
                  <a:pt x="64" y="108"/>
                  <a:pt x="64" y="107"/>
                  <a:pt x="63" y="107"/>
                </a:cubicBezTo>
                <a:cubicBezTo>
                  <a:pt x="63" y="107"/>
                  <a:pt x="63" y="107"/>
                  <a:pt x="62" y="107"/>
                </a:cubicBezTo>
                <a:close/>
                <a:moveTo>
                  <a:pt x="62" y="102"/>
                </a:moveTo>
                <a:cubicBezTo>
                  <a:pt x="63" y="101"/>
                  <a:pt x="63" y="100"/>
                  <a:pt x="63" y="100"/>
                </a:cubicBezTo>
                <a:cubicBezTo>
                  <a:pt x="63" y="100"/>
                  <a:pt x="63" y="100"/>
                  <a:pt x="63" y="100"/>
                </a:cubicBezTo>
                <a:cubicBezTo>
                  <a:pt x="63" y="100"/>
                  <a:pt x="64" y="100"/>
                  <a:pt x="65" y="100"/>
                </a:cubicBezTo>
                <a:cubicBezTo>
                  <a:pt x="65" y="101"/>
                  <a:pt x="65" y="101"/>
                  <a:pt x="66" y="101"/>
                </a:cubicBezTo>
                <a:cubicBezTo>
                  <a:pt x="76" y="104"/>
                  <a:pt x="86" y="107"/>
                  <a:pt x="95" y="110"/>
                </a:cubicBezTo>
                <a:cubicBezTo>
                  <a:pt x="100" y="112"/>
                  <a:pt x="106" y="113"/>
                  <a:pt x="111" y="115"/>
                </a:cubicBezTo>
                <a:cubicBezTo>
                  <a:pt x="114" y="117"/>
                  <a:pt x="117" y="118"/>
                  <a:pt x="120" y="119"/>
                </a:cubicBezTo>
                <a:cubicBezTo>
                  <a:pt x="121" y="120"/>
                  <a:pt x="126" y="122"/>
                  <a:pt x="122" y="121"/>
                </a:cubicBezTo>
                <a:cubicBezTo>
                  <a:pt x="112" y="118"/>
                  <a:pt x="102" y="114"/>
                  <a:pt x="92" y="111"/>
                </a:cubicBezTo>
                <a:cubicBezTo>
                  <a:pt x="87" y="110"/>
                  <a:pt x="81" y="109"/>
                  <a:pt x="76" y="107"/>
                </a:cubicBezTo>
                <a:cubicBezTo>
                  <a:pt x="72" y="105"/>
                  <a:pt x="67" y="104"/>
                  <a:pt x="63" y="102"/>
                </a:cubicBezTo>
                <a:cubicBezTo>
                  <a:pt x="63" y="102"/>
                  <a:pt x="63" y="102"/>
                  <a:pt x="62" y="102"/>
                </a:cubicBezTo>
                <a:close/>
                <a:moveTo>
                  <a:pt x="64" y="97"/>
                </a:moveTo>
                <a:cubicBezTo>
                  <a:pt x="64" y="96"/>
                  <a:pt x="64" y="95"/>
                  <a:pt x="65" y="95"/>
                </a:cubicBezTo>
                <a:cubicBezTo>
                  <a:pt x="72" y="98"/>
                  <a:pt x="80" y="100"/>
                  <a:pt x="88" y="102"/>
                </a:cubicBezTo>
                <a:cubicBezTo>
                  <a:pt x="92" y="103"/>
                  <a:pt x="95" y="104"/>
                  <a:pt x="99" y="106"/>
                </a:cubicBezTo>
                <a:cubicBezTo>
                  <a:pt x="105" y="108"/>
                  <a:pt x="111" y="110"/>
                  <a:pt x="118" y="112"/>
                </a:cubicBezTo>
                <a:cubicBezTo>
                  <a:pt x="120" y="113"/>
                  <a:pt x="121" y="113"/>
                  <a:pt x="121" y="113"/>
                </a:cubicBezTo>
                <a:cubicBezTo>
                  <a:pt x="121" y="113"/>
                  <a:pt x="121" y="113"/>
                  <a:pt x="121" y="114"/>
                </a:cubicBezTo>
                <a:cubicBezTo>
                  <a:pt x="121" y="114"/>
                  <a:pt x="118" y="113"/>
                  <a:pt x="116" y="112"/>
                </a:cubicBezTo>
                <a:cubicBezTo>
                  <a:pt x="113" y="112"/>
                  <a:pt x="110" y="111"/>
                  <a:pt x="107" y="110"/>
                </a:cubicBezTo>
                <a:cubicBezTo>
                  <a:pt x="92" y="106"/>
                  <a:pt x="78" y="102"/>
                  <a:pt x="64" y="97"/>
                </a:cubicBezTo>
                <a:close/>
                <a:moveTo>
                  <a:pt x="66" y="95"/>
                </a:moveTo>
                <a:cubicBezTo>
                  <a:pt x="67" y="95"/>
                  <a:pt x="68" y="95"/>
                  <a:pt x="69" y="96"/>
                </a:cubicBezTo>
                <a:cubicBezTo>
                  <a:pt x="70" y="96"/>
                  <a:pt x="71" y="96"/>
                  <a:pt x="71" y="96"/>
                </a:cubicBezTo>
                <a:cubicBezTo>
                  <a:pt x="70" y="96"/>
                  <a:pt x="68" y="95"/>
                  <a:pt x="66" y="95"/>
                </a:cubicBezTo>
                <a:close/>
                <a:moveTo>
                  <a:pt x="65" y="94"/>
                </a:moveTo>
                <a:cubicBezTo>
                  <a:pt x="65" y="93"/>
                  <a:pt x="66" y="93"/>
                  <a:pt x="66" y="92"/>
                </a:cubicBezTo>
                <a:cubicBezTo>
                  <a:pt x="68" y="92"/>
                  <a:pt x="70" y="93"/>
                  <a:pt x="72" y="94"/>
                </a:cubicBezTo>
                <a:cubicBezTo>
                  <a:pt x="74" y="94"/>
                  <a:pt x="75" y="95"/>
                  <a:pt x="76" y="96"/>
                </a:cubicBezTo>
                <a:cubicBezTo>
                  <a:pt x="78" y="97"/>
                  <a:pt x="81" y="98"/>
                  <a:pt x="84" y="99"/>
                </a:cubicBezTo>
                <a:cubicBezTo>
                  <a:pt x="91" y="100"/>
                  <a:pt x="99" y="103"/>
                  <a:pt x="106" y="105"/>
                </a:cubicBezTo>
                <a:cubicBezTo>
                  <a:pt x="109" y="106"/>
                  <a:pt x="112" y="107"/>
                  <a:pt x="116" y="108"/>
                </a:cubicBezTo>
                <a:cubicBezTo>
                  <a:pt x="117" y="109"/>
                  <a:pt x="119" y="109"/>
                  <a:pt x="120" y="110"/>
                </a:cubicBezTo>
                <a:cubicBezTo>
                  <a:pt x="120" y="110"/>
                  <a:pt x="120" y="110"/>
                  <a:pt x="120" y="110"/>
                </a:cubicBezTo>
                <a:cubicBezTo>
                  <a:pt x="118" y="110"/>
                  <a:pt x="116" y="109"/>
                  <a:pt x="114" y="109"/>
                </a:cubicBezTo>
                <a:cubicBezTo>
                  <a:pt x="107" y="107"/>
                  <a:pt x="100" y="104"/>
                  <a:pt x="93" y="102"/>
                </a:cubicBezTo>
                <a:cubicBezTo>
                  <a:pt x="92" y="102"/>
                  <a:pt x="92" y="102"/>
                  <a:pt x="91" y="102"/>
                </a:cubicBezTo>
                <a:cubicBezTo>
                  <a:pt x="86" y="100"/>
                  <a:pt x="81" y="99"/>
                  <a:pt x="76" y="98"/>
                </a:cubicBezTo>
                <a:cubicBezTo>
                  <a:pt x="72" y="96"/>
                  <a:pt x="69" y="94"/>
                  <a:pt x="65" y="94"/>
                </a:cubicBezTo>
                <a:close/>
                <a:moveTo>
                  <a:pt x="66" y="80"/>
                </a:moveTo>
                <a:cubicBezTo>
                  <a:pt x="69" y="80"/>
                  <a:pt x="71" y="81"/>
                  <a:pt x="74" y="82"/>
                </a:cubicBezTo>
                <a:cubicBezTo>
                  <a:pt x="90" y="86"/>
                  <a:pt x="106" y="92"/>
                  <a:pt x="122" y="96"/>
                </a:cubicBezTo>
                <a:cubicBezTo>
                  <a:pt x="121" y="97"/>
                  <a:pt x="121" y="97"/>
                  <a:pt x="120" y="98"/>
                </a:cubicBezTo>
                <a:cubicBezTo>
                  <a:pt x="113" y="95"/>
                  <a:pt x="104" y="93"/>
                  <a:pt x="97" y="91"/>
                </a:cubicBezTo>
                <a:cubicBezTo>
                  <a:pt x="87" y="89"/>
                  <a:pt x="77" y="87"/>
                  <a:pt x="68" y="83"/>
                </a:cubicBezTo>
                <a:cubicBezTo>
                  <a:pt x="68" y="83"/>
                  <a:pt x="68" y="84"/>
                  <a:pt x="68" y="84"/>
                </a:cubicBezTo>
                <a:cubicBezTo>
                  <a:pt x="76" y="89"/>
                  <a:pt x="85" y="91"/>
                  <a:pt x="94" y="94"/>
                </a:cubicBezTo>
                <a:cubicBezTo>
                  <a:pt x="101" y="97"/>
                  <a:pt x="110" y="101"/>
                  <a:pt x="118" y="101"/>
                </a:cubicBezTo>
                <a:cubicBezTo>
                  <a:pt x="109" y="101"/>
                  <a:pt x="99" y="98"/>
                  <a:pt x="90" y="95"/>
                </a:cubicBezTo>
                <a:cubicBezTo>
                  <a:pt x="87" y="94"/>
                  <a:pt x="84" y="93"/>
                  <a:pt x="81" y="92"/>
                </a:cubicBezTo>
                <a:cubicBezTo>
                  <a:pt x="76" y="91"/>
                  <a:pt x="72" y="89"/>
                  <a:pt x="67" y="88"/>
                </a:cubicBezTo>
                <a:cubicBezTo>
                  <a:pt x="67" y="88"/>
                  <a:pt x="67" y="88"/>
                  <a:pt x="67" y="88"/>
                </a:cubicBezTo>
                <a:cubicBezTo>
                  <a:pt x="68" y="85"/>
                  <a:pt x="68" y="81"/>
                  <a:pt x="66" y="80"/>
                </a:cubicBezTo>
                <a:close/>
                <a:moveTo>
                  <a:pt x="50" y="75"/>
                </a:moveTo>
                <a:cubicBezTo>
                  <a:pt x="46" y="74"/>
                  <a:pt x="43" y="73"/>
                  <a:pt x="39" y="72"/>
                </a:cubicBezTo>
                <a:cubicBezTo>
                  <a:pt x="38" y="71"/>
                  <a:pt x="29" y="69"/>
                  <a:pt x="34" y="70"/>
                </a:cubicBezTo>
                <a:cubicBezTo>
                  <a:pt x="50" y="71"/>
                  <a:pt x="67" y="78"/>
                  <a:pt x="83" y="83"/>
                </a:cubicBezTo>
                <a:cubicBezTo>
                  <a:pt x="91" y="86"/>
                  <a:pt x="99" y="89"/>
                  <a:pt x="107" y="90"/>
                </a:cubicBezTo>
                <a:cubicBezTo>
                  <a:pt x="112" y="92"/>
                  <a:pt x="117" y="92"/>
                  <a:pt x="121" y="95"/>
                </a:cubicBezTo>
                <a:cubicBezTo>
                  <a:pt x="105" y="91"/>
                  <a:pt x="90" y="86"/>
                  <a:pt x="74" y="81"/>
                </a:cubicBezTo>
                <a:cubicBezTo>
                  <a:pt x="66" y="79"/>
                  <a:pt x="58" y="77"/>
                  <a:pt x="50" y="75"/>
                </a:cubicBezTo>
                <a:close/>
                <a:moveTo>
                  <a:pt x="45" y="78"/>
                </a:moveTo>
                <a:cubicBezTo>
                  <a:pt x="42" y="77"/>
                  <a:pt x="39" y="76"/>
                  <a:pt x="37" y="75"/>
                </a:cubicBezTo>
                <a:cubicBezTo>
                  <a:pt x="35" y="74"/>
                  <a:pt x="34" y="74"/>
                  <a:pt x="32" y="73"/>
                </a:cubicBezTo>
                <a:cubicBezTo>
                  <a:pt x="31" y="72"/>
                  <a:pt x="31" y="72"/>
                  <a:pt x="33" y="73"/>
                </a:cubicBezTo>
                <a:cubicBezTo>
                  <a:pt x="37" y="74"/>
                  <a:pt x="42" y="76"/>
                  <a:pt x="47" y="77"/>
                </a:cubicBezTo>
                <a:cubicBezTo>
                  <a:pt x="52" y="78"/>
                  <a:pt x="56" y="79"/>
                  <a:pt x="61" y="80"/>
                </a:cubicBezTo>
                <a:cubicBezTo>
                  <a:pt x="61" y="80"/>
                  <a:pt x="60" y="81"/>
                  <a:pt x="60" y="81"/>
                </a:cubicBezTo>
                <a:cubicBezTo>
                  <a:pt x="55" y="80"/>
                  <a:pt x="50" y="79"/>
                  <a:pt x="45" y="78"/>
                </a:cubicBezTo>
                <a:close/>
                <a:moveTo>
                  <a:pt x="40" y="83"/>
                </a:moveTo>
                <a:cubicBezTo>
                  <a:pt x="39" y="82"/>
                  <a:pt x="37" y="82"/>
                  <a:pt x="35" y="81"/>
                </a:cubicBezTo>
                <a:cubicBezTo>
                  <a:pt x="34" y="81"/>
                  <a:pt x="26" y="78"/>
                  <a:pt x="31" y="79"/>
                </a:cubicBezTo>
                <a:cubicBezTo>
                  <a:pt x="34" y="80"/>
                  <a:pt x="38" y="81"/>
                  <a:pt x="42" y="82"/>
                </a:cubicBezTo>
                <a:cubicBezTo>
                  <a:pt x="41" y="82"/>
                  <a:pt x="41" y="83"/>
                  <a:pt x="40" y="83"/>
                </a:cubicBezTo>
                <a:close/>
                <a:moveTo>
                  <a:pt x="38" y="87"/>
                </a:moveTo>
                <a:cubicBezTo>
                  <a:pt x="36" y="86"/>
                  <a:pt x="34" y="85"/>
                  <a:pt x="32" y="84"/>
                </a:cubicBezTo>
                <a:cubicBezTo>
                  <a:pt x="31" y="83"/>
                  <a:pt x="26" y="80"/>
                  <a:pt x="29" y="81"/>
                </a:cubicBezTo>
                <a:cubicBezTo>
                  <a:pt x="33" y="82"/>
                  <a:pt x="36" y="84"/>
                  <a:pt x="40" y="84"/>
                </a:cubicBezTo>
                <a:cubicBezTo>
                  <a:pt x="39" y="85"/>
                  <a:pt x="39" y="86"/>
                  <a:pt x="38" y="87"/>
                </a:cubicBezTo>
                <a:close/>
                <a:moveTo>
                  <a:pt x="36" y="90"/>
                </a:moveTo>
                <a:cubicBezTo>
                  <a:pt x="34" y="89"/>
                  <a:pt x="32" y="88"/>
                  <a:pt x="29" y="87"/>
                </a:cubicBezTo>
                <a:cubicBezTo>
                  <a:pt x="28" y="86"/>
                  <a:pt x="23" y="84"/>
                  <a:pt x="27" y="86"/>
                </a:cubicBezTo>
                <a:cubicBezTo>
                  <a:pt x="31" y="86"/>
                  <a:pt x="34" y="87"/>
                  <a:pt x="37" y="88"/>
                </a:cubicBezTo>
                <a:cubicBezTo>
                  <a:pt x="37" y="88"/>
                  <a:pt x="37" y="88"/>
                  <a:pt x="37" y="89"/>
                </a:cubicBezTo>
                <a:cubicBezTo>
                  <a:pt x="37" y="89"/>
                  <a:pt x="36" y="90"/>
                  <a:pt x="36" y="90"/>
                </a:cubicBezTo>
                <a:close/>
                <a:moveTo>
                  <a:pt x="34" y="94"/>
                </a:moveTo>
                <a:cubicBezTo>
                  <a:pt x="31" y="92"/>
                  <a:pt x="28" y="91"/>
                  <a:pt x="25" y="89"/>
                </a:cubicBezTo>
                <a:cubicBezTo>
                  <a:pt x="26" y="90"/>
                  <a:pt x="31" y="90"/>
                  <a:pt x="32" y="91"/>
                </a:cubicBezTo>
                <a:cubicBezTo>
                  <a:pt x="33" y="91"/>
                  <a:pt x="34" y="91"/>
                  <a:pt x="36" y="91"/>
                </a:cubicBezTo>
                <a:cubicBezTo>
                  <a:pt x="35" y="92"/>
                  <a:pt x="34" y="93"/>
                  <a:pt x="34" y="94"/>
                </a:cubicBezTo>
                <a:close/>
                <a:moveTo>
                  <a:pt x="32" y="97"/>
                </a:moveTo>
                <a:cubicBezTo>
                  <a:pt x="30" y="97"/>
                  <a:pt x="29" y="96"/>
                  <a:pt x="27" y="95"/>
                </a:cubicBezTo>
                <a:cubicBezTo>
                  <a:pt x="26" y="94"/>
                  <a:pt x="21" y="92"/>
                  <a:pt x="25" y="93"/>
                </a:cubicBezTo>
                <a:cubicBezTo>
                  <a:pt x="28" y="94"/>
                  <a:pt x="30" y="95"/>
                  <a:pt x="33" y="95"/>
                </a:cubicBezTo>
                <a:cubicBezTo>
                  <a:pt x="33" y="96"/>
                  <a:pt x="32" y="97"/>
                  <a:pt x="32" y="97"/>
                </a:cubicBezTo>
                <a:close/>
                <a:moveTo>
                  <a:pt x="30" y="100"/>
                </a:moveTo>
                <a:cubicBezTo>
                  <a:pt x="29" y="99"/>
                  <a:pt x="28" y="98"/>
                  <a:pt x="27" y="98"/>
                </a:cubicBezTo>
                <a:cubicBezTo>
                  <a:pt x="26" y="98"/>
                  <a:pt x="22" y="96"/>
                  <a:pt x="26" y="97"/>
                </a:cubicBezTo>
                <a:cubicBezTo>
                  <a:pt x="27" y="98"/>
                  <a:pt x="29" y="98"/>
                  <a:pt x="31" y="98"/>
                </a:cubicBezTo>
                <a:cubicBezTo>
                  <a:pt x="31" y="98"/>
                  <a:pt x="31" y="98"/>
                  <a:pt x="31" y="98"/>
                </a:cubicBezTo>
                <a:cubicBezTo>
                  <a:pt x="31" y="99"/>
                  <a:pt x="30" y="99"/>
                  <a:pt x="30" y="100"/>
                </a:cubicBezTo>
                <a:cubicBezTo>
                  <a:pt x="30" y="100"/>
                  <a:pt x="30" y="100"/>
                  <a:pt x="30" y="100"/>
                </a:cubicBezTo>
                <a:close/>
                <a:moveTo>
                  <a:pt x="25" y="101"/>
                </a:moveTo>
                <a:cubicBezTo>
                  <a:pt x="24" y="100"/>
                  <a:pt x="24" y="100"/>
                  <a:pt x="25" y="99"/>
                </a:cubicBezTo>
                <a:cubicBezTo>
                  <a:pt x="27" y="100"/>
                  <a:pt x="28" y="100"/>
                  <a:pt x="30" y="100"/>
                </a:cubicBezTo>
                <a:cubicBezTo>
                  <a:pt x="29" y="101"/>
                  <a:pt x="28" y="101"/>
                  <a:pt x="28" y="102"/>
                </a:cubicBezTo>
                <a:cubicBezTo>
                  <a:pt x="27" y="101"/>
                  <a:pt x="26" y="101"/>
                  <a:pt x="25" y="101"/>
                </a:cubicBezTo>
                <a:close/>
                <a:moveTo>
                  <a:pt x="27" y="103"/>
                </a:moveTo>
                <a:cubicBezTo>
                  <a:pt x="26" y="103"/>
                  <a:pt x="26" y="104"/>
                  <a:pt x="25" y="104"/>
                </a:cubicBezTo>
                <a:cubicBezTo>
                  <a:pt x="25" y="104"/>
                  <a:pt x="24" y="103"/>
                  <a:pt x="23" y="102"/>
                </a:cubicBezTo>
                <a:cubicBezTo>
                  <a:pt x="24" y="102"/>
                  <a:pt x="26" y="102"/>
                  <a:pt x="27" y="103"/>
                </a:cubicBezTo>
                <a:close/>
                <a:moveTo>
                  <a:pt x="23" y="107"/>
                </a:moveTo>
                <a:cubicBezTo>
                  <a:pt x="22" y="105"/>
                  <a:pt x="23" y="105"/>
                  <a:pt x="24" y="105"/>
                </a:cubicBezTo>
                <a:cubicBezTo>
                  <a:pt x="24" y="105"/>
                  <a:pt x="24" y="105"/>
                  <a:pt x="24" y="106"/>
                </a:cubicBezTo>
                <a:cubicBezTo>
                  <a:pt x="24" y="106"/>
                  <a:pt x="23" y="107"/>
                  <a:pt x="23" y="107"/>
                </a:cubicBezTo>
                <a:close/>
                <a:moveTo>
                  <a:pt x="22" y="108"/>
                </a:moveTo>
                <a:cubicBezTo>
                  <a:pt x="22" y="109"/>
                  <a:pt x="22" y="109"/>
                  <a:pt x="21" y="110"/>
                </a:cubicBezTo>
                <a:cubicBezTo>
                  <a:pt x="21" y="109"/>
                  <a:pt x="21" y="108"/>
                  <a:pt x="21" y="108"/>
                </a:cubicBezTo>
                <a:cubicBezTo>
                  <a:pt x="22" y="108"/>
                  <a:pt x="22" y="108"/>
                  <a:pt x="22" y="108"/>
                </a:cubicBezTo>
                <a:close/>
                <a:moveTo>
                  <a:pt x="21" y="111"/>
                </a:moveTo>
                <a:cubicBezTo>
                  <a:pt x="21" y="111"/>
                  <a:pt x="20" y="112"/>
                  <a:pt x="20" y="112"/>
                </a:cubicBezTo>
                <a:cubicBezTo>
                  <a:pt x="20" y="112"/>
                  <a:pt x="20" y="112"/>
                  <a:pt x="20" y="111"/>
                </a:cubicBezTo>
                <a:cubicBezTo>
                  <a:pt x="20" y="111"/>
                  <a:pt x="20" y="110"/>
                  <a:pt x="20" y="109"/>
                </a:cubicBezTo>
                <a:cubicBezTo>
                  <a:pt x="20" y="110"/>
                  <a:pt x="21" y="110"/>
                  <a:pt x="21" y="111"/>
                </a:cubicBezTo>
                <a:close/>
                <a:moveTo>
                  <a:pt x="20" y="107"/>
                </a:moveTo>
                <a:cubicBezTo>
                  <a:pt x="21" y="102"/>
                  <a:pt x="21" y="97"/>
                  <a:pt x="22" y="92"/>
                </a:cubicBezTo>
                <a:cubicBezTo>
                  <a:pt x="22" y="92"/>
                  <a:pt x="22" y="92"/>
                  <a:pt x="22" y="92"/>
                </a:cubicBezTo>
                <a:cubicBezTo>
                  <a:pt x="24" y="94"/>
                  <a:pt x="27" y="96"/>
                  <a:pt x="29" y="97"/>
                </a:cubicBezTo>
                <a:cubicBezTo>
                  <a:pt x="33" y="99"/>
                  <a:pt x="28" y="97"/>
                  <a:pt x="27" y="97"/>
                </a:cubicBezTo>
                <a:cubicBezTo>
                  <a:pt x="26" y="97"/>
                  <a:pt x="25" y="96"/>
                  <a:pt x="23" y="96"/>
                </a:cubicBezTo>
                <a:cubicBezTo>
                  <a:pt x="23" y="96"/>
                  <a:pt x="23" y="96"/>
                  <a:pt x="23" y="97"/>
                </a:cubicBezTo>
                <a:cubicBezTo>
                  <a:pt x="25" y="98"/>
                  <a:pt x="27" y="98"/>
                  <a:pt x="29" y="99"/>
                </a:cubicBezTo>
                <a:cubicBezTo>
                  <a:pt x="27" y="99"/>
                  <a:pt x="24" y="99"/>
                  <a:pt x="23" y="99"/>
                </a:cubicBezTo>
                <a:cubicBezTo>
                  <a:pt x="22" y="99"/>
                  <a:pt x="22" y="99"/>
                  <a:pt x="22" y="99"/>
                </a:cubicBezTo>
                <a:cubicBezTo>
                  <a:pt x="23" y="100"/>
                  <a:pt x="24" y="101"/>
                  <a:pt x="25" y="101"/>
                </a:cubicBezTo>
                <a:cubicBezTo>
                  <a:pt x="25" y="101"/>
                  <a:pt x="25" y="101"/>
                  <a:pt x="25" y="101"/>
                </a:cubicBezTo>
                <a:cubicBezTo>
                  <a:pt x="23" y="101"/>
                  <a:pt x="24" y="101"/>
                  <a:pt x="22" y="101"/>
                </a:cubicBezTo>
                <a:cubicBezTo>
                  <a:pt x="22" y="101"/>
                  <a:pt x="22" y="101"/>
                  <a:pt x="22" y="101"/>
                </a:cubicBezTo>
                <a:cubicBezTo>
                  <a:pt x="22" y="103"/>
                  <a:pt x="23" y="103"/>
                  <a:pt x="24" y="104"/>
                </a:cubicBezTo>
                <a:cubicBezTo>
                  <a:pt x="25" y="105"/>
                  <a:pt x="22" y="104"/>
                  <a:pt x="21" y="104"/>
                </a:cubicBezTo>
                <a:cubicBezTo>
                  <a:pt x="21" y="104"/>
                  <a:pt x="21" y="104"/>
                  <a:pt x="21" y="104"/>
                </a:cubicBezTo>
                <a:cubicBezTo>
                  <a:pt x="21" y="106"/>
                  <a:pt x="23" y="107"/>
                  <a:pt x="20" y="107"/>
                </a:cubicBezTo>
                <a:close/>
                <a:moveTo>
                  <a:pt x="22" y="92"/>
                </a:moveTo>
                <a:cubicBezTo>
                  <a:pt x="23" y="91"/>
                  <a:pt x="23" y="90"/>
                  <a:pt x="23" y="89"/>
                </a:cubicBezTo>
                <a:cubicBezTo>
                  <a:pt x="23" y="89"/>
                  <a:pt x="23" y="89"/>
                  <a:pt x="23" y="89"/>
                </a:cubicBezTo>
                <a:cubicBezTo>
                  <a:pt x="25" y="90"/>
                  <a:pt x="26" y="91"/>
                  <a:pt x="28" y="92"/>
                </a:cubicBezTo>
                <a:cubicBezTo>
                  <a:pt x="29" y="92"/>
                  <a:pt x="32" y="94"/>
                  <a:pt x="33" y="94"/>
                </a:cubicBezTo>
                <a:cubicBezTo>
                  <a:pt x="29" y="94"/>
                  <a:pt x="26" y="92"/>
                  <a:pt x="23" y="91"/>
                </a:cubicBezTo>
                <a:cubicBezTo>
                  <a:pt x="23" y="91"/>
                  <a:pt x="22" y="91"/>
                  <a:pt x="22" y="92"/>
                </a:cubicBezTo>
                <a:close/>
                <a:moveTo>
                  <a:pt x="23" y="88"/>
                </a:moveTo>
                <a:cubicBezTo>
                  <a:pt x="23" y="87"/>
                  <a:pt x="24" y="86"/>
                  <a:pt x="24" y="85"/>
                </a:cubicBezTo>
                <a:cubicBezTo>
                  <a:pt x="26" y="86"/>
                  <a:pt x="28" y="87"/>
                  <a:pt x="30" y="88"/>
                </a:cubicBezTo>
                <a:cubicBezTo>
                  <a:pt x="32" y="89"/>
                  <a:pt x="34" y="90"/>
                  <a:pt x="35" y="90"/>
                </a:cubicBezTo>
                <a:cubicBezTo>
                  <a:pt x="31" y="90"/>
                  <a:pt x="27" y="88"/>
                  <a:pt x="23" y="88"/>
                </a:cubicBezTo>
                <a:cubicBezTo>
                  <a:pt x="23" y="88"/>
                  <a:pt x="23" y="88"/>
                  <a:pt x="23" y="88"/>
                </a:cubicBezTo>
                <a:close/>
                <a:moveTo>
                  <a:pt x="24" y="84"/>
                </a:moveTo>
                <a:cubicBezTo>
                  <a:pt x="25" y="81"/>
                  <a:pt x="26" y="79"/>
                  <a:pt x="27" y="76"/>
                </a:cubicBezTo>
                <a:cubicBezTo>
                  <a:pt x="27" y="76"/>
                  <a:pt x="27" y="76"/>
                  <a:pt x="27" y="76"/>
                </a:cubicBezTo>
                <a:cubicBezTo>
                  <a:pt x="32" y="78"/>
                  <a:pt x="37" y="80"/>
                  <a:pt x="42" y="81"/>
                </a:cubicBezTo>
                <a:cubicBezTo>
                  <a:pt x="37" y="80"/>
                  <a:pt x="32" y="79"/>
                  <a:pt x="28" y="78"/>
                </a:cubicBezTo>
                <a:cubicBezTo>
                  <a:pt x="27" y="78"/>
                  <a:pt x="27" y="78"/>
                  <a:pt x="27" y="79"/>
                </a:cubicBezTo>
                <a:cubicBezTo>
                  <a:pt x="29" y="80"/>
                  <a:pt x="31" y="81"/>
                  <a:pt x="33" y="81"/>
                </a:cubicBezTo>
                <a:cubicBezTo>
                  <a:pt x="34" y="81"/>
                  <a:pt x="41" y="84"/>
                  <a:pt x="38" y="83"/>
                </a:cubicBezTo>
                <a:cubicBezTo>
                  <a:pt x="34" y="82"/>
                  <a:pt x="30" y="80"/>
                  <a:pt x="26" y="80"/>
                </a:cubicBezTo>
                <a:cubicBezTo>
                  <a:pt x="26" y="80"/>
                  <a:pt x="26" y="81"/>
                  <a:pt x="26" y="81"/>
                </a:cubicBezTo>
                <a:cubicBezTo>
                  <a:pt x="30" y="83"/>
                  <a:pt x="34" y="85"/>
                  <a:pt x="38" y="87"/>
                </a:cubicBezTo>
                <a:cubicBezTo>
                  <a:pt x="36" y="86"/>
                  <a:pt x="33" y="86"/>
                  <a:pt x="31" y="86"/>
                </a:cubicBezTo>
                <a:cubicBezTo>
                  <a:pt x="29" y="85"/>
                  <a:pt x="27" y="85"/>
                  <a:pt x="24" y="84"/>
                </a:cubicBezTo>
                <a:close/>
                <a:moveTo>
                  <a:pt x="27" y="76"/>
                </a:moveTo>
                <a:cubicBezTo>
                  <a:pt x="29" y="72"/>
                  <a:pt x="31" y="68"/>
                  <a:pt x="33" y="65"/>
                </a:cubicBezTo>
                <a:cubicBezTo>
                  <a:pt x="40" y="68"/>
                  <a:pt x="48" y="70"/>
                  <a:pt x="55" y="72"/>
                </a:cubicBezTo>
                <a:cubicBezTo>
                  <a:pt x="64" y="75"/>
                  <a:pt x="72" y="78"/>
                  <a:pt x="80" y="80"/>
                </a:cubicBezTo>
                <a:cubicBezTo>
                  <a:pt x="89" y="83"/>
                  <a:pt x="97" y="86"/>
                  <a:pt x="106" y="88"/>
                </a:cubicBezTo>
                <a:cubicBezTo>
                  <a:pt x="110" y="90"/>
                  <a:pt x="115" y="91"/>
                  <a:pt x="119" y="92"/>
                </a:cubicBezTo>
                <a:cubicBezTo>
                  <a:pt x="121" y="93"/>
                  <a:pt x="124" y="93"/>
                  <a:pt x="126" y="94"/>
                </a:cubicBezTo>
                <a:cubicBezTo>
                  <a:pt x="125" y="94"/>
                  <a:pt x="124" y="95"/>
                  <a:pt x="123" y="95"/>
                </a:cubicBezTo>
                <a:cubicBezTo>
                  <a:pt x="119" y="92"/>
                  <a:pt x="113" y="91"/>
                  <a:pt x="108" y="90"/>
                </a:cubicBezTo>
                <a:cubicBezTo>
                  <a:pt x="99" y="88"/>
                  <a:pt x="90" y="85"/>
                  <a:pt x="81" y="82"/>
                </a:cubicBezTo>
                <a:cubicBezTo>
                  <a:pt x="72" y="79"/>
                  <a:pt x="63" y="76"/>
                  <a:pt x="53" y="73"/>
                </a:cubicBezTo>
                <a:cubicBezTo>
                  <a:pt x="46" y="71"/>
                  <a:pt x="38" y="69"/>
                  <a:pt x="31" y="69"/>
                </a:cubicBezTo>
                <a:cubicBezTo>
                  <a:pt x="30" y="69"/>
                  <a:pt x="30" y="69"/>
                  <a:pt x="31" y="70"/>
                </a:cubicBezTo>
                <a:cubicBezTo>
                  <a:pt x="36" y="73"/>
                  <a:pt x="44" y="74"/>
                  <a:pt x="50" y="75"/>
                </a:cubicBezTo>
                <a:cubicBezTo>
                  <a:pt x="54" y="77"/>
                  <a:pt x="59" y="78"/>
                  <a:pt x="63" y="79"/>
                </a:cubicBezTo>
                <a:cubicBezTo>
                  <a:pt x="63" y="79"/>
                  <a:pt x="62" y="79"/>
                  <a:pt x="62" y="79"/>
                </a:cubicBezTo>
                <a:cubicBezTo>
                  <a:pt x="56" y="78"/>
                  <a:pt x="50" y="77"/>
                  <a:pt x="44" y="75"/>
                </a:cubicBezTo>
                <a:cubicBezTo>
                  <a:pt x="39" y="74"/>
                  <a:pt x="34" y="72"/>
                  <a:pt x="29" y="72"/>
                </a:cubicBezTo>
                <a:cubicBezTo>
                  <a:pt x="29" y="72"/>
                  <a:pt x="29" y="72"/>
                  <a:pt x="29" y="72"/>
                </a:cubicBezTo>
                <a:cubicBezTo>
                  <a:pt x="37" y="77"/>
                  <a:pt x="46" y="79"/>
                  <a:pt x="55" y="81"/>
                </a:cubicBezTo>
                <a:cubicBezTo>
                  <a:pt x="54" y="81"/>
                  <a:pt x="53" y="81"/>
                  <a:pt x="52" y="80"/>
                </a:cubicBezTo>
                <a:cubicBezTo>
                  <a:pt x="49" y="80"/>
                  <a:pt x="46" y="79"/>
                  <a:pt x="44" y="78"/>
                </a:cubicBezTo>
                <a:cubicBezTo>
                  <a:pt x="38" y="77"/>
                  <a:pt x="33" y="77"/>
                  <a:pt x="28" y="76"/>
                </a:cubicBezTo>
                <a:cubicBezTo>
                  <a:pt x="28" y="76"/>
                  <a:pt x="27" y="76"/>
                  <a:pt x="27" y="76"/>
                </a:cubicBezTo>
                <a:close/>
                <a:moveTo>
                  <a:pt x="148" y="65"/>
                </a:moveTo>
                <a:cubicBezTo>
                  <a:pt x="147" y="65"/>
                  <a:pt x="147" y="65"/>
                  <a:pt x="147" y="65"/>
                </a:cubicBezTo>
                <a:cubicBezTo>
                  <a:pt x="143" y="64"/>
                  <a:pt x="140" y="62"/>
                  <a:pt x="136" y="62"/>
                </a:cubicBezTo>
                <a:cubicBezTo>
                  <a:pt x="131" y="61"/>
                  <a:pt x="126" y="60"/>
                  <a:pt x="122" y="59"/>
                </a:cubicBezTo>
                <a:cubicBezTo>
                  <a:pt x="113" y="57"/>
                  <a:pt x="105" y="54"/>
                  <a:pt x="96" y="53"/>
                </a:cubicBezTo>
                <a:cubicBezTo>
                  <a:pt x="98" y="51"/>
                  <a:pt x="100" y="50"/>
                  <a:pt x="102" y="48"/>
                </a:cubicBezTo>
                <a:cubicBezTo>
                  <a:pt x="109" y="51"/>
                  <a:pt x="117" y="52"/>
                  <a:pt x="124" y="54"/>
                </a:cubicBezTo>
                <a:cubicBezTo>
                  <a:pt x="128" y="55"/>
                  <a:pt x="132" y="56"/>
                  <a:pt x="136" y="57"/>
                </a:cubicBezTo>
                <a:cubicBezTo>
                  <a:pt x="138" y="58"/>
                  <a:pt x="140" y="59"/>
                  <a:pt x="142" y="60"/>
                </a:cubicBezTo>
                <a:cubicBezTo>
                  <a:pt x="142" y="60"/>
                  <a:pt x="143" y="60"/>
                  <a:pt x="144" y="60"/>
                </a:cubicBezTo>
                <a:cubicBezTo>
                  <a:pt x="144" y="60"/>
                  <a:pt x="144" y="61"/>
                  <a:pt x="144" y="61"/>
                </a:cubicBezTo>
                <a:cubicBezTo>
                  <a:pt x="141" y="60"/>
                  <a:pt x="138" y="59"/>
                  <a:pt x="135" y="58"/>
                </a:cubicBezTo>
                <a:cubicBezTo>
                  <a:pt x="130" y="57"/>
                  <a:pt x="126" y="56"/>
                  <a:pt x="122" y="55"/>
                </a:cubicBezTo>
                <a:cubicBezTo>
                  <a:pt x="115" y="53"/>
                  <a:pt x="107" y="51"/>
                  <a:pt x="100" y="50"/>
                </a:cubicBezTo>
                <a:cubicBezTo>
                  <a:pt x="99" y="50"/>
                  <a:pt x="99" y="51"/>
                  <a:pt x="99" y="51"/>
                </a:cubicBezTo>
                <a:cubicBezTo>
                  <a:pt x="107" y="55"/>
                  <a:pt x="116" y="56"/>
                  <a:pt x="124" y="58"/>
                </a:cubicBezTo>
                <a:cubicBezTo>
                  <a:pt x="129" y="59"/>
                  <a:pt x="134" y="60"/>
                  <a:pt x="138" y="61"/>
                </a:cubicBezTo>
                <a:cubicBezTo>
                  <a:pt x="140" y="62"/>
                  <a:pt x="142" y="62"/>
                  <a:pt x="144" y="63"/>
                </a:cubicBezTo>
                <a:cubicBezTo>
                  <a:pt x="144" y="63"/>
                  <a:pt x="146" y="64"/>
                  <a:pt x="147" y="64"/>
                </a:cubicBezTo>
                <a:cubicBezTo>
                  <a:pt x="147" y="65"/>
                  <a:pt x="148" y="65"/>
                  <a:pt x="148" y="65"/>
                </a:cubicBezTo>
                <a:close/>
                <a:moveTo>
                  <a:pt x="103" y="47"/>
                </a:moveTo>
                <a:cubicBezTo>
                  <a:pt x="104" y="47"/>
                  <a:pt x="105" y="46"/>
                  <a:pt x="106" y="45"/>
                </a:cubicBezTo>
                <a:cubicBezTo>
                  <a:pt x="106" y="46"/>
                  <a:pt x="106" y="46"/>
                  <a:pt x="106" y="46"/>
                </a:cubicBezTo>
                <a:cubicBezTo>
                  <a:pt x="112" y="48"/>
                  <a:pt x="119" y="49"/>
                  <a:pt x="125" y="51"/>
                </a:cubicBezTo>
                <a:cubicBezTo>
                  <a:pt x="128" y="52"/>
                  <a:pt x="130" y="53"/>
                  <a:pt x="133" y="54"/>
                </a:cubicBezTo>
                <a:cubicBezTo>
                  <a:pt x="133" y="54"/>
                  <a:pt x="143" y="57"/>
                  <a:pt x="138" y="56"/>
                </a:cubicBezTo>
                <a:cubicBezTo>
                  <a:pt x="132" y="55"/>
                  <a:pt x="126" y="52"/>
                  <a:pt x="119" y="51"/>
                </a:cubicBezTo>
                <a:cubicBezTo>
                  <a:pt x="114" y="50"/>
                  <a:pt x="108" y="49"/>
                  <a:pt x="103" y="47"/>
                </a:cubicBezTo>
                <a:close/>
                <a:moveTo>
                  <a:pt x="107" y="45"/>
                </a:moveTo>
                <a:cubicBezTo>
                  <a:pt x="109" y="45"/>
                  <a:pt x="111" y="44"/>
                  <a:pt x="114" y="44"/>
                </a:cubicBezTo>
                <a:cubicBezTo>
                  <a:pt x="119" y="45"/>
                  <a:pt x="124" y="47"/>
                  <a:pt x="129" y="49"/>
                </a:cubicBezTo>
                <a:cubicBezTo>
                  <a:pt x="121" y="47"/>
                  <a:pt x="114" y="46"/>
                  <a:pt x="107" y="45"/>
                </a:cubicBezTo>
                <a:cubicBezTo>
                  <a:pt x="107" y="45"/>
                  <a:pt x="107" y="45"/>
                  <a:pt x="107" y="45"/>
                </a:cubicBezTo>
                <a:close/>
                <a:moveTo>
                  <a:pt x="138" y="55"/>
                </a:moveTo>
                <a:cubicBezTo>
                  <a:pt x="135" y="54"/>
                  <a:pt x="132" y="52"/>
                  <a:pt x="128" y="51"/>
                </a:cubicBezTo>
                <a:cubicBezTo>
                  <a:pt x="123" y="50"/>
                  <a:pt x="118" y="49"/>
                  <a:pt x="113" y="48"/>
                </a:cubicBezTo>
                <a:cubicBezTo>
                  <a:pt x="112" y="47"/>
                  <a:pt x="110" y="47"/>
                  <a:pt x="108" y="46"/>
                </a:cubicBezTo>
                <a:cubicBezTo>
                  <a:pt x="109" y="46"/>
                  <a:pt x="110" y="47"/>
                  <a:pt x="111" y="47"/>
                </a:cubicBezTo>
                <a:cubicBezTo>
                  <a:pt x="113" y="47"/>
                  <a:pt x="116" y="48"/>
                  <a:pt x="118" y="48"/>
                </a:cubicBezTo>
                <a:cubicBezTo>
                  <a:pt x="122" y="49"/>
                  <a:pt x="127" y="49"/>
                  <a:pt x="131" y="50"/>
                </a:cubicBezTo>
                <a:cubicBezTo>
                  <a:pt x="134" y="52"/>
                  <a:pt x="136" y="53"/>
                  <a:pt x="138" y="55"/>
                </a:cubicBezTo>
                <a:close/>
                <a:moveTo>
                  <a:pt x="143" y="59"/>
                </a:moveTo>
                <a:cubicBezTo>
                  <a:pt x="137" y="57"/>
                  <a:pt x="131" y="55"/>
                  <a:pt x="126" y="54"/>
                </a:cubicBezTo>
                <a:cubicBezTo>
                  <a:pt x="120" y="52"/>
                  <a:pt x="114" y="51"/>
                  <a:pt x="108" y="49"/>
                </a:cubicBezTo>
                <a:cubicBezTo>
                  <a:pt x="109" y="50"/>
                  <a:pt x="110" y="50"/>
                  <a:pt x="110" y="50"/>
                </a:cubicBezTo>
                <a:cubicBezTo>
                  <a:pt x="114" y="50"/>
                  <a:pt x="117" y="51"/>
                  <a:pt x="121" y="52"/>
                </a:cubicBezTo>
                <a:cubicBezTo>
                  <a:pt x="127" y="54"/>
                  <a:pt x="134" y="56"/>
                  <a:pt x="141" y="57"/>
                </a:cubicBezTo>
                <a:cubicBezTo>
                  <a:pt x="141" y="58"/>
                  <a:pt x="142" y="58"/>
                  <a:pt x="143" y="59"/>
                </a:cubicBezTo>
                <a:close/>
                <a:moveTo>
                  <a:pt x="146" y="63"/>
                </a:moveTo>
                <a:cubicBezTo>
                  <a:pt x="132" y="57"/>
                  <a:pt x="115" y="58"/>
                  <a:pt x="101" y="51"/>
                </a:cubicBezTo>
                <a:cubicBezTo>
                  <a:pt x="104" y="52"/>
                  <a:pt x="109" y="53"/>
                  <a:pt x="113" y="54"/>
                </a:cubicBezTo>
                <a:cubicBezTo>
                  <a:pt x="118" y="55"/>
                  <a:pt x="123" y="56"/>
                  <a:pt x="127" y="57"/>
                </a:cubicBezTo>
                <a:cubicBezTo>
                  <a:pt x="131" y="58"/>
                  <a:pt x="136" y="59"/>
                  <a:pt x="140" y="60"/>
                </a:cubicBezTo>
                <a:cubicBezTo>
                  <a:pt x="141" y="61"/>
                  <a:pt x="143" y="62"/>
                  <a:pt x="145" y="62"/>
                </a:cubicBezTo>
                <a:cubicBezTo>
                  <a:pt x="145" y="62"/>
                  <a:pt x="145" y="62"/>
                  <a:pt x="146" y="63"/>
                </a:cubicBezTo>
                <a:cubicBezTo>
                  <a:pt x="146" y="63"/>
                  <a:pt x="146" y="63"/>
                  <a:pt x="146" y="63"/>
                </a:cubicBezTo>
                <a:close/>
                <a:moveTo>
                  <a:pt x="150" y="69"/>
                </a:moveTo>
                <a:cubicBezTo>
                  <a:pt x="140" y="67"/>
                  <a:pt x="131" y="64"/>
                  <a:pt x="122" y="62"/>
                </a:cubicBezTo>
                <a:cubicBezTo>
                  <a:pt x="113" y="60"/>
                  <a:pt x="104" y="58"/>
                  <a:pt x="94" y="56"/>
                </a:cubicBezTo>
                <a:cubicBezTo>
                  <a:pt x="94" y="56"/>
                  <a:pt x="94" y="56"/>
                  <a:pt x="94" y="56"/>
                </a:cubicBezTo>
                <a:cubicBezTo>
                  <a:pt x="95" y="55"/>
                  <a:pt x="95" y="54"/>
                  <a:pt x="96" y="54"/>
                </a:cubicBezTo>
                <a:cubicBezTo>
                  <a:pt x="107" y="55"/>
                  <a:pt x="118" y="59"/>
                  <a:pt x="128" y="61"/>
                </a:cubicBezTo>
                <a:cubicBezTo>
                  <a:pt x="133" y="62"/>
                  <a:pt x="137" y="63"/>
                  <a:pt x="141" y="64"/>
                </a:cubicBezTo>
                <a:cubicBezTo>
                  <a:pt x="144" y="65"/>
                  <a:pt x="146" y="66"/>
                  <a:pt x="148" y="66"/>
                </a:cubicBezTo>
                <a:cubicBezTo>
                  <a:pt x="149" y="67"/>
                  <a:pt x="149" y="68"/>
                  <a:pt x="150" y="69"/>
                </a:cubicBezTo>
                <a:close/>
                <a:moveTo>
                  <a:pt x="81" y="41"/>
                </a:moveTo>
                <a:cubicBezTo>
                  <a:pt x="79" y="39"/>
                  <a:pt x="76" y="37"/>
                  <a:pt x="74" y="35"/>
                </a:cubicBezTo>
                <a:cubicBezTo>
                  <a:pt x="73" y="35"/>
                  <a:pt x="73" y="35"/>
                  <a:pt x="72" y="34"/>
                </a:cubicBezTo>
                <a:cubicBezTo>
                  <a:pt x="76" y="36"/>
                  <a:pt x="79" y="38"/>
                  <a:pt x="82" y="40"/>
                </a:cubicBezTo>
                <a:cubicBezTo>
                  <a:pt x="82" y="40"/>
                  <a:pt x="82" y="40"/>
                  <a:pt x="82" y="40"/>
                </a:cubicBezTo>
                <a:cubicBezTo>
                  <a:pt x="81" y="40"/>
                  <a:pt x="81" y="41"/>
                  <a:pt x="81" y="41"/>
                </a:cubicBezTo>
                <a:cubicBezTo>
                  <a:pt x="81" y="41"/>
                  <a:pt x="81" y="41"/>
                  <a:pt x="81" y="41"/>
                </a:cubicBezTo>
                <a:close/>
                <a:moveTo>
                  <a:pt x="81" y="41"/>
                </a:moveTo>
                <a:cubicBezTo>
                  <a:pt x="80" y="42"/>
                  <a:pt x="80" y="42"/>
                  <a:pt x="80" y="43"/>
                </a:cubicBezTo>
                <a:cubicBezTo>
                  <a:pt x="78" y="41"/>
                  <a:pt x="75" y="39"/>
                  <a:pt x="72" y="37"/>
                </a:cubicBezTo>
                <a:cubicBezTo>
                  <a:pt x="75" y="39"/>
                  <a:pt x="78" y="40"/>
                  <a:pt x="81" y="41"/>
                </a:cubicBezTo>
                <a:cubicBezTo>
                  <a:pt x="81" y="41"/>
                  <a:pt x="81" y="41"/>
                  <a:pt x="81" y="41"/>
                </a:cubicBezTo>
                <a:close/>
                <a:moveTo>
                  <a:pt x="80" y="44"/>
                </a:moveTo>
                <a:cubicBezTo>
                  <a:pt x="79" y="45"/>
                  <a:pt x="79" y="45"/>
                  <a:pt x="78" y="46"/>
                </a:cubicBezTo>
                <a:cubicBezTo>
                  <a:pt x="76" y="44"/>
                  <a:pt x="73" y="42"/>
                  <a:pt x="71" y="40"/>
                </a:cubicBezTo>
                <a:cubicBezTo>
                  <a:pt x="68" y="38"/>
                  <a:pt x="65" y="37"/>
                  <a:pt x="63" y="35"/>
                </a:cubicBezTo>
                <a:cubicBezTo>
                  <a:pt x="61" y="33"/>
                  <a:pt x="66" y="36"/>
                  <a:pt x="67" y="37"/>
                </a:cubicBezTo>
                <a:cubicBezTo>
                  <a:pt x="68" y="37"/>
                  <a:pt x="70" y="38"/>
                  <a:pt x="71" y="39"/>
                </a:cubicBezTo>
                <a:cubicBezTo>
                  <a:pt x="74" y="40"/>
                  <a:pt x="77" y="42"/>
                  <a:pt x="80" y="44"/>
                </a:cubicBezTo>
                <a:close/>
                <a:moveTo>
                  <a:pt x="78" y="47"/>
                </a:moveTo>
                <a:cubicBezTo>
                  <a:pt x="78" y="47"/>
                  <a:pt x="78" y="48"/>
                  <a:pt x="77" y="48"/>
                </a:cubicBezTo>
                <a:cubicBezTo>
                  <a:pt x="77" y="49"/>
                  <a:pt x="77" y="49"/>
                  <a:pt x="77" y="49"/>
                </a:cubicBezTo>
                <a:cubicBezTo>
                  <a:pt x="75" y="48"/>
                  <a:pt x="74" y="47"/>
                  <a:pt x="72" y="46"/>
                </a:cubicBezTo>
                <a:cubicBezTo>
                  <a:pt x="70" y="45"/>
                  <a:pt x="67" y="43"/>
                  <a:pt x="65" y="41"/>
                </a:cubicBezTo>
                <a:cubicBezTo>
                  <a:pt x="63" y="40"/>
                  <a:pt x="61" y="38"/>
                  <a:pt x="59" y="37"/>
                </a:cubicBezTo>
                <a:cubicBezTo>
                  <a:pt x="61" y="38"/>
                  <a:pt x="64" y="39"/>
                  <a:pt x="66" y="40"/>
                </a:cubicBezTo>
                <a:cubicBezTo>
                  <a:pt x="70" y="42"/>
                  <a:pt x="74" y="45"/>
                  <a:pt x="78" y="47"/>
                </a:cubicBezTo>
                <a:cubicBezTo>
                  <a:pt x="78" y="47"/>
                  <a:pt x="78" y="47"/>
                  <a:pt x="78" y="47"/>
                </a:cubicBezTo>
                <a:close/>
                <a:moveTo>
                  <a:pt x="76" y="50"/>
                </a:moveTo>
                <a:cubicBezTo>
                  <a:pt x="74" y="52"/>
                  <a:pt x="73" y="50"/>
                  <a:pt x="70" y="48"/>
                </a:cubicBezTo>
                <a:cubicBezTo>
                  <a:pt x="70" y="48"/>
                  <a:pt x="69" y="48"/>
                  <a:pt x="69" y="48"/>
                </a:cubicBezTo>
                <a:cubicBezTo>
                  <a:pt x="68" y="47"/>
                  <a:pt x="67" y="47"/>
                  <a:pt x="66" y="47"/>
                </a:cubicBezTo>
                <a:cubicBezTo>
                  <a:pt x="65" y="46"/>
                  <a:pt x="64" y="45"/>
                  <a:pt x="63" y="44"/>
                </a:cubicBezTo>
                <a:cubicBezTo>
                  <a:pt x="61" y="43"/>
                  <a:pt x="60" y="42"/>
                  <a:pt x="59" y="41"/>
                </a:cubicBezTo>
                <a:cubicBezTo>
                  <a:pt x="57" y="40"/>
                  <a:pt x="57" y="39"/>
                  <a:pt x="59" y="40"/>
                </a:cubicBezTo>
                <a:cubicBezTo>
                  <a:pt x="61" y="41"/>
                  <a:pt x="63" y="42"/>
                  <a:pt x="65" y="43"/>
                </a:cubicBezTo>
                <a:cubicBezTo>
                  <a:pt x="67" y="44"/>
                  <a:pt x="69" y="45"/>
                  <a:pt x="72" y="47"/>
                </a:cubicBezTo>
                <a:cubicBezTo>
                  <a:pt x="73" y="47"/>
                  <a:pt x="74" y="48"/>
                  <a:pt x="75" y="49"/>
                </a:cubicBezTo>
                <a:cubicBezTo>
                  <a:pt x="75" y="49"/>
                  <a:pt x="76" y="50"/>
                  <a:pt x="76" y="49"/>
                </a:cubicBezTo>
                <a:cubicBezTo>
                  <a:pt x="76" y="49"/>
                  <a:pt x="76" y="50"/>
                  <a:pt x="76" y="50"/>
                </a:cubicBezTo>
                <a:close/>
                <a:moveTo>
                  <a:pt x="67" y="48"/>
                </a:moveTo>
                <a:cubicBezTo>
                  <a:pt x="66" y="48"/>
                  <a:pt x="64" y="49"/>
                  <a:pt x="63" y="49"/>
                </a:cubicBezTo>
                <a:cubicBezTo>
                  <a:pt x="60" y="47"/>
                  <a:pt x="57" y="46"/>
                  <a:pt x="54" y="43"/>
                </a:cubicBezTo>
                <a:cubicBezTo>
                  <a:pt x="51" y="39"/>
                  <a:pt x="58" y="43"/>
                  <a:pt x="59" y="44"/>
                </a:cubicBezTo>
                <a:cubicBezTo>
                  <a:pt x="60" y="45"/>
                  <a:pt x="62" y="45"/>
                  <a:pt x="64" y="46"/>
                </a:cubicBezTo>
                <a:cubicBezTo>
                  <a:pt x="65" y="47"/>
                  <a:pt x="66" y="47"/>
                  <a:pt x="67" y="48"/>
                </a:cubicBezTo>
                <a:cubicBezTo>
                  <a:pt x="67" y="48"/>
                  <a:pt x="67" y="48"/>
                  <a:pt x="67" y="48"/>
                </a:cubicBezTo>
                <a:cubicBezTo>
                  <a:pt x="67" y="48"/>
                  <a:pt x="67" y="48"/>
                  <a:pt x="67" y="48"/>
                </a:cubicBezTo>
                <a:close/>
                <a:moveTo>
                  <a:pt x="61" y="50"/>
                </a:moveTo>
                <a:cubicBezTo>
                  <a:pt x="61" y="50"/>
                  <a:pt x="60" y="51"/>
                  <a:pt x="59" y="51"/>
                </a:cubicBezTo>
                <a:cubicBezTo>
                  <a:pt x="57" y="50"/>
                  <a:pt x="56" y="49"/>
                  <a:pt x="54" y="48"/>
                </a:cubicBezTo>
                <a:cubicBezTo>
                  <a:pt x="52" y="47"/>
                  <a:pt x="49" y="44"/>
                  <a:pt x="53" y="46"/>
                </a:cubicBezTo>
                <a:cubicBezTo>
                  <a:pt x="56" y="47"/>
                  <a:pt x="59" y="49"/>
                  <a:pt x="61" y="50"/>
                </a:cubicBezTo>
                <a:close/>
                <a:moveTo>
                  <a:pt x="56" y="54"/>
                </a:moveTo>
                <a:cubicBezTo>
                  <a:pt x="53" y="52"/>
                  <a:pt x="50" y="50"/>
                  <a:pt x="48" y="48"/>
                </a:cubicBezTo>
                <a:cubicBezTo>
                  <a:pt x="50" y="50"/>
                  <a:pt x="55" y="51"/>
                  <a:pt x="58" y="52"/>
                </a:cubicBezTo>
                <a:cubicBezTo>
                  <a:pt x="57" y="52"/>
                  <a:pt x="57" y="53"/>
                  <a:pt x="56" y="54"/>
                </a:cubicBezTo>
                <a:close/>
                <a:moveTo>
                  <a:pt x="48" y="55"/>
                </a:moveTo>
                <a:cubicBezTo>
                  <a:pt x="50" y="55"/>
                  <a:pt x="52" y="56"/>
                  <a:pt x="54" y="57"/>
                </a:cubicBezTo>
                <a:cubicBezTo>
                  <a:pt x="54" y="57"/>
                  <a:pt x="54" y="57"/>
                  <a:pt x="54" y="58"/>
                </a:cubicBezTo>
                <a:cubicBezTo>
                  <a:pt x="52" y="57"/>
                  <a:pt x="50" y="56"/>
                  <a:pt x="48" y="55"/>
                </a:cubicBezTo>
                <a:close/>
                <a:moveTo>
                  <a:pt x="61" y="63"/>
                </a:moveTo>
                <a:cubicBezTo>
                  <a:pt x="61" y="63"/>
                  <a:pt x="60" y="63"/>
                  <a:pt x="60" y="63"/>
                </a:cubicBezTo>
                <a:cubicBezTo>
                  <a:pt x="60" y="63"/>
                  <a:pt x="60" y="62"/>
                  <a:pt x="61" y="62"/>
                </a:cubicBezTo>
                <a:cubicBezTo>
                  <a:pt x="61" y="62"/>
                  <a:pt x="61" y="62"/>
                  <a:pt x="61" y="63"/>
                </a:cubicBezTo>
                <a:close/>
                <a:moveTo>
                  <a:pt x="62" y="61"/>
                </a:moveTo>
                <a:cubicBezTo>
                  <a:pt x="62" y="61"/>
                  <a:pt x="63" y="61"/>
                  <a:pt x="63" y="61"/>
                </a:cubicBezTo>
                <a:cubicBezTo>
                  <a:pt x="63" y="61"/>
                  <a:pt x="63" y="61"/>
                  <a:pt x="62" y="61"/>
                </a:cubicBezTo>
                <a:close/>
                <a:moveTo>
                  <a:pt x="65" y="59"/>
                </a:moveTo>
                <a:cubicBezTo>
                  <a:pt x="67" y="61"/>
                  <a:pt x="65" y="60"/>
                  <a:pt x="64" y="60"/>
                </a:cubicBezTo>
                <a:cubicBezTo>
                  <a:pt x="64" y="59"/>
                  <a:pt x="65" y="59"/>
                  <a:pt x="65" y="59"/>
                </a:cubicBezTo>
                <a:cubicBezTo>
                  <a:pt x="65" y="59"/>
                  <a:pt x="65" y="59"/>
                  <a:pt x="65" y="59"/>
                </a:cubicBezTo>
                <a:close/>
                <a:moveTo>
                  <a:pt x="65" y="59"/>
                </a:moveTo>
                <a:cubicBezTo>
                  <a:pt x="65" y="59"/>
                  <a:pt x="65" y="58"/>
                  <a:pt x="65" y="58"/>
                </a:cubicBezTo>
                <a:cubicBezTo>
                  <a:pt x="66" y="58"/>
                  <a:pt x="67" y="58"/>
                  <a:pt x="67" y="57"/>
                </a:cubicBezTo>
                <a:cubicBezTo>
                  <a:pt x="67" y="58"/>
                  <a:pt x="68" y="59"/>
                  <a:pt x="68" y="59"/>
                </a:cubicBezTo>
                <a:cubicBezTo>
                  <a:pt x="67" y="59"/>
                  <a:pt x="66" y="59"/>
                  <a:pt x="65" y="59"/>
                </a:cubicBezTo>
                <a:cubicBezTo>
                  <a:pt x="65" y="59"/>
                  <a:pt x="65" y="59"/>
                  <a:pt x="65" y="59"/>
                </a:cubicBezTo>
                <a:close/>
                <a:moveTo>
                  <a:pt x="68" y="60"/>
                </a:moveTo>
                <a:cubicBezTo>
                  <a:pt x="68" y="60"/>
                  <a:pt x="68" y="60"/>
                  <a:pt x="67" y="60"/>
                </a:cubicBezTo>
                <a:cubicBezTo>
                  <a:pt x="67" y="60"/>
                  <a:pt x="67" y="60"/>
                  <a:pt x="67" y="60"/>
                </a:cubicBezTo>
                <a:cubicBezTo>
                  <a:pt x="66" y="59"/>
                  <a:pt x="67" y="59"/>
                  <a:pt x="68" y="60"/>
                </a:cubicBezTo>
                <a:cubicBezTo>
                  <a:pt x="68" y="60"/>
                  <a:pt x="68" y="60"/>
                  <a:pt x="68" y="60"/>
                </a:cubicBezTo>
                <a:close/>
                <a:moveTo>
                  <a:pt x="67" y="61"/>
                </a:moveTo>
                <a:cubicBezTo>
                  <a:pt x="66" y="61"/>
                  <a:pt x="65" y="61"/>
                  <a:pt x="65" y="62"/>
                </a:cubicBezTo>
                <a:cubicBezTo>
                  <a:pt x="65" y="62"/>
                  <a:pt x="65" y="62"/>
                  <a:pt x="65" y="62"/>
                </a:cubicBezTo>
                <a:cubicBezTo>
                  <a:pt x="65" y="62"/>
                  <a:pt x="65" y="62"/>
                  <a:pt x="65" y="62"/>
                </a:cubicBezTo>
                <a:cubicBezTo>
                  <a:pt x="64" y="61"/>
                  <a:pt x="65" y="61"/>
                  <a:pt x="67" y="61"/>
                </a:cubicBezTo>
                <a:close/>
                <a:moveTo>
                  <a:pt x="64" y="62"/>
                </a:moveTo>
                <a:cubicBezTo>
                  <a:pt x="63" y="62"/>
                  <a:pt x="63" y="63"/>
                  <a:pt x="62" y="63"/>
                </a:cubicBezTo>
                <a:cubicBezTo>
                  <a:pt x="61" y="61"/>
                  <a:pt x="62" y="62"/>
                  <a:pt x="64" y="62"/>
                </a:cubicBezTo>
                <a:close/>
                <a:moveTo>
                  <a:pt x="61" y="64"/>
                </a:moveTo>
                <a:cubicBezTo>
                  <a:pt x="60" y="64"/>
                  <a:pt x="59" y="65"/>
                  <a:pt x="59" y="66"/>
                </a:cubicBezTo>
                <a:cubicBezTo>
                  <a:pt x="56" y="64"/>
                  <a:pt x="53" y="63"/>
                  <a:pt x="49" y="61"/>
                </a:cubicBezTo>
                <a:cubicBezTo>
                  <a:pt x="46" y="60"/>
                  <a:pt x="43" y="57"/>
                  <a:pt x="40" y="57"/>
                </a:cubicBezTo>
                <a:cubicBezTo>
                  <a:pt x="47" y="59"/>
                  <a:pt x="54" y="63"/>
                  <a:pt x="61" y="64"/>
                </a:cubicBezTo>
                <a:close/>
                <a:moveTo>
                  <a:pt x="58" y="69"/>
                </a:moveTo>
                <a:cubicBezTo>
                  <a:pt x="58" y="69"/>
                  <a:pt x="58" y="69"/>
                  <a:pt x="58" y="69"/>
                </a:cubicBezTo>
                <a:cubicBezTo>
                  <a:pt x="58" y="69"/>
                  <a:pt x="57" y="68"/>
                  <a:pt x="57" y="68"/>
                </a:cubicBezTo>
                <a:cubicBezTo>
                  <a:pt x="53" y="67"/>
                  <a:pt x="49" y="65"/>
                  <a:pt x="45" y="63"/>
                </a:cubicBezTo>
                <a:cubicBezTo>
                  <a:pt x="43" y="62"/>
                  <a:pt x="41" y="60"/>
                  <a:pt x="39" y="60"/>
                </a:cubicBezTo>
                <a:cubicBezTo>
                  <a:pt x="42" y="60"/>
                  <a:pt x="44" y="61"/>
                  <a:pt x="46" y="62"/>
                </a:cubicBezTo>
                <a:cubicBezTo>
                  <a:pt x="50" y="64"/>
                  <a:pt x="54" y="66"/>
                  <a:pt x="59" y="67"/>
                </a:cubicBezTo>
                <a:cubicBezTo>
                  <a:pt x="59" y="68"/>
                  <a:pt x="58" y="68"/>
                  <a:pt x="58" y="69"/>
                </a:cubicBezTo>
                <a:close/>
                <a:moveTo>
                  <a:pt x="68" y="72"/>
                </a:moveTo>
                <a:cubicBezTo>
                  <a:pt x="69" y="73"/>
                  <a:pt x="71" y="73"/>
                  <a:pt x="72" y="74"/>
                </a:cubicBezTo>
                <a:cubicBezTo>
                  <a:pt x="74" y="75"/>
                  <a:pt x="77" y="76"/>
                  <a:pt x="79" y="76"/>
                </a:cubicBezTo>
                <a:cubicBezTo>
                  <a:pt x="83" y="78"/>
                  <a:pt x="87" y="79"/>
                  <a:pt x="90" y="80"/>
                </a:cubicBezTo>
                <a:cubicBezTo>
                  <a:pt x="82" y="78"/>
                  <a:pt x="74" y="76"/>
                  <a:pt x="66" y="72"/>
                </a:cubicBezTo>
                <a:cubicBezTo>
                  <a:pt x="67" y="72"/>
                  <a:pt x="67" y="72"/>
                  <a:pt x="67" y="72"/>
                </a:cubicBezTo>
                <a:cubicBezTo>
                  <a:pt x="67" y="72"/>
                  <a:pt x="67" y="72"/>
                  <a:pt x="68" y="72"/>
                </a:cubicBezTo>
                <a:close/>
                <a:moveTo>
                  <a:pt x="68" y="72"/>
                </a:moveTo>
                <a:cubicBezTo>
                  <a:pt x="69" y="71"/>
                  <a:pt x="69" y="71"/>
                  <a:pt x="70" y="71"/>
                </a:cubicBezTo>
                <a:cubicBezTo>
                  <a:pt x="70" y="71"/>
                  <a:pt x="70" y="71"/>
                  <a:pt x="70" y="71"/>
                </a:cubicBezTo>
                <a:cubicBezTo>
                  <a:pt x="82" y="75"/>
                  <a:pt x="93" y="79"/>
                  <a:pt x="105" y="82"/>
                </a:cubicBezTo>
                <a:cubicBezTo>
                  <a:pt x="110" y="84"/>
                  <a:pt x="115" y="86"/>
                  <a:pt x="120" y="88"/>
                </a:cubicBezTo>
                <a:cubicBezTo>
                  <a:pt x="123" y="89"/>
                  <a:pt x="127" y="90"/>
                  <a:pt x="130" y="91"/>
                </a:cubicBezTo>
                <a:cubicBezTo>
                  <a:pt x="128" y="90"/>
                  <a:pt x="124" y="90"/>
                  <a:pt x="122" y="89"/>
                </a:cubicBezTo>
                <a:cubicBezTo>
                  <a:pt x="114" y="87"/>
                  <a:pt x="107" y="85"/>
                  <a:pt x="100" y="83"/>
                </a:cubicBezTo>
                <a:cubicBezTo>
                  <a:pt x="93" y="80"/>
                  <a:pt x="86" y="78"/>
                  <a:pt x="79" y="76"/>
                </a:cubicBezTo>
                <a:cubicBezTo>
                  <a:pt x="76" y="74"/>
                  <a:pt x="72" y="73"/>
                  <a:pt x="68" y="72"/>
                </a:cubicBezTo>
                <a:close/>
                <a:moveTo>
                  <a:pt x="82" y="74"/>
                </a:moveTo>
                <a:cubicBezTo>
                  <a:pt x="79" y="73"/>
                  <a:pt x="75" y="72"/>
                  <a:pt x="72" y="70"/>
                </a:cubicBezTo>
                <a:cubicBezTo>
                  <a:pt x="75" y="72"/>
                  <a:pt x="78" y="72"/>
                  <a:pt x="82" y="74"/>
                </a:cubicBezTo>
                <a:cubicBezTo>
                  <a:pt x="86" y="75"/>
                  <a:pt x="90" y="77"/>
                  <a:pt x="94" y="78"/>
                </a:cubicBezTo>
                <a:cubicBezTo>
                  <a:pt x="90" y="77"/>
                  <a:pt x="86" y="76"/>
                  <a:pt x="82" y="74"/>
                </a:cubicBezTo>
                <a:close/>
                <a:moveTo>
                  <a:pt x="71" y="70"/>
                </a:moveTo>
                <a:cubicBezTo>
                  <a:pt x="73" y="70"/>
                  <a:pt x="74" y="69"/>
                  <a:pt x="75" y="69"/>
                </a:cubicBezTo>
                <a:cubicBezTo>
                  <a:pt x="75" y="69"/>
                  <a:pt x="76" y="69"/>
                  <a:pt x="77" y="69"/>
                </a:cubicBezTo>
                <a:cubicBezTo>
                  <a:pt x="78" y="69"/>
                  <a:pt x="78" y="69"/>
                  <a:pt x="78" y="69"/>
                </a:cubicBezTo>
                <a:cubicBezTo>
                  <a:pt x="78" y="69"/>
                  <a:pt x="79" y="69"/>
                  <a:pt x="79" y="69"/>
                </a:cubicBezTo>
                <a:cubicBezTo>
                  <a:pt x="79" y="69"/>
                  <a:pt x="79" y="69"/>
                  <a:pt x="80" y="70"/>
                </a:cubicBezTo>
                <a:cubicBezTo>
                  <a:pt x="83" y="70"/>
                  <a:pt x="85" y="72"/>
                  <a:pt x="88" y="73"/>
                </a:cubicBezTo>
                <a:cubicBezTo>
                  <a:pt x="102" y="78"/>
                  <a:pt x="115" y="83"/>
                  <a:pt x="129" y="88"/>
                </a:cubicBezTo>
                <a:cubicBezTo>
                  <a:pt x="130" y="88"/>
                  <a:pt x="132" y="89"/>
                  <a:pt x="133" y="89"/>
                </a:cubicBezTo>
                <a:cubicBezTo>
                  <a:pt x="133" y="89"/>
                  <a:pt x="137" y="91"/>
                  <a:pt x="136" y="90"/>
                </a:cubicBezTo>
                <a:cubicBezTo>
                  <a:pt x="132" y="89"/>
                  <a:pt x="129" y="88"/>
                  <a:pt x="125" y="87"/>
                </a:cubicBezTo>
                <a:cubicBezTo>
                  <a:pt x="119" y="85"/>
                  <a:pt x="113" y="83"/>
                  <a:pt x="106" y="81"/>
                </a:cubicBezTo>
                <a:cubicBezTo>
                  <a:pt x="105" y="81"/>
                  <a:pt x="105" y="81"/>
                  <a:pt x="104" y="81"/>
                </a:cubicBezTo>
                <a:cubicBezTo>
                  <a:pt x="98" y="79"/>
                  <a:pt x="92" y="77"/>
                  <a:pt x="86" y="75"/>
                </a:cubicBezTo>
                <a:cubicBezTo>
                  <a:pt x="82" y="73"/>
                  <a:pt x="77" y="71"/>
                  <a:pt x="71" y="70"/>
                </a:cubicBezTo>
                <a:close/>
                <a:moveTo>
                  <a:pt x="76" y="68"/>
                </a:moveTo>
                <a:cubicBezTo>
                  <a:pt x="77" y="67"/>
                  <a:pt x="79" y="67"/>
                  <a:pt x="80" y="66"/>
                </a:cubicBezTo>
                <a:cubicBezTo>
                  <a:pt x="89" y="71"/>
                  <a:pt x="100" y="75"/>
                  <a:pt x="110" y="78"/>
                </a:cubicBezTo>
                <a:cubicBezTo>
                  <a:pt x="112" y="79"/>
                  <a:pt x="115" y="80"/>
                  <a:pt x="117" y="80"/>
                </a:cubicBezTo>
                <a:cubicBezTo>
                  <a:pt x="112" y="79"/>
                  <a:pt x="106" y="77"/>
                  <a:pt x="100" y="75"/>
                </a:cubicBezTo>
                <a:cubicBezTo>
                  <a:pt x="94" y="73"/>
                  <a:pt x="87" y="70"/>
                  <a:pt x="80" y="69"/>
                </a:cubicBezTo>
                <a:cubicBezTo>
                  <a:pt x="79" y="69"/>
                  <a:pt x="78" y="68"/>
                  <a:pt x="77" y="68"/>
                </a:cubicBezTo>
                <a:cubicBezTo>
                  <a:pt x="77" y="68"/>
                  <a:pt x="76" y="68"/>
                  <a:pt x="76" y="68"/>
                </a:cubicBezTo>
                <a:close/>
                <a:moveTo>
                  <a:pt x="81" y="66"/>
                </a:moveTo>
                <a:cubicBezTo>
                  <a:pt x="83" y="65"/>
                  <a:pt x="84" y="64"/>
                  <a:pt x="85" y="63"/>
                </a:cubicBezTo>
                <a:cubicBezTo>
                  <a:pt x="97" y="67"/>
                  <a:pt x="108" y="72"/>
                  <a:pt x="119" y="76"/>
                </a:cubicBezTo>
                <a:cubicBezTo>
                  <a:pt x="125" y="78"/>
                  <a:pt x="131" y="80"/>
                  <a:pt x="136" y="82"/>
                </a:cubicBezTo>
                <a:cubicBezTo>
                  <a:pt x="139" y="83"/>
                  <a:pt x="141" y="84"/>
                  <a:pt x="144" y="85"/>
                </a:cubicBezTo>
                <a:cubicBezTo>
                  <a:pt x="150" y="87"/>
                  <a:pt x="147" y="86"/>
                  <a:pt x="144" y="85"/>
                </a:cubicBezTo>
                <a:cubicBezTo>
                  <a:pt x="139" y="84"/>
                  <a:pt x="134" y="81"/>
                  <a:pt x="129" y="80"/>
                </a:cubicBezTo>
                <a:cubicBezTo>
                  <a:pt x="123" y="78"/>
                  <a:pt x="117" y="77"/>
                  <a:pt x="112" y="75"/>
                </a:cubicBezTo>
                <a:cubicBezTo>
                  <a:pt x="101" y="72"/>
                  <a:pt x="91" y="69"/>
                  <a:pt x="81" y="66"/>
                </a:cubicBezTo>
                <a:close/>
                <a:moveTo>
                  <a:pt x="86" y="63"/>
                </a:moveTo>
                <a:cubicBezTo>
                  <a:pt x="87" y="62"/>
                  <a:pt x="87" y="62"/>
                  <a:pt x="87" y="62"/>
                </a:cubicBezTo>
                <a:cubicBezTo>
                  <a:pt x="88" y="62"/>
                  <a:pt x="88" y="61"/>
                  <a:pt x="89" y="61"/>
                </a:cubicBezTo>
                <a:cubicBezTo>
                  <a:pt x="89" y="61"/>
                  <a:pt x="89" y="61"/>
                  <a:pt x="89" y="61"/>
                </a:cubicBezTo>
                <a:cubicBezTo>
                  <a:pt x="99" y="66"/>
                  <a:pt x="109" y="69"/>
                  <a:pt x="120" y="72"/>
                </a:cubicBezTo>
                <a:cubicBezTo>
                  <a:pt x="125" y="74"/>
                  <a:pt x="131" y="76"/>
                  <a:pt x="136" y="78"/>
                </a:cubicBezTo>
                <a:cubicBezTo>
                  <a:pt x="139" y="79"/>
                  <a:pt x="141" y="79"/>
                  <a:pt x="144" y="80"/>
                </a:cubicBezTo>
                <a:cubicBezTo>
                  <a:pt x="145" y="80"/>
                  <a:pt x="154" y="83"/>
                  <a:pt x="148" y="82"/>
                </a:cubicBezTo>
                <a:cubicBezTo>
                  <a:pt x="138" y="79"/>
                  <a:pt x="128" y="75"/>
                  <a:pt x="117" y="72"/>
                </a:cubicBezTo>
                <a:cubicBezTo>
                  <a:pt x="107" y="69"/>
                  <a:pt x="97" y="66"/>
                  <a:pt x="86" y="63"/>
                </a:cubicBezTo>
                <a:close/>
                <a:moveTo>
                  <a:pt x="89" y="60"/>
                </a:moveTo>
                <a:cubicBezTo>
                  <a:pt x="91" y="59"/>
                  <a:pt x="92" y="58"/>
                  <a:pt x="94" y="56"/>
                </a:cubicBezTo>
                <a:cubicBezTo>
                  <a:pt x="94" y="56"/>
                  <a:pt x="94" y="56"/>
                  <a:pt x="94" y="56"/>
                </a:cubicBezTo>
                <a:cubicBezTo>
                  <a:pt x="98" y="58"/>
                  <a:pt x="103" y="59"/>
                  <a:pt x="108" y="60"/>
                </a:cubicBezTo>
                <a:cubicBezTo>
                  <a:pt x="113" y="62"/>
                  <a:pt x="118" y="64"/>
                  <a:pt x="123" y="65"/>
                </a:cubicBezTo>
                <a:cubicBezTo>
                  <a:pt x="132" y="69"/>
                  <a:pt x="143" y="70"/>
                  <a:pt x="152" y="75"/>
                </a:cubicBezTo>
                <a:cubicBezTo>
                  <a:pt x="152" y="75"/>
                  <a:pt x="152" y="75"/>
                  <a:pt x="152" y="75"/>
                </a:cubicBezTo>
                <a:cubicBezTo>
                  <a:pt x="148" y="72"/>
                  <a:pt x="142" y="72"/>
                  <a:pt x="137" y="71"/>
                </a:cubicBezTo>
                <a:cubicBezTo>
                  <a:pt x="132" y="69"/>
                  <a:pt x="126" y="68"/>
                  <a:pt x="121" y="66"/>
                </a:cubicBezTo>
                <a:cubicBezTo>
                  <a:pt x="111" y="63"/>
                  <a:pt x="102" y="60"/>
                  <a:pt x="92" y="58"/>
                </a:cubicBezTo>
                <a:cubicBezTo>
                  <a:pt x="91" y="58"/>
                  <a:pt x="91" y="59"/>
                  <a:pt x="92" y="59"/>
                </a:cubicBezTo>
                <a:cubicBezTo>
                  <a:pt x="101" y="63"/>
                  <a:pt x="111" y="66"/>
                  <a:pt x="121" y="69"/>
                </a:cubicBezTo>
                <a:cubicBezTo>
                  <a:pt x="123" y="70"/>
                  <a:pt x="124" y="70"/>
                  <a:pt x="125" y="71"/>
                </a:cubicBezTo>
                <a:cubicBezTo>
                  <a:pt x="124" y="70"/>
                  <a:pt x="122" y="70"/>
                  <a:pt x="120" y="69"/>
                </a:cubicBezTo>
                <a:cubicBezTo>
                  <a:pt x="110" y="66"/>
                  <a:pt x="100" y="62"/>
                  <a:pt x="89" y="60"/>
                </a:cubicBezTo>
                <a:cubicBezTo>
                  <a:pt x="89" y="60"/>
                  <a:pt x="89" y="60"/>
                  <a:pt x="89" y="60"/>
                </a:cubicBezTo>
                <a:close/>
                <a:moveTo>
                  <a:pt x="152" y="78"/>
                </a:moveTo>
                <a:cubicBezTo>
                  <a:pt x="152" y="78"/>
                  <a:pt x="152" y="78"/>
                  <a:pt x="152" y="78"/>
                </a:cubicBezTo>
                <a:cubicBezTo>
                  <a:pt x="152" y="78"/>
                  <a:pt x="151" y="78"/>
                  <a:pt x="151" y="78"/>
                </a:cubicBezTo>
                <a:cubicBezTo>
                  <a:pt x="141" y="75"/>
                  <a:pt x="132" y="72"/>
                  <a:pt x="123" y="69"/>
                </a:cubicBezTo>
                <a:cubicBezTo>
                  <a:pt x="113" y="66"/>
                  <a:pt x="103" y="63"/>
                  <a:pt x="93" y="59"/>
                </a:cubicBezTo>
                <a:cubicBezTo>
                  <a:pt x="97" y="60"/>
                  <a:pt x="103" y="61"/>
                  <a:pt x="107" y="62"/>
                </a:cubicBezTo>
                <a:cubicBezTo>
                  <a:pt x="112" y="64"/>
                  <a:pt x="117" y="66"/>
                  <a:pt x="122" y="67"/>
                </a:cubicBezTo>
                <a:cubicBezTo>
                  <a:pt x="132" y="70"/>
                  <a:pt x="142" y="73"/>
                  <a:pt x="152" y="75"/>
                </a:cubicBezTo>
                <a:cubicBezTo>
                  <a:pt x="152" y="76"/>
                  <a:pt x="152" y="77"/>
                  <a:pt x="152" y="78"/>
                </a:cubicBezTo>
                <a:close/>
                <a:moveTo>
                  <a:pt x="152" y="74"/>
                </a:moveTo>
                <a:cubicBezTo>
                  <a:pt x="145" y="70"/>
                  <a:pt x="136" y="69"/>
                  <a:pt x="129" y="66"/>
                </a:cubicBezTo>
                <a:cubicBezTo>
                  <a:pt x="124" y="65"/>
                  <a:pt x="118" y="63"/>
                  <a:pt x="113" y="61"/>
                </a:cubicBezTo>
                <a:cubicBezTo>
                  <a:pt x="109" y="60"/>
                  <a:pt x="105" y="59"/>
                  <a:pt x="101" y="58"/>
                </a:cubicBezTo>
                <a:cubicBezTo>
                  <a:pt x="103" y="58"/>
                  <a:pt x="105" y="59"/>
                  <a:pt x="106" y="59"/>
                </a:cubicBezTo>
                <a:cubicBezTo>
                  <a:pt x="112" y="60"/>
                  <a:pt x="117" y="61"/>
                  <a:pt x="122" y="63"/>
                </a:cubicBezTo>
                <a:cubicBezTo>
                  <a:pt x="131" y="65"/>
                  <a:pt x="141" y="68"/>
                  <a:pt x="150" y="69"/>
                </a:cubicBezTo>
                <a:cubicBezTo>
                  <a:pt x="151" y="71"/>
                  <a:pt x="151" y="72"/>
                  <a:pt x="152" y="74"/>
                </a:cubicBezTo>
                <a:close/>
                <a:moveTo>
                  <a:pt x="152" y="79"/>
                </a:moveTo>
                <a:cubicBezTo>
                  <a:pt x="152" y="80"/>
                  <a:pt x="152" y="81"/>
                  <a:pt x="151" y="81"/>
                </a:cubicBezTo>
                <a:cubicBezTo>
                  <a:pt x="151" y="82"/>
                  <a:pt x="151" y="82"/>
                  <a:pt x="151" y="82"/>
                </a:cubicBezTo>
                <a:cubicBezTo>
                  <a:pt x="147" y="80"/>
                  <a:pt x="142" y="79"/>
                  <a:pt x="138" y="78"/>
                </a:cubicBezTo>
                <a:cubicBezTo>
                  <a:pt x="133" y="76"/>
                  <a:pt x="128" y="74"/>
                  <a:pt x="123" y="73"/>
                </a:cubicBezTo>
                <a:cubicBezTo>
                  <a:pt x="113" y="69"/>
                  <a:pt x="101" y="66"/>
                  <a:pt x="91" y="61"/>
                </a:cubicBezTo>
                <a:cubicBezTo>
                  <a:pt x="95" y="63"/>
                  <a:pt x="101" y="64"/>
                  <a:pt x="106" y="66"/>
                </a:cubicBezTo>
                <a:cubicBezTo>
                  <a:pt x="111" y="67"/>
                  <a:pt x="117" y="69"/>
                  <a:pt x="122" y="70"/>
                </a:cubicBezTo>
                <a:cubicBezTo>
                  <a:pt x="132" y="73"/>
                  <a:pt x="142" y="77"/>
                  <a:pt x="152" y="79"/>
                </a:cubicBezTo>
                <a:close/>
                <a:moveTo>
                  <a:pt x="151" y="83"/>
                </a:moveTo>
                <a:cubicBezTo>
                  <a:pt x="150" y="84"/>
                  <a:pt x="149" y="85"/>
                  <a:pt x="148" y="86"/>
                </a:cubicBezTo>
                <a:cubicBezTo>
                  <a:pt x="138" y="81"/>
                  <a:pt x="127" y="78"/>
                  <a:pt x="116" y="74"/>
                </a:cubicBezTo>
                <a:cubicBezTo>
                  <a:pt x="110" y="72"/>
                  <a:pt x="105" y="70"/>
                  <a:pt x="99" y="67"/>
                </a:cubicBezTo>
                <a:cubicBezTo>
                  <a:pt x="98" y="67"/>
                  <a:pt x="98" y="67"/>
                  <a:pt x="97" y="67"/>
                </a:cubicBezTo>
                <a:cubicBezTo>
                  <a:pt x="106" y="69"/>
                  <a:pt x="115" y="72"/>
                  <a:pt x="124" y="75"/>
                </a:cubicBezTo>
                <a:cubicBezTo>
                  <a:pt x="129" y="76"/>
                  <a:pt x="135" y="78"/>
                  <a:pt x="140" y="80"/>
                </a:cubicBezTo>
                <a:cubicBezTo>
                  <a:pt x="143" y="81"/>
                  <a:pt x="147" y="83"/>
                  <a:pt x="151" y="83"/>
                </a:cubicBezTo>
                <a:close/>
                <a:moveTo>
                  <a:pt x="147" y="87"/>
                </a:moveTo>
                <a:cubicBezTo>
                  <a:pt x="146" y="88"/>
                  <a:pt x="145" y="88"/>
                  <a:pt x="143" y="89"/>
                </a:cubicBezTo>
                <a:cubicBezTo>
                  <a:pt x="143" y="89"/>
                  <a:pt x="142" y="88"/>
                  <a:pt x="142" y="88"/>
                </a:cubicBezTo>
                <a:cubicBezTo>
                  <a:pt x="142" y="88"/>
                  <a:pt x="141" y="88"/>
                  <a:pt x="140" y="88"/>
                </a:cubicBezTo>
                <a:cubicBezTo>
                  <a:pt x="140" y="88"/>
                  <a:pt x="139" y="87"/>
                  <a:pt x="139" y="87"/>
                </a:cubicBezTo>
                <a:cubicBezTo>
                  <a:pt x="138" y="87"/>
                  <a:pt x="138" y="87"/>
                  <a:pt x="137" y="86"/>
                </a:cubicBezTo>
                <a:cubicBezTo>
                  <a:pt x="135" y="86"/>
                  <a:pt x="133" y="85"/>
                  <a:pt x="132" y="85"/>
                </a:cubicBezTo>
                <a:cubicBezTo>
                  <a:pt x="124" y="82"/>
                  <a:pt x="116" y="79"/>
                  <a:pt x="108" y="76"/>
                </a:cubicBezTo>
                <a:cubicBezTo>
                  <a:pt x="101" y="74"/>
                  <a:pt x="93" y="71"/>
                  <a:pt x="86" y="68"/>
                </a:cubicBezTo>
                <a:cubicBezTo>
                  <a:pt x="88" y="69"/>
                  <a:pt x="89" y="69"/>
                  <a:pt x="90" y="69"/>
                </a:cubicBezTo>
                <a:cubicBezTo>
                  <a:pt x="94" y="70"/>
                  <a:pt x="97" y="71"/>
                  <a:pt x="101" y="72"/>
                </a:cubicBezTo>
                <a:cubicBezTo>
                  <a:pt x="110" y="75"/>
                  <a:pt x="118" y="78"/>
                  <a:pt x="127" y="80"/>
                </a:cubicBezTo>
                <a:cubicBezTo>
                  <a:pt x="134" y="82"/>
                  <a:pt x="140" y="85"/>
                  <a:pt x="147" y="87"/>
                </a:cubicBezTo>
                <a:close/>
                <a:moveTo>
                  <a:pt x="142" y="89"/>
                </a:moveTo>
                <a:cubicBezTo>
                  <a:pt x="141" y="90"/>
                  <a:pt x="139" y="90"/>
                  <a:pt x="138" y="90"/>
                </a:cubicBezTo>
                <a:cubicBezTo>
                  <a:pt x="134" y="88"/>
                  <a:pt x="129" y="87"/>
                  <a:pt x="125" y="85"/>
                </a:cubicBezTo>
                <a:cubicBezTo>
                  <a:pt x="119" y="83"/>
                  <a:pt x="112" y="81"/>
                  <a:pt x="106" y="79"/>
                </a:cubicBezTo>
                <a:cubicBezTo>
                  <a:pt x="100" y="77"/>
                  <a:pt x="94" y="74"/>
                  <a:pt x="88" y="72"/>
                </a:cubicBezTo>
                <a:cubicBezTo>
                  <a:pt x="87" y="72"/>
                  <a:pt x="87" y="71"/>
                  <a:pt x="86" y="71"/>
                </a:cubicBezTo>
                <a:cubicBezTo>
                  <a:pt x="91" y="72"/>
                  <a:pt x="96" y="74"/>
                  <a:pt x="102" y="76"/>
                </a:cubicBezTo>
                <a:cubicBezTo>
                  <a:pt x="110" y="79"/>
                  <a:pt x="119" y="82"/>
                  <a:pt x="128" y="84"/>
                </a:cubicBezTo>
                <a:cubicBezTo>
                  <a:pt x="130" y="85"/>
                  <a:pt x="133" y="86"/>
                  <a:pt x="135" y="87"/>
                </a:cubicBezTo>
                <a:cubicBezTo>
                  <a:pt x="137" y="88"/>
                  <a:pt x="140" y="88"/>
                  <a:pt x="142" y="89"/>
                </a:cubicBezTo>
                <a:close/>
                <a:moveTo>
                  <a:pt x="135" y="91"/>
                </a:moveTo>
                <a:cubicBezTo>
                  <a:pt x="134" y="91"/>
                  <a:pt x="133" y="91"/>
                  <a:pt x="132" y="92"/>
                </a:cubicBezTo>
                <a:cubicBezTo>
                  <a:pt x="129" y="89"/>
                  <a:pt x="125" y="89"/>
                  <a:pt x="122" y="87"/>
                </a:cubicBezTo>
                <a:cubicBezTo>
                  <a:pt x="119" y="86"/>
                  <a:pt x="116" y="85"/>
                  <a:pt x="114" y="84"/>
                </a:cubicBezTo>
                <a:cubicBezTo>
                  <a:pt x="117" y="85"/>
                  <a:pt x="120" y="86"/>
                  <a:pt x="124" y="87"/>
                </a:cubicBezTo>
                <a:cubicBezTo>
                  <a:pt x="127" y="88"/>
                  <a:pt x="131" y="90"/>
                  <a:pt x="135" y="91"/>
                </a:cubicBezTo>
                <a:close/>
                <a:moveTo>
                  <a:pt x="130" y="92"/>
                </a:moveTo>
                <a:cubicBezTo>
                  <a:pt x="129" y="92"/>
                  <a:pt x="129" y="92"/>
                  <a:pt x="128" y="93"/>
                </a:cubicBezTo>
                <a:cubicBezTo>
                  <a:pt x="126" y="91"/>
                  <a:pt x="123" y="90"/>
                  <a:pt x="120" y="90"/>
                </a:cubicBezTo>
                <a:cubicBezTo>
                  <a:pt x="115" y="88"/>
                  <a:pt x="111" y="87"/>
                  <a:pt x="106" y="85"/>
                </a:cubicBezTo>
                <a:cubicBezTo>
                  <a:pt x="114" y="88"/>
                  <a:pt x="122" y="90"/>
                  <a:pt x="130" y="92"/>
                </a:cubicBezTo>
                <a:close/>
                <a:moveTo>
                  <a:pt x="33" y="64"/>
                </a:moveTo>
                <a:cubicBezTo>
                  <a:pt x="33" y="64"/>
                  <a:pt x="34" y="63"/>
                  <a:pt x="34" y="62"/>
                </a:cubicBezTo>
                <a:cubicBezTo>
                  <a:pt x="43" y="65"/>
                  <a:pt x="52" y="70"/>
                  <a:pt x="61" y="72"/>
                </a:cubicBezTo>
                <a:cubicBezTo>
                  <a:pt x="61" y="73"/>
                  <a:pt x="62" y="73"/>
                  <a:pt x="63" y="73"/>
                </a:cubicBezTo>
                <a:cubicBezTo>
                  <a:pt x="64" y="73"/>
                  <a:pt x="64" y="73"/>
                  <a:pt x="65" y="73"/>
                </a:cubicBezTo>
                <a:cubicBezTo>
                  <a:pt x="65" y="73"/>
                  <a:pt x="65" y="73"/>
                  <a:pt x="66" y="73"/>
                </a:cubicBezTo>
                <a:cubicBezTo>
                  <a:pt x="71" y="75"/>
                  <a:pt x="77" y="78"/>
                  <a:pt x="83" y="79"/>
                </a:cubicBezTo>
                <a:cubicBezTo>
                  <a:pt x="89" y="81"/>
                  <a:pt x="96" y="82"/>
                  <a:pt x="102" y="85"/>
                </a:cubicBezTo>
                <a:cubicBezTo>
                  <a:pt x="109" y="87"/>
                  <a:pt x="115" y="89"/>
                  <a:pt x="122" y="91"/>
                </a:cubicBezTo>
                <a:cubicBezTo>
                  <a:pt x="123" y="91"/>
                  <a:pt x="127" y="93"/>
                  <a:pt x="127" y="93"/>
                </a:cubicBezTo>
                <a:cubicBezTo>
                  <a:pt x="127" y="93"/>
                  <a:pt x="127" y="93"/>
                  <a:pt x="127" y="93"/>
                </a:cubicBezTo>
                <a:cubicBezTo>
                  <a:pt x="126" y="93"/>
                  <a:pt x="126" y="93"/>
                  <a:pt x="124" y="93"/>
                </a:cubicBezTo>
                <a:cubicBezTo>
                  <a:pt x="121" y="92"/>
                  <a:pt x="118" y="91"/>
                  <a:pt x="115" y="90"/>
                </a:cubicBezTo>
                <a:cubicBezTo>
                  <a:pt x="101" y="87"/>
                  <a:pt x="87" y="82"/>
                  <a:pt x="74" y="77"/>
                </a:cubicBezTo>
                <a:cubicBezTo>
                  <a:pt x="60" y="73"/>
                  <a:pt x="46" y="70"/>
                  <a:pt x="33" y="64"/>
                </a:cubicBezTo>
                <a:close/>
                <a:moveTo>
                  <a:pt x="35" y="61"/>
                </a:moveTo>
                <a:cubicBezTo>
                  <a:pt x="36" y="60"/>
                  <a:pt x="37" y="58"/>
                  <a:pt x="38" y="56"/>
                </a:cubicBezTo>
                <a:cubicBezTo>
                  <a:pt x="38" y="56"/>
                  <a:pt x="38" y="56"/>
                  <a:pt x="38" y="56"/>
                </a:cubicBezTo>
                <a:cubicBezTo>
                  <a:pt x="44" y="61"/>
                  <a:pt x="51" y="62"/>
                  <a:pt x="58" y="66"/>
                </a:cubicBezTo>
                <a:cubicBezTo>
                  <a:pt x="52" y="63"/>
                  <a:pt x="44" y="60"/>
                  <a:pt x="38" y="59"/>
                </a:cubicBezTo>
                <a:cubicBezTo>
                  <a:pt x="38" y="58"/>
                  <a:pt x="37" y="59"/>
                  <a:pt x="38" y="59"/>
                </a:cubicBezTo>
                <a:cubicBezTo>
                  <a:pt x="43" y="64"/>
                  <a:pt x="51" y="66"/>
                  <a:pt x="58" y="69"/>
                </a:cubicBezTo>
                <a:cubicBezTo>
                  <a:pt x="59" y="70"/>
                  <a:pt x="59" y="70"/>
                  <a:pt x="59" y="71"/>
                </a:cubicBezTo>
                <a:cubicBezTo>
                  <a:pt x="58" y="71"/>
                  <a:pt x="58" y="70"/>
                  <a:pt x="57" y="70"/>
                </a:cubicBezTo>
                <a:cubicBezTo>
                  <a:pt x="55" y="69"/>
                  <a:pt x="52" y="68"/>
                  <a:pt x="50" y="67"/>
                </a:cubicBezTo>
                <a:cubicBezTo>
                  <a:pt x="45" y="65"/>
                  <a:pt x="40" y="63"/>
                  <a:pt x="35" y="61"/>
                </a:cubicBezTo>
                <a:close/>
                <a:moveTo>
                  <a:pt x="39" y="56"/>
                </a:moveTo>
                <a:cubicBezTo>
                  <a:pt x="39" y="55"/>
                  <a:pt x="40" y="54"/>
                  <a:pt x="40" y="54"/>
                </a:cubicBezTo>
                <a:cubicBezTo>
                  <a:pt x="40" y="54"/>
                  <a:pt x="40" y="54"/>
                  <a:pt x="40" y="54"/>
                </a:cubicBezTo>
                <a:cubicBezTo>
                  <a:pt x="45" y="56"/>
                  <a:pt x="49" y="58"/>
                  <a:pt x="54" y="59"/>
                </a:cubicBezTo>
                <a:cubicBezTo>
                  <a:pt x="54" y="59"/>
                  <a:pt x="54" y="60"/>
                  <a:pt x="54" y="60"/>
                </a:cubicBezTo>
                <a:cubicBezTo>
                  <a:pt x="55" y="60"/>
                  <a:pt x="55" y="61"/>
                  <a:pt x="55" y="61"/>
                </a:cubicBezTo>
                <a:cubicBezTo>
                  <a:pt x="54" y="61"/>
                  <a:pt x="53" y="60"/>
                  <a:pt x="52" y="60"/>
                </a:cubicBezTo>
                <a:cubicBezTo>
                  <a:pt x="48" y="58"/>
                  <a:pt x="43" y="57"/>
                  <a:pt x="39" y="56"/>
                </a:cubicBezTo>
                <a:close/>
                <a:moveTo>
                  <a:pt x="40" y="53"/>
                </a:moveTo>
                <a:cubicBezTo>
                  <a:pt x="41" y="53"/>
                  <a:pt x="41" y="53"/>
                  <a:pt x="41" y="52"/>
                </a:cubicBezTo>
                <a:cubicBezTo>
                  <a:pt x="45" y="54"/>
                  <a:pt x="50" y="56"/>
                  <a:pt x="54" y="58"/>
                </a:cubicBezTo>
                <a:cubicBezTo>
                  <a:pt x="54" y="58"/>
                  <a:pt x="54" y="58"/>
                  <a:pt x="54" y="58"/>
                </a:cubicBezTo>
                <a:cubicBezTo>
                  <a:pt x="49" y="57"/>
                  <a:pt x="45" y="55"/>
                  <a:pt x="40" y="53"/>
                </a:cubicBezTo>
                <a:cubicBezTo>
                  <a:pt x="40" y="53"/>
                  <a:pt x="40" y="53"/>
                  <a:pt x="40" y="53"/>
                </a:cubicBezTo>
                <a:close/>
                <a:moveTo>
                  <a:pt x="42" y="52"/>
                </a:moveTo>
                <a:cubicBezTo>
                  <a:pt x="42" y="51"/>
                  <a:pt x="43" y="50"/>
                  <a:pt x="43" y="50"/>
                </a:cubicBezTo>
                <a:cubicBezTo>
                  <a:pt x="43" y="50"/>
                  <a:pt x="43" y="50"/>
                  <a:pt x="44" y="50"/>
                </a:cubicBezTo>
                <a:cubicBezTo>
                  <a:pt x="47" y="51"/>
                  <a:pt x="51" y="53"/>
                  <a:pt x="55" y="55"/>
                </a:cubicBezTo>
                <a:cubicBezTo>
                  <a:pt x="55" y="55"/>
                  <a:pt x="55" y="55"/>
                  <a:pt x="54" y="56"/>
                </a:cubicBezTo>
                <a:cubicBezTo>
                  <a:pt x="50" y="55"/>
                  <a:pt x="46" y="53"/>
                  <a:pt x="42" y="52"/>
                </a:cubicBezTo>
                <a:close/>
                <a:moveTo>
                  <a:pt x="44" y="49"/>
                </a:moveTo>
                <a:cubicBezTo>
                  <a:pt x="45" y="47"/>
                  <a:pt x="47" y="46"/>
                  <a:pt x="49" y="44"/>
                </a:cubicBezTo>
                <a:cubicBezTo>
                  <a:pt x="51" y="47"/>
                  <a:pt x="54" y="49"/>
                  <a:pt x="57" y="51"/>
                </a:cubicBezTo>
                <a:cubicBezTo>
                  <a:pt x="59" y="52"/>
                  <a:pt x="57" y="51"/>
                  <a:pt x="56" y="51"/>
                </a:cubicBezTo>
                <a:cubicBezTo>
                  <a:pt x="55" y="50"/>
                  <a:pt x="53" y="49"/>
                  <a:pt x="52" y="49"/>
                </a:cubicBezTo>
                <a:cubicBezTo>
                  <a:pt x="50" y="48"/>
                  <a:pt x="49" y="47"/>
                  <a:pt x="47" y="47"/>
                </a:cubicBezTo>
                <a:cubicBezTo>
                  <a:pt x="47" y="46"/>
                  <a:pt x="46" y="47"/>
                  <a:pt x="47" y="47"/>
                </a:cubicBezTo>
                <a:cubicBezTo>
                  <a:pt x="49" y="49"/>
                  <a:pt x="53" y="53"/>
                  <a:pt x="56" y="54"/>
                </a:cubicBezTo>
                <a:cubicBezTo>
                  <a:pt x="52" y="53"/>
                  <a:pt x="48" y="51"/>
                  <a:pt x="44" y="49"/>
                </a:cubicBezTo>
                <a:close/>
                <a:moveTo>
                  <a:pt x="49" y="43"/>
                </a:moveTo>
                <a:cubicBezTo>
                  <a:pt x="50" y="43"/>
                  <a:pt x="51" y="42"/>
                  <a:pt x="52" y="41"/>
                </a:cubicBezTo>
                <a:cubicBezTo>
                  <a:pt x="54" y="44"/>
                  <a:pt x="57" y="47"/>
                  <a:pt x="61" y="49"/>
                </a:cubicBezTo>
                <a:cubicBezTo>
                  <a:pt x="59" y="48"/>
                  <a:pt x="58" y="48"/>
                  <a:pt x="56" y="47"/>
                </a:cubicBezTo>
                <a:cubicBezTo>
                  <a:pt x="54" y="46"/>
                  <a:pt x="52" y="44"/>
                  <a:pt x="49" y="43"/>
                </a:cubicBezTo>
                <a:close/>
                <a:moveTo>
                  <a:pt x="52" y="41"/>
                </a:moveTo>
                <a:cubicBezTo>
                  <a:pt x="53" y="40"/>
                  <a:pt x="55" y="39"/>
                  <a:pt x="56" y="38"/>
                </a:cubicBezTo>
                <a:cubicBezTo>
                  <a:pt x="56" y="37"/>
                  <a:pt x="57" y="37"/>
                  <a:pt x="57" y="36"/>
                </a:cubicBezTo>
                <a:cubicBezTo>
                  <a:pt x="57" y="36"/>
                  <a:pt x="57" y="36"/>
                  <a:pt x="58" y="37"/>
                </a:cubicBezTo>
                <a:cubicBezTo>
                  <a:pt x="60" y="39"/>
                  <a:pt x="63" y="41"/>
                  <a:pt x="66" y="43"/>
                </a:cubicBezTo>
                <a:cubicBezTo>
                  <a:pt x="63" y="41"/>
                  <a:pt x="59" y="40"/>
                  <a:pt x="56" y="39"/>
                </a:cubicBezTo>
                <a:cubicBezTo>
                  <a:pt x="56" y="38"/>
                  <a:pt x="55" y="39"/>
                  <a:pt x="56" y="39"/>
                </a:cubicBezTo>
                <a:cubicBezTo>
                  <a:pt x="58" y="41"/>
                  <a:pt x="60" y="43"/>
                  <a:pt x="62" y="44"/>
                </a:cubicBezTo>
                <a:cubicBezTo>
                  <a:pt x="59" y="43"/>
                  <a:pt x="55" y="42"/>
                  <a:pt x="52" y="41"/>
                </a:cubicBezTo>
                <a:close/>
                <a:moveTo>
                  <a:pt x="58" y="36"/>
                </a:moveTo>
                <a:cubicBezTo>
                  <a:pt x="59" y="35"/>
                  <a:pt x="60" y="34"/>
                  <a:pt x="61" y="34"/>
                </a:cubicBezTo>
                <a:cubicBezTo>
                  <a:pt x="61" y="34"/>
                  <a:pt x="61" y="34"/>
                  <a:pt x="61" y="34"/>
                </a:cubicBezTo>
                <a:cubicBezTo>
                  <a:pt x="64" y="39"/>
                  <a:pt x="71" y="41"/>
                  <a:pt x="75" y="45"/>
                </a:cubicBezTo>
                <a:cubicBezTo>
                  <a:pt x="79" y="47"/>
                  <a:pt x="75" y="44"/>
                  <a:pt x="74" y="44"/>
                </a:cubicBezTo>
                <a:cubicBezTo>
                  <a:pt x="72" y="43"/>
                  <a:pt x="71" y="42"/>
                  <a:pt x="69" y="41"/>
                </a:cubicBezTo>
                <a:cubicBezTo>
                  <a:pt x="65" y="39"/>
                  <a:pt x="62" y="38"/>
                  <a:pt x="58" y="36"/>
                </a:cubicBezTo>
                <a:cubicBezTo>
                  <a:pt x="58" y="36"/>
                  <a:pt x="58" y="36"/>
                  <a:pt x="58" y="36"/>
                </a:cubicBezTo>
                <a:close/>
                <a:moveTo>
                  <a:pt x="61" y="33"/>
                </a:moveTo>
                <a:cubicBezTo>
                  <a:pt x="62" y="33"/>
                  <a:pt x="63" y="32"/>
                  <a:pt x="63" y="32"/>
                </a:cubicBezTo>
                <a:cubicBezTo>
                  <a:pt x="63" y="32"/>
                  <a:pt x="63" y="32"/>
                  <a:pt x="63" y="32"/>
                </a:cubicBezTo>
                <a:cubicBezTo>
                  <a:pt x="66" y="34"/>
                  <a:pt x="68" y="36"/>
                  <a:pt x="70" y="37"/>
                </a:cubicBezTo>
                <a:cubicBezTo>
                  <a:pt x="67" y="36"/>
                  <a:pt x="64" y="35"/>
                  <a:pt x="61" y="33"/>
                </a:cubicBezTo>
                <a:cubicBezTo>
                  <a:pt x="61" y="33"/>
                  <a:pt x="61" y="33"/>
                  <a:pt x="61" y="33"/>
                </a:cubicBezTo>
                <a:close/>
                <a:moveTo>
                  <a:pt x="64" y="32"/>
                </a:moveTo>
                <a:cubicBezTo>
                  <a:pt x="68" y="29"/>
                  <a:pt x="72" y="26"/>
                  <a:pt x="77" y="24"/>
                </a:cubicBezTo>
                <a:cubicBezTo>
                  <a:pt x="77" y="24"/>
                  <a:pt x="77" y="24"/>
                  <a:pt x="77" y="24"/>
                </a:cubicBezTo>
                <a:cubicBezTo>
                  <a:pt x="77" y="24"/>
                  <a:pt x="77" y="25"/>
                  <a:pt x="77" y="25"/>
                </a:cubicBezTo>
                <a:cubicBezTo>
                  <a:pt x="78" y="25"/>
                  <a:pt x="79" y="26"/>
                  <a:pt x="80" y="26"/>
                </a:cubicBezTo>
                <a:cubicBezTo>
                  <a:pt x="79" y="26"/>
                  <a:pt x="78" y="25"/>
                  <a:pt x="77" y="25"/>
                </a:cubicBezTo>
                <a:cubicBezTo>
                  <a:pt x="76" y="25"/>
                  <a:pt x="76" y="26"/>
                  <a:pt x="76" y="26"/>
                </a:cubicBezTo>
                <a:cubicBezTo>
                  <a:pt x="77" y="26"/>
                  <a:pt x="77" y="27"/>
                  <a:pt x="77" y="27"/>
                </a:cubicBezTo>
                <a:cubicBezTo>
                  <a:pt x="77" y="27"/>
                  <a:pt x="77" y="27"/>
                  <a:pt x="77" y="27"/>
                </a:cubicBezTo>
                <a:cubicBezTo>
                  <a:pt x="75" y="27"/>
                  <a:pt x="74" y="26"/>
                  <a:pt x="73" y="27"/>
                </a:cubicBezTo>
                <a:cubicBezTo>
                  <a:pt x="72" y="27"/>
                  <a:pt x="72" y="27"/>
                  <a:pt x="72" y="27"/>
                </a:cubicBezTo>
                <a:cubicBezTo>
                  <a:pt x="73" y="28"/>
                  <a:pt x="74" y="28"/>
                  <a:pt x="75" y="29"/>
                </a:cubicBezTo>
                <a:cubicBezTo>
                  <a:pt x="74" y="28"/>
                  <a:pt x="72" y="28"/>
                  <a:pt x="71" y="28"/>
                </a:cubicBezTo>
                <a:cubicBezTo>
                  <a:pt x="71" y="28"/>
                  <a:pt x="71" y="28"/>
                  <a:pt x="71" y="29"/>
                </a:cubicBezTo>
                <a:cubicBezTo>
                  <a:pt x="72" y="29"/>
                  <a:pt x="74" y="30"/>
                  <a:pt x="75" y="30"/>
                </a:cubicBezTo>
                <a:cubicBezTo>
                  <a:pt x="74" y="32"/>
                  <a:pt x="76" y="34"/>
                  <a:pt x="78" y="34"/>
                </a:cubicBezTo>
                <a:cubicBezTo>
                  <a:pt x="78" y="34"/>
                  <a:pt x="79" y="34"/>
                  <a:pt x="79" y="34"/>
                </a:cubicBezTo>
                <a:cubicBezTo>
                  <a:pt x="80" y="35"/>
                  <a:pt x="81" y="36"/>
                  <a:pt x="83" y="37"/>
                </a:cubicBezTo>
                <a:cubicBezTo>
                  <a:pt x="83" y="37"/>
                  <a:pt x="83" y="38"/>
                  <a:pt x="84" y="38"/>
                </a:cubicBezTo>
                <a:cubicBezTo>
                  <a:pt x="84" y="38"/>
                  <a:pt x="84" y="38"/>
                  <a:pt x="84" y="38"/>
                </a:cubicBezTo>
                <a:cubicBezTo>
                  <a:pt x="83" y="38"/>
                  <a:pt x="83" y="38"/>
                  <a:pt x="83" y="37"/>
                </a:cubicBezTo>
                <a:cubicBezTo>
                  <a:pt x="82" y="37"/>
                  <a:pt x="80" y="36"/>
                  <a:pt x="79" y="36"/>
                </a:cubicBezTo>
                <a:cubicBezTo>
                  <a:pt x="76" y="34"/>
                  <a:pt x="72" y="31"/>
                  <a:pt x="68" y="29"/>
                </a:cubicBezTo>
                <a:cubicBezTo>
                  <a:pt x="68" y="29"/>
                  <a:pt x="68" y="30"/>
                  <a:pt x="68" y="30"/>
                </a:cubicBezTo>
                <a:cubicBezTo>
                  <a:pt x="73" y="32"/>
                  <a:pt x="78" y="36"/>
                  <a:pt x="83" y="38"/>
                </a:cubicBezTo>
                <a:cubicBezTo>
                  <a:pt x="83" y="39"/>
                  <a:pt x="82" y="39"/>
                  <a:pt x="82" y="39"/>
                </a:cubicBezTo>
                <a:cubicBezTo>
                  <a:pt x="82" y="39"/>
                  <a:pt x="82" y="39"/>
                  <a:pt x="82" y="39"/>
                </a:cubicBezTo>
                <a:cubicBezTo>
                  <a:pt x="79" y="37"/>
                  <a:pt x="76" y="36"/>
                  <a:pt x="73" y="34"/>
                </a:cubicBezTo>
                <a:cubicBezTo>
                  <a:pt x="72" y="33"/>
                  <a:pt x="71" y="32"/>
                  <a:pt x="69" y="32"/>
                </a:cubicBezTo>
                <a:cubicBezTo>
                  <a:pt x="69" y="31"/>
                  <a:pt x="69" y="31"/>
                  <a:pt x="69" y="31"/>
                </a:cubicBezTo>
                <a:cubicBezTo>
                  <a:pt x="68" y="31"/>
                  <a:pt x="67" y="30"/>
                  <a:pt x="67" y="30"/>
                </a:cubicBezTo>
                <a:cubicBezTo>
                  <a:pt x="66" y="30"/>
                  <a:pt x="66" y="31"/>
                  <a:pt x="66" y="31"/>
                </a:cubicBezTo>
                <a:cubicBezTo>
                  <a:pt x="71" y="34"/>
                  <a:pt x="75" y="38"/>
                  <a:pt x="79" y="40"/>
                </a:cubicBezTo>
                <a:cubicBezTo>
                  <a:pt x="74" y="38"/>
                  <a:pt x="69" y="35"/>
                  <a:pt x="64" y="32"/>
                </a:cubicBezTo>
                <a:cubicBezTo>
                  <a:pt x="64" y="32"/>
                  <a:pt x="64" y="32"/>
                  <a:pt x="64" y="32"/>
                </a:cubicBezTo>
                <a:close/>
                <a:moveTo>
                  <a:pt x="93" y="36"/>
                </a:moveTo>
                <a:cubicBezTo>
                  <a:pt x="92" y="35"/>
                  <a:pt x="91" y="35"/>
                  <a:pt x="90" y="34"/>
                </a:cubicBezTo>
                <a:cubicBezTo>
                  <a:pt x="86" y="31"/>
                  <a:pt x="91" y="33"/>
                  <a:pt x="92" y="34"/>
                </a:cubicBezTo>
                <a:cubicBezTo>
                  <a:pt x="92" y="34"/>
                  <a:pt x="92" y="34"/>
                  <a:pt x="92" y="34"/>
                </a:cubicBezTo>
                <a:cubicBezTo>
                  <a:pt x="94" y="35"/>
                  <a:pt x="96" y="37"/>
                  <a:pt x="97" y="38"/>
                </a:cubicBezTo>
                <a:cubicBezTo>
                  <a:pt x="97" y="38"/>
                  <a:pt x="97" y="38"/>
                  <a:pt x="97" y="38"/>
                </a:cubicBezTo>
                <a:cubicBezTo>
                  <a:pt x="97" y="38"/>
                  <a:pt x="97" y="38"/>
                  <a:pt x="97" y="37"/>
                </a:cubicBezTo>
                <a:cubicBezTo>
                  <a:pt x="96" y="37"/>
                  <a:pt x="94" y="36"/>
                  <a:pt x="93" y="36"/>
                </a:cubicBezTo>
                <a:close/>
                <a:moveTo>
                  <a:pt x="93" y="33"/>
                </a:moveTo>
                <a:cubicBezTo>
                  <a:pt x="93" y="33"/>
                  <a:pt x="93" y="33"/>
                  <a:pt x="93" y="33"/>
                </a:cubicBezTo>
                <a:cubicBezTo>
                  <a:pt x="93" y="33"/>
                  <a:pt x="93" y="33"/>
                  <a:pt x="93" y="33"/>
                </a:cubicBezTo>
                <a:close/>
                <a:moveTo>
                  <a:pt x="89" y="31"/>
                </a:moveTo>
                <a:cubicBezTo>
                  <a:pt x="90" y="31"/>
                  <a:pt x="91" y="30"/>
                  <a:pt x="92" y="29"/>
                </a:cubicBezTo>
                <a:cubicBezTo>
                  <a:pt x="92" y="29"/>
                  <a:pt x="92" y="30"/>
                  <a:pt x="92" y="30"/>
                </a:cubicBezTo>
                <a:cubicBezTo>
                  <a:pt x="92" y="31"/>
                  <a:pt x="93" y="32"/>
                  <a:pt x="94" y="33"/>
                </a:cubicBezTo>
                <a:cubicBezTo>
                  <a:pt x="94" y="33"/>
                  <a:pt x="94" y="33"/>
                  <a:pt x="94" y="33"/>
                </a:cubicBezTo>
                <a:cubicBezTo>
                  <a:pt x="93" y="33"/>
                  <a:pt x="93" y="32"/>
                  <a:pt x="92" y="32"/>
                </a:cubicBezTo>
                <a:cubicBezTo>
                  <a:pt x="92" y="32"/>
                  <a:pt x="91" y="32"/>
                  <a:pt x="91" y="32"/>
                </a:cubicBezTo>
                <a:cubicBezTo>
                  <a:pt x="91" y="32"/>
                  <a:pt x="91" y="32"/>
                  <a:pt x="91" y="32"/>
                </a:cubicBezTo>
                <a:cubicBezTo>
                  <a:pt x="91" y="32"/>
                  <a:pt x="91" y="32"/>
                  <a:pt x="91" y="32"/>
                </a:cubicBezTo>
                <a:cubicBezTo>
                  <a:pt x="90" y="32"/>
                  <a:pt x="89" y="31"/>
                  <a:pt x="89" y="31"/>
                </a:cubicBezTo>
                <a:close/>
                <a:moveTo>
                  <a:pt x="92" y="29"/>
                </a:moveTo>
                <a:cubicBezTo>
                  <a:pt x="92" y="29"/>
                  <a:pt x="92" y="29"/>
                  <a:pt x="92" y="29"/>
                </a:cubicBezTo>
                <a:cubicBezTo>
                  <a:pt x="93" y="29"/>
                  <a:pt x="93" y="28"/>
                  <a:pt x="94" y="28"/>
                </a:cubicBezTo>
                <a:cubicBezTo>
                  <a:pt x="94" y="28"/>
                  <a:pt x="94" y="28"/>
                  <a:pt x="94" y="28"/>
                </a:cubicBezTo>
                <a:cubicBezTo>
                  <a:pt x="95" y="30"/>
                  <a:pt x="98" y="32"/>
                  <a:pt x="92" y="29"/>
                </a:cubicBezTo>
                <a:cubicBezTo>
                  <a:pt x="92" y="29"/>
                  <a:pt x="92" y="29"/>
                  <a:pt x="92" y="29"/>
                </a:cubicBezTo>
                <a:close/>
                <a:moveTo>
                  <a:pt x="94" y="28"/>
                </a:moveTo>
                <a:cubicBezTo>
                  <a:pt x="94" y="27"/>
                  <a:pt x="95" y="27"/>
                  <a:pt x="95" y="27"/>
                </a:cubicBezTo>
                <a:cubicBezTo>
                  <a:pt x="96" y="26"/>
                  <a:pt x="97" y="27"/>
                  <a:pt x="97" y="28"/>
                </a:cubicBezTo>
                <a:cubicBezTo>
                  <a:pt x="96" y="28"/>
                  <a:pt x="95" y="28"/>
                  <a:pt x="94" y="28"/>
                </a:cubicBezTo>
                <a:cubicBezTo>
                  <a:pt x="94" y="28"/>
                  <a:pt x="94" y="28"/>
                  <a:pt x="94" y="28"/>
                </a:cubicBezTo>
                <a:close/>
                <a:moveTo>
                  <a:pt x="97" y="29"/>
                </a:moveTo>
                <a:cubicBezTo>
                  <a:pt x="97" y="29"/>
                  <a:pt x="97" y="29"/>
                  <a:pt x="97" y="30"/>
                </a:cubicBezTo>
                <a:cubicBezTo>
                  <a:pt x="96" y="29"/>
                  <a:pt x="95" y="28"/>
                  <a:pt x="97" y="29"/>
                </a:cubicBezTo>
                <a:close/>
                <a:moveTo>
                  <a:pt x="102" y="36"/>
                </a:moveTo>
                <a:cubicBezTo>
                  <a:pt x="102" y="36"/>
                  <a:pt x="102" y="36"/>
                  <a:pt x="102" y="37"/>
                </a:cubicBezTo>
                <a:cubicBezTo>
                  <a:pt x="103" y="37"/>
                  <a:pt x="105" y="38"/>
                  <a:pt x="105" y="39"/>
                </a:cubicBezTo>
                <a:cubicBezTo>
                  <a:pt x="105" y="39"/>
                  <a:pt x="105" y="39"/>
                  <a:pt x="104" y="39"/>
                </a:cubicBezTo>
                <a:cubicBezTo>
                  <a:pt x="104" y="39"/>
                  <a:pt x="104" y="39"/>
                  <a:pt x="104" y="39"/>
                </a:cubicBezTo>
                <a:cubicBezTo>
                  <a:pt x="101" y="38"/>
                  <a:pt x="99" y="36"/>
                  <a:pt x="96" y="35"/>
                </a:cubicBezTo>
                <a:cubicBezTo>
                  <a:pt x="97" y="35"/>
                  <a:pt x="97" y="34"/>
                  <a:pt x="97" y="34"/>
                </a:cubicBezTo>
                <a:cubicBezTo>
                  <a:pt x="96" y="33"/>
                  <a:pt x="95" y="32"/>
                  <a:pt x="94" y="31"/>
                </a:cubicBezTo>
                <a:cubicBezTo>
                  <a:pt x="93" y="30"/>
                  <a:pt x="95" y="31"/>
                  <a:pt x="96" y="31"/>
                </a:cubicBezTo>
                <a:cubicBezTo>
                  <a:pt x="96" y="32"/>
                  <a:pt x="96" y="33"/>
                  <a:pt x="96" y="33"/>
                </a:cubicBezTo>
                <a:cubicBezTo>
                  <a:pt x="97" y="35"/>
                  <a:pt x="100" y="36"/>
                  <a:pt x="102" y="36"/>
                </a:cubicBezTo>
                <a:close/>
                <a:moveTo>
                  <a:pt x="106" y="35"/>
                </a:moveTo>
                <a:cubicBezTo>
                  <a:pt x="106" y="36"/>
                  <a:pt x="107" y="37"/>
                  <a:pt x="108" y="37"/>
                </a:cubicBezTo>
                <a:cubicBezTo>
                  <a:pt x="106" y="37"/>
                  <a:pt x="105" y="36"/>
                  <a:pt x="103" y="35"/>
                </a:cubicBezTo>
                <a:cubicBezTo>
                  <a:pt x="104" y="35"/>
                  <a:pt x="105" y="35"/>
                  <a:pt x="106" y="35"/>
                </a:cubicBezTo>
                <a:cubicBezTo>
                  <a:pt x="106" y="35"/>
                  <a:pt x="106" y="35"/>
                  <a:pt x="106" y="35"/>
                </a:cubicBezTo>
                <a:close/>
                <a:moveTo>
                  <a:pt x="106" y="35"/>
                </a:moveTo>
                <a:cubicBezTo>
                  <a:pt x="107" y="35"/>
                  <a:pt x="108" y="34"/>
                  <a:pt x="109" y="34"/>
                </a:cubicBezTo>
                <a:cubicBezTo>
                  <a:pt x="109" y="34"/>
                  <a:pt x="109" y="34"/>
                  <a:pt x="109" y="35"/>
                </a:cubicBezTo>
                <a:cubicBezTo>
                  <a:pt x="109" y="36"/>
                  <a:pt x="111" y="37"/>
                  <a:pt x="109" y="36"/>
                </a:cubicBezTo>
                <a:cubicBezTo>
                  <a:pt x="107" y="35"/>
                  <a:pt x="107" y="35"/>
                  <a:pt x="106" y="35"/>
                </a:cubicBezTo>
                <a:close/>
                <a:moveTo>
                  <a:pt x="110" y="34"/>
                </a:moveTo>
                <a:cubicBezTo>
                  <a:pt x="111" y="34"/>
                  <a:pt x="113" y="34"/>
                  <a:pt x="112" y="35"/>
                </a:cubicBezTo>
                <a:cubicBezTo>
                  <a:pt x="112" y="35"/>
                  <a:pt x="112" y="35"/>
                  <a:pt x="112" y="36"/>
                </a:cubicBezTo>
                <a:cubicBezTo>
                  <a:pt x="111" y="35"/>
                  <a:pt x="110" y="35"/>
                  <a:pt x="110" y="34"/>
                </a:cubicBezTo>
                <a:close/>
                <a:moveTo>
                  <a:pt x="112" y="36"/>
                </a:moveTo>
                <a:cubicBezTo>
                  <a:pt x="111" y="36"/>
                  <a:pt x="111" y="36"/>
                  <a:pt x="111" y="37"/>
                </a:cubicBezTo>
                <a:cubicBezTo>
                  <a:pt x="110" y="35"/>
                  <a:pt x="110" y="35"/>
                  <a:pt x="112" y="36"/>
                </a:cubicBezTo>
                <a:close/>
                <a:moveTo>
                  <a:pt x="110" y="37"/>
                </a:moveTo>
                <a:cubicBezTo>
                  <a:pt x="110" y="37"/>
                  <a:pt x="109" y="37"/>
                  <a:pt x="109" y="38"/>
                </a:cubicBezTo>
                <a:cubicBezTo>
                  <a:pt x="107" y="36"/>
                  <a:pt x="109" y="37"/>
                  <a:pt x="110" y="37"/>
                </a:cubicBezTo>
                <a:close/>
                <a:moveTo>
                  <a:pt x="108" y="38"/>
                </a:moveTo>
                <a:cubicBezTo>
                  <a:pt x="107" y="38"/>
                  <a:pt x="106" y="38"/>
                  <a:pt x="105" y="38"/>
                </a:cubicBezTo>
                <a:cubicBezTo>
                  <a:pt x="105" y="38"/>
                  <a:pt x="103" y="36"/>
                  <a:pt x="103" y="36"/>
                </a:cubicBezTo>
                <a:cubicBezTo>
                  <a:pt x="105" y="37"/>
                  <a:pt x="106" y="37"/>
                  <a:pt x="108" y="38"/>
                </a:cubicBezTo>
                <a:close/>
                <a:moveTo>
                  <a:pt x="103" y="39"/>
                </a:moveTo>
                <a:cubicBezTo>
                  <a:pt x="102" y="39"/>
                  <a:pt x="101" y="39"/>
                  <a:pt x="101" y="39"/>
                </a:cubicBezTo>
                <a:cubicBezTo>
                  <a:pt x="99" y="38"/>
                  <a:pt x="98" y="37"/>
                  <a:pt x="97" y="37"/>
                </a:cubicBezTo>
                <a:cubicBezTo>
                  <a:pt x="96" y="36"/>
                  <a:pt x="95" y="35"/>
                  <a:pt x="95" y="35"/>
                </a:cubicBezTo>
                <a:cubicBezTo>
                  <a:pt x="95" y="35"/>
                  <a:pt x="95" y="35"/>
                  <a:pt x="95" y="35"/>
                </a:cubicBezTo>
                <a:cubicBezTo>
                  <a:pt x="98" y="36"/>
                  <a:pt x="100" y="38"/>
                  <a:pt x="103" y="39"/>
                </a:cubicBezTo>
                <a:close/>
                <a:moveTo>
                  <a:pt x="91" y="35"/>
                </a:moveTo>
                <a:cubicBezTo>
                  <a:pt x="90" y="35"/>
                  <a:pt x="90" y="35"/>
                  <a:pt x="90" y="35"/>
                </a:cubicBezTo>
                <a:cubicBezTo>
                  <a:pt x="90" y="35"/>
                  <a:pt x="90" y="35"/>
                  <a:pt x="90" y="35"/>
                </a:cubicBezTo>
                <a:cubicBezTo>
                  <a:pt x="88" y="34"/>
                  <a:pt x="87" y="33"/>
                  <a:pt x="85" y="33"/>
                </a:cubicBezTo>
                <a:cubicBezTo>
                  <a:pt x="86" y="33"/>
                  <a:pt x="86" y="32"/>
                  <a:pt x="87" y="32"/>
                </a:cubicBezTo>
                <a:cubicBezTo>
                  <a:pt x="88" y="33"/>
                  <a:pt x="89" y="34"/>
                  <a:pt x="91" y="35"/>
                </a:cubicBezTo>
                <a:close/>
                <a:moveTo>
                  <a:pt x="81" y="26"/>
                </a:moveTo>
                <a:cubicBezTo>
                  <a:pt x="80" y="26"/>
                  <a:pt x="79" y="25"/>
                  <a:pt x="78" y="25"/>
                </a:cubicBezTo>
                <a:cubicBezTo>
                  <a:pt x="80" y="25"/>
                  <a:pt x="82" y="25"/>
                  <a:pt x="83" y="26"/>
                </a:cubicBezTo>
                <a:cubicBezTo>
                  <a:pt x="83" y="26"/>
                  <a:pt x="82" y="26"/>
                  <a:pt x="81" y="26"/>
                </a:cubicBezTo>
                <a:close/>
                <a:moveTo>
                  <a:pt x="76" y="28"/>
                </a:moveTo>
                <a:cubicBezTo>
                  <a:pt x="75" y="28"/>
                  <a:pt x="74" y="28"/>
                  <a:pt x="74" y="27"/>
                </a:cubicBezTo>
                <a:cubicBezTo>
                  <a:pt x="75" y="27"/>
                  <a:pt x="75" y="28"/>
                  <a:pt x="76" y="28"/>
                </a:cubicBezTo>
                <a:cubicBezTo>
                  <a:pt x="76" y="28"/>
                  <a:pt x="76" y="28"/>
                  <a:pt x="76" y="28"/>
                </a:cubicBezTo>
                <a:close/>
                <a:moveTo>
                  <a:pt x="78" y="26"/>
                </a:moveTo>
                <a:cubicBezTo>
                  <a:pt x="78" y="26"/>
                  <a:pt x="78" y="26"/>
                  <a:pt x="79" y="26"/>
                </a:cubicBezTo>
                <a:cubicBezTo>
                  <a:pt x="78" y="27"/>
                  <a:pt x="78" y="27"/>
                  <a:pt x="78" y="27"/>
                </a:cubicBezTo>
                <a:cubicBezTo>
                  <a:pt x="78" y="26"/>
                  <a:pt x="78" y="26"/>
                  <a:pt x="78" y="26"/>
                </a:cubicBezTo>
                <a:close/>
                <a:moveTo>
                  <a:pt x="83" y="34"/>
                </a:moveTo>
                <a:cubicBezTo>
                  <a:pt x="83" y="34"/>
                  <a:pt x="82" y="34"/>
                  <a:pt x="82" y="34"/>
                </a:cubicBezTo>
                <a:cubicBezTo>
                  <a:pt x="83" y="33"/>
                  <a:pt x="83" y="33"/>
                  <a:pt x="84" y="33"/>
                </a:cubicBezTo>
                <a:cubicBezTo>
                  <a:pt x="85" y="34"/>
                  <a:pt x="86" y="34"/>
                  <a:pt x="86" y="35"/>
                </a:cubicBezTo>
                <a:cubicBezTo>
                  <a:pt x="86" y="35"/>
                  <a:pt x="87" y="36"/>
                  <a:pt x="87" y="36"/>
                </a:cubicBezTo>
                <a:cubicBezTo>
                  <a:pt x="87" y="36"/>
                  <a:pt x="86" y="36"/>
                  <a:pt x="86" y="36"/>
                </a:cubicBezTo>
                <a:cubicBezTo>
                  <a:pt x="85" y="36"/>
                  <a:pt x="84" y="35"/>
                  <a:pt x="83" y="34"/>
                </a:cubicBezTo>
                <a:close/>
                <a:moveTo>
                  <a:pt x="89" y="35"/>
                </a:moveTo>
                <a:cubicBezTo>
                  <a:pt x="88" y="35"/>
                  <a:pt x="88" y="35"/>
                  <a:pt x="87" y="36"/>
                </a:cubicBezTo>
                <a:cubicBezTo>
                  <a:pt x="87" y="35"/>
                  <a:pt x="86" y="34"/>
                  <a:pt x="85" y="33"/>
                </a:cubicBezTo>
                <a:cubicBezTo>
                  <a:pt x="86" y="34"/>
                  <a:pt x="87" y="35"/>
                  <a:pt x="89" y="35"/>
                </a:cubicBezTo>
                <a:close/>
                <a:moveTo>
                  <a:pt x="86" y="36"/>
                </a:moveTo>
                <a:cubicBezTo>
                  <a:pt x="85" y="37"/>
                  <a:pt x="85" y="37"/>
                  <a:pt x="84" y="37"/>
                </a:cubicBezTo>
                <a:cubicBezTo>
                  <a:pt x="83" y="36"/>
                  <a:pt x="81" y="35"/>
                  <a:pt x="80" y="34"/>
                </a:cubicBezTo>
                <a:cubicBezTo>
                  <a:pt x="80" y="34"/>
                  <a:pt x="80" y="34"/>
                  <a:pt x="80" y="34"/>
                </a:cubicBezTo>
                <a:cubicBezTo>
                  <a:pt x="80" y="34"/>
                  <a:pt x="81" y="34"/>
                  <a:pt x="81" y="34"/>
                </a:cubicBezTo>
                <a:cubicBezTo>
                  <a:pt x="81" y="34"/>
                  <a:pt x="82" y="34"/>
                  <a:pt x="82" y="34"/>
                </a:cubicBezTo>
                <a:cubicBezTo>
                  <a:pt x="83" y="35"/>
                  <a:pt x="84" y="36"/>
                  <a:pt x="86" y="36"/>
                </a:cubicBezTo>
                <a:close/>
                <a:moveTo>
                  <a:pt x="221" y="133"/>
                </a:moveTo>
                <a:cubicBezTo>
                  <a:pt x="220" y="132"/>
                  <a:pt x="219" y="132"/>
                  <a:pt x="219" y="131"/>
                </a:cubicBezTo>
                <a:cubicBezTo>
                  <a:pt x="217" y="128"/>
                  <a:pt x="220" y="130"/>
                  <a:pt x="221" y="130"/>
                </a:cubicBezTo>
                <a:cubicBezTo>
                  <a:pt x="222" y="130"/>
                  <a:pt x="222" y="130"/>
                  <a:pt x="222" y="130"/>
                </a:cubicBezTo>
                <a:cubicBezTo>
                  <a:pt x="222" y="131"/>
                  <a:pt x="221" y="132"/>
                  <a:pt x="221" y="133"/>
                </a:cubicBezTo>
                <a:close/>
                <a:moveTo>
                  <a:pt x="222" y="126"/>
                </a:moveTo>
                <a:cubicBezTo>
                  <a:pt x="221" y="125"/>
                  <a:pt x="220" y="124"/>
                  <a:pt x="218" y="123"/>
                </a:cubicBezTo>
                <a:cubicBezTo>
                  <a:pt x="218" y="123"/>
                  <a:pt x="217" y="122"/>
                  <a:pt x="217" y="122"/>
                </a:cubicBezTo>
                <a:cubicBezTo>
                  <a:pt x="217" y="122"/>
                  <a:pt x="217" y="121"/>
                  <a:pt x="217" y="121"/>
                </a:cubicBezTo>
                <a:cubicBezTo>
                  <a:pt x="217" y="121"/>
                  <a:pt x="218" y="122"/>
                  <a:pt x="218" y="122"/>
                </a:cubicBezTo>
                <a:cubicBezTo>
                  <a:pt x="220" y="122"/>
                  <a:pt x="221" y="123"/>
                  <a:pt x="223" y="124"/>
                </a:cubicBezTo>
                <a:cubicBezTo>
                  <a:pt x="223" y="125"/>
                  <a:pt x="223" y="125"/>
                  <a:pt x="222" y="126"/>
                </a:cubicBezTo>
                <a:close/>
                <a:moveTo>
                  <a:pt x="222" y="127"/>
                </a:moveTo>
                <a:cubicBezTo>
                  <a:pt x="222" y="128"/>
                  <a:pt x="222" y="129"/>
                  <a:pt x="222" y="130"/>
                </a:cubicBezTo>
                <a:cubicBezTo>
                  <a:pt x="222" y="130"/>
                  <a:pt x="222" y="130"/>
                  <a:pt x="222" y="130"/>
                </a:cubicBezTo>
                <a:cubicBezTo>
                  <a:pt x="221" y="128"/>
                  <a:pt x="219" y="127"/>
                  <a:pt x="218" y="126"/>
                </a:cubicBezTo>
                <a:cubicBezTo>
                  <a:pt x="219" y="126"/>
                  <a:pt x="220" y="126"/>
                  <a:pt x="220" y="126"/>
                </a:cubicBezTo>
                <a:cubicBezTo>
                  <a:pt x="221" y="127"/>
                  <a:pt x="222" y="127"/>
                  <a:pt x="222" y="127"/>
                </a:cubicBezTo>
                <a:cubicBezTo>
                  <a:pt x="222" y="127"/>
                  <a:pt x="222" y="127"/>
                  <a:pt x="222" y="127"/>
                </a:cubicBezTo>
                <a:close/>
                <a:moveTo>
                  <a:pt x="217" y="129"/>
                </a:moveTo>
                <a:cubicBezTo>
                  <a:pt x="217" y="130"/>
                  <a:pt x="218" y="131"/>
                  <a:pt x="219" y="132"/>
                </a:cubicBezTo>
                <a:cubicBezTo>
                  <a:pt x="220" y="133"/>
                  <a:pt x="218" y="132"/>
                  <a:pt x="217" y="132"/>
                </a:cubicBezTo>
                <a:cubicBezTo>
                  <a:pt x="217" y="132"/>
                  <a:pt x="217" y="132"/>
                  <a:pt x="217" y="132"/>
                </a:cubicBezTo>
                <a:cubicBezTo>
                  <a:pt x="217" y="131"/>
                  <a:pt x="217" y="130"/>
                  <a:pt x="217" y="129"/>
                </a:cubicBezTo>
                <a:close/>
                <a:moveTo>
                  <a:pt x="221" y="134"/>
                </a:moveTo>
                <a:cubicBezTo>
                  <a:pt x="221" y="135"/>
                  <a:pt x="220" y="137"/>
                  <a:pt x="220" y="138"/>
                </a:cubicBezTo>
                <a:cubicBezTo>
                  <a:pt x="220" y="137"/>
                  <a:pt x="220" y="137"/>
                  <a:pt x="219" y="136"/>
                </a:cubicBezTo>
                <a:cubicBezTo>
                  <a:pt x="219" y="135"/>
                  <a:pt x="218" y="135"/>
                  <a:pt x="218" y="134"/>
                </a:cubicBezTo>
                <a:cubicBezTo>
                  <a:pt x="217" y="132"/>
                  <a:pt x="220" y="134"/>
                  <a:pt x="221" y="134"/>
                </a:cubicBezTo>
                <a:cubicBezTo>
                  <a:pt x="221" y="134"/>
                  <a:pt x="221" y="134"/>
                  <a:pt x="221" y="134"/>
                </a:cubicBezTo>
                <a:close/>
                <a:moveTo>
                  <a:pt x="220" y="139"/>
                </a:moveTo>
                <a:cubicBezTo>
                  <a:pt x="219" y="139"/>
                  <a:pt x="219" y="139"/>
                  <a:pt x="219" y="140"/>
                </a:cubicBezTo>
                <a:cubicBezTo>
                  <a:pt x="219" y="140"/>
                  <a:pt x="219" y="140"/>
                  <a:pt x="219" y="139"/>
                </a:cubicBezTo>
                <a:cubicBezTo>
                  <a:pt x="219" y="139"/>
                  <a:pt x="219" y="139"/>
                  <a:pt x="219" y="139"/>
                </a:cubicBezTo>
                <a:cubicBezTo>
                  <a:pt x="219" y="139"/>
                  <a:pt x="219" y="139"/>
                  <a:pt x="220" y="139"/>
                </a:cubicBezTo>
                <a:close/>
                <a:moveTo>
                  <a:pt x="218" y="136"/>
                </a:moveTo>
                <a:cubicBezTo>
                  <a:pt x="218" y="136"/>
                  <a:pt x="218" y="135"/>
                  <a:pt x="218" y="135"/>
                </a:cubicBezTo>
                <a:cubicBezTo>
                  <a:pt x="218" y="136"/>
                  <a:pt x="219" y="137"/>
                  <a:pt x="219" y="139"/>
                </a:cubicBezTo>
                <a:cubicBezTo>
                  <a:pt x="219" y="138"/>
                  <a:pt x="218" y="137"/>
                  <a:pt x="218" y="136"/>
                </a:cubicBezTo>
                <a:close/>
                <a:moveTo>
                  <a:pt x="217" y="126"/>
                </a:moveTo>
                <a:cubicBezTo>
                  <a:pt x="218" y="127"/>
                  <a:pt x="218" y="127"/>
                  <a:pt x="219" y="128"/>
                </a:cubicBezTo>
                <a:cubicBezTo>
                  <a:pt x="220" y="128"/>
                  <a:pt x="222" y="130"/>
                  <a:pt x="219" y="129"/>
                </a:cubicBezTo>
                <a:cubicBezTo>
                  <a:pt x="219" y="129"/>
                  <a:pt x="218" y="128"/>
                  <a:pt x="217" y="128"/>
                </a:cubicBezTo>
                <a:cubicBezTo>
                  <a:pt x="217" y="128"/>
                  <a:pt x="217" y="128"/>
                  <a:pt x="217" y="128"/>
                </a:cubicBezTo>
                <a:cubicBezTo>
                  <a:pt x="217" y="128"/>
                  <a:pt x="217" y="127"/>
                  <a:pt x="217" y="127"/>
                </a:cubicBezTo>
                <a:cubicBezTo>
                  <a:pt x="217" y="126"/>
                  <a:pt x="217" y="126"/>
                  <a:pt x="217" y="126"/>
                </a:cubicBezTo>
                <a:close/>
                <a:moveTo>
                  <a:pt x="217" y="123"/>
                </a:moveTo>
                <a:cubicBezTo>
                  <a:pt x="218" y="124"/>
                  <a:pt x="220" y="125"/>
                  <a:pt x="221" y="126"/>
                </a:cubicBezTo>
                <a:cubicBezTo>
                  <a:pt x="222" y="126"/>
                  <a:pt x="222" y="126"/>
                  <a:pt x="221" y="126"/>
                </a:cubicBezTo>
                <a:cubicBezTo>
                  <a:pt x="220" y="125"/>
                  <a:pt x="219" y="125"/>
                  <a:pt x="219" y="125"/>
                </a:cubicBezTo>
                <a:cubicBezTo>
                  <a:pt x="218" y="124"/>
                  <a:pt x="218" y="124"/>
                  <a:pt x="217" y="124"/>
                </a:cubicBezTo>
                <a:cubicBezTo>
                  <a:pt x="217" y="124"/>
                  <a:pt x="217" y="123"/>
                  <a:pt x="217" y="123"/>
                </a:cubicBezTo>
                <a:close/>
                <a:moveTo>
                  <a:pt x="214" y="117"/>
                </a:moveTo>
                <a:cubicBezTo>
                  <a:pt x="213" y="117"/>
                  <a:pt x="212" y="117"/>
                  <a:pt x="212" y="117"/>
                </a:cubicBezTo>
                <a:cubicBezTo>
                  <a:pt x="210" y="116"/>
                  <a:pt x="209" y="115"/>
                  <a:pt x="207" y="114"/>
                </a:cubicBezTo>
                <a:cubicBezTo>
                  <a:pt x="206" y="113"/>
                  <a:pt x="206" y="113"/>
                  <a:pt x="208" y="114"/>
                </a:cubicBezTo>
                <a:cubicBezTo>
                  <a:pt x="209" y="114"/>
                  <a:pt x="211" y="115"/>
                  <a:pt x="212" y="116"/>
                </a:cubicBezTo>
                <a:cubicBezTo>
                  <a:pt x="216" y="118"/>
                  <a:pt x="219" y="120"/>
                  <a:pt x="223" y="121"/>
                </a:cubicBezTo>
                <a:cubicBezTo>
                  <a:pt x="223" y="121"/>
                  <a:pt x="223" y="122"/>
                  <a:pt x="223" y="123"/>
                </a:cubicBezTo>
                <a:cubicBezTo>
                  <a:pt x="221" y="122"/>
                  <a:pt x="219" y="121"/>
                  <a:pt x="217" y="120"/>
                </a:cubicBezTo>
                <a:cubicBezTo>
                  <a:pt x="216" y="119"/>
                  <a:pt x="215" y="118"/>
                  <a:pt x="214" y="117"/>
                </a:cubicBezTo>
                <a:close/>
                <a:moveTo>
                  <a:pt x="217" y="77"/>
                </a:moveTo>
                <a:cubicBezTo>
                  <a:pt x="215" y="76"/>
                  <a:pt x="213" y="76"/>
                  <a:pt x="211" y="74"/>
                </a:cubicBezTo>
                <a:cubicBezTo>
                  <a:pt x="208" y="72"/>
                  <a:pt x="212" y="75"/>
                  <a:pt x="213" y="75"/>
                </a:cubicBezTo>
                <a:cubicBezTo>
                  <a:pt x="214" y="76"/>
                  <a:pt x="215" y="76"/>
                  <a:pt x="216" y="76"/>
                </a:cubicBezTo>
                <a:cubicBezTo>
                  <a:pt x="217" y="77"/>
                  <a:pt x="217" y="77"/>
                  <a:pt x="217" y="77"/>
                </a:cubicBezTo>
                <a:close/>
                <a:moveTo>
                  <a:pt x="208" y="61"/>
                </a:moveTo>
                <a:cubicBezTo>
                  <a:pt x="206" y="59"/>
                  <a:pt x="206" y="60"/>
                  <a:pt x="208" y="60"/>
                </a:cubicBezTo>
                <a:cubicBezTo>
                  <a:pt x="208" y="60"/>
                  <a:pt x="208" y="60"/>
                  <a:pt x="208" y="61"/>
                </a:cubicBezTo>
                <a:close/>
                <a:moveTo>
                  <a:pt x="210" y="64"/>
                </a:moveTo>
                <a:cubicBezTo>
                  <a:pt x="210" y="63"/>
                  <a:pt x="209" y="63"/>
                  <a:pt x="209" y="63"/>
                </a:cubicBezTo>
                <a:cubicBezTo>
                  <a:pt x="208" y="62"/>
                  <a:pt x="207" y="61"/>
                  <a:pt x="206" y="61"/>
                </a:cubicBezTo>
                <a:cubicBezTo>
                  <a:pt x="207" y="61"/>
                  <a:pt x="208" y="62"/>
                  <a:pt x="209" y="62"/>
                </a:cubicBezTo>
                <a:cubicBezTo>
                  <a:pt x="210" y="63"/>
                  <a:pt x="210" y="63"/>
                  <a:pt x="210" y="64"/>
                </a:cubicBezTo>
                <a:close/>
                <a:moveTo>
                  <a:pt x="213" y="70"/>
                </a:moveTo>
                <a:cubicBezTo>
                  <a:pt x="211" y="68"/>
                  <a:pt x="209" y="67"/>
                  <a:pt x="207" y="66"/>
                </a:cubicBezTo>
                <a:cubicBezTo>
                  <a:pt x="203" y="63"/>
                  <a:pt x="208" y="65"/>
                  <a:pt x="210" y="66"/>
                </a:cubicBezTo>
                <a:cubicBezTo>
                  <a:pt x="211" y="66"/>
                  <a:pt x="211" y="67"/>
                  <a:pt x="212" y="67"/>
                </a:cubicBezTo>
                <a:cubicBezTo>
                  <a:pt x="212" y="68"/>
                  <a:pt x="213" y="69"/>
                  <a:pt x="213" y="70"/>
                </a:cubicBezTo>
                <a:close/>
                <a:moveTo>
                  <a:pt x="215" y="73"/>
                </a:moveTo>
                <a:cubicBezTo>
                  <a:pt x="213" y="72"/>
                  <a:pt x="211" y="71"/>
                  <a:pt x="209" y="70"/>
                </a:cubicBezTo>
                <a:cubicBezTo>
                  <a:pt x="208" y="69"/>
                  <a:pt x="207" y="69"/>
                  <a:pt x="206" y="68"/>
                </a:cubicBezTo>
                <a:cubicBezTo>
                  <a:pt x="208" y="69"/>
                  <a:pt x="209" y="70"/>
                  <a:pt x="211" y="71"/>
                </a:cubicBezTo>
                <a:cubicBezTo>
                  <a:pt x="212" y="71"/>
                  <a:pt x="213" y="71"/>
                  <a:pt x="214" y="71"/>
                </a:cubicBezTo>
                <a:cubicBezTo>
                  <a:pt x="215" y="72"/>
                  <a:pt x="215" y="73"/>
                  <a:pt x="215" y="73"/>
                </a:cubicBezTo>
                <a:close/>
                <a:moveTo>
                  <a:pt x="219" y="83"/>
                </a:moveTo>
                <a:cubicBezTo>
                  <a:pt x="216" y="81"/>
                  <a:pt x="214" y="80"/>
                  <a:pt x="211" y="79"/>
                </a:cubicBezTo>
                <a:cubicBezTo>
                  <a:pt x="207" y="76"/>
                  <a:pt x="213" y="78"/>
                  <a:pt x="214" y="79"/>
                </a:cubicBezTo>
                <a:cubicBezTo>
                  <a:pt x="215" y="79"/>
                  <a:pt x="217" y="80"/>
                  <a:pt x="218" y="80"/>
                </a:cubicBezTo>
                <a:cubicBezTo>
                  <a:pt x="218" y="81"/>
                  <a:pt x="219" y="82"/>
                  <a:pt x="219" y="83"/>
                </a:cubicBezTo>
                <a:close/>
                <a:moveTo>
                  <a:pt x="208" y="77"/>
                </a:moveTo>
                <a:cubicBezTo>
                  <a:pt x="211" y="80"/>
                  <a:pt x="215" y="81"/>
                  <a:pt x="218" y="83"/>
                </a:cubicBezTo>
                <a:cubicBezTo>
                  <a:pt x="221" y="85"/>
                  <a:pt x="214" y="82"/>
                  <a:pt x="215" y="82"/>
                </a:cubicBezTo>
                <a:cubicBezTo>
                  <a:pt x="214" y="82"/>
                  <a:pt x="213" y="81"/>
                  <a:pt x="212" y="81"/>
                </a:cubicBezTo>
                <a:cubicBezTo>
                  <a:pt x="211" y="80"/>
                  <a:pt x="209" y="80"/>
                  <a:pt x="208" y="79"/>
                </a:cubicBezTo>
                <a:cubicBezTo>
                  <a:pt x="208" y="79"/>
                  <a:pt x="208" y="78"/>
                  <a:pt x="208" y="77"/>
                </a:cubicBezTo>
                <a:close/>
                <a:moveTo>
                  <a:pt x="220" y="87"/>
                </a:moveTo>
                <a:cubicBezTo>
                  <a:pt x="217" y="85"/>
                  <a:pt x="213" y="83"/>
                  <a:pt x="209" y="81"/>
                </a:cubicBezTo>
                <a:cubicBezTo>
                  <a:pt x="208" y="80"/>
                  <a:pt x="207" y="80"/>
                  <a:pt x="209" y="81"/>
                </a:cubicBezTo>
                <a:cubicBezTo>
                  <a:pt x="211" y="81"/>
                  <a:pt x="213" y="82"/>
                  <a:pt x="215" y="83"/>
                </a:cubicBezTo>
                <a:cubicBezTo>
                  <a:pt x="216" y="84"/>
                  <a:pt x="218" y="84"/>
                  <a:pt x="219" y="85"/>
                </a:cubicBezTo>
                <a:cubicBezTo>
                  <a:pt x="220" y="86"/>
                  <a:pt x="220" y="87"/>
                  <a:pt x="220" y="87"/>
                </a:cubicBezTo>
                <a:close/>
                <a:moveTo>
                  <a:pt x="221" y="92"/>
                </a:moveTo>
                <a:cubicBezTo>
                  <a:pt x="217" y="89"/>
                  <a:pt x="211" y="87"/>
                  <a:pt x="207" y="85"/>
                </a:cubicBezTo>
                <a:cubicBezTo>
                  <a:pt x="204" y="83"/>
                  <a:pt x="208" y="84"/>
                  <a:pt x="209" y="84"/>
                </a:cubicBezTo>
                <a:cubicBezTo>
                  <a:pt x="211" y="85"/>
                  <a:pt x="212" y="86"/>
                  <a:pt x="214" y="86"/>
                </a:cubicBezTo>
                <a:cubicBezTo>
                  <a:pt x="216" y="87"/>
                  <a:pt x="218" y="88"/>
                  <a:pt x="221" y="89"/>
                </a:cubicBezTo>
                <a:cubicBezTo>
                  <a:pt x="221" y="90"/>
                  <a:pt x="221" y="91"/>
                  <a:pt x="221" y="92"/>
                </a:cubicBezTo>
                <a:close/>
                <a:moveTo>
                  <a:pt x="222" y="97"/>
                </a:moveTo>
                <a:cubicBezTo>
                  <a:pt x="217" y="93"/>
                  <a:pt x="211" y="91"/>
                  <a:pt x="206" y="88"/>
                </a:cubicBezTo>
                <a:cubicBezTo>
                  <a:pt x="205" y="87"/>
                  <a:pt x="200" y="85"/>
                  <a:pt x="204" y="87"/>
                </a:cubicBezTo>
                <a:cubicBezTo>
                  <a:pt x="207" y="88"/>
                  <a:pt x="210" y="89"/>
                  <a:pt x="212" y="90"/>
                </a:cubicBezTo>
                <a:cubicBezTo>
                  <a:pt x="215" y="91"/>
                  <a:pt x="218" y="93"/>
                  <a:pt x="222" y="94"/>
                </a:cubicBezTo>
                <a:cubicBezTo>
                  <a:pt x="222" y="95"/>
                  <a:pt x="222" y="96"/>
                  <a:pt x="222" y="97"/>
                </a:cubicBezTo>
                <a:close/>
                <a:moveTo>
                  <a:pt x="223" y="102"/>
                </a:moveTo>
                <a:cubicBezTo>
                  <a:pt x="220" y="100"/>
                  <a:pt x="217" y="99"/>
                  <a:pt x="215" y="97"/>
                </a:cubicBezTo>
                <a:cubicBezTo>
                  <a:pt x="212" y="95"/>
                  <a:pt x="209" y="94"/>
                  <a:pt x="206" y="92"/>
                </a:cubicBezTo>
                <a:cubicBezTo>
                  <a:pt x="205" y="91"/>
                  <a:pt x="204" y="91"/>
                  <a:pt x="203" y="90"/>
                </a:cubicBezTo>
                <a:cubicBezTo>
                  <a:pt x="204" y="91"/>
                  <a:pt x="205" y="91"/>
                  <a:pt x="207" y="92"/>
                </a:cubicBezTo>
                <a:cubicBezTo>
                  <a:pt x="209" y="92"/>
                  <a:pt x="212" y="93"/>
                  <a:pt x="214" y="94"/>
                </a:cubicBezTo>
                <a:cubicBezTo>
                  <a:pt x="217" y="96"/>
                  <a:pt x="220" y="97"/>
                  <a:pt x="223" y="98"/>
                </a:cubicBezTo>
                <a:cubicBezTo>
                  <a:pt x="223" y="99"/>
                  <a:pt x="223" y="100"/>
                  <a:pt x="223" y="102"/>
                </a:cubicBezTo>
                <a:close/>
                <a:moveTo>
                  <a:pt x="223" y="106"/>
                </a:moveTo>
                <a:cubicBezTo>
                  <a:pt x="217" y="101"/>
                  <a:pt x="210" y="98"/>
                  <a:pt x="203" y="94"/>
                </a:cubicBezTo>
                <a:cubicBezTo>
                  <a:pt x="199" y="92"/>
                  <a:pt x="205" y="95"/>
                  <a:pt x="205" y="95"/>
                </a:cubicBezTo>
                <a:cubicBezTo>
                  <a:pt x="207" y="96"/>
                  <a:pt x="209" y="97"/>
                  <a:pt x="211" y="98"/>
                </a:cubicBezTo>
                <a:cubicBezTo>
                  <a:pt x="215" y="99"/>
                  <a:pt x="219" y="101"/>
                  <a:pt x="223" y="102"/>
                </a:cubicBezTo>
                <a:cubicBezTo>
                  <a:pt x="223" y="102"/>
                  <a:pt x="223" y="103"/>
                  <a:pt x="223" y="103"/>
                </a:cubicBezTo>
                <a:cubicBezTo>
                  <a:pt x="223" y="104"/>
                  <a:pt x="223" y="105"/>
                  <a:pt x="223" y="106"/>
                </a:cubicBezTo>
                <a:close/>
                <a:moveTo>
                  <a:pt x="203" y="103"/>
                </a:moveTo>
                <a:cubicBezTo>
                  <a:pt x="209" y="107"/>
                  <a:pt x="216" y="110"/>
                  <a:pt x="223" y="112"/>
                </a:cubicBezTo>
                <a:cubicBezTo>
                  <a:pt x="223" y="112"/>
                  <a:pt x="224" y="112"/>
                  <a:pt x="224" y="112"/>
                </a:cubicBezTo>
                <a:cubicBezTo>
                  <a:pt x="224" y="113"/>
                  <a:pt x="224" y="114"/>
                  <a:pt x="224" y="115"/>
                </a:cubicBezTo>
                <a:cubicBezTo>
                  <a:pt x="221" y="113"/>
                  <a:pt x="218" y="111"/>
                  <a:pt x="215" y="110"/>
                </a:cubicBezTo>
                <a:cubicBezTo>
                  <a:pt x="211" y="108"/>
                  <a:pt x="207" y="105"/>
                  <a:pt x="203" y="103"/>
                </a:cubicBezTo>
                <a:close/>
                <a:moveTo>
                  <a:pt x="213" y="104"/>
                </a:moveTo>
                <a:cubicBezTo>
                  <a:pt x="209" y="102"/>
                  <a:pt x="205" y="100"/>
                  <a:pt x="201" y="98"/>
                </a:cubicBezTo>
                <a:cubicBezTo>
                  <a:pt x="201" y="98"/>
                  <a:pt x="200" y="98"/>
                  <a:pt x="200" y="98"/>
                </a:cubicBezTo>
                <a:cubicBezTo>
                  <a:pt x="201" y="98"/>
                  <a:pt x="201" y="98"/>
                  <a:pt x="201" y="98"/>
                </a:cubicBezTo>
                <a:cubicBezTo>
                  <a:pt x="203" y="99"/>
                  <a:pt x="204" y="99"/>
                  <a:pt x="205" y="100"/>
                </a:cubicBezTo>
                <a:cubicBezTo>
                  <a:pt x="207" y="100"/>
                  <a:pt x="208" y="101"/>
                  <a:pt x="210" y="101"/>
                </a:cubicBezTo>
                <a:cubicBezTo>
                  <a:pt x="214" y="103"/>
                  <a:pt x="219" y="106"/>
                  <a:pt x="223" y="107"/>
                </a:cubicBezTo>
                <a:cubicBezTo>
                  <a:pt x="224" y="108"/>
                  <a:pt x="224" y="110"/>
                  <a:pt x="224" y="111"/>
                </a:cubicBezTo>
                <a:cubicBezTo>
                  <a:pt x="220" y="109"/>
                  <a:pt x="217" y="106"/>
                  <a:pt x="213" y="104"/>
                </a:cubicBezTo>
                <a:close/>
                <a:moveTo>
                  <a:pt x="223" y="120"/>
                </a:moveTo>
                <a:cubicBezTo>
                  <a:pt x="217" y="116"/>
                  <a:pt x="211" y="112"/>
                  <a:pt x="205" y="109"/>
                </a:cubicBezTo>
                <a:cubicBezTo>
                  <a:pt x="205" y="109"/>
                  <a:pt x="205" y="109"/>
                  <a:pt x="205" y="109"/>
                </a:cubicBezTo>
                <a:cubicBezTo>
                  <a:pt x="209" y="110"/>
                  <a:pt x="212" y="112"/>
                  <a:pt x="216" y="113"/>
                </a:cubicBezTo>
                <a:cubicBezTo>
                  <a:pt x="218" y="115"/>
                  <a:pt x="221" y="116"/>
                  <a:pt x="223" y="116"/>
                </a:cubicBezTo>
                <a:cubicBezTo>
                  <a:pt x="223" y="116"/>
                  <a:pt x="223" y="116"/>
                  <a:pt x="224" y="116"/>
                </a:cubicBezTo>
                <a:cubicBezTo>
                  <a:pt x="223" y="117"/>
                  <a:pt x="223" y="119"/>
                  <a:pt x="223" y="120"/>
                </a:cubicBezTo>
                <a:close/>
                <a:moveTo>
                  <a:pt x="209" y="119"/>
                </a:moveTo>
                <a:cubicBezTo>
                  <a:pt x="208" y="118"/>
                  <a:pt x="209" y="118"/>
                  <a:pt x="210" y="118"/>
                </a:cubicBezTo>
                <a:cubicBezTo>
                  <a:pt x="210" y="118"/>
                  <a:pt x="209" y="119"/>
                  <a:pt x="209" y="119"/>
                </a:cubicBezTo>
                <a:cubicBezTo>
                  <a:pt x="208" y="120"/>
                  <a:pt x="207" y="120"/>
                  <a:pt x="206" y="119"/>
                </a:cubicBezTo>
                <a:cubicBezTo>
                  <a:pt x="207" y="119"/>
                  <a:pt x="208" y="119"/>
                  <a:pt x="208" y="119"/>
                </a:cubicBezTo>
                <a:cubicBezTo>
                  <a:pt x="209" y="119"/>
                  <a:pt x="209" y="119"/>
                  <a:pt x="209" y="119"/>
                </a:cubicBezTo>
                <a:close/>
                <a:moveTo>
                  <a:pt x="205" y="114"/>
                </a:moveTo>
                <a:cubicBezTo>
                  <a:pt x="207" y="115"/>
                  <a:pt x="208" y="116"/>
                  <a:pt x="210" y="117"/>
                </a:cubicBezTo>
                <a:cubicBezTo>
                  <a:pt x="212" y="118"/>
                  <a:pt x="208" y="116"/>
                  <a:pt x="207" y="117"/>
                </a:cubicBezTo>
                <a:cubicBezTo>
                  <a:pt x="206" y="117"/>
                  <a:pt x="206" y="117"/>
                  <a:pt x="206" y="117"/>
                </a:cubicBezTo>
                <a:cubicBezTo>
                  <a:pt x="207" y="118"/>
                  <a:pt x="207" y="119"/>
                  <a:pt x="206" y="118"/>
                </a:cubicBezTo>
                <a:cubicBezTo>
                  <a:pt x="206" y="117"/>
                  <a:pt x="205" y="115"/>
                  <a:pt x="205" y="114"/>
                </a:cubicBezTo>
                <a:close/>
                <a:moveTo>
                  <a:pt x="205" y="109"/>
                </a:moveTo>
                <a:cubicBezTo>
                  <a:pt x="210" y="113"/>
                  <a:pt x="216" y="116"/>
                  <a:pt x="221" y="119"/>
                </a:cubicBezTo>
                <a:cubicBezTo>
                  <a:pt x="225" y="122"/>
                  <a:pt x="218" y="118"/>
                  <a:pt x="218" y="118"/>
                </a:cubicBezTo>
                <a:cubicBezTo>
                  <a:pt x="217" y="117"/>
                  <a:pt x="215" y="117"/>
                  <a:pt x="214" y="116"/>
                </a:cubicBezTo>
                <a:cubicBezTo>
                  <a:pt x="211" y="114"/>
                  <a:pt x="208" y="113"/>
                  <a:pt x="205" y="112"/>
                </a:cubicBezTo>
                <a:cubicBezTo>
                  <a:pt x="205" y="111"/>
                  <a:pt x="205" y="110"/>
                  <a:pt x="205" y="109"/>
                </a:cubicBezTo>
                <a:close/>
                <a:moveTo>
                  <a:pt x="203" y="104"/>
                </a:moveTo>
                <a:cubicBezTo>
                  <a:pt x="206" y="106"/>
                  <a:pt x="209" y="107"/>
                  <a:pt x="212" y="109"/>
                </a:cubicBezTo>
                <a:cubicBezTo>
                  <a:pt x="215" y="111"/>
                  <a:pt x="220" y="112"/>
                  <a:pt x="222" y="115"/>
                </a:cubicBezTo>
                <a:cubicBezTo>
                  <a:pt x="223" y="115"/>
                  <a:pt x="217" y="113"/>
                  <a:pt x="218" y="113"/>
                </a:cubicBezTo>
                <a:cubicBezTo>
                  <a:pt x="216" y="113"/>
                  <a:pt x="215" y="112"/>
                  <a:pt x="214" y="112"/>
                </a:cubicBezTo>
                <a:cubicBezTo>
                  <a:pt x="211" y="110"/>
                  <a:pt x="208" y="109"/>
                  <a:pt x="205" y="108"/>
                </a:cubicBezTo>
                <a:cubicBezTo>
                  <a:pt x="205" y="107"/>
                  <a:pt x="205" y="107"/>
                  <a:pt x="205" y="106"/>
                </a:cubicBezTo>
                <a:cubicBezTo>
                  <a:pt x="204" y="105"/>
                  <a:pt x="204" y="105"/>
                  <a:pt x="203" y="104"/>
                </a:cubicBezTo>
                <a:close/>
                <a:moveTo>
                  <a:pt x="198" y="97"/>
                </a:moveTo>
                <a:cubicBezTo>
                  <a:pt x="205" y="102"/>
                  <a:pt x="213" y="104"/>
                  <a:pt x="219" y="109"/>
                </a:cubicBezTo>
                <a:cubicBezTo>
                  <a:pt x="224" y="113"/>
                  <a:pt x="221" y="111"/>
                  <a:pt x="219" y="110"/>
                </a:cubicBezTo>
                <a:cubicBezTo>
                  <a:pt x="216" y="109"/>
                  <a:pt x="214" y="108"/>
                  <a:pt x="211" y="107"/>
                </a:cubicBezTo>
                <a:cubicBezTo>
                  <a:pt x="208" y="105"/>
                  <a:pt x="205" y="103"/>
                  <a:pt x="201" y="102"/>
                </a:cubicBezTo>
                <a:cubicBezTo>
                  <a:pt x="201" y="102"/>
                  <a:pt x="201" y="102"/>
                  <a:pt x="201" y="102"/>
                </a:cubicBezTo>
                <a:cubicBezTo>
                  <a:pt x="200" y="101"/>
                  <a:pt x="198" y="99"/>
                  <a:pt x="198" y="97"/>
                </a:cubicBezTo>
                <a:close/>
                <a:moveTo>
                  <a:pt x="199" y="96"/>
                </a:moveTo>
                <a:cubicBezTo>
                  <a:pt x="199" y="96"/>
                  <a:pt x="199" y="96"/>
                  <a:pt x="199" y="95"/>
                </a:cubicBezTo>
                <a:cubicBezTo>
                  <a:pt x="200" y="95"/>
                  <a:pt x="200" y="94"/>
                  <a:pt x="200" y="94"/>
                </a:cubicBezTo>
                <a:cubicBezTo>
                  <a:pt x="204" y="96"/>
                  <a:pt x="208" y="98"/>
                  <a:pt x="211" y="100"/>
                </a:cubicBezTo>
                <a:cubicBezTo>
                  <a:pt x="213" y="101"/>
                  <a:pt x="215" y="102"/>
                  <a:pt x="217" y="103"/>
                </a:cubicBezTo>
                <a:cubicBezTo>
                  <a:pt x="219" y="104"/>
                  <a:pt x="221" y="105"/>
                  <a:pt x="222" y="106"/>
                </a:cubicBezTo>
                <a:cubicBezTo>
                  <a:pt x="214" y="103"/>
                  <a:pt x="207" y="99"/>
                  <a:pt x="199" y="96"/>
                </a:cubicBezTo>
                <a:close/>
                <a:moveTo>
                  <a:pt x="201" y="93"/>
                </a:moveTo>
                <a:cubicBezTo>
                  <a:pt x="201" y="92"/>
                  <a:pt x="202" y="91"/>
                  <a:pt x="201" y="90"/>
                </a:cubicBezTo>
                <a:cubicBezTo>
                  <a:pt x="201" y="88"/>
                  <a:pt x="201" y="87"/>
                  <a:pt x="201" y="86"/>
                </a:cubicBezTo>
                <a:cubicBezTo>
                  <a:pt x="207" y="90"/>
                  <a:pt x="214" y="91"/>
                  <a:pt x="220" y="96"/>
                </a:cubicBezTo>
                <a:cubicBezTo>
                  <a:pt x="225" y="99"/>
                  <a:pt x="219" y="96"/>
                  <a:pt x="217" y="95"/>
                </a:cubicBezTo>
                <a:cubicBezTo>
                  <a:pt x="215" y="94"/>
                  <a:pt x="214" y="93"/>
                  <a:pt x="212" y="92"/>
                </a:cubicBezTo>
                <a:cubicBezTo>
                  <a:pt x="208" y="91"/>
                  <a:pt x="205" y="90"/>
                  <a:pt x="202" y="89"/>
                </a:cubicBezTo>
                <a:cubicBezTo>
                  <a:pt x="202" y="89"/>
                  <a:pt x="201" y="90"/>
                  <a:pt x="202" y="90"/>
                </a:cubicBezTo>
                <a:cubicBezTo>
                  <a:pt x="207" y="95"/>
                  <a:pt x="215" y="97"/>
                  <a:pt x="221" y="101"/>
                </a:cubicBezTo>
                <a:cubicBezTo>
                  <a:pt x="223" y="102"/>
                  <a:pt x="219" y="100"/>
                  <a:pt x="218" y="100"/>
                </a:cubicBezTo>
                <a:cubicBezTo>
                  <a:pt x="216" y="99"/>
                  <a:pt x="213" y="98"/>
                  <a:pt x="210" y="96"/>
                </a:cubicBezTo>
                <a:cubicBezTo>
                  <a:pt x="207" y="95"/>
                  <a:pt x="204" y="94"/>
                  <a:pt x="201" y="93"/>
                </a:cubicBezTo>
                <a:close/>
                <a:moveTo>
                  <a:pt x="201" y="85"/>
                </a:moveTo>
                <a:cubicBezTo>
                  <a:pt x="202" y="84"/>
                  <a:pt x="202" y="83"/>
                  <a:pt x="203" y="83"/>
                </a:cubicBezTo>
                <a:cubicBezTo>
                  <a:pt x="208" y="87"/>
                  <a:pt x="214" y="88"/>
                  <a:pt x="219" y="91"/>
                </a:cubicBezTo>
                <a:cubicBezTo>
                  <a:pt x="224" y="94"/>
                  <a:pt x="219" y="92"/>
                  <a:pt x="217" y="91"/>
                </a:cubicBezTo>
                <a:cubicBezTo>
                  <a:pt x="215" y="90"/>
                  <a:pt x="213" y="89"/>
                  <a:pt x="211" y="89"/>
                </a:cubicBezTo>
                <a:cubicBezTo>
                  <a:pt x="208" y="87"/>
                  <a:pt x="205" y="86"/>
                  <a:pt x="201" y="85"/>
                </a:cubicBezTo>
                <a:close/>
                <a:moveTo>
                  <a:pt x="204" y="82"/>
                </a:moveTo>
                <a:cubicBezTo>
                  <a:pt x="204" y="82"/>
                  <a:pt x="205" y="82"/>
                  <a:pt x="205" y="82"/>
                </a:cubicBezTo>
                <a:cubicBezTo>
                  <a:pt x="206" y="82"/>
                  <a:pt x="207" y="81"/>
                  <a:pt x="207" y="81"/>
                </a:cubicBezTo>
                <a:cubicBezTo>
                  <a:pt x="209" y="82"/>
                  <a:pt x="211" y="83"/>
                  <a:pt x="214" y="84"/>
                </a:cubicBezTo>
                <a:cubicBezTo>
                  <a:pt x="215" y="85"/>
                  <a:pt x="216" y="86"/>
                  <a:pt x="218" y="87"/>
                </a:cubicBezTo>
                <a:cubicBezTo>
                  <a:pt x="218" y="87"/>
                  <a:pt x="222" y="89"/>
                  <a:pt x="219" y="88"/>
                </a:cubicBezTo>
                <a:cubicBezTo>
                  <a:pt x="214" y="86"/>
                  <a:pt x="209" y="83"/>
                  <a:pt x="204" y="82"/>
                </a:cubicBezTo>
                <a:close/>
                <a:moveTo>
                  <a:pt x="206" y="69"/>
                </a:moveTo>
                <a:cubicBezTo>
                  <a:pt x="208" y="70"/>
                  <a:pt x="211" y="71"/>
                  <a:pt x="213" y="72"/>
                </a:cubicBezTo>
                <a:cubicBezTo>
                  <a:pt x="214" y="73"/>
                  <a:pt x="215" y="74"/>
                  <a:pt x="215" y="74"/>
                </a:cubicBezTo>
                <a:cubicBezTo>
                  <a:pt x="216" y="75"/>
                  <a:pt x="216" y="75"/>
                  <a:pt x="216" y="75"/>
                </a:cubicBezTo>
                <a:cubicBezTo>
                  <a:pt x="215" y="75"/>
                  <a:pt x="213" y="74"/>
                  <a:pt x="212" y="74"/>
                </a:cubicBezTo>
                <a:cubicBezTo>
                  <a:pt x="211" y="73"/>
                  <a:pt x="210" y="73"/>
                  <a:pt x="208" y="72"/>
                </a:cubicBezTo>
                <a:cubicBezTo>
                  <a:pt x="208" y="72"/>
                  <a:pt x="208" y="73"/>
                  <a:pt x="208" y="73"/>
                </a:cubicBezTo>
                <a:cubicBezTo>
                  <a:pt x="211" y="75"/>
                  <a:pt x="214" y="78"/>
                  <a:pt x="218" y="79"/>
                </a:cubicBezTo>
                <a:cubicBezTo>
                  <a:pt x="218" y="79"/>
                  <a:pt x="218" y="79"/>
                  <a:pt x="218" y="79"/>
                </a:cubicBezTo>
                <a:cubicBezTo>
                  <a:pt x="215" y="78"/>
                  <a:pt x="212" y="77"/>
                  <a:pt x="208" y="76"/>
                </a:cubicBezTo>
                <a:cubicBezTo>
                  <a:pt x="208" y="75"/>
                  <a:pt x="208" y="74"/>
                  <a:pt x="208" y="73"/>
                </a:cubicBezTo>
                <a:cubicBezTo>
                  <a:pt x="207" y="72"/>
                  <a:pt x="207" y="70"/>
                  <a:pt x="206" y="69"/>
                </a:cubicBezTo>
                <a:close/>
                <a:moveTo>
                  <a:pt x="204" y="64"/>
                </a:moveTo>
                <a:cubicBezTo>
                  <a:pt x="206" y="66"/>
                  <a:pt x="209" y="68"/>
                  <a:pt x="211" y="69"/>
                </a:cubicBezTo>
                <a:cubicBezTo>
                  <a:pt x="215" y="71"/>
                  <a:pt x="211" y="70"/>
                  <a:pt x="209" y="69"/>
                </a:cubicBezTo>
                <a:cubicBezTo>
                  <a:pt x="208" y="68"/>
                  <a:pt x="207" y="68"/>
                  <a:pt x="205" y="67"/>
                </a:cubicBezTo>
                <a:cubicBezTo>
                  <a:pt x="205" y="66"/>
                  <a:pt x="205" y="65"/>
                  <a:pt x="204" y="64"/>
                </a:cubicBezTo>
                <a:close/>
                <a:moveTo>
                  <a:pt x="204" y="61"/>
                </a:moveTo>
                <a:cubicBezTo>
                  <a:pt x="206" y="62"/>
                  <a:pt x="209" y="63"/>
                  <a:pt x="211" y="65"/>
                </a:cubicBezTo>
                <a:cubicBezTo>
                  <a:pt x="211" y="65"/>
                  <a:pt x="211" y="65"/>
                  <a:pt x="211" y="66"/>
                </a:cubicBezTo>
                <a:cubicBezTo>
                  <a:pt x="210" y="65"/>
                  <a:pt x="209" y="65"/>
                  <a:pt x="207" y="64"/>
                </a:cubicBezTo>
                <a:cubicBezTo>
                  <a:pt x="206" y="64"/>
                  <a:pt x="206" y="63"/>
                  <a:pt x="204" y="63"/>
                </a:cubicBezTo>
                <a:cubicBezTo>
                  <a:pt x="204" y="63"/>
                  <a:pt x="204" y="63"/>
                  <a:pt x="204" y="63"/>
                </a:cubicBezTo>
                <a:cubicBezTo>
                  <a:pt x="204" y="63"/>
                  <a:pt x="204" y="62"/>
                  <a:pt x="204" y="62"/>
                </a:cubicBezTo>
                <a:cubicBezTo>
                  <a:pt x="204" y="62"/>
                  <a:pt x="204" y="61"/>
                  <a:pt x="204" y="61"/>
                </a:cubicBezTo>
                <a:close/>
                <a:moveTo>
                  <a:pt x="205" y="56"/>
                </a:moveTo>
                <a:cubicBezTo>
                  <a:pt x="206" y="57"/>
                  <a:pt x="207" y="58"/>
                  <a:pt x="207" y="59"/>
                </a:cubicBezTo>
                <a:cubicBezTo>
                  <a:pt x="207" y="59"/>
                  <a:pt x="206" y="59"/>
                  <a:pt x="205" y="59"/>
                </a:cubicBezTo>
                <a:cubicBezTo>
                  <a:pt x="205" y="58"/>
                  <a:pt x="204" y="59"/>
                  <a:pt x="205" y="59"/>
                </a:cubicBezTo>
                <a:cubicBezTo>
                  <a:pt x="206" y="60"/>
                  <a:pt x="206" y="60"/>
                  <a:pt x="207" y="61"/>
                </a:cubicBezTo>
                <a:cubicBezTo>
                  <a:pt x="206" y="60"/>
                  <a:pt x="205" y="60"/>
                  <a:pt x="205" y="60"/>
                </a:cubicBezTo>
                <a:cubicBezTo>
                  <a:pt x="205" y="59"/>
                  <a:pt x="205" y="57"/>
                  <a:pt x="205" y="56"/>
                </a:cubicBezTo>
                <a:close/>
                <a:moveTo>
                  <a:pt x="99" y="206"/>
                </a:moveTo>
                <a:cubicBezTo>
                  <a:pt x="58" y="196"/>
                  <a:pt x="26" y="163"/>
                  <a:pt x="21" y="121"/>
                </a:cubicBezTo>
                <a:cubicBezTo>
                  <a:pt x="21" y="121"/>
                  <a:pt x="21" y="121"/>
                  <a:pt x="21" y="121"/>
                </a:cubicBezTo>
                <a:cubicBezTo>
                  <a:pt x="22" y="115"/>
                  <a:pt x="24" y="110"/>
                  <a:pt x="28" y="105"/>
                </a:cubicBezTo>
                <a:cubicBezTo>
                  <a:pt x="32" y="103"/>
                  <a:pt x="34" y="100"/>
                  <a:pt x="36" y="96"/>
                </a:cubicBezTo>
                <a:cubicBezTo>
                  <a:pt x="38" y="92"/>
                  <a:pt x="41" y="86"/>
                  <a:pt x="45" y="83"/>
                </a:cubicBezTo>
                <a:cubicBezTo>
                  <a:pt x="48" y="82"/>
                  <a:pt x="45" y="89"/>
                  <a:pt x="45" y="88"/>
                </a:cubicBezTo>
                <a:cubicBezTo>
                  <a:pt x="45" y="89"/>
                  <a:pt x="45" y="89"/>
                  <a:pt x="44" y="90"/>
                </a:cubicBezTo>
                <a:cubicBezTo>
                  <a:pt x="43" y="91"/>
                  <a:pt x="42" y="93"/>
                  <a:pt x="42" y="94"/>
                </a:cubicBezTo>
                <a:cubicBezTo>
                  <a:pt x="39" y="97"/>
                  <a:pt x="36" y="101"/>
                  <a:pt x="37" y="106"/>
                </a:cubicBezTo>
                <a:cubicBezTo>
                  <a:pt x="38" y="109"/>
                  <a:pt x="43" y="111"/>
                  <a:pt x="46" y="111"/>
                </a:cubicBezTo>
                <a:cubicBezTo>
                  <a:pt x="49" y="112"/>
                  <a:pt x="54" y="113"/>
                  <a:pt x="57" y="110"/>
                </a:cubicBezTo>
                <a:cubicBezTo>
                  <a:pt x="59" y="107"/>
                  <a:pt x="59" y="104"/>
                  <a:pt x="59" y="101"/>
                </a:cubicBezTo>
                <a:cubicBezTo>
                  <a:pt x="59" y="95"/>
                  <a:pt x="59" y="88"/>
                  <a:pt x="62" y="83"/>
                </a:cubicBezTo>
                <a:cubicBezTo>
                  <a:pt x="64" y="83"/>
                  <a:pt x="65" y="85"/>
                  <a:pt x="65" y="87"/>
                </a:cubicBezTo>
                <a:cubicBezTo>
                  <a:pt x="64" y="87"/>
                  <a:pt x="64" y="88"/>
                  <a:pt x="64" y="88"/>
                </a:cubicBezTo>
                <a:cubicBezTo>
                  <a:pt x="64" y="89"/>
                  <a:pt x="63" y="91"/>
                  <a:pt x="62" y="92"/>
                </a:cubicBezTo>
                <a:cubicBezTo>
                  <a:pt x="61" y="95"/>
                  <a:pt x="60" y="97"/>
                  <a:pt x="60" y="99"/>
                </a:cubicBezTo>
                <a:cubicBezTo>
                  <a:pt x="59" y="102"/>
                  <a:pt x="60" y="106"/>
                  <a:pt x="59" y="109"/>
                </a:cubicBezTo>
                <a:cubicBezTo>
                  <a:pt x="58" y="112"/>
                  <a:pt x="55" y="114"/>
                  <a:pt x="54" y="117"/>
                </a:cubicBezTo>
                <a:cubicBezTo>
                  <a:pt x="52" y="120"/>
                  <a:pt x="52" y="123"/>
                  <a:pt x="53" y="126"/>
                </a:cubicBezTo>
                <a:cubicBezTo>
                  <a:pt x="57" y="133"/>
                  <a:pt x="66" y="134"/>
                  <a:pt x="72" y="138"/>
                </a:cubicBezTo>
                <a:cubicBezTo>
                  <a:pt x="77" y="142"/>
                  <a:pt x="74" y="148"/>
                  <a:pt x="77" y="153"/>
                </a:cubicBezTo>
                <a:cubicBezTo>
                  <a:pt x="80" y="157"/>
                  <a:pt x="84" y="159"/>
                  <a:pt x="88" y="161"/>
                </a:cubicBezTo>
                <a:cubicBezTo>
                  <a:pt x="95" y="164"/>
                  <a:pt x="101" y="167"/>
                  <a:pt x="106" y="172"/>
                </a:cubicBezTo>
                <a:cubicBezTo>
                  <a:pt x="111" y="175"/>
                  <a:pt x="115" y="178"/>
                  <a:pt x="120" y="178"/>
                </a:cubicBezTo>
                <a:cubicBezTo>
                  <a:pt x="126" y="179"/>
                  <a:pt x="131" y="178"/>
                  <a:pt x="134" y="173"/>
                </a:cubicBezTo>
                <a:cubicBezTo>
                  <a:pt x="136" y="167"/>
                  <a:pt x="135" y="159"/>
                  <a:pt x="134" y="153"/>
                </a:cubicBezTo>
                <a:cubicBezTo>
                  <a:pt x="133" y="150"/>
                  <a:pt x="132" y="146"/>
                  <a:pt x="131" y="143"/>
                </a:cubicBezTo>
                <a:cubicBezTo>
                  <a:pt x="129" y="139"/>
                  <a:pt x="125" y="134"/>
                  <a:pt x="126" y="130"/>
                </a:cubicBezTo>
                <a:cubicBezTo>
                  <a:pt x="126" y="126"/>
                  <a:pt x="127" y="123"/>
                  <a:pt x="126" y="120"/>
                </a:cubicBezTo>
                <a:cubicBezTo>
                  <a:pt x="126" y="118"/>
                  <a:pt x="125" y="116"/>
                  <a:pt x="124" y="113"/>
                </a:cubicBezTo>
                <a:cubicBezTo>
                  <a:pt x="122" y="108"/>
                  <a:pt x="119" y="100"/>
                  <a:pt x="126" y="97"/>
                </a:cubicBezTo>
                <a:cubicBezTo>
                  <a:pt x="134" y="92"/>
                  <a:pt x="148" y="95"/>
                  <a:pt x="153" y="85"/>
                </a:cubicBezTo>
                <a:cubicBezTo>
                  <a:pt x="162" y="65"/>
                  <a:pt x="135" y="46"/>
                  <a:pt x="119" y="42"/>
                </a:cubicBezTo>
                <a:cubicBezTo>
                  <a:pt x="114" y="41"/>
                  <a:pt x="109" y="41"/>
                  <a:pt x="105" y="43"/>
                </a:cubicBezTo>
                <a:cubicBezTo>
                  <a:pt x="101" y="44"/>
                  <a:pt x="97" y="48"/>
                  <a:pt x="95" y="51"/>
                </a:cubicBezTo>
                <a:cubicBezTo>
                  <a:pt x="90" y="56"/>
                  <a:pt x="86" y="60"/>
                  <a:pt x="80" y="63"/>
                </a:cubicBezTo>
                <a:cubicBezTo>
                  <a:pt x="75" y="65"/>
                  <a:pt x="70" y="67"/>
                  <a:pt x="65" y="70"/>
                </a:cubicBezTo>
                <a:cubicBezTo>
                  <a:pt x="65" y="70"/>
                  <a:pt x="65" y="70"/>
                  <a:pt x="65" y="70"/>
                </a:cubicBezTo>
                <a:cubicBezTo>
                  <a:pt x="62" y="68"/>
                  <a:pt x="61" y="66"/>
                  <a:pt x="64" y="65"/>
                </a:cubicBezTo>
                <a:cubicBezTo>
                  <a:pt x="64" y="65"/>
                  <a:pt x="64" y="65"/>
                  <a:pt x="65" y="65"/>
                </a:cubicBezTo>
                <a:cubicBezTo>
                  <a:pt x="67" y="64"/>
                  <a:pt x="72" y="62"/>
                  <a:pt x="71" y="59"/>
                </a:cubicBezTo>
                <a:cubicBezTo>
                  <a:pt x="71" y="56"/>
                  <a:pt x="70" y="54"/>
                  <a:pt x="68" y="54"/>
                </a:cubicBezTo>
                <a:cubicBezTo>
                  <a:pt x="64" y="55"/>
                  <a:pt x="62" y="58"/>
                  <a:pt x="59" y="60"/>
                </a:cubicBezTo>
                <a:cubicBezTo>
                  <a:pt x="55" y="62"/>
                  <a:pt x="58" y="56"/>
                  <a:pt x="58" y="56"/>
                </a:cubicBezTo>
                <a:cubicBezTo>
                  <a:pt x="59" y="55"/>
                  <a:pt x="60" y="54"/>
                  <a:pt x="61" y="53"/>
                </a:cubicBezTo>
                <a:cubicBezTo>
                  <a:pt x="63" y="52"/>
                  <a:pt x="65" y="51"/>
                  <a:pt x="67" y="51"/>
                </a:cubicBezTo>
                <a:cubicBezTo>
                  <a:pt x="71" y="50"/>
                  <a:pt x="73" y="56"/>
                  <a:pt x="77" y="53"/>
                </a:cubicBezTo>
                <a:cubicBezTo>
                  <a:pt x="81" y="50"/>
                  <a:pt x="81" y="44"/>
                  <a:pt x="84" y="41"/>
                </a:cubicBezTo>
                <a:cubicBezTo>
                  <a:pt x="88" y="37"/>
                  <a:pt x="92" y="38"/>
                  <a:pt x="96" y="41"/>
                </a:cubicBezTo>
                <a:cubicBezTo>
                  <a:pt x="98" y="41"/>
                  <a:pt x="99" y="42"/>
                  <a:pt x="101" y="42"/>
                </a:cubicBezTo>
                <a:cubicBezTo>
                  <a:pt x="104" y="42"/>
                  <a:pt x="109" y="41"/>
                  <a:pt x="112" y="40"/>
                </a:cubicBezTo>
                <a:cubicBezTo>
                  <a:pt x="116" y="37"/>
                  <a:pt x="117" y="30"/>
                  <a:pt x="110" y="31"/>
                </a:cubicBezTo>
                <a:cubicBezTo>
                  <a:pt x="107" y="31"/>
                  <a:pt x="104" y="33"/>
                  <a:pt x="101" y="33"/>
                </a:cubicBezTo>
                <a:cubicBezTo>
                  <a:pt x="98" y="33"/>
                  <a:pt x="100" y="30"/>
                  <a:pt x="100" y="28"/>
                </a:cubicBezTo>
                <a:cubicBezTo>
                  <a:pt x="99" y="26"/>
                  <a:pt x="99" y="25"/>
                  <a:pt x="98" y="24"/>
                </a:cubicBezTo>
                <a:cubicBezTo>
                  <a:pt x="95" y="22"/>
                  <a:pt x="91" y="27"/>
                  <a:pt x="89" y="28"/>
                </a:cubicBezTo>
                <a:cubicBezTo>
                  <a:pt x="86" y="29"/>
                  <a:pt x="82" y="31"/>
                  <a:pt x="79" y="31"/>
                </a:cubicBezTo>
                <a:cubicBezTo>
                  <a:pt x="79" y="29"/>
                  <a:pt x="79" y="29"/>
                  <a:pt x="80" y="29"/>
                </a:cubicBezTo>
                <a:cubicBezTo>
                  <a:pt x="81" y="29"/>
                  <a:pt x="81" y="29"/>
                  <a:pt x="81" y="29"/>
                </a:cubicBezTo>
                <a:cubicBezTo>
                  <a:pt x="82" y="29"/>
                  <a:pt x="83" y="30"/>
                  <a:pt x="84" y="29"/>
                </a:cubicBezTo>
                <a:cubicBezTo>
                  <a:pt x="86" y="29"/>
                  <a:pt x="88" y="26"/>
                  <a:pt x="86" y="25"/>
                </a:cubicBezTo>
                <a:cubicBezTo>
                  <a:pt x="85" y="23"/>
                  <a:pt x="83" y="23"/>
                  <a:pt x="81" y="22"/>
                </a:cubicBezTo>
                <a:cubicBezTo>
                  <a:pt x="115" y="9"/>
                  <a:pt x="154" y="12"/>
                  <a:pt x="183" y="34"/>
                </a:cubicBezTo>
                <a:cubicBezTo>
                  <a:pt x="191" y="39"/>
                  <a:pt x="197" y="45"/>
                  <a:pt x="202" y="52"/>
                </a:cubicBezTo>
                <a:cubicBezTo>
                  <a:pt x="202" y="56"/>
                  <a:pt x="201" y="60"/>
                  <a:pt x="201" y="64"/>
                </a:cubicBezTo>
                <a:cubicBezTo>
                  <a:pt x="202" y="66"/>
                  <a:pt x="203" y="69"/>
                  <a:pt x="204" y="71"/>
                </a:cubicBezTo>
                <a:cubicBezTo>
                  <a:pt x="205" y="73"/>
                  <a:pt x="207" y="78"/>
                  <a:pt x="203" y="80"/>
                </a:cubicBezTo>
                <a:cubicBezTo>
                  <a:pt x="202" y="80"/>
                  <a:pt x="201" y="80"/>
                  <a:pt x="201" y="80"/>
                </a:cubicBezTo>
                <a:cubicBezTo>
                  <a:pt x="199" y="81"/>
                  <a:pt x="198" y="83"/>
                  <a:pt x="198" y="85"/>
                </a:cubicBezTo>
                <a:cubicBezTo>
                  <a:pt x="197" y="86"/>
                  <a:pt x="198" y="88"/>
                  <a:pt x="198" y="90"/>
                </a:cubicBezTo>
                <a:cubicBezTo>
                  <a:pt x="199" y="92"/>
                  <a:pt x="197" y="93"/>
                  <a:pt x="196" y="94"/>
                </a:cubicBezTo>
                <a:cubicBezTo>
                  <a:pt x="194" y="97"/>
                  <a:pt x="196" y="102"/>
                  <a:pt x="199" y="104"/>
                </a:cubicBezTo>
                <a:cubicBezTo>
                  <a:pt x="202" y="107"/>
                  <a:pt x="202" y="110"/>
                  <a:pt x="203" y="114"/>
                </a:cubicBezTo>
                <a:cubicBezTo>
                  <a:pt x="203" y="116"/>
                  <a:pt x="203" y="118"/>
                  <a:pt x="203" y="120"/>
                </a:cubicBezTo>
                <a:cubicBezTo>
                  <a:pt x="204" y="122"/>
                  <a:pt x="206" y="123"/>
                  <a:pt x="209" y="123"/>
                </a:cubicBezTo>
                <a:cubicBezTo>
                  <a:pt x="210" y="123"/>
                  <a:pt x="211" y="122"/>
                  <a:pt x="211" y="121"/>
                </a:cubicBezTo>
                <a:cubicBezTo>
                  <a:pt x="214" y="118"/>
                  <a:pt x="214" y="125"/>
                  <a:pt x="214" y="127"/>
                </a:cubicBezTo>
                <a:cubicBezTo>
                  <a:pt x="214" y="129"/>
                  <a:pt x="213" y="132"/>
                  <a:pt x="214" y="134"/>
                </a:cubicBezTo>
                <a:cubicBezTo>
                  <a:pt x="215" y="137"/>
                  <a:pt x="217" y="140"/>
                  <a:pt x="217" y="144"/>
                </a:cubicBezTo>
                <a:cubicBezTo>
                  <a:pt x="217" y="144"/>
                  <a:pt x="217" y="144"/>
                  <a:pt x="218" y="145"/>
                </a:cubicBezTo>
                <a:cubicBezTo>
                  <a:pt x="216" y="147"/>
                  <a:pt x="215" y="150"/>
                  <a:pt x="214" y="153"/>
                </a:cubicBezTo>
                <a:cubicBezTo>
                  <a:pt x="193" y="194"/>
                  <a:pt x="144" y="216"/>
                  <a:pt x="99" y="206"/>
                </a:cubicBezTo>
                <a:close/>
                <a:moveTo>
                  <a:pt x="160" y="204"/>
                </a:moveTo>
                <a:cubicBezTo>
                  <a:pt x="161" y="204"/>
                  <a:pt x="163" y="203"/>
                  <a:pt x="164" y="203"/>
                </a:cubicBezTo>
                <a:cubicBezTo>
                  <a:pt x="165" y="205"/>
                  <a:pt x="166" y="207"/>
                  <a:pt x="168" y="209"/>
                </a:cubicBezTo>
                <a:cubicBezTo>
                  <a:pt x="169" y="211"/>
                  <a:pt x="173" y="216"/>
                  <a:pt x="172" y="218"/>
                </a:cubicBezTo>
                <a:cubicBezTo>
                  <a:pt x="168" y="223"/>
                  <a:pt x="162" y="209"/>
                  <a:pt x="160" y="204"/>
                </a:cubicBezTo>
                <a:close/>
                <a:moveTo>
                  <a:pt x="127" y="221"/>
                </a:moveTo>
                <a:cubicBezTo>
                  <a:pt x="127" y="222"/>
                  <a:pt x="127" y="222"/>
                  <a:pt x="128" y="223"/>
                </a:cubicBezTo>
                <a:cubicBezTo>
                  <a:pt x="124" y="223"/>
                  <a:pt x="121" y="222"/>
                  <a:pt x="118" y="221"/>
                </a:cubicBezTo>
                <a:cubicBezTo>
                  <a:pt x="121" y="221"/>
                  <a:pt x="123" y="221"/>
                  <a:pt x="126" y="221"/>
                </a:cubicBezTo>
                <a:cubicBezTo>
                  <a:pt x="126" y="221"/>
                  <a:pt x="127" y="221"/>
                  <a:pt x="127" y="221"/>
                </a:cubicBezTo>
                <a:close/>
                <a:moveTo>
                  <a:pt x="115" y="227"/>
                </a:moveTo>
                <a:cubicBezTo>
                  <a:pt x="118" y="228"/>
                  <a:pt x="122" y="230"/>
                  <a:pt x="125" y="232"/>
                </a:cubicBezTo>
                <a:cubicBezTo>
                  <a:pt x="127" y="232"/>
                  <a:pt x="128" y="233"/>
                  <a:pt x="130" y="234"/>
                </a:cubicBezTo>
                <a:cubicBezTo>
                  <a:pt x="130" y="234"/>
                  <a:pt x="130" y="234"/>
                  <a:pt x="131" y="234"/>
                </a:cubicBezTo>
                <a:cubicBezTo>
                  <a:pt x="131" y="234"/>
                  <a:pt x="130" y="234"/>
                  <a:pt x="130" y="234"/>
                </a:cubicBezTo>
                <a:cubicBezTo>
                  <a:pt x="125" y="233"/>
                  <a:pt x="119" y="231"/>
                  <a:pt x="114" y="229"/>
                </a:cubicBezTo>
                <a:cubicBezTo>
                  <a:pt x="114" y="228"/>
                  <a:pt x="114" y="227"/>
                  <a:pt x="115" y="227"/>
                </a:cubicBezTo>
                <a:cubicBezTo>
                  <a:pt x="115" y="227"/>
                  <a:pt x="115" y="227"/>
                  <a:pt x="115" y="227"/>
                </a:cubicBezTo>
                <a:close/>
                <a:moveTo>
                  <a:pt x="114" y="230"/>
                </a:moveTo>
                <a:cubicBezTo>
                  <a:pt x="117" y="231"/>
                  <a:pt x="120" y="233"/>
                  <a:pt x="123" y="234"/>
                </a:cubicBezTo>
                <a:cubicBezTo>
                  <a:pt x="126" y="235"/>
                  <a:pt x="129" y="237"/>
                  <a:pt x="132" y="237"/>
                </a:cubicBezTo>
                <a:cubicBezTo>
                  <a:pt x="132" y="237"/>
                  <a:pt x="132" y="237"/>
                  <a:pt x="132" y="237"/>
                </a:cubicBezTo>
                <a:cubicBezTo>
                  <a:pt x="125" y="237"/>
                  <a:pt x="119" y="235"/>
                  <a:pt x="113" y="233"/>
                </a:cubicBezTo>
                <a:cubicBezTo>
                  <a:pt x="113" y="233"/>
                  <a:pt x="113" y="233"/>
                  <a:pt x="113" y="233"/>
                </a:cubicBezTo>
                <a:cubicBezTo>
                  <a:pt x="113" y="232"/>
                  <a:pt x="114" y="231"/>
                  <a:pt x="114" y="230"/>
                </a:cubicBezTo>
                <a:close/>
                <a:moveTo>
                  <a:pt x="109" y="246"/>
                </a:moveTo>
                <a:cubicBezTo>
                  <a:pt x="119" y="252"/>
                  <a:pt x="130" y="255"/>
                  <a:pt x="141" y="258"/>
                </a:cubicBezTo>
                <a:cubicBezTo>
                  <a:pt x="147" y="261"/>
                  <a:pt x="154" y="263"/>
                  <a:pt x="160" y="265"/>
                </a:cubicBezTo>
                <a:cubicBezTo>
                  <a:pt x="165" y="267"/>
                  <a:pt x="172" y="270"/>
                  <a:pt x="177" y="271"/>
                </a:cubicBezTo>
                <a:cubicBezTo>
                  <a:pt x="163" y="268"/>
                  <a:pt x="150" y="263"/>
                  <a:pt x="137" y="259"/>
                </a:cubicBezTo>
                <a:cubicBezTo>
                  <a:pt x="130" y="257"/>
                  <a:pt x="124" y="255"/>
                  <a:pt x="117" y="253"/>
                </a:cubicBezTo>
                <a:cubicBezTo>
                  <a:pt x="115" y="253"/>
                  <a:pt x="112" y="252"/>
                  <a:pt x="110" y="252"/>
                </a:cubicBezTo>
                <a:cubicBezTo>
                  <a:pt x="106" y="250"/>
                  <a:pt x="102" y="249"/>
                  <a:pt x="99" y="248"/>
                </a:cubicBezTo>
                <a:cubicBezTo>
                  <a:pt x="102" y="247"/>
                  <a:pt x="105" y="246"/>
                  <a:pt x="109" y="246"/>
                </a:cubicBezTo>
                <a:close/>
                <a:moveTo>
                  <a:pt x="97" y="248"/>
                </a:moveTo>
                <a:cubicBezTo>
                  <a:pt x="101" y="250"/>
                  <a:pt x="105" y="251"/>
                  <a:pt x="109" y="252"/>
                </a:cubicBezTo>
                <a:cubicBezTo>
                  <a:pt x="111" y="253"/>
                  <a:pt x="113" y="254"/>
                  <a:pt x="115" y="255"/>
                </a:cubicBezTo>
                <a:cubicBezTo>
                  <a:pt x="122" y="257"/>
                  <a:pt x="128" y="259"/>
                  <a:pt x="134" y="261"/>
                </a:cubicBezTo>
                <a:cubicBezTo>
                  <a:pt x="140" y="263"/>
                  <a:pt x="147" y="266"/>
                  <a:pt x="154" y="268"/>
                </a:cubicBezTo>
                <a:cubicBezTo>
                  <a:pt x="157" y="269"/>
                  <a:pt x="160" y="270"/>
                  <a:pt x="164" y="271"/>
                </a:cubicBezTo>
                <a:cubicBezTo>
                  <a:pt x="165" y="272"/>
                  <a:pt x="167" y="272"/>
                  <a:pt x="168" y="273"/>
                </a:cubicBezTo>
                <a:cubicBezTo>
                  <a:pt x="167" y="272"/>
                  <a:pt x="166" y="272"/>
                  <a:pt x="165" y="272"/>
                </a:cubicBezTo>
                <a:cubicBezTo>
                  <a:pt x="152" y="270"/>
                  <a:pt x="139" y="265"/>
                  <a:pt x="126" y="260"/>
                </a:cubicBezTo>
                <a:cubicBezTo>
                  <a:pt x="114" y="256"/>
                  <a:pt x="102" y="253"/>
                  <a:pt x="90" y="250"/>
                </a:cubicBezTo>
                <a:cubicBezTo>
                  <a:pt x="92" y="249"/>
                  <a:pt x="95" y="249"/>
                  <a:pt x="97" y="248"/>
                </a:cubicBezTo>
                <a:close/>
                <a:moveTo>
                  <a:pt x="88" y="250"/>
                </a:moveTo>
                <a:cubicBezTo>
                  <a:pt x="88" y="250"/>
                  <a:pt x="88" y="250"/>
                  <a:pt x="88" y="250"/>
                </a:cubicBezTo>
                <a:cubicBezTo>
                  <a:pt x="100" y="254"/>
                  <a:pt x="112" y="259"/>
                  <a:pt x="124" y="263"/>
                </a:cubicBezTo>
                <a:cubicBezTo>
                  <a:pt x="129" y="266"/>
                  <a:pt x="135" y="268"/>
                  <a:pt x="141" y="269"/>
                </a:cubicBezTo>
                <a:cubicBezTo>
                  <a:pt x="144" y="270"/>
                  <a:pt x="147" y="271"/>
                  <a:pt x="149" y="271"/>
                </a:cubicBezTo>
                <a:cubicBezTo>
                  <a:pt x="150" y="272"/>
                  <a:pt x="157" y="274"/>
                  <a:pt x="152" y="273"/>
                </a:cubicBezTo>
                <a:cubicBezTo>
                  <a:pt x="146" y="271"/>
                  <a:pt x="140" y="269"/>
                  <a:pt x="134" y="268"/>
                </a:cubicBezTo>
                <a:cubicBezTo>
                  <a:pt x="129" y="266"/>
                  <a:pt x="123" y="264"/>
                  <a:pt x="117" y="262"/>
                </a:cubicBezTo>
                <a:cubicBezTo>
                  <a:pt x="106" y="258"/>
                  <a:pt x="95" y="254"/>
                  <a:pt x="83" y="252"/>
                </a:cubicBezTo>
                <a:cubicBezTo>
                  <a:pt x="85" y="251"/>
                  <a:pt x="86" y="251"/>
                  <a:pt x="88" y="250"/>
                </a:cubicBezTo>
                <a:close/>
                <a:moveTo>
                  <a:pt x="71" y="255"/>
                </a:moveTo>
                <a:cubicBezTo>
                  <a:pt x="74" y="257"/>
                  <a:pt x="77" y="258"/>
                  <a:pt x="81" y="259"/>
                </a:cubicBezTo>
                <a:cubicBezTo>
                  <a:pt x="85" y="261"/>
                  <a:pt x="89" y="263"/>
                  <a:pt x="94" y="265"/>
                </a:cubicBezTo>
                <a:cubicBezTo>
                  <a:pt x="98" y="267"/>
                  <a:pt x="103" y="269"/>
                  <a:pt x="108" y="271"/>
                </a:cubicBezTo>
                <a:cubicBezTo>
                  <a:pt x="103" y="270"/>
                  <a:pt x="99" y="268"/>
                  <a:pt x="95" y="267"/>
                </a:cubicBezTo>
                <a:cubicBezTo>
                  <a:pt x="86" y="264"/>
                  <a:pt x="76" y="260"/>
                  <a:pt x="67" y="257"/>
                </a:cubicBezTo>
                <a:cubicBezTo>
                  <a:pt x="68" y="257"/>
                  <a:pt x="70" y="256"/>
                  <a:pt x="71" y="255"/>
                </a:cubicBezTo>
                <a:close/>
                <a:moveTo>
                  <a:pt x="62" y="259"/>
                </a:moveTo>
                <a:cubicBezTo>
                  <a:pt x="71" y="266"/>
                  <a:pt x="82" y="268"/>
                  <a:pt x="91" y="273"/>
                </a:cubicBezTo>
                <a:cubicBezTo>
                  <a:pt x="92" y="274"/>
                  <a:pt x="93" y="275"/>
                  <a:pt x="94" y="275"/>
                </a:cubicBezTo>
                <a:cubicBezTo>
                  <a:pt x="92" y="275"/>
                  <a:pt x="91" y="274"/>
                  <a:pt x="89" y="274"/>
                </a:cubicBezTo>
                <a:cubicBezTo>
                  <a:pt x="86" y="273"/>
                  <a:pt x="84" y="272"/>
                  <a:pt x="81" y="270"/>
                </a:cubicBezTo>
                <a:cubicBezTo>
                  <a:pt x="76" y="268"/>
                  <a:pt x="71" y="267"/>
                  <a:pt x="66" y="265"/>
                </a:cubicBezTo>
                <a:cubicBezTo>
                  <a:pt x="66" y="265"/>
                  <a:pt x="66" y="265"/>
                  <a:pt x="65" y="265"/>
                </a:cubicBezTo>
                <a:cubicBezTo>
                  <a:pt x="63" y="264"/>
                  <a:pt x="61" y="263"/>
                  <a:pt x="58" y="262"/>
                </a:cubicBezTo>
                <a:cubicBezTo>
                  <a:pt x="58" y="262"/>
                  <a:pt x="58" y="262"/>
                  <a:pt x="58" y="262"/>
                </a:cubicBezTo>
                <a:cubicBezTo>
                  <a:pt x="60" y="261"/>
                  <a:pt x="61" y="260"/>
                  <a:pt x="62" y="259"/>
                </a:cubicBezTo>
                <a:close/>
                <a:moveTo>
                  <a:pt x="54" y="266"/>
                </a:moveTo>
                <a:cubicBezTo>
                  <a:pt x="58" y="269"/>
                  <a:pt x="62" y="270"/>
                  <a:pt x="66" y="272"/>
                </a:cubicBezTo>
                <a:cubicBezTo>
                  <a:pt x="66" y="272"/>
                  <a:pt x="66" y="272"/>
                  <a:pt x="66" y="272"/>
                </a:cubicBezTo>
                <a:cubicBezTo>
                  <a:pt x="65" y="272"/>
                  <a:pt x="63" y="271"/>
                  <a:pt x="62" y="271"/>
                </a:cubicBezTo>
                <a:cubicBezTo>
                  <a:pt x="59" y="270"/>
                  <a:pt x="57" y="269"/>
                  <a:pt x="54" y="268"/>
                </a:cubicBezTo>
                <a:cubicBezTo>
                  <a:pt x="54" y="268"/>
                  <a:pt x="54" y="268"/>
                  <a:pt x="54" y="268"/>
                </a:cubicBezTo>
                <a:cubicBezTo>
                  <a:pt x="54" y="267"/>
                  <a:pt x="54" y="267"/>
                  <a:pt x="54" y="266"/>
                </a:cubicBezTo>
                <a:cubicBezTo>
                  <a:pt x="54" y="266"/>
                  <a:pt x="54" y="266"/>
                  <a:pt x="54" y="266"/>
                </a:cubicBezTo>
                <a:close/>
                <a:moveTo>
                  <a:pt x="56" y="266"/>
                </a:moveTo>
                <a:cubicBezTo>
                  <a:pt x="57" y="266"/>
                  <a:pt x="59" y="267"/>
                  <a:pt x="60" y="267"/>
                </a:cubicBezTo>
                <a:cubicBezTo>
                  <a:pt x="67" y="270"/>
                  <a:pt x="74" y="271"/>
                  <a:pt x="81" y="275"/>
                </a:cubicBezTo>
                <a:cubicBezTo>
                  <a:pt x="77" y="274"/>
                  <a:pt x="73" y="274"/>
                  <a:pt x="69" y="273"/>
                </a:cubicBezTo>
                <a:cubicBezTo>
                  <a:pt x="69" y="273"/>
                  <a:pt x="69" y="273"/>
                  <a:pt x="69" y="273"/>
                </a:cubicBezTo>
                <a:cubicBezTo>
                  <a:pt x="66" y="271"/>
                  <a:pt x="63" y="270"/>
                  <a:pt x="59" y="268"/>
                </a:cubicBezTo>
                <a:cubicBezTo>
                  <a:pt x="59" y="268"/>
                  <a:pt x="58" y="267"/>
                  <a:pt x="57" y="267"/>
                </a:cubicBezTo>
                <a:cubicBezTo>
                  <a:pt x="57" y="266"/>
                  <a:pt x="56" y="266"/>
                  <a:pt x="56" y="266"/>
                </a:cubicBezTo>
                <a:close/>
                <a:moveTo>
                  <a:pt x="69" y="267"/>
                </a:moveTo>
                <a:cubicBezTo>
                  <a:pt x="71" y="267"/>
                  <a:pt x="72" y="268"/>
                  <a:pt x="74" y="269"/>
                </a:cubicBezTo>
                <a:cubicBezTo>
                  <a:pt x="80" y="271"/>
                  <a:pt x="86" y="274"/>
                  <a:pt x="92" y="275"/>
                </a:cubicBezTo>
                <a:cubicBezTo>
                  <a:pt x="89" y="275"/>
                  <a:pt x="86" y="275"/>
                  <a:pt x="83" y="275"/>
                </a:cubicBezTo>
                <a:cubicBezTo>
                  <a:pt x="83" y="275"/>
                  <a:pt x="83" y="275"/>
                  <a:pt x="83" y="275"/>
                </a:cubicBezTo>
                <a:cubicBezTo>
                  <a:pt x="83" y="275"/>
                  <a:pt x="83" y="274"/>
                  <a:pt x="83" y="274"/>
                </a:cubicBezTo>
                <a:cubicBezTo>
                  <a:pt x="78" y="271"/>
                  <a:pt x="73" y="269"/>
                  <a:pt x="69" y="267"/>
                </a:cubicBezTo>
                <a:close/>
                <a:moveTo>
                  <a:pt x="107" y="276"/>
                </a:moveTo>
                <a:cubicBezTo>
                  <a:pt x="92" y="272"/>
                  <a:pt x="78" y="265"/>
                  <a:pt x="63" y="259"/>
                </a:cubicBezTo>
                <a:cubicBezTo>
                  <a:pt x="64" y="258"/>
                  <a:pt x="65" y="258"/>
                  <a:pt x="66" y="257"/>
                </a:cubicBezTo>
                <a:cubicBezTo>
                  <a:pt x="66" y="258"/>
                  <a:pt x="66" y="258"/>
                  <a:pt x="66" y="258"/>
                </a:cubicBezTo>
                <a:cubicBezTo>
                  <a:pt x="74" y="262"/>
                  <a:pt x="82" y="265"/>
                  <a:pt x="90" y="268"/>
                </a:cubicBezTo>
                <a:cubicBezTo>
                  <a:pt x="93" y="269"/>
                  <a:pt x="97" y="271"/>
                  <a:pt x="100" y="272"/>
                </a:cubicBezTo>
                <a:cubicBezTo>
                  <a:pt x="103" y="273"/>
                  <a:pt x="105" y="274"/>
                  <a:pt x="108" y="275"/>
                </a:cubicBezTo>
                <a:cubicBezTo>
                  <a:pt x="108" y="276"/>
                  <a:pt x="109" y="276"/>
                  <a:pt x="109" y="276"/>
                </a:cubicBezTo>
                <a:cubicBezTo>
                  <a:pt x="109" y="276"/>
                  <a:pt x="109" y="276"/>
                  <a:pt x="109" y="276"/>
                </a:cubicBezTo>
                <a:cubicBezTo>
                  <a:pt x="109" y="276"/>
                  <a:pt x="108" y="276"/>
                  <a:pt x="107" y="276"/>
                </a:cubicBezTo>
                <a:close/>
                <a:moveTo>
                  <a:pt x="83" y="259"/>
                </a:moveTo>
                <a:cubicBezTo>
                  <a:pt x="92" y="263"/>
                  <a:pt x="101" y="266"/>
                  <a:pt x="111" y="268"/>
                </a:cubicBezTo>
                <a:cubicBezTo>
                  <a:pt x="116" y="270"/>
                  <a:pt x="122" y="272"/>
                  <a:pt x="127" y="274"/>
                </a:cubicBezTo>
                <a:cubicBezTo>
                  <a:pt x="129" y="274"/>
                  <a:pt x="131" y="275"/>
                  <a:pt x="133" y="276"/>
                </a:cubicBezTo>
                <a:cubicBezTo>
                  <a:pt x="130" y="276"/>
                  <a:pt x="126" y="276"/>
                  <a:pt x="123" y="276"/>
                </a:cubicBezTo>
                <a:cubicBezTo>
                  <a:pt x="112" y="272"/>
                  <a:pt x="101" y="268"/>
                  <a:pt x="91" y="263"/>
                </a:cubicBezTo>
                <a:cubicBezTo>
                  <a:pt x="88" y="262"/>
                  <a:pt x="86" y="260"/>
                  <a:pt x="83" y="259"/>
                </a:cubicBezTo>
                <a:close/>
                <a:moveTo>
                  <a:pt x="139" y="275"/>
                </a:moveTo>
                <a:cubicBezTo>
                  <a:pt x="131" y="270"/>
                  <a:pt x="121" y="268"/>
                  <a:pt x="112" y="265"/>
                </a:cubicBezTo>
                <a:cubicBezTo>
                  <a:pt x="107" y="264"/>
                  <a:pt x="101" y="262"/>
                  <a:pt x="96" y="260"/>
                </a:cubicBezTo>
                <a:cubicBezTo>
                  <a:pt x="93" y="259"/>
                  <a:pt x="89" y="258"/>
                  <a:pt x="86" y="256"/>
                </a:cubicBezTo>
                <a:cubicBezTo>
                  <a:pt x="84" y="255"/>
                  <a:pt x="82" y="254"/>
                  <a:pt x="80" y="253"/>
                </a:cubicBezTo>
                <a:cubicBezTo>
                  <a:pt x="91" y="255"/>
                  <a:pt x="101" y="261"/>
                  <a:pt x="112" y="264"/>
                </a:cubicBezTo>
                <a:cubicBezTo>
                  <a:pt x="122" y="268"/>
                  <a:pt x="133" y="272"/>
                  <a:pt x="144" y="275"/>
                </a:cubicBezTo>
                <a:cubicBezTo>
                  <a:pt x="142" y="275"/>
                  <a:pt x="141" y="275"/>
                  <a:pt x="139" y="275"/>
                </a:cubicBezTo>
                <a:close/>
                <a:moveTo>
                  <a:pt x="146" y="275"/>
                </a:moveTo>
                <a:cubicBezTo>
                  <a:pt x="137" y="270"/>
                  <a:pt x="126" y="268"/>
                  <a:pt x="116" y="264"/>
                </a:cubicBezTo>
                <a:cubicBezTo>
                  <a:pt x="110" y="262"/>
                  <a:pt x="104" y="259"/>
                  <a:pt x="98" y="257"/>
                </a:cubicBezTo>
                <a:cubicBezTo>
                  <a:pt x="95" y="256"/>
                  <a:pt x="91" y="255"/>
                  <a:pt x="88" y="254"/>
                </a:cubicBezTo>
                <a:cubicBezTo>
                  <a:pt x="87" y="254"/>
                  <a:pt x="83" y="252"/>
                  <a:pt x="84" y="253"/>
                </a:cubicBezTo>
                <a:cubicBezTo>
                  <a:pt x="85" y="253"/>
                  <a:pt x="86" y="253"/>
                  <a:pt x="87" y="253"/>
                </a:cubicBezTo>
                <a:cubicBezTo>
                  <a:pt x="100" y="257"/>
                  <a:pt x="112" y="261"/>
                  <a:pt x="124" y="265"/>
                </a:cubicBezTo>
                <a:cubicBezTo>
                  <a:pt x="130" y="267"/>
                  <a:pt x="136" y="269"/>
                  <a:pt x="142" y="271"/>
                </a:cubicBezTo>
                <a:cubicBezTo>
                  <a:pt x="147" y="272"/>
                  <a:pt x="151" y="274"/>
                  <a:pt x="155" y="274"/>
                </a:cubicBezTo>
                <a:cubicBezTo>
                  <a:pt x="152" y="274"/>
                  <a:pt x="149" y="275"/>
                  <a:pt x="146" y="275"/>
                </a:cubicBezTo>
                <a:close/>
                <a:moveTo>
                  <a:pt x="145" y="275"/>
                </a:moveTo>
                <a:cubicBezTo>
                  <a:pt x="145" y="275"/>
                  <a:pt x="145" y="275"/>
                  <a:pt x="145" y="275"/>
                </a:cubicBezTo>
                <a:cubicBezTo>
                  <a:pt x="140" y="272"/>
                  <a:pt x="133" y="271"/>
                  <a:pt x="128" y="269"/>
                </a:cubicBezTo>
                <a:cubicBezTo>
                  <a:pt x="122" y="267"/>
                  <a:pt x="116" y="265"/>
                  <a:pt x="110" y="263"/>
                </a:cubicBezTo>
                <a:cubicBezTo>
                  <a:pt x="107" y="262"/>
                  <a:pt x="105" y="261"/>
                  <a:pt x="102" y="260"/>
                </a:cubicBezTo>
                <a:cubicBezTo>
                  <a:pt x="106" y="261"/>
                  <a:pt x="110" y="263"/>
                  <a:pt x="114" y="264"/>
                </a:cubicBezTo>
                <a:cubicBezTo>
                  <a:pt x="124" y="268"/>
                  <a:pt x="136" y="270"/>
                  <a:pt x="145" y="275"/>
                </a:cubicBezTo>
                <a:close/>
                <a:moveTo>
                  <a:pt x="80" y="253"/>
                </a:moveTo>
                <a:cubicBezTo>
                  <a:pt x="80" y="252"/>
                  <a:pt x="81" y="252"/>
                  <a:pt x="82" y="252"/>
                </a:cubicBezTo>
                <a:cubicBezTo>
                  <a:pt x="82" y="252"/>
                  <a:pt x="82" y="252"/>
                  <a:pt x="82" y="252"/>
                </a:cubicBezTo>
                <a:cubicBezTo>
                  <a:pt x="83" y="253"/>
                  <a:pt x="85" y="253"/>
                  <a:pt x="86" y="254"/>
                </a:cubicBezTo>
                <a:cubicBezTo>
                  <a:pt x="84" y="253"/>
                  <a:pt x="82" y="253"/>
                  <a:pt x="80" y="253"/>
                </a:cubicBezTo>
                <a:close/>
                <a:moveTo>
                  <a:pt x="179" y="272"/>
                </a:moveTo>
                <a:cubicBezTo>
                  <a:pt x="173" y="269"/>
                  <a:pt x="167" y="267"/>
                  <a:pt x="162" y="265"/>
                </a:cubicBezTo>
                <a:cubicBezTo>
                  <a:pt x="156" y="263"/>
                  <a:pt x="150" y="261"/>
                  <a:pt x="144" y="259"/>
                </a:cubicBezTo>
                <a:cubicBezTo>
                  <a:pt x="134" y="255"/>
                  <a:pt x="123" y="253"/>
                  <a:pt x="114" y="248"/>
                </a:cubicBezTo>
                <a:cubicBezTo>
                  <a:pt x="115" y="248"/>
                  <a:pt x="115" y="249"/>
                  <a:pt x="116" y="249"/>
                </a:cubicBezTo>
                <a:cubicBezTo>
                  <a:pt x="119" y="250"/>
                  <a:pt x="122" y="251"/>
                  <a:pt x="124" y="252"/>
                </a:cubicBezTo>
                <a:cubicBezTo>
                  <a:pt x="130" y="254"/>
                  <a:pt x="136" y="255"/>
                  <a:pt x="142" y="257"/>
                </a:cubicBezTo>
                <a:cubicBezTo>
                  <a:pt x="148" y="259"/>
                  <a:pt x="154" y="260"/>
                  <a:pt x="160" y="262"/>
                </a:cubicBezTo>
                <a:cubicBezTo>
                  <a:pt x="168" y="265"/>
                  <a:pt x="176" y="267"/>
                  <a:pt x="183" y="270"/>
                </a:cubicBezTo>
                <a:cubicBezTo>
                  <a:pt x="182" y="271"/>
                  <a:pt x="180" y="271"/>
                  <a:pt x="179" y="272"/>
                </a:cubicBezTo>
                <a:close/>
                <a:moveTo>
                  <a:pt x="110" y="246"/>
                </a:moveTo>
                <a:cubicBezTo>
                  <a:pt x="110" y="246"/>
                  <a:pt x="110" y="246"/>
                  <a:pt x="111" y="246"/>
                </a:cubicBezTo>
                <a:cubicBezTo>
                  <a:pt x="111" y="246"/>
                  <a:pt x="111" y="246"/>
                  <a:pt x="111" y="246"/>
                </a:cubicBezTo>
                <a:cubicBezTo>
                  <a:pt x="113" y="246"/>
                  <a:pt x="115" y="246"/>
                  <a:pt x="117" y="246"/>
                </a:cubicBezTo>
                <a:cubicBezTo>
                  <a:pt x="117" y="246"/>
                  <a:pt x="117" y="247"/>
                  <a:pt x="118" y="247"/>
                </a:cubicBezTo>
                <a:cubicBezTo>
                  <a:pt x="126" y="251"/>
                  <a:pt x="135" y="254"/>
                  <a:pt x="144" y="257"/>
                </a:cubicBezTo>
                <a:cubicBezTo>
                  <a:pt x="132" y="254"/>
                  <a:pt x="121" y="250"/>
                  <a:pt x="110" y="246"/>
                </a:cubicBezTo>
                <a:close/>
                <a:moveTo>
                  <a:pt x="132" y="237"/>
                </a:moveTo>
                <a:cubicBezTo>
                  <a:pt x="129" y="235"/>
                  <a:pt x="126" y="234"/>
                  <a:pt x="124" y="233"/>
                </a:cubicBezTo>
                <a:cubicBezTo>
                  <a:pt x="122" y="233"/>
                  <a:pt x="120" y="232"/>
                  <a:pt x="119" y="231"/>
                </a:cubicBezTo>
                <a:cubicBezTo>
                  <a:pt x="123" y="233"/>
                  <a:pt x="127" y="234"/>
                  <a:pt x="132" y="235"/>
                </a:cubicBezTo>
                <a:cubicBezTo>
                  <a:pt x="132" y="235"/>
                  <a:pt x="132" y="236"/>
                  <a:pt x="132" y="237"/>
                </a:cubicBezTo>
                <a:close/>
                <a:moveTo>
                  <a:pt x="127" y="246"/>
                </a:moveTo>
                <a:cubicBezTo>
                  <a:pt x="133" y="249"/>
                  <a:pt x="139" y="251"/>
                  <a:pt x="145" y="253"/>
                </a:cubicBezTo>
                <a:cubicBezTo>
                  <a:pt x="137" y="251"/>
                  <a:pt x="128" y="249"/>
                  <a:pt x="120" y="246"/>
                </a:cubicBezTo>
                <a:cubicBezTo>
                  <a:pt x="122" y="246"/>
                  <a:pt x="124" y="246"/>
                  <a:pt x="127" y="246"/>
                </a:cubicBezTo>
                <a:close/>
                <a:moveTo>
                  <a:pt x="113" y="240"/>
                </a:moveTo>
                <a:cubicBezTo>
                  <a:pt x="114" y="241"/>
                  <a:pt x="116" y="242"/>
                  <a:pt x="118" y="243"/>
                </a:cubicBezTo>
                <a:cubicBezTo>
                  <a:pt x="117" y="242"/>
                  <a:pt x="115" y="243"/>
                  <a:pt x="114" y="243"/>
                </a:cubicBezTo>
                <a:cubicBezTo>
                  <a:pt x="114" y="243"/>
                  <a:pt x="114" y="243"/>
                  <a:pt x="114" y="243"/>
                </a:cubicBezTo>
                <a:cubicBezTo>
                  <a:pt x="113" y="243"/>
                  <a:pt x="113" y="243"/>
                  <a:pt x="113" y="243"/>
                </a:cubicBezTo>
                <a:cubicBezTo>
                  <a:pt x="113" y="242"/>
                  <a:pt x="113" y="241"/>
                  <a:pt x="113" y="240"/>
                </a:cubicBezTo>
                <a:close/>
                <a:moveTo>
                  <a:pt x="114" y="240"/>
                </a:moveTo>
                <a:cubicBezTo>
                  <a:pt x="117" y="240"/>
                  <a:pt x="119" y="241"/>
                  <a:pt x="121" y="241"/>
                </a:cubicBezTo>
                <a:cubicBezTo>
                  <a:pt x="124" y="242"/>
                  <a:pt x="126" y="242"/>
                  <a:pt x="128" y="243"/>
                </a:cubicBezTo>
                <a:cubicBezTo>
                  <a:pt x="125" y="243"/>
                  <a:pt x="122" y="243"/>
                  <a:pt x="119" y="243"/>
                </a:cubicBezTo>
                <a:cubicBezTo>
                  <a:pt x="120" y="243"/>
                  <a:pt x="120" y="243"/>
                  <a:pt x="120" y="243"/>
                </a:cubicBezTo>
                <a:cubicBezTo>
                  <a:pt x="118" y="242"/>
                  <a:pt x="115" y="240"/>
                  <a:pt x="114" y="240"/>
                </a:cubicBezTo>
                <a:close/>
                <a:moveTo>
                  <a:pt x="124" y="240"/>
                </a:moveTo>
                <a:cubicBezTo>
                  <a:pt x="122" y="240"/>
                  <a:pt x="120" y="239"/>
                  <a:pt x="118" y="239"/>
                </a:cubicBezTo>
                <a:cubicBezTo>
                  <a:pt x="119" y="239"/>
                  <a:pt x="113" y="237"/>
                  <a:pt x="116" y="237"/>
                </a:cubicBezTo>
                <a:cubicBezTo>
                  <a:pt x="122" y="239"/>
                  <a:pt x="126" y="241"/>
                  <a:pt x="132" y="241"/>
                </a:cubicBezTo>
                <a:cubicBezTo>
                  <a:pt x="132" y="241"/>
                  <a:pt x="131" y="242"/>
                  <a:pt x="131" y="242"/>
                </a:cubicBezTo>
                <a:cubicBezTo>
                  <a:pt x="131" y="242"/>
                  <a:pt x="131" y="242"/>
                  <a:pt x="131" y="242"/>
                </a:cubicBezTo>
                <a:cubicBezTo>
                  <a:pt x="129" y="241"/>
                  <a:pt x="126" y="241"/>
                  <a:pt x="124" y="240"/>
                </a:cubicBezTo>
                <a:close/>
                <a:moveTo>
                  <a:pt x="132" y="240"/>
                </a:moveTo>
                <a:cubicBezTo>
                  <a:pt x="129" y="239"/>
                  <a:pt x="127" y="238"/>
                  <a:pt x="124" y="237"/>
                </a:cubicBezTo>
                <a:cubicBezTo>
                  <a:pt x="124" y="237"/>
                  <a:pt x="124" y="237"/>
                  <a:pt x="124" y="237"/>
                </a:cubicBezTo>
                <a:cubicBezTo>
                  <a:pt x="127" y="238"/>
                  <a:pt x="129" y="238"/>
                  <a:pt x="132" y="238"/>
                </a:cubicBezTo>
                <a:cubicBezTo>
                  <a:pt x="132" y="239"/>
                  <a:pt x="132" y="239"/>
                  <a:pt x="132" y="240"/>
                </a:cubicBezTo>
                <a:close/>
                <a:moveTo>
                  <a:pt x="119" y="228"/>
                </a:moveTo>
                <a:cubicBezTo>
                  <a:pt x="121" y="228"/>
                  <a:pt x="122" y="228"/>
                  <a:pt x="124" y="229"/>
                </a:cubicBezTo>
                <a:cubicBezTo>
                  <a:pt x="126" y="230"/>
                  <a:pt x="128" y="230"/>
                  <a:pt x="130" y="231"/>
                </a:cubicBezTo>
                <a:cubicBezTo>
                  <a:pt x="131" y="232"/>
                  <a:pt x="131" y="233"/>
                  <a:pt x="131" y="234"/>
                </a:cubicBezTo>
                <a:cubicBezTo>
                  <a:pt x="127" y="231"/>
                  <a:pt x="123" y="229"/>
                  <a:pt x="118" y="227"/>
                </a:cubicBezTo>
                <a:cubicBezTo>
                  <a:pt x="114" y="226"/>
                  <a:pt x="119" y="228"/>
                  <a:pt x="119" y="228"/>
                </a:cubicBezTo>
                <a:close/>
                <a:moveTo>
                  <a:pt x="130" y="229"/>
                </a:moveTo>
                <a:cubicBezTo>
                  <a:pt x="126" y="227"/>
                  <a:pt x="122" y="226"/>
                  <a:pt x="118" y="224"/>
                </a:cubicBezTo>
                <a:cubicBezTo>
                  <a:pt x="121" y="226"/>
                  <a:pt x="125" y="227"/>
                  <a:pt x="129" y="227"/>
                </a:cubicBezTo>
                <a:cubicBezTo>
                  <a:pt x="129" y="228"/>
                  <a:pt x="130" y="229"/>
                  <a:pt x="130" y="229"/>
                </a:cubicBezTo>
                <a:close/>
                <a:moveTo>
                  <a:pt x="128" y="225"/>
                </a:moveTo>
                <a:cubicBezTo>
                  <a:pt x="126" y="224"/>
                  <a:pt x="123" y="224"/>
                  <a:pt x="121" y="223"/>
                </a:cubicBezTo>
                <a:cubicBezTo>
                  <a:pt x="120" y="222"/>
                  <a:pt x="120" y="222"/>
                  <a:pt x="120" y="222"/>
                </a:cubicBezTo>
                <a:cubicBezTo>
                  <a:pt x="121" y="223"/>
                  <a:pt x="121" y="223"/>
                  <a:pt x="122" y="223"/>
                </a:cubicBezTo>
                <a:cubicBezTo>
                  <a:pt x="124" y="223"/>
                  <a:pt x="126" y="224"/>
                  <a:pt x="128" y="224"/>
                </a:cubicBezTo>
                <a:cubicBezTo>
                  <a:pt x="128" y="224"/>
                  <a:pt x="128" y="225"/>
                  <a:pt x="128" y="225"/>
                </a:cubicBezTo>
                <a:close/>
                <a:moveTo>
                  <a:pt x="177" y="259"/>
                </a:moveTo>
                <a:cubicBezTo>
                  <a:pt x="168" y="256"/>
                  <a:pt x="159" y="254"/>
                  <a:pt x="150" y="251"/>
                </a:cubicBezTo>
                <a:cubicBezTo>
                  <a:pt x="144" y="250"/>
                  <a:pt x="138" y="247"/>
                  <a:pt x="132" y="245"/>
                </a:cubicBezTo>
                <a:cubicBezTo>
                  <a:pt x="132" y="245"/>
                  <a:pt x="132" y="245"/>
                  <a:pt x="133" y="245"/>
                </a:cubicBezTo>
                <a:cubicBezTo>
                  <a:pt x="139" y="247"/>
                  <a:pt x="146" y="248"/>
                  <a:pt x="153" y="250"/>
                </a:cubicBezTo>
                <a:cubicBezTo>
                  <a:pt x="161" y="252"/>
                  <a:pt x="170" y="255"/>
                  <a:pt x="177" y="259"/>
                </a:cubicBezTo>
                <a:close/>
                <a:moveTo>
                  <a:pt x="186" y="267"/>
                </a:moveTo>
                <a:cubicBezTo>
                  <a:pt x="168" y="259"/>
                  <a:pt x="149" y="255"/>
                  <a:pt x="131" y="247"/>
                </a:cubicBezTo>
                <a:cubicBezTo>
                  <a:pt x="130" y="247"/>
                  <a:pt x="129" y="246"/>
                  <a:pt x="128" y="246"/>
                </a:cubicBezTo>
                <a:cubicBezTo>
                  <a:pt x="129" y="246"/>
                  <a:pt x="129" y="246"/>
                  <a:pt x="130" y="246"/>
                </a:cubicBezTo>
                <a:cubicBezTo>
                  <a:pt x="130" y="246"/>
                  <a:pt x="131" y="246"/>
                  <a:pt x="132" y="246"/>
                </a:cubicBezTo>
                <a:cubicBezTo>
                  <a:pt x="137" y="248"/>
                  <a:pt x="142" y="250"/>
                  <a:pt x="147" y="251"/>
                </a:cubicBezTo>
                <a:cubicBezTo>
                  <a:pt x="157" y="254"/>
                  <a:pt x="168" y="256"/>
                  <a:pt x="178" y="260"/>
                </a:cubicBezTo>
                <a:cubicBezTo>
                  <a:pt x="178" y="260"/>
                  <a:pt x="178" y="260"/>
                  <a:pt x="178" y="260"/>
                </a:cubicBezTo>
                <a:cubicBezTo>
                  <a:pt x="179" y="260"/>
                  <a:pt x="179" y="261"/>
                  <a:pt x="179" y="261"/>
                </a:cubicBezTo>
                <a:cubicBezTo>
                  <a:pt x="180" y="262"/>
                  <a:pt x="184" y="265"/>
                  <a:pt x="186" y="267"/>
                </a:cubicBezTo>
                <a:close/>
                <a:moveTo>
                  <a:pt x="172" y="262"/>
                </a:moveTo>
                <a:cubicBezTo>
                  <a:pt x="175" y="263"/>
                  <a:pt x="178" y="264"/>
                  <a:pt x="181" y="266"/>
                </a:cubicBezTo>
                <a:cubicBezTo>
                  <a:pt x="182" y="266"/>
                  <a:pt x="183" y="266"/>
                  <a:pt x="184" y="267"/>
                </a:cubicBezTo>
                <a:cubicBezTo>
                  <a:pt x="176" y="264"/>
                  <a:pt x="167" y="261"/>
                  <a:pt x="159" y="258"/>
                </a:cubicBezTo>
                <a:cubicBezTo>
                  <a:pt x="164" y="259"/>
                  <a:pt x="168" y="260"/>
                  <a:pt x="172" y="262"/>
                </a:cubicBezTo>
                <a:close/>
                <a:moveTo>
                  <a:pt x="186" y="269"/>
                </a:moveTo>
                <a:cubicBezTo>
                  <a:pt x="186" y="269"/>
                  <a:pt x="185" y="270"/>
                  <a:pt x="184" y="270"/>
                </a:cubicBezTo>
                <a:cubicBezTo>
                  <a:pt x="178" y="267"/>
                  <a:pt x="171" y="265"/>
                  <a:pt x="164" y="263"/>
                </a:cubicBezTo>
                <a:cubicBezTo>
                  <a:pt x="161" y="262"/>
                  <a:pt x="158" y="260"/>
                  <a:pt x="154" y="259"/>
                </a:cubicBezTo>
                <a:cubicBezTo>
                  <a:pt x="144" y="256"/>
                  <a:pt x="133" y="253"/>
                  <a:pt x="123" y="248"/>
                </a:cubicBezTo>
                <a:cubicBezTo>
                  <a:pt x="124" y="248"/>
                  <a:pt x="124" y="249"/>
                  <a:pt x="125" y="249"/>
                </a:cubicBezTo>
                <a:cubicBezTo>
                  <a:pt x="128" y="250"/>
                  <a:pt x="131" y="250"/>
                  <a:pt x="134" y="251"/>
                </a:cubicBezTo>
                <a:cubicBezTo>
                  <a:pt x="140" y="253"/>
                  <a:pt x="146" y="254"/>
                  <a:pt x="152" y="256"/>
                </a:cubicBezTo>
                <a:cubicBezTo>
                  <a:pt x="164" y="260"/>
                  <a:pt x="175" y="265"/>
                  <a:pt x="187" y="268"/>
                </a:cubicBezTo>
                <a:cubicBezTo>
                  <a:pt x="187" y="269"/>
                  <a:pt x="186" y="269"/>
                  <a:pt x="186" y="269"/>
                </a:cubicBezTo>
                <a:close/>
                <a:moveTo>
                  <a:pt x="170" y="273"/>
                </a:moveTo>
                <a:cubicBezTo>
                  <a:pt x="170" y="273"/>
                  <a:pt x="170" y="273"/>
                  <a:pt x="170" y="273"/>
                </a:cubicBezTo>
                <a:cubicBezTo>
                  <a:pt x="158" y="268"/>
                  <a:pt x="146" y="265"/>
                  <a:pt x="134" y="260"/>
                </a:cubicBezTo>
                <a:cubicBezTo>
                  <a:pt x="128" y="258"/>
                  <a:pt x="121" y="256"/>
                  <a:pt x="115" y="254"/>
                </a:cubicBezTo>
                <a:cubicBezTo>
                  <a:pt x="122" y="255"/>
                  <a:pt x="128" y="257"/>
                  <a:pt x="135" y="259"/>
                </a:cubicBezTo>
                <a:cubicBezTo>
                  <a:pt x="149" y="264"/>
                  <a:pt x="162" y="269"/>
                  <a:pt x="177" y="272"/>
                </a:cubicBezTo>
                <a:cubicBezTo>
                  <a:pt x="174" y="272"/>
                  <a:pt x="172" y="273"/>
                  <a:pt x="170" y="273"/>
                </a:cubicBezTo>
                <a:close/>
                <a:moveTo>
                  <a:pt x="159" y="274"/>
                </a:moveTo>
                <a:cubicBezTo>
                  <a:pt x="159" y="274"/>
                  <a:pt x="158" y="274"/>
                  <a:pt x="157" y="274"/>
                </a:cubicBezTo>
                <a:cubicBezTo>
                  <a:pt x="157" y="274"/>
                  <a:pt x="157" y="274"/>
                  <a:pt x="157" y="274"/>
                </a:cubicBezTo>
                <a:cubicBezTo>
                  <a:pt x="146" y="269"/>
                  <a:pt x="134" y="267"/>
                  <a:pt x="122" y="262"/>
                </a:cubicBezTo>
                <a:cubicBezTo>
                  <a:pt x="115" y="259"/>
                  <a:pt x="109" y="257"/>
                  <a:pt x="102" y="254"/>
                </a:cubicBezTo>
                <a:cubicBezTo>
                  <a:pt x="100" y="253"/>
                  <a:pt x="99" y="253"/>
                  <a:pt x="97" y="252"/>
                </a:cubicBezTo>
                <a:cubicBezTo>
                  <a:pt x="110" y="256"/>
                  <a:pt x="122" y="260"/>
                  <a:pt x="134" y="264"/>
                </a:cubicBezTo>
                <a:cubicBezTo>
                  <a:pt x="145" y="268"/>
                  <a:pt x="156" y="271"/>
                  <a:pt x="168" y="273"/>
                </a:cubicBezTo>
                <a:cubicBezTo>
                  <a:pt x="165" y="273"/>
                  <a:pt x="162" y="274"/>
                  <a:pt x="159" y="274"/>
                </a:cubicBezTo>
                <a:close/>
                <a:moveTo>
                  <a:pt x="110" y="276"/>
                </a:moveTo>
                <a:cubicBezTo>
                  <a:pt x="104" y="272"/>
                  <a:pt x="97" y="270"/>
                  <a:pt x="90" y="267"/>
                </a:cubicBezTo>
                <a:cubicBezTo>
                  <a:pt x="85" y="265"/>
                  <a:pt x="80" y="263"/>
                  <a:pt x="75" y="261"/>
                </a:cubicBezTo>
                <a:cubicBezTo>
                  <a:pt x="74" y="261"/>
                  <a:pt x="73" y="260"/>
                  <a:pt x="72" y="260"/>
                </a:cubicBezTo>
                <a:cubicBezTo>
                  <a:pt x="80" y="263"/>
                  <a:pt x="88" y="266"/>
                  <a:pt x="97" y="268"/>
                </a:cubicBezTo>
                <a:cubicBezTo>
                  <a:pt x="105" y="271"/>
                  <a:pt x="113" y="273"/>
                  <a:pt x="121" y="276"/>
                </a:cubicBezTo>
                <a:cubicBezTo>
                  <a:pt x="117" y="276"/>
                  <a:pt x="114" y="276"/>
                  <a:pt x="110" y="276"/>
                </a:cubicBezTo>
                <a:close/>
                <a:moveTo>
                  <a:pt x="97" y="276"/>
                </a:moveTo>
                <a:cubicBezTo>
                  <a:pt x="97" y="276"/>
                  <a:pt x="96" y="276"/>
                  <a:pt x="96" y="276"/>
                </a:cubicBezTo>
                <a:cubicBezTo>
                  <a:pt x="91" y="272"/>
                  <a:pt x="85" y="269"/>
                  <a:pt x="79" y="267"/>
                </a:cubicBezTo>
                <a:cubicBezTo>
                  <a:pt x="76" y="266"/>
                  <a:pt x="72" y="264"/>
                  <a:pt x="68" y="262"/>
                </a:cubicBezTo>
                <a:cubicBezTo>
                  <a:pt x="67" y="262"/>
                  <a:pt x="65" y="261"/>
                  <a:pt x="64" y="260"/>
                </a:cubicBezTo>
                <a:cubicBezTo>
                  <a:pt x="65" y="261"/>
                  <a:pt x="66" y="261"/>
                  <a:pt x="68" y="262"/>
                </a:cubicBezTo>
                <a:cubicBezTo>
                  <a:pt x="75" y="265"/>
                  <a:pt x="81" y="267"/>
                  <a:pt x="88" y="270"/>
                </a:cubicBezTo>
                <a:cubicBezTo>
                  <a:pt x="94" y="272"/>
                  <a:pt x="100" y="274"/>
                  <a:pt x="106" y="276"/>
                </a:cubicBezTo>
                <a:cubicBezTo>
                  <a:pt x="103" y="276"/>
                  <a:pt x="100" y="276"/>
                  <a:pt x="97" y="276"/>
                </a:cubicBezTo>
                <a:close/>
                <a:moveTo>
                  <a:pt x="54" y="269"/>
                </a:moveTo>
                <a:cubicBezTo>
                  <a:pt x="57" y="270"/>
                  <a:pt x="60" y="271"/>
                  <a:pt x="64" y="272"/>
                </a:cubicBezTo>
                <a:cubicBezTo>
                  <a:pt x="60" y="272"/>
                  <a:pt x="56" y="270"/>
                  <a:pt x="54" y="269"/>
                </a:cubicBezTo>
                <a:close/>
                <a:moveTo>
                  <a:pt x="58" y="262"/>
                </a:moveTo>
                <a:cubicBezTo>
                  <a:pt x="58" y="262"/>
                  <a:pt x="58" y="262"/>
                  <a:pt x="58" y="262"/>
                </a:cubicBezTo>
                <a:cubicBezTo>
                  <a:pt x="60" y="263"/>
                  <a:pt x="62" y="264"/>
                  <a:pt x="63" y="265"/>
                </a:cubicBezTo>
                <a:cubicBezTo>
                  <a:pt x="65" y="266"/>
                  <a:pt x="66" y="267"/>
                  <a:pt x="68" y="267"/>
                </a:cubicBezTo>
                <a:cubicBezTo>
                  <a:pt x="72" y="269"/>
                  <a:pt x="76" y="271"/>
                  <a:pt x="80" y="273"/>
                </a:cubicBezTo>
                <a:cubicBezTo>
                  <a:pt x="79" y="273"/>
                  <a:pt x="78" y="272"/>
                  <a:pt x="77" y="272"/>
                </a:cubicBezTo>
                <a:cubicBezTo>
                  <a:pt x="75" y="271"/>
                  <a:pt x="72" y="270"/>
                  <a:pt x="70" y="270"/>
                </a:cubicBezTo>
                <a:cubicBezTo>
                  <a:pt x="65" y="268"/>
                  <a:pt x="60" y="267"/>
                  <a:pt x="55" y="265"/>
                </a:cubicBezTo>
                <a:cubicBezTo>
                  <a:pt x="56" y="264"/>
                  <a:pt x="57" y="263"/>
                  <a:pt x="58" y="262"/>
                </a:cubicBezTo>
                <a:close/>
                <a:moveTo>
                  <a:pt x="76" y="254"/>
                </a:moveTo>
                <a:cubicBezTo>
                  <a:pt x="77" y="254"/>
                  <a:pt x="78" y="253"/>
                  <a:pt x="78" y="253"/>
                </a:cubicBezTo>
                <a:cubicBezTo>
                  <a:pt x="78" y="253"/>
                  <a:pt x="78" y="253"/>
                  <a:pt x="78" y="253"/>
                </a:cubicBezTo>
                <a:cubicBezTo>
                  <a:pt x="89" y="258"/>
                  <a:pt x="100" y="262"/>
                  <a:pt x="111" y="266"/>
                </a:cubicBezTo>
                <a:cubicBezTo>
                  <a:pt x="115" y="267"/>
                  <a:pt x="120" y="268"/>
                  <a:pt x="125" y="270"/>
                </a:cubicBezTo>
                <a:cubicBezTo>
                  <a:pt x="128" y="271"/>
                  <a:pt x="130" y="272"/>
                  <a:pt x="133" y="273"/>
                </a:cubicBezTo>
                <a:cubicBezTo>
                  <a:pt x="134" y="273"/>
                  <a:pt x="136" y="275"/>
                  <a:pt x="137" y="275"/>
                </a:cubicBezTo>
                <a:cubicBezTo>
                  <a:pt x="137" y="275"/>
                  <a:pt x="136" y="275"/>
                  <a:pt x="136" y="275"/>
                </a:cubicBezTo>
                <a:cubicBezTo>
                  <a:pt x="131" y="275"/>
                  <a:pt x="126" y="273"/>
                  <a:pt x="121" y="271"/>
                </a:cubicBezTo>
                <a:cubicBezTo>
                  <a:pt x="116" y="269"/>
                  <a:pt x="110" y="267"/>
                  <a:pt x="104" y="266"/>
                </a:cubicBezTo>
                <a:cubicBezTo>
                  <a:pt x="94" y="263"/>
                  <a:pt x="83" y="259"/>
                  <a:pt x="73" y="255"/>
                </a:cubicBezTo>
                <a:cubicBezTo>
                  <a:pt x="74" y="255"/>
                  <a:pt x="75" y="254"/>
                  <a:pt x="76" y="254"/>
                </a:cubicBezTo>
                <a:close/>
                <a:moveTo>
                  <a:pt x="113" y="234"/>
                </a:moveTo>
                <a:cubicBezTo>
                  <a:pt x="116" y="235"/>
                  <a:pt x="119" y="236"/>
                  <a:pt x="122" y="237"/>
                </a:cubicBezTo>
                <a:cubicBezTo>
                  <a:pt x="125" y="238"/>
                  <a:pt x="129" y="240"/>
                  <a:pt x="132" y="240"/>
                </a:cubicBezTo>
                <a:cubicBezTo>
                  <a:pt x="132" y="240"/>
                  <a:pt x="132" y="240"/>
                  <a:pt x="132" y="240"/>
                </a:cubicBezTo>
                <a:cubicBezTo>
                  <a:pt x="126" y="240"/>
                  <a:pt x="120" y="237"/>
                  <a:pt x="114" y="236"/>
                </a:cubicBezTo>
                <a:cubicBezTo>
                  <a:pt x="114" y="236"/>
                  <a:pt x="114" y="237"/>
                  <a:pt x="114" y="237"/>
                </a:cubicBezTo>
                <a:cubicBezTo>
                  <a:pt x="119" y="240"/>
                  <a:pt x="124" y="241"/>
                  <a:pt x="130" y="243"/>
                </a:cubicBezTo>
                <a:cubicBezTo>
                  <a:pt x="130" y="243"/>
                  <a:pt x="130" y="243"/>
                  <a:pt x="130" y="243"/>
                </a:cubicBezTo>
                <a:cubicBezTo>
                  <a:pt x="130" y="243"/>
                  <a:pt x="130" y="243"/>
                  <a:pt x="130" y="243"/>
                </a:cubicBezTo>
                <a:cubicBezTo>
                  <a:pt x="129" y="242"/>
                  <a:pt x="126" y="242"/>
                  <a:pt x="126" y="242"/>
                </a:cubicBezTo>
                <a:cubicBezTo>
                  <a:pt x="125" y="241"/>
                  <a:pt x="123" y="241"/>
                  <a:pt x="122" y="241"/>
                </a:cubicBezTo>
                <a:cubicBezTo>
                  <a:pt x="119" y="240"/>
                  <a:pt x="116" y="239"/>
                  <a:pt x="113" y="239"/>
                </a:cubicBezTo>
                <a:cubicBezTo>
                  <a:pt x="112" y="237"/>
                  <a:pt x="113" y="236"/>
                  <a:pt x="113" y="234"/>
                </a:cubicBezTo>
                <a:close/>
                <a:moveTo>
                  <a:pt x="117" y="221"/>
                </a:moveTo>
                <a:cubicBezTo>
                  <a:pt x="117" y="221"/>
                  <a:pt x="117" y="221"/>
                  <a:pt x="117" y="221"/>
                </a:cubicBezTo>
                <a:cubicBezTo>
                  <a:pt x="117" y="221"/>
                  <a:pt x="117" y="221"/>
                  <a:pt x="117" y="222"/>
                </a:cubicBezTo>
                <a:cubicBezTo>
                  <a:pt x="120" y="224"/>
                  <a:pt x="125" y="224"/>
                  <a:pt x="129" y="226"/>
                </a:cubicBezTo>
                <a:cubicBezTo>
                  <a:pt x="129" y="226"/>
                  <a:pt x="129" y="226"/>
                  <a:pt x="129" y="226"/>
                </a:cubicBezTo>
                <a:cubicBezTo>
                  <a:pt x="127" y="226"/>
                  <a:pt x="125" y="225"/>
                  <a:pt x="123" y="225"/>
                </a:cubicBezTo>
                <a:cubicBezTo>
                  <a:pt x="121" y="225"/>
                  <a:pt x="119" y="224"/>
                  <a:pt x="117" y="224"/>
                </a:cubicBezTo>
                <a:cubicBezTo>
                  <a:pt x="117" y="224"/>
                  <a:pt x="116" y="224"/>
                  <a:pt x="117" y="224"/>
                </a:cubicBezTo>
                <a:cubicBezTo>
                  <a:pt x="119" y="226"/>
                  <a:pt x="121" y="226"/>
                  <a:pt x="123" y="227"/>
                </a:cubicBezTo>
                <a:cubicBezTo>
                  <a:pt x="125" y="228"/>
                  <a:pt x="128" y="229"/>
                  <a:pt x="130" y="230"/>
                </a:cubicBezTo>
                <a:cubicBezTo>
                  <a:pt x="125" y="229"/>
                  <a:pt x="120" y="227"/>
                  <a:pt x="115" y="226"/>
                </a:cubicBezTo>
                <a:cubicBezTo>
                  <a:pt x="115" y="226"/>
                  <a:pt x="115" y="226"/>
                  <a:pt x="115" y="226"/>
                </a:cubicBezTo>
                <a:cubicBezTo>
                  <a:pt x="115" y="225"/>
                  <a:pt x="116" y="223"/>
                  <a:pt x="117" y="221"/>
                </a:cubicBezTo>
                <a:close/>
                <a:moveTo>
                  <a:pt x="16" y="73"/>
                </a:moveTo>
                <a:cubicBezTo>
                  <a:pt x="21" y="60"/>
                  <a:pt x="28" y="47"/>
                  <a:pt x="38" y="36"/>
                </a:cubicBezTo>
                <a:cubicBezTo>
                  <a:pt x="48" y="26"/>
                  <a:pt x="60" y="19"/>
                  <a:pt x="72" y="13"/>
                </a:cubicBezTo>
                <a:cubicBezTo>
                  <a:pt x="73" y="16"/>
                  <a:pt x="76" y="19"/>
                  <a:pt x="77" y="21"/>
                </a:cubicBezTo>
                <a:cubicBezTo>
                  <a:pt x="42" y="37"/>
                  <a:pt x="18" y="71"/>
                  <a:pt x="17" y="111"/>
                </a:cubicBezTo>
                <a:cubicBezTo>
                  <a:pt x="18" y="159"/>
                  <a:pt x="54" y="200"/>
                  <a:pt x="101" y="209"/>
                </a:cubicBezTo>
                <a:cubicBezTo>
                  <a:pt x="120" y="213"/>
                  <a:pt x="140" y="211"/>
                  <a:pt x="157" y="205"/>
                </a:cubicBezTo>
                <a:cubicBezTo>
                  <a:pt x="158" y="207"/>
                  <a:pt x="159" y="209"/>
                  <a:pt x="160" y="212"/>
                </a:cubicBezTo>
                <a:cubicBezTo>
                  <a:pt x="149" y="217"/>
                  <a:pt x="135" y="218"/>
                  <a:pt x="123" y="218"/>
                </a:cubicBezTo>
                <a:cubicBezTo>
                  <a:pt x="113" y="218"/>
                  <a:pt x="102" y="218"/>
                  <a:pt x="92" y="215"/>
                </a:cubicBezTo>
                <a:cubicBezTo>
                  <a:pt x="60" y="208"/>
                  <a:pt x="32" y="189"/>
                  <a:pt x="18" y="158"/>
                </a:cubicBezTo>
                <a:cubicBezTo>
                  <a:pt x="6" y="131"/>
                  <a:pt x="5" y="101"/>
                  <a:pt x="16" y="7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82" name="Freeform 78"/>
          <p:cNvSpPr>
            <a:spLocks noEditPoints="1"/>
          </p:cNvSpPr>
          <p:nvPr/>
        </p:nvSpPr>
        <p:spPr bwMode="auto">
          <a:xfrm>
            <a:off x="6877050" y="4870450"/>
            <a:ext cx="82550" cy="71438"/>
          </a:xfrm>
          <a:custGeom>
            <a:gdLst>
              <a:gd fmla="*/ 16 w 22" name="T0"/>
              <a:gd fmla="*/ 8 h 19" name="T1"/>
              <a:gd fmla="*/ 12 w 22" name="T2"/>
              <a:gd fmla="*/ 3 h 19" name="T3"/>
              <a:gd fmla="*/ 3 w 22" name="T4"/>
              <a:gd fmla="*/ 0 h 19" name="T5"/>
              <a:gd fmla="*/ 1 w 22" name="T6"/>
              <a:gd fmla="*/ 0 h 19" name="T7"/>
              <a:gd fmla="*/ 0 w 22" name="T8"/>
              <a:gd fmla="*/ 2 h 19" name="T9"/>
              <a:gd fmla="*/ 6 w 22" name="T10"/>
              <a:gd fmla="*/ 12 h 19" name="T11"/>
              <a:gd fmla="*/ 17 w 22" name="T12"/>
              <a:gd fmla="*/ 18 h 19" name="T13"/>
              <a:gd fmla="*/ 16 w 22" name="T14"/>
              <a:gd fmla="*/ 8 h 19" name="T15"/>
              <a:gd fmla="*/ 4 w 22" name="T16"/>
              <a:gd fmla="*/ 5 h 19" name="T17"/>
              <a:gd fmla="*/ 12 w 22" name="T18"/>
              <a:gd fmla="*/ 8 h 19" name="T19"/>
              <a:gd fmla="*/ 13 w 22" name="T20"/>
              <a:gd fmla="*/ 8 h 19" name="T21"/>
              <a:gd fmla="*/ 7 w 22" name="T22"/>
              <a:gd fmla="*/ 8 h 19" name="T23"/>
              <a:gd fmla="*/ 7 w 22" name="T24"/>
              <a:gd fmla="*/ 8 h 19" name="T25"/>
              <a:gd fmla="*/ 14 w 22" name="T26"/>
              <a:gd fmla="*/ 12 h 19" name="T27"/>
              <a:gd fmla="*/ 10 w 22" name="T28"/>
              <a:gd fmla="*/ 12 h 19" name="T29"/>
              <a:gd fmla="*/ 8 w 22" name="T30"/>
              <a:gd fmla="*/ 9 h 19" name="T31"/>
              <a:gd fmla="*/ 4 w 22" name="T32"/>
              <a:gd fmla="*/ 5 h 19" name="T33"/>
              <a:gd fmla="*/ 4 w 22" name="T34"/>
              <a:gd fmla="*/ 4 h 19" name="T35"/>
              <a:gd fmla="*/ 4 w 22" name="T36"/>
              <a:gd fmla="*/ 4 h 19" name="T37"/>
              <a:gd fmla="*/ 4 w 22" name="T38"/>
              <a:gd fmla="*/ 4 h 19" name="T39"/>
              <a:gd fmla="*/ 4 w 22" name="T40"/>
              <a:gd fmla="*/ 4 h 19" name="T41"/>
              <a:gd fmla="*/ 4 w 22" name="T42"/>
              <a:gd fmla="*/ 4 h 19" name="T43"/>
              <a:gd fmla="*/ 12 w 22" name="T44"/>
              <a:gd fmla="*/ 7 h 19" name="T45"/>
              <a:gd fmla="*/ 6 w 22" name="T46"/>
              <a:gd fmla="*/ 5 h 19" name="T47"/>
              <a:gd fmla="*/ 11 w 22" name="T48"/>
              <a:gd fmla="*/ 6 h 19" name="T49"/>
              <a:gd fmla="*/ 12 w 22" name="T50"/>
              <a:gd fmla="*/ 7 h 19" name="T51"/>
              <a:gd fmla="*/ 15 w 22" name="T52"/>
              <a:gd fmla="*/ 11 h 19" name="T53"/>
              <a:gd fmla="*/ 8 w 22" name="T54"/>
              <a:gd fmla="*/ 8 h 19" name="T55"/>
              <a:gd fmla="*/ 13 w 22" name="T56"/>
              <a:gd fmla="*/ 9 h 19" name="T57"/>
              <a:gd fmla="*/ 15 w 22" name="T58"/>
              <a:gd fmla="*/ 11 h 19" name="T59"/>
              <a:gd fmla="*/ 16 w 22" name="T60"/>
              <a:gd fmla="*/ 15 h 19" name="T61"/>
              <a:gd fmla="*/ 15 w 22" name="T62"/>
              <a:gd fmla="*/ 15 h 19" name="T63"/>
              <a:gd fmla="*/ 12 w 22" name="T64"/>
              <a:gd fmla="*/ 14 h 19" name="T65"/>
              <a:gd fmla="*/ 11 w 22" name="T66"/>
              <a:gd fmla="*/ 13 h 19" name="T67"/>
              <a:gd fmla="*/ 15 w 22" name="T68"/>
              <a:gd fmla="*/ 12 h 19" name="T69"/>
              <a:gd fmla="*/ 15 w 22" name="T70"/>
              <a:gd fmla="*/ 12 h 19" name="T71"/>
              <a:gd fmla="*/ 16 w 22" name="T72"/>
              <a:gd fmla="*/ 15 h 19"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9" w="22">
                <a:moveTo>
                  <a:pt x="16" y="8"/>
                </a:moveTo>
                <a:cubicBezTo>
                  <a:pt x="15" y="7"/>
                  <a:pt x="14" y="4"/>
                  <a:pt x="12" y="3"/>
                </a:cubicBezTo>
                <a:cubicBezTo>
                  <a:pt x="9" y="1"/>
                  <a:pt x="6" y="2"/>
                  <a:pt x="3" y="0"/>
                </a:cubicBezTo>
                <a:cubicBezTo>
                  <a:pt x="3" y="0"/>
                  <a:pt x="2" y="0"/>
                  <a:pt x="1" y="0"/>
                </a:cubicBezTo>
                <a:cubicBezTo>
                  <a:pt x="1" y="0"/>
                  <a:pt x="0" y="1"/>
                  <a:pt x="0" y="2"/>
                </a:cubicBezTo>
                <a:cubicBezTo>
                  <a:pt x="0" y="6"/>
                  <a:pt x="4" y="10"/>
                  <a:pt x="6" y="12"/>
                </a:cubicBezTo>
                <a:cubicBezTo>
                  <a:pt x="9" y="15"/>
                  <a:pt x="13" y="19"/>
                  <a:pt x="17" y="18"/>
                </a:cubicBezTo>
                <a:cubicBezTo>
                  <a:pt x="22" y="17"/>
                  <a:pt x="18" y="11"/>
                  <a:pt x="16" y="8"/>
                </a:cubicBezTo>
                <a:close/>
                <a:moveTo>
                  <a:pt x="4" y="5"/>
                </a:moveTo>
                <a:cubicBezTo>
                  <a:pt x="7" y="7"/>
                  <a:pt x="10" y="7"/>
                  <a:pt x="12" y="8"/>
                </a:cubicBezTo>
                <a:cubicBezTo>
                  <a:pt x="12" y="8"/>
                  <a:pt x="12" y="8"/>
                  <a:pt x="13" y="8"/>
                </a:cubicBezTo>
                <a:cubicBezTo>
                  <a:pt x="11" y="8"/>
                  <a:pt x="9" y="8"/>
                  <a:pt x="7" y="8"/>
                </a:cubicBezTo>
                <a:cubicBezTo>
                  <a:pt x="7" y="8"/>
                  <a:pt x="7" y="8"/>
                  <a:pt x="7" y="8"/>
                </a:cubicBezTo>
                <a:cubicBezTo>
                  <a:pt x="9" y="10"/>
                  <a:pt x="12" y="11"/>
                  <a:pt x="14" y="12"/>
                </a:cubicBezTo>
                <a:cubicBezTo>
                  <a:pt x="13" y="12"/>
                  <a:pt x="11" y="12"/>
                  <a:pt x="10" y="12"/>
                </a:cubicBezTo>
                <a:cubicBezTo>
                  <a:pt x="9" y="11"/>
                  <a:pt x="8" y="10"/>
                  <a:pt x="8" y="9"/>
                </a:cubicBezTo>
                <a:cubicBezTo>
                  <a:pt x="7" y="8"/>
                  <a:pt x="5" y="7"/>
                  <a:pt x="4" y="5"/>
                </a:cubicBezTo>
                <a:close/>
                <a:moveTo>
                  <a:pt x="4" y="4"/>
                </a:moveTo>
                <a:cubicBezTo>
                  <a:pt x="4" y="4"/>
                  <a:pt x="4" y="4"/>
                  <a:pt x="4" y="4"/>
                </a:cubicBezTo>
                <a:cubicBezTo>
                  <a:pt x="4" y="4"/>
                  <a:pt x="4" y="4"/>
                  <a:pt x="4" y="4"/>
                </a:cubicBezTo>
                <a:cubicBezTo>
                  <a:pt x="4" y="4"/>
                  <a:pt x="4" y="4"/>
                  <a:pt x="4" y="4"/>
                </a:cubicBezTo>
                <a:cubicBezTo>
                  <a:pt x="4" y="4"/>
                  <a:pt x="4" y="4"/>
                  <a:pt x="4" y="4"/>
                </a:cubicBezTo>
                <a:close/>
                <a:moveTo>
                  <a:pt x="12" y="7"/>
                </a:moveTo>
                <a:cubicBezTo>
                  <a:pt x="9" y="6"/>
                  <a:pt x="7" y="6"/>
                  <a:pt x="6" y="5"/>
                </a:cubicBezTo>
                <a:cubicBezTo>
                  <a:pt x="7" y="5"/>
                  <a:pt x="9" y="6"/>
                  <a:pt x="11" y="6"/>
                </a:cubicBezTo>
                <a:cubicBezTo>
                  <a:pt x="11" y="6"/>
                  <a:pt x="11" y="6"/>
                  <a:pt x="12" y="7"/>
                </a:cubicBezTo>
                <a:close/>
                <a:moveTo>
                  <a:pt x="15" y="11"/>
                </a:moveTo>
                <a:cubicBezTo>
                  <a:pt x="13" y="10"/>
                  <a:pt x="10" y="10"/>
                  <a:pt x="8" y="8"/>
                </a:cubicBezTo>
                <a:cubicBezTo>
                  <a:pt x="10" y="8"/>
                  <a:pt x="11" y="9"/>
                  <a:pt x="13" y="9"/>
                </a:cubicBezTo>
                <a:cubicBezTo>
                  <a:pt x="14" y="9"/>
                  <a:pt x="14" y="10"/>
                  <a:pt x="15" y="11"/>
                </a:cubicBezTo>
                <a:close/>
                <a:moveTo>
                  <a:pt x="16" y="15"/>
                </a:moveTo>
                <a:cubicBezTo>
                  <a:pt x="15" y="15"/>
                  <a:pt x="15" y="15"/>
                  <a:pt x="15" y="15"/>
                </a:cubicBezTo>
                <a:cubicBezTo>
                  <a:pt x="14" y="15"/>
                  <a:pt x="13" y="14"/>
                  <a:pt x="12" y="14"/>
                </a:cubicBezTo>
                <a:cubicBezTo>
                  <a:pt x="12" y="14"/>
                  <a:pt x="11" y="13"/>
                  <a:pt x="11" y="13"/>
                </a:cubicBezTo>
                <a:cubicBezTo>
                  <a:pt x="12" y="12"/>
                  <a:pt x="14" y="13"/>
                  <a:pt x="15" y="12"/>
                </a:cubicBezTo>
                <a:cubicBezTo>
                  <a:pt x="15" y="12"/>
                  <a:pt x="15" y="12"/>
                  <a:pt x="15" y="12"/>
                </a:cubicBezTo>
                <a:cubicBezTo>
                  <a:pt x="16" y="14"/>
                  <a:pt x="17" y="15"/>
                  <a:pt x="16" y="1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83" name="Freeform 79"/>
          <p:cNvSpPr>
            <a:spLocks noEditPoints="1"/>
          </p:cNvSpPr>
          <p:nvPr/>
        </p:nvSpPr>
        <p:spPr bwMode="auto">
          <a:xfrm>
            <a:off x="6596062" y="4249738"/>
            <a:ext cx="882650" cy="1052513"/>
          </a:xfrm>
          <a:custGeom>
            <a:gdLst>
              <a:gd fmla="*/ 81 w 235" name="T0"/>
              <a:gd fmla="*/ 21 h 280" name="T1"/>
              <a:gd fmla="*/ 57 w 235" name="T2"/>
              <a:gd fmla="*/ 90 h 280" name="T3"/>
              <a:gd fmla="*/ 54 w 235" name="T4"/>
              <a:gd fmla="*/ 107 h 280" name="T5"/>
              <a:gd fmla="*/ 49 w 235" name="T6"/>
              <a:gd fmla="*/ 90 h 280" name="T7"/>
              <a:gd fmla="*/ 96 w 235" name="T8"/>
              <a:gd fmla="*/ 98 h 280" name="T9"/>
              <a:gd fmla="*/ 64 w 235" name="T10"/>
              <a:gd fmla="*/ 100 h 280" name="T11"/>
              <a:gd fmla="*/ 94 w 235" name="T12"/>
              <a:gd fmla="*/ 113 h 280" name="T13"/>
              <a:gd fmla="*/ 93 w 235" name="T14"/>
              <a:gd fmla="*/ 134 h 280" name="T15"/>
              <a:gd fmla="*/ 132 w 235" name="T16"/>
              <a:gd fmla="*/ 155 h 280" name="T17"/>
              <a:gd fmla="*/ 110 w 235" name="T18"/>
              <a:gd fmla="*/ 162 h 280" name="T19"/>
              <a:gd fmla="*/ 100 w 235" name="T20"/>
              <a:gd fmla="*/ 164 h 280" name="T21"/>
              <a:gd fmla="*/ 78 w 235" name="T22"/>
              <a:gd fmla="*/ 141 h 280" name="T23"/>
              <a:gd fmla="*/ 58 w 235" name="T24"/>
              <a:gd fmla="*/ 124 h 280" name="T25"/>
              <a:gd fmla="*/ 60 w 235" name="T26"/>
              <a:gd fmla="*/ 119 h 280" name="T27"/>
              <a:gd fmla="*/ 87 w 235" name="T28"/>
              <a:gd fmla="*/ 120 h 280" name="T29"/>
              <a:gd fmla="*/ 65 w 235" name="T30"/>
              <a:gd fmla="*/ 101 h 280" name="T31"/>
              <a:gd fmla="*/ 116 w 235" name="T32"/>
              <a:gd fmla="*/ 109 h 280" name="T33"/>
              <a:gd fmla="*/ 46 w 235" name="T34"/>
              <a:gd fmla="*/ 78 h 280" name="T35"/>
              <a:gd fmla="*/ 28 w 235" name="T36"/>
              <a:gd fmla="*/ 96 h 280" name="T37"/>
              <a:gd fmla="*/ 21 w 235" name="T38"/>
              <a:gd fmla="*/ 112 h 280" name="T39"/>
              <a:gd fmla="*/ 31 w 235" name="T40"/>
              <a:gd fmla="*/ 89 h 280" name="T41"/>
              <a:gd fmla="*/ 50 w 235" name="T42"/>
              <a:gd fmla="*/ 76 h 280" name="T43"/>
              <a:gd fmla="*/ 148 w 235" name="T44"/>
              <a:gd fmla="*/ 66 h 280" name="T45"/>
              <a:gd fmla="*/ 102 w 235" name="T46"/>
              <a:gd fmla="*/ 52 h 280" name="T47"/>
              <a:gd fmla="*/ 71 w 235" name="T48"/>
              <a:gd fmla="*/ 41 h 280" name="T49"/>
              <a:gd fmla="*/ 65 w 235" name="T50"/>
              <a:gd fmla="*/ 47 h 280" name="T51"/>
              <a:gd fmla="*/ 68 w 235" name="T52"/>
              <a:gd fmla="*/ 58 h 280" name="T53"/>
              <a:gd fmla="*/ 68 w 235" name="T54"/>
              <a:gd fmla="*/ 73 h 280" name="T55"/>
              <a:gd fmla="*/ 134 w 235" name="T56"/>
              <a:gd fmla="*/ 90 h 280" name="T57"/>
              <a:gd fmla="*/ 145 w 235" name="T58"/>
              <a:gd fmla="*/ 81 h 280" name="T59"/>
              <a:gd fmla="*/ 130 w 235" name="T60"/>
              <a:gd fmla="*/ 67 h 280" name="T61"/>
              <a:gd fmla="*/ 132 w 235" name="T62"/>
              <a:gd fmla="*/ 85 h 280" name="T63"/>
              <a:gd fmla="*/ 61 w 235" name="T64"/>
              <a:gd fmla="*/ 73 h 280" name="T65"/>
              <a:gd fmla="*/ 53 w 235" name="T66"/>
              <a:gd fmla="*/ 61 h 280" name="T67"/>
              <a:gd fmla="*/ 58 w 235" name="T68"/>
              <a:gd fmla="*/ 37 h 280" name="T69"/>
              <a:gd fmla="*/ 73 w 235" name="T70"/>
              <a:gd fmla="*/ 27 h 280" name="T71"/>
              <a:gd fmla="*/ 98 w 235" name="T72"/>
              <a:gd fmla="*/ 39 h 280" name="T73"/>
              <a:gd fmla="*/ 97 w 235" name="T74"/>
              <a:gd fmla="*/ 29 h 280" name="T75"/>
              <a:gd fmla="*/ 110 w 235" name="T76"/>
              <a:gd fmla="*/ 38 h 280" name="T77"/>
              <a:gd fmla="*/ 84 w 235" name="T78"/>
              <a:gd fmla="*/ 35 h 280" name="T79"/>
              <a:gd fmla="*/ 223 w 235" name="T80"/>
              <a:gd fmla="*/ 128 h 280" name="T81"/>
              <a:gd fmla="*/ 218 w 235" name="T82"/>
              <a:gd fmla="*/ 129 h 280" name="T83"/>
              <a:gd fmla="*/ 210 w 235" name="T84"/>
              <a:gd fmla="*/ 63 h 280" name="T85"/>
              <a:gd fmla="*/ 222 w 235" name="T86"/>
              <a:gd fmla="*/ 93 h 280" name="T87"/>
              <a:gd fmla="*/ 224 w 235" name="T88"/>
              <a:gd fmla="*/ 116 h 280" name="T89"/>
              <a:gd fmla="*/ 206 w 235" name="T90"/>
              <a:gd fmla="*/ 114 h 280" name="T91"/>
              <a:gd fmla="*/ 202 w 235" name="T92"/>
              <a:gd fmla="*/ 91 h 280" name="T93"/>
              <a:gd fmla="*/ 209 w 235" name="T94"/>
              <a:gd fmla="*/ 74 h 280" name="T95"/>
              <a:gd fmla="*/ 37 w 235" name="T96"/>
              <a:gd fmla="*/ 97 h 280" name="T97"/>
              <a:gd fmla="*/ 120 w 235" name="T98"/>
              <a:gd fmla="*/ 43 h 280" name="T99"/>
              <a:gd fmla="*/ 184 w 235" name="T100"/>
              <a:gd fmla="*/ 35 h 280" name="T101"/>
              <a:gd fmla="*/ 116 w 235" name="T102"/>
              <a:gd fmla="*/ 228 h 280" name="T103"/>
              <a:gd fmla="*/ 169 w 235" name="T104"/>
              <a:gd fmla="*/ 274 h 280" name="T105"/>
              <a:gd fmla="*/ 59 w 235" name="T106"/>
              <a:gd fmla="*/ 262 h 280" name="T107"/>
              <a:gd fmla="*/ 101 w 235" name="T108"/>
              <a:gd fmla="*/ 273 h 280" name="T109"/>
              <a:gd fmla="*/ 146 w 235" name="T110"/>
              <a:gd fmla="*/ 276 h 280" name="T111"/>
              <a:gd fmla="*/ 124 w 235" name="T112"/>
              <a:gd fmla="*/ 234 h 280" name="T113"/>
              <a:gd fmla="*/ 133 w 235" name="T114"/>
              <a:gd fmla="*/ 239 h 280" name="T115"/>
              <a:gd fmla="*/ 179 w 235" name="T116"/>
              <a:gd fmla="*/ 261 h 280" name="T117"/>
              <a:gd fmla="*/ 103 w 235" name="T118"/>
              <a:gd fmla="*/ 255 h 280" name="T119"/>
              <a:gd fmla="*/ 70 w 235" name="T120"/>
              <a:gd fmla="*/ 270 h 280" name="T121"/>
              <a:gd fmla="*/ 117 w 235" name="T122"/>
              <a:gd fmla="*/ 222 h 28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0" w="235">
                <a:moveTo>
                  <a:pt x="7" y="95"/>
                </a:moveTo>
                <a:cubicBezTo>
                  <a:pt x="0" y="133"/>
                  <a:pt x="16" y="176"/>
                  <a:pt x="48" y="199"/>
                </a:cubicBezTo>
                <a:cubicBezTo>
                  <a:pt x="62" y="209"/>
                  <a:pt x="77" y="216"/>
                  <a:pt x="94" y="219"/>
                </a:cubicBezTo>
                <a:cubicBezTo>
                  <a:pt x="100" y="221"/>
                  <a:pt x="107" y="222"/>
                  <a:pt x="114" y="222"/>
                </a:cubicBezTo>
                <a:cubicBezTo>
                  <a:pt x="112" y="229"/>
                  <a:pt x="110" y="236"/>
                  <a:pt x="111" y="244"/>
                </a:cubicBezTo>
                <a:cubicBezTo>
                  <a:pt x="92" y="247"/>
                  <a:pt x="71" y="250"/>
                  <a:pt x="56" y="262"/>
                </a:cubicBezTo>
                <a:cubicBezTo>
                  <a:pt x="53" y="264"/>
                  <a:pt x="49" y="268"/>
                  <a:pt x="53" y="272"/>
                </a:cubicBezTo>
                <a:cubicBezTo>
                  <a:pt x="57" y="275"/>
                  <a:pt x="62" y="276"/>
                  <a:pt x="67" y="277"/>
                </a:cubicBezTo>
                <a:cubicBezTo>
                  <a:pt x="85" y="280"/>
                  <a:pt x="103" y="280"/>
                  <a:pt x="121" y="280"/>
                </a:cubicBezTo>
                <a:cubicBezTo>
                  <a:pt x="139" y="279"/>
                  <a:pt x="157" y="279"/>
                  <a:pt x="174" y="276"/>
                </a:cubicBezTo>
                <a:cubicBezTo>
                  <a:pt x="178" y="276"/>
                  <a:pt x="187" y="275"/>
                  <a:pt x="190" y="271"/>
                </a:cubicBezTo>
                <a:cubicBezTo>
                  <a:pt x="193" y="267"/>
                  <a:pt x="184" y="261"/>
                  <a:pt x="181" y="259"/>
                </a:cubicBezTo>
                <a:cubicBezTo>
                  <a:pt x="173" y="253"/>
                  <a:pt x="163" y="250"/>
                  <a:pt x="154" y="248"/>
                </a:cubicBezTo>
                <a:cubicBezTo>
                  <a:pt x="148" y="246"/>
                  <a:pt x="141" y="246"/>
                  <a:pt x="135" y="244"/>
                </a:cubicBezTo>
                <a:cubicBezTo>
                  <a:pt x="135" y="244"/>
                  <a:pt x="135" y="244"/>
                  <a:pt x="135" y="244"/>
                </a:cubicBezTo>
                <a:cubicBezTo>
                  <a:pt x="137" y="236"/>
                  <a:pt x="132" y="229"/>
                  <a:pt x="131" y="222"/>
                </a:cubicBezTo>
                <a:cubicBezTo>
                  <a:pt x="141" y="221"/>
                  <a:pt x="153" y="220"/>
                  <a:pt x="162" y="215"/>
                </a:cubicBezTo>
                <a:cubicBezTo>
                  <a:pt x="165" y="221"/>
                  <a:pt x="169" y="225"/>
                  <a:pt x="174" y="222"/>
                </a:cubicBezTo>
                <a:cubicBezTo>
                  <a:pt x="180" y="217"/>
                  <a:pt x="169" y="207"/>
                  <a:pt x="167" y="202"/>
                </a:cubicBezTo>
                <a:cubicBezTo>
                  <a:pt x="185" y="194"/>
                  <a:pt x="201" y="181"/>
                  <a:pt x="212" y="164"/>
                </a:cubicBezTo>
                <a:cubicBezTo>
                  <a:pt x="235" y="128"/>
                  <a:pt x="232" y="81"/>
                  <a:pt x="204" y="49"/>
                </a:cubicBezTo>
                <a:cubicBezTo>
                  <a:pt x="175" y="16"/>
                  <a:pt x="129" y="4"/>
                  <a:pt x="88" y="18"/>
                </a:cubicBezTo>
                <a:cubicBezTo>
                  <a:pt x="88" y="18"/>
                  <a:pt x="88" y="18"/>
                  <a:pt x="88" y="17"/>
                </a:cubicBezTo>
                <a:cubicBezTo>
                  <a:pt x="85" y="12"/>
                  <a:pt x="84" y="0"/>
                  <a:pt x="75" y="5"/>
                </a:cubicBezTo>
                <a:cubicBezTo>
                  <a:pt x="73" y="6"/>
                  <a:pt x="72" y="8"/>
                  <a:pt x="72" y="11"/>
                </a:cubicBezTo>
                <a:cubicBezTo>
                  <a:pt x="72" y="11"/>
                  <a:pt x="72" y="11"/>
                  <a:pt x="72" y="11"/>
                </a:cubicBezTo>
                <a:cubicBezTo>
                  <a:pt x="55" y="19"/>
                  <a:pt x="40" y="29"/>
                  <a:pt x="30" y="44"/>
                </a:cubicBezTo>
                <a:cubicBezTo>
                  <a:pt x="19" y="59"/>
                  <a:pt x="11" y="77"/>
                  <a:pt x="7" y="95"/>
                </a:cubicBezTo>
                <a:close/>
                <a:moveTo>
                  <a:pt x="85" y="19"/>
                </a:moveTo>
                <a:cubicBezTo>
                  <a:pt x="84" y="19"/>
                  <a:pt x="82" y="20"/>
                  <a:pt x="81" y="21"/>
                </a:cubicBezTo>
                <a:cubicBezTo>
                  <a:pt x="79" y="18"/>
                  <a:pt x="71" y="9"/>
                  <a:pt x="78" y="7"/>
                </a:cubicBezTo>
                <a:cubicBezTo>
                  <a:pt x="83" y="6"/>
                  <a:pt x="84" y="15"/>
                  <a:pt x="85" y="19"/>
                </a:cubicBezTo>
                <a:close/>
                <a:moveTo>
                  <a:pt x="58" y="87"/>
                </a:moveTo>
                <a:cubicBezTo>
                  <a:pt x="57" y="86"/>
                  <a:pt x="55" y="85"/>
                  <a:pt x="53" y="85"/>
                </a:cubicBezTo>
                <a:cubicBezTo>
                  <a:pt x="50" y="83"/>
                  <a:pt x="57" y="85"/>
                  <a:pt x="59" y="85"/>
                </a:cubicBezTo>
                <a:cubicBezTo>
                  <a:pt x="59" y="85"/>
                  <a:pt x="58" y="86"/>
                  <a:pt x="58" y="87"/>
                </a:cubicBezTo>
                <a:close/>
                <a:moveTo>
                  <a:pt x="57" y="102"/>
                </a:moveTo>
                <a:cubicBezTo>
                  <a:pt x="54" y="100"/>
                  <a:pt x="49" y="101"/>
                  <a:pt x="45" y="100"/>
                </a:cubicBezTo>
                <a:cubicBezTo>
                  <a:pt x="41" y="98"/>
                  <a:pt x="46" y="99"/>
                  <a:pt x="47" y="99"/>
                </a:cubicBezTo>
                <a:cubicBezTo>
                  <a:pt x="49" y="99"/>
                  <a:pt x="50" y="100"/>
                  <a:pt x="52" y="100"/>
                </a:cubicBezTo>
                <a:cubicBezTo>
                  <a:pt x="53" y="100"/>
                  <a:pt x="55" y="100"/>
                  <a:pt x="57" y="100"/>
                </a:cubicBezTo>
                <a:cubicBezTo>
                  <a:pt x="57" y="101"/>
                  <a:pt x="57" y="101"/>
                  <a:pt x="57" y="102"/>
                </a:cubicBezTo>
                <a:close/>
                <a:moveTo>
                  <a:pt x="57" y="98"/>
                </a:moveTo>
                <a:cubicBezTo>
                  <a:pt x="57" y="99"/>
                  <a:pt x="57" y="99"/>
                  <a:pt x="57" y="99"/>
                </a:cubicBezTo>
                <a:cubicBezTo>
                  <a:pt x="53" y="98"/>
                  <a:pt x="50" y="97"/>
                  <a:pt x="47" y="95"/>
                </a:cubicBezTo>
                <a:cubicBezTo>
                  <a:pt x="48" y="96"/>
                  <a:pt x="51" y="96"/>
                  <a:pt x="53" y="97"/>
                </a:cubicBezTo>
                <a:cubicBezTo>
                  <a:pt x="54" y="97"/>
                  <a:pt x="56" y="97"/>
                  <a:pt x="57" y="98"/>
                </a:cubicBezTo>
                <a:cubicBezTo>
                  <a:pt x="57" y="98"/>
                  <a:pt x="57" y="98"/>
                  <a:pt x="57" y="98"/>
                </a:cubicBezTo>
                <a:close/>
                <a:moveTo>
                  <a:pt x="57" y="97"/>
                </a:moveTo>
                <a:cubicBezTo>
                  <a:pt x="54" y="95"/>
                  <a:pt x="51" y="94"/>
                  <a:pt x="48" y="93"/>
                </a:cubicBezTo>
                <a:cubicBezTo>
                  <a:pt x="51" y="93"/>
                  <a:pt x="54" y="94"/>
                  <a:pt x="57" y="94"/>
                </a:cubicBezTo>
                <a:cubicBezTo>
                  <a:pt x="57" y="95"/>
                  <a:pt x="57" y="96"/>
                  <a:pt x="57" y="97"/>
                </a:cubicBezTo>
                <a:close/>
                <a:moveTo>
                  <a:pt x="52" y="91"/>
                </a:moveTo>
                <a:cubicBezTo>
                  <a:pt x="50" y="90"/>
                  <a:pt x="55" y="90"/>
                  <a:pt x="54" y="90"/>
                </a:cubicBezTo>
                <a:cubicBezTo>
                  <a:pt x="55" y="91"/>
                  <a:pt x="56" y="91"/>
                  <a:pt x="57" y="91"/>
                </a:cubicBezTo>
                <a:cubicBezTo>
                  <a:pt x="57" y="91"/>
                  <a:pt x="57" y="92"/>
                  <a:pt x="57" y="92"/>
                </a:cubicBezTo>
                <a:cubicBezTo>
                  <a:pt x="55" y="92"/>
                  <a:pt x="53" y="91"/>
                  <a:pt x="52" y="91"/>
                </a:cubicBezTo>
                <a:close/>
                <a:moveTo>
                  <a:pt x="50" y="89"/>
                </a:moveTo>
                <a:cubicBezTo>
                  <a:pt x="50" y="88"/>
                  <a:pt x="50" y="88"/>
                  <a:pt x="50" y="87"/>
                </a:cubicBezTo>
                <a:cubicBezTo>
                  <a:pt x="52" y="88"/>
                  <a:pt x="55" y="90"/>
                  <a:pt x="57" y="90"/>
                </a:cubicBezTo>
                <a:cubicBezTo>
                  <a:pt x="55" y="90"/>
                  <a:pt x="52" y="89"/>
                  <a:pt x="50" y="89"/>
                </a:cubicBezTo>
                <a:close/>
                <a:moveTo>
                  <a:pt x="50" y="84"/>
                </a:moveTo>
                <a:cubicBezTo>
                  <a:pt x="50" y="84"/>
                  <a:pt x="50" y="84"/>
                  <a:pt x="50" y="84"/>
                </a:cubicBezTo>
                <a:cubicBezTo>
                  <a:pt x="51" y="85"/>
                  <a:pt x="53" y="85"/>
                  <a:pt x="54" y="86"/>
                </a:cubicBezTo>
                <a:cubicBezTo>
                  <a:pt x="55" y="86"/>
                  <a:pt x="61" y="88"/>
                  <a:pt x="56" y="87"/>
                </a:cubicBezTo>
                <a:cubicBezTo>
                  <a:pt x="54" y="87"/>
                  <a:pt x="52" y="86"/>
                  <a:pt x="50" y="87"/>
                </a:cubicBezTo>
                <a:cubicBezTo>
                  <a:pt x="50" y="86"/>
                  <a:pt x="50" y="86"/>
                  <a:pt x="50" y="86"/>
                </a:cubicBezTo>
                <a:cubicBezTo>
                  <a:pt x="50" y="85"/>
                  <a:pt x="50" y="84"/>
                  <a:pt x="50" y="84"/>
                </a:cubicBezTo>
                <a:close/>
                <a:moveTo>
                  <a:pt x="58" y="88"/>
                </a:moveTo>
                <a:cubicBezTo>
                  <a:pt x="58" y="88"/>
                  <a:pt x="58" y="89"/>
                  <a:pt x="58" y="89"/>
                </a:cubicBezTo>
                <a:cubicBezTo>
                  <a:pt x="57" y="89"/>
                  <a:pt x="56" y="89"/>
                  <a:pt x="55" y="88"/>
                </a:cubicBezTo>
                <a:cubicBezTo>
                  <a:pt x="55" y="88"/>
                  <a:pt x="51" y="87"/>
                  <a:pt x="53" y="87"/>
                </a:cubicBezTo>
                <a:cubicBezTo>
                  <a:pt x="55" y="88"/>
                  <a:pt x="56" y="88"/>
                  <a:pt x="58" y="88"/>
                </a:cubicBezTo>
                <a:close/>
                <a:moveTo>
                  <a:pt x="56" y="107"/>
                </a:moveTo>
                <a:cubicBezTo>
                  <a:pt x="54" y="107"/>
                  <a:pt x="52" y="106"/>
                  <a:pt x="50" y="106"/>
                </a:cubicBezTo>
                <a:cubicBezTo>
                  <a:pt x="48" y="105"/>
                  <a:pt x="46" y="105"/>
                  <a:pt x="45" y="104"/>
                </a:cubicBezTo>
                <a:cubicBezTo>
                  <a:pt x="43" y="103"/>
                  <a:pt x="41" y="102"/>
                  <a:pt x="45" y="103"/>
                </a:cubicBezTo>
                <a:cubicBezTo>
                  <a:pt x="49" y="103"/>
                  <a:pt x="53" y="105"/>
                  <a:pt x="57" y="104"/>
                </a:cubicBezTo>
                <a:cubicBezTo>
                  <a:pt x="57" y="105"/>
                  <a:pt x="57" y="106"/>
                  <a:pt x="56" y="107"/>
                </a:cubicBezTo>
                <a:close/>
                <a:moveTo>
                  <a:pt x="46" y="107"/>
                </a:moveTo>
                <a:cubicBezTo>
                  <a:pt x="47" y="107"/>
                  <a:pt x="48" y="108"/>
                  <a:pt x="49" y="108"/>
                </a:cubicBezTo>
                <a:cubicBezTo>
                  <a:pt x="51" y="108"/>
                  <a:pt x="53" y="109"/>
                  <a:pt x="55" y="109"/>
                </a:cubicBezTo>
                <a:cubicBezTo>
                  <a:pt x="54" y="109"/>
                  <a:pt x="53" y="110"/>
                  <a:pt x="51" y="110"/>
                </a:cubicBezTo>
                <a:cubicBezTo>
                  <a:pt x="50" y="110"/>
                  <a:pt x="49" y="109"/>
                  <a:pt x="47" y="109"/>
                </a:cubicBezTo>
                <a:cubicBezTo>
                  <a:pt x="46" y="109"/>
                  <a:pt x="44" y="108"/>
                  <a:pt x="43" y="108"/>
                </a:cubicBezTo>
                <a:cubicBezTo>
                  <a:pt x="41" y="106"/>
                  <a:pt x="46" y="107"/>
                  <a:pt x="46" y="107"/>
                </a:cubicBezTo>
                <a:close/>
                <a:moveTo>
                  <a:pt x="41" y="103"/>
                </a:moveTo>
                <a:cubicBezTo>
                  <a:pt x="41" y="103"/>
                  <a:pt x="41" y="102"/>
                  <a:pt x="41" y="102"/>
                </a:cubicBezTo>
                <a:cubicBezTo>
                  <a:pt x="41" y="102"/>
                  <a:pt x="41" y="102"/>
                  <a:pt x="41" y="102"/>
                </a:cubicBezTo>
                <a:cubicBezTo>
                  <a:pt x="45" y="105"/>
                  <a:pt x="49" y="106"/>
                  <a:pt x="54" y="107"/>
                </a:cubicBezTo>
                <a:cubicBezTo>
                  <a:pt x="54" y="107"/>
                  <a:pt x="55" y="108"/>
                  <a:pt x="56" y="108"/>
                </a:cubicBezTo>
                <a:cubicBezTo>
                  <a:pt x="56" y="108"/>
                  <a:pt x="56" y="108"/>
                  <a:pt x="56" y="108"/>
                </a:cubicBezTo>
                <a:cubicBezTo>
                  <a:pt x="55" y="108"/>
                  <a:pt x="55" y="108"/>
                  <a:pt x="55" y="108"/>
                </a:cubicBezTo>
                <a:cubicBezTo>
                  <a:pt x="54" y="108"/>
                  <a:pt x="52" y="108"/>
                  <a:pt x="50" y="107"/>
                </a:cubicBezTo>
                <a:cubicBezTo>
                  <a:pt x="47" y="107"/>
                  <a:pt x="44" y="106"/>
                  <a:pt x="41" y="106"/>
                </a:cubicBezTo>
                <a:cubicBezTo>
                  <a:pt x="41" y="106"/>
                  <a:pt x="41" y="106"/>
                  <a:pt x="41" y="106"/>
                </a:cubicBezTo>
                <a:cubicBezTo>
                  <a:pt x="40" y="105"/>
                  <a:pt x="40" y="104"/>
                  <a:pt x="41" y="103"/>
                </a:cubicBezTo>
                <a:close/>
                <a:moveTo>
                  <a:pt x="41" y="102"/>
                </a:moveTo>
                <a:cubicBezTo>
                  <a:pt x="42" y="101"/>
                  <a:pt x="42" y="100"/>
                  <a:pt x="43" y="99"/>
                </a:cubicBezTo>
                <a:cubicBezTo>
                  <a:pt x="46" y="101"/>
                  <a:pt x="51" y="101"/>
                  <a:pt x="54" y="102"/>
                </a:cubicBezTo>
                <a:cubicBezTo>
                  <a:pt x="55" y="102"/>
                  <a:pt x="56" y="102"/>
                  <a:pt x="57" y="103"/>
                </a:cubicBezTo>
                <a:cubicBezTo>
                  <a:pt x="57" y="103"/>
                  <a:pt x="57" y="103"/>
                  <a:pt x="57" y="104"/>
                </a:cubicBezTo>
                <a:cubicBezTo>
                  <a:pt x="57" y="104"/>
                  <a:pt x="56" y="104"/>
                  <a:pt x="55" y="104"/>
                </a:cubicBezTo>
                <a:cubicBezTo>
                  <a:pt x="53" y="103"/>
                  <a:pt x="51" y="103"/>
                  <a:pt x="50" y="103"/>
                </a:cubicBezTo>
                <a:cubicBezTo>
                  <a:pt x="47" y="102"/>
                  <a:pt x="44" y="102"/>
                  <a:pt x="41" y="102"/>
                </a:cubicBezTo>
                <a:cubicBezTo>
                  <a:pt x="41" y="102"/>
                  <a:pt x="41" y="102"/>
                  <a:pt x="41" y="102"/>
                </a:cubicBezTo>
                <a:close/>
                <a:moveTo>
                  <a:pt x="44" y="98"/>
                </a:moveTo>
                <a:cubicBezTo>
                  <a:pt x="44" y="97"/>
                  <a:pt x="44" y="97"/>
                  <a:pt x="45" y="96"/>
                </a:cubicBezTo>
                <a:cubicBezTo>
                  <a:pt x="45" y="96"/>
                  <a:pt x="45" y="96"/>
                  <a:pt x="45" y="96"/>
                </a:cubicBezTo>
                <a:cubicBezTo>
                  <a:pt x="47" y="97"/>
                  <a:pt x="49" y="97"/>
                  <a:pt x="51" y="98"/>
                </a:cubicBezTo>
                <a:cubicBezTo>
                  <a:pt x="52" y="98"/>
                  <a:pt x="54" y="99"/>
                  <a:pt x="55" y="99"/>
                </a:cubicBezTo>
                <a:cubicBezTo>
                  <a:pt x="57" y="100"/>
                  <a:pt x="57" y="100"/>
                  <a:pt x="56" y="100"/>
                </a:cubicBezTo>
                <a:cubicBezTo>
                  <a:pt x="52" y="99"/>
                  <a:pt x="48" y="98"/>
                  <a:pt x="44" y="98"/>
                </a:cubicBezTo>
                <a:close/>
                <a:moveTo>
                  <a:pt x="46" y="95"/>
                </a:moveTo>
                <a:cubicBezTo>
                  <a:pt x="46" y="94"/>
                  <a:pt x="47" y="94"/>
                  <a:pt x="47" y="93"/>
                </a:cubicBezTo>
                <a:cubicBezTo>
                  <a:pt x="49" y="94"/>
                  <a:pt x="52" y="95"/>
                  <a:pt x="54" y="96"/>
                </a:cubicBezTo>
                <a:cubicBezTo>
                  <a:pt x="55" y="96"/>
                  <a:pt x="59" y="98"/>
                  <a:pt x="55" y="97"/>
                </a:cubicBezTo>
                <a:cubicBezTo>
                  <a:pt x="52" y="96"/>
                  <a:pt x="49" y="95"/>
                  <a:pt x="46" y="95"/>
                </a:cubicBezTo>
                <a:close/>
                <a:moveTo>
                  <a:pt x="48" y="92"/>
                </a:moveTo>
                <a:cubicBezTo>
                  <a:pt x="48" y="92"/>
                  <a:pt x="49" y="91"/>
                  <a:pt x="49" y="90"/>
                </a:cubicBezTo>
                <a:cubicBezTo>
                  <a:pt x="51" y="91"/>
                  <a:pt x="53" y="92"/>
                  <a:pt x="55" y="92"/>
                </a:cubicBezTo>
                <a:cubicBezTo>
                  <a:pt x="58" y="93"/>
                  <a:pt x="55" y="93"/>
                  <a:pt x="53" y="93"/>
                </a:cubicBezTo>
                <a:cubicBezTo>
                  <a:pt x="51" y="93"/>
                  <a:pt x="50" y="92"/>
                  <a:pt x="48" y="92"/>
                </a:cubicBezTo>
                <a:close/>
                <a:moveTo>
                  <a:pt x="45" y="81"/>
                </a:moveTo>
                <a:cubicBezTo>
                  <a:pt x="45" y="81"/>
                  <a:pt x="44" y="82"/>
                  <a:pt x="44" y="82"/>
                </a:cubicBezTo>
                <a:cubicBezTo>
                  <a:pt x="40" y="80"/>
                  <a:pt x="36" y="79"/>
                  <a:pt x="31" y="78"/>
                </a:cubicBezTo>
                <a:cubicBezTo>
                  <a:pt x="28" y="76"/>
                  <a:pt x="32" y="78"/>
                  <a:pt x="34" y="78"/>
                </a:cubicBezTo>
                <a:cubicBezTo>
                  <a:pt x="35" y="78"/>
                  <a:pt x="36" y="79"/>
                  <a:pt x="37" y="79"/>
                </a:cubicBezTo>
                <a:cubicBezTo>
                  <a:pt x="45" y="80"/>
                  <a:pt x="52" y="82"/>
                  <a:pt x="60" y="83"/>
                </a:cubicBezTo>
                <a:cubicBezTo>
                  <a:pt x="60" y="83"/>
                  <a:pt x="59" y="84"/>
                  <a:pt x="59" y="84"/>
                </a:cubicBezTo>
                <a:cubicBezTo>
                  <a:pt x="59" y="84"/>
                  <a:pt x="59" y="84"/>
                  <a:pt x="59" y="84"/>
                </a:cubicBezTo>
                <a:cubicBezTo>
                  <a:pt x="59" y="84"/>
                  <a:pt x="59" y="84"/>
                  <a:pt x="59" y="84"/>
                </a:cubicBezTo>
                <a:cubicBezTo>
                  <a:pt x="56" y="84"/>
                  <a:pt x="53" y="83"/>
                  <a:pt x="50" y="83"/>
                </a:cubicBezTo>
                <a:cubicBezTo>
                  <a:pt x="50" y="83"/>
                  <a:pt x="50" y="83"/>
                  <a:pt x="50" y="84"/>
                </a:cubicBezTo>
                <a:cubicBezTo>
                  <a:pt x="49" y="82"/>
                  <a:pt x="48" y="81"/>
                  <a:pt x="45" y="81"/>
                </a:cubicBezTo>
                <a:close/>
                <a:moveTo>
                  <a:pt x="86" y="95"/>
                </a:moveTo>
                <a:cubicBezTo>
                  <a:pt x="95" y="99"/>
                  <a:pt x="104" y="102"/>
                  <a:pt x="114" y="105"/>
                </a:cubicBezTo>
                <a:cubicBezTo>
                  <a:pt x="115" y="105"/>
                  <a:pt x="118" y="106"/>
                  <a:pt x="120" y="107"/>
                </a:cubicBezTo>
                <a:cubicBezTo>
                  <a:pt x="120" y="107"/>
                  <a:pt x="120" y="107"/>
                  <a:pt x="120" y="107"/>
                </a:cubicBezTo>
                <a:cubicBezTo>
                  <a:pt x="119" y="107"/>
                  <a:pt x="116" y="107"/>
                  <a:pt x="116" y="107"/>
                </a:cubicBezTo>
                <a:cubicBezTo>
                  <a:pt x="114" y="106"/>
                  <a:pt x="111" y="105"/>
                  <a:pt x="109" y="104"/>
                </a:cubicBezTo>
                <a:cubicBezTo>
                  <a:pt x="103" y="101"/>
                  <a:pt x="96" y="101"/>
                  <a:pt x="90" y="99"/>
                </a:cubicBezTo>
                <a:cubicBezTo>
                  <a:pt x="84" y="98"/>
                  <a:pt x="78" y="96"/>
                  <a:pt x="73" y="94"/>
                </a:cubicBezTo>
                <a:cubicBezTo>
                  <a:pt x="71" y="93"/>
                  <a:pt x="69" y="92"/>
                  <a:pt x="67" y="92"/>
                </a:cubicBezTo>
                <a:cubicBezTo>
                  <a:pt x="67" y="92"/>
                  <a:pt x="67" y="91"/>
                  <a:pt x="67" y="91"/>
                </a:cubicBezTo>
                <a:cubicBezTo>
                  <a:pt x="68" y="90"/>
                  <a:pt x="68" y="90"/>
                  <a:pt x="68" y="89"/>
                </a:cubicBezTo>
                <a:cubicBezTo>
                  <a:pt x="68" y="89"/>
                  <a:pt x="68" y="89"/>
                  <a:pt x="68" y="89"/>
                </a:cubicBezTo>
                <a:cubicBezTo>
                  <a:pt x="74" y="92"/>
                  <a:pt x="80" y="94"/>
                  <a:pt x="86" y="95"/>
                </a:cubicBezTo>
                <a:close/>
                <a:moveTo>
                  <a:pt x="91" y="97"/>
                </a:moveTo>
                <a:cubicBezTo>
                  <a:pt x="92" y="97"/>
                  <a:pt x="94" y="98"/>
                  <a:pt x="96" y="98"/>
                </a:cubicBezTo>
                <a:cubicBezTo>
                  <a:pt x="103" y="100"/>
                  <a:pt x="112" y="103"/>
                  <a:pt x="119" y="103"/>
                </a:cubicBezTo>
                <a:cubicBezTo>
                  <a:pt x="119" y="104"/>
                  <a:pt x="119" y="105"/>
                  <a:pt x="120" y="106"/>
                </a:cubicBezTo>
                <a:cubicBezTo>
                  <a:pt x="117" y="105"/>
                  <a:pt x="114" y="104"/>
                  <a:pt x="111" y="103"/>
                </a:cubicBezTo>
                <a:cubicBezTo>
                  <a:pt x="106" y="101"/>
                  <a:pt x="101" y="100"/>
                  <a:pt x="96" y="98"/>
                </a:cubicBezTo>
                <a:cubicBezTo>
                  <a:pt x="94" y="98"/>
                  <a:pt x="92" y="97"/>
                  <a:pt x="91" y="97"/>
                </a:cubicBezTo>
                <a:close/>
                <a:moveTo>
                  <a:pt x="120" y="102"/>
                </a:moveTo>
                <a:cubicBezTo>
                  <a:pt x="117" y="101"/>
                  <a:pt x="115" y="101"/>
                  <a:pt x="112" y="100"/>
                </a:cubicBezTo>
                <a:cubicBezTo>
                  <a:pt x="107" y="99"/>
                  <a:pt x="103" y="97"/>
                  <a:pt x="98" y="96"/>
                </a:cubicBezTo>
                <a:cubicBezTo>
                  <a:pt x="89" y="92"/>
                  <a:pt x="78" y="90"/>
                  <a:pt x="70" y="85"/>
                </a:cubicBezTo>
                <a:cubicBezTo>
                  <a:pt x="77" y="89"/>
                  <a:pt x="88" y="91"/>
                  <a:pt x="95" y="93"/>
                </a:cubicBezTo>
                <a:cubicBezTo>
                  <a:pt x="104" y="95"/>
                  <a:pt x="113" y="96"/>
                  <a:pt x="121" y="100"/>
                </a:cubicBezTo>
                <a:cubicBezTo>
                  <a:pt x="120" y="100"/>
                  <a:pt x="120" y="101"/>
                  <a:pt x="120" y="102"/>
                </a:cubicBezTo>
                <a:close/>
                <a:moveTo>
                  <a:pt x="120" y="110"/>
                </a:moveTo>
                <a:cubicBezTo>
                  <a:pt x="117" y="108"/>
                  <a:pt x="112" y="107"/>
                  <a:pt x="109" y="106"/>
                </a:cubicBezTo>
                <a:cubicBezTo>
                  <a:pt x="104" y="104"/>
                  <a:pt x="99" y="103"/>
                  <a:pt x="94" y="101"/>
                </a:cubicBezTo>
                <a:cubicBezTo>
                  <a:pt x="88" y="99"/>
                  <a:pt x="82" y="98"/>
                  <a:pt x="77" y="96"/>
                </a:cubicBezTo>
                <a:cubicBezTo>
                  <a:pt x="84" y="98"/>
                  <a:pt x="91" y="100"/>
                  <a:pt x="98" y="102"/>
                </a:cubicBezTo>
                <a:cubicBezTo>
                  <a:pt x="103" y="103"/>
                  <a:pt x="107" y="104"/>
                  <a:pt x="111" y="105"/>
                </a:cubicBezTo>
                <a:cubicBezTo>
                  <a:pt x="114" y="107"/>
                  <a:pt x="117" y="108"/>
                  <a:pt x="120" y="108"/>
                </a:cubicBezTo>
                <a:cubicBezTo>
                  <a:pt x="120" y="108"/>
                  <a:pt x="120" y="109"/>
                  <a:pt x="120" y="110"/>
                </a:cubicBezTo>
                <a:close/>
                <a:moveTo>
                  <a:pt x="122" y="113"/>
                </a:moveTo>
                <a:cubicBezTo>
                  <a:pt x="118" y="112"/>
                  <a:pt x="114" y="111"/>
                  <a:pt x="110" y="110"/>
                </a:cubicBezTo>
                <a:cubicBezTo>
                  <a:pt x="106" y="108"/>
                  <a:pt x="102" y="107"/>
                  <a:pt x="99" y="105"/>
                </a:cubicBezTo>
                <a:cubicBezTo>
                  <a:pt x="103" y="106"/>
                  <a:pt x="106" y="107"/>
                  <a:pt x="110" y="109"/>
                </a:cubicBezTo>
                <a:cubicBezTo>
                  <a:pt x="114" y="110"/>
                  <a:pt x="117" y="111"/>
                  <a:pt x="121" y="111"/>
                </a:cubicBezTo>
                <a:cubicBezTo>
                  <a:pt x="121" y="112"/>
                  <a:pt x="122" y="113"/>
                  <a:pt x="122" y="113"/>
                </a:cubicBezTo>
                <a:close/>
                <a:moveTo>
                  <a:pt x="123" y="117"/>
                </a:moveTo>
                <a:cubicBezTo>
                  <a:pt x="114" y="113"/>
                  <a:pt x="105" y="111"/>
                  <a:pt x="96" y="109"/>
                </a:cubicBezTo>
                <a:cubicBezTo>
                  <a:pt x="85" y="106"/>
                  <a:pt x="74" y="103"/>
                  <a:pt x="64" y="100"/>
                </a:cubicBezTo>
                <a:cubicBezTo>
                  <a:pt x="64" y="100"/>
                  <a:pt x="64" y="100"/>
                  <a:pt x="64" y="100"/>
                </a:cubicBezTo>
                <a:cubicBezTo>
                  <a:pt x="64" y="99"/>
                  <a:pt x="64" y="99"/>
                  <a:pt x="64" y="98"/>
                </a:cubicBezTo>
                <a:cubicBezTo>
                  <a:pt x="75" y="102"/>
                  <a:pt x="86" y="105"/>
                  <a:pt x="97" y="109"/>
                </a:cubicBezTo>
                <a:cubicBezTo>
                  <a:pt x="102" y="110"/>
                  <a:pt x="107" y="111"/>
                  <a:pt x="112" y="113"/>
                </a:cubicBezTo>
                <a:cubicBezTo>
                  <a:pt x="115" y="114"/>
                  <a:pt x="119" y="115"/>
                  <a:pt x="123" y="115"/>
                </a:cubicBezTo>
                <a:cubicBezTo>
                  <a:pt x="123" y="116"/>
                  <a:pt x="123" y="117"/>
                  <a:pt x="123" y="117"/>
                </a:cubicBezTo>
                <a:close/>
                <a:moveTo>
                  <a:pt x="124" y="121"/>
                </a:moveTo>
                <a:cubicBezTo>
                  <a:pt x="116" y="117"/>
                  <a:pt x="107" y="114"/>
                  <a:pt x="98" y="111"/>
                </a:cubicBezTo>
                <a:cubicBezTo>
                  <a:pt x="91" y="109"/>
                  <a:pt x="84" y="106"/>
                  <a:pt x="77" y="104"/>
                </a:cubicBezTo>
                <a:cubicBezTo>
                  <a:pt x="77" y="104"/>
                  <a:pt x="78" y="104"/>
                  <a:pt x="79" y="105"/>
                </a:cubicBezTo>
                <a:cubicBezTo>
                  <a:pt x="84" y="106"/>
                  <a:pt x="89" y="107"/>
                  <a:pt x="94" y="109"/>
                </a:cubicBezTo>
                <a:cubicBezTo>
                  <a:pt x="104" y="111"/>
                  <a:pt x="114" y="114"/>
                  <a:pt x="124" y="118"/>
                </a:cubicBezTo>
                <a:cubicBezTo>
                  <a:pt x="124" y="119"/>
                  <a:pt x="124" y="120"/>
                  <a:pt x="124" y="121"/>
                </a:cubicBezTo>
                <a:close/>
                <a:moveTo>
                  <a:pt x="71" y="111"/>
                </a:moveTo>
                <a:cubicBezTo>
                  <a:pt x="78" y="113"/>
                  <a:pt x="84" y="115"/>
                  <a:pt x="91" y="116"/>
                </a:cubicBezTo>
                <a:cubicBezTo>
                  <a:pt x="97" y="118"/>
                  <a:pt x="103" y="120"/>
                  <a:pt x="109" y="122"/>
                </a:cubicBezTo>
                <a:cubicBezTo>
                  <a:pt x="112" y="123"/>
                  <a:pt x="115" y="124"/>
                  <a:pt x="119" y="125"/>
                </a:cubicBezTo>
                <a:cubicBezTo>
                  <a:pt x="120" y="125"/>
                  <a:pt x="122" y="126"/>
                  <a:pt x="124" y="127"/>
                </a:cubicBezTo>
                <a:cubicBezTo>
                  <a:pt x="124" y="128"/>
                  <a:pt x="124" y="129"/>
                  <a:pt x="124" y="130"/>
                </a:cubicBezTo>
                <a:cubicBezTo>
                  <a:pt x="114" y="126"/>
                  <a:pt x="104" y="123"/>
                  <a:pt x="94" y="120"/>
                </a:cubicBezTo>
                <a:cubicBezTo>
                  <a:pt x="89" y="118"/>
                  <a:pt x="83" y="116"/>
                  <a:pt x="77" y="115"/>
                </a:cubicBezTo>
                <a:cubicBezTo>
                  <a:pt x="72" y="113"/>
                  <a:pt x="67" y="112"/>
                  <a:pt x="63" y="110"/>
                </a:cubicBezTo>
                <a:cubicBezTo>
                  <a:pt x="63" y="110"/>
                  <a:pt x="63" y="109"/>
                  <a:pt x="63" y="109"/>
                </a:cubicBezTo>
                <a:cubicBezTo>
                  <a:pt x="66" y="110"/>
                  <a:pt x="69" y="110"/>
                  <a:pt x="71" y="111"/>
                </a:cubicBezTo>
                <a:close/>
                <a:moveTo>
                  <a:pt x="124" y="126"/>
                </a:moveTo>
                <a:cubicBezTo>
                  <a:pt x="120" y="123"/>
                  <a:pt x="116" y="122"/>
                  <a:pt x="112" y="120"/>
                </a:cubicBezTo>
                <a:cubicBezTo>
                  <a:pt x="106" y="119"/>
                  <a:pt x="102" y="117"/>
                  <a:pt x="96" y="115"/>
                </a:cubicBezTo>
                <a:cubicBezTo>
                  <a:pt x="91" y="113"/>
                  <a:pt x="86" y="112"/>
                  <a:pt x="80" y="110"/>
                </a:cubicBezTo>
                <a:cubicBezTo>
                  <a:pt x="79" y="110"/>
                  <a:pt x="79" y="109"/>
                  <a:pt x="78" y="109"/>
                </a:cubicBezTo>
                <a:cubicBezTo>
                  <a:pt x="78" y="109"/>
                  <a:pt x="78" y="109"/>
                  <a:pt x="78" y="109"/>
                </a:cubicBezTo>
                <a:cubicBezTo>
                  <a:pt x="83" y="111"/>
                  <a:pt x="89" y="112"/>
                  <a:pt x="94" y="113"/>
                </a:cubicBezTo>
                <a:cubicBezTo>
                  <a:pt x="104" y="116"/>
                  <a:pt x="114" y="121"/>
                  <a:pt x="124" y="123"/>
                </a:cubicBezTo>
                <a:cubicBezTo>
                  <a:pt x="124" y="124"/>
                  <a:pt x="124" y="125"/>
                  <a:pt x="124" y="126"/>
                </a:cubicBezTo>
                <a:close/>
                <a:moveTo>
                  <a:pt x="124" y="134"/>
                </a:moveTo>
                <a:cubicBezTo>
                  <a:pt x="121" y="132"/>
                  <a:pt x="118" y="131"/>
                  <a:pt x="116" y="130"/>
                </a:cubicBezTo>
                <a:cubicBezTo>
                  <a:pt x="118" y="130"/>
                  <a:pt x="121" y="131"/>
                  <a:pt x="123" y="131"/>
                </a:cubicBezTo>
                <a:cubicBezTo>
                  <a:pt x="124" y="132"/>
                  <a:pt x="123" y="132"/>
                  <a:pt x="124" y="132"/>
                </a:cubicBezTo>
                <a:cubicBezTo>
                  <a:pt x="124" y="133"/>
                  <a:pt x="124" y="133"/>
                  <a:pt x="124" y="134"/>
                </a:cubicBezTo>
                <a:close/>
                <a:moveTo>
                  <a:pt x="126" y="139"/>
                </a:moveTo>
                <a:cubicBezTo>
                  <a:pt x="118" y="134"/>
                  <a:pt x="109" y="131"/>
                  <a:pt x="101" y="128"/>
                </a:cubicBezTo>
                <a:cubicBezTo>
                  <a:pt x="105" y="129"/>
                  <a:pt x="109" y="130"/>
                  <a:pt x="113" y="132"/>
                </a:cubicBezTo>
                <a:cubicBezTo>
                  <a:pt x="117" y="133"/>
                  <a:pt x="121" y="136"/>
                  <a:pt x="125" y="137"/>
                </a:cubicBezTo>
                <a:cubicBezTo>
                  <a:pt x="125" y="137"/>
                  <a:pt x="125" y="138"/>
                  <a:pt x="126" y="139"/>
                </a:cubicBezTo>
                <a:cubicBezTo>
                  <a:pt x="126" y="139"/>
                  <a:pt x="126" y="139"/>
                  <a:pt x="126" y="139"/>
                </a:cubicBezTo>
                <a:close/>
                <a:moveTo>
                  <a:pt x="127" y="142"/>
                </a:moveTo>
                <a:cubicBezTo>
                  <a:pt x="123" y="140"/>
                  <a:pt x="119" y="139"/>
                  <a:pt x="115" y="137"/>
                </a:cubicBezTo>
                <a:cubicBezTo>
                  <a:pt x="109" y="135"/>
                  <a:pt x="103" y="133"/>
                  <a:pt x="97" y="131"/>
                </a:cubicBezTo>
                <a:cubicBezTo>
                  <a:pt x="94" y="130"/>
                  <a:pt x="91" y="129"/>
                  <a:pt x="88" y="127"/>
                </a:cubicBezTo>
                <a:cubicBezTo>
                  <a:pt x="90" y="128"/>
                  <a:pt x="92" y="128"/>
                  <a:pt x="94" y="129"/>
                </a:cubicBezTo>
                <a:cubicBezTo>
                  <a:pt x="101" y="131"/>
                  <a:pt x="109" y="133"/>
                  <a:pt x="115" y="136"/>
                </a:cubicBezTo>
                <a:cubicBezTo>
                  <a:pt x="119" y="138"/>
                  <a:pt x="123" y="140"/>
                  <a:pt x="127" y="141"/>
                </a:cubicBezTo>
                <a:cubicBezTo>
                  <a:pt x="127" y="141"/>
                  <a:pt x="127" y="141"/>
                  <a:pt x="127" y="142"/>
                </a:cubicBezTo>
                <a:close/>
                <a:moveTo>
                  <a:pt x="130" y="147"/>
                </a:moveTo>
                <a:cubicBezTo>
                  <a:pt x="125" y="145"/>
                  <a:pt x="121" y="144"/>
                  <a:pt x="116" y="142"/>
                </a:cubicBezTo>
                <a:cubicBezTo>
                  <a:pt x="110" y="139"/>
                  <a:pt x="103" y="137"/>
                  <a:pt x="97" y="134"/>
                </a:cubicBezTo>
                <a:cubicBezTo>
                  <a:pt x="96" y="134"/>
                  <a:pt x="96" y="134"/>
                  <a:pt x="95" y="134"/>
                </a:cubicBezTo>
                <a:cubicBezTo>
                  <a:pt x="101" y="136"/>
                  <a:pt x="107" y="137"/>
                  <a:pt x="113" y="140"/>
                </a:cubicBezTo>
                <a:cubicBezTo>
                  <a:pt x="118" y="141"/>
                  <a:pt x="123" y="143"/>
                  <a:pt x="128" y="144"/>
                </a:cubicBezTo>
                <a:cubicBezTo>
                  <a:pt x="129" y="145"/>
                  <a:pt x="129" y="146"/>
                  <a:pt x="130" y="147"/>
                </a:cubicBezTo>
                <a:close/>
                <a:moveTo>
                  <a:pt x="81" y="130"/>
                </a:moveTo>
                <a:cubicBezTo>
                  <a:pt x="85" y="131"/>
                  <a:pt x="89" y="133"/>
                  <a:pt x="93" y="134"/>
                </a:cubicBezTo>
                <a:cubicBezTo>
                  <a:pt x="100" y="136"/>
                  <a:pt x="106" y="139"/>
                  <a:pt x="113" y="141"/>
                </a:cubicBezTo>
                <a:cubicBezTo>
                  <a:pt x="119" y="144"/>
                  <a:pt x="125" y="145"/>
                  <a:pt x="130" y="148"/>
                </a:cubicBezTo>
                <a:cubicBezTo>
                  <a:pt x="130" y="148"/>
                  <a:pt x="130" y="148"/>
                  <a:pt x="130" y="148"/>
                </a:cubicBezTo>
                <a:cubicBezTo>
                  <a:pt x="125" y="145"/>
                  <a:pt x="118" y="144"/>
                  <a:pt x="112" y="142"/>
                </a:cubicBezTo>
                <a:cubicBezTo>
                  <a:pt x="106" y="139"/>
                  <a:pt x="100" y="138"/>
                  <a:pt x="94" y="135"/>
                </a:cubicBezTo>
                <a:cubicBezTo>
                  <a:pt x="87" y="133"/>
                  <a:pt x="80" y="131"/>
                  <a:pt x="73" y="129"/>
                </a:cubicBezTo>
                <a:cubicBezTo>
                  <a:pt x="68" y="127"/>
                  <a:pt x="62" y="124"/>
                  <a:pt x="56" y="123"/>
                </a:cubicBezTo>
                <a:cubicBezTo>
                  <a:pt x="56" y="122"/>
                  <a:pt x="56" y="122"/>
                  <a:pt x="56" y="121"/>
                </a:cubicBezTo>
                <a:cubicBezTo>
                  <a:pt x="58" y="122"/>
                  <a:pt x="60" y="122"/>
                  <a:pt x="62" y="123"/>
                </a:cubicBezTo>
                <a:cubicBezTo>
                  <a:pt x="63" y="123"/>
                  <a:pt x="63" y="123"/>
                  <a:pt x="63" y="123"/>
                </a:cubicBezTo>
                <a:cubicBezTo>
                  <a:pt x="67" y="124"/>
                  <a:pt x="70" y="126"/>
                  <a:pt x="73" y="127"/>
                </a:cubicBezTo>
                <a:cubicBezTo>
                  <a:pt x="76" y="128"/>
                  <a:pt x="78" y="129"/>
                  <a:pt x="81" y="130"/>
                </a:cubicBezTo>
                <a:close/>
                <a:moveTo>
                  <a:pt x="75" y="130"/>
                </a:moveTo>
                <a:cubicBezTo>
                  <a:pt x="75" y="130"/>
                  <a:pt x="76" y="130"/>
                  <a:pt x="76" y="131"/>
                </a:cubicBezTo>
                <a:cubicBezTo>
                  <a:pt x="76" y="130"/>
                  <a:pt x="76" y="130"/>
                  <a:pt x="76" y="130"/>
                </a:cubicBezTo>
                <a:cubicBezTo>
                  <a:pt x="72" y="129"/>
                  <a:pt x="69" y="128"/>
                  <a:pt x="66" y="127"/>
                </a:cubicBezTo>
                <a:cubicBezTo>
                  <a:pt x="69" y="128"/>
                  <a:pt x="72" y="129"/>
                  <a:pt x="75" y="130"/>
                </a:cubicBezTo>
                <a:close/>
                <a:moveTo>
                  <a:pt x="131" y="153"/>
                </a:moveTo>
                <a:cubicBezTo>
                  <a:pt x="120" y="147"/>
                  <a:pt x="108" y="143"/>
                  <a:pt x="96" y="138"/>
                </a:cubicBezTo>
                <a:cubicBezTo>
                  <a:pt x="91" y="136"/>
                  <a:pt x="87" y="134"/>
                  <a:pt x="82" y="133"/>
                </a:cubicBezTo>
                <a:cubicBezTo>
                  <a:pt x="87" y="134"/>
                  <a:pt x="91" y="135"/>
                  <a:pt x="95" y="137"/>
                </a:cubicBezTo>
                <a:cubicBezTo>
                  <a:pt x="102" y="139"/>
                  <a:pt x="109" y="141"/>
                  <a:pt x="115" y="143"/>
                </a:cubicBezTo>
                <a:cubicBezTo>
                  <a:pt x="119" y="144"/>
                  <a:pt x="122" y="146"/>
                  <a:pt x="126" y="147"/>
                </a:cubicBezTo>
                <a:cubicBezTo>
                  <a:pt x="127" y="148"/>
                  <a:pt x="129" y="149"/>
                  <a:pt x="130" y="149"/>
                </a:cubicBezTo>
                <a:cubicBezTo>
                  <a:pt x="131" y="150"/>
                  <a:pt x="131" y="152"/>
                  <a:pt x="131" y="153"/>
                </a:cubicBezTo>
                <a:close/>
                <a:moveTo>
                  <a:pt x="63" y="130"/>
                </a:moveTo>
                <a:cubicBezTo>
                  <a:pt x="67" y="131"/>
                  <a:pt x="70" y="132"/>
                  <a:pt x="73" y="133"/>
                </a:cubicBezTo>
                <a:cubicBezTo>
                  <a:pt x="80" y="135"/>
                  <a:pt x="87" y="138"/>
                  <a:pt x="94" y="141"/>
                </a:cubicBezTo>
                <a:cubicBezTo>
                  <a:pt x="100" y="143"/>
                  <a:pt x="107" y="146"/>
                  <a:pt x="114" y="149"/>
                </a:cubicBezTo>
                <a:cubicBezTo>
                  <a:pt x="120" y="151"/>
                  <a:pt x="126" y="153"/>
                  <a:pt x="132" y="155"/>
                </a:cubicBezTo>
                <a:cubicBezTo>
                  <a:pt x="132" y="156"/>
                  <a:pt x="132" y="158"/>
                  <a:pt x="132" y="159"/>
                </a:cubicBezTo>
                <a:cubicBezTo>
                  <a:pt x="121" y="152"/>
                  <a:pt x="109" y="148"/>
                  <a:pt x="97" y="143"/>
                </a:cubicBezTo>
                <a:cubicBezTo>
                  <a:pt x="90" y="140"/>
                  <a:pt x="84" y="137"/>
                  <a:pt x="77" y="135"/>
                </a:cubicBezTo>
                <a:cubicBezTo>
                  <a:pt x="71" y="133"/>
                  <a:pt x="64" y="131"/>
                  <a:pt x="58" y="127"/>
                </a:cubicBezTo>
                <a:cubicBezTo>
                  <a:pt x="55" y="125"/>
                  <a:pt x="62" y="129"/>
                  <a:pt x="63" y="130"/>
                </a:cubicBezTo>
                <a:close/>
                <a:moveTo>
                  <a:pt x="133" y="164"/>
                </a:moveTo>
                <a:cubicBezTo>
                  <a:pt x="128" y="161"/>
                  <a:pt x="122" y="160"/>
                  <a:pt x="117" y="157"/>
                </a:cubicBezTo>
                <a:cubicBezTo>
                  <a:pt x="110" y="155"/>
                  <a:pt x="104" y="152"/>
                  <a:pt x="97" y="149"/>
                </a:cubicBezTo>
                <a:cubicBezTo>
                  <a:pt x="95" y="148"/>
                  <a:pt x="93" y="146"/>
                  <a:pt x="91" y="145"/>
                </a:cubicBezTo>
                <a:cubicBezTo>
                  <a:pt x="92" y="146"/>
                  <a:pt x="94" y="146"/>
                  <a:pt x="96" y="147"/>
                </a:cubicBezTo>
                <a:cubicBezTo>
                  <a:pt x="103" y="149"/>
                  <a:pt x="110" y="151"/>
                  <a:pt x="117" y="154"/>
                </a:cubicBezTo>
                <a:cubicBezTo>
                  <a:pt x="122" y="156"/>
                  <a:pt x="127" y="158"/>
                  <a:pt x="132" y="160"/>
                </a:cubicBezTo>
                <a:cubicBezTo>
                  <a:pt x="133" y="161"/>
                  <a:pt x="133" y="163"/>
                  <a:pt x="133" y="164"/>
                </a:cubicBezTo>
                <a:close/>
                <a:moveTo>
                  <a:pt x="129" y="163"/>
                </a:moveTo>
                <a:cubicBezTo>
                  <a:pt x="129" y="163"/>
                  <a:pt x="129" y="163"/>
                  <a:pt x="129" y="163"/>
                </a:cubicBezTo>
                <a:cubicBezTo>
                  <a:pt x="129" y="163"/>
                  <a:pt x="129" y="163"/>
                  <a:pt x="129" y="163"/>
                </a:cubicBezTo>
                <a:close/>
                <a:moveTo>
                  <a:pt x="131" y="164"/>
                </a:moveTo>
                <a:cubicBezTo>
                  <a:pt x="131" y="164"/>
                  <a:pt x="131" y="164"/>
                  <a:pt x="131" y="164"/>
                </a:cubicBezTo>
                <a:cubicBezTo>
                  <a:pt x="131" y="164"/>
                  <a:pt x="131" y="164"/>
                  <a:pt x="131" y="164"/>
                </a:cubicBezTo>
                <a:close/>
                <a:moveTo>
                  <a:pt x="133" y="165"/>
                </a:moveTo>
                <a:cubicBezTo>
                  <a:pt x="133" y="166"/>
                  <a:pt x="133" y="167"/>
                  <a:pt x="133" y="168"/>
                </a:cubicBezTo>
                <a:cubicBezTo>
                  <a:pt x="131" y="166"/>
                  <a:pt x="129" y="165"/>
                  <a:pt x="127" y="164"/>
                </a:cubicBezTo>
                <a:cubicBezTo>
                  <a:pt x="121" y="162"/>
                  <a:pt x="115" y="160"/>
                  <a:pt x="109" y="157"/>
                </a:cubicBezTo>
                <a:cubicBezTo>
                  <a:pt x="106" y="155"/>
                  <a:pt x="101" y="154"/>
                  <a:pt x="97" y="152"/>
                </a:cubicBezTo>
                <a:cubicBezTo>
                  <a:pt x="100" y="153"/>
                  <a:pt x="102" y="154"/>
                  <a:pt x="105" y="155"/>
                </a:cubicBezTo>
                <a:cubicBezTo>
                  <a:pt x="114" y="158"/>
                  <a:pt x="123" y="162"/>
                  <a:pt x="133" y="165"/>
                </a:cubicBezTo>
                <a:close/>
                <a:moveTo>
                  <a:pt x="132" y="170"/>
                </a:moveTo>
                <a:cubicBezTo>
                  <a:pt x="132" y="171"/>
                  <a:pt x="132" y="171"/>
                  <a:pt x="132" y="172"/>
                </a:cubicBezTo>
                <a:cubicBezTo>
                  <a:pt x="130" y="170"/>
                  <a:pt x="127" y="170"/>
                  <a:pt x="124" y="169"/>
                </a:cubicBezTo>
                <a:cubicBezTo>
                  <a:pt x="119" y="167"/>
                  <a:pt x="115" y="164"/>
                  <a:pt x="110" y="162"/>
                </a:cubicBezTo>
                <a:cubicBezTo>
                  <a:pt x="105" y="160"/>
                  <a:pt x="100" y="159"/>
                  <a:pt x="96" y="157"/>
                </a:cubicBezTo>
                <a:cubicBezTo>
                  <a:pt x="95" y="156"/>
                  <a:pt x="94" y="156"/>
                  <a:pt x="93" y="156"/>
                </a:cubicBezTo>
                <a:cubicBezTo>
                  <a:pt x="97" y="157"/>
                  <a:pt x="102" y="159"/>
                  <a:pt x="106" y="160"/>
                </a:cubicBezTo>
                <a:cubicBezTo>
                  <a:pt x="111" y="161"/>
                  <a:pt x="116" y="163"/>
                  <a:pt x="121" y="165"/>
                </a:cubicBezTo>
                <a:cubicBezTo>
                  <a:pt x="125" y="166"/>
                  <a:pt x="129" y="168"/>
                  <a:pt x="132" y="170"/>
                </a:cubicBezTo>
                <a:close/>
                <a:moveTo>
                  <a:pt x="90" y="160"/>
                </a:moveTo>
                <a:cubicBezTo>
                  <a:pt x="93" y="161"/>
                  <a:pt x="96" y="161"/>
                  <a:pt x="99" y="162"/>
                </a:cubicBezTo>
                <a:cubicBezTo>
                  <a:pt x="103" y="163"/>
                  <a:pt x="107" y="165"/>
                  <a:pt x="111" y="167"/>
                </a:cubicBezTo>
                <a:cubicBezTo>
                  <a:pt x="117" y="169"/>
                  <a:pt x="124" y="173"/>
                  <a:pt x="131" y="173"/>
                </a:cubicBezTo>
                <a:cubicBezTo>
                  <a:pt x="130" y="175"/>
                  <a:pt x="128" y="176"/>
                  <a:pt x="126" y="177"/>
                </a:cubicBezTo>
                <a:cubicBezTo>
                  <a:pt x="120" y="177"/>
                  <a:pt x="115" y="174"/>
                  <a:pt x="110" y="171"/>
                </a:cubicBezTo>
                <a:cubicBezTo>
                  <a:pt x="111" y="171"/>
                  <a:pt x="112" y="172"/>
                  <a:pt x="112" y="172"/>
                </a:cubicBezTo>
                <a:cubicBezTo>
                  <a:pt x="113" y="172"/>
                  <a:pt x="115" y="173"/>
                  <a:pt x="116" y="173"/>
                </a:cubicBezTo>
                <a:cubicBezTo>
                  <a:pt x="116" y="173"/>
                  <a:pt x="120" y="175"/>
                  <a:pt x="120" y="175"/>
                </a:cubicBezTo>
                <a:cubicBezTo>
                  <a:pt x="119" y="175"/>
                  <a:pt x="119" y="176"/>
                  <a:pt x="120" y="176"/>
                </a:cubicBezTo>
                <a:cubicBezTo>
                  <a:pt x="120" y="176"/>
                  <a:pt x="120" y="176"/>
                  <a:pt x="120" y="176"/>
                </a:cubicBezTo>
                <a:cubicBezTo>
                  <a:pt x="121" y="176"/>
                  <a:pt x="121" y="176"/>
                  <a:pt x="120" y="175"/>
                </a:cubicBezTo>
                <a:cubicBezTo>
                  <a:pt x="119" y="174"/>
                  <a:pt x="117" y="173"/>
                  <a:pt x="115" y="172"/>
                </a:cubicBezTo>
                <a:cubicBezTo>
                  <a:pt x="113" y="171"/>
                  <a:pt x="111" y="171"/>
                  <a:pt x="109" y="170"/>
                </a:cubicBezTo>
                <a:cubicBezTo>
                  <a:pt x="107" y="169"/>
                  <a:pt x="112" y="171"/>
                  <a:pt x="112" y="171"/>
                </a:cubicBezTo>
                <a:cubicBezTo>
                  <a:pt x="115" y="172"/>
                  <a:pt x="119" y="173"/>
                  <a:pt x="122" y="175"/>
                </a:cubicBezTo>
                <a:cubicBezTo>
                  <a:pt x="124" y="175"/>
                  <a:pt x="126" y="176"/>
                  <a:pt x="128" y="176"/>
                </a:cubicBezTo>
                <a:cubicBezTo>
                  <a:pt x="128" y="176"/>
                  <a:pt x="128" y="175"/>
                  <a:pt x="128" y="175"/>
                </a:cubicBezTo>
                <a:cubicBezTo>
                  <a:pt x="126" y="173"/>
                  <a:pt x="123" y="173"/>
                  <a:pt x="121" y="171"/>
                </a:cubicBezTo>
                <a:cubicBezTo>
                  <a:pt x="117" y="170"/>
                  <a:pt x="114" y="169"/>
                  <a:pt x="111" y="167"/>
                </a:cubicBezTo>
                <a:cubicBezTo>
                  <a:pt x="107" y="166"/>
                  <a:pt x="103" y="164"/>
                  <a:pt x="98" y="162"/>
                </a:cubicBezTo>
                <a:cubicBezTo>
                  <a:pt x="96" y="162"/>
                  <a:pt x="94" y="161"/>
                  <a:pt x="92" y="161"/>
                </a:cubicBezTo>
                <a:cubicBezTo>
                  <a:pt x="92" y="160"/>
                  <a:pt x="91" y="160"/>
                  <a:pt x="90" y="160"/>
                </a:cubicBezTo>
                <a:close/>
                <a:moveTo>
                  <a:pt x="96" y="163"/>
                </a:moveTo>
                <a:cubicBezTo>
                  <a:pt x="97" y="163"/>
                  <a:pt x="99" y="163"/>
                  <a:pt x="100" y="164"/>
                </a:cubicBezTo>
                <a:cubicBezTo>
                  <a:pt x="106" y="166"/>
                  <a:pt x="111" y="168"/>
                  <a:pt x="117" y="171"/>
                </a:cubicBezTo>
                <a:cubicBezTo>
                  <a:pt x="119" y="172"/>
                  <a:pt x="122" y="173"/>
                  <a:pt x="124" y="174"/>
                </a:cubicBezTo>
                <a:cubicBezTo>
                  <a:pt x="128" y="175"/>
                  <a:pt x="125" y="175"/>
                  <a:pt x="124" y="175"/>
                </a:cubicBezTo>
                <a:cubicBezTo>
                  <a:pt x="123" y="174"/>
                  <a:pt x="121" y="174"/>
                  <a:pt x="120" y="173"/>
                </a:cubicBezTo>
                <a:cubicBezTo>
                  <a:pt x="116" y="171"/>
                  <a:pt x="112" y="170"/>
                  <a:pt x="107" y="169"/>
                </a:cubicBezTo>
                <a:cubicBezTo>
                  <a:pt x="107" y="168"/>
                  <a:pt x="107" y="169"/>
                  <a:pt x="107" y="169"/>
                </a:cubicBezTo>
                <a:cubicBezTo>
                  <a:pt x="104" y="166"/>
                  <a:pt x="100" y="164"/>
                  <a:pt x="96" y="163"/>
                </a:cubicBezTo>
                <a:close/>
                <a:moveTo>
                  <a:pt x="80" y="151"/>
                </a:moveTo>
                <a:cubicBezTo>
                  <a:pt x="87" y="155"/>
                  <a:pt x="96" y="158"/>
                  <a:pt x="104" y="161"/>
                </a:cubicBezTo>
                <a:cubicBezTo>
                  <a:pt x="112" y="164"/>
                  <a:pt x="120" y="168"/>
                  <a:pt x="127" y="171"/>
                </a:cubicBezTo>
                <a:cubicBezTo>
                  <a:pt x="128" y="171"/>
                  <a:pt x="129" y="172"/>
                  <a:pt x="130" y="172"/>
                </a:cubicBezTo>
                <a:cubicBezTo>
                  <a:pt x="129" y="172"/>
                  <a:pt x="128" y="172"/>
                  <a:pt x="127" y="172"/>
                </a:cubicBezTo>
                <a:cubicBezTo>
                  <a:pt x="125" y="171"/>
                  <a:pt x="123" y="171"/>
                  <a:pt x="121" y="170"/>
                </a:cubicBezTo>
                <a:cubicBezTo>
                  <a:pt x="117" y="168"/>
                  <a:pt x="113" y="167"/>
                  <a:pt x="110" y="165"/>
                </a:cubicBezTo>
                <a:cubicBezTo>
                  <a:pt x="102" y="162"/>
                  <a:pt x="94" y="160"/>
                  <a:pt x="86" y="158"/>
                </a:cubicBezTo>
                <a:cubicBezTo>
                  <a:pt x="83" y="156"/>
                  <a:pt x="81" y="154"/>
                  <a:pt x="80" y="151"/>
                </a:cubicBezTo>
                <a:close/>
                <a:moveTo>
                  <a:pt x="79" y="146"/>
                </a:moveTo>
                <a:cubicBezTo>
                  <a:pt x="79" y="146"/>
                  <a:pt x="79" y="146"/>
                  <a:pt x="79" y="145"/>
                </a:cubicBezTo>
                <a:cubicBezTo>
                  <a:pt x="80" y="146"/>
                  <a:pt x="82" y="147"/>
                  <a:pt x="84" y="147"/>
                </a:cubicBezTo>
                <a:cubicBezTo>
                  <a:pt x="85" y="148"/>
                  <a:pt x="85" y="148"/>
                  <a:pt x="86" y="148"/>
                </a:cubicBezTo>
                <a:cubicBezTo>
                  <a:pt x="90" y="150"/>
                  <a:pt x="95" y="152"/>
                  <a:pt x="99" y="154"/>
                </a:cubicBezTo>
                <a:cubicBezTo>
                  <a:pt x="109" y="158"/>
                  <a:pt x="120" y="162"/>
                  <a:pt x="129" y="166"/>
                </a:cubicBezTo>
                <a:cubicBezTo>
                  <a:pt x="130" y="167"/>
                  <a:pt x="131" y="168"/>
                  <a:pt x="132" y="169"/>
                </a:cubicBezTo>
                <a:cubicBezTo>
                  <a:pt x="131" y="168"/>
                  <a:pt x="129" y="167"/>
                  <a:pt x="128" y="167"/>
                </a:cubicBezTo>
                <a:cubicBezTo>
                  <a:pt x="126" y="166"/>
                  <a:pt x="125" y="165"/>
                  <a:pt x="123" y="165"/>
                </a:cubicBezTo>
                <a:cubicBezTo>
                  <a:pt x="118" y="163"/>
                  <a:pt x="113" y="161"/>
                  <a:pt x="108" y="160"/>
                </a:cubicBezTo>
                <a:cubicBezTo>
                  <a:pt x="99" y="157"/>
                  <a:pt x="89" y="155"/>
                  <a:pt x="80" y="150"/>
                </a:cubicBezTo>
                <a:cubicBezTo>
                  <a:pt x="80" y="150"/>
                  <a:pt x="80" y="150"/>
                  <a:pt x="80" y="151"/>
                </a:cubicBezTo>
                <a:cubicBezTo>
                  <a:pt x="79" y="149"/>
                  <a:pt x="79" y="148"/>
                  <a:pt x="79" y="146"/>
                </a:cubicBezTo>
                <a:close/>
                <a:moveTo>
                  <a:pt x="78" y="141"/>
                </a:moveTo>
                <a:cubicBezTo>
                  <a:pt x="78" y="141"/>
                  <a:pt x="78" y="142"/>
                  <a:pt x="78" y="142"/>
                </a:cubicBezTo>
                <a:cubicBezTo>
                  <a:pt x="81" y="142"/>
                  <a:pt x="84" y="143"/>
                  <a:pt x="86" y="144"/>
                </a:cubicBezTo>
                <a:cubicBezTo>
                  <a:pt x="88" y="145"/>
                  <a:pt x="89" y="145"/>
                  <a:pt x="90" y="146"/>
                </a:cubicBezTo>
                <a:cubicBezTo>
                  <a:pt x="99" y="151"/>
                  <a:pt x="108" y="155"/>
                  <a:pt x="117" y="159"/>
                </a:cubicBezTo>
                <a:cubicBezTo>
                  <a:pt x="108" y="155"/>
                  <a:pt x="98" y="152"/>
                  <a:pt x="88" y="149"/>
                </a:cubicBezTo>
                <a:cubicBezTo>
                  <a:pt x="86" y="148"/>
                  <a:pt x="84" y="147"/>
                  <a:pt x="81" y="145"/>
                </a:cubicBezTo>
                <a:cubicBezTo>
                  <a:pt x="81" y="145"/>
                  <a:pt x="80" y="145"/>
                  <a:pt x="80" y="145"/>
                </a:cubicBezTo>
                <a:cubicBezTo>
                  <a:pt x="80" y="145"/>
                  <a:pt x="79" y="144"/>
                  <a:pt x="79" y="144"/>
                </a:cubicBezTo>
                <a:cubicBezTo>
                  <a:pt x="79" y="143"/>
                  <a:pt x="78" y="142"/>
                  <a:pt x="78" y="141"/>
                </a:cubicBezTo>
                <a:close/>
                <a:moveTo>
                  <a:pt x="77" y="139"/>
                </a:moveTo>
                <a:cubicBezTo>
                  <a:pt x="79" y="140"/>
                  <a:pt x="81" y="141"/>
                  <a:pt x="83" y="143"/>
                </a:cubicBezTo>
                <a:cubicBezTo>
                  <a:pt x="82" y="142"/>
                  <a:pt x="80" y="141"/>
                  <a:pt x="78" y="141"/>
                </a:cubicBezTo>
                <a:cubicBezTo>
                  <a:pt x="77" y="140"/>
                  <a:pt x="77" y="140"/>
                  <a:pt x="77" y="139"/>
                </a:cubicBezTo>
                <a:close/>
                <a:moveTo>
                  <a:pt x="58" y="128"/>
                </a:moveTo>
                <a:cubicBezTo>
                  <a:pt x="62" y="130"/>
                  <a:pt x="66" y="132"/>
                  <a:pt x="71" y="133"/>
                </a:cubicBezTo>
                <a:cubicBezTo>
                  <a:pt x="77" y="136"/>
                  <a:pt x="84" y="138"/>
                  <a:pt x="90" y="141"/>
                </a:cubicBezTo>
                <a:cubicBezTo>
                  <a:pt x="104" y="147"/>
                  <a:pt x="118" y="151"/>
                  <a:pt x="131" y="158"/>
                </a:cubicBezTo>
                <a:cubicBezTo>
                  <a:pt x="131" y="159"/>
                  <a:pt x="132" y="159"/>
                  <a:pt x="132" y="159"/>
                </a:cubicBezTo>
                <a:cubicBezTo>
                  <a:pt x="132" y="159"/>
                  <a:pt x="132" y="159"/>
                  <a:pt x="131" y="159"/>
                </a:cubicBezTo>
                <a:cubicBezTo>
                  <a:pt x="129" y="158"/>
                  <a:pt x="128" y="158"/>
                  <a:pt x="126" y="157"/>
                </a:cubicBezTo>
                <a:cubicBezTo>
                  <a:pt x="123" y="156"/>
                  <a:pt x="120" y="155"/>
                  <a:pt x="117" y="153"/>
                </a:cubicBezTo>
                <a:cubicBezTo>
                  <a:pt x="110" y="151"/>
                  <a:pt x="103" y="149"/>
                  <a:pt x="96" y="146"/>
                </a:cubicBezTo>
                <a:cubicBezTo>
                  <a:pt x="94" y="145"/>
                  <a:pt x="91" y="145"/>
                  <a:pt x="88" y="144"/>
                </a:cubicBezTo>
                <a:cubicBezTo>
                  <a:pt x="85" y="142"/>
                  <a:pt x="81" y="140"/>
                  <a:pt x="78" y="139"/>
                </a:cubicBezTo>
                <a:cubicBezTo>
                  <a:pt x="77" y="138"/>
                  <a:pt x="76" y="138"/>
                  <a:pt x="75" y="138"/>
                </a:cubicBezTo>
                <a:cubicBezTo>
                  <a:pt x="75" y="138"/>
                  <a:pt x="75" y="137"/>
                  <a:pt x="75" y="137"/>
                </a:cubicBezTo>
                <a:cubicBezTo>
                  <a:pt x="71" y="134"/>
                  <a:pt x="62" y="132"/>
                  <a:pt x="58" y="128"/>
                </a:cubicBezTo>
                <a:close/>
                <a:moveTo>
                  <a:pt x="56" y="124"/>
                </a:moveTo>
                <a:cubicBezTo>
                  <a:pt x="56" y="124"/>
                  <a:pt x="57" y="124"/>
                  <a:pt x="57" y="124"/>
                </a:cubicBezTo>
                <a:cubicBezTo>
                  <a:pt x="57" y="124"/>
                  <a:pt x="57" y="124"/>
                  <a:pt x="58" y="124"/>
                </a:cubicBezTo>
                <a:cubicBezTo>
                  <a:pt x="63" y="126"/>
                  <a:pt x="68" y="129"/>
                  <a:pt x="74" y="130"/>
                </a:cubicBezTo>
                <a:cubicBezTo>
                  <a:pt x="81" y="132"/>
                  <a:pt x="87" y="135"/>
                  <a:pt x="94" y="138"/>
                </a:cubicBezTo>
                <a:cubicBezTo>
                  <a:pt x="106" y="143"/>
                  <a:pt x="120" y="147"/>
                  <a:pt x="131" y="154"/>
                </a:cubicBezTo>
                <a:cubicBezTo>
                  <a:pt x="131" y="154"/>
                  <a:pt x="132" y="154"/>
                  <a:pt x="132" y="154"/>
                </a:cubicBezTo>
                <a:cubicBezTo>
                  <a:pt x="126" y="152"/>
                  <a:pt x="121" y="150"/>
                  <a:pt x="116" y="148"/>
                </a:cubicBezTo>
                <a:cubicBezTo>
                  <a:pt x="109" y="146"/>
                  <a:pt x="102" y="143"/>
                  <a:pt x="95" y="141"/>
                </a:cubicBezTo>
                <a:cubicBezTo>
                  <a:pt x="89" y="138"/>
                  <a:pt x="82" y="135"/>
                  <a:pt x="75" y="133"/>
                </a:cubicBezTo>
                <a:cubicBezTo>
                  <a:pt x="69" y="131"/>
                  <a:pt x="63" y="128"/>
                  <a:pt x="57" y="126"/>
                </a:cubicBezTo>
                <a:cubicBezTo>
                  <a:pt x="56" y="125"/>
                  <a:pt x="56" y="125"/>
                  <a:pt x="56" y="124"/>
                </a:cubicBezTo>
                <a:close/>
                <a:moveTo>
                  <a:pt x="57" y="120"/>
                </a:moveTo>
                <a:cubicBezTo>
                  <a:pt x="57" y="120"/>
                  <a:pt x="57" y="119"/>
                  <a:pt x="57" y="119"/>
                </a:cubicBezTo>
                <a:cubicBezTo>
                  <a:pt x="63" y="121"/>
                  <a:pt x="68" y="122"/>
                  <a:pt x="74" y="123"/>
                </a:cubicBezTo>
                <a:cubicBezTo>
                  <a:pt x="74" y="124"/>
                  <a:pt x="75" y="124"/>
                  <a:pt x="75" y="124"/>
                </a:cubicBezTo>
                <a:cubicBezTo>
                  <a:pt x="76" y="124"/>
                  <a:pt x="76" y="124"/>
                  <a:pt x="77" y="124"/>
                </a:cubicBezTo>
                <a:cubicBezTo>
                  <a:pt x="84" y="127"/>
                  <a:pt x="91" y="129"/>
                  <a:pt x="99" y="132"/>
                </a:cubicBezTo>
                <a:cubicBezTo>
                  <a:pt x="105" y="134"/>
                  <a:pt x="111" y="137"/>
                  <a:pt x="117" y="139"/>
                </a:cubicBezTo>
                <a:cubicBezTo>
                  <a:pt x="120" y="140"/>
                  <a:pt x="124" y="141"/>
                  <a:pt x="127" y="142"/>
                </a:cubicBezTo>
                <a:cubicBezTo>
                  <a:pt x="127" y="143"/>
                  <a:pt x="126" y="143"/>
                  <a:pt x="125" y="142"/>
                </a:cubicBezTo>
                <a:cubicBezTo>
                  <a:pt x="124" y="142"/>
                  <a:pt x="124" y="142"/>
                  <a:pt x="123" y="142"/>
                </a:cubicBezTo>
                <a:cubicBezTo>
                  <a:pt x="122" y="142"/>
                  <a:pt x="120" y="141"/>
                  <a:pt x="119" y="141"/>
                </a:cubicBezTo>
                <a:cubicBezTo>
                  <a:pt x="112" y="138"/>
                  <a:pt x="105" y="136"/>
                  <a:pt x="97" y="134"/>
                </a:cubicBezTo>
                <a:cubicBezTo>
                  <a:pt x="93" y="133"/>
                  <a:pt x="89" y="131"/>
                  <a:pt x="85" y="130"/>
                </a:cubicBezTo>
                <a:cubicBezTo>
                  <a:pt x="77" y="127"/>
                  <a:pt x="68" y="123"/>
                  <a:pt x="59" y="121"/>
                </a:cubicBezTo>
                <a:cubicBezTo>
                  <a:pt x="59" y="121"/>
                  <a:pt x="58" y="121"/>
                  <a:pt x="58" y="121"/>
                </a:cubicBezTo>
                <a:cubicBezTo>
                  <a:pt x="58" y="121"/>
                  <a:pt x="57" y="121"/>
                  <a:pt x="57" y="120"/>
                </a:cubicBezTo>
                <a:close/>
                <a:moveTo>
                  <a:pt x="60" y="119"/>
                </a:moveTo>
                <a:cubicBezTo>
                  <a:pt x="57" y="118"/>
                  <a:pt x="62" y="119"/>
                  <a:pt x="62" y="120"/>
                </a:cubicBezTo>
                <a:cubicBezTo>
                  <a:pt x="64" y="120"/>
                  <a:pt x="66" y="120"/>
                  <a:pt x="67" y="121"/>
                </a:cubicBezTo>
                <a:cubicBezTo>
                  <a:pt x="68" y="121"/>
                  <a:pt x="69" y="122"/>
                  <a:pt x="70" y="122"/>
                </a:cubicBezTo>
                <a:cubicBezTo>
                  <a:pt x="67" y="121"/>
                  <a:pt x="63" y="120"/>
                  <a:pt x="60" y="119"/>
                </a:cubicBezTo>
                <a:close/>
                <a:moveTo>
                  <a:pt x="58" y="118"/>
                </a:moveTo>
                <a:cubicBezTo>
                  <a:pt x="58" y="117"/>
                  <a:pt x="59" y="117"/>
                  <a:pt x="59" y="116"/>
                </a:cubicBezTo>
                <a:cubicBezTo>
                  <a:pt x="67" y="120"/>
                  <a:pt x="76" y="121"/>
                  <a:pt x="84" y="123"/>
                </a:cubicBezTo>
                <a:cubicBezTo>
                  <a:pt x="86" y="124"/>
                  <a:pt x="89" y="125"/>
                  <a:pt x="92" y="125"/>
                </a:cubicBezTo>
                <a:cubicBezTo>
                  <a:pt x="99" y="128"/>
                  <a:pt x="106" y="131"/>
                  <a:pt x="113" y="134"/>
                </a:cubicBezTo>
                <a:cubicBezTo>
                  <a:pt x="117" y="135"/>
                  <a:pt x="120" y="137"/>
                  <a:pt x="124" y="138"/>
                </a:cubicBezTo>
                <a:cubicBezTo>
                  <a:pt x="124" y="139"/>
                  <a:pt x="126" y="139"/>
                  <a:pt x="126" y="140"/>
                </a:cubicBezTo>
                <a:cubicBezTo>
                  <a:pt x="126" y="140"/>
                  <a:pt x="127" y="140"/>
                  <a:pt x="127" y="140"/>
                </a:cubicBezTo>
                <a:cubicBezTo>
                  <a:pt x="126" y="140"/>
                  <a:pt x="126" y="140"/>
                  <a:pt x="126" y="140"/>
                </a:cubicBezTo>
                <a:cubicBezTo>
                  <a:pt x="124" y="139"/>
                  <a:pt x="122" y="139"/>
                  <a:pt x="120" y="138"/>
                </a:cubicBezTo>
                <a:cubicBezTo>
                  <a:pt x="107" y="132"/>
                  <a:pt x="94" y="128"/>
                  <a:pt x="80" y="124"/>
                </a:cubicBezTo>
                <a:cubicBezTo>
                  <a:pt x="80" y="124"/>
                  <a:pt x="80" y="124"/>
                  <a:pt x="79" y="124"/>
                </a:cubicBezTo>
                <a:cubicBezTo>
                  <a:pt x="72" y="121"/>
                  <a:pt x="65" y="119"/>
                  <a:pt x="58" y="118"/>
                </a:cubicBezTo>
                <a:close/>
                <a:moveTo>
                  <a:pt x="61" y="116"/>
                </a:moveTo>
                <a:cubicBezTo>
                  <a:pt x="63" y="117"/>
                  <a:pt x="64" y="117"/>
                  <a:pt x="66" y="118"/>
                </a:cubicBezTo>
                <a:cubicBezTo>
                  <a:pt x="64" y="117"/>
                  <a:pt x="63" y="117"/>
                  <a:pt x="61" y="116"/>
                </a:cubicBezTo>
                <a:close/>
                <a:moveTo>
                  <a:pt x="60" y="115"/>
                </a:moveTo>
                <a:cubicBezTo>
                  <a:pt x="60" y="115"/>
                  <a:pt x="61" y="114"/>
                  <a:pt x="61" y="113"/>
                </a:cubicBezTo>
                <a:cubicBezTo>
                  <a:pt x="74" y="118"/>
                  <a:pt x="88" y="121"/>
                  <a:pt x="100" y="125"/>
                </a:cubicBezTo>
                <a:cubicBezTo>
                  <a:pt x="107" y="127"/>
                  <a:pt x="114" y="129"/>
                  <a:pt x="121" y="133"/>
                </a:cubicBezTo>
                <a:cubicBezTo>
                  <a:pt x="122" y="134"/>
                  <a:pt x="123" y="134"/>
                  <a:pt x="124" y="135"/>
                </a:cubicBezTo>
                <a:cubicBezTo>
                  <a:pt x="124" y="135"/>
                  <a:pt x="124" y="136"/>
                  <a:pt x="125" y="136"/>
                </a:cubicBezTo>
                <a:cubicBezTo>
                  <a:pt x="124" y="136"/>
                  <a:pt x="123" y="135"/>
                  <a:pt x="123" y="135"/>
                </a:cubicBezTo>
                <a:cubicBezTo>
                  <a:pt x="120" y="134"/>
                  <a:pt x="117" y="133"/>
                  <a:pt x="114" y="132"/>
                </a:cubicBezTo>
                <a:cubicBezTo>
                  <a:pt x="102" y="127"/>
                  <a:pt x="90" y="124"/>
                  <a:pt x="77" y="121"/>
                </a:cubicBezTo>
                <a:cubicBezTo>
                  <a:pt x="77" y="121"/>
                  <a:pt x="76" y="120"/>
                  <a:pt x="76" y="120"/>
                </a:cubicBezTo>
                <a:cubicBezTo>
                  <a:pt x="71" y="119"/>
                  <a:pt x="65" y="116"/>
                  <a:pt x="60" y="115"/>
                </a:cubicBezTo>
                <a:close/>
                <a:moveTo>
                  <a:pt x="74" y="117"/>
                </a:moveTo>
                <a:cubicBezTo>
                  <a:pt x="75" y="117"/>
                  <a:pt x="75" y="117"/>
                  <a:pt x="76" y="117"/>
                </a:cubicBezTo>
                <a:cubicBezTo>
                  <a:pt x="80" y="119"/>
                  <a:pt x="84" y="120"/>
                  <a:pt x="87" y="120"/>
                </a:cubicBezTo>
                <a:cubicBezTo>
                  <a:pt x="83" y="119"/>
                  <a:pt x="78" y="118"/>
                  <a:pt x="74" y="117"/>
                </a:cubicBezTo>
                <a:close/>
                <a:moveTo>
                  <a:pt x="62" y="112"/>
                </a:moveTo>
                <a:cubicBezTo>
                  <a:pt x="62" y="112"/>
                  <a:pt x="62" y="111"/>
                  <a:pt x="63" y="111"/>
                </a:cubicBezTo>
                <a:cubicBezTo>
                  <a:pt x="67" y="113"/>
                  <a:pt x="71" y="114"/>
                  <a:pt x="75" y="115"/>
                </a:cubicBezTo>
                <a:cubicBezTo>
                  <a:pt x="80" y="116"/>
                  <a:pt x="86" y="118"/>
                  <a:pt x="91" y="120"/>
                </a:cubicBezTo>
                <a:cubicBezTo>
                  <a:pt x="101" y="123"/>
                  <a:pt x="112" y="126"/>
                  <a:pt x="123" y="131"/>
                </a:cubicBezTo>
                <a:cubicBezTo>
                  <a:pt x="121" y="130"/>
                  <a:pt x="118" y="130"/>
                  <a:pt x="115" y="129"/>
                </a:cubicBezTo>
                <a:cubicBezTo>
                  <a:pt x="113" y="128"/>
                  <a:pt x="110" y="127"/>
                  <a:pt x="108" y="126"/>
                </a:cubicBezTo>
                <a:cubicBezTo>
                  <a:pt x="103" y="124"/>
                  <a:pt x="98" y="123"/>
                  <a:pt x="92" y="121"/>
                </a:cubicBezTo>
                <a:cubicBezTo>
                  <a:pt x="82" y="118"/>
                  <a:pt x="72" y="116"/>
                  <a:pt x="62" y="112"/>
                </a:cubicBezTo>
                <a:close/>
                <a:moveTo>
                  <a:pt x="63" y="107"/>
                </a:moveTo>
                <a:cubicBezTo>
                  <a:pt x="63" y="106"/>
                  <a:pt x="63" y="105"/>
                  <a:pt x="63" y="104"/>
                </a:cubicBezTo>
                <a:cubicBezTo>
                  <a:pt x="63" y="104"/>
                  <a:pt x="63" y="104"/>
                  <a:pt x="63" y="104"/>
                </a:cubicBezTo>
                <a:cubicBezTo>
                  <a:pt x="68" y="106"/>
                  <a:pt x="73" y="108"/>
                  <a:pt x="78" y="110"/>
                </a:cubicBezTo>
                <a:cubicBezTo>
                  <a:pt x="84" y="112"/>
                  <a:pt x="89" y="113"/>
                  <a:pt x="95" y="115"/>
                </a:cubicBezTo>
                <a:cubicBezTo>
                  <a:pt x="100" y="117"/>
                  <a:pt x="106" y="119"/>
                  <a:pt x="111" y="121"/>
                </a:cubicBezTo>
                <a:cubicBezTo>
                  <a:pt x="114" y="122"/>
                  <a:pt x="118" y="123"/>
                  <a:pt x="121" y="125"/>
                </a:cubicBezTo>
                <a:cubicBezTo>
                  <a:pt x="121" y="125"/>
                  <a:pt x="123" y="126"/>
                  <a:pt x="124" y="126"/>
                </a:cubicBezTo>
                <a:cubicBezTo>
                  <a:pt x="124" y="126"/>
                  <a:pt x="124" y="126"/>
                  <a:pt x="124" y="126"/>
                </a:cubicBezTo>
                <a:cubicBezTo>
                  <a:pt x="124" y="126"/>
                  <a:pt x="123" y="126"/>
                  <a:pt x="122" y="125"/>
                </a:cubicBezTo>
                <a:cubicBezTo>
                  <a:pt x="112" y="121"/>
                  <a:pt x="101" y="118"/>
                  <a:pt x="91" y="116"/>
                </a:cubicBezTo>
                <a:cubicBezTo>
                  <a:pt x="85" y="114"/>
                  <a:pt x="79" y="112"/>
                  <a:pt x="73" y="111"/>
                </a:cubicBezTo>
                <a:cubicBezTo>
                  <a:pt x="71" y="110"/>
                  <a:pt x="69" y="110"/>
                  <a:pt x="67" y="109"/>
                </a:cubicBezTo>
                <a:cubicBezTo>
                  <a:pt x="67" y="109"/>
                  <a:pt x="65" y="109"/>
                  <a:pt x="64" y="109"/>
                </a:cubicBezTo>
                <a:cubicBezTo>
                  <a:pt x="64" y="108"/>
                  <a:pt x="65" y="108"/>
                  <a:pt x="64" y="108"/>
                </a:cubicBezTo>
                <a:cubicBezTo>
                  <a:pt x="64" y="108"/>
                  <a:pt x="63" y="108"/>
                  <a:pt x="63" y="107"/>
                </a:cubicBezTo>
                <a:close/>
                <a:moveTo>
                  <a:pt x="63" y="103"/>
                </a:moveTo>
                <a:cubicBezTo>
                  <a:pt x="63" y="102"/>
                  <a:pt x="63" y="101"/>
                  <a:pt x="64" y="100"/>
                </a:cubicBezTo>
                <a:cubicBezTo>
                  <a:pt x="64" y="100"/>
                  <a:pt x="64" y="100"/>
                  <a:pt x="64" y="100"/>
                </a:cubicBezTo>
                <a:cubicBezTo>
                  <a:pt x="64" y="101"/>
                  <a:pt x="65" y="101"/>
                  <a:pt x="65" y="101"/>
                </a:cubicBezTo>
                <a:cubicBezTo>
                  <a:pt x="65" y="101"/>
                  <a:pt x="66" y="102"/>
                  <a:pt x="67" y="102"/>
                </a:cubicBezTo>
                <a:cubicBezTo>
                  <a:pt x="77" y="105"/>
                  <a:pt x="86" y="108"/>
                  <a:pt x="96" y="111"/>
                </a:cubicBezTo>
                <a:cubicBezTo>
                  <a:pt x="101" y="113"/>
                  <a:pt x="106" y="114"/>
                  <a:pt x="111" y="116"/>
                </a:cubicBezTo>
                <a:cubicBezTo>
                  <a:pt x="114" y="117"/>
                  <a:pt x="118" y="119"/>
                  <a:pt x="121" y="120"/>
                </a:cubicBezTo>
                <a:cubicBezTo>
                  <a:pt x="122" y="121"/>
                  <a:pt x="126" y="122"/>
                  <a:pt x="122" y="121"/>
                </a:cubicBezTo>
                <a:cubicBezTo>
                  <a:pt x="112" y="119"/>
                  <a:pt x="103" y="115"/>
                  <a:pt x="93" y="112"/>
                </a:cubicBezTo>
                <a:cubicBezTo>
                  <a:pt x="87" y="111"/>
                  <a:pt x="82" y="110"/>
                  <a:pt x="77" y="108"/>
                </a:cubicBezTo>
                <a:cubicBezTo>
                  <a:pt x="72" y="106"/>
                  <a:pt x="68" y="104"/>
                  <a:pt x="64" y="103"/>
                </a:cubicBezTo>
                <a:cubicBezTo>
                  <a:pt x="63" y="103"/>
                  <a:pt x="63" y="103"/>
                  <a:pt x="63" y="103"/>
                </a:cubicBezTo>
                <a:close/>
                <a:moveTo>
                  <a:pt x="64" y="98"/>
                </a:moveTo>
                <a:cubicBezTo>
                  <a:pt x="65" y="97"/>
                  <a:pt x="65" y="96"/>
                  <a:pt x="65" y="96"/>
                </a:cubicBezTo>
                <a:cubicBezTo>
                  <a:pt x="73" y="98"/>
                  <a:pt x="81" y="101"/>
                  <a:pt x="89" y="103"/>
                </a:cubicBezTo>
                <a:cubicBezTo>
                  <a:pt x="93" y="104"/>
                  <a:pt x="96" y="105"/>
                  <a:pt x="100" y="107"/>
                </a:cubicBezTo>
                <a:cubicBezTo>
                  <a:pt x="106" y="109"/>
                  <a:pt x="112" y="111"/>
                  <a:pt x="119" y="113"/>
                </a:cubicBezTo>
                <a:cubicBezTo>
                  <a:pt x="121" y="114"/>
                  <a:pt x="122" y="114"/>
                  <a:pt x="122" y="114"/>
                </a:cubicBezTo>
                <a:cubicBezTo>
                  <a:pt x="122" y="114"/>
                  <a:pt x="122" y="114"/>
                  <a:pt x="122" y="114"/>
                </a:cubicBezTo>
                <a:cubicBezTo>
                  <a:pt x="122" y="114"/>
                  <a:pt x="119" y="114"/>
                  <a:pt x="116" y="113"/>
                </a:cubicBezTo>
                <a:cubicBezTo>
                  <a:pt x="113" y="112"/>
                  <a:pt x="110" y="112"/>
                  <a:pt x="107" y="111"/>
                </a:cubicBezTo>
                <a:cubicBezTo>
                  <a:pt x="93" y="107"/>
                  <a:pt x="78" y="103"/>
                  <a:pt x="64" y="98"/>
                </a:cubicBezTo>
                <a:close/>
                <a:moveTo>
                  <a:pt x="67" y="95"/>
                </a:moveTo>
                <a:cubicBezTo>
                  <a:pt x="68" y="96"/>
                  <a:pt x="69" y="96"/>
                  <a:pt x="70" y="97"/>
                </a:cubicBezTo>
                <a:cubicBezTo>
                  <a:pt x="71" y="97"/>
                  <a:pt x="71" y="97"/>
                  <a:pt x="72" y="97"/>
                </a:cubicBezTo>
                <a:cubicBezTo>
                  <a:pt x="70" y="97"/>
                  <a:pt x="69" y="96"/>
                  <a:pt x="67" y="95"/>
                </a:cubicBezTo>
                <a:close/>
                <a:moveTo>
                  <a:pt x="66" y="95"/>
                </a:moveTo>
                <a:cubicBezTo>
                  <a:pt x="66" y="94"/>
                  <a:pt x="66" y="93"/>
                  <a:pt x="67" y="93"/>
                </a:cubicBezTo>
                <a:cubicBezTo>
                  <a:pt x="69" y="93"/>
                  <a:pt x="71" y="94"/>
                  <a:pt x="73" y="95"/>
                </a:cubicBezTo>
                <a:cubicBezTo>
                  <a:pt x="74" y="95"/>
                  <a:pt x="76" y="96"/>
                  <a:pt x="77" y="97"/>
                </a:cubicBezTo>
                <a:cubicBezTo>
                  <a:pt x="79" y="98"/>
                  <a:pt x="82" y="99"/>
                  <a:pt x="85" y="99"/>
                </a:cubicBezTo>
                <a:cubicBezTo>
                  <a:pt x="92" y="101"/>
                  <a:pt x="100" y="104"/>
                  <a:pt x="107" y="106"/>
                </a:cubicBezTo>
                <a:cubicBezTo>
                  <a:pt x="110" y="107"/>
                  <a:pt x="113" y="108"/>
                  <a:pt x="116" y="109"/>
                </a:cubicBezTo>
                <a:cubicBezTo>
                  <a:pt x="118" y="109"/>
                  <a:pt x="119" y="110"/>
                  <a:pt x="121" y="110"/>
                </a:cubicBezTo>
                <a:cubicBezTo>
                  <a:pt x="121" y="110"/>
                  <a:pt x="121" y="110"/>
                  <a:pt x="121" y="110"/>
                </a:cubicBezTo>
                <a:cubicBezTo>
                  <a:pt x="119" y="110"/>
                  <a:pt x="117" y="110"/>
                  <a:pt x="115" y="110"/>
                </a:cubicBezTo>
                <a:cubicBezTo>
                  <a:pt x="108" y="107"/>
                  <a:pt x="101" y="105"/>
                  <a:pt x="94" y="103"/>
                </a:cubicBezTo>
                <a:cubicBezTo>
                  <a:pt x="93" y="103"/>
                  <a:pt x="93" y="103"/>
                  <a:pt x="92" y="103"/>
                </a:cubicBezTo>
                <a:cubicBezTo>
                  <a:pt x="87" y="101"/>
                  <a:pt x="82" y="100"/>
                  <a:pt x="77" y="98"/>
                </a:cubicBezTo>
                <a:cubicBezTo>
                  <a:pt x="73" y="97"/>
                  <a:pt x="70" y="95"/>
                  <a:pt x="66" y="95"/>
                </a:cubicBezTo>
                <a:close/>
                <a:moveTo>
                  <a:pt x="67" y="81"/>
                </a:moveTo>
                <a:cubicBezTo>
                  <a:pt x="69" y="81"/>
                  <a:pt x="72" y="82"/>
                  <a:pt x="75" y="83"/>
                </a:cubicBezTo>
                <a:cubicBezTo>
                  <a:pt x="91" y="87"/>
                  <a:pt x="106" y="93"/>
                  <a:pt x="123" y="97"/>
                </a:cubicBezTo>
                <a:cubicBezTo>
                  <a:pt x="122" y="98"/>
                  <a:pt x="121" y="98"/>
                  <a:pt x="121" y="99"/>
                </a:cubicBezTo>
                <a:cubicBezTo>
                  <a:pt x="114" y="96"/>
                  <a:pt x="105" y="94"/>
                  <a:pt x="97" y="92"/>
                </a:cubicBezTo>
                <a:cubicBezTo>
                  <a:pt x="88" y="90"/>
                  <a:pt x="78" y="87"/>
                  <a:pt x="69" y="84"/>
                </a:cubicBezTo>
                <a:cubicBezTo>
                  <a:pt x="69" y="84"/>
                  <a:pt x="68" y="84"/>
                  <a:pt x="69" y="85"/>
                </a:cubicBezTo>
                <a:cubicBezTo>
                  <a:pt x="76" y="90"/>
                  <a:pt x="86" y="92"/>
                  <a:pt x="94" y="95"/>
                </a:cubicBezTo>
                <a:cubicBezTo>
                  <a:pt x="102" y="98"/>
                  <a:pt x="111" y="102"/>
                  <a:pt x="119" y="102"/>
                </a:cubicBezTo>
                <a:cubicBezTo>
                  <a:pt x="110" y="102"/>
                  <a:pt x="100" y="98"/>
                  <a:pt x="91" y="96"/>
                </a:cubicBezTo>
                <a:cubicBezTo>
                  <a:pt x="88" y="95"/>
                  <a:pt x="85" y="94"/>
                  <a:pt x="82" y="93"/>
                </a:cubicBezTo>
                <a:cubicBezTo>
                  <a:pt x="77" y="91"/>
                  <a:pt x="73" y="90"/>
                  <a:pt x="68" y="89"/>
                </a:cubicBezTo>
                <a:cubicBezTo>
                  <a:pt x="68" y="89"/>
                  <a:pt x="68" y="89"/>
                  <a:pt x="68" y="89"/>
                </a:cubicBezTo>
                <a:cubicBezTo>
                  <a:pt x="69" y="86"/>
                  <a:pt x="69" y="82"/>
                  <a:pt x="67" y="81"/>
                </a:cubicBezTo>
                <a:close/>
                <a:moveTo>
                  <a:pt x="51" y="76"/>
                </a:moveTo>
                <a:cubicBezTo>
                  <a:pt x="47" y="75"/>
                  <a:pt x="43" y="73"/>
                  <a:pt x="40" y="73"/>
                </a:cubicBezTo>
                <a:cubicBezTo>
                  <a:pt x="39" y="72"/>
                  <a:pt x="30" y="70"/>
                  <a:pt x="35" y="70"/>
                </a:cubicBezTo>
                <a:cubicBezTo>
                  <a:pt x="51" y="72"/>
                  <a:pt x="68" y="79"/>
                  <a:pt x="83" y="84"/>
                </a:cubicBezTo>
                <a:cubicBezTo>
                  <a:pt x="91" y="87"/>
                  <a:pt x="99" y="89"/>
                  <a:pt x="108" y="91"/>
                </a:cubicBezTo>
                <a:cubicBezTo>
                  <a:pt x="112" y="92"/>
                  <a:pt x="118" y="93"/>
                  <a:pt x="122" y="96"/>
                </a:cubicBezTo>
                <a:cubicBezTo>
                  <a:pt x="106" y="92"/>
                  <a:pt x="91" y="86"/>
                  <a:pt x="75" y="82"/>
                </a:cubicBezTo>
                <a:cubicBezTo>
                  <a:pt x="67" y="80"/>
                  <a:pt x="59" y="78"/>
                  <a:pt x="51" y="76"/>
                </a:cubicBezTo>
                <a:close/>
                <a:moveTo>
                  <a:pt x="46" y="78"/>
                </a:moveTo>
                <a:cubicBezTo>
                  <a:pt x="43" y="78"/>
                  <a:pt x="40" y="77"/>
                  <a:pt x="38" y="76"/>
                </a:cubicBezTo>
                <a:cubicBezTo>
                  <a:pt x="36" y="75"/>
                  <a:pt x="35" y="75"/>
                  <a:pt x="33" y="74"/>
                </a:cubicBezTo>
                <a:cubicBezTo>
                  <a:pt x="31" y="73"/>
                  <a:pt x="31" y="73"/>
                  <a:pt x="33" y="74"/>
                </a:cubicBezTo>
                <a:cubicBezTo>
                  <a:pt x="38" y="75"/>
                  <a:pt x="43" y="77"/>
                  <a:pt x="48" y="78"/>
                </a:cubicBezTo>
                <a:cubicBezTo>
                  <a:pt x="53" y="79"/>
                  <a:pt x="57" y="80"/>
                  <a:pt x="62" y="81"/>
                </a:cubicBezTo>
                <a:cubicBezTo>
                  <a:pt x="61" y="81"/>
                  <a:pt x="61" y="82"/>
                  <a:pt x="60" y="82"/>
                </a:cubicBezTo>
                <a:cubicBezTo>
                  <a:pt x="55" y="81"/>
                  <a:pt x="50" y="80"/>
                  <a:pt x="46" y="78"/>
                </a:cubicBezTo>
                <a:close/>
                <a:moveTo>
                  <a:pt x="41" y="84"/>
                </a:moveTo>
                <a:cubicBezTo>
                  <a:pt x="39" y="83"/>
                  <a:pt x="37" y="83"/>
                  <a:pt x="36" y="82"/>
                </a:cubicBezTo>
                <a:cubicBezTo>
                  <a:pt x="35" y="82"/>
                  <a:pt x="26" y="79"/>
                  <a:pt x="31" y="80"/>
                </a:cubicBezTo>
                <a:cubicBezTo>
                  <a:pt x="35" y="81"/>
                  <a:pt x="39" y="82"/>
                  <a:pt x="43" y="83"/>
                </a:cubicBezTo>
                <a:cubicBezTo>
                  <a:pt x="42" y="83"/>
                  <a:pt x="42" y="84"/>
                  <a:pt x="41" y="84"/>
                </a:cubicBezTo>
                <a:close/>
                <a:moveTo>
                  <a:pt x="39" y="88"/>
                </a:moveTo>
                <a:cubicBezTo>
                  <a:pt x="37" y="87"/>
                  <a:pt x="35" y="86"/>
                  <a:pt x="33" y="85"/>
                </a:cubicBezTo>
                <a:cubicBezTo>
                  <a:pt x="32" y="84"/>
                  <a:pt x="26" y="81"/>
                  <a:pt x="30" y="82"/>
                </a:cubicBezTo>
                <a:cubicBezTo>
                  <a:pt x="33" y="83"/>
                  <a:pt x="37" y="85"/>
                  <a:pt x="41" y="85"/>
                </a:cubicBezTo>
                <a:cubicBezTo>
                  <a:pt x="40" y="86"/>
                  <a:pt x="39" y="87"/>
                  <a:pt x="39" y="88"/>
                </a:cubicBezTo>
                <a:close/>
                <a:moveTo>
                  <a:pt x="37" y="91"/>
                </a:moveTo>
                <a:cubicBezTo>
                  <a:pt x="35" y="90"/>
                  <a:pt x="32" y="89"/>
                  <a:pt x="30" y="87"/>
                </a:cubicBezTo>
                <a:cubicBezTo>
                  <a:pt x="29" y="87"/>
                  <a:pt x="24" y="85"/>
                  <a:pt x="28" y="86"/>
                </a:cubicBezTo>
                <a:cubicBezTo>
                  <a:pt x="31" y="87"/>
                  <a:pt x="35" y="88"/>
                  <a:pt x="38" y="89"/>
                </a:cubicBezTo>
                <a:cubicBezTo>
                  <a:pt x="38" y="89"/>
                  <a:pt x="38" y="89"/>
                  <a:pt x="38" y="90"/>
                </a:cubicBezTo>
                <a:cubicBezTo>
                  <a:pt x="37" y="90"/>
                  <a:pt x="37" y="90"/>
                  <a:pt x="37" y="91"/>
                </a:cubicBezTo>
                <a:close/>
                <a:moveTo>
                  <a:pt x="35" y="95"/>
                </a:moveTo>
                <a:cubicBezTo>
                  <a:pt x="32" y="93"/>
                  <a:pt x="28" y="92"/>
                  <a:pt x="25" y="90"/>
                </a:cubicBezTo>
                <a:cubicBezTo>
                  <a:pt x="27" y="91"/>
                  <a:pt x="31" y="91"/>
                  <a:pt x="33" y="92"/>
                </a:cubicBezTo>
                <a:cubicBezTo>
                  <a:pt x="34" y="92"/>
                  <a:pt x="35" y="92"/>
                  <a:pt x="36" y="92"/>
                </a:cubicBezTo>
                <a:cubicBezTo>
                  <a:pt x="36" y="93"/>
                  <a:pt x="35" y="94"/>
                  <a:pt x="35" y="95"/>
                </a:cubicBezTo>
                <a:close/>
                <a:moveTo>
                  <a:pt x="33" y="98"/>
                </a:moveTo>
                <a:cubicBezTo>
                  <a:pt x="31" y="97"/>
                  <a:pt x="29" y="97"/>
                  <a:pt x="28" y="96"/>
                </a:cubicBezTo>
                <a:cubicBezTo>
                  <a:pt x="27" y="95"/>
                  <a:pt x="22" y="92"/>
                  <a:pt x="26" y="94"/>
                </a:cubicBezTo>
                <a:cubicBezTo>
                  <a:pt x="28" y="95"/>
                  <a:pt x="31" y="96"/>
                  <a:pt x="34" y="96"/>
                </a:cubicBezTo>
                <a:cubicBezTo>
                  <a:pt x="34" y="97"/>
                  <a:pt x="33" y="98"/>
                  <a:pt x="33" y="98"/>
                </a:cubicBezTo>
                <a:close/>
                <a:moveTo>
                  <a:pt x="31" y="100"/>
                </a:moveTo>
                <a:cubicBezTo>
                  <a:pt x="30" y="100"/>
                  <a:pt x="29" y="99"/>
                  <a:pt x="27" y="99"/>
                </a:cubicBezTo>
                <a:cubicBezTo>
                  <a:pt x="27" y="98"/>
                  <a:pt x="23" y="97"/>
                  <a:pt x="26" y="98"/>
                </a:cubicBezTo>
                <a:cubicBezTo>
                  <a:pt x="28" y="99"/>
                  <a:pt x="30" y="99"/>
                  <a:pt x="32" y="99"/>
                </a:cubicBezTo>
                <a:cubicBezTo>
                  <a:pt x="32" y="99"/>
                  <a:pt x="32" y="99"/>
                  <a:pt x="32" y="99"/>
                </a:cubicBezTo>
                <a:cubicBezTo>
                  <a:pt x="32" y="100"/>
                  <a:pt x="31" y="100"/>
                  <a:pt x="31" y="101"/>
                </a:cubicBezTo>
                <a:cubicBezTo>
                  <a:pt x="31" y="101"/>
                  <a:pt x="31" y="100"/>
                  <a:pt x="31" y="100"/>
                </a:cubicBezTo>
                <a:close/>
                <a:moveTo>
                  <a:pt x="26" y="102"/>
                </a:moveTo>
                <a:cubicBezTo>
                  <a:pt x="25" y="101"/>
                  <a:pt x="25" y="101"/>
                  <a:pt x="26" y="100"/>
                </a:cubicBezTo>
                <a:cubicBezTo>
                  <a:pt x="27" y="101"/>
                  <a:pt x="29" y="101"/>
                  <a:pt x="30" y="101"/>
                </a:cubicBezTo>
                <a:cubicBezTo>
                  <a:pt x="30" y="102"/>
                  <a:pt x="29" y="102"/>
                  <a:pt x="29" y="103"/>
                </a:cubicBezTo>
                <a:cubicBezTo>
                  <a:pt x="28" y="102"/>
                  <a:pt x="27" y="102"/>
                  <a:pt x="26" y="102"/>
                </a:cubicBezTo>
                <a:close/>
                <a:moveTo>
                  <a:pt x="28" y="104"/>
                </a:moveTo>
                <a:cubicBezTo>
                  <a:pt x="27" y="104"/>
                  <a:pt x="27" y="105"/>
                  <a:pt x="26" y="105"/>
                </a:cubicBezTo>
                <a:cubicBezTo>
                  <a:pt x="25" y="105"/>
                  <a:pt x="24" y="104"/>
                  <a:pt x="24" y="103"/>
                </a:cubicBezTo>
                <a:cubicBezTo>
                  <a:pt x="24" y="103"/>
                  <a:pt x="26" y="103"/>
                  <a:pt x="28" y="104"/>
                </a:cubicBezTo>
                <a:close/>
                <a:moveTo>
                  <a:pt x="24" y="108"/>
                </a:moveTo>
                <a:cubicBezTo>
                  <a:pt x="22" y="106"/>
                  <a:pt x="23" y="106"/>
                  <a:pt x="25" y="106"/>
                </a:cubicBezTo>
                <a:cubicBezTo>
                  <a:pt x="25" y="106"/>
                  <a:pt x="25" y="106"/>
                  <a:pt x="25" y="106"/>
                </a:cubicBezTo>
                <a:cubicBezTo>
                  <a:pt x="24" y="107"/>
                  <a:pt x="24" y="107"/>
                  <a:pt x="24" y="108"/>
                </a:cubicBezTo>
                <a:close/>
                <a:moveTo>
                  <a:pt x="23" y="109"/>
                </a:moveTo>
                <a:cubicBezTo>
                  <a:pt x="23" y="109"/>
                  <a:pt x="22" y="110"/>
                  <a:pt x="22" y="111"/>
                </a:cubicBezTo>
                <a:cubicBezTo>
                  <a:pt x="22" y="110"/>
                  <a:pt x="21" y="108"/>
                  <a:pt x="22" y="109"/>
                </a:cubicBezTo>
                <a:cubicBezTo>
                  <a:pt x="22" y="109"/>
                  <a:pt x="23" y="109"/>
                  <a:pt x="23" y="109"/>
                </a:cubicBezTo>
                <a:close/>
                <a:moveTo>
                  <a:pt x="22" y="112"/>
                </a:moveTo>
                <a:cubicBezTo>
                  <a:pt x="21" y="112"/>
                  <a:pt x="21" y="113"/>
                  <a:pt x="21" y="113"/>
                </a:cubicBezTo>
                <a:cubicBezTo>
                  <a:pt x="21" y="113"/>
                  <a:pt x="21" y="112"/>
                  <a:pt x="21" y="112"/>
                </a:cubicBezTo>
                <a:cubicBezTo>
                  <a:pt x="21" y="111"/>
                  <a:pt x="21" y="111"/>
                  <a:pt x="21" y="110"/>
                </a:cubicBezTo>
                <a:cubicBezTo>
                  <a:pt x="21" y="111"/>
                  <a:pt x="21" y="111"/>
                  <a:pt x="22" y="112"/>
                </a:cubicBezTo>
                <a:close/>
                <a:moveTo>
                  <a:pt x="21" y="108"/>
                </a:moveTo>
                <a:cubicBezTo>
                  <a:pt x="21" y="103"/>
                  <a:pt x="22" y="98"/>
                  <a:pt x="23" y="93"/>
                </a:cubicBezTo>
                <a:cubicBezTo>
                  <a:pt x="23" y="93"/>
                  <a:pt x="23" y="93"/>
                  <a:pt x="23" y="93"/>
                </a:cubicBezTo>
                <a:cubicBezTo>
                  <a:pt x="25" y="95"/>
                  <a:pt x="28" y="96"/>
                  <a:pt x="30" y="98"/>
                </a:cubicBezTo>
                <a:cubicBezTo>
                  <a:pt x="34" y="100"/>
                  <a:pt x="29" y="98"/>
                  <a:pt x="28" y="98"/>
                </a:cubicBezTo>
                <a:cubicBezTo>
                  <a:pt x="27" y="97"/>
                  <a:pt x="25" y="97"/>
                  <a:pt x="24" y="97"/>
                </a:cubicBezTo>
                <a:cubicBezTo>
                  <a:pt x="24" y="97"/>
                  <a:pt x="23" y="97"/>
                  <a:pt x="24" y="97"/>
                </a:cubicBezTo>
                <a:cubicBezTo>
                  <a:pt x="25" y="99"/>
                  <a:pt x="28" y="99"/>
                  <a:pt x="29" y="100"/>
                </a:cubicBezTo>
                <a:cubicBezTo>
                  <a:pt x="28" y="99"/>
                  <a:pt x="25" y="99"/>
                  <a:pt x="23" y="99"/>
                </a:cubicBezTo>
                <a:cubicBezTo>
                  <a:pt x="23" y="99"/>
                  <a:pt x="23" y="100"/>
                  <a:pt x="23" y="100"/>
                </a:cubicBezTo>
                <a:cubicBezTo>
                  <a:pt x="24" y="101"/>
                  <a:pt x="25" y="102"/>
                  <a:pt x="26" y="102"/>
                </a:cubicBezTo>
                <a:cubicBezTo>
                  <a:pt x="26" y="102"/>
                  <a:pt x="26" y="102"/>
                  <a:pt x="26" y="102"/>
                </a:cubicBezTo>
                <a:cubicBezTo>
                  <a:pt x="24" y="102"/>
                  <a:pt x="25" y="102"/>
                  <a:pt x="23" y="102"/>
                </a:cubicBezTo>
                <a:cubicBezTo>
                  <a:pt x="23" y="102"/>
                  <a:pt x="22" y="102"/>
                  <a:pt x="22" y="102"/>
                </a:cubicBezTo>
                <a:cubicBezTo>
                  <a:pt x="23" y="103"/>
                  <a:pt x="23" y="104"/>
                  <a:pt x="24" y="105"/>
                </a:cubicBezTo>
                <a:cubicBezTo>
                  <a:pt x="26" y="106"/>
                  <a:pt x="23" y="105"/>
                  <a:pt x="22" y="105"/>
                </a:cubicBezTo>
                <a:cubicBezTo>
                  <a:pt x="22" y="105"/>
                  <a:pt x="22" y="105"/>
                  <a:pt x="22" y="105"/>
                </a:cubicBezTo>
                <a:cubicBezTo>
                  <a:pt x="22" y="107"/>
                  <a:pt x="23" y="108"/>
                  <a:pt x="21" y="108"/>
                </a:cubicBezTo>
                <a:close/>
                <a:moveTo>
                  <a:pt x="23" y="92"/>
                </a:moveTo>
                <a:cubicBezTo>
                  <a:pt x="23" y="92"/>
                  <a:pt x="24" y="91"/>
                  <a:pt x="24" y="90"/>
                </a:cubicBezTo>
                <a:cubicBezTo>
                  <a:pt x="24" y="90"/>
                  <a:pt x="24" y="90"/>
                  <a:pt x="24" y="90"/>
                </a:cubicBezTo>
                <a:cubicBezTo>
                  <a:pt x="25" y="91"/>
                  <a:pt x="27" y="92"/>
                  <a:pt x="29" y="92"/>
                </a:cubicBezTo>
                <a:cubicBezTo>
                  <a:pt x="30" y="93"/>
                  <a:pt x="33" y="95"/>
                  <a:pt x="34" y="95"/>
                </a:cubicBezTo>
                <a:cubicBezTo>
                  <a:pt x="30" y="95"/>
                  <a:pt x="27" y="93"/>
                  <a:pt x="23" y="92"/>
                </a:cubicBezTo>
                <a:cubicBezTo>
                  <a:pt x="23" y="92"/>
                  <a:pt x="23" y="92"/>
                  <a:pt x="23" y="92"/>
                </a:cubicBezTo>
                <a:close/>
                <a:moveTo>
                  <a:pt x="24" y="89"/>
                </a:moveTo>
                <a:cubicBezTo>
                  <a:pt x="24" y="88"/>
                  <a:pt x="25" y="87"/>
                  <a:pt x="25" y="86"/>
                </a:cubicBezTo>
                <a:cubicBezTo>
                  <a:pt x="27" y="87"/>
                  <a:pt x="29" y="88"/>
                  <a:pt x="31" y="89"/>
                </a:cubicBezTo>
                <a:cubicBezTo>
                  <a:pt x="32" y="89"/>
                  <a:pt x="35" y="91"/>
                  <a:pt x="36" y="91"/>
                </a:cubicBezTo>
                <a:cubicBezTo>
                  <a:pt x="32" y="91"/>
                  <a:pt x="28" y="89"/>
                  <a:pt x="24" y="89"/>
                </a:cubicBezTo>
                <a:cubicBezTo>
                  <a:pt x="24" y="89"/>
                  <a:pt x="24" y="89"/>
                  <a:pt x="24" y="89"/>
                </a:cubicBezTo>
                <a:close/>
                <a:moveTo>
                  <a:pt x="25" y="85"/>
                </a:moveTo>
                <a:cubicBezTo>
                  <a:pt x="26" y="82"/>
                  <a:pt x="27" y="80"/>
                  <a:pt x="28" y="77"/>
                </a:cubicBezTo>
                <a:cubicBezTo>
                  <a:pt x="28" y="77"/>
                  <a:pt x="28" y="77"/>
                  <a:pt x="28" y="77"/>
                </a:cubicBezTo>
                <a:cubicBezTo>
                  <a:pt x="33" y="79"/>
                  <a:pt x="38" y="80"/>
                  <a:pt x="43" y="82"/>
                </a:cubicBezTo>
                <a:cubicBezTo>
                  <a:pt x="38" y="81"/>
                  <a:pt x="33" y="79"/>
                  <a:pt x="28" y="79"/>
                </a:cubicBezTo>
                <a:cubicBezTo>
                  <a:pt x="28" y="79"/>
                  <a:pt x="28" y="79"/>
                  <a:pt x="28" y="79"/>
                </a:cubicBezTo>
                <a:cubicBezTo>
                  <a:pt x="30" y="81"/>
                  <a:pt x="32" y="81"/>
                  <a:pt x="34" y="82"/>
                </a:cubicBezTo>
                <a:cubicBezTo>
                  <a:pt x="35" y="82"/>
                  <a:pt x="42" y="85"/>
                  <a:pt x="38" y="84"/>
                </a:cubicBezTo>
                <a:cubicBezTo>
                  <a:pt x="35" y="83"/>
                  <a:pt x="31" y="81"/>
                  <a:pt x="27" y="81"/>
                </a:cubicBezTo>
                <a:cubicBezTo>
                  <a:pt x="27" y="81"/>
                  <a:pt x="26" y="82"/>
                  <a:pt x="27" y="82"/>
                </a:cubicBezTo>
                <a:cubicBezTo>
                  <a:pt x="30" y="84"/>
                  <a:pt x="34" y="86"/>
                  <a:pt x="38" y="88"/>
                </a:cubicBezTo>
                <a:cubicBezTo>
                  <a:pt x="37" y="87"/>
                  <a:pt x="33" y="87"/>
                  <a:pt x="32" y="87"/>
                </a:cubicBezTo>
                <a:cubicBezTo>
                  <a:pt x="30" y="86"/>
                  <a:pt x="27" y="85"/>
                  <a:pt x="25" y="85"/>
                </a:cubicBezTo>
                <a:close/>
                <a:moveTo>
                  <a:pt x="28" y="77"/>
                </a:moveTo>
                <a:cubicBezTo>
                  <a:pt x="30" y="73"/>
                  <a:pt x="31" y="69"/>
                  <a:pt x="33" y="66"/>
                </a:cubicBezTo>
                <a:cubicBezTo>
                  <a:pt x="41" y="69"/>
                  <a:pt x="48" y="71"/>
                  <a:pt x="56" y="73"/>
                </a:cubicBezTo>
                <a:cubicBezTo>
                  <a:pt x="64" y="75"/>
                  <a:pt x="72" y="79"/>
                  <a:pt x="81" y="81"/>
                </a:cubicBezTo>
                <a:cubicBezTo>
                  <a:pt x="89" y="84"/>
                  <a:pt x="98" y="87"/>
                  <a:pt x="106" y="89"/>
                </a:cubicBezTo>
                <a:cubicBezTo>
                  <a:pt x="111" y="90"/>
                  <a:pt x="116" y="91"/>
                  <a:pt x="120" y="93"/>
                </a:cubicBezTo>
                <a:cubicBezTo>
                  <a:pt x="122" y="94"/>
                  <a:pt x="124" y="94"/>
                  <a:pt x="127" y="95"/>
                </a:cubicBezTo>
                <a:cubicBezTo>
                  <a:pt x="125" y="95"/>
                  <a:pt x="124" y="96"/>
                  <a:pt x="123" y="96"/>
                </a:cubicBezTo>
                <a:cubicBezTo>
                  <a:pt x="120" y="93"/>
                  <a:pt x="114" y="92"/>
                  <a:pt x="109" y="91"/>
                </a:cubicBezTo>
                <a:cubicBezTo>
                  <a:pt x="100" y="89"/>
                  <a:pt x="91" y="86"/>
                  <a:pt x="82" y="83"/>
                </a:cubicBezTo>
                <a:cubicBezTo>
                  <a:pt x="73" y="79"/>
                  <a:pt x="63" y="76"/>
                  <a:pt x="54" y="74"/>
                </a:cubicBezTo>
                <a:cubicBezTo>
                  <a:pt x="47" y="72"/>
                  <a:pt x="39" y="70"/>
                  <a:pt x="31" y="70"/>
                </a:cubicBezTo>
                <a:cubicBezTo>
                  <a:pt x="31" y="70"/>
                  <a:pt x="31" y="70"/>
                  <a:pt x="31" y="70"/>
                </a:cubicBezTo>
                <a:cubicBezTo>
                  <a:pt x="37" y="74"/>
                  <a:pt x="44" y="75"/>
                  <a:pt x="50" y="76"/>
                </a:cubicBezTo>
                <a:cubicBezTo>
                  <a:pt x="55" y="78"/>
                  <a:pt x="59" y="79"/>
                  <a:pt x="64" y="80"/>
                </a:cubicBezTo>
                <a:cubicBezTo>
                  <a:pt x="63" y="80"/>
                  <a:pt x="63" y="80"/>
                  <a:pt x="63" y="80"/>
                </a:cubicBezTo>
                <a:cubicBezTo>
                  <a:pt x="57" y="79"/>
                  <a:pt x="51" y="78"/>
                  <a:pt x="45" y="76"/>
                </a:cubicBezTo>
                <a:cubicBezTo>
                  <a:pt x="40" y="75"/>
                  <a:pt x="35" y="73"/>
                  <a:pt x="30" y="73"/>
                </a:cubicBezTo>
                <a:cubicBezTo>
                  <a:pt x="30" y="73"/>
                  <a:pt x="30" y="73"/>
                  <a:pt x="30" y="73"/>
                </a:cubicBezTo>
                <a:cubicBezTo>
                  <a:pt x="38" y="77"/>
                  <a:pt x="47" y="80"/>
                  <a:pt x="56" y="82"/>
                </a:cubicBezTo>
                <a:cubicBezTo>
                  <a:pt x="55" y="82"/>
                  <a:pt x="54" y="81"/>
                  <a:pt x="53" y="81"/>
                </a:cubicBezTo>
                <a:cubicBezTo>
                  <a:pt x="50" y="81"/>
                  <a:pt x="47" y="80"/>
                  <a:pt x="44" y="79"/>
                </a:cubicBezTo>
                <a:cubicBezTo>
                  <a:pt x="39" y="78"/>
                  <a:pt x="34" y="78"/>
                  <a:pt x="28" y="77"/>
                </a:cubicBezTo>
                <a:cubicBezTo>
                  <a:pt x="28" y="77"/>
                  <a:pt x="28" y="77"/>
                  <a:pt x="28" y="77"/>
                </a:cubicBezTo>
                <a:close/>
                <a:moveTo>
                  <a:pt x="148" y="66"/>
                </a:moveTo>
                <a:cubicBezTo>
                  <a:pt x="148" y="66"/>
                  <a:pt x="148" y="66"/>
                  <a:pt x="148" y="66"/>
                </a:cubicBezTo>
                <a:cubicBezTo>
                  <a:pt x="144" y="65"/>
                  <a:pt x="140" y="63"/>
                  <a:pt x="136" y="63"/>
                </a:cubicBezTo>
                <a:cubicBezTo>
                  <a:pt x="132" y="62"/>
                  <a:pt x="127" y="61"/>
                  <a:pt x="122" y="60"/>
                </a:cubicBezTo>
                <a:cubicBezTo>
                  <a:pt x="114" y="58"/>
                  <a:pt x="106" y="55"/>
                  <a:pt x="97" y="54"/>
                </a:cubicBezTo>
                <a:cubicBezTo>
                  <a:pt x="99" y="52"/>
                  <a:pt x="101" y="50"/>
                  <a:pt x="102" y="49"/>
                </a:cubicBezTo>
                <a:cubicBezTo>
                  <a:pt x="109" y="52"/>
                  <a:pt x="117" y="53"/>
                  <a:pt x="125" y="55"/>
                </a:cubicBezTo>
                <a:cubicBezTo>
                  <a:pt x="129" y="56"/>
                  <a:pt x="133" y="57"/>
                  <a:pt x="136" y="58"/>
                </a:cubicBezTo>
                <a:cubicBezTo>
                  <a:pt x="139" y="59"/>
                  <a:pt x="141" y="60"/>
                  <a:pt x="143" y="61"/>
                </a:cubicBezTo>
                <a:cubicBezTo>
                  <a:pt x="143" y="61"/>
                  <a:pt x="144" y="61"/>
                  <a:pt x="144" y="61"/>
                </a:cubicBezTo>
                <a:cubicBezTo>
                  <a:pt x="145" y="61"/>
                  <a:pt x="145" y="62"/>
                  <a:pt x="145" y="62"/>
                </a:cubicBezTo>
                <a:cubicBezTo>
                  <a:pt x="142" y="61"/>
                  <a:pt x="139" y="60"/>
                  <a:pt x="135" y="59"/>
                </a:cubicBezTo>
                <a:cubicBezTo>
                  <a:pt x="131" y="58"/>
                  <a:pt x="127" y="57"/>
                  <a:pt x="123" y="56"/>
                </a:cubicBezTo>
                <a:cubicBezTo>
                  <a:pt x="115" y="54"/>
                  <a:pt x="108" y="52"/>
                  <a:pt x="100" y="51"/>
                </a:cubicBezTo>
                <a:cubicBezTo>
                  <a:pt x="100" y="51"/>
                  <a:pt x="100" y="51"/>
                  <a:pt x="100" y="52"/>
                </a:cubicBezTo>
                <a:cubicBezTo>
                  <a:pt x="108" y="56"/>
                  <a:pt x="116" y="57"/>
                  <a:pt x="125" y="59"/>
                </a:cubicBezTo>
                <a:cubicBezTo>
                  <a:pt x="130" y="60"/>
                  <a:pt x="134" y="61"/>
                  <a:pt x="139" y="62"/>
                </a:cubicBezTo>
                <a:cubicBezTo>
                  <a:pt x="141" y="63"/>
                  <a:pt x="143" y="63"/>
                  <a:pt x="145" y="64"/>
                </a:cubicBezTo>
                <a:cubicBezTo>
                  <a:pt x="145" y="64"/>
                  <a:pt x="147" y="65"/>
                  <a:pt x="148" y="65"/>
                </a:cubicBezTo>
                <a:cubicBezTo>
                  <a:pt x="148" y="66"/>
                  <a:pt x="148" y="66"/>
                  <a:pt x="148" y="66"/>
                </a:cubicBezTo>
                <a:close/>
                <a:moveTo>
                  <a:pt x="103" y="48"/>
                </a:moveTo>
                <a:cubicBezTo>
                  <a:pt x="104" y="48"/>
                  <a:pt x="106" y="47"/>
                  <a:pt x="107" y="46"/>
                </a:cubicBezTo>
                <a:cubicBezTo>
                  <a:pt x="107" y="46"/>
                  <a:pt x="107" y="47"/>
                  <a:pt x="107" y="47"/>
                </a:cubicBezTo>
                <a:cubicBezTo>
                  <a:pt x="113" y="49"/>
                  <a:pt x="120" y="50"/>
                  <a:pt x="126" y="52"/>
                </a:cubicBezTo>
                <a:cubicBezTo>
                  <a:pt x="128" y="53"/>
                  <a:pt x="131" y="53"/>
                  <a:pt x="134" y="55"/>
                </a:cubicBezTo>
                <a:cubicBezTo>
                  <a:pt x="134" y="55"/>
                  <a:pt x="144" y="58"/>
                  <a:pt x="139" y="57"/>
                </a:cubicBezTo>
                <a:cubicBezTo>
                  <a:pt x="132" y="56"/>
                  <a:pt x="126" y="53"/>
                  <a:pt x="120" y="52"/>
                </a:cubicBezTo>
                <a:cubicBezTo>
                  <a:pt x="115" y="50"/>
                  <a:pt x="109" y="50"/>
                  <a:pt x="103" y="48"/>
                </a:cubicBezTo>
                <a:close/>
                <a:moveTo>
                  <a:pt x="107" y="46"/>
                </a:moveTo>
                <a:cubicBezTo>
                  <a:pt x="109" y="45"/>
                  <a:pt x="112" y="45"/>
                  <a:pt x="115" y="45"/>
                </a:cubicBezTo>
                <a:cubicBezTo>
                  <a:pt x="120" y="46"/>
                  <a:pt x="125" y="48"/>
                  <a:pt x="129" y="50"/>
                </a:cubicBezTo>
                <a:cubicBezTo>
                  <a:pt x="122" y="48"/>
                  <a:pt x="115" y="47"/>
                  <a:pt x="107" y="46"/>
                </a:cubicBezTo>
                <a:cubicBezTo>
                  <a:pt x="107" y="46"/>
                  <a:pt x="107" y="46"/>
                  <a:pt x="107" y="46"/>
                </a:cubicBezTo>
                <a:close/>
                <a:moveTo>
                  <a:pt x="139" y="56"/>
                </a:moveTo>
                <a:cubicBezTo>
                  <a:pt x="136" y="54"/>
                  <a:pt x="132" y="53"/>
                  <a:pt x="129" y="52"/>
                </a:cubicBezTo>
                <a:cubicBezTo>
                  <a:pt x="124" y="50"/>
                  <a:pt x="119" y="50"/>
                  <a:pt x="114" y="48"/>
                </a:cubicBezTo>
                <a:cubicBezTo>
                  <a:pt x="112" y="48"/>
                  <a:pt x="111" y="48"/>
                  <a:pt x="109" y="47"/>
                </a:cubicBezTo>
                <a:cubicBezTo>
                  <a:pt x="110" y="47"/>
                  <a:pt x="111" y="47"/>
                  <a:pt x="112" y="48"/>
                </a:cubicBezTo>
                <a:cubicBezTo>
                  <a:pt x="114" y="48"/>
                  <a:pt x="116" y="49"/>
                  <a:pt x="119" y="49"/>
                </a:cubicBezTo>
                <a:cubicBezTo>
                  <a:pt x="123" y="50"/>
                  <a:pt x="127" y="50"/>
                  <a:pt x="132" y="51"/>
                </a:cubicBezTo>
                <a:cubicBezTo>
                  <a:pt x="134" y="53"/>
                  <a:pt x="137" y="54"/>
                  <a:pt x="139" y="56"/>
                </a:cubicBezTo>
                <a:close/>
                <a:moveTo>
                  <a:pt x="143" y="60"/>
                </a:moveTo>
                <a:cubicBezTo>
                  <a:pt x="138" y="58"/>
                  <a:pt x="132" y="56"/>
                  <a:pt x="127" y="55"/>
                </a:cubicBezTo>
                <a:cubicBezTo>
                  <a:pt x="121" y="53"/>
                  <a:pt x="115" y="52"/>
                  <a:pt x="109" y="50"/>
                </a:cubicBezTo>
                <a:cubicBezTo>
                  <a:pt x="109" y="50"/>
                  <a:pt x="110" y="51"/>
                  <a:pt x="111" y="51"/>
                </a:cubicBezTo>
                <a:cubicBezTo>
                  <a:pt x="115" y="51"/>
                  <a:pt x="118" y="52"/>
                  <a:pt x="122" y="53"/>
                </a:cubicBezTo>
                <a:cubicBezTo>
                  <a:pt x="128" y="55"/>
                  <a:pt x="135" y="57"/>
                  <a:pt x="141" y="58"/>
                </a:cubicBezTo>
                <a:cubicBezTo>
                  <a:pt x="142" y="59"/>
                  <a:pt x="143" y="59"/>
                  <a:pt x="143" y="60"/>
                </a:cubicBezTo>
                <a:close/>
                <a:moveTo>
                  <a:pt x="147" y="64"/>
                </a:moveTo>
                <a:cubicBezTo>
                  <a:pt x="133" y="58"/>
                  <a:pt x="116" y="59"/>
                  <a:pt x="102" y="52"/>
                </a:cubicBezTo>
                <a:cubicBezTo>
                  <a:pt x="105" y="53"/>
                  <a:pt x="110" y="54"/>
                  <a:pt x="114" y="55"/>
                </a:cubicBezTo>
                <a:cubicBezTo>
                  <a:pt x="119" y="56"/>
                  <a:pt x="123" y="57"/>
                  <a:pt x="128" y="58"/>
                </a:cubicBezTo>
                <a:cubicBezTo>
                  <a:pt x="132" y="59"/>
                  <a:pt x="136" y="60"/>
                  <a:pt x="140" y="61"/>
                </a:cubicBezTo>
                <a:cubicBezTo>
                  <a:pt x="142" y="62"/>
                  <a:pt x="144" y="62"/>
                  <a:pt x="146" y="63"/>
                </a:cubicBezTo>
                <a:cubicBezTo>
                  <a:pt x="146" y="63"/>
                  <a:pt x="146" y="63"/>
                  <a:pt x="147" y="64"/>
                </a:cubicBezTo>
                <a:cubicBezTo>
                  <a:pt x="147" y="64"/>
                  <a:pt x="147" y="64"/>
                  <a:pt x="147" y="64"/>
                </a:cubicBezTo>
                <a:close/>
                <a:moveTo>
                  <a:pt x="150" y="69"/>
                </a:moveTo>
                <a:cubicBezTo>
                  <a:pt x="141" y="68"/>
                  <a:pt x="132" y="65"/>
                  <a:pt x="123" y="63"/>
                </a:cubicBezTo>
                <a:cubicBezTo>
                  <a:pt x="114" y="60"/>
                  <a:pt x="104" y="58"/>
                  <a:pt x="95" y="57"/>
                </a:cubicBezTo>
                <a:cubicBezTo>
                  <a:pt x="95" y="57"/>
                  <a:pt x="95" y="57"/>
                  <a:pt x="95" y="57"/>
                </a:cubicBezTo>
                <a:cubicBezTo>
                  <a:pt x="95" y="56"/>
                  <a:pt x="96" y="55"/>
                  <a:pt x="96" y="55"/>
                </a:cubicBezTo>
                <a:cubicBezTo>
                  <a:pt x="107" y="56"/>
                  <a:pt x="118" y="60"/>
                  <a:pt x="129" y="62"/>
                </a:cubicBezTo>
                <a:cubicBezTo>
                  <a:pt x="134" y="63"/>
                  <a:pt x="138" y="64"/>
                  <a:pt x="142" y="65"/>
                </a:cubicBezTo>
                <a:cubicBezTo>
                  <a:pt x="144" y="66"/>
                  <a:pt x="147" y="67"/>
                  <a:pt x="149" y="67"/>
                </a:cubicBezTo>
                <a:cubicBezTo>
                  <a:pt x="149" y="68"/>
                  <a:pt x="150" y="69"/>
                  <a:pt x="150" y="69"/>
                </a:cubicBezTo>
                <a:close/>
                <a:moveTo>
                  <a:pt x="82" y="42"/>
                </a:moveTo>
                <a:cubicBezTo>
                  <a:pt x="79" y="40"/>
                  <a:pt x="77" y="38"/>
                  <a:pt x="75" y="36"/>
                </a:cubicBezTo>
                <a:cubicBezTo>
                  <a:pt x="74" y="36"/>
                  <a:pt x="74" y="36"/>
                  <a:pt x="73" y="35"/>
                </a:cubicBezTo>
                <a:cubicBezTo>
                  <a:pt x="76" y="37"/>
                  <a:pt x="79" y="39"/>
                  <a:pt x="82" y="41"/>
                </a:cubicBezTo>
                <a:cubicBezTo>
                  <a:pt x="82" y="41"/>
                  <a:pt x="82" y="41"/>
                  <a:pt x="82" y="41"/>
                </a:cubicBezTo>
                <a:cubicBezTo>
                  <a:pt x="82" y="41"/>
                  <a:pt x="82" y="41"/>
                  <a:pt x="82" y="42"/>
                </a:cubicBezTo>
                <a:cubicBezTo>
                  <a:pt x="82" y="42"/>
                  <a:pt x="82" y="42"/>
                  <a:pt x="82" y="42"/>
                </a:cubicBezTo>
                <a:close/>
                <a:moveTo>
                  <a:pt x="81" y="42"/>
                </a:moveTo>
                <a:cubicBezTo>
                  <a:pt x="81" y="43"/>
                  <a:pt x="81" y="43"/>
                  <a:pt x="81" y="44"/>
                </a:cubicBezTo>
                <a:cubicBezTo>
                  <a:pt x="78" y="42"/>
                  <a:pt x="76" y="40"/>
                  <a:pt x="73" y="38"/>
                </a:cubicBezTo>
                <a:cubicBezTo>
                  <a:pt x="76" y="40"/>
                  <a:pt x="78" y="41"/>
                  <a:pt x="81" y="42"/>
                </a:cubicBezTo>
                <a:cubicBezTo>
                  <a:pt x="81" y="42"/>
                  <a:pt x="81" y="42"/>
                  <a:pt x="81" y="42"/>
                </a:cubicBezTo>
                <a:close/>
                <a:moveTo>
                  <a:pt x="80" y="45"/>
                </a:moveTo>
                <a:cubicBezTo>
                  <a:pt x="80" y="45"/>
                  <a:pt x="80" y="46"/>
                  <a:pt x="79" y="47"/>
                </a:cubicBezTo>
                <a:cubicBezTo>
                  <a:pt x="77" y="45"/>
                  <a:pt x="74" y="43"/>
                  <a:pt x="71" y="41"/>
                </a:cubicBezTo>
                <a:cubicBezTo>
                  <a:pt x="69" y="39"/>
                  <a:pt x="66" y="38"/>
                  <a:pt x="64" y="36"/>
                </a:cubicBezTo>
                <a:cubicBezTo>
                  <a:pt x="62" y="34"/>
                  <a:pt x="67" y="37"/>
                  <a:pt x="68" y="37"/>
                </a:cubicBezTo>
                <a:cubicBezTo>
                  <a:pt x="69" y="38"/>
                  <a:pt x="71" y="39"/>
                  <a:pt x="72" y="40"/>
                </a:cubicBezTo>
                <a:cubicBezTo>
                  <a:pt x="75" y="41"/>
                  <a:pt x="78" y="43"/>
                  <a:pt x="80" y="45"/>
                </a:cubicBezTo>
                <a:close/>
                <a:moveTo>
                  <a:pt x="79" y="48"/>
                </a:moveTo>
                <a:cubicBezTo>
                  <a:pt x="79" y="48"/>
                  <a:pt x="78" y="49"/>
                  <a:pt x="78" y="49"/>
                </a:cubicBezTo>
                <a:cubicBezTo>
                  <a:pt x="78" y="49"/>
                  <a:pt x="78" y="50"/>
                  <a:pt x="78" y="50"/>
                </a:cubicBezTo>
                <a:cubicBezTo>
                  <a:pt x="76" y="49"/>
                  <a:pt x="74" y="48"/>
                  <a:pt x="73" y="47"/>
                </a:cubicBezTo>
                <a:cubicBezTo>
                  <a:pt x="70" y="46"/>
                  <a:pt x="68" y="44"/>
                  <a:pt x="65" y="42"/>
                </a:cubicBezTo>
                <a:cubicBezTo>
                  <a:pt x="64" y="41"/>
                  <a:pt x="62" y="39"/>
                  <a:pt x="60" y="38"/>
                </a:cubicBezTo>
                <a:cubicBezTo>
                  <a:pt x="62" y="39"/>
                  <a:pt x="64" y="40"/>
                  <a:pt x="66" y="41"/>
                </a:cubicBezTo>
                <a:cubicBezTo>
                  <a:pt x="71" y="43"/>
                  <a:pt x="75" y="46"/>
                  <a:pt x="79" y="48"/>
                </a:cubicBezTo>
                <a:cubicBezTo>
                  <a:pt x="79" y="48"/>
                  <a:pt x="79" y="48"/>
                  <a:pt x="79" y="48"/>
                </a:cubicBezTo>
                <a:close/>
                <a:moveTo>
                  <a:pt x="77" y="50"/>
                </a:moveTo>
                <a:cubicBezTo>
                  <a:pt x="75" y="53"/>
                  <a:pt x="74" y="50"/>
                  <a:pt x="71" y="49"/>
                </a:cubicBezTo>
                <a:cubicBezTo>
                  <a:pt x="71" y="49"/>
                  <a:pt x="70" y="49"/>
                  <a:pt x="69" y="49"/>
                </a:cubicBezTo>
                <a:cubicBezTo>
                  <a:pt x="69" y="48"/>
                  <a:pt x="68" y="48"/>
                  <a:pt x="67" y="47"/>
                </a:cubicBezTo>
                <a:cubicBezTo>
                  <a:pt x="66" y="47"/>
                  <a:pt x="65" y="46"/>
                  <a:pt x="63" y="45"/>
                </a:cubicBezTo>
                <a:cubicBezTo>
                  <a:pt x="62" y="44"/>
                  <a:pt x="61" y="43"/>
                  <a:pt x="59" y="42"/>
                </a:cubicBezTo>
                <a:cubicBezTo>
                  <a:pt x="58" y="40"/>
                  <a:pt x="58" y="40"/>
                  <a:pt x="59" y="41"/>
                </a:cubicBezTo>
                <a:cubicBezTo>
                  <a:pt x="61" y="42"/>
                  <a:pt x="63" y="43"/>
                  <a:pt x="65" y="44"/>
                </a:cubicBezTo>
                <a:cubicBezTo>
                  <a:pt x="68" y="45"/>
                  <a:pt x="70" y="46"/>
                  <a:pt x="72" y="48"/>
                </a:cubicBezTo>
                <a:cubicBezTo>
                  <a:pt x="74" y="48"/>
                  <a:pt x="75" y="49"/>
                  <a:pt x="76" y="50"/>
                </a:cubicBezTo>
                <a:cubicBezTo>
                  <a:pt x="76" y="50"/>
                  <a:pt x="76" y="50"/>
                  <a:pt x="77" y="50"/>
                </a:cubicBezTo>
                <a:cubicBezTo>
                  <a:pt x="77" y="50"/>
                  <a:pt x="77" y="50"/>
                  <a:pt x="77" y="50"/>
                </a:cubicBezTo>
                <a:close/>
                <a:moveTo>
                  <a:pt x="68" y="49"/>
                </a:moveTo>
                <a:cubicBezTo>
                  <a:pt x="67" y="49"/>
                  <a:pt x="65" y="50"/>
                  <a:pt x="63" y="50"/>
                </a:cubicBezTo>
                <a:cubicBezTo>
                  <a:pt x="61" y="48"/>
                  <a:pt x="57" y="46"/>
                  <a:pt x="55" y="44"/>
                </a:cubicBezTo>
                <a:cubicBezTo>
                  <a:pt x="51" y="40"/>
                  <a:pt x="58" y="44"/>
                  <a:pt x="59" y="45"/>
                </a:cubicBezTo>
                <a:cubicBezTo>
                  <a:pt x="61" y="45"/>
                  <a:pt x="63" y="46"/>
                  <a:pt x="65" y="47"/>
                </a:cubicBezTo>
                <a:cubicBezTo>
                  <a:pt x="66" y="47"/>
                  <a:pt x="67" y="48"/>
                  <a:pt x="67" y="48"/>
                </a:cubicBezTo>
                <a:cubicBezTo>
                  <a:pt x="67" y="48"/>
                  <a:pt x="68" y="49"/>
                  <a:pt x="68" y="49"/>
                </a:cubicBezTo>
                <a:cubicBezTo>
                  <a:pt x="68" y="49"/>
                  <a:pt x="68" y="49"/>
                  <a:pt x="68" y="49"/>
                </a:cubicBezTo>
                <a:close/>
                <a:moveTo>
                  <a:pt x="62" y="51"/>
                </a:moveTo>
                <a:cubicBezTo>
                  <a:pt x="61" y="51"/>
                  <a:pt x="61" y="52"/>
                  <a:pt x="60" y="52"/>
                </a:cubicBezTo>
                <a:cubicBezTo>
                  <a:pt x="58" y="51"/>
                  <a:pt x="56" y="50"/>
                  <a:pt x="55" y="49"/>
                </a:cubicBezTo>
                <a:cubicBezTo>
                  <a:pt x="53" y="48"/>
                  <a:pt x="50" y="45"/>
                  <a:pt x="54" y="47"/>
                </a:cubicBezTo>
                <a:cubicBezTo>
                  <a:pt x="57" y="48"/>
                  <a:pt x="59" y="50"/>
                  <a:pt x="62" y="51"/>
                </a:cubicBezTo>
                <a:close/>
                <a:moveTo>
                  <a:pt x="57" y="54"/>
                </a:moveTo>
                <a:cubicBezTo>
                  <a:pt x="54" y="52"/>
                  <a:pt x="51" y="51"/>
                  <a:pt x="49" y="49"/>
                </a:cubicBezTo>
                <a:cubicBezTo>
                  <a:pt x="51" y="51"/>
                  <a:pt x="56" y="52"/>
                  <a:pt x="59" y="53"/>
                </a:cubicBezTo>
                <a:cubicBezTo>
                  <a:pt x="58" y="53"/>
                  <a:pt x="57" y="54"/>
                  <a:pt x="57" y="54"/>
                </a:cubicBezTo>
                <a:close/>
                <a:moveTo>
                  <a:pt x="49" y="56"/>
                </a:moveTo>
                <a:cubicBezTo>
                  <a:pt x="51" y="56"/>
                  <a:pt x="53" y="57"/>
                  <a:pt x="55" y="58"/>
                </a:cubicBezTo>
                <a:cubicBezTo>
                  <a:pt x="55" y="58"/>
                  <a:pt x="55" y="58"/>
                  <a:pt x="55" y="59"/>
                </a:cubicBezTo>
                <a:cubicBezTo>
                  <a:pt x="53" y="58"/>
                  <a:pt x="51" y="57"/>
                  <a:pt x="49" y="56"/>
                </a:cubicBezTo>
                <a:close/>
                <a:moveTo>
                  <a:pt x="62" y="64"/>
                </a:moveTo>
                <a:cubicBezTo>
                  <a:pt x="61" y="64"/>
                  <a:pt x="61" y="64"/>
                  <a:pt x="60" y="64"/>
                </a:cubicBezTo>
                <a:cubicBezTo>
                  <a:pt x="61" y="63"/>
                  <a:pt x="61" y="63"/>
                  <a:pt x="61" y="63"/>
                </a:cubicBezTo>
                <a:cubicBezTo>
                  <a:pt x="62" y="63"/>
                  <a:pt x="62" y="63"/>
                  <a:pt x="62" y="64"/>
                </a:cubicBezTo>
                <a:close/>
                <a:moveTo>
                  <a:pt x="63" y="62"/>
                </a:moveTo>
                <a:cubicBezTo>
                  <a:pt x="63" y="62"/>
                  <a:pt x="63" y="62"/>
                  <a:pt x="63" y="62"/>
                </a:cubicBezTo>
                <a:cubicBezTo>
                  <a:pt x="64" y="62"/>
                  <a:pt x="63" y="62"/>
                  <a:pt x="63" y="62"/>
                </a:cubicBezTo>
                <a:close/>
                <a:moveTo>
                  <a:pt x="66" y="60"/>
                </a:moveTo>
                <a:cubicBezTo>
                  <a:pt x="68" y="62"/>
                  <a:pt x="66" y="61"/>
                  <a:pt x="64" y="61"/>
                </a:cubicBezTo>
                <a:cubicBezTo>
                  <a:pt x="65" y="60"/>
                  <a:pt x="65" y="60"/>
                  <a:pt x="66" y="60"/>
                </a:cubicBezTo>
                <a:cubicBezTo>
                  <a:pt x="66" y="60"/>
                  <a:pt x="66" y="60"/>
                  <a:pt x="66" y="60"/>
                </a:cubicBezTo>
                <a:close/>
                <a:moveTo>
                  <a:pt x="66" y="59"/>
                </a:moveTo>
                <a:cubicBezTo>
                  <a:pt x="66" y="59"/>
                  <a:pt x="66" y="59"/>
                  <a:pt x="66" y="59"/>
                </a:cubicBezTo>
                <a:cubicBezTo>
                  <a:pt x="67" y="59"/>
                  <a:pt x="67" y="58"/>
                  <a:pt x="68" y="58"/>
                </a:cubicBezTo>
                <a:cubicBezTo>
                  <a:pt x="68" y="59"/>
                  <a:pt x="68" y="59"/>
                  <a:pt x="68" y="60"/>
                </a:cubicBezTo>
                <a:cubicBezTo>
                  <a:pt x="68" y="60"/>
                  <a:pt x="67" y="60"/>
                  <a:pt x="66" y="59"/>
                </a:cubicBezTo>
                <a:cubicBezTo>
                  <a:pt x="66" y="59"/>
                  <a:pt x="66" y="59"/>
                  <a:pt x="66" y="59"/>
                </a:cubicBezTo>
                <a:close/>
                <a:moveTo>
                  <a:pt x="69" y="61"/>
                </a:moveTo>
                <a:cubicBezTo>
                  <a:pt x="68" y="61"/>
                  <a:pt x="68" y="61"/>
                  <a:pt x="68" y="61"/>
                </a:cubicBezTo>
                <a:cubicBezTo>
                  <a:pt x="68" y="61"/>
                  <a:pt x="68" y="61"/>
                  <a:pt x="68" y="61"/>
                </a:cubicBezTo>
                <a:cubicBezTo>
                  <a:pt x="67" y="60"/>
                  <a:pt x="68" y="60"/>
                  <a:pt x="69" y="61"/>
                </a:cubicBezTo>
                <a:cubicBezTo>
                  <a:pt x="69" y="61"/>
                  <a:pt x="69" y="61"/>
                  <a:pt x="69" y="61"/>
                </a:cubicBezTo>
                <a:close/>
                <a:moveTo>
                  <a:pt x="67" y="62"/>
                </a:moveTo>
                <a:cubicBezTo>
                  <a:pt x="67" y="62"/>
                  <a:pt x="66" y="62"/>
                  <a:pt x="66" y="62"/>
                </a:cubicBezTo>
                <a:cubicBezTo>
                  <a:pt x="66" y="62"/>
                  <a:pt x="65" y="63"/>
                  <a:pt x="65" y="63"/>
                </a:cubicBezTo>
                <a:cubicBezTo>
                  <a:pt x="65" y="63"/>
                  <a:pt x="65" y="62"/>
                  <a:pt x="65" y="62"/>
                </a:cubicBezTo>
                <a:cubicBezTo>
                  <a:pt x="64" y="62"/>
                  <a:pt x="66" y="62"/>
                  <a:pt x="67" y="62"/>
                </a:cubicBezTo>
                <a:close/>
                <a:moveTo>
                  <a:pt x="64" y="63"/>
                </a:moveTo>
                <a:cubicBezTo>
                  <a:pt x="64" y="63"/>
                  <a:pt x="64" y="63"/>
                  <a:pt x="63" y="64"/>
                </a:cubicBezTo>
                <a:cubicBezTo>
                  <a:pt x="62" y="62"/>
                  <a:pt x="63" y="63"/>
                  <a:pt x="64" y="63"/>
                </a:cubicBezTo>
                <a:close/>
                <a:moveTo>
                  <a:pt x="62" y="65"/>
                </a:moveTo>
                <a:cubicBezTo>
                  <a:pt x="61" y="65"/>
                  <a:pt x="60" y="66"/>
                  <a:pt x="60" y="67"/>
                </a:cubicBezTo>
                <a:cubicBezTo>
                  <a:pt x="57" y="65"/>
                  <a:pt x="53" y="64"/>
                  <a:pt x="50" y="62"/>
                </a:cubicBezTo>
                <a:cubicBezTo>
                  <a:pt x="47" y="61"/>
                  <a:pt x="43" y="58"/>
                  <a:pt x="41" y="58"/>
                </a:cubicBezTo>
                <a:cubicBezTo>
                  <a:pt x="48" y="59"/>
                  <a:pt x="55" y="64"/>
                  <a:pt x="62" y="65"/>
                </a:cubicBezTo>
                <a:close/>
                <a:moveTo>
                  <a:pt x="59" y="69"/>
                </a:moveTo>
                <a:cubicBezTo>
                  <a:pt x="59" y="70"/>
                  <a:pt x="59" y="70"/>
                  <a:pt x="59" y="70"/>
                </a:cubicBezTo>
                <a:cubicBezTo>
                  <a:pt x="59" y="70"/>
                  <a:pt x="58" y="69"/>
                  <a:pt x="58" y="69"/>
                </a:cubicBezTo>
                <a:cubicBezTo>
                  <a:pt x="54" y="68"/>
                  <a:pt x="49" y="66"/>
                  <a:pt x="45" y="64"/>
                </a:cubicBezTo>
                <a:cubicBezTo>
                  <a:pt x="44" y="63"/>
                  <a:pt x="42" y="61"/>
                  <a:pt x="40" y="61"/>
                </a:cubicBezTo>
                <a:cubicBezTo>
                  <a:pt x="42" y="61"/>
                  <a:pt x="44" y="62"/>
                  <a:pt x="47" y="63"/>
                </a:cubicBezTo>
                <a:cubicBezTo>
                  <a:pt x="51" y="65"/>
                  <a:pt x="55" y="66"/>
                  <a:pt x="59" y="68"/>
                </a:cubicBezTo>
                <a:cubicBezTo>
                  <a:pt x="59" y="68"/>
                  <a:pt x="59" y="69"/>
                  <a:pt x="59" y="69"/>
                </a:cubicBezTo>
                <a:close/>
                <a:moveTo>
                  <a:pt x="68" y="73"/>
                </a:moveTo>
                <a:cubicBezTo>
                  <a:pt x="70" y="74"/>
                  <a:pt x="71" y="74"/>
                  <a:pt x="73" y="75"/>
                </a:cubicBezTo>
                <a:cubicBezTo>
                  <a:pt x="75" y="75"/>
                  <a:pt x="78" y="77"/>
                  <a:pt x="80" y="77"/>
                </a:cubicBezTo>
                <a:cubicBezTo>
                  <a:pt x="84" y="79"/>
                  <a:pt x="87" y="80"/>
                  <a:pt x="91" y="81"/>
                </a:cubicBezTo>
                <a:cubicBezTo>
                  <a:pt x="83" y="79"/>
                  <a:pt x="75" y="77"/>
                  <a:pt x="67" y="73"/>
                </a:cubicBezTo>
                <a:cubicBezTo>
                  <a:pt x="67" y="73"/>
                  <a:pt x="68" y="73"/>
                  <a:pt x="68" y="73"/>
                </a:cubicBezTo>
                <a:cubicBezTo>
                  <a:pt x="68" y="73"/>
                  <a:pt x="68" y="73"/>
                  <a:pt x="68" y="73"/>
                </a:cubicBezTo>
                <a:close/>
                <a:moveTo>
                  <a:pt x="69" y="73"/>
                </a:moveTo>
                <a:cubicBezTo>
                  <a:pt x="69" y="72"/>
                  <a:pt x="70" y="72"/>
                  <a:pt x="71" y="71"/>
                </a:cubicBezTo>
                <a:cubicBezTo>
                  <a:pt x="71" y="71"/>
                  <a:pt x="71" y="71"/>
                  <a:pt x="71" y="71"/>
                </a:cubicBezTo>
                <a:cubicBezTo>
                  <a:pt x="82" y="76"/>
                  <a:pt x="94" y="79"/>
                  <a:pt x="106" y="83"/>
                </a:cubicBezTo>
                <a:cubicBezTo>
                  <a:pt x="111" y="84"/>
                  <a:pt x="116" y="87"/>
                  <a:pt x="121" y="88"/>
                </a:cubicBezTo>
                <a:cubicBezTo>
                  <a:pt x="124" y="90"/>
                  <a:pt x="128" y="90"/>
                  <a:pt x="131" y="92"/>
                </a:cubicBezTo>
                <a:cubicBezTo>
                  <a:pt x="129" y="91"/>
                  <a:pt x="125" y="91"/>
                  <a:pt x="122" y="90"/>
                </a:cubicBezTo>
                <a:cubicBezTo>
                  <a:pt x="115" y="88"/>
                  <a:pt x="108" y="86"/>
                  <a:pt x="101" y="84"/>
                </a:cubicBezTo>
                <a:cubicBezTo>
                  <a:pt x="94" y="81"/>
                  <a:pt x="87" y="79"/>
                  <a:pt x="80" y="77"/>
                </a:cubicBezTo>
                <a:cubicBezTo>
                  <a:pt x="76" y="75"/>
                  <a:pt x="73" y="74"/>
                  <a:pt x="69" y="73"/>
                </a:cubicBezTo>
                <a:close/>
                <a:moveTo>
                  <a:pt x="83" y="75"/>
                </a:moveTo>
                <a:cubicBezTo>
                  <a:pt x="79" y="74"/>
                  <a:pt x="76" y="73"/>
                  <a:pt x="73" y="71"/>
                </a:cubicBezTo>
                <a:cubicBezTo>
                  <a:pt x="76" y="73"/>
                  <a:pt x="79" y="73"/>
                  <a:pt x="82" y="74"/>
                </a:cubicBezTo>
                <a:cubicBezTo>
                  <a:pt x="86" y="76"/>
                  <a:pt x="90" y="77"/>
                  <a:pt x="94" y="79"/>
                </a:cubicBezTo>
                <a:cubicBezTo>
                  <a:pt x="90" y="78"/>
                  <a:pt x="87" y="77"/>
                  <a:pt x="83" y="75"/>
                </a:cubicBezTo>
                <a:close/>
                <a:moveTo>
                  <a:pt x="72" y="71"/>
                </a:moveTo>
                <a:cubicBezTo>
                  <a:pt x="73" y="70"/>
                  <a:pt x="74" y="70"/>
                  <a:pt x="75" y="70"/>
                </a:cubicBezTo>
                <a:cubicBezTo>
                  <a:pt x="76" y="70"/>
                  <a:pt x="77" y="70"/>
                  <a:pt x="78" y="70"/>
                </a:cubicBezTo>
                <a:cubicBezTo>
                  <a:pt x="78" y="70"/>
                  <a:pt x="79" y="70"/>
                  <a:pt x="79" y="70"/>
                </a:cubicBezTo>
                <a:cubicBezTo>
                  <a:pt x="79" y="70"/>
                  <a:pt x="79" y="70"/>
                  <a:pt x="80" y="70"/>
                </a:cubicBezTo>
                <a:cubicBezTo>
                  <a:pt x="80" y="70"/>
                  <a:pt x="80" y="70"/>
                  <a:pt x="81" y="70"/>
                </a:cubicBezTo>
                <a:cubicBezTo>
                  <a:pt x="83" y="71"/>
                  <a:pt x="86" y="73"/>
                  <a:pt x="89" y="74"/>
                </a:cubicBezTo>
                <a:cubicBezTo>
                  <a:pt x="103" y="79"/>
                  <a:pt x="116" y="84"/>
                  <a:pt x="130" y="89"/>
                </a:cubicBezTo>
                <a:cubicBezTo>
                  <a:pt x="131" y="89"/>
                  <a:pt x="133" y="90"/>
                  <a:pt x="134" y="90"/>
                </a:cubicBezTo>
                <a:cubicBezTo>
                  <a:pt x="134" y="90"/>
                  <a:pt x="138" y="92"/>
                  <a:pt x="136" y="91"/>
                </a:cubicBezTo>
                <a:cubicBezTo>
                  <a:pt x="133" y="90"/>
                  <a:pt x="130" y="89"/>
                  <a:pt x="126" y="88"/>
                </a:cubicBezTo>
                <a:cubicBezTo>
                  <a:pt x="120" y="86"/>
                  <a:pt x="113" y="84"/>
                  <a:pt x="107" y="82"/>
                </a:cubicBezTo>
                <a:cubicBezTo>
                  <a:pt x="106" y="82"/>
                  <a:pt x="106" y="82"/>
                  <a:pt x="105" y="82"/>
                </a:cubicBezTo>
                <a:cubicBezTo>
                  <a:pt x="99" y="80"/>
                  <a:pt x="93" y="78"/>
                  <a:pt x="87" y="76"/>
                </a:cubicBezTo>
                <a:cubicBezTo>
                  <a:pt x="82" y="74"/>
                  <a:pt x="77" y="72"/>
                  <a:pt x="72" y="71"/>
                </a:cubicBezTo>
                <a:close/>
                <a:moveTo>
                  <a:pt x="77" y="69"/>
                </a:moveTo>
                <a:cubicBezTo>
                  <a:pt x="78" y="68"/>
                  <a:pt x="79" y="68"/>
                  <a:pt x="81" y="67"/>
                </a:cubicBezTo>
                <a:cubicBezTo>
                  <a:pt x="90" y="72"/>
                  <a:pt x="100" y="75"/>
                  <a:pt x="110" y="79"/>
                </a:cubicBezTo>
                <a:cubicBezTo>
                  <a:pt x="113" y="79"/>
                  <a:pt x="116" y="80"/>
                  <a:pt x="118" y="81"/>
                </a:cubicBezTo>
                <a:cubicBezTo>
                  <a:pt x="112" y="80"/>
                  <a:pt x="107" y="78"/>
                  <a:pt x="101" y="76"/>
                </a:cubicBezTo>
                <a:cubicBezTo>
                  <a:pt x="94" y="73"/>
                  <a:pt x="88" y="71"/>
                  <a:pt x="80" y="70"/>
                </a:cubicBezTo>
                <a:cubicBezTo>
                  <a:pt x="80" y="69"/>
                  <a:pt x="79" y="69"/>
                  <a:pt x="78" y="69"/>
                </a:cubicBezTo>
                <a:cubicBezTo>
                  <a:pt x="77" y="69"/>
                  <a:pt x="77" y="69"/>
                  <a:pt x="77" y="69"/>
                </a:cubicBezTo>
                <a:close/>
                <a:moveTo>
                  <a:pt x="82" y="67"/>
                </a:moveTo>
                <a:cubicBezTo>
                  <a:pt x="83" y="66"/>
                  <a:pt x="85" y="65"/>
                  <a:pt x="86" y="64"/>
                </a:cubicBezTo>
                <a:cubicBezTo>
                  <a:pt x="98" y="68"/>
                  <a:pt x="109" y="73"/>
                  <a:pt x="120" y="77"/>
                </a:cubicBezTo>
                <a:cubicBezTo>
                  <a:pt x="126" y="79"/>
                  <a:pt x="131" y="81"/>
                  <a:pt x="137" y="83"/>
                </a:cubicBezTo>
                <a:cubicBezTo>
                  <a:pt x="140" y="84"/>
                  <a:pt x="142" y="85"/>
                  <a:pt x="145" y="86"/>
                </a:cubicBezTo>
                <a:cubicBezTo>
                  <a:pt x="151" y="88"/>
                  <a:pt x="147" y="87"/>
                  <a:pt x="145" y="86"/>
                </a:cubicBezTo>
                <a:cubicBezTo>
                  <a:pt x="140" y="84"/>
                  <a:pt x="135" y="82"/>
                  <a:pt x="130" y="81"/>
                </a:cubicBezTo>
                <a:cubicBezTo>
                  <a:pt x="124" y="79"/>
                  <a:pt x="118" y="78"/>
                  <a:pt x="112" y="76"/>
                </a:cubicBezTo>
                <a:cubicBezTo>
                  <a:pt x="102" y="73"/>
                  <a:pt x="92" y="70"/>
                  <a:pt x="82" y="67"/>
                </a:cubicBezTo>
                <a:close/>
                <a:moveTo>
                  <a:pt x="87" y="63"/>
                </a:moveTo>
                <a:cubicBezTo>
                  <a:pt x="87" y="63"/>
                  <a:pt x="88" y="63"/>
                  <a:pt x="88" y="63"/>
                </a:cubicBezTo>
                <a:cubicBezTo>
                  <a:pt x="88" y="63"/>
                  <a:pt x="89" y="62"/>
                  <a:pt x="90" y="62"/>
                </a:cubicBezTo>
                <a:cubicBezTo>
                  <a:pt x="90" y="62"/>
                  <a:pt x="90" y="62"/>
                  <a:pt x="90" y="62"/>
                </a:cubicBezTo>
                <a:cubicBezTo>
                  <a:pt x="100" y="67"/>
                  <a:pt x="110" y="70"/>
                  <a:pt x="121" y="73"/>
                </a:cubicBezTo>
                <a:cubicBezTo>
                  <a:pt x="126" y="75"/>
                  <a:pt x="131" y="77"/>
                  <a:pt x="137" y="79"/>
                </a:cubicBezTo>
                <a:cubicBezTo>
                  <a:pt x="139" y="80"/>
                  <a:pt x="142" y="80"/>
                  <a:pt x="145" y="81"/>
                </a:cubicBezTo>
                <a:cubicBezTo>
                  <a:pt x="146" y="81"/>
                  <a:pt x="155" y="84"/>
                  <a:pt x="149" y="83"/>
                </a:cubicBezTo>
                <a:cubicBezTo>
                  <a:pt x="138" y="80"/>
                  <a:pt x="128" y="76"/>
                  <a:pt x="118" y="73"/>
                </a:cubicBezTo>
                <a:cubicBezTo>
                  <a:pt x="108" y="70"/>
                  <a:pt x="97" y="67"/>
                  <a:pt x="87" y="63"/>
                </a:cubicBezTo>
                <a:close/>
                <a:moveTo>
                  <a:pt x="90" y="61"/>
                </a:moveTo>
                <a:cubicBezTo>
                  <a:pt x="91" y="60"/>
                  <a:pt x="93" y="59"/>
                  <a:pt x="94" y="57"/>
                </a:cubicBezTo>
                <a:cubicBezTo>
                  <a:pt x="94" y="57"/>
                  <a:pt x="95" y="57"/>
                  <a:pt x="95" y="57"/>
                </a:cubicBezTo>
                <a:cubicBezTo>
                  <a:pt x="99" y="59"/>
                  <a:pt x="104" y="60"/>
                  <a:pt x="108" y="61"/>
                </a:cubicBezTo>
                <a:cubicBezTo>
                  <a:pt x="114" y="62"/>
                  <a:pt x="119" y="64"/>
                  <a:pt x="124" y="66"/>
                </a:cubicBezTo>
                <a:cubicBezTo>
                  <a:pt x="133" y="69"/>
                  <a:pt x="144" y="71"/>
                  <a:pt x="153" y="76"/>
                </a:cubicBezTo>
                <a:cubicBezTo>
                  <a:pt x="153" y="76"/>
                  <a:pt x="153" y="76"/>
                  <a:pt x="153" y="76"/>
                </a:cubicBezTo>
                <a:cubicBezTo>
                  <a:pt x="149" y="73"/>
                  <a:pt x="142" y="73"/>
                  <a:pt x="138" y="71"/>
                </a:cubicBezTo>
                <a:cubicBezTo>
                  <a:pt x="132" y="70"/>
                  <a:pt x="127" y="68"/>
                  <a:pt x="121" y="67"/>
                </a:cubicBezTo>
                <a:cubicBezTo>
                  <a:pt x="112" y="64"/>
                  <a:pt x="102" y="61"/>
                  <a:pt x="93" y="59"/>
                </a:cubicBezTo>
                <a:cubicBezTo>
                  <a:pt x="92" y="59"/>
                  <a:pt x="92" y="60"/>
                  <a:pt x="92" y="60"/>
                </a:cubicBezTo>
                <a:cubicBezTo>
                  <a:pt x="102" y="64"/>
                  <a:pt x="112" y="67"/>
                  <a:pt x="122" y="70"/>
                </a:cubicBezTo>
                <a:cubicBezTo>
                  <a:pt x="123" y="71"/>
                  <a:pt x="125" y="71"/>
                  <a:pt x="126" y="71"/>
                </a:cubicBezTo>
                <a:cubicBezTo>
                  <a:pt x="124" y="71"/>
                  <a:pt x="123" y="71"/>
                  <a:pt x="121" y="70"/>
                </a:cubicBezTo>
                <a:cubicBezTo>
                  <a:pt x="111" y="67"/>
                  <a:pt x="101" y="63"/>
                  <a:pt x="90" y="61"/>
                </a:cubicBezTo>
                <a:cubicBezTo>
                  <a:pt x="90" y="61"/>
                  <a:pt x="90" y="61"/>
                  <a:pt x="90" y="61"/>
                </a:cubicBezTo>
                <a:close/>
                <a:moveTo>
                  <a:pt x="153" y="79"/>
                </a:moveTo>
                <a:cubicBezTo>
                  <a:pt x="153" y="79"/>
                  <a:pt x="153" y="79"/>
                  <a:pt x="153" y="79"/>
                </a:cubicBezTo>
                <a:cubicBezTo>
                  <a:pt x="153" y="79"/>
                  <a:pt x="152" y="79"/>
                  <a:pt x="151" y="79"/>
                </a:cubicBezTo>
                <a:cubicBezTo>
                  <a:pt x="142" y="76"/>
                  <a:pt x="133" y="73"/>
                  <a:pt x="124" y="70"/>
                </a:cubicBezTo>
                <a:cubicBezTo>
                  <a:pt x="114" y="67"/>
                  <a:pt x="104" y="64"/>
                  <a:pt x="94" y="60"/>
                </a:cubicBezTo>
                <a:cubicBezTo>
                  <a:pt x="97" y="61"/>
                  <a:pt x="103" y="62"/>
                  <a:pt x="107" y="63"/>
                </a:cubicBezTo>
                <a:cubicBezTo>
                  <a:pt x="113" y="65"/>
                  <a:pt x="118" y="67"/>
                  <a:pt x="123" y="68"/>
                </a:cubicBezTo>
                <a:cubicBezTo>
                  <a:pt x="133" y="71"/>
                  <a:pt x="143" y="74"/>
                  <a:pt x="153" y="76"/>
                </a:cubicBezTo>
                <a:cubicBezTo>
                  <a:pt x="153" y="77"/>
                  <a:pt x="153" y="78"/>
                  <a:pt x="153" y="79"/>
                </a:cubicBezTo>
                <a:close/>
                <a:moveTo>
                  <a:pt x="152" y="75"/>
                </a:moveTo>
                <a:cubicBezTo>
                  <a:pt x="145" y="71"/>
                  <a:pt x="137" y="70"/>
                  <a:pt x="130" y="67"/>
                </a:cubicBezTo>
                <a:cubicBezTo>
                  <a:pt x="124" y="66"/>
                  <a:pt x="119" y="64"/>
                  <a:pt x="114" y="62"/>
                </a:cubicBezTo>
                <a:cubicBezTo>
                  <a:pt x="110" y="61"/>
                  <a:pt x="106" y="60"/>
                  <a:pt x="102" y="59"/>
                </a:cubicBezTo>
                <a:cubicBezTo>
                  <a:pt x="104" y="59"/>
                  <a:pt x="105" y="60"/>
                  <a:pt x="107" y="60"/>
                </a:cubicBezTo>
                <a:cubicBezTo>
                  <a:pt x="112" y="61"/>
                  <a:pt x="118" y="62"/>
                  <a:pt x="123" y="64"/>
                </a:cubicBezTo>
                <a:cubicBezTo>
                  <a:pt x="132" y="66"/>
                  <a:pt x="141" y="69"/>
                  <a:pt x="151" y="70"/>
                </a:cubicBezTo>
                <a:cubicBezTo>
                  <a:pt x="151" y="72"/>
                  <a:pt x="152" y="73"/>
                  <a:pt x="152" y="75"/>
                </a:cubicBezTo>
                <a:close/>
                <a:moveTo>
                  <a:pt x="153" y="80"/>
                </a:moveTo>
                <a:cubicBezTo>
                  <a:pt x="153" y="81"/>
                  <a:pt x="152" y="81"/>
                  <a:pt x="152" y="82"/>
                </a:cubicBezTo>
                <a:cubicBezTo>
                  <a:pt x="152" y="82"/>
                  <a:pt x="152" y="83"/>
                  <a:pt x="152" y="83"/>
                </a:cubicBezTo>
                <a:cubicBezTo>
                  <a:pt x="148" y="81"/>
                  <a:pt x="143" y="80"/>
                  <a:pt x="138" y="79"/>
                </a:cubicBezTo>
                <a:cubicBezTo>
                  <a:pt x="134" y="77"/>
                  <a:pt x="129" y="75"/>
                  <a:pt x="124" y="74"/>
                </a:cubicBezTo>
                <a:cubicBezTo>
                  <a:pt x="113" y="70"/>
                  <a:pt x="102" y="67"/>
                  <a:pt x="92" y="62"/>
                </a:cubicBezTo>
                <a:cubicBezTo>
                  <a:pt x="96" y="64"/>
                  <a:pt x="102" y="65"/>
                  <a:pt x="107" y="67"/>
                </a:cubicBezTo>
                <a:cubicBezTo>
                  <a:pt x="112" y="68"/>
                  <a:pt x="117" y="70"/>
                  <a:pt x="123" y="71"/>
                </a:cubicBezTo>
                <a:cubicBezTo>
                  <a:pt x="133" y="74"/>
                  <a:pt x="143" y="78"/>
                  <a:pt x="153" y="80"/>
                </a:cubicBezTo>
                <a:close/>
                <a:moveTo>
                  <a:pt x="151" y="84"/>
                </a:moveTo>
                <a:cubicBezTo>
                  <a:pt x="151" y="85"/>
                  <a:pt x="150" y="86"/>
                  <a:pt x="149" y="87"/>
                </a:cubicBezTo>
                <a:cubicBezTo>
                  <a:pt x="139" y="82"/>
                  <a:pt x="127" y="79"/>
                  <a:pt x="117" y="75"/>
                </a:cubicBezTo>
                <a:cubicBezTo>
                  <a:pt x="111" y="73"/>
                  <a:pt x="105" y="71"/>
                  <a:pt x="100" y="68"/>
                </a:cubicBezTo>
                <a:cubicBezTo>
                  <a:pt x="99" y="68"/>
                  <a:pt x="98" y="68"/>
                  <a:pt x="98" y="68"/>
                </a:cubicBezTo>
                <a:cubicBezTo>
                  <a:pt x="107" y="70"/>
                  <a:pt x="116" y="73"/>
                  <a:pt x="125" y="76"/>
                </a:cubicBezTo>
                <a:cubicBezTo>
                  <a:pt x="130" y="77"/>
                  <a:pt x="135" y="79"/>
                  <a:pt x="140" y="81"/>
                </a:cubicBezTo>
                <a:cubicBezTo>
                  <a:pt x="144" y="82"/>
                  <a:pt x="148" y="84"/>
                  <a:pt x="151" y="84"/>
                </a:cubicBezTo>
                <a:close/>
                <a:moveTo>
                  <a:pt x="148" y="88"/>
                </a:moveTo>
                <a:cubicBezTo>
                  <a:pt x="147" y="88"/>
                  <a:pt x="145" y="89"/>
                  <a:pt x="144" y="90"/>
                </a:cubicBezTo>
                <a:cubicBezTo>
                  <a:pt x="143" y="89"/>
                  <a:pt x="143" y="89"/>
                  <a:pt x="143" y="89"/>
                </a:cubicBezTo>
                <a:cubicBezTo>
                  <a:pt x="142" y="89"/>
                  <a:pt x="142" y="89"/>
                  <a:pt x="141" y="89"/>
                </a:cubicBezTo>
                <a:cubicBezTo>
                  <a:pt x="141" y="88"/>
                  <a:pt x="140" y="88"/>
                  <a:pt x="140" y="88"/>
                </a:cubicBezTo>
                <a:cubicBezTo>
                  <a:pt x="139" y="88"/>
                  <a:pt x="138" y="88"/>
                  <a:pt x="137" y="87"/>
                </a:cubicBezTo>
                <a:cubicBezTo>
                  <a:pt x="136" y="87"/>
                  <a:pt x="134" y="86"/>
                  <a:pt x="132" y="85"/>
                </a:cubicBezTo>
                <a:cubicBezTo>
                  <a:pt x="125" y="82"/>
                  <a:pt x="117" y="80"/>
                  <a:pt x="109" y="77"/>
                </a:cubicBezTo>
                <a:cubicBezTo>
                  <a:pt x="102" y="75"/>
                  <a:pt x="94" y="72"/>
                  <a:pt x="87" y="69"/>
                </a:cubicBezTo>
                <a:cubicBezTo>
                  <a:pt x="88" y="69"/>
                  <a:pt x="89" y="70"/>
                  <a:pt x="90" y="70"/>
                </a:cubicBezTo>
                <a:cubicBezTo>
                  <a:pt x="94" y="71"/>
                  <a:pt x="98" y="72"/>
                  <a:pt x="102" y="73"/>
                </a:cubicBezTo>
                <a:cubicBezTo>
                  <a:pt x="111" y="76"/>
                  <a:pt x="119" y="79"/>
                  <a:pt x="128" y="81"/>
                </a:cubicBezTo>
                <a:cubicBezTo>
                  <a:pt x="135" y="83"/>
                  <a:pt x="141" y="86"/>
                  <a:pt x="148" y="88"/>
                </a:cubicBezTo>
                <a:close/>
                <a:moveTo>
                  <a:pt x="143" y="90"/>
                </a:moveTo>
                <a:cubicBezTo>
                  <a:pt x="142" y="90"/>
                  <a:pt x="140" y="91"/>
                  <a:pt x="139" y="91"/>
                </a:cubicBezTo>
                <a:cubicBezTo>
                  <a:pt x="135" y="89"/>
                  <a:pt x="130" y="88"/>
                  <a:pt x="125" y="86"/>
                </a:cubicBezTo>
                <a:cubicBezTo>
                  <a:pt x="119" y="84"/>
                  <a:pt x="113" y="82"/>
                  <a:pt x="107" y="80"/>
                </a:cubicBezTo>
                <a:cubicBezTo>
                  <a:pt x="101" y="78"/>
                  <a:pt x="95" y="75"/>
                  <a:pt x="89" y="73"/>
                </a:cubicBezTo>
                <a:cubicBezTo>
                  <a:pt x="88" y="72"/>
                  <a:pt x="87" y="72"/>
                  <a:pt x="86" y="72"/>
                </a:cubicBezTo>
                <a:cubicBezTo>
                  <a:pt x="92" y="73"/>
                  <a:pt x="97" y="75"/>
                  <a:pt x="103" y="77"/>
                </a:cubicBezTo>
                <a:cubicBezTo>
                  <a:pt x="111" y="80"/>
                  <a:pt x="120" y="82"/>
                  <a:pt x="129" y="85"/>
                </a:cubicBezTo>
                <a:cubicBezTo>
                  <a:pt x="131" y="86"/>
                  <a:pt x="133" y="87"/>
                  <a:pt x="136" y="88"/>
                </a:cubicBezTo>
                <a:cubicBezTo>
                  <a:pt x="138" y="88"/>
                  <a:pt x="140" y="89"/>
                  <a:pt x="143" y="90"/>
                </a:cubicBezTo>
                <a:close/>
                <a:moveTo>
                  <a:pt x="136" y="92"/>
                </a:moveTo>
                <a:cubicBezTo>
                  <a:pt x="135" y="92"/>
                  <a:pt x="134" y="92"/>
                  <a:pt x="133" y="92"/>
                </a:cubicBezTo>
                <a:cubicBezTo>
                  <a:pt x="130" y="90"/>
                  <a:pt x="126" y="89"/>
                  <a:pt x="123" y="88"/>
                </a:cubicBezTo>
                <a:cubicBezTo>
                  <a:pt x="120" y="87"/>
                  <a:pt x="117" y="86"/>
                  <a:pt x="114" y="85"/>
                </a:cubicBezTo>
                <a:cubicBezTo>
                  <a:pt x="118" y="86"/>
                  <a:pt x="121" y="87"/>
                  <a:pt x="124" y="88"/>
                </a:cubicBezTo>
                <a:cubicBezTo>
                  <a:pt x="128" y="89"/>
                  <a:pt x="132" y="91"/>
                  <a:pt x="136" y="92"/>
                </a:cubicBezTo>
                <a:close/>
                <a:moveTo>
                  <a:pt x="131" y="93"/>
                </a:moveTo>
                <a:cubicBezTo>
                  <a:pt x="130" y="93"/>
                  <a:pt x="130" y="93"/>
                  <a:pt x="129" y="94"/>
                </a:cubicBezTo>
                <a:cubicBezTo>
                  <a:pt x="127" y="92"/>
                  <a:pt x="123" y="91"/>
                  <a:pt x="121" y="90"/>
                </a:cubicBezTo>
                <a:cubicBezTo>
                  <a:pt x="116" y="89"/>
                  <a:pt x="112" y="88"/>
                  <a:pt x="107" y="86"/>
                </a:cubicBezTo>
                <a:cubicBezTo>
                  <a:pt x="115" y="89"/>
                  <a:pt x="123" y="91"/>
                  <a:pt x="131" y="93"/>
                </a:cubicBezTo>
                <a:close/>
                <a:moveTo>
                  <a:pt x="34" y="65"/>
                </a:moveTo>
                <a:cubicBezTo>
                  <a:pt x="34" y="64"/>
                  <a:pt x="35" y="64"/>
                  <a:pt x="35" y="63"/>
                </a:cubicBezTo>
                <a:cubicBezTo>
                  <a:pt x="44" y="66"/>
                  <a:pt x="52" y="71"/>
                  <a:pt x="61" y="73"/>
                </a:cubicBezTo>
                <a:cubicBezTo>
                  <a:pt x="62" y="73"/>
                  <a:pt x="63" y="74"/>
                  <a:pt x="64" y="74"/>
                </a:cubicBezTo>
                <a:cubicBezTo>
                  <a:pt x="64" y="74"/>
                  <a:pt x="65" y="74"/>
                  <a:pt x="66" y="74"/>
                </a:cubicBezTo>
                <a:cubicBezTo>
                  <a:pt x="66" y="74"/>
                  <a:pt x="66" y="74"/>
                  <a:pt x="66" y="74"/>
                </a:cubicBezTo>
                <a:cubicBezTo>
                  <a:pt x="72" y="76"/>
                  <a:pt x="77" y="78"/>
                  <a:pt x="83" y="80"/>
                </a:cubicBezTo>
                <a:cubicBezTo>
                  <a:pt x="90" y="82"/>
                  <a:pt x="97" y="83"/>
                  <a:pt x="103" y="86"/>
                </a:cubicBezTo>
                <a:cubicBezTo>
                  <a:pt x="110" y="88"/>
                  <a:pt x="116" y="90"/>
                  <a:pt x="122" y="92"/>
                </a:cubicBezTo>
                <a:cubicBezTo>
                  <a:pt x="123" y="92"/>
                  <a:pt x="127" y="94"/>
                  <a:pt x="128" y="94"/>
                </a:cubicBezTo>
                <a:cubicBezTo>
                  <a:pt x="128" y="94"/>
                  <a:pt x="128" y="94"/>
                  <a:pt x="127" y="94"/>
                </a:cubicBezTo>
                <a:cubicBezTo>
                  <a:pt x="127" y="94"/>
                  <a:pt x="126" y="94"/>
                  <a:pt x="125" y="94"/>
                </a:cubicBezTo>
                <a:cubicBezTo>
                  <a:pt x="122" y="93"/>
                  <a:pt x="119" y="91"/>
                  <a:pt x="116" y="91"/>
                </a:cubicBezTo>
                <a:cubicBezTo>
                  <a:pt x="102" y="88"/>
                  <a:pt x="88" y="83"/>
                  <a:pt x="74" y="78"/>
                </a:cubicBezTo>
                <a:cubicBezTo>
                  <a:pt x="61" y="74"/>
                  <a:pt x="47" y="71"/>
                  <a:pt x="34" y="65"/>
                </a:cubicBezTo>
                <a:close/>
                <a:moveTo>
                  <a:pt x="35" y="62"/>
                </a:moveTo>
                <a:cubicBezTo>
                  <a:pt x="37" y="60"/>
                  <a:pt x="38" y="59"/>
                  <a:pt x="39" y="57"/>
                </a:cubicBezTo>
                <a:cubicBezTo>
                  <a:pt x="39" y="57"/>
                  <a:pt x="39" y="57"/>
                  <a:pt x="39" y="57"/>
                </a:cubicBezTo>
                <a:cubicBezTo>
                  <a:pt x="45" y="61"/>
                  <a:pt x="52" y="63"/>
                  <a:pt x="58" y="67"/>
                </a:cubicBezTo>
                <a:cubicBezTo>
                  <a:pt x="53" y="64"/>
                  <a:pt x="45" y="61"/>
                  <a:pt x="39" y="59"/>
                </a:cubicBezTo>
                <a:cubicBezTo>
                  <a:pt x="38" y="59"/>
                  <a:pt x="38" y="60"/>
                  <a:pt x="38" y="60"/>
                </a:cubicBezTo>
                <a:cubicBezTo>
                  <a:pt x="44" y="65"/>
                  <a:pt x="52" y="67"/>
                  <a:pt x="59" y="70"/>
                </a:cubicBezTo>
                <a:cubicBezTo>
                  <a:pt x="59" y="71"/>
                  <a:pt x="59" y="71"/>
                  <a:pt x="60" y="72"/>
                </a:cubicBezTo>
                <a:cubicBezTo>
                  <a:pt x="59" y="71"/>
                  <a:pt x="58" y="71"/>
                  <a:pt x="58" y="71"/>
                </a:cubicBezTo>
                <a:cubicBezTo>
                  <a:pt x="55" y="70"/>
                  <a:pt x="53" y="69"/>
                  <a:pt x="50" y="68"/>
                </a:cubicBezTo>
                <a:cubicBezTo>
                  <a:pt x="45" y="66"/>
                  <a:pt x="40" y="64"/>
                  <a:pt x="35" y="62"/>
                </a:cubicBezTo>
                <a:close/>
                <a:moveTo>
                  <a:pt x="39" y="57"/>
                </a:moveTo>
                <a:cubicBezTo>
                  <a:pt x="40" y="56"/>
                  <a:pt x="40" y="55"/>
                  <a:pt x="41" y="55"/>
                </a:cubicBezTo>
                <a:cubicBezTo>
                  <a:pt x="41" y="55"/>
                  <a:pt x="41" y="55"/>
                  <a:pt x="41" y="55"/>
                </a:cubicBezTo>
                <a:cubicBezTo>
                  <a:pt x="46" y="57"/>
                  <a:pt x="50" y="59"/>
                  <a:pt x="55" y="60"/>
                </a:cubicBezTo>
                <a:cubicBezTo>
                  <a:pt x="55" y="60"/>
                  <a:pt x="55" y="60"/>
                  <a:pt x="55" y="61"/>
                </a:cubicBezTo>
                <a:cubicBezTo>
                  <a:pt x="55" y="61"/>
                  <a:pt x="56" y="62"/>
                  <a:pt x="56" y="62"/>
                </a:cubicBezTo>
                <a:cubicBezTo>
                  <a:pt x="55" y="62"/>
                  <a:pt x="54" y="61"/>
                  <a:pt x="53" y="61"/>
                </a:cubicBezTo>
                <a:cubicBezTo>
                  <a:pt x="48" y="59"/>
                  <a:pt x="44" y="58"/>
                  <a:pt x="39" y="57"/>
                </a:cubicBezTo>
                <a:close/>
                <a:moveTo>
                  <a:pt x="41" y="54"/>
                </a:moveTo>
                <a:cubicBezTo>
                  <a:pt x="41" y="54"/>
                  <a:pt x="42" y="53"/>
                  <a:pt x="42" y="53"/>
                </a:cubicBezTo>
                <a:cubicBezTo>
                  <a:pt x="46" y="55"/>
                  <a:pt x="50" y="57"/>
                  <a:pt x="55" y="59"/>
                </a:cubicBezTo>
                <a:cubicBezTo>
                  <a:pt x="55" y="59"/>
                  <a:pt x="55" y="59"/>
                  <a:pt x="55" y="59"/>
                </a:cubicBezTo>
                <a:cubicBezTo>
                  <a:pt x="50" y="58"/>
                  <a:pt x="46" y="56"/>
                  <a:pt x="41" y="54"/>
                </a:cubicBezTo>
                <a:cubicBezTo>
                  <a:pt x="41" y="54"/>
                  <a:pt x="41" y="54"/>
                  <a:pt x="41" y="54"/>
                </a:cubicBezTo>
                <a:close/>
                <a:moveTo>
                  <a:pt x="42" y="52"/>
                </a:moveTo>
                <a:cubicBezTo>
                  <a:pt x="43" y="52"/>
                  <a:pt x="44" y="51"/>
                  <a:pt x="44" y="50"/>
                </a:cubicBezTo>
                <a:cubicBezTo>
                  <a:pt x="44" y="50"/>
                  <a:pt x="44" y="50"/>
                  <a:pt x="44" y="50"/>
                </a:cubicBezTo>
                <a:cubicBezTo>
                  <a:pt x="48" y="52"/>
                  <a:pt x="52" y="54"/>
                  <a:pt x="56" y="55"/>
                </a:cubicBezTo>
                <a:cubicBezTo>
                  <a:pt x="56" y="56"/>
                  <a:pt x="55" y="56"/>
                  <a:pt x="55" y="57"/>
                </a:cubicBezTo>
                <a:cubicBezTo>
                  <a:pt x="51" y="56"/>
                  <a:pt x="47" y="54"/>
                  <a:pt x="42" y="52"/>
                </a:cubicBezTo>
                <a:close/>
                <a:moveTo>
                  <a:pt x="45" y="50"/>
                </a:moveTo>
                <a:cubicBezTo>
                  <a:pt x="46" y="48"/>
                  <a:pt x="48" y="46"/>
                  <a:pt x="49" y="45"/>
                </a:cubicBezTo>
                <a:cubicBezTo>
                  <a:pt x="52" y="48"/>
                  <a:pt x="55" y="49"/>
                  <a:pt x="58" y="51"/>
                </a:cubicBezTo>
                <a:cubicBezTo>
                  <a:pt x="60" y="53"/>
                  <a:pt x="58" y="52"/>
                  <a:pt x="57" y="51"/>
                </a:cubicBezTo>
                <a:cubicBezTo>
                  <a:pt x="56" y="51"/>
                  <a:pt x="54" y="50"/>
                  <a:pt x="53" y="50"/>
                </a:cubicBezTo>
                <a:cubicBezTo>
                  <a:pt x="51" y="49"/>
                  <a:pt x="49" y="48"/>
                  <a:pt x="48" y="47"/>
                </a:cubicBezTo>
                <a:cubicBezTo>
                  <a:pt x="47" y="47"/>
                  <a:pt x="47" y="48"/>
                  <a:pt x="47" y="48"/>
                </a:cubicBezTo>
                <a:cubicBezTo>
                  <a:pt x="50" y="50"/>
                  <a:pt x="54" y="54"/>
                  <a:pt x="56" y="55"/>
                </a:cubicBezTo>
                <a:cubicBezTo>
                  <a:pt x="52" y="53"/>
                  <a:pt x="49" y="51"/>
                  <a:pt x="45" y="50"/>
                </a:cubicBezTo>
                <a:close/>
                <a:moveTo>
                  <a:pt x="50" y="44"/>
                </a:moveTo>
                <a:cubicBezTo>
                  <a:pt x="51" y="44"/>
                  <a:pt x="52" y="43"/>
                  <a:pt x="52" y="42"/>
                </a:cubicBezTo>
                <a:cubicBezTo>
                  <a:pt x="54" y="45"/>
                  <a:pt x="58" y="48"/>
                  <a:pt x="61" y="50"/>
                </a:cubicBezTo>
                <a:cubicBezTo>
                  <a:pt x="60" y="49"/>
                  <a:pt x="59" y="48"/>
                  <a:pt x="57" y="48"/>
                </a:cubicBezTo>
                <a:cubicBezTo>
                  <a:pt x="55" y="46"/>
                  <a:pt x="52" y="45"/>
                  <a:pt x="50" y="44"/>
                </a:cubicBezTo>
                <a:close/>
                <a:moveTo>
                  <a:pt x="53" y="41"/>
                </a:moveTo>
                <a:cubicBezTo>
                  <a:pt x="54" y="40"/>
                  <a:pt x="55" y="39"/>
                  <a:pt x="56" y="38"/>
                </a:cubicBezTo>
                <a:cubicBezTo>
                  <a:pt x="57" y="38"/>
                  <a:pt x="58" y="38"/>
                  <a:pt x="58" y="37"/>
                </a:cubicBezTo>
                <a:cubicBezTo>
                  <a:pt x="58" y="37"/>
                  <a:pt x="58" y="37"/>
                  <a:pt x="58" y="37"/>
                </a:cubicBezTo>
                <a:cubicBezTo>
                  <a:pt x="61" y="40"/>
                  <a:pt x="64" y="42"/>
                  <a:pt x="67" y="44"/>
                </a:cubicBezTo>
                <a:cubicBezTo>
                  <a:pt x="63" y="42"/>
                  <a:pt x="60" y="41"/>
                  <a:pt x="57" y="39"/>
                </a:cubicBezTo>
                <a:cubicBezTo>
                  <a:pt x="56" y="39"/>
                  <a:pt x="56" y="40"/>
                  <a:pt x="56" y="40"/>
                </a:cubicBezTo>
                <a:cubicBezTo>
                  <a:pt x="58" y="42"/>
                  <a:pt x="60" y="43"/>
                  <a:pt x="63" y="45"/>
                </a:cubicBezTo>
                <a:cubicBezTo>
                  <a:pt x="59" y="44"/>
                  <a:pt x="56" y="42"/>
                  <a:pt x="53" y="41"/>
                </a:cubicBezTo>
                <a:close/>
                <a:moveTo>
                  <a:pt x="59" y="37"/>
                </a:moveTo>
                <a:cubicBezTo>
                  <a:pt x="60" y="36"/>
                  <a:pt x="61" y="35"/>
                  <a:pt x="62" y="34"/>
                </a:cubicBezTo>
                <a:cubicBezTo>
                  <a:pt x="62" y="35"/>
                  <a:pt x="62" y="35"/>
                  <a:pt x="62" y="35"/>
                </a:cubicBezTo>
                <a:cubicBezTo>
                  <a:pt x="65" y="40"/>
                  <a:pt x="72" y="42"/>
                  <a:pt x="76" y="46"/>
                </a:cubicBezTo>
                <a:cubicBezTo>
                  <a:pt x="79" y="48"/>
                  <a:pt x="75" y="45"/>
                  <a:pt x="74" y="45"/>
                </a:cubicBezTo>
                <a:cubicBezTo>
                  <a:pt x="73" y="44"/>
                  <a:pt x="71" y="43"/>
                  <a:pt x="70" y="42"/>
                </a:cubicBezTo>
                <a:cubicBezTo>
                  <a:pt x="66" y="40"/>
                  <a:pt x="63" y="38"/>
                  <a:pt x="59" y="37"/>
                </a:cubicBezTo>
                <a:cubicBezTo>
                  <a:pt x="59" y="37"/>
                  <a:pt x="59" y="37"/>
                  <a:pt x="59" y="37"/>
                </a:cubicBezTo>
                <a:close/>
                <a:moveTo>
                  <a:pt x="62" y="34"/>
                </a:moveTo>
                <a:cubicBezTo>
                  <a:pt x="63" y="34"/>
                  <a:pt x="63" y="33"/>
                  <a:pt x="64" y="33"/>
                </a:cubicBezTo>
                <a:cubicBezTo>
                  <a:pt x="64" y="33"/>
                  <a:pt x="64" y="33"/>
                  <a:pt x="64" y="33"/>
                </a:cubicBezTo>
                <a:cubicBezTo>
                  <a:pt x="67" y="35"/>
                  <a:pt x="69" y="37"/>
                  <a:pt x="71" y="38"/>
                </a:cubicBezTo>
                <a:cubicBezTo>
                  <a:pt x="68" y="37"/>
                  <a:pt x="65" y="35"/>
                  <a:pt x="62" y="34"/>
                </a:cubicBezTo>
                <a:cubicBezTo>
                  <a:pt x="62" y="34"/>
                  <a:pt x="62" y="34"/>
                  <a:pt x="62" y="34"/>
                </a:cubicBezTo>
                <a:close/>
                <a:moveTo>
                  <a:pt x="64" y="33"/>
                </a:moveTo>
                <a:cubicBezTo>
                  <a:pt x="69" y="30"/>
                  <a:pt x="73" y="27"/>
                  <a:pt x="78" y="25"/>
                </a:cubicBezTo>
                <a:cubicBezTo>
                  <a:pt x="78" y="25"/>
                  <a:pt x="78" y="25"/>
                  <a:pt x="78" y="25"/>
                </a:cubicBezTo>
                <a:cubicBezTo>
                  <a:pt x="78" y="25"/>
                  <a:pt x="77" y="26"/>
                  <a:pt x="78" y="26"/>
                </a:cubicBezTo>
                <a:cubicBezTo>
                  <a:pt x="79" y="26"/>
                  <a:pt x="80" y="27"/>
                  <a:pt x="81" y="27"/>
                </a:cubicBezTo>
                <a:cubicBezTo>
                  <a:pt x="79" y="27"/>
                  <a:pt x="78" y="26"/>
                  <a:pt x="77" y="26"/>
                </a:cubicBezTo>
                <a:cubicBezTo>
                  <a:pt x="77" y="26"/>
                  <a:pt x="77" y="27"/>
                  <a:pt x="77" y="27"/>
                </a:cubicBezTo>
                <a:cubicBezTo>
                  <a:pt x="77" y="27"/>
                  <a:pt x="78" y="27"/>
                  <a:pt x="78" y="28"/>
                </a:cubicBezTo>
                <a:cubicBezTo>
                  <a:pt x="78" y="28"/>
                  <a:pt x="78" y="28"/>
                  <a:pt x="78" y="28"/>
                </a:cubicBezTo>
                <a:cubicBezTo>
                  <a:pt x="76" y="28"/>
                  <a:pt x="75" y="27"/>
                  <a:pt x="73" y="27"/>
                </a:cubicBezTo>
                <a:cubicBezTo>
                  <a:pt x="73" y="27"/>
                  <a:pt x="73" y="28"/>
                  <a:pt x="73" y="28"/>
                </a:cubicBezTo>
                <a:cubicBezTo>
                  <a:pt x="74" y="29"/>
                  <a:pt x="75" y="29"/>
                  <a:pt x="76" y="30"/>
                </a:cubicBezTo>
                <a:cubicBezTo>
                  <a:pt x="74" y="29"/>
                  <a:pt x="73" y="29"/>
                  <a:pt x="72" y="29"/>
                </a:cubicBezTo>
                <a:cubicBezTo>
                  <a:pt x="71" y="29"/>
                  <a:pt x="71" y="29"/>
                  <a:pt x="72" y="29"/>
                </a:cubicBezTo>
                <a:cubicBezTo>
                  <a:pt x="73" y="30"/>
                  <a:pt x="74" y="30"/>
                  <a:pt x="76" y="31"/>
                </a:cubicBezTo>
                <a:cubicBezTo>
                  <a:pt x="75" y="33"/>
                  <a:pt x="76" y="35"/>
                  <a:pt x="79" y="35"/>
                </a:cubicBezTo>
                <a:cubicBezTo>
                  <a:pt x="79" y="35"/>
                  <a:pt x="80" y="35"/>
                  <a:pt x="80" y="35"/>
                </a:cubicBezTo>
                <a:cubicBezTo>
                  <a:pt x="81" y="36"/>
                  <a:pt x="82" y="37"/>
                  <a:pt x="84" y="38"/>
                </a:cubicBezTo>
                <a:cubicBezTo>
                  <a:pt x="84" y="38"/>
                  <a:pt x="84" y="38"/>
                  <a:pt x="84" y="39"/>
                </a:cubicBezTo>
                <a:cubicBezTo>
                  <a:pt x="84" y="39"/>
                  <a:pt x="84" y="39"/>
                  <a:pt x="84" y="39"/>
                </a:cubicBezTo>
                <a:cubicBezTo>
                  <a:pt x="84" y="38"/>
                  <a:pt x="84" y="38"/>
                  <a:pt x="83" y="38"/>
                </a:cubicBezTo>
                <a:cubicBezTo>
                  <a:pt x="82" y="38"/>
                  <a:pt x="81" y="37"/>
                  <a:pt x="80" y="37"/>
                </a:cubicBezTo>
                <a:cubicBezTo>
                  <a:pt x="76" y="34"/>
                  <a:pt x="73" y="32"/>
                  <a:pt x="69" y="30"/>
                </a:cubicBezTo>
                <a:cubicBezTo>
                  <a:pt x="69" y="30"/>
                  <a:pt x="68" y="31"/>
                  <a:pt x="69" y="31"/>
                </a:cubicBezTo>
                <a:cubicBezTo>
                  <a:pt x="74" y="33"/>
                  <a:pt x="78" y="37"/>
                  <a:pt x="84" y="39"/>
                </a:cubicBezTo>
                <a:cubicBezTo>
                  <a:pt x="83" y="39"/>
                  <a:pt x="83" y="40"/>
                  <a:pt x="83" y="40"/>
                </a:cubicBezTo>
                <a:cubicBezTo>
                  <a:pt x="83" y="40"/>
                  <a:pt x="83" y="40"/>
                  <a:pt x="83" y="40"/>
                </a:cubicBezTo>
                <a:cubicBezTo>
                  <a:pt x="80" y="38"/>
                  <a:pt x="77" y="37"/>
                  <a:pt x="74" y="35"/>
                </a:cubicBezTo>
                <a:cubicBezTo>
                  <a:pt x="73" y="34"/>
                  <a:pt x="71" y="33"/>
                  <a:pt x="70" y="32"/>
                </a:cubicBezTo>
                <a:cubicBezTo>
                  <a:pt x="70" y="32"/>
                  <a:pt x="69" y="32"/>
                  <a:pt x="69" y="32"/>
                </a:cubicBezTo>
                <a:cubicBezTo>
                  <a:pt x="69" y="32"/>
                  <a:pt x="68" y="31"/>
                  <a:pt x="67" y="31"/>
                </a:cubicBezTo>
                <a:cubicBezTo>
                  <a:pt x="67" y="31"/>
                  <a:pt x="67" y="31"/>
                  <a:pt x="67" y="32"/>
                </a:cubicBezTo>
                <a:cubicBezTo>
                  <a:pt x="71" y="35"/>
                  <a:pt x="76" y="39"/>
                  <a:pt x="80" y="41"/>
                </a:cubicBezTo>
                <a:cubicBezTo>
                  <a:pt x="75" y="38"/>
                  <a:pt x="70" y="35"/>
                  <a:pt x="65" y="33"/>
                </a:cubicBezTo>
                <a:cubicBezTo>
                  <a:pt x="65" y="33"/>
                  <a:pt x="64" y="33"/>
                  <a:pt x="64" y="33"/>
                </a:cubicBezTo>
                <a:close/>
                <a:moveTo>
                  <a:pt x="94" y="37"/>
                </a:moveTo>
                <a:cubicBezTo>
                  <a:pt x="93" y="36"/>
                  <a:pt x="92" y="36"/>
                  <a:pt x="91" y="35"/>
                </a:cubicBezTo>
                <a:cubicBezTo>
                  <a:pt x="86" y="32"/>
                  <a:pt x="91" y="34"/>
                  <a:pt x="93" y="34"/>
                </a:cubicBezTo>
                <a:cubicBezTo>
                  <a:pt x="93" y="35"/>
                  <a:pt x="93" y="35"/>
                  <a:pt x="93" y="35"/>
                </a:cubicBezTo>
                <a:cubicBezTo>
                  <a:pt x="95" y="36"/>
                  <a:pt x="96" y="37"/>
                  <a:pt x="98" y="39"/>
                </a:cubicBezTo>
                <a:cubicBezTo>
                  <a:pt x="98" y="39"/>
                  <a:pt x="98" y="39"/>
                  <a:pt x="98" y="39"/>
                </a:cubicBezTo>
                <a:cubicBezTo>
                  <a:pt x="98" y="38"/>
                  <a:pt x="98" y="38"/>
                  <a:pt x="98" y="38"/>
                </a:cubicBezTo>
                <a:cubicBezTo>
                  <a:pt x="96" y="38"/>
                  <a:pt x="95" y="37"/>
                  <a:pt x="94" y="37"/>
                </a:cubicBezTo>
                <a:close/>
                <a:moveTo>
                  <a:pt x="94" y="34"/>
                </a:moveTo>
                <a:cubicBezTo>
                  <a:pt x="94" y="34"/>
                  <a:pt x="94" y="34"/>
                  <a:pt x="94" y="34"/>
                </a:cubicBezTo>
                <a:cubicBezTo>
                  <a:pt x="94" y="34"/>
                  <a:pt x="94" y="34"/>
                  <a:pt x="94" y="34"/>
                </a:cubicBezTo>
                <a:close/>
                <a:moveTo>
                  <a:pt x="90" y="32"/>
                </a:moveTo>
                <a:cubicBezTo>
                  <a:pt x="91" y="32"/>
                  <a:pt x="92" y="31"/>
                  <a:pt x="92" y="30"/>
                </a:cubicBezTo>
                <a:cubicBezTo>
                  <a:pt x="92" y="30"/>
                  <a:pt x="92" y="30"/>
                  <a:pt x="92" y="31"/>
                </a:cubicBezTo>
                <a:cubicBezTo>
                  <a:pt x="93" y="32"/>
                  <a:pt x="94" y="32"/>
                  <a:pt x="95" y="34"/>
                </a:cubicBezTo>
                <a:cubicBezTo>
                  <a:pt x="95" y="34"/>
                  <a:pt x="95" y="34"/>
                  <a:pt x="95" y="34"/>
                </a:cubicBezTo>
                <a:cubicBezTo>
                  <a:pt x="94" y="33"/>
                  <a:pt x="93" y="33"/>
                  <a:pt x="93" y="33"/>
                </a:cubicBezTo>
                <a:cubicBezTo>
                  <a:pt x="92" y="32"/>
                  <a:pt x="92" y="33"/>
                  <a:pt x="92" y="33"/>
                </a:cubicBezTo>
                <a:cubicBezTo>
                  <a:pt x="92" y="33"/>
                  <a:pt x="92" y="33"/>
                  <a:pt x="92" y="33"/>
                </a:cubicBezTo>
                <a:cubicBezTo>
                  <a:pt x="92" y="33"/>
                  <a:pt x="92" y="33"/>
                  <a:pt x="91" y="33"/>
                </a:cubicBezTo>
                <a:cubicBezTo>
                  <a:pt x="91" y="32"/>
                  <a:pt x="90" y="32"/>
                  <a:pt x="90" y="32"/>
                </a:cubicBezTo>
                <a:close/>
                <a:moveTo>
                  <a:pt x="93" y="30"/>
                </a:moveTo>
                <a:cubicBezTo>
                  <a:pt x="93" y="30"/>
                  <a:pt x="93" y="30"/>
                  <a:pt x="93" y="30"/>
                </a:cubicBezTo>
                <a:cubicBezTo>
                  <a:pt x="93" y="30"/>
                  <a:pt x="94" y="29"/>
                  <a:pt x="94" y="29"/>
                </a:cubicBezTo>
                <a:cubicBezTo>
                  <a:pt x="94" y="29"/>
                  <a:pt x="94" y="29"/>
                  <a:pt x="94" y="29"/>
                </a:cubicBezTo>
                <a:cubicBezTo>
                  <a:pt x="96" y="31"/>
                  <a:pt x="98" y="32"/>
                  <a:pt x="93" y="30"/>
                </a:cubicBezTo>
                <a:cubicBezTo>
                  <a:pt x="93" y="30"/>
                  <a:pt x="93" y="30"/>
                  <a:pt x="93" y="30"/>
                </a:cubicBezTo>
                <a:close/>
                <a:moveTo>
                  <a:pt x="95" y="28"/>
                </a:moveTo>
                <a:cubicBezTo>
                  <a:pt x="95" y="28"/>
                  <a:pt x="95" y="28"/>
                  <a:pt x="96" y="28"/>
                </a:cubicBezTo>
                <a:cubicBezTo>
                  <a:pt x="97" y="27"/>
                  <a:pt x="97" y="28"/>
                  <a:pt x="97" y="29"/>
                </a:cubicBezTo>
                <a:cubicBezTo>
                  <a:pt x="97" y="29"/>
                  <a:pt x="96" y="28"/>
                  <a:pt x="95" y="28"/>
                </a:cubicBezTo>
                <a:cubicBezTo>
                  <a:pt x="95" y="28"/>
                  <a:pt x="95" y="28"/>
                  <a:pt x="95" y="28"/>
                </a:cubicBezTo>
                <a:close/>
                <a:moveTo>
                  <a:pt x="97" y="29"/>
                </a:moveTo>
                <a:cubicBezTo>
                  <a:pt x="97" y="30"/>
                  <a:pt x="97" y="30"/>
                  <a:pt x="97" y="31"/>
                </a:cubicBezTo>
                <a:cubicBezTo>
                  <a:pt x="97" y="30"/>
                  <a:pt x="96" y="29"/>
                  <a:pt x="97" y="29"/>
                </a:cubicBezTo>
                <a:close/>
                <a:moveTo>
                  <a:pt x="102" y="37"/>
                </a:moveTo>
                <a:cubicBezTo>
                  <a:pt x="102" y="37"/>
                  <a:pt x="103" y="37"/>
                  <a:pt x="103" y="38"/>
                </a:cubicBezTo>
                <a:cubicBezTo>
                  <a:pt x="103" y="38"/>
                  <a:pt x="105" y="39"/>
                  <a:pt x="105" y="39"/>
                </a:cubicBezTo>
                <a:cubicBezTo>
                  <a:pt x="105" y="39"/>
                  <a:pt x="105" y="39"/>
                  <a:pt x="105" y="40"/>
                </a:cubicBezTo>
                <a:cubicBezTo>
                  <a:pt x="105" y="39"/>
                  <a:pt x="105" y="39"/>
                  <a:pt x="105" y="39"/>
                </a:cubicBezTo>
                <a:cubicBezTo>
                  <a:pt x="102" y="39"/>
                  <a:pt x="100" y="37"/>
                  <a:pt x="97" y="35"/>
                </a:cubicBezTo>
                <a:cubicBezTo>
                  <a:pt x="97" y="35"/>
                  <a:pt x="97" y="35"/>
                  <a:pt x="97" y="35"/>
                </a:cubicBezTo>
                <a:cubicBezTo>
                  <a:pt x="96" y="34"/>
                  <a:pt x="96" y="33"/>
                  <a:pt x="95" y="32"/>
                </a:cubicBezTo>
                <a:cubicBezTo>
                  <a:pt x="93" y="31"/>
                  <a:pt x="96" y="32"/>
                  <a:pt x="97" y="32"/>
                </a:cubicBezTo>
                <a:cubicBezTo>
                  <a:pt x="97" y="33"/>
                  <a:pt x="97" y="33"/>
                  <a:pt x="97" y="34"/>
                </a:cubicBezTo>
                <a:cubicBezTo>
                  <a:pt x="98" y="36"/>
                  <a:pt x="100" y="37"/>
                  <a:pt x="102" y="37"/>
                </a:cubicBezTo>
                <a:close/>
                <a:moveTo>
                  <a:pt x="106" y="36"/>
                </a:moveTo>
                <a:cubicBezTo>
                  <a:pt x="107" y="37"/>
                  <a:pt x="108" y="38"/>
                  <a:pt x="108" y="38"/>
                </a:cubicBezTo>
                <a:cubicBezTo>
                  <a:pt x="107" y="38"/>
                  <a:pt x="105" y="37"/>
                  <a:pt x="104" y="36"/>
                </a:cubicBezTo>
                <a:cubicBezTo>
                  <a:pt x="105" y="36"/>
                  <a:pt x="105" y="36"/>
                  <a:pt x="106" y="36"/>
                </a:cubicBezTo>
                <a:cubicBezTo>
                  <a:pt x="106" y="36"/>
                  <a:pt x="106" y="36"/>
                  <a:pt x="106" y="36"/>
                </a:cubicBezTo>
                <a:close/>
                <a:moveTo>
                  <a:pt x="107" y="36"/>
                </a:moveTo>
                <a:cubicBezTo>
                  <a:pt x="108" y="35"/>
                  <a:pt x="109" y="35"/>
                  <a:pt x="110" y="35"/>
                </a:cubicBezTo>
                <a:cubicBezTo>
                  <a:pt x="110" y="35"/>
                  <a:pt x="110" y="35"/>
                  <a:pt x="110" y="35"/>
                </a:cubicBezTo>
                <a:cubicBezTo>
                  <a:pt x="110" y="37"/>
                  <a:pt x="112" y="38"/>
                  <a:pt x="110" y="37"/>
                </a:cubicBezTo>
                <a:cubicBezTo>
                  <a:pt x="108" y="36"/>
                  <a:pt x="108" y="36"/>
                  <a:pt x="107" y="36"/>
                </a:cubicBezTo>
                <a:close/>
                <a:moveTo>
                  <a:pt x="110" y="35"/>
                </a:moveTo>
                <a:cubicBezTo>
                  <a:pt x="112" y="35"/>
                  <a:pt x="113" y="35"/>
                  <a:pt x="113" y="36"/>
                </a:cubicBezTo>
                <a:cubicBezTo>
                  <a:pt x="113" y="36"/>
                  <a:pt x="113" y="36"/>
                  <a:pt x="113" y="36"/>
                </a:cubicBezTo>
                <a:cubicBezTo>
                  <a:pt x="112" y="36"/>
                  <a:pt x="111" y="36"/>
                  <a:pt x="110" y="35"/>
                </a:cubicBezTo>
                <a:close/>
                <a:moveTo>
                  <a:pt x="112" y="37"/>
                </a:moveTo>
                <a:cubicBezTo>
                  <a:pt x="112" y="37"/>
                  <a:pt x="112" y="37"/>
                  <a:pt x="112" y="37"/>
                </a:cubicBezTo>
                <a:cubicBezTo>
                  <a:pt x="111" y="36"/>
                  <a:pt x="111" y="36"/>
                  <a:pt x="112" y="37"/>
                </a:cubicBezTo>
                <a:close/>
                <a:moveTo>
                  <a:pt x="111" y="38"/>
                </a:moveTo>
                <a:cubicBezTo>
                  <a:pt x="111" y="38"/>
                  <a:pt x="110" y="38"/>
                  <a:pt x="110" y="38"/>
                </a:cubicBezTo>
                <a:cubicBezTo>
                  <a:pt x="108" y="37"/>
                  <a:pt x="110" y="38"/>
                  <a:pt x="111" y="38"/>
                </a:cubicBezTo>
                <a:close/>
                <a:moveTo>
                  <a:pt x="108" y="39"/>
                </a:moveTo>
                <a:cubicBezTo>
                  <a:pt x="108" y="39"/>
                  <a:pt x="107" y="39"/>
                  <a:pt x="106" y="39"/>
                </a:cubicBezTo>
                <a:cubicBezTo>
                  <a:pt x="105" y="38"/>
                  <a:pt x="104" y="37"/>
                  <a:pt x="104" y="37"/>
                </a:cubicBezTo>
                <a:cubicBezTo>
                  <a:pt x="105" y="38"/>
                  <a:pt x="107" y="38"/>
                  <a:pt x="108" y="39"/>
                </a:cubicBezTo>
                <a:close/>
                <a:moveTo>
                  <a:pt x="104" y="40"/>
                </a:moveTo>
                <a:cubicBezTo>
                  <a:pt x="103" y="40"/>
                  <a:pt x="102" y="40"/>
                  <a:pt x="101" y="40"/>
                </a:cubicBezTo>
                <a:cubicBezTo>
                  <a:pt x="100" y="39"/>
                  <a:pt x="99" y="38"/>
                  <a:pt x="98" y="37"/>
                </a:cubicBezTo>
                <a:cubicBezTo>
                  <a:pt x="97" y="37"/>
                  <a:pt x="96" y="36"/>
                  <a:pt x="95" y="36"/>
                </a:cubicBezTo>
                <a:cubicBezTo>
                  <a:pt x="96" y="36"/>
                  <a:pt x="96" y="36"/>
                  <a:pt x="96" y="36"/>
                </a:cubicBezTo>
                <a:cubicBezTo>
                  <a:pt x="99" y="37"/>
                  <a:pt x="101" y="39"/>
                  <a:pt x="104" y="40"/>
                </a:cubicBezTo>
                <a:close/>
                <a:moveTo>
                  <a:pt x="92" y="36"/>
                </a:moveTo>
                <a:cubicBezTo>
                  <a:pt x="91" y="36"/>
                  <a:pt x="91" y="36"/>
                  <a:pt x="91" y="36"/>
                </a:cubicBezTo>
                <a:cubicBezTo>
                  <a:pt x="91" y="36"/>
                  <a:pt x="90" y="36"/>
                  <a:pt x="90" y="36"/>
                </a:cubicBezTo>
                <a:cubicBezTo>
                  <a:pt x="89" y="35"/>
                  <a:pt x="87" y="34"/>
                  <a:pt x="86" y="34"/>
                </a:cubicBezTo>
                <a:cubicBezTo>
                  <a:pt x="86" y="33"/>
                  <a:pt x="87" y="33"/>
                  <a:pt x="88" y="33"/>
                </a:cubicBezTo>
                <a:cubicBezTo>
                  <a:pt x="89" y="34"/>
                  <a:pt x="90" y="35"/>
                  <a:pt x="92" y="36"/>
                </a:cubicBezTo>
                <a:close/>
                <a:moveTo>
                  <a:pt x="82" y="27"/>
                </a:moveTo>
                <a:cubicBezTo>
                  <a:pt x="81" y="26"/>
                  <a:pt x="80" y="26"/>
                  <a:pt x="79" y="26"/>
                </a:cubicBezTo>
                <a:cubicBezTo>
                  <a:pt x="81" y="26"/>
                  <a:pt x="83" y="26"/>
                  <a:pt x="84" y="27"/>
                </a:cubicBezTo>
                <a:cubicBezTo>
                  <a:pt x="84" y="27"/>
                  <a:pt x="83" y="27"/>
                  <a:pt x="82" y="27"/>
                </a:cubicBezTo>
                <a:close/>
                <a:moveTo>
                  <a:pt x="76" y="29"/>
                </a:moveTo>
                <a:cubicBezTo>
                  <a:pt x="76" y="29"/>
                  <a:pt x="75" y="29"/>
                  <a:pt x="75" y="28"/>
                </a:cubicBezTo>
                <a:cubicBezTo>
                  <a:pt x="75" y="28"/>
                  <a:pt x="76" y="28"/>
                  <a:pt x="77" y="29"/>
                </a:cubicBezTo>
                <a:cubicBezTo>
                  <a:pt x="77" y="29"/>
                  <a:pt x="76" y="29"/>
                  <a:pt x="76" y="29"/>
                </a:cubicBezTo>
                <a:close/>
                <a:moveTo>
                  <a:pt x="78" y="27"/>
                </a:moveTo>
                <a:cubicBezTo>
                  <a:pt x="79" y="27"/>
                  <a:pt x="79" y="27"/>
                  <a:pt x="79" y="27"/>
                </a:cubicBezTo>
                <a:cubicBezTo>
                  <a:pt x="79" y="27"/>
                  <a:pt x="79" y="27"/>
                  <a:pt x="79" y="28"/>
                </a:cubicBezTo>
                <a:cubicBezTo>
                  <a:pt x="79" y="27"/>
                  <a:pt x="78" y="27"/>
                  <a:pt x="78" y="27"/>
                </a:cubicBezTo>
                <a:close/>
                <a:moveTo>
                  <a:pt x="84" y="35"/>
                </a:moveTo>
                <a:cubicBezTo>
                  <a:pt x="84" y="35"/>
                  <a:pt x="83" y="35"/>
                  <a:pt x="83" y="34"/>
                </a:cubicBezTo>
                <a:cubicBezTo>
                  <a:pt x="83" y="34"/>
                  <a:pt x="84" y="34"/>
                  <a:pt x="85" y="34"/>
                </a:cubicBezTo>
                <a:cubicBezTo>
                  <a:pt x="85" y="35"/>
                  <a:pt x="86" y="35"/>
                  <a:pt x="87" y="36"/>
                </a:cubicBezTo>
                <a:cubicBezTo>
                  <a:pt x="87" y="36"/>
                  <a:pt x="87" y="37"/>
                  <a:pt x="87" y="37"/>
                </a:cubicBezTo>
                <a:cubicBezTo>
                  <a:pt x="87" y="37"/>
                  <a:pt x="87" y="37"/>
                  <a:pt x="87" y="37"/>
                </a:cubicBezTo>
                <a:cubicBezTo>
                  <a:pt x="86" y="37"/>
                  <a:pt x="84" y="35"/>
                  <a:pt x="84" y="35"/>
                </a:cubicBezTo>
                <a:close/>
                <a:moveTo>
                  <a:pt x="89" y="36"/>
                </a:moveTo>
                <a:cubicBezTo>
                  <a:pt x="89" y="36"/>
                  <a:pt x="89" y="36"/>
                  <a:pt x="88" y="36"/>
                </a:cubicBezTo>
                <a:cubicBezTo>
                  <a:pt x="87" y="36"/>
                  <a:pt x="87" y="35"/>
                  <a:pt x="86" y="34"/>
                </a:cubicBezTo>
                <a:cubicBezTo>
                  <a:pt x="87" y="35"/>
                  <a:pt x="88" y="36"/>
                  <a:pt x="89" y="36"/>
                </a:cubicBezTo>
                <a:close/>
                <a:moveTo>
                  <a:pt x="86" y="37"/>
                </a:moveTo>
                <a:cubicBezTo>
                  <a:pt x="86" y="37"/>
                  <a:pt x="85" y="38"/>
                  <a:pt x="85" y="38"/>
                </a:cubicBezTo>
                <a:cubicBezTo>
                  <a:pt x="84" y="37"/>
                  <a:pt x="82" y="36"/>
                  <a:pt x="81" y="35"/>
                </a:cubicBezTo>
                <a:cubicBezTo>
                  <a:pt x="81" y="35"/>
                  <a:pt x="81" y="35"/>
                  <a:pt x="81" y="35"/>
                </a:cubicBezTo>
                <a:cubicBezTo>
                  <a:pt x="81" y="35"/>
                  <a:pt x="81" y="35"/>
                  <a:pt x="82" y="35"/>
                </a:cubicBezTo>
                <a:cubicBezTo>
                  <a:pt x="82" y="35"/>
                  <a:pt x="82" y="35"/>
                  <a:pt x="83" y="35"/>
                </a:cubicBezTo>
                <a:cubicBezTo>
                  <a:pt x="84" y="36"/>
                  <a:pt x="85" y="37"/>
                  <a:pt x="86" y="37"/>
                </a:cubicBezTo>
                <a:close/>
                <a:moveTo>
                  <a:pt x="222" y="134"/>
                </a:moveTo>
                <a:cubicBezTo>
                  <a:pt x="221" y="133"/>
                  <a:pt x="220" y="132"/>
                  <a:pt x="219" y="131"/>
                </a:cubicBezTo>
                <a:cubicBezTo>
                  <a:pt x="217" y="129"/>
                  <a:pt x="221" y="131"/>
                  <a:pt x="222" y="131"/>
                </a:cubicBezTo>
                <a:cubicBezTo>
                  <a:pt x="222" y="131"/>
                  <a:pt x="222" y="131"/>
                  <a:pt x="223" y="131"/>
                </a:cubicBezTo>
                <a:cubicBezTo>
                  <a:pt x="222" y="132"/>
                  <a:pt x="222" y="133"/>
                  <a:pt x="222" y="134"/>
                </a:cubicBezTo>
                <a:close/>
                <a:moveTo>
                  <a:pt x="223" y="127"/>
                </a:moveTo>
                <a:cubicBezTo>
                  <a:pt x="222" y="126"/>
                  <a:pt x="221" y="125"/>
                  <a:pt x="219" y="124"/>
                </a:cubicBezTo>
                <a:cubicBezTo>
                  <a:pt x="219" y="123"/>
                  <a:pt x="218" y="123"/>
                  <a:pt x="218" y="123"/>
                </a:cubicBezTo>
                <a:cubicBezTo>
                  <a:pt x="218" y="122"/>
                  <a:pt x="218" y="122"/>
                  <a:pt x="218" y="122"/>
                </a:cubicBezTo>
                <a:cubicBezTo>
                  <a:pt x="218" y="122"/>
                  <a:pt x="219" y="122"/>
                  <a:pt x="219" y="123"/>
                </a:cubicBezTo>
                <a:cubicBezTo>
                  <a:pt x="221" y="123"/>
                  <a:pt x="222" y="124"/>
                  <a:pt x="224" y="124"/>
                </a:cubicBezTo>
                <a:cubicBezTo>
                  <a:pt x="223" y="125"/>
                  <a:pt x="223" y="126"/>
                  <a:pt x="223" y="127"/>
                </a:cubicBezTo>
                <a:close/>
                <a:moveTo>
                  <a:pt x="223" y="128"/>
                </a:moveTo>
                <a:cubicBezTo>
                  <a:pt x="223" y="129"/>
                  <a:pt x="223" y="130"/>
                  <a:pt x="223" y="131"/>
                </a:cubicBezTo>
                <a:cubicBezTo>
                  <a:pt x="223" y="131"/>
                  <a:pt x="223" y="131"/>
                  <a:pt x="223" y="131"/>
                </a:cubicBezTo>
                <a:cubicBezTo>
                  <a:pt x="221" y="129"/>
                  <a:pt x="220" y="128"/>
                  <a:pt x="219" y="127"/>
                </a:cubicBezTo>
                <a:cubicBezTo>
                  <a:pt x="220" y="126"/>
                  <a:pt x="220" y="127"/>
                  <a:pt x="221" y="127"/>
                </a:cubicBezTo>
                <a:cubicBezTo>
                  <a:pt x="222" y="128"/>
                  <a:pt x="222" y="128"/>
                  <a:pt x="223" y="128"/>
                </a:cubicBezTo>
                <a:cubicBezTo>
                  <a:pt x="223" y="128"/>
                  <a:pt x="223" y="128"/>
                  <a:pt x="223" y="128"/>
                </a:cubicBezTo>
                <a:close/>
                <a:moveTo>
                  <a:pt x="218" y="130"/>
                </a:moveTo>
                <a:cubicBezTo>
                  <a:pt x="218" y="131"/>
                  <a:pt x="219" y="132"/>
                  <a:pt x="220" y="133"/>
                </a:cubicBezTo>
                <a:cubicBezTo>
                  <a:pt x="221" y="134"/>
                  <a:pt x="219" y="133"/>
                  <a:pt x="218" y="133"/>
                </a:cubicBezTo>
                <a:cubicBezTo>
                  <a:pt x="218" y="133"/>
                  <a:pt x="218" y="133"/>
                  <a:pt x="218" y="133"/>
                </a:cubicBezTo>
                <a:cubicBezTo>
                  <a:pt x="218" y="132"/>
                  <a:pt x="218" y="131"/>
                  <a:pt x="218" y="130"/>
                </a:cubicBezTo>
                <a:close/>
                <a:moveTo>
                  <a:pt x="222" y="135"/>
                </a:moveTo>
                <a:cubicBezTo>
                  <a:pt x="221" y="136"/>
                  <a:pt x="221" y="137"/>
                  <a:pt x="221" y="139"/>
                </a:cubicBezTo>
                <a:cubicBezTo>
                  <a:pt x="221" y="138"/>
                  <a:pt x="221" y="137"/>
                  <a:pt x="220" y="137"/>
                </a:cubicBezTo>
                <a:cubicBezTo>
                  <a:pt x="220" y="136"/>
                  <a:pt x="219" y="136"/>
                  <a:pt x="219" y="135"/>
                </a:cubicBezTo>
                <a:cubicBezTo>
                  <a:pt x="217" y="133"/>
                  <a:pt x="221" y="135"/>
                  <a:pt x="222" y="135"/>
                </a:cubicBezTo>
                <a:cubicBezTo>
                  <a:pt x="222" y="135"/>
                  <a:pt x="222" y="135"/>
                  <a:pt x="222" y="135"/>
                </a:cubicBezTo>
                <a:close/>
                <a:moveTo>
                  <a:pt x="220" y="140"/>
                </a:moveTo>
                <a:cubicBezTo>
                  <a:pt x="220" y="140"/>
                  <a:pt x="220" y="140"/>
                  <a:pt x="220" y="141"/>
                </a:cubicBezTo>
                <a:cubicBezTo>
                  <a:pt x="220" y="141"/>
                  <a:pt x="220" y="140"/>
                  <a:pt x="220" y="140"/>
                </a:cubicBezTo>
                <a:cubicBezTo>
                  <a:pt x="220" y="140"/>
                  <a:pt x="220" y="140"/>
                  <a:pt x="220" y="140"/>
                </a:cubicBezTo>
                <a:cubicBezTo>
                  <a:pt x="220" y="140"/>
                  <a:pt x="220" y="140"/>
                  <a:pt x="220" y="140"/>
                </a:cubicBezTo>
                <a:close/>
                <a:moveTo>
                  <a:pt x="219" y="137"/>
                </a:moveTo>
                <a:cubicBezTo>
                  <a:pt x="219" y="136"/>
                  <a:pt x="218" y="136"/>
                  <a:pt x="218" y="136"/>
                </a:cubicBezTo>
                <a:cubicBezTo>
                  <a:pt x="219" y="137"/>
                  <a:pt x="220" y="138"/>
                  <a:pt x="220" y="139"/>
                </a:cubicBezTo>
                <a:cubicBezTo>
                  <a:pt x="219" y="139"/>
                  <a:pt x="219" y="138"/>
                  <a:pt x="219" y="137"/>
                </a:cubicBezTo>
                <a:close/>
                <a:moveTo>
                  <a:pt x="218" y="127"/>
                </a:moveTo>
                <a:cubicBezTo>
                  <a:pt x="218" y="128"/>
                  <a:pt x="219" y="128"/>
                  <a:pt x="220" y="129"/>
                </a:cubicBezTo>
                <a:cubicBezTo>
                  <a:pt x="220" y="129"/>
                  <a:pt x="223" y="131"/>
                  <a:pt x="220" y="130"/>
                </a:cubicBezTo>
                <a:cubicBezTo>
                  <a:pt x="219" y="130"/>
                  <a:pt x="219" y="129"/>
                  <a:pt x="218" y="129"/>
                </a:cubicBezTo>
                <a:cubicBezTo>
                  <a:pt x="218" y="129"/>
                  <a:pt x="218" y="129"/>
                  <a:pt x="218" y="129"/>
                </a:cubicBezTo>
                <a:cubicBezTo>
                  <a:pt x="218" y="129"/>
                  <a:pt x="218" y="128"/>
                  <a:pt x="218" y="127"/>
                </a:cubicBezTo>
                <a:cubicBezTo>
                  <a:pt x="218" y="127"/>
                  <a:pt x="218" y="127"/>
                  <a:pt x="218" y="127"/>
                </a:cubicBezTo>
                <a:close/>
                <a:moveTo>
                  <a:pt x="218" y="124"/>
                </a:moveTo>
                <a:cubicBezTo>
                  <a:pt x="219" y="125"/>
                  <a:pt x="221" y="125"/>
                  <a:pt x="222" y="127"/>
                </a:cubicBezTo>
                <a:cubicBezTo>
                  <a:pt x="223" y="127"/>
                  <a:pt x="223" y="127"/>
                  <a:pt x="221" y="127"/>
                </a:cubicBezTo>
                <a:cubicBezTo>
                  <a:pt x="221" y="126"/>
                  <a:pt x="220" y="126"/>
                  <a:pt x="219" y="126"/>
                </a:cubicBezTo>
                <a:cubicBezTo>
                  <a:pt x="219" y="125"/>
                  <a:pt x="218" y="125"/>
                  <a:pt x="218" y="125"/>
                </a:cubicBezTo>
                <a:cubicBezTo>
                  <a:pt x="218" y="125"/>
                  <a:pt x="218" y="124"/>
                  <a:pt x="218" y="124"/>
                </a:cubicBezTo>
                <a:close/>
                <a:moveTo>
                  <a:pt x="215" y="118"/>
                </a:moveTo>
                <a:cubicBezTo>
                  <a:pt x="214" y="118"/>
                  <a:pt x="213" y="118"/>
                  <a:pt x="212" y="118"/>
                </a:cubicBezTo>
                <a:cubicBezTo>
                  <a:pt x="211" y="117"/>
                  <a:pt x="209" y="116"/>
                  <a:pt x="208" y="115"/>
                </a:cubicBezTo>
                <a:cubicBezTo>
                  <a:pt x="206" y="114"/>
                  <a:pt x="207" y="114"/>
                  <a:pt x="208" y="115"/>
                </a:cubicBezTo>
                <a:cubicBezTo>
                  <a:pt x="210" y="115"/>
                  <a:pt x="211" y="116"/>
                  <a:pt x="213" y="117"/>
                </a:cubicBezTo>
                <a:cubicBezTo>
                  <a:pt x="216" y="119"/>
                  <a:pt x="220" y="120"/>
                  <a:pt x="224" y="122"/>
                </a:cubicBezTo>
                <a:cubicBezTo>
                  <a:pt x="224" y="122"/>
                  <a:pt x="224" y="123"/>
                  <a:pt x="224" y="124"/>
                </a:cubicBezTo>
                <a:cubicBezTo>
                  <a:pt x="222" y="123"/>
                  <a:pt x="220" y="122"/>
                  <a:pt x="217" y="121"/>
                </a:cubicBezTo>
                <a:cubicBezTo>
                  <a:pt x="217" y="120"/>
                  <a:pt x="216" y="119"/>
                  <a:pt x="215" y="118"/>
                </a:cubicBezTo>
                <a:close/>
                <a:moveTo>
                  <a:pt x="218" y="78"/>
                </a:moveTo>
                <a:cubicBezTo>
                  <a:pt x="216" y="77"/>
                  <a:pt x="214" y="76"/>
                  <a:pt x="212" y="75"/>
                </a:cubicBezTo>
                <a:cubicBezTo>
                  <a:pt x="209" y="73"/>
                  <a:pt x="213" y="75"/>
                  <a:pt x="214" y="76"/>
                </a:cubicBezTo>
                <a:cubicBezTo>
                  <a:pt x="215" y="76"/>
                  <a:pt x="216" y="77"/>
                  <a:pt x="217" y="77"/>
                </a:cubicBezTo>
                <a:cubicBezTo>
                  <a:pt x="217" y="78"/>
                  <a:pt x="218" y="78"/>
                  <a:pt x="218" y="78"/>
                </a:cubicBezTo>
                <a:close/>
                <a:moveTo>
                  <a:pt x="209" y="61"/>
                </a:moveTo>
                <a:cubicBezTo>
                  <a:pt x="207" y="60"/>
                  <a:pt x="207" y="60"/>
                  <a:pt x="209" y="61"/>
                </a:cubicBezTo>
                <a:cubicBezTo>
                  <a:pt x="209" y="61"/>
                  <a:pt x="209" y="61"/>
                  <a:pt x="209" y="61"/>
                </a:cubicBezTo>
                <a:close/>
                <a:moveTo>
                  <a:pt x="211" y="64"/>
                </a:moveTo>
                <a:cubicBezTo>
                  <a:pt x="210" y="64"/>
                  <a:pt x="210" y="64"/>
                  <a:pt x="210" y="64"/>
                </a:cubicBezTo>
                <a:cubicBezTo>
                  <a:pt x="209" y="63"/>
                  <a:pt x="207" y="62"/>
                  <a:pt x="206" y="62"/>
                </a:cubicBezTo>
                <a:cubicBezTo>
                  <a:pt x="208" y="62"/>
                  <a:pt x="209" y="63"/>
                  <a:pt x="210" y="63"/>
                </a:cubicBezTo>
                <a:cubicBezTo>
                  <a:pt x="210" y="64"/>
                  <a:pt x="211" y="64"/>
                  <a:pt x="211" y="64"/>
                </a:cubicBezTo>
                <a:close/>
                <a:moveTo>
                  <a:pt x="214" y="70"/>
                </a:moveTo>
                <a:cubicBezTo>
                  <a:pt x="212" y="69"/>
                  <a:pt x="210" y="68"/>
                  <a:pt x="208" y="67"/>
                </a:cubicBezTo>
                <a:cubicBezTo>
                  <a:pt x="204" y="64"/>
                  <a:pt x="209" y="66"/>
                  <a:pt x="211" y="67"/>
                </a:cubicBezTo>
                <a:cubicBezTo>
                  <a:pt x="211" y="67"/>
                  <a:pt x="212" y="67"/>
                  <a:pt x="213" y="68"/>
                </a:cubicBezTo>
                <a:cubicBezTo>
                  <a:pt x="213" y="69"/>
                  <a:pt x="214" y="69"/>
                  <a:pt x="214" y="70"/>
                </a:cubicBezTo>
                <a:close/>
                <a:moveTo>
                  <a:pt x="216" y="74"/>
                </a:moveTo>
                <a:cubicBezTo>
                  <a:pt x="214" y="73"/>
                  <a:pt x="212" y="72"/>
                  <a:pt x="210" y="71"/>
                </a:cubicBezTo>
                <a:cubicBezTo>
                  <a:pt x="209" y="70"/>
                  <a:pt x="208" y="70"/>
                  <a:pt x="207" y="69"/>
                </a:cubicBezTo>
                <a:cubicBezTo>
                  <a:pt x="208" y="70"/>
                  <a:pt x="210" y="71"/>
                  <a:pt x="212" y="71"/>
                </a:cubicBezTo>
                <a:cubicBezTo>
                  <a:pt x="213" y="72"/>
                  <a:pt x="214" y="72"/>
                  <a:pt x="215" y="72"/>
                </a:cubicBezTo>
                <a:cubicBezTo>
                  <a:pt x="215" y="73"/>
                  <a:pt x="216" y="74"/>
                  <a:pt x="216" y="74"/>
                </a:cubicBezTo>
                <a:close/>
                <a:moveTo>
                  <a:pt x="220" y="84"/>
                </a:moveTo>
                <a:cubicBezTo>
                  <a:pt x="217" y="82"/>
                  <a:pt x="214" y="81"/>
                  <a:pt x="212" y="79"/>
                </a:cubicBezTo>
                <a:cubicBezTo>
                  <a:pt x="207" y="76"/>
                  <a:pt x="214" y="79"/>
                  <a:pt x="215" y="80"/>
                </a:cubicBezTo>
                <a:cubicBezTo>
                  <a:pt x="216" y="80"/>
                  <a:pt x="217" y="81"/>
                  <a:pt x="219" y="81"/>
                </a:cubicBezTo>
                <a:cubicBezTo>
                  <a:pt x="219" y="82"/>
                  <a:pt x="219" y="83"/>
                  <a:pt x="220" y="84"/>
                </a:cubicBezTo>
                <a:close/>
                <a:moveTo>
                  <a:pt x="209" y="78"/>
                </a:moveTo>
                <a:cubicBezTo>
                  <a:pt x="212" y="81"/>
                  <a:pt x="216" y="82"/>
                  <a:pt x="219" y="84"/>
                </a:cubicBezTo>
                <a:cubicBezTo>
                  <a:pt x="222" y="86"/>
                  <a:pt x="214" y="83"/>
                  <a:pt x="216" y="83"/>
                </a:cubicBezTo>
                <a:cubicBezTo>
                  <a:pt x="215" y="83"/>
                  <a:pt x="214" y="82"/>
                  <a:pt x="213" y="82"/>
                </a:cubicBezTo>
                <a:cubicBezTo>
                  <a:pt x="211" y="81"/>
                  <a:pt x="210" y="81"/>
                  <a:pt x="208" y="80"/>
                </a:cubicBezTo>
                <a:cubicBezTo>
                  <a:pt x="209" y="80"/>
                  <a:pt x="209" y="79"/>
                  <a:pt x="209" y="78"/>
                </a:cubicBezTo>
                <a:close/>
                <a:moveTo>
                  <a:pt x="221" y="88"/>
                </a:moveTo>
                <a:cubicBezTo>
                  <a:pt x="217" y="86"/>
                  <a:pt x="213" y="84"/>
                  <a:pt x="210" y="82"/>
                </a:cubicBezTo>
                <a:cubicBezTo>
                  <a:pt x="208" y="81"/>
                  <a:pt x="208" y="81"/>
                  <a:pt x="210" y="81"/>
                </a:cubicBezTo>
                <a:cubicBezTo>
                  <a:pt x="212" y="82"/>
                  <a:pt x="214" y="83"/>
                  <a:pt x="215" y="84"/>
                </a:cubicBezTo>
                <a:cubicBezTo>
                  <a:pt x="217" y="84"/>
                  <a:pt x="219" y="85"/>
                  <a:pt x="220" y="86"/>
                </a:cubicBezTo>
                <a:cubicBezTo>
                  <a:pt x="221" y="87"/>
                  <a:pt x="221" y="87"/>
                  <a:pt x="221" y="88"/>
                </a:cubicBezTo>
                <a:close/>
                <a:moveTo>
                  <a:pt x="222" y="93"/>
                </a:moveTo>
                <a:cubicBezTo>
                  <a:pt x="218" y="90"/>
                  <a:pt x="212" y="88"/>
                  <a:pt x="207" y="85"/>
                </a:cubicBezTo>
                <a:cubicBezTo>
                  <a:pt x="204" y="84"/>
                  <a:pt x="209" y="85"/>
                  <a:pt x="209" y="85"/>
                </a:cubicBezTo>
                <a:cubicBezTo>
                  <a:pt x="211" y="86"/>
                  <a:pt x="213" y="87"/>
                  <a:pt x="215" y="87"/>
                </a:cubicBezTo>
                <a:cubicBezTo>
                  <a:pt x="217" y="88"/>
                  <a:pt x="219" y="89"/>
                  <a:pt x="221" y="90"/>
                </a:cubicBezTo>
                <a:cubicBezTo>
                  <a:pt x="222" y="91"/>
                  <a:pt x="222" y="92"/>
                  <a:pt x="222" y="93"/>
                </a:cubicBezTo>
                <a:close/>
                <a:moveTo>
                  <a:pt x="223" y="98"/>
                </a:moveTo>
                <a:cubicBezTo>
                  <a:pt x="218" y="94"/>
                  <a:pt x="212" y="92"/>
                  <a:pt x="206" y="89"/>
                </a:cubicBezTo>
                <a:cubicBezTo>
                  <a:pt x="206" y="88"/>
                  <a:pt x="201" y="86"/>
                  <a:pt x="205" y="87"/>
                </a:cubicBezTo>
                <a:cubicBezTo>
                  <a:pt x="208" y="88"/>
                  <a:pt x="210" y="90"/>
                  <a:pt x="213" y="91"/>
                </a:cubicBezTo>
                <a:cubicBezTo>
                  <a:pt x="216" y="92"/>
                  <a:pt x="219" y="93"/>
                  <a:pt x="222" y="95"/>
                </a:cubicBezTo>
                <a:cubicBezTo>
                  <a:pt x="223" y="96"/>
                  <a:pt x="223" y="97"/>
                  <a:pt x="223" y="98"/>
                </a:cubicBezTo>
                <a:close/>
                <a:moveTo>
                  <a:pt x="224" y="102"/>
                </a:moveTo>
                <a:cubicBezTo>
                  <a:pt x="221" y="100"/>
                  <a:pt x="218" y="100"/>
                  <a:pt x="216" y="98"/>
                </a:cubicBezTo>
                <a:cubicBezTo>
                  <a:pt x="213" y="96"/>
                  <a:pt x="209" y="95"/>
                  <a:pt x="206" y="93"/>
                </a:cubicBezTo>
                <a:cubicBezTo>
                  <a:pt x="206" y="92"/>
                  <a:pt x="205" y="92"/>
                  <a:pt x="204" y="91"/>
                </a:cubicBezTo>
                <a:cubicBezTo>
                  <a:pt x="205" y="92"/>
                  <a:pt x="206" y="92"/>
                  <a:pt x="207" y="92"/>
                </a:cubicBezTo>
                <a:cubicBezTo>
                  <a:pt x="210" y="93"/>
                  <a:pt x="212" y="94"/>
                  <a:pt x="215" y="95"/>
                </a:cubicBezTo>
                <a:cubicBezTo>
                  <a:pt x="218" y="97"/>
                  <a:pt x="220" y="98"/>
                  <a:pt x="223" y="99"/>
                </a:cubicBezTo>
                <a:cubicBezTo>
                  <a:pt x="223" y="100"/>
                  <a:pt x="224" y="101"/>
                  <a:pt x="224" y="102"/>
                </a:cubicBezTo>
                <a:close/>
                <a:moveTo>
                  <a:pt x="224" y="107"/>
                </a:moveTo>
                <a:cubicBezTo>
                  <a:pt x="218" y="102"/>
                  <a:pt x="210" y="99"/>
                  <a:pt x="204" y="95"/>
                </a:cubicBezTo>
                <a:cubicBezTo>
                  <a:pt x="199" y="93"/>
                  <a:pt x="205" y="96"/>
                  <a:pt x="206" y="96"/>
                </a:cubicBezTo>
                <a:cubicBezTo>
                  <a:pt x="208" y="97"/>
                  <a:pt x="210" y="98"/>
                  <a:pt x="212" y="99"/>
                </a:cubicBezTo>
                <a:cubicBezTo>
                  <a:pt x="216" y="100"/>
                  <a:pt x="220" y="102"/>
                  <a:pt x="224" y="103"/>
                </a:cubicBezTo>
                <a:cubicBezTo>
                  <a:pt x="224" y="103"/>
                  <a:pt x="224" y="103"/>
                  <a:pt x="224" y="103"/>
                </a:cubicBezTo>
                <a:cubicBezTo>
                  <a:pt x="224" y="105"/>
                  <a:pt x="224" y="106"/>
                  <a:pt x="224" y="107"/>
                </a:cubicBezTo>
                <a:close/>
                <a:moveTo>
                  <a:pt x="204" y="104"/>
                </a:moveTo>
                <a:cubicBezTo>
                  <a:pt x="210" y="108"/>
                  <a:pt x="217" y="111"/>
                  <a:pt x="224" y="113"/>
                </a:cubicBezTo>
                <a:cubicBezTo>
                  <a:pt x="224" y="113"/>
                  <a:pt x="224" y="113"/>
                  <a:pt x="224" y="113"/>
                </a:cubicBezTo>
                <a:cubicBezTo>
                  <a:pt x="224" y="114"/>
                  <a:pt x="224" y="115"/>
                  <a:pt x="224" y="116"/>
                </a:cubicBezTo>
                <a:cubicBezTo>
                  <a:pt x="222" y="114"/>
                  <a:pt x="219" y="112"/>
                  <a:pt x="216" y="111"/>
                </a:cubicBezTo>
                <a:cubicBezTo>
                  <a:pt x="212" y="109"/>
                  <a:pt x="208" y="106"/>
                  <a:pt x="204" y="104"/>
                </a:cubicBezTo>
                <a:close/>
                <a:moveTo>
                  <a:pt x="214" y="105"/>
                </a:moveTo>
                <a:cubicBezTo>
                  <a:pt x="210" y="103"/>
                  <a:pt x="205" y="101"/>
                  <a:pt x="202" y="99"/>
                </a:cubicBezTo>
                <a:cubicBezTo>
                  <a:pt x="201" y="99"/>
                  <a:pt x="201" y="99"/>
                  <a:pt x="201" y="99"/>
                </a:cubicBezTo>
                <a:cubicBezTo>
                  <a:pt x="201" y="99"/>
                  <a:pt x="202" y="99"/>
                  <a:pt x="202" y="99"/>
                </a:cubicBezTo>
                <a:cubicBezTo>
                  <a:pt x="203" y="99"/>
                  <a:pt x="205" y="100"/>
                  <a:pt x="206" y="101"/>
                </a:cubicBezTo>
                <a:cubicBezTo>
                  <a:pt x="208" y="101"/>
                  <a:pt x="209" y="102"/>
                  <a:pt x="210" y="102"/>
                </a:cubicBezTo>
                <a:cubicBezTo>
                  <a:pt x="215" y="104"/>
                  <a:pt x="219" y="107"/>
                  <a:pt x="224" y="108"/>
                </a:cubicBezTo>
                <a:cubicBezTo>
                  <a:pt x="224" y="109"/>
                  <a:pt x="224" y="111"/>
                  <a:pt x="224" y="112"/>
                </a:cubicBezTo>
                <a:cubicBezTo>
                  <a:pt x="221" y="110"/>
                  <a:pt x="217" y="107"/>
                  <a:pt x="214" y="105"/>
                </a:cubicBezTo>
                <a:close/>
                <a:moveTo>
                  <a:pt x="224" y="121"/>
                </a:moveTo>
                <a:cubicBezTo>
                  <a:pt x="218" y="117"/>
                  <a:pt x="212" y="113"/>
                  <a:pt x="206" y="110"/>
                </a:cubicBezTo>
                <a:cubicBezTo>
                  <a:pt x="206" y="110"/>
                  <a:pt x="206" y="110"/>
                  <a:pt x="206" y="110"/>
                </a:cubicBezTo>
                <a:cubicBezTo>
                  <a:pt x="209" y="111"/>
                  <a:pt x="213" y="113"/>
                  <a:pt x="217" y="114"/>
                </a:cubicBezTo>
                <a:cubicBezTo>
                  <a:pt x="219" y="115"/>
                  <a:pt x="221" y="117"/>
                  <a:pt x="224" y="117"/>
                </a:cubicBezTo>
                <a:cubicBezTo>
                  <a:pt x="224" y="117"/>
                  <a:pt x="224" y="117"/>
                  <a:pt x="224" y="117"/>
                </a:cubicBezTo>
                <a:cubicBezTo>
                  <a:pt x="224" y="118"/>
                  <a:pt x="224" y="119"/>
                  <a:pt x="224" y="121"/>
                </a:cubicBezTo>
                <a:close/>
                <a:moveTo>
                  <a:pt x="209" y="120"/>
                </a:moveTo>
                <a:cubicBezTo>
                  <a:pt x="208" y="119"/>
                  <a:pt x="210" y="119"/>
                  <a:pt x="211" y="119"/>
                </a:cubicBezTo>
                <a:cubicBezTo>
                  <a:pt x="211" y="119"/>
                  <a:pt x="210" y="120"/>
                  <a:pt x="210" y="120"/>
                </a:cubicBezTo>
                <a:cubicBezTo>
                  <a:pt x="208" y="121"/>
                  <a:pt x="208" y="121"/>
                  <a:pt x="207" y="120"/>
                </a:cubicBezTo>
                <a:cubicBezTo>
                  <a:pt x="208" y="120"/>
                  <a:pt x="208" y="120"/>
                  <a:pt x="209" y="120"/>
                </a:cubicBezTo>
                <a:cubicBezTo>
                  <a:pt x="209" y="120"/>
                  <a:pt x="210" y="120"/>
                  <a:pt x="209" y="120"/>
                </a:cubicBezTo>
                <a:close/>
                <a:moveTo>
                  <a:pt x="206" y="114"/>
                </a:moveTo>
                <a:cubicBezTo>
                  <a:pt x="207" y="115"/>
                  <a:pt x="209" y="116"/>
                  <a:pt x="210" y="117"/>
                </a:cubicBezTo>
                <a:cubicBezTo>
                  <a:pt x="213" y="119"/>
                  <a:pt x="209" y="117"/>
                  <a:pt x="207" y="118"/>
                </a:cubicBezTo>
                <a:cubicBezTo>
                  <a:pt x="207" y="118"/>
                  <a:pt x="207" y="118"/>
                  <a:pt x="207" y="118"/>
                </a:cubicBezTo>
                <a:cubicBezTo>
                  <a:pt x="208" y="119"/>
                  <a:pt x="208" y="119"/>
                  <a:pt x="207" y="119"/>
                </a:cubicBezTo>
                <a:cubicBezTo>
                  <a:pt x="206" y="117"/>
                  <a:pt x="206" y="115"/>
                  <a:pt x="206" y="114"/>
                </a:cubicBezTo>
                <a:close/>
                <a:moveTo>
                  <a:pt x="206" y="110"/>
                </a:moveTo>
                <a:cubicBezTo>
                  <a:pt x="211" y="114"/>
                  <a:pt x="217" y="117"/>
                  <a:pt x="222" y="120"/>
                </a:cubicBezTo>
                <a:cubicBezTo>
                  <a:pt x="226" y="123"/>
                  <a:pt x="219" y="119"/>
                  <a:pt x="219" y="119"/>
                </a:cubicBezTo>
                <a:cubicBezTo>
                  <a:pt x="217" y="118"/>
                  <a:pt x="216" y="117"/>
                  <a:pt x="214" y="117"/>
                </a:cubicBezTo>
                <a:cubicBezTo>
                  <a:pt x="212" y="115"/>
                  <a:pt x="209" y="114"/>
                  <a:pt x="206" y="113"/>
                </a:cubicBezTo>
                <a:cubicBezTo>
                  <a:pt x="206" y="112"/>
                  <a:pt x="206" y="111"/>
                  <a:pt x="206" y="110"/>
                </a:cubicBezTo>
                <a:close/>
                <a:moveTo>
                  <a:pt x="204" y="105"/>
                </a:moveTo>
                <a:cubicBezTo>
                  <a:pt x="207" y="107"/>
                  <a:pt x="210" y="108"/>
                  <a:pt x="212" y="110"/>
                </a:cubicBezTo>
                <a:cubicBezTo>
                  <a:pt x="216" y="112"/>
                  <a:pt x="221" y="113"/>
                  <a:pt x="223" y="116"/>
                </a:cubicBezTo>
                <a:cubicBezTo>
                  <a:pt x="223" y="116"/>
                  <a:pt x="218" y="114"/>
                  <a:pt x="218" y="114"/>
                </a:cubicBezTo>
                <a:cubicBezTo>
                  <a:pt x="217" y="114"/>
                  <a:pt x="216" y="113"/>
                  <a:pt x="215" y="113"/>
                </a:cubicBezTo>
                <a:cubicBezTo>
                  <a:pt x="212" y="111"/>
                  <a:pt x="209" y="110"/>
                  <a:pt x="206" y="109"/>
                </a:cubicBezTo>
                <a:cubicBezTo>
                  <a:pt x="206" y="108"/>
                  <a:pt x="205" y="108"/>
                  <a:pt x="205" y="107"/>
                </a:cubicBezTo>
                <a:cubicBezTo>
                  <a:pt x="205" y="106"/>
                  <a:pt x="205" y="105"/>
                  <a:pt x="204" y="105"/>
                </a:cubicBezTo>
                <a:close/>
                <a:moveTo>
                  <a:pt x="199" y="98"/>
                </a:moveTo>
                <a:cubicBezTo>
                  <a:pt x="206" y="103"/>
                  <a:pt x="214" y="105"/>
                  <a:pt x="220" y="110"/>
                </a:cubicBezTo>
                <a:cubicBezTo>
                  <a:pt x="225" y="113"/>
                  <a:pt x="222" y="112"/>
                  <a:pt x="220" y="111"/>
                </a:cubicBezTo>
                <a:cubicBezTo>
                  <a:pt x="217" y="110"/>
                  <a:pt x="214" y="109"/>
                  <a:pt x="212" y="108"/>
                </a:cubicBezTo>
                <a:cubicBezTo>
                  <a:pt x="209" y="106"/>
                  <a:pt x="205" y="104"/>
                  <a:pt x="202" y="103"/>
                </a:cubicBezTo>
                <a:cubicBezTo>
                  <a:pt x="202" y="103"/>
                  <a:pt x="202" y="103"/>
                  <a:pt x="202" y="103"/>
                </a:cubicBezTo>
                <a:cubicBezTo>
                  <a:pt x="200" y="102"/>
                  <a:pt x="199" y="100"/>
                  <a:pt x="199" y="98"/>
                </a:cubicBezTo>
                <a:close/>
                <a:moveTo>
                  <a:pt x="199" y="97"/>
                </a:moveTo>
                <a:cubicBezTo>
                  <a:pt x="199" y="97"/>
                  <a:pt x="200" y="96"/>
                  <a:pt x="200" y="96"/>
                </a:cubicBezTo>
                <a:cubicBezTo>
                  <a:pt x="200" y="96"/>
                  <a:pt x="201" y="95"/>
                  <a:pt x="201" y="94"/>
                </a:cubicBezTo>
                <a:cubicBezTo>
                  <a:pt x="205" y="97"/>
                  <a:pt x="208" y="99"/>
                  <a:pt x="212" y="101"/>
                </a:cubicBezTo>
                <a:cubicBezTo>
                  <a:pt x="214" y="102"/>
                  <a:pt x="216" y="103"/>
                  <a:pt x="218" y="104"/>
                </a:cubicBezTo>
                <a:cubicBezTo>
                  <a:pt x="219" y="104"/>
                  <a:pt x="221" y="106"/>
                  <a:pt x="223" y="107"/>
                </a:cubicBezTo>
                <a:cubicBezTo>
                  <a:pt x="215" y="104"/>
                  <a:pt x="207" y="100"/>
                  <a:pt x="199" y="97"/>
                </a:cubicBezTo>
                <a:close/>
                <a:moveTo>
                  <a:pt x="202" y="94"/>
                </a:moveTo>
                <a:cubicBezTo>
                  <a:pt x="202" y="93"/>
                  <a:pt x="202" y="92"/>
                  <a:pt x="202" y="91"/>
                </a:cubicBezTo>
                <a:cubicBezTo>
                  <a:pt x="202" y="89"/>
                  <a:pt x="201" y="88"/>
                  <a:pt x="202" y="87"/>
                </a:cubicBezTo>
                <a:cubicBezTo>
                  <a:pt x="207" y="91"/>
                  <a:pt x="215" y="92"/>
                  <a:pt x="220" y="96"/>
                </a:cubicBezTo>
                <a:cubicBezTo>
                  <a:pt x="226" y="100"/>
                  <a:pt x="220" y="97"/>
                  <a:pt x="218" y="96"/>
                </a:cubicBezTo>
                <a:cubicBezTo>
                  <a:pt x="216" y="95"/>
                  <a:pt x="214" y="94"/>
                  <a:pt x="212" y="93"/>
                </a:cubicBezTo>
                <a:cubicBezTo>
                  <a:pt x="209" y="92"/>
                  <a:pt x="206" y="91"/>
                  <a:pt x="203" y="90"/>
                </a:cubicBezTo>
                <a:cubicBezTo>
                  <a:pt x="202" y="90"/>
                  <a:pt x="202" y="90"/>
                  <a:pt x="202" y="91"/>
                </a:cubicBezTo>
                <a:cubicBezTo>
                  <a:pt x="208" y="95"/>
                  <a:pt x="215" y="98"/>
                  <a:pt x="221" y="102"/>
                </a:cubicBezTo>
                <a:cubicBezTo>
                  <a:pt x="224" y="103"/>
                  <a:pt x="219" y="101"/>
                  <a:pt x="219" y="101"/>
                </a:cubicBezTo>
                <a:cubicBezTo>
                  <a:pt x="216" y="100"/>
                  <a:pt x="214" y="99"/>
                  <a:pt x="211" y="97"/>
                </a:cubicBezTo>
                <a:cubicBezTo>
                  <a:pt x="208" y="96"/>
                  <a:pt x="205" y="94"/>
                  <a:pt x="202" y="94"/>
                </a:cubicBezTo>
                <a:close/>
                <a:moveTo>
                  <a:pt x="202" y="86"/>
                </a:moveTo>
                <a:cubicBezTo>
                  <a:pt x="202" y="85"/>
                  <a:pt x="203" y="84"/>
                  <a:pt x="204" y="84"/>
                </a:cubicBezTo>
                <a:cubicBezTo>
                  <a:pt x="209" y="88"/>
                  <a:pt x="215" y="89"/>
                  <a:pt x="220" y="92"/>
                </a:cubicBezTo>
                <a:cubicBezTo>
                  <a:pt x="224" y="95"/>
                  <a:pt x="220" y="93"/>
                  <a:pt x="218" y="92"/>
                </a:cubicBezTo>
                <a:cubicBezTo>
                  <a:pt x="216" y="91"/>
                  <a:pt x="214" y="90"/>
                  <a:pt x="212" y="89"/>
                </a:cubicBezTo>
                <a:cubicBezTo>
                  <a:pt x="209" y="88"/>
                  <a:pt x="205" y="87"/>
                  <a:pt x="202" y="86"/>
                </a:cubicBezTo>
                <a:close/>
                <a:moveTo>
                  <a:pt x="205" y="83"/>
                </a:moveTo>
                <a:cubicBezTo>
                  <a:pt x="205" y="83"/>
                  <a:pt x="205" y="83"/>
                  <a:pt x="206" y="83"/>
                </a:cubicBezTo>
                <a:cubicBezTo>
                  <a:pt x="207" y="83"/>
                  <a:pt x="207" y="82"/>
                  <a:pt x="208" y="81"/>
                </a:cubicBezTo>
                <a:cubicBezTo>
                  <a:pt x="210" y="83"/>
                  <a:pt x="212" y="84"/>
                  <a:pt x="214" y="85"/>
                </a:cubicBezTo>
                <a:cubicBezTo>
                  <a:pt x="216" y="86"/>
                  <a:pt x="217" y="87"/>
                  <a:pt x="218" y="87"/>
                </a:cubicBezTo>
                <a:cubicBezTo>
                  <a:pt x="219" y="88"/>
                  <a:pt x="223" y="90"/>
                  <a:pt x="219" y="89"/>
                </a:cubicBezTo>
                <a:cubicBezTo>
                  <a:pt x="215" y="87"/>
                  <a:pt x="210" y="84"/>
                  <a:pt x="205" y="83"/>
                </a:cubicBezTo>
                <a:close/>
                <a:moveTo>
                  <a:pt x="207" y="70"/>
                </a:moveTo>
                <a:cubicBezTo>
                  <a:pt x="209" y="71"/>
                  <a:pt x="211" y="72"/>
                  <a:pt x="213" y="73"/>
                </a:cubicBezTo>
                <a:cubicBezTo>
                  <a:pt x="214" y="74"/>
                  <a:pt x="215" y="74"/>
                  <a:pt x="216" y="75"/>
                </a:cubicBezTo>
                <a:cubicBezTo>
                  <a:pt x="216" y="76"/>
                  <a:pt x="216" y="76"/>
                  <a:pt x="217" y="76"/>
                </a:cubicBezTo>
                <a:cubicBezTo>
                  <a:pt x="215" y="76"/>
                  <a:pt x="214" y="75"/>
                  <a:pt x="213" y="75"/>
                </a:cubicBezTo>
                <a:cubicBezTo>
                  <a:pt x="212" y="74"/>
                  <a:pt x="211" y="73"/>
                  <a:pt x="209" y="73"/>
                </a:cubicBezTo>
                <a:cubicBezTo>
                  <a:pt x="209" y="73"/>
                  <a:pt x="209" y="73"/>
                  <a:pt x="209" y="74"/>
                </a:cubicBezTo>
                <a:cubicBezTo>
                  <a:pt x="212" y="76"/>
                  <a:pt x="215" y="79"/>
                  <a:pt x="218" y="80"/>
                </a:cubicBezTo>
                <a:cubicBezTo>
                  <a:pt x="218" y="80"/>
                  <a:pt x="218" y="80"/>
                  <a:pt x="218" y="80"/>
                </a:cubicBezTo>
                <a:cubicBezTo>
                  <a:pt x="215" y="79"/>
                  <a:pt x="212" y="78"/>
                  <a:pt x="209" y="77"/>
                </a:cubicBezTo>
                <a:cubicBezTo>
                  <a:pt x="209" y="76"/>
                  <a:pt x="209" y="75"/>
                  <a:pt x="209" y="74"/>
                </a:cubicBezTo>
                <a:cubicBezTo>
                  <a:pt x="208" y="73"/>
                  <a:pt x="207" y="71"/>
                  <a:pt x="207" y="70"/>
                </a:cubicBezTo>
                <a:close/>
                <a:moveTo>
                  <a:pt x="205" y="65"/>
                </a:moveTo>
                <a:cubicBezTo>
                  <a:pt x="207" y="67"/>
                  <a:pt x="209" y="68"/>
                  <a:pt x="212" y="70"/>
                </a:cubicBezTo>
                <a:cubicBezTo>
                  <a:pt x="216" y="72"/>
                  <a:pt x="212" y="71"/>
                  <a:pt x="210" y="70"/>
                </a:cubicBezTo>
                <a:cubicBezTo>
                  <a:pt x="208" y="69"/>
                  <a:pt x="207" y="69"/>
                  <a:pt x="206" y="68"/>
                </a:cubicBezTo>
                <a:cubicBezTo>
                  <a:pt x="206" y="67"/>
                  <a:pt x="205" y="66"/>
                  <a:pt x="205" y="65"/>
                </a:cubicBezTo>
                <a:close/>
                <a:moveTo>
                  <a:pt x="205" y="62"/>
                </a:moveTo>
                <a:cubicBezTo>
                  <a:pt x="207" y="63"/>
                  <a:pt x="210" y="64"/>
                  <a:pt x="212" y="66"/>
                </a:cubicBezTo>
                <a:cubicBezTo>
                  <a:pt x="212" y="66"/>
                  <a:pt x="212" y="66"/>
                  <a:pt x="212" y="67"/>
                </a:cubicBezTo>
                <a:cubicBezTo>
                  <a:pt x="211" y="66"/>
                  <a:pt x="210" y="66"/>
                  <a:pt x="208" y="65"/>
                </a:cubicBezTo>
                <a:cubicBezTo>
                  <a:pt x="207" y="64"/>
                  <a:pt x="206" y="64"/>
                  <a:pt x="205" y="64"/>
                </a:cubicBezTo>
                <a:cubicBezTo>
                  <a:pt x="205" y="64"/>
                  <a:pt x="205" y="64"/>
                  <a:pt x="205" y="64"/>
                </a:cubicBezTo>
                <a:cubicBezTo>
                  <a:pt x="205" y="64"/>
                  <a:pt x="205" y="63"/>
                  <a:pt x="205" y="63"/>
                </a:cubicBezTo>
                <a:cubicBezTo>
                  <a:pt x="205" y="62"/>
                  <a:pt x="205" y="62"/>
                  <a:pt x="205" y="62"/>
                </a:cubicBezTo>
                <a:close/>
                <a:moveTo>
                  <a:pt x="206" y="57"/>
                </a:moveTo>
                <a:cubicBezTo>
                  <a:pt x="207" y="58"/>
                  <a:pt x="207" y="59"/>
                  <a:pt x="208" y="60"/>
                </a:cubicBezTo>
                <a:cubicBezTo>
                  <a:pt x="207" y="60"/>
                  <a:pt x="207" y="60"/>
                  <a:pt x="206" y="59"/>
                </a:cubicBezTo>
                <a:cubicBezTo>
                  <a:pt x="206" y="59"/>
                  <a:pt x="205" y="60"/>
                  <a:pt x="206" y="60"/>
                </a:cubicBezTo>
                <a:cubicBezTo>
                  <a:pt x="206" y="61"/>
                  <a:pt x="207" y="61"/>
                  <a:pt x="208" y="62"/>
                </a:cubicBezTo>
                <a:cubicBezTo>
                  <a:pt x="207" y="61"/>
                  <a:pt x="206" y="61"/>
                  <a:pt x="205" y="61"/>
                </a:cubicBezTo>
                <a:cubicBezTo>
                  <a:pt x="205" y="59"/>
                  <a:pt x="206" y="58"/>
                  <a:pt x="206" y="57"/>
                </a:cubicBezTo>
                <a:close/>
                <a:moveTo>
                  <a:pt x="100" y="207"/>
                </a:moveTo>
                <a:cubicBezTo>
                  <a:pt x="59" y="197"/>
                  <a:pt x="26" y="164"/>
                  <a:pt x="22" y="122"/>
                </a:cubicBezTo>
                <a:cubicBezTo>
                  <a:pt x="22" y="122"/>
                  <a:pt x="22" y="122"/>
                  <a:pt x="22" y="121"/>
                </a:cubicBezTo>
                <a:cubicBezTo>
                  <a:pt x="23" y="115"/>
                  <a:pt x="24" y="111"/>
                  <a:pt x="29" y="106"/>
                </a:cubicBezTo>
                <a:cubicBezTo>
                  <a:pt x="32" y="103"/>
                  <a:pt x="35" y="100"/>
                  <a:pt x="37" y="97"/>
                </a:cubicBezTo>
                <a:cubicBezTo>
                  <a:pt x="39" y="93"/>
                  <a:pt x="41" y="87"/>
                  <a:pt x="46" y="84"/>
                </a:cubicBezTo>
                <a:cubicBezTo>
                  <a:pt x="49" y="82"/>
                  <a:pt x="46" y="89"/>
                  <a:pt x="46" y="89"/>
                </a:cubicBezTo>
                <a:cubicBezTo>
                  <a:pt x="46" y="90"/>
                  <a:pt x="45" y="90"/>
                  <a:pt x="45" y="91"/>
                </a:cubicBezTo>
                <a:cubicBezTo>
                  <a:pt x="44" y="92"/>
                  <a:pt x="43" y="93"/>
                  <a:pt x="42" y="95"/>
                </a:cubicBezTo>
                <a:cubicBezTo>
                  <a:pt x="40" y="98"/>
                  <a:pt x="37" y="102"/>
                  <a:pt x="38" y="107"/>
                </a:cubicBezTo>
                <a:cubicBezTo>
                  <a:pt x="39" y="110"/>
                  <a:pt x="44" y="112"/>
                  <a:pt x="47" y="112"/>
                </a:cubicBezTo>
                <a:cubicBezTo>
                  <a:pt x="50" y="113"/>
                  <a:pt x="55" y="113"/>
                  <a:pt x="58" y="111"/>
                </a:cubicBezTo>
                <a:cubicBezTo>
                  <a:pt x="60" y="108"/>
                  <a:pt x="60" y="105"/>
                  <a:pt x="60" y="101"/>
                </a:cubicBezTo>
                <a:cubicBezTo>
                  <a:pt x="60" y="96"/>
                  <a:pt x="59" y="89"/>
                  <a:pt x="62" y="84"/>
                </a:cubicBezTo>
                <a:cubicBezTo>
                  <a:pt x="65" y="84"/>
                  <a:pt x="66" y="85"/>
                  <a:pt x="65" y="88"/>
                </a:cubicBezTo>
                <a:cubicBezTo>
                  <a:pt x="65" y="88"/>
                  <a:pt x="65" y="88"/>
                  <a:pt x="65" y="89"/>
                </a:cubicBezTo>
                <a:cubicBezTo>
                  <a:pt x="64" y="90"/>
                  <a:pt x="64" y="92"/>
                  <a:pt x="63" y="93"/>
                </a:cubicBezTo>
                <a:cubicBezTo>
                  <a:pt x="62" y="95"/>
                  <a:pt x="61" y="98"/>
                  <a:pt x="61" y="100"/>
                </a:cubicBezTo>
                <a:cubicBezTo>
                  <a:pt x="60" y="103"/>
                  <a:pt x="61" y="107"/>
                  <a:pt x="60" y="110"/>
                </a:cubicBezTo>
                <a:cubicBezTo>
                  <a:pt x="59" y="113"/>
                  <a:pt x="56" y="115"/>
                  <a:pt x="55" y="118"/>
                </a:cubicBezTo>
                <a:cubicBezTo>
                  <a:pt x="53" y="121"/>
                  <a:pt x="53" y="124"/>
                  <a:pt x="54" y="127"/>
                </a:cubicBezTo>
                <a:cubicBezTo>
                  <a:pt x="58" y="134"/>
                  <a:pt x="67" y="135"/>
                  <a:pt x="72" y="139"/>
                </a:cubicBezTo>
                <a:cubicBezTo>
                  <a:pt x="78" y="143"/>
                  <a:pt x="74" y="149"/>
                  <a:pt x="78" y="154"/>
                </a:cubicBezTo>
                <a:cubicBezTo>
                  <a:pt x="80" y="158"/>
                  <a:pt x="84" y="160"/>
                  <a:pt x="89" y="162"/>
                </a:cubicBezTo>
                <a:cubicBezTo>
                  <a:pt x="95" y="165"/>
                  <a:pt x="101" y="168"/>
                  <a:pt x="107" y="172"/>
                </a:cubicBezTo>
                <a:cubicBezTo>
                  <a:pt x="111" y="176"/>
                  <a:pt x="116" y="179"/>
                  <a:pt x="121" y="179"/>
                </a:cubicBezTo>
                <a:cubicBezTo>
                  <a:pt x="126" y="180"/>
                  <a:pt x="132" y="179"/>
                  <a:pt x="134" y="173"/>
                </a:cubicBezTo>
                <a:cubicBezTo>
                  <a:pt x="137" y="167"/>
                  <a:pt x="136" y="160"/>
                  <a:pt x="134" y="154"/>
                </a:cubicBezTo>
                <a:cubicBezTo>
                  <a:pt x="134" y="151"/>
                  <a:pt x="133" y="147"/>
                  <a:pt x="131" y="144"/>
                </a:cubicBezTo>
                <a:cubicBezTo>
                  <a:pt x="130" y="140"/>
                  <a:pt x="126" y="135"/>
                  <a:pt x="126" y="130"/>
                </a:cubicBezTo>
                <a:cubicBezTo>
                  <a:pt x="127" y="127"/>
                  <a:pt x="128" y="124"/>
                  <a:pt x="127" y="121"/>
                </a:cubicBezTo>
                <a:cubicBezTo>
                  <a:pt x="127" y="119"/>
                  <a:pt x="126" y="116"/>
                  <a:pt x="125" y="114"/>
                </a:cubicBezTo>
                <a:cubicBezTo>
                  <a:pt x="123" y="109"/>
                  <a:pt x="120" y="101"/>
                  <a:pt x="126" y="98"/>
                </a:cubicBezTo>
                <a:cubicBezTo>
                  <a:pt x="135" y="93"/>
                  <a:pt x="149" y="95"/>
                  <a:pt x="154" y="86"/>
                </a:cubicBezTo>
                <a:cubicBezTo>
                  <a:pt x="163" y="66"/>
                  <a:pt x="136" y="47"/>
                  <a:pt x="120" y="43"/>
                </a:cubicBezTo>
                <a:cubicBezTo>
                  <a:pt x="115" y="42"/>
                  <a:pt x="110" y="42"/>
                  <a:pt x="105" y="44"/>
                </a:cubicBezTo>
                <a:cubicBezTo>
                  <a:pt x="101" y="45"/>
                  <a:pt x="98" y="48"/>
                  <a:pt x="95" y="52"/>
                </a:cubicBezTo>
                <a:cubicBezTo>
                  <a:pt x="91" y="57"/>
                  <a:pt x="87" y="61"/>
                  <a:pt x="81" y="64"/>
                </a:cubicBezTo>
                <a:cubicBezTo>
                  <a:pt x="76" y="66"/>
                  <a:pt x="71" y="68"/>
                  <a:pt x="65" y="71"/>
                </a:cubicBezTo>
                <a:cubicBezTo>
                  <a:pt x="65" y="71"/>
                  <a:pt x="65" y="71"/>
                  <a:pt x="65" y="71"/>
                </a:cubicBezTo>
                <a:cubicBezTo>
                  <a:pt x="63" y="69"/>
                  <a:pt x="62" y="67"/>
                  <a:pt x="64" y="66"/>
                </a:cubicBezTo>
                <a:cubicBezTo>
                  <a:pt x="65" y="66"/>
                  <a:pt x="65" y="66"/>
                  <a:pt x="65" y="66"/>
                </a:cubicBezTo>
                <a:cubicBezTo>
                  <a:pt x="68" y="65"/>
                  <a:pt x="72" y="63"/>
                  <a:pt x="72" y="59"/>
                </a:cubicBezTo>
                <a:cubicBezTo>
                  <a:pt x="72" y="57"/>
                  <a:pt x="71" y="55"/>
                  <a:pt x="68" y="55"/>
                </a:cubicBezTo>
                <a:cubicBezTo>
                  <a:pt x="65" y="55"/>
                  <a:pt x="63" y="59"/>
                  <a:pt x="60" y="61"/>
                </a:cubicBezTo>
                <a:cubicBezTo>
                  <a:pt x="56" y="62"/>
                  <a:pt x="58" y="57"/>
                  <a:pt x="59" y="57"/>
                </a:cubicBezTo>
                <a:cubicBezTo>
                  <a:pt x="60" y="56"/>
                  <a:pt x="61" y="55"/>
                  <a:pt x="62" y="54"/>
                </a:cubicBezTo>
                <a:cubicBezTo>
                  <a:pt x="64" y="53"/>
                  <a:pt x="66" y="52"/>
                  <a:pt x="68" y="52"/>
                </a:cubicBezTo>
                <a:cubicBezTo>
                  <a:pt x="71" y="51"/>
                  <a:pt x="74" y="57"/>
                  <a:pt x="77" y="54"/>
                </a:cubicBezTo>
                <a:cubicBezTo>
                  <a:pt x="82" y="51"/>
                  <a:pt x="81" y="45"/>
                  <a:pt x="85" y="42"/>
                </a:cubicBezTo>
                <a:cubicBezTo>
                  <a:pt x="89" y="38"/>
                  <a:pt x="93" y="39"/>
                  <a:pt x="97" y="41"/>
                </a:cubicBezTo>
                <a:cubicBezTo>
                  <a:pt x="98" y="42"/>
                  <a:pt x="100" y="43"/>
                  <a:pt x="102" y="43"/>
                </a:cubicBezTo>
                <a:cubicBezTo>
                  <a:pt x="105" y="43"/>
                  <a:pt x="109" y="42"/>
                  <a:pt x="112" y="40"/>
                </a:cubicBezTo>
                <a:cubicBezTo>
                  <a:pt x="117" y="38"/>
                  <a:pt x="117" y="31"/>
                  <a:pt x="111" y="32"/>
                </a:cubicBezTo>
                <a:cubicBezTo>
                  <a:pt x="108" y="32"/>
                  <a:pt x="105" y="34"/>
                  <a:pt x="102" y="34"/>
                </a:cubicBezTo>
                <a:cubicBezTo>
                  <a:pt x="98" y="34"/>
                  <a:pt x="101" y="30"/>
                  <a:pt x="100" y="29"/>
                </a:cubicBezTo>
                <a:cubicBezTo>
                  <a:pt x="100" y="27"/>
                  <a:pt x="100" y="26"/>
                  <a:pt x="99" y="25"/>
                </a:cubicBezTo>
                <a:cubicBezTo>
                  <a:pt x="96" y="22"/>
                  <a:pt x="92" y="28"/>
                  <a:pt x="90" y="29"/>
                </a:cubicBezTo>
                <a:cubicBezTo>
                  <a:pt x="87" y="30"/>
                  <a:pt x="83" y="32"/>
                  <a:pt x="80" y="32"/>
                </a:cubicBezTo>
                <a:cubicBezTo>
                  <a:pt x="80" y="30"/>
                  <a:pt x="80" y="30"/>
                  <a:pt x="81" y="30"/>
                </a:cubicBezTo>
                <a:cubicBezTo>
                  <a:pt x="82" y="30"/>
                  <a:pt x="82" y="30"/>
                  <a:pt x="82" y="30"/>
                </a:cubicBezTo>
                <a:cubicBezTo>
                  <a:pt x="83" y="30"/>
                  <a:pt x="84" y="30"/>
                  <a:pt x="85" y="30"/>
                </a:cubicBezTo>
                <a:cubicBezTo>
                  <a:pt x="86" y="30"/>
                  <a:pt x="89" y="27"/>
                  <a:pt x="87" y="25"/>
                </a:cubicBezTo>
                <a:cubicBezTo>
                  <a:pt x="86" y="24"/>
                  <a:pt x="84" y="24"/>
                  <a:pt x="82" y="23"/>
                </a:cubicBezTo>
                <a:cubicBezTo>
                  <a:pt x="115" y="10"/>
                  <a:pt x="155" y="13"/>
                  <a:pt x="184" y="35"/>
                </a:cubicBezTo>
                <a:cubicBezTo>
                  <a:pt x="191" y="40"/>
                  <a:pt x="198" y="46"/>
                  <a:pt x="203" y="53"/>
                </a:cubicBezTo>
                <a:cubicBezTo>
                  <a:pt x="203" y="57"/>
                  <a:pt x="202" y="61"/>
                  <a:pt x="202" y="64"/>
                </a:cubicBezTo>
                <a:cubicBezTo>
                  <a:pt x="202" y="67"/>
                  <a:pt x="204" y="69"/>
                  <a:pt x="205" y="72"/>
                </a:cubicBezTo>
                <a:cubicBezTo>
                  <a:pt x="206" y="74"/>
                  <a:pt x="207" y="79"/>
                  <a:pt x="203" y="80"/>
                </a:cubicBezTo>
                <a:cubicBezTo>
                  <a:pt x="203" y="81"/>
                  <a:pt x="202" y="81"/>
                  <a:pt x="201" y="81"/>
                </a:cubicBezTo>
                <a:cubicBezTo>
                  <a:pt x="200" y="82"/>
                  <a:pt x="199" y="84"/>
                  <a:pt x="199" y="85"/>
                </a:cubicBezTo>
                <a:cubicBezTo>
                  <a:pt x="198" y="87"/>
                  <a:pt x="199" y="89"/>
                  <a:pt x="199" y="91"/>
                </a:cubicBezTo>
                <a:cubicBezTo>
                  <a:pt x="200" y="93"/>
                  <a:pt x="198" y="94"/>
                  <a:pt x="197" y="95"/>
                </a:cubicBezTo>
                <a:cubicBezTo>
                  <a:pt x="195" y="98"/>
                  <a:pt x="197" y="102"/>
                  <a:pt x="199" y="105"/>
                </a:cubicBezTo>
                <a:cubicBezTo>
                  <a:pt x="202" y="108"/>
                  <a:pt x="203" y="111"/>
                  <a:pt x="203" y="115"/>
                </a:cubicBezTo>
                <a:cubicBezTo>
                  <a:pt x="203" y="117"/>
                  <a:pt x="204" y="119"/>
                  <a:pt x="204" y="121"/>
                </a:cubicBezTo>
                <a:cubicBezTo>
                  <a:pt x="205" y="123"/>
                  <a:pt x="207" y="124"/>
                  <a:pt x="209" y="124"/>
                </a:cubicBezTo>
                <a:cubicBezTo>
                  <a:pt x="210" y="123"/>
                  <a:pt x="211" y="123"/>
                  <a:pt x="212" y="122"/>
                </a:cubicBezTo>
                <a:cubicBezTo>
                  <a:pt x="215" y="119"/>
                  <a:pt x="215" y="125"/>
                  <a:pt x="215" y="127"/>
                </a:cubicBezTo>
                <a:cubicBezTo>
                  <a:pt x="215" y="130"/>
                  <a:pt x="214" y="132"/>
                  <a:pt x="215" y="135"/>
                </a:cubicBezTo>
                <a:cubicBezTo>
                  <a:pt x="216" y="138"/>
                  <a:pt x="218" y="141"/>
                  <a:pt x="218" y="145"/>
                </a:cubicBezTo>
                <a:cubicBezTo>
                  <a:pt x="218" y="145"/>
                  <a:pt x="218" y="145"/>
                  <a:pt x="218" y="145"/>
                </a:cubicBezTo>
                <a:cubicBezTo>
                  <a:pt x="217" y="148"/>
                  <a:pt x="216" y="151"/>
                  <a:pt x="215" y="154"/>
                </a:cubicBezTo>
                <a:cubicBezTo>
                  <a:pt x="194" y="195"/>
                  <a:pt x="145" y="217"/>
                  <a:pt x="100" y="207"/>
                </a:cubicBezTo>
                <a:close/>
                <a:moveTo>
                  <a:pt x="161" y="205"/>
                </a:moveTo>
                <a:cubicBezTo>
                  <a:pt x="162" y="204"/>
                  <a:pt x="163" y="204"/>
                  <a:pt x="165" y="203"/>
                </a:cubicBezTo>
                <a:cubicBezTo>
                  <a:pt x="165" y="206"/>
                  <a:pt x="167" y="208"/>
                  <a:pt x="169" y="210"/>
                </a:cubicBezTo>
                <a:cubicBezTo>
                  <a:pt x="170" y="211"/>
                  <a:pt x="174" y="217"/>
                  <a:pt x="172" y="219"/>
                </a:cubicBezTo>
                <a:cubicBezTo>
                  <a:pt x="169" y="224"/>
                  <a:pt x="163" y="209"/>
                  <a:pt x="161" y="205"/>
                </a:cubicBezTo>
                <a:close/>
                <a:moveTo>
                  <a:pt x="128" y="222"/>
                </a:moveTo>
                <a:cubicBezTo>
                  <a:pt x="128" y="223"/>
                  <a:pt x="128" y="223"/>
                  <a:pt x="128" y="224"/>
                </a:cubicBezTo>
                <a:cubicBezTo>
                  <a:pt x="125" y="224"/>
                  <a:pt x="122" y="223"/>
                  <a:pt x="119" y="222"/>
                </a:cubicBezTo>
                <a:cubicBezTo>
                  <a:pt x="121" y="222"/>
                  <a:pt x="124" y="222"/>
                  <a:pt x="127" y="222"/>
                </a:cubicBezTo>
                <a:cubicBezTo>
                  <a:pt x="127" y="222"/>
                  <a:pt x="127" y="222"/>
                  <a:pt x="128" y="222"/>
                </a:cubicBezTo>
                <a:close/>
                <a:moveTo>
                  <a:pt x="116" y="228"/>
                </a:moveTo>
                <a:cubicBezTo>
                  <a:pt x="119" y="229"/>
                  <a:pt x="123" y="231"/>
                  <a:pt x="126" y="232"/>
                </a:cubicBezTo>
                <a:cubicBezTo>
                  <a:pt x="128" y="233"/>
                  <a:pt x="129" y="234"/>
                  <a:pt x="131" y="235"/>
                </a:cubicBezTo>
                <a:cubicBezTo>
                  <a:pt x="131" y="235"/>
                  <a:pt x="131" y="235"/>
                  <a:pt x="131" y="235"/>
                </a:cubicBezTo>
                <a:cubicBezTo>
                  <a:pt x="131" y="235"/>
                  <a:pt x="131" y="235"/>
                  <a:pt x="131" y="235"/>
                </a:cubicBezTo>
                <a:cubicBezTo>
                  <a:pt x="125" y="233"/>
                  <a:pt x="120" y="231"/>
                  <a:pt x="115" y="230"/>
                </a:cubicBezTo>
                <a:cubicBezTo>
                  <a:pt x="115" y="229"/>
                  <a:pt x="115" y="228"/>
                  <a:pt x="115" y="228"/>
                </a:cubicBezTo>
                <a:cubicBezTo>
                  <a:pt x="115" y="228"/>
                  <a:pt x="116" y="228"/>
                  <a:pt x="116" y="228"/>
                </a:cubicBezTo>
                <a:close/>
                <a:moveTo>
                  <a:pt x="115" y="230"/>
                </a:moveTo>
                <a:cubicBezTo>
                  <a:pt x="118" y="232"/>
                  <a:pt x="121" y="233"/>
                  <a:pt x="124" y="235"/>
                </a:cubicBezTo>
                <a:cubicBezTo>
                  <a:pt x="127" y="236"/>
                  <a:pt x="130" y="238"/>
                  <a:pt x="133" y="238"/>
                </a:cubicBezTo>
                <a:cubicBezTo>
                  <a:pt x="133" y="238"/>
                  <a:pt x="133" y="238"/>
                  <a:pt x="133" y="238"/>
                </a:cubicBezTo>
                <a:cubicBezTo>
                  <a:pt x="126" y="238"/>
                  <a:pt x="120" y="236"/>
                  <a:pt x="114" y="234"/>
                </a:cubicBezTo>
                <a:cubicBezTo>
                  <a:pt x="114" y="234"/>
                  <a:pt x="114" y="234"/>
                  <a:pt x="114" y="234"/>
                </a:cubicBezTo>
                <a:cubicBezTo>
                  <a:pt x="114" y="233"/>
                  <a:pt x="114" y="232"/>
                  <a:pt x="115" y="230"/>
                </a:cubicBezTo>
                <a:close/>
                <a:moveTo>
                  <a:pt x="109" y="247"/>
                </a:moveTo>
                <a:cubicBezTo>
                  <a:pt x="119" y="253"/>
                  <a:pt x="131" y="256"/>
                  <a:pt x="142" y="259"/>
                </a:cubicBezTo>
                <a:cubicBezTo>
                  <a:pt x="148" y="261"/>
                  <a:pt x="154" y="264"/>
                  <a:pt x="161" y="266"/>
                </a:cubicBezTo>
                <a:cubicBezTo>
                  <a:pt x="166" y="268"/>
                  <a:pt x="173" y="271"/>
                  <a:pt x="178" y="272"/>
                </a:cubicBezTo>
                <a:cubicBezTo>
                  <a:pt x="164" y="269"/>
                  <a:pt x="151" y="264"/>
                  <a:pt x="137" y="260"/>
                </a:cubicBezTo>
                <a:cubicBezTo>
                  <a:pt x="131" y="258"/>
                  <a:pt x="124" y="256"/>
                  <a:pt x="118" y="254"/>
                </a:cubicBezTo>
                <a:cubicBezTo>
                  <a:pt x="115" y="254"/>
                  <a:pt x="113" y="253"/>
                  <a:pt x="110" y="253"/>
                </a:cubicBezTo>
                <a:cubicBezTo>
                  <a:pt x="107" y="251"/>
                  <a:pt x="103" y="250"/>
                  <a:pt x="100" y="249"/>
                </a:cubicBezTo>
                <a:cubicBezTo>
                  <a:pt x="103" y="248"/>
                  <a:pt x="106" y="247"/>
                  <a:pt x="109" y="247"/>
                </a:cubicBezTo>
                <a:close/>
                <a:moveTo>
                  <a:pt x="98" y="249"/>
                </a:moveTo>
                <a:cubicBezTo>
                  <a:pt x="102" y="251"/>
                  <a:pt x="106" y="252"/>
                  <a:pt x="110" y="253"/>
                </a:cubicBezTo>
                <a:cubicBezTo>
                  <a:pt x="112" y="254"/>
                  <a:pt x="114" y="255"/>
                  <a:pt x="116" y="256"/>
                </a:cubicBezTo>
                <a:cubicBezTo>
                  <a:pt x="122" y="258"/>
                  <a:pt x="128" y="260"/>
                  <a:pt x="135" y="262"/>
                </a:cubicBezTo>
                <a:cubicBezTo>
                  <a:pt x="141" y="264"/>
                  <a:pt x="148" y="266"/>
                  <a:pt x="154" y="269"/>
                </a:cubicBezTo>
                <a:cubicBezTo>
                  <a:pt x="158" y="270"/>
                  <a:pt x="161" y="271"/>
                  <a:pt x="164" y="272"/>
                </a:cubicBezTo>
                <a:cubicBezTo>
                  <a:pt x="166" y="272"/>
                  <a:pt x="168" y="273"/>
                  <a:pt x="169" y="274"/>
                </a:cubicBezTo>
                <a:cubicBezTo>
                  <a:pt x="168" y="273"/>
                  <a:pt x="167" y="273"/>
                  <a:pt x="166" y="273"/>
                </a:cubicBezTo>
                <a:cubicBezTo>
                  <a:pt x="152" y="270"/>
                  <a:pt x="140" y="265"/>
                  <a:pt x="127" y="261"/>
                </a:cubicBezTo>
                <a:cubicBezTo>
                  <a:pt x="115" y="257"/>
                  <a:pt x="103" y="253"/>
                  <a:pt x="90" y="251"/>
                </a:cubicBezTo>
                <a:cubicBezTo>
                  <a:pt x="93" y="250"/>
                  <a:pt x="96" y="249"/>
                  <a:pt x="98" y="249"/>
                </a:cubicBezTo>
                <a:close/>
                <a:moveTo>
                  <a:pt x="89" y="251"/>
                </a:moveTo>
                <a:cubicBezTo>
                  <a:pt x="89" y="251"/>
                  <a:pt x="89" y="251"/>
                  <a:pt x="89" y="251"/>
                </a:cubicBezTo>
                <a:cubicBezTo>
                  <a:pt x="101" y="255"/>
                  <a:pt x="113" y="260"/>
                  <a:pt x="124" y="264"/>
                </a:cubicBezTo>
                <a:cubicBezTo>
                  <a:pt x="130" y="267"/>
                  <a:pt x="136" y="268"/>
                  <a:pt x="142" y="270"/>
                </a:cubicBezTo>
                <a:cubicBezTo>
                  <a:pt x="145" y="271"/>
                  <a:pt x="147" y="271"/>
                  <a:pt x="150" y="272"/>
                </a:cubicBezTo>
                <a:cubicBezTo>
                  <a:pt x="151" y="273"/>
                  <a:pt x="158" y="275"/>
                  <a:pt x="153" y="274"/>
                </a:cubicBezTo>
                <a:cubicBezTo>
                  <a:pt x="147" y="272"/>
                  <a:pt x="141" y="270"/>
                  <a:pt x="135" y="268"/>
                </a:cubicBezTo>
                <a:cubicBezTo>
                  <a:pt x="129" y="267"/>
                  <a:pt x="124" y="265"/>
                  <a:pt x="118" y="263"/>
                </a:cubicBezTo>
                <a:cubicBezTo>
                  <a:pt x="107" y="259"/>
                  <a:pt x="95" y="255"/>
                  <a:pt x="84" y="252"/>
                </a:cubicBezTo>
                <a:cubicBezTo>
                  <a:pt x="85" y="252"/>
                  <a:pt x="87" y="251"/>
                  <a:pt x="89" y="251"/>
                </a:cubicBezTo>
                <a:close/>
                <a:moveTo>
                  <a:pt x="72" y="256"/>
                </a:moveTo>
                <a:cubicBezTo>
                  <a:pt x="75" y="258"/>
                  <a:pt x="78" y="259"/>
                  <a:pt x="81" y="260"/>
                </a:cubicBezTo>
                <a:cubicBezTo>
                  <a:pt x="86" y="261"/>
                  <a:pt x="90" y="264"/>
                  <a:pt x="95" y="266"/>
                </a:cubicBezTo>
                <a:cubicBezTo>
                  <a:pt x="99" y="268"/>
                  <a:pt x="104" y="270"/>
                  <a:pt x="108" y="272"/>
                </a:cubicBezTo>
                <a:cubicBezTo>
                  <a:pt x="104" y="270"/>
                  <a:pt x="100" y="269"/>
                  <a:pt x="96" y="268"/>
                </a:cubicBezTo>
                <a:cubicBezTo>
                  <a:pt x="86" y="265"/>
                  <a:pt x="77" y="261"/>
                  <a:pt x="67" y="258"/>
                </a:cubicBezTo>
                <a:cubicBezTo>
                  <a:pt x="69" y="257"/>
                  <a:pt x="71" y="257"/>
                  <a:pt x="72" y="256"/>
                </a:cubicBezTo>
                <a:close/>
                <a:moveTo>
                  <a:pt x="63" y="260"/>
                </a:moveTo>
                <a:cubicBezTo>
                  <a:pt x="72" y="267"/>
                  <a:pt x="82" y="268"/>
                  <a:pt x="92" y="274"/>
                </a:cubicBezTo>
                <a:cubicBezTo>
                  <a:pt x="92" y="274"/>
                  <a:pt x="94" y="276"/>
                  <a:pt x="95" y="276"/>
                </a:cubicBezTo>
                <a:cubicBezTo>
                  <a:pt x="93" y="276"/>
                  <a:pt x="91" y="275"/>
                  <a:pt x="90" y="275"/>
                </a:cubicBezTo>
                <a:cubicBezTo>
                  <a:pt x="87" y="274"/>
                  <a:pt x="84" y="272"/>
                  <a:pt x="82" y="271"/>
                </a:cubicBezTo>
                <a:cubicBezTo>
                  <a:pt x="77" y="269"/>
                  <a:pt x="72" y="268"/>
                  <a:pt x="67" y="266"/>
                </a:cubicBezTo>
                <a:cubicBezTo>
                  <a:pt x="67" y="266"/>
                  <a:pt x="66" y="266"/>
                  <a:pt x="66" y="266"/>
                </a:cubicBezTo>
                <a:cubicBezTo>
                  <a:pt x="64" y="265"/>
                  <a:pt x="61" y="264"/>
                  <a:pt x="59" y="263"/>
                </a:cubicBezTo>
                <a:cubicBezTo>
                  <a:pt x="59" y="263"/>
                  <a:pt x="59" y="263"/>
                  <a:pt x="59" y="262"/>
                </a:cubicBezTo>
                <a:cubicBezTo>
                  <a:pt x="60" y="262"/>
                  <a:pt x="62" y="261"/>
                  <a:pt x="63" y="260"/>
                </a:cubicBezTo>
                <a:close/>
                <a:moveTo>
                  <a:pt x="55" y="267"/>
                </a:moveTo>
                <a:cubicBezTo>
                  <a:pt x="59" y="269"/>
                  <a:pt x="63" y="271"/>
                  <a:pt x="67" y="273"/>
                </a:cubicBezTo>
                <a:cubicBezTo>
                  <a:pt x="67" y="273"/>
                  <a:pt x="67" y="273"/>
                  <a:pt x="67" y="273"/>
                </a:cubicBezTo>
                <a:cubicBezTo>
                  <a:pt x="65" y="273"/>
                  <a:pt x="64" y="272"/>
                  <a:pt x="62" y="272"/>
                </a:cubicBezTo>
                <a:cubicBezTo>
                  <a:pt x="60" y="271"/>
                  <a:pt x="57" y="270"/>
                  <a:pt x="55" y="269"/>
                </a:cubicBezTo>
                <a:cubicBezTo>
                  <a:pt x="55" y="269"/>
                  <a:pt x="55" y="269"/>
                  <a:pt x="54" y="269"/>
                </a:cubicBezTo>
                <a:cubicBezTo>
                  <a:pt x="54" y="268"/>
                  <a:pt x="54" y="268"/>
                  <a:pt x="55" y="267"/>
                </a:cubicBezTo>
                <a:cubicBezTo>
                  <a:pt x="55" y="267"/>
                  <a:pt x="55" y="267"/>
                  <a:pt x="55" y="267"/>
                </a:cubicBezTo>
                <a:close/>
                <a:moveTo>
                  <a:pt x="57" y="267"/>
                </a:moveTo>
                <a:cubicBezTo>
                  <a:pt x="58" y="267"/>
                  <a:pt x="59" y="268"/>
                  <a:pt x="61" y="268"/>
                </a:cubicBezTo>
                <a:cubicBezTo>
                  <a:pt x="68" y="270"/>
                  <a:pt x="75" y="272"/>
                  <a:pt x="82" y="275"/>
                </a:cubicBezTo>
                <a:cubicBezTo>
                  <a:pt x="78" y="275"/>
                  <a:pt x="74" y="275"/>
                  <a:pt x="70" y="274"/>
                </a:cubicBezTo>
                <a:cubicBezTo>
                  <a:pt x="70" y="274"/>
                  <a:pt x="70" y="274"/>
                  <a:pt x="70" y="274"/>
                </a:cubicBezTo>
                <a:cubicBezTo>
                  <a:pt x="67" y="272"/>
                  <a:pt x="63" y="271"/>
                  <a:pt x="60" y="269"/>
                </a:cubicBezTo>
                <a:cubicBezTo>
                  <a:pt x="59" y="269"/>
                  <a:pt x="59" y="268"/>
                  <a:pt x="58" y="268"/>
                </a:cubicBezTo>
                <a:cubicBezTo>
                  <a:pt x="57" y="267"/>
                  <a:pt x="57" y="267"/>
                  <a:pt x="57" y="267"/>
                </a:cubicBezTo>
                <a:close/>
                <a:moveTo>
                  <a:pt x="69" y="268"/>
                </a:moveTo>
                <a:cubicBezTo>
                  <a:pt x="71" y="268"/>
                  <a:pt x="73" y="269"/>
                  <a:pt x="75" y="269"/>
                </a:cubicBezTo>
                <a:cubicBezTo>
                  <a:pt x="81" y="272"/>
                  <a:pt x="87" y="274"/>
                  <a:pt x="93" y="276"/>
                </a:cubicBezTo>
                <a:cubicBezTo>
                  <a:pt x="90" y="276"/>
                  <a:pt x="87" y="276"/>
                  <a:pt x="84" y="276"/>
                </a:cubicBezTo>
                <a:cubicBezTo>
                  <a:pt x="84" y="276"/>
                  <a:pt x="84" y="276"/>
                  <a:pt x="84" y="276"/>
                </a:cubicBezTo>
                <a:cubicBezTo>
                  <a:pt x="84" y="275"/>
                  <a:pt x="84" y="275"/>
                  <a:pt x="83" y="275"/>
                </a:cubicBezTo>
                <a:cubicBezTo>
                  <a:pt x="79" y="272"/>
                  <a:pt x="74" y="270"/>
                  <a:pt x="69" y="268"/>
                </a:cubicBezTo>
                <a:close/>
                <a:moveTo>
                  <a:pt x="108" y="276"/>
                </a:moveTo>
                <a:cubicBezTo>
                  <a:pt x="93" y="273"/>
                  <a:pt x="78" y="266"/>
                  <a:pt x="64" y="260"/>
                </a:cubicBezTo>
                <a:cubicBezTo>
                  <a:pt x="65" y="259"/>
                  <a:pt x="66" y="259"/>
                  <a:pt x="67" y="258"/>
                </a:cubicBezTo>
                <a:cubicBezTo>
                  <a:pt x="67" y="259"/>
                  <a:pt x="67" y="259"/>
                  <a:pt x="67" y="259"/>
                </a:cubicBezTo>
                <a:cubicBezTo>
                  <a:pt x="75" y="262"/>
                  <a:pt x="83" y="266"/>
                  <a:pt x="91" y="269"/>
                </a:cubicBezTo>
                <a:cubicBezTo>
                  <a:pt x="94" y="270"/>
                  <a:pt x="98" y="272"/>
                  <a:pt x="101" y="273"/>
                </a:cubicBezTo>
                <a:cubicBezTo>
                  <a:pt x="104" y="274"/>
                  <a:pt x="106" y="275"/>
                  <a:pt x="108" y="276"/>
                </a:cubicBezTo>
                <a:cubicBezTo>
                  <a:pt x="109" y="277"/>
                  <a:pt x="110" y="277"/>
                  <a:pt x="110" y="277"/>
                </a:cubicBezTo>
                <a:cubicBezTo>
                  <a:pt x="110" y="277"/>
                  <a:pt x="110" y="277"/>
                  <a:pt x="110" y="277"/>
                </a:cubicBezTo>
                <a:cubicBezTo>
                  <a:pt x="109" y="277"/>
                  <a:pt x="109" y="277"/>
                  <a:pt x="108" y="276"/>
                </a:cubicBezTo>
                <a:close/>
                <a:moveTo>
                  <a:pt x="84" y="260"/>
                </a:moveTo>
                <a:cubicBezTo>
                  <a:pt x="93" y="263"/>
                  <a:pt x="102" y="266"/>
                  <a:pt x="112" y="269"/>
                </a:cubicBezTo>
                <a:cubicBezTo>
                  <a:pt x="117" y="271"/>
                  <a:pt x="122" y="273"/>
                  <a:pt x="128" y="275"/>
                </a:cubicBezTo>
                <a:cubicBezTo>
                  <a:pt x="130" y="275"/>
                  <a:pt x="132" y="276"/>
                  <a:pt x="134" y="276"/>
                </a:cubicBezTo>
                <a:cubicBezTo>
                  <a:pt x="130" y="277"/>
                  <a:pt x="127" y="277"/>
                  <a:pt x="124" y="277"/>
                </a:cubicBezTo>
                <a:cubicBezTo>
                  <a:pt x="113" y="273"/>
                  <a:pt x="102" y="269"/>
                  <a:pt x="92" y="264"/>
                </a:cubicBezTo>
                <a:cubicBezTo>
                  <a:pt x="89" y="263"/>
                  <a:pt x="86" y="261"/>
                  <a:pt x="84" y="260"/>
                </a:cubicBezTo>
                <a:close/>
                <a:moveTo>
                  <a:pt x="140" y="276"/>
                </a:moveTo>
                <a:cubicBezTo>
                  <a:pt x="132" y="271"/>
                  <a:pt x="122" y="269"/>
                  <a:pt x="113" y="266"/>
                </a:cubicBezTo>
                <a:cubicBezTo>
                  <a:pt x="108" y="265"/>
                  <a:pt x="102" y="263"/>
                  <a:pt x="97" y="261"/>
                </a:cubicBezTo>
                <a:cubicBezTo>
                  <a:pt x="93" y="260"/>
                  <a:pt x="90" y="258"/>
                  <a:pt x="87" y="257"/>
                </a:cubicBezTo>
                <a:cubicBezTo>
                  <a:pt x="85" y="256"/>
                  <a:pt x="83" y="255"/>
                  <a:pt x="81" y="254"/>
                </a:cubicBezTo>
                <a:cubicBezTo>
                  <a:pt x="92" y="256"/>
                  <a:pt x="102" y="262"/>
                  <a:pt x="112" y="265"/>
                </a:cubicBezTo>
                <a:cubicBezTo>
                  <a:pt x="123" y="269"/>
                  <a:pt x="134" y="273"/>
                  <a:pt x="145" y="276"/>
                </a:cubicBezTo>
                <a:cubicBezTo>
                  <a:pt x="143" y="276"/>
                  <a:pt x="141" y="276"/>
                  <a:pt x="140" y="276"/>
                </a:cubicBezTo>
                <a:close/>
                <a:moveTo>
                  <a:pt x="147" y="276"/>
                </a:moveTo>
                <a:cubicBezTo>
                  <a:pt x="138" y="271"/>
                  <a:pt x="127" y="269"/>
                  <a:pt x="116" y="265"/>
                </a:cubicBezTo>
                <a:cubicBezTo>
                  <a:pt x="110" y="263"/>
                  <a:pt x="105" y="260"/>
                  <a:pt x="98" y="258"/>
                </a:cubicBezTo>
                <a:cubicBezTo>
                  <a:pt x="95" y="257"/>
                  <a:pt x="92" y="256"/>
                  <a:pt x="89" y="255"/>
                </a:cubicBezTo>
                <a:cubicBezTo>
                  <a:pt x="88" y="255"/>
                  <a:pt x="84" y="253"/>
                  <a:pt x="84" y="253"/>
                </a:cubicBezTo>
                <a:cubicBezTo>
                  <a:pt x="86" y="254"/>
                  <a:pt x="87" y="254"/>
                  <a:pt x="88" y="254"/>
                </a:cubicBezTo>
                <a:cubicBezTo>
                  <a:pt x="100" y="257"/>
                  <a:pt x="112" y="262"/>
                  <a:pt x="125" y="266"/>
                </a:cubicBezTo>
                <a:cubicBezTo>
                  <a:pt x="131" y="268"/>
                  <a:pt x="137" y="269"/>
                  <a:pt x="143" y="272"/>
                </a:cubicBezTo>
                <a:cubicBezTo>
                  <a:pt x="147" y="273"/>
                  <a:pt x="152" y="274"/>
                  <a:pt x="156" y="275"/>
                </a:cubicBezTo>
                <a:cubicBezTo>
                  <a:pt x="153" y="275"/>
                  <a:pt x="150" y="276"/>
                  <a:pt x="147" y="276"/>
                </a:cubicBezTo>
                <a:close/>
                <a:moveTo>
                  <a:pt x="146" y="276"/>
                </a:moveTo>
                <a:cubicBezTo>
                  <a:pt x="146" y="276"/>
                  <a:pt x="146" y="276"/>
                  <a:pt x="146" y="276"/>
                </a:cubicBezTo>
                <a:cubicBezTo>
                  <a:pt x="141" y="273"/>
                  <a:pt x="134" y="272"/>
                  <a:pt x="128" y="270"/>
                </a:cubicBezTo>
                <a:cubicBezTo>
                  <a:pt x="122" y="268"/>
                  <a:pt x="117" y="266"/>
                  <a:pt x="111" y="264"/>
                </a:cubicBezTo>
                <a:cubicBezTo>
                  <a:pt x="108" y="263"/>
                  <a:pt x="105" y="262"/>
                  <a:pt x="103" y="261"/>
                </a:cubicBezTo>
                <a:cubicBezTo>
                  <a:pt x="107" y="262"/>
                  <a:pt x="111" y="264"/>
                  <a:pt x="115" y="265"/>
                </a:cubicBezTo>
                <a:cubicBezTo>
                  <a:pt x="125" y="269"/>
                  <a:pt x="136" y="271"/>
                  <a:pt x="146" y="276"/>
                </a:cubicBezTo>
                <a:close/>
                <a:moveTo>
                  <a:pt x="80" y="253"/>
                </a:moveTo>
                <a:cubicBezTo>
                  <a:pt x="81" y="253"/>
                  <a:pt x="82" y="253"/>
                  <a:pt x="82" y="253"/>
                </a:cubicBezTo>
                <a:cubicBezTo>
                  <a:pt x="82" y="253"/>
                  <a:pt x="83" y="253"/>
                  <a:pt x="83" y="253"/>
                </a:cubicBezTo>
                <a:cubicBezTo>
                  <a:pt x="84" y="254"/>
                  <a:pt x="85" y="254"/>
                  <a:pt x="87" y="255"/>
                </a:cubicBezTo>
                <a:cubicBezTo>
                  <a:pt x="85" y="254"/>
                  <a:pt x="83" y="254"/>
                  <a:pt x="80" y="253"/>
                </a:cubicBezTo>
                <a:close/>
                <a:moveTo>
                  <a:pt x="179" y="272"/>
                </a:moveTo>
                <a:cubicBezTo>
                  <a:pt x="174" y="270"/>
                  <a:pt x="168" y="268"/>
                  <a:pt x="162" y="266"/>
                </a:cubicBezTo>
                <a:cubicBezTo>
                  <a:pt x="157" y="264"/>
                  <a:pt x="151" y="262"/>
                  <a:pt x="145" y="260"/>
                </a:cubicBezTo>
                <a:cubicBezTo>
                  <a:pt x="135" y="256"/>
                  <a:pt x="124" y="254"/>
                  <a:pt x="114" y="249"/>
                </a:cubicBezTo>
                <a:cubicBezTo>
                  <a:pt x="115" y="249"/>
                  <a:pt x="116" y="250"/>
                  <a:pt x="117" y="250"/>
                </a:cubicBezTo>
                <a:cubicBezTo>
                  <a:pt x="120" y="251"/>
                  <a:pt x="122" y="252"/>
                  <a:pt x="125" y="253"/>
                </a:cubicBezTo>
                <a:cubicBezTo>
                  <a:pt x="131" y="255"/>
                  <a:pt x="137" y="256"/>
                  <a:pt x="143" y="258"/>
                </a:cubicBezTo>
                <a:cubicBezTo>
                  <a:pt x="149" y="260"/>
                  <a:pt x="155" y="261"/>
                  <a:pt x="161" y="263"/>
                </a:cubicBezTo>
                <a:cubicBezTo>
                  <a:pt x="169" y="265"/>
                  <a:pt x="176" y="268"/>
                  <a:pt x="184" y="271"/>
                </a:cubicBezTo>
                <a:cubicBezTo>
                  <a:pt x="182" y="272"/>
                  <a:pt x="181" y="272"/>
                  <a:pt x="179" y="272"/>
                </a:cubicBezTo>
                <a:close/>
                <a:moveTo>
                  <a:pt x="111" y="247"/>
                </a:moveTo>
                <a:cubicBezTo>
                  <a:pt x="111" y="246"/>
                  <a:pt x="111" y="246"/>
                  <a:pt x="111" y="246"/>
                </a:cubicBezTo>
                <a:cubicBezTo>
                  <a:pt x="112" y="247"/>
                  <a:pt x="112" y="247"/>
                  <a:pt x="112" y="247"/>
                </a:cubicBezTo>
                <a:cubicBezTo>
                  <a:pt x="114" y="247"/>
                  <a:pt x="116" y="247"/>
                  <a:pt x="118" y="247"/>
                </a:cubicBezTo>
                <a:cubicBezTo>
                  <a:pt x="118" y="247"/>
                  <a:pt x="118" y="247"/>
                  <a:pt x="119" y="248"/>
                </a:cubicBezTo>
                <a:cubicBezTo>
                  <a:pt x="127" y="252"/>
                  <a:pt x="136" y="255"/>
                  <a:pt x="145" y="258"/>
                </a:cubicBezTo>
                <a:cubicBezTo>
                  <a:pt x="133" y="254"/>
                  <a:pt x="122" y="251"/>
                  <a:pt x="111" y="247"/>
                </a:cubicBezTo>
                <a:close/>
                <a:moveTo>
                  <a:pt x="133" y="237"/>
                </a:moveTo>
                <a:cubicBezTo>
                  <a:pt x="130" y="236"/>
                  <a:pt x="127" y="235"/>
                  <a:pt x="124" y="234"/>
                </a:cubicBezTo>
                <a:cubicBezTo>
                  <a:pt x="123" y="233"/>
                  <a:pt x="121" y="233"/>
                  <a:pt x="119" y="232"/>
                </a:cubicBezTo>
                <a:cubicBezTo>
                  <a:pt x="124" y="233"/>
                  <a:pt x="128" y="235"/>
                  <a:pt x="132" y="236"/>
                </a:cubicBezTo>
                <a:cubicBezTo>
                  <a:pt x="132" y="236"/>
                  <a:pt x="133" y="237"/>
                  <a:pt x="133" y="237"/>
                </a:cubicBezTo>
                <a:close/>
                <a:moveTo>
                  <a:pt x="127" y="247"/>
                </a:moveTo>
                <a:cubicBezTo>
                  <a:pt x="133" y="250"/>
                  <a:pt x="140" y="252"/>
                  <a:pt x="146" y="254"/>
                </a:cubicBezTo>
                <a:cubicBezTo>
                  <a:pt x="137" y="252"/>
                  <a:pt x="129" y="250"/>
                  <a:pt x="120" y="247"/>
                </a:cubicBezTo>
                <a:cubicBezTo>
                  <a:pt x="123" y="247"/>
                  <a:pt x="125" y="247"/>
                  <a:pt x="127" y="247"/>
                </a:cubicBezTo>
                <a:close/>
                <a:moveTo>
                  <a:pt x="113" y="241"/>
                </a:moveTo>
                <a:cubicBezTo>
                  <a:pt x="115" y="242"/>
                  <a:pt x="117" y="243"/>
                  <a:pt x="118" y="243"/>
                </a:cubicBezTo>
                <a:cubicBezTo>
                  <a:pt x="118" y="243"/>
                  <a:pt x="115" y="244"/>
                  <a:pt x="115" y="244"/>
                </a:cubicBezTo>
                <a:cubicBezTo>
                  <a:pt x="114" y="244"/>
                  <a:pt x="114" y="244"/>
                  <a:pt x="114" y="244"/>
                </a:cubicBezTo>
                <a:cubicBezTo>
                  <a:pt x="114" y="244"/>
                  <a:pt x="114" y="244"/>
                  <a:pt x="114" y="244"/>
                </a:cubicBezTo>
                <a:cubicBezTo>
                  <a:pt x="114" y="243"/>
                  <a:pt x="113" y="242"/>
                  <a:pt x="113" y="241"/>
                </a:cubicBezTo>
                <a:close/>
                <a:moveTo>
                  <a:pt x="115" y="241"/>
                </a:moveTo>
                <a:cubicBezTo>
                  <a:pt x="117" y="241"/>
                  <a:pt x="120" y="242"/>
                  <a:pt x="122" y="242"/>
                </a:cubicBezTo>
                <a:cubicBezTo>
                  <a:pt x="124" y="243"/>
                  <a:pt x="127" y="243"/>
                  <a:pt x="129" y="244"/>
                </a:cubicBezTo>
                <a:cubicBezTo>
                  <a:pt x="126" y="244"/>
                  <a:pt x="123" y="244"/>
                  <a:pt x="120" y="244"/>
                </a:cubicBezTo>
                <a:cubicBezTo>
                  <a:pt x="120" y="244"/>
                  <a:pt x="121" y="244"/>
                  <a:pt x="120" y="244"/>
                </a:cubicBezTo>
                <a:cubicBezTo>
                  <a:pt x="119" y="243"/>
                  <a:pt x="116" y="241"/>
                  <a:pt x="115" y="241"/>
                </a:cubicBezTo>
                <a:close/>
                <a:moveTo>
                  <a:pt x="124" y="241"/>
                </a:moveTo>
                <a:cubicBezTo>
                  <a:pt x="123" y="241"/>
                  <a:pt x="121" y="240"/>
                  <a:pt x="119" y="239"/>
                </a:cubicBezTo>
                <a:cubicBezTo>
                  <a:pt x="119" y="240"/>
                  <a:pt x="113" y="238"/>
                  <a:pt x="117" y="238"/>
                </a:cubicBezTo>
                <a:cubicBezTo>
                  <a:pt x="122" y="239"/>
                  <a:pt x="127" y="242"/>
                  <a:pt x="132" y="242"/>
                </a:cubicBezTo>
                <a:cubicBezTo>
                  <a:pt x="132" y="242"/>
                  <a:pt x="132" y="242"/>
                  <a:pt x="132" y="243"/>
                </a:cubicBezTo>
                <a:cubicBezTo>
                  <a:pt x="132" y="243"/>
                  <a:pt x="132" y="243"/>
                  <a:pt x="132" y="243"/>
                </a:cubicBezTo>
                <a:cubicBezTo>
                  <a:pt x="130" y="242"/>
                  <a:pt x="127" y="242"/>
                  <a:pt x="124" y="241"/>
                </a:cubicBezTo>
                <a:close/>
                <a:moveTo>
                  <a:pt x="133" y="241"/>
                </a:moveTo>
                <a:cubicBezTo>
                  <a:pt x="130" y="239"/>
                  <a:pt x="127" y="239"/>
                  <a:pt x="125" y="238"/>
                </a:cubicBezTo>
                <a:cubicBezTo>
                  <a:pt x="125" y="238"/>
                  <a:pt x="125" y="238"/>
                  <a:pt x="125" y="238"/>
                </a:cubicBezTo>
                <a:cubicBezTo>
                  <a:pt x="127" y="238"/>
                  <a:pt x="130" y="239"/>
                  <a:pt x="133" y="239"/>
                </a:cubicBezTo>
                <a:cubicBezTo>
                  <a:pt x="133" y="239"/>
                  <a:pt x="133" y="240"/>
                  <a:pt x="133" y="241"/>
                </a:cubicBezTo>
                <a:close/>
                <a:moveTo>
                  <a:pt x="120" y="229"/>
                </a:moveTo>
                <a:cubicBezTo>
                  <a:pt x="121" y="229"/>
                  <a:pt x="123" y="229"/>
                  <a:pt x="124" y="230"/>
                </a:cubicBezTo>
                <a:cubicBezTo>
                  <a:pt x="127" y="230"/>
                  <a:pt x="129" y="231"/>
                  <a:pt x="131" y="232"/>
                </a:cubicBezTo>
                <a:cubicBezTo>
                  <a:pt x="131" y="233"/>
                  <a:pt x="132" y="234"/>
                  <a:pt x="132" y="234"/>
                </a:cubicBezTo>
                <a:cubicBezTo>
                  <a:pt x="128" y="232"/>
                  <a:pt x="123" y="230"/>
                  <a:pt x="119" y="228"/>
                </a:cubicBezTo>
                <a:cubicBezTo>
                  <a:pt x="115" y="227"/>
                  <a:pt x="119" y="228"/>
                  <a:pt x="120" y="229"/>
                </a:cubicBezTo>
                <a:close/>
                <a:moveTo>
                  <a:pt x="131" y="230"/>
                </a:moveTo>
                <a:cubicBezTo>
                  <a:pt x="127" y="228"/>
                  <a:pt x="123" y="227"/>
                  <a:pt x="119" y="225"/>
                </a:cubicBezTo>
                <a:cubicBezTo>
                  <a:pt x="122" y="227"/>
                  <a:pt x="126" y="228"/>
                  <a:pt x="130" y="228"/>
                </a:cubicBezTo>
                <a:cubicBezTo>
                  <a:pt x="130" y="229"/>
                  <a:pt x="130" y="229"/>
                  <a:pt x="131" y="230"/>
                </a:cubicBezTo>
                <a:close/>
                <a:moveTo>
                  <a:pt x="129" y="226"/>
                </a:moveTo>
                <a:cubicBezTo>
                  <a:pt x="127" y="225"/>
                  <a:pt x="124" y="224"/>
                  <a:pt x="121" y="223"/>
                </a:cubicBezTo>
                <a:cubicBezTo>
                  <a:pt x="121" y="223"/>
                  <a:pt x="121" y="223"/>
                  <a:pt x="121" y="223"/>
                </a:cubicBezTo>
                <a:cubicBezTo>
                  <a:pt x="121" y="223"/>
                  <a:pt x="122" y="224"/>
                  <a:pt x="123" y="224"/>
                </a:cubicBezTo>
                <a:cubicBezTo>
                  <a:pt x="125" y="224"/>
                  <a:pt x="127" y="225"/>
                  <a:pt x="129" y="225"/>
                </a:cubicBezTo>
                <a:cubicBezTo>
                  <a:pt x="129" y="225"/>
                  <a:pt x="129" y="226"/>
                  <a:pt x="129" y="226"/>
                </a:cubicBezTo>
                <a:close/>
                <a:moveTo>
                  <a:pt x="178" y="260"/>
                </a:moveTo>
                <a:cubicBezTo>
                  <a:pt x="169" y="257"/>
                  <a:pt x="160" y="255"/>
                  <a:pt x="151" y="252"/>
                </a:cubicBezTo>
                <a:cubicBezTo>
                  <a:pt x="145" y="251"/>
                  <a:pt x="139" y="248"/>
                  <a:pt x="132" y="246"/>
                </a:cubicBezTo>
                <a:cubicBezTo>
                  <a:pt x="133" y="246"/>
                  <a:pt x="133" y="246"/>
                  <a:pt x="133" y="246"/>
                </a:cubicBezTo>
                <a:cubicBezTo>
                  <a:pt x="140" y="248"/>
                  <a:pt x="147" y="249"/>
                  <a:pt x="153" y="251"/>
                </a:cubicBezTo>
                <a:cubicBezTo>
                  <a:pt x="162" y="253"/>
                  <a:pt x="170" y="255"/>
                  <a:pt x="178" y="260"/>
                </a:cubicBezTo>
                <a:close/>
                <a:moveTo>
                  <a:pt x="187" y="268"/>
                </a:moveTo>
                <a:cubicBezTo>
                  <a:pt x="169" y="259"/>
                  <a:pt x="150" y="256"/>
                  <a:pt x="132" y="248"/>
                </a:cubicBezTo>
                <a:cubicBezTo>
                  <a:pt x="131" y="248"/>
                  <a:pt x="130" y="247"/>
                  <a:pt x="129" y="247"/>
                </a:cubicBezTo>
                <a:cubicBezTo>
                  <a:pt x="129" y="247"/>
                  <a:pt x="130" y="247"/>
                  <a:pt x="130" y="247"/>
                </a:cubicBezTo>
                <a:cubicBezTo>
                  <a:pt x="131" y="247"/>
                  <a:pt x="132" y="247"/>
                  <a:pt x="133" y="247"/>
                </a:cubicBezTo>
                <a:cubicBezTo>
                  <a:pt x="138" y="249"/>
                  <a:pt x="142" y="251"/>
                  <a:pt x="147" y="252"/>
                </a:cubicBezTo>
                <a:cubicBezTo>
                  <a:pt x="158" y="255"/>
                  <a:pt x="168" y="257"/>
                  <a:pt x="179" y="261"/>
                </a:cubicBezTo>
                <a:cubicBezTo>
                  <a:pt x="179" y="261"/>
                  <a:pt x="179" y="261"/>
                  <a:pt x="179" y="261"/>
                </a:cubicBezTo>
                <a:cubicBezTo>
                  <a:pt x="179" y="261"/>
                  <a:pt x="180" y="262"/>
                  <a:pt x="180" y="262"/>
                </a:cubicBezTo>
                <a:cubicBezTo>
                  <a:pt x="181" y="262"/>
                  <a:pt x="185" y="266"/>
                  <a:pt x="187" y="268"/>
                </a:cubicBezTo>
                <a:close/>
                <a:moveTo>
                  <a:pt x="173" y="263"/>
                </a:moveTo>
                <a:cubicBezTo>
                  <a:pt x="176" y="264"/>
                  <a:pt x="179" y="265"/>
                  <a:pt x="182" y="267"/>
                </a:cubicBezTo>
                <a:cubicBezTo>
                  <a:pt x="183" y="267"/>
                  <a:pt x="184" y="267"/>
                  <a:pt x="185" y="268"/>
                </a:cubicBezTo>
                <a:cubicBezTo>
                  <a:pt x="176" y="265"/>
                  <a:pt x="168" y="262"/>
                  <a:pt x="160" y="259"/>
                </a:cubicBezTo>
                <a:cubicBezTo>
                  <a:pt x="164" y="260"/>
                  <a:pt x="169" y="261"/>
                  <a:pt x="173" y="263"/>
                </a:cubicBezTo>
                <a:close/>
                <a:moveTo>
                  <a:pt x="187" y="270"/>
                </a:moveTo>
                <a:cubicBezTo>
                  <a:pt x="186" y="270"/>
                  <a:pt x="186" y="271"/>
                  <a:pt x="185" y="271"/>
                </a:cubicBezTo>
                <a:cubicBezTo>
                  <a:pt x="178" y="268"/>
                  <a:pt x="172" y="266"/>
                  <a:pt x="165" y="264"/>
                </a:cubicBezTo>
                <a:cubicBezTo>
                  <a:pt x="162" y="262"/>
                  <a:pt x="158" y="261"/>
                  <a:pt x="155" y="260"/>
                </a:cubicBezTo>
                <a:cubicBezTo>
                  <a:pt x="144" y="257"/>
                  <a:pt x="134" y="253"/>
                  <a:pt x="124" y="249"/>
                </a:cubicBezTo>
                <a:cubicBezTo>
                  <a:pt x="124" y="249"/>
                  <a:pt x="125" y="250"/>
                  <a:pt x="126" y="250"/>
                </a:cubicBezTo>
                <a:cubicBezTo>
                  <a:pt x="129" y="251"/>
                  <a:pt x="132" y="251"/>
                  <a:pt x="134" y="252"/>
                </a:cubicBezTo>
                <a:cubicBezTo>
                  <a:pt x="141" y="254"/>
                  <a:pt x="147" y="255"/>
                  <a:pt x="153" y="257"/>
                </a:cubicBezTo>
                <a:cubicBezTo>
                  <a:pt x="165" y="261"/>
                  <a:pt x="176" y="266"/>
                  <a:pt x="187" y="269"/>
                </a:cubicBezTo>
                <a:cubicBezTo>
                  <a:pt x="187" y="270"/>
                  <a:pt x="187" y="270"/>
                  <a:pt x="187" y="270"/>
                </a:cubicBezTo>
                <a:close/>
                <a:moveTo>
                  <a:pt x="171" y="274"/>
                </a:moveTo>
                <a:cubicBezTo>
                  <a:pt x="171" y="274"/>
                  <a:pt x="171" y="274"/>
                  <a:pt x="171" y="274"/>
                </a:cubicBezTo>
                <a:cubicBezTo>
                  <a:pt x="159" y="269"/>
                  <a:pt x="147" y="266"/>
                  <a:pt x="135" y="261"/>
                </a:cubicBezTo>
                <a:cubicBezTo>
                  <a:pt x="128" y="259"/>
                  <a:pt x="122" y="257"/>
                  <a:pt x="116" y="255"/>
                </a:cubicBezTo>
                <a:cubicBezTo>
                  <a:pt x="122" y="256"/>
                  <a:pt x="129" y="258"/>
                  <a:pt x="135" y="260"/>
                </a:cubicBezTo>
                <a:cubicBezTo>
                  <a:pt x="149" y="265"/>
                  <a:pt x="163" y="270"/>
                  <a:pt x="177" y="273"/>
                </a:cubicBezTo>
                <a:cubicBezTo>
                  <a:pt x="175" y="273"/>
                  <a:pt x="173" y="273"/>
                  <a:pt x="171" y="274"/>
                </a:cubicBezTo>
                <a:close/>
                <a:moveTo>
                  <a:pt x="160" y="275"/>
                </a:moveTo>
                <a:cubicBezTo>
                  <a:pt x="159" y="275"/>
                  <a:pt x="159" y="275"/>
                  <a:pt x="158" y="275"/>
                </a:cubicBezTo>
                <a:cubicBezTo>
                  <a:pt x="158" y="275"/>
                  <a:pt x="158" y="275"/>
                  <a:pt x="158" y="275"/>
                </a:cubicBezTo>
                <a:cubicBezTo>
                  <a:pt x="147" y="270"/>
                  <a:pt x="134" y="267"/>
                  <a:pt x="123" y="263"/>
                </a:cubicBezTo>
                <a:cubicBezTo>
                  <a:pt x="116" y="260"/>
                  <a:pt x="109" y="258"/>
                  <a:pt x="103" y="255"/>
                </a:cubicBezTo>
                <a:cubicBezTo>
                  <a:pt x="101" y="254"/>
                  <a:pt x="99" y="254"/>
                  <a:pt x="98" y="253"/>
                </a:cubicBezTo>
                <a:cubicBezTo>
                  <a:pt x="110" y="256"/>
                  <a:pt x="123" y="260"/>
                  <a:pt x="135" y="265"/>
                </a:cubicBezTo>
                <a:cubicBezTo>
                  <a:pt x="146" y="269"/>
                  <a:pt x="157" y="272"/>
                  <a:pt x="168" y="274"/>
                </a:cubicBezTo>
                <a:cubicBezTo>
                  <a:pt x="165" y="274"/>
                  <a:pt x="163" y="274"/>
                  <a:pt x="160" y="275"/>
                </a:cubicBezTo>
                <a:close/>
                <a:moveTo>
                  <a:pt x="111" y="277"/>
                </a:moveTo>
                <a:cubicBezTo>
                  <a:pt x="105" y="273"/>
                  <a:pt x="98" y="271"/>
                  <a:pt x="91" y="268"/>
                </a:cubicBezTo>
                <a:cubicBezTo>
                  <a:pt x="86" y="266"/>
                  <a:pt x="81" y="264"/>
                  <a:pt x="76" y="262"/>
                </a:cubicBezTo>
                <a:cubicBezTo>
                  <a:pt x="75" y="261"/>
                  <a:pt x="74" y="261"/>
                  <a:pt x="73" y="261"/>
                </a:cubicBezTo>
                <a:cubicBezTo>
                  <a:pt x="81" y="264"/>
                  <a:pt x="89" y="267"/>
                  <a:pt x="98" y="269"/>
                </a:cubicBezTo>
                <a:cubicBezTo>
                  <a:pt x="106" y="272"/>
                  <a:pt x="114" y="274"/>
                  <a:pt x="122" y="277"/>
                </a:cubicBezTo>
                <a:cubicBezTo>
                  <a:pt x="118" y="277"/>
                  <a:pt x="115" y="277"/>
                  <a:pt x="111" y="277"/>
                </a:cubicBezTo>
                <a:close/>
                <a:moveTo>
                  <a:pt x="98" y="276"/>
                </a:moveTo>
                <a:cubicBezTo>
                  <a:pt x="98" y="276"/>
                  <a:pt x="97" y="276"/>
                  <a:pt x="96" y="276"/>
                </a:cubicBezTo>
                <a:cubicBezTo>
                  <a:pt x="91" y="273"/>
                  <a:pt x="86" y="270"/>
                  <a:pt x="80" y="268"/>
                </a:cubicBezTo>
                <a:cubicBezTo>
                  <a:pt x="76" y="266"/>
                  <a:pt x="73" y="265"/>
                  <a:pt x="69" y="263"/>
                </a:cubicBezTo>
                <a:cubicBezTo>
                  <a:pt x="67" y="262"/>
                  <a:pt x="66" y="262"/>
                  <a:pt x="64" y="260"/>
                </a:cubicBezTo>
                <a:cubicBezTo>
                  <a:pt x="66" y="261"/>
                  <a:pt x="67" y="262"/>
                  <a:pt x="69" y="263"/>
                </a:cubicBezTo>
                <a:cubicBezTo>
                  <a:pt x="75" y="266"/>
                  <a:pt x="82" y="268"/>
                  <a:pt x="89" y="271"/>
                </a:cubicBezTo>
                <a:cubicBezTo>
                  <a:pt x="95" y="273"/>
                  <a:pt x="100" y="275"/>
                  <a:pt x="107" y="277"/>
                </a:cubicBezTo>
                <a:cubicBezTo>
                  <a:pt x="104" y="277"/>
                  <a:pt x="101" y="277"/>
                  <a:pt x="98" y="276"/>
                </a:cubicBezTo>
                <a:close/>
                <a:moveTo>
                  <a:pt x="55" y="270"/>
                </a:moveTo>
                <a:cubicBezTo>
                  <a:pt x="58" y="271"/>
                  <a:pt x="61" y="272"/>
                  <a:pt x="64" y="273"/>
                </a:cubicBezTo>
                <a:cubicBezTo>
                  <a:pt x="61" y="272"/>
                  <a:pt x="57" y="271"/>
                  <a:pt x="55" y="270"/>
                </a:cubicBezTo>
                <a:close/>
                <a:moveTo>
                  <a:pt x="59" y="263"/>
                </a:moveTo>
                <a:cubicBezTo>
                  <a:pt x="59" y="263"/>
                  <a:pt x="59" y="263"/>
                  <a:pt x="59" y="263"/>
                </a:cubicBezTo>
                <a:cubicBezTo>
                  <a:pt x="61" y="264"/>
                  <a:pt x="62" y="265"/>
                  <a:pt x="64" y="266"/>
                </a:cubicBezTo>
                <a:cubicBezTo>
                  <a:pt x="66" y="267"/>
                  <a:pt x="67" y="267"/>
                  <a:pt x="69" y="268"/>
                </a:cubicBezTo>
                <a:cubicBezTo>
                  <a:pt x="72" y="270"/>
                  <a:pt x="77" y="272"/>
                  <a:pt x="80" y="274"/>
                </a:cubicBezTo>
                <a:cubicBezTo>
                  <a:pt x="80" y="274"/>
                  <a:pt x="79" y="273"/>
                  <a:pt x="78" y="273"/>
                </a:cubicBezTo>
                <a:cubicBezTo>
                  <a:pt x="76" y="272"/>
                  <a:pt x="73" y="271"/>
                  <a:pt x="70" y="270"/>
                </a:cubicBezTo>
                <a:cubicBezTo>
                  <a:pt x="66" y="269"/>
                  <a:pt x="61" y="267"/>
                  <a:pt x="56" y="266"/>
                </a:cubicBezTo>
                <a:cubicBezTo>
                  <a:pt x="57" y="265"/>
                  <a:pt x="58" y="264"/>
                  <a:pt x="59" y="263"/>
                </a:cubicBezTo>
                <a:close/>
                <a:moveTo>
                  <a:pt x="77" y="255"/>
                </a:moveTo>
                <a:cubicBezTo>
                  <a:pt x="77" y="254"/>
                  <a:pt x="78" y="254"/>
                  <a:pt x="79" y="254"/>
                </a:cubicBezTo>
                <a:cubicBezTo>
                  <a:pt x="79" y="254"/>
                  <a:pt x="79" y="254"/>
                  <a:pt x="79" y="254"/>
                </a:cubicBezTo>
                <a:cubicBezTo>
                  <a:pt x="89" y="259"/>
                  <a:pt x="100" y="263"/>
                  <a:pt x="111" y="266"/>
                </a:cubicBezTo>
                <a:cubicBezTo>
                  <a:pt x="116" y="268"/>
                  <a:pt x="121" y="269"/>
                  <a:pt x="125" y="271"/>
                </a:cubicBezTo>
                <a:cubicBezTo>
                  <a:pt x="128" y="272"/>
                  <a:pt x="131" y="273"/>
                  <a:pt x="134" y="274"/>
                </a:cubicBezTo>
                <a:cubicBezTo>
                  <a:pt x="135" y="274"/>
                  <a:pt x="137" y="276"/>
                  <a:pt x="138" y="276"/>
                </a:cubicBezTo>
                <a:cubicBezTo>
                  <a:pt x="138" y="276"/>
                  <a:pt x="137" y="276"/>
                  <a:pt x="137" y="276"/>
                </a:cubicBezTo>
                <a:cubicBezTo>
                  <a:pt x="132" y="276"/>
                  <a:pt x="127" y="273"/>
                  <a:pt x="122" y="272"/>
                </a:cubicBezTo>
                <a:cubicBezTo>
                  <a:pt x="116" y="270"/>
                  <a:pt x="111" y="268"/>
                  <a:pt x="105" y="267"/>
                </a:cubicBezTo>
                <a:cubicBezTo>
                  <a:pt x="94" y="264"/>
                  <a:pt x="84" y="260"/>
                  <a:pt x="74" y="256"/>
                </a:cubicBezTo>
                <a:cubicBezTo>
                  <a:pt x="75" y="255"/>
                  <a:pt x="76" y="255"/>
                  <a:pt x="77" y="255"/>
                </a:cubicBezTo>
                <a:close/>
                <a:moveTo>
                  <a:pt x="114" y="235"/>
                </a:moveTo>
                <a:cubicBezTo>
                  <a:pt x="117" y="236"/>
                  <a:pt x="120" y="237"/>
                  <a:pt x="123" y="238"/>
                </a:cubicBezTo>
                <a:cubicBezTo>
                  <a:pt x="126" y="239"/>
                  <a:pt x="130" y="241"/>
                  <a:pt x="133" y="241"/>
                </a:cubicBezTo>
                <a:cubicBezTo>
                  <a:pt x="133" y="241"/>
                  <a:pt x="133" y="241"/>
                  <a:pt x="133" y="241"/>
                </a:cubicBezTo>
                <a:cubicBezTo>
                  <a:pt x="126" y="241"/>
                  <a:pt x="121" y="238"/>
                  <a:pt x="115" y="237"/>
                </a:cubicBezTo>
                <a:cubicBezTo>
                  <a:pt x="114" y="237"/>
                  <a:pt x="114" y="238"/>
                  <a:pt x="115" y="238"/>
                </a:cubicBezTo>
                <a:cubicBezTo>
                  <a:pt x="119" y="241"/>
                  <a:pt x="125" y="242"/>
                  <a:pt x="130" y="243"/>
                </a:cubicBezTo>
                <a:cubicBezTo>
                  <a:pt x="131" y="243"/>
                  <a:pt x="131" y="244"/>
                  <a:pt x="131" y="244"/>
                </a:cubicBezTo>
                <a:cubicBezTo>
                  <a:pt x="131" y="244"/>
                  <a:pt x="131" y="244"/>
                  <a:pt x="130" y="244"/>
                </a:cubicBezTo>
                <a:cubicBezTo>
                  <a:pt x="129" y="243"/>
                  <a:pt x="127" y="243"/>
                  <a:pt x="127" y="243"/>
                </a:cubicBezTo>
                <a:cubicBezTo>
                  <a:pt x="125" y="242"/>
                  <a:pt x="124" y="242"/>
                  <a:pt x="122" y="242"/>
                </a:cubicBezTo>
                <a:cubicBezTo>
                  <a:pt x="119" y="241"/>
                  <a:pt x="116" y="240"/>
                  <a:pt x="113" y="240"/>
                </a:cubicBezTo>
                <a:cubicBezTo>
                  <a:pt x="113" y="238"/>
                  <a:pt x="113" y="236"/>
                  <a:pt x="114" y="235"/>
                </a:cubicBezTo>
                <a:close/>
                <a:moveTo>
                  <a:pt x="117" y="222"/>
                </a:moveTo>
                <a:cubicBezTo>
                  <a:pt x="117" y="222"/>
                  <a:pt x="117" y="222"/>
                  <a:pt x="117" y="222"/>
                </a:cubicBezTo>
                <a:cubicBezTo>
                  <a:pt x="117" y="222"/>
                  <a:pt x="117" y="222"/>
                  <a:pt x="117" y="222"/>
                </a:cubicBezTo>
                <a:cubicBezTo>
                  <a:pt x="121" y="224"/>
                  <a:pt x="126" y="225"/>
                  <a:pt x="129" y="227"/>
                </a:cubicBezTo>
                <a:cubicBezTo>
                  <a:pt x="129" y="227"/>
                  <a:pt x="129" y="227"/>
                  <a:pt x="129" y="227"/>
                </a:cubicBezTo>
                <a:cubicBezTo>
                  <a:pt x="128" y="227"/>
                  <a:pt x="125" y="226"/>
                  <a:pt x="124" y="226"/>
                </a:cubicBezTo>
                <a:cubicBezTo>
                  <a:pt x="122" y="225"/>
                  <a:pt x="120" y="225"/>
                  <a:pt x="118" y="225"/>
                </a:cubicBezTo>
                <a:cubicBezTo>
                  <a:pt x="117" y="225"/>
                  <a:pt x="117" y="225"/>
                  <a:pt x="117" y="225"/>
                </a:cubicBezTo>
                <a:cubicBezTo>
                  <a:pt x="120" y="226"/>
                  <a:pt x="122" y="227"/>
                  <a:pt x="124" y="228"/>
                </a:cubicBezTo>
                <a:cubicBezTo>
                  <a:pt x="126" y="229"/>
                  <a:pt x="128" y="230"/>
                  <a:pt x="130" y="231"/>
                </a:cubicBezTo>
                <a:cubicBezTo>
                  <a:pt x="125" y="230"/>
                  <a:pt x="121" y="228"/>
                  <a:pt x="116" y="227"/>
                </a:cubicBezTo>
                <a:cubicBezTo>
                  <a:pt x="116" y="227"/>
                  <a:pt x="116" y="227"/>
                  <a:pt x="116" y="227"/>
                </a:cubicBezTo>
                <a:cubicBezTo>
                  <a:pt x="116" y="225"/>
                  <a:pt x="117" y="224"/>
                  <a:pt x="117" y="222"/>
                </a:cubicBezTo>
                <a:close/>
                <a:moveTo>
                  <a:pt x="17" y="74"/>
                </a:moveTo>
                <a:cubicBezTo>
                  <a:pt x="22" y="61"/>
                  <a:pt x="29" y="47"/>
                  <a:pt x="39" y="37"/>
                </a:cubicBezTo>
                <a:cubicBezTo>
                  <a:pt x="49" y="27"/>
                  <a:pt x="60" y="20"/>
                  <a:pt x="73" y="13"/>
                </a:cubicBezTo>
                <a:cubicBezTo>
                  <a:pt x="74" y="16"/>
                  <a:pt x="77" y="20"/>
                  <a:pt x="78" y="22"/>
                </a:cubicBezTo>
                <a:cubicBezTo>
                  <a:pt x="43" y="38"/>
                  <a:pt x="18" y="72"/>
                  <a:pt x="18" y="112"/>
                </a:cubicBezTo>
                <a:cubicBezTo>
                  <a:pt x="18" y="160"/>
                  <a:pt x="55" y="201"/>
                  <a:pt x="102" y="210"/>
                </a:cubicBezTo>
                <a:cubicBezTo>
                  <a:pt x="121" y="213"/>
                  <a:pt x="140" y="212"/>
                  <a:pt x="158" y="206"/>
                </a:cubicBezTo>
                <a:cubicBezTo>
                  <a:pt x="159" y="208"/>
                  <a:pt x="160" y="210"/>
                  <a:pt x="161" y="213"/>
                </a:cubicBezTo>
                <a:cubicBezTo>
                  <a:pt x="150" y="218"/>
                  <a:pt x="136" y="219"/>
                  <a:pt x="124" y="219"/>
                </a:cubicBezTo>
                <a:cubicBezTo>
                  <a:pt x="113" y="219"/>
                  <a:pt x="103" y="218"/>
                  <a:pt x="93" y="216"/>
                </a:cubicBezTo>
                <a:cubicBezTo>
                  <a:pt x="61" y="209"/>
                  <a:pt x="33" y="189"/>
                  <a:pt x="19" y="159"/>
                </a:cubicBezTo>
                <a:cubicBezTo>
                  <a:pt x="7" y="132"/>
                  <a:pt x="5" y="102"/>
                  <a:pt x="17" y="7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84" name="Freeform 80"/>
          <p:cNvSpPr>
            <a:spLocks noEditPoints="1"/>
          </p:cNvSpPr>
          <p:nvPr/>
        </p:nvSpPr>
        <p:spPr bwMode="auto">
          <a:xfrm>
            <a:off x="2513013" y="2017713"/>
            <a:ext cx="82550" cy="71438"/>
          </a:xfrm>
          <a:custGeom>
            <a:gdLst>
              <a:gd fmla="*/ 16 w 22" name="T0"/>
              <a:gd fmla="*/ 8 h 19" name="T1"/>
              <a:gd fmla="*/ 11 w 22" name="T2"/>
              <a:gd fmla="*/ 3 h 19" name="T3"/>
              <a:gd fmla="*/ 3 w 22" name="T4"/>
              <a:gd fmla="*/ 1 h 19" name="T5"/>
              <a:gd fmla="*/ 1 w 22" name="T6"/>
              <a:gd fmla="*/ 1 h 19" name="T7"/>
              <a:gd fmla="*/ 0 w 22" name="T8"/>
              <a:gd fmla="*/ 2 h 19" name="T9"/>
              <a:gd fmla="*/ 6 w 22" name="T10"/>
              <a:gd fmla="*/ 12 h 19" name="T11"/>
              <a:gd fmla="*/ 17 w 22" name="T12"/>
              <a:gd fmla="*/ 18 h 19" name="T13"/>
              <a:gd fmla="*/ 16 w 22" name="T14"/>
              <a:gd fmla="*/ 8 h 19" name="T15"/>
              <a:gd fmla="*/ 4 w 22" name="T16"/>
              <a:gd fmla="*/ 5 h 19" name="T17"/>
              <a:gd fmla="*/ 12 w 22" name="T18"/>
              <a:gd fmla="*/ 8 h 19" name="T19"/>
              <a:gd fmla="*/ 12 w 22" name="T20"/>
              <a:gd fmla="*/ 8 h 19" name="T21"/>
              <a:gd fmla="*/ 7 w 22" name="T22"/>
              <a:gd fmla="*/ 8 h 19" name="T23"/>
              <a:gd fmla="*/ 7 w 22" name="T24"/>
              <a:gd fmla="*/ 9 h 19" name="T25"/>
              <a:gd fmla="*/ 14 w 22" name="T26"/>
              <a:gd fmla="*/ 12 h 19" name="T27"/>
              <a:gd fmla="*/ 10 w 22" name="T28"/>
              <a:gd fmla="*/ 12 h 19" name="T29"/>
              <a:gd fmla="*/ 7 w 22" name="T30"/>
              <a:gd fmla="*/ 9 h 19" name="T31"/>
              <a:gd fmla="*/ 4 w 22" name="T32"/>
              <a:gd fmla="*/ 5 h 19" name="T33"/>
              <a:gd fmla="*/ 3 w 22" name="T34"/>
              <a:gd fmla="*/ 4 h 19" name="T35"/>
              <a:gd fmla="*/ 4 w 22" name="T36"/>
              <a:gd fmla="*/ 4 h 19" name="T37"/>
              <a:gd fmla="*/ 4 w 22" name="T38"/>
              <a:gd fmla="*/ 4 h 19" name="T39"/>
              <a:gd fmla="*/ 4 w 22" name="T40"/>
              <a:gd fmla="*/ 4 h 19" name="T41"/>
              <a:gd fmla="*/ 3 w 22" name="T42"/>
              <a:gd fmla="*/ 4 h 19" name="T43"/>
              <a:gd fmla="*/ 11 w 22" name="T44"/>
              <a:gd fmla="*/ 7 h 19" name="T45"/>
              <a:gd fmla="*/ 5 w 22" name="T46"/>
              <a:gd fmla="*/ 5 h 19" name="T47"/>
              <a:gd fmla="*/ 11 w 22" name="T48"/>
              <a:gd fmla="*/ 6 h 19" name="T49"/>
              <a:gd fmla="*/ 11 w 22" name="T50"/>
              <a:gd fmla="*/ 7 h 19" name="T51"/>
              <a:gd fmla="*/ 15 w 22" name="T52"/>
              <a:gd fmla="*/ 11 h 19" name="T53"/>
              <a:gd fmla="*/ 8 w 22" name="T54"/>
              <a:gd fmla="*/ 9 h 19" name="T55"/>
              <a:gd fmla="*/ 13 w 22" name="T56"/>
              <a:gd fmla="*/ 9 h 19" name="T57"/>
              <a:gd fmla="*/ 15 w 22" name="T58"/>
              <a:gd fmla="*/ 11 h 19" name="T59"/>
              <a:gd fmla="*/ 15 w 22" name="T60"/>
              <a:gd fmla="*/ 15 h 19" name="T61"/>
              <a:gd fmla="*/ 15 w 22" name="T62"/>
              <a:gd fmla="*/ 15 h 19" name="T63"/>
              <a:gd fmla="*/ 12 w 22" name="T64"/>
              <a:gd fmla="*/ 14 h 19" name="T65"/>
              <a:gd fmla="*/ 11 w 22" name="T66"/>
              <a:gd fmla="*/ 13 h 19" name="T67"/>
              <a:gd fmla="*/ 15 w 22" name="T68"/>
              <a:gd fmla="*/ 12 h 19" name="T69"/>
              <a:gd fmla="*/ 15 w 22" name="T70"/>
              <a:gd fmla="*/ 12 h 19" name="T71"/>
              <a:gd fmla="*/ 15 w 22" name="T72"/>
              <a:gd fmla="*/ 15 h 19"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9" w="22">
                <a:moveTo>
                  <a:pt x="16" y="8"/>
                </a:moveTo>
                <a:cubicBezTo>
                  <a:pt x="15" y="7"/>
                  <a:pt x="13" y="4"/>
                  <a:pt x="11" y="3"/>
                </a:cubicBezTo>
                <a:cubicBezTo>
                  <a:pt x="9" y="2"/>
                  <a:pt x="6" y="2"/>
                  <a:pt x="3" y="1"/>
                </a:cubicBezTo>
                <a:cubicBezTo>
                  <a:pt x="3" y="0"/>
                  <a:pt x="2" y="0"/>
                  <a:pt x="1" y="1"/>
                </a:cubicBezTo>
                <a:cubicBezTo>
                  <a:pt x="1" y="1"/>
                  <a:pt x="0" y="1"/>
                  <a:pt x="0" y="2"/>
                </a:cubicBezTo>
                <a:cubicBezTo>
                  <a:pt x="0" y="6"/>
                  <a:pt x="4" y="10"/>
                  <a:pt x="6" y="12"/>
                </a:cubicBezTo>
                <a:cubicBezTo>
                  <a:pt x="8" y="15"/>
                  <a:pt x="13" y="19"/>
                  <a:pt x="17" y="18"/>
                </a:cubicBezTo>
                <a:cubicBezTo>
                  <a:pt x="22" y="17"/>
                  <a:pt x="18" y="11"/>
                  <a:pt x="16" y="8"/>
                </a:cubicBezTo>
                <a:close/>
                <a:moveTo>
                  <a:pt x="4" y="5"/>
                </a:moveTo>
                <a:cubicBezTo>
                  <a:pt x="7" y="7"/>
                  <a:pt x="9" y="7"/>
                  <a:pt x="12" y="8"/>
                </a:cubicBezTo>
                <a:cubicBezTo>
                  <a:pt x="12" y="8"/>
                  <a:pt x="12" y="8"/>
                  <a:pt x="12" y="8"/>
                </a:cubicBezTo>
                <a:cubicBezTo>
                  <a:pt x="11" y="8"/>
                  <a:pt x="9" y="8"/>
                  <a:pt x="7" y="8"/>
                </a:cubicBezTo>
                <a:cubicBezTo>
                  <a:pt x="7" y="8"/>
                  <a:pt x="7" y="8"/>
                  <a:pt x="7" y="9"/>
                </a:cubicBezTo>
                <a:cubicBezTo>
                  <a:pt x="8" y="11"/>
                  <a:pt x="12" y="11"/>
                  <a:pt x="14" y="12"/>
                </a:cubicBezTo>
                <a:cubicBezTo>
                  <a:pt x="13" y="12"/>
                  <a:pt x="11" y="12"/>
                  <a:pt x="10" y="12"/>
                </a:cubicBezTo>
                <a:cubicBezTo>
                  <a:pt x="9" y="11"/>
                  <a:pt x="8" y="10"/>
                  <a:pt x="7" y="9"/>
                </a:cubicBezTo>
                <a:cubicBezTo>
                  <a:pt x="6" y="8"/>
                  <a:pt x="5" y="7"/>
                  <a:pt x="4" y="5"/>
                </a:cubicBezTo>
                <a:close/>
                <a:moveTo>
                  <a:pt x="3" y="4"/>
                </a:moveTo>
                <a:cubicBezTo>
                  <a:pt x="4" y="4"/>
                  <a:pt x="4" y="4"/>
                  <a:pt x="4" y="4"/>
                </a:cubicBezTo>
                <a:cubicBezTo>
                  <a:pt x="4" y="4"/>
                  <a:pt x="4" y="4"/>
                  <a:pt x="4" y="4"/>
                </a:cubicBezTo>
                <a:cubicBezTo>
                  <a:pt x="4" y="4"/>
                  <a:pt x="4" y="4"/>
                  <a:pt x="4" y="4"/>
                </a:cubicBezTo>
                <a:cubicBezTo>
                  <a:pt x="4" y="4"/>
                  <a:pt x="4" y="4"/>
                  <a:pt x="3" y="4"/>
                </a:cubicBezTo>
                <a:close/>
                <a:moveTo>
                  <a:pt x="11" y="7"/>
                </a:moveTo>
                <a:cubicBezTo>
                  <a:pt x="9" y="6"/>
                  <a:pt x="7" y="6"/>
                  <a:pt x="5" y="5"/>
                </a:cubicBezTo>
                <a:cubicBezTo>
                  <a:pt x="7" y="5"/>
                  <a:pt x="9" y="6"/>
                  <a:pt x="11" y="6"/>
                </a:cubicBezTo>
                <a:cubicBezTo>
                  <a:pt x="11" y="6"/>
                  <a:pt x="11" y="7"/>
                  <a:pt x="11" y="7"/>
                </a:cubicBezTo>
                <a:close/>
                <a:moveTo>
                  <a:pt x="15" y="11"/>
                </a:moveTo>
                <a:cubicBezTo>
                  <a:pt x="12" y="10"/>
                  <a:pt x="10" y="10"/>
                  <a:pt x="8" y="9"/>
                </a:cubicBezTo>
                <a:cubicBezTo>
                  <a:pt x="10" y="9"/>
                  <a:pt x="11" y="9"/>
                  <a:pt x="13" y="9"/>
                </a:cubicBezTo>
                <a:cubicBezTo>
                  <a:pt x="13" y="10"/>
                  <a:pt x="14" y="10"/>
                  <a:pt x="15" y="11"/>
                </a:cubicBezTo>
                <a:close/>
                <a:moveTo>
                  <a:pt x="15" y="15"/>
                </a:moveTo>
                <a:cubicBezTo>
                  <a:pt x="15" y="15"/>
                  <a:pt x="15" y="15"/>
                  <a:pt x="15" y="15"/>
                </a:cubicBezTo>
                <a:cubicBezTo>
                  <a:pt x="14" y="15"/>
                  <a:pt x="13" y="14"/>
                  <a:pt x="12" y="14"/>
                </a:cubicBezTo>
                <a:cubicBezTo>
                  <a:pt x="12" y="14"/>
                  <a:pt x="11" y="13"/>
                  <a:pt x="11" y="13"/>
                </a:cubicBezTo>
                <a:cubicBezTo>
                  <a:pt x="12" y="13"/>
                  <a:pt x="14" y="13"/>
                  <a:pt x="15" y="12"/>
                </a:cubicBezTo>
                <a:cubicBezTo>
                  <a:pt x="15" y="12"/>
                  <a:pt x="15" y="12"/>
                  <a:pt x="15" y="12"/>
                </a:cubicBezTo>
                <a:cubicBezTo>
                  <a:pt x="16" y="14"/>
                  <a:pt x="17" y="16"/>
                  <a:pt x="15" y="1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85" name="Freeform 81"/>
          <p:cNvSpPr>
            <a:spLocks noEditPoints="1"/>
          </p:cNvSpPr>
          <p:nvPr/>
        </p:nvSpPr>
        <p:spPr bwMode="auto">
          <a:xfrm>
            <a:off x="2230438" y="1401763"/>
            <a:ext cx="882650" cy="1047750"/>
          </a:xfrm>
          <a:custGeom>
            <a:gdLst>
              <a:gd fmla="*/ 81 w 235" name="T0"/>
              <a:gd fmla="*/ 20 h 279" name="T1"/>
              <a:gd fmla="*/ 57 w 235" name="T2"/>
              <a:gd fmla="*/ 89 h 279" name="T3"/>
              <a:gd fmla="*/ 54 w 235" name="T4"/>
              <a:gd fmla="*/ 106 h 279" name="T5"/>
              <a:gd fmla="*/ 49 w 235" name="T6"/>
              <a:gd fmla="*/ 89 h 279" name="T7"/>
              <a:gd fmla="*/ 96 w 235" name="T8"/>
              <a:gd fmla="*/ 97 h 279" name="T9"/>
              <a:gd fmla="*/ 64 w 235" name="T10"/>
              <a:gd fmla="*/ 99 h 279" name="T11"/>
              <a:gd fmla="*/ 94 w 235" name="T12"/>
              <a:gd fmla="*/ 112 h 279" name="T13"/>
              <a:gd fmla="*/ 93 w 235" name="T14"/>
              <a:gd fmla="*/ 133 h 279" name="T15"/>
              <a:gd fmla="*/ 132 w 235" name="T16"/>
              <a:gd fmla="*/ 155 h 279" name="T17"/>
              <a:gd fmla="*/ 110 w 235" name="T18"/>
              <a:gd fmla="*/ 161 h 279" name="T19"/>
              <a:gd fmla="*/ 100 w 235" name="T20"/>
              <a:gd fmla="*/ 163 h 279" name="T21"/>
              <a:gd fmla="*/ 78 w 235" name="T22"/>
              <a:gd fmla="*/ 141 h 279" name="T23"/>
              <a:gd fmla="*/ 57 w 235" name="T24"/>
              <a:gd fmla="*/ 123 h 279" name="T25"/>
              <a:gd fmla="*/ 60 w 235" name="T26"/>
              <a:gd fmla="*/ 118 h 279" name="T27"/>
              <a:gd fmla="*/ 87 w 235" name="T28"/>
              <a:gd fmla="*/ 120 h 279" name="T29"/>
              <a:gd fmla="*/ 65 w 235" name="T30"/>
              <a:gd fmla="*/ 100 h 279" name="T31"/>
              <a:gd fmla="*/ 116 w 235" name="T32"/>
              <a:gd fmla="*/ 108 h 279" name="T33"/>
              <a:gd fmla="*/ 45 w 235" name="T34"/>
              <a:gd fmla="*/ 78 h 279" name="T35"/>
              <a:gd fmla="*/ 28 w 235" name="T36"/>
              <a:gd fmla="*/ 95 h 279" name="T37"/>
              <a:gd fmla="*/ 21 w 235" name="T38"/>
              <a:gd fmla="*/ 111 h 279" name="T39"/>
              <a:gd fmla="*/ 31 w 235" name="T40"/>
              <a:gd fmla="*/ 88 h 279" name="T41"/>
              <a:gd fmla="*/ 50 w 235" name="T42"/>
              <a:gd fmla="*/ 76 h 279" name="T43"/>
              <a:gd fmla="*/ 148 w 235" name="T44"/>
              <a:gd fmla="*/ 65 h 279" name="T45"/>
              <a:gd fmla="*/ 102 w 235" name="T46"/>
              <a:gd fmla="*/ 51 h 279" name="T47"/>
              <a:gd fmla="*/ 71 w 235" name="T48"/>
              <a:gd fmla="*/ 40 h 279" name="T49"/>
              <a:gd fmla="*/ 65 w 235" name="T50"/>
              <a:gd fmla="*/ 46 h 279" name="T51"/>
              <a:gd fmla="*/ 68 w 235" name="T52"/>
              <a:gd fmla="*/ 57 h 279" name="T53"/>
              <a:gd fmla="*/ 68 w 235" name="T54"/>
              <a:gd fmla="*/ 72 h 279" name="T55"/>
              <a:gd fmla="*/ 134 w 235" name="T56"/>
              <a:gd fmla="*/ 89 h 279" name="T57"/>
              <a:gd fmla="*/ 144 w 235" name="T58"/>
              <a:gd fmla="*/ 80 h 279" name="T59"/>
              <a:gd fmla="*/ 130 w 235" name="T60"/>
              <a:gd fmla="*/ 67 h 279" name="T61"/>
              <a:gd fmla="*/ 132 w 235" name="T62"/>
              <a:gd fmla="*/ 85 h 279" name="T63"/>
              <a:gd fmla="*/ 61 w 235" name="T64"/>
              <a:gd fmla="*/ 72 h 279" name="T65"/>
              <a:gd fmla="*/ 53 w 235" name="T66"/>
              <a:gd fmla="*/ 60 h 279" name="T67"/>
              <a:gd fmla="*/ 58 w 235" name="T68"/>
              <a:gd fmla="*/ 36 h 279" name="T69"/>
              <a:gd fmla="*/ 73 w 235" name="T70"/>
              <a:gd fmla="*/ 27 h 279" name="T71"/>
              <a:gd fmla="*/ 98 w 235" name="T72"/>
              <a:gd fmla="*/ 38 h 279" name="T73"/>
              <a:gd fmla="*/ 97 w 235" name="T74"/>
              <a:gd fmla="*/ 29 h 279" name="T75"/>
              <a:gd fmla="*/ 110 w 235" name="T76"/>
              <a:gd fmla="*/ 38 h 279" name="T77"/>
              <a:gd fmla="*/ 84 w 235" name="T78"/>
              <a:gd fmla="*/ 34 h 279" name="T79"/>
              <a:gd fmla="*/ 223 w 235" name="T80"/>
              <a:gd fmla="*/ 127 h 279" name="T81"/>
              <a:gd fmla="*/ 218 w 235" name="T82"/>
              <a:gd fmla="*/ 128 h 279" name="T83"/>
              <a:gd fmla="*/ 210 w 235" name="T84"/>
              <a:gd fmla="*/ 62 h 279" name="T85"/>
              <a:gd fmla="*/ 222 w 235" name="T86"/>
              <a:gd fmla="*/ 92 h 279" name="T87"/>
              <a:gd fmla="*/ 224 w 235" name="T88"/>
              <a:gd fmla="*/ 115 h 279" name="T89"/>
              <a:gd fmla="*/ 206 w 235" name="T90"/>
              <a:gd fmla="*/ 114 h 279" name="T91"/>
              <a:gd fmla="*/ 202 w 235" name="T92"/>
              <a:gd fmla="*/ 90 h 279" name="T93"/>
              <a:gd fmla="*/ 209 w 235" name="T94"/>
              <a:gd fmla="*/ 73 h 279" name="T95"/>
              <a:gd fmla="*/ 37 w 235" name="T96"/>
              <a:gd fmla="*/ 96 h 279" name="T97"/>
              <a:gd fmla="*/ 120 w 235" name="T98"/>
              <a:gd fmla="*/ 43 h 279" name="T99"/>
              <a:gd fmla="*/ 184 w 235" name="T100"/>
              <a:gd fmla="*/ 34 h 279" name="T101"/>
              <a:gd fmla="*/ 115 w 235" name="T102"/>
              <a:gd fmla="*/ 227 h 279" name="T103"/>
              <a:gd fmla="*/ 169 w 235" name="T104"/>
              <a:gd fmla="*/ 273 h 279" name="T105"/>
              <a:gd fmla="*/ 59 w 235" name="T106"/>
              <a:gd fmla="*/ 262 h 279" name="T107"/>
              <a:gd fmla="*/ 101 w 235" name="T108"/>
              <a:gd fmla="*/ 272 h 279" name="T109"/>
              <a:gd fmla="*/ 146 w 235" name="T110"/>
              <a:gd fmla="*/ 275 h 279" name="T111"/>
              <a:gd fmla="*/ 124 w 235" name="T112"/>
              <a:gd fmla="*/ 233 h 279" name="T113"/>
              <a:gd fmla="*/ 133 w 235" name="T114"/>
              <a:gd fmla="*/ 238 h 279" name="T115"/>
              <a:gd fmla="*/ 178 w 235" name="T116"/>
              <a:gd fmla="*/ 260 h 279" name="T117"/>
              <a:gd fmla="*/ 103 w 235" name="T118"/>
              <a:gd fmla="*/ 254 h 279" name="T119"/>
              <a:gd fmla="*/ 70 w 235" name="T120"/>
              <a:gd fmla="*/ 270 h 279" name="T121"/>
              <a:gd fmla="*/ 117 w 235" name="T122"/>
              <a:gd fmla="*/ 222 h 27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9" w="235">
                <a:moveTo>
                  <a:pt x="7" y="94"/>
                </a:moveTo>
                <a:cubicBezTo>
                  <a:pt x="0" y="132"/>
                  <a:pt x="16" y="175"/>
                  <a:pt x="48" y="199"/>
                </a:cubicBezTo>
                <a:cubicBezTo>
                  <a:pt x="62" y="208"/>
                  <a:pt x="77" y="215"/>
                  <a:pt x="94" y="218"/>
                </a:cubicBezTo>
                <a:cubicBezTo>
                  <a:pt x="100" y="220"/>
                  <a:pt x="107" y="221"/>
                  <a:pt x="114" y="221"/>
                </a:cubicBezTo>
                <a:cubicBezTo>
                  <a:pt x="112" y="228"/>
                  <a:pt x="109" y="235"/>
                  <a:pt x="111" y="243"/>
                </a:cubicBezTo>
                <a:cubicBezTo>
                  <a:pt x="92" y="246"/>
                  <a:pt x="71" y="250"/>
                  <a:pt x="56" y="261"/>
                </a:cubicBezTo>
                <a:cubicBezTo>
                  <a:pt x="53" y="263"/>
                  <a:pt x="49" y="268"/>
                  <a:pt x="53" y="271"/>
                </a:cubicBezTo>
                <a:cubicBezTo>
                  <a:pt x="57" y="274"/>
                  <a:pt x="62" y="275"/>
                  <a:pt x="67" y="276"/>
                </a:cubicBezTo>
                <a:cubicBezTo>
                  <a:pt x="85" y="279"/>
                  <a:pt x="103" y="279"/>
                  <a:pt x="121" y="279"/>
                </a:cubicBezTo>
                <a:cubicBezTo>
                  <a:pt x="139" y="279"/>
                  <a:pt x="156" y="278"/>
                  <a:pt x="174" y="275"/>
                </a:cubicBezTo>
                <a:cubicBezTo>
                  <a:pt x="178" y="275"/>
                  <a:pt x="187" y="274"/>
                  <a:pt x="190" y="270"/>
                </a:cubicBezTo>
                <a:cubicBezTo>
                  <a:pt x="193" y="266"/>
                  <a:pt x="183" y="260"/>
                  <a:pt x="180" y="258"/>
                </a:cubicBezTo>
                <a:cubicBezTo>
                  <a:pt x="173" y="252"/>
                  <a:pt x="163" y="249"/>
                  <a:pt x="154" y="247"/>
                </a:cubicBezTo>
                <a:cubicBezTo>
                  <a:pt x="148" y="245"/>
                  <a:pt x="141" y="245"/>
                  <a:pt x="135" y="243"/>
                </a:cubicBezTo>
                <a:cubicBezTo>
                  <a:pt x="135" y="243"/>
                  <a:pt x="135" y="243"/>
                  <a:pt x="135" y="243"/>
                </a:cubicBezTo>
                <a:cubicBezTo>
                  <a:pt x="137" y="236"/>
                  <a:pt x="132" y="228"/>
                  <a:pt x="130" y="221"/>
                </a:cubicBezTo>
                <a:cubicBezTo>
                  <a:pt x="141" y="220"/>
                  <a:pt x="152" y="219"/>
                  <a:pt x="162" y="215"/>
                </a:cubicBezTo>
                <a:cubicBezTo>
                  <a:pt x="165" y="220"/>
                  <a:pt x="169" y="224"/>
                  <a:pt x="174" y="221"/>
                </a:cubicBezTo>
                <a:cubicBezTo>
                  <a:pt x="180" y="216"/>
                  <a:pt x="169" y="206"/>
                  <a:pt x="167" y="201"/>
                </a:cubicBezTo>
                <a:cubicBezTo>
                  <a:pt x="185" y="193"/>
                  <a:pt x="201" y="180"/>
                  <a:pt x="212" y="163"/>
                </a:cubicBezTo>
                <a:cubicBezTo>
                  <a:pt x="235" y="127"/>
                  <a:pt x="231" y="80"/>
                  <a:pt x="204" y="48"/>
                </a:cubicBezTo>
                <a:cubicBezTo>
                  <a:pt x="175" y="16"/>
                  <a:pt x="128" y="3"/>
                  <a:pt x="88" y="17"/>
                </a:cubicBezTo>
                <a:cubicBezTo>
                  <a:pt x="88" y="17"/>
                  <a:pt x="88" y="17"/>
                  <a:pt x="88" y="17"/>
                </a:cubicBezTo>
                <a:cubicBezTo>
                  <a:pt x="85" y="12"/>
                  <a:pt x="84" y="0"/>
                  <a:pt x="75" y="4"/>
                </a:cubicBezTo>
                <a:cubicBezTo>
                  <a:pt x="72" y="6"/>
                  <a:pt x="72" y="8"/>
                  <a:pt x="72" y="10"/>
                </a:cubicBezTo>
                <a:cubicBezTo>
                  <a:pt x="72" y="10"/>
                  <a:pt x="72" y="10"/>
                  <a:pt x="72" y="10"/>
                </a:cubicBezTo>
                <a:cubicBezTo>
                  <a:pt x="55" y="18"/>
                  <a:pt x="40" y="28"/>
                  <a:pt x="29" y="43"/>
                </a:cubicBezTo>
                <a:cubicBezTo>
                  <a:pt x="19" y="58"/>
                  <a:pt x="11" y="76"/>
                  <a:pt x="7" y="94"/>
                </a:cubicBezTo>
                <a:close/>
                <a:moveTo>
                  <a:pt x="85" y="18"/>
                </a:moveTo>
                <a:cubicBezTo>
                  <a:pt x="84" y="19"/>
                  <a:pt x="82" y="19"/>
                  <a:pt x="81" y="20"/>
                </a:cubicBezTo>
                <a:cubicBezTo>
                  <a:pt x="79" y="17"/>
                  <a:pt x="71" y="8"/>
                  <a:pt x="78" y="6"/>
                </a:cubicBezTo>
                <a:cubicBezTo>
                  <a:pt x="83" y="5"/>
                  <a:pt x="83" y="15"/>
                  <a:pt x="85" y="18"/>
                </a:cubicBezTo>
                <a:close/>
                <a:moveTo>
                  <a:pt x="58" y="86"/>
                </a:moveTo>
                <a:cubicBezTo>
                  <a:pt x="56" y="85"/>
                  <a:pt x="55" y="85"/>
                  <a:pt x="53" y="84"/>
                </a:cubicBezTo>
                <a:cubicBezTo>
                  <a:pt x="50" y="83"/>
                  <a:pt x="57" y="84"/>
                  <a:pt x="59" y="84"/>
                </a:cubicBezTo>
                <a:cubicBezTo>
                  <a:pt x="58" y="85"/>
                  <a:pt x="58" y="85"/>
                  <a:pt x="58" y="86"/>
                </a:cubicBezTo>
                <a:close/>
                <a:moveTo>
                  <a:pt x="57" y="101"/>
                </a:moveTo>
                <a:cubicBezTo>
                  <a:pt x="53" y="99"/>
                  <a:pt x="49" y="100"/>
                  <a:pt x="45" y="99"/>
                </a:cubicBezTo>
                <a:cubicBezTo>
                  <a:pt x="41" y="97"/>
                  <a:pt x="46" y="98"/>
                  <a:pt x="47" y="98"/>
                </a:cubicBezTo>
                <a:cubicBezTo>
                  <a:pt x="49" y="99"/>
                  <a:pt x="50" y="99"/>
                  <a:pt x="51" y="99"/>
                </a:cubicBezTo>
                <a:cubicBezTo>
                  <a:pt x="53" y="99"/>
                  <a:pt x="55" y="100"/>
                  <a:pt x="57" y="99"/>
                </a:cubicBezTo>
                <a:cubicBezTo>
                  <a:pt x="57" y="100"/>
                  <a:pt x="57" y="100"/>
                  <a:pt x="57" y="101"/>
                </a:cubicBezTo>
                <a:close/>
                <a:moveTo>
                  <a:pt x="57" y="97"/>
                </a:moveTo>
                <a:cubicBezTo>
                  <a:pt x="57" y="98"/>
                  <a:pt x="57" y="98"/>
                  <a:pt x="57" y="98"/>
                </a:cubicBezTo>
                <a:cubicBezTo>
                  <a:pt x="53" y="97"/>
                  <a:pt x="49" y="96"/>
                  <a:pt x="46" y="95"/>
                </a:cubicBezTo>
                <a:cubicBezTo>
                  <a:pt x="48" y="95"/>
                  <a:pt x="51" y="96"/>
                  <a:pt x="53" y="96"/>
                </a:cubicBezTo>
                <a:cubicBezTo>
                  <a:pt x="54" y="96"/>
                  <a:pt x="55" y="97"/>
                  <a:pt x="57" y="97"/>
                </a:cubicBezTo>
                <a:cubicBezTo>
                  <a:pt x="57" y="97"/>
                  <a:pt x="57" y="97"/>
                  <a:pt x="57" y="97"/>
                </a:cubicBezTo>
                <a:close/>
                <a:moveTo>
                  <a:pt x="57" y="96"/>
                </a:moveTo>
                <a:cubicBezTo>
                  <a:pt x="54" y="94"/>
                  <a:pt x="51" y="93"/>
                  <a:pt x="48" y="92"/>
                </a:cubicBezTo>
                <a:cubicBezTo>
                  <a:pt x="51" y="93"/>
                  <a:pt x="54" y="93"/>
                  <a:pt x="57" y="93"/>
                </a:cubicBezTo>
                <a:cubicBezTo>
                  <a:pt x="57" y="94"/>
                  <a:pt x="57" y="95"/>
                  <a:pt x="57" y="96"/>
                </a:cubicBezTo>
                <a:close/>
                <a:moveTo>
                  <a:pt x="51" y="90"/>
                </a:moveTo>
                <a:cubicBezTo>
                  <a:pt x="50" y="89"/>
                  <a:pt x="55" y="90"/>
                  <a:pt x="54" y="90"/>
                </a:cubicBezTo>
                <a:cubicBezTo>
                  <a:pt x="55" y="90"/>
                  <a:pt x="56" y="90"/>
                  <a:pt x="57" y="90"/>
                </a:cubicBezTo>
                <a:cubicBezTo>
                  <a:pt x="57" y="90"/>
                  <a:pt x="57" y="91"/>
                  <a:pt x="57" y="92"/>
                </a:cubicBezTo>
                <a:cubicBezTo>
                  <a:pt x="55" y="91"/>
                  <a:pt x="53" y="91"/>
                  <a:pt x="51" y="90"/>
                </a:cubicBezTo>
                <a:close/>
                <a:moveTo>
                  <a:pt x="49" y="88"/>
                </a:moveTo>
                <a:cubicBezTo>
                  <a:pt x="50" y="88"/>
                  <a:pt x="50" y="87"/>
                  <a:pt x="50" y="86"/>
                </a:cubicBezTo>
                <a:cubicBezTo>
                  <a:pt x="52" y="87"/>
                  <a:pt x="55" y="89"/>
                  <a:pt x="57" y="89"/>
                </a:cubicBezTo>
                <a:cubicBezTo>
                  <a:pt x="55" y="89"/>
                  <a:pt x="52" y="89"/>
                  <a:pt x="49" y="88"/>
                </a:cubicBezTo>
                <a:close/>
                <a:moveTo>
                  <a:pt x="50" y="83"/>
                </a:moveTo>
                <a:cubicBezTo>
                  <a:pt x="50" y="83"/>
                  <a:pt x="50" y="83"/>
                  <a:pt x="50" y="83"/>
                </a:cubicBezTo>
                <a:cubicBezTo>
                  <a:pt x="51" y="84"/>
                  <a:pt x="53" y="84"/>
                  <a:pt x="54" y="85"/>
                </a:cubicBezTo>
                <a:cubicBezTo>
                  <a:pt x="55" y="85"/>
                  <a:pt x="61" y="87"/>
                  <a:pt x="56" y="86"/>
                </a:cubicBezTo>
                <a:cubicBezTo>
                  <a:pt x="54" y="86"/>
                  <a:pt x="52" y="85"/>
                  <a:pt x="50" y="86"/>
                </a:cubicBezTo>
                <a:cubicBezTo>
                  <a:pt x="50" y="85"/>
                  <a:pt x="50" y="85"/>
                  <a:pt x="50" y="85"/>
                </a:cubicBezTo>
                <a:cubicBezTo>
                  <a:pt x="50" y="84"/>
                  <a:pt x="50" y="84"/>
                  <a:pt x="50" y="83"/>
                </a:cubicBezTo>
                <a:close/>
                <a:moveTo>
                  <a:pt x="58" y="87"/>
                </a:moveTo>
                <a:cubicBezTo>
                  <a:pt x="58" y="88"/>
                  <a:pt x="58" y="88"/>
                  <a:pt x="57" y="88"/>
                </a:cubicBezTo>
                <a:cubicBezTo>
                  <a:pt x="57" y="88"/>
                  <a:pt x="56" y="88"/>
                  <a:pt x="55" y="88"/>
                </a:cubicBezTo>
                <a:cubicBezTo>
                  <a:pt x="55" y="87"/>
                  <a:pt x="51" y="86"/>
                  <a:pt x="53" y="86"/>
                </a:cubicBezTo>
                <a:cubicBezTo>
                  <a:pt x="55" y="87"/>
                  <a:pt x="56" y="87"/>
                  <a:pt x="58" y="87"/>
                </a:cubicBezTo>
                <a:close/>
                <a:moveTo>
                  <a:pt x="56" y="106"/>
                </a:moveTo>
                <a:cubicBezTo>
                  <a:pt x="54" y="106"/>
                  <a:pt x="52" y="105"/>
                  <a:pt x="50" y="105"/>
                </a:cubicBezTo>
                <a:cubicBezTo>
                  <a:pt x="48" y="104"/>
                  <a:pt x="46" y="104"/>
                  <a:pt x="45" y="103"/>
                </a:cubicBezTo>
                <a:cubicBezTo>
                  <a:pt x="43" y="102"/>
                  <a:pt x="40" y="101"/>
                  <a:pt x="45" y="102"/>
                </a:cubicBezTo>
                <a:cubicBezTo>
                  <a:pt x="49" y="103"/>
                  <a:pt x="53" y="104"/>
                  <a:pt x="57" y="103"/>
                </a:cubicBezTo>
                <a:cubicBezTo>
                  <a:pt x="57" y="104"/>
                  <a:pt x="56" y="105"/>
                  <a:pt x="56" y="106"/>
                </a:cubicBezTo>
                <a:close/>
                <a:moveTo>
                  <a:pt x="46" y="107"/>
                </a:moveTo>
                <a:cubicBezTo>
                  <a:pt x="47" y="107"/>
                  <a:pt x="48" y="107"/>
                  <a:pt x="49" y="107"/>
                </a:cubicBezTo>
                <a:cubicBezTo>
                  <a:pt x="51" y="107"/>
                  <a:pt x="53" y="108"/>
                  <a:pt x="55" y="108"/>
                </a:cubicBezTo>
                <a:cubicBezTo>
                  <a:pt x="54" y="109"/>
                  <a:pt x="53" y="109"/>
                  <a:pt x="51" y="109"/>
                </a:cubicBezTo>
                <a:cubicBezTo>
                  <a:pt x="50" y="109"/>
                  <a:pt x="49" y="109"/>
                  <a:pt x="47" y="108"/>
                </a:cubicBezTo>
                <a:cubicBezTo>
                  <a:pt x="46" y="108"/>
                  <a:pt x="44" y="108"/>
                  <a:pt x="43" y="107"/>
                </a:cubicBezTo>
                <a:cubicBezTo>
                  <a:pt x="41" y="105"/>
                  <a:pt x="46" y="107"/>
                  <a:pt x="46" y="107"/>
                </a:cubicBezTo>
                <a:close/>
                <a:moveTo>
                  <a:pt x="41" y="102"/>
                </a:moveTo>
                <a:cubicBezTo>
                  <a:pt x="41" y="102"/>
                  <a:pt x="41" y="102"/>
                  <a:pt x="41" y="101"/>
                </a:cubicBezTo>
                <a:cubicBezTo>
                  <a:pt x="41" y="101"/>
                  <a:pt x="41" y="101"/>
                  <a:pt x="41" y="101"/>
                </a:cubicBezTo>
                <a:cubicBezTo>
                  <a:pt x="45" y="104"/>
                  <a:pt x="49" y="105"/>
                  <a:pt x="54" y="106"/>
                </a:cubicBezTo>
                <a:cubicBezTo>
                  <a:pt x="54" y="107"/>
                  <a:pt x="55" y="107"/>
                  <a:pt x="56" y="107"/>
                </a:cubicBezTo>
                <a:cubicBezTo>
                  <a:pt x="56" y="107"/>
                  <a:pt x="55" y="107"/>
                  <a:pt x="55" y="107"/>
                </a:cubicBezTo>
                <a:cubicBezTo>
                  <a:pt x="55" y="107"/>
                  <a:pt x="55" y="107"/>
                  <a:pt x="55" y="107"/>
                </a:cubicBezTo>
                <a:cubicBezTo>
                  <a:pt x="53" y="107"/>
                  <a:pt x="52" y="107"/>
                  <a:pt x="50" y="106"/>
                </a:cubicBezTo>
                <a:cubicBezTo>
                  <a:pt x="47" y="106"/>
                  <a:pt x="44" y="106"/>
                  <a:pt x="41" y="105"/>
                </a:cubicBezTo>
                <a:cubicBezTo>
                  <a:pt x="41" y="105"/>
                  <a:pt x="41" y="105"/>
                  <a:pt x="41" y="105"/>
                </a:cubicBezTo>
                <a:cubicBezTo>
                  <a:pt x="40" y="104"/>
                  <a:pt x="40" y="103"/>
                  <a:pt x="41" y="102"/>
                </a:cubicBezTo>
                <a:close/>
                <a:moveTo>
                  <a:pt x="41" y="101"/>
                </a:moveTo>
                <a:cubicBezTo>
                  <a:pt x="42" y="100"/>
                  <a:pt x="42" y="99"/>
                  <a:pt x="43" y="98"/>
                </a:cubicBezTo>
                <a:cubicBezTo>
                  <a:pt x="46" y="100"/>
                  <a:pt x="50" y="100"/>
                  <a:pt x="54" y="101"/>
                </a:cubicBezTo>
                <a:cubicBezTo>
                  <a:pt x="55" y="101"/>
                  <a:pt x="56" y="101"/>
                  <a:pt x="57" y="102"/>
                </a:cubicBezTo>
                <a:cubicBezTo>
                  <a:pt x="57" y="102"/>
                  <a:pt x="57" y="102"/>
                  <a:pt x="57" y="103"/>
                </a:cubicBezTo>
                <a:cubicBezTo>
                  <a:pt x="56" y="103"/>
                  <a:pt x="56" y="103"/>
                  <a:pt x="55" y="103"/>
                </a:cubicBezTo>
                <a:cubicBezTo>
                  <a:pt x="53" y="103"/>
                  <a:pt x="51" y="102"/>
                  <a:pt x="50" y="102"/>
                </a:cubicBezTo>
                <a:cubicBezTo>
                  <a:pt x="47" y="101"/>
                  <a:pt x="44" y="101"/>
                  <a:pt x="41" y="101"/>
                </a:cubicBezTo>
                <a:cubicBezTo>
                  <a:pt x="41" y="101"/>
                  <a:pt x="41" y="101"/>
                  <a:pt x="41" y="101"/>
                </a:cubicBezTo>
                <a:close/>
                <a:moveTo>
                  <a:pt x="44" y="97"/>
                </a:moveTo>
                <a:cubicBezTo>
                  <a:pt x="44" y="96"/>
                  <a:pt x="44" y="96"/>
                  <a:pt x="45" y="95"/>
                </a:cubicBezTo>
                <a:cubicBezTo>
                  <a:pt x="45" y="95"/>
                  <a:pt x="45" y="95"/>
                  <a:pt x="45" y="95"/>
                </a:cubicBezTo>
                <a:cubicBezTo>
                  <a:pt x="47" y="96"/>
                  <a:pt x="49" y="97"/>
                  <a:pt x="51" y="97"/>
                </a:cubicBezTo>
                <a:cubicBezTo>
                  <a:pt x="52" y="98"/>
                  <a:pt x="54" y="98"/>
                  <a:pt x="55" y="98"/>
                </a:cubicBezTo>
                <a:cubicBezTo>
                  <a:pt x="57" y="99"/>
                  <a:pt x="57" y="99"/>
                  <a:pt x="56" y="99"/>
                </a:cubicBezTo>
                <a:cubicBezTo>
                  <a:pt x="52" y="99"/>
                  <a:pt x="48" y="97"/>
                  <a:pt x="44" y="97"/>
                </a:cubicBezTo>
                <a:close/>
                <a:moveTo>
                  <a:pt x="46" y="94"/>
                </a:moveTo>
                <a:cubicBezTo>
                  <a:pt x="46" y="93"/>
                  <a:pt x="47" y="93"/>
                  <a:pt x="47" y="92"/>
                </a:cubicBezTo>
                <a:cubicBezTo>
                  <a:pt x="49" y="93"/>
                  <a:pt x="51" y="94"/>
                  <a:pt x="54" y="95"/>
                </a:cubicBezTo>
                <a:cubicBezTo>
                  <a:pt x="54" y="95"/>
                  <a:pt x="59" y="97"/>
                  <a:pt x="55" y="96"/>
                </a:cubicBezTo>
                <a:cubicBezTo>
                  <a:pt x="52" y="95"/>
                  <a:pt x="49" y="94"/>
                  <a:pt x="46" y="94"/>
                </a:cubicBezTo>
                <a:close/>
                <a:moveTo>
                  <a:pt x="47" y="92"/>
                </a:moveTo>
                <a:cubicBezTo>
                  <a:pt x="48" y="91"/>
                  <a:pt x="48" y="90"/>
                  <a:pt x="49" y="89"/>
                </a:cubicBezTo>
                <a:cubicBezTo>
                  <a:pt x="51" y="90"/>
                  <a:pt x="53" y="91"/>
                  <a:pt x="55" y="91"/>
                </a:cubicBezTo>
                <a:cubicBezTo>
                  <a:pt x="58" y="93"/>
                  <a:pt x="54" y="92"/>
                  <a:pt x="53" y="92"/>
                </a:cubicBezTo>
                <a:cubicBezTo>
                  <a:pt x="51" y="92"/>
                  <a:pt x="49" y="92"/>
                  <a:pt x="47" y="92"/>
                </a:cubicBezTo>
                <a:close/>
                <a:moveTo>
                  <a:pt x="45" y="80"/>
                </a:moveTo>
                <a:cubicBezTo>
                  <a:pt x="45" y="81"/>
                  <a:pt x="44" y="81"/>
                  <a:pt x="44" y="81"/>
                </a:cubicBezTo>
                <a:cubicBezTo>
                  <a:pt x="40" y="80"/>
                  <a:pt x="35" y="78"/>
                  <a:pt x="31" y="77"/>
                </a:cubicBezTo>
                <a:cubicBezTo>
                  <a:pt x="27" y="75"/>
                  <a:pt x="32" y="77"/>
                  <a:pt x="33" y="77"/>
                </a:cubicBezTo>
                <a:cubicBezTo>
                  <a:pt x="35" y="78"/>
                  <a:pt x="36" y="78"/>
                  <a:pt x="37" y="78"/>
                </a:cubicBezTo>
                <a:cubicBezTo>
                  <a:pt x="45" y="79"/>
                  <a:pt x="52" y="82"/>
                  <a:pt x="60" y="82"/>
                </a:cubicBezTo>
                <a:cubicBezTo>
                  <a:pt x="59" y="82"/>
                  <a:pt x="59" y="83"/>
                  <a:pt x="59" y="83"/>
                </a:cubicBezTo>
                <a:cubicBezTo>
                  <a:pt x="59" y="83"/>
                  <a:pt x="59" y="83"/>
                  <a:pt x="59" y="84"/>
                </a:cubicBezTo>
                <a:cubicBezTo>
                  <a:pt x="59" y="83"/>
                  <a:pt x="59" y="83"/>
                  <a:pt x="59" y="83"/>
                </a:cubicBezTo>
                <a:cubicBezTo>
                  <a:pt x="56" y="83"/>
                  <a:pt x="53" y="83"/>
                  <a:pt x="50" y="82"/>
                </a:cubicBezTo>
                <a:cubicBezTo>
                  <a:pt x="50" y="82"/>
                  <a:pt x="50" y="83"/>
                  <a:pt x="50" y="83"/>
                </a:cubicBezTo>
                <a:cubicBezTo>
                  <a:pt x="49" y="81"/>
                  <a:pt x="47" y="80"/>
                  <a:pt x="45" y="80"/>
                </a:cubicBezTo>
                <a:close/>
                <a:moveTo>
                  <a:pt x="86" y="94"/>
                </a:moveTo>
                <a:cubicBezTo>
                  <a:pt x="95" y="98"/>
                  <a:pt x="104" y="101"/>
                  <a:pt x="113" y="104"/>
                </a:cubicBezTo>
                <a:cubicBezTo>
                  <a:pt x="115" y="104"/>
                  <a:pt x="118" y="105"/>
                  <a:pt x="120" y="106"/>
                </a:cubicBezTo>
                <a:cubicBezTo>
                  <a:pt x="120" y="106"/>
                  <a:pt x="120" y="106"/>
                  <a:pt x="120" y="106"/>
                </a:cubicBezTo>
                <a:cubicBezTo>
                  <a:pt x="119" y="106"/>
                  <a:pt x="116" y="106"/>
                  <a:pt x="116" y="106"/>
                </a:cubicBezTo>
                <a:cubicBezTo>
                  <a:pt x="114" y="105"/>
                  <a:pt x="111" y="104"/>
                  <a:pt x="109" y="103"/>
                </a:cubicBezTo>
                <a:cubicBezTo>
                  <a:pt x="102" y="101"/>
                  <a:pt x="96" y="100"/>
                  <a:pt x="89" y="98"/>
                </a:cubicBezTo>
                <a:cubicBezTo>
                  <a:pt x="84" y="97"/>
                  <a:pt x="78" y="95"/>
                  <a:pt x="73" y="93"/>
                </a:cubicBezTo>
                <a:cubicBezTo>
                  <a:pt x="71" y="92"/>
                  <a:pt x="69" y="91"/>
                  <a:pt x="67" y="91"/>
                </a:cubicBezTo>
                <a:cubicBezTo>
                  <a:pt x="67" y="91"/>
                  <a:pt x="67" y="90"/>
                  <a:pt x="67" y="90"/>
                </a:cubicBezTo>
                <a:cubicBezTo>
                  <a:pt x="67" y="90"/>
                  <a:pt x="68" y="89"/>
                  <a:pt x="68" y="89"/>
                </a:cubicBezTo>
                <a:cubicBezTo>
                  <a:pt x="68" y="89"/>
                  <a:pt x="68" y="89"/>
                  <a:pt x="68" y="89"/>
                </a:cubicBezTo>
                <a:cubicBezTo>
                  <a:pt x="74" y="91"/>
                  <a:pt x="80" y="93"/>
                  <a:pt x="86" y="94"/>
                </a:cubicBezTo>
                <a:close/>
                <a:moveTo>
                  <a:pt x="90" y="96"/>
                </a:moveTo>
                <a:cubicBezTo>
                  <a:pt x="92" y="96"/>
                  <a:pt x="94" y="97"/>
                  <a:pt x="96" y="97"/>
                </a:cubicBezTo>
                <a:cubicBezTo>
                  <a:pt x="103" y="99"/>
                  <a:pt x="112" y="102"/>
                  <a:pt x="119" y="102"/>
                </a:cubicBezTo>
                <a:cubicBezTo>
                  <a:pt x="119" y="103"/>
                  <a:pt x="119" y="104"/>
                  <a:pt x="119" y="105"/>
                </a:cubicBezTo>
                <a:cubicBezTo>
                  <a:pt x="117" y="104"/>
                  <a:pt x="114" y="104"/>
                  <a:pt x="111" y="102"/>
                </a:cubicBezTo>
                <a:cubicBezTo>
                  <a:pt x="106" y="101"/>
                  <a:pt x="101" y="99"/>
                  <a:pt x="96" y="98"/>
                </a:cubicBezTo>
                <a:cubicBezTo>
                  <a:pt x="94" y="97"/>
                  <a:pt x="92" y="96"/>
                  <a:pt x="90" y="96"/>
                </a:cubicBezTo>
                <a:close/>
                <a:moveTo>
                  <a:pt x="120" y="101"/>
                </a:moveTo>
                <a:cubicBezTo>
                  <a:pt x="117" y="100"/>
                  <a:pt x="114" y="100"/>
                  <a:pt x="112" y="99"/>
                </a:cubicBezTo>
                <a:cubicBezTo>
                  <a:pt x="107" y="98"/>
                  <a:pt x="102" y="96"/>
                  <a:pt x="98" y="95"/>
                </a:cubicBezTo>
                <a:cubicBezTo>
                  <a:pt x="89" y="91"/>
                  <a:pt x="78" y="89"/>
                  <a:pt x="70" y="84"/>
                </a:cubicBezTo>
                <a:cubicBezTo>
                  <a:pt x="77" y="88"/>
                  <a:pt x="87" y="90"/>
                  <a:pt x="95" y="92"/>
                </a:cubicBezTo>
                <a:cubicBezTo>
                  <a:pt x="103" y="94"/>
                  <a:pt x="113" y="95"/>
                  <a:pt x="120" y="99"/>
                </a:cubicBezTo>
                <a:cubicBezTo>
                  <a:pt x="120" y="99"/>
                  <a:pt x="120" y="100"/>
                  <a:pt x="120" y="101"/>
                </a:cubicBezTo>
                <a:close/>
                <a:moveTo>
                  <a:pt x="120" y="109"/>
                </a:moveTo>
                <a:cubicBezTo>
                  <a:pt x="116" y="107"/>
                  <a:pt x="112" y="107"/>
                  <a:pt x="108" y="105"/>
                </a:cubicBezTo>
                <a:cubicBezTo>
                  <a:pt x="103" y="103"/>
                  <a:pt x="98" y="102"/>
                  <a:pt x="93" y="100"/>
                </a:cubicBezTo>
                <a:cubicBezTo>
                  <a:pt x="88" y="99"/>
                  <a:pt x="82" y="98"/>
                  <a:pt x="76" y="95"/>
                </a:cubicBezTo>
                <a:cubicBezTo>
                  <a:pt x="84" y="97"/>
                  <a:pt x="91" y="99"/>
                  <a:pt x="98" y="101"/>
                </a:cubicBezTo>
                <a:cubicBezTo>
                  <a:pt x="102" y="102"/>
                  <a:pt x="107" y="103"/>
                  <a:pt x="111" y="105"/>
                </a:cubicBezTo>
                <a:cubicBezTo>
                  <a:pt x="114" y="106"/>
                  <a:pt x="117" y="107"/>
                  <a:pt x="120" y="107"/>
                </a:cubicBezTo>
                <a:cubicBezTo>
                  <a:pt x="120" y="107"/>
                  <a:pt x="120" y="108"/>
                  <a:pt x="120" y="109"/>
                </a:cubicBezTo>
                <a:close/>
                <a:moveTo>
                  <a:pt x="122" y="113"/>
                </a:moveTo>
                <a:cubicBezTo>
                  <a:pt x="118" y="111"/>
                  <a:pt x="114" y="110"/>
                  <a:pt x="110" y="109"/>
                </a:cubicBezTo>
                <a:cubicBezTo>
                  <a:pt x="106" y="108"/>
                  <a:pt x="102" y="106"/>
                  <a:pt x="98" y="104"/>
                </a:cubicBezTo>
                <a:cubicBezTo>
                  <a:pt x="102" y="105"/>
                  <a:pt x="106" y="107"/>
                  <a:pt x="110" y="108"/>
                </a:cubicBezTo>
                <a:cubicBezTo>
                  <a:pt x="114" y="109"/>
                  <a:pt x="117" y="110"/>
                  <a:pt x="121" y="110"/>
                </a:cubicBezTo>
                <a:cubicBezTo>
                  <a:pt x="121" y="111"/>
                  <a:pt x="121" y="112"/>
                  <a:pt x="122" y="113"/>
                </a:cubicBezTo>
                <a:close/>
                <a:moveTo>
                  <a:pt x="123" y="116"/>
                </a:moveTo>
                <a:cubicBezTo>
                  <a:pt x="114" y="112"/>
                  <a:pt x="105" y="110"/>
                  <a:pt x="96" y="108"/>
                </a:cubicBezTo>
                <a:cubicBezTo>
                  <a:pt x="85" y="105"/>
                  <a:pt x="74" y="102"/>
                  <a:pt x="64" y="99"/>
                </a:cubicBezTo>
                <a:cubicBezTo>
                  <a:pt x="64" y="99"/>
                  <a:pt x="64" y="99"/>
                  <a:pt x="64" y="99"/>
                </a:cubicBezTo>
                <a:cubicBezTo>
                  <a:pt x="64" y="98"/>
                  <a:pt x="64" y="98"/>
                  <a:pt x="64" y="98"/>
                </a:cubicBezTo>
                <a:cubicBezTo>
                  <a:pt x="75" y="101"/>
                  <a:pt x="86" y="105"/>
                  <a:pt x="97" y="108"/>
                </a:cubicBezTo>
                <a:cubicBezTo>
                  <a:pt x="101" y="109"/>
                  <a:pt x="107" y="110"/>
                  <a:pt x="111" y="112"/>
                </a:cubicBezTo>
                <a:cubicBezTo>
                  <a:pt x="115" y="113"/>
                  <a:pt x="119" y="114"/>
                  <a:pt x="122" y="114"/>
                </a:cubicBezTo>
                <a:cubicBezTo>
                  <a:pt x="123" y="115"/>
                  <a:pt x="123" y="116"/>
                  <a:pt x="123" y="116"/>
                </a:cubicBezTo>
                <a:close/>
                <a:moveTo>
                  <a:pt x="124" y="120"/>
                </a:moveTo>
                <a:cubicBezTo>
                  <a:pt x="116" y="116"/>
                  <a:pt x="107" y="113"/>
                  <a:pt x="98" y="110"/>
                </a:cubicBezTo>
                <a:cubicBezTo>
                  <a:pt x="91" y="108"/>
                  <a:pt x="84" y="105"/>
                  <a:pt x="76" y="103"/>
                </a:cubicBezTo>
                <a:cubicBezTo>
                  <a:pt x="77" y="103"/>
                  <a:pt x="78" y="104"/>
                  <a:pt x="79" y="104"/>
                </a:cubicBezTo>
                <a:cubicBezTo>
                  <a:pt x="84" y="105"/>
                  <a:pt x="89" y="107"/>
                  <a:pt x="94" y="108"/>
                </a:cubicBezTo>
                <a:cubicBezTo>
                  <a:pt x="104" y="111"/>
                  <a:pt x="114" y="113"/>
                  <a:pt x="123" y="117"/>
                </a:cubicBezTo>
                <a:cubicBezTo>
                  <a:pt x="124" y="118"/>
                  <a:pt x="124" y="119"/>
                  <a:pt x="124" y="120"/>
                </a:cubicBezTo>
                <a:close/>
                <a:moveTo>
                  <a:pt x="71" y="110"/>
                </a:moveTo>
                <a:cubicBezTo>
                  <a:pt x="78" y="112"/>
                  <a:pt x="84" y="114"/>
                  <a:pt x="90" y="115"/>
                </a:cubicBezTo>
                <a:cubicBezTo>
                  <a:pt x="97" y="117"/>
                  <a:pt x="103" y="119"/>
                  <a:pt x="109" y="121"/>
                </a:cubicBezTo>
                <a:cubicBezTo>
                  <a:pt x="112" y="122"/>
                  <a:pt x="115" y="123"/>
                  <a:pt x="118" y="124"/>
                </a:cubicBezTo>
                <a:cubicBezTo>
                  <a:pt x="120" y="125"/>
                  <a:pt x="122" y="126"/>
                  <a:pt x="124" y="126"/>
                </a:cubicBezTo>
                <a:cubicBezTo>
                  <a:pt x="124" y="127"/>
                  <a:pt x="123" y="128"/>
                  <a:pt x="123" y="129"/>
                </a:cubicBezTo>
                <a:cubicBezTo>
                  <a:pt x="114" y="125"/>
                  <a:pt x="104" y="122"/>
                  <a:pt x="94" y="119"/>
                </a:cubicBezTo>
                <a:cubicBezTo>
                  <a:pt x="88" y="117"/>
                  <a:pt x="83" y="115"/>
                  <a:pt x="77" y="114"/>
                </a:cubicBezTo>
                <a:cubicBezTo>
                  <a:pt x="72" y="112"/>
                  <a:pt x="67" y="111"/>
                  <a:pt x="63" y="109"/>
                </a:cubicBezTo>
                <a:cubicBezTo>
                  <a:pt x="63" y="109"/>
                  <a:pt x="63" y="108"/>
                  <a:pt x="63" y="108"/>
                </a:cubicBezTo>
                <a:cubicBezTo>
                  <a:pt x="65" y="109"/>
                  <a:pt x="68" y="110"/>
                  <a:pt x="71" y="110"/>
                </a:cubicBezTo>
                <a:close/>
                <a:moveTo>
                  <a:pt x="124" y="125"/>
                </a:moveTo>
                <a:cubicBezTo>
                  <a:pt x="120" y="123"/>
                  <a:pt x="116" y="121"/>
                  <a:pt x="111" y="120"/>
                </a:cubicBezTo>
                <a:cubicBezTo>
                  <a:pt x="106" y="118"/>
                  <a:pt x="101" y="116"/>
                  <a:pt x="96" y="114"/>
                </a:cubicBezTo>
                <a:cubicBezTo>
                  <a:pt x="91" y="112"/>
                  <a:pt x="85" y="111"/>
                  <a:pt x="80" y="109"/>
                </a:cubicBezTo>
                <a:cubicBezTo>
                  <a:pt x="79" y="109"/>
                  <a:pt x="78" y="108"/>
                  <a:pt x="78" y="108"/>
                </a:cubicBezTo>
                <a:cubicBezTo>
                  <a:pt x="78" y="108"/>
                  <a:pt x="78" y="108"/>
                  <a:pt x="78" y="108"/>
                </a:cubicBezTo>
                <a:cubicBezTo>
                  <a:pt x="83" y="110"/>
                  <a:pt x="89" y="111"/>
                  <a:pt x="94" y="112"/>
                </a:cubicBezTo>
                <a:cubicBezTo>
                  <a:pt x="104" y="115"/>
                  <a:pt x="114" y="120"/>
                  <a:pt x="124" y="122"/>
                </a:cubicBezTo>
                <a:cubicBezTo>
                  <a:pt x="124" y="123"/>
                  <a:pt x="124" y="124"/>
                  <a:pt x="124" y="125"/>
                </a:cubicBezTo>
                <a:close/>
                <a:moveTo>
                  <a:pt x="124" y="133"/>
                </a:moveTo>
                <a:cubicBezTo>
                  <a:pt x="121" y="131"/>
                  <a:pt x="118" y="130"/>
                  <a:pt x="115" y="129"/>
                </a:cubicBezTo>
                <a:cubicBezTo>
                  <a:pt x="118" y="130"/>
                  <a:pt x="121" y="130"/>
                  <a:pt x="123" y="131"/>
                </a:cubicBezTo>
                <a:cubicBezTo>
                  <a:pt x="123" y="131"/>
                  <a:pt x="123" y="131"/>
                  <a:pt x="123" y="131"/>
                </a:cubicBezTo>
                <a:cubicBezTo>
                  <a:pt x="123" y="132"/>
                  <a:pt x="124" y="133"/>
                  <a:pt x="124" y="133"/>
                </a:cubicBezTo>
                <a:close/>
                <a:moveTo>
                  <a:pt x="126" y="138"/>
                </a:moveTo>
                <a:cubicBezTo>
                  <a:pt x="118" y="134"/>
                  <a:pt x="109" y="130"/>
                  <a:pt x="101" y="127"/>
                </a:cubicBezTo>
                <a:cubicBezTo>
                  <a:pt x="105" y="128"/>
                  <a:pt x="109" y="130"/>
                  <a:pt x="113" y="131"/>
                </a:cubicBezTo>
                <a:cubicBezTo>
                  <a:pt x="117" y="133"/>
                  <a:pt x="120" y="135"/>
                  <a:pt x="125" y="136"/>
                </a:cubicBezTo>
                <a:cubicBezTo>
                  <a:pt x="125" y="136"/>
                  <a:pt x="125" y="137"/>
                  <a:pt x="126" y="138"/>
                </a:cubicBezTo>
                <a:cubicBezTo>
                  <a:pt x="126" y="138"/>
                  <a:pt x="126" y="138"/>
                  <a:pt x="126" y="138"/>
                </a:cubicBezTo>
                <a:close/>
                <a:moveTo>
                  <a:pt x="127" y="141"/>
                </a:moveTo>
                <a:cubicBezTo>
                  <a:pt x="123" y="139"/>
                  <a:pt x="119" y="139"/>
                  <a:pt x="115" y="137"/>
                </a:cubicBezTo>
                <a:cubicBezTo>
                  <a:pt x="109" y="134"/>
                  <a:pt x="103" y="132"/>
                  <a:pt x="97" y="130"/>
                </a:cubicBezTo>
                <a:cubicBezTo>
                  <a:pt x="94" y="129"/>
                  <a:pt x="91" y="128"/>
                  <a:pt x="88" y="127"/>
                </a:cubicBezTo>
                <a:cubicBezTo>
                  <a:pt x="90" y="127"/>
                  <a:pt x="92" y="128"/>
                  <a:pt x="94" y="128"/>
                </a:cubicBezTo>
                <a:cubicBezTo>
                  <a:pt x="101" y="130"/>
                  <a:pt x="108" y="132"/>
                  <a:pt x="115" y="135"/>
                </a:cubicBezTo>
                <a:cubicBezTo>
                  <a:pt x="119" y="137"/>
                  <a:pt x="123" y="139"/>
                  <a:pt x="127" y="140"/>
                </a:cubicBezTo>
                <a:cubicBezTo>
                  <a:pt x="127" y="140"/>
                  <a:pt x="127" y="141"/>
                  <a:pt x="127" y="141"/>
                </a:cubicBezTo>
                <a:close/>
                <a:moveTo>
                  <a:pt x="129" y="147"/>
                </a:moveTo>
                <a:cubicBezTo>
                  <a:pt x="125" y="144"/>
                  <a:pt x="121" y="143"/>
                  <a:pt x="116" y="141"/>
                </a:cubicBezTo>
                <a:cubicBezTo>
                  <a:pt x="110" y="139"/>
                  <a:pt x="103" y="136"/>
                  <a:pt x="96" y="134"/>
                </a:cubicBezTo>
                <a:cubicBezTo>
                  <a:pt x="96" y="133"/>
                  <a:pt x="95" y="133"/>
                  <a:pt x="95" y="133"/>
                </a:cubicBezTo>
                <a:cubicBezTo>
                  <a:pt x="101" y="135"/>
                  <a:pt x="107" y="137"/>
                  <a:pt x="113" y="139"/>
                </a:cubicBezTo>
                <a:cubicBezTo>
                  <a:pt x="118" y="140"/>
                  <a:pt x="123" y="142"/>
                  <a:pt x="128" y="143"/>
                </a:cubicBezTo>
                <a:cubicBezTo>
                  <a:pt x="129" y="144"/>
                  <a:pt x="129" y="145"/>
                  <a:pt x="129" y="147"/>
                </a:cubicBezTo>
                <a:close/>
                <a:moveTo>
                  <a:pt x="81" y="129"/>
                </a:moveTo>
                <a:cubicBezTo>
                  <a:pt x="85" y="130"/>
                  <a:pt x="89" y="132"/>
                  <a:pt x="93" y="133"/>
                </a:cubicBezTo>
                <a:cubicBezTo>
                  <a:pt x="100" y="135"/>
                  <a:pt x="106" y="138"/>
                  <a:pt x="113" y="141"/>
                </a:cubicBezTo>
                <a:cubicBezTo>
                  <a:pt x="118" y="143"/>
                  <a:pt x="124" y="144"/>
                  <a:pt x="130" y="147"/>
                </a:cubicBezTo>
                <a:cubicBezTo>
                  <a:pt x="130" y="147"/>
                  <a:pt x="130" y="147"/>
                  <a:pt x="130" y="147"/>
                </a:cubicBezTo>
                <a:cubicBezTo>
                  <a:pt x="124" y="144"/>
                  <a:pt x="118" y="143"/>
                  <a:pt x="112" y="141"/>
                </a:cubicBezTo>
                <a:cubicBezTo>
                  <a:pt x="106" y="139"/>
                  <a:pt x="100" y="137"/>
                  <a:pt x="93" y="135"/>
                </a:cubicBezTo>
                <a:cubicBezTo>
                  <a:pt x="87" y="132"/>
                  <a:pt x="80" y="130"/>
                  <a:pt x="73" y="128"/>
                </a:cubicBezTo>
                <a:cubicBezTo>
                  <a:pt x="67" y="126"/>
                  <a:pt x="62" y="124"/>
                  <a:pt x="56" y="122"/>
                </a:cubicBezTo>
                <a:cubicBezTo>
                  <a:pt x="56" y="121"/>
                  <a:pt x="56" y="121"/>
                  <a:pt x="56" y="120"/>
                </a:cubicBezTo>
                <a:cubicBezTo>
                  <a:pt x="58" y="121"/>
                  <a:pt x="60" y="121"/>
                  <a:pt x="62" y="122"/>
                </a:cubicBezTo>
                <a:cubicBezTo>
                  <a:pt x="62" y="122"/>
                  <a:pt x="63" y="122"/>
                  <a:pt x="63" y="122"/>
                </a:cubicBezTo>
                <a:cubicBezTo>
                  <a:pt x="67" y="124"/>
                  <a:pt x="70" y="125"/>
                  <a:pt x="73" y="126"/>
                </a:cubicBezTo>
                <a:cubicBezTo>
                  <a:pt x="76" y="127"/>
                  <a:pt x="78" y="128"/>
                  <a:pt x="81" y="129"/>
                </a:cubicBezTo>
                <a:close/>
                <a:moveTo>
                  <a:pt x="74" y="129"/>
                </a:moveTo>
                <a:cubicBezTo>
                  <a:pt x="75" y="129"/>
                  <a:pt x="76" y="129"/>
                  <a:pt x="76" y="130"/>
                </a:cubicBezTo>
                <a:cubicBezTo>
                  <a:pt x="76" y="130"/>
                  <a:pt x="76" y="130"/>
                  <a:pt x="75" y="129"/>
                </a:cubicBezTo>
                <a:cubicBezTo>
                  <a:pt x="72" y="128"/>
                  <a:pt x="69" y="127"/>
                  <a:pt x="65" y="126"/>
                </a:cubicBezTo>
                <a:cubicBezTo>
                  <a:pt x="68" y="127"/>
                  <a:pt x="71" y="128"/>
                  <a:pt x="74" y="129"/>
                </a:cubicBezTo>
                <a:close/>
                <a:moveTo>
                  <a:pt x="131" y="152"/>
                </a:moveTo>
                <a:cubicBezTo>
                  <a:pt x="120" y="146"/>
                  <a:pt x="107" y="142"/>
                  <a:pt x="96" y="137"/>
                </a:cubicBezTo>
                <a:cubicBezTo>
                  <a:pt x="91" y="135"/>
                  <a:pt x="87" y="133"/>
                  <a:pt x="82" y="132"/>
                </a:cubicBezTo>
                <a:cubicBezTo>
                  <a:pt x="86" y="133"/>
                  <a:pt x="91" y="134"/>
                  <a:pt x="95" y="136"/>
                </a:cubicBezTo>
                <a:cubicBezTo>
                  <a:pt x="102" y="138"/>
                  <a:pt x="108" y="140"/>
                  <a:pt x="115" y="143"/>
                </a:cubicBezTo>
                <a:cubicBezTo>
                  <a:pt x="119" y="144"/>
                  <a:pt x="122" y="145"/>
                  <a:pt x="126" y="146"/>
                </a:cubicBezTo>
                <a:cubicBezTo>
                  <a:pt x="127" y="147"/>
                  <a:pt x="128" y="148"/>
                  <a:pt x="130" y="148"/>
                </a:cubicBezTo>
                <a:cubicBezTo>
                  <a:pt x="130" y="149"/>
                  <a:pt x="131" y="151"/>
                  <a:pt x="131" y="152"/>
                </a:cubicBezTo>
                <a:close/>
                <a:moveTo>
                  <a:pt x="63" y="129"/>
                </a:moveTo>
                <a:cubicBezTo>
                  <a:pt x="67" y="130"/>
                  <a:pt x="70" y="131"/>
                  <a:pt x="73" y="132"/>
                </a:cubicBezTo>
                <a:cubicBezTo>
                  <a:pt x="80" y="134"/>
                  <a:pt x="87" y="137"/>
                  <a:pt x="93" y="140"/>
                </a:cubicBezTo>
                <a:cubicBezTo>
                  <a:pt x="100" y="142"/>
                  <a:pt x="107" y="145"/>
                  <a:pt x="114" y="148"/>
                </a:cubicBezTo>
                <a:cubicBezTo>
                  <a:pt x="120" y="150"/>
                  <a:pt x="126" y="152"/>
                  <a:pt x="132" y="155"/>
                </a:cubicBezTo>
                <a:cubicBezTo>
                  <a:pt x="132" y="156"/>
                  <a:pt x="132" y="157"/>
                  <a:pt x="132" y="158"/>
                </a:cubicBezTo>
                <a:cubicBezTo>
                  <a:pt x="121" y="152"/>
                  <a:pt x="109" y="147"/>
                  <a:pt x="97" y="142"/>
                </a:cubicBezTo>
                <a:cubicBezTo>
                  <a:pt x="90" y="139"/>
                  <a:pt x="84" y="137"/>
                  <a:pt x="77" y="134"/>
                </a:cubicBezTo>
                <a:cubicBezTo>
                  <a:pt x="71" y="132"/>
                  <a:pt x="64" y="130"/>
                  <a:pt x="58" y="127"/>
                </a:cubicBezTo>
                <a:cubicBezTo>
                  <a:pt x="54" y="124"/>
                  <a:pt x="62" y="128"/>
                  <a:pt x="63" y="129"/>
                </a:cubicBezTo>
                <a:close/>
                <a:moveTo>
                  <a:pt x="133" y="163"/>
                </a:moveTo>
                <a:cubicBezTo>
                  <a:pt x="128" y="160"/>
                  <a:pt x="122" y="159"/>
                  <a:pt x="117" y="157"/>
                </a:cubicBezTo>
                <a:cubicBezTo>
                  <a:pt x="110" y="154"/>
                  <a:pt x="103" y="151"/>
                  <a:pt x="97" y="148"/>
                </a:cubicBezTo>
                <a:cubicBezTo>
                  <a:pt x="95" y="147"/>
                  <a:pt x="93" y="146"/>
                  <a:pt x="90" y="144"/>
                </a:cubicBezTo>
                <a:cubicBezTo>
                  <a:pt x="92" y="145"/>
                  <a:pt x="94" y="146"/>
                  <a:pt x="96" y="146"/>
                </a:cubicBezTo>
                <a:cubicBezTo>
                  <a:pt x="103" y="149"/>
                  <a:pt x="110" y="151"/>
                  <a:pt x="117" y="153"/>
                </a:cubicBezTo>
                <a:cubicBezTo>
                  <a:pt x="122" y="155"/>
                  <a:pt x="127" y="158"/>
                  <a:pt x="132" y="159"/>
                </a:cubicBezTo>
                <a:cubicBezTo>
                  <a:pt x="132" y="160"/>
                  <a:pt x="133" y="162"/>
                  <a:pt x="133" y="163"/>
                </a:cubicBezTo>
                <a:close/>
                <a:moveTo>
                  <a:pt x="129" y="162"/>
                </a:moveTo>
                <a:cubicBezTo>
                  <a:pt x="129" y="162"/>
                  <a:pt x="129" y="162"/>
                  <a:pt x="129" y="162"/>
                </a:cubicBezTo>
                <a:cubicBezTo>
                  <a:pt x="129" y="162"/>
                  <a:pt x="129" y="162"/>
                  <a:pt x="129" y="162"/>
                </a:cubicBezTo>
                <a:close/>
                <a:moveTo>
                  <a:pt x="131" y="163"/>
                </a:moveTo>
                <a:cubicBezTo>
                  <a:pt x="131" y="163"/>
                  <a:pt x="131" y="163"/>
                  <a:pt x="130" y="163"/>
                </a:cubicBezTo>
                <a:cubicBezTo>
                  <a:pt x="131" y="163"/>
                  <a:pt x="131" y="163"/>
                  <a:pt x="131" y="163"/>
                </a:cubicBezTo>
                <a:close/>
                <a:moveTo>
                  <a:pt x="133" y="164"/>
                </a:moveTo>
                <a:cubicBezTo>
                  <a:pt x="133" y="165"/>
                  <a:pt x="133" y="166"/>
                  <a:pt x="133" y="167"/>
                </a:cubicBezTo>
                <a:cubicBezTo>
                  <a:pt x="131" y="165"/>
                  <a:pt x="129" y="164"/>
                  <a:pt x="126" y="164"/>
                </a:cubicBezTo>
                <a:cubicBezTo>
                  <a:pt x="121" y="161"/>
                  <a:pt x="115" y="159"/>
                  <a:pt x="109" y="156"/>
                </a:cubicBezTo>
                <a:cubicBezTo>
                  <a:pt x="105" y="155"/>
                  <a:pt x="101" y="153"/>
                  <a:pt x="97" y="152"/>
                </a:cubicBezTo>
                <a:cubicBezTo>
                  <a:pt x="100" y="152"/>
                  <a:pt x="102" y="153"/>
                  <a:pt x="105" y="154"/>
                </a:cubicBezTo>
                <a:cubicBezTo>
                  <a:pt x="114" y="157"/>
                  <a:pt x="123" y="161"/>
                  <a:pt x="133" y="164"/>
                </a:cubicBezTo>
                <a:close/>
                <a:moveTo>
                  <a:pt x="132" y="169"/>
                </a:moveTo>
                <a:cubicBezTo>
                  <a:pt x="132" y="170"/>
                  <a:pt x="132" y="171"/>
                  <a:pt x="131" y="172"/>
                </a:cubicBezTo>
                <a:cubicBezTo>
                  <a:pt x="129" y="170"/>
                  <a:pt x="127" y="169"/>
                  <a:pt x="124" y="168"/>
                </a:cubicBezTo>
                <a:cubicBezTo>
                  <a:pt x="119" y="166"/>
                  <a:pt x="115" y="163"/>
                  <a:pt x="110" y="161"/>
                </a:cubicBezTo>
                <a:cubicBezTo>
                  <a:pt x="105" y="159"/>
                  <a:pt x="100" y="158"/>
                  <a:pt x="96" y="156"/>
                </a:cubicBezTo>
                <a:cubicBezTo>
                  <a:pt x="95" y="156"/>
                  <a:pt x="94" y="155"/>
                  <a:pt x="93" y="155"/>
                </a:cubicBezTo>
                <a:cubicBezTo>
                  <a:pt x="97" y="156"/>
                  <a:pt x="102" y="158"/>
                  <a:pt x="106" y="159"/>
                </a:cubicBezTo>
                <a:cubicBezTo>
                  <a:pt x="111" y="161"/>
                  <a:pt x="116" y="162"/>
                  <a:pt x="121" y="164"/>
                </a:cubicBezTo>
                <a:cubicBezTo>
                  <a:pt x="125" y="165"/>
                  <a:pt x="129" y="167"/>
                  <a:pt x="132" y="169"/>
                </a:cubicBezTo>
                <a:close/>
                <a:moveTo>
                  <a:pt x="90" y="159"/>
                </a:moveTo>
                <a:cubicBezTo>
                  <a:pt x="93" y="160"/>
                  <a:pt x="96" y="160"/>
                  <a:pt x="98" y="161"/>
                </a:cubicBezTo>
                <a:cubicBezTo>
                  <a:pt x="103" y="162"/>
                  <a:pt x="107" y="164"/>
                  <a:pt x="111" y="166"/>
                </a:cubicBezTo>
                <a:cubicBezTo>
                  <a:pt x="117" y="169"/>
                  <a:pt x="124" y="172"/>
                  <a:pt x="131" y="173"/>
                </a:cubicBezTo>
                <a:cubicBezTo>
                  <a:pt x="130" y="174"/>
                  <a:pt x="128" y="175"/>
                  <a:pt x="126" y="176"/>
                </a:cubicBezTo>
                <a:cubicBezTo>
                  <a:pt x="120" y="177"/>
                  <a:pt x="114" y="174"/>
                  <a:pt x="110" y="170"/>
                </a:cubicBezTo>
                <a:cubicBezTo>
                  <a:pt x="111" y="171"/>
                  <a:pt x="111" y="171"/>
                  <a:pt x="112" y="171"/>
                </a:cubicBezTo>
                <a:cubicBezTo>
                  <a:pt x="113" y="172"/>
                  <a:pt x="114" y="172"/>
                  <a:pt x="116" y="172"/>
                </a:cubicBezTo>
                <a:cubicBezTo>
                  <a:pt x="116" y="172"/>
                  <a:pt x="119" y="174"/>
                  <a:pt x="119" y="174"/>
                </a:cubicBezTo>
                <a:cubicBezTo>
                  <a:pt x="119" y="174"/>
                  <a:pt x="119" y="175"/>
                  <a:pt x="119" y="175"/>
                </a:cubicBezTo>
                <a:cubicBezTo>
                  <a:pt x="120" y="175"/>
                  <a:pt x="120" y="175"/>
                  <a:pt x="120" y="175"/>
                </a:cubicBezTo>
                <a:cubicBezTo>
                  <a:pt x="120" y="175"/>
                  <a:pt x="121" y="175"/>
                  <a:pt x="120" y="175"/>
                </a:cubicBezTo>
                <a:cubicBezTo>
                  <a:pt x="119" y="173"/>
                  <a:pt x="117" y="172"/>
                  <a:pt x="115" y="171"/>
                </a:cubicBezTo>
                <a:cubicBezTo>
                  <a:pt x="113" y="171"/>
                  <a:pt x="111" y="170"/>
                  <a:pt x="109" y="169"/>
                </a:cubicBezTo>
                <a:cubicBezTo>
                  <a:pt x="107" y="168"/>
                  <a:pt x="112" y="170"/>
                  <a:pt x="112" y="170"/>
                </a:cubicBezTo>
                <a:cubicBezTo>
                  <a:pt x="115" y="171"/>
                  <a:pt x="119" y="173"/>
                  <a:pt x="122" y="174"/>
                </a:cubicBezTo>
                <a:cubicBezTo>
                  <a:pt x="124" y="175"/>
                  <a:pt x="126" y="175"/>
                  <a:pt x="128" y="175"/>
                </a:cubicBezTo>
                <a:cubicBezTo>
                  <a:pt x="128" y="175"/>
                  <a:pt x="128" y="174"/>
                  <a:pt x="128" y="174"/>
                </a:cubicBezTo>
                <a:cubicBezTo>
                  <a:pt x="126" y="172"/>
                  <a:pt x="123" y="172"/>
                  <a:pt x="120" y="171"/>
                </a:cubicBezTo>
                <a:cubicBezTo>
                  <a:pt x="117" y="169"/>
                  <a:pt x="114" y="168"/>
                  <a:pt x="111" y="166"/>
                </a:cubicBezTo>
                <a:cubicBezTo>
                  <a:pt x="107" y="165"/>
                  <a:pt x="103" y="163"/>
                  <a:pt x="98" y="162"/>
                </a:cubicBezTo>
                <a:cubicBezTo>
                  <a:pt x="96" y="161"/>
                  <a:pt x="94" y="160"/>
                  <a:pt x="92" y="160"/>
                </a:cubicBezTo>
                <a:cubicBezTo>
                  <a:pt x="91" y="160"/>
                  <a:pt x="91" y="159"/>
                  <a:pt x="90" y="159"/>
                </a:cubicBezTo>
                <a:close/>
                <a:moveTo>
                  <a:pt x="96" y="162"/>
                </a:moveTo>
                <a:cubicBezTo>
                  <a:pt x="97" y="162"/>
                  <a:pt x="99" y="162"/>
                  <a:pt x="100" y="163"/>
                </a:cubicBezTo>
                <a:cubicBezTo>
                  <a:pt x="106" y="165"/>
                  <a:pt x="111" y="167"/>
                  <a:pt x="117" y="170"/>
                </a:cubicBezTo>
                <a:cubicBezTo>
                  <a:pt x="119" y="171"/>
                  <a:pt x="121" y="172"/>
                  <a:pt x="124" y="173"/>
                </a:cubicBezTo>
                <a:cubicBezTo>
                  <a:pt x="128" y="174"/>
                  <a:pt x="125" y="174"/>
                  <a:pt x="124" y="174"/>
                </a:cubicBezTo>
                <a:cubicBezTo>
                  <a:pt x="122" y="173"/>
                  <a:pt x="121" y="173"/>
                  <a:pt x="120" y="172"/>
                </a:cubicBezTo>
                <a:cubicBezTo>
                  <a:pt x="116" y="171"/>
                  <a:pt x="112" y="169"/>
                  <a:pt x="107" y="168"/>
                </a:cubicBezTo>
                <a:cubicBezTo>
                  <a:pt x="107" y="168"/>
                  <a:pt x="107" y="168"/>
                  <a:pt x="107" y="168"/>
                </a:cubicBezTo>
                <a:cubicBezTo>
                  <a:pt x="103" y="166"/>
                  <a:pt x="100" y="164"/>
                  <a:pt x="96" y="162"/>
                </a:cubicBezTo>
                <a:close/>
                <a:moveTo>
                  <a:pt x="80" y="150"/>
                </a:moveTo>
                <a:cubicBezTo>
                  <a:pt x="87" y="154"/>
                  <a:pt x="96" y="157"/>
                  <a:pt x="104" y="160"/>
                </a:cubicBezTo>
                <a:cubicBezTo>
                  <a:pt x="112" y="163"/>
                  <a:pt x="119" y="167"/>
                  <a:pt x="127" y="170"/>
                </a:cubicBezTo>
                <a:cubicBezTo>
                  <a:pt x="128" y="170"/>
                  <a:pt x="129" y="171"/>
                  <a:pt x="130" y="171"/>
                </a:cubicBezTo>
                <a:cubicBezTo>
                  <a:pt x="129" y="172"/>
                  <a:pt x="128" y="172"/>
                  <a:pt x="127" y="171"/>
                </a:cubicBezTo>
                <a:cubicBezTo>
                  <a:pt x="125" y="171"/>
                  <a:pt x="123" y="170"/>
                  <a:pt x="120" y="169"/>
                </a:cubicBezTo>
                <a:cubicBezTo>
                  <a:pt x="117" y="168"/>
                  <a:pt x="113" y="166"/>
                  <a:pt x="110" y="164"/>
                </a:cubicBezTo>
                <a:cubicBezTo>
                  <a:pt x="102" y="161"/>
                  <a:pt x="94" y="159"/>
                  <a:pt x="86" y="157"/>
                </a:cubicBezTo>
                <a:cubicBezTo>
                  <a:pt x="83" y="155"/>
                  <a:pt x="81" y="153"/>
                  <a:pt x="80" y="150"/>
                </a:cubicBezTo>
                <a:close/>
                <a:moveTo>
                  <a:pt x="79" y="146"/>
                </a:moveTo>
                <a:cubicBezTo>
                  <a:pt x="79" y="145"/>
                  <a:pt x="79" y="145"/>
                  <a:pt x="79" y="144"/>
                </a:cubicBezTo>
                <a:cubicBezTo>
                  <a:pt x="80" y="145"/>
                  <a:pt x="82" y="146"/>
                  <a:pt x="84" y="147"/>
                </a:cubicBezTo>
                <a:cubicBezTo>
                  <a:pt x="84" y="147"/>
                  <a:pt x="85" y="147"/>
                  <a:pt x="86" y="148"/>
                </a:cubicBezTo>
                <a:cubicBezTo>
                  <a:pt x="90" y="150"/>
                  <a:pt x="95" y="151"/>
                  <a:pt x="99" y="153"/>
                </a:cubicBezTo>
                <a:cubicBezTo>
                  <a:pt x="109" y="157"/>
                  <a:pt x="119" y="161"/>
                  <a:pt x="129" y="166"/>
                </a:cubicBezTo>
                <a:cubicBezTo>
                  <a:pt x="130" y="166"/>
                  <a:pt x="131" y="168"/>
                  <a:pt x="132" y="168"/>
                </a:cubicBezTo>
                <a:cubicBezTo>
                  <a:pt x="130" y="167"/>
                  <a:pt x="129" y="167"/>
                  <a:pt x="128" y="166"/>
                </a:cubicBezTo>
                <a:cubicBezTo>
                  <a:pt x="126" y="165"/>
                  <a:pt x="125" y="164"/>
                  <a:pt x="123" y="164"/>
                </a:cubicBezTo>
                <a:cubicBezTo>
                  <a:pt x="118" y="162"/>
                  <a:pt x="113" y="160"/>
                  <a:pt x="108" y="159"/>
                </a:cubicBezTo>
                <a:cubicBezTo>
                  <a:pt x="99" y="156"/>
                  <a:pt x="89" y="154"/>
                  <a:pt x="80" y="150"/>
                </a:cubicBezTo>
                <a:cubicBezTo>
                  <a:pt x="80" y="150"/>
                  <a:pt x="80" y="150"/>
                  <a:pt x="79" y="150"/>
                </a:cubicBezTo>
                <a:cubicBezTo>
                  <a:pt x="79" y="149"/>
                  <a:pt x="79" y="147"/>
                  <a:pt x="79" y="146"/>
                </a:cubicBezTo>
                <a:close/>
                <a:moveTo>
                  <a:pt x="78" y="141"/>
                </a:moveTo>
                <a:cubicBezTo>
                  <a:pt x="78" y="141"/>
                  <a:pt x="78" y="141"/>
                  <a:pt x="78" y="141"/>
                </a:cubicBezTo>
                <a:cubicBezTo>
                  <a:pt x="81" y="142"/>
                  <a:pt x="83" y="142"/>
                  <a:pt x="86" y="143"/>
                </a:cubicBezTo>
                <a:cubicBezTo>
                  <a:pt x="87" y="144"/>
                  <a:pt x="89" y="144"/>
                  <a:pt x="90" y="145"/>
                </a:cubicBezTo>
                <a:cubicBezTo>
                  <a:pt x="99" y="150"/>
                  <a:pt x="108" y="154"/>
                  <a:pt x="117" y="158"/>
                </a:cubicBezTo>
                <a:cubicBezTo>
                  <a:pt x="108" y="154"/>
                  <a:pt x="98" y="151"/>
                  <a:pt x="88" y="148"/>
                </a:cubicBezTo>
                <a:cubicBezTo>
                  <a:pt x="86" y="147"/>
                  <a:pt x="83" y="146"/>
                  <a:pt x="81" y="145"/>
                </a:cubicBezTo>
                <a:cubicBezTo>
                  <a:pt x="81" y="144"/>
                  <a:pt x="80" y="144"/>
                  <a:pt x="80" y="144"/>
                </a:cubicBezTo>
                <a:cubicBezTo>
                  <a:pt x="80" y="144"/>
                  <a:pt x="79" y="144"/>
                  <a:pt x="79" y="143"/>
                </a:cubicBezTo>
                <a:cubicBezTo>
                  <a:pt x="79" y="142"/>
                  <a:pt x="78" y="141"/>
                  <a:pt x="78" y="141"/>
                </a:cubicBezTo>
                <a:close/>
                <a:moveTo>
                  <a:pt x="77" y="139"/>
                </a:moveTo>
                <a:cubicBezTo>
                  <a:pt x="79" y="140"/>
                  <a:pt x="81" y="141"/>
                  <a:pt x="83" y="142"/>
                </a:cubicBezTo>
                <a:cubicBezTo>
                  <a:pt x="81" y="141"/>
                  <a:pt x="79" y="140"/>
                  <a:pt x="78" y="140"/>
                </a:cubicBezTo>
                <a:cubicBezTo>
                  <a:pt x="77" y="139"/>
                  <a:pt x="77" y="139"/>
                  <a:pt x="77" y="139"/>
                </a:cubicBezTo>
                <a:close/>
                <a:moveTo>
                  <a:pt x="58" y="127"/>
                </a:moveTo>
                <a:cubicBezTo>
                  <a:pt x="62" y="129"/>
                  <a:pt x="66" y="131"/>
                  <a:pt x="71" y="132"/>
                </a:cubicBezTo>
                <a:cubicBezTo>
                  <a:pt x="77" y="135"/>
                  <a:pt x="84" y="137"/>
                  <a:pt x="90" y="140"/>
                </a:cubicBezTo>
                <a:cubicBezTo>
                  <a:pt x="104" y="146"/>
                  <a:pt x="118" y="151"/>
                  <a:pt x="130" y="158"/>
                </a:cubicBezTo>
                <a:cubicBezTo>
                  <a:pt x="131" y="158"/>
                  <a:pt x="132" y="158"/>
                  <a:pt x="132" y="158"/>
                </a:cubicBezTo>
                <a:cubicBezTo>
                  <a:pt x="132" y="158"/>
                  <a:pt x="132" y="158"/>
                  <a:pt x="131" y="158"/>
                </a:cubicBezTo>
                <a:cubicBezTo>
                  <a:pt x="129" y="157"/>
                  <a:pt x="128" y="157"/>
                  <a:pt x="126" y="156"/>
                </a:cubicBezTo>
                <a:cubicBezTo>
                  <a:pt x="123" y="155"/>
                  <a:pt x="120" y="154"/>
                  <a:pt x="117" y="153"/>
                </a:cubicBezTo>
                <a:cubicBezTo>
                  <a:pt x="110" y="150"/>
                  <a:pt x="103" y="148"/>
                  <a:pt x="96" y="146"/>
                </a:cubicBezTo>
                <a:cubicBezTo>
                  <a:pt x="93" y="145"/>
                  <a:pt x="91" y="144"/>
                  <a:pt x="88" y="143"/>
                </a:cubicBezTo>
                <a:cubicBezTo>
                  <a:pt x="84" y="141"/>
                  <a:pt x="81" y="140"/>
                  <a:pt x="78" y="138"/>
                </a:cubicBezTo>
                <a:cubicBezTo>
                  <a:pt x="77" y="138"/>
                  <a:pt x="76" y="137"/>
                  <a:pt x="75" y="137"/>
                </a:cubicBezTo>
                <a:cubicBezTo>
                  <a:pt x="75" y="137"/>
                  <a:pt x="75" y="137"/>
                  <a:pt x="75" y="136"/>
                </a:cubicBezTo>
                <a:cubicBezTo>
                  <a:pt x="71" y="133"/>
                  <a:pt x="62" y="132"/>
                  <a:pt x="58" y="127"/>
                </a:cubicBezTo>
                <a:close/>
                <a:moveTo>
                  <a:pt x="56" y="123"/>
                </a:moveTo>
                <a:cubicBezTo>
                  <a:pt x="56" y="123"/>
                  <a:pt x="56" y="123"/>
                  <a:pt x="57" y="123"/>
                </a:cubicBezTo>
                <a:cubicBezTo>
                  <a:pt x="57" y="123"/>
                  <a:pt x="57" y="123"/>
                  <a:pt x="57" y="123"/>
                </a:cubicBezTo>
                <a:cubicBezTo>
                  <a:pt x="63" y="125"/>
                  <a:pt x="68" y="128"/>
                  <a:pt x="74" y="130"/>
                </a:cubicBezTo>
                <a:cubicBezTo>
                  <a:pt x="80" y="132"/>
                  <a:pt x="87" y="134"/>
                  <a:pt x="94" y="137"/>
                </a:cubicBezTo>
                <a:cubicBezTo>
                  <a:pt x="106" y="142"/>
                  <a:pt x="119" y="146"/>
                  <a:pt x="131" y="153"/>
                </a:cubicBezTo>
                <a:cubicBezTo>
                  <a:pt x="131" y="153"/>
                  <a:pt x="131" y="153"/>
                  <a:pt x="131" y="154"/>
                </a:cubicBezTo>
                <a:cubicBezTo>
                  <a:pt x="126" y="151"/>
                  <a:pt x="121" y="150"/>
                  <a:pt x="115" y="148"/>
                </a:cubicBezTo>
                <a:cubicBezTo>
                  <a:pt x="109" y="145"/>
                  <a:pt x="102" y="142"/>
                  <a:pt x="95" y="140"/>
                </a:cubicBezTo>
                <a:cubicBezTo>
                  <a:pt x="89" y="137"/>
                  <a:pt x="82" y="134"/>
                  <a:pt x="75" y="132"/>
                </a:cubicBezTo>
                <a:cubicBezTo>
                  <a:pt x="69" y="130"/>
                  <a:pt x="63" y="127"/>
                  <a:pt x="57" y="125"/>
                </a:cubicBezTo>
                <a:cubicBezTo>
                  <a:pt x="56" y="124"/>
                  <a:pt x="56" y="124"/>
                  <a:pt x="56" y="123"/>
                </a:cubicBezTo>
                <a:close/>
                <a:moveTo>
                  <a:pt x="56" y="120"/>
                </a:moveTo>
                <a:cubicBezTo>
                  <a:pt x="57" y="119"/>
                  <a:pt x="57" y="118"/>
                  <a:pt x="57" y="118"/>
                </a:cubicBezTo>
                <a:cubicBezTo>
                  <a:pt x="63" y="120"/>
                  <a:pt x="68" y="121"/>
                  <a:pt x="74" y="123"/>
                </a:cubicBezTo>
                <a:cubicBezTo>
                  <a:pt x="74" y="123"/>
                  <a:pt x="75" y="123"/>
                  <a:pt x="75" y="123"/>
                </a:cubicBezTo>
                <a:cubicBezTo>
                  <a:pt x="76" y="123"/>
                  <a:pt x="76" y="123"/>
                  <a:pt x="77" y="123"/>
                </a:cubicBezTo>
                <a:cubicBezTo>
                  <a:pt x="84" y="126"/>
                  <a:pt x="91" y="129"/>
                  <a:pt x="99" y="131"/>
                </a:cubicBezTo>
                <a:cubicBezTo>
                  <a:pt x="105" y="133"/>
                  <a:pt x="111" y="137"/>
                  <a:pt x="117" y="139"/>
                </a:cubicBezTo>
                <a:cubicBezTo>
                  <a:pt x="120" y="140"/>
                  <a:pt x="124" y="140"/>
                  <a:pt x="127" y="142"/>
                </a:cubicBezTo>
                <a:cubicBezTo>
                  <a:pt x="126" y="142"/>
                  <a:pt x="126" y="142"/>
                  <a:pt x="125" y="142"/>
                </a:cubicBezTo>
                <a:cubicBezTo>
                  <a:pt x="124" y="141"/>
                  <a:pt x="124" y="141"/>
                  <a:pt x="123" y="141"/>
                </a:cubicBezTo>
                <a:cubicBezTo>
                  <a:pt x="122" y="141"/>
                  <a:pt x="120" y="140"/>
                  <a:pt x="119" y="140"/>
                </a:cubicBezTo>
                <a:cubicBezTo>
                  <a:pt x="111" y="137"/>
                  <a:pt x="104" y="135"/>
                  <a:pt x="97" y="133"/>
                </a:cubicBezTo>
                <a:cubicBezTo>
                  <a:pt x="93" y="132"/>
                  <a:pt x="89" y="131"/>
                  <a:pt x="85" y="129"/>
                </a:cubicBezTo>
                <a:cubicBezTo>
                  <a:pt x="76" y="126"/>
                  <a:pt x="68" y="123"/>
                  <a:pt x="59" y="120"/>
                </a:cubicBezTo>
                <a:cubicBezTo>
                  <a:pt x="58" y="120"/>
                  <a:pt x="58" y="120"/>
                  <a:pt x="58" y="120"/>
                </a:cubicBezTo>
                <a:cubicBezTo>
                  <a:pt x="58" y="120"/>
                  <a:pt x="57" y="120"/>
                  <a:pt x="56" y="120"/>
                </a:cubicBezTo>
                <a:close/>
                <a:moveTo>
                  <a:pt x="60" y="118"/>
                </a:moveTo>
                <a:cubicBezTo>
                  <a:pt x="57" y="117"/>
                  <a:pt x="62" y="119"/>
                  <a:pt x="62" y="119"/>
                </a:cubicBezTo>
                <a:cubicBezTo>
                  <a:pt x="64" y="119"/>
                  <a:pt x="65" y="120"/>
                  <a:pt x="67" y="120"/>
                </a:cubicBezTo>
                <a:cubicBezTo>
                  <a:pt x="68" y="120"/>
                  <a:pt x="69" y="121"/>
                  <a:pt x="70" y="121"/>
                </a:cubicBezTo>
                <a:cubicBezTo>
                  <a:pt x="67" y="120"/>
                  <a:pt x="63" y="119"/>
                  <a:pt x="60" y="118"/>
                </a:cubicBezTo>
                <a:close/>
                <a:moveTo>
                  <a:pt x="58" y="117"/>
                </a:moveTo>
                <a:cubicBezTo>
                  <a:pt x="58" y="116"/>
                  <a:pt x="59" y="116"/>
                  <a:pt x="59" y="115"/>
                </a:cubicBezTo>
                <a:cubicBezTo>
                  <a:pt x="67" y="119"/>
                  <a:pt x="75" y="120"/>
                  <a:pt x="84" y="122"/>
                </a:cubicBezTo>
                <a:cubicBezTo>
                  <a:pt x="86" y="123"/>
                  <a:pt x="89" y="124"/>
                  <a:pt x="91" y="125"/>
                </a:cubicBezTo>
                <a:cubicBezTo>
                  <a:pt x="99" y="127"/>
                  <a:pt x="106" y="130"/>
                  <a:pt x="113" y="133"/>
                </a:cubicBezTo>
                <a:cubicBezTo>
                  <a:pt x="116" y="134"/>
                  <a:pt x="120" y="136"/>
                  <a:pt x="124" y="138"/>
                </a:cubicBezTo>
                <a:cubicBezTo>
                  <a:pt x="124" y="138"/>
                  <a:pt x="125" y="139"/>
                  <a:pt x="126" y="139"/>
                </a:cubicBezTo>
                <a:cubicBezTo>
                  <a:pt x="126" y="139"/>
                  <a:pt x="126" y="139"/>
                  <a:pt x="126" y="139"/>
                </a:cubicBezTo>
                <a:cubicBezTo>
                  <a:pt x="126" y="139"/>
                  <a:pt x="126" y="139"/>
                  <a:pt x="125" y="139"/>
                </a:cubicBezTo>
                <a:cubicBezTo>
                  <a:pt x="124" y="139"/>
                  <a:pt x="122" y="138"/>
                  <a:pt x="120" y="137"/>
                </a:cubicBezTo>
                <a:cubicBezTo>
                  <a:pt x="107" y="131"/>
                  <a:pt x="94" y="127"/>
                  <a:pt x="80" y="123"/>
                </a:cubicBezTo>
                <a:cubicBezTo>
                  <a:pt x="80" y="123"/>
                  <a:pt x="79" y="123"/>
                  <a:pt x="79" y="123"/>
                </a:cubicBezTo>
                <a:cubicBezTo>
                  <a:pt x="72" y="121"/>
                  <a:pt x="65" y="118"/>
                  <a:pt x="58" y="117"/>
                </a:cubicBezTo>
                <a:close/>
                <a:moveTo>
                  <a:pt x="61" y="115"/>
                </a:moveTo>
                <a:cubicBezTo>
                  <a:pt x="62" y="116"/>
                  <a:pt x="64" y="116"/>
                  <a:pt x="66" y="117"/>
                </a:cubicBezTo>
                <a:cubicBezTo>
                  <a:pt x="64" y="116"/>
                  <a:pt x="62" y="116"/>
                  <a:pt x="61" y="115"/>
                </a:cubicBezTo>
                <a:close/>
                <a:moveTo>
                  <a:pt x="60" y="115"/>
                </a:moveTo>
                <a:cubicBezTo>
                  <a:pt x="60" y="114"/>
                  <a:pt x="61" y="113"/>
                  <a:pt x="61" y="112"/>
                </a:cubicBezTo>
                <a:cubicBezTo>
                  <a:pt x="74" y="118"/>
                  <a:pt x="87" y="120"/>
                  <a:pt x="100" y="124"/>
                </a:cubicBezTo>
                <a:cubicBezTo>
                  <a:pt x="107" y="126"/>
                  <a:pt x="114" y="129"/>
                  <a:pt x="120" y="132"/>
                </a:cubicBezTo>
                <a:cubicBezTo>
                  <a:pt x="122" y="133"/>
                  <a:pt x="123" y="133"/>
                  <a:pt x="124" y="134"/>
                </a:cubicBezTo>
                <a:cubicBezTo>
                  <a:pt x="124" y="135"/>
                  <a:pt x="124" y="135"/>
                  <a:pt x="124" y="135"/>
                </a:cubicBezTo>
                <a:cubicBezTo>
                  <a:pt x="124" y="135"/>
                  <a:pt x="123" y="135"/>
                  <a:pt x="123" y="134"/>
                </a:cubicBezTo>
                <a:cubicBezTo>
                  <a:pt x="120" y="133"/>
                  <a:pt x="117" y="132"/>
                  <a:pt x="114" y="131"/>
                </a:cubicBezTo>
                <a:cubicBezTo>
                  <a:pt x="102" y="126"/>
                  <a:pt x="90" y="123"/>
                  <a:pt x="77" y="120"/>
                </a:cubicBezTo>
                <a:cubicBezTo>
                  <a:pt x="77" y="120"/>
                  <a:pt x="76" y="120"/>
                  <a:pt x="76" y="119"/>
                </a:cubicBezTo>
                <a:cubicBezTo>
                  <a:pt x="70" y="118"/>
                  <a:pt x="65" y="116"/>
                  <a:pt x="60" y="115"/>
                </a:cubicBezTo>
                <a:close/>
                <a:moveTo>
                  <a:pt x="73" y="116"/>
                </a:moveTo>
                <a:cubicBezTo>
                  <a:pt x="74" y="116"/>
                  <a:pt x="75" y="116"/>
                  <a:pt x="76" y="117"/>
                </a:cubicBezTo>
                <a:cubicBezTo>
                  <a:pt x="80" y="118"/>
                  <a:pt x="83" y="119"/>
                  <a:pt x="87" y="120"/>
                </a:cubicBezTo>
                <a:cubicBezTo>
                  <a:pt x="82" y="118"/>
                  <a:pt x="78" y="117"/>
                  <a:pt x="73" y="116"/>
                </a:cubicBezTo>
                <a:close/>
                <a:moveTo>
                  <a:pt x="62" y="111"/>
                </a:moveTo>
                <a:cubicBezTo>
                  <a:pt x="62" y="111"/>
                  <a:pt x="62" y="110"/>
                  <a:pt x="62" y="110"/>
                </a:cubicBezTo>
                <a:cubicBezTo>
                  <a:pt x="66" y="112"/>
                  <a:pt x="71" y="113"/>
                  <a:pt x="75" y="114"/>
                </a:cubicBezTo>
                <a:cubicBezTo>
                  <a:pt x="80" y="115"/>
                  <a:pt x="85" y="117"/>
                  <a:pt x="90" y="119"/>
                </a:cubicBezTo>
                <a:cubicBezTo>
                  <a:pt x="101" y="122"/>
                  <a:pt x="112" y="125"/>
                  <a:pt x="123" y="130"/>
                </a:cubicBezTo>
                <a:cubicBezTo>
                  <a:pt x="120" y="129"/>
                  <a:pt x="118" y="129"/>
                  <a:pt x="115" y="128"/>
                </a:cubicBezTo>
                <a:cubicBezTo>
                  <a:pt x="113" y="127"/>
                  <a:pt x="110" y="126"/>
                  <a:pt x="108" y="125"/>
                </a:cubicBezTo>
                <a:cubicBezTo>
                  <a:pt x="103" y="123"/>
                  <a:pt x="97" y="122"/>
                  <a:pt x="92" y="120"/>
                </a:cubicBezTo>
                <a:cubicBezTo>
                  <a:pt x="82" y="118"/>
                  <a:pt x="72" y="115"/>
                  <a:pt x="62" y="111"/>
                </a:cubicBezTo>
                <a:close/>
                <a:moveTo>
                  <a:pt x="63" y="107"/>
                </a:moveTo>
                <a:cubicBezTo>
                  <a:pt x="63" y="105"/>
                  <a:pt x="63" y="104"/>
                  <a:pt x="63" y="103"/>
                </a:cubicBezTo>
                <a:cubicBezTo>
                  <a:pt x="63" y="103"/>
                  <a:pt x="63" y="103"/>
                  <a:pt x="63" y="103"/>
                </a:cubicBezTo>
                <a:cubicBezTo>
                  <a:pt x="68" y="105"/>
                  <a:pt x="73" y="107"/>
                  <a:pt x="78" y="109"/>
                </a:cubicBezTo>
                <a:cubicBezTo>
                  <a:pt x="84" y="111"/>
                  <a:pt x="89" y="112"/>
                  <a:pt x="94" y="114"/>
                </a:cubicBezTo>
                <a:cubicBezTo>
                  <a:pt x="100" y="116"/>
                  <a:pt x="106" y="118"/>
                  <a:pt x="111" y="120"/>
                </a:cubicBezTo>
                <a:cubicBezTo>
                  <a:pt x="114" y="122"/>
                  <a:pt x="118" y="123"/>
                  <a:pt x="121" y="124"/>
                </a:cubicBezTo>
                <a:cubicBezTo>
                  <a:pt x="121" y="124"/>
                  <a:pt x="123" y="125"/>
                  <a:pt x="124" y="125"/>
                </a:cubicBezTo>
                <a:cubicBezTo>
                  <a:pt x="124" y="125"/>
                  <a:pt x="124" y="125"/>
                  <a:pt x="124" y="125"/>
                </a:cubicBezTo>
                <a:cubicBezTo>
                  <a:pt x="123" y="125"/>
                  <a:pt x="123" y="125"/>
                  <a:pt x="121" y="124"/>
                </a:cubicBezTo>
                <a:cubicBezTo>
                  <a:pt x="112" y="120"/>
                  <a:pt x="101" y="118"/>
                  <a:pt x="91" y="115"/>
                </a:cubicBezTo>
                <a:cubicBezTo>
                  <a:pt x="85" y="113"/>
                  <a:pt x="79" y="112"/>
                  <a:pt x="73" y="110"/>
                </a:cubicBezTo>
                <a:cubicBezTo>
                  <a:pt x="71" y="110"/>
                  <a:pt x="69" y="109"/>
                  <a:pt x="67" y="109"/>
                </a:cubicBezTo>
                <a:cubicBezTo>
                  <a:pt x="67" y="109"/>
                  <a:pt x="65" y="108"/>
                  <a:pt x="64" y="108"/>
                </a:cubicBezTo>
                <a:cubicBezTo>
                  <a:pt x="64" y="108"/>
                  <a:pt x="64" y="107"/>
                  <a:pt x="64" y="107"/>
                </a:cubicBezTo>
                <a:cubicBezTo>
                  <a:pt x="64" y="107"/>
                  <a:pt x="63" y="107"/>
                  <a:pt x="63" y="107"/>
                </a:cubicBezTo>
                <a:close/>
                <a:moveTo>
                  <a:pt x="63" y="102"/>
                </a:moveTo>
                <a:cubicBezTo>
                  <a:pt x="63" y="101"/>
                  <a:pt x="63" y="100"/>
                  <a:pt x="63" y="100"/>
                </a:cubicBezTo>
                <a:cubicBezTo>
                  <a:pt x="63" y="100"/>
                  <a:pt x="63" y="100"/>
                  <a:pt x="63" y="100"/>
                </a:cubicBezTo>
                <a:cubicBezTo>
                  <a:pt x="64" y="100"/>
                  <a:pt x="65" y="100"/>
                  <a:pt x="65" y="100"/>
                </a:cubicBezTo>
                <a:cubicBezTo>
                  <a:pt x="65" y="101"/>
                  <a:pt x="66" y="101"/>
                  <a:pt x="67" y="101"/>
                </a:cubicBezTo>
                <a:cubicBezTo>
                  <a:pt x="76" y="104"/>
                  <a:pt x="86" y="107"/>
                  <a:pt x="96" y="110"/>
                </a:cubicBezTo>
                <a:cubicBezTo>
                  <a:pt x="101" y="112"/>
                  <a:pt x="106" y="113"/>
                  <a:pt x="111" y="115"/>
                </a:cubicBezTo>
                <a:cubicBezTo>
                  <a:pt x="114" y="117"/>
                  <a:pt x="118" y="118"/>
                  <a:pt x="121" y="119"/>
                </a:cubicBezTo>
                <a:cubicBezTo>
                  <a:pt x="121" y="120"/>
                  <a:pt x="126" y="122"/>
                  <a:pt x="122" y="121"/>
                </a:cubicBezTo>
                <a:cubicBezTo>
                  <a:pt x="112" y="118"/>
                  <a:pt x="102" y="114"/>
                  <a:pt x="92" y="111"/>
                </a:cubicBezTo>
                <a:cubicBezTo>
                  <a:pt x="87" y="110"/>
                  <a:pt x="82" y="109"/>
                  <a:pt x="77" y="107"/>
                </a:cubicBezTo>
                <a:cubicBezTo>
                  <a:pt x="72" y="105"/>
                  <a:pt x="68" y="104"/>
                  <a:pt x="63" y="102"/>
                </a:cubicBezTo>
                <a:cubicBezTo>
                  <a:pt x="63" y="102"/>
                  <a:pt x="63" y="102"/>
                  <a:pt x="63" y="102"/>
                </a:cubicBezTo>
                <a:close/>
                <a:moveTo>
                  <a:pt x="64" y="97"/>
                </a:moveTo>
                <a:cubicBezTo>
                  <a:pt x="65" y="96"/>
                  <a:pt x="65" y="95"/>
                  <a:pt x="65" y="95"/>
                </a:cubicBezTo>
                <a:cubicBezTo>
                  <a:pt x="73" y="98"/>
                  <a:pt x="81" y="100"/>
                  <a:pt x="89" y="102"/>
                </a:cubicBezTo>
                <a:cubicBezTo>
                  <a:pt x="92" y="103"/>
                  <a:pt x="96" y="104"/>
                  <a:pt x="99" y="106"/>
                </a:cubicBezTo>
                <a:cubicBezTo>
                  <a:pt x="106" y="108"/>
                  <a:pt x="112" y="110"/>
                  <a:pt x="118" y="112"/>
                </a:cubicBezTo>
                <a:cubicBezTo>
                  <a:pt x="121" y="113"/>
                  <a:pt x="122" y="113"/>
                  <a:pt x="122" y="113"/>
                </a:cubicBezTo>
                <a:cubicBezTo>
                  <a:pt x="122" y="113"/>
                  <a:pt x="122" y="113"/>
                  <a:pt x="122" y="114"/>
                </a:cubicBezTo>
                <a:cubicBezTo>
                  <a:pt x="121" y="114"/>
                  <a:pt x="118" y="113"/>
                  <a:pt x="116" y="112"/>
                </a:cubicBezTo>
                <a:cubicBezTo>
                  <a:pt x="113" y="112"/>
                  <a:pt x="110" y="111"/>
                  <a:pt x="107" y="110"/>
                </a:cubicBezTo>
                <a:cubicBezTo>
                  <a:pt x="93" y="106"/>
                  <a:pt x="78" y="102"/>
                  <a:pt x="64" y="97"/>
                </a:cubicBezTo>
                <a:close/>
                <a:moveTo>
                  <a:pt x="67" y="95"/>
                </a:moveTo>
                <a:cubicBezTo>
                  <a:pt x="68" y="95"/>
                  <a:pt x="69" y="95"/>
                  <a:pt x="70" y="96"/>
                </a:cubicBezTo>
                <a:cubicBezTo>
                  <a:pt x="71" y="96"/>
                  <a:pt x="71" y="96"/>
                  <a:pt x="72" y="96"/>
                </a:cubicBezTo>
                <a:cubicBezTo>
                  <a:pt x="70" y="96"/>
                  <a:pt x="69" y="95"/>
                  <a:pt x="67" y="95"/>
                </a:cubicBezTo>
                <a:close/>
                <a:moveTo>
                  <a:pt x="65" y="94"/>
                </a:moveTo>
                <a:cubicBezTo>
                  <a:pt x="66" y="93"/>
                  <a:pt x="66" y="93"/>
                  <a:pt x="66" y="92"/>
                </a:cubicBezTo>
                <a:cubicBezTo>
                  <a:pt x="69" y="93"/>
                  <a:pt x="71" y="93"/>
                  <a:pt x="73" y="94"/>
                </a:cubicBezTo>
                <a:cubicBezTo>
                  <a:pt x="74" y="95"/>
                  <a:pt x="75" y="95"/>
                  <a:pt x="76" y="96"/>
                </a:cubicBezTo>
                <a:cubicBezTo>
                  <a:pt x="79" y="97"/>
                  <a:pt x="82" y="98"/>
                  <a:pt x="85" y="99"/>
                </a:cubicBezTo>
                <a:cubicBezTo>
                  <a:pt x="92" y="101"/>
                  <a:pt x="99" y="103"/>
                  <a:pt x="107" y="105"/>
                </a:cubicBezTo>
                <a:cubicBezTo>
                  <a:pt x="110" y="106"/>
                  <a:pt x="113" y="107"/>
                  <a:pt x="116" y="108"/>
                </a:cubicBezTo>
                <a:cubicBezTo>
                  <a:pt x="117" y="109"/>
                  <a:pt x="119" y="109"/>
                  <a:pt x="121" y="110"/>
                </a:cubicBezTo>
                <a:cubicBezTo>
                  <a:pt x="121" y="110"/>
                  <a:pt x="121" y="110"/>
                  <a:pt x="121" y="110"/>
                </a:cubicBezTo>
                <a:cubicBezTo>
                  <a:pt x="119" y="110"/>
                  <a:pt x="117" y="109"/>
                  <a:pt x="115" y="109"/>
                </a:cubicBezTo>
                <a:cubicBezTo>
                  <a:pt x="108" y="107"/>
                  <a:pt x="101" y="104"/>
                  <a:pt x="94" y="102"/>
                </a:cubicBezTo>
                <a:cubicBezTo>
                  <a:pt x="93" y="102"/>
                  <a:pt x="93" y="102"/>
                  <a:pt x="92" y="102"/>
                </a:cubicBezTo>
                <a:cubicBezTo>
                  <a:pt x="87" y="100"/>
                  <a:pt x="82" y="99"/>
                  <a:pt x="77" y="98"/>
                </a:cubicBezTo>
                <a:cubicBezTo>
                  <a:pt x="73" y="96"/>
                  <a:pt x="69" y="94"/>
                  <a:pt x="65" y="94"/>
                </a:cubicBezTo>
                <a:close/>
                <a:moveTo>
                  <a:pt x="66" y="80"/>
                </a:moveTo>
                <a:cubicBezTo>
                  <a:pt x="69" y="80"/>
                  <a:pt x="72" y="81"/>
                  <a:pt x="75" y="82"/>
                </a:cubicBezTo>
                <a:cubicBezTo>
                  <a:pt x="91" y="86"/>
                  <a:pt x="106" y="92"/>
                  <a:pt x="122" y="96"/>
                </a:cubicBezTo>
                <a:cubicBezTo>
                  <a:pt x="122" y="97"/>
                  <a:pt x="121" y="97"/>
                  <a:pt x="121" y="98"/>
                </a:cubicBezTo>
                <a:cubicBezTo>
                  <a:pt x="113" y="95"/>
                  <a:pt x="105" y="93"/>
                  <a:pt x="97" y="92"/>
                </a:cubicBezTo>
                <a:cubicBezTo>
                  <a:pt x="87" y="89"/>
                  <a:pt x="78" y="87"/>
                  <a:pt x="69" y="83"/>
                </a:cubicBezTo>
                <a:cubicBezTo>
                  <a:pt x="68" y="83"/>
                  <a:pt x="68" y="84"/>
                  <a:pt x="69" y="84"/>
                </a:cubicBezTo>
                <a:cubicBezTo>
                  <a:pt x="76" y="89"/>
                  <a:pt x="86" y="91"/>
                  <a:pt x="94" y="94"/>
                </a:cubicBezTo>
                <a:cubicBezTo>
                  <a:pt x="102" y="97"/>
                  <a:pt x="111" y="101"/>
                  <a:pt x="119" y="102"/>
                </a:cubicBezTo>
                <a:cubicBezTo>
                  <a:pt x="110" y="101"/>
                  <a:pt x="100" y="98"/>
                  <a:pt x="91" y="95"/>
                </a:cubicBezTo>
                <a:cubicBezTo>
                  <a:pt x="88" y="94"/>
                  <a:pt x="85" y="93"/>
                  <a:pt x="81" y="92"/>
                </a:cubicBezTo>
                <a:cubicBezTo>
                  <a:pt x="77" y="91"/>
                  <a:pt x="73" y="89"/>
                  <a:pt x="68" y="88"/>
                </a:cubicBezTo>
                <a:cubicBezTo>
                  <a:pt x="68" y="88"/>
                  <a:pt x="68" y="88"/>
                  <a:pt x="68" y="88"/>
                </a:cubicBezTo>
                <a:cubicBezTo>
                  <a:pt x="69" y="85"/>
                  <a:pt x="69" y="81"/>
                  <a:pt x="66" y="80"/>
                </a:cubicBezTo>
                <a:close/>
                <a:moveTo>
                  <a:pt x="51" y="75"/>
                </a:moveTo>
                <a:cubicBezTo>
                  <a:pt x="47" y="74"/>
                  <a:pt x="43" y="73"/>
                  <a:pt x="40" y="72"/>
                </a:cubicBezTo>
                <a:cubicBezTo>
                  <a:pt x="39" y="72"/>
                  <a:pt x="29" y="69"/>
                  <a:pt x="34" y="70"/>
                </a:cubicBezTo>
                <a:cubicBezTo>
                  <a:pt x="51" y="71"/>
                  <a:pt x="68" y="78"/>
                  <a:pt x="83" y="83"/>
                </a:cubicBezTo>
                <a:cubicBezTo>
                  <a:pt x="91" y="86"/>
                  <a:pt x="99" y="89"/>
                  <a:pt x="107" y="91"/>
                </a:cubicBezTo>
                <a:cubicBezTo>
                  <a:pt x="112" y="92"/>
                  <a:pt x="118" y="92"/>
                  <a:pt x="122" y="95"/>
                </a:cubicBezTo>
                <a:cubicBezTo>
                  <a:pt x="106" y="91"/>
                  <a:pt x="91" y="86"/>
                  <a:pt x="75" y="81"/>
                </a:cubicBezTo>
                <a:cubicBezTo>
                  <a:pt x="67" y="79"/>
                  <a:pt x="59" y="77"/>
                  <a:pt x="51" y="75"/>
                </a:cubicBezTo>
                <a:close/>
                <a:moveTo>
                  <a:pt x="45" y="78"/>
                </a:moveTo>
                <a:cubicBezTo>
                  <a:pt x="43" y="77"/>
                  <a:pt x="40" y="76"/>
                  <a:pt x="38" y="75"/>
                </a:cubicBezTo>
                <a:cubicBezTo>
                  <a:pt x="36" y="75"/>
                  <a:pt x="35" y="74"/>
                  <a:pt x="33" y="73"/>
                </a:cubicBezTo>
                <a:cubicBezTo>
                  <a:pt x="31" y="72"/>
                  <a:pt x="31" y="72"/>
                  <a:pt x="33" y="73"/>
                </a:cubicBezTo>
                <a:cubicBezTo>
                  <a:pt x="38" y="74"/>
                  <a:pt x="43" y="76"/>
                  <a:pt x="48" y="77"/>
                </a:cubicBezTo>
                <a:cubicBezTo>
                  <a:pt x="52" y="78"/>
                  <a:pt x="57" y="79"/>
                  <a:pt x="62" y="80"/>
                </a:cubicBezTo>
                <a:cubicBezTo>
                  <a:pt x="61" y="80"/>
                  <a:pt x="61" y="81"/>
                  <a:pt x="60" y="81"/>
                </a:cubicBezTo>
                <a:cubicBezTo>
                  <a:pt x="55" y="80"/>
                  <a:pt x="50" y="79"/>
                  <a:pt x="45" y="78"/>
                </a:cubicBezTo>
                <a:close/>
                <a:moveTo>
                  <a:pt x="41" y="83"/>
                </a:moveTo>
                <a:cubicBezTo>
                  <a:pt x="39" y="82"/>
                  <a:pt x="37" y="82"/>
                  <a:pt x="35" y="81"/>
                </a:cubicBezTo>
                <a:cubicBezTo>
                  <a:pt x="34" y="81"/>
                  <a:pt x="26" y="78"/>
                  <a:pt x="31" y="79"/>
                </a:cubicBezTo>
                <a:cubicBezTo>
                  <a:pt x="35" y="80"/>
                  <a:pt x="39" y="81"/>
                  <a:pt x="43" y="82"/>
                </a:cubicBezTo>
                <a:cubicBezTo>
                  <a:pt x="42" y="82"/>
                  <a:pt x="42" y="83"/>
                  <a:pt x="41" y="83"/>
                </a:cubicBezTo>
                <a:close/>
                <a:moveTo>
                  <a:pt x="39" y="87"/>
                </a:moveTo>
                <a:cubicBezTo>
                  <a:pt x="37" y="86"/>
                  <a:pt x="35" y="85"/>
                  <a:pt x="33" y="84"/>
                </a:cubicBezTo>
                <a:cubicBezTo>
                  <a:pt x="32" y="83"/>
                  <a:pt x="26" y="80"/>
                  <a:pt x="30" y="81"/>
                </a:cubicBezTo>
                <a:cubicBezTo>
                  <a:pt x="33" y="82"/>
                  <a:pt x="37" y="84"/>
                  <a:pt x="40" y="84"/>
                </a:cubicBezTo>
                <a:cubicBezTo>
                  <a:pt x="40" y="85"/>
                  <a:pt x="39" y="86"/>
                  <a:pt x="39" y="87"/>
                </a:cubicBezTo>
                <a:close/>
                <a:moveTo>
                  <a:pt x="37" y="90"/>
                </a:moveTo>
                <a:cubicBezTo>
                  <a:pt x="34" y="89"/>
                  <a:pt x="32" y="88"/>
                  <a:pt x="30" y="87"/>
                </a:cubicBezTo>
                <a:cubicBezTo>
                  <a:pt x="29" y="86"/>
                  <a:pt x="24" y="84"/>
                  <a:pt x="28" y="86"/>
                </a:cubicBezTo>
                <a:cubicBezTo>
                  <a:pt x="31" y="87"/>
                  <a:pt x="35" y="87"/>
                  <a:pt x="38" y="88"/>
                </a:cubicBezTo>
                <a:cubicBezTo>
                  <a:pt x="38" y="88"/>
                  <a:pt x="38" y="88"/>
                  <a:pt x="37" y="89"/>
                </a:cubicBezTo>
                <a:cubicBezTo>
                  <a:pt x="37" y="89"/>
                  <a:pt x="37" y="90"/>
                  <a:pt x="37" y="90"/>
                </a:cubicBezTo>
                <a:close/>
                <a:moveTo>
                  <a:pt x="34" y="94"/>
                </a:moveTo>
                <a:cubicBezTo>
                  <a:pt x="32" y="92"/>
                  <a:pt x="28" y="91"/>
                  <a:pt x="25" y="89"/>
                </a:cubicBezTo>
                <a:cubicBezTo>
                  <a:pt x="26" y="90"/>
                  <a:pt x="31" y="90"/>
                  <a:pt x="33" y="91"/>
                </a:cubicBezTo>
                <a:cubicBezTo>
                  <a:pt x="34" y="91"/>
                  <a:pt x="35" y="91"/>
                  <a:pt x="36" y="91"/>
                </a:cubicBezTo>
                <a:cubicBezTo>
                  <a:pt x="36" y="92"/>
                  <a:pt x="35" y="93"/>
                  <a:pt x="34" y="94"/>
                </a:cubicBezTo>
                <a:close/>
                <a:moveTo>
                  <a:pt x="32" y="97"/>
                </a:moveTo>
                <a:cubicBezTo>
                  <a:pt x="31" y="97"/>
                  <a:pt x="29" y="96"/>
                  <a:pt x="28" y="95"/>
                </a:cubicBezTo>
                <a:cubicBezTo>
                  <a:pt x="27" y="94"/>
                  <a:pt x="22" y="92"/>
                  <a:pt x="26" y="93"/>
                </a:cubicBezTo>
                <a:cubicBezTo>
                  <a:pt x="28" y="94"/>
                  <a:pt x="31" y="95"/>
                  <a:pt x="34" y="95"/>
                </a:cubicBezTo>
                <a:cubicBezTo>
                  <a:pt x="33" y="96"/>
                  <a:pt x="33" y="97"/>
                  <a:pt x="32" y="97"/>
                </a:cubicBezTo>
                <a:close/>
                <a:moveTo>
                  <a:pt x="31" y="100"/>
                </a:moveTo>
                <a:cubicBezTo>
                  <a:pt x="29" y="99"/>
                  <a:pt x="28" y="98"/>
                  <a:pt x="27" y="98"/>
                </a:cubicBezTo>
                <a:cubicBezTo>
                  <a:pt x="27" y="98"/>
                  <a:pt x="23" y="96"/>
                  <a:pt x="26" y="97"/>
                </a:cubicBezTo>
                <a:cubicBezTo>
                  <a:pt x="28" y="98"/>
                  <a:pt x="30" y="98"/>
                  <a:pt x="32" y="98"/>
                </a:cubicBezTo>
                <a:cubicBezTo>
                  <a:pt x="32" y="98"/>
                  <a:pt x="32" y="98"/>
                  <a:pt x="32" y="98"/>
                </a:cubicBezTo>
                <a:cubicBezTo>
                  <a:pt x="31" y="99"/>
                  <a:pt x="31" y="99"/>
                  <a:pt x="31" y="100"/>
                </a:cubicBezTo>
                <a:cubicBezTo>
                  <a:pt x="31" y="100"/>
                  <a:pt x="31" y="100"/>
                  <a:pt x="31" y="100"/>
                </a:cubicBezTo>
                <a:close/>
                <a:moveTo>
                  <a:pt x="26" y="101"/>
                </a:moveTo>
                <a:cubicBezTo>
                  <a:pt x="25" y="100"/>
                  <a:pt x="25" y="100"/>
                  <a:pt x="26" y="100"/>
                </a:cubicBezTo>
                <a:cubicBezTo>
                  <a:pt x="27" y="100"/>
                  <a:pt x="29" y="100"/>
                  <a:pt x="30" y="100"/>
                </a:cubicBezTo>
                <a:cubicBezTo>
                  <a:pt x="30" y="101"/>
                  <a:pt x="29" y="101"/>
                  <a:pt x="28" y="102"/>
                </a:cubicBezTo>
                <a:cubicBezTo>
                  <a:pt x="28" y="101"/>
                  <a:pt x="27" y="101"/>
                  <a:pt x="26" y="101"/>
                </a:cubicBezTo>
                <a:close/>
                <a:moveTo>
                  <a:pt x="28" y="103"/>
                </a:moveTo>
                <a:cubicBezTo>
                  <a:pt x="27" y="103"/>
                  <a:pt x="26" y="104"/>
                  <a:pt x="26" y="104"/>
                </a:cubicBezTo>
                <a:cubicBezTo>
                  <a:pt x="25" y="104"/>
                  <a:pt x="24" y="103"/>
                  <a:pt x="24" y="103"/>
                </a:cubicBezTo>
                <a:cubicBezTo>
                  <a:pt x="24" y="102"/>
                  <a:pt x="26" y="103"/>
                  <a:pt x="28" y="103"/>
                </a:cubicBezTo>
                <a:close/>
                <a:moveTo>
                  <a:pt x="24" y="107"/>
                </a:moveTo>
                <a:cubicBezTo>
                  <a:pt x="22" y="105"/>
                  <a:pt x="23" y="105"/>
                  <a:pt x="25" y="105"/>
                </a:cubicBezTo>
                <a:cubicBezTo>
                  <a:pt x="25" y="105"/>
                  <a:pt x="25" y="105"/>
                  <a:pt x="25" y="106"/>
                </a:cubicBezTo>
                <a:cubicBezTo>
                  <a:pt x="24" y="106"/>
                  <a:pt x="24" y="107"/>
                  <a:pt x="24" y="107"/>
                </a:cubicBezTo>
                <a:close/>
                <a:moveTo>
                  <a:pt x="23" y="108"/>
                </a:moveTo>
                <a:cubicBezTo>
                  <a:pt x="23" y="109"/>
                  <a:pt x="22" y="109"/>
                  <a:pt x="22" y="110"/>
                </a:cubicBezTo>
                <a:cubicBezTo>
                  <a:pt x="22" y="109"/>
                  <a:pt x="21" y="108"/>
                  <a:pt x="21" y="108"/>
                </a:cubicBezTo>
                <a:cubicBezTo>
                  <a:pt x="22" y="108"/>
                  <a:pt x="22" y="108"/>
                  <a:pt x="23" y="108"/>
                </a:cubicBezTo>
                <a:close/>
                <a:moveTo>
                  <a:pt x="21" y="111"/>
                </a:moveTo>
                <a:cubicBezTo>
                  <a:pt x="21" y="111"/>
                  <a:pt x="21" y="112"/>
                  <a:pt x="21" y="112"/>
                </a:cubicBezTo>
                <a:cubicBezTo>
                  <a:pt x="21" y="112"/>
                  <a:pt x="21" y="112"/>
                  <a:pt x="21" y="111"/>
                </a:cubicBezTo>
                <a:cubicBezTo>
                  <a:pt x="21" y="111"/>
                  <a:pt x="21" y="110"/>
                  <a:pt x="21" y="109"/>
                </a:cubicBezTo>
                <a:cubicBezTo>
                  <a:pt x="21" y="110"/>
                  <a:pt x="21" y="111"/>
                  <a:pt x="21" y="111"/>
                </a:cubicBezTo>
                <a:close/>
                <a:moveTo>
                  <a:pt x="21" y="107"/>
                </a:moveTo>
                <a:cubicBezTo>
                  <a:pt x="21" y="102"/>
                  <a:pt x="22" y="97"/>
                  <a:pt x="23" y="92"/>
                </a:cubicBezTo>
                <a:cubicBezTo>
                  <a:pt x="23" y="92"/>
                  <a:pt x="23" y="92"/>
                  <a:pt x="23" y="92"/>
                </a:cubicBezTo>
                <a:cubicBezTo>
                  <a:pt x="25" y="94"/>
                  <a:pt x="27" y="96"/>
                  <a:pt x="30" y="97"/>
                </a:cubicBezTo>
                <a:cubicBezTo>
                  <a:pt x="33" y="99"/>
                  <a:pt x="29" y="97"/>
                  <a:pt x="28" y="97"/>
                </a:cubicBezTo>
                <a:cubicBezTo>
                  <a:pt x="26" y="97"/>
                  <a:pt x="25" y="96"/>
                  <a:pt x="24" y="96"/>
                </a:cubicBezTo>
                <a:cubicBezTo>
                  <a:pt x="24" y="96"/>
                  <a:pt x="23" y="96"/>
                  <a:pt x="24" y="97"/>
                </a:cubicBezTo>
                <a:cubicBezTo>
                  <a:pt x="25" y="98"/>
                  <a:pt x="27" y="98"/>
                  <a:pt x="29" y="100"/>
                </a:cubicBezTo>
                <a:cubicBezTo>
                  <a:pt x="28" y="99"/>
                  <a:pt x="25" y="99"/>
                  <a:pt x="23" y="99"/>
                </a:cubicBezTo>
                <a:cubicBezTo>
                  <a:pt x="23" y="99"/>
                  <a:pt x="23" y="99"/>
                  <a:pt x="23" y="99"/>
                </a:cubicBezTo>
                <a:cubicBezTo>
                  <a:pt x="24" y="100"/>
                  <a:pt x="25" y="101"/>
                  <a:pt x="26" y="102"/>
                </a:cubicBezTo>
                <a:cubicBezTo>
                  <a:pt x="26" y="101"/>
                  <a:pt x="26" y="101"/>
                  <a:pt x="26" y="101"/>
                </a:cubicBezTo>
                <a:cubicBezTo>
                  <a:pt x="24" y="101"/>
                  <a:pt x="24" y="101"/>
                  <a:pt x="23" y="101"/>
                </a:cubicBezTo>
                <a:cubicBezTo>
                  <a:pt x="22" y="101"/>
                  <a:pt x="22" y="101"/>
                  <a:pt x="22" y="101"/>
                </a:cubicBezTo>
                <a:cubicBezTo>
                  <a:pt x="23" y="103"/>
                  <a:pt x="23" y="103"/>
                  <a:pt x="24" y="104"/>
                </a:cubicBezTo>
                <a:cubicBezTo>
                  <a:pt x="26" y="105"/>
                  <a:pt x="22" y="104"/>
                  <a:pt x="22" y="104"/>
                </a:cubicBezTo>
                <a:cubicBezTo>
                  <a:pt x="22" y="104"/>
                  <a:pt x="22" y="104"/>
                  <a:pt x="22" y="104"/>
                </a:cubicBezTo>
                <a:cubicBezTo>
                  <a:pt x="22" y="106"/>
                  <a:pt x="23" y="107"/>
                  <a:pt x="21" y="107"/>
                </a:cubicBezTo>
                <a:close/>
                <a:moveTo>
                  <a:pt x="23" y="92"/>
                </a:moveTo>
                <a:cubicBezTo>
                  <a:pt x="23" y="91"/>
                  <a:pt x="23" y="90"/>
                  <a:pt x="24" y="89"/>
                </a:cubicBezTo>
                <a:cubicBezTo>
                  <a:pt x="24" y="89"/>
                  <a:pt x="24" y="89"/>
                  <a:pt x="24" y="89"/>
                </a:cubicBezTo>
                <a:cubicBezTo>
                  <a:pt x="25" y="90"/>
                  <a:pt x="27" y="91"/>
                  <a:pt x="29" y="92"/>
                </a:cubicBezTo>
                <a:cubicBezTo>
                  <a:pt x="30" y="92"/>
                  <a:pt x="32" y="94"/>
                  <a:pt x="33" y="95"/>
                </a:cubicBezTo>
                <a:cubicBezTo>
                  <a:pt x="30" y="94"/>
                  <a:pt x="27" y="92"/>
                  <a:pt x="23" y="92"/>
                </a:cubicBezTo>
                <a:cubicBezTo>
                  <a:pt x="23" y="91"/>
                  <a:pt x="23" y="92"/>
                  <a:pt x="23" y="92"/>
                </a:cubicBezTo>
                <a:close/>
                <a:moveTo>
                  <a:pt x="24" y="88"/>
                </a:moveTo>
                <a:cubicBezTo>
                  <a:pt x="24" y="87"/>
                  <a:pt x="24" y="86"/>
                  <a:pt x="25" y="85"/>
                </a:cubicBezTo>
                <a:cubicBezTo>
                  <a:pt x="27" y="86"/>
                  <a:pt x="29" y="87"/>
                  <a:pt x="31" y="88"/>
                </a:cubicBezTo>
                <a:cubicBezTo>
                  <a:pt x="32" y="89"/>
                  <a:pt x="35" y="90"/>
                  <a:pt x="36" y="91"/>
                </a:cubicBezTo>
                <a:cubicBezTo>
                  <a:pt x="32" y="90"/>
                  <a:pt x="28" y="88"/>
                  <a:pt x="24" y="88"/>
                </a:cubicBezTo>
                <a:cubicBezTo>
                  <a:pt x="24" y="88"/>
                  <a:pt x="24" y="88"/>
                  <a:pt x="24" y="88"/>
                </a:cubicBezTo>
                <a:close/>
                <a:moveTo>
                  <a:pt x="25" y="84"/>
                </a:moveTo>
                <a:cubicBezTo>
                  <a:pt x="26" y="81"/>
                  <a:pt x="27" y="79"/>
                  <a:pt x="28" y="76"/>
                </a:cubicBezTo>
                <a:cubicBezTo>
                  <a:pt x="28" y="76"/>
                  <a:pt x="28" y="76"/>
                  <a:pt x="28" y="76"/>
                </a:cubicBezTo>
                <a:cubicBezTo>
                  <a:pt x="33" y="78"/>
                  <a:pt x="38" y="80"/>
                  <a:pt x="43" y="81"/>
                </a:cubicBezTo>
                <a:cubicBezTo>
                  <a:pt x="38" y="80"/>
                  <a:pt x="33" y="79"/>
                  <a:pt x="28" y="78"/>
                </a:cubicBezTo>
                <a:cubicBezTo>
                  <a:pt x="28" y="78"/>
                  <a:pt x="28" y="78"/>
                  <a:pt x="28" y="79"/>
                </a:cubicBezTo>
                <a:cubicBezTo>
                  <a:pt x="30" y="80"/>
                  <a:pt x="32" y="81"/>
                  <a:pt x="34" y="81"/>
                </a:cubicBezTo>
                <a:cubicBezTo>
                  <a:pt x="34" y="82"/>
                  <a:pt x="42" y="84"/>
                  <a:pt x="38" y="83"/>
                </a:cubicBezTo>
                <a:cubicBezTo>
                  <a:pt x="34" y="82"/>
                  <a:pt x="31" y="80"/>
                  <a:pt x="27" y="80"/>
                </a:cubicBezTo>
                <a:cubicBezTo>
                  <a:pt x="26" y="80"/>
                  <a:pt x="26" y="81"/>
                  <a:pt x="27" y="81"/>
                </a:cubicBezTo>
                <a:cubicBezTo>
                  <a:pt x="30" y="83"/>
                  <a:pt x="34" y="85"/>
                  <a:pt x="38" y="87"/>
                </a:cubicBezTo>
                <a:cubicBezTo>
                  <a:pt x="37" y="87"/>
                  <a:pt x="33" y="86"/>
                  <a:pt x="32" y="86"/>
                </a:cubicBezTo>
                <a:cubicBezTo>
                  <a:pt x="29" y="85"/>
                  <a:pt x="27" y="85"/>
                  <a:pt x="25" y="84"/>
                </a:cubicBezTo>
                <a:close/>
                <a:moveTo>
                  <a:pt x="28" y="76"/>
                </a:moveTo>
                <a:cubicBezTo>
                  <a:pt x="29" y="72"/>
                  <a:pt x="31" y="69"/>
                  <a:pt x="33" y="65"/>
                </a:cubicBezTo>
                <a:cubicBezTo>
                  <a:pt x="40" y="68"/>
                  <a:pt x="48" y="70"/>
                  <a:pt x="56" y="72"/>
                </a:cubicBezTo>
                <a:cubicBezTo>
                  <a:pt x="64" y="75"/>
                  <a:pt x="72" y="78"/>
                  <a:pt x="81" y="80"/>
                </a:cubicBezTo>
                <a:cubicBezTo>
                  <a:pt x="89" y="83"/>
                  <a:pt x="98" y="86"/>
                  <a:pt x="106" y="88"/>
                </a:cubicBezTo>
                <a:cubicBezTo>
                  <a:pt x="111" y="90"/>
                  <a:pt x="115" y="91"/>
                  <a:pt x="120" y="92"/>
                </a:cubicBezTo>
                <a:cubicBezTo>
                  <a:pt x="122" y="93"/>
                  <a:pt x="124" y="93"/>
                  <a:pt x="126" y="94"/>
                </a:cubicBezTo>
                <a:cubicBezTo>
                  <a:pt x="125" y="94"/>
                  <a:pt x="124" y="95"/>
                  <a:pt x="123" y="96"/>
                </a:cubicBezTo>
                <a:cubicBezTo>
                  <a:pt x="119" y="92"/>
                  <a:pt x="114" y="91"/>
                  <a:pt x="109" y="90"/>
                </a:cubicBezTo>
                <a:cubicBezTo>
                  <a:pt x="100" y="88"/>
                  <a:pt x="91" y="85"/>
                  <a:pt x="82" y="82"/>
                </a:cubicBezTo>
                <a:cubicBezTo>
                  <a:pt x="73" y="79"/>
                  <a:pt x="63" y="76"/>
                  <a:pt x="54" y="73"/>
                </a:cubicBezTo>
                <a:cubicBezTo>
                  <a:pt x="46" y="71"/>
                  <a:pt x="39" y="69"/>
                  <a:pt x="31" y="69"/>
                </a:cubicBezTo>
                <a:cubicBezTo>
                  <a:pt x="31" y="69"/>
                  <a:pt x="31" y="69"/>
                  <a:pt x="31" y="70"/>
                </a:cubicBezTo>
                <a:cubicBezTo>
                  <a:pt x="37" y="73"/>
                  <a:pt x="44" y="74"/>
                  <a:pt x="50" y="76"/>
                </a:cubicBezTo>
                <a:cubicBezTo>
                  <a:pt x="55" y="77"/>
                  <a:pt x="59" y="78"/>
                  <a:pt x="64" y="79"/>
                </a:cubicBezTo>
                <a:cubicBezTo>
                  <a:pt x="63" y="79"/>
                  <a:pt x="63" y="79"/>
                  <a:pt x="62" y="79"/>
                </a:cubicBezTo>
                <a:cubicBezTo>
                  <a:pt x="57" y="78"/>
                  <a:pt x="50" y="77"/>
                  <a:pt x="45" y="76"/>
                </a:cubicBezTo>
                <a:cubicBezTo>
                  <a:pt x="40" y="74"/>
                  <a:pt x="35" y="72"/>
                  <a:pt x="30" y="72"/>
                </a:cubicBezTo>
                <a:cubicBezTo>
                  <a:pt x="30" y="72"/>
                  <a:pt x="30" y="72"/>
                  <a:pt x="30" y="72"/>
                </a:cubicBezTo>
                <a:cubicBezTo>
                  <a:pt x="38" y="77"/>
                  <a:pt x="47" y="79"/>
                  <a:pt x="56" y="81"/>
                </a:cubicBezTo>
                <a:cubicBezTo>
                  <a:pt x="55" y="81"/>
                  <a:pt x="54" y="81"/>
                  <a:pt x="53" y="80"/>
                </a:cubicBezTo>
                <a:cubicBezTo>
                  <a:pt x="50" y="80"/>
                  <a:pt x="47" y="79"/>
                  <a:pt x="44" y="78"/>
                </a:cubicBezTo>
                <a:cubicBezTo>
                  <a:pt x="39" y="77"/>
                  <a:pt x="33" y="77"/>
                  <a:pt x="28" y="76"/>
                </a:cubicBezTo>
                <a:cubicBezTo>
                  <a:pt x="28" y="76"/>
                  <a:pt x="28" y="76"/>
                  <a:pt x="28" y="76"/>
                </a:cubicBezTo>
                <a:close/>
                <a:moveTo>
                  <a:pt x="148" y="65"/>
                </a:moveTo>
                <a:cubicBezTo>
                  <a:pt x="148" y="65"/>
                  <a:pt x="148" y="65"/>
                  <a:pt x="147" y="65"/>
                </a:cubicBezTo>
                <a:cubicBezTo>
                  <a:pt x="144" y="64"/>
                  <a:pt x="140" y="63"/>
                  <a:pt x="136" y="62"/>
                </a:cubicBezTo>
                <a:cubicBezTo>
                  <a:pt x="132" y="61"/>
                  <a:pt x="127" y="60"/>
                  <a:pt x="122" y="59"/>
                </a:cubicBezTo>
                <a:cubicBezTo>
                  <a:pt x="114" y="57"/>
                  <a:pt x="105" y="54"/>
                  <a:pt x="97" y="53"/>
                </a:cubicBezTo>
                <a:cubicBezTo>
                  <a:pt x="99" y="51"/>
                  <a:pt x="100" y="50"/>
                  <a:pt x="102" y="48"/>
                </a:cubicBezTo>
                <a:cubicBezTo>
                  <a:pt x="109" y="51"/>
                  <a:pt x="117" y="52"/>
                  <a:pt x="124" y="54"/>
                </a:cubicBezTo>
                <a:cubicBezTo>
                  <a:pt x="128" y="55"/>
                  <a:pt x="132" y="56"/>
                  <a:pt x="136" y="58"/>
                </a:cubicBezTo>
                <a:cubicBezTo>
                  <a:pt x="139" y="58"/>
                  <a:pt x="141" y="59"/>
                  <a:pt x="143" y="60"/>
                </a:cubicBezTo>
                <a:cubicBezTo>
                  <a:pt x="143" y="60"/>
                  <a:pt x="143" y="60"/>
                  <a:pt x="144" y="60"/>
                </a:cubicBezTo>
                <a:cubicBezTo>
                  <a:pt x="144" y="60"/>
                  <a:pt x="145" y="61"/>
                  <a:pt x="145" y="61"/>
                </a:cubicBezTo>
                <a:cubicBezTo>
                  <a:pt x="141" y="60"/>
                  <a:pt x="138" y="59"/>
                  <a:pt x="135" y="58"/>
                </a:cubicBezTo>
                <a:cubicBezTo>
                  <a:pt x="131" y="57"/>
                  <a:pt x="127" y="56"/>
                  <a:pt x="123" y="55"/>
                </a:cubicBezTo>
                <a:cubicBezTo>
                  <a:pt x="115" y="53"/>
                  <a:pt x="108" y="51"/>
                  <a:pt x="100" y="50"/>
                </a:cubicBezTo>
                <a:cubicBezTo>
                  <a:pt x="100" y="50"/>
                  <a:pt x="99" y="51"/>
                  <a:pt x="100" y="51"/>
                </a:cubicBezTo>
                <a:cubicBezTo>
                  <a:pt x="108" y="55"/>
                  <a:pt x="116" y="56"/>
                  <a:pt x="125" y="58"/>
                </a:cubicBezTo>
                <a:cubicBezTo>
                  <a:pt x="129" y="59"/>
                  <a:pt x="134" y="60"/>
                  <a:pt x="139" y="61"/>
                </a:cubicBezTo>
                <a:cubicBezTo>
                  <a:pt x="141" y="62"/>
                  <a:pt x="143" y="63"/>
                  <a:pt x="145" y="63"/>
                </a:cubicBezTo>
                <a:cubicBezTo>
                  <a:pt x="145" y="63"/>
                  <a:pt x="146" y="64"/>
                  <a:pt x="148" y="64"/>
                </a:cubicBezTo>
                <a:cubicBezTo>
                  <a:pt x="148" y="65"/>
                  <a:pt x="148" y="65"/>
                  <a:pt x="148" y="65"/>
                </a:cubicBezTo>
                <a:close/>
                <a:moveTo>
                  <a:pt x="103" y="48"/>
                </a:moveTo>
                <a:cubicBezTo>
                  <a:pt x="104" y="47"/>
                  <a:pt x="106" y="46"/>
                  <a:pt x="107" y="45"/>
                </a:cubicBezTo>
                <a:cubicBezTo>
                  <a:pt x="107" y="46"/>
                  <a:pt x="107" y="46"/>
                  <a:pt x="107" y="46"/>
                </a:cubicBezTo>
                <a:cubicBezTo>
                  <a:pt x="113" y="49"/>
                  <a:pt x="119" y="49"/>
                  <a:pt x="125" y="51"/>
                </a:cubicBezTo>
                <a:cubicBezTo>
                  <a:pt x="128" y="52"/>
                  <a:pt x="131" y="53"/>
                  <a:pt x="134" y="54"/>
                </a:cubicBezTo>
                <a:cubicBezTo>
                  <a:pt x="134" y="54"/>
                  <a:pt x="143" y="57"/>
                  <a:pt x="138" y="56"/>
                </a:cubicBezTo>
                <a:cubicBezTo>
                  <a:pt x="132" y="55"/>
                  <a:pt x="126" y="52"/>
                  <a:pt x="120" y="51"/>
                </a:cubicBezTo>
                <a:cubicBezTo>
                  <a:pt x="114" y="50"/>
                  <a:pt x="109" y="49"/>
                  <a:pt x="103" y="48"/>
                </a:cubicBezTo>
                <a:close/>
                <a:moveTo>
                  <a:pt x="107" y="45"/>
                </a:moveTo>
                <a:cubicBezTo>
                  <a:pt x="109" y="45"/>
                  <a:pt x="112" y="44"/>
                  <a:pt x="114" y="44"/>
                </a:cubicBezTo>
                <a:cubicBezTo>
                  <a:pt x="119" y="45"/>
                  <a:pt x="125" y="47"/>
                  <a:pt x="129" y="49"/>
                </a:cubicBezTo>
                <a:cubicBezTo>
                  <a:pt x="122" y="48"/>
                  <a:pt x="114" y="46"/>
                  <a:pt x="107" y="45"/>
                </a:cubicBezTo>
                <a:cubicBezTo>
                  <a:pt x="107" y="45"/>
                  <a:pt x="107" y="45"/>
                  <a:pt x="107" y="45"/>
                </a:cubicBezTo>
                <a:close/>
                <a:moveTo>
                  <a:pt x="139" y="55"/>
                </a:moveTo>
                <a:cubicBezTo>
                  <a:pt x="135" y="54"/>
                  <a:pt x="132" y="52"/>
                  <a:pt x="129" y="51"/>
                </a:cubicBezTo>
                <a:cubicBezTo>
                  <a:pt x="124" y="50"/>
                  <a:pt x="119" y="49"/>
                  <a:pt x="114" y="48"/>
                </a:cubicBezTo>
                <a:cubicBezTo>
                  <a:pt x="112" y="47"/>
                  <a:pt x="110" y="47"/>
                  <a:pt x="109" y="46"/>
                </a:cubicBezTo>
                <a:cubicBezTo>
                  <a:pt x="110" y="46"/>
                  <a:pt x="111" y="47"/>
                  <a:pt x="112" y="47"/>
                </a:cubicBezTo>
                <a:cubicBezTo>
                  <a:pt x="114" y="47"/>
                  <a:pt x="116" y="48"/>
                  <a:pt x="118" y="48"/>
                </a:cubicBezTo>
                <a:cubicBezTo>
                  <a:pt x="123" y="49"/>
                  <a:pt x="127" y="50"/>
                  <a:pt x="132" y="50"/>
                </a:cubicBezTo>
                <a:cubicBezTo>
                  <a:pt x="134" y="52"/>
                  <a:pt x="136" y="53"/>
                  <a:pt x="139" y="55"/>
                </a:cubicBezTo>
                <a:close/>
                <a:moveTo>
                  <a:pt x="143" y="59"/>
                </a:moveTo>
                <a:cubicBezTo>
                  <a:pt x="138" y="57"/>
                  <a:pt x="132" y="55"/>
                  <a:pt x="126" y="54"/>
                </a:cubicBezTo>
                <a:cubicBezTo>
                  <a:pt x="120" y="52"/>
                  <a:pt x="114" y="51"/>
                  <a:pt x="109" y="49"/>
                </a:cubicBezTo>
                <a:cubicBezTo>
                  <a:pt x="109" y="50"/>
                  <a:pt x="110" y="50"/>
                  <a:pt x="111" y="50"/>
                </a:cubicBezTo>
                <a:cubicBezTo>
                  <a:pt x="115" y="51"/>
                  <a:pt x="118" y="51"/>
                  <a:pt x="121" y="52"/>
                </a:cubicBezTo>
                <a:cubicBezTo>
                  <a:pt x="128" y="54"/>
                  <a:pt x="134" y="56"/>
                  <a:pt x="141" y="57"/>
                </a:cubicBezTo>
                <a:cubicBezTo>
                  <a:pt x="142" y="58"/>
                  <a:pt x="143" y="59"/>
                  <a:pt x="143" y="59"/>
                </a:cubicBezTo>
                <a:close/>
                <a:moveTo>
                  <a:pt x="147" y="64"/>
                </a:moveTo>
                <a:cubicBezTo>
                  <a:pt x="132" y="57"/>
                  <a:pt x="116" y="58"/>
                  <a:pt x="102" y="51"/>
                </a:cubicBezTo>
                <a:cubicBezTo>
                  <a:pt x="105" y="53"/>
                  <a:pt x="110" y="53"/>
                  <a:pt x="114" y="54"/>
                </a:cubicBezTo>
                <a:cubicBezTo>
                  <a:pt x="118" y="55"/>
                  <a:pt x="123" y="56"/>
                  <a:pt x="128" y="57"/>
                </a:cubicBezTo>
                <a:cubicBezTo>
                  <a:pt x="132" y="58"/>
                  <a:pt x="136" y="59"/>
                  <a:pt x="140" y="61"/>
                </a:cubicBezTo>
                <a:cubicBezTo>
                  <a:pt x="142" y="61"/>
                  <a:pt x="144" y="62"/>
                  <a:pt x="145" y="62"/>
                </a:cubicBezTo>
                <a:cubicBezTo>
                  <a:pt x="146" y="62"/>
                  <a:pt x="146" y="62"/>
                  <a:pt x="146" y="63"/>
                </a:cubicBezTo>
                <a:cubicBezTo>
                  <a:pt x="147" y="63"/>
                  <a:pt x="147" y="63"/>
                  <a:pt x="147" y="64"/>
                </a:cubicBezTo>
                <a:close/>
                <a:moveTo>
                  <a:pt x="150" y="69"/>
                </a:moveTo>
                <a:cubicBezTo>
                  <a:pt x="141" y="67"/>
                  <a:pt x="132" y="65"/>
                  <a:pt x="123" y="62"/>
                </a:cubicBezTo>
                <a:cubicBezTo>
                  <a:pt x="114" y="60"/>
                  <a:pt x="104" y="58"/>
                  <a:pt x="95" y="56"/>
                </a:cubicBezTo>
                <a:cubicBezTo>
                  <a:pt x="95" y="56"/>
                  <a:pt x="95" y="56"/>
                  <a:pt x="95" y="56"/>
                </a:cubicBezTo>
                <a:cubicBezTo>
                  <a:pt x="95" y="55"/>
                  <a:pt x="96" y="54"/>
                  <a:pt x="96" y="54"/>
                </a:cubicBezTo>
                <a:cubicBezTo>
                  <a:pt x="107" y="55"/>
                  <a:pt x="118" y="59"/>
                  <a:pt x="129" y="61"/>
                </a:cubicBezTo>
                <a:cubicBezTo>
                  <a:pt x="134" y="62"/>
                  <a:pt x="138" y="63"/>
                  <a:pt x="142" y="64"/>
                </a:cubicBezTo>
                <a:cubicBezTo>
                  <a:pt x="144" y="65"/>
                  <a:pt x="146" y="66"/>
                  <a:pt x="149" y="66"/>
                </a:cubicBezTo>
                <a:cubicBezTo>
                  <a:pt x="149" y="67"/>
                  <a:pt x="150" y="68"/>
                  <a:pt x="150" y="69"/>
                </a:cubicBezTo>
                <a:close/>
                <a:moveTo>
                  <a:pt x="82" y="41"/>
                </a:moveTo>
                <a:cubicBezTo>
                  <a:pt x="79" y="39"/>
                  <a:pt x="77" y="37"/>
                  <a:pt x="74" y="35"/>
                </a:cubicBezTo>
                <a:cubicBezTo>
                  <a:pt x="74" y="35"/>
                  <a:pt x="74" y="35"/>
                  <a:pt x="73" y="34"/>
                </a:cubicBezTo>
                <a:cubicBezTo>
                  <a:pt x="76" y="36"/>
                  <a:pt x="79" y="38"/>
                  <a:pt x="82" y="40"/>
                </a:cubicBezTo>
                <a:cubicBezTo>
                  <a:pt x="82" y="40"/>
                  <a:pt x="82" y="40"/>
                  <a:pt x="82" y="40"/>
                </a:cubicBezTo>
                <a:cubicBezTo>
                  <a:pt x="82" y="40"/>
                  <a:pt x="82" y="41"/>
                  <a:pt x="82" y="41"/>
                </a:cubicBezTo>
                <a:cubicBezTo>
                  <a:pt x="82" y="41"/>
                  <a:pt x="82" y="41"/>
                  <a:pt x="82" y="41"/>
                </a:cubicBezTo>
                <a:close/>
                <a:moveTo>
                  <a:pt x="81" y="42"/>
                </a:moveTo>
                <a:cubicBezTo>
                  <a:pt x="81" y="42"/>
                  <a:pt x="81" y="43"/>
                  <a:pt x="80" y="43"/>
                </a:cubicBezTo>
                <a:cubicBezTo>
                  <a:pt x="78" y="41"/>
                  <a:pt x="75" y="39"/>
                  <a:pt x="73" y="37"/>
                </a:cubicBezTo>
                <a:cubicBezTo>
                  <a:pt x="75" y="39"/>
                  <a:pt x="78" y="40"/>
                  <a:pt x="81" y="42"/>
                </a:cubicBezTo>
                <a:cubicBezTo>
                  <a:pt x="81" y="42"/>
                  <a:pt x="81" y="42"/>
                  <a:pt x="81" y="42"/>
                </a:cubicBezTo>
                <a:close/>
                <a:moveTo>
                  <a:pt x="80" y="44"/>
                </a:moveTo>
                <a:cubicBezTo>
                  <a:pt x="80" y="45"/>
                  <a:pt x="79" y="45"/>
                  <a:pt x="79" y="46"/>
                </a:cubicBezTo>
                <a:cubicBezTo>
                  <a:pt x="77" y="44"/>
                  <a:pt x="74" y="42"/>
                  <a:pt x="71" y="40"/>
                </a:cubicBezTo>
                <a:cubicBezTo>
                  <a:pt x="69" y="39"/>
                  <a:pt x="66" y="37"/>
                  <a:pt x="64" y="35"/>
                </a:cubicBezTo>
                <a:cubicBezTo>
                  <a:pt x="62" y="33"/>
                  <a:pt x="67" y="36"/>
                  <a:pt x="68" y="37"/>
                </a:cubicBezTo>
                <a:cubicBezTo>
                  <a:pt x="69" y="37"/>
                  <a:pt x="71" y="38"/>
                  <a:pt x="72" y="39"/>
                </a:cubicBezTo>
                <a:cubicBezTo>
                  <a:pt x="75" y="40"/>
                  <a:pt x="77" y="42"/>
                  <a:pt x="80" y="44"/>
                </a:cubicBezTo>
                <a:close/>
                <a:moveTo>
                  <a:pt x="79" y="47"/>
                </a:moveTo>
                <a:cubicBezTo>
                  <a:pt x="78" y="47"/>
                  <a:pt x="78" y="48"/>
                  <a:pt x="78" y="48"/>
                </a:cubicBezTo>
                <a:cubicBezTo>
                  <a:pt x="78" y="49"/>
                  <a:pt x="78" y="49"/>
                  <a:pt x="77" y="49"/>
                </a:cubicBezTo>
                <a:cubicBezTo>
                  <a:pt x="76" y="48"/>
                  <a:pt x="74" y="47"/>
                  <a:pt x="73" y="46"/>
                </a:cubicBezTo>
                <a:cubicBezTo>
                  <a:pt x="70" y="45"/>
                  <a:pt x="68" y="43"/>
                  <a:pt x="65" y="41"/>
                </a:cubicBezTo>
                <a:cubicBezTo>
                  <a:pt x="64" y="40"/>
                  <a:pt x="61" y="38"/>
                  <a:pt x="60" y="37"/>
                </a:cubicBezTo>
                <a:cubicBezTo>
                  <a:pt x="62" y="38"/>
                  <a:pt x="64" y="39"/>
                  <a:pt x="66" y="40"/>
                </a:cubicBezTo>
                <a:cubicBezTo>
                  <a:pt x="70" y="43"/>
                  <a:pt x="74" y="45"/>
                  <a:pt x="79" y="47"/>
                </a:cubicBezTo>
                <a:cubicBezTo>
                  <a:pt x="79" y="47"/>
                  <a:pt x="79" y="47"/>
                  <a:pt x="79" y="47"/>
                </a:cubicBezTo>
                <a:close/>
                <a:moveTo>
                  <a:pt x="77" y="50"/>
                </a:moveTo>
                <a:cubicBezTo>
                  <a:pt x="75" y="52"/>
                  <a:pt x="73" y="50"/>
                  <a:pt x="71" y="48"/>
                </a:cubicBezTo>
                <a:cubicBezTo>
                  <a:pt x="70" y="48"/>
                  <a:pt x="70" y="48"/>
                  <a:pt x="69" y="48"/>
                </a:cubicBezTo>
                <a:cubicBezTo>
                  <a:pt x="68" y="47"/>
                  <a:pt x="68" y="47"/>
                  <a:pt x="67" y="47"/>
                </a:cubicBezTo>
                <a:cubicBezTo>
                  <a:pt x="66" y="46"/>
                  <a:pt x="64" y="45"/>
                  <a:pt x="63" y="44"/>
                </a:cubicBezTo>
                <a:cubicBezTo>
                  <a:pt x="62" y="43"/>
                  <a:pt x="61" y="42"/>
                  <a:pt x="59" y="41"/>
                </a:cubicBezTo>
                <a:cubicBezTo>
                  <a:pt x="58" y="40"/>
                  <a:pt x="58" y="39"/>
                  <a:pt x="59" y="40"/>
                </a:cubicBezTo>
                <a:cubicBezTo>
                  <a:pt x="61" y="41"/>
                  <a:pt x="63" y="42"/>
                  <a:pt x="65" y="43"/>
                </a:cubicBezTo>
                <a:cubicBezTo>
                  <a:pt x="68" y="44"/>
                  <a:pt x="70" y="46"/>
                  <a:pt x="72" y="47"/>
                </a:cubicBezTo>
                <a:cubicBezTo>
                  <a:pt x="73" y="48"/>
                  <a:pt x="74" y="48"/>
                  <a:pt x="75" y="49"/>
                </a:cubicBezTo>
                <a:cubicBezTo>
                  <a:pt x="76" y="49"/>
                  <a:pt x="76" y="50"/>
                  <a:pt x="77" y="49"/>
                </a:cubicBezTo>
                <a:cubicBezTo>
                  <a:pt x="77" y="49"/>
                  <a:pt x="77" y="50"/>
                  <a:pt x="77" y="50"/>
                </a:cubicBezTo>
                <a:close/>
                <a:moveTo>
                  <a:pt x="68" y="48"/>
                </a:moveTo>
                <a:cubicBezTo>
                  <a:pt x="67" y="48"/>
                  <a:pt x="65" y="49"/>
                  <a:pt x="63" y="49"/>
                </a:cubicBezTo>
                <a:cubicBezTo>
                  <a:pt x="60" y="47"/>
                  <a:pt x="57" y="46"/>
                  <a:pt x="55" y="43"/>
                </a:cubicBezTo>
                <a:cubicBezTo>
                  <a:pt x="51" y="39"/>
                  <a:pt x="58" y="43"/>
                  <a:pt x="59" y="44"/>
                </a:cubicBezTo>
                <a:cubicBezTo>
                  <a:pt x="61" y="45"/>
                  <a:pt x="63" y="45"/>
                  <a:pt x="65" y="46"/>
                </a:cubicBezTo>
                <a:cubicBezTo>
                  <a:pt x="66" y="47"/>
                  <a:pt x="66" y="47"/>
                  <a:pt x="67" y="48"/>
                </a:cubicBezTo>
                <a:cubicBezTo>
                  <a:pt x="67" y="48"/>
                  <a:pt x="67" y="48"/>
                  <a:pt x="67" y="48"/>
                </a:cubicBezTo>
                <a:cubicBezTo>
                  <a:pt x="68" y="48"/>
                  <a:pt x="68" y="48"/>
                  <a:pt x="68" y="48"/>
                </a:cubicBezTo>
                <a:close/>
                <a:moveTo>
                  <a:pt x="62" y="50"/>
                </a:moveTo>
                <a:cubicBezTo>
                  <a:pt x="61" y="50"/>
                  <a:pt x="60" y="51"/>
                  <a:pt x="60" y="51"/>
                </a:cubicBezTo>
                <a:cubicBezTo>
                  <a:pt x="58" y="50"/>
                  <a:pt x="56" y="49"/>
                  <a:pt x="55" y="48"/>
                </a:cubicBezTo>
                <a:cubicBezTo>
                  <a:pt x="53" y="47"/>
                  <a:pt x="50" y="44"/>
                  <a:pt x="54" y="46"/>
                </a:cubicBezTo>
                <a:cubicBezTo>
                  <a:pt x="56" y="47"/>
                  <a:pt x="59" y="49"/>
                  <a:pt x="62" y="50"/>
                </a:cubicBezTo>
                <a:close/>
                <a:moveTo>
                  <a:pt x="57" y="54"/>
                </a:moveTo>
                <a:cubicBezTo>
                  <a:pt x="54" y="52"/>
                  <a:pt x="51" y="50"/>
                  <a:pt x="49" y="48"/>
                </a:cubicBezTo>
                <a:cubicBezTo>
                  <a:pt x="51" y="50"/>
                  <a:pt x="56" y="51"/>
                  <a:pt x="59" y="52"/>
                </a:cubicBezTo>
                <a:cubicBezTo>
                  <a:pt x="58" y="52"/>
                  <a:pt x="57" y="53"/>
                  <a:pt x="57" y="54"/>
                </a:cubicBezTo>
                <a:close/>
                <a:moveTo>
                  <a:pt x="49" y="55"/>
                </a:moveTo>
                <a:cubicBezTo>
                  <a:pt x="51" y="55"/>
                  <a:pt x="53" y="56"/>
                  <a:pt x="55" y="57"/>
                </a:cubicBezTo>
                <a:cubicBezTo>
                  <a:pt x="55" y="57"/>
                  <a:pt x="55" y="57"/>
                  <a:pt x="55" y="58"/>
                </a:cubicBezTo>
                <a:cubicBezTo>
                  <a:pt x="53" y="57"/>
                  <a:pt x="51" y="56"/>
                  <a:pt x="49" y="55"/>
                </a:cubicBezTo>
                <a:close/>
                <a:moveTo>
                  <a:pt x="62" y="63"/>
                </a:moveTo>
                <a:cubicBezTo>
                  <a:pt x="61" y="63"/>
                  <a:pt x="61" y="63"/>
                  <a:pt x="60" y="63"/>
                </a:cubicBezTo>
                <a:cubicBezTo>
                  <a:pt x="61" y="63"/>
                  <a:pt x="61" y="62"/>
                  <a:pt x="61" y="62"/>
                </a:cubicBezTo>
                <a:cubicBezTo>
                  <a:pt x="61" y="62"/>
                  <a:pt x="62" y="63"/>
                  <a:pt x="62" y="63"/>
                </a:cubicBezTo>
                <a:close/>
                <a:moveTo>
                  <a:pt x="63" y="61"/>
                </a:moveTo>
                <a:cubicBezTo>
                  <a:pt x="63" y="61"/>
                  <a:pt x="63" y="61"/>
                  <a:pt x="63" y="61"/>
                </a:cubicBezTo>
                <a:cubicBezTo>
                  <a:pt x="64" y="61"/>
                  <a:pt x="63" y="61"/>
                  <a:pt x="63" y="61"/>
                </a:cubicBezTo>
                <a:close/>
                <a:moveTo>
                  <a:pt x="66" y="59"/>
                </a:moveTo>
                <a:cubicBezTo>
                  <a:pt x="67" y="61"/>
                  <a:pt x="66" y="60"/>
                  <a:pt x="64" y="60"/>
                </a:cubicBezTo>
                <a:cubicBezTo>
                  <a:pt x="65" y="59"/>
                  <a:pt x="65" y="59"/>
                  <a:pt x="66" y="59"/>
                </a:cubicBezTo>
                <a:cubicBezTo>
                  <a:pt x="65" y="59"/>
                  <a:pt x="65" y="59"/>
                  <a:pt x="66" y="59"/>
                </a:cubicBezTo>
                <a:close/>
                <a:moveTo>
                  <a:pt x="66" y="59"/>
                </a:moveTo>
                <a:cubicBezTo>
                  <a:pt x="66" y="59"/>
                  <a:pt x="66" y="58"/>
                  <a:pt x="66" y="58"/>
                </a:cubicBezTo>
                <a:cubicBezTo>
                  <a:pt x="67" y="58"/>
                  <a:pt x="67" y="58"/>
                  <a:pt x="68" y="57"/>
                </a:cubicBezTo>
                <a:cubicBezTo>
                  <a:pt x="68" y="58"/>
                  <a:pt x="68" y="59"/>
                  <a:pt x="68" y="59"/>
                </a:cubicBezTo>
                <a:cubicBezTo>
                  <a:pt x="68" y="59"/>
                  <a:pt x="67" y="59"/>
                  <a:pt x="66" y="59"/>
                </a:cubicBezTo>
                <a:cubicBezTo>
                  <a:pt x="66" y="59"/>
                  <a:pt x="66" y="59"/>
                  <a:pt x="66" y="59"/>
                </a:cubicBezTo>
                <a:close/>
                <a:moveTo>
                  <a:pt x="68" y="60"/>
                </a:moveTo>
                <a:cubicBezTo>
                  <a:pt x="68" y="60"/>
                  <a:pt x="68" y="60"/>
                  <a:pt x="68" y="60"/>
                </a:cubicBezTo>
                <a:cubicBezTo>
                  <a:pt x="68" y="60"/>
                  <a:pt x="68" y="60"/>
                  <a:pt x="68" y="60"/>
                </a:cubicBezTo>
                <a:cubicBezTo>
                  <a:pt x="66" y="59"/>
                  <a:pt x="67" y="59"/>
                  <a:pt x="68" y="60"/>
                </a:cubicBezTo>
                <a:cubicBezTo>
                  <a:pt x="68" y="60"/>
                  <a:pt x="68" y="60"/>
                  <a:pt x="68" y="60"/>
                </a:cubicBezTo>
                <a:close/>
                <a:moveTo>
                  <a:pt x="67" y="61"/>
                </a:moveTo>
                <a:cubicBezTo>
                  <a:pt x="67" y="61"/>
                  <a:pt x="66" y="61"/>
                  <a:pt x="66" y="62"/>
                </a:cubicBezTo>
                <a:cubicBezTo>
                  <a:pt x="65" y="62"/>
                  <a:pt x="65" y="62"/>
                  <a:pt x="65" y="62"/>
                </a:cubicBezTo>
                <a:cubicBezTo>
                  <a:pt x="65" y="62"/>
                  <a:pt x="65" y="62"/>
                  <a:pt x="65" y="62"/>
                </a:cubicBezTo>
                <a:cubicBezTo>
                  <a:pt x="64" y="61"/>
                  <a:pt x="66" y="61"/>
                  <a:pt x="67" y="61"/>
                </a:cubicBezTo>
                <a:close/>
                <a:moveTo>
                  <a:pt x="64" y="62"/>
                </a:moveTo>
                <a:cubicBezTo>
                  <a:pt x="64" y="62"/>
                  <a:pt x="63" y="63"/>
                  <a:pt x="63" y="63"/>
                </a:cubicBezTo>
                <a:cubicBezTo>
                  <a:pt x="61" y="61"/>
                  <a:pt x="63" y="62"/>
                  <a:pt x="64" y="62"/>
                </a:cubicBezTo>
                <a:close/>
                <a:moveTo>
                  <a:pt x="62" y="64"/>
                </a:moveTo>
                <a:cubicBezTo>
                  <a:pt x="61" y="64"/>
                  <a:pt x="60" y="65"/>
                  <a:pt x="60" y="66"/>
                </a:cubicBezTo>
                <a:cubicBezTo>
                  <a:pt x="56" y="64"/>
                  <a:pt x="53" y="63"/>
                  <a:pt x="50" y="61"/>
                </a:cubicBezTo>
                <a:cubicBezTo>
                  <a:pt x="47" y="60"/>
                  <a:pt x="43" y="58"/>
                  <a:pt x="40" y="57"/>
                </a:cubicBezTo>
                <a:cubicBezTo>
                  <a:pt x="47" y="59"/>
                  <a:pt x="54" y="63"/>
                  <a:pt x="62" y="64"/>
                </a:cubicBezTo>
                <a:close/>
                <a:moveTo>
                  <a:pt x="59" y="69"/>
                </a:moveTo>
                <a:cubicBezTo>
                  <a:pt x="59" y="69"/>
                  <a:pt x="59" y="69"/>
                  <a:pt x="59" y="69"/>
                </a:cubicBezTo>
                <a:cubicBezTo>
                  <a:pt x="59" y="69"/>
                  <a:pt x="58" y="69"/>
                  <a:pt x="58" y="68"/>
                </a:cubicBezTo>
                <a:cubicBezTo>
                  <a:pt x="53" y="67"/>
                  <a:pt x="49" y="65"/>
                  <a:pt x="45" y="63"/>
                </a:cubicBezTo>
                <a:cubicBezTo>
                  <a:pt x="44" y="62"/>
                  <a:pt x="42" y="60"/>
                  <a:pt x="40" y="60"/>
                </a:cubicBezTo>
                <a:cubicBezTo>
                  <a:pt x="42" y="60"/>
                  <a:pt x="44" y="61"/>
                  <a:pt x="46" y="62"/>
                </a:cubicBezTo>
                <a:cubicBezTo>
                  <a:pt x="51" y="64"/>
                  <a:pt x="55" y="66"/>
                  <a:pt x="59" y="67"/>
                </a:cubicBezTo>
                <a:cubicBezTo>
                  <a:pt x="59" y="68"/>
                  <a:pt x="59" y="68"/>
                  <a:pt x="59" y="69"/>
                </a:cubicBezTo>
                <a:close/>
                <a:moveTo>
                  <a:pt x="68" y="72"/>
                </a:moveTo>
                <a:cubicBezTo>
                  <a:pt x="70" y="73"/>
                  <a:pt x="71" y="73"/>
                  <a:pt x="73" y="74"/>
                </a:cubicBezTo>
                <a:cubicBezTo>
                  <a:pt x="75" y="75"/>
                  <a:pt x="77" y="76"/>
                  <a:pt x="80" y="77"/>
                </a:cubicBezTo>
                <a:cubicBezTo>
                  <a:pt x="83" y="78"/>
                  <a:pt x="87" y="79"/>
                  <a:pt x="91" y="80"/>
                </a:cubicBezTo>
                <a:cubicBezTo>
                  <a:pt x="83" y="78"/>
                  <a:pt x="75" y="76"/>
                  <a:pt x="67" y="72"/>
                </a:cubicBezTo>
                <a:cubicBezTo>
                  <a:pt x="67" y="72"/>
                  <a:pt x="67" y="72"/>
                  <a:pt x="68" y="72"/>
                </a:cubicBezTo>
                <a:cubicBezTo>
                  <a:pt x="68" y="72"/>
                  <a:pt x="68" y="72"/>
                  <a:pt x="68" y="72"/>
                </a:cubicBezTo>
                <a:close/>
                <a:moveTo>
                  <a:pt x="68" y="72"/>
                </a:moveTo>
                <a:cubicBezTo>
                  <a:pt x="69" y="71"/>
                  <a:pt x="70" y="71"/>
                  <a:pt x="71" y="71"/>
                </a:cubicBezTo>
                <a:cubicBezTo>
                  <a:pt x="71" y="71"/>
                  <a:pt x="71" y="71"/>
                  <a:pt x="71" y="71"/>
                </a:cubicBezTo>
                <a:cubicBezTo>
                  <a:pt x="82" y="75"/>
                  <a:pt x="94" y="79"/>
                  <a:pt x="105" y="82"/>
                </a:cubicBezTo>
                <a:cubicBezTo>
                  <a:pt x="111" y="84"/>
                  <a:pt x="116" y="86"/>
                  <a:pt x="121" y="88"/>
                </a:cubicBezTo>
                <a:cubicBezTo>
                  <a:pt x="124" y="89"/>
                  <a:pt x="128" y="90"/>
                  <a:pt x="131" y="91"/>
                </a:cubicBezTo>
                <a:cubicBezTo>
                  <a:pt x="129" y="90"/>
                  <a:pt x="125" y="90"/>
                  <a:pt x="122" y="89"/>
                </a:cubicBezTo>
                <a:cubicBezTo>
                  <a:pt x="115" y="87"/>
                  <a:pt x="108" y="85"/>
                  <a:pt x="101" y="83"/>
                </a:cubicBezTo>
                <a:cubicBezTo>
                  <a:pt x="94" y="81"/>
                  <a:pt x="87" y="78"/>
                  <a:pt x="80" y="76"/>
                </a:cubicBezTo>
                <a:cubicBezTo>
                  <a:pt x="76" y="74"/>
                  <a:pt x="72" y="73"/>
                  <a:pt x="68" y="72"/>
                </a:cubicBezTo>
                <a:close/>
                <a:moveTo>
                  <a:pt x="83" y="74"/>
                </a:moveTo>
                <a:cubicBezTo>
                  <a:pt x="79" y="73"/>
                  <a:pt x="76" y="72"/>
                  <a:pt x="73" y="71"/>
                </a:cubicBezTo>
                <a:cubicBezTo>
                  <a:pt x="76" y="72"/>
                  <a:pt x="79" y="72"/>
                  <a:pt x="82" y="74"/>
                </a:cubicBezTo>
                <a:cubicBezTo>
                  <a:pt x="86" y="75"/>
                  <a:pt x="90" y="77"/>
                  <a:pt x="94" y="78"/>
                </a:cubicBezTo>
                <a:cubicBezTo>
                  <a:pt x="90" y="77"/>
                  <a:pt x="86" y="76"/>
                  <a:pt x="83" y="74"/>
                </a:cubicBezTo>
                <a:close/>
                <a:moveTo>
                  <a:pt x="72" y="70"/>
                </a:moveTo>
                <a:cubicBezTo>
                  <a:pt x="73" y="70"/>
                  <a:pt x="74" y="69"/>
                  <a:pt x="75" y="69"/>
                </a:cubicBezTo>
                <a:cubicBezTo>
                  <a:pt x="76" y="69"/>
                  <a:pt x="77" y="69"/>
                  <a:pt x="78" y="69"/>
                </a:cubicBezTo>
                <a:cubicBezTo>
                  <a:pt x="78" y="69"/>
                  <a:pt x="78" y="69"/>
                  <a:pt x="79" y="69"/>
                </a:cubicBezTo>
                <a:cubicBezTo>
                  <a:pt x="79" y="69"/>
                  <a:pt x="79" y="69"/>
                  <a:pt x="79" y="69"/>
                </a:cubicBezTo>
                <a:cubicBezTo>
                  <a:pt x="80" y="69"/>
                  <a:pt x="80" y="70"/>
                  <a:pt x="80" y="70"/>
                </a:cubicBezTo>
                <a:cubicBezTo>
                  <a:pt x="83" y="71"/>
                  <a:pt x="86" y="72"/>
                  <a:pt x="89" y="73"/>
                </a:cubicBezTo>
                <a:cubicBezTo>
                  <a:pt x="102" y="78"/>
                  <a:pt x="116" y="83"/>
                  <a:pt x="130" y="88"/>
                </a:cubicBezTo>
                <a:cubicBezTo>
                  <a:pt x="131" y="89"/>
                  <a:pt x="132" y="89"/>
                  <a:pt x="134" y="89"/>
                </a:cubicBezTo>
                <a:cubicBezTo>
                  <a:pt x="134" y="89"/>
                  <a:pt x="138" y="91"/>
                  <a:pt x="136" y="90"/>
                </a:cubicBezTo>
                <a:cubicBezTo>
                  <a:pt x="133" y="89"/>
                  <a:pt x="129" y="88"/>
                  <a:pt x="126" y="87"/>
                </a:cubicBezTo>
                <a:cubicBezTo>
                  <a:pt x="120" y="85"/>
                  <a:pt x="113" y="83"/>
                  <a:pt x="107" y="81"/>
                </a:cubicBezTo>
                <a:cubicBezTo>
                  <a:pt x="106" y="81"/>
                  <a:pt x="106" y="81"/>
                  <a:pt x="105" y="81"/>
                </a:cubicBezTo>
                <a:cubicBezTo>
                  <a:pt x="99" y="79"/>
                  <a:pt x="93" y="77"/>
                  <a:pt x="87" y="75"/>
                </a:cubicBezTo>
                <a:cubicBezTo>
                  <a:pt x="82" y="73"/>
                  <a:pt x="77" y="71"/>
                  <a:pt x="72" y="70"/>
                </a:cubicBezTo>
                <a:close/>
                <a:moveTo>
                  <a:pt x="77" y="68"/>
                </a:moveTo>
                <a:cubicBezTo>
                  <a:pt x="78" y="67"/>
                  <a:pt x="79" y="67"/>
                  <a:pt x="81" y="66"/>
                </a:cubicBezTo>
                <a:cubicBezTo>
                  <a:pt x="90" y="71"/>
                  <a:pt x="100" y="75"/>
                  <a:pt x="110" y="78"/>
                </a:cubicBezTo>
                <a:cubicBezTo>
                  <a:pt x="113" y="79"/>
                  <a:pt x="115" y="80"/>
                  <a:pt x="118" y="80"/>
                </a:cubicBezTo>
                <a:cubicBezTo>
                  <a:pt x="112" y="79"/>
                  <a:pt x="107" y="77"/>
                  <a:pt x="101" y="75"/>
                </a:cubicBezTo>
                <a:cubicBezTo>
                  <a:pt x="94" y="73"/>
                  <a:pt x="87" y="70"/>
                  <a:pt x="80" y="69"/>
                </a:cubicBezTo>
                <a:cubicBezTo>
                  <a:pt x="79" y="69"/>
                  <a:pt x="78" y="68"/>
                  <a:pt x="78" y="68"/>
                </a:cubicBezTo>
                <a:cubicBezTo>
                  <a:pt x="77" y="68"/>
                  <a:pt x="77" y="68"/>
                  <a:pt x="77" y="68"/>
                </a:cubicBezTo>
                <a:close/>
                <a:moveTo>
                  <a:pt x="82" y="66"/>
                </a:moveTo>
                <a:cubicBezTo>
                  <a:pt x="83" y="65"/>
                  <a:pt x="85" y="64"/>
                  <a:pt x="86" y="63"/>
                </a:cubicBezTo>
                <a:cubicBezTo>
                  <a:pt x="97" y="67"/>
                  <a:pt x="109" y="72"/>
                  <a:pt x="120" y="76"/>
                </a:cubicBezTo>
                <a:cubicBezTo>
                  <a:pt x="125" y="79"/>
                  <a:pt x="131" y="80"/>
                  <a:pt x="137" y="82"/>
                </a:cubicBezTo>
                <a:cubicBezTo>
                  <a:pt x="139" y="83"/>
                  <a:pt x="142" y="84"/>
                  <a:pt x="145" y="85"/>
                </a:cubicBezTo>
                <a:cubicBezTo>
                  <a:pt x="150" y="87"/>
                  <a:pt x="147" y="86"/>
                  <a:pt x="145" y="85"/>
                </a:cubicBezTo>
                <a:cubicBezTo>
                  <a:pt x="140" y="84"/>
                  <a:pt x="135" y="81"/>
                  <a:pt x="130" y="80"/>
                </a:cubicBezTo>
                <a:cubicBezTo>
                  <a:pt x="124" y="78"/>
                  <a:pt x="118" y="77"/>
                  <a:pt x="112" y="75"/>
                </a:cubicBezTo>
                <a:cubicBezTo>
                  <a:pt x="102" y="72"/>
                  <a:pt x="91" y="70"/>
                  <a:pt x="82" y="66"/>
                </a:cubicBezTo>
                <a:close/>
                <a:moveTo>
                  <a:pt x="87" y="63"/>
                </a:moveTo>
                <a:cubicBezTo>
                  <a:pt x="87" y="63"/>
                  <a:pt x="87" y="62"/>
                  <a:pt x="88" y="62"/>
                </a:cubicBezTo>
                <a:cubicBezTo>
                  <a:pt x="88" y="62"/>
                  <a:pt x="89" y="61"/>
                  <a:pt x="89" y="61"/>
                </a:cubicBezTo>
                <a:cubicBezTo>
                  <a:pt x="89" y="61"/>
                  <a:pt x="89" y="61"/>
                  <a:pt x="90" y="61"/>
                </a:cubicBezTo>
                <a:cubicBezTo>
                  <a:pt x="100" y="66"/>
                  <a:pt x="110" y="69"/>
                  <a:pt x="121" y="72"/>
                </a:cubicBezTo>
                <a:cubicBezTo>
                  <a:pt x="126" y="74"/>
                  <a:pt x="131" y="76"/>
                  <a:pt x="137" y="78"/>
                </a:cubicBezTo>
                <a:cubicBezTo>
                  <a:pt x="139" y="79"/>
                  <a:pt x="142" y="79"/>
                  <a:pt x="144" y="80"/>
                </a:cubicBezTo>
                <a:cubicBezTo>
                  <a:pt x="146" y="81"/>
                  <a:pt x="154" y="83"/>
                  <a:pt x="148" y="82"/>
                </a:cubicBezTo>
                <a:cubicBezTo>
                  <a:pt x="138" y="79"/>
                  <a:pt x="128" y="75"/>
                  <a:pt x="118" y="72"/>
                </a:cubicBezTo>
                <a:cubicBezTo>
                  <a:pt x="108" y="69"/>
                  <a:pt x="97" y="66"/>
                  <a:pt x="87" y="63"/>
                </a:cubicBezTo>
                <a:close/>
                <a:moveTo>
                  <a:pt x="90" y="61"/>
                </a:moveTo>
                <a:cubicBezTo>
                  <a:pt x="91" y="59"/>
                  <a:pt x="93" y="58"/>
                  <a:pt x="94" y="56"/>
                </a:cubicBezTo>
                <a:cubicBezTo>
                  <a:pt x="94" y="56"/>
                  <a:pt x="94" y="56"/>
                  <a:pt x="94" y="56"/>
                </a:cubicBezTo>
                <a:cubicBezTo>
                  <a:pt x="99" y="58"/>
                  <a:pt x="104" y="59"/>
                  <a:pt x="108" y="60"/>
                </a:cubicBezTo>
                <a:cubicBezTo>
                  <a:pt x="114" y="62"/>
                  <a:pt x="119" y="64"/>
                  <a:pt x="124" y="65"/>
                </a:cubicBezTo>
                <a:cubicBezTo>
                  <a:pt x="133" y="69"/>
                  <a:pt x="144" y="70"/>
                  <a:pt x="152" y="75"/>
                </a:cubicBezTo>
                <a:cubicBezTo>
                  <a:pt x="152" y="75"/>
                  <a:pt x="152" y="75"/>
                  <a:pt x="152" y="75"/>
                </a:cubicBezTo>
                <a:cubicBezTo>
                  <a:pt x="148" y="73"/>
                  <a:pt x="142" y="72"/>
                  <a:pt x="138" y="71"/>
                </a:cubicBezTo>
                <a:cubicBezTo>
                  <a:pt x="132" y="69"/>
                  <a:pt x="127" y="68"/>
                  <a:pt x="121" y="66"/>
                </a:cubicBezTo>
                <a:cubicBezTo>
                  <a:pt x="112" y="63"/>
                  <a:pt x="102" y="60"/>
                  <a:pt x="92" y="58"/>
                </a:cubicBezTo>
                <a:cubicBezTo>
                  <a:pt x="92" y="58"/>
                  <a:pt x="92" y="59"/>
                  <a:pt x="92" y="59"/>
                </a:cubicBezTo>
                <a:cubicBezTo>
                  <a:pt x="102" y="63"/>
                  <a:pt x="112" y="66"/>
                  <a:pt x="122" y="69"/>
                </a:cubicBezTo>
                <a:cubicBezTo>
                  <a:pt x="123" y="70"/>
                  <a:pt x="125" y="70"/>
                  <a:pt x="126" y="71"/>
                </a:cubicBezTo>
                <a:cubicBezTo>
                  <a:pt x="124" y="70"/>
                  <a:pt x="122" y="70"/>
                  <a:pt x="121" y="69"/>
                </a:cubicBezTo>
                <a:cubicBezTo>
                  <a:pt x="110" y="66"/>
                  <a:pt x="100" y="62"/>
                  <a:pt x="90" y="61"/>
                </a:cubicBezTo>
                <a:cubicBezTo>
                  <a:pt x="90" y="61"/>
                  <a:pt x="90" y="61"/>
                  <a:pt x="90" y="61"/>
                </a:cubicBezTo>
                <a:close/>
                <a:moveTo>
                  <a:pt x="153" y="78"/>
                </a:moveTo>
                <a:cubicBezTo>
                  <a:pt x="153" y="78"/>
                  <a:pt x="153" y="78"/>
                  <a:pt x="153" y="78"/>
                </a:cubicBezTo>
                <a:cubicBezTo>
                  <a:pt x="152" y="78"/>
                  <a:pt x="152" y="78"/>
                  <a:pt x="151" y="78"/>
                </a:cubicBezTo>
                <a:cubicBezTo>
                  <a:pt x="142" y="75"/>
                  <a:pt x="133" y="72"/>
                  <a:pt x="124" y="69"/>
                </a:cubicBezTo>
                <a:cubicBezTo>
                  <a:pt x="114" y="66"/>
                  <a:pt x="104" y="63"/>
                  <a:pt x="94" y="59"/>
                </a:cubicBezTo>
                <a:cubicBezTo>
                  <a:pt x="97" y="60"/>
                  <a:pt x="103" y="61"/>
                  <a:pt x="107" y="62"/>
                </a:cubicBezTo>
                <a:cubicBezTo>
                  <a:pt x="112" y="64"/>
                  <a:pt x="118" y="66"/>
                  <a:pt x="123" y="67"/>
                </a:cubicBezTo>
                <a:cubicBezTo>
                  <a:pt x="133" y="70"/>
                  <a:pt x="143" y="73"/>
                  <a:pt x="153" y="75"/>
                </a:cubicBezTo>
                <a:cubicBezTo>
                  <a:pt x="153" y="76"/>
                  <a:pt x="153" y="77"/>
                  <a:pt x="153" y="78"/>
                </a:cubicBezTo>
                <a:close/>
                <a:moveTo>
                  <a:pt x="152" y="74"/>
                </a:moveTo>
                <a:cubicBezTo>
                  <a:pt x="145" y="70"/>
                  <a:pt x="137" y="69"/>
                  <a:pt x="130" y="67"/>
                </a:cubicBezTo>
                <a:cubicBezTo>
                  <a:pt x="124" y="65"/>
                  <a:pt x="119" y="63"/>
                  <a:pt x="113" y="61"/>
                </a:cubicBezTo>
                <a:cubicBezTo>
                  <a:pt x="110" y="60"/>
                  <a:pt x="106" y="59"/>
                  <a:pt x="102" y="58"/>
                </a:cubicBezTo>
                <a:cubicBezTo>
                  <a:pt x="103" y="58"/>
                  <a:pt x="105" y="59"/>
                  <a:pt x="107" y="59"/>
                </a:cubicBezTo>
                <a:cubicBezTo>
                  <a:pt x="112" y="60"/>
                  <a:pt x="118" y="61"/>
                  <a:pt x="123" y="63"/>
                </a:cubicBezTo>
                <a:cubicBezTo>
                  <a:pt x="132" y="65"/>
                  <a:pt x="141" y="68"/>
                  <a:pt x="151" y="69"/>
                </a:cubicBezTo>
                <a:cubicBezTo>
                  <a:pt x="151" y="71"/>
                  <a:pt x="152" y="72"/>
                  <a:pt x="152" y="74"/>
                </a:cubicBezTo>
                <a:close/>
                <a:moveTo>
                  <a:pt x="153" y="79"/>
                </a:moveTo>
                <a:cubicBezTo>
                  <a:pt x="152" y="80"/>
                  <a:pt x="152" y="81"/>
                  <a:pt x="152" y="81"/>
                </a:cubicBezTo>
                <a:cubicBezTo>
                  <a:pt x="152" y="82"/>
                  <a:pt x="152" y="82"/>
                  <a:pt x="152" y="82"/>
                </a:cubicBezTo>
                <a:cubicBezTo>
                  <a:pt x="147" y="80"/>
                  <a:pt x="143" y="79"/>
                  <a:pt x="138" y="78"/>
                </a:cubicBezTo>
                <a:cubicBezTo>
                  <a:pt x="133" y="76"/>
                  <a:pt x="129" y="74"/>
                  <a:pt x="124" y="73"/>
                </a:cubicBezTo>
                <a:cubicBezTo>
                  <a:pt x="113" y="69"/>
                  <a:pt x="102" y="66"/>
                  <a:pt x="91" y="61"/>
                </a:cubicBezTo>
                <a:cubicBezTo>
                  <a:pt x="96" y="63"/>
                  <a:pt x="102" y="64"/>
                  <a:pt x="107" y="66"/>
                </a:cubicBezTo>
                <a:cubicBezTo>
                  <a:pt x="112" y="67"/>
                  <a:pt x="117" y="69"/>
                  <a:pt x="122" y="70"/>
                </a:cubicBezTo>
                <a:cubicBezTo>
                  <a:pt x="132" y="73"/>
                  <a:pt x="142" y="77"/>
                  <a:pt x="153" y="79"/>
                </a:cubicBezTo>
                <a:close/>
                <a:moveTo>
                  <a:pt x="151" y="83"/>
                </a:moveTo>
                <a:cubicBezTo>
                  <a:pt x="151" y="84"/>
                  <a:pt x="150" y="85"/>
                  <a:pt x="149" y="86"/>
                </a:cubicBezTo>
                <a:cubicBezTo>
                  <a:pt x="138" y="81"/>
                  <a:pt x="127" y="79"/>
                  <a:pt x="117" y="74"/>
                </a:cubicBezTo>
                <a:cubicBezTo>
                  <a:pt x="111" y="72"/>
                  <a:pt x="105" y="70"/>
                  <a:pt x="99" y="67"/>
                </a:cubicBezTo>
                <a:cubicBezTo>
                  <a:pt x="99" y="67"/>
                  <a:pt x="98" y="67"/>
                  <a:pt x="97" y="67"/>
                </a:cubicBezTo>
                <a:cubicBezTo>
                  <a:pt x="107" y="69"/>
                  <a:pt x="116" y="72"/>
                  <a:pt x="125" y="75"/>
                </a:cubicBezTo>
                <a:cubicBezTo>
                  <a:pt x="130" y="76"/>
                  <a:pt x="135" y="78"/>
                  <a:pt x="140" y="80"/>
                </a:cubicBezTo>
                <a:cubicBezTo>
                  <a:pt x="144" y="81"/>
                  <a:pt x="147" y="83"/>
                  <a:pt x="151" y="83"/>
                </a:cubicBezTo>
                <a:close/>
                <a:moveTo>
                  <a:pt x="148" y="87"/>
                </a:moveTo>
                <a:cubicBezTo>
                  <a:pt x="147" y="88"/>
                  <a:pt x="145" y="88"/>
                  <a:pt x="144" y="89"/>
                </a:cubicBezTo>
                <a:cubicBezTo>
                  <a:pt x="143" y="89"/>
                  <a:pt x="143" y="89"/>
                  <a:pt x="142" y="88"/>
                </a:cubicBezTo>
                <a:cubicBezTo>
                  <a:pt x="142" y="88"/>
                  <a:pt x="142" y="88"/>
                  <a:pt x="141" y="88"/>
                </a:cubicBezTo>
                <a:cubicBezTo>
                  <a:pt x="140" y="88"/>
                  <a:pt x="140" y="88"/>
                  <a:pt x="140" y="87"/>
                </a:cubicBezTo>
                <a:cubicBezTo>
                  <a:pt x="139" y="87"/>
                  <a:pt x="138" y="87"/>
                  <a:pt x="137" y="87"/>
                </a:cubicBezTo>
                <a:cubicBezTo>
                  <a:pt x="136" y="86"/>
                  <a:pt x="134" y="85"/>
                  <a:pt x="132" y="85"/>
                </a:cubicBezTo>
                <a:cubicBezTo>
                  <a:pt x="124" y="82"/>
                  <a:pt x="117" y="79"/>
                  <a:pt x="109" y="77"/>
                </a:cubicBezTo>
                <a:cubicBezTo>
                  <a:pt x="102" y="74"/>
                  <a:pt x="94" y="71"/>
                  <a:pt x="87" y="68"/>
                </a:cubicBezTo>
                <a:cubicBezTo>
                  <a:pt x="88" y="69"/>
                  <a:pt x="89" y="69"/>
                  <a:pt x="90" y="69"/>
                </a:cubicBezTo>
                <a:cubicBezTo>
                  <a:pt x="94" y="70"/>
                  <a:pt x="98" y="71"/>
                  <a:pt x="102" y="72"/>
                </a:cubicBezTo>
                <a:cubicBezTo>
                  <a:pt x="110" y="75"/>
                  <a:pt x="119" y="78"/>
                  <a:pt x="128" y="80"/>
                </a:cubicBezTo>
                <a:cubicBezTo>
                  <a:pt x="134" y="82"/>
                  <a:pt x="141" y="85"/>
                  <a:pt x="148" y="87"/>
                </a:cubicBezTo>
                <a:close/>
                <a:moveTo>
                  <a:pt x="143" y="89"/>
                </a:moveTo>
                <a:cubicBezTo>
                  <a:pt x="141" y="90"/>
                  <a:pt x="140" y="90"/>
                  <a:pt x="139" y="90"/>
                </a:cubicBezTo>
                <a:cubicBezTo>
                  <a:pt x="134" y="88"/>
                  <a:pt x="130" y="87"/>
                  <a:pt x="125" y="85"/>
                </a:cubicBezTo>
                <a:cubicBezTo>
                  <a:pt x="119" y="83"/>
                  <a:pt x="113" y="81"/>
                  <a:pt x="107" y="79"/>
                </a:cubicBezTo>
                <a:cubicBezTo>
                  <a:pt x="101" y="77"/>
                  <a:pt x="95" y="74"/>
                  <a:pt x="89" y="72"/>
                </a:cubicBezTo>
                <a:cubicBezTo>
                  <a:pt x="88" y="72"/>
                  <a:pt x="87" y="71"/>
                  <a:pt x="86" y="71"/>
                </a:cubicBezTo>
                <a:cubicBezTo>
                  <a:pt x="92" y="72"/>
                  <a:pt x="97" y="74"/>
                  <a:pt x="102" y="76"/>
                </a:cubicBezTo>
                <a:cubicBezTo>
                  <a:pt x="111" y="79"/>
                  <a:pt x="120" y="82"/>
                  <a:pt x="128" y="84"/>
                </a:cubicBezTo>
                <a:cubicBezTo>
                  <a:pt x="131" y="85"/>
                  <a:pt x="133" y="86"/>
                  <a:pt x="136" y="87"/>
                </a:cubicBezTo>
                <a:cubicBezTo>
                  <a:pt x="138" y="88"/>
                  <a:pt x="140" y="88"/>
                  <a:pt x="143" y="89"/>
                </a:cubicBezTo>
                <a:close/>
                <a:moveTo>
                  <a:pt x="135" y="91"/>
                </a:moveTo>
                <a:cubicBezTo>
                  <a:pt x="134" y="91"/>
                  <a:pt x="133" y="91"/>
                  <a:pt x="132" y="92"/>
                </a:cubicBezTo>
                <a:cubicBezTo>
                  <a:pt x="130" y="89"/>
                  <a:pt x="126" y="89"/>
                  <a:pt x="122" y="87"/>
                </a:cubicBezTo>
                <a:cubicBezTo>
                  <a:pt x="120" y="86"/>
                  <a:pt x="117" y="85"/>
                  <a:pt x="114" y="84"/>
                </a:cubicBezTo>
                <a:cubicBezTo>
                  <a:pt x="117" y="85"/>
                  <a:pt x="121" y="86"/>
                  <a:pt x="124" y="87"/>
                </a:cubicBezTo>
                <a:cubicBezTo>
                  <a:pt x="128" y="88"/>
                  <a:pt x="132" y="90"/>
                  <a:pt x="135" y="91"/>
                </a:cubicBezTo>
                <a:close/>
                <a:moveTo>
                  <a:pt x="131" y="92"/>
                </a:moveTo>
                <a:cubicBezTo>
                  <a:pt x="130" y="92"/>
                  <a:pt x="129" y="92"/>
                  <a:pt x="129" y="93"/>
                </a:cubicBezTo>
                <a:cubicBezTo>
                  <a:pt x="126" y="91"/>
                  <a:pt x="123" y="90"/>
                  <a:pt x="121" y="90"/>
                </a:cubicBezTo>
                <a:cubicBezTo>
                  <a:pt x="116" y="88"/>
                  <a:pt x="111" y="87"/>
                  <a:pt x="107" y="85"/>
                </a:cubicBezTo>
                <a:cubicBezTo>
                  <a:pt x="115" y="88"/>
                  <a:pt x="123" y="90"/>
                  <a:pt x="131" y="92"/>
                </a:cubicBezTo>
                <a:close/>
                <a:moveTo>
                  <a:pt x="33" y="64"/>
                </a:moveTo>
                <a:cubicBezTo>
                  <a:pt x="34" y="64"/>
                  <a:pt x="34" y="63"/>
                  <a:pt x="35" y="62"/>
                </a:cubicBezTo>
                <a:cubicBezTo>
                  <a:pt x="43" y="65"/>
                  <a:pt x="52" y="70"/>
                  <a:pt x="61" y="72"/>
                </a:cubicBezTo>
                <a:cubicBezTo>
                  <a:pt x="62" y="73"/>
                  <a:pt x="63" y="73"/>
                  <a:pt x="64" y="73"/>
                </a:cubicBezTo>
                <a:cubicBezTo>
                  <a:pt x="64" y="73"/>
                  <a:pt x="65" y="73"/>
                  <a:pt x="66" y="73"/>
                </a:cubicBezTo>
                <a:cubicBezTo>
                  <a:pt x="66" y="73"/>
                  <a:pt x="66" y="73"/>
                  <a:pt x="66" y="73"/>
                </a:cubicBezTo>
                <a:cubicBezTo>
                  <a:pt x="72" y="75"/>
                  <a:pt x="77" y="78"/>
                  <a:pt x="83" y="79"/>
                </a:cubicBezTo>
                <a:cubicBezTo>
                  <a:pt x="90" y="81"/>
                  <a:pt x="96" y="83"/>
                  <a:pt x="103" y="85"/>
                </a:cubicBezTo>
                <a:cubicBezTo>
                  <a:pt x="109" y="87"/>
                  <a:pt x="116" y="89"/>
                  <a:pt x="122" y="91"/>
                </a:cubicBezTo>
                <a:cubicBezTo>
                  <a:pt x="123" y="91"/>
                  <a:pt x="127" y="93"/>
                  <a:pt x="128" y="93"/>
                </a:cubicBezTo>
                <a:cubicBezTo>
                  <a:pt x="128" y="93"/>
                  <a:pt x="127" y="93"/>
                  <a:pt x="127" y="93"/>
                </a:cubicBezTo>
                <a:cubicBezTo>
                  <a:pt x="127" y="93"/>
                  <a:pt x="126" y="93"/>
                  <a:pt x="125" y="93"/>
                </a:cubicBezTo>
                <a:cubicBezTo>
                  <a:pt x="122" y="92"/>
                  <a:pt x="119" y="91"/>
                  <a:pt x="116" y="90"/>
                </a:cubicBezTo>
                <a:cubicBezTo>
                  <a:pt x="102" y="87"/>
                  <a:pt x="88" y="82"/>
                  <a:pt x="74" y="77"/>
                </a:cubicBezTo>
                <a:cubicBezTo>
                  <a:pt x="61" y="73"/>
                  <a:pt x="46" y="70"/>
                  <a:pt x="33" y="64"/>
                </a:cubicBezTo>
                <a:close/>
                <a:moveTo>
                  <a:pt x="35" y="61"/>
                </a:moveTo>
                <a:cubicBezTo>
                  <a:pt x="36" y="60"/>
                  <a:pt x="38" y="58"/>
                  <a:pt x="39" y="56"/>
                </a:cubicBezTo>
                <a:cubicBezTo>
                  <a:pt x="39" y="56"/>
                  <a:pt x="39" y="56"/>
                  <a:pt x="39" y="56"/>
                </a:cubicBezTo>
                <a:cubicBezTo>
                  <a:pt x="45" y="61"/>
                  <a:pt x="52" y="63"/>
                  <a:pt x="58" y="66"/>
                </a:cubicBezTo>
                <a:cubicBezTo>
                  <a:pt x="53" y="63"/>
                  <a:pt x="45" y="60"/>
                  <a:pt x="39" y="59"/>
                </a:cubicBezTo>
                <a:cubicBezTo>
                  <a:pt x="38" y="59"/>
                  <a:pt x="38" y="59"/>
                  <a:pt x="38" y="59"/>
                </a:cubicBezTo>
                <a:cubicBezTo>
                  <a:pt x="44" y="64"/>
                  <a:pt x="52" y="66"/>
                  <a:pt x="59" y="69"/>
                </a:cubicBezTo>
                <a:cubicBezTo>
                  <a:pt x="59" y="70"/>
                  <a:pt x="59" y="70"/>
                  <a:pt x="60" y="71"/>
                </a:cubicBezTo>
                <a:cubicBezTo>
                  <a:pt x="59" y="71"/>
                  <a:pt x="58" y="70"/>
                  <a:pt x="58" y="70"/>
                </a:cubicBezTo>
                <a:cubicBezTo>
                  <a:pt x="55" y="69"/>
                  <a:pt x="53" y="68"/>
                  <a:pt x="50" y="67"/>
                </a:cubicBezTo>
                <a:cubicBezTo>
                  <a:pt x="45" y="65"/>
                  <a:pt x="40" y="63"/>
                  <a:pt x="35" y="61"/>
                </a:cubicBezTo>
                <a:close/>
                <a:moveTo>
                  <a:pt x="39" y="56"/>
                </a:moveTo>
                <a:cubicBezTo>
                  <a:pt x="40" y="55"/>
                  <a:pt x="40" y="54"/>
                  <a:pt x="41" y="54"/>
                </a:cubicBezTo>
                <a:cubicBezTo>
                  <a:pt x="41" y="54"/>
                  <a:pt x="41" y="54"/>
                  <a:pt x="41" y="54"/>
                </a:cubicBezTo>
                <a:cubicBezTo>
                  <a:pt x="46" y="56"/>
                  <a:pt x="50" y="58"/>
                  <a:pt x="55" y="59"/>
                </a:cubicBezTo>
                <a:cubicBezTo>
                  <a:pt x="55" y="59"/>
                  <a:pt x="55" y="60"/>
                  <a:pt x="55" y="60"/>
                </a:cubicBezTo>
                <a:cubicBezTo>
                  <a:pt x="55" y="60"/>
                  <a:pt x="55" y="61"/>
                  <a:pt x="56" y="61"/>
                </a:cubicBezTo>
                <a:cubicBezTo>
                  <a:pt x="55" y="61"/>
                  <a:pt x="54" y="60"/>
                  <a:pt x="53" y="60"/>
                </a:cubicBezTo>
                <a:cubicBezTo>
                  <a:pt x="48" y="58"/>
                  <a:pt x="44" y="57"/>
                  <a:pt x="39" y="56"/>
                </a:cubicBezTo>
                <a:close/>
                <a:moveTo>
                  <a:pt x="41" y="53"/>
                </a:moveTo>
                <a:cubicBezTo>
                  <a:pt x="41" y="53"/>
                  <a:pt x="42" y="53"/>
                  <a:pt x="42" y="52"/>
                </a:cubicBezTo>
                <a:cubicBezTo>
                  <a:pt x="46" y="54"/>
                  <a:pt x="50" y="56"/>
                  <a:pt x="55" y="59"/>
                </a:cubicBezTo>
                <a:cubicBezTo>
                  <a:pt x="55" y="59"/>
                  <a:pt x="55" y="59"/>
                  <a:pt x="55" y="59"/>
                </a:cubicBezTo>
                <a:cubicBezTo>
                  <a:pt x="50" y="58"/>
                  <a:pt x="46" y="55"/>
                  <a:pt x="41" y="53"/>
                </a:cubicBezTo>
                <a:cubicBezTo>
                  <a:pt x="41" y="53"/>
                  <a:pt x="41" y="53"/>
                  <a:pt x="41" y="53"/>
                </a:cubicBezTo>
                <a:close/>
                <a:moveTo>
                  <a:pt x="42" y="52"/>
                </a:moveTo>
                <a:cubicBezTo>
                  <a:pt x="43" y="51"/>
                  <a:pt x="43" y="50"/>
                  <a:pt x="44" y="50"/>
                </a:cubicBezTo>
                <a:cubicBezTo>
                  <a:pt x="44" y="50"/>
                  <a:pt x="44" y="50"/>
                  <a:pt x="44" y="50"/>
                </a:cubicBezTo>
                <a:cubicBezTo>
                  <a:pt x="48" y="51"/>
                  <a:pt x="52" y="53"/>
                  <a:pt x="56" y="55"/>
                </a:cubicBezTo>
                <a:cubicBezTo>
                  <a:pt x="55" y="55"/>
                  <a:pt x="55" y="56"/>
                  <a:pt x="55" y="56"/>
                </a:cubicBezTo>
                <a:cubicBezTo>
                  <a:pt x="51" y="55"/>
                  <a:pt x="46" y="53"/>
                  <a:pt x="42" y="52"/>
                </a:cubicBezTo>
                <a:close/>
                <a:moveTo>
                  <a:pt x="45" y="49"/>
                </a:moveTo>
                <a:cubicBezTo>
                  <a:pt x="46" y="47"/>
                  <a:pt x="48" y="46"/>
                  <a:pt x="49" y="44"/>
                </a:cubicBezTo>
                <a:cubicBezTo>
                  <a:pt x="51" y="47"/>
                  <a:pt x="55" y="49"/>
                  <a:pt x="58" y="51"/>
                </a:cubicBezTo>
                <a:cubicBezTo>
                  <a:pt x="60" y="52"/>
                  <a:pt x="58" y="51"/>
                  <a:pt x="57" y="51"/>
                </a:cubicBezTo>
                <a:cubicBezTo>
                  <a:pt x="55" y="50"/>
                  <a:pt x="54" y="49"/>
                  <a:pt x="52" y="49"/>
                </a:cubicBezTo>
                <a:cubicBezTo>
                  <a:pt x="51" y="48"/>
                  <a:pt x="49" y="47"/>
                  <a:pt x="48" y="47"/>
                </a:cubicBezTo>
                <a:cubicBezTo>
                  <a:pt x="47" y="47"/>
                  <a:pt x="47" y="47"/>
                  <a:pt x="47" y="47"/>
                </a:cubicBezTo>
                <a:cubicBezTo>
                  <a:pt x="49" y="50"/>
                  <a:pt x="53" y="53"/>
                  <a:pt x="56" y="54"/>
                </a:cubicBezTo>
                <a:cubicBezTo>
                  <a:pt x="52" y="53"/>
                  <a:pt x="48" y="51"/>
                  <a:pt x="45" y="49"/>
                </a:cubicBezTo>
                <a:close/>
                <a:moveTo>
                  <a:pt x="50" y="44"/>
                </a:moveTo>
                <a:cubicBezTo>
                  <a:pt x="51" y="43"/>
                  <a:pt x="51" y="42"/>
                  <a:pt x="52" y="41"/>
                </a:cubicBezTo>
                <a:cubicBezTo>
                  <a:pt x="54" y="45"/>
                  <a:pt x="58" y="47"/>
                  <a:pt x="61" y="49"/>
                </a:cubicBezTo>
                <a:cubicBezTo>
                  <a:pt x="60" y="48"/>
                  <a:pt x="58" y="48"/>
                  <a:pt x="57" y="47"/>
                </a:cubicBezTo>
                <a:cubicBezTo>
                  <a:pt x="55" y="46"/>
                  <a:pt x="52" y="45"/>
                  <a:pt x="50" y="44"/>
                </a:cubicBezTo>
                <a:close/>
                <a:moveTo>
                  <a:pt x="53" y="41"/>
                </a:moveTo>
                <a:cubicBezTo>
                  <a:pt x="54" y="40"/>
                  <a:pt x="55" y="39"/>
                  <a:pt x="56" y="38"/>
                </a:cubicBezTo>
                <a:cubicBezTo>
                  <a:pt x="57" y="37"/>
                  <a:pt x="57" y="37"/>
                  <a:pt x="58" y="36"/>
                </a:cubicBezTo>
                <a:cubicBezTo>
                  <a:pt x="58" y="36"/>
                  <a:pt x="58" y="36"/>
                  <a:pt x="58" y="37"/>
                </a:cubicBezTo>
                <a:cubicBezTo>
                  <a:pt x="61" y="39"/>
                  <a:pt x="64" y="41"/>
                  <a:pt x="67" y="43"/>
                </a:cubicBezTo>
                <a:cubicBezTo>
                  <a:pt x="63" y="41"/>
                  <a:pt x="60" y="40"/>
                  <a:pt x="57" y="39"/>
                </a:cubicBezTo>
                <a:cubicBezTo>
                  <a:pt x="56" y="38"/>
                  <a:pt x="56" y="39"/>
                  <a:pt x="56" y="39"/>
                </a:cubicBezTo>
                <a:cubicBezTo>
                  <a:pt x="58" y="41"/>
                  <a:pt x="60" y="43"/>
                  <a:pt x="62" y="44"/>
                </a:cubicBezTo>
                <a:cubicBezTo>
                  <a:pt x="59" y="43"/>
                  <a:pt x="56" y="42"/>
                  <a:pt x="53" y="41"/>
                </a:cubicBezTo>
                <a:close/>
                <a:moveTo>
                  <a:pt x="58" y="36"/>
                </a:moveTo>
                <a:cubicBezTo>
                  <a:pt x="59" y="35"/>
                  <a:pt x="61" y="34"/>
                  <a:pt x="62" y="34"/>
                </a:cubicBezTo>
                <a:cubicBezTo>
                  <a:pt x="62" y="34"/>
                  <a:pt x="62" y="34"/>
                  <a:pt x="62" y="34"/>
                </a:cubicBezTo>
                <a:cubicBezTo>
                  <a:pt x="65" y="39"/>
                  <a:pt x="72" y="41"/>
                  <a:pt x="76" y="45"/>
                </a:cubicBezTo>
                <a:cubicBezTo>
                  <a:pt x="79" y="47"/>
                  <a:pt x="75" y="44"/>
                  <a:pt x="74" y="44"/>
                </a:cubicBezTo>
                <a:cubicBezTo>
                  <a:pt x="73" y="43"/>
                  <a:pt x="71" y="42"/>
                  <a:pt x="70" y="41"/>
                </a:cubicBezTo>
                <a:cubicBezTo>
                  <a:pt x="66" y="39"/>
                  <a:pt x="62" y="38"/>
                  <a:pt x="59" y="36"/>
                </a:cubicBezTo>
                <a:cubicBezTo>
                  <a:pt x="59" y="36"/>
                  <a:pt x="58" y="36"/>
                  <a:pt x="58" y="36"/>
                </a:cubicBezTo>
                <a:close/>
                <a:moveTo>
                  <a:pt x="62" y="33"/>
                </a:moveTo>
                <a:cubicBezTo>
                  <a:pt x="63" y="33"/>
                  <a:pt x="63" y="33"/>
                  <a:pt x="64" y="32"/>
                </a:cubicBezTo>
                <a:cubicBezTo>
                  <a:pt x="64" y="32"/>
                  <a:pt x="64" y="32"/>
                  <a:pt x="64" y="32"/>
                </a:cubicBezTo>
                <a:cubicBezTo>
                  <a:pt x="66" y="34"/>
                  <a:pt x="69" y="36"/>
                  <a:pt x="71" y="37"/>
                </a:cubicBezTo>
                <a:cubicBezTo>
                  <a:pt x="68" y="36"/>
                  <a:pt x="65" y="35"/>
                  <a:pt x="62" y="33"/>
                </a:cubicBezTo>
                <a:cubicBezTo>
                  <a:pt x="62" y="33"/>
                  <a:pt x="62" y="33"/>
                  <a:pt x="62" y="33"/>
                </a:cubicBezTo>
                <a:close/>
                <a:moveTo>
                  <a:pt x="64" y="32"/>
                </a:moveTo>
                <a:cubicBezTo>
                  <a:pt x="69" y="29"/>
                  <a:pt x="73" y="27"/>
                  <a:pt x="78" y="24"/>
                </a:cubicBezTo>
                <a:cubicBezTo>
                  <a:pt x="78" y="24"/>
                  <a:pt x="78" y="24"/>
                  <a:pt x="78" y="24"/>
                </a:cubicBezTo>
                <a:cubicBezTo>
                  <a:pt x="77" y="25"/>
                  <a:pt x="77" y="25"/>
                  <a:pt x="78" y="25"/>
                </a:cubicBezTo>
                <a:cubicBezTo>
                  <a:pt x="79" y="25"/>
                  <a:pt x="80" y="26"/>
                  <a:pt x="80" y="26"/>
                </a:cubicBezTo>
                <a:cubicBezTo>
                  <a:pt x="79" y="26"/>
                  <a:pt x="78" y="25"/>
                  <a:pt x="77" y="25"/>
                </a:cubicBezTo>
                <a:cubicBezTo>
                  <a:pt x="77" y="25"/>
                  <a:pt x="77" y="26"/>
                  <a:pt x="77" y="26"/>
                </a:cubicBezTo>
                <a:cubicBezTo>
                  <a:pt x="77" y="26"/>
                  <a:pt x="78" y="27"/>
                  <a:pt x="78" y="27"/>
                </a:cubicBezTo>
                <a:cubicBezTo>
                  <a:pt x="78" y="27"/>
                  <a:pt x="78" y="27"/>
                  <a:pt x="77" y="27"/>
                </a:cubicBezTo>
                <a:cubicBezTo>
                  <a:pt x="76" y="27"/>
                  <a:pt x="75" y="26"/>
                  <a:pt x="73" y="27"/>
                </a:cubicBezTo>
                <a:cubicBezTo>
                  <a:pt x="73" y="27"/>
                  <a:pt x="73" y="27"/>
                  <a:pt x="73" y="27"/>
                </a:cubicBezTo>
                <a:cubicBezTo>
                  <a:pt x="74" y="28"/>
                  <a:pt x="75" y="28"/>
                  <a:pt x="75" y="29"/>
                </a:cubicBezTo>
                <a:cubicBezTo>
                  <a:pt x="74" y="29"/>
                  <a:pt x="73" y="28"/>
                  <a:pt x="72" y="28"/>
                </a:cubicBezTo>
                <a:cubicBezTo>
                  <a:pt x="71" y="28"/>
                  <a:pt x="71" y="28"/>
                  <a:pt x="72" y="29"/>
                </a:cubicBezTo>
                <a:cubicBezTo>
                  <a:pt x="73" y="29"/>
                  <a:pt x="74" y="30"/>
                  <a:pt x="75" y="30"/>
                </a:cubicBezTo>
                <a:cubicBezTo>
                  <a:pt x="75" y="32"/>
                  <a:pt x="76" y="34"/>
                  <a:pt x="79" y="34"/>
                </a:cubicBezTo>
                <a:cubicBezTo>
                  <a:pt x="79" y="34"/>
                  <a:pt x="79" y="34"/>
                  <a:pt x="80" y="34"/>
                </a:cubicBezTo>
                <a:cubicBezTo>
                  <a:pt x="81" y="35"/>
                  <a:pt x="82" y="36"/>
                  <a:pt x="83" y="37"/>
                </a:cubicBezTo>
                <a:cubicBezTo>
                  <a:pt x="84" y="37"/>
                  <a:pt x="84" y="38"/>
                  <a:pt x="84" y="38"/>
                </a:cubicBezTo>
                <a:cubicBezTo>
                  <a:pt x="84" y="38"/>
                  <a:pt x="84" y="38"/>
                  <a:pt x="84" y="38"/>
                </a:cubicBezTo>
                <a:cubicBezTo>
                  <a:pt x="84" y="38"/>
                  <a:pt x="84" y="38"/>
                  <a:pt x="83" y="37"/>
                </a:cubicBezTo>
                <a:cubicBezTo>
                  <a:pt x="82" y="37"/>
                  <a:pt x="81" y="36"/>
                  <a:pt x="80" y="36"/>
                </a:cubicBezTo>
                <a:cubicBezTo>
                  <a:pt x="76" y="34"/>
                  <a:pt x="73" y="31"/>
                  <a:pt x="69" y="29"/>
                </a:cubicBezTo>
                <a:cubicBezTo>
                  <a:pt x="68" y="29"/>
                  <a:pt x="68" y="30"/>
                  <a:pt x="69" y="30"/>
                </a:cubicBezTo>
                <a:cubicBezTo>
                  <a:pt x="74" y="32"/>
                  <a:pt x="78" y="37"/>
                  <a:pt x="84" y="38"/>
                </a:cubicBezTo>
                <a:cubicBezTo>
                  <a:pt x="83" y="39"/>
                  <a:pt x="83" y="39"/>
                  <a:pt x="83" y="39"/>
                </a:cubicBezTo>
                <a:cubicBezTo>
                  <a:pt x="83" y="39"/>
                  <a:pt x="83" y="39"/>
                  <a:pt x="83" y="39"/>
                </a:cubicBezTo>
                <a:cubicBezTo>
                  <a:pt x="80" y="37"/>
                  <a:pt x="77" y="36"/>
                  <a:pt x="74" y="34"/>
                </a:cubicBezTo>
                <a:cubicBezTo>
                  <a:pt x="72" y="33"/>
                  <a:pt x="71" y="32"/>
                  <a:pt x="70" y="32"/>
                </a:cubicBezTo>
                <a:cubicBezTo>
                  <a:pt x="70" y="31"/>
                  <a:pt x="69" y="31"/>
                  <a:pt x="69" y="31"/>
                </a:cubicBezTo>
                <a:cubicBezTo>
                  <a:pt x="69" y="31"/>
                  <a:pt x="68" y="31"/>
                  <a:pt x="67" y="30"/>
                </a:cubicBezTo>
                <a:cubicBezTo>
                  <a:pt x="67" y="30"/>
                  <a:pt x="67" y="31"/>
                  <a:pt x="67" y="31"/>
                </a:cubicBezTo>
                <a:cubicBezTo>
                  <a:pt x="71" y="34"/>
                  <a:pt x="76" y="38"/>
                  <a:pt x="80" y="40"/>
                </a:cubicBezTo>
                <a:cubicBezTo>
                  <a:pt x="75" y="38"/>
                  <a:pt x="70" y="35"/>
                  <a:pt x="64" y="32"/>
                </a:cubicBezTo>
                <a:cubicBezTo>
                  <a:pt x="64" y="32"/>
                  <a:pt x="64" y="32"/>
                  <a:pt x="64" y="32"/>
                </a:cubicBezTo>
                <a:close/>
                <a:moveTo>
                  <a:pt x="94" y="36"/>
                </a:moveTo>
                <a:cubicBezTo>
                  <a:pt x="93" y="35"/>
                  <a:pt x="92" y="35"/>
                  <a:pt x="91" y="34"/>
                </a:cubicBezTo>
                <a:cubicBezTo>
                  <a:pt x="86" y="31"/>
                  <a:pt x="91" y="33"/>
                  <a:pt x="93" y="34"/>
                </a:cubicBezTo>
                <a:cubicBezTo>
                  <a:pt x="93" y="34"/>
                  <a:pt x="93" y="34"/>
                  <a:pt x="93" y="34"/>
                </a:cubicBezTo>
                <a:cubicBezTo>
                  <a:pt x="94" y="35"/>
                  <a:pt x="96" y="37"/>
                  <a:pt x="98" y="38"/>
                </a:cubicBezTo>
                <a:cubicBezTo>
                  <a:pt x="98" y="38"/>
                  <a:pt x="98" y="38"/>
                  <a:pt x="98" y="38"/>
                </a:cubicBezTo>
                <a:cubicBezTo>
                  <a:pt x="98" y="38"/>
                  <a:pt x="98" y="38"/>
                  <a:pt x="97" y="38"/>
                </a:cubicBezTo>
                <a:cubicBezTo>
                  <a:pt x="96" y="37"/>
                  <a:pt x="95" y="36"/>
                  <a:pt x="94" y="36"/>
                </a:cubicBezTo>
                <a:close/>
                <a:moveTo>
                  <a:pt x="94" y="33"/>
                </a:moveTo>
                <a:cubicBezTo>
                  <a:pt x="94" y="33"/>
                  <a:pt x="94" y="33"/>
                  <a:pt x="94" y="33"/>
                </a:cubicBezTo>
                <a:cubicBezTo>
                  <a:pt x="94" y="33"/>
                  <a:pt x="94" y="33"/>
                  <a:pt x="94" y="33"/>
                </a:cubicBezTo>
                <a:close/>
                <a:moveTo>
                  <a:pt x="89" y="31"/>
                </a:moveTo>
                <a:cubicBezTo>
                  <a:pt x="90" y="31"/>
                  <a:pt x="91" y="30"/>
                  <a:pt x="92" y="29"/>
                </a:cubicBezTo>
                <a:cubicBezTo>
                  <a:pt x="92" y="29"/>
                  <a:pt x="92" y="30"/>
                  <a:pt x="92" y="30"/>
                </a:cubicBezTo>
                <a:cubicBezTo>
                  <a:pt x="93" y="31"/>
                  <a:pt x="94" y="32"/>
                  <a:pt x="95" y="33"/>
                </a:cubicBezTo>
                <a:cubicBezTo>
                  <a:pt x="95" y="33"/>
                  <a:pt x="95" y="33"/>
                  <a:pt x="95" y="33"/>
                </a:cubicBezTo>
                <a:cubicBezTo>
                  <a:pt x="94" y="33"/>
                  <a:pt x="93" y="32"/>
                  <a:pt x="93" y="32"/>
                </a:cubicBezTo>
                <a:cubicBezTo>
                  <a:pt x="92" y="32"/>
                  <a:pt x="92" y="32"/>
                  <a:pt x="92" y="32"/>
                </a:cubicBezTo>
                <a:cubicBezTo>
                  <a:pt x="92" y="32"/>
                  <a:pt x="92" y="32"/>
                  <a:pt x="92" y="32"/>
                </a:cubicBezTo>
                <a:cubicBezTo>
                  <a:pt x="92" y="32"/>
                  <a:pt x="91" y="32"/>
                  <a:pt x="91" y="32"/>
                </a:cubicBezTo>
                <a:cubicBezTo>
                  <a:pt x="91" y="32"/>
                  <a:pt x="90" y="31"/>
                  <a:pt x="89" y="31"/>
                </a:cubicBezTo>
                <a:close/>
                <a:moveTo>
                  <a:pt x="93" y="29"/>
                </a:moveTo>
                <a:cubicBezTo>
                  <a:pt x="93" y="29"/>
                  <a:pt x="93" y="29"/>
                  <a:pt x="93" y="29"/>
                </a:cubicBezTo>
                <a:cubicBezTo>
                  <a:pt x="93" y="29"/>
                  <a:pt x="94" y="28"/>
                  <a:pt x="94" y="28"/>
                </a:cubicBezTo>
                <a:cubicBezTo>
                  <a:pt x="94" y="28"/>
                  <a:pt x="94" y="28"/>
                  <a:pt x="94" y="28"/>
                </a:cubicBezTo>
                <a:cubicBezTo>
                  <a:pt x="96" y="30"/>
                  <a:pt x="98" y="32"/>
                  <a:pt x="93" y="29"/>
                </a:cubicBezTo>
                <a:cubicBezTo>
                  <a:pt x="93" y="29"/>
                  <a:pt x="93" y="29"/>
                  <a:pt x="93" y="29"/>
                </a:cubicBezTo>
                <a:close/>
                <a:moveTo>
                  <a:pt x="95" y="28"/>
                </a:moveTo>
                <a:cubicBezTo>
                  <a:pt x="95" y="27"/>
                  <a:pt x="95" y="27"/>
                  <a:pt x="96" y="27"/>
                </a:cubicBezTo>
                <a:cubicBezTo>
                  <a:pt x="97" y="26"/>
                  <a:pt x="97" y="27"/>
                  <a:pt x="97" y="28"/>
                </a:cubicBezTo>
                <a:cubicBezTo>
                  <a:pt x="96" y="28"/>
                  <a:pt x="96" y="28"/>
                  <a:pt x="95" y="28"/>
                </a:cubicBezTo>
                <a:cubicBezTo>
                  <a:pt x="95" y="28"/>
                  <a:pt x="95" y="28"/>
                  <a:pt x="95" y="28"/>
                </a:cubicBezTo>
                <a:close/>
                <a:moveTo>
                  <a:pt x="97" y="29"/>
                </a:moveTo>
                <a:cubicBezTo>
                  <a:pt x="97" y="29"/>
                  <a:pt x="97" y="29"/>
                  <a:pt x="97" y="30"/>
                </a:cubicBezTo>
                <a:cubicBezTo>
                  <a:pt x="97" y="29"/>
                  <a:pt x="96" y="28"/>
                  <a:pt x="97" y="29"/>
                </a:cubicBezTo>
                <a:close/>
                <a:moveTo>
                  <a:pt x="102" y="36"/>
                </a:moveTo>
                <a:cubicBezTo>
                  <a:pt x="102" y="36"/>
                  <a:pt x="103" y="37"/>
                  <a:pt x="103" y="37"/>
                </a:cubicBezTo>
                <a:cubicBezTo>
                  <a:pt x="103" y="37"/>
                  <a:pt x="105" y="38"/>
                  <a:pt x="105" y="39"/>
                </a:cubicBezTo>
                <a:cubicBezTo>
                  <a:pt x="105" y="39"/>
                  <a:pt x="105" y="39"/>
                  <a:pt x="105" y="39"/>
                </a:cubicBezTo>
                <a:cubicBezTo>
                  <a:pt x="105" y="39"/>
                  <a:pt x="105" y="39"/>
                  <a:pt x="105" y="39"/>
                </a:cubicBezTo>
                <a:cubicBezTo>
                  <a:pt x="102" y="38"/>
                  <a:pt x="100" y="36"/>
                  <a:pt x="97" y="35"/>
                </a:cubicBezTo>
                <a:cubicBezTo>
                  <a:pt x="97" y="35"/>
                  <a:pt x="97" y="34"/>
                  <a:pt x="97" y="34"/>
                </a:cubicBezTo>
                <a:cubicBezTo>
                  <a:pt x="96" y="33"/>
                  <a:pt x="95" y="32"/>
                  <a:pt x="94" y="31"/>
                </a:cubicBezTo>
                <a:cubicBezTo>
                  <a:pt x="93" y="30"/>
                  <a:pt x="96" y="31"/>
                  <a:pt x="97" y="31"/>
                </a:cubicBezTo>
                <a:cubicBezTo>
                  <a:pt x="97" y="32"/>
                  <a:pt x="97" y="33"/>
                  <a:pt x="97" y="33"/>
                </a:cubicBezTo>
                <a:cubicBezTo>
                  <a:pt x="98" y="35"/>
                  <a:pt x="100" y="36"/>
                  <a:pt x="102" y="36"/>
                </a:cubicBezTo>
                <a:close/>
                <a:moveTo>
                  <a:pt x="106" y="35"/>
                </a:moveTo>
                <a:cubicBezTo>
                  <a:pt x="107" y="36"/>
                  <a:pt x="107" y="37"/>
                  <a:pt x="108" y="37"/>
                </a:cubicBezTo>
                <a:cubicBezTo>
                  <a:pt x="107" y="37"/>
                  <a:pt x="105" y="36"/>
                  <a:pt x="104" y="35"/>
                </a:cubicBezTo>
                <a:cubicBezTo>
                  <a:pt x="104" y="35"/>
                  <a:pt x="105" y="35"/>
                  <a:pt x="106" y="35"/>
                </a:cubicBezTo>
                <a:cubicBezTo>
                  <a:pt x="106" y="35"/>
                  <a:pt x="106" y="35"/>
                  <a:pt x="106" y="35"/>
                </a:cubicBezTo>
                <a:close/>
                <a:moveTo>
                  <a:pt x="107" y="35"/>
                </a:moveTo>
                <a:cubicBezTo>
                  <a:pt x="108" y="35"/>
                  <a:pt x="109" y="34"/>
                  <a:pt x="109" y="34"/>
                </a:cubicBezTo>
                <a:cubicBezTo>
                  <a:pt x="109" y="34"/>
                  <a:pt x="109" y="35"/>
                  <a:pt x="109" y="35"/>
                </a:cubicBezTo>
                <a:cubicBezTo>
                  <a:pt x="110" y="36"/>
                  <a:pt x="112" y="37"/>
                  <a:pt x="109" y="36"/>
                </a:cubicBezTo>
                <a:cubicBezTo>
                  <a:pt x="108" y="35"/>
                  <a:pt x="108" y="35"/>
                  <a:pt x="107" y="35"/>
                </a:cubicBezTo>
                <a:close/>
                <a:moveTo>
                  <a:pt x="110" y="34"/>
                </a:moveTo>
                <a:cubicBezTo>
                  <a:pt x="112" y="34"/>
                  <a:pt x="113" y="34"/>
                  <a:pt x="113" y="35"/>
                </a:cubicBezTo>
                <a:cubicBezTo>
                  <a:pt x="113" y="35"/>
                  <a:pt x="113" y="35"/>
                  <a:pt x="113" y="36"/>
                </a:cubicBezTo>
                <a:cubicBezTo>
                  <a:pt x="112" y="35"/>
                  <a:pt x="111" y="35"/>
                  <a:pt x="110" y="34"/>
                </a:cubicBezTo>
                <a:close/>
                <a:moveTo>
                  <a:pt x="112" y="36"/>
                </a:moveTo>
                <a:cubicBezTo>
                  <a:pt x="112" y="36"/>
                  <a:pt x="112" y="36"/>
                  <a:pt x="112" y="37"/>
                </a:cubicBezTo>
                <a:cubicBezTo>
                  <a:pt x="111" y="35"/>
                  <a:pt x="111" y="35"/>
                  <a:pt x="112" y="36"/>
                </a:cubicBezTo>
                <a:close/>
                <a:moveTo>
                  <a:pt x="111" y="37"/>
                </a:moveTo>
                <a:cubicBezTo>
                  <a:pt x="110" y="37"/>
                  <a:pt x="110" y="38"/>
                  <a:pt x="110" y="38"/>
                </a:cubicBezTo>
                <a:cubicBezTo>
                  <a:pt x="108" y="36"/>
                  <a:pt x="109" y="37"/>
                  <a:pt x="111" y="37"/>
                </a:cubicBezTo>
                <a:close/>
                <a:moveTo>
                  <a:pt x="108" y="38"/>
                </a:moveTo>
                <a:cubicBezTo>
                  <a:pt x="107" y="38"/>
                  <a:pt x="107" y="38"/>
                  <a:pt x="106" y="38"/>
                </a:cubicBezTo>
                <a:cubicBezTo>
                  <a:pt x="105" y="38"/>
                  <a:pt x="104" y="36"/>
                  <a:pt x="104" y="36"/>
                </a:cubicBezTo>
                <a:cubicBezTo>
                  <a:pt x="105" y="37"/>
                  <a:pt x="107" y="37"/>
                  <a:pt x="108" y="38"/>
                </a:cubicBezTo>
                <a:close/>
                <a:moveTo>
                  <a:pt x="104" y="39"/>
                </a:moveTo>
                <a:cubicBezTo>
                  <a:pt x="103" y="39"/>
                  <a:pt x="102" y="39"/>
                  <a:pt x="101" y="39"/>
                </a:cubicBezTo>
                <a:cubicBezTo>
                  <a:pt x="100" y="38"/>
                  <a:pt x="99" y="37"/>
                  <a:pt x="97" y="37"/>
                </a:cubicBezTo>
                <a:cubicBezTo>
                  <a:pt x="97" y="36"/>
                  <a:pt x="96" y="36"/>
                  <a:pt x="95" y="35"/>
                </a:cubicBezTo>
                <a:cubicBezTo>
                  <a:pt x="95" y="35"/>
                  <a:pt x="96" y="35"/>
                  <a:pt x="96" y="35"/>
                </a:cubicBezTo>
                <a:cubicBezTo>
                  <a:pt x="99" y="36"/>
                  <a:pt x="101" y="38"/>
                  <a:pt x="104" y="39"/>
                </a:cubicBezTo>
                <a:close/>
                <a:moveTo>
                  <a:pt x="91" y="35"/>
                </a:moveTo>
                <a:cubicBezTo>
                  <a:pt x="91" y="35"/>
                  <a:pt x="91" y="35"/>
                  <a:pt x="90" y="35"/>
                </a:cubicBezTo>
                <a:cubicBezTo>
                  <a:pt x="90" y="35"/>
                  <a:pt x="90" y="35"/>
                  <a:pt x="90" y="35"/>
                </a:cubicBezTo>
                <a:cubicBezTo>
                  <a:pt x="89" y="34"/>
                  <a:pt x="87" y="33"/>
                  <a:pt x="86" y="33"/>
                </a:cubicBezTo>
                <a:cubicBezTo>
                  <a:pt x="86" y="33"/>
                  <a:pt x="87" y="32"/>
                  <a:pt x="88" y="32"/>
                </a:cubicBezTo>
                <a:cubicBezTo>
                  <a:pt x="89" y="33"/>
                  <a:pt x="90" y="34"/>
                  <a:pt x="91" y="35"/>
                </a:cubicBezTo>
                <a:close/>
                <a:moveTo>
                  <a:pt x="82" y="26"/>
                </a:moveTo>
                <a:cubicBezTo>
                  <a:pt x="81" y="26"/>
                  <a:pt x="80" y="25"/>
                  <a:pt x="79" y="25"/>
                </a:cubicBezTo>
                <a:cubicBezTo>
                  <a:pt x="81" y="25"/>
                  <a:pt x="82" y="25"/>
                  <a:pt x="84" y="26"/>
                </a:cubicBezTo>
                <a:cubicBezTo>
                  <a:pt x="84" y="26"/>
                  <a:pt x="83" y="26"/>
                  <a:pt x="82" y="26"/>
                </a:cubicBezTo>
                <a:close/>
                <a:moveTo>
                  <a:pt x="76" y="28"/>
                </a:moveTo>
                <a:cubicBezTo>
                  <a:pt x="76" y="28"/>
                  <a:pt x="75" y="28"/>
                  <a:pt x="74" y="27"/>
                </a:cubicBezTo>
                <a:cubicBezTo>
                  <a:pt x="75" y="27"/>
                  <a:pt x="76" y="28"/>
                  <a:pt x="77" y="28"/>
                </a:cubicBezTo>
                <a:cubicBezTo>
                  <a:pt x="77" y="28"/>
                  <a:pt x="76" y="28"/>
                  <a:pt x="76" y="28"/>
                </a:cubicBezTo>
                <a:close/>
                <a:moveTo>
                  <a:pt x="78" y="26"/>
                </a:moveTo>
                <a:cubicBezTo>
                  <a:pt x="78" y="26"/>
                  <a:pt x="79" y="26"/>
                  <a:pt x="79" y="27"/>
                </a:cubicBezTo>
                <a:cubicBezTo>
                  <a:pt x="79" y="27"/>
                  <a:pt x="79" y="27"/>
                  <a:pt x="79" y="27"/>
                </a:cubicBezTo>
                <a:cubicBezTo>
                  <a:pt x="78" y="27"/>
                  <a:pt x="78" y="26"/>
                  <a:pt x="78" y="26"/>
                </a:cubicBezTo>
                <a:close/>
                <a:moveTo>
                  <a:pt x="84" y="34"/>
                </a:moveTo>
                <a:cubicBezTo>
                  <a:pt x="83" y="34"/>
                  <a:pt x="83" y="34"/>
                  <a:pt x="82" y="34"/>
                </a:cubicBezTo>
                <a:cubicBezTo>
                  <a:pt x="83" y="33"/>
                  <a:pt x="84" y="33"/>
                  <a:pt x="85" y="33"/>
                </a:cubicBezTo>
                <a:cubicBezTo>
                  <a:pt x="85" y="34"/>
                  <a:pt x="86" y="34"/>
                  <a:pt x="87" y="35"/>
                </a:cubicBezTo>
                <a:cubicBezTo>
                  <a:pt x="87" y="36"/>
                  <a:pt x="87" y="36"/>
                  <a:pt x="87" y="36"/>
                </a:cubicBezTo>
                <a:cubicBezTo>
                  <a:pt x="87" y="36"/>
                  <a:pt x="87" y="36"/>
                  <a:pt x="87" y="36"/>
                </a:cubicBezTo>
                <a:cubicBezTo>
                  <a:pt x="86" y="36"/>
                  <a:pt x="84" y="35"/>
                  <a:pt x="84" y="34"/>
                </a:cubicBezTo>
                <a:close/>
                <a:moveTo>
                  <a:pt x="89" y="35"/>
                </a:moveTo>
                <a:cubicBezTo>
                  <a:pt x="89" y="35"/>
                  <a:pt x="88" y="35"/>
                  <a:pt x="88" y="36"/>
                </a:cubicBezTo>
                <a:cubicBezTo>
                  <a:pt x="87" y="35"/>
                  <a:pt x="87" y="34"/>
                  <a:pt x="86" y="33"/>
                </a:cubicBezTo>
                <a:cubicBezTo>
                  <a:pt x="87" y="34"/>
                  <a:pt x="88" y="35"/>
                  <a:pt x="89" y="35"/>
                </a:cubicBezTo>
                <a:close/>
                <a:moveTo>
                  <a:pt x="86" y="36"/>
                </a:moveTo>
                <a:cubicBezTo>
                  <a:pt x="86" y="37"/>
                  <a:pt x="85" y="37"/>
                  <a:pt x="85" y="37"/>
                </a:cubicBezTo>
                <a:cubicBezTo>
                  <a:pt x="83" y="36"/>
                  <a:pt x="82" y="35"/>
                  <a:pt x="81" y="34"/>
                </a:cubicBezTo>
                <a:cubicBezTo>
                  <a:pt x="81" y="34"/>
                  <a:pt x="81" y="34"/>
                  <a:pt x="81" y="34"/>
                </a:cubicBezTo>
                <a:cubicBezTo>
                  <a:pt x="81" y="34"/>
                  <a:pt x="81" y="34"/>
                  <a:pt x="81" y="34"/>
                </a:cubicBezTo>
                <a:cubicBezTo>
                  <a:pt x="82" y="34"/>
                  <a:pt x="82" y="34"/>
                  <a:pt x="82" y="34"/>
                </a:cubicBezTo>
                <a:cubicBezTo>
                  <a:pt x="84" y="35"/>
                  <a:pt x="85" y="36"/>
                  <a:pt x="86" y="36"/>
                </a:cubicBezTo>
                <a:close/>
                <a:moveTo>
                  <a:pt x="222" y="133"/>
                </a:moveTo>
                <a:cubicBezTo>
                  <a:pt x="221" y="132"/>
                  <a:pt x="220" y="132"/>
                  <a:pt x="219" y="131"/>
                </a:cubicBezTo>
                <a:cubicBezTo>
                  <a:pt x="217" y="128"/>
                  <a:pt x="221" y="130"/>
                  <a:pt x="222" y="130"/>
                </a:cubicBezTo>
                <a:cubicBezTo>
                  <a:pt x="222" y="130"/>
                  <a:pt x="222" y="130"/>
                  <a:pt x="222" y="130"/>
                </a:cubicBezTo>
                <a:cubicBezTo>
                  <a:pt x="222" y="131"/>
                  <a:pt x="222" y="132"/>
                  <a:pt x="222" y="133"/>
                </a:cubicBezTo>
                <a:close/>
                <a:moveTo>
                  <a:pt x="223" y="126"/>
                </a:moveTo>
                <a:cubicBezTo>
                  <a:pt x="222" y="125"/>
                  <a:pt x="220" y="124"/>
                  <a:pt x="219" y="123"/>
                </a:cubicBezTo>
                <a:cubicBezTo>
                  <a:pt x="218" y="123"/>
                  <a:pt x="218" y="122"/>
                  <a:pt x="218" y="122"/>
                </a:cubicBezTo>
                <a:cubicBezTo>
                  <a:pt x="217" y="122"/>
                  <a:pt x="217" y="121"/>
                  <a:pt x="217" y="121"/>
                </a:cubicBezTo>
                <a:cubicBezTo>
                  <a:pt x="218" y="121"/>
                  <a:pt x="218" y="122"/>
                  <a:pt x="219" y="122"/>
                </a:cubicBezTo>
                <a:cubicBezTo>
                  <a:pt x="221" y="122"/>
                  <a:pt x="222" y="123"/>
                  <a:pt x="223" y="124"/>
                </a:cubicBezTo>
                <a:cubicBezTo>
                  <a:pt x="223" y="125"/>
                  <a:pt x="223" y="126"/>
                  <a:pt x="223" y="126"/>
                </a:cubicBezTo>
                <a:close/>
                <a:moveTo>
                  <a:pt x="223" y="127"/>
                </a:moveTo>
                <a:cubicBezTo>
                  <a:pt x="223" y="128"/>
                  <a:pt x="223" y="129"/>
                  <a:pt x="222" y="130"/>
                </a:cubicBezTo>
                <a:cubicBezTo>
                  <a:pt x="222" y="130"/>
                  <a:pt x="222" y="130"/>
                  <a:pt x="222" y="130"/>
                </a:cubicBezTo>
                <a:cubicBezTo>
                  <a:pt x="221" y="128"/>
                  <a:pt x="220" y="127"/>
                  <a:pt x="219" y="126"/>
                </a:cubicBezTo>
                <a:cubicBezTo>
                  <a:pt x="219" y="126"/>
                  <a:pt x="220" y="126"/>
                  <a:pt x="221" y="126"/>
                </a:cubicBezTo>
                <a:cubicBezTo>
                  <a:pt x="222" y="127"/>
                  <a:pt x="222" y="127"/>
                  <a:pt x="223" y="127"/>
                </a:cubicBezTo>
                <a:cubicBezTo>
                  <a:pt x="223" y="127"/>
                  <a:pt x="223" y="127"/>
                  <a:pt x="223" y="127"/>
                </a:cubicBezTo>
                <a:close/>
                <a:moveTo>
                  <a:pt x="218" y="129"/>
                </a:moveTo>
                <a:cubicBezTo>
                  <a:pt x="218" y="130"/>
                  <a:pt x="219" y="131"/>
                  <a:pt x="219" y="132"/>
                </a:cubicBezTo>
                <a:cubicBezTo>
                  <a:pt x="221" y="133"/>
                  <a:pt x="219" y="132"/>
                  <a:pt x="218" y="132"/>
                </a:cubicBezTo>
                <a:cubicBezTo>
                  <a:pt x="218" y="132"/>
                  <a:pt x="218" y="132"/>
                  <a:pt x="218" y="132"/>
                </a:cubicBezTo>
                <a:cubicBezTo>
                  <a:pt x="218" y="131"/>
                  <a:pt x="217" y="130"/>
                  <a:pt x="218" y="129"/>
                </a:cubicBezTo>
                <a:close/>
                <a:moveTo>
                  <a:pt x="221" y="134"/>
                </a:moveTo>
                <a:cubicBezTo>
                  <a:pt x="221" y="135"/>
                  <a:pt x="221" y="137"/>
                  <a:pt x="220" y="138"/>
                </a:cubicBezTo>
                <a:cubicBezTo>
                  <a:pt x="221" y="137"/>
                  <a:pt x="220" y="137"/>
                  <a:pt x="220" y="136"/>
                </a:cubicBezTo>
                <a:cubicBezTo>
                  <a:pt x="219" y="135"/>
                  <a:pt x="219" y="135"/>
                  <a:pt x="218" y="134"/>
                </a:cubicBezTo>
                <a:cubicBezTo>
                  <a:pt x="217" y="132"/>
                  <a:pt x="221" y="134"/>
                  <a:pt x="221" y="134"/>
                </a:cubicBezTo>
                <a:cubicBezTo>
                  <a:pt x="221" y="134"/>
                  <a:pt x="221" y="134"/>
                  <a:pt x="221" y="134"/>
                </a:cubicBezTo>
                <a:close/>
                <a:moveTo>
                  <a:pt x="220" y="139"/>
                </a:moveTo>
                <a:cubicBezTo>
                  <a:pt x="220" y="139"/>
                  <a:pt x="220" y="139"/>
                  <a:pt x="220" y="140"/>
                </a:cubicBezTo>
                <a:cubicBezTo>
                  <a:pt x="220" y="140"/>
                  <a:pt x="220" y="140"/>
                  <a:pt x="220" y="140"/>
                </a:cubicBezTo>
                <a:cubicBezTo>
                  <a:pt x="220" y="140"/>
                  <a:pt x="220" y="140"/>
                  <a:pt x="220" y="140"/>
                </a:cubicBezTo>
                <a:cubicBezTo>
                  <a:pt x="220" y="139"/>
                  <a:pt x="220" y="139"/>
                  <a:pt x="220" y="139"/>
                </a:cubicBezTo>
                <a:close/>
                <a:moveTo>
                  <a:pt x="219" y="136"/>
                </a:moveTo>
                <a:cubicBezTo>
                  <a:pt x="218" y="136"/>
                  <a:pt x="218" y="135"/>
                  <a:pt x="218" y="135"/>
                </a:cubicBezTo>
                <a:cubicBezTo>
                  <a:pt x="219" y="136"/>
                  <a:pt x="220" y="137"/>
                  <a:pt x="219" y="139"/>
                </a:cubicBezTo>
                <a:cubicBezTo>
                  <a:pt x="219" y="138"/>
                  <a:pt x="219" y="137"/>
                  <a:pt x="219" y="136"/>
                </a:cubicBezTo>
                <a:close/>
                <a:moveTo>
                  <a:pt x="218" y="126"/>
                </a:moveTo>
                <a:cubicBezTo>
                  <a:pt x="218" y="127"/>
                  <a:pt x="219" y="127"/>
                  <a:pt x="220" y="128"/>
                </a:cubicBezTo>
                <a:cubicBezTo>
                  <a:pt x="220" y="128"/>
                  <a:pt x="223" y="130"/>
                  <a:pt x="220" y="129"/>
                </a:cubicBezTo>
                <a:cubicBezTo>
                  <a:pt x="219" y="129"/>
                  <a:pt x="218" y="129"/>
                  <a:pt x="218" y="128"/>
                </a:cubicBezTo>
                <a:cubicBezTo>
                  <a:pt x="218" y="128"/>
                  <a:pt x="218" y="128"/>
                  <a:pt x="218" y="128"/>
                </a:cubicBezTo>
                <a:cubicBezTo>
                  <a:pt x="218" y="128"/>
                  <a:pt x="218" y="127"/>
                  <a:pt x="218" y="127"/>
                </a:cubicBezTo>
                <a:cubicBezTo>
                  <a:pt x="218" y="126"/>
                  <a:pt x="218" y="126"/>
                  <a:pt x="218" y="126"/>
                </a:cubicBezTo>
                <a:close/>
                <a:moveTo>
                  <a:pt x="218" y="123"/>
                </a:moveTo>
                <a:cubicBezTo>
                  <a:pt x="219" y="124"/>
                  <a:pt x="220" y="125"/>
                  <a:pt x="222" y="126"/>
                </a:cubicBezTo>
                <a:cubicBezTo>
                  <a:pt x="223" y="127"/>
                  <a:pt x="223" y="126"/>
                  <a:pt x="221" y="126"/>
                </a:cubicBezTo>
                <a:cubicBezTo>
                  <a:pt x="221" y="125"/>
                  <a:pt x="220" y="125"/>
                  <a:pt x="219" y="125"/>
                </a:cubicBezTo>
                <a:cubicBezTo>
                  <a:pt x="219" y="124"/>
                  <a:pt x="218" y="124"/>
                  <a:pt x="218" y="124"/>
                </a:cubicBezTo>
                <a:cubicBezTo>
                  <a:pt x="218" y="124"/>
                  <a:pt x="218" y="123"/>
                  <a:pt x="218" y="123"/>
                </a:cubicBezTo>
                <a:close/>
                <a:moveTo>
                  <a:pt x="215" y="117"/>
                </a:moveTo>
                <a:cubicBezTo>
                  <a:pt x="214" y="117"/>
                  <a:pt x="213" y="117"/>
                  <a:pt x="212" y="117"/>
                </a:cubicBezTo>
                <a:cubicBezTo>
                  <a:pt x="211" y="116"/>
                  <a:pt x="209" y="115"/>
                  <a:pt x="208" y="114"/>
                </a:cubicBezTo>
                <a:cubicBezTo>
                  <a:pt x="206" y="113"/>
                  <a:pt x="206" y="113"/>
                  <a:pt x="208" y="114"/>
                </a:cubicBezTo>
                <a:cubicBezTo>
                  <a:pt x="210" y="114"/>
                  <a:pt x="211" y="115"/>
                  <a:pt x="213" y="116"/>
                </a:cubicBezTo>
                <a:cubicBezTo>
                  <a:pt x="216" y="118"/>
                  <a:pt x="220" y="120"/>
                  <a:pt x="224" y="121"/>
                </a:cubicBezTo>
                <a:cubicBezTo>
                  <a:pt x="224" y="121"/>
                  <a:pt x="224" y="122"/>
                  <a:pt x="224" y="123"/>
                </a:cubicBezTo>
                <a:cubicBezTo>
                  <a:pt x="222" y="122"/>
                  <a:pt x="219" y="121"/>
                  <a:pt x="217" y="121"/>
                </a:cubicBezTo>
                <a:cubicBezTo>
                  <a:pt x="217" y="119"/>
                  <a:pt x="216" y="118"/>
                  <a:pt x="215" y="117"/>
                </a:cubicBezTo>
                <a:close/>
                <a:moveTo>
                  <a:pt x="218" y="78"/>
                </a:moveTo>
                <a:cubicBezTo>
                  <a:pt x="216" y="76"/>
                  <a:pt x="214" y="76"/>
                  <a:pt x="212" y="74"/>
                </a:cubicBezTo>
                <a:cubicBezTo>
                  <a:pt x="208" y="72"/>
                  <a:pt x="213" y="75"/>
                  <a:pt x="214" y="75"/>
                </a:cubicBezTo>
                <a:cubicBezTo>
                  <a:pt x="215" y="76"/>
                  <a:pt x="216" y="76"/>
                  <a:pt x="217" y="76"/>
                </a:cubicBezTo>
                <a:cubicBezTo>
                  <a:pt x="217" y="77"/>
                  <a:pt x="217" y="77"/>
                  <a:pt x="218" y="78"/>
                </a:cubicBezTo>
                <a:close/>
                <a:moveTo>
                  <a:pt x="209" y="61"/>
                </a:moveTo>
                <a:cubicBezTo>
                  <a:pt x="207" y="59"/>
                  <a:pt x="207" y="60"/>
                  <a:pt x="209" y="60"/>
                </a:cubicBezTo>
                <a:cubicBezTo>
                  <a:pt x="209" y="60"/>
                  <a:pt x="209" y="60"/>
                  <a:pt x="209" y="61"/>
                </a:cubicBezTo>
                <a:close/>
                <a:moveTo>
                  <a:pt x="211" y="64"/>
                </a:moveTo>
                <a:cubicBezTo>
                  <a:pt x="210" y="63"/>
                  <a:pt x="210" y="63"/>
                  <a:pt x="209" y="63"/>
                </a:cubicBezTo>
                <a:cubicBezTo>
                  <a:pt x="209" y="62"/>
                  <a:pt x="207" y="61"/>
                  <a:pt x="206" y="61"/>
                </a:cubicBezTo>
                <a:cubicBezTo>
                  <a:pt x="208" y="61"/>
                  <a:pt x="209" y="62"/>
                  <a:pt x="210" y="62"/>
                </a:cubicBezTo>
                <a:cubicBezTo>
                  <a:pt x="210" y="63"/>
                  <a:pt x="211" y="63"/>
                  <a:pt x="211" y="64"/>
                </a:cubicBezTo>
                <a:close/>
                <a:moveTo>
                  <a:pt x="214" y="70"/>
                </a:moveTo>
                <a:cubicBezTo>
                  <a:pt x="212" y="68"/>
                  <a:pt x="210" y="67"/>
                  <a:pt x="208" y="66"/>
                </a:cubicBezTo>
                <a:cubicBezTo>
                  <a:pt x="204" y="63"/>
                  <a:pt x="209" y="65"/>
                  <a:pt x="211" y="66"/>
                </a:cubicBezTo>
                <a:cubicBezTo>
                  <a:pt x="211" y="66"/>
                  <a:pt x="212" y="67"/>
                  <a:pt x="213" y="67"/>
                </a:cubicBezTo>
                <a:cubicBezTo>
                  <a:pt x="213" y="68"/>
                  <a:pt x="214" y="69"/>
                  <a:pt x="214" y="70"/>
                </a:cubicBezTo>
                <a:close/>
                <a:moveTo>
                  <a:pt x="216" y="73"/>
                </a:moveTo>
                <a:cubicBezTo>
                  <a:pt x="214" y="72"/>
                  <a:pt x="212" y="71"/>
                  <a:pt x="209" y="70"/>
                </a:cubicBezTo>
                <a:cubicBezTo>
                  <a:pt x="208" y="69"/>
                  <a:pt x="207" y="69"/>
                  <a:pt x="206" y="68"/>
                </a:cubicBezTo>
                <a:cubicBezTo>
                  <a:pt x="208" y="69"/>
                  <a:pt x="210" y="70"/>
                  <a:pt x="212" y="71"/>
                </a:cubicBezTo>
                <a:cubicBezTo>
                  <a:pt x="213" y="71"/>
                  <a:pt x="214" y="71"/>
                  <a:pt x="215" y="71"/>
                </a:cubicBezTo>
                <a:cubicBezTo>
                  <a:pt x="215" y="72"/>
                  <a:pt x="216" y="73"/>
                  <a:pt x="216" y="73"/>
                </a:cubicBezTo>
                <a:close/>
                <a:moveTo>
                  <a:pt x="220" y="83"/>
                </a:moveTo>
                <a:cubicBezTo>
                  <a:pt x="217" y="81"/>
                  <a:pt x="214" y="80"/>
                  <a:pt x="212" y="79"/>
                </a:cubicBezTo>
                <a:cubicBezTo>
                  <a:pt x="207" y="76"/>
                  <a:pt x="213" y="78"/>
                  <a:pt x="215" y="79"/>
                </a:cubicBezTo>
                <a:cubicBezTo>
                  <a:pt x="216" y="79"/>
                  <a:pt x="217" y="80"/>
                  <a:pt x="219" y="80"/>
                </a:cubicBezTo>
                <a:cubicBezTo>
                  <a:pt x="219" y="81"/>
                  <a:pt x="219" y="82"/>
                  <a:pt x="220" y="83"/>
                </a:cubicBezTo>
                <a:close/>
                <a:moveTo>
                  <a:pt x="209" y="77"/>
                </a:moveTo>
                <a:cubicBezTo>
                  <a:pt x="212" y="80"/>
                  <a:pt x="216" y="81"/>
                  <a:pt x="219" y="84"/>
                </a:cubicBezTo>
                <a:cubicBezTo>
                  <a:pt x="222" y="85"/>
                  <a:pt x="214" y="82"/>
                  <a:pt x="216" y="82"/>
                </a:cubicBezTo>
                <a:cubicBezTo>
                  <a:pt x="215" y="82"/>
                  <a:pt x="214" y="81"/>
                  <a:pt x="213" y="81"/>
                </a:cubicBezTo>
                <a:cubicBezTo>
                  <a:pt x="211" y="80"/>
                  <a:pt x="210" y="80"/>
                  <a:pt x="208" y="80"/>
                </a:cubicBezTo>
                <a:cubicBezTo>
                  <a:pt x="209" y="79"/>
                  <a:pt x="209" y="78"/>
                  <a:pt x="209" y="77"/>
                </a:cubicBezTo>
                <a:close/>
                <a:moveTo>
                  <a:pt x="221" y="88"/>
                </a:moveTo>
                <a:cubicBezTo>
                  <a:pt x="217" y="85"/>
                  <a:pt x="213" y="83"/>
                  <a:pt x="209" y="81"/>
                </a:cubicBezTo>
                <a:cubicBezTo>
                  <a:pt x="208" y="80"/>
                  <a:pt x="207" y="80"/>
                  <a:pt x="210" y="81"/>
                </a:cubicBezTo>
                <a:cubicBezTo>
                  <a:pt x="212" y="81"/>
                  <a:pt x="213" y="82"/>
                  <a:pt x="215" y="83"/>
                </a:cubicBezTo>
                <a:cubicBezTo>
                  <a:pt x="217" y="84"/>
                  <a:pt x="218" y="84"/>
                  <a:pt x="220" y="85"/>
                </a:cubicBezTo>
                <a:cubicBezTo>
                  <a:pt x="220" y="86"/>
                  <a:pt x="221" y="87"/>
                  <a:pt x="221" y="88"/>
                </a:cubicBezTo>
                <a:close/>
                <a:moveTo>
                  <a:pt x="222" y="92"/>
                </a:moveTo>
                <a:cubicBezTo>
                  <a:pt x="218" y="89"/>
                  <a:pt x="212" y="88"/>
                  <a:pt x="207" y="85"/>
                </a:cubicBezTo>
                <a:cubicBezTo>
                  <a:pt x="204" y="83"/>
                  <a:pt x="208" y="84"/>
                  <a:pt x="209" y="84"/>
                </a:cubicBezTo>
                <a:cubicBezTo>
                  <a:pt x="211" y="85"/>
                  <a:pt x="213" y="86"/>
                  <a:pt x="215" y="87"/>
                </a:cubicBezTo>
                <a:cubicBezTo>
                  <a:pt x="217" y="88"/>
                  <a:pt x="219" y="88"/>
                  <a:pt x="221" y="89"/>
                </a:cubicBezTo>
                <a:cubicBezTo>
                  <a:pt x="222" y="90"/>
                  <a:pt x="222" y="91"/>
                  <a:pt x="222" y="92"/>
                </a:cubicBezTo>
                <a:close/>
                <a:moveTo>
                  <a:pt x="223" y="97"/>
                </a:moveTo>
                <a:cubicBezTo>
                  <a:pt x="218" y="93"/>
                  <a:pt x="212" y="91"/>
                  <a:pt x="206" y="88"/>
                </a:cubicBezTo>
                <a:cubicBezTo>
                  <a:pt x="206" y="87"/>
                  <a:pt x="201" y="85"/>
                  <a:pt x="205" y="87"/>
                </a:cubicBezTo>
                <a:cubicBezTo>
                  <a:pt x="207" y="88"/>
                  <a:pt x="210" y="89"/>
                  <a:pt x="213" y="90"/>
                </a:cubicBezTo>
                <a:cubicBezTo>
                  <a:pt x="216" y="91"/>
                  <a:pt x="219" y="93"/>
                  <a:pt x="222" y="94"/>
                </a:cubicBezTo>
                <a:cubicBezTo>
                  <a:pt x="223" y="95"/>
                  <a:pt x="223" y="96"/>
                  <a:pt x="223" y="97"/>
                </a:cubicBezTo>
                <a:close/>
                <a:moveTo>
                  <a:pt x="224" y="102"/>
                </a:moveTo>
                <a:cubicBezTo>
                  <a:pt x="221" y="100"/>
                  <a:pt x="218" y="99"/>
                  <a:pt x="215" y="97"/>
                </a:cubicBezTo>
                <a:cubicBezTo>
                  <a:pt x="212" y="95"/>
                  <a:pt x="209" y="94"/>
                  <a:pt x="206" y="92"/>
                </a:cubicBezTo>
                <a:cubicBezTo>
                  <a:pt x="205" y="91"/>
                  <a:pt x="205" y="91"/>
                  <a:pt x="204" y="91"/>
                </a:cubicBezTo>
                <a:cubicBezTo>
                  <a:pt x="205" y="91"/>
                  <a:pt x="206" y="91"/>
                  <a:pt x="207" y="92"/>
                </a:cubicBezTo>
                <a:cubicBezTo>
                  <a:pt x="210" y="92"/>
                  <a:pt x="212" y="93"/>
                  <a:pt x="215" y="94"/>
                </a:cubicBezTo>
                <a:cubicBezTo>
                  <a:pt x="217" y="96"/>
                  <a:pt x="220" y="97"/>
                  <a:pt x="223" y="98"/>
                </a:cubicBezTo>
                <a:cubicBezTo>
                  <a:pt x="223" y="99"/>
                  <a:pt x="223" y="100"/>
                  <a:pt x="224" y="102"/>
                </a:cubicBezTo>
                <a:close/>
                <a:moveTo>
                  <a:pt x="224" y="106"/>
                </a:moveTo>
                <a:cubicBezTo>
                  <a:pt x="218" y="101"/>
                  <a:pt x="210" y="98"/>
                  <a:pt x="204" y="94"/>
                </a:cubicBezTo>
                <a:cubicBezTo>
                  <a:pt x="199" y="92"/>
                  <a:pt x="205" y="95"/>
                  <a:pt x="206" y="95"/>
                </a:cubicBezTo>
                <a:cubicBezTo>
                  <a:pt x="208" y="96"/>
                  <a:pt x="210" y="97"/>
                  <a:pt x="212" y="98"/>
                </a:cubicBezTo>
                <a:cubicBezTo>
                  <a:pt x="216" y="99"/>
                  <a:pt x="220" y="101"/>
                  <a:pt x="224" y="103"/>
                </a:cubicBezTo>
                <a:cubicBezTo>
                  <a:pt x="224" y="103"/>
                  <a:pt x="224" y="103"/>
                  <a:pt x="224" y="103"/>
                </a:cubicBezTo>
                <a:cubicBezTo>
                  <a:pt x="224" y="104"/>
                  <a:pt x="224" y="105"/>
                  <a:pt x="224" y="106"/>
                </a:cubicBezTo>
                <a:close/>
                <a:moveTo>
                  <a:pt x="203" y="103"/>
                </a:moveTo>
                <a:cubicBezTo>
                  <a:pt x="210" y="107"/>
                  <a:pt x="216" y="110"/>
                  <a:pt x="224" y="112"/>
                </a:cubicBezTo>
                <a:cubicBezTo>
                  <a:pt x="224" y="112"/>
                  <a:pt x="224" y="112"/>
                  <a:pt x="224" y="112"/>
                </a:cubicBezTo>
                <a:cubicBezTo>
                  <a:pt x="224" y="113"/>
                  <a:pt x="224" y="114"/>
                  <a:pt x="224" y="115"/>
                </a:cubicBezTo>
                <a:cubicBezTo>
                  <a:pt x="222" y="113"/>
                  <a:pt x="219" y="111"/>
                  <a:pt x="216" y="110"/>
                </a:cubicBezTo>
                <a:cubicBezTo>
                  <a:pt x="212" y="108"/>
                  <a:pt x="207" y="105"/>
                  <a:pt x="203" y="103"/>
                </a:cubicBezTo>
                <a:close/>
                <a:moveTo>
                  <a:pt x="214" y="104"/>
                </a:moveTo>
                <a:cubicBezTo>
                  <a:pt x="210" y="102"/>
                  <a:pt x="205" y="100"/>
                  <a:pt x="201" y="98"/>
                </a:cubicBezTo>
                <a:cubicBezTo>
                  <a:pt x="201" y="98"/>
                  <a:pt x="201" y="98"/>
                  <a:pt x="201" y="98"/>
                </a:cubicBezTo>
                <a:cubicBezTo>
                  <a:pt x="201" y="98"/>
                  <a:pt x="201" y="98"/>
                  <a:pt x="202" y="98"/>
                </a:cubicBezTo>
                <a:cubicBezTo>
                  <a:pt x="203" y="99"/>
                  <a:pt x="205" y="99"/>
                  <a:pt x="206" y="100"/>
                </a:cubicBezTo>
                <a:cubicBezTo>
                  <a:pt x="207" y="100"/>
                  <a:pt x="209" y="101"/>
                  <a:pt x="210" y="101"/>
                </a:cubicBezTo>
                <a:cubicBezTo>
                  <a:pt x="215" y="103"/>
                  <a:pt x="219" y="106"/>
                  <a:pt x="224" y="107"/>
                </a:cubicBezTo>
                <a:cubicBezTo>
                  <a:pt x="224" y="109"/>
                  <a:pt x="224" y="110"/>
                  <a:pt x="224" y="112"/>
                </a:cubicBezTo>
                <a:cubicBezTo>
                  <a:pt x="221" y="109"/>
                  <a:pt x="217" y="106"/>
                  <a:pt x="214" y="104"/>
                </a:cubicBezTo>
                <a:close/>
                <a:moveTo>
                  <a:pt x="224" y="120"/>
                </a:moveTo>
                <a:cubicBezTo>
                  <a:pt x="218" y="116"/>
                  <a:pt x="212" y="112"/>
                  <a:pt x="206" y="109"/>
                </a:cubicBezTo>
                <a:cubicBezTo>
                  <a:pt x="206" y="109"/>
                  <a:pt x="206" y="109"/>
                  <a:pt x="206" y="109"/>
                </a:cubicBezTo>
                <a:cubicBezTo>
                  <a:pt x="209" y="110"/>
                  <a:pt x="213" y="112"/>
                  <a:pt x="216" y="114"/>
                </a:cubicBezTo>
                <a:cubicBezTo>
                  <a:pt x="219" y="115"/>
                  <a:pt x="221" y="116"/>
                  <a:pt x="224" y="116"/>
                </a:cubicBezTo>
                <a:cubicBezTo>
                  <a:pt x="224" y="116"/>
                  <a:pt x="224" y="116"/>
                  <a:pt x="224" y="116"/>
                </a:cubicBezTo>
                <a:cubicBezTo>
                  <a:pt x="224" y="117"/>
                  <a:pt x="224" y="119"/>
                  <a:pt x="224" y="120"/>
                </a:cubicBezTo>
                <a:close/>
                <a:moveTo>
                  <a:pt x="209" y="119"/>
                </a:moveTo>
                <a:cubicBezTo>
                  <a:pt x="208" y="118"/>
                  <a:pt x="210" y="118"/>
                  <a:pt x="211" y="118"/>
                </a:cubicBezTo>
                <a:cubicBezTo>
                  <a:pt x="210" y="119"/>
                  <a:pt x="210" y="119"/>
                  <a:pt x="209" y="119"/>
                </a:cubicBezTo>
                <a:cubicBezTo>
                  <a:pt x="208" y="120"/>
                  <a:pt x="208" y="120"/>
                  <a:pt x="207" y="119"/>
                </a:cubicBezTo>
                <a:cubicBezTo>
                  <a:pt x="208" y="119"/>
                  <a:pt x="208" y="119"/>
                  <a:pt x="209" y="119"/>
                </a:cubicBezTo>
                <a:cubicBezTo>
                  <a:pt x="209" y="119"/>
                  <a:pt x="209" y="119"/>
                  <a:pt x="209" y="119"/>
                </a:cubicBezTo>
                <a:close/>
                <a:moveTo>
                  <a:pt x="206" y="114"/>
                </a:moveTo>
                <a:cubicBezTo>
                  <a:pt x="207" y="115"/>
                  <a:pt x="209" y="116"/>
                  <a:pt x="210" y="117"/>
                </a:cubicBezTo>
                <a:cubicBezTo>
                  <a:pt x="213" y="118"/>
                  <a:pt x="209" y="117"/>
                  <a:pt x="207" y="117"/>
                </a:cubicBezTo>
                <a:cubicBezTo>
                  <a:pt x="207" y="117"/>
                  <a:pt x="207" y="117"/>
                  <a:pt x="207" y="117"/>
                </a:cubicBezTo>
                <a:cubicBezTo>
                  <a:pt x="208" y="118"/>
                  <a:pt x="208" y="119"/>
                  <a:pt x="207" y="118"/>
                </a:cubicBezTo>
                <a:cubicBezTo>
                  <a:pt x="206" y="117"/>
                  <a:pt x="206" y="115"/>
                  <a:pt x="206" y="114"/>
                </a:cubicBezTo>
                <a:close/>
                <a:moveTo>
                  <a:pt x="206" y="109"/>
                </a:moveTo>
                <a:cubicBezTo>
                  <a:pt x="211" y="113"/>
                  <a:pt x="216" y="116"/>
                  <a:pt x="222" y="119"/>
                </a:cubicBezTo>
                <a:cubicBezTo>
                  <a:pt x="226" y="122"/>
                  <a:pt x="218" y="118"/>
                  <a:pt x="219" y="118"/>
                </a:cubicBezTo>
                <a:cubicBezTo>
                  <a:pt x="217" y="117"/>
                  <a:pt x="216" y="117"/>
                  <a:pt x="214" y="116"/>
                </a:cubicBezTo>
                <a:cubicBezTo>
                  <a:pt x="212" y="114"/>
                  <a:pt x="209" y="113"/>
                  <a:pt x="206" y="112"/>
                </a:cubicBezTo>
                <a:cubicBezTo>
                  <a:pt x="206" y="111"/>
                  <a:pt x="206" y="110"/>
                  <a:pt x="206" y="109"/>
                </a:cubicBezTo>
                <a:close/>
                <a:moveTo>
                  <a:pt x="204" y="104"/>
                </a:moveTo>
                <a:cubicBezTo>
                  <a:pt x="207" y="106"/>
                  <a:pt x="209" y="107"/>
                  <a:pt x="212" y="109"/>
                </a:cubicBezTo>
                <a:cubicBezTo>
                  <a:pt x="216" y="111"/>
                  <a:pt x="220" y="112"/>
                  <a:pt x="223" y="115"/>
                </a:cubicBezTo>
                <a:cubicBezTo>
                  <a:pt x="223" y="115"/>
                  <a:pt x="218" y="113"/>
                  <a:pt x="218" y="114"/>
                </a:cubicBezTo>
                <a:cubicBezTo>
                  <a:pt x="217" y="113"/>
                  <a:pt x="216" y="112"/>
                  <a:pt x="214" y="112"/>
                </a:cubicBezTo>
                <a:cubicBezTo>
                  <a:pt x="212" y="110"/>
                  <a:pt x="208" y="109"/>
                  <a:pt x="206" y="108"/>
                </a:cubicBezTo>
                <a:cubicBezTo>
                  <a:pt x="205" y="107"/>
                  <a:pt x="205" y="107"/>
                  <a:pt x="205" y="106"/>
                </a:cubicBezTo>
                <a:cubicBezTo>
                  <a:pt x="205" y="105"/>
                  <a:pt x="204" y="105"/>
                  <a:pt x="204" y="104"/>
                </a:cubicBezTo>
                <a:close/>
                <a:moveTo>
                  <a:pt x="199" y="97"/>
                </a:moveTo>
                <a:cubicBezTo>
                  <a:pt x="206" y="102"/>
                  <a:pt x="213" y="104"/>
                  <a:pt x="220" y="109"/>
                </a:cubicBezTo>
                <a:cubicBezTo>
                  <a:pt x="225" y="113"/>
                  <a:pt x="222" y="111"/>
                  <a:pt x="219" y="110"/>
                </a:cubicBezTo>
                <a:cubicBezTo>
                  <a:pt x="217" y="109"/>
                  <a:pt x="214" y="108"/>
                  <a:pt x="212" y="107"/>
                </a:cubicBezTo>
                <a:cubicBezTo>
                  <a:pt x="208" y="106"/>
                  <a:pt x="205" y="103"/>
                  <a:pt x="202" y="102"/>
                </a:cubicBezTo>
                <a:cubicBezTo>
                  <a:pt x="202" y="102"/>
                  <a:pt x="202" y="102"/>
                  <a:pt x="201" y="102"/>
                </a:cubicBezTo>
                <a:cubicBezTo>
                  <a:pt x="200" y="101"/>
                  <a:pt x="199" y="99"/>
                  <a:pt x="199" y="97"/>
                </a:cubicBezTo>
                <a:close/>
                <a:moveTo>
                  <a:pt x="199" y="96"/>
                </a:moveTo>
                <a:cubicBezTo>
                  <a:pt x="199" y="96"/>
                  <a:pt x="199" y="96"/>
                  <a:pt x="200" y="95"/>
                </a:cubicBezTo>
                <a:cubicBezTo>
                  <a:pt x="200" y="95"/>
                  <a:pt x="201" y="94"/>
                  <a:pt x="201" y="94"/>
                </a:cubicBezTo>
                <a:cubicBezTo>
                  <a:pt x="205" y="96"/>
                  <a:pt x="208" y="98"/>
                  <a:pt x="212" y="100"/>
                </a:cubicBezTo>
                <a:cubicBezTo>
                  <a:pt x="214" y="101"/>
                  <a:pt x="216" y="102"/>
                  <a:pt x="218" y="103"/>
                </a:cubicBezTo>
                <a:cubicBezTo>
                  <a:pt x="219" y="104"/>
                  <a:pt x="221" y="105"/>
                  <a:pt x="223" y="106"/>
                </a:cubicBezTo>
                <a:cubicBezTo>
                  <a:pt x="215" y="103"/>
                  <a:pt x="207" y="99"/>
                  <a:pt x="199" y="96"/>
                </a:cubicBezTo>
                <a:close/>
                <a:moveTo>
                  <a:pt x="202" y="93"/>
                </a:moveTo>
                <a:cubicBezTo>
                  <a:pt x="202" y="92"/>
                  <a:pt x="202" y="91"/>
                  <a:pt x="202" y="90"/>
                </a:cubicBezTo>
                <a:cubicBezTo>
                  <a:pt x="201" y="88"/>
                  <a:pt x="201" y="87"/>
                  <a:pt x="202" y="86"/>
                </a:cubicBezTo>
                <a:cubicBezTo>
                  <a:pt x="207" y="90"/>
                  <a:pt x="214" y="92"/>
                  <a:pt x="220" y="96"/>
                </a:cubicBezTo>
                <a:cubicBezTo>
                  <a:pt x="225" y="99"/>
                  <a:pt x="220" y="96"/>
                  <a:pt x="218" y="95"/>
                </a:cubicBezTo>
                <a:cubicBezTo>
                  <a:pt x="216" y="94"/>
                  <a:pt x="214" y="93"/>
                  <a:pt x="212" y="92"/>
                </a:cubicBezTo>
                <a:cubicBezTo>
                  <a:pt x="209" y="91"/>
                  <a:pt x="206" y="90"/>
                  <a:pt x="203" y="89"/>
                </a:cubicBezTo>
                <a:cubicBezTo>
                  <a:pt x="202" y="89"/>
                  <a:pt x="202" y="90"/>
                  <a:pt x="202" y="90"/>
                </a:cubicBezTo>
                <a:cubicBezTo>
                  <a:pt x="208" y="95"/>
                  <a:pt x="215" y="97"/>
                  <a:pt x="221" y="101"/>
                </a:cubicBezTo>
                <a:cubicBezTo>
                  <a:pt x="224" y="102"/>
                  <a:pt x="219" y="100"/>
                  <a:pt x="219" y="100"/>
                </a:cubicBezTo>
                <a:cubicBezTo>
                  <a:pt x="216" y="99"/>
                  <a:pt x="213" y="98"/>
                  <a:pt x="211" y="96"/>
                </a:cubicBezTo>
                <a:cubicBezTo>
                  <a:pt x="208" y="95"/>
                  <a:pt x="205" y="94"/>
                  <a:pt x="202" y="93"/>
                </a:cubicBezTo>
                <a:close/>
                <a:moveTo>
                  <a:pt x="202" y="85"/>
                </a:moveTo>
                <a:cubicBezTo>
                  <a:pt x="202" y="84"/>
                  <a:pt x="203" y="83"/>
                  <a:pt x="204" y="83"/>
                </a:cubicBezTo>
                <a:cubicBezTo>
                  <a:pt x="208" y="87"/>
                  <a:pt x="214" y="88"/>
                  <a:pt x="219" y="91"/>
                </a:cubicBezTo>
                <a:cubicBezTo>
                  <a:pt x="224" y="95"/>
                  <a:pt x="219" y="92"/>
                  <a:pt x="218" y="91"/>
                </a:cubicBezTo>
                <a:cubicBezTo>
                  <a:pt x="216" y="90"/>
                  <a:pt x="214" y="90"/>
                  <a:pt x="212" y="89"/>
                </a:cubicBezTo>
                <a:cubicBezTo>
                  <a:pt x="208" y="87"/>
                  <a:pt x="205" y="86"/>
                  <a:pt x="202" y="85"/>
                </a:cubicBezTo>
                <a:close/>
                <a:moveTo>
                  <a:pt x="205" y="82"/>
                </a:moveTo>
                <a:cubicBezTo>
                  <a:pt x="205" y="82"/>
                  <a:pt x="205" y="82"/>
                  <a:pt x="206" y="82"/>
                </a:cubicBezTo>
                <a:cubicBezTo>
                  <a:pt x="207" y="82"/>
                  <a:pt x="207" y="81"/>
                  <a:pt x="208" y="81"/>
                </a:cubicBezTo>
                <a:cubicBezTo>
                  <a:pt x="210" y="82"/>
                  <a:pt x="212" y="83"/>
                  <a:pt x="214" y="84"/>
                </a:cubicBezTo>
                <a:cubicBezTo>
                  <a:pt x="216" y="85"/>
                  <a:pt x="217" y="86"/>
                  <a:pt x="218" y="87"/>
                </a:cubicBezTo>
                <a:cubicBezTo>
                  <a:pt x="219" y="87"/>
                  <a:pt x="223" y="89"/>
                  <a:pt x="219" y="88"/>
                </a:cubicBezTo>
                <a:cubicBezTo>
                  <a:pt x="214" y="86"/>
                  <a:pt x="210" y="83"/>
                  <a:pt x="205" y="82"/>
                </a:cubicBezTo>
                <a:close/>
                <a:moveTo>
                  <a:pt x="207" y="69"/>
                </a:moveTo>
                <a:cubicBezTo>
                  <a:pt x="209" y="70"/>
                  <a:pt x="211" y="71"/>
                  <a:pt x="213" y="72"/>
                </a:cubicBezTo>
                <a:cubicBezTo>
                  <a:pt x="214" y="73"/>
                  <a:pt x="215" y="74"/>
                  <a:pt x="216" y="74"/>
                </a:cubicBezTo>
                <a:cubicBezTo>
                  <a:pt x="216" y="75"/>
                  <a:pt x="216" y="75"/>
                  <a:pt x="216" y="75"/>
                </a:cubicBezTo>
                <a:cubicBezTo>
                  <a:pt x="215" y="75"/>
                  <a:pt x="214" y="74"/>
                  <a:pt x="213" y="74"/>
                </a:cubicBezTo>
                <a:cubicBezTo>
                  <a:pt x="212" y="73"/>
                  <a:pt x="210" y="73"/>
                  <a:pt x="209" y="72"/>
                </a:cubicBezTo>
                <a:cubicBezTo>
                  <a:pt x="209" y="72"/>
                  <a:pt x="208" y="73"/>
                  <a:pt x="209" y="73"/>
                </a:cubicBezTo>
                <a:cubicBezTo>
                  <a:pt x="211" y="75"/>
                  <a:pt x="215" y="78"/>
                  <a:pt x="218" y="79"/>
                </a:cubicBezTo>
                <a:cubicBezTo>
                  <a:pt x="218" y="79"/>
                  <a:pt x="218" y="79"/>
                  <a:pt x="218" y="79"/>
                </a:cubicBezTo>
                <a:cubicBezTo>
                  <a:pt x="215" y="78"/>
                  <a:pt x="212" y="77"/>
                  <a:pt x="209" y="76"/>
                </a:cubicBezTo>
                <a:cubicBezTo>
                  <a:pt x="209" y="75"/>
                  <a:pt x="209" y="74"/>
                  <a:pt x="208" y="73"/>
                </a:cubicBezTo>
                <a:cubicBezTo>
                  <a:pt x="208" y="72"/>
                  <a:pt x="207" y="70"/>
                  <a:pt x="207" y="69"/>
                </a:cubicBezTo>
                <a:close/>
                <a:moveTo>
                  <a:pt x="205" y="64"/>
                </a:moveTo>
                <a:cubicBezTo>
                  <a:pt x="207" y="67"/>
                  <a:pt x="209" y="68"/>
                  <a:pt x="212" y="69"/>
                </a:cubicBezTo>
                <a:cubicBezTo>
                  <a:pt x="216" y="71"/>
                  <a:pt x="212" y="70"/>
                  <a:pt x="209" y="69"/>
                </a:cubicBezTo>
                <a:cubicBezTo>
                  <a:pt x="208" y="68"/>
                  <a:pt x="207" y="68"/>
                  <a:pt x="206" y="68"/>
                </a:cubicBezTo>
                <a:cubicBezTo>
                  <a:pt x="206" y="66"/>
                  <a:pt x="205" y="65"/>
                  <a:pt x="205" y="64"/>
                </a:cubicBezTo>
                <a:close/>
                <a:moveTo>
                  <a:pt x="205" y="61"/>
                </a:moveTo>
                <a:cubicBezTo>
                  <a:pt x="207" y="62"/>
                  <a:pt x="209" y="63"/>
                  <a:pt x="211" y="65"/>
                </a:cubicBezTo>
                <a:cubicBezTo>
                  <a:pt x="212" y="65"/>
                  <a:pt x="212" y="66"/>
                  <a:pt x="212" y="66"/>
                </a:cubicBezTo>
                <a:cubicBezTo>
                  <a:pt x="211" y="65"/>
                  <a:pt x="209" y="65"/>
                  <a:pt x="208" y="64"/>
                </a:cubicBezTo>
                <a:cubicBezTo>
                  <a:pt x="207" y="64"/>
                  <a:pt x="206" y="63"/>
                  <a:pt x="205" y="63"/>
                </a:cubicBezTo>
                <a:cubicBezTo>
                  <a:pt x="205" y="63"/>
                  <a:pt x="205" y="63"/>
                  <a:pt x="205" y="63"/>
                </a:cubicBezTo>
                <a:cubicBezTo>
                  <a:pt x="205" y="63"/>
                  <a:pt x="205" y="62"/>
                  <a:pt x="205" y="62"/>
                </a:cubicBezTo>
                <a:cubicBezTo>
                  <a:pt x="205" y="62"/>
                  <a:pt x="205" y="61"/>
                  <a:pt x="205" y="61"/>
                </a:cubicBezTo>
                <a:close/>
                <a:moveTo>
                  <a:pt x="206" y="56"/>
                </a:moveTo>
                <a:cubicBezTo>
                  <a:pt x="206" y="57"/>
                  <a:pt x="207" y="58"/>
                  <a:pt x="208" y="59"/>
                </a:cubicBezTo>
                <a:cubicBezTo>
                  <a:pt x="207" y="59"/>
                  <a:pt x="206" y="59"/>
                  <a:pt x="206" y="59"/>
                </a:cubicBezTo>
                <a:cubicBezTo>
                  <a:pt x="205" y="59"/>
                  <a:pt x="205" y="59"/>
                  <a:pt x="205" y="59"/>
                </a:cubicBezTo>
                <a:cubicBezTo>
                  <a:pt x="206" y="60"/>
                  <a:pt x="207" y="60"/>
                  <a:pt x="208" y="61"/>
                </a:cubicBezTo>
                <a:cubicBezTo>
                  <a:pt x="207" y="60"/>
                  <a:pt x="206" y="60"/>
                  <a:pt x="205" y="60"/>
                </a:cubicBezTo>
                <a:cubicBezTo>
                  <a:pt x="205" y="59"/>
                  <a:pt x="205" y="57"/>
                  <a:pt x="206" y="56"/>
                </a:cubicBezTo>
                <a:close/>
                <a:moveTo>
                  <a:pt x="100" y="206"/>
                </a:moveTo>
                <a:cubicBezTo>
                  <a:pt x="59" y="196"/>
                  <a:pt x="26" y="163"/>
                  <a:pt x="21" y="121"/>
                </a:cubicBezTo>
                <a:cubicBezTo>
                  <a:pt x="22" y="121"/>
                  <a:pt x="22" y="121"/>
                  <a:pt x="22" y="121"/>
                </a:cubicBezTo>
                <a:cubicBezTo>
                  <a:pt x="23" y="115"/>
                  <a:pt x="24" y="110"/>
                  <a:pt x="29" y="105"/>
                </a:cubicBezTo>
                <a:cubicBezTo>
                  <a:pt x="32" y="103"/>
                  <a:pt x="35" y="100"/>
                  <a:pt x="37" y="96"/>
                </a:cubicBezTo>
                <a:cubicBezTo>
                  <a:pt x="39" y="92"/>
                  <a:pt x="41" y="86"/>
                  <a:pt x="45" y="83"/>
                </a:cubicBezTo>
                <a:cubicBezTo>
                  <a:pt x="49" y="82"/>
                  <a:pt x="46" y="89"/>
                  <a:pt x="46" y="88"/>
                </a:cubicBezTo>
                <a:cubicBezTo>
                  <a:pt x="46" y="89"/>
                  <a:pt x="45" y="90"/>
                  <a:pt x="45" y="90"/>
                </a:cubicBezTo>
                <a:cubicBezTo>
                  <a:pt x="44" y="91"/>
                  <a:pt x="43" y="93"/>
                  <a:pt x="42" y="94"/>
                </a:cubicBezTo>
                <a:cubicBezTo>
                  <a:pt x="40" y="97"/>
                  <a:pt x="37" y="101"/>
                  <a:pt x="38" y="106"/>
                </a:cubicBezTo>
                <a:cubicBezTo>
                  <a:pt x="39" y="109"/>
                  <a:pt x="44" y="111"/>
                  <a:pt x="47" y="111"/>
                </a:cubicBezTo>
                <a:cubicBezTo>
                  <a:pt x="50" y="112"/>
                  <a:pt x="55" y="113"/>
                  <a:pt x="57" y="110"/>
                </a:cubicBezTo>
                <a:cubicBezTo>
                  <a:pt x="60" y="107"/>
                  <a:pt x="60" y="104"/>
                  <a:pt x="60" y="101"/>
                </a:cubicBezTo>
                <a:cubicBezTo>
                  <a:pt x="60" y="95"/>
                  <a:pt x="59" y="88"/>
                  <a:pt x="62" y="83"/>
                </a:cubicBezTo>
                <a:cubicBezTo>
                  <a:pt x="65" y="83"/>
                  <a:pt x="66" y="85"/>
                  <a:pt x="65" y="87"/>
                </a:cubicBezTo>
                <a:cubicBezTo>
                  <a:pt x="65" y="87"/>
                  <a:pt x="65" y="88"/>
                  <a:pt x="65" y="88"/>
                </a:cubicBezTo>
                <a:cubicBezTo>
                  <a:pt x="64" y="90"/>
                  <a:pt x="64" y="91"/>
                  <a:pt x="63" y="93"/>
                </a:cubicBezTo>
                <a:cubicBezTo>
                  <a:pt x="62" y="95"/>
                  <a:pt x="61" y="97"/>
                  <a:pt x="60" y="99"/>
                </a:cubicBezTo>
                <a:cubicBezTo>
                  <a:pt x="60" y="102"/>
                  <a:pt x="61" y="106"/>
                  <a:pt x="60" y="109"/>
                </a:cubicBezTo>
                <a:cubicBezTo>
                  <a:pt x="58" y="112"/>
                  <a:pt x="56" y="114"/>
                  <a:pt x="55" y="117"/>
                </a:cubicBezTo>
                <a:cubicBezTo>
                  <a:pt x="53" y="120"/>
                  <a:pt x="52" y="123"/>
                  <a:pt x="54" y="126"/>
                </a:cubicBezTo>
                <a:cubicBezTo>
                  <a:pt x="58" y="133"/>
                  <a:pt x="66" y="134"/>
                  <a:pt x="72" y="138"/>
                </a:cubicBezTo>
                <a:cubicBezTo>
                  <a:pt x="78" y="142"/>
                  <a:pt x="74" y="148"/>
                  <a:pt x="77" y="153"/>
                </a:cubicBezTo>
                <a:cubicBezTo>
                  <a:pt x="80" y="157"/>
                  <a:pt x="84" y="159"/>
                  <a:pt x="89" y="161"/>
                </a:cubicBezTo>
                <a:cubicBezTo>
                  <a:pt x="95" y="164"/>
                  <a:pt x="101" y="167"/>
                  <a:pt x="107" y="172"/>
                </a:cubicBezTo>
                <a:cubicBezTo>
                  <a:pt x="111" y="175"/>
                  <a:pt x="116" y="178"/>
                  <a:pt x="121" y="178"/>
                </a:cubicBezTo>
                <a:cubicBezTo>
                  <a:pt x="126" y="179"/>
                  <a:pt x="132" y="178"/>
                  <a:pt x="134" y="173"/>
                </a:cubicBezTo>
                <a:cubicBezTo>
                  <a:pt x="137" y="167"/>
                  <a:pt x="136" y="160"/>
                  <a:pt x="134" y="153"/>
                </a:cubicBezTo>
                <a:cubicBezTo>
                  <a:pt x="133" y="150"/>
                  <a:pt x="133" y="146"/>
                  <a:pt x="131" y="143"/>
                </a:cubicBezTo>
                <a:cubicBezTo>
                  <a:pt x="130" y="139"/>
                  <a:pt x="126" y="134"/>
                  <a:pt x="126" y="130"/>
                </a:cubicBezTo>
                <a:cubicBezTo>
                  <a:pt x="126" y="126"/>
                  <a:pt x="127" y="123"/>
                  <a:pt x="127" y="120"/>
                </a:cubicBezTo>
                <a:cubicBezTo>
                  <a:pt x="126" y="118"/>
                  <a:pt x="126" y="116"/>
                  <a:pt x="125" y="113"/>
                </a:cubicBezTo>
                <a:cubicBezTo>
                  <a:pt x="123" y="108"/>
                  <a:pt x="120" y="100"/>
                  <a:pt x="126" y="97"/>
                </a:cubicBezTo>
                <a:cubicBezTo>
                  <a:pt x="134" y="92"/>
                  <a:pt x="149" y="95"/>
                  <a:pt x="154" y="85"/>
                </a:cubicBezTo>
                <a:cubicBezTo>
                  <a:pt x="163" y="65"/>
                  <a:pt x="136" y="46"/>
                  <a:pt x="120" y="43"/>
                </a:cubicBezTo>
                <a:cubicBezTo>
                  <a:pt x="115" y="41"/>
                  <a:pt x="110" y="41"/>
                  <a:pt x="105" y="43"/>
                </a:cubicBezTo>
                <a:cubicBezTo>
                  <a:pt x="101" y="44"/>
                  <a:pt x="98" y="48"/>
                  <a:pt x="95" y="51"/>
                </a:cubicBezTo>
                <a:cubicBezTo>
                  <a:pt x="91" y="56"/>
                  <a:pt x="87" y="60"/>
                  <a:pt x="81" y="63"/>
                </a:cubicBezTo>
                <a:cubicBezTo>
                  <a:pt x="76" y="65"/>
                  <a:pt x="70" y="67"/>
                  <a:pt x="65" y="70"/>
                </a:cubicBezTo>
                <a:cubicBezTo>
                  <a:pt x="65" y="70"/>
                  <a:pt x="65" y="70"/>
                  <a:pt x="65" y="70"/>
                </a:cubicBezTo>
                <a:cubicBezTo>
                  <a:pt x="62" y="68"/>
                  <a:pt x="62" y="66"/>
                  <a:pt x="64" y="65"/>
                </a:cubicBezTo>
                <a:cubicBezTo>
                  <a:pt x="65" y="65"/>
                  <a:pt x="65" y="65"/>
                  <a:pt x="65" y="65"/>
                </a:cubicBezTo>
                <a:cubicBezTo>
                  <a:pt x="68" y="64"/>
                  <a:pt x="72" y="62"/>
                  <a:pt x="72" y="59"/>
                </a:cubicBezTo>
                <a:cubicBezTo>
                  <a:pt x="72" y="56"/>
                  <a:pt x="71" y="54"/>
                  <a:pt x="68" y="54"/>
                </a:cubicBezTo>
                <a:cubicBezTo>
                  <a:pt x="65" y="55"/>
                  <a:pt x="63" y="58"/>
                  <a:pt x="60" y="60"/>
                </a:cubicBezTo>
                <a:cubicBezTo>
                  <a:pt x="56" y="62"/>
                  <a:pt x="58" y="56"/>
                  <a:pt x="59" y="56"/>
                </a:cubicBezTo>
                <a:cubicBezTo>
                  <a:pt x="60" y="55"/>
                  <a:pt x="61" y="54"/>
                  <a:pt x="62" y="54"/>
                </a:cubicBezTo>
                <a:cubicBezTo>
                  <a:pt x="63" y="52"/>
                  <a:pt x="66" y="51"/>
                  <a:pt x="68" y="51"/>
                </a:cubicBezTo>
                <a:cubicBezTo>
                  <a:pt x="71" y="50"/>
                  <a:pt x="74" y="56"/>
                  <a:pt x="77" y="53"/>
                </a:cubicBezTo>
                <a:cubicBezTo>
                  <a:pt x="82" y="50"/>
                  <a:pt x="81" y="44"/>
                  <a:pt x="85" y="41"/>
                </a:cubicBezTo>
                <a:cubicBezTo>
                  <a:pt x="89" y="37"/>
                  <a:pt x="93" y="38"/>
                  <a:pt x="97" y="41"/>
                </a:cubicBezTo>
                <a:cubicBezTo>
                  <a:pt x="98" y="41"/>
                  <a:pt x="100" y="42"/>
                  <a:pt x="101" y="42"/>
                </a:cubicBezTo>
                <a:cubicBezTo>
                  <a:pt x="105" y="42"/>
                  <a:pt x="109" y="41"/>
                  <a:pt x="112" y="40"/>
                </a:cubicBezTo>
                <a:cubicBezTo>
                  <a:pt x="117" y="37"/>
                  <a:pt x="117" y="31"/>
                  <a:pt x="111" y="31"/>
                </a:cubicBezTo>
                <a:cubicBezTo>
                  <a:pt x="108" y="31"/>
                  <a:pt x="105" y="33"/>
                  <a:pt x="102" y="33"/>
                </a:cubicBezTo>
                <a:cubicBezTo>
                  <a:pt x="98" y="33"/>
                  <a:pt x="100" y="30"/>
                  <a:pt x="100" y="28"/>
                </a:cubicBezTo>
                <a:cubicBezTo>
                  <a:pt x="100" y="26"/>
                  <a:pt x="100" y="25"/>
                  <a:pt x="99" y="24"/>
                </a:cubicBezTo>
                <a:cubicBezTo>
                  <a:pt x="96" y="22"/>
                  <a:pt x="92" y="27"/>
                  <a:pt x="90" y="28"/>
                </a:cubicBezTo>
                <a:cubicBezTo>
                  <a:pt x="87" y="29"/>
                  <a:pt x="83" y="31"/>
                  <a:pt x="80" y="31"/>
                </a:cubicBezTo>
                <a:cubicBezTo>
                  <a:pt x="79" y="30"/>
                  <a:pt x="80" y="29"/>
                  <a:pt x="81" y="29"/>
                </a:cubicBezTo>
                <a:cubicBezTo>
                  <a:pt x="81" y="29"/>
                  <a:pt x="82" y="29"/>
                  <a:pt x="82" y="29"/>
                </a:cubicBezTo>
                <a:cubicBezTo>
                  <a:pt x="83" y="30"/>
                  <a:pt x="84" y="30"/>
                  <a:pt x="84" y="29"/>
                </a:cubicBezTo>
                <a:cubicBezTo>
                  <a:pt x="86" y="29"/>
                  <a:pt x="89" y="26"/>
                  <a:pt x="87" y="25"/>
                </a:cubicBezTo>
                <a:cubicBezTo>
                  <a:pt x="85" y="23"/>
                  <a:pt x="84" y="23"/>
                  <a:pt x="82" y="22"/>
                </a:cubicBezTo>
                <a:cubicBezTo>
                  <a:pt x="115" y="9"/>
                  <a:pt x="155" y="12"/>
                  <a:pt x="184" y="34"/>
                </a:cubicBezTo>
                <a:cubicBezTo>
                  <a:pt x="191" y="39"/>
                  <a:pt x="198" y="45"/>
                  <a:pt x="203" y="52"/>
                </a:cubicBezTo>
                <a:cubicBezTo>
                  <a:pt x="203" y="56"/>
                  <a:pt x="202" y="60"/>
                  <a:pt x="202" y="64"/>
                </a:cubicBezTo>
                <a:cubicBezTo>
                  <a:pt x="202" y="66"/>
                  <a:pt x="203" y="69"/>
                  <a:pt x="204" y="71"/>
                </a:cubicBezTo>
                <a:cubicBezTo>
                  <a:pt x="206" y="73"/>
                  <a:pt x="207" y="78"/>
                  <a:pt x="203" y="80"/>
                </a:cubicBezTo>
                <a:cubicBezTo>
                  <a:pt x="202" y="80"/>
                  <a:pt x="202" y="80"/>
                  <a:pt x="201" y="81"/>
                </a:cubicBezTo>
                <a:cubicBezTo>
                  <a:pt x="200" y="81"/>
                  <a:pt x="199" y="83"/>
                  <a:pt x="198" y="85"/>
                </a:cubicBezTo>
                <a:cubicBezTo>
                  <a:pt x="198" y="86"/>
                  <a:pt x="198" y="88"/>
                  <a:pt x="199" y="90"/>
                </a:cubicBezTo>
                <a:cubicBezTo>
                  <a:pt x="199" y="92"/>
                  <a:pt x="197" y="93"/>
                  <a:pt x="197" y="94"/>
                </a:cubicBezTo>
                <a:cubicBezTo>
                  <a:pt x="195" y="98"/>
                  <a:pt x="197" y="102"/>
                  <a:pt x="199" y="104"/>
                </a:cubicBezTo>
                <a:cubicBezTo>
                  <a:pt x="202" y="107"/>
                  <a:pt x="203" y="110"/>
                  <a:pt x="203" y="114"/>
                </a:cubicBezTo>
                <a:cubicBezTo>
                  <a:pt x="203" y="116"/>
                  <a:pt x="203" y="118"/>
                  <a:pt x="204" y="120"/>
                </a:cubicBezTo>
                <a:cubicBezTo>
                  <a:pt x="205" y="122"/>
                  <a:pt x="207" y="123"/>
                  <a:pt x="209" y="123"/>
                </a:cubicBezTo>
                <a:cubicBezTo>
                  <a:pt x="210" y="123"/>
                  <a:pt x="211" y="122"/>
                  <a:pt x="212" y="121"/>
                </a:cubicBezTo>
                <a:cubicBezTo>
                  <a:pt x="215" y="118"/>
                  <a:pt x="215" y="125"/>
                  <a:pt x="215" y="127"/>
                </a:cubicBezTo>
                <a:cubicBezTo>
                  <a:pt x="215" y="129"/>
                  <a:pt x="214" y="132"/>
                  <a:pt x="215" y="134"/>
                </a:cubicBezTo>
                <a:cubicBezTo>
                  <a:pt x="216" y="137"/>
                  <a:pt x="217" y="140"/>
                  <a:pt x="218" y="144"/>
                </a:cubicBezTo>
                <a:cubicBezTo>
                  <a:pt x="218" y="144"/>
                  <a:pt x="218" y="144"/>
                  <a:pt x="218" y="145"/>
                </a:cubicBezTo>
                <a:cubicBezTo>
                  <a:pt x="217" y="147"/>
                  <a:pt x="216" y="150"/>
                  <a:pt x="214" y="153"/>
                </a:cubicBezTo>
                <a:cubicBezTo>
                  <a:pt x="193" y="194"/>
                  <a:pt x="145" y="216"/>
                  <a:pt x="100" y="206"/>
                </a:cubicBezTo>
                <a:close/>
                <a:moveTo>
                  <a:pt x="161" y="204"/>
                </a:moveTo>
                <a:cubicBezTo>
                  <a:pt x="162" y="204"/>
                  <a:pt x="163" y="203"/>
                  <a:pt x="164" y="203"/>
                </a:cubicBezTo>
                <a:cubicBezTo>
                  <a:pt x="165" y="205"/>
                  <a:pt x="167" y="207"/>
                  <a:pt x="168" y="209"/>
                </a:cubicBezTo>
                <a:cubicBezTo>
                  <a:pt x="170" y="211"/>
                  <a:pt x="174" y="216"/>
                  <a:pt x="172" y="218"/>
                </a:cubicBezTo>
                <a:cubicBezTo>
                  <a:pt x="169" y="223"/>
                  <a:pt x="163" y="209"/>
                  <a:pt x="161" y="204"/>
                </a:cubicBezTo>
                <a:close/>
                <a:moveTo>
                  <a:pt x="128" y="221"/>
                </a:moveTo>
                <a:cubicBezTo>
                  <a:pt x="128" y="222"/>
                  <a:pt x="128" y="222"/>
                  <a:pt x="128" y="223"/>
                </a:cubicBezTo>
                <a:cubicBezTo>
                  <a:pt x="125" y="223"/>
                  <a:pt x="122" y="222"/>
                  <a:pt x="119" y="221"/>
                </a:cubicBezTo>
                <a:cubicBezTo>
                  <a:pt x="121" y="221"/>
                  <a:pt x="124" y="221"/>
                  <a:pt x="126" y="221"/>
                </a:cubicBezTo>
                <a:cubicBezTo>
                  <a:pt x="127" y="221"/>
                  <a:pt x="127" y="221"/>
                  <a:pt x="128" y="221"/>
                </a:cubicBezTo>
                <a:close/>
                <a:moveTo>
                  <a:pt x="115" y="227"/>
                </a:moveTo>
                <a:cubicBezTo>
                  <a:pt x="119" y="228"/>
                  <a:pt x="123" y="230"/>
                  <a:pt x="126" y="232"/>
                </a:cubicBezTo>
                <a:cubicBezTo>
                  <a:pt x="127" y="232"/>
                  <a:pt x="129" y="233"/>
                  <a:pt x="130" y="234"/>
                </a:cubicBezTo>
                <a:cubicBezTo>
                  <a:pt x="131" y="234"/>
                  <a:pt x="131" y="234"/>
                  <a:pt x="131" y="234"/>
                </a:cubicBezTo>
                <a:cubicBezTo>
                  <a:pt x="131" y="234"/>
                  <a:pt x="131" y="234"/>
                  <a:pt x="131" y="234"/>
                </a:cubicBezTo>
                <a:cubicBezTo>
                  <a:pt x="125" y="233"/>
                  <a:pt x="120" y="231"/>
                  <a:pt x="115" y="229"/>
                </a:cubicBezTo>
                <a:cubicBezTo>
                  <a:pt x="115" y="228"/>
                  <a:pt x="115" y="227"/>
                  <a:pt x="115" y="227"/>
                </a:cubicBezTo>
                <a:cubicBezTo>
                  <a:pt x="115" y="227"/>
                  <a:pt x="115" y="227"/>
                  <a:pt x="115" y="227"/>
                </a:cubicBezTo>
                <a:close/>
                <a:moveTo>
                  <a:pt x="114" y="230"/>
                </a:moveTo>
                <a:cubicBezTo>
                  <a:pt x="118" y="231"/>
                  <a:pt x="121" y="233"/>
                  <a:pt x="124" y="234"/>
                </a:cubicBezTo>
                <a:cubicBezTo>
                  <a:pt x="126" y="235"/>
                  <a:pt x="130" y="237"/>
                  <a:pt x="132" y="237"/>
                </a:cubicBezTo>
                <a:cubicBezTo>
                  <a:pt x="132" y="237"/>
                  <a:pt x="132" y="237"/>
                  <a:pt x="132" y="237"/>
                </a:cubicBezTo>
                <a:cubicBezTo>
                  <a:pt x="126" y="237"/>
                  <a:pt x="120" y="235"/>
                  <a:pt x="114" y="233"/>
                </a:cubicBezTo>
                <a:cubicBezTo>
                  <a:pt x="114" y="233"/>
                  <a:pt x="114" y="233"/>
                  <a:pt x="114" y="233"/>
                </a:cubicBezTo>
                <a:cubicBezTo>
                  <a:pt x="114" y="232"/>
                  <a:pt x="114" y="231"/>
                  <a:pt x="114" y="230"/>
                </a:cubicBezTo>
                <a:close/>
                <a:moveTo>
                  <a:pt x="109" y="246"/>
                </a:moveTo>
                <a:cubicBezTo>
                  <a:pt x="119" y="252"/>
                  <a:pt x="131" y="255"/>
                  <a:pt x="142" y="259"/>
                </a:cubicBezTo>
                <a:cubicBezTo>
                  <a:pt x="148" y="261"/>
                  <a:pt x="154" y="263"/>
                  <a:pt x="160" y="265"/>
                </a:cubicBezTo>
                <a:cubicBezTo>
                  <a:pt x="166" y="267"/>
                  <a:pt x="173" y="270"/>
                  <a:pt x="178" y="271"/>
                </a:cubicBezTo>
                <a:cubicBezTo>
                  <a:pt x="164" y="268"/>
                  <a:pt x="151" y="264"/>
                  <a:pt x="137" y="259"/>
                </a:cubicBezTo>
                <a:cubicBezTo>
                  <a:pt x="131" y="257"/>
                  <a:pt x="124" y="255"/>
                  <a:pt x="118" y="253"/>
                </a:cubicBezTo>
                <a:cubicBezTo>
                  <a:pt x="115" y="253"/>
                  <a:pt x="113" y="252"/>
                  <a:pt x="110" y="252"/>
                </a:cubicBezTo>
                <a:cubicBezTo>
                  <a:pt x="107" y="251"/>
                  <a:pt x="103" y="249"/>
                  <a:pt x="99" y="248"/>
                </a:cubicBezTo>
                <a:cubicBezTo>
                  <a:pt x="103" y="247"/>
                  <a:pt x="106" y="247"/>
                  <a:pt x="109" y="246"/>
                </a:cubicBezTo>
                <a:close/>
                <a:moveTo>
                  <a:pt x="98" y="248"/>
                </a:moveTo>
                <a:cubicBezTo>
                  <a:pt x="102" y="250"/>
                  <a:pt x="105" y="251"/>
                  <a:pt x="109" y="252"/>
                </a:cubicBezTo>
                <a:cubicBezTo>
                  <a:pt x="112" y="253"/>
                  <a:pt x="114" y="254"/>
                  <a:pt x="116" y="255"/>
                </a:cubicBezTo>
                <a:cubicBezTo>
                  <a:pt x="122" y="257"/>
                  <a:pt x="128" y="259"/>
                  <a:pt x="134" y="261"/>
                </a:cubicBezTo>
                <a:cubicBezTo>
                  <a:pt x="141" y="264"/>
                  <a:pt x="148" y="266"/>
                  <a:pt x="154" y="268"/>
                </a:cubicBezTo>
                <a:cubicBezTo>
                  <a:pt x="158" y="269"/>
                  <a:pt x="161" y="270"/>
                  <a:pt x="164" y="271"/>
                </a:cubicBezTo>
                <a:cubicBezTo>
                  <a:pt x="166" y="272"/>
                  <a:pt x="167" y="272"/>
                  <a:pt x="169" y="273"/>
                </a:cubicBezTo>
                <a:cubicBezTo>
                  <a:pt x="168" y="272"/>
                  <a:pt x="167" y="272"/>
                  <a:pt x="166" y="272"/>
                </a:cubicBezTo>
                <a:cubicBezTo>
                  <a:pt x="152" y="270"/>
                  <a:pt x="140" y="265"/>
                  <a:pt x="127" y="260"/>
                </a:cubicBezTo>
                <a:cubicBezTo>
                  <a:pt x="115" y="256"/>
                  <a:pt x="103" y="253"/>
                  <a:pt x="90" y="250"/>
                </a:cubicBezTo>
                <a:cubicBezTo>
                  <a:pt x="93" y="249"/>
                  <a:pt x="95" y="249"/>
                  <a:pt x="98" y="248"/>
                </a:cubicBezTo>
                <a:close/>
                <a:moveTo>
                  <a:pt x="89" y="250"/>
                </a:moveTo>
                <a:cubicBezTo>
                  <a:pt x="89" y="250"/>
                  <a:pt x="89" y="250"/>
                  <a:pt x="89" y="250"/>
                </a:cubicBezTo>
                <a:cubicBezTo>
                  <a:pt x="101" y="254"/>
                  <a:pt x="112" y="259"/>
                  <a:pt x="124" y="263"/>
                </a:cubicBezTo>
                <a:cubicBezTo>
                  <a:pt x="130" y="266"/>
                  <a:pt x="136" y="268"/>
                  <a:pt x="142" y="269"/>
                </a:cubicBezTo>
                <a:cubicBezTo>
                  <a:pt x="145" y="270"/>
                  <a:pt x="147" y="271"/>
                  <a:pt x="150" y="272"/>
                </a:cubicBezTo>
                <a:cubicBezTo>
                  <a:pt x="151" y="272"/>
                  <a:pt x="157" y="274"/>
                  <a:pt x="153" y="273"/>
                </a:cubicBezTo>
                <a:cubicBezTo>
                  <a:pt x="147" y="271"/>
                  <a:pt x="141" y="269"/>
                  <a:pt x="135" y="268"/>
                </a:cubicBezTo>
                <a:cubicBezTo>
                  <a:pt x="129" y="266"/>
                  <a:pt x="124" y="264"/>
                  <a:pt x="118" y="262"/>
                </a:cubicBezTo>
                <a:cubicBezTo>
                  <a:pt x="107" y="258"/>
                  <a:pt x="95" y="254"/>
                  <a:pt x="83" y="252"/>
                </a:cubicBezTo>
                <a:cubicBezTo>
                  <a:pt x="85" y="251"/>
                  <a:pt x="87" y="251"/>
                  <a:pt x="89" y="250"/>
                </a:cubicBezTo>
                <a:close/>
                <a:moveTo>
                  <a:pt x="72" y="256"/>
                </a:moveTo>
                <a:cubicBezTo>
                  <a:pt x="75" y="257"/>
                  <a:pt x="78" y="258"/>
                  <a:pt x="81" y="259"/>
                </a:cubicBezTo>
                <a:cubicBezTo>
                  <a:pt x="86" y="261"/>
                  <a:pt x="90" y="263"/>
                  <a:pt x="94" y="265"/>
                </a:cubicBezTo>
                <a:cubicBezTo>
                  <a:pt x="99" y="267"/>
                  <a:pt x="104" y="269"/>
                  <a:pt x="108" y="271"/>
                </a:cubicBezTo>
                <a:cubicBezTo>
                  <a:pt x="104" y="270"/>
                  <a:pt x="100" y="268"/>
                  <a:pt x="96" y="267"/>
                </a:cubicBezTo>
                <a:cubicBezTo>
                  <a:pt x="86" y="264"/>
                  <a:pt x="77" y="260"/>
                  <a:pt x="67" y="257"/>
                </a:cubicBezTo>
                <a:cubicBezTo>
                  <a:pt x="69" y="257"/>
                  <a:pt x="71" y="256"/>
                  <a:pt x="72" y="256"/>
                </a:cubicBezTo>
                <a:close/>
                <a:moveTo>
                  <a:pt x="63" y="259"/>
                </a:moveTo>
                <a:cubicBezTo>
                  <a:pt x="71" y="266"/>
                  <a:pt x="82" y="268"/>
                  <a:pt x="91" y="273"/>
                </a:cubicBezTo>
                <a:cubicBezTo>
                  <a:pt x="92" y="274"/>
                  <a:pt x="94" y="275"/>
                  <a:pt x="95" y="275"/>
                </a:cubicBezTo>
                <a:cubicBezTo>
                  <a:pt x="93" y="275"/>
                  <a:pt x="91" y="274"/>
                  <a:pt x="90" y="274"/>
                </a:cubicBezTo>
                <a:cubicBezTo>
                  <a:pt x="87" y="273"/>
                  <a:pt x="84" y="272"/>
                  <a:pt x="81" y="270"/>
                </a:cubicBezTo>
                <a:cubicBezTo>
                  <a:pt x="77" y="268"/>
                  <a:pt x="72" y="267"/>
                  <a:pt x="67" y="266"/>
                </a:cubicBezTo>
                <a:cubicBezTo>
                  <a:pt x="66" y="265"/>
                  <a:pt x="66" y="265"/>
                  <a:pt x="66" y="265"/>
                </a:cubicBezTo>
                <a:cubicBezTo>
                  <a:pt x="64" y="264"/>
                  <a:pt x="61" y="263"/>
                  <a:pt x="59" y="262"/>
                </a:cubicBezTo>
                <a:cubicBezTo>
                  <a:pt x="59" y="262"/>
                  <a:pt x="59" y="262"/>
                  <a:pt x="59" y="262"/>
                </a:cubicBezTo>
                <a:cubicBezTo>
                  <a:pt x="60" y="261"/>
                  <a:pt x="61" y="260"/>
                  <a:pt x="63" y="259"/>
                </a:cubicBezTo>
                <a:close/>
                <a:moveTo>
                  <a:pt x="55" y="266"/>
                </a:moveTo>
                <a:cubicBezTo>
                  <a:pt x="58" y="269"/>
                  <a:pt x="63" y="270"/>
                  <a:pt x="67" y="272"/>
                </a:cubicBezTo>
                <a:cubicBezTo>
                  <a:pt x="67" y="272"/>
                  <a:pt x="67" y="272"/>
                  <a:pt x="67" y="272"/>
                </a:cubicBezTo>
                <a:cubicBezTo>
                  <a:pt x="65" y="272"/>
                  <a:pt x="64" y="271"/>
                  <a:pt x="62" y="271"/>
                </a:cubicBezTo>
                <a:cubicBezTo>
                  <a:pt x="60" y="270"/>
                  <a:pt x="57" y="269"/>
                  <a:pt x="55" y="268"/>
                </a:cubicBezTo>
                <a:cubicBezTo>
                  <a:pt x="55" y="268"/>
                  <a:pt x="54" y="268"/>
                  <a:pt x="54" y="268"/>
                </a:cubicBezTo>
                <a:cubicBezTo>
                  <a:pt x="54" y="267"/>
                  <a:pt x="54" y="267"/>
                  <a:pt x="55" y="266"/>
                </a:cubicBezTo>
                <a:cubicBezTo>
                  <a:pt x="55" y="266"/>
                  <a:pt x="55" y="266"/>
                  <a:pt x="55" y="266"/>
                </a:cubicBezTo>
                <a:close/>
                <a:moveTo>
                  <a:pt x="57" y="266"/>
                </a:moveTo>
                <a:cubicBezTo>
                  <a:pt x="58" y="267"/>
                  <a:pt x="59" y="267"/>
                  <a:pt x="61" y="267"/>
                </a:cubicBezTo>
                <a:cubicBezTo>
                  <a:pt x="68" y="270"/>
                  <a:pt x="75" y="272"/>
                  <a:pt x="82" y="275"/>
                </a:cubicBezTo>
                <a:cubicBezTo>
                  <a:pt x="78" y="274"/>
                  <a:pt x="74" y="274"/>
                  <a:pt x="70" y="273"/>
                </a:cubicBezTo>
                <a:cubicBezTo>
                  <a:pt x="70" y="273"/>
                  <a:pt x="70" y="273"/>
                  <a:pt x="70" y="273"/>
                </a:cubicBezTo>
                <a:cubicBezTo>
                  <a:pt x="66" y="271"/>
                  <a:pt x="63" y="270"/>
                  <a:pt x="60" y="268"/>
                </a:cubicBezTo>
                <a:cubicBezTo>
                  <a:pt x="59" y="268"/>
                  <a:pt x="58" y="267"/>
                  <a:pt x="58" y="267"/>
                </a:cubicBezTo>
                <a:cubicBezTo>
                  <a:pt x="57" y="267"/>
                  <a:pt x="57" y="266"/>
                  <a:pt x="57" y="266"/>
                </a:cubicBezTo>
                <a:close/>
                <a:moveTo>
                  <a:pt x="69" y="267"/>
                </a:moveTo>
                <a:cubicBezTo>
                  <a:pt x="71" y="267"/>
                  <a:pt x="73" y="268"/>
                  <a:pt x="75" y="269"/>
                </a:cubicBezTo>
                <a:cubicBezTo>
                  <a:pt x="81" y="271"/>
                  <a:pt x="86" y="274"/>
                  <a:pt x="92" y="275"/>
                </a:cubicBezTo>
                <a:cubicBezTo>
                  <a:pt x="90" y="275"/>
                  <a:pt x="87" y="275"/>
                  <a:pt x="84" y="275"/>
                </a:cubicBezTo>
                <a:cubicBezTo>
                  <a:pt x="84" y="275"/>
                  <a:pt x="84" y="275"/>
                  <a:pt x="84" y="275"/>
                </a:cubicBezTo>
                <a:cubicBezTo>
                  <a:pt x="84" y="275"/>
                  <a:pt x="84" y="274"/>
                  <a:pt x="83" y="274"/>
                </a:cubicBezTo>
                <a:cubicBezTo>
                  <a:pt x="79" y="271"/>
                  <a:pt x="74" y="269"/>
                  <a:pt x="69" y="267"/>
                </a:cubicBezTo>
                <a:close/>
                <a:moveTo>
                  <a:pt x="108" y="276"/>
                </a:moveTo>
                <a:cubicBezTo>
                  <a:pt x="93" y="272"/>
                  <a:pt x="78" y="265"/>
                  <a:pt x="64" y="259"/>
                </a:cubicBezTo>
                <a:cubicBezTo>
                  <a:pt x="65" y="258"/>
                  <a:pt x="66" y="258"/>
                  <a:pt x="67" y="258"/>
                </a:cubicBezTo>
                <a:cubicBezTo>
                  <a:pt x="67" y="258"/>
                  <a:pt x="67" y="258"/>
                  <a:pt x="67" y="258"/>
                </a:cubicBezTo>
                <a:cubicBezTo>
                  <a:pt x="75" y="262"/>
                  <a:pt x="83" y="265"/>
                  <a:pt x="90" y="268"/>
                </a:cubicBezTo>
                <a:cubicBezTo>
                  <a:pt x="94" y="269"/>
                  <a:pt x="97" y="271"/>
                  <a:pt x="101" y="272"/>
                </a:cubicBezTo>
                <a:cubicBezTo>
                  <a:pt x="103" y="273"/>
                  <a:pt x="106" y="274"/>
                  <a:pt x="108" y="275"/>
                </a:cubicBezTo>
                <a:cubicBezTo>
                  <a:pt x="109" y="276"/>
                  <a:pt x="109" y="276"/>
                  <a:pt x="110" y="276"/>
                </a:cubicBezTo>
                <a:cubicBezTo>
                  <a:pt x="110" y="276"/>
                  <a:pt x="110" y="276"/>
                  <a:pt x="110" y="276"/>
                </a:cubicBezTo>
                <a:cubicBezTo>
                  <a:pt x="109" y="276"/>
                  <a:pt x="109" y="276"/>
                  <a:pt x="108" y="276"/>
                </a:cubicBezTo>
                <a:close/>
                <a:moveTo>
                  <a:pt x="83" y="259"/>
                </a:moveTo>
                <a:cubicBezTo>
                  <a:pt x="93" y="263"/>
                  <a:pt x="102" y="266"/>
                  <a:pt x="112" y="268"/>
                </a:cubicBezTo>
                <a:cubicBezTo>
                  <a:pt x="117" y="270"/>
                  <a:pt x="122" y="272"/>
                  <a:pt x="128" y="274"/>
                </a:cubicBezTo>
                <a:cubicBezTo>
                  <a:pt x="129" y="275"/>
                  <a:pt x="131" y="275"/>
                  <a:pt x="133" y="276"/>
                </a:cubicBezTo>
                <a:cubicBezTo>
                  <a:pt x="130" y="276"/>
                  <a:pt x="127" y="276"/>
                  <a:pt x="124" y="276"/>
                </a:cubicBezTo>
                <a:cubicBezTo>
                  <a:pt x="113" y="272"/>
                  <a:pt x="102" y="268"/>
                  <a:pt x="92" y="263"/>
                </a:cubicBezTo>
                <a:cubicBezTo>
                  <a:pt x="89" y="262"/>
                  <a:pt x="86" y="261"/>
                  <a:pt x="83" y="259"/>
                </a:cubicBezTo>
                <a:close/>
                <a:moveTo>
                  <a:pt x="139" y="275"/>
                </a:moveTo>
                <a:cubicBezTo>
                  <a:pt x="131" y="270"/>
                  <a:pt x="122" y="268"/>
                  <a:pt x="113" y="265"/>
                </a:cubicBezTo>
                <a:cubicBezTo>
                  <a:pt x="108" y="264"/>
                  <a:pt x="102" y="262"/>
                  <a:pt x="96" y="260"/>
                </a:cubicBezTo>
                <a:cubicBezTo>
                  <a:pt x="93" y="259"/>
                  <a:pt x="90" y="258"/>
                  <a:pt x="87" y="256"/>
                </a:cubicBezTo>
                <a:cubicBezTo>
                  <a:pt x="85" y="255"/>
                  <a:pt x="83" y="254"/>
                  <a:pt x="81" y="253"/>
                </a:cubicBezTo>
                <a:cubicBezTo>
                  <a:pt x="91" y="256"/>
                  <a:pt x="102" y="261"/>
                  <a:pt x="112" y="265"/>
                </a:cubicBezTo>
                <a:cubicBezTo>
                  <a:pt x="123" y="268"/>
                  <a:pt x="134" y="272"/>
                  <a:pt x="145" y="275"/>
                </a:cubicBezTo>
                <a:cubicBezTo>
                  <a:pt x="143" y="275"/>
                  <a:pt x="141" y="275"/>
                  <a:pt x="139" y="275"/>
                </a:cubicBezTo>
                <a:close/>
                <a:moveTo>
                  <a:pt x="147" y="275"/>
                </a:moveTo>
                <a:cubicBezTo>
                  <a:pt x="137" y="270"/>
                  <a:pt x="126" y="268"/>
                  <a:pt x="116" y="264"/>
                </a:cubicBezTo>
                <a:cubicBezTo>
                  <a:pt x="110" y="262"/>
                  <a:pt x="104" y="259"/>
                  <a:pt x="98" y="257"/>
                </a:cubicBezTo>
                <a:cubicBezTo>
                  <a:pt x="95" y="256"/>
                  <a:pt x="92" y="255"/>
                  <a:pt x="89" y="254"/>
                </a:cubicBezTo>
                <a:cubicBezTo>
                  <a:pt x="88" y="254"/>
                  <a:pt x="84" y="253"/>
                  <a:pt x="84" y="253"/>
                </a:cubicBezTo>
                <a:cubicBezTo>
                  <a:pt x="85" y="253"/>
                  <a:pt x="86" y="253"/>
                  <a:pt x="88" y="253"/>
                </a:cubicBezTo>
                <a:cubicBezTo>
                  <a:pt x="100" y="257"/>
                  <a:pt x="112" y="261"/>
                  <a:pt x="125" y="265"/>
                </a:cubicBezTo>
                <a:cubicBezTo>
                  <a:pt x="131" y="267"/>
                  <a:pt x="137" y="269"/>
                  <a:pt x="143" y="271"/>
                </a:cubicBezTo>
                <a:cubicBezTo>
                  <a:pt x="147" y="272"/>
                  <a:pt x="151" y="274"/>
                  <a:pt x="156" y="274"/>
                </a:cubicBezTo>
                <a:cubicBezTo>
                  <a:pt x="153" y="274"/>
                  <a:pt x="150" y="275"/>
                  <a:pt x="147" y="275"/>
                </a:cubicBezTo>
                <a:close/>
                <a:moveTo>
                  <a:pt x="146" y="275"/>
                </a:moveTo>
                <a:cubicBezTo>
                  <a:pt x="146" y="275"/>
                  <a:pt x="146" y="275"/>
                  <a:pt x="146" y="275"/>
                </a:cubicBezTo>
                <a:cubicBezTo>
                  <a:pt x="141" y="272"/>
                  <a:pt x="134" y="271"/>
                  <a:pt x="128" y="269"/>
                </a:cubicBezTo>
                <a:cubicBezTo>
                  <a:pt x="122" y="267"/>
                  <a:pt x="116" y="265"/>
                  <a:pt x="111" y="263"/>
                </a:cubicBezTo>
                <a:cubicBezTo>
                  <a:pt x="108" y="262"/>
                  <a:pt x="105" y="261"/>
                  <a:pt x="102" y="260"/>
                </a:cubicBezTo>
                <a:cubicBezTo>
                  <a:pt x="106" y="261"/>
                  <a:pt x="111" y="263"/>
                  <a:pt x="114" y="264"/>
                </a:cubicBezTo>
                <a:cubicBezTo>
                  <a:pt x="125" y="268"/>
                  <a:pt x="136" y="270"/>
                  <a:pt x="146" y="275"/>
                </a:cubicBezTo>
                <a:close/>
                <a:moveTo>
                  <a:pt x="80" y="253"/>
                </a:moveTo>
                <a:cubicBezTo>
                  <a:pt x="81" y="252"/>
                  <a:pt x="82" y="252"/>
                  <a:pt x="82" y="252"/>
                </a:cubicBezTo>
                <a:cubicBezTo>
                  <a:pt x="82" y="252"/>
                  <a:pt x="82" y="252"/>
                  <a:pt x="82" y="252"/>
                </a:cubicBezTo>
                <a:cubicBezTo>
                  <a:pt x="84" y="253"/>
                  <a:pt x="85" y="253"/>
                  <a:pt x="86" y="254"/>
                </a:cubicBezTo>
                <a:cubicBezTo>
                  <a:pt x="84" y="253"/>
                  <a:pt x="82" y="253"/>
                  <a:pt x="80" y="253"/>
                </a:cubicBezTo>
                <a:close/>
                <a:moveTo>
                  <a:pt x="179" y="272"/>
                </a:moveTo>
                <a:cubicBezTo>
                  <a:pt x="174" y="269"/>
                  <a:pt x="168" y="267"/>
                  <a:pt x="162" y="265"/>
                </a:cubicBezTo>
                <a:cubicBezTo>
                  <a:pt x="156" y="263"/>
                  <a:pt x="151" y="261"/>
                  <a:pt x="145" y="259"/>
                </a:cubicBezTo>
                <a:cubicBezTo>
                  <a:pt x="135" y="255"/>
                  <a:pt x="124" y="253"/>
                  <a:pt x="114" y="248"/>
                </a:cubicBezTo>
                <a:cubicBezTo>
                  <a:pt x="115" y="248"/>
                  <a:pt x="116" y="249"/>
                  <a:pt x="117" y="249"/>
                </a:cubicBezTo>
                <a:cubicBezTo>
                  <a:pt x="120" y="250"/>
                  <a:pt x="122" y="251"/>
                  <a:pt x="125" y="252"/>
                </a:cubicBezTo>
                <a:cubicBezTo>
                  <a:pt x="131" y="254"/>
                  <a:pt x="137" y="255"/>
                  <a:pt x="143" y="257"/>
                </a:cubicBezTo>
                <a:cubicBezTo>
                  <a:pt x="149" y="259"/>
                  <a:pt x="155" y="260"/>
                  <a:pt x="161" y="262"/>
                </a:cubicBezTo>
                <a:cubicBezTo>
                  <a:pt x="168" y="265"/>
                  <a:pt x="176" y="267"/>
                  <a:pt x="184" y="270"/>
                </a:cubicBezTo>
                <a:cubicBezTo>
                  <a:pt x="182" y="271"/>
                  <a:pt x="181" y="271"/>
                  <a:pt x="179" y="272"/>
                </a:cubicBezTo>
                <a:close/>
                <a:moveTo>
                  <a:pt x="111" y="246"/>
                </a:moveTo>
                <a:cubicBezTo>
                  <a:pt x="111" y="246"/>
                  <a:pt x="111" y="246"/>
                  <a:pt x="111" y="246"/>
                </a:cubicBezTo>
                <a:cubicBezTo>
                  <a:pt x="111" y="246"/>
                  <a:pt x="112" y="246"/>
                  <a:pt x="112" y="246"/>
                </a:cubicBezTo>
                <a:cubicBezTo>
                  <a:pt x="114" y="246"/>
                  <a:pt x="116" y="246"/>
                  <a:pt x="118" y="246"/>
                </a:cubicBezTo>
                <a:cubicBezTo>
                  <a:pt x="118" y="247"/>
                  <a:pt x="118" y="247"/>
                  <a:pt x="119" y="247"/>
                </a:cubicBezTo>
                <a:cubicBezTo>
                  <a:pt x="127" y="251"/>
                  <a:pt x="136" y="254"/>
                  <a:pt x="145" y="257"/>
                </a:cubicBezTo>
                <a:cubicBezTo>
                  <a:pt x="133" y="254"/>
                  <a:pt x="122" y="250"/>
                  <a:pt x="111" y="246"/>
                </a:cubicBezTo>
                <a:close/>
                <a:moveTo>
                  <a:pt x="132" y="237"/>
                </a:moveTo>
                <a:cubicBezTo>
                  <a:pt x="130" y="235"/>
                  <a:pt x="127" y="234"/>
                  <a:pt x="124" y="233"/>
                </a:cubicBezTo>
                <a:cubicBezTo>
                  <a:pt x="123" y="233"/>
                  <a:pt x="121" y="232"/>
                  <a:pt x="119" y="231"/>
                </a:cubicBezTo>
                <a:cubicBezTo>
                  <a:pt x="124" y="233"/>
                  <a:pt x="128" y="234"/>
                  <a:pt x="132" y="235"/>
                </a:cubicBezTo>
                <a:cubicBezTo>
                  <a:pt x="132" y="236"/>
                  <a:pt x="132" y="236"/>
                  <a:pt x="132" y="237"/>
                </a:cubicBezTo>
                <a:close/>
                <a:moveTo>
                  <a:pt x="127" y="246"/>
                </a:moveTo>
                <a:cubicBezTo>
                  <a:pt x="133" y="249"/>
                  <a:pt x="139" y="251"/>
                  <a:pt x="146" y="253"/>
                </a:cubicBezTo>
                <a:cubicBezTo>
                  <a:pt x="137" y="251"/>
                  <a:pt x="129" y="249"/>
                  <a:pt x="120" y="246"/>
                </a:cubicBezTo>
                <a:cubicBezTo>
                  <a:pt x="123" y="246"/>
                  <a:pt x="125" y="246"/>
                  <a:pt x="127" y="246"/>
                </a:cubicBezTo>
                <a:close/>
                <a:moveTo>
                  <a:pt x="113" y="240"/>
                </a:moveTo>
                <a:cubicBezTo>
                  <a:pt x="115" y="241"/>
                  <a:pt x="117" y="242"/>
                  <a:pt x="118" y="243"/>
                </a:cubicBezTo>
                <a:cubicBezTo>
                  <a:pt x="118" y="242"/>
                  <a:pt x="115" y="243"/>
                  <a:pt x="115" y="243"/>
                </a:cubicBezTo>
                <a:cubicBezTo>
                  <a:pt x="114" y="243"/>
                  <a:pt x="114" y="243"/>
                  <a:pt x="114" y="243"/>
                </a:cubicBezTo>
                <a:cubicBezTo>
                  <a:pt x="114" y="243"/>
                  <a:pt x="114" y="243"/>
                  <a:pt x="114" y="243"/>
                </a:cubicBezTo>
                <a:cubicBezTo>
                  <a:pt x="113" y="242"/>
                  <a:pt x="113" y="241"/>
                  <a:pt x="113" y="240"/>
                </a:cubicBezTo>
                <a:close/>
                <a:moveTo>
                  <a:pt x="115" y="240"/>
                </a:moveTo>
                <a:cubicBezTo>
                  <a:pt x="117" y="240"/>
                  <a:pt x="120" y="241"/>
                  <a:pt x="122" y="241"/>
                </a:cubicBezTo>
                <a:cubicBezTo>
                  <a:pt x="124" y="242"/>
                  <a:pt x="127" y="242"/>
                  <a:pt x="129" y="243"/>
                </a:cubicBezTo>
                <a:cubicBezTo>
                  <a:pt x="126" y="243"/>
                  <a:pt x="123" y="243"/>
                  <a:pt x="120" y="243"/>
                </a:cubicBezTo>
                <a:cubicBezTo>
                  <a:pt x="120" y="243"/>
                  <a:pt x="120" y="243"/>
                  <a:pt x="120" y="243"/>
                </a:cubicBezTo>
                <a:cubicBezTo>
                  <a:pt x="119" y="242"/>
                  <a:pt x="116" y="240"/>
                  <a:pt x="115" y="240"/>
                </a:cubicBezTo>
                <a:close/>
                <a:moveTo>
                  <a:pt x="124" y="240"/>
                </a:moveTo>
                <a:cubicBezTo>
                  <a:pt x="122" y="240"/>
                  <a:pt x="121" y="239"/>
                  <a:pt x="119" y="239"/>
                </a:cubicBezTo>
                <a:cubicBezTo>
                  <a:pt x="119" y="239"/>
                  <a:pt x="113" y="237"/>
                  <a:pt x="117" y="238"/>
                </a:cubicBezTo>
                <a:cubicBezTo>
                  <a:pt x="122" y="239"/>
                  <a:pt x="127" y="241"/>
                  <a:pt x="132" y="241"/>
                </a:cubicBezTo>
                <a:cubicBezTo>
                  <a:pt x="132" y="241"/>
                  <a:pt x="132" y="242"/>
                  <a:pt x="132" y="242"/>
                </a:cubicBezTo>
                <a:cubicBezTo>
                  <a:pt x="132" y="242"/>
                  <a:pt x="132" y="242"/>
                  <a:pt x="132" y="242"/>
                </a:cubicBezTo>
                <a:cubicBezTo>
                  <a:pt x="129" y="241"/>
                  <a:pt x="127" y="241"/>
                  <a:pt x="124" y="240"/>
                </a:cubicBezTo>
                <a:close/>
                <a:moveTo>
                  <a:pt x="132" y="240"/>
                </a:moveTo>
                <a:cubicBezTo>
                  <a:pt x="130" y="239"/>
                  <a:pt x="127" y="238"/>
                  <a:pt x="125" y="237"/>
                </a:cubicBezTo>
                <a:cubicBezTo>
                  <a:pt x="125" y="237"/>
                  <a:pt x="125" y="237"/>
                  <a:pt x="125" y="237"/>
                </a:cubicBezTo>
                <a:cubicBezTo>
                  <a:pt x="127" y="238"/>
                  <a:pt x="130" y="238"/>
                  <a:pt x="133" y="238"/>
                </a:cubicBezTo>
                <a:cubicBezTo>
                  <a:pt x="133" y="239"/>
                  <a:pt x="133" y="239"/>
                  <a:pt x="132" y="240"/>
                </a:cubicBezTo>
                <a:close/>
                <a:moveTo>
                  <a:pt x="120" y="228"/>
                </a:moveTo>
                <a:cubicBezTo>
                  <a:pt x="121" y="228"/>
                  <a:pt x="123" y="229"/>
                  <a:pt x="124" y="229"/>
                </a:cubicBezTo>
                <a:cubicBezTo>
                  <a:pt x="126" y="230"/>
                  <a:pt x="129" y="230"/>
                  <a:pt x="131" y="231"/>
                </a:cubicBezTo>
                <a:cubicBezTo>
                  <a:pt x="131" y="232"/>
                  <a:pt x="132" y="233"/>
                  <a:pt x="132" y="234"/>
                </a:cubicBezTo>
                <a:cubicBezTo>
                  <a:pt x="128" y="231"/>
                  <a:pt x="123" y="229"/>
                  <a:pt x="119" y="228"/>
                </a:cubicBezTo>
                <a:cubicBezTo>
                  <a:pt x="115" y="226"/>
                  <a:pt x="119" y="228"/>
                  <a:pt x="120" y="228"/>
                </a:cubicBezTo>
                <a:close/>
                <a:moveTo>
                  <a:pt x="130" y="229"/>
                </a:moveTo>
                <a:cubicBezTo>
                  <a:pt x="127" y="227"/>
                  <a:pt x="123" y="226"/>
                  <a:pt x="119" y="225"/>
                </a:cubicBezTo>
                <a:cubicBezTo>
                  <a:pt x="122" y="226"/>
                  <a:pt x="126" y="227"/>
                  <a:pt x="130" y="227"/>
                </a:cubicBezTo>
                <a:cubicBezTo>
                  <a:pt x="130" y="228"/>
                  <a:pt x="130" y="229"/>
                  <a:pt x="130" y="229"/>
                </a:cubicBezTo>
                <a:close/>
                <a:moveTo>
                  <a:pt x="129" y="225"/>
                </a:moveTo>
                <a:cubicBezTo>
                  <a:pt x="126" y="224"/>
                  <a:pt x="124" y="224"/>
                  <a:pt x="121" y="223"/>
                </a:cubicBezTo>
                <a:cubicBezTo>
                  <a:pt x="121" y="223"/>
                  <a:pt x="121" y="222"/>
                  <a:pt x="121" y="222"/>
                </a:cubicBezTo>
                <a:cubicBezTo>
                  <a:pt x="121" y="223"/>
                  <a:pt x="122" y="223"/>
                  <a:pt x="122" y="223"/>
                </a:cubicBezTo>
                <a:cubicBezTo>
                  <a:pt x="124" y="223"/>
                  <a:pt x="126" y="224"/>
                  <a:pt x="128" y="224"/>
                </a:cubicBezTo>
                <a:cubicBezTo>
                  <a:pt x="129" y="224"/>
                  <a:pt x="129" y="225"/>
                  <a:pt x="129" y="225"/>
                </a:cubicBezTo>
                <a:close/>
                <a:moveTo>
                  <a:pt x="178" y="259"/>
                </a:moveTo>
                <a:cubicBezTo>
                  <a:pt x="169" y="256"/>
                  <a:pt x="160" y="254"/>
                  <a:pt x="151" y="251"/>
                </a:cubicBezTo>
                <a:cubicBezTo>
                  <a:pt x="145" y="250"/>
                  <a:pt x="139" y="247"/>
                  <a:pt x="132" y="246"/>
                </a:cubicBezTo>
                <a:cubicBezTo>
                  <a:pt x="133" y="246"/>
                  <a:pt x="133" y="246"/>
                  <a:pt x="133" y="245"/>
                </a:cubicBezTo>
                <a:cubicBezTo>
                  <a:pt x="140" y="247"/>
                  <a:pt x="147" y="248"/>
                  <a:pt x="153" y="250"/>
                </a:cubicBezTo>
                <a:cubicBezTo>
                  <a:pt x="162" y="252"/>
                  <a:pt x="170" y="255"/>
                  <a:pt x="178" y="259"/>
                </a:cubicBezTo>
                <a:close/>
                <a:moveTo>
                  <a:pt x="187" y="267"/>
                </a:moveTo>
                <a:cubicBezTo>
                  <a:pt x="169" y="259"/>
                  <a:pt x="150" y="255"/>
                  <a:pt x="132" y="247"/>
                </a:cubicBezTo>
                <a:cubicBezTo>
                  <a:pt x="131" y="247"/>
                  <a:pt x="130" y="246"/>
                  <a:pt x="129" y="246"/>
                </a:cubicBezTo>
                <a:cubicBezTo>
                  <a:pt x="129" y="246"/>
                  <a:pt x="130" y="246"/>
                  <a:pt x="130" y="246"/>
                </a:cubicBezTo>
                <a:cubicBezTo>
                  <a:pt x="131" y="246"/>
                  <a:pt x="132" y="246"/>
                  <a:pt x="133" y="246"/>
                </a:cubicBezTo>
                <a:cubicBezTo>
                  <a:pt x="137" y="248"/>
                  <a:pt x="142" y="250"/>
                  <a:pt x="147" y="251"/>
                </a:cubicBezTo>
                <a:cubicBezTo>
                  <a:pt x="158" y="254"/>
                  <a:pt x="168" y="257"/>
                  <a:pt x="178" y="260"/>
                </a:cubicBezTo>
                <a:cubicBezTo>
                  <a:pt x="179" y="260"/>
                  <a:pt x="179" y="260"/>
                  <a:pt x="179" y="260"/>
                </a:cubicBezTo>
                <a:cubicBezTo>
                  <a:pt x="179" y="260"/>
                  <a:pt x="180" y="261"/>
                  <a:pt x="180" y="261"/>
                </a:cubicBezTo>
                <a:cubicBezTo>
                  <a:pt x="181" y="262"/>
                  <a:pt x="185" y="265"/>
                  <a:pt x="187" y="267"/>
                </a:cubicBezTo>
                <a:close/>
                <a:moveTo>
                  <a:pt x="173" y="262"/>
                </a:moveTo>
                <a:cubicBezTo>
                  <a:pt x="176" y="263"/>
                  <a:pt x="179" y="264"/>
                  <a:pt x="182" y="266"/>
                </a:cubicBezTo>
                <a:cubicBezTo>
                  <a:pt x="183" y="266"/>
                  <a:pt x="184" y="267"/>
                  <a:pt x="185" y="267"/>
                </a:cubicBezTo>
                <a:cubicBezTo>
                  <a:pt x="176" y="264"/>
                  <a:pt x="168" y="261"/>
                  <a:pt x="160" y="258"/>
                </a:cubicBezTo>
                <a:cubicBezTo>
                  <a:pt x="164" y="259"/>
                  <a:pt x="168" y="260"/>
                  <a:pt x="173" y="262"/>
                </a:cubicBezTo>
                <a:close/>
                <a:moveTo>
                  <a:pt x="187" y="269"/>
                </a:moveTo>
                <a:cubicBezTo>
                  <a:pt x="186" y="269"/>
                  <a:pt x="185" y="270"/>
                  <a:pt x="185" y="270"/>
                </a:cubicBezTo>
                <a:cubicBezTo>
                  <a:pt x="178" y="267"/>
                  <a:pt x="172" y="265"/>
                  <a:pt x="165" y="263"/>
                </a:cubicBezTo>
                <a:cubicBezTo>
                  <a:pt x="162" y="262"/>
                  <a:pt x="158" y="260"/>
                  <a:pt x="155" y="259"/>
                </a:cubicBezTo>
                <a:cubicBezTo>
                  <a:pt x="144" y="256"/>
                  <a:pt x="134" y="253"/>
                  <a:pt x="123" y="248"/>
                </a:cubicBezTo>
                <a:cubicBezTo>
                  <a:pt x="124" y="248"/>
                  <a:pt x="125" y="249"/>
                  <a:pt x="126" y="249"/>
                </a:cubicBezTo>
                <a:cubicBezTo>
                  <a:pt x="129" y="250"/>
                  <a:pt x="131" y="250"/>
                  <a:pt x="134" y="251"/>
                </a:cubicBezTo>
                <a:cubicBezTo>
                  <a:pt x="141" y="253"/>
                  <a:pt x="147" y="254"/>
                  <a:pt x="153" y="256"/>
                </a:cubicBezTo>
                <a:cubicBezTo>
                  <a:pt x="164" y="260"/>
                  <a:pt x="175" y="265"/>
                  <a:pt x="187" y="268"/>
                </a:cubicBezTo>
                <a:cubicBezTo>
                  <a:pt x="187" y="269"/>
                  <a:pt x="187" y="269"/>
                  <a:pt x="187" y="269"/>
                </a:cubicBezTo>
                <a:close/>
                <a:moveTo>
                  <a:pt x="171" y="273"/>
                </a:moveTo>
                <a:cubicBezTo>
                  <a:pt x="171" y="273"/>
                  <a:pt x="171" y="273"/>
                  <a:pt x="171" y="273"/>
                </a:cubicBezTo>
                <a:cubicBezTo>
                  <a:pt x="159" y="268"/>
                  <a:pt x="147" y="265"/>
                  <a:pt x="135" y="260"/>
                </a:cubicBezTo>
                <a:cubicBezTo>
                  <a:pt x="128" y="258"/>
                  <a:pt x="122" y="256"/>
                  <a:pt x="115" y="254"/>
                </a:cubicBezTo>
                <a:cubicBezTo>
                  <a:pt x="122" y="255"/>
                  <a:pt x="129" y="257"/>
                  <a:pt x="135" y="259"/>
                </a:cubicBezTo>
                <a:cubicBezTo>
                  <a:pt x="149" y="264"/>
                  <a:pt x="163" y="269"/>
                  <a:pt x="177" y="272"/>
                </a:cubicBezTo>
                <a:cubicBezTo>
                  <a:pt x="175" y="272"/>
                  <a:pt x="173" y="273"/>
                  <a:pt x="171" y="273"/>
                </a:cubicBezTo>
                <a:close/>
                <a:moveTo>
                  <a:pt x="160" y="274"/>
                </a:moveTo>
                <a:cubicBezTo>
                  <a:pt x="159" y="274"/>
                  <a:pt x="159" y="274"/>
                  <a:pt x="158" y="274"/>
                </a:cubicBezTo>
                <a:cubicBezTo>
                  <a:pt x="158" y="274"/>
                  <a:pt x="158" y="274"/>
                  <a:pt x="158" y="274"/>
                </a:cubicBezTo>
                <a:cubicBezTo>
                  <a:pt x="147" y="269"/>
                  <a:pt x="134" y="267"/>
                  <a:pt x="123" y="262"/>
                </a:cubicBezTo>
                <a:cubicBezTo>
                  <a:pt x="116" y="259"/>
                  <a:pt x="109" y="257"/>
                  <a:pt x="103" y="254"/>
                </a:cubicBezTo>
                <a:cubicBezTo>
                  <a:pt x="101" y="254"/>
                  <a:pt x="99" y="253"/>
                  <a:pt x="97" y="252"/>
                </a:cubicBezTo>
                <a:cubicBezTo>
                  <a:pt x="110" y="256"/>
                  <a:pt x="123" y="260"/>
                  <a:pt x="135" y="264"/>
                </a:cubicBezTo>
                <a:cubicBezTo>
                  <a:pt x="146" y="268"/>
                  <a:pt x="157" y="271"/>
                  <a:pt x="168" y="273"/>
                </a:cubicBezTo>
                <a:cubicBezTo>
                  <a:pt x="165" y="273"/>
                  <a:pt x="162" y="274"/>
                  <a:pt x="160" y="274"/>
                </a:cubicBezTo>
                <a:close/>
                <a:moveTo>
                  <a:pt x="111" y="276"/>
                </a:moveTo>
                <a:cubicBezTo>
                  <a:pt x="105" y="272"/>
                  <a:pt x="98" y="270"/>
                  <a:pt x="91" y="267"/>
                </a:cubicBezTo>
                <a:cubicBezTo>
                  <a:pt x="86" y="265"/>
                  <a:pt x="81" y="263"/>
                  <a:pt x="76" y="261"/>
                </a:cubicBezTo>
                <a:cubicBezTo>
                  <a:pt x="75" y="261"/>
                  <a:pt x="74" y="260"/>
                  <a:pt x="73" y="260"/>
                </a:cubicBezTo>
                <a:cubicBezTo>
                  <a:pt x="81" y="263"/>
                  <a:pt x="89" y="266"/>
                  <a:pt x="97" y="268"/>
                </a:cubicBezTo>
                <a:cubicBezTo>
                  <a:pt x="105" y="271"/>
                  <a:pt x="113" y="273"/>
                  <a:pt x="121" y="276"/>
                </a:cubicBezTo>
                <a:cubicBezTo>
                  <a:pt x="118" y="276"/>
                  <a:pt x="114" y="276"/>
                  <a:pt x="111" y="276"/>
                </a:cubicBezTo>
                <a:close/>
                <a:moveTo>
                  <a:pt x="98" y="276"/>
                </a:moveTo>
                <a:cubicBezTo>
                  <a:pt x="97" y="276"/>
                  <a:pt x="97" y="276"/>
                  <a:pt x="96" y="276"/>
                </a:cubicBezTo>
                <a:cubicBezTo>
                  <a:pt x="91" y="272"/>
                  <a:pt x="86" y="269"/>
                  <a:pt x="80" y="267"/>
                </a:cubicBezTo>
                <a:cubicBezTo>
                  <a:pt x="76" y="266"/>
                  <a:pt x="72" y="264"/>
                  <a:pt x="69" y="262"/>
                </a:cubicBezTo>
                <a:cubicBezTo>
                  <a:pt x="67" y="262"/>
                  <a:pt x="66" y="261"/>
                  <a:pt x="64" y="260"/>
                </a:cubicBezTo>
                <a:cubicBezTo>
                  <a:pt x="66" y="261"/>
                  <a:pt x="67" y="261"/>
                  <a:pt x="69" y="262"/>
                </a:cubicBezTo>
                <a:cubicBezTo>
                  <a:pt x="75" y="265"/>
                  <a:pt x="82" y="267"/>
                  <a:pt x="88" y="270"/>
                </a:cubicBezTo>
                <a:cubicBezTo>
                  <a:pt x="94" y="272"/>
                  <a:pt x="100" y="274"/>
                  <a:pt x="106" y="276"/>
                </a:cubicBezTo>
                <a:cubicBezTo>
                  <a:pt x="104" y="276"/>
                  <a:pt x="101" y="276"/>
                  <a:pt x="98" y="276"/>
                </a:cubicBezTo>
                <a:close/>
                <a:moveTo>
                  <a:pt x="55" y="269"/>
                </a:moveTo>
                <a:cubicBezTo>
                  <a:pt x="58" y="270"/>
                  <a:pt x="61" y="271"/>
                  <a:pt x="64" y="272"/>
                </a:cubicBezTo>
                <a:cubicBezTo>
                  <a:pt x="61" y="272"/>
                  <a:pt x="57" y="270"/>
                  <a:pt x="55" y="269"/>
                </a:cubicBezTo>
                <a:close/>
                <a:moveTo>
                  <a:pt x="59" y="262"/>
                </a:moveTo>
                <a:cubicBezTo>
                  <a:pt x="59" y="262"/>
                  <a:pt x="59" y="262"/>
                  <a:pt x="59" y="262"/>
                </a:cubicBezTo>
                <a:cubicBezTo>
                  <a:pt x="60" y="264"/>
                  <a:pt x="62" y="264"/>
                  <a:pt x="64" y="265"/>
                </a:cubicBezTo>
                <a:cubicBezTo>
                  <a:pt x="65" y="266"/>
                  <a:pt x="67" y="267"/>
                  <a:pt x="68" y="267"/>
                </a:cubicBezTo>
                <a:cubicBezTo>
                  <a:pt x="72" y="269"/>
                  <a:pt x="76" y="271"/>
                  <a:pt x="80" y="273"/>
                </a:cubicBezTo>
                <a:cubicBezTo>
                  <a:pt x="79" y="273"/>
                  <a:pt x="79" y="273"/>
                  <a:pt x="78" y="272"/>
                </a:cubicBezTo>
                <a:cubicBezTo>
                  <a:pt x="75" y="271"/>
                  <a:pt x="73" y="270"/>
                  <a:pt x="70" y="270"/>
                </a:cubicBezTo>
                <a:cubicBezTo>
                  <a:pt x="65" y="268"/>
                  <a:pt x="60" y="267"/>
                  <a:pt x="56" y="265"/>
                </a:cubicBezTo>
                <a:cubicBezTo>
                  <a:pt x="56" y="264"/>
                  <a:pt x="57" y="263"/>
                  <a:pt x="59" y="262"/>
                </a:cubicBezTo>
                <a:close/>
                <a:moveTo>
                  <a:pt x="76" y="254"/>
                </a:moveTo>
                <a:cubicBezTo>
                  <a:pt x="77" y="254"/>
                  <a:pt x="78" y="253"/>
                  <a:pt x="79" y="253"/>
                </a:cubicBezTo>
                <a:cubicBezTo>
                  <a:pt x="79" y="253"/>
                  <a:pt x="79" y="253"/>
                  <a:pt x="79" y="253"/>
                </a:cubicBezTo>
                <a:cubicBezTo>
                  <a:pt x="89" y="259"/>
                  <a:pt x="100" y="262"/>
                  <a:pt x="111" y="266"/>
                </a:cubicBezTo>
                <a:cubicBezTo>
                  <a:pt x="116" y="267"/>
                  <a:pt x="121" y="268"/>
                  <a:pt x="125" y="270"/>
                </a:cubicBezTo>
                <a:cubicBezTo>
                  <a:pt x="128" y="271"/>
                  <a:pt x="131" y="272"/>
                  <a:pt x="134" y="273"/>
                </a:cubicBezTo>
                <a:cubicBezTo>
                  <a:pt x="134" y="273"/>
                  <a:pt x="137" y="275"/>
                  <a:pt x="138" y="275"/>
                </a:cubicBezTo>
                <a:cubicBezTo>
                  <a:pt x="137" y="275"/>
                  <a:pt x="137" y="276"/>
                  <a:pt x="137" y="276"/>
                </a:cubicBezTo>
                <a:cubicBezTo>
                  <a:pt x="131" y="275"/>
                  <a:pt x="127" y="273"/>
                  <a:pt x="122" y="271"/>
                </a:cubicBezTo>
                <a:cubicBezTo>
                  <a:pt x="116" y="269"/>
                  <a:pt x="111" y="267"/>
                  <a:pt x="105" y="266"/>
                </a:cubicBezTo>
                <a:cubicBezTo>
                  <a:pt x="94" y="263"/>
                  <a:pt x="84" y="259"/>
                  <a:pt x="74" y="255"/>
                </a:cubicBezTo>
                <a:cubicBezTo>
                  <a:pt x="75" y="255"/>
                  <a:pt x="76" y="254"/>
                  <a:pt x="76" y="254"/>
                </a:cubicBezTo>
                <a:close/>
                <a:moveTo>
                  <a:pt x="114" y="234"/>
                </a:moveTo>
                <a:cubicBezTo>
                  <a:pt x="117" y="235"/>
                  <a:pt x="120" y="236"/>
                  <a:pt x="123" y="237"/>
                </a:cubicBezTo>
                <a:cubicBezTo>
                  <a:pt x="126" y="238"/>
                  <a:pt x="129" y="240"/>
                  <a:pt x="132" y="240"/>
                </a:cubicBezTo>
                <a:cubicBezTo>
                  <a:pt x="132" y="240"/>
                  <a:pt x="132" y="240"/>
                  <a:pt x="132" y="240"/>
                </a:cubicBezTo>
                <a:cubicBezTo>
                  <a:pt x="126" y="240"/>
                  <a:pt x="121" y="237"/>
                  <a:pt x="115" y="236"/>
                </a:cubicBezTo>
                <a:cubicBezTo>
                  <a:pt x="114" y="236"/>
                  <a:pt x="114" y="237"/>
                  <a:pt x="114" y="237"/>
                </a:cubicBezTo>
                <a:cubicBezTo>
                  <a:pt x="119" y="240"/>
                  <a:pt x="125" y="241"/>
                  <a:pt x="130" y="243"/>
                </a:cubicBezTo>
                <a:cubicBezTo>
                  <a:pt x="130" y="243"/>
                  <a:pt x="131" y="243"/>
                  <a:pt x="131" y="243"/>
                </a:cubicBezTo>
                <a:cubicBezTo>
                  <a:pt x="131" y="243"/>
                  <a:pt x="130" y="243"/>
                  <a:pt x="130" y="243"/>
                </a:cubicBezTo>
                <a:cubicBezTo>
                  <a:pt x="129" y="242"/>
                  <a:pt x="127" y="242"/>
                  <a:pt x="127" y="242"/>
                </a:cubicBezTo>
                <a:cubicBezTo>
                  <a:pt x="125" y="241"/>
                  <a:pt x="124" y="241"/>
                  <a:pt x="122" y="241"/>
                </a:cubicBezTo>
                <a:cubicBezTo>
                  <a:pt x="119" y="240"/>
                  <a:pt x="116" y="239"/>
                  <a:pt x="113" y="239"/>
                </a:cubicBezTo>
                <a:cubicBezTo>
                  <a:pt x="113" y="237"/>
                  <a:pt x="113" y="236"/>
                  <a:pt x="114" y="234"/>
                </a:cubicBezTo>
                <a:close/>
                <a:moveTo>
                  <a:pt x="117" y="221"/>
                </a:moveTo>
                <a:cubicBezTo>
                  <a:pt x="117" y="221"/>
                  <a:pt x="117" y="221"/>
                  <a:pt x="117" y="221"/>
                </a:cubicBezTo>
                <a:cubicBezTo>
                  <a:pt x="117" y="221"/>
                  <a:pt x="117" y="222"/>
                  <a:pt x="117" y="222"/>
                </a:cubicBezTo>
                <a:cubicBezTo>
                  <a:pt x="121" y="224"/>
                  <a:pt x="126" y="224"/>
                  <a:pt x="129" y="226"/>
                </a:cubicBezTo>
                <a:cubicBezTo>
                  <a:pt x="129" y="226"/>
                  <a:pt x="129" y="226"/>
                  <a:pt x="129" y="226"/>
                </a:cubicBezTo>
                <a:cubicBezTo>
                  <a:pt x="128" y="226"/>
                  <a:pt x="125" y="226"/>
                  <a:pt x="124" y="225"/>
                </a:cubicBezTo>
                <a:cubicBezTo>
                  <a:pt x="122" y="225"/>
                  <a:pt x="120" y="224"/>
                  <a:pt x="118" y="224"/>
                </a:cubicBezTo>
                <a:cubicBezTo>
                  <a:pt x="117" y="224"/>
                  <a:pt x="117" y="224"/>
                  <a:pt x="117" y="225"/>
                </a:cubicBezTo>
                <a:cubicBezTo>
                  <a:pt x="119" y="226"/>
                  <a:pt x="122" y="226"/>
                  <a:pt x="124" y="227"/>
                </a:cubicBezTo>
                <a:cubicBezTo>
                  <a:pt x="126" y="228"/>
                  <a:pt x="128" y="229"/>
                  <a:pt x="130" y="230"/>
                </a:cubicBezTo>
                <a:cubicBezTo>
                  <a:pt x="125" y="229"/>
                  <a:pt x="121" y="227"/>
                  <a:pt x="116" y="226"/>
                </a:cubicBezTo>
                <a:cubicBezTo>
                  <a:pt x="115" y="226"/>
                  <a:pt x="115" y="226"/>
                  <a:pt x="115" y="226"/>
                </a:cubicBezTo>
                <a:cubicBezTo>
                  <a:pt x="116" y="225"/>
                  <a:pt x="117" y="223"/>
                  <a:pt x="117" y="221"/>
                </a:cubicBezTo>
                <a:close/>
                <a:moveTo>
                  <a:pt x="16" y="73"/>
                </a:moveTo>
                <a:cubicBezTo>
                  <a:pt x="22" y="60"/>
                  <a:pt x="29" y="47"/>
                  <a:pt x="39" y="36"/>
                </a:cubicBezTo>
                <a:cubicBezTo>
                  <a:pt x="49" y="26"/>
                  <a:pt x="60" y="19"/>
                  <a:pt x="73" y="13"/>
                </a:cubicBezTo>
                <a:cubicBezTo>
                  <a:pt x="74" y="16"/>
                  <a:pt x="77" y="19"/>
                  <a:pt x="78" y="21"/>
                </a:cubicBezTo>
                <a:cubicBezTo>
                  <a:pt x="43" y="37"/>
                  <a:pt x="18" y="72"/>
                  <a:pt x="18" y="111"/>
                </a:cubicBezTo>
                <a:cubicBezTo>
                  <a:pt x="18" y="159"/>
                  <a:pt x="55" y="200"/>
                  <a:pt x="102" y="209"/>
                </a:cubicBezTo>
                <a:cubicBezTo>
                  <a:pt x="121" y="213"/>
                  <a:pt x="140" y="211"/>
                  <a:pt x="158" y="205"/>
                </a:cubicBezTo>
                <a:cubicBezTo>
                  <a:pt x="159" y="207"/>
                  <a:pt x="160" y="209"/>
                  <a:pt x="161" y="212"/>
                </a:cubicBezTo>
                <a:cubicBezTo>
                  <a:pt x="150" y="217"/>
                  <a:pt x="136" y="218"/>
                  <a:pt x="123" y="218"/>
                </a:cubicBezTo>
                <a:cubicBezTo>
                  <a:pt x="113" y="218"/>
                  <a:pt x="103" y="218"/>
                  <a:pt x="93" y="215"/>
                </a:cubicBezTo>
                <a:cubicBezTo>
                  <a:pt x="61" y="208"/>
                  <a:pt x="33" y="189"/>
                  <a:pt x="19" y="158"/>
                </a:cubicBezTo>
                <a:cubicBezTo>
                  <a:pt x="7" y="131"/>
                  <a:pt x="5" y="101"/>
                  <a:pt x="16" y="7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86" name="Freeform 82"/>
          <p:cNvSpPr>
            <a:spLocks noEditPoints="1"/>
          </p:cNvSpPr>
          <p:nvPr/>
        </p:nvSpPr>
        <p:spPr bwMode="auto">
          <a:xfrm>
            <a:off x="455613" y="2836863"/>
            <a:ext cx="468312" cy="500063"/>
          </a:xfrm>
          <a:custGeom>
            <a:gdLst>
              <a:gd fmla="*/ 66 w 125" name="T0"/>
              <a:gd fmla="*/ 127 h 133" name="T1"/>
              <a:gd fmla="*/ 12 w 125" name="T2"/>
              <a:gd fmla="*/ 41 h 133" name="T3"/>
              <a:gd fmla="*/ 37 w 125" name="T4"/>
              <a:gd fmla="*/ 92 h 133" name="T5"/>
              <a:gd fmla="*/ 14 w 125" name="T6"/>
              <a:gd fmla="*/ 101 h 133" name="T7"/>
              <a:gd fmla="*/ 10 w 125" name="T8"/>
              <a:gd fmla="*/ 93 h 133" name="T9"/>
              <a:gd fmla="*/ 10 w 125" name="T10"/>
              <a:gd fmla="*/ 93 h 133" name="T11"/>
              <a:gd fmla="*/ 10 w 125" name="T12"/>
              <a:gd fmla="*/ 93 h 133" name="T13"/>
              <a:gd fmla="*/ 60 w 125" name="T14"/>
              <a:gd fmla="*/ 20 h 133" name="T15"/>
              <a:gd fmla="*/ 51 w 125" name="T16"/>
              <a:gd fmla="*/ 28 h 133" name="T17"/>
              <a:gd fmla="*/ 75 w 125" name="T18"/>
              <a:gd fmla="*/ 21 h 133" name="T19"/>
              <a:gd fmla="*/ 85 w 125" name="T20"/>
              <a:gd fmla="*/ 28 h 133" name="T21"/>
              <a:gd fmla="*/ 81 w 125" name="T22"/>
              <a:gd fmla="*/ 35 h 133" name="T23"/>
              <a:gd fmla="*/ 58 w 125" name="T24"/>
              <a:gd fmla="*/ 31 h 133" name="T25"/>
              <a:gd fmla="*/ 39 w 125" name="T26"/>
              <a:gd fmla="*/ 41 h 133" name="T27"/>
              <a:gd fmla="*/ 69 w 125" name="T28"/>
              <a:gd fmla="*/ 30 h 133" name="T29"/>
              <a:gd fmla="*/ 69 w 125" name="T30"/>
              <a:gd fmla="*/ 24 h 133" name="T31"/>
              <a:gd fmla="*/ 55 w 125" name="T32"/>
              <a:gd fmla="*/ 30 h 133" name="T33"/>
              <a:gd fmla="*/ 18 w 125" name="T34"/>
              <a:gd fmla="*/ 47 h 133" name="T35"/>
              <a:gd fmla="*/ 7 w 125" name="T36"/>
              <a:gd fmla="*/ 58 h 133" name="T37"/>
              <a:gd fmla="*/ 6 w 125" name="T38"/>
              <a:gd fmla="*/ 64 h 133" name="T39"/>
              <a:gd fmla="*/ 24 w 125" name="T40"/>
              <a:gd fmla="*/ 60 h 133" name="T41"/>
              <a:gd fmla="*/ 92 w 125" name="T42"/>
              <a:gd fmla="*/ 41 h 133" name="T43"/>
              <a:gd fmla="*/ 29 w 125" name="T44"/>
              <a:gd fmla="*/ 65 h 133" name="T45"/>
              <a:gd fmla="*/ 55 w 125" name="T46"/>
              <a:gd fmla="*/ 56 h 133" name="T47"/>
              <a:gd fmla="*/ 111 w 125" name="T48"/>
              <a:gd fmla="*/ 40 h 133" name="T49"/>
              <a:gd fmla="*/ 101 w 125" name="T50"/>
              <a:gd fmla="*/ 45 h 133" name="T51"/>
              <a:gd fmla="*/ 54 w 125" name="T52"/>
              <a:gd fmla="*/ 69 h 133" name="T53"/>
              <a:gd fmla="*/ 114 w 125" name="T54"/>
              <a:gd fmla="*/ 50 h 133" name="T55"/>
              <a:gd fmla="*/ 67 w 125" name="T56"/>
              <a:gd fmla="*/ 75 h 133" name="T57"/>
              <a:gd fmla="*/ 66 w 125" name="T58"/>
              <a:gd fmla="*/ 117 h 133" name="T59"/>
              <a:gd fmla="*/ 108 w 125" name="T60"/>
              <a:gd fmla="*/ 94 h 133" name="T61"/>
              <a:gd fmla="*/ 79 w 125" name="T62"/>
              <a:gd fmla="*/ 107 h 133" name="T63"/>
              <a:gd fmla="*/ 118 w 125" name="T64"/>
              <a:gd fmla="*/ 89 h 133" name="T65"/>
              <a:gd fmla="*/ 78 w 125" name="T66"/>
              <a:gd fmla="*/ 97 h 133" name="T67"/>
              <a:gd fmla="*/ 33 w 125" name="T68"/>
              <a:gd fmla="*/ 121 h 133" name="T69"/>
              <a:gd fmla="*/ 26 w 125" name="T70"/>
              <a:gd fmla="*/ 115 h 133" name="T71"/>
              <a:gd fmla="*/ 102 w 125" name="T72"/>
              <a:gd fmla="*/ 87 h 133" name="T73"/>
              <a:gd fmla="*/ 81 w 125" name="T74"/>
              <a:gd fmla="*/ 92 h 133" name="T75"/>
              <a:gd fmla="*/ 98 w 125" name="T76"/>
              <a:gd fmla="*/ 83 h 133" name="T77"/>
              <a:gd fmla="*/ 119 w 125" name="T78"/>
              <a:gd fmla="*/ 67 h 133" name="T79"/>
              <a:gd fmla="*/ 76 w 125" name="T80"/>
              <a:gd fmla="*/ 87 h 133" name="T81"/>
              <a:gd fmla="*/ 119 w 125" name="T82"/>
              <a:gd fmla="*/ 67 h 133" name="T83"/>
              <a:gd fmla="*/ 22 w 125" name="T84"/>
              <a:gd fmla="*/ 104 h 133" name="T85"/>
              <a:gd fmla="*/ 119 w 125" name="T86"/>
              <a:gd fmla="*/ 63 h 133" name="T87"/>
              <a:gd fmla="*/ 18 w 125" name="T88"/>
              <a:gd fmla="*/ 98 h 133" name="T89"/>
              <a:gd fmla="*/ 45 w 125" name="T90"/>
              <a:gd fmla="*/ 100 h 133" name="T91"/>
              <a:gd fmla="*/ 41 w 125" name="T92"/>
              <a:gd fmla="*/ 123 h 133" name="T93"/>
              <a:gd fmla="*/ 43 w 125" name="T94"/>
              <a:gd fmla="*/ 123 h 133" name="T95"/>
              <a:gd fmla="*/ 108 w 125" name="T96"/>
              <a:gd fmla="*/ 112 h 133" name="T97"/>
              <a:gd fmla="*/ 77 w 125" name="T98"/>
              <a:gd fmla="*/ 125 h 133" name="T99"/>
              <a:gd fmla="*/ 71 w 125" name="T100"/>
              <a:gd fmla="*/ 123 h 133" name="T101"/>
              <a:gd fmla="*/ 111 w 125" name="T102"/>
              <a:gd fmla="*/ 106 h 133" name="T103"/>
              <a:gd fmla="*/ 93 w 125" name="T104"/>
              <a:gd fmla="*/ 124 h 133" name="T105"/>
              <a:gd fmla="*/ 113 w 125" name="T106"/>
              <a:gd fmla="*/ 98 h 133" name="T107"/>
              <a:gd fmla="*/ 60 w 125" name="T108"/>
              <a:gd fmla="*/ 121 h 133" name="T109"/>
              <a:gd fmla="*/ 70 w 125" name="T110"/>
              <a:gd fmla="*/ 67 h 133" name="T111"/>
              <a:gd fmla="*/ 109 w 125" name="T112"/>
              <a:gd fmla="*/ 37 h 133" name="T113"/>
              <a:gd fmla="*/ 98 w 125" name="T114"/>
              <a:gd fmla="*/ 39 h 133" name="T115"/>
              <a:gd fmla="*/ 22 w 125" name="T116"/>
              <a:gd fmla="*/ 65 h 133" name="T117"/>
              <a:gd fmla="*/ 74 w 125" name="T118"/>
              <a:gd fmla="*/ 21 h 133" name="T119"/>
              <a:gd fmla="*/ 18 w 125" name="T120"/>
              <a:gd fmla="*/ 44 h 133" name="T121"/>
              <a:gd fmla="*/ 19 w 125" name="T122"/>
              <a:gd fmla="*/ 37 h 133" name="T123"/>
              <a:gd fmla="*/ 59 w 125" name="T124"/>
              <a:gd fmla="*/ 63 h 13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33" w="125">
                <a:moveTo>
                  <a:pt x="29" y="121"/>
                </a:moveTo>
                <a:cubicBezTo>
                  <a:pt x="39" y="128"/>
                  <a:pt x="49" y="127"/>
                  <a:pt x="60" y="124"/>
                </a:cubicBezTo>
                <a:cubicBezTo>
                  <a:pt x="59" y="126"/>
                  <a:pt x="58" y="128"/>
                  <a:pt x="57" y="130"/>
                </a:cubicBezTo>
                <a:cubicBezTo>
                  <a:pt x="57" y="131"/>
                  <a:pt x="59" y="133"/>
                  <a:pt x="60" y="131"/>
                </a:cubicBezTo>
                <a:cubicBezTo>
                  <a:pt x="60" y="131"/>
                  <a:pt x="61" y="130"/>
                  <a:pt x="61" y="129"/>
                </a:cubicBezTo>
                <a:cubicBezTo>
                  <a:pt x="61" y="129"/>
                  <a:pt x="61" y="129"/>
                  <a:pt x="61" y="129"/>
                </a:cubicBezTo>
                <a:cubicBezTo>
                  <a:pt x="62" y="131"/>
                  <a:pt x="64" y="131"/>
                  <a:pt x="64" y="129"/>
                </a:cubicBezTo>
                <a:cubicBezTo>
                  <a:pt x="64" y="129"/>
                  <a:pt x="64" y="129"/>
                  <a:pt x="64" y="129"/>
                </a:cubicBezTo>
                <a:cubicBezTo>
                  <a:pt x="65" y="130"/>
                  <a:pt x="67" y="129"/>
                  <a:pt x="67" y="128"/>
                </a:cubicBezTo>
                <a:cubicBezTo>
                  <a:pt x="67" y="128"/>
                  <a:pt x="66" y="127"/>
                  <a:pt x="66" y="127"/>
                </a:cubicBezTo>
                <a:cubicBezTo>
                  <a:pt x="67" y="127"/>
                  <a:pt x="68" y="126"/>
                  <a:pt x="68" y="125"/>
                </a:cubicBezTo>
                <a:cubicBezTo>
                  <a:pt x="77" y="129"/>
                  <a:pt x="87" y="131"/>
                  <a:pt x="96" y="127"/>
                </a:cubicBezTo>
                <a:cubicBezTo>
                  <a:pt x="106" y="122"/>
                  <a:pt x="112" y="113"/>
                  <a:pt x="117" y="102"/>
                </a:cubicBezTo>
                <a:cubicBezTo>
                  <a:pt x="124" y="83"/>
                  <a:pt x="125" y="58"/>
                  <a:pt x="114" y="39"/>
                </a:cubicBezTo>
                <a:cubicBezTo>
                  <a:pt x="105" y="25"/>
                  <a:pt x="87" y="19"/>
                  <a:pt x="71" y="18"/>
                </a:cubicBezTo>
                <a:cubicBezTo>
                  <a:pt x="72" y="12"/>
                  <a:pt x="75" y="7"/>
                  <a:pt x="80" y="4"/>
                </a:cubicBezTo>
                <a:cubicBezTo>
                  <a:pt x="82" y="3"/>
                  <a:pt x="81" y="0"/>
                  <a:pt x="79" y="1"/>
                </a:cubicBezTo>
                <a:cubicBezTo>
                  <a:pt x="73" y="5"/>
                  <a:pt x="69" y="11"/>
                  <a:pt x="68" y="17"/>
                </a:cubicBezTo>
                <a:cubicBezTo>
                  <a:pt x="66" y="17"/>
                  <a:pt x="64" y="17"/>
                  <a:pt x="62" y="17"/>
                </a:cubicBezTo>
                <a:cubicBezTo>
                  <a:pt x="43" y="18"/>
                  <a:pt x="23" y="25"/>
                  <a:pt x="12" y="41"/>
                </a:cubicBezTo>
                <a:cubicBezTo>
                  <a:pt x="0" y="57"/>
                  <a:pt x="0" y="78"/>
                  <a:pt x="8" y="95"/>
                </a:cubicBezTo>
                <a:cubicBezTo>
                  <a:pt x="13" y="106"/>
                  <a:pt x="20" y="115"/>
                  <a:pt x="29" y="121"/>
                </a:cubicBezTo>
                <a:close/>
                <a:moveTo>
                  <a:pt x="18" y="106"/>
                </a:moveTo>
                <a:cubicBezTo>
                  <a:pt x="25" y="104"/>
                  <a:pt x="32" y="101"/>
                  <a:pt x="39" y="97"/>
                </a:cubicBezTo>
                <a:cubicBezTo>
                  <a:pt x="47" y="94"/>
                  <a:pt x="55" y="91"/>
                  <a:pt x="62" y="88"/>
                </a:cubicBezTo>
                <a:cubicBezTo>
                  <a:pt x="55" y="91"/>
                  <a:pt x="48" y="94"/>
                  <a:pt x="41" y="98"/>
                </a:cubicBezTo>
                <a:cubicBezTo>
                  <a:pt x="35" y="102"/>
                  <a:pt x="26" y="104"/>
                  <a:pt x="21" y="110"/>
                </a:cubicBezTo>
                <a:cubicBezTo>
                  <a:pt x="20" y="109"/>
                  <a:pt x="19" y="108"/>
                  <a:pt x="18" y="106"/>
                </a:cubicBezTo>
                <a:close/>
                <a:moveTo>
                  <a:pt x="14" y="101"/>
                </a:moveTo>
                <a:cubicBezTo>
                  <a:pt x="22" y="101"/>
                  <a:pt x="31" y="95"/>
                  <a:pt x="37" y="92"/>
                </a:cubicBezTo>
                <a:cubicBezTo>
                  <a:pt x="46" y="88"/>
                  <a:pt x="55" y="85"/>
                  <a:pt x="64" y="81"/>
                </a:cubicBezTo>
                <a:cubicBezTo>
                  <a:pt x="73" y="76"/>
                  <a:pt x="83" y="72"/>
                  <a:pt x="93" y="68"/>
                </a:cubicBezTo>
                <a:cubicBezTo>
                  <a:pt x="98" y="66"/>
                  <a:pt x="103" y="64"/>
                  <a:pt x="108" y="62"/>
                </a:cubicBezTo>
                <a:cubicBezTo>
                  <a:pt x="108" y="62"/>
                  <a:pt x="108" y="62"/>
                  <a:pt x="108" y="62"/>
                </a:cubicBezTo>
                <a:cubicBezTo>
                  <a:pt x="103" y="65"/>
                  <a:pt x="98" y="67"/>
                  <a:pt x="93" y="69"/>
                </a:cubicBezTo>
                <a:cubicBezTo>
                  <a:pt x="84" y="72"/>
                  <a:pt x="76" y="76"/>
                  <a:pt x="67" y="79"/>
                </a:cubicBezTo>
                <a:cubicBezTo>
                  <a:pt x="59" y="83"/>
                  <a:pt x="50" y="88"/>
                  <a:pt x="42" y="92"/>
                </a:cubicBezTo>
                <a:cubicBezTo>
                  <a:pt x="37" y="94"/>
                  <a:pt x="33" y="97"/>
                  <a:pt x="30" y="99"/>
                </a:cubicBezTo>
                <a:cubicBezTo>
                  <a:pt x="26" y="101"/>
                  <a:pt x="21" y="103"/>
                  <a:pt x="17" y="106"/>
                </a:cubicBezTo>
                <a:cubicBezTo>
                  <a:pt x="16" y="104"/>
                  <a:pt x="15" y="103"/>
                  <a:pt x="14" y="101"/>
                </a:cubicBezTo>
                <a:close/>
                <a:moveTo>
                  <a:pt x="12" y="97"/>
                </a:moveTo>
                <a:cubicBezTo>
                  <a:pt x="15" y="97"/>
                  <a:pt x="17" y="95"/>
                  <a:pt x="20" y="94"/>
                </a:cubicBezTo>
                <a:cubicBezTo>
                  <a:pt x="24" y="92"/>
                  <a:pt x="28" y="91"/>
                  <a:pt x="33" y="89"/>
                </a:cubicBezTo>
                <a:cubicBezTo>
                  <a:pt x="43" y="85"/>
                  <a:pt x="53" y="81"/>
                  <a:pt x="63" y="77"/>
                </a:cubicBezTo>
                <a:cubicBezTo>
                  <a:pt x="65" y="76"/>
                  <a:pt x="66" y="76"/>
                  <a:pt x="68" y="75"/>
                </a:cubicBezTo>
                <a:cubicBezTo>
                  <a:pt x="67" y="76"/>
                  <a:pt x="66" y="76"/>
                  <a:pt x="65" y="76"/>
                </a:cubicBezTo>
                <a:cubicBezTo>
                  <a:pt x="56" y="80"/>
                  <a:pt x="47" y="83"/>
                  <a:pt x="39" y="88"/>
                </a:cubicBezTo>
                <a:cubicBezTo>
                  <a:pt x="30" y="92"/>
                  <a:pt x="22" y="95"/>
                  <a:pt x="14" y="100"/>
                </a:cubicBezTo>
                <a:cubicBezTo>
                  <a:pt x="13" y="99"/>
                  <a:pt x="13" y="98"/>
                  <a:pt x="12" y="97"/>
                </a:cubicBezTo>
                <a:close/>
                <a:moveTo>
                  <a:pt x="10" y="93"/>
                </a:moveTo>
                <a:cubicBezTo>
                  <a:pt x="10" y="93"/>
                  <a:pt x="10" y="93"/>
                  <a:pt x="10" y="93"/>
                </a:cubicBezTo>
                <a:cubicBezTo>
                  <a:pt x="14" y="92"/>
                  <a:pt x="18" y="90"/>
                  <a:pt x="21" y="88"/>
                </a:cubicBezTo>
                <a:cubicBezTo>
                  <a:pt x="26" y="86"/>
                  <a:pt x="31" y="84"/>
                  <a:pt x="36" y="82"/>
                </a:cubicBezTo>
                <a:cubicBezTo>
                  <a:pt x="45" y="78"/>
                  <a:pt x="55" y="74"/>
                  <a:pt x="64" y="70"/>
                </a:cubicBezTo>
                <a:cubicBezTo>
                  <a:pt x="65" y="70"/>
                  <a:pt x="67" y="69"/>
                  <a:pt x="68" y="68"/>
                </a:cubicBezTo>
                <a:cubicBezTo>
                  <a:pt x="65" y="70"/>
                  <a:pt x="63" y="71"/>
                  <a:pt x="60" y="72"/>
                </a:cubicBezTo>
                <a:cubicBezTo>
                  <a:pt x="51" y="76"/>
                  <a:pt x="42" y="80"/>
                  <a:pt x="33" y="84"/>
                </a:cubicBezTo>
                <a:cubicBezTo>
                  <a:pt x="29" y="85"/>
                  <a:pt x="26" y="88"/>
                  <a:pt x="22" y="90"/>
                </a:cubicBezTo>
                <a:cubicBezTo>
                  <a:pt x="18" y="92"/>
                  <a:pt x="15" y="93"/>
                  <a:pt x="11" y="96"/>
                </a:cubicBezTo>
                <a:cubicBezTo>
                  <a:pt x="11" y="95"/>
                  <a:pt x="10" y="94"/>
                  <a:pt x="10" y="93"/>
                </a:cubicBezTo>
                <a:close/>
                <a:moveTo>
                  <a:pt x="18" y="85"/>
                </a:moveTo>
                <a:cubicBezTo>
                  <a:pt x="24" y="83"/>
                  <a:pt x="30" y="81"/>
                  <a:pt x="35" y="78"/>
                </a:cubicBezTo>
                <a:cubicBezTo>
                  <a:pt x="50" y="72"/>
                  <a:pt x="64" y="65"/>
                  <a:pt x="78" y="60"/>
                </a:cubicBezTo>
                <a:cubicBezTo>
                  <a:pt x="84" y="58"/>
                  <a:pt x="90" y="56"/>
                  <a:pt x="95" y="53"/>
                </a:cubicBezTo>
                <a:cubicBezTo>
                  <a:pt x="94" y="54"/>
                  <a:pt x="92" y="55"/>
                  <a:pt x="90" y="56"/>
                </a:cubicBezTo>
                <a:cubicBezTo>
                  <a:pt x="81" y="60"/>
                  <a:pt x="71" y="64"/>
                  <a:pt x="61" y="69"/>
                </a:cubicBezTo>
                <a:cubicBezTo>
                  <a:pt x="52" y="72"/>
                  <a:pt x="44" y="76"/>
                  <a:pt x="36" y="80"/>
                </a:cubicBezTo>
                <a:cubicBezTo>
                  <a:pt x="32" y="82"/>
                  <a:pt x="28" y="83"/>
                  <a:pt x="24" y="85"/>
                </a:cubicBezTo>
                <a:cubicBezTo>
                  <a:pt x="19" y="87"/>
                  <a:pt x="14" y="90"/>
                  <a:pt x="10" y="92"/>
                </a:cubicBezTo>
                <a:cubicBezTo>
                  <a:pt x="10" y="92"/>
                  <a:pt x="10" y="92"/>
                  <a:pt x="10" y="93"/>
                </a:cubicBezTo>
                <a:cubicBezTo>
                  <a:pt x="10" y="92"/>
                  <a:pt x="9" y="91"/>
                  <a:pt x="9" y="90"/>
                </a:cubicBezTo>
                <a:cubicBezTo>
                  <a:pt x="12" y="88"/>
                  <a:pt x="15" y="87"/>
                  <a:pt x="18" y="85"/>
                </a:cubicBezTo>
                <a:close/>
                <a:moveTo>
                  <a:pt x="60" y="20"/>
                </a:moveTo>
                <a:cubicBezTo>
                  <a:pt x="45" y="27"/>
                  <a:pt x="30" y="35"/>
                  <a:pt x="16" y="42"/>
                </a:cubicBezTo>
                <a:cubicBezTo>
                  <a:pt x="15" y="42"/>
                  <a:pt x="15" y="43"/>
                  <a:pt x="14" y="43"/>
                </a:cubicBezTo>
                <a:cubicBezTo>
                  <a:pt x="15" y="43"/>
                  <a:pt x="15" y="42"/>
                  <a:pt x="15" y="42"/>
                </a:cubicBezTo>
                <a:cubicBezTo>
                  <a:pt x="16" y="41"/>
                  <a:pt x="18" y="40"/>
                  <a:pt x="20" y="39"/>
                </a:cubicBezTo>
                <a:cubicBezTo>
                  <a:pt x="23" y="36"/>
                  <a:pt x="27" y="34"/>
                  <a:pt x="31" y="32"/>
                </a:cubicBezTo>
                <a:cubicBezTo>
                  <a:pt x="39" y="28"/>
                  <a:pt x="47" y="25"/>
                  <a:pt x="55" y="21"/>
                </a:cubicBezTo>
                <a:cubicBezTo>
                  <a:pt x="56" y="21"/>
                  <a:pt x="58" y="20"/>
                  <a:pt x="60" y="20"/>
                </a:cubicBezTo>
                <a:close/>
                <a:moveTo>
                  <a:pt x="14" y="44"/>
                </a:moveTo>
                <a:cubicBezTo>
                  <a:pt x="21" y="41"/>
                  <a:pt x="28" y="37"/>
                  <a:pt x="35" y="33"/>
                </a:cubicBezTo>
                <a:cubicBezTo>
                  <a:pt x="40" y="31"/>
                  <a:pt x="44" y="28"/>
                  <a:pt x="48" y="26"/>
                </a:cubicBezTo>
                <a:cubicBezTo>
                  <a:pt x="50" y="26"/>
                  <a:pt x="51" y="25"/>
                  <a:pt x="53" y="24"/>
                </a:cubicBezTo>
                <a:cubicBezTo>
                  <a:pt x="39" y="32"/>
                  <a:pt x="25" y="40"/>
                  <a:pt x="11" y="48"/>
                </a:cubicBezTo>
                <a:cubicBezTo>
                  <a:pt x="12" y="47"/>
                  <a:pt x="13" y="45"/>
                  <a:pt x="14" y="44"/>
                </a:cubicBezTo>
                <a:close/>
                <a:moveTo>
                  <a:pt x="10" y="50"/>
                </a:moveTo>
                <a:cubicBezTo>
                  <a:pt x="14" y="49"/>
                  <a:pt x="17" y="46"/>
                  <a:pt x="20" y="44"/>
                </a:cubicBezTo>
                <a:cubicBezTo>
                  <a:pt x="25" y="41"/>
                  <a:pt x="30" y="39"/>
                  <a:pt x="35" y="36"/>
                </a:cubicBezTo>
                <a:cubicBezTo>
                  <a:pt x="40" y="34"/>
                  <a:pt x="46" y="31"/>
                  <a:pt x="51" y="28"/>
                </a:cubicBezTo>
                <a:cubicBezTo>
                  <a:pt x="46" y="31"/>
                  <a:pt x="41" y="33"/>
                  <a:pt x="36" y="36"/>
                </a:cubicBezTo>
                <a:cubicBezTo>
                  <a:pt x="31" y="39"/>
                  <a:pt x="26" y="41"/>
                  <a:pt x="21" y="44"/>
                </a:cubicBezTo>
                <a:cubicBezTo>
                  <a:pt x="18" y="46"/>
                  <a:pt x="15" y="48"/>
                  <a:pt x="12" y="49"/>
                </a:cubicBezTo>
                <a:cubicBezTo>
                  <a:pt x="11" y="50"/>
                  <a:pt x="11" y="50"/>
                  <a:pt x="10" y="50"/>
                </a:cubicBezTo>
                <a:cubicBezTo>
                  <a:pt x="10" y="50"/>
                  <a:pt x="10" y="50"/>
                  <a:pt x="10" y="50"/>
                </a:cubicBezTo>
                <a:close/>
                <a:moveTo>
                  <a:pt x="75" y="21"/>
                </a:moveTo>
                <a:cubicBezTo>
                  <a:pt x="77" y="21"/>
                  <a:pt x="79" y="21"/>
                  <a:pt x="82" y="22"/>
                </a:cubicBezTo>
                <a:cubicBezTo>
                  <a:pt x="77" y="24"/>
                  <a:pt x="73" y="26"/>
                  <a:pt x="69" y="28"/>
                </a:cubicBezTo>
                <a:cubicBezTo>
                  <a:pt x="69" y="27"/>
                  <a:pt x="69" y="26"/>
                  <a:pt x="69" y="24"/>
                </a:cubicBezTo>
                <a:cubicBezTo>
                  <a:pt x="71" y="23"/>
                  <a:pt x="73" y="22"/>
                  <a:pt x="75" y="21"/>
                </a:cubicBezTo>
                <a:cubicBezTo>
                  <a:pt x="75" y="21"/>
                  <a:pt x="75" y="21"/>
                  <a:pt x="75" y="21"/>
                </a:cubicBezTo>
                <a:close/>
                <a:moveTo>
                  <a:pt x="96" y="27"/>
                </a:moveTo>
                <a:cubicBezTo>
                  <a:pt x="82" y="34"/>
                  <a:pt x="68" y="40"/>
                  <a:pt x="54" y="46"/>
                </a:cubicBezTo>
                <a:cubicBezTo>
                  <a:pt x="40" y="51"/>
                  <a:pt x="28" y="58"/>
                  <a:pt x="15" y="65"/>
                </a:cubicBezTo>
                <a:cubicBezTo>
                  <a:pt x="12" y="66"/>
                  <a:pt x="8" y="67"/>
                  <a:pt x="6" y="69"/>
                </a:cubicBezTo>
                <a:cubicBezTo>
                  <a:pt x="9" y="67"/>
                  <a:pt x="11" y="65"/>
                  <a:pt x="14" y="63"/>
                </a:cubicBezTo>
                <a:cubicBezTo>
                  <a:pt x="21" y="60"/>
                  <a:pt x="27" y="56"/>
                  <a:pt x="34" y="53"/>
                </a:cubicBezTo>
                <a:cubicBezTo>
                  <a:pt x="46" y="47"/>
                  <a:pt x="58" y="41"/>
                  <a:pt x="70" y="35"/>
                </a:cubicBezTo>
                <a:cubicBezTo>
                  <a:pt x="75" y="34"/>
                  <a:pt x="80" y="33"/>
                  <a:pt x="85" y="31"/>
                </a:cubicBezTo>
                <a:cubicBezTo>
                  <a:pt x="87" y="30"/>
                  <a:pt x="86" y="28"/>
                  <a:pt x="85" y="28"/>
                </a:cubicBezTo>
                <a:cubicBezTo>
                  <a:pt x="83" y="29"/>
                  <a:pt x="81" y="30"/>
                  <a:pt x="80" y="30"/>
                </a:cubicBezTo>
                <a:cubicBezTo>
                  <a:pt x="80" y="30"/>
                  <a:pt x="81" y="29"/>
                  <a:pt x="82" y="29"/>
                </a:cubicBezTo>
                <a:cubicBezTo>
                  <a:pt x="82" y="29"/>
                  <a:pt x="82" y="29"/>
                  <a:pt x="82" y="29"/>
                </a:cubicBezTo>
                <a:cubicBezTo>
                  <a:pt x="84" y="28"/>
                  <a:pt x="86" y="27"/>
                  <a:pt x="88" y="26"/>
                </a:cubicBezTo>
                <a:cubicBezTo>
                  <a:pt x="88" y="25"/>
                  <a:pt x="89" y="25"/>
                  <a:pt x="89" y="25"/>
                </a:cubicBezTo>
                <a:cubicBezTo>
                  <a:pt x="89" y="25"/>
                  <a:pt x="89" y="24"/>
                  <a:pt x="90" y="24"/>
                </a:cubicBezTo>
                <a:cubicBezTo>
                  <a:pt x="92" y="25"/>
                  <a:pt x="94" y="26"/>
                  <a:pt x="96" y="27"/>
                </a:cubicBezTo>
                <a:close/>
                <a:moveTo>
                  <a:pt x="97" y="28"/>
                </a:moveTo>
                <a:cubicBezTo>
                  <a:pt x="97" y="28"/>
                  <a:pt x="96" y="28"/>
                  <a:pt x="96" y="28"/>
                </a:cubicBezTo>
                <a:cubicBezTo>
                  <a:pt x="91" y="31"/>
                  <a:pt x="86" y="33"/>
                  <a:pt x="81" y="35"/>
                </a:cubicBezTo>
                <a:cubicBezTo>
                  <a:pt x="83" y="34"/>
                  <a:pt x="85" y="33"/>
                  <a:pt x="87" y="32"/>
                </a:cubicBezTo>
                <a:cubicBezTo>
                  <a:pt x="89" y="31"/>
                  <a:pt x="91" y="31"/>
                  <a:pt x="93" y="30"/>
                </a:cubicBezTo>
                <a:cubicBezTo>
                  <a:pt x="94" y="29"/>
                  <a:pt x="96" y="28"/>
                  <a:pt x="97" y="28"/>
                </a:cubicBezTo>
                <a:cubicBezTo>
                  <a:pt x="97" y="28"/>
                  <a:pt x="97" y="28"/>
                  <a:pt x="97" y="28"/>
                </a:cubicBezTo>
                <a:close/>
                <a:moveTo>
                  <a:pt x="62" y="35"/>
                </a:moveTo>
                <a:cubicBezTo>
                  <a:pt x="64" y="35"/>
                  <a:pt x="66" y="35"/>
                  <a:pt x="67" y="35"/>
                </a:cubicBezTo>
                <a:cubicBezTo>
                  <a:pt x="55" y="41"/>
                  <a:pt x="42" y="46"/>
                  <a:pt x="29" y="52"/>
                </a:cubicBezTo>
                <a:cubicBezTo>
                  <a:pt x="40" y="46"/>
                  <a:pt x="51" y="41"/>
                  <a:pt x="61" y="35"/>
                </a:cubicBezTo>
                <a:cubicBezTo>
                  <a:pt x="62" y="35"/>
                  <a:pt x="62" y="35"/>
                  <a:pt x="62" y="35"/>
                </a:cubicBezTo>
                <a:close/>
                <a:moveTo>
                  <a:pt x="58" y="31"/>
                </a:moveTo>
                <a:cubicBezTo>
                  <a:pt x="61" y="29"/>
                  <a:pt x="64" y="28"/>
                  <a:pt x="66" y="26"/>
                </a:cubicBezTo>
                <a:cubicBezTo>
                  <a:pt x="66" y="27"/>
                  <a:pt x="66" y="28"/>
                  <a:pt x="66" y="29"/>
                </a:cubicBezTo>
                <a:cubicBezTo>
                  <a:pt x="65" y="30"/>
                  <a:pt x="63" y="31"/>
                  <a:pt x="61" y="32"/>
                </a:cubicBezTo>
                <a:cubicBezTo>
                  <a:pt x="60" y="31"/>
                  <a:pt x="59" y="31"/>
                  <a:pt x="58" y="31"/>
                </a:cubicBezTo>
                <a:close/>
                <a:moveTo>
                  <a:pt x="57" y="34"/>
                </a:moveTo>
                <a:cubicBezTo>
                  <a:pt x="53" y="36"/>
                  <a:pt x="48" y="38"/>
                  <a:pt x="44" y="40"/>
                </a:cubicBezTo>
                <a:cubicBezTo>
                  <a:pt x="32" y="46"/>
                  <a:pt x="21" y="51"/>
                  <a:pt x="10" y="57"/>
                </a:cubicBezTo>
                <a:cubicBezTo>
                  <a:pt x="10" y="57"/>
                  <a:pt x="10" y="57"/>
                  <a:pt x="10" y="57"/>
                </a:cubicBezTo>
                <a:cubicBezTo>
                  <a:pt x="14" y="55"/>
                  <a:pt x="17" y="54"/>
                  <a:pt x="20" y="52"/>
                </a:cubicBezTo>
                <a:cubicBezTo>
                  <a:pt x="26" y="48"/>
                  <a:pt x="32" y="45"/>
                  <a:pt x="39" y="41"/>
                </a:cubicBezTo>
                <a:cubicBezTo>
                  <a:pt x="44" y="39"/>
                  <a:pt x="49" y="36"/>
                  <a:pt x="55" y="33"/>
                </a:cubicBezTo>
                <a:cubicBezTo>
                  <a:pt x="56" y="33"/>
                  <a:pt x="56" y="33"/>
                  <a:pt x="57" y="34"/>
                </a:cubicBezTo>
                <a:close/>
                <a:moveTo>
                  <a:pt x="66" y="30"/>
                </a:moveTo>
                <a:cubicBezTo>
                  <a:pt x="66" y="31"/>
                  <a:pt x="66" y="31"/>
                  <a:pt x="66" y="31"/>
                </a:cubicBezTo>
                <a:cubicBezTo>
                  <a:pt x="66" y="32"/>
                  <a:pt x="66" y="32"/>
                  <a:pt x="65" y="32"/>
                </a:cubicBezTo>
                <a:cubicBezTo>
                  <a:pt x="64" y="32"/>
                  <a:pt x="63" y="32"/>
                  <a:pt x="63" y="32"/>
                </a:cubicBezTo>
                <a:cubicBezTo>
                  <a:pt x="64" y="31"/>
                  <a:pt x="65" y="31"/>
                  <a:pt x="66" y="30"/>
                </a:cubicBezTo>
                <a:close/>
                <a:moveTo>
                  <a:pt x="69" y="29"/>
                </a:moveTo>
                <a:cubicBezTo>
                  <a:pt x="73" y="27"/>
                  <a:pt x="77" y="25"/>
                  <a:pt x="80" y="23"/>
                </a:cubicBezTo>
                <a:cubicBezTo>
                  <a:pt x="77" y="25"/>
                  <a:pt x="73" y="27"/>
                  <a:pt x="69" y="30"/>
                </a:cubicBezTo>
                <a:cubicBezTo>
                  <a:pt x="69" y="29"/>
                  <a:pt x="69" y="29"/>
                  <a:pt x="69" y="29"/>
                </a:cubicBezTo>
                <a:close/>
                <a:moveTo>
                  <a:pt x="81" y="28"/>
                </a:moveTo>
                <a:cubicBezTo>
                  <a:pt x="79" y="29"/>
                  <a:pt x="77" y="30"/>
                  <a:pt x="75" y="31"/>
                </a:cubicBezTo>
                <a:cubicBezTo>
                  <a:pt x="73" y="32"/>
                  <a:pt x="71" y="32"/>
                  <a:pt x="69" y="32"/>
                </a:cubicBezTo>
                <a:cubicBezTo>
                  <a:pt x="69" y="32"/>
                  <a:pt x="69" y="31"/>
                  <a:pt x="69" y="31"/>
                </a:cubicBezTo>
                <a:cubicBezTo>
                  <a:pt x="74" y="28"/>
                  <a:pt x="78" y="26"/>
                  <a:pt x="82" y="22"/>
                </a:cubicBezTo>
                <a:cubicBezTo>
                  <a:pt x="82" y="22"/>
                  <a:pt x="82" y="22"/>
                  <a:pt x="82" y="22"/>
                </a:cubicBezTo>
                <a:cubicBezTo>
                  <a:pt x="84" y="23"/>
                  <a:pt x="87" y="23"/>
                  <a:pt x="89" y="24"/>
                </a:cubicBezTo>
                <a:cubicBezTo>
                  <a:pt x="86" y="25"/>
                  <a:pt x="84" y="27"/>
                  <a:pt x="81" y="28"/>
                </a:cubicBezTo>
                <a:close/>
                <a:moveTo>
                  <a:pt x="69" y="24"/>
                </a:moveTo>
                <a:cubicBezTo>
                  <a:pt x="69" y="23"/>
                  <a:pt x="69" y="23"/>
                  <a:pt x="69" y="23"/>
                </a:cubicBezTo>
                <a:cubicBezTo>
                  <a:pt x="71" y="23"/>
                  <a:pt x="72" y="22"/>
                  <a:pt x="73" y="21"/>
                </a:cubicBezTo>
                <a:cubicBezTo>
                  <a:pt x="72" y="22"/>
                  <a:pt x="71" y="23"/>
                  <a:pt x="69" y="24"/>
                </a:cubicBezTo>
                <a:close/>
                <a:moveTo>
                  <a:pt x="66" y="25"/>
                </a:moveTo>
                <a:cubicBezTo>
                  <a:pt x="63" y="27"/>
                  <a:pt x="60" y="29"/>
                  <a:pt x="57" y="31"/>
                </a:cubicBezTo>
                <a:cubicBezTo>
                  <a:pt x="57" y="31"/>
                  <a:pt x="57" y="30"/>
                  <a:pt x="56" y="30"/>
                </a:cubicBezTo>
                <a:cubicBezTo>
                  <a:pt x="60" y="29"/>
                  <a:pt x="63" y="27"/>
                  <a:pt x="66" y="25"/>
                </a:cubicBezTo>
                <a:cubicBezTo>
                  <a:pt x="66" y="25"/>
                  <a:pt x="66" y="25"/>
                  <a:pt x="66" y="25"/>
                </a:cubicBezTo>
                <a:close/>
                <a:moveTo>
                  <a:pt x="60" y="27"/>
                </a:moveTo>
                <a:cubicBezTo>
                  <a:pt x="58" y="28"/>
                  <a:pt x="57" y="29"/>
                  <a:pt x="55" y="30"/>
                </a:cubicBezTo>
                <a:cubicBezTo>
                  <a:pt x="54" y="30"/>
                  <a:pt x="54" y="29"/>
                  <a:pt x="53" y="29"/>
                </a:cubicBezTo>
                <a:cubicBezTo>
                  <a:pt x="51" y="28"/>
                  <a:pt x="50" y="31"/>
                  <a:pt x="52" y="31"/>
                </a:cubicBezTo>
                <a:cubicBezTo>
                  <a:pt x="52" y="31"/>
                  <a:pt x="52" y="31"/>
                  <a:pt x="52" y="31"/>
                </a:cubicBezTo>
                <a:cubicBezTo>
                  <a:pt x="49" y="33"/>
                  <a:pt x="46" y="34"/>
                  <a:pt x="43" y="36"/>
                </a:cubicBezTo>
                <a:cubicBezTo>
                  <a:pt x="38" y="38"/>
                  <a:pt x="32" y="41"/>
                  <a:pt x="27" y="43"/>
                </a:cubicBezTo>
                <a:cubicBezTo>
                  <a:pt x="21" y="46"/>
                  <a:pt x="16" y="49"/>
                  <a:pt x="10" y="51"/>
                </a:cubicBezTo>
                <a:cubicBezTo>
                  <a:pt x="10" y="51"/>
                  <a:pt x="10" y="51"/>
                  <a:pt x="10" y="51"/>
                </a:cubicBezTo>
                <a:cubicBezTo>
                  <a:pt x="10" y="51"/>
                  <a:pt x="10" y="51"/>
                  <a:pt x="10" y="51"/>
                </a:cubicBezTo>
                <a:cubicBezTo>
                  <a:pt x="10" y="51"/>
                  <a:pt x="12" y="50"/>
                  <a:pt x="12" y="50"/>
                </a:cubicBezTo>
                <a:cubicBezTo>
                  <a:pt x="14" y="49"/>
                  <a:pt x="16" y="48"/>
                  <a:pt x="18" y="47"/>
                </a:cubicBezTo>
                <a:cubicBezTo>
                  <a:pt x="24" y="44"/>
                  <a:pt x="29" y="41"/>
                  <a:pt x="35" y="37"/>
                </a:cubicBezTo>
                <a:cubicBezTo>
                  <a:pt x="46" y="32"/>
                  <a:pt x="56" y="26"/>
                  <a:pt x="67" y="21"/>
                </a:cubicBezTo>
                <a:cubicBezTo>
                  <a:pt x="67" y="22"/>
                  <a:pt x="67" y="23"/>
                  <a:pt x="66" y="24"/>
                </a:cubicBezTo>
                <a:cubicBezTo>
                  <a:pt x="64" y="25"/>
                  <a:pt x="62" y="26"/>
                  <a:pt x="60" y="27"/>
                </a:cubicBezTo>
                <a:close/>
                <a:moveTo>
                  <a:pt x="9" y="52"/>
                </a:moveTo>
                <a:cubicBezTo>
                  <a:pt x="13" y="51"/>
                  <a:pt x="16" y="50"/>
                  <a:pt x="19" y="48"/>
                </a:cubicBezTo>
                <a:cubicBezTo>
                  <a:pt x="25" y="45"/>
                  <a:pt x="31" y="42"/>
                  <a:pt x="37" y="39"/>
                </a:cubicBezTo>
                <a:cubicBezTo>
                  <a:pt x="42" y="37"/>
                  <a:pt x="47" y="35"/>
                  <a:pt x="53" y="32"/>
                </a:cubicBezTo>
                <a:cubicBezTo>
                  <a:pt x="53" y="32"/>
                  <a:pt x="54" y="32"/>
                  <a:pt x="54" y="32"/>
                </a:cubicBezTo>
                <a:cubicBezTo>
                  <a:pt x="38" y="41"/>
                  <a:pt x="22" y="49"/>
                  <a:pt x="7" y="58"/>
                </a:cubicBezTo>
                <a:cubicBezTo>
                  <a:pt x="8" y="56"/>
                  <a:pt x="8" y="54"/>
                  <a:pt x="9" y="52"/>
                </a:cubicBezTo>
                <a:close/>
                <a:moveTo>
                  <a:pt x="6" y="60"/>
                </a:moveTo>
                <a:cubicBezTo>
                  <a:pt x="11" y="58"/>
                  <a:pt x="16" y="55"/>
                  <a:pt x="20" y="53"/>
                </a:cubicBezTo>
                <a:cubicBezTo>
                  <a:pt x="26" y="49"/>
                  <a:pt x="33" y="46"/>
                  <a:pt x="39" y="43"/>
                </a:cubicBezTo>
                <a:cubicBezTo>
                  <a:pt x="46" y="40"/>
                  <a:pt x="52" y="37"/>
                  <a:pt x="58" y="34"/>
                </a:cubicBezTo>
                <a:cubicBezTo>
                  <a:pt x="59" y="34"/>
                  <a:pt x="60" y="34"/>
                  <a:pt x="61" y="35"/>
                </a:cubicBezTo>
                <a:cubicBezTo>
                  <a:pt x="55" y="38"/>
                  <a:pt x="49" y="41"/>
                  <a:pt x="43" y="44"/>
                </a:cubicBezTo>
                <a:cubicBezTo>
                  <a:pt x="34" y="48"/>
                  <a:pt x="25" y="53"/>
                  <a:pt x="16" y="58"/>
                </a:cubicBezTo>
                <a:cubicBezTo>
                  <a:pt x="14" y="59"/>
                  <a:pt x="12" y="61"/>
                  <a:pt x="11" y="62"/>
                </a:cubicBezTo>
                <a:cubicBezTo>
                  <a:pt x="9" y="63"/>
                  <a:pt x="7" y="64"/>
                  <a:pt x="6" y="64"/>
                </a:cubicBezTo>
                <a:cubicBezTo>
                  <a:pt x="6" y="63"/>
                  <a:pt x="6" y="62"/>
                  <a:pt x="6" y="60"/>
                </a:cubicBezTo>
                <a:close/>
                <a:moveTo>
                  <a:pt x="12" y="62"/>
                </a:moveTo>
                <a:cubicBezTo>
                  <a:pt x="15" y="60"/>
                  <a:pt x="19" y="58"/>
                  <a:pt x="22" y="56"/>
                </a:cubicBezTo>
                <a:cubicBezTo>
                  <a:pt x="30" y="53"/>
                  <a:pt x="38" y="49"/>
                  <a:pt x="46" y="45"/>
                </a:cubicBezTo>
                <a:cubicBezTo>
                  <a:pt x="51" y="43"/>
                  <a:pt x="57" y="40"/>
                  <a:pt x="63" y="38"/>
                </a:cubicBezTo>
                <a:cubicBezTo>
                  <a:pt x="43" y="47"/>
                  <a:pt x="23" y="56"/>
                  <a:pt x="5" y="68"/>
                </a:cubicBezTo>
                <a:cubicBezTo>
                  <a:pt x="5" y="67"/>
                  <a:pt x="5" y="67"/>
                  <a:pt x="6" y="66"/>
                </a:cubicBezTo>
                <a:cubicBezTo>
                  <a:pt x="8" y="65"/>
                  <a:pt x="10" y="63"/>
                  <a:pt x="12" y="62"/>
                </a:cubicBezTo>
                <a:close/>
                <a:moveTo>
                  <a:pt x="5" y="70"/>
                </a:moveTo>
                <a:cubicBezTo>
                  <a:pt x="12" y="67"/>
                  <a:pt x="18" y="64"/>
                  <a:pt x="24" y="60"/>
                </a:cubicBezTo>
                <a:cubicBezTo>
                  <a:pt x="32" y="56"/>
                  <a:pt x="41" y="52"/>
                  <a:pt x="49" y="49"/>
                </a:cubicBezTo>
                <a:cubicBezTo>
                  <a:pt x="53" y="47"/>
                  <a:pt x="56" y="46"/>
                  <a:pt x="60" y="44"/>
                </a:cubicBezTo>
                <a:cubicBezTo>
                  <a:pt x="56" y="46"/>
                  <a:pt x="53" y="47"/>
                  <a:pt x="50" y="49"/>
                </a:cubicBezTo>
                <a:cubicBezTo>
                  <a:pt x="42" y="53"/>
                  <a:pt x="34" y="56"/>
                  <a:pt x="26" y="61"/>
                </a:cubicBezTo>
                <a:cubicBezTo>
                  <a:pt x="19" y="65"/>
                  <a:pt x="12" y="69"/>
                  <a:pt x="5" y="73"/>
                </a:cubicBezTo>
                <a:cubicBezTo>
                  <a:pt x="5" y="72"/>
                  <a:pt x="5" y="71"/>
                  <a:pt x="5" y="70"/>
                </a:cubicBezTo>
                <a:close/>
                <a:moveTo>
                  <a:pt x="104" y="32"/>
                </a:moveTo>
                <a:cubicBezTo>
                  <a:pt x="104" y="33"/>
                  <a:pt x="105" y="34"/>
                  <a:pt x="106" y="34"/>
                </a:cubicBezTo>
                <a:cubicBezTo>
                  <a:pt x="104" y="35"/>
                  <a:pt x="102" y="36"/>
                  <a:pt x="101" y="37"/>
                </a:cubicBezTo>
                <a:cubicBezTo>
                  <a:pt x="98" y="38"/>
                  <a:pt x="95" y="39"/>
                  <a:pt x="92" y="41"/>
                </a:cubicBezTo>
                <a:cubicBezTo>
                  <a:pt x="88" y="42"/>
                  <a:pt x="85" y="43"/>
                  <a:pt x="81" y="44"/>
                </a:cubicBezTo>
                <a:cubicBezTo>
                  <a:pt x="78" y="46"/>
                  <a:pt x="74" y="48"/>
                  <a:pt x="70" y="49"/>
                </a:cubicBezTo>
                <a:cubicBezTo>
                  <a:pt x="66" y="51"/>
                  <a:pt x="63" y="52"/>
                  <a:pt x="60" y="54"/>
                </a:cubicBezTo>
                <a:cubicBezTo>
                  <a:pt x="46" y="59"/>
                  <a:pt x="32" y="64"/>
                  <a:pt x="18" y="71"/>
                </a:cubicBezTo>
                <a:cubicBezTo>
                  <a:pt x="18" y="71"/>
                  <a:pt x="18" y="71"/>
                  <a:pt x="17" y="71"/>
                </a:cubicBezTo>
                <a:cubicBezTo>
                  <a:pt x="22" y="69"/>
                  <a:pt x="26" y="67"/>
                  <a:pt x="31" y="64"/>
                </a:cubicBezTo>
                <a:cubicBezTo>
                  <a:pt x="42" y="59"/>
                  <a:pt x="52" y="54"/>
                  <a:pt x="63" y="49"/>
                </a:cubicBezTo>
                <a:cubicBezTo>
                  <a:pt x="73" y="45"/>
                  <a:pt x="84" y="41"/>
                  <a:pt x="94" y="36"/>
                </a:cubicBezTo>
                <a:cubicBezTo>
                  <a:pt x="97" y="35"/>
                  <a:pt x="100" y="34"/>
                  <a:pt x="104" y="32"/>
                </a:cubicBezTo>
                <a:close/>
                <a:moveTo>
                  <a:pt x="29" y="65"/>
                </a:moveTo>
                <a:cubicBezTo>
                  <a:pt x="21" y="69"/>
                  <a:pt x="13" y="72"/>
                  <a:pt x="6" y="77"/>
                </a:cubicBezTo>
                <a:cubicBezTo>
                  <a:pt x="6" y="76"/>
                  <a:pt x="5" y="75"/>
                  <a:pt x="5" y="74"/>
                </a:cubicBezTo>
                <a:cubicBezTo>
                  <a:pt x="12" y="72"/>
                  <a:pt x="18" y="68"/>
                  <a:pt x="24" y="65"/>
                </a:cubicBezTo>
                <a:cubicBezTo>
                  <a:pt x="33" y="60"/>
                  <a:pt x="43" y="57"/>
                  <a:pt x="53" y="53"/>
                </a:cubicBezTo>
                <a:cubicBezTo>
                  <a:pt x="53" y="53"/>
                  <a:pt x="53" y="53"/>
                  <a:pt x="53" y="53"/>
                </a:cubicBezTo>
                <a:cubicBezTo>
                  <a:pt x="45" y="57"/>
                  <a:pt x="37" y="61"/>
                  <a:pt x="29" y="65"/>
                </a:cubicBezTo>
                <a:close/>
                <a:moveTo>
                  <a:pt x="6" y="78"/>
                </a:moveTo>
                <a:cubicBezTo>
                  <a:pt x="8" y="77"/>
                  <a:pt x="11" y="76"/>
                  <a:pt x="13" y="74"/>
                </a:cubicBezTo>
                <a:cubicBezTo>
                  <a:pt x="17" y="72"/>
                  <a:pt x="21" y="70"/>
                  <a:pt x="25" y="68"/>
                </a:cubicBezTo>
                <a:cubicBezTo>
                  <a:pt x="35" y="64"/>
                  <a:pt x="45" y="60"/>
                  <a:pt x="55" y="56"/>
                </a:cubicBezTo>
                <a:cubicBezTo>
                  <a:pt x="56" y="56"/>
                  <a:pt x="57" y="55"/>
                  <a:pt x="58" y="55"/>
                </a:cubicBezTo>
                <a:cubicBezTo>
                  <a:pt x="57" y="56"/>
                  <a:pt x="55" y="56"/>
                  <a:pt x="54" y="57"/>
                </a:cubicBezTo>
                <a:cubicBezTo>
                  <a:pt x="45" y="61"/>
                  <a:pt x="36" y="66"/>
                  <a:pt x="27" y="70"/>
                </a:cubicBezTo>
                <a:cubicBezTo>
                  <a:pt x="20" y="73"/>
                  <a:pt x="13" y="77"/>
                  <a:pt x="6" y="82"/>
                </a:cubicBezTo>
                <a:cubicBezTo>
                  <a:pt x="6" y="80"/>
                  <a:pt x="6" y="79"/>
                  <a:pt x="6" y="78"/>
                </a:cubicBezTo>
                <a:close/>
                <a:moveTo>
                  <a:pt x="7" y="83"/>
                </a:moveTo>
                <a:cubicBezTo>
                  <a:pt x="13" y="81"/>
                  <a:pt x="19" y="78"/>
                  <a:pt x="26" y="75"/>
                </a:cubicBezTo>
                <a:cubicBezTo>
                  <a:pt x="35" y="70"/>
                  <a:pt x="44" y="66"/>
                  <a:pt x="53" y="62"/>
                </a:cubicBezTo>
                <a:cubicBezTo>
                  <a:pt x="72" y="54"/>
                  <a:pt x="90" y="46"/>
                  <a:pt x="109" y="38"/>
                </a:cubicBezTo>
                <a:cubicBezTo>
                  <a:pt x="110" y="39"/>
                  <a:pt x="110" y="39"/>
                  <a:pt x="111" y="40"/>
                </a:cubicBezTo>
                <a:cubicBezTo>
                  <a:pt x="111" y="40"/>
                  <a:pt x="110" y="40"/>
                  <a:pt x="110" y="40"/>
                </a:cubicBezTo>
                <a:cubicBezTo>
                  <a:pt x="92" y="48"/>
                  <a:pt x="74" y="56"/>
                  <a:pt x="55" y="64"/>
                </a:cubicBezTo>
                <a:cubicBezTo>
                  <a:pt x="51" y="65"/>
                  <a:pt x="48" y="67"/>
                  <a:pt x="44" y="69"/>
                </a:cubicBezTo>
                <a:cubicBezTo>
                  <a:pt x="40" y="71"/>
                  <a:pt x="35" y="73"/>
                  <a:pt x="30" y="75"/>
                </a:cubicBezTo>
                <a:cubicBezTo>
                  <a:pt x="22" y="77"/>
                  <a:pt x="14" y="80"/>
                  <a:pt x="7" y="84"/>
                </a:cubicBezTo>
                <a:cubicBezTo>
                  <a:pt x="7" y="84"/>
                  <a:pt x="7" y="84"/>
                  <a:pt x="7" y="83"/>
                </a:cubicBezTo>
                <a:close/>
                <a:moveTo>
                  <a:pt x="103" y="44"/>
                </a:moveTo>
                <a:cubicBezTo>
                  <a:pt x="102" y="45"/>
                  <a:pt x="101" y="45"/>
                  <a:pt x="100" y="46"/>
                </a:cubicBezTo>
                <a:cubicBezTo>
                  <a:pt x="96" y="48"/>
                  <a:pt x="91" y="49"/>
                  <a:pt x="87" y="51"/>
                </a:cubicBezTo>
                <a:cubicBezTo>
                  <a:pt x="92" y="49"/>
                  <a:pt x="96" y="47"/>
                  <a:pt x="101" y="45"/>
                </a:cubicBezTo>
                <a:cubicBezTo>
                  <a:pt x="102" y="45"/>
                  <a:pt x="102" y="44"/>
                  <a:pt x="103" y="44"/>
                </a:cubicBezTo>
                <a:close/>
                <a:moveTo>
                  <a:pt x="108" y="42"/>
                </a:moveTo>
                <a:cubicBezTo>
                  <a:pt x="109" y="42"/>
                  <a:pt x="109" y="42"/>
                  <a:pt x="109" y="42"/>
                </a:cubicBezTo>
                <a:cubicBezTo>
                  <a:pt x="110" y="41"/>
                  <a:pt x="110" y="41"/>
                  <a:pt x="111" y="41"/>
                </a:cubicBezTo>
                <a:cubicBezTo>
                  <a:pt x="111" y="41"/>
                  <a:pt x="111" y="41"/>
                  <a:pt x="111" y="40"/>
                </a:cubicBezTo>
                <a:cubicBezTo>
                  <a:pt x="112" y="42"/>
                  <a:pt x="112" y="43"/>
                  <a:pt x="113" y="44"/>
                </a:cubicBezTo>
                <a:cubicBezTo>
                  <a:pt x="110" y="45"/>
                  <a:pt x="107" y="47"/>
                  <a:pt x="105" y="49"/>
                </a:cubicBezTo>
                <a:cubicBezTo>
                  <a:pt x="104" y="49"/>
                  <a:pt x="104" y="49"/>
                  <a:pt x="103" y="49"/>
                </a:cubicBezTo>
                <a:cubicBezTo>
                  <a:pt x="103" y="49"/>
                  <a:pt x="103" y="50"/>
                  <a:pt x="102" y="50"/>
                </a:cubicBezTo>
                <a:cubicBezTo>
                  <a:pt x="86" y="56"/>
                  <a:pt x="70" y="62"/>
                  <a:pt x="54" y="69"/>
                </a:cubicBezTo>
                <a:cubicBezTo>
                  <a:pt x="45" y="73"/>
                  <a:pt x="37" y="77"/>
                  <a:pt x="29" y="80"/>
                </a:cubicBezTo>
                <a:cubicBezTo>
                  <a:pt x="27" y="81"/>
                  <a:pt x="26" y="81"/>
                  <a:pt x="24" y="82"/>
                </a:cubicBezTo>
                <a:cubicBezTo>
                  <a:pt x="36" y="76"/>
                  <a:pt x="48" y="70"/>
                  <a:pt x="60" y="63"/>
                </a:cubicBezTo>
                <a:cubicBezTo>
                  <a:pt x="76" y="55"/>
                  <a:pt x="93" y="51"/>
                  <a:pt x="108" y="42"/>
                </a:cubicBezTo>
                <a:close/>
                <a:moveTo>
                  <a:pt x="109" y="47"/>
                </a:moveTo>
                <a:cubicBezTo>
                  <a:pt x="108" y="47"/>
                  <a:pt x="108" y="47"/>
                  <a:pt x="108" y="47"/>
                </a:cubicBezTo>
                <a:cubicBezTo>
                  <a:pt x="109" y="47"/>
                  <a:pt x="109" y="47"/>
                  <a:pt x="110" y="46"/>
                </a:cubicBezTo>
                <a:cubicBezTo>
                  <a:pt x="113" y="44"/>
                  <a:pt x="109" y="47"/>
                  <a:pt x="109" y="47"/>
                </a:cubicBezTo>
                <a:close/>
                <a:moveTo>
                  <a:pt x="113" y="51"/>
                </a:moveTo>
                <a:cubicBezTo>
                  <a:pt x="114" y="51"/>
                  <a:pt x="114" y="51"/>
                  <a:pt x="114" y="50"/>
                </a:cubicBezTo>
                <a:cubicBezTo>
                  <a:pt x="115" y="50"/>
                  <a:pt x="115" y="50"/>
                  <a:pt x="116" y="50"/>
                </a:cubicBezTo>
                <a:cubicBezTo>
                  <a:pt x="116" y="52"/>
                  <a:pt x="117" y="53"/>
                  <a:pt x="117" y="55"/>
                </a:cubicBezTo>
                <a:cubicBezTo>
                  <a:pt x="117" y="55"/>
                  <a:pt x="117" y="55"/>
                  <a:pt x="116" y="56"/>
                </a:cubicBezTo>
                <a:cubicBezTo>
                  <a:pt x="116" y="55"/>
                  <a:pt x="116" y="56"/>
                  <a:pt x="115" y="56"/>
                </a:cubicBezTo>
                <a:cubicBezTo>
                  <a:pt x="115" y="56"/>
                  <a:pt x="115" y="56"/>
                  <a:pt x="115" y="56"/>
                </a:cubicBezTo>
                <a:cubicBezTo>
                  <a:pt x="113" y="57"/>
                  <a:pt x="111" y="58"/>
                  <a:pt x="110" y="58"/>
                </a:cubicBezTo>
                <a:cubicBezTo>
                  <a:pt x="106" y="60"/>
                  <a:pt x="102" y="62"/>
                  <a:pt x="98" y="63"/>
                </a:cubicBezTo>
                <a:cubicBezTo>
                  <a:pt x="97" y="63"/>
                  <a:pt x="96" y="64"/>
                  <a:pt x="95" y="64"/>
                </a:cubicBezTo>
                <a:cubicBezTo>
                  <a:pt x="94" y="65"/>
                  <a:pt x="93" y="65"/>
                  <a:pt x="93" y="65"/>
                </a:cubicBezTo>
                <a:cubicBezTo>
                  <a:pt x="84" y="68"/>
                  <a:pt x="75" y="72"/>
                  <a:pt x="67" y="75"/>
                </a:cubicBezTo>
                <a:cubicBezTo>
                  <a:pt x="52" y="80"/>
                  <a:pt x="38" y="86"/>
                  <a:pt x="24" y="92"/>
                </a:cubicBezTo>
                <a:cubicBezTo>
                  <a:pt x="22" y="93"/>
                  <a:pt x="19" y="94"/>
                  <a:pt x="17" y="95"/>
                </a:cubicBezTo>
                <a:cubicBezTo>
                  <a:pt x="14" y="96"/>
                  <a:pt x="13" y="96"/>
                  <a:pt x="15" y="94"/>
                </a:cubicBezTo>
                <a:cubicBezTo>
                  <a:pt x="16" y="94"/>
                  <a:pt x="18" y="93"/>
                  <a:pt x="19" y="92"/>
                </a:cubicBezTo>
                <a:cubicBezTo>
                  <a:pt x="26" y="89"/>
                  <a:pt x="32" y="85"/>
                  <a:pt x="39" y="82"/>
                </a:cubicBezTo>
                <a:cubicBezTo>
                  <a:pt x="53" y="77"/>
                  <a:pt x="65" y="70"/>
                  <a:pt x="79" y="65"/>
                </a:cubicBezTo>
                <a:cubicBezTo>
                  <a:pt x="90" y="61"/>
                  <a:pt x="102" y="57"/>
                  <a:pt x="113" y="51"/>
                </a:cubicBezTo>
                <a:close/>
                <a:moveTo>
                  <a:pt x="117" y="91"/>
                </a:moveTo>
                <a:cubicBezTo>
                  <a:pt x="107" y="95"/>
                  <a:pt x="97" y="101"/>
                  <a:pt x="87" y="106"/>
                </a:cubicBezTo>
                <a:cubicBezTo>
                  <a:pt x="80" y="110"/>
                  <a:pt x="73" y="113"/>
                  <a:pt x="66" y="117"/>
                </a:cubicBezTo>
                <a:cubicBezTo>
                  <a:pt x="67" y="116"/>
                  <a:pt x="68" y="115"/>
                  <a:pt x="69" y="115"/>
                </a:cubicBezTo>
                <a:cubicBezTo>
                  <a:pt x="74" y="111"/>
                  <a:pt x="80" y="108"/>
                  <a:pt x="86" y="105"/>
                </a:cubicBezTo>
                <a:cubicBezTo>
                  <a:pt x="87" y="104"/>
                  <a:pt x="89" y="103"/>
                  <a:pt x="90" y="102"/>
                </a:cubicBezTo>
                <a:cubicBezTo>
                  <a:pt x="91" y="102"/>
                  <a:pt x="92" y="102"/>
                  <a:pt x="93" y="101"/>
                </a:cubicBezTo>
                <a:cubicBezTo>
                  <a:pt x="100" y="98"/>
                  <a:pt x="108" y="95"/>
                  <a:pt x="115" y="91"/>
                </a:cubicBezTo>
                <a:cubicBezTo>
                  <a:pt x="116" y="91"/>
                  <a:pt x="117" y="90"/>
                  <a:pt x="117" y="90"/>
                </a:cubicBezTo>
                <a:cubicBezTo>
                  <a:pt x="117" y="90"/>
                  <a:pt x="117" y="91"/>
                  <a:pt x="117" y="91"/>
                </a:cubicBezTo>
                <a:close/>
                <a:moveTo>
                  <a:pt x="95" y="100"/>
                </a:moveTo>
                <a:cubicBezTo>
                  <a:pt x="98" y="99"/>
                  <a:pt x="100" y="97"/>
                  <a:pt x="102" y="96"/>
                </a:cubicBezTo>
                <a:cubicBezTo>
                  <a:pt x="104" y="96"/>
                  <a:pt x="106" y="95"/>
                  <a:pt x="108" y="94"/>
                </a:cubicBezTo>
                <a:cubicBezTo>
                  <a:pt x="104" y="96"/>
                  <a:pt x="100" y="98"/>
                  <a:pt x="95" y="100"/>
                </a:cubicBezTo>
                <a:close/>
                <a:moveTo>
                  <a:pt x="118" y="89"/>
                </a:moveTo>
                <a:cubicBezTo>
                  <a:pt x="117" y="89"/>
                  <a:pt x="117" y="89"/>
                  <a:pt x="117" y="90"/>
                </a:cubicBezTo>
                <a:cubicBezTo>
                  <a:pt x="116" y="89"/>
                  <a:pt x="116" y="90"/>
                  <a:pt x="116" y="90"/>
                </a:cubicBezTo>
                <a:cubicBezTo>
                  <a:pt x="115" y="90"/>
                  <a:pt x="115" y="91"/>
                  <a:pt x="114" y="91"/>
                </a:cubicBezTo>
                <a:cubicBezTo>
                  <a:pt x="113" y="91"/>
                  <a:pt x="112" y="92"/>
                  <a:pt x="111" y="92"/>
                </a:cubicBezTo>
                <a:cubicBezTo>
                  <a:pt x="109" y="93"/>
                  <a:pt x="107" y="94"/>
                  <a:pt x="105" y="94"/>
                </a:cubicBezTo>
                <a:cubicBezTo>
                  <a:pt x="101" y="96"/>
                  <a:pt x="97" y="98"/>
                  <a:pt x="93" y="100"/>
                </a:cubicBezTo>
                <a:cubicBezTo>
                  <a:pt x="91" y="101"/>
                  <a:pt x="90" y="102"/>
                  <a:pt x="88" y="103"/>
                </a:cubicBezTo>
                <a:cubicBezTo>
                  <a:pt x="85" y="104"/>
                  <a:pt x="82" y="105"/>
                  <a:pt x="79" y="107"/>
                </a:cubicBezTo>
                <a:cubicBezTo>
                  <a:pt x="73" y="109"/>
                  <a:pt x="66" y="112"/>
                  <a:pt x="60" y="115"/>
                </a:cubicBezTo>
                <a:cubicBezTo>
                  <a:pt x="57" y="117"/>
                  <a:pt x="54" y="118"/>
                  <a:pt x="51" y="120"/>
                </a:cubicBezTo>
                <a:cubicBezTo>
                  <a:pt x="49" y="121"/>
                  <a:pt x="46" y="122"/>
                  <a:pt x="44" y="122"/>
                </a:cubicBezTo>
                <a:cubicBezTo>
                  <a:pt x="40" y="124"/>
                  <a:pt x="45" y="122"/>
                  <a:pt x="46" y="122"/>
                </a:cubicBezTo>
                <a:cubicBezTo>
                  <a:pt x="49" y="120"/>
                  <a:pt x="51" y="118"/>
                  <a:pt x="54" y="116"/>
                </a:cubicBezTo>
                <a:cubicBezTo>
                  <a:pt x="56" y="114"/>
                  <a:pt x="60" y="112"/>
                  <a:pt x="63" y="111"/>
                </a:cubicBezTo>
                <a:cubicBezTo>
                  <a:pt x="69" y="107"/>
                  <a:pt x="76" y="104"/>
                  <a:pt x="83" y="100"/>
                </a:cubicBezTo>
                <a:cubicBezTo>
                  <a:pt x="84" y="100"/>
                  <a:pt x="84" y="100"/>
                  <a:pt x="85" y="100"/>
                </a:cubicBezTo>
                <a:cubicBezTo>
                  <a:pt x="96" y="95"/>
                  <a:pt x="107" y="91"/>
                  <a:pt x="118" y="85"/>
                </a:cubicBezTo>
                <a:cubicBezTo>
                  <a:pt x="118" y="87"/>
                  <a:pt x="118" y="88"/>
                  <a:pt x="118" y="89"/>
                </a:cubicBezTo>
                <a:close/>
                <a:moveTo>
                  <a:pt x="118" y="85"/>
                </a:moveTo>
                <a:cubicBezTo>
                  <a:pt x="108" y="89"/>
                  <a:pt x="98" y="93"/>
                  <a:pt x="88" y="97"/>
                </a:cubicBezTo>
                <a:cubicBezTo>
                  <a:pt x="81" y="100"/>
                  <a:pt x="74" y="103"/>
                  <a:pt x="67" y="105"/>
                </a:cubicBezTo>
                <a:cubicBezTo>
                  <a:pt x="61" y="108"/>
                  <a:pt x="55" y="111"/>
                  <a:pt x="49" y="114"/>
                </a:cubicBezTo>
                <a:cubicBezTo>
                  <a:pt x="46" y="115"/>
                  <a:pt x="43" y="117"/>
                  <a:pt x="40" y="118"/>
                </a:cubicBezTo>
                <a:cubicBezTo>
                  <a:pt x="38" y="119"/>
                  <a:pt x="36" y="120"/>
                  <a:pt x="34" y="121"/>
                </a:cubicBezTo>
                <a:cubicBezTo>
                  <a:pt x="35" y="121"/>
                  <a:pt x="37" y="118"/>
                  <a:pt x="38" y="118"/>
                </a:cubicBezTo>
                <a:cubicBezTo>
                  <a:pt x="43" y="113"/>
                  <a:pt x="51" y="111"/>
                  <a:pt x="56" y="107"/>
                </a:cubicBezTo>
                <a:cubicBezTo>
                  <a:pt x="59" y="106"/>
                  <a:pt x="61" y="105"/>
                  <a:pt x="63" y="104"/>
                </a:cubicBezTo>
                <a:cubicBezTo>
                  <a:pt x="68" y="102"/>
                  <a:pt x="73" y="100"/>
                  <a:pt x="78" y="97"/>
                </a:cubicBezTo>
                <a:cubicBezTo>
                  <a:pt x="79" y="97"/>
                  <a:pt x="79" y="97"/>
                  <a:pt x="79" y="97"/>
                </a:cubicBezTo>
                <a:cubicBezTo>
                  <a:pt x="88" y="93"/>
                  <a:pt x="97" y="90"/>
                  <a:pt x="106" y="86"/>
                </a:cubicBezTo>
                <a:cubicBezTo>
                  <a:pt x="108" y="85"/>
                  <a:pt x="111" y="84"/>
                  <a:pt x="113" y="83"/>
                </a:cubicBezTo>
                <a:cubicBezTo>
                  <a:pt x="115" y="82"/>
                  <a:pt x="117" y="81"/>
                  <a:pt x="119" y="80"/>
                </a:cubicBezTo>
                <a:cubicBezTo>
                  <a:pt x="119" y="81"/>
                  <a:pt x="119" y="83"/>
                  <a:pt x="118" y="85"/>
                </a:cubicBezTo>
                <a:close/>
                <a:moveTo>
                  <a:pt x="30" y="119"/>
                </a:moveTo>
                <a:cubicBezTo>
                  <a:pt x="39" y="114"/>
                  <a:pt x="48" y="110"/>
                  <a:pt x="56" y="107"/>
                </a:cubicBezTo>
                <a:cubicBezTo>
                  <a:pt x="55" y="108"/>
                  <a:pt x="53" y="109"/>
                  <a:pt x="52" y="109"/>
                </a:cubicBezTo>
                <a:cubicBezTo>
                  <a:pt x="48" y="111"/>
                  <a:pt x="45" y="113"/>
                  <a:pt x="41" y="115"/>
                </a:cubicBezTo>
                <a:cubicBezTo>
                  <a:pt x="38" y="116"/>
                  <a:pt x="36" y="118"/>
                  <a:pt x="33" y="121"/>
                </a:cubicBezTo>
                <a:cubicBezTo>
                  <a:pt x="32" y="120"/>
                  <a:pt x="31" y="119"/>
                  <a:pt x="30" y="119"/>
                </a:cubicBezTo>
                <a:close/>
                <a:moveTo>
                  <a:pt x="26" y="115"/>
                </a:moveTo>
                <a:cubicBezTo>
                  <a:pt x="32" y="113"/>
                  <a:pt x="39" y="108"/>
                  <a:pt x="45" y="105"/>
                </a:cubicBezTo>
                <a:cubicBezTo>
                  <a:pt x="54" y="101"/>
                  <a:pt x="63" y="98"/>
                  <a:pt x="72" y="94"/>
                </a:cubicBezTo>
                <a:cubicBezTo>
                  <a:pt x="80" y="91"/>
                  <a:pt x="88" y="87"/>
                  <a:pt x="97" y="84"/>
                </a:cubicBezTo>
                <a:cubicBezTo>
                  <a:pt x="93" y="86"/>
                  <a:pt x="90" y="87"/>
                  <a:pt x="87" y="89"/>
                </a:cubicBezTo>
                <a:cubicBezTo>
                  <a:pt x="81" y="92"/>
                  <a:pt x="76" y="93"/>
                  <a:pt x="70" y="95"/>
                </a:cubicBezTo>
                <a:cubicBezTo>
                  <a:pt x="62" y="99"/>
                  <a:pt x="53" y="102"/>
                  <a:pt x="46" y="107"/>
                </a:cubicBezTo>
                <a:cubicBezTo>
                  <a:pt x="41" y="110"/>
                  <a:pt x="33" y="113"/>
                  <a:pt x="29" y="118"/>
                </a:cubicBezTo>
                <a:cubicBezTo>
                  <a:pt x="28" y="117"/>
                  <a:pt x="27" y="116"/>
                  <a:pt x="26" y="115"/>
                </a:cubicBezTo>
                <a:close/>
                <a:moveTo>
                  <a:pt x="91" y="92"/>
                </a:moveTo>
                <a:cubicBezTo>
                  <a:pt x="93" y="91"/>
                  <a:pt x="94" y="91"/>
                  <a:pt x="95" y="90"/>
                </a:cubicBezTo>
                <a:cubicBezTo>
                  <a:pt x="94" y="91"/>
                  <a:pt x="93" y="91"/>
                  <a:pt x="91" y="92"/>
                </a:cubicBezTo>
                <a:close/>
                <a:moveTo>
                  <a:pt x="114" y="82"/>
                </a:moveTo>
                <a:cubicBezTo>
                  <a:pt x="114" y="81"/>
                  <a:pt x="115" y="81"/>
                  <a:pt x="116" y="81"/>
                </a:cubicBezTo>
                <a:cubicBezTo>
                  <a:pt x="122" y="77"/>
                  <a:pt x="116" y="81"/>
                  <a:pt x="115" y="81"/>
                </a:cubicBezTo>
                <a:cubicBezTo>
                  <a:pt x="114" y="82"/>
                  <a:pt x="114" y="82"/>
                  <a:pt x="114" y="82"/>
                </a:cubicBezTo>
                <a:close/>
                <a:moveTo>
                  <a:pt x="111" y="82"/>
                </a:moveTo>
                <a:cubicBezTo>
                  <a:pt x="110" y="83"/>
                  <a:pt x="108" y="84"/>
                  <a:pt x="106" y="85"/>
                </a:cubicBezTo>
                <a:cubicBezTo>
                  <a:pt x="105" y="85"/>
                  <a:pt x="103" y="86"/>
                  <a:pt x="102" y="87"/>
                </a:cubicBezTo>
                <a:cubicBezTo>
                  <a:pt x="94" y="90"/>
                  <a:pt x="86" y="93"/>
                  <a:pt x="79" y="96"/>
                </a:cubicBezTo>
                <a:cubicBezTo>
                  <a:pt x="77" y="97"/>
                  <a:pt x="76" y="97"/>
                  <a:pt x="75" y="98"/>
                </a:cubicBezTo>
                <a:cubicBezTo>
                  <a:pt x="71" y="100"/>
                  <a:pt x="67" y="101"/>
                  <a:pt x="64" y="103"/>
                </a:cubicBezTo>
                <a:cubicBezTo>
                  <a:pt x="63" y="103"/>
                  <a:pt x="62" y="103"/>
                  <a:pt x="62" y="104"/>
                </a:cubicBezTo>
                <a:cubicBezTo>
                  <a:pt x="54" y="107"/>
                  <a:pt x="45" y="111"/>
                  <a:pt x="37" y="114"/>
                </a:cubicBezTo>
                <a:cubicBezTo>
                  <a:pt x="36" y="115"/>
                  <a:pt x="34" y="116"/>
                  <a:pt x="32" y="117"/>
                </a:cubicBezTo>
                <a:cubicBezTo>
                  <a:pt x="29" y="119"/>
                  <a:pt x="32" y="116"/>
                  <a:pt x="33" y="115"/>
                </a:cubicBezTo>
                <a:cubicBezTo>
                  <a:pt x="35" y="114"/>
                  <a:pt x="37" y="113"/>
                  <a:pt x="40" y="112"/>
                </a:cubicBezTo>
                <a:cubicBezTo>
                  <a:pt x="46" y="108"/>
                  <a:pt x="52" y="104"/>
                  <a:pt x="59" y="101"/>
                </a:cubicBezTo>
                <a:cubicBezTo>
                  <a:pt x="66" y="98"/>
                  <a:pt x="73" y="95"/>
                  <a:pt x="81" y="92"/>
                </a:cubicBezTo>
                <a:cubicBezTo>
                  <a:pt x="87" y="90"/>
                  <a:pt x="93" y="86"/>
                  <a:pt x="99" y="84"/>
                </a:cubicBezTo>
                <a:cubicBezTo>
                  <a:pt x="101" y="83"/>
                  <a:pt x="104" y="82"/>
                  <a:pt x="106" y="80"/>
                </a:cubicBezTo>
                <a:cubicBezTo>
                  <a:pt x="110" y="78"/>
                  <a:pt x="115" y="76"/>
                  <a:pt x="119" y="74"/>
                </a:cubicBezTo>
                <a:cubicBezTo>
                  <a:pt x="119" y="74"/>
                  <a:pt x="119" y="74"/>
                  <a:pt x="119" y="74"/>
                </a:cubicBezTo>
                <a:cubicBezTo>
                  <a:pt x="119" y="75"/>
                  <a:pt x="119" y="77"/>
                  <a:pt x="119" y="78"/>
                </a:cubicBezTo>
                <a:cubicBezTo>
                  <a:pt x="116" y="79"/>
                  <a:pt x="114" y="81"/>
                  <a:pt x="111" y="82"/>
                </a:cubicBezTo>
                <a:close/>
                <a:moveTo>
                  <a:pt x="119" y="73"/>
                </a:moveTo>
                <a:cubicBezTo>
                  <a:pt x="115" y="74"/>
                  <a:pt x="113" y="76"/>
                  <a:pt x="110" y="78"/>
                </a:cubicBezTo>
                <a:cubicBezTo>
                  <a:pt x="109" y="78"/>
                  <a:pt x="108" y="79"/>
                  <a:pt x="107" y="79"/>
                </a:cubicBezTo>
                <a:cubicBezTo>
                  <a:pt x="104" y="80"/>
                  <a:pt x="101" y="81"/>
                  <a:pt x="98" y="83"/>
                </a:cubicBezTo>
                <a:cubicBezTo>
                  <a:pt x="84" y="88"/>
                  <a:pt x="70" y="94"/>
                  <a:pt x="56" y="99"/>
                </a:cubicBezTo>
                <a:cubicBezTo>
                  <a:pt x="50" y="102"/>
                  <a:pt x="44" y="105"/>
                  <a:pt x="39" y="107"/>
                </a:cubicBezTo>
                <a:cubicBezTo>
                  <a:pt x="36" y="109"/>
                  <a:pt x="33" y="111"/>
                  <a:pt x="30" y="112"/>
                </a:cubicBezTo>
                <a:cubicBezTo>
                  <a:pt x="29" y="113"/>
                  <a:pt x="24" y="115"/>
                  <a:pt x="27" y="113"/>
                </a:cubicBezTo>
                <a:cubicBezTo>
                  <a:pt x="29" y="112"/>
                  <a:pt x="30" y="111"/>
                  <a:pt x="32" y="110"/>
                </a:cubicBezTo>
                <a:cubicBezTo>
                  <a:pt x="45" y="103"/>
                  <a:pt x="58" y="96"/>
                  <a:pt x="72" y="89"/>
                </a:cubicBezTo>
                <a:cubicBezTo>
                  <a:pt x="74" y="88"/>
                  <a:pt x="77" y="87"/>
                  <a:pt x="79" y="86"/>
                </a:cubicBezTo>
                <a:cubicBezTo>
                  <a:pt x="85" y="84"/>
                  <a:pt x="90" y="81"/>
                  <a:pt x="96" y="79"/>
                </a:cubicBezTo>
                <a:cubicBezTo>
                  <a:pt x="104" y="75"/>
                  <a:pt x="112" y="73"/>
                  <a:pt x="119" y="67"/>
                </a:cubicBezTo>
                <a:cubicBezTo>
                  <a:pt x="119" y="67"/>
                  <a:pt x="119" y="67"/>
                  <a:pt x="119" y="67"/>
                </a:cubicBezTo>
                <a:cubicBezTo>
                  <a:pt x="119" y="69"/>
                  <a:pt x="119" y="71"/>
                  <a:pt x="119" y="73"/>
                </a:cubicBezTo>
                <a:cubicBezTo>
                  <a:pt x="119" y="73"/>
                  <a:pt x="119" y="73"/>
                  <a:pt x="119" y="73"/>
                </a:cubicBezTo>
                <a:close/>
                <a:moveTo>
                  <a:pt x="94" y="79"/>
                </a:moveTo>
                <a:cubicBezTo>
                  <a:pt x="99" y="77"/>
                  <a:pt x="103" y="75"/>
                  <a:pt x="108" y="73"/>
                </a:cubicBezTo>
                <a:cubicBezTo>
                  <a:pt x="108" y="73"/>
                  <a:pt x="108" y="73"/>
                  <a:pt x="107" y="73"/>
                </a:cubicBezTo>
                <a:cubicBezTo>
                  <a:pt x="103" y="75"/>
                  <a:pt x="98" y="77"/>
                  <a:pt x="94" y="79"/>
                </a:cubicBezTo>
                <a:close/>
                <a:moveTo>
                  <a:pt x="119" y="67"/>
                </a:moveTo>
                <a:cubicBezTo>
                  <a:pt x="119" y="67"/>
                  <a:pt x="119" y="67"/>
                  <a:pt x="119" y="67"/>
                </a:cubicBezTo>
                <a:cubicBezTo>
                  <a:pt x="112" y="71"/>
                  <a:pt x="104" y="74"/>
                  <a:pt x="96" y="77"/>
                </a:cubicBezTo>
                <a:cubicBezTo>
                  <a:pt x="89" y="80"/>
                  <a:pt x="83" y="83"/>
                  <a:pt x="76" y="87"/>
                </a:cubicBezTo>
                <a:cubicBezTo>
                  <a:pt x="66" y="91"/>
                  <a:pt x="55" y="95"/>
                  <a:pt x="45" y="99"/>
                </a:cubicBezTo>
                <a:cubicBezTo>
                  <a:pt x="38" y="102"/>
                  <a:pt x="32" y="105"/>
                  <a:pt x="26" y="108"/>
                </a:cubicBezTo>
                <a:cubicBezTo>
                  <a:pt x="25" y="109"/>
                  <a:pt x="23" y="109"/>
                  <a:pt x="22" y="110"/>
                </a:cubicBezTo>
                <a:cubicBezTo>
                  <a:pt x="23" y="109"/>
                  <a:pt x="25" y="108"/>
                  <a:pt x="27" y="107"/>
                </a:cubicBezTo>
                <a:cubicBezTo>
                  <a:pt x="29" y="105"/>
                  <a:pt x="33" y="104"/>
                  <a:pt x="36" y="102"/>
                </a:cubicBezTo>
                <a:cubicBezTo>
                  <a:pt x="48" y="96"/>
                  <a:pt x="61" y="89"/>
                  <a:pt x="74" y="83"/>
                </a:cubicBezTo>
                <a:cubicBezTo>
                  <a:pt x="88" y="77"/>
                  <a:pt x="103" y="71"/>
                  <a:pt x="117" y="64"/>
                </a:cubicBezTo>
                <a:cubicBezTo>
                  <a:pt x="117" y="64"/>
                  <a:pt x="117" y="64"/>
                  <a:pt x="117" y="64"/>
                </a:cubicBezTo>
                <a:cubicBezTo>
                  <a:pt x="118" y="64"/>
                  <a:pt x="118" y="64"/>
                  <a:pt x="119" y="63"/>
                </a:cubicBezTo>
                <a:cubicBezTo>
                  <a:pt x="119" y="64"/>
                  <a:pt x="119" y="66"/>
                  <a:pt x="119" y="67"/>
                </a:cubicBezTo>
                <a:close/>
                <a:moveTo>
                  <a:pt x="86" y="77"/>
                </a:moveTo>
                <a:cubicBezTo>
                  <a:pt x="89" y="75"/>
                  <a:pt x="92" y="74"/>
                  <a:pt x="95" y="73"/>
                </a:cubicBezTo>
                <a:cubicBezTo>
                  <a:pt x="99" y="71"/>
                  <a:pt x="103" y="69"/>
                  <a:pt x="107" y="68"/>
                </a:cubicBezTo>
                <a:cubicBezTo>
                  <a:pt x="109" y="67"/>
                  <a:pt x="111" y="66"/>
                  <a:pt x="112" y="66"/>
                </a:cubicBezTo>
                <a:cubicBezTo>
                  <a:pt x="112" y="66"/>
                  <a:pt x="112" y="66"/>
                  <a:pt x="112" y="66"/>
                </a:cubicBezTo>
                <a:cubicBezTo>
                  <a:pt x="104" y="70"/>
                  <a:pt x="95" y="73"/>
                  <a:pt x="86" y="77"/>
                </a:cubicBezTo>
                <a:close/>
                <a:moveTo>
                  <a:pt x="74" y="82"/>
                </a:moveTo>
                <a:cubicBezTo>
                  <a:pt x="73" y="82"/>
                  <a:pt x="73" y="82"/>
                  <a:pt x="73" y="82"/>
                </a:cubicBezTo>
                <a:cubicBezTo>
                  <a:pt x="59" y="88"/>
                  <a:pt x="46" y="93"/>
                  <a:pt x="33" y="100"/>
                </a:cubicBezTo>
                <a:cubicBezTo>
                  <a:pt x="29" y="101"/>
                  <a:pt x="25" y="103"/>
                  <a:pt x="22" y="104"/>
                </a:cubicBezTo>
                <a:cubicBezTo>
                  <a:pt x="21" y="105"/>
                  <a:pt x="19" y="105"/>
                  <a:pt x="18" y="106"/>
                </a:cubicBezTo>
                <a:cubicBezTo>
                  <a:pt x="20" y="105"/>
                  <a:pt x="21" y="104"/>
                  <a:pt x="23" y="103"/>
                </a:cubicBezTo>
                <a:cubicBezTo>
                  <a:pt x="29" y="100"/>
                  <a:pt x="35" y="96"/>
                  <a:pt x="42" y="93"/>
                </a:cubicBezTo>
                <a:cubicBezTo>
                  <a:pt x="56" y="85"/>
                  <a:pt x="70" y="79"/>
                  <a:pt x="85" y="73"/>
                </a:cubicBezTo>
                <a:cubicBezTo>
                  <a:pt x="91" y="70"/>
                  <a:pt x="97" y="68"/>
                  <a:pt x="104" y="65"/>
                </a:cubicBezTo>
                <a:cubicBezTo>
                  <a:pt x="107" y="64"/>
                  <a:pt x="110" y="63"/>
                  <a:pt x="113" y="61"/>
                </a:cubicBezTo>
                <a:cubicBezTo>
                  <a:pt x="113" y="61"/>
                  <a:pt x="113" y="60"/>
                  <a:pt x="114" y="60"/>
                </a:cubicBezTo>
                <a:cubicBezTo>
                  <a:pt x="115" y="59"/>
                  <a:pt x="116" y="59"/>
                  <a:pt x="118" y="58"/>
                </a:cubicBezTo>
                <a:cubicBezTo>
                  <a:pt x="118" y="58"/>
                  <a:pt x="118" y="58"/>
                  <a:pt x="118" y="58"/>
                </a:cubicBezTo>
                <a:cubicBezTo>
                  <a:pt x="118" y="59"/>
                  <a:pt x="119" y="61"/>
                  <a:pt x="119" y="63"/>
                </a:cubicBezTo>
                <a:cubicBezTo>
                  <a:pt x="103" y="68"/>
                  <a:pt x="88" y="75"/>
                  <a:pt x="74" y="82"/>
                </a:cubicBezTo>
                <a:close/>
                <a:moveTo>
                  <a:pt x="118" y="57"/>
                </a:moveTo>
                <a:cubicBezTo>
                  <a:pt x="118" y="57"/>
                  <a:pt x="118" y="57"/>
                  <a:pt x="118" y="57"/>
                </a:cubicBezTo>
                <a:cubicBezTo>
                  <a:pt x="116" y="58"/>
                  <a:pt x="115" y="59"/>
                  <a:pt x="113" y="59"/>
                </a:cubicBezTo>
                <a:cubicBezTo>
                  <a:pt x="112" y="60"/>
                  <a:pt x="110" y="60"/>
                  <a:pt x="109" y="61"/>
                </a:cubicBezTo>
                <a:cubicBezTo>
                  <a:pt x="96" y="65"/>
                  <a:pt x="82" y="71"/>
                  <a:pt x="70" y="77"/>
                </a:cubicBezTo>
                <a:cubicBezTo>
                  <a:pt x="56" y="83"/>
                  <a:pt x="43" y="88"/>
                  <a:pt x="29" y="95"/>
                </a:cubicBezTo>
                <a:cubicBezTo>
                  <a:pt x="26" y="96"/>
                  <a:pt x="22" y="98"/>
                  <a:pt x="18" y="99"/>
                </a:cubicBezTo>
                <a:cubicBezTo>
                  <a:pt x="17" y="100"/>
                  <a:pt x="15" y="100"/>
                  <a:pt x="14" y="100"/>
                </a:cubicBezTo>
                <a:cubicBezTo>
                  <a:pt x="16" y="100"/>
                  <a:pt x="17" y="99"/>
                  <a:pt x="18" y="98"/>
                </a:cubicBezTo>
                <a:cubicBezTo>
                  <a:pt x="25" y="94"/>
                  <a:pt x="32" y="91"/>
                  <a:pt x="39" y="88"/>
                </a:cubicBezTo>
                <a:cubicBezTo>
                  <a:pt x="54" y="81"/>
                  <a:pt x="69" y="75"/>
                  <a:pt x="84" y="69"/>
                </a:cubicBezTo>
                <a:cubicBezTo>
                  <a:pt x="91" y="67"/>
                  <a:pt x="98" y="64"/>
                  <a:pt x="104" y="62"/>
                </a:cubicBezTo>
                <a:cubicBezTo>
                  <a:pt x="107" y="61"/>
                  <a:pt x="109" y="60"/>
                  <a:pt x="112" y="59"/>
                </a:cubicBezTo>
                <a:cubicBezTo>
                  <a:pt x="113" y="58"/>
                  <a:pt x="114" y="58"/>
                  <a:pt x="115" y="57"/>
                </a:cubicBezTo>
                <a:cubicBezTo>
                  <a:pt x="116" y="57"/>
                  <a:pt x="117" y="56"/>
                  <a:pt x="117" y="56"/>
                </a:cubicBezTo>
                <a:cubicBezTo>
                  <a:pt x="118" y="56"/>
                  <a:pt x="118" y="57"/>
                  <a:pt x="118" y="57"/>
                </a:cubicBezTo>
                <a:close/>
                <a:moveTo>
                  <a:pt x="22" y="111"/>
                </a:moveTo>
                <a:cubicBezTo>
                  <a:pt x="22" y="111"/>
                  <a:pt x="22" y="111"/>
                  <a:pt x="22" y="111"/>
                </a:cubicBezTo>
                <a:cubicBezTo>
                  <a:pt x="30" y="107"/>
                  <a:pt x="37" y="103"/>
                  <a:pt x="45" y="100"/>
                </a:cubicBezTo>
                <a:cubicBezTo>
                  <a:pt x="51" y="98"/>
                  <a:pt x="56" y="95"/>
                  <a:pt x="62" y="93"/>
                </a:cubicBezTo>
                <a:cubicBezTo>
                  <a:pt x="56" y="96"/>
                  <a:pt x="51" y="99"/>
                  <a:pt x="45" y="102"/>
                </a:cubicBezTo>
                <a:cubicBezTo>
                  <a:pt x="38" y="106"/>
                  <a:pt x="31" y="109"/>
                  <a:pt x="25" y="114"/>
                </a:cubicBezTo>
                <a:cubicBezTo>
                  <a:pt x="24" y="113"/>
                  <a:pt x="23" y="112"/>
                  <a:pt x="22" y="111"/>
                </a:cubicBezTo>
                <a:close/>
                <a:moveTo>
                  <a:pt x="35" y="121"/>
                </a:moveTo>
                <a:cubicBezTo>
                  <a:pt x="41" y="120"/>
                  <a:pt x="46" y="116"/>
                  <a:pt x="51" y="113"/>
                </a:cubicBezTo>
                <a:cubicBezTo>
                  <a:pt x="59" y="110"/>
                  <a:pt x="67" y="106"/>
                  <a:pt x="76" y="103"/>
                </a:cubicBezTo>
                <a:cubicBezTo>
                  <a:pt x="70" y="106"/>
                  <a:pt x="65" y="109"/>
                  <a:pt x="59" y="112"/>
                </a:cubicBezTo>
                <a:cubicBezTo>
                  <a:pt x="57" y="113"/>
                  <a:pt x="54" y="115"/>
                  <a:pt x="52" y="117"/>
                </a:cubicBezTo>
                <a:cubicBezTo>
                  <a:pt x="48" y="119"/>
                  <a:pt x="45" y="121"/>
                  <a:pt x="41" y="123"/>
                </a:cubicBezTo>
                <a:cubicBezTo>
                  <a:pt x="41" y="123"/>
                  <a:pt x="41" y="123"/>
                  <a:pt x="41" y="123"/>
                </a:cubicBezTo>
                <a:cubicBezTo>
                  <a:pt x="41" y="123"/>
                  <a:pt x="41" y="123"/>
                  <a:pt x="41" y="123"/>
                </a:cubicBezTo>
                <a:cubicBezTo>
                  <a:pt x="39" y="123"/>
                  <a:pt x="37" y="122"/>
                  <a:pt x="35" y="121"/>
                </a:cubicBezTo>
                <a:close/>
                <a:moveTo>
                  <a:pt x="43" y="123"/>
                </a:moveTo>
                <a:cubicBezTo>
                  <a:pt x="50" y="121"/>
                  <a:pt x="57" y="117"/>
                  <a:pt x="65" y="114"/>
                </a:cubicBezTo>
                <a:cubicBezTo>
                  <a:pt x="71" y="111"/>
                  <a:pt x="77" y="108"/>
                  <a:pt x="83" y="106"/>
                </a:cubicBezTo>
                <a:cubicBezTo>
                  <a:pt x="78" y="109"/>
                  <a:pt x="73" y="111"/>
                  <a:pt x="68" y="114"/>
                </a:cubicBezTo>
                <a:cubicBezTo>
                  <a:pt x="66" y="116"/>
                  <a:pt x="63" y="118"/>
                  <a:pt x="61" y="120"/>
                </a:cubicBezTo>
                <a:cubicBezTo>
                  <a:pt x="59" y="120"/>
                  <a:pt x="58" y="121"/>
                  <a:pt x="56" y="122"/>
                </a:cubicBezTo>
                <a:cubicBezTo>
                  <a:pt x="52" y="123"/>
                  <a:pt x="47" y="124"/>
                  <a:pt x="43" y="123"/>
                </a:cubicBezTo>
                <a:close/>
                <a:moveTo>
                  <a:pt x="115" y="97"/>
                </a:moveTo>
                <a:cubicBezTo>
                  <a:pt x="115" y="98"/>
                  <a:pt x="115" y="100"/>
                  <a:pt x="114" y="101"/>
                </a:cubicBezTo>
                <a:cubicBezTo>
                  <a:pt x="112" y="102"/>
                  <a:pt x="110" y="103"/>
                  <a:pt x="108" y="104"/>
                </a:cubicBezTo>
                <a:cubicBezTo>
                  <a:pt x="100" y="108"/>
                  <a:pt x="93" y="111"/>
                  <a:pt x="86" y="115"/>
                </a:cubicBezTo>
                <a:cubicBezTo>
                  <a:pt x="81" y="117"/>
                  <a:pt x="77" y="119"/>
                  <a:pt x="73" y="121"/>
                </a:cubicBezTo>
                <a:cubicBezTo>
                  <a:pt x="69" y="123"/>
                  <a:pt x="75" y="120"/>
                  <a:pt x="75" y="120"/>
                </a:cubicBezTo>
                <a:cubicBezTo>
                  <a:pt x="77" y="118"/>
                  <a:pt x="79" y="117"/>
                  <a:pt x="81" y="116"/>
                </a:cubicBezTo>
                <a:cubicBezTo>
                  <a:pt x="87" y="113"/>
                  <a:pt x="92" y="110"/>
                  <a:pt x="98" y="107"/>
                </a:cubicBezTo>
                <a:cubicBezTo>
                  <a:pt x="104" y="104"/>
                  <a:pt x="110" y="101"/>
                  <a:pt x="115" y="97"/>
                </a:cubicBezTo>
                <a:close/>
                <a:moveTo>
                  <a:pt x="108" y="112"/>
                </a:moveTo>
                <a:cubicBezTo>
                  <a:pt x="108" y="112"/>
                  <a:pt x="108" y="112"/>
                  <a:pt x="108" y="112"/>
                </a:cubicBezTo>
                <a:cubicBezTo>
                  <a:pt x="103" y="114"/>
                  <a:pt x="99" y="117"/>
                  <a:pt x="94" y="120"/>
                </a:cubicBezTo>
                <a:cubicBezTo>
                  <a:pt x="92" y="122"/>
                  <a:pt x="90" y="123"/>
                  <a:pt x="88" y="124"/>
                </a:cubicBezTo>
                <a:cubicBezTo>
                  <a:pt x="86" y="125"/>
                  <a:pt x="85" y="125"/>
                  <a:pt x="83" y="126"/>
                </a:cubicBezTo>
                <a:cubicBezTo>
                  <a:pt x="83" y="126"/>
                  <a:pt x="83" y="126"/>
                  <a:pt x="83" y="126"/>
                </a:cubicBezTo>
                <a:cubicBezTo>
                  <a:pt x="83" y="126"/>
                  <a:pt x="83" y="126"/>
                  <a:pt x="83" y="126"/>
                </a:cubicBezTo>
                <a:cubicBezTo>
                  <a:pt x="83" y="126"/>
                  <a:pt x="86" y="124"/>
                  <a:pt x="87" y="124"/>
                </a:cubicBezTo>
                <a:cubicBezTo>
                  <a:pt x="95" y="118"/>
                  <a:pt x="104" y="113"/>
                  <a:pt x="111" y="107"/>
                </a:cubicBezTo>
                <a:cubicBezTo>
                  <a:pt x="111" y="108"/>
                  <a:pt x="110" y="110"/>
                  <a:pt x="108" y="112"/>
                </a:cubicBezTo>
                <a:close/>
                <a:moveTo>
                  <a:pt x="77" y="125"/>
                </a:moveTo>
                <a:cubicBezTo>
                  <a:pt x="82" y="124"/>
                  <a:pt x="87" y="121"/>
                  <a:pt x="91" y="118"/>
                </a:cubicBezTo>
                <a:cubicBezTo>
                  <a:pt x="95" y="116"/>
                  <a:pt x="100" y="114"/>
                  <a:pt x="104" y="111"/>
                </a:cubicBezTo>
                <a:cubicBezTo>
                  <a:pt x="102" y="113"/>
                  <a:pt x="99" y="115"/>
                  <a:pt x="97" y="117"/>
                </a:cubicBezTo>
                <a:cubicBezTo>
                  <a:pt x="92" y="120"/>
                  <a:pt x="87" y="122"/>
                  <a:pt x="82" y="126"/>
                </a:cubicBezTo>
                <a:cubicBezTo>
                  <a:pt x="81" y="126"/>
                  <a:pt x="79" y="125"/>
                  <a:pt x="77" y="125"/>
                </a:cubicBezTo>
                <a:close/>
                <a:moveTo>
                  <a:pt x="71" y="123"/>
                </a:moveTo>
                <a:cubicBezTo>
                  <a:pt x="82" y="118"/>
                  <a:pt x="92" y="113"/>
                  <a:pt x="103" y="108"/>
                </a:cubicBezTo>
                <a:cubicBezTo>
                  <a:pt x="101" y="109"/>
                  <a:pt x="99" y="110"/>
                  <a:pt x="97" y="111"/>
                </a:cubicBezTo>
                <a:cubicBezTo>
                  <a:pt x="90" y="115"/>
                  <a:pt x="83" y="120"/>
                  <a:pt x="76" y="125"/>
                </a:cubicBezTo>
                <a:cubicBezTo>
                  <a:pt x="74" y="124"/>
                  <a:pt x="73" y="124"/>
                  <a:pt x="71" y="123"/>
                </a:cubicBezTo>
                <a:close/>
                <a:moveTo>
                  <a:pt x="111" y="106"/>
                </a:moveTo>
                <a:cubicBezTo>
                  <a:pt x="104" y="111"/>
                  <a:pt x="96" y="115"/>
                  <a:pt x="88" y="119"/>
                </a:cubicBezTo>
                <a:cubicBezTo>
                  <a:pt x="85" y="121"/>
                  <a:pt x="79" y="123"/>
                  <a:pt x="77" y="125"/>
                </a:cubicBezTo>
                <a:cubicBezTo>
                  <a:pt x="82" y="122"/>
                  <a:pt x="87" y="118"/>
                  <a:pt x="91" y="115"/>
                </a:cubicBezTo>
                <a:cubicBezTo>
                  <a:pt x="96" y="113"/>
                  <a:pt x="100" y="111"/>
                  <a:pt x="104" y="108"/>
                </a:cubicBezTo>
                <a:cubicBezTo>
                  <a:pt x="105" y="107"/>
                  <a:pt x="107" y="106"/>
                  <a:pt x="109" y="105"/>
                </a:cubicBezTo>
                <a:cubicBezTo>
                  <a:pt x="109" y="105"/>
                  <a:pt x="109" y="104"/>
                  <a:pt x="109" y="104"/>
                </a:cubicBezTo>
                <a:cubicBezTo>
                  <a:pt x="111" y="103"/>
                  <a:pt x="112" y="103"/>
                  <a:pt x="114" y="102"/>
                </a:cubicBezTo>
                <a:cubicBezTo>
                  <a:pt x="113" y="103"/>
                  <a:pt x="112" y="105"/>
                  <a:pt x="112" y="106"/>
                </a:cubicBezTo>
                <a:cubicBezTo>
                  <a:pt x="112" y="106"/>
                  <a:pt x="112" y="106"/>
                  <a:pt x="111" y="106"/>
                </a:cubicBezTo>
                <a:close/>
                <a:moveTo>
                  <a:pt x="70" y="123"/>
                </a:moveTo>
                <a:cubicBezTo>
                  <a:pt x="69" y="122"/>
                  <a:pt x="67" y="121"/>
                  <a:pt x="66" y="121"/>
                </a:cubicBezTo>
                <a:cubicBezTo>
                  <a:pt x="73" y="118"/>
                  <a:pt x="79" y="115"/>
                  <a:pt x="85" y="113"/>
                </a:cubicBezTo>
                <a:cubicBezTo>
                  <a:pt x="80" y="116"/>
                  <a:pt x="75" y="119"/>
                  <a:pt x="70" y="123"/>
                </a:cubicBezTo>
                <a:close/>
                <a:moveTo>
                  <a:pt x="85" y="126"/>
                </a:moveTo>
                <a:cubicBezTo>
                  <a:pt x="91" y="123"/>
                  <a:pt x="97" y="119"/>
                  <a:pt x="103" y="116"/>
                </a:cubicBezTo>
                <a:cubicBezTo>
                  <a:pt x="104" y="115"/>
                  <a:pt x="105" y="115"/>
                  <a:pt x="106" y="114"/>
                </a:cubicBezTo>
                <a:cubicBezTo>
                  <a:pt x="107" y="113"/>
                  <a:pt x="107" y="113"/>
                  <a:pt x="107" y="114"/>
                </a:cubicBezTo>
                <a:cubicBezTo>
                  <a:pt x="106" y="115"/>
                  <a:pt x="104" y="116"/>
                  <a:pt x="103" y="117"/>
                </a:cubicBezTo>
                <a:cubicBezTo>
                  <a:pt x="100" y="120"/>
                  <a:pt x="97" y="122"/>
                  <a:pt x="93" y="124"/>
                </a:cubicBezTo>
                <a:cubicBezTo>
                  <a:pt x="93" y="124"/>
                  <a:pt x="93" y="124"/>
                  <a:pt x="93" y="125"/>
                </a:cubicBezTo>
                <a:cubicBezTo>
                  <a:pt x="91" y="125"/>
                  <a:pt x="88" y="126"/>
                  <a:pt x="85" y="126"/>
                </a:cubicBezTo>
                <a:close/>
                <a:moveTo>
                  <a:pt x="95" y="124"/>
                </a:moveTo>
                <a:cubicBezTo>
                  <a:pt x="98" y="122"/>
                  <a:pt x="100" y="121"/>
                  <a:pt x="102" y="119"/>
                </a:cubicBezTo>
                <a:cubicBezTo>
                  <a:pt x="102" y="120"/>
                  <a:pt x="101" y="120"/>
                  <a:pt x="100" y="121"/>
                </a:cubicBezTo>
                <a:cubicBezTo>
                  <a:pt x="99" y="122"/>
                  <a:pt x="97" y="123"/>
                  <a:pt x="95" y="124"/>
                </a:cubicBezTo>
                <a:close/>
                <a:moveTo>
                  <a:pt x="116" y="96"/>
                </a:moveTo>
                <a:cubicBezTo>
                  <a:pt x="116" y="96"/>
                  <a:pt x="115" y="96"/>
                  <a:pt x="115" y="96"/>
                </a:cubicBezTo>
                <a:cubicBezTo>
                  <a:pt x="115" y="97"/>
                  <a:pt x="114" y="97"/>
                  <a:pt x="114" y="97"/>
                </a:cubicBezTo>
                <a:cubicBezTo>
                  <a:pt x="114" y="97"/>
                  <a:pt x="113" y="97"/>
                  <a:pt x="113" y="98"/>
                </a:cubicBezTo>
                <a:cubicBezTo>
                  <a:pt x="107" y="101"/>
                  <a:pt x="100" y="104"/>
                  <a:pt x="93" y="108"/>
                </a:cubicBezTo>
                <a:cubicBezTo>
                  <a:pt x="84" y="112"/>
                  <a:pt x="75" y="117"/>
                  <a:pt x="65" y="120"/>
                </a:cubicBezTo>
                <a:cubicBezTo>
                  <a:pt x="65" y="120"/>
                  <a:pt x="65" y="120"/>
                  <a:pt x="65" y="120"/>
                </a:cubicBezTo>
                <a:cubicBezTo>
                  <a:pt x="64" y="119"/>
                  <a:pt x="63" y="120"/>
                  <a:pt x="63" y="120"/>
                </a:cubicBezTo>
                <a:cubicBezTo>
                  <a:pt x="63" y="120"/>
                  <a:pt x="63" y="120"/>
                  <a:pt x="63" y="120"/>
                </a:cubicBezTo>
                <a:cubicBezTo>
                  <a:pt x="62" y="120"/>
                  <a:pt x="62" y="120"/>
                  <a:pt x="61" y="121"/>
                </a:cubicBezTo>
                <a:cubicBezTo>
                  <a:pt x="61" y="121"/>
                  <a:pt x="61" y="121"/>
                  <a:pt x="61" y="121"/>
                </a:cubicBezTo>
                <a:cubicBezTo>
                  <a:pt x="61" y="121"/>
                  <a:pt x="60" y="121"/>
                  <a:pt x="59" y="122"/>
                </a:cubicBezTo>
                <a:cubicBezTo>
                  <a:pt x="59" y="121"/>
                  <a:pt x="59" y="121"/>
                  <a:pt x="60" y="121"/>
                </a:cubicBezTo>
                <a:cubicBezTo>
                  <a:pt x="60" y="121"/>
                  <a:pt x="60" y="121"/>
                  <a:pt x="60" y="121"/>
                </a:cubicBezTo>
                <a:cubicBezTo>
                  <a:pt x="62" y="120"/>
                  <a:pt x="65" y="118"/>
                  <a:pt x="67" y="117"/>
                </a:cubicBezTo>
                <a:cubicBezTo>
                  <a:pt x="71" y="114"/>
                  <a:pt x="76" y="113"/>
                  <a:pt x="80" y="111"/>
                </a:cubicBezTo>
                <a:cubicBezTo>
                  <a:pt x="84" y="109"/>
                  <a:pt x="89" y="106"/>
                  <a:pt x="93" y="104"/>
                </a:cubicBezTo>
                <a:cubicBezTo>
                  <a:pt x="101" y="99"/>
                  <a:pt x="109" y="95"/>
                  <a:pt x="117" y="92"/>
                </a:cubicBezTo>
                <a:cubicBezTo>
                  <a:pt x="117" y="92"/>
                  <a:pt x="117" y="93"/>
                  <a:pt x="117" y="93"/>
                </a:cubicBezTo>
                <a:cubicBezTo>
                  <a:pt x="116" y="94"/>
                  <a:pt x="116" y="95"/>
                  <a:pt x="116" y="96"/>
                </a:cubicBezTo>
                <a:close/>
                <a:moveTo>
                  <a:pt x="115" y="49"/>
                </a:moveTo>
                <a:cubicBezTo>
                  <a:pt x="106" y="54"/>
                  <a:pt x="97" y="57"/>
                  <a:pt x="87" y="61"/>
                </a:cubicBezTo>
                <a:cubicBezTo>
                  <a:pt x="85" y="62"/>
                  <a:pt x="82" y="63"/>
                  <a:pt x="79" y="64"/>
                </a:cubicBezTo>
                <a:cubicBezTo>
                  <a:pt x="76" y="65"/>
                  <a:pt x="73" y="66"/>
                  <a:pt x="70" y="67"/>
                </a:cubicBezTo>
                <a:cubicBezTo>
                  <a:pt x="57" y="72"/>
                  <a:pt x="44" y="78"/>
                  <a:pt x="31" y="83"/>
                </a:cubicBezTo>
                <a:cubicBezTo>
                  <a:pt x="24" y="86"/>
                  <a:pt x="17" y="89"/>
                  <a:pt x="12" y="92"/>
                </a:cubicBezTo>
                <a:cubicBezTo>
                  <a:pt x="19" y="88"/>
                  <a:pt x="26" y="85"/>
                  <a:pt x="33" y="82"/>
                </a:cubicBezTo>
                <a:cubicBezTo>
                  <a:pt x="40" y="79"/>
                  <a:pt x="47" y="75"/>
                  <a:pt x="54" y="72"/>
                </a:cubicBezTo>
                <a:cubicBezTo>
                  <a:pt x="62" y="69"/>
                  <a:pt x="70" y="66"/>
                  <a:pt x="78" y="62"/>
                </a:cubicBezTo>
                <a:cubicBezTo>
                  <a:pt x="85" y="59"/>
                  <a:pt x="93" y="55"/>
                  <a:pt x="100" y="52"/>
                </a:cubicBezTo>
                <a:cubicBezTo>
                  <a:pt x="101" y="51"/>
                  <a:pt x="102" y="51"/>
                  <a:pt x="103" y="50"/>
                </a:cubicBezTo>
                <a:cubicBezTo>
                  <a:pt x="107" y="49"/>
                  <a:pt x="110" y="47"/>
                  <a:pt x="113" y="45"/>
                </a:cubicBezTo>
                <a:cubicBezTo>
                  <a:pt x="114" y="46"/>
                  <a:pt x="115" y="48"/>
                  <a:pt x="115" y="49"/>
                </a:cubicBezTo>
                <a:close/>
                <a:moveTo>
                  <a:pt x="109" y="37"/>
                </a:moveTo>
                <a:cubicBezTo>
                  <a:pt x="81" y="49"/>
                  <a:pt x="53" y="61"/>
                  <a:pt x="25" y="74"/>
                </a:cubicBezTo>
                <a:cubicBezTo>
                  <a:pt x="19" y="77"/>
                  <a:pt x="13" y="81"/>
                  <a:pt x="7" y="82"/>
                </a:cubicBezTo>
                <a:cubicBezTo>
                  <a:pt x="7" y="82"/>
                  <a:pt x="7" y="82"/>
                  <a:pt x="7" y="82"/>
                </a:cubicBezTo>
                <a:cubicBezTo>
                  <a:pt x="8" y="82"/>
                  <a:pt x="9" y="80"/>
                  <a:pt x="10" y="80"/>
                </a:cubicBezTo>
                <a:cubicBezTo>
                  <a:pt x="11" y="79"/>
                  <a:pt x="13" y="78"/>
                  <a:pt x="14" y="78"/>
                </a:cubicBezTo>
                <a:cubicBezTo>
                  <a:pt x="18" y="76"/>
                  <a:pt x="21" y="74"/>
                  <a:pt x="24" y="72"/>
                </a:cubicBezTo>
                <a:cubicBezTo>
                  <a:pt x="38" y="65"/>
                  <a:pt x="52" y="58"/>
                  <a:pt x="66" y="52"/>
                </a:cubicBezTo>
                <a:cubicBezTo>
                  <a:pt x="67" y="52"/>
                  <a:pt x="68" y="51"/>
                  <a:pt x="68" y="51"/>
                </a:cubicBezTo>
                <a:cubicBezTo>
                  <a:pt x="77" y="48"/>
                  <a:pt x="85" y="44"/>
                  <a:pt x="94" y="41"/>
                </a:cubicBezTo>
                <a:cubicBezTo>
                  <a:pt x="95" y="40"/>
                  <a:pt x="97" y="40"/>
                  <a:pt x="98" y="39"/>
                </a:cubicBezTo>
                <a:cubicBezTo>
                  <a:pt x="99" y="39"/>
                  <a:pt x="100" y="38"/>
                  <a:pt x="101" y="38"/>
                </a:cubicBezTo>
                <a:cubicBezTo>
                  <a:pt x="101" y="37"/>
                  <a:pt x="102" y="37"/>
                  <a:pt x="102" y="37"/>
                </a:cubicBezTo>
                <a:cubicBezTo>
                  <a:pt x="104" y="36"/>
                  <a:pt x="105" y="36"/>
                  <a:pt x="106" y="35"/>
                </a:cubicBezTo>
                <a:cubicBezTo>
                  <a:pt x="107" y="36"/>
                  <a:pt x="108" y="36"/>
                  <a:pt x="109" y="37"/>
                </a:cubicBezTo>
                <a:close/>
                <a:moveTo>
                  <a:pt x="103" y="32"/>
                </a:moveTo>
                <a:cubicBezTo>
                  <a:pt x="99" y="33"/>
                  <a:pt x="96" y="35"/>
                  <a:pt x="92" y="36"/>
                </a:cubicBezTo>
                <a:cubicBezTo>
                  <a:pt x="91" y="37"/>
                  <a:pt x="90" y="37"/>
                  <a:pt x="89" y="38"/>
                </a:cubicBezTo>
                <a:cubicBezTo>
                  <a:pt x="83" y="40"/>
                  <a:pt x="78" y="42"/>
                  <a:pt x="72" y="44"/>
                </a:cubicBezTo>
                <a:cubicBezTo>
                  <a:pt x="60" y="48"/>
                  <a:pt x="49" y="54"/>
                  <a:pt x="37" y="58"/>
                </a:cubicBezTo>
                <a:cubicBezTo>
                  <a:pt x="32" y="60"/>
                  <a:pt x="27" y="62"/>
                  <a:pt x="22" y="65"/>
                </a:cubicBezTo>
                <a:cubicBezTo>
                  <a:pt x="17" y="68"/>
                  <a:pt x="12" y="71"/>
                  <a:pt x="7" y="73"/>
                </a:cubicBezTo>
                <a:cubicBezTo>
                  <a:pt x="3" y="74"/>
                  <a:pt x="9" y="72"/>
                  <a:pt x="10" y="71"/>
                </a:cubicBezTo>
                <a:cubicBezTo>
                  <a:pt x="13" y="70"/>
                  <a:pt x="15" y="68"/>
                  <a:pt x="18" y="67"/>
                </a:cubicBezTo>
                <a:cubicBezTo>
                  <a:pt x="23" y="63"/>
                  <a:pt x="28" y="60"/>
                  <a:pt x="34" y="57"/>
                </a:cubicBezTo>
                <a:cubicBezTo>
                  <a:pt x="45" y="52"/>
                  <a:pt x="56" y="47"/>
                  <a:pt x="67" y="42"/>
                </a:cubicBezTo>
                <a:cubicBezTo>
                  <a:pt x="73" y="39"/>
                  <a:pt x="79" y="36"/>
                  <a:pt x="85" y="34"/>
                </a:cubicBezTo>
                <a:cubicBezTo>
                  <a:pt x="89" y="32"/>
                  <a:pt x="93" y="31"/>
                  <a:pt x="97" y="28"/>
                </a:cubicBezTo>
                <a:cubicBezTo>
                  <a:pt x="98" y="29"/>
                  <a:pt x="99" y="29"/>
                  <a:pt x="100" y="29"/>
                </a:cubicBezTo>
                <a:cubicBezTo>
                  <a:pt x="101" y="30"/>
                  <a:pt x="102" y="31"/>
                  <a:pt x="103" y="32"/>
                </a:cubicBezTo>
                <a:close/>
                <a:moveTo>
                  <a:pt x="74" y="21"/>
                </a:moveTo>
                <a:cubicBezTo>
                  <a:pt x="72" y="21"/>
                  <a:pt x="71" y="22"/>
                  <a:pt x="70" y="22"/>
                </a:cubicBezTo>
                <a:cubicBezTo>
                  <a:pt x="70" y="22"/>
                  <a:pt x="70" y="21"/>
                  <a:pt x="70" y="20"/>
                </a:cubicBezTo>
                <a:cubicBezTo>
                  <a:pt x="71" y="20"/>
                  <a:pt x="72" y="20"/>
                  <a:pt x="74" y="21"/>
                </a:cubicBezTo>
                <a:close/>
                <a:moveTo>
                  <a:pt x="66" y="20"/>
                </a:moveTo>
                <a:cubicBezTo>
                  <a:pt x="66" y="20"/>
                  <a:pt x="65" y="20"/>
                  <a:pt x="65" y="20"/>
                </a:cubicBezTo>
                <a:cubicBezTo>
                  <a:pt x="48" y="28"/>
                  <a:pt x="30" y="38"/>
                  <a:pt x="13" y="48"/>
                </a:cubicBezTo>
                <a:cubicBezTo>
                  <a:pt x="13" y="48"/>
                  <a:pt x="11" y="49"/>
                  <a:pt x="10" y="50"/>
                </a:cubicBezTo>
                <a:cubicBezTo>
                  <a:pt x="10" y="49"/>
                  <a:pt x="10" y="49"/>
                  <a:pt x="10" y="49"/>
                </a:cubicBezTo>
                <a:cubicBezTo>
                  <a:pt x="11" y="49"/>
                  <a:pt x="11" y="49"/>
                  <a:pt x="11" y="49"/>
                </a:cubicBezTo>
                <a:cubicBezTo>
                  <a:pt x="14" y="47"/>
                  <a:pt x="16" y="46"/>
                  <a:pt x="18" y="44"/>
                </a:cubicBezTo>
                <a:cubicBezTo>
                  <a:pt x="23" y="41"/>
                  <a:pt x="27" y="39"/>
                  <a:pt x="32" y="36"/>
                </a:cubicBezTo>
                <a:cubicBezTo>
                  <a:pt x="42" y="31"/>
                  <a:pt x="52" y="25"/>
                  <a:pt x="62" y="20"/>
                </a:cubicBezTo>
                <a:cubicBezTo>
                  <a:pt x="63" y="20"/>
                  <a:pt x="64" y="20"/>
                  <a:pt x="66" y="20"/>
                </a:cubicBezTo>
                <a:close/>
                <a:moveTo>
                  <a:pt x="38" y="25"/>
                </a:moveTo>
                <a:cubicBezTo>
                  <a:pt x="41" y="24"/>
                  <a:pt x="44" y="23"/>
                  <a:pt x="47" y="22"/>
                </a:cubicBezTo>
                <a:cubicBezTo>
                  <a:pt x="44" y="23"/>
                  <a:pt x="42" y="25"/>
                  <a:pt x="39" y="26"/>
                </a:cubicBezTo>
                <a:cubicBezTo>
                  <a:pt x="33" y="29"/>
                  <a:pt x="26" y="33"/>
                  <a:pt x="20" y="36"/>
                </a:cubicBezTo>
                <a:cubicBezTo>
                  <a:pt x="25" y="31"/>
                  <a:pt x="31" y="28"/>
                  <a:pt x="38" y="25"/>
                </a:cubicBezTo>
                <a:close/>
                <a:moveTo>
                  <a:pt x="19" y="37"/>
                </a:moveTo>
                <a:cubicBezTo>
                  <a:pt x="19" y="37"/>
                  <a:pt x="19" y="37"/>
                  <a:pt x="19" y="37"/>
                </a:cubicBezTo>
                <a:cubicBezTo>
                  <a:pt x="26" y="34"/>
                  <a:pt x="33" y="30"/>
                  <a:pt x="40" y="27"/>
                </a:cubicBezTo>
                <a:cubicBezTo>
                  <a:pt x="43" y="25"/>
                  <a:pt x="46" y="23"/>
                  <a:pt x="49" y="22"/>
                </a:cubicBezTo>
                <a:cubicBezTo>
                  <a:pt x="50" y="22"/>
                  <a:pt x="51" y="21"/>
                  <a:pt x="52" y="21"/>
                </a:cubicBezTo>
                <a:cubicBezTo>
                  <a:pt x="52" y="21"/>
                  <a:pt x="52" y="21"/>
                  <a:pt x="52" y="21"/>
                </a:cubicBezTo>
                <a:cubicBezTo>
                  <a:pt x="51" y="22"/>
                  <a:pt x="49" y="23"/>
                  <a:pt x="47" y="24"/>
                </a:cubicBezTo>
                <a:cubicBezTo>
                  <a:pt x="37" y="29"/>
                  <a:pt x="26" y="34"/>
                  <a:pt x="16" y="40"/>
                </a:cubicBezTo>
                <a:cubicBezTo>
                  <a:pt x="17" y="39"/>
                  <a:pt x="18" y="38"/>
                  <a:pt x="19" y="37"/>
                </a:cubicBezTo>
                <a:close/>
                <a:moveTo>
                  <a:pt x="7" y="85"/>
                </a:moveTo>
                <a:cubicBezTo>
                  <a:pt x="19" y="79"/>
                  <a:pt x="31" y="76"/>
                  <a:pt x="43" y="71"/>
                </a:cubicBezTo>
                <a:cubicBezTo>
                  <a:pt x="48" y="68"/>
                  <a:pt x="54" y="65"/>
                  <a:pt x="59" y="63"/>
                </a:cubicBezTo>
                <a:cubicBezTo>
                  <a:pt x="46" y="70"/>
                  <a:pt x="33" y="77"/>
                  <a:pt x="20" y="83"/>
                </a:cubicBezTo>
                <a:cubicBezTo>
                  <a:pt x="19" y="84"/>
                  <a:pt x="18" y="84"/>
                  <a:pt x="17" y="85"/>
                </a:cubicBezTo>
                <a:cubicBezTo>
                  <a:pt x="14" y="86"/>
                  <a:pt x="11" y="88"/>
                  <a:pt x="9" y="89"/>
                </a:cubicBezTo>
                <a:cubicBezTo>
                  <a:pt x="8" y="88"/>
                  <a:pt x="8" y="87"/>
                  <a:pt x="7" y="8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87" name="Freeform 83"/>
          <p:cNvSpPr>
            <a:spLocks noEditPoints="1"/>
          </p:cNvSpPr>
          <p:nvPr/>
        </p:nvSpPr>
        <p:spPr bwMode="auto">
          <a:xfrm>
            <a:off x="3398838" y="2257425"/>
            <a:ext cx="468312" cy="500063"/>
          </a:xfrm>
          <a:custGeom>
            <a:gdLst>
              <a:gd fmla="*/ 66 w 125" name="T0"/>
              <a:gd fmla="*/ 127 h 133" name="T1"/>
              <a:gd fmla="*/ 12 w 125" name="T2"/>
              <a:gd fmla="*/ 41 h 133" name="T3"/>
              <a:gd fmla="*/ 37 w 125" name="T4"/>
              <a:gd fmla="*/ 92 h 133" name="T5"/>
              <a:gd fmla="*/ 15 w 125" name="T6"/>
              <a:gd fmla="*/ 101 h 133" name="T7"/>
              <a:gd fmla="*/ 10 w 125" name="T8"/>
              <a:gd fmla="*/ 93 h 133" name="T9"/>
              <a:gd fmla="*/ 10 w 125" name="T10"/>
              <a:gd fmla="*/ 93 h 133" name="T11"/>
              <a:gd fmla="*/ 10 w 125" name="T12"/>
              <a:gd fmla="*/ 93 h 133" name="T13"/>
              <a:gd fmla="*/ 60 w 125" name="T14"/>
              <a:gd fmla="*/ 20 h 133" name="T15"/>
              <a:gd fmla="*/ 51 w 125" name="T16"/>
              <a:gd fmla="*/ 28 h 133" name="T17"/>
              <a:gd fmla="*/ 75 w 125" name="T18"/>
              <a:gd fmla="*/ 21 h 133" name="T19"/>
              <a:gd fmla="*/ 85 w 125" name="T20"/>
              <a:gd fmla="*/ 28 h 133" name="T21"/>
              <a:gd fmla="*/ 81 w 125" name="T22"/>
              <a:gd fmla="*/ 35 h 133" name="T23"/>
              <a:gd fmla="*/ 58 w 125" name="T24"/>
              <a:gd fmla="*/ 31 h 133" name="T25"/>
              <a:gd fmla="*/ 39 w 125" name="T26"/>
              <a:gd fmla="*/ 42 h 133" name="T27"/>
              <a:gd fmla="*/ 69 w 125" name="T28"/>
              <a:gd fmla="*/ 30 h 133" name="T29"/>
              <a:gd fmla="*/ 69 w 125" name="T30"/>
              <a:gd fmla="*/ 24 h 133" name="T31"/>
              <a:gd fmla="*/ 55 w 125" name="T32"/>
              <a:gd fmla="*/ 30 h 133" name="T33"/>
              <a:gd fmla="*/ 18 w 125" name="T34"/>
              <a:gd fmla="*/ 47 h 133" name="T35"/>
              <a:gd fmla="*/ 7 w 125" name="T36"/>
              <a:gd fmla="*/ 59 h 133" name="T37"/>
              <a:gd fmla="*/ 6 w 125" name="T38"/>
              <a:gd fmla="*/ 65 h 133" name="T39"/>
              <a:gd fmla="*/ 24 w 125" name="T40"/>
              <a:gd fmla="*/ 60 h 133" name="T41"/>
              <a:gd fmla="*/ 92 w 125" name="T42"/>
              <a:gd fmla="*/ 41 h 133" name="T43"/>
              <a:gd fmla="*/ 29 w 125" name="T44"/>
              <a:gd fmla="*/ 65 h 133" name="T45"/>
              <a:gd fmla="*/ 55 w 125" name="T46"/>
              <a:gd fmla="*/ 57 h 133" name="T47"/>
              <a:gd fmla="*/ 111 w 125" name="T48"/>
              <a:gd fmla="*/ 40 h 133" name="T49"/>
              <a:gd fmla="*/ 101 w 125" name="T50"/>
              <a:gd fmla="*/ 45 h 133" name="T51"/>
              <a:gd fmla="*/ 54 w 125" name="T52"/>
              <a:gd fmla="*/ 70 h 133" name="T53"/>
              <a:gd fmla="*/ 114 w 125" name="T54"/>
              <a:gd fmla="*/ 51 h 133" name="T55"/>
              <a:gd fmla="*/ 67 w 125" name="T56"/>
              <a:gd fmla="*/ 75 h 133" name="T57"/>
              <a:gd fmla="*/ 66 w 125" name="T58"/>
              <a:gd fmla="*/ 117 h 133" name="T59"/>
              <a:gd fmla="*/ 108 w 125" name="T60"/>
              <a:gd fmla="*/ 94 h 133" name="T61"/>
              <a:gd fmla="*/ 79 w 125" name="T62"/>
              <a:gd fmla="*/ 107 h 133" name="T63"/>
              <a:gd fmla="*/ 118 w 125" name="T64"/>
              <a:gd fmla="*/ 89 h 133" name="T65"/>
              <a:gd fmla="*/ 78 w 125" name="T66"/>
              <a:gd fmla="*/ 98 h 133" name="T67"/>
              <a:gd fmla="*/ 33 w 125" name="T68"/>
              <a:gd fmla="*/ 121 h 133" name="T69"/>
              <a:gd fmla="*/ 26 w 125" name="T70"/>
              <a:gd fmla="*/ 115 h 133" name="T71"/>
              <a:gd fmla="*/ 102 w 125" name="T72"/>
              <a:gd fmla="*/ 87 h 133" name="T73"/>
              <a:gd fmla="*/ 81 w 125" name="T74"/>
              <a:gd fmla="*/ 93 h 133" name="T75"/>
              <a:gd fmla="*/ 98 w 125" name="T76"/>
              <a:gd fmla="*/ 83 h 133" name="T77"/>
              <a:gd fmla="*/ 119 w 125" name="T78"/>
              <a:gd fmla="*/ 68 h 133" name="T79"/>
              <a:gd fmla="*/ 76 w 125" name="T80"/>
              <a:gd fmla="*/ 87 h 133" name="T81"/>
              <a:gd fmla="*/ 119 w 125" name="T82"/>
              <a:gd fmla="*/ 67 h 133" name="T83"/>
              <a:gd fmla="*/ 22 w 125" name="T84"/>
              <a:gd fmla="*/ 105 h 133" name="T85"/>
              <a:gd fmla="*/ 119 w 125" name="T86"/>
              <a:gd fmla="*/ 63 h 133" name="T87"/>
              <a:gd fmla="*/ 18 w 125" name="T88"/>
              <a:gd fmla="*/ 98 h 133" name="T89"/>
              <a:gd fmla="*/ 45 w 125" name="T90"/>
              <a:gd fmla="*/ 100 h 133" name="T91"/>
              <a:gd fmla="*/ 41 w 125" name="T92"/>
              <a:gd fmla="*/ 123 h 133" name="T93"/>
              <a:gd fmla="*/ 43 w 125" name="T94"/>
              <a:gd fmla="*/ 124 h 133" name="T95"/>
              <a:gd fmla="*/ 108 w 125" name="T96"/>
              <a:gd fmla="*/ 112 h 133" name="T97"/>
              <a:gd fmla="*/ 77 w 125" name="T98"/>
              <a:gd fmla="*/ 125 h 133" name="T99"/>
              <a:gd fmla="*/ 71 w 125" name="T100"/>
              <a:gd fmla="*/ 123 h 133" name="T101"/>
              <a:gd fmla="*/ 111 w 125" name="T102"/>
              <a:gd fmla="*/ 106 h 133" name="T103"/>
              <a:gd fmla="*/ 93 w 125" name="T104"/>
              <a:gd fmla="*/ 124 h 133" name="T105"/>
              <a:gd fmla="*/ 113 w 125" name="T106"/>
              <a:gd fmla="*/ 98 h 133" name="T107"/>
              <a:gd fmla="*/ 60 w 125" name="T108"/>
              <a:gd fmla="*/ 121 h 133" name="T109"/>
              <a:gd fmla="*/ 70 w 125" name="T110"/>
              <a:gd fmla="*/ 67 h 133" name="T111"/>
              <a:gd fmla="*/ 109 w 125" name="T112"/>
              <a:gd fmla="*/ 37 h 133" name="T113"/>
              <a:gd fmla="*/ 98 w 125" name="T114"/>
              <a:gd fmla="*/ 39 h 133" name="T115"/>
              <a:gd fmla="*/ 22 w 125" name="T116"/>
              <a:gd fmla="*/ 65 h 133" name="T117"/>
              <a:gd fmla="*/ 74 w 125" name="T118"/>
              <a:gd fmla="*/ 21 h 133" name="T119"/>
              <a:gd fmla="*/ 18 w 125" name="T120"/>
              <a:gd fmla="*/ 44 h 133" name="T121"/>
              <a:gd fmla="*/ 19 w 125" name="T122"/>
              <a:gd fmla="*/ 38 h 133" name="T123"/>
              <a:gd fmla="*/ 59 w 125" name="T124"/>
              <a:gd fmla="*/ 63 h 13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33" w="125">
                <a:moveTo>
                  <a:pt x="29" y="122"/>
                </a:moveTo>
                <a:cubicBezTo>
                  <a:pt x="39" y="128"/>
                  <a:pt x="49" y="127"/>
                  <a:pt x="60" y="125"/>
                </a:cubicBezTo>
                <a:cubicBezTo>
                  <a:pt x="59" y="126"/>
                  <a:pt x="58" y="128"/>
                  <a:pt x="58" y="130"/>
                </a:cubicBezTo>
                <a:cubicBezTo>
                  <a:pt x="57" y="132"/>
                  <a:pt x="59" y="133"/>
                  <a:pt x="60" y="131"/>
                </a:cubicBezTo>
                <a:cubicBezTo>
                  <a:pt x="60" y="131"/>
                  <a:pt x="61" y="130"/>
                  <a:pt x="61" y="130"/>
                </a:cubicBezTo>
                <a:cubicBezTo>
                  <a:pt x="61" y="130"/>
                  <a:pt x="61" y="130"/>
                  <a:pt x="61" y="130"/>
                </a:cubicBezTo>
                <a:cubicBezTo>
                  <a:pt x="62" y="131"/>
                  <a:pt x="64" y="131"/>
                  <a:pt x="64" y="130"/>
                </a:cubicBezTo>
                <a:cubicBezTo>
                  <a:pt x="64" y="129"/>
                  <a:pt x="64" y="129"/>
                  <a:pt x="64" y="129"/>
                </a:cubicBezTo>
                <a:cubicBezTo>
                  <a:pt x="65" y="130"/>
                  <a:pt x="67" y="130"/>
                  <a:pt x="67" y="128"/>
                </a:cubicBezTo>
                <a:cubicBezTo>
                  <a:pt x="67" y="128"/>
                  <a:pt x="67" y="128"/>
                  <a:pt x="66" y="127"/>
                </a:cubicBezTo>
                <a:cubicBezTo>
                  <a:pt x="67" y="127"/>
                  <a:pt x="68" y="126"/>
                  <a:pt x="68" y="125"/>
                </a:cubicBezTo>
                <a:cubicBezTo>
                  <a:pt x="77" y="129"/>
                  <a:pt x="87" y="131"/>
                  <a:pt x="96" y="127"/>
                </a:cubicBezTo>
                <a:cubicBezTo>
                  <a:pt x="106" y="122"/>
                  <a:pt x="112" y="113"/>
                  <a:pt x="117" y="102"/>
                </a:cubicBezTo>
                <a:cubicBezTo>
                  <a:pt x="124" y="83"/>
                  <a:pt x="125" y="58"/>
                  <a:pt x="114" y="40"/>
                </a:cubicBezTo>
                <a:cubicBezTo>
                  <a:pt x="105" y="25"/>
                  <a:pt x="87" y="19"/>
                  <a:pt x="71" y="18"/>
                </a:cubicBezTo>
                <a:cubicBezTo>
                  <a:pt x="72" y="12"/>
                  <a:pt x="76" y="7"/>
                  <a:pt x="80" y="4"/>
                </a:cubicBezTo>
                <a:cubicBezTo>
                  <a:pt x="82" y="3"/>
                  <a:pt x="81" y="0"/>
                  <a:pt x="79" y="1"/>
                </a:cubicBezTo>
                <a:cubicBezTo>
                  <a:pt x="73" y="5"/>
                  <a:pt x="69" y="11"/>
                  <a:pt x="68" y="18"/>
                </a:cubicBezTo>
                <a:cubicBezTo>
                  <a:pt x="66" y="18"/>
                  <a:pt x="64" y="18"/>
                  <a:pt x="62" y="18"/>
                </a:cubicBezTo>
                <a:cubicBezTo>
                  <a:pt x="43" y="18"/>
                  <a:pt x="23" y="25"/>
                  <a:pt x="12" y="41"/>
                </a:cubicBezTo>
                <a:cubicBezTo>
                  <a:pt x="0" y="57"/>
                  <a:pt x="0" y="78"/>
                  <a:pt x="8" y="96"/>
                </a:cubicBezTo>
                <a:cubicBezTo>
                  <a:pt x="13" y="106"/>
                  <a:pt x="20" y="115"/>
                  <a:pt x="29" y="122"/>
                </a:cubicBezTo>
                <a:close/>
                <a:moveTo>
                  <a:pt x="18" y="107"/>
                </a:moveTo>
                <a:cubicBezTo>
                  <a:pt x="25" y="104"/>
                  <a:pt x="32" y="101"/>
                  <a:pt x="39" y="97"/>
                </a:cubicBezTo>
                <a:cubicBezTo>
                  <a:pt x="47" y="94"/>
                  <a:pt x="55" y="91"/>
                  <a:pt x="62" y="88"/>
                </a:cubicBezTo>
                <a:cubicBezTo>
                  <a:pt x="55" y="91"/>
                  <a:pt x="48" y="95"/>
                  <a:pt x="41" y="98"/>
                </a:cubicBezTo>
                <a:cubicBezTo>
                  <a:pt x="35" y="102"/>
                  <a:pt x="26" y="105"/>
                  <a:pt x="21" y="110"/>
                </a:cubicBezTo>
                <a:cubicBezTo>
                  <a:pt x="20" y="109"/>
                  <a:pt x="19" y="108"/>
                  <a:pt x="18" y="107"/>
                </a:cubicBezTo>
                <a:close/>
                <a:moveTo>
                  <a:pt x="15" y="101"/>
                </a:moveTo>
                <a:cubicBezTo>
                  <a:pt x="22" y="101"/>
                  <a:pt x="31" y="95"/>
                  <a:pt x="37" y="92"/>
                </a:cubicBezTo>
                <a:cubicBezTo>
                  <a:pt x="46" y="88"/>
                  <a:pt x="55" y="85"/>
                  <a:pt x="64" y="81"/>
                </a:cubicBezTo>
                <a:cubicBezTo>
                  <a:pt x="73" y="76"/>
                  <a:pt x="83" y="72"/>
                  <a:pt x="93" y="68"/>
                </a:cubicBezTo>
                <a:cubicBezTo>
                  <a:pt x="98" y="66"/>
                  <a:pt x="103" y="64"/>
                  <a:pt x="108" y="62"/>
                </a:cubicBezTo>
                <a:cubicBezTo>
                  <a:pt x="108" y="62"/>
                  <a:pt x="108" y="62"/>
                  <a:pt x="108" y="63"/>
                </a:cubicBezTo>
                <a:cubicBezTo>
                  <a:pt x="103" y="65"/>
                  <a:pt x="98" y="67"/>
                  <a:pt x="93" y="69"/>
                </a:cubicBezTo>
                <a:cubicBezTo>
                  <a:pt x="84" y="72"/>
                  <a:pt x="76" y="76"/>
                  <a:pt x="67" y="80"/>
                </a:cubicBezTo>
                <a:cubicBezTo>
                  <a:pt x="59" y="83"/>
                  <a:pt x="50" y="88"/>
                  <a:pt x="42" y="92"/>
                </a:cubicBezTo>
                <a:cubicBezTo>
                  <a:pt x="37" y="94"/>
                  <a:pt x="33" y="97"/>
                  <a:pt x="30" y="99"/>
                </a:cubicBezTo>
                <a:cubicBezTo>
                  <a:pt x="26" y="102"/>
                  <a:pt x="21" y="103"/>
                  <a:pt x="17" y="106"/>
                </a:cubicBezTo>
                <a:cubicBezTo>
                  <a:pt x="16" y="104"/>
                  <a:pt x="15" y="103"/>
                  <a:pt x="15" y="101"/>
                </a:cubicBezTo>
                <a:close/>
                <a:moveTo>
                  <a:pt x="12" y="97"/>
                </a:moveTo>
                <a:cubicBezTo>
                  <a:pt x="15" y="97"/>
                  <a:pt x="17" y="96"/>
                  <a:pt x="20" y="94"/>
                </a:cubicBezTo>
                <a:cubicBezTo>
                  <a:pt x="24" y="92"/>
                  <a:pt x="28" y="91"/>
                  <a:pt x="33" y="89"/>
                </a:cubicBezTo>
                <a:cubicBezTo>
                  <a:pt x="43" y="85"/>
                  <a:pt x="53" y="81"/>
                  <a:pt x="63" y="77"/>
                </a:cubicBezTo>
                <a:cubicBezTo>
                  <a:pt x="65" y="76"/>
                  <a:pt x="66" y="76"/>
                  <a:pt x="68" y="75"/>
                </a:cubicBezTo>
                <a:cubicBezTo>
                  <a:pt x="67" y="76"/>
                  <a:pt x="66" y="76"/>
                  <a:pt x="65" y="77"/>
                </a:cubicBezTo>
                <a:cubicBezTo>
                  <a:pt x="56" y="80"/>
                  <a:pt x="47" y="84"/>
                  <a:pt x="39" y="88"/>
                </a:cubicBezTo>
                <a:cubicBezTo>
                  <a:pt x="30" y="92"/>
                  <a:pt x="22" y="95"/>
                  <a:pt x="14" y="100"/>
                </a:cubicBezTo>
                <a:cubicBezTo>
                  <a:pt x="13" y="99"/>
                  <a:pt x="13" y="98"/>
                  <a:pt x="12" y="97"/>
                </a:cubicBezTo>
                <a:close/>
                <a:moveTo>
                  <a:pt x="10" y="93"/>
                </a:moveTo>
                <a:cubicBezTo>
                  <a:pt x="10" y="93"/>
                  <a:pt x="10" y="93"/>
                  <a:pt x="10" y="93"/>
                </a:cubicBezTo>
                <a:cubicBezTo>
                  <a:pt x="14" y="92"/>
                  <a:pt x="18" y="90"/>
                  <a:pt x="21" y="89"/>
                </a:cubicBezTo>
                <a:cubicBezTo>
                  <a:pt x="26" y="86"/>
                  <a:pt x="31" y="84"/>
                  <a:pt x="36" y="82"/>
                </a:cubicBezTo>
                <a:cubicBezTo>
                  <a:pt x="45" y="78"/>
                  <a:pt x="55" y="74"/>
                  <a:pt x="64" y="70"/>
                </a:cubicBezTo>
                <a:cubicBezTo>
                  <a:pt x="65" y="70"/>
                  <a:pt x="67" y="69"/>
                  <a:pt x="68" y="69"/>
                </a:cubicBezTo>
                <a:cubicBezTo>
                  <a:pt x="65" y="70"/>
                  <a:pt x="63" y="71"/>
                  <a:pt x="60" y="72"/>
                </a:cubicBezTo>
                <a:cubicBezTo>
                  <a:pt x="51" y="76"/>
                  <a:pt x="42" y="80"/>
                  <a:pt x="33" y="84"/>
                </a:cubicBezTo>
                <a:cubicBezTo>
                  <a:pt x="29" y="86"/>
                  <a:pt x="26" y="88"/>
                  <a:pt x="22" y="90"/>
                </a:cubicBezTo>
                <a:cubicBezTo>
                  <a:pt x="18" y="92"/>
                  <a:pt x="15" y="94"/>
                  <a:pt x="12" y="96"/>
                </a:cubicBezTo>
                <a:cubicBezTo>
                  <a:pt x="11" y="95"/>
                  <a:pt x="10" y="94"/>
                  <a:pt x="10" y="93"/>
                </a:cubicBezTo>
                <a:close/>
                <a:moveTo>
                  <a:pt x="18" y="85"/>
                </a:moveTo>
                <a:cubicBezTo>
                  <a:pt x="24" y="83"/>
                  <a:pt x="30" y="81"/>
                  <a:pt x="35" y="79"/>
                </a:cubicBezTo>
                <a:cubicBezTo>
                  <a:pt x="50" y="72"/>
                  <a:pt x="64" y="66"/>
                  <a:pt x="78" y="60"/>
                </a:cubicBezTo>
                <a:cubicBezTo>
                  <a:pt x="84" y="58"/>
                  <a:pt x="90" y="56"/>
                  <a:pt x="95" y="54"/>
                </a:cubicBezTo>
                <a:cubicBezTo>
                  <a:pt x="94" y="54"/>
                  <a:pt x="92" y="55"/>
                  <a:pt x="90" y="56"/>
                </a:cubicBezTo>
                <a:cubicBezTo>
                  <a:pt x="81" y="61"/>
                  <a:pt x="71" y="65"/>
                  <a:pt x="61" y="69"/>
                </a:cubicBezTo>
                <a:cubicBezTo>
                  <a:pt x="52" y="72"/>
                  <a:pt x="44" y="76"/>
                  <a:pt x="36" y="80"/>
                </a:cubicBezTo>
                <a:cubicBezTo>
                  <a:pt x="32" y="82"/>
                  <a:pt x="28" y="83"/>
                  <a:pt x="24" y="85"/>
                </a:cubicBezTo>
                <a:cubicBezTo>
                  <a:pt x="19" y="87"/>
                  <a:pt x="15" y="90"/>
                  <a:pt x="10" y="92"/>
                </a:cubicBezTo>
                <a:cubicBezTo>
                  <a:pt x="10" y="93"/>
                  <a:pt x="10" y="93"/>
                  <a:pt x="10" y="93"/>
                </a:cubicBezTo>
                <a:cubicBezTo>
                  <a:pt x="10" y="92"/>
                  <a:pt x="9" y="91"/>
                  <a:pt x="9" y="90"/>
                </a:cubicBezTo>
                <a:cubicBezTo>
                  <a:pt x="12" y="89"/>
                  <a:pt x="15" y="87"/>
                  <a:pt x="18" y="85"/>
                </a:cubicBezTo>
                <a:close/>
                <a:moveTo>
                  <a:pt x="60" y="20"/>
                </a:moveTo>
                <a:cubicBezTo>
                  <a:pt x="45" y="27"/>
                  <a:pt x="30" y="35"/>
                  <a:pt x="16" y="42"/>
                </a:cubicBezTo>
                <a:cubicBezTo>
                  <a:pt x="15" y="42"/>
                  <a:pt x="15" y="43"/>
                  <a:pt x="14" y="43"/>
                </a:cubicBezTo>
                <a:cubicBezTo>
                  <a:pt x="15" y="43"/>
                  <a:pt x="15" y="43"/>
                  <a:pt x="15" y="42"/>
                </a:cubicBezTo>
                <a:cubicBezTo>
                  <a:pt x="16" y="41"/>
                  <a:pt x="18" y="40"/>
                  <a:pt x="20" y="39"/>
                </a:cubicBezTo>
                <a:cubicBezTo>
                  <a:pt x="23" y="37"/>
                  <a:pt x="27" y="34"/>
                  <a:pt x="31" y="32"/>
                </a:cubicBezTo>
                <a:cubicBezTo>
                  <a:pt x="39" y="28"/>
                  <a:pt x="47" y="25"/>
                  <a:pt x="55" y="21"/>
                </a:cubicBezTo>
                <a:cubicBezTo>
                  <a:pt x="56" y="21"/>
                  <a:pt x="58" y="21"/>
                  <a:pt x="60" y="20"/>
                </a:cubicBezTo>
                <a:close/>
                <a:moveTo>
                  <a:pt x="14" y="44"/>
                </a:moveTo>
                <a:cubicBezTo>
                  <a:pt x="21" y="41"/>
                  <a:pt x="28" y="37"/>
                  <a:pt x="35" y="33"/>
                </a:cubicBezTo>
                <a:cubicBezTo>
                  <a:pt x="40" y="31"/>
                  <a:pt x="44" y="29"/>
                  <a:pt x="48" y="26"/>
                </a:cubicBezTo>
                <a:cubicBezTo>
                  <a:pt x="50" y="26"/>
                  <a:pt x="51" y="25"/>
                  <a:pt x="53" y="24"/>
                </a:cubicBezTo>
                <a:cubicBezTo>
                  <a:pt x="39" y="32"/>
                  <a:pt x="25" y="40"/>
                  <a:pt x="11" y="48"/>
                </a:cubicBezTo>
                <a:cubicBezTo>
                  <a:pt x="12" y="47"/>
                  <a:pt x="13" y="45"/>
                  <a:pt x="14" y="44"/>
                </a:cubicBezTo>
                <a:close/>
                <a:moveTo>
                  <a:pt x="10" y="50"/>
                </a:moveTo>
                <a:cubicBezTo>
                  <a:pt x="14" y="49"/>
                  <a:pt x="17" y="47"/>
                  <a:pt x="20" y="45"/>
                </a:cubicBezTo>
                <a:cubicBezTo>
                  <a:pt x="25" y="42"/>
                  <a:pt x="30" y="39"/>
                  <a:pt x="35" y="37"/>
                </a:cubicBezTo>
                <a:cubicBezTo>
                  <a:pt x="40" y="34"/>
                  <a:pt x="46" y="31"/>
                  <a:pt x="51" y="28"/>
                </a:cubicBezTo>
                <a:cubicBezTo>
                  <a:pt x="46" y="31"/>
                  <a:pt x="41" y="34"/>
                  <a:pt x="36" y="36"/>
                </a:cubicBezTo>
                <a:cubicBezTo>
                  <a:pt x="31" y="39"/>
                  <a:pt x="26" y="42"/>
                  <a:pt x="21" y="45"/>
                </a:cubicBezTo>
                <a:cubicBezTo>
                  <a:pt x="18" y="46"/>
                  <a:pt x="15" y="48"/>
                  <a:pt x="12" y="50"/>
                </a:cubicBezTo>
                <a:cubicBezTo>
                  <a:pt x="11" y="50"/>
                  <a:pt x="11" y="50"/>
                  <a:pt x="10" y="50"/>
                </a:cubicBezTo>
                <a:cubicBezTo>
                  <a:pt x="10" y="50"/>
                  <a:pt x="10" y="50"/>
                  <a:pt x="10" y="50"/>
                </a:cubicBezTo>
                <a:close/>
                <a:moveTo>
                  <a:pt x="75" y="21"/>
                </a:moveTo>
                <a:cubicBezTo>
                  <a:pt x="77" y="21"/>
                  <a:pt x="79" y="22"/>
                  <a:pt x="82" y="22"/>
                </a:cubicBezTo>
                <a:cubicBezTo>
                  <a:pt x="77" y="24"/>
                  <a:pt x="73" y="26"/>
                  <a:pt x="69" y="28"/>
                </a:cubicBezTo>
                <a:cubicBezTo>
                  <a:pt x="69" y="27"/>
                  <a:pt x="69" y="26"/>
                  <a:pt x="69" y="25"/>
                </a:cubicBezTo>
                <a:cubicBezTo>
                  <a:pt x="71" y="23"/>
                  <a:pt x="73" y="22"/>
                  <a:pt x="75" y="21"/>
                </a:cubicBezTo>
                <a:cubicBezTo>
                  <a:pt x="75" y="21"/>
                  <a:pt x="75" y="21"/>
                  <a:pt x="75" y="21"/>
                </a:cubicBezTo>
                <a:close/>
                <a:moveTo>
                  <a:pt x="96" y="28"/>
                </a:moveTo>
                <a:cubicBezTo>
                  <a:pt x="82" y="34"/>
                  <a:pt x="68" y="40"/>
                  <a:pt x="54" y="46"/>
                </a:cubicBezTo>
                <a:cubicBezTo>
                  <a:pt x="41" y="52"/>
                  <a:pt x="28" y="58"/>
                  <a:pt x="15" y="65"/>
                </a:cubicBezTo>
                <a:cubicBezTo>
                  <a:pt x="12" y="66"/>
                  <a:pt x="8" y="68"/>
                  <a:pt x="6" y="69"/>
                </a:cubicBezTo>
                <a:cubicBezTo>
                  <a:pt x="9" y="67"/>
                  <a:pt x="11" y="65"/>
                  <a:pt x="14" y="64"/>
                </a:cubicBezTo>
                <a:cubicBezTo>
                  <a:pt x="21" y="60"/>
                  <a:pt x="27" y="56"/>
                  <a:pt x="34" y="53"/>
                </a:cubicBezTo>
                <a:cubicBezTo>
                  <a:pt x="46" y="47"/>
                  <a:pt x="58" y="41"/>
                  <a:pt x="70" y="35"/>
                </a:cubicBezTo>
                <a:cubicBezTo>
                  <a:pt x="75" y="35"/>
                  <a:pt x="80" y="33"/>
                  <a:pt x="85" y="31"/>
                </a:cubicBezTo>
                <a:cubicBezTo>
                  <a:pt x="87" y="31"/>
                  <a:pt x="86" y="28"/>
                  <a:pt x="85" y="28"/>
                </a:cubicBezTo>
                <a:cubicBezTo>
                  <a:pt x="83" y="29"/>
                  <a:pt x="81" y="30"/>
                  <a:pt x="80" y="30"/>
                </a:cubicBezTo>
                <a:cubicBezTo>
                  <a:pt x="80" y="30"/>
                  <a:pt x="81" y="30"/>
                  <a:pt x="82" y="29"/>
                </a:cubicBezTo>
                <a:cubicBezTo>
                  <a:pt x="82" y="29"/>
                  <a:pt x="82" y="29"/>
                  <a:pt x="82" y="29"/>
                </a:cubicBezTo>
                <a:cubicBezTo>
                  <a:pt x="84" y="28"/>
                  <a:pt x="86" y="27"/>
                  <a:pt x="88" y="26"/>
                </a:cubicBezTo>
                <a:cubicBezTo>
                  <a:pt x="89" y="26"/>
                  <a:pt x="89" y="25"/>
                  <a:pt x="89" y="25"/>
                </a:cubicBezTo>
                <a:cubicBezTo>
                  <a:pt x="89" y="25"/>
                  <a:pt x="89" y="25"/>
                  <a:pt x="90" y="25"/>
                </a:cubicBezTo>
                <a:cubicBezTo>
                  <a:pt x="92" y="25"/>
                  <a:pt x="94" y="26"/>
                  <a:pt x="96" y="28"/>
                </a:cubicBezTo>
                <a:close/>
                <a:moveTo>
                  <a:pt x="97" y="28"/>
                </a:moveTo>
                <a:cubicBezTo>
                  <a:pt x="97" y="28"/>
                  <a:pt x="96" y="28"/>
                  <a:pt x="96" y="29"/>
                </a:cubicBezTo>
                <a:cubicBezTo>
                  <a:pt x="91" y="31"/>
                  <a:pt x="86" y="33"/>
                  <a:pt x="81" y="35"/>
                </a:cubicBezTo>
                <a:cubicBezTo>
                  <a:pt x="83" y="34"/>
                  <a:pt x="85" y="34"/>
                  <a:pt x="87" y="33"/>
                </a:cubicBezTo>
                <a:cubicBezTo>
                  <a:pt x="89" y="32"/>
                  <a:pt x="91" y="31"/>
                  <a:pt x="93" y="30"/>
                </a:cubicBezTo>
                <a:cubicBezTo>
                  <a:pt x="94" y="29"/>
                  <a:pt x="96" y="28"/>
                  <a:pt x="97" y="28"/>
                </a:cubicBezTo>
                <a:cubicBezTo>
                  <a:pt x="97" y="28"/>
                  <a:pt x="97" y="28"/>
                  <a:pt x="97" y="28"/>
                </a:cubicBezTo>
                <a:close/>
                <a:moveTo>
                  <a:pt x="62" y="35"/>
                </a:moveTo>
                <a:cubicBezTo>
                  <a:pt x="64" y="35"/>
                  <a:pt x="66" y="35"/>
                  <a:pt x="67" y="35"/>
                </a:cubicBezTo>
                <a:cubicBezTo>
                  <a:pt x="55" y="41"/>
                  <a:pt x="42" y="46"/>
                  <a:pt x="29" y="52"/>
                </a:cubicBezTo>
                <a:cubicBezTo>
                  <a:pt x="40" y="47"/>
                  <a:pt x="51" y="41"/>
                  <a:pt x="61" y="35"/>
                </a:cubicBezTo>
                <a:cubicBezTo>
                  <a:pt x="62" y="35"/>
                  <a:pt x="62" y="35"/>
                  <a:pt x="62" y="35"/>
                </a:cubicBezTo>
                <a:close/>
                <a:moveTo>
                  <a:pt x="58" y="31"/>
                </a:moveTo>
                <a:cubicBezTo>
                  <a:pt x="61" y="30"/>
                  <a:pt x="64" y="28"/>
                  <a:pt x="66" y="26"/>
                </a:cubicBezTo>
                <a:cubicBezTo>
                  <a:pt x="66" y="27"/>
                  <a:pt x="66" y="28"/>
                  <a:pt x="66" y="29"/>
                </a:cubicBezTo>
                <a:cubicBezTo>
                  <a:pt x="65" y="30"/>
                  <a:pt x="63" y="31"/>
                  <a:pt x="61" y="32"/>
                </a:cubicBezTo>
                <a:cubicBezTo>
                  <a:pt x="60" y="32"/>
                  <a:pt x="59" y="31"/>
                  <a:pt x="58" y="31"/>
                </a:cubicBezTo>
                <a:close/>
                <a:moveTo>
                  <a:pt x="57" y="34"/>
                </a:moveTo>
                <a:cubicBezTo>
                  <a:pt x="53" y="36"/>
                  <a:pt x="48" y="38"/>
                  <a:pt x="44" y="40"/>
                </a:cubicBezTo>
                <a:cubicBezTo>
                  <a:pt x="32" y="46"/>
                  <a:pt x="21" y="51"/>
                  <a:pt x="10" y="57"/>
                </a:cubicBezTo>
                <a:cubicBezTo>
                  <a:pt x="10" y="57"/>
                  <a:pt x="10" y="57"/>
                  <a:pt x="10" y="57"/>
                </a:cubicBezTo>
                <a:cubicBezTo>
                  <a:pt x="14" y="56"/>
                  <a:pt x="17" y="54"/>
                  <a:pt x="20" y="52"/>
                </a:cubicBezTo>
                <a:cubicBezTo>
                  <a:pt x="26" y="48"/>
                  <a:pt x="32" y="45"/>
                  <a:pt x="39" y="42"/>
                </a:cubicBezTo>
                <a:cubicBezTo>
                  <a:pt x="44" y="39"/>
                  <a:pt x="50" y="36"/>
                  <a:pt x="55" y="33"/>
                </a:cubicBezTo>
                <a:cubicBezTo>
                  <a:pt x="56" y="33"/>
                  <a:pt x="57" y="34"/>
                  <a:pt x="57" y="34"/>
                </a:cubicBezTo>
                <a:close/>
                <a:moveTo>
                  <a:pt x="66" y="30"/>
                </a:moveTo>
                <a:cubicBezTo>
                  <a:pt x="66" y="31"/>
                  <a:pt x="66" y="31"/>
                  <a:pt x="66" y="32"/>
                </a:cubicBezTo>
                <a:cubicBezTo>
                  <a:pt x="66" y="32"/>
                  <a:pt x="66" y="32"/>
                  <a:pt x="65" y="32"/>
                </a:cubicBezTo>
                <a:cubicBezTo>
                  <a:pt x="64" y="32"/>
                  <a:pt x="63" y="32"/>
                  <a:pt x="63" y="32"/>
                </a:cubicBezTo>
                <a:cubicBezTo>
                  <a:pt x="64" y="31"/>
                  <a:pt x="65" y="31"/>
                  <a:pt x="66" y="30"/>
                </a:cubicBezTo>
                <a:close/>
                <a:moveTo>
                  <a:pt x="69" y="29"/>
                </a:moveTo>
                <a:cubicBezTo>
                  <a:pt x="73" y="27"/>
                  <a:pt x="77" y="25"/>
                  <a:pt x="80" y="23"/>
                </a:cubicBezTo>
                <a:cubicBezTo>
                  <a:pt x="77" y="25"/>
                  <a:pt x="73" y="28"/>
                  <a:pt x="69" y="30"/>
                </a:cubicBezTo>
                <a:cubicBezTo>
                  <a:pt x="69" y="30"/>
                  <a:pt x="69" y="29"/>
                  <a:pt x="69" y="29"/>
                </a:cubicBezTo>
                <a:close/>
                <a:moveTo>
                  <a:pt x="81" y="28"/>
                </a:moveTo>
                <a:cubicBezTo>
                  <a:pt x="79" y="29"/>
                  <a:pt x="77" y="30"/>
                  <a:pt x="75" y="31"/>
                </a:cubicBezTo>
                <a:cubicBezTo>
                  <a:pt x="73" y="32"/>
                  <a:pt x="71" y="32"/>
                  <a:pt x="69" y="32"/>
                </a:cubicBezTo>
                <a:cubicBezTo>
                  <a:pt x="69" y="32"/>
                  <a:pt x="69" y="31"/>
                  <a:pt x="69" y="31"/>
                </a:cubicBezTo>
                <a:cubicBezTo>
                  <a:pt x="74" y="29"/>
                  <a:pt x="78" y="26"/>
                  <a:pt x="82" y="23"/>
                </a:cubicBezTo>
                <a:cubicBezTo>
                  <a:pt x="82" y="23"/>
                  <a:pt x="82" y="22"/>
                  <a:pt x="82" y="22"/>
                </a:cubicBezTo>
                <a:cubicBezTo>
                  <a:pt x="84" y="23"/>
                  <a:pt x="87" y="23"/>
                  <a:pt x="89" y="24"/>
                </a:cubicBezTo>
                <a:cubicBezTo>
                  <a:pt x="86" y="26"/>
                  <a:pt x="84" y="27"/>
                  <a:pt x="81" y="28"/>
                </a:cubicBezTo>
                <a:close/>
                <a:moveTo>
                  <a:pt x="69" y="24"/>
                </a:moveTo>
                <a:cubicBezTo>
                  <a:pt x="69" y="24"/>
                  <a:pt x="69" y="24"/>
                  <a:pt x="69" y="24"/>
                </a:cubicBezTo>
                <a:cubicBezTo>
                  <a:pt x="71" y="23"/>
                  <a:pt x="72" y="22"/>
                  <a:pt x="73" y="21"/>
                </a:cubicBezTo>
                <a:cubicBezTo>
                  <a:pt x="72" y="22"/>
                  <a:pt x="71" y="23"/>
                  <a:pt x="69" y="24"/>
                </a:cubicBezTo>
                <a:close/>
                <a:moveTo>
                  <a:pt x="66" y="26"/>
                </a:moveTo>
                <a:cubicBezTo>
                  <a:pt x="63" y="27"/>
                  <a:pt x="60" y="29"/>
                  <a:pt x="57" y="31"/>
                </a:cubicBezTo>
                <a:cubicBezTo>
                  <a:pt x="57" y="31"/>
                  <a:pt x="57" y="31"/>
                  <a:pt x="56" y="30"/>
                </a:cubicBezTo>
                <a:cubicBezTo>
                  <a:pt x="60" y="29"/>
                  <a:pt x="63" y="27"/>
                  <a:pt x="66" y="25"/>
                </a:cubicBezTo>
                <a:cubicBezTo>
                  <a:pt x="66" y="25"/>
                  <a:pt x="66" y="25"/>
                  <a:pt x="66" y="26"/>
                </a:cubicBezTo>
                <a:close/>
                <a:moveTo>
                  <a:pt x="60" y="27"/>
                </a:moveTo>
                <a:cubicBezTo>
                  <a:pt x="59" y="28"/>
                  <a:pt x="57" y="29"/>
                  <a:pt x="55" y="30"/>
                </a:cubicBezTo>
                <a:cubicBezTo>
                  <a:pt x="54" y="30"/>
                  <a:pt x="54" y="29"/>
                  <a:pt x="53" y="29"/>
                </a:cubicBezTo>
                <a:cubicBezTo>
                  <a:pt x="52" y="28"/>
                  <a:pt x="50" y="31"/>
                  <a:pt x="52" y="32"/>
                </a:cubicBezTo>
                <a:cubicBezTo>
                  <a:pt x="52" y="32"/>
                  <a:pt x="52" y="32"/>
                  <a:pt x="52" y="32"/>
                </a:cubicBezTo>
                <a:cubicBezTo>
                  <a:pt x="49" y="33"/>
                  <a:pt x="46" y="34"/>
                  <a:pt x="43" y="36"/>
                </a:cubicBezTo>
                <a:cubicBezTo>
                  <a:pt x="38" y="38"/>
                  <a:pt x="32" y="41"/>
                  <a:pt x="27" y="43"/>
                </a:cubicBezTo>
                <a:cubicBezTo>
                  <a:pt x="21" y="46"/>
                  <a:pt x="16" y="50"/>
                  <a:pt x="10" y="51"/>
                </a:cubicBezTo>
                <a:cubicBezTo>
                  <a:pt x="10" y="51"/>
                  <a:pt x="10" y="51"/>
                  <a:pt x="10" y="51"/>
                </a:cubicBezTo>
                <a:cubicBezTo>
                  <a:pt x="10" y="51"/>
                  <a:pt x="10" y="51"/>
                  <a:pt x="10" y="51"/>
                </a:cubicBezTo>
                <a:cubicBezTo>
                  <a:pt x="11" y="51"/>
                  <a:pt x="12" y="51"/>
                  <a:pt x="12" y="50"/>
                </a:cubicBezTo>
                <a:cubicBezTo>
                  <a:pt x="14" y="50"/>
                  <a:pt x="16" y="48"/>
                  <a:pt x="18" y="47"/>
                </a:cubicBezTo>
                <a:cubicBezTo>
                  <a:pt x="24" y="44"/>
                  <a:pt x="29" y="41"/>
                  <a:pt x="35" y="38"/>
                </a:cubicBezTo>
                <a:cubicBezTo>
                  <a:pt x="46" y="32"/>
                  <a:pt x="56" y="26"/>
                  <a:pt x="67" y="21"/>
                </a:cubicBezTo>
                <a:cubicBezTo>
                  <a:pt x="67" y="22"/>
                  <a:pt x="67" y="23"/>
                  <a:pt x="67" y="24"/>
                </a:cubicBezTo>
                <a:cubicBezTo>
                  <a:pt x="64" y="25"/>
                  <a:pt x="62" y="26"/>
                  <a:pt x="60" y="27"/>
                </a:cubicBezTo>
                <a:close/>
                <a:moveTo>
                  <a:pt x="9" y="52"/>
                </a:moveTo>
                <a:cubicBezTo>
                  <a:pt x="13" y="51"/>
                  <a:pt x="16" y="50"/>
                  <a:pt x="19" y="48"/>
                </a:cubicBezTo>
                <a:cubicBezTo>
                  <a:pt x="25" y="45"/>
                  <a:pt x="31" y="42"/>
                  <a:pt x="37" y="40"/>
                </a:cubicBezTo>
                <a:cubicBezTo>
                  <a:pt x="42" y="37"/>
                  <a:pt x="47" y="35"/>
                  <a:pt x="53" y="32"/>
                </a:cubicBezTo>
                <a:cubicBezTo>
                  <a:pt x="53" y="32"/>
                  <a:pt x="54" y="32"/>
                  <a:pt x="54" y="33"/>
                </a:cubicBezTo>
                <a:cubicBezTo>
                  <a:pt x="38" y="41"/>
                  <a:pt x="22" y="49"/>
                  <a:pt x="7" y="59"/>
                </a:cubicBezTo>
                <a:cubicBezTo>
                  <a:pt x="8" y="56"/>
                  <a:pt x="8" y="54"/>
                  <a:pt x="9" y="52"/>
                </a:cubicBezTo>
                <a:close/>
                <a:moveTo>
                  <a:pt x="7" y="60"/>
                </a:moveTo>
                <a:cubicBezTo>
                  <a:pt x="11" y="59"/>
                  <a:pt x="16" y="55"/>
                  <a:pt x="20" y="53"/>
                </a:cubicBezTo>
                <a:cubicBezTo>
                  <a:pt x="26" y="50"/>
                  <a:pt x="33" y="46"/>
                  <a:pt x="39" y="43"/>
                </a:cubicBezTo>
                <a:cubicBezTo>
                  <a:pt x="46" y="40"/>
                  <a:pt x="52" y="37"/>
                  <a:pt x="58" y="34"/>
                </a:cubicBezTo>
                <a:cubicBezTo>
                  <a:pt x="59" y="34"/>
                  <a:pt x="60" y="35"/>
                  <a:pt x="61" y="35"/>
                </a:cubicBezTo>
                <a:cubicBezTo>
                  <a:pt x="55" y="38"/>
                  <a:pt x="49" y="41"/>
                  <a:pt x="43" y="44"/>
                </a:cubicBezTo>
                <a:cubicBezTo>
                  <a:pt x="34" y="49"/>
                  <a:pt x="25" y="54"/>
                  <a:pt x="16" y="59"/>
                </a:cubicBezTo>
                <a:cubicBezTo>
                  <a:pt x="14" y="60"/>
                  <a:pt x="12" y="61"/>
                  <a:pt x="11" y="62"/>
                </a:cubicBezTo>
                <a:cubicBezTo>
                  <a:pt x="9" y="63"/>
                  <a:pt x="7" y="64"/>
                  <a:pt x="6" y="65"/>
                </a:cubicBezTo>
                <a:cubicBezTo>
                  <a:pt x="6" y="63"/>
                  <a:pt x="6" y="62"/>
                  <a:pt x="7" y="60"/>
                </a:cubicBezTo>
                <a:close/>
                <a:moveTo>
                  <a:pt x="12" y="62"/>
                </a:moveTo>
                <a:cubicBezTo>
                  <a:pt x="15" y="60"/>
                  <a:pt x="19" y="58"/>
                  <a:pt x="22" y="57"/>
                </a:cubicBezTo>
                <a:cubicBezTo>
                  <a:pt x="30" y="53"/>
                  <a:pt x="38" y="49"/>
                  <a:pt x="46" y="45"/>
                </a:cubicBezTo>
                <a:cubicBezTo>
                  <a:pt x="52" y="43"/>
                  <a:pt x="57" y="41"/>
                  <a:pt x="63" y="38"/>
                </a:cubicBezTo>
                <a:cubicBezTo>
                  <a:pt x="43" y="48"/>
                  <a:pt x="23" y="56"/>
                  <a:pt x="5" y="69"/>
                </a:cubicBezTo>
                <a:cubicBezTo>
                  <a:pt x="5" y="68"/>
                  <a:pt x="6" y="67"/>
                  <a:pt x="6" y="66"/>
                </a:cubicBezTo>
                <a:cubicBezTo>
                  <a:pt x="8" y="65"/>
                  <a:pt x="10" y="63"/>
                  <a:pt x="12" y="62"/>
                </a:cubicBezTo>
                <a:close/>
                <a:moveTo>
                  <a:pt x="5" y="70"/>
                </a:moveTo>
                <a:cubicBezTo>
                  <a:pt x="12" y="67"/>
                  <a:pt x="18" y="64"/>
                  <a:pt x="24" y="60"/>
                </a:cubicBezTo>
                <a:cubicBezTo>
                  <a:pt x="32" y="56"/>
                  <a:pt x="41" y="52"/>
                  <a:pt x="49" y="49"/>
                </a:cubicBezTo>
                <a:cubicBezTo>
                  <a:pt x="53" y="47"/>
                  <a:pt x="56" y="46"/>
                  <a:pt x="60" y="44"/>
                </a:cubicBezTo>
                <a:cubicBezTo>
                  <a:pt x="56" y="46"/>
                  <a:pt x="53" y="47"/>
                  <a:pt x="50" y="49"/>
                </a:cubicBezTo>
                <a:cubicBezTo>
                  <a:pt x="42" y="53"/>
                  <a:pt x="34" y="57"/>
                  <a:pt x="26" y="61"/>
                </a:cubicBezTo>
                <a:cubicBezTo>
                  <a:pt x="19" y="65"/>
                  <a:pt x="12" y="70"/>
                  <a:pt x="5" y="73"/>
                </a:cubicBezTo>
                <a:cubicBezTo>
                  <a:pt x="5" y="72"/>
                  <a:pt x="5" y="71"/>
                  <a:pt x="5" y="70"/>
                </a:cubicBezTo>
                <a:close/>
                <a:moveTo>
                  <a:pt x="104" y="32"/>
                </a:moveTo>
                <a:cubicBezTo>
                  <a:pt x="104" y="33"/>
                  <a:pt x="105" y="34"/>
                  <a:pt x="106" y="35"/>
                </a:cubicBezTo>
                <a:cubicBezTo>
                  <a:pt x="104" y="35"/>
                  <a:pt x="102" y="36"/>
                  <a:pt x="101" y="37"/>
                </a:cubicBezTo>
                <a:cubicBezTo>
                  <a:pt x="98" y="38"/>
                  <a:pt x="95" y="39"/>
                  <a:pt x="92" y="41"/>
                </a:cubicBezTo>
                <a:cubicBezTo>
                  <a:pt x="88" y="42"/>
                  <a:pt x="85" y="43"/>
                  <a:pt x="81" y="44"/>
                </a:cubicBezTo>
                <a:cubicBezTo>
                  <a:pt x="78" y="46"/>
                  <a:pt x="74" y="48"/>
                  <a:pt x="70" y="50"/>
                </a:cubicBezTo>
                <a:cubicBezTo>
                  <a:pt x="67" y="51"/>
                  <a:pt x="63" y="52"/>
                  <a:pt x="60" y="54"/>
                </a:cubicBezTo>
                <a:cubicBezTo>
                  <a:pt x="46" y="59"/>
                  <a:pt x="32" y="65"/>
                  <a:pt x="19" y="71"/>
                </a:cubicBezTo>
                <a:cubicBezTo>
                  <a:pt x="18" y="71"/>
                  <a:pt x="18" y="71"/>
                  <a:pt x="17" y="72"/>
                </a:cubicBezTo>
                <a:cubicBezTo>
                  <a:pt x="22" y="69"/>
                  <a:pt x="26" y="67"/>
                  <a:pt x="31" y="65"/>
                </a:cubicBezTo>
                <a:cubicBezTo>
                  <a:pt x="42" y="59"/>
                  <a:pt x="52" y="54"/>
                  <a:pt x="63" y="49"/>
                </a:cubicBezTo>
                <a:cubicBezTo>
                  <a:pt x="73" y="45"/>
                  <a:pt x="84" y="41"/>
                  <a:pt x="94" y="37"/>
                </a:cubicBezTo>
                <a:cubicBezTo>
                  <a:pt x="97" y="35"/>
                  <a:pt x="100" y="34"/>
                  <a:pt x="104" y="32"/>
                </a:cubicBezTo>
                <a:close/>
                <a:moveTo>
                  <a:pt x="29" y="65"/>
                </a:moveTo>
                <a:cubicBezTo>
                  <a:pt x="21" y="69"/>
                  <a:pt x="13" y="73"/>
                  <a:pt x="6" y="78"/>
                </a:cubicBezTo>
                <a:cubicBezTo>
                  <a:pt x="6" y="76"/>
                  <a:pt x="5" y="75"/>
                  <a:pt x="5" y="74"/>
                </a:cubicBezTo>
                <a:cubicBezTo>
                  <a:pt x="12" y="73"/>
                  <a:pt x="18" y="68"/>
                  <a:pt x="24" y="65"/>
                </a:cubicBezTo>
                <a:cubicBezTo>
                  <a:pt x="33" y="60"/>
                  <a:pt x="43" y="57"/>
                  <a:pt x="53" y="53"/>
                </a:cubicBezTo>
                <a:cubicBezTo>
                  <a:pt x="53" y="53"/>
                  <a:pt x="53" y="53"/>
                  <a:pt x="53" y="53"/>
                </a:cubicBezTo>
                <a:cubicBezTo>
                  <a:pt x="45" y="57"/>
                  <a:pt x="37" y="61"/>
                  <a:pt x="29" y="65"/>
                </a:cubicBezTo>
                <a:close/>
                <a:moveTo>
                  <a:pt x="6" y="78"/>
                </a:moveTo>
                <a:cubicBezTo>
                  <a:pt x="8" y="77"/>
                  <a:pt x="11" y="76"/>
                  <a:pt x="13" y="74"/>
                </a:cubicBezTo>
                <a:cubicBezTo>
                  <a:pt x="17" y="72"/>
                  <a:pt x="21" y="70"/>
                  <a:pt x="25" y="68"/>
                </a:cubicBezTo>
                <a:cubicBezTo>
                  <a:pt x="35" y="64"/>
                  <a:pt x="45" y="60"/>
                  <a:pt x="55" y="57"/>
                </a:cubicBezTo>
                <a:cubicBezTo>
                  <a:pt x="56" y="56"/>
                  <a:pt x="57" y="56"/>
                  <a:pt x="58" y="55"/>
                </a:cubicBezTo>
                <a:cubicBezTo>
                  <a:pt x="57" y="56"/>
                  <a:pt x="55" y="56"/>
                  <a:pt x="54" y="57"/>
                </a:cubicBezTo>
                <a:cubicBezTo>
                  <a:pt x="45" y="61"/>
                  <a:pt x="36" y="66"/>
                  <a:pt x="27" y="70"/>
                </a:cubicBezTo>
                <a:cubicBezTo>
                  <a:pt x="20" y="74"/>
                  <a:pt x="13" y="77"/>
                  <a:pt x="6" y="82"/>
                </a:cubicBezTo>
                <a:cubicBezTo>
                  <a:pt x="6" y="81"/>
                  <a:pt x="6" y="80"/>
                  <a:pt x="6" y="78"/>
                </a:cubicBezTo>
                <a:close/>
                <a:moveTo>
                  <a:pt x="7" y="83"/>
                </a:moveTo>
                <a:cubicBezTo>
                  <a:pt x="13" y="82"/>
                  <a:pt x="19" y="78"/>
                  <a:pt x="26" y="75"/>
                </a:cubicBezTo>
                <a:cubicBezTo>
                  <a:pt x="35" y="71"/>
                  <a:pt x="44" y="67"/>
                  <a:pt x="53" y="62"/>
                </a:cubicBezTo>
                <a:cubicBezTo>
                  <a:pt x="72" y="54"/>
                  <a:pt x="90" y="46"/>
                  <a:pt x="109" y="38"/>
                </a:cubicBezTo>
                <a:cubicBezTo>
                  <a:pt x="110" y="39"/>
                  <a:pt x="110" y="39"/>
                  <a:pt x="111" y="40"/>
                </a:cubicBezTo>
                <a:cubicBezTo>
                  <a:pt x="111" y="40"/>
                  <a:pt x="111" y="40"/>
                  <a:pt x="110" y="40"/>
                </a:cubicBezTo>
                <a:cubicBezTo>
                  <a:pt x="92" y="49"/>
                  <a:pt x="74" y="57"/>
                  <a:pt x="55" y="64"/>
                </a:cubicBezTo>
                <a:cubicBezTo>
                  <a:pt x="51" y="66"/>
                  <a:pt x="48" y="68"/>
                  <a:pt x="44" y="69"/>
                </a:cubicBezTo>
                <a:cubicBezTo>
                  <a:pt x="40" y="72"/>
                  <a:pt x="35" y="73"/>
                  <a:pt x="30" y="75"/>
                </a:cubicBezTo>
                <a:cubicBezTo>
                  <a:pt x="22" y="78"/>
                  <a:pt x="14" y="81"/>
                  <a:pt x="7" y="85"/>
                </a:cubicBezTo>
                <a:cubicBezTo>
                  <a:pt x="7" y="84"/>
                  <a:pt x="7" y="84"/>
                  <a:pt x="7" y="83"/>
                </a:cubicBezTo>
                <a:close/>
                <a:moveTo>
                  <a:pt x="103" y="44"/>
                </a:moveTo>
                <a:cubicBezTo>
                  <a:pt x="102" y="45"/>
                  <a:pt x="101" y="45"/>
                  <a:pt x="100" y="46"/>
                </a:cubicBezTo>
                <a:cubicBezTo>
                  <a:pt x="96" y="48"/>
                  <a:pt x="91" y="50"/>
                  <a:pt x="87" y="51"/>
                </a:cubicBezTo>
                <a:cubicBezTo>
                  <a:pt x="92" y="49"/>
                  <a:pt x="96" y="47"/>
                  <a:pt x="101" y="45"/>
                </a:cubicBezTo>
                <a:cubicBezTo>
                  <a:pt x="102" y="45"/>
                  <a:pt x="102" y="45"/>
                  <a:pt x="103" y="44"/>
                </a:cubicBezTo>
                <a:close/>
                <a:moveTo>
                  <a:pt x="108" y="42"/>
                </a:moveTo>
                <a:cubicBezTo>
                  <a:pt x="109" y="42"/>
                  <a:pt x="109" y="42"/>
                  <a:pt x="109" y="42"/>
                </a:cubicBezTo>
                <a:cubicBezTo>
                  <a:pt x="110" y="41"/>
                  <a:pt x="110" y="41"/>
                  <a:pt x="111" y="41"/>
                </a:cubicBezTo>
                <a:cubicBezTo>
                  <a:pt x="111" y="41"/>
                  <a:pt x="111" y="41"/>
                  <a:pt x="111" y="41"/>
                </a:cubicBezTo>
                <a:cubicBezTo>
                  <a:pt x="112" y="42"/>
                  <a:pt x="112" y="43"/>
                  <a:pt x="113" y="44"/>
                </a:cubicBezTo>
                <a:cubicBezTo>
                  <a:pt x="110" y="45"/>
                  <a:pt x="107" y="47"/>
                  <a:pt x="105" y="49"/>
                </a:cubicBezTo>
                <a:cubicBezTo>
                  <a:pt x="104" y="49"/>
                  <a:pt x="104" y="49"/>
                  <a:pt x="103" y="49"/>
                </a:cubicBezTo>
                <a:cubicBezTo>
                  <a:pt x="103" y="50"/>
                  <a:pt x="103" y="50"/>
                  <a:pt x="102" y="50"/>
                </a:cubicBezTo>
                <a:cubicBezTo>
                  <a:pt x="86" y="57"/>
                  <a:pt x="70" y="63"/>
                  <a:pt x="54" y="70"/>
                </a:cubicBezTo>
                <a:cubicBezTo>
                  <a:pt x="46" y="73"/>
                  <a:pt x="37" y="77"/>
                  <a:pt x="29" y="80"/>
                </a:cubicBezTo>
                <a:cubicBezTo>
                  <a:pt x="27" y="81"/>
                  <a:pt x="26" y="81"/>
                  <a:pt x="24" y="82"/>
                </a:cubicBezTo>
                <a:cubicBezTo>
                  <a:pt x="36" y="76"/>
                  <a:pt x="48" y="70"/>
                  <a:pt x="60" y="64"/>
                </a:cubicBezTo>
                <a:cubicBezTo>
                  <a:pt x="76" y="56"/>
                  <a:pt x="93" y="51"/>
                  <a:pt x="108" y="42"/>
                </a:cubicBezTo>
                <a:close/>
                <a:moveTo>
                  <a:pt x="109" y="47"/>
                </a:moveTo>
                <a:cubicBezTo>
                  <a:pt x="109" y="47"/>
                  <a:pt x="108" y="47"/>
                  <a:pt x="108" y="47"/>
                </a:cubicBezTo>
                <a:cubicBezTo>
                  <a:pt x="109" y="47"/>
                  <a:pt x="109" y="47"/>
                  <a:pt x="110" y="46"/>
                </a:cubicBezTo>
                <a:cubicBezTo>
                  <a:pt x="113" y="45"/>
                  <a:pt x="109" y="47"/>
                  <a:pt x="109" y="47"/>
                </a:cubicBezTo>
                <a:close/>
                <a:moveTo>
                  <a:pt x="113" y="51"/>
                </a:moveTo>
                <a:cubicBezTo>
                  <a:pt x="114" y="51"/>
                  <a:pt x="114" y="51"/>
                  <a:pt x="114" y="51"/>
                </a:cubicBezTo>
                <a:cubicBezTo>
                  <a:pt x="115" y="50"/>
                  <a:pt x="115" y="50"/>
                  <a:pt x="116" y="50"/>
                </a:cubicBezTo>
                <a:cubicBezTo>
                  <a:pt x="116" y="52"/>
                  <a:pt x="117" y="54"/>
                  <a:pt x="117" y="55"/>
                </a:cubicBezTo>
                <a:cubicBezTo>
                  <a:pt x="117" y="55"/>
                  <a:pt x="117" y="56"/>
                  <a:pt x="116" y="56"/>
                </a:cubicBezTo>
                <a:cubicBezTo>
                  <a:pt x="116" y="56"/>
                  <a:pt x="116" y="56"/>
                  <a:pt x="115" y="56"/>
                </a:cubicBezTo>
                <a:cubicBezTo>
                  <a:pt x="115" y="56"/>
                  <a:pt x="115" y="57"/>
                  <a:pt x="115" y="57"/>
                </a:cubicBezTo>
                <a:cubicBezTo>
                  <a:pt x="113" y="57"/>
                  <a:pt x="111" y="58"/>
                  <a:pt x="110" y="59"/>
                </a:cubicBezTo>
                <a:cubicBezTo>
                  <a:pt x="106" y="60"/>
                  <a:pt x="102" y="62"/>
                  <a:pt x="98" y="63"/>
                </a:cubicBezTo>
                <a:cubicBezTo>
                  <a:pt x="97" y="64"/>
                  <a:pt x="96" y="64"/>
                  <a:pt x="95" y="65"/>
                </a:cubicBezTo>
                <a:cubicBezTo>
                  <a:pt x="94" y="65"/>
                  <a:pt x="94" y="65"/>
                  <a:pt x="93" y="65"/>
                </a:cubicBezTo>
                <a:cubicBezTo>
                  <a:pt x="84" y="69"/>
                  <a:pt x="75" y="72"/>
                  <a:pt x="67" y="75"/>
                </a:cubicBezTo>
                <a:cubicBezTo>
                  <a:pt x="52" y="80"/>
                  <a:pt x="38" y="86"/>
                  <a:pt x="24" y="92"/>
                </a:cubicBezTo>
                <a:cubicBezTo>
                  <a:pt x="22" y="93"/>
                  <a:pt x="19" y="94"/>
                  <a:pt x="17" y="95"/>
                </a:cubicBezTo>
                <a:cubicBezTo>
                  <a:pt x="14" y="97"/>
                  <a:pt x="13" y="96"/>
                  <a:pt x="15" y="95"/>
                </a:cubicBezTo>
                <a:cubicBezTo>
                  <a:pt x="16" y="94"/>
                  <a:pt x="18" y="93"/>
                  <a:pt x="19" y="92"/>
                </a:cubicBezTo>
                <a:cubicBezTo>
                  <a:pt x="26" y="89"/>
                  <a:pt x="32" y="85"/>
                  <a:pt x="39" y="82"/>
                </a:cubicBezTo>
                <a:cubicBezTo>
                  <a:pt x="53" y="77"/>
                  <a:pt x="65" y="70"/>
                  <a:pt x="79" y="65"/>
                </a:cubicBezTo>
                <a:cubicBezTo>
                  <a:pt x="90" y="61"/>
                  <a:pt x="102" y="57"/>
                  <a:pt x="113" y="51"/>
                </a:cubicBezTo>
                <a:close/>
                <a:moveTo>
                  <a:pt x="117" y="91"/>
                </a:moveTo>
                <a:cubicBezTo>
                  <a:pt x="107" y="96"/>
                  <a:pt x="97" y="101"/>
                  <a:pt x="87" y="107"/>
                </a:cubicBezTo>
                <a:cubicBezTo>
                  <a:pt x="80" y="110"/>
                  <a:pt x="73" y="113"/>
                  <a:pt x="66" y="117"/>
                </a:cubicBezTo>
                <a:cubicBezTo>
                  <a:pt x="67" y="116"/>
                  <a:pt x="68" y="116"/>
                  <a:pt x="69" y="115"/>
                </a:cubicBezTo>
                <a:cubicBezTo>
                  <a:pt x="74" y="111"/>
                  <a:pt x="80" y="108"/>
                  <a:pt x="86" y="105"/>
                </a:cubicBezTo>
                <a:cubicBezTo>
                  <a:pt x="87" y="104"/>
                  <a:pt x="89" y="103"/>
                  <a:pt x="90" y="103"/>
                </a:cubicBezTo>
                <a:cubicBezTo>
                  <a:pt x="91" y="102"/>
                  <a:pt x="92" y="102"/>
                  <a:pt x="93" y="102"/>
                </a:cubicBezTo>
                <a:cubicBezTo>
                  <a:pt x="100" y="98"/>
                  <a:pt x="108" y="95"/>
                  <a:pt x="115" y="91"/>
                </a:cubicBezTo>
                <a:cubicBezTo>
                  <a:pt x="116" y="91"/>
                  <a:pt x="117" y="91"/>
                  <a:pt x="117" y="90"/>
                </a:cubicBezTo>
                <a:cubicBezTo>
                  <a:pt x="117" y="90"/>
                  <a:pt x="117" y="91"/>
                  <a:pt x="117" y="91"/>
                </a:cubicBezTo>
                <a:close/>
                <a:moveTo>
                  <a:pt x="95" y="100"/>
                </a:moveTo>
                <a:cubicBezTo>
                  <a:pt x="98" y="99"/>
                  <a:pt x="100" y="98"/>
                  <a:pt x="102" y="97"/>
                </a:cubicBezTo>
                <a:cubicBezTo>
                  <a:pt x="104" y="96"/>
                  <a:pt x="106" y="95"/>
                  <a:pt x="108" y="94"/>
                </a:cubicBezTo>
                <a:cubicBezTo>
                  <a:pt x="104" y="96"/>
                  <a:pt x="100" y="98"/>
                  <a:pt x="95" y="100"/>
                </a:cubicBezTo>
                <a:close/>
                <a:moveTo>
                  <a:pt x="118" y="89"/>
                </a:moveTo>
                <a:cubicBezTo>
                  <a:pt x="117" y="89"/>
                  <a:pt x="117" y="90"/>
                  <a:pt x="117" y="90"/>
                </a:cubicBezTo>
                <a:cubicBezTo>
                  <a:pt x="116" y="90"/>
                  <a:pt x="116" y="90"/>
                  <a:pt x="116" y="90"/>
                </a:cubicBezTo>
                <a:cubicBezTo>
                  <a:pt x="115" y="91"/>
                  <a:pt x="115" y="91"/>
                  <a:pt x="114" y="91"/>
                </a:cubicBezTo>
                <a:cubicBezTo>
                  <a:pt x="113" y="92"/>
                  <a:pt x="112" y="92"/>
                  <a:pt x="111" y="92"/>
                </a:cubicBezTo>
                <a:cubicBezTo>
                  <a:pt x="109" y="93"/>
                  <a:pt x="107" y="94"/>
                  <a:pt x="105" y="95"/>
                </a:cubicBezTo>
                <a:cubicBezTo>
                  <a:pt x="101" y="96"/>
                  <a:pt x="97" y="98"/>
                  <a:pt x="93" y="101"/>
                </a:cubicBezTo>
                <a:cubicBezTo>
                  <a:pt x="91" y="101"/>
                  <a:pt x="90" y="102"/>
                  <a:pt x="88" y="103"/>
                </a:cubicBezTo>
                <a:cubicBezTo>
                  <a:pt x="85" y="104"/>
                  <a:pt x="82" y="105"/>
                  <a:pt x="79" y="107"/>
                </a:cubicBezTo>
                <a:cubicBezTo>
                  <a:pt x="73" y="110"/>
                  <a:pt x="66" y="112"/>
                  <a:pt x="60" y="116"/>
                </a:cubicBezTo>
                <a:cubicBezTo>
                  <a:pt x="57" y="117"/>
                  <a:pt x="54" y="119"/>
                  <a:pt x="51" y="120"/>
                </a:cubicBezTo>
                <a:cubicBezTo>
                  <a:pt x="49" y="121"/>
                  <a:pt x="46" y="122"/>
                  <a:pt x="44" y="122"/>
                </a:cubicBezTo>
                <a:cubicBezTo>
                  <a:pt x="40" y="124"/>
                  <a:pt x="45" y="122"/>
                  <a:pt x="46" y="122"/>
                </a:cubicBezTo>
                <a:cubicBezTo>
                  <a:pt x="49" y="120"/>
                  <a:pt x="51" y="118"/>
                  <a:pt x="54" y="116"/>
                </a:cubicBezTo>
                <a:cubicBezTo>
                  <a:pt x="56" y="114"/>
                  <a:pt x="60" y="113"/>
                  <a:pt x="63" y="111"/>
                </a:cubicBezTo>
                <a:cubicBezTo>
                  <a:pt x="69" y="107"/>
                  <a:pt x="76" y="104"/>
                  <a:pt x="83" y="101"/>
                </a:cubicBezTo>
                <a:cubicBezTo>
                  <a:pt x="84" y="100"/>
                  <a:pt x="84" y="100"/>
                  <a:pt x="85" y="100"/>
                </a:cubicBezTo>
                <a:cubicBezTo>
                  <a:pt x="96" y="95"/>
                  <a:pt x="107" y="91"/>
                  <a:pt x="118" y="86"/>
                </a:cubicBezTo>
                <a:cubicBezTo>
                  <a:pt x="118" y="87"/>
                  <a:pt x="118" y="88"/>
                  <a:pt x="118" y="89"/>
                </a:cubicBezTo>
                <a:close/>
                <a:moveTo>
                  <a:pt x="118" y="85"/>
                </a:moveTo>
                <a:cubicBezTo>
                  <a:pt x="108" y="89"/>
                  <a:pt x="98" y="93"/>
                  <a:pt x="88" y="97"/>
                </a:cubicBezTo>
                <a:cubicBezTo>
                  <a:pt x="81" y="100"/>
                  <a:pt x="74" y="103"/>
                  <a:pt x="68" y="106"/>
                </a:cubicBezTo>
                <a:cubicBezTo>
                  <a:pt x="61" y="108"/>
                  <a:pt x="55" y="111"/>
                  <a:pt x="50" y="114"/>
                </a:cubicBezTo>
                <a:cubicBezTo>
                  <a:pt x="46" y="115"/>
                  <a:pt x="43" y="117"/>
                  <a:pt x="40" y="118"/>
                </a:cubicBezTo>
                <a:cubicBezTo>
                  <a:pt x="38" y="119"/>
                  <a:pt x="36" y="120"/>
                  <a:pt x="34" y="121"/>
                </a:cubicBezTo>
                <a:cubicBezTo>
                  <a:pt x="35" y="121"/>
                  <a:pt x="37" y="119"/>
                  <a:pt x="38" y="118"/>
                </a:cubicBezTo>
                <a:cubicBezTo>
                  <a:pt x="43" y="113"/>
                  <a:pt x="51" y="111"/>
                  <a:pt x="57" y="108"/>
                </a:cubicBezTo>
                <a:cubicBezTo>
                  <a:pt x="59" y="106"/>
                  <a:pt x="61" y="105"/>
                  <a:pt x="63" y="104"/>
                </a:cubicBezTo>
                <a:cubicBezTo>
                  <a:pt x="68" y="102"/>
                  <a:pt x="73" y="100"/>
                  <a:pt x="78" y="98"/>
                </a:cubicBezTo>
                <a:cubicBezTo>
                  <a:pt x="79" y="97"/>
                  <a:pt x="79" y="97"/>
                  <a:pt x="79" y="97"/>
                </a:cubicBezTo>
                <a:cubicBezTo>
                  <a:pt x="88" y="94"/>
                  <a:pt x="97" y="90"/>
                  <a:pt x="106" y="86"/>
                </a:cubicBezTo>
                <a:cubicBezTo>
                  <a:pt x="108" y="85"/>
                  <a:pt x="111" y="84"/>
                  <a:pt x="113" y="83"/>
                </a:cubicBezTo>
                <a:cubicBezTo>
                  <a:pt x="116" y="82"/>
                  <a:pt x="117" y="81"/>
                  <a:pt x="119" y="80"/>
                </a:cubicBezTo>
                <a:cubicBezTo>
                  <a:pt x="119" y="82"/>
                  <a:pt x="119" y="83"/>
                  <a:pt x="118" y="85"/>
                </a:cubicBezTo>
                <a:close/>
                <a:moveTo>
                  <a:pt x="30" y="119"/>
                </a:moveTo>
                <a:cubicBezTo>
                  <a:pt x="39" y="115"/>
                  <a:pt x="48" y="111"/>
                  <a:pt x="56" y="107"/>
                </a:cubicBezTo>
                <a:cubicBezTo>
                  <a:pt x="55" y="108"/>
                  <a:pt x="53" y="109"/>
                  <a:pt x="52" y="110"/>
                </a:cubicBezTo>
                <a:cubicBezTo>
                  <a:pt x="48" y="112"/>
                  <a:pt x="45" y="113"/>
                  <a:pt x="41" y="115"/>
                </a:cubicBezTo>
                <a:cubicBezTo>
                  <a:pt x="38" y="116"/>
                  <a:pt x="36" y="119"/>
                  <a:pt x="33" y="121"/>
                </a:cubicBezTo>
                <a:cubicBezTo>
                  <a:pt x="32" y="120"/>
                  <a:pt x="31" y="120"/>
                  <a:pt x="30" y="119"/>
                </a:cubicBezTo>
                <a:close/>
                <a:moveTo>
                  <a:pt x="26" y="115"/>
                </a:moveTo>
                <a:cubicBezTo>
                  <a:pt x="32" y="113"/>
                  <a:pt x="39" y="108"/>
                  <a:pt x="45" y="105"/>
                </a:cubicBezTo>
                <a:cubicBezTo>
                  <a:pt x="54" y="101"/>
                  <a:pt x="63" y="98"/>
                  <a:pt x="72" y="94"/>
                </a:cubicBezTo>
                <a:cubicBezTo>
                  <a:pt x="80" y="91"/>
                  <a:pt x="88" y="87"/>
                  <a:pt x="97" y="84"/>
                </a:cubicBezTo>
                <a:cubicBezTo>
                  <a:pt x="93" y="86"/>
                  <a:pt x="90" y="88"/>
                  <a:pt x="87" y="89"/>
                </a:cubicBezTo>
                <a:cubicBezTo>
                  <a:pt x="81" y="92"/>
                  <a:pt x="76" y="94"/>
                  <a:pt x="70" y="96"/>
                </a:cubicBezTo>
                <a:cubicBezTo>
                  <a:pt x="62" y="99"/>
                  <a:pt x="53" y="102"/>
                  <a:pt x="46" y="107"/>
                </a:cubicBezTo>
                <a:cubicBezTo>
                  <a:pt x="41" y="110"/>
                  <a:pt x="33" y="113"/>
                  <a:pt x="29" y="118"/>
                </a:cubicBezTo>
                <a:cubicBezTo>
                  <a:pt x="28" y="117"/>
                  <a:pt x="27" y="116"/>
                  <a:pt x="26" y="115"/>
                </a:cubicBezTo>
                <a:close/>
                <a:moveTo>
                  <a:pt x="91" y="92"/>
                </a:moveTo>
                <a:cubicBezTo>
                  <a:pt x="93" y="92"/>
                  <a:pt x="94" y="91"/>
                  <a:pt x="95" y="90"/>
                </a:cubicBezTo>
                <a:cubicBezTo>
                  <a:pt x="94" y="91"/>
                  <a:pt x="93" y="92"/>
                  <a:pt x="91" y="92"/>
                </a:cubicBezTo>
                <a:close/>
                <a:moveTo>
                  <a:pt x="114" y="82"/>
                </a:moveTo>
                <a:cubicBezTo>
                  <a:pt x="114" y="82"/>
                  <a:pt x="115" y="81"/>
                  <a:pt x="116" y="81"/>
                </a:cubicBezTo>
                <a:cubicBezTo>
                  <a:pt x="122" y="77"/>
                  <a:pt x="116" y="81"/>
                  <a:pt x="115" y="82"/>
                </a:cubicBezTo>
                <a:cubicBezTo>
                  <a:pt x="114" y="82"/>
                  <a:pt x="114" y="82"/>
                  <a:pt x="114" y="82"/>
                </a:cubicBezTo>
                <a:close/>
                <a:moveTo>
                  <a:pt x="111" y="82"/>
                </a:moveTo>
                <a:cubicBezTo>
                  <a:pt x="110" y="83"/>
                  <a:pt x="108" y="84"/>
                  <a:pt x="106" y="85"/>
                </a:cubicBezTo>
                <a:cubicBezTo>
                  <a:pt x="105" y="86"/>
                  <a:pt x="103" y="86"/>
                  <a:pt x="102" y="87"/>
                </a:cubicBezTo>
                <a:cubicBezTo>
                  <a:pt x="94" y="90"/>
                  <a:pt x="86" y="93"/>
                  <a:pt x="79" y="97"/>
                </a:cubicBezTo>
                <a:cubicBezTo>
                  <a:pt x="78" y="97"/>
                  <a:pt x="76" y="98"/>
                  <a:pt x="75" y="98"/>
                </a:cubicBezTo>
                <a:cubicBezTo>
                  <a:pt x="71" y="100"/>
                  <a:pt x="67" y="101"/>
                  <a:pt x="64" y="103"/>
                </a:cubicBezTo>
                <a:cubicBezTo>
                  <a:pt x="63" y="103"/>
                  <a:pt x="62" y="103"/>
                  <a:pt x="62" y="104"/>
                </a:cubicBezTo>
                <a:cubicBezTo>
                  <a:pt x="54" y="107"/>
                  <a:pt x="45" y="111"/>
                  <a:pt x="37" y="115"/>
                </a:cubicBezTo>
                <a:cubicBezTo>
                  <a:pt x="36" y="115"/>
                  <a:pt x="34" y="116"/>
                  <a:pt x="32" y="117"/>
                </a:cubicBezTo>
                <a:cubicBezTo>
                  <a:pt x="29" y="119"/>
                  <a:pt x="32" y="116"/>
                  <a:pt x="33" y="116"/>
                </a:cubicBezTo>
                <a:cubicBezTo>
                  <a:pt x="35" y="114"/>
                  <a:pt x="38" y="113"/>
                  <a:pt x="40" y="112"/>
                </a:cubicBezTo>
                <a:cubicBezTo>
                  <a:pt x="46" y="108"/>
                  <a:pt x="52" y="104"/>
                  <a:pt x="59" y="101"/>
                </a:cubicBezTo>
                <a:cubicBezTo>
                  <a:pt x="66" y="98"/>
                  <a:pt x="73" y="95"/>
                  <a:pt x="81" y="93"/>
                </a:cubicBezTo>
                <a:cubicBezTo>
                  <a:pt x="87" y="90"/>
                  <a:pt x="93" y="87"/>
                  <a:pt x="99" y="84"/>
                </a:cubicBezTo>
                <a:cubicBezTo>
                  <a:pt x="101" y="83"/>
                  <a:pt x="104" y="82"/>
                  <a:pt x="106" y="81"/>
                </a:cubicBezTo>
                <a:cubicBezTo>
                  <a:pt x="111" y="79"/>
                  <a:pt x="115" y="77"/>
                  <a:pt x="119" y="74"/>
                </a:cubicBezTo>
                <a:cubicBezTo>
                  <a:pt x="119" y="74"/>
                  <a:pt x="119" y="74"/>
                  <a:pt x="119" y="74"/>
                </a:cubicBezTo>
                <a:cubicBezTo>
                  <a:pt x="119" y="75"/>
                  <a:pt x="119" y="77"/>
                  <a:pt x="119" y="79"/>
                </a:cubicBezTo>
                <a:cubicBezTo>
                  <a:pt x="116" y="80"/>
                  <a:pt x="114" y="81"/>
                  <a:pt x="111" y="82"/>
                </a:cubicBezTo>
                <a:close/>
                <a:moveTo>
                  <a:pt x="119" y="73"/>
                </a:moveTo>
                <a:cubicBezTo>
                  <a:pt x="116" y="74"/>
                  <a:pt x="113" y="76"/>
                  <a:pt x="110" y="78"/>
                </a:cubicBezTo>
                <a:cubicBezTo>
                  <a:pt x="109" y="78"/>
                  <a:pt x="108" y="79"/>
                  <a:pt x="107" y="79"/>
                </a:cubicBezTo>
                <a:cubicBezTo>
                  <a:pt x="104" y="81"/>
                  <a:pt x="101" y="82"/>
                  <a:pt x="98" y="83"/>
                </a:cubicBezTo>
                <a:cubicBezTo>
                  <a:pt x="84" y="88"/>
                  <a:pt x="70" y="94"/>
                  <a:pt x="56" y="100"/>
                </a:cubicBezTo>
                <a:cubicBezTo>
                  <a:pt x="50" y="102"/>
                  <a:pt x="44" y="105"/>
                  <a:pt x="39" y="108"/>
                </a:cubicBezTo>
                <a:cubicBezTo>
                  <a:pt x="36" y="109"/>
                  <a:pt x="33" y="111"/>
                  <a:pt x="30" y="112"/>
                </a:cubicBezTo>
                <a:cubicBezTo>
                  <a:pt x="29" y="113"/>
                  <a:pt x="24" y="116"/>
                  <a:pt x="27" y="113"/>
                </a:cubicBezTo>
                <a:cubicBezTo>
                  <a:pt x="29" y="112"/>
                  <a:pt x="30" y="111"/>
                  <a:pt x="32" y="110"/>
                </a:cubicBezTo>
                <a:cubicBezTo>
                  <a:pt x="45" y="103"/>
                  <a:pt x="58" y="96"/>
                  <a:pt x="72" y="90"/>
                </a:cubicBezTo>
                <a:cubicBezTo>
                  <a:pt x="74" y="89"/>
                  <a:pt x="77" y="87"/>
                  <a:pt x="79" y="86"/>
                </a:cubicBezTo>
                <a:cubicBezTo>
                  <a:pt x="85" y="84"/>
                  <a:pt x="90" y="81"/>
                  <a:pt x="96" y="79"/>
                </a:cubicBezTo>
                <a:cubicBezTo>
                  <a:pt x="104" y="75"/>
                  <a:pt x="112" y="73"/>
                  <a:pt x="119" y="68"/>
                </a:cubicBezTo>
                <a:cubicBezTo>
                  <a:pt x="119" y="68"/>
                  <a:pt x="119" y="68"/>
                  <a:pt x="119" y="68"/>
                </a:cubicBezTo>
                <a:cubicBezTo>
                  <a:pt x="119" y="70"/>
                  <a:pt x="119" y="72"/>
                  <a:pt x="119" y="74"/>
                </a:cubicBezTo>
                <a:cubicBezTo>
                  <a:pt x="119" y="73"/>
                  <a:pt x="119" y="73"/>
                  <a:pt x="119" y="73"/>
                </a:cubicBezTo>
                <a:close/>
                <a:moveTo>
                  <a:pt x="94" y="79"/>
                </a:moveTo>
                <a:cubicBezTo>
                  <a:pt x="99" y="77"/>
                  <a:pt x="103" y="75"/>
                  <a:pt x="108" y="73"/>
                </a:cubicBezTo>
                <a:cubicBezTo>
                  <a:pt x="108" y="73"/>
                  <a:pt x="108" y="73"/>
                  <a:pt x="108" y="73"/>
                </a:cubicBezTo>
                <a:cubicBezTo>
                  <a:pt x="103" y="75"/>
                  <a:pt x="98" y="77"/>
                  <a:pt x="94" y="79"/>
                </a:cubicBezTo>
                <a:close/>
                <a:moveTo>
                  <a:pt x="119" y="67"/>
                </a:moveTo>
                <a:cubicBezTo>
                  <a:pt x="119" y="67"/>
                  <a:pt x="119" y="67"/>
                  <a:pt x="119" y="67"/>
                </a:cubicBezTo>
                <a:cubicBezTo>
                  <a:pt x="112" y="71"/>
                  <a:pt x="104" y="74"/>
                  <a:pt x="96" y="77"/>
                </a:cubicBezTo>
                <a:cubicBezTo>
                  <a:pt x="89" y="80"/>
                  <a:pt x="83" y="84"/>
                  <a:pt x="76" y="87"/>
                </a:cubicBezTo>
                <a:cubicBezTo>
                  <a:pt x="66" y="91"/>
                  <a:pt x="55" y="95"/>
                  <a:pt x="45" y="100"/>
                </a:cubicBezTo>
                <a:cubicBezTo>
                  <a:pt x="38" y="102"/>
                  <a:pt x="32" y="106"/>
                  <a:pt x="26" y="108"/>
                </a:cubicBezTo>
                <a:cubicBezTo>
                  <a:pt x="25" y="109"/>
                  <a:pt x="23" y="109"/>
                  <a:pt x="22" y="110"/>
                </a:cubicBezTo>
                <a:cubicBezTo>
                  <a:pt x="23" y="109"/>
                  <a:pt x="25" y="108"/>
                  <a:pt x="27" y="107"/>
                </a:cubicBezTo>
                <a:cubicBezTo>
                  <a:pt x="29" y="105"/>
                  <a:pt x="33" y="104"/>
                  <a:pt x="36" y="102"/>
                </a:cubicBezTo>
                <a:cubicBezTo>
                  <a:pt x="48" y="96"/>
                  <a:pt x="61" y="89"/>
                  <a:pt x="74" y="83"/>
                </a:cubicBezTo>
                <a:cubicBezTo>
                  <a:pt x="88" y="77"/>
                  <a:pt x="103" y="71"/>
                  <a:pt x="117" y="65"/>
                </a:cubicBezTo>
                <a:cubicBezTo>
                  <a:pt x="117" y="65"/>
                  <a:pt x="117" y="64"/>
                  <a:pt x="117" y="64"/>
                </a:cubicBezTo>
                <a:cubicBezTo>
                  <a:pt x="118" y="64"/>
                  <a:pt x="118" y="64"/>
                  <a:pt x="119" y="64"/>
                </a:cubicBezTo>
                <a:cubicBezTo>
                  <a:pt x="119" y="65"/>
                  <a:pt x="119" y="66"/>
                  <a:pt x="119" y="67"/>
                </a:cubicBezTo>
                <a:close/>
                <a:moveTo>
                  <a:pt x="86" y="77"/>
                </a:moveTo>
                <a:cubicBezTo>
                  <a:pt x="89" y="76"/>
                  <a:pt x="92" y="74"/>
                  <a:pt x="95" y="73"/>
                </a:cubicBezTo>
                <a:cubicBezTo>
                  <a:pt x="99" y="71"/>
                  <a:pt x="103" y="69"/>
                  <a:pt x="107" y="68"/>
                </a:cubicBezTo>
                <a:cubicBezTo>
                  <a:pt x="109" y="67"/>
                  <a:pt x="111" y="67"/>
                  <a:pt x="112" y="66"/>
                </a:cubicBezTo>
                <a:cubicBezTo>
                  <a:pt x="112" y="66"/>
                  <a:pt x="112" y="66"/>
                  <a:pt x="113" y="66"/>
                </a:cubicBezTo>
                <a:cubicBezTo>
                  <a:pt x="104" y="70"/>
                  <a:pt x="95" y="73"/>
                  <a:pt x="86" y="77"/>
                </a:cubicBezTo>
                <a:close/>
                <a:moveTo>
                  <a:pt x="74" y="82"/>
                </a:moveTo>
                <a:cubicBezTo>
                  <a:pt x="73" y="82"/>
                  <a:pt x="73" y="83"/>
                  <a:pt x="73" y="83"/>
                </a:cubicBezTo>
                <a:cubicBezTo>
                  <a:pt x="59" y="88"/>
                  <a:pt x="46" y="94"/>
                  <a:pt x="33" y="100"/>
                </a:cubicBezTo>
                <a:cubicBezTo>
                  <a:pt x="29" y="102"/>
                  <a:pt x="25" y="103"/>
                  <a:pt x="22" y="105"/>
                </a:cubicBezTo>
                <a:cubicBezTo>
                  <a:pt x="21" y="105"/>
                  <a:pt x="19" y="106"/>
                  <a:pt x="18" y="106"/>
                </a:cubicBezTo>
                <a:cubicBezTo>
                  <a:pt x="20" y="105"/>
                  <a:pt x="21" y="104"/>
                  <a:pt x="23" y="104"/>
                </a:cubicBezTo>
                <a:cubicBezTo>
                  <a:pt x="29" y="100"/>
                  <a:pt x="35" y="96"/>
                  <a:pt x="42" y="93"/>
                </a:cubicBezTo>
                <a:cubicBezTo>
                  <a:pt x="56" y="85"/>
                  <a:pt x="70" y="79"/>
                  <a:pt x="85" y="73"/>
                </a:cubicBezTo>
                <a:cubicBezTo>
                  <a:pt x="91" y="71"/>
                  <a:pt x="97" y="68"/>
                  <a:pt x="104" y="65"/>
                </a:cubicBezTo>
                <a:cubicBezTo>
                  <a:pt x="107" y="64"/>
                  <a:pt x="110" y="63"/>
                  <a:pt x="113" y="61"/>
                </a:cubicBezTo>
                <a:cubicBezTo>
                  <a:pt x="113" y="61"/>
                  <a:pt x="113" y="61"/>
                  <a:pt x="114" y="60"/>
                </a:cubicBezTo>
                <a:cubicBezTo>
                  <a:pt x="115" y="60"/>
                  <a:pt x="117" y="59"/>
                  <a:pt x="118" y="58"/>
                </a:cubicBezTo>
                <a:cubicBezTo>
                  <a:pt x="118" y="58"/>
                  <a:pt x="118" y="58"/>
                  <a:pt x="118" y="58"/>
                </a:cubicBezTo>
                <a:cubicBezTo>
                  <a:pt x="118" y="60"/>
                  <a:pt x="119" y="61"/>
                  <a:pt x="119" y="63"/>
                </a:cubicBezTo>
                <a:cubicBezTo>
                  <a:pt x="103" y="68"/>
                  <a:pt x="88" y="75"/>
                  <a:pt x="74" y="82"/>
                </a:cubicBezTo>
                <a:close/>
                <a:moveTo>
                  <a:pt x="118" y="58"/>
                </a:moveTo>
                <a:cubicBezTo>
                  <a:pt x="118" y="58"/>
                  <a:pt x="118" y="58"/>
                  <a:pt x="118" y="58"/>
                </a:cubicBezTo>
                <a:cubicBezTo>
                  <a:pt x="116" y="58"/>
                  <a:pt x="115" y="59"/>
                  <a:pt x="113" y="60"/>
                </a:cubicBezTo>
                <a:cubicBezTo>
                  <a:pt x="112" y="60"/>
                  <a:pt x="110" y="61"/>
                  <a:pt x="109" y="61"/>
                </a:cubicBezTo>
                <a:cubicBezTo>
                  <a:pt x="96" y="66"/>
                  <a:pt x="82" y="71"/>
                  <a:pt x="70" y="77"/>
                </a:cubicBezTo>
                <a:cubicBezTo>
                  <a:pt x="57" y="84"/>
                  <a:pt x="43" y="89"/>
                  <a:pt x="29" y="95"/>
                </a:cubicBezTo>
                <a:cubicBezTo>
                  <a:pt x="26" y="97"/>
                  <a:pt x="22" y="98"/>
                  <a:pt x="18" y="100"/>
                </a:cubicBezTo>
                <a:cubicBezTo>
                  <a:pt x="18" y="100"/>
                  <a:pt x="15" y="100"/>
                  <a:pt x="14" y="101"/>
                </a:cubicBezTo>
                <a:cubicBezTo>
                  <a:pt x="16" y="100"/>
                  <a:pt x="17" y="99"/>
                  <a:pt x="18" y="98"/>
                </a:cubicBezTo>
                <a:cubicBezTo>
                  <a:pt x="25" y="95"/>
                  <a:pt x="32" y="92"/>
                  <a:pt x="39" y="88"/>
                </a:cubicBezTo>
                <a:cubicBezTo>
                  <a:pt x="54" y="81"/>
                  <a:pt x="69" y="76"/>
                  <a:pt x="84" y="69"/>
                </a:cubicBezTo>
                <a:cubicBezTo>
                  <a:pt x="91" y="67"/>
                  <a:pt x="98" y="64"/>
                  <a:pt x="104" y="62"/>
                </a:cubicBezTo>
                <a:cubicBezTo>
                  <a:pt x="107" y="61"/>
                  <a:pt x="109" y="60"/>
                  <a:pt x="112" y="59"/>
                </a:cubicBezTo>
                <a:cubicBezTo>
                  <a:pt x="113" y="58"/>
                  <a:pt x="114" y="58"/>
                  <a:pt x="115" y="57"/>
                </a:cubicBezTo>
                <a:cubicBezTo>
                  <a:pt x="116" y="57"/>
                  <a:pt x="117" y="56"/>
                  <a:pt x="118" y="56"/>
                </a:cubicBezTo>
                <a:cubicBezTo>
                  <a:pt x="118" y="57"/>
                  <a:pt x="118" y="57"/>
                  <a:pt x="118" y="58"/>
                </a:cubicBezTo>
                <a:close/>
                <a:moveTo>
                  <a:pt x="22" y="111"/>
                </a:moveTo>
                <a:cubicBezTo>
                  <a:pt x="22" y="111"/>
                  <a:pt x="22" y="111"/>
                  <a:pt x="22" y="111"/>
                </a:cubicBezTo>
                <a:cubicBezTo>
                  <a:pt x="30" y="108"/>
                  <a:pt x="37" y="104"/>
                  <a:pt x="45" y="100"/>
                </a:cubicBezTo>
                <a:cubicBezTo>
                  <a:pt x="51" y="98"/>
                  <a:pt x="56" y="96"/>
                  <a:pt x="62" y="93"/>
                </a:cubicBezTo>
                <a:cubicBezTo>
                  <a:pt x="56" y="96"/>
                  <a:pt x="51" y="99"/>
                  <a:pt x="45" y="102"/>
                </a:cubicBezTo>
                <a:cubicBezTo>
                  <a:pt x="38" y="106"/>
                  <a:pt x="31" y="109"/>
                  <a:pt x="25" y="114"/>
                </a:cubicBezTo>
                <a:cubicBezTo>
                  <a:pt x="24" y="113"/>
                  <a:pt x="23" y="112"/>
                  <a:pt x="22" y="111"/>
                </a:cubicBezTo>
                <a:close/>
                <a:moveTo>
                  <a:pt x="35" y="122"/>
                </a:moveTo>
                <a:cubicBezTo>
                  <a:pt x="41" y="120"/>
                  <a:pt x="46" y="116"/>
                  <a:pt x="51" y="114"/>
                </a:cubicBezTo>
                <a:cubicBezTo>
                  <a:pt x="59" y="110"/>
                  <a:pt x="67" y="107"/>
                  <a:pt x="76" y="103"/>
                </a:cubicBezTo>
                <a:cubicBezTo>
                  <a:pt x="70" y="106"/>
                  <a:pt x="65" y="109"/>
                  <a:pt x="59" y="112"/>
                </a:cubicBezTo>
                <a:cubicBezTo>
                  <a:pt x="57" y="113"/>
                  <a:pt x="54" y="115"/>
                  <a:pt x="52" y="117"/>
                </a:cubicBezTo>
                <a:cubicBezTo>
                  <a:pt x="49" y="120"/>
                  <a:pt x="45" y="121"/>
                  <a:pt x="41" y="123"/>
                </a:cubicBezTo>
                <a:cubicBezTo>
                  <a:pt x="41" y="123"/>
                  <a:pt x="41" y="123"/>
                  <a:pt x="41" y="123"/>
                </a:cubicBezTo>
                <a:cubicBezTo>
                  <a:pt x="41" y="123"/>
                  <a:pt x="41" y="123"/>
                  <a:pt x="41" y="123"/>
                </a:cubicBezTo>
                <a:cubicBezTo>
                  <a:pt x="39" y="123"/>
                  <a:pt x="37" y="122"/>
                  <a:pt x="35" y="122"/>
                </a:cubicBezTo>
                <a:close/>
                <a:moveTo>
                  <a:pt x="43" y="124"/>
                </a:moveTo>
                <a:cubicBezTo>
                  <a:pt x="50" y="121"/>
                  <a:pt x="57" y="117"/>
                  <a:pt x="65" y="114"/>
                </a:cubicBezTo>
                <a:cubicBezTo>
                  <a:pt x="71" y="111"/>
                  <a:pt x="77" y="109"/>
                  <a:pt x="83" y="106"/>
                </a:cubicBezTo>
                <a:cubicBezTo>
                  <a:pt x="78" y="109"/>
                  <a:pt x="73" y="112"/>
                  <a:pt x="69" y="114"/>
                </a:cubicBezTo>
                <a:cubicBezTo>
                  <a:pt x="66" y="116"/>
                  <a:pt x="63" y="118"/>
                  <a:pt x="61" y="120"/>
                </a:cubicBezTo>
                <a:cubicBezTo>
                  <a:pt x="59" y="121"/>
                  <a:pt x="58" y="122"/>
                  <a:pt x="56" y="122"/>
                </a:cubicBezTo>
                <a:cubicBezTo>
                  <a:pt x="52" y="124"/>
                  <a:pt x="47" y="124"/>
                  <a:pt x="43" y="124"/>
                </a:cubicBezTo>
                <a:close/>
                <a:moveTo>
                  <a:pt x="115" y="97"/>
                </a:moveTo>
                <a:cubicBezTo>
                  <a:pt x="115" y="99"/>
                  <a:pt x="115" y="100"/>
                  <a:pt x="114" y="101"/>
                </a:cubicBezTo>
                <a:cubicBezTo>
                  <a:pt x="112" y="102"/>
                  <a:pt x="110" y="103"/>
                  <a:pt x="108" y="104"/>
                </a:cubicBezTo>
                <a:cubicBezTo>
                  <a:pt x="100" y="108"/>
                  <a:pt x="93" y="111"/>
                  <a:pt x="86" y="115"/>
                </a:cubicBezTo>
                <a:cubicBezTo>
                  <a:pt x="81" y="117"/>
                  <a:pt x="77" y="119"/>
                  <a:pt x="73" y="122"/>
                </a:cubicBezTo>
                <a:cubicBezTo>
                  <a:pt x="69" y="124"/>
                  <a:pt x="75" y="120"/>
                  <a:pt x="76" y="120"/>
                </a:cubicBezTo>
                <a:cubicBezTo>
                  <a:pt x="77" y="119"/>
                  <a:pt x="79" y="117"/>
                  <a:pt x="81" y="116"/>
                </a:cubicBezTo>
                <a:cubicBezTo>
                  <a:pt x="87" y="113"/>
                  <a:pt x="92" y="110"/>
                  <a:pt x="98" y="107"/>
                </a:cubicBezTo>
                <a:cubicBezTo>
                  <a:pt x="104" y="104"/>
                  <a:pt x="110" y="101"/>
                  <a:pt x="115" y="97"/>
                </a:cubicBezTo>
                <a:close/>
                <a:moveTo>
                  <a:pt x="108" y="112"/>
                </a:moveTo>
                <a:cubicBezTo>
                  <a:pt x="108" y="112"/>
                  <a:pt x="108" y="112"/>
                  <a:pt x="108" y="112"/>
                </a:cubicBezTo>
                <a:cubicBezTo>
                  <a:pt x="103" y="114"/>
                  <a:pt x="99" y="117"/>
                  <a:pt x="95" y="120"/>
                </a:cubicBezTo>
                <a:cubicBezTo>
                  <a:pt x="92" y="122"/>
                  <a:pt x="90" y="123"/>
                  <a:pt x="88" y="124"/>
                </a:cubicBezTo>
                <a:cubicBezTo>
                  <a:pt x="86" y="125"/>
                  <a:pt x="85" y="126"/>
                  <a:pt x="83" y="126"/>
                </a:cubicBezTo>
                <a:cubicBezTo>
                  <a:pt x="83" y="126"/>
                  <a:pt x="83" y="126"/>
                  <a:pt x="83" y="126"/>
                </a:cubicBezTo>
                <a:cubicBezTo>
                  <a:pt x="83" y="126"/>
                  <a:pt x="83" y="126"/>
                  <a:pt x="83" y="126"/>
                </a:cubicBezTo>
                <a:cubicBezTo>
                  <a:pt x="83" y="126"/>
                  <a:pt x="87" y="124"/>
                  <a:pt x="87" y="124"/>
                </a:cubicBezTo>
                <a:cubicBezTo>
                  <a:pt x="95" y="118"/>
                  <a:pt x="104" y="113"/>
                  <a:pt x="112" y="107"/>
                </a:cubicBezTo>
                <a:cubicBezTo>
                  <a:pt x="111" y="109"/>
                  <a:pt x="110" y="110"/>
                  <a:pt x="108" y="112"/>
                </a:cubicBezTo>
                <a:close/>
                <a:moveTo>
                  <a:pt x="77" y="125"/>
                </a:moveTo>
                <a:cubicBezTo>
                  <a:pt x="82" y="124"/>
                  <a:pt x="87" y="121"/>
                  <a:pt x="91" y="119"/>
                </a:cubicBezTo>
                <a:cubicBezTo>
                  <a:pt x="95" y="116"/>
                  <a:pt x="100" y="114"/>
                  <a:pt x="104" y="112"/>
                </a:cubicBezTo>
                <a:cubicBezTo>
                  <a:pt x="102" y="113"/>
                  <a:pt x="99" y="115"/>
                  <a:pt x="97" y="117"/>
                </a:cubicBezTo>
                <a:cubicBezTo>
                  <a:pt x="92" y="120"/>
                  <a:pt x="87" y="122"/>
                  <a:pt x="82" y="126"/>
                </a:cubicBezTo>
                <a:cubicBezTo>
                  <a:pt x="81" y="126"/>
                  <a:pt x="79" y="126"/>
                  <a:pt x="77" y="125"/>
                </a:cubicBezTo>
                <a:close/>
                <a:moveTo>
                  <a:pt x="71" y="123"/>
                </a:moveTo>
                <a:cubicBezTo>
                  <a:pt x="82" y="118"/>
                  <a:pt x="92" y="113"/>
                  <a:pt x="103" y="108"/>
                </a:cubicBezTo>
                <a:cubicBezTo>
                  <a:pt x="101" y="109"/>
                  <a:pt x="99" y="110"/>
                  <a:pt x="97" y="111"/>
                </a:cubicBezTo>
                <a:cubicBezTo>
                  <a:pt x="90" y="116"/>
                  <a:pt x="83" y="120"/>
                  <a:pt x="76" y="125"/>
                </a:cubicBezTo>
                <a:cubicBezTo>
                  <a:pt x="74" y="124"/>
                  <a:pt x="73" y="124"/>
                  <a:pt x="71" y="123"/>
                </a:cubicBezTo>
                <a:close/>
                <a:moveTo>
                  <a:pt x="111" y="106"/>
                </a:moveTo>
                <a:cubicBezTo>
                  <a:pt x="104" y="112"/>
                  <a:pt x="96" y="115"/>
                  <a:pt x="88" y="120"/>
                </a:cubicBezTo>
                <a:cubicBezTo>
                  <a:pt x="85" y="121"/>
                  <a:pt x="79" y="124"/>
                  <a:pt x="77" y="125"/>
                </a:cubicBezTo>
                <a:cubicBezTo>
                  <a:pt x="82" y="122"/>
                  <a:pt x="87" y="119"/>
                  <a:pt x="91" y="116"/>
                </a:cubicBezTo>
                <a:cubicBezTo>
                  <a:pt x="96" y="113"/>
                  <a:pt x="100" y="111"/>
                  <a:pt x="104" y="108"/>
                </a:cubicBezTo>
                <a:cubicBezTo>
                  <a:pt x="105" y="107"/>
                  <a:pt x="107" y="106"/>
                  <a:pt x="109" y="105"/>
                </a:cubicBezTo>
                <a:cubicBezTo>
                  <a:pt x="109" y="105"/>
                  <a:pt x="109" y="105"/>
                  <a:pt x="110" y="104"/>
                </a:cubicBezTo>
                <a:cubicBezTo>
                  <a:pt x="111" y="104"/>
                  <a:pt x="112" y="103"/>
                  <a:pt x="114" y="102"/>
                </a:cubicBezTo>
                <a:cubicBezTo>
                  <a:pt x="113" y="104"/>
                  <a:pt x="113" y="105"/>
                  <a:pt x="112" y="106"/>
                </a:cubicBezTo>
                <a:cubicBezTo>
                  <a:pt x="112" y="106"/>
                  <a:pt x="112" y="106"/>
                  <a:pt x="111" y="106"/>
                </a:cubicBezTo>
                <a:close/>
                <a:moveTo>
                  <a:pt x="70" y="123"/>
                </a:moveTo>
                <a:cubicBezTo>
                  <a:pt x="69" y="122"/>
                  <a:pt x="67" y="122"/>
                  <a:pt x="66" y="121"/>
                </a:cubicBezTo>
                <a:cubicBezTo>
                  <a:pt x="73" y="118"/>
                  <a:pt x="79" y="116"/>
                  <a:pt x="85" y="113"/>
                </a:cubicBezTo>
                <a:cubicBezTo>
                  <a:pt x="80" y="116"/>
                  <a:pt x="75" y="119"/>
                  <a:pt x="70" y="123"/>
                </a:cubicBezTo>
                <a:close/>
                <a:moveTo>
                  <a:pt x="85" y="126"/>
                </a:moveTo>
                <a:cubicBezTo>
                  <a:pt x="91" y="123"/>
                  <a:pt x="97" y="119"/>
                  <a:pt x="103" y="116"/>
                </a:cubicBezTo>
                <a:cubicBezTo>
                  <a:pt x="104" y="115"/>
                  <a:pt x="105" y="115"/>
                  <a:pt x="106" y="114"/>
                </a:cubicBezTo>
                <a:cubicBezTo>
                  <a:pt x="107" y="113"/>
                  <a:pt x="108" y="113"/>
                  <a:pt x="107" y="114"/>
                </a:cubicBezTo>
                <a:cubicBezTo>
                  <a:pt x="106" y="115"/>
                  <a:pt x="104" y="116"/>
                  <a:pt x="103" y="117"/>
                </a:cubicBezTo>
                <a:cubicBezTo>
                  <a:pt x="100" y="120"/>
                  <a:pt x="97" y="122"/>
                  <a:pt x="93" y="124"/>
                </a:cubicBezTo>
                <a:cubicBezTo>
                  <a:pt x="93" y="124"/>
                  <a:pt x="93" y="125"/>
                  <a:pt x="93" y="125"/>
                </a:cubicBezTo>
                <a:cubicBezTo>
                  <a:pt x="91" y="126"/>
                  <a:pt x="88" y="126"/>
                  <a:pt x="85" y="126"/>
                </a:cubicBezTo>
                <a:close/>
                <a:moveTo>
                  <a:pt x="96" y="124"/>
                </a:moveTo>
                <a:cubicBezTo>
                  <a:pt x="98" y="122"/>
                  <a:pt x="100" y="121"/>
                  <a:pt x="102" y="119"/>
                </a:cubicBezTo>
                <a:cubicBezTo>
                  <a:pt x="102" y="120"/>
                  <a:pt x="101" y="120"/>
                  <a:pt x="100" y="121"/>
                </a:cubicBezTo>
                <a:cubicBezTo>
                  <a:pt x="99" y="122"/>
                  <a:pt x="97" y="123"/>
                  <a:pt x="96" y="124"/>
                </a:cubicBezTo>
                <a:close/>
                <a:moveTo>
                  <a:pt x="116" y="97"/>
                </a:moveTo>
                <a:cubicBezTo>
                  <a:pt x="116" y="97"/>
                  <a:pt x="115" y="97"/>
                  <a:pt x="115" y="97"/>
                </a:cubicBezTo>
                <a:cubicBezTo>
                  <a:pt x="115" y="97"/>
                  <a:pt x="114" y="97"/>
                  <a:pt x="114" y="97"/>
                </a:cubicBezTo>
                <a:cubicBezTo>
                  <a:pt x="114" y="97"/>
                  <a:pt x="113" y="98"/>
                  <a:pt x="113" y="98"/>
                </a:cubicBezTo>
                <a:cubicBezTo>
                  <a:pt x="107" y="101"/>
                  <a:pt x="100" y="104"/>
                  <a:pt x="93" y="108"/>
                </a:cubicBezTo>
                <a:cubicBezTo>
                  <a:pt x="84" y="112"/>
                  <a:pt x="75" y="117"/>
                  <a:pt x="65" y="120"/>
                </a:cubicBezTo>
                <a:cubicBezTo>
                  <a:pt x="65" y="120"/>
                  <a:pt x="65" y="120"/>
                  <a:pt x="65" y="120"/>
                </a:cubicBezTo>
                <a:cubicBezTo>
                  <a:pt x="64" y="120"/>
                  <a:pt x="63" y="120"/>
                  <a:pt x="63" y="120"/>
                </a:cubicBezTo>
                <a:cubicBezTo>
                  <a:pt x="63" y="120"/>
                  <a:pt x="63" y="120"/>
                  <a:pt x="63" y="120"/>
                </a:cubicBezTo>
                <a:cubicBezTo>
                  <a:pt x="62" y="120"/>
                  <a:pt x="62" y="121"/>
                  <a:pt x="61" y="121"/>
                </a:cubicBezTo>
                <a:cubicBezTo>
                  <a:pt x="61" y="121"/>
                  <a:pt x="61" y="121"/>
                  <a:pt x="61" y="121"/>
                </a:cubicBezTo>
                <a:cubicBezTo>
                  <a:pt x="61" y="121"/>
                  <a:pt x="60" y="122"/>
                  <a:pt x="59" y="122"/>
                </a:cubicBezTo>
                <a:cubicBezTo>
                  <a:pt x="59" y="122"/>
                  <a:pt x="60" y="122"/>
                  <a:pt x="60" y="121"/>
                </a:cubicBezTo>
                <a:cubicBezTo>
                  <a:pt x="60" y="121"/>
                  <a:pt x="60" y="121"/>
                  <a:pt x="60" y="121"/>
                </a:cubicBezTo>
                <a:cubicBezTo>
                  <a:pt x="63" y="120"/>
                  <a:pt x="65" y="119"/>
                  <a:pt x="67" y="117"/>
                </a:cubicBezTo>
                <a:cubicBezTo>
                  <a:pt x="71" y="115"/>
                  <a:pt x="76" y="113"/>
                  <a:pt x="80" y="111"/>
                </a:cubicBezTo>
                <a:cubicBezTo>
                  <a:pt x="85" y="109"/>
                  <a:pt x="89" y="106"/>
                  <a:pt x="93" y="104"/>
                </a:cubicBezTo>
                <a:cubicBezTo>
                  <a:pt x="101" y="99"/>
                  <a:pt x="109" y="96"/>
                  <a:pt x="117" y="92"/>
                </a:cubicBezTo>
                <a:cubicBezTo>
                  <a:pt x="117" y="92"/>
                  <a:pt x="117" y="93"/>
                  <a:pt x="117" y="94"/>
                </a:cubicBezTo>
                <a:cubicBezTo>
                  <a:pt x="116" y="95"/>
                  <a:pt x="116" y="96"/>
                  <a:pt x="116" y="97"/>
                </a:cubicBezTo>
                <a:close/>
                <a:moveTo>
                  <a:pt x="115" y="49"/>
                </a:moveTo>
                <a:cubicBezTo>
                  <a:pt x="106" y="54"/>
                  <a:pt x="97" y="57"/>
                  <a:pt x="87" y="61"/>
                </a:cubicBezTo>
                <a:cubicBezTo>
                  <a:pt x="85" y="62"/>
                  <a:pt x="82" y="63"/>
                  <a:pt x="79" y="64"/>
                </a:cubicBezTo>
                <a:cubicBezTo>
                  <a:pt x="76" y="65"/>
                  <a:pt x="73" y="66"/>
                  <a:pt x="70" y="67"/>
                </a:cubicBezTo>
                <a:cubicBezTo>
                  <a:pt x="57" y="72"/>
                  <a:pt x="44" y="78"/>
                  <a:pt x="31" y="84"/>
                </a:cubicBezTo>
                <a:cubicBezTo>
                  <a:pt x="25" y="86"/>
                  <a:pt x="17" y="89"/>
                  <a:pt x="12" y="92"/>
                </a:cubicBezTo>
                <a:cubicBezTo>
                  <a:pt x="19" y="88"/>
                  <a:pt x="26" y="85"/>
                  <a:pt x="33" y="82"/>
                </a:cubicBezTo>
                <a:cubicBezTo>
                  <a:pt x="40" y="79"/>
                  <a:pt x="47" y="75"/>
                  <a:pt x="54" y="72"/>
                </a:cubicBezTo>
                <a:cubicBezTo>
                  <a:pt x="62" y="69"/>
                  <a:pt x="70" y="66"/>
                  <a:pt x="78" y="62"/>
                </a:cubicBezTo>
                <a:cubicBezTo>
                  <a:pt x="85" y="59"/>
                  <a:pt x="93" y="56"/>
                  <a:pt x="100" y="52"/>
                </a:cubicBezTo>
                <a:cubicBezTo>
                  <a:pt x="101" y="51"/>
                  <a:pt x="102" y="51"/>
                  <a:pt x="103" y="51"/>
                </a:cubicBezTo>
                <a:cubicBezTo>
                  <a:pt x="107" y="49"/>
                  <a:pt x="110" y="48"/>
                  <a:pt x="113" y="45"/>
                </a:cubicBezTo>
                <a:cubicBezTo>
                  <a:pt x="114" y="46"/>
                  <a:pt x="115" y="48"/>
                  <a:pt x="115" y="49"/>
                </a:cubicBezTo>
                <a:close/>
                <a:moveTo>
                  <a:pt x="109" y="37"/>
                </a:moveTo>
                <a:cubicBezTo>
                  <a:pt x="81" y="49"/>
                  <a:pt x="53" y="62"/>
                  <a:pt x="25" y="74"/>
                </a:cubicBezTo>
                <a:cubicBezTo>
                  <a:pt x="19" y="77"/>
                  <a:pt x="13" y="81"/>
                  <a:pt x="7" y="83"/>
                </a:cubicBezTo>
                <a:cubicBezTo>
                  <a:pt x="7" y="83"/>
                  <a:pt x="7" y="83"/>
                  <a:pt x="7" y="83"/>
                </a:cubicBezTo>
                <a:cubicBezTo>
                  <a:pt x="8" y="82"/>
                  <a:pt x="9" y="81"/>
                  <a:pt x="10" y="80"/>
                </a:cubicBezTo>
                <a:cubicBezTo>
                  <a:pt x="11" y="79"/>
                  <a:pt x="13" y="79"/>
                  <a:pt x="14" y="78"/>
                </a:cubicBezTo>
                <a:cubicBezTo>
                  <a:pt x="18" y="76"/>
                  <a:pt x="21" y="74"/>
                  <a:pt x="24" y="72"/>
                </a:cubicBezTo>
                <a:cubicBezTo>
                  <a:pt x="38" y="65"/>
                  <a:pt x="52" y="59"/>
                  <a:pt x="66" y="52"/>
                </a:cubicBezTo>
                <a:cubicBezTo>
                  <a:pt x="67" y="52"/>
                  <a:pt x="68" y="51"/>
                  <a:pt x="68" y="51"/>
                </a:cubicBezTo>
                <a:cubicBezTo>
                  <a:pt x="77" y="48"/>
                  <a:pt x="85" y="44"/>
                  <a:pt x="94" y="41"/>
                </a:cubicBezTo>
                <a:cubicBezTo>
                  <a:pt x="95" y="40"/>
                  <a:pt x="97" y="40"/>
                  <a:pt x="98" y="39"/>
                </a:cubicBezTo>
                <a:cubicBezTo>
                  <a:pt x="99" y="39"/>
                  <a:pt x="100" y="38"/>
                  <a:pt x="101" y="38"/>
                </a:cubicBezTo>
                <a:cubicBezTo>
                  <a:pt x="101" y="38"/>
                  <a:pt x="102" y="37"/>
                  <a:pt x="102" y="37"/>
                </a:cubicBezTo>
                <a:cubicBezTo>
                  <a:pt x="104" y="36"/>
                  <a:pt x="105" y="36"/>
                  <a:pt x="107" y="35"/>
                </a:cubicBezTo>
                <a:cubicBezTo>
                  <a:pt x="107" y="36"/>
                  <a:pt x="108" y="37"/>
                  <a:pt x="109" y="37"/>
                </a:cubicBezTo>
                <a:close/>
                <a:moveTo>
                  <a:pt x="103" y="32"/>
                </a:moveTo>
                <a:cubicBezTo>
                  <a:pt x="99" y="33"/>
                  <a:pt x="96" y="35"/>
                  <a:pt x="92" y="36"/>
                </a:cubicBezTo>
                <a:cubicBezTo>
                  <a:pt x="91" y="37"/>
                  <a:pt x="90" y="37"/>
                  <a:pt x="89" y="38"/>
                </a:cubicBezTo>
                <a:cubicBezTo>
                  <a:pt x="83" y="40"/>
                  <a:pt x="78" y="42"/>
                  <a:pt x="72" y="44"/>
                </a:cubicBezTo>
                <a:cubicBezTo>
                  <a:pt x="61" y="49"/>
                  <a:pt x="49" y="54"/>
                  <a:pt x="37" y="59"/>
                </a:cubicBezTo>
                <a:cubicBezTo>
                  <a:pt x="32" y="61"/>
                  <a:pt x="27" y="63"/>
                  <a:pt x="22" y="65"/>
                </a:cubicBezTo>
                <a:cubicBezTo>
                  <a:pt x="17" y="68"/>
                  <a:pt x="13" y="71"/>
                  <a:pt x="7" y="73"/>
                </a:cubicBezTo>
                <a:cubicBezTo>
                  <a:pt x="3" y="75"/>
                  <a:pt x="9" y="72"/>
                  <a:pt x="10" y="71"/>
                </a:cubicBezTo>
                <a:cubicBezTo>
                  <a:pt x="13" y="70"/>
                  <a:pt x="15" y="68"/>
                  <a:pt x="18" y="67"/>
                </a:cubicBezTo>
                <a:cubicBezTo>
                  <a:pt x="23" y="64"/>
                  <a:pt x="28" y="60"/>
                  <a:pt x="34" y="58"/>
                </a:cubicBezTo>
                <a:cubicBezTo>
                  <a:pt x="45" y="52"/>
                  <a:pt x="56" y="47"/>
                  <a:pt x="67" y="42"/>
                </a:cubicBezTo>
                <a:cubicBezTo>
                  <a:pt x="73" y="39"/>
                  <a:pt x="79" y="37"/>
                  <a:pt x="85" y="34"/>
                </a:cubicBezTo>
                <a:cubicBezTo>
                  <a:pt x="89" y="33"/>
                  <a:pt x="94" y="31"/>
                  <a:pt x="98" y="28"/>
                </a:cubicBezTo>
                <a:cubicBezTo>
                  <a:pt x="98" y="29"/>
                  <a:pt x="99" y="29"/>
                  <a:pt x="100" y="30"/>
                </a:cubicBezTo>
                <a:cubicBezTo>
                  <a:pt x="101" y="30"/>
                  <a:pt x="102" y="31"/>
                  <a:pt x="103" y="32"/>
                </a:cubicBezTo>
                <a:close/>
                <a:moveTo>
                  <a:pt x="74" y="21"/>
                </a:moveTo>
                <a:cubicBezTo>
                  <a:pt x="72" y="21"/>
                  <a:pt x="71" y="22"/>
                  <a:pt x="70" y="22"/>
                </a:cubicBezTo>
                <a:cubicBezTo>
                  <a:pt x="70" y="22"/>
                  <a:pt x="70" y="21"/>
                  <a:pt x="70" y="20"/>
                </a:cubicBezTo>
                <a:cubicBezTo>
                  <a:pt x="71" y="21"/>
                  <a:pt x="72" y="21"/>
                  <a:pt x="74" y="21"/>
                </a:cubicBezTo>
                <a:close/>
                <a:moveTo>
                  <a:pt x="66" y="20"/>
                </a:moveTo>
                <a:cubicBezTo>
                  <a:pt x="66" y="20"/>
                  <a:pt x="65" y="20"/>
                  <a:pt x="65" y="21"/>
                </a:cubicBezTo>
                <a:cubicBezTo>
                  <a:pt x="48" y="28"/>
                  <a:pt x="30" y="38"/>
                  <a:pt x="13" y="48"/>
                </a:cubicBezTo>
                <a:cubicBezTo>
                  <a:pt x="13" y="48"/>
                  <a:pt x="11" y="49"/>
                  <a:pt x="10" y="50"/>
                </a:cubicBezTo>
                <a:cubicBezTo>
                  <a:pt x="10" y="50"/>
                  <a:pt x="10" y="50"/>
                  <a:pt x="10" y="50"/>
                </a:cubicBezTo>
                <a:cubicBezTo>
                  <a:pt x="11" y="49"/>
                  <a:pt x="11" y="49"/>
                  <a:pt x="11" y="49"/>
                </a:cubicBezTo>
                <a:cubicBezTo>
                  <a:pt x="14" y="47"/>
                  <a:pt x="16" y="46"/>
                  <a:pt x="18" y="44"/>
                </a:cubicBezTo>
                <a:cubicBezTo>
                  <a:pt x="23" y="42"/>
                  <a:pt x="27" y="39"/>
                  <a:pt x="32" y="36"/>
                </a:cubicBezTo>
                <a:cubicBezTo>
                  <a:pt x="42" y="31"/>
                  <a:pt x="52" y="26"/>
                  <a:pt x="62" y="20"/>
                </a:cubicBezTo>
                <a:cubicBezTo>
                  <a:pt x="63" y="20"/>
                  <a:pt x="64" y="20"/>
                  <a:pt x="66" y="20"/>
                </a:cubicBezTo>
                <a:close/>
                <a:moveTo>
                  <a:pt x="38" y="25"/>
                </a:moveTo>
                <a:cubicBezTo>
                  <a:pt x="41" y="24"/>
                  <a:pt x="44" y="23"/>
                  <a:pt x="47" y="22"/>
                </a:cubicBezTo>
                <a:cubicBezTo>
                  <a:pt x="45" y="23"/>
                  <a:pt x="42" y="25"/>
                  <a:pt x="39" y="26"/>
                </a:cubicBezTo>
                <a:cubicBezTo>
                  <a:pt x="33" y="30"/>
                  <a:pt x="26" y="33"/>
                  <a:pt x="20" y="36"/>
                </a:cubicBezTo>
                <a:cubicBezTo>
                  <a:pt x="25" y="32"/>
                  <a:pt x="31" y="28"/>
                  <a:pt x="38" y="25"/>
                </a:cubicBezTo>
                <a:close/>
                <a:moveTo>
                  <a:pt x="19" y="37"/>
                </a:moveTo>
                <a:cubicBezTo>
                  <a:pt x="19" y="38"/>
                  <a:pt x="19" y="38"/>
                  <a:pt x="19" y="38"/>
                </a:cubicBezTo>
                <a:cubicBezTo>
                  <a:pt x="26" y="34"/>
                  <a:pt x="33" y="30"/>
                  <a:pt x="40" y="27"/>
                </a:cubicBezTo>
                <a:cubicBezTo>
                  <a:pt x="43" y="25"/>
                  <a:pt x="46" y="23"/>
                  <a:pt x="49" y="22"/>
                </a:cubicBezTo>
                <a:cubicBezTo>
                  <a:pt x="50" y="22"/>
                  <a:pt x="51" y="22"/>
                  <a:pt x="52" y="21"/>
                </a:cubicBezTo>
                <a:cubicBezTo>
                  <a:pt x="52" y="21"/>
                  <a:pt x="52" y="21"/>
                  <a:pt x="52" y="21"/>
                </a:cubicBezTo>
                <a:cubicBezTo>
                  <a:pt x="51" y="22"/>
                  <a:pt x="49" y="23"/>
                  <a:pt x="47" y="24"/>
                </a:cubicBezTo>
                <a:cubicBezTo>
                  <a:pt x="37" y="29"/>
                  <a:pt x="26" y="34"/>
                  <a:pt x="16" y="40"/>
                </a:cubicBezTo>
                <a:cubicBezTo>
                  <a:pt x="17" y="39"/>
                  <a:pt x="18" y="38"/>
                  <a:pt x="19" y="37"/>
                </a:cubicBezTo>
                <a:close/>
                <a:moveTo>
                  <a:pt x="7" y="85"/>
                </a:moveTo>
                <a:cubicBezTo>
                  <a:pt x="19" y="79"/>
                  <a:pt x="31" y="76"/>
                  <a:pt x="43" y="71"/>
                </a:cubicBezTo>
                <a:cubicBezTo>
                  <a:pt x="49" y="68"/>
                  <a:pt x="54" y="66"/>
                  <a:pt x="59" y="63"/>
                </a:cubicBezTo>
                <a:cubicBezTo>
                  <a:pt x="46" y="70"/>
                  <a:pt x="33" y="77"/>
                  <a:pt x="20" y="83"/>
                </a:cubicBezTo>
                <a:cubicBezTo>
                  <a:pt x="19" y="84"/>
                  <a:pt x="18" y="84"/>
                  <a:pt x="17" y="85"/>
                </a:cubicBezTo>
                <a:cubicBezTo>
                  <a:pt x="14" y="86"/>
                  <a:pt x="11" y="88"/>
                  <a:pt x="9" y="90"/>
                </a:cubicBezTo>
                <a:cubicBezTo>
                  <a:pt x="8" y="88"/>
                  <a:pt x="8" y="87"/>
                  <a:pt x="7" y="8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88" name="Freeform 84"/>
          <p:cNvSpPr>
            <a:spLocks noEditPoints="1"/>
          </p:cNvSpPr>
          <p:nvPr/>
        </p:nvSpPr>
        <p:spPr bwMode="auto">
          <a:xfrm>
            <a:off x="8851900" y="1863725"/>
            <a:ext cx="469900" cy="500063"/>
          </a:xfrm>
          <a:custGeom>
            <a:gdLst>
              <a:gd fmla="*/ 66 w 125" name="T0"/>
              <a:gd fmla="*/ 127 h 133" name="T1"/>
              <a:gd fmla="*/ 11 w 125" name="T2"/>
              <a:gd fmla="*/ 41 h 133" name="T3"/>
              <a:gd fmla="*/ 37 w 125" name="T4"/>
              <a:gd fmla="*/ 92 h 133" name="T5"/>
              <a:gd fmla="*/ 14 w 125" name="T6"/>
              <a:gd fmla="*/ 102 h 133" name="T7"/>
              <a:gd fmla="*/ 10 w 125" name="T8"/>
              <a:gd fmla="*/ 93 h 133" name="T9"/>
              <a:gd fmla="*/ 10 w 125" name="T10"/>
              <a:gd fmla="*/ 93 h 133" name="T11"/>
              <a:gd fmla="*/ 10 w 125" name="T12"/>
              <a:gd fmla="*/ 93 h 133" name="T13"/>
              <a:gd fmla="*/ 60 w 125" name="T14"/>
              <a:gd fmla="*/ 21 h 133" name="T15"/>
              <a:gd fmla="*/ 51 w 125" name="T16"/>
              <a:gd fmla="*/ 28 h 133" name="T17"/>
              <a:gd fmla="*/ 75 w 125" name="T18"/>
              <a:gd fmla="*/ 21 h 133" name="T19"/>
              <a:gd fmla="*/ 84 w 125" name="T20"/>
              <a:gd fmla="*/ 29 h 133" name="T21"/>
              <a:gd fmla="*/ 81 w 125" name="T22"/>
              <a:gd fmla="*/ 35 h 133" name="T23"/>
              <a:gd fmla="*/ 58 w 125" name="T24"/>
              <a:gd fmla="*/ 31 h 133" name="T25"/>
              <a:gd fmla="*/ 39 w 125" name="T26"/>
              <a:gd fmla="*/ 42 h 133" name="T27"/>
              <a:gd fmla="*/ 69 w 125" name="T28"/>
              <a:gd fmla="*/ 30 h 133" name="T29"/>
              <a:gd fmla="*/ 69 w 125" name="T30"/>
              <a:gd fmla="*/ 24 h 133" name="T31"/>
              <a:gd fmla="*/ 55 w 125" name="T32"/>
              <a:gd fmla="*/ 30 h 133" name="T33"/>
              <a:gd fmla="*/ 18 w 125" name="T34"/>
              <a:gd fmla="*/ 47 h 133" name="T35"/>
              <a:gd fmla="*/ 7 w 125" name="T36"/>
              <a:gd fmla="*/ 59 h 133" name="T37"/>
              <a:gd fmla="*/ 6 w 125" name="T38"/>
              <a:gd fmla="*/ 65 h 133" name="T39"/>
              <a:gd fmla="*/ 24 w 125" name="T40"/>
              <a:gd fmla="*/ 60 h 133" name="T41"/>
              <a:gd fmla="*/ 92 w 125" name="T42"/>
              <a:gd fmla="*/ 41 h 133" name="T43"/>
              <a:gd fmla="*/ 29 w 125" name="T44"/>
              <a:gd fmla="*/ 65 h 133" name="T45"/>
              <a:gd fmla="*/ 54 w 125" name="T46"/>
              <a:gd fmla="*/ 57 h 133" name="T47"/>
              <a:gd fmla="*/ 110 w 125" name="T48"/>
              <a:gd fmla="*/ 40 h 133" name="T49"/>
              <a:gd fmla="*/ 101 w 125" name="T50"/>
              <a:gd fmla="*/ 45 h 133" name="T51"/>
              <a:gd fmla="*/ 53 w 125" name="T52"/>
              <a:gd fmla="*/ 70 h 133" name="T53"/>
              <a:gd fmla="*/ 114 w 125" name="T54"/>
              <a:gd fmla="*/ 51 h 133" name="T55"/>
              <a:gd fmla="*/ 66 w 125" name="T56"/>
              <a:gd fmla="*/ 75 h 133" name="T57"/>
              <a:gd fmla="*/ 66 w 125" name="T58"/>
              <a:gd fmla="*/ 117 h 133" name="T59"/>
              <a:gd fmla="*/ 108 w 125" name="T60"/>
              <a:gd fmla="*/ 94 h 133" name="T61"/>
              <a:gd fmla="*/ 79 w 125" name="T62"/>
              <a:gd fmla="*/ 107 h 133" name="T63"/>
              <a:gd fmla="*/ 117 w 125" name="T64"/>
              <a:gd fmla="*/ 89 h 133" name="T65"/>
              <a:gd fmla="*/ 78 w 125" name="T66"/>
              <a:gd fmla="*/ 98 h 133" name="T67"/>
              <a:gd fmla="*/ 33 w 125" name="T68"/>
              <a:gd fmla="*/ 121 h 133" name="T69"/>
              <a:gd fmla="*/ 25 w 125" name="T70"/>
              <a:gd fmla="*/ 115 h 133" name="T71"/>
              <a:gd fmla="*/ 102 w 125" name="T72"/>
              <a:gd fmla="*/ 87 h 133" name="T73"/>
              <a:gd fmla="*/ 80 w 125" name="T74"/>
              <a:gd fmla="*/ 93 h 133" name="T75"/>
              <a:gd fmla="*/ 98 w 125" name="T76"/>
              <a:gd fmla="*/ 83 h 133" name="T77"/>
              <a:gd fmla="*/ 119 w 125" name="T78"/>
              <a:gd fmla="*/ 68 h 133" name="T79"/>
              <a:gd fmla="*/ 76 w 125" name="T80"/>
              <a:gd fmla="*/ 87 h 133" name="T81"/>
              <a:gd fmla="*/ 119 w 125" name="T82"/>
              <a:gd fmla="*/ 67 h 133" name="T83"/>
              <a:gd fmla="*/ 21 w 125" name="T84"/>
              <a:gd fmla="*/ 105 h 133" name="T85"/>
              <a:gd fmla="*/ 119 w 125" name="T86"/>
              <a:gd fmla="*/ 63 h 133" name="T87"/>
              <a:gd fmla="*/ 18 w 125" name="T88"/>
              <a:gd fmla="*/ 98 h 133" name="T89"/>
              <a:gd fmla="*/ 45 w 125" name="T90"/>
              <a:gd fmla="*/ 100 h 133" name="T91"/>
              <a:gd fmla="*/ 41 w 125" name="T92"/>
              <a:gd fmla="*/ 124 h 133" name="T93"/>
              <a:gd fmla="*/ 43 w 125" name="T94"/>
              <a:gd fmla="*/ 124 h 133" name="T95"/>
              <a:gd fmla="*/ 108 w 125" name="T96"/>
              <a:gd fmla="*/ 112 h 133" name="T97"/>
              <a:gd fmla="*/ 77 w 125" name="T98"/>
              <a:gd fmla="*/ 125 h 133" name="T99"/>
              <a:gd fmla="*/ 71 w 125" name="T100"/>
              <a:gd fmla="*/ 123 h 133" name="T101"/>
              <a:gd fmla="*/ 111 w 125" name="T102"/>
              <a:gd fmla="*/ 106 h 133" name="T103"/>
              <a:gd fmla="*/ 93 w 125" name="T104"/>
              <a:gd fmla="*/ 124 h 133" name="T105"/>
              <a:gd fmla="*/ 113 w 125" name="T106"/>
              <a:gd fmla="*/ 98 h 133" name="T107"/>
              <a:gd fmla="*/ 60 w 125" name="T108"/>
              <a:gd fmla="*/ 121 h 133" name="T109"/>
              <a:gd fmla="*/ 70 w 125" name="T110"/>
              <a:gd fmla="*/ 67 h 133" name="T111"/>
              <a:gd fmla="*/ 108 w 125" name="T112"/>
              <a:gd fmla="*/ 38 h 133" name="T113"/>
              <a:gd fmla="*/ 98 w 125" name="T114"/>
              <a:gd fmla="*/ 39 h 133" name="T115"/>
              <a:gd fmla="*/ 22 w 125" name="T116"/>
              <a:gd fmla="*/ 65 h 133" name="T117"/>
              <a:gd fmla="*/ 73 w 125" name="T118"/>
              <a:gd fmla="*/ 21 h 133" name="T119"/>
              <a:gd fmla="*/ 18 w 125" name="T120"/>
              <a:gd fmla="*/ 45 h 133" name="T121"/>
              <a:gd fmla="*/ 19 w 125" name="T122"/>
              <a:gd fmla="*/ 38 h 133" name="T123"/>
              <a:gd fmla="*/ 59 w 125" name="T124"/>
              <a:gd fmla="*/ 63 h 13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33" w="125">
                <a:moveTo>
                  <a:pt x="29" y="122"/>
                </a:moveTo>
                <a:cubicBezTo>
                  <a:pt x="39" y="128"/>
                  <a:pt x="49" y="127"/>
                  <a:pt x="60" y="125"/>
                </a:cubicBezTo>
                <a:cubicBezTo>
                  <a:pt x="59" y="126"/>
                  <a:pt x="58" y="128"/>
                  <a:pt x="57" y="130"/>
                </a:cubicBezTo>
                <a:cubicBezTo>
                  <a:pt x="56" y="132"/>
                  <a:pt x="59" y="133"/>
                  <a:pt x="60" y="131"/>
                </a:cubicBezTo>
                <a:cubicBezTo>
                  <a:pt x="60" y="131"/>
                  <a:pt x="61" y="130"/>
                  <a:pt x="61" y="130"/>
                </a:cubicBezTo>
                <a:cubicBezTo>
                  <a:pt x="61" y="130"/>
                  <a:pt x="61" y="130"/>
                  <a:pt x="61" y="130"/>
                </a:cubicBezTo>
                <a:cubicBezTo>
                  <a:pt x="61" y="131"/>
                  <a:pt x="63" y="131"/>
                  <a:pt x="64" y="130"/>
                </a:cubicBezTo>
                <a:cubicBezTo>
                  <a:pt x="64" y="130"/>
                  <a:pt x="64" y="129"/>
                  <a:pt x="64" y="129"/>
                </a:cubicBezTo>
                <a:cubicBezTo>
                  <a:pt x="65" y="130"/>
                  <a:pt x="66" y="130"/>
                  <a:pt x="66" y="128"/>
                </a:cubicBezTo>
                <a:cubicBezTo>
                  <a:pt x="66" y="128"/>
                  <a:pt x="66" y="128"/>
                  <a:pt x="66" y="127"/>
                </a:cubicBezTo>
                <a:cubicBezTo>
                  <a:pt x="67" y="127"/>
                  <a:pt x="68" y="126"/>
                  <a:pt x="68" y="125"/>
                </a:cubicBezTo>
                <a:cubicBezTo>
                  <a:pt x="76" y="129"/>
                  <a:pt x="86" y="131"/>
                  <a:pt x="96" y="127"/>
                </a:cubicBezTo>
                <a:cubicBezTo>
                  <a:pt x="106" y="122"/>
                  <a:pt x="112" y="113"/>
                  <a:pt x="116" y="102"/>
                </a:cubicBezTo>
                <a:cubicBezTo>
                  <a:pt x="124" y="83"/>
                  <a:pt x="125" y="58"/>
                  <a:pt x="113" y="40"/>
                </a:cubicBezTo>
                <a:cubicBezTo>
                  <a:pt x="104" y="25"/>
                  <a:pt x="87" y="19"/>
                  <a:pt x="70" y="18"/>
                </a:cubicBezTo>
                <a:cubicBezTo>
                  <a:pt x="72" y="12"/>
                  <a:pt x="75" y="7"/>
                  <a:pt x="80" y="4"/>
                </a:cubicBezTo>
                <a:cubicBezTo>
                  <a:pt x="82" y="3"/>
                  <a:pt x="80" y="0"/>
                  <a:pt x="79" y="1"/>
                </a:cubicBezTo>
                <a:cubicBezTo>
                  <a:pt x="73" y="5"/>
                  <a:pt x="69" y="11"/>
                  <a:pt x="67" y="18"/>
                </a:cubicBezTo>
                <a:cubicBezTo>
                  <a:pt x="66" y="18"/>
                  <a:pt x="64" y="18"/>
                  <a:pt x="62" y="18"/>
                </a:cubicBezTo>
                <a:cubicBezTo>
                  <a:pt x="43" y="18"/>
                  <a:pt x="23" y="25"/>
                  <a:pt x="11" y="41"/>
                </a:cubicBezTo>
                <a:cubicBezTo>
                  <a:pt x="0" y="57"/>
                  <a:pt x="0" y="79"/>
                  <a:pt x="8" y="96"/>
                </a:cubicBezTo>
                <a:cubicBezTo>
                  <a:pt x="12" y="106"/>
                  <a:pt x="20" y="115"/>
                  <a:pt x="29" y="122"/>
                </a:cubicBezTo>
                <a:close/>
                <a:moveTo>
                  <a:pt x="18" y="107"/>
                </a:moveTo>
                <a:cubicBezTo>
                  <a:pt x="25" y="104"/>
                  <a:pt x="32" y="101"/>
                  <a:pt x="39" y="98"/>
                </a:cubicBezTo>
                <a:cubicBezTo>
                  <a:pt x="47" y="94"/>
                  <a:pt x="54" y="91"/>
                  <a:pt x="62" y="88"/>
                </a:cubicBezTo>
                <a:cubicBezTo>
                  <a:pt x="55" y="91"/>
                  <a:pt x="48" y="95"/>
                  <a:pt x="41" y="98"/>
                </a:cubicBezTo>
                <a:cubicBezTo>
                  <a:pt x="35" y="102"/>
                  <a:pt x="26" y="105"/>
                  <a:pt x="21" y="110"/>
                </a:cubicBezTo>
                <a:cubicBezTo>
                  <a:pt x="20" y="109"/>
                  <a:pt x="19" y="108"/>
                  <a:pt x="18" y="107"/>
                </a:cubicBezTo>
                <a:close/>
                <a:moveTo>
                  <a:pt x="14" y="102"/>
                </a:moveTo>
                <a:cubicBezTo>
                  <a:pt x="22" y="101"/>
                  <a:pt x="30" y="95"/>
                  <a:pt x="37" y="92"/>
                </a:cubicBezTo>
                <a:cubicBezTo>
                  <a:pt x="46" y="88"/>
                  <a:pt x="55" y="85"/>
                  <a:pt x="63" y="81"/>
                </a:cubicBezTo>
                <a:cubicBezTo>
                  <a:pt x="73" y="76"/>
                  <a:pt x="83" y="72"/>
                  <a:pt x="93" y="68"/>
                </a:cubicBezTo>
                <a:cubicBezTo>
                  <a:pt x="98" y="66"/>
                  <a:pt x="103" y="64"/>
                  <a:pt x="108" y="62"/>
                </a:cubicBezTo>
                <a:cubicBezTo>
                  <a:pt x="108" y="63"/>
                  <a:pt x="108" y="63"/>
                  <a:pt x="108" y="63"/>
                </a:cubicBezTo>
                <a:cubicBezTo>
                  <a:pt x="103" y="65"/>
                  <a:pt x="98" y="67"/>
                  <a:pt x="93" y="69"/>
                </a:cubicBezTo>
                <a:cubicBezTo>
                  <a:pt x="84" y="73"/>
                  <a:pt x="76" y="76"/>
                  <a:pt x="67" y="80"/>
                </a:cubicBezTo>
                <a:cubicBezTo>
                  <a:pt x="58" y="84"/>
                  <a:pt x="50" y="88"/>
                  <a:pt x="41" y="92"/>
                </a:cubicBezTo>
                <a:cubicBezTo>
                  <a:pt x="37" y="94"/>
                  <a:pt x="33" y="97"/>
                  <a:pt x="29" y="99"/>
                </a:cubicBezTo>
                <a:cubicBezTo>
                  <a:pt x="25" y="102"/>
                  <a:pt x="21" y="103"/>
                  <a:pt x="17" y="106"/>
                </a:cubicBezTo>
                <a:cubicBezTo>
                  <a:pt x="16" y="104"/>
                  <a:pt x="15" y="103"/>
                  <a:pt x="14" y="102"/>
                </a:cubicBezTo>
                <a:close/>
                <a:moveTo>
                  <a:pt x="12" y="97"/>
                </a:moveTo>
                <a:cubicBezTo>
                  <a:pt x="15" y="97"/>
                  <a:pt x="17" y="96"/>
                  <a:pt x="20" y="94"/>
                </a:cubicBezTo>
                <a:cubicBezTo>
                  <a:pt x="24" y="92"/>
                  <a:pt x="28" y="91"/>
                  <a:pt x="32" y="89"/>
                </a:cubicBezTo>
                <a:cubicBezTo>
                  <a:pt x="42" y="85"/>
                  <a:pt x="53" y="81"/>
                  <a:pt x="63" y="77"/>
                </a:cubicBezTo>
                <a:cubicBezTo>
                  <a:pt x="65" y="77"/>
                  <a:pt x="66" y="76"/>
                  <a:pt x="68" y="75"/>
                </a:cubicBezTo>
                <a:cubicBezTo>
                  <a:pt x="67" y="76"/>
                  <a:pt x="66" y="76"/>
                  <a:pt x="65" y="77"/>
                </a:cubicBezTo>
                <a:cubicBezTo>
                  <a:pt x="56" y="80"/>
                  <a:pt x="47" y="84"/>
                  <a:pt x="38" y="88"/>
                </a:cubicBezTo>
                <a:cubicBezTo>
                  <a:pt x="30" y="92"/>
                  <a:pt x="21" y="95"/>
                  <a:pt x="13" y="100"/>
                </a:cubicBezTo>
                <a:cubicBezTo>
                  <a:pt x="13" y="99"/>
                  <a:pt x="12" y="98"/>
                  <a:pt x="12" y="97"/>
                </a:cubicBezTo>
                <a:close/>
                <a:moveTo>
                  <a:pt x="10" y="93"/>
                </a:moveTo>
                <a:cubicBezTo>
                  <a:pt x="10" y="93"/>
                  <a:pt x="10" y="93"/>
                  <a:pt x="10" y="93"/>
                </a:cubicBezTo>
                <a:cubicBezTo>
                  <a:pt x="14" y="92"/>
                  <a:pt x="17" y="90"/>
                  <a:pt x="21" y="89"/>
                </a:cubicBezTo>
                <a:cubicBezTo>
                  <a:pt x="26" y="86"/>
                  <a:pt x="31" y="84"/>
                  <a:pt x="36" y="82"/>
                </a:cubicBezTo>
                <a:cubicBezTo>
                  <a:pt x="45" y="78"/>
                  <a:pt x="54" y="74"/>
                  <a:pt x="64" y="70"/>
                </a:cubicBezTo>
                <a:cubicBezTo>
                  <a:pt x="65" y="70"/>
                  <a:pt x="66" y="69"/>
                  <a:pt x="68" y="69"/>
                </a:cubicBezTo>
                <a:cubicBezTo>
                  <a:pt x="65" y="70"/>
                  <a:pt x="62" y="71"/>
                  <a:pt x="60" y="72"/>
                </a:cubicBezTo>
                <a:cubicBezTo>
                  <a:pt x="51" y="76"/>
                  <a:pt x="42" y="80"/>
                  <a:pt x="33" y="84"/>
                </a:cubicBezTo>
                <a:cubicBezTo>
                  <a:pt x="29" y="86"/>
                  <a:pt x="25" y="88"/>
                  <a:pt x="22" y="90"/>
                </a:cubicBezTo>
                <a:cubicBezTo>
                  <a:pt x="18" y="92"/>
                  <a:pt x="14" y="94"/>
                  <a:pt x="11" y="96"/>
                </a:cubicBezTo>
                <a:cubicBezTo>
                  <a:pt x="11" y="95"/>
                  <a:pt x="10" y="94"/>
                  <a:pt x="10" y="93"/>
                </a:cubicBezTo>
                <a:close/>
                <a:moveTo>
                  <a:pt x="18" y="85"/>
                </a:moveTo>
                <a:cubicBezTo>
                  <a:pt x="23" y="83"/>
                  <a:pt x="29" y="81"/>
                  <a:pt x="35" y="79"/>
                </a:cubicBezTo>
                <a:cubicBezTo>
                  <a:pt x="49" y="72"/>
                  <a:pt x="64" y="66"/>
                  <a:pt x="78" y="60"/>
                </a:cubicBezTo>
                <a:cubicBezTo>
                  <a:pt x="84" y="58"/>
                  <a:pt x="89" y="56"/>
                  <a:pt x="95" y="54"/>
                </a:cubicBezTo>
                <a:cubicBezTo>
                  <a:pt x="93" y="54"/>
                  <a:pt x="92" y="55"/>
                  <a:pt x="90" y="56"/>
                </a:cubicBezTo>
                <a:cubicBezTo>
                  <a:pt x="80" y="61"/>
                  <a:pt x="70" y="65"/>
                  <a:pt x="60" y="69"/>
                </a:cubicBezTo>
                <a:cubicBezTo>
                  <a:pt x="52" y="72"/>
                  <a:pt x="44" y="76"/>
                  <a:pt x="36" y="80"/>
                </a:cubicBezTo>
                <a:cubicBezTo>
                  <a:pt x="32" y="82"/>
                  <a:pt x="28" y="83"/>
                  <a:pt x="24" y="85"/>
                </a:cubicBezTo>
                <a:cubicBezTo>
                  <a:pt x="19" y="87"/>
                  <a:pt x="14" y="90"/>
                  <a:pt x="10" y="93"/>
                </a:cubicBezTo>
                <a:cubicBezTo>
                  <a:pt x="10" y="93"/>
                  <a:pt x="10" y="93"/>
                  <a:pt x="10" y="93"/>
                </a:cubicBezTo>
                <a:cubicBezTo>
                  <a:pt x="9" y="92"/>
                  <a:pt x="9" y="91"/>
                  <a:pt x="9" y="90"/>
                </a:cubicBezTo>
                <a:cubicBezTo>
                  <a:pt x="12" y="89"/>
                  <a:pt x="15" y="87"/>
                  <a:pt x="18" y="85"/>
                </a:cubicBezTo>
                <a:close/>
                <a:moveTo>
                  <a:pt x="60" y="21"/>
                </a:moveTo>
                <a:cubicBezTo>
                  <a:pt x="44" y="27"/>
                  <a:pt x="30" y="35"/>
                  <a:pt x="15" y="42"/>
                </a:cubicBezTo>
                <a:cubicBezTo>
                  <a:pt x="15" y="43"/>
                  <a:pt x="15" y="43"/>
                  <a:pt x="14" y="43"/>
                </a:cubicBezTo>
                <a:cubicBezTo>
                  <a:pt x="14" y="43"/>
                  <a:pt x="14" y="43"/>
                  <a:pt x="15" y="42"/>
                </a:cubicBezTo>
                <a:cubicBezTo>
                  <a:pt x="16" y="41"/>
                  <a:pt x="18" y="40"/>
                  <a:pt x="19" y="39"/>
                </a:cubicBezTo>
                <a:cubicBezTo>
                  <a:pt x="23" y="37"/>
                  <a:pt x="27" y="35"/>
                  <a:pt x="31" y="32"/>
                </a:cubicBezTo>
                <a:cubicBezTo>
                  <a:pt x="39" y="28"/>
                  <a:pt x="47" y="25"/>
                  <a:pt x="54" y="21"/>
                </a:cubicBezTo>
                <a:cubicBezTo>
                  <a:pt x="56" y="21"/>
                  <a:pt x="58" y="21"/>
                  <a:pt x="60" y="21"/>
                </a:cubicBezTo>
                <a:close/>
                <a:moveTo>
                  <a:pt x="13" y="44"/>
                </a:moveTo>
                <a:cubicBezTo>
                  <a:pt x="21" y="41"/>
                  <a:pt x="28" y="37"/>
                  <a:pt x="35" y="33"/>
                </a:cubicBezTo>
                <a:cubicBezTo>
                  <a:pt x="39" y="31"/>
                  <a:pt x="44" y="29"/>
                  <a:pt x="48" y="27"/>
                </a:cubicBezTo>
                <a:cubicBezTo>
                  <a:pt x="49" y="26"/>
                  <a:pt x="51" y="25"/>
                  <a:pt x="53" y="24"/>
                </a:cubicBezTo>
                <a:cubicBezTo>
                  <a:pt x="38" y="32"/>
                  <a:pt x="25" y="40"/>
                  <a:pt x="11" y="48"/>
                </a:cubicBezTo>
                <a:cubicBezTo>
                  <a:pt x="12" y="47"/>
                  <a:pt x="13" y="45"/>
                  <a:pt x="13" y="44"/>
                </a:cubicBezTo>
                <a:close/>
                <a:moveTo>
                  <a:pt x="10" y="50"/>
                </a:moveTo>
                <a:cubicBezTo>
                  <a:pt x="13" y="49"/>
                  <a:pt x="17" y="47"/>
                  <a:pt x="20" y="45"/>
                </a:cubicBezTo>
                <a:cubicBezTo>
                  <a:pt x="24" y="42"/>
                  <a:pt x="30" y="39"/>
                  <a:pt x="35" y="37"/>
                </a:cubicBezTo>
                <a:cubicBezTo>
                  <a:pt x="40" y="34"/>
                  <a:pt x="45" y="31"/>
                  <a:pt x="51" y="28"/>
                </a:cubicBezTo>
                <a:cubicBezTo>
                  <a:pt x="46" y="31"/>
                  <a:pt x="41" y="34"/>
                  <a:pt x="36" y="36"/>
                </a:cubicBezTo>
                <a:cubicBezTo>
                  <a:pt x="31" y="39"/>
                  <a:pt x="26" y="42"/>
                  <a:pt x="21" y="45"/>
                </a:cubicBezTo>
                <a:cubicBezTo>
                  <a:pt x="18" y="46"/>
                  <a:pt x="15" y="48"/>
                  <a:pt x="12" y="50"/>
                </a:cubicBezTo>
                <a:cubicBezTo>
                  <a:pt x="11" y="50"/>
                  <a:pt x="10" y="50"/>
                  <a:pt x="10" y="50"/>
                </a:cubicBezTo>
                <a:cubicBezTo>
                  <a:pt x="10" y="50"/>
                  <a:pt x="10" y="50"/>
                  <a:pt x="10" y="50"/>
                </a:cubicBezTo>
                <a:close/>
                <a:moveTo>
                  <a:pt x="75" y="21"/>
                </a:moveTo>
                <a:cubicBezTo>
                  <a:pt x="77" y="21"/>
                  <a:pt x="79" y="22"/>
                  <a:pt x="81" y="22"/>
                </a:cubicBezTo>
                <a:cubicBezTo>
                  <a:pt x="77" y="24"/>
                  <a:pt x="73" y="26"/>
                  <a:pt x="69" y="28"/>
                </a:cubicBezTo>
                <a:cubicBezTo>
                  <a:pt x="69" y="27"/>
                  <a:pt x="69" y="26"/>
                  <a:pt x="69" y="25"/>
                </a:cubicBezTo>
                <a:cubicBezTo>
                  <a:pt x="71" y="24"/>
                  <a:pt x="73" y="22"/>
                  <a:pt x="75" y="21"/>
                </a:cubicBezTo>
                <a:cubicBezTo>
                  <a:pt x="75" y="21"/>
                  <a:pt x="75" y="21"/>
                  <a:pt x="75" y="21"/>
                </a:cubicBezTo>
                <a:close/>
                <a:moveTo>
                  <a:pt x="96" y="28"/>
                </a:moveTo>
                <a:cubicBezTo>
                  <a:pt x="82" y="34"/>
                  <a:pt x="68" y="40"/>
                  <a:pt x="54" y="46"/>
                </a:cubicBezTo>
                <a:cubicBezTo>
                  <a:pt x="40" y="52"/>
                  <a:pt x="27" y="58"/>
                  <a:pt x="15" y="65"/>
                </a:cubicBezTo>
                <a:cubicBezTo>
                  <a:pt x="12" y="66"/>
                  <a:pt x="8" y="68"/>
                  <a:pt x="5" y="69"/>
                </a:cubicBezTo>
                <a:cubicBezTo>
                  <a:pt x="8" y="67"/>
                  <a:pt x="11" y="65"/>
                  <a:pt x="14" y="64"/>
                </a:cubicBezTo>
                <a:cubicBezTo>
                  <a:pt x="20" y="60"/>
                  <a:pt x="27" y="56"/>
                  <a:pt x="34" y="53"/>
                </a:cubicBezTo>
                <a:cubicBezTo>
                  <a:pt x="46" y="47"/>
                  <a:pt x="58" y="41"/>
                  <a:pt x="70" y="35"/>
                </a:cubicBezTo>
                <a:cubicBezTo>
                  <a:pt x="75" y="35"/>
                  <a:pt x="80" y="33"/>
                  <a:pt x="85" y="31"/>
                </a:cubicBezTo>
                <a:cubicBezTo>
                  <a:pt x="87" y="31"/>
                  <a:pt x="86" y="28"/>
                  <a:pt x="84" y="29"/>
                </a:cubicBezTo>
                <a:cubicBezTo>
                  <a:pt x="83" y="29"/>
                  <a:pt x="81" y="30"/>
                  <a:pt x="79" y="30"/>
                </a:cubicBezTo>
                <a:cubicBezTo>
                  <a:pt x="80" y="30"/>
                  <a:pt x="81" y="30"/>
                  <a:pt x="81" y="29"/>
                </a:cubicBezTo>
                <a:cubicBezTo>
                  <a:pt x="82" y="29"/>
                  <a:pt x="82" y="29"/>
                  <a:pt x="82" y="29"/>
                </a:cubicBezTo>
                <a:cubicBezTo>
                  <a:pt x="84" y="28"/>
                  <a:pt x="86" y="27"/>
                  <a:pt x="87" y="26"/>
                </a:cubicBezTo>
                <a:cubicBezTo>
                  <a:pt x="88" y="26"/>
                  <a:pt x="89" y="25"/>
                  <a:pt x="89" y="25"/>
                </a:cubicBezTo>
                <a:cubicBezTo>
                  <a:pt x="89" y="25"/>
                  <a:pt x="89" y="25"/>
                  <a:pt x="89" y="25"/>
                </a:cubicBezTo>
                <a:cubicBezTo>
                  <a:pt x="92" y="26"/>
                  <a:pt x="94" y="27"/>
                  <a:pt x="96" y="28"/>
                </a:cubicBezTo>
                <a:close/>
                <a:moveTo>
                  <a:pt x="97" y="28"/>
                </a:moveTo>
                <a:cubicBezTo>
                  <a:pt x="96" y="28"/>
                  <a:pt x="96" y="28"/>
                  <a:pt x="95" y="29"/>
                </a:cubicBezTo>
                <a:cubicBezTo>
                  <a:pt x="91" y="32"/>
                  <a:pt x="86" y="33"/>
                  <a:pt x="81" y="35"/>
                </a:cubicBezTo>
                <a:cubicBezTo>
                  <a:pt x="83" y="34"/>
                  <a:pt x="85" y="34"/>
                  <a:pt x="86" y="33"/>
                </a:cubicBezTo>
                <a:cubicBezTo>
                  <a:pt x="89" y="32"/>
                  <a:pt x="91" y="31"/>
                  <a:pt x="93" y="30"/>
                </a:cubicBezTo>
                <a:cubicBezTo>
                  <a:pt x="94" y="30"/>
                  <a:pt x="96" y="28"/>
                  <a:pt x="97" y="28"/>
                </a:cubicBezTo>
                <a:cubicBezTo>
                  <a:pt x="97" y="28"/>
                  <a:pt x="97" y="28"/>
                  <a:pt x="97" y="28"/>
                </a:cubicBezTo>
                <a:close/>
                <a:moveTo>
                  <a:pt x="62" y="35"/>
                </a:moveTo>
                <a:cubicBezTo>
                  <a:pt x="64" y="35"/>
                  <a:pt x="65" y="35"/>
                  <a:pt x="67" y="35"/>
                </a:cubicBezTo>
                <a:cubicBezTo>
                  <a:pt x="54" y="41"/>
                  <a:pt x="41" y="46"/>
                  <a:pt x="29" y="52"/>
                </a:cubicBezTo>
                <a:cubicBezTo>
                  <a:pt x="40" y="47"/>
                  <a:pt x="50" y="41"/>
                  <a:pt x="61" y="36"/>
                </a:cubicBezTo>
                <a:cubicBezTo>
                  <a:pt x="61" y="35"/>
                  <a:pt x="62" y="35"/>
                  <a:pt x="62" y="35"/>
                </a:cubicBezTo>
                <a:close/>
                <a:moveTo>
                  <a:pt x="58" y="31"/>
                </a:moveTo>
                <a:cubicBezTo>
                  <a:pt x="61" y="30"/>
                  <a:pt x="63" y="28"/>
                  <a:pt x="66" y="26"/>
                </a:cubicBezTo>
                <a:cubicBezTo>
                  <a:pt x="66" y="27"/>
                  <a:pt x="66" y="29"/>
                  <a:pt x="66" y="30"/>
                </a:cubicBezTo>
                <a:cubicBezTo>
                  <a:pt x="64" y="30"/>
                  <a:pt x="63" y="31"/>
                  <a:pt x="61" y="32"/>
                </a:cubicBezTo>
                <a:cubicBezTo>
                  <a:pt x="60" y="32"/>
                  <a:pt x="59" y="31"/>
                  <a:pt x="58" y="31"/>
                </a:cubicBezTo>
                <a:close/>
                <a:moveTo>
                  <a:pt x="57" y="34"/>
                </a:moveTo>
                <a:cubicBezTo>
                  <a:pt x="53" y="36"/>
                  <a:pt x="48" y="38"/>
                  <a:pt x="44" y="41"/>
                </a:cubicBezTo>
                <a:cubicBezTo>
                  <a:pt x="32" y="46"/>
                  <a:pt x="21" y="51"/>
                  <a:pt x="10" y="58"/>
                </a:cubicBezTo>
                <a:cubicBezTo>
                  <a:pt x="10" y="58"/>
                  <a:pt x="10" y="57"/>
                  <a:pt x="10" y="57"/>
                </a:cubicBezTo>
                <a:cubicBezTo>
                  <a:pt x="13" y="56"/>
                  <a:pt x="16" y="54"/>
                  <a:pt x="20" y="52"/>
                </a:cubicBezTo>
                <a:cubicBezTo>
                  <a:pt x="26" y="49"/>
                  <a:pt x="32" y="45"/>
                  <a:pt x="39" y="42"/>
                </a:cubicBezTo>
                <a:cubicBezTo>
                  <a:pt x="44" y="39"/>
                  <a:pt x="49" y="36"/>
                  <a:pt x="55" y="33"/>
                </a:cubicBezTo>
                <a:cubicBezTo>
                  <a:pt x="55" y="33"/>
                  <a:pt x="56" y="34"/>
                  <a:pt x="57" y="34"/>
                </a:cubicBezTo>
                <a:close/>
                <a:moveTo>
                  <a:pt x="66" y="30"/>
                </a:moveTo>
                <a:cubicBezTo>
                  <a:pt x="66" y="31"/>
                  <a:pt x="66" y="31"/>
                  <a:pt x="66" y="32"/>
                </a:cubicBezTo>
                <a:cubicBezTo>
                  <a:pt x="66" y="32"/>
                  <a:pt x="65" y="32"/>
                  <a:pt x="65" y="32"/>
                </a:cubicBezTo>
                <a:cubicBezTo>
                  <a:pt x="64" y="32"/>
                  <a:pt x="63" y="32"/>
                  <a:pt x="62" y="32"/>
                </a:cubicBezTo>
                <a:cubicBezTo>
                  <a:pt x="64" y="32"/>
                  <a:pt x="65" y="31"/>
                  <a:pt x="66" y="30"/>
                </a:cubicBezTo>
                <a:close/>
                <a:moveTo>
                  <a:pt x="69" y="29"/>
                </a:moveTo>
                <a:cubicBezTo>
                  <a:pt x="73" y="27"/>
                  <a:pt x="76" y="25"/>
                  <a:pt x="80" y="24"/>
                </a:cubicBezTo>
                <a:cubicBezTo>
                  <a:pt x="76" y="25"/>
                  <a:pt x="73" y="28"/>
                  <a:pt x="69" y="30"/>
                </a:cubicBezTo>
                <a:cubicBezTo>
                  <a:pt x="69" y="30"/>
                  <a:pt x="69" y="29"/>
                  <a:pt x="69" y="29"/>
                </a:cubicBezTo>
                <a:close/>
                <a:moveTo>
                  <a:pt x="81" y="28"/>
                </a:moveTo>
                <a:cubicBezTo>
                  <a:pt x="79" y="29"/>
                  <a:pt x="77" y="30"/>
                  <a:pt x="75" y="31"/>
                </a:cubicBezTo>
                <a:cubicBezTo>
                  <a:pt x="73" y="32"/>
                  <a:pt x="71" y="32"/>
                  <a:pt x="69" y="32"/>
                </a:cubicBezTo>
                <a:cubicBezTo>
                  <a:pt x="69" y="32"/>
                  <a:pt x="69" y="32"/>
                  <a:pt x="69" y="31"/>
                </a:cubicBezTo>
                <a:cubicBezTo>
                  <a:pt x="74" y="29"/>
                  <a:pt x="78" y="26"/>
                  <a:pt x="82" y="23"/>
                </a:cubicBezTo>
                <a:cubicBezTo>
                  <a:pt x="82" y="23"/>
                  <a:pt x="82" y="22"/>
                  <a:pt x="82" y="22"/>
                </a:cubicBezTo>
                <a:cubicBezTo>
                  <a:pt x="84" y="23"/>
                  <a:pt x="86" y="24"/>
                  <a:pt x="88" y="24"/>
                </a:cubicBezTo>
                <a:cubicBezTo>
                  <a:pt x="86" y="26"/>
                  <a:pt x="84" y="27"/>
                  <a:pt x="81" y="28"/>
                </a:cubicBezTo>
                <a:close/>
                <a:moveTo>
                  <a:pt x="69" y="24"/>
                </a:moveTo>
                <a:cubicBezTo>
                  <a:pt x="69" y="24"/>
                  <a:pt x="69" y="24"/>
                  <a:pt x="69" y="24"/>
                </a:cubicBezTo>
                <a:cubicBezTo>
                  <a:pt x="70" y="23"/>
                  <a:pt x="72" y="22"/>
                  <a:pt x="73" y="22"/>
                </a:cubicBezTo>
                <a:cubicBezTo>
                  <a:pt x="72" y="22"/>
                  <a:pt x="70" y="23"/>
                  <a:pt x="69" y="24"/>
                </a:cubicBezTo>
                <a:close/>
                <a:moveTo>
                  <a:pt x="66" y="26"/>
                </a:moveTo>
                <a:cubicBezTo>
                  <a:pt x="63" y="27"/>
                  <a:pt x="60" y="29"/>
                  <a:pt x="57" y="31"/>
                </a:cubicBezTo>
                <a:cubicBezTo>
                  <a:pt x="57" y="31"/>
                  <a:pt x="56" y="31"/>
                  <a:pt x="56" y="31"/>
                </a:cubicBezTo>
                <a:cubicBezTo>
                  <a:pt x="60" y="29"/>
                  <a:pt x="63" y="27"/>
                  <a:pt x="66" y="25"/>
                </a:cubicBezTo>
                <a:cubicBezTo>
                  <a:pt x="66" y="25"/>
                  <a:pt x="66" y="26"/>
                  <a:pt x="66" y="26"/>
                </a:cubicBezTo>
                <a:close/>
                <a:moveTo>
                  <a:pt x="60" y="27"/>
                </a:moveTo>
                <a:cubicBezTo>
                  <a:pt x="58" y="28"/>
                  <a:pt x="57" y="29"/>
                  <a:pt x="55" y="30"/>
                </a:cubicBezTo>
                <a:cubicBezTo>
                  <a:pt x="54" y="30"/>
                  <a:pt x="54" y="30"/>
                  <a:pt x="53" y="29"/>
                </a:cubicBezTo>
                <a:cubicBezTo>
                  <a:pt x="51" y="28"/>
                  <a:pt x="50" y="31"/>
                  <a:pt x="51" y="32"/>
                </a:cubicBezTo>
                <a:cubicBezTo>
                  <a:pt x="51" y="32"/>
                  <a:pt x="51" y="32"/>
                  <a:pt x="51" y="32"/>
                </a:cubicBezTo>
                <a:cubicBezTo>
                  <a:pt x="49" y="33"/>
                  <a:pt x="46" y="34"/>
                  <a:pt x="43" y="36"/>
                </a:cubicBezTo>
                <a:cubicBezTo>
                  <a:pt x="37" y="38"/>
                  <a:pt x="32" y="41"/>
                  <a:pt x="26" y="44"/>
                </a:cubicBezTo>
                <a:cubicBezTo>
                  <a:pt x="21" y="46"/>
                  <a:pt x="15" y="50"/>
                  <a:pt x="9" y="51"/>
                </a:cubicBezTo>
                <a:cubicBezTo>
                  <a:pt x="9" y="51"/>
                  <a:pt x="9" y="51"/>
                  <a:pt x="9" y="51"/>
                </a:cubicBezTo>
                <a:cubicBezTo>
                  <a:pt x="9" y="51"/>
                  <a:pt x="9" y="51"/>
                  <a:pt x="9" y="51"/>
                </a:cubicBezTo>
                <a:cubicBezTo>
                  <a:pt x="10" y="51"/>
                  <a:pt x="11" y="51"/>
                  <a:pt x="12" y="50"/>
                </a:cubicBezTo>
                <a:cubicBezTo>
                  <a:pt x="14" y="50"/>
                  <a:pt x="16" y="48"/>
                  <a:pt x="18" y="47"/>
                </a:cubicBezTo>
                <a:cubicBezTo>
                  <a:pt x="23" y="44"/>
                  <a:pt x="29" y="41"/>
                  <a:pt x="35" y="38"/>
                </a:cubicBezTo>
                <a:cubicBezTo>
                  <a:pt x="46" y="32"/>
                  <a:pt x="56" y="26"/>
                  <a:pt x="67" y="21"/>
                </a:cubicBezTo>
                <a:cubicBezTo>
                  <a:pt x="67" y="22"/>
                  <a:pt x="66" y="23"/>
                  <a:pt x="66" y="24"/>
                </a:cubicBezTo>
                <a:cubicBezTo>
                  <a:pt x="64" y="25"/>
                  <a:pt x="62" y="26"/>
                  <a:pt x="60" y="27"/>
                </a:cubicBezTo>
                <a:close/>
                <a:moveTo>
                  <a:pt x="9" y="52"/>
                </a:moveTo>
                <a:cubicBezTo>
                  <a:pt x="12" y="51"/>
                  <a:pt x="15" y="50"/>
                  <a:pt x="19" y="48"/>
                </a:cubicBezTo>
                <a:cubicBezTo>
                  <a:pt x="24" y="45"/>
                  <a:pt x="30" y="42"/>
                  <a:pt x="37" y="40"/>
                </a:cubicBezTo>
                <a:cubicBezTo>
                  <a:pt x="42" y="37"/>
                  <a:pt x="47" y="35"/>
                  <a:pt x="53" y="32"/>
                </a:cubicBezTo>
                <a:cubicBezTo>
                  <a:pt x="53" y="32"/>
                  <a:pt x="53" y="33"/>
                  <a:pt x="54" y="33"/>
                </a:cubicBezTo>
                <a:cubicBezTo>
                  <a:pt x="38" y="41"/>
                  <a:pt x="22" y="50"/>
                  <a:pt x="7" y="59"/>
                </a:cubicBezTo>
                <a:cubicBezTo>
                  <a:pt x="7" y="57"/>
                  <a:pt x="8" y="54"/>
                  <a:pt x="9" y="52"/>
                </a:cubicBezTo>
                <a:close/>
                <a:moveTo>
                  <a:pt x="6" y="60"/>
                </a:moveTo>
                <a:cubicBezTo>
                  <a:pt x="11" y="59"/>
                  <a:pt x="15" y="55"/>
                  <a:pt x="20" y="53"/>
                </a:cubicBezTo>
                <a:cubicBezTo>
                  <a:pt x="26" y="50"/>
                  <a:pt x="32" y="47"/>
                  <a:pt x="39" y="44"/>
                </a:cubicBezTo>
                <a:cubicBezTo>
                  <a:pt x="45" y="40"/>
                  <a:pt x="52" y="37"/>
                  <a:pt x="58" y="34"/>
                </a:cubicBezTo>
                <a:cubicBezTo>
                  <a:pt x="59" y="34"/>
                  <a:pt x="60" y="35"/>
                  <a:pt x="61" y="35"/>
                </a:cubicBezTo>
                <a:cubicBezTo>
                  <a:pt x="55" y="38"/>
                  <a:pt x="49" y="41"/>
                  <a:pt x="43" y="44"/>
                </a:cubicBezTo>
                <a:cubicBezTo>
                  <a:pt x="34" y="49"/>
                  <a:pt x="25" y="54"/>
                  <a:pt x="16" y="59"/>
                </a:cubicBezTo>
                <a:cubicBezTo>
                  <a:pt x="14" y="60"/>
                  <a:pt x="12" y="61"/>
                  <a:pt x="10" y="62"/>
                </a:cubicBezTo>
                <a:cubicBezTo>
                  <a:pt x="9" y="63"/>
                  <a:pt x="7" y="64"/>
                  <a:pt x="6" y="65"/>
                </a:cubicBezTo>
                <a:cubicBezTo>
                  <a:pt x="6" y="63"/>
                  <a:pt x="6" y="62"/>
                  <a:pt x="6" y="60"/>
                </a:cubicBezTo>
                <a:close/>
                <a:moveTo>
                  <a:pt x="11" y="62"/>
                </a:moveTo>
                <a:cubicBezTo>
                  <a:pt x="15" y="60"/>
                  <a:pt x="18" y="58"/>
                  <a:pt x="22" y="57"/>
                </a:cubicBezTo>
                <a:cubicBezTo>
                  <a:pt x="30" y="53"/>
                  <a:pt x="38" y="49"/>
                  <a:pt x="46" y="45"/>
                </a:cubicBezTo>
                <a:cubicBezTo>
                  <a:pt x="51" y="43"/>
                  <a:pt x="57" y="41"/>
                  <a:pt x="63" y="38"/>
                </a:cubicBezTo>
                <a:cubicBezTo>
                  <a:pt x="43" y="48"/>
                  <a:pt x="23" y="56"/>
                  <a:pt x="5" y="69"/>
                </a:cubicBezTo>
                <a:cubicBezTo>
                  <a:pt x="5" y="68"/>
                  <a:pt x="5" y="67"/>
                  <a:pt x="5" y="66"/>
                </a:cubicBezTo>
                <a:cubicBezTo>
                  <a:pt x="7" y="65"/>
                  <a:pt x="9" y="63"/>
                  <a:pt x="11" y="62"/>
                </a:cubicBezTo>
                <a:close/>
                <a:moveTo>
                  <a:pt x="5" y="70"/>
                </a:moveTo>
                <a:cubicBezTo>
                  <a:pt x="12" y="67"/>
                  <a:pt x="18" y="64"/>
                  <a:pt x="24" y="60"/>
                </a:cubicBezTo>
                <a:cubicBezTo>
                  <a:pt x="32" y="56"/>
                  <a:pt x="40" y="53"/>
                  <a:pt x="49" y="49"/>
                </a:cubicBezTo>
                <a:cubicBezTo>
                  <a:pt x="52" y="47"/>
                  <a:pt x="56" y="46"/>
                  <a:pt x="59" y="45"/>
                </a:cubicBezTo>
                <a:cubicBezTo>
                  <a:pt x="56" y="46"/>
                  <a:pt x="53" y="48"/>
                  <a:pt x="50" y="49"/>
                </a:cubicBezTo>
                <a:cubicBezTo>
                  <a:pt x="42" y="53"/>
                  <a:pt x="34" y="57"/>
                  <a:pt x="26" y="61"/>
                </a:cubicBezTo>
                <a:cubicBezTo>
                  <a:pt x="19" y="65"/>
                  <a:pt x="12" y="70"/>
                  <a:pt x="5" y="73"/>
                </a:cubicBezTo>
                <a:cubicBezTo>
                  <a:pt x="5" y="72"/>
                  <a:pt x="5" y="71"/>
                  <a:pt x="5" y="70"/>
                </a:cubicBezTo>
                <a:close/>
                <a:moveTo>
                  <a:pt x="103" y="33"/>
                </a:moveTo>
                <a:cubicBezTo>
                  <a:pt x="104" y="33"/>
                  <a:pt x="105" y="34"/>
                  <a:pt x="106" y="35"/>
                </a:cubicBezTo>
                <a:cubicBezTo>
                  <a:pt x="104" y="35"/>
                  <a:pt x="102" y="36"/>
                  <a:pt x="101" y="37"/>
                </a:cubicBezTo>
                <a:cubicBezTo>
                  <a:pt x="98" y="38"/>
                  <a:pt x="95" y="40"/>
                  <a:pt x="92" y="41"/>
                </a:cubicBezTo>
                <a:cubicBezTo>
                  <a:pt x="88" y="42"/>
                  <a:pt x="85" y="43"/>
                  <a:pt x="81" y="45"/>
                </a:cubicBezTo>
                <a:cubicBezTo>
                  <a:pt x="77" y="46"/>
                  <a:pt x="74" y="48"/>
                  <a:pt x="70" y="50"/>
                </a:cubicBezTo>
                <a:cubicBezTo>
                  <a:pt x="66" y="51"/>
                  <a:pt x="63" y="52"/>
                  <a:pt x="59" y="54"/>
                </a:cubicBezTo>
                <a:cubicBezTo>
                  <a:pt x="46" y="60"/>
                  <a:pt x="32" y="65"/>
                  <a:pt x="18" y="71"/>
                </a:cubicBezTo>
                <a:cubicBezTo>
                  <a:pt x="18" y="71"/>
                  <a:pt x="17" y="71"/>
                  <a:pt x="17" y="72"/>
                </a:cubicBezTo>
                <a:cubicBezTo>
                  <a:pt x="21" y="69"/>
                  <a:pt x="26" y="67"/>
                  <a:pt x="31" y="65"/>
                </a:cubicBezTo>
                <a:cubicBezTo>
                  <a:pt x="41" y="59"/>
                  <a:pt x="52" y="54"/>
                  <a:pt x="63" y="49"/>
                </a:cubicBezTo>
                <a:cubicBezTo>
                  <a:pt x="73" y="45"/>
                  <a:pt x="83" y="41"/>
                  <a:pt x="94" y="37"/>
                </a:cubicBezTo>
                <a:cubicBezTo>
                  <a:pt x="97" y="35"/>
                  <a:pt x="100" y="34"/>
                  <a:pt x="103" y="33"/>
                </a:cubicBezTo>
                <a:close/>
                <a:moveTo>
                  <a:pt x="29" y="65"/>
                </a:moveTo>
                <a:cubicBezTo>
                  <a:pt x="21" y="69"/>
                  <a:pt x="13" y="73"/>
                  <a:pt x="5" y="78"/>
                </a:cubicBezTo>
                <a:cubicBezTo>
                  <a:pt x="5" y="77"/>
                  <a:pt x="5" y="76"/>
                  <a:pt x="5" y="75"/>
                </a:cubicBezTo>
                <a:cubicBezTo>
                  <a:pt x="12" y="73"/>
                  <a:pt x="18" y="69"/>
                  <a:pt x="24" y="65"/>
                </a:cubicBezTo>
                <a:cubicBezTo>
                  <a:pt x="33" y="60"/>
                  <a:pt x="43" y="57"/>
                  <a:pt x="52" y="53"/>
                </a:cubicBezTo>
                <a:cubicBezTo>
                  <a:pt x="52" y="53"/>
                  <a:pt x="52" y="53"/>
                  <a:pt x="52" y="53"/>
                </a:cubicBezTo>
                <a:cubicBezTo>
                  <a:pt x="44" y="57"/>
                  <a:pt x="37" y="61"/>
                  <a:pt x="29" y="65"/>
                </a:cubicBezTo>
                <a:close/>
                <a:moveTo>
                  <a:pt x="6" y="79"/>
                </a:moveTo>
                <a:cubicBezTo>
                  <a:pt x="8" y="77"/>
                  <a:pt x="10" y="76"/>
                  <a:pt x="13" y="75"/>
                </a:cubicBezTo>
                <a:cubicBezTo>
                  <a:pt x="17" y="72"/>
                  <a:pt x="21" y="70"/>
                  <a:pt x="25" y="69"/>
                </a:cubicBezTo>
                <a:cubicBezTo>
                  <a:pt x="35" y="64"/>
                  <a:pt x="45" y="61"/>
                  <a:pt x="54" y="57"/>
                </a:cubicBezTo>
                <a:cubicBezTo>
                  <a:pt x="55" y="56"/>
                  <a:pt x="57" y="56"/>
                  <a:pt x="58" y="55"/>
                </a:cubicBezTo>
                <a:cubicBezTo>
                  <a:pt x="56" y="56"/>
                  <a:pt x="55" y="57"/>
                  <a:pt x="54" y="57"/>
                </a:cubicBezTo>
                <a:cubicBezTo>
                  <a:pt x="45" y="62"/>
                  <a:pt x="36" y="66"/>
                  <a:pt x="27" y="70"/>
                </a:cubicBezTo>
                <a:cubicBezTo>
                  <a:pt x="20" y="74"/>
                  <a:pt x="13" y="77"/>
                  <a:pt x="6" y="82"/>
                </a:cubicBezTo>
                <a:cubicBezTo>
                  <a:pt x="6" y="81"/>
                  <a:pt x="6" y="80"/>
                  <a:pt x="6" y="79"/>
                </a:cubicBezTo>
                <a:close/>
                <a:moveTo>
                  <a:pt x="6" y="83"/>
                </a:moveTo>
                <a:cubicBezTo>
                  <a:pt x="13" y="82"/>
                  <a:pt x="19" y="78"/>
                  <a:pt x="25" y="75"/>
                </a:cubicBezTo>
                <a:cubicBezTo>
                  <a:pt x="35" y="71"/>
                  <a:pt x="44" y="67"/>
                  <a:pt x="53" y="63"/>
                </a:cubicBezTo>
                <a:cubicBezTo>
                  <a:pt x="71" y="54"/>
                  <a:pt x="90" y="46"/>
                  <a:pt x="109" y="38"/>
                </a:cubicBezTo>
                <a:cubicBezTo>
                  <a:pt x="109" y="39"/>
                  <a:pt x="110" y="39"/>
                  <a:pt x="110" y="40"/>
                </a:cubicBezTo>
                <a:cubicBezTo>
                  <a:pt x="110" y="40"/>
                  <a:pt x="110" y="40"/>
                  <a:pt x="110" y="40"/>
                </a:cubicBezTo>
                <a:cubicBezTo>
                  <a:pt x="92" y="49"/>
                  <a:pt x="74" y="57"/>
                  <a:pt x="55" y="64"/>
                </a:cubicBezTo>
                <a:cubicBezTo>
                  <a:pt x="51" y="66"/>
                  <a:pt x="48" y="68"/>
                  <a:pt x="44" y="70"/>
                </a:cubicBezTo>
                <a:cubicBezTo>
                  <a:pt x="40" y="72"/>
                  <a:pt x="35" y="73"/>
                  <a:pt x="30" y="75"/>
                </a:cubicBezTo>
                <a:cubicBezTo>
                  <a:pt x="22" y="78"/>
                  <a:pt x="14" y="81"/>
                  <a:pt x="7" y="85"/>
                </a:cubicBezTo>
                <a:cubicBezTo>
                  <a:pt x="7" y="84"/>
                  <a:pt x="7" y="84"/>
                  <a:pt x="6" y="83"/>
                </a:cubicBezTo>
                <a:close/>
                <a:moveTo>
                  <a:pt x="103" y="44"/>
                </a:moveTo>
                <a:cubicBezTo>
                  <a:pt x="102" y="45"/>
                  <a:pt x="101" y="45"/>
                  <a:pt x="100" y="46"/>
                </a:cubicBezTo>
                <a:cubicBezTo>
                  <a:pt x="95" y="48"/>
                  <a:pt x="91" y="50"/>
                  <a:pt x="87" y="51"/>
                </a:cubicBezTo>
                <a:cubicBezTo>
                  <a:pt x="92" y="49"/>
                  <a:pt x="96" y="47"/>
                  <a:pt x="101" y="45"/>
                </a:cubicBezTo>
                <a:cubicBezTo>
                  <a:pt x="101" y="45"/>
                  <a:pt x="102" y="45"/>
                  <a:pt x="103" y="44"/>
                </a:cubicBezTo>
                <a:close/>
                <a:moveTo>
                  <a:pt x="108" y="42"/>
                </a:moveTo>
                <a:cubicBezTo>
                  <a:pt x="109" y="42"/>
                  <a:pt x="109" y="42"/>
                  <a:pt x="109" y="42"/>
                </a:cubicBezTo>
                <a:cubicBezTo>
                  <a:pt x="109" y="42"/>
                  <a:pt x="110" y="41"/>
                  <a:pt x="111" y="41"/>
                </a:cubicBezTo>
                <a:cubicBezTo>
                  <a:pt x="111" y="41"/>
                  <a:pt x="111" y="41"/>
                  <a:pt x="111" y="41"/>
                </a:cubicBezTo>
                <a:cubicBezTo>
                  <a:pt x="111" y="42"/>
                  <a:pt x="112" y="43"/>
                  <a:pt x="113" y="44"/>
                </a:cubicBezTo>
                <a:cubicBezTo>
                  <a:pt x="110" y="45"/>
                  <a:pt x="107" y="47"/>
                  <a:pt x="104" y="49"/>
                </a:cubicBezTo>
                <a:cubicBezTo>
                  <a:pt x="104" y="49"/>
                  <a:pt x="104" y="49"/>
                  <a:pt x="103" y="50"/>
                </a:cubicBezTo>
                <a:cubicBezTo>
                  <a:pt x="103" y="50"/>
                  <a:pt x="102" y="50"/>
                  <a:pt x="102" y="50"/>
                </a:cubicBezTo>
                <a:cubicBezTo>
                  <a:pt x="86" y="57"/>
                  <a:pt x="69" y="63"/>
                  <a:pt x="53" y="70"/>
                </a:cubicBezTo>
                <a:cubicBezTo>
                  <a:pt x="45" y="73"/>
                  <a:pt x="37" y="77"/>
                  <a:pt x="29" y="80"/>
                </a:cubicBezTo>
                <a:cubicBezTo>
                  <a:pt x="27" y="81"/>
                  <a:pt x="25" y="81"/>
                  <a:pt x="24" y="82"/>
                </a:cubicBezTo>
                <a:cubicBezTo>
                  <a:pt x="36" y="76"/>
                  <a:pt x="48" y="70"/>
                  <a:pt x="60" y="64"/>
                </a:cubicBezTo>
                <a:cubicBezTo>
                  <a:pt x="76" y="56"/>
                  <a:pt x="93" y="51"/>
                  <a:pt x="108" y="42"/>
                </a:cubicBezTo>
                <a:close/>
                <a:moveTo>
                  <a:pt x="108" y="47"/>
                </a:moveTo>
                <a:cubicBezTo>
                  <a:pt x="108" y="47"/>
                  <a:pt x="108" y="47"/>
                  <a:pt x="108" y="48"/>
                </a:cubicBezTo>
                <a:cubicBezTo>
                  <a:pt x="109" y="47"/>
                  <a:pt x="109" y="47"/>
                  <a:pt x="110" y="47"/>
                </a:cubicBezTo>
                <a:cubicBezTo>
                  <a:pt x="113" y="45"/>
                  <a:pt x="109" y="47"/>
                  <a:pt x="108" y="47"/>
                </a:cubicBezTo>
                <a:close/>
                <a:moveTo>
                  <a:pt x="113" y="51"/>
                </a:moveTo>
                <a:cubicBezTo>
                  <a:pt x="114" y="51"/>
                  <a:pt x="114" y="51"/>
                  <a:pt x="114" y="51"/>
                </a:cubicBezTo>
                <a:cubicBezTo>
                  <a:pt x="115" y="51"/>
                  <a:pt x="115" y="50"/>
                  <a:pt x="115" y="50"/>
                </a:cubicBezTo>
                <a:cubicBezTo>
                  <a:pt x="116" y="52"/>
                  <a:pt x="117" y="54"/>
                  <a:pt x="117" y="55"/>
                </a:cubicBezTo>
                <a:cubicBezTo>
                  <a:pt x="117" y="56"/>
                  <a:pt x="117" y="56"/>
                  <a:pt x="116" y="56"/>
                </a:cubicBezTo>
                <a:cubicBezTo>
                  <a:pt x="116" y="56"/>
                  <a:pt x="116" y="56"/>
                  <a:pt x="115" y="56"/>
                </a:cubicBezTo>
                <a:cubicBezTo>
                  <a:pt x="115" y="57"/>
                  <a:pt x="114" y="57"/>
                  <a:pt x="114" y="57"/>
                </a:cubicBezTo>
                <a:cubicBezTo>
                  <a:pt x="113" y="57"/>
                  <a:pt x="111" y="58"/>
                  <a:pt x="110" y="59"/>
                </a:cubicBezTo>
                <a:cubicBezTo>
                  <a:pt x="106" y="60"/>
                  <a:pt x="102" y="62"/>
                  <a:pt x="98" y="63"/>
                </a:cubicBezTo>
                <a:cubicBezTo>
                  <a:pt x="97" y="64"/>
                  <a:pt x="96" y="64"/>
                  <a:pt x="94" y="65"/>
                </a:cubicBezTo>
                <a:cubicBezTo>
                  <a:pt x="94" y="65"/>
                  <a:pt x="93" y="65"/>
                  <a:pt x="93" y="65"/>
                </a:cubicBezTo>
                <a:cubicBezTo>
                  <a:pt x="84" y="69"/>
                  <a:pt x="75" y="72"/>
                  <a:pt x="66" y="75"/>
                </a:cubicBezTo>
                <a:cubicBezTo>
                  <a:pt x="52" y="80"/>
                  <a:pt x="38" y="87"/>
                  <a:pt x="24" y="92"/>
                </a:cubicBezTo>
                <a:cubicBezTo>
                  <a:pt x="21" y="93"/>
                  <a:pt x="19" y="94"/>
                  <a:pt x="16" y="95"/>
                </a:cubicBezTo>
                <a:cubicBezTo>
                  <a:pt x="13" y="97"/>
                  <a:pt x="13" y="96"/>
                  <a:pt x="15" y="95"/>
                </a:cubicBezTo>
                <a:cubicBezTo>
                  <a:pt x="16" y="94"/>
                  <a:pt x="18" y="93"/>
                  <a:pt x="19" y="93"/>
                </a:cubicBezTo>
                <a:cubicBezTo>
                  <a:pt x="26" y="89"/>
                  <a:pt x="32" y="85"/>
                  <a:pt x="39" y="82"/>
                </a:cubicBezTo>
                <a:cubicBezTo>
                  <a:pt x="53" y="77"/>
                  <a:pt x="65" y="71"/>
                  <a:pt x="78" y="65"/>
                </a:cubicBezTo>
                <a:cubicBezTo>
                  <a:pt x="90" y="61"/>
                  <a:pt x="102" y="57"/>
                  <a:pt x="113" y="51"/>
                </a:cubicBezTo>
                <a:close/>
                <a:moveTo>
                  <a:pt x="117" y="91"/>
                </a:moveTo>
                <a:cubicBezTo>
                  <a:pt x="107" y="96"/>
                  <a:pt x="97" y="101"/>
                  <a:pt x="87" y="107"/>
                </a:cubicBezTo>
                <a:cubicBezTo>
                  <a:pt x="80" y="110"/>
                  <a:pt x="73" y="114"/>
                  <a:pt x="66" y="117"/>
                </a:cubicBezTo>
                <a:cubicBezTo>
                  <a:pt x="67" y="116"/>
                  <a:pt x="68" y="116"/>
                  <a:pt x="69" y="115"/>
                </a:cubicBezTo>
                <a:cubicBezTo>
                  <a:pt x="74" y="111"/>
                  <a:pt x="80" y="108"/>
                  <a:pt x="85" y="105"/>
                </a:cubicBezTo>
                <a:cubicBezTo>
                  <a:pt x="87" y="104"/>
                  <a:pt x="89" y="104"/>
                  <a:pt x="90" y="103"/>
                </a:cubicBezTo>
                <a:cubicBezTo>
                  <a:pt x="91" y="102"/>
                  <a:pt x="92" y="102"/>
                  <a:pt x="93" y="102"/>
                </a:cubicBezTo>
                <a:cubicBezTo>
                  <a:pt x="100" y="98"/>
                  <a:pt x="108" y="95"/>
                  <a:pt x="115" y="91"/>
                </a:cubicBezTo>
                <a:cubicBezTo>
                  <a:pt x="116" y="91"/>
                  <a:pt x="117" y="91"/>
                  <a:pt x="117" y="90"/>
                </a:cubicBezTo>
                <a:cubicBezTo>
                  <a:pt x="117" y="91"/>
                  <a:pt x="117" y="91"/>
                  <a:pt x="117" y="91"/>
                </a:cubicBezTo>
                <a:close/>
                <a:moveTo>
                  <a:pt x="95" y="100"/>
                </a:moveTo>
                <a:cubicBezTo>
                  <a:pt x="97" y="99"/>
                  <a:pt x="100" y="98"/>
                  <a:pt x="102" y="97"/>
                </a:cubicBezTo>
                <a:cubicBezTo>
                  <a:pt x="104" y="96"/>
                  <a:pt x="106" y="95"/>
                  <a:pt x="108" y="94"/>
                </a:cubicBezTo>
                <a:cubicBezTo>
                  <a:pt x="104" y="96"/>
                  <a:pt x="99" y="98"/>
                  <a:pt x="95" y="100"/>
                </a:cubicBezTo>
                <a:close/>
                <a:moveTo>
                  <a:pt x="117" y="89"/>
                </a:moveTo>
                <a:cubicBezTo>
                  <a:pt x="117" y="89"/>
                  <a:pt x="117" y="90"/>
                  <a:pt x="116" y="90"/>
                </a:cubicBezTo>
                <a:cubicBezTo>
                  <a:pt x="116" y="90"/>
                  <a:pt x="116" y="90"/>
                  <a:pt x="115" y="90"/>
                </a:cubicBezTo>
                <a:cubicBezTo>
                  <a:pt x="115" y="91"/>
                  <a:pt x="114" y="91"/>
                  <a:pt x="114" y="91"/>
                </a:cubicBezTo>
                <a:cubicBezTo>
                  <a:pt x="113" y="92"/>
                  <a:pt x="112" y="92"/>
                  <a:pt x="111" y="93"/>
                </a:cubicBezTo>
                <a:cubicBezTo>
                  <a:pt x="109" y="93"/>
                  <a:pt x="107" y="94"/>
                  <a:pt x="105" y="95"/>
                </a:cubicBezTo>
                <a:cubicBezTo>
                  <a:pt x="100" y="96"/>
                  <a:pt x="96" y="98"/>
                  <a:pt x="92" y="101"/>
                </a:cubicBezTo>
                <a:cubicBezTo>
                  <a:pt x="91" y="101"/>
                  <a:pt x="90" y="102"/>
                  <a:pt x="88" y="103"/>
                </a:cubicBezTo>
                <a:cubicBezTo>
                  <a:pt x="85" y="104"/>
                  <a:pt x="82" y="106"/>
                  <a:pt x="79" y="107"/>
                </a:cubicBezTo>
                <a:cubicBezTo>
                  <a:pt x="72" y="110"/>
                  <a:pt x="66" y="113"/>
                  <a:pt x="60" y="116"/>
                </a:cubicBezTo>
                <a:cubicBezTo>
                  <a:pt x="56" y="117"/>
                  <a:pt x="53" y="119"/>
                  <a:pt x="50" y="120"/>
                </a:cubicBezTo>
                <a:cubicBezTo>
                  <a:pt x="48" y="121"/>
                  <a:pt x="46" y="122"/>
                  <a:pt x="44" y="123"/>
                </a:cubicBezTo>
                <a:cubicBezTo>
                  <a:pt x="40" y="124"/>
                  <a:pt x="45" y="122"/>
                  <a:pt x="45" y="122"/>
                </a:cubicBezTo>
                <a:cubicBezTo>
                  <a:pt x="48" y="120"/>
                  <a:pt x="51" y="118"/>
                  <a:pt x="53" y="116"/>
                </a:cubicBezTo>
                <a:cubicBezTo>
                  <a:pt x="56" y="114"/>
                  <a:pt x="59" y="113"/>
                  <a:pt x="63" y="111"/>
                </a:cubicBezTo>
                <a:cubicBezTo>
                  <a:pt x="69" y="107"/>
                  <a:pt x="76" y="104"/>
                  <a:pt x="83" y="101"/>
                </a:cubicBezTo>
                <a:cubicBezTo>
                  <a:pt x="83" y="100"/>
                  <a:pt x="84" y="100"/>
                  <a:pt x="84" y="100"/>
                </a:cubicBezTo>
                <a:cubicBezTo>
                  <a:pt x="96" y="96"/>
                  <a:pt x="107" y="91"/>
                  <a:pt x="118" y="86"/>
                </a:cubicBezTo>
                <a:cubicBezTo>
                  <a:pt x="118" y="87"/>
                  <a:pt x="118" y="88"/>
                  <a:pt x="117" y="89"/>
                </a:cubicBezTo>
                <a:close/>
                <a:moveTo>
                  <a:pt x="118" y="85"/>
                </a:moveTo>
                <a:cubicBezTo>
                  <a:pt x="108" y="89"/>
                  <a:pt x="98" y="93"/>
                  <a:pt x="88" y="98"/>
                </a:cubicBezTo>
                <a:cubicBezTo>
                  <a:pt x="81" y="100"/>
                  <a:pt x="74" y="103"/>
                  <a:pt x="67" y="106"/>
                </a:cubicBezTo>
                <a:cubicBezTo>
                  <a:pt x="61" y="108"/>
                  <a:pt x="55" y="111"/>
                  <a:pt x="49" y="114"/>
                </a:cubicBezTo>
                <a:cubicBezTo>
                  <a:pt x="46" y="115"/>
                  <a:pt x="43" y="117"/>
                  <a:pt x="40" y="118"/>
                </a:cubicBezTo>
                <a:cubicBezTo>
                  <a:pt x="38" y="119"/>
                  <a:pt x="36" y="120"/>
                  <a:pt x="34" y="121"/>
                </a:cubicBezTo>
                <a:cubicBezTo>
                  <a:pt x="35" y="121"/>
                  <a:pt x="37" y="119"/>
                  <a:pt x="37" y="118"/>
                </a:cubicBezTo>
                <a:cubicBezTo>
                  <a:pt x="43" y="113"/>
                  <a:pt x="50" y="111"/>
                  <a:pt x="56" y="108"/>
                </a:cubicBezTo>
                <a:cubicBezTo>
                  <a:pt x="58" y="106"/>
                  <a:pt x="60" y="105"/>
                  <a:pt x="63" y="104"/>
                </a:cubicBezTo>
                <a:cubicBezTo>
                  <a:pt x="68" y="102"/>
                  <a:pt x="73" y="100"/>
                  <a:pt x="78" y="98"/>
                </a:cubicBezTo>
                <a:cubicBezTo>
                  <a:pt x="78" y="98"/>
                  <a:pt x="79" y="97"/>
                  <a:pt x="79" y="97"/>
                </a:cubicBezTo>
                <a:cubicBezTo>
                  <a:pt x="88" y="94"/>
                  <a:pt x="97" y="90"/>
                  <a:pt x="106" y="86"/>
                </a:cubicBezTo>
                <a:cubicBezTo>
                  <a:pt x="108" y="85"/>
                  <a:pt x="111" y="84"/>
                  <a:pt x="113" y="83"/>
                </a:cubicBezTo>
                <a:cubicBezTo>
                  <a:pt x="115" y="82"/>
                  <a:pt x="117" y="81"/>
                  <a:pt x="119" y="80"/>
                </a:cubicBezTo>
                <a:cubicBezTo>
                  <a:pt x="119" y="82"/>
                  <a:pt x="118" y="83"/>
                  <a:pt x="118" y="85"/>
                </a:cubicBezTo>
                <a:close/>
                <a:moveTo>
                  <a:pt x="30" y="119"/>
                </a:moveTo>
                <a:cubicBezTo>
                  <a:pt x="39" y="115"/>
                  <a:pt x="47" y="111"/>
                  <a:pt x="56" y="107"/>
                </a:cubicBezTo>
                <a:cubicBezTo>
                  <a:pt x="55" y="108"/>
                  <a:pt x="53" y="109"/>
                  <a:pt x="52" y="110"/>
                </a:cubicBezTo>
                <a:cubicBezTo>
                  <a:pt x="48" y="112"/>
                  <a:pt x="44" y="113"/>
                  <a:pt x="41" y="115"/>
                </a:cubicBezTo>
                <a:cubicBezTo>
                  <a:pt x="38" y="116"/>
                  <a:pt x="36" y="119"/>
                  <a:pt x="33" y="121"/>
                </a:cubicBezTo>
                <a:cubicBezTo>
                  <a:pt x="32" y="120"/>
                  <a:pt x="31" y="120"/>
                  <a:pt x="30" y="119"/>
                </a:cubicBezTo>
                <a:close/>
                <a:moveTo>
                  <a:pt x="25" y="115"/>
                </a:moveTo>
                <a:cubicBezTo>
                  <a:pt x="32" y="113"/>
                  <a:pt x="39" y="108"/>
                  <a:pt x="45" y="105"/>
                </a:cubicBezTo>
                <a:cubicBezTo>
                  <a:pt x="54" y="101"/>
                  <a:pt x="63" y="98"/>
                  <a:pt x="72" y="94"/>
                </a:cubicBezTo>
                <a:cubicBezTo>
                  <a:pt x="80" y="91"/>
                  <a:pt x="88" y="88"/>
                  <a:pt x="96" y="84"/>
                </a:cubicBezTo>
                <a:cubicBezTo>
                  <a:pt x="93" y="86"/>
                  <a:pt x="90" y="88"/>
                  <a:pt x="86" y="89"/>
                </a:cubicBezTo>
                <a:cubicBezTo>
                  <a:pt x="81" y="92"/>
                  <a:pt x="75" y="94"/>
                  <a:pt x="70" y="96"/>
                </a:cubicBezTo>
                <a:cubicBezTo>
                  <a:pt x="62" y="99"/>
                  <a:pt x="53" y="102"/>
                  <a:pt x="46" y="107"/>
                </a:cubicBezTo>
                <a:cubicBezTo>
                  <a:pt x="40" y="110"/>
                  <a:pt x="33" y="113"/>
                  <a:pt x="29" y="118"/>
                </a:cubicBezTo>
                <a:cubicBezTo>
                  <a:pt x="28" y="117"/>
                  <a:pt x="27" y="116"/>
                  <a:pt x="25" y="115"/>
                </a:cubicBezTo>
                <a:close/>
                <a:moveTo>
                  <a:pt x="91" y="92"/>
                </a:moveTo>
                <a:cubicBezTo>
                  <a:pt x="93" y="92"/>
                  <a:pt x="94" y="91"/>
                  <a:pt x="95" y="91"/>
                </a:cubicBezTo>
                <a:cubicBezTo>
                  <a:pt x="94" y="91"/>
                  <a:pt x="93" y="92"/>
                  <a:pt x="91" y="92"/>
                </a:cubicBezTo>
                <a:close/>
                <a:moveTo>
                  <a:pt x="113" y="82"/>
                </a:moveTo>
                <a:cubicBezTo>
                  <a:pt x="114" y="82"/>
                  <a:pt x="115" y="81"/>
                  <a:pt x="115" y="81"/>
                </a:cubicBezTo>
                <a:cubicBezTo>
                  <a:pt x="122" y="77"/>
                  <a:pt x="115" y="81"/>
                  <a:pt x="114" y="82"/>
                </a:cubicBezTo>
                <a:cubicBezTo>
                  <a:pt x="114" y="82"/>
                  <a:pt x="114" y="82"/>
                  <a:pt x="113" y="82"/>
                </a:cubicBezTo>
                <a:close/>
                <a:moveTo>
                  <a:pt x="111" y="83"/>
                </a:moveTo>
                <a:cubicBezTo>
                  <a:pt x="110" y="83"/>
                  <a:pt x="108" y="84"/>
                  <a:pt x="106" y="85"/>
                </a:cubicBezTo>
                <a:cubicBezTo>
                  <a:pt x="105" y="86"/>
                  <a:pt x="103" y="86"/>
                  <a:pt x="102" y="87"/>
                </a:cubicBezTo>
                <a:cubicBezTo>
                  <a:pt x="94" y="90"/>
                  <a:pt x="86" y="94"/>
                  <a:pt x="79" y="97"/>
                </a:cubicBezTo>
                <a:cubicBezTo>
                  <a:pt x="77" y="97"/>
                  <a:pt x="76" y="98"/>
                  <a:pt x="75" y="98"/>
                </a:cubicBezTo>
                <a:cubicBezTo>
                  <a:pt x="71" y="100"/>
                  <a:pt x="67" y="101"/>
                  <a:pt x="63" y="103"/>
                </a:cubicBezTo>
                <a:cubicBezTo>
                  <a:pt x="63" y="103"/>
                  <a:pt x="62" y="103"/>
                  <a:pt x="62" y="104"/>
                </a:cubicBezTo>
                <a:cubicBezTo>
                  <a:pt x="53" y="107"/>
                  <a:pt x="45" y="111"/>
                  <a:pt x="37" y="115"/>
                </a:cubicBezTo>
                <a:cubicBezTo>
                  <a:pt x="35" y="115"/>
                  <a:pt x="34" y="116"/>
                  <a:pt x="32" y="117"/>
                </a:cubicBezTo>
                <a:cubicBezTo>
                  <a:pt x="29" y="119"/>
                  <a:pt x="32" y="116"/>
                  <a:pt x="33" y="116"/>
                </a:cubicBezTo>
                <a:cubicBezTo>
                  <a:pt x="35" y="114"/>
                  <a:pt x="37" y="113"/>
                  <a:pt x="40" y="112"/>
                </a:cubicBezTo>
                <a:cubicBezTo>
                  <a:pt x="46" y="108"/>
                  <a:pt x="52" y="104"/>
                  <a:pt x="58" y="102"/>
                </a:cubicBezTo>
                <a:cubicBezTo>
                  <a:pt x="66" y="98"/>
                  <a:pt x="73" y="95"/>
                  <a:pt x="80" y="93"/>
                </a:cubicBezTo>
                <a:cubicBezTo>
                  <a:pt x="87" y="90"/>
                  <a:pt x="92" y="87"/>
                  <a:pt x="99" y="84"/>
                </a:cubicBezTo>
                <a:cubicBezTo>
                  <a:pt x="101" y="83"/>
                  <a:pt x="103" y="82"/>
                  <a:pt x="106" y="81"/>
                </a:cubicBezTo>
                <a:cubicBezTo>
                  <a:pt x="110" y="79"/>
                  <a:pt x="115" y="77"/>
                  <a:pt x="119" y="74"/>
                </a:cubicBezTo>
                <a:cubicBezTo>
                  <a:pt x="119" y="74"/>
                  <a:pt x="119" y="74"/>
                  <a:pt x="119" y="74"/>
                </a:cubicBezTo>
                <a:cubicBezTo>
                  <a:pt x="119" y="76"/>
                  <a:pt x="119" y="77"/>
                  <a:pt x="119" y="79"/>
                </a:cubicBezTo>
                <a:cubicBezTo>
                  <a:pt x="116" y="80"/>
                  <a:pt x="114" y="81"/>
                  <a:pt x="111" y="83"/>
                </a:cubicBezTo>
                <a:close/>
                <a:moveTo>
                  <a:pt x="119" y="73"/>
                </a:moveTo>
                <a:cubicBezTo>
                  <a:pt x="115" y="74"/>
                  <a:pt x="112" y="76"/>
                  <a:pt x="110" y="78"/>
                </a:cubicBezTo>
                <a:cubicBezTo>
                  <a:pt x="109" y="78"/>
                  <a:pt x="108" y="79"/>
                  <a:pt x="107" y="79"/>
                </a:cubicBezTo>
                <a:cubicBezTo>
                  <a:pt x="104" y="81"/>
                  <a:pt x="101" y="82"/>
                  <a:pt x="98" y="83"/>
                </a:cubicBezTo>
                <a:cubicBezTo>
                  <a:pt x="84" y="88"/>
                  <a:pt x="70" y="94"/>
                  <a:pt x="56" y="100"/>
                </a:cubicBezTo>
                <a:cubicBezTo>
                  <a:pt x="50" y="102"/>
                  <a:pt x="44" y="105"/>
                  <a:pt x="38" y="108"/>
                </a:cubicBezTo>
                <a:cubicBezTo>
                  <a:pt x="36" y="109"/>
                  <a:pt x="33" y="111"/>
                  <a:pt x="30" y="112"/>
                </a:cubicBezTo>
                <a:cubicBezTo>
                  <a:pt x="29" y="113"/>
                  <a:pt x="23" y="116"/>
                  <a:pt x="27" y="113"/>
                </a:cubicBezTo>
                <a:cubicBezTo>
                  <a:pt x="28" y="112"/>
                  <a:pt x="30" y="111"/>
                  <a:pt x="32" y="110"/>
                </a:cubicBezTo>
                <a:cubicBezTo>
                  <a:pt x="45" y="103"/>
                  <a:pt x="58" y="96"/>
                  <a:pt x="71" y="90"/>
                </a:cubicBezTo>
                <a:cubicBezTo>
                  <a:pt x="74" y="89"/>
                  <a:pt x="76" y="87"/>
                  <a:pt x="79" y="86"/>
                </a:cubicBezTo>
                <a:cubicBezTo>
                  <a:pt x="85" y="84"/>
                  <a:pt x="90" y="81"/>
                  <a:pt x="95" y="79"/>
                </a:cubicBezTo>
                <a:cubicBezTo>
                  <a:pt x="103" y="75"/>
                  <a:pt x="112" y="73"/>
                  <a:pt x="119" y="68"/>
                </a:cubicBezTo>
                <a:cubicBezTo>
                  <a:pt x="119" y="68"/>
                  <a:pt x="119" y="68"/>
                  <a:pt x="119" y="68"/>
                </a:cubicBezTo>
                <a:cubicBezTo>
                  <a:pt x="119" y="70"/>
                  <a:pt x="119" y="72"/>
                  <a:pt x="119" y="74"/>
                </a:cubicBezTo>
                <a:cubicBezTo>
                  <a:pt x="119" y="74"/>
                  <a:pt x="119" y="73"/>
                  <a:pt x="119" y="73"/>
                </a:cubicBezTo>
                <a:close/>
                <a:moveTo>
                  <a:pt x="94" y="79"/>
                </a:moveTo>
                <a:cubicBezTo>
                  <a:pt x="98" y="77"/>
                  <a:pt x="103" y="75"/>
                  <a:pt x="108" y="73"/>
                </a:cubicBezTo>
                <a:cubicBezTo>
                  <a:pt x="108" y="73"/>
                  <a:pt x="108" y="73"/>
                  <a:pt x="107" y="73"/>
                </a:cubicBezTo>
                <a:cubicBezTo>
                  <a:pt x="103" y="75"/>
                  <a:pt x="98" y="77"/>
                  <a:pt x="94" y="79"/>
                </a:cubicBezTo>
                <a:close/>
                <a:moveTo>
                  <a:pt x="119" y="67"/>
                </a:moveTo>
                <a:cubicBezTo>
                  <a:pt x="119" y="67"/>
                  <a:pt x="119" y="67"/>
                  <a:pt x="119" y="67"/>
                </a:cubicBezTo>
                <a:cubicBezTo>
                  <a:pt x="111" y="71"/>
                  <a:pt x="103" y="74"/>
                  <a:pt x="96" y="77"/>
                </a:cubicBezTo>
                <a:cubicBezTo>
                  <a:pt x="89" y="80"/>
                  <a:pt x="82" y="84"/>
                  <a:pt x="76" y="87"/>
                </a:cubicBezTo>
                <a:cubicBezTo>
                  <a:pt x="65" y="91"/>
                  <a:pt x="55" y="95"/>
                  <a:pt x="44" y="100"/>
                </a:cubicBezTo>
                <a:cubicBezTo>
                  <a:pt x="38" y="102"/>
                  <a:pt x="32" y="106"/>
                  <a:pt x="26" y="109"/>
                </a:cubicBezTo>
                <a:cubicBezTo>
                  <a:pt x="24" y="109"/>
                  <a:pt x="23" y="109"/>
                  <a:pt x="22" y="110"/>
                </a:cubicBezTo>
                <a:cubicBezTo>
                  <a:pt x="23" y="109"/>
                  <a:pt x="25" y="108"/>
                  <a:pt x="26" y="107"/>
                </a:cubicBezTo>
                <a:cubicBezTo>
                  <a:pt x="29" y="105"/>
                  <a:pt x="32" y="104"/>
                  <a:pt x="36" y="102"/>
                </a:cubicBezTo>
                <a:cubicBezTo>
                  <a:pt x="48" y="96"/>
                  <a:pt x="61" y="89"/>
                  <a:pt x="73" y="83"/>
                </a:cubicBezTo>
                <a:cubicBezTo>
                  <a:pt x="88" y="77"/>
                  <a:pt x="102" y="71"/>
                  <a:pt x="116" y="65"/>
                </a:cubicBezTo>
                <a:cubicBezTo>
                  <a:pt x="117" y="65"/>
                  <a:pt x="117" y="65"/>
                  <a:pt x="117" y="64"/>
                </a:cubicBezTo>
                <a:cubicBezTo>
                  <a:pt x="118" y="64"/>
                  <a:pt x="118" y="64"/>
                  <a:pt x="119" y="64"/>
                </a:cubicBezTo>
                <a:cubicBezTo>
                  <a:pt x="119" y="65"/>
                  <a:pt x="119" y="66"/>
                  <a:pt x="119" y="67"/>
                </a:cubicBezTo>
                <a:close/>
                <a:moveTo>
                  <a:pt x="86" y="77"/>
                </a:moveTo>
                <a:cubicBezTo>
                  <a:pt x="89" y="76"/>
                  <a:pt x="92" y="74"/>
                  <a:pt x="95" y="73"/>
                </a:cubicBezTo>
                <a:cubicBezTo>
                  <a:pt x="99" y="71"/>
                  <a:pt x="103" y="70"/>
                  <a:pt x="107" y="68"/>
                </a:cubicBezTo>
                <a:cubicBezTo>
                  <a:pt x="109" y="67"/>
                  <a:pt x="110" y="67"/>
                  <a:pt x="112" y="66"/>
                </a:cubicBezTo>
                <a:cubicBezTo>
                  <a:pt x="112" y="66"/>
                  <a:pt x="112" y="66"/>
                  <a:pt x="112" y="66"/>
                </a:cubicBezTo>
                <a:cubicBezTo>
                  <a:pt x="104" y="70"/>
                  <a:pt x="95" y="74"/>
                  <a:pt x="86" y="77"/>
                </a:cubicBezTo>
                <a:close/>
                <a:moveTo>
                  <a:pt x="73" y="82"/>
                </a:moveTo>
                <a:cubicBezTo>
                  <a:pt x="73" y="82"/>
                  <a:pt x="73" y="83"/>
                  <a:pt x="73" y="83"/>
                </a:cubicBezTo>
                <a:cubicBezTo>
                  <a:pt x="59" y="88"/>
                  <a:pt x="46" y="94"/>
                  <a:pt x="32" y="100"/>
                </a:cubicBezTo>
                <a:cubicBezTo>
                  <a:pt x="29" y="102"/>
                  <a:pt x="25" y="103"/>
                  <a:pt x="21" y="105"/>
                </a:cubicBezTo>
                <a:cubicBezTo>
                  <a:pt x="20" y="105"/>
                  <a:pt x="19" y="106"/>
                  <a:pt x="18" y="106"/>
                </a:cubicBezTo>
                <a:cubicBezTo>
                  <a:pt x="19" y="105"/>
                  <a:pt x="21" y="104"/>
                  <a:pt x="22" y="104"/>
                </a:cubicBezTo>
                <a:cubicBezTo>
                  <a:pt x="29" y="100"/>
                  <a:pt x="35" y="96"/>
                  <a:pt x="42" y="93"/>
                </a:cubicBezTo>
                <a:cubicBezTo>
                  <a:pt x="55" y="85"/>
                  <a:pt x="70" y="79"/>
                  <a:pt x="84" y="73"/>
                </a:cubicBezTo>
                <a:cubicBezTo>
                  <a:pt x="91" y="71"/>
                  <a:pt x="97" y="68"/>
                  <a:pt x="103" y="65"/>
                </a:cubicBezTo>
                <a:cubicBezTo>
                  <a:pt x="106" y="64"/>
                  <a:pt x="110" y="63"/>
                  <a:pt x="113" y="61"/>
                </a:cubicBezTo>
                <a:cubicBezTo>
                  <a:pt x="113" y="61"/>
                  <a:pt x="113" y="61"/>
                  <a:pt x="113" y="60"/>
                </a:cubicBezTo>
                <a:cubicBezTo>
                  <a:pt x="115" y="60"/>
                  <a:pt x="116" y="59"/>
                  <a:pt x="118" y="58"/>
                </a:cubicBezTo>
                <a:cubicBezTo>
                  <a:pt x="118" y="58"/>
                  <a:pt x="118" y="58"/>
                  <a:pt x="118" y="58"/>
                </a:cubicBezTo>
                <a:cubicBezTo>
                  <a:pt x="118" y="60"/>
                  <a:pt x="118" y="61"/>
                  <a:pt x="119" y="63"/>
                </a:cubicBezTo>
                <a:cubicBezTo>
                  <a:pt x="103" y="68"/>
                  <a:pt x="88" y="75"/>
                  <a:pt x="73" y="82"/>
                </a:cubicBezTo>
                <a:close/>
                <a:moveTo>
                  <a:pt x="118" y="58"/>
                </a:moveTo>
                <a:cubicBezTo>
                  <a:pt x="118" y="58"/>
                  <a:pt x="117" y="58"/>
                  <a:pt x="117" y="58"/>
                </a:cubicBezTo>
                <a:cubicBezTo>
                  <a:pt x="116" y="58"/>
                  <a:pt x="115" y="59"/>
                  <a:pt x="113" y="60"/>
                </a:cubicBezTo>
                <a:cubicBezTo>
                  <a:pt x="112" y="60"/>
                  <a:pt x="110" y="61"/>
                  <a:pt x="109" y="61"/>
                </a:cubicBezTo>
                <a:cubicBezTo>
                  <a:pt x="96" y="66"/>
                  <a:pt x="82" y="71"/>
                  <a:pt x="70" y="77"/>
                </a:cubicBezTo>
                <a:cubicBezTo>
                  <a:pt x="56" y="84"/>
                  <a:pt x="42" y="89"/>
                  <a:pt x="29" y="95"/>
                </a:cubicBezTo>
                <a:cubicBezTo>
                  <a:pt x="25" y="97"/>
                  <a:pt x="22" y="99"/>
                  <a:pt x="18" y="100"/>
                </a:cubicBezTo>
                <a:cubicBezTo>
                  <a:pt x="17" y="100"/>
                  <a:pt x="15" y="100"/>
                  <a:pt x="14" y="101"/>
                </a:cubicBezTo>
                <a:cubicBezTo>
                  <a:pt x="15" y="100"/>
                  <a:pt x="17" y="99"/>
                  <a:pt x="18" y="98"/>
                </a:cubicBezTo>
                <a:cubicBezTo>
                  <a:pt x="25" y="95"/>
                  <a:pt x="32" y="92"/>
                  <a:pt x="39" y="88"/>
                </a:cubicBezTo>
                <a:cubicBezTo>
                  <a:pt x="54" y="81"/>
                  <a:pt x="69" y="76"/>
                  <a:pt x="84" y="70"/>
                </a:cubicBezTo>
                <a:cubicBezTo>
                  <a:pt x="91" y="67"/>
                  <a:pt x="97" y="64"/>
                  <a:pt x="104" y="62"/>
                </a:cubicBezTo>
                <a:cubicBezTo>
                  <a:pt x="107" y="61"/>
                  <a:pt x="109" y="60"/>
                  <a:pt x="112" y="59"/>
                </a:cubicBezTo>
                <a:cubicBezTo>
                  <a:pt x="113" y="58"/>
                  <a:pt x="114" y="58"/>
                  <a:pt x="115" y="57"/>
                </a:cubicBezTo>
                <a:cubicBezTo>
                  <a:pt x="116" y="57"/>
                  <a:pt x="116" y="57"/>
                  <a:pt x="117" y="56"/>
                </a:cubicBezTo>
                <a:cubicBezTo>
                  <a:pt x="117" y="57"/>
                  <a:pt x="117" y="57"/>
                  <a:pt x="118" y="58"/>
                </a:cubicBezTo>
                <a:close/>
                <a:moveTo>
                  <a:pt x="22" y="111"/>
                </a:moveTo>
                <a:cubicBezTo>
                  <a:pt x="22" y="111"/>
                  <a:pt x="22" y="111"/>
                  <a:pt x="22" y="111"/>
                </a:cubicBezTo>
                <a:cubicBezTo>
                  <a:pt x="29" y="108"/>
                  <a:pt x="37" y="104"/>
                  <a:pt x="45" y="100"/>
                </a:cubicBezTo>
                <a:cubicBezTo>
                  <a:pt x="50" y="98"/>
                  <a:pt x="56" y="96"/>
                  <a:pt x="62" y="93"/>
                </a:cubicBezTo>
                <a:cubicBezTo>
                  <a:pt x="56" y="96"/>
                  <a:pt x="50" y="99"/>
                  <a:pt x="45" y="102"/>
                </a:cubicBezTo>
                <a:cubicBezTo>
                  <a:pt x="38" y="106"/>
                  <a:pt x="30" y="109"/>
                  <a:pt x="24" y="114"/>
                </a:cubicBezTo>
                <a:cubicBezTo>
                  <a:pt x="24" y="113"/>
                  <a:pt x="23" y="112"/>
                  <a:pt x="22" y="111"/>
                </a:cubicBezTo>
                <a:close/>
                <a:moveTo>
                  <a:pt x="35" y="122"/>
                </a:moveTo>
                <a:cubicBezTo>
                  <a:pt x="40" y="120"/>
                  <a:pt x="46" y="116"/>
                  <a:pt x="51" y="114"/>
                </a:cubicBezTo>
                <a:cubicBezTo>
                  <a:pt x="59" y="110"/>
                  <a:pt x="67" y="107"/>
                  <a:pt x="75" y="103"/>
                </a:cubicBezTo>
                <a:cubicBezTo>
                  <a:pt x="70" y="106"/>
                  <a:pt x="64" y="109"/>
                  <a:pt x="59" y="112"/>
                </a:cubicBezTo>
                <a:cubicBezTo>
                  <a:pt x="57" y="114"/>
                  <a:pt x="54" y="115"/>
                  <a:pt x="52" y="117"/>
                </a:cubicBezTo>
                <a:cubicBezTo>
                  <a:pt x="48" y="120"/>
                  <a:pt x="44" y="121"/>
                  <a:pt x="41" y="124"/>
                </a:cubicBezTo>
                <a:cubicBezTo>
                  <a:pt x="41" y="124"/>
                  <a:pt x="41" y="124"/>
                  <a:pt x="41" y="124"/>
                </a:cubicBezTo>
                <a:cubicBezTo>
                  <a:pt x="41" y="124"/>
                  <a:pt x="41" y="124"/>
                  <a:pt x="40" y="124"/>
                </a:cubicBezTo>
                <a:cubicBezTo>
                  <a:pt x="38" y="123"/>
                  <a:pt x="37" y="123"/>
                  <a:pt x="35" y="122"/>
                </a:cubicBezTo>
                <a:close/>
                <a:moveTo>
                  <a:pt x="43" y="124"/>
                </a:moveTo>
                <a:cubicBezTo>
                  <a:pt x="50" y="121"/>
                  <a:pt x="57" y="117"/>
                  <a:pt x="64" y="114"/>
                </a:cubicBezTo>
                <a:cubicBezTo>
                  <a:pt x="70" y="111"/>
                  <a:pt x="77" y="109"/>
                  <a:pt x="83" y="106"/>
                </a:cubicBezTo>
                <a:cubicBezTo>
                  <a:pt x="78" y="109"/>
                  <a:pt x="73" y="112"/>
                  <a:pt x="68" y="114"/>
                </a:cubicBezTo>
                <a:cubicBezTo>
                  <a:pt x="66" y="116"/>
                  <a:pt x="63" y="118"/>
                  <a:pt x="61" y="120"/>
                </a:cubicBezTo>
                <a:cubicBezTo>
                  <a:pt x="59" y="121"/>
                  <a:pt x="58" y="122"/>
                  <a:pt x="56" y="123"/>
                </a:cubicBezTo>
                <a:cubicBezTo>
                  <a:pt x="52" y="124"/>
                  <a:pt x="47" y="124"/>
                  <a:pt x="43" y="124"/>
                </a:cubicBezTo>
                <a:close/>
                <a:moveTo>
                  <a:pt x="115" y="97"/>
                </a:moveTo>
                <a:cubicBezTo>
                  <a:pt x="115" y="99"/>
                  <a:pt x="114" y="100"/>
                  <a:pt x="114" y="101"/>
                </a:cubicBezTo>
                <a:cubicBezTo>
                  <a:pt x="112" y="102"/>
                  <a:pt x="110" y="103"/>
                  <a:pt x="107" y="104"/>
                </a:cubicBezTo>
                <a:cubicBezTo>
                  <a:pt x="100" y="108"/>
                  <a:pt x="93" y="111"/>
                  <a:pt x="85" y="115"/>
                </a:cubicBezTo>
                <a:cubicBezTo>
                  <a:pt x="81" y="117"/>
                  <a:pt x="77" y="119"/>
                  <a:pt x="73" y="122"/>
                </a:cubicBezTo>
                <a:cubicBezTo>
                  <a:pt x="69" y="124"/>
                  <a:pt x="74" y="120"/>
                  <a:pt x="75" y="120"/>
                </a:cubicBezTo>
                <a:cubicBezTo>
                  <a:pt x="77" y="119"/>
                  <a:pt x="79" y="118"/>
                  <a:pt x="81" y="116"/>
                </a:cubicBezTo>
                <a:cubicBezTo>
                  <a:pt x="86" y="113"/>
                  <a:pt x="92" y="110"/>
                  <a:pt x="98" y="107"/>
                </a:cubicBezTo>
                <a:cubicBezTo>
                  <a:pt x="104" y="104"/>
                  <a:pt x="110" y="101"/>
                  <a:pt x="115" y="97"/>
                </a:cubicBezTo>
                <a:close/>
                <a:moveTo>
                  <a:pt x="108" y="112"/>
                </a:moveTo>
                <a:cubicBezTo>
                  <a:pt x="108" y="112"/>
                  <a:pt x="108" y="112"/>
                  <a:pt x="108" y="112"/>
                </a:cubicBezTo>
                <a:cubicBezTo>
                  <a:pt x="103" y="115"/>
                  <a:pt x="99" y="118"/>
                  <a:pt x="94" y="120"/>
                </a:cubicBezTo>
                <a:cubicBezTo>
                  <a:pt x="92" y="122"/>
                  <a:pt x="90" y="123"/>
                  <a:pt x="87" y="124"/>
                </a:cubicBezTo>
                <a:cubicBezTo>
                  <a:pt x="86" y="125"/>
                  <a:pt x="85" y="126"/>
                  <a:pt x="83" y="126"/>
                </a:cubicBezTo>
                <a:cubicBezTo>
                  <a:pt x="83" y="126"/>
                  <a:pt x="83" y="126"/>
                  <a:pt x="83" y="126"/>
                </a:cubicBezTo>
                <a:cubicBezTo>
                  <a:pt x="83" y="126"/>
                  <a:pt x="83" y="126"/>
                  <a:pt x="83" y="126"/>
                </a:cubicBezTo>
                <a:cubicBezTo>
                  <a:pt x="83" y="126"/>
                  <a:pt x="86" y="124"/>
                  <a:pt x="86" y="124"/>
                </a:cubicBezTo>
                <a:cubicBezTo>
                  <a:pt x="95" y="118"/>
                  <a:pt x="104" y="113"/>
                  <a:pt x="111" y="107"/>
                </a:cubicBezTo>
                <a:cubicBezTo>
                  <a:pt x="110" y="109"/>
                  <a:pt x="109" y="111"/>
                  <a:pt x="108" y="112"/>
                </a:cubicBezTo>
                <a:close/>
                <a:moveTo>
                  <a:pt x="77" y="125"/>
                </a:moveTo>
                <a:cubicBezTo>
                  <a:pt x="82" y="124"/>
                  <a:pt x="87" y="121"/>
                  <a:pt x="91" y="119"/>
                </a:cubicBezTo>
                <a:cubicBezTo>
                  <a:pt x="95" y="116"/>
                  <a:pt x="100" y="114"/>
                  <a:pt x="104" y="112"/>
                </a:cubicBezTo>
                <a:cubicBezTo>
                  <a:pt x="101" y="113"/>
                  <a:pt x="99" y="115"/>
                  <a:pt x="96" y="117"/>
                </a:cubicBezTo>
                <a:cubicBezTo>
                  <a:pt x="92" y="120"/>
                  <a:pt x="86" y="122"/>
                  <a:pt x="82" y="126"/>
                </a:cubicBezTo>
                <a:cubicBezTo>
                  <a:pt x="80" y="126"/>
                  <a:pt x="79" y="126"/>
                  <a:pt x="77" y="125"/>
                </a:cubicBezTo>
                <a:close/>
                <a:moveTo>
                  <a:pt x="71" y="123"/>
                </a:moveTo>
                <a:cubicBezTo>
                  <a:pt x="81" y="118"/>
                  <a:pt x="92" y="113"/>
                  <a:pt x="102" y="108"/>
                </a:cubicBezTo>
                <a:cubicBezTo>
                  <a:pt x="101" y="109"/>
                  <a:pt x="99" y="110"/>
                  <a:pt x="97" y="111"/>
                </a:cubicBezTo>
                <a:cubicBezTo>
                  <a:pt x="90" y="116"/>
                  <a:pt x="83" y="120"/>
                  <a:pt x="75" y="125"/>
                </a:cubicBezTo>
                <a:cubicBezTo>
                  <a:pt x="74" y="125"/>
                  <a:pt x="72" y="124"/>
                  <a:pt x="71" y="123"/>
                </a:cubicBezTo>
                <a:close/>
                <a:moveTo>
                  <a:pt x="111" y="106"/>
                </a:moveTo>
                <a:cubicBezTo>
                  <a:pt x="104" y="112"/>
                  <a:pt x="96" y="115"/>
                  <a:pt x="88" y="120"/>
                </a:cubicBezTo>
                <a:cubicBezTo>
                  <a:pt x="85" y="122"/>
                  <a:pt x="79" y="124"/>
                  <a:pt x="77" y="125"/>
                </a:cubicBezTo>
                <a:cubicBezTo>
                  <a:pt x="82" y="122"/>
                  <a:pt x="86" y="119"/>
                  <a:pt x="91" y="116"/>
                </a:cubicBezTo>
                <a:cubicBezTo>
                  <a:pt x="95" y="113"/>
                  <a:pt x="99" y="111"/>
                  <a:pt x="104" y="108"/>
                </a:cubicBezTo>
                <a:cubicBezTo>
                  <a:pt x="105" y="107"/>
                  <a:pt x="107" y="106"/>
                  <a:pt x="108" y="105"/>
                </a:cubicBezTo>
                <a:cubicBezTo>
                  <a:pt x="109" y="105"/>
                  <a:pt x="109" y="105"/>
                  <a:pt x="109" y="104"/>
                </a:cubicBezTo>
                <a:cubicBezTo>
                  <a:pt x="111" y="104"/>
                  <a:pt x="112" y="103"/>
                  <a:pt x="113" y="102"/>
                </a:cubicBezTo>
                <a:cubicBezTo>
                  <a:pt x="113" y="104"/>
                  <a:pt x="112" y="105"/>
                  <a:pt x="112" y="106"/>
                </a:cubicBezTo>
                <a:cubicBezTo>
                  <a:pt x="112" y="106"/>
                  <a:pt x="111" y="106"/>
                  <a:pt x="111" y="106"/>
                </a:cubicBezTo>
                <a:close/>
                <a:moveTo>
                  <a:pt x="70" y="123"/>
                </a:moveTo>
                <a:cubicBezTo>
                  <a:pt x="69" y="122"/>
                  <a:pt x="67" y="122"/>
                  <a:pt x="66" y="121"/>
                </a:cubicBezTo>
                <a:cubicBezTo>
                  <a:pt x="72" y="118"/>
                  <a:pt x="79" y="116"/>
                  <a:pt x="85" y="113"/>
                </a:cubicBezTo>
                <a:cubicBezTo>
                  <a:pt x="80" y="116"/>
                  <a:pt x="75" y="119"/>
                  <a:pt x="70" y="123"/>
                </a:cubicBezTo>
                <a:close/>
                <a:moveTo>
                  <a:pt x="85" y="126"/>
                </a:moveTo>
                <a:cubicBezTo>
                  <a:pt x="91" y="124"/>
                  <a:pt x="97" y="119"/>
                  <a:pt x="103" y="116"/>
                </a:cubicBezTo>
                <a:cubicBezTo>
                  <a:pt x="104" y="115"/>
                  <a:pt x="105" y="115"/>
                  <a:pt x="106" y="114"/>
                </a:cubicBezTo>
                <a:cubicBezTo>
                  <a:pt x="107" y="113"/>
                  <a:pt x="107" y="113"/>
                  <a:pt x="107" y="114"/>
                </a:cubicBezTo>
                <a:cubicBezTo>
                  <a:pt x="105" y="115"/>
                  <a:pt x="104" y="116"/>
                  <a:pt x="103" y="117"/>
                </a:cubicBezTo>
                <a:cubicBezTo>
                  <a:pt x="99" y="120"/>
                  <a:pt x="96" y="122"/>
                  <a:pt x="93" y="124"/>
                </a:cubicBezTo>
                <a:cubicBezTo>
                  <a:pt x="93" y="125"/>
                  <a:pt x="93" y="125"/>
                  <a:pt x="93" y="125"/>
                </a:cubicBezTo>
                <a:cubicBezTo>
                  <a:pt x="90" y="126"/>
                  <a:pt x="88" y="126"/>
                  <a:pt x="85" y="126"/>
                </a:cubicBezTo>
                <a:close/>
                <a:moveTo>
                  <a:pt x="95" y="124"/>
                </a:moveTo>
                <a:cubicBezTo>
                  <a:pt x="98" y="122"/>
                  <a:pt x="100" y="121"/>
                  <a:pt x="102" y="119"/>
                </a:cubicBezTo>
                <a:cubicBezTo>
                  <a:pt x="101" y="120"/>
                  <a:pt x="101" y="121"/>
                  <a:pt x="100" y="121"/>
                </a:cubicBezTo>
                <a:cubicBezTo>
                  <a:pt x="98" y="122"/>
                  <a:pt x="97" y="123"/>
                  <a:pt x="95" y="124"/>
                </a:cubicBezTo>
                <a:close/>
                <a:moveTo>
                  <a:pt x="115" y="97"/>
                </a:moveTo>
                <a:cubicBezTo>
                  <a:pt x="115" y="97"/>
                  <a:pt x="115" y="97"/>
                  <a:pt x="115" y="97"/>
                </a:cubicBezTo>
                <a:cubicBezTo>
                  <a:pt x="115" y="97"/>
                  <a:pt x="114" y="97"/>
                  <a:pt x="113" y="98"/>
                </a:cubicBezTo>
                <a:cubicBezTo>
                  <a:pt x="113" y="98"/>
                  <a:pt x="113" y="98"/>
                  <a:pt x="113" y="98"/>
                </a:cubicBezTo>
                <a:cubicBezTo>
                  <a:pt x="106" y="101"/>
                  <a:pt x="100" y="105"/>
                  <a:pt x="93" y="108"/>
                </a:cubicBezTo>
                <a:cubicBezTo>
                  <a:pt x="84" y="113"/>
                  <a:pt x="75" y="117"/>
                  <a:pt x="65" y="121"/>
                </a:cubicBezTo>
                <a:cubicBezTo>
                  <a:pt x="65" y="120"/>
                  <a:pt x="65" y="120"/>
                  <a:pt x="65" y="120"/>
                </a:cubicBezTo>
                <a:cubicBezTo>
                  <a:pt x="64" y="120"/>
                  <a:pt x="63" y="120"/>
                  <a:pt x="63" y="121"/>
                </a:cubicBezTo>
                <a:cubicBezTo>
                  <a:pt x="63" y="121"/>
                  <a:pt x="63" y="121"/>
                  <a:pt x="63" y="121"/>
                </a:cubicBezTo>
                <a:cubicBezTo>
                  <a:pt x="62" y="120"/>
                  <a:pt x="61" y="121"/>
                  <a:pt x="61" y="121"/>
                </a:cubicBezTo>
                <a:cubicBezTo>
                  <a:pt x="61" y="121"/>
                  <a:pt x="61" y="121"/>
                  <a:pt x="61" y="121"/>
                </a:cubicBezTo>
                <a:cubicBezTo>
                  <a:pt x="60" y="121"/>
                  <a:pt x="60" y="122"/>
                  <a:pt x="59" y="122"/>
                </a:cubicBezTo>
                <a:cubicBezTo>
                  <a:pt x="59" y="122"/>
                  <a:pt x="59" y="122"/>
                  <a:pt x="59" y="122"/>
                </a:cubicBezTo>
                <a:cubicBezTo>
                  <a:pt x="60" y="121"/>
                  <a:pt x="60" y="121"/>
                  <a:pt x="60" y="121"/>
                </a:cubicBezTo>
                <a:cubicBezTo>
                  <a:pt x="62" y="120"/>
                  <a:pt x="65" y="119"/>
                  <a:pt x="67" y="117"/>
                </a:cubicBezTo>
                <a:cubicBezTo>
                  <a:pt x="71" y="115"/>
                  <a:pt x="75" y="113"/>
                  <a:pt x="80" y="111"/>
                </a:cubicBezTo>
                <a:cubicBezTo>
                  <a:pt x="84" y="109"/>
                  <a:pt x="89" y="107"/>
                  <a:pt x="93" y="104"/>
                </a:cubicBezTo>
                <a:cubicBezTo>
                  <a:pt x="101" y="100"/>
                  <a:pt x="109" y="96"/>
                  <a:pt x="117" y="92"/>
                </a:cubicBezTo>
                <a:cubicBezTo>
                  <a:pt x="117" y="93"/>
                  <a:pt x="117" y="93"/>
                  <a:pt x="116" y="94"/>
                </a:cubicBezTo>
                <a:cubicBezTo>
                  <a:pt x="116" y="95"/>
                  <a:pt x="116" y="96"/>
                  <a:pt x="115" y="97"/>
                </a:cubicBezTo>
                <a:close/>
                <a:moveTo>
                  <a:pt x="115" y="49"/>
                </a:moveTo>
                <a:cubicBezTo>
                  <a:pt x="106" y="54"/>
                  <a:pt x="97" y="57"/>
                  <a:pt x="87" y="61"/>
                </a:cubicBezTo>
                <a:cubicBezTo>
                  <a:pt x="84" y="62"/>
                  <a:pt x="82" y="63"/>
                  <a:pt x="79" y="64"/>
                </a:cubicBezTo>
                <a:cubicBezTo>
                  <a:pt x="76" y="65"/>
                  <a:pt x="73" y="66"/>
                  <a:pt x="70" y="67"/>
                </a:cubicBezTo>
                <a:cubicBezTo>
                  <a:pt x="57" y="72"/>
                  <a:pt x="44" y="78"/>
                  <a:pt x="30" y="84"/>
                </a:cubicBezTo>
                <a:cubicBezTo>
                  <a:pt x="24" y="86"/>
                  <a:pt x="17" y="89"/>
                  <a:pt x="12" y="92"/>
                </a:cubicBezTo>
                <a:cubicBezTo>
                  <a:pt x="18" y="88"/>
                  <a:pt x="26" y="85"/>
                  <a:pt x="33" y="82"/>
                </a:cubicBezTo>
                <a:cubicBezTo>
                  <a:pt x="40" y="79"/>
                  <a:pt x="47" y="75"/>
                  <a:pt x="54" y="72"/>
                </a:cubicBezTo>
                <a:cubicBezTo>
                  <a:pt x="62" y="69"/>
                  <a:pt x="70" y="66"/>
                  <a:pt x="77" y="63"/>
                </a:cubicBezTo>
                <a:cubicBezTo>
                  <a:pt x="85" y="59"/>
                  <a:pt x="93" y="56"/>
                  <a:pt x="100" y="52"/>
                </a:cubicBezTo>
                <a:cubicBezTo>
                  <a:pt x="101" y="52"/>
                  <a:pt x="102" y="51"/>
                  <a:pt x="103" y="51"/>
                </a:cubicBezTo>
                <a:cubicBezTo>
                  <a:pt x="106" y="49"/>
                  <a:pt x="110" y="48"/>
                  <a:pt x="113" y="45"/>
                </a:cubicBezTo>
                <a:cubicBezTo>
                  <a:pt x="114" y="46"/>
                  <a:pt x="115" y="48"/>
                  <a:pt x="115" y="49"/>
                </a:cubicBezTo>
                <a:close/>
                <a:moveTo>
                  <a:pt x="108" y="38"/>
                </a:moveTo>
                <a:cubicBezTo>
                  <a:pt x="80" y="49"/>
                  <a:pt x="53" y="62"/>
                  <a:pt x="25" y="74"/>
                </a:cubicBezTo>
                <a:cubicBezTo>
                  <a:pt x="19" y="77"/>
                  <a:pt x="13" y="81"/>
                  <a:pt x="6" y="83"/>
                </a:cubicBezTo>
                <a:cubicBezTo>
                  <a:pt x="6" y="83"/>
                  <a:pt x="6" y="83"/>
                  <a:pt x="6" y="83"/>
                </a:cubicBezTo>
                <a:cubicBezTo>
                  <a:pt x="7" y="82"/>
                  <a:pt x="9" y="81"/>
                  <a:pt x="10" y="80"/>
                </a:cubicBezTo>
                <a:cubicBezTo>
                  <a:pt x="11" y="79"/>
                  <a:pt x="13" y="79"/>
                  <a:pt x="14" y="78"/>
                </a:cubicBezTo>
                <a:cubicBezTo>
                  <a:pt x="17" y="76"/>
                  <a:pt x="21" y="74"/>
                  <a:pt x="24" y="72"/>
                </a:cubicBezTo>
                <a:cubicBezTo>
                  <a:pt x="38" y="66"/>
                  <a:pt x="52" y="59"/>
                  <a:pt x="66" y="52"/>
                </a:cubicBezTo>
                <a:cubicBezTo>
                  <a:pt x="67" y="52"/>
                  <a:pt x="67" y="51"/>
                  <a:pt x="68" y="51"/>
                </a:cubicBezTo>
                <a:cubicBezTo>
                  <a:pt x="76" y="48"/>
                  <a:pt x="85" y="44"/>
                  <a:pt x="93" y="41"/>
                </a:cubicBezTo>
                <a:cubicBezTo>
                  <a:pt x="95" y="40"/>
                  <a:pt x="96" y="40"/>
                  <a:pt x="98" y="39"/>
                </a:cubicBezTo>
                <a:cubicBezTo>
                  <a:pt x="99" y="39"/>
                  <a:pt x="100" y="38"/>
                  <a:pt x="101" y="38"/>
                </a:cubicBezTo>
                <a:cubicBezTo>
                  <a:pt x="101" y="38"/>
                  <a:pt x="101" y="38"/>
                  <a:pt x="102" y="37"/>
                </a:cubicBezTo>
                <a:cubicBezTo>
                  <a:pt x="103" y="37"/>
                  <a:pt x="105" y="36"/>
                  <a:pt x="106" y="35"/>
                </a:cubicBezTo>
                <a:cubicBezTo>
                  <a:pt x="107" y="36"/>
                  <a:pt x="108" y="37"/>
                  <a:pt x="108" y="38"/>
                </a:cubicBezTo>
                <a:close/>
                <a:moveTo>
                  <a:pt x="103" y="32"/>
                </a:moveTo>
                <a:cubicBezTo>
                  <a:pt x="99" y="34"/>
                  <a:pt x="96" y="35"/>
                  <a:pt x="92" y="37"/>
                </a:cubicBezTo>
                <a:cubicBezTo>
                  <a:pt x="91" y="37"/>
                  <a:pt x="90" y="37"/>
                  <a:pt x="89" y="38"/>
                </a:cubicBezTo>
                <a:cubicBezTo>
                  <a:pt x="83" y="40"/>
                  <a:pt x="78" y="42"/>
                  <a:pt x="72" y="44"/>
                </a:cubicBezTo>
                <a:cubicBezTo>
                  <a:pt x="60" y="49"/>
                  <a:pt x="49" y="54"/>
                  <a:pt x="37" y="59"/>
                </a:cubicBezTo>
                <a:cubicBezTo>
                  <a:pt x="32" y="61"/>
                  <a:pt x="27" y="63"/>
                  <a:pt x="22" y="65"/>
                </a:cubicBezTo>
                <a:cubicBezTo>
                  <a:pt x="17" y="68"/>
                  <a:pt x="12" y="71"/>
                  <a:pt x="7" y="73"/>
                </a:cubicBezTo>
                <a:cubicBezTo>
                  <a:pt x="3" y="75"/>
                  <a:pt x="9" y="72"/>
                  <a:pt x="10" y="71"/>
                </a:cubicBezTo>
                <a:cubicBezTo>
                  <a:pt x="12" y="70"/>
                  <a:pt x="15" y="68"/>
                  <a:pt x="17" y="67"/>
                </a:cubicBezTo>
                <a:cubicBezTo>
                  <a:pt x="23" y="64"/>
                  <a:pt x="28" y="61"/>
                  <a:pt x="34" y="58"/>
                </a:cubicBezTo>
                <a:cubicBezTo>
                  <a:pt x="45" y="52"/>
                  <a:pt x="56" y="47"/>
                  <a:pt x="67" y="42"/>
                </a:cubicBezTo>
                <a:cubicBezTo>
                  <a:pt x="73" y="39"/>
                  <a:pt x="79" y="37"/>
                  <a:pt x="84" y="34"/>
                </a:cubicBezTo>
                <a:cubicBezTo>
                  <a:pt x="89" y="33"/>
                  <a:pt x="93" y="31"/>
                  <a:pt x="97" y="28"/>
                </a:cubicBezTo>
                <a:cubicBezTo>
                  <a:pt x="98" y="29"/>
                  <a:pt x="99" y="29"/>
                  <a:pt x="100" y="30"/>
                </a:cubicBezTo>
                <a:cubicBezTo>
                  <a:pt x="101" y="30"/>
                  <a:pt x="102" y="31"/>
                  <a:pt x="103" y="32"/>
                </a:cubicBezTo>
                <a:close/>
                <a:moveTo>
                  <a:pt x="73" y="21"/>
                </a:moveTo>
                <a:cubicBezTo>
                  <a:pt x="72" y="21"/>
                  <a:pt x="71" y="22"/>
                  <a:pt x="69" y="23"/>
                </a:cubicBezTo>
                <a:cubicBezTo>
                  <a:pt x="69" y="22"/>
                  <a:pt x="70" y="21"/>
                  <a:pt x="70" y="21"/>
                </a:cubicBezTo>
                <a:cubicBezTo>
                  <a:pt x="71" y="21"/>
                  <a:pt x="72" y="21"/>
                  <a:pt x="73" y="21"/>
                </a:cubicBezTo>
                <a:close/>
                <a:moveTo>
                  <a:pt x="65" y="20"/>
                </a:moveTo>
                <a:cubicBezTo>
                  <a:pt x="65" y="20"/>
                  <a:pt x="65" y="21"/>
                  <a:pt x="65" y="21"/>
                </a:cubicBezTo>
                <a:cubicBezTo>
                  <a:pt x="47" y="29"/>
                  <a:pt x="30" y="38"/>
                  <a:pt x="13" y="48"/>
                </a:cubicBezTo>
                <a:cubicBezTo>
                  <a:pt x="13" y="48"/>
                  <a:pt x="11" y="49"/>
                  <a:pt x="10" y="50"/>
                </a:cubicBezTo>
                <a:cubicBezTo>
                  <a:pt x="10" y="50"/>
                  <a:pt x="10" y="50"/>
                  <a:pt x="10" y="50"/>
                </a:cubicBezTo>
                <a:cubicBezTo>
                  <a:pt x="10" y="49"/>
                  <a:pt x="11" y="49"/>
                  <a:pt x="11" y="49"/>
                </a:cubicBezTo>
                <a:cubicBezTo>
                  <a:pt x="13" y="48"/>
                  <a:pt x="16" y="46"/>
                  <a:pt x="18" y="45"/>
                </a:cubicBezTo>
                <a:cubicBezTo>
                  <a:pt x="22" y="42"/>
                  <a:pt x="27" y="39"/>
                  <a:pt x="31" y="37"/>
                </a:cubicBezTo>
                <a:cubicBezTo>
                  <a:pt x="41" y="31"/>
                  <a:pt x="52" y="26"/>
                  <a:pt x="62" y="20"/>
                </a:cubicBezTo>
                <a:cubicBezTo>
                  <a:pt x="63" y="20"/>
                  <a:pt x="64" y="20"/>
                  <a:pt x="65" y="20"/>
                </a:cubicBezTo>
                <a:close/>
                <a:moveTo>
                  <a:pt x="37" y="25"/>
                </a:moveTo>
                <a:cubicBezTo>
                  <a:pt x="40" y="24"/>
                  <a:pt x="44" y="23"/>
                  <a:pt x="47" y="22"/>
                </a:cubicBezTo>
                <a:cubicBezTo>
                  <a:pt x="44" y="24"/>
                  <a:pt x="42" y="25"/>
                  <a:pt x="39" y="26"/>
                </a:cubicBezTo>
                <a:cubicBezTo>
                  <a:pt x="33" y="30"/>
                  <a:pt x="26" y="33"/>
                  <a:pt x="20" y="37"/>
                </a:cubicBezTo>
                <a:cubicBezTo>
                  <a:pt x="25" y="32"/>
                  <a:pt x="31" y="28"/>
                  <a:pt x="37" y="25"/>
                </a:cubicBezTo>
                <a:close/>
                <a:moveTo>
                  <a:pt x="19" y="38"/>
                </a:moveTo>
                <a:cubicBezTo>
                  <a:pt x="19" y="38"/>
                  <a:pt x="19" y="38"/>
                  <a:pt x="19" y="38"/>
                </a:cubicBezTo>
                <a:cubicBezTo>
                  <a:pt x="26" y="34"/>
                  <a:pt x="33" y="30"/>
                  <a:pt x="40" y="27"/>
                </a:cubicBezTo>
                <a:cubicBezTo>
                  <a:pt x="43" y="25"/>
                  <a:pt x="46" y="23"/>
                  <a:pt x="49" y="22"/>
                </a:cubicBezTo>
                <a:cubicBezTo>
                  <a:pt x="50" y="22"/>
                  <a:pt x="51" y="22"/>
                  <a:pt x="52" y="21"/>
                </a:cubicBezTo>
                <a:cubicBezTo>
                  <a:pt x="52" y="21"/>
                  <a:pt x="52" y="21"/>
                  <a:pt x="52" y="21"/>
                </a:cubicBezTo>
                <a:cubicBezTo>
                  <a:pt x="50" y="22"/>
                  <a:pt x="49" y="23"/>
                  <a:pt x="47" y="24"/>
                </a:cubicBezTo>
                <a:cubicBezTo>
                  <a:pt x="36" y="29"/>
                  <a:pt x="26" y="34"/>
                  <a:pt x="16" y="41"/>
                </a:cubicBezTo>
                <a:cubicBezTo>
                  <a:pt x="17" y="39"/>
                  <a:pt x="18" y="38"/>
                  <a:pt x="19" y="38"/>
                </a:cubicBezTo>
                <a:close/>
                <a:moveTo>
                  <a:pt x="7" y="85"/>
                </a:moveTo>
                <a:cubicBezTo>
                  <a:pt x="18" y="79"/>
                  <a:pt x="31" y="76"/>
                  <a:pt x="43" y="71"/>
                </a:cubicBezTo>
                <a:cubicBezTo>
                  <a:pt x="48" y="68"/>
                  <a:pt x="54" y="66"/>
                  <a:pt x="59" y="63"/>
                </a:cubicBezTo>
                <a:cubicBezTo>
                  <a:pt x="46" y="70"/>
                  <a:pt x="33" y="77"/>
                  <a:pt x="20" y="83"/>
                </a:cubicBezTo>
                <a:cubicBezTo>
                  <a:pt x="19" y="84"/>
                  <a:pt x="18" y="84"/>
                  <a:pt x="17" y="85"/>
                </a:cubicBezTo>
                <a:cubicBezTo>
                  <a:pt x="14" y="86"/>
                  <a:pt x="11" y="88"/>
                  <a:pt x="8" y="90"/>
                </a:cubicBezTo>
                <a:cubicBezTo>
                  <a:pt x="8" y="88"/>
                  <a:pt x="7" y="87"/>
                  <a:pt x="7" y="8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89" name="Freeform 85"/>
          <p:cNvSpPr>
            <a:spLocks noEditPoints="1"/>
          </p:cNvSpPr>
          <p:nvPr/>
        </p:nvSpPr>
        <p:spPr bwMode="auto">
          <a:xfrm>
            <a:off x="114300" y="750888"/>
            <a:ext cx="468312" cy="500063"/>
          </a:xfrm>
          <a:custGeom>
            <a:gdLst>
              <a:gd fmla="*/ 67 w 125" name="T0"/>
              <a:gd fmla="*/ 127 h 133" name="T1"/>
              <a:gd fmla="*/ 12 w 125" name="T2"/>
              <a:gd fmla="*/ 41 h 133" name="T3"/>
              <a:gd fmla="*/ 38 w 125" name="T4"/>
              <a:gd fmla="*/ 92 h 133" name="T5"/>
              <a:gd fmla="*/ 15 w 125" name="T6"/>
              <a:gd fmla="*/ 101 h 133" name="T7"/>
              <a:gd fmla="*/ 10 w 125" name="T8"/>
              <a:gd fmla="*/ 93 h 133" name="T9"/>
              <a:gd fmla="*/ 10 w 125" name="T10"/>
              <a:gd fmla="*/ 93 h 133" name="T11"/>
              <a:gd fmla="*/ 10 w 125" name="T12"/>
              <a:gd fmla="*/ 93 h 133" name="T13"/>
              <a:gd fmla="*/ 60 w 125" name="T14"/>
              <a:gd fmla="*/ 20 h 133" name="T15"/>
              <a:gd fmla="*/ 51 w 125" name="T16"/>
              <a:gd fmla="*/ 28 h 133" name="T17"/>
              <a:gd fmla="*/ 75 w 125" name="T18"/>
              <a:gd fmla="*/ 21 h 133" name="T19"/>
              <a:gd fmla="*/ 85 w 125" name="T20"/>
              <a:gd fmla="*/ 28 h 133" name="T21"/>
              <a:gd fmla="*/ 81 w 125" name="T22"/>
              <a:gd fmla="*/ 35 h 133" name="T23"/>
              <a:gd fmla="*/ 58 w 125" name="T24"/>
              <a:gd fmla="*/ 31 h 133" name="T25"/>
              <a:gd fmla="*/ 39 w 125" name="T26"/>
              <a:gd fmla="*/ 42 h 133" name="T27"/>
              <a:gd fmla="*/ 70 w 125" name="T28"/>
              <a:gd fmla="*/ 30 h 133" name="T29"/>
              <a:gd fmla="*/ 70 w 125" name="T30"/>
              <a:gd fmla="*/ 24 h 133" name="T31"/>
              <a:gd fmla="*/ 55 w 125" name="T32"/>
              <a:gd fmla="*/ 30 h 133" name="T33"/>
              <a:gd fmla="*/ 18 w 125" name="T34"/>
              <a:gd fmla="*/ 47 h 133" name="T35"/>
              <a:gd fmla="*/ 7 w 125" name="T36"/>
              <a:gd fmla="*/ 59 h 133" name="T37"/>
              <a:gd fmla="*/ 6 w 125" name="T38"/>
              <a:gd fmla="*/ 65 h 133" name="T39"/>
              <a:gd fmla="*/ 25 w 125" name="T40"/>
              <a:gd fmla="*/ 60 h 133" name="T41"/>
              <a:gd fmla="*/ 92 w 125" name="T42"/>
              <a:gd fmla="*/ 41 h 133" name="T43"/>
              <a:gd fmla="*/ 29 w 125" name="T44"/>
              <a:gd fmla="*/ 65 h 133" name="T45"/>
              <a:gd fmla="*/ 55 w 125" name="T46"/>
              <a:gd fmla="*/ 57 h 133" name="T47"/>
              <a:gd fmla="*/ 111 w 125" name="T48"/>
              <a:gd fmla="*/ 40 h 133" name="T49"/>
              <a:gd fmla="*/ 101 w 125" name="T50"/>
              <a:gd fmla="*/ 45 h 133" name="T51"/>
              <a:gd fmla="*/ 54 w 125" name="T52"/>
              <a:gd fmla="*/ 70 h 133" name="T53"/>
              <a:gd fmla="*/ 115 w 125" name="T54"/>
              <a:gd fmla="*/ 51 h 133" name="T55"/>
              <a:gd fmla="*/ 67 w 125" name="T56"/>
              <a:gd fmla="*/ 75 h 133" name="T57"/>
              <a:gd fmla="*/ 66 w 125" name="T58"/>
              <a:gd fmla="*/ 117 h 133" name="T59"/>
              <a:gd fmla="*/ 108 w 125" name="T60"/>
              <a:gd fmla="*/ 94 h 133" name="T61"/>
              <a:gd fmla="*/ 79 w 125" name="T62"/>
              <a:gd fmla="*/ 107 h 133" name="T63"/>
              <a:gd fmla="*/ 118 w 125" name="T64"/>
              <a:gd fmla="*/ 89 h 133" name="T65"/>
              <a:gd fmla="*/ 79 w 125" name="T66"/>
              <a:gd fmla="*/ 98 h 133" name="T67"/>
              <a:gd fmla="*/ 34 w 125" name="T68"/>
              <a:gd fmla="*/ 121 h 133" name="T69"/>
              <a:gd fmla="*/ 26 w 125" name="T70"/>
              <a:gd fmla="*/ 115 h 133" name="T71"/>
              <a:gd fmla="*/ 102 w 125" name="T72"/>
              <a:gd fmla="*/ 87 h 133" name="T73"/>
              <a:gd fmla="*/ 81 w 125" name="T74"/>
              <a:gd fmla="*/ 92 h 133" name="T75"/>
              <a:gd fmla="*/ 99 w 125" name="T76"/>
              <a:gd fmla="*/ 83 h 133" name="T77"/>
              <a:gd fmla="*/ 120 w 125" name="T78"/>
              <a:gd fmla="*/ 68 h 133" name="T79"/>
              <a:gd fmla="*/ 76 w 125" name="T80"/>
              <a:gd fmla="*/ 87 h 133" name="T81"/>
              <a:gd fmla="*/ 120 w 125" name="T82"/>
              <a:gd fmla="*/ 67 h 133" name="T83"/>
              <a:gd fmla="*/ 22 w 125" name="T84"/>
              <a:gd fmla="*/ 105 h 133" name="T85"/>
              <a:gd fmla="*/ 119 w 125" name="T86"/>
              <a:gd fmla="*/ 63 h 133" name="T87"/>
              <a:gd fmla="*/ 19 w 125" name="T88"/>
              <a:gd fmla="*/ 98 h 133" name="T89"/>
              <a:gd fmla="*/ 45 w 125" name="T90"/>
              <a:gd fmla="*/ 100 h 133" name="T91"/>
              <a:gd fmla="*/ 41 w 125" name="T92"/>
              <a:gd fmla="*/ 123 h 133" name="T93"/>
              <a:gd fmla="*/ 43 w 125" name="T94"/>
              <a:gd fmla="*/ 124 h 133" name="T95"/>
              <a:gd fmla="*/ 109 w 125" name="T96"/>
              <a:gd fmla="*/ 112 h 133" name="T97"/>
              <a:gd fmla="*/ 78 w 125" name="T98"/>
              <a:gd fmla="*/ 125 h 133" name="T99"/>
              <a:gd fmla="*/ 71 w 125" name="T100"/>
              <a:gd fmla="*/ 123 h 133" name="T101"/>
              <a:gd fmla="*/ 112 w 125" name="T102"/>
              <a:gd fmla="*/ 106 h 133" name="T103"/>
              <a:gd fmla="*/ 94 w 125" name="T104"/>
              <a:gd fmla="*/ 124 h 133" name="T105"/>
              <a:gd fmla="*/ 114 w 125" name="T106"/>
              <a:gd fmla="*/ 98 h 133" name="T107"/>
              <a:gd fmla="*/ 60 w 125" name="T108"/>
              <a:gd fmla="*/ 121 h 133" name="T109"/>
              <a:gd fmla="*/ 71 w 125" name="T110"/>
              <a:gd fmla="*/ 67 h 133" name="T111"/>
              <a:gd fmla="*/ 109 w 125" name="T112"/>
              <a:gd fmla="*/ 37 h 133" name="T113"/>
              <a:gd fmla="*/ 98 w 125" name="T114"/>
              <a:gd fmla="*/ 39 h 133" name="T115"/>
              <a:gd fmla="*/ 23 w 125" name="T116"/>
              <a:gd fmla="*/ 65 h 133" name="T117"/>
              <a:gd fmla="*/ 74 w 125" name="T118"/>
              <a:gd fmla="*/ 21 h 133" name="T119"/>
              <a:gd fmla="*/ 19 w 125" name="T120"/>
              <a:gd fmla="*/ 44 h 133" name="T121"/>
              <a:gd fmla="*/ 20 w 125" name="T122"/>
              <a:gd fmla="*/ 38 h 133" name="T123"/>
              <a:gd fmla="*/ 60 w 125" name="T124"/>
              <a:gd fmla="*/ 63 h 13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33" w="125">
                <a:moveTo>
                  <a:pt x="30" y="122"/>
                </a:moveTo>
                <a:cubicBezTo>
                  <a:pt x="39" y="128"/>
                  <a:pt x="50" y="127"/>
                  <a:pt x="60" y="125"/>
                </a:cubicBezTo>
                <a:cubicBezTo>
                  <a:pt x="59" y="126"/>
                  <a:pt x="59" y="128"/>
                  <a:pt x="58" y="130"/>
                </a:cubicBezTo>
                <a:cubicBezTo>
                  <a:pt x="57" y="132"/>
                  <a:pt x="59" y="133"/>
                  <a:pt x="60" y="131"/>
                </a:cubicBezTo>
                <a:cubicBezTo>
                  <a:pt x="61" y="131"/>
                  <a:pt x="61" y="130"/>
                  <a:pt x="62" y="129"/>
                </a:cubicBezTo>
                <a:cubicBezTo>
                  <a:pt x="62" y="129"/>
                  <a:pt x="62" y="130"/>
                  <a:pt x="62" y="130"/>
                </a:cubicBezTo>
                <a:cubicBezTo>
                  <a:pt x="62" y="131"/>
                  <a:pt x="64" y="131"/>
                  <a:pt x="64" y="130"/>
                </a:cubicBezTo>
                <a:cubicBezTo>
                  <a:pt x="64" y="129"/>
                  <a:pt x="64" y="129"/>
                  <a:pt x="64" y="129"/>
                </a:cubicBezTo>
                <a:cubicBezTo>
                  <a:pt x="65" y="130"/>
                  <a:pt x="67" y="130"/>
                  <a:pt x="67" y="128"/>
                </a:cubicBezTo>
                <a:cubicBezTo>
                  <a:pt x="67" y="128"/>
                  <a:pt x="67" y="128"/>
                  <a:pt x="67" y="127"/>
                </a:cubicBezTo>
                <a:cubicBezTo>
                  <a:pt x="68" y="127"/>
                  <a:pt x="69" y="126"/>
                  <a:pt x="68" y="125"/>
                </a:cubicBezTo>
                <a:cubicBezTo>
                  <a:pt x="77" y="129"/>
                  <a:pt x="87" y="131"/>
                  <a:pt x="96" y="127"/>
                </a:cubicBezTo>
                <a:cubicBezTo>
                  <a:pt x="107" y="122"/>
                  <a:pt x="113" y="113"/>
                  <a:pt x="117" y="102"/>
                </a:cubicBezTo>
                <a:cubicBezTo>
                  <a:pt x="125" y="83"/>
                  <a:pt x="125" y="58"/>
                  <a:pt x="114" y="39"/>
                </a:cubicBezTo>
                <a:cubicBezTo>
                  <a:pt x="105" y="25"/>
                  <a:pt x="88" y="19"/>
                  <a:pt x="71" y="18"/>
                </a:cubicBezTo>
                <a:cubicBezTo>
                  <a:pt x="73" y="12"/>
                  <a:pt x="76" y="7"/>
                  <a:pt x="81" y="4"/>
                </a:cubicBezTo>
                <a:cubicBezTo>
                  <a:pt x="82" y="3"/>
                  <a:pt x="81" y="0"/>
                  <a:pt x="79" y="1"/>
                </a:cubicBezTo>
                <a:cubicBezTo>
                  <a:pt x="73" y="5"/>
                  <a:pt x="70" y="11"/>
                  <a:pt x="68" y="18"/>
                </a:cubicBezTo>
                <a:cubicBezTo>
                  <a:pt x="66" y="18"/>
                  <a:pt x="65" y="18"/>
                  <a:pt x="63" y="18"/>
                </a:cubicBezTo>
                <a:cubicBezTo>
                  <a:pt x="43" y="18"/>
                  <a:pt x="24" y="25"/>
                  <a:pt x="12" y="41"/>
                </a:cubicBezTo>
                <a:cubicBezTo>
                  <a:pt x="1" y="57"/>
                  <a:pt x="0" y="78"/>
                  <a:pt x="8" y="96"/>
                </a:cubicBezTo>
                <a:cubicBezTo>
                  <a:pt x="13" y="106"/>
                  <a:pt x="21" y="115"/>
                  <a:pt x="30" y="122"/>
                </a:cubicBezTo>
                <a:close/>
                <a:moveTo>
                  <a:pt x="18" y="107"/>
                </a:moveTo>
                <a:cubicBezTo>
                  <a:pt x="26" y="104"/>
                  <a:pt x="33" y="101"/>
                  <a:pt x="40" y="97"/>
                </a:cubicBezTo>
                <a:cubicBezTo>
                  <a:pt x="47" y="94"/>
                  <a:pt x="55" y="91"/>
                  <a:pt x="63" y="88"/>
                </a:cubicBezTo>
                <a:cubicBezTo>
                  <a:pt x="56" y="91"/>
                  <a:pt x="49" y="95"/>
                  <a:pt x="42" y="98"/>
                </a:cubicBezTo>
                <a:cubicBezTo>
                  <a:pt x="35" y="102"/>
                  <a:pt x="27" y="105"/>
                  <a:pt x="22" y="110"/>
                </a:cubicBezTo>
                <a:cubicBezTo>
                  <a:pt x="20" y="109"/>
                  <a:pt x="19" y="108"/>
                  <a:pt x="18" y="107"/>
                </a:cubicBezTo>
                <a:close/>
                <a:moveTo>
                  <a:pt x="15" y="101"/>
                </a:moveTo>
                <a:cubicBezTo>
                  <a:pt x="23" y="101"/>
                  <a:pt x="31" y="95"/>
                  <a:pt x="38" y="92"/>
                </a:cubicBezTo>
                <a:cubicBezTo>
                  <a:pt x="47" y="88"/>
                  <a:pt x="55" y="85"/>
                  <a:pt x="64" y="81"/>
                </a:cubicBezTo>
                <a:cubicBezTo>
                  <a:pt x="74" y="76"/>
                  <a:pt x="83" y="72"/>
                  <a:pt x="93" y="68"/>
                </a:cubicBezTo>
                <a:cubicBezTo>
                  <a:pt x="98" y="66"/>
                  <a:pt x="104" y="64"/>
                  <a:pt x="109" y="62"/>
                </a:cubicBezTo>
                <a:cubicBezTo>
                  <a:pt x="109" y="62"/>
                  <a:pt x="109" y="62"/>
                  <a:pt x="109" y="62"/>
                </a:cubicBezTo>
                <a:cubicBezTo>
                  <a:pt x="104" y="65"/>
                  <a:pt x="98" y="67"/>
                  <a:pt x="93" y="69"/>
                </a:cubicBezTo>
                <a:cubicBezTo>
                  <a:pt x="85" y="72"/>
                  <a:pt x="76" y="76"/>
                  <a:pt x="68" y="80"/>
                </a:cubicBezTo>
                <a:cubicBezTo>
                  <a:pt x="59" y="83"/>
                  <a:pt x="50" y="88"/>
                  <a:pt x="42" y="92"/>
                </a:cubicBezTo>
                <a:cubicBezTo>
                  <a:pt x="38" y="94"/>
                  <a:pt x="34" y="97"/>
                  <a:pt x="30" y="99"/>
                </a:cubicBezTo>
                <a:cubicBezTo>
                  <a:pt x="26" y="102"/>
                  <a:pt x="22" y="103"/>
                  <a:pt x="18" y="106"/>
                </a:cubicBezTo>
                <a:cubicBezTo>
                  <a:pt x="17" y="104"/>
                  <a:pt x="16" y="103"/>
                  <a:pt x="15" y="101"/>
                </a:cubicBezTo>
                <a:close/>
                <a:moveTo>
                  <a:pt x="12" y="97"/>
                </a:moveTo>
                <a:cubicBezTo>
                  <a:pt x="15" y="97"/>
                  <a:pt x="18" y="96"/>
                  <a:pt x="20" y="94"/>
                </a:cubicBezTo>
                <a:cubicBezTo>
                  <a:pt x="24" y="92"/>
                  <a:pt x="29" y="91"/>
                  <a:pt x="33" y="89"/>
                </a:cubicBezTo>
                <a:cubicBezTo>
                  <a:pt x="43" y="85"/>
                  <a:pt x="53" y="81"/>
                  <a:pt x="64" y="77"/>
                </a:cubicBezTo>
                <a:cubicBezTo>
                  <a:pt x="65" y="76"/>
                  <a:pt x="67" y="76"/>
                  <a:pt x="68" y="75"/>
                </a:cubicBezTo>
                <a:cubicBezTo>
                  <a:pt x="67" y="76"/>
                  <a:pt x="66" y="76"/>
                  <a:pt x="65" y="77"/>
                </a:cubicBezTo>
                <a:cubicBezTo>
                  <a:pt x="56" y="80"/>
                  <a:pt x="48" y="84"/>
                  <a:pt x="39" y="88"/>
                </a:cubicBezTo>
                <a:cubicBezTo>
                  <a:pt x="31" y="92"/>
                  <a:pt x="22" y="95"/>
                  <a:pt x="14" y="100"/>
                </a:cubicBezTo>
                <a:cubicBezTo>
                  <a:pt x="13" y="99"/>
                  <a:pt x="13" y="98"/>
                  <a:pt x="12" y="97"/>
                </a:cubicBezTo>
                <a:close/>
                <a:moveTo>
                  <a:pt x="10" y="93"/>
                </a:moveTo>
                <a:cubicBezTo>
                  <a:pt x="10" y="93"/>
                  <a:pt x="11" y="93"/>
                  <a:pt x="11" y="93"/>
                </a:cubicBezTo>
                <a:cubicBezTo>
                  <a:pt x="14" y="92"/>
                  <a:pt x="18" y="90"/>
                  <a:pt x="21" y="89"/>
                </a:cubicBezTo>
                <a:cubicBezTo>
                  <a:pt x="26" y="86"/>
                  <a:pt x="31" y="84"/>
                  <a:pt x="36" y="82"/>
                </a:cubicBezTo>
                <a:cubicBezTo>
                  <a:pt x="46" y="78"/>
                  <a:pt x="55" y="74"/>
                  <a:pt x="64" y="70"/>
                </a:cubicBezTo>
                <a:cubicBezTo>
                  <a:pt x="66" y="70"/>
                  <a:pt x="67" y="69"/>
                  <a:pt x="68" y="69"/>
                </a:cubicBezTo>
                <a:cubicBezTo>
                  <a:pt x="66" y="70"/>
                  <a:pt x="63" y="71"/>
                  <a:pt x="60" y="72"/>
                </a:cubicBezTo>
                <a:cubicBezTo>
                  <a:pt x="51" y="76"/>
                  <a:pt x="42" y="80"/>
                  <a:pt x="34" y="84"/>
                </a:cubicBezTo>
                <a:cubicBezTo>
                  <a:pt x="30" y="86"/>
                  <a:pt x="26" y="88"/>
                  <a:pt x="22" y="90"/>
                </a:cubicBezTo>
                <a:cubicBezTo>
                  <a:pt x="19" y="92"/>
                  <a:pt x="15" y="94"/>
                  <a:pt x="12" y="96"/>
                </a:cubicBezTo>
                <a:cubicBezTo>
                  <a:pt x="11" y="95"/>
                  <a:pt x="11" y="94"/>
                  <a:pt x="10" y="93"/>
                </a:cubicBezTo>
                <a:close/>
                <a:moveTo>
                  <a:pt x="18" y="85"/>
                </a:moveTo>
                <a:cubicBezTo>
                  <a:pt x="24" y="83"/>
                  <a:pt x="30" y="81"/>
                  <a:pt x="36" y="79"/>
                </a:cubicBezTo>
                <a:cubicBezTo>
                  <a:pt x="50" y="72"/>
                  <a:pt x="64" y="66"/>
                  <a:pt x="79" y="60"/>
                </a:cubicBezTo>
                <a:cubicBezTo>
                  <a:pt x="84" y="58"/>
                  <a:pt x="90" y="56"/>
                  <a:pt x="96" y="54"/>
                </a:cubicBezTo>
                <a:cubicBezTo>
                  <a:pt x="94" y="54"/>
                  <a:pt x="92" y="55"/>
                  <a:pt x="91" y="56"/>
                </a:cubicBezTo>
                <a:cubicBezTo>
                  <a:pt x="81" y="61"/>
                  <a:pt x="71" y="65"/>
                  <a:pt x="61" y="69"/>
                </a:cubicBezTo>
                <a:cubicBezTo>
                  <a:pt x="52" y="72"/>
                  <a:pt x="44" y="76"/>
                  <a:pt x="36" y="80"/>
                </a:cubicBezTo>
                <a:cubicBezTo>
                  <a:pt x="32" y="82"/>
                  <a:pt x="28" y="83"/>
                  <a:pt x="24" y="85"/>
                </a:cubicBezTo>
                <a:cubicBezTo>
                  <a:pt x="20" y="87"/>
                  <a:pt x="15" y="90"/>
                  <a:pt x="10" y="92"/>
                </a:cubicBezTo>
                <a:cubicBezTo>
                  <a:pt x="10" y="92"/>
                  <a:pt x="10" y="93"/>
                  <a:pt x="10" y="93"/>
                </a:cubicBezTo>
                <a:cubicBezTo>
                  <a:pt x="10" y="92"/>
                  <a:pt x="10" y="91"/>
                  <a:pt x="9" y="90"/>
                </a:cubicBezTo>
                <a:cubicBezTo>
                  <a:pt x="12" y="89"/>
                  <a:pt x="15" y="87"/>
                  <a:pt x="18" y="85"/>
                </a:cubicBezTo>
                <a:close/>
                <a:moveTo>
                  <a:pt x="60" y="20"/>
                </a:moveTo>
                <a:cubicBezTo>
                  <a:pt x="45" y="27"/>
                  <a:pt x="31" y="35"/>
                  <a:pt x="16" y="42"/>
                </a:cubicBezTo>
                <a:cubicBezTo>
                  <a:pt x="16" y="42"/>
                  <a:pt x="15" y="43"/>
                  <a:pt x="15" y="43"/>
                </a:cubicBezTo>
                <a:cubicBezTo>
                  <a:pt x="15" y="43"/>
                  <a:pt x="15" y="42"/>
                  <a:pt x="15" y="42"/>
                </a:cubicBezTo>
                <a:cubicBezTo>
                  <a:pt x="17" y="41"/>
                  <a:pt x="18" y="40"/>
                  <a:pt x="20" y="39"/>
                </a:cubicBezTo>
                <a:cubicBezTo>
                  <a:pt x="24" y="37"/>
                  <a:pt x="28" y="34"/>
                  <a:pt x="31" y="32"/>
                </a:cubicBezTo>
                <a:cubicBezTo>
                  <a:pt x="39" y="28"/>
                  <a:pt x="47" y="25"/>
                  <a:pt x="55" y="21"/>
                </a:cubicBezTo>
                <a:cubicBezTo>
                  <a:pt x="57" y="21"/>
                  <a:pt x="58" y="21"/>
                  <a:pt x="60" y="20"/>
                </a:cubicBezTo>
                <a:close/>
                <a:moveTo>
                  <a:pt x="14" y="44"/>
                </a:moveTo>
                <a:cubicBezTo>
                  <a:pt x="21" y="41"/>
                  <a:pt x="28" y="37"/>
                  <a:pt x="36" y="33"/>
                </a:cubicBezTo>
                <a:cubicBezTo>
                  <a:pt x="40" y="31"/>
                  <a:pt x="44" y="29"/>
                  <a:pt x="48" y="26"/>
                </a:cubicBezTo>
                <a:cubicBezTo>
                  <a:pt x="50" y="26"/>
                  <a:pt x="52" y="25"/>
                  <a:pt x="53" y="24"/>
                </a:cubicBezTo>
                <a:cubicBezTo>
                  <a:pt x="39" y="32"/>
                  <a:pt x="25" y="40"/>
                  <a:pt x="11" y="48"/>
                </a:cubicBezTo>
                <a:cubicBezTo>
                  <a:pt x="12" y="47"/>
                  <a:pt x="13" y="45"/>
                  <a:pt x="14" y="44"/>
                </a:cubicBezTo>
                <a:close/>
                <a:moveTo>
                  <a:pt x="10" y="50"/>
                </a:moveTo>
                <a:cubicBezTo>
                  <a:pt x="14" y="49"/>
                  <a:pt x="17" y="47"/>
                  <a:pt x="20" y="45"/>
                </a:cubicBezTo>
                <a:cubicBezTo>
                  <a:pt x="25" y="42"/>
                  <a:pt x="30" y="39"/>
                  <a:pt x="35" y="37"/>
                </a:cubicBezTo>
                <a:cubicBezTo>
                  <a:pt x="41" y="34"/>
                  <a:pt x="46" y="31"/>
                  <a:pt x="51" y="28"/>
                </a:cubicBezTo>
                <a:cubicBezTo>
                  <a:pt x="47" y="31"/>
                  <a:pt x="42" y="34"/>
                  <a:pt x="37" y="36"/>
                </a:cubicBezTo>
                <a:cubicBezTo>
                  <a:pt x="32" y="39"/>
                  <a:pt x="26" y="42"/>
                  <a:pt x="21" y="45"/>
                </a:cubicBezTo>
                <a:cubicBezTo>
                  <a:pt x="18" y="46"/>
                  <a:pt x="15" y="48"/>
                  <a:pt x="12" y="50"/>
                </a:cubicBezTo>
                <a:cubicBezTo>
                  <a:pt x="11" y="50"/>
                  <a:pt x="11" y="50"/>
                  <a:pt x="10" y="50"/>
                </a:cubicBezTo>
                <a:cubicBezTo>
                  <a:pt x="10" y="50"/>
                  <a:pt x="10" y="50"/>
                  <a:pt x="10" y="50"/>
                </a:cubicBezTo>
                <a:close/>
                <a:moveTo>
                  <a:pt x="75" y="21"/>
                </a:moveTo>
                <a:cubicBezTo>
                  <a:pt x="78" y="21"/>
                  <a:pt x="80" y="22"/>
                  <a:pt x="82" y="22"/>
                </a:cubicBezTo>
                <a:cubicBezTo>
                  <a:pt x="78" y="24"/>
                  <a:pt x="74" y="26"/>
                  <a:pt x="69" y="28"/>
                </a:cubicBezTo>
                <a:cubicBezTo>
                  <a:pt x="69" y="27"/>
                  <a:pt x="70" y="26"/>
                  <a:pt x="70" y="25"/>
                </a:cubicBezTo>
                <a:cubicBezTo>
                  <a:pt x="72" y="23"/>
                  <a:pt x="73" y="22"/>
                  <a:pt x="75" y="21"/>
                </a:cubicBezTo>
                <a:cubicBezTo>
                  <a:pt x="75" y="21"/>
                  <a:pt x="75" y="21"/>
                  <a:pt x="75" y="21"/>
                </a:cubicBezTo>
                <a:close/>
                <a:moveTo>
                  <a:pt x="97" y="28"/>
                </a:moveTo>
                <a:cubicBezTo>
                  <a:pt x="83" y="34"/>
                  <a:pt x="68" y="40"/>
                  <a:pt x="54" y="46"/>
                </a:cubicBezTo>
                <a:cubicBezTo>
                  <a:pt x="41" y="52"/>
                  <a:pt x="28" y="58"/>
                  <a:pt x="15" y="65"/>
                </a:cubicBezTo>
                <a:cubicBezTo>
                  <a:pt x="12" y="66"/>
                  <a:pt x="8" y="68"/>
                  <a:pt x="6" y="69"/>
                </a:cubicBezTo>
                <a:cubicBezTo>
                  <a:pt x="9" y="67"/>
                  <a:pt x="12" y="65"/>
                  <a:pt x="15" y="64"/>
                </a:cubicBezTo>
                <a:cubicBezTo>
                  <a:pt x="21" y="60"/>
                  <a:pt x="28" y="56"/>
                  <a:pt x="34" y="53"/>
                </a:cubicBezTo>
                <a:cubicBezTo>
                  <a:pt x="46" y="47"/>
                  <a:pt x="59" y="41"/>
                  <a:pt x="71" y="35"/>
                </a:cubicBezTo>
                <a:cubicBezTo>
                  <a:pt x="76" y="35"/>
                  <a:pt x="81" y="33"/>
                  <a:pt x="86" y="31"/>
                </a:cubicBezTo>
                <a:cubicBezTo>
                  <a:pt x="87" y="31"/>
                  <a:pt x="87" y="28"/>
                  <a:pt x="85" y="28"/>
                </a:cubicBezTo>
                <a:cubicBezTo>
                  <a:pt x="83" y="29"/>
                  <a:pt x="82" y="30"/>
                  <a:pt x="80" y="30"/>
                </a:cubicBezTo>
                <a:cubicBezTo>
                  <a:pt x="81" y="30"/>
                  <a:pt x="81" y="30"/>
                  <a:pt x="82" y="29"/>
                </a:cubicBezTo>
                <a:cubicBezTo>
                  <a:pt x="82" y="29"/>
                  <a:pt x="82" y="29"/>
                  <a:pt x="83" y="29"/>
                </a:cubicBezTo>
                <a:cubicBezTo>
                  <a:pt x="84" y="28"/>
                  <a:pt x="86" y="27"/>
                  <a:pt x="88" y="26"/>
                </a:cubicBezTo>
                <a:cubicBezTo>
                  <a:pt x="89" y="26"/>
                  <a:pt x="89" y="25"/>
                  <a:pt x="89" y="25"/>
                </a:cubicBezTo>
                <a:cubicBezTo>
                  <a:pt x="90" y="25"/>
                  <a:pt x="90" y="25"/>
                  <a:pt x="90" y="25"/>
                </a:cubicBezTo>
                <a:cubicBezTo>
                  <a:pt x="92" y="25"/>
                  <a:pt x="95" y="26"/>
                  <a:pt x="97" y="28"/>
                </a:cubicBezTo>
                <a:close/>
                <a:moveTo>
                  <a:pt x="97" y="28"/>
                </a:moveTo>
                <a:cubicBezTo>
                  <a:pt x="97" y="28"/>
                  <a:pt x="97" y="28"/>
                  <a:pt x="96" y="29"/>
                </a:cubicBezTo>
                <a:cubicBezTo>
                  <a:pt x="92" y="31"/>
                  <a:pt x="86" y="33"/>
                  <a:pt x="81" y="35"/>
                </a:cubicBezTo>
                <a:cubicBezTo>
                  <a:pt x="83" y="34"/>
                  <a:pt x="85" y="33"/>
                  <a:pt x="87" y="33"/>
                </a:cubicBezTo>
                <a:cubicBezTo>
                  <a:pt x="89" y="32"/>
                  <a:pt x="92" y="31"/>
                  <a:pt x="94" y="30"/>
                </a:cubicBezTo>
                <a:cubicBezTo>
                  <a:pt x="94" y="29"/>
                  <a:pt x="97" y="28"/>
                  <a:pt x="97" y="28"/>
                </a:cubicBezTo>
                <a:cubicBezTo>
                  <a:pt x="97" y="28"/>
                  <a:pt x="97" y="28"/>
                  <a:pt x="97" y="28"/>
                </a:cubicBezTo>
                <a:close/>
                <a:moveTo>
                  <a:pt x="63" y="35"/>
                </a:moveTo>
                <a:cubicBezTo>
                  <a:pt x="64" y="35"/>
                  <a:pt x="66" y="35"/>
                  <a:pt x="68" y="35"/>
                </a:cubicBezTo>
                <a:cubicBezTo>
                  <a:pt x="55" y="41"/>
                  <a:pt x="42" y="46"/>
                  <a:pt x="30" y="52"/>
                </a:cubicBezTo>
                <a:cubicBezTo>
                  <a:pt x="40" y="47"/>
                  <a:pt x="51" y="41"/>
                  <a:pt x="62" y="35"/>
                </a:cubicBezTo>
                <a:cubicBezTo>
                  <a:pt x="62" y="35"/>
                  <a:pt x="62" y="35"/>
                  <a:pt x="63" y="35"/>
                </a:cubicBezTo>
                <a:close/>
                <a:moveTo>
                  <a:pt x="58" y="31"/>
                </a:moveTo>
                <a:cubicBezTo>
                  <a:pt x="61" y="29"/>
                  <a:pt x="64" y="28"/>
                  <a:pt x="67" y="26"/>
                </a:cubicBezTo>
                <a:cubicBezTo>
                  <a:pt x="67" y="27"/>
                  <a:pt x="67" y="28"/>
                  <a:pt x="67" y="29"/>
                </a:cubicBezTo>
                <a:cubicBezTo>
                  <a:pt x="65" y="30"/>
                  <a:pt x="63" y="31"/>
                  <a:pt x="62" y="32"/>
                </a:cubicBezTo>
                <a:cubicBezTo>
                  <a:pt x="61" y="32"/>
                  <a:pt x="60" y="31"/>
                  <a:pt x="58" y="31"/>
                </a:cubicBezTo>
                <a:close/>
                <a:moveTo>
                  <a:pt x="58" y="34"/>
                </a:moveTo>
                <a:cubicBezTo>
                  <a:pt x="53" y="36"/>
                  <a:pt x="49" y="38"/>
                  <a:pt x="44" y="40"/>
                </a:cubicBezTo>
                <a:cubicBezTo>
                  <a:pt x="33" y="46"/>
                  <a:pt x="22" y="51"/>
                  <a:pt x="11" y="57"/>
                </a:cubicBezTo>
                <a:cubicBezTo>
                  <a:pt x="11" y="57"/>
                  <a:pt x="11" y="57"/>
                  <a:pt x="11" y="57"/>
                </a:cubicBezTo>
                <a:cubicBezTo>
                  <a:pt x="14" y="56"/>
                  <a:pt x="17" y="54"/>
                  <a:pt x="20" y="52"/>
                </a:cubicBezTo>
                <a:cubicBezTo>
                  <a:pt x="26" y="48"/>
                  <a:pt x="33" y="45"/>
                  <a:pt x="39" y="42"/>
                </a:cubicBezTo>
                <a:cubicBezTo>
                  <a:pt x="45" y="39"/>
                  <a:pt x="50" y="36"/>
                  <a:pt x="55" y="33"/>
                </a:cubicBezTo>
                <a:cubicBezTo>
                  <a:pt x="56" y="33"/>
                  <a:pt x="57" y="34"/>
                  <a:pt x="58" y="34"/>
                </a:cubicBezTo>
                <a:close/>
                <a:moveTo>
                  <a:pt x="67" y="30"/>
                </a:moveTo>
                <a:cubicBezTo>
                  <a:pt x="67" y="31"/>
                  <a:pt x="67" y="31"/>
                  <a:pt x="67" y="32"/>
                </a:cubicBezTo>
                <a:cubicBezTo>
                  <a:pt x="66" y="32"/>
                  <a:pt x="66" y="32"/>
                  <a:pt x="66" y="32"/>
                </a:cubicBezTo>
                <a:cubicBezTo>
                  <a:pt x="65" y="32"/>
                  <a:pt x="64" y="32"/>
                  <a:pt x="63" y="32"/>
                </a:cubicBezTo>
                <a:cubicBezTo>
                  <a:pt x="64" y="31"/>
                  <a:pt x="65" y="31"/>
                  <a:pt x="67" y="30"/>
                </a:cubicBezTo>
                <a:close/>
                <a:moveTo>
                  <a:pt x="69" y="29"/>
                </a:moveTo>
                <a:cubicBezTo>
                  <a:pt x="73" y="27"/>
                  <a:pt x="77" y="25"/>
                  <a:pt x="81" y="23"/>
                </a:cubicBezTo>
                <a:cubicBezTo>
                  <a:pt x="77" y="25"/>
                  <a:pt x="73" y="28"/>
                  <a:pt x="70" y="30"/>
                </a:cubicBezTo>
                <a:cubicBezTo>
                  <a:pt x="70" y="30"/>
                  <a:pt x="69" y="29"/>
                  <a:pt x="69" y="29"/>
                </a:cubicBezTo>
                <a:close/>
                <a:moveTo>
                  <a:pt x="82" y="28"/>
                </a:moveTo>
                <a:cubicBezTo>
                  <a:pt x="80" y="29"/>
                  <a:pt x="78" y="30"/>
                  <a:pt x="76" y="31"/>
                </a:cubicBezTo>
                <a:cubicBezTo>
                  <a:pt x="74" y="32"/>
                  <a:pt x="72" y="32"/>
                  <a:pt x="70" y="32"/>
                </a:cubicBezTo>
                <a:cubicBezTo>
                  <a:pt x="70" y="32"/>
                  <a:pt x="70" y="31"/>
                  <a:pt x="70" y="31"/>
                </a:cubicBezTo>
                <a:cubicBezTo>
                  <a:pt x="74" y="29"/>
                  <a:pt x="79" y="26"/>
                  <a:pt x="82" y="23"/>
                </a:cubicBezTo>
                <a:cubicBezTo>
                  <a:pt x="83" y="23"/>
                  <a:pt x="83" y="22"/>
                  <a:pt x="83" y="22"/>
                </a:cubicBezTo>
                <a:cubicBezTo>
                  <a:pt x="85" y="23"/>
                  <a:pt x="87" y="23"/>
                  <a:pt x="89" y="24"/>
                </a:cubicBezTo>
                <a:cubicBezTo>
                  <a:pt x="87" y="26"/>
                  <a:pt x="84" y="27"/>
                  <a:pt x="82" y="28"/>
                </a:cubicBezTo>
                <a:close/>
                <a:moveTo>
                  <a:pt x="70" y="24"/>
                </a:moveTo>
                <a:cubicBezTo>
                  <a:pt x="70" y="24"/>
                  <a:pt x="70" y="24"/>
                  <a:pt x="70" y="24"/>
                </a:cubicBezTo>
                <a:cubicBezTo>
                  <a:pt x="71" y="23"/>
                  <a:pt x="72" y="22"/>
                  <a:pt x="73" y="21"/>
                </a:cubicBezTo>
                <a:cubicBezTo>
                  <a:pt x="72" y="22"/>
                  <a:pt x="71" y="23"/>
                  <a:pt x="70" y="24"/>
                </a:cubicBezTo>
                <a:close/>
                <a:moveTo>
                  <a:pt x="67" y="25"/>
                </a:moveTo>
                <a:cubicBezTo>
                  <a:pt x="64" y="27"/>
                  <a:pt x="61" y="29"/>
                  <a:pt x="58" y="31"/>
                </a:cubicBezTo>
                <a:cubicBezTo>
                  <a:pt x="57" y="31"/>
                  <a:pt x="57" y="31"/>
                  <a:pt x="57" y="30"/>
                </a:cubicBezTo>
                <a:cubicBezTo>
                  <a:pt x="60" y="29"/>
                  <a:pt x="63" y="27"/>
                  <a:pt x="67" y="25"/>
                </a:cubicBezTo>
                <a:cubicBezTo>
                  <a:pt x="67" y="25"/>
                  <a:pt x="67" y="25"/>
                  <a:pt x="67" y="25"/>
                </a:cubicBezTo>
                <a:close/>
                <a:moveTo>
                  <a:pt x="61" y="27"/>
                </a:moveTo>
                <a:cubicBezTo>
                  <a:pt x="59" y="28"/>
                  <a:pt x="57" y="29"/>
                  <a:pt x="55" y="30"/>
                </a:cubicBezTo>
                <a:cubicBezTo>
                  <a:pt x="55" y="30"/>
                  <a:pt x="54" y="29"/>
                  <a:pt x="53" y="29"/>
                </a:cubicBezTo>
                <a:cubicBezTo>
                  <a:pt x="52" y="28"/>
                  <a:pt x="50" y="31"/>
                  <a:pt x="52" y="32"/>
                </a:cubicBezTo>
                <a:cubicBezTo>
                  <a:pt x="52" y="32"/>
                  <a:pt x="52" y="32"/>
                  <a:pt x="52" y="32"/>
                </a:cubicBezTo>
                <a:cubicBezTo>
                  <a:pt x="49" y="33"/>
                  <a:pt x="46" y="34"/>
                  <a:pt x="43" y="36"/>
                </a:cubicBezTo>
                <a:cubicBezTo>
                  <a:pt x="38" y="38"/>
                  <a:pt x="32" y="41"/>
                  <a:pt x="27" y="43"/>
                </a:cubicBezTo>
                <a:cubicBezTo>
                  <a:pt x="21" y="46"/>
                  <a:pt x="16" y="50"/>
                  <a:pt x="10" y="51"/>
                </a:cubicBezTo>
                <a:cubicBezTo>
                  <a:pt x="10" y="51"/>
                  <a:pt x="10" y="51"/>
                  <a:pt x="10" y="51"/>
                </a:cubicBezTo>
                <a:cubicBezTo>
                  <a:pt x="10" y="51"/>
                  <a:pt x="10" y="51"/>
                  <a:pt x="10" y="51"/>
                </a:cubicBezTo>
                <a:cubicBezTo>
                  <a:pt x="11" y="51"/>
                  <a:pt x="12" y="50"/>
                  <a:pt x="12" y="50"/>
                </a:cubicBezTo>
                <a:cubicBezTo>
                  <a:pt x="14" y="50"/>
                  <a:pt x="16" y="48"/>
                  <a:pt x="18" y="47"/>
                </a:cubicBezTo>
                <a:cubicBezTo>
                  <a:pt x="24" y="44"/>
                  <a:pt x="30" y="41"/>
                  <a:pt x="36" y="38"/>
                </a:cubicBezTo>
                <a:cubicBezTo>
                  <a:pt x="46" y="32"/>
                  <a:pt x="57" y="26"/>
                  <a:pt x="67" y="21"/>
                </a:cubicBezTo>
                <a:cubicBezTo>
                  <a:pt x="67" y="22"/>
                  <a:pt x="67" y="23"/>
                  <a:pt x="67" y="24"/>
                </a:cubicBezTo>
                <a:cubicBezTo>
                  <a:pt x="65" y="25"/>
                  <a:pt x="63" y="26"/>
                  <a:pt x="61" y="27"/>
                </a:cubicBezTo>
                <a:close/>
                <a:moveTo>
                  <a:pt x="10" y="52"/>
                </a:moveTo>
                <a:cubicBezTo>
                  <a:pt x="13" y="51"/>
                  <a:pt x="16" y="50"/>
                  <a:pt x="19" y="48"/>
                </a:cubicBezTo>
                <a:cubicBezTo>
                  <a:pt x="25" y="45"/>
                  <a:pt x="31" y="42"/>
                  <a:pt x="37" y="39"/>
                </a:cubicBezTo>
                <a:cubicBezTo>
                  <a:pt x="42" y="37"/>
                  <a:pt x="48" y="35"/>
                  <a:pt x="53" y="32"/>
                </a:cubicBezTo>
                <a:cubicBezTo>
                  <a:pt x="54" y="32"/>
                  <a:pt x="54" y="32"/>
                  <a:pt x="54" y="33"/>
                </a:cubicBezTo>
                <a:cubicBezTo>
                  <a:pt x="39" y="41"/>
                  <a:pt x="23" y="49"/>
                  <a:pt x="7" y="59"/>
                </a:cubicBezTo>
                <a:cubicBezTo>
                  <a:pt x="8" y="56"/>
                  <a:pt x="9" y="54"/>
                  <a:pt x="10" y="52"/>
                </a:cubicBezTo>
                <a:close/>
                <a:moveTo>
                  <a:pt x="7" y="60"/>
                </a:moveTo>
                <a:cubicBezTo>
                  <a:pt x="12" y="59"/>
                  <a:pt x="16" y="55"/>
                  <a:pt x="20" y="53"/>
                </a:cubicBezTo>
                <a:cubicBezTo>
                  <a:pt x="26" y="50"/>
                  <a:pt x="33" y="46"/>
                  <a:pt x="39" y="43"/>
                </a:cubicBezTo>
                <a:cubicBezTo>
                  <a:pt x="46" y="40"/>
                  <a:pt x="52" y="37"/>
                  <a:pt x="59" y="34"/>
                </a:cubicBezTo>
                <a:cubicBezTo>
                  <a:pt x="60" y="34"/>
                  <a:pt x="60" y="35"/>
                  <a:pt x="61" y="35"/>
                </a:cubicBezTo>
                <a:cubicBezTo>
                  <a:pt x="55" y="38"/>
                  <a:pt x="49" y="41"/>
                  <a:pt x="43" y="44"/>
                </a:cubicBezTo>
                <a:cubicBezTo>
                  <a:pt x="34" y="49"/>
                  <a:pt x="25" y="54"/>
                  <a:pt x="17" y="59"/>
                </a:cubicBezTo>
                <a:cubicBezTo>
                  <a:pt x="15" y="60"/>
                  <a:pt x="13" y="61"/>
                  <a:pt x="11" y="62"/>
                </a:cubicBezTo>
                <a:cubicBezTo>
                  <a:pt x="9" y="63"/>
                  <a:pt x="8" y="64"/>
                  <a:pt x="6" y="65"/>
                </a:cubicBezTo>
                <a:cubicBezTo>
                  <a:pt x="6" y="63"/>
                  <a:pt x="7" y="62"/>
                  <a:pt x="7" y="60"/>
                </a:cubicBezTo>
                <a:close/>
                <a:moveTo>
                  <a:pt x="12" y="62"/>
                </a:moveTo>
                <a:cubicBezTo>
                  <a:pt x="16" y="60"/>
                  <a:pt x="19" y="58"/>
                  <a:pt x="23" y="57"/>
                </a:cubicBezTo>
                <a:cubicBezTo>
                  <a:pt x="31" y="53"/>
                  <a:pt x="38" y="49"/>
                  <a:pt x="46" y="45"/>
                </a:cubicBezTo>
                <a:cubicBezTo>
                  <a:pt x="52" y="43"/>
                  <a:pt x="57" y="40"/>
                  <a:pt x="63" y="38"/>
                </a:cubicBezTo>
                <a:cubicBezTo>
                  <a:pt x="44" y="48"/>
                  <a:pt x="24" y="56"/>
                  <a:pt x="6" y="69"/>
                </a:cubicBezTo>
                <a:cubicBezTo>
                  <a:pt x="6" y="68"/>
                  <a:pt x="6" y="67"/>
                  <a:pt x="6" y="66"/>
                </a:cubicBezTo>
                <a:cubicBezTo>
                  <a:pt x="8" y="65"/>
                  <a:pt x="10" y="63"/>
                  <a:pt x="12" y="62"/>
                </a:cubicBezTo>
                <a:close/>
                <a:moveTo>
                  <a:pt x="6" y="70"/>
                </a:moveTo>
                <a:cubicBezTo>
                  <a:pt x="12" y="67"/>
                  <a:pt x="18" y="64"/>
                  <a:pt x="25" y="60"/>
                </a:cubicBezTo>
                <a:cubicBezTo>
                  <a:pt x="33" y="56"/>
                  <a:pt x="41" y="52"/>
                  <a:pt x="49" y="49"/>
                </a:cubicBezTo>
                <a:cubicBezTo>
                  <a:pt x="53" y="47"/>
                  <a:pt x="56" y="46"/>
                  <a:pt x="60" y="44"/>
                </a:cubicBezTo>
                <a:cubicBezTo>
                  <a:pt x="57" y="46"/>
                  <a:pt x="53" y="47"/>
                  <a:pt x="50" y="49"/>
                </a:cubicBezTo>
                <a:cubicBezTo>
                  <a:pt x="42" y="53"/>
                  <a:pt x="34" y="57"/>
                  <a:pt x="26" y="61"/>
                </a:cubicBezTo>
                <a:cubicBezTo>
                  <a:pt x="19" y="65"/>
                  <a:pt x="13" y="69"/>
                  <a:pt x="6" y="73"/>
                </a:cubicBezTo>
                <a:cubicBezTo>
                  <a:pt x="6" y="72"/>
                  <a:pt x="6" y="71"/>
                  <a:pt x="6" y="70"/>
                </a:cubicBezTo>
                <a:close/>
                <a:moveTo>
                  <a:pt x="104" y="32"/>
                </a:moveTo>
                <a:cubicBezTo>
                  <a:pt x="105" y="33"/>
                  <a:pt x="106" y="34"/>
                  <a:pt x="106" y="35"/>
                </a:cubicBezTo>
                <a:cubicBezTo>
                  <a:pt x="104" y="35"/>
                  <a:pt x="103" y="36"/>
                  <a:pt x="101" y="37"/>
                </a:cubicBezTo>
                <a:cubicBezTo>
                  <a:pt x="98" y="38"/>
                  <a:pt x="95" y="39"/>
                  <a:pt x="92" y="41"/>
                </a:cubicBezTo>
                <a:cubicBezTo>
                  <a:pt x="89" y="42"/>
                  <a:pt x="85" y="43"/>
                  <a:pt x="82" y="44"/>
                </a:cubicBezTo>
                <a:cubicBezTo>
                  <a:pt x="78" y="46"/>
                  <a:pt x="74" y="48"/>
                  <a:pt x="70" y="49"/>
                </a:cubicBezTo>
                <a:cubicBezTo>
                  <a:pt x="67" y="51"/>
                  <a:pt x="63" y="52"/>
                  <a:pt x="60" y="54"/>
                </a:cubicBezTo>
                <a:cubicBezTo>
                  <a:pt x="46" y="59"/>
                  <a:pt x="32" y="65"/>
                  <a:pt x="19" y="71"/>
                </a:cubicBezTo>
                <a:cubicBezTo>
                  <a:pt x="18" y="71"/>
                  <a:pt x="18" y="71"/>
                  <a:pt x="17" y="72"/>
                </a:cubicBezTo>
                <a:cubicBezTo>
                  <a:pt x="22" y="69"/>
                  <a:pt x="27" y="67"/>
                  <a:pt x="31" y="65"/>
                </a:cubicBezTo>
                <a:cubicBezTo>
                  <a:pt x="42" y="59"/>
                  <a:pt x="53" y="54"/>
                  <a:pt x="64" y="49"/>
                </a:cubicBezTo>
                <a:cubicBezTo>
                  <a:pt x="74" y="45"/>
                  <a:pt x="84" y="41"/>
                  <a:pt x="94" y="37"/>
                </a:cubicBezTo>
                <a:cubicBezTo>
                  <a:pt x="97" y="35"/>
                  <a:pt x="101" y="34"/>
                  <a:pt x="104" y="32"/>
                </a:cubicBezTo>
                <a:close/>
                <a:moveTo>
                  <a:pt x="29" y="65"/>
                </a:moveTo>
                <a:cubicBezTo>
                  <a:pt x="21" y="69"/>
                  <a:pt x="13" y="73"/>
                  <a:pt x="6" y="78"/>
                </a:cubicBezTo>
                <a:cubicBezTo>
                  <a:pt x="6" y="76"/>
                  <a:pt x="6" y="75"/>
                  <a:pt x="6" y="74"/>
                </a:cubicBezTo>
                <a:cubicBezTo>
                  <a:pt x="13" y="73"/>
                  <a:pt x="18" y="68"/>
                  <a:pt x="25" y="65"/>
                </a:cubicBezTo>
                <a:cubicBezTo>
                  <a:pt x="33" y="60"/>
                  <a:pt x="43" y="57"/>
                  <a:pt x="53" y="53"/>
                </a:cubicBezTo>
                <a:cubicBezTo>
                  <a:pt x="53" y="53"/>
                  <a:pt x="53" y="53"/>
                  <a:pt x="53" y="53"/>
                </a:cubicBezTo>
                <a:cubicBezTo>
                  <a:pt x="45" y="57"/>
                  <a:pt x="37" y="61"/>
                  <a:pt x="29" y="65"/>
                </a:cubicBezTo>
                <a:close/>
                <a:moveTo>
                  <a:pt x="6" y="78"/>
                </a:moveTo>
                <a:cubicBezTo>
                  <a:pt x="9" y="77"/>
                  <a:pt x="11" y="76"/>
                  <a:pt x="13" y="74"/>
                </a:cubicBezTo>
                <a:cubicBezTo>
                  <a:pt x="17" y="72"/>
                  <a:pt x="22" y="70"/>
                  <a:pt x="26" y="68"/>
                </a:cubicBezTo>
                <a:cubicBezTo>
                  <a:pt x="35" y="64"/>
                  <a:pt x="45" y="60"/>
                  <a:pt x="55" y="57"/>
                </a:cubicBezTo>
                <a:cubicBezTo>
                  <a:pt x="56" y="56"/>
                  <a:pt x="57" y="56"/>
                  <a:pt x="58" y="55"/>
                </a:cubicBezTo>
                <a:cubicBezTo>
                  <a:pt x="57" y="56"/>
                  <a:pt x="56" y="56"/>
                  <a:pt x="54" y="57"/>
                </a:cubicBezTo>
                <a:cubicBezTo>
                  <a:pt x="45" y="61"/>
                  <a:pt x="37" y="66"/>
                  <a:pt x="28" y="70"/>
                </a:cubicBezTo>
                <a:cubicBezTo>
                  <a:pt x="21" y="74"/>
                  <a:pt x="13" y="77"/>
                  <a:pt x="7" y="82"/>
                </a:cubicBezTo>
                <a:cubicBezTo>
                  <a:pt x="6" y="81"/>
                  <a:pt x="6" y="80"/>
                  <a:pt x="6" y="78"/>
                </a:cubicBezTo>
                <a:close/>
                <a:moveTo>
                  <a:pt x="7" y="83"/>
                </a:moveTo>
                <a:cubicBezTo>
                  <a:pt x="14" y="82"/>
                  <a:pt x="20" y="78"/>
                  <a:pt x="26" y="75"/>
                </a:cubicBezTo>
                <a:cubicBezTo>
                  <a:pt x="35" y="71"/>
                  <a:pt x="44" y="66"/>
                  <a:pt x="53" y="62"/>
                </a:cubicBezTo>
                <a:cubicBezTo>
                  <a:pt x="72" y="54"/>
                  <a:pt x="91" y="46"/>
                  <a:pt x="109" y="38"/>
                </a:cubicBezTo>
                <a:cubicBezTo>
                  <a:pt x="110" y="39"/>
                  <a:pt x="110" y="39"/>
                  <a:pt x="111" y="40"/>
                </a:cubicBezTo>
                <a:cubicBezTo>
                  <a:pt x="111" y="40"/>
                  <a:pt x="111" y="40"/>
                  <a:pt x="111" y="40"/>
                </a:cubicBezTo>
                <a:cubicBezTo>
                  <a:pt x="93" y="49"/>
                  <a:pt x="74" y="57"/>
                  <a:pt x="56" y="64"/>
                </a:cubicBezTo>
                <a:cubicBezTo>
                  <a:pt x="52" y="66"/>
                  <a:pt x="48" y="68"/>
                  <a:pt x="45" y="69"/>
                </a:cubicBezTo>
                <a:cubicBezTo>
                  <a:pt x="40" y="72"/>
                  <a:pt x="35" y="73"/>
                  <a:pt x="31" y="75"/>
                </a:cubicBezTo>
                <a:cubicBezTo>
                  <a:pt x="23" y="78"/>
                  <a:pt x="15" y="80"/>
                  <a:pt x="7" y="85"/>
                </a:cubicBezTo>
                <a:cubicBezTo>
                  <a:pt x="7" y="84"/>
                  <a:pt x="7" y="84"/>
                  <a:pt x="7" y="83"/>
                </a:cubicBezTo>
                <a:close/>
                <a:moveTo>
                  <a:pt x="104" y="44"/>
                </a:moveTo>
                <a:cubicBezTo>
                  <a:pt x="102" y="45"/>
                  <a:pt x="101" y="45"/>
                  <a:pt x="100" y="46"/>
                </a:cubicBezTo>
                <a:cubicBezTo>
                  <a:pt x="96" y="48"/>
                  <a:pt x="92" y="50"/>
                  <a:pt x="88" y="51"/>
                </a:cubicBezTo>
                <a:cubicBezTo>
                  <a:pt x="92" y="49"/>
                  <a:pt x="97" y="47"/>
                  <a:pt x="101" y="45"/>
                </a:cubicBezTo>
                <a:cubicBezTo>
                  <a:pt x="102" y="45"/>
                  <a:pt x="103" y="44"/>
                  <a:pt x="104" y="44"/>
                </a:cubicBezTo>
                <a:close/>
                <a:moveTo>
                  <a:pt x="109" y="42"/>
                </a:moveTo>
                <a:cubicBezTo>
                  <a:pt x="109" y="42"/>
                  <a:pt x="109" y="42"/>
                  <a:pt x="109" y="42"/>
                </a:cubicBezTo>
                <a:cubicBezTo>
                  <a:pt x="110" y="41"/>
                  <a:pt x="111" y="41"/>
                  <a:pt x="111" y="41"/>
                </a:cubicBezTo>
                <a:cubicBezTo>
                  <a:pt x="111" y="41"/>
                  <a:pt x="111" y="41"/>
                  <a:pt x="111" y="41"/>
                </a:cubicBezTo>
                <a:cubicBezTo>
                  <a:pt x="112" y="42"/>
                  <a:pt x="113" y="43"/>
                  <a:pt x="113" y="44"/>
                </a:cubicBezTo>
                <a:cubicBezTo>
                  <a:pt x="110" y="45"/>
                  <a:pt x="108" y="47"/>
                  <a:pt x="105" y="49"/>
                </a:cubicBezTo>
                <a:cubicBezTo>
                  <a:pt x="105" y="49"/>
                  <a:pt x="104" y="49"/>
                  <a:pt x="104" y="49"/>
                </a:cubicBezTo>
                <a:cubicBezTo>
                  <a:pt x="103" y="50"/>
                  <a:pt x="103" y="50"/>
                  <a:pt x="103" y="50"/>
                </a:cubicBezTo>
                <a:cubicBezTo>
                  <a:pt x="86" y="57"/>
                  <a:pt x="70" y="63"/>
                  <a:pt x="54" y="70"/>
                </a:cubicBezTo>
                <a:cubicBezTo>
                  <a:pt x="46" y="73"/>
                  <a:pt x="38" y="77"/>
                  <a:pt x="29" y="80"/>
                </a:cubicBezTo>
                <a:cubicBezTo>
                  <a:pt x="28" y="81"/>
                  <a:pt x="26" y="81"/>
                  <a:pt x="24" y="82"/>
                </a:cubicBezTo>
                <a:cubicBezTo>
                  <a:pt x="36" y="76"/>
                  <a:pt x="49" y="70"/>
                  <a:pt x="61" y="64"/>
                </a:cubicBezTo>
                <a:cubicBezTo>
                  <a:pt x="76" y="56"/>
                  <a:pt x="93" y="51"/>
                  <a:pt x="109" y="42"/>
                </a:cubicBezTo>
                <a:close/>
                <a:moveTo>
                  <a:pt x="109" y="47"/>
                </a:moveTo>
                <a:cubicBezTo>
                  <a:pt x="109" y="47"/>
                  <a:pt x="109" y="47"/>
                  <a:pt x="109" y="47"/>
                </a:cubicBezTo>
                <a:cubicBezTo>
                  <a:pt x="109" y="47"/>
                  <a:pt x="110" y="47"/>
                  <a:pt x="110" y="46"/>
                </a:cubicBezTo>
                <a:cubicBezTo>
                  <a:pt x="113" y="45"/>
                  <a:pt x="110" y="47"/>
                  <a:pt x="109" y="47"/>
                </a:cubicBezTo>
                <a:close/>
                <a:moveTo>
                  <a:pt x="114" y="51"/>
                </a:moveTo>
                <a:cubicBezTo>
                  <a:pt x="114" y="51"/>
                  <a:pt x="115" y="51"/>
                  <a:pt x="115" y="51"/>
                </a:cubicBezTo>
                <a:cubicBezTo>
                  <a:pt x="115" y="50"/>
                  <a:pt x="116" y="50"/>
                  <a:pt x="116" y="50"/>
                </a:cubicBezTo>
                <a:cubicBezTo>
                  <a:pt x="117" y="52"/>
                  <a:pt x="117" y="53"/>
                  <a:pt x="118" y="55"/>
                </a:cubicBezTo>
                <a:cubicBezTo>
                  <a:pt x="117" y="55"/>
                  <a:pt x="117" y="56"/>
                  <a:pt x="117" y="56"/>
                </a:cubicBezTo>
                <a:cubicBezTo>
                  <a:pt x="117" y="56"/>
                  <a:pt x="116" y="56"/>
                  <a:pt x="115" y="56"/>
                </a:cubicBezTo>
                <a:cubicBezTo>
                  <a:pt x="115" y="56"/>
                  <a:pt x="115" y="57"/>
                  <a:pt x="115" y="57"/>
                </a:cubicBezTo>
                <a:cubicBezTo>
                  <a:pt x="113" y="57"/>
                  <a:pt x="112" y="58"/>
                  <a:pt x="110" y="59"/>
                </a:cubicBezTo>
                <a:cubicBezTo>
                  <a:pt x="106" y="60"/>
                  <a:pt x="103" y="62"/>
                  <a:pt x="99" y="63"/>
                </a:cubicBezTo>
                <a:cubicBezTo>
                  <a:pt x="97" y="64"/>
                  <a:pt x="96" y="64"/>
                  <a:pt x="95" y="65"/>
                </a:cubicBezTo>
                <a:cubicBezTo>
                  <a:pt x="94" y="65"/>
                  <a:pt x="94" y="65"/>
                  <a:pt x="93" y="65"/>
                </a:cubicBezTo>
                <a:cubicBezTo>
                  <a:pt x="85" y="69"/>
                  <a:pt x="76" y="72"/>
                  <a:pt x="67" y="75"/>
                </a:cubicBezTo>
                <a:cubicBezTo>
                  <a:pt x="53" y="80"/>
                  <a:pt x="39" y="86"/>
                  <a:pt x="24" y="92"/>
                </a:cubicBezTo>
                <a:cubicBezTo>
                  <a:pt x="22" y="93"/>
                  <a:pt x="20" y="94"/>
                  <a:pt x="17" y="95"/>
                </a:cubicBezTo>
                <a:cubicBezTo>
                  <a:pt x="14" y="97"/>
                  <a:pt x="13" y="96"/>
                  <a:pt x="15" y="95"/>
                </a:cubicBezTo>
                <a:cubicBezTo>
                  <a:pt x="17" y="94"/>
                  <a:pt x="18" y="93"/>
                  <a:pt x="20" y="92"/>
                </a:cubicBezTo>
                <a:cubicBezTo>
                  <a:pt x="27" y="89"/>
                  <a:pt x="33" y="85"/>
                  <a:pt x="40" y="82"/>
                </a:cubicBezTo>
                <a:cubicBezTo>
                  <a:pt x="53" y="77"/>
                  <a:pt x="66" y="70"/>
                  <a:pt x="79" y="65"/>
                </a:cubicBezTo>
                <a:cubicBezTo>
                  <a:pt x="91" y="61"/>
                  <a:pt x="103" y="57"/>
                  <a:pt x="114" y="51"/>
                </a:cubicBezTo>
                <a:close/>
                <a:moveTo>
                  <a:pt x="118" y="91"/>
                </a:moveTo>
                <a:cubicBezTo>
                  <a:pt x="107" y="96"/>
                  <a:pt x="97" y="101"/>
                  <a:pt x="87" y="107"/>
                </a:cubicBezTo>
                <a:cubicBezTo>
                  <a:pt x="81" y="110"/>
                  <a:pt x="73" y="113"/>
                  <a:pt x="66" y="117"/>
                </a:cubicBezTo>
                <a:cubicBezTo>
                  <a:pt x="67" y="116"/>
                  <a:pt x="68" y="116"/>
                  <a:pt x="69" y="115"/>
                </a:cubicBezTo>
                <a:cubicBezTo>
                  <a:pt x="74" y="111"/>
                  <a:pt x="80" y="108"/>
                  <a:pt x="86" y="105"/>
                </a:cubicBezTo>
                <a:cubicBezTo>
                  <a:pt x="88" y="104"/>
                  <a:pt x="89" y="103"/>
                  <a:pt x="91" y="103"/>
                </a:cubicBezTo>
                <a:cubicBezTo>
                  <a:pt x="92" y="102"/>
                  <a:pt x="92" y="102"/>
                  <a:pt x="93" y="102"/>
                </a:cubicBezTo>
                <a:cubicBezTo>
                  <a:pt x="101" y="98"/>
                  <a:pt x="108" y="95"/>
                  <a:pt x="116" y="91"/>
                </a:cubicBezTo>
                <a:cubicBezTo>
                  <a:pt x="116" y="91"/>
                  <a:pt x="117" y="91"/>
                  <a:pt x="118" y="90"/>
                </a:cubicBezTo>
                <a:cubicBezTo>
                  <a:pt x="118" y="90"/>
                  <a:pt x="118" y="91"/>
                  <a:pt x="118" y="91"/>
                </a:cubicBezTo>
                <a:close/>
                <a:moveTo>
                  <a:pt x="96" y="100"/>
                </a:moveTo>
                <a:cubicBezTo>
                  <a:pt x="98" y="99"/>
                  <a:pt x="100" y="98"/>
                  <a:pt x="103" y="97"/>
                </a:cubicBezTo>
                <a:cubicBezTo>
                  <a:pt x="104" y="96"/>
                  <a:pt x="106" y="95"/>
                  <a:pt x="108" y="94"/>
                </a:cubicBezTo>
                <a:cubicBezTo>
                  <a:pt x="104" y="96"/>
                  <a:pt x="100" y="98"/>
                  <a:pt x="96" y="100"/>
                </a:cubicBezTo>
                <a:close/>
                <a:moveTo>
                  <a:pt x="118" y="89"/>
                </a:moveTo>
                <a:cubicBezTo>
                  <a:pt x="118" y="89"/>
                  <a:pt x="117" y="90"/>
                  <a:pt x="117" y="90"/>
                </a:cubicBezTo>
                <a:cubicBezTo>
                  <a:pt x="117" y="90"/>
                  <a:pt x="116" y="90"/>
                  <a:pt x="116" y="90"/>
                </a:cubicBezTo>
                <a:cubicBezTo>
                  <a:pt x="115" y="91"/>
                  <a:pt x="115" y="91"/>
                  <a:pt x="115" y="91"/>
                </a:cubicBezTo>
                <a:cubicBezTo>
                  <a:pt x="114" y="92"/>
                  <a:pt x="112" y="92"/>
                  <a:pt x="111" y="92"/>
                </a:cubicBezTo>
                <a:cubicBezTo>
                  <a:pt x="109" y="93"/>
                  <a:pt x="107" y="94"/>
                  <a:pt x="105" y="95"/>
                </a:cubicBezTo>
                <a:cubicBezTo>
                  <a:pt x="101" y="96"/>
                  <a:pt x="97" y="98"/>
                  <a:pt x="93" y="100"/>
                </a:cubicBezTo>
                <a:cubicBezTo>
                  <a:pt x="92" y="101"/>
                  <a:pt x="90" y="102"/>
                  <a:pt x="89" y="103"/>
                </a:cubicBezTo>
                <a:cubicBezTo>
                  <a:pt x="86" y="104"/>
                  <a:pt x="82" y="105"/>
                  <a:pt x="79" y="107"/>
                </a:cubicBezTo>
                <a:cubicBezTo>
                  <a:pt x="73" y="110"/>
                  <a:pt x="66" y="112"/>
                  <a:pt x="60" y="115"/>
                </a:cubicBezTo>
                <a:cubicBezTo>
                  <a:pt x="57" y="117"/>
                  <a:pt x="54" y="119"/>
                  <a:pt x="51" y="120"/>
                </a:cubicBezTo>
                <a:cubicBezTo>
                  <a:pt x="49" y="121"/>
                  <a:pt x="47" y="122"/>
                  <a:pt x="45" y="122"/>
                </a:cubicBezTo>
                <a:cubicBezTo>
                  <a:pt x="41" y="124"/>
                  <a:pt x="45" y="122"/>
                  <a:pt x="46" y="122"/>
                </a:cubicBezTo>
                <a:cubicBezTo>
                  <a:pt x="49" y="120"/>
                  <a:pt x="51" y="118"/>
                  <a:pt x="54" y="116"/>
                </a:cubicBezTo>
                <a:cubicBezTo>
                  <a:pt x="57" y="114"/>
                  <a:pt x="60" y="113"/>
                  <a:pt x="63" y="111"/>
                </a:cubicBezTo>
                <a:cubicBezTo>
                  <a:pt x="70" y="107"/>
                  <a:pt x="77" y="104"/>
                  <a:pt x="83" y="101"/>
                </a:cubicBezTo>
                <a:cubicBezTo>
                  <a:pt x="84" y="100"/>
                  <a:pt x="84" y="100"/>
                  <a:pt x="85" y="100"/>
                </a:cubicBezTo>
                <a:cubicBezTo>
                  <a:pt x="96" y="95"/>
                  <a:pt x="108" y="91"/>
                  <a:pt x="119" y="86"/>
                </a:cubicBezTo>
                <a:cubicBezTo>
                  <a:pt x="118" y="87"/>
                  <a:pt x="118" y="88"/>
                  <a:pt x="118" y="89"/>
                </a:cubicBezTo>
                <a:close/>
                <a:moveTo>
                  <a:pt x="119" y="85"/>
                </a:moveTo>
                <a:cubicBezTo>
                  <a:pt x="109" y="89"/>
                  <a:pt x="99" y="93"/>
                  <a:pt x="89" y="97"/>
                </a:cubicBezTo>
                <a:cubicBezTo>
                  <a:pt x="82" y="100"/>
                  <a:pt x="75" y="103"/>
                  <a:pt x="68" y="106"/>
                </a:cubicBezTo>
                <a:cubicBezTo>
                  <a:pt x="62" y="108"/>
                  <a:pt x="56" y="111"/>
                  <a:pt x="50" y="114"/>
                </a:cubicBezTo>
                <a:cubicBezTo>
                  <a:pt x="47" y="115"/>
                  <a:pt x="44" y="117"/>
                  <a:pt x="40" y="118"/>
                </a:cubicBezTo>
                <a:cubicBezTo>
                  <a:pt x="38" y="119"/>
                  <a:pt x="37" y="120"/>
                  <a:pt x="35" y="121"/>
                </a:cubicBezTo>
                <a:cubicBezTo>
                  <a:pt x="35" y="121"/>
                  <a:pt x="37" y="119"/>
                  <a:pt x="38" y="118"/>
                </a:cubicBezTo>
                <a:cubicBezTo>
                  <a:pt x="43" y="113"/>
                  <a:pt x="51" y="111"/>
                  <a:pt x="57" y="108"/>
                </a:cubicBezTo>
                <a:cubicBezTo>
                  <a:pt x="59" y="106"/>
                  <a:pt x="61" y="105"/>
                  <a:pt x="63" y="104"/>
                </a:cubicBezTo>
                <a:cubicBezTo>
                  <a:pt x="68" y="102"/>
                  <a:pt x="74" y="100"/>
                  <a:pt x="79" y="98"/>
                </a:cubicBezTo>
                <a:cubicBezTo>
                  <a:pt x="79" y="97"/>
                  <a:pt x="79" y="97"/>
                  <a:pt x="80" y="97"/>
                </a:cubicBezTo>
                <a:cubicBezTo>
                  <a:pt x="89" y="94"/>
                  <a:pt x="98" y="90"/>
                  <a:pt x="106" y="86"/>
                </a:cubicBezTo>
                <a:cubicBezTo>
                  <a:pt x="109" y="85"/>
                  <a:pt x="111" y="84"/>
                  <a:pt x="114" y="83"/>
                </a:cubicBezTo>
                <a:cubicBezTo>
                  <a:pt x="116" y="82"/>
                  <a:pt x="118" y="81"/>
                  <a:pt x="119" y="80"/>
                </a:cubicBezTo>
                <a:cubicBezTo>
                  <a:pt x="119" y="82"/>
                  <a:pt x="119" y="83"/>
                  <a:pt x="119" y="85"/>
                </a:cubicBezTo>
                <a:close/>
                <a:moveTo>
                  <a:pt x="31" y="119"/>
                </a:moveTo>
                <a:cubicBezTo>
                  <a:pt x="39" y="114"/>
                  <a:pt x="48" y="111"/>
                  <a:pt x="57" y="107"/>
                </a:cubicBezTo>
                <a:cubicBezTo>
                  <a:pt x="55" y="108"/>
                  <a:pt x="54" y="109"/>
                  <a:pt x="52" y="110"/>
                </a:cubicBezTo>
                <a:cubicBezTo>
                  <a:pt x="49" y="112"/>
                  <a:pt x="45" y="113"/>
                  <a:pt x="41" y="115"/>
                </a:cubicBezTo>
                <a:cubicBezTo>
                  <a:pt x="38" y="116"/>
                  <a:pt x="36" y="119"/>
                  <a:pt x="34" y="121"/>
                </a:cubicBezTo>
                <a:cubicBezTo>
                  <a:pt x="33" y="120"/>
                  <a:pt x="32" y="119"/>
                  <a:pt x="31" y="119"/>
                </a:cubicBezTo>
                <a:close/>
                <a:moveTo>
                  <a:pt x="26" y="115"/>
                </a:moveTo>
                <a:cubicBezTo>
                  <a:pt x="33" y="113"/>
                  <a:pt x="39" y="108"/>
                  <a:pt x="45" y="105"/>
                </a:cubicBezTo>
                <a:cubicBezTo>
                  <a:pt x="54" y="101"/>
                  <a:pt x="63" y="98"/>
                  <a:pt x="72" y="94"/>
                </a:cubicBezTo>
                <a:cubicBezTo>
                  <a:pt x="81" y="91"/>
                  <a:pt x="89" y="87"/>
                  <a:pt x="97" y="84"/>
                </a:cubicBezTo>
                <a:cubicBezTo>
                  <a:pt x="94" y="86"/>
                  <a:pt x="90" y="87"/>
                  <a:pt x="87" y="89"/>
                </a:cubicBezTo>
                <a:cubicBezTo>
                  <a:pt x="82" y="92"/>
                  <a:pt x="76" y="94"/>
                  <a:pt x="70" y="96"/>
                </a:cubicBezTo>
                <a:cubicBezTo>
                  <a:pt x="62" y="99"/>
                  <a:pt x="54" y="102"/>
                  <a:pt x="46" y="107"/>
                </a:cubicBezTo>
                <a:cubicBezTo>
                  <a:pt x="41" y="110"/>
                  <a:pt x="34" y="113"/>
                  <a:pt x="30" y="118"/>
                </a:cubicBezTo>
                <a:cubicBezTo>
                  <a:pt x="28" y="117"/>
                  <a:pt x="27" y="116"/>
                  <a:pt x="26" y="115"/>
                </a:cubicBezTo>
                <a:close/>
                <a:moveTo>
                  <a:pt x="92" y="92"/>
                </a:moveTo>
                <a:cubicBezTo>
                  <a:pt x="93" y="92"/>
                  <a:pt x="94" y="91"/>
                  <a:pt x="96" y="90"/>
                </a:cubicBezTo>
                <a:cubicBezTo>
                  <a:pt x="94" y="91"/>
                  <a:pt x="93" y="92"/>
                  <a:pt x="92" y="92"/>
                </a:cubicBezTo>
                <a:close/>
                <a:moveTo>
                  <a:pt x="114" y="82"/>
                </a:moveTo>
                <a:cubicBezTo>
                  <a:pt x="115" y="82"/>
                  <a:pt x="115" y="81"/>
                  <a:pt x="116" y="81"/>
                </a:cubicBezTo>
                <a:cubicBezTo>
                  <a:pt x="122" y="77"/>
                  <a:pt x="116" y="81"/>
                  <a:pt x="115" y="82"/>
                </a:cubicBezTo>
                <a:cubicBezTo>
                  <a:pt x="115" y="82"/>
                  <a:pt x="114" y="82"/>
                  <a:pt x="114" y="82"/>
                </a:cubicBezTo>
                <a:close/>
                <a:moveTo>
                  <a:pt x="112" y="82"/>
                </a:moveTo>
                <a:cubicBezTo>
                  <a:pt x="110" y="83"/>
                  <a:pt x="108" y="84"/>
                  <a:pt x="107" y="85"/>
                </a:cubicBezTo>
                <a:cubicBezTo>
                  <a:pt x="105" y="86"/>
                  <a:pt x="104" y="86"/>
                  <a:pt x="102" y="87"/>
                </a:cubicBezTo>
                <a:cubicBezTo>
                  <a:pt x="94" y="90"/>
                  <a:pt x="87" y="93"/>
                  <a:pt x="79" y="97"/>
                </a:cubicBezTo>
                <a:cubicBezTo>
                  <a:pt x="78" y="97"/>
                  <a:pt x="77" y="98"/>
                  <a:pt x="75" y="98"/>
                </a:cubicBezTo>
                <a:cubicBezTo>
                  <a:pt x="72" y="100"/>
                  <a:pt x="68" y="101"/>
                  <a:pt x="64" y="103"/>
                </a:cubicBezTo>
                <a:cubicBezTo>
                  <a:pt x="63" y="103"/>
                  <a:pt x="63" y="103"/>
                  <a:pt x="62" y="104"/>
                </a:cubicBezTo>
                <a:cubicBezTo>
                  <a:pt x="54" y="107"/>
                  <a:pt x="46" y="111"/>
                  <a:pt x="38" y="114"/>
                </a:cubicBezTo>
                <a:cubicBezTo>
                  <a:pt x="36" y="115"/>
                  <a:pt x="34" y="116"/>
                  <a:pt x="33" y="117"/>
                </a:cubicBezTo>
                <a:cubicBezTo>
                  <a:pt x="29" y="119"/>
                  <a:pt x="32" y="116"/>
                  <a:pt x="33" y="116"/>
                </a:cubicBezTo>
                <a:cubicBezTo>
                  <a:pt x="35" y="114"/>
                  <a:pt x="38" y="113"/>
                  <a:pt x="40" y="112"/>
                </a:cubicBezTo>
                <a:cubicBezTo>
                  <a:pt x="46" y="108"/>
                  <a:pt x="52" y="104"/>
                  <a:pt x="59" y="101"/>
                </a:cubicBezTo>
                <a:cubicBezTo>
                  <a:pt x="66" y="98"/>
                  <a:pt x="74" y="95"/>
                  <a:pt x="81" y="92"/>
                </a:cubicBezTo>
                <a:cubicBezTo>
                  <a:pt x="87" y="90"/>
                  <a:pt x="93" y="87"/>
                  <a:pt x="99" y="84"/>
                </a:cubicBezTo>
                <a:cubicBezTo>
                  <a:pt x="102" y="83"/>
                  <a:pt x="104" y="82"/>
                  <a:pt x="106" y="81"/>
                </a:cubicBezTo>
                <a:cubicBezTo>
                  <a:pt x="111" y="79"/>
                  <a:pt x="115" y="77"/>
                  <a:pt x="120" y="74"/>
                </a:cubicBezTo>
                <a:cubicBezTo>
                  <a:pt x="120" y="74"/>
                  <a:pt x="120" y="74"/>
                  <a:pt x="120" y="74"/>
                </a:cubicBezTo>
                <a:cubicBezTo>
                  <a:pt x="120" y="75"/>
                  <a:pt x="120" y="77"/>
                  <a:pt x="119" y="79"/>
                </a:cubicBezTo>
                <a:cubicBezTo>
                  <a:pt x="117" y="80"/>
                  <a:pt x="114" y="81"/>
                  <a:pt x="112" y="82"/>
                </a:cubicBezTo>
                <a:close/>
                <a:moveTo>
                  <a:pt x="119" y="73"/>
                </a:moveTo>
                <a:cubicBezTo>
                  <a:pt x="116" y="74"/>
                  <a:pt x="113" y="76"/>
                  <a:pt x="110" y="78"/>
                </a:cubicBezTo>
                <a:cubicBezTo>
                  <a:pt x="109" y="78"/>
                  <a:pt x="108" y="79"/>
                  <a:pt x="108" y="79"/>
                </a:cubicBezTo>
                <a:cubicBezTo>
                  <a:pt x="105" y="81"/>
                  <a:pt x="102" y="82"/>
                  <a:pt x="99" y="83"/>
                </a:cubicBezTo>
                <a:cubicBezTo>
                  <a:pt x="85" y="88"/>
                  <a:pt x="71" y="94"/>
                  <a:pt x="57" y="100"/>
                </a:cubicBezTo>
                <a:cubicBezTo>
                  <a:pt x="51" y="102"/>
                  <a:pt x="45" y="105"/>
                  <a:pt x="39" y="108"/>
                </a:cubicBezTo>
                <a:cubicBezTo>
                  <a:pt x="36" y="109"/>
                  <a:pt x="33" y="111"/>
                  <a:pt x="30" y="112"/>
                </a:cubicBezTo>
                <a:cubicBezTo>
                  <a:pt x="29" y="113"/>
                  <a:pt x="24" y="116"/>
                  <a:pt x="27" y="113"/>
                </a:cubicBezTo>
                <a:cubicBezTo>
                  <a:pt x="29" y="112"/>
                  <a:pt x="31" y="111"/>
                  <a:pt x="32" y="110"/>
                </a:cubicBezTo>
                <a:cubicBezTo>
                  <a:pt x="46" y="103"/>
                  <a:pt x="58" y="96"/>
                  <a:pt x="72" y="90"/>
                </a:cubicBezTo>
                <a:cubicBezTo>
                  <a:pt x="75" y="89"/>
                  <a:pt x="77" y="87"/>
                  <a:pt x="80" y="86"/>
                </a:cubicBezTo>
                <a:cubicBezTo>
                  <a:pt x="85" y="84"/>
                  <a:pt x="91" y="81"/>
                  <a:pt x="96" y="79"/>
                </a:cubicBezTo>
                <a:cubicBezTo>
                  <a:pt x="104" y="75"/>
                  <a:pt x="112" y="73"/>
                  <a:pt x="120" y="68"/>
                </a:cubicBezTo>
                <a:cubicBezTo>
                  <a:pt x="120" y="68"/>
                  <a:pt x="120" y="68"/>
                  <a:pt x="120" y="68"/>
                </a:cubicBezTo>
                <a:cubicBezTo>
                  <a:pt x="120" y="70"/>
                  <a:pt x="120" y="72"/>
                  <a:pt x="120" y="74"/>
                </a:cubicBezTo>
                <a:cubicBezTo>
                  <a:pt x="120" y="73"/>
                  <a:pt x="119" y="73"/>
                  <a:pt x="119" y="73"/>
                </a:cubicBezTo>
                <a:close/>
                <a:moveTo>
                  <a:pt x="94" y="79"/>
                </a:moveTo>
                <a:cubicBezTo>
                  <a:pt x="99" y="77"/>
                  <a:pt x="104" y="75"/>
                  <a:pt x="109" y="73"/>
                </a:cubicBezTo>
                <a:cubicBezTo>
                  <a:pt x="108" y="73"/>
                  <a:pt x="108" y="73"/>
                  <a:pt x="108" y="73"/>
                </a:cubicBezTo>
                <a:cubicBezTo>
                  <a:pt x="103" y="75"/>
                  <a:pt x="99" y="77"/>
                  <a:pt x="94" y="79"/>
                </a:cubicBezTo>
                <a:close/>
                <a:moveTo>
                  <a:pt x="120" y="67"/>
                </a:moveTo>
                <a:cubicBezTo>
                  <a:pt x="119" y="67"/>
                  <a:pt x="119" y="67"/>
                  <a:pt x="119" y="67"/>
                </a:cubicBezTo>
                <a:cubicBezTo>
                  <a:pt x="112" y="71"/>
                  <a:pt x="104" y="74"/>
                  <a:pt x="96" y="77"/>
                </a:cubicBezTo>
                <a:cubicBezTo>
                  <a:pt x="90" y="80"/>
                  <a:pt x="83" y="84"/>
                  <a:pt x="76" y="87"/>
                </a:cubicBezTo>
                <a:cubicBezTo>
                  <a:pt x="66" y="91"/>
                  <a:pt x="55" y="95"/>
                  <a:pt x="45" y="100"/>
                </a:cubicBezTo>
                <a:cubicBezTo>
                  <a:pt x="39" y="102"/>
                  <a:pt x="32" y="106"/>
                  <a:pt x="26" y="108"/>
                </a:cubicBezTo>
                <a:cubicBezTo>
                  <a:pt x="25" y="109"/>
                  <a:pt x="23" y="109"/>
                  <a:pt x="23" y="110"/>
                </a:cubicBezTo>
                <a:cubicBezTo>
                  <a:pt x="24" y="109"/>
                  <a:pt x="25" y="108"/>
                  <a:pt x="27" y="107"/>
                </a:cubicBezTo>
                <a:cubicBezTo>
                  <a:pt x="30" y="105"/>
                  <a:pt x="33" y="104"/>
                  <a:pt x="36" y="102"/>
                </a:cubicBezTo>
                <a:cubicBezTo>
                  <a:pt x="49" y="96"/>
                  <a:pt x="61" y="89"/>
                  <a:pt x="74" y="83"/>
                </a:cubicBezTo>
                <a:cubicBezTo>
                  <a:pt x="88" y="77"/>
                  <a:pt x="103" y="71"/>
                  <a:pt x="117" y="65"/>
                </a:cubicBezTo>
                <a:cubicBezTo>
                  <a:pt x="117" y="65"/>
                  <a:pt x="118" y="64"/>
                  <a:pt x="118" y="64"/>
                </a:cubicBezTo>
                <a:cubicBezTo>
                  <a:pt x="118" y="64"/>
                  <a:pt x="119" y="64"/>
                  <a:pt x="119" y="64"/>
                </a:cubicBezTo>
                <a:cubicBezTo>
                  <a:pt x="119" y="65"/>
                  <a:pt x="119" y="66"/>
                  <a:pt x="120" y="67"/>
                </a:cubicBezTo>
                <a:close/>
                <a:moveTo>
                  <a:pt x="87" y="77"/>
                </a:moveTo>
                <a:cubicBezTo>
                  <a:pt x="90" y="76"/>
                  <a:pt x="93" y="74"/>
                  <a:pt x="96" y="73"/>
                </a:cubicBezTo>
                <a:cubicBezTo>
                  <a:pt x="100" y="71"/>
                  <a:pt x="104" y="69"/>
                  <a:pt x="107" y="68"/>
                </a:cubicBezTo>
                <a:cubicBezTo>
                  <a:pt x="109" y="67"/>
                  <a:pt x="111" y="67"/>
                  <a:pt x="113" y="66"/>
                </a:cubicBezTo>
                <a:cubicBezTo>
                  <a:pt x="113" y="66"/>
                  <a:pt x="113" y="66"/>
                  <a:pt x="113" y="66"/>
                </a:cubicBezTo>
                <a:cubicBezTo>
                  <a:pt x="104" y="70"/>
                  <a:pt x="95" y="73"/>
                  <a:pt x="87" y="77"/>
                </a:cubicBezTo>
                <a:close/>
                <a:moveTo>
                  <a:pt x="74" y="82"/>
                </a:moveTo>
                <a:cubicBezTo>
                  <a:pt x="74" y="82"/>
                  <a:pt x="73" y="82"/>
                  <a:pt x="73" y="83"/>
                </a:cubicBezTo>
                <a:cubicBezTo>
                  <a:pt x="60" y="88"/>
                  <a:pt x="46" y="94"/>
                  <a:pt x="33" y="100"/>
                </a:cubicBezTo>
                <a:cubicBezTo>
                  <a:pt x="29" y="102"/>
                  <a:pt x="26" y="103"/>
                  <a:pt x="22" y="105"/>
                </a:cubicBezTo>
                <a:cubicBezTo>
                  <a:pt x="21" y="105"/>
                  <a:pt x="19" y="106"/>
                  <a:pt x="19" y="106"/>
                </a:cubicBezTo>
                <a:cubicBezTo>
                  <a:pt x="20" y="105"/>
                  <a:pt x="21" y="104"/>
                  <a:pt x="23" y="104"/>
                </a:cubicBezTo>
                <a:cubicBezTo>
                  <a:pt x="29" y="100"/>
                  <a:pt x="36" y="96"/>
                  <a:pt x="42" y="93"/>
                </a:cubicBezTo>
                <a:cubicBezTo>
                  <a:pt x="56" y="85"/>
                  <a:pt x="70" y="79"/>
                  <a:pt x="85" y="73"/>
                </a:cubicBezTo>
                <a:cubicBezTo>
                  <a:pt x="91" y="71"/>
                  <a:pt x="98" y="68"/>
                  <a:pt x="104" y="65"/>
                </a:cubicBezTo>
                <a:cubicBezTo>
                  <a:pt x="107" y="64"/>
                  <a:pt x="110" y="63"/>
                  <a:pt x="113" y="61"/>
                </a:cubicBezTo>
                <a:cubicBezTo>
                  <a:pt x="113" y="61"/>
                  <a:pt x="114" y="60"/>
                  <a:pt x="114" y="60"/>
                </a:cubicBezTo>
                <a:cubicBezTo>
                  <a:pt x="115" y="60"/>
                  <a:pt x="117" y="59"/>
                  <a:pt x="118" y="58"/>
                </a:cubicBezTo>
                <a:cubicBezTo>
                  <a:pt x="118" y="58"/>
                  <a:pt x="118" y="58"/>
                  <a:pt x="118" y="58"/>
                </a:cubicBezTo>
                <a:cubicBezTo>
                  <a:pt x="119" y="60"/>
                  <a:pt x="119" y="61"/>
                  <a:pt x="119" y="63"/>
                </a:cubicBezTo>
                <a:cubicBezTo>
                  <a:pt x="104" y="68"/>
                  <a:pt x="89" y="75"/>
                  <a:pt x="74" y="82"/>
                </a:cubicBezTo>
                <a:close/>
                <a:moveTo>
                  <a:pt x="118" y="58"/>
                </a:moveTo>
                <a:cubicBezTo>
                  <a:pt x="118" y="57"/>
                  <a:pt x="118" y="57"/>
                  <a:pt x="118" y="58"/>
                </a:cubicBezTo>
                <a:cubicBezTo>
                  <a:pt x="116" y="58"/>
                  <a:pt x="115" y="59"/>
                  <a:pt x="114" y="60"/>
                </a:cubicBezTo>
                <a:cubicBezTo>
                  <a:pt x="112" y="60"/>
                  <a:pt x="111" y="61"/>
                  <a:pt x="109" y="61"/>
                </a:cubicBezTo>
                <a:cubicBezTo>
                  <a:pt x="96" y="66"/>
                  <a:pt x="83" y="71"/>
                  <a:pt x="70" y="77"/>
                </a:cubicBezTo>
                <a:cubicBezTo>
                  <a:pt x="57" y="84"/>
                  <a:pt x="43" y="89"/>
                  <a:pt x="30" y="95"/>
                </a:cubicBezTo>
                <a:cubicBezTo>
                  <a:pt x="26" y="97"/>
                  <a:pt x="22" y="98"/>
                  <a:pt x="19" y="100"/>
                </a:cubicBezTo>
                <a:cubicBezTo>
                  <a:pt x="18" y="100"/>
                  <a:pt x="15" y="100"/>
                  <a:pt x="15" y="101"/>
                </a:cubicBezTo>
                <a:cubicBezTo>
                  <a:pt x="16" y="100"/>
                  <a:pt x="17" y="99"/>
                  <a:pt x="19" y="98"/>
                </a:cubicBezTo>
                <a:cubicBezTo>
                  <a:pt x="25" y="95"/>
                  <a:pt x="33" y="92"/>
                  <a:pt x="39" y="88"/>
                </a:cubicBezTo>
                <a:cubicBezTo>
                  <a:pt x="54" y="81"/>
                  <a:pt x="70" y="75"/>
                  <a:pt x="85" y="69"/>
                </a:cubicBezTo>
                <a:cubicBezTo>
                  <a:pt x="91" y="67"/>
                  <a:pt x="98" y="64"/>
                  <a:pt x="105" y="62"/>
                </a:cubicBezTo>
                <a:cubicBezTo>
                  <a:pt x="107" y="61"/>
                  <a:pt x="110" y="60"/>
                  <a:pt x="112" y="59"/>
                </a:cubicBezTo>
                <a:cubicBezTo>
                  <a:pt x="113" y="58"/>
                  <a:pt x="114" y="58"/>
                  <a:pt x="115" y="57"/>
                </a:cubicBezTo>
                <a:cubicBezTo>
                  <a:pt x="116" y="57"/>
                  <a:pt x="117" y="56"/>
                  <a:pt x="118" y="56"/>
                </a:cubicBezTo>
                <a:cubicBezTo>
                  <a:pt x="118" y="57"/>
                  <a:pt x="118" y="57"/>
                  <a:pt x="118" y="58"/>
                </a:cubicBezTo>
                <a:close/>
                <a:moveTo>
                  <a:pt x="22" y="111"/>
                </a:moveTo>
                <a:cubicBezTo>
                  <a:pt x="22" y="111"/>
                  <a:pt x="22" y="111"/>
                  <a:pt x="22" y="111"/>
                </a:cubicBezTo>
                <a:cubicBezTo>
                  <a:pt x="30" y="108"/>
                  <a:pt x="38" y="104"/>
                  <a:pt x="45" y="100"/>
                </a:cubicBezTo>
                <a:cubicBezTo>
                  <a:pt x="51" y="98"/>
                  <a:pt x="57" y="96"/>
                  <a:pt x="62" y="93"/>
                </a:cubicBezTo>
                <a:cubicBezTo>
                  <a:pt x="57" y="96"/>
                  <a:pt x="51" y="99"/>
                  <a:pt x="45" y="102"/>
                </a:cubicBezTo>
                <a:cubicBezTo>
                  <a:pt x="39" y="106"/>
                  <a:pt x="31" y="109"/>
                  <a:pt x="25" y="114"/>
                </a:cubicBezTo>
                <a:cubicBezTo>
                  <a:pt x="24" y="113"/>
                  <a:pt x="23" y="112"/>
                  <a:pt x="22" y="111"/>
                </a:cubicBezTo>
                <a:close/>
                <a:moveTo>
                  <a:pt x="35" y="122"/>
                </a:moveTo>
                <a:cubicBezTo>
                  <a:pt x="41" y="120"/>
                  <a:pt x="47" y="116"/>
                  <a:pt x="52" y="114"/>
                </a:cubicBezTo>
                <a:cubicBezTo>
                  <a:pt x="60" y="110"/>
                  <a:pt x="68" y="106"/>
                  <a:pt x="76" y="103"/>
                </a:cubicBezTo>
                <a:cubicBezTo>
                  <a:pt x="70" y="106"/>
                  <a:pt x="65" y="109"/>
                  <a:pt x="60" y="112"/>
                </a:cubicBezTo>
                <a:cubicBezTo>
                  <a:pt x="57" y="113"/>
                  <a:pt x="54" y="115"/>
                  <a:pt x="52" y="117"/>
                </a:cubicBezTo>
                <a:cubicBezTo>
                  <a:pt x="49" y="120"/>
                  <a:pt x="45" y="121"/>
                  <a:pt x="41" y="123"/>
                </a:cubicBezTo>
                <a:cubicBezTo>
                  <a:pt x="41" y="123"/>
                  <a:pt x="41" y="123"/>
                  <a:pt x="41" y="123"/>
                </a:cubicBezTo>
                <a:cubicBezTo>
                  <a:pt x="41" y="123"/>
                  <a:pt x="41" y="123"/>
                  <a:pt x="41" y="123"/>
                </a:cubicBezTo>
                <a:cubicBezTo>
                  <a:pt x="39" y="123"/>
                  <a:pt x="37" y="122"/>
                  <a:pt x="35" y="122"/>
                </a:cubicBezTo>
                <a:close/>
                <a:moveTo>
                  <a:pt x="43" y="124"/>
                </a:moveTo>
                <a:cubicBezTo>
                  <a:pt x="51" y="121"/>
                  <a:pt x="58" y="117"/>
                  <a:pt x="65" y="114"/>
                </a:cubicBezTo>
                <a:cubicBezTo>
                  <a:pt x="71" y="111"/>
                  <a:pt x="77" y="109"/>
                  <a:pt x="83" y="106"/>
                </a:cubicBezTo>
                <a:cubicBezTo>
                  <a:pt x="78" y="109"/>
                  <a:pt x="74" y="112"/>
                  <a:pt x="69" y="114"/>
                </a:cubicBezTo>
                <a:cubicBezTo>
                  <a:pt x="66" y="116"/>
                  <a:pt x="64" y="118"/>
                  <a:pt x="61" y="120"/>
                </a:cubicBezTo>
                <a:cubicBezTo>
                  <a:pt x="60" y="121"/>
                  <a:pt x="58" y="121"/>
                  <a:pt x="57" y="122"/>
                </a:cubicBezTo>
                <a:cubicBezTo>
                  <a:pt x="52" y="123"/>
                  <a:pt x="48" y="124"/>
                  <a:pt x="43" y="124"/>
                </a:cubicBezTo>
                <a:close/>
                <a:moveTo>
                  <a:pt x="116" y="97"/>
                </a:moveTo>
                <a:cubicBezTo>
                  <a:pt x="115" y="99"/>
                  <a:pt x="115" y="100"/>
                  <a:pt x="114" y="101"/>
                </a:cubicBezTo>
                <a:cubicBezTo>
                  <a:pt x="112" y="102"/>
                  <a:pt x="110" y="103"/>
                  <a:pt x="108" y="104"/>
                </a:cubicBezTo>
                <a:cubicBezTo>
                  <a:pt x="101" y="108"/>
                  <a:pt x="93" y="111"/>
                  <a:pt x="86" y="115"/>
                </a:cubicBezTo>
                <a:cubicBezTo>
                  <a:pt x="82" y="117"/>
                  <a:pt x="78" y="119"/>
                  <a:pt x="73" y="121"/>
                </a:cubicBezTo>
                <a:cubicBezTo>
                  <a:pt x="69" y="124"/>
                  <a:pt x="75" y="120"/>
                  <a:pt x="76" y="120"/>
                </a:cubicBezTo>
                <a:cubicBezTo>
                  <a:pt x="78" y="119"/>
                  <a:pt x="80" y="117"/>
                  <a:pt x="81" y="116"/>
                </a:cubicBezTo>
                <a:cubicBezTo>
                  <a:pt x="87" y="113"/>
                  <a:pt x="93" y="110"/>
                  <a:pt x="98" y="107"/>
                </a:cubicBezTo>
                <a:cubicBezTo>
                  <a:pt x="104" y="104"/>
                  <a:pt x="110" y="101"/>
                  <a:pt x="116" y="97"/>
                </a:cubicBezTo>
                <a:close/>
                <a:moveTo>
                  <a:pt x="109" y="112"/>
                </a:moveTo>
                <a:cubicBezTo>
                  <a:pt x="109" y="112"/>
                  <a:pt x="109" y="112"/>
                  <a:pt x="109" y="112"/>
                </a:cubicBezTo>
                <a:cubicBezTo>
                  <a:pt x="104" y="114"/>
                  <a:pt x="99" y="117"/>
                  <a:pt x="95" y="120"/>
                </a:cubicBezTo>
                <a:cubicBezTo>
                  <a:pt x="93" y="122"/>
                  <a:pt x="90" y="123"/>
                  <a:pt x="88" y="124"/>
                </a:cubicBezTo>
                <a:cubicBezTo>
                  <a:pt x="87" y="125"/>
                  <a:pt x="85" y="126"/>
                  <a:pt x="84" y="126"/>
                </a:cubicBezTo>
                <a:cubicBezTo>
                  <a:pt x="84" y="126"/>
                  <a:pt x="84" y="126"/>
                  <a:pt x="84" y="126"/>
                </a:cubicBezTo>
                <a:cubicBezTo>
                  <a:pt x="84" y="126"/>
                  <a:pt x="83" y="126"/>
                  <a:pt x="83" y="126"/>
                </a:cubicBezTo>
                <a:cubicBezTo>
                  <a:pt x="84" y="126"/>
                  <a:pt x="87" y="124"/>
                  <a:pt x="87" y="124"/>
                </a:cubicBezTo>
                <a:cubicBezTo>
                  <a:pt x="95" y="118"/>
                  <a:pt x="104" y="113"/>
                  <a:pt x="112" y="107"/>
                </a:cubicBezTo>
                <a:cubicBezTo>
                  <a:pt x="111" y="109"/>
                  <a:pt x="110" y="110"/>
                  <a:pt x="109" y="112"/>
                </a:cubicBezTo>
                <a:close/>
                <a:moveTo>
                  <a:pt x="78" y="125"/>
                </a:moveTo>
                <a:cubicBezTo>
                  <a:pt x="83" y="124"/>
                  <a:pt x="87" y="121"/>
                  <a:pt x="92" y="119"/>
                </a:cubicBezTo>
                <a:cubicBezTo>
                  <a:pt x="96" y="116"/>
                  <a:pt x="100" y="114"/>
                  <a:pt x="105" y="112"/>
                </a:cubicBezTo>
                <a:cubicBezTo>
                  <a:pt x="102" y="113"/>
                  <a:pt x="100" y="115"/>
                  <a:pt x="97" y="117"/>
                </a:cubicBezTo>
                <a:cubicBezTo>
                  <a:pt x="92" y="120"/>
                  <a:pt x="87" y="122"/>
                  <a:pt x="83" y="126"/>
                </a:cubicBezTo>
                <a:cubicBezTo>
                  <a:pt x="81" y="126"/>
                  <a:pt x="79" y="126"/>
                  <a:pt x="78" y="125"/>
                </a:cubicBezTo>
                <a:close/>
                <a:moveTo>
                  <a:pt x="71" y="123"/>
                </a:moveTo>
                <a:cubicBezTo>
                  <a:pt x="82" y="118"/>
                  <a:pt x="92" y="113"/>
                  <a:pt x="103" y="108"/>
                </a:cubicBezTo>
                <a:cubicBezTo>
                  <a:pt x="101" y="109"/>
                  <a:pt x="99" y="110"/>
                  <a:pt x="98" y="111"/>
                </a:cubicBezTo>
                <a:cubicBezTo>
                  <a:pt x="90" y="116"/>
                  <a:pt x="83" y="120"/>
                  <a:pt x="76" y="125"/>
                </a:cubicBezTo>
                <a:cubicBezTo>
                  <a:pt x="74" y="124"/>
                  <a:pt x="73" y="124"/>
                  <a:pt x="71" y="123"/>
                </a:cubicBezTo>
                <a:close/>
                <a:moveTo>
                  <a:pt x="112" y="106"/>
                </a:moveTo>
                <a:cubicBezTo>
                  <a:pt x="105" y="112"/>
                  <a:pt x="96" y="115"/>
                  <a:pt x="89" y="120"/>
                </a:cubicBezTo>
                <a:cubicBezTo>
                  <a:pt x="85" y="121"/>
                  <a:pt x="79" y="124"/>
                  <a:pt x="78" y="125"/>
                </a:cubicBezTo>
                <a:cubicBezTo>
                  <a:pt x="82" y="122"/>
                  <a:pt x="87" y="119"/>
                  <a:pt x="92" y="116"/>
                </a:cubicBezTo>
                <a:cubicBezTo>
                  <a:pt x="96" y="113"/>
                  <a:pt x="100" y="111"/>
                  <a:pt x="104" y="108"/>
                </a:cubicBezTo>
                <a:cubicBezTo>
                  <a:pt x="106" y="107"/>
                  <a:pt x="107" y="106"/>
                  <a:pt x="109" y="105"/>
                </a:cubicBezTo>
                <a:cubicBezTo>
                  <a:pt x="109" y="105"/>
                  <a:pt x="110" y="105"/>
                  <a:pt x="110" y="104"/>
                </a:cubicBezTo>
                <a:cubicBezTo>
                  <a:pt x="111" y="104"/>
                  <a:pt x="113" y="103"/>
                  <a:pt x="114" y="102"/>
                </a:cubicBezTo>
                <a:cubicBezTo>
                  <a:pt x="113" y="104"/>
                  <a:pt x="113" y="105"/>
                  <a:pt x="112" y="106"/>
                </a:cubicBezTo>
                <a:cubicBezTo>
                  <a:pt x="112" y="106"/>
                  <a:pt x="112" y="106"/>
                  <a:pt x="112" y="106"/>
                </a:cubicBezTo>
                <a:close/>
                <a:moveTo>
                  <a:pt x="70" y="123"/>
                </a:moveTo>
                <a:cubicBezTo>
                  <a:pt x="69" y="122"/>
                  <a:pt x="68" y="122"/>
                  <a:pt x="67" y="121"/>
                </a:cubicBezTo>
                <a:cubicBezTo>
                  <a:pt x="73" y="118"/>
                  <a:pt x="79" y="116"/>
                  <a:pt x="85" y="113"/>
                </a:cubicBezTo>
                <a:cubicBezTo>
                  <a:pt x="80" y="116"/>
                  <a:pt x="75" y="119"/>
                  <a:pt x="70" y="123"/>
                </a:cubicBezTo>
                <a:close/>
                <a:moveTo>
                  <a:pt x="85" y="126"/>
                </a:moveTo>
                <a:cubicBezTo>
                  <a:pt x="92" y="123"/>
                  <a:pt x="97" y="119"/>
                  <a:pt x="103" y="116"/>
                </a:cubicBezTo>
                <a:cubicBezTo>
                  <a:pt x="104" y="115"/>
                  <a:pt x="105" y="115"/>
                  <a:pt x="106" y="114"/>
                </a:cubicBezTo>
                <a:cubicBezTo>
                  <a:pt x="107" y="113"/>
                  <a:pt x="108" y="113"/>
                  <a:pt x="107" y="114"/>
                </a:cubicBezTo>
                <a:cubicBezTo>
                  <a:pt x="106" y="115"/>
                  <a:pt x="105" y="116"/>
                  <a:pt x="103" y="117"/>
                </a:cubicBezTo>
                <a:cubicBezTo>
                  <a:pt x="100" y="120"/>
                  <a:pt x="97" y="122"/>
                  <a:pt x="94" y="124"/>
                </a:cubicBezTo>
                <a:cubicBezTo>
                  <a:pt x="94" y="124"/>
                  <a:pt x="93" y="125"/>
                  <a:pt x="94" y="125"/>
                </a:cubicBezTo>
                <a:cubicBezTo>
                  <a:pt x="91" y="126"/>
                  <a:pt x="88" y="126"/>
                  <a:pt x="85" y="126"/>
                </a:cubicBezTo>
                <a:close/>
                <a:moveTo>
                  <a:pt x="96" y="124"/>
                </a:moveTo>
                <a:cubicBezTo>
                  <a:pt x="98" y="122"/>
                  <a:pt x="101" y="121"/>
                  <a:pt x="103" y="119"/>
                </a:cubicBezTo>
                <a:cubicBezTo>
                  <a:pt x="102" y="120"/>
                  <a:pt x="101" y="120"/>
                  <a:pt x="100" y="121"/>
                </a:cubicBezTo>
                <a:cubicBezTo>
                  <a:pt x="99" y="122"/>
                  <a:pt x="97" y="123"/>
                  <a:pt x="96" y="124"/>
                </a:cubicBezTo>
                <a:close/>
                <a:moveTo>
                  <a:pt x="116" y="97"/>
                </a:moveTo>
                <a:cubicBezTo>
                  <a:pt x="116" y="97"/>
                  <a:pt x="116" y="97"/>
                  <a:pt x="116" y="97"/>
                </a:cubicBezTo>
                <a:cubicBezTo>
                  <a:pt x="115" y="97"/>
                  <a:pt x="115" y="97"/>
                  <a:pt x="114" y="97"/>
                </a:cubicBezTo>
                <a:cubicBezTo>
                  <a:pt x="114" y="97"/>
                  <a:pt x="114" y="98"/>
                  <a:pt x="114" y="98"/>
                </a:cubicBezTo>
                <a:cubicBezTo>
                  <a:pt x="107" y="101"/>
                  <a:pt x="100" y="104"/>
                  <a:pt x="94" y="108"/>
                </a:cubicBezTo>
                <a:cubicBezTo>
                  <a:pt x="84" y="112"/>
                  <a:pt x="75" y="117"/>
                  <a:pt x="66" y="120"/>
                </a:cubicBezTo>
                <a:cubicBezTo>
                  <a:pt x="66" y="120"/>
                  <a:pt x="65" y="120"/>
                  <a:pt x="65" y="120"/>
                </a:cubicBezTo>
                <a:cubicBezTo>
                  <a:pt x="64" y="120"/>
                  <a:pt x="64" y="120"/>
                  <a:pt x="63" y="120"/>
                </a:cubicBezTo>
                <a:cubicBezTo>
                  <a:pt x="63" y="120"/>
                  <a:pt x="63" y="120"/>
                  <a:pt x="63" y="120"/>
                </a:cubicBezTo>
                <a:cubicBezTo>
                  <a:pt x="63" y="120"/>
                  <a:pt x="62" y="121"/>
                  <a:pt x="62" y="121"/>
                </a:cubicBezTo>
                <a:cubicBezTo>
                  <a:pt x="62" y="121"/>
                  <a:pt x="62" y="121"/>
                  <a:pt x="62" y="121"/>
                </a:cubicBezTo>
                <a:cubicBezTo>
                  <a:pt x="61" y="121"/>
                  <a:pt x="60" y="122"/>
                  <a:pt x="60" y="122"/>
                </a:cubicBezTo>
                <a:cubicBezTo>
                  <a:pt x="60" y="122"/>
                  <a:pt x="60" y="122"/>
                  <a:pt x="60" y="121"/>
                </a:cubicBezTo>
                <a:cubicBezTo>
                  <a:pt x="60" y="121"/>
                  <a:pt x="60" y="121"/>
                  <a:pt x="60" y="121"/>
                </a:cubicBezTo>
                <a:cubicBezTo>
                  <a:pt x="63" y="120"/>
                  <a:pt x="65" y="118"/>
                  <a:pt x="68" y="117"/>
                </a:cubicBezTo>
                <a:cubicBezTo>
                  <a:pt x="72" y="115"/>
                  <a:pt x="76" y="113"/>
                  <a:pt x="80" y="111"/>
                </a:cubicBezTo>
                <a:cubicBezTo>
                  <a:pt x="85" y="109"/>
                  <a:pt x="89" y="106"/>
                  <a:pt x="94" y="104"/>
                </a:cubicBezTo>
                <a:cubicBezTo>
                  <a:pt x="101" y="99"/>
                  <a:pt x="109" y="95"/>
                  <a:pt x="117" y="92"/>
                </a:cubicBezTo>
                <a:cubicBezTo>
                  <a:pt x="117" y="92"/>
                  <a:pt x="117" y="93"/>
                  <a:pt x="117" y="93"/>
                </a:cubicBezTo>
                <a:cubicBezTo>
                  <a:pt x="117" y="95"/>
                  <a:pt x="116" y="96"/>
                  <a:pt x="116" y="97"/>
                </a:cubicBezTo>
                <a:close/>
                <a:moveTo>
                  <a:pt x="116" y="49"/>
                </a:moveTo>
                <a:cubicBezTo>
                  <a:pt x="107" y="54"/>
                  <a:pt x="97" y="57"/>
                  <a:pt x="87" y="61"/>
                </a:cubicBezTo>
                <a:cubicBezTo>
                  <a:pt x="85" y="62"/>
                  <a:pt x="82" y="63"/>
                  <a:pt x="80" y="64"/>
                </a:cubicBezTo>
                <a:cubicBezTo>
                  <a:pt x="77" y="65"/>
                  <a:pt x="74" y="66"/>
                  <a:pt x="71" y="67"/>
                </a:cubicBezTo>
                <a:cubicBezTo>
                  <a:pt x="57" y="72"/>
                  <a:pt x="44" y="78"/>
                  <a:pt x="31" y="83"/>
                </a:cubicBezTo>
                <a:cubicBezTo>
                  <a:pt x="25" y="86"/>
                  <a:pt x="18" y="89"/>
                  <a:pt x="12" y="92"/>
                </a:cubicBezTo>
                <a:cubicBezTo>
                  <a:pt x="19" y="88"/>
                  <a:pt x="26" y="85"/>
                  <a:pt x="33" y="82"/>
                </a:cubicBezTo>
                <a:cubicBezTo>
                  <a:pt x="41" y="79"/>
                  <a:pt x="47" y="75"/>
                  <a:pt x="55" y="72"/>
                </a:cubicBezTo>
                <a:cubicBezTo>
                  <a:pt x="62" y="69"/>
                  <a:pt x="70" y="66"/>
                  <a:pt x="78" y="62"/>
                </a:cubicBezTo>
                <a:cubicBezTo>
                  <a:pt x="86" y="59"/>
                  <a:pt x="93" y="56"/>
                  <a:pt x="101" y="52"/>
                </a:cubicBezTo>
                <a:cubicBezTo>
                  <a:pt x="102" y="51"/>
                  <a:pt x="102" y="51"/>
                  <a:pt x="103" y="50"/>
                </a:cubicBezTo>
                <a:cubicBezTo>
                  <a:pt x="107" y="49"/>
                  <a:pt x="111" y="48"/>
                  <a:pt x="114" y="45"/>
                </a:cubicBezTo>
                <a:cubicBezTo>
                  <a:pt x="114" y="46"/>
                  <a:pt x="115" y="48"/>
                  <a:pt x="116" y="49"/>
                </a:cubicBezTo>
                <a:close/>
                <a:moveTo>
                  <a:pt x="109" y="37"/>
                </a:moveTo>
                <a:cubicBezTo>
                  <a:pt x="81" y="49"/>
                  <a:pt x="53" y="62"/>
                  <a:pt x="26" y="74"/>
                </a:cubicBezTo>
                <a:cubicBezTo>
                  <a:pt x="19" y="77"/>
                  <a:pt x="14" y="81"/>
                  <a:pt x="7" y="83"/>
                </a:cubicBezTo>
                <a:cubicBezTo>
                  <a:pt x="7" y="83"/>
                  <a:pt x="7" y="83"/>
                  <a:pt x="7" y="83"/>
                </a:cubicBezTo>
                <a:cubicBezTo>
                  <a:pt x="8" y="82"/>
                  <a:pt x="9" y="81"/>
                  <a:pt x="10" y="80"/>
                </a:cubicBezTo>
                <a:cubicBezTo>
                  <a:pt x="12" y="79"/>
                  <a:pt x="13" y="78"/>
                  <a:pt x="15" y="78"/>
                </a:cubicBezTo>
                <a:cubicBezTo>
                  <a:pt x="18" y="76"/>
                  <a:pt x="21" y="74"/>
                  <a:pt x="25" y="72"/>
                </a:cubicBezTo>
                <a:cubicBezTo>
                  <a:pt x="39" y="65"/>
                  <a:pt x="53" y="59"/>
                  <a:pt x="67" y="52"/>
                </a:cubicBezTo>
                <a:cubicBezTo>
                  <a:pt x="67" y="52"/>
                  <a:pt x="68" y="51"/>
                  <a:pt x="69" y="51"/>
                </a:cubicBezTo>
                <a:cubicBezTo>
                  <a:pt x="77" y="48"/>
                  <a:pt x="86" y="44"/>
                  <a:pt x="94" y="41"/>
                </a:cubicBezTo>
                <a:cubicBezTo>
                  <a:pt x="95" y="40"/>
                  <a:pt x="97" y="40"/>
                  <a:pt x="98" y="39"/>
                </a:cubicBezTo>
                <a:cubicBezTo>
                  <a:pt x="99" y="39"/>
                  <a:pt x="100" y="38"/>
                  <a:pt x="101" y="38"/>
                </a:cubicBezTo>
                <a:cubicBezTo>
                  <a:pt x="102" y="38"/>
                  <a:pt x="102" y="37"/>
                  <a:pt x="102" y="37"/>
                </a:cubicBezTo>
                <a:cubicBezTo>
                  <a:pt x="104" y="36"/>
                  <a:pt x="105" y="36"/>
                  <a:pt x="107" y="35"/>
                </a:cubicBezTo>
                <a:cubicBezTo>
                  <a:pt x="108" y="36"/>
                  <a:pt x="108" y="37"/>
                  <a:pt x="109" y="37"/>
                </a:cubicBezTo>
                <a:close/>
                <a:moveTo>
                  <a:pt x="103" y="32"/>
                </a:moveTo>
                <a:cubicBezTo>
                  <a:pt x="100" y="33"/>
                  <a:pt x="96" y="35"/>
                  <a:pt x="93" y="36"/>
                </a:cubicBezTo>
                <a:cubicBezTo>
                  <a:pt x="91" y="37"/>
                  <a:pt x="90" y="37"/>
                  <a:pt x="89" y="38"/>
                </a:cubicBezTo>
                <a:cubicBezTo>
                  <a:pt x="84" y="40"/>
                  <a:pt x="78" y="42"/>
                  <a:pt x="73" y="44"/>
                </a:cubicBezTo>
                <a:cubicBezTo>
                  <a:pt x="61" y="49"/>
                  <a:pt x="49" y="54"/>
                  <a:pt x="37" y="59"/>
                </a:cubicBezTo>
                <a:cubicBezTo>
                  <a:pt x="32" y="61"/>
                  <a:pt x="27" y="63"/>
                  <a:pt x="23" y="65"/>
                </a:cubicBezTo>
                <a:cubicBezTo>
                  <a:pt x="18" y="68"/>
                  <a:pt x="13" y="71"/>
                  <a:pt x="7" y="73"/>
                </a:cubicBezTo>
                <a:cubicBezTo>
                  <a:pt x="3" y="75"/>
                  <a:pt x="10" y="72"/>
                  <a:pt x="11" y="71"/>
                </a:cubicBezTo>
                <a:cubicBezTo>
                  <a:pt x="13" y="70"/>
                  <a:pt x="15" y="68"/>
                  <a:pt x="18" y="67"/>
                </a:cubicBezTo>
                <a:cubicBezTo>
                  <a:pt x="23" y="64"/>
                  <a:pt x="29" y="60"/>
                  <a:pt x="34" y="57"/>
                </a:cubicBezTo>
                <a:cubicBezTo>
                  <a:pt x="45" y="52"/>
                  <a:pt x="56" y="47"/>
                  <a:pt x="68" y="42"/>
                </a:cubicBezTo>
                <a:cubicBezTo>
                  <a:pt x="73" y="39"/>
                  <a:pt x="79" y="37"/>
                  <a:pt x="85" y="34"/>
                </a:cubicBezTo>
                <a:cubicBezTo>
                  <a:pt x="89" y="33"/>
                  <a:pt x="94" y="31"/>
                  <a:pt x="98" y="28"/>
                </a:cubicBezTo>
                <a:cubicBezTo>
                  <a:pt x="99" y="29"/>
                  <a:pt x="99" y="29"/>
                  <a:pt x="100" y="30"/>
                </a:cubicBezTo>
                <a:cubicBezTo>
                  <a:pt x="101" y="30"/>
                  <a:pt x="102" y="31"/>
                  <a:pt x="103" y="32"/>
                </a:cubicBezTo>
                <a:close/>
                <a:moveTo>
                  <a:pt x="74" y="21"/>
                </a:moveTo>
                <a:cubicBezTo>
                  <a:pt x="73" y="21"/>
                  <a:pt x="71" y="22"/>
                  <a:pt x="70" y="22"/>
                </a:cubicBezTo>
                <a:cubicBezTo>
                  <a:pt x="70" y="22"/>
                  <a:pt x="70" y="21"/>
                  <a:pt x="70" y="20"/>
                </a:cubicBezTo>
                <a:cubicBezTo>
                  <a:pt x="72" y="20"/>
                  <a:pt x="73" y="21"/>
                  <a:pt x="74" y="21"/>
                </a:cubicBezTo>
                <a:close/>
                <a:moveTo>
                  <a:pt x="66" y="20"/>
                </a:moveTo>
                <a:cubicBezTo>
                  <a:pt x="66" y="20"/>
                  <a:pt x="66" y="20"/>
                  <a:pt x="66" y="21"/>
                </a:cubicBezTo>
                <a:cubicBezTo>
                  <a:pt x="48" y="28"/>
                  <a:pt x="30" y="38"/>
                  <a:pt x="14" y="48"/>
                </a:cubicBezTo>
                <a:cubicBezTo>
                  <a:pt x="13" y="48"/>
                  <a:pt x="12" y="49"/>
                  <a:pt x="11" y="50"/>
                </a:cubicBezTo>
                <a:cubicBezTo>
                  <a:pt x="11" y="50"/>
                  <a:pt x="11" y="50"/>
                  <a:pt x="11" y="49"/>
                </a:cubicBezTo>
                <a:cubicBezTo>
                  <a:pt x="11" y="49"/>
                  <a:pt x="11" y="49"/>
                  <a:pt x="12" y="49"/>
                </a:cubicBezTo>
                <a:cubicBezTo>
                  <a:pt x="14" y="47"/>
                  <a:pt x="16" y="46"/>
                  <a:pt x="19" y="44"/>
                </a:cubicBezTo>
                <a:cubicBezTo>
                  <a:pt x="23" y="42"/>
                  <a:pt x="27" y="39"/>
                  <a:pt x="32" y="36"/>
                </a:cubicBezTo>
                <a:cubicBezTo>
                  <a:pt x="42" y="31"/>
                  <a:pt x="52" y="26"/>
                  <a:pt x="62" y="20"/>
                </a:cubicBezTo>
                <a:cubicBezTo>
                  <a:pt x="64" y="20"/>
                  <a:pt x="65" y="20"/>
                  <a:pt x="66" y="20"/>
                </a:cubicBezTo>
                <a:close/>
                <a:moveTo>
                  <a:pt x="38" y="25"/>
                </a:moveTo>
                <a:cubicBezTo>
                  <a:pt x="41" y="24"/>
                  <a:pt x="44" y="23"/>
                  <a:pt x="47" y="22"/>
                </a:cubicBezTo>
                <a:cubicBezTo>
                  <a:pt x="45" y="23"/>
                  <a:pt x="42" y="25"/>
                  <a:pt x="40" y="26"/>
                </a:cubicBezTo>
                <a:cubicBezTo>
                  <a:pt x="33" y="29"/>
                  <a:pt x="27" y="33"/>
                  <a:pt x="20" y="36"/>
                </a:cubicBezTo>
                <a:cubicBezTo>
                  <a:pt x="25" y="32"/>
                  <a:pt x="31" y="28"/>
                  <a:pt x="38" y="25"/>
                </a:cubicBezTo>
                <a:close/>
                <a:moveTo>
                  <a:pt x="19" y="37"/>
                </a:moveTo>
                <a:cubicBezTo>
                  <a:pt x="19" y="38"/>
                  <a:pt x="20" y="38"/>
                  <a:pt x="20" y="38"/>
                </a:cubicBezTo>
                <a:cubicBezTo>
                  <a:pt x="26" y="34"/>
                  <a:pt x="33" y="30"/>
                  <a:pt x="40" y="27"/>
                </a:cubicBezTo>
                <a:cubicBezTo>
                  <a:pt x="43" y="25"/>
                  <a:pt x="46" y="23"/>
                  <a:pt x="50" y="22"/>
                </a:cubicBezTo>
                <a:cubicBezTo>
                  <a:pt x="51" y="22"/>
                  <a:pt x="51" y="22"/>
                  <a:pt x="52" y="21"/>
                </a:cubicBezTo>
                <a:cubicBezTo>
                  <a:pt x="52" y="21"/>
                  <a:pt x="53" y="21"/>
                  <a:pt x="53" y="21"/>
                </a:cubicBezTo>
                <a:cubicBezTo>
                  <a:pt x="51" y="22"/>
                  <a:pt x="49" y="23"/>
                  <a:pt x="47" y="24"/>
                </a:cubicBezTo>
                <a:cubicBezTo>
                  <a:pt x="37" y="29"/>
                  <a:pt x="26" y="34"/>
                  <a:pt x="17" y="40"/>
                </a:cubicBezTo>
                <a:cubicBezTo>
                  <a:pt x="18" y="39"/>
                  <a:pt x="18" y="38"/>
                  <a:pt x="19" y="37"/>
                </a:cubicBezTo>
                <a:close/>
                <a:moveTo>
                  <a:pt x="8" y="85"/>
                </a:moveTo>
                <a:cubicBezTo>
                  <a:pt x="19" y="79"/>
                  <a:pt x="32" y="76"/>
                  <a:pt x="43" y="71"/>
                </a:cubicBezTo>
                <a:cubicBezTo>
                  <a:pt x="49" y="68"/>
                  <a:pt x="54" y="66"/>
                  <a:pt x="60" y="63"/>
                </a:cubicBezTo>
                <a:cubicBezTo>
                  <a:pt x="47" y="70"/>
                  <a:pt x="34" y="77"/>
                  <a:pt x="20" y="83"/>
                </a:cubicBezTo>
                <a:cubicBezTo>
                  <a:pt x="19" y="84"/>
                  <a:pt x="18" y="84"/>
                  <a:pt x="18" y="85"/>
                </a:cubicBezTo>
                <a:cubicBezTo>
                  <a:pt x="15" y="86"/>
                  <a:pt x="12" y="88"/>
                  <a:pt x="9" y="90"/>
                </a:cubicBezTo>
                <a:cubicBezTo>
                  <a:pt x="8" y="88"/>
                  <a:pt x="8" y="87"/>
                  <a:pt x="8" y="8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90" name="Freeform 86"/>
          <p:cNvSpPr>
            <a:spLocks noEditPoints="1"/>
          </p:cNvSpPr>
          <p:nvPr/>
        </p:nvSpPr>
        <p:spPr bwMode="auto">
          <a:xfrm>
            <a:off x="3911600" y="3644900"/>
            <a:ext cx="469900" cy="500063"/>
          </a:xfrm>
          <a:custGeom>
            <a:gdLst>
              <a:gd fmla="*/ 67 w 125" name="T0"/>
              <a:gd fmla="*/ 127 h 133" name="T1"/>
              <a:gd fmla="*/ 12 w 125" name="T2"/>
              <a:gd fmla="*/ 41 h 133" name="T3"/>
              <a:gd fmla="*/ 38 w 125" name="T4"/>
              <a:gd fmla="*/ 92 h 133" name="T5"/>
              <a:gd fmla="*/ 15 w 125" name="T6"/>
              <a:gd fmla="*/ 101 h 133" name="T7"/>
              <a:gd fmla="*/ 10 w 125" name="T8"/>
              <a:gd fmla="*/ 93 h 133" name="T9"/>
              <a:gd fmla="*/ 10 w 125" name="T10"/>
              <a:gd fmla="*/ 93 h 133" name="T11"/>
              <a:gd fmla="*/ 10 w 125" name="T12"/>
              <a:gd fmla="*/ 93 h 133" name="T13"/>
              <a:gd fmla="*/ 60 w 125" name="T14"/>
              <a:gd fmla="*/ 20 h 133" name="T15"/>
              <a:gd fmla="*/ 51 w 125" name="T16"/>
              <a:gd fmla="*/ 28 h 133" name="T17"/>
              <a:gd fmla="*/ 75 w 125" name="T18"/>
              <a:gd fmla="*/ 21 h 133" name="T19"/>
              <a:gd fmla="*/ 85 w 125" name="T20"/>
              <a:gd fmla="*/ 28 h 133" name="T21"/>
              <a:gd fmla="*/ 81 w 125" name="T22"/>
              <a:gd fmla="*/ 35 h 133" name="T23"/>
              <a:gd fmla="*/ 58 w 125" name="T24"/>
              <a:gd fmla="*/ 31 h 133" name="T25"/>
              <a:gd fmla="*/ 39 w 125" name="T26"/>
              <a:gd fmla="*/ 42 h 133" name="T27"/>
              <a:gd fmla="*/ 69 w 125" name="T28"/>
              <a:gd fmla="*/ 30 h 133" name="T29"/>
              <a:gd fmla="*/ 69 w 125" name="T30"/>
              <a:gd fmla="*/ 24 h 133" name="T31"/>
              <a:gd fmla="*/ 55 w 125" name="T32"/>
              <a:gd fmla="*/ 30 h 133" name="T33"/>
              <a:gd fmla="*/ 18 w 125" name="T34"/>
              <a:gd fmla="*/ 47 h 133" name="T35"/>
              <a:gd fmla="*/ 7 w 125" name="T36"/>
              <a:gd fmla="*/ 59 h 133" name="T37"/>
              <a:gd fmla="*/ 6 w 125" name="T38"/>
              <a:gd fmla="*/ 65 h 133" name="T39"/>
              <a:gd fmla="*/ 24 w 125" name="T40"/>
              <a:gd fmla="*/ 60 h 133" name="T41"/>
              <a:gd fmla="*/ 92 w 125" name="T42"/>
              <a:gd fmla="*/ 41 h 133" name="T43"/>
              <a:gd fmla="*/ 29 w 125" name="T44"/>
              <a:gd fmla="*/ 65 h 133" name="T45"/>
              <a:gd fmla="*/ 55 w 125" name="T46"/>
              <a:gd fmla="*/ 57 h 133" name="T47"/>
              <a:gd fmla="*/ 111 w 125" name="T48"/>
              <a:gd fmla="*/ 40 h 133" name="T49"/>
              <a:gd fmla="*/ 101 w 125" name="T50"/>
              <a:gd fmla="*/ 45 h 133" name="T51"/>
              <a:gd fmla="*/ 54 w 125" name="T52"/>
              <a:gd fmla="*/ 70 h 133" name="T53"/>
              <a:gd fmla="*/ 115 w 125" name="T54"/>
              <a:gd fmla="*/ 51 h 133" name="T55"/>
              <a:gd fmla="*/ 67 w 125" name="T56"/>
              <a:gd fmla="*/ 75 h 133" name="T57"/>
              <a:gd fmla="*/ 66 w 125" name="T58"/>
              <a:gd fmla="*/ 117 h 133" name="T59"/>
              <a:gd fmla="*/ 108 w 125" name="T60"/>
              <a:gd fmla="*/ 94 h 133" name="T61"/>
              <a:gd fmla="*/ 79 w 125" name="T62"/>
              <a:gd fmla="*/ 107 h 133" name="T63"/>
              <a:gd fmla="*/ 118 w 125" name="T64"/>
              <a:gd fmla="*/ 89 h 133" name="T65"/>
              <a:gd fmla="*/ 78 w 125" name="T66"/>
              <a:gd fmla="*/ 98 h 133" name="T67"/>
              <a:gd fmla="*/ 33 w 125" name="T68"/>
              <a:gd fmla="*/ 121 h 133" name="T69"/>
              <a:gd fmla="*/ 26 w 125" name="T70"/>
              <a:gd fmla="*/ 115 h 133" name="T71"/>
              <a:gd fmla="*/ 102 w 125" name="T72"/>
              <a:gd fmla="*/ 87 h 133" name="T73"/>
              <a:gd fmla="*/ 81 w 125" name="T74"/>
              <a:gd fmla="*/ 92 h 133" name="T75"/>
              <a:gd fmla="*/ 99 w 125" name="T76"/>
              <a:gd fmla="*/ 83 h 133" name="T77"/>
              <a:gd fmla="*/ 119 w 125" name="T78"/>
              <a:gd fmla="*/ 68 h 133" name="T79"/>
              <a:gd fmla="*/ 76 w 125" name="T80"/>
              <a:gd fmla="*/ 87 h 133" name="T81"/>
              <a:gd fmla="*/ 119 w 125" name="T82"/>
              <a:gd fmla="*/ 67 h 133" name="T83"/>
              <a:gd fmla="*/ 22 w 125" name="T84"/>
              <a:gd fmla="*/ 105 h 133" name="T85"/>
              <a:gd fmla="*/ 119 w 125" name="T86"/>
              <a:gd fmla="*/ 63 h 133" name="T87"/>
              <a:gd fmla="*/ 19 w 125" name="T88"/>
              <a:gd fmla="*/ 98 h 133" name="T89"/>
              <a:gd fmla="*/ 45 w 125" name="T90"/>
              <a:gd fmla="*/ 100 h 133" name="T91"/>
              <a:gd fmla="*/ 41 w 125" name="T92"/>
              <a:gd fmla="*/ 123 h 133" name="T93"/>
              <a:gd fmla="*/ 43 w 125" name="T94"/>
              <a:gd fmla="*/ 124 h 133" name="T95"/>
              <a:gd fmla="*/ 108 w 125" name="T96"/>
              <a:gd fmla="*/ 112 h 133" name="T97"/>
              <a:gd fmla="*/ 77 w 125" name="T98"/>
              <a:gd fmla="*/ 125 h 133" name="T99"/>
              <a:gd fmla="*/ 71 w 125" name="T100"/>
              <a:gd fmla="*/ 123 h 133" name="T101"/>
              <a:gd fmla="*/ 111 w 125" name="T102"/>
              <a:gd fmla="*/ 106 h 133" name="T103"/>
              <a:gd fmla="*/ 93 w 125" name="T104"/>
              <a:gd fmla="*/ 124 h 133" name="T105"/>
              <a:gd fmla="*/ 113 w 125" name="T106"/>
              <a:gd fmla="*/ 98 h 133" name="T107"/>
              <a:gd fmla="*/ 60 w 125" name="T108"/>
              <a:gd fmla="*/ 121 h 133" name="T109"/>
              <a:gd fmla="*/ 71 w 125" name="T110"/>
              <a:gd fmla="*/ 67 h 133" name="T111"/>
              <a:gd fmla="*/ 109 w 125" name="T112"/>
              <a:gd fmla="*/ 37 h 133" name="T113"/>
              <a:gd fmla="*/ 98 w 125" name="T114"/>
              <a:gd fmla="*/ 39 h 133" name="T115"/>
              <a:gd fmla="*/ 23 w 125" name="T116"/>
              <a:gd fmla="*/ 65 h 133" name="T117"/>
              <a:gd fmla="*/ 74 w 125" name="T118"/>
              <a:gd fmla="*/ 21 h 133" name="T119"/>
              <a:gd fmla="*/ 18 w 125" name="T120"/>
              <a:gd fmla="*/ 44 h 133" name="T121"/>
              <a:gd fmla="*/ 20 w 125" name="T122"/>
              <a:gd fmla="*/ 38 h 133" name="T123"/>
              <a:gd fmla="*/ 59 w 125" name="T124"/>
              <a:gd fmla="*/ 63 h 13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33" w="125">
                <a:moveTo>
                  <a:pt x="29" y="122"/>
                </a:moveTo>
                <a:cubicBezTo>
                  <a:pt x="39" y="128"/>
                  <a:pt x="50" y="127"/>
                  <a:pt x="60" y="125"/>
                </a:cubicBezTo>
                <a:cubicBezTo>
                  <a:pt x="59" y="126"/>
                  <a:pt x="58" y="128"/>
                  <a:pt x="58" y="130"/>
                </a:cubicBezTo>
                <a:cubicBezTo>
                  <a:pt x="57" y="132"/>
                  <a:pt x="59" y="133"/>
                  <a:pt x="60" y="131"/>
                </a:cubicBezTo>
                <a:cubicBezTo>
                  <a:pt x="60" y="131"/>
                  <a:pt x="61" y="130"/>
                  <a:pt x="61" y="129"/>
                </a:cubicBezTo>
                <a:cubicBezTo>
                  <a:pt x="61" y="129"/>
                  <a:pt x="61" y="130"/>
                  <a:pt x="61" y="130"/>
                </a:cubicBezTo>
                <a:cubicBezTo>
                  <a:pt x="62" y="131"/>
                  <a:pt x="64" y="131"/>
                  <a:pt x="64" y="130"/>
                </a:cubicBezTo>
                <a:cubicBezTo>
                  <a:pt x="64" y="129"/>
                  <a:pt x="64" y="129"/>
                  <a:pt x="64" y="129"/>
                </a:cubicBezTo>
                <a:cubicBezTo>
                  <a:pt x="65" y="130"/>
                  <a:pt x="67" y="130"/>
                  <a:pt x="67" y="128"/>
                </a:cubicBezTo>
                <a:cubicBezTo>
                  <a:pt x="67" y="128"/>
                  <a:pt x="67" y="128"/>
                  <a:pt x="67" y="127"/>
                </a:cubicBezTo>
                <a:cubicBezTo>
                  <a:pt x="67" y="127"/>
                  <a:pt x="68" y="126"/>
                  <a:pt x="68" y="125"/>
                </a:cubicBezTo>
                <a:cubicBezTo>
                  <a:pt x="77" y="129"/>
                  <a:pt x="87" y="131"/>
                  <a:pt x="96" y="127"/>
                </a:cubicBezTo>
                <a:cubicBezTo>
                  <a:pt x="106" y="122"/>
                  <a:pt x="112" y="113"/>
                  <a:pt x="117" y="102"/>
                </a:cubicBezTo>
                <a:cubicBezTo>
                  <a:pt x="124" y="83"/>
                  <a:pt x="125" y="58"/>
                  <a:pt x="114" y="39"/>
                </a:cubicBezTo>
                <a:cubicBezTo>
                  <a:pt x="105" y="25"/>
                  <a:pt x="87" y="19"/>
                  <a:pt x="71" y="18"/>
                </a:cubicBezTo>
                <a:cubicBezTo>
                  <a:pt x="72" y="12"/>
                  <a:pt x="76" y="7"/>
                  <a:pt x="80" y="4"/>
                </a:cubicBezTo>
                <a:cubicBezTo>
                  <a:pt x="82" y="3"/>
                  <a:pt x="81" y="0"/>
                  <a:pt x="79" y="1"/>
                </a:cubicBezTo>
                <a:cubicBezTo>
                  <a:pt x="73" y="5"/>
                  <a:pt x="70" y="11"/>
                  <a:pt x="68" y="18"/>
                </a:cubicBezTo>
                <a:cubicBezTo>
                  <a:pt x="66" y="18"/>
                  <a:pt x="64" y="18"/>
                  <a:pt x="63" y="18"/>
                </a:cubicBezTo>
                <a:cubicBezTo>
                  <a:pt x="43" y="18"/>
                  <a:pt x="23" y="25"/>
                  <a:pt x="12" y="41"/>
                </a:cubicBezTo>
                <a:cubicBezTo>
                  <a:pt x="0" y="57"/>
                  <a:pt x="0" y="78"/>
                  <a:pt x="8" y="96"/>
                </a:cubicBezTo>
                <a:cubicBezTo>
                  <a:pt x="13" y="106"/>
                  <a:pt x="20" y="115"/>
                  <a:pt x="29" y="122"/>
                </a:cubicBezTo>
                <a:close/>
                <a:moveTo>
                  <a:pt x="18" y="107"/>
                </a:moveTo>
                <a:cubicBezTo>
                  <a:pt x="26" y="104"/>
                  <a:pt x="32" y="101"/>
                  <a:pt x="39" y="97"/>
                </a:cubicBezTo>
                <a:cubicBezTo>
                  <a:pt x="47" y="94"/>
                  <a:pt x="55" y="91"/>
                  <a:pt x="62" y="88"/>
                </a:cubicBezTo>
                <a:cubicBezTo>
                  <a:pt x="55" y="91"/>
                  <a:pt x="48" y="95"/>
                  <a:pt x="42" y="98"/>
                </a:cubicBezTo>
                <a:cubicBezTo>
                  <a:pt x="35" y="102"/>
                  <a:pt x="26" y="105"/>
                  <a:pt x="21" y="110"/>
                </a:cubicBezTo>
                <a:cubicBezTo>
                  <a:pt x="20" y="109"/>
                  <a:pt x="19" y="108"/>
                  <a:pt x="18" y="107"/>
                </a:cubicBezTo>
                <a:close/>
                <a:moveTo>
                  <a:pt x="15" y="101"/>
                </a:moveTo>
                <a:cubicBezTo>
                  <a:pt x="22" y="101"/>
                  <a:pt x="31" y="95"/>
                  <a:pt x="38" y="92"/>
                </a:cubicBezTo>
                <a:cubicBezTo>
                  <a:pt x="46" y="88"/>
                  <a:pt x="55" y="85"/>
                  <a:pt x="64" y="81"/>
                </a:cubicBezTo>
                <a:cubicBezTo>
                  <a:pt x="73" y="76"/>
                  <a:pt x="83" y="72"/>
                  <a:pt x="93" y="68"/>
                </a:cubicBezTo>
                <a:cubicBezTo>
                  <a:pt x="98" y="66"/>
                  <a:pt x="103" y="64"/>
                  <a:pt x="109" y="62"/>
                </a:cubicBezTo>
                <a:cubicBezTo>
                  <a:pt x="108" y="62"/>
                  <a:pt x="108" y="62"/>
                  <a:pt x="108" y="62"/>
                </a:cubicBezTo>
                <a:cubicBezTo>
                  <a:pt x="103" y="65"/>
                  <a:pt x="98" y="67"/>
                  <a:pt x="93" y="69"/>
                </a:cubicBezTo>
                <a:cubicBezTo>
                  <a:pt x="85" y="72"/>
                  <a:pt x="76" y="76"/>
                  <a:pt x="67" y="80"/>
                </a:cubicBezTo>
                <a:cubicBezTo>
                  <a:pt x="59" y="83"/>
                  <a:pt x="50" y="88"/>
                  <a:pt x="42" y="92"/>
                </a:cubicBezTo>
                <a:cubicBezTo>
                  <a:pt x="38" y="94"/>
                  <a:pt x="34" y="97"/>
                  <a:pt x="30" y="99"/>
                </a:cubicBezTo>
                <a:cubicBezTo>
                  <a:pt x="26" y="102"/>
                  <a:pt x="21" y="103"/>
                  <a:pt x="18" y="106"/>
                </a:cubicBezTo>
                <a:cubicBezTo>
                  <a:pt x="16" y="104"/>
                  <a:pt x="15" y="103"/>
                  <a:pt x="15" y="101"/>
                </a:cubicBezTo>
                <a:close/>
                <a:moveTo>
                  <a:pt x="12" y="97"/>
                </a:moveTo>
                <a:cubicBezTo>
                  <a:pt x="15" y="97"/>
                  <a:pt x="17" y="96"/>
                  <a:pt x="20" y="94"/>
                </a:cubicBezTo>
                <a:cubicBezTo>
                  <a:pt x="24" y="92"/>
                  <a:pt x="28" y="91"/>
                  <a:pt x="33" y="89"/>
                </a:cubicBezTo>
                <a:cubicBezTo>
                  <a:pt x="43" y="85"/>
                  <a:pt x="53" y="81"/>
                  <a:pt x="63" y="77"/>
                </a:cubicBezTo>
                <a:cubicBezTo>
                  <a:pt x="65" y="76"/>
                  <a:pt x="66" y="76"/>
                  <a:pt x="68" y="75"/>
                </a:cubicBezTo>
                <a:cubicBezTo>
                  <a:pt x="67" y="76"/>
                  <a:pt x="66" y="76"/>
                  <a:pt x="65" y="77"/>
                </a:cubicBezTo>
                <a:cubicBezTo>
                  <a:pt x="56" y="80"/>
                  <a:pt x="47" y="84"/>
                  <a:pt x="39" y="88"/>
                </a:cubicBezTo>
                <a:cubicBezTo>
                  <a:pt x="30" y="92"/>
                  <a:pt x="22" y="95"/>
                  <a:pt x="14" y="100"/>
                </a:cubicBezTo>
                <a:cubicBezTo>
                  <a:pt x="13" y="99"/>
                  <a:pt x="13" y="98"/>
                  <a:pt x="12" y="97"/>
                </a:cubicBezTo>
                <a:close/>
                <a:moveTo>
                  <a:pt x="10" y="93"/>
                </a:moveTo>
                <a:cubicBezTo>
                  <a:pt x="10" y="93"/>
                  <a:pt x="10" y="93"/>
                  <a:pt x="10" y="93"/>
                </a:cubicBezTo>
                <a:cubicBezTo>
                  <a:pt x="14" y="92"/>
                  <a:pt x="18" y="90"/>
                  <a:pt x="21" y="89"/>
                </a:cubicBezTo>
                <a:cubicBezTo>
                  <a:pt x="26" y="86"/>
                  <a:pt x="31" y="84"/>
                  <a:pt x="36" y="82"/>
                </a:cubicBezTo>
                <a:cubicBezTo>
                  <a:pt x="45" y="78"/>
                  <a:pt x="55" y="74"/>
                  <a:pt x="64" y="70"/>
                </a:cubicBezTo>
                <a:cubicBezTo>
                  <a:pt x="65" y="70"/>
                  <a:pt x="67" y="69"/>
                  <a:pt x="68" y="69"/>
                </a:cubicBezTo>
                <a:cubicBezTo>
                  <a:pt x="65" y="70"/>
                  <a:pt x="63" y="71"/>
                  <a:pt x="60" y="72"/>
                </a:cubicBezTo>
                <a:cubicBezTo>
                  <a:pt x="51" y="76"/>
                  <a:pt x="42" y="80"/>
                  <a:pt x="33" y="84"/>
                </a:cubicBezTo>
                <a:cubicBezTo>
                  <a:pt x="29" y="86"/>
                  <a:pt x="26" y="88"/>
                  <a:pt x="22" y="90"/>
                </a:cubicBezTo>
                <a:cubicBezTo>
                  <a:pt x="18" y="92"/>
                  <a:pt x="15" y="94"/>
                  <a:pt x="12" y="96"/>
                </a:cubicBezTo>
                <a:cubicBezTo>
                  <a:pt x="11" y="95"/>
                  <a:pt x="11" y="94"/>
                  <a:pt x="10" y="93"/>
                </a:cubicBezTo>
                <a:close/>
                <a:moveTo>
                  <a:pt x="18" y="85"/>
                </a:moveTo>
                <a:cubicBezTo>
                  <a:pt x="24" y="83"/>
                  <a:pt x="30" y="81"/>
                  <a:pt x="35" y="79"/>
                </a:cubicBezTo>
                <a:cubicBezTo>
                  <a:pt x="50" y="72"/>
                  <a:pt x="64" y="66"/>
                  <a:pt x="78" y="60"/>
                </a:cubicBezTo>
                <a:cubicBezTo>
                  <a:pt x="84" y="58"/>
                  <a:pt x="90" y="56"/>
                  <a:pt x="95" y="54"/>
                </a:cubicBezTo>
                <a:cubicBezTo>
                  <a:pt x="94" y="54"/>
                  <a:pt x="92" y="55"/>
                  <a:pt x="91" y="56"/>
                </a:cubicBezTo>
                <a:cubicBezTo>
                  <a:pt x="81" y="61"/>
                  <a:pt x="71" y="65"/>
                  <a:pt x="61" y="69"/>
                </a:cubicBezTo>
                <a:cubicBezTo>
                  <a:pt x="52" y="72"/>
                  <a:pt x="44" y="76"/>
                  <a:pt x="36" y="80"/>
                </a:cubicBezTo>
                <a:cubicBezTo>
                  <a:pt x="32" y="82"/>
                  <a:pt x="28" y="83"/>
                  <a:pt x="24" y="85"/>
                </a:cubicBezTo>
                <a:cubicBezTo>
                  <a:pt x="19" y="87"/>
                  <a:pt x="15" y="90"/>
                  <a:pt x="10" y="92"/>
                </a:cubicBezTo>
                <a:cubicBezTo>
                  <a:pt x="10" y="92"/>
                  <a:pt x="10" y="93"/>
                  <a:pt x="10" y="93"/>
                </a:cubicBezTo>
                <a:cubicBezTo>
                  <a:pt x="10" y="92"/>
                  <a:pt x="9" y="91"/>
                  <a:pt x="9" y="90"/>
                </a:cubicBezTo>
                <a:cubicBezTo>
                  <a:pt x="12" y="89"/>
                  <a:pt x="15" y="87"/>
                  <a:pt x="18" y="85"/>
                </a:cubicBezTo>
                <a:close/>
                <a:moveTo>
                  <a:pt x="60" y="20"/>
                </a:moveTo>
                <a:cubicBezTo>
                  <a:pt x="45" y="27"/>
                  <a:pt x="30" y="35"/>
                  <a:pt x="16" y="42"/>
                </a:cubicBezTo>
                <a:cubicBezTo>
                  <a:pt x="15" y="42"/>
                  <a:pt x="15" y="43"/>
                  <a:pt x="14" y="43"/>
                </a:cubicBezTo>
                <a:cubicBezTo>
                  <a:pt x="15" y="43"/>
                  <a:pt x="15" y="42"/>
                  <a:pt x="15" y="42"/>
                </a:cubicBezTo>
                <a:cubicBezTo>
                  <a:pt x="17" y="41"/>
                  <a:pt x="18" y="40"/>
                  <a:pt x="20" y="39"/>
                </a:cubicBezTo>
                <a:cubicBezTo>
                  <a:pt x="23" y="37"/>
                  <a:pt x="27" y="34"/>
                  <a:pt x="31" y="32"/>
                </a:cubicBezTo>
                <a:cubicBezTo>
                  <a:pt x="39" y="28"/>
                  <a:pt x="47" y="25"/>
                  <a:pt x="55" y="21"/>
                </a:cubicBezTo>
                <a:cubicBezTo>
                  <a:pt x="56" y="21"/>
                  <a:pt x="58" y="21"/>
                  <a:pt x="60" y="20"/>
                </a:cubicBezTo>
                <a:close/>
                <a:moveTo>
                  <a:pt x="14" y="44"/>
                </a:moveTo>
                <a:cubicBezTo>
                  <a:pt x="21" y="41"/>
                  <a:pt x="28" y="37"/>
                  <a:pt x="35" y="33"/>
                </a:cubicBezTo>
                <a:cubicBezTo>
                  <a:pt x="40" y="31"/>
                  <a:pt x="44" y="29"/>
                  <a:pt x="48" y="26"/>
                </a:cubicBezTo>
                <a:cubicBezTo>
                  <a:pt x="50" y="26"/>
                  <a:pt x="51" y="25"/>
                  <a:pt x="53" y="24"/>
                </a:cubicBezTo>
                <a:cubicBezTo>
                  <a:pt x="39" y="32"/>
                  <a:pt x="25" y="40"/>
                  <a:pt x="11" y="48"/>
                </a:cubicBezTo>
                <a:cubicBezTo>
                  <a:pt x="12" y="47"/>
                  <a:pt x="13" y="45"/>
                  <a:pt x="14" y="44"/>
                </a:cubicBezTo>
                <a:close/>
                <a:moveTo>
                  <a:pt x="10" y="50"/>
                </a:moveTo>
                <a:cubicBezTo>
                  <a:pt x="14" y="49"/>
                  <a:pt x="17" y="47"/>
                  <a:pt x="20" y="45"/>
                </a:cubicBezTo>
                <a:cubicBezTo>
                  <a:pt x="25" y="42"/>
                  <a:pt x="30" y="39"/>
                  <a:pt x="35" y="37"/>
                </a:cubicBezTo>
                <a:cubicBezTo>
                  <a:pt x="40" y="34"/>
                  <a:pt x="46" y="31"/>
                  <a:pt x="51" y="28"/>
                </a:cubicBezTo>
                <a:cubicBezTo>
                  <a:pt x="46" y="31"/>
                  <a:pt x="41" y="34"/>
                  <a:pt x="37" y="36"/>
                </a:cubicBezTo>
                <a:cubicBezTo>
                  <a:pt x="31" y="39"/>
                  <a:pt x="26" y="42"/>
                  <a:pt x="21" y="45"/>
                </a:cubicBezTo>
                <a:cubicBezTo>
                  <a:pt x="18" y="46"/>
                  <a:pt x="15" y="48"/>
                  <a:pt x="12" y="50"/>
                </a:cubicBezTo>
                <a:cubicBezTo>
                  <a:pt x="11" y="50"/>
                  <a:pt x="11" y="50"/>
                  <a:pt x="10" y="50"/>
                </a:cubicBezTo>
                <a:cubicBezTo>
                  <a:pt x="10" y="50"/>
                  <a:pt x="10" y="50"/>
                  <a:pt x="10" y="50"/>
                </a:cubicBezTo>
                <a:close/>
                <a:moveTo>
                  <a:pt x="75" y="21"/>
                </a:moveTo>
                <a:cubicBezTo>
                  <a:pt x="77" y="21"/>
                  <a:pt x="80" y="22"/>
                  <a:pt x="82" y="22"/>
                </a:cubicBezTo>
                <a:cubicBezTo>
                  <a:pt x="77" y="24"/>
                  <a:pt x="73" y="26"/>
                  <a:pt x="69" y="28"/>
                </a:cubicBezTo>
                <a:cubicBezTo>
                  <a:pt x="69" y="27"/>
                  <a:pt x="69" y="26"/>
                  <a:pt x="69" y="25"/>
                </a:cubicBezTo>
                <a:cubicBezTo>
                  <a:pt x="71" y="23"/>
                  <a:pt x="73" y="22"/>
                  <a:pt x="75" y="21"/>
                </a:cubicBezTo>
                <a:cubicBezTo>
                  <a:pt x="75" y="21"/>
                  <a:pt x="75" y="21"/>
                  <a:pt x="75" y="21"/>
                </a:cubicBezTo>
                <a:close/>
                <a:moveTo>
                  <a:pt x="97" y="28"/>
                </a:moveTo>
                <a:cubicBezTo>
                  <a:pt x="82" y="34"/>
                  <a:pt x="68" y="40"/>
                  <a:pt x="54" y="46"/>
                </a:cubicBezTo>
                <a:cubicBezTo>
                  <a:pt x="41" y="52"/>
                  <a:pt x="28" y="58"/>
                  <a:pt x="15" y="65"/>
                </a:cubicBezTo>
                <a:cubicBezTo>
                  <a:pt x="12" y="66"/>
                  <a:pt x="8" y="68"/>
                  <a:pt x="6" y="69"/>
                </a:cubicBezTo>
                <a:cubicBezTo>
                  <a:pt x="9" y="67"/>
                  <a:pt x="12" y="65"/>
                  <a:pt x="14" y="64"/>
                </a:cubicBezTo>
                <a:cubicBezTo>
                  <a:pt x="21" y="60"/>
                  <a:pt x="27" y="56"/>
                  <a:pt x="34" y="53"/>
                </a:cubicBezTo>
                <a:cubicBezTo>
                  <a:pt x="46" y="47"/>
                  <a:pt x="58" y="41"/>
                  <a:pt x="71" y="35"/>
                </a:cubicBezTo>
                <a:cubicBezTo>
                  <a:pt x="76" y="35"/>
                  <a:pt x="81" y="33"/>
                  <a:pt x="86" y="31"/>
                </a:cubicBezTo>
                <a:cubicBezTo>
                  <a:pt x="87" y="31"/>
                  <a:pt x="86" y="28"/>
                  <a:pt x="85" y="28"/>
                </a:cubicBezTo>
                <a:cubicBezTo>
                  <a:pt x="83" y="29"/>
                  <a:pt x="81" y="30"/>
                  <a:pt x="80" y="30"/>
                </a:cubicBezTo>
                <a:cubicBezTo>
                  <a:pt x="80" y="30"/>
                  <a:pt x="81" y="30"/>
                  <a:pt x="82" y="29"/>
                </a:cubicBezTo>
                <a:cubicBezTo>
                  <a:pt x="82" y="29"/>
                  <a:pt x="82" y="29"/>
                  <a:pt x="82" y="29"/>
                </a:cubicBezTo>
                <a:cubicBezTo>
                  <a:pt x="84" y="28"/>
                  <a:pt x="86" y="27"/>
                  <a:pt x="88" y="26"/>
                </a:cubicBezTo>
                <a:cubicBezTo>
                  <a:pt x="89" y="26"/>
                  <a:pt x="89" y="25"/>
                  <a:pt x="89" y="25"/>
                </a:cubicBezTo>
                <a:cubicBezTo>
                  <a:pt x="89" y="25"/>
                  <a:pt x="89" y="25"/>
                  <a:pt x="90" y="25"/>
                </a:cubicBezTo>
                <a:cubicBezTo>
                  <a:pt x="92" y="25"/>
                  <a:pt x="94" y="26"/>
                  <a:pt x="97" y="28"/>
                </a:cubicBezTo>
                <a:close/>
                <a:moveTo>
                  <a:pt x="97" y="28"/>
                </a:moveTo>
                <a:cubicBezTo>
                  <a:pt x="97" y="28"/>
                  <a:pt x="96" y="28"/>
                  <a:pt x="96" y="29"/>
                </a:cubicBezTo>
                <a:cubicBezTo>
                  <a:pt x="91" y="31"/>
                  <a:pt x="86" y="33"/>
                  <a:pt x="81" y="35"/>
                </a:cubicBezTo>
                <a:cubicBezTo>
                  <a:pt x="83" y="34"/>
                  <a:pt x="85" y="33"/>
                  <a:pt x="87" y="33"/>
                </a:cubicBezTo>
                <a:cubicBezTo>
                  <a:pt x="89" y="32"/>
                  <a:pt x="91" y="31"/>
                  <a:pt x="94" y="30"/>
                </a:cubicBezTo>
                <a:cubicBezTo>
                  <a:pt x="94" y="29"/>
                  <a:pt x="96" y="28"/>
                  <a:pt x="97" y="28"/>
                </a:cubicBezTo>
                <a:cubicBezTo>
                  <a:pt x="97" y="28"/>
                  <a:pt x="97" y="28"/>
                  <a:pt x="97" y="28"/>
                </a:cubicBezTo>
                <a:close/>
                <a:moveTo>
                  <a:pt x="62" y="35"/>
                </a:moveTo>
                <a:cubicBezTo>
                  <a:pt x="64" y="35"/>
                  <a:pt x="66" y="35"/>
                  <a:pt x="67" y="35"/>
                </a:cubicBezTo>
                <a:cubicBezTo>
                  <a:pt x="55" y="41"/>
                  <a:pt x="42" y="46"/>
                  <a:pt x="29" y="52"/>
                </a:cubicBezTo>
                <a:cubicBezTo>
                  <a:pt x="40" y="47"/>
                  <a:pt x="51" y="41"/>
                  <a:pt x="61" y="35"/>
                </a:cubicBezTo>
                <a:cubicBezTo>
                  <a:pt x="62" y="35"/>
                  <a:pt x="62" y="35"/>
                  <a:pt x="62" y="35"/>
                </a:cubicBezTo>
                <a:close/>
                <a:moveTo>
                  <a:pt x="58" y="31"/>
                </a:moveTo>
                <a:cubicBezTo>
                  <a:pt x="61" y="29"/>
                  <a:pt x="64" y="28"/>
                  <a:pt x="66" y="26"/>
                </a:cubicBezTo>
                <a:cubicBezTo>
                  <a:pt x="66" y="27"/>
                  <a:pt x="66" y="28"/>
                  <a:pt x="66" y="29"/>
                </a:cubicBezTo>
                <a:cubicBezTo>
                  <a:pt x="65" y="30"/>
                  <a:pt x="63" y="31"/>
                  <a:pt x="61" y="32"/>
                </a:cubicBezTo>
                <a:cubicBezTo>
                  <a:pt x="60" y="32"/>
                  <a:pt x="59" y="31"/>
                  <a:pt x="58" y="31"/>
                </a:cubicBezTo>
                <a:close/>
                <a:moveTo>
                  <a:pt x="57" y="34"/>
                </a:moveTo>
                <a:cubicBezTo>
                  <a:pt x="53" y="36"/>
                  <a:pt x="48" y="38"/>
                  <a:pt x="44" y="40"/>
                </a:cubicBezTo>
                <a:cubicBezTo>
                  <a:pt x="33" y="46"/>
                  <a:pt x="21" y="51"/>
                  <a:pt x="10" y="57"/>
                </a:cubicBezTo>
                <a:cubicBezTo>
                  <a:pt x="10" y="57"/>
                  <a:pt x="10" y="57"/>
                  <a:pt x="11" y="57"/>
                </a:cubicBezTo>
                <a:cubicBezTo>
                  <a:pt x="14" y="56"/>
                  <a:pt x="17" y="54"/>
                  <a:pt x="20" y="52"/>
                </a:cubicBezTo>
                <a:cubicBezTo>
                  <a:pt x="26" y="48"/>
                  <a:pt x="33" y="45"/>
                  <a:pt x="39" y="42"/>
                </a:cubicBezTo>
                <a:cubicBezTo>
                  <a:pt x="44" y="39"/>
                  <a:pt x="50" y="36"/>
                  <a:pt x="55" y="33"/>
                </a:cubicBezTo>
                <a:cubicBezTo>
                  <a:pt x="56" y="33"/>
                  <a:pt x="57" y="34"/>
                  <a:pt x="57" y="34"/>
                </a:cubicBezTo>
                <a:close/>
                <a:moveTo>
                  <a:pt x="66" y="30"/>
                </a:moveTo>
                <a:cubicBezTo>
                  <a:pt x="66" y="31"/>
                  <a:pt x="66" y="31"/>
                  <a:pt x="67" y="32"/>
                </a:cubicBezTo>
                <a:cubicBezTo>
                  <a:pt x="66" y="32"/>
                  <a:pt x="66" y="32"/>
                  <a:pt x="65" y="32"/>
                </a:cubicBezTo>
                <a:cubicBezTo>
                  <a:pt x="64" y="32"/>
                  <a:pt x="64" y="32"/>
                  <a:pt x="63" y="32"/>
                </a:cubicBezTo>
                <a:cubicBezTo>
                  <a:pt x="64" y="31"/>
                  <a:pt x="65" y="31"/>
                  <a:pt x="66" y="30"/>
                </a:cubicBezTo>
                <a:close/>
                <a:moveTo>
                  <a:pt x="69" y="29"/>
                </a:moveTo>
                <a:cubicBezTo>
                  <a:pt x="73" y="27"/>
                  <a:pt x="77" y="25"/>
                  <a:pt x="80" y="23"/>
                </a:cubicBezTo>
                <a:cubicBezTo>
                  <a:pt x="77" y="25"/>
                  <a:pt x="73" y="28"/>
                  <a:pt x="69" y="30"/>
                </a:cubicBezTo>
                <a:cubicBezTo>
                  <a:pt x="69" y="30"/>
                  <a:pt x="69" y="29"/>
                  <a:pt x="69" y="29"/>
                </a:cubicBezTo>
                <a:close/>
                <a:moveTo>
                  <a:pt x="82" y="28"/>
                </a:moveTo>
                <a:cubicBezTo>
                  <a:pt x="80" y="29"/>
                  <a:pt x="77" y="30"/>
                  <a:pt x="75" y="31"/>
                </a:cubicBezTo>
                <a:cubicBezTo>
                  <a:pt x="73" y="32"/>
                  <a:pt x="71" y="32"/>
                  <a:pt x="69" y="32"/>
                </a:cubicBezTo>
                <a:cubicBezTo>
                  <a:pt x="69" y="32"/>
                  <a:pt x="69" y="31"/>
                  <a:pt x="69" y="31"/>
                </a:cubicBezTo>
                <a:cubicBezTo>
                  <a:pt x="74" y="29"/>
                  <a:pt x="78" y="26"/>
                  <a:pt x="82" y="23"/>
                </a:cubicBezTo>
                <a:cubicBezTo>
                  <a:pt x="82" y="23"/>
                  <a:pt x="82" y="22"/>
                  <a:pt x="82" y="22"/>
                </a:cubicBezTo>
                <a:cubicBezTo>
                  <a:pt x="85" y="23"/>
                  <a:pt x="87" y="23"/>
                  <a:pt x="89" y="24"/>
                </a:cubicBezTo>
                <a:cubicBezTo>
                  <a:pt x="86" y="26"/>
                  <a:pt x="84" y="27"/>
                  <a:pt x="82" y="28"/>
                </a:cubicBezTo>
                <a:close/>
                <a:moveTo>
                  <a:pt x="69" y="24"/>
                </a:moveTo>
                <a:cubicBezTo>
                  <a:pt x="69" y="24"/>
                  <a:pt x="69" y="24"/>
                  <a:pt x="69" y="24"/>
                </a:cubicBezTo>
                <a:cubicBezTo>
                  <a:pt x="71" y="23"/>
                  <a:pt x="72" y="22"/>
                  <a:pt x="73" y="21"/>
                </a:cubicBezTo>
                <a:cubicBezTo>
                  <a:pt x="72" y="22"/>
                  <a:pt x="71" y="23"/>
                  <a:pt x="69" y="24"/>
                </a:cubicBezTo>
                <a:close/>
                <a:moveTo>
                  <a:pt x="66" y="25"/>
                </a:moveTo>
                <a:cubicBezTo>
                  <a:pt x="63" y="27"/>
                  <a:pt x="60" y="29"/>
                  <a:pt x="57" y="31"/>
                </a:cubicBezTo>
                <a:cubicBezTo>
                  <a:pt x="57" y="31"/>
                  <a:pt x="57" y="31"/>
                  <a:pt x="56" y="30"/>
                </a:cubicBezTo>
                <a:cubicBezTo>
                  <a:pt x="60" y="29"/>
                  <a:pt x="63" y="27"/>
                  <a:pt x="66" y="25"/>
                </a:cubicBezTo>
                <a:cubicBezTo>
                  <a:pt x="66" y="25"/>
                  <a:pt x="66" y="25"/>
                  <a:pt x="66" y="25"/>
                </a:cubicBezTo>
                <a:close/>
                <a:moveTo>
                  <a:pt x="60" y="27"/>
                </a:moveTo>
                <a:cubicBezTo>
                  <a:pt x="59" y="28"/>
                  <a:pt x="57" y="29"/>
                  <a:pt x="55" y="30"/>
                </a:cubicBezTo>
                <a:cubicBezTo>
                  <a:pt x="55" y="30"/>
                  <a:pt x="54" y="29"/>
                  <a:pt x="53" y="29"/>
                </a:cubicBezTo>
                <a:cubicBezTo>
                  <a:pt x="52" y="28"/>
                  <a:pt x="50" y="31"/>
                  <a:pt x="52" y="32"/>
                </a:cubicBezTo>
                <a:cubicBezTo>
                  <a:pt x="52" y="32"/>
                  <a:pt x="52" y="32"/>
                  <a:pt x="52" y="32"/>
                </a:cubicBezTo>
                <a:cubicBezTo>
                  <a:pt x="49" y="33"/>
                  <a:pt x="46" y="34"/>
                  <a:pt x="43" y="36"/>
                </a:cubicBezTo>
                <a:cubicBezTo>
                  <a:pt x="38" y="38"/>
                  <a:pt x="32" y="41"/>
                  <a:pt x="27" y="43"/>
                </a:cubicBezTo>
                <a:cubicBezTo>
                  <a:pt x="21" y="46"/>
                  <a:pt x="16" y="50"/>
                  <a:pt x="10" y="51"/>
                </a:cubicBezTo>
                <a:cubicBezTo>
                  <a:pt x="10" y="51"/>
                  <a:pt x="10" y="51"/>
                  <a:pt x="10" y="51"/>
                </a:cubicBezTo>
                <a:cubicBezTo>
                  <a:pt x="10" y="51"/>
                  <a:pt x="10" y="51"/>
                  <a:pt x="10" y="51"/>
                </a:cubicBezTo>
                <a:cubicBezTo>
                  <a:pt x="11" y="51"/>
                  <a:pt x="12" y="50"/>
                  <a:pt x="12" y="50"/>
                </a:cubicBezTo>
                <a:cubicBezTo>
                  <a:pt x="14" y="50"/>
                  <a:pt x="16" y="48"/>
                  <a:pt x="18" y="47"/>
                </a:cubicBezTo>
                <a:cubicBezTo>
                  <a:pt x="24" y="44"/>
                  <a:pt x="30" y="41"/>
                  <a:pt x="35" y="38"/>
                </a:cubicBezTo>
                <a:cubicBezTo>
                  <a:pt x="46" y="32"/>
                  <a:pt x="56" y="26"/>
                  <a:pt x="67" y="21"/>
                </a:cubicBezTo>
                <a:cubicBezTo>
                  <a:pt x="67" y="22"/>
                  <a:pt x="67" y="23"/>
                  <a:pt x="67" y="24"/>
                </a:cubicBezTo>
                <a:cubicBezTo>
                  <a:pt x="64" y="25"/>
                  <a:pt x="62" y="26"/>
                  <a:pt x="60" y="27"/>
                </a:cubicBezTo>
                <a:close/>
                <a:moveTo>
                  <a:pt x="9" y="52"/>
                </a:moveTo>
                <a:cubicBezTo>
                  <a:pt x="13" y="51"/>
                  <a:pt x="16" y="50"/>
                  <a:pt x="19" y="48"/>
                </a:cubicBezTo>
                <a:cubicBezTo>
                  <a:pt x="25" y="45"/>
                  <a:pt x="31" y="42"/>
                  <a:pt x="37" y="39"/>
                </a:cubicBezTo>
                <a:cubicBezTo>
                  <a:pt x="42" y="37"/>
                  <a:pt x="48" y="35"/>
                  <a:pt x="53" y="32"/>
                </a:cubicBezTo>
                <a:cubicBezTo>
                  <a:pt x="53" y="32"/>
                  <a:pt x="54" y="32"/>
                  <a:pt x="54" y="33"/>
                </a:cubicBezTo>
                <a:cubicBezTo>
                  <a:pt x="38" y="41"/>
                  <a:pt x="22" y="49"/>
                  <a:pt x="7" y="59"/>
                </a:cubicBezTo>
                <a:cubicBezTo>
                  <a:pt x="8" y="56"/>
                  <a:pt x="8" y="54"/>
                  <a:pt x="9" y="52"/>
                </a:cubicBezTo>
                <a:close/>
                <a:moveTo>
                  <a:pt x="7" y="60"/>
                </a:moveTo>
                <a:cubicBezTo>
                  <a:pt x="11" y="59"/>
                  <a:pt x="16" y="55"/>
                  <a:pt x="20" y="53"/>
                </a:cubicBezTo>
                <a:cubicBezTo>
                  <a:pt x="26" y="50"/>
                  <a:pt x="33" y="46"/>
                  <a:pt x="39" y="43"/>
                </a:cubicBezTo>
                <a:cubicBezTo>
                  <a:pt x="46" y="40"/>
                  <a:pt x="52" y="37"/>
                  <a:pt x="58" y="34"/>
                </a:cubicBezTo>
                <a:cubicBezTo>
                  <a:pt x="59" y="34"/>
                  <a:pt x="60" y="35"/>
                  <a:pt x="61" y="35"/>
                </a:cubicBezTo>
                <a:cubicBezTo>
                  <a:pt x="55" y="38"/>
                  <a:pt x="49" y="41"/>
                  <a:pt x="43" y="44"/>
                </a:cubicBezTo>
                <a:cubicBezTo>
                  <a:pt x="34" y="49"/>
                  <a:pt x="25" y="54"/>
                  <a:pt x="16" y="59"/>
                </a:cubicBezTo>
                <a:cubicBezTo>
                  <a:pt x="14" y="60"/>
                  <a:pt x="13" y="61"/>
                  <a:pt x="11" y="62"/>
                </a:cubicBezTo>
                <a:cubicBezTo>
                  <a:pt x="9" y="63"/>
                  <a:pt x="7" y="64"/>
                  <a:pt x="6" y="65"/>
                </a:cubicBezTo>
                <a:cubicBezTo>
                  <a:pt x="6" y="63"/>
                  <a:pt x="6" y="62"/>
                  <a:pt x="7" y="60"/>
                </a:cubicBezTo>
                <a:close/>
                <a:moveTo>
                  <a:pt x="12" y="62"/>
                </a:moveTo>
                <a:cubicBezTo>
                  <a:pt x="15" y="60"/>
                  <a:pt x="19" y="58"/>
                  <a:pt x="22" y="57"/>
                </a:cubicBezTo>
                <a:cubicBezTo>
                  <a:pt x="30" y="53"/>
                  <a:pt x="38" y="49"/>
                  <a:pt x="46" y="45"/>
                </a:cubicBezTo>
                <a:cubicBezTo>
                  <a:pt x="52" y="43"/>
                  <a:pt x="57" y="40"/>
                  <a:pt x="63" y="38"/>
                </a:cubicBezTo>
                <a:cubicBezTo>
                  <a:pt x="43" y="48"/>
                  <a:pt x="23" y="56"/>
                  <a:pt x="5" y="69"/>
                </a:cubicBezTo>
                <a:cubicBezTo>
                  <a:pt x="5" y="68"/>
                  <a:pt x="6" y="67"/>
                  <a:pt x="6" y="66"/>
                </a:cubicBezTo>
                <a:cubicBezTo>
                  <a:pt x="8" y="65"/>
                  <a:pt x="10" y="63"/>
                  <a:pt x="12" y="62"/>
                </a:cubicBezTo>
                <a:close/>
                <a:moveTo>
                  <a:pt x="5" y="70"/>
                </a:moveTo>
                <a:cubicBezTo>
                  <a:pt x="12" y="67"/>
                  <a:pt x="18" y="64"/>
                  <a:pt x="24" y="60"/>
                </a:cubicBezTo>
                <a:cubicBezTo>
                  <a:pt x="32" y="56"/>
                  <a:pt x="41" y="52"/>
                  <a:pt x="49" y="49"/>
                </a:cubicBezTo>
                <a:cubicBezTo>
                  <a:pt x="53" y="47"/>
                  <a:pt x="56" y="46"/>
                  <a:pt x="60" y="44"/>
                </a:cubicBezTo>
                <a:cubicBezTo>
                  <a:pt x="56" y="46"/>
                  <a:pt x="53" y="47"/>
                  <a:pt x="50" y="49"/>
                </a:cubicBezTo>
                <a:cubicBezTo>
                  <a:pt x="42" y="53"/>
                  <a:pt x="34" y="57"/>
                  <a:pt x="26" y="61"/>
                </a:cubicBezTo>
                <a:cubicBezTo>
                  <a:pt x="19" y="65"/>
                  <a:pt x="12" y="69"/>
                  <a:pt x="5" y="73"/>
                </a:cubicBezTo>
                <a:cubicBezTo>
                  <a:pt x="5" y="72"/>
                  <a:pt x="5" y="71"/>
                  <a:pt x="5" y="70"/>
                </a:cubicBezTo>
                <a:close/>
                <a:moveTo>
                  <a:pt x="104" y="32"/>
                </a:moveTo>
                <a:cubicBezTo>
                  <a:pt x="104" y="33"/>
                  <a:pt x="105" y="34"/>
                  <a:pt x="106" y="35"/>
                </a:cubicBezTo>
                <a:cubicBezTo>
                  <a:pt x="104" y="35"/>
                  <a:pt x="103" y="36"/>
                  <a:pt x="101" y="37"/>
                </a:cubicBezTo>
                <a:cubicBezTo>
                  <a:pt x="98" y="38"/>
                  <a:pt x="95" y="39"/>
                  <a:pt x="92" y="41"/>
                </a:cubicBezTo>
                <a:cubicBezTo>
                  <a:pt x="88" y="42"/>
                  <a:pt x="85" y="43"/>
                  <a:pt x="82" y="44"/>
                </a:cubicBezTo>
                <a:cubicBezTo>
                  <a:pt x="78" y="46"/>
                  <a:pt x="74" y="48"/>
                  <a:pt x="70" y="49"/>
                </a:cubicBezTo>
                <a:cubicBezTo>
                  <a:pt x="67" y="51"/>
                  <a:pt x="63" y="52"/>
                  <a:pt x="60" y="54"/>
                </a:cubicBezTo>
                <a:cubicBezTo>
                  <a:pt x="46" y="59"/>
                  <a:pt x="32" y="65"/>
                  <a:pt x="19" y="71"/>
                </a:cubicBezTo>
                <a:cubicBezTo>
                  <a:pt x="18" y="71"/>
                  <a:pt x="18" y="71"/>
                  <a:pt x="17" y="72"/>
                </a:cubicBezTo>
                <a:cubicBezTo>
                  <a:pt x="22" y="69"/>
                  <a:pt x="26" y="67"/>
                  <a:pt x="31" y="65"/>
                </a:cubicBezTo>
                <a:cubicBezTo>
                  <a:pt x="42" y="59"/>
                  <a:pt x="52" y="54"/>
                  <a:pt x="63" y="49"/>
                </a:cubicBezTo>
                <a:cubicBezTo>
                  <a:pt x="73" y="45"/>
                  <a:pt x="84" y="41"/>
                  <a:pt x="94" y="37"/>
                </a:cubicBezTo>
                <a:cubicBezTo>
                  <a:pt x="97" y="35"/>
                  <a:pt x="100" y="34"/>
                  <a:pt x="104" y="32"/>
                </a:cubicBezTo>
                <a:close/>
                <a:moveTo>
                  <a:pt x="29" y="65"/>
                </a:moveTo>
                <a:cubicBezTo>
                  <a:pt x="21" y="69"/>
                  <a:pt x="13" y="73"/>
                  <a:pt x="6" y="78"/>
                </a:cubicBezTo>
                <a:cubicBezTo>
                  <a:pt x="6" y="76"/>
                  <a:pt x="6" y="75"/>
                  <a:pt x="5" y="74"/>
                </a:cubicBezTo>
                <a:cubicBezTo>
                  <a:pt x="12" y="73"/>
                  <a:pt x="18" y="68"/>
                  <a:pt x="24" y="65"/>
                </a:cubicBezTo>
                <a:cubicBezTo>
                  <a:pt x="33" y="60"/>
                  <a:pt x="43" y="57"/>
                  <a:pt x="53" y="53"/>
                </a:cubicBezTo>
                <a:cubicBezTo>
                  <a:pt x="53" y="53"/>
                  <a:pt x="53" y="53"/>
                  <a:pt x="53" y="53"/>
                </a:cubicBezTo>
                <a:cubicBezTo>
                  <a:pt x="45" y="57"/>
                  <a:pt x="37" y="61"/>
                  <a:pt x="29" y="65"/>
                </a:cubicBezTo>
                <a:close/>
                <a:moveTo>
                  <a:pt x="6" y="78"/>
                </a:moveTo>
                <a:cubicBezTo>
                  <a:pt x="8" y="77"/>
                  <a:pt x="11" y="76"/>
                  <a:pt x="13" y="74"/>
                </a:cubicBezTo>
                <a:cubicBezTo>
                  <a:pt x="17" y="72"/>
                  <a:pt x="21" y="70"/>
                  <a:pt x="26" y="68"/>
                </a:cubicBezTo>
                <a:cubicBezTo>
                  <a:pt x="35" y="64"/>
                  <a:pt x="45" y="60"/>
                  <a:pt x="55" y="57"/>
                </a:cubicBezTo>
                <a:cubicBezTo>
                  <a:pt x="56" y="56"/>
                  <a:pt x="57" y="56"/>
                  <a:pt x="58" y="55"/>
                </a:cubicBezTo>
                <a:cubicBezTo>
                  <a:pt x="57" y="56"/>
                  <a:pt x="55" y="56"/>
                  <a:pt x="54" y="57"/>
                </a:cubicBezTo>
                <a:cubicBezTo>
                  <a:pt x="45" y="61"/>
                  <a:pt x="36" y="66"/>
                  <a:pt x="27" y="70"/>
                </a:cubicBezTo>
                <a:cubicBezTo>
                  <a:pt x="20" y="74"/>
                  <a:pt x="13" y="77"/>
                  <a:pt x="6" y="82"/>
                </a:cubicBezTo>
                <a:cubicBezTo>
                  <a:pt x="6" y="81"/>
                  <a:pt x="6" y="80"/>
                  <a:pt x="6" y="78"/>
                </a:cubicBezTo>
                <a:close/>
                <a:moveTo>
                  <a:pt x="7" y="83"/>
                </a:moveTo>
                <a:cubicBezTo>
                  <a:pt x="14" y="82"/>
                  <a:pt x="20" y="78"/>
                  <a:pt x="26" y="75"/>
                </a:cubicBezTo>
                <a:cubicBezTo>
                  <a:pt x="35" y="71"/>
                  <a:pt x="44" y="66"/>
                  <a:pt x="53" y="62"/>
                </a:cubicBezTo>
                <a:cubicBezTo>
                  <a:pt x="72" y="54"/>
                  <a:pt x="90" y="46"/>
                  <a:pt x="109" y="38"/>
                </a:cubicBezTo>
                <a:cubicBezTo>
                  <a:pt x="110" y="39"/>
                  <a:pt x="110" y="39"/>
                  <a:pt x="111" y="40"/>
                </a:cubicBezTo>
                <a:cubicBezTo>
                  <a:pt x="111" y="40"/>
                  <a:pt x="111" y="40"/>
                  <a:pt x="111" y="40"/>
                </a:cubicBezTo>
                <a:cubicBezTo>
                  <a:pt x="92" y="49"/>
                  <a:pt x="74" y="57"/>
                  <a:pt x="55" y="64"/>
                </a:cubicBezTo>
                <a:cubicBezTo>
                  <a:pt x="52" y="66"/>
                  <a:pt x="48" y="68"/>
                  <a:pt x="44" y="69"/>
                </a:cubicBezTo>
                <a:cubicBezTo>
                  <a:pt x="40" y="72"/>
                  <a:pt x="35" y="73"/>
                  <a:pt x="30" y="75"/>
                </a:cubicBezTo>
                <a:cubicBezTo>
                  <a:pt x="22" y="78"/>
                  <a:pt x="14" y="80"/>
                  <a:pt x="7" y="85"/>
                </a:cubicBezTo>
                <a:cubicBezTo>
                  <a:pt x="7" y="84"/>
                  <a:pt x="7" y="84"/>
                  <a:pt x="7" y="83"/>
                </a:cubicBezTo>
                <a:close/>
                <a:moveTo>
                  <a:pt x="103" y="44"/>
                </a:moveTo>
                <a:cubicBezTo>
                  <a:pt x="102" y="45"/>
                  <a:pt x="101" y="45"/>
                  <a:pt x="100" y="46"/>
                </a:cubicBezTo>
                <a:cubicBezTo>
                  <a:pt x="96" y="48"/>
                  <a:pt x="92" y="50"/>
                  <a:pt x="87" y="51"/>
                </a:cubicBezTo>
                <a:cubicBezTo>
                  <a:pt x="92" y="49"/>
                  <a:pt x="96" y="47"/>
                  <a:pt x="101" y="45"/>
                </a:cubicBezTo>
                <a:cubicBezTo>
                  <a:pt x="102" y="45"/>
                  <a:pt x="103" y="44"/>
                  <a:pt x="103" y="44"/>
                </a:cubicBezTo>
                <a:close/>
                <a:moveTo>
                  <a:pt x="108" y="42"/>
                </a:moveTo>
                <a:cubicBezTo>
                  <a:pt x="109" y="42"/>
                  <a:pt x="109" y="42"/>
                  <a:pt x="109" y="42"/>
                </a:cubicBezTo>
                <a:cubicBezTo>
                  <a:pt x="110" y="41"/>
                  <a:pt x="110" y="41"/>
                  <a:pt x="111" y="41"/>
                </a:cubicBezTo>
                <a:cubicBezTo>
                  <a:pt x="111" y="41"/>
                  <a:pt x="111" y="41"/>
                  <a:pt x="111" y="41"/>
                </a:cubicBezTo>
                <a:cubicBezTo>
                  <a:pt x="112" y="42"/>
                  <a:pt x="113" y="43"/>
                  <a:pt x="113" y="44"/>
                </a:cubicBezTo>
                <a:cubicBezTo>
                  <a:pt x="110" y="45"/>
                  <a:pt x="108" y="47"/>
                  <a:pt x="105" y="49"/>
                </a:cubicBezTo>
                <a:cubicBezTo>
                  <a:pt x="104" y="49"/>
                  <a:pt x="104" y="49"/>
                  <a:pt x="104" y="49"/>
                </a:cubicBezTo>
                <a:cubicBezTo>
                  <a:pt x="103" y="50"/>
                  <a:pt x="103" y="50"/>
                  <a:pt x="102" y="50"/>
                </a:cubicBezTo>
                <a:cubicBezTo>
                  <a:pt x="86" y="57"/>
                  <a:pt x="70" y="63"/>
                  <a:pt x="54" y="70"/>
                </a:cubicBezTo>
                <a:cubicBezTo>
                  <a:pt x="46" y="73"/>
                  <a:pt x="37" y="77"/>
                  <a:pt x="29" y="80"/>
                </a:cubicBezTo>
                <a:cubicBezTo>
                  <a:pt x="27" y="81"/>
                  <a:pt x="26" y="81"/>
                  <a:pt x="24" y="82"/>
                </a:cubicBezTo>
                <a:cubicBezTo>
                  <a:pt x="36" y="76"/>
                  <a:pt x="48" y="70"/>
                  <a:pt x="60" y="64"/>
                </a:cubicBezTo>
                <a:cubicBezTo>
                  <a:pt x="76" y="56"/>
                  <a:pt x="93" y="51"/>
                  <a:pt x="108" y="42"/>
                </a:cubicBezTo>
                <a:close/>
                <a:moveTo>
                  <a:pt x="109" y="47"/>
                </a:moveTo>
                <a:cubicBezTo>
                  <a:pt x="109" y="47"/>
                  <a:pt x="108" y="47"/>
                  <a:pt x="108" y="47"/>
                </a:cubicBezTo>
                <a:cubicBezTo>
                  <a:pt x="109" y="47"/>
                  <a:pt x="109" y="47"/>
                  <a:pt x="110" y="46"/>
                </a:cubicBezTo>
                <a:cubicBezTo>
                  <a:pt x="113" y="45"/>
                  <a:pt x="109" y="47"/>
                  <a:pt x="109" y="47"/>
                </a:cubicBezTo>
                <a:close/>
                <a:moveTo>
                  <a:pt x="113" y="51"/>
                </a:moveTo>
                <a:cubicBezTo>
                  <a:pt x="114" y="51"/>
                  <a:pt x="115" y="51"/>
                  <a:pt x="115" y="51"/>
                </a:cubicBezTo>
                <a:cubicBezTo>
                  <a:pt x="115" y="50"/>
                  <a:pt x="115" y="50"/>
                  <a:pt x="116" y="50"/>
                </a:cubicBezTo>
                <a:cubicBezTo>
                  <a:pt x="116" y="52"/>
                  <a:pt x="117" y="53"/>
                  <a:pt x="117" y="55"/>
                </a:cubicBezTo>
                <a:cubicBezTo>
                  <a:pt x="117" y="55"/>
                  <a:pt x="117" y="56"/>
                  <a:pt x="117" y="56"/>
                </a:cubicBezTo>
                <a:cubicBezTo>
                  <a:pt x="116" y="56"/>
                  <a:pt x="116" y="56"/>
                  <a:pt x="115" y="56"/>
                </a:cubicBezTo>
                <a:cubicBezTo>
                  <a:pt x="115" y="56"/>
                  <a:pt x="115" y="57"/>
                  <a:pt x="115" y="57"/>
                </a:cubicBezTo>
                <a:cubicBezTo>
                  <a:pt x="113" y="57"/>
                  <a:pt x="111" y="58"/>
                  <a:pt x="110" y="59"/>
                </a:cubicBezTo>
                <a:cubicBezTo>
                  <a:pt x="106" y="60"/>
                  <a:pt x="102" y="62"/>
                  <a:pt x="98" y="63"/>
                </a:cubicBezTo>
                <a:cubicBezTo>
                  <a:pt x="97" y="64"/>
                  <a:pt x="96" y="64"/>
                  <a:pt x="95" y="65"/>
                </a:cubicBezTo>
                <a:cubicBezTo>
                  <a:pt x="94" y="65"/>
                  <a:pt x="94" y="65"/>
                  <a:pt x="93" y="65"/>
                </a:cubicBezTo>
                <a:cubicBezTo>
                  <a:pt x="84" y="69"/>
                  <a:pt x="75" y="72"/>
                  <a:pt x="67" y="75"/>
                </a:cubicBezTo>
                <a:cubicBezTo>
                  <a:pt x="52" y="80"/>
                  <a:pt x="38" y="86"/>
                  <a:pt x="24" y="92"/>
                </a:cubicBezTo>
                <a:cubicBezTo>
                  <a:pt x="22" y="93"/>
                  <a:pt x="19" y="94"/>
                  <a:pt x="17" y="95"/>
                </a:cubicBezTo>
                <a:cubicBezTo>
                  <a:pt x="14" y="97"/>
                  <a:pt x="13" y="96"/>
                  <a:pt x="15" y="95"/>
                </a:cubicBezTo>
                <a:cubicBezTo>
                  <a:pt x="17" y="94"/>
                  <a:pt x="18" y="93"/>
                  <a:pt x="19" y="92"/>
                </a:cubicBezTo>
                <a:cubicBezTo>
                  <a:pt x="26" y="89"/>
                  <a:pt x="32" y="85"/>
                  <a:pt x="39" y="82"/>
                </a:cubicBezTo>
                <a:cubicBezTo>
                  <a:pt x="53" y="77"/>
                  <a:pt x="66" y="70"/>
                  <a:pt x="79" y="65"/>
                </a:cubicBezTo>
                <a:cubicBezTo>
                  <a:pt x="91" y="61"/>
                  <a:pt x="102" y="57"/>
                  <a:pt x="113" y="51"/>
                </a:cubicBezTo>
                <a:close/>
                <a:moveTo>
                  <a:pt x="117" y="91"/>
                </a:moveTo>
                <a:cubicBezTo>
                  <a:pt x="107" y="96"/>
                  <a:pt x="97" y="101"/>
                  <a:pt x="87" y="107"/>
                </a:cubicBezTo>
                <a:cubicBezTo>
                  <a:pt x="80" y="110"/>
                  <a:pt x="73" y="113"/>
                  <a:pt x="66" y="117"/>
                </a:cubicBezTo>
                <a:cubicBezTo>
                  <a:pt x="67" y="116"/>
                  <a:pt x="68" y="116"/>
                  <a:pt x="69" y="115"/>
                </a:cubicBezTo>
                <a:cubicBezTo>
                  <a:pt x="74" y="111"/>
                  <a:pt x="80" y="108"/>
                  <a:pt x="86" y="105"/>
                </a:cubicBezTo>
                <a:cubicBezTo>
                  <a:pt x="87" y="104"/>
                  <a:pt x="89" y="103"/>
                  <a:pt x="90" y="103"/>
                </a:cubicBezTo>
                <a:cubicBezTo>
                  <a:pt x="91" y="102"/>
                  <a:pt x="92" y="102"/>
                  <a:pt x="93" y="102"/>
                </a:cubicBezTo>
                <a:cubicBezTo>
                  <a:pt x="100" y="98"/>
                  <a:pt x="108" y="95"/>
                  <a:pt x="116" y="91"/>
                </a:cubicBezTo>
                <a:cubicBezTo>
                  <a:pt x="116" y="91"/>
                  <a:pt x="117" y="91"/>
                  <a:pt x="117" y="90"/>
                </a:cubicBezTo>
                <a:cubicBezTo>
                  <a:pt x="117" y="90"/>
                  <a:pt x="117" y="91"/>
                  <a:pt x="117" y="91"/>
                </a:cubicBezTo>
                <a:close/>
                <a:moveTo>
                  <a:pt x="96" y="100"/>
                </a:moveTo>
                <a:cubicBezTo>
                  <a:pt x="98" y="99"/>
                  <a:pt x="100" y="98"/>
                  <a:pt x="102" y="97"/>
                </a:cubicBezTo>
                <a:cubicBezTo>
                  <a:pt x="104" y="96"/>
                  <a:pt x="106" y="95"/>
                  <a:pt x="108" y="94"/>
                </a:cubicBezTo>
                <a:cubicBezTo>
                  <a:pt x="104" y="96"/>
                  <a:pt x="100" y="98"/>
                  <a:pt x="96" y="100"/>
                </a:cubicBezTo>
                <a:close/>
                <a:moveTo>
                  <a:pt x="118" y="89"/>
                </a:moveTo>
                <a:cubicBezTo>
                  <a:pt x="117" y="89"/>
                  <a:pt x="117" y="90"/>
                  <a:pt x="117" y="90"/>
                </a:cubicBezTo>
                <a:cubicBezTo>
                  <a:pt x="116" y="90"/>
                  <a:pt x="116" y="90"/>
                  <a:pt x="116" y="90"/>
                </a:cubicBezTo>
                <a:cubicBezTo>
                  <a:pt x="115" y="91"/>
                  <a:pt x="115" y="91"/>
                  <a:pt x="114" y="91"/>
                </a:cubicBezTo>
                <a:cubicBezTo>
                  <a:pt x="113" y="92"/>
                  <a:pt x="112" y="92"/>
                  <a:pt x="111" y="92"/>
                </a:cubicBezTo>
                <a:cubicBezTo>
                  <a:pt x="109" y="93"/>
                  <a:pt x="107" y="94"/>
                  <a:pt x="105" y="95"/>
                </a:cubicBezTo>
                <a:cubicBezTo>
                  <a:pt x="101" y="96"/>
                  <a:pt x="97" y="98"/>
                  <a:pt x="93" y="100"/>
                </a:cubicBezTo>
                <a:cubicBezTo>
                  <a:pt x="91" y="101"/>
                  <a:pt x="90" y="102"/>
                  <a:pt x="88" y="103"/>
                </a:cubicBezTo>
                <a:cubicBezTo>
                  <a:pt x="85" y="104"/>
                  <a:pt x="82" y="105"/>
                  <a:pt x="79" y="107"/>
                </a:cubicBezTo>
                <a:cubicBezTo>
                  <a:pt x="73" y="110"/>
                  <a:pt x="66" y="112"/>
                  <a:pt x="60" y="115"/>
                </a:cubicBezTo>
                <a:cubicBezTo>
                  <a:pt x="57" y="117"/>
                  <a:pt x="54" y="119"/>
                  <a:pt x="51" y="120"/>
                </a:cubicBezTo>
                <a:cubicBezTo>
                  <a:pt x="49" y="121"/>
                  <a:pt x="47" y="122"/>
                  <a:pt x="44" y="122"/>
                </a:cubicBezTo>
                <a:cubicBezTo>
                  <a:pt x="40" y="124"/>
                  <a:pt x="45" y="122"/>
                  <a:pt x="46" y="122"/>
                </a:cubicBezTo>
                <a:cubicBezTo>
                  <a:pt x="49" y="120"/>
                  <a:pt x="51" y="118"/>
                  <a:pt x="54" y="116"/>
                </a:cubicBezTo>
                <a:cubicBezTo>
                  <a:pt x="57" y="114"/>
                  <a:pt x="60" y="113"/>
                  <a:pt x="63" y="111"/>
                </a:cubicBezTo>
                <a:cubicBezTo>
                  <a:pt x="69" y="107"/>
                  <a:pt x="76" y="104"/>
                  <a:pt x="83" y="101"/>
                </a:cubicBezTo>
                <a:cubicBezTo>
                  <a:pt x="84" y="100"/>
                  <a:pt x="84" y="100"/>
                  <a:pt x="85" y="100"/>
                </a:cubicBezTo>
                <a:cubicBezTo>
                  <a:pt x="96" y="95"/>
                  <a:pt x="107" y="91"/>
                  <a:pt x="118" y="86"/>
                </a:cubicBezTo>
                <a:cubicBezTo>
                  <a:pt x="118" y="87"/>
                  <a:pt x="118" y="88"/>
                  <a:pt x="118" y="89"/>
                </a:cubicBezTo>
                <a:close/>
                <a:moveTo>
                  <a:pt x="118" y="85"/>
                </a:moveTo>
                <a:cubicBezTo>
                  <a:pt x="108" y="89"/>
                  <a:pt x="98" y="93"/>
                  <a:pt x="88" y="97"/>
                </a:cubicBezTo>
                <a:cubicBezTo>
                  <a:pt x="81" y="100"/>
                  <a:pt x="75" y="103"/>
                  <a:pt x="68" y="106"/>
                </a:cubicBezTo>
                <a:cubicBezTo>
                  <a:pt x="61" y="108"/>
                  <a:pt x="56" y="111"/>
                  <a:pt x="50" y="114"/>
                </a:cubicBezTo>
                <a:cubicBezTo>
                  <a:pt x="46" y="115"/>
                  <a:pt x="43" y="117"/>
                  <a:pt x="40" y="118"/>
                </a:cubicBezTo>
                <a:cubicBezTo>
                  <a:pt x="38" y="119"/>
                  <a:pt x="37" y="120"/>
                  <a:pt x="34" y="121"/>
                </a:cubicBezTo>
                <a:cubicBezTo>
                  <a:pt x="35" y="121"/>
                  <a:pt x="37" y="119"/>
                  <a:pt x="38" y="118"/>
                </a:cubicBezTo>
                <a:cubicBezTo>
                  <a:pt x="43" y="113"/>
                  <a:pt x="51" y="111"/>
                  <a:pt x="57" y="108"/>
                </a:cubicBezTo>
                <a:cubicBezTo>
                  <a:pt x="59" y="106"/>
                  <a:pt x="61" y="105"/>
                  <a:pt x="63" y="104"/>
                </a:cubicBezTo>
                <a:cubicBezTo>
                  <a:pt x="68" y="102"/>
                  <a:pt x="73" y="100"/>
                  <a:pt x="78" y="98"/>
                </a:cubicBezTo>
                <a:cubicBezTo>
                  <a:pt x="79" y="97"/>
                  <a:pt x="79" y="97"/>
                  <a:pt x="79" y="97"/>
                </a:cubicBezTo>
                <a:cubicBezTo>
                  <a:pt x="88" y="94"/>
                  <a:pt x="97" y="90"/>
                  <a:pt x="106" y="86"/>
                </a:cubicBezTo>
                <a:cubicBezTo>
                  <a:pt x="108" y="85"/>
                  <a:pt x="111" y="84"/>
                  <a:pt x="114" y="83"/>
                </a:cubicBezTo>
                <a:cubicBezTo>
                  <a:pt x="116" y="82"/>
                  <a:pt x="117" y="81"/>
                  <a:pt x="119" y="80"/>
                </a:cubicBezTo>
                <a:cubicBezTo>
                  <a:pt x="119" y="82"/>
                  <a:pt x="119" y="83"/>
                  <a:pt x="118" y="85"/>
                </a:cubicBezTo>
                <a:close/>
                <a:moveTo>
                  <a:pt x="30" y="119"/>
                </a:moveTo>
                <a:cubicBezTo>
                  <a:pt x="39" y="114"/>
                  <a:pt x="48" y="111"/>
                  <a:pt x="57" y="107"/>
                </a:cubicBezTo>
                <a:cubicBezTo>
                  <a:pt x="55" y="108"/>
                  <a:pt x="53" y="109"/>
                  <a:pt x="52" y="110"/>
                </a:cubicBezTo>
                <a:cubicBezTo>
                  <a:pt x="48" y="112"/>
                  <a:pt x="45" y="113"/>
                  <a:pt x="41" y="115"/>
                </a:cubicBezTo>
                <a:cubicBezTo>
                  <a:pt x="38" y="116"/>
                  <a:pt x="36" y="119"/>
                  <a:pt x="33" y="121"/>
                </a:cubicBezTo>
                <a:cubicBezTo>
                  <a:pt x="32" y="120"/>
                  <a:pt x="31" y="119"/>
                  <a:pt x="30" y="119"/>
                </a:cubicBezTo>
                <a:close/>
                <a:moveTo>
                  <a:pt x="26" y="115"/>
                </a:moveTo>
                <a:cubicBezTo>
                  <a:pt x="32" y="113"/>
                  <a:pt x="39" y="108"/>
                  <a:pt x="45" y="105"/>
                </a:cubicBezTo>
                <a:cubicBezTo>
                  <a:pt x="54" y="101"/>
                  <a:pt x="63" y="98"/>
                  <a:pt x="72" y="94"/>
                </a:cubicBezTo>
                <a:cubicBezTo>
                  <a:pt x="80" y="91"/>
                  <a:pt x="88" y="87"/>
                  <a:pt x="97" y="84"/>
                </a:cubicBezTo>
                <a:cubicBezTo>
                  <a:pt x="93" y="86"/>
                  <a:pt x="90" y="87"/>
                  <a:pt x="87" y="89"/>
                </a:cubicBezTo>
                <a:cubicBezTo>
                  <a:pt x="81" y="92"/>
                  <a:pt x="76" y="94"/>
                  <a:pt x="70" y="96"/>
                </a:cubicBezTo>
                <a:cubicBezTo>
                  <a:pt x="62" y="99"/>
                  <a:pt x="54" y="102"/>
                  <a:pt x="46" y="107"/>
                </a:cubicBezTo>
                <a:cubicBezTo>
                  <a:pt x="41" y="110"/>
                  <a:pt x="33" y="113"/>
                  <a:pt x="29" y="118"/>
                </a:cubicBezTo>
                <a:cubicBezTo>
                  <a:pt x="28" y="117"/>
                  <a:pt x="27" y="116"/>
                  <a:pt x="26" y="115"/>
                </a:cubicBezTo>
                <a:close/>
                <a:moveTo>
                  <a:pt x="92" y="92"/>
                </a:moveTo>
                <a:cubicBezTo>
                  <a:pt x="93" y="92"/>
                  <a:pt x="94" y="91"/>
                  <a:pt x="95" y="90"/>
                </a:cubicBezTo>
                <a:cubicBezTo>
                  <a:pt x="94" y="91"/>
                  <a:pt x="93" y="92"/>
                  <a:pt x="92" y="92"/>
                </a:cubicBezTo>
                <a:close/>
                <a:moveTo>
                  <a:pt x="114" y="82"/>
                </a:moveTo>
                <a:cubicBezTo>
                  <a:pt x="114" y="82"/>
                  <a:pt x="115" y="81"/>
                  <a:pt x="116" y="81"/>
                </a:cubicBezTo>
                <a:cubicBezTo>
                  <a:pt x="122" y="77"/>
                  <a:pt x="116" y="81"/>
                  <a:pt x="115" y="82"/>
                </a:cubicBezTo>
                <a:cubicBezTo>
                  <a:pt x="114" y="82"/>
                  <a:pt x="114" y="82"/>
                  <a:pt x="114" y="82"/>
                </a:cubicBezTo>
                <a:close/>
                <a:moveTo>
                  <a:pt x="111" y="82"/>
                </a:moveTo>
                <a:cubicBezTo>
                  <a:pt x="110" y="83"/>
                  <a:pt x="108" y="84"/>
                  <a:pt x="106" y="85"/>
                </a:cubicBezTo>
                <a:cubicBezTo>
                  <a:pt x="105" y="86"/>
                  <a:pt x="103" y="86"/>
                  <a:pt x="102" y="87"/>
                </a:cubicBezTo>
                <a:cubicBezTo>
                  <a:pt x="94" y="90"/>
                  <a:pt x="87" y="93"/>
                  <a:pt x="79" y="97"/>
                </a:cubicBezTo>
                <a:cubicBezTo>
                  <a:pt x="78" y="97"/>
                  <a:pt x="76" y="98"/>
                  <a:pt x="75" y="98"/>
                </a:cubicBezTo>
                <a:cubicBezTo>
                  <a:pt x="71" y="100"/>
                  <a:pt x="67" y="101"/>
                  <a:pt x="64" y="103"/>
                </a:cubicBezTo>
                <a:cubicBezTo>
                  <a:pt x="63" y="103"/>
                  <a:pt x="62" y="103"/>
                  <a:pt x="62" y="104"/>
                </a:cubicBezTo>
                <a:cubicBezTo>
                  <a:pt x="54" y="107"/>
                  <a:pt x="46" y="111"/>
                  <a:pt x="37" y="114"/>
                </a:cubicBezTo>
                <a:cubicBezTo>
                  <a:pt x="36" y="115"/>
                  <a:pt x="34" y="116"/>
                  <a:pt x="32" y="117"/>
                </a:cubicBezTo>
                <a:cubicBezTo>
                  <a:pt x="29" y="119"/>
                  <a:pt x="32" y="116"/>
                  <a:pt x="33" y="116"/>
                </a:cubicBezTo>
                <a:cubicBezTo>
                  <a:pt x="35" y="114"/>
                  <a:pt x="38" y="113"/>
                  <a:pt x="40" y="112"/>
                </a:cubicBezTo>
                <a:cubicBezTo>
                  <a:pt x="46" y="108"/>
                  <a:pt x="52" y="104"/>
                  <a:pt x="59" y="101"/>
                </a:cubicBezTo>
                <a:cubicBezTo>
                  <a:pt x="66" y="98"/>
                  <a:pt x="73" y="95"/>
                  <a:pt x="81" y="92"/>
                </a:cubicBezTo>
                <a:cubicBezTo>
                  <a:pt x="87" y="90"/>
                  <a:pt x="93" y="87"/>
                  <a:pt x="99" y="84"/>
                </a:cubicBezTo>
                <a:cubicBezTo>
                  <a:pt x="101" y="83"/>
                  <a:pt x="104" y="82"/>
                  <a:pt x="106" y="81"/>
                </a:cubicBezTo>
                <a:cubicBezTo>
                  <a:pt x="111" y="79"/>
                  <a:pt x="115" y="77"/>
                  <a:pt x="119" y="74"/>
                </a:cubicBezTo>
                <a:cubicBezTo>
                  <a:pt x="119" y="74"/>
                  <a:pt x="119" y="74"/>
                  <a:pt x="119" y="74"/>
                </a:cubicBezTo>
                <a:cubicBezTo>
                  <a:pt x="119" y="75"/>
                  <a:pt x="119" y="77"/>
                  <a:pt x="119" y="79"/>
                </a:cubicBezTo>
                <a:cubicBezTo>
                  <a:pt x="116" y="80"/>
                  <a:pt x="114" y="81"/>
                  <a:pt x="111" y="82"/>
                </a:cubicBezTo>
                <a:close/>
                <a:moveTo>
                  <a:pt x="119" y="73"/>
                </a:moveTo>
                <a:cubicBezTo>
                  <a:pt x="116" y="74"/>
                  <a:pt x="113" y="76"/>
                  <a:pt x="110" y="78"/>
                </a:cubicBezTo>
                <a:cubicBezTo>
                  <a:pt x="109" y="78"/>
                  <a:pt x="108" y="79"/>
                  <a:pt x="107" y="79"/>
                </a:cubicBezTo>
                <a:cubicBezTo>
                  <a:pt x="104" y="81"/>
                  <a:pt x="101" y="82"/>
                  <a:pt x="99" y="83"/>
                </a:cubicBezTo>
                <a:cubicBezTo>
                  <a:pt x="84" y="88"/>
                  <a:pt x="70" y="94"/>
                  <a:pt x="56" y="100"/>
                </a:cubicBezTo>
                <a:cubicBezTo>
                  <a:pt x="50" y="102"/>
                  <a:pt x="45" y="105"/>
                  <a:pt x="39" y="108"/>
                </a:cubicBezTo>
                <a:cubicBezTo>
                  <a:pt x="36" y="109"/>
                  <a:pt x="33" y="111"/>
                  <a:pt x="30" y="112"/>
                </a:cubicBezTo>
                <a:cubicBezTo>
                  <a:pt x="29" y="113"/>
                  <a:pt x="24" y="116"/>
                  <a:pt x="27" y="113"/>
                </a:cubicBezTo>
                <a:cubicBezTo>
                  <a:pt x="29" y="112"/>
                  <a:pt x="30" y="111"/>
                  <a:pt x="32" y="110"/>
                </a:cubicBezTo>
                <a:cubicBezTo>
                  <a:pt x="45" y="103"/>
                  <a:pt x="58" y="96"/>
                  <a:pt x="72" y="90"/>
                </a:cubicBezTo>
                <a:cubicBezTo>
                  <a:pt x="74" y="89"/>
                  <a:pt x="77" y="87"/>
                  <a:pt x="79" y="86"/>
                </a:cubicBezTo>
                <a:cubicBezTo>
                  <a:pt x="85" y="84"/>
                  <a:pt x="90" y="81"/>
                  <a:pt x="96" y="79"/>
                </a:cubicBezTo>
                <a:cubicBezTo>
                  <a:pt x="104" y="75"/>
                  <a:pt x="112" y="73"/>
                  <a:pt x="119" y="68"/>
                </a:cubicBezTo>
                <a:cubicBezTo>
                  <a:pt x="119" y="68"/>
                  <a:pt x="119" y="68"/>
                  <a:pt x="119" y="68"/>
                </a:cubicBezTo>
                <a:cubicBezTo>
                  <a:pt x="119" y="70"/>
                  <a:pt x="119" y="72"/>
                  <a:pt x="119" y="74"/>
                </a:cubicBezTo>
                <a:cubicBezTo>
                  <a:pt x="119" y="73"/>
                  <a:pt x="119" y="73"/>
                  <a:pt x="119" y="73"/>
                </a:cubicBezTo>
                <a:close/>
                <a:moveTo>
                  <a:pt x="94" y="79"/>
                </a:moveTo>
                <a:cubicBezTo>
                  <a:pt x="99" y="77"/>
                  <a:pt x="104" y="75"/>
                  <a:pt x="108" y="73"/>
                </a:cubicBezTo>
                <a:cubicBezTo>
                  <a:pt x="108" y="73"/>
                  <a:pt x="108" y="73"/>
                  <a:pt x="108" y="73"/>
                </a:cubicBezTo>
                <a:cubicBezTo>
                  <a:pt x="103" y="75"/>
                  <a:pt x="98" y="77"/>
                  <a:pt x="94" y="79"/>
                </a:cubicBezTo>
                <a:close/>
                <a:moveTo>
                  <a:pt x="119" y="67"/>
                </a:moveTo>
                <a:cubicBezTo>
                  <a:pt x="119" y="67"/>
                  <a:pt x="119" y="67"/>
                  <a:pt x="119" y="67"/>
                </a:cubicBezTo>
                <a:cubicBezTo>
                  <a:pt x="112" y="71"/>
                  <a:pt x="104" y="74"/>
                  <a:pt x="96" y="77"/>
                </a:cubicBezTo>
                <a:cubicBezTo>
                  <a:pt x="89" y="80"/>
                  <a:pt x="83" y="84"/>
                  <a:pt x="76" y="87"/>
                </a:cubicBezTo>
                <a:cubicBezTo>
                  <a:pt x="66" y="91"/>
                  <a:pt x="55" y="95"/>
                  <a:pt x="45" y="100"/>
                </a:cubicBezTo>
                <a:cubicBezTo>
                  <a:pt x="38" y="102"/>
                  <a:pt x="32" y="106"/>
                  <a:pt x="26" y="108"/>
                </a:cubicBezTo>
                <a:cubicBezTo>
                  <a:pt x="25" y="109"/>
                  <a:pt x="23" y="109"/>
                  <a:pt x="22" y="110"/>
                </a:cubicBezTo>
                <a:cubicBezTo>
                  <a:pt x="24" y="109"/>
                  <a:pt x="25" y="108"/>
                  <a:pt x="27" y="107"/>
                </a:cubicBezTo>
                <a:cubicBezTo>
                  <a:pt x="30" y="105"/>
                  <a:pt x="33" y="104"/>
                  <a:pt x="36" y="102"/>
                </a:cubicBezTo>
                <a:cubicBezTo>
                  <a:pt x="49" y="96"/>
                  <a:pt x="61" y="89"/>
                  <a:pt x="74" y="83"/>
                </a:cubicBezTo>
                <a:cubicBezTo>
                  <a:pt x="88" y="77"/>
                  <a:pt x="103" y="71"/>
                  <a:pt x="117" y="65"/>
                </a:cubicBezTo>
                <a:cubicBezTo>
                  <a:pt x="117" y="65"/>
                  <a:pt x="117" y="64"/>
                  <a:pt x="117" y="64"/>
                </a:cubicBezTo>
                <a:cubicBezTo>
                  <a:pt x="118" y="64"/>
                  <a:pt x="118" y="64"/>
                  <a:pt x="119" y="64"/>
                </a:cubicBezTo>
                <a:cubicBezTo>
                  <a:pt x="119" y="65"/>
                  <a:pt x="119" y="66"/>
                  <a:pt x="119" y="67"/>
                </a:cubicBezTo>
                <a:close/>
                <a:moveTo>
                  <a:pt x="86" y="77"/>
                </a:moveTo>
                <a:cubicBezTo>
                  <a:pt x="89" y="76"/>
                  <a:pt x="92" y="74"/>
                  <a:pt x="95" y="73"/>
                </a:cubicBezTo>
                <a:cubicBezTo>
                  <a:pt x="99" y="71"/>
                  <a:pt x="103" y="69"/>
                  <a:pt x="107" y="68"/>
                </a:cubicBezTo>
                <a:cubicBezTo>
                  <a:pt x="109" y="67"/>
                  <a:pt x="111" y="67"/>
                  <a:pt x="112" y="66"/>
                </a:cubicBezTo>
                <a:cubicBezTo>
                  <a:pt x="112" y="66"/>
                  <a:pt x="112" y="66"/>
                  <a:pt x="113" y="66"/>
                </a:cubicBezTo>
                <a:cubicBezTo>
                  <a:pt x="104" y="70"/>
                  <a:pt x="95" y="73"/>
                  <a:pt x="86" y="77"/>
                </a:cubicBezTo>
                <a:close/>
                <a:moveTo>
                  <a:pt x="74" y="82"/>
                </a:moveTo>
                <a:cubicBezTo>
                  <a:pt x="73" y="82"/>
                  <a:pt x="73" y="82"/>
                  <a:pt x="73" y="83"/>
                </a:cubicBezTo>
                <a:cubicBezTo>
                  <a:pt x="59" y="88"/>
                  <a:pt x="46" y="94"/>
                  <a:pt x="33" y="100"/>
                </a:cubicBezTo>
                <a:cubicBezTo>
                  <a:pt x="29" y="102"/>
                  <a:pt x="25" y="103"/>
                  <a:pt x="22" y="105"/>
                </a:cubicBezTo>
                <a:cubicBezTo>
                  <a:pt x="21" y="105"/>
                  <a:pt x="19" y="106"/>
                  <a:pt x="18" y="106"/>
                </a:cubicBezTo>
                <a:cubicBezTo>
                  <a:pt x="20" y="105"/>
                  <a:pt x="21" y="104"/>
                  <a:pt x="23" y="104"/>
                </a:cubicBezTo>
                <a:cubicBezTo>
                  <a:pt x="29" y="100"/>
                  <a:pt x="35" y="96"/>
                  <a:pt x="42" y="93"/>
                </a:cubicBezTo>
                <a:cubicBezTo>
                  <a:pt x="56" y="85"/>
                  <a:pt x="70" y="79"/>
                  <a:pt x="85" y="73"/>
                </a:cubicBezTo>
                <a:cubicBezTo>
                  <a:pt x="91" y="71"/>
                  <a:pt x="97" y="68"/>
                  <a:pt x="104" y="65"/>
                </a:cubicBezTo>
                <a:cubicBezTo>
                  <a:pt x="107" y="64"/>
                  <a:pt x="110" y="63"/>
                  <a:pt x="113" y="61"/>
                </a:cubicBezTo>
                <a:cubicBezTo>
                  <a:pt x="113" y="61"/>
                  <a:pt x="113" y="60"/>
                  <a:pt x="114" y="60"/>
                </a:cubicBezTo>
                <a:cubicBezTo>
                  <a:pt x="115" y="60"/>
                  <a:pt x="117" y="59"/>
                  <a:pt x="118" y="58"/>
                </a:cubicBezTo>
                <a:cubicBezTo>
                  <a:pt x="118" y="58"/>
                  <a:pt x="118" y="58"/>
                  <a:pt x="118" y="58"/>
                </a:cubicBezTo>
                <a:cubicBezTo>
                  <a:pt x="118" y="60"/>
                  <a:pt x="119" y="61"/>
                  <a:pt x="119" y="63"/>
                </a:cubicBezTo>
                <a:cubicBezTo>
                  <a:pt x="103" y="68"/>
                  <a:pt x="88" y="75"/>
                  <a:pt x="74" y="82"/>
                </a:cubicBezTo>
                <a:close/>
                <a:moveTo>
                  <a:pt x="118" y="58"/>
                </a:moveTo>
                <a:cubicBezTo>
                  <a:pt x="118" y="57"/>
                  <a:pt x="118" y="57"/>
                  <a:pt x="118" y="58"/>
                </a:cubicBezTo>
                <a:cubicBezTo>
                  <a:pt x="116" y="58"/>
                  <a:pt x="115" y="59"/>
                  <a:pt x="114" y="60"/>
                </a:cubicBezTo>
                <a:cubicBezTo>
                  <a:pt x="112" y="60"/>
                  <a:pt x="111" y="61"/>
                  <a:pt x="109" y="61"/>
                </a:cubicBezTo>
                <a:cubicBezTo>
                  <a:pt x="96" y="66"/>
                  <a:pt x="82" y="71"/>
                  <a:pt x="70" y="77"/>
                </a:cubicBezTo>
                <a:cubicBezTo>
                  <a:pt x="57" y="84"/>
                  <a:pt x="43" y="89"/>
                  <a:pt x="29" y="95"/>
                </a:cubicBezTo>
                <a:cubicBezTo>
                  <a:pt x="26" y="97"/>
                  <a:pt x="22" y="98"/>
                  <a:pt x="19" y="100"/>
                </a:cubicBezTo>
                <a:cubicBezTo>
                  <a:pt x="18" y="100"/>
                  <a:pt x="15" y="100"/>
                  <a:pt x="14" y="101"/>
                </a:cubicBezTo>
                <a:cubicBezTo>
                  <a:pt x="16" y="100"/>
                  <a:pt x="17" y="99"/>
                  <a:pt x="19" y="98"/>
                </a:cubicBezTo>
                <a:cubicBezTo>
                  <a:pt x="25" y="95"/>
                  <a:pt x="32" y="92"/>
                  <a:pt x="39" y="88"/>
                </a:cubicBezTo>
                <a:cubicBezTo>
                  <a:pt x="54" y="81"/>
                  <a:pt x="69" y="75"/>
                  <a:pt x="84" y="69"/>
                </a:cubicBezTo>
                <a:cubicBezTo>
                  <a:pt x="91" y="67"/>
                  <a:pt x="98" y="64"/>
                  <a:pt x="104" y="62"/>
                </a:cubicBezTo>
                <a:cubicBezTo>
                  <a:pt x="107" y="61"/>
                  <a:pt x="110" y="60"/>
                  <a:pt x="112" y="59"/>
                </a:cubicBezTo>
                <a:cubicBezTo>
                  <a:pt x="113" y="58"/>
                  <a:pt x="114" y="58"/>
                  <a:pt x="115" y="57"/>
                </a:cubicBezTo>
                <a:cubicBezTo>
                  <a:pt x="116" y="57"/>
                  <a:pt x="117" y="56"/>
                  <a:pt x="118" y="56"/>
                </a:cubicBezTo>
                <a:cubicBezTo>
                  <a:pt x="118" y="57"/>
                  <a:pt x="118" y="57"/>
                  <a:pt x="118" y="58"/>
                </a:cubicBezTo>
                <a:close/>
                <a:moveTo>
                  <a:pt x="22" y="111"/>
                </a:moveTo>
                <a:cubicBezTo>
                  <a:pt x="22" y="111"/>
                  <a:pt x="22" y="111"/>
                  <a:pt x="22" y="111"/>
                </a:cubicBezTo>
                <a:cubicBezTo>
                  <a:pt x="30" y="108"/>
                  <a:pt x="37" y="104"/>
                  <a:pt x="45" y="100"/>
                </a:cubicBezTo>
                <a:cubicBezTo>
                  <a:pt x="51" y="98"/>
                  <a:pt x="56" y="96"/>
                  <a:pt x="62" y="93"/>
                </a:cubicBezTo>
                <a:cubicBezTo>
                  <a:pt x="56" y="96"/>
                  <a:pt x="51" y="99"/>
                  <a:pt x="45" y="102"/>
                </a:cubicBezTo>
                <a:cubicBezTo>
                  <a:pt x="38" y="106"/>
                  <a:pt x="31" y="109"/>
                  <a:pt x="25" y="114"/>
                </a:cubicBezTo>
                <a:cubicBezTo>
                  <a:pt x="24" y="113"/>
                  <a:pt x="23" y="112"/>
                  <a:pt x="22" y="111"/>
                </a:cubicBezTo>
                <a:close/>
                <a:moveTo>
                  <a:pt x="35" y="122"/>
                </a:moveTo>
                <a:cubicBezTo>
                  <a:pt x="41" y="120"/>
                  <a:pt x="46" y="116"/>
                  <a:pt x="52" y="114"/>
                </a:cubicBezTo>
                <a:cubicBezTo>
                  <a:pt x="59" y="110"/>
                  <a:pt x="67" y="106"/>
                  <a:pt x="76" y="103"/>
                </a:cubicBezTo>
                <a:cubicBezTo>
                  <a:pt x="70" y="106"/>
                  <a:pt x="65" y="109"/>
                  <a:pt x="59" y="112"/>
                </a:cubicBezTo>
                <a:cubicBezTo>
                  <a:pt x="57" y="113"/>
                  <a:pt x="54" y="115"/>
                  <a:pt x="52" y="117"/>
                </a:cubicBezTo>
                <a:cubicBezTo>
                  <a:pt x="49" y="120"/>
                  <a:pt x="45" y="121"/>
                  <a:pt x="41" y="123"/>
                </a:cubicBezTo>
                <a:cubicBezTo>
                  <a:pt x="41" y="123"/>
                  <a:pt x="41" y="123"/>
                  <a:pt x="41" y="123"/>
                </a:cubicBezTo>
                <a:cubicBezTo>
                  <a:pt x="41" y="123"/>
                  <a:pt x="41" y="123"/>
                  <a:pt x="41" y="123"/>
                </a:cubicBezTo>
                <a:cubicBezTo>
                  <a:pt x="39" y="123"/>
                  <a:pt x="37" y="122"/>
                  <a:pt x="35" y="122"/>
                </a:cubicBezTo>
                <a:close/>
                <a:moveTo>
                  <a:pt x="43" y="124"/>
                </a:moveTo>
                <a:cubicBezTo>
                  <a:pt x="51" y="121"/>
                  <a:pt x="57" y="117"/>
                  <a:pt x="65" y="114"/>
                </a:cubicBezTo>
                <a:cubicBezTo>
                  <a:pt x="71" y="111"/>
                  <a:pt x="77" y="109"/>
                  <a:pt x="83" y="106"/>
                </a:cubicBezTo>
                <a:cubicBezTo>
                  <a:pt x="78" y="109"/>
                  <a:pt x="73" y="112"/>
                  <a:pt x="69" y="114"/>
                </a:cubicBezTo>
                <a:cubicBezTo>
                  <a:pt x="66" y="116"/>
                  <a:pt x="63" y="118"/>
                  <a:pt x="61" y="120"/>
                </a:cubicBezTo>
                <a:cubicBezTo>
                  <a:pt x="59" y="121"/>
                  <a:pt x="58" y="121"/>
                  <a:pt x="56" y="122"/>
                </a:cubicBezTo>
                <a:cubicBezTo>
                  <a:pt x="52" y="123"/>
                  <a:pt x="47" y="124"/>
                  <a:pt x="43" y="124"/>
                </a:cubicBezTo>
                <a:close/>
                <a:moveTo>
                  <a:pt x="116" y="97"/>
                </a:moveTo>
                <a:cubicBezTo>
                  <a:pt x="115" y="99"/>
                  <a:pt x="115" y="100"/>
                  <a:pt x="114" y="101"/>
                </a:cubicBezTo>
                <a:cubicBezTo>
                  <a:pt x="112" y="102"/>
                  <a:pt x="110" y="103"/>
                  <a:pt x="108" y="104"/>
                </a:cubicBezTo>
                <a:cubicBezTo>
                  <a:pt x="100" y="108"/>
                  <a:pt x="93" y="111"/>
                  <a:pt x="86" y="115"/>
                </a:cubicBezTo>
                <a:cubicBezTo>
                  <a:pt x="81" y="117"/>
                  <a:pt x="77" y="119"/>
                  <a:pt x="73" y="121"/>
                </a:cubicBezTo>
                <a:cubicBezTo>
                  <a:pt x="69" y="124"/>
                  <a:pt x="75" y="120"/>
                  <a:pt x="76" y="120"/>
                </a:cubicBezTo>
                <a:cubicBezTo>
                  <a:pt x="77" y="119"/>
                  <a:pt x="79" y="117"/>
                  <a:pt x="81" y="116"/>
                </a:cubicBezTo>
                <a:cubicBezTo>
                  <a:pt x="87" y="113"/>
                  <a:pt x="92" y="110"/>
                  <a:pt x="98" y="107"/>
                </a:cubicBezTo>
                <a:cubicBezTo>
                  <a:pt x="104" y="104"/>
                  <a:pt x="110" y="101"/>
                  <a:pt x="116" y="97"/>
                </a:cubicBezTo>
                <a:close/>
                <a:moveTo>
                  <a:pt x="108" y="112"/>
                </a:moveTo>
                <a:cubicBezTo>
                  <a:pt x="108" y="112"/>
                  <a:pt x="108" y="112"/>
                  <a:pt x="108" y="112"/>
                </a:cubicBezTo>
                <a:cubicBezTo>
                  <a:pt x="103" y="114"/>
                  <a:pt x="99" y="117"/>
                  <a:pt x="95" y="120"/>
                </a:cubicBezTo>
                <a:cubicBezTo>
                  <a:pt x="92" y="122"/>
                  <a:pt x="90" y="123"/>
                  <a:pt x="88" y="124"/>
                </a:cubicBezTo>
                <a:cubicBezTo>
                  <a:pt x="86" y="125"/>
                  <a:pt x="85" y="126"/>
                  <a:pt x="83" y="126"/>
                </a:cubicBezTo>
                <a:cubicBezTo>
                  <a:pt x="83" y="126"/>
                  <a:pt x="83" y="126"/>
                  <a:pt x="83" y="126"/>
                </a:cubicBezTo>
                <a:cubicBezTo>
                  <a:pt x="83" y="126"/>
                  <a:pt x="83" y="126"/>
                  <a:pt x="83" y="126"/>
                </a:cubicBezTo>
                <a:cubicBezTo>
                  <a:pt x="83" y="126"/>
                  <a:pt x="87" y="124"/>
                  <a:pt x="87" y="124"/>
                </a:cubicBezTo>
                <a:cubicBezTo>
                  <a:pt x="95" y="118"/>
                  <a:pt x="104" y="113"/>
                  <a:pt x="112" y="107"/>
                </a:cubicBezTo>
                <a:cubicBezTo>
                  <a:pt x="111" y="109"/>
                  <a:pt x="110" y="110"/>
                  <a:pt x="108" y="112"/>
                </a:cubicBezTo>
                <a:close/>
                <a:moveTo>
                  <a:pt x="77" y="125"/>
                </a:moveTo>
                <a:cubicBezTo>
                  <a:pt x="82" y="124"/>
                  <a:pt x="87" y="121"/>
                  <a:pt x="91" y="119"/>
                </a:cubicBezTo>
                <a:cubicBezTo>
                  <a:pt x="96" y="116"/>
                  <a:pt x="100" y="114"/>
                  <a:pt x="104" y="112"/>
                </a:cubicBezTo>
                <a:cubicBezTo>
                  <a:pt x="102" y="113"/>
                  <a:pt x="99" y="115"/>
                  <a:pt x="97" y="117"/>
                </a:cubicBezTo>
                <a:cubicBezTo>
                  <a:pt x="92" y="120"/>
                  <a:pt x="87" y="122"/>
                  <a:pt x="82" y="126"/>
                </a:cubicBezTo>
                <a:cubicBezTo>
                  <a:pt x="81" y="126"/>
                  <a:pt x="79" y="126"/>
                  <a:pt x="77" y="125"/>
                </a:cubicBezTo>
                <a:close/>
                <a:moveTo>
                  <a:pt x="71" y="123"/>
                </a:moveTo>
                <a:cubicBezTo>
                  <a:pt x="82" y="118"/>
                  <a:pt x="92" y="113"/>
                  <a:pt x="103" y="108"/>
                </a:cubicBezTo>
                <a:cubicBezTo>
                  <a:pt x="101" y="109"/>
                  <a:pt x="99" y="110"/>
                  <a:pt x="97" y="111"/>
                </a:cubicBezTo>
                <a:cubicBezTo>
                  <a:pt x="90" y="116"/>
                  <a:pt x="83" y="120"/>
                  <a:pt x="76" y="125"/>
                </a:cubicBezTo>
                <a:cubicBezTo>
                  <a:pt x="74" y="124"/>
                  <a:pt x="73" y="124"/>
                  <a:pt x="71" y="123"/>
                </a:cubicBezTo>
                <a:close/>
                <a:moveTo>
                  <a:pt x="111" y="106"/>
                </a:moveTo>
                <a:cubicBezTo>
                  <a:pt x="105" y="112"/>
                  <a:pt x="96" y="115"/>
                  <a:pt x="88" y="120"/>
                </a:cubicBezTo>
                <a:cubicBezTo>
                  <a:pt x="85" y="121"/>
                  <a:pt x="79" y="124"/>
                  <a:pt x="77" y="125"/>
                </a:cubicBezTo>
                <a:cubicBezTo>
                  <a:pt x="82" y="122"/>
                  <a:pt x="87" y="119"/>
                  <a:pt x="92" y="116"/>
                </a:cubicBezTo>
                <a:cubicBezTo>
                  <a:pt x="96" y="113"/>
                  <a:pt x="100" y="111"/>
                  <a:pt x="104" y="108"/>
                </a:cubicBezTo>
                <a:cubicBezTo>
                  <a:pt x="106" y="107"/>
                  <a:pt x="107" y="106"/>
                  <a:pt x="109" y="105"/>
                </a:cubicBezTo>
                <a:cubicBezTo>
                  <a:pt x="109" y="105"/>
                  <a:pt x="109" y="105"/>
                  <a:pt x="110" y="104"/>
                </a:cubicBezTo>
                <a:cubicBezTo>
                  <a:pt x="111" y="104"/>
                  <a:pt x="112" y="103"/>
                  <a:pt x="114" y="102"/>
                </a:cubicBezTo>
                <a:cubicBezTo>
                  <a:pt x="113" y="104"/>
                  <a:pt x="113" y="105"/>
                  <a:pt x="112" y="106"/>
                </a:cubicBezTo>
                <a:cubicBezTo>
                  <a:pt x="112" y="106"/>
                  <a:pt x="112" y="106"/>
                  <a:pt x="111" y="106"/>
                </a:cubicBezTo>
                <a:close/>
                <a:moveTo>
                  <a:pt x="70" y="123"/>
                </a:moveTo>
                <a:cubicBezTo>
                  <a:pt x="69" y="122"/>
                  <a:pt x="68" y="122"/>
                  <a:pt x="66" y="121"/>
                </a:cubicBezTo>
                <a:cubicBezTo>
                  <a:pt x="73" y="118"/>
                  <a:pt x="79" y="116"/>
                  <a:pt x="85" y="113"/>
                </a:cubicBezTo>
                <a:cubicBezTo>
                  <a:pt x="80" y="116"/>
                  <a:pt x="75" y="119"/>
                  <a:pt x="70" y="123"/>
                </a:cubicBezTo>
                <a:close/>
                <a:moveTo>
                  <a:pt x="85" y="126"/>
                </a:moveTo>
                <a:cubicBezTo>
                  <a:pt x="92" y="123"/>
                  <a:pt x="97" y="119"/>
                  <a:pt x="103" y="116"/>
                </a:cubicBezTo>
                <a:cubicBezTo>
                  <a:pt x="104" y="115"/>
                  <a:pt x="105" y="115"/>
                  <a:pt x="106" y="114"/>
                </a:cubicBezTo>
                <a:cubicBezTo>
                  <a:pt x="107" y="113"/>
                  <a:pt x="108" y="113"/>
                  <a:pt x="107" y="114"/>
                </a:cubicBezTo>
                <a:cubicBezTo>
                  <a:pt x="106" y="115"/>
                  <a:pt x="104" y="116"/>
                  <a:pt x="103" y="117"/>
                </a:cubicBezTo>
                <a:cubicBezTo>
                  <a:pt x="100" y="120"/>
                  <a:pt x="97" y="122"/>
                  <a:pt x="93" y="124"/>
                </a:cubicBezTo>
                <a:cubicBezTo>
                  <a:pt x="93" y="124"/>
                  <a:pt x="93" y="125"/>
                  <a:pt x="93" y="125"/>
                </a:cubicBezTo>
                <a:cubicBezTo>
                  <a:pt x="91" y="126"/>
                  <a:pt x="88" y="126"/>
                  <a:pt x="85" y="126"/>
                </a:cubicBezTo>
                <a:close/>
                <a:moveTo>
                  <a:pt x="96" y="124"/>
                </a:moveTo>
                <a:cubicBezTo>
                  <a:pt x="98" y="122"/>
                  <a:pt x="100" y="121"/>
                  <a:pt x="103" y="119"/>
                </a:cubicBezTo>
                <a:cubicBezTo>
                  <a:pt x="102" y="120"/>
                  <a:pt x="101" y="120"/>
                  <a:pt x="100" y="121"/>
                </a:cubicBezTo>
                <a:cubicBezTo>
                  <a:pt x="99" y="122"/>
                  <a:pt x="97" y="123"/>
                  <a:pt x="96" y="124"/>
                </a:cubicBezTo>
                <a:close/>
                <a:moveTo>
                  <a:pt x="116" y="97"/>
                </a:moveTo>
                <a:cubicBezTo>
                  <a:pt x="116" y="97"/>
                  <a:pt x="116" y="97"/>
                  <a:pt x="115" y="97"/>
                </a:cubicBezTo>
                <a:cubicBezTo>
                  <a:pt x="115" y="97"/>
                  <a:pt x="114" y="97"/>
                  <a:pt x="114" y="97"/>
                </a:cubicBezTo>
                <a:cubicBezTo>
                  <a:pt x="114" y="97"/>
                  <a:pt x="113" y="98"/>
                  <a:pt x="113" y="98"/>
                </a:cubicBezTo>
                <a:cubicBezTo>
                  <a:pt x="107" y="101"/>
                  <a:pt x="100" y="104"/>
                  <a:pt x="93" y="108"/>
                </a:cubicBezTo>
                <a:cubicBezTo>
                  <a:pt x="84" y="112"/>
                  <a:pt x="75" y="117"/>
                  <a:pt x="65" y="120"/>
                </a:cubicBezTo>
                <a:cubicBezTo>
                  <a:pt x="65" y="120"/>
                  <a:pt x="65" y="120"/>
                  <a:pt x="65" y="120"/>
                </a:cubicBezTo>
                <a:cubicBezTo>
                  <a:pt x="64" y="120"/>
                  <a:pt x="64" y="120"/>
                  <a:pt x="63" y="120"/>
                </a:cubicBezTo>
                <a:cubicBezTo>
                  <a:pt x="63" y="120"/>
                  <a:pt x="63" y="120"/>
                  <a:pt x="63" y="120"/>
                </a:cubicBezTo>
                <a:cubicBezTo>
                  <a:pt x="62" y="120"/>
                  <a:pt x="62" y="121"/>
                  <a:pt x="61" y="121"/>
                </a:cubicBezTo>
                <a:cubicBezTo>
                  <a:pt x="61" y="121"/>
                  <a:pt x="61" y="121"/>
                  <a:pt x="61" y="121"/>
                </a:cubicBezTo>
                <a:cubicBezTo>
                  <a:pt x="61" y="121"/>
                  <a:pt x="60" y="122"/>
                  <a:pt x="59" y="122"/>
                </a:cubicBezTo>
                <a:cubicBezTo>
                  <a:pt x="59" y="122"/>
                  <a:pt x="60" y="122"/>
                  <a:pt x="60" y="121"/>
                </a:cubicBezTo>
                <a:cubicBezTo>
                  <a:pt x="60" y="121"/>
                  <a:pt x="60" y="121"/>
                  <a:pt x="60" y="121"/>
                </a:cubicBezTo>
                <a:cubicBezTo>
                  <a:pt x="63" y="120"/>
                  <a:pt x="65" y="118"/>
                  <a:pt x="67" y="117"/>
                </a:cubicBezTo>
                <a:cubicBezTo>
                  <a:pt x="71" y="115"/>
                  <a:pt x="76" y="113"/>
                  <a:pt x="80" y="111"/>
                </a:cubicBezTo>
                <a:cubicBezTo>
                  <a:pt x="85" y="109"/>
                  <a:pt x="89" y="106"/>
                  <a:pt x="93" y="104"/>
                </a:cubicBezTo>
                <a:cubicBezTo>
                  <a:pt x="101" y="99"/>
                  <a:pt x="109" y="95"/>
                  <a:pt x="117" y="92"/>
                </a:cubicBezTo>
                <a:cubicBezTo>
                  <a:pt x="117" y="92"/>
                  <a:pt x="117" y="93"/>
                  <a:pt x="117" y="93"/>
                </a:cubicBezTo>
                <a:cubicBezTo>
                  <a:pt x="116" y="95"/>
                  <a:pt x="116" y="96"/>
                  <a:pt x="116" y="97"/>
                </a:cubicBezTo>
                <a:close/>
                <a:moveTo>
                  <a:pt x="115" y="49"/>
                </a:moveTo>
                <a:cubicBezTo>
                  <a:pt x="106" y="54"/>
                  <a:pt x="97" y="57"/>
                  <a:pt x="87" y="61"/>
                </a:cubicBezTo>
                <a:cubicBezTo>
                  <a:pt x="85" y="62"/>
                  <a:pt x="82" y="63"/>
                  <a:pt x="80" y="64"/>
                </a:cubicBezTo>
                <a:cubicBezTo>
                  <a:pt x="76" y="65"/>
                  <a:pt x="73" y="66"/>
                  <a:pt x="71" y="67"/>
                </a:cubicBezTo>
                <a:cubicBezTo>
                  <a:pt x="57" y="72"/>
                  <a:pt x="44" y="78"/>
                  <a:pt x="31" y="83"/>
                </a:cubicBezTo>
                <a:cubicBezTo>
                  <a:pt x="25" y="86"/>
                  <a:pt x="17" y="89"/>
                  <a:pt x="12" y="92"/>
                </a:cubicBezTo>
                <a:cubicBezTo>
                  <a:pt x="19" y="88"/>
                  <a:pt x="26" y="85"/>
                  <a:pt x="33" y="82"/>
                </a:cubicBezTo>
                <a:cubicBezTo>
                  <a:pt x="40" y="79"/>
                  <a:pt x="47" y="75"/>
                  <a:pt x="54" y="72"/>
                </a:cubicBezTo>
                <a:cubicBezTo>
                  <a:pt x="62" y="69"/>
                  <a:pt x="70" y="66"/>
                  <a:pt x="78" y="62"/>
                </a:cubicBezTo>
                <a:cubicBezTo>
                  <a:pt x="85" y="59"/>
                  <a:pt x="93" y="56"/>
                  <a:pt x="100" y="52"/>
                </a:cubicBezTo>
                <a:cubicBezTo>
                  <a:pt x="101" y="51"/>
                  <a:pt x="102" y="51"/>
                  <a:pt x="103" y="50"/>
                </a:cubicBezTo>
                <a:cubicBezTo>
                  <a:pt x="107" y="49"/>
                  <a:pt x="111" y="48"/>
                  <a:pt x="114" y="45"/>
                </a:cubicBezTo>
                <a:cubicBezTo>
                  <a:pt x="114" y="46"/>
                  <a:pt x="115" y="48"/>
                  <a:pt x="115" y="49"/>
                </a:cubicBezTo>
                <a:close/>
                <a:moveTo>
                  <a:pt x="109" y="37"/>
                </a:moveTo>
                <a:cubicBezTo>
                  <a:pt x="81" y="49"/>
                  <a:pt x="53" y="62"/>
                  <a:pt x="25" y="74"/>
                </a:cubicBezTo>
                <a:cubicBezTo>
                  <a:pt x="19" y="77"/>
                  <a:pt x="13" y="81"/>
                  <a:pt x="7" y="83"/>
                </a:cubicBezTo>
                <a:cubicBezTo>
                  <a:pt x="7" y="83"/>
                  <a:pt x="7" y="83"/>
                  <a:pt x="7" y="83"/>
                </a:cubicBezTo>
                <a:cubicBezTo>
                  <a:pt x="8" y="82"/>
                  <a:pt x="9" y="81"/>
                  <a:pt x="10" y="80"/>
                </a:cubicBezTo>
                <a:cubicBezTo>
                  <a:pt x="11" y="79"/>
                  <a:pt x="13" y="78"/>
                  <a:pt x="14" y="78"/>
                </a:cubicBezTo>
                <a:cubicBezTo>
                  <a:pt x="18" y="76"/>
                  <a:pt x="21" y="74"/>
                  <a:pt x="24" y="72"/>
                </a:cubicBezTo>
                <a:cubicBezTo>
                  <a:pt x="38" y="65"/>
                  <a:pt x="52" y="59"/>
                  <a:pt x="66" y="52"/>
                </a:cubicBezTo>
                <a:cubicBezTo>
                  <a:pt x="67" y="52"/>
                  <a:pt x="68" y="51"/>
                  <a:pt x="68" y="51"/>
                </a:cubicBezTo>
                <a:cubicBezTo>
                  <a:pt x="77" y="48"/>
                  <a:pt x="85" y="44"/>
                  <a:pt x="94" y="41"/>
                </a:cubicBezTo>
                <a:cubicBezTo>
                  <a:pt x="95" y="40"/>
                  <a:pt x="97" y="40"/>
                  <a:pt x="98" y="39"/>
                </a:cubicBezTo>
                <a:cubicBezTo>
                  <a:pt x="99" y="39"/>
                  <a:pt x="100" y="38"/>
                  <a:pt x="101" y="38"/>
                </a:cubicBezTo>
                <a:cubicBezTo>
                  <a:pt x="101" y="38"/>
                  <a:pt x="102" y="37"/>
                  <a:pt x="102" y="37"/>
                </a:cubicBezTo>
                <a:cubicBezTo>
                  <a:pt x="104" y="36"/>
                  <a:pt x="105" y="36"/>
                  <a:pt x="107" y="35"/>
                </a:cubicBezTo>
                <a:cubicBezTo>
                  <a:pt x="107" y="36"/>
                  <a:pt x="108" y="37"/>
                  <a:pt x="109" y="37"/>
                </a:cubicBezTo>
                <a:close/>
                <a:moveTo>
                  <a:pt x="103" y="32"/>
                </a:moveTo>
                <a:cubicBezTo>
                  <a:pt x="99" y="33"/>
                  <a:pt x="96" y="35"/>
                  <a:pt x="92" y="36"/>
                </a:cubicBezTo>
                <a:cubicBezTo>
                  <a:pt x="91" y="37"/>
                  <a:pt x="90" y="37"/>
                  <a:pt x="89" y="38"/>
                </a:cubicBezTo>
                <a:cubicBezTo>
                  <a:pt x="83" y="40"/>
                  <a:pt x="78" y="42"/>
                  <a:pt x="72" y="44"/>
                </a:cubicBezTo>
                <a:cubicBezTo>
                  <a:pt x="61" y="49"/>
                  <a:pt x="49" y="54"/>
                  <a:pt x="37" y="59"/>
                </a:cubicBezTo>
                <a:cubicBezTo>
                  <a:pt x="32" y="61"/>
                  <a:pt x="27" y="63"/>
                  <a:pt x="23" y="65"/>
                </a:cubicBezTo>
                <a:cubicBezTo>
                  <a:pt x="17" y="68"/>
                  <a:pt x="13" y="71"/>
                  <a:pt x="7" y="73"/>
                </a:cubicBezTo>
                <a:cubicBezTo>
                  <a:pt x="3" y="75"/>
                  <a:pt x="9" y="72"/>
                  <a:pt x="10" y="71"/>
                </a:cubicBezTo>
                <a:cubicBezTo>
                  <a:pt x="13" y="70"/>
                  <a:pt x="15" y="68"/>
                  <a:pt x="18" y="67"/>
                </a:cubicBezTo>
                <a:cubicBezTo>
                  <a:pt x="23" y="64"/>
                  <a:pt x="29" y="60"/>
                  <a:pt x="34" y="57"/>
                </a:cubicBezTo>
                <a:cubicBezTo>
                  <a:pt x="45" y="52"/>
                  <a:pt x="56" y="47"/>
                  <a:pt x="67" y="42"/>
                </a:cubicBezTo>
                <a:cubicBezTo>
                  <a:pt x="73" y="39"/>
                  <a:pt x="79" y="37"/>
                  <a:pt x="85" y="34"/>
                </a:cubicBezTo>
                <a:cubicBezTo>
                  <a:pt x="89" y="33"/>
                  <a:pt x="94" y="31"/>
                  <a:pt x="98" y="28"/>
                </a:cubicBezTo>
                <a:cubicBezTo>
                  <a:pt x="98" y="29"/>
                  <a:pt x="99" y="29"/>
                  <a:pt x="100" y="30"/>
                </a:cubicBezTo>
                <a:cubicBezTo>
                  <a:pt x="101" y="30"/>
                  <a:pt x="102" y="31"/>
                  <a:pt x="103" y="32"/>
                </a:cubicBezTo>
                <a:close/>
                <a:moveTo>
                  <a:pt x="74" y="21"/>
                </a:moveTo>
                <a:cubicBezTo>
                  <a:pt x="72" y="21"/>
                  <a:pt x="71" y="22"/>
                  <a:pt x="70" y="22"/>
                </a:cubicBezTo>
                <a:cubicBezTo>
                  <a:pt x="70" y="22"/>
                  <a:pt x="70" y="21"/>
                  <a:pt x="70" y="20"/>
                </a:cubicBezTo>
                <a:cubicBezTo>
                  <a:pt x="71" y="20"/>
                  <a:pt x="73" y="21"/>
                  <a:pt x="74" y="21"/>
                </a:cubicBezTo>
                <a:close/>
                <a:moveTo>
                  <a:pt x="66" y="20"/>
                </a:moveTo>
                <a:cubicBezTo>
                  <a:pt x="66" y="20"/>
                  <a:pt x="66" y="20"/>
                  <a:pt x="65" y="21"/>
                </a:cubicBezTo>
                <a:cubicBezTo>
                  <a:pt x="48" y="28"/>
                  <a:pt x="30" y="38"/>
                  <a:pt x="14" y="48"/>
                </a:cubicBezTo>
                <a:cubicBezTo>
                  <a:pt x="13" y="48"/>
                  <a:pt x="11" y="49"/>
                  <a:pt x="10" y="50"/>
                </a:cubicBezTo>
                <a:cubicBezTo>
                  <a:pt x="10" y="50"/>
                  <a:pt x="10" y="50"/>
                  <a:pt x="11" y="49"/>
                </a:cubicBezTo>
                <a:cubicBezTo>
                  <a:pt x="11" y="49"/>
                  <a:pt x="11" y="49"/>
                  <a:pt x="11" y="49"/>
                </a:cubicBezTo>
                <a:cubicBezTo>
                  <a:pt x="14" y="47"/>
                  <a:pt x="16" y="46"/>
                  <a:pt x="18" y="44"/>
                </a:cubicBezTo>
                <a:cubicBezTo>
                  <a:pt x="23" y="42"/>
                  <a:pt x="27" y="39"/>
                  <a:pt x="32" y="36"/>
                </a:cubicBezTo>
                <a:cubicBezTo>
                  <a:pt x="42" y="31"/>
                  <a:pt x="52" y="26"/>
                  <a:pt x="62" y="20"/>
                </a:cubicBezTo>
                <a:cubicBezTo>
                  <a:pt x="63" y="20"/>
                  <a:pt x="64" y="20"/>
                  <a:pt x="66" y="20"/>
                </a:cubicBezTo>
                <a:close/>
                <a:moveTo>
                  <a:pt x="38" y="25"/>
                </a:moveTo>
                <a:cubicBezTo>
                  <a:pt x="41" y="24"/>
                  <a:pt x="44" y="23"/>
                  <a:pt x="47" y="22"/>
                </a:cubicBezTo>
                <a:cubicBezTo>
                  <a:pt x="45" y="23"/>
                  <a:pt x="42" y="25"/>
                  <a:pt x="40" y="26"/>
                </a:cubicBezTo>
                <a:cubicBezTo>
                  <a:pt x="33" y="29"/>
                  <a:pt x="26" y="33"/>
                  <a:pt x="20" y="36"/>
                </a:cubicBezTo>
                <a:cubicBezTo>
                  <a:pt x="25" y="32"/>
                  <a:pt x="31" y="28"/>
                  <a:pt x="38" y="25"/>
                </a:cubicBezTo>
                <a:close/>
                <a:moveTo>
                  <a:pt x="19" y="37"/>
                </a:moveTo>
                <a:cubicBezTo>
                  <a:pt x="19" y="38"/>
                  <a:pt x="19" y="38"/>
                  <a:pt x="20" y="38"/>
                </a:cubicBezTo>
                <a:cubicBezTo>
                  <a:pt x="26" y="34"/>
                  <a:pt x="33" y="30"/>
                  <a:pt x="40" y="27"/>
                </a:cubicBezTo>
                <a:cubicBezTo>
                  <a:pt x="43" y="25"/>
                  <a:pt x="46" y="23"/>
                  <a:pt x="49" y="22"/>
                </a:cubicBezTo>
                <a:cubicBezTo>
                  <a:pt x="50" y="22"/>
                  <a:pt x="51" y="22"/>
                  <a:pt x="52" y="21"/>
                </a:cubicBezTo>
                <a:cubicBezTo>
                  <a:pt x="52" y="21"/>
                  <a:pt x="52" y="21"/>
                  <a:pt x="52" y="21"/>
                </a:cubicBezTo>
                <a:cubicBezTo>
                  <a:pt x="51" y="22"/>
                  <a:pt x="49" y="23"/>
                  <a:pt x="47" y="24"/>
                </a:cubicBezTo>
                <a:cubicBezTo>
                  <a:pt x="37" y="29"/>
                  <a:pt x="26" y="34"/>
                  <a:pt x="16" y="40"/>
                </a:cubicBezTo>
                <a:cubicBezTo>
                  <a:pt x="17" y="39"/>
                  <a:pt x="18" y="38"/>
                  <a:pt x="19" y="37"/>
                </a:cubicBezTo>
                <a:close/>
                <a:moveTo>
                  <a:pt x="7" y="85"/>
                </a:moveTo>
                <a:cubicBezTo>
                  <a:pt x="19" y="79"/>
                  <a:pt x="31" y="76"/>
                  <a:pt x="43" y="71"/>
                </a:cubicBezTo>
                <a:cubicBezTo>
                  <a:pt x="49" y="68"/>
                  <a:pt x="54" y="66"/>
                  <a:pt x="59" y="63"/>
                </a:cubicBezTo>
                <a:cubicBezTo>
                  <a:pt x="46" y="70"/>
                  <a:pt x="33" y="77"/>
                  <a:pt x="20" y="83"/>
                </a:cubicBezTo>
                <a:cubicBezTo>
                  <a:pt x="19" y="84"/>
                  <a:pt x="18" y="84"/>
                  <a:pt x="17" y="85"/>
                </a:cubicBezTo>
                <a:cubicBezTo>
                  <a:pt x="14" y="86"/>
                  <a:pt x="11" y="88"/>
                  <a:pt x="9" y="90"/>
                </a:cubicBezTo>
                <a:cubicBezTo>
                  <a:pt x="8" y="88"/>
                  <a:pt x="8" y="87"/>
                  <a:pt x="7" y="8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91" name="Freeform 87"/>
          <p:cNvSpPr>
            <a:spLocks noEditPoints="1"/>
          </p:cNvSpPr>
          <p:nvPr/>
        </p:nvSpPr>
        <p:spPr bwMode="auto">
          <a:xfrm>
            <a:off x="5121275" y="3298825"/>
            <a:ext cx="468312" cy="500063"/>
          </a:xfrm>
          <a:custGeom>
            <a:gdLst>
              <a:gd fmla="*/ 66 w 125" name="T0"/>
              <a:gd fmla="*/ 127 h 133" name="T1"/>
              <a:gd fmla="*/ 11 w 125" name="T2"/>
              <a:gd fmla="*/ 41 h 133" name="T3"/>
              <a:gd fmla="*/ 37 w 125" name="T4"/>
              <a:gd fmla="*/ 92 h 133" name="T5"/>
              <a:gd fmla="*/ 14 w 125" name="T6"/>
              <a:gd fmla="*/ 101 h 133" name="T7"/>
              <a:gd fmla="*/ 10 w 125" name="T8"/>
              <a:gd fmla="*/ 93 h 133" name="T9"/>
              <a:gd fmla="*/ 10 w 125" name="T10"/>
              <a:gd fmla="*/ 93 h 133" name="T11"/>
              <a:gd fmla="*/ 10 w 125" name="T12"/>
              <a:gd fmla="*/ 93 h 133" name="T13"/>
              <a:gd fmla="*/ 59 w 125" name="T14"/>
              <a:gd fmla="*/ 20 h 133" name="T15"/>
              <a:gd fmla="*/ 51 w 125" name="T16"/>
              <a:gd fmla="*/ 28 h 133" name="T17"/>
              <a:gd fmla="*/ 75 w 125" name="T18"/>
              <a:gd fmla="*/ 21 h 133" name="T19"/>
              <a:gd fmla="*/ 84 w 125" name="T20"/>
              <a:gd fmla="*/ 28 h 133" name="T21"/>
              <a:gd fmla="*/ 81 w 125" name="T22"/>
              <a:gd fmla="*/ 35 h 133" name="T23"/>
              <a:gd fmla="*/ 58 w 125" name="T24"/>
              <a:gd fmla="*/ 31 h 133" name="T25"/>
              <a:gd fmla="*/ 39 w 125" name="T26"/>
              <a:gd fmla="*/ 41 h 133" name="T27"/>
              <a:gd fmla="*/ 69 w 125" name="T28"/>
              <a:gd fmla="*/ 30 h 133" name="T29"/>
              <a:gd fmla="*/ 69 w 125" name="T30"/>
              <a:gd fmla="*/ 23 h 133" name="T31"/>
              <a:gd fmla="*/ 55 w 125" name="T32"/>
              <a:gd fmla="*/ 30 h 133" name="T33"/>
              <a:gd fmla="*/ 18 w 125" name="T34"/>
              <a:gd fmla="*/ 47 h 133" name="T35"/>
              <a:gd fmla="*/ 7 w 125" name="T36"/>
              <a:gd fmla="*/ 58 h 133" name="T37"/>
              <a:gd fmla="*/ 5 w 125" name="T38"/>
              <a:gd fmla="*/ 64 h 133" name="T39"/>
              <a:gd fmla="*/ 24 w 125" name="T40"/>
              <a:gd fmla="*/ 60 h 133" name="T41"/>
              <a:gd fmla="*/ 91 w 125" name="T42"/>
              <a:gd fmla="*/ 40 h 133" name="T43"/>
              <a:gd fmla="*/ 29 w 125" name="T44"/>
              <a:gd fmla="*/ 65 h 133" name="T45"/>
              <a:gd fmla="*/ 54 w 125" name="T46"/>
              <a:gd fmla="*/ 56 h 133" name="T47"/>
              <a:gd fmla="*/ 110 w 125" name="T48"/>
              <a:gd fmla="*/ 40 h 133" name="T49"/>
              <a:gd fmla="*/ 101 w 125" name="T50"/>
              <a:gd fmla="*/ 45 h 133" name="T51"/>
              <a:gd fmla="*/ 53 w 125" name="T52"/>
              <a:gd fmla="*/ 69 h 133" name="T53"/>
              <a:gd fmla="*/ 114 w 125" name="T54"/>
              <a:gd fmla="*/ 50 h 133" name="T55"/>
              <a:gd fmla="*/ 66 w 125" name="T56"/>
              <a:gd fmla="*/ 75 h 133" name="T57"/>
              <a:gd fmla="*/ 66 w 125" name="T58"/>
              <a:gd fmla="*/ 117 h 133" name="T59"/>
              <a:gd fmla="*/ 108 w 125" name="T60"/>
              <a:gd fmla="*/ 94 h 133" name="T61"/>
              <a:gd fmla="*/ 79 w 125" name="T62"/>
              <a:gd fmla="*/ 107 h 133" name="T63"/>
              <a:gd fmla="*/ 117 w 125" name="T64"/>
              <a:gd fmla="*/ 89 h 133" name="T65"/>
              <a:gd fmla="*/ 78 w 125" name="T66"/>
              <a:gd fmla="*/ 97 h 133" name="T67"/>
              <a:gd fmla="*/ 33 w 125" name="T68"/>
              <a:gd fmla="*/ 121 h 133" name="T69"/>
              <a:gd fmla="*/ 25 w 125" name="T70"/>
              <a:gd fmla="*/ 115 h 133" name="T71"/>
              <a:gd fmla="*/ 101 w 125" name="T72"/>
              <a:gd fmla="*/ 87 h 133" name="T73"/>
              <a:gd fmla="*/ 80 w 125" name="T74"/>
              <a:gd fmla="*/ 92 h 133" name="T75"/>
              <a:gd fmla="*/ 98 w 125" name="T76"/>
              <a:gd fmla="*/ 83 h 133" name="T77"/>
              <a:gd fmla="*/ 119 w 125" name="T78"/>
              <a:gd fmla="*/ 67 h 133" name="T79"/>
              <a:gd fmla="*/ 76 w 125" name="T80"/>
              <a:gd fmla="*/ 87 h 133" name="T81"/>
              <a:gd fmla="*/ 119 w 125" name="T82"/>
              <a:gd fmla="*/ 67 h 133" name="T83"/>
              <a:gd fmla="*/ 21 w 125" name="T84"/>
              <a:gd fmla="*/ 104 h 133" name="T85"/>
              <a:gd fmla="*/ 118 w 125" name="T86"/>
              <a:gd fmla="*/ 63 h 133" name="T87"/>
              <a:gd fmla="*/ 18 w 125" name="T88"/>
              <a:gd fmla="*/ 98 h 133" name="T89"/>
              <a:gd fmla="*/ 45 w 125" name="T90"/>
              <a:gd fmla="*/ 100 h 133" name="T91"/>
              <a:gd fmla="*/ 41 w 125" name="T92"/>
              <a:gd fmla="*/ 123 h 133" name="T93"/>
              <a:gd fmla="*/ 42 w 125" name="T94"/>
              <a:gd fmla="*/ 123 h 133" name="T95"/>
              <a:gd fmla="*/ 108 w 125" name="T96"/>
              <a:gd fmla="*/ 112 h 133" name="T97"/>
              <a:gd fmla="*/ 77 w 125" name="T98"/>
              <a:gd fmla="*/ 125 h 133" name="T99"/>
              <a:gd fmla="*/ 71 w 125" name="T100"/>
              <a:gd fmla="*/ 123 h 133" name="T101"/>
              <a:gd fmla="*/ 111 w 125" name="T102"/>
              <a:gd fmla="*/ 106 h 133" name="T103"/>
              <a:gd fmla="*/ 93 w 125" name="T104"/>
              <a:gd fmla="*/ 124 h 133" name="T105"/>
              <a:gd fmla="*/ 113 w 125" name="T106"/>
              <a:gd fmla="*/ 97 h 133" name="T107"/>
              <a:gd fmla="*/ 60 w 125" name="T108"/>
              <a:gd fmla="*/ 121 h 133" name="T109"/>
              <a:gd fmla="*/ 70 w 125" name="T110"/>
              <a:gd fmla="*/ 67 h 133" name="T111"/>
              <a:gd fmla="*/ 108 w 125" name="T112"/>
              <a:gd fmla="*/ 37 h 133" name="T113"/>
              <a:gd fmla="*/ 98 w 125" name="T114"/>
              <a:gd fmla="*/ 39 h 133" name="T115"/>
              <a:gd fmla="*/ 22 w 125" name="T116"/>
              <a:gd fmla="*/ 65 h 133" name="T117"/>
              <a:gd fmla="*/ 73 w 125" name="T118"/>
              <a:gd fmla="*/ 21 h 133" name="T119"/>
              <a:gd fmla="*/ 18 w 125" name="T120"/>
              <a:gd fmla="*/ 44 h 133" name="T121"/>
              <a:gd fmla="*/ 19 w 125" name="T122"/>
              <a:gd fmla="*/ 37 h 133" name="T123"/>
              <a:gd fmla="*/ 59 w 125" name="T124"/>
              <a:gd fmla="*/ 63 h 13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33" w="125">
                <a:moveTo>
                  <a:pt x="29" y="121"/>
                </a:moveTo>
                <a:cubicBezTo>
                  <a:pt x="38" y="128"/>
                  <a:pt x="49" y="127"/>
                  <a:pt x="60" y="124"/>
                </a:cubicBezTo>
                <a:cubicBezTo>
                  <a:pt x="59" y="126"/>
                  <a:pt x="58" y="128"/>
                  <a:pt x="57" y="130"/>
                </a:cubicBezTo>
                <a:cubicBezTo>
                  <a:pt x="56" y="131"/>
                  <a:pt x="59" y="133"/>
                  <a:pt x="60" y="131"/>
                </a:cubicBezTo>
                <a:cubicBezTo>
                  <a:pt x="60" y="130"/>
                  <a:pt x="61" y="130"/>
                  <a:pt x="61" y="129"/>
                </a:cubicBezTo>
                <a:cubicBezTo>
                  <a:pt x="61" y="129"/>
                  <a:pt x="61" y="129"/>
                  <a:pt x="61" y="129"/>
                </a:cubicBezTo>
                <a:cubicBezTo>
                  <a:pt x="61" y="131"/>
                  <a:pt x="63" y="131"/>
                  <a:pt x="64" y="129"/>
                </a:cubicBezTo>
                <a:cubicBezTo>
                  <a:pt x="64" y="129"/>
                  <a:pt x="64" y="129"/>
                  <a:pt x="64" y="129"/>
                </a:cubicBezTo>
                <a:cubicBezTo>
                  <a:pt x="65" y="130"/>
                  <a:pt x="66" y="129"/>
                  <a:pt x="66" y="128"/>
                </a:cubicBezTo>
                <a:cubicBezTo>
                  <a:pt x="66" y="128"/>
                  <a:pt x="66" y="127"/>
                  <a:pt x="66" y="127"/>
                </a:cubicBezTo>
                <a:cubicBezTo>
                  <a:pt x="67" y="127"/>
                  <a:pt x="68" y="126"/>
                  <a:pt x="68" y="125"/>
                </a:cubicBezTo>
                <a:cubicBezTo>
                  <a:pt x="76" y="129"/>
                  <a:pt x="86" y="131"/>
                  <a:pt x="95" y="127"/>
                </a:cubicBezTo>
                <a:cubicBezTo>
                  <a:pt x="106" y="122"/>
                  <a:pt x="112" y="112"/>
                  <a:pt x="116" y="102"/>
                </a:cubicBezTo>
                <a:cubicBezTo>
                  <a:pt x="124" y="83"/>
                  <a:pt x="125" y="58"/>
                  <a:pt x="113" y="39"/>
                </a:cubicBezTo>
                <a:cubicBezTo>
                  <a:pt x="104" y="25"/>
                  <a:pt x="87" y="19"/>
                  <a:pt x="70" y="18"/>
                </a:cubicBezTo>
                <a:cubicBezTo>
                  <a:pt x="72" y="12"/>
                  <a:pt x="75" y="6"/>
                  <a:pt x="80" y="4"/>
                </a:cubicBezTo>
                <a:cubicBezTo>
                  <a:pt x="82" y="3"/>
                  <a:pt x="80" y="0"/>
                  <a:pt x="79" y="1"/>
                </a:cubicBezTo>
                <a:cubicBezTo>
                  <a:pt x="73" y="4"/>
                  <a:pt x="69" y="11"/>
                  <a:pt x="67" y="17"/>
                </a:cubicBezTo>
                <a:cubicBezTo>
                  <a:pt x="66" y="17"/>
                  <a:pt x="64" y="17"/>
                  <a:pt x="62" y="17"/>
                </a:cubicBezTo>
                <a:cubicBezTo>
                  <a:pt x="43" y="18"/>
                  <a:pt x="23" y="25"/>
                  <a:pt x="11" y="41"/>
                </a:cubicBezTo>
                <a:cubicBezTo>
                  <a:pt x="0" y="57"/>
                  <a:pt x="0" y="78"/>
                  <a:pt x="8" y="95"/>
                </a:cubicBezTo>
                <a:cubicBezTo>
                  <a:pt x="12" y="105"/>
                  <a:pt x="20" y="115"/>
                  <a:pt x="29" y="121"/>
                </a:cubicBezTo>
                <a:close/>
                <a:moveTo>
                  <a:pt x="18" y="106"/>
                </a:moveTo>
                <a:cubicBezTo>
                  <a:pt x="25" y="104"/>
                  <a:pt x="32" y="101"/>
                  <a:pt x="39" y="97"/>
                </a:cubicBezTo>
                <a:cubicBezTo>
                  <a:pt x="47" y="94"/>
                  <a:pt x="54" y="91"/>
                  <a:pt x="62" y="88"/>
                </a:cubicBezTo>
                <a:cubicBezTo>
                  <a:pt x="55" y="91"/>
                  <a:pt x="48" y="94"/>
                  <a:pt x="41" y="98"/>
                </a:cubicBezTo>
                <a:cubicBezTo>
                  <a:pt x="35" y="102"/>
                  <a:pt x="26" y="104"/>
                  <a:pt x="21" y="110"/>
                </a:cubicBezTo>
                <a:cubicBezTo>
                  <a:pt x="20" y="109"/>
                  <a:pt x="19" y="108"/>
                  <a:pt x="18" y="106"/>
                </a:cubicBezTo>
                <a:close/>
                <a:moveTo>
                  <a:pt x="14" y="101"/>
                </a:moveTo>
                <a:cubicBezTo>
                  <a:pt x="22" y="101"/>
                  <a:pt x="30" y="95"/>
                  <a:pt x="37" y="92"/>
                </a:cubicBezTo>
                <a:cubicBezTo>
                  <a:pt x="46" y="88"/>
                  <a:pt x="55" y="85"/>
                  <a:pt x="63" y="81"/>
                </a:cubicBezTo>
                <a:cubicBezTo>
                  <a:pt x="73" y="76"/>
                  <a:pt x="83" y="72"/>
                  <a:pt x="93" y="68"/>
                </a:cubicBezTo>
                <a:cubicBezTo>
                  <a:pt x="98" y="66"/>
                  <a:pt x="103" y="64"/>
                  <a:pt x="108" y="62"/>
                </a:cubicBezTo>
                <a:cubicBezTo>
                  <a:pt x="108" y="62"/>
                  <a:pt x="108" y="62"/>
                  <a:pt x="108" y="62"/>
                </a:cubicBezTo>
                <a:cubicBezTo>
                  <a:pt x="103" y="65"/>
                  <a:pt x="98" y="67"/>
                  <a:pt x="93" y="69"/>
                </a:cubicBezTo>
                <a:cubicBezTo>
                  <a:pt x="84" y="72"/>
                  <a:pt x="76" y="76"/>
                  <a:pt x="67" y="79"/>
                </a:cubicBezTo>
                <a:cubicBezTo>
                  <a:pt x="58" y="83"/>
                  <a:pt x="50" y="87"/>
                  <a:pt x="41" y="92"/>
                </a:cubicBezTo>
                <a:cubicBezTo>
                  <a:pt x="37" y="94"/>
                  <a:pt x="33" y="96"/>
                  <a:pt x="29" y="99"/>
                </a:cubicBezTo>
                <a:cubicBezTo>
                  <a:pt x="25" y="101"/>
                  <a:pt x="21" y="103"/>
                  <a:pt x="17" y="105"/>
                </a:cubicBezTo>
                <a:cubicBezTo>
                  <a:pt x="16" y="104"/>
                  <a:pt x="15" y="103"/>
                  <a:pt x="14" y="101"/>
                </a:cubicBezTo>
                <a:close/>
                <a:moveTo>
                  <a:pt x="12" y="97"/>
                </a:moveTo>
                <a:cubicBezTo>
                  <a:pt x="15" y="97"/>
                  <a:pt x="17" y="95"/>
                  <a:pt x="19" y="94"/>
                </a:cubicBezTo>
                <a:cubicBezTo>
                  <a:pt x="24" y="92"/>
                  <a:pt x="28" y="91"/>
                  <a:pt x="32" y="89"/>
                </a:cubicBezTo>
                <a:cubicBezTo>
                  <a:pt x="42" y="85"/>
                  <a:pt x="53" y="81"/>
                  <a:pt x="63" y="77"/>
                </a:cubicBezTo>
                <a:cubicBezTo>
                  <a:pt x="64" y="76"/>
                  <a:pt x="66" y="76"/>
                  <a:pt x="67" y="75"/>
                </a:cubicBezTo>
                <a:cubicBezTo>
                  <a:pt x="66" y="76"/>
                  <a:pt x="66" y="76"/>
                  <a:pt x="65" y="76"/>
                </a:cubicBezTo>
                <a:cubicBezTo>
                  <a:pt x="56" y="80"/>
                  <a:pt x="47" y="83"/>
                  <a:pt x="38" y="88"/>
                </a:cubicBezTo>
                <a:cubicBezTo>
                  <a:pt x="30" y="92"/>
                  <a:pt x="21" y="95"/>
                  <a:pt x="13" y="100"/>
                </a:cubicBezTo>
                <a:cubicBezTo>
                  <a:pt x="13" y="99"/>
                  <a:pt x="12" y="98"/>
                  <a:pt x="12" y="97"/>
                </a:cubicBezTo>
                <a:close/>
                <a:moveTo>
                  <a:pt x="10" y="93"/>
                </a:moveTo>
                <a:cubicBezTo>
                  <a:pt x="10" y="93"/>
                  <a:pt x="10" y="93"/>
                  <a:pt x="10" y="93"/>
                </a:cubicBezTo>
                <a:cubicBezTo>
                  <a:pt x="14" y="92"/>
                  <a:pt x="17" y="90"/>
                  <a:pt x="21" y="88"/>
                </a:cubicBezTo>
                <a:cubicBezTo>
                  <a:pt x="26" y="86"/>
                  <a:pt x="31" y="84"/>
                  <a:pt x="36" y="82"/>
                </a:cubicBezTo>
                <a:cubicBezTo>
                  <a:pt x="45" y="78"/>
                  <a:pt x="54" y="74"/>
                  <a:pt x="64" y="70"/>
                </a:cubicBezTo>
                <a:cubicBezTo>
                  <a:pt x="65" y="69"/>
                  <a:pt x="66" y="69"/>
                  <a:pt x="68" y="68"/>
                </a:cubicBezTo>
                <a:cubicBezTo>
                  <a:pt x="65" y="70"/>
                  <a:pt x="62" y="71"/>
                  <a:pt x="60" y="72"/>
                </a:cubicBezTo>
                <a:cubicBezTo>
                  <a:pt x="51" y="76"/>
                  <a:pt x="42" y="80"/>
                  <a:pt x="33" y="84"/>
                </a:cubicBezTo>
                <a:cubicBezTo>
                  <a:pt x="29" y="85"/>
                  <a:pt x="25" y="88"/>
                  <a:pt x="22" y="90"/>
                </a:cubicBezTo>
                <a:cubicBezTo>
                  <a:pt x="18" y="92"/>
                  <a:pt x="14" y="93"/>
                  <a:pt x="11" y="96"/>
                </a:cubicBezTo>
                <a:cubicBezTo>
                  <a:pt x="11" y="95"/>
                  <a:pt x="10" y="94"/>
                  <a:pt x="10" y="93"/>
                </a:cubicBezTo>
                <a:close/>
                <a:moveTo>
                  <a:pt x="18" y="85"/>
                </a:moveTo>
                <a:cubicBezTo>
                  <a:pt x="23" y="82"/>
                  <a:pt x="29" y="81"/>
                  <a:pt x="35" y="78"/>
                </a:cubicBezTo>
                <a:cubicBezTo>
                  <a:pt x="49" y="72"/>
                  <a:pt x="63" y="65"/>
                  <a:pt x="78" y="60"/>
                </a:cubicBezTo>
                <a:cubicBezTo>
                  <a:pt x="84" y="58"/>
                  <a:pt x="89" y="56"/>
                  <a:pt x="95" y="53"/>
                </a:cubicBezTo>
                <a:cubicBezTo>
                  <a:pt x="93" y="54"/>
                  <a:pt x="92" y="55"/>
                  <a:pt x="90" y="56"/>
                </a:cubicBezTo>
                <a:cubicBezTo>
                  <a:pt x="80" y="60"/>
                  <a:pt x="70" y="64"/>
                  <a:pt x="60" y="68"/>
                </a:cubicBezTo>
                <a:cubicBezTo>
                  <a:pt x="52" y="72"/>
                  <a:pt x="44" y="76"/>
                  <a:pt x="35" y="80"/>
                </a:cubicBezTo>
                <a:cubicBezTo>
                  <a:pt x="32" y="82"/>
                  <a:pt x="28" y="83"/>
                  <a:pt x="24" y="85"/>
                </a:cubicBezTo>
                <a:cubicBezTo>
                  <a:pt x="19" y="87"/>
                  <a:pt x="14" y="90"/>
                  <a:pt x="10" y="92"/>
                </a:cubicBezTo>
                <a:cubicBezTo>
                  <a:pt x="10" y="92"/>
                  <a:pt x="10" y="92"/>
                  <a:pt x="10" y="93"/>
                </a:cubicBezTo>
                <a:cubicBezTo>
                  <a:pt x="9" y="92"/>
                  <a:pt x="9" y="91"/>
                  <a:pt x="9" y="90"/>
                </a:cubicBezTo>
                <a:cubicBezTo>
                  <a:pt x="12" y="88"/>
                  <a:pt x="15" y="87"/>
                  <a:pt x="18" y="85"/>
                </a:cubicBezTo>
                <a:close/>
                <a:moveTo>
                  <a:pt x="59" y="20"/>
                </a:moveTo>
                <a:cubicBezTo>
                  <a:pt x="44" y="27"/>
                  <a:pt x="30" y="35"/>
                  <a:pt x="15" y="42"/>
                </a:cubicBezTo>
                <a:cubicBezTo>
                  <a:pt x="15" y="42"/>
                  <a:pt x="15" y="42"/>
                  <a:pt x="14" y="43"/>
                </a:cubicBezTo>
                <a:cubicBezTo>
                  <a:pt x="14" y="43"/>
                  <a:pt x="14" y="42"/>
                  <a:pt x="15" y="42"/>
                </a:cubicBezTo>
                <a:cubicBezTo>
                  <a:pt x="16" y="41"/>
                  <a:pt x="18" y="40"/>
                  <a:pt x="19" y="39"/>
                </a:cubicBezTo>
                <a:cubicBezTo>
                  <a:pt x="23" y="36"/>
                  <a:pt x="27" y="34"/>
                  <a:pt x="31" y="32"/>
                </a:cubicBezTo>
                <a:cubicBezTo>
                  <a:pt x="39" y="28"/>
                  <a:pt x="47" y="25"/>
                  <a:pt x="54" y="21"/>
                </a:cubicBezTo>
                <a:cubicBezTo>
                  <a:pt x="56" y="20"/>
                  <a:pt x="58" y="20"/>
                  <a:pt x="59" y="20"/>
                </a:cubicBezTo>
                <a:close/>
                <a:moveTo>
                  <a:pt x="13" y="44"/>
                </a:moveTo>
                <a:cubicBezTo>
                  <a:pt x="21" y="40"/>
                  <a:pt x="28" y="36"/>
                  <a:pt x="35" y="33"/>
                </a:cubicBezTo>
                <a:cubicBezTo>
                  <a:pt x="39" y="31"/>
                  <a:pt x="43" y="28"/>
                  <a:pt x="48" y="26"/>
                </a:cubicBezTo>
                <a:cubicBezTo>
                  <a:pt x="49" y="25"/>
                  <a:pt x="51" y="25"/>
                  <a:pt x="53" y="24"/>
                </a:cubicBezTo>
                <a:cubicBezTo>
                  <a:pt x="38" y="32"/>
                  <a:pt x="24" y="40"/>
                  <a:pt x="11" y="48"/>
                </a:cubicBezTo>
                <a:cubicBezTo>
                  <a:pt x="12" y="47"/>
                  <a:pt x="12" y="45"/>
                  <a:pt x="13" y="44"/>
                </a:cubicBezTo>
                <a:close/>
                <a:moveTo>
                  <a:pt x="10" y="50"/>
                </a:moveTo>
                <a:cubicBezTo>
                  <a:pt x="13" y="49"/>
                  <a:pt x="16" y="46"/>
                  <a:pt x="20" y="44"/>
                </a:cubicBezTo>
                <a:cubicBezTo>
                  <a:pt x="24" y="41"/>
                  <a:pt x="30" y="39"/>
                  <a:pt x="35" y="36"/>
                </a:cubicBezTo>
                <a:cubicBezTo>
                  <a:pt x="40" y="33"/>
                  <a:pt x="45" y="31"/>
                  <a:pt x="51" y="28"/>
                </a:cubicBezTo>
                <a:cubicBezTo>
                  <a:pt x="46" y="31"/>
                  <a:pt x="41" y="33"/>
                  <a:pt x="36" y="36"/>
                </a:cubicBezTo>
                <a:cubicBezTo>
                  <a:pt x="31" y="39"/>
                  <a:pt x="26" y="41"/>
                  <a:pt x="20" y="44"/>
                </a:cubicBezTo>
                <a:cubicBezTo>
                  <a:pt x="18" y="46"/>
                  <a:pt x="15" y="48"/>
                  <a:pt x="11" y="49"/>
                </a:cubicBezTo>
                <a:cubicBezTo>
                  <a:pt x="11" y="50"/>
                  <a:pt x="10" y="50"/>
                  <a:pt x="10" y="50"/>
                </a:cubicBezTo>
                <a:cubicBezTo>
                  <a:pt x="10" y="50"/>
                  <a:pt x="10" y="50"/>
                  <a:pt x="10" y="50"/>
                </a:cubicBezTo>
                <a:close/>
                <a:moveTo>
                  <a:pt x="75" y="21"/>
                </a:moveTo>
                <a:cubicBezTo>
                  <a:pt x="77" y="21"/>
                  <a:pt x="79" y="21"/>
                  <a:pt x="81" y="22"/>
                </a:cubicBezTo>
                <a:cubicBezTo>
                  <a:pt x="77" y="24"/>
                  <a:pt x="73" y="26"/>
                  <a:pt x="69" y="28"/>
                </a:cubicBezTo>
                <a:cubicBezTo>
                  <a:pt x="69" y="27"/>
                  <a:pt x="69" y="26"/>
                  <a:pt x="69" y="24"/>
                </a:cubicBezTo>
                <a:cubicBezTo>
                  <a:pt x="71" y="23"/>
                  <a:pt x="73" y="22"/>
                  <a:pt x="75" y="21"/>
                </a:cubicBezTo>
                <a:cubicBezTo>
                  <a:pt x="75" y="21"/>
                  <a:pt x="75" y="21"/>
                  <a:pt x="75" y="21"/>
                </a:cubicBezTo>
                <a:close/>
                <a:moveTo>
                  <a:pt x="96" y="27"/>
                </a:moveTo>
                <a:cubicBezTo>
                  <a:pt x="82" y="34"/>
                  <a:pt x="68" y="40"/>
                  <a:pt x="54" y="46"/>
                </a:cubicBezTo>
                <a:cubicBezTo>
                  <a:pt x="40" y="51"/>
                  <a:pt x="27" y="58"/>
                  <a:pt x="15" y="64"/>
                </a:cubicBezTo>
                <a:cubicBezTo>
                  <a:pt x="12" y="66"/>
                  <a:pt x="8" y="67"/>
                  <a:pt x="5" y="69"/>
                </a:cubicBezTo>
                <a:cubicBezTo>
                  <a:pt x="8" y="67"/>
                  <a:pt x="11" y="65"/>
                  <a:pt x="14" y="63"/>
                </a:cubicBezTo>
                <a:cubicBezTo>
                  <a:pt x="20" y="59"/>
                  <a:pt x="27" y="56"/>
                  <a:pt x="34" y="53"/>
                </a:cubicBezTo>
                <a:cubicBezTo>
                  <a:pt x="46" y="47"/>
                  <a:pt x="58" y="41"/>
                  <a:pt x="70" y="35"/>
                </a:cubicBezTo>
                <a:cubicBezTo>
                  <a:pt x="75" y="34"/>
                  <a:pt x="80" y="33"/>
                  <a:pt x="85" y="31"/>
                </a:cubicBezTo>
                <a:cubicBezTo>
                  <a:pt x="87" y="30"/>
                  <a:pt x="86" y="28"/>
                  <a:pt x="84" y="28"/>
                </a:cubicBezTo>
                <a:cubicBezTo>
                  <a:pt x="83" y="29"/>
                  <a:pt x="81" y="29"/>
                  <a:pt x="79" y="30"/>
                </a:cubicBezTo>
                <a:cubicBezTo>
                  <a:pt x="80" y="30"/>
                  <a:pt x="81" y="29"/>
                  <a:pt x="81" y="29"/>
                </a:cubicBezTo>
                <a:cubicBezTo>
                  <a:pt x="82" y="29"/>
                  <a:pt x="82" y="29"/>
                  <a:pt x="82" y="29"/>
                </a:cubicBezTo>
                <a:cubicBezTo>
                  <a:pt x="84" y="28"/>
                  <a:pt x="86" y="27"/>
                  <a:pt x="87" y="26"/>
                </a:cubicBezTo>
                <a:cubicBezTo>
                  <a:pt x="88" y="25"/>
                  <a:pt x="89" y="25"/>
                  <a:pt x="89" y="25"/>
                </a:cubicBezTo>
                <a:cubicBezTo>
                  <a:pt x="89" y="25"/>
                  <a:pt x="89" y="24"/>
                  <a:pt x="89" y="24"/>
                </a:cubicBezTo>
                <a:cubicBezTo>
                  <a:pt x="92" y="25"/>
                  <a:pt x="94" y="26"/>
                  <a:pt x="96" y="27"/>
                </a:cubicBezTo>
                <a:close/>
                <a:moveTo>
                  <a:pt x="97" y="28"/>
                </a:moveTo>
                <a:cubicBezTo>
                  <a:pt x="96" y="28"/>
                  <a:pt x="96" y="28"/>
                  <a:pt x="95" y="28"/>
                </a:cubicBezTo>
                <a:cubicBezTo>
                  <a:pt x="91" y="31"/>
                  <a:pt x="86" y="33"/>
                  <a:pt x="81" y="35"/>
                </a:cubicBezTo>
                <a:cubicBezTo>
                  <a:pt x="82" y="34"/>
                  <a:pt x="84" y="33"/>
                  <a:pt x="86" y="32"/>
                </a:cubicBezTo>
                <a:cubicBezTo>
                  <a:pt x="89" y="31"/>
                  <a:pt x="91" y="30"/>
                  <a:pt x="93" y="29"/>
                </a:cubicBezTo>
                <a:cubicBezTo>
                  <a:pt x="94" y="29"/>
                  <a:pt x="96" y="28"/>
                  <a:pt x="96" y="28"/>
                </a:cubicBezTo>
                <a:cubicBezTo>
                  <a:pt x="96" y="28"/>
                  <a:pt x="96" y="28"/>
                  <a:pt x="97" y="28"/>
                </a:cubicBezTo>
                <a:close/>
                <a:moveTo>
                  <a:pt x="62" y="35"/>
                </a:moveTo>
                <a:cubicBezTo>
                  <a:pt x="64" y="35"/>
                  <a:pt x="65" y="35"/>
                  <a:pt x="67" y="35"/>
                </a:cubicBezTo>
                <a:cubicBezTo>
                  <a:pt x="54" y="41"/>
                  <a:pt x="41" y="46"/>
                  <a:pt x="29" y="52"/>
                </a:cubicBezTo>
                <a:cubicBezTo>
                  <a:pt x="40" y="46"/>
                  <a:pt x="50" y="41"/>
                  <a:pt x="61" y="35"/>
                </a:cubicBezTo>
                <a:cubicBezTo>
                  <a:pt x="61" y="35"/>
                  <a:pt x="62" y="35"/>
                  <a:pt x="62" y="35"/>
                </a:cubicBezTo>
                <a:close/>
                <a:moveTo>
                  <a:pt x="58" y="31"/>
                </a:moveTo>
                <a:cubicBezTo>
                  <a:pt x="61" y="29"/>
                  <a:pt x="63" y="28"/>
                  <a:pt x="66" y="26"/>
                </a:cubicBezTo>
                <a:cubicBezTo>
                  <a:pt x="66" y="27"/>
                  <a:pt x="66" y="28"/>
                  <a:pt x="66" y="29"/>
                </a:cubicBezTo>
                <a:cubicBezTo>
                  <a:pt x="64" y="30"/>
                  <a:pt x="63" y="31"/>
                  <a:pt x="61" y="32"/>
                </a:cubicBezTo>
                <a:cubicBezTo>
                  <a:pt x="60" y="31"/>
                  <a:pt x="59" y="31"/>
                  <a:pt x="58" y="31"/>
                </a:cubicBezTo>
                <a:close/>
                <a:moveTo>
                  <a:pt x="57" y="34"/>
                </a:moveTo>
                <a:cubicBezTo>
                  <a:pt x="53" y="36"/>
                  <a:pt x="48" y="38"/>
                  <a:pt x="43" y="40"/>
                </a:cubicBezTo>
                <a:cubicBezTo>
                  <a:pt x="32" y="46"/>
                  <a:pt x="21" y="51"/>
                  <a:pt x="10" y="57"/>
                </a:cubicBezTo>
                <a:cubicBezTo>
                  <a:pt x="10" y="57"/>
                  <a:pt x="10" y="57"/>
                  <a:pt x="10" y="57"/>
                </a:cubicBezTo>
                <a:cubicBezTo>
                  <a:pt x="13" y="55"/>
                  <a:pt x="16" y="54"/>
                  <a:pt x="20" y="52"/>
                </a:cubicBezTo>
                <a:cubicBezTo>
                  <a:pt x="26" y="48"/>
                  <a:pt x="32" y="45"/>
                  <a:pt x="39" y="41"/>
                </a:cubicBezTo>
                <a:cubicBezTo>
                  <a:pt x="44" y="39"/>
                  <a:pt x="49" y="36"/>
                  <a:pt x="54" y="33"/>
                </a:cubicBezTo>
                <a:cubicBezTo>
                  <a:pt x="55" y="33"/>
                  <a:pt x="56" y="33"/>
                  <a:pt x="57" y="34"/>
                </a:cubicBezTo>
                <a:close/>
                <a:moveTo>
                  <a:pt x="66" y="30"/>
                </a:moveTo>
                <a:cubicBezTo>
                  <a:pt x="66" y="30"/>
                  <a:pt x="66" y="31"/>
                  <a:pt x="66" y="31"/>
                </a:cubicBezTo>
                <a:cubicBezTo>
                  <a:pt x="66" y="32"/>
                  <a:pt x="65" y="32"/>
                  <a:pt x="65" y="32"/>
                </a:cubicBezTo>
                <a:cubicBezTo>
                  <a:pt x="64" y="32"/>
                  <a:pt x="63" y="32"/>
                  <a:pt x="62" y="32"/>
                </a:cubicBezTo>
                <a:cubicBezTo>
                  <a:pt x="64" y="31"/>
                  <a:pt x="65" y="31"/>
                  <a:pt x="66" y="30"/>
                </a:cubicBezTo>
                <a:close/>
                <a:moveTo>
                  <a:pt x="69" y="29"/>
                </a:moveTo>
                <a:cubicBezTo>
                  <a:pt x="73" y="27"/>
                  <a:pt x="76" y="25"/>
                  <a:pt x="80" y="23"/>
                </a:cubicBezTo>
                <a:cubicBezTo>
                  <a:pt x="76" y="25"/>
                  <a:pt x="73" y="27"/>
                  <a:pt x="69" y="30"/>
                </a:cubicBezTo>
                <a:cubicBezTo>
                  <a:pt x="69" y="29"/>
                  <a:pt x="69" y="29"/>
                  <a:pt x="69" y="29"/>
                </a:cubicBezTo>
                <a:close/>
                <a:moveTo>
                  <a:pt x="81" y="28"/>
                </a:moveTo>
                <a:cubicBezTo>
                  <a:pt x="79" y="29"/>
                  <a:pt x="77" y="30"/>
                  <a:pt x="75" y="31"/>
                </a:cubicBezTo>
                <a:cubicBezTo>
                  <a:pt x="73" y="32"/>
                  <a:pt x="71" y="32"/>
                  <a:pt x="69" y="32"/>
                </a:cubicBezTo>
                <a:cubicBezTo>
                  <a:pt x="69" y="32"/>
                  <a:pt x="69" y="31"/>
                  <a:pt x="69" y="31"/>
                </a:cubicBezTo>
                <a:cubicBezTo>
                  <a:pt x="73" y="28"/>
                  <a:pt x="78" y="26"/>
                  <a:pt x="82" y="22"/>
                </a:cubicBezTo>
                <a:cubicBezTo>
                  <a:pt x="82" y="22"/>
                  <a:pt x="82" y="22"/>
                  <a:pt x="82" y="22"/>
                </a:cubicBezTo>
                <a:cubicBezTo>
                  <a:pt x="84" y="23"/>
                  <a:pt x="86" y="23"/>
                  <a:pt x="88" y="24"/>
                </a:cubicBezTo>
                <a:cubicBezTo>
                  <a:pt x="86" y="25"/>
                  <a:pt x="84" y="27"/>
                  <a:pt x="81" y="28"/>
                </a:cubicBezTo>
                <a:close/>
                <a:moveTo>
                  <a:pt x="69" y="23"/>
                </a:moveTo>
                <a:cubicBezTo>
                  <a:pt x="69" y="23"/>
                  <a:pt x="69" y="23"/>
                  <a:pt x="69" y="23"/>
                </a:cubicBezTo>
                <a:cubicBezTo>
                  <a:pt x="70" y="23"/>
                  <a:pt x="72" y="22"/>
                  <a:pt x="73" y="21"/>
                </a:cubicBezTo>
                <a:cubicBezTo>
                  <a:pt x="72" y="22"/>
                  <a:pt x="70" y="23"/>
                  <a:pt x="69" y="23"/>
                </a:cubicBezTo>
                <a:close/>
                <a:moveTo>
                  <a:pt x="66" y="25"/>
                </a:moveTo>
                <a:cubicBezTo>
                  <a:pt x="63" y="27"/>
                  <a:pt x="60" y="29"/>
                  <a:pt x="57" y="31"/>
                </a:cubicBezTo>
                <a:cubicBezTo>
                  <a:pt x="57" y="30"/>
                  <a:pt x="56" y="30"/>
                  <a:pt x="56" y="30"/>
                </a:cubicBezTo>
                <a:cubicBezTo>
                  <a:pt x="59" y="29"/>
                  <a:pt x="63" y="27"/>
                  <a:pt x="66" y="25"/>
                </a:cubicBezTo>
                <a:cubicBezTo>
                  <a:pt x="66" y="25"/>
                  <a:pt x="66" y="25"/>
                  <a:pt x="66" y="25"/>
                </a:cubicBezTo>
                <a:close/>
                <a:moveTo>
                  <a:pt x="60" y="27"/>
                </a:moveTo>
                <a:cubicBezTo>
                  <a:pt x="58" y="28"/>
                  <a:pt x="56" y="29"/>
                  <a:pt x="55" y="30"/>
                </a:cubicBezTo>
                <a:cubicBezTo>
                  <a:pt x="54" y="29"/>
                  <a:pt x="53" y="29"/>
                  <a:pt x="53" y="29"/>
                </a:cubicBezTo>
                <a:cubicBezTo>
                  <a:pt x="51" y="28"/>
                  <a:pt x="50" y="31"/>
                  <a:pt x="51" y="31"/>
                </a:cubicBezTo>
                <a:cubicBezTo>
                  <a:pt x="51" y="31"/>
                  <a:pt x="51" y="31"/>
                  <a:pt x="51" y="31"/>
                </a:cubicBezTo>
                <a:cubicBezTo>
                  <a:pt x="49" y="33"/>
                  <a:pt x="46" y="34"/>
                  <a:pt x="43" y="36"/>
                </a:cubicBezTo>
                <a:cubicBezTo>
                  <a:pt x="37" y="38"/>
                  <a:pt x="32" y="41"/>
                  <a:pt x="26" y="43"/>
                </a:cubicBezTo>
                <a:cubicBezTo>
                  <a:pt x="21" y="46"/>
                  <a:pt x="15" y="49"/>
                  <a:pt x="9" y="51"/>
                </a:cubicBezTo>
                <a:cubicBezTo>
                  <a:pt x="9" y="51"/>
                  <a:pt x="9" y="51"/>
                  <a:pt x="9" y="51"/>
                </a:cubicBezTo>
                <a:cubicBezTo>
                  <a:pt x="9" y="51"/>
                  <a:pt x="9" y="51"/>
                  <a:pt x="9" y="51"/>
                </a:cubicBezTo>
                <a:cubicBezTo>
                  <a:pt x="10" y="51"/>
                  <a:pt x="11" y="50"/>
                  <a:pt x="12" y="50"/>
                </a:cubicBezTo>
                <a:cubicBezTo>
                  <a:pt x="14" y="49"/>
                  <a:pt x="16" y="48"/>
                  <a:pt x="18" y="47"/>
                </a:cubicBezTo>
                <a:cubicBezTo>
                  <a:pt x="23" y="44"/>
                  <a:pt x="29" y="40"/>
                  <a:pt x="35" y="37"/>
                </a:cubicBezTo>
                <a:cubicBezTo>
                  <a:pt x="46" y="32"/>
                  <a:pt x="56" y="26"/>
                  <a:pt x="67" y="20"/>
                </a:cubicBezTo>
                <a:cubicBezTo>
                  <a:pt x="66" y="22"/>
                  <a:pt x="66" y="23"/>
                  <a:pt x="66" y="24"/>
                </a:cubicBezTo>
                <a:cubicBezTo>
                  <a:pt x="64" y="25"/>
                  <a:pt x="62" y="26"/>
                  <a:pt x="60" y="27"/>
                </a:cubicBezTo>
                <a:close/>
                <a:moveTo>
                  <a:pt x="9" y="52"/>
                </a:moveTo>
                <a:cubicBezTo>
                  <a:pt x="12" y="51"/>
                  <a:pt x="15" y="49"/>
                  <a:pt x="19" y="48"/>
                </a:cubicBezTo>
                <a:cubicBezTo>
                  <a:pt x="24" y="45"/>
                  <a:pt x="30" y="42"/>
                  <a:pt x="36" y="39"/>
                </a:cubicBezTo>
                <a:cubicBezTo>
                  <a:pt x="42" y="37"/>
                  <a:pt x="47" y="34"/>
                  <a:pt x="53" y="32"/>
                </a:cubicBezTo>
                <a:cubicBezTo>
                  <a:pt x="53" y="32"/>
                  <a:pt x="53" y="32"/>
                  <a:pt x="54" y="32"/>
                </a:cubicBezTo>
                <a:cubicBezTo>
                  <a:pt x="38" y="41"/>
                  <a:pt x="22" y="49"/>
                  <a:pt x="7" y="58"/>
                </a:cubicBezTo>
                <a:cubicBezTo>
                  <a:pt x="7" y="56"/>
                  <a:pt x="8" y="54"/>
                  <a:pt x="9" y="52"/>
                </a:cubicBezTo>
                <a:close/>
                <a:moveTo>
                  <a:pt x="6" y="60"/>
                </a:moveTo>
                <a:cubicBezTo>
                  <a:pt x="11" y="58"/>
                  <a:pt x="15" y="55"/>
                  <a:pt x="20" y="53"/>
                </a:cubicBezTo>
                <a:cubicBezTo>
                  <a:pt x="26" y="49"/>
                  <a:pt x="32" y="46"/>
                  <a:pt x="39" y="43"/>
                </a:cubicBezTo>
                <a:cubicBezTo>
                  <a:pt x="45" y="40"/>
                  <a:pt x="52" y="37"/>
                  <a:pt x="58" y="34"/>
                </a:cubicBezTo>
                <a:cubicBezTo>
                  <a:pt x="59" y="34"/>
                  <a:pt x="60" y="34"/>
                  <a:pt x="61" y="34"/>
                </a:cubicBezTo>
                <a:cubicBezTo>
                  <a:pt x="55" y="38"/>
                  <a:pt x="49" y="41"/>
                  <a:pt x="43" y="44"/>
                </a:cubicBezTo>
                <a:cubicBezTo>
                  <a:pt x="34" y="48"/>
                  <a:pt x="25" y="53"/>
                  <a:pt x="16" y="58"/>
                </a:cubicBezTo>
                <a:cubicBezTo>
                  <a:pt x="14" y="59"/>
                  <a:pt x="12" y="60"/>
                  <a:pt x="10" y="62"/>
                </a:cubicBezTo>
                <a:cubicBezTo>
                  <a:pt x="9" y="63"/>
                  <a:pt x="7" y="63"/>
                  <a:pt x="5" y="64"/>
                </a:cubicBezTo>
                <a:cubicBezTo>
                  <a:pt x="6" y="63"/>
                  <a:pt x="6" y="62"/>
                  <a:pt x="6" y="60"/>
                </a:cubicBezTo>
                <a:close/>
                <a:moveTo>
                  <a:pt x="11" y="62"/>
                </a:moveTo>
                <a:cubicBezTo>
                  <a:pt x="15" y="60"/>
                  <a:pt x="18" y="58"/>
                  <a:pt x="22" y="56"/>
                </a:cubicBezTo>
                <a:cubicBezTo>
                  <a:pt x="30" y="53"/>
                  <a:pt x="38" y="49"/>
                  <a:pt x="46" y="45"/>
                </a:cubicBezTo>
                <a:cubicBezTo>
                  <a:pt x="51" y="43"/>
                  <a:pt x="57" y="40"/>
                  <a:pt x="62" y="38"/>
                </a:cubicBezTo>
                <a:cubicBezTo>
                  <a:pt x="43" y="47"/>
                  <a:pt x="23" y="56"/>
                  <a:pt x="5" y="68"/>
                </a:cubicBezTo>
                <a:cubicBezTo>
                  <a:pt x="5" y="67"/>
                  <a:pt x="5" y="67"/>
                  <a:pt x="5" y="66"/>
                </a:cubicBezTo>
                <a:cubicBezTo>
                  <a:pt x="7" y="65"/>
                  <a:pt x="9" y="63"/>
                  <a:pt x="11" y="62"/>
                </a:cubicBezTo>
                <a:close/>
                <a:moveTo>
                  <a:pt x="5" y="70"/>
                </a:moveTo>
                <a:cubicBezTo>
                  <a:pt x="12" y="67"/>
                  <a:pt x="18" y="64"/>
                  <a:pt x="24" y="60"/>
                </a:cubicBezTo>
                <a:cubicBezTo>
                  <a:pt x="32" y="56"/>
                  <a:pt x="40" y="52"/>
                  <a:pt x="49" y="49"/>
                </a:cubicBezTo>
                <a:cubicBezTo>
                  <a:pt x="52" y="47"/>
                  <a:pt x="56" y="46"/>
                  <a:pt x="59" y="44"/>
                </a:cubicBezTo>
                <a:cubicBezTo>
                  <a:pt x="56" y="46"/>
                  <a:pt x="53" y="47"/>
                  <a:pt x="50" y="49"/>
                </a:cubicBezTo>
                <a:cubicBezTo>
                  <a:pt x="42" y="53"/>
                  <a:pt x="34" y="56"/>
                  <a:pt x="26" y="61"/>
                </a:cubicBezTo>
                <a:cubicBezTo>
                  <a:pt x="19" y="65"/>
                  <a:pt x="12" y="69"/>
                  <a:pt x="5" y="73"/>
                </a:cubicBezTo>
                <a:cubicBezTo>
                  <a:pt x="5" y="72"/>
                  <a:pt x="5" y="71"/>
                  <a:pt x="5" y="70"/>
                </a:cubicBezTo>
                <a:close/>
                <a:moveTo>
                  <a:pt x="103" y="32"/>
                </a:moveTo>
                <a:cubicBezTo>
                  <a:pt x="104" y="33"/>
                  <a:pt x="105" y="34"/>
                  <a:pt x="106" y="34"/>
                </a:cubicBezTo>
                <a:cubicBezTo>
                  <a:pt x="104" y="35"/>
                  <a:pt x="102" y="36"/>
                  <a:pt x="100" y="37"/>
                </a:cubicBezTo>
                <a:cubicBezTo>
                  <a:pt x="97" y="38"/>
                  <a:pt x="94" y="39"/>
                  <a:pt x="91" y="40"/>
                </a:cubicBezTo>
                <a:cubicBezTo>
                  <a:pt x="88" y="42"/>
                  <a:pt x="85" y="43"/>
                  <a:pt x="81" y="44"/>
                </a:cubicBezTo>
                <a:cubicBezTo>
                  <a:pt x="77" y="46"/>
                  <a:pt x="73" y="48"/>
                  <a:pt x="70" y="49"/>
                </a:cubicBezTo>
                <a:cubicBezTo>
                  <a:pt x="66" y="51"/>
                  <a:pt x="63" y="52"/>
                  <a:pt x="59" y="53"/>
                </a:cubicBezTo>
                <a:cubicBezTo>
                  <a:pt x="46" y="59"/>
                  <a:pt x="32" y="64"/>
                  <a:pt x="18" y="71"/>
                </a:cubicBezTo>
                <a:cubicBezTo>
                  <a:pt x="18" y="71"/>
                  <a:pt x="17" y="71"/>
                  <a:pt x="17" y="71"/>
                </a:cubicBezTo>
                <a:cubicBezTo>
                  <a:pt x="21" y="69"/>
                  <a:pt x="26" y="67"/>
                  <a:pt x="31" y="64"/>
                </a:cubicBezTo>
                <a:cubicBezTo>
                  <a:pt x="41" y="59"/>
                  <a:pt x="52" y="54"/>
                  <a:pt x="63" y="49"/>
                </a:cubicBezTo>
                <a:cubicBezTo>
                  <a:pt x="73" y="45"/>
                  <a:pt x="83" y="41"/>
                  <a:pt x="93" y="36"/>
                </a:cubicBezTo>
                <a:cubicBezTo>
                  <a:pt x="97" y="35"/>
                  <a:pt x="100" y="34"/>
                  <a:pt x="103" y="32"/>
                </a:cubicBezTo>
                <a:close/>
                <a:moveTo>
                  <a:pt x="29" y="65"/>
                </a:moveTo>
                <a:cubicBezTo>
                  <a:pt x="21" y="69"/>
                  <a:pt x="13" y="72"/>
                  <a:pt x="5" y="77"/>
                </a:cubicBezTo>
                <a:cubicBezTo>
                  <a:pt x="5" y="76"/>
                  <a:pt x="5" y="75"/>
                  <a:pt x="5" y="74"/>
                </a:cubicBezTo>
                <a:cubicBezTo>
                  <a:pt x="12" y="72"/>
                  <a:pt x="18" y="68"/>
                  <a:pt x="24" y="65"/>
                </a:cubicBezTo>
                <a:cubicBezTo>
                  <a:pt x="33" y="60"/>
                  <a:pt x="43" y="57"/>
                  <a:pt x="52" y="53"/>
                </a:cubicBezTo>
                <a:cubicBezTo>
                  <a:pt x="52" y="53"/>
                  <a:pt x="52" y="53"/>
                  <a:pt x="52" y="53"/>
                </a:cubicBezTo>
                <a:cubicBezTo>
                  <a:pt x="44" y="56"/>
                  <a:pt x="37" y="61"/>
                  <a:pt x="29" y="65"/>
                </a:cubicBezTo>
                <a:close/>
                <a:moveTo>
                  <a:pt x="5" y="78"/>
                </a:moveTo>
                <a:cubicBezTo>
                  <a:pt x="8" y="77"/>
                  <a:pt x="10" y="76"/>
                  <a:pt x="13" y="74"/>
                </a:cubicBezTo>
                <a:cubicBezTo>
                  <a:pt x="17" y="72"/>
                  <a:pt x="21" y="70"/>
                  <a:pt x="25" y="68"/>
                </a:cubicBezTo>
                <a:cubicBezTo>
                  <a:pt x="35" y="64"/>
                  <a:pt x="45" y="60"/>
                  <a:pt x="54" y="56"/>
                </a:cubicBezTo>
                <a:cubicBezTo>
                  <a:pt x="55" y="56"/>
                  <a:pt x="56" y="55"/>
                  <a:pt x="58" y="55"/>
                </a:cubicBezTo>
                <a:cubicBezTo>
                  <a:pt x="56" y="56"/>
                  <a:pt x="55" y="56"/>
                  <a:pt x="54" y="57"/>
                </a:cubicBezTo>
                <a:cubicBezTo>
                  <a:pt x="45" y="61"/>
                  <a:pt x="36" y="66"/>
                  <a:pt x="27" y="70"/>
                </a:cubicBezTo>
                <a:cubicBezTo>
                  <a:pt x="20" y="73"/>
                  <a:pt x="12" y="77"/>
                  <a:pt x="6" y="81"/>
                </a:cubicBezTo>
                <a:cubicBezTo>
                  <a:pt x="6" y="80"/>
                  <a:pt x="6" y="79"/>
                  <a:pt x="5" y="78"/>
                </a:cubicBezTo>
                <a:close/>
                <a:moveTo>
                  <a:pt x="6" y="83"/>
                </a:moveTo>
                <a:cubicBezTo>
                  <a:pt x="13" y="81"/>
                  <a:pt x="19" y="77"/>
                  <a:pt x="25" y="75"/>
                </a:cubicBezTo>
                <a:cubicBezTo>
                  <a:pt x="34" y="70"/>
                  <a:pt x="44" y="66"/>
                  <a:pt x="53" y="62"/>
                </a:cubicBezTo>
                <a:cubicBezTo>
                  <a:pt x="71" y="54"/>
                  <a:pt x="90" y="46"/>
                  <a:pt x="109" y="38"/>
                </a:cubicBezTo>
                <a:cubicBezTo>
                  <a:pt x="109" y="38"/>
                  <a:pt x="110" y="39"/>
                  <a:pt x="110" y="40"/>
                </a:cubicBezTo>
                <a:cubicBezTo>
                  <a:pt x="110" y="40"/>
                  <a:pt x="110" y="40"/>
                  <a:pt x="110" y="40"/>
                </a:cubicBezTo>
                <a:cubicBezTo>
                  <a:pt x="92" y="48"/>
                  <a:pt x="74" y="56"/>
                  <a:pt x="55" y="64"/>
                </a:cubicBezTo>
                <a:cubicBezTo>
                  <a:pt x="51" y="65"/>
                  <a:pt x="48" y="67"/>
                  <a:pt x="44" y="69"/>
                </a:cubicBezTo>
                <a:cubicBezTo>
                  <a:pt x="39" y="71"/>
                  <a:pt x="35" y="73"/>
                  <a:pt x="30" y="75"/>
                </a:cubicBezTo>
                <a:cubicBezTo>
                  <a:pt x="22" y="77"/>
                  <a:pt x="14" y="80"/>
                  <a:pt x="7" y="84"/>
                </a:cubicBezTo>
                <a:cubicBezTo>
                  <a:pt x="7" y="84"/>
                  <a:pt x="7" y="84"/>
                  <a:pt x="6" y="83"/>
                </a:cubicBezTo>
                <a:close/>
                <a:moveTo>
                  <a:pt x="103" y="44"/>
                </a:moveTo>
                <a:cubicBezTo>
                  <a:pt x="102" y="45"/>
                  <a:pt x="101" y="45"/>
                  <a:pt x="100" y="46"/>
                </a:cubicBezTo>
                <a:cubicBezTo>
                  <a:pt x="95" y="48"/>
                  <a:pt x="91" y="49"/>
                  <a:pt x="87" y="51"/>
                </a:cubicBezTo>
                <a:cubicBezTo>
                  <a:pt x="92" y="49"/>
                  <a:pt x="96" y="47"/>
                  <a:pt x="101" y="45"/>
                </a:cubicBezTo>
                <a:cubicBezTo>
                  <a:pt x="101" y="45"/>
                  <a:pt x="102" y="44"/>
                  <a:pt x="103" y="44"/>
                </a:cubicBezTo>
                <a:close/>
                <a:moveTo>
                  <a:pt x="108" y="42"/>
                </a:moveTo>
                <a:cubicBezTo>
                  <a:pt x="108" y="42"/>
                  <a:pt x="109" y="42"/>
                  <a:pt x="109" y="42"/>
                </a:cubicBezTo>
                <a:cubicBezTo>
                  <a:pt x="109" y="41"/>
                  <a:pt x="110" y="41"/>
                  <a:pt x="111" y="41"/>
                </a:cubicBezTo>
                <a:cubicBezTo>
                  <a:pt x="111" y="41"/>
                  <a:pt x="111" y="40"/>
                  <a:pt x="111" y="40"/>
                </a:cubicBezTo>
                <a:cubicBezTo>
                  <a:pt x="111" y="42"/>
                  <a:pt x="112" y="43"/>
                  <a:pt x="113" y="44"/>
                </a:cubicBezTo>
                <a:cubicBezTo>
                  <a:pt x="110" y="45"/>
                  <a:pt x="107" y="47"/>
                  <a:pt x="104" y="49"/>
                </a:cubicBezTo>
                <a:cubicBezTo>
                  <a:pt x="104" y="49"/>
                  <a:pt x="104" y="49"/>
                  <a:pt x="103" y="49"/>
                </a:cubicBezTo>
                <a:cubicBezTo>
                  <a:pt x="103" y="49"/>
                  <a:pt x="102" y="50"/>
                  <a:pt x="102" y="50"/>
                </a:cubicBezTo>
                <a:cubicBezTo>
                  <a:pt x="86" y="56"/>
                  <a:pt x="69" y="62"/>
                  <a:pt x="53" y="69"/>
                </a:cubicBezTo>
                <a:cubicBezTo>
                  <a:pt x="45" y="73"/>
                  <a:pt x="37" y="77"/>
                  <a:pt x="29" y="80"/>
                </a:cubicBezTo>
                <a:cubicBezTo>
                  <a:pt x="27" y="81"/>
                  <a:pt x="25" y="81"/>
                  <a:pt x="24" y="82"/>
                </a:cubicBezTo>
                <a:cubicBezTo>
                  <a:pt x="36" y="75"/>
                  <a:pt x="48" y="69"/>
                  <a:pt x="60" y="63"/>
                </a:cubicBezTo>
                <a:cubicBezTo>
                  <a:pt x="76" y="55"/>
                  <a:pt x="93" y="51"/>
                  <a:pt x="108" y="42"/>
                </a:cubicBezTo>
                <a:close/>
                <a:moveTo>
                  <a:pt x="108" y="47"/>
                </a:moveTo>
                <a:cubicBezTo>
                  <a:pt x="108" y="47"/>
                  <a:pt x="108" y="47"/>
                  <a:pt x="108" y="47"/>
                </a:cubicBezTo>
                <a:cubicBezTo>
                  <a:pt x="108" y="47"/>
                  <a:pt x="109" y="47"/>
                  <a:pt x="110" y="46"/>
                </a:cubicBezTo>
                <a:cubicBezTo>
                  <a:pt x="113" y="44"/>
                  <a:pt x="109" y="47"/>
                  <a:pt x="108" y="47"/>
                </a:cubicBezTo>
                <a:close/>
                <a:moveTo>
                  <a:pt x="113" y="51"/>
                </a:moveTo>
                <a:cubicBezTo>
                  <a:pt x="114" y="51"/>
                  <a:pt x="114" y="51"/>
                  <a:pt x="114" y="50"/>
                </a:cubicBezTo>
                <a:cubicBezTo>
                  <a:pt x="115" y="50"/>
                  <a:pt x="115" y="50"/>
                  <a:pt x="115" y="50"/>
                </a:cubicBezTo>
                <a:cubicBezTo>
                  <a:pt x="116" y="51"/>
                  <a:pt x="117" y="53"/>
                  <a:pt x="117" y="55"/>
                </a:cubicBezTo>
                <a:cubicBezTo>
                  <a:pt x="117" y="55"/>
                  <a:pt x="116" y="55"/>
                  <a:pt x="116" y="55"/>
                </a:cubicBezTo>
                <a:cubicBezTo>
                  <a:pt x="116" y="55"/>
                  <a:pt x="116" y="56"/>
                  <a:pt x="115" y="56"/>
                </a:cubicBezTo>
                <a:cubicBezTo>
                  <a:pt x="115" y="56"/>
                  <a:pt x="114" y="56"/>
                  <a:pt x="114" y="56"/>
                </a:cubicBezTo>
                <a:cubicBezTo>
                  <a:pt x="113" y="57"/>
                  <a:pt x="111" y="58"/>
                  <a:pt x="110" y="58"/>
                </a:cubicBezTo>
                <a:cubicBezTo>
                  <a:pt x="106" y="60"/>
                  <a:pt x="102" y="62"/>
                  <a:pt x="98" y="63"/>
                </a:cubicBezTo>
                <a:cubicBezTo>
                  <a:pt x="97" y="63"/>
                  <a:pt x="96" y="64"/>
                  <a:pt x="94" y="64"/>
                </a:cubicBezTo>
                <a:cubicBezTo>
                  <a:pt x="94" y="65"/>
                  <a:pt x="93" y="65"/>
                  <a:pt x="93" y="65"/>
                </a:cubicBezTo>
                <a:cubicBezTo>
                  <a:pt x="84" y="68"/>
                  <a:pt x="75" y="72"/>
                  <a:pt x="66" y="75"/>
                </a:cubicBezTo>
                <a:cubicBezTo>
                  <a:pt x="52" y="80"/>
                  <a:pt x="38" y="86"/>
                  <a:pt x="24" y="92"/>
                </a:cubicBezTo>
                <a:cubicBezTo>
                  <a:pt x="21" y="93"/>
                  <a:pt x="19" y="94"/>
                  <a:pt x="16" y="95"/>
                </a:cubicBezTo>
                <a:cubicBezTo>
                  <a:pt x="13" y="96"/>
                  <a:pt x="13" y="96"/>
                  <a:pt x="15" y="94"/>
                </a:cubicBezTo>
                <a:cubicBezTo>
                  <a:pt x="16" y="93"/>
                  <a:pt x="18" y="93"/>
                  <a:pt x="19" y="92"/>
                </a:cubicBezTo>
                <a:cubicBezTo>
                  <a:pt x="26" y="89"/>
                  <a:pt x="32" y="85"/>
                  <a:pt x="39" y="82"/>
                </a:cubicBezTo>
                <a:cubicBezTo>
                  <a:pt x="52" y="77"/>
                  <a:pt x="65" y="70"/>
                  <a:pt x="78" y="65"/>
                </a:cubicBezTo>
                <a:cubicBezTo>
                  <a:pt x="90" y="61"/>
                  <a:pt x="102" y="57"/>
                  <a:pt x="113" y="51"/>
                </a:cubicBezTo>
                <a:close/>
                <a:moveTo>
                  <a:pt x="117" y="91"/>
                </a:moveTo>
                <a:cubicBezTo>
                  <a:pt x="106" y="95"/>
                  <a:pt x="97" y="101"/>
                  <a:pt x="87" y="106"/>
                </a:cubicBezTo>
                <a:cubicBezTo>
                  <a:pt x="80" y="110"/>
                  <a:pt x="73" y="113"/>
                  <a:pt x="66" y="117"/>
                </a:cubicBezTo>
                <a:cubicBezTo>
                  <a:pt x="67" y="116"/>
                  <a:pt x="68" y="115"/>
                  <a:pt x="69" y="115"/>
                </a:cubicBezTo>
                <a:cubicBezTo>
                  <a:pt x="74" y="111"/>
                  <a:pt x="80" y="108"/>
                  <a:pt x="85" y="105"/>
                </a:cubicBezTo>
                <a:cubicBezTo>
                  <a:pt x="87" y="104"/>
                  <a:pt x="89" y="103"/>
                  <a:pt x="90" y="102"/>
                </a:cubicBezTo>
                <a:cubicBezTo>
                  <a:pt x="91" y="102"/>
                  <a:pt x="92" y="102"/>
                  <a:pt x="92" y="101"/>
                </a:cubicBezTo>
                <a:cubicBezTo>
                  <a:pt x="100" y="98"/>
                  <a:pt x="108" y="95"/>
                  <a:pt x="115" y="91"/>
                </a:cubicBezTo>
                <a:cubicBezTo>
                  <a:pt x="116" y="91"/>
                  <a:pt x="116" y="90"/>
                  <a:pt x="117" y="90"/>
                </a:cubicBezTo>
                <a:cubicBezTo>
                  <a:pt x="117" y="90"/>
                  <a:pt x="117" y="90"/>
                  <a:pt x="117" y="91"/>
                </a:cubicBezTo>
                <a:close/>
                <a:moveTo>
                  <a:pt x="95" y="100"/>
                </a:moveTo>
                <a:cubicBezTo>
                  <a:pt x="97" y="99"/>
                  <a:pt x="100" y="97"/>
                  <a:pt x="102" y="96"/>
                </a:cubicBezTo>
                <a:cubicBezTo>
                  <a:pt x="104" y="96"/>
                  <a:pt x="106" y="95"/>
                  <a:pt x="108" y="94"/>
                </a:cubicBezTo>
                <a:cubicBezTo>
                  <a:pt x="103" y="96"/>
                  <a:pt x="99" y="98"/>
                  <a:pt x="95" y="100"/>
                </a:cubicBezTo>
                <a:close/>
                <a:moveTo>
                  <a:pt x="117" y="89"/>
                </a:moveTo>
                <a:cubicBezTo>
                  <a:pt x="117" y="89"/>
                  <a:pt x="117" y="89"/>
                  <a:pt x="116" y="89"/>
                </a:cubicBezTo>
                <a:cubicBezTo>
                  <a:pt x="116" y="89"/>
                  <a:pt x="116" y="90"/>
                  <a:pt x="115" y="90"/>
                </a:cubicBezTo>
                <a:cubicBezTo>
                  <a:pt x="115" y="90"/>
                  <a:pt x="114" y="91"/>
                  <a:pt x="114" y="91"/>
                </a:cubicBezTo>
                <a:cubicBezTo>
                  <a:pt x="113" y="91"/>
                  <a:pt x="112" y="92"/>
                  <a:pt x="111" y="92"/>
                </a:cubicBezTo>
                <a:cubicBezTo>
                  <a:pt x="109" y="93"/>
                  <a:pt x="107" y="94"/>
                  <a:pt x="105" y="94"/>
                </a:cubicBezTo>
                <a:cubicBezTo>
                  <a:pt x="100" y="96"/>
                  <a:pt x="96" y="98"/>
                  <a:pt x="92" y="100"/>
                </a:cubicBezTo>
                <a:cubicBezTo>
                  <a:pt x="91" y="101"/>
                  <a:pt x="89" y="102"/>
                  <a:pt x="88" y="103"/>
                </a:cubicBezTo>
                <a:cubicBezTo>
                  <a:pt x="85" y="104"/>
                  <a:pt x="82" y="105"/>
                  <a:pt x="79" y="107"/>
                </a:cubicBezTo>
                <a:cubicBezTo>
                  <a:pt x="72" y="109"/>
                  <a:pt x="66" y="112"/>
                  <a:pt x="59" y="115"/>
                </a:cubicBezTo>
                <a:cubicBezTo>
                  <a:pt x="56" y="117"/>
                  <a:pt x="53" y="118"/>
                  <a:pt x="50" y="120"/>
                </a:cubicBezTo>
                <a:cubicBezTo>
                  <a:pt x="48" y="121"/>
                  <a:pt x="46" y="121"/>
                  <a:pt x="44" y="122"/>
                </a:cubicBezTo>
                <a:cubicBezTo>
                  <a:pt x="40" y="124"/>
                  <a:pt x="45" y="122"/>
                  <a:pt x="45" y="122"/>
                </a:cubicBezTo>
                <a:cubicBezTo>
                  <a:pt x="48" y="120"/>
                  <a:pt x="51" y="118"/>
                  <a:pt x="53" y="116"/>
                </a:cubicBezTo>
                <a:cubicBezTo>
                  <a:pt x="56" y="114"/>
                  <a:pt x="59" y="112"/>
                  <a:pt x="62" y="111"/>
                </a:cubicBezTo>
                <a:cubicBezTo>
                  <a:pt x="69" y="107"/>
                  <a:pt x="76" y="104"/>
                  <a:pt x="83" y="100"/>
                </a:cubicBezTo>
                <a:cubicBezTo>
                  <a:pt x="83" y="100"/>
                  <a:pt x="84" y="100"/>
                  <a:pt x="84" y="100"/>
                </a:cubicBezTo>
                <a:cubicBezTo>
                  <a:pt x="96" y="95"/>
                  <a:pt x="107" y="91"/>
                  <a:pt x="118" y="85"/>
                </a:cubicBezTo>
                <a:cubicBezTo>
                  <a:pt x="118" y="87"/>
                  <a:pt x="118" y="88"/>
                  <a:pt x="117" y="89"/>
                </a:cubicBezTo>
                <a:close/>
                <a:moveTo>
                  <a:pt x="118" y="85"/>
                </a:moveTo>
                <a:cubicBezTo>
                  <a:pt x="108" y="89"/>
                  <a:pt x="98" y="93"/>
                  <a:pt x="88" y="97"/>
                </a:cubicBezTo>
                <a:cubicBezTo>
                  <a:pt x="81" y="100"/>
                  <a:pt x="74" y="103"/>
                  <a:pt x="67" y="105"/>
                </a:cubicBezTo>
                <a:cubicBezTo>
                  <a:pt x="61" y="108"/>
                  <a:pt x="55" y="111"/>
                  <a:pt x="49" y="114"/>
                </a:cubicBezTo>
                <a:cubicBezTo>
                  <a:pt x="46" y="115"/>
                  <a:pt x="43" y="117"/>
                  <a:pt x="40" y="118"/>
                </a:cubicBezTo>
                <a:cubicBezTo>
                  <a:pt x="38" y="119"/>
                  <a:pt x="36" y="120"/>
                  <a:pt x="34" y="121"/>
                </a:cubicBezTo>
                <a:cubicBezTo>
                  <a:pt x="35" y="121"/>
                  <a:pt x="37" y="118"/>
                  <a:pt x="37" y="118"/>
                </a:cubicBezTo>
                <a:cubicBezTo>
                  <a:pt x="43" y="113"/>
                  <a:pt x="50" y="111"/>
                  <a:pt x="56" y="107"/>
                </a:cubicBezTo>
                <a:cubicBezTo>
                  <a:pt x="58" y="106"/>
                  <a:pt x="60" y="105"/>
                  <a:pt x="63" y="104"/>
                </a:cubicBezTo>
                <a:cubicBezTo>
                  <a:pt x="68" y="102"/>
                  <a:pt x="73" y="99"/>
                  <a:pt x="78" y="97"/>
                </a:cubicBezTo>
                <a:cubicBezTo>
                  <a:pt x="78" y="97"/>
                  <a:pt x="79" y="97"/>
                  <a:pt x="79" y="97"/>
                </a:cubicBezTo>
                <a:cubicBezTo>
                  <a:pt x="88" y="93"/>
                  <a:pt x="97" y="90"/>
                  <a:pt x="106" y="86"/>
                </a:cubicBezTo>
                <a:cubicBezTo>
                  <a:pt x="108" y="85"/>
                  <a:pt x="111" y="84"/>
                  <a:pt x="113" y="83"/>
                </a:cubicBezTo>
                <a:cubicBezTo>
                  <a:pt x="115" y="82"/>
                  <a:pt x="117" y="81"/>
                  <a:pt x="119" y="80"/>
                </a:cubicBezTo>
                <a:cubicBezTo>
                  <a:pt x="119" y="81"/>
                  <a:pt x="118" y="83"/>
                  <a:pt x="118" y="85"/>
                </a:cubicBezTo>
                <a:close/>
                <a:moveTo>
                  <a:pt x="30" y="119"/>
                </a:moveTo>
                <a:cubicBezTo>
                  <a:pt x="39" y="114"/>
                  <a:pt x="47" y="110"/>
                  <a:pt x="56" y="107"/>
                </a:cubicBezTo>
                <a:cubicBezTo>
                  <a:pt x="55" y="108"/>
                  <a:pt x="53" y="108"/>
                  <a:pt x="51" y="109"/>
                </a:cubicBezTo>
                <a:cubicBezTo>
                  <a:pt x="48" y="111"/>
                  <a:pt x="44" y="113"/>
                  <a:pt x="41" y="114"/>
                </a:cubicBezTo>
                <a:cubicBezTo>
                  <a:pt x="38" y="116"/>
                  <a:pt x="35" y="118"/>
                  <a:pt x="33" y="121"/>
                </a:cubicBezTo>
                <a:cubicBezTo>
                  <a:pt x="32" y="120"/>
                  <a:pt x="31" y="119"/>
                  <a:pt x="30" y="119"/>
                </a:cubicBezTo>
                <a:close/>
                <a:moveTo>
                  <a:pt x="25" y="115"/>
                </a:moveTo>
                <a:cubicBezTo>
                  <a:pt x="32" y="113"/>
                  <a:pt x="39" y="108"/>
                  <a:pt x="45" y="105"/>
                </a:cubicBezTo>
                <a:cubicBezTo>
                  <a:pt x="53" y="101"/>
                  <a:pt x="63" y="98"/>
                  <a:pt x="72" y="94"/>
                </a:cubicBezTo>
                <a:cubicBezTo>
                  <a:pt x="80" y="91"/>
                  <a:pt x="88" y="87"/>
                  <a:pt x="96" y="84"/>
                </a:cubicBezTo>
                <a:cubicBezTo>
                  <a:pt x="93" y="86"/>
                  <a:pt x="90" y="87"/>
                  <a:pt x="86" y="89"/>
                </a:cubicBezTo>
                <a:cubicBezTo>
                  <a:pt x="81" y="91"/>
                  <a:pt x="75" y="93"/>
                  <a:pt x="70" y="95"/>
                </a:cubicBezTo>
                <a:cubicBezTo>
                  <a:pt x="62" y="99"/>
                  <a:pt x="53" y="102"/>
                  <a:pt x="46" y="107"/>
                </a:cubicBezTo>
                <a:cubicBezTo>
                  <a:pt x="40" y="110"/>
                  <a:pt x="33" y="113"/>
                  <a:pt x="29" y="118"/>
                </a:cubicBezTo>
                <a:cubicBezTo>
                  <a:pt x="28" y="117"/>
                  <a:pt x="26" y="116"/>
                  <a:pt x="25" y="115"/>
                </a:cubicBezTo>
                <a:close/>
                <a:moveTo>
                  <a:pt x="91" y="92"/>
                </a:moveTo>
                <a:cubicBezTo>
                  <a:pt x="92" y="91"/>
                  <a:pt x="94" y="91"/>
                  <a:pt x="95" y="90"/>
                </a:cubicBezTo>
                <a:cubicBezTo>
                  <a:pt x="94" y="91"/>
                  <a:pt x="92" y="91"/>
                  <a:pt x="91" y="92"/>
                </a:cubicBezTo>
                <a:close/>
                <a:moveTo>
                  <a:pt x="113" y="82"/>
                </a:moveTo>
                <a:cubicBezTo>
                  <a:pt x="114" y="81"/>
                  <a:pt x="115" y="81"/>
                  <a:pt x="115" y="81"/>
                </a:cubicBezTo>
                <a:cubicBezTo>
                  <a:pt x="122" y="77"/>
                  <a:pt x="115" y="81"/>
                  <a:pt x="114" y="81"/>
                </a:cubicBezTo>
                <a:cubicBezTo>
                  <a:pt x="114" y="81"/>
                  <a:pt x="114" y="82"/>
                  <a:pt x="113" y="82"/>
                </a:cubicBezTo>
                <a:close/>
                <a:moveTo>
                  <a:pt x="111" y="82"/>
                </a:moveTo>
                <a:cubicBezTo>
                  <a:pt x="109" y="83"/>
                  <a:pt x="108" y="84"/>
                  <a:pt x="106" y="85"/>
                </a:cubicBezTo>
                <a:cubicBezTo>
                  <a:pt x="104" y="85"/>
                  <a:pt x="103" y="86"/>
                  <a:pt x="101" y="87"/>
                </a:cubicBezTo>
                <a:cubicBezTo>
                  <a:pt x="94" y="90"/>
                  <a:pt x="86" y="93"/>
                  <a:pt x="79" y="96"/>
                </a:cubicBezTo>
                <a:cubicBezTo>
                  <a:pt x="77" y="97"/>
                  <a:pt x="76" y="97"/>
                  <a:pt x="75" y="98"/>
                </a:cubicBezTo>
                <a:cubicBezTo>
                  <a:pt x="71" y="99"/>
                  <a:pt x="67" y="101"/>
                  <a:pt x="63" y="103"/>
                </a:cubicBezTo>
                <a:cubicBezTo>
                  <a:pt x="63" y="103"/>
                  <a:pt x="62" y="103"/>
                  <a:pt x="61" y="103"/>
                </a:cubicBezTo>
                <a:cubicBezTo>
                  <a:pt x="53" y="107"/>
                  <a:pt x="45" y="110"/>
                  <a:pt x="37" y="114"/>
                </a:cubicBezTo>
                <a:cubicBezTo>
                  <a:pt x="35" y="115"/>
                  <a:pt x="34" y="116"/>
                  <a:pt x="32" y="117"/>
                </a:cubicBezTo>
                <a:cubicBezTo>
                  <a:pt x="28" y="118"/>
                  <a:pt x="32" y="116"/>
                  <a:pt x="33" y="115"/>
                </a:cubicBezTo>
                <a:cubicBezTo>
                  <a:pt x="35" y="114"/>
                  <a:pt x="37" y="113"/>
                  <a:pt x="39" y="112"/>
                </a:cubicBezTo>
                <a:cubicBezTo>
                  <a:pt x="46" y="108"/>
                  <a:pt x="52" y="104"/>
                  <a:pt x="58" y="101"/>
                </a:cubicBezTo>
                <a:cubicBezTo>
                  <a:pt x="66" y="98"/>
                  <a:pt x="73" y="95"/>
                  <a:pt x="80" y="92"/>
                </a:cubicBezTo>
                <a:cubicBezTo>
                  <a:pt x="87" y="90"/>
                  <a:pt x="92" y="86"/>
                  <a:pt x="99" y="84"/>
                </a:cubicBezTo>
                <a:cubicBezTo>
                  <a:pt x="101" y="83"/>
                  <a:pt x="103" y="82"/>
                  <a:pt x="106" y="80"/>
                </a:cubicBezTo>
                <a:cubicBezTo>
                  <a:pt x="110" y="78"/>
                  <a:pt x="115" y="76"/>
                  <a:pt x="119" y="74"/>
                </a:cubicBezTo>
                <a:cubicBezTo>
                  <a:pt x="119" y="74"/>
                  <a:pt x="119" y="74"/>
                  <a:pt x="119" y="74"/>
                </a:cubicBezTo>
                <a:cubicBezTo>
                  <a:pt x="119" y="75"/>
                  <a:pt x="119" y="77"/>
                  <a:pt x="119" y="78"/>
                </a:cubicBezTo>
                <a:cubicBezTo>
                  <a:pt x="116" y="79"/>
                  <a:pt x="114" y="81"/>
                  <a:pt x="111" y="82"/>
                </a:cubicBezTo>
                <a:close/>
                <a:moveTo>
                  <a:pt x="119" y="73"/>
                </a:moveTo>
                <a:cubicBezTo>
                  <a:pt x="115" y="74"/>
                  <a:pt x="112" y="76"/>
                  <a:pt x="109" y="78"/>
                </a:cubicBezTo>
                <a:cubicBezTo>
                  <a:pt x="109" y="78"/>
                  <a:pt x="108" y="79"/>
                  <a:pt x="107" y="79"/>
                </a:cubicBezTo>
                <a:cubicBezTo>
                  <a:pt x="104" y="80"/>
                  <a:pt x="101" y="81"/>
                  <a:pt x="98" y="83"/>
                </a:cubicBezTo>
                <a:cubicBezTo>
                  <a:pt x="84" y="88"/>
                  <a:pt x="70" y="94"/>
                  <a:pt x="56" y="99"/>
                </a:cubicBezTo>
                <a:cubicBezTo>
                  <a:pt x="50" y="102"/>
                  <a:pt x="44" y="104"/>
                  <a:pt x="38" y="107"/>
                </a:cubicBezTo>
                <a:cubicBezTo>
                  <a:pt x="35" y="109"/>
                  <a:pt x="33" y="110"/>
                  <a:pt x="30" y="112"/>
                </a:cubicBezTo>
                <a:cubicBezTo>
                  <a:pt x="29" y="112"/>
                  <a:pt x="23" y="115"/>
                  <a:pt x="27" y="113"/>
                </a:cubicBezTo>
                <a:cubicBezTo>
                  <a:pt x="28" y="112"/>
                  <a:pt x="30" y="111"/>
                  <a:pt x="32" y="110"/>
                </a:cubicBezTo>
                <a:cubicBezTo>
                  <a:pt x="45" y="103"/>
                  <a:pt x="58" y="96"/>
                  <a:pt x="71" y="89"/>
                </a:cubicBezTo>
                <a:cubicBezTo>
                  <a:pt x="74" y="88"/>
                  <a:pt x="76" y="87"/>
                  <a:pt x="79" y="86"/>
                </a:cubicBezTo>
                <a:cubicBezTo>
                  <a:pt x="84" y="84"/>
                  <a:pt x="90" y="81"/>
                  <a:pt x="95" y="79"/>
                </a:cubicBezTo>
                <a:cubicBezTo>
                  <a:pt x="103" y="75"/>
                  <a:pt x="112" y="72"/>
                  <a:pt x="119" y="67"/>
                </a:cubicBezTo>
                <a:cubicBezTo>
                  <a:pt x="119" y="67"/>
                  <a:pt x="119" y="67"/>
                  <a:pt x="119" y="67"/>
                </a:cubicBezTo>
                <a:cubicBezTo>
                  <a:pt x="119" y="69"/>
                  <a:pt x="119" y="71"/>
                  <a:pt x="119" y="73"/>
                </a:cubicBezTo>
                <a:cubicBezTo>
                  <a:pt x="119" y="73"/>
                  <a:pt x="119" y="73"/>
                  <a:pt x="119" y="73"/>
                </a:cubicBezTo>
                <a:close/>
                <a:moveTo>
                  <a:pt x="94" y="79"/>
                </a:moveTo>
                <a:cubicBezTo>
                  <a:pt x="98" y="76"/>
                  <a:pt x="103" y="75"/>
                  <a:pt x="108" y="73"/>
                </a:cubicBezTo>
                <a:cubicBezTo>
                  <a:pt x="108" y="73"/>
                  <a:pt x="107" y="73"/>
                  <a:pt x="107" y="73"/>
                </a:cubicBezTo>
                <a:cubicBezTo>
                  <a:pt x="103" y="75"/>
                  <a:pt x="98" y="77"/>
                  <a:pt x="94" y="79"/>
                </a:cubicBezTo>
                <a:close/>
                <a:moveTo>
                  <a:pt x="119" y="67"/>
                </a:moveTo>
                <a:cubicBezTo>
                  <a:pt x="119" y="67"/>
                  <a:pt x="119" y="67"/>
                  <a:pt x="119" y="67"/>
                </a:cubicBezTo>
                <a:cubicBezTo>
                  <a:pt x="111" y="71"/>
                  <a:pt x="103" y="74"/>
                  <a:pt x="96" y="77"/>
                </a:cubicBezTo>
                <a:cubicBezTo>
                  <a:pt x="89" y="80"/>
                  <a:pt x="82" y="83"/>
                  <a:pt x="76" y="87"/>
                </a:cubicBezTo>
                <a:cubicBezTo>
                  <a:pt x="65" y="91"/>
                  <a:pt x="55" y="95"/>
                  <a:pt x="44" y="99"/>
                </a:cubicBezTo>
                <a:cubicBezTo>
                  <a:pt x="38" y="102"/>
                  <a:pt x="32" y="105"/>
                  <a:pt x="25" y="108"/>
                </a:cubicBezTo>
                <a:cubicBezTo>
                  <a:pt x="24" y="109"/>
                  <a:pt x="23" y="109"/>
                  <a:pt x="22" y="110"/>
                </a:cubicBezTo>
                <a:cubicBezTo>
                  <a:pt x="23" y="109"/>
                  <a:pt x="25" y="108"/>
                  <a:pt x="26" y="107"/>
                </a:cubicBezTo>
                <a:cubicBezTo>
                  <a:pt x="29" y="105"/>
                  <a:pt x="32" y="104"/>
                  <a:pt x="35" y="102"/>
                </a:cubicBezTo>
                <a:cubicBezTo>
                  <a:pt x="48" y="96"/>
                  <a:pt x="61" y="89"/>
                  <a:pt x="73" y="83"/>
                </a:cubicBezTo>
                <a:cubicBezTo>
                  <a:pt x="88" y="77"/>
                  <a:pt x="102" y="71"/>
                  <a:pt x="116" y="64"/>
                </a:cubicBezTo>
                <a:cubicBezTo>
                  <a:pt x="117" y="64"/>
                  <a:pt x="117" y="64"/>
                  <a:pt x="117" y="64"/>
                </a:cubicBezTo>
                <a:cubicBezTo>
                  <a:pt x="118" y="64"/>
                  <a:pt x="118" y="64"/>
                  <a:pt x="119" y="63"/>
                </a:cubicBezTo>
                <a:cubicBezTo>
                  <a:pt x="119" y="64"/>
                  <a:pt x="119" y="66"/>
                  <a:pt x="119" y="67"/>
                </a:cubicBezTo>
                <a:close/>
                <a:moveTo>
                  <a:pt x="86" y="77"/>
                </a:moveTo>
                <a:cubicBezTo>
                  <a:pt x="89" y="75"/>
                  <a:pt x="92" y="74"/>
                  <a:pt x="95" y="73"/>
                </a:cubicBezTo>
                <a:cubicBezTo>
                  <a:pt x="99" y="71"/>
                  <a:pt x="103" y="69"/>
                  <a:pt x="107" y="68"/>
                </a:cubicBezTo>
                <a:cubicBezTo>
                  <a:pt x="109" y="67"/>
                  <a:pt x="110" y="66"/>
                  <a:pt x="112" y="66"/>
                </a:cubicBezTo>
                <a:cubicBezTo>
                  <a:pt x="112" y="66"/>
                  <a:pt x="112" y="66"/>
                  <a:pt x="112" y="66"/>
                </a:cubicBezTo>
                <a:cubicBezTo>
                  <a:pt x="104" y="70"/>
                  <a:pt x="95" y="73"/>
                  <a:pt x="86" y="77"/>
                </a:cubicBezTo>
                <a:close/>
                <a:moveTo>
                  <a:pt x="73" y="82"/>
                </a:moveTo>
                <a:cubicBezTo>
                  <a:pt x="73" y="82"/>
                  <a:pt x="73" y="82"/>
                  <a:pt x="72" y="82"/>
                </a:cubicBezTo>
                <a:cubicBezTo>
                  <a:pt x="59" y="88"/>
                  <a:pt x="46" y="93"/>
                  <a:pt x="32" y="100"/>
                </a:cubicBezTo>
                <a:cubicBezTo>
                  <a:pt x="29" y="101"/>
                  <a:pt x="25" y="103"/>
                  <a:pt x="21" y="104"/>
                </a:cubicBezTo>
                <a:cubicBezTo>
                  <a:pt x="20" y="105"/>
                  <a:pt x="19" y="105"/>
                  <a:pt x="18" y="106"/>
                </a:cubicBezTo>
                <a:cubicBezTo>
                  <a:pt x="19" y="105"/>
                  <a:pt x="21" y="104"/>
                  <a:pt x="22" y="103"/>
                </a:cubicBezTo>
                <a:cubicBezTo>
                  <a:pt x="29" y="100"/>
                  <a:pt x="35" y="96"/>
                  <a:pt x="42" y="93"/>
                </a:cubicBezTo>
                <a:cubicBezTo>
                  <a:pt x="55" y="85"/>
                  <a:pt x="70" y="79"/>
                  <a:pt x="84" y="73"/>
                </a:cubicBezTo>
                <a:cubicBezTo>
                  <a:pt x="91" y="70"/>
                  <a:pt x="97" y="68"/>
                  <a:pt x="103" y="65"/>
                </a:cubicBezTo>
                <a:cubicBezTo>
                  <a:pt x="106" y="64"/>
                  <a:pt x="110" y="62"/>
                  <a:pt x="112" y="61"/>
                </a:cubicBezTo>
                <a:cubicBezTo>
                  <a:pt x="113" y="60"/>
                  <a:pt x="113" y="60"/>
                  <a:pt x="113" y="60"/>
                </a:cubicBezTo>
                <a:cubicBezTo>
                  <a:pt x="115" y="59"/>
                  <a:pt x="116" y="59"/>
                  <a:pt x="118" y="58"/>
                </a:cubicBezTo>
                <a:cubicBezTo>
                  <a:pt x="118" y="58"/>
                  <a:pt x="118" y="58"/>
                  <a:pt x="118" y="58"/>
                </a:cubicBezTo>
                <a:cubicBezTo>
                  <a:pt x="118" y="59"/>
                  <a:pt x="118" y="61"/>
                  <a:pt x="118" y="63"/>
                </a:cubicBezTo>
                <a:cubicBezTo>
                  <a:pt x="103" y="68"/>
                  <a:pt x="88" y="75"/>
                  <a:pt x="73" y="82"/>
                </a:cubicBezTo>
                <a:close/>
                <a:moveTo>
                  <a:pt x="118" y="57"/>
                </a:moveTo>
                <a:cubicBezTo>
                  <a:pt x="117" y="57"/>
                  <a:pt x="117" y="57"/>
                  <a:pt x="117" y="57"/>
                </a:cubicBezTo>
                <a:cubicBezTo>
                  <a:pt x="116" y="58"/>
                  <a:pt x="114" y="59"/>
                  <a:pt x="113" y="59"/>
                </a:cubicBezTo>
                <a:cubicBezTo>
                  <a:pt x="112" y="60"/>
                  <a:pt x="110" y="60"/>
                  <a:pt x="109" y="61"/>
                </a:cubicBezTo>
                <a:cubicBezTo>
                  <a:pt x="95" y="65"/>
                  <a:pt x="82" y="71"/>
                  <a:pt x="69" y="77"/>
                </a:cubicBezTo>
                <a:cubicBezTo>
                  <a:pt x="56" y="83"/>
                  <a:pt x="42" y="88"/>
                  <a:pt x="29" y="95"/>
                </a:cubicBezTo>
                <a:cubicBezTo>
                  <a:pt x="25" y="96"/>
                  <a:pt x="22" y="98"/>
                  <a:pt x="18" y="99"/>
                </a:cubicBezTo>
                <a:cubicBezTo>
                  <a:pt x="17" y="100"/>
                  <a:pt x="15" y="100"/>
                  <a:pt x="14" y="100"/>
                </a:cubicBezTo>
                <a:cubicBezTo>
                  <a:pt x="15" y="100"/>
                  <a:pt x="17" y="99"/>
                  <a:pt x="18" y="98"/>
                </a:cubicBezTo>
                <a:cubicBezTo>
                  <a:pt x="25" y="94"/>
                  <a:pt x="32" y="91"/>
                  <a:pt x="39" y="88"/>
                </a:cubicBezTo>
                <a:cubicBezTo>
                  <a:pt x="54" y="81"/>
                  <a:pt x="69" y="75"/>
                  <a:pt x="84" y="69"/>
                </a:cubicBezTo>
                <a:cubicBezTo>
                  <a:pt x="91" y="67"/>
                  <a:pt x="97" y="64"/>
                  <a:pt x="104" y="62"/>
                </a:cubicBezTo>
                <a:cubicBezTo>
                  <a:pt x="107" y="61"/>
                  <a:pt x="109" y="60"/>
                  <a:pt x="112" y="59"/>
                </a:cubicBezTo>
                <a:cubicBezTo>
                  <a:pt x="113" y="58"/>
                  <a:pt x="114" y="57"/>
                  <a:pt x="115" y="57"/>
                </a:cubicBezTo>
                <a:cubicBezTo>
                  <a:pt x="116" y="57"/>
                  <a:pt x="116" y="56"/>
                  <a:pt x="117" y="56"/>
                </a:cubicBezTo>
                <a:cubicBezTo>
                  <a:pt x="117" y="56"/>
                  <a:pt x="117" y="57"/>
                  <a:pt x="118" y="57"/>
                </a:cubicBezTo>
                <a:close/>
                <a:moveTo>
                  <a:pt x="22" y="111"/>
                </a:moveTo>
                <a:cubicBezTo>
                  <a:pt x="22" y="111"/>
                  <a:pt x="22" y="111"/>
                  <a:pt x="21" y="111"/>
                </a:cubicBezTo>
                <a:cubicBezTo>
                  <a:pt x="29" y="107"/>
                  <a:pt x="37" y="103"/>
                  <a:pt x="45" y="100"/>
                </a:cubicBezTo>
                <a:cubicBezTo>
                  <a:pt x="50" y="98"/>
                  <a:pt x="56" y="95"/>
                  <a:pt x="62" y="93"/>
                </a:cubicBezTo>
                <a:cubicBezTo>
                  <a:pt x="56" y="96"/>
                  <a:pt x="50" y="99"/>
                  <a:pt x="45" y="102"/>
                </a:cubicBezTo>
                <a:cubicBezTo>
                  <a:pt x="38" y="105"/>
                  <a:pt x="30" y="109"/>
                  <a:pt x="24" y="114"/>
                </a:cubicBezTo>
                <a:cubicBezTo>
                  <a:pt x="23" y="113"/>
                  <a:pt x="22" y="112"/>
                  <a:pt x="22" y="111"/>
                </a:cubicBezTo>
                <a:close/>
                <a:moveTo>
                  <a:pt x="35" y="121"/>
                </a:moveTo>
                <a:cubicBezTo>
                  <a:pt x="40" y="120"/>
                  <a:pt x="46" y="116"/>
                  <a:pt x="51" y="113"/>
                </a:cubicBezTo>
                <a:cubicBezTo>
                  <a:pt x="59" y="110"/>
                  <a:pt x="67" y="106"/>
                  <a:pt x="75" y="103"/>
                </a:cubicBezTo>
                <a:cubicBezTo>
                  <a:pt x="70" y="106"/>
                  <a:pt x="64" y="109"/>
                  <a:pt x="59" y="112"/>
                </a:cubicBezTo>
                <a:cubicBezTo>
                  <a:pt x="56" y="113"/>
                  <a:pt x="54" y="115"/>
                  <a:pt x="52" y="117"/>
                </a:cubicBezTo>
                <a:cubicBezTo>
                  <a:pt x="48" y="119"/>
                  <a:pt x="44" y="121"/>
                  <a:pt x="41" y="123"/>
                </a:cubicBezTo>
                <a:cubicBezTo>
                  <a:pt x="41" y="123"/>
                  <a:pt x="41" y="123"/>
                  <a:pt x="41" y="123"/>
                </a:cubicBezTo>
                <a:cubicBezTo>
                  <a:pt x="41" y="123"/>
                  <a:pt x="41" y="123"/>
                  <a:pt x="40" y="123"/>
                </a:cubicBezTo>
                <a:cubicBezTo>
                  <a:pt x="38" y="123"/>
                  <a:pt x="37" y="122"/>
                  <a:pt x="35" y="121"/>
                </a:cubicBezTo>
                <a:close/>
                <a:moveTo>
                  <a:pt x="42" y="123"/>
                </a:moveTo>
                <a:cubicBezTo>
                  <a:pt x="50" y="121"/>
                  <a:pt x="57" y="117"/>
                  <a:pt x="64" y="114"/>
                </a:cubicBezTo>
                <a:cubicBezTo>
                  <a:pt x="70" y="111"/>
                  <a:pt x="77" y="108"/>
                  <a:pt x="83" y="106"/>
                </a:cubicBezTo>
                <a:cubicBezTo>
                  <a:pt x="78" y="109"/>
                  <a:pt x="73" y="111"/>
                  <a:pt x="68" y="114"/>
                </a:cubicBezTo>
                <a:cubicBezTo>
                  <a:pt x="66" y="116"/>
                  <a:pt x="63" y="118"/>
                  <a:pt x="61" y="120"/>
                </a:cubicBezTo>
                <a:cubicBezTo>
                  <a:pt x="59" y="120"/>
                  <a:pt x="57" y="121"/>
                  <a:pt x="56" y="122"/>
                </a:cubicBezTo>
                <a:cubicBezTo>
                  <a:pt x="52" y="123"/>
                  <a:pt x="47" y="124"/>
                  <a:pt x="42" y="123"/>
                </a:cubicBezTo>
                <a:close/>
                <a:moveTo>
                  <a:pt x="115" y="97"/>
                </a:moveTo>
                <a:cubicBezTo>
                  <a:pt x="115" y="98"/>
                  <a:pt x="114" y="100"/>
                  <a:pt x="114" y="101"/>
                </a:cubicBezTo>
                <a:cubicBezTo>
                  <a:pt x="112" y="102"/>
                  <a:pt x="109" y="103"/>
                  <a:pt x="107" y="104"/>
                </a:cubicBezTo>
                <a:cubicBezTo>
                  <a:pt x="100" y="108"/>
                  <a:pt x="93" y="111"/>
                  <a:pt x="85" y="115"/>
                </a:cubicBezTo>
                <a:cubicBezTo>
                  <a:pt x="81" y="117"/>
                  <a:pt x="77" y="119"/>
                  <a:pt x="73" y="121"/>
                </a:cubicBezTo>
                <a:cubicBezTo>
                  <a:pt x="69" y="123"/>
                  <a:pt x="74" y="120"/>
                  <a:pt x="75" y="120"/>
                </a:cubicBezTo>
                <a:cubicBezTo>
                  <a:pt x="77" y="118"/>
                  <a:pt x="79" y="117"/>
                  <a:pt x="81" y="116"/>
                </a:cubicBezTo>
                <a:cubicBezTo>
                  <a:pt x="86" y="113"/>
                  <a:pt x="92" y="110"/>
                  <a:pt x="98" y="106"/>
                </a:cubicBezTo>
                <a:cubicBezTo>
                  <a:pt x="104" y="104"/>
                  <a:pt x="110" y="101"/>
                  <a:pt x="115" y="97"/>
                </a:cubicBezTo>
                <a:close/>
                <a:moveTo>
                  <a:pt x="108" y="112"/>
                </a:moveTo>
                <a:cubicBezTo>
                  <a:pt x="108" y="112"/>
                  <a:pt x="108" y="112"/>
                  <a:pt x="108" y="112"/>
                </a:cubicBezTo>
                <a:cubicBezTo>
                  <a:pt x="103" y="114"/>
                  <a:pt x="99" y="117"/>
                  <a:pt x="94" y="120"/>
                </a:cubicBezTo>
                <a:cubicBezTo>
                  <a:pt x="92" y="122"/>
                  <a:pt x="90" y="123"/>
                  <a:pt x="87" y="124"/>
                </a:cubicBezTo>
                <a:cubicBezTo>
                  <a:pt x="86" y="125"/>
                  <a:pt x="84" y="125"/>
                  <a:pt x="83" y="126"/>
                </a:cubicBezTo>
                <a:cubicBezTo>
                  <a:pt x="83" y="126"/>
                  <a:pt x="83" y="126"/>
                  <a:pt x="83" y="126"/>
                </a:cubicBezTo>
                <a:cubicBezTo>
                  <a:pt x="83" y="126"/>
                  <a:pt x="83" y="126"/>
                  <a:pt x="83" y="126"/>
                </a:cubicBezTo>
                <a:cubicBezTo>
                  <a:pt x="83" y="126"/>
                  <a:pt x="86" y="124"/>
                  <a:pt x="86" y="124"/>
                </a:cubicBezTo>
                <a:cubicBezTo>
                  <a:pt x="95" y="118"/>
                  <a:pt x="104" y="113"/>
                  <a:pt x="111" y="107"/>
                </a:cubicBezTo>
                <a:cubicBezTo>
                  <a:pt x="110" y="108"/>
                  <a:pt x="109" y="110"/>
                  <a:pt x="108" y="112"/>
                </a:cubicBezTo>
                <a:close/>
                <a:moveTo>
                  <a:pt x="77" y="125"/>
                </a:moveTo>
                <a:cubicBezTo>
                  <a:pt x="82" y="124"/>
                  <a:pt x="86" y="121"/>
                  <a:pt x="91" y="118"/>
                </a:cubicBezTo>
                <a:cubicBezTo>
                  <a:pt x="95" y="116"/>
                  <a:pt x="100" y="114"/>
                  <a:pt x="104" y="111"/>
                </a:cubicBezTo>
                <a:cubicBezTo>
                  <a:pt x="101" y="113"/>
                  <a:pt x="99" y="115"/>
                  <a:pt x="96" y="116"/>
                </a:cubicBezTo>
                <a:cubicBezTo>
                  <a:pt x="92" y="120"/>
                  <a:pt x="86" y="122"/>
                  <a:pt x="82" y="126"/>
                </a:cubicBezTo>
                <a:cubicBezTo>
                  <a:pt x="80" y="126"/>
                  <a:pt x="79" y="125"/>
                  <a:pt x="77" y="125"/>
                </a:cubicBezTo>
                <a:close/>
                <a:moveTo>
                  <a:pt x="71" y="123"/>
                </a:moveTo>
                <a:cubicBezTo>
                  <a:pt x="81" y="118"/>
                  <a:pt x="92" y="113"/>
                  <a:pt x="102" y="108"/>
                </a:cubicBezTo>
                <a:cubicBezTo>
                  <a:pt x="100" y="109"/>
                  <a:pt x="99" y="110"/>
                  <a:pt x="97" y="111"/>
                </a:cubicBezTo>
                <a:cubicBezTo>
                  <a:pt x="90" y="115"/>
                  <a:pt x="83" y="120"/>
                  <a:pt x="75" y="125"/>
                </a:cubicBezTo>
                <a:cubicBezTo>
                  <a:pt x="74" y="124"/>
                  <a:pt x="72" y="124"/>
                  <a:pt x="71" y="123"/>
                </a:cubicBezTo>
                <a:close/>
                <a:moveTo>
                  <a:pt x="111" y="106"/>
                </a:moveTo>
                <a:cubicBezTo>
                  <a:pt x="104" y="111"/>
                  <a:pt x="95" y="115"/>
                  <a:pt x="88" y="119"/>
                </a:cubicBezTo>
                <a:cubicBezTo>
                  <a:pt x="85" y="121"/>
                  <a:pt x="79" y="123"/>
                  <a:pt x="77" y="124"/>
                </a:cubicBezTo>
                <a:cubicBezTo>
                  <a:pt x="82" y="122"/>
                  <a:pt x="86" y="118"/>
                  <a:pt x="91" y="115"/>
                </a:cubicBezTo>
                <a:cubicBezTo>
                  <a:pt x="95" y="113"/>
                  <a:pt x="99" y="110"/>
                  <a:pt x="103" y="108"/>
                </a:cubicBezTo>
                <a:cubicBezTo>
                  <a:pt x="105" y="107"/>
                  <a:pt x="107" y="106"/>
                  <a:pt x="108" y="105"/>
                </a:cubicBezTo>
                <a:cubicBezTo>
                  <a:pt x="109" y="105"/>
                  <a:pt x="109" y="104"/>
                  <a:pt x="109" y="104"/>
                </a:cubicBezTo>
                <a:cubicBezTo>
                  <a:pt x="111" y="103"/>
                  <a:pt x="112" y="103"/>
                  <a:pt x="113" y="102"/>
                </a:cubicBezTo>
                <a:cubicBezTo>
                  <a:pt x="113" y="103"/>
                  <a:pt x="112" y="105"/>
                  <a:pt x="112" y="106"/>
                </a:cubicBezTo>
                <a:cubicBezTo>
                  <a:pt x="111" y="106"/>
                  <a:pt x="111" y="106"/>
                  <a:pt x="111" y="106"/>
                </a:cubicBezTo>
                <a:close/>
                <a:moveTo>
                  <a:pt x="70" y="123"/>
                </a:moveTo>
                <a:cubicBezTo>
                  <a:pt x="68" y="122"/>
                  <a:pt x="67" y="121"/>
                  <a:pt x="66" y="121"/>
                </a:cubicBezTo>
                <a:cubicBezTo>
                  <a:pt x="72" y="118"/>
                  <a:pt x="79" y="115"/>
                  <a:pt x="85" y="112"/>
                </a:cubicBezTo>
                <a:cubicBezTo>
                  <a:pt x="80" y="116"/>
                  <a:pt x="75" y="119"/>
                  <a:pt x="70" y="123"/>
                </a:cubicBezTo>
                <a:close/>
                <a:moveTo>
                  <a:pt x="85" y="126"/>
                </a:moveTo>
                <a:cubicBezTo>
                  <a:pt x="91" y="123"/>
                  <a:pt x="97" y="119"/>
                  <a:pt x="103" y="116"/>
                </a:cubicBezTo>
                <a:cubicBezTo>
                  <a:pt x="104" y="115"/>
                  <a:pt x="105" y="114"/>
                  <a:pt x="105" y="114"/>
                </a:cubicBezTo>
                <a:cubicBezTo>
                  <a:pt x="107" y="113"/>
                  <a:pt x="107" y="113"/>
                  <a:pt x="107" y="114"/>
                </a:cubicBezTo>
                <a:cubicBezTo>
                  <a:pt x="105" y="115"/>
                  <a:pt x="104" y="116"/>
                  <a:pt x="103" y="117"/>
                </a:cubicBezTo>
                <a:cubicBezTo>
                  <a:pt x="99" y="119"/>
                  <a:pt x="96" y="122"/>
                  <a:pt x="93" y="124"/>
                </a:cubicBezTo>
                <a:cubicBezTo>
                  <a:pt x="93" y="124"/>
                  <a:pt x="93" y="124"/>
                  <a:pt x="93" y="125"/>
                </a:cubicBezTo>
                <a:cubicBezTo>
                  <a:pt x="90" y="125"/>
                  <a:pt x="88" y="126"/>
                  <a:pt x="85" y="126"/>
                </a:cubicBezTo>
                <a:close/>
                <a:moveTo>
                  <a:pt x="95" y="124"/>
                </a:moveTo>
                <a:cubicBezTo>
                  <a:pt x="97" y="122"/>
                  <a:pt x="100" y="121"/>
                  <a:pt x="102" y="119"/>
                </a:cubicBezTo>
                <a:cubicBezTo>
                  <a:pt x="101" y="120"/>
                  <a:pt x="101" y="120"/>
                  <a:pt x="100" y="121"/>
                </a:cubicBezTo>
                <a:cubicBezTo>
                  <a:pt x="98" y="122"/>
                  <a:pt x="97" y="123"/>
                  <a:pt x="95" y="124"/>
                </a:cubicBezTo>
                <a:close/>
                <a:moveTo>
                  <a:pt x="115" y="96"/>
                </a:moveTo>
                <a:cubicBezTo>
                  <a:pt x="115" y="96"/>
                  <a:pt x="115" y="96"/>
                  <a:pt x="115" y="96"/>
                </a:cubicBezTo>
                <a:cubicBezTo>
                  <a:pt x="114" y="97"/>
                  <a:pt x="114" y="97"/>
                  <a:pt x="113" y="97"/>
                </a:cubicBezTo>
                <a:cubicBezTo>
                  <a:pt x="113" y="97"/>
                  <a:pt x="113" y="97"/>
                  <a:pt x="113" y="97"/>
                </a:cubicBezTo>
                <a:cubicBezTo>
                  <a:pt x="106" y="101"/>
                  <a:pt x="100" y="104"/>
                  <a:pt x="93" y="108"/>
                </a:cubicBezTo>
                <a:cubicBezTo>
                  <a:pt x="84" y="112"/>
                  <a:pt x="75" y="117"/>
                  <a:pt x="65" y="120"/>
                </a:cubicBezTo>
                <a:cubicBezTo>
                  <a:pt x="65" y="120"/>
                  <a:pt x="65" y="120"/>
                  <a:pt x="65" y="120"/>
                </a:cubicBezTo>
                <a:cubicBezTo>
                  <a:pt x="64" y="119"/>
                  <a:pt x="63" y="120"/>
                  <a:pt x="63" y="120"/>
                </a:cubicBezTo>
                <a:cubicBezTo>
                  <a:pt x="63" y="120"/>
                  <a:pt x="63" y="120"/>
                  <a:pt x="62" y="120"/>
                </a:cubicBezTo>
                <a:cubicBezTo>
                  <a:pt x="62" y="120"/>
                  <a:pt x="61" y="120"/>
                  <a:pt x="61" y="121"/>
                </a:cubicBezTo>
                <a:cubicBezTo>
                  <a:pt x="61" y="121"/>
                  <a:pt x="61" y="121"/>
                  <a:pt x="61" y="121"/>
                </a:cubicBezTo>
                <a:cubicBezTo>
                  <a:pt x="60" y="121"/>
                  <a:pt x="60" y="121"/>
                  <a:pt x="59" y="122"/>
                </a:cubicBezTo>
                <a:cubicBezTo>
                  <a:pt x="59" y="121"/>
                  <a:pt x="59" y="121"/>
                  <a:pt x="59" y="121"/>
                </a:cubicBezTo>
                <a:cubicBezTo>
                  <a:pt x="59" y="121"/>
                  <a:pt x="60" y="121"/>
                  <a:pt x="60" y="121"/>
                </a:cubicBezTo>
                <a:cubicBezTo>
                  <a:pt x="62" y="120"/>
                  <a:pt x="65" y="118"/>
                  <a:pt x="67" y="117"/>
                </a:cubicBezTo>
                <a:cubicBezTo>
                  <a:pt x="71" y="114"/>
                  <a:pt x="75" y="113"/>
                  <a:pt x="80" y="111"/>
                </a:cubicBezTo>
                <a:cubicBezTo>
                  <a:pt x="84" y="109"/>
                  <a:pt x="89" y="106"/>
                  <a:pt x="93" y="104"/>
                </a:cubicBezTo>
                <a:cubicBezTo>
                  <a:pt x="101" y="99"/>
                  <a:pt x="109" y="95"/>
                  <a:pt x="117" y="92"/>
                </a:cubicBezTo>
                <a:cubicBezTo>
                  <a:pt x="117" y="92"/>
                  <a:pt x="116" y="93"/>
                  <a:pt x="116" y="93"/>
                </a:cubicBezTo>
                <a:cubicBezTo>
                  <a:pt x="116" y="94"/>
                  <a:pt x="116" y="95"/>
                  <a:pt x="115" y="96"/>
                </a:cubicBezTo>
                <a:close/>
                <a:moveTo>
                  <a:pt x="115" y="49"/>
                </a:moveTo>
                <a:cubicBezTo>
                  <a:pt x="106" y="54"/>
                  <a:pt x="96" y="57"/>
                  <a:pt x="87" y="61"/>
                </a:cubicBezTo>
                <a:cubicBezTo>
                  <a:pt x="84" y="61"/>
                  <a:pt x="82" y="62"/>
                  <a:pt x="79" y="64"/>
                </a:cubicBezTo>
                <a:cubicBezTo>
                  <a:pt x="76" y="65"/>
                  <a:pt x="73" y="66"/>
                  <a:pt x="70" y="67"/>
                </a:cubicBezTo>
                <a:cubicBezTo>
                  <a:pt x="57" y="72"/>
                  <a:pt x="44" y="78"/>
                  <a:pt x="30" y="83"/>
                </a:cubicBezTo>
                <a:cubicBezTo>
                  <a:pt x="24" y="86"/>
                  <a:pt x="17" y="89"/>
                  <a:pt x="12" y="92"/>
                </a:cubicBezTo>
                <a:cubicBezTo>
                  <a:pt x="18" y="88"/>
                  <a:pt x="25" y="85"/>
                  <a:pt x="33" y="82"/>
                </a:cubicBezTo>
                <a:cubicBezTo>
                  <a:pt x="40" y="79"/>
                  <a:pt x="47" y="75"/>
                  <a:pt x="54" y="72"/>
                </a:cubicBezTo>
                <a:cubicBezTo>
                  <a:pt x="62" y="69"/>
                  <a:pt x="70" y="66"/>
                  <a:pt x="77" y="62"/>
                </a:cubicBezTo>
                <a:cubicBezTo>
                  <a:pt x="85" y="59"/>
                  <a:pt x="93" y="55"/>
                  <a:pt x="100" y="52"/>
                </a:cubicBezTo>
                <a:cubicBezTo>
                  <a:pt x="101" y="51"/>
                  <a:pt x="102" y="51"/>
                  <a:pt x="103" y="50"/>
                </a:cubicBezTo>
                <a:cubicBezTo>
                  <a:pt x="106" y="49"/>
                  <a:pt x="110" y="47"/>
                  <a:pt x="113" y="45"/>
                </a:cubicBezTo>
                <a:cubicBezTo>
                  <a:pt x="114" y="46"/>
                  <a:pt x="114" y="48"/>
                  <a:pt x="115" y="49"/>
                </a:cubicBezTo>
                <a:close/>
                <a:moveTo>
                  <a:pt x="108" y="37"/>
                </a:moveTo>
                <a:cubicBezTo>
                  <a:pt x="80" y="49"/>
                  <a:pt x="53" y="61"/>
                  <a:pt x="25" y="74"/>
                </a:cubicBezTo>
                <a:cubicBezTo>
                  <a:pt x="19" y="77"/>
                  <a:pt x="13" y="81"/>
                  <a:pt x="6" y="82"/>
                </a:cubicBezTo>
                <a:cubicBezTo>
                  <a:pt x="6" y="82"/>
                  <a:pt x="6" y="82"/>
                  <a:pt x="6" y="82"/>
                </a:cubicBezTo>
                <a:cubicBezTo>
                  <a:pt x="7" y="82"/>
                  <a:pt x="9" y="80"/>
                  <a:pt x="10" y="80"/>
                </a:cubicBezTo>
                <a:cubicBezTo>
                  <a:pt x="11" y="79"/>
                  <a:pt x="12" y="78"/>
                  <a:pt x="14" y="77"/>
                </a:cubicBezTo>
                <a:cubicBezTo>
                  <a:pt x="17" y="76"/>
                  <a:pt x="21" y="74"/>
                  <a:pt x="24" y="72"/>
                </a:cubicBezTo>
                <a:cubicBezTo>
                  <a:pt x="38" y="65"/>
                  <a:pt x="52" y="58"/>
                  <a:pt x="66" y="52"/>
                </a:cubicBezTo>
                <a:cubicBezTo>
                  <a:pt x="67" y="51"/>
                  <a:pt x="67" y="51"/>
                  <a:pt x="68" y="51"/>
                </a:cubicBezTo>
                <a:cubicBezTo>
                  <a:pt x="76" y="47"/>
                  <a:pt x="85" y="44"/>
                  <a:pt x="93" y="40"/>
                </a:cubicBezTo>
                <a:cubicBezTo>
                  <a:pt x="95" y="40"/>
                  <a:pt x="96" y="40"/>
                  <a:pt x="98" y="39"/>
                </a:cubicBezTo>
                <a:cubicBezTo>
                  <a:pt x="99" y="39"/>
                  <a:pt x="100" y="38"/>
                  <a:pt x="101" y="37"/>
                </a:cubicBezTo>
                <a:cubicBezTo>
                  <a:pt x="101" y="37"/>
                  <a:pt x="101" y="37"/>
                  <a:pt x="102" y="37"/>
                </a:cubicBezTo>
                <a:cubicBezTo>
                  <a:pt x="103" y="36"/>
                  <a:pt x="105" y="36"/>
                  <a:pt x="106" y="35"/>
                </a:cubicBezTo>
                <a:cubicBezTo>
                  <a:pt x="107" y="36"/>
                  <a:pt x="108" y="36"/>
                  <a:pt x="108" y="37"/>
                </a:cubicBezTo>
                <a:close/>
                <a:moveTo>
                  <a:pt x="103" y="32"/>
                </a:moveTo>
                <a:cubicBezTo>
                  <a:pt x="99" y="33"/>
                  <a:pt x="95" y="35"/>
                  <a:pt x="92" y="36"/>
                </a:cubicBezTo>
                <a:cubicBezTo>
                  <a:pt x="91" y="37"/>
                  <a:pt x="90" y="37"/>
                  <a:pt x="89" y="37"/>
                </a:cubicBezTo>
                <a:cubicBezTo>
                  <a:pt x="83" y="40"/>
                  <a:pt x="78" y="41"/>
                  <a:pt x="72" y="44"/>
                </a:cubicBezTo>
                <a:cubicBezTo>
                  <a:pt x="60" y="48"/>
                  <a:pt x="48" y="54"/>
                  <a:pt x="37" y="58"/>
                </a:cubicBezTo>
                <a:cubicBezTo>
                  <a:pt x="32" y="60"/>
                  <a:pt x="27" y="62"/>
                  <a:pt x="22" y="65"/>
                </a:cubicBezTo>
                <a:cubicBezTo>
                  <a:pt x="17" y="68"/>
                  <a:pt x="12" y="71"/>
                  <a:pt x="7" y="73"/>
                </a:cubicBezTo>
                <a:cubicBezTo>
                  <a:pt x="3" y="74"/>
                  <a:pt x="9" y="72"/>
                  <a:pt x="10" y="71"/>
                </a:cubicBezTo>
                <a:cubicBezTo>
                  <a:pt x="12" y="70"/>
                  <a:pt x="15" y="68"/>
                  <a:pt x="17" y="67"/>
                </a:cubicBezTo>
                <a:cubicBezTo>
                  <a:pt x="23" y="63"/>
                  <a:pt x="28" y="60"/>
                  <a:pt x="34" y="57"/>
                </a:cubicBezTo>
                <a:cubicBezTo>
                  <a:pt x="45" y="52"/>
                  <a:pt x="56" y="47"/>
                  <a:pt x="67" y="41"/>
                </a:cubicBezTo>
                <a:cubicBezTo>
                  <a:pt x="73" y="39"/>
                  <a:pt x="78" y="36"/>
                  <a:pt x="84" y="34"/>
                </a:cubicBezTo>
                <a:cubicBezTo>
                  <a:pt x="89" y="32"/>
                  <a:pt x="93" y="31"/>
                  <a:pt x="97" y="28"/>
                </a:cubicBezTo>
                <a:cubicBezTo>
                  <a:pt x="98" y="28"/>
                  <a:pt x="99" y="29"/>
                  <a:pt x="100" y="29"/>
                </a:cubicBezTo>
                <a:cubicBezTo>
                  <a:pt x="101" y="30"/>
                  <a:pt x="102" y="31"/>
                  <a:pt x="103" y="32"/>
                </a:cubicBezTo>
                <a:close/>
                <a:moveTo>
                  <a:pt x="73" y="21"/>
                </a:moveTo>
                <a:cubicBezTo>
                  <a:pt x="72" y="21"/>
                  <a:pt x="71" y="22"/>
                  <a:pt x="69" y="22"/>
                </a:cubicBezTo>
                <a:cubicBezTo>
                  <a:pt x="69" y="22"/>
                  <a:pt x="69" y="21"/>
                  <a:pt x="70" y="20"/>
                </a:cubicBezTo>
                <a:cubicBezTo>
                  <a:pt x="71" y="20"/>
                  <a:pt x="72" y="20"/>
                  <a:pt x="73" y="21"/>
                </a:cubicBezTo>
                <a:close/>
                <a:moveTo>
                  <a:pt x="65" y="20"/>
                </a:moveTo>
                <a:cubicBezTo>
                  <a:pt x="65" y="20"/>
                  <a:pt x="65" y="20"/>
                  <a:pt x="65" y="20"/>
                </a:cubicBezTo>
                <a:cubicBezTo>
                  <a:pt x="47" y="28"/>
                  <a:pt x="30" y="38"/>
                  <a:pt x="13" y="48"/>
                </a:cubicBezTo>
                <a:cubicBezTo>
                  <a:pt x="12" y="48"/>
                  <a:pt x="11" y="49"/>
                  <a:pt x="10" y="49"/>
                </a:cubicBezTo>
                <a:cubicBezTo>
                  <a:pt x="10" y="49"/>
                  <a:pt x="10" y="49"/>
                  <a:pt x="10" y="49"/>
                </a:cubicBezTo>
                <a:cubicBezTo>
                  <a:pt x="10" y="49"/>
                  <a:pt x="11" y="49"/>
                  <a:pt x="11" y="49"/>
                </a:cubicBezTo>
                <a:cubicBezTo>
                  <a:pt x="13" y="47"/>
                  <a:pt x="16" y="46"/>
                  <a:pt x="18" y="44"/>
                </a:cubicBezTo>
                <a:cubicBezTo>
                  <a:pt x="22" y="41"/>
                  <a:pt x="27" y="39"/>
                  <a:pt x="31" y="36"/>
                </a:cubicBezTo>
                <a:cubicBezTo>
                  <a:pt x="41" y="31"/>
                  <a:pt x="51" y="25"/>
                  <a:pt x="62" y="20"/>
                </a:cubicBezTo>
                <a:cubicBezTo>
                  <a:pt x="63" y="20"/>
                  <a:pt x="64" y="20"/>
                  <a:pt x="65" y="20"/>
                </a:cubicBezTo>
                <a:close/>
                <a:moveTo>
                  <a:pt x="37" y="25"/>
                </a:moveTo>
                <a:cubicBezTo>
                  <a:pt x="40" y="24"/>
                  <a:pt x="44" y="23"/>
                  <a:pt x="47" y="22"/>
                </a:cubicBezTo>
                <a:cubicBezTo>
                  <a:pt x="44" y="23"/>
                  <a:pt x="42" y="25"/>
                  <a:pt x="39" y="26"/>
                </a:cubicBezTo>
                <a:cubicBezTo>
                  <a:pt x="33" y="29"/>
                  <a:pt x="26" y="33"/>
                  <a:pt x="20" y="36"/>
                </a:cubicBezTo>
                <a:cubicBezTo>
                  <a:pt x="25" y="31"/>
                  <a:pt x="31" y="27"/>
                  <a:pt x="37" y="25"/>
                </a:cubicBezTo>
                <a:close/>
                <a:moveTo>
                  <a:pt x="19" y="37"/>
                </a:moveTo>
                <a:cubicBezTo>
                  <a:pt x="19" y="37"/>
                  <a:pt x="19" y="37"/>
                  <a:pt x="19" y="37"/>
                </a:cubicBezTo>
                <a:cubicBezTo>
                  <a:pt x="26" y="34"/>
                  <a:pt x="33" y="30"/>
                  <a:pt x="40" y="27"/>
                </a:cubicBezTo>
                <a:cubicBezTo>
                  <a:pt x="43" y="25"/>
                  <a:pt x="46" y="23"/>
                  <a:pt x="49" y="22"/>
                </a:cubicBezTo>
                <a:cubicBezTo>
                  <a:pt x="50" y="22"/>
                  <a:pt x="51" y="21"/>
                  <a:pt x="52" y="21"/>
                </a:cubicBezTo>
                <a:cubicBezTo>
                  <a:pt x="52" y="21"/>
                  <a:pt x="52" y="21"/>
                  <a:pt x="52" y="21"/>
                </a:cubicBezTo>
                <a:cubicBezTo>
                  <a:pt x="50" y="22"/>
                  <a:pt x="49" y="23"/>
                  <a:pt x="47" y="24"/>
                </a:cubicBezTo>
                <a:cubicBezTo>
                  <a:pt x="36" y="29"/>
                  <a:pt x="26" y="34"/>
                  <a:pt x="16" y="40"/>
                </a:cubicBezTo>
                <a:cubicBezTo>
                  <a:pt x="17" y="39"/>
                  <a:pt x="18" y="38"/>
                  <a:pt x="19" y="37"/>
                </a:cubicBezTo>
                <a:close/>
                <a:moveTo>
                  <a:pt x="7" y="85"/>
                </a:moveTo>
                <a:cubicBezTo>
                  <a:pt x="18" y="79"/>
                  <a:pt x="31" y="76"/>
                  <a:pt x="43" y="71"/>
                </a:cubicBezTo>
                <a:cubicBezTo>
                  <a:pt x="48" y="68"/>
                  <a:pt x="54" y="65"/>
                  <a:pt x="59" y="63"/>
                </a:cubicBezTo>
                <a:cubicBezTo>
                  <a:pt x="46" y="70"/>
                  <a:pt x="33" y="77"/>
                  <a:pt x="20" y="83"/>
                </a:cubicBezTo>
                <a:cubicBezTo>
                  <a:pt x="19" y="84"/>
                  <a:pt x="18" y="84"/>
                  <a:pt x="17" y="85"/>
                </a:cubicBezTo>
                <a:cubicBezTo>
                  <a:pt x="14" y="86"/>
                  <a:pt x="11" y="87"/>
                  <a:pt x="8" y="89"/>
                </a:cubicBezTo>
                <a:cubicBezTo>
                  <a:pt x="8" y="88"/>
                  <a:pt x="7" y="87"/>
                  <a:pt x="7" y="8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92" name="Freeform 88"/>
          <p:cNvSpPr>
            <a:spLocks noEditPoints="1"/>
          </p:cNvSpPr>
          <p:nvPr/>
        </p:nvSpPr>
        <p:spPr bwMode="auto">
          <a:xfrm>
            <a:off x="106363" y="1360488"/>
            <a:ext cx="503237" cy="357188"/>
          </a:xfrm>
          <a:custGeom>
            <a:gdLst>
              <a:gd fmla="*/ 70 w 134" name="T0"/>
              <a:gd fmla="*/ 76 h 95" name="T1"/>
              <a:gd fmla="*/ 59 w 134" name="T2"/>
              <a:gd fmla="*/ 2 h 95" name="T3"/>
              <a:gd fmla="*/ 7 w 134" name="T4"/>
              <a:gd fmla="*/ 25 h 95" name="T5"/>
              <a:gd fmla="*/ 11 w 134" name="T6"/>
              <a:gd fmla="*/ 31 h 95" name="T7"/>
              <a:gd fmla="*/ 15 w 134" name="T8"/>
              <a:gd fmla="*/ 32 h 95" name="T9"/>
              <a:gd fmla="*/ 47 w 134" name="T10"/>
              <a:gd fmla="*/ 16 h 95" name="T11"/>
              <a:gd fmla="*/ 51 w 134" name="T12"/>
              <a:gd fmla="*/ 13 h 95" name="T13"/>
              <a:gd fmla="*/ 51 w 134" name="T14"/>
              <a:gd fmla="*/ 19 h 95" name="T15"/>
              <a:gd fmla="*/ 65 w 134" name="T16"/>
              <a:gd fmla="*/ 7 h 95" name="T17"/>
              <a:gd fmla="*/ 68 w 134" name="T18"/>
              <a:gd fmla="*/ 11 h 95" name="T19"/>
              <a:gd fmla="*/ 42 w 134" name="T20"/>
              <a:gd fmla="*/ 32 h 95" name="T21"/>
              <a:gd fmla="*/ 45 w 134" name="T22"/>
              <a:gd fmla="*/ 31 h 95" name="T23"/>
              <a:gd fmla="*/ 16 w 134" name="T24"/>
              <a:gd fmla="*/ 58 h 95" name="T25"/>
              <a:gd fmla="*/ 39 w 134" name="T26"/>
              <a:gd fmla="*/ 51 h 95" name="T27"/>
              <a:gd fmla="*/ 14 w 134" name="T28"/>
              <a:gd fmla="*/ 65 h 95" name="T29"/>
              <a:gd fmla="*/ 61 w 134" name="T30"/>
              <a:gd fmla="*/ 45 h 95" name="T31"/>
              <a:gd fmla="*/ 74 w 134" name="T32"/>
              <a:gd fmla="*/ 28 h 95" name="T33"/>
              <a:gd fmla="*/ 19 w 134" name="T34"/>
              <a:gd fmla="*/ 54 h 95" name="T35"/>
              <a:gd fmla="*/ 90 w 134" name="T36"/>
              <a:gd fmla="*/ 14 h 95" name="T37"/>
              <a:gd fmla="*/ 90 w 134" name="T38"/>
              <a:gd fmla="*/ 8 h 95" name="T39"/>
              <a:gd fmla="*/ 38 w 134" name="T40"/>
              <a:gd fmla="*/ 30 h 95" name="T41"/>
              <a:gd fmla="*/ 22 w 134" name="T42"/>
              <a:gd fmla="*/ 31 h 95" name="T43"/>
              <a:gd fmla="*/ 16 w 134" name="T44"/>
              <a:gd fmla="*/ 33 h 95" name="T45"/>
              <a:gd fmla="*/ 28 w 134" name="T46"/>
              <a:gd fmla="*/ 26 h 95" name="T47"/>
              <a:gd fmla="*/ 10 w 134" name="T48"/>
              <a:gd fmla="*/ 28 h 95" name="T49"/>
              <a:gd fmla="*/ 7 w 134" name="T50"/>
              <a:gd fmla="*/ 26 h 95" name="T51"/>
              <a:gd fmla="*/ 62 w 134" name="T52"/>
              <a:gd fmla="*/ 50 h 95" name="T53"/>
              <a:gd fmla="*/ 114 w 134" name="T54"/>
              <a:gd fmla="*/ 31 h 95" name="T55"/>
              <a:gd fmla="*/ 114 w 134" name="T56"/>
              <a:gd fmla="*/ 31 h 95" name="T57"/>
              <a:gd fmla="*/ 71 w 134" name="T58"/>
              <a:gd fmla="*/ 73 h 95" name="T59"/>
              <a:gd fmla="*/ 80 w 134" name="T60"/>
              <a:gd fmla="*/ 65 h 95" name="T61"/>
              <a:gd fmla="*/ 90 w 134" name="T62"/>
              <a:gd fmla="*/ 65 h 95" name="T63"/>
              <a:gd fmla="*/ 120 w 134" name="T64"/>
              <a:gd fmla="*/ 48 h 95" name="T65"/>
              <a:gd fmla="*/ 120 w 134" name="T66"/>
              <a:gd fmla="*/ 48 h 95" name="T67"/>
              <a:gd fmla="*/ 26 w 134" name="T68"/>
              <a:gd fmla="*/ 89 h 95" name="T69"/>
              <a:gd fmla="*/ 35 w 134" name="T70"/>
              <a:gd fmla="*/ 75 h 95" name="T71"/>
              <a:gd fmla="*/ 36 w 134" name="T72"/>
              <a:gd fmla="*/ 72 h 95" name="T73"/>
              <a:gd fmla="*/ 112 w 134" name="T74"/>
              <a:gd fmla="*/ 30 h 95" name="T75"/>
              <a:gd fmla="*/ 70 w 134" name="T76"/>
              <a:gd fmla="*/ 49 h 95" name="T77"/>
              <a:gd fmla="*/ 40 w 134" name="T78"/>
              <a:gd fmla="*/ 81 h 95" name="T79"/>
              <a:gd fmla="*/ 122 w 134" name="T80"/>
              <a:gd fmla="*/ 41 h 95" name="T81"/>
              <a:gd fmla="*/ 59 w 134" name="T82"/>
              <a:gd fmla="*/ 69 h 95" name="T83"/>
              <a:gd fmla="*/ 51 w 134" name="T84"/>
              <a:gd fmla="*/ 74 h 95" name="T85"/>
              <a:gd fmla="*/ 119 w 134" name="T86"/>
              <a:gd fmla="*/ 60 h 95" name="T87"/>
              <a:gd fmla="*/ 121 w 134" name="T88"/>
              <a:gd fmla="*/ 63 h 95" name="T89"/>
              <a:gd fmla="*/ 104 w 134" name="T90"/>
              <a:gd fmla="*/ 68 h 95" name="T91"/>
              <a:gd fmla="*/ 103 w 134" name="T92"/>
              <a:gd fmla="*/ 70 h 95" name="T93"/>
              <a:gd fmla="*/ 90 w 134" name="T94"/>
              <a:gd fmla="*/ 75 h 95" name="T95"/>
              <a:gd fmla="*/ 111 w 134" name="T96"/>
              <a:gd fmla="*/ 69 h 95" name="T97"/>
              <a:gd fmla="*/ 78 w 134" name="T98"/>
              <a:gd fmla="*/ 54 h 95" name="T99"/>
              <a:gd fmla="*/ 97 w 134" name="T100"/>
              <a:gd fmla="*/ 43 h 95" name="T101"/>
              <a:gd fmla="*/ 63 w 134" name="T102"/>
              <a:gd fmla="*/ 45 h 95" name="T103"/>
              <a:gd fmla="*/ 57 w 134" name="T104"/>
              <a:gd fmla="*/ 43 h 95" name="T105"/>
              <a:gd fmla="*/ 107 w 134" name="T106"/>
              <a:gd fmla="*/ 14 h 95" name="T107"/>
              <a:gd fmla="*/ 95 w 134" name="T108"/>
              <a:gd fmla="*/ 17 h 95" name="T109"/>
              <a:gd fmla="*/ 33 w 134" name="T110"/>
              <a:gd fmla="*/ 33 h 95" name="T111"/>
              <a:gd fmla="*/ 52 w 134" name="T112"/>
              <a:gd fmla="*/ 10 h 95" name="T113"/>
              <a:gd fmla="*/ 29 w 134" name="T114"/>
              <a:gd fmla="*/ 16 h 95" name="T115"/>
              <a:gd fmla="*/ 16 w 134" name="T116"/>
              <a:gd fmla="*/ 26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134">
                <a:moveTo>
                  <a:pt x="9" y="33"/>
                </a:moveTo>
                <a:cubicBezTo>
                  <a:pt x="4" y="34"/>
                  <a:pt x="0" y="38"/>
                  <a:pt x="0" y="44"/>
                </a:cubicBezTo>
                <a:cubicBezTo>
                  <a:pt x="0" y="51"/>
                  <a:pt x="7" y="55"/>
                  <a:pt x="13" y="56"/>
                </a:cubicBezTo>
                <a:cubicBezTo>
                  <a:pt x="8" y="60"/>
                  <a:pt x="5" y="65"/>
                  <a:pt x="11" y="71"/>
                </a:cubicBezTo>
                <a:cubicBezTo>
                  <a:pt x="16" y="76"/>
                  <a:pt x="25" y="76"/>
                  <a:pt x="32" y="73"/>
                </a:cubicBezTo>
                <a:cubicBezTo>
                  <a:pt x="30" y="81"/>
                  <a:pt x="23" y="87"/>
                  <a:pt x="17" y="92"/>
                </a:cubicBezTo>
                <a:cubicBezTo>
                  <a:pt x="16" y="93"/>
                  <a:pt x="16" y="94"/>
                  <a:pt x="17" y="94"/>
                </a:cubicBezTo>
                <a:cubicBezTo>
                  <a:pt x="17" y="95"/>
                  <a:pt x="17" y="95"/>
                  <a:pt x="18" y="95"/>
                </a:cubicBezTo>
                <a:cubicBezTo>
                  <a:pt x="30" y="91"/>
                  <a:pt x="40" y="86"/>
                  <a:pt x="49" y="76"/>
                </a:cubicBezTo>
                <a:cubicBezTo>
                  <a:pt x="54" y="85"/>
                  <a:pt x="65" y="83"/>
                  <a:pt x="70" y="76"/>
                </a:cubicBezTo>
                <a:cubicBezTo>
                  <a:pt x="73" y="79"/>
                  <a:pt x="77" y="82"/>
                  <a:pt x="82" y="83"/>
                </a:cubicBezTo>
                <a:cubicBezTo>
                  <a:pt x="86" y="83"/>
                  <a:pt x="91" y="79"/>
                  <a:pt x="93" y="75"/>
                </a:cubicBezTo>
                <a:cubicBezTo>
                  <a:pt x="98" y="79"/>
                  <a:pt x="107" y="78"/>
                  <a:pt x="108" y="72"/>
                </a:cubicBezTo>
                <a:cubicBezTo>
                  <a:pt x="119" y="78"/>
                  <a:pt x="134" y="57"/>
                  <a:pt x="123" y="49"/>
                </a:cubicBezTo>
                <a:cubicBezTo>
                  <a:pt x="128" y="46"/>
                  <a:pt x="131" y="40"/>
                  <a:pt x="129" y="35"/>
                </a:cubicBezTo>
                <a:cubicBezTo>
                  <a:pt x="126" y="30"/>
                  <a:pt x="121" y="27"/>
                  <a:pt x="116" y="28"/>
                </a:cubicBezTo>
                <a:cubicBezTo>
                  <a:pt x="117" y="23"/>
                  <a:pt x="116" y="17"/>
                  <a:pt x="112" y="13"/>
                </a:cubicBezTo>
                <a:cubicBezTo>
                  <a:pt x="107" y="8"/>
                  <a:pt x="100" y="10"/>
                  <a:pt x="95" y="14"/>
                </a:cubicBezTo>
                <a:cubicBezTo>
                  <a:pt x="94" y="0"/>
                  <a:pt x="77" y="0"/>
                  <a:pt x="70" y="10"/>
                </a:cubicBezTo>
                <a:cubicBezTo>
                  <a:pt x="68" y="6"/>
                  <a:pt x="64" y="1"/>
                  <a:pt x="59" y="2"/>
                </a:cubicBezTo>
                <a:cubicBezTo>
                  <a:pt x="54" y="3"/>
                  <a:pt x="50" y="7"/>
                  <a:pt x="48" y="12"/>
                </a:cubicBezTo>
                <a:cubicBezTo>
                  <a:pt x="45" y="8"/>
                  <a:pt x="40" y="5"/>
                  <a:pt x="34" y="7"/>
                </a:cubicBezTo>
                <a:cubicBezTo>
                  <a:pt x="27" y="9"/>
                  <a:pt x="25" y="16"/>
                  <a:pt x="25" y="22"/>
                </a:cubicBezTo>
                <a:cubicBezTo>
                  <a:pt x="20" y="16"/>
                  <a:pt x="13" y="12"/>
                  <a:pt x="6" y="18"/>
                </a:cubicBezTo>
                <a:cubicBezTo>
                  <a:pt x="1" y="23"/>
                  <a:pt x="4" y="29"/>
                  <a:pt x="9" y="33"/>
                </a:cubicBezTo>
                <a:close/>
                <a:moveTo>
                  <a:pt x="6" y="24"/>
                </a:moveTo>
                <a:cubicBezTo>
                  <a:pt x="7" y="24"/>
                  <a:pt x="7" y="24"/>
                  <a:pt x="7" y="24"/>
                </a:cubicBezTo>
                <a:cubicBezTo>
                  <a:pt x="8" y="22"/>
                  <a:pt x="10" y="21"/>
                  <a:pt x="12" y="20"/>
                </a:cubicBezTo>
                <a:cubicBezTo>
                  <a:pt x="13" y="19"/>
                  <a:pt x="15" y="16"/>
                  <a:pt x="12" y="20"/>
                </a:cubicBezTo>
                <a:cubicBezTo>
                  <a:pt x="10" y="22"/>
                  <a:pt x="8" y="23"/>
                  <a:pt x="7" y="25"/>
                </a:cubicBezTo>
                <a:cubicBezTo>
                  <a:pt x="6" y="25"/>
                  <a:pt x="6" y="24"/>
                  <a:pt x="6" y="24"/>
                </a:cubicBezTo>
                <a:close/>
                <a:moveTo>
                  <a:pt x="17" y="19"/>
                </a:moveTo>
                <a:cubicBezTo>
                  <a:pt x="16" y="20"/>
                  <a:pt x="14" y="20"/>
                  <a:pt x="13" y="21"/>
                </a:cubicBezTo>
                <a:cubicBezTo>
                  <a:pt x="11" y="23"/>
                  <a:pt x="8" y="24"/>
                  <a:pt x="7" y="26"/>
                </a:cubicBezTo>
                <a:cubicBezTo>
                  <a:pt x="7" y="26"/>
                  <a:pt x="7" y="26"/>
                  <a:pt x="7" y="26"/>
                </a:cubicBezTo>
                <a:cubicBezTo>
                  <a:pt x="9" y="23"/>
                  <a:pt x="12" y="21"/>
                  <a:pt x="15" y="18"/>
                </a:cubicBezTo>
                <a:cubicBezTo>
                  <a:pt x="15" y="18"/>
                  <a:pt x="16" y="18"/>
                  <a:pt x="17" y="19"/>
                </a:cubicBezTo>
                <a:close/>
                <a:moveTo>
                  <a:pt x="22" y="25"/>
                </a:moveTo>
                <a:cubicBezTo>
                  <a:pt x="20" y="28"/>
                  <a:pt x="17" y="30"/>
                  <a:pt x="14" y="32"/>
                </a:cubicBezTo>
                <a:cubicBezTo>
                  <a:pt x="13" y="32"/>
                  <a:pt x="12" y="32"/>
                  <a:pt x="11" y="31"/>
                </a:cubicBezTo>
                <a:cubicBezTo>
                  <a:pt x="13" y="30"/>
                  <a:pt x="15" y="29"/>
                  <a:pt x="17" y="28"/>
                </a:cubicBezTo>
                <a:cubicBezTo>
                  <a:pt x="17" y="28"/>
                  <a:pt x="18" y="27"/>
                  <a:pt x="19" y="26"/>
                </a:cubicBezTo>
                <a:cubicBezTo>
                  <a:pt x="19" y="27"/>
                  <a:pt x="23" y="24"/>
                  <a:pt x="22" y="25"/>
                </a:cubicBezTo>
                <a:close/>
                <a:moveTo>
                  <a:pt x="24" y="27"/>
                </a:moveTo>
                <a:cubicBezTo>
                  <a:pt x="23" y="28"/>
                  <a:pt x="22" y="29"/>
                  <a:pt x="20" y="30"/>
                </a:cubicBezTo>
                <a:cubicBezTo>
                  <a:pt x="19" y="30"/>
                  <a:pt x="18" y="31"/>
                  <a:pt x="17" y="32"/>
                </a:cubicBezTo>
                <a:cubicBezTo>
                  <a:pt x="17" y="32"/>
                  <a:pt x="16" y="32"/>
                  <a:pt x="15" y="33"/>
                </a:cubicBezTo>
                <a:cubicBezTo>
                  <a:pt x="15" y="33"/>
                  <a:pt x="15" y="33"/>
                  <a:pt x="15" y="33"/>
                </a:cubicBezTo>
                <a:cubicBezTo>
                  <a:pt x="15" y="33"/>
                  <a:pt x="15" y="32"/>
                  <a:pt x="15" y="32"/>
                </a:cubicBezTo>
                <a:cubicBezTo>
                  <a:pt x="15" y="32"/>
                  <a:pt x="15" y="32"/>
                  <a:pt x="15" y="32"/>
                </a:cubicBezTo>
                <a:cubicBezTo>
                  <a:pt x="17" y="30"/>
                  <a:pt x="21" y="28"/>
                  <a:pt x="23" y="25"/>
                </a:cubicBezTo>
                <a:cubicBezTo>
                  <a:pt x="24" y="26"/>
                  <a:pt x="24" y="26"/>
                  <a:pt x="24" y="27"/>
                </a:cubicBezTo>
                <a:close/>
                <a:moveTo>
                  <a:pt x="28" y="18"/>
                </a:moveTo>
                <a:cubicBezTo>
                  <a:pt x="30" y="17"/>
                  <a:pt x="33" y="16"/>
                  <a:pt x="35" y="14"/>
                </a:cubicBezTo>
                <a:cubicBezTo>
                  <a:pt x="36" y="13"/>
                  <a:pt x="38" y="13"/>
                  <a:pt x="40" y="12"/>
                </a:cubicBezTo>
                <a:cubicBezTo>
                  <a:pt x="39" y="12"/>
                  <a:pt x="37" y="14"/>
                  <a:pt x="36" y="15"/>
                </a:cubicBezTo>
                <a:cubicBezTo>
                  <a:pt x="33" y="17"/>
                  <a:pt x="30" y="19"/>
                  <a:pt x="28" y="21"/>
                </a:cubicBezTo>
                <a:cubicBezTo>
                  <a:pt x="28" y="20"/>
                  <a:pt x="28" y="19"/>
                  <a:pt x="28" y="18"/>
                </a:cubicBezTo>
                <a:close/>
                <a:moveTo>
                  <a:pt x="46" y="15"/>
                </a:moveTo>
                <a:cubicBezTo>
                  <a:pt x="47" y="15"/>
                  <a:pt x="47" y="16"/>
                  <a:pt x="47" y="16"/>
                </a:cubicBezTo>
                <a:cubicBezTo>
                  <a:pt x="44" y="18"/>
                  <a:pt x="40" y="20"/>
                  <a:pt x="36" y="22"/>
                </a:cubicBezTo>
                <a:cubicBezTo>
                  <a:pt x="34" y="24"/>
                  <a:pt x="30" y="25"/>
                  <a:pt x="27" y="27"/>
                </a:cubicBezTo>
                <a:cubicBezTo>
                  <a:pt x="27" y="27"/>
                  <a:pt x="27" y="27"/>
                  <a:pt x="27" y="27"/>
                </a:cubicBezTo>
                <a:cubicBezTo>
                  <a:pt x="31" y="25"/>
                  <a:pt x="34" y="23"/>
                  <a:pt x="37" y="21"/>
                </a:cubicBezTo>
                <a:cubicBezTo>
                  <a:pt x="39" y="19"/>
                  <a:pt x="41" y="18"/>
                  <a:pt x="43" y="17"/>
                </a:cubicBezTo>
                <a:cubicBezTo>
                  <a:pt x="43" y="17"/>
                  <a:pt x="43" y="16"/>
                  <a:pt x="44" y="16"/>
                </a:cubicBezTo>
                <a:cubicBezTo>
                  <a:pt x="45" y="16"/>
                  <a:pt x="46" y="15"/>
                  <a:pt x="46" y="15"/>
                </a:cubicBezTo>
                <a:close/>
                <a:moveTo>
                  <a:pt x="64" y="6"/>
                </a:moveTo>
                <a:cubicBezTo>
                  <a:pt x="64" y="6"/>
                  <a:pt x="64" y="6"/>
                  <a:pt x="64" y="6"/>
                </a:cubicBezTo>
                <a:cubicBezTo>
                  <a:pt x="60" y="8"/>
                  <a:pt x="56" y="11"/>
                  <a:pt x="51" y="13"/>
                </a:cubicBezTo>
                <a:cubicBezTo>
                  <a:pt x="51" y="12"/>
                  <a:pt x="51" y="12"/>
                  <a:pt x="52" y="12"/>
                </a:cubicBezTo>
                <a:cubicBezTo>
                  <a:pt x="53" y="11"/>
                  <a:pt x="54" y="10"/>
                  <a:pt x="56" y="9"/>
                </a:cubicBezTo>
                <a:cubicBezTo>
                  <a:pt x="58" y="7"/>
                  <a:pt x="60" y="6"/>
                  <a:pt x="62" y="5"/>
                </a:cubicBezTo>
                <a:cubicBezTo>
                  <a:pt x="63" y="5"/>
                  <a:pt x="63" y="6"/>
                  <a:pt x="64" y="6"/>
                </a:cubicBezTo>
                <a:close/>
                <a:moveTo>
                  <a:pt x="66" y="8"/>
                </a:moveTo>
                <a:cubicBezTo>
                  <a:pt x="56" y="14"/>
                  <a:pt x="46" y="21"/>
                  <a:pt x="35" y="27"/>
                </a:cubicBezTo>
                <a:cubicBezTo>
                  <a:pt x="25" y="33"/>
                  <a:pt x="14" y="38"/>
                  <a:pt x="4" y="45"/>
                </a:cubicBezTo>
                <a:cubicBezTo>
                  <a:pt x="4" y="46"/>
                  <a:pt x="4" y="46"/>
                  <a:pt x="4" y="46"/>
                </a:cubicBezTo>
                <a:cubicBezTo>
                  <a:pt x="14" y="39"/>
                  <a:pt x="25" y="34"/>
                  <a:pt x="36" y="28"/>
                </a:cubicBezTo>
                <a:cubicBezTo>
                  <a:pt x="41" y="25"/>
                  <a:pt x="46" y="22"/>
                  <a:pt x="51" y="19"/>
                </a:cubicBezTo>
                <a:cubicBezTo>
                  <a:pt x="56" y="16"/>
                  <a:pt x="62" y="13"/>
                  <a:pt x="65" y="9"/>
                </a:cubicBezTo>
                <a:cubicBezTo>
                  <a:pt x="61" y="13"/>
                  <a:pt x="56" y="16"/>
                  <a:pt x="51" y="19"/>
                </a:cubicBezTo>
                <a:cubicBezTo>
                  <a:pt x="45" y="22"/>
                  <a:pt x="40" y="26"/>
                  <a:pt x="34" y="29"/>
                </a:cubicBezTo>
                <a:cubicBezTo>
                  <a:pt x="29" y="32"/>
                  <a:pt x="23" y="36"/>
                  <a:pt x="17" y="39"/>
                </a:cubicBezTo>
                <a:cubicBezTo>
                  <a:pt x="13" y="42"/>
                  <a:pt x="8" y="45"/>
                  <a:pt x="4" y="48"/>
                </a:cubicBezTo>
                <a:cubicBezTo>
                  <a:pt x="4" y="47"/>
                  <a:pt x="3" y="47"/>
                  <a:pt x="3" y="46"/>
                </a:cubicBezTo>
                <a:cubicBezTo>
                  <a:pt x="3" y="46"/>
                  <a:pt x="3" y="46"/>
                  <a:pt x="3" y="46"/>
                </a:cubicBezTo>
                <a:cubicBezTo>
                  <a:pt x="12" y="38"/>
                  <a:pt x="24" y="33"/>
                  <a:pt x="34" y="27"/>
                </a:cubicBezTo>
                <a:cubicBezTo>
                  <a:pt x="40" y="23"/>
                  <a:pt x="45" y="20"/>
                  <a:pt x="51" y="16"/>
                </a:cubicBezTo>
                <a:cubicBezTo>
                  <a:pt x="56" y="13"/>
                  <a:pt x="61" y="10"/>
                  <a:pt x="65" y="7"/>
                </a:cubicBezTo>
                <a:cubicBezTo>
                  <a:pt x="65" y="7"/>
                  <a:pt x="66" y="8"/>
                  <a:pt x="66" y="8"/>
                </a:cubicBezTo>
                <a:close/>
                <a:moveTo>
                  <a:pt x="68" y="11"/>
                </a:moveTo>
                <a:cubicBezTo>
                  <a:pt x="63" y="14"/>
                  <a:pt x="59" y="17"/>
                  <a:pt x="55" y="19"/>
                </a:cubicBezTo>
                <a:cubicBezTo>
                  <a:pt x="49" y="23"/>
                  <a:pt x="43" y="26"/>
                  <a:pt x="38" y="29"/>
                </a:cubicBezTo>
                <a:cubicBezTo>
                  <a:pt x="32" y="32"/>
                  <a:pt x="27" y="35"/>
                  <a:pt x="21" y="38"/>
                </a:cubicBezTo>
                <a:cubicBezTo>
                  <a:pt x="19" y="39"/>
                  <a:pt x="16" y="41"/>
                  <a:pt x="13" y="42"/>
                </a:cubicBezTo>
                <a:cubicBezTo>
                  <a:pt x="13" y="43"/>
                  <a:pt x="13" y="43"/>
                  <a:pt x="12" y="43"/>
                </a:cubicBezTo>
                <a:cubicBezTo>
                  <a:pt x="21" y="38"/>
                  <a:pt x="29" y="33"/>
                  <a:pt x="38" y="28"/>
                </a:cubicBezTo>
                <a:cubicBezTo>
                  <a:pt x="47" y="22"/>
                  <a:pt x="58" y="17"/>
                  <a:pt x="67" y="9"/>
                </a:cubicBezTo>
                <a:cubicBezTo>
                  <a:pt x="67" y="10"/>
                  <a:pt x="67" y="11"/>
                  <a:pt x="68" y="11"/>
                </a:cubicBezTo>
                <a:close/>
                <a:moveTo>
                  <a:pt x="80" y="8"/>
                </a:moveTo>
                <a:cubicBezTo>
                  <a:pt x="81" y="8"/>
                  <a:pt x="85" y="5"/>
                  <a:pt x="84" y="6"/>
                </a:cubicBezTo>
                <a:cubicBezTo>
                  <a:pt x="83" y="7"/>
                  <a:pt x="81" y="8"/>
                  <a:pt x="79" y="9"/>
                </a:cubicBezTo>
                <a:cubicBezTo>
                  <a:pt x="76" y="12"/>
                  <a:pt x="72" y="14"/>
                  <a:pt x="69" y="17"/>
                </a:cubicBezTo>
                <a:cubicBezTo>
                  <a:pt x="62" y="21"/>
                  <a:pt x="55" y="25"/>
                  <a:pt x="48" y="29"/>
                </a:cubicBezTo>
                <a:cubicBezTo>
                  <a:pt x="41" y="32"/>
                  <a:pt x="34" y="36"/>
                  <a:pt x="28" y="40"/>
                </a:cubicBezTo>
                <a:cubicBezTo>
                  <a:pt x="21" y="44"/>
                  <a:pt x="16" y="49"/>
                  <a:pt x="9" y="52"/>
                </a:cubicBezTo>
                <a:cubicBezTo>
                  <a:pt x="8" y="52"/>
                  <a:pt x="8" y="51"/>
                  <a:pt x="7" y="51"/>
                </a:cubicBezTo>
                <a:cubicBezTo>
                  <a:pt x="12" y="49"/>
                  <a:pt x="17" y="45"/>
                  <a:pt x="22" y="43"/>
                </a:cubicBezTo>
                <a:cubicBezTo>
                  <a:pt x="28" y="39"/>
                  <a:pt x="35" y="35"/>
                  <a:pt x="42" y="32"/>
                </a:cubicBezTo>
                <a:cubicBezTo>
                  <a:pt x="49" y="28"/>
                  <a:pt x="56" y="24"/>
                  <a:pt x="63" y="20"/>
                </a:cubicBezTo>
                <a:cubicBezTo>
                  <a:pt x="69" y="16"/>
                  <a:pt x="74" y="12"/>
                  <a:pt x="80" y="8"/>
                </a:cubicBezTo>
                <a:close/>
                <a:moveTo>
                  <a:pt x="90" y="8"/>
                </a:moveTo>
                <a:cubicBezTo>
                  <a:pt x="80" y="13"/>
                  <a:pt x="71" y="19"/>
                  <a:pt x="62" y="25"/>
                </a:cubicBezTo>
                <a:cubicBezTo>
                  <a:pt x="60" y="26"/>
                  <a:pt x="59" y="27"/>
                  <a:pt x="57" y="28"/>
                </a:cubicBezTo>
                <a:cubicBezTo>
                  <a:pt x="56" y="28"/>
                  <a:pt x="55" y="29"/>
                  <a:pt x="53" y="30"/>
                </a:cubicBezTo>
                <a:cubicBezTo>
                  <a:pt x="41" y="36"/>
                  <a:pt x="28" y="43"/>
                  <a:pt x="15" y="49"/>
                </a:cubicBezTo>
                <a:cubicBezTo>
                  <a:pt x="16" y="49"/>
                  <a:pt x="16" y="49"/>
                  <a:pt x="16" y="49"/>
                </a:cubicBezTo>
                <a:cubicBezTo>
                  <a:pt x="19" y="47"/>
                  <a:pt x="22" y="45"/>
                  <a:pt x="25" y="43"/>
                </a:cubicBezTo>
                <a:cubicBezTo>
                  <a:pt x="31" y="39"/>
                  <a:pt x="38" y="35"/>
                  <a:pt x="45" y="31"/>
                </a:cubicBezTo>
                <a:cubicBezTo>
                  <a:pt x="59" y="23"/>
                  <a:pt x="73" y="15"/>
                  <a:pt x="86" y="6"/>
                </a:cubicBezTo>
                <a:cubicBezTo>
                  <a:pt x="87" y="6"/>
                  <a:pt x="89" y="7"/>
                  <a:pt x="90" y="8"/>
                </a:cubicBezTo>
                <a:close/>
                <a:moveTo>
                  <a:pt x="92" y="16"/>
                </a:moveTo>
                <a:cubicBezTo>
                  <a:pt x="92" y="16"/>
                  <a:pt x="92" y="16"/>
                  <a:pt x="93" y="16"/>
                </a:cubicBezTo>
                <a:cubicBezTo>
                  <a:pt x="92" y="17"/>
                  <a:pt x="91" y="17"/>
                  <a:pt x="91" y="18"/>
                </a:cubicBezTo>
                <a:cubicBezTo>
                  <a:pt x="91" y="18"/>
                  <a:pt x="90" y="18"/>
                  <a:pt x="90" y="18"/>
                </a:cubicBezTo>
                <a:cubicBezTo>
                  <a:pt x="88" y="20"/>
                  <a:pt x="85" y="21"/>
                  <a:pt x="82" y="22"/>
                </a:cubicBezTo>
                <a:cubicBezTo>
                  <a:pt x="75" y="26"/>
                  <a:pt x="69" y="30"/>
                  <a:pt x="62" y="33"/>
                </a:cubicBezTo>
                <a:cubicBezTo>
                  <a:pt x="49" y="40"/>
                  <a:pt x="35" y="46"/>
                  <a:pt x="23" y="54"/>
                </a:cubicBezTo>
                <a:cubicBezTo>
                  <a:pt x="20" y="55"/>
                  <a:pt x="18" y="57"/>
                  <a:pt x="16" y="58"/>
                </a:cubicBezTo>
                <a:cubicBezTo>
                  <a:pt x="15" y="59"/>
                  <a:pt x="14" y="60"/>
                  <a:pt x="13" y="61"/>
                </a:cubicBezTo>
                <a:cubicBezTo>
                  <a:pt x="14" y="59"/>
                  <a:pt x="16" y="58"/>
                  <a:pt x="18" y="56"/>
                </a:cubicBezTo>
                <a:cubicBezTo>
                  <a:pt x="18" y="56"/>
                  <a:pt x="18" y="56"/>
                  <a:pt x="18" y="56"/>
                </a:cubicBezTo>
                <a:cubicBezTo>
                  <a:pt x="18" y="56"/>
                  <a:pt x="19" y="56"/>
                  <a:pt x="19" y="55"/>
                </a:cubicBezTo>
                <a:cubicBezTo>
                  <a:pt x="22" y="53"/>
                  <a:pt x="25" y="51"/>
                  <a:pt x="29" y="48"/>
                </a:cubicBezTo>
                <a:cubicBezTo>
                  <a:pt x="38" y="43"/>
                  <a:pt x="47" y="37"/>
                  <a:pt x="57" y="32"/>
                </a:cubicBezTo>
                <a:cubicBezTo>
                  <a:pt x="69" y="26"/>
                  <a:pt x="81" y="20"/>
                  <a:pt x="92" y="13"/>
                </a:cubicBezTo>
                <a:cubicBezTo>
                  <a:pt x="92" y="14"/>
                  <a:pt x="92" y="15"/>
                  <a:pt x="92" y="16"/>
                </a:cubicBezTo>
                <a:close/>
                <a:moveTo>
                  <a:pt x="16" y="63"/>
                </a:moveTo>
                <a:cubicBezTo>
                  <a:pt x="23" y="58"/>
                  <a:pt x="31" y="55"/>
                  <a:pt x="39" y="51"/>
                </a:cubicBezTo>
                <a:cubicBezTo>
                  <a:pt x="47" y="46"/>
                  <a:pt x="55" y="42"/>
                  <a:pt x="63" y="38"/>
                </a:cubicBezTo>
                <a:cubicBezTo>
                  <a:pt x="71" y="34"/>
                  <a:pt x="79" y="30"/>
                  <a:pt x="86" y="27"/>
                </a:cubicBezTo>
                <a:cubicBezTo>
                  <a:pt x="92" y="24"/>
                  <a:pt x="97" y="20"/>
                  <a:pt x="103" y="17"/>
                </a:cubicBezTo>
                <a:cubicBezTo>
                  <a:pt x="102" y="18"/>
                  <a:pt x="101" y="19"/>
                  <a:pt x="100" y="20"/>
                </a:cubicBezTo>
                <a:cubicBezTo>
                  <a:pt x="96" y="22"/>
                  <a:pt x="92" y="24"/>
                  <a:pt x="88" y="26"/>
                </a:cubicBezTo>
                <a:cubicBezTo>
                  <a:pt x="79" y="31"/>
                  <a:pt x="70" y="36"/>
                  <a:pt x="60" y="40"/>
                </a:cubicBezTo>
                <a:cubicBezTo>
                  <a:pt x="51" y="45"/>
                  <a:pt x="42" y="50"/>
                  <a:pt x="33" y="55"/>
                </a:cubicBezTo>
                <a:cubicBezTo>
                  <a:pt x="26" y="59"/>
                  <a:pt x="18" y="63"/>
                  <a:pt x="12" y="68"/>
                </a:cubicBezTo>
                <a:cubicBezTo>
                  <a:pt x="12" y="68"/>
                  <a:pt x="12" y="67"/>
                  <a:pt x="11" y="67"/>
                </a:cubicBezTo>
                <a:cubicBezTo>
                  <a:pt x="12" y="66"/>
                  <a:pt x="13" y="66"/>
                  <a:pt x="14" y="65"/>
                </a:cubicBezTo>
                <a:cubicBezTo>
                  <a:pt x="15" y="64"/>
                  <a:pt x="15" y="64"/>
                  <a:pt x="16" y="63"/>
                </a:cubicBezTo>
                <a:close/>
                <a:moveTo>
                  <a:pt x="15" y="70"/>
                </a:moveTo>
                <a:cubicBezTo>
                  <a:pt x="15" y="70"/>
                  <a:pt x="14" y="69"/>
                  <a:pt x="13" y="69"/>
                </a:cubicBezTo>
                <a:cubicBezTo>
                  <a:pt x="19" y="63"/>
                  <a:pt x="28" y="60"/>
                  <a:pt x="35" y="56"/>
                </a:cubicBezTo>
                <a:cubicBezTo>
                  <a:pt x="44" y="52"/>
                  <a:pt x="53" y="48"/>
                  <a:pt x="62" y="44"/>
                </a:cubicBezTo>
                <a:cubicBezTo>
                  <a:pt x="70" y="39"/>
                  <a:pt x="79" y="35"/>
                  <a:pt x="88" y="31"/>
                </a:cubicBezTo>
                <a:cubicBezTo>
                  <a:pt x="92" y="29"/>
                  <a:pt x="97" y="28"/>
                  <a:pt x="101" y="25"/>
                </a:cubicBezTo>
                <a:cubicBezTo>
                  <a:pt x="104" y="24"/>
                  <a:pt x="108" y="22"/>
                  <a:pt x="111" y="19"/>
                </a:cubicBezTo>
                <a:cubicBezTo>
                  <a:pt x="105" y="25"/>
                  <a:pt x="95" y="28"/>
                  <a:pt x="87" y="32"/>
                </a:cubicBezTo>
                <a:cubicBezTo>
                  <a:pt x="78" y="36"/>
                  <a:pt x="70" y="41"/>
                  <a:pt x="61" y="45"/>
                </a:cubicBezTo>
                <a:cubicBezTo>
                  <a:pt x="45" y="53"/>
                  <a:pt x="30" y="60"/>
                  <a:pt x="15" y="70"/>
                </a:cubicBezTo>
                <a:close/>
                <a:moveTo>
                  <a:pt x="13" y="64"/>
                </a:moveTo>
                <a:cubicBezTo>
                  <a:pt x="12" y="65"/>
                  <a:pt x="12" y="65"/>
                  <a:pt x="12" y="66"/>
                </a:cubicBezTo>
                <a:cubicBezTo>
                  <a:pt x="12" y="66"/>
                  <a:pt x="11" y="66"/>
                  <a:pt x="11" y="66"/>
                </a:cubicBezTo>
                <a:cubicBezTo>
                  <a:pt x="11" y="66"/>
                  <a:pt x="11" y="65"/>
                  <a:pt x="11" y="64"/>
                </a:cubicBezTo>
                <a:cubicBezTo>
                  <a:pt x="16" y="59"/>
                  <a:pt x="22" y="55"/>
                  <a:pt x="29" y="51"/>
                </a:cubicBezTo>
                <a:cubicBezTo>
                  <a:pt x="37" y="47"/>
                  <a:pt x="44" y="42"/>
                  <a:pt x="53" y="38"/>
                </a:cubicBezTo>
                <a:cubicBezTo>
                  <a:pt x="60" y="35"/>
                  <a:pt x="67" y="31"/>
                  <a:pt x="75" y="27"/>
                </a:cubicBezTo>
                <a:cubicBezTo>
                  <a:pt x="75" y="27"/>
                  <a:pt x="76" y="27"/>
                  <a:pt x="77" y="26"/>
                </a:cubicBezTo>
                <a:cubicBezTo>
                  <a:pt x="76" y="27"/>
                  <a:pt x="75" y="27"/>
                  <a:pt x="74" y="28"/>
                </a:cubicBezTo>
                <a:cubicBezTo>
                  <a:pt x="66" y="33"/>
                  <a:pt x="58" y="37"/>
                  <a:pt x="49" y="41"/>
                </a:cubicBezTo>
                <a:cubicBezTo>
                  <a:pt x="42" y="45"/>
                  <a:pt x="34" y="49"/>
                  <a:pt x="27" y="54"/>
                </a:cubicBezTo>
                <a:cubicBezTo>
                  <a:pt x="24" y="56"/>
                  <a:pt x="21" y="59"/>
                  <a:pt x="17" y="61"/>
                </a:cubicBezTo>
                <a:cubicBezTo>
                  <a:pt x="16" y="62"/>
                  <a:pt x="15" y="63"/>
                  <a:pt x="13" y="64"/>
                </a:cubicBezTo>
                <a:close/>
                <a:moveTo>
                  <a:pt x="41" y="37"/>
                </a:moveTo>
                <a:cubicBezTo>
                  <a:pt x="32" y="42"/>
                  <a:pt x="24" y="48"/>
                  <a:pt x="15" y="53"/>
                </a:cubicBezTo>
                <a:cubicBezTo>
                  <a:pt x="13" y="53"/>
                  <a:pt x="12" y="53"/>
                  <a:pt x="10" y="52"/>
                </a:cubicBezTo>
                <a:cubicBezTo>
                  <a:pt x="21" y="48"/>
                  <a:pt x="31" y="42"/>
                  <a:pt x="41" y="37"/>
                </a:cubicBezTo>
                <a:close/>
                <a:moveTo>
                  <a:pt x="19" y="55"/>
                </a:moveTo>
                <a:cubicBezTo>
                  <a:pt x="19" y="54"/>
                  <a:pt x="19" y="54"/>
                  <a:pt x="19" y="54"/>
                </a:cubicBezTo>
                <a:cubicBezTo>
                  <a:pt x="19" y="54"/>
                  <a:pt x="18" y="53"/>
                  <a:pt x="17" y="53"/>
                </a:cubicBezTo>
                <a:cubicBezTo>
                  <a:pt x="17" y="53"/>
                  <a:pt x="17" y="53"/>
                  <a:pt x="17" y="53"/>
                </a:cubicBezTo>
                <a:cubicBezTo>
                  <a:pt x="22" y="51"/>
                  <a:pt x="27" y="48"/>
                  <a:pt x="31" y="45"/>
                </a:cubicBezTo>
                <a:cubicBezTo>
                  <a:pt x="36" y="42"/>
                  <a:pt x="40" y="40"/>
                  <a:pt x="45" y="38"/>
                </a:cubicBezTo>
                <a:cubicBezTo>
                  <a:pt x="36" y="43"/>
                  <a:pt x="26" y="48"/>
                  <a:pt x="19" y="55"/>
                </a:cubicBezTo>
                <a:close/>
                <a:moveTo>
                  <a:pt x="67" y="26"/>
                </a:moveTo>
                <a:cubicBezTo>
                  <a:pt x="67" y="26"/>
                  <a:pt x="67" y="26"/>
                  <a:pt x="67" y="26"/>
                </a:cubicBezTo>
                <a:cubicBezTo>
                  <a:pt x="73" y="23"/>
                  <a:pt x="79" y="20"/>
                  <a:pt x="84" y="16"/>
                </a:cubicBezTo>
                <a:cubicBezTo>
                  <a:pt x="85" y="15"/>
                  <a:pt x="87" y="15"/>
                  <a:pt x="88" y="14"/>
                </a:cubicBezTo>
                <a:cubicBezTo>
                  <a:pt x="88" y="14"/>
                  <a:pt x="94" y="11"/>
                  <a:pt x="90" y="14"/>
                </a:cubicBezTo>
                <a:cubicBezTo>
                  <a:pt x="86" y="16"/>
                  <a:pt x="83" y="18"/>
                  <a:pt x="79" y="20"/>
                </a:cubicBezTo>
                <a:cubicBezTo>
                  <a:pt x="75" y="22"/>
                  <a:pt x="71" y="24"/>
                  <a:pt x="67" y="26"/>
                </a:cubicBezTo>
                <a:close/>
                <a:moveTo>
                  <a:pt x="75" y="21"/>
                </a:moveTo>
                <a:cubicBezTo>
                  <a:pt x="68" y="25"/>
                  <a:pt x="61" y="29"/>
                  <a:pt x="55" y="32"/>
                </a:cubicBezTo>
                <a:cubicBezTo>
                  <a:pt x="49" y="35"/>
                  <a:pt x="44" y="37"/>
                  <a:pt x="39" y="40"/>
                </a:cubicBezTo>
                <a:cubicBezTo>
                  <a:pt x="31" y="44"/>
                  <a:pt x="24" y="48"/>
                  <a:pt x="16" y="53"/>
                </a:cubicBezTo>
                <a:cubicBezTo>
                  <a:pt x="25" y="48"/>
                  <a:pt x="33" y="42"/>
                  <a:pt x="42" y="37"/>
                </a:cubicBezTo>
                <a:cubicBezTo>
                  <a:pt x="51" y="32"/>
                  <a:pt x="60" y="27"/>
                  <a:pt x="69" y="22"/>
                </a:cubicBezTo>
                <a:cubicBezTo>
                  <a:pt x="76" y="18"/>
                  <a:pt x="84" y="14"/>
                  <a:pt x="90" y="8"/>
                </a:cubicBezTo>
                <a:cubicBezTo>
                  <a:pt x="90" y="8"/>
                  <a:pt x="90" y="8"/>
                  <a:pt x="90" y="8"/>
                </a:cubicBezTo>
                <a:cubicBezTo>
                  <a:pt x="91" y="9"/>
                  <a:pt x="92" y="10"/>
                  <a:pt x="92" y="12"/>
                </a:cubicBezTo>
                <a:cubicBezTo>
                  <a:pt x="86" y="13"/>
                  <a:pt x="80" y="18"/>
                  <a:pt x="75" y="21"/>
                </a:cubicBezTo>
                <a:close/>
                <a:moveTo>
                  <a:pt x="76" y="17"/>
                </a:moveTo>
                <a:cubicBezTo>
                  <a:pt x="80" y="15"/>
                  <a:pt x="83" y="12"/>
                  <a:pt x="87" y="10"/>
                </a:cubicBezTo>
                <a:cubicBezTo>
                  <a:pt x="87" y="10"/>
                  <a:pt x="87" y="10"/>
                  <a:pt x="88" y="10"/>
                </a:cubicBezTo>
                <a:cubicBezTo>
                  <a:pt x="88" y="10"/>
                  <a:pt x="88" y="10"/>
                  <a:pt x="87" y="10"/>
                </a:cubicBezTo>
                <a:cubicBezTo>
                  <a:pt x="86" y="11"/>
                  <a:pt x="84" y="12"/>
                  <a:pt x="83" y="13"/>
                </a:cubicBezTo>
                <a:cubicBezTo>
                  <a:pt x="80" y="15"/>
                  <a:pt x="78" y="16"/>
                  <a:pt x="76" y="17"/>
                </a:cubicBezTo>
                <a:close/>
                <a:moveTo>
                  <a:pt x="5" y="49"/>
                </a:moveTo>
                <a:cubicBezTo>
                  <a:pt x="15" y="42"/>
                  <a:pt x="27" y="36"/>
                  <a:pt x="38" y="30"/>
                </a:cubicBezTo>
                <a:cubicBezTo>
                  <a:pt x="40" y="28"/>
                  <a:pt x="42" y="27"/>
                  <a:pt x="44" y="26"/>
                </a:cubicBezTo>
                <a:cubicBezTo>
                  <a:pt x="41" y="28"/>
                  <a:pt x="38" y="29"/>
                  <a:pt x="35" y="31"/>
                </a:cubicBezTo>
                <a:cubicBezTo>
                  <a:pt x="25" y="36"/>
                  <a:pt x="15" y="43"/>
                  <a:pt x="6" y="50"/>
                </a:cubicBezTo>
                <a:cubicBezTo>
                  <a:pt x="6" y="50"/>
                  <a:pt x="5" y="49"/>
                  <a:pt x="5" y="49"/>
                </a:cubicBezTo>
                <a:close/>
                <a:moveTo>
                  <a:pt x="3" y="43"/>
                </a:moveTo>
                <a:cubicBezTo>
                  <a:pt x="7" y="41"/>
                  <a:pt x="10" y="38"/>
                  <a:pt x="14" y="35"/>
                </a:cubicBezTo>
                <a:cubicBezTo>
                  <a:pt x="14" y="35"/>
                  <a:pt x="14" y="35"/>
                  <a:pt x="14" y="35"/>
                </a:cubicBezTo>
                <a:cubicBezTo>
                  <a:pt x="14" y="35"/>
                  <a:pt x="14" y="35"/>
                  <a:pt x="14" y="35"/>
                </a:cubicBezTo>
                <a:cubicBezTo>
                  <a:pt x="15" y="36"/>
                  <a:pt x="16" y="35"/>
                  <a:pt x="16" y="34"/>
                </a:cubicBezTo>
                <a:cubicBezTo>
                  <a:pt x="18" y="33"/>
                  <a:pt x="20" y="32"/>
                  <a:pt x="22" y="31"/>
                </a:cubicBezTo>
                <a:cubicBezTo>
                  <a:pt x="24" y="30"/>
                  <a:pt x="25" y="29"/>
                  <a:pt x="26" y="29"/>
                </a:cubicBezTo>
                <a:cubicBezTo>
                  <a:pt x="27" y="29"/>
                  <a:pt x="27" y="28"/>
                  <a:pt x="27" y="28"/>
                </a:cubicBezTo>
                <a:cubicBezTo>
                  <a:pt x="31" y="26"/>
                  <a:pt x="34" y="25"/>
                  <a:pt x="37" y="23"/>
                </a:cubicBezTo>
                <a:cubicBezTo>
                  <a:pt x="40" y="20"/>
                  <a:pt x="44" y="19"/>
                  <a:pt x="48" y="17"/>
                </a:cubicBezTo>
                <a:cubicBezTo>
                  <a:pt x="48" y="17"/>
                  <a:pt x="48" y="17"/>
                  <a:pt x="48" y="17"/>
                </a:cubicBezTo>
                <a:cubicBezTo>
                  <a:pt x="43" y="20"/>
                  <a:pt x="38" y="24"/>
                  <a:pt x="32" y="27"/>
                </a:cubicBezTo>
                <a:cubicBezTo>
                  <a:pt x="23" y="33"/>
                  <a:pt x="12" y="38"/>
                  <a:pt x="3" y="45"/>
                </a:cubicBezTo>
                <a:cubicBezTo>
                  <a:pt x="3" y="44"/>
                  <a:pt x="3" y="44"/>
                  <a:pt x="3" y="43"/>
                </a:cubicBezTo>
                <a:close/>
                <a:moveTo>
                  <a:pt x="16" y="33"/>
                </a:moveTo>
                <a:cubicBezTo>
                  <a:pt x="16" y="33"/>
                  <a:pt x="16" y="33"/>
                  <a:pt x="16" y="33"/>
                </a:cubicBezTo>
                <a:cubicBezTo>
                  <a:pt x="17" y="33"/>
                  <a:pt x="18" y="32"/>
                  <a:pt x="18" y="31"/>
                </a:cubicBezTo>
                <a:cubicBezTo>
                  <a:pt x="20" y="31"/>
                  <a:pt x="21" y="30"/>
                  <a:pt x="22" y="29"/>
                </a:cubicBezTo>
                <a:cubicBezTo>
                  <a:pt x="22" y="29"/>
                  <a:pt x="23" y="29"/>
                  <a:pt x="23" y="29"/>
                </a:cubicBezTo>
                <a:cubicBezTo>
                  <a:pt x="21" y="30"/>
                  <a:pt x="18" y="32"/>
                  <a:pt x="16" y="33"/>
                </a:cubicBezTo>
                <a:close/>
                <a:moveTo>
                  <a:pt x="51" y="14"/>
                </a:moveTo>
                <a:cubicBezTo>
                  <a:pt x="55" y="12"/>
                  <a:pt x="58" y="10"/>
                  <a:pt x="62" y="8"/>
                </a:cubicBezTo>
                <a:cubicBezTo>
                  <a:pt x="58" y="11"/>
                  <a:pt x="54" y="13"/>
                  <a:pt x="50" y="16"/>
                </a:cubicBezTo>
                <a:cubicBezTo>
                  <a:pt x="51" y="15"/>
                  <a:pt x="51" y="15"/>
                  <a:pt x="51" y="15"/>
                </a:cubicBezTo>
                <a:cubicBezTo>
                  <a:pt x="51" y="15"/>
                  <a:pt x="51" y="14"/>
                  <a:pt x="51" y="14"/>
                </a:cubicBezTo>
                <a:close/>
                <a:moveTo>
                  <a:pt x="28" y="26"/>
                </a:moveTo>
                <a:cubicBezTo>
                  <a:pt x="28" y="25"/>
                  <a:pt x="28" y="24"/>
                  <a:pt x="28" y="24"/>
                </a:cubicBezTo>
                <a:cubicBezTo>
                  <a:pt x="31" y="21"/>
                  <a:pt x="35" y="20"/>
                  <a:pt x="39" y="18"/>
                </a:cubicBezTo>
                <a:cubicBezTo>
                  <a:pt x="35" y="20"/>
                  <a:pt x="31" y="23"/>
                  <a:pt x="28" y="26"/>
                </a:cubicBezTo>
                <a:close/>
                <a:moveTo>
                  <a:pt x="10" y="31"/>
                </a:moveTo>
                <a:cubicBezTo>
                  <a:pt x="10" y="30"/>
                  <a:pt x="9" y="30"/>
                  <a:pt x="9" y="29"/>
                </a:cubicBezTo>
                <a:cubicBezTo>
                  <a:pt x="12" y="28"/>
                  <a:pt x="14" y="25"/>
                  <a:pt x="17" y="23"/>
                </a:cubicBezTo>
                <a:cubicBezTo>
                  <a:pt x="21" y="21"/>
                  <a:pt x="19" y="22"/>
                  <a:pt x="17" y="24"/>
                </a:cubicBezTo>
                <a:cubicBezTo>
                  <a:pt x="14" y="26"/>
                  <a:pt x="12" y="28"/>
                  <a:pt x="10" y="30"/>
                </a:cubicBezTo>
                <a:cubicBezTo>
                  <a:pt x="10" y="30"/>
                  <a:pt x="10" y="30"/>
                  <a:pt x="10" y="31"/>
                </a:cubicBezTo>
                <a:close/>
                <a:moveTo>
                  <a:pt x="10" y="28"/>
                </a:moveTo>
                <a:cubicBezTo>
                  <a:pt x="9" y="27"/>
                  <a:pt x="9" y="27"/>
                  <a:pt x="10" y="26"/>
                </a:cubicBezTo>
                <a:cubicBezTo>
                  <a:pt x="11" y="26"/>
                  <a:pt x="12" y="25"/>
                  <a:pt x="12" y="25"/>
                </a:cubicBezTo>
                <a:cubicBezTo>
                  <a:pt x="14" y="23"/>
                  <a:pt x="16" y="21"/>
                  <a:pt x="18" y="19"/>
                </a:cubicBezTo>
                <a:cubicBezTo>
                  <a:pt x="18" y="19"/>
                  <a:pt x="18" y="19"/>
                  <a:pt x="18" y="19"/>
                </a:cubicBezTo>
                <a:cubicBezTo>
                  <a:pt x="19" y="20"/>
                  <a:pt x="19" y="20"/>
                  <a:pt x="20" y="21"/>
                </a:cubicBezTo>
                <a:cubicBezTo>
                  <a:pt x="16" y="23"/>
                  <a:pt x="13" y="26"/>
                  <a:pt x="10" y="28"/>
                </a:cubicBezTo>
                <a:close/>
                <a:moveTo>
                  <a:pt x="7" y="26"/>
                </a:moveTo>
                <a:cubicBezTo>
                  <a:pt x="10" y="25"/>
                  <a:pt x="13" y="22"/>
                  <a:pt x="17" y="20"/>
                </a:cubicBezTo>
                <a:cubicBezTo>
                  <a:pt x="14" y="22"/>
                  <a:pt x="10" y="25"/>
                  <a:pt x="8" y="28"/>
                </a:cubicBezTo>
                <a:cubicBezTo>
                  <a:pt x="7" y="28"/>
                  <a:pt x="7" y="27"/>
                  <a:pt x="7" y="26"/>
                </a:cubicBezTo>
                <a:close/>
                <a:moveTo>
                  <a:pt x="13" y="35"/>
                </a:moveTo>
                <a:cubicBezTo>
                  <a:pt x="10" y="37"/>
                  <a:pt x="6" y="40"/>
                  <a:pt x="3" y="42"/>
                </a:cubicBezTo>
                <a:cubicBezTo>
                  <a:pt x="4" y="38"/>
                  <a:pt x="9" y="35"/>
                  <a:pt x="13" y="35"/>
                </a:cubicBezTo>
                <a:close/>
                <a:moveTo>
                  <a:pt x="15" y="57"/>
                </a:moveTo>
                <a:cubicBezTo>
                  <a:pt x="14" y="59"/>
                  <a:pt x="12" y="60"/>
                  <a:pt x="11" y="62"/>
                </a:cubicBezTo>
                <a:cubicBezTo>
                  <a:pt x="11" y="62"/>
                  <a:pt x="11" y="61"/>
                  <a:pt x="12" y="61"/>
                </a:cubicBezTo>
                <a:cubicBezTo>
                  <a:pt x="12" y="60"/>
                  <a:pt x="14" y="58"/>
                  <a:pt x="15" y="57"/>
                </a:cubicBezTo>
                <a:close/>
                <a:moveTo>
                  <a:pt x="19" y="71"/>
                </a:moveTo>
                <a:cubicBezTo>
                  <a:pt x="24" y="67"/>
                  <a:pt x="32" y="65"/>
                  <a:pt x="39" y="61"/>
                </a:cubicBezTo>
                <a:cubicBezTo>
                  <a:pt x="46" y="57"/>
                  <a:pt x="54" y="53"/>
                  <a:pt x="62" y="50"/>
                </a:cubicBezTo>
                <a:cubicBezTo>
                  <a:pt x="70" y="46"/>
                  <a:pt x="78" y="42"/>
                  <a:pt x="86" y="39"/>
                </a:cubicBezTo>
                <a:cubicBezTo>
                  <a:pt x="94" y="35"/>
                  <a:pt x="102" y="31"/>
                  <a:pt x="109" y="28"/>
                </a:cubicBezTo>
                <a:cubicBezTo>
                  <a:pt x="111" y="27"/>
                  <a:pt x="112" y="27"/>
                  <a:pt x="110" y="28"/>
                </a:cubicBezTo>
                <a:cubicBezTo>
                  <a:pt x="108" y="29"/>
                  <a:pt x="106" y="30"/>
                  <a:pt x="104" y="31"/>
                </a:cubicBezTo>
                <a:cubicBezTo>
                  <a:pt x="101" y="33"/>
                  <a:pt x="97" y="35"/>
                  <a:pt x="94" y="37"/>
                </a:cubicBezTo>
                <a:cubicBezTo>
                  <a:pt x="86" y="40"/>
                  <a:pt x="79" y="44"/>
                  <a:pt x="72" y="48"/>
                </a:cubicBezTo>
                <a:cubicBezTo>
                  <a:pt x="64" y="52"/>
                  <a:pt x="57" y="55"/>
                  <a:pt x="50" y="59"/>
                </a:cubicBezTo>
                <a:cubicBezTo>
                  <a:pt x="42" y="63"/>
                  <a:pt x="34" y="67"/>
                  <a:pt x="27" y="72"/>
                </a:cubicBezTo>
                <a:cubicBezTo>
                  <a:pt x="24" y="72"/>
                  <a:pt x="21" y="72"/>
                  <a:pt x="19" y="71"/>
                </a:cubicBezTo>
                <a:close/>
                <a:moveTo>
                  <a:pt x="114" y="31"/>
                </a:moveTo>
                <a:cubicBezTo>
                  <a:pt x="112" y="32"/>
                  <a:pt x="109" y="34"/>
                  <a:pt x="107" y="36"/>
                </a:cubicBezTo>
                <a:cubicBezTo>
                  <a:pt x="100" y="40"/>
                  <a:pt x="94" y="44"/>
                  <a:pt x="87" y="47"/>
                </a:cubicBezTo>
                <a:cubicBezTo>
                  <a:pt x="73" y="53"/>
                  <a:pt x="60" y="59"/>
                  <a:pt x="47" y="65"/>
                </a:cubicBezTo>
                <a:cubicBezTo>
                  <a:pt x="45" y="66"/>
                  <a:pt x="43" y="67"/>
                  <a:pt x="42" y="68"/>
                </a:cubicBezTo>
                <a:cubicBezTo>
                  <a:pt x="40" y="69"/>
                  <a:pt x="38" y="70"/>
                  <a:pt x="36" y="71"/>
                </a:cubicBezTo>
                <a:cubicBezTo>
                  <a:pt x="36" y="70"/>
                  <a:pt x="36" y="70"/>
                  <a:pt x="36" y="70"/>
                </a:cubicBezTo>
                <a:cubicBezTo>
                  <a:pt x="39" y="69"/>
                  <a:pt x="42" y="67"/>
                  <a:pt x="45" y="66"/>
                </a:cubicBezTo>
                <a:cubicBezTo>
                  <a:pt x="52" y="62"/>
                  <a:pt x="59" y="59"/>
                  <a:pt x="66" y="56"/>
                </a:cubicBezTo>
                <a:cubicBezTo>
                  <a:pt x="80" y="49"/>
                  <a:pt x="94" y="42"/>
                  <a:pt x="107" y="35"/>
                </a:cubicBezTo>
                <a:cubicBezTo>
                  <a:pt x="110" y="34"/>
                  <a:pt x="112" y="32"/>
                  <a:pt x="114" y="31"/>
                </a:cubicBezTo>
                <a:cubicBezTo>
                  <a:pt x="114" y="31"/>
                  <a:pt x="114" y="31"/>
                  <a:pt x="114" y="31"/>
                </a:cubicBezTo>
                <a:close/>
                <a:moveTo>
                  <a:pt x="126" y="36"/>
                </a:moveTo>
                <a:cubicBezTo>
                  <a:pt x="126" y="36"/>
                  <a:pt x="127" y="37"/>
                  <a:pt x="127" y="38"/>
                </a:cubicBezTo>
                <a:cubicBezTo>
                  <a:pt x="111" y="45"/>
                  <a:pt x="94" y="50"/>
                  <a:pt x="78" y="57"/>
                </a:cubicBezTo>
                <a:cubicBezTo>
                  <a:pt x="70" y="61"/>
                  <a:pt x="61" y="65"/>
                  <a:pt x="53" y="69"/>
                </a:cubicBezTo>
                <a:cubicBezTo>
                  <a:pt x="49" y="71"/>
                  <a:pt x="46" y="72"/>
                  <a:pt x="42" y="74"/>
                </a:cubicBezTo>
                <a:cubicBezTo>
                  <a:pt x="54" y="67"/>
                  <a:pt x="67" y="61"/>
                  <a:pt x="79" y="55"/>
                </a:cubicBezTo>
                <a:cubicBezTo>
                  <a:pt x="95" y="48"/>
                  <a:pt x="111" y="44"/>
                  <a:pt x="126" y="36"/>
                </a:cubicBezTo>
                <a:close/>
                <a:moveTo>
                  <a:pt x="73" y="75"/>
                </a:moveTo>
                <a:cubicBezTo>
                  <a:pt x="73" y="74"/>
                  <a:pt x="72" y="73"/>
                  <a:pt x="71" y="73"/>
                </a:cubicBezTo>
                <a:cubicBezTo>
                  <a:pt x="76" y="71"/>
                  <a:pt x="80" y="70"/>
                  <a:pt x="84" y="68"/>
                </a:cubicBezTo>
                <a:cubicBezTo>
                  <a:pt x="94" y="64"/>
                  <a:pt x="105" y="62"/>
                  <a:pt x="115" y="58"/>
                </a:cubicBezTo>
                <a:cubicBezTo>
                  <a:pt x="117" y="56"/>
                  <a:pt x="120" y="55"/>
                  <a:pt x="122" y="54"/>
                </a:cubicBezTo>
                <a:cubicBezTo>
                  <a:pt x="120" y="55"/>
                  <a:pt x="118" y="56"/>
                  <a:pt x="116" y="57"/>
                </a:cubicBezTo>
                <a:cubicBezTo>
                  <a:pt x="111" y="59"/>
                  <a:pt x="107" y="60"/>
                  <a:pt x="103" y="62"/>
                </a:cubicBezTo>
                <a:cubicBezTo>
                  <a:pt x="97" y="65"/>
                  <a:pt x="92" y="67"/>
                  <a:pt x="87" y="69"/>
                </a:cubicBezTo>
                <a:cubicBezTo>
                  <a:pt x="82" y="71"/>
                  <a:pt x="78" y="73"/>
                  <a:pt x="73" y="75"/>
                </a:cubicBezTo>
                <a:close/>
                <a:moveTo>
                  <a:pt x="51" y="75"/>
                </a:moveTo>
                <a:cubicBezTo>
                  <a:pt x="55" y="75"/>
                  <a:pt x="58" y="74"/>
                  <a:pt x="62" y="72"/>
                </a:cubicBezTo>
                <a:cubicBezTo>
                  <a:pt x="68" y="70"/>
                  <a:pt x="74" y="67"/>
                  <a:pt x="80" y="65"/>
                </a:cubicBezTo>
                <a:cubicBezTo>
                  <a:pt x="92" y="60"/>
                  <a:pt x="105" y="56"/>
                  <a:pt x="118" y="51"/>
                </a:cubicBezTo>
                <a:cubicBezTo>
                  <a:pt x="107" y="55"/>
                  <a:pt x="97" y="59"/>
                  <a:pt x="87" y="64"/>
                </a:cubicBezTo>
                <a:cubicBezTo>
                  <a:pt x="76" y="69"/>
                  <a:pt x="64" y="72"/>
                  <a:pt x="54" y="78"/>
                </a:cubicBezTo>
                <a:cubicBezTo>
                  <a:pt x="53" y="77"/>
                  <a:pt x="52" y="76"/>
                  <a:pt x="51" y="75"/>
                </a:cubicBezTo>
                <a:close/>
                <a:moveTo>
                  <a:pt x="54" y="78"/>
                </a:moveTo>
                <a:cubicBezTo>
                  <a:pt x="59" y="77"/>
                  <a:pt x="64" y="75"/>
                  <a:pt x="69" y="73"/>
                </a:cubicBezTo>
                <a:cubicBezTo>
                  <a:pt x="69" y="73"/>
                  <a:pt x="69" y="73"/>
                  <a:pt x="68" y="73"/>
                </a:cubicBezTo>
                <a:cubicBezTo>
                  <a:pt x="64" y="75"/>
                  <a:pt x="59" y="77"/>
                  <a:pt x="54" y="78"/>
                </a:cubicBezTo>
                <a:close/>
                <a:moveTo>
                  <a:pt x="108" y="59"/>
                </a:moveTo>
                <a:cubicBezTo>
                  <a:pt x="102" y="61"/>
                  <a:pt x="96" y="63"/>
                  <a:pt x="90" y="65"/>
                </a:cubicBezTo>
                <a:cubicBezTo>
                  <a:pt x="84" y="67"/>
                  <a:pt x="77" y="70"/>
                  <a:pt x="71" y="72"/>
                </a:cubicBezTo>
                <a:cubicBezTo>
                  <a:pt x="71" y="72"/>
                  <a:pt x="71" y="72"/>
                  <a:pt x="71" y="72"/>
                </a:cubicBezTo>
                <a:cubicBezTo>
                  <a:pt x="76" y="69"/>
                  <a:pt x="82" y="67"/>
                  <a:pt x="88" y="65"/>
                </a:cubicBezTo>
                <a:cubicBezTo>
                  <a:pt x="93" y="62"/>
                  <a:pt x="99" y="60"/>
                  <a:pt x="105" y="57"/>
                </a:cubicBezTo>
                <a:cubicBezTo>
                  <a:pt x="110" y="55"/>
                  <a:pt x="116" y="54"/>
                  <a:pt x="120" y="50"/>
                </a:cubicBezTo>
                <a:cubicBezTo>
                  <a:pt x="120" y="50"/>
                  <a:pt x="120" y="50"/>
                  <a:pt x="120" y="50"/>
                </a:cubicBezTo>
                <a:cubicBezTo>
                  <a:pt x="120" y="50"/>
                  <a:pt x="120" y="50"/>
                  <a:pt x="120" y="50"/>
                </a:cubicBezTo>
                <a:cubicBezTo>
                  <a:pt x="122" y="51"/>
                  <a:pt x="122" y="52"/>
                  <a:pt x="123" y="53"/>
                </a:cubicBezTo>
                <a:cubicBezTo>
                  <a:pt x="118" y="54"/>
                  <a:pt x="113" y="57"/>
                  <a:pt x="108" y="59"/>
                </a:cubicBezTo>
                <a:close/>
                <a:moveTo>
                  <a:pt x="120" y="48"/>
                </a:moveTo>
                <a:cubicBezTo>
                  <a:pt x="120" y="48"/>
                  <a:pt x="119" y="49"/>
                  <a:pt x="120" y="50"/>
                </a:cubicBezTo>
                <a:cubicBezTo>
                  <a:pt x="120" y="50"/>
                  <a:pt x="119" y="50"/>
                  <a:pt x="119" y="50"/>
                </a:cubicBezTo>
                <a:cubicBezTo>
                  <a:pt x="107" y="54"/>
                  <a:pt x="94" y="59"/>
                  <a:pt x="81" y="63"/>
                </a:cubicBezTo>
                <a:cubicBezTo>
                  <a:pt x="76" y="65"/>
                  <a:pt x="70" y="67"/>
                  <a:pt x="65" y="70"/>
                </a:cubicBezTo>
                <a:cubicBezTo>
                  <a:pt x="62" y="71"/>
                  <a:pt x="59" y="73"/>
                  <a:pt x="56" y="74"/>
                </a:cubicBezTo>
                <a:cubicBezTo>
                  <a:pt x="56" y="74"/>
                  <a:pt x="51" y="75"/>
                  <a:pt x="52" y="75"/>
                </a:cubicBezTo>
                <a:cubicBezTo>
                  <a:pt x="54" y="74"/>
                  <a:pt x="56" y="73"/>
                  <a:pt x="58" y="72"/>
                </a:cubicBezTo>
                <a:cubicBezTo>
                  <a:pt x="71" y="67"/>
                  <a:pt x="83" y="62"/>
                  <a:pt x="96" y="57"/>
                </a:cubicBezTo>
                <a:cubicBezTo>
                  <a:pt x="104" y="54"/>
                  <a:pt x="112" y="52"/>
                  <a:pt x="120" y="48"/>
                </a:cubicBezTo>
                <a:cubicBezTo>
                  <a:pt x="120" y="48"/>
                  <a:pt x="120" y="48"/>
                  <a:pt x="120" y="48"/>
                </a:cubicBezTo>
                <a:close/>
                <a:moveTo>
                  <a:pt x="125" y="43"/>
                </a:moveTo>
                <a:cubicBezTo>
                  <a:pt x="119" y="45"/>
                  <a:pt x="113" y="48"/>
                  <a:pt x="106" y="50"/>
                </a:cubicBezTo>
                <a:cubicBezTo>
                  <a:pt x="100" y="53"/>
                  <a:pt x="93" y="55"/>
                  <a:pt x="87" y="58"/>
                </a:cubicBezTo>
                <a:cubicBezTo>
                  <a:pt x="81" y="60"/>
                  <a:pt x="76" y="62"/>
                  <a:pt x="70" y="64"/>
                </a:cubicBezTo>
                <a:cubicBezTo>
                  <a:pt x="77" y="61"/>
                  <a:pt x="85" y="58"/>
                  <a:pt x="92" y="55"/>
                </a:cubicBezTo>
                <a:cubicBezTo>
                  <a:pt x="98" y="52"/>
                  <a:pt x="105" y="49"/>
                  <a:pt x="111" y="47"/>
                </a:cubicBezTo>
                <a:cubicBezTo>
                  <a:pt x="116" y="44"/>
                  <a:pt x="123" y="43"/>
                  <a:pt x="127" y="39"/>
                </a:cubicBezTo>
                <a:cubicBezTo>
                  <a:pt x="127" y="40"/>
                  <a:pt x="126" y="42"/>
                  <a:pt x="125" y="43"/>
                </a:cubicBezTo>
                <a:close/>
                <a:moveTo>
                  <a:pt x="25" y="89"/>
                </a:moveTo>
                <a:cubicBezTo>
                  <a:pt x="26" y="89"/>
                  <a:pt x="26" y="89"/>
                  <a:pt x="26" y="89"/>
                </a:cubicBezTo>
                <a:cubicBezTo>
                  <a:pt x="26" y="89"/>
                  <a:pt x="25" y="89"/>
                  <a:pt x="25" y="89"/>
                </a:cubicBezTo>
                <a:cubicBezTo>
                  <a:pt x="25" y="89"/>
                  <a:pt x="25" y="89"/>
                  <a:pt x="25" y="89"/>
                </a:cubicBezTo>
                <a:close/>
                <a:moveTo>
                  <a:pt x="30" y="87"/>
                </a:moveTo>
                <a:cubicBezTo>
                  <a:pt x="29" y="87"/>
                  <a:pt x="27" y="88"/>
                  <a:pt x="26" y="88"/>
                </a:cubicBezTo>
                <a:cubicBezTo>
                  <a:pt x="27" y="87"/>
                  <a:pt x="28" y="86"/>
                  <a:pt x="29" y="85"/>
                </a:cubicBezTo>
                <a:cubicBezTo>
                  <a:pt x="32" y="84"/>
                  <a:pt x="35" y="83"/>
                  <a:pt x="38" y="82"/>
                </a:cubicBezTo>
                <a:cubicBezTo>
                  <a:pt x="35" y="84"/>
                  <a:pt x="33" y="86"/>
                  <a:pt x="30" y="87"/>
                </a:cubicBezTo>
                <a:close/>
                <a:moveTo>
                  <a:pt x="76" y="56"/>
                </a:moveTo>
                <a:cubicBezTo>
                  <a:pt x="61" y="63"/>
                  <a:pt x="47" y="70"/>
                  <a:pt x="34" y="78"/>
                </a:cubicBezTo>
                <a:cubicBezTo>
                  <a:pt x="34" y="77"/>
                  <a:pt x="35" y="76"/>
                  <a:pt x="35" y="75"/>
                </a:cubicBezTo>
                <a:cubicBezTo>
                  <a:pt x="51" y="67"/>
                  <a:pt x="67" y="59"/>
                  <a:pt x="83" y="53"/>
                </a:cubicBezTo>
                <a:cubicBezTo>
                  <a:pt x="91" y="49"/>
                  <a:pt x="99" y="46"/>
                  <a:pt x="107" y="43"/>
                </a:cubicBezTo>
                <a:cubicBezTo>
                  <a:pt x="111" y="42"/>
                  <a:pt x="115" y="40"/>
                  <a:pt x="118" y="39"/>
                </a:cubicBezTo>
                <a:cubicBezTo>
                  <a:pt x="119" y="38"/>
                  <a:pt x="119" y="38"/>
                  <a:pt x="120" y="38"/>
                </a:cubicBezTo>
                <a:cubicBezTo>
                  <a:pt x="105" y="45"/>
                  <a:pt x="90" y="49"/>
                  <a:pt x="76" y="56"/>
                </a:cubicBezTo>
                <a:close/>
                <a:moveTo>
                  <a:pt x="36" y="73"/>
                </a:moveTo>
                <a:cubicBezTo>
                  <a:pt x="36" y="73"/>
                  <a:pt x="36" y="73"/>
                  <a:pt x="35" y="73"/>
                </a:cubicBezTo>
                <a:cubicBezTo>
                  <a:pt x="35" y="73"/>
                  <a:pt x="36" y="73"/>
                  <a:pt x="36" y="72"/>
                </a:cubicBezTo>
                <a:cubicBezTo>
                  <a:pt x="36" y="72"/>
                  <a:pt x="36" y="72"/>
                  <a:pt x="36" y="72"/>
                </a:cubicBezTo>
                <a:cubicBezTo>
                  <a:pt x="36" y="72"/>
                  <a:pt x="36" y="72"/>
                  <a:pt x="36" y="72"/>
                </a:cubicBezTo>
                <a:cubicBezTo>
                  <a:pt x="41" y="69"/>
                  <a:pt x="47" y="66"/>
                  <a:pt x="53" y="63"/>
                </a:cubicBezTo>
                <a:cubicBezTo>
                  <a:pt x="56" y="62"/>
                  <a:pt x="60" y="60"/>
                  <a:pt x="64" y="58"/>
                </a:cubicBezTo>
                <a:cubicBezTo>
                  <a:pt x="79" y="52"/>
                  <a:pt x="93" y="46"/>
                  <a:pt x="107" y="39"/>
                </a:cubicBezTo>
                <a:cubicBezTo>
                  <a:pt x="110" y="38"/>
                  <a:pt x="113" y="36"/>
                  <a:pt x="116" y="34"/>
                </a:cubicBezTo>
                <a:cubicBezTo>
                  <a:pt x="117" y="34"/>
                  <a:pt x="117" y="34"/>
                  <a:pt x="117" y="34"/>
                </a:cubicBezTo>
                <a:cubicBezTo>
                  <a:pt x="111" y="38"/>
                  <a:pt x="105" y="41"/>
                  <a:pt x="98" y="44"/>
                </a:cubicBezTo>
                <a:cubicBezTo>
                  <a:pt x="85" y="50"/>
                  <a:pt x="72" y="55"/>
                  <a:pt x="59" y="62"/>
                </a:cubicBezTo>
                <a:cubicBezTo>
                  <a:pt x="51" y="65"/>
                  <a:pt x="44" y="69"/>
                  <a:pt x="36" y="73"/>
                </a:cubicBezTo>
                <a:close/>
                <a:moveTo>
                  <a:pt x="112" y="29"/>
                </a:moveTo>
                <a:cubicBezTo>
                  <a:pt x="112" y="29"/>
                  <a:pt x="112" y="30"/>
                  <a:pt x="112" y="30"/>
                </a:cubicBezTo>
                <a:cubicBezTo>
                  <a:pt x="112" y="31"/>
                  <a:pt x="112" y="31"/>
                  <a:pt x="113" y="31"/>
                </a:cubicBezTo>
                <a:cubicBezTo>
                  <a:pt x="108" y="33"/>
                  <a:pt x="103" y="36"/>
                  <a:pt x="99" y="39"/>
                </a:cubicBezTo>
                <a:cubicBezTo>
                  <a:pt x="91" y="43"/>
                  <a:pt x="83" y="47"/>
                  <a:pt x="76" y="50"/>
                </a:cubicBezTo>
                <a:cubicBezTo>
                  <a:pt x="68" y="54"/>
                  <a:pt x="60" y="58"/>
                  <a:pt x="52" y="61"/>
                </a:cubicBezTo>
                <a:cubicBezTo>
                  <a:pt x="46" y="64"/>
                  <a:pt x="41" y="67"/>
                  <a:pt x="35" y="69"/>
                </a:cubicBezTo>
                <a:cubicBezTo>
                  <a:pt x="35" y="69"/>
                  <a:pt x="34" y="69"/>
                  <a:pt x="34" y="69"/>
                </a:cubicBezTo>
                <a:cubicBezTo>
                  <a:pt x="33" y="70"/>
                  <a:pt x="31" y="71"/>
                  <a:pt x="30" y="71"/>
                </a:cubicBezTo>
                <a:cubicBezTo>
                  <a:pt x="32" y="70"/>
                  <a:pt x="35" y="68"/>
                  <a:pt x="37" y="67"/>
                </a:cubicBezTo>
                <a:cubicBezTo>
                  <a:pt x="41" y="65"/>
                  <a:pt x="45" y="63"/>
                  <a:pt x="48" y="61"/>
                </a:cubicBezTo>
                <a:cubicBezTo>
                  <a:pt x="56" y="57"/>
                  <a:pt x="63" y="53"/>
                  <a:pt x="70" y="49"/>
                </a:cubicBezTo>
                <a:cubicBezTo>
                  <a:pt x="78" y="45"/>
                  <a:pt x="85" y="42"/>
                  <a:pt x="92" y="38"/>
                </a:cubicBezTo>
                <a:cubicBezTo>
                  <a:pt x="99" y="35"/>
                  <a:pt x="107" y="32"/>
                  <a:pt x="113" y="27"/>
                </a:cubicBezTo>
                <a:cubicBezTo>
                  <a:pt x="112" y="28"/>
                  <a:pt x="112" y="28"/>
                  <a:pt x="112" y="29"/>
                </a:cubicBezTo>
                <a:close/>
                <a:moveTo>
                  <a:pt x="40" y="81"/>
                </a:moveTo>
                <a:cubicBezTo>
                  <a:pt x="37" y="82"/>
                  <a:pt x="33" y="83"/>
                  <a:pt x="29" y="84"/>
                </a:cubicBezTo>
                <a:cubicBezTo>
                  <a:pt x="30" y="84"/>
                  <a:pt x="30" y="83"/>
                  <a:pt x="31" y="83"/>
                </a:cubicBezTo>
                <a:cubicBezTo>
                  <a:pt x="33" y="82"/>
                  <a:pt x="35" y="81"/>
                  <a:pt x="37" y="80"/>
                </a:cubicBezTo>
                <a:cubicBezTo>
                  <a:pt x="38" y="79"/>
                  <a:pt x="39" y="79"/>
                  <a:pt x="41" y="78"/>
                </a:cubicBezTo>
                <a:cubicBezTo>
                  <a:pt x="42" y="77"/>
                  <a:pt x="44" y="77"/>
                  <a:pt x="45" y="76"/>
                </a:cubicBezTo>
                <a:cubicBezTo>
                  <a:pt x="44" y="78"/>
                  <a:pt x="42" y="79"/>
                  <a:pt x="40" y="81"/>
                </a:cubicBezTo>
                <a:close/>
                <a:moveTo>
                  <a:pt x="46" y="75"/>
                </a:moveTo>
                <a:cubicBezTo>
                  <a:pt x="46" y="75"/>
                  <a:pt x="46" y="75"/>
                  <a:pt x="46" y="75"/>
                </a:cubicBezTo>
                <a:cubicBezTo>
                  <a:pt x="41" y="76"/>
                  <a:pt x="37" y="80"/>
                  <a:pt x="31" y="82"/>
                </a:cubicBezTo>
                <a:cubicBezTo>
                  <a:pt x="32" y="81"/>
                  <a:pt x="32" y="80"/>
                  <a:pt x="33" y="80"/>
                </a:cubicBezTo>
                <a:cubicBezTo>
                  <a:pt x="38" y="77"/>
                  <a:pt x="43" y="74"/>
                  <a:pt x="48" y="72"/>
                </a:cubicBezTo>
                <a:cubicBezTo>
                  <a:pt x="55" y="69"/>
                  <a:pt x="62" y="66"/>
                  <a:pt x="68" y="62"/>
                </a:cubicBezTo>
                <a:cubicBezTo>
                  <a:pt x="83" y="56"/>
                  <a:pt x="97" y="50"/>
                  <a:pt x="112" y="45"/>
                </a:cubicBezTo>
                <a:cubicBezTo>
                  <a:pt x="115" y="44"/>
                  <a:pt x="118" y="43"/>
                  <a:pt x="120" y="42"/>
                </a:cubicBezTo>
                <a:cubicBezTo>
                  <a:pt x="122" y="41"/>
                  <a:pt x="124" y="40"/>
                  <a:pt x="125" y="39"/>
                </a:cubicBezTo>
                <a:cubicBezTo>
                  <a:pt x="128" y="38"/>
                  <a:pt x="121" y="42"/>
                  <a:pt x="122" y="41"/>
                </a:cubicBezTo>
                <a:cubicBezTo>
                  <a:pt x="115" y="44"/>
                  <a:pt x="108" y="47"/>
                  <a:pt x="101" y="50"/>
                </a:cubicBezTo>
                <a:cubicBezTo>
                  <a:pt x="87" y="56"/>
                  <a:pt x="73" y="62"/>
                  <a:pt x="60" y="68"/>
                </a:cubicBezTo>
                <a:cubicBezTo>
                  <a:pt x="60" y="68"/>
                  <a:pt x="59" y="68"/>
                  <a:pt x="59" y="69"/>
                </a:cubicBezTo>
                <a:cubicBezTo>
                  <a:pt x="56" y="70"/>
                  <a:pt x="53" y="71"/>
                  <a:pt x="50" y="73"/>
                </a:cubicBezTo>
                <a:cubicBezTo>
                  <a:pt x="50" y="73"/>
                  <a:pt x="49" y="73"/>
                  <a:pt x="49" y="73"/>
                </a:cubicBezTo>
                <a:cubicBezTo>
                  <a:pt x="49" y="73"/>
                  <a:pt x="48" y="73"/>
                  <a:pt x="48" y="73"/>
                </a:cubicBezTo>
                <a:cubicBezTo>
                  <a:pt x="47" y="74"/>
                  <a:pt x="47" y="74"/>
                  <a:pt x="46" y="75"/>
                </a:cubicBezTo>
                <a:close/>
                <a:moveTo>
                  <a:pt x="50" y="73"/>
                </a:moveTo>
                <a:cubicBezTo>
                  <a:pt x="53" y="72"/>
                  <a:pt x="55" y="71"/>
                  <a:pt x="58" y="70"/>
                </a:cubicBezTo>
                <a:cubicBezTo>
                  <a:pt x="58" y="70"/>
                  <a:pt x="59" y="70"/>
                  <a:pt x="59" y="69"/>
                </a:cubicBezTo>
                <a:cubicBezTo>
                  <a:pt x="66" y="67"/>
                  <a:pt x="72" y="65"/>
                  <a:pt x="79" y="62"/>
                </a:cubicBezTo>
                <a:cubicBezTo>
                  <a:pt x="86" y="59"/>
                  <a:pt x="92" y="56"/>
                  <a:pt x="99" y="53"/>
                </a:cubicBezTo>
                <a:cubicBezTo>
                  <a:pt x="106" y="51"/>
                  <a:pt x="113" y="49"/>
                  <a:pt x="120" y="46"/>
                </a:cubicBezTo>
                <a:cubicBezTo>
                  <a:pt x="119" y="46"/>
                  <a:pt x="125" y="43"/>
                  <a:pt x="125" y="44"/>
                </a:cubicBezTo>
                <a:cubicBezTo>
                  <a:pt x="125" y="44"/>
                  <a:pt x="125" y="44"/>
                  <a:pt x="125" y="44"/>
                </a:cubicBezTo>
                <a:cubicBezTo>
                  <a:pt x="124" y="44"/>
                  <a:pt x="124" y="44"/>
                  <a:pt x="124" y="44"/>
                </a:cubicBezTo>
                <a:cubicBezTo>
                  <a:pt x="123" y="45"/>
                  <a:pt x="121" y="46"/>
                  <a:pt x="120" y="47"/>
                </a:cubicBezTo>
                <a:cubicBezTo>
                  <a:pt x="117" y="48"/>
                  <a:pt x="113" y="50"/>
                  <a:pt x="110" y="51"/>
                </a:cubicBezTo>
                <a:cubicBezTo>
                  <a:pt x="103" y="54"/>
                  <a:pt x="96" y="56"/>
                  <a:pt x="89" y="59"/>
                </a:cubicBezTo>
                <a:cubicBezTo>
                  <a:pt x="76" y="64"/>
                  <a:pt x="63" y="68"/>
                  <a:pt x="51" y="74"/>
                </a:cubicBezTo>
                <a:cubicBezTo>
                  <a:pt x="51" y="74"/>
                  <a:pt x="51" y="74"/>
                  <a:pt x="51" y="73"/>
                </a:cubicBezTo>
                <a:cubicBezTo>
                  <a:pt x="51" y="73"/>
                  <a:pt x="50" y="73"/>
                  <a:pt x="50" y="73"/>
                </a:cubicBezTo>
                <a:close/>
                <a:moveTo>
                  <a:pt x="55" y="79"/>
                </a:moveTo>
                <a:cubicBezTo>
                  <a:pt x="59" y="77"/>
                  <a:pt x="63" y="75"/>
                  <a:pt x="67" y="74"/>
                </a:cubicBezTo>
                <a:cubicBezTo>
                  <a:pt x="68" y="74"/>
                  <a:pt x="68" y="74"/>
                  <a:pt x="68" y="74"/>
                </a:cubicBezTo>
                <a:cubicBezTo>
                  <a:pt x="65" y="79"/>
                  <a:pt x="59" y="81"/>
                  <a:pt x="55" y="79"/>
                </a:cubicBezTo>
                <a:close/>
                <a:moveTo>
                  <a:pt x="74" y="75"/>
                </a:moveTo>
                <a:cubicBezTo>
                  <a:pt x="83" y="73"/>
                  <a:pt x="91" y="70"/>
                  <a:pt x="100" y="67"/>
                </a:cubicBezTo>
                <a:cubicBezTo>
                  <a:pt x="104" y="66"/>
                  <a:pt x="108" y="64"/>
                  <a:pt x="112" y="62"/>
                </a:cubicBezTo>
                <a:cubicBezTo>
                  <a:pt x="115" y="62"/>
                  <a:pt x="117" y="61"/>
                  <a:pt x="119" y="60"/>
                </a:cubicBezTo>
                <a:cubicBezTo>
                  <a:pt x="120" y="60"/>
                  <a:pt x="125" y="58"/>
                  <a:pt x="122" y="59"/>
                </a:cubicBezTo>
                <a:cubicBezTo>
                  <a:pt x="112" y="64"/>
                  <a:pt x="102" y="68"/>
                  <a:pt x="92" y="72"/>
                </a:cubicBezTo>
                <a:cubicBezTo>
                  <a:pt x="92" y="72"/>
                  <a:pt x="92" y="72"/>
                  <a:pt x="91" y="72"/>
                </a:cubicBezTo>
                <a:cubicBezTo>
                  <a:pt x="87" y="74"/>
                  <a:pt x="82" y="76"/>
                  <a:pt x="78" y="79"/>
                </a:cubicBezTo>
                <a:cubicBezTo>
                  <a:pt x="76" y="78"/>
                  <a:pt x="75" y="77"/>
                  <a:pt x="74" y="75"/>
                </a:cubicBezTo>
                <a:close/>
                <a:moveTo>
                  <a:pt x="110" y="69"/>
                </a:moveTo>
                <a:cubicBezTo>
                  <a:pt x="110" y="69"/>
                  <a:pt x="109" y="69"/>
                  <a:pt x="109" y="68"/>
                </a:cubicBezTo>
                <a:cubicBezTo>
                  <a:pt x="109" y="68"/>
                  <a:pt x="109" y="69"/>
                  <a:pt x="109" y="68"/>
                </a:cubicBezTo>
                <a:cubicBezTo>
                  <a:pt x="112" y="67"/>
                  <a:pt x="115" y="66"/>
                  <a:pt x="117" y="65"/>
                </a:cubicBezTo>
                <a:cubicBezTo>
                  <a:pt x="118" y="65"/>
                  <a:pt x="119" y="64"/>
                  <a:pt x="121" y="63"/>
                </a:cubicBezTo>
                <a:cubicBezTo>
                  <a:pt x="124" y="62"/>
                  <a:pt x="121" y="64"/>
                  <a:pt x="120" y="65"/>
                </a:cubicBezTo>
                <a:cubicBezTo>
                  <a:pt x="117" y="67"/>
                  <a:pt x="113" y="67"/>
                  <a:pt x="110" y="69"/>
                </a:cubicBezTo>
                <a:close/>
                <a:moveTo>
                  <a:pt x="122" y="62"/>
                </a:moveTo>
                <a:cubicBezTo>
                  <a:pt x="120" y="63"/>
                  <a:pt x="118" y="64"/>
                  <a:pt x="116" y="65"/>
                </a:cubicBezTo>
                <a:cubicBezTo>
                  <a:pt x="114" y="66"/>
                  <a:pt x="111" y="67"/>
                  <a:pt x="109" y="68"/>
                </a:cubicBezTo>
                <a:cubicBezTo>
                  <a:pt x="108" y="68"/>
                  <a:pt x="108" y="68"/>
                  <a:pt x="108" y="68"/>
                </a:cubicBezTo>
                <a:cubicBezTo>
                  <a:pt x="108" y="68"/>
                  <a:pt x="108" y="68"/>
                  <a:pt x="108" y="68"/>
                </a:cubicBezTo>
                <a:cubicBezTo>
                  <a:pt x="107" y="67"/>
                  <a:pt x="107" y="67"/>
                  <a:pt x="106" y="67"/>
                </a:cubicBezTo>
                <a:cubicBezTo>
                  <a:pt x="106" y="67"/>
                  <a:pt x="106" y="68"/>
                  <a:pt x="105" y="68"/>
                </a:cubicBezTo>
                <a:cubicBezTo>
                  <a:pt x="105" y="68"/>
                  <a:pt x="104" y="68"/>
                  <a:pt x="104" y="68"/>
                </a:cubicBezTo>
                <a:cubicBezTo>
                  <a:pt x="105" y="68"/>
                  <a:pt x="107" y="67"/>
                  <a:pt x="108" y="66"/>
                </a:cubicBezTo>
                <a:cubicBezTo>
                  <a:pt x="112" y="65"/>
                  <a:pt x="115" y="63"/>
                  <a:pt x="119" y="61"/>
                </a:cubicBezTo>
                <a:cubicBezTo>
                  <a:pt x="121" y="61"/>
                  <a:pt x="123" y="60"/>
                  <a:pt x="124" y="59"/>
                </a:cubicBezTo>
                <a:cubicBezTo>
                  <a:pt x="124" y="60"/>
                  <a:pt x="124" y="61"/>
                  <a:pt x="123" y="62"/>
                </a:cubicBezTo>
                <a:cubicBezTo>
                  <a:pt x="123" y="62"/>
                  <a:pt x="123" y="62"/>
                  <a:pt x="122" y="62"/>
                </a:cubicBezTo>
                <a:close/>
                <a:moveTo>
                  <a:pt x="97" y="74"/>
                </a:moveTo>
                <a:cubicBezTo>
                  <a:pt x="96" y="74"/>
                  <a:pt x="95" y="73"/>
                  <a:pt x="94" y="73"/>
                </a:cubicBezTo>
                <a:cubicBezTo>
                  <a:pt x="95" y="72"/>
                  <a:pt x="96" y="72"/>
                  <a:pt x="97" y="72"/>
                </a:cubicBezTo>
                <a:cubicBezTo>
                  <a:pt x="99" y="71"/>
                  <a:pt x="101" y="70"/>
                  <a:pt x="103" y="69"/>
                </a:cubicBezTo>
                <a:cubicBezTo>
                  <a:pt x="104" y="69"/>
                  <a:pt x="105" y="69"/>
                  <a:pt x="103" y="70"/>
                </a:cubicBezTo>
                <a:cubicBezTo>
                  <a:pt x="101" y="71"/>
                  <a:pt x="99" y="72"/>
                  <a:pt x="97" y="74"/>
                </a:cubicBezTo>
                <a:cubicBezTo>
                  <a:pt x="97" y="74"/>
                  <a:pt x="97" y="74"/>
                  <a:pt x="97" y="74"/>
                </a:cubicBezTo>
                <a:close/>
                <a:moveTo>
                  <a:pt x="100" y="72"/>
                </a:moveTo>
                <a:cubicBezTo>
                  <a:pt x="102" y="71"/>
                  <a:pt x="104" y="71"/>
                  <a:pt x="105" y="70"/>
                </a:cubicBezTo>
                <a:cubicBezTo>
                  <a:pt x="105" y="70"/>
                  <a:pt x="105" y="71"/>
                  <a:pt x="105" y="72"/>
                </a:cubicBezTo>
                <a:cubicBezTo>
                  <a:pt x="104" y="72"/>
                  <a:pt x="103" y="72"/>
                  <a:pt x="101" y="73"/>
                </a:cubicBezTo>
                <a:cubicBezTo>
                  <a:pt x="99" y="73"/>
                  <a:pt x="97" y="74"/>
                  <a:pt x="100" y="72"/>
                </a:cubicBezTo>
                <a:close/>
                <a:moveTo>
                  <a:pt x="82" y="80"/>
                </a:moveTo>
                <a:cubicBezTo>
                  <a:pt x="81" y="80"/>
                  <a:pt x="80" y="80"/>
                  <a:pt x="79" y="79"/>
                </a:cubicBezTo>
                <a:cubicBezTo>
                  <a:pt x="82" y="78"/>
                  <a:pt x="86" y="76"/>
                  <a:pt x="90" y="75"/>
                </a:cubicBezTo>
                <a:cubicBezTo>
                  <a:pt x="88" y="77"/>
                  <a:pt x="85" y="80"/>
                  <a:pt x="82" y="80"/>
                </a:cubicBezTo>
                <a:close/>
                <a:moveTo>
                  <a:pt x="98" y="74"/>
                </a:moveTo>
                <a:cubicBezTo>
                  <a:pt x="100" y="74"/>
                  <a:pt x="103" y="73"/>
                  <a:pt x="105" y="72"/>
                </a:cubicBezTo>
                <a:cubicBezTo>
                  <a:pt x="104" y="74"/>
                  <a:pt x="101" y="75"/>
                  <a:pt x="98" y="74"/>
                </a:cubicBezTo>
                <a:close/>
                <a:moveTo>
                  <a:pt x="113" y="70"/>
                </a:moveTo>
                <a:cubicBezTo>
                  <a:pt x="114" y="70"/>
                  <a:pt x="116" y="69"/>
                  <a:pt x="117" y="69"/>
                </a:cubicBezTo>
                <a:cubicBezTo>
                  <a:pt x="116" y="70"/>
                  <a:pt x="114" y="70"/>
                  <a:pt x="113" y="70"/>
                </a:cubicBezTo>
                <a:close/>
                <a:moveTo>
                  <a:pt x="118" y="68"/>
                </a:moveTo>
                <a:cubicBezTo>
                  <a:pt x="118" y="68"/>
                  <a:pt x="118" y="68"/>
                  <a:pt x="118" y="68"/>
                </a:cubicBezTo>
                <a:cubicBezTo>
                  <a:pt x="116" y="68"/>
                  <a:pt x="113" y="69"/>
                  <a:pt x="111" y="69"/>
                </a:cubicBezTo>
                <a:cubicBezTo>
                  <a:pt x="114" y="67"/>
                  <a:pt x="119" y="67"/>
                  <a:pt x="122" y="64"/>
                </a:cubicBezTo>
                <a:cubicBezTo>
                  <a:pt x="121" y="66"/>
                  <a:pt x="120" y="67"/>
                  <a:pt x="118" y="68"/>
                </a:cubicBezTo>
                <a:close/>
                <a:moveTo>
                  <a:pt x="124" y="57"/>
                </a:moveTo>
                <a:cubicBezTo>
                  <a:pt x="115" y="61"/>
                  <a:pt x="106" y="64"/>
                  <a:pt x="96" y="67"/>
                </a:cubicBezTo>
                <a:cubicBezTo>
                  <a:pt x="93" y="69"/>
                  <a:pt x="89" y="70"/>
                  <a:pt x="86" y="71"/>
                </a:cubicBezTo>
                <a:cubicBezTo>
                  <a:pt x="91" y="68"/>
                  <a:pt x="97" y="66"/>
                  <a:pt x="103" y="63"/>
                </a:cubicBezTo>
                <a:cubicBezTo>
                  <a:pt x="109" y="60"/>
                  <a:pt x="118" y="59"/>
                  <a:pt x="124" y="54"/>
                </a:cubicBezTo>
                <a:cubicBezTo>
                  <a:pt x="124" y="55"/>
                  <a:pt x="124" y="56"/>
                  <a:pt x="124" y="57"/>
                </a:cubicBezTo>
                <a:close/>
                <a:moveTo>
                  <a:pt x="125" y="35"/>
                </a:moveTo>
                <a:cubicBezTo>
                  <a:pt x="110" y="42"/>
                  <a:pt x="94" y="48"/>
                  <a:pt x="78" y="54"/>
                </a:cubicBezTo>
                <a:cubicBezTo>
                  <a:pt x="72" y="56"/>
                  <a:pt x="67" y="59"/>
                  <a:pt x="62" y="61"/>
                </a:cubicBezTo>
                <a:cubicBezTo>
                  <a:pt x="68" y="58"/>
                  <a:pt x="74" y="55"/>
                  <a:pt x="80" y="53"/>
                </a:cubicBezTo>
                <a:cubicBezTo>
                  <a:pt x="94" y="46"/>
                  <a:pt x="109" y="40"/>
                  <a:pt x="122" y="32"/>
                </a:cubicBezTo>
                <a:cubicBezTo>
                  <a:pt x="123" y="32"/>
                  <a:pt x="125" y="33"/>
                  <a:pt x="125" y="35"/>
                </a:cubicBezTo>
                <a:close/>
                <a:moveTo>
                  <a:pt x="121" y="31"/>
                </a:moveTo>
                <a:cubicBezTo>
                  <a:pt x="114" y="34"/>
                  <a:pt x="108" y="38"/>
                  <a:pt x="101" y="41"/>
                </a:cubicBezTo>
                <a:cubicBezTo>
                  <a:pt x="94" y="45"/>
                  <a:pt x="86" y="48"/>
                  <a:pt x="78" y="52"/>
                </a:cubicBezTo>
                <a:cubicBezTo>
                  <a:pt x="76" y="52"/>
                  <a:pt x="74" y="53"/>
                  <a:pt x="72" y="54"/>
                </a:cubicBezTo>
                <a:cubicBezTo>
                  <a:pt x="73" y="53"/>
                  <a:pt x="75" y="53"/>
                  <a:pt x="76" y="52"/>
                </a:cubicBezTo>
                <a:cubicBezTo>
                  <a:pt x="83" y="49"/>
                  <a:pt x="90" y="46"/>
                  <a:pt x="97" y="43"/>
                </a:cubicBezTo>
                <a:cubicBezTo>
                  <a:pt x="104" y="39"/>
                  <a:pt x="110" y="35"/>
                  <a:pt x="116" y="30"/>
                </a:cubicBezTo>
                <a:cubicBezTo>
                  <a:pt x="118" y="30"/>
                  <a:pt x="120" y="30"/>
                  <a:pt x="121" y="31"/>
                </a:cubicBezTo>
                <a:close/>
                <a:moveTo>
                  <a:pt x="113" y="26"/>
                </a:moveTo>
                <a:cubicBezTo>
                  <a:pt x="113" y="26"/>
                  <a:pt x="113" y="26"/>
                  <a:pt x="113" y="26"/>
                </a:cubicBezTo>
                <a:cubicBezTo>
                  <a:pt x="104" y="29"/>
                  <a:pt x="97" y="33"/>
                  <a:pt x="89" y="37"/>
                </a:cubicBezTo>
                <a:cubicBezTo>
                  <a:pt x="81" y="40"/>
                  <a:pt x="73" y="43"/>
                  <a:pt x="65" y="47"/>
                </a:cubicBezTo>
                <a:cubicBezTo>
                  <a:pt x="56" y="52"/>
                  <a:pt x="47" y="56"/>
                  <a:pt x="39" y="61"/>
                </a:cubicBezTo>
                <a:cubicBezTo>
                  <a:pt x="32" y="64"/>
                  <a:pt x="24" y="66"/>
                  <a:pt x="18" y="71"/>
                </a:cubicBezTo>
                <a:cubicBezTo>
                  <a:pt x="17" y="71"/>
                  <a:pt x="17" y="71"/>
                  <a:pt x="16" y="71"/>
                </a:cubicBezTo>
                <a:cubicBezTo>
                  <a:pt x="31" y="60"/>
                  <a:pt x="47" y="53"/>
                  <a:pt x="63" y="45"/>
                </a:cubicBezTo>
                <a:cubicBezTo>
                  <a:pt x="72" y="40"/>
                  <a:pt x="82" y="36"/>
                  <a:pt x="91" y="31"/>
                </a:cubicBezTo>
                <a:cubicBezTo>
                  <a:pt x="98" y="28"/>
                  <a:pt x="107" y="25"/>
                  <a:pt x="113" y="19"/>
                </a:cubicBezTo>
                <a:cubicBezTo>
                  <a:pt x="113" y="22"/>
                  <a:pt x="113" y="24"/>
                  <a:pt x="113" y="26"/>
                </a:cubicBezTo>
                <a:close/>
                <a:moveTo>
                  <a:pt x="112" y="18"/>
                </a:moveTo>
                <a:cubicBezTo>
                  <a:pt x="110" y="19"/>
                  <a:pt x="109" y="21"/>
                  <a:pt x="107" y="22"/>
                </a:cubicBezTo>
                <a:cubicBezTo>
                  <a:pt x="104" y="23"/>
                  <a:pt x="101" y="25"/>
                  <a:pt x="98" y="26"/>
                </a:cubicBezTo>
                <a:cubicBezTo>
                  <a:pt x="91" y="29"/>
                  <a:pt x="84" y="32"/>
                  <a:pt x="78" y="35"/>
                </a:cubicBezTo>
                <a:cubicBezTo>
                  <a:pt x="65" y="41"/>
                  <a:pt x="52" y="48"/>
                  <a:pt x="38" y="54"/>
                </a:cubicBezTo>
                <a:cubicBezTo>
                  <a:pt x="32" y="57"/>
                  <a:pt x="27" y="60"/>
                  <a:pt x="21" y="63"/>
                </a:cubicBezTo>
                <a:cubicBezTo>
                  <a:pt x="33" y="56"/>
                  <a:pt x="45" y="49"/>
                  <a:pt x="57" y="43"/>
                </a:cubicBezTo>
                <a:cubicBezTo>
                  <a:pt x="70" y="36"/>
                  <a:pt x="83" y="30"/>
                  <a:pt x="96" y="23"/>
                </a:cubicBezTo>
                <a:cubicBezTo>
                  <a:pt x="98" y="21"/>
                  <a:pt x="101" y="20"/>
                  <a:pt x="103" y="19"/>
                </a:cubicBezTo>
                <a:cubicBezTo>
                  <a:pt x="104" y="18"/>
                  <a:pt x="104" y="17"/>
                  <a:pt x="105" y="17"/>
                </a:cubicBezTo>
                <a:cubicBezTo>
                  <a:pt x="106" y="16"/>
                  <a:pt x="106" y="16"/>
                  <a:pt x="107" y="15"/>
                </a:cubicBezTo>
                <a:cubicBezTo>
                  <a:pt x="107" y="15"/>
                  <a:pt x="108" y="15"/>
                  <a:pt x="109" y="14"/>
                </a:cubicBezTo>
                <a:cubicBezTo>
                  <a:pt x="109" y="15"/>
                  <a:pt x="110" y="15"/>
                  <a:pt x="111" y="16"/>
                </a:cubicBezTo>
                <a:cubicBezTo>
                  <a:pt x="111" y="17"/>
                  <a:pt x="112" y="17"/>
                  <a:pt x="112" y="18"/>
                </a:cubicBezTo>
                <a:close/>
                <a:moveTo>
                  <a:pt x="108" y="14"/>
                </a:moveTo>
                <a:cubicBezTo>
                  <a:pt x="108" y="14"/>
                  <a:pt x="108" y="14"/>
                  <a:pt x="107" y="14"/>
                </a:cubicBezTo>
                <a:cubicBezTo>
                  <a:pt x="107" y="14"/>
                  <a:pt x="107" y="14"/>
                  <a:pt x="107" y="14"/>
                </a:cubicBezTo>
                <a:cubicBezTo>
                  <a:pt x="106" y="15"/>
                  <a:pt x="104" y="16"/>
                  <a:pt x="103" y="17"/>
                </a:cubicBezTo>
                <a:cubicBezTo>
                  <a:pt x="97" y="21"/>
                  <a:pt x="91" y="24"/>
                  <a:pt x="84" y="27"/>
                </a:cubicBezTo>
                <a:cubicBezTo>
                  <a:pt x="72" y="33"/>
                  <a:pt x="59" y="39"/>
                  <a:pt x="46" y="46"/>
                </a:cubicBezTo>
                <a:cubicBezTo>
                  <a:pt x="40" y="49"/>
                  <a:pt x="34" y="53"/>
                  <a:pt x="27" y="56"/>
                </a:cubicBezTo>
                <a:cubicBezTo>
                  <a:pt x="25" y="57"/>
                  <a:pt x="23" y="58"/>
                  <a:pt x="21" y="60"/>
                </a:cubicBezTo>
                <a:cubicBezTo>
                  <a:pt x="42" y="45"/>
                  <a:pt x="65" y="34"/>
                  <a:pt x="88" y="21"/>
                </a:cubicBezTo>
                <a:cubicBezTo>
                  <a:pt x="89" y="20"/>
                  <a:pt x="91" y="19"/>
                  <a:pt x="92" y="18"/>
                </a:cubicBezTo>
                <a:cubicBezTo>
                  <a:pt x="93" y="17"/>
                  <a:pt x="93" y="17"/>
                  <a:pt x="93" y="17"/>
                </a:cubicBezTo>
                <a:cubicBezTo>
                  <a:pt x="93" y="17"/>
                  <a:pt x="93" y="17"/>
                  <a:pt x="93" y="17"/>
                </a:cubicBezTo>
                <a:cubicBezTo>
                  <a:pt x="94" y="17"/>
                  <a:pt x="95" y="18"/>
                  <a:pt x="95" y="17"/>
                </a:cubicBezTo>
                <a:cubicBezTo>
                  <a:pt x="99" y="14"/>
                  <a:pt x="104" y="12"/>
                  <a:pt x="108" y="14"/>
                </a:cubicBezTo>
                <a:close/>
                <a:moveTo>
                  <a:pt x="84" y="6"/>
                </a:moveTo>
                <a:cubicBezTo>
                  <a:pt x="80" y="8"/>
                  <a:pt x="76" y="10"/>
                  <a:pt x="72" y="13"/>
                </a:cubicBezTo>
                <a:cubicBezTo>
                  <a:pt x="75" y="8"/>
                  <a:pt x="80" y="6"/>
                  <a:pt x="84" y="6"/>
                </a:cubicBezTo>
                <a:close/>
                <a:moveTo>
                  <a:pt x="70" y="14"/>
                </a:moveTo>
                <a:cubicBezTo>
                  <a:pt x="64" y="18"/>
                  <a:pt x="59" y="22"/>
                  <a:pt x="53" y="25"/>
                </a:cubicBezTo>
                <a:cubicBezTo>
                  <a:pt x="41" y="32"/>
                  <a:pt x="28" y="38"/>
                  <a:pt x="15" y="46"/>
                </a:cubicBezTo>
                <a:cubicBezTo>
                  <a:pt x="12" y="47"/>
                  <a:pt x="10" y="49"/>
                  <a:pt x="7" y="50"/>
                </a:cubicBezTo>
                <a:cubicBezTo>
                  <a:pt x="9" y="49"/>
                  <a:pt x="13" y="46"/>
                  <a:pt x="15" y="45"/>
                </a:cubicBezTo>
                <a:cubicBezTo>
                  <a:pt x="20" y="40"/>
                  <a:pt x="26" y="37"/>
                  <a:pt x="33" y="33"/>
                </a:cubicBezTo>
                <a:cubicBezTo>
                  <a:pt x="39" y="30"/>
                  <a:pt x="45" y="26"/>
                  <a:pt x="52" y="23"/>
                </a:cubicBezTo>
                <a:cubicBezTo>
                  <a:pt x="57" y="20"/>
                  <a:pt x="61" y="16"/>
                  <a:pt x="66" y="13"/>
                </a:cubicBezTo>
                <a:cubicBezTo>
                  <a:pt x="67" y="13"/>
                  <a:pt x="67" y="13"/>
                  <a:pt x="67" y="13"/>
                </a:cubicBezTo>
                <a:cubicBezTo>
                  <a:pt x="67" y="13"/>
                  <a:pt x="68" y="12"/>
                  <a:pt x="68" y="12"/>
                </a:cubicBezTo>
                <a:cubicBezTo>
                  <a:pt x="68" y="13"/>
                  <a:pt x="69" y="13"/>
                  <a:pt x="69" y="13"/>
                </a:cubicBezTo>
                <a:cubicBezTo>
                  <a:pt x="69" y="14"/>
                  <a:pt x="70" y="14"/>
                  <a:pt x="70" y="14"/>
                </a:cubicBezTo>
                <a:close/>
                <a:moveTo>
                  <a:pt x="57" y="6"/>
                </a:moveTo>
                <a:cubicBezTo>
                  <a:pt x="58" y="5"/>
                  <a:pt x="60" y="5"/>
                  <a:pt x="61" y="5"/>
                </a:cubicBezTo>
                <a:cubicBezTo>
                  <a:pt x="58" y="6"/>
                  <a:pt x="56" y="8"/>
                  <a:pt x="54" y="9"/>
                </a:cubicBezTo>
                <a:cubicBezTo>
                  <a:pt x="53" y="10"/>
                  <a:pt x="53" y="10"/>
                  <a:pt x="52" y="10"/>
                </a:cubicBezTo>
                <a:cubicBezTo>
                  <a:pt x="53" y="8"/>
                  <a:pt x="55" y="7"/>
                  <a:pt x="57" y="6"/>
                </a:cubicBezTo>
                <a:close/>
                <a:moveTo>
                  <a:pt x="46" y="14"/>
                </a:moveTo>
                <a:cubicBezTo>
                  <a:pt x="45" y="14"/>
                  <a:pt x="44" y="15"/>
                  <a:pt x="44" y="15"/>
                </a:cubicBezTo>
                <a:cubicBezTo>
                  <a:pt x="38" y="18"/>
                  <a:pt x="33" y="19"/>
                  <a:pt x="28" y="23"/>
                </a:cubicBezTo>
                <a:cubicBezTo>
                  <a:pt x="28" y="23"/>
                  <a:pt x="28" y="23"/>
                  <a:pt x="28" y="23"/>
                </a:cubicBezTo>
                <a:cubicBezTo>
                  <a:pt x="32" y="19"/>
                  <a:pt x="37" y="15"/>
                  <a:pt x="42" y="11"/>
                </a:cubicBezTo>
                <a:cubicBezTo>
                  <a:pt x="42" y="11"/>
                  <a:pt x="42" y="11"/>
                  <a:pt x="41" y="11"/>
                </a:cubicBezTo>
                <a:cubicBezTo>
                  <a:pt x="37" y="12"/>
                  <a:pt x="33" y="15"/>
                  <a:pt x="29" y="17"/>
                </a:cubicBezTo>
                <a:cubicBezTo>
                  <a:pt x="29" y="17"/>
                  <a:pt x="29" y="17"/>
                  <a:pt x="29" y="17"/>
                </a:cubicBezTo>
                <a:cubicBezTo>
                  <a:pt x="29" y="17"/>
                  <a:pt x="29" y="17"/>
                  <a:pt x="29" y="16"/>
                </a:cubicBezTo>
                <a:cubicBezTo>
                  <a:pt x="30" y="15"/>
                  <a:pt x="31" y="14"/>
                  <a:pt x="32" y="14"/>
                </a:cubicBezTo>
                <a:cubicBezTo>
                  <a:pt x="34" y="12"/>
                  <a:pt x="36" y="11"/>
                  <a:pt x="39" y="9"/>
                </a:cubicBezTo>
                <a:cubicBezTo>
                  <a:pt x="42" y="10"/>
                  <a:pt x="44" y="11"/>
                  <a:pt x="46" y="14"/>
                </a:cubicBezTo>
                <a:close/>
                <a:moveTo>
                  <a:pt x="33" y="11"/>
                </a:moveTo>
                <a:cubicBezTo>
                  <a:pt x="35" y="10"/>
                  <a:pt x="36" y="9"/>
                  <a:pt x="37" y="9"/>
                </a:cubicBezTo>
                <a:cubicBezTo>
                  <a:pt x="35" y="11"/>
                  <a:pt x="32" y="12"/>
                  <a:pt x="30" y="14"/>
                </a:cubicBezTo>
                <a:cubicBezTo>
                  <a:pt x="31" y="13"/>
                  <a:pt x="32" y="12"/>
                  <a:pt x="33" y="11"/>
                </a:cubicBezTo>
                <a:close/>
                <a:moveTo>
                  <a:pt x="23" y="24"/>
                </a:moveTo>
                <a:cubicBezTo>
                  <a:pt x="19" y="25"/>
                  <a:pt x="16" y="27"/>
                  <a:pt x="13" y="29"/>
                </a:cubicBezTo>
                <a:cubicBezTo>
                  <a:pt x="10" y="31"/>
                  <a:pt x="15" y="27"/>
                  <a:pt x="16" y="26"/>
                </a:cubicBezTo>
                <a:cubicBezTo>
                  <a:pt x="17" y="25"/>
                  <a:pt x="19" y="23"/>
                  <a:pt x="21" y="21"/>
                </a:cubicBezTo>
                <a:cubicBezTo>
                  <a:pt x="21" y="22"/>
                  <a:pt x="22" y="23"/>
                  <a:pt x="23" y="24"/>
                </a:cubicBezTo>
                <a:close/>
                <a:moveTo>
                  <a:pt x="13" y="18"/>
                </a:moveTo>
                <a:cubicBezTo>
                  <a:pt x="11" y="20"/>
                  <a:pt x="9" y="21"/>
                  <a:pt x="7" y="23"/>
                </a:cubicBezTo>
                <a:cubicBezTo>
                  <a:pt x="7" y="22"/>
                  <a:pt x="7" y="22"/>
                  <a:pt x="7" y="21"/>
                </a:cubicBezTo>
                <a:cubicBezTo>
                  <a:pt x="8" y="19"/>
                  <a:pt x="11" y="18"/>
                  <a:pt x="13" y="1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93" name="Freeform 89"/>
          <p:cNvSpPr>
            <a:spLocks noEditPoints="1"/>
          </p:cNvSpPr>
          <p:nvPr/>
        </p:nvSpPr>
        <p:spPr bwMode="auto">
          <a:xfrm>
            <a:off x="6249987" y="2935288"/>
            <a:ext cx="508000" cy="357188"/>
          </a:xfrm>
          <a:custGeom>
            <a:gdLst>
              <a:gd fmla="*/ 70 w 135" name="T0"/>
              <a:gd fmla="*/ 75 h 95" name="T1"/>
              <a:gd fmla="*/ 59 w 135" name="T2"/>
              <a:gd fmla="*/ 2 h 95" name="T3"/>
              <a:gd fmla="*/ 7 w 135" name="T4"/>
              <a:gd fmla="*/ 25 h 95" name="T5"/>
              <a:gd fmla="*/ 11 w 135" name="T6"/>
              <a:gd fmla="*/ 31 h 95" name="T7"/>
              <a:gd fmla="*/ 15 w 135" name="T8"/>
              <a:gd fmla="*/ 32 h 95" name="T9"/>
              <a:gd fmla="*/ 48 w 135" name="T10"/>
              <a:gd fmla="*/ 16 h 95" name="T11"/>
              <a:gd fmla="*/ 51 w 135" name="T12"/>
              <a:gd fmla="*/ 12 h 95" name="T13"/>
              <a:gd fmla="*/ 51 w 135" name="T14"/>
              <a:gd fmla="*/ 18 h 95" name="T15"/>
              <a:gd fmla="*/ 65 w 135" name="T16"/>
              <a:gd fmla="*/ 7 h 95" name="T17"/>
              <a:gd fmla="*/ 68 w 135" name="T18"/>
              <a:gd fmla="*/ 11 h 95" name="T19"/>
              <a:gd fmla="*/ 42 w 135" name="T20"/>
              <a:gd fmla="*/ 31 h 95" name="T21"/>
              <a:gd fmla="*/ 45 w 135" name="T22"/>
              <a:gd fmla="*/ 31 h 95" name="T23"/>
              <a:gd fmla="*/ 16 w 135" name="T24"/>
              <a:gd fmla="*/ 58 h 95" name="T25"/>
              <a:gd fmla="*/ 39 w 135" name="T26"/>
              <a:gd fmla="*/ 50 h 95" name="T27"/>
              <a:gd fmla="*/ 14 w 135" name="T28"/>
              <a:gd fmla="*/ 65 h 95" name="T29"/>
              <a:gd fmla="*/ 61 w 135" name="T30"/>
              <a:gd fmla="*/ 45 h 95" name="T31"/>
              <a:gd fmla="*/ 74 w 135" name="T32"/>
              <a:gd fmla="*/ 28 h 95" name="T33"/>
              <a:gd fmla="*/ 19 w 135" name="T34"/>
              <a:gd fmla="*/ 54 h 95" name="T35"/>
              <a:gd fmla="*/ 90 w 135" name="T36"/>
              <a:gd fmla="*/ 14 h 95" name="T37"/>
              <a:gd fmla="*/ 90 w 135" name="T38"/>
              <a:gd fmla="*/ 8 h 95" name="T39"/>
              <a:gd fmla="*/ 38 w 135" name="T40"/>
              <a:gd fmla="*/ 29 h 95" name="T41"/>
              <a:gd fmla="*/ 22 w 135" name="T42"/>
              <a:gd fmla="*/ 30 h 95" name="T43"/>
              <a:gd fmla="*/ 16 w 135" name="T44"/>
              <a:gd fmla="*/ 33 h 95" name="T45"/>
              <a:gd fmla="*/ 28 w 135" name="T46"/>
              <a:gd fmla="*/ 25 h 95" name="T47"/>
              <a:gd fmla="*/ 10 w 135" name="T48"/>
              <a:gd fmla="*/ 27 h 95" name="T49"/>
              <a:gd fmla="*/ 7 w 135" name="T50"/>
              <a:gd fmla="*/ 26 h 95" name="T51"/>
              <a:gd fmla="*/ 62 w 135" name="T52"/>
              <a:gd fmla="*/ 49 h 95" name="T53"/>
              <a:gd fmla="*/ 114 w 135" name="T54"/>
              <a:gd fmla="*/ 31 h 95" name="T55"/>
              <a:gd fmla="*/ 114 w 135" name="T56"/>
              <a:gd fmla="*/ 31 h 95" name="T57"/>
              <a:gd fmla="*/ 72 w 135" name="T58"/>
              <a:gd fmla="*/ 72 h 95" name="T59"/>
              <a:gd fmla="*/ 80 w 135" name="T60"/>
              <a:gd fmla="*/ 65 h 95" name="T61"/>
              <a:gd fmla="*/ 90 w 135" name="T62"/>
              <a:gd fmla="*/ 65 h 95" name="T63"/>
              <a:gd fmla="*/ 120 w 135" name="T64"/>
              <a:gd fmla="*/ 48 h 95" name="T65"/>
              <a:gd fmla="*/ 120 w 135" name="T66"/>
              <a:gd fmla="*/ 48 h 95" name="T67"/>
              <a:gd fmla="*/ 26 w 135" name="T68"/>
              <a:gd fmla="*/ 88 h 95" name="T69"/>
              <a:gd fmla="*/ 35 w 135" name="T70"/>
              <a:gd fmla="*/ 74 h 95" name="T71"/>
              <a:gd fmla="*/ 36 w 135" name="T72"/>
              <a:gd fmla="*/ 72 h 95" name="T73"/>
              <a:gd fmla="*/ 112 w 135" name="T74"/>
              <a:gd fmla="*/ 30 h 95" name="T75"/>
              <a:gd fmla="*/ 71 w 135" name="T76"/>
              <a:gd fmla="*/ 49 h 95" name="T77"/>
              <a:gd fmla="*/ 40 w 135" name="T78"/>
              <a:gd fmla="*/ 80 h 95" name="T79"/>
              <a:gd fmla="*/ 122 w 135" name="T80"/>
              <a:gd fmla="*/ 41 h 95" name="T81"/>
              <a:gd fmla="*/ 59 w 135" name="T82"/>
              <a:gd fmla="*/ 69 h 95" name="T83"/>
              <a:gd fmla="*/ 51 w 135" name="T84"/>
              <a:gd fmla="*/ 74 h 95" name="T85"/>
              <a:gd fmla="*/ 120 w 135" name="T86"/>
              <a:gd fmla="*/ 60 h 95" name="T87"/>
              <a:gd fmla="*/ 121 w 135" name="T88"/>
              <a:gd fmla="*/ 63 h 95" name="T89"/>
              <a:gd fmla="*/ 104 w 135" name="T90"/>
              <a:gd fmla="*/ 68 h 95" name="T91"/>
              <a:gd fmla="*/ 103 w 135" name="T92"/>
              <a:gd fmla="*/ 70 h 95" name="T93"/>
              <a:gd fmla="*/ 90 w 135" name="T94"/>
              <a:gd fmla="*/ 74 h 95" name="T95"/>
              <a:gd fmla="*/ 111 w 135" name="T96"/>
              <a:gd fmla="*/ 69 h 95" name="T97"/>
              <a:gd fmla="*/ 78 w 135" name="T98"/>
              <a:gd fmla="*/ 54 h 95" name="T99"/>
              <a:gd fmla="*/ 97 w 135" name="T100"/>
              <a:gd fmla="*/ 43 h 95" name="T101"/>
              <a:gd fmla="*/ 63 w 135" name="T102"/>
              <a:gd fmla="*/ 44 h 95" name="T103"/>
              <a:gd fmla="*/ 57 w 135" name="T104"/>
              <a:gd fmla="*/ 43 h 95" name="T105"/>
              <a:gd fmla="*/ 107 w 135" name="T106"/>
              <a:gd fmla="*/ 14 h 95" name="T107"/>
              <a:gd fmla="*/ 95 w 135" name="T108"/>
              <a:gd fmla="*/ 17 h 95" name="T109"/>
              <a:gd fmla="*/ 33 w 135" name="T110"/>
              <a:gd fmla="*/ 33 h 95" name="T111"/>
              <a:gd fmla="*/ 52 w 135" name="T112"/>
              <a:gd fmla="*/ 10 h 95" name="T113"/>
              <a:gd fmla="*/ 29 w 135" name="T114"/>
              <a:gd fmla="*/ 16 h 95" name="T115"/>
              <a:gd fmla="*/ 16 w 135" name="T116"/>
              <a:gd fmla="*/ 26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135">
                <a:moveTo>
                  <a:pt x="9" y="33"/>
                </a:moveTo>
                <a:cubicBezTo>
                  <a:pt x="4" y="34"/>
                  <a:pt x="0" y="38"/>
                  <a:pt x="0" y="44"/>
                </a:cubicBezTo>
                <a:cubicBezTo>
                  <a:pt x="0" y="51"/>
                  <a:pt x="7" y="55"/>
                  <a:pt x="13" y="56"/>
                </a:cubicBezTo>
                <a:cubicBezTo>
                  <a:pt x="8" y="59"/>
                  <a:pt x="5" y="65"/>
                  <a:pt x="11" y="70"/>
                </a:cubicBezTo>
                <a:cubicBezTo>
                  <a:pt x="16" y="76"/>
                  <a:pt x="25" y="75"/>
                  <a:pt x="32" y="73"/>
                </a:cubicBezTo>
                <a:cubicBezTo>
                  <a:pt x="30" y="81"/>
                  <a:pt x="23" y="87"/>
                  <a:pt x="17" y="92"/>
                </a:cubicBezTo>
                <a:cubicBezTo>
                  <a:pt x="16" y="93"/>
                  <a:pt x="16" y="93"/>
                  <a:pt x="17" y="94"/>
                </a:cubicBezTo>
                <a:cubicBezTo>
                  <a:pt x="17" y="95"/>
                  <a:pt x="18" y="95"/>
                  <a:pt x="18" y="95"/>
                </a:cubicBezTo>
                <a:cubicBezTo>
                  <a:pt x="30" y="90"/>
                  <a:pt x="41" y="86"/>
                  <a:pt x="49" y="76"/>
                </a:cubicBezTo>
                <a:cubicBezTo>
                  <a:pt x="54" y="85"/>
                  <a:pt x="65" y="83"/>
                  <a:pt x="70" y="75"/>
                </a:cubicBezTo>
                <a:cubicBezTo>
                  <a:pt x="73" y="79"/>
                  <a:pt x="77" y="82"/>
                  <a:pt x="82" y="83"/>
                </a:cubicBezTo>
                <a:cubicBezTo>
                  <a:pt x="86" y="83"/>
                  <a:pt x="91" y="79"/>
                  <a:pt x="93" y="75"/>
                </a:cubicBezTo>
                <a:cubicBezTo>
                  <a:pt x="98" y="79"/>
                  <a:pt x="108" y="77"/>
                  <a:pt x="108" y="71"/>
                </a:cubicBezTo>
                <a:cubicBezTo>
                  <a:pt x="120" y="78"/>
                  <a:pt x="135" y="57"/>
                  <a:pt x="123" y="48"/>
                </a:cubicBezTo>
                <a:cubicBezTo>
                  <a:pt x="128" y="46"/>
                  <a:pt x="132" y="40"/>
                  <a:pt x="129" y="34"/>
                </a:cubicBezTo>
                <a:cubicBezTo>
                  <a:pt x="126" y="29"/>
                  <a:pt x="121" y="27"/>
                  <a:pt x="116" y="27"/>
                </a:cubicBezTo>
                <a:cubicBezTo>
                  <a:pt x="117" y="22"/>
                  <a:pt x="116" y="17"/>
                  <a:pt x="112" y="13"/>
                </a:cubicBezTo>
                <a:cubicBezTo>
                  <a:pt x="108" y="8"/>
                  <a:pt x="100" y="10"/>
                  <a:pt x="95" y="13"/>
                </a:cubicBezTo>
                <a:cubicBezTo>
                  <a:pt x="95" y="0"/>
                  <a:pt x="77" y="0"/>
                  <a:pt x="71" y="10"/>
                </a:cubicBezTo>
                <a:cubicBezTo>
                  <a:pt x="68" y="5"/>
                  <a:pt x="65" y="1"/>
                  <a:pt x="59" y="2"/>
                </a:cubicBezTo>
                <a:cubicBezTo>
                  <a:pt x="54" y="3"/>
                  <a:pt x="50" y="7"/>
                  <a:pt x="48" y="12"/>
                </a:cubicBezTo>
                <a:cubicBezTo>
                  <a:pt x="45" y="7"/>
                  <a:pt x="40" y="5"/>
                  <a:pt x="34" y="7"/>
                </a:cubicBezTo>
                <a:cubicBezTo>
                  <a:pt x="27" y="9"/>
                  <a:pt x="26" y="16"/>
                  <a:pt x="25" y="22"/>
                </a:cubicBezTo>
                <a:cubicBezTo>
                  <a:pt x="20" y="16"/>
                  <a:pt x="13" y="12"/>
                  <a:pt x="6" y="18"/>
                </a:cubicBezTo>
                <a:cubicBezTo>
                  <a:pt x="1" y="23"/>
                  <a:pt x="4" y="29"/>
                  <a:pt x="9" y="33"/>
                </a:cubicBezTo>
                <a:close/>
                <a:moveTo>
                  <a:pt x="7" y="23"/>
                </a:moveTo>
                <a:cubicBezTo>
                  <a:pt x="7" y="23"/>
                  <a:pt x="7" y="23"/>
                  <a:pt x="7" y="23"/>
                </a:cubicBezTo>
                <a:cubicBezTo>
                  <a:pt x="8" y="22"/>
                  <a:pt x="10" y="21"/>
                  <a:pt x="12" y="19"/>
                </a:cubicBezTo>
                <a:cubicBezTo>
                  <a:pt x="13" y="19"/>
                  <a:pt x="16" y="16"/>
                  <a:pt x="12" y="20"/>
                </a:cubicBezTo>
                <a:cubicBezTo>
                  <a:pt x="10" y="22"/>
                  <a:pt x="8" y="23"/>
                  <a:pt x="7" y="25"/>
                </a:cubicBezTo>
                <a:cubicBezTo>
                  <a:pt x="7" y="24"/>
                  <a:pt x="7" y="24"/>
                  <a:pt x="7" y="23"/>
                </a:cubicBezTo>
                <a:close/>
                <a:moveTo>
                  <a:pt x="17" y="19"/>
                </a:moveTo>
                <a:cubicBezTo>
                  <a:pt x="16" y="19"/>
                  <a:pt x="14" y="20"/>
                  <a:pt x="13" y="21"/>
                </a:cubicBezTo>
                <a:cubicBezTo>
                  <a:pt x="11" y="23"/>
                  <a:pt x="8" y="24"/>
                  <a:pt x="7" y="26"/>
                </a:cubicBezTo>
                <a:cubicBezTo>
                  <a:pt x="7" y="26"/>
                  <a:pt x="7" y="26"/>
                  <a:pt x="7" y="26"/>
                </a:cubicBezTo>
                <a:cubicBezTo>
                  <a:pt x="9" y="23"/>
                  <a:pt x="13" y="21"/>
                  <a:pt x="15" y="18"/>
                </a:cubicBezTo>
                <a:cubicBezTo>
                  <a:pt x="16" y="18"/>
                  <a:pt x="16" y="18"/>
                  <a:pt x="17" y="19"/>
                </a:cubicBezTo>
                <a:close/>
                <a:moveTo>
                  <a:pt x="22" y="25"/>
                </a:moveTo>
                <a:cubicBezTo>
                  <a:pt x="20" y="28"/>
                  <a:pt x="17" y="29"/>
                  <a:pt x="14" y="32"/>
                </a:cubicBezTo>
                <a:cubicBezTo>
                  <a:pt x="13" y="32"/>
                  <a:pt x="12" y="31"/>
                  <a:pt x="11" y="31"/>
                </a:cubicBezTo>
                <a:cubicBezTo>
                  <a:pt x="13" y="30"/>
                  <a:pt x="15" y="29"/>
                  <a:pt x="17" y="28"/>
                </a:cubicBezTo>
                <a:cubicBezTo>
                  <a:pt x="18" y="27"/>
                  <a:pt x="18" y="27"/>
                  <a:pt x="19" y="26"/>
                </a:cubicBezTo>
                <a:cubicBezTo>
                  <a:pt x="19" y="26"/>
                  <a:pt x="23" y="24"/>
                  <a:pt x="22" y="25"/>
                </a:cubicBezTo>
                <a:close/>
                <a:moveTo>
                  <a:pt x="25" y="27"/>
                </a:moveTo>
                <a:cubicBezTo>
                  <a:pt x="23" y="28"/>
                  <a:pt x="22" y="28"/>
                  <a:pt x="20" y="29"/>
                </a:cubicBezTo>
                <a:cubicBezTo>
                  <a:pt x="19" y="30"/>
                  <a:pt x="18" y="31"/>
                  <a:pt x="17" y="31"/>
                </a:cubicBezTo>
                <a:cubicBezTo>
                  <a:pt x="17" y="31"/>
                  <a:pt x="16" y="32"/>
                  <a:pt x="15" y="32"/>
                </a:cubicBezTo>
                <a:cubicBezTo>
                  <a:pt x="15" y="32"/>
                  <a:pt x="15" y="32"/>
                  <a:pt x="15" y="32"/>
                </a:cubicBezTo>
                <a:cubicBezTo>
                  <a:pt x="15" y="32"/>
                  <a:pt x="15" y="32"/>
                  <a:pt x="15" y="32"/>
                </a:cubicBezTo>
                <a:cubicBezTo>
                  <a:pt x="15" y="32"/>
                  <a:pt x="15" y="32"/>
                  <a:pt x="15" y="32"/>
                </a:cubicBezTo>
                <a:cubicBezTo>
                  <a:pt x="18" y="29"/>
                  <a:pt x="21" y="28"/>
                  <a:pt x="23" y="25"/>
                </a:cubicBezTo>
                <a:cubicBezTo>
                  <a:pt x="24" y="25"/>
                  <a:pt x="24" y="26"/>
                  <a:pt x="25" y="27"/>
                </a:cubicBezTo>
                <a:close/>
                <a:moveTo>
                  <a:pt x="28" y="18"/>
                </a:moveTo>
                <a:cubicBezTo>
                  <a:pt x="31" y="17"/>
                  <a:pt x="33" y="15"/>
                  <a:pt x="35" y="14"/>
                </a:cubicBezTo>
                <a:cubicBezTo>
                  <a:pt x="37" y="13"/>
                  <a:pt x="38" y="12"/>
                  <a:pt x="40" y="12"/>
                </a:cubicBezTo>
                <a:cubicBezTo>
                  <a:pt x="39" y="12"/>
                  <a:pt x="37" y="14"/>
                  <a:pt x="36" y="15"/>
                </a:cubicBezTo>
                <a:cubicBezTo>
                  <a:pt x="33" y="17"/>
                  <a:pt x="30" y="19"/>
                  <a:pt x="28" y="21"/>
                </a:cubicBezTo>
                <a:cubicBezTo>
                  <a:pt x="28" y="20"/>
                  <a:pt x="28" y="19"/>
                  <a:pt x="28" y="18"/>
                </a:cubicBezTo>
                <a:close/>
                <a:moveTo>
                  <a:pt x="47" y="14"/>
                </a:moveTo>
                <a:cubicBezTo>
                  <a:pt x="47" y="15"/>
                  <a:pt x="47" y="15"/>
                  <a:pt x="48" y="16"/>
                </a:cubicBezTo>
                <a:cubicBezTo>
                  <a:pt x="44" y="18"/>
                  <a:pt x="40" y="20"/>
                  <a:pt x="37" y="22"/>
                </a:cubicBezTo>
                <a:cubicBezTo>
                  <a:pt x="34" y="24"/>
                  <a:pt x="31" y="25"/>
                  <a:pt x="28" y="27"/>
                </a:cubicBezTo>
                <a:cubicBezTo>
                  <a:pt x="28" y="27"/>
                  <a:pt x="28" y="27"/>
                  <a:pt x="28" y="27"/>
                </a:cubicBezTo>
                <a:cubicBezTo>
                  <a:pt x="31" y="25"/>
                  <a:pt x="34" y="22"/>
                  <a:pt x="37" y="20"/>
                </a:cubicBezTo>
                <a:cubicBezTo>
                  <a:pt x="39" y="19"/>
                  <a:pt x="41" y="18"/>
                  <a:pt x="43" y="16"/>
                </a:cubicBezTo>
                <a:cubicBezTo>
                  <a:pt x="43" y="16"/>
                  <a:pt x="43" y="16"/>
                  <a:pt x="44" y="16"/>
                </a:cubicBezTo>
                <a:cubicBezTo>
                  <a:pt x="45" y="15"/>
                  <a:pt x="46" y="15"/>
                  <a:pt x="47" y="14"/>
                </a:cubicBezTo>
                <a:close/>
                <a:moveTo>
                  <a:pt x="64" y="6"/>
                </a:moveTo>
                <a:cubicBezTo>
                  <a:pt x="64" y="6"/>
                  <a:pt x="64" y="6"/>
                  <a:pt x="64" y="6"/>
                </a:cubicBezTo>
                <a:cubicBezTo>
                  <a:pt x="60" y="8"/>
                  <a:pt x="56" y="11"/>
                  <a:pt x="51" y="12"/>
                </a:cubicBezTo>
                <a:cubicBezTo>
                  <a:pt x="51" y="12"/>
                  <a:pt x="52" y="12"/>
                  <a:pt x="52" y="11"/>
                </a:cubicBezTo>
                <a:cubicBezTo>
                  <a:pt x="53" y="10"/>
                  <a:pt x="54" y="10"/>
                  <a:pt x="56" y="9"/>
                </a:cubicBezTo>
                <a:cubicBezTo>
                  <a:pt x="58" y="7"/>
                  <a:pt x="60" y="6"/>
                  <a:pt x="62" y="5"/>
                </a:cubicBezTo>
                <a:cubicBezTo>
                  <a:pt x="63" y="5"/>
                  <a:pt x="63" y="5"/>
                  <a:pt x="64" y="6"/>
                </a:cubicBezTo>
                <a:close/>
                <a:moveTo>
                  <a:pt x="66" y="8"/>
                </a:moveTo>
                <a:cubicBezTo>
                  <a:pt x="56" y="14"/>
                  <a:pt x="46" y="21"/>
                  <a:pt x="35" y="27"/>
                </a:cubicBezTo>
                <a:cubicBezTo>
                  <a:pt x="25" y="33"/>
                  <a:pt x="14" y="38"/>
                  <a:pt x="4" y="45"/>
                </a:cubicBezTo>
                <a:cubicBezTo>
                  <a:pt x="4" y="45"/>
                  <a:pt x="4" y="46"/>
                  <a:pt x="5" y="46"/>
                </a:cubicBezTo>
                <a:cubicBezTo>
                  <a:pt x="14" y="39"/>
                  <a:pt x="25" y="34"/>
                  <a:pt x="36" y="27"/>
                </a:cubicBezTo>
                <a:cubicBezTo>
                  <a:pt x="41" y="24"/>
                  <a:pt x="46" y="21"/>
                  <a:pt x="51" y="18"/>
                </a:cubicBezTo>
                <a:cubicBezTo>
                  <a:pt x="56" y="16"/>
                  <a:pt x="62" y="12"/>
                  <a:pt x="65" y="9"/>
                </a:cubicBezTo>
                <a:cubicBezTo>
                  <a:pt x="61" y="13"/>
                  <a:pt x="56" y="16"/>
                  <a:pt x="51" y="19"/>
                </a:cubicBezTo>
                <a:cubicBezTo>
                  <a:pt x="45" y="22"/>
                  <a:pt x="40" y="25"/>
                  <a:pt x="34" y="29"/>
                </a:cubicBezTo>
                <a:cubicBezTo>
                  <a:pt x="29" y="32"/>
                  <a:pt x="23" y="35"/>
                  <a:pt x="17" y="39"/>
                </a:cubicBezTo>
                <a:cubicBezTo>
                  <a:pt x="13" y="42"/>
                  <a:pt x="8" y="44"/>
                  <a:pt x="4" y="48"/>
                </a:cubicBezTo>
                <a:cubicBezTo>
                  <a:pt x="4" y="47"/>
                  <a:pt x="4" y="46"/>
                  <a:pt x="3" y="46"/>
                </a:cubicBezTo>
                <a:cubicBezTo>
                  <a:pt x="3" y="46"/>
                  <a:pt x="3" y="46"/>
                  <a:pt x="3" y="46"/>
                </a:cubicBezTo>
                <a:cubicBezTo>
                  <a:pt x="12" y="38"/>
                  <a:pt x="24" y="33"/>
                  <a:pt x="34" y="26"/>
                </a:cubicBezTo>
                <a:cubicBezTo>
                  <a:pt x="40" y="23"/>
                  <a:pt x="46" y="19"/>
                  <a:pt x="51" y="16"/>
                </a:cubicBezTo>
                <a:cubicBezTo>
                  <a:pt x="56" y="13"/>
                  <a:pt x="61" y="10"/>
                  <a:pt x="65" y="7"/>
                </a:cubicBezTo>
                <a:cubicBezTo>
                  <a:pt x="65" y="7"/>
                  <a:pt x="66" y="8"/>
                  <a:pt x="66" y="8"/>
                </a:cubicBezTo>
                <a:close/>
                <a:moveTo>
                  <a:pt x="68" y="11"/>
                </a:moveTo>
                <a:cubicBezTo>
                  <a:pt x="63" y="13"/>
                  <a:pt x="59" y="17"/>
                  <a:pt x="55" y="19"/>
                </a:cubicBezTo>
                <a:cubicBezTo>
                  <a:pt x="49" y="22"/>
                  <a:pt x="43" y="26"/>
                  <a:pt x="38" y="29"/>
                </a:cubicBezTo>
                <a:cubicBezTo>
                  <a:pt x="32" y="32"/>
                  <a:pt x="27" y="35"/>
                  <a:pt x="21" y="38"/>
                </a:cubicBezTo>
                <a:cubicBezTo>
                  <a:pt x="19" y="39"/>
                  <a:pt x="16" y="41"/>
                  <a:pt x="13" y="42"/>
                </a:cubicBezTo>
                <a:cubicBezTo>
                  <a:pt x="13" y="42"/>
                  <a:pt x="13" y="42"/>
                  <a:pt x="13" y="43"/>
                </a:cubicBezTo>
                <a:cubicBezTo>
                  <a:pt x="21" y="37"/>
                  <a:pt x="30" y="33"/>
                  <a:pt x="38" y="28"/>
                </a:cubicBezTo>
                <a:cubicBezTo>
                  <a:pt x="47" y="22"/>
                  <a:pt x="58" y="16"/>
                  <a:pt x="67" y="9"/>
                </a:cubicBezTo>
                <a:cubicBezTo>
                  <a:pt x="67" y="10"/>
                  <a:pt x="68" y="10"/>
                  <a:pt x="68" y="11"/>
                </a:cubicBezTo>
                <a:close/>
                <a:moveTo>
                  <a:pt x="81" y="8"/>
                </a:moveTo>
                <a:cubicBezTo>
                  <a:pt x="81" y="8"/>
                  <a:pt x="86" y="5"/>
                  <a:pt x="84" y="6"/>
                </a:cubicBezTo>
                <a:cubicBezTo>
                  <a:pt x="83" y="7"/>
                  <a:pt x="81" y="8"/>
                  <a:pt x="80" y="9"/>
                </a:cubicBezTo>
                <a:cubicBezTo>
                  <a:pt x="76" y="12"/>
                  <a:pt x="72" y="14"/>
                  <a:pt x="69" y="16"/>
                </a:cubicBezTo>
                <a:cubicBezTo>
                  <a:pt x="62" y="21"/>
                  <a:pt x="55" y="25"/>
                  <a:pt x="48" y="28"/>
                </a:cubicBezTo>
                <a:cubicBezTo>
                  <a:pt x="41" y="32"/>
                  <a:pt x="34" y="36"/>
                  <a:pt x="28" y="40"/>
                </a:cubicBezTo>
                <a:cubicBezTo>
                  <a:pt x="21" y="44"/>
                  <a:pt x="16" y="48"/>
                  <a:pt x="9" y="52"/>
                </a:cubicBezTo>
                <a:cubicBezTo>
                  <a:pt x="9" y="51"/>
                  <a:pt x="8" y="51"/>
                  <a:pt x="7" y="51"/>
                </a:cubicBezTo>
                <a:cubicBezTo>
                  <a:pt x="12" y="49"/>
                  <a:pt x="17" y="45"/>
                  <a:pt x="22" y="42"/>
                </a:cubicBezTo>
                <a:cubicBezTo>
                  <a:pt x="29" y="39"/>
                  <a:pt x="35" y="35"/>
                  <a:pt x="42" y="31"/>
                </a:cubicBezTo>
                <a:cubicBezTo>
                  <a:pt x="49" y="28"/>
                  <a:pt x="56" y="24"/>
                  <a:pt x="63" y="20"/>
                </a:cubicBezTo>
                <a:cubicBezTo>
                  <a:pt x="69" y="16"/>
                  <a:pt x="74" y="12"/>
                  <a:pt x="81" y="8"/>
                </a:cubicBezTo>
                <a:close/>
                <a:moveTo>
                  <a:pt x="90" y="8"/>
                </a:moveTo>
                <a:cubicBezTo>
                  <a:pt x="80" y="13"/>
                  <a:pt x="72" y="19"/>
                  <a:pt x="62" y="25"/>
                </a:cubicBezTo>
                <a:cubicBezTo>
                  <a:pt x="61" y="26"/>
                  <a:pt x="59" y="27"/>
                  <a:pt x="57" y="28"/>
                </a:cubicBezTo>
                <a:cubicBezTo>
                  <a:pt x="56" y="28"/>
                  <a:pt x="55" y="29"/>
                  <a:pt x="54" y="29"/>
                </a:cubicBezTo>
                <a:cubicBezTo>
                  <a:pt x="41" y="36"/>
                  <a:pt x="28" y="43"/>
                  <a:pt x="15" y="49"/>
                </a:cubicBezTo>
                <a:cubicBezTo>
                  <a:pt x="16" y="49"/>
                  <a:pt x="16" y="48"/>
                  <a:pt x="16" y="48"/>
                </a:cubicBezTo>
                <a:cubicBezTo>
                  <a:pt x="19" y="46"/>
                  <a:pt x="22" y="44"/>
                  <a:pt x="25" y="43"/>
                </a:cubicBezTo>
                <a:cubicBezTo>
                  <a:pt x="32" y="38"/>
                  <a:pt x="38" y="35"/>
                  <a:pt x="45" y="31"/>
                </a:cubicBezTo>
                <a:cubicBezTo>
                  <a:pt x="59" y="23"/>
                  <a:pt x="73" y="15"/>
                  <a:pt x="86" y="6"/>
                </a:cubicBezTo>
                <a:cubicBezTo>
                  <a:pt x="87" y="6"/>
                  <a:pt x="89" y="7"/>
                  <a:pt x="90" y="8"/>
                </a:cubicBezTo>
                <a:close/>
                <a:moveTo>
                  <a:pt x="92" y="15"/>
                </a:moveTo>
                <a:cubicBezTo>
                  <a:pt x="92" y="16"/>
                  <a:pt x="93" y="16"/>
                  <a:pt x="93" y="16"/>
                </a:cubicBezTo>
                <a:cubicBezTo>
                  <a:pt x="92" y="17"/>
                  <a:pt x="92" y="17"/>
                  <a:pt x="91" y="18"/>
                </a:cubicBezTo>
                <a:cubicBezTo>
                  <a:pt x="91" y="18"/>
                  <a:pt x="91" y="18"/>
                  <a:pt x="91" y="18"/>
                </a:cubicBezTo>
                <a:cubicBezTo>
                  <a:pt x="88" y="19"/>
                  <a:pt x="85" y="21"/>
                  <a:pt x="82" y="22"/>
                </a:cubicBezTo>
                <a:cubicBezTo>
                  <a:pt x="75" y="26"/>
                  <a:pt x="69" y="30"/>
                  <a:pt x="62" y="33"/>
                </a:cubicBezTo>
                <a:cubicBezTo>
                  <a:pt x="49" y="40"/>
                  <a:pt x="36" y="46"/>
                  <a:pt x="23" y="53"/>
                </a:cubicBezTo>
                <a:cubicBezTo>
                  <a:pt x="21" y="55"/>
                  <a:pt x="18" y="56"/>
                  <a:pt x="16" y="58"/>
                </a:cubicBezTo>
                <a:cubicBezTo>
                  <a:pt x="15" y="59"/>
                  <a:pt x="14" y="60"/>
                  <a:pt x="13" y="61"/>
                </a:cubicBezTo>
                <a:cubicBezTo>
                  <a:pt x="15" y="59"/>
                  <a:pt x="16" y="57"/>
                  <a:pt x="18" y="56"/>
                </a:cubicBezTo>
                <a:cubicBezTo>
                  <a:pt x="18" y="56"/>
                  <a:pt x="18" y="56"/>
                  <a:pt x="18" y="56"/>
                </a:cubicBezTo>
                <a:cubicBezTo>
                  <a:pt x="18" y="56"/>
                  <a:pt x="19" y="55"/>
                  <a:pt x="19" y="55"/>
                </a:cubicBezTo>
                <a:cubicBezTo>
                  <a:pt x="22" y="53"/>
                  <a:pt x="25" y="50"/>
                  <a:pt x="29" y="48"/>
                </a:cubicBezTo>
                <a:cubicBezTo>
                  <a:pt x="38" y="42"/>
                  <a:pt x="48" y="37"/>
                  <a:pt x="57" y="32"/>
                </a:cubicBezTo>
                <a:cubicBezTo>
                  <a:pt x="69" y="26"/>
                  <a:pt x="81" y="20"/>
                  <a:pt x="92" y="13"/>
                </a:cubicBezTo>
                <a:cubicBezTo>
                  <a:pt x="93" y="14"/>
                  <a:pt x="93" y="14"/>
                  <a:pt x="92" y="15"/>
                </a:cubicBezTo>
                <a:close/>
                <a:moveTo>
                  <a:pt x="16" y="63"/>
                </a:moveTo>
                <a:cubicBezTo>
                  <a:pt x="23" y="58"/>
                  <a:pt x="31" y="55"/>
                  <a:pt x="39" y="50"/>
                </a:cubicBezTo>
                <a:cubicBezTo>
                  <a:pt x="47" y="46"/>
                  <a:pt x="55" y="42"/>
                  <a:pt x="63" y="38"/>
                </a:cubicBezTo>
                <a:cubicBezTo>
                  <a:pt x="71" y="34"/>
                  <a:pt x="79" y="30"/>
                  <a:pt x="87" y="26"/>
                </a:cubicBezTo>
                <a:cubicBezTo>
                  <a:pt x="92" y="24"/>
                  <a:pt x="98" y="20"/>
                  <a:pt x="103" y="17"/>
                </a:cubicBezTo>
                <a:cubicBezTo>
                  <a:pt x="102" y="18"/>
                  <a:pt x="101" y="19"/>
                  <a:pt x="100" y="19"/>
                </a:cubicBezTo>
                <a:cubicBezTo>
                  <a:pt x="96" y="22"/>
                  <a:pt x="92" y="24"/>
                  <a:pt x="88" y="26"/>
                </a:cubicBezTo>
                <a:cubicBezTo>
                  <a:pt x="79" y="31"/>
                  <a:pt x="70" y="35"/>
                  <a:pt x="60" y="40"/>
                </a:cubicBezTo>
                <a:cubicBezTo>
                  <a:pt x="51" y="45"/>
                  <a:pt x="42" y="50"/>
                  <a:pt x="33" y="55"/>
                </a:cubicBezTo>
                <a:cubicBezTo>
                  <a:pt x="26" y="58"/>
                  <a:pt x="19" y="63"/>
                  <a:pt x="12" y="68"/>
                </a:cubicBezTo>
                <a:cubicBezTo>
                  <a:pt x="12" y="67"/>
                  <a:pt x="12" y="67"/>
                  <a:pt x="12" y="67"/>
                </a:cubicBezTo>
                <a:cubicBezTo>
                  <a:pt x="12" y="66"/>
                  <a:pt x="13" y="65"/>
                  <a:pt x="14" y="65"/>
                </a:cubicBezTo>
                <a:cubicBezTo>
                  <a:pt x="15" y="64"/>
                  <a:pt x="15" y="64"/>
                  <a:pt x="16" y="63"/>
                </a:cubicBezTo>
                <a:close/>
                <a:moveTo>
                  <a:pt x="16" y="70"/>
                </a:moveTo>
                <a:cubicBezTo>
                  <a:pt x="15" y="70"/>
                  <a:pt x="14" y="69"/>
                  <a:pt x="13" y="68"/>
                </a:cubicBezTo>
                <a:cubicBezTo>
                  <a:pt x="20" y="63"/>
                  <a:pt x="28" y="60"/>
                  <a:pt x="35" y="56"/>
                </a:cubicBezTo>
                <a:cubicBezTo>
                  <a:pt x="44" y="52"/>
                  <a:pt x="53" y="48"/>
                  <a:pt x="62" y="43"/>
                </a:cubicBezTo>
                <a:cubicBezTo>
                  <a:pt x="71" y="39"/>
                  <a:pt x="79" y="35"/>
                  <a:pt x="88" y="31"/>
                </a:cubicBezTo>
                <a:cubicBezTo>
                  <a:pt x="93" y="29"/>
                  <a:pt x="97" y="27"/>
                  <a:pt x="101" y="25"/>
                </a:cubicBezTo>
                <a:cubicBezTo>
                  <a:pt x="105" y="23"/>
                  <a:pt x="109" y="22"/>
                  <a:pt x="112" y="19"/>
                </a:cubicBezTo>
                <a:cubicBezTo>
                  <a:pt x="105" y="25"/>
                  <a:pt x="95" y="28"/>
                  <a:pt x="88" y="32"/>
                </a:cubicBezTo>
                <a:cubicBezTo>
                  <a:pt x="79" y="36"/>
                  <a:pt x="70" y="40"/>
                  <a:pt x="61" y="45"/>
                </a:cubicBezTo>
                <a:cubicBezTo>
                  <a:pt x="45" y="52"/>
                  <a:pt x="30" y="60"/>
                  <a:pt x="16" y="70"/>
                </a:cubicBezTo>
                <a:close/>
                <a:moveTo>
                  <a:pt x="13" y="64"/>
                </a:moveTo>
                <a:cubicBezTo>
                  <a:pt x="12" y="65"/>
                  <a:pt x="12" y="65"/>
                  <a:pt x="12" y="65"/>
                </a:cubicBezTo>
                <a:cubicBezTo>
                  <a:pt x="12" y="66"/>
                  <a:pt x="11" y="66"/>
                  <a:pt x="11" y="66"/>
                </a:cubicBezTo>
                <a:cubicBezTo>
                  <a:pt x="11" y="65"/>
                  <a:pt x="11" y="65"/>
                  <a:pt x="11" y="64"/>
                </a:cubicBezTo>
                <a:cubicBezTo>
                  <a:pt x="16" y="59"/>
                  <a:pt x="22" y="54"/>
                  <a:pt x="29" y="51"/>
                </a:cubicBezTo>
                <a:cubicBezTo>
                  <a:pt x="37" y="47"/>
                  <a:pt x="45" y="42"/>
                  <a:pt x="53" y="38"/>
                </a:cubicBezTo>
                <a:cubicBezTo>
                  <a:pt x="60" y="35"/>
                  <a:pt x="68" y="31"/>
                  <a:pt x="75" y="27"/>
                </a:cubicBezTo>
                <a:cubicBezTo>
                  <a:pt x="75" y="27"/>
                  <a:pt x="76" y="26"/>
                  <a:pt x="77" y="26"/>
                </a:cubicBezTo>
                <a:cubicBezTo>
                  <a:pt x="76" y="27"/>
                  <a:pt x="75" y="27"/>
                  <a:pt x="74" y="28"/>
                </a:cubicBezTo>
                <a:cubicBezTo>
                  <a:pt x="66" y="32"/>
                  <a:pt x="58" y="37"/>
                  <a:pt x="50" y="41"/>
                </a:cubicBezTo>
                <a:cubicBezTo>
                  <a:pt x="42" y="45"/>
                  <a:pt x="34" y="49"/>
                  <a:pt x="27" y="54"/>
                </a:cubicBezTo>
                <a:cubicBezTo>
                  <a:pt x="24" y="56"/>
                  <a:pt x="21" y="58"/>
                  <a:pt x="17" y="61"/>
                </a:cubicBezTo>
                <a:cubicBezTo>
                  <a:pt x="16" y="62"/>
                  <a:pt x="15" y="63"/>
                  <a:pt x="13" y="64"/>
                </a:cubicBezTo>
                <a:close/>
                <a:moveTo>
                  <a:pt x="42" y="36"/>
                </a:moveTo>
                <a:cubicBezTo>
                  <a:pt x="33" y="42"/>
                  <a:pt x="24" y="47"/>
                  <a:pt x="15" y="53"/>
                </a:cubicBezTo>
                <a:cubicBezTo>
                  <a:pt x="14" y="53"/>
                  <a:pt x="12" y="53"/>
                  <a:pt x="10" y="52"/>
                </a:cubicBezTo>
                <a:cubicBezTo>
                  <a:pt x="21" y="47"/>
                  <a:pt x="31" y="42"/>
                  <a:pt x="42" y="36"/>
                </a:cubicBezTo>
                <a:close/>
                <a:moveTo>
                  <a:pt x="19" y="54"/>
                </a:moveTo>
                <a:cubicBezTo>
                  <a:pt x="19" y="54"/>
                  <a:pt x="19" y="54"/>
                  <a:pt x="19" y="54"/>
                </a:cubicBezTo>
                <a:cubicBezTo>
                  <a:pt x="19" y="54"/>
                  <a:pt x="18" y="53"/>
                  <a:pt x="17" y="53"/>
                </a:cubicBezTo>
                <a:cubicBezTo>
                  <a:pt x="17" y="53"/>
                  <a:pt x="17" y="53"/>
                  <a:pt x="17" y="53"/>
                </a:cubicBezTo>
                <a:cubicBezTo>
                  <a:pt x="22" y="51"/>
                  <a:pt x="27" y="47"/>
                  <a:pt x="31" y="45"/>
                </a:cubicBezTo>
                <a:cubicBezTo>
                  <a:pt x="36" y="42"/>
                  <a:pt x="40" y="40"/>
                  <a:pt x="45" y="38"/>
                </a:cubicBezTo>
                <a:cubicBezTo>
                  <a:pt x="36" y="43"/>
                  <a:pt x="27" y="48"/>
                  <a:pt x="19" y="54"/>
                </a:cubicBezTo>
                <a:close/>
                <a:moveTo>
                  <a:pt x="67" y="26"/>
                </a:moveTo>
                <a:cubicBezTo>
                  <a:pt x="67" y="26"/>
                  <a:pt x="67" y="26"/>
                  <a:pt x="67" y="26"/>
                </a:cubicBezTo>
                <a:cubicBezTo>
                  <a:pt x="73" y="23"/>
                  <a:pt x="79" y="20"/>
                  <a:pt x="84" y="16"/>
                </a:cubicBezTo>
                <a:cubicBezTo>
                  <a:pt x="86" y="15"/>
                  <a:pt x="87" y="14"/>
                  <a:pt x="88" y="14"/>
                </a:cubicBezTo>
                <a:cubicBezTo>
                  <a:pt x="88" y="14"/>
                  <a:pt x="94" y="11"/>
                  <a:pt x="90" y="14"/>
                </a:cubicBezTo>
                <a:cubicBezTo>
                  <a:pt x="87" y="16"/>
                  <a:pt x="83" y="18"/>
                  <a:pt x="80" y="20"/>
                </a:cubicBezTo>
                <a:cubicBezTo>
                  <a:pt x="75" y="22"/>
                  <a:pt x="71" y="24"/>
                  <a:pt x="67" y="26"/>
                </a:cubicBezTo>
                <a:close/>
                <a:moveTo>
                  <a:pt x="75" y="21"/>
                </a:moveTo>
                <a:cubicBezTo>
                  <a:pt x="68" y="25"/>
                  <a:pt x="61" y="28"/>
                  <a:pt x="55" y="32"/>
                </a:cubicBezTo>
                <a:cubicBezTo>
                  <a:pt x="50" y="35"/>
                  <a:pt x="44" y="37"/>
                  <a:pt x="39" y="40"/>
                </a:cubicBezTo>
                <a:cubicBezTo>
                  <a:pt x="31" y="44"/>
                  <a:pt x="24" y="48"/>
                  <a:pt x="17" y="53"/>
                </a:cubicBezTo>
                <a:cubicBezTo>
                  <a:pt x="25" y="48"/>
                  <a:pt x="33" y="42"/>
                  <a:pt x="42" y="37"/>
                </a:cubicBezTo>
                <a:cubicBezTo>
                  <a:pt x="51" y="32"/>
                  <a:pt x="60" y="27"/>
                  <a:pt x="69" y="22"/>
                </a:cubicBezTo>
                <a:cubicBezTo>
                  <a:pt x="76" y="18"/>
                  <a:pt x="84" y="14"/>
                  <a:pt x="90" y="8"/>
                </a:cubicBezTo>
                <a:cubicBezTo>
                  <a:pt x="90" y="8"/>
                  <a:pt x="90" y="8"/>
                  <a:pt x="90" y="8"/>
                </a:cubicBezTo>
                <a:cubicBezTo>
                  <a:pt x="91" y="9"/>
                  <a:pt x="92" y="10"/>
                  <a:pt x="92" y="12"/>
                </a:cubicBezTo>
                <a:cubicBezTo>
                  <a:pt x="86" y="13"/>
                  <a:pt x="80" y="18"/>
                  <a:pt x="75" y="21"/>
                </a:cubicBezTo>
                <a:close/>
                <a:moveTo>
                  <a:pt x="76" y="17"/>
                </a:moveTo>
                <a:cubicBezTo>
                  <a:pt x="80" y="14"/>
                  <a:pt x="83" y="12"/>
                  <a:pt x="87" y="10"/>
                </a:cubicBezTo>
                <a:cubicBezTo>
                  <a:pt x="87" y="10"/>
                  <a:pt x="88" y="10"/>
                  <a:pt x="88" y="9"/>
                </a:cubicBezTo>
                <a:cubicBezTo>
                  <a:pt x="88" y="10"/>
                  <a:pt x="88" y="10"/>
                  <a:pt x="88" y="10"/>
                </a:cubicBezTo>
                <a:cubicBezTo>
                  <a:pt x="86" y="11"/>
                  <a:pt x="84" y="12"/>
                  <a:pt x="83" y="13"/>
                </a:cubicBezTo>
                <a:cubicBezTo>
                  <a:pt x="81" y="14"/>
                  <a:pt x="78" y="16"/>
                  <a:pt x="76" y="17"/>
                </a:cubicBezTo>
                <a:close/>
                <a:moveTo>
                  <a:pt x="5" y="48"/>
                </a:moveTo>
                <a:cubicBezTo>
                  <a:pt x="16" y="41"/>
                  <a:pt x="27" y="35"/>
                  <a:pt x="38" y="29"/>
                </a:cubicBezTo>
                <a:cubicBezTo>
                  <a:pt x="40" y="28"/>
                  <a:pt x="42" y="27"/>
                  <a:pt x="44" y="26"/>
                </a:cubicBezTo>
                <a:cubicBezTo>
                  <a:pt x="42" y="27"/>
                  <a:pt x="39" y="29"/>
                  <a:pt x="36" y="31"/>
                </a:cubicBezTo>
                <a:cubicBezTo>
                  <a:pt x="25" y="36"/>
                  <a:pt x="15" y="42"/>
                  <a:pt x="6" y="50"/>
                </a:cubicBezTo>
                <a:cubicBezTo>
                  <a:pt x="6" y="49"/>
                  <a:pt x="5" y="49"/>
                  <a:pt x="5" y="48"/>
                </a:cubicBezTo>
                <a:close/>
                <a:moveTo>
                  <a:pt x="3" y="43"/>
                </a:moveTo>
                <a:cubicBezTo>
                  <a:pt x="7" y="40"/>
                  <a:pt x="11" y="38"/>
                  <a:pt x="14" y="35"/>
                </a:cubicBezTo>
                <a:cubicBezTo>
                  <a:pt x="14" y="35"/>
                  <a:pt x="15" y="35"/>
                  <a:pt x="15" y="35"/>
                </a:cubicBezTo>
                <a:cubicBezTo>
                  <a:pt x="15" y="35"/>
                  <a:pt x="15" y="35"/>
                  <a:pt x="15" y="35"/>
                </a:cubicBezTo>
                <a:cubicBezTo>
                  <a:pt x="15" y="35"/>
                  <a:pt x="16" y="35"/>
                  <a:pt x="16" y="34"/>
                </a:cubicBezTo>
                <a:cubicBezTo>
                  <a:pt x="18" y="33"/>
                  <a:pt x="21" y="32"/>
                  <a:pt x="22" y="30"/>
                </a:cubicBezTo>
                <a:cubicBezTo>
                  <a:pt x="24" y="30"/>
                  <a:pt x="25" y="29"/>
                  <a:pt x="26" y="28"/>
                </a:cubicBezTo>
                <a:cubicBezTo>
                  <a:pt x="27" y="28"/>
                  <a:pt x="27" y="28"/>
                  <a:pt x="28" y="28"/>
                </a:cubicBezTo>
                <a:cubicBezTo>
                  <a:pt x="31" y="26"/>
                  <a:pt x="34" y="24"/>
                  <a:pt x="37" y="22"/>
                </a:cubicBezTo>
                <a:cubicBezTo>
                  <a:pt x="40" y="20"/>
                  <a:pt x="45" y="19"/>
                  <a:pt x="48" y="16"/>
                </a:cubicBezTo>
                <a:cubicBezTo>
                  <a:pt x="48" y="17"/>
                  <a:pt x="48" y="17"/>
                  <a:pt x="48" y="17"/>
                </a:cubicBezTo>
                <a:cubicBezTo>
                  <a:pt x="43" y="20"/>
                  <a:pt x="38" y="24"/>
                  <a:pt x="33" y="27"/>
                </a:cubicBezTo>
                <a:cubicBezTo>
                  <a:pt x="23" y="33"/>
                  <a:pt x="12" y="37"/>
                  <a:pt x="3" y="45"/>
                </a:cubicBezTo>
                <a:cubicBezTo>
                  <a:pt x="3" y="44"/>
                  <a:pt x="3" y="44"/>
                  <a:pt x="3" y="43"/>
                </a:cubicBezTo>
                <a:close/>
                <a:moveTo>
                  <a:pt x="16" y="33"/>
                </a:moveTo>
                <a:cubicBezTo>
                  <a:pt x="16" y="33"/>
                  <a:pt x="16" y="33"/>
                  <a:pt x="16" y="33"/>
                </a:cubicBezTo>
                <a:cubicBezTo>
                  <a:pt x="17" y="32"/>
                  <a:pt x="18" y="32"/>
                  <a:pt x="19" y="31"/>
                </a:cubicBezTo>
                <a:cubicBezTo>
                  <a:pt x="20" y="31"/>
                  <a:pt x="21" y="30"/>
                  <a:pt x="22" y="29"/>
                </a:cubicBezTo>
                <a:cubicBezTo>
                  <a:pt x="22" y="29"/>
                  <a:pt x="23" y="29"/>
                  <a:pt x="23" y="29"/>
                </a:cubicBezTo>
                <a:cubicBezTo>
                  <a:pt x="21" y="30"/>
                  <a:pt x="18" y="31"/>
                  <a:pt x="16" y="33"/>
                </a:cubicBezTo>
                <a:close/>
                <a:moveTo>
                  <a:pt x="51" y="13"/>
                </a:moveTo>
                <a:cubicBezTo>
                  <a:pt x="55" y="12"/>
                  <a:pt x="59" y="10"/>
                  <a:pt x="62" y="8"/>
                </a:cubicBezTo>
                <a:cubicBezTo>
                  <a:pt x="59" y="11"/>
                  <a:pt x="54" y="13"/>
                  <a:pt x="51" y="15"/>
                </a:cubicBezTo>
                <a:cubicBezTo>
                  <a:pt x="51" y="15"/>
                  <a:pt x="51" y="15"/>
                  <a:pt x="51" y="15"/>
                </a:cubicBezTo>
                <a:cubicBezTo>
                  <a:pt x="51" y="14"/>
                  <a:pt x="51" y="14"/>
                  <a:pt x="51" y="13"/>
                </a:cubicBezTo>
                <a:close/>
                <a:moveTo>
                  <a:pt x="28" y="25"/>
                </a:moveTo>
                <a:cubicBezTo>
                  <a:pt x="28" y="25"/>
                  <a:pt x="28" y="24"/>
                  <a:pt x="28" y="23"/>
                </a:cubicBezTo>
                <a:cubicBezTo>
                  <a:pt x="31" y="21"/>
                  <a:pt x="35" y="19"/>
                  <a:pt x="39" y="18"/>
                </a:cubicBezTo>
                <a:cubicBezTo>
                  <a:pt x="35" y="20"/>
                  <a:pt x="32" y="23"/>
                  <a:pt x="28" y="25"/>
                </a:cubicBezTo>
                <a:close/>
                <a:moveTo>
                  <a:pt x="11" y="30"/>
                </a:moveTo>
                <a:cubicBezTo>
                  <a:pt x="10" y="30"/>
                  <a:pt x="9" y="29"/>
                  <a:pt x="9" y="29"/>
                </a:cubicBezTo>
                <a:cubicBezTo>
                  <a:pt x="12" y="28"/>
                  <a:pt x="14" y="25"/>
                  <a:pt x="17" y="23"/>
                </a:cubicBezTo>
                <a:cubicBezTo>
                  <a:pt x="21" y="21"/>
                  <a:pt x="19" y="22"/>
                  <a:pt x="17" y="24"/>
                </a:cubicBezTo>
                <a:cubicBezTo>
                  <a:pt x="15" y="26"/>
                  <a:pt x="13" y="28"/>
                  <a:pt x="11" y="30"/>
                </a:cubicBezTo>
                <a:cubicBezTo>
                  <a:pt x="11" y="30"/>
                  <a:pt x="11" y="30"/>
                  <a:pt x="11" y="30"/>
                </a:cubicBezTo>
                <a:close/>
                <a:moveTo>
                  <a:pt x="10" y="27"/>
                </a:moveTo>
                <a:cubicBezTo>
                  <a:pt x="9" y="27"/>
                  <a:pt x="9" y="27"/>
                  <a:pt x="10" y="26"/>
                </a:cubicBezTo>
                <a:cubicBezTo>
                  <a:pt x="11" y="26"/>
                  <a:pt x="12" y="25"/>
                  <a:pt x="12" y="24"/>
                </a:cubicBezTo>
                <a:cubicBezTo>
                  <a:pt x="14" y="22"/>
                  <a:pt x="16" y="21"/>
                  <a:pt x="18" y="19"/>
                </a:cubicBezTo>
                <a:cubicBezTo>
                  <a:pt x="18" y="19"/>
                  <a:pt x="18" y="19"/>
                  <a:pt x="18" y="19"/>
                </a:cubicBezTo>
                <a:cubicBezTo>
                  <a:pt x="19" y="19"/>
                  <a:pt x="20" y="20"/>
                  <a:pt x="20" y="21"/>
                </a:cubicBezTo>
                <a:cubicBezTo>
                  <a:pt x="16" y="22"/>
                  <a:pt x="14" y="25"/>
                  <a:pt x="10" y="27"/>
                </a:cubicBezTo>
                <a:close/>
                <a:moveTo>
                  <a:pt x="7" y="26"/>
                </a:moveTo>
                <a:cubicBezTo>
                  <a:pt x="11" y="25"/>
                  <a:pt x="13" y="22"/>
                  <a:pt x="17" y="20"/>
                </a:cubicBezTo>
                <a:cubicBezTo>
                  <a:pt x="14" y="21"/>
                  <a:pt x="10" y="25"/>
                  <a:pt x="8" y="28"/>
                </a:cubicBezTo>
                <a:cubicBezTo>
                  <a:pt x="8" y="27"/>
                  <a:pt x="7" y="27"/>
                  <a:pt x="7" y="26"/>
                </a:cubicBezTo>
                <a:close/>
                <a:moveTo>
                  <a:pt x="13" y="35"/>
                </a:moveTo>
                <a:cubicBezTo>
                  <a:pt x="10" y="37"/>
                  <a:pt x="6" y="39"/>
                  <a:pt x="3" y="42"/>
                </a:cubicBezTo>
                <a:cubicBezTo>
                  <a:pt x="4" y="38"/>
                  <a:pt x="9" y="35"/>
                  <a:pt x="13" y="35"/>
                </a:cubicBezTo>
                <a:close/>
                <a:moveTo>
                  <a:pt x="16" y="57"/>
                </a:moveTo>
                <a:cubicBezTo>
                  <a:pt x="14" y="59"/>
                  <a:pt x="13" y="60"/>
                  <a:pt x="11" y="62"/>
                </a:cubicBezTo>
                <a:cubicBezTo>
                  <a:pt x="11" y="61"/>
                  <a:pt x="12" y="61"/>
                  <a:pt x="12" y="61"/>
                </a:cubicBezTo>
                <a:cubicBezTo>
                  <a:pt x="13" y="59"/>
                  <a:pt x="14" y="58"/>
                  <a:pt x="16" y="57"/>
                </a:cubicBezTo>
                <a:close/>
                <a:moveTo>
                  <a:pt x="19" y="71"/>
                </a:moveTo>
                <a:cubicBezTo>
                  <a:pt x="25" y="67"/>
                  <a:pt x="33" y="64"/>
                  <a:pt x="39" y="61"/>
                </a:cubicBezTo>
                <a:cubicBezTo>
                  <a:pt x="47" y="57"/>
                  <a:pt x="54" y="53"/>
                  <a:pt x="62" y="49"/>
                </a:cubicBezTo>
                <a:cubicBezTo>
                  <a:pt x="70" y="45"/>
                  <a:pt x="78" y="42"/>
                  <a:pt x="86" y="39"/>
                </a:cubicBezTo>
                <a:cubicBezTo>
                  <a:pt x="94" y="35"/>
                  <a:pt x="102" y="31"/>
                  <a:pt x="110" y="28"/>
                </a:cubicBezTo>
                <a:cubicBezTo>
                  <a:pt x="111" y="27"/>
                  <a:pt x="112" y="27"/>
                  <a:pt x="110" y="28"/>
                </a:cubicBezTo>
                <a:cubicBezTo>
                  <a:pt x="108" y="29"/>
                  <a:pt x="106" y="30"/>
                  <a:pt x="104" y="31"/>
                </a:cubicBezTo>
                <a:cubicBezTo>
                  <a:pt x="101" y="33"/>
                  <a:pt x="97" y="35"/>
                  <a:pt x="94" y="37"/>
                </a:cubicBezTo>
                <a:cubicBezTo>
                  <a:pt x="86" y="40"/>
                  <a:pt x="79" y="43"/>
                  <a:pt x="72" y="48"/>
                </a:cubicBezTo>
                <a:cubicBezTo>
                  <a:pt x="65" y="52"/>
                  <a:pt x="57" y="55"/>
                  <a:pt x="50" y="59"/>
                </a:cubicBezTo>
                <a:cubicBezTo>
                  <a:pt x="42" y="63"/>
                  <a:pt x="34" y="66"/>
                  <a:pt x="27" y="71"/>
                </a:cubicBezTo>
                <a:cubicBezTo>
                  <a:pt x="25" y="72"/>
                  <a:pt x="22" y="72"/>
                  <a:pt x="19" y="71"/>
                </a:cubicBezTo>
                <a:close/>
                <a:moveTo>
                  <a:pt x="114" y="31"/>
                </a:moveTo>
                <a:cubicBezTo>
                  <a:pt x="112" y="32"/>
                  <a:pt x="109" y="34"/>
                  <a:pt x="107" y="36"/>
                </a:cubicBezTo>
                <a:cubicBezTo>
                  <a:pt x="101" y="40"/>
                  <a:pt x="94" y="43"/>
                  <a:pt x="87" y="46"/>
                </a:cubicBezTo>
                <a:cubicBezTo>
                  <a:pt x="73" y="52"/>
                  <a:pt x="60" y="59"/>
                  <a:pt x="47" y="65"/>
                </a:cubicBezTo>
                <a:cubicBezTo>
                  <a:pt x="45" y="66"/>
                  <a:pt x="43" y="67"/>
                  <a:pt x="42" y="68"/>
                </a:cubicBezTo>
                <a:cubicBezTo>
                  <a:pt x="40" y="69"/>
                  <a:pt x="38" y="69"/>
                  <a:pt x="36" y="70"/>
                </a:cubicBezTo>
                <a:cubicBezTo>
                  <a:pt x="36" y="70"/>
                  <a:pt x="36" y="70"/>
                  <a:pt x="36" y="70"/>
                </a:cubicBezTo>
                <a:cubicBezTo>
                  <a:pt x="39" y="68"/>
                  <a:pt x="42" y="67"/>
                  <a:pt x="45" y="66"/>
                </a:cubicBezTo>
                <a:cubicBezTo>
                  <a:pt x="52" y="62"/>
                  <a:pt x="59" y="59"/>
                  <a:pt x="66" y="55"/>
                </a:cubicBezTo>
                <a:cubicBezTo>
                  <a:pt x="80" y="49"/>
                  <a:pt x="94" y="42"/>
                  <a:pt x="107" y="35"/>
                </a:cubicBezTo>
                <a:cubicBezTo>
                  <a:pt x="110" y="34"/>
                  <a:pt x="112" y="32"/>
                  <a:pt x="114" y="31"/>
                </a:cubicBezTo>
                <a:cubicBezTo>
                  <a:pt x="114" y="31"/>
                  <a:pt x="114" y="31"/>
                  <a:pt x="114" y="31"/>
                </a:cubicBezTo>
                <a:close/>
                <a:moveTo>
                  <a:pt x="126" y="35"/>
                </a:moveTo>
                <a:cubicBezTo>
                  <a:pt x="126" y="36"/>
                  <a:pt x="127" y="37"/>
                  <a:pt x="127" y="38"/>
                </a:cubicBezTo>
                <a:cubicBezTo>
                  <a:pt x="111" y="45"/>
                  <a:pt x="94" y="50"/>
                  <a:pt x="78" y="57"/>
                </a:cubicBezTo>
                <a:cubicBezTo>
                  <a:pt x="70" y="61"/>
                  <a:pt x="62" y="65"/>
                  <a:pt x="53" y="69"/>
                </a:cubicBezTo>
                <a:cubicBezTo>
                  <a:pt x="49" y="70"/>
                  <a:pt x="46" y="72"/>
                  <a:pt x="42" y="74"/>
                </a:cubicBezTo>
                <a:cubicBezTo>
                  <a:pt x="54" y="67"/>
                  <a:pt x="67" y="61"/>
                  <a:pt x="80" y="55"/>
                </a:cubicBezTo>
                <a:cubicBezTo>
                  <a:pt x="95" y="48"/>
                  <a:pt x="111" y="44"/>
                  <a:pt x="126" y="35"/>
                </a:cubicBezTo>
                <a:close/>
                <a:moveTo>
                  <a:pt x="73" y="74"/>
                </a:moveTo>
                <a:cubicBezTo>
                  <a:pt x="73" y="74"/>
                  <a:pt x="72" y="73"/>
                  <a:pt x="72" y="72"/>
                </a:cubicBezTo>
                <a:cubicBezTo>
                  <a:pt x="76" y="71"/>
                  <a:pt x="80" y="69"/>
                  <a:pt x="84" y="68"/>
                </a:cubicBezTo>
                <a:cubicBezTo>
                  <a:pt x="94" y="64"/>
                  <a:pt x="105" y="62"/>
                  <a:pt x="115" y="57"/>
                </a:cubicBezTo>
                <a:cubicBezTo>
                  <a:pt x="117" y="56"/>
                  <a:pt x="120" y="55"/>
                  <a:pt x="123" y="54"/>
                </a:cubicBezTo>
                <a:cubicBezTo>
                  <a:pt x="120" y="55"/>
                  <a:pt x="118" y="56"/>
                  <a:pt x="116" y="57"/>
                </a:cubicBezTo>
                <a:cubicBezTo>
                  <a:pt x="111" y="59"/>
                  <a:pt x="107" y="60"/>
                  <a:pt x="103" y="62"/>
                </a:cubicBezTo>
                <a:cubicBezTo>
                  <a:pt x="97" y="65"/>
                  <a:pt x="92" y="67"/>
                  <a:pt x="87" y="69"/>
                </a:cubicBezTo>
                <a:cubicBezTo>
                  <a:pt x="82" y="71"/>
                  <a:pt x="78" y="72"/>
                  <a:pt x="73" y="74"/>
                </a:cubicBezTo>
                <a:close/>
                <a:moveTo>
                  <a:pt x="52" y="75"/>
                </a:moveTo>
                <a:cubicBezTo>
                  <a:pt x="55" y="75"/>
                  <a:pt x="59" y="74"/>
                  <a:pt x="62" y="72"/>
                </a:cubicBezTo>
                <a:cubicBezTo>
                  <a:pt x="68" y="69"/>
                  <a:pt x="74" y="67"/>
                  <a:pt x="80" y="65"/>
                </a:cubicBezTo>
                <a:cubicBezTo>
                  <a:pt x="92" y="60"/>
                  <a:pt x="105" y="55"/>
                  <a:pt x="118" y="51"/>
                </a:cubicBezTo>
                <a:cubicBezTo>
                  <a:pt x="108" y="54"/>
                  <a:pt x="97" y="59"/>
                  <a:pt x="87" y="64"/>
                </a:cubicBezTo>
                <a:cubicBezTo>
                  <a:pt x="76" y="69"/>
                  <a:pt x="65" y="72"/>
                  <a:pt x="54" y="78"/>
                </a:cubicBezTo>
                <a:cubicBezTo>
                  <a:pt x="53" y="77"/>
                  <a:pt x="52" y="76"/>
                  <a:pt x="52" y="75"/>
                </a:cubicBezTo>
                <a:close/>
                <a:moveTo>
                  <a:pt x="54" y="78"/>
                </a:moveTo>
                <a:cubicBezTo>
                  <a:pt x="59" y="76"/>
                  <a:pt x="64" y="74"/>
                  <a:pt x="69" y="72"/>
                </a:cubicBezTo>
                <a:cubicBezTo>
                  <a:pt x="69" y="73"/>
                  <a:pt x="69" y="73"/>
                  <a:pt x="69" y="73"/>
                </a:cubicBezTo>
                <a:cubicBezTo>
                  <a:pt x="64" y="75"/>
                  <a:pt x="59" y="76"/>
                  <a:pt x="54" y="78"/>
                </a:cubicBezTo>
                <a:close/>
                <a:moveTo>
                  <a:pt x="108" y="59"/>
                </a:moveTo>
                <a:cubicBezTo>
                  <a:pt x="102" y="61"/>
                  <a:pt x="96" y="63"/>
                  <a:pt x="90" y="65"/>
                </a:cubicBezTo>
                <a:cubicBezTo>
                  <a:pt x="84" y="67"/>
                  <a:pt x="77" y="70"/>
                  <a:pt x="71" y="72"/>
                </a:cubicBezTo>
                <a:cubicBezTo>
                  <a:pt x="71" y="72"/>
                  <a:pt x="71" y="72"/>
                  <a:pt x="71" y="72"/>
                </a:cubicBezTo>
                <a:cubicBezTo>
                  <a:pt x="77" y="69"/>
                  <a:pt x="82" y="67"/>
                  <a:pt x="88" y="64"/>
                </a:cubicBezTo>
                <a:cubicBezTo>
                  <a:pt x="93" y="62"/>
                  <a:pt x="99" y="60"/>
                  <a:pt x="105" y="57"/>
                </a:cubicBezTo>
                <a:cubicBezTo>
                  <a:pt x="110" y="55"/>
                  <a:pt x="116" y="54"/>
                  <a:pt x="120" y="50"/>
                </a:cubicBezTo>
                <a:cubicBezTo>
                  <a:pt x="120" y="50"/>
                  <a:pt x="120" y="50"/>
                  <a:pt x="120" y="50"/>
                </a:cubicBezTo>
                <a:cubicBezTo>
                  <a:pt x="120" y="50"/>
                  <a:pt x="120" y="50"/>
                  <a:pt x="120" y="50"/>
                </a:cubicBezTo>
                <a:cubicBezTo>
                  <a:pt x="122" y="51"/>
                  <a:pt x="123" y="52"/>
                  <a:pt x="123" y="53"/>
                </a:cubicBezTo>
                <a:cubicBezTo>
                  <a:pt x="118" y="54"/>
                  <a:pt x="113" y="57"/>
                  <a:pt x="108" y="59"/>
                </a:cubicBezTo>
                <a:close/>
                <a:moveTo>
                  <a:pt x="120" y="48"/>
                </a:moveTo>
                <a:cubicBezTo>
                  <a:pt x="120" y="48"/>
                  <a:pt x="119" y="49"/>
                  <a:pt x="120" y="49"/>
                </a:cubicBezTo>
                <a:cubicBezTo>
                  <a:pt x="120" y="49"/>
                  <a:pt x="120" y="49"/>
                  <a:pt x="119" y="49"/>
                </a:cubicBezTo>
                <a:cubicBezTo>
                  <a:pt x="107" y="54"/>
                  <a:pt x="94" y="58"/>
                  <a:pt x="81" y="63"/>
                </a:cubicBezTo>
                <a:cubicBezTo>
                  <a:pt x="76" y="65"/>
                  <a:pt x="70" y="67"/>
                  <a:pt x="65" y="70"/>
                </a:cubicBezTo>
                <a:cubicBezTo>
                  <a:pt x="62" y="71"/>
                  <a:pt x="59" y="73"/>
                  <a:pt x="56" y="74"/>
                </a:cubicBezTo>
                <a:cubicBezTo>
                  <a:pt x="56" y="74"/>
                  <a:pt x="51" y="75"/>
                  <a:pt x="53" y="74"/>
                </a:cubicBezTo>
                <a:cubicBezTo>
                  <a:pt x="54" y="73"/>
                  <a:pt x="56" y="73"/>
                  <a:pt x="58" y="72"/>
                </a:cubicBezTo>
                <a:cubicBezTo>
                  <a:pt x="71" y="67"/>
                  <a:pt x="84" y="62"/>
                  <a:pt x="96" y="57"/>
                </a:cubicBezTo>
                <a:cubicBezTo>
                  <a:pt x="104" y="54"/>
                  <a:pt x="113" y="52"/>
                  <a:pt x="120" y="48"/>
                </a:cubicBezTo>
                <a:cubicBezTo>
                  <a:pt x="120" y="48"/>
                  <a:pt x="120" y="48"/>
                  <a:pt x="120" y="48"/>
                </a:cubicBezTo>
                <a:close/>
                <a:moveTo>
                  <a:pt x="126" y="43"/>
                </a:moveTo>
                <a:cubicBezTo>
                  <a:pt x="119" y="45"/>
                  <a:pt x="113" y="48"/>
                  <a:pt x="106" y="50"/>
                </a:cubicBezTo>
                <a:cubicBezTo>
                  <a:pt x="100" y="52"/>
                  <a:pt x="94" y="55"/>
                  <a:pt x="87" y="57"/>
                </a:cubicBezTo>
                <a:cubicBezTo>
                  <a:pt x="82" y="60"/>
                  <a:pt x="76" y="62"/>
                  <a:pt x="70" y="64"/>
                </a:cubicBezTo>
                <a:cubicBezTo>
                  <a:pt x="77" y="61"/>
                  <a:pt x="85" y="57"/>
                  <a:pt x="92" y="54"/>
                </a:cubicBezTo>
                <a:cubicBezTo>
                  <a:pt x="99" y="52"/>
                  <a:pt x="105" y="49"/>
                  <a:pt x="111" y="46"/>
                </a:cubicBezTo>
                <a:cubicBezTo>
                  <a:pt x="116" y="44"/>
                  <a:pt x="123" y="43"/>
                  <a:pt x="127" y="39"/>
                </a:cubicBezTo>
                <a:cubicBezTo>
                  <a:pt x="127" y="40"/>
                  <a:pt x="126" y="41"/>
                  <a:pt x="126" y="43"/>
                </a:cubicBezTo>
                <a:close/>
                <a:moveTo>
                  <a:pt x="25" y="88"/>
                </a:moveTo>
                <a:cubicBezTo>
                  <a:pt x="26" y="88"/>
                  <a:pt x="26" y="88"/>
                  <a:pt x="26" y="88"/>
                </a:cubicBezTo>
                <a:cubicBezTo>
                  <a:pt x="26" y="89"/>
                  <a:pt x="25" y="89"/>
                  <a:pt x="25" y="89"/>
                </a:cubicBezTo>
                <a:cubicBezTo>
                  <a:pt x="25" y="89"/>
                  <a:pt x="25" y="89"/>
                  <a:pt x="25" y="88"/>
                </a:cubicBezTo>
                <a:close/>
                <a:moveTo>
                  <a:pt x="30" y="87"/>
                </a:moveTo>
                <a:cubicBezTo>
                  <a:pt x="29" y="87"/>
                  <a:pt x="28" y="87"/>
                  <a:pt x="26" y="88"/>
                </a:cubicBezTo>
                <a:cubicBezTo>
                  <a:pt x="27" y="87"/>
                  <a:pt x="28" y="86"/>
                  <a:pt x="29" y="85"/>
                </a:cubicBezTo>
                <a:cubicBezTo>
                  <a:pt x="32" y="84"/>
                  <a:pt x="35" y="83"/>
                  <a:pt x="38" y="82"/>
                </a:cubicBezTo>
                <a:cubicBezTo>
                  <a:pt x="36" y="84"/>
                  <a:pt x="33" y="85"/>
                  <a:pt x="30" y="87"/>
                </a:cubicBezTo>
                <a:close/>
                <a:moveTo>
                  <a:pt x="76" y="56"/>
                </a:moveTo>
                <a:cubicBezTo>
                  <a:pt x="61" y="62"/>
                  <a:pt x="47" y="70"/>
                  <a:pt x="34" y="78"/>
                </a:cubicBezTo>
                <a:cubicBezTo>
                  <a:pt x="34" y="77"/>
                  <a:pt x="35" y="75"/>
                  <a:pt x="35" y="74"/>
                </a:cubicBezTo>
                <a:cubicBezTo>
                  <a:pt x="51" y="66"/>
                  <a:pt x="67" y="59"/>
                  <a:pt x="83" y="52"/>
                </a:cubicBezTo>
                <a:cubicBezTo>
                  <a:pt x="91" y="49"/>
                  <a:pt x="99" y="46"/>
                  <a:pt x="108" y="43"/>
                </a:cubicBezTo>
                <a:cubicBezTo>
                  <a:pt x="111" y="41"/>
                  <a:pt x="115" y="40"/>
                  <a:pt x="119" y="38"/>
                </a:cubicBezTo>
                <a:cubicBezTo>
                  <a:pt x="119" y="38"/>
                  <a:pt x="119" y="38"/>
                  <a:pt x="120" y="38"/>
                </a:cubicBezTo>
                <a:cubicBezTo>
                  <a:pt x="106" y="45"/>
                  <a:pt x="90" y="49"/>
                  <a:pt x="76" y="56"/>
                </a:cubicBezTo>
                <a:close/>
                <a:moveTo>
                  <a:pt x="36" y="73"/>
                </a:moveTo>
                <a:cubicBezTo>
                  <a:pt x="36" y="73"/>
                  <a:pt x="36" y="73"/>
                  <a:pt x="35" y="73"/>
                </a:cubicBezTo>
                <a:cubicBezTo>
                  <a:pt x="36" y="73"/>
                  <a:pt x="36" y="72"/>
                  <a:pt x="36" y="72"/>
                </a:cubicBezTo>
                <a:cubicBezTo>
                  <a:pt x="36" y="72"/>
                  <a:pt x="36" y="72"/>
                  <a:pt x="36" y="72"/>
                </a:cubicBezTo>
                <a:cubicBezTo>
                  <a:pt x="36" y="72"/>
                  <a:pt x="36" y="72"/>
                  <a:pt x="36" y="72"/>
                </a:cubicBezTo>
                <a:cubicBezTo>
                  <a:pt x="42" y="69"/>
                  <a:pt x="47" y="66"/>
                  <a:pt x="53" y="63"/>
                </a:cubicBezTo>
                <a:cubicBezTo>
                  <a:pt x="57" y="61"/>
                  <a:pt x="61" y="60"/>
                  <a:pt x="65" y="58"/>
                </a:cubicBezTo>
                <a:cubicBezTo>
                  <a:pt x="79" y="52"/>
                  <a:pt x="93" y="46"/>
                  <a:pt x="107" y="39"/>
                </a:cubicBezTo>
                <a:cubicBezTo>
                  <a:pt x="110" y="37"/>
                  <a:pt x="113" y="36"/>
                  <a:pt x="117" y="34"/>
                </a:cubicBezTo>
                <a:cubicBezTo>
                  <a:pt x="117" y="34"/>
                  <a:pt x="117" y="34"/>
                  <a:pt x="117" y="34"/>
                </a:cubicBezTo>
                <a:cubicBezTo>
                  <a:pt x="111" y="37"/>
                  <a:pt x="105" y="40"/>
                  <a:pt x="99" y="43"/>
                </a:cubicBezTo>
                <a:cubicBezTo>
                  <a:pt x="85" y="50"/>
                  <a:pt x="72" y="55"/>
                  <a:pt x="59" y="61"/>
                </a:cubicBezTo>
                <a:cubicBezTo>
                  <a:pt x="51" y="65"/>
                  <a:pt x="44" y="69"/>
                  <a:pt x="36" y="73"/>
                </a:cubicBezTo>
                <a:close/>
                <a:moveTo>
                  <a:pt x="112" y="29"/>
                </a:moveTo>
                <a:cubicBezTo>
                  <a:pt x="112" y="29"/>
                  <a:pt x="112" y="30"/>
                  <a:pt x="112" y="30"/>
                </a:cubicBezTo>
                <a:cubicBezTo>
                  <a:pt x="112" y="30"/>
                  <a:pt x="112" y="31"/>
                  <a:pt x="113" y="31"/>
                </a:cubicBezTo>
                <a:cubicBezTo>
                  <a:pt x="108" y="33"/>
                  <a:pt x="104" y="36"/>
                  <a:pt x="99" y="39"/>
                </a:cubicBezTo>
                <a:cubicBezTo>
                  <a:pt x="91" y="43"/>
                  <a:pt x="84" y="46"/>
                  <a:pt x="76" y="50"/>
                </a:cubicBezTo>
                <a:cubicBezTo>
                  <a:pt x="68" y="54"/>
                  <a:pt x="60" y="57"/>
                  <a:pt x="52" y="61"/>
                </a:cubicBezTo>
                <a:cubicBezTo>
                  <a:pt x="47" y="64"/>
                  <a:pt x="41" y="67"/>
                  <a:pt x="35" y="69"/>
                </a:cubicBezTo>
                <a:cubicBezTo>
                  <a:pt x="35" y="69"/>
                  <a:pt x="34" y="69"/>
                  <a:pt x="34" y="69"/>
                </a:cubicBezTo>
                <a:cubicBezTo>
                  <a:pt x="33" y="70"/>
                  <a:pt x="31" y="70"/>
                  <a:pt x="30" y="71"/>
                </a:cubicBezTo>
                <a:cubicBezTo>
                  <a:pt x="32" y="70"/>
                  <a:pt x="35" y="68"/>
                  <a:pt x="37" y="66"/>
                </a:cubicBezTo>
                <a:cubicBezTo>
                  <a:pt x="41" y="65"/>
                  <a:pt x="45" y="63"/>
                  <a:pt x="48" y="61"/>
                </a:cubicBezTo>
                <a:cubicBezTo>
                  <a:pt x="56" y="57"/>
                  <a:pt x="63" y="53"/>
                  <a:pt x="71" y="49"/>
                </a:cubicBezTo>
                <a:cubicBezTo>
                  <a:pt x="78" y="45"/>
                  <a:pt x="85" y="41"/>
                  <a:pt x="93" y="38"/>
                </a:cubicBezTo>
                <a:cubicBezTo>
                  <a:pt x="99" y="35"/>
                  <a:pt x="107" y="31"/>
                  <a:pt x="113" y="27"/>
                </a:cubicBezTo>
                <a:cubicBezTo>
                  <a:pt x="113" y="28"/>
                  <a:pt x="112" y="28"/>
                  <a:pt x="112" y="29"/>
                </a:cubicBezTo>
                <a:close/>
                <a:moveTo>
                  <a:pt x="40" y="80"/>
                </a:moveTo>
                <a:cubicBezTo>
                  <a:pt x="37" y="82"/>
                  <a:pt x="33" y="83"/>
                  <a:pt x="30" y="84"/>
                </a:cubicBezTo>
                <a:cubicBezTo>
                  <a:pt x="30" y="84"/>
                  <a:pt x="30" y="83"/>
                  <a:pt x="31" y="83"/>
                </a:cubicBezTo>
                <a:cubicBezTo>
                  <a:pt x="33" y="82"/>
                  <a:pt x="35" y="81"/>
                  <a:pt x="37" y="80"/>
                </a:cubicBezTo>
                <a:cubicBezTo>
                  <a:pt x="38" y="79"/>
                  <a:pt x="40" y="78"/>
                  <a:pt x="41" y="78"/>
                </a:cubicBezTo>
                <a:cubicBezTo>
                  <a:pt x="42" y="77"/>
                  <a:pt x="44" y="76"/>
                  <a:pt x="45" y="76"/>
                </a:cubicBezTo>
                <a:cubicBezTo>
                  <a:pt x="44" y="77"/>
                  <a:pt x="42" y="79"/>
                  <a:pt x="40" y="80"/>
                </a:cubicBezTo>
                <a:close/>
                <a:moveTo>
                  <a:pt x="46" y="75"/>
                </a:moveTo>
                <a:cubicBezTo>
                  <a:pt x="46" y="75"/>
                  <a:pt x="46" y="75"/>
                  <a:pt x="46" y="75"/>
                </a:cubicBezTo>
                <a:cubicBezTo>
                  <a:pt x="41" y="76"/>
                  <a:pt x="37" y="80"/>
                  <a:pt x="31" y="82"/>
                </a:cubicBezTo>
                <a:cubicBezTo>
                  <a:pt x="32" y="81"/>
                  <a:pt x="32" y="80"/>
                  <a:pt x="33" y="79"/>
                </a:cubicBezTo>
                <a:cubicBezTo>
                  <a:pt x="38" y="77"/>
                  <a:pt x="43" y="74"/>
                  <a:pt x="49" y="72"/>
                </a:cubicBezTo>
                <a:cubicBezTo>
                  <a:pt x="55" y="69"/>
                  <a:pt x="62" y="65"/>
                  <a:pt x="69" y="62"/>
                </a:cubicBezTo>
                <a:cubicBezTo>
                  <a:pt x="83" y="56"/>
                  <a:pt x="97" y="50"/>
                  <a:pt x="112" y="45"/>
                </a:cubicBezTo>
                <a:cubicBezTo>
                  <a:pt x="115" y="44"/>
                  <a:pt x="118" y="42"/>
                  <a:pt x="121" y="41"/>
                </a:cubicBezTo>
                <a:cubicBezTo>
                  <a:pt x="122" y="41"/>
                  <a:pt x="124" y="40"/>
                  <a:pt x="126" y="39"/>
                </a:cubicBezTo>
                <a:cubicBezTo>
                  <a:pt x="128" y="38"/>
                  <a:pt x="121" y="42"/>
                  <a:pt x="122" y="41"/>
                </a:cubicBezTo>
                <a:cubicBezTo>
                  <a:pt x="115" y="44"/>
                  <a:pt x="108" y="47"/>
                  <a:pt x="101" y="50"/>
                </a:cubicBezTo>
                <a:cubicBezTo>
                  <a:pt x="87" y="56"/>
                  <a:pt x="73" y="61"/>
                  <a:pt x="60" y="68"/>
                </a:cubicBezTo>
                <a:cubicBezTo>
                  <a:pt x="60" y="68"/>
                  <a:pt x="59" y="68"/>
                  <a:pt x="59" y="68"/>
                </a:cubicBezTo>
                <a:cubicBezTo>
                  <a:pt x="56" y="70"/>
                  <a:pt x="53" y="71"/>
                  <a:pt x="50" y="73"/>
                </a:cubicBezTo>
                <a:cubicBezTo>
                  <a:pt x="50" y="72"/>
                  <a:pt x="50" y="72"/>
                  <a:pt x="49" y="72"/>
                </a:cubicBezTo>
                <a:cubicBezTo>
                  <a:pt x="49" y="72"/>
                  <a:pt x="48" y="72"/>
                  <a:pt x="48" y="73"/>
                </a:cubicBezTo>
                <a:cubicBezTo>
                  <a:pt x="47" y="73"/>
                  <a:pt x="47" y="74"/>
                  <a:pt x="46" y="75"/>
                </a:cubicBezTo>
                <a:close/>
                <a:moveTo>
                  <a:pt x="51" y="73"/>
                </a:moveTo>
                <a:cubicBezTo>
                  <a:pt x="53" y="72"/>
                  <a:pt x="56" y="71"/>
                  <a:pt x="58" y="70"/>
                </a:cubicBezTo>
                <a:cubicBezTo>
                  <a:pt x="58" y="70"/>
                  <a:pt x="59" y="69"/>
                  <a:pt x="59" y="69"/>
                </a:cubicBezTo>
                <a:cubicBezTo>
                  <a:pt x="66" y="67"/>
                  <a:pt x="72" y="64"/>
                  <a:pt x="79" y="62"/>
                </a:cubicBezTo>
                <a:cubicBezTo>
                  <a:pt x="86" y="59"/>
                  <a:pt x="93" y="56"/>
                  <a:pt x="100" y="53"/>
                </a:cubicBezTo>
                <a:cubicBezTo>
                  <a:pt x="107" y="51"/>
                  <a:pt x="113" y="48"/>
                  <a:pt x="120" y="45"/>
                </a:cubicBezTo>
                <a:cubicBezTo>
                  <a:pt x="120" y="46"/>
                  <a:pt x="125" y="43"/>
                  <a:pt x="125" y="44"/>
                </a:cubicBezTo>
                <a:cubicBezTo>
                  <a:pt x="125" y="44"/>
                  <a:pt x="125" y="44"/>
                  <a:pt x="125" y="44"/>
                </a:cubicBezTo>
                <a:cubicBezTo>
                  <a:pt x="125" y="44"/>
                  <a:pt x="124" y="44"/>
                  <a:pt x="124" y="44"/>
                </a:cubicBezTo>
                <a:cubicBezTo>
                  <a:pt x="123" y="45"/>
                  <a:pt x="121" y="46"/>
                  <a:pt x="120" y="47"/>
                </a:cubicBezTo>
                <a:cubicBezTo>
                  <a:pt x="117" y="48"/>
                  <a:pt x="114" y="50"/>
                  <a:pt x="110" y="51"/>
                </a:cubicBezTo>
                <a:cubicBezTo>
                  <a:pt x="103" y="53"/>
                  <a:pt x="96" y="56"/>
                  <a:pt x="89" y="59"/>
                </a:cubicBezTo>
                <a:cubicBezTo>
                  <a:pt x="76" y="64"/>
                  <a:pt x="63" y="68"/>
                  <a:pt x="51" y="74"/>
                </a:cubicBezTo>
                <a:cubicBezTo>
                  <a:pt x="51" y="74"/>
                  <a:pt x="51" y="74"/>
                  <a:pt x="51" y="73"/>
                </a:cubicBezTo>
                <a:cubicBezTo>
                  <a:pt x="51" y="73"/>
                  <a:pt x="51" y="73"/>
                  <a:pt x="51" y="73"/>
                </a:cubicBezTo>
                <a:close/>
                <a:moveTo>
                  <a:pt x="55" y="78"/>
                </a:moveTo>
                <a:cubicBezTo>
                  <a:pt x="59" y="77"/>
                  <a:pt x="63" y="75"/>
                  <a:pt x="67" y="74"/>
                </a:cubicBezTo>
                <a:cubicBezTo>
                  <a:pt x="68" y="74"/>
                  <a:pt x="68" y="74"/>
                  <a:pt x="68" y="73"/>
                </a:cubicBezTo>
                <a:cubicBezTo>
                  <a:pt x="65" y="78"/>
                  <a:pt x="59" y="81"/>
                  <a:pt x="55" y="78"/>
                </a:cubicBezTo>
                <a:close/>
                <a:moveTo>
                  <a:pt x="74" y="75"/>
                </a:moveTo>
                <a:cubicBezTo>
                  <a:pt x="83" y="72"/>
                  <a:pt x="91" y="69"/>
                  <a:pt x="100" y="67"/>
                </a:cubicBezTo>
                <a:cubicBezTo>
                  <a:pt x="104" y="65"/>
                  <a:pt x="108" y="64"/>
                  <a:pt x="113" y="62"/>
                </a:cubicBezTo>
                <a:cubicBezTo>
                  <a:pt x="115" y="61"/>
                  <a:pt x="117" y="60"/>
                  <a:pt x="120" y="60"/>
                </a:cubicBezTo>
                <a:cubicBezTo>
                  <a:pt x="120" y="59"/>
                  <a:pt x="125" y="57"/>
                  <a:pt x="122" y="59"/>
                </a:cubicBezTo>
                <a:cubicBezTo>
                  <a:pt x="112" y="64"/>
                  <a:pt x="102" y="67"/>
                  <a:pt x="92" y="71"/>
                </a:cubicBezTo>
                <a:cubicBezTo>
                  <a:pt x="92" y="71"/>
                  <a:pt x="92" y="72"/>
                  <a:pt x="91" y="72"/>
                </a:cubicBezTo>
                <a:cubicBezTo>
                  <a:pt x="87" y="74"/>
                  <a:pt x="82" y="76"/>
                  <a:pt x="78" y="78"/>
                </a:cubicBezTo>
                <a:cubicBezTo>
                  <a:pt x="76" y="78"/>
                  <a:pt x="75" y="76"/>
                  <a:pt x="74" y="75"/>
                </a:cubicBezTo>
                <a:close/>
                <a:moveTo>
                  <a:pt x="110" y="69"/>
                </a:moveTo>
                <a:cubicBezTo>
                  <a:pt x="110" y="69"/>
                  <a:pt x="109" y="69"/>
                  <a:pt x="109" y="68"/>
                </a:cubicBezTo>
                <a:cubicBezTo>
                  <a:pt x="109" y="68"/>
                  <a:pt x="109" y="68"/>
                  <a:pt x="109" y="68"/>
                </a:cubicBezTo>
                <a:cubicBezTo>
                  <a:pt x="112" y="67"/>
                  <a:pt x="115" y="66"/>
                  <a:pt x="118" y="65"/>
                </a:cubicBezTo>
                <a:cubicBezTo>
                  <a:pt x="119" y="64"/>
                  <a:pt x="120" y="64"/>
                  <a:pt x="121" y="63"/>
                </a:cubicBezTo>
                <a:cubicBezTo>
                  <a:pt x="124" y="62"/>
                  <a:pt x="121" y="64"/>
                  <a:pt x="120" y="65"/>
                </a:cubicBezTo>
                <a:cubicBezTo>
                  <a:pt x="117" y="67"/>
                  <a:pt x="113" y="66"/>
                  <a:pt x="110" y="69"/>
                </a:cubicBezTo>
                <a:close/>
                <a:moveTo>
                  <a:pt x="123" y="62"/>
                </a:moveTo>
                <a:cubicBezTo>
                  <a:pt x="121" y="62"/>
                  <a:pt x="119" y="64"/>
                  <a:pt x="117" y="64"/>
                </a:cubicBezTo>
                <a:cubicBezTo>
                  <a:pt x="114" y="65"/>
                  <a:pt x="111" y="66"/>
                  <a:pt x="109" y="68"/>
                </a:cubicBezTo>
                <a:cubicBezTo>
                  <a:pt x="109" y="68"/>
                  <a:pt x="109" y="68"/>
                  <a:pt x="109" y="68"/>
                </a:cubicBezTo>
                <a:cubicBezTo>
                  <a:pt x="108" y="68"/>
                  <a:pt x="108" y="68"/>
                  <a:pt x="108" y="68"/>
                </a:cubicBezTo>
                <a:cubicBezTo>
                  <a:pt x="108" y="67"/>
                  <a:pt x="107" y="67"/>
                  <a:pt x="107" y="67"/>
                </a:cubicBezTo>
                <a:cubicBezTo>
                  <a:pt x="106" y="67"/>
                  <a:pt x="106" y="67"/>
                  <a:pt x="105" y="68"/>
                </a:cubicBezTo>
                <a:cubicBezTo>
                  <a:pt x="105" y="68"/>
                  <a:pt x="105" y="68"/>
                  <a:pt x="104" y="68"/>
                </a:cubicBezTo>
                <a:cubicBezTo>
                  <a:pt x="106" y="67"/>
                  <a:pt x="107" y="67"/>
                  <a:pt x="109" y="66"/>
                </a:cubicBezTo>
                <a:cubicBezTo>
                  <a:pt x="112" y="65"/>
                  <a:pt x="116" y="63"/>
                  <a:pt x="119" y="61"/>
                </a:cubicBezTo>
                <a:cubicBezTo>
                  <a:pt x="121" y="60"/>
                  <a:pt x="123" y="60"/>
                  <a:pt x="124" y="58"/>
                </a:cubicBezTo>
                <a:cubicBezTo>
                  <a:pt x="124" y="60"/>
                  <a:pt x="124" y="61"/>
                  <a:pt x="123" y="62"/>
                </a:cubicBezTo>
                <a:cubicBezTo>
                  <a:pt x="123" y="62"/>
                  <a:pt x="123" y="62"/>
                  <a:pt x="123" y="62"/>
                </a:cubicBezTo>
                <a:close/>
                <a:moveTo>
                  <a:pt x="97" y="74"/>
                </a:moveTo>
                <a:cubicBezTo>
                  <a:pt x="96" y="73"/>
                  <a:pt x="95" y="73"/>
                  <a:pt x="95" y="72"/>
                </a:cubicBezTo>
                <a:cubicBezTo>
                  <a:pt x="95" y="72"/>
                  <a:pt x="96" y="72"/>
                  <a:pt x="97" y="71"/>
                </a:cubicBezTo>
                <a:cubicBezTo>
                  <a:pt x="99" y="71"/>
                  <a:pt x="101" y="70"/>
                  <a:pt x="103" y="69"/>
                </a:cubicBezTo>
                <a:cubicBezTo>
                  <a:pt x="104" y="68"/>
                  <a:pt x="105" y="69"/>
                  <a:pt x="103" y="70"/>
                </a:cubicBezTo>
                <a:cubicBezTo>
                  <a:pt x="101" y="71"/>
                  <a:pt x="99" y="72"/>
                  <a:pt x="97" y="73"/>
                </a:cubicBezTo>
                <a:cubicBezTo>
                  <a:pt x="97" y="73"/>
                  <a:pt x="97" y="74"/>
                  <a:pt x="97" y="74"/>
                </a:cubicBezTo>
                <a:close/>
                <a:moveTo>
                  <a:pt x="100" y="72"/>
                </a:moveTo>
                <a:cubicBezTo>
                  <a:pt x="102" y="71"/>
                  <a:pt x="104" y="71"/>
                  <a:pt x="105" y="70"/>
                </a:cubicBezTo>
                <a:cubicBezTo>
                  <a:pt x="105" y="70"/>
                  <a:pt x="105" y="71"/>
                  <a:pt x="105" y="71"/>
                </a:cubicBezTo>
                <a:cubicBezTo>
                  <a:pt x="104" y="72"/>
                  <a:pt x="103" y="72"/>
                  <a:pt x="101" y="72"/>
                </a:cubicBezTo>
                <a:cubicBezTo>
                  <a:pt x="100" y="73"/>
                  <a:pt x="97" y="74"/>
                  <a:pt x="100" y="72"/>
                </a:cubicBezTo>
                <a:close/>
                <a:moveTo>
                  <a:pt x="82" y="80"/>
                </a:moveTo>
                <a:cubicBezTo>
                  <a:pt x="81" y="80"/>
                  <a:pt x="80" y="80"/>
                  <a:pt x="79" y="79"/>
                </a:cubicBezTo>
                <a:cubicBezTo>
                  <a:pt x="82" y="77"/>
                  <a:pt x="86" y="76"/>
                  <a:pt x="90" y="74"/>
                </a:cubicBezTo>
                <a:cubicBezTo>
                  <a:pt x="88" y="77"/>
                  <a:pt x="85" y="79"/>
                  <a:pt x="82" y="80"/>
                </a:cubicBezTo>
                <a:close/>
                <a:moveTo>
                  <a:pt x="98" y="74"/>
                </a:moveTo>
                <a:cubicBezTo>
                  <a:pt x="100" y="73"/>
                  <a:pt x="103" y="73"/>
                  <a:pt x="105" y="72"/>
                </a:cubicBezTo>
                <a:cubicBezTo>
                  <a:pt x="104" y="74"/>
                  <a:pt x="101" y="74"/>
                  <a:pt x="98" y="74"/>
                </a:cubicBezTo>
                <a:close/>
                <a:moveTo>
                  <a:pt x="113" y="70"/>
                </a:moveTo>
                <a:cubicBezTo>
                  <a:pt x="114" y="69"/>
                  <a:pt x="116" y="69"/>
                  <a:pt x="117" y="69"/>
                </a:cubicBezTo>
                <a:cubicBezTo>
                  <a:pt x="116" y="69"/>
                  <a:pt x="114" y="70"/>
                  <a:pt x="113" y="70"/>
                </a:cubicBezTo>
                <a:close/>
                <a:moveTo>
                  <a:pt x="119" y="68"/>
                </a:moveTo>
                <a:cubicBezTo>
                  <a:pt x="119" y="68"/>
                  <a:pt x="119" y="68"/>
                  <a:pt x="119" y="68"/>
                </a:cubicBezTo>
                <a:cubicBezTo>
                  <a:pt x="116" y="68"/>
                  <a:pt x="114" y="69"/>
                  <a:pt x="111" y="69"/>
                </a:cubicBezTo>
                <a:cubicBezTo>
                  <a:pt x="114" y="67"/>
                  <a:pt x="119" y="67"/>
                  <a:pt x="122" y="64"/>
                </a:cubicBezTo>
                <a:cubicBezTo>
                  <a:pt x="121" y="65"/>
                  <a:pt x="120" y="67"/>
                  <a:pt x="119" y="68"/>
                </a:cubicBezTo>
                <a:close/>
                <a:moveTo>
                  <a:pt x="124" y="57"/>
                </a:moveTo>
                <a:cubicBezTo>
                  <a:pt x="115" y="60"/>
                  <a:pt x="106" y="64"/>
                  <a:pt x="96" y="67"/>
                </a:cubicBezTo>
                <a:cubicBezTo>
                  <a:pt x="93" y="68"/>
                  <a:pt x="89" y="69"/>
                  <a:pt x="86" y="71"/>
                </a:cubicBezTo>
                <a:cubicBezTo>
                  <a:pt x="92" y="68"/>
                  <a:pt x="97" y="65"/>
                  <a:pt x="103" y="63"/>
                </a:cubicBezTo>
                <a:cubicBezTo>
                  <a:pt x="110" y="60"/>
                  <a:pt x="118" y="58"/>
                  <a:pt x="124" y="54"/>
                </a:cubicBezTo>
                <a:cubicBezTo>
                  <a:pt x="124" y="55"/>
                  <a:pt x="124" y="56"/>
                  <a:pt x="124" y="57"/>
                </a:cubicBezTo>
                <a:close/>
                <a:moveTo>
                  <a:pt x="126" y="35"/>
                </a:moveTo>
                <a:cubicBezTo>
                  <a:pt x="110" y="42"/>
                  <a:pt x="94" y="47"/>
                  <a:pt x="78" y="54"/>
                </a:cubicBezTo>
                <a:cubicBezTo>
                  <a:pt x="73" y="56"/>
                  <a:pt x="67" y="59"/>
                  <a:pt x="62" y="61"/>
                </a:cubicBezTo>
                <a:cubicBezTo>
                  <a:pt x="68" y="58"/>
                  <a:pt x="74" y="55"/>
                  <a:pt x="80" y="52"/>
                </a:cubicBezTo>
                <a:cubicBezTo>
                  <a:pt x="95" y="46"/>
                  <a:pt x="109" y="40"/>
                  <a:pt x="122" y="31"/>
                </a:cubicBezTo>
                <a:cubicBezTo>
                  <a:pt x="123" y="32"/>
                  <a:pt x="125" y="33"/>
                  <a:pt x="126" y="35"/>
                </a:cubicBezTo>
                <a:close/>
                <a:moveTo>
                  <a:pt x="121" y="31"/>
                </a:moveTo>
                <a:cubicBezTo>
                  <a:pt x="114" y="34"/>
                  <a:pt x="108" y="38"/>
                  <a:pt x="101" y="41"/>
                </a:cubicBezTo>
                <a:cubicBezTo>
                  <a:pt x="94" y="44"/>
                  <a:pt x="86" y="48"/>
                  <a:pt x="78" y="51"/>
                </a:cubicBezTo>
                <a:cubicBezTo>
                  <a:pt x="76" y="52"/>
                  <a:pt x="74" y="53"/>
                  <a:pt x="73" y="54"/>
                </a:cubicBezTo>
                <a:cubicBezTo>
                  <a:pt x="74" y="53"/>
                  <a:pt x="75" y="53"/>
                  <a:pt x="76" y="52"/>
                </a:cubicBezTo>
                <a:cubicBezTo>
                  <a:pt x="83" y="49"/>
                  <a:pt x="90" y="46"/>
                  <a:pt x="97" y="43"/>
                </a:cubicBezTo>
                <a:cubicBezTo>
                  <a:pt x="104" y="39"/>
                  <a:pt x="110" y="34"/>
                  <a:pt x="116" y="30"/>
                </a:cubicBezTo>
                <a:cubicBezTo>
                  <a:pt x="118" y="30"/>
                  <a:pt x="120" y="30"/>
                  <a:pt x="121" y="31"/>
                </a:cubicBezTo>
                <a:close/>
                <a:moveTo>
                  <a:pt x="113" y="26"/>
                </a:moveTo>
                <a:cubicBezTo>
                  <a:pt x="113" y="26"/>
                  <a:pt x="113" y="26"/>
                  <a:pt x="113" y="26"/>
                </a:cubicBezTo>
                <a:cubicBezTo>
                  <a:pt x="105" y="29"/>
                  <a:pt x="97" y="33"/>
                  <a:pt x="89" y="36"/>
                </a:cubicBezTo>
                <a:cubicBezTo>
                  <a:pt x="81" y="40"/>
                  <a:pt x="73" y="43"/>
                  <a:pt x="65" y="47"/>
                </a:cubicBezTo>
                <a:cubicBezTo>
                  <a:pt x="56" y="51"/>
                  <a:pt x="47" y="56"/>
                  <a:pt x="39" y="61"/>
                </a:cubicBezTo>
                <a:cubicBezTo>
                  <a:pt x="32" y="64"/>
                  <a:pt x="24" y="66"/>
                  <a:pt x="18" y="71"/>
                </a:cubicBezTo>
                <a:cubicBezTo>
                  <a:pt x="17" y="71"/>
                  <a:pt x="17" y="71"/>
                  <a:pt x="16" y="70"/>
                </a:cubicBezTo>
                <a:cubicBezTo>
                  <a:pt x="31" y="60"/>
                  <a:pt x="47" y="52"/>
                  <a:pt x="63" y="44"/>
                </a:cubicBezTo>
                <a:cubicBezTo>
                  <a:pt x="72" y="40"/>
                  <a:pt x="82" y="35"/>
                  <a:pt x="91" y="31"/>
                </a:cubicBezTo>
                <a:cubicBezTo>
                  <a:pt x="98" y="28"/>
                  <a:pt x="107" y="24"/>
                  <a:pt x="113" y="19"/>
                </a:cubicBezTo>
                <a:cubicBezTo>
                  <a:pt x="114" y="21"/>
                  <a:pt x="114" y="24"/>
                  <a:pt x="113" y="26"/>
                </a:cubicBezTo>
                <a:close/>
                <a:moveTo>
                  <a:pt x="112" y="18"/>
                </a:moveTo>
                <a:cubicBezTo>
                  <a:pt x="110" y="19"/>
                  <a:pt x="109" y="20"/>
                  <a:pt x="107" y="22"/>
                </a:cubicBezTo>
                <a:cubicBezTo>
                  <a:pt x="104" y="23"/>
                  <a:pt x="101" y="25"/>
                  <a:pt x="98" y="26"/>
                </a:cubicBezTo>
                <a:cubicBezTo>
                  <a:pt x="91" y="29"/>
                  <a:pt x="85" y="32"/>
                  <a:pt x="78" y="35"/>
                </a:cubicBezTo>
                <a:cubicBezTo>
                  <a:pt x="65" y="41"/>
                  <a:pt x="52" y="48"/>
                  <a:pt x="38" y="54"/>
                </a:cubicBezTo>
                <a:cubicBezTo>
                  <a:pt x="33" y="57"/>
                  <a:pt x="27" y="60"/>
                  <a:pt x="21" y="62"/>
                </a:cubicBezTo>
                <a:cubicBezTo>
                  <a:pt x="33" y="55"/>
                  <a:pt x="45" y="49"/>
                  <a:pt x="57" y="43"/>
                </a:cubicBezTo>
                <a:cubicBezTo>
                  <a:pt x="70" y="36"/>
                  <a:pt x="84" y="29"/>
                  <a:pt x="96" y="22"/>
                </a:cubicBezTo>
                <a:cubicBezTo>
                  <a:pt x="99" y="21"/>
                  <a:pt x="101" y="20"/>
                  <a:pt x="103" y="18"/>
                </a:cubicBezTo>
                <a:cubicBezTo>
                  <a:pt x="104" y="18"/>
                  <a:pt x="104" y="17"/>
                  <a:pt x="105" y="16"/>
                </a:cubicBezTo>
                <a:cubicBezTo>
                  <a:pt x="106" y="16"/>
                  <a:pt x="106" y="16"/>
                  <a:pt x="107" y="15"/>
                </a:cubicBezTo>
                <a:cubicBezTo>
                  <a:pt x="107" y="15"/>
                  <a:pt x="108" y="14"/>
                  <a:pt x="109" y="14"/>
                </a:cubicBezTo>
                <a:cubicBezTo>
                  <a:pt x="110" y="14"/>
                  <a:pt x="110" y="15"/>
                  <a:pt x="111" y="16"/>
                </a:cubicBezTo>
                <a:cubicBezTo>
                  <a:pt x="111" y="16"/>
                  <a:pt x="112" y="17"/>
                  <a:pt x="112" y="18"/>
                </a:cubicBezTo>
                <a:close/>
                <a:moveTo>
                  <a:pt x="108" y="14"/>
                </a:moveTo>
                <a:cubicBezTo>
                  <a:pt x="108" y="14"/>
                  <a:pt x="108" y="14"/>
                  <a:pt x="107" y="14"/>
                </a:cubicBezTo>
                <a:cubicBezTo>
                  <a:pt x="107" y="14"/>
                  <a:pt x="107" y="14"/>
                  <a:pt x="107" y="14"/>
                </a:cubicBezTo>
                <a:cubicBezTo>
                  <a:pt x="106" y="15"/>
                  <a:pt x="104" y="16"/>
                  <a:pt x="103" y="17"/>
                </a:cubicBezTo>
                <a:cubicBezTo>
                  <a:pt x="97" y="20"/>
                  <a:pt x="91" y="24"/>
                  <a:pt x="85" y="27"/>
                </a:cubicBezTo>
                <a:cubicBezTo>
                  <a:pt x="72" y="33"/>
                  <a:pt x="59" y="38"/>
                  <a:pt x="47" y="45"/>
                </a:cubicBezTo>
                <a:cubicBezTo>
                  <a:pt x="40" y="49"/>
                  <a:pt x="34" y="52"/>
                  <a:pt x="28" y="56"/>
                </a:cubicBezTo>
                <a:cubicBezTo>
                  <a:pt x="25" y="57"/>
                  <a:pt x="23" y="58"/>
                  <a:pt x="21" y="59"/>
                </a:cubicBezTo>
                <a:cubicBezTo>
                  <a:pt x="42" y="44"/>
                  <a:pt x="65" y="34"/>
                  <a:pt x="88" y="20"/>
                </a:cubicBezTo>
                <a:cubicBezTo>
                  <a:pt x="89" y="20"/>
                  <a:pt x="91" y="19"/>
                  <a:pt x="92" y="18"/>
                </a:cubicBezTo>
                <a:cubicBezTo>
                  <a:pt x="93" y="17"/>
                  <a:pt x="93" y="17"/>
                  <a:pt x="93" y="17"/>
                </a:cubicBezTo>
                <a:cubicBezTo>
                  <a:pt x="93" y="17"/>
                  <a:pt x="93" y="17"/>
                  <a:pt x="93" y="17"/>
                </a:cubicBezTo>
                <a:cubicBezTo>
                  <a:pt x="94" y="17"/>
                  <a:pt x="95" y="17"/>
                  <a:pt x="95" y="17"/>
                </a:cubicBezTo>
                <a:cubicBezTo>
                  <a:pt x="99" y="14"/>
                  <a:pt x="104" y="12"/>
                  <a:pt x="108" y="14"/>
                </a:cubicBezTo>
                <a:close/>
                <a:moveTo>
                  <a:pt x="84" y="6"/>
                </a:moveTo>
                <a:cubicBezTo>
                  <a:pt x="80" y="7"/>
                  <a:pt x="76" y="10"/>
                  <a:pt x="72" y="12"/>
                </a:cubicBezTo>
                <a:cubicBezTo>
                  <a:pt x="75" y="8"/>
                  <a:pt x="80" y="6"/>
                  <a:pt x="84" y="6"/>
                </a:cubicBezTo>
                <a:close/>
                <a:moveTo>
                  <a:pt x="70" y="14"/>
                </a:moveTo>
                <a:cubicBezTo>
                  <a:pt x="65" y="18"/>
                  <a:pt x="59" y="21"/>
                  <a:pt x="53" y="25"/>
                </a:cubicBezTo>
                <a:cubicBezTo>
                  <a:pt x="41" y="32"/>
                  <a:pt x="28" y="38"/>
                  <a:pt x="15" y="45"/>
                </a:cubicBezTo>
                <a:cubicBezTo>
                  <a:pt x="12" y="47"/>
                  <a:pt x="10" y="49"/>
                  <a:pt x="7" y="50"/>
                </a:cubicBezTo>
                <a:cubicBezTo>
                  <a:pt x="10" y="49"/>
                  <a:pt x="13" y="46"/>
                  <a:pt x="15" y="44"/>
                </a:cubicBezTo>
                <a:cubicBezTo>
                  <a:pt x="21" y="40"/>
                  <a:pt x="26" y="36"/>
                  <a:pt x="33" y="33"/>
                </a:cubicBezTo>
                <a:cubicBezTo>
                  <a:pt x="39" y="30"/>
                  <a:pt x="46" y="26"/>
                  <a:pt x="52" y="22"/>
                </a:cubicBezTo>
                <a:cubicBezTo>
                  <a:pt x="57" y="20"/>
                  <a:pt x="61" y="16"/>
                  <a:pt x="66" y="13"/>
                </a:cubicBezTo>
                <a:cubicBezTo>
                  <a:pt x="67" y="13"/>
                  <a:pt x="67" y="13"/>
                  <a:pt x="67" y="12"/>
                </a:cubicBezTo>
                <a:cubicBezTo>
                  <a:pt x="68" y="12"/>
                  <a:pt x="68" y="12"/>
                  <a:pt x="68" y="12"/>
                </a:cubicBezTo>
                <a:cubicBezTo>
                  <a:pt x="69" y="12"/>
                  <a:pt x="69" y="13"/>
                  <a:pt x="69" y="13"/>
                </a:cubicBezTo>
                <a:cubicBezTo>
                  <a:pt x="69" y="14"/>
                  <a:pt x="70" y="14"/>
                  <a:pt x="70" y="14"/>
                </a:cubicBezTo>
                <a:close/>
                <a:moveTo>
                  <a:pt x="57" y="5"/>
                </a:moveTo>
                <a:cubicBezTo>
                  <a:pt x="59" y="5"/>
                  <a:pt x="60" y="4"/>
                  <a:pt x="61" y="5"/>
                </a:cubicBezTo>
                <a:cubicBezTo>
                  <a:pt x="58" y="6"/>
                  <a:pt x="56" y="7"/>
                  <a:pt x="54" y="9"/>
                </a:cubicBezTo>
                <a:cubicBezTo>
                  <a:pt x="53" y="9"/>
                  <a:pt x="53" y="10"/>
                  <a:pt x="52" y="10"/>
                </a:cubicBezTo>
                <a:cubicBezTo>
                  <a:pt x="54" y="8"/>
                  <a:pt x="55" y="6"/>
                  <a:pt x="57" y="5"/>
                </a:cubicBezTo>
                <a:close/>
                <a:moveTo>
                  <a:pt x="46" y="14"/>
                </a:moveTo>
                <a:cubicBezTo>
                  <a:pt x="45" y="14"/>
                  <a:pt x="45" y="15"/>
                  <a:pt x="44" y="15"/>
                </a:cubicBezTo>
                <a:cubicBezTo>
                  <a:pt x="39" y="18"/>
                  <a:pt x="33" y="19"/>
                  <a:pt x="28" y="22"/>
                </a:cubicBezTo>
                <a:cubicBezTo>
                  <a:pt x="28" y="22"/>
                  <a:pt x="28" y="22"/>
                  <a:pt x="28" y="22"/>
                </a:cubicBezTo>
                <a:cubicBezTo>
                  <a:pt x="32" y="19"/>
                  <a:pt x="38" y="15"/>
                  <a:pt x="42" y="11"/>
                </a:cubicBezTo>
                <a:cubicBezTo>
                  <a:pt x="42" y="11"/>
                  <a:pt x="42" y="11"/>
                  <a:pt x="42" y="11"/>
                </a:cubicBezTo>
                <a:cubicBezTo>
                  <a:pt x="37" y="12"/>
                  <a:pt x="33" y="14"/>
                  <a:pt x="29" y="17"/>
                </a:cubicBezTo>
                <a:cubicBezTo>
                  <a:pt x="29" y="17"/>
                  <a:pt x="29" y="17"/>
                  <a:pt x="29" y="17"/>
                </a:cubicBezTo>
                <a:cubicBezTo>
                  <a:pt x="29" y="17"/>
                  <a:pt x="29" y="16"/>
                  <a:pt x="29" y="16"/>
                </a:cubicBezTo>
                <a:cubicBezTo>
                  <a:pt x="30" y="15"/>
                  <a:pt x="31" y="14"/>
                  <a:pt x="32" y="14"/>
                </a:cubicBezTo>
                <a:cubicBezTo>
                  <a:pt x="34" y="12"/>
                  <a:pt x="37" y="11"/>
                  <a:pt x="39" y="9"/>
                </a:cubicBezTo>
                <a:cubicBezTo>
                  <a:pt x="42" y="9"/>
                  <a:pt x="44" y="11"/>
                  <a:pt x="46" y="14"/>
                </a:cubicBezTo>
                <a:close/>
                <a:moveTo>
                  <a:pt x="34" y="10"/>
                </a:moveTo>
                <a:cubicBezTo>
                  <a:pt x="35" y="10"/>
                  <a:pt x="36" y="9"/>
                  <a:pt x="38" y="9"/>
                </a:cubicBezTo>
                <a:cubicBezTo>
                  <a:pt x="35" y="10"/>
                  <a:pt x="33" y="12"/>
                  <a:pt x="30" y="14"/>
                </a:cubicBezTo>
                <a:cubicBezTo>
                  <a:pt x="31" y="13"/>
                  <a:pt x="32" y="11"/>
                  <a:pt x="34" y="10"/>
                </a:cubicBezTo>
                <a:close/>
                <a:moveTo>
                  <a:pt x="23" y="24"/>
                </a:moveTo>
                <a:cubicBezTo>
                  <a:pt x="20" y="25"/>
                  <a:pt x="17" y="27"/>
                  <a:pt x="14" y="29"/>
                </a:cubicBezTo>
                <a:cubicBezTo>
                  <a:pt x="10" y="31"/>
                  <a:pt x="15" y="26"/>
                  <a:pt x="16" y="26"/>
                </a:cubicBezTo>
                <a:cubicBezTo>
                  <a:pt x="18" y="24"/>
                  <a:pt x="19" y="23"/>
                  <a:pt x="21" y="21"/>
                </a:cubicBezTo>
                <a:cubicBezTo>
                  <a:pt x="21" y="22"/>
                  <a:pt x="22" y="23"/>
                  <a:pt x="23" y="24"/>
                </a:cubicBezTo>
                <a:close/>
                <a:moveTo>
                  <a:pt x="13" y="18"/>
                </a:moveTo>
                <a:cubicBezTo>
                  <a:pt x="11" y="19"/>
                  <a:pt x="9" y="21"/>
                  <a:pt x="7" y="22"/>
                </a:cubicBezTo>
                <a:cubicBezTo>
                  <a:pt x="7" y="22"/>
                  <a:pt x="7" y="22"/>
                  <a:pt x="7" y="21"/>
                </a:cubicBezTo>
                <a:cubicBezTo>
                  <a:pt x="9" y="19"/>
                  <a:pt x="11" y="18"/>
                  <a:pt x="13" y="1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94" name="Freeform 90"/>
          <p:cNvSpPr>
            <a:spLocks noEditPoints="1"/>
          </p:cNvSpPr>
          <p:nvPr/>
        </p:nvSpPr>
        <p:spPr bwMode="auto">
          <a:xfrm>
            <a:off x="3949700" y="1462088"/>
            <a:ext cx="1006475" cy="1254125"/>
          </a:xfrm>
          <a:custGeom>
            <a:gdLst>
              <a:gd fmla="*/ 196 w 268" name="T0"/>
              <a:gd fmla="*/ 288 h 334" name="T1"/>
              <a:gd fmla="*/ 192 w 268" name="T2"/>
              <a:gd fmla="*/ 88 h 334" name="T3"/>
              <a:gd fmla="*/ 172 w 268" name="T4"/>
              <a:gd fmla="*/ 88 h 334" name="T5"/>
              <a:gd fmla="*/ 201 w 268" name="T6"/>
              <a:gd fmla="*/ 244 h 334" name="T7"/>
              <a:gd fmla="*/ 263 w 268" name="T8"/>
              <a:gd fmla="*/ 254 h 334" name="T9"/>
              <a:gd fmla="*/ 211 w 268" name="T10"/>
              <a:gd fmla="*/ 300 h 334" name="T11"/>
              <a:gd fmla="*/ 246 w 268" name="T12"/>
              <a:gd fmla="*/ 271 h 334" name="T13"/>
              <a:gd fmla="*/ 245 w 268" name="T14"/>
              <a:gd fmla="*/ 215 h 334" name="T15"/>
              <a:gd fmla="*/ 204 w 268" name="T16"/>
              <a:gd fmla="*/ 199 h 334" name="T17"/>
              <a:gd fmla="*/ 210 w 268" name="T18"/>
              <a:gd fmla="*/ 221 h 334" name="T19"/>
              <a:gd fmla="*/ 206 w 268" name="T20"/>
              <a:gd fmla="*/ 167 h 334" name="T21"/>
              <a:gd fmla="*/ 238 w 268" name="T22"/>
              <a:gd fmla="*/ 165 h 334" name="T23"/>
              <a:gd fmla="*/ 219 w 268" name="T24"/>
              <a:gd fmla="*/ 176 h 334" name="T25"/>
              <a:gd fmla="*/ 203 w 268" name="T26"/>
              <a:gd fmla="*/ 212 h 334" name="T27"/>
              <a:gd fmla="*/ 216 w 268" name="T28"/>
              <a:gd fmla="*/ 266 h 334" name="T29"/>
              <a:gd fmla="*/ 231 w 268" name="T30"/>
              <a:gd fmla="*/ 237 h 334" name="T31"/>
              <a:gd fmla="*/ 207 w 268" name="T32"/>
              <a:gd fmla="*/ 158 h 334" name="T33"/>
              <a:gd fmla="*/ 159 w 268" name="T34"/>
              <a:gd fmla="*/ 313 h 334" name="T35"/>
              <a:gd fmla="*/ 133 w 268" name="T36"/>
              <a:gd fmla="*/ 306 h 334" name="T37"/>
              <a:gd fmla="*/ 166 w 268" name="T38"/>
              <a:gd fmla="*/ 259 h 334" name="T39"/>
              <a:gd fmla="*/ 156 w 268" name="T40"/>
              <a:gd fmla="*/ 224 h 334" name="T41"/>
              <a:gd fmla="*/ 98 w 268" name="T42"/>
              <a:gd fmla="*/ 284 h 334" name="T43"/>
              <a:gd fmla="*/ 109 w 268" name="T44"/>
              <a:gd fmla="*/ 265 h 334" name="T45"/>
              <a:gd fmla="*/ 169 w 268" name="T46"/>
              <a:gd fmla="*/ 240 h 334" name="T47"/>
              <a:gd fmla="*/ 174 w 268" name="T48"/>
              <a:gd fmla="*/ 201 h 334" name="T49"/>
              <a:gd fmla="*/ 130 w 268" name="T50"/>
              <a:gd fmla="*/ 215 h 334" name="T51"/>
              <a:gd fmla="*/ 129 w 268" name="T52"/>
              <a:gd fmla="*/ 194 h 334" name="T53"/>
              <a:gd fmla="*/ 138 w 268" name="T54"/>
              <a:gd fmla="*/ 178 h 334" name="T55"/>
              <a:gd fmla="*/ 126 w 268" name="T56"/>
              <a:gd fmla="*/ 191 h 334" name="T57"/>
              <a:gd fmla="*/ 118 w 268" name="T58"/>
              <a:gd fmla="*/ 184 h 334" name="T59"/>
              <a:gd fmla="*/ 176 w 268" name="T60"/>
              <a:gd fmla="*/ 167 h 334" name="T61"/>
              <a:gd fmla="*/ 160 w 268" name="T62"/>
              <a:gd fmla="*/ 174 h 334" name="T63"/>
              <a:gd fmla="*/ 97 w 268" name="T64"/>
              <a:gd fmla="*/ 201 h 334" name="T65"/>
              <a:gd fmla="*/ 170 w 268" name="T66"/>
              <a:gd fmla="*/ 256 h 334" name="T67"/>
              <a:gd fmla="*/ 134 w 268" name="T68"/>
              <a:gd fmla="*/ 304 h 334" name="T69"/>
              <a:gd fmla="*/ 163 w 268" name="T70"/>
              <a:gd fmla="*/ 304 h 334" name="T71"/>
              <a:gd fmla="*/ 193 w 268" name="T72"/>
              <a:gd fmla="*/ 312 h 334" name="T73"/>
              <a:gd fmla="*/ 258 w 268" name="T74"/>
              <a:gd fmla="*/ 275 h 334" name="T75"/>
              <a:gd fmla="*/ 207 w 268" name="T76"/>
              <a:gd fmla="*/ 260 h 334" name="T77"/>
              <a:gd fmla="*/ 106 w 268" name="T78"/>
              <a:gd fmla="*/ 133 h 334" name="T79"/>
              <a:gd fmla="*/ 30 w 268" name="T80"/>
              <a:gd fmla="*/ 256 h 334" name="T81"/>
              <a:gd fmla="*/ 48 w 268" name="T82"/>
              <a:gd fmla="*/ 76 h 334" name="T83"/>
              <a:gd fmla="*/ 121 w 268" name="T84"/>
              <a:gd fmla="*/ 15 h 334" name="T85"/>
              <a:gd fmla="*/ 99 w 268" name="T86"/>
              <a:gd fmla="*/ 46 h 334" name="T87"/>
              <a:gd fmla="*/ 139 w 268" name="T88"/>
              <a:gd fmla="*/ 36 h 334" name="T89"/>
              <a:gd fmla="*/ 38 w 268" name="T90"/>
              <a:gd fmla="*/ 168 h 334" name="T91"/>
              <a:gd fmla="*/ 14 w 268" name="T92"/>
              <a:gd fmla="*/ 153 h 334" name="T93"/>
              <a:gd fmla="*/ 41 w 268" name="T94"/>
              <a:gd fmla="*/ 123 h 334" name="T95"/>
              <a:gd fmla="*/ 34 w 268" name="T96"/>
              <a:gd fmla="*/ 154 h 334" name="T97"/>
              <a:gd fmla="*/ 37 w 268" name="T98"/>
              <a:gd fmla="*/ 105 h 334" name="T99"/>
              <a:gd fmla="*/ 35 w 268" name="T100"/>
              <a:gd fmla="*/ 86 h 334" name="T101"/>
              <a:gd fmla="*/ 23 w 268" name="T102"/>
              <a:gd fmla="*/ 120 h 334" name="T103"/>
              <a:gd fmla="*/ 27 w 268" name="T104"/>
              <a:gd fmla="*/ 140 h 334" name="T105"/>
              <a:gd fmla="*/ 21 w 268" name="T106"/>
              <a:gd fmla="*/ 178 h 334" name="T107"/>
              <a:gd fmla="*/ 8 w 268" name="T108"/>
              <a:gd fmla="*/ 209 h 334" name="T109"/>
              <a:gd fmla="*/ 19 w 268" name="T110"/>
              <a:gd fmla="*/ 214 h 334" name="T111"/>
              <a:gd fmla="*/ 36 w 268" name="T112"/>
              <a:gd fmla="*/ 182 h 334" name="T113"/>
              <a:gd fmla="*/ 9 w 268" name="T114"/>
              <a:gd fmla="*/ 205 h 334" name="T115"/>
              <a:gd fmla="*/ 31 w 268" name="T116"/>
              <a:gd fmla="*/ 230 h 334" name="T117"/>
              <a:gd fmla="*/ 33 w 268" name="T118"/>
              <a:gd fmla="*/ 250 h 334" name="T119"/>
              <a:gd fmla="*/ 145 w 268" name="T120"/>
              <a:gd fmla="*/ 30 h 334" name="T121"/>
              <a:gd fmla="*/ 5 w 268" name="T122"/>
              <a:gd fmla="*/ 257 h 334" name="T123"/>
              <a:gd fmla="*/ 80 w 268" name="T124"/>
              <a:gd fmla="*/ 294 h 33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34" w="268">
                <a:moveTo>
                  <a:pt x="261" y="170"/>
                </a:moveTo>
                <a:cubicBezTo>
                  <a:pt x="261" y="170"/>
                  <a:pt x="261" y="170"/>
                  <a:pt x="261" y="169"/>
                </a:cubicBezTo>
                <a:cubicBezTo>
                  <a:pt x="261" y="168"/>
                  <a:pt x="261" y="166"/>
                  <a:pt x="261" y="164"/>
                </a:cubicBezTo>
                <a:cubicBezTo>
                  <a:pt x="259" y="151"/>
                  <a:pt x="256" y="139"/>
                  <a:pt x="251" y="127"/>
                </a:cubicBezTo>
                <a:cubicBezTo>
                  <a:pt x="250" y="124"/>
                  <a:pt x="249" y="121"/>
                  <a:pt x="248" y="119"/>
                </a:cubicBezTo>
                <a:cubicBezTo>
                  <a:pt x="248" y="119"/>
                  <a:pt x="248" y="118"/>
                  <a:pt x="247" y="118"/>
                </a:cubicBezTo>
                <a:cubicBezTo>
                  <a:pt x="238" y="98"/>
                  <a:pt x="223" y="82"/>
                  <a:pt x="206" y="68"/>
                </a:cubicBezTo>
                <a:cubicBezTo>
                  <a:pt x="190" y="56"/>
                  <a:pt x="172" y="47"/>
                  <a:pt x="153" y="42"/>
                </a:cubicBezTo>
                <a:cubicBezTo>
                  <a:pt x="152" y="38"/>
                  <a:pt x="152" y="33"/>
                  <a:pt x="148" y="29"/>
                </a:cubicBezTo>
                <a:cubicBezTo>
                  <a:pt x="144" y="25"/>
                  <a:pt x="138" y="26"/>
                  <a:pt x="132" y="24"/>
                </a:cubicBezTo>
                <a:cubicBezTo>
                  <a:pt x="124" y="23"/>
                  <a:pt x="124" y="10"/>
                  <a:pt x="118" y="6"/>
                </a:cubicBezTo>
                <a:cubicBezTo>
                  <a:pt x="110" y="0"/>
                  <a:pt x="103" y="8"/>
                  <a:pt x="100" y="14"/>
                </a:cubicBezTo>
                <a:cubicBezTo>
                  <a:pt x="97" y="19"/>
                  <a:pt x="93" y="24"/>
                  <a:pt x="91" y="30"/>
                </a:cubicBezTo>
                <a:cubicBezTo>
                  <a:pt x="88" y="36"/>
                  <a:pt x="89" y="41"/>
                  <a:pt x="90" y="47"/>
                </a:cubicBezTo>
                <a:cubicBezTo>
                  <a:pt x="90" y="47"/>
                  <a:pt x="90" y="47"/>
                  <a:pt x="90" y="47"/>
                </a:cubicBezTo>
                <a:cubicBezTo>
                  <a:pt x="76" y="49"/>
                  <a:pt x="64" y="52"/>
                  <a:pt x="53" y="59"/>
                </a:cubicBezTo>
                <a:cubicBezTo>
                  <a:pt x="43" y="66"/>
                  <a:pt x="36" y="76"/>
                  <a:pt x="32" y="86"/>
                </a:cubicBezTo>
                <a:cubicBezTo>
                  <a:pt x="26" y="99"/>
                  <a:pt x="23" y="113"/>
                  <a:pt x="19" y="127"/>
                </a:cubicBezTo>
                <a:cubicBezTo>
                  <a:pt x="14" y="142"/>
                  <a:pt x="10" y="157"/>
                  <a:pt x="8" y="172"/>
                </a:cubicBezTo>
                <a:cubicBezTo>
                  <a:pt x="5" y="187"/>
                  <a:pt x="5" y="201"/>
                  <a:pt x="5" y="216"/>
                </a:cubicBezTo>
                <a:cubicBezTo>
                  <a:pt x="5" y="224"/>
                  <a:pt x="3" y="231"/>
                  <a:pt x="2" y="239"/>
                </a:cubicBezTo>
                <a:cubicBezTo>
                  <a:pt x="0" y="245"/>
                  <a:pt x="0" y="251"/>
                  <a:pt x="1" y="257"/>
                </a:cubicBezTo>
                <a:cubicBezTo>
                  <a:pt x="3" y="262"/>
                  <a:pt x="8" y="267"/>
                  <a:pt x="13" y="268"/>
                </a:cubicBezTo>
                <a:cubicBezTo>
                  <a:pt x="13" y="269"/>
                  <a:pt x="13" y="269"/>
                  <a:pt x="13" y="269"/>
                </a:cubicBezTo>
                <a:cubicBezTo>
                  <a:pt x="15" y="276"/>
                  <a:pt x="18" y="284"/>
                  <a:pt x="25" y="287"/>
                </a:cubicBezTo>
                <a:cubicBezTo>
                  <a:pt x="32" y="290"/>
                  <a:pt x="42" y="284"/>
                  <a:pt x="48" y="290"/>
                </a:cubicBezTo>
                <a:cubicBezTo>
                  <a:pt x="48" y="291"/>
                  <a:pt x="48" y="291"/>
                  <a:pt x="48" y="291"/>
                </a:cubicBezTo>
                <a:cubicBezTo>
                  <a:pt x="49" y="291"/>
                  <a:pt x="49" y="292"/>
                  <a:pt x="49" y="292"/>
                </a:cubicBezTo>
                <a:cubicBezTo>
                  <a:pt x="55" y="301"/>
                  <a:pt x="61" y="309"/>
                  <a:pt x="70" y="315"/>
                </a:cubicBezTo>
                <a:cubicBezTo>
                  <a:pt x="87" y="327"/>
                  <a:pt x="109" y="329"/>
                  <a:pt x="130" y="330"/>
                </a:cubicBezTo>
                <a:cubicBezTo>
                  <a:pt x="144" y="330"/>
                  <a:pt x="159" y="330"/>
                  <a:pt x="173" y="331"/>
                </a:cubicBezTo>
                <a:cubicBezTo>
                  <a:pt x="188" y="332"/>
                  <a:pt x="201" y="334"/>
                  <a:pt x="215" y="329"/>
                </a:cubicBezTo>
                <a:cubicBezTo>
                  <a:pt x="235" y="321"/>
                  <a:pt x="250" y="302"/>
                  <a:pt x="258" y="283"/>
                </a:cubicBezTo>
                <a:cubicBezTo>
                  <a:pt x="262" y="272"/>
                  <a:pt x="265" y="261"/>
                  <a:pt x="266" y="250"/>
                </a:cubicBezTo>
                <a:cubicBezTo>
                  <a:pt x="268" y="235"/>
                  <a:pt x="265" y="219"/>
                  <a:pt x="264" y="204"/>
                </a:cubicBezTo>
                <a:cubicBezTo>
                  <a:pt x="262" y="193"/>
                  <a:pt x="262" y="182"/>
                  <a:pt x="261" y="170"/>
                </a:cubicBezTo>
                <a:close/>
                <a:moveTo>
                  <a:pt x="261" y="264"/>
                </a:moveTo>
                <a:cubicBezTo>
                  <a:pt x="261" y="264"/>
                  <a:pt x="261" y="263"/>
                  <a:pt x="261" y="264"/>
                </a:cubicBezTo>
                <a:cubicBezTo>
                  <a:pt x="256" y="265"/>
                  <a:pt x="250" y="268"/>
                  <a:pt x="245" y="270"/>
                </a:cubicBezTo>
                <a:cubicBezTo>
                  <a:pt x="239" y="272"/>
                  <a:pt x="233" y="275"/>
                  <a:pt x="227" y="277"/>
                </a:cubicBezTo>
                <a:cubicBezTo>
                  <a:pt x="221" y="279"/>
                  <a:pt x="215" y="281"/>
                  <a:pt x="209" y="283"/>
                </a:cubicBezTo>
                <a:cubicBezTo>
                  <a:pt x="205" y="285"/>
                  <a:pt x="200" y="286"/>
                  <a:pt x="196" y="288"/>
                </a:cubicBezTo>
                <a:cubicBezTo>
                  <a:pt x="196" y="287"/>
                  <a:pt x="196" y="286"/>
                  <a:pt x="197" y="285"/>
                </a:cubicBezTo>
                <a:cubicBezTo>
                  <a:pt x="202" y="284"/>
                  <a:pt x="206" y="282"/>
                  <a:pt x="211" y="280"/>
                </a:cubicBezTo>
                <a:cubicBezTo>
                  <a:pt x="217" y="278"/>
                  <a:pt x="224" y="277"/>
                  <a:pt x="230" y="275"/>
                </a:cubicBezTo>
                <a:cubicBezTo>
                  <a:pt x="236" y="274"/>
                  <a:pt x="241" y="272"/>
                  <a:pt x="246" y="269"/>
                </a:cubicBezTo>
                <a:cubicBezTo>
                  <a:pt x="251" y="267"/>
                  <a:pt x="257" y="265"/>
                  <a:pt x="261" y="263"/>
                </a:cubicBezTo>
                <a:cubicBezTo>
                  <a:pt x="261" y="263"/>
                  <a:pt x="261" y="263"/>
                  <a:pt x="261" y="264"/>
                </a:cubicBezTo>
                <a:close/>
                <a:moveTo>
                  <a:pt x="260" y="269"/>
                </a:moveTo>
                <a:cubicBezTo>
                  <a:pt x="260" y="269"/>
                  <a:pt x="259" y="269"/>
                  <a:pt x="259" y="269"/>
                </a:cubicBezTo>
                <a:cubicBezTo>
                  <a:pt x="255" y="272"/>
                  <a:pt x="249" y="273"/>
                  <a:pt x="244" y="275"/>
                </a:cubicBezTo>
                <a:cubicBezTo>
                  <a:pt x="238" y="277"/>
                  <a:pt x="232" y="280"/>
                  <a:pt x="226" y="282"/>
                </a:cubicBezTo>
                <a:cubicBezTo>
                  <a:pt x="220" y="284"/>
                  <a:pt x="214" y="286"/>
                  <a:pt x="208" y="288"/>
                </a:cubicBezTo>
                <a:cubicBezTo>
                  <a:pt x="205" y="289"/>
                  <a:pt x="203" y="290"/>
                  <a:pt x="200" y="291"/>
                </a:cubicBezTo>
                <a:cubicBezTo>
                  <a:pt x="199" y="291"/>
                  <a:pt x="197" y="291"/>
                  <a:pt x="196" y="292"/>
                </a:cubicBezTo>
                <a:cubicBezTo>
                  <a:pt x="198" y="291"/>
                  <a:pt x="199" y="290"/>
                  <a:pt x="201" y="290"/>
                </a:cubicBezTo>
                <a:cubicBezTo>
                  <a:pt x="206" y="287"/>
                  <a:pt x="213" y="285"/>
                  <a:pt x="219" y="283"/>
                </a:cubicBezTo>
                <a:cubicBezTo>
                  <a:pt x="225" y="281"/>
                  <a:pt x="231" y="278"/>
                  <a:pt x="237" y="276"/>
                </a:cubicBezTo>
                <a:cubicBezTo>
                  <a:pt x="242" y="274"/>
                  <a:pt x="247" y="272"/>
                  <a:pt x="252" y="270"/>
                </a:cubicBezTo>
                <a:cubicBezTo>
                  <a:pt x="255" y="268"/>
                  <a:pt x="259" y="267"/>
                  <a:pt x="261" y="264"/>
                </a:cubicBezTo>
                <a:cubicBezTo>
                  <a:pt x="261" y="266"/>
                  <a:pt x="260" y="267"/>
                  <a:pt x="260" y="269"/>
                </a:cubicBezTo>
                <a:close/>
                <a:moveTo>
                  <a:pt x="204" y="92"/>
                </a:moveTo>
                <a:cubicBezTo>
                  <a:pt x="206" y="93"/>
                  <a:pt x="209" y="94"/>
                  <a:pt x="211" y="95"/>
                </a:cubicBezTo>
                <a:cubicBezTo>
                  <a:pt x="209" y="94"/>
                  <a:pt x="207" y="93"/>
                  <a:pt x="204" y="93"/>
                </a:cubicBezTo>
                <a:cubicBezTo>
                  <a:pt x="204" y="93"/>
                  <a:pt x="204" y="92"/>
                  <a:pt x="203" y="92"/>
                </a:cubicBezTo>
                <a:cubicBezTo>
                  <a:pt x="203" y="92"/>
                  <a:pt x="204" y="92"/>
                  <a:pt x="204" y="92"/>
                </a:cubicBezTo>
                <a:close/>
                <a:moveTo>
                  <a:pt x="201" y="92"/>
                </a:moveTo>
                <a:cubicBezTo>
                  <a:pt x="201" y="92"/>
                  <a:pt x="200" y="91"/>
                  <a:pt x="200" y="91"/>
                </a:cubicBezTo>
                <a:cubicBezTo>
                  <a:pt x="200" y="91"/>
                  <a:pt x="200" y="91"/>
                  <a:pt x="200" y="90"/>
                </a:cubicBezTo>
                <a:cubicBezTo>
                  <a:pt x="200" y="90"/>
                  <a:pt x="200" y="90"/>
                  <a:pt x="200" y="90"/>
                </a:cubicBezTo>
                <a:cubicBezTo>
                  <a:pt x="200" y="90"/>
                  <a:pt x="201" y="91"/>
                  <a:pt x="201" y="91"/>
                </a:cubicBezTo>
                <a:cubicBezTo>
                  <a:pt x="201" y="91"/>
                  <a:pt x="201" y="91"/>
                  <a:pt x="201" y="92"/>
                </a:cubicBezTo>
                <a:close/>
                <a:moveTo>
                  <a:pt x="197" y="90"/>
                </a:moveTo>
                <a:cubicBezTo>
                  <a:pt x="197" y="90"/>
                  <a:pt x="197" y="90"/>
                  <a:pt x="196" y="90"/>
                </a:cubicBezTo>
                <a:cubicBezTo>
                  <a:pt x="196" y="90"/>
                  <a:pt x="197" y="90"/>
                  <a:pt x="197" y="90"/>
                </a:cubicBezTo>
                <a:cubicBezTo>
                  <a:pt x="197" y="90"/>
                  <a:pt x="197" y="89"/>
                  <a:pt x="197" y="89"/>
                </a:cubicBezTo>
                <a:cubicBezTo>
                  <a:pt x="197" y="89"/>
                  <a:pt x="197" y="89"/>
                  <a:pt x="197" y="89"/>
                </a:cubicBezTo>
                <a:cubicBezTo>
                  <a:pt x="197" y="89"/>
                  <a:pt x="197" y="89"/>
                  <a:pt x="197" y="89"/>
                </a:cubicBezTo>
                <a:cubicBezTo>
                  <a:pt x="197" y="89"/>
                  <a:pt x="197" y="89"/>
                  <a:pt x="197" y="89"/>
                </a:cubicBezTo>
                <a:cubicBezTo>
                  <a:pt x="197" y="90"/>
                  <a:pt x="197" y="90"/>
                  <a:pt x="197" y="90"/>
                </a:cubicBezTo>
                <a:cubicBezTo>
                  <a:pt x="197" y="90"/>
                  <a:pt x="197" y="90"/>
                  <a:pt x="197" y="90"/>
                </a:cubicBezTo>
                <a:close/>
                <a:moveTo>
                  <a:pt x="194" y="90"/>
                </a:moveTo>
                <a:cubicBezTo>
                  <a:pt x="193" y="90"/>
                  <a:pt x="192" y="89"/>
                  <a:pt x="192" y="89"/>
                </a:cubicBezTo>
                <a:cubicBezTo>
                  <a:pt x="192" y="89"/>
                  <a:pt x="192" y="89"/>
                  <a:pt x="192" y="88"/>
                </a:cubicBezTo>
                <a:cubicBezTo>
                  <a:pt x="192" y="88"/>
                  <a:pt x="193" y="88"/>
                  <a:pt x="194" y="89"/>
                </a:cubicBezTo>
                <a:cubicBezTo>
                  <a:pt x="194" y="89"/>
                  <a:pt x="194" y="89"/>
                  <a:pt x="194" y="90"/>
                </a:cubicBezTo>
                <a:cubicBezTo>
                  <a:pt x="194" y="90"/>
                  <a:pt x="194" y="90"/>
                  <a:pt x="194" y="90"/>
                </a:cubicBezTo>
                <a:close/>
                <a:moveTo>
                  <a:pt x="189" y="89"/>
                </a:moveTo>
                <a:cubicBezTo>
                  <a:pt x="188" y="89"/>
                  <a:pt x="188" y="89"/>
                  <a:pt x="187" y="89"/>
                </a:cubicBezTo>
                <a:cubicBezTo>
                  <a:pt x="187" y="88"/>
                  <a:pt x="187" y="88"/>
                  <a:pt x="187" y="88"/>
                </a:cubicBezTo>
                <a:cubicBezTo>
                  <a:pt x="188" y="88"/>
                  <a:pt x="188" y="88"/>
                  <a:pt x="189" y="88"/>
                </a:cubicBezTo>
                <a:cubicBezTo>
                  <a:pt x="189" y="88"/>
                  <a:pt x="189" y="88"/>
                  <a:pt x="189" y="89"/>
                </a:cubicBezTo>
                <a:close/>
                <a:moveTo>
                  <a:pt x="184" y="87"/>
                </a:moveTo>
                <a:cubicBezTo>
                  <a:pt x="184" y="88"/>
                  <a:pt x="184" y="88"/>
                  <a:pt x="184" y="88"/>
                </a:cubicBezTo>
                <a:cubicBezTo>
                  <a:pt x="184" y="88"/>
                  <a:pt x="184" y="88"/>
                  <a:pt x="184" y="88"/>
                </a:cubicBezTo>
                <a:cubicBezTo>
                  <a:pt x="184" y="88"/>
                  <a:pt x="183" y="88"/>
                  <a:pt x="183" y="88"/>
                </a:cubicBezTo>
                <a:cubicBezTo>
                  <a:pt x="183" y="88"/>
                  <a:pt x="183" y="88"/>
                  <a:pt x="183" y="87"/>
                </a:cubicBezTo>
                <a:cubicBezTo>
                  <a:pt x="183" y="87"/>
                  <a:pt x="184" y="87"/>
                  <a:pt x="184" y="87"/>
                </a:cubicBezTo>
                <a:close/>
                <a:moveTo>
                  <a:pt x="180" y="87"/>
                </a:moveTo>
                <a:cubicBezTo>
                  <a:pt x="180" y="87"/>
                  <a:pt x="180" y="87"/>
                  <a:pt x="180" y="87"/>
                </a:cubicBezTo>
                <a:cubicBezTo>
                  <a:pt x="180" y="87"/>
                  <a:pt x="180" y="88"/>
                  <a:pt x="180" y="88"/>
                </a:cubicBezTo>
                <a:cubicBezTo>
                  <a:pt x="180" y="88"/>
                  <a:pt x="180" y="88"/>
                  <a:pt x="180" y="88"/>
                </a:cubicBezTo>
                <a:cubicBezTo>
                  <a:pt x="180" y="87"/>
                  <a:pt x="180" y="88"/>
                  <a:pt x="180" y="88"/>
                </a:cubicBezTo>
                <a:cubicBezTo>
                  <a:pt x="180" y="88"/>
                  <a:pt x="180" y="88"/>
                  <a:pt x="180" y="88"/>
                </a:cubicBezTo>
                <a:cubicBezTo>
                  <a:pt x="180" y="88"/>
                  <a:pt x="180" y="88"/>
                  <a:pt x="180" y="88"/>
                </a:cubicBezTo>
                <a:cubicBezTo>
                  <a:pt x="180" y="88"/>
                  <a:pt x="180" y="88"/>
                  <a:pt x="180" y="88"/>
                </a:cubicBezTo>
                <a:cubicBezTo>
                  <a:pt x="180" y="88"/>
                  <a:pt x="180" y="88"/>
                  <a:pt x="179" y="88"/>
                </a:cubicBezTo>
                <a:cubicBezTo>
                  <a:pt x="179" y="88"/>
                  <a:pt x="179" y="88"/>
                  <a:pt x="179" y="88"/>
                </a:cubicBezTo>
                <a:cubicBezTo>
                  <a:pt x="179" y="88"/>
                  <a:pt x="179" y="88"/>
                  <a:pt x="179" y="88"/>
                </a:cubicBezTo>
                <a:cubicBezTo>
                  <a:pt x="179" y="88"/>
                  <a:pt x="179" y="87"/>
                  <a:pt x="179" y="87"/>
                </a:cubicBezTo>
                <a:cubicBezTo>
                  <a:pt x="179" y="87"/>
                  <a:pt x="179" y="87"/>
                  <a:pt x="179" y="87"/>
                </a:cubicBezTo>
                <a:cubicBezTo>
                  <a:pt x="179" y="87"/>
                  <a:pt x="180" y="87"/>
                  <a:pt x="180" y="87"/>
                </a:cubicBezTo>
                <a:close/>
                <a:moveTo>
                  <a:pt x="176" y="88"/>
                </a:moveTo>
                <a:cubicBezTo>
                  <a:pt x="176" y="88"/>
                  <a:pt x="176" y="88"/>
                  <a:pt x="176" y="88"/>
                </a:cubicBezTo>
                <a:cubicBezTo>
                  <a:pt x="176" y="88"/>
                  <a:pt x="176" y="88"/>
                  <a:pt x="176" y="88"/>
                </a:cubicBezTo>
                <a:cubicBezTo>
                  <a:pt x="176" y="88"/>
                  <a:pt x="176" y="88"/>
                  <a:pt x="176" y="88"/>
                </a:cubicBezTo>
                <a:cubicBezTo>
                  <a:pt x="176" y="88"/>
                  <a:pt x="176" y="88"/>
                  <a:pt x="176" y="88"/>
                </a:cubicBezTo>
                <a:cubicBezTo>
                  <a:pt x="176" y="88"/>
                  <a:pt x="175" y="88"/>
                  <a:pt x="175" y="88"/>
                </a:cubicBezTo>
                <a:cubicBezTo>
                  <a:pt x="175" y="88"/>
                  <a:pt x="175" y="88"/>
                  <a:pt x="175" y="88"/>
                </a:cubicBezTo>
                <a:cubicBezTo>
                  <a:pt x="175" y="88"/>
                  <a:pt x="176" y="88"/>
                  <a:pt x="176" y="88"/>
                </a:cubicBezTo>
                <a:close/>
                <a:moveTo>
                  <a:pt x="172" y="88"/>
                </a:moveTo>
                <a:cubicBezTo>
                  <a:pt x="172" y="88"/>
                  <a:pt x="172" y="89"/>
                  <a:pt x="172" y="89"/>
                </a:cubicBezTo>
                <a:cubicBezTo>
                  <a:pt x="172" y="89"/>
                  <a:pt x="172" y="89"/>
                  <a:pt x="172" y="89"/>
                </a:cubicBezTo>
                <a:cubicBezTo>
                  <a:pt x="172" y="89"/>
                  <a:pt x="171" y="89"/>
                  <a:pt x="171" y="89"/>
                </a:cubicBezTo>
                <a:cubicBezTo>
                  <a:pt x="171" y="89"/>
                  <a:pt x="171" y="89"/>
                  <a:pt x="171" y="89"/>
                </a:cubicBezTo>
                <a:cubicBezTo>
                  <a:pt x="171" y="88"/>
                  <a:pt x="172" y="88"/>
                  <a:pt x="172" y="88"/>
                </a:cubicBezTo>
                <a:close/>
                <a:moveTo>
                  <a:pt x="166" y="102"/>
                </a:moveTo>
                <a:cubicBezTo>
                  <a:pt x="166" y="99"/>
                  <a:pt x="167" y="96"/>
                  <a:pt x="168" y="94"/>
                </a:cubicBezTo>
                <a:cubicBezTo>
                  <a:pt x="168" y="96"/>
                  <a:pt x="169" y="99"/>
                  <a:pt x="169" y="101"/>
                </a:cubicBezTo>
                <a:cubicBezTo>
                  <a:pt x="170" y="105"/>
                  <a:pt x="171" y="110"/>
                  <a:pt x="168" y="113"/>
                </a:cubicBezTo>
                <a:cubicBezTo>
                  <a:pt x="166" y="116"/>
                  <a:pt x="165" y="110"/>
                  <a:pt x="165" y="109"/>
                </a:cubicBezTo>
                <a:cubicBezTo>
                  <a:pt x="165" y="107"/>
                  <a:pt x="165" y="104"/>
                  <a:pt x="166" y="102"/>
                </a:cubicBezTo>
                <a:close/>
                <a:moveTo>
                  <a:pt x="171" y="94"/>
                </a:moveTo>
                <a:cubicBezTo>
                  <a:pt x="175" y="96"/>
                  <a:pt x="178" y="98"/>
                  <a:pt x="181" y="101"/>
                </a:cubicBezTo>
                <a:cubicBezTo>
                  <a:pt x="183" y="103"/>
                  <a:pt x="185" y="105"/>
                  <a:pt x="186" y="108"/>
                </a:cubicBezTo>
                <a:cubicBezTo>
                  <a:pt x="187" y="110"/>
                  <a:pt x="184" y="113"/>
                  <a:pt x="182" y="113"/>
                </a:cubicBezTo>
                <a:cubicBezTo>
                  <a:pt x="178" y="114"/>
                  <a:pt x="175" y="106"/>
                  <a:pt x="174" y="103"/>
                </a:cubicBezTo>
                <a:cubicBezTo>
                  <a:pt x="173" y="100"/>
                  <a:pt x="172" y="97"/>
                  <a:pt x="171" y="94"/>
                </a:cubicBezTo>
                <a:close/>
                <a:moveTo>
                  <a:pt x="168" y="86"/>
                </a:moveTo>
                <a:cubicBezTo>
                  <a:pt x="168" y="85"/>
                  <a:pt x="169" y="85"/>
                  <a:pt x="170" y="85"/>
                </a:cubicBezTo>
                <a:cubicBezTo>
                  <a:pt x="171" y="85"/>
                  <a:pt x="171" y="85"/>
                  <a:pt x="171" y="85"/>
                </a:cubicBezTo>
                <a:cubicBezTo>
                  <a:pt x="170" y="85"/>
                  <a:pt x="169" y="86"/>
                  <a:pt x="168" y="86"/>
                </a:cubicBezTo>
                <a:close/>
                <a:moveTo>
                  <a:pt x="165" y="90"/>
                </a:moveTo>
                <a:cubicBezTo>
                  <a:pt x="165" y="90"/>
                  <a:pt x="165" y="90"/>
                  <a:pt x="165" y="90"/>
                </a:cubicBezTo>
                <a:cubicBezTo>
                  <a:pt x="163" y="90"/>
                  <a:pt x="161" y="91"/>
                  <a:pt x="160" y="91"/>
                </a:cubicBezTo>
                <a:cubicBezTo>
                  <a:pt x="161" y="91"/>
                  <a:pt x="163" y="90"/>
                  <a:pt x="165" y="90"/>
                </a:cubicBezTo>
                <a:close/>
                <a:moveTo>
                  <a:pt x="134" y="164"/>
                </a:moveTo>
                <a:cubicBezTo>
                  <a:pt x="134" y="165"/>
                  <a:pt x="134" y="165"/>
                  <a:pt x="134" y="165"/>
                </a:cubicBezTo>
                <a:cubicBezTo>
                  <a:pt x="134" y="165"/>
                  <a:pt x="134" y="165"/>
                  <a:pt x="134" y="165"/>
                </a:cubicBezTo>
                <a:cubicBezTo>
                  <a:pt x="134" y="166"/>
                  <a:pt x="133" y="166"/>
                  <a:pt x="133" y="166"/>
                </a:cubicBezTo>
                <a:cubicBezTo>
                  <a:pt x="133" y="166"/>
                  <a:pt x="133" y="165"/>
                  <a:pt x="133" y="165"/>
                </a:cubicBezTo>
                <a:cubicBezTo>
                  <a:pt x="133" y="165"/>
                  <a:pt x="134" y="164"/>
                  <a:pt x="134" y="164"/>
                </a:cubicBezTo>
                <a:close/>
                <a:moveTo>
                  <a:pt x="262" y="215"/>
                </a:moveTo>
                <a:cubicBezTo>
                  <a:pt x="262" y="215"/>
                  <a:pt x="262" y="215"/>
                  <a:pt x="262" y="215"/>
                </a:cubicBezTo>
                <a:cubicBezTo>
                  <a:pt x="251" y="221"/>
                  <a:pt x="240" y="225"/>
                  <a:pt x="229" y="230"/>
                </a:cubicBezTo>
                <a:cubicBezTo>
                  <a:pt x="224" y="232"/>
                  <a:pt x="218" y="235"/>
                  <a:pt x="213" y="237"/>
                </a:cubicBezTo>
                <a:cubicBezTo>
                  <a:pt x="211" y="239"/>
                  <a:pt x="208" y="240"/>
                  <a:pt x="206" y="241"/>
                </a:cubicBezTo>
                <a:cubicBezTo>
                  <a:pt x="204" y="242"/>
                  <a:pt x="203" y="242"/>
                  <a:pt x="201" y="243"/>
                </a:cubicBezTo>
                <a:cubicBezTo>
                  <a:pt x="202" y="243"/>
                  <a:pt x="203" y="242"/>
                  <a:pt x="204" y="241"/>
                </a:cubicBezTo>
                <a:cubicBezTo>
                  <a:pt x="209" y="239"/>
                  <a:pt x="213" y="236"/>
                  <a:pt x="218" y="234"/>
                </a:cubicBezTo>
                <a:cubicBezTo>
                  <a:pt x="224" y="231"/>
                  <a:pt x="229" y="229"/>
                  <a:pt x="234" y="227"/>
                </a:cubicBezTo>
                <a:cubicBezTo>
                  <a:pt x="243" y="222"/>
                  <a:pt x="254" y="218"/>
                  <a:pt x="261" y="212"/>
                </a:cubicBezTo>
                <a:cubicBezTo>
                  <a:pt x="262" y="213"/>
                  <a:pt x="262" y="214"/>
                  <a:pt x="262" y="215"/>
                </a:cubicBezTo>
                <a:close/>
                <a:moveTo>
                  <a:pt x="262" y="221"/>
                </a:moveTo>
                <a:cubicBezTo>
                  <a:pt x="262" y="221"/>
                  <a:pt x="262" y="221"/>
                  <a:pt x="262" y="221"/>
                </a:cubicBezTo>
                <a:cubicBezTo>
                  <a:pt x="252" y="225"/>
                  <a:pt x="241" y="229"/>
                  <a:pt x="230" y="232"/>
                </a:cubicBezTo>
                <a:cubicBezTo>
                  <a:pt x="220" y="236"/>
                  <a:pt x="210" y="241"/>
                  <a:pt x="201" y="245"/>
                </a:cubicBezTo>
                <a:cubicBezTo>
                  <a:pt x="201" y="245"/>
                  <a:pt x="201" y="244"/>
                  <a:pt x="201" y="244"/>
                </a:cubicBezTo>
                <a:cubicBezTo>
                  <a:pt x="205" y="242"/>
                  <a:pt x="209" y="240"/>
                  <a:pt x="214" y="238"/>
                </a:cubicBezTo>
                <a:cubicBezTo>
                  <a:pt x="219" y="235"/>
                  <a:pt x="224" y="233"/>
                  <a:pt x="230" y="231"/>
                </a:cubicBezTo>
                <a:cubicBezTo>
                  <a:pt x="240" y="226"/>
                  <a:pt x="252" y="222"/>
                  <a:pt x="262" y="216"/>
                </a:cubicBezTo>
                <a:cubicBezTo>
                  <a:pt x="262" y="216"/>
                  <a:pt x="262" y="216"/>
                  <a:pt x="262" y="216"/>
                </a:cubicBezTo>
                <a:cubicBezTo>
                  <a:pt x="262" y="218"/>
                  <a:pt x="262" y="219"/>
                  <a:pt x="262" y="221"/>
                </a:cubicBezTo>
                <a:close/>
                <a:moveTo>
                  <a:pt x="263" y="231"/>
                </a:moveTo>
                <a:cubicBezTo>
                  <a:pt x="263" y="231"/>
                  <a:pt x="263" y="231"/>
                  <a:pt x="263" y="231"/>
                </a:cubicBezTo>
                <a:cubicBezTo>
                  <a:pt x="252" y="235"/>
                  <a:pt x="241" y="240"/>
                  <a:pt x="229" y="243"/>
                </a:cubicBezTo>
                <a:cubicBezTo>
                  <a:pt x="224" y="245"/>
                  <a:pt x="219" y="246"/>
                  <a:pt x="214" y="248"/>
                </a:cubicBezTo>
                <a:cubicBezTo>
                  <a:pt x="212" y="249"/>
                  <a:pt x="209" y="251"/>
                  <a:pt x="207" y="252"/>
                </a:cubicBezTo>
                <a:cubicBezTo>
                  <a:pt x="207" y="251"/>
                  <a:pt x="208" y="251"/>
                  <a:pt x="209" y="251"/>
                </a:cubicBezTo>
                <a:cubicBezTo>
                  <a:pt x="211" y="249"/>
                  <a:pt x="213" y="248"/>
                  <a:pt x="216" y="247"/>
                </a:cubicBezTo>
                <a:cubicBezTo>
                  <a:pt x="221" y="244"/>
                  <a:pt x="227" y="242"/>
                  <a:pt x="232" y="239"/>
                </a:cubicBezTo>
                <a:cubicBezTo>
                  <a:pt x="243" y="235"/>
                  <a:pt x="253" y="231"/>
                  <a:pt x="263" y="226"/>
                </a:cubicBezTo>
                <a:cubicBezTo>
                  <a:pt x="263" y="228"/>
                  <a:pt x="263" y="229"/>
                  <a:pt x="263" y="231"/>
                </a:cubicBezTo>
                <a:close/>
                <a:moveTo>
                  <a:pt x="263" y="249"/>
                </a:moveTo>
                <a:cubicBezTo>
                  <a:pt x="263" y="249"/>
                  <a:pt x="263" y="250"/>
                  <a:pt x="263" y="251"/>
                </a:cubicBezTo>
                <a:cubicBezTo>
                  <a:pt x="253" y="255"/>
                  <a:pt x="243" y="259"/>
                  <a:pt x="232" y="263"/>
                </a:cubicBezTo>
                <a:cubicBezTo>
                  <a:pt x="229" y="264"/>
                  <a:pt x="226" y="265"/>
                  <a:pt x="222" y="266"/>
                </a:cubicBezTo>
                <a:cubicBezTo>
                  <a:pt x="216" y="269"/>
                  <a:pt x="209" y="271"/>
                  <a:pt x="202" y="274"/>
                </a:cubicBezTo>
                <a:cubicBezTo>
                  <a:pt x="201" y="274"/>
                  <a:pt x="200" y="274"/>
                  <a:pt x="199" y="275"/>
                </a:cubicBezTo>
                <a:cubicBezTo>
                  <a:pt x="200" y="274"/>
                  <a:pt x="202" y="274"/>
                  <a:pt x="204" y="273"/>
                </a:cubicBezTo>
                <a:cubicBezTo>
                  <a:pt x="207" y="272"/>
                  <a:pt x="210" y="270"/>
                  <a:pt x="212" y="269"/>
                </a:cubicBezTo>
                <a:cubicBezTo>
                  <a:pt x="222" y="263"/>
                  <a:pt x="234" y="260"/>
                  <a:pt x="245" y="256"/>
                </a:cubicBezTo>
                <a:cubicBezTo>
                  <a:pt x="251" y="254"/>
                  <a:pt x="258" y="252"/>
                  <a:pt x="263" y="249"/>
                </a:cubicBezTo>
                <a:close/>
                <a:moveTo>
                  <a:pt x="259" y="250"/>
                </a:moveTo>
                <a:cubicBezTo>
                  <a:pt x="259" y="250"/>
                  <a:pt x="260" y="250"/>
                  <a:pt x="260" y="250"/>
                </a:cubicBezTo>
                <a:cubicBezTo>
                  <a:pt x="260" y="250"/>
                  <a:pt x="259" y="250"/>
                  <a:pt x="259" y="250"/>
                </a:cubicBezTo>
                <a:close/>
                <a:moveTo>
                  <a:pt x="260" y="250"/>
                </a:moveTo>
                <a:cubicBezTo>
                  <a:pt x="260" y="249"/>
                  <a:pt x="261" y="249"/>
                  <a:pt x="261" y="249"/>
                </a:cubicBezTo>
                <a:cubicBezTo>
                  <a:pt x="261" y="249"/>
                  <a:pt x="260" y="249"/>
                  <a:pt x="260" y="250"/>
                </a:cubicBezTo>
                <a:close/>
                <a:moveTo>
                  <a:pt x="263" y="254"/>
                </a:moveTo>
                <a:cubicBezTo>
                  <a:pt x="249" y="261"/>
                  <a:pt x="235" y="266"/>
                  <a:pt x="221" y="271"/>
                </a:cubicBezTo>
                <a:cubicBezTo>
                  <a:pt x="214" y="273"/>
                  <a:pt x="207" y="275"/>
                  <a:pt x="200" y="277"/>
                </a:cubicBezTo>
                <a:cubicBezTo>
                  <a:pt x="197" y="278"/>
                  <a:pt x="200" y="277"/>
                  <a:pt x="200" y="277"/>
                </a:cubicBezTo>
                <a:cubicBezTo>
                  <a:pt x="202" y="276"/>
                  <a:pt x="204" y="275"/>
                  <a:pt x="205" y="275"/>
                </a:cubicBezTo>
                <a:cubicBezTo>
                  <a:pt x="208" y="274"/>
                  <a:pt x="211" y="272"/>
                  <a:pt x="214" y="271"/>
                </a:cubicBezTo>
                <a:cubicBezTo>
                  <a:pt x="221" y="269"/>
                  <a:pt x="227" y="266"/>
                  <a:pt x="233" y="264"/>
                </a:cubicBezTo>
                <a:cubicBezTo>
                  <a:pt x="243" y="261"/>
                  <a:pt x="252" y="257"/>
                  <a:pt x="261" y="253"/>
                </a:cubicBezTo>
                <a:cubicBezTo>
                  <a:pt x="262" y="253"/>
                  <a:pt x="262" y="253"/>
                  <a:pt x="262" y="252"/>
                </a:cubicBezTo>
                <a:cubicBezTo>
                  <a:pt x="263" y="252"/>
                  <a:pt x="263" y="252"/>
                  <a:pt x="263" y="252"/>
                </a:cubicBezTo>
                <a:cubicBezTo>
                  <a:pt x="263" y="253"/>
                  <a:pt x="263" y="253"/>
                  <a:pt x="263" y="254"/>
                </a:cubicBezTo>
                <a:close/>
                <a:moveTo>
                  <a:pt x="231" y="270"/>
                </a:moveTo>
                <a:cubicBezTo>
                  <a:pt x="240" y="267"/>
                  <a:pt x="250" y="264"/>
                  <a:pt x="259" y="259"/>
                </a:cubicBezTo>
                <a:cubicBezTo>
                  <a:pt x="261" y="259"/>
                  <a:pt x="261" y="259"/>
                  <a:pt x="261" y="259"/>
                </a:cubicBezTo>
                <a:cubicBezTo>
                  <a:pt x="261" y="258"/>
                  <a:pt x="262" y="258"/>
                  <a:pt x="262" y="258"/>
                </a:cubicBezTo>
                <a:cubicBezTo>
                  <a:pt x="262" y="259"/>
                  <a:pt x="262" y="260"/>
                  <a:pt x="262" y="262"/>
                </a:cubicBezTo>
                <a:cubicBezTo>
                  <a:pt x="257" y="264"/>
                  <a:pt x="252" y="266"/>
                  <a:pt x="247" y="268"/>
                </a:cubicBezTo>
                <a:cubicBezTo>
                  <a:pt x="242" y="271"/>
                  <a:pt x="236" y="273"/>
                  <a:pt x="230" y="274"/>
                </a:cubicBezTo>
                <a:cubicBezTo>
                  <a:pt x="224" y="276"/>
                  <a:pt x="218" y="277"/>
                  <a:pt x="213" y="279"/>
                </a:cubicBezTo>
                <a:cubicBezTo>
                  <a:pt x="210" y="280"/>
                  <a:pt x="208" y="281"/>
                  <a:pt x="205" y="282"/>
                </a:cubicBezTo>
                <a:cubicBezTo>
                  <a:pt x="203" y="283"/>
                  <a:pt x="199" y="283"/>
                  <a:pt x="197" y="284"/>
                </a:cubicBezTo>
                <a:cubicBezTo>
                  <a:pt x="200" y="283"/>
                  <a:pt x="203" y="281"/>
                  <a:pt x="206" y="280"/>
                </a:cubicBezTo>
                <a:cubicBezTo>
                  <a:pt x="214" y="276"/>
                  <a:pt x="222" y="273"/>
                  <a:pt x="231" y="270"/>
                </a:cubicBezTo>
                <a:close/>
                <a:moveTo>
                  <a:pt x="197" y="284"/>
                </a:moveTo>
                <a:cubicBezTo>
                  <a:pt x="197" y="284"/>
                  <a:pt x="197" y="283"/>
                  <a:pt x="197" y="283"/>
                </a:cubicBezTo>
                <a:cubicBezTo>
                  <a:pt x="198" y="282"/>
                  <a:pt x="200" y="282"/>
                  <a:pt x="201" y="281"/>
                </a:cubicBezTo>
                <a:cubicBezTo>
                  <a:pt x="199" y="282"/>
                  <a:pt x="198" y="283"/>
                  <a:pt x="197" y="284"/>
                </a:cubicBezTo>
                <a:close/>
                <a:moveTo>
                  <a:pt x="194" y="308"/>
                </a:moveTo>
                <a:cubicBezTo>
                  <a:pt x="194" y="308"/>
                  <a:pt x="194" y="308"/>
                  <a:pt x="194" y="308"/>
                </a:cubicBezTo>
                <a:cubicBezTo>
                  <a:pt x="198" y="308"/>
                  <a:pt x="201" y="307"/>
                  <a:pt x="205" y="305"/>
                </a:cubicBezTo>
                <a:cubicBezTo>
                  <a:pt x="211" y="303"/>
                  <a:pt x="216" y="302"/>
                  <a:pt x="222" y="300"/>
                </a:cubicBezTo>
                <a:cubicBezTo>
                  <a:pt x="227" y="298"/>
                  <a:pt x="233" y="297"/>
                  <a:pt x="238" y="294"/>
                </a:cubicBezTo>
                <a:cubicBezTo>
                  <a:pt x="241" y="293"/>
                  <a:pt x="243" y="292"/>
                  <a:pt x="245" y="291"/>
                </a:cubicBezTo>
                <a:cubicBezTo>
                  <a:pt x="247" y="290"/>
                  <a:pt x="249" y="289"/>
                  <a:pt x="250" y="288"/>
                </a:cubicBezTo>
                <a:cubicBezTo>
                  <a:pt x="251" y="288"/>
                  <a:pt x="252" y="288"/>
                  <a:pt x="252" y="287"/>
                </a:cubicBezTo>
                <a:cubicBezTo>
                  <a:pt x="252" y="288"/>
                  <a:pt x="251" y="289"/>
                  <a:pt x="251" y="290"/>
                </a:cubicBezTo>
                <a:cubicBezTo>
                  <a:pt x="249" y="293"/>
                  <a:pt x="243" y="293"/>
                  <a:pt x="240" y="294"/>
                </a:cubicBezTo>
                <a:cubicBezTo>
                  <a:pt x="233" y="296"/>
                  <a:pt x="227" y="298"/>
                  <a:pt x="220" y="301"/>
                </a:cubicBezTo>
                <a:cubicBezTo>
                  <a:pt x="214" y="303"/>
                  <a:pt x="208" y="305"/>
                  <a:pt x="202" y="307"/>
                </a:cubicBezTo>
                <a:cubicBezTo>
                  <a:pt x="199" y="308"/>
                  <a:pt x="196" y="308"/>
                  <a:pt x="193" y="310"/>
                </a:cubicBezTo>
                <a:cubicBezTo>
                  <a:pt x="193" y="310"/>
                  <a:pt x="193" y="309"/>
                  <a:pt x="194" y="308"/>
                </a:cubicBezTo>
                <a:close/>
                <a:moveTo>
                  <a:pt x="207" y="302"/>
                </a:moveTo>
                <a:cubicBezTo>
                  <a:pt x="213" y="300"/>
                  <a:pt x="218" y="298"/>
                  <a:pt x="224" y="297"/>
                </a:cubicBezTo>
                <a:cubicBezTo>
                  <a:pt x="229" y="295"/>
                  <a:pt x="234" y="294"/>
                  <a:pt x="240" y="292"/>
                </a:cubicBezTo>
                <a:cubicBezTo>
                  <a:pt x="240" y="292"/>
                  <a:pt x="241" y="292"/>
                  <a:pt x="242" y="292"/>
                </a:cubicBezTo>
                <a:cubicBezTo>
                  <a:pt x="236" y="295"/>
                  <a:pt x="231" y="296"/>
                  <a:pt x="225" y="298"/>
                </a:cubicBezTo>
                <a:cubicBezTo>
                  <a:pt x="220" y="300"/>
                  <a:pt x="215" y="301"/>
                  <a:pt x="209" y="303"/>
                </a:cubicBezTo>
                <a:cubicBezTo>
                  <a:pt x="205" y="304"/>
                  <a:pt x="201" y="306"/>
                  <a:pt x="197" y="307"/>
                </a:cubicBezTo>
                <a:cubicBezTo>
                  <a:pt x="192" y="308"/>
                  <a:pt x="197" y="306"/>
                  <a:pt x="198" y="306"/>
                </a:cubicBezTo>
                <a:cubicBezTo>
                  <a:pt x="201" y="304"/>
                  <a:pt x="204" y="303"/>
                  <a:pt x="207" y="302"/>
                </a:cubicBezTo>
                <a:close/>
                <a:moveTo>
                  <a:pt x="238" y="292"/>
                </a:moveTo>
                <a:cubicBezTo>
                  <a:pt x="233" y="294"/>
                  <a:pt x="227" y="295"/>
                  <a:pt x="222" y="297"/>
                </a:cubicBezTo>
                <a:cubicBezTo>
                  <a:pt x="219" y="298"/>
                  <a:pt x="215" y="299"/>
                  <a:pt x="211" y="300"/>
                </a:cubicBezTo>
                <a:cubicBezTo>
                  <a:pt x="214" y="299"/>
                  <a:pt x="217" y="298"/>
                  <a:pt x="219" y="297"/>
                </a:cubicBezTo>
                <a:cubicBezTo>
                  <a:pt x="228" y="295"/>
                  <a:pt x="238" y="292"/>
                  <a:pt x="247" y="289"/>
                </a:cubicBezTo>
                <a:cubicBezTo>
                  <a:pt x="244" y="290"/>
                  <a:pt x="241" y="291"/>
                  <a:pt x="238" y="292"/>
                </a:cubicBezTo>
                <a:close/>
                <a:moveTo>
                  <a:pt x="194" y="307"/>
                </a:moveTo>
                <a:cubicBezTo>
                  <a:pt x="194" y="306"/>
                  <a:pt x="194" y="306"/>
                  <a:pt x="194" y="305"/>
                </a:cubicBezTo>
                <a:cubicBezTo>
                  <a:pt x="196" y="305"/>
                  <a:pt x="198" y="304"/>
                  <a:pt x="201" y="304"/>
                </a:cubicBezTo>
                <a:cubicBezTo>
                  <a:pt x="198" y="305"/>
                  <a:pt x="196" y="306"/>
                  <a:pt x="194" y="307"/>
                </a:cubicBezTo>
                <a:close/>
                <a:moveTo>
                  <a:pt x="194" y="302"/>
                </a:moveTo>
                <a:cubicBezTo>
                  <a:pt x="200" y="300"/>
                  <a:pt x="205" y="298"/>
                  <a:pt x="210" y="297"/>
                </a:cubicBezTo>
                <a:cubicBezTo>
                  <a:pt x="216" y="295"/>
                  <a:pt x="221" y="293"/>
                  <a:pt x="227" y="292"/>
                </a:cubicBezTo>
                <a:cubicBezTo>
                  <a:pt x="228" y="292"/>
                  <a:pt x="229" y="291"/>
                  <a:pt x="230" y="291"/>
                </a:cubicBezTo>
                <a:cubicBezTo>
                  <a:pt x="218" y="295"/>
                  <a:pt x="206" y="299"/>
                  <a:pt x="194" y="304"/>
                </a:cubicBezTo>
                <a:cubicBezTo>
                  <a:pt x="194" y="303"/>
                  <a:pt x="194" y="303"/>
                  <a:pt x="194" y="302"/>
                </a:cubicBezTo>
                <a:close/>
                <a:moveTo>
                  <a:pt x="195" y="297"/>
                </a:moveTo>
                <a:cubicBezTo>
                  <a:pt x="200" y="296"/>
                  <a:pt x="205" y="294"/>
                  <a:pt x="209" y="292"/>
                </a:cubicBezTo>
                <a:cubicBezTo>
                  <a:pt x="215" y="290"/>
                  <a:pt x="221" y="288"/>
                  <a:pt x="226" y="286"/>
                </a:cubicBezTo>
                <a:cubicBezTo>
                  <a:pt x="232" y="285"/>
                  <a:pt x="238" y="283"/>
                  <a:pt x="244" y="281"/>
                </a:cubicBezTo>
                <a:cubicBezTo>
                  <a:pt x="246" y="280"/>
                  <a:pt x="249" y="278"/>
                  <a:pt x="252" y="277"/>
                </a:cubicBezTo>
                <a:cubicBezTo>
                  <a:pt x="253" y="277"/>
                  <a:pt x="254" y="276"/>
                  <a:pt x="255" y="276"/>
                </a:cubicBezTo>
                <a:cubicBezTo>
                  <a:pt x="256" y="276"/>
                  <a:pt x="256" y="275"/>
                  <a:pt x="257" y="275"/>
                </a:cubicBezTo>
                <a:cubicBezTo>
                  <a:pt x="257" y="275"/>
                  <a:pt x="257" y="275"/>
                  <a:pt x="257" y="275"/>
                </a:cubicBezTo>
                <a:cubicBezTo>
                  <a:pt x="253" y="278"/>
                  <a:pt x="248" y="280"/>
                  <a:pt x="243" y="282"/>
                </a:cubicBezTo>
                <a:cubicBezTo>
                  <a:pt x="237" y="285"/>
                  <a:pt x="231" y="287"/>
                  <a:pt x="224" y="289"/>
                </a:cubicBezTo>
                <a:cubicBezTo>
                  <a:pt x="214" y="293"/>
                  <a:pt x="204" y="296"/>
                  <a:pt x="195" y="301"/>
                </a:cubicBezTo>
                <a:cubicBezTo>
                  <a:pt x="195" y="299"/>
                  <a:pt x="195" y="298"/>
                  <a:pt x="195" y="297"/>
                </a:cubicBezTo>
                <a:close/>
                <a:moveTo>
                  <a:pt x="196" y="293"/>
                </a:moveTo>
                <a:cubicBezTo>
                  <a:pt x="200" y="292"/>
                  <a:pt x="204" y="290"/>
                  <a:pt x="208" y="288"/>
                </a:cubicBezTo>
                <a:cubicBezTo>
                  <a:pt x="215" y="286"/>
                  <a:pt x="221" y="284"/>
                  <a:pt x="228" y="282"/>
                </a:cubicBezTo>
                <a:cubicBezTo>
                  <a:pt x="233" y="280"/>
                  <a:pt x="239" y="278"/>
                  <a:pt x="244" y="276"/>
                </a:cubicBezTo>
                <a:cubicBezTo>
                  <a:pt x="248" y="274"/>
                  <a:pt x="253" y="273"/>
                  <a:pt x="257" y="271"/>
                </a:cubicBezTo>
                <a:cubicBezTo>
                  <a:pt x="253" y="273"/>
                  <a:pt x="249" y="274"/>
                  <a:pt x="246" y="276"/>
                </a:cubicBezTo>
                <a:cubicBezTo>
                  <a:pt x="239" y="279"/>
                  <a:pt x="233" y="281"/>
                  <a:pt x="226" y="284"/>
                </a:cubicBezTo>
                <a:cubicBezTo>
                  <a:pt x="216" y="287"/>
                  <a:pt x="205" y="291"/>
                  <a:pt x="195" y="296"/>
                </a:cubicBezTo>
                <a:cubicBezTo>
                  <a:pt x="195" y="295"/>
                  <a:pt x="195" y="294"/>
                  <a:pt x="196" y="293"/>
                </a:cubicBezTo>
                <a:close/>
                <a:moveTo>
                  <a:pt x="196" y="289"/>
                </a:moveTo>
                <a:cubicBezTo>
                  <a:pt x="201" y="286"/>
                  <a:pt x="206" y="285"/>
                  <a:pt x="211" y="284"/>
                </a:cubicBezTo>
                <a:cubicBezTo>
                  <a:pt x="218" y="281"/>
                  <a:pt x="224" y="279"/>
                  <a:pt x="230" y="276"/>
                </a:cubicBezTo>
                <a:cubicBezTo>
                  <a:pt x="236" y="274"/>
                  <a:pt x="242" y="272"/>
                  <a:pt x="247" y="270"/>
                </a:cubicBezTo>
                <a:cubicBezTo>
                  <a:pt x="250" y="269"/>
                  <a:pt x="252" y="268"/>
                  <a:pt x="255" y="267"/>
                </a:cubicBezTo>
                <a:cubicBezTo>
                  <a:pt x="256" y="267"/>
                  <a:pt x="257" y="266"/>
                  <a:pt x="258" y="265"/>
                </a:cubicBezTo>
                <a:cubicBezTo>
                  <a:pt x="262" y="263"/>
                  <a:pt x="258" y="266"/>
                  <a:pt x="257" y="266"/>
                </a:cubicBezTo>
                <a:cubicBezTo>
                  <a:pt x="254" y="269"/>
                  <a:pt x="250" y="270"/>
                  <a:pt x="246" y="271"/>
                </a:cubicBezTo>
                <a:cubicBezTo>
                  <a:pt x="240" y="274"/>
                  <a:pt x="233" y="276"/>
                  <a:pt x="227" y="279"/>
                </a:cubicBezTo>
                <a:cubicBezTo>
                  <a:pt x="221" y="281"/>
                  <a:pt x="216" y="283"/>
                  <a:pt x="210" y="285"/>
                </a:cubicBezTo>
                <a:cubicBezTo>
                  <a:pt x="205" y="287"/>
                  <a:pt x="200" y="289"/>
                  <a:pt x="196" y="291"/>
                </a:cubicBezTo>
                <a:cubicBezTo>
                  <a:pt x="196" y="291"/>
                  <a:pt x="196" y="290"/>
                  <a:pt x="196" y="289"/>
                </a:cubicBezTo>
                <a:close/>
                <a:moveTo>
                  <a:pt x="210" y="161"/>
                </a:moveTo>
                <a:cubicBezTo>
                  <a:pt x="209" y="162"/>
                  <a:pt x="208" y="162"/>
                  <a:pt x="206" y="163"/>
                </a:cubicBezTo>
                <a:cubicBezTo>
                  <a:pt x="206" y="162"/>
                  <a:pt x="206" y="162"/>
                  <a:pt x="206" y="161"/>
                </a:cubicBezTo>
                <a:cubicBezTo>
                  <a:pt x="208" y="161"/>
                  <a:pt x="209" y="161"/>
                  <a:pt x="210" y="161"/>
                </a:cubicBezTo>
                <a:close/>
                <a:moveTo>
                  <a:pt x="201" y="246"/>
                </a:moveTo>
                <a:cubicBezTo>
                  <a:pt x="212" y="241"/>
                  <a:pt x="223" y="236"/>
                  <a:pt x="234" y="232"/>
                </a:cubicBezTo>
                <a:cubicBezTo>
                  <a:pt x="239" y="230"/>
                  <a:pt x="245" y="228"/>
                  <a:pt x="251" y="226"/>
                </a:cubicBezTo>
                <a:cubicBezTo>
                  <a:pt x="253" y="225"/>
                  <a:pt x="255" y="224"/>
                  <a:pt x="257" y="224"/>
                </a:cubicBezTo>
                <a:cubicBezTo>
                  <a:pt x="256" y="224"/>
                  <a:pt x="256" y="224"/>
                  <a:pt x="256" y="224"/>
                </a:cubicBezTo>
                <a:cubicBezTo>
                  <a:pt x="245" y="229"/>
                  <a:pt x="234" y="233"/>
                  <a:pt x="223" y="238"/>
                </a:cubicBezTo>
                <a:cubicBezTo>
                  <a:pt x="218" y="240"/>
                  <a:pt x="214" y="243"/>
                  <a:pt x="209" y="245"/>
                </a:cubicBezTo>
                <a:cubicBezTo>
                  <a:pt x="206" y="246"/>
                  <a:pt x="203" y="247"/>
                  <a:pt x="200" y="249"/>
                </a:cubicBezTo>
                <a:cubicBezTo>
                  <a:pt x="200" y="248"/>
                  <a:pt x="200" y="247"/>
                  <a:pt x="201" y="246"/>
                </a:cubicBezTo>
                <a:close/>
                <a:moveTo>
                  <a:pt x="201" y="240"/>
                </a:moveTo>
                <a:cubicBezTo>
                  <a:pt x="205" y="239"/>
                  <a:pt x="208" y="236"/>
                  <a:pt x="212" y="234"/>
                </a:cubicBezTo>
                <a:cubicBezTo>
                  <a:pt x="217" y="232"/>
                  <a:pt x="223" y="230"/>
                  <a:pt x="228" y="227"/>
                </a:cubicBezTo>
                <a:cubicBezTo>
                  <a:pt x="233" y="225"/>
                  <a:pt x="238" y="223"/>
                  <a:pt x="244" y="220"/>
                </a:cubicBezTo>
                <a:cubicBezTo>
                  <a:pt x="246" y="219"/>
                  <a:pt x="249" y="218"/>
                  <a:pt x="251" y="216"/>
                </a:cubicBezTo>
                <a:cubicBezTo>
                  <a:pt x="253" y="216"/>
                  <a:pt x="254" y="215"/>
                  <a:pt x="256" y="214"/>
                </a:cubicBezTo>
                <a:cubicBezTo>
                  <a:pt x="256" y="214"/>
                  <a:pt x="262" y="210"/>
                  <a:pt x="259" y="213"/>
                </a:cubicBezTo>
                <a:cubicBezTo>
                  <a:pt x="249" y="220"/>
                  <a:pt x="238" y="224"/>
                  <a:pt x="227" y="229"/>
                </a:cubicBezTo>
                <a:cubicBezTo>
                  <a:pt x="218" y="233"/>
                  <a:pt x="209" y="237"/>
                  <a:pt x="201" y="242"/>
                </a:cubicBezTo>
                <a:cubicBezTo>
                  <a:pt x="201" y="242"/>
                  <a:pt x="201" y="241"/>
                  <a:pt x="201" y="240"/>
                </a:cubicBezTo>
                <a:close/>
                <a:moveTo>
                  <a:pt x="207" y="236"/>
                </a:moveTo>
                <a:cubicBezTo>
                  <a:pt x="207" y="236"/>
                  <a:pt x="200" y="241"/>
                  <a:pt x="203" y="238"/>
                </a:cubicBezTo>
                <a:cubicBezTo>
                  <a:pt x="205" y="237"/>
                  <a:pt x="207" y="236"/>
                  <a:pt x="209" y="235"/>
                </a:cubicBezTo>
                <a:cubicBezTo>
                  <a:pt x="208" y="235"/>
                  <a:pt x="208" y="236"/>
                  <a:pt x="207" y="236"/>
                </a:cubicBezTo>
                <a:close/>
                <a:moveTo>
                  <a:pt x="213" y="233"/>
                </a:moveTo>
                <a:cubicBezTo>
                  <a:pt x="209" y="235"/>
                  <a:pt x="205" y="237"/>
                  <a:pt x="201" y="239"/>
                </a:cubicBezTo>
                <a:cubicBezTo>
                  <a:pt x="201" y="239"/>
                  <a:pt x="201" y="238"/>
                  <a:pt x="201" y="238"/>
                </a:cubicBezTo>
                <a:cubicBezTo>
                  <a:pt x="201" y="237"/>
                  <a:pt x="201" y="236"/>
                  <a:pt x="201" y="236"/>
                </a:cubicBezTo>
                <a:cubicBezTo>
                  <a:pt x="211" y="232"/>
                  <a:pt x="220" y="226"/>
                  <a:pt x="229" y="222"/>
                </a:cubicBezTo>
                <a:cubicBezTo>
                  <a:pt x="235" y="219"/>
                  <a:pt x="241" y="216"/>
                  <a:pt x="247" y="214"/>
                </a:cubicBezTo>
                <a:cubicBezTo>
                  <a:pt x="249" y="213"/>
                  <a:pt x="252" y="211"/>
                  <a:pt x="254" y="210"/>
                </a:cubicBezTo>
                <a:cubicBezTo>
                  <a:pt x="255" y="209"/>
                  <a:pt x="257" y="208"/>
                  <a:pt x="258" y="207"/>
                </a:cubicBezTo>
                <a:cubicBezTo>
                  <a:pt x="258" y="207"/>
                  <a:pt x="258" y="207"/>
                  <a:pt x="258" y="207"/>
                </a:cubicBezTo>
                <a:cubicBezTo>
                  <a:pt x="258" y="207"/>
                  <a:pt x="258" y="207"/>
                  <a:pt x="258" y="207"/>
                </a:cubicBezTo>
                <a:cubicBezTo>
                  <a:pt x="255" y="211"/>
                  <a:pt x="249" y="213"/>
                  <a:pt x="245" y="215"/>
                </a:cubicBezTo>
                <a:cubicBezTo>
                  <a:pt x="240" y="218"/>
                  <a:pt x="234" y="221"/>
                  <a:pt x="228" y="224"/>
                </a:cubicBezTo>
                <a:cubicBezTo>
                  <a:pt x="223" y="227"/>
                  <a:pt x="218" y="230"/>
                  <a:pt x="213" y="233"/>
                </a:cubicBezTo>
                <a:close/>
                <a:moveTo>
                  <a:pt x="248" y="212"/>
                </a:moveTo>
                <a:cubicBezTo>
                  <a:pt x="243" y="215"/>
                  <a:pt x="237" y="217"/>
                  <a:pt x="232" y="219"/>
                </a:cubicBezTo>
                <a:cubicBezTo>
                  <a:pt x="224" y="223"/>
                  <a:pt x="217" y="227"/>
                  <a:pt x="210" y="231"/>
                </a:cubicBezTo>
                <a:cubicBezTo>
                  <a:pt x="211" y="230"/>
                  <a:pt x="212" y="229"/>
                  <a:pt x="213" y="229"/>
                </a:cubicBezTo>
                <a:cubicBezTo>
                  <a:pt x="218" y="225"/>
                  <a:pt x="223" y="222"/>
                  <a:pt x="228" y="220"/>
                </a:cubicBezTo>
                <a:cubicBezTo>
                  <a:pt x="239" y="215"/>
                  <a:pt x="250" y="209"/>
                  <a:pt x="261" y="203"/>
                </a:cubicBezTo>
                <a:cubicBezTo>
                  <a:pt x="261" y="203"/>
                  <a:pt x="261" y="204"/>
                  <a:pt x="261" y="205"/>
                </a:cubicBezTo>
                <a:cubicBezTo>
                  <a:pt x="261" y="205"/>
                  <a:pt x="260" y="205"/>
                  <a:pt x="260" y="205"/>
                </a:cubicBezTo>
                <a:cubicBezTo>
                  <a:pt x="256" y="207"/>
                  <a:pt x="252" y="210"/>
                  <a:pt x="248" y="212"/>
                </a:cubicBezTo>
                <a:close/>
                <a:moveTo>
                  <a:pt x="259" y="187"/>
                </a:moveTo>
                <a:cubicBezTo>
                  <a:pt x="250" y="192"/>
                  <a:pt x="239" y="195"/>
                  <a:pt x="230" y="199"/>
                </a:cubicBezTo>
                <a:cubicBezTo>
                  <a:pt x="225" y="202"/>
                  <a:pt x="220" y="204"/>
                  <a:pt x="215" y="206"/>
                </a:cubicBezTo>
                <a:cubicBezTo>
                  <a:pt x="214" y="207"/>
                  <a:pt x="212" y="208"/>
                  <a:pt x="210" y="209"/>
                </a:cubicBezTo>
                <a:cubicBezTo>
                  <a:pt x="208" y="211"/>
                  <a:pt x="205" y="212"/>
                  <a:pt x="203" y="213"/>
                </a:cubicBezTo>
                <a:cubicBezTo>
                  <a:pt x="211" y="207"/>
                  <a:pt x="220" y="203"/>
                  <a:pt x="229" y="198"/>
                </a:cubicBezTo>
                <a:cubicBezTo>
                  <a:pt x="234" y="196"/>
                  <a:pt x="239" y="193"/>
                  <a:pt x="243" y="191"/>
                </a:cubicBezTo>
                <a:cubicBezTo>
                  <a:pt x="246" y="190"/>
                  <a:pt x="249" y="189"/>
                  <a:pt x="252" y="187"/>
                </a:cubicBezTo>
                <a:cubicBezTo>
                  <a:pt x="253" y="187"/>
                  <a:pt x="254" y="186"/>
                  <a:pt x="255" y="186"/>
                </a:cubicBezTo>
                <a:cubicBezTo>
                  <a:pt x="255" y="185"/>
                  <a:pt x="256" y="185"/>
                  <a:pt x="257" y="185"/>
                </a:cubicBezTo>
                <a:cubicBezTo>
                  <a:pt x="258" y="185"/>
                  <a:pt x="258" y="184"/>
                  <a:pt x="258" y="184"/>
                </a:cubicBezTo>
                <a:cubicBezTo>
                  <a:pt x="258" y="184"/>
                  <a:pt x="259" y="184"/>
                  <a:pt x="259" y="183"/>
                </a:cubicBezTo>
                <a:cubicBezTo>
                  <a:pt x="259" y="186"/>
                  <a:pt x="259" y="188"/>
                  <a:pt x="260" y="191"/>
                </a:cubicBezTo>
                <a:cubicBezTo>
                  <a:pt x="250" y="194"/>
                  <a:pt x="240" y="200"/>
                  <a:pt x="231" y="204"/>
                </a:cubicBezTo>
                <a:cubicBezTo>
                  <a:pt x="226" y="206"/>
                  <a:pt x="220" y="209"/>
                  <a:pt x="215" y="211"/>
                </a:cubicBezTo>
                <a:cubicBezTo>
                  <a:pt x="213" y="213"/>
                  <a:pt x="211" y="214"/>
                  <a:pt x="208" y="216"/>
                </a:cubicBezTo>
                <a:cubicBezTo>
                  <a:pt x="207" y="216"/>
                  <a:pt x="206" y="217"/>
                  <a:pt x="205" y="217"/>
                </a:cubicBezTo>
                <a:cubicBezTo>
                  <a:pt x="205" y="218"/>
                  <a:pt x="201" y="221"/>
                  <a:pt x="204" y="218"/>
                </a:cubicBezTo>
                <a:cubicBezTo>
                  <a:pt x="213" y="211"/>
                  <a:pt x="222" y="206"/>
                  <a:pt x="232" y="201"/>
                </a:cubicBezTo>
                <a:cubicBezTo>
                  <a:pt x="237" y="199"/>
                  <a:pt x="242" y="196"/>
                  <a:pt x="247" y="194"/>
                </a:cubicBezTo>
                <a:cubicBezTo>
                  <a:pt x="251" y="192"/>
                  <a:pt x="255" y="190"/>
                  <a:pt x="259" y="187"/>
                </a:cubicBezTo>
                <a:cubicBezTo>
                  <a:pt x="259" y="187"/>
                  <a:pt x="259" y="187"/>
                  <a:pt x="259" y="187"/>
                </a:cubicBezTo>
                <a:close/>
                <a:moveTo>
                  <a:pt x="203" y="206"/>
                </a:moveTo>
                <a:cubicBezTo>
                  <a:pt x="212" y="202"/>
                  <a:pt x="221" y="198"/>
                  <a:pt x="230" y="193"/>
                </a:cubicBezTo>
                <a:cubicBezTo>
                  <a:pt x="235" y="191"/>
                  <a:pt x="240" y="188"/>
                  <a:pt x="245" y="186"/>
                </a:cubicBezTo>
                <a:cubicBezTo>
                  <a:pt x="248" y="185"/>
                  <a:pt x="250" y="184"/>
                  <a:pt x="253" y="182"/>
                </a:cubicBezTo>
                <a:cubicBezTo>
                  <a:pt x="253" y="182"/>
                  <a:pt x="253" y="182"/>
                  <a:pt x="253" y="182"/>
                </a:cubicBezTo>
                <a:cubicBezTo>
                  <a:pt x="246" y="187"/>
                  <a:pt x="238" y="190"/>
                  <a:pt x="230" y="193"/>
                </a:cubicBezTo>
                <a:cubicBezTo>
                  <a:pt x="220" y="198"/>
                  <a:pt x="212" y="204"/>
                  <a:pt x="203" y="209"/>
                </a:cubicBezTo>
                <a:cubicBezTo>
                  <a:pt x="203" y="208"/>
                  <a:pt x="203" y="207"/>
                  <a:pt x="203" y="206"/>
                </a:cubicBezTo>
                <a:close/>
                <a:moveTo>
                  <a:pt x="204" y="199"/>
                </a:moveTo>
                <a:cubicBezTo>
                  <a:pt x="204" y="199"/>
                  <a:pt x="204" y="199"/>
                  <a:pt x="204" y="199"/>
                </a:cubicBezTo>
                <a:cubicBezTo>
                  <a:pt x="212" y="194"/>
                  <a:pt x="221" y="190"/>
                  <a:pt x="230" y="186"/>
                </a:cubicBezTo>
                <a:cubicBezTo>
                  <a:pt x="240" y="182"/>
                  <a:pt x="248" y="177"/>
                  <a:pt x="257" y="172"/>
                </a:cubicBezTo>
                <a:cubicBezTo>
                  <a:pt x="258" y="173"/>
                  <a:pt x="258" y="173"/>
                  <a:pt x="258" y="173"/>
                </a:cubicBezTo>
                <a:cubicBezTo>
                  <a:pt x="258" y="173"/>
                  <a:pt x="258" y="174"/>
                  <a:pt x="258" y="174"/>
                </a:cubicBezTo>
                <a:cubicBezTo>
                  <a:pt x="258" y="174"/>
                  <a:pt x="258" y="174"/>
                  <a:pt x="258" y="174"/>
                </a:cubicBezTo>
                <a:cubicBezTo>
                  <a:pt x="249" y="179"/>
                  <a:pt x="240" y="183"/>
                  <a:pt x="231" y="188"/>
                </a:cubicBezTo>
                <a:cubicBezTo>
                  <a:pt x="226" y="190"/>
                  <a:pt x="221" y="192"/>
                  <a:pt x="215" y="194"/>
                </a:cubicBezTo>
                <a:cubicBezTo>
                  <a:pt x="211" y="196"/>
                  <a:pt x="207" y="199"/>
                  <a:pt x="203" y="201"/>
                </a:cubicBezTo>
                <a:cubicBezTo>
                  <a:pt x="203" y="200"/>
                  <a:pt x="203" y="200"/>
                  <a:pt x="204" y="199"/>
                </a:cubicBezTo>
                <a:close/>
                <a:moveTo>
                  <a:pt x="258" y="175"/>
                </a:moveTo>
                <a:cubicBezTo>
                  <a:pt x="259" y="176"/>
                  <a:pt x="259" y="177"/>
                  <a:pt x="259" y="179"/>
                </a:cubicBezTo>
                <a:cubicBezTo>
                  <a:pt x="259" y="179"/>
                  <a:pt x="259" y="179"/>
                  <a:pt x="258" y="179"/>
                </a:cubicBezTo>
                <a:cubicBezTo>
                  <a:pt x="249" y="184"/>
                  <a:pt x="239" y="188"/>
                  <a:pt x="230" y="192"/>
                </a:cubicBezTo>
                <a:cubicBezTo>
                  <a:pt x="225" y="195"/>
                  <a:pt x="220" y="197"/>
                  <a:pt x="215" y="200"/>
                </a:cubicBezTo>
                <a:cubicBezTo>
                  <a:pt x="212" y="201"/>
                  <a:pt x="209" y="202"/>
                  <a:pt x="207" y="204"/>
                </a:cubicBezTo>
                <a:cubicBezTo>
                  <a:pt x="200" y="207"/>
                  <a:pt x="205" y="204"/>
                  <a:pt x="207" y="203"/>
                </a:cubicBezTo>
                <a:cubicBezTo>
                  <a:pt x="215" y="197"/>
                  <a:pt x="225" y="193"/>
                  <a:pt x="234" y="189"/>
                </a:cubicBezTo>
                <a:cubicBezTo>
                  <a:pt x="242" y="185"/>
                  <a:pt x="252" y="181"/>
                  <a:pt x="258" y="175"/>
                </a:cubicBezTo>
                <a:close/>
                <a:moveTo>
                  <a:pt x="232" y="193"/>
                </a:moveTo>
                <a:cubicBezTo>
                  <a:pt x="241" y="189"/>
                  <a:pt x="250" y="185"/>
                  <a:pt x="259" y="179"/>
                </a:cubicBezTo>
                <a:cubicBezTo>
                  <a:pt x="259" y="179"/>
                  <a:pt x="259" y="179"/>
                  <a:pt x="259" y="179"/>
                </a:cubicBezTo>
                <a:cubicBezTo>
                  <a:pt x="259" y="180"/>
                  <a:pt x="259" y="182"/>
                  <a:pt x="259" y="183"/>
                </a:cubicBezTo>
                <a:cubicBezTo>
                  <a:pt x="257" y="184"/>
                  <a:pt x="255" y="185"/>
                  <a:pt x="252" y="186"/>
                </a:cubicBezTo>
                <a:cubicBezTo>
                  <a:pt x="245" y="190"/>
                  <a:pt x="237" y="193"/>
                  <a:pt x="229" y="196"/>
                </a:cubicBezTo>
                <a:cubicBezTo>
                  <a:pt x="224" y="199"/>
                  <a:pt x="219" y="201"/>
                  <a:pt x="214" y="204"/>
                </a:cubicBezTo>
                <a:cubicBezTo>
                  <a:pt x="212" y="205"/>
                  <a:pt x="210" y="206"/>
                  <a:pt x="208" y="207"/>
                </a:cubicBezTo>
                <a:cubicBezTo>
                  <a:pt x="208" y="207"/>
                  <a:pt x="208" y="207"/>
                  <a:pt x="207" y="207"/>
                </a:cubicBezTo>
                <a:cubicBezTo>
                  <a:pt x="215" y="202"/>
                  <a:pt x="223" y="197"/>
                  <a:pt x="232" y="193"/>
                </a:cubicBezTo>
                <a:close/>
                <a:moveTo>
                  <a:pt x="228" y="206"/>
                </a:moveTo>
                <a:cubicBezTo>
                  <a:pt x="233" y="204"/>
                  <a:pt x="238" y="202"/>
                  <a:pt x="242" y="199"/>
                </a:cubicBezTo>
                <a:cubicBezTo>
                  <a:pt x="247" y="197"/>
                  <a:pt x="254" y="195"/>
                  <a:pt x="258" y="192"/>
                </a:cubicBezTo>
                <a:cubicBezTo>
                  <a:pt x="249" y="198"/>
                  <a:pt x="239" y="202"/>
                  <a:pt x="229" y="207"/>
                </a:cubicBezTo>
                <a:cubicBezTo>
                  <a:pt x="219" y="211"/>
                  <a:pt x="211" y="217"/>
                  <a:pt x="202" y="222"/>
                </a:cubicBezTo>
                <a:cubicBezTo>
                  <a:pt x="202" y="221"/>
                  <a:pt x="202" y="220"/>
                  <a:pt x="202" y="220"/>
                </a:cubicBezTo>
                <a:cubicBezTo>
                  <a:pt x="211" y="216"/>
                  <a:pt x="219" y="210"/>
                  <a:pt x="228" y="206"/>
                </a:cubicBezTo>
                <a:close/>
                <a:moveTo>
                  <a:pt x="202" y="223"/>
                </a:moveTo>
                <a:cubicBezTo>
                  <a:pt x="206" y="223"/>
                  <a:pt x="209" y="220"/>
                  <a:pt x="213" y="218"/>
                </a:cubicBezTo>
                <a:cubicBezTo>
                  <a:pt x="218" y="215"/>
                  <a:pt x="223" y="212"/>
                  <a:pt x="229" y="210"/>
                </a:cubicBezTo>
                <a:cubicBezTo>
                  <a:pt x="232" y="208"/>
                  <a:pt x="235" y="207"/>
                  <a:pt x="238" y="205"/>
                </a:cubicBezTo>
                <a:cubicBezTo>
                  <a:pt x="234" y="207"/>
                  <a:pt x="229" y="210"/>
                  <a:pt x="224" y="212"/>
                </a:cubicBezTo>
                <a:cubicBezTo>
                  <a:pt x="219" y="215"/>
                  <a:pt x="215" y="218"/>
                  <a:pt x="210" y="221"/>
                </a:cubicBezTo>
                <a:cubicBezTo>
                  <a:pt x="207" y="223"/>
                  <a:pt x="204" y="224"/>
                  <a:pt x="202" y="226"/>
                </a:cubicBezTo>
                <a:cubicBezTo>
                  <a:pt x="202" y="225"/>
                  <a:pt x="202" y="224"/>
                  <a:pt x="202" y="223"/>
                </a:cubicBezTo>
                <a:close/>
                <a:moveTo>
                  <a:pt x="202" y="228"/>
                </a:moveTo>
                <a:cubicBezTo>
                  <a:pt x="211" y="224"/>
                  <a:pt x="220" y="219"/>
                  <a:pt x="229" y="215"/>
                </a:cubicBezTo>
                <a:cubicBezTo>
                  <a:pt x="234" y="212"/>
                  <a:pt x="240" y="210"/>
                  <a:pt x="245" y="207"/>
                </a:cubicBezTo>
                <a:cubicBezTo>
                  <a:pt x="247" y="206"/>
                  <a:pt x="249" y="205"/>
                  <a:pt x="252" y="204"/>
                </a:cubicBezTo>
                <a:cubicBezTo>
                  <a:pt x="243" y="208"/>
                  <a:pt x="235" y="213"/>
                  <a:pt x="226" y="217"/>
                </a:cubicBezTo>
                <a:cubicBezTo>
                  <a:pt x="221" y="219"/>
                  <a:pt x="216" y="222"/>
                  <a:pt x="211" y="225"/>
                </a:cubicBezTo>
                <a:cubicBezTo>
                  <a:pt x="208" y="227"/>
                  <a:pt x="204" y="229"/>
                  <a:pt x="201" y="231"/>
                </a:cubicBezTo>
                <a:cubicBezTo>
                  <a:pt x="201" y="230"/>
                  <a:pt x="202" y="229"/>
                  <a:pt x="202" y="228"/>
                </a:cubicBezTo>
                <a:close/>
                <a:moveTo>
                  <a:pt x="214" y="224"/>
                </a:moveTo>
                <a:cubicBezTo>
                  <a:pt x="219" y="221"/>
                  <a:pt x="224" y="218"/>
                  <a:pt x="230" y="216"/>
                </a:cubicBezTo>
                <a:cubicBezTo>
                  <a:pt x="240" y="211"/>
                  <a:pt x="250" y="206"/>
                  <a:pt x="260" y="200"/>
                </a:cubicBezTo>
                <a:cubicBezTo>
                  <a:pt x="260" y="200"/>
                  <a:pt x="260" y="199"/>
                  <a:pt x="260" y="199"/>
                </a:cubicBezTo>
                <a:cubicBezTo>
                  <a:pt x="249" y="204"/>
                  <a:pt x="239" y="209"/>
                  <a:pt x="228" y="214"/>
                </a:cubicBezTo>
                <a:cubicBezTo>
                  <a:pt x="223" y="216"/>
                  <a:pt x="219" y="219"/>
                  <a:pt x="214" y="221"/>
                </a:cubicBezTo>
                <a:cubicBezTo>
                  <a:pt x="211" y="222"/>
                  <a:pt x="209" y="224"/>
                  <a:pt x="206" y="225"/>
                </a:cubicBezTo>
                <a:cubicBezTo>
                  <a:pt x="205" y="226"/>
                  <a:pt x="203" y="226"/>
                  <a:pt x="202" y="227"/>
                </a:cubicBezTo>
                <a:cubicBezTo>
                  <a:pt x="202" y="227"/>
                  <a:pt x="202" y="227"/>
                  <a:pt x="202" y="227"/>
                </a:cubicBezTo>
                <a:cubicBezTo>
                  <a:pt x="202" y="226"/>
                  <a:pt x="204" y="226"/>
                  <a:pt x="204" y="226"/>
                </a:cubicBezTo>
                <a:cubicBezTo>
                  <a:pt x="212" y="220"/>
                  <a:pt x="220" y="215"/>
                  <a:pt x="229" y="210"/>
                </a:cubicBezTo>
                <a:cubicBezTo>
                  <a:pt x="239" y="205"/>
                  <a:pt x="250" y="201"/>
                  <a:pt x="259" y="195"/>
                </a:cubicBezTo>
                <a:cubicBezTo>
                  <a:pt x="260" y="195"/>
                  <a:pt x="259" y="194"/>
                  <a:pt x="259" y="194"/>
                </a:cubicBezTo>
                <a:cubicBezTo>
                  <a:pt x="249" y="199"/>
                  <a:pt x="240" y="204"/>
                  <a:pt x="230" y="208"/>
                </a:cubicBezTo>
                <a:cubicBezTo>
                  <a:pt x="221" y="213"/>
                  <a:pt x="210" y="218"/>
                  <a:pt x="203" y="223"/>
                </a:cubicBezTo>
                <a:cubicBezTo>
                  <a:pt x="212" y="217"/>
                  <a:pt x="221" y="211"/>
                  <a:pt x="231" y="207"/>
                </a:cubicBezTo>
                <a:cubicBezTo>
                  <a:pt x="241" y="202"/>
                  <a:pt x="250" y="198"/>
                  <a:pt x="260" y="192"/>
                </a:cubicBezTo>
                <a:cubicBezTo>
                  <a:pt x="260" y="193"/>
                  <a:pt x="260" y="194"/>
                  <a:pt x="260" y="195"/>
                </a:cubicBezTo>
                <a:cubicBezTo>
                  <a:pt x="260" y="198"/>
                  <a:pt x="260" y="200"/>
                  <a:pt x="260" y="202"/>
                </a:cubicBezTo>
                <a:cubicBezTo>
                  <a:pt x="260" y="202"/>
                  <a:pt x="260" y="202"/>
                  <a:pt x="260" y="202"/>
                </a:cubicBezTo>
                <a:cubicBezTo>
                  <a:pt x="260" y="202"/>
                  <a:pt x="259" y="203"/>
                  <a:pt x="259" y="203"/>
                </a:cubicBezTo>
                <a:cubicBezTo>
                  <a:pt x="258" y="203"/>
                  <a:pt x="258" y="203"/>
                  <a:pt x="257" y="203"/>
                </a:cubicBezTo>
                <a:cubicBezTo>
                  <a:pt x="248" y="208"/>
                  <a:pt x="238" y="213"/>
                  <a:pt x="229" y="217"/>
                </a:cubicBezTo>
                <a:cubicBezTo>
                  <a:pt x="224" y="220"/>
                  <a:pt x="219" y="222"/>
                  <a:pt x="215" y="225"/>
                </a:cubicBezTo>
                <a:cubicBezTo>
                  <a:pt x="212" y="226"/>
                  <a:pt x="210" y="227"/>
                  <a:pt x="208" y="229"/>
                </a:cubicBezTo>
                <a:cubicBezTo>
                  <a:pt x="207" y="230"/>
                  <a:pt x="203" y="230"/>
                  <a:pt x="202" y="232"/>
                </a:cubicBezTo>
                <a:cubicBezTo>
                  <a:pt x="205" y="228"/>
                  <a:pt x="210" y="226"/>
                  <a:pt x="214" y="224"/>
                </a:cubicBezTo>
                <a:close/>
                <a:moveTo>
                  <a:pt x="206" y="163"/>
                </a:moveTo>
                <a:cubicBezTo>
                  <a:pt x="208" y="163"/>
                  <a:pt x="209" y="163"/>
                  <a:pt x="209" y="162"/>
                </a:cubicBezTo>
                <a:cubicBezTo>
                  <a:pt x="209" y="163"/>
                  <a:pt x="208" y="164"/>
                  <a:pt x="206" y="165"/>
                </a:cubicBezTo>
                <a:cubicBezTo>
                  <a:pt x="206" y="164"/>
                  <a:pt x="206" y="164"/>
                  <a:pt x="206" y="163"/>
                </a:cubicBezTo>
                <a:close/>
                <a:moveTo>
                  <a:pt x="206" y="167"/>
                </a:moveTo>
                <a:cubicBezTo>
                  <a:pt x="209" y="166"/>
                  <a:pt x="212" y="164"/>
                  <a:pt x="214" y="163"/>
                </a:cubicBezTo>
                <a:cubicBezTo>
                  <a:pt x="212" y="165"/>
                  <a:pt x="209" y="167"/>
                  <a:pt x="206" y="169"/>
                </a:cubicBezTo>
                <a:cubicBezTo>
                  <a:pt x="206" y="168"/>
                  <a:pt x="206" y="167"/>
                  <a:pt x="206" y="167"/>
                </a:cubicBezTo>
                <a:close/>
                <a:moveTo>
                  <a:pt x="206" y="171"/>
                </a:moveTo>
                <a:cubicBezTo>
                  <a:pt x="211" y="169"/>
                  <a:pt x="216" y="166"/>
                  <a:pt x="219" y="164"/>
                </a:cubicBezTo>
                <a:cubicBezTo>
                  <a:pt x="215" y="167"/>
                  <a:pt x="210" y="170"/>
                  <a:pt x="206" y="173"/>
                </a:cubicBezTo>
                <a:cubicBezTo>
                  <a:pt x="206" y="172"/>
                  <a:pt x="206" y="172"/>
                  <a:pt x="206" y="171"/>
                </a:cubicBezTo>
                <a:close/>
                <a:moveTo>
                  <a:pt x="206" y="175"/>
                </a:moveTo>
                <a:cubicBezTo>
                  <a:pt x="213" y="173"/>
                  <a:pt x="219" y="168"/>
                  <a:pt x="226" y="164"/>
                </a:cubicBezTo>
                <a:cubicBezTo>
                  <a:pt x="219" y="168"/>
                  <a:pt x="212" y="174"/>
                  <a:pt x="206" y="178"/>
                </a:cubicBezTo>
                <a:cubicBezTo>
                  <a:pt x="206" y="177"/>
                  <a:pt x="206" y="176"/>
                  <a:pt x="206" y="175"/>
                </a:cubicBezTo>
                <a:close/>
                <a:moveTo>
                  <a:pt x="228" y="164"/>
                </a:moveTo>
                <a:cubicBezTo>
                  <a:pt x="229" y="164"/>
                  <a:pt x="230" y="164"/>
                  <a:pt x="230" y="164"/>
                </a:cubicBezTo>
                <a:cubicBezTo>
                  <a:pt x="225" y="166"/>
                  <a:pt x="220" y="169"/>
                  <a:pt x="215" y="172"/>
                </a:cubicBezTo>
                <a:cubicBezTo>
                  <a:pt x="219" y="169"/>
                  <a:pt x="223" y="167"/>
                  <a:pt x="227" y="164"/>
                </a:cubicBezTo>
                <a:cubicBezTo>
                  <a:pt x="228" y="164"/>
                  <a:pt x="228" y="164"/>
                  <a:pt x="228" y="164"/>
                </a:cubicBezTo>
                <a:close/>
                <a:moveTo>
                  <a:pt x="206" y="179"/>
                </a:moveTo>
                <a:cubicBezTo>
                  <a:pt x="206" y="180"/>
                  <a:pt x="206" y="179"/>
                  <a:pt x="207" y="179"/>
                </a:cubicBezTo>
                <a:cubicBezTo>
                  <a:pt x="210" y="176"/>
                  <a:pt x="213" y="174"/>
                  <a:pt x="217" y="172"/>
                </a:cubicBezTo>
                <a:cubicBezTo>
                  <a:pt x="219" y="171"/>
                  <a:pt x="221" y="169"/>
                  <a:pt x="224" y="168"/>
                </a:cubicBezTo>
                <a:cubicBezTo>
                  <a:pt x="226" y="167"/>
                  <a:pt x="229" y="166"/>
                  <a:pt x="231" y="164"/>
                </a:cubicBezTo>
                <a:cubicBezTo>
                  <a:pt x="227" y="168"/>
                  <a:pt x="222" y="170"/>
                  <a:pt x="218" y="173"/>
                </a:cubicBezTo>
                <a:cubicBezTo>
                  <a:pt x="213" y="176"/>
                  <a:pt x="209" y="179"/>
                  <a:pt x="205" y="182"/>
                </a:cubicBezTo>
                <a:cubicBezTo>
                  <a:pt x="205" y="181"/>
                  <a:pt x="206" y="180"/>
                  <a:pt x="206" y="179"/>
                </a:cubicBezTo>
                <a:cubicBezTo>
                  <a:pt x="206" y="179"/>
                  <a:pt x="206" y="179"/>
                  <a:pt x="206" y="179"/>
                </a:cubicBezTo>
                <a:close/>
                <a:moveTo>
                  <a:pt x="209" y="180"/>
                </a:moveTo>
                <a:cubicBezTo>
                  <a:pt x="212" y="178"/>
                  <a:pt x="215" y="176"/>
                  <a:pt x="218" y="174"/>
                </a:cubicBezTo>
                <a:cubicBezTo>
                  <a:pt x="223" y="171"/>
                  <a:pt x="228" y="168"/>
                  <a:pt x="232" y="164"/>
                </a:cubicBezTo>
                <a:cubicBezTo>
                  <a:pt x="234" y="164"/>
                  <a:pt x="235" y="164"/>
                  <a:pt x="236" y="164"/>
                </a:cubicBezTo>
                <a:cubicBezTo>
                  <a:pt x="232" y="167"/>
                  <a:pt x="227" y="169"/>
                  <a:pt x="223" y="172"/>
                </a:cubicBezTo>
                <a:cubicBezTo>
                  <a:pt x="218" y="174"/>
                  <a:pt x="214" y="177"/>
                  <a:pt x="209" y="180"/>
                </a:cubicBezTo>
                <a:cubicBezTo>
                  <a:pt x="209" y="180"/>
                  <a:pt x="209" y="180"/>
                  <a:pt x="209" y="180"/>
                </a:cubicBezTo>
                <a:close/>
                <a:moveTo>
                  <a:pt x="238" y="165"/>
                </a:moveTo>
                <a:cubicBezTo>
                  <a:pt x="239" y="165"/>
                  <a:pt x="241" y="165"/>
                  <a:pt x="242" y="165"/>
                </a:cubicBezTo>
                <a:cubicBezTo>
                  <a:pt x="240" y="167"/>
                  <a:pt x="238" y="168"/>
                  <a:pt x="235" y="170"/>
                </a:cubicBezTo>
                <a:cubicBezTo>
                  <a:pt x="232" y="172"/>
                  <a:pt x="228" y="173"/>
                  <a:pt x="225" y="175"/>
                </a:cubicBezTo>
                <a:cubicBezTo>
                  <a:pt x="218" y="178"/>
                  <a:pt x="213" y="183"/>
                  <a:pt x="206" y="186"/>
                </a:cubicBezTo>
                <a:cubicBezTo>
                  <a:pt x="205" y="186"/>
                  <a:pt x="205" y="186"/>
                  <a:pt x="205" y="187"/>
                </a:cubicBezTo>
                <a:cubicBezTo>
                  <a:pt x="205" y="186"/>
                  <a:pt x="205" y="186"/>
                  <a:pt x="205" y="186"/>
                </a:cubicBezTo>
                <a:cubicBezTo>
                  <a:pt x="206" y="185"/>
                  <a:pt x="210" y="183"/>
                  <a:pt x="211" y="182"/>
                </a:cubicBezTo>
                <a:cubicBezTo>
                  <a:pt x="214" y="180"/>
                  <a:pt x="218" y="178"/>
                  <a:pt x="221" y="176"/>
                </a:cubicBezTo>
                <a:cubicBezTo>
                  <a:pt x="226" y="172"/>
                  <a:pt x="232" y="169"/>
                  <a:pt x="238" y="165"/>
                </a:cubicBezTo>
                <a:close/>
                <a:moveTo>
                  <a:pt x="205" y="187"/>
                </a:moveTo>
                <a:cubicBezTo>
                  <a:pt x="211" y="184"/>
                  <a:pt x="217" y="181"/>
                  <a:pt x="222" y="177"/>
                </a:cubicBezTo>
                <a:cubicBezTo>
                  <a:pt x="229" y="173"/>
                  <a:pt x="235" y="170"/>
                  <a:pt x="242" y="166"/>
                </a:cubicBezTo>
                <a:cubicBezTo>
                  <a:pt x="230" y="174"/>
                  <a:pt x="217" y="181"/>
                  <a:pt x="204" y="190"/>
                </a:cubicBezTo>
                <a:cubicBezTo>
                  <a:pt x="205" y="189"/>
                  <a:pt x="205" y="188"/>
                  <a:pt x="205" y="187"/>
                </a:cubicBezTo>
                <a:close/>
                <a:moveTo>
                  <a:pt x="205" y="191"/>
                </a:moveTo>
                <a:cubicBezTo>
                  <a:pt x="207" y="189"/>
                  <a:pt x="209" y="188"/>
                  <a:pt x="211" y="186"/>
                </a:cubicBezTo>
                <a:cubicBezTo>
                  <a:pt x="214" y="184"/>
                  <a:pt x="218" y="182"/>
                  <a:pt x="221" y="179"/>
                </a:cubicBezTo>
                <a:cubicBezTo>
                  <a:pt x="228" y="175"/>
                  <a:pt x="236" y="171"/>
                  <a:pt x="243" y="166"/>
                </a:cubicBezTo>
                <a:cubicBezTo>
                  <a:pt x="243" y="166"/>
                  <a:pt x="243" y="166"/>
                  <a:pt x="243" y="166"/>
                </a:cubicBezTo>
                <a:cubicBezTo>
                  <a:pt x="245" y="166"/>
                  <a:pt x="246" y="166"/>
                  <a:pt x="248" y="167"/>
                </a:cubicBezTo>
                <a:cubicBezTo>
                  <a:pt x="242" y="171"/>
                  <a:pt x="235" y="174"/>
                  <a:pt x="228" y="177"/>
                </a:cubicBezTo>
                <a:cubicBezTo>
                  <a:pt x="221" y="181"/>
                  <a:pt x="215" y="185"/>
                  <a:pt x="207" y="189"/>
                </a:cubicBezTo>
                <a:cubicBezTo>
                  <a:pt x="207" y="189"/>
                  <a:pt x="204" y="191"/>
                  <a:pt x="205" y="191"/>
                </a:cubicBezTo>
                <a:close/>
                <a:moveTo>
                  <a:pt x="206" y="174"/>
                </a:moveTo>
                <a:cubicBezTo>
                  <a:pt x="206" y="174"/>
                  <a:pt x="206" y="174"/>
                  <a:pt x="206" y="174"/>
                </a:cubicBezTo>
                <a:cubicBezTo>
                  <a:pt x="209" y="173"/>
                  <a:pt x="212" y="170"/>
                  <a:pt x="215" y="168"/>
                </a:cubicBezTo>
                <a:cubicBezTo>
                  <a:pt x="217" y="166"/>
                  <a:pt x="219" y="165"/>
                  <a:pt x="222" y="163"/>
                </a:cubicBezTo>
                <a:cubicBezTo>
                  <a:pt x="223" y="163"/>
                  <a:pt x="225" y="163"/>
                  <a:pt x="226" y="163"/>
                </a:cubicBezTo>
                <a:cubicBezTo>
                  <a:pt x="219" y="167"/>
                  <a:pt x="213" y="172"/>
                  <a:pt x="206" y="174"/>
                </a:cubicBezTo>
                <a:close/>
                <a:moveTo>
                  <a:pt x="210" y="168"/>
                </a:moveTo>
                <a:cubicBezTo>
                  <a:pt x="209" y="169"/>
                  <a:pt x="208" y="169"/>
                  <a:pt x="208" y="170"/>
                </a:cubicBezTo>
                <a:cubicBezTo>
                  <a:pt x="204" y="171"/>
                  <a:pt x="211" y="166"/>
                  <a:pt x="210" y="167"/>
                </a:cubicBezTo>
                <a:cubicBezTo>
                  <a:pt x="212" y="165"/>
                  <a:pt x="214" y="164"/>
                  <a:pt x="216" y="162"/>
                </a:cubicBezTo>
                <a:cubicBezTo>
                  <a:pt x="216" y="162"/>
                  <a:pt x="216" y="162"/>
                  <a:pt x="216" y="162"/>
                </a:cubicBezTo>
                <a:cubicBezTo>
                  <a:pt x="218" y="162"/>
                  <a:pt x="219" y="162"/>
                  <a:pt x="220" y="163"/>
                </a:cubicBezTo>
                <a:cubicBezTo>
                  <a:pt x="220" y="163"/>
                  <a:pt x="220" y="163"/>
                  <a:pt x="220" y="163"/>
                </a:cubicBezTo>
                <a:cubicBezTo>
                  <a:pt x="217" y="164"/>
                  <a:pt x="214" y="166"/>
                  <a:pt x="210" y="168"/>
                </a:cubicBezTo>
                <a:close/>
                <a:moveTo>
                  <a:pt x="215" y="162"/>
                </a:moveTo>
                <a:cubicBezTo>
                  <a:pt x="213" y="163"/>
                  <a:pt x="210" y="164"/>
                  <a:pt x="208" y="165"/>
                </a:cubicBezTo>
                <a:cubicBezTo>
                  <a:pt x="207" y="165"/>
                  <a:pt x="207" y="166"/>
                  <a:pt x="206" y="166"/>
                </a:cubicBezTo>
                <a:cubicBezTo>
                  <a:pt x="206" y="166"/>
                  <a:pt x="206" y="166"/>
                  <a:pt x="206" y="166"/>
                </a:cubicBezTo>
                <a:cubicBezTo>
                  <a:pt x="207" y="165"/>
                  <a:pt x="208" y="165"/>
                  <a:pt x="208" y="165"/>
                </a:cubicBezTo>
                <a:cubicBezTo>
                  <a:pt x="209" y="164"/>
                  <a:pt x="210" y="163"/>
                  <a:pt x="211" y="162"/>
                </a:cubicBezTo>
                <a:cubicBezTo>
                  <a:pt x="211" y="162"/>
                  <a:pt x="211" y="162"/>
                  <a:pt x="211" y="161"/>
                </a:cubicBezTo>
                <a:cubicBezTo>
                  <a:pt x="212" y="162"/>
                  <a:pt x="214" y="162"/>
                  <a:pt x="215" y="162"/>
                </a:cubicBezTo>
                <a:close/>
                <a:moveTo>
                  <a:pt x="205" y="183"/>
                </a:moveTo>
                <a:cubicBezTo>
                  <a:pt x="210" y="181"/>
                  <a:pt x="215" y="177"/>
                  <a:pt x="220" y="174"/>
                </a:cubicBezTo>
                <a:cubicBezTo>
                  <a:pt x="224" y="172"/>
                  <a:pt x="228" y="170"/>
                  <a:pt x="232" y="168"/>
                </a:cubicBezTo>
                <a:cubicBezTo>
                  <a:pt x="232" y="168"/>
                  <a:pt x="232" y="168"/>
                  <a:pt x="232" y="168"/>
                </a:cubicBezTo>
                <a:cubicBezTo>
                  <a:pt x="231" y="169"/>
                  <a:pt x="229" y="170"/>
                  <a:pt x="228" y="171"/>
                </a:cubicBezTo>
                <a:cubicBezTo>
                  <a:pt x="225" y="173"/>
                  <a:pt x="222" y="174"/>
                  <a:pt x="219" y="176"/>
                </a:cubicBezTo>
                <a:cubicBezTo>
                  <a:pt x="214" y="180"/>
                  <a:pt x="209" y="182"/>
                  <a:pt x="205" y="186"/>
                </a:cubicBezTo>
                <a:cubicBezTo>
                  <a:pt x="205" y="185"/>
                  <a:pt x="205" y="184"/>
                  <a:pt x="205" y="183"/>
                </a:cubicBezTo>
                <a:close/>
                <a:moveTo>
                  <a:pt x="204" y="191"/>
                </a:moveTo>
                <a:cubicBezTo>
                  <a:pt x="212" y="188"/>
                  <a:pt x="219" y="183"/>
                  <a:pt x="226" y="179"/>
                </a:cubicBezTo>
                <a:cubicBezTo>
                  <a:pt x="233" y="175"/>
                  <a:pt x="242" y="172"/>
                  <a:pt x="248" y="167"/>
                </a:cubicBezTo>
                <a:cubicBezTo>
                  <a:pt x="248" y="167"/>
                  <a:pt x="249" y="167"/>
                  <a:pt x="249" y="167"/>
                </a:cubicBezTo>
                <a:cubicBezTo>
                  <a:pt x="249" y="167"/>
                  <a:pt x="249" y="167"/>
                  <a:pt x="250" y="168"/>
                </a:cubicBezTo>
                <a:cubicBezTo>
                  <a:pt x="247" y="169"/>
                  <a:pt x="244" y="171"/>
                  <a:pt x="241" y="173"/>
                </a:cubicBezTo>
                <a:cubicBezTo>
                  <a:pt x="237" y="175"/>
                  <a:pt x="233" y="177"/>
                  <a:pt x="229" y="180"/>
                </a:cubicBezTo>
                <a:cubicBezTo>
                  <a:pt x="221" y="184"/>
                  <a:pt x="213" y="188"/>
                  <a:pt x="204" y="193"/>
                </a:cubicBezTo>
                <a:cubicBezTo>
                  <a:pt x="204" y="193"/>
                  <a:pt x="204" y="193"/>
                  <a:pt x="205" y="193"/>
                </a:cubicBezTo>
                <a:cubicBezTo>
                  <a:pt x="213" y="189"/>
                  <a:pt x="221" y="185"/>
                  <a:pt x="229" y="180"/>
                </a:cubicBezTo>
                <a:cubicBezTo>
                  <a:pt x="233" y="178"/>
                  <a:pt x="236" y="176"/>
                  <a:pt x="240" y="174"/>
                </a:cubicBezTo>
                <a:cubicBezTo>
                  <a:pt x="242" y="173"/>
                  <a:pt x="244" y="172"/>
                  <a:pt x="246" y="171"/>
                </a:cubicBezTo>
                <a:cubicBezTo>
                  <a:pt x="248" y="170"/>
                  <a:pt x="249" y="169"/>
                  <a:pt x="251" y="168"/>
                </a:cubicBezTo>
                <a:cubicBezTo>
                  <a:pt x="252" y="169"/>
                  <a:pt x="254" y="169"/>
                  <a:pt x="255" y="170"/>
                </a:cubicBezTo>
                <a:cubicBezTo>
                  <a:pt x="238" y="180"/>
                  <a:pt x="221" y="187"/>
                  <a:pt x="204" y="196"/>
                </a:cubicBezTo>
                <a:cubicBezTo>
                  <a:pt x="204" y="196"/>
                  <a:pt x="204" y="197"/>
                  <a:pt x="205" y="197"/>
                </a:cubicBezTo>
                <a:cubicBezTo>
                  <a:pt x="221" y="187"/>
                  <a:pt x="239" y="180"/>
                  <a:pt x="256" y="171"/>
                </a:cubicBezTo>
                <a:cubicBezTo>
                  <a:pt x="256" y="171"/>
                  <a:pt x="256" y="172"/>
                  <a:pt x="257" y="172"/>
                </a:cubicBezTo>
                <a:cubicBezTo>
                  <a:pt x="248" y="176"/>
                  <a:pt x="239" y="181"/>
                  <a:pt x="230" y="185"/>
                </a:cubicBezTo>
                <a:cubicBezTo>
                  <a:pt x="221" y="189"/>
                  <a:pt x="212" y="193"/>
                  <a:pt x="204" y="198"/>
                </a:cubicBezTo>
                <a:cubicBezTo>
                  <a:pt x="204" y="197"/>
                  <a:pt x="204" y="196"/>
                  <a:pt x="204" y="195"/>
                </a:cubicBezTo>
                <a:cubicBezTo>
                  <a:pt x="211" y="191"/>
                  <a:pt x="219" y="187"/>
                  <a:pt x="227" y="184"/>
                </a:cubicBezTo>
                <a:cubicBezTo>
                  <a:pt x="236" y="179"/>
                  <a:pt x="244" y="175"/>
                  <a:pt x="253" y="170"/>
                </a:cubicBezTo>
                <a:cubicBezTo>
                  <a:pt x="254" y="170"/>
                  <a:pt x="253" y="169"/>
                  <a:pt x="253" y="170"/>
                </a:cubicBezTo>
                <a:cubicBezTo>
                  <a:pt x="244" y="174"/>
                  <a:pt x="235" y="179"/>
                  <a:pt x="227" y="183"/>
                </a:cubicBezTo>
                <a:cubicBezTo>
                  <a:pt x="219" y="187"/>
                  <a:pt x="211" y="190"/>
                  <a:pt x="204" y="195"/>
                </a:cubicBezTo>
                <a:cubicBezTo>
                  <a:pt x="204" y="193"/>
                  <a:pt x="204" y="192"/>
                  <a:pt x="204" y="191"/>
                </a:cubicBezTo>
                <a:close/>
                <a:moveTo>
                  <a:pt x="203" y="202"/>
                </a:moveTo>
                <a:cubicBezTo>
                  <a:pt x="208" y="200"/>
                  <a:pt x="212" y="197"/>
                  <a:pt x="216" y="195"/>
                </a:cubicBezTo>
                <a:cubicBezTo>
                  <a:pt x="221" y="193"/>
                  <a:pt x="226" y="191"/>
                  <a:pt x="231" y="188"/>
                </a:cubicBezTo>
                <a:cubicBezTo>
                  <a:pt x="236" y="186"/>
                  <a:pt x="241" y="184"/>
                  <a:pt x="246" y="181"/>
                </a:cubicBezTo>
                <a:cubicBezTo>
                  <a:pt x="248" y="180"/>
                  <a:pt x="250" y="179"/>
                  <a:pt x="252" y="178"/>
                </a:cubicBezTo>
                <a:cubicBezTo>
                  <a:pt x="254" y="177"/>
                  <a:pt x="260" y="173"/>
                  <a:pt x="255" y="177"/>
                </a:cubicBezTo>
                <a:cubicBezTo>
                  <a:pt x="247" y="182"/>
                  <a:pt x="237" y="186"/>
                  <a:pt x="229" y="190"/>
                </a:cubicBezTo>
                <a:cubicBezTo>
                  <a:pt x="220" y="195"/>
                  <a:pt x="211" y="199"/>
                  <a:pt x="203" y="205"/>
                </a:cubicBezTo>
                <a:cubicBezTo>
                  <a:pt x="203" y="204"/>
                  <a:pt x="203" y="203"/>
                  <a:pt x="203" y="202"/>
                </a:cubicBezTo>
                <a:close/>
                <a:moveTo>
                  <a:pt x="203" y="210"/>
                </a:moveTo>
                <a:cubicBezTo>
                  <a:pt x="212" y="206"/>
                  <a:pt x="221" y="201"/>
                  <a:pt x="231" y="196"/>
                </a:cubicBezTo>
                <a:cubicBezTo>
                  <a:pt x="233" y="196"/>
                  <a:pt x="234" y="195"/>
                  <a:pt x="235" y="194"/>
                </a:cubicBezTo>
                <a:cubicBezTo>
                  <a:pt x="224" y="200"/>
                  <a:pt x="213" y="205"/>
                  <a:pt x="203" y="212"/>
                </a:cubicBezTo>
                <a:cubicBezTo>
                  <a:pt x="203" y="212"/>
                  <a:pt x="203" y="211"/>
                  <a:pt x="203" y="210"/>
                </a:cubicBezTo>
                <a:close/>
                <a:moveTo>
                  <a:pt x="202" y="214"/>
                </a:moveTo>
                <a:cubicBezTo>
                  <a:pt x="206" y="213"/>
                  <a:pt x="208" y="212"/>
                  <a:pt x="211" y="210"/>
                </a:cubicBezTo>
                <a:cubicBezTo>
                  <a:pt x="216" y="207"/>
                  <a:pt x="220" y="205"/>
                  <a:pt x="225" y="202"/>
                </a:cubicBezTo>
                <a:cubicBezTo>
                  <a:pt x="236" y="197"/>
                  <a:pt x="247" y="193"/>
                  <a:pt x="258" y="188"/>
                </a:cubicBezTo>
                <a:cubicBezTo>
                  <a:pt x="239" y="197"/>
                  <a:pt x="219" y="206"/>
                  <a:pt x="202" y="218"/>
                </a:cubicBezTo>
                <a:cubicBezTo>
                  <a:pt x="202" y="217"/>
                  <a:pt x="202" y="215"/>
                  <a:pt x="202" y="214"/>
                </a:cubicBezTo>
                <a:close/>
                <a:moveTo>
                  <a:pt x="201" y="232"/>
                </a:moveTo>
                <a:cubicBezTo>
                  <a:pt x="205" y="231"/>
                  <a:pt x="208" y="230"/>
                  <a:pt x="211" y="228"/>
                </a:cubicBezTo>
                <a:cubicBezTo>
                  <a:pt x="216" y="225"/>
                  <a:pt x="221" y="222"/>
                  <a:pt x="226" y="220"/>
                </a:cubicBezTo>
                <a:cubicBezTo>
                  <a:pt x="234" y="216"/>
                  <a:pt x="241" y="212"/>
                  <a:pt x="249" y="209"/>
                </a:cubicBezTo>
                <a:cubicBezTo>
                  <a:pt x="247" y="209"/>
                  <a:pt x="246" y="210"/>
                  <a:pt x="244" y="211"/>
                </a:cubicBezTo>
                <a:cubicBezTo>
                  <a:pt x="239" y="214"/>
                  <a:pt x="234" y="217"/>
                  <a:pt x="228" y="219"/>
                </a:cubicBezTo>
                <a:cubicBezTo>
                  <a:pt x="223" y="222"/>
                  <a:pt x="218" y="225"/>
                  <a:pt x="213" y="228"/>
                </a:cubicBezTo>
                <a:cubicBezTo>
                  <a:pt x="209" y="230"/>
                  <a:pt x="205" y="232"/>
                  <a:pt x="201" y="234"/>
                </a:cubicBezTo>
                <a:cubicBezTo>
                  <a:pt x="201" y="234"/>
                  <a:pt x="201" y="233"/>
                  <a:pt x="201" y="232"/>
                </a:cubicBezTo>
                <a:close/>
                <a:moveTo>
                  <a:pt x="200" y="251"/>
                </a:moveTo>
                <a:cubicBezTo>
                  <a:pt x="211" y="246"/>
                  <a:pt x="222" y="241"/>
                  <a:pt x="233" y="237"/>
                </a:cubicBezTo>
                <a:cubicBezTo>
                  <a:pt x="239" y="235"/>
                  <a:pt x="244" y="233"/>
                  <a:pt x="250" y="231"/>
                </a:cubicBezTo>
                <a:cubicBezTo>
                  <a:pt x="243" y="234"/>
                  <a:pt x="236" y="237"/>
                  <a:pt x="229" y="240"/>
                </a:cubicBezTo>
                <a:cubicBezTo>
                  <a:pt x="223" y="242"/>
                  <a:pt x="218" y="245"/>
                  <a:pt x="213" y="248"/>
                </a:cubicBezTo>
                <a:cubicBezTo>
                  <a:pt x="209" y="250"/>
                  <a:pt x="204" y="252"/>
                  <a:pt x="200" y="254"/>
                </a:cubicBezTo>
                <a:cubicBezTo>
                  <a:pt x="200" y="253"/>
                  <a:pt x="200" y="252"/>
                  <a:pt x="200" y="251"/>
                </a:cubicBezTo>
                <a:close/>
                <a:moveTo>
                  <a:pt x="205" y="252"/>
                </a:moveTo>
                <a:cubicBezTo>
                  <a:pt x="204" y="253"/>
                  <a:pt x="198" y="256"/>
                  <a:pt x="202" y="254"/>
                </a:cubicBezTo>
                <a:cubicBezTo>
                  <a:pt x="203" y="253"/>
                  <a:pt x="204" y="253"/>
                  <a:pt x="205" y="252"/>
                </a:cubicBezTo>
                <a:close/>
                <a:moveTo>
                  <a:pt x="198" y="276"/>
                </a:moveTo>
                <a:cubicBezTo>
                  <a:pt x="203" y="275"/>
                  <a:pt x="209" y="272"/>
                  <a:pt x="214" y="270"/>
                </a:cubicBezTo>
                <a:cubicBezTo>
                  <a:pt x="217" y="269"/>
                  <a:pt x="219" y="268"/>
                  <a:pt x="222" y="267"/>
                </a:cubicBezTo>
                <a:cubicBezTo>
                  <a:pt x="217" y="269"/>
                  <a:pt x="212" y="271"/>
                  <a:pt x="208" y="273"/>
                </a:cubicBezTo>
                <a:cubicBezTo>
                  <a:pt x="204" y="274"/>
                  <a:pt x="201" y="275"/>
                  <a:pt x="197" y="278"/>
                </a:cubicBezTo>
                <a:cubicBezTo>
                  <a:pt x="198" y="277"/>
                  <a:pt x="198" y="276"/>
                  <a:pt x="198" y="276"/>
                </a:cubicBezTo>
                <a:close/>
                <a:moveTo>
                  <a:pt x="197" y="282"/>
                </a:moveTo>
                <a:cubicBezTo>
                  <a:pt x="197" y="281"/>
                  <a:pt x="197" y="280"/>
                  <a:pt x="197" y="279"/>
                </a:cubicBezTo>
                <a:cubicBezTo>
                  <a:pt x="203" y="278"/>
                  <a:pt x="208" y="275"/>
                  <a:pt x="214" y="274"/>
                </a:cubicBezTo>
                <a:cubicBezTo>
                  <a:pt x="220" y="272"/>
                  <a:pt x="227" y="269"/>
                  <a:pt x="233" y="267"/>
                </a:cubicBezTo>
                <a:cubicBezTo>
                  <a:pt x="236" y="266"/>
                  <a:pt x="240" y="265"/>
                  <a:pt x="243" y="264"/>
                </a:cubicBezTo>
                <a:cubicBezTo>
                  <a:pt x="228" y="270"/>
                  <a:pt x="211" y="274"/>
                  <a:pt x="197" y="282"/>
                </a:cubicBezTo>
                <a:close/>
                <a:moveTo>
                  <a:pt x="212" y="268"/>
                </a:moveTo>
                <a:cubicBezTo>
                  <a:pt x="207" y="270"/>
                  <a:pt x="202" y="272"/>
                  <a:pt x="198" y="275"/>
                </a:cubicBezTo>
                <a:cubicBezTo>
                  <a:pt x="198" y="274"/>
                  <a:pt x="198" y="274"/>
                  <a:pt x="198" y="273"/>
                </a:cubicBezTo>
                <a:cubicBezTo>
                  <a:pt x="204" y="270"/>
                  <a:pt x="210" y="268"/>
                  <a:pt x="216" y="266"/>
                </a:cubicBezTo>
                <a:cubicBezTo>
                  <a:pt x="215" y="266"/>
                  <a:pt x="213" y="267"/>
                  <a:pt x="212" y="268"/>
                </a:cubicBezTo>
                <a:close/>
                <a:moveTo>
                  <a:pt x="198" y="272"/>
                </a:moveTo>
                <a:cubicBezTo>
                  <a:pt x="198" y="271"/>
                  <a:pt x="199" y="270"/>
                  <a:pt x="199" y="268"/>
                </a:cubicBezTo>
                <a:cubicBezTo>
                  <a:pt x="203" y="267"/>
                  <a:pt x="207" y="265"/>
                  <a:pt x="212" y="263"/>
                </a:cubicBezTo>
                <a:cubicBezTo>
                  <a:pt x="218" y="260"/>
                  <a:pt x="224" y="258"/>
                  <a:pt x="230" y="256"/>
                </a:cubicBezTo>
                <a:cubicBezTo>
                  <a:pt x="241" y="252"/>
                  <a:pt x="253" y="247"/>
                  <a:pt x="263" y="243"/>
                </a:cubicBezTo>
                <a:cubicBezTo>
                  <a:pt x="258" y="245"/>
                  <a:pt x="253" y="248"/>
                  <a:pt x="248" y="250"/>
                </a:cubicBezTo>
                <a:cubicBezTo>
                  <a:pt x="242" y="253"/>
                  <a:pt x="235" y="255"/>
                  <a:pt x="229" y="258"/>
                </a:cubicBezTo>
                <a:cubicBezTo>
                  <a:pt x="218" y="262"/>
                  <a:pt x="208" y="266"/>
                  <a:pt x="198" y="272"/>
                </a:cubicBezTo>
                <a:close/>
                <a:moveTo>
                  <a:pt x="205" y="265"/>
                </a:moveTo>
                <a:cubicBezTo>
                  <a:pt x="203" y="266"/>
                  <a:pt x="201" y="267"/>
                  <a:pt x="199" y="268"/>
                </a:cubicBezTo>
                <a:cubicBezTo>
                  <a:pt x="200" y="267"/>
                  <a:pt x="202" y="266"/>
                  <a:pt x="203" y="265"/>
                </a:cubicBezTo>
                <a:cubicBezTo>
                  <a:pt x="206" y="264"/>
                  <a:pt x="209" y="263"/>
                  <a:pt x="212" y="262"/>
                </a:cubicBezTo>
                <a:cubicBezTo>
                  <a:pt x="212" y="262"/>
                  <a:pt x="213" y="262"/>
                  <a:pt x="214" y="261"/>
                </a:cubicBezTo>
                <a:cubicBezTo>
                  <a:pt x="211" y="263"/>
                  <a:pt x="208" y="264"/>
                  <a:pt x="205" y="265"/>
                </a:cubicBezTo>
                <a:close/>
                <a:moveTo>
                  <a:pt x="210" y="262"/>
                </a:moveTo>
                <a:cubicBezTo>
                  <a:pt x="206" y="264"/>
                  <a:pt x="202" y="265"/>
                  <a:pt x="199" y="267"/>
                </a:cubicBezTo>
                <a:cubicBezTo>
                  <a:pt x="199" y="266"/>
                  <a:pt x="199" y="265"/>
                  <a:pt x="199" y="264"/>
                </a:cubicBezTo>
                <a:cubicBezTo>
                  <a:pt x="205" y="262"/>
                  <a:pt x="210" y="259"/>
                  <a:pt x="215" y="257"/>
                </a:cubicBezTo>
                <a:cubicBezTo>
                  <a:pt x="221" y="254"/>
                  <a:pt x="227" y="253"/>
                  <a:pt x="233" y="251"/>
                </a:cubicBezTo>
                <a:cubicBezTo>
                  <a:pt x="239" y="248"/>
                  <a:pt x="245" y="247"/>
                  <a:pt x="251" y="245"/>
                </a:cubicBezTo>
                <a:cubicBezTo>
                  <a:pt x="252" y="245"/>
                  <a:pt x="253" y="245"/>
                  <a:pt x="253" y="244"/>
                </a:cubicBezTo>
                <a:cubicBezTo>
                  <a:pt x="252" y="245"/>
                  <a:pt x="251" y="245"/>
                  <a:pt x="250" y="246"/>
                </a:cubicBezTo>
                <a:cubicBezTo>
                  <a:pt x="243" y="249"/>
                  <a:pt x="236" y="252"/>
                  <a:pt x="229" y="254"/>
                </a:cubicBezTo>
                <a:cubicBezTo>
                  <a:pt x="223" y="257"/>
                  <a:pt x="216" y="260"/>
                  <a:pt x="210" y="262"/>
                </a:cubicBezTo>
                <a:close/>
                <a:moveTo>
                  <a:pt x="199" y="263"/>
                </a:moveTo>
                <a:cubicBezTo>
                  <a:pt x="199" y="262"/>
                  <a:pt x="199" y="261"/>
                  <a:pt x="200" y="259"/>
                </a:cubicBezTo>
                <a:cubicBezTo>
                  <a:pt x="205" y="258"/>
                  <a:pt x="209" y="256"/>
                  <a:pt x="214" y="254"/>
                </a:cubicBezTo>
                <a:cubicBezTo>
                  <a:pt x="220" y="251"/>
                  <a:pt x="226" y="249"/>
                  <a:pt x="232" y="247"/>
                </a:cubicBezTo>
                <a:cubicBezTo>
                  <a:pt x="238" y="245"/>
                  <a:pt x="243" y="244"/>
                  <a:pt x="249" y="241"/>
                </a:cubicBezTo>
                <a:cubicBezTo>
                  <a:pt x="243" y="244"/>
                  <a:pt x="237" y="246"/>
                  <a:pt x="232" y="248"/>
                </a:cubicBezTo>
                <a:cubicBezTo>
                  <a:pt x="220" y="252"/>
                  <a:pt x="210" y="258"/>
                  <a:pt x="199" y="263"/>
                </a:cubicBezTo>
                <a:close/>
                <a:moveTo>
                  <a:pt x="200" y="255"/>
                </a:moveTo>
                <a:cubicBezTo>
                  <a:pt x="210" y="251"/>
                  <a:pt x="220" y="247"/>
                  <a:pt x="231" y="243"/>
                </a:cubicBezTo>
                <a:cubicBezTo>
                  <a:pt x="237" y="242"/>
                  <a:pt x="242" y="240"/>
                  <a:pt x="248" y="238"/>
                </a:cubicBezTo>
                <a:cubicBezTo>
                  <a:pt x="251" y="236"/>
                  <a:pt x="253" y="235"/>
                  <a:pt x="256" y="234"/>
                </a:cubicBezTo>
                <a:cubicBezTo>
                  <a:pt x="257" y="234"/>
                  <a:pt x="257" y="234"/>
                  <a:pt x="257" y="234"/>
                </a:cubicBezTo>
                <a:cubicBezTo>
                  <a:pt x="247" y="238"/>
                  <a:pt x="237" y="243"/>
                  <a:pt x="227" y="247"/>
                </a:cubicBezTo>
                <a:cubicBezTo>
                  <a:pt x="218" y="250"/>
                  <a:pt x="208" y="253"/>
                  <a:pt x="200" y="258"/>
                </a:cubicBezTo>
                <a:cubicBezTo>
                  <a:pt x="200" y="257"/>
                  <a:pt x="200" y="256"/>
                  <a:pt x="200" y="255"/>
                </a:cubicBezTo>
                <a:close/>
                <a:moveTo>
                  <a:pt x="248" y="231"/>
                </a:moveTo>
                <a:cubicBezTo>
                  <a:pt x="243" y="233"/>
                  <a:pt x="237" y="235"/>
                  <a:pt x="231" y="237"/>
                </a:cubicBezTo>
                <a:cubicBezTo>
                  <a:pt x="226" y="238"/>
                  <a:pt x="221" y="241"/>
                  <a:pt x="216" y="243"/>
                </a:cubicBezTo>
                <a:cubicBezTo>
                  <a:pt x="213" y="244"/>
                  <a:pt x="210" y="245"/>
                  <a:pt x="207" y="246"/>
                </a:cubicBezTo>
                <a:cubicBezTo>
                  <a:pt x="206" y="247"/>
                  <a:pt x="205" y="248"/>
                  <a:pt x="204" y="248"/>
                </a:cubicBezTo>
                <a:cubicBezTo>
                  <a:pt x="204" y="248"/>
                  <a:pt x="199" y="251"/>
                  <a:pt x="201" y="249"/>
                </a:cubicBezTo>
                <a:cubicBezTo>
                  <a:pt x="205" y="246"/>
                  <a:pt x="211" y="245"/>
                  <a:pt x="215" y="243"/>
                </a:cubicBezTo>
                <a:cubicBezTo>
                  <a:pt x="220" y="241"/>
                  <a:pt x="224" y="238"/>
                  <a:pt x="229" y="236"/>
                </a:cubicBezTo>
                <a:cubicBezTo>
                  <a:pt x="239" y="232"/>
                  <a:pt x="250" y="228"/>
                  <a:pt x="260" y="223"/>
                </a:cubicBezTo>
                <a:cubicBezTo>
                  <a:pt x="261" y="223"/>
                  <a:pt x="261" y="223"/>
                  <a:pt x="261" y="222"/>
                </a:cubicBezTo>
                <a:cubicBezTo>
                  <a:pt x="261" y="222"/>
                  <a:pt x="262" y="222"/>
                  <a:pt x="263" y="222"/>
                </a:cubicBezTo>
                <a:cubicBezTo>
                  <a:pt x="263" y="223"/>
                  <a:pt x="263" y="224"/>
                  <a:pt x="263" y="226"/>
                </a:cubicBezTo>
                <a:cubicBezTo>
                  <a:pt x="258" y="227"/>
                  <a:pt x="253" y="229"/>
                  <a:pt x="248" y="231"/>
                </a:cubicBezTo>
                <a:close/>
                <a:moveTo>
                  <a:pt x="261" y="211"/>
                </a:moveTo>
                <a:cubicBezTo>
                  <a:pt x="257" y="213"/>
                  <a:pt x="252" y="215"/>
                  <a:pt x="248" y="217"/>
                </a:cubicBezTo>
                <a:cubicBezTo>
                  <a:pt x="242" y="220"/>
                  <a:pt x="236" y="223"/>
                  <a:pt x="231" y="225"/>
                </a:cubicBezTo>
                <a:cubicBezTo>
                  <a:pt x="225" y="228"/>
                  <a:pt x="219" y="231"/>
                  <a:pt x="214" y="233"/>
                </a:cubicBezTo>
                <a:cubicBezTo>
                  <a:pt x="215" y="232"/>
                  <a:pt x="216" y="232"/>
                  <a:pt x="217" y="231"/>
                </a:cubicBezTo>
                <a:cubicBezTo>
                  <a:pt x="223" y="229"/>
                  <a:pt x="228" y="225"/>
                  <a:pt x="233" y="222"/>
                </a:cubicBezTo>
                <a:cubicBezTo>
                  <a:pt x="239" y="220"/>
                  <a:pt x="244" y="217"/>
                  <a:pt x="249" y="214"/>
                </a:cubicBezTo>
                <a:cubicBezTo>
                  <a:pt x="253" y="211"/>
                  <a:pt x="258" y="209"/>
                  <a:pt x="261" y="205"/>
                </a:cubicBezTo>
                <a:cubicBezTo>
                  <a:pt x="261" y="205"/>
                  <a:pt x="261" y="205"/>
                  <a:pt x="261" y="205"/>
                </a:cubicBezTo>
                <a:cubicBezTo>
                  <a:pt x="261" y="207"/>
                  <a:pt x="261" y="209"/>
                  <a:pt x="261" y="211"/>
                </a:cubicBezTo>
                <a:cubicBezTo>
                  <a:pt x="261" y="211"/>
                  <a:pt x="261" y="211"/>
                  <a:pt x="261" y="211"/>
                </a:cubicBezTo>
                <a:close/>
                <a:moveTo>
                  <a:pt x="224" y="160"/>
                </a:moveTo>
                <a:cubicBezTo>
                  <a:pt x="222" y="160"/>
                  <a:pt x="219" y="160"/>
                  <a:pt x="217" y="159"/>
                </a:cubicBezTo>
                <a:cubicBezTo>
                  <a:pt x="217" y="159"/>
                  <a:pt x="217" y="159"/>
                  <a:pt x="217" y="159"/>
                </a:cubicBezTo>
                <a:cubicBezTo>
                  <a:pt x="217" y="159"/>
                  <a:pt x="217" y="159"/>
                  <a:pt x="217" y="158"/>
                </a:cubicBezTo>
                <a:cubicBezTo>
                  <a:pt x="218" y="159"/>
                  <a:pt x="218" y="159"/>
                  <a:pt x="218" y="159"/>
                </a:cubicBezTo>
                <a:cubicBezTo>
                  <a:pt x="221" y="159"/>
                  <a:pt x="224" y="160"/>
                  <a:pt x="227" y="161"/>
                </a:cubicBezTo>
                <a:cubicBezTo>
                  <a:pt x="226" y="161"/>
                  <a:pt x="225" y="161"/>
                  <a:pt x="224" y="160"/>
                </a:cubicBezTo>
                <a:close/>
                <a:moveTo>
                  <a:pt x="214" y="159"/>
                </a:moveTo>
                <a:cubicBezTo>
                  <a:pt x="213" y="159"/>
                  <a:pt x="211" y="159"/>
                  <a:pt x="210" y="159"/>
                </a:cubicBezTo>
                <a:cubicBezTo>
                  <a:pt x="210" y="158"/>
                  <a:pt x="210" y="158"/>
                  <a:pt x="210" y="157"/>
                </a:cubicBezTo>
                <a:cubicBezTo>
                  <a:pt x="211" y="157"/>
                  <a:pt x="213" y="158"/>
                  <a:pt x="214" y="158"/>
                </a:cubicBezTo>
                <a:cubicBezTo>
                  <a:pt x="214" y="158"/>
                  <a:pt x="214" y="158"/>
                  <a:pt x="214" y="159"/>
                </a:cubicBezTo>
                <a:cubicBezTo>
                  <a:pt x="214" y="159"/>
                  <a:pt x="214" y="159"/>
                  <a:pt x="214" y="159"/>
                </a:cubicBezTo>
                <a:close/>
                <a:moveTo>
                  <a:pt x="207" y="158"/>
                </a:moveTo>
                <a:cubicBezTo>
                  <a:pt x="207" y="158"/>
                  <a:pt x="207" y="158"/>
                  <a:pt x="207" y="158"/>
                </a:cubicBezTo>
                <a:cubicBezTo>
                  <a:pt x="206" y="158"/>
                  <a:pt x="205" y="158"/>
                  <a:pt x="204" y="158"/>
                </a:cubicBezTo>
                <a:cubicBezTo>
                  <a:pt x="204" y="158"/>
                  <a:pt x="204" y="158"/>
                  <a:pt x="204" y="158"/>
                </a:cubicBezTo>
                <a:cubicBezTo>
                  <a:pt x="204" y="158"/>
                  <a:pt x="204" y="157"/>
                  <a:pt x="204" y="156"/>
                </a:cubicBezTo>
                <a:cubicBezTo>
                  <a:pt x="205" y="156"/>
                  <a:pt x="206" y="157"/>
                  <a:pt x="207" y="157"/>
                </a:cubicBezTo>
                <a:cubicBezTo>
                  <a:pt x="207" y="157"/>
                  <a:pt x="207" y="157"/>
                  <a:pt x="207" y="158"/>
                </a:cubicBezTo>
                <a:close/>
                <a:moveTo>
                  <a:pt x="201" y="158"/>
                </a:moveTo>
                <a:cubicBezTo>
                  <a:pt x="201" y="158"/>
                  <a:pt x="201" y="158"/>
                  <a:pt x="200" y="158"/>
                </a:cubicBezTo>
                <a:cubicBezTo>
                  <a:pt x="200" y="158"/>
                  <a:pt x="199" y="158"/>
                  <a:pt x="198" y="158"/>
                </a:cubicBezTo>
                <a:cubicBezTo>
                  <a:pt x="198" y="157"/>
                  <a:pt x="198" y="157"/>
                  <a:pt x="198" y="156"/>
                </a:cubicBezTo>
                <a:cubicBezTo>
                  <a:pt x="199" y="156"/>
                  <a:pt x="200" y="156"/>
                  <a:pt x="201" y="156"/>
                </a:cubicBezTo>
                <a:cubicBezTo>
                  <a:pt x="201" y="157"/>
                  <a:pt x="201" y="157"/>
                  <a:pt x="201" y="158"/>
                </a:cubicBezTo>
                <a:close/>
                <a:moveTo>
                  <a:pt x="196" y="158"/>
                </a:moveTo>
                <a:cubicBezTo>
                  <a:pt x="195" y="158"/>
                  <a:pt x="194" y="158"/>
                  <a:pt x="193" y="158"/>
                </a:cubicBezTo>
                <a:cubicBezTo>
                  <a:pt x="193" y="158"/>
                  <a:pt x="193" y="157"/>
                  <a:pt x="193" y="156"/>
                </a:cubicBezTo>
                <a:cubicBezTo>
                  <a:pt x="194" y="156"/>
                  <a:pt x="195" y="156"/>
                  <a:pt x="196" y="156"/>
                </a:cubicBezTo>
                <a:cubicBezTo>
                  <a:pt x="196" y="157"/>
                  <a:pt x="196" y="157"/>
                  <a:pt x="196" y="158"/>
                </a:cubicBezTo>
                <a:close/>
                <a:moveTo>
                  <a:pt x="190" y="156"/>
                </a:moveTo>
                <a:cubicBezTo>
                  <a:pt x="190" y="157"/>
                  <a:pt x="190" y="158"/>
                  <a:pt x="190" y="158"/>
                </a:cubicBezTo>
                <a:cubicBezTo>
                  <a:pt x="190" y="158"/>
                  <a:pt x="189" y="159"/>
                  <a:pt x="188" y="159"/>
                </a:cubicBezTo>
                <a:cubicBezTo>
                  <a:pt x="189" y="158"/>
                  <a:pt x="189" y="157"/>
                  <a:pt x="189" y="156"/>
                </a:cubicBezTo>
                <a:cubicBezTo>
                  <a:pt x="189" y="156"/>
                  <a:pt x="189" y="156"/>
                  <a:pt x="190" y="156"/>
                </a:cubicBezTo>
                <a:close/>
                <a:moveTo>
                  <a:pt x="186" y="159"/>
                </a:moveTo>
                <a:cubicBezTo>
                  <a:pt x="184" y="159"/>
                  <a:pt x="183" y="159"/>
                  <a:pt x="182" y="159"/>
                </a:cubicBezTo>
                <a:cubicBezTo>
                  <a:pt x="182" y="158"/>
                  <a:pt x="182" y="158"/>
                  <a:pt x="182" y="157"/>
                </a:cubicBezTo>
                <a:cubicBezTo>
                  <a:pt x="183" y="157"/>
                  <a:pt x="185" y="157"/>
                  <a:pt x="186" y="157"/>
                </a:cubicBezTo>
                <a:cubicBezTo>
                  <a:pt x="186" y="157"/>
                  <a:pt x="186" y="158"/>
                  <a:pt x="186" y="159"/>
                </a:cubicBezTo>
                <a:close/>
                <a:moveTo>
                  <a:pt x="179" y="159"/>
                </a:moveTo>
                <a:cubicBezTo>
                  <a:pt x="179" y="159"/>
                  <a:pt x="179" y="159"/>
                  <a:pt x="179" y="160"/>
                </a:cubicBezTo>
                <a:cubicBezTo>
                  <a:pt x="178" y="160"/>
                  <a:pt x="177" y="160"/>
                  <a:pt x="176" y="160"/>
                </a:cubicBezTo>
                <a:cubicBezTo>
                  <a:pt x="176" y="159"/>
                  <a:pt x="176" y="159"/>
                  <a:pt x="176" y="158"/>
                </a:cubicBezTo>
                <a:cubicBezTo>
                  <a:pt x="176" y="158"/>
                  <a:pt x="176" y="158"/>
                  <a:pt x="176" y="158"/>
                </a:cubicBezTo>
                <a:cubicBezTo>
                  <a:pt x="177" y="158"/>
                  <a:pt x="178" y="157"/>
                  <a:pt x="179" y="157"/>
                </a:cubicBezTo>
                <a:cubicBezTo>
                  <a:pt x="179" y="158"/>
                  <a:pt x="179" y="159"/>
                  <a:pt x="179" y="159"/>
                </a:cubicBezTo>
                <a:close/>
                <a:moveTo>
                  <a:pt x="163" y="313"/>
                </a:moveTo>
                <a:cubicBezTo>
                  <a:pt x="163" y="313"/>
                  <a:pt x="164" y="312"/>
                  <a:pt x="164" y="312"/>
                </a:cubicBezTo>
                <a:cubicBezTo>
                  <a:pt x="164" y="313"/>
                  <a:pt x="164" y="313"/>
                  <a:pt x="164" y="314"/>
                </a:cubicBezTo>
                <a:cubicBezTo>
                  <a:pt x="162" y="315"/>
                  <a:pt x="159" y="316"/>
                  <a:pt x="163" y="313"/>
                </a:cubicBezTo>
                <a:close/>
                <a:moveTo>
                  <a:pt x="154" y="313"/>
                </a:moveTo>
                <a:cubicBezTo>
                  <a:pt x="153" y="314"/>
                  <a:pt x="151" y="314"/>
                  <a:pt x="149" y="315"/>
                </a:cubicBezTo>
                <a:cubicBezTo>
                  <a:pt x="154" y="310"/>
                  <a:pt x="161" y="307"/>
                  <a:pt x="166" y="302"/>
                </a:cubicBezTo>
                <a:cubicBezTo>
                  <a:pt x="165" y="303"/>
                  <a:pt x="165" y="304"/>
                  <a:pt x="165" y="305"/>
                </a:cubicBezTo>
                <a:cubicBezTo>
                  <a:pt x="163" y="307"/>
                  <a:pt x="160" y="309"/>
                  <a:pt x="157" y="310"/>
                </a:cubicBezTo>
                <a:cubicBezTo>
                  <a:pt x="157" y="310"/>
                  <a:pt x="154" y="312"/>
                  <a:pt x="154" y="313"/>
                </a:cubicBezTo>
                <a:close/>
                <a:moveTo>
                  <a:pt x="165" y="307"/>
                </a:moveTo>
                <a:cubicBezTo>
                  <a:pt x="165" y="308"/>
                  <a:pt x="165" y="309"/>
                  <a:pt x="165" y="310"/>
                </a:cubicBezTo>
                <a:cubicBezTo>
                  <a:pt x="164" y="310"/>
                  <a:pt x="163" y="311"/>
                  <a:pt x="162" y="311"/>
                </a:cubicBezTo>
                <a:cubicBezTo>
                  <a:pt x="161" y="312"/>
                  <a:pt x="160" y="312"/>
                  <a:pt x="159" y="313"/>
                </a:cubicBezTo>
                <a:cubicBezTo>
                  <a:pt x="159" y="313"/>
                  <a:pt x="155" y="316"/>
                  <a:pt x="157" y="314"/>
                </a:cubicBezTo>
                <a:cubicBezTo>
                  <a:pt x="159" y="311"/>
                  <a:pt x="162" y="309"/>
                  <a:pt x="165" y="307"/>
                </a:cubicBezTo>
                <a:close/>
                <a:moveTo>
                  <a:pt x="166" y="301"/>
                </a:moveTo>
                <a:cubicBezTo>
                  <a:pt x="166" y="301"/>
                  <a:pt x="166" y="301"/>
                  <a:pt x="166" y="301"/>
                </a:cubicBezTo>
                <a:cubicBezTo>
                  <a:pt x="162" y="304"/>
                  <a:pt x="157" y="306"/>
                  <a:pt x="153" y="309"/>
                </a:cubicBezTo>
                <a:cubicBezTo>
                  <a:pt x="151" y="310"/>
                  <a:pt x="149" y="312"/>
                  <a:pt x="147" y="314"/>
                </a:cubicBezTo>
                <a:cubicBezTo>
                  <a:pt x="146" y="314"/>
                  <a:pt x="144" y="315"/>
                  <a:pt x="143" y="316"/>
                </a:cubicBezTo>
                <a:cubicBezTo>
                  <a:pt x="143" y="316"/>
                  <a:pt x="143" y="316"/>
                  <a:pt x="143" y="316"/>
                </a:cubicBezTo>
                <a:cubicBezTo>
                  <a:pt x="143" y="316"/>
                  <a:pt x="144" y="316"/>
                  <a:pt x="144" y="315"/>
                </a:cubicBezTo>
                <a:cubicBezTo>
                  <a:pt x="151" y="309"/>
                  <a:pt x="160" y="305"/>
                  <a:pt x="166" y="298"/>
                </a:cubicBezTo>
                <a:cubicBezTo>
                  <a:pt x="166" y="299"/>
                  <a:pt x="166" y="300"/>
                  <a:pt x="166" y="301"/>
                </a:cubicBezTo>
                <a:close/>
                <a:moveTo>
                  <a:pt x="166" y="296"/>
                </a:moveTo>
                <a:cubicBezTo>
                  <a:pt x="162" y="299"/>
                  <a:pt x="157" y="303"/>
                  <a:pt x="152" y="306"/>
                </a:cubicBezTo>
                <a:cubicBezTo>
                  <a:pt x="149" y="307"/>
                  <a:pt x="147" y="309"/>
                  <a:pt x="144" y="310"/>
                </a:cubicBezTo>
                <a:cubicBezTo>
                  <a:pt x="143" y="311"/>
                  <a:pt x="142" y="312"/>
                  <a:pt x="141" y="313"/>
                </a:cubicBezTo>
                <a:cubicBezTo>
                  <a:pt x="149" y="306"/>
                  <a:pt x="159" y="301"/>
                  <a:pt x="167" y="294"/>
                </a:cubicBezTo>
                <a:cubicBezTo>
                  <a:pt x="167" y="293"/>
                  <a:pt x="167" y="293"/>
                  <a:pt x="167" y="293"/>
                </a:cubicBezTo>
                <a:cubicBezTo>
                  <a:pt x="167" y="294"/>
                  <a:pt x="167" y="295"/>
                  <a:pt x="166" y="296"/>
                </a:cubicBezTo>
                <a:close/>
                <a:moveTo>
                  <a:pt x="167" y="293"/>
                </a:moveTo>
                <a:cubicBezTo>
                  <a:pt x="167" y="293"/>
                  <a:pt x="167" y="293"/>
                  <a:pt x="166" y="293"/>
                </a:cubicBezTo>
                <a:cubicBezTo>
                  <a:pt x="160" y="296"/>
                  <a:pt x="154" y="301"/>
                  <a:pt x="147" y="304"/>
                </a:cubicBezTo>
                <a:cubicBezTo>
                  <a:pt x="144" y="306"/>
                  <a:pt x="141" y="308"/>
                  <a:pt x="139" y="310"/>
                </a:cubicBezTo>
                <a:cubicBezTo>
                  <a:pt x="138" y="311"/>
                  <a:pt x="137" y="312"/>
                  <a:pt x="135" y="313"/>
                </a:cubicBezTo>
                <a:cubicBezTo>
                  <a:pt x="134" y="313"/>
                  <a:pt x="131" y="316"/>
                  <a:pt x="134" y="313"/>
                </a:cubicBezTo>
                <a:cubicBezTo>
                  <a:pt x="141" y="307"/>
                  <a:pt x="148" y="303"/>
                  <a:pt x="155" y="298"/>
                </a:cubicBezTo>
                <a:cubicBezTo>
                  <a:pt x="159" y="295"/>
                  <a:pt x="164" y="293"/>
                  <a:pt x="167" y="290"/>
                </a:cubicBezTo>
                <a:cubicBezTo>
                  <a:pt x="167" y="291"/>
                  <a:pt x="167" y="292"/>
                  <a:pt x="167" y="293"/>
                </a:cubicBezTo>
                <a:close/>
                <a:moveTo>
                  <a:pt x="163" y="293"/>
                </a:moveTo>
                <a:cubicBezTo>
                  <a:pt x="164" y="292"/>
                  <a:pt x="165" y="291"/>
                  <a:pt x="166" y="290"/>
                </a:cubicBezTo>
                <a:cubicBezTo>
                  <a:pt x="165" y="291"/>
                  <a:pt x="163" y="292"/>
                  <a:pt x="164" y="292"/>
                </a:cubicBezTo>
                <a:cubicBezTo>
                  <a:pt x="164" y="292"/>
                  <a:pt x="163" y="292"/>
                  <a:pt x="163" y="293"/>
                </a:cubicBezTo>
                <a:close/>
                <a:moveTo>
                  <a:pt x="168" y="288"/>
                </a:moveTo>
                <a:cubicBezTo>
                  <a:pt x="161" y="293"/>
                  <a:pt x="154" y="297"/>
                  <a:pt x="147" y="301"/>
                </a:cubicBezTo>
                <a:cubicBezTo>
                  <a:pt x="144" y="303"/>
                  <a:pt x="140" y="305"/>
                  <a:pt x="137" y="307"/>
                </a:cubicBezTo>
                <a:cubicBezTo>
                  <a:pt x="137" y="307"/>
                  <a:pt x="136" y="308"/>
                  <a:pt x="136" y="308"/>
                </a:cubicBezTo>
                <a:cubicBezTo>
                  <a:pt x="141" y="304"/>
                  <a:pt x="146" y="300"/>
                  <a:pt x="151" y="297"/>
                </a:cubicBezTo>
                <a:cubicBezTo>
                  <a:pt x="157" y="293"/>
                  <a:pt x="163" y="290"/>
                  <a:pt x="168" y="285"/>
                </a:cubicBezTo>
                <a:cubicBezTo>
                  <a:pt x="168" y="286"/>
                  <a:pt x="168" y="287"/>
                  <a:pt x="168" y="288"/>
                </a:cubicBezTo>
                <a:close/>
                <a:moveTo>
                  <a:pt x="168" y="284"/>
                </a:moveTo>
                <a:cubicBezTo>
                  <a:pt x="161" y="289"/>
                  <a:pt x="154" y="293"/>
                  <a:pt x="147" y="297"/>
                </a:cubicBezTo>
                <a:cubicBezTo>
                  <a:pt x="141" y="300"/>
                  <a:pt x="136" y="304"/>
                  <a:pt x="131" y="308"/>
                </a:cubicBezTo>
                <a:cubicBezTo>
                  <a:pt x="132" y="307"/>
                  <a:pt x="133" y="306"/>
                  <a:pt x="133" y="306"/>
                </a:cubicBezTo>
                <a:cubicBezTo>
                  <a:pt x="138" y="302"/>
                  <a:pt x="143" y="298"/>
                  <a:pt x="148" y="295"/>
                </a:cubicBezTo>
                <a:cubicBezTo>
                  <a:pt x="155" y="290"/>
                  <a:pt x="163" y="286"/>
                  <a:pt x="168" y="280"/>
                </a:cubicBezTo>
                <a:cubicBezTo>
                  <a:pt x="168" y="281"/>
                  <a:pt x="168" y="283"/>
                  <a:pt x="168" y="284"/>
                </a:cubicBezTo>
                <a:close/>
                <a:moveTo>
                  <a:pt x="169" y="277"/>
                </a:moveTo>
                <a:cubicBezTo>
                  <a:pt x="169" y="278"/>
                  <a:pt x="169" y="278"/>
                  <a:pt x="169" y="279"/>
                </a:cubicBezTo>
                <a:cubicBezTo>
                  <a:pt x="161" y="285"/>
                  <a:pt x="152" y="290"/>
                  <a:pt x="144" y="295"/>
                </a:cubicBezTo>
                <a:cubicBezTo>
                  <a:pt x="138" y="299"/>
                  <a:pt x="132" y="302"/>
                  <a:pt x="127" y="306"/>
                </a:cubicBezTo>
                <a:cubicBezTo>
                  <a:pt x="128" y="305"/>
                  <a:pt x="128" y="305"/>
                  <a:pt x="129" y="304"/>
                </a:cubicBezTo>
                <a:cubicBezTo>
                  <a:pt x="134" y="301"/>
                  <a:pt x="139" y="297"/>
                  <a:pt x="144" y="294"/>
                </a:cubicBezTo>
                <a:cubicBezTo>
                  <a:pt x="152" y="288"/>
                  <a:pt x="161" y="283"/>
                  <a:pt x="169" y="276"/>
                </a:cubicBezTo>
                <a:cubicBezTo>
                  <a:pt x="169" y="276"/>
                  <a:pt x="169" y="277"/>
                  <a:pt x="169" y="277"/>
                </a:cubicBezTo>
                <a:close/>
                <a:moveTo>
                  <a:pt x="169" y="275"/>
                </a:moveTo>
                <a:cubicBezTo>
                  <a:pt x="159" y="282"/>
                  <a:pt x="148" y="289"/>
                  <a:pt x="137" y="295"/>
                </a:cubicBezTo>
                <a:cubicBezTo>
                  <a:pt x="134" y="297"/>
                  <a:pt x="131" y="299"/>
                  <a:pt x="128" y="300"/>
                </a:cubicBezTo>
                <a:cubicBezTo>
                  <a:pt x="133" y="297"/>
                  <a:pt x="139" y="293"/>
                  <a:pt x="145" y="289"/>
                </a:cubicBezTo>
                <a:cubicBezTo>
                  <a:pt x="149" y="286"/>
                  <a:pt x="154" y="283"/>
                  <a:pt x="158" y="280"/>
                </a:cubicBezTo>
                <a:cubicBezTo>
                  <a:pt x="162" y="277"/>
                  <a:pt x="166" y="274"/>
                  <a:pt x="169" y="271"/>
                </a:cubicBezTo>
                <a:cubicBezTo>
                  <a:pt x="169" y="272"/>
                  <a:pt x="169" y="273"/>
                  <a:pt x="169" y="275"/>
                </a:cubicBezTo>
                <a:close/>
                <a:moveTo>
                  <a:pt x="169" y="269"/>
                </a:moveTo>
                <a:cubicBezTo>
                  <a:pt x="160" y="279"/>
                  <a:pt x="147" y="284"/>
                  <a:pt x="136" y="291"/>
                </a:cubicBezTo>
                <a:cubicBezTo>
                  <a:pt x="131" y="294"/>
                  <a:pt x="125" y="298"/>
                  <a:pt x="120" y="301"/>
                </a:cubicBezTo>
                <a:cubicBezTo>
                  <a:pt x="123" y="298"/>
                  <a:pt x="127" y="296"/>
                  <a:pt x="130" y="294"/>
                </a:cubicBezTo>
                <a:cubicBezTo>
                  <a:pt x="135" y="290"/>
                  <a:pt x="141" y="286"/>
                  <a:pt x="146" y="283"/>
                </a:cubicBezTo>
                <a:cubicBezTo>
                  <a:pt x="154" y="278"/>
                  <a:pt x="164" y="272"/>
                  <a:pt x="169" y="265"/>
                </a:cubicBezTo>
                <a:cubicBezTo>
                  <a:pt x="169" y="266"/>
                  <a:pt x="169" y="268"/>
                  <a:pt x="169" y="269"/>
                </a:cubicBezTo>
                <a:close/>
                <a:moveTo>
                  <a:pt x="169" y="263"/>
                </a:moveTo>
                <a:cubicBezTo>
                  <a:pt x="161" y="269"/>
                  <a:pt x="154" y="275"/>
                  <a:pt x="146" y="281"/>
                </a:cubicBezTo>
                <a:cubicBezTo>
                  <a:pt x="137" y="287"/>
                  <a:pt x="127" y="292"/>
                  <a:pt x="118" y="297"/>
                </a:cubicBezTo>
                <a:cubicBezTo>
                  <a:pt x="114" y="300"/>
                  <a:pt x="109" y="303"/>
                  <a:pt x="105" y="305"/>
                </a:cubicBezTo>
                <a:cubicBezTo>
                  <a:pt x="104" y="306"/>
                  <a:pt x="103" y="306"/>
                  <a:pt x="102" y="306"/>
                </a:cubicBezTo>
                <a:cubicBezTo>
                  <a:pt x="102" y="306"/>
                  <a:pt x="102" y="306"/>
                  <a:pt x="102" y="306"/>
                </a:cubicBezTo>
                <a:cubicBezTo>
                  <a:pt x="108" y="304"/>
                  <a:pt x="112" y="300"/>
                  <a:pt x="117" y="296"/>
                </a:cubicBezTo>
                <a:cubicBezTo>
                  <a:pt x="125" y="291"/>
                  <a:pt x="132" y="286"/>
                  <a:pt x="139" y="281"/>
                </a:cubicBezTo>
                <a:cubicBezTo>
                  <a:pt x="146" y="277"/>
                  <a:pt x="152" y="272"/>
                  <a:pt x="159" y="267"/>
                </a:cubicBezTo>
                <a:cubicBezTo>
                  <a:pt x="162" y="265"/>
                  <a:pt x="168" y="262"/>
                  <a:pt x="170" y="258"/>
                </a:cubicBezTo>
                <a:cubicBezTo>
                  <a:pt x="170" y="260"/>
                  <a:pt x="170" y="261"/>
                  <a:pt x="169" y="263"/>
                </a:cubicBezTo>
                <a:close/>
                <a:moveTo>
                  <a:pt x="104" y="305"/>
                </a:moveTo>
                <a:cubicBezTo>
                  <a:pt x="104" y="304"/>
                  <a:pt x="104" y="304"/>
                  <a:pt x="104" y="304"/>
                </a:cubicBezTo>
                <a:cubicBezTo>
                  <a:pt x="106" y="302"/>
                  <a:pt x="108" y="301"/>
                  <a:pt x="110" y="299"/>
                </a:cubicBezTo>
                <a:cubicBezTo>
                  <a:pt x="119" y="292"/>
                  <a:pt x="129" y="286"/>
                  <a:pt x="138" y="279"/>
                </a:cubicBezTo>
                <a:cubicBezTo>
                  <a:pt x="146" y="274"/>
                  <a:pt x="154" y="268"/>
                  <a:pt x="162" y="262"/>
                </a:cubicBezTo>
                <a:cubicBezTo>
                  <a:pt x="164" y="261"/>
                  <a:pt x="165" y="260"/>
                  <a:pt x="166" y="259"/>
                </a:cubicBezTo>
                <a:cubicBezTo>
                  <a:pt x="167" y="258"/>
                  <a:pt x="168" y="257"/>
                  <a:pt x="169" y="257"/>
                </a:cubicBezTo>
                <a:cubicBezTo>
                  <a:pt x="169" y="257"/>
                  <a:pt x="169" y="257"/>
                  <a:pt x="169" y="258"/>
                </a:cubicBezTo>
                <a:cubicBezTo>
                  <a:pt x="168" y="259"/>
                  <a:pt x="167" y="260"/>
                  <a:pt x="166" y="261"/>
                </a:cubicBezTo>
                <a:cubicBezTo>
                  <a:pt x="162" y="264"/>
                  <a:pt x="158" y="267"/>
                  <a:pt x="154" y="270"/>
                </a:cubicBezTo>
                <a:cubicBezTo>
                  <a:pt x="145" y="277"/>
                  <a:pt x="136" y="283"/>
                  <a:pt x="126" y="289"/>
                </a:cubicBezTo>
                <a:cubicBezTo>
                  <a:pt x="119" y="294"/>
                  <a:pt x="112" y="301"/>
                  <a:pt x="104" y="305"/>
                </a:cubicBezTo>
                <a:close/>
                <a:moveTo>
                  <a:pt x="98" y="305"/>
                </a:moveTo>
                <a:cubicBezTo>
                  <a:pt x="99" y="305"/>
                  <a:pt x="99" y="304"/>
                  <a:pt x="99" y="304"/>
                </a:cubicBezTo>
                <a:cubicBezTo>
                  <a:pt x="111" y="292"/>
                  <a:pt x="125" y="283"/>
                  <a:pt x="137" y="273"/>
                </a:cubicBezTo>
                <a:cubicBezTo>
                  <a:pt x="144" y="268"/>
                  <a:pt x="150" y="263"/>
                  <a:pt x="157" y="257"/>
                </a:cubicBezTo>
                <a:cubicBezTo>
                  <a:pt x="162" y="253"/>
                  <a:pt x="167" y="249"/>
                  <a:pt x="171" y="244"/>
                </a:cubicBezTo>
                <a:cubicBezTo>
                  <a:pt x="170" y="246"/>
                  <a:pt x="170" y="247"/>
                  <a:pt x="170" y="249"/>
                </a:cubicBezTo>
                <a:cubicBezTo>
                  <a:pt x="165" y="253"/>
                  <a:pt x="160" y="256"/>
                  <a:pt x="155" y="260"/>
                </a:cubicBezTo>
                <a:cubicBezTo>
                  <a:pt x="148" y="266"/>
                  <a:pt x="143" y="271"/>
                  <a:pt x="136" y="276"/>
                </a:cubicBezTo>
                <a:cubicBezTo>
                  <a:pt x="129" y="282"/>
                  <a:pt x="122" y="287"/>
                  <a:pt x="115" y="293"/>
                </a:cubicBezTo>
                <a:cubicBezTo>
                  <a:pt x="112" y="295"/>
                  <a:pt x="108" y="298"/>
                  <a:pt x="105" y="301"/>
                </a:cubicBezTo>
                <a:cubicBezTo>
                  <a:pt x="103" y="302"/>
                  <a:pt x="102" y="303"/>
                  <a:pt x="101" y="304"/>
                </a:cubicBezTo>
                <a:cubicBezTo>
                  <a:pt x="100" y="304"/>
                  <a:pt x="99" y="305"/>
                  <a:pt x="99" y="305"/>
                </a:cubicBezTo>
                <a:cubicBezTo>
                  <a:pt x="99" y="305"/>
                  <a:pt x="98" y="305"/>
                  <a:pt x="98" y="305"/>
                </a:cubicBezTo>
                <a:close/>
                <a:moveTo>
                  <a:pt x="98" y="268"/>
                </a:moveTo>
                <a:cubicBezTo>
                  <a:pt x="100" y="266"/>
                  <a:pt x="103" y="263"/>
                  <a:pt x="105" y="261"/>
                </a:cubicBezTo>
                <a:cubicBezTo>
                  <a:pt x="111" y="256"/>
                  <a:pt x="118" y="251"/>
                  <a:pt x="124" y="247"/>
                </a:cubicBezTo>
                <a:cubicBezTo>
                  <a:pt x="133" y="241"/>
                  <a:pt x="142" y="235"/>
                  <a:pt x="151" y="229"/>
                </a:cubicBezTo>
                <a:cubicBezTo>
                  <a:pt x="155" y="226"/>
                  <a:pt x="158" y="223"/>
                  <a:pt x="161" y="220"/>
                </a:cubicBezTo>
                <a:cubicBezTo>
                  <a:pt x="164" y="218"/>
                  <a:pt x="166" y="216"/>
                  <a:pt x="168" y="214"/>
                </a:cubicBezTo>
                <a:cubicBezTo>
                  <a:pt x="169" y="214"/>
                  <a:pt x="169" y="213"/>
                  <a:pt x="170" y="212"/>
                </a:cubicBezTo>
                <a:cubicBezTo>
                  <a:pt x="170" y="212"/>
                  <a:pt x="171" y="212"/>
                  <a:pt x="171" y="212"/>
                </a:cubicBezTo>
                <a:cubicBezTo>
                  <a:pt x="172" y="211"/>
                  <a:pt x="172" y="211"/>
                  <a:pt x="173" y="210"/>
                </a:cubicBezTo>
                <a:cubicBezTo>
                  <a:pt x="173" y="211"/>
                  <a:pt x="173" y="213"/>
                  <a:pt x="173" y="214"/>
                </a:cubicBezTo>
                <a:cubicBezTo>
                  <a:pt x="171" y="215"/>
                  <a:pt x="170" y="217"/>
                  <a:pt x="168" y="218"/>
                </a:cubicBezTo>
                <a:cubicBezTo>
                  <a:pt x="165" y="221"/>
                  <a:pt x="161" y="223"/>
                  <a:pt x="158" y="226"/>
                </a:cubicBezTo>
                <a:cubicBezTo>
                  <a:pt x="156" y="227"/>
                  <a:pt x="155" y="228"/>
                  <a:pt x="154" y="229"/>
                </a:cubicBezTo>
                <a:cubicBezTo>
                  <a:pt x="145" y="235"/>
                  <a:pt x="136" y="241"/>
                  <a:pt x="127" y="247"/>
                </a:cubicBezTo>
                <a:cubicBezTo>
                  <a:pt x="116" y="254"/>
                  <a:pt x="105" y="262"/>
                  <a:pt x="95" y="271"/>
                </a:cubicBezTo>
                <a:cubicBezTo>
                  <a:pt x="90" y="276"/>
                  <a:pt x="97" y="269"/>
                  <a:pt x="98" y="268"/>
                </a:cubicBezTo>
                <a:close/>
                <a:moveTo>
                  <a:pt x="93" y="272"/>
                </a:moveTo>
                <a:cubicBezTo>
                  <a:pt x="93" y="271"/>
                  <a:pt x="93" y="269"/>
                  <a:pt x="93" y="267"/>
                </a:cubicBezTo>
                <a:cubicBezTo>
                  <a:pt x="95" y="266"/>
                  <a:pt x="97" y="264"/>
                  <a:pt x="99" y="263"/>
                </a:cubicBezTo>
                <a:cubicBezTo>
                  <a:pt x="103" y="261"/>
                  <a:pt x="106" y="258"/>
                  <a:pt x="109" y="256"/>
                </a:cubicBezTo>
                <a:cubicBezTo>
                  <a:pt x="116" y="251"/>
                  <a:pt x="123" y="246"/>
                  <a:pt x="130" y="241"/>
                </a:cubicBezTo>
                <a:cubicBezTo>
                  <a:pt x="142" y="234"/>
                  <a:pt x="152" y="225"/>
                  <a:pt x="163" y="217"/>
                </a:cubicBezTo>
                <a:cubicBezTo>
                  <a:pt x="161" y="219"/>
                  <a:pt x="159" y="222"/>
                  <a:pt x="156" y="224"/>
                </a:cubicBezTo>
                <a:cubicBezTo>
                  <a:pt x="148" y="230"/>
                  <a:pt x="139" y="236"/>
                  <a:pt x="131" y="241"/>
                </a:cubicBezTo>
                <a:cubicBezTo>
                  <a:pt x="118" y="250"/>
                  <a:pt x="104" y="260"/>
                  <a:pt x="93" y="272"/>
                </a:cubicBezTo>
                <a:close/>
                <a:moveTo>
                  <a:pt x="173" y="215"/>
                </a:moveTo>
                <a:cubicBezTo>
                  <a:pt x="173" y="215"/>
                  <a:pt x="173" y="215"/>
                  <a:pt x="172" y="215"/>
                </a:cubicBezTo>
                <a:cubicBezTo>
                  <a:pt x="173" y="215"/>
                  <a:pt x="173" y="215"/>
                  <a:pt x="173" y="215"/>
                </a:cubicBezTo>
                <a:close/>
                <a:moveTo>
                  <a:pt x="158" y="227"/>
                </a:moveTo>
                <a:cubicBezTo>
                  <a:pt x="163" y="224"/>
                  <a:pt x="168" y="220"/>
                  <a:pt x="173" y="216"/>
                </a:cubicBezTo>
                <a:cubicBezTo>
                  <a:pt x="173" y="216"/>
                  <a:pt x="173" y="217"/>
                  <a:pt x="173" y="217"/>
                </a:cubicBezTo>
                <a:cubicBezTo>
                  <a:pt x="161" y="225"/>
                  <a:pt x="151" y="234"/>
                  <a:pt x="140" y="242"/>
                </a:cubicBezTo>
                <a:cubicBezTo>
                  <a:pt x="127" y="250"/>
                  <a:pt x="116" y="259"/>
                  <a:pt x="104" y="268"/>
                </a:cubicBezTo>
                <a:cubicBezTo>
                  <a:pt x="102" y="270"/>
                  <a:pt x="99" y="272"/>
                  <a:pt x="97" y="275"/>
                </a:cubicBezTo>
                <a:cubicBezTo>
                  <a:pt x="97" y="274"/>
                  <a:pt x="92" y="279"/>
                  <a:pt x="95" y="275"/>
                </a:cubicBezTo>
                <a:cubicBezTo>
                  <a:pt x="96" y="274"/>
                  <a:pt x="97" y="273"/>
                  <a:pt x="99" y="272"/>
                </a:cubicBezTo>
                <a:cubicBezTo>
                  <a:pt x="104" y="266"/>
                  <a:pt x="110" y="261"/>
                  <a:pt x="117" y="256"/>
                </a:cubicBezTo>
                <a:cubicBezTo>
                  <a:pt x="128" y="248"/>
                  <a:pt x="141" y="240"/>
                  <a:pt x="152" y="231"/>
                </a:cubicBezTo>
                <a:cubicBezTo>
                  <a:pt x="154" y="230"/>
                  <a:pt x="156" y="228"/>
                  <a:pt x="158" y="227"/>
                </a:cubicBezTo>
                <a:close/>
                <a:moveTo>
                  <a:pt x="95" y="300"/>
                </a:moveTo>
                <a:cubicBezTo>
                  <a:pt x="95" y="298"/>
                  <a:pt x="95" y="297"/>
                  <a:pt x="95" y="295"/>
                </a:cubicBezTo>
                <a:cubicBezTo>
                  <a:pt x="97" y="294"/>
                  <a:pt x="99" y="292"/>
                  <a:pt x="101" y="290"/>
                </a:cubicBezTo>
                <a:cubicBezTo>
                  <a:pt x="104" y="287"/>
                  <a:pt x="107" y="284"/>
                  <a:pt x="111" y="282"/>
                </a:cubicBezTo>
                <a:cubicBezTo>
                  <a:pt x="118" y="275"/>
                  <a:pt x="125" y="269"/>
                  <a:pt x="132" y="263"/>
                </a:cubicBezTo>
                <a:cubicBezTo>
                  <a:pt x="139" y="258"/>
                  <a:pt x="147" y="253"/>
                  <a:pt x="154" y="248"/>
                </a:cubicBezTo>
                <a:cubicBezTo>
                  <a:pt x="157" y="245"/>
                  <a:pt x="160" y="243"/>
                  <a:pt x="164" y="240"/>
                </a:cubicBezTo>
                <a:cubicBezTo>
                  <a:pt x="160" y="244"/>
                  <a:pt x="155" y="248"/>
                  <a:pt x="151" y="251"/>
                </a:cubicBezTo>
                <a:cubicBezTo>
                  <a:pt x="144" y="257"/>
                  <a:pt x="137" y="263"/>
                  <a:pt x="130" y="268"/>
                </a:cubicBezTo>
                <a:cubicBezTo>
                  <a:pt x="123" y="274"/>
                  <a:pt x="116" y="280"/>
                  <a:pt x="110" y="286"/>
                </a:cubicBezTo>
                <a:cubicBezTo>
                  <a:pt x="105" y="291"/>
                  <a:pt x="99" y="294"/>
                  <a:pt x="95" y="300"/>
                </a:cubicBezTo>
                <a:close/>
                <a:moveTo>
                  <a:pt x="171" y="232"/>
                </a:moveTo>
                <a:cubicBezTo>
                  <a:pt x="171" y="232"/>
                  <a:pt x="171" y="232"/>
                  <a:pt x="171" y="233"/>
                </a:cubicBezTo>
                <a:cubicBezTo>
                  <a:pt x="158" y="244"/>
                  <a:pt x="144" y="254"/>
                  <a:pt x="130" y="264"/>
                </a:cubicBezTo>
                <a:cubicBezTo>
                  <a:pt x="124" y="269"/>
                  <a:pt x="118" y="274"/>
                  <a:pt x="111" y="280"/>
                </a:cubicBezTo>
                <a:cubicBezTo>
                  <a:pt x="108" y="282"/>
                  <a:pt x="105" y="285"/>
                  <a:pt x="102" y="288"/>
                </a:cubicBezTo>
                <a:cubicBezTo>
                  <a:pt x="101" y="289"/>
                  <a:pt x="100" y="290"/>
                  <a:pt x="98" y="292"/>
                </a:cubicBezTo>
                <a:cubicBezTo>
                  <a:pt x="97" y="293"/>
                  <a:pt x="94" y="296"/>
                  <a:pt x="97" y="293"/>
                </a:cubicBezTo>
                <a:cubicBezTo>
                  <a:pt x="109" y="280"/>
                  <a:pt x="122" y="268"/>
                  <a:pt x="136" y="257"/>
                </a:cubicBezTo>
                <a:cubicBezTo>
                  <a:pt x="148" y="247"/>
                  <a:pt x="161" y="238"/>
                  <a:pt x="172" y="226"/>
                </a:cubicBezTo>
                <a:cubicBezTo>
                  <a:pt x="172" y="228"/>
                  <a:pt x="172" y="230"/>
                  <a:pt x="171" y="232"/>
                </a:cubicBezTo>
                <a:close/>
                <a:moveTo>
                  <a:pt x="172" y="224"/>
                </a:moveTo>
                <a:cubicBezTo>
                  <a:pt x="170" y="225"/>
                  <a:pt x="169" y="227"/>
                  <a:pt x="167" y="229"/>
                </a:cubicBezTo>
                <a:cubicBezTo>
                  <a:pt x="165" y="231"/>
                  <a:pt x="162" y="233"/>
                  <a:pt x="159" y="236"/>
                </a:cubicBezTo>
                <a:cubicBezTo>
                  <a:pt x="152" y="242"/>
                  <a:pt x="144" y="247"/>
                  <a:pt x="137" y="252"/>
                </a:cubicBezTo>
                <a:cubicBezTo>
                  <a:pt x="123" y="262"/>
                  <a:pt x="111" y="273"/>
                  <a:pt x="98" y="284"/>
                </a:cubicBezTo>
                <a:cubicBezTo>
                  <a:pt x="97" y="285"/>
                  <a:pt x="93" y="288"/>
                  <a:pt x="96" y="285"/>
                </a:cubicBezTo>
                <a:cubicBezTo>
                  <a:pt x="98" y="284"/>
                  <a:pt x="99" y="282"/>
                  <a:pt x="101" y="280"/>
                </a:cubicBezTo>
                <a:cubicBezTo>
                  <a:pt x="104" y="277"/>
                  <a:pt x="107" y="275"/>
                  <a:pt x="110" y="272"/>
                </a:cubicBezTo>
                <a:cubicBezTo>
                  <a:pt x="117" y="266"/>
                  <a:pt x="125" y="260"/>
                  <a:pt x="132" y="254"/>
                </a:cubicBezTo>
                <a:cubicBezTo>
                  <a:pt x="146" y="244"/>
                  <a:pt x="159" y="234"/>
                  <a:pt x="172" y="222"/>
                </a:cubicBezTo>
                <a:cubicBezTo>
                  <a:pt x="172" y="223"/>
                  <a:pt x="172" y="224"/>
                  <a:pt x="172" y="224"/>
                </a:cubicBezTo>
                <a:close/>
                <a:moveTo>
                  <a:pt x="94" y="283"/>
                </a:moveTo>
                <a:cubicBezTo>
                  <a:pt x="95" y="283"/>
                  <a:pt x="96" y="282"/>
                  <a:pt x="97" y="281"/>
                </a:cubicBezTo>
                <a:cubicBezTo>
                  <a:pt x="100" y="278"/>
                  <a:pt x="103" y="275"/>
                  <a:pt x="106" y="273"/>
                </a:cubicBezTo>
                <a:cubicBezTo>
                  <a:pt x="113" y="266"/>
                  <a:pt x="120" y="261"/>
                  <a:pt x="128" y="255"/>
                </a:cubicBezTo>
                <a:cubicBezTo>
                  <a:pt x="135" y="250"/>
                  <a:pt x="143" y="245"/>
                  <a:pt x="150" y="240"/>
                </a:cubicBezTo>
                <a:cubicBezTo>
                  <a:pt x="144" y="245"/>
                  <a:pt x="138" y="249"/>
                  <a:pt x="132" y="254"/>
                </a:cubicBezTo>
                <a:cubicBezTo>
                  <a:pt x="119" y="264"/>
                  <a:pt x="105" y="274"/>
                  <a:pt x="94" y="286"/>
                </a:cubicBezTo>
                <a:cubicBezTo>
                  <a:pt x="94" y="285"/>
                  <a:pt x="94" y="284"/>
                  <a:pt x="94" y="283"/>
                </a:cubicBezTo>
                <a:close/>
                <a:moveTo>
                  <a:pt x="171" y="222"/>
                </a:moveTo>
                <a:cubicBezTo>
                  <a:pt x="170" y="224"/>
                  <a:pt x="168" y="225"/>
                  <a:pt x="166" y="227"/>
                </a:cubicBezTo>
                <a:cubicBezTo>
                  <a:pt x="165" y="228"/>
                  <a:pt x="163" y="229"/>
                  <a:pt x="162" y="230"/>
                </a:cubicBezTo>
                <a:cubicBezTo>
                  <a:pt x="164" y="229"/>
                  <a:pt x="166" y="227"/>
                  <a:pt x="168" y="225"/>
                </a:cubicBezTo>
                <a:cubicBezTo>
                  <a:pt x="168" y="225"/>
                  <a:pt x="173" y="221"/>
                  <a:pt x="171" y="222"/>
                </a:cubicBezTo>
                <a:close/>
                <a:moveTo>
                  <a:pt x="155" y="235"/>
                </a:moveTo>
                <a:cubicBezTo>
                  <a:pt x="148" y="241"/>
                  <a:pt x="139" y="247"/>
                  <a:pt x="131" y="252"/>
                </a:cubicBezTo>
                <a:cubicBezTo>
                  <a:pt x="124" y="257"/>
                  <a:pt x="117" y="262"/>
                  <a:pt x="111" y="268"/>
                </a:cubicBezTo>
                <a:cubicBezTo>
                  <a:pt x="107" y="271"/>
                  <a:pt x="104" y="274"/>
                  <a:pt x="100" y="277"/>
                </a:cubicBezTo>
                <a:cubicBezTo>
                  <a:pt x="99" y="278"/>
                  <a:pt x="97" y="280"/>
                  <a:pt x="96" y="281"/>
                </a:cubicBezTo>
                <a:cubicBezTo>
                  <a:pt x="94" y="282"/>
                  <a:pt x="94" y="282"/>
                  <a:pt x="95" y="280"/>
                </a:cubicBezTo>
                <a:cubicBezTo>
                  <a:pt x="96" y="279"/>
                  <a:pt x="97" y="278"/>
                  <a:pt x="98" y="277"/>
                </a:cubicBezTo>
                <a:cubicBezTo>
                  <a:pt x="100" y="274"/>
                  <a:pt x="104" y="272"/>
                  <a:pt x="107" y="270"/>
                </a:cubicBezTo>
                <a:cubicBezTo>
                  <a:pt x="110" y="267"/>
                  <a:pt x="113" y="264"/>
                  <a:pt x="117" y="261"/>
                </a:cubicBezTo>
                <a:cubicBezTo>
                  <a:pt x="124" y="254"/>
                  <a:pt x="132" y="249"/>
                  <a:pt x="140" y="244"/>
                </a:cubicBezTo>
                <a:cubicBezTo>
                  <a:pt x="147" y="239"/>
                  <a:pt x="153" y="234"/>
                  <a:pt x="160" y="230"/>
                </a:cubicBezTo>
                <a:cubicBezTo>
                  <a:pt x="162" y="228"/>
                  <a:pt x="164" y="227"/>
                  <a:pt x="166" y="226"/>
                </a:cubicBezTo>
                <a:cubicBezTo>
                  <a:pt x="162" y="229"/>
                  <a:pt x="159" y="232"/>
                  <a:pt x="155" y="235"/>
                </a:cubicBezTo>
                <a:close/>
                <a:moveTo>
                  <a:pt x="173" y="219"/>
                </a:moveTo>
                <a:cubicBezTo>
                  <a:pt x="172" y="219"/>
                  <a:pt x="171" y="220"/>
                  <a:pt x="171" y="221"/>
                </a:cubicBezTo>
                <a:cubicBezTo>
                  <a:pt x="166" y="226"/>
                  <a:pt x="159" y="229"/>
                  <a:pt x="154" y="233"/>
                </a:cubicBezTo>
                <a:cubicBezTo>
                  <a:pt x="154" y="233"/>
                  <a:pt x="154" y="233"/>
                  <a:pt x="155" y="232"/>
                </a:cubicBezTo>
                <a:cubicBezTo>
                  <a:pt x="158" y="230"/>
                  <a:pt x="162" y="227"/>
                  <a:pt x="165" y="224"/>
                </a:cubicBezTo>
                <a:cubicBezTo>
                  <a:pt x="167" y="222"/>
                  <a:pt x="169" y="221"/>
                  <a:pt x="172" y="219"/>
                </a:cubicBezTo>
                <a:cubicBezTo>
                  <a:pt x="172" y="219"/>
                  <a:pt x="172" y="219"/>
                  <a:pt x="173" y="218"/>
                </a:cubicBezTo>
                <a:cubicBezTo>
                  <a:pt x="173" y="219"/>
                  <a:pt x="173" y="219"/>
                  <a:pt x="173" y="219"/>
                </a:cubicBezTo>
                <a:close/>
                <a:moveTo>
                  <a:pt x="99" y="274"/>
                </a:moveTo>
                <a:cubicBezTo>
                  <a:pt x="102" y="271"/>
                  <a:pt x="106" y="268"/>
                  <a:pt x="109" y="265"/>
                </a:cubicBezTo>
                <a:cubicBezTo>
                  <a:pt x="117" y="259"/>
                  <a:pt x="125" y="253"/>
                  <a:pt x="134" y="247"/>
                </a:cubicBezTo>
                <a:cubicBezTo>
                  <a:pt x="138" y="244"/>
                  <a:pt x="143" y="241"/>
                  <a:pt x="148" y="238"/>
                </a:cubicBezTo>
                <a:cubicBezTo>
                  <a:pt x="142" y="242"/>
                  <a:pt x="136" y="246"/>
                  <a:pt x="130" y="250"/>
                </a:cubicBezTo>
                <a:cubicBezTo>
                  <a:pt x="123" y="255"/>
                  <a:pt x="116" y="260"/>
                  <a:pt x="110" y="266"/>
                </a:cubicBezTo>
                <a:cubicBezTo>
                  <a:pt x="104" y="271"/>
                  <a:pt x="99" y="275"/>
                  <a:pt x="94" y="281"/>
                </a:cubicBezTo>
                <a:cubicBezTo>
                  <a:pt x="94" y="280"/>
                  <a:pt x="94" y="279"/>
                  <a:pt x="94" y="278"/>
                </a:cubicBezTo>
                <a:cubicBezTo>
                  <a:pt x="96" y="277"/>
                  <a:pt x="97" y="276"/>
                  <a:pt x="99" y="274"/>
                </a:cubicBezTo>
                <a:close/>
                <a:moveTo>
                  <a:pt x="100" y="284"/>
                </a:moveTo>
                <a:cubicBezTo>
                  <a:pt x="103" y="281"/>
                  <a:pt x="107" y="277"/>
                  <a:pt x="110" y="274"/>
                </a:cubicBezTo>
                <a:cubicBezTo>
                  <a:pt x="118" y="268"/>
                  <a:pt x="125" y="262"/>
                  <a:pt x="133" y="256"/>
                </a:cubicBezTo>
                <a:cubicBezTo>
                  <a:pt x="140" y="251"/>
                  <a:pt x="147" y="246"/>
                  <a:pt x="155" y="240"/>
                </a:cubicBezTo>
                <a:cubicBezTo>
                  <a:pt x="158" y="238"/>
                  <a:pt x="161" y="236"/>
                  <a:pt x="164" y="233"/>
                </a:cubicBezTo>
                <a:cubicBezTo>
                  <a:pt x="167" y="231"/>
                  <a:pt x="169" y="227"/>
                  <a:pt x="172" y="225"/>
                </a:cubicBezTo>
                <a:cubicBezTo>
                  <a:pt x="172" y="225"/>
                  <a:pt x="172" y="225"/>
                  <a:pt x="172" y="225"/>
                </a:cubicBezTo>
                <a:cubicBezTo>
                  <a:pt x="170" y="227"/>
                  <a:pt x="167" y="230"/>
                  <a:pt x="165" y="232"/>
                </a:cubicBezTo>
                <a:cubicBezTo>
                  <a:pt x="162" y="235"/>
                  <a:pt x="159" y="238"/>
                  <a:pt x="155" y="241"/>
                </a:cubicBezTo>
                <a:cubicBezTo>
                  <a:pt x="148" y="247"/>
                  <a:pt x="141" y="252"/>
                  <a:pt x="134" y="257"/>
                </a:cubicBezTo>
                <a:cubicBezTo>
                  <a:pt x="120" y="268"/>
                  <a:pt x="107" y="281"/>
                  <a:pt x="95" y="294"/>
                </a:cubicBezTo>
                <a:cubicBezTo>
                  <a:pt x="95" y="292"/>
                  <a:pt x="94" y="290"/>
                  <a:pt x="94" y="288"/>
                </a:cubicBezTo>
                <a:cubicBezTo>
                  <a:pt x="96" y="287"/>
                  <a:pt x="98" y="285"/>
                  <a:pt x="100" y="284"/>
                </a:cubicBezTo>
                <a:close/>
                <a:moveTo>
                  <a:pt x="96" y="301"/>
                </a:moveTo>
                <a:cubicBezTo>
                  <a:pt x="96" y="301"/>
                  <a:pt x="96" y="301"/>
                  <a:pt x="96" y="301"/>
                </a:cubicBezTo>
                <a:cubicBezTo>
                  <a:pt x="96" y="301"/>
                  <a:pt x="96" y="301"/>
                  <a:pt x="96" y="301"/>
                </a:cubicBezTo>
                <a:cubicBezTo>
                  <a:pt x="96" y="301"/>
                  <a:pt x="96" y="301"/>
                  <a:pt x="96" y="301"/>
                </a:cubicBezTo>
                <a:close/>
                <a:moveTo>
                  <a:pt x="99" y="298"/>
                </a:moveTo>
                <a:cubicBezTo>
                  <a:pt x="103" y="295"/>
                  <a:pt x="107" y="292"/>
                  <a:pt x="111" y="289"/>
                </a:cubicBezTo>
                <a:cubicBezTo>
                  <a:pt x="114" y="286"/>
                  <a:pt x="116" y="284"/>
                  <a:pt x="119" y="282"/>
                </a:cubicBezTo>
                <a:cubicBezTo>
                  <a:pt x="126" y="276"/>
                  <a:pt x="133" y="271"/>
                  <a:pt x="140" y="265"/>
                </a:cubicBezTo>
                <a:cubicBezTo>
                  <a:pt x="148" y="259"/>
                  <a:pt x="154" y="254"/>
                  <a:pt x="162" y="248"/>
                </a:cubicBezTo>
                <a:cubicBezTo>
                  <a:pt x="165" y="245"/>
                  <a:pt x="169" y="242"/>
                  <a:pt x="171" y="238"/>
                </a:cubicBezTo>
                <a:cubicBezTo>
                  <a:pt x="171" y="240"/>
                  <a:pt x="171" y="241"/>
                  <a:pt x="171" y="243"/>
                </a:cubicBezTo>
                <a:cubicBezTo>
                  <a:pt x="157" y="253"/>
                  <a:pt x="144" y="264"/>
                  <a:pt x="131" y="276"/>
                </a:cubicBezTo>
                <a:cubicBezTo>
                  <a:pt x="124" y="282"/>
                  <a:pt x="117" y="288"/>
                  <a:pt x="109" y="293"/>
                </a:cubicBezTo>
                <a:cubicBezTo>
                  <a:pt x="106" y="295"/>
                  <a:pt x="104" y="297"/>
                  <a:pt x="102" y="299"/>
                </a:cubicBezTo>
                <a:cubicBezTo>
                  <a:pt x="100" y="300"/>
                  <a:pt x="98" y="302"/>
                  <a:pt x="96" y="303"/>
                </a:cubicBezTo>
                <a:cubicBezTo>
                  <a:pt x="96" y="303"/>
                  <a:pt x="98" y="300"/>
                  <a:pt x="99" y="298"/>
                </a:cubicBezTo>
                <a:close/>
                <a:moveTo>
                  <a:pt x="123" y="278"/>
                </a:moveTo>
                <a:cubicBezTo>
                  <a:pt x="127" y="275"/>
                  <a:pt x="130" y="272"/>
                  <a:pt x="134" y="268"/>
                </a:cubicBezTo>
                <a:cubicBezTo>
                  <a:pt x="141" y="262"/>
                  <a:pt x="147" y="256"/>
                  <a:pt x="155" y="250"/>
                </a:cubicBezTo>
                <a:cubicBezTo>
                  <a:pt x="158" y="248"/>
                  <a:pt x="161" y="246"/>
                  <a:pt x="164" y="244"/>
                </a:cubicBezTo>
                <a:cubicBezTo>
                  <a:pt x="166" y="243"/>
                  <a:pt x="167" y="241"/>
                  <a:pt x="168" y="240"/>
                </a:cubicBezTo>
                <a:cubicBezTo>
                  <a:pt x="169" y="240"/>
                  <a:pt x="171" y="237"/>
                  <a:pt x="169" y="240"/>
                </a:cubicBezTo>
                <a:cubicBezTo>
                  <a:pt x="166" y="245"/>
                  <a:pt x="158" y="250"/>
                  <a:pt x="153" y="254"/>
                </a:cubicBezTo>
                <a:cubicBezTo>
                  <a:pt x="146" y="260"/>
                  <a:pt x="138" y="266"/>
                  <a:pt x="131" y="271"/>
                </a:cubicBezTo>
                <a:cubicBezTo>
                  <a:pt x="128" y="273"/>
                  <a:pt x="126" y="276"/>
                  <a:pt x="123" y="278"/>
                </a:cubicBezTo>
                <a:close/>
                <a:moveTo>
                  <a:pt x="168" y="245"/>
                </a:moveTo>
                <a:cubicBezTo>
                  <a:pt x="172" y="243"/>
                  <a:pt x="169" y="246"/>
                  <a:pt x="168" y="246"/>
                </a:cubicBezTo>
                <a:cubicBezTo>
                  <a:pt x="167" y="248"/>
                  <a:pt x="165" y="249"/>
                  <a:pt x="164" y="251"/>
                </a:cubicBezTo>
                <a:cubicBezTo>
                  <a:pt x="161" y="253"/>
                  <a:pt x="158" y="255"/>
                  <a:pt x="155" y="258"/>
                </a:cubicBezTo>
                <a:cubicBezTo>
                  <a:pt x="148" y="263"/>
                  <a:pt x="142" y="268"/>
                  <a:pt x="135" y="274"/>
                </a:cubicBezTo>
                <a:cubicBezTo>
                  <a:pt x="132" y="276"/>
                  <a:pt x="129" y="278"/>
                  <a:pt x="126" y="281"/>
                </a:cubicBezTo>
                <a:cubicBezTo>
                  <a:pt x="126" y="280"/>
                  <a:pt x="127" y="280"/>
                  <a:pt x="127" y="280"/>
                </a:cubicBezTo>
                <a:cubicBezTo>
                  <a:pt x="141" y="268"/>
                  <a:pt x="154" y="256"/>
                  <a:pt x="168" y="245"/>
                </a:cubicBezTo>
                <a:close/>
                <a:moveTo>
                  <a:pt x="171" y="236"/>
                </a:moveTo>
                <a:cubicBezTo>
                  <a:pt x="171" y="236"/>
                  <a:pt x="171" y="236"/>
                  <a:pt x="171" y="237"/>
                </a:cubicBezTo>
                <a:cubicBezTo>
                  <a:pt x="165" y="242"/>
                  <a:pt x="159" y="246"/>
                  <a:pt x="153" y="251"/>
                </a:cubicBezTo>
                <a:cubicBezTo>
                  <a:pt x="146" y="256"/>
                  <a:pt x="140" y="262"/>
                  <a:pt x="133" y="268"/>
                </a:cubicBezTo>
                <a:cubicBezTo>
                  <a:pt x="127" y="274"/>
                  <a:pt x="120" y="280"/>
                  <a:pt x="113" y="286"/>
                </a:cubicBezTo>
                <a:cubicBezTo>
                  <a:pt x="110" y="288"/>
                  <a:pt x="107" y="291"/>
                  <a:pt x="104" y="293"/>
                </a:cubicBezTo>
                <a:cubicBezTo>
                  <a:pt x="101" y="295"/>
                  <a:pt x="98" y="298"/>
                  <a:pt x="96" y="300"/>
                </a:cubicBezTo>
                <a:cubicBezTo>
                  <a:pt x="98" y="297"/>
                  <a:pt x="101" y="295"/>
                  <a:pt x="104" y="293"/>
                </a:cubicBezTo>
                <a:cubicBezTo>
                  <a:pt x="107" y="290"/>
                  <a:pt x="110" y="287"/>
                  <a:pt x="113" y="284"/>
                </a:cubicBezTo>
                <a:cubicBezTo>
                  <a:pt x="120" y="278"/>
                  <a:pt x="126" y="272"/>
                  <a:pt x="133" y="267"/>
                </a:cubicBezTo>
                <a:cubicBezTo>
                  <a:pt x="140" y="261"/>
                  <a:pt x="147" y="255"/>
                  <a:pt x="154" y="249"/>
                </a:cubicBezTo>
                <a:cubicBezTo>
                  <a:pt x="160" y="244"/>
                  <a:pt x="166" y="239"/>
                  <a:pt x="171" y="234"/>
                </a:cubicBezTo>
                <a:cubicBezTo>
                  <a:pt x="171" y="235"/>
                  <a:pt x="171" y="235"/>
                  <a:pt x="171" y="236"/>
                </a:cubicBezTo>
                <a:close/>
                <a:moveTo>
                  <a:pt x="172" y="221"/>
                </a:moveTo>
                <a:cubicBezTo>
                  <a:pt x="171" y="222"/>
                  <a:pt x="170" y="223"/>
                  <a:pt x="169" y="223"/>
                </a:cubicBezTo>
                <a:cubicBezTo>
                  <a:pt x="170" y="222"/>
                  <a:pt x="171" y="221"/>
                  <a:pt x="172" y="220"/>
                </a:cubicBezTo>
                <a:cubicBezTo>
                  <a:pt x="172" y="220"/>
                  <a:pt x="172" y="221"/>
                  <a:pt x="172" y="221"/>
                </a:cubicBezTo>
                <a:close/>
                <a:moveTo>
                  <a:pt x="173" y="209"/>
                </a:moveTo>
                <a:cubicBezTo>
                  <a:pt x="173" y="209"/>
                  <a:pt x="172" y="210"/>
                  <a:pt x="171" y="210"/>
                </a:cubicBezTo>
                <a:cubicBezTo>
                  <a:pt x="171" y="211"/>
                  <a:pt x="171" y="211"/>
                  <a:pt x="171" y="211"/>
                </a:cubicBezTo>
                <a:cubicBezTo>
                  <a:pt x="161" y="218"/>
                  <a:pt x="152" y="226"/>
                  <a:pt x="142" y="232"/>
                </a:cubicBezTo>
                <a:cubicBezTo>
                  <a:pt x="133" y="239"/>
                  <a:pt x="123" y="245"/>
                  <a:pt x="113" y="252"/>
                </a:cubicBezTo>
                <a:cubicBezTo>
                  <a:pt x="109" y="255"/>
                  <a:pt x="105" y="258"/>
                  <a:pt x="100" y="261"/>
                </a:cubicBezTo>
                <a:cubicBezTo>
                  <a:pt x="98" y="263"/>
                  <a:pt x="96" y="264"/>
                  <a:pt x="94" y="266"/>
                </a:cubicBezTo>
                <a:cubicBezTo>
                  <a:pt x="93" y="267"/>
                  <a:pt x="93" y="267"/>
                  <a:pt x="94" y="265"/>
                </a:cubicBezTo>
                <a:cubicBezTo>
                  <a:pt x="96" y="264"/>
                  <a:pt x="97" y="263"/>
                  <a:pt x="99" y="261"/>
                </a:cubicBezTo>
                <a:cubicBezTo>
                  <a:pt x="108" y="255"/>
                  <a:pt x="116" y="249"/>
                  <a:pt x="125" y="242"/>
                </a:cubicBezTo>
                <a:cubicBezTo>
                  <a:pt x="141" y="229"/>
                  <a:pt x="159" y="217"/>
                  <a:pt x="174" y="202"/>
                </a:cubicBezTo>
                <a:cubicBezTo>
                  <a:pt x="174" y="205"/>
                  <a:pt x="174" y="207"/>
                  <a:pt x="173" y="209"/>
                </a:cubicBezTo>
                <a:close/>
                <a:moveTo>
                  <a:pt x="174" y="199"/>
                </a:moveTo>
                <a:cubicBezTo>
                  <a:pt x="174" y="200"/>
                  <a:pt x="174" y="200"/>
                  <a:pt x="174" y="201"/>
                </a:cubicBezTo>
                <a:cubicBezTo>
                  <a:pt x="167" y="205"/>
                  <a:pt x="162" y="211"/>
                  <a:pt x="156" y="216"/>
                </a:cubicBezTo>
                <a:cubicBezTo>
                  <a:pt x="148" y="221"/>
                  <a:pt x="141" y="226"/>
                  <a:pt x="133" y="232"/>
                </a:cubicBezTo>
                <a:cubicBezTo>
                  <a:pt x="127" y="236"/>
                  <a:pt x="121" y="240"/>
                  <a:pt x="115" y="245"/>
                </a:cubicBezTo>
                <a:cubicBezTo>
                  <a:pt x="121" y="240"/>
                  <a:pt x="127" y="235"/>
                  <a:pt x="134" y="230"/>
                </a:cubicBezTo>
                <a:cubicBezTo>
                  <a:pt x="148" y="219"/>
                  <a:pt x="161" y="207"/>
                  <a:pt x="175" y="195"/>
                </a:cubicBezTo>
                <a:cubicBezTo>
                  <a:pt x="175" y="197"/>
                  <a:pt x="174" y="198"/>
                  <a:pt x="174" y="199"/>
                </a:cubicBezTo>
                <a:close/>
                <a:moveTo>
                  <a:pt x="102" y="247"/>
                </a:moveTo>
                <a:cubicBezTo>
                  <a:pt x="100" y="249"/>
                  <a:pt x="97" y="251"/>
                  <a:pt x="94" y="253"/>
                </a:cubicBezTo>
                <a:cubicBezTo>
                  <a:pt x="94" y="253"/>
                  <a:pt x="93" y="254"/>
                  <a:pt x="92" y="254"/>
                </a:cubicBezTo>
                <a:cubicBezTo>
                  <a:pt x="92" y="254"/>
                  <a:pt x="92" y="254"/>
                  <a:pt x="92" y="254"/>
                </a:cubicBezTo>
                <a:cubicBezTo>
                  <a:pt x="93" y="253"/>
                  <a:pt x="95" y="252"/>
                  <a:pt x="96" y="251"/>
                </a:cubicBezTo>
                <a:cubicBezTo>
                  <a:pt x="101" y="246"/>
                  <a:pt x="107" y="242"/>
                  <a:pt x="112" y="237"/>
                </a:cubicBezTo>
                <a:cubicBezTo>
                  <a:pt x="117" y="232"/>
                  <a:pt x="123" y="228"/>
                  <a:pt x="128" y="224"/>
                </a:cubicBezTo>
                <a:cubicBezTo>
                  <a:pt x="135" y="219"/>
                  <a:pt x="142" y="214"/>
                  <a:pt x="149" y="209"/>
                </a:cubicBezTo>
                <a:cubicBezTo>
                  <a:pt x="154" y="205"/>
                  <a:pt x="159" y="201"/>
                  <a:pt x="164" y="197"/>
                </a:cubicBezTo>
                <a:cubicBezTo>
                  <a:pt x="166" y="196"/>
                  <a:pt x="168" y="194"/>
                  <a:pt x="170" y="193"/>
                </a:cubicBezTo>
                <a:cubicBezTo>
                  <a:pt x="171" y="192"/>
                  <a:pt x="173" y="191"/>
                  <a:pt x="175" y="189"/>
                </a:cubicBezTo>
                <a:cubicBezTo>
                  <a:pt x="175" y="189"/>
                  <a:pt x="175" y="189"/>
                  <a:pt x="175" y="189"/>
                </a:cubicBezTo>
                <a:cubicBezTo>
                  <a:pt x="175" y="191"/>
                  <a:pt x="175" y="192"/>
                  <a:pt x="175" y="194"/>
                </a:cubicBezTo>
                <a:cubicBezTo>
                  <a:pt x="151" y="212"/>
                  <a:pt x="126" y="229"/>
                  <a:pt x="102" y="247"/>
                </a:cubicBezTo>
                <a:close/>
                <a:moveTo>
                  <a:pt x="176" y="187"/>
                </a:moveTo>
                <a:cubicBezTo>
                  <a:pt x="174" y="188"/>
                  <a:pt x="173" y="189"/>
                  <a:pt x="172" y="191"/>
                </a:cubicBezTo>
                <a:cubicBezTo>
                  <a:pt x="171" y="191"/>
                  <a:pt x="170" y="191"/>
                  <a:pt x="170" y="192"/>
                </a:cubicBezTo>
                <a:cubicBezTo>
                  <a:pt x="157" y="200"/>
                  <a:pt x="146" y="209"/>
                  <a:pt x="134" y="217"/>
                </a:cubicBezTo>
                <a:cubicBezTo>
                  <a:pt x="122" y="226"/>
                  <a:pt x="110" y="234"/>
                  <a:pt x="99" y="243"/>
                </a:cubicBezTo>
                <a:cubicBezTo>
                  <a:pt x="97" y="245"/>
                  <a:pt x="94" y="247"/>
                  <a:pt x="92" y="249"/>
                </a:cubicBezTo>
                <a:cubicBezTo>
                  <a:pt x="94" y="247"/>
                  <a:pt x="96" y="246"/>
                  <a:pt x="97" y="244"/>
                </a:cubicBezTo>
                <a:cubicBezTo>
                  <a:pt x="103" y="240"/>
                  <a:pt x="108" y="234"/>
                  <a:pt x="114" y="230"/>
                </a:cubicBezTo>
                <a:cubicBezTo>
                  <a:pt x="124" y="221"/>
                  <a:pt x="136" y="212"/>
                  <a:pt x="147" y="204"/>
                </a:cubicBezTo>
                <a:cubicBezTo>
                  <a:pt x="157" y="197"/>
                  <a:pt x="168" y="189"/>
                  <a:pt x="176" y="180"/>
                </a:cubicBezTo>
                <a:cubicBezTo>
                  <a:pt x="176" y="182"/>
                  <a:pt x="176" y="185"/>
                  <a:pt x="176" y="187"/>
                </a:cubicBezTo>
                <a:close/>
                <a:moveTo>
                  <a:pt x="130" y="215"/>
                </a:moveTo>
                <a:cubicBezTo>
                  <a:pt x="123" y="221"/>
                  <a:pt x="115" y="227"/>
                  <a:pt x="108" y="233"/>
                </a:cubicBezTo>
                <a:cubicBezTo>
                  <a:pt x="104" y="236"/>
                  <a:pt x="101" y="239"/>
                  <a:pt x="98" y="242"/>
                </a:cubicBezTo>
                <a:cubicBezTo>
                  <a:pt x="96" y="244"/>
                  <a:pt x="94" y="246"/>
                  <a:pt x="92" y="248"/>
                </a:cubicBezTo>
                <a:cubicBezTo>
                  <a:pt x="92" y="246"/>
                  <a:pt x="92" y="245"/>
                  <a:pt x="92" y="244"/>
                </a:cubicBezTo>
                <a:cubicBezTo>
                  <a:pt x="98" y="240"/>
                  <a:pt x="104" y="234"/>
                  <a:pt x="110" y="229"/>
                </a:cubicBezTo>
                <a:cubicBezTo>
                  <a:pt x="118" y="222"/>
                  <a:pt x="127" y="215"/>
                  <a:pt x="136" y="209"/>
                </a:cubicBezTo>
                <a:cubicBezTo>
                  <a:pt x="143" y="203"/>
                  <a:pt x="151" y="198"/>
                  <a:pt x="159" y="192"/>
                </a:cubicBezTo>
                <a:cubicBezTo>
                  <a:pt x="163" y="189"/>
                  <a:pt x="166" y="187"/>
                  <a:pt x="170" y="184"/>
                </a:cubicBezTo>
                <a:cubicBezTo>
                  <a:pt x="171" y="183"/>
                  <a:pt x="172" y="182"/>
                  <a:pt x="173" y="182"/>
                </a:cubicBezTo>
                <a:cubicBezTo>
                  <a:pt x="160" y="195"/>
                  <a:pt x="144" y="204"/>
                  <a:pt x="130" y="215"/>
                </a:cubicBezTo>
                <a:close/>
                <a:moveTo>
                  <a:pt x="92" y="250"/>
                </a:moveTo>
                <a:cubicBezTo>
                  <a:pt x="94" y="248"/>
                  <a:pt x="96" y="246"/>
                  <a:pt x="98" y="245"/>
                </a:cubicBezTo>
                <a:cubicBezTo>
                  <a:pt x="102" y="241"/>
                  <a:pt x="107" y="238"/>
                  <a:pt x="111" y="235"/>
                </a:cubicBezTo>
                <a:cubicBezTo>
                  <a:pt x="118" y="229"/>
                  <a:pt x="126" y="224"/>
                  <a:pt x="134" y="218"/>
                </a:cubicBezTo>
                <a:cubicBezTo>
                  <a:pt x="142" y="212"/>
                  <a:pt x="150" y="206"/>
                  <a:pt x="158" y="201"/>
                </a:cubicBezTo>
                <a:cubicBezTo>
                  <a:pt x="160" y="200"/>
                  <a:pt x="162" y="198"/>
                  <a:pt x="163" y="197"/>
                </a:cubicBezTo>
                <a:cubicBezTo>
                  <a:pt x="140" y="216"/>
                  <a:pt x="115" y="233"/>
                  <a:pt x="92" y="254"/>
                </a:cubicBezTo>
                <a:cubicBezTo>
                  <a:pt x="92" y="252"/>
                  <a:pt x="92" y="251"/>
                  <a:pt x="92" y="250"/>
                </a:cubicBezTo>
                <a:close/>
                <a:moveTo>
                  <a:pt x="92" y="255"/>
                </a:moveTo>
                <a:cubicBezTo>
                  <a:pt x="99" y="251"/>
                  <a:pt x="105" y="246"/>
                  <a:pt x="111" y="241"/>
                </a:cubicBezTo>
                <a:cubicBezTo>
                  <a:pt x="119" y="236"/>
                  <a:pt x="126" y="231"/>
                  <a:pt x="133" y="226"/>
                </a:cubicBezTo>
                <a:cubicBezTo>
                  <a:pt x="141" y="220"/>
                  <a:pt x="148" y="215"/>
                  <a:pt x="155" y="210"/>
                </a:cubicBezTo>
                <a:cubicBezTo>
                  <a:pt x="159" y="207"/>
                  <a:pt x="163" y="204"/>
                  <a:pt x="167" y="201"/>
                </a:cubicBezTo>
                <a:cubicBezTo>
                  <a:pt x="167" y="201"/>
                  <a:pt x="168" y="200"/>
                  <a:pt x="169" y="199"/>
                </a:cubicBezTo>
                <a:cubicBezTo>
                  <a:pt x="157" y="210"/>
                  <a:pt x="144" y="221"/>
                  <a:pt x="131" y="231"/>
                </a:cubicBezTo>
                <a:cubicBezTo>
                  <a:pt x="124" y="236"/>
                  <a:pt x="118" y="241"/>
                  <a:pt x="111" y="247"/>
                </a:cubicBezTo>
                <a:cubicBezTo>
                  <a:pt x="105" y="251"/>
                  <a:pt x="98" y="255"/>
                  <a:pt x="92" y="261"/>
                </a:cubicBezTo>
                <a:cubicBezTo>
                  <a:pt x="92" y="259"/>
                  <a:pt x="92" y="257"/>
                  <a:pt x="92" y="255"/>
                </a:cubicBezTo>
                <a:close/>
                <a:moveTo>
                  <a:pt x="92" y="262"/>
                </a:moveTo>
                <a:cubicBezTo>
                  <a:pt x="96" y="258"/>
                  <a:pt x="100" y="255"/>
                  <a:pt x="104" y="252"/>
                </a:cubicBezTo>
                <a:cubicBezTo>
                  <a:pt x="103" y="253"/>
                  <a:pt x="102" y="254"/>
                  <a:pt x="101" y="255"/>
                </a:cubicBezTo>
                <a:cubicBezTo>
                  <a:pt x="98" y="257"/>
                  <a:pt x="94" y="260"/>
                  <a:pt x="92" y="262"/>
                </a:cubicBezTo>
                <a:cubicBezTo>
                  <a:pt x="92" y="262"/>
                  <a:pt x="92" y="262"/>
                  <a:pt x="92" y="262"/>
                </a:cubicBezTo>
                <a:close/>
                <a:moveTo>
                  <a:pt x="92" y="196"/>
                </a:moveTo>
                <a:cubicBezTo>
                  <a:pt x="95" y="193"/>
                  <a:pt x="99" y="190"/>
                  <a:pt x="102" y="188"/>
                </a:cubicBezTo>
                <a:cubicBezTo>
                  <a:pt x="98" y="190"/>
                  <a:pt x="95" y="193"/>
                  <a:pt x="92" y="197"/>
                </a:cubicBezTo>
                <a:cubicBezTo>
                  <a:pt x="92" y="197"/>
                  <a:pt x="92" y="197"/>
                  <a:pt x="92" y="196"/>
                </a:cubicBezTo>
                <a:cubicBezTo>
                  <a:pt x="92" y="196"/>
                  <a:pt x="92" y="196"/>
                  <a:pt x="92" y="196"/>
                </a:cubicBezTo>
                <a:close/>
                <a:moveTo>
                  <a:pt x="152" y="167"/>
                </a:moveTo>
                <a:cubicBezTo>
                  <a:pt x="146" y="171"/>
                  <a:pt x="141" y="175"/>
                  <a:pt x="135" y="179"/>
                </a:cubicBezTo>
                <a:cubicBezTo>
                  <a:pt x="135" y="177"/>
                  <a:pt x="135" y="176"/>
                  <a:pt x="135" y="175"/>
                </a:cubicBezTo>
                <a:cubicBezTo>
                  <a:pt x="137" y="173"/>
                  <a:pt x="139" y="172"/>
                  <a:pt x="140" y="170"/>
                </a:cubicBezTo>
                <a:cubicBezTo>
                  <a:pt x="144" y="169"/>
                  <a:pt x="148" y="168"/>
                  <a:pt x="152" y="167"/>
                </a:cubicBezTo>
                <a:close/>
                <a:moveTo>
                  <a:pt x="161" y="165"/>
                </a:moveTo>
                <a:cubicBezTo>
                  <a:pt x="152" y="172"/>
                  <a:pt x="143" y="179"/>
                  <a:pt x="134" y="185"/>
                </a:cubicBezTo>
                <a:cubicBezTo>
                  <a:pt x="134" y="185"/>
                  <a:pt x="135" y="184"/>
                  <a:pt x="135" y="184"/>
                </a:cubicBezTo>
                <a:cubicBezTo>
                  <a:pt x="141" y="179"/>
                  <a:pt x="147" y="173"/>
                  <a:pt x="153" y="167"/>
                </a:cubicBezTo>
                <a:cubicBezTo>
                  <a:pt x="153" y="167"/>
                  <a:pt x="153" y="167"/>
                  <a:pt x="153" y="167"/>
                </a:cubicBezTo>
                <a:cubicBezTo>
                  <a:pt x="156" y="166"/>
                  <a:pt x="158" y="166"/>
                  <a:pt x="161" y="165"/>
                </a:cubicBezTo>
                <a:close/>
                <a:moveTo>
                  <a:pt x="167" y="164"/>
                </a:moveTo>
                <a:cubicBezTo>
                  <a:pt x="155" y="174"/>
                  <a:pt x="142" y="184"/>
                  <a:pt x="129" y="194"/>
                </a:cubicBezTo>
                <a:cubicBezTo>
                  <a:pt x="129" y="194"/>
                  <a:pt x="129" y="194"/>
                  <a:pt x="129" y="194"/>
                </a:cubicBezTo>
                <a:cubicBezTo>
                  <a:pt x="127" y="196"/>
                  <a:pt x="125" y="197"/>
                  <a:pt x="122" y="199"/>
                </a:cubicBezTo>
                <a:cubicBezTo>
                  <a:pt x="116" y="203"/>
                  <a:pt x="110" y="208"/>
                  <a:pt x="104" y="214"/>
                </a:cubicBezTo>
                <a:cubicBezTo>
                  <a:pt x="102" y="216"/>
                  <a:pt x="100" y="217"/>
                  <a:pt x="99" y="219"/>
                </a:cubicBezTo>
                <a:cubicBezTo>
                  <a:pt x="96" y="221"/>
                  <a:pt x="94" y="223"/>
                  <a:pt x="91" y="225"/>
                </a:cubicBezTo>
                <a:cubicBezTo>
                  <a:pt x="91" y="225"/>
                  <a:pt x="91" y="225"/>
                  <a:pt x="91" y="225"/>
                </a:cubicBezTo>
                <a:cubicBezTo>
                  <a:pt x="94" y="223"/>
                  <a:pt x="97" y="220"/>
                  <a:pt x="99" y="218"/>
                </a:cubicBezTo>
                <a:cubicBezTo>
                  <a:pt x="101" y="215"/>
                  <a:pt x="104" y="212"/>
                  <a:pt x="107" y="209"/>
                </a:cubicBezTo>
                <a:cubicBezTo>
                  <a:pt x="113" y="204"/>
                  <a:pt x="120" y="199"/>
                  <a:pt x="126" y="194"/>
                </a:cubicBezTo>
                <a:cubicBezTo>
                  <a:pt x="127" y="193"/>
                  <a:pt x="129" y="192"/>
                  <a:pt x="130" y="191"/>
                </a:cubicBezTo>
                <a:cubicBezTo>
                  <a:pt x="131" y="191"/>
                  <a:pt x="132" y="190"/>
                  <a:pt x="132" y="189"/>
                </a:cubicBezTo>
                <a:cubicBezTo>
                  <a:pt x="143" y="182"/>
                  <a:pt x="153" y="174"/>
                  <a:pt x="162" y="165"/>
                </a:cubicBezTo>
                <a:cubicBezTo>
                  <a:pt x="162" y="165"/>
                  <a:pt x="162" y="165"/>
                  <a:pt x="162" y="165"/>
                </a:cubicBezTo>
                <a:cubicBezTo>
                  <a:pt x="164" y="165"/>
                  <a:pt x="166" y="164"/>
                  <a:pt x="167" y="164"/>
                </a:cubicBezTo>
                <a:close/>
                <a:moveTo>
                  <a:pt x="139" y="170"/>
                </a:moveTo>
                <a:cubicBezTo>
                  <a:pt x="139" y="171"/>
                  <a:pt x="138" y="172"/>
                  <a:pt x="137" y="172"/>
                </a:cubicBezTo>
                <a:cubicBezTo>
                  <a:pt x="137" y="173"/>
                  <a:pt x="136" y="173"/>
                  <a:pt x="135" y="174"/>
                </a:cubicBezTo>
                <a:cubicBezTo>
                  <a:pt x="135" y="173"/>
                  <a:pt x="135" y="172"/>
                  <a:pt x="135" y="172"/>
                </a:cubicBezTo>
                <a:cubicBezTo>
                  <a:pt x="135" y="172"/>
                  <a:pt x="136" y="171"/>
                  <a:pt x="136" y="171"/>
                </a:cubicBezTo>
                <a:cubicBezTo>
                  <a:pt x="136" y="171"/>
                  <a:pt x="136" y="171"/>
                  <a:pt x="137" y="171"/>
                </a:cubicBezTo>
                <a:cubicBezTo>
                  <a:pt x="137" y="171"/>
                  <a:pt x="138" y="170"/>
                  <a:pt x="139" y="170"/>
                </a:cubicBezTo>
                <a:close/>
                <a:moveTo>
                  <a:pt x="132" y="173"/>
                </a:moveTo>
                <a:cubicBezTo>
                  <a:pt x="132" y="173"/>
                  <a:pt x="132" y="173"/>
                  <a:pt x="132" y="173"/>
                </a:cubicBezTo>
                <a:cubicBezTo>
                  <a:pt x="132" y="173"/>
                  <a:pt x="132" y="173"/>
                  <a:pt x="132" y="172"/>
                </a:cubicBezTo>
                <a:cubicBezTo>
                  <a:pt x="132" y="173"/>
                  <a:pt x="132" y="173"/>
                  <a:pt x="132" y="173"/>
                </a:cubicBezTo>
                <a:close/>
                <a:moveTo>
                  <a:pt x="131" y="175"/>
                </a:moveTo>
                <a:cubicBezTo>
                  <a:pt x="131" y="174"/>
                  <a:pt x="132" y="174"/>
                  <a:pt x="132" y="174"/>
                </a:cubicBezTo>
                <a:cubicBezTo>
                  <a:pt x="132" y="175"/>
                  <a:pt x="133" y="176"/>
                  <a:pt x="133" y="177"/>
                </a:cubicBezTo>
                <a:cubicBezTo>
                  <a:pt x="131" y="178"/>
                  <a:pt x="130" y="179"/>
                  <a:pt x="129" y="180"/>
                </a:cubicBezTo>
                <a:cubicBezTo>
                  <a:pt x="129" y="178"/>
                  <a:pt x="130" y="176"/>
                  <a:pt x="131" y="175"/>
                </a:cubicBezTo>
                <a:close/>
                <a:moveTo>
                  <a:pt x="131" y="178"/>
                </a:moveTo>
                <a:cubicBezTo>
                  <a:pt x="132" y="178"/>
                  <a:pt x="132" y="177"/>
                  <a:pt x="133" y="177"/>
                </a:cubicBezTo>
                <a:cubicBezTo>
                  <a:pt x="133" y="178"/>
                  <a:pt x="133" y="180"/>
                  <a:pt x="132" y="181"/>
                </a:cubicBezTo>
                <a:cubicBezTo>
                  <a:pt x="131" y="182"/>
                  <a:pt x="129" y="183"/>
                  <a:pt x="127" y="185"/>
                </a:cubicBezTo>
                <a:cubicBezTo>
                  <a:pt x="128" y="183"/>
                  <a:pt x="128" y="181"/>
                  <a:pt x="128" y="180"/>
                </a:cubicBezTo>
                <a:cubicBezTo>
                  <a:pt x="129" y="179"/>
                  <a:pt x="130" y="179"/>
                  <a:pt x="131" y="178"/>
                </a:cubicBezTo>
                <a:close/>
                <a:moveTo>
                  <a:pt x="131" y="186"/>
                </a:moveTo>
                <a:cubicBezTo>
                  <a:pt x="130" y="187"/>
                  <a:pt x="129" y="188"/>
                  <a:pt x="128" y="189"/>
                </a:cubicBezTo>
                <a:cubicBezTo>
                  <a:pt x="127" y="188"/>
                  <a:pt x="127" y="187"/>
                  <a:pt x="127" y="186"/>
                </a:cubicBezTo>
                <a:cubicBezTo>
                  <a:pt x="129" y="184"/>
                  <a:pt x="131" y="183"/>
                  <a:pt x="132" y="182"/>
                </a:cubicBezTo>
                <a:cubicBezTo>
                  <a:pt x="132" y="183"/>
                  <a:pt x="132" y="185"/>
                  <a:pt x="131" y="186"/>
                </a:cubicBezTo>
                <a:close/>
                <a:moveTo>
                  <a:pt x="135" y="180"/>
                </a:moveTo>
                <a:cubicBezTo>
                  <a:pt x="136" y="179"/>
                  <a:pt x="137" y="178"/>
                  <a:pt x="138" y="178"/>
                </a:cubicBezTo>
                <a:cubicBezTo>
                  <a:pt x="141" y="176"/>
                  <a:pt x="144" y="173"/>
                  <a:pt x="147" y="171"/>
                </a:cubicBezTo>
                <a:cubicBezTo>
                  <a:pt x="148" y="170"/>
                  <a:pt x="149" y="170"/>
                  <a:pt x="150" y="169"/>
                </a:cubicBezTo>
                <a:cubicBezTo>
                  <a:pt x="150" y="169"/>
                  <a:pt x="150" y="169"/>
                  <a:pt x="150" y="169"/>
                </a:cubicBezTo>
                <a:cubicBezTo>
                  <a:pt x="150" y="170"/>
                  <a:pt x="149" y="170"/>
                  <a:pt x="148" y="171"/>
                </a:cubicBezTo>
                <a:cubicBezTo>
                  <a:pt x="144" y="175"/>
                  <a:pt x="140" y="179"/>
                  <a:pt x="135" y="183"/>
                </a:cubicBezTo>
                <a:cubicBezTo>
                  <a:pt x="135" y="182"/>
                  <a:pt x="135" y="181"/>
                  <a:pt x="135" y="180"/>
                </a:cubicBezTo>
                <a:close/>
                <a:moveTo>
                  <a:pt x="127" y="191"/>
                </a:moveTo>
                <a:cubicBezTo>
                  <a:pt x="128" y="191"/>
                  <a:pt x="128" y="192"/>
                  <a:pt x="128" y="191"/>
                </a:cubicBezTo>
                <a:cubicBezTo>
                  <a:pt x="126" y="193"/>
                  <a:pt x="123" y="195"/>
                  <a:pt x="120" y="197"/>
                </a:cubicBezTo>
                <a:cubicBezTo>
                  <a:pt x="115" y="202"/>
                  <a:pt x="109" y="206"/>
                  <a:pt x="104" y="211"/>
                </a:cubicBezTo>
                <a:cubicBezTo>
                  <a:pt x="101" y="214"/>
                  <a:pt x="99" y="217"/>
                  <a:pt x="96" y="219"/>
                </a:cubicBezTo>
                <a:cubicBezTo>
                  <a:pt x="94" y="221"/>
                  <a:pt x="93" y="222"/>
                  <a:pt x="91" y="224"/>
                </a:cubicBezTo>
                <a:cubicBezTo>
                  <a:pt x="91" y="223"/>
                  <a:pt x="91" y="222"/>
                  <a:pt x="91" y="221"/>
                </a:cubicBezTo>
                <a:cubicBezTo>
                  <a:pt x="96" y="217"/>
                  <a:pt x="100" y="213"/>
                  <a:pt x="105" y="209"/>
                </a:cubicBezTo>
                <a:cubicBezTo>
                  <a:pt x="112" y="203"/>
                  <a:pt x="119" y="197"/>
                  <a:pt x="126" y="192"/>
                </a:cubicBezTo>
                <a:cubicBezTo>
                  <a:pt x="126" y="192"/>
                  <a:pt x="126" y="192"/>
                  <a:pt x="127" y="191"/>
                </a:cubicBezTo>
                <a:cubicBezTo>
                  <a:pt x="127" y="191"/>
                  <a:pt x="127" y="191"/>
                  <a:pt x="127" y="191"/>
                </a:cubicBezTo>
                <a:close/>
                <a:moveTo>
                  <a:pt x="134" y="186"/>
                </a:moveTo>
                <a:cubicBezTo>
                  <a:pt x="138" y="183"/>
                  <a:pt x="142" y="180"/>
                  <a:pt x="146" y="177"/>
                </a:cubicBezTo>
                <a:cubicBezTo>
                  <a:pt x="149" y="175"/>
                  <a:pt x="152" y="173"/>
                  <a:pt x="155" y="171"/>
                </a:cubicBezTo>
                <a:cubicBezTo>
                  <a:pt x="156" y="170"/>
                  <a:pt x="156" y="170"/>
                  <a:pt x="157" y="169"/>
                </a:cubicBezTo>
                <a:cubicBezTo>
                  <a:pt x="150" y="176"/>
                  <a:pt x="142" y="182"/>
                  <a:pt x="133" y="188"/>
                </a:cubicBezTo>
                <a:cubicBezTo>
                  <a:pt x="134" y="187"/>
                  <a:pt x="134" y="187"/>
                  <a:pt x="134" y="186"/>
                </a:cubicBezTo>
                <a:close/>
                <a:moveTo>
                  <a:pt x="92" y="214"/>
                </a:moveTo>
                <a:cubicBezTo>
                  <a:pt x="96" y="211"/>
                  <a:pt x="99" y="207"/>
                  <a:pt x="102" y="204"/>
                </a:cubicBezTo>
                <a:cubicBezTo>
                  <a:pt x="108" y="199"/>
                  <a:pt x="114" y="195"/>
                  <a:pt x="120" y="191"/>
                </a:cubicBezTo>
                <a:cubicBezTo>
                  <a:pt x="122" y="190"/>
                  <a:pt x="123" y="189"/>
                  <a:pt x="124" y="188"/>
                </a:cubicBezTo>
                <a:cubicBezTo>
                  <a:pt x="124" y="189"/>
                  <a:pt x="124" y="190"/>
                  <a:pt x="125" y="190"/>
                </a:cubicBezTo>
                <a:cubicBezTo>
                  <a:pt x="122" y="193"/>
                  <a:pt x="119" y="195"/>
                  <a:pt x="116" y="197"/>
                </a:cubicBezTo>
                <a:cubicBezTo>
                  <a:pt x="111" y="201"/>
                  <a:pt x="106" y="204"/>
                  <a:pt x="102" y="208"/>
                </a:cubicBezTo>
                <a:cubicBezTo>
                  <a:pt x="99" y="211"/>
                  <a:pt x="94" y="215"/>
                  <a:pt x="91" y="219"/>
                </a:cubicBezTo>
                <a:cubicBezTo>
                  <a:pt x="91" y="217"/>
                  <a:pt x="92" y="215"/>
                  <a:pt x="92" y="214"/>
                </a:cubicBezTo>
                <a:close/>
                <a:moveTo>
                  <a:pt x="124" y="193"/>
                </a:moveTo>
                <a:cubicBezTo>
                  <a:pt x="118" y="197"/>
                  <a:pt x="112" y="201"/>
                  <a:pt x="107" y="206"/>
                </a:cubicBezTo>
                <a:cubicBezTo>
                  <a:pt x="104" y="208"/>
                  <a:pt x="102" y="210"/>
                  <a:pt x="99" y="213"/>
                </a:cubicBezTo>
                <a:cubicBezTo>
                  <a:pt x="98" y="214"/>
                  <a:pt x="97" y="215"/>
                  <a:pt x="96" y="216"/>
                </a:cubicBezTo>
                <a:cubicBezTo>
                  <a:pt x="95" y="217"/>
                  <a:pt x="93" y="219"/>
                  <a:pt x="91" y="220"/>
                </a:cubicBezTo>
                <a:cubicBezTo>
                  <a:pt x="91" y="220"/>
                  <a:pt x="91" y="220"/>
                  <a:pt x="91" y="220"/>
                </a:cubicBezTo>
                <a:cubicBezTo>
                  <a:pt x="93" y="217"/>
                  <a:pt x="96" y="215"/>
                  <a:pt x="98" y="213"/>
                </a:cubicBezTo>
                <a:cubicBezTo>
                  <a:pt x="100" y="211"/>
                  <a:pt x="102" y="209"/>
                  <a:pt x="105" y="207"/>
                </a:cubicBezTo>
                <a:cubicBezTo>
                  <a:pt x="111" y="202"/>
                  <a:pt x="117" y="197"/>
                  <a:pt x="123" y="193"/>
                </a:cubicBezTo>
                <a:cubicBezTo>
                  <a:pt x="124" y="192"/>
                  <a:pt x="125" y="192"/>
                  <a:pt x="126" y="191"/>
                </a:cubicBezTo>
                <a:cubicBezTo>
                  <a:pt x="126" y="191"/>
                  <a:pt x="126" y="191"/>
                  <a:pt x="126" y="191"/>
                </a:cubicBezTo>
                <a:cubicBezTo>
                  <a:pt x="125" y="192"/>
                  <a:pt x="125" y="192"/>
                  <a:pt x="124" y="193"/>
                </a:cubicBezTo>
                <a:close/>
                <a:moveTo>
                  <a:pt x="129" y="188"/>
                </a:moveTo>
                <a:cubicBezTo>
                  <a:pt x="129" y="189"/>
                  <a:pt x="128" y="189"/>
                  <a:pt x="128" y="189"/>
                </a:cubicBezTo>
                <a:cubicBezTo>
                  <a:pt x="129" y="188"/>
                  <a:pt x="130" y="188"/>
                  <a:pt x="131" y="187"/>
                </a:cubicBezTo>
                <a:cubicBezTo>
                  <a:pt x="130" y="188"/>
                  <a:pt x="130" y="188"/>
                  <a:pt x="129" y="188"/>
                </a:cubicBezTo>
                <a:close/>
                <a:moveTo>
                  <a:pt x="124" y="187"/>
                </a:moveTo>
                <a:cubicBezTo>
                  <a:pt x="122" y="188"/>
                  <a:pt x="121" y="189"/>
                  <a:pt x="120" y="190"/>
                </a:cubicBezTo>
                <a:cubicBezTo>
                  <a:pt x="115" y="193"/>
                  <a:pt x="110" y="197"/>
                  <a:pt x="106" y="201"/>
                </a:cubicBezTo>
                <a:cubicBezTo>
                  <a:pt x="101" y="204"/>
                  <a:pt x="97" y="209"/>
                  <a:pt x="92" y="212"/>
                </a:cubicBezTo>
                <a:cubicBezTo>
                  <a:pt x="92" y="213"/>
                  <a:pt x="92" y="213"/>
                  <a:pt x="92" y="213"/>
                </a:cubicBezTo>
                <a:cubicBezTo>
                  <a:pt x="92" y="213"/>
                  <a:pt x="92" y="213"/>
                  <a:pt x="92" y="212"/>
                </a:cubicBezTo>
                <a:cubicBezTo>
                  <a:pt x="92" y="211"/>
                  <a:pt x="94" y="209"/>
                  <a:pt x="95" y="209"/>
                </a:cubicBezTo>
                <a:cubicBezTo>
                  <a:pt x="97" y="207"/>
                  <a:pt x="99" y="204"/>
                  <a:pt x="102" y="202"/>
                </a:cubicBezTo>
                <a:cubicBezTo>
                  <a:pt x="106" y="198"/>
                  <a:pt x="111" y="194"/>
                  <a:pt x="116" y="190"/>
                </a:cubicBezTo>
                <a:cubicBezTo>
                  <a:pt x="119" y="188"/>
                  <a:pt x="121" y="185"/>
                  <a:pt x="124" y="183"/>
                </a:cubicBezTo>
                <a:cubicBezTo>
                  <a:pt x="124" y="185"/>
                  <a:pt x="124" y="186"/>
                  <a:pt x="124" y="187"/>
                </a:cubicBezTo>
                <a:close/>
                <a:moveTo>
                  <a:pt x="91" y="230"/>
                </a:moveTo>
                <a:cubicBezTo>
                  <a:pt x="93" y="229"/>
                  <a:pt x="94" y="228"/>
                  <a:pt x="95" y="227"/>
                </a:cubicBezTo>
                <a:cubicBezTo>
                  <a:pt x="94" y="229"/>
                  <a:pt x="93" y="230"/>
                  <a:pt x="91" y="231"/>
                </a:cubicBezTo>
                <a:cubicBezTo>
                  <a:pt x="91" y="231"/>
                  <a:pt x="91" y="230"/>
                  <a:pt x="91" y="230"/>
                </a:cubicBezTo>
                <a:close/>
                <a:moveTo>
                  <a:pt x="91" y="226"/>
                </a:moveTo>
                <a:cubicBezTo>
                  <a:pt x="92" y="225"/>
                  <a:pt x="93" y="225"/>
                  <a:pt x="94" y="224"/>
                </a:cubicBezTo>
                <a:cubicBezTo>
                  <a:pt x="93" y="225"/>
                  <a:pt x="92" y="227"/>
                  <a:pt x="91" y="228"/>
                </a:cubicBezTo>
                <a:cubicBezTo>
                  <a:pt x="91" y="227"/>
                  <a:pt x="91" y="226"/>
                  <a:pt x="91" y="226"/>
                </a:cubicBezTo>
                <a:close/>
                <a:moveTo>
                  <a:pt x="92" y="198"/>
                </a:moveTo>
                <a:cubicBezTo>
                  <a:pt x="96" y="193"/>
                  <a:pt x="101" y="189"/>
                  <a:pt x="106" y="186"/>
                </a:cubicBezTo>
                <a:cubicBezTo>
                  <a:pt x="106" y="185"/>
                  <a:pt x="107" y="184"/>
                  <a:pt x="108" y="184"/>
                </a:cubicBezTo>
                <a:cubicBezTo>
                  <a:pt x="110" y="182"/>
                  <a:pt x="112" y="181"/>
                  <a:pt x="114" y="180"/>
                </a:cubicBezTo>
                <a:cubicBezTo>
                  <a:pt x="107" y="187"/>
                  <a:pt x="99" y="193"/>
                  <a:pt x="92" y="200"/>
                </a:cubicBezTo>
                <a:cubicBezTo>
                  <a:pt x="92" y="200"/>
                  <a:pt x="92" y="199"/>
                  <a:pt x="92" y="198"/>
                </a:cubicBezTo>
                <a:close/>
                <a:moveTo>
                  <a:pt x="92" y="201"/>
                </a:moveTo>
                <a:cubicBezTo>
                  <a:pt x="93" y="200"/>
                  <a:pt x="94" y="199"/>
                  <a:pt x="95" y="198"/>
                </a:cubicBezTo>
                <a:cubicBezTo>
                  <a:pt x="98" y="195"/>
                  <a:pt x="101" y="192"/>
                  <a:pt x="104" y="190"/>
                </a:cubicBezTo>
                <a:cubicBezTo>
                  <a:pt x="108" y="186"/>
                  <a:pt x="112" y="183"/>
                  <a:pt x="116" y="179"/>
                </a:cubicBezTo>
                <a:cubicBezTo>
                  <a:pt x="117" y="179"/>
                  <a:pt x="118" y="178"/>
                  <a:pt x="120" y="178"/>
                </a:cubicBezTo>
                <a:cubicBezTo>
                  <a:pt x="117" y="180"/>
                  <a:pt x="115" y="181"/>
                  <a:pt x="113" y="183"/>
                </a:cubicBezTo>
                <a:cubicBezTo>
                  <a:pt x="107" y="188"/>
                  <a:pt x="101" y="193"/>
                  <a:pt x="95" y="198"/>
                </a:cubicBezTo>
                <a:cubicBezTo>
                  <a:pt x="94" y="199"/>
                  <a:pt x="93" y="200"/>
                  <a:pt x="92" y="201"/>
                </a:cubicBezTo>
                <a:cubicBezTo>
                  <a:pt x="92" y="201"/>
                  <a:pt x="92" y="201"/>
                  <a:pt x="92" y="201"/>
                </a:cubicBezTo>
                <a:close/>
                <a:moveTo>
                  <a:pt x="126" y="178"/>
                </a:moveTo>
                <a:cubicBezTo>
                  <a:pt x="124" y="180"/>
                  <a:pt x="121" y="182"/>
                  <a:pt x="118" y="184"/>
                </a:cubicBezTo>
                <a:cubicBezTo>
                  <a:pt x="110" y="191"/>
                  <a:pt x="102" y="198"/>
                  <a:pt x="94" y="205"/>
                </a:cubicBezTo>
                <a:cubicBezTo>
                  <a:pt x="94" y="205"/>
                  <a:pt x="93" y="207"/>
                  <a:pt x="92" y="207"/>
                </a:cubicBezTo>
                <a:cubicBezTo>
                  <a:pt x="92" y="207"/>
                  <a:pt x="92" y="207"/>
                  <a:pt x="92" y="207"/>
                </a:cubicBezTo>
                <a:cubicBezTo>
                  <a:pt x="92" y="207"/>
                  <a:pt x="92" y="207"/>
                  <a:pt x="92" y="206"/>
                </a:cubicBezTo>
                <a:cubicBezTo>
                  <a:pt x="94" y="205"/>
                  <a:pt x="96" y="203"/>
                  <a:pt x="98" y="201"/>
                </a:cubicBezTo>
                <a:cubicBezTo>
                  <a:pt x="101" y="198"/>
                  <a:pt x="105" y="195"/>
                  <a:pt x="108" y="191"/>
                </a:cubicBezTo>
                <a:cubicBezTo>
                  <a:pt x="115" y="186"/>
                  <a:pt x="122" y="180"/>
                  <a:pt x="128" y="174"/>
                </a:cubicBezTo>
                <a:cubicBezTo>
                  <a:pt x="128" y="175"/>
                  <a:pt x="127" y="176"/>
                  <a:pt x="126" y="178"/>
                </a:cubicBezTo>
                <a:close/>
                <a:moveTo>
                  <a:pt x="115" y="188"/>
                </a:moveTo>
                <a:cubicBezTo>
                  <a:pt x="118" y="185"/>
                  <a:pt x="122" y="182"/>
                  <a:pt x="126" y="179"/>
                </a:cubicBezTo>
                <a:cubicBezTo>
                  <a:pt x="125" y="180"/>
                  <a:pt x="125" y="182"/>
                  <a:pt x="124" y="183"/>
                </a:cubicBezTo>
                <a:cubicBezTo>
                  <a:pt x="120" y="186"/>
                  <a:pt x="116" y="188"/>
                  <a:pt x="113" y="191"/>
                </a:cubicBezTo>
                <a:cubicBezTo>
                  <a:pt x="108" y="195"/>
                  <a:pt x="104" y="199"/>
                  <a:pt x="100" y="203"/>
                </a:cubicBezTo>
                <a:cubicBezTo>
                  <a:pt x="97" y="205"/>
                  <a:pt x="94" y="208"/>
                  <a:pt x="92" y="211"/>
                </a:cubicBezTo>
                <a:cubicBezTo>
                  <a:pt x="92" y="210"/>
                  <a:pt x="92" y="209"/>
                  <a:pt x="92" y="208"/>
                </a:cubicBezTo>
                <a:cubicBezTo>
                  <a:pt x="100" y="202"/>
                  <a:pt x="107" y="195"/>
                  <a:pt x="115" y="188"/>
                </a:cubicBezTo>
                <a:close/>
                <a:moveTo>
                  <a:pt x="91" y="233"/>
                </a:moveTo>
                <a:cubicBezTo>
                  <a:pt x="94" y="232"/>
                  <a:pt x="96" y="230"/>
                  <a:pt x="98" y="228"/>
                </a:cubicBezTo>
                <a:cubicBezTo>
                  <a:pt x="101" y="224"/>
                  <a:pt x="106" y="221"/>
                  <a:pt x="109" y="218"/>
                </a:cubicBezTo>
                <a:cubicBezTo>
                  <a:pt x="117" y="211"/>
                  <a:pt x="126" y="205"/>
                  <a:pt x="134" y="199"/>
                </a:cubicBezTo>
                <a:cubicBezTo>
                  <a:pt x="138" y="197"/>
                  <a:pt x="143" y="194"/>
                  <a:pt x="147" y="191"/>
                </a:cubicBezTo>
                <a:cubicBezTo>
                  <a:pt x="140" y="196"/>
                  <a:pt x="134" y="201"/>
                  <a:pt x="128" y="206"/>
                </a:cubicBezTo>
                <a:cubicBezTo>
                  <a:pt x="120" y="211"/>
                  <a:pt x="113" y="217"/>
                  <a:pt x="106" y="224"/>
                </a:cubicBezTo>
                <a:cubicBezTo>
                  <a:pt x="103" y="227"/>
                  <a:pt x="100" y="230"/>
                  <a:pt x="97" y="233"/>
                </a:cubicBezTo>
                <a:cubicBezTo>
                  <a:pt x="95" y="234"/>
                  <a:pt x="93" y="236"/>
                  <a:pt x="92" y="237"/>
                </a:cubicBezTo>
                <a:cubicBezTo>
                  <a:pt x="92" y="236"/>
                  <a:pt x="91" y="235"/>
                  <a:pt x="91" y="233"/>
                </a:cubicBezTo>
                <a:close/>
                <a:moveTo>
                  <a:pt x="92" y="238"/>
                </a:moveTo>
                <a:cubicBezTo>
                  <a:pt x="92" y="238"/>
                  <a:pt x="93" y="237"/>
                  <a:pt x="93" y="237"/>
                </a:cubicBezTo>
                <a:cubicBezTo>
                  <a:pt x="94" y="236"/>
                  <a:pt x="95" y="235"/>
                  <a:pt x="96" y="234"/>
                </a:cubicBezTo>
                <a:cubicBezTo>
                  <a:pt x="99" y="232"/>
                  <a:pt x="101" y="229"/>
                  <a:pt x="104" y="227"/>
                </a:cubicBezTo>
                <a:cubicBezTo>
                  <a:pt x="115" y="216"/>
                  <a:pt x="127" y="207"/>
                  <a:pt x="139" y="198"/>
                </a:cubicBezTo>
                <a:cubicBezTo>
                  <a:pt x="151" y="189"/>
                  <a:pt x="162" y="180"/>
                  <a:pt x="172" y="171"/>
                </a:cubicBezTo>
                <a:cubicBezTo>
                  <a:pt x="173" y="171"/>
                  <a:pt x="173" y="170"/>
                  <a:pt x="173" y="170"/>
                </a:cubicBezTo>
                <a:cubicBezTo>
                  <a:pt x="173" y="170"/>
                  <a:pt x="174" y="170"/>
                  <a:pt x="174" y="170"/>
                </a:cubicBezTo>
                <a:cubicBezTo>
                  <a:pt x="174" y="169"/>
                  <a:pt x="175" y="169"/>
                  <a:pt x="175" y="169"/>
                </a:cubicBezTo>
                <a:cubicBezTo>
                  <a:pt x="175" y="168"/>
                  <a:pt x="175" y="168"/>
                  <a:pt x="176" y="168"/>
                </a:cubicBezTo>
                <a:cubicBezTo>
                  <a:pt x="176" y="170"/>
                  <a:pt x="176" y="171"/>
                  <a:pt x="176" y="173"/>
                </a:cubicBezTo>
                <a:cubicBezTo>
                  <a:pt x="153" y="193"/>
                  <a:pt x="127" y="207"/>
                  <a:pt x="105" y="227"/>
                </a:cubicBezTo>
                <a:cubicBezTo>
                  <a:pt x="100" y="231"/>
                  <a:pt x="96" y="236"/>
                  <a:pt x="92" y="239"/>
                </a:cubicBezTo>
                <a:cubicBezTo>
                  <a:pt x="92" y="239"/>
                  <a:pt x="92" y="239"/>
                  <a:pt x="92" y="238"/>
                </a:cubicBezTo>
                <a:close/>
                <a:moveTo>
                  <a:pt x="175" y="164"/>
                </a:moveTo>
                <a:cubicBezTo>
                  <a:pt x="175" y="165"/>
                  <a:pt x="175" y="166"/>
                  <a:pt x="176" y="167"/>
                </a:cubicBezTo>
                <a:cubicBezTo>
                  <a:pt x="174" y="168"/>
                  <a:pt x="173" y="169"/>
                  <a:pt x="172" y="170"/>
                </a:cubicBezTo>
                <a:cubicBezTo>
                  <a:pt x="171" y="171"/>
                  <a:pt x="171" y="171"/>
                  <a:pt x="170" y="171"/>
                </a:cubicBezTo>
                <a:cubicBezTo>
                  <a:pt x="168" y="173"/>
                  <a:pt x="166" y="174"/>
                  <a:pt x="165" y="176"/>
                </a:cubicBezTo>
                <a:cubicBezTo>
                  <a:pt x="158" y="181"/>
                  <a:pt x="151" y="186"/>
                  <a:pt x="145" y="191"/>
                </a:cubicBezTo>
                <a:cubicBezTo>
                  <a:pt x="133" y="200"/>
                  <a:pt x="120" y="208"/>
                  <a:pt x="109" y="218"/>
                </a:cubicBezTo>
                <a:cubicBezTo>
                  <a:pt x="103" y="222"/>
                  <a:pt x="98" y="228"/>
                  <a:pt x="92" y="232"/>
                </a:cubicBezTo>
                <a:cubicBezTo>
                  <a:pt x="92" y="232"/>
                  <a:pt x="92" y="232"/>
                  <a:pt x="91" y="233"/>
                </a:cubicBezTo>
                <a:cubicBezTo>
                  <a:pt x="91" y="232"/>
                  <a:pt x="91" y="232"/>
                  <a:pt x="91" y="232"/>
                </a:cubicBezTo>
                <a:cubicBezTo>
                  <a:pt x="92" y="232"/>
                  <a:pt x="92" y="231"/>
                  <a:pt x="93" y="231"/>
                </a:cubicBezTo>
                <a:cubicBezTo>
                  <a:pt x="94" y="230"/>
                  <a:pt x="95" y="229"/>
                  <a:pt x="96" y="227"/>
                </a:cubicBezTo>
                <a:cubicBezTo>
                  <a:pt x="99" y="225"/>
                  <a:pt x="101" y="222"/>
                  <a:pt x="104" y="219"/>
                </a:cubicBezTo>
                <a:cubicBezTo>
                  <a:pt x="115" y="209"/>
                  <a:pt x="127" y="200"/>
                  <a:pt x="139" y="191"/>
                </a:cubicBezTo>
                <a:cubicBezTo>
                  <a:pt x="143" y="188"/>
                  <a:pt x="148" y="184"/>
                  <a:pt x="153" y="181"/>
                </a:cubicBezTo>
                <a:cubicBezTo>
                  <a:pt x="156" y="178"/>
                  <a:pt x="159" y="176"/>
                  <a:pt x="163" y="173"/>
                </a:cubicBezTo>
                <a:cubicBezTo>
                  <a:pt x="165" y="171"/>
                  <a:pt x="166" y="170"/>
                  <a:pt x="168" y="168"/>
                </a:cubicBezTo>
                <a:cubicBezTo>
                  <a:pt x="169" y="167"/>
                  <a:pt x="170" y="166"/>
                  <a:pt x="172" y="166"/>
                </a:cubicBezTo>
                <a:cubicBezTo>
                  <a:pt x="173" y="165"/>
                  <a:pt x="173" y="165"/>
                  <a:pt x="173" y="165"/>
                </a:cubicBezTo>
                <a:cubicBezTo>
                  <a:pt x="174" y="164"/>
                  <a:pt x="174" y="164"/>
                  <a:pt x="174" y="164"/>
                </a:cubicBezTo>
                <a:cubicBezTo>
                  <a:pt x="175" y="164"/>
                  <a:pt x="175" y="163"/>
                  <a:pt x="174" y="163"/>
                </a:cubicBezTo>
                <a:cubicBezTo>
                  <a:pt x="174" y="163"/>
                  <a:pt x="173" y="164"/>
                  <a:pt x="173" y="164"/>
                </a:cubicBezTo>
                <a:cubicBezTo>
                  <a:pt x="173" y="164"/>
                  <a:pt x="173" y="164"/>
                  <a:pt x="173" y="164"/>
                </a:cubicBezTo>
                <a:cubicBezTo>
                  <a:pt x="166" y="168"/>
                  <a:pt x="159" y="174"/>
                  <a:pt x="153" y="179"/>
                </a:cubicBezTo>
                <a:cubicBezTo>
                  <a:pt x="147" y="184"/>
                  <a:pt x="142" y="188"/>
                  <a:pt x="136" y="192"/>
                </a:cubicBezTo>
                <a:cubicBezTo>
                  <a:pt x="135" y="193"/>
                  <a:pt x="134" y="194"/>
                  <a:pt x="132" y="195"/>
                </a:cubicBezTo>
                <a:cubicBezTo>
                  <a:pt x="118" y="205"/>
                  <a:pt x="106" y="216"/>
                  <a:pt x="93" y="228"/>
                </a:cubicBezTo>
                <a:cubicBezTo>
                  <a:pt x="92" y="229"/>
                  <a:pt x="92" y="229"/>
                  <a:pt x="91" y="229"/>
                </a:cubicBezTo>
                <a:cubicBezTo>
                  <a:pt x="91" y="229"/>
                  <a:pt x="91" y="229"/>
                  <a:pt x="91" y="229"/>
                </a:cubicBezTo>
                <a:cubicBezTo>
                  <a:pt x="92" y="228"/>
                  <a:pt x="93" y="228"/>
                  <a:pt x="93" y="227"/>
                </a:cubicBezTo>
                <a:cubicBezTo>
                  <a:pt x="94" y="226"/>
                  <a:pt x="96" y="224"/>
                  <a:pt x="97" y="223"/>
                </a:cubicBezTo>
                <a:cubicBezTo>
                  <a:pt x="98" y="221"/>
                  <a:pt x="100" y="219"/>
                  <a:pt x="101" y="218"/>
                </a:cubicBezTo>
                <a:cubicBezTo>
                  <a:pt x="103" y="216"/>
                  <a:pt x="105" y="214"/>
                  <a:pt x="107" y="212"/>
                </a:cubicBezTo>
                <a:cubicBezTo>
                  <a:pt x="114" y="206"/>
                  <a:pt x="121" y="201"/>
                  <a:pt x="129" y="195"/>
                </a:cubicBezTo>
                <a:cubicBezTo>
                  <a:pt x="129" y="195"/>
                  <a:pt x="129" y="195"/>
                  <a:pt x="129" y="195"/>
                </a:cubicBezTo>
                <a:cubicBezTo>
                  <a:pt x="133" y="192"/>
                  <a:pt x="138" y="188"/>
                  <a:pt x="143" y="185"/>
                </a:cubicBezTo>
                <a:cubicBezTo>
                  <a:pt x="144" y="184"/>
                  <a:pt x="145" y="183"/>
                  <a:pt x="146" y="182"/>
                </a:cubicBezTo>
                <a:cubicBezTo>
                  <a:pt x="147" y="181"/>
                  <a:pt x="148" y="181"/>
                  <a:pt x="149" y="180"/>
                </a:cubicBezTo>
                <a:cubicBezTo>
                  <a:pt x="156" y="175"/>
                  <a:pt x="163" y="170"/>
                  <a:pt x="169" y="164"/>
                </a:cubicBezTo>
                <a:cubicBezTo>
                  <a:pt x="169" y="164"/>
                  <a:pt x="170" y="164"/>
                  <a:pt x="170" y="164"/>
                </a:cubicBezTo>
                <a:cubicBezTo>
                  <a:pt x="172" y="163"/>
                  <a:pt x="173" y="163"/>
                  <a:pt x="175" y="163"/>
                </a:cubicBezTo>
                <a:cubicBezTo>
                  <a:pt x="175" y="163"/>
                  <a:pt x="175" y="163"/>
                  <a:pt x="175" y="164"/>
                </a:cubicBezTo>
                <a:close/>
                <a:moveTo>
                  <a:pt x="154" y="179"/>
                </a:moveTo>
                <a:cubicBezTo>
                  <a:pt x="156" y="177"/>
                  <a:pt x="158" y="176"/>
                  <a:pt x="160" y="174"/>
                </a:cubicBezTo>
                <a:cubicBezTo>
                  <a:pt x="158" y="175"/>
                  <a:pt x="157" y="177"/>
                  <a:pt x="155" y="178"/>
                </a:cubicBezTo>
                <a:cubicBezTo>
                  <a:pt x="155" y="178"/>
                  <a:pt x="154" y="179"/>
                  <a:pt x="154" y="179"/>
                </a:cubicBezTo>
                <a:close/>
                <a:moveTo>
                  <a:pt x="173" y="160"/>
                </a:moveTo>
                <a:cubicBezTo>
                  <a:pt x="173" y="160"/>
                  <a:pt x="173" y="160"/>
                  <a:pt x="173" y="160"/>
                </a:cubicBezTo>
                <a:cubicBezTo>
                  <a:pt x="172" y="161"/>
                  <a:pt x="171" y="161"/>
                  <a:pt x="170" y="161"/>
                </a:cubicBezTo>
                <a:cubicBezTo>
                  <a:pt x="170" y="160"/>
                  <a:pt x="170" y="159"/>
                  <a:pt x="170" y="159"/>
                </a:cubicBezTo>
                <a:cubicBezTo>
                  <a:pt x="171" y="159"/>
                  <a:pt x="171" y="159"/>
                  <a:pt x="171" y="159"/>
                </a:cubicBezTo>
                <a:cubicBezTo>
                  <a:pt x="172" y="159"/>
                  <a:pt x="173" y="158"/>
                  <a:pt x="173" y="158"/>
                </a:cubicBezTo>
                <a:cubicBezTo>
                  <a:pt x="173" y="159"/>
                  <a:pt x="173" y="159"/>
                  <a:pt x="173" y="160"/>
                </a:cubicBezTo>
                <a:close/>
                <a:moveTo>
                  <a:pt x="167" y="160"/>
                </a:moveTo>
                <a:cubicBezTo>
                  <a:pt x="167" y="160"/>
                  <a:pt x="167" y="161"/>
                  <a:pt x="167" y="161"/>
                </a:cubicBezTo>
                <a:cubicBezTo>
                  <a:pt x="167" y="161"/>
                  <a:pt x="166" y="161"/>
                  <a:pt x="165" y="161"/>
                </a:cubicBezTo>
                <a:cubicBezTo>
                  <a:pt x="165" y="161"/>
                  <a:pt x="165" y="160"/>
                  <a:pt x="165" y="160"/>
                </a:cubicBezTo>
                <a:cubicBezTo>
                  <a:pt x="166" y="160"/>
                  <a:pt x="167" y="160"/>
                  <a:pt x="167" y="159"/>
                </a:cubicBezTo>
                <a:cubicBezTo>
                  <a:pt x="167" y="160"/>
                  <a:pt x="167" y="160"/>
                  <a:pt x="167" y="160"/>
                </a:cubicBezTo>
                <a:close/>
                <a:moveTo>
                  <a:pt x="162" y="162"/>
                </a:moveTo>
                <a:cubicBezTo>
                  <a:pt x="161" y="162"/>
                  <a:pt x="160" y="162"/>
                  <a:pt x="159" y="162"/>
                </a:cubicBezTo>
                <a:cubicBezTo>
                  <a:pt x="159" y="162"/>
                  <a:pt x="159" y="162"/>
                  <a:pt x="159" y="161"/>
                </a:cubicBezTo>
                <a:cubicBezTo>
                  <a:pt x="160" y="161"/>
                  <a:pt x="161" y="161"/>
                  <a:pt x="162" y="160"/>
                </a:cubicBezTo>
                <a:cubicBezTo>
                  <a:pt x="162" y="161"/>
                  <a:pt x="162" y="161"/>
                  <a:pt x="162" y="162"/>
                </a:cubicBezTo>
                <a:close/>
                <a:moveTo>
                  <a:pt x="156" y="163"/>
                </a:moveTo>
                <a:cubicBezTo>
                  <a:pt x="155" y="163"/>
                  <a:pt x="153" y="163"/>
                  <a:pt x="152" y="164"/>
                </a:cubicBezTo>
                <a:cubicBezTo>
                  <a:pt x="152" y="164"/>
                  <a:pt x="152" y="163"/>
                  <a:pt x="152" y="163"/>
                </a:cubicBezTo>
                <a:cubicBezTo>
                  <a:pt x="153" y="163"/>
                  <a:pt x="155" y="162"/>
                  <a:pt x="156" y="162"/>
                </a:cubicBezTo>
                <a:cubicBezTo>
                  <a:pt x="156" y="162"/>
                  <a:pt x="156" y="163"/>
                  <a:pt x="156" y="163"/>
                </a:cubicBezTo>
                <a:close/>
                <a:moveTo>
                  <a:pt x="149" y="164"/>
                </a:moveTo>
                <a:cubicBezTo>
                  <a:pt x="146" y="165"/>
                  <a:pt x="142" y="166"/>
                  <a:pt x="139" y="167"/>
                </a:cubicBezTo>
                <a:cubicBezTo>
                  <a:pt x="142" y="166"/>
                  <a:pt x="146" y="165"/>
                  <a:pt x="149" y="164"/>
                </a:cubicBezTo>
                <a:cubicBezTo>
                  <a:pt x="149" y="164"/>
                  <a:pt x="149" y="164"/>
                  <a:pt x="149" y="164"/>
                </a:cubicBezTo>
                <a:close/>
                <a:moveTo>
                  <a:pt x="92" y="192"/>
                </a:moveTo>
                <a:cubicBezTo>
                  <a:pt x="92" y="192"/>
                  <a:pt x="92" y="192"/>
                  <a:pt x="92" y="192"/>
                </a:cubicBezTo>
                <a:cubicBezTo>
                  <a:pt x="93" y="191"/>
                  <a:pt x="94" y="191"/>
                  <a:pt x="94" y="190"/>
                </a:cubicBezTo>
                <a:cubicBezTo>
                  <a:pt x="94" y="191"/>
                  <a:pt x="93" y="191"/>
                  <a:pt x="92" y="192"/>
                </a:cubicBezTo>
                <a:close/>
                <a:moveTo>
                  <a:pt x="92" y="202"/>
                </a:moveTo>
                <a:cubicBezTo>
                  <a:pt x="94" y="200"/>
                  <a:pt x="96" y="199"/>
                  <a:pt x="98" y="197"/>
                </a:cubicBezTo>
                <a:cubicBezTo>
                  <a:pt x="101" y="193"/>
                  <a:pt x="105" y="190"/>
                  <a:pt x="110" y="187"/>
                </a:cubicBezTo>
                <a:cubicBezTo>
                  <a:pt x="113" y="184"/>
                  <a:pt x="116" y="182"/>
                  <a:pt x="119" y="179"/>
                </a:cubicBezTo>
                <a:cubicBezTo>
                  <a:pt x="121" y="178"/>
                  <a:pt x="122" y="177"/>
                  <a:pt x="123" y="176"/>
                </a:cubicBezTo>
                <a:cubicBezTo>
                  <a:pt x="124" y="176"/>
                  <a:pt x="125" y="175"/>
                  <a:pt x="126" y="175"/>
                </a:cubicBezTo>
                <a:cubicBezTo>
                  <a:pt x="126" y="175"/>
                  <a:pt x="126" y="175"/>
                  <a:pt x="127" y="175"/>
                </a:cubicBezTo>
                <a:cubicBezTo>
                  <a:pt x="120" y="181"/>
                  <a:pt x="113" y="186"/>
                  <a:pt x="107" y="192"/>
                </a:cubicBezTo>
                <a:cubicBezTo>
                  <a:pt x="103" y="195"/>
                  <a:pt x="100" y="198"/>
                  <a:pt x="97" y="201"/>
                </a:cubicBezTo>
                <a:cubicBezTo>
                  <a:pt x="95" y="203"/>
                  <a:pt x="93" y="204"/>
                  <a:pt x="92" y="206"/>
                </a:cubicBezTo>
                <a:cubicBezTo>
                  <a:pt x="92" y="205"/>
                  <a:pt x="92" y="203"/>
                  <a:pt x="92" y="202"/>
                </a:cubicBezTo>
                <a:close/>
                <a:moveTo>
                  <a:pt x="96" y="237"/>
                </a:moveTo>
                <a:cubicBezTo>
                  <a:pt x="98" y="234"/>
                  <a:pt x="101" y="231"/>
                  <a:pt x="104" y="228"/>
                </a:cubicBezTo>
                <a:cubicBezTo>
                  <a:pt x="112" y="221"/>
                  <a:pt x="121" y="215"/>
                  <a:pt x="129" y="208"/>
                </a:cubicBezTo>
                <a:cubicBezTo>
                  <a:pt x="145" y="197"/>
                  <a:pt x="161" y="187"/>
                  <a:pt x="176" y="174"/>
                </a:cubicBezTo>
                <a:cubicBezTo>
                  <a:pt x="176" y="176"/>
                  <a:pt x="176" y="177"/>
                  <a:pt x="176" y="178"/>
                </a:cubicBezTo>
                <a:cubicBezTo>
                  <a:pt x="174" y="181"/>
                  <a:pt x="171" y="182"/>
                  <a:pt x="168" y="184"/>
                </a:cubicBezTo>
                <a:cubicBezTo>
                  <a:pt x="164" y="188"/>
                  <a:pt x="160" y="191"/>
                  <a:pt x="156" y="194"/>
                </a:cubicBezTo>
                <a:cubicBezTo>
                  <a:pt x="148" y="199"/>
                  <a:pt x="140" y="204"/>
                  <a:pt x="132" y="210"/>
                </a:cubicBezTo>
                <a:cubicBezTo>
                  <a:pt x="125" y="215"/>
                  <a:pt x="119" y="221"/>
                  <a:pt x="112" y="226"/>
                </a:cubicBezTo>
                <a:cubicBezTo>
                  <a:pt x="105" y="232"/>
                  <a:pt x="99" y="238"/>
                  <a:pt x="92" y="243"/>
                </a:cubicBezTo>
                <a:cubicBezTo>
                  <a:pt x="92" y="242"/>
                  <a:pt x="92" y="241"/>
                  <a:pt x="92" y="240"/>
                </a:cubicBezTo>
                <a:cubicBezTo>
                  <a:pt x="93" y="239"/>
                  <a:pt x="94" y="238"/>
                  <a:pt x="96" y="237"/>
                </a:cubicBezTo>
                <a:close/>
                <a:moveTo>
                  <a:pt x="98" y="258"/>
                </a:moveTo>
                <a:cubicBezTo>
                  <a:pt x="101" y="255"/>
                  <a:pt x="106" y="252"/>
                  <a:pt x="110" y="249"/>
                </a:cubicBezTo>
                <a:cubicBezTo>
                  <a:pt x="117" y="244"/>
                  <a:pt x="125" y="239"/>
                  <a:pt x="132" y="233"/>
                </a:cubicBezTo>
                <a:cubicBezTo>
                  <a:pt x="146" y="224"/>
                  <a:pt x="162" y="213"/>
                  <a:pt x="174" y="202"/>
                </a:cubicBezTo>
                <a:cubicBezTo>
                  <a:pt x="161" y="214"/>
                  <a:pt x="146" y="224"/>
                  <a:pt x="132" y="235"/>
                </a:cubicBezTo>
                <a:cubicBezTo>
                  <a:pt x="125" y="241"/>
                  <a:pt x="118" y="246"/>
                  <a:pt x="111" y="251"/>
                </a:cubicBezTo>
                <a:cubicBezTo>
                  <a:pt x="105" y="256"/>
                  <a:pt x="98" y="260"/>
                  <a:pt x="93" y="266"/>
                </a:cubicBezTo>
                <a:cubicBezTo>
                  <a:pt x="93" y="265"/>
                  <a:pt x="93" y="264"/>
                  <a:pt x="93" y="263"/>
                </a:cubicBezTo>
                <a:cubicBezTo>
                  <a:pt x="94" y="261"/>
                  <a:pt x="96" y="260"/>
                  <a:pt x="98" y="258"/>
                </a:cubicBezTo>
                <a:close/>
                <a:moveTo>
                  <a:pt x="110" y="260"/>
                </a:moveTo>
                <a:cubicBezTo>
                  <a:pt x="118" y="254"/>
                  <a:pt x="125" y="248"/>
                  <a:pt x="133" y="243"/>
                </a:cubicBezTo>
                <a:cubicBezTo>
                  <a:pt x="135" y="242"/>
                  <a:pt x="137" y="241"/>
                  <a:pt x="138" y="240"/>
                </a:cubicBezTo>
                <a:cubicBezTo>
                  <a:pt x="136" y="241"/>
                  <a:pt x="135" y="243"/>
                  <a:pt x="133" y="244"/>
                </a:cubicBezTo>
                <a:cubicBezTo>
                  <a:pt x="119" y="253"/>
                  <a:pt x="105" y="264"/>
                  <a:pt x="93" y="276"/>
                </a:cubicBezTo>
                <a:cubicBezTo>
                  <a:pt x="93" y="275"/>
                  <a:pt x="93" y="274"/>
                  <a:pt x="93" y="274"/>
                </a:cubicBezTo>
                <a:cubicBezTo>
                  <a:pt x="99" y="270"/>
                  <a:pt x="104" y="264"/>
                  <a:pt x="110" y="260"/>
                </a:cubicBezTo>
                <a:close/>
                <a:moveTo>
                  <a:pt x="100" y="301"/>
                </a:moveTo>
                <a:cubicBezTo>
                  <a:pt x="103" y="298"/>
                  <a:pt x="106" y="296"/>
                  <a:pt x="109" y="294"/>
                </a:cubicBezTo>
                <a:cubicBezTo>
                  <a:pt x="109" y="294"/>
                  <a:pt x="109" y="294"/>
                  <a:pt x="110" y="294"/>
                </a:cubicBezTo>
                <a:cubicBezTo>
                  <a:pt x="105" y="297"/>
                  <a:pt x="102" y="301"/>
                  <a:pt x="98" y="304"/>
                </a:cubicBezTo>
                <a:cubicBezTo>
                  <a:pt x="97" y="304"/>
                  <a:pt x="97" y="304"/>
                  <a:pt x="96" y="303"/>
                </a:cubicBezTo>
                <a:cubicBezTo>
                  <a:pt x="96" y="303"/>
                  <a:pt x="96" y="303"/>
                  <a:pt x="96" y="303"/>
                </a:cubicBezTo>
                <a:cubicBezTo>
                  <a:pt x="98" y="303"/>
                  <a:pt x="99" y="302"/>
                  <a:pt x="100" y="301"/>
                </a:cubicBezTo>
                <a:close/>
                <a:moveTo>
                  <a:pt x="115" y="294"/>
                </a:moveTo>
                <a:cubicBezTo>
                  <a:pt x="121" y="289"/>
                  <a:pt x="128" y="284"/>
                  <a:pt x="135" y="278"/>
                </a:cubicBezTo>
                <a:cubicBezTo>
                  <a:pt x="142" y="273"/>
                  <a:pt x="148" y="267"/>
                  <a:pt x="154" y="262"/>
                </a:cubicBezTo>
                <a:cubicBezTo>
                  <a:pt x="159" y="257"/>
                  <a:pt x="165" y="254"/>
                  <a:pt x="170" y="250"/>
                </a:cubicBezTo>
                <a:cubicBezTo>
                  <a:pt x="170" y="252"/>
                  <a:pt x="170" y="254"/>
                  <a:pt x="170" y="256"/>
                </a:cubicBezTo>
                <a:cubicBezTo>
                  <a:pt x="167" y="257"/>
                  <a:pt x="166" y="259"/>
                  <a:pt x="163" y="260"/>
                </a:cubicBezTo>
                <a:cubicBezTo>
                  <a:pt x="160" y="263"/>
                  <a:pt x="157" y="265"/>
                  <a:pt x="154" y="267"/>
                </a:cubicBezTo>
                <a:cubicBezTo>
                  <a:pt x="147" y="272"/>
                  <a:pt x="141" y="276"/>
                  <a:pt x="135" y="281"/>
                </a:cubicBezTo>
                <a:cubicBezTo>
                  <a:pt x="124" y="289"/>
                  <a:pt x="111" y="296"/>
                  <a:pt x="102" y="306"/>
                </a:cubicBezTo>
                <a:cubicBezTo>
                  <a:pt x="101" y="306"/>
                  <a:pt x="101" y="306"/>
                  <a:pt x="101" y="306"/>
                </a:cubicBezTo>
                <a:cubicBezTo>
                  <a:pt x="100" y="306"/>
                  <a:pt x="100" y="305"/>
                  <a:pt x="99" y="305"/>
                </a:cubicBezTo>
                <a:cubicBezTo>
                  <a:pt x="105" y="302"/>
                  <a:pt x="110" y="298"/>
                  <a:pt x="115" y="294"/>
                </a:cubicBezTo>
                <a:close/>
                <a:moveTo>
                  <a:pt x="114" y="301"/>
                </a:moveTo>
                <a:cubicBezTo>
                  <a:pt x="120" y="297"/>
                  <a:pt x="126" y="293"/>
                  <a:pt x="132" y="290"/>
                </a:cubicBezTo>
                <a:cubicBezTo>
                  <a:pt x="138" y="286"/>
                  <a:pt x="145" y="282"/>
                  <a:pt x="150" y="278"/>
                </a:cubicBezTo>
                <a:cubicBezTo>
                  <a:pt x="156" y="274"/>
                  <a:pt x="161" y="270"/>
                  <a:pt x="167" y="266"/>
                </a:cubicBezTo>
                <a:cubicBezTo>
                  <a:pt x="168" y="265"/>
                  <a:pt x="170" y="263"/>
                  <a:pt x="167" y="266"/>
                </a:cubicBezTo>
                <a:cubicBezTo>
                  <a:pt x="166" y="267"/>
                  <a:pt x="165" y="268"/>
                  <a:pt x="164" y="269"/>
                </a:cubicBezTo>
                <a:cubicBezTo>
                  <a:pt x="161" y="271"/>
                  <a:pt x="159" y="273"/>
                  <a:pt x="156" y="275"/>
                </a:cubicBezTo>
                <a:cubicBezTo>
                  <a:pt x="150" y="279"/>
                  <a:pt x="144" y="283"/>
                  <a:pt x="139" y="287"/>
                </a:cubicBezTo>
                <a:cubicBezTo>
                  <a:pt x="133" y="291"/>
                  <a:pt x="127" y="295"/>
                  <a:pt x="121" y="299"/>
                </a:cubicBezTo>
                <a:cubicBezTo>
                  <a:pt x="116" y="302"/>
                  <a:pt x="111" y="305"/>
                  <a:pt x="107" y="309"/>
                </a:cubicBezTo>
                <a:cubicBezTo>
                  <a:pt x="107" y="309"/>
                  <a:pt x="107" y="309"/>
                  <a:pt x="106" y="309"/>
                </a:cubicBezTo>
                <a:cubicBezTo>
                  <a:pt x="105" y="308"/>
                  <a:pt x="104" y="308"/>
                  <a:pt x="103" y="307"/>
                </a:cubicBezTo>
                <a:cubicBezTo>
                  <a:pt x="107" y="306"/>
                  <a:pt x="111" y="302"/>
                  <a:pt x="114" y="301"/>
                </a:cubicBezTo>
                <a:close/>
                <a:moveTo>
                  <a:pt x="140" y="290"/>
                </a:moveTo>
                <a:cubicBezTo>
                  <a:pt x="146" y="286"/>
                  <a:pt x="151" y="283"/>
                  <a:pt x="157" y="280"/>
                </a:cubicBezTo>
                <a:cubicBezTo>
                  <a:pt x="152" y="284"/>
                  <a:pt x="147" y="287"/>
                  <a:pt x="141" y="290"/>
                </a:cubicBezTo>
                <a:cubicBezTo>
                  <a:pt x="131" y="297"/>
                  <a:pt x="122" y="304"/>
                  <a:pt x="112" y="311"/>
                </a:cubicBezTo>
                <a:cubicBezTo>
                  <a:pt x="110" y="310"/>
                  <a:pt x="109" y="310"/>
                  <a:pt x="107" y="309"/>
                </a:cubicBezTo>
                <a:cubicBezTo>
                  <a:pt x="118" y="303"/>
                  <a:pt x="129" y="296"/>
                  <a:pt x="140" y="290"/>
                </a:cubicBezTo>
                <a:close/>
                <a:moveTo>
                  <a:pt x="149" y="289"/>
                </a:moveTo>
                <a:cubicBezTo>
                  <a:pt x="153" y="286"/>
                  <a:pt x="158" y="283"/>
                  <a:pt x="162" y="280"/>
                </a:cubicBezTo>
                <a:cubicBezTo>
                  <a:pt x="159" y="282"/>
                  <a:pt x="156" y="284"/>
                  <a:pt x="153" y="286"/>
                </a:cubicBezTo>
                <a:cubicBezTo>
                  <a:pt x="142" y="294"/>
                  <a:pt x="130" y="302"/>
                  <a:pt x="120" y="311"/>
                </a:cubicBezTo>
                <a:cubicBezTo>
                  <a:pt x="119" y="311"/>
                  <a:pt x="119" y="311"/>
                  <a:pt x="119" y="311"/>
                </a:cubicBezTo>
                <a:cubicBezTo>
                  <a:pt x="119" y="311"/>
                  <a:pt x="118" y="312"/>
                  <a:pt x="117" y="312"/>
                </a:cubicBezTo>
                <a:cubicBezTo>
                  <a:pt x="116" y="312"/>
                  <a:pt x="114" y="311"/>
                  <a:pt x="113" y="311"/>
                </a:cubicBezTo>
                <a:cubicBezTo>
                  <a:pt x="125" y="304"/>
                  <a:pt x="137" y="296"/>
                  <a:pt x="149" y="289"/>
                </a:cubicBezTo>
                <a:close/>
                <a:moveTo>
                  <a:pt x="121" y="311"/>
                </a:moveTo>
                <a:cubicBezTo>
                  <a:pt x="122" y="310"/>
                  <a:pt x="122" y="310"/>
                  <a:pt x="122" y="310"/>
                </a:cubicBezTo>
                <a:cubicBezTo>
                  <a:pt x="124" y="309"/>
                  <a:pt x="125" y="308"/>
                  <a:pt x="127" y="307"/>
                </a:cubicBezTo>
                <a:cubicBezTo>
                  <a:pt x="130" y="305"/>
                  <a:pt x="133" y="303"/>
                  <a:pt x="136" y="301"/>
                </a:cubicBezTo>
                <a:cubicBezTo>
                  <a:pt x="143" y="297"/>
                  <a:pt x="149" y="293"/>
                  <a:pt x="156" y="289"/>
                </a:cubicBezTo>
                <a:cubicBezTo>
                  <a:pt x="158" y="287"/>
                  <a:pt x="160" y="286"/>
                  <a:pt x="163" y="284"/>
                </a:cubicBezTo>
                <a:cubicBezTo>
                  <a:pt x="159" y="287"/>
                  <a:pt x="154" y="290"/>
                  <a:pt x="150" y="292"/>
                </a:cubicBezTo>
                <a:cubicBezTo>
                  <a:pt x="145" y="296"/>
                  <a:pt x="140" y="300"/>
                  <a:pt x="134" y="304"/>
                </a:cubicBezTo>
                <a:cubicBezTo>
                  <a:pt x="132" y="306"/>
                  <a:pt x="130" y="307"/>
                  <a:pt x="128" y="309"/>
                </a:cubicBezTo>
                <a:cubicBezTo>
                  <a:pt x="127" y="310"/>
                  <a:pt x="127" y="310"/>
                  <a:pt x="127" y="310"/>
                </a:cubicBezTo>
                <a:cubicBezTo>
                  <a:pt x="126" y="311"/>
                  <a:pt x="126" y="311"/>
                  <a:pt x="125" y="312"/>
                </a:cubicBezTo>
                <a:cubicBezTo>
                  <a:pt x="125" y="312"/>
                  <a:pt x="124" y="313"/>
                  <a:pt x="123" y="313"/>
                </a:cubicBezTo>
                <a:cubicBezTo>
                  <a:pt x="123" y="313"/>
                  <a:pt x="123" y="313"/>
                  <a:pt x="123" y="314"/>
                </a:cubicBezTo>
                <a:cubicBezTo>
                  <a:pt x="121" y="313"/>
                  <a:pt x="120" y="313"/>
                  <a:pt x="118" y="312"/>
                </a:cubicBezTo>
                <a:cubicBezTo>
                  <a:pt x="119" y="312"/>
                  <a:pt x="120" y="311"/>
                  <a:pt x="121" y="311"/>
                </a:cubicBezTo>
                <a:close/>
                <a:moveTo>
                  <a:pt x="125" y="313"/>
                </a:moveTo>
                <a:cubicBezTo>
                  <a:pt x="125" y="313"/>
                  <a:pt x="125" y="313"/>
                  <a:pt x="125" y="313"/>
                </a:cubicBezTo>
                <a:cubicBezTo>
                  <a:pt x="127" y="312"/>
                  <a:pt x="129" y="310"/>
                  <a:pt x="131" y="309"/>
                </a:cubicBezTo>
                <a:cubicBezTo>
                  <a:pt x="136" y="305"/>
                  <a:pt x="142" y="300"/>
                  <a:pt x="148" y="297"/>
                </a:cubicBezTo>
                <a:cubicBezTo>
                  <a:pt x="153" y="294"/>
                  <a:pt x="159" y="291"/>
                  <a:pt x="163" y="288"/>
                </a:cubicBezTo>
                <a:cubicBezTo>
                  <a:pt x="163" y="288"/>
                  <a:pt x="162" y="289"/>
                  <a:pt x="162" y="289"/>
                </a:cubicBezTo>
                <a:cubicBezTo>
                  <a:pt x="159" y="291"/>
                  <a:pt x="156" y="293"/>
                  <a:pt x="154" y="294"/>
                </a:cubicBezTo>
                <a:cubicBezTo>
                  <a:pt x="148" y="298"/>
                  <a:pt x="143" y="301"/>
                  <a:pt x="138" y="305"/>
                </a:cubicBezTo>
                <a:cubicBezTo>
                  <a:pt x="134" y="308"/>
                  <a:pt x="131" y="311"/>
                  <a:pt x="127" y="314"/>
                </a:cubicBezTo>
                <a:cubicBezTo>
                  <a:pt x="127" y="314"/>
                  <a:pt x="127" y="314"/>
                  <a:pt x="127" y="314"/>
                </a:cubicBezTo>
                <a:cubicBezTo>
                  <a:pt x="126" y="314"/>
                  <a:pt x="125" y="314"/>
                  <a:pt x="124" y="314"/>
                </a:cubicBezTo>
                <a:cubicBezTo>
                  <a:pt x="124" y="313"/>
                  <a:pt x="125" y="313"/>
                  <a:pt x="125" y="313"/>
                </a:cubicBezTo>
                <a:close/>
                <a:moveTo>
                  <a:pt x="129" y="313"/>
                </a:moveTo>
                <a:cubicBezTo>
                  <a:pt x="130" y="314"/>
                  <a:pt x="130" y="313"/>
                  <a:pt x="130" y="313"/>
                </a:cubicBezTo>
                <a:cubicBezTo>
                  <a:pt x="138" y="307"/>
                  <a:pt x="146" y="303"/>
                  <a:pt x="154" y="298"/>
                </a:cubicBezTo>
                <a:cubicBezTo>
                  <a:pt x="152" y="299"/>
                  <a:pt x="151" y="300"/>
                  <a:pt x="150" y="301"/>
                </a:cubicBezTo>
                <a:cubicBezTo>
                  <a:pt x="143" y="305"/>
                  <a:pt x="137" y="309"/>
                  <a:pt x="131" y="315"/>
                </a:cubicBezTo>
                <a:cubicBezTo>
                  <a:pt x="130" y="315"/>
                  <a:pt x="129" y="315"/>
                  <a:pt x="128" y="314"/>
                </a:cubicBezTo>
                <a:cubicBezTo>
                  <a:pt x="128" y="314"/>
                  <a:pt x="129" y="314"/>
                  <a:pt x="129" y="313"/>
                </a:cubicBezTo>
                <a:close/>
                <a:moveTo>
                  <a:pt x="146" y="306"/>
                </a:moveTo>
                <a:cubicBezTo>
                  <a:pt x="152" y="302"/>
                  <a:pt x="158" y="299"/>
                  <a:pt x="164" y="295"/>
                </a:cubicBezTo>
                <a:cubicBezTo>
                  <a:pt x="164" y="295"/>
                  <a:pt x="165" y="295"/>
                  <a:pt x="165" y="294"/>
                </a:cubicBezTo>
                <a:cubicBezTo>
                  <a:pt x="165" y="295"/>
                  <a:pt x="164" y="295"/>
                  <a:pt x="164" y="295"/>
                </a:cubicBezTo>
                <a:cubicBezTo>
                  <a:pt x="163" y="297"/>
                  <a:pt x="161" y="298"/>
                  <a:pt x="159" y="299"/>
                </a:cubicBezTo>
                <a:cubicBezTo>
                  <a:pt x="157" y="301"/>
                  <a:pt x="154" y="302"/>
                  <a:pt x="151" y="304"/>
                </a:cubicBezTo>
                <a:cubicBezTo>
                  <a:pt x="146" y="308"/>
                  <a:pt x="141" y="311"/>
                  <a:pt x="136" y="315"/>
                </a:cubicBezTo>
                <a:cubicBezTo>
                  <a:pt x="135" y="315"/>
                  <a:pt x="134" y="315"/>
                  <a:pt x="133" y="315"/>
                </a:cubicBezTo>
                <a:cubicBezTo>
                  <a:pt x="137" y="312"/>
                  <a:pt x="141" y="309"/>
                  <a:pt x="146" y="306"/>
                </a:cubicBezTo>
                <a:close/>
                <a:moveTo>
                  <a:pt x="152" y="306"/>
                </a:moveTo>
                <a:cubicBezTo>
                  <a:pt x="156" y="303"/>
                  <a:pt x="163" y="301"/>
                  <a:pt x="166" y="297"/>
                </a:cubicBezTo>
                <a:cubicBezTo>
                  <a:pt x="159" y="305"/>
                  <a:pt x="150" y="309"/>
                  <a:pt x="142" y="316"/>
                </a:cubicBezTo>
                <a:cubicBezTo>
                  <a:pt x="141" y="316"/>
                  <a:pt x="139" y="316"/>
                  <a:pt x="138" y="316"/>
                </a:cubicBezTo>
                <a:cubicBezTo>
                  <a:pt x="142" y="312"/>
                  <a:pt x="147" y="309"/>
                  <a:pt x="152" y="306"/>
                </a:cubicBezTo>
                <a:close/>
                <a:moveTo>
                  <a:pt x="152" y="310"/>
                </a:moveTo>
                <a:cubicBezTo>
                  <a:pt x="155" y="308"/>
                  <a:pt x="159" y="306"/>
                  <a:pt x="163" y="304"/>
                </a:cubicBezTo>
                <a:cubicBezTo>
                  <a:pt x="164" y="304"/>
                  <a:pt x="164" y="303"/>
                  <a:pt x="164" y="303"/>
                </a:cubicBezTo>
                <a:cubicBezTo>
                  <a:pt x="163" y="304"/>
                  <a:pt x="163" y="304"/>
                  <a:pt x="162" y="304"/>
                </a:cubicBezTo>
                <a:cubicBezTo>
                  <a:pt x="160" y="306"/>
                  <a:pt x="158" y="308"/>
                  <a:pt x="156" y="309"/>
                </a:cubicBezTo>
                <a:cubicBezTo>
                  <a:pt x="153" y="311"/>
                  <a:pt x="150" y="313"/>
                  <a:pt x="148" y="316"/>
                </a:cubicBezTo>
                <a:cubicBezTo>
                  <a:pt x="148" y="316"/>
                  <a:pt x="148" y="316"/>
                  <a:pt x="148" y="316"/>
                </a:cubicBezTo>
                <a:cubicBezTo>
                  <a:pt x="147" y="316"/>
                  <a:pt x="145" y="316"/>
                  <a:pt x="144" y="316"/>
                </a:cubicBezTo>
                <a:cubicBezTo>
                  <a:pt x="147" y="314"/>
                  <a:pt x="149" y="312"/>
                  <a:pt x="152" y="310"/>
                </a:cubicBezTo>
                <a:close/>
                <a:moveTo>
                  <a:pt x="154" y="313"/>
                </a:moveTo>
                <a:cubicBezTo>
                  <a:pt x="157" y="311"/>
                  <a:pt x="160" y="310"/>
                  <a:pt x="162" y="308"/>
                </a:cubicBezTo>
                <a:cubicBezTo>
                  <a:pt x="162" y="309"/>
                  <a:pt x="161" y="309"/>
                  <a:pt x="160" y="310"/>
                </a:cubicBezTo>
                <a:cubicBezTo>
                  <a:pt x="158" y="311"/>
                  <a:pt x="156" y="313"/>
                  <a:pt x="155" y="315"/>
                </a:cubicBezTo>
                <a:cubicBezTo>
                  <a:pt x="154" y="316"/>
                  <a:pt x="155" y="316"/>
                  <a:pt x="155" y="316"/>
                </a:cubicBezTo>
                <a:cubicBezTo>
                  <a:pt x="158" y="314"/>
                  <a:pt x="161" y="313"/>
                  <a:pt x="163" y="311"/>
                </a:cubicBezTo>
                <a:cubicBezTo>
                  <a:pt x="166" y="310"/>
                  <a:pt x="162" y="313"/>
                  <a:pt x="161" y="313"/>
                </a:cubicBezTo>
                <a:cubicBezTo>
                  <a:pt x="160" y="314"/>
                  <a:pt x="160" y="315"/>
                  <a:pt x="159" y="315"/>
                </a:cubicBezTo>
                <a:cubicBezTo>
                  <a:pt x="159" y="316"/>
                  <a:pt x="159" y="316"/>
                  <a:pt x="159" y="316"/>
                </a:cubicBezTo>
                <a:cubicBezTo>
                  <a:pt x="156" y="316"/>
                  <a:pt x="153" y="316"/>
                  <a:pt x="150" y="316"/>
                </a:cubicBezTo>
                <a:cubicBezTo>
                  <a:pt x="151" y="315"/>
                  <a:pt x="153" y="314"/>
                  <a:pt x="154" y="313"/>
                </a:cubicBezTo>
                <a:close/>
                <a:moveTo>
                  <a:pt x="162" y="316"/>
                </a:moveTo>
                <a:cubicBezTo>
                  <a:pt x="162" y="316"/>
                  <a:pt x="164" y="315"/>
                  <a:pt x="164" y="315"/>
                </a:cubicBezTo>
                <a:cubicBezTo>
                  <a:pt x="164" y="315"/>
                  <a:pt x="164" y="315"/>
                  <a:pt x="164" y="315"/>
                </a:cubicBezTo>
                <a:cubicBezTo>
                  <a:pt x="164" y="315"/>
                  <a:pt x="164" y="316"/>
                  <a:pt x="164" y="316"/>
                </a:cubicBezTo>
                <a:cubicBezTo>
                  <a:pt x="164" y="316"/>
                  <a:pt x="163" y="316"/>
                  <a:pt x="162" y="316"/>
                </a:cubicBezTo>
                <a:cubicBezTo>
                  <a:pt x="162" y="316"/>
                  <a:pt x="162" y="316"/>
                  <a:pt x="161" y="316"/>
                </a:cubicBezTo>
                <a:cubicBezTo>
                  <a:pt x="161" y="316"/>
                  <a:pt x="162" y="316"/>
                  <a:pt x="162" y="316"/>
                </a:cubicBezTo>
                <a:close/>
                <a:moveTo>
                  <a:pt x="167" y="315"/>
                </a:moveTo>
                <a:cubicBezTo>
                  <a:pt x="168" y="302"/>
                  <a:pt x="171" y="290"/>
                  <a:pt x="172" y="277"/>
                </a:cubicBezTo>
                <a:cubicBezTo>
                  <a:pt x="172" y="264"/>
                  <a:pt x="173" y="251"/>
                  <a:pt x="174" y="238"/>
                </a:cubicBezTo>
                <a:cubicBezTo>
                  <a:pt x="175" y="225"/>
                  <a:pt x="176" y="212"/>
                  <a:pt x="177" y="199"/>
                </a:cubicBezTo>
                <a:cubicBezTo>
                  <a:pt x="178" y="187"/>
                  <a:pt x="181" y="175"/>
                  <a:pt x="178" y="163"/>
                </a:cubicBezTo>
                <a:cubicBezTo>
                  <a:pt x="178" y="163"/>
                  <a:pt x="178" y="163"/>
                  <a:pt x="178" y="163"/>
                </a:cubicBezTo>
                <a:cubicBezTo>
                  <a:pt x="186" y="162"/>
                  <a:pt x="195" y="161"/>
                  <a:pt x="203" y="161"/>
                </a:cubicBezTo>
                <a:cubicBezTo>
                  <a:pt x="204" y="173"/>
                  <a:pt x="202" y="184"/>
                  <a:pt x="201" y="196"/>
                </a:cubicBezTo>
                <a:cubicBezTo>
                  <a:pt x="200" y="208"/>
                  <a:pt x="199" y="221"/>
                  <a:pt x="198" y="234"/>
                </a:cubicBezTo>
                <a:cubicBezTo>
                  <a:pt x="198" y="247"/>
                  <a:pt x="197" y="260"/>
                  <a:pt x="195" y="273"/>
                </a:cubicBezTo>
                <a:cubicBezTo>
                  <a:pt x="194" y="286"/>
                  <a:pt x="192" y="299"/>
                  <a:pt x="190" y="312"/>
                </a:cubicBezTo>
                <a:cubicBezTo>
                  <a:pt x="190" y="312"/>
                  <a:pt x="190" y="312"/>
                  <a:pt x="190" y="313"/>
                </a:cubicBezTo>
                <a:cubicBezTo>
                  <a:pt x="182" y="314"/>
                  <a:pt x="175" y="315"/>
                  <a:pt x="167" y="315"/>
                </a:cubicBezTo>
                <a:cubicBezTo>
                  <a:pt x="167" y="315"/>
                  <a:pt x="167" y="315"/>
                  <a:pt x="167" y="315"/>
                </a:cubicBezTo>
                <a:close/>
                <a:moveTo>
                  <a:pt x="193" y="311"/>
                </a:moveTo>
                <a:cubicBezTo>
                  <a:pt x="194" y="312"/>
                  <a:pt x="195" y="311"/>
                  <a:pt x="195" y="311"/>
                </a:cubicBezTo>
                <a:cubicBezTo>
                  <a:pt x="195" y="312"/>
                  <a:pt x="194" y="312"/>
                  <a:pt x="193" y="312"/>
                </a:cubicBezTo>
                <a:cubicBezTo>
                  <a:pt x="193" y="312"/>
                  <a:pt x="193" y="312"/>
                  <a:pt x="193" y="311"/>
                </a:cubicBezTo>
                <a:close/>
                <a:moveTo>
                  <a:pt x="249" y="293"/>
                </a:moveTo>
                <a:cubicBezTo>
                  <a:pt x="249" y="294"/>
                  <a:pt x="249" y="294"/>
                  <a:pt x="249" y="294"/>
                </a:cubicBezTo>
                <a:cubicBezTo>
                  <a:pt x="249" y="293"/>
                  <a:pt x="248" y="293"/>
                  <a:pt x="247" y="293"/>
                </a:cubicBezTo>
                <a:cubicBezTo>
                  <a:pt x="246" y="294"/>
                  <a:pt x="244" y="295"/>
                  <a:pt x="242" y="296"/>
                </a:cubicBezTo>
                <a:cubicBezTo>
                  <a:pt x="234" y="298"/>
                  <a:pt x="226" y="300"/>
                  <a:pt x="217" y="303"/>
                </a:cubicBezTo>
                <a:cubicBezTo>
                  <a:pt x="213" y="304"/>
                  <a:pt x="209" y="306"/>
                  <a:pt x="205" y="307"/>
                </a:cubicBezTo>
                <a:cubicBezTo>
                  <a:pt x="202" y="308"/>
                  <a:pt x="200" y="309"/>
                  <a:pt x="198" y="310"/>
                </a:cubicBezTo>
                <a:cubicBezTo>
                  <a:pt x="194" y="311"/>
                  <a:pt x="194" y="310"/>
                  <a:pt x="198" y="309"/>
                </a:cubicBezTo>
                <a:cubicBezTo>
                  <a:pt x="202" y="307"/>
                  <a:pt x="207" y="306"/>
                  <a:pt x="212" y="304"/>
                </a:cubicBezTo>
                <a:cubicBezTo>
                  <a:pt x="218" y="303"/>
                  <a:pt x="223" y="300"/>
                  <a:pt x="229" y="298"/>
                </a:cubicBezTo>
                <a:cubicBezTo>
                  <a:pt x="235" y="297"/>
                  <a:pt x="241" y="295"/>
                  <a:pt x="246" y="293"/>
                </a:cubicBezTo>
                <a:cubicBezTo>
                  <a:pt x="247" y="293"/>
                  <a:pt x="250" y="292"/>
                  <a:pt x="250" y="292"/>
                </a:cubicBezTo>
                <a:cubicBezTo>
                  <a:pt x="251" y="291"/>
                  <a:pt x="252" y="289"/>
                  <a:pt x="252" y="288"/>
                </a:cubicBezTo>
                <a:cubicBezTo>
                  <a:pt x="251" y="290"/>
                  <a:pt x="250" y="292"/>
                  <a:pt x="249" y="293"/>
                </a:cubicBezTo>
                <a:close/>
                <a:moveTo>
                  <a:pt x="238" y="298"/>
                </a:moveTo>
                <a:cubicBezTo>
                  <a:pt x="225" y="303"/>
                  <a:pt x="212" y="308"/>
                  <a:pt x="198" y="311"/>
                </a:cubicBezTo>
                <a:cubicBezTo>
                  <a:pt x="199" y="310"/>
                  <a:pt x="200" y="310"/>
                  <a:pt x="202" y="309"/>
                </a:cubicBezTo>
                <a:cubicBezTo>
                  <a:pt x="206" y="308"/>
                  <a:pt x="211" y="306"/>
                  <a:pt x="216" y="304"/>
                </a:cubicBezTo>
                <a:cubicBezTo>
                  <a:pt x="223" y="302"/>
                  <a:pt x="230" y="300"/>
                  <a:pt x="238" y="298"/>
                </a:cubicBezTo>
                <a:close/>
                <a:moveTo>
                  <a:pt x="253" y="286"/>
                </a:moveTo>
                <a:cubicBezTo>
                  <a:pt x="253" y="286"/>
                  <a:pt x="252" y="286"/>
                  <a:pt x="252" y="286"/>
                </a:cubicBezTo>
                <a:cubicBezTo>
                  <a:pt x="252" y="286"/>
                  <a:pt x="251" y="286"/>
                  <a:pt x="251" y="287"/>
                </a:cubicBezTo>
                <a:cubicBezTo>
                  <a:pt x="241" y="290"/>
                  <a:pt x="231" y="293"/>
                  <a:pt x="221" y="296"/>
                </a:cubicBezTo>
                <a:cubicBezTo>
                  <a:pt x="216" y="298"/>
                  <a:pt x="211" y="299"/>
                  <a:pt x="206" y="301"/>
                </a:cubicBezTo>
                <a:cubicBezTo>
                  <a:pt x="203" y="302"/>
                  <a:pt x="201" y="303"/>
                  <a:pt x="199" y="304"/>
                </a:cubicBezTo>
                <a:cubicBezTo>
                  <a:pt x="198" y="304"/>
                  <a:pt x="197" y="304"/>
                  <a:pt x="196" y="304"/>
                </a:cubicBezTo>
                <a:cubicBezTo>
                  <a:pt x="193" y="305"/>
                  <a:pt x="198" y="303"/>
                  <a:pt x="198" y="303"/>
                </a:cubicBezTo>
                <a:cubicBezTo>
                  <a:pt x="209" y="299"/>
                  <a:pt x="220" y="295"/>
                  <a:pt x="231" y="291"/>
                </a:cubicBezTo>
                <a:cubicBezTo>
                  <a:pt x="233" y="291"/>
                  <a:pt x="235" y="290"/>
                  <a:pt x="237" y="289"/>
                </a:cubicBezTo>
                <a:cubicBezTo>
                  <a:pt x="243" y="288"/>
                  <a:pt x="249" y="286"/>
                  <a:pt x="255" y="283"/>
                </a:cubicBezTo>
                <a:cubicBezTo>
                  <a:pt x="254" y="284"/>
                  <a:pt x="254" y="285"/>
                  <a:pt x="253" y="286"/>
                </a:cubicBezTo>
                <a:close/>
                <a:moveTo>
                  <a:pt x="256" y="279"/>
                </a:moveTo>
                <a:cubicBezTo>
                  <a:pt x="256" y="280"/>
                  <a:pt x="256" y="281"/>
                  <a:pt x="255" y="281"/>
                </a:cubicBezTo>
                <a:cubicBezTo>
                  <a:pt x="249" y="284"/>
                  <a:pt x="243" y="286"/>
                  <a:pt x="237" y="289"/>
                </a:cubicBezTo>
                <a:cubicBezTo>
                  <a:pt x="231" y="290"/>
                  <a:pt x="225" y="292"/>
                  <a:pt x="220" y="293"/>
                </a:cubicBezTo>
                <a:cubicBezTo>
                  <a:pt x="215" y="294"/>
                  <a:pt x="210" y="296"/>
                  <a:pt x="205" y="297"/>
                </a:cubicBezTo>
                <a:cubicBezTo>
                  <a:pt x="202" y="298"/>
                  <a:pt x="199" y="299"/>
                  <a:pt x="197" y="300"/>
                </a:cubicBezTo>
                <a:cubicBezTo>
                  <a:pt x="192" y="302"/>
                  <a:pt x="199" y="299"/>
                  <a:pt x="200" y="299"/>
                </a:cubicBezTo>
                <a:cubicBezTo>
                  <a:pt x="210" y="294"/>
                  <a:pt x="222" y="291"/>
                  <a:pt x="233" y="287"/>
                </a:cubicBezTo>
                <a:cubicBezTo>
                  <a:pt x="238" y="285"/>
                  <a:pt x="243" y="283"/>
                  <a:pt x="248" y="281"/>
                </a:cubicBezTo>
                <a:cubicBezTo>
                  <a:pt x="251" y="279"/>
                  <a:pt x="255" y="278"/>
                  <a:pt x="258" y="275"/>
                </a:cubicBezTo>
                <a:cubicBezTo>
                  <a:pt x="257" y="277"/>
                  <a:pt x="257" y="278"/>
                  <a:pt x="256" y="279"/>
                </a:cubicBezTo>
                <a:close/>
                <a:moveTo>
                  <a:pt x="258" y="274"/>
                </a:moveTo>
                <a:cubicBezTo>
                  <a:pt x="247" y="279"/>
                  <a:pt x="235" y="283"/>
                  <a:pt x="223" y="287"/>
                </a:cubicBezTo>
                <a:cubicBezTo>
                  <a:pt x="217" y="289"/>
                  <a:pt x="211" y="290"/>
                  <a:pt x="206" y="292"/>
                </a:cubicBezTo>
                <a:cubicBezTo>
                  <a:pt x="203" y="294"/>
                  <a:pt x="200" y="295"/>
                  <a:pt x="197" y="296"/>
                </a:cubicBezTo>
                <a:cubicBezTo>
                  <a:pt x="193" y="297"/>
                  <a:pt x="199" y="295"/>
                  <a:pt x="200" y="294"/>
                </a:cubicBezTo>
                <a:cubicBezTo>
                  <a:pt x="212" y="289"/>
                  <a:pt x="223" y="285"/>
                  <a:pt x="235" y="281"/>
                </a:cubicBezTo>
                <a:cubicBezTo>
                  <a:pt x="240" y="279"/>
                  <a:pt x="245" y="277"/>
                  <a:pt x="250" y="275"/>
                </a:cubicBezTo>
                <a:cubicBezTo>
                  <a:pt x="253" y="274"/>
                  <a:pt x="257" y="272"/>
                  <a:pt x="259" y="270"/>
                </a:cubicBezTo>
                <a:cubicBezTo>
                  <a:pt x="259" y="271"/>
                  <a:pt x="259" y="273"/>
                  <a:pt x="258" y="274"/>
                </a:cubicBezTo>
                <a:close/>
                <a:moveTo>
                  <a:pt x="257" y="271"/>
                </a:moveTo>
                <a:cubicBezTo>
                  <a:pt x="257" y="271"/>
                  <a:pt x="258" y="271"/>
                  <a:pt x="259" y="271"/>
                </a:cubicBezTo>
                <a:cubicBezTo>
                  <a:pt x="258" y="271"/>
                  <a:pt x="257" y="271"/>
                  <a:pt x="257" y="271"/>
                </a:cubicBezTo>
                <a:close/>
                <a:moveTo>
                  <a:pt x="262" y="257"/>
                </a:moveTo>
                <a:cubicBezTo>
                  <a:pt x="262" y="257"/>
                  <a:pt x="262" y="257"/>
                  <a:pt x="262" y="257"/>
                </a:cubicBezTo>
                <a:cubicBezTo>
                  <a:pt x="246" y="265"/>
                  <a:pt x="229" y="269"/>
                  <a:pt x="212" y="276"/>
                </a:cubicBezTo>
                <a:cubicBezTo>
                  <a:pt x="211" y="277"/>
                  <a:pt x="209" y="277"/>
                  <a:pt x="208" y="278"/>
                </a:cubicBezTo>
                <a:cubicBezTo>
                  <a:pt x="206" y="279"/>
                  <a:pt x="203" y="280"/>
                  <a:pt x="201" y="281"/>
                </a:cubicBezTo>
                <a:cubicBezTo>
                  <a:pt x="202" y="280"/>
                  <a:pt x="203" y="280"/>
                  <a:pt x="204" y="279"/>
                </a:cubicBezTo>
                <a:cubicBezTo>
                  <a:pt x="223" y="270"/>
                  <a:pt x="245" y="266"/>
                  <a:pt x="263" y="255"/>
                </a:cubicBezTo>
                <a:cubicBezTo>
                  <a:pt x="263" y="256"/>
                  <a:pt x="263" y="256"/>
                  <a:pt x="262" y="257"/>
                </a:cubicBezTo>
                <a:close/>
                <a:moveTo>
                  <a:pt x="264" y="248"/>
                </a:moveTo>
                <a:cubicBezTo>
                  <a:pt x="258" y="250"/>
                  <a:pt x="253" y="252"/>
                  <a:pt x="248" y="254"/>
                </a:cubicBezTo>
                <a:cubicBezTo>
                  <a:pt x="242" y="256"/>
                  <a:pt x="236" y="258"/>
                  <a:pt x="230" y="260"/>
                </a:cubicBezTo>
                <a:cubicBezTo>
                  <a:pt x="223" y="262"/>
                  <a:pt x="216" y="265"/>
                  <a:pt x="209" y="267"/>
                </a:cubicBezTo>
                <a:cubicBezTo>
                  <a:pt x="208" y="268"/>
                  <a:pt x="206" y="269"/>
                  <a:pt x="204" y="269"/>
                </a:cubicBezTo>
                <a:cubicBezTo>
                  <a:pt x="205" y="269"/>
                  <a:pt x="206" y="269"/>
                  <a:pt x="207" y="268"/>
                </a:cubicBezTo>
                <a:cubicBezTo>
                  <a:pt x="216" y="263"/>
                  <a:pt x="226" y="260"/>
                  <a:pt x="236" y="256"/>
                </a:cubicBezTo>
                <a:cubicBezTo>
                  <a:pt x="245" y="252"/>
                  <a:pt x="254" y="247"/>
                  <a:pt x="264" y="244"/>
                </a:cubicBezTo>
                <a:cubicBezTo>
                  <a:pt x="264" y="245"/>
                  <a:pt x="264" y="246"/>
                  <a:pt x="264" y="248"/>
                </a:cubicBezTo>
                <a:close/>
                <a:moveTo>
                  <a:pt x="264" y="243"/>
                </a:moveTo>
                <a:cubicBezTo>
                  <a:pt x="257" y="244"/>
                  <a:pt x="251" y="247"/>
                  <a:pt x="245" y="250"/>
                </a:cubicBezTo>
                <a:cubicBezTo>
                  <a:pt x="242" y="251"/>
                  <a:pt x="238" y="252"/>
                  <a:pt x="234" y="254"/>
                </a:cubicBezTo>
                <a:cubicBezTo>
                  <a:pt x="240" y="251"/>
                  <a:pt x="246" y="249"/>
                  <a:pt x="252" y="246"/>
                </a:cubicBezTo>
                <a:cubicBezTo>
                  <a:pt x="253" y="245"/>
                  <a:pt x="255" y="244"/>
                  <a:pt x="257" y="243"/>
                </a:cubicBezTo>
                <a:cubicBezTo>
                  <a:pt x="259" y="243"/>
                  <a:pt x="262" y="242"/>
                  <a:pt x="264" y="241"/>
                </a:cubicBezTo>
                <a:cubicBezTo>
                  <a:pt x="264" y="242"/>
                  <a:pt x="264" y="242"/>
                  <a:pt x="264" y="243"/>
                </a:cubicBezTo>
                <a:close/>
                <a:moveTo>
                  <a:pt x="264" y="240"/>
                </a:moveTo>
                <a:cubicBezTo>
                  <a:pt x="262" y="240"/>
                  <a:pt x="261" y="241"/>
                  <a:pt x="259" y="242"/>
                </a:cubicBezTo>
                <a:cubicBezTo>
                  <a:pt x="252" y="244"/>
                  <a:pt x="245" y="246"/>
                  <a:pt x="238" y="248"/>
                </a:cubicBezTo>
                <a:cubicBezTo>
                  <a:pt x="231" y="250"/>
                  <a:pt x="224" y="252"/>
                  <a:pt x="218" y="255"/>
                </a:cubicBezTo>
                <a:cubicBezTo>
                  <a:pt x="214" y="256"/>
                  <a:pt x="210" y="258"/>
                  <a:pt x="207" y="260"/>
                </a:cubicBezTo>
                <a:cubicBezTo>
                  <a:pt x="211" y="258"/>
                  <a:pt x="214" y="256"/>
                  <a:pt x="218" y="254"/>
                </a:cubicBezTo>
                <a:cubicBezTo>
                  <a:pt x="226" y="250"/>
                  <a:pt x="234" y="248"/>
                  <a:pt x="242" y="245"/>
                </a:cubicBezTo>
                <a:cubicBezTo>
                  <a:pt x="247" y="243"/>
                  <a:pt x="252" y="240"/>
                  <a:pt x="257" y="238"/>
                </a:cubicBezTo>
                <a:cubicBezTo>
                  <a:pt x="259" y="237"/>
                  <a:pt x="261" y="236"/>
                  <a:pt x="264" y="235"/>
                </a:cubicBezTo>
                <a:cubicBezTo>
                  <a:pt x="264" y="237"/>
                  <a:pt x="264" y="238"/>
                  <a:pt x="264" y="240"/>
                </a:cubicBezTo>
                <a:close/>
                <a:moveTo>
                  <a:pt x="258" y="236"/>
                </a:moveTo>
                <a:cubicBezTo>
                  <a:pt x="256" y="237"/>
                  <a:pt x="253" y="239"/>
                  <a:pt x="251" y="240"/>
                </a:cubicBezTo>
                <a:cubicBezTo>
                  <a:pt x="237" y="246"/>
                  <a:pt x="222" y="249"/>
                  <a:pt x="208" y="256"/>
                </a:cubicBezTo>
                <a:cubicBezTo>
                  <a:pt x="206" y="256"/>
                  <a:pt x="204" y="257"/>
                  <a:pt x="202" y="258"/>
                </a:cubicBezTo>
                <a:cubicBezTo>
                  <a:pt x="200" y="259"/>
                  <a:pt x="199" y="259"/>
                  <a:pt x="201" y="258"/>
                </a:cubicBezTo>
                <a:cubicBezTo>
                  <a:pt x="204" y="256"/>
                  <a:pt x="208" y="255"/>
                  <a:pt x="211" y="254"/>
                </a:cubicBezTo>
                <a:cubicBezTo>
                  <a:pt x="217" y="251"/>
                  <a:pt x="223" y="249"/>
                  <a:pt x="229" y="247"/>
                </a:cubicBezTo>
                <a:cubicBezTo>
                  <a:pt x="235" y="245"/>
                  <a:pt x="240" y="242"/>
                  <a:pt x="246" y="240"/>
                </a:cubicBezTo>
                <a:cubicBezTo>
                  <a:pt x="252" y="237"/>
                  <a:pt x="258" y="235"/>
                  <a:pt x="263" y="232"/>
                </a:cubicBezTo>
                <a:cubicBezTo>
                  <a:pt x="263" y="233"/>
                  <a:pt x="264" y="233"/>
                  <a:pt x="264" y="234"/>
                </a:cubicBezTo>
                <a:cubicBezTo>
                  <a:pt x="262" y="235"/>
                  <a:pt x="260" y="236"/>
                  <a:pt x="258" y="236"/>
                </a:cubicBezTo>
                <a:close/>
                <a:moveTo>
                  <a:pt x="258" y="167"/>
                </a:moveTo>
                <a:cubicBezTo>
                  <a:pt x="245" y="161"/>
                  <a:pt x="232" y="159"/>
                  <a:pt x="219" y="156"/>
                </a:cubicBezTo>
                <a:cubicBezTo>
                  <a:pt x="204" y="152"/>
                  <a:pt x="189" y="153"/>
                  <a:pt x="174" y="155"/>
                </a:cubicBezTo>
                <a:cubicBezTo>
                  <a:pt x="161" y="157"/>
                  <a:pt x="149" y="160"/>
                  <a:pt x="137" y="164"/>
                </a:cubicBezTo>
                <a:cubicBezTo>
                  <a:pt x="137" y="163"/>
                  <a:pt x="137" y="162"/>
                  <a:pt x="135" y="162"/>
                </a:cubicBezTo>
                <a:cubicBezTo>
                  <a:pt x="133" y="161"/>
                  <a:pt x="132" y="162"/>
                  <a:pt x="131" y="163"/>
                </a:cubicBezTo>
                <a:cubicBezTo>
                  <a:pt x="130" y="164"/>
                  <a:pt x="130" y="166"/>
                  <a:pt x="130" y="167"/>
                </a:cubicBezTo>
                <a:cubicBezTo>
                  <a:pt x="116" y="172"/>
                  <a:pt x="104" y="179"/>
                  <a:pt x="93" y="187"/>
                </a:cubicBezTo>
                <a:cubicBezTo>
                  <a:pt x="95" y="170"/>
                  <a:pt x="102" y="151"/>
                  <a:pt x="109" y="135"/>
                </a:cubicBezTo>
                <a:cubicBezTo>
                  <a:pt x="112" y="128"/>
                  <a:pt x="116" y="121"/>
                  <a:pt x="122" y="115"/>
                </a:cubicBezTo>
                <a:cubicBezTo>
                  <a:pt x="129" y="108"/>
                  <a:pt x="137" y="104"/>
                  <a:pt x="145" y="100"/>
                </a:cubicBezTo>
                <a:cubicBezTo>
                  <a:pt x="151" y="97"/>
                  <a:pt x="158" y="95"/>
                  <a:pt x="164" y="93"/>
                </a:cubicBezTo>
                <a:cubicBezTo>
                  <a:pt x="163" y="102"/>
                  <a:pt x="159" y="119"/>
                  <a:pt x="168" y="117"/>
                </a:cubicBezTo>
                <a:cubicBezTo>
                  <a:pt x="172" y="116"/>
                  <a:pt x="173" y="112"/>
                  <a:pt x="173" y="108"/>
                </a:cubicBezTo>
                <a:cubicBezTo>
                  <a:pt x="176" y="114"/>
                  <a:pt x="179" y="118"/>
                  <a:pt x="185" y="116"/>
                </a:cubicBezTo>
                <a:cubicBezTo>
                  <a:pt x="191" y="113"/>
                  <a:pt x="189" y="106"/>
                  <a:pt x="186" y="102"/>
                </a:cubicBezTo>
                <a:cubicBezTo>
                  <a:pt x="183" y="98"/>
                  <a:pt x="178" y="94"/>
                  <a:pt x="173" y="92"/>
                </a:cubicBezTo>
                <a:cubicBezTo>
                  <a:pt x="174" y="91"/>
                  <a:pt x="174" y="91"/>
                  <a:pt x="175" y="91"/>
                </a:cubicBezTo>
                <a:cubicBezTo>
                  <a:pt x="184" y="90"/>
                  <a:pt x="193" y="92"/>
                  <a:pt x="202" y="95"/>
                </a:cubicBezTo>
                <a:cubicBezTo>
                  <a:pt x="211" y="98"/>
                  <a:pt x="220" y="101"/>
                  <a:pt x="227" y="105"/>
                </a:cubicBezTo>
                <a:cubicBezTo>
                  <a:pt x="232" y="109"/>
                  <a:pt x="237" y="113"/>
                  <a:pt x="242" y="117"/>
                </a:cubicBezTo>
                <a:cubicBezTo>
                  <a:pt x="243" y="119"/>
                  <a:pt x="244" y="120"/>
                  <a:pt x="246" y="122"/>
                </a:cubicBezTo>
                <a:cubicBezTo>
                  <a:pt x="246" y="123"/>
                  <a:pt x="246" y="123"/>
                  <a:pt x="246" y="123"/>
                </a:cubicBezTo>
                <a:cubicBezTo>
                  <a:pt x="253" y="137"/>
                  <a:pt x="256" y="152"/>
                  <a:pt x="258" y="167"/>
                </a:cubicBezTo>
                <a:close/>
                <a:moveTo>
                  <a:pt x="97" y="158"/>
                </a:moveTo>
                <a:cubicBezTo>
                  <a:pt x="99" y="150"/>
                  <a:pt x="102" y="141"/>
                  <a:pt x="106" y="133"/>
                </a:cubicBezTo>
                <a:cubicBezTo>
                  <a:pt x="103" y="141"/>
                  <a:pt x="100" y="150"/>
                  <a:pt x="97" y="158"/>
                </a:cubicBezTo>
                <a:close/>
                <a:moveTo>
                  <a:pt x="240" y="111"/>
                </a:moveTo>
                <a:cubicBezTo>
                  <a:pt x="237" y="108"/>
                  <a:pt x="233" y="105"/>
                  <a:pt x="229" y="103"/>
                </a:cubicBezTo>
                <a:cubicBezTo>
                  <a:pt x="216" y="93"/>
                  <a:pt x="202" y="85"/>
                  <a:pt x="185" y="84"/>
                </a:cubicBezTo>
                <a:cubicBezTo>
                  <a:pt x="181" y="84"/>
                  <a:pt x="178" y="84"/>
                  <a:pt x="174" y="85"/>
                </a:cubicBezTo>
                <a:cubicBezTo>
                  <a:pt x="174" y="83"/>
                  <a:pt x="173" y="82"/>
                  <a:pt x="171" y="82"/>
                </a:cubicBezTo>
                <a:cubicBezTo>
                  <a:pt x="168" y="82"/>
                  <a:pt x="165" y="83"/>
                  <a:pt x="164" y="86"/>
                </a:cubicBezTo>
                <a:cubicBezTo>
                  <a:pt x="164" y="86"/>
                  <a:pt x="164" y="86"/>
                  <a:pt x="164" y="87"/>
                </a:cubicBezTo>
                <a:cubicBezTo>
                  <a:pt x="147" y="91"/>
                  <a:pt x="130" y="101"/>
                  <a:pt x="117" y="113"/>
                </a:cubicBezTo>
                <a:cubicBezTo>
                  <a:pt x="99" y="131"/>
                  <a:pt x="93" y="157"/>
                  <a:pt x="90" y="182"/>
                </a:cubicBezTo>
                <a:cubicBezTo>
                  <a:pt x="88" y="213"/>
                  <a:pt x="88" y="245"/>
                  <a:pt x="90" y="276"/>
                </a:cubicBezTo>
                <a:cubicBezTo>
                  <a:pt x="91" y="285"/>
                  <a:pt x="92" y="293"/>
                  <a:pt x="93" y="301"/>
                </a:cubicBezTo>
                <a:cubicBezTo>
                  <a:pt x="86" y="296"/>
                  <a:pt x="80" y="289"/>
                  <a:pt x="76" y="281"/>
                </a:cubicBezTo>
                <a:cubicBezTo>
                  <a:pt x="71" y="270"/>
                  <a:pt x="73" y="258"/>
                  <a:pt x="75" y="246"/>
                </a:cubicBezTo>
                <a:cubicBezTo>
                  <a:pt x="77" y="231"/>
                  <a:pt x="76" y="216"/>
                  <a:pt x="77" y="201"/>
                </a:cubicBezTo>
                <a:cubicBezTo>
                  <a:pt x="78" y="194"/>
                  <a:pt x="79" y="186"/>
                  <a:pt x="79" y="179"/>
                </a:cubicBezTo>
                <a:cubicBezTo>
                  <a:pt x="80" y="172"/>
                  <a:pt x="79" y="165"/>
                  <a:pt x="78" y="158"/>
                </a:cubicBezTo>
                <a:cubicBezTo>
                  <a:pt x="76" y="144"/>
                  <a:pt x="72" y="130"/>
                  <a:pt x="75" y="114"/>
                </a:cubicBezTo>
                <a:cubicBezTo>
                  <a:pt x="77" y="100"/>
                  <a:pt x="86" y="88"/>
                  <a:pt x="96" y="79"/>
                </a:cubicBezTo>
                <a:cubicBezTo>
                  <a:pt x="107" y="70"/>
                  <a:pt x="120" y="65"/>
                  <a:pt x="134" y="62"/>
                </a:cubicBezTo>
                <a:cubicBezTo>
                  <a:pt x="142" y="61"/>
                  <a:pt x="151" y="61"/>
                  <a:pt x="159" y="60"/>
                </a:cubicBezTo>
                <a:cubicBezTo>
                  <a:pt x="166" y="59"/>
                  <a:pt x="173" y="57"/>
                  <a:pt x="181" y="56"/>
                </a:cubicBezTo>
                <a:cubicBezTo>
                  <a:pt x="181" y="56"/>
                  <a:pt x="181" y="56"/>
                  <a:pt x="181" y="56"/>
                </a:cubicBezTo>
                <a:cubicBezTo>
                  <a:pt x="183" y="57"/>
                  <a:pt x="186" y="59"/>
                  <a:pt x="189" y="60"/>
                </a:cubicBezTo>
                <a:cubicBezTo>
                  <a:pt x="209" y="72"/>
                  <a:pt x="228" y="90"/>
                  <a:pt x="240" y="111"/>
                </a:cubicBezTo>
                <a:close/>
                <a:moveTo>
                  <a:pt x="41" y="229"/>
                </a:moveTo>
                <a:cubicBezTo>
                  <a:pt x="39" y="243"/>
                  <a:pt x="39" y="257"/>
                  <a:pt x="38" y="272"/>
                </a:cubicBezTo>
                <a:cubicBezTo>
                  <a:pt x="38" y="272"/>
                  <a:pt x="38" y="272"/>
                  <a:pt x="38" y="272"/>
                </a:cubicBezTo>
                <a:cubicBezTo>
                  <a:pt x="39" y="275"/>
                  <a:pt x="39" y="278"/>
                  <a:pt x="40" y="280"/>
                </a:cubicBezTo>
                <a:cubicBezTo>
                  <a:pt x="33" y="277"/>
                  <a:pt x="24" y="275"/>
                  <a:pt x="29" y="266"/>
                </a:cubicBezTo>
                <a:cubicBezTo>
                  <a:pt x="29" y="266"/>
                  <a:pt x="29" y="266"/>
                  <a:pt x="29" y="266"/>
                </a:cubicBezTo>
                <a:cubicBezTo>
                  <a:pt x="33" y="262"/>
                  <a:pt x="36" y="256"/>
                  <a:pt x="36" y="250"/>
                </a:cubicBezTo>
                <a:cubicBezTo>
                  <a:pt x="36" y="243"/>
                  <a:pt x="34" y="237"/>
                  <a:pt x="34" y="231"/>
                </a:cubicBezTo>
                <a:cubicBezTo>
                  <a:pt x="34" y="222"/>
                  <a:pt x="36" y="213"/>
                  <a:pt x="37" y="204"/>
                </a:cubicBezTo>
                <a:cubicBezTo>
                  <a:pt x="40" y="189"/>
                  <a:pt x="39" y="174"/>
                  <a:pt x="42" y="160"/>
                </a:cubicBezTo>
                <a:cubicBezTo>
                  <a:pt x="43" y="169"/>
                  <a:pt x="44" y="178"/>
                  <a:pt x="44" y="187"/>
                </a:cubicBezTo>
                <a:cubicBezTo>
                  <a:pt x="44" y="188"/>
                  <a:pt x="44" y="189"/>
                  <a:pt x="44" y="190"/>
                </a:cubicBezTo>
                <a:cubicBezTo>
                  <a:pt x="44" y="190"/>
                  <a:pt x="44" y="190"/>
                  <a:pt x="44" y="190"/>
                </a:cubicBezTo>
                <a:cubicBezTo>
                  <a:pt x="44" y="203"/>
                  <a:pt x="42" y="216"/>
                  <a:pt x="41" y="229"/>
                </a:cubicBezTo>
                <a:close/>
                <a:moveTo>
                  <a:pt x="15" y="266"/>
                </a:moveTo>
                <a:cubicBezTo>
                  <a:pt x="19" y="265"/>
                  <a:pt x="23" y="262"/>
                  <a:pt x="26" y="259"/>
                </a:cubicBezTo>
                <a:cubicBezTo>
                  <a:pt x="27" y="258"/>
                  <a:pt x="33" y="252"/>
                  <a:pt x="30" y="256"/>
                </a:cubicBezTo>
                <a:cubicBezTo>
                  <a:pt x="28" y="260"/>
                  <a:pt x="25" y="262"/>
                  <a:pt x="22" y="265"/>
                </a:cubicBezTo>
                <a:cubicBezTo>
                  <a:pt x="22" y="265"/>
                  <a:pt x="22" y="265"/>
                  <a:pt x="22" y="265"/>
                </a:cubicBezTo>
                <a:cubicBezTo>
                  <a:pt x="26" y="265"/>
                  <a:pt x="28" y="262"/>
                  <a:pt x="30" y="260"/>
                </a:cubicBezTo>
                <a:cubicBezTo>
                  <a:pt x="30" y="260"/>
                  <a:pt x="30" y="260"/>
                  <a:pt x="30" y="260"/>
                </a:cubicBezTo>
                <a:cubicBezTo>
                  <a:pt x="28" y="263"/>
                  <a:pt x="25" y="266"/>
                  <a:pt x="20" y="266"/>
                </a:cubicBezTo>
                <a:cubicBezTo>
                  <a:pt x="18" y="267"/>
                  <a:pt x="16" y="267"/>
                  <a:pt x="15" y="266"/>
                </a:cubicBezTo>
                <a:close/>
                <a:moveTo>
                  <a:pt x="8" y="186"/>
                </a:moveTo>
                <a:cubicBezTo>
                  <a:pt x="8" y="186"/>
                  <a:pt x="8" y="186"/>
                  <a:pt x="9" y="186"/>
                </a:cubicBezTo>
                <a:cubicBezTo>
                  <a:pt x="13" y="183"/>
                  <a:pt x="19" y="182"/>
                  <a:pt x="24" y="180"/>
                </a:cubicBezTo>
                <a:cubicBezTo>
                  <a:pt x="26" y="179"/>
                  <a:pt x="29" y="178"/>
                  <a:pt x="31" y="177"/>
                </a:cubicBezTo>
                <a:cubicBezTo>
                  <a:pt x="32" y="176"/>
                  <a:pt x="34" y="175"/>
                  <a:pt x="36" y="175"/>
                </a:cubicBezTo>
                <a:cubicBezTo>
                  <a:pt x="34" y="175"/>
                  <a:pt x="33" y="176"/>
                  <a:pt x="32" y="177"/>
                </a:cubicBezTo>
                <a:cubicBezTo>
                  <a:pt x="25" y="182"/>
                  <a:pt x="15" y="184"/>
                  <a:pt x="8" y="190"/>
                </a:cubicBezTo>
                <a:cubicBezTo>
                  <a:pt x="8" y="189"/>
                  <a:pt x="8" y="188"/>
                  <a:pt x="8" y="186"/>
                </a:cubicBezTo>
                <a:close/>
                <a:moveTo>
                  <a:pt x="45" y="69"/>
                </a:moveTo>
                <a:cubicBezTo>
                  <a:pt x="51" y="66"/>
                  <a:pt x="56" y="63"/>
                  <a:pt x="62" y="60"/>
                </a:cubicBezTo>
                <a:cubicBezTo>
                  <a:pt x="65" y="58"/>
                  <a:pt x="68" y="57"/>
                  <a:pt x="71" y="55"/>
                </a:cubicBezTo>
                <a:cubicBezTo>
                  <a:pt x="71" y="55"/>
                  <a:pt x="72" y="55"/>
                  <a:pt x="72" y="55"/>
                </a:cubicBezTo>
                <a:cubicBezTo>
                  <a:pt x="61" y="61"/>
                  <a:pt x="51" y="67"/>
                  <a:pt x="42" y="74"/>
                </a:cubicBezTo>
                <a:cubicBezTo>
                  <a:pt x="43" y="72"/>
                  <a:pt x="44" y="71"/>
                  <a:pt x="45" y="69"/>
                </a:cubicBezTo>
                <a:close/>
                <a:moveTo>
                  <a:pt x="83" y="51"/>
                </a:moveTo>
                <a:cubicBezTo>
                  <a:pt x="82" y="52"/>
                  <a:pt x="81" y="52"/>
                  <a:pt x="80" y="53"/>
                </a:cubicBezTo>
                <a:cubicBezTo>
                  <a:pt x="76" y="55"/>
                  <a:pt x="72" y="57"/>
                  <a:pt x="67" y="60"/>
                </a:cubicBezTo>
                <a:cubicBezTo>
                  <a:pt x="60" y="64"/>
                  <a:pt x="52" y="68"/>
                  <a:pt x="44" y="73"/>
                </a:cubicBezTo>
                <a:cubicBezTo>
                  <a:pt x="45" y="73"/>
                  <a:pt x="45" y="72"/>
                  <a:pt x="45" y="72"/>
                </a:cubicBezTo>
                <a:cubicBezTo>
                  <a:pt x="49" y="69"/>
                  <a:pt x="53" y="67"/>
                  <a:pt x="57" y="64"/>
                </a:cubicBezTo>
                <a:cubicBezTo>
                  <a:pt x="64" y="60"/>
                  <a:pt x="72" y="57"/>
                  <a:pt x="78" y="52"/>
                </a:cubicBezTo>
                <a:cubicBezTo>
                  <a:pt x="80" y="52"/>
                  <a:pt x="82" y="51"/>
                  <a:pt x="83" y="51"/>
                </a:cubicBezTo>
                <a:close/>
                <a:moveTo>
                  <a:pt x="40" y="77"/>
                </a:moveTo>
                <a:cubicBezTo>
                  <a:pt x="40" y="76"/>
                  <a:pt x="40" y="76"/>
                  <a:pt x="41" y="76"/>
                </a:cubicBezTo>
                <a:cubicBezTo>
                  <a:pt x="48" y="71"/>
                  <a:pt x="55" y="67"/>
                  <a:pt x="63" y="63"/>
                </a:cubicBezTo>
                <a:cubicBezTo>
                  <a:pt x="67" y="61"/>
                  <a:pt x="71" y="58"/>
                  <a:pt x="76" y="56"/>
                </a:cubicBezTo>
                <a:cubicBezTo>
                  <a:pt x="78" y="55"/>
                  <a:pt x="80" y="54"/>
                  <a:pt x="82" y="52"/>
                </a:cubicBezTo>
                <a:cubicBezTo>
                  <a:pt x="83" y="52"/>
                  <a:pt x="84" y="51"/>
                  <a:pt x="85" y="51"/>
                </a:cubicBezTo>
                <a:cubicBezTo>
                  <a:pt x="85" y="51"/>
                  <a:pt x="85" y="51"/>
                  <a:pt x="85" y="51"/>
                </a:cubicBezTo>
                <a:cubicBezTo>
                  <a:pt x="85" y="51"/>
                  <a:pt x="85" y="51"/>
                  <a:pt x="86" y="51"/>
                </a:cubicBezTo>
                <a:cubicBezTo>
                  <a:pt x="85" y="51"/>
                  <a:pt x="84" y="51"/>
                  <a:pt x="84" y="52"/>
                </a:cubicBezTo>
                <a:cubicBezTo>
                  <a:pt x="76" y="57"/>
                  <a:pt x="68" y="61"/>
                  <a:pt x="59" y="66"/>
                </a:cubicBezTo>
                <a:cubicBezTo>
                  <a:pt x="52" y="70"/>
                  <a:pt x="45" y="75"/>
                  <a:pt x="38" y="80"/>
                </a:cubicBezTo>
                <a:cubicBezTo>
                  <a:pt x="39" y="79"/>
                  <a:pt x="39" y="78"/>
                  <a:pt x="40" y="77"/>
                </a:cubicBezTo>
                <a:close/>
                <a:moveTo>
                  <a:pt x="37" y="82"/>
                </a:moveTo>
                <a:cubicBezTo>
                  <a:pt x="41" y="80"/>
                  <a:pt x="44" y="78"/>
                  <a:pt x="48" y="76"/>
                </a:cubicBezTo>
                <a:cubicBezTo>
                  <a:pt x="53" y="73"/>
                  <a:pt x="59" y="71"/>
                  <a:pt x="63" y="68"/>
                </a:cubicBezTo>
                <a:cubicBezTo>
                  <a:pt x="66" y="67"/>
                  <a:pt x="68" y="65"/>
                  <a:pt x="70" y="64"/>
                </a:cubicBezTo>
                <a:cubicBezTo>
                  <a:pt x="68" y="66"/>
                  <a:pt x="66" y="68"/>
                  <a:pt x="64" y="70"/>
                </a:cubicBezTo>
                <a:cubicBezTo>
                  <a:pt x="55" y="75"/>
                  <a:pt x="46" y="80"/>
                  <a:pt x="36" y="84"/>
                </a:cubicBezTo>
                <a:cubicBezTo>
                  <a:pt x="36" y="83"/>
                  <a:pt x="36" y="83"/>
                  <a:pt x="37" y="82"/>
                </a:cubicBezTo>
                <a:close/>
                <a:moveTo>
                  <a:pt x="105" y="11"/>
                </a:moveTo>
                <a:cubicBezTo>
                  <a:pt x="106" y="11"/>
                  <a:pt x="107" y="11"/>
                  <a:pt x="108" y="10"/>
                </a:cubicBezTo>
                <a:cubicBezTo>
                  <a:pt x="109" y="10"/>
                  <a:pt x="110" y="9"/>
                  <a:pt x="111" y="9"/>
                </a:cubicBezTo>
                <a:cubicBezTo>
                  <a:pt x="111" y="9"/>
                  <a:pt x="115" y="6"/>
                  <a:pt x="113" y="8"/>
                </a:cubicBezTo>
                <a:cubicBezTo>
                  <a:pt x="110" y="10"/>
                  <a:pt x="107" y="11"/>
                  <a:pt x="104" y="12"/>
                </a:cubicBezTo>
                <a:cubicBezTo>
                  <a:pt x="105" y="12"/>
                  <a:pt x="105" y="11"/>
                  <a:pt x="105" y="11"/>
                </a:cubicBezTo>
                <a:close/>
                <a:moveTo>
                  <a:pt x="117" y="9"/>
                </a:moveTo>
                <a:cubicBezTo>
                  <a:pt x="117" y="9"/>
                  <a:pt x="117" y="9"/>
                  <a:pt x="117" y="9"/>
                </a:cubicBezTo>
                <a:cubicBezTo>
                  <a:pt x="114" y="10"/>
                  <a:pt x="112" y="11"/>
                  <a:pt x="109" y="12"/>
                </a:cubicBezTo>
                <a:cubicBezTo>
                  <a:pt x="108" y="12"/>
                  <a:pt x="107" y="13"/>
                  <a:pt x="105" y="13"/>
                </a:cubicBezTo>
                <a:cubicBezTo>
                  <a:pt x="105" y="13"/>
                  <a:pt x="104" y="14"/>
                  <a:pt x="103" y="14"/>
                </a:cubicBezTo>
                <a:cubicBezTo>
                  <a:pt x="103" y="14"/>
                  <a:pt x="103" y="14"/>
                  <a:pt x="104" y="13"/>
                </a:cubicBezTo>
                <a:cubicBezTo>
                  <a:pt x="107" y="12"/>
                  <a:pt x="112" y="10"/>
                  <a:pt x="115" y="8"/>
                </a:cubicBezTo>
                <a:cubicBezTo>
                  <a:pt x="115" y="8"/>
                  <a:pt x="116" y="8"/>
                  <a:pt x="117" y="9"/>
                </a:cubicBezTo>
                <a:close/>
                <a:moveTo>
                  <a:pt x="103" y="14"/>
                </a:moveTo>
                <a:cubicBezTo>
                  <a:pt x="105" y="14"/>
                  <a:pt x="106" y="13"/>
                  <a:pt x="108" y="13"/>
                </a:cubicBezTo>
                <a:cubicBezTo>
                  <a:pt x="110" y="12"/>
                  <a:pt x="111" y="12"/>
                  <a:pt x="112" y="11"/>
                </a:cubicBezTo>
                <a:cubicBezTo>
                  <a:pt x="114" y="10"/>
                  <a:pt x="117" y="9"/>
                  <a:pt x="113" y="11"/>
                </a:cubicBezTo>
                <a:cubicBezTo>
                  <a:pt x="110" y="13"/>
                  <a:pt x="106" y="14"/>
                  <a:pt x="102" y="16"/>
                </a:cubicBezTo>
                <a:cubicBezTo>
                  <a:pt x="102" y="16"/>
                  <a:pt x="103" y="15"/>
                  <a:pt x="103" y="14"/>
                </a:cubicBezTo>
                <a:close/>
                <a:moveTo>
                  <a:pt x="101" y="19"/>
                </a:moveTo>
                <a:cubicBezTo>
                  <a:pt x="103" y="18"/>
                  <a:pt x="105" y="17"/>
                  <a:pt x="107" y="16"/>
                </a:cubicBezTo>
                <a:cubicBezTo>
                  <a:pt x="106" y="17"/>
                  <a:pt x="106" y="18"/>
                  <a:pt x="105" y="19"/>
                </a:cubicBezTo>
                <a:cubicBezTo>
                  <a:pt x="103" y="20"/>
                  <a:pt x="101" y="20"/>
                  <a:pt x="100" y="21"/>
                </a:cubicBezTo>
                <a:cubicBezTo>
                  <a:pt x="100" y="20"/>
                  <a:pt x="100" y="19"/>
                  <a:pt x="101" y="19"/>
                </a:cubicBezTo>
                <a:close/>
                <a:moveTo>
                  <a:pt x="119" y="12"/>
                </a:moveTo>
                <a:cubicBezTo>
                  <a:pt x="119" y="13"/>
                  <a:pt x="120" y="13"/>
                  <a:pt x="120" y="14"/>
                </a:cubicBezTo>
                <a:cubicBezTo>
                  <a:pt x="118" y="14"/>
                  <a:pt x="117" y="14"/>
                  <a:pt x="115" y="15"/>
                </a:cubicBezTo>
                <a:cubicBezTo>
                  <a:pt x="115" y="15"/>
                  <a:pt x="115" y="15"/>
                  <a:pt x="115" y="15"/>
                </a:cubicBezTo>
                <a:cubicBezTo>
                  <a:pt x="114" y="15"/>
                  <a:pt x="114" y="15"/>
                  <a:pt x="114" y="15"/>
                </a:cubicBezTo>
                <a:cubicBezTo>
                  <a:pt x="114" y="15"/>
                  <a:pt x="114" y="15"/>
                  <a:pt x="115" y="14"/>
                </a:cubicBezTo>
                <a:cubicBezTo>
                  <a:pt x="116" y="14"/>
                  <a:pt x="118" y="13"/>
                  <a:pt x="119" y="12"/>
                </a:cubicBezTo>
                <a:cubicBezTo>
                  <a:pt x="119" y="12"/>
                  <a:pt x="119" y="12"/>
                  <a:pt x="119" y="12"/>
                </a:cubicBezTo>
                <a:close/>
                <a:moveTo>
                  <a:pt x="123" y="19"/>
                </a:moveTo>
                <a:cubicBezTo>
                  <a:pt x="122" y="19"/>
                  <a:pt x="122" y="18"/>
                  <a:pt x="122" y="18"/>
                </a:cubicBezTo>
                <a:cubicBezTo>
                  <a:pt x="122" y="18"/>
                  <a:pt x="122" y="18"/>
                  <a:pt x="122" y="18"/>
                </a:cubicBezTo>
                <a:cubicBezTo>
                  <a:pt x="120" y="17"/>
                  <a:pt x="119" y="16"/>
                  <a:pt x="121" y="15"/>
                </a:cubicBezTo>
                <a:cubicBezTo>
                  <a:pt x="121" y="16"/>
                  <a:pt x="122" y="17"/>
                  <a:pt x="123" y="19"/>
                </a:cubicBezTo>
                <a:close/>
                <a:moveTo>
                  <a:pt x="142" y="40"/>
                </a:moveTo>
                <a:cubicBezTo>
                  <a:pt x="141" y="40"/>
                  <a:pt x="140" y="40"/>
                  <a:pt x="139" y="40"/>
                </a:cubicBezTo>
                <a:cubicBezTo>
                  <a:pt x="139" y="40"/>
                  <a:pt x="139" y="39"/>
                  <a:pt x="139" y="39"/>
                </a:cubicBezTo>
                <a:cubicBezTo>
                  <a:pt x="142" y="38"/>
                  <a:pt x="145" y="37"/>
                  <a:pt x="148" y="37"/>
                </a:cubicBezTo>
                <a:cubicBezTo>
                  <a:pt x="148" y="37"/>
                  <a:pt x="145" y="39"/>
                  <a:pt x="144" y="39"/>
                </a:cubicBezTo>
                <a:cubicBezTo>
                  <a:pt x="144" y="39"/>
                  <a:pt x="143" y="40"/>
                  <a:pt x="142" y="40"/>
                </a:cubicBezTo>
                <a:close/>
                <a:moveTo>
                  <a:pt x="105" y="44"/>
                </a:moveTo>
                <a:cubicBezTo>
                  <a:pt x="105" y="37"/>
                  <a:pt x="103" y="23"/>
                  <a:pt x="110" y="18"/>
                </a:cubicBezTo>
                <a:cubicBezTo>
                  <a:pt x="114" y="15"/>
                  <a:pt x="121" y="22"/>
                  <a:pt x="125" y="24"/>
                </a:cubicBezTo>
                <a:cubicBezTo>
                  <a:pt x="131" y="28"/>
                  <a:pt x="137" y="32"/>
                  <a:pt x="136" y="40"/>
                </a:cubicBezTo>
                <a:cubicBezTo>
                  <a:pt x="126" y="39"/>
                  <a:pt x="115" y="41"/>
                  <a:pt x="105" y="44"/>
                </a:cubicBezTo>
                <a:close/>
                <a:moveTo>
                  <a:pt x="92" y="42"/>
                </a:moveTo>
                <a:cubicBezTo>
                  <a:pt x="94" y="41"/>
                  <a:pt x="96" y="40"/>
                  <a:pt x="98" y="39"/>
                </a:cubicBezTo>
                <a:cubicBezTo>
                  <a:pt x="98" y="40"/>
                  <a:pt x="98" y="41"/>
                  <a:pt x="98" y="41"/>
                </a:cubicBezTo>
                <a:cubicBezTo>
                  <a:pt x="97" y="42"/>
                  <a:pt x="96" y="42"/>
                  <a:pt x="96" y="43"/>
                </a:cubicBezTo>
                <a:cubicBezTo>
                  <a:pt x="95" y="43"/>
                  <a:pt x="94" y="44"/>
                  <a:pt x="93" y="44"/>
                </a:cubicBezTo>
                <a:cubicBezTo>
                  <a:pt x="92" y="43"/>
                  <a:pt x="92" y="43"/>
                  <a:pt x="92" y="42"/>
                </a:cubicBezTo>
                <a:close/>
                <a:moveTo>
                  <a:pt x="92" y="41"/>
                </a:moveTo>
                <a:cubicBezTo>
                  <a:pt x="92" y="40"/>
                  <a:pt x="92" y="39"/>
                  <a:pt x="92" y="39"/>
                </a:cubicBezTo>
                <a:cubicBezTo>
                  <a:pt x="92" y="39"/>
                  <a:pt x="92" y="39"/>
                  <a:pt x="92" y="39"/>
                </a:cubicBezTo>
                <a:cubicBezTo>
                  <a:pt x="93" y="38"/>
                  <a:pt x="94" y="38"/>
                  <a:pt x="95" y="38"/>
                </a:cubicBezTo>
                <a:cubicBezTo>
                  <a:pt x="95" y="37"/>
                  <a:pt x="101" y="36"/>
                  <a:pt x="98" y="37"/>
                </a:cubicBezTo>
                <a:cubicBezTo>
                  <a:pt x="96" y="39"/>
                  <a:pt x="94" y="40"/>
                  <a:pt x="92" y="41"/>
                </a:cubicBezTo>
                <a:close/>
                <a:moveTo>
                  <a:pt x="94" y="37"/>
                </a:moveTo>
                <a:cubicBezTo>
                  <a:pt x="95" y="37"/>
                  <a:pt x="96" y="36"/>
                  <a:pt x="96" y="36"/>
                </a:cubicBezTo>
                <a:cubicBezTo>
                  <a:pt x="94" y="37"/>
                  <a:pt x="92" y="39"/>
                  <a:pt x="94" y="37"/>
                </a:cubicBezTo>
                <a:close/>
                <a:moveTo>
                  <a:pt x="92" y="38"/>
                </a:moveTo>
                <a:cubicBezTo>
                  <a:pt x="92" y="37"/>
                  <a:pt x="92" y="36"/>
                  <a:pt x="92" y="36"/>
                </a:cubicBezTo>
                <a:cubicBezTo>
                  <a:pt x="93" y="35"/>
                  <a:pt x="94" y="35"/>
                  <a:pt x="94" y="35"/>
                </a:cubicBezTo>
                <a:cubicBezTo>
                  <a:pt x="95" y="34"/>
                  <a:pt x="103" y="31"/>
                  <a:pt x="99" y="34"/>
                </a:cubicBezTo>
                <a:cubicBezTo>
                  <a:pt x="97" y="36"/>
                  <a:pt x="94" y="36"/>
                  <a:pt x="92" y="38"/>
                </a:cubicBezTo>
                <a:close/>
                <a:moveTo>
                  <a:pt x="93" y="49"/>
                </a:moveTo>
                <a:cubicBezTo>
                  <a:pt x="93" y="47"/>
                  <a:pt x="93" y="46"/>
                  <a:pt x="93" y="45"/>
                </a:cubicBezTo>
                <a:cubicBezTo>
                  <a:pt x="94" y="45"/>
                  <a:pt x="95" y="44"/>
                  <a:pt x="97" y="44"/>
                </a:cubicBezTo>
                <a:cubicBezTo>
                  <a:pt x="98" y="44"/>
                  <a:pt x="99" y="44"/>
                  <a:pt x="100" y="44"/>
                </a:cubicBezTo>
                <a:cubicBezTo>
                  <a:pt x="99" y="45"/>
                  <a:pt x="98" y="45"/>
                  <a:pt x="97" y="46"/>
                </a:cubicBezTo>
                <a:cubicBezTo>
                  <a:pt x="96" y="46"/>
                  <a:pt x="95" y="47"/>
                  <a:pt x="94" y="48"/>
                </a:cubicBezTo>
                <a:cubicBezTo>
                  <a:pt x="94" y="48"/>
                  <a:pt x="94" y="48"/>
                  <a:pt x="94" y="48"/>
                </a:cubicBezTo>
                <a:cubicBezTo>
                  <a:pt x="94" y="48"/>
                  <a:pt x="94" y="48"/>
                  <a:pt x="93" y="49"/>
                </a:cubicBezTo>
                <a:close/>
                <a:moveTo>
                  <a:pt x="99" y="46"/>
                </a:moveTo>
                <a:cubicBezTo>
                  <a:pt x="99" y="46"/>
                  <a:pt x="99" y="46"/>
                  <a:pt x="99" y="46"/>
                </a:cubicBezTo>
                <a:cubicBezTo>
                  <a:pt x="99" y="46"/>
                  <a:pt x="99" y="46"/>
                  <a:pt x="99" y="46"/>
                </a:cubicBezTo>
                <a:cubicBezTo>
                  <a:pt x="100" y="45"/>
                  <a:pt x="101" y="44"/>
                  <a:pt x="102" y="43"/>
                </a:cubicBezTo>
                <a:cubicBezTo>
                  <a:pt x="102" y="43"/>
                  <a:pt x="102" y="42"/>
                  <a:pt x="101" y="42"/>
                </a:cubicBezTo>
                <a:cubicBezTo>
                  <a:pt x="100" y="42"/>
                  <a:pt x="99" y="42"/>
                  <a:pt x="98" y="43"/>
                </a:cubicBezTo>
                <a:cubicBezTo>
                  <a:pt x="97" y="43"/>
                  <a:pt x="91" y="46"/>
                  <a:pt x="94" y="44"/>
                </a:cubicBezTo>
                <a:cubicBezTo>
                  <a:pt x="97" y="43"/>
                  <a:pt x="100" y="42"/>
                  <a:pt x="101" y="39"/>
                </a:cubicBezTo>
                <a:cubicBezTo>
                  <a:pt x="101" y="39"/>
                  <a:pt x="100" y="38"/>
                  <a:pt x="100" y="38"/>
                </a:cubicBezTo>
                <a:cubicBezTo>
                  <a:pt x="98" y="38"/>
                  <a:pt x="96" y="39"/>
                  <a:pt x="95" y="40"/>
                </a:cubicBezTo>
                <a:cubicBezTo>
                  <a:pt x="97" y="38"/>
                  <a:pt x="100" y="38"/>
                  <a:pt x="102" y="35"/>
                </a:cubicBezTo>
                <a:cubicBezTo>
                  <a:pt x="102" y="35"/>
                  <a:pt x="101" y="34"/>
                  <a:pt x="101" y="34"/>
                </a:cubicBezTo>
                <a:cubicBezTo>
                  <a:pt x="100" y="35"/>
                  <a:pt x="99" y="35"/>
                  <a:pt x="98" y="35"/>
                </a:cubicBezTo>
                <a:cubicBezTo>
                  <a:pt x="98" y="35"/>
                  <a:pt x="98" y="35"/>
                  <a:pt x="98" y="35"/>
                </a:cubicBezTo>
                <a:cubicBezTo>
                  <a:pt x="99" y="34"/>
                  <a:pt x="101" y="33"/>
                  <a:pt x="102" y="32"/>
                </a:cubicBezTo>
                <a:cubicBezTo>
                  <a:pt x="102" y="32"/>
                  <a:pt x="101" y="31"/>
                  <a:pt x="101" y="32"/>
                </a:cubicBezTo>
                <a:cubicBezTo>
                  <a:pt x="100" y="32"/>
                  <a:pt x="98" y="32"/>
                  <a:pt x="97" y="33"/>
                </a:cubicBezTo>
                <a:cubicBezTo>
                  <a:pt x="95" y="34"/>
                  <a:pt x="90" y="36"/>
                  <a:pt x="95" y="33"/>
                </a:cubicBezTo>
                <a:cubicBezTo>
                  <a:pt x="97" y="31"/>
                  <a:pt x="100" y="30"/>
                  <a:pt x="102" y="28"/>
                </a:cubicBezTo>
                <a:cubicBezTo>
                  <a:pt x="102" y="27"/>
                  <a:pt x="102" y="27"/>
                  <a:pt x="101" y="27"/>
                </a:cubicBezTo>
                <a:cubicBezTo>
                  <a:pt x="100" y="27"/>
                  <a:pt x="100" y="27"/>
                  <a:pt x="99" y="28"/>
                </a:cubicBezTo>
                <a:cubicBezTo>
                  <a:pt x="98" y="28"/>
                  <a:pt x="96" y="29"/>
                  <a:pt x="94" y="30"/>
                </a:cubicBezTo>
                <a:cubicBezTo>
                  <a:pt x="94" y="29"/>
                  <a:pt x="94" y="29"/>
                  <a:pt x="95" y="28"/>
                </a:cubicBezTo>
                <a:cubicBezTo>
                  <a:pt x="97" y="27"/>
                  <a:pt x="101" y="26"/>
                  <a:pt x="103" y="24"/>
                </a:cubicBezTo>
                <a:cubicBezTo>
                  <a:pt x="103" y="23"/>
                  <a:pt x="103" y="23"/>
                  <a:pt x="103" y="23"/>
                </a:cubicBezTo>
                <a:cubicBezTo>
                  <a:pt x="101" y="23"/>
                  <a:pt x="100" y="24"/>
                  <a:pt x="99" y="24"/>
                </a:cubicBezTo>
                <a:cubicBezTo>
                  <a:pt x="98" y="24"/>
                  <a:pt x="97" y="25"/>
                  <a:pt x="97" y="25"/>
                </a:cubicBezTo>
                <a:cubicBezTo>
                  <a:pt x="97" y="25"/>
                  <a:pt x="97" y="25"/>
                  <a:pt x="97" y="25"/>
                </a:cubicBezTo>
                <a:cubicBezTo>
                  <a:pt x="97" y="25"/>
                  <a:pt x="97" y="25"/>
                  <a:pt x="97" y="25"/>
                </a:cubicBezTo>
                <a:cubicBezTo>
                  <a:pt x="99" y="23"/>
                  <a:pt x="102" y="22"/>
                  <a:pt x="104" y="21"/>
                </a:cubicBezTo>
                <a:cubicBezTo>
                  <a:pt x="101" y="28"/>
                  <a:pt x="102" y="39"/>
                  <a:pt x="102" y="44"/>
                </a:cubicBezTo>
                <a:cubicBezTo>
                  <a:pt x="102" y="44"/>
                  <a:pt x="102" y="45"/>
                  <a:pt x="102" y="45"/>
                </a:cubicBezTo>
                <a:cubicBezTo>
                  <a:pt x="101" y="45"/>
                  <a:pt x="100" y="46"/>
                  <a:pt x="99" y="46"/>
                </a:cubicBezTo>
                <a:close/>
                <a:moveTo>
                  <a:pt x="118" y="16"/>
                </a:moveTo>
                <a:cubicBezTo>
                  <a:pt x="117" y="16"/>
                  <a:pt x="116" y="16"/>
                  <a:pt x="116" y="15"/>
                </a:cubicBezTo>
                <a:cubicBezTo>
                  <a:pt x="116" y="15"/>
                  <a:pt x="116" y="15"/>
                  <a:pt x="116" y="15"/>
                </a:cubicBezTo>
                <a:cubicBezTo>
                  <a:pt x="117" y="15"/>
                  <a:pt x="118" y="15"/>
                  <a:pt x="119" y="15"/>
                </a:cubicBezTo>
                <a:cubicBezTo>
                  <a:pt x="118" y="16"/>
                  <a:pt x="118" y="16"/>
                  <a:pt x="118" y="16"/>
                </a:cubicBezTo>
                <a:close/>
                <a:moveTo>
                  <a:pt x="139" y="36"/>
                </a:moveTo>
                <a:cubicBezTo>
                  <a:pt x="141" y="35"/>
                  <a:pt x="144" y="34"/>
                  <a:pt x="146" y="34"/>
                </a:cubicBezTo>
                <a:cubicBezTo>
                  <a:pt x="146" y="34"/>
                  <a:pt x="144" y="35"/>
                  <a:pt x="144" y="36"/>
                </a:cubicBezTo>
                <a:cubicBezTo>
                  <a:pt x="143" y="36"/>
                  <a:pt x="142" y="36"/>
                  <a:pt x="141" y="37"/>
                </a:cubicBezTo>
                <a:cubicBezTo>
                  <a:pt x="140" y="37"/>
                  <a:pt x="140" y="37"/>
                  <a:pt x="139" y="38"/>
                </a:cubicBezTo>
                <a:cubicBezTo>
                  <a:pt x="139" y="37"/>
                  <a:pt x="139" y="36"/>
                  <a:pt x="139" y="36"/>
                </a:cubicBezTo>
                <a:close/>
                <a:moveTo>
                  <a:pt x="138" y="32"/>
                </a:moveTo>
                <a:cubicBezTo>
                  <a:pt x="138" y="32"/>
                  <a:pt x="139" y="32"/>
                  <a:pt x="139" y="32"/>
                </a:cubicBezTo>
                <a:cubicBezTo>
                  <a:pt x="140" y="32"/>
                  <a:pt x="144" y="31"/>
                  <a:pt x="144" y="30"/>
                </a:cubicBezTo>
                <a:cubicBezTo>
                  <a:pt x="144" y="32"/>
                  <a:pt x="141" y="33"/>
                  <a:pt x="139" y="34"/>
                </a:cubicBezTo>
                <a:cubicBezTo>
                  <a:pt x="138" y="34"/>
                  <a:pt x="138" y="33"/>
                  <a:pt x="138" y="32"/>
                </a:cubicBezTo>
                <a:close/>
                <a:moveTo>
                  <a:pt x="137" y="32"/>
                </a:moveTo>
                <a:cubicBezTo>
                  <a:pt x="137" y="32"/>
                  <a:pt x="137" y="32"/>
                  <a:pt x="137" y="31"/>
                </a:cubicBezTo>
                <a:cubicBezTo>
                  <a:pt x="138" y="31"/>
                  <a:pt x="139" y="30"/>
                  <a:pt x="139" y="30"/>
                </a:cubicBezTo>
                <a:cubicBezTo>
                  <a:pt x="140" y="29"/>
                  <a:pt x="140" y="29"/>
                  <a:pt x="141" y="29"/>
                </a:cubicBezTo>
                <a:cubicBezTo>
                  <a:pt x="142" y="29"/>
                  <a:pt x="143" y="29"/>
                  <a:pt x="144" y="30"/>
                </a:cubicBezTo>
                <a:cubicBezTo>
                  <a:pt x="142" y="30"/>
                  <a:pt x="140" y="31"/>
                  <a:pt x="137" y="32"/>
                </a:cubicBezTo>
                <a:close/>
                <a:moveTo>
                  <a:pt x="140" y="28"/>
                </a:moveTo>
                <a:cubicBezTo>
                  <a:pt x="139" y="29"/>
                  <a:pt x="138" y="30"/>
                  <a:pt x="137" y="30"/>
                </a:cubicBezTo>
                <a:cubicBezTo>
                  <a:pt x="137" y="30"/>
                  <a:pt x="137" y="30"/>
                  <a:pt x="137" y="31"/>
                </a:cubicBezTo>
                <a:cubicBezTo>
                  <a:pt x="136" y="30"/>
                  <a:pt x="136" y="30"/>
                  <a:pt x="136" y="29"/>
                </a:cubicBezTo>
                <a:cubicBezTo>
                  <a:pt x="137" y="29"/>
                  <a:pt x="138" y="29"/>
                  <a:pt x="140" y="28"/>
                </a:cubicBezTo>
                <a:cubicBezTo>
                  <a:pt x="140" y="28"/>
                  <a:pt x="140" y="28"/>
                  <a:pt x="140" y="28"/>
                </a:cubicBezTo>
                <a:close/>
                <a:moveTo>
                  <a:pt x="117" y="13"/>
                </a:moveTo>
                <a:cubicBezTo>
                  <a:pt x="115" y="13"/>
                  <a:pt x="114" y="14"/>
                  <a:pt x="113" y="15"/>
                </a:cubicBezTo>
                <a:cubicBezTo>
                  <a:pt x="112" y="15"/>
                  <a:pt x="112" y="15"/>
                  <a:pt x="112" y="15"/>
                </a:cubicBezTo>
                <a:cubicBezTo>
                  <a:pt x="111" y="15"/>
                  <a:pt x="111" y="15"/>
                  <a:pt x="110" y="15"/>
                </a:cubicBezTo>
                <a:cubicBezTo>
                  <a:pt x="111" y="14"/>
                  <a:pt x="112" y="14"/>
                  <a:pt x="113" y="14"/>
                </a:cubicBezTo>
                <a:cubicBezTo>
                  <a:pt x="114" y="13"/>
                  <a:pt x="115" y="13"/>
                  <a:pt x="116" y="13"/>
                </a:cubicBezTo>
                <a:cubicBezTo>
                  <a:pt x="116" y="13"/>
                  <a:pt x="117" y="12"/>
                  <a:pt x="117" y="12"/>
                </a:cubicBezTo>
                <a:cubicBezTo>
                  <a:pt x="117" y="12"/>
                  <a:pt x="117" y="12"/>
                  <a:pt x="117" y="13"/>
                </a:cubicBezTo>
                <a:close/>
                <a:moveTo>
                  <a:pt x="99" y="22"/>
                </a:moveTo>
                <a:cubicBezTo>
                  <a:pt x="100" y="21"/>
                  <a:pt x="101" y="21"/>
                  <a:pt x="102" y="20"/>
                </a:cubicBezTo>
                <a:cubicBezTo>
                  <a:pt x="106" y="19"/>
                  <a:pt x="103" y="21"/>
                  <a:pt x="102" y="21"/>
                </a:cubicBezTo>
                <a:cubicBezTo>
                  <a:pt x="101" y="22"/>
                  <a:pt x="99" y="23"/>
                  <a:pt x="98" y="24"/>
                </a:cubicBezTo>
                <a:cubicBezTo>
                  <a:pt x="98" y="23"/>
                  <a:pt x="99" y="22"/>
                  <a:pt x="99" y="22"/>
                </a:cubicBezTo>
                <a:close/>
                <a:moveTo>
                  <a:pt x="96" y="26"/>
                </a:moveTo>
                <a:cubicBezTo>
                  <a:pt x="97" y="26"/>
                  <a:pt x="98" y="26"/>
                  <a:pt x="98" y="25"/>
                </a:cubicBezTo>
                <a:cubicBezTo>
                  <a:pt x="101" y="24"/>
                  <a:pt x="102" y="23"/>
                  <a:pt x="99" y="25"/>
                </a:cubicBezTo>
                <a:cubicBezTo>
                  <a:pt x="98" y="26"/>
                  <a:pt x="97" y="27"/>
                  <a:pt x="95" y="28"/>
                </a:cubicBezTo>
                <a:cubicBezTo>
                  <a:pt x="95" y="27"/>
                  <a:pt x="96" y="27"/>
                  <a:pt x="96" y="26"/>
                </a:cubicBezTo>
                <a:close/>
                <a:moveTo>
                  <a:pt x="94" y="31"/>
                </a:moveTo>
                <a:cubicBezTo>
                  <a:pt x="95" y="31"/>
                  <a:pt x="96" y="30"/>
                  <a:pt x="96" y="30"/>
                </a:cubicBezTo>
                <a:cubicBezTo>
                  <a:pt x="97" y="29"/>
                  <a:pt x="98" y="29"/>
                  <a:pt x="100" y="29"/>
                </a:cubicBezTo>
                <a:cubicBezTo>
                  <a:pt x="97" y="31"/>
                  <a:pt x="94" y="32"/>
                  <a:pt x="92" y="34"/>
                </a:cubicBezTo>
                <a:cubicBezTo>
                  <a:pt x="92" y="33"/>
                  <a:pt x="93" y="32"/>
                  <a:pt x="93" y="31"/>
                </a:cubicBezTo>
                <a:cubicBezTo>
                  <a:pt x="93" y="31"/>
                  <a:pt x="94" y="31"/>
                  <a:pt x="94" y="31"/>
                </a:cubicBezTo>
                <a:close/>
                <a:moveTo>
                  <a:pt x="38" y="168"/>
                </a:moveTo>
                <a:cubicBezTo>
                  <a:pt x="33" y="171"/>
                  <a:pt x="29" y="173"/>
                  <a:pt x="24" y="175"/>
                </a:cubicBezTo>
                <a:cubicBezTo>
                  <a:pt x="22" y="177"/>
                  <a:pt x="19" y="178"/>
                  <a:pt x="17" y="179"/>
                </a:cubicBezTo>
                <a:cubicBezTo>
                  <a:pt x="15" y="180"/>
                  <a:pt x="14" y="181"/>
                  <a:pt x="13" y="181"/>
                </a:cubicBezTo>
                <a:cubicBezTo>
                  <a:pt x="12" y="182"/>
                  <a:pt x="7" y="185"/>
                  <a:pt x="12" y="182"/>
                </a:cubicBezTo>
                <a:cubicBezTo>
                  <a:pt x="17" y="178"/>
                  <a:pt x="22" y="175"/>
                  <a:pt x="28" y="171"/>
                </a:cubicBezTo>
                <a:cubicBezTo>
                  <a:pt x="31" y="169"/>
                  <a:pt x="35" y="167"/>
                  <a:pt x="38" y="164"/>
                </a:cubicBezTo>
                <a:cubicBezTo>
                  <a:pt x="38" y="166"/>
                  <a:pt x="38" y="167"/>
                  <a:pt x="38" y="168"/>
                </a:cubicBezTo>
                <a:close/>
                <a:moveTo>
                  <a:pt x="9" y="179"/>
                </a:moveTo>
                <a:cubicBezTo>
                  <a:pt x="15" y="177"/>
                  <a:pt x="20" y="174"/>
                  <a:pt x="25" y="171"/>
                </a:cubicBezTo>
                <a:cubicBezTo>
                  <a:pt x="27" y="170"/>
                  <a:pt x="30" y="168"/>
                  <a:pt x="32" y="167"/>
                </a:cubicBezTo>
                <a:cubicBezTo>
                  <a:pt x="33" y="167"/>
                  <a:pt x="33" y="167"/>
                  <a:pt x="34" y="166"/>
                </a:cubicBezTo>
                <a:cubicBezTo>
                  <a:pt x="25" y="172"/>
                  <a:pt x="16" y="177"/>
                  <a:pt x="9" y="183"/>
                </a:cubicBezTo>
                <a:cubicBezTo>
                  <a:pt x="9" y="182"/>
                  <a:pt x="9" y="181"/>
                  <a:pt x="9" y="179"/>
                </a:cubicBezTo>
                <a:close/>
                <a:moveTo>
                  <a:pt x="39" y="163"/>
                </a:moveTo>
                <a:cubicBezTo>
                  <a:pt x="34" y="166"/>
                  <a:pt x="29" y="168"/>
                  <a:pt x="24" y="171"/>
                </a:cubicBezTo>
                <a:cubicBezTo>
                  <a:pt x="22" y="172"/>
                  <a:pt x="19" y="173"/>
                  <a:pt x="17" y="175"/>
                </a:cubicBezTo>
                <a:cubicBezTo>
                  <a:pt x="15" y="176"/>
                  <a:pt x="13" y="176"/>
                  <a:pt x="12" y="177"/>
                </a:cubicBezTo>
                <a:cubicBezTo>
                  <a:pt x="8" y="179"/>
                  <a:pt x="12" y="177"/>
                  <a:pt x="13" y="177"/>
                </a:cubicBezTo>
                <a:cubicBezTo>
                  <a:pt x="21" y="170"/>
                  <a:pt x="31" y="165"/>
                  <a:pt x="40" y="159"/>
                </a:cubicBezTo>
                <a:cubicBezTo>
                  <a:pt x="39" y="160"/>
                  <a:pt x="39" y="161"/>
                  <a:pt x="39" y="163"/>
                </a:cubicBezTo>
                <a:close/>
                <a:moveTo>
                  <a:pt x="40" y="158"/>
                </a:moveTo>
                <a:cubicBezTo>
                  <a:pt x="33" y="162"/>
                  <a:pt x="25" y="165"/>
                  <a:pt x="18" y="169"/>
                </a:cubicBezTo>
                <a:cubicBezTo>
                  <a:pt x="16" y="170"/>
                  <a:pt x="14" y="171"/>
                  <a:pt x="12" y="172"/>
                </a:cubicBezTo>
                <a:cubicBezTo>
                  <a:pt x="13" y="172"/>
                  <a:pt x="13" y="172"/>
                  <a:pt x="13" y="172"/>
                </a:cubicBezTo>
                <a:cubicBezTo>
                  <a:pt x="17" y="169"/>
                  <a:pt x="21" y="167"/>
                  <a:pt x="25" y="164"/>
                </a:cubicBezTo>
                <a:cubicBezTo>
                  <a:pt x="28" y="162"/>
                  <a:pt x="30" y="160"/>
                  <a:pt x="33" y="159"/>
                </a:cubicBezTo>
                <a:cubicBezTo>
                  <a:pt x="36" y="157"/>
                  <a:pt x="39" y="155"/>
                  <a:pt x="41" y="153"/>
                </a:cubicBezTo>
                <a:cubicBezTo>
                  <a:pt x="41" y="155"/>
                  <a:pt x="40" y="156"/>
                  <a:pt x="40" y="158"/>
                </a:cubicBezTo>
                <a:close/>
                <a:moveTo>
                  <a:pt x="11" y="171"/>
                </a:moveTo>
                <a:cubicBezTo>
                  <a:pt x="16" y="169"/>
                  <a:pt x="21" y="166"/>
                  <a:pt x="26" y="163"/>
                </a:cubicBezTo>
                <a:cubicBezTo>
                  <a:pt x="25" y="163"/>
                  <a:pt x="25" y="163"/>
                  <a:pt x="25" y="164"/>
                </a:cubicBezTo>
                <a:cubicBezTo>
                  <a:pt x="20" y="167"/>
                  <a:pt x="14" y="169"/>
                  <a:pt x="10" y="173"/>
                </a:cubicBezTo>
                <a:cubicBezTo>
                  <a:pt x="10" y="173"/>
                  <a:pt x="10" y="172"/>
                  <a:pt x="11" y="171"/>
                </a:cubicBezTo>
                <a:close/>
                <a:moveTo>
                  <a:pt x="13" y="158"/>
                </a:moveTo>
                <a:cubicBezTo>
                  <a:pt x="13" y="158"/>
                  <a:pt x="14" y="158"/>
                  <a:pt x="14" y="158"/>
                </a:cubicBezTo>
                <a:cubicBezTo>
                  <a:pt x="14" y="158"/>
                  <a:pt x="14" y="158"/>
                  <a:pt x="15" y="158"/>
                </a:cubicBezTo>
                <a:cubicBezTo>
                  <a:pt x="19" y="156"/>
                  <a:pt x="22" y="154"/>
                  <a:pt x="26" y="151"/>
                </a:cubicBezTo>
                <a:cubicBezTo>
                  <a:pt x="29" y="150"/>
                  <a:pt x="33" y="149"/>
                  <a:pt x="36" y="147"/>
                </a:cubicBezTo>
                <a:cubicBezTo>
                  <a:pt x="32" y="150"/>
                  <a:pt x="28" y="152"/>
                  <a:pt x="25" y="154"/>
                </a:cubicBezTo>
                <a:cubicBezTo>
                  <a:pt x="20" y="157"/>
                  <a:pt x="16" y="159"/>
                  <a:pt x="12" y="162"/>
                </a:cubicBezTo>
                <a:cubicBezTo>
                  <a:pt x="13" y="161"/>
                  <a:pt x="13" y="160"/>
                  <a:pt x="13" y="158"/>
                </a:cubicBezTo>
                <a:close/>
                <a:moveTo>
                  <a:pt x="14" y="153"/>
                </a:moveTo>
                <a:cubicBezTo>
                  <a:pt x="15" y="153"/>
                  <a:pt x="15" y="153"/>
                  <a:pt x="15" y="153"/>
                </a:cubicBezTo>
                <a:cubicBezTo>
                  <a:pt x="17" y="151"/>
                  <a:pt x="18" y="150"/>
                  <a:pt x="20" y="149"/>
                </a:cubicBezTo>
                <a:cubicBezTo>
                  <a:pt x="22" y="148"/>
                  <a:pt x="24" y="147"/>
                  <a:pt x="26" y="146"/>
                </a:cubicBezTo>
                <a:cubicBezTo>
                  <a:pt x="31" y="143"/>
                  <a:pt x="36" y="139"/>
                  <a:pt x="41" y="136"/>
                </a:cubicBezTo>
                <a:cubicBezTo>
                  <a:pt x="41" y="137"/>
                  <a:pt x="41" y="138"/>
                  <a:pt x="41" y="139"/>
                </a:cubicBezTo>
                <a:cubicBezTo>
                  <a:pt x="37" y="140"/>
                  <a:pt x="33" y="143"/>
                  <a:pt x="29" y="145"/>
                </a:cubicBezTo>
                <a:cubicBezTo>
                  <a:pt x="25" y="148"/>
                  <a:pt x="20" y="150"/>
                  <a:pt x="16" y="153"/>
                </a:cubicBezTo>
                <a:cubicBezTo>
                  <a:pt x="15" y="153"/>
                  <a:pt x="15" y="153"/>
                  <a:pt x="14" y="154"/>
                </a:cubicBezTo>
                <a:cubicBezTo>
                  <a:pt x="14" y="154"/>
                  <a:pt x="14" y="153"/>
                  <a:pt x="14" y="153"/>
                </a:cubicBezTo>
                <a:close/>
                <a:moveTo>
                  <a:pt x="16" y="146"/>
                </a:moveTo>
                <a:cubicBezTo>
                  <a:pt x="16" y="146"/>
                  <a:pt x="16" y="145"/>
                  <a:pt x="16" y="145"/>
                </a:cubicBezTo>
                <a:cubicBezTo>
                  <a:pt x="17" y="145"/>
                  <a:pt x="19" y="144"/>
                  <a:pt x="19" y="143"/>
                </a:cubicBezTo>
                <a:cubicBezTo>
                  <a:pt x="23" y="140"/>
                  <a:pt x="27" y="138"/>
                  <a:pt x="32" y="136"/>
                </a:cubicBezTo>
                <a:cubicBezTo>
                  <a:pt x="35" y="134"/>
                  <a:pt x="38" y="132"/>
                  <a:pt x="41" y="129"/>
                </a:cubicBezTo>
                <a:cubicBezTo>
                  <a:pt x="41" y="130"/>
                  <a:pt x="41" y="131"/>
                  <a:pt x="41" y="132"/>
                </a:cubicBezTo>
                <a:cubicBezTo>
                  <a:pt x="37" y="134"/>
                  <a:pt x="32" y="136"/>
                  <a:pt x="28" y="139"/>
                </a:cubicBezTo>
                <a:cubicBezTo>
                  <a:pt x="26" y="140"/>
                  <a:pt x="24" y="141"/>
                  <a:pt x="21" y="143"/>
                </a:cubicBezTo>
                <a:cubicBezTo>
                  <a:pt x="21" y="143"/>
                  <a:pt x="20" y="144"/>
                  <a:pt x="19" y="144"/>
                </a:cubicBezTo>
                <a:cubicBezTo>
                  <a:pt x="18" y="145"/>
                  <a:pt x="17" y="146"/>
                  <a:pt x="16" y="146"/>
                </a:cubicBezTo>
                <a:cubicBezTo>
                  <a:pt x="16" y="146"/>
                  <a:pt x="16" y="146"/>
                  <a:pt x="16" y="146"/>
                </a:cubicBezTo>
                <a:close/>
                <a:moveTo>
                  <a:pt x="42" y="116"/>
                </a:moveTo>
                <a:cubicBezTo>
                  <a:pt x="42" y="116"/>
                  <a:pt x="42" y="115"/>
                  <a:pt x="42" y="115"/>
                </a:cubicBezTo>
                <a:cubicBezTo>
                  <a:pt x="42" y="115"/>
                  <a:pt x="42" y="115"/>
                  <a:pt x="43" y="115"/>
                </a:cubicBezTo>
                <a:cubicBezTo>
                  <a:pt x="42" y="116"/>
                  <a:pt x="42" y="117"/>
                  <a:pt x="42" y="117"/>
                </a:cubicBezTo>
                <a:cubicBezTo>
                  <a:pt x="39" y="119"/>
                  <a:pt x="37" y="120"/>
                  <a:pt x="34" y="122"/>
                </a:cubicBezTo>
                <a:cubicBezTo>
                  <a:pt x="32" y="124"/>
                  <a:pt x="29" y="125"/>
                  <a:pt x="26" y="127"/>
                </a:cubicBezTo>
                <a:cubicBezTo>
                  <a:pt x="28" y="126"/>
                  <a:pt x="29" y="125"/>
                  <a:pt x="31" y="123"/>
                </a:cubicBezTo>
                <a:cubicBezTo>
                  <a:pt x="34" y="121"/>
                  <a:pt x="38" y="118"/>
                  <a:pt x="42" y="116"/>
                </a:cubicBezTo>
                <a:close/>
                <a:moveTo>
                  <a:pt x="42" y="122"/>
                </a:moveTo>
                <a:cubicBezTo>
                  <a:pt x="38" y="124"/>
                  <a:pt x="34" y="126"/>
                  <a:pt x="30" y="128"/>
                </a:cubicBezTo>
                <a:cubicBezTo>
                  <a:pt x="28" y="129"/>
                  <a:pt x="26" y="131"/>
                  <a:pt x="24" y="132"/>
                </a:cubicBezTo>
                <a:cubicBezTo>
                  <a:pt x="23" y="132"/>
                  <a:pt x="22" y="133"/>
                  <a:pt x="21" y="133"/>
                </a:cubicBezTo>
                <a:cubicBezTo>
                  <a:pt x="20" y="134"/>
                  <a:pt x="20" y="134"/>
                  <a:pt x="19" y="134"/>
                </a:cubicBezTo>
                <a:cubicBezTo>
                  <a:pt x="20" y="134"/>
                  <a:pt x="20" y="134"/>
                  <a:pt x="20" y="133"/>
                </a:cubicBezTo>
                <a:cubicBezTo>
                  <a:pt x="24" y="130"/>
                  <a:pt x="27" y="128"/>
                  <a:pt x="31" y="126"/>
                </a:cubicBezTo>
                <a:cubicBezTo>
                  <a:pt x="35" y="124"/>
                  <a:pt x="38" y="121"/>
                  <a:pt x="42" y="119"/>
                </a:cubicBezTo>
                <a:cubicBezTo>
                  <a:pt x="42" y="120"/>
                  <a:pt x="42" y="121"/>
                  <a:pt x="42" y="122"/>
                </a:cubicBezTo>
                <a:close/>
                <a:moveTo>
                  <a:pt x="41" y="126"/>
                </a:moveTo>
                <a:cubicBezTo>
                  <a:pt x="37" y="129"/>
                  <a:pt x="34" y="131"/>
                  <a:pt x="30" y="134"/>
                </a:cubicBezTo>
                <a:cubicBezTo>
                  <a:pt x="27" y="135"/>
                  <a:pt x="25" y="136"/>
                  <a:pt x="22" y="137"/>
                </a:cubicBezTo>
                <a:cubicBezTo>
                  <a:pt x="22" y="138"/>
                  <a:pt x="16" y="141"/>
                  <a:pt x="19" y="139"/>
                </a:cubicBezTo>
                <a:cubicBezTo>
                  <a:pt x="26" y="132"/>
                  <a:pt x="35" y="129"/>
                  <a:pt x="41" y="123"/>
                </a:cubicBezTo>
                <a:cubicBezTo>
                  <a:pt x="41" y="124"/>
                  <a:pt x="41" y="125"/>
                  <a:pt x="41" y="126"/>
                </a:cubicBezTo>
                <a:close/>
                <a:moveTo>
                  <a:pt x="41" y="127"/>
                </a:moveTo>
                <a:cubicBezTo>
                  <a:pt x="41" y="127"/>
                  <a:pt x="41" y="128"/>
                  <a:pt x="41" y="128"/>
                </a:cubicBezTo>
                <a:cubicBezTo>
                  <a:pt x="41" y="128"/>
                  <a:pt x="40" y="128"/>
                  <a:pt x="39" y="128"/>
                </a:cubicBezTo>
                <a:cubicBezTo>
                  <a:pt x="40" y="128"/>
                  <a:pt x="41" y="127"/>
                  <a:pt x="41" y="127"/>
                </a:cubicBezTo>
                <a:close/>
                <a:moveTo>
                  <a:pt x="41" y="135"/>
                </a:moveTo>
                <a:cubicBezTo>
                  <a:pt x="37" y="137"/>
                  <a:pt x="33" y="139"/>
                  <a:pt x="28" y="142"/>
                </a:cubicBezTo>
                <a:cubicBezTo>
                  <a:pt x="26" y="143"/>
                  <a:pt x="24" y="144"/>
                  <a:pt x="22" y="146"/>
                </a:cubicBezTo>
                <a:cubicBezTo>
                  <a:pt x="21" y="146"/>
                  <a:pt x="20" y="147"/>
                  <a:pt x="19" y="147"/>
                </a:cubicBezTo>
                <a:cubicBezTo>
                  <a:pt x="18" y="148"/>
                  <a:pt x="14" y="150"/>
                  <a:pt x="17" y="148"/>
                </a:cubicBezTo>
                <a:cubicBezTo>
                  <a:pt x="22" y="145"/>
                  <a:pt x="26" y="142"/>
                  <a:pt x="31" y="139"/>
                </a:cubicBezTo>
                <a:cubicBezTo>
                  <a:pt x="34" y="137"/>
                  <a:pt x="38" y="136"/>
                  <a:pt x="41" y="133"/>
                </a:cubicBezTo>
                <a:cubicBezTo>
                  <a:pt x="41" y="134"/>
                  <a:pt x="41" y="135"/>
                  <a:pt x="41" y="135"/>
                </a:cubicBezTo>
                <a:close/>
                <a:moveTo>
                  <a:pt x="41" y="144"/>
                </a:moveTo>
                <a:cubicBezTo>
                  <a:pt x="41" y="144"/>
                  <a:pt x="41" y="144"/>
                  <a:pt x="40" y="144"/>
                </a:cubicBezTo>
                <a:cubicBezTo>
                  <a:pt x="40" y="144"/>
                  <a:pt x="40" y="144"/>
                  <a:pt x="40" y="144"/>
                </a:cubicBezTo>
                <a:cubicBezTo>
                  <a:pt x="39" y="145"/>
                  <a:pt x="37" y="146"/>
                  <a:pt x="36" y="146"/>
                </a:cubicBezTo>
                <a:cubicBezTo>
                  <a:pt x="31" y="148"/>
                  <a:pt x="26" y="151"/>
                  <a:pt x="21" y="153"/>
                </a:cubicBezTo>
                <a:cubicBezTo>
                  <a:pt x="21" y="154"/>
                  <a:pt x="20" y="154"/>
                  <a:pt x="19" y="155"/>
                </a:cubicBezTo>
                <a:cubicBezTo>
                  <a:pt x="19" y="155"/>
                  <a:pt x="19" y="155"/>
                  <a:pt x="19" y="154"/>
                </a:cubicBezTo>
                <a:cubicBezTo>
                  <a:pt x="26" y="150"/>
                  <a:pt x="35" y="146"/>
                  <a:pt x="41" y="140"/>
                </a:cubicBezTo>
                <a:cubicBezTo>
                  <a:pt x="41" y="141"/>
                  <a:pt x="41" y="142"/>
                  <a:pt x="41" y="144"/>
                </a:cubicBezTo>
                <a:close/>
                <a:moveTo>
                  <a:pt x="16" y="160"/>
                </a:moveTo>
                <a:cubicBezTo>
                  <a:pt x="20" y="157"/>
                  <a:pt x="25" y="155"/>
                  <a:pt x="29" y="152"/>
                </a:cubicBezTo>
                <a:cubicBezTo>
                  <a:pt x="31" y="151"/>
                  <a:pt x="34" y="149"/>
                  <a:pt x="36" y="148"/>
                </a:cubicBezTo>
                <a:cubicBezTo>
                  <a:pt x="38" y="147"/>
                  <a:pt x="39" y="146"/>
                  <a:pt x="41" y="145"/>
                </a:cubicBezTo>
                <a:cubicBezTo>
                  <a:pt x="41" y="145"/>
                  <a:pt x="41" y="145"/>
                  <a:pt x="41" y="145"/>
                </a:cubicBezTo>
                <a:cubicBezTo>
                  <a:pt x="41" y="145"/>
                  <a:pt x="41" y="144"/>
                  <a:pt x="41" y="144"/>
                </a:cubicBezTo>
                <a:cubicBezTo>
                  <a:pt x="41" y="145"/>
                  <a:pt x="41" y="146"/>
                  <a:pt x="41" y="146"/>
                </a:cubicBezTo>
                <a:cubicBezTo>
                  <a:pt x="36" y="149"/>
                  <a:pt x="31" y="152"/>
                  <a:pt x="25" y="155"/>
                </a:cubicBezTo>
                <a:cubicBezTo>
                  <a:pt x="22" y="157"/>
                  <a:pt x="20" y="158"/>
                  <a:pt x="17" y="160"/>
                </a:cubicBezTo>
                <a:cubicBezTo>
                  <a:pt x="16" y="160"/>
                  <a:pt x="15" y="161"/>
                  <a:pt x="14" y="162"/>
                </a:cubicBezTo>
                <a:cubicBezTo>
                  <a:pt x="12" y="163"/>
                  <a:pt x="18" y="159"/>
                  <a:pt x="16" y="160"/>
                </a:cubicBezTo>
                <a:close/>
                <a:moveTo>
                  <a:pt x="42" y="149"/>
                </a:moveTo>
                <a:cubicBezTo>
                  <a:pt x="39" y="150"/>
                  <a:pt x="37" y="152"/>
                  <a:pt x="35" y="153"/>
                </a:cubicBezTo>
                <a:cubicBezTo>
                  <a:pt x="32" y="155"/>
                  <a:pt x="28" y="157"/>
                  <a:pt x="25" y="159"/>
                </a:cubicBezTo>
                <a:cubicBezTo>
                  <a:pt x="21" y="161"/>
                  <a:pt x="17" y="164"/>
                  <a:pt x="13" y="166"/>
                </a:cubicBezTo>
                <a:cubicBezTo>
                  <a:pt x="9" y="168"/>
                  <a:pt x="14" y="165"/>
                  <a:pt x="15" y="164"/>
                </a:cubicBezTo>
                <a:cubicBezTo>
                  <a:pt x="17" y="163"/>
                  <a:pt x="20" y="161"/>
                  <a:pt x="22" y="160"/>
                </a:cubicBezTo>
                <a:cubicBezTo>
                  <a:pt x="28" y="156"/>
                  <a:pt x="36" y="153"/>
                  <a:pt x="41" y="147"/>
                </a:cubicBezTo>
                <a:cubicBezTo>
                  <a:pt x="41" y="148"/>
                  <a:pt x="41" y="148"/>
                  <a:pt x="42" y="149"/>
                </a:cubicBezTo>
                <a:close/>
                <a:moveTo>
                  <a:pt x="34" y="154"/>
                </a:moveTo>
                <a:cubicBezTo>
                  <a:pt x="35" y="154"/>
                  <a:pt x="35" y="154"/>
                  <a:pt x="36" y="153"/>
                </a:cubicBezTo>
                <a:cubicBezTo>
                  <a:pt x="38" y="152"/>
                  <a:pt x="40" y="151"/>
                  <a:pt x="42" y="150"/>
                </a:cubicBezTo>
                <a:cubicBezTo>
                  <a:pt x="42" y="150"/>
                  <a:pt x="42" y="151"/>
                  <a:pt x="42" y="152"/>
                </a:cubicBezTo>
                <a:cubicBezTo>
                  <a:pt x="39" y="153"/>
                  <a:pt x="36" y="155"/>
                  <a:pt x="33" y="157"/>
                </a:cubicBezTo>
                <a:cubicBezTo>
                  <a:pt x="30" y="159"/>
                  <a:pt x="26" y="161"/>
                  <a:pt x="23" y="163"/>
                </a:cubicBezTo>
                <a:cubicBezTo>
                  <a:pt x="22" y="165"/>
                  <a:pt x="20" y="166"/>
                  <a:pt x="18" y="167"/>
                </a:cubicBezTo>
                <a:cubicBezTo>
                  <a:pt x="16" y="168"/>
                  <a:pt x="12" y="169"/>
                  <a:pt x="11" y="170"/>
                </a:cubicBezTo>
                <a:cubicBezTo>
                  <a:pt x="14" y="167"/>
                  <a:pt x="18" y="166"/>
                  <a:pt x="22" y="163"/>
                </a:cubicBezTo>
                <a:cubicBezTo>
                  <a:pt x="26" y="160"/>
                  <a:pt x="30" y="157"/>
                  <a:pt x="34" y="154"/>
                </a:cubicBezTo>
                <a:close/>
                <a:moveTo>
                  <a:pt x="43" y="113"/>
                </a:moveTo>
                <a:cubicBezTo>
                  <a:pt x="43" y="113"/>
                  <a:pt x="43" y="114"/>
                  <a:pt x="43" y="114"/>
                </a:cubicBezTo>
                <a:cubicBezTo>
                  <a:pt x="39" y="116"/>
                  <a:pt x="35" y="118"/>
                  <a:pt x="31" y="120"/>
                </a:cubicBezTo>
                <a:cubicBezTo>
                  <a:pt x="29" y="121"/>
                  <a:pt x="27" y="122"/>
                  <a:pt x="25" y="123"/>
                </a:cubicBezTo>
                <a:cubicBezTo>
                  <a:pt x="24" y="123"/>
                  <a:pt x="23" y="124"/>
                  <a:pt x="22" y="125"/>
                </a:cubicBezTo>
                <a:cubicBezTo>
                  <a:pt x="23" y="124"/>
                  <a:pt x="24" y="123"/>
                  <a:pt x="25" y="123"/>
                </a:cubicBezTo>
                <a:cubicBezTo>
                  <a:pt x="30" y="118"/>
                  <a:pt x="37" y="115"/>
                  <a:pt x="44" y="110"/>
                </a:cubicBezTo>
                <a:cubicBezTo>
                  <a:pt x="43" y="111"/>
                  <a:pt x="43" y="112"/>
                  <a:pt x="43" y="113"/>
                </a:cubicBezTo>
                <a:close/>
                <a:moveTo>
                  <a:pt x="44" y="109"/>
                </a:moveTo>
                <a:cubicBezTo>
                  <a:pt x="40" y="111"/>
                  <a:pt x="36" y="113"/>
                  <a:pt x="32" y="115"/>
                </a:cubicBezTo>
                <a:cubicBezTo>
                  <a:pt x="29" y="116"/>
                  <a:pt x="26" y="117"/>
                  <a:pt x="24" y="119"/>
                </a:cubicBezTo>
                <a:cubicBezTo>
                  <a:pt x="24" y="119"/>
                  <a:pt x="24" y="119"/>
                  <a:pt x="24" y="119"/>
                </a:cubicBezTo>
                <a:cubicBezTo>
                  <a:pt x="27" y="117"/>
                  <a:pt x="30" y="116"/>
                  <a:pt x="33" y="114"/>
                </a:cubicBezTo>
                <a:cubicBezTo>
                  <a:pt x="37" y="111"/>
                  <a:pt x="40" y="109"/>
                  <a:pt x="44" y="107"/>
                </a:cubicBezTo>
                <a:cubicBezTo>
                  <a:pt x="44" y="107"/>
                  <a:pt x="44" y="108"/>
                  <a:pt x="44" y="109"/>
                </a:cubicBezTo>
                <a:close/>
                <a:moveTo>
                  <a:pt x="25" y="115"/>
                </a:moveTo>
                <a:cubicBezTo>
                  <a:pt x="28" y="114"/>
                  <a:pt x="31" y="113"/>
                  <a:pt x="34" y="111"/>
                </a:cubicBezTo>
                <a:cubicBezTo>
                  <a:pt x="36" y="110"/>
                  <a:pt x="38" y="109"/>
                  <a:pt x="40" y="108"/>
                </a:cubicBezTo>
                <a:cubicBezTo>
                  <a:pt x="40" y="108"/>
                  <a:pt x="40" y="108"/>
                  <a:pt x="41" y="108"/>
                </a:cubicBezTo>
                <a:cubicBezTo>
                  <a:pt x="37" y="110"/>
                  <a:pt x="33" y="113"/>
                  <a:pt x="29" y="115"/>
                </a:cubicBezTo>
                <a:cubicBezTo>
                  <a:pt x="28" y="116"/>
                  <a:pt x="26" y="117"/>
                  <a:pt x="24" y="118"/>
                </a:cubicBezTo>
                <a:cubicBezTo>
                  <a:pt x="24" y="117"/>
                  <a:pt x="25" y="116"/>
                  <a:pt x="25" y="115"/>
                </a:cubicBezTo>
                <a:close/>
                <a:moveTo>
                  <a:pt x="45" y="105"/>
                </a:moveTo>
                <a:cubicBezTo>
                  <a:pt x="42" y="107"/>
                  <a:pt x="38" y="108"/>
                  <a:pt x="35" y="110"/>
                </a:cubicBezTo>
                <a:cubicBezTo>
                  <a:pt x="34" y="110"/>
                  <a:pt x="32" y="112"/>
                  <a:pt x="30" y="113"/>
                </a:cubicBezTo>
                <a:cubicBezTo>
                  <a:pt x="29" y="113"/>
                  <a:pt x="27" y="114"/>
                  <a:pt x="26" y="114"/>
                </a:cubicBezTo>
                <a:cubicBezTo>
                  <a:pt x="26" y="115"/>
                  <a:pt x="25" y="115"/>
                  <a:pt x="25" y="115"/>
                </a:cubicBezTo>
                <a:cubicBezTo>
                  <a:pt x="25" y="115"/>
                  <a:pt x="25" y="114"/>
                  <a:pt x="25" y="114"/>
                </a:cubicBezTo>
                <a:cubicBezTo>
                  <a:pt x="26" y="114"/>
                  <a:pt x="27" y="113"/>
                  <a:pt x="27" y="113"/>
                </a:cubicBezTo>
                <a:cubicBezTo>
                  <a:pt x="33" y="109"/>
                  <a:pt x="40" y="107"/>
                  <a:pt x="46" y="103"/>
                </a:cubicBezTo>
                <a:cubicBezTo>
                  <a:pt x="45" y="104"/>
                  <a:pt x="45" y="104"/>
                  <a:pt x="45" y="105"/>
                </a:cubicBezTo>
                <a:close/>
                <a:moveTo>
                  <a:pt x="46" y="101"/>
                </a:moveTo>
                <a:cubicBezTo>
                  <a:pt x="43" y="102"/>
                  <a:pt x="40" y="104"/>
                  <a:pt x="37" y="105"/>
                </a:cubicBezTo>
                <a:cubicBezTo>
                  <a:pt x="34" y="106"/>
                  <a:pt x="32" y="107"/>
                  <a:pt x="29" y="108"/>
                </a:cubicBezTo>
                <a:cubicBezTo>
                  <a:pt x="25" y="110"/>
                  <a:pt x="32" y="106"/>
                  <a:pt x="32" y="106"/>
                </a:cubicBezTo>
                <a:cubicBezTo>
                  <a:pt x="38" y="104"/>
                  <a:pt x="43" y="101"/>
                  <a:pt x="47" y="98"/>
                </a:cubicBezTo>
                <a:cubicBezTo>
                  <a:pt x="47" y="99"/>
                  <a:pt x="47" y="100"/>
                  <a:pt x="46" y="101"/>
                </a:cubicBezTo>
                <a:close/>
                <a:moveTo>
                  <a:pt x="48" y="96"/>
                </a:moveTo>
                <a:cubicBezTo>
                  <a:pt x="45" y="97"/>
                  <a:pt x="42" y="99"/>
                  <a:pt x="38" y="100"/>
                </a:cubicBezTo>
                <a:cubicBezTo>
                  <a:pt x="36" y="101"/>
                  <a:pt x="34" y="102"/>
                  <a:pt x="32" y="103"/>
                </a:cubicBezTo>
                <a:cubicBezTo>
                  <a:pt x="31" y="104"/>
                  <a:pt x="30" y="104"/>
                  <a:pt x="29" y="105"/>
                </a:cubicBezTo>
                <a:cubicBezTo>
                  <a:pt x="30" y="104"/>
                  <a:pt x="31" y="104"/>
                  <a:pt x="31" y="103"/>
                </a:cubicBezTo>
                <a:cubicBezTo>
                  <a:pt x="37" y="100"/>
                  <a:pt x="44" y="98"/>
                  <a:pt x="49" y="94"/>
                </a:cubicBezTo>
                <a:cubicBezTo>
                  <a:pt x="49" y="94"/>
                  <a:pt x="48" y="95"/>
                  <a:pt x="48" y="96"/>
                </a:cubicBezTo>
                <a:close/>
                <a:moveTo>
                  <a:pt x="50" y="91"/>
                </a:moveTo>
                <a:cubicBezTo>
                  <a:pt x="47" y="93"/>
                  <a:pt x="44" y="94"/>
                  <a:pt x="41" y="96"/>
                </a:cubicBezTo>
                <a:cubicBezTo>
                  <a:pt x="39" y="97"/>
                  <a:pt x="37" y="98"/>
                  <a:pt x="35" y="99"/>
                </a:cubicBezTo>
                <a:cubicBezTo>
                  <a:pt x="34" y="99"/>
                  <a:pt x="26" y="103"/>
                  <a:pt x="31" y="100"/>
                </a:cubicBezTo>
                <a:cubicBezTo>
                  <a:pt x="38" y="95"/>
                  <a:pt x="45" y="94"/>
                  <a:pt x="51" y="89"/>
                </a:cubicBezTo>
                <a:cubicBezTo>
                  <a:pt x="51" y="90"/>
                  <a:pt x="50" y="90"/>
                  <a:pt x="50" y="91"/>
                </a:cubicBezTo>
                <a:close/>
                <a:moveTo>
                  <a:pt x="30" y="98"/>
                </a:moveTo>
                <a:cubicBezTo>
                  <a:pt x="34" y="97"/>
                  <a:pt x="38" y="95"/>
                  <a:pt x="41" y="93"/>
                </a:cubicBezTo>
                <a:cubicBezTo>
                  <a:pt x="43" y="92"/>
                  <a:pt x="45" y="91"/>
                  <a:pt x="47" y="90"/>
                </a:cubicBezTo>
                <a:cubicBezTo>
                  <a:pt x="48" y="90"/>
                  <a:pt x="54" y="86"/>
                  <a:pt x="49" y="90"/>
                </a:cubicBezTo>
                <a:cubicBezTo>
                  <a:pt x="43" y="94"/>
                  <a:pt x="35" y="96"/>
                  <a:pt x="30" y="100"/>
                </a:cubicBezTo>
                <a:cubicBezTo>
                  <a:pt x="30" y="99"/>
                  <a:pt x="30" y="99"/>
                  <a:pt x="30" y="98"/>
                </a:cubicBezTo>
                <a:close/>
                <a:moveTo>
                  <a:pt x="52" y="87"/>
                </a:moveTo>
                <a:cubicBezTo>
                  <a:pt x="52" y="87"/>
                  <a:pt x="52" y="87"/>
                  <a:pt x="52" y="87"/>
                </a:cubicBezTo>
                <a:cubicBezTo>
                  <a:pt x="48" y="89"/>
                  <a:pt x="44" y="91"/>
                  <a:pt x="41" y="93"/>
                </a:cubicBezTo>
                <a:cubicBezTo>
                  <a:pt x="38" y="94"/>
                  <a:pt x="36" y="95"/>
                  <a:pt x="34" y="96"/>
                </a:cubicBezTo>
                <a:cubicBezTo>
                  <a:pt x="33" y="97"/>
                  <a:pt x="29" y="99"/>
                  <a:pt x="32" y="96"/>
                </a:cubicBezTo>
                <a:cubicBezTo>
                  <a:pt x="39" y="92"/>
                  <a:pt x="47" y="89"/>
                  <a:pt x="54" y="84"/>
                </a:cubicBezTo>
                <a:cubicBezTo>
                  <a:pt x="53" y="85"/>
                  <a:pt x="53" y="86"/>
                  <a:pt x="52" y="87"/>
                </a:cubicBezTo>
                <a:close/>
                <a:moveTo>
                  <a:pt x="55" y="82"/>
                </a:moveTo>
                <a:cubicBezTo>
                  <a:pt x="52" y="83"/>
                  <a:pt x="49" y="85"/>
                  <a:pt x="45" y="86"/>
                </a:cubicBezTo>
                <a:cubicBezTo>
                  <a:pt x="41" y="88"/>
                  <a:pt x="35" y="91"/>
                  <a:pt x="32" y="93"/>
                </a:cubicBezTo>
                <a:cubicBezTo>
                  <a:pt x="32" y="93"/>
                  <a:pt x="32" y="93"/>
                  <a:pt x="32" y="93"/>
                </a:cubicBezTo>
                <a:cubicBezTo>
                  <a:pt x="40" y="88"/>
                  <a:pt x="49" y="84"/>
                  <a:pt x="57" y="79"/>
                </a:cubicBezTo>
                <a:cubicBezTo>
                  <a:pt x="56" y="80"/>
                  <a:pt x="56" y="81"/>
                  <a:pt x="55" y="82"/>
                </a:cubicBezTo>
                <a:close/>
                <a:moveTo>
                  <a:pt x="59" y="76"/>
                </a:moveTo>
                <a:cubicBezTo>
                  <a:pt x="55" y="78"/>
                  <a:pt x="51" y="79"/>
                  <a:pt x="47" y="81"/>
                </a:cubicBezTo>
                <a:cubicBezTo>
                  <a:pt x="45" y="82"/>
                  <a:pt x="42" y="83"/>
                  <a:pt x="39" y="85"/>
                </a:cubicBezTo>
                <a:cubicBezTo>
                  <a:pt x="38" y="85"/>
                  <a:pt x="37" y="85"/>
                  <a:pt x="36" y="86"/>
                </a:cubicBezTo>
                <a:cubicBezTo>
                  <a:pt x="36" y="86"/>
                  <a:pt x="35" y="86"/>
                  <a:pt x="35" y="86"/>
                </a:cubicBezTo>
                <a:cubicBezTo>
                  <a:pt x="35" y="86"/>
                  <a:pt x="35" y="86"/>
                  <a:pt x="35" y="86"/>
                </a:cubicBezTo>
                <a:cubicBezTo>
                  <a:pt x="36" y="85"/>
                  <a:pt x="38" y="84"/>
                  <a:pt x="38" y="85"/>
                </a:cubicBezTo>
                <a:cubicBezTo>
                  <a:pt x="46" y="81"/>
                  <a:pt x="55" y="77"/>
                  <a:pt x="62" y="72"/>
                </a:cubicBezTo>
                <a:cubicBezTo>
                  <a:pt x="61" y="73"/>
                  <a:pt x="60" y="75"/>
                  <a:pt x="59" y="76"/>
                </a:cubicBezTo>
                <a:close/>
                <a:moveTo>
                  <a:pt x="42" y="82"/>
                </a:moveTo>
                <a:cubicBezTo>
                  <a:pt x="45" y="81"/>
                  <a:pt x="48" y="79"/>
                  <a:pt x="50" y="78"/>
                </a:cubicBezTo>
                <a:cubicBezTo>
                  <a:pt x="51" y="78"/>
                  <a:pt x="52" y="77"/>
                  <a:pt x="52" y="77"/>
                </a:cubicBezTo>
                <a:cubicBezTo>
                  <a:pt x="50" y="78"/>
                  <a:pt x="48" y="79"/>
                  <a:pt x="47" y="80"/>
                </a:cubicBezTo>
                <a:cubicBezTo>
                  <a:pt x="45" y="81"/>
                  <a:pt x="44" y="81"/>
                  <a:pt x="42" y="82"/>
                </a:cubicBezTo>
                <a:close/>
                <a:moveTo>
                  <a:pt x="35" y="87"/>
                </a:moveTo>
                <a:cubicBezTo>
                  <a:pt x="38" y="86"/>
                  <a:pt x="42" y="84"/>
                  <a:pt x="45" y="83"/>
                </a:cubicBezTo>
                <a:cubicBezTo>
                  <a:pt x="49" y="81"/>
                  <a:pt x="55" y="79"/>
                  <a:pt x="58" y="77"/>
                </a:cubicBezTo>
                <a:cubicBezTo>
                  <a:pt x="58" y="77"/>
                  <a:pt x="58" y="77"/>
                  <a:pt x="58" y="77"/>
                </a:cubicBezTo>
                <a:cubicBezTo>
                  <a:pt x="50" y="83"/>
                  <a:pt x="41" y="87"/>
                  <a:pt x="32" y="92"/>
                </a:cubicBezTo>
                <a:cubicBezTo>
                  <a:pt x="33" y="90"/>
                  <a:pt x="34" y="89"/>
                  <a:pt x="35" y="87"/>
                </a:cubicBezTo>
                <a:close/>
                <a:moveTo>
                  <a:pt x="32" y="94"/>
                </a:moveTo>
                <a:cubicBezTo>
                  <a:pt x="36" y="92"/>
                  <a:pt x="39" y="90"/>
                  <a:pt x="43" y="88"/>
                </a:cubicBezTo>
                <a:cubicBezTo>
                  <a:pt x="46" y="87"/>
                  <a:pt x="52" y="85"/>
                  <a:pt x="55" y="83"/>
                </a:cubicBezTo>
                <a:cubicBezTo>
                  <a:pt x="55" y="83"/>
                  <a:pt x="55" y="83"/>
                  <a:pt x="55" y="83"/>
                </a:cubicBezTo>
                <a:cubicBezTo>
                  <a:pt x="47" y="88"/>
                  <a:pt x="39" y="91"/>
                  <a:pt x="31" y="96"/>
                </a:cubicBezTo>
                <a:cubicBezTo>
                  <a:pt x="31" y="95"/>
                  <a:pt x="32" y="94"/>
                  <a:pt x="32" y="94"/>
                </a:cubicBezTo>
                <a:close/>
                <a:moveTo>
                  <a:pt x="29" y="102"/>
                </a:moveTo>
                <a:cubicBezTo>
                  <a:pt x="33" y="101"/>
                  <a:pt x="36" y="99"/>
                  <a:pt x="40" y="97"/>
                </a:cubicBezTo>
                <a:cubicBezTo>
                  <a:pt x="43" y="95"/>
                  <a:pt x="47" y="94"/>
                  <a:pt x="50" y="92"/>
                </a:cubicBezTo>
                <a:cubicBezTo>
                  <a:pt x="50" y="92"/>
                  <a:pt x="50" y="92"/>
                  <a:pt x="50" y="92"/>
                </a:cubicBezTo>
                <a:cubicBezTo>
                  <a:pt x="47" y="95"/>
                  <a:pt x="43" y="96"/>
                  <a:pt x="40" y="98"/>
                </a:cubicBezTo>
                <a:cubicBezTo>
                  <a:pt x="36" y="100"/>
                  <a:pt x="32" y="102"/>
                  <a:pt x="28" y="104"/>
                </a:cubicBezTo>
                <a:cubicBezTo>
                  <a:pt x="29" y="104"/>
                  <a:pt x="29" y="103"/>
                  <a:pt x="29" y="102"/>
                </a:cubicBezTo>
                <a:close/>
                <a:moveTo>
                  <a:pt x="28" y="106"/>
                </a:moveTo>
                <a:cubicBezTo>
                  <a:pt x="31" y="104"/>
                  <a:pt x="34" y="103"/>
                  <a:pt x="37" y="102"/>
                </a:cubicBezTo>
                <a:cubicBezTo>
                  <a:pt x="39" y="101"/>
                  <a:pt x="41" y="100"/>
                  <a:pt x="43" y="99"/>
                </a:cubicBezTo>
                <a:cubicBezTo>
                  <a:pt x="44" y="98"/>
                  <a:pt x="49" y="95"/>
                  <a:pt x="47" y="97"/>
                </a:cubicBezTo>
                <a:cubicBezTo>
                  <a:pt x="41" y="102"/>
                  <a:pt x="34" y="104"/>
                  <a:pt x="27" y="108"/>
                </a:cubicBezTo>
                <a:cubicBezTo>
                  <a:pt x="28" y="107"/>
                  <a:pt x="28" y="106"/>
                  <a:pt x="28" y="106"/>
                </a:cubicBezTo>
                <a:close/>
                <a:moveTo>
                  <a:pt x="27" y="109"/>
                </a:moveTo>
                <a:cubicBezTo>
                  <a:pt x="29" y="109"/>
                  <a:pt x="32" y="108"/>
                  <a:pt x="34" y="107"/>
                </a:cubicBezTo>
                <a:cubicBezTo>
                  <a:pt x="36" y="106"/>
                  <a:pt x="39" y="105"/>
                  <a:pt x="41" y="104"/>
                </a:cubicBezTo>
                <a:cubicBezTo>
                  <a:pt x="42" y="104"/>
                  <a:pt x="42" y="104"/>
                  <a:pt x="43" y="103"/>
                </a:cubicBezTo>
                <a:cubicBezTo>
                  <a:pt x="43" y="103"/>
                  <a:pt x="47" y="101"/>
                  <a:pt x="45" y="102"/>
                </a:cubicBezTo>
                <a:cubicBezTo>
                  <a:pt x="42" y="105"/>
                  <a:pt x="37" y="106"/>
                  <a:pt x="34" y="108"/>
                </a:cubicBezTo>
                <a:cubicBezTo>
                  <a:pt x="31" y="109"/>
                  <a:pt x="28" y="111"/>
                  <a:pt x="26" y="113"/>
                </a:cubicBezTo>
                <a:cubicBezTo>
                  <a:pt x="26" y="112"/>
                  <a:pt x="26" y="111"/>
                  <a:pt x="27" y="109"/>
                </a:cubicBezTo>
                <a:close/>
                <a:moveTo>
                  <a:pt x="23" y="120"/>
                </a:moveTo>
                <a:cubicBezTo>
                  <a:pt x="27" y="118"/>
                  <a:pt x="31" y="116"/>
                  <a:pt x="35" y="115"/>
                </a:cubicBezTo>
                <a:cubicBezTo>
                  <a:pt x="35" y="115"/>
                  <a:pt x="36" y="114"/>
                  <a:pt x="36" y="114"/>
                </a:cubicBezTo>
                <a:cubicBezTo>
                  <a:pt x="32" y="117"/>
                  <a:pt x="27" y="120"/>
                  <a:pt x="23" y="123"/>
                </a:cubicBezTo>
                <a:cubicBezTo>
                  <a:pt x="23" y="122"/>
                  <a:pt x="23" y="121"/>
                  <a:pt x="23" y="120"/>
                </a:cubicBezTo>
                <a:close/>
                <a:moveTo>
                  <a:pt x="22" y="125"/>
                </a:moveTo>
                <a:cubicBezTo>
                  <a:pt x="25" y="124"/>
                  <a:pt x="28" y="122"/>
                  <a:pt x="31" y="120"/>
                </a:cubicBezTo>
                <a:cubicBezTo>
                  <a:pt x="33" y="119"/>
                  <a:pt x="35" y="118"/>
                  <a:pt x="37" y="117"/>
                </a:cubicBezTo>
                <a:cubicBezTo>
                  <a:pt x="38" y="117"/>
                  <a:pt x="38" y="117"/>
                  <a:pt x="39" y="117"/>
                </a:cubicBezTo>
                <a:cubicBezTo>
                  <a:pt x="36" y="119"/>
                  <a:pt x="33" y="121"/>
                  <a:pt x="30" y="123"/>
                </a:cubicBezTo>
                <a:cubicBezTo>
                  <a:pt x="27" y="125"/>
                  <a:pt x="24" y="127"/>
                  <a:pt x="21" y="129"/>
                </a:cubicBezTo>
                <a:cubicBezTo>
                  <a:pt x="21" y="128"/>
                  <a:pt x="22" y="127"/>
                  <a:pt x="22" y="125"/>
                </a:cubicBezTo>
                <a:close/>
                <a:moveTo>
                  <a:pt x="21" y="130"/>
                </a:moveTo>
                <a:cubicBezTo>
                  <a:pt x="25" y="128"/>
                  <a:pt x="29" y="126"/>
                  <a:pt x="33" y="123"/>
                </a:cubicBezTo>
                <a:cubicBezTo>
                  <a:pt x="35" y="123"/>
                  <a:pt x="36" y="122"/>
                  <a:pt x="38" y="120"/>
                </a:cubicBezTo>
                <a:cubicBezTo>
                  <a:pt x="39" y="120"/>
                  <a:pt x="39" y="119"/>
                  <a:pt x="40" y="119"/>
                </a:cubicBezTo>
                <a:cubicBezTo>
                  <a:pt x="43" y="117"/>
                  <a:pt x="39" y="120"/>
                  <a:pt x="38" y="120"/>
                </a:cubicBezTo>
                <a:cubicBezTo>
                  <a:pt x="35" y="123"/>
                  <a:pt x="31" y="126"/>
                  <a:pt x="26" y="128"/>
                </a:cubicBezTo>
                <a:cubicBezTo>
                  <a:pt x="24" y="129"/>
                  <a:pt x="22" y="131"/>
                  <a:pt x="20" y="133"/>
                </a:cubicBezTo>
                <a:cubicBezTo>
                  <a:pt x="20" y="132"/>
                  <a:pt x="20" y="131"/>
                  <a:pt x="21" y="130"/>
                </a:cubicBezTo>
                <a:close/>
                <a:moveTo>
                  <a:pt x="19" y="135"/>
                </a:moveTo>
                <a:cubicBezTo>
                  <a:pt x="24" y="133"/>
                  <a:pt x="28" y="130"/>
                  <a:pt x="32" y="128"/>
                </a:cubicBezTo>
                <a:cubicBezTo>
                  <a:pt x="34" y="127"/>
                  <a:pt x="36" y="126"/>
                  <a:pt x="38" y="124"/>
                </a:cubicBezTo>
                <a:cubicBezTo>
                  <a:pt x="39" y="124"/>
                  <a:pt x="40" y="123"/>
                  <a:pt x="42" y="123"/>
                </a:cubicBezTo>
                <a:cubicBezTo>
                  <a:pt x="42" y="123"/>
                  <a:pt x="42" y="123"/>
                  <a:pt x="42" y="123"/>
                </a:cubicBezTo>
                <a:cubicBezTo>
                  <a:pt x="42" y="123"/>
                  <a:pt x="42" y="123"/>
                  <a:pt x="42" y="123"/>
                </a:cubicBezTo>
                <a:cubicBezTo>
                  <a:pt x="41" y="124"/>
                  <a:pt x="38" y="125"/>
                  <a:pt x="39" y="125"/>
                </a:cubicBezTo>
                <a:cubicBezTo>
                  <a:pt x="32" y="130"/>
                  <a:pt x="24" y="133"/>
                  <a:pt x="18" y="139"/>
                </a:cubicBezTo>
                <a:cubicBezTo>
                  <a:pt x="19" y="137"/>
                  <a:pt x="19" y="136"/>
                  <a:pt x="19" y="135"/>
                </a:cubicBezTo>
                <a:close/>
                <a:moveTo>
                  <a:pt x="18" y="141"/>
                </a:moveTo>
                <a:cubicBezTo>
                  <a:pt x="18" y="141"/>
                  <a:pt x="18" y="141"/>
                  <a:pt x="18" y="140"/>
                </a:cubicBezTo>
                <a:cubicBezTo>
                  <a:pt x="18" y="141"/>
                  <a:pt x="18" y="141"/>
                  <a:pt x="18" y="141"/>
                </a:cubicBezTo>
                <a:cubicBezTo>
                  <a:pt x="18" y="141"/>
                  <a:pt x="18" y="141"/>
                  <a:pt x="18" y="141"/>
                </a:cubicBezTo>
                <a:close/>
                <a:moveTo>
                  <a:pt x="17" y="142"/>
                </a:moveTo>
                <a:cubicBezTo>
                  <a:pt x="21" y="140"/>
                  <a:pt x="24" y="138"/>
                  <a:pt x="28" y="136"/>
                </a:cubicBezTo>
                <a:cubicBezTo>
                  <a:pt x="30" y="135"/>
                  <a:pt x="32" y="134"/>
                  <a:pt x="34" y="132"/>
                </a:cubicBezTo>
                <a:cubicBezTo>
                  <a:pt x="35" y="132"/>
                  <a:pt x="35" y="131"/>
                  <a:pt x="36" y="131"/>
                </a:cubicBezTo>
                <a:cubicBezTo>
                  <a:pt x="37" y="130"/>
                  <a:pt x="41" y="129"/>
                  <a:pt x="41" y="129"/>
                </a:cubicBezTo>
                <a:cubicBezTo>
                  <a:pt x="37" y="133"/>
                  <a:pt x="32" y="135"/>
                  <a:pt x="27" y="137"/>
                </a:cubicBezTo>
                <a:cubicBezTo>
                  <a:pt x="24" y="139"/>
                  <a:pt x="20" y="142"/>
                  <a:pt x="17" y="144"/>
                </a:cubicBezTo>
                <a:cubicBezTo>
                  <a:pt x="17" y="144"/>
                  <a:pt x="17" y="143"/>
                  <a:pt x="17" y="142"/>
                </a:cubicBezTo>
                <a:close/>
                <a:moveTo>
                  <a:pt x="16" y="146"/>
                </a:moveTo>
                <a:cubicBezTo>
                  <a:pt x="20" y="145"/>
                  <a:pt x="24" y="142"/>
                  <a:pt x="27" y="140"/>
                </a:cubicBezTo>
                <a:cubicBezTo>
                  <a:pt x="29" y="139"/>
                  <a:pt x="32" y="137"/>
                  <a:pt x="34" y="136"/>
                </a:cubicBezTo>
                <a:cubicBezTo>
                  <a:pt x="35" y="136"/>
                  <a:pt x="36" y="135"/>
                  <a:pt x="37" y="135"/>
                </a:cubicBezTo>
                <a:cubicBezTo>
                  <a:pt x="37" y="135"/>
                  <a:pt x="42" y="132"/>
                  <a:pt x="40" y="134"/>
                </a:cubicBezTo>
                <a:cubicBezTo>
                  <a:pt x="38" y="135"/>
                  <a:pt x="35" y="136"/>
                  <a:pt x="33" y="137"/>
                </a:cubicBezTo>
                <a:cubicBezTo>
                  <a:pt x="31" y="138"/>
                  <a:pt x="28" y="140"/>
                  <a:pt x="26" y="142"/>
                </a:cubicBezTo>
                <a:cubicBezTo>
                  <a:pt x="23" y="144"/>
                  <a:pt x="19" y="146"/>
                  <a:pt x="16" y="148"/>
                </a:cubicBezTo>
                <a:cubicBezTo>
                  <a:pt x="16" y="148"/>
                  <a:pt x="16" y="147"/>
                  <a:pt x="16" y="146"/>
                </a:cubicBezTo>
                <a:close/>
                <a:moveTo>
                  <a:pt x="15" y="150"/>
                </a:moveTo>
                <a:cubicBezTo>
                  <a:pt x="20" y="148"/>
                  <a:pt x="24" y="145"/>
                  <a:pt x="29" y="142"/>
                </a:cubicBezTo>
                <a:cubicBezTo>
                  <a:pt x="31" y="141"/>
                  <a:pt x="33" y="140"/>
                  <a:pt x="36" y="138"/>
                </a:cubicBezTo>
                <a:cubicBezTo>
                  <a:pt x="36" y="138"/>
                  <a:pt x="37" y="138"/>
                  <a:pt x="37" y="138"/>
                </a:cubicBezTo>
                <a:cubicBezTo>
                  <a:pt x="32" y="141"/>
                  <a:pt x="28" y="144"/>
                  <a:pt x="23" y="146"/>
                </a:cubicBezTo>
                <a:cubicBezTo>
                  <a:pt x="20" y="148"/>
                  <a:pt x="17" y="150"/>
                  <a:pt x="15" y="152"/>
                </a:cubicBezTo>
                <a:cubicBezTo>
                  <a:pt x="15" y="151"/>
                  <a:pt x="15" y="150"/>
                  <a:pt x="15" y="150"/>
                </a:cubicBezTo>
                <a:close/>
                <a:moveTo>
                  <a:pt x="14" y="154"/>
                </a:moveTo>
                <a:cubicBezTo>
                  <a:pt x="19" y="152"/>
                  <a:pt x="23" y="149"/>
                  <a:pt x="27" y="147"/>
                </a:cubicBezTo>
                <a:cubicBezTo>
                  <a:pt x="29" y="146"/>
                  <a:pt x="31" y="145"/>
                  <a:pt x="34" y="144"/>
                </a:cubicBezTo>
                <a:cubicBezTo>
                  <a:pt x="35" y="143"/>
                  <a:pt x="36" y="142"/>
                  <a:pt x="38" y="141"/>
                </a:cubicBezTo>
                <a:cubicBezTo>
                  <a:pt x="38" y="141"/>
                  <a:pt x="42" y="138"/>
                  <a:pt x="40" y="140"/>
                </a:cubicBezTo>
                <a:cubicBezTo>
                  <a:pt x="36" y="144"/>
                  <a:pt x="31" y="147"/>
                  <a:pt x="26" y="149"/>
                </a:cubicBezTo>
                <a:cubicBezTo>
                  <a:pt x="22" y="152"/>
                  <a:pt x="18" y="155"/>
                  <a:pt x="14" y="157"/>
                </a:cubicBezTo>
                <a:cubicBezTo>
                  <a:pt x="14" y="156"/>
                  <a:pt x="14" y="155"/>
                  <a:pt x="14" y="154"/>
                </a:cubicBezTo>
                <a:close/>
                <a:moveTo>
                  <a:pt x="12" y="163"/>
                </a:moveTo>
                <a:cubicBezTo>
                  <a:pt x="12" y="163"/>
                  <a:pt x="12" y="163"/>
                  <a:pt x="12" y="163"/>
                </a:cubicBezTo>
                <a:cubicBezTo>
                  <a:pt x="18" y="160"/>
                  <a:pt x="23" y="157"/>
                  <a:pt x="29" y="154"/>
                </a:cubicBezTo>
                <a:cubicBezTo>
                  <a:pt x="32" y="152"/>
                  <a:pt x="34" y="151"/>
                  <a:pt x="37" y="149"/>
                </a:cubicBezTo>
                <a:cubicBezTo>
                  <a:pt x="38" y="149"/>
                  <a:pt x="40" y="148"/>
                  <a:pt x="41" y="147"/>
                </a:cubicBezTo>
                <a:cubicBezTo>
                  <a:pt x="39" y="149"/>
                  <a:pt x="37" y="150"/>
                  <a:pt x="36" y="151"/>
                </a:cubicBezTo>
                <a:cubicBezTo>
                  <a:pt x="28" y="156"/>
                  <a:pt x="19" y="160"/>
                  <a:pt x="12" y="166"/>
                </a:cubicBezTo>
                <a:cubicBezTo>
                  <a:pt x="12" y="165"/>
                  <a:pt x="12" y="164"/>
                  <a:pt x="12" y="163"/>
                </a:cubicBezTo>
                <a:close/>
                <a:moveTo>
                  <a:pt x="11" y="168"/>
                </a:moveTo>
                <a:cubicBezTo>
                  <a:pt x="14" y="166"/>
                  <a:pt x="17" y="165"/>
                  <a:pt x="19" y="163"/>
                </a:cubicBezTo>
                <a:cubicBezTo>
                  <a:pt x="16" y="165"/>
                  <a:pt x="13" y="167"/>
                  <a:pt x="11" y="169"/>
                </a:cubicBezTo>
                <a:cubicBezTo>
                  <a:pt x="11" y="169"/>
                  <a:pt x="11" y="168"/>
                  <a:pt x="11" y="168"/>
                </a:cubicBezTo>
                <a:close/>
                <a:moveTo>
                  <a:pt x="10" y="175"/>
                </a:moveTo>
                <a:cubicBezTo>
                  <a:pt x="15" y="171"/>
                  <a:pt x="20" y="169"/>
                  <a:pt x="26" y="166"/>
                </a:cubicBezTo>
                <a:cubicBezTo>
                  <a:pt x="28" y="165"/>
                  <a:pt x="30" y="164"/>
                  <a:pt x="33" y="162"/>
                </a:cubicBezTo>
                <a:cubicBezTo>
                  <a:pt x="25" y="167"/>
                  <a:pt x="17" y="172"/>
                  <a:pt x="9" y="178"/>
                </a:cubicBezTo>
                <a:cubicBezTo>
                  <a:pt x="10" y="177"/>
                  <a:pt x="10" y="176"/>
                  <a:pt x="10" y="175"/>
                </a:cubicBezTo>
                <a:close/>
                <a:moveTo>
                  <a:pt x="9" y="184"/>
                </a:moveTo>
                <a:cubicBezTo>
                  <a:pt x="9" y="184"/>
                  <a:pt x="9" y="184"/>
                  <a:pt x="9" y="184"/>
                </a:cubicBezTo>
                <a:cubicBezTo>
                  <a:pt x="13" y="183"/>
                  <a:pt x="17" y="180"/>
                  <a:pt x="21" y="178"/>
                </a:cubicBezTo>
                <a:cubicBezTo>
                  <a:pt x="27" y="175"/>
                  <a:pt x="32" y="172"/>
                  <a:pt x="38" y="169"/>
                </a:cubicBezTo>
                <a:cubicBezTo>
                  <a:pt x="37" y="171"/>
                  <a:pt x="37" y="172"/>
                  <a:pt x="37" y="173"/>
                </a:cubicBezTo>
                <a:cubicBezTo>
                  <a:pt x="32" y="175"/>
                  <a:pt x="27" y="178"/>
                  <a:pt x="21" y="180"/>
                </a:cubicBezTo>
                <a:cubicBezTo>
                  <a:pt x="17" y="182"/>
                  <a:pt x="12" y="183"/>
                  <a:pt x="8" y="186"/>
                </a:cubicBezTo>
                <a:cubicBezTo>
                  <a:pt x="8" y="185"/>
                  <a:pt x="9" y="185"/>
                  <a:pt x="9" y="184"/>
                </a:cubicBezTo>
                <a:close/>
                <a:moveTo>
                  <a:pt x="4" y="244"/>
                </a:moveTo>
                <a:cubicBezTo>
                  <a:pt x="4" y="244"/>
                  <a:pt x="4" y="244"/>
                  <a:pt x="4" y="244"/>
                </a:cubicBezTo>
                <a:cubicBezTo>
                  <a:pt x="5" y="244"/>
                  <a:pt x="8" y="241"/>
                  <a:pt x="10" y="240"/>
                </a:cubicBezTo>
                <a:cubicBezTo>
                  <a:pt x="13" y="238"/>
                  <a:pt x="15" y="236"/>
                  <a:pt x="18" y="235"/>
                </a:cubicBezTo>
                <a:cubicBezTo>
                  <a:pt x="23" y="232"/>
                  <a:pt x="27" y="229"/>
                  <a:pt x="31" y="226"/>
                </a:cubicBezTo>
                <a:cubicBezTo>
                  <a:pt x="31" y="227"/>
                  <a:pt x="31" y="228"/>
                  <a:pt x="31" y="229"/>
                </a:cubicBezTo>
                <a:cubicBezTo>
                  <a:pt x="22" y="233"/>
                  <a:pt x="14" y="242"/>
                  <a:pt x="4" y="244"/>
                </a:cubicBezTo>
                <a:close/>
                <a:moveTo>
                  <a:pt x="5" y="238"/>
                </a:moveTo>
                <a:cubicBezTo>
                  <a:pt x="5" y="238"/>
                  <a:pt x="5" y="237"/>
                  <a:pt x="6" y="237"/>
                </a:cubicBezTo>
                <a:cubicBezTo>
                  <a:pt x="14" y="231"/>
                  <a:pt x="24" y="228"/>
                  <a:pt x="31" y="221"/>
                </a:cubicBezTo>
                <a:cubicBezTo>
                  <a:pt x="31" y="223"/>
                  <a:pt x="31" y="224"/>
                  <a:pt x="31" y="225"/>
                </a:cubicBezTo>
                <a:cubicBezTo>
                  <a:pt x="31" y="225"/>
                  <a:pt x="31" y="225"/>
                  <a:pt x="31" y="225"/>
                </a:cubicBezTo>
                <a:cubicBezTo>
                  <a:pt x="26" y="227"/>
                  <a:pt x="22" y="229"/>
                  <a:pt x="18" y="232"/>
                </a:cubicBezTo>
                <a:cubicBezTo>
                  <a:pt x="16" y="233"/>
                  <a:pt x="13" y="234"/>
                  <a:pt x="11" y="235"/>
                </a:cubicBezTo>
                <a:cubicBezTo>
                  <a:pt x="10" y="236"/>
                  <a:pt x="5" y="238"/>
                  <a:pt x="5" y="238"/>
                </a:cubicBezTo>
                <a:cubicBezTo>
                  <a:pt x="5" y="238"/>
                  <a:pt x="5" y="238"/>
                  <a:pt x="5" y="238"/>
                </a:cubicBezTo>
                <a:close/>
                <a:moveTo>
                  <a:pt x="31" y="220"/>
                </a:moveTo>
                <a:cubicBezTo>
                  <a:pt x="27" y="222"/>
                  <a:pt x="23" y="224"/>
                  <a:pt x="19" y="226"/>
                </a:cubicBezTo>
                <a:cubicBezTo>
                  <a:pt x="16" y="227"/>
                  <a:pt x="13" y="228"/>
                  <a:pt x="11" y="229"/>
                </a:cubicBezTo>
                <a:cubicBezTo>
                  <a:pt x="10" y="230"/>
                  <a:pt x="5" y="233"/>
                  <a:pt x="8" y="231"/>
                </a:cubicBezTo>
                <a:cubicBezTo>
                  <a:pt x="16" y="225"/>
                  <a:pt x="25" y="222"/>
                  <a:pt x="32" y="216"/>
                </a:cubicBezTo>
                <a:cubicBezTo>
                  <a:pt x="32" y="218"/>
                  <a:pt x="32" y="219"/>
                  <a:pt x="31" y="220"/>
                </a:cubicBezTo>
                <a:close/>
                <a:moveTo>
                  <a:pt x="32" y="215"/>
                </a:moveTo>
                <a:cubicBezTo>
                  <a:pt x="23" y="217"/>
                  <a:pt x="16" y="224"/>
                  <a:pt x="7" y="226"/>
                </a:cubicBezTo>
                <a:cubicBezTo>
                  <a:pt x="9" y="226"/>
                  <a:pt x="11" y="224"/>
                  <a:pt x="12" y="223"/>
                </a:cubicBezTo>
                <a:cubicBezTo>
                  <a:pt x="14" y="222"/>
                  <a:pt x="17" y="221"/>
                  <a:pt x="19" y="220"/>
                </a:cubicBezTo>
                <a:cubicBezTo>
                  <a:pt x="23" y="217"/>
                  <a:pt x="28" y="215"/>
                  <a:pt x="33" y="213"/>
                </a:cubicBezTo>
                <a:cubicBezTo>
                  <a:pt x="32" y="214"/>
                  <a:pt x="32" y="214"/>
                  <a:pt x="32" y="215"/>
                </a:cubicBezTo>
                <a:close/>
                <a:moveTo>
                  <a:pt x="33" y="212"/>
                </a:moveTo>
                <a:cubicBezTo>
                  <a:pt x="29" y="213"/>
                  <a:pt x="25" y="214"/>
                  <a:pt x="22" y="216"/>
                </a:cubicBezTo>
                <a:cubicBezTo>
                  <a:pt x="18" y="218"/>
                  <a:pt x="14" y="221"/>
                  <a:pt x="9" y="222"/>
                </a:cubicBezTo>
                <a:cubicBezTo>
                  <a:pt x="13" y="221"/>
                  <a:pt x="17" y="218"/>
                  <a:pt x="21" y="216"/>
                </a:cubicBezTo>
                <a:cubicBezTo>
                  <a:pt x="25" y="213"/>
                  <a:pt x="29" y="211"/>
                  <a:pt x="33" y="209"/>
                </a:cubicBezTo>
                <a:cubicBezTo>
                  <a:pt x="33" y="210"/>
                  <a:pt x="33" y="211"/>
                  <a:pt x="33" y="212"/>
                </a:cubicBezTo>
                <a:close/>
                <a:moveTo>
                  <a:pt x="24" y="200"/>
                </a:moveTo>
                <a:cubicBezTo>
                  <a:pt x="23" y="201"/>
                  <a:pt x="23" y="201"/>
                  <a:pt x="23" y="201"/>
                </a:cubicBezTo>
                <a:cubicBezTo>
                  <a:pt x="18" y="204"/>
                  <a:pt x="12" y="206"/>
                  <a:pt x="8" y="209"/>
                </a:cubicBezTo>
                <a:cubicBezTo>
                  <a:pt x="8" y="209"/>
                  <a:pt x="8" y="208"/>
                  <a:pt x="8" y="207"/>
                </a:cubicBezTo>
                <a:cubicBezTo>
                  <a:pt x="13" y="204"/>
                  <a:pt x="18" y="202"/>
                  <a:pt x="24" y="200"/>
                </a:cubicBezTo>
                <a:close/>
                <a:moveTo>
                  <a:pt x="32" y="197"/>
                </a:moveTo>
                <a:cubicBezTo>
                  <a:pt x="34" y="197"/>
                  <a:pt x="35" y="196"/>
                  <a:pt x="35" y="196"/>
                </a:cubicBezTo>
                <a:cubicBezTo>
                  <a:pt x="35" y="196"/>
                  <a:pt x="35" y="196"/>
                  <a:pt x="35" y="195"/>
                </a:cubicBezTo>
                <a:cubicBezTo>
                  <a:pt x="35" y="196"/>
                  <a:pt x="35" y="197"/>
                  <a:pt x="35" y="198"/>
                </a:cubicBezTo>
                <a:cubicBezTo>
                  <a:pt x="31" y="200"/>
                  <a:pt x="26" y="202"/>
                  <a:pt x="22" y="204"/>
                </a:cubicBezTo>
                <a:cubicBezTo>
                  <a:pt x="18" y="205"/>
                  <a:pt x="13" y="207"/>
                  <a:pt x="9" y="209"/>
                </a:cubicBezTo>
                <a:cubicBezTo>
                  <a:pt x="13" y="206"/>
                  <a:pt x="18" y="205"/>
                  <a:pt x="22" y="203"/>
                </a:cubicBezTo>
                <a:cubicBezTo>
                  <a:pt x="23" y="201"/>
                  <a:pt x="25" y="200"/>
                  <a:pt x="27" y="199"/>
                </a:cubicBezTo>
                <a:cubicBezTo>
                  <a:pt x="28" y="199"/>
                  <a:pt x="28" y="199"/>
                  <a:pt x="28" y="199"/>
                </a:cubicBezTo>
                <a:cubicBezTo>
                  <a:pt x="30" y="198"/>
                  <a:pt x="31" y="197"/>
                  <a:pt x="32" y="197"/>
                </a:cubicBezTo>
                <a:close/>
                <a:moveTo>
                  <a:pt x="10" y="211"/>
                </a:moveTo>
                <a:cubicBezTo>
                  <a:pt x="9" y="211"/>
                  <a:pt x="9" y="211"/>
                  <a:pt x="9" y="212"/>
                </a:cubicBezTo>
                <a:cubicBezTo>
                  <a:pt x="8" y="212"/>
                  <a:pt x="8" y="212"/>
                  <a:pt x="8" y="212"/>
                </a:cubicBezTo>
                <a:cubicBezTo>
                  <a:pt x="8" y="212"/>
                  <a:pt x="8" y="211"/>
                  <a:pt x="8" y="210"/>
                </a:cubicBezTo>
                <a:cubicBezTo>
                  <a:pt x="17" y="207"/>
                  <a:pt x="26" y="203"/>
                  <a:pt x="34" y="199"/>
                </a:cubicBezTo>
                <a:cubicBezTo>
                  <a:pt x="26" y="203"/>
                  <a:pt x="18" y="207"/>
                  <a:pt x="10" y="211"/>
                </a:cubicBezTo>
                <a:close/>
                <a:moveTo>
                  <a:pt x="8" y="213"/>
                </a:moveTo>
                <a:cubicBezTo>
                  <a:pt x="12" y="211"/>
                  <a:pt x="17" y="208"/>
                  <a:pt x="21" y="206"/>
                </a:cubicBezTo>
                <a:cubicBezTo>
                  <a:pt x="24" y="205"/>
                  <a:pt x="27" y="204"/>
                  <a:pt x="29" y="203"/>
                </a:cubicBezTo>
                <a:cubicBezTo>
                  <a:pt x="30" y="203"/>
                  <a:pt x="31" y="203"/>
                  <a:pt x="31" y="202"/>
                </a:cubicBezTo>
                <a:cubicBezTo>
                  <a:pt x="27" y="204"/>
                  <a:pt x="23" y="207"/>
                  <a:pt x="19" y="209"/>
                </a:cubicBezTo>
                <a:cubicBezTo>
                  <a:pt x="16" y="211"/>
                  <a:pt x="11" y="212"/>
                  <a:pt x="8" y="215"/>
                </a:cubicBezTo>
                <a:cubicBezTo>
                  <a:pt x="8" y="214"/>
                  <a:pt x="8" y="214"/>
                  <a:pt x="8" y="213"/>
                </a:cubicBezTo>
                <a:close/>
                <a:moveTo>
                  <a:pt x="29" y="202"/>
                </a:moveTo>
                <a:cubicBezTo>
                  <a:pt x="31" y="201"/>
                  <a:pt x="33" y="200"/>
                  <a:pt x="35" y="199"/>
                </a:cubicBezTo>
                <a:cubicBezTo>
                  <a:pt x="35" y="200"/>
                  <a:pt x="35" y="200"/>
                  <a:pt x="35" y="201"/>
                </a:cubicBezTo>
                <a:cubicBezTo>
                  <a:pt x="33" y="201"/>
                  <a:pt x="31" y="202"/>
                  <a:pt x="29" y="202"/>
                </a:cubicBezTo>
                <a:close/>
                <a:moveTo>
                  <a:pt x="8" y="216"/>
                </a:moveTo>
                <a:cubicBezTo>
                  <a:pt x="12" y="215"/>
                  <a:pt x="15" y="214"/>
                  <a:pt x="19" y="212"/>
                </a:cubicBezTo>
                <a:cubicBezTo>
                  <a:pt x="15" y="214"/>
                  <a:pt x="11" y="216"/>
                  <a:pt x="7" y="219"/>
                </a:cubicBezTo>
                <a:cubicBezTo>
                  <a:pt x="7" y="218"/>
                  <a:pt x="8" y="217"/>
                  <a:pt x="8" y="216"/>
                </a:cubicBezTo>
                <a:close/>
                <a:moveTo>
                  <a:pt x="34" y="206"/>
                </a:moveTo>
                <a:cubicBezTo>
                  <a:pt x="34" y="206"/>
                  <a:pt x="34" y="207"/>
                  <a:pt x="34" y="208"/>
                </a:cubicBezTo>
                <a:cubicBezTo>
                  <a:pt x="26" y="211"/>
                  <a:pt x="18" y="214"/>
                  <a:pt x="10" y="218"/>
                </a:cubicBezTo>
                <a:cubicBezTo>
                  <a:pt x="7" y="219"/>
                  <a:pt x="12" y="217"/>
                  <a:pt x="12" y="217"/>
                </a:cubicBezTo>
                <a:cubicBezTo>
                  <a:pt x="14" y="215"/>
                  <a:pt x="17" y="214"/>
                  <a:pt x="19" y="213"/>
                </a:cubicBezTo>
                <a:cubicBezTo>
                  <a:pt x="23" y="211"/>
                  <a:pt x="27" y="209"/>
                  <a:pt x="31" y="207"/>
                </a:cubicBezTo>
                <a:cubicBezTo>
                  <a:pt x="32" y="207"/>
                  <a:pt x="33" y="206"/>
                  <a:pt x="34" y="206"/>
                </a:cubicBezTo>
                <a:close/>
                <a:moveTo>
                  <a:pt x="7" y="220"/>
                </a:moveTo>
                <a:cubicBezTo>
                  <a:pt x="11" y="218"/>
                  <a:pt x="15" y="216"/>
                  <a:pt x="19" y="214"/>
                </a:cubicBezTo>
                <a:cubicBezTo>
                  <a:pt x="22" y="213"/>
                  <a:pt x="24" y="212"/>
                  <a:pt x="27" y="211"/>
                </a:cubicBezTo>
                <a:cubicBezTo>
                  <a:pt x="25" y="213"/>
                  <a:pt x="23" y="214"/>
                  <a:pt x="20" y="215"/>
                </a:cubicBezTo>
                <a:cubicBezTo>
                  <a:pt x="16" y="217"/>
                  <a:pt x="11" y="220"/>
                  <a:pt x="7" y="223"/>
                </a:cubicBezTo>
                <a:cubicBezTo>
                  <a:pt x="7" y="222"/>
                  <a:pt x="7" y="221"/>
                  <a:pt x="7" y="220"/>
                </a:cubicBezTo>
                <a:close/>
                <a:moveTo>
                  <a:pt x="34" y="205"/>
                </a:moveTo>
                <a:cubicBezTo>
                  <a:pt x="33" y="205"/>
                  <a:pt x="32" y="206"/>
                  <a:pt x="31" y="206"/>
                </a:cubicBezTo>
                <a:cubicBezTo>
                  <a:pt x="30" y="207"/>
                  <a:pt x="29" y="207"/>
                  <a:pt x="29" y="207"/>
                </a:cubicBezTo>
                <a:cubicBezTo>
                  <a:pt x="27" y="208"/>
                  <a:pt x="24" y="209"/>
                  <a:pt x="22" y="210"/>
                </a:cubicBezTo>
                <a:cubicBezTo>
                  <a:pt x="17" y="212"/>
                  <a:pt x="13" y="214"/>
                  <a:pt x="9" y="215"/>
                </a:cubicBezTo>
                <a:cubicBezTo>
                  <a:pt x="10" y="215"/>
                  <a:pt x="12" y="213"/>
                  <a:pt x="13" y="213"/>
                </a:cubicBezTo>
                <a:cubicBezTo>
                  <a:pt x="15" y="212"/>
                  <a:pt x="18" y="211"/>
                  <a:pt x="20" y="209"/>
                </a:cubicBezTo>
                <a:cubicBezTo>
                  <a:pt x="25" y="207"/>
                  <a:pt x="29" y="204"/>
                  <a:pt x="35" y="202"/>
                </a:cubicBezTo>
                <a:cubicBezTo>
                  <a:pt x="34" y="203"/>
                  <a:pt x="34" y="204"/>
                  <a:pt x="34" y="205"/>
                </a:cubicBezTo>
                <a:close/>
                <a:moveTo>
                  <a:pt x="36" y="193"/>
                </a:moveTo>
                <a:cubicBezTo>
                  <a:pt x="36" y="194"/>
                  <a:pt x="35" y="194"/>
                  <a:pt x="35" y="195"/>
                </a:cubicBezTo>
                <a:cubicBezTo>
                  <a:pt x="33" y="195"/>
                  <a:pt x="30" y="197"/>
                  <a:pt x="28" y="198"/>
                </a:cubicBezTo>
                <a:cubicBezTo>
                  <a:pt x="25" y="199"/>
                  <a:pt x="22" y="200"/>
                  <a:pt x="20" y="201"/>
                </a:cubicBezTo>
                <a:cubicBezTo>
                  <a:pt x="19" y="202"/>
                  <a:pt x="17" y="202"/>
                  <a:pt x="16" y="202"/>
                </a:cubicBezTo>
                <a:cubicBezTo>
                  <a:pt x="18" y="202"/>
                  <a:pt x="19" y="201"/>
                  <a:pt x="21" y="200"/>
                </a:cubicBezTo>
                <a:cubicBezTo>
                  <a:pt x="25" y="198"/>
                  <a:pt x="28" y="195"/>
                  <a:pt x="32" y="193"/>
                </a:cubicBezTo>
                <a:cubicBezTo>
                  <a:pt x="33" y="193"/>
                  <a:pt x="34" y="193"/>
                  <a:pt x="36" y="192"/>
                </a:cubicBezTo>
                <a:cubicBezTo>
                  <a:pt x="36" y="193"/>
                  <a:pt x="36" y="193"/>
                  <a:pt x="36" y="193"/>
                </a:cubicBezTo>
                <a:close/>
                <a:moveTo>
                  <a:pt x="36" y="192"/>
                </a:moveTo>
                <a:cubicBezTo>
                  <a:pt x="34" y="192"/>
                  <a:pt x="33" y="192"/>
                  <a:pt x="32" y="193"/>
                </a:cubicBezTo>
                <a:cubicBezTo>
                  <a:pt x="32" y="193"/>
                  <a:pt x="31" y="193"/>
                  <a:pt x="31" y="193"/>
                </a:cubicBezTo>
                <a:cubicBezTo>
                  <a:pt x="29" y="194"/>
                  <a:pt x="27" y="195"/>
                  <a:pt x="24" y="195"/>
                </a:cubicBezTo>
                <a:cubicBezTo>
                  <a:pt x="20" y="197"/>
                  <a:pt x="16" y="198"/>
                  <a:pt x="12" y="200"/>
                </a:cubicBezTo>
                <a:cubicBezTo>
                  <a:pt x="6" y="203"/>
                  <a:pt x="11" y="200"/>
                  <a:pt x="12" y="200"/>
                </a:cubicBezTo>
                <a:cubicBezTo>
                  <a:pt x="14" y="198"/>
                  <a:pt x="17" y="197"/>
                  <a:pt x="19" y="196"/>
                </a:cubicBezTo>
                <a:cubicBezTo>
                  <a:pt x="24" y="193"/>
                  <a:pt x="29" y="191"/>
                  <a:pt x="33" y="188"/>
                </a:cubicBezTo>
                <a:cubicBezTo>
                  <a:pt x="33" y="188"/>
                  <a:pt x="34" y="188"/>
                  <a:pt x="34" y="188"/>
                </a:cubicBezTo>
                <a:cubicBezTo>
                  <a:pt x="34" y="188"/>
                  <a:pt x="35" y="188"/>
                  <a:pt x="36" y="187"/>
                </a:cubicBezTo>
                <a:cubicBezTo>
                  <a:pt x="36" y="189"/>
                  <a:pt x="36" y="190"/>
                  <a:pt x="36" y="192"/>
                </a:cubicBezTo>
                <a:close/>
                <a:moveTo>
                  <a:pt x="35" y="187"/>
                </a:moveTo>
                <a:cubicBezTo>
                  <a:pt x="35" y="187"/>
                  <a:pt x="34" y="187"/>
                  <a:pt x="33" y="188"/>
                </a:cubicBezTo>
                <a:cubicBezTo>
                  <a:pt x="32" y="188"/>
                  <a:pt x="31" y="189"/>
                  <a:pt x="30" y="189"/>
                </a:cubicBezTo>
                <a:cubicBezTo>
                  <a:pt x="27" y="190"/>
                  <a:pt x="24" y="191"/>
                  <a:pt x="22" y="192"/>
                </a:cubicBezTo>
                <a:cubicBezTo>
                  <a:pt x="17" y="193"/>
                  <a:pt x="13" y="195"/>
                  <a:pt x="8" y="197"/>
                </a:cubicBezTo>
                <a:cubicBezTo>
                  <a:pt x="18" y="193"/>
                  <a:pt x="27" y="188"/>
                  <a:pt x="36" y="183"/>
                </a:cubicBezTo>
                <a:cubicBezTo>
                  <a:pt x="36" y="184"/>
                  <a:pt x="36" y="185"/>
                  <a:pt x="36" y="187"/>
                </a:cubicBezTo>
                <a:cubicBezTo>
                  <a:pt x="36" y="187"/>
                  <a:pt x="35" y="187"/>
                  <a:pt x="35" y="187"/>
                </a:cubicBezTo>
                <a:close/>
                <a:moveTo>
                  <a:pt x="36" y="182"/>
                </a:moveTo>
                <a:cubicBezTo>
                  <a:pt x="36" y="182"/>
                  <a:pt x="36" y="182"/>
                  <a:pt x="36" y="182"/>
                </a:cubicBezTo>
                <a:cubicBezTo>
                  <a:pt x="31" y="183"/>
                  <a:pt x="26" y="185"/>
                  <a:pt x="21" y="187"/>
                </a:cubicBezTo>
                <a:cubicBezTo>
                  <a:pt x="20" y="187"/>
                  <a:pt x="18" y="188"/>
                  <a:pt x="17" y="189"/>
                </a:cubicBezTo>
                <a:cubicBezTo>
                  <a:pt x="19" y="187"/>
                  <a:pt x="22" y="186"/>
                  <a:pt x="25" y="185"/>
                </a:cubicBezTo>
                <a:cubicBezTo>
                  <a:pt x="29" y="184"/>
                  <a:pt x="33" y="182"/>
                  <a:pt x="36" y="179"/>
                </a:cubicBezTo>
                <a:cubicBezTo>
                  <a:pt x="36" y="180"/>
                  <a:pt x="36" y="181"/>
                  <a:pt x="36" y="182"/>
                </a:cubicBezTo>
                <a:close/>
                <a:moveTo>
                  <a:pt x="21" y="186"/>
                </a:moveTo>
                <a:cubicBezTo>
                  <a:pt x="17" y="188"/>
                  <a:pt x="13" y="190"/>
                  <a:pt x="10" y="192"/>
                </a:cubicBezTo>
                <a:cubicBezTo>
                  <a:pt x="9" y="192"/>
                  <a:pt x="9" y="192"/>
                  <a:pt x="9" y="192"/>
                </a:cubicBezTo>
                <a:cubicBezTo>
                  <a:pt x="8" y="192"/>
                  <a:pt x="8" y="193"/>
                  <a:pt x="8" y="193"/>
                </a:cubicBezTo>
                <a:cubicBezTo>
                  <a:pt x="8" y="193"/>
                  <a:pt x="8" y="193"/>
                  <a:pt x="8" y="192"/>
                </a:cubicBezTo>
                <a:cubicBezTo>
                  <a:pt x="8" y="192"/>
                  <a:pt x="8" y="191"/>
                  <a:pt x="8" y="191"/>
                </a:cubicBezTo>
                <a:cubicBezTo>
                  <a:pt x="13" y="188"/>
                  <a:pt x="18" y="186"/>
                  <a:pt x="23" y="184"/>
                </a:cubicBezTo>
                <a:cubicBezTo>
                  <a:pt x="27" y="183"/>
                  <a:pt x="32" y="182"/>
                  <a:pt x="35" y="180"/>
                </a:cubicBezTo>
                <a:cubicBezTo>
                  <a:pt x="31" y="183"/>
                  <a:pt x="26" y="184"/>
                  <a:pt x="21" y="186"/>
                </a:cubicBezTo>
                <a:close/>
                <a:moveTo>
                  <a:pt x="8" y="194"/>
                </a:moveTo>
                <a:cubicBezTo>
                  <a:pt x="13" y="191"/>
                  <a:pt x="18" y="189"/>
                  <a:pt x="23" y="187"/>
                </a:cubicBezTo>
                <a:cubicBezTo>
                  <a:pt x="25" y="186"/>
                  <a:pt x="27" y="185"/>
                  <a:pt x="30" y="184"/>
                </a:cubicBezTo>
                <a:cubicBezTo>
                  <a:pt x="31" y="184"/>
                  <a:pt x="32" y="184"/>
                  <a:pt x="33" y="183"/>
                </a:cubicBezTo>
                <a:cubicBezTo>
                  <a:pt x="34" y="183"/>
                  <a:pt x="34" y="183"/>
                  <a:pt x="34" y="183"/>
                </a:cubicBezTo>
                <a:cubicBezTo>
                  <a:pt x="34" y="183"/>
                  <a:pt x="33" y="183"/>
                  <a:pt x="33" y="184"/>
                </a:cubicBezTo>
                <a:cubicBezTo>
                  <a:pt x="25" y="188"/>
                  <a:pt x="15" y="192"/>
                  <a:pt x="8" y="197"/>
                </a:cubicBezTo>
                <a:cubicBezTo>
                  <a:pt x="8" y="196"/>
                  <a:pt x="8" y="195"/>
                  <a:pt x="8" y="194"/>
                </a:cubicBezTo>
                <a:close/>
                <a:moveTo>
                  <a:pt x="8" y="198"/>
                </a:moveTo>
                <a:cubicBezTo>
                  <a:pt x="14" y="195"/>
                  <a:pt x="20" y="193"/>
                  <a:pt x="27" y="191"/>
                </a:cubicBezTo>
                <a:cubicBezTo>
                  <a:pt x="25" y="192"/>
                  <a:pt x="24" y="192"/>
                  <a:pt x="22" y="193"/>
                </a:cubicBezTo>
                <a:cubicBezTo>
                  <a:pt x="17" y="196"/>
                  <a:pt x="12" y="199"/>
                  <a:pt x="8" y="202"/>
                </a:cubicBezTo>
                <a:cubicBezTo>
                  <a:pt x="8" y="201"/>
                  <a:pt x="8" y="200"/>
                  <a:pt x="8" y="198"/>
                </a:cubicBezTo>
                <a:close/>
                <a:moveTo>
                  <a:pt x="36" y="179"/>
                </a:moveTo>
                <a:cubicBezTo>
                  <a:pt x="36" y="179"/>
                  <a:pt x="36" y="179"/>
                  <a:pt x="36" y="179"/>
                </a:cubicBezTo>
                <a:cubicBezTo>
                  <a:pt x="31" y="181"/>
                  <a:pt x="25" y="182"/>
                  <a:pt x="20" y="184"/>
                </a:cubicBezTo>
                <a:cubicBezTo>
                  <a:pt x="18" y="185"/>
                  <a:pt x="15" y="186"/>
                  <a:pt x="13" y="187"/>
                </a:cubicBezTo>
                <a:cubicBezTo>
                  <a:pt x="12" y="188"/>
                  <a:pt x="11" y="188"/>
                  <a:pt x="10" y="189"/>
                </a:cubicBezTo>
                <a:cubicBezTo>
                  <a:pt x="6" y="191"/>
                  <a:pt x="11" y="189"/>
                  <a:pt x="11" y="188"/>
                </a:cubicBezTo>
                <a:cubicBezTo>
                  <a:pt x="19" y="183"/>
                  <a:pt x="29" y="181"/>
                  <a:pt x="37" y="174"/>
                </a:cubicBezTo>
                <a:cubicBezTo>
                  <a:pt x="37" y="176"/>
                  <a:pt x="37" y="177"/>
                  <a:pt x="36" y="179"/>
                </a:cubicBezTo>
                <a:close/>
                <a:moveTo>
                  <a:pt x="8" y="203"/>
                </a:moveTo>
                <a:cubicBezTo>
                  <a:pt x="8" y="203"/>
                  <a:pt x="8" y="203"/>
                  <a:pt x="8" y="203"/>
                </a:cubicBezTo>
                <a:cubicBezTo>
                  <a:pt x="13" y="202"/>
                  <a:pt x="17" y="199"/>
                  <a:pt x="22" y="197"/>
                </a:cubicBezTo>
                <a:cubicBezTo>
                  <a:pt x="24" y="196"/>
                  <a:pt x="26" y="196"/>
                  <a:pt x="28" y="195"/>
                </a:cubicBezTo>
                <a:cubicBezTo>
                  <a:pt x="26" y="196"/>
                  <a:pt x="24" y="197"/>
                  <a:pt x="23" y="198"/>
                </a:cubicBezTo>
                <a:cubicBezTo>
                  <a:pt x="18" y="201"/>
                  <a:pt x="14" y="203"/>
                  <a:pt x="9" y="205"/>
                </a:cubicBezTo>
                <a:cubicBezTo>
                  <a:pt x="9" y="205"/>
                  <a:pt x="8" y="206"/>
                  <a:pt x="8" y="206"/>
                </a:cubicBezTo>
                <a:cubicBezTo>
                  <a:pt x="8" y="206"/>
                  <a:pt x="8" y="206"/>
                  <a:pt x="8" y="206"/>
                </a:cubicBezTo>
                <a:cubicBezTo>
                  <a:pt x="8" y="205"/>
                  <a:pt x="8" y="204"/>
                  <a:pt x="8" y="203"/>
                </a:cubicBezTo>
                <a:close/>
                <a:moveTo>
                  <a:pt x="7" y="224"/>
                </a:moveTo>
                <a:cubicBezTo>
                  <a:pt x="7" y="224"/>
                  <a:pt x="7" y="224"/>
                  <a:pt x="7" y="224"/>
                </a:cubicBezTo>
                <a:cubicBezTo>
                  <a:pt x="11" y="223"/>
                  <a:pt x="15" y="221"/>
                  <a:pt x="18" y="219"/>
                </a:cubicBezTo>
                <a:cubicBezTo>
                  <a:pt x="20" y="217"/>
                  <a:pt x="23" y="216"/>
                  <a:pt x="25" y="215"/>
                </a:cubicBezTo>
                <a:cubicBezTo>
                  <a:pt x="22" y="217"/>
                  <a:pt x="20" y="219"/>
                  <a:pt x="17" y="220"/>
                </a:cubicBezTo>
                <a:cubicBezTo>
                  <a:pt x="14" y="222"/>
                  <a:pt x="10" y="224"/>
                  <a:pt x="7" y="226"/>
                </a:cubicBezTo>
                <a:cubicBezTo>
                  <a:pt x="7" y="225"/>
                  <a:pt x="7" y="224"/>
                  <a:pt x="7" y="224"/>
                </a:cubicBezTo>
                <a:close/>
                <a:moveTo>
                  <a:pt x="7" y="227"/>
                </a:moveTo>
                <a:cubicBezTo>
                  <a:pt x="15" y="225"/>
                  <a:pt x="23" y="219"/>
                  <a:pt x="31" y="216"/>
                </a:cubicBezTo>
                <a:cubicBezTo>
                  <a:pt x="30" y="217"/>
                  <a:pt x="28" y="219"/>
                  <a:pt x="26" y="220"/>
                </a:cubicBezTo>
                <a:cubicBezTo>
                  <a:pt x="24" y="221"/>
                  <a:pt x="21" y="222"/>
                  <a:pt x="19" y="223"/>
                </a:cubicBezTo>
                <a:cubicBezTo>
                  <a:pt x="14" y="226"/>
                  <a:pt x="10" y="229"/>
                  <a:pt x="6" y="231"/>
                </a:cubicBezTo>
                <a:cubicBezTo>
                  <a:pt x="6" y="230"/>
                  <a:pt x="7" y="229"/>
                  <a:pt x="7" y="227"/>
                </a:cubicBezTo>
                <a:close/>
                <a:moveTo>
                  <a:pt x="5" y="236"/>
                </a:moveTo>
                <a:cubicBezTo>
                  <a:pt x="6" y="235"/>
                  <a:pt x="6" y="234"/>
                  <a:pt x="6" y="233"/>
                </a:cubicBezTo>
                <a:cubicBezTo>
                  <a:pt x="10" y="231"/>
                  <a:pt x="14" y="229"/>
                  <a:pt x="18" y="227"/>
                </a:cubicBezTo>
                <a:cubicBezTo>
                  <a:pt x="20" y="226"/>
                  <a:pt x="23" y="225"/>
                  <a:pt x="26" y="223"/>
                </a:cubicBezTo>
                <a:cubicBezTo>
                  <a:pt x="27" y="223"/>
                  <a:pt x="29" y="222"/>
                  <a:pt x="31" y="221"/>
                </a:cubicBezTo>
                <a:cubicBezTo>
                  <a:pt x="32" y="221"/>
                  <a:pt x="26" y="225"/>
                  <a:pt x="27" y="224"/>
                </a:cubicBezTo>
                <a:cubicBezTo>
                  <a:pt x="21" y="229"/>
                  <a:pt x="12" y="231"/>
                  <a:pt x="5" y="237"/>
                </a:cubicBezTo>
                <a:cubicBezTo>
                  <a:pt x="5" y="237"/>
                  <a:pt x="5" y="236"/>
                  <a:pt x="5" y="236"/>
                </a:cubicBezTo>
                <a:close/>
                <a:moveTo>
                  <a:pt x="5" y="239"/>
                </a:moveTo>
                <a:cubicBezTo>
                  <a:pt x="9" y="237"/>
                  <a:pt x="13" y="235"/>
                  <a:pt x="17" y="233"/>
                </a:cubicBezTo>
                <a:cubicBezTo>
                  <a:pt x="19" y="232"/>
                  <a:pt x="22" y="230"/>
                  <a:pt x="24" y="229"/>
                </a:cubicBezTo>
                <a:cubicBezTo>
                  <a:pt x="26" y="228"/>
                  <a:pt x="33" y="223"/>
                  <a:pt x="27" y="228"/>
                </a:cubicBezTo>
                <a:cubicBezTo>
                  <a:pt x="20" y="234"/>
                  <a:pt x="11" y="237"/>
                  <a:pt x="4" y="243"/>
                </a:cubicBezTo>
                <a:cubicBezTo>
                  <a:pt x="4" y="242"/>
                  <a:pt x="4" y="240"/>
                  <a:pt x="5" y="239"/>
                </a:cubicBezTo>
                <a:close/>
                <a:moveTo>
                  <a:pt x="3" y="245"/>
                </a:moveTo>
                <a:cubicBezTo>
                  <a:pt x="8" y="244"/>
                  <a:pt x="13" y="241"/>
                  <a:pt x="17" y="238"/>
                </a:cubicBezTo>
                <a:cubicBezTo>
                  <a:pt x="19" y="237"/>
                  <a:pt x="22" y="235"/>
                  <a:pt x="24" y="234"/>
                </a:cubicBezTo>
                <a:cubicBezTo>
                  <a:pt x="25" y="233"/>
                  <a:pt x="27" y="232"/>
                  <a:pt x="28" y="231"/>
                </a:cubicBezTo>
                <a:cubicBezTo>
                  <a:pt x="28" y="231"/>
                  <a:pt x="32" y="228"/>
                  <a:pt x="30" y="231"/>
                </a:cubicBezTo>
                <a:cubicBezTo>
                  <a:pt x="28" y="233"/>
                  <a:pt x="24" y="234"/>
                  <a:pt x="22" y="236"/>
                </a:cubicBezTo>
                <a:cubicBezTo>
                  <a:pt x="19" y="237"/>
                  <a:pt x="17" y="239"/>
                  <a:pt x="14" y="241"/>
                </a:cubicBezTo>
                <a:cubicBezTo>
                  <a:pt x="10" y="244"/>
                  <a:pt x="6" y="246"/>
                  <a:pt x="3" y="249"/>
                </a:cubicBezTo>
                <a:cubicBezTo>
                  <a:pt x="3" y="248"/>
                  <a:pt x="3" y="246"/>
                  <a:pt x="3" y="245"/>
                </a:cubicBezTo>
                <a:close/>
                <a:moveTo>
                  <a:pt x="5" y="248"/>
                </a:moveTo>
                <a:cubicBezTo>
                  <a:pt x="10" y="244"/>
                  <a:pt x="16" y="241"/>
                  <a:pt x="21" y="237"/>
                </a:cubicBezTo>
                <a:cubicBezTo>
                  <a:pt x="24" y="235"/>
                  <a:pt x="28" y="233"/>
                  <a:pt x="31" y="230"/>
                </a:cubicBezTo>
                <a:cubicBezTo>
                  <a:pt x="31" y="231"/>
                  <a:pt x="31" y="231"/>
                  <a:pt x="31" y="232"/>
                </a:cubicBezTo>
                <a:cubicBezTo>
                  <a:pt x="26" y="235"/>
                  <a:pt x="21" y="238"/>
                  <a:pt x="16" y="242"/>
                </a:cubicBezTo>
                <a:cubicBezTo>
                  <a:pt x="13" y="244"/>
                  <a:pt x="10" y="246"/>
                  <a:pt x="7" y="247"/>
                </a:cubicBezTo>
                <a:cubicBezTo>
                  <a:pt x="5" y="248"/>
                  <a:pt x="1" y="252"/>
                  <a:pt x="5" y="248"/>
                </a:cubicBezTo>
                <a:close/>
                <a:moveTo>
                  <a:pt x="31" y="234"/>
                </a:moveTo>
                <a:cubicBezTo>
                  <a:pt x="31" y="235"/>
                  <a:pt x="31" y="235"/>
                  <a:pt x="31" y="236"/>
                </a:cubicBezTo>
                <a:cubicBezTo>
                  <a:pt x="25" y="239"/>
                  <a:pt x="19" y="244"/>
                  <a:pt x="13" y="249"/>
                </a:cubicBezTo>
                <a:cubicBezTo>
                  <a:pt x="19" y="244"/>
                  <a:pt x="25" y="238"/>
                  <a:pt x="31" y="233"/>
                </a:cubicBezTo>
                <a:cubicBezTo>
                  <a:pt x="31" y="233"/>
                  <a:pt x="31" y="234"/>
                  <a:pt x="31" y="234"/>
                </a:cubicBezTo>
                <a:close/>
                <a:moveTo>
                  <a:pt x="30" y="238"/>
                </a:moveTo>
                <a:cubicBezTo>
                  <a:pt x="29" y="239"/>
                  <a:pt x="27" y="240"/>
                  <a:pt x="26" y="241"/>
                </a:cubicBezTo>
                <a:cubicBezTo>
                  <a:pt x="24" y="243"/>
                  <a:pt x="22" y="244"/>
                  <a:pt x="20" y="245"/>
                </a:cubicBezTo>
                <a:cubicBezTo>
                  <a:pt x="19" y="246"/>
                  <a:pt x="19" y="246"/>
                  <a:pt x="18" y="247"/>
                </a:cubicBezTo>
                <a:cubicBezTo>
                  <a:pt x="22" y="244"/>
                  <a:pt x="26" y="240"/>
                  <a:pt x="29" y="238"/>
                </a:cubicBezTo>
                <a:cubicBezTo>
                  <a:pt x="31" y="237"/>
                  <a:pt x="31" y="237"/>
                  <a:pt x="30" y="238"/>
                </a:cubicBezTo>
                <a:close/>
                <a:moveTo>
                  <a:pt x="23" y="244"/>
                </a:moveTo>
                <a:cubicBezTo>
                  <a:pt x="26" y="242"/>
                  <a:pt x="29" y="240"/>
                  <a:pt x="32" y="237"/>
                </a:cubicBezTo>
                <a:cubicBezTo>
                  <a:pt x="32" y="238"/>
                  <a:pt x="32" y="239"/>
                  <a:pt x="32" y="239"/>
                </a:cubicBezTo>
                <a:cubicBezTo>
                  <a:pt x="28" y="243"/>
                  <a:pt x="23" y="246"/>
                  <a:pt x="18" y="249"/>
                </a:cubicBezTo>
                <a:cubicBezTo>
                  <a:pt x="16" y="251"/>
                  <a:pt x="14" y="252"/>
                  <a:pt x="12" y="254"/>
                </a:cubicBezTo>
                <a:cubicBezTo>
                  <a:pt x="11" y="254"/>
                  <a:pt x="10" y="255"/>
                  <a:pt x="9" y="256"/>
                </a:cubicBezTo>
                <a:cubicBezTo>
                  <a:pt x="8" y="256"/>
                  <a:pt x="8" y="256"/>
                  <a:pt x="7" y="256"/>
                </a:cubicBezTo>
                <a:cubicBezTo>
                  <a:pt x="12" y="252"/>
                  <a:pt x="17" y="248"/>
                  <a:pt x="23" y="244"/>
                </a:cubicBezTo>
                <a:close/>
                <a:moveTo>
                  <a:pt x="32" y="240"/>
                </a:moveTo>
                <a:cubicBezTo>
                  <a:pt x="32" y="242"/>
                  <a:pt x="32" y="243"/>
                  <a:pt x="32" y="244"/>
                </a:cubicBezTo>
                <a:cubicBezTo>
                  <a:pt x="32" y="244"/>
                  <a:pt x="32" y="244"/>
                  <a:pt x="32" y="244"/>
                </a:cubicBezTo>
                <a:cubicBezTo>
                  <a:pt x="28" y="247"/>
                  <a:pt x="24" y="249"/>
                  <a:pt x="20" y="252"/>
                </a:cubicBezTo>
                <a:cubicBezTo>
                  <a:pt x="18" y="254"/>
                  <a:pt x="15" y="255"/>
                  <a:pt x="13" y="257"/>
                </a:cubicBezTo>
                <a:cubicBezTo>
                  <a:pt x="12" y="258"/>
                  <a:pt x="7" y="261"/>
                  <a:pt x="10" y="258"/>
                </a:cubicBezTo>
                <a:cubicBezTo>
                  <a:pt x="17" y="251"/>
                  <a:pt x="26" y="247"/>
                  <a:pt x="32" y="240"/>
                </a:cubicBezTo>
                <a:close/>
                <a:moveTo>
                  <a:pt x="33" y="245"/>
                </a:moveTo>
                <a:cubicBezTo>
                  <a:pt x="33" y="246"/>
                  <a:pt x="33" y="247"/>
                  <a:pt x="33" y="249"/>
                </a:cubicBezTo>
                <a:cubicBezTo>
                  <a:pt x="29" y="251"/>
                  <a:pt x="26" y="254"/>
                  <a:pt x="22" y="256"/>
                </a:cubicBezTo>
                <a:cubicBezTo>
                  <a:pt x="19" y="258"/>
                  <a:pt x="15" y="261"/>
                  <a:pt x="12" y="263"/>
                </a:cubicBezTo>
                <a:cubicBezTo>
                  <a:pt x="16" y="260"/>
                  <a:pt x="18" y="257"/>
                  <a:pt x="22" y="254"/>
                </a:cubicBezTo>
                <a:cubicBezTo>
                  <a:pt x="25" y="251"/>
                  <a:pt x="29" y="248"/>
                  <a:pt x="33" y="245"/>
                </a:cubicBezTo>
                <a:close/>
                <a:moveTo>
                  <a:pt x="32" y="254"/>
                </a:moveTo>
                <a:cubicBezTo>
                  <a:pt x="32" y="254"/>
                  <a:pt x="32" y="253"/>
                  <a:pt x="32" y="254"/>
                </a:cubicBezTo>
                <a:cubicBezTo>
                  <a:pt x="26" y="257"/>
                  <a:pt x="22" y="263"/>
                  <a:pt x="16" y="265"/>
                </a:cubicBezTo>
                <a:cubicBezTo>
                  <a:pt x="16" y="265"/>
                  <a:pt x="18" y="263"/>
                  <a:pt x="19" y="263"/>
                </a:cubicBezTo>
                <a:cubicBezTo>
                  <a:pt x="20" y="261"/>
                  <a:pt x="22" y="260"/>
                  <a:pt x="24" y="258"/>
                </a:cubicBezTo>
                <a:cubicBezTo>
                  <a:pt x="27" y="255"/>
                  <a:pt x="30" y="253"/>
                  <a:pt x="33" y="250"/>
                </a:cubicBezTo>
                <a:cubicBezTo>
                  <a:pt x="33" y="251"/>
                  <a:pt x="33" y="253"/>
                  <a:pt x="32" y="254"/>
                </a:cubicBezTo>
                <a:close/>
                <a:moveTo>
                  <a:pt x="32" y="254"/>
                </a:moveTo>
                <a:cubicBezTo>
                  <a:pt x="32" y="256"/>
                  <a:pt x="31" y="258"/>
                  <a:pt x="30" y="260"/>
                </a:cubicBezTo>
                <a:cubicBezTo>
                  <a:pt x="30" y="260"/>
                  <a:pt x="30" y="259"/>
                  <a:pt x="30" y="259"/>
                </a:cubicBezTo>
                <a:cubicBezTo>
                  <a:pt x="28" y="260"/>
                  <a:pt x="27" y="262"/>
                  <a:pt x="26" y="263"/>
                </a:cubicBezTo>
                <a:cubicBezTo>
                  <a:pt x="21" y="267"/>
                  <a:pt x="25" y="263"/>
                  <a:pt x="26" y="262"/>
                </a:cubicBezTo>
                <a:cubicBezTo>
                  <a:pt x="28" y="260"/>
                  <a:pt x="31" y="257"/>
                  <a:pt x="32" y="254"/>
                </a:cubicBezTo>
                <a:cubicBezTo>
                  <a:pt x="32" y="254"/>
                  <a:pt x="32" y="254"/>
                  <a:pt x="32" y="254"/>
                </a:cubicBezTo>
                <a:close/>
                <a:moveTo>
                  <a:pt x="47" y="178"/>
                </a:moveTo>
                <a:cubicBezTo>
                  <a:pt x="46" y="151"/>
                  <a:pt x="40" y="123"/>
                  <a:pt x="51" y="97"/>
                </a:cubicBezTo>
                <a:cubicBezTo>
                  <a:pt x="61" y="71"/>
                  <a:pt x="84" y="52"/>
                  <a:pt x="111" y="45"/>
                </a:cubicBezTo>
                <a:cubicBezTo>
                  <a:pt x="119" y="43"/>
                  <a:pt x="128" y="42"/>
                  <a:pt x="137" y="43"/>
                </a:cubicBezTo>
                <a:cubicBezTo>
                  <a:pt x="138" y="43"/>
                  <a:pt x="138" y="43"/>
                  <a:pt x="138" y="43"/>
                </a:cubicBezTo>
                <a:cubicBezTo>
                  <a:pt x="152" y="44"/>
                  <a:pt x="165" y="48"/>
                  <a:pt x="177" y="54"/>
                </a:cubicBezTo>
                <a:cubicBezTo>
                  <a:pt x="171" y="55"/>
                  <a:pt x="165" y="56"/>
                  <a:pt x="159" y="57"/>
                </a:cubicBezTo>
                <a:cubicBezTo>
                  <a:pt x="151" y="58"/>
                  <a:pt x="143" y="58"/>
                  <a:pt x="135" y="59"/>
                </a:cubicBezTo>
                <a:cubicBezTo>
                  <a:pt x="123" y="61"/>
                  <a:pt x="112" y="65"/>
                  <a:pt x="102" y="71"/>
                </a:cubicBezTo>
                <a:cubicBezTo>
                  <a:pt x="81" y="85"/>
                  <a:pt x="69" y="108"/>
                  <a:pt x="71" y="133"/>
                </a:cubicBezTo>
                <a:cubicBezTo>
                  <a:pt x="72" y="147"/>
                  <a:pt x="76" y="160"/>
                  <a:pt x="77" y="174"/>
                </a:cubicBezTo>
                <a:cubicBezTo>
                  <a:pt x="77" y="181"/>
                  <a:pt x="75" y="188"/>
                  <a:pt x="75" y="196"/>
                </a:cubicBezTo>
                <a:cubicBezTo>
                  <a:pt x="74" y="198"/>
                  <a:pt x="74" y="201"/>
                  <a:pt x="74" y="203"/>
                </a:cubicBezTo>
                <a:cubicBezTo>
                  <a:pt x="74" y="203"/>
                  <a:pt x="73" y="203"/>
                  <a:pt x="73" y="203"/>
                </a:cubicBezTo>
                <a:cubicBezTo>
                  <a:pt x="62" y="207"/>
                  <a:pt x="52" y="199"/>
                  <a:pt x="47" y="190"/>
                </a:cubicBezTo>
                <a:cubicBezTo>
                  <a:pt x="47" y="186"/>
                  <a:pt x="47" y="182"/>
                  <a:pt x="47" y="178"/>
                </a:cubicBezTo>
                <a:close/>
                <a:moveTo>
                  <a:pt x="146" y="41"/>
                </a:moveTo>
                <a:cubicBezTo>
                  <a:pt x="147" y="41"/>
                  <a:pt x="149" y="41"/>
                  <a:pt x="149" y="41"/>
                </a:cubicBezTo>
                <a:cubicBezTo>
                  <a:pt x="148" y="41"/>
                  <a:pt x="147" y="41"/>
                  <a:pt x="146" y="41"/>
                </a:cubicBezTo>
                <a:close/>
                <a:moveTo>
                  <a:pt x="148" y="33"/>
                </a:moveTo>
                <a:cubicBezTo>
                  <a:pt x="149" y="36"/>
                  <a:pt x="149" y="39"/>
                  <a:pt x="150" y="42"/>
                </a:cubicBezTo>
                <a:cubicBezTo>
                  <a:pt x="150" y="42"/>
                  <a:pt x="149" y="41"/>
                  <a:pt x="149" y="41"/>
                </a:cubicBezTo>
                <a:cubicBezTo>
                  <a:pt x="149" y="41"/>
                  <a:pt x="149" y="41"/>
                  <a:pt x="149" y="41"/>
                </a:cubicBezTo>
                <a:cubicBezTo>
                  <a:pt x="149" y="40"/>
                  <a:pt x="147" y="40"/>
                  <a:pt x="146" y="40"/>
                </a:cubicBezTo>
                <a:cubicBezTo>
                  <a:pt x="145" y="40"/>
                  <a:pt x="145" y="40"/>
                  <a:pt x="144" y="41"/>
                </a:cubicBezTo>
                <a:cubicBezTo>
                  <a:pt x="144" y="41"/>
                  <a:pt x="143" y="40"/>
                  <a:pt x="143" y="40"/>
                </a:cubicBezTo>
                <a:cubicBezTo>
                  <a:pt x="143" y="40"/>
                  <a:pt x="144" y="40"/>
                  <a:pt x="144" y="40"/>
                </a:cubicBezTo>
                <a:cubicBezTo>
                  <a:pt x="146" y="39"/>
                  <a:pt x="148" y="39"/>
                  <a:pt x="149" y="37"/>
                </a:cubicBezTo>
                <a:cubicBezTo>
                  <a:pt x="149" y="37"/>
                  <a:pt x="149" y="37"/>
                  <a:pt x="148" y="37"/>
                </a:cubicBezTo>
                <a:cubicBezTo>
                  <a:pt x="145" y="35"/>
                  <a:pt x="142" y="38"/>
                  <a:pt x="139" y="38"/>
                </a:cubicBezTo>
                <a:cubicBezTo>
                  <a:pt x="142" y="37"/>
                  <a:pt x="145" y="36"/>
                  <a:pt x="147" y="34"/>
                </a:cubicBezTo>
                <a:cubicBezTo>
                  <a:pt x="147" y="34"/>
                  <a:pt x="147" y="34"/>
                  <a:pt x="147" y="34"/>
                </a:cubicBezTo>
                <a:cubicBezTo>
                  <a:pt x="144" y="33"/>
                  <a:pt x="142" y="34"/>
                  <a:pt x="139" y="35"/>
                </a:cubicBezTo>
                <a:cubicBezTo>
                  <a:pt x="141" y="34"/>
                  <a:pt x="144" y="33"/>
                  <a:pt x="145" y="30"/>
                </a:cubicBezTo>
                <a:cubicBezTo>
                  <a:pt x="146" y="31"/>
                  <a:pt x="147" y="32"/>
                  <a:pt x="148" y="33"/>
                </a:cubicBezTo>
                <a:close/>
                <a:moveTo>
                  <a:pt x="138" y="28"/>
                </a:moveTo>
                <a:cubicBezTo>
                  <a:pt x="137" y="28"/>
                  <a:pt x="136" y="29"/>
                  <a:pt x="135" y="28"/>
                </a:cubicBezTo>
                <a:cubicBezTo>
                  <a:pt x="135" y="28"/>
                  <a:pt x="135" y="28"/>
                  <a:pt x="134" y="28"/>
                </a:cubicBezTo>
                <a:cubicBezTo>
                  <a:pt x="136" y="28"/>
                  <a:pt x="137" y="28"/>
                  <a:pt x="138" y="28"/>
                </a:cubicBezTo>
                <a:cubicBezTo>
                  <a:pt x="138" y="28"/>
                  <a:pt x="138" y="28"/>
                  <a:pt x="138" y="28"/>
                </a:cubicBezTo>
                <a:close/>
                <a:moveTo>
                  <a:pt x="118" y="11"/>
                </a:moveTo>
                <a:cubicBezTo>
                  <a:pt x="118" y="11"/>
                  <a:pt x="119" y="11"/>
                  <a:pt x="119" y="11"/>
                </a:cubicBezTo>
                <a:cubicBezTo>
                  <a:pt x="116" y="12"/>
                  <a:pt x="113" y="13"/>
                  <a:pt x="111" y="14"/>
                </a:cubicBezTo>
                <a:cubicBezTo>
                  <a:pt x="108" y="15"/>
                  <a:pt x="106" y="16"/>
                  <a:pt x="104" y="17"/>
                </a:cubicBezTo>
                <a:cubicBezTo>
                  <a:pt x="104" y="17"/>
                  <a:pt x="102" y="18"/>
                  <a:pt x="101" y="18"/>
                </a:cubicBezTo>
                <a:cubicBezTo>
                  <a:pt x="101" y="18"/>
                  <a:pt x="101" y="18"/>
                  <a:pt x="101" y="17"/>
                </a:cubicBezTo>
                <a:cubicBezTo>
                  <a:pt x="106" y="14"/>
                  <a:pt x="113" y="13"/>
                  <a:pt x="117" y="10"/>
                </a:cubicBezTo>
                <a:cubicBezTo>
                  <a:pt x="117" y="10"/>
                  <a:pt x="117" y="9"/>
                  <a:pt x="117" y="9"/>
                </a:cubicBezTo>
                <a:cubicBezTo>
                  <a:pt x="118" y="10"/>
                  <a:pt x="118" y="10"/>
                  <a:pt x="118" y="11"/>
                </a:cubicBezTo>
                <a:close/>
                <a:moveTo>
                  <a:pt x="108" y="8"/>
                </a:moveTo>
                <a:cubicBezTo>
                  <a:pt x="110" y="7"/>
                  <a:pt x="112" y="7"/>
                  <a:pt x="114" y="7"/>
                </a:cubicBezTo>
                <a:cubicBezTo>
                  <a:pt x="111" y="8"/>
                  <a:pt x="109" y="10"/>
                  <a:pt x="106" y="10"/>
                </a:cubicBezTo>
                <a:cubicBezTo>
                  <a:pt x="107" y="9"/>
                  <a:pt x="108" y="9"/>
                  <a:pt x="108" y="8"/>
                </a:cubicBezTo>
                <a:close/>
                <a:moveTo>
                  <a:pt x="90" y="50"/>
                </a:moveTo>
                <a:cubicBezTo>
                  <a:pt x="90" y="50"/>
                  <a:pt x="91" y="50"/>
                  <a:pt x="91" y="50"/>
                </a:cubicBezTo>
                <a:cubicBezTo>
                  <a:pt x="85" y="53"/>
                  <a:pt x="80" y="56"/>
                  <a:pt x="76" y="59"/>
                </a:cubicBezTo>
                <a:cubicBezTo>
                  <a:pt x="75" y="59"/>
                  <a:pt x="75" y="60"/>
                  <a:pt x="75" y="60"/>
                </a:cubicBezTo>
                <a:cubicBezTo>
                  <a:pt x="72" y="62"/>
                  <a:pt x="69" y="64"/>
                  <a:pt x="66" y="66"/>
                </a:cubicBezTo>
                <a:cubicBezTo>
                  <a:pt x="57" y="71"/>
                  <a:pt x="47" y="75"/>
                  <a:pt x="38" y="81"/>
                </a:cubicBezTo>
                <a:cubicBezTo>
                  <a:pt x="39" y="80"/>
                  <a:pt x="41" y="79"/>
                  <a:pt x="41" y="79"/>
                </a:cubicBezTo>
                <a:cubicBezTo>
                  <a:pt x="43" y="77"/>
                  <a:pt x="46" y="75"/>
                  <a:pt x="48" y="74"/>
                </a:cubicBezTo>
                <a:cubicBezTo>
                  <a:pt x="53" y="70"/>
                  <a:pt x="58" y="67"/>
                  <a:pt x="63" y="64"/>
                </a:cubicBezTo>
                <a:cubicBezTo>
                  <a:pt x="71" y="60"/>
                  <a:pt x="80" y="56"/>
                  <a:pt x="87" y="50"/>
                </a:cubicBezTo>
                <a:cubicBezTo>
                  <a:pt x="88" y="50"/>
                  <a:pt x="89" y="50"/>
                  <a:pt x="90" y="50"/>
                </a:cubicBezTo>
                <a:close/>
                <a:moveTo>
                  <a:pt x="74" y="53"/>
                </a:moveTo>
                <a:cubicBezTo>
                  <a:pt x="65" y="57"/>
                  <a:pt x="56" y="62"/>
                  <a:pt x="47" y="67"/>
                </a:cubicBezTo>
                <a:cubicBezTo>
                  <a:pt x="47" y="67"/>
                  <a:pt x="48" y="67"/>
                  <a:pt x="48" y="66"/>
                </a:cubicBezTo>
                <a:cubicBezTo>
                  <a:pt x="55" y="60"/>
                  <a:pt x="65" y="56"/>
                  <a:pt x="74" y="53"/>
                </a:cubicBezTo>
                <a:close/>
                <a:moveTo>
                  <a:pt x="6" y="259"/>
                </a:moveTo>
                <a:cubicBezTo>
                  <a:pt x="4" y="256"/>
                  <a:pt x="3" y="253"/>
                  <a:pt x="3" y="250"/>
                </a:cubicBezTo>
                <a:cubicBezTo>
                  <a:pt x="13" y="245"/>
                  <a:pt x="21" y="238"/>
                  <a:pt x="31" y="233"/>
                </a:cubicBezTo>
                <a:cubicBezTo>
                  <a:pt x="27" y="235"/>
                  <a:pt x="23" y="239"/>
                  <a:pt x="19" y="242"/>
                </a:cubicBezTo>
                <a:cubicBezTo>
                  <a:pt x="15" y="247"/>
                  <a:pt x="9" y="251"/>
                  <a:pt x="4" y="254"/>
                </a:cubicBezTo>
                <a:cubicBezTo>
                  <a:pt x="4" y="254"/>
                  <a:pt x="4" y="255"/>
                  <a:pt x="4" y="255"/>
                </a:cubicBezTo>
                <a:cubicBezTo>
                  <a:pt x="8" y="253"/>
                  <a:pt x="12" y="251"/>
                  <a:pt x="16" y="248"/>
                </a:cubicBezTo>
                <a:cubicBezTo>
                  <a:pt x="12" y="251"/>
                  <a:pt x="9" y="254"/>
                  <a:pt x="5" y="257"/>
                </a:cubicBezTo>
                <a:cubicBezTo>
                  <a:pt x="5" y="257"/>
                  <a:pt x="5" y="258"/>
                  <a:pt x="6" y="257"/>
                </a:cubicBezTo>
                <a:cubicBezTo>
                  <a:pt x="10" y="257"/>
                  <a:pt x="14" y="253"/>
                  <a:pt x="17" y="251"/>
                </a:cubicBezTo>
                <a:cubicBezTo>
                  <a:pt x="19" y="250"/>
                  <a:pt x="21" y="248"/>
                  <a:pt x="23" y="247"/>
                </a:cubicBezTo>
                <a:cubicBezTo>
                  <a:pt x="21" y="248"/>
                  <a:pt x="20" y="249"/>
                  <a:pt x="18" y="251"/>
                </a:cubicBezTo>
                <a:cubicBezTo>
                  <a:pt x="15" y="254"/>
                  <a:pt x="10" y="256"/>
                  <a:pt x="7" y="260"/>
                </a:cubicBezTo>
                <a:cubicBezTo>
                  <a:pt x="7" y="260"/>
                  <a:pt x="7" y="261"/>
                  <a:pt x="8" y="261"/>
                </a:cubicBezTo>
                <a:cubicBezTo>
                  <a:pt x="16" y="256"/>
                  <a:pt x="23" y="251"/>
                  <a:pt x="31" y="245"/>
                </a:cubicBezTo>
                <a:cubicBezTo>
                  <a:pt x="29" y="247"/>
                  <a:pt x="24" y="251"/>
                  <a:pt x="21" y="253"/>
                </a:cubicBezTo>
                <a:cubicBezTo>
                  <a:pt x="17" y="256"/>
                  <a:pt x="15" y="260"/>
                  <a:pt x="11" y="263"/>
                </a:cubicBezTo>
                <a:cubicBezTo>
                  <a:pt x="10" y="263"/>
                  <a:pt x="11" y="264"/>
                  <a:pt x="11" y="264"/>
                </a:cubicBezTo>
                <a:cubicBezTo>
                  <a:pt x="14" y="263"/>
                  <a:pt x="16" y="261"/>
                  <a:pt x="19" y="259"/>
                </a:cubicBezTo>
                <a:cubicBezTo>
                  <a:pt x="22" y="256"/>
                  <a:pt x="26" y="254"/>
                  <a:pt x="30" y="251"/>
                </a:cubicBezTo>
                <a:cubicBezTo>
                  <a:pt x="31" y="250"/>
                  <a:pt x="34" y="248"/>
                  <a:pt x="31" y="251"/>
                </a:cubicBezTo>
                <a:cubicBezTo>
                  <a:pt x="29" y="252"/>
                  <a:pt x="28" y="254"/>
                  <a:pt x="26" y="255"/>
                </a:cubicBezTo>
                <a:cubicBezTo>
                  <a:pt x="22" y="259"/>
                  <a:pt x="18" y="262"/>
                  <a:pt x="14" y="266"/>
                </a:cubicBezTo>
                <a:cubicBezTo>
                  <a:pt x="14" y="266"/>
                  <a:pt x="14" y="266"/>
                  <a:pt x="14" y="266"/>
                </a:cubicBezTo>
                <a:cubicBezTo>
                  <a:pt x="11" y="265"/>
                  <a:pt x="8" y="262"/>
                  <a:pt x="6" y="259"/>
                </a:cubicBezTo>
                <a:close/>
                <a:moveTo>
                  <a:pt x="33" y="285"/>
                </a:moveTo>
                <a:cubicBezTo>
                  <a:pt x="23" y="286"/>
                  <a:pt x="19" y="278"/>
                  <a:pt x="16" y="269"/>
                </a:cubicBezTo>
                <a:cubicBezTo>
                  <a:pt x="18" y="269"/>
                  <a:pt x="19" y="269"/>
                  <a:pt x="21" y="269"/>
                </a:cubicBezTo>
                <a:cubicBezTo>
                  <a:pt x="22" y="269"/>
                  <a:pt x="24" y="269"/>
                  <a:pt x="25" y="268"/>
                </a:cubicBezTo>
                <a:cubicBezTo>
                  <a:pt x="24" y="272"/>
                  <a:pt x="26" y="276"/>
                  <a:pt x="30" y="279"/>
                </a:cubicBezTo>
                <a:cubicBezTo>
                  <a:pt x="33" y="282"/>
                  <a:pt x="39" y="282"/>
                  <a:pt x="43" y="284"/>
                </a:cubicBezTo>
                <a:cubicBezTo>
                  <a:pt x="43" y="284"/>
                  <a:pt x="43" y="284"/>
                  <a:pt x="43" y="284"/>
                </a:cubicBezTo>
                <a:cubicBezTo>
                  <a:pt x="43" y="285"/>
                  <a:pt x="43" y="285"/>
                  <a:pt x="43" y="285"/>
                </a:cubicBezTo>
                <a:cubicBezTo>
                  <a:pt x="40" y="285"/>
                  <a:pt x="36" y="285"/>
                  <a:pt x="33" y="285"/>
                </a:cubicBezTo>
                <a:close/>
                <a:moveTo>
                  <a:pt x="61" y="304"/>
                </a:moveTo>
                <a:cubicBezTo>
                  <a:pt x="56" y="299"/>
                  <a:pt x="54" y="292"/>
                  <a:pt x="49" y="287"/>
                </a:cubicBezTo>
                <a:cubicBezTo>
                  <a:pt x="48" y="286"/>
                  <a:pt x="47" y="285"/>
                  <a:pt x="47" y="284"/>
                </a:cubicBezTo>
                <a:cubicBezTo>
                  <a:pt x="47" y="284"/>
                  <a:pt x="47" y="284"/>
                  <a:pt x="46" y="284"/>
                </a:cubicBezTo>
                <a:cubicBezTo>
                  <a:pt x="46" y="283"/>
                  <a:pt x="45" y="283"/>
                  <a:pt x="45" y="282"/>
                </a:cubicBezTo>
                <a:cubicBezTo>
                  <a:pt x="45" y="282"/>
                  <a:pt x="45" y="282"/>
                  <a:pt x="45" y="282"/>
                </a:cubicBezTo>
                <a:cubicBezTo>
                  <a:pt x="42" y="279"/>
                  <a:pt x="42" y="275"/>
                  <a:pt x="41" y="272"/>
                </a:cubicBezTo>
                <a:cubicBezTo>
                  <a:pt x="42" y="256"/>
                  <a:pt x="43" y="241"/>
                  <a:pt x="44" y="225"/>
                </a:cubicBezTo>
                <a:cubicBezTo>
                  <a:pt x="45" y="215"/>
                  <a:pt x="46" y="205"/>
                  <a:pt x="47" y="195"/>
                </a:cubicBezTo>
                <a:cubicBezTo>
                  <a:pt x="53" y="203"/>
                  <a:pt x="63" y="209"/>
                  <a:pt x="74" y="206"/>
                </a:cubicBezTo>
                <a:cubicBezTo>
                  <a:pt x="74" y="206"/>
                  <a:pt x="74" y="206"/>
                  <a:pt x="74" y="206"/>
                </a:cubicBezTo>
                <a:cubicBezTo>
                  <a:pt x="74" y="210"/>
                  <a:pt x="74" y="215"/>
                  <a:pt x="74" y="219"/>
                </a:cubicBezTo>
                <a:cubicBezTo>
                  <a:pt x="74" y="226"/>
                  <a:pt x="74" y="233"/>
                  <a:pt x="73" y="241"/>
                </a:cubicBezTo>
                <a:cubicBezTo>
                  <a:pt x="72" y="248"/>
                  <a:pt x="70" y="255"/>
                  <a:pt x="70" y="263"/>
                </a:cubicBezTo>
                <a:cubicBezTo>
                  <a:pt x="70" y="272"/>
                  <a:pt x="72" y="281"/>
                  <a:pt x="77" y="289"/>
                </a:cubicBezTo>
                <a:cubicBezTo>
                  <a:pt x="78" y="291"/>
                  <a:pt x="79" y="292"/>
                  <a:pt x="80" y="294"/>
                </a:cubicBezTo>
                <a:cubicBezTo>
                  <a:pt x="80" y="299"/>
                  <a:pt x="77" y="313"/>
                  <a:pt x="69" y="311"/>
                </a:cubicBezTo>
                <a:cubicBezTo>
                  <a:pt x="66" y="309"/>
                  <a:pt x="64" y="307"/>
                  <a:pt x="61" y="304"/>
                </a:cubicBezTo>
                <a:close/>
                <a:moveTo>
                  <a:pt x="207" y="328"/>
                </a:moveTo>
                <a:cubicBezTo>
                  <a:pt x="197" y="330"/>
                  <a:pt x="187" y="329"/>
                  <a:pt x="177" y="328"/>
                </a:cubicBezTo>
                <a:cubicBezTo>
                  <a:pt x="167" y="327"/>
                  <a:pt x="156" y="327"/>
                  <a:pt x="146" y="327"/>
                </a:cubicBezTo>
                <a:cubicBezTo>
                  <a:pt x="130" y="327"/>
                  <a:pt x="114" y="327"/>
                  <a:pt x="98" y="324"/>
                </a:cubicBezTo>
                <a:cubicBezTo>
                  <a:pt x="89" y="322"/>
                  <a:pt x="80" y="319"/>
                  <a:pt x="73" y="314"/>
                </a:cubicBezTo>
                <a:cubicBezTo>
                  <a:pt x="79" y="312"/>
                  <a:pt x="82" y="303"/>
                  <a:pt x="83" y="297"/>
                </a:cubicBezTo>
                <a:cubicBezTo>
                  <a:pt x="97" y="312"/>
                  <a:pt x="121" y="318"/>
                  <a:pt x="142" y="319"/>
                </a:cubicBezTo>
                <a:cubicBezTo>
                  <a:pt x="179" y="320"/>
                  <a:pt x="214" y="312"/>
                  <a:pt x="248" y="296"/>
                </a:cubicBezTo>
                <a:cubicBezTo>
                  <a:pt x="238" y="312"/>
                  <a:pt x="224" y="324"/>
                  <a:pt x="207" y="32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95" name="Freeform 91"/>
          <p:cNvSpPr>
            <a:spLocks noEditPoints="1"/>
          </p:cNvSpPr>
          <p:nvPr/>
        </p:nvSpPr>
        <p:spPr bwMode="auto">
          <a:xfrm>
            <a:off x="10499725" y="912813"/>
            <a:ext cx="1006475" cy="1250950"/>
          </a:xfrm>
          <a:custGeom>
            <a:gdLst>
              <a:gd fmla="*/ 72 w 268" name="T0"/>
              <a:gd fmla="*/ 287 h 333" name="T1"/>
              <a:gd fmla="*/ 76 w 268" name="T2"/>
              <a:gd fmla="*/ 88 h 333" name="T3"/>
              <a:gd fmla="*/ 97 w 268" name="T4"/>
              <a:gd fmla="*/ 88 h 333" name="T5"/>
              <a:gd fmla="*/ 67 w 268" name="T6"/>
              <a:gd fmla="*/ 243 h 333" name="T7"/>
              <a:gd fmla="*/ 5 w 268" name="T8"/>
              <a:gd fmla="*/ 251 h 333" name="T9"/>
              <a:gd fmla="*/ 57 w 268" name="T10"/>
              <a:gd fmla="*/ 299 h 333" name="T11"/>
              <a:gd fmla="*/ 21 w 268" name="T12"/>
              <a:gd fmla="*/ 269 h 333" name="T13"/>
              <a:gd fmla="*/ 67 w 268" name="T14"/>
              <a:gd fmla="*/ 238 h 333" name="T15"/>
              <a:gd fmla="*/ 65 w 268" name="T16"/>
              <a:gd fmla="*/ 200 h 333" name="T17"/>
              <a:gd fmla="*/ 55 w 268" name="T18"/>
              <a:gd fmla="*/ 217 h 333" name="T19"/>
              <a:gd fmla="*/ 62 w 268" name="T20"/>
              <a:gd fmla="*/ 168 h 333" name="T21"/>
              <a:gd fmla="*/ 47 w 268" name="T22"/>
              <a:gd fmla="*/ 175 h 333" name="T23"/>
              <a:gd fmla="*/ 48 w 268" name="T24"/>
              <a:gd fmla="*/ 173 h 333" name="T25"/>
              <a:gd fmla="*/ 65 w 268" name="T26"/>
              <a:gd fmla="*/ 210 h 333" name="T27"/>
              <a:gd fmla="*/ 56 w 268" name="T28"/>
              <a:gd fmla="*/ 267 h 333" name="T29"/>
              <a:gd fmla="*/ 5 w 268" name="T30"/>
              <a:gd fmla="*/ 221 h 333" name="T31"/>
              <a:gd fmla="*/ 61 w 268" name="T32"/>
              <a:gd fmla="*/ 156 h 333" name="T33"/>
              <a:gd fmla="*/ 103 w 268" name="T34"/>
              <a:gd fmla="*/ 309 h 333" name="T35"/>
              <a:gd fmla="*/ 137 w 268" name="T36"/>
              <a:gd fmla="*/ 307 h 333" name="T37"/>
              <a:gd fmla="*/ 102 w 268" name="T38"/>
              <a:gd fmla="*/ 259 h 333" name="T39"/>
              <a:gd fmla="*/ 175 w 268" name="T40"/>
              <a:gd fmla="*/ 267 h 333" name="T41"/>
              <a:gd fmla="*/ 172 w 268" name="T42"/>
              <a:gd fmla="*/ 285 h 333" name="T43"/>
              <a:gd fmla="*/ 174 w 268" name="T44"/>
              <a:gd fmla="*/ 281 h 333" name="T45"/>
              <a:gd fmla="*/ 113 w 268" name="T46"/>
              <a:gd fmla="*/ 249 h 333" name="T47"/>
              <a:gd fmla="*/ 134 w 268" name="T48"/>
              <a:gd fmla="*/ 229 h 333" name="T49"/>
              <a:gd fmla="*/ 95 w 268" name="T50"/>
              <a:gd fmla="*/ 181 h 333" name="T51"/>
              <a:gd fmla="*/ 136 w 268" name="T52"/>
              <a:gd fmla="*/ 189 h 333" name="T53"/>
              <a:gd fmla="*/ 120 w 268" name="T54"/>
              <a:gd fmla="*/ 170 h 333" name="T55"/>
              <a:gd fmla="*/ 161 w 268" name="T56"/>
              <a:gd fmla="*/ 205 h 333" name="T57"/>
              <a:gd fmla="*/ 160 w 268" name="T58"/>
              <a:gd fmla="*/ 191 h 333" name="T59"/>
              <a:gd fmla="*/ 98 w 268" name="T60"/>
              <a:gd fmla="*/ 163 h 333" name="T61"/>
              <a:gd fmla="*/ 108 w 268" name="T62"/>
              <a:gd fmla="*/ 173 h 333" name="T63"/>
              <a:gd fmla="*/ 170 w 268" name="T64"/>
              <a:gd fmla="*/ 196 h 333" name="T65"/>
              <a:gd fmla="*/ 114 w 268" name="T66"/>
              <a:gd fmla="*/ 267 h 333" name="T67"/>
              <a:gd fmla="*/ 118 w 268" name="T68"/>
              <a:gd fmla="*/ 292 h 333" name="T69"/>
              <a:gd fmla="*/ 120 w 268" name="T70"/>
              <a:gd fmla="*/ 315 h 333" name="T71"/>
              <a:gd fmla="*/ 75 w 268" name="T72"/>
              <a:gd fmla="*/ 311 h 333" name="T73"/>
              <a:gd fmla="*/ 12 w 268" name="T74"/>
              <a:gd fmla="*/ 278 h 333" name="T75"/>
              <a:gd fmla="*/ 61 w 268" name="T76"/>
              <a:gd fmla="*/ 259 h 333" name="T77"/>
              <a:gd fmla="*/ 171 w 268" name="T78"/>
              <a:gd fmla="*/ 157 h 333" name="T79"/>
              <a:gd fmla="*/ 238 w 268" name="T80"/>
              <a:gd fmla="*/ 259 h 333" name="T81"/>
              <a:gd fmla="*/ 204 w 268" name="T82"/>
              <a:gd fmla="*/ 69 h 333" name="T83"/>
              <a:gd fmla="*/ 146 w 268" name="T84"/>
              <a:gd fmla="*/ 18 h 333" name="T85"/>
              <a:gd fmla="*/ 166 w 268" name="T86"/>
              <a:gd fmla="*/ 43 h 333" name="T87"/>
              <a:gd fmla="*/ 129 w 268" name="T88"/>
              <a:gd fmla="*/ 37 h 333" name="T89"/>
              <a:gd fmla="*/ 230 w 268" name="T90"/>
              <a:gd fmla="*/ 164 h 333" name="T91"/>
              <a:gd fmla="*/ 254 w 268" name="T92"/>
              <a:gd fmla="*/ 153 h 333" name="T93"/>
              <a:gd fmla="*/ 227 w 268" name="T94"/>
              <a:gd fmla="*/ 125 h 333" name="T95"/>
              <a:gd fmla="*/ 246 w 268" name="T96"/>
              <a:gd fmla="*/ 162 h 333" name="T97"/>
              <a:gd fmla="*/ 236 w 268" name="T98"/>
              <a:gd fmla="*/ 105 h 333" name="T99"/>
              <a:gd fmla="*/ 229 w 268" name="T100"/>
              <a:gd fmla="*/ 84 h 333" name="T101"/>
              <a:gd fmla="*/ 245 w 268" name="T102"/>
              <a:gd fmla="*/ 123 h 333" name="T103"/>
              <a:gd fmla="*/ 242 w 268" name="T104"/>
              <a:gd fmla="*/ 141 h 333" name="T105"/>
              <a:gd fmla="*/ 231 w 268" name="T106"/>
              <a:gd fmla="*/ 173 h 333" name="T107"/>
              <a:gd fmla="*/ 245 w 268" name="T108"/>
              <a:gd fmla="*/ 200 h 333" name="T109"/>
              <a:gd fmla="*/ 248 w 268" name="T110"/>
              <a:gd fmla="*/ 214 h 333" name="T111"/>
              <a:gd fmla="*/ 232 w 268" name="T112"/>
              <a:gd fmla="*/ 179 h 333" name="T113"/>
              <a:gd fmla="*/ 246 w 268" name="T114"/>
              <a:gd fmla="*/ 196 h 333" name="T115"/>
              <a:gd fmla="*/ 237 w 268" name="T116"/>
              <a:gd fmla="*/ 231 h 333" name="T117"/>
              <a:gd fmla="*/ 236 w 268" name="T118"/>
              <a:gd fmla="*/ 253 h 333" name="T119"/>
              <a:gd fmla="*/ 120 w 268" name="T120"/>
              <a:gd fmla="*/ 33 h 333" name="T121"/>
              <a:gd fmla="*/ 257 w 268" name="T122"/>
              <a:gd fmla="*/ 263 h 333" name="T123"/>
              <a:gd fmla="*/ 219 w 268" name="T124"/>
              <a:gd fmla="*/ 286 h 33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33" w="268">
                <a:moveTo>
                  <a:pt x="4" y="204"/>
                </a:moveTo>
                <a:cubicBezTo>
                  <a:pt x="3" y="219"/>
                  <a:pt x="0" y="234"/>
                  <a:pt x="2" y="249"/>
                </a:cubicBezTo>
                <a:cubicBezTo>
                  <a:pt x="3" y="260"/>
                  <a:pt x="6" y="272"/>
                  <a:pt x="10" y="282"/>
                </a:cubicBezTo>
                <a:cubicBezTo>
                  <a:pt x="18" y="301"/>
                  <a:pt x="33" y="320"/>
                  <a:pt x="53" y="328"/>
                </a:cubicBezTo>
                <a:cubicBezTo>
                  <a:pt x="67" y="333"/>
                  <a:pt x="81" y="331"/>
                  <a:pt x="95" y="330"/>
                </a:cubicBezTo>
                <a:cubicBezTo>
                  <a:pt x="109" y="329"/>
                  <a:pt x="124" y="329"/>
                  <a:pt x="138" y="329"/>
                </a:cubicBezTo>
                <a:cubicBezTo>
                  <a:pt x="159" y="329"/>
                  <a:pt x="181" y="327"/>
                  <a:pt x="198" y="315"/>
                </a:cubicBezTo>
                <a:cubicBezTo>
                  <a:pt x="207" y="308"/>
                  <a:pt x="213" y="301"/>
                  <a:pt x="219" y="291"/>
                </a:cubicBezTo>
                <a:cubicBezTo>
                  <a:pt x="219" y="291"/>
                  <a:pt x="219" y="291"/>
                  <a:pt x="220" y="290"/>
                </a:cubicBezTo>
                <a:cubicBezTo>
                  <a:pt x="220" y="290"/>
                  <a:pt x="220" y="290"/>
                  <a:pt x="220" y="290"/>
                </a:cubicBezTo>
                <a:cubicBezTo>
                  <a:pt x="226" y="284"/>
                  <a:pt x="236" y="290"/>
                  <a:pt x="243" y="287"/>
                </a:cubicBezTo>
                <a:cubicBezTo>
                  <a:pt x="250" y="283"/>
                  <a:pt x="253" y="275"/>
                  <a:pt x="255" y="268"/>
                </a:cubicBezTo>
                <a:cubicBezTo>
                  <a:pt x="255" y="268"/>
                  <a:pt x="255" y="268"/>
                  <a:pt x="255" y="268"/>
                </a:cubicBezTo>
                <a:cubicBezTo>
                  <a:pt x="260" y="266"/>
                  <a:pt x="265" y="262"/>
                  <a:pt x="267" y="256"/>
                </a:cubicBezTo>
                <a:cubicBezTo>
                  <a:pt x="268" y="250"/>
                  <a:pt x="268" y="244"/>
                  <a:pt x="266" y="238"/>
                </a:cubicBezTo>
                <a:cubicBezTo>
                  <a:pt x="265" y="230"/>
                  <a:pt x="263" y="223"/>
                  <a:pt x="263" y="215"/>
                </a:cubicBezTo>
                <a:cubicBezTo>
                  <a:pt x="263" y="201"/>
                  <a:pt x="263" y="186"/>
                  <a:pt x="260" y="171"/>
                </a:cubicBezTo>
                <a:cubicBezTo>
                  <a:pt x="258" y="156"/>
                  <a:pt x="254" y="141"/>
                  <a:pt x="250" y="126"/>
                </a:cubicBezTo>
                <a:cubicBezTo>
                  <a:pt x="246" y="113"/>
                  <a:pt x="242" y="99"/>
                  <a:pt x="236" y="85"/>
                </a:cubicBezTo>
                <a:cubicBezTo>
                  <a:pt x="232" y="75"/>
                  <a:pt x="225" y="65"/>
                  <a:pt x="216" y="59"/>
                </a:cubicBezTo>
                <a:cubicBezTo>
                  <a:pt x="204" y="52"/>
                  <a:pt x="192" y="48"/>
                  <a:pt x="178" y="46"/>
                </a:cubicBezTo>
                <a:cubicBezTo>
                  <a:pt x="178" y="46"/>
                  <a:pt x="178" y="46"/>
                  <a:pt x="178" y="47"/>
                </a:cubicBezTo>
                <a:cubicBezTo>
                  <a:pt x="179" y="41"/>
                  <a:pt x="180" y="35"/>
                  <a:pt x="177" y="29"/>
                </a:cubicBezTo>
                <a:cubicBezTo>
                  <a:pt x="175" y="24"/>
                  <a:pt x="171" y="19"/>
                  <a:pt x="168" y="13"/>
                </a:cubicBezTo>
                <a:cubicBezTo>
                  <a:pt x="165" y="7"/>
                  <a:pt x="158" y="0"/>
                  <a:pt x="150" y="5"/>
                </a:cubicBezTo>
                <a:cubicBezTo>
                  <a:pt x="144" y="10"/>
                  <a:pt x="144" y="22"/>
                  <a:pt x="136" y="24"/>
                </a:cubicBezTo>
                <a:cubicBezTo>
                  <a:pt x="130" y="25"/>
                  <a:pt x="124" y="24"/>
                  <a:pt x="120" y="29"/>
                </a:cubicBezTo>
                <a:cubicBezTo>
                  <a:pt x="116" y="32"/>
                  <a:pt x="116" y="37"/>
                  <a:pt x="115" y="41"/>
                </a:cubicBezTo>
                <a:cubicBezTo>
                  <a:pt x="96" y="46"/>
                  <a:pt x="78" y="55"/>
                  <a:pt x="62" y="68"/>
                </a:cubicBezTo>
                <a:cubicBezTo>
                  <a:pt x="45" y="81"/>
                  <a:pt x="30" y="98"/>
                  <a:pt x="21" y="117"/>
                </a:cubicBezTo>
                <a:cubicBezTo>
                  <a:pt x="20" y="118"/>
                  <a:pt x="20" y="118"/>
                  <a:pt x="20" y="118"/>
                </a:cubicBezTo>
                <a:cubicBezTo>
                  <a:pt x="19" y="121"/>
                  <a:pt x="18" y="124"/>
                  <a:pt x="17" y="126"/>
                </a:cubicBezTo>
                <a:cubicBezTo>
                  <a:pt x="12" y="138"/>
                  <a:pt x="9" y="151"/>
                  <a:pt x="8" y="163"/>
                </a:cubicBezTo>
                <a:cubicBezTo>
                  <a:pt x="7" y="165"/>
                  <a:pt x="7" y="167"/>
                  <a:pt x="7" y="169"/>
                </a:cubicBezTo>
                <a:cubicBezTo>
                  <a:pt x="7" y="169"/>
                  <a:pt x="7" y="169"/>
                  <a:pt x="7" y="169"/>
                </a:cubicBezTo>
                <a:cubicBezTo>
                  <a:pt x="6" y="181"/>
                  <a:pt x="6" y="192"/>
                  <a:pt x="4" y="204"/>
                </a:cubicBezTo>
                <a:close/>
                <a:moveTo>
                  <a:pt x="7" y="262"/>
                </a:moveTo>
                <a:cubicBezTo>
                  <a:pt x="11" y="264"/>
                  <a:pt x="17" y="266"/>
                  <a:pt x="22" y="269"/>
                </a:cubicBezTo>
                <a:cubicBezTo>
                  <a:pt x="27" y="271"/>
                  <a:pt x="32" y="273"/>
                  <a:pt x="38" y="274"/>
                </a:cubicBezTo>
                <a:cubicBezTo>
                  <a:pt x="44" y="276"/>
                  <a:pt x="51" y="277"/>
                  <a:pt x="57" y="280"/>
                </a:cubicBezTo>
                <a:cubicBezTo>
                  <a:pt x="62" y="282"/>
                  <a:pt x="66" y="284"/>
                  <a:pt x="72" y="284"/>
                </a:cubicBezTo>
                <a:cubicBezTo>
                  <a:pt x="72" y="285"/>
                  <a:pt x="72" y="286"/>
                  <a:pt x="72" y="287"/>
                </a:cubicBezTo>
                <a:cubicBezTo>
                  <a:pt x="68" y="285"/>
                  <a:pt x="63" y="284"/>
                  <a:pt x="59" y="283"/>
                </a:cubicBezTo>
                <a:cubicBezTo>
                  <a:pt x="53" y="281"/>
                  <a:pt x="47" y="278"/>
                  <a:pt x="41" y="276"/>
                </a:cubicBezTo>
                <a:cubicBezTo>
                  <a:pt x="35" y="274"/>
                  <a:pt x="29" y="272"/>
                  <a:pt x="23" y="269"/>
                </a:cubicBezTo>
                <a:cubicBezTo>
                  <a:pt x="18" y="267"/>
                  <a:pt x="13" y="264"/>
                  <a:pt x="7" y="263"/>
                </a:cubicBezTo>
                <a:cubicBezTo>
                  <a:pt x="7" y="263"/>
                  <a:pt x="7" y="263"/>
                  <a:pt x="7" y="263"/>
                </a:cubicBezTo>
                <a:cubicBezTo>
                  <a:pt x="7" y="263"/>
                  <a:pt x="7" y="262"/>
                  <a:pt x="7" y="262"/>
                </a:cubicBezTo>
                <a:close/>
                <a:moveTo>
                  <a:pt x="7" y="264"/>
                </a:moveTo>
                <a:cubicBezTo>
                  <a:pt x="9" y="266"/>
                  <a:pt x="13" y="268"/>
                  <a:pt x="16" y="269"/>
                </a:cubicBezTo>
                <a:cubicBezTo>
                  <a:pt x="21" y="271"/>
                  <a:pt x="26" y="273"/>
                  <a:pt x="31" y="275"/>
                </a:cubicBezTo>
                <a:cubicBezTo>
                  <a:pt x="37" y="278"/>
                  <a:pt x="43" y="280"/>
                  <a:pt x="49" y="282"/>
                </a:cubicBezTo>
                <a:cubicBezTo>
                  <a:pt x="55" y="284"/>
                  <a:pt x="62" y="286"/>
                  <a:pt x="67" y="289"/>
                </a:cubicBezTo>
                <a:cubicBezTo>
                  <a:pt x="69" y="290"/>
                  <a:pt x="70" y="291"/>
                  <a:pt x="72" y="291"/>
                </a:cubicBezTo>
                <a:cubicBezTo>
                  <a:pt x="71" y="291"/>
                  <a:pt x="69" y="291"/>
                  <a:pt x="68" y="290"/>
                </a:cubicBezTo>
                <a:cubicBezTo>
                  <a:pt x="65" y="289"/>
                  <a:pt x="63" y="288"/>
                  <a:pt x="60" y="287"/>
                </a:cubicBezTo>
                <a:cubicBezTo>
                  <a:pt x="54" y="285"/>
                  <a:pt x="48" y="283"/>
                  <a:pt x="42" y="281"/>
                </a:cubicBezTo>
                <a:cubicBezTo>
                  <a:pt x="36" y="279"/>
                  <a:pt x="30" y="277"/>
                  <a:pt x="24" y="274"/>
                </a:cubicBezTo>
                <a:cubicBezTo>
                  <a:pt x="19" y="273"/>
                  <a:pt x="13" y="272"/>
                  <a:pt x="9" y="268"/>
                </a:cubicBezTo>
                <a:cubicBezTo>
                  <a:pt x="9" y="268"/>
                  <a:pt x="8" y="268"/>
                  <a:pt x="8" y="268"/>
                </a:cubicBezTo>
                <a:cubicBezTo>
                  <a:pt x="8" y="267"/>
                  <a:pt x="7" y="265"/>
                  <a:pt x="7" y="264"/>
                </a:cubicBezTo>
                <a:close/>
                <a:moveTo>
                  <a:pt x="65" y="92"/>
                </a:moveTo>
                <a:cubicBezTo>
                  <a:pt x="64" y="92"/>
                  <a:pt x="64" y="92"/>
                  <a:pt x="64" y="92"/>
                </a:cubicBezTo>
                <a:cubicBezTo>
                  <a:pt x="61" y="93"/>
                  <a:pt x="59" y="94"/>
                  <a:pt x="57" y="94"/>
                </a:cubicBezTo>
                <a:cubicBezTo>
                  <a:pt x="59" y="93"/>
                  <a:pt x="62" y="92"/>
                  <a:pt x="64" y="91"/>
                </a:cubicBezTo>
                <a:cubicBezTo>
                  <a:pt x="64" y="91"/>
                  <a:pt x="65" y="91"/>
                  <a:pt x="65" y="92"/>
                </a:cubicBezTo>
                <a:close/>
                <a:moveTo>
                  <a:pt x="67" y="90"/>
                </a:moveTo>
                <a:cubicBezTo>
                  <a:pt x="67" y="90"/>
                  <a:pt x="68" y="90"/>
                  <a:pt x="68" y="90"/>
                </a:cubicBezTo>
                <a:cubicBezTo>
                  <a:pt x="68" y="90"/>
                  <a:pt x="68" y="90"/>
                  <a:pt x="68" y="90"/>
                </a:cubicBezTo>
                <a:cubicBezTo>
                  <a:pt x="68" y="90"/>
                  <a:pt x="68" y="90"/>
                  <a:pt x="68" y="91"/>
                </a:cubicBezTo>
                <a:cubicBezTo>
                  <a:pt x="68" y="91"/>
                  <a:pt x="67" y="91"/>
                  <a:pt x="67" y="91"/>
                </a:cubicBezTo>
                <a:cubicBezTo>
                  <a:pt x="67" y="91"/>
                  <a:pt x="67" y="90"/>
                  <a:pt x="67" y="90"/>
                </a:cubicBezTo>
                <a:close/>
                <a:moveTo>
                  <a:pt x="71" y="89"/>
                </a:moveTo>
                <a:cubicBezTo>
                  <a:pt x="71" y="89"/>
                  <a:pt x="71" y="89"/>
                  <a:pt x="71" y="89"/>
                </a:cubicBezTo>
                <a:cubicBezTo>
                  <a:pt x="71" y="89"/>
                  <a:pt x="71" y="89"/>
                  <a:pt x="71" y="89"/>
                </a:cubicBezTo>
                <a:cubicBezTo>
                  <a:pt x="71" y="89"/>
                  <a:pt x="71" y="89"/>
                  <a:pt x="71" y="89"/>
                </a:cubicBezTo>
                <a:cubicBezTo>
                  <a:pt x="71" y="89"/>
                  <a:pt x="71" y="89"/>
                  <a:pt x="71" y="89"/>
                </a:cubicBezTo>
                <a:cubicBezTo>
                  <a:pt x="71" y="89"/>
                  <a:pt x="71" y="89"/>
                  <a:pt x="71" y="89"/>
                </a:cubicBezTo>
                <a:cubicBezTo>
                  <a:pt x="71" y="89"/>
                  <a:pt x="72" y="89"/>
                  <a:pt x="72" y="90"/>
                </a:cubicBezTo>
                <a:cubicBezTo>
                  <a:pt x="71" y="90"/>
                  <a:pt x="71" y="90"/>
                  <a:pt x="71" y="90"/>
                </a:cubicBezTo>
                <a:cubicBezTo>
                  <a:pt x="71" y="90"/>
                  <a:pt x="71" y="89"/>
                  <a:pt x="71" y="89"/>
                </a:cubicBezTo>
                <a:close/>
                <a:moveTo>
                  <a:pt x="74" y="89"/>
                </a:moveTo>
                <a:cubicBezTo>
                  <a:pt x="74" y="89"/>
                  <a:pt x="74" y="88"/>
                  <a:pt x="74" y="88"/>
                </a:cubicBezTo>
                <a:cubicBezTo>
                  <a:pt x="75" y="88"/>
                  <a:pt x="76" y="88"/>
                  <a:pt x="76" y="88"/>
                </a:cubicBezTo>
                <a:cubicBezTo>
                  <a:pt x="76" y="88"/>
                  <a:pt x="76" y="88"/>
                  <a:pt x="76" y="89"/>
                </a:cubicBezTo>
                <a:cubicBezTo>
                  <a:pt x="76" y="89"/>
                  <a:pt x="75" y="89"/>
                  <a:pt x="74" y="89"/>
                </a:cubicBezTo>
                <a:cubicBezTo>
                  <a:pt x="74" y="89"/>
                  <a:pt x="74" y="89"/>
                  <a:pt x="74" y="89"/>
                </a:cubicBezTo>
                <a:close/>
                <a:moveTo>
                  <a:pt x="79" y="87"/>
                </a:moveTo>
                <a:cubicBezTo>
                  <a:pt x="80" y="87"/>
                  <a:pt x="80" y="87"/>
                  <a:pt x="81" y="87"/>
                </a:cubicBezTo>
                <a:cubicBezTo>
                  <a:pt x="81" y="87"/>
                  <a:pt x="81" y="88"/>
                  <a:pt x="81" y="88"/>
                </a:cubicBezTo>
                <a:cubicBezTo>
                  <a:pt x="80" y="88"/>
                  <a:pt x="80" y="88"/>
                  <a:pt x="79" y="88"/>
                </a:cubicBezTo>
                <a:cubicBezTo>
                  <a:pt x="79" y="88"/>
                  <a:pt x="79" y="87"/>
                  <a:pt x="79" y="87"/>
                </a:cubicBezTo>
                <a:close/>
                <a:moveTo>
                  <a:pt x="85" y="87"/>
                </a:moveTo>
                <a:cubicBezTo>
                  <a:pt x="85" y="87"/>
                  <a:pt x="85" y="87"/>
                  <a:pt x="85" y="88"/>
                </a:cubicBezTo>
                <a:cubicBezTo>
                  <a:pt x="85" y="88"/>
                  <a:pt x="84" y="88"/>
                  <a:pt x="84" y="88"/>
                </a:cubicBezTo>
                <a:cubicBezTo>
                  <a:pt x="84" y="87"/>
                  <a:pt x="84" y="87"/>
                  <a:pt x="84" y="87"/>
                </a:cubicBezTo>
                <a:cubicBezTo>
                  <a:pt x="84" y="87"/>
                  <a:pt x="84" y="87"/>
                  <a:pt x="84" y="87"/>
                </a:cubicBezTo>
                <a:cubicBezTo>
                  <a:pt x="84" y="87"/>
                  <a:pt x="85" y="87"/>
                  <a:pt x="85" y="87"/>
                </a:cubicBezTo>
                <a:close/>
                <a:moveTo>
                  <a:pt x="89" y="87"/>
                </a:moveTo>
                <a:cubicBezTo>
                  <a:pt x="89" y="87"/>
                  <a:pt x="89" y="87"/>
                  <a:pt x="89" y="87"/>
                </a:cubicBezTo>
                <a:cubicBezTo>
                  <a:pt x="89" y="87"/>
                  <a:pt x="89" y="87"/>
                  <a:pt x="89" y="87"/>
                </a:cubicBezTo>
                <a:cubicBezTo>
                  <a:pt x="89" y="87"/>
                  <a:pt x="89" y="87"/>
                  <a:pt x="89" y="87"/>
                </a:cubicBezTo>
                <a:cubicBezTo>
                  <a:pt x="89" y="87"/>
                  <a:pt x="89" y="87"/>
                  <a:pt x="89" y="88"/>
                </a:cubicBezTo>
                <a:cubicBezTo>
                  <a:pt x="88" y="88"/>
                  <a:pt x="88" y="88"/>
                  <a:pt x="88" y="88"/>
                </a:cubicBezTo>
                <a:cubicBezTo>
                  <a:pt x="88" y="87"/>
                  <a:pt x="88" y="87"/>
                  <a:pt x="88" y="87"/>
                </a:cubicBezTo>
                <a:cubicBezTo>
                  <a:pt x="88" y="88"/>
                  <a:pt x="88" y="87"/>
                  <a:pt x="88" y="87"/>
                </a:cubicBezTo>
                <a:cubicBezTo>
                  <a:pt x="88" y="87"/>
                  <a:pt x="88" y="87"/>
                  <a:pt x="88" y="87"/>
                </a:cubicBezTo>
                <a:cubicBezTo>
                  <a:pt x="88" y="87"/>
                  <a:pt x="88" y="87"/>
                  <a:pt x="88" y="87"/>
                </a:cubicBezTo>
                <a:cubicBezTo>
                  <a:pt x="88" y="87"/>
                  <a:pt x="88" y="87"/>
                  <a:pt x="88" y="87"/>
                </a:cubicBezTo>
                <a:cubicBezTo>
                  <a:pt x="88" y="87"/>
                  <a:pt x="88" y="87"/>
                  <a:pt x="88" y="87"/>
                </a:cubicBezTo>
                <a:cubicBezTo>
                  <a:pt x="88" y="87"/>
                  <a:pt x="88" y="87"/>
                  <a:pt x="88" y="87"/>
                </a:cubicBezTo>
                <a:cubicBezTo>
                  <a:pt x="88" y="87"/>
                  <a:pt x="89" y="87"/>
                  <a:pt x="89" y="87"/>
                </a:cubicBezTo>
                <a:close/>
                <a:moveTo>
                  <a:pt x="93" y="87"/>
                </a:moveTo>
                <a:cubicBezTo>
                  <a:pt x="93" y="87"/>
                  <a:pt x="93" y="88"/>
                  <a:pt x="93" y="88"/>
                </a:cubicBezTo>
                <a:cubicBezTo>
                  <a:pt x="93" y="88"/>
                  <a:pt x="92" y="88"/>
                  <a:pt x="92" y="88"/>
                </a:cubicBezTo>
                <a:cubicBezTo>
                  <a:pt x="92" y="88"/>
                  <a:pt x="92" y="88"/>
                  <a:pt x="92" y="88"/>
                </a:cubicBezTo>
                <a:cubicBezTo>
                  <a:pt x="92" y="88"/>
                  <a:pt x="92" y="87"/>
                  <a:pt x="92" y="87"/>
                </a:cubicBezTo>
                <a:cubicBezTo>
                  <a:pt x="92" y="87"/>
                  <a:pt x="92" y="87"/>
                  <a:pt x="92" y="87"/>
                </a:cubicBezTo>
                <a:cubicBezTo>
                  <a:pt x="92" y="87"/>
                  <a:pt x="92" y="87"/>
                  <a:pt x="92" y="87"/>
                </a:cubicBezTo>
                <a:cubicBezTo>
                  <a:pt x="92" y="87"/>
                  <a:pt x="93" y="87"/>
                  <a:pt x="93" y="87"/>
                </a:cubicBezTo>
                <a:close/>
                <a:moveTo>
                  <a:pt x="97" y="88"/>
                </a:moveTo>
                <a:cubicBezTo>
                  <a:pt x="97" y="88"/>
                  <a:pt x="97" y="88"/>
                  <a:pt x="97" y="88"/>
                </a:cubicBezTo>
                <a:cubicBezTo>
                  <a:pt x="97" y="88"/>
                  <a:pt x="96" y="88"/>
                  <a:pt x="96" y="88"/>
                </a:cubicBezTo>
                <a:cubicBezTo>
                  <a:pt x="96" y="88"/>
                  <a:pt x="96" y="88"/>
                  <a:pt x="96" y="88"/>
                </a:cubicBezTo>
                <a:cubicBezTo>
                  <a:pt x="96" y="88"/>
                  <a:pt x="96" y="88"/>
                  <a:pt x="96" y="88"/>
                </a:cubicBezTo>
                <a:cubicBezTo>
                  <a:pt x="96" y="88"/>
                  <a:pt x="97" y="88"/>
                  <a:pt x="97" y="88"/>
                </a:cubicBezTo>
                <a:close/>
                <a:moveTo>
                  <a:pt x="103" y="109"/>
                </a:moveTo>
                <a:cubicBezTo>
                  <a:pt x="103" y="110"/>
                  <a:pt x="102" y="115"/>
                  <a:pt x="100" y="113"/>
                </a:cubicBezTo>
                <a:cubicBezTo>
                  <a:pt x="97" y="110"/>
                  <a:pt x="98" y="104"/>
                  <a:pt x="99" y="100"/>
                </a:cubicBezTo>
                <a:cubicBezTo>
                  <a:pt x="99" y="98"/>
                  <a:pt x="100" y="96"/>
                  <a:pt x="100" y="93"/>
                </a:cubicBezTo>
                <a:cubicBezTo>
                  <a:pt x="101" y="96"/>
                  <a:pt x="102" y="98"/>
                  <a:pt x="102" y="101"/>
                </a:cubicBezTo>
                <a:cubicBezTo>
                  <a:pt x="103" y="103"/>
                  <a:pt x="103" y="106"/>
                  <a:pt x="103" y="109"/>
                </a:cubicBezTo>
                <a:close/>
                <a:moveTo>
                  <a:pt x="94" y="102"/>
                </a:moveTo>
                <a:cubicBezTo>
                  <a:pt x="93" y="105"/>
                  <a:pt x="90" y="113"/>
                  <a:pt x="86" y="113"/>
                </a:cubicBezTo>
                <a:cubicBezTo>
                  <a:pt x="84" y="113"/>
                  <a:pt x="81" y="110"/>
                  <a:pt x="82" y="107"/>
                </a:cubicBezTo>
                <a:cubicBezTo>
                  <a:pt x="83" y="105"/>
                  <a:pt x="85" y="102"/>
                  <a:pt x="87" y="101"/>
                </a:cubicBezTo>
                <a:cubicBezTo>
                  <a:pt x="90" y="98"/>
                  <a:pt x="93" y="95"/>
                  <a:pt x="97" y="93"/>
                </a:cubicBezTo>
                <a:cubicBezTo>
                  <a:pt x="96" y="96"/>
                  <a:pt x="95" y="99"/>
                  <a:pt x="94" y="102"/>
                </a:cubicBezTo>
                <a:close/>
                <a:moveTo>
                  <a:pt x="97" y="84"/>
                </a:moveTo>
                <a:cubicBezTo>
                  <a:pt x="97" y="84"/>
                  <a:pt x="97" y="84"/>
                  <a:pt x="98" y="84"/>
                </a:cubicBezTo>
                <a:cubicBezTo>
                  <a:pt x="99" y="84"/>
                  <a:pt x="100" y="84"/>
                  <a:pt x="100" y="85"/>
                </a:cubicBezTo>
                <a:cubicBezTo>
                  <a:pt x="99" y="85"/>
                  <a:pt x="98" y="85"/>
                  <a:pt x="97" y="84"/>
                </a:cubicBezTo>
                <a:close/>
                <a:moveTo>
                  <a:pt x="108" y="91"/>
                </a:moveTo>
                <a:cubicBezTo>
                  <a:pt x="107" y="90"/>
                  <a:pt x="105" y="90"/>
                  <a:pt x="103" y="89"/>
                </a:cubicBezTo>
                <a:cubicBezTo>
                  <a:pt x="103" y="89"/>
                  <a:pt x="103" y="89"/>
                  <a:pt x="103" y="89"/>
                </a:cubicBezTo>
                <a:cubicBezTo>
                  <a:pt x="105" y="90"/>
                  <a:pt x="107" y="90"/>
                  <a:pt x="108" y="91"/>
                </a:cubicBezTo>
                <a:close/>
                <a:moveTo>
                  <a:pt x="135" y="164"/>
                </a:moveTo>
                <a:cubicBezTo>
                  <a:pt x="135" y="165"/>
                  <a:pt x="135" y="165"/>
                  <a:pt x="135" y="165"/>
                </a:cubicBezTo>
                <a:cubicBezTo>
                  <a:pt x="135" y="165"/>
                  <a:pt x="134" y="165"/>
                  <a:pt x="134" y="165"/>
                </a:cubicBezTo>
                <a:cubicBezTo>
                  <a:pt x="134" y="165"/>
                  <a:pt x="134" y="165"/>
                  <a:pt x="134" y="165"/>
                </a:cubicBezTo>
                <a:cubicBezTo>
                  <a:pt x="134" y="164"/>
                  <a:pt x="134" y="164"/>
                  <a:pt x="134" y="164"/>
                </a:cubicBezTo>
                <a:cubicBezTo>
                  <a:pt x="134" y="164"/>
                  <a:pt x="135" y="164"/>
                  <a:pt x="135" y="164"/>
                </a:cubicBezTo>
                <a:close/>
                <a:moveTo>
                  <a:pt x="7" y="211"/>
                </a:moveTo>
                <a:cubicBezTo>
                  <a:pt x="14" y="218"/>
                  <a:pt x="25" y="222"/>
                  <a:pt x="34" y="226"/>
                </a:cubicBezTo>
                <a:cubicBezTo>
                  <a:pt x="39" y="228"/>
                  <a:pt x="44" y="231"/>
                  <a:pt x="50" y="233"/>
                </a:cubicBezTo>
                <a:cubicBezTo>
                  <a:pt x="55" y="235"/>
                  <a:pt x="59" y="238"/>
                  <a:pt x="64" y="241"/>
                </a:cubicBezTo>
                <a:cubicBezTo>
                  <a:pt x="65" y="241"/>
                  <a:pt x="66" y="242"/>
                  <a:pt x="67" y="242"/>
                </a:cubicBezTo>
                <a:cubicBezTo>
                  <a:pt x="65" y="242"/>
                  <a:pt x="64" y="241"/>
                  <a:pt x="62" y="240"/>
                </a:cubicBezTo>
                <a:cubicBezTo>
                  <a:pt x="60" y="239"/>
                  <a:pt x="57" y="238"/>
                  <a:pt x="55" y="237"/>
                </a:cubicBezTo>
                <a:cubicBezTo>
                  <a:pt x="50" y="234"/>
                  <a:pt x="44" y="232"/>
                  <a:pt x="39" y="229"/>
                </a:cubicBezTo>
                <a:cubicBezTo>
                  <a:pt x="28" y="225"/>
                  <a:pt x="17" y="220"/>
                  <a:pt x="6" y="215"/>
                </a:cubicBezTo>
                <a:cubicBezTo>
                  <a:pt x="6" y="215"/>
                  <a:pt x="6" y="215"/>
                  <a:pt x="6" y="215"/>
                </a:cubicBezTo>
                <a:cubicBezTo>
                  <a:pt x="6" y="214"/>
                  <a:pt x="6" y="212"/>
                  <a:pt x="7" y="211"/>
                </a:cubicBezTo>
                <a:close/>
                <a:moveTo>
                  <a:pt x="6" y="215"/>
                </a:moveTo>
                <a:cubicBezTo>
                  <a:pt x="6" y="215"/>
                  <a:pt x="6" y="215"/>
                  <a:pt x="6" y="215"/>
                </a:cubicBezTo>
                <a:cubicBezTo>
                  <a:pt x="16" y="221"/>
                  <a:pt x="28" y="225"/>
                  <a:pt x="38" y="230"/>
                </a:cubicBezTo>
                <a:cubicBezTo>
                  <a:pt x="44" y="232"/>
                  <a:pt x="49" y="234"/>
                  <a:pt x="54" y="237"/>
                </a:cubicBezTo>
                <a:cubicBezTo>
                  <a:pt x="59" y="239"/>
                  <a:pt x="63" y="242"/>
                  <a:pt x="67" y="243"/>
                </a:cubicBezTo>
                <a:cubicBezTo>
                  <a:pt x="67" y="244"/>
                  <a:pt x="67" y="244"/>
                  <a:pt x="67" y="245"/>
                </a:cubicBezTo>
                <a:cubicBezTo>
                  <a:pt x="58" y="240"/>
                  <a:pt x="48" y="235"/>
                  <a:pt x="38" y="232"/>
                </a:cubicBezTo>
                <a:cubicBezTo>
                  <a:pt x="27" y="228"/>
                  <a:pt x="16" y="224"/>
                  <a:pt x="6" y="220"/>
                </a:cubicBezTo>
                <a:cubicBezTo>
                  <a:pt x="6" y="220"/>
                  <a:pt x="6" y="220"/>
                  <a:pt x="6" y="220"/>
                </a:cubicBezTo>
                <a:cubicBezTo>
                  <a:pt x="6" y="219"/>
                  <a:pt x="6" y="217"/>
                  <a:pt x="6" y="215"/>
                </a:cubicBezTo>
                <a:close/>
                <a:moveTo>
                  <a:pt x="5" y="226"/>
                </a:moveTo>
                <a:cubicBezTo>
                  <a:pt x="15" y="230"/>
                  <a:pt x="25" y="234"/>
                  <a:pt x="36" y="239"/>
                </a:cubicBezTo>
                <a:cubicBezTo>
                  <a:pt x="41" y="241"/>
                  <a:pt x="47" y="243"/>
                  <a:pt x="52" y="246"/>
                </a:cubicBezTo>
                <a:cubicBezTo>
                  <a:pt x="55" y="247"/>
                  <a:pt x="57" y="249"/>
                  <a:pt x="59" y="250"/>
                </a:cubicBezTo>
                <a:cubicBezTo>
                  <a:pt x="60" y="250"/>
                  <a:pt x="61" y="251"/>
                  <a:pt x="61" y="251"/>
                </a:cubicBezTo>
                <a:cubicBezTo>
                  <a:pt x="59" y="250"/>
                  <a:pt x="56" y="249"/>
                  <a:pt x="54" y="248"/>
                </a:cubicBezTo>
                <a:cubicBezTo>
                  <a:pt x="49" y="246"/>
                  <a:pt x="44" y="244"/>
                  <a:pt x="39" y="243"/>
                </a:cubicBezTo>
                <a:cubicBezTo>
                  <a:pt x="27" y="239"/>
                  <a:pt x="16" y="234"/>
                  <a:pt x="5" y="230"/>
                </a:cubicBezTo>
                <a:cubicBezTo>
                  <a:pt x="5" y="230"/>
                  <a:pt x="5" y="230"/>
                  <a:pt x="5" y="230"/>
                </a:cubicBezTo>
                <a:cubicBezTo>
                  <a:pt x="5" y="229"/>
                  <a:pt x="5" y="227"/>
                  <a:pt x="5" y="226"/>
                </a:cubicBezTo>
                <a:close/>
                <a:moveTo>
                  <a:pt x="23" y="255"/>
                </a:moveTo>
                <a:cubicBezTo>
                  <a:pt x="34" y="259"/>
                  <a:pt x="46" y="262"/>
                  <a:pt x="56" y="268"/>
                </a:cubicBezTo>
                <a:cubicBezTo>
                  <a:pt x="58" y="269"/>
                  <a:pt x="61" y="271"/>
                  <a:pt x="64" y="272"/>
                </a:cubicBezTo>
                <a:cubicBezTo>
                  <a:pt x="66" y="273"/>
                  <a:pt x="68" y="273"/>
                  <a:pt x="69" y="274"/>
                </a:cubicBezTo>
                <a:cubicBezTo>
                  <a:pt x="68" y="274"/>
                  <a:pt x="67" y="274"/>
                  <a:pt x="66" y="273"/>
                </a:cubicBezTo>
                <a:cubicBezTo>
                  <a:pt x="59" y="271"/>
                  <a:pt x="52" y="268"/>
                  <a:pt x="46" y="266"/>
                </a:cubicBezTo>
                <a:cubicBezTo>
                  <a:pt x="42" y="265"/>
                  <a:pt x="39" y="264"/>
                  <a:pt x="36" y="263"/>
                </a:cubicBezTo>
                <a:cubicBezTo>
                  <a:pt x="25" y="259"/>
                  <a:pt x="15" y="255"/>
                  <a:pt x="5" y="251"/>
                </a:cubicBezTo>
                <a:cubicBezTo>
                  <a:pt x="5" y="250"/>
                  <a:pt x="5" y="249"/>
                  <a:pt x="5" y="248"/>
                </a:cubicBezTo>
                <a:cubicBezTo>
                  <a:pt x="10" y="251"/>
                  <a:pt x="17" y="253"/>
                  <a:pt x="23" y="255"/>
                </a:cubicBezTo>
                <a:close/>
                <a:moveTo>
                  <a:pt x="8" y="249"/>
                </a:moveTo>
                <a:cubicBezTo>
                  <a:pt x="8" y="249"/>
                  <a:pt x="9" y="249"/>
                  <a:pt x="9" y="249"/>
                </a:cubicBezTo>
                <a:cubicBezTo>
                  <a:pt x="9" y="249"/>
                  <a:pt x="8" y="249"/>
                  <a:pt x="8" y="249"/>
                </a:cubicBezTo>
                <a:close/>
                <a:moveTo>
                  <a:pt x="7" y="248"/>
                </a:moveTo>
                <a:cubicBezTo>
                  <a:pt x="7" y="249"/>
                  <a:pt x="8" y="249"/>
                  <a:pt x="8" y="249"/>
                </a:cubicBezTo>
                <a:cubicBezTo>
                  <a:pt x="8" y="249"/>
                  <a:pt x="7" y="249"/>
                  <a:pt x="7" y="248"/>
                </a:cubicBezTo>
                <a:close/>
                <a:moveTo>
                  <a:pt x="5" y="251"/>
                </a:moveTo>
                <a:cubicBezTo>
                  <a:pt x="5" y="252"/>
                  <a:pt x="5" y="252"/>
                  <a:pt x="6" y="252"/>
                </a:cubicBezTo>
                <a:cubicBezTo>
                  <a:pt x="6" y="252"/>
                  <a:pt x="6" y="252"/>
                  <a:pt x="7" y="252"/>
                </a:cubicBezTo>
                <a:cubicBezTo>
                  <a:pt x="16" y="256"/>
                  <a:pt x="25" y="260"/>
                  <a:pt x="35" y="263"/>
                </a:cubicBezTo>
                <a:cubicBezTo>
                  <a:pt x="41" y="265"/>
                  <a:pt x="47" y="268"/>
                  <a:pt x="54" y="271"/>
                </a:cubicBezTo>
                <a:cubicBezTo>
                  <a:pt x="57" y="272"/>
                  <a:pt x="60" y="273"/>
                  <a:pt x="63" y="274"/>
                </a:cubicBezTo>
                <a:cubicBezTo>
                  <a:pt x="64" y="275"/>
                  <a:pt x="66" y="275"/>
                  <a:pt x="68" y="276"/>
                </a:cubicBezTo>
                <a:cubicBezTo>
                  <a:pt x="69" y="276"/>
                  <a:pt x="71" y="278"/>
                  <a:pt x="68" y="277"/>
                </a:cubicBezTo>
                <a:cubicBezTo>
                  <a:pt x="61" y="275"/>
                  <a:pt x="54" y="272"/>
                  <a:pt x="47" y="270"/>
                </a:cubicBezTo>
                <a:cubicBezTo>
                  <a:pt x="33" y="265"/>
                  <a:pt x="19" y="261"/>
                  <a:pt x="5" y="253"/>
                </a:cubicBezTo>
                <a:cubicBezTo>
                  <a:pt x="5" y="253"/>
                  <a:pt x="5" y="252"/>
                  <a:pt x="5" y="251"/>
                </a:cubicBezTo>
                <a:close/>
                <a:moveTo>
                  <a:pt x="62" y="279"/>
                </a:moveTo>
                <a:cubicBezTo>
                  <a:pt x="65" y="280"/>
                  <a:pt x="68" y="282"/>
                  <a:pt x="71" y="284"/>
                </a:cubicBezTo>
                <a:cubicBezTo>
                  <a:pt x="69" y="283"/>
                  <a:pt x="65" y="282"/>
                  <a:pt x="63" y="281"/>
                </a:cubicBezTo>
                <a:cubicBezTo>
                  <a:pt x="60" y="280"/>
                  <a:pt x="58" y="279"/>
                  <a:pt x="55" y="279"/>
                </a:cubicBezTo>
                <a:cubicBezTo>
                  <a:pt x="50" y="277"/>
                  <a:pt x="44" y="275"/>
                  <a:pt x="38" y="274"/>
                </a:cubicBezTo>
                <a:cubicBezTo>
                  <a:pt x="32" y="272"/>
                  <a:pt x="26" y="270"/>
                  <a:pt x="21" y="267"/>
                </a:cubicBezTo>
                <a:cubicBezTo>
                  <a:pt x="16" y="265"/>
                  <a:pt x="11" y="263"/>
                  <a:pt x="6" y="261"/>
                </a:cubicBezTo>
                <a:cubicBezTo>
                  <a:pt x="6" y="260"/>
                  <a:pt x="6" y="258"/>
                  <a:pt x="6" y="257"/>
                </a:cubicBezTo>
                <a:cubicBezTo>
                  <a:pt x="6" y="257"/>
                  <a:pt x="7" y="258"/>
                  <a:pt x="7" y="258"/>
                </a:cubicBezTo>
                <a:cubicBezTo>
                  <a:pt x="7" y="258"/>
                  <a:pt x="7" y="259"/>
                  <a:pt x="9" y="259"/>
                </a:cubicBezTo>
                <a:cubicBezTo>
                  <a:pt x="18" y="263"/>
                  <a:pt x="28" y="267"/>
                  <a:pt x="37" y="270"/>
                </a:cubicBezTo>
                <a:cubicBezTo>
                  <a:pt x="46" y="273"/>
                  <a:pt x="54" y="276"/>
                  <a:pt x="62" y="279"/>
                </a:cubicBezTo>
                <a:close/>
                <a:moveTo>
                  <a:pt x="67" y="281"/>
                </a:moveTo>
                <a:cubicBezTo>
                  <a:pt x="68" y="281"/>
                  <a:pt x="70" y="282"/>
                  <a:pt x="71" y="282"/>
                </a:cubicBezTo>
                <a:cubicBezTo>
                  <a:pt x="71" y="283"/>
                  <a:pt x="71" y="283"/>
                  <a:pt x="71" y="283"/>
                </a:cubicBezTo>
                <a:cubicBezTo>
                  <a:pt x="70" y="282"/>
                  <a:pt x="69" y="282"/>
                  <a:pt x="67" y="281"/>
                </a:cubicBezTo>
                <a:close/>
                <a:moveTo>
                  <a:pt x="75" y="310"/>
                </a:moveTo>
                <a:cubicBezTo>
                  <a:pt x="72" y="308"/>
                  <a:pt x="69" y="307"/>
                  <a:pt x="66" y="306"/>
                </a:cubicBezTo>
                <a:cubicBezTo>
                  <a:pt x="60" y="304"/>
                  <a:pt x="54" y="302"/>
                  <a:pt x="48" y="300"/>
                </a:cubicBezTo>
                <a:cubicBezTo>
                  <a:pt x="41" y="298"/>
                  <a:pt x="35" y="296"/>
                  <a:pt x="28" y="294"/>
                </a:cubicBezTo>
                <a:cubicBezTo>
                  <a:pt x="25" y="293"/>
                  <a:pt x="19" y="292"/>
                  <a:pt x="17" y="289"/>
                </a:cubicBezTo>
                <a:cubicBezTo>
                  <a:pt x="17" y="288"/>
                  <a:pt x="16" y="287"/>
                  <a:pt x="16" y="287"/>
                </a:cubicBezTo>
                <a:cubicBezTo>
                  <a:pt x="16" y="287"/>
                  <a:pt x="17" y="287"/>
                  <a:pt x="18" y="287"/>
                </a:cubicBezTo>
                <a:cubicBezTo>
                  <a:pt x="19" y="288"/>
                  <a:pt x="21" y="289"/>
                  <a:pt x="23" y="290"/>
                </a:cubicBezTo>
                <a:cubicBezTo>
                  <a:pt x="25" y="291"/>
                  <a:pt x="27" y="293"/>
                  <a:pt x="30" y="294"/>
                </a:cubicBezTo>
                <a:cubicBezTo>
                  <a:pt x="35" y="296"/>
                  <a:pt x="41" y="297"/>
                  <a:pt x="46" y="299"/>
                </a:cubicBezTo>
                <a:cubicBezTo>
                  <a:pt x="52" y="301"/>
                  <a:pt x="57" y="303"/>
                  <a:pt x="63" y="305"/>
                </a:cubicBezTo>
                <a:cubicBezTo>
                  <a:pt x="67" y="306"/>
                  <a:pt x="70" y="307"/>
                  <a:pt x="74" y="307"/>
                </a:cubicBezTo>
                <a:cubicBezTo>
                  <a:pt x="74" y="307"/>
                  <a:pt x="74" y="307"/>
                  <a:pt x="74" y="307"/>
                </a:cubicBezTo>
                <a:cubicBezTo>
                  <a:pt x="75" y="308"/>
                  <a:pt x="75" y="309"/>
                  <a:pt x="75" y="310"/>
                </a:cubicBezTo>
                <a:close/>
                <a:moveTo>
                  <a:pt x="70" y="305"/>
                </a:moveTo>
                <a:cubicBezTo>
                  <a:pt x="71" y="305"/>
                  <a:pt x="76" y="307"/>
                  <a:pt x="71" y="306"/>
                </a:cubicBezTo>
                <a:cubicBezTo>
                  <a:pt x="67" y="305"/>
                  <a:pt x="63" y="303"/>
                  <a:pt x="59" y="302"/>
                </a:cubicBezTo>
                <a:cubicBezTo>
                  <a:pt x="53" y="301"/>
                  <a:pt x="48" y="299"/>
                  <a:pt x="43" y="297"/>
                </a:cubicBezTo>
                <a:cubicBezTo>
                  <a:pt x="37" y="295"/>
                  <a:pt x="32" y="294"/>
                  <a:pt x="26" y="291"/>
                </a:cubicBezTo>
                <a:cubicBezTo>
                  <a:pt x="27" y="291"/>
                  <a:pt x="28" y="292"/>
                  <a:pt x="28" y="292"/>
                </a:cubicBezTo>
                <a:cubicBezTo>
                  <a:pt x="34" y="293"/>
                  <a:pt x="39" y="295"/>
                  <a:pt x="44" y="296"/>
                </a:cubicBezTo>
                <a:cubicBezTo>
                  <a:pt x="50" y="298"/>
                  <a:pt x="55" y="300"/>
                  <a:pt x="61" y="301"/>
                </a:cubicBezTo>
                <a:cubicBezTo>
                  <a:pt x="64" y="302"/>
                  <a:pt x="67" y="303"/>
                  <a:pt x="70" y="305"/>
                </a:cubicBezTo>
                <a:close/>
                <a:moveTo>
                  <a:pt x="21" y="288"/>
                </a:moveTo>
                <a:cubicBezTo>
                  <a:pt x="30" y="291"/>
                  <a:pt x="40" y="294"/>
                  <a:pt x="49" y="297"/>
                </a:cubicBezTo>
                <a:cubicBezTo>
                  <a:pt x="51" y="297"/>
                  <a:pt x="54" y="298"/>
                  <a:pt x="57" y="299"/>
                </a:cubicBezTo>
                <a:cubicBezTo>
                  <a:pt x="53" y="298"/>
                  <a:pt x="49" y="297"/>
                  <a:pt x="46" y="296"/>
                </a:cubicBezTo>
                <a:cubicBezTo>
                  <a:pt x="41" y="294"/>
                  <a:pt x="35" y="293"/>
                  <a:pt x="30" y="292"/>
                </a:cubicBezTo>
                <a:cubicBezTo>
                  <a:pt x="27" y="291"/>
                  <a:pt x="24" y="290"/>
                  <a:pt x="21" y="288"/>
                </a:cubicBezTo>
                <a:close/>
                <a:moveTo>
                  <a:pt x="67" y="303"/>
                </a:moveTo>
                <a:cubicBezTo>
                  <a:pt x="70" y="304"/>
                  <a:pt x="72" y="304"/>
                  <a:pt x="74" y="305"/>
                </a:cubicBezTo>
                <a:cubicBezTo>
                  <a:pt x="74" y="305"/>
                  <a:pt x="74" y="306"/>
                  <a:pt x="74" y="306"/>
                </a:cubicBezTo>
                <a:cubicBezTo>
                  <a:pt x="72" y="305"/>
                  <a:pt x="70" y="304"/>
                  <a:pt x="67" y="303"/>
                </a:cubicBezTo>
                <a:close/>
                <a:moveTo>
                  <a:pt x="74" y="304"/>
                </a:moveTo>
                <a:cubicBezTo>
                  <a:pt x="62" y="299"/>
                  <a:pt x="50" y="295"/>
                  <a:pt x="38" y="290"/>
                </a:cubicBezTo>
                <a:cubicBezTo>
                  <a:pt x="39" y="291"/>
                  <a:pt x="40" y="291"/>
                  <a:pt x="41" y="291"/>
                </a:cubicBezTo>
                <a:cubicBezTo>
                  <a:pt x="47" y="293"/>
                  <a:pt x="52" y="294"/>
                  <a:pt x="58" y="296"/>
                </a:cubicBezTo>
                <a:cubicBezTo>
                  <a:pt x="63" y="297"/>
                  <a:pt x="68" y="300"/>
                  <a:pt x="74" y="301"/>
                </a:cubicBezTo>
                <a:cubicBezTo>
                  <a:pt x="74" y="302"/>
                  <a:pt x="74" y="303"/>
                  <a:pt x="74" y="304"/>
                </a:cubicBezTo>
                <a:close/>
                <a:moveTo>
                  <a:pt x="73" y="300"/>
                </a:moveTo>
                <a:cubicBezTo>
                  <a:pt x="64" y="295"/>
                  <a:pt x="54" y="292"/>
                  <a:pt x="44" y="289"/>
                </a:cubicBezTo>
                <a:cubicBezTo>
                  <a:pt x="37" y="286"/>
                  <a:pt x="31" y="284"/>
                  <a:pt x="25" y="282"/>
                </a:cubicBezTo>
                <a:cubicBezTo>
                  <a:pt x="21" y="280"/>
                  <a:pt x="15" y="277"/>
                  <a:pt x="11" y="275"/>
                </a:cubicBezTo>
                <a:cubicBezTo>
                  <a:pt x="11" y="275"/>
                  <a:pt x="11" y="275"/>
                  <a:pt x="11" y="275"/>
                </a:cubicBezTo>
                <a:cubicBezTo>
                  <a:pt x="12" y="275"/>
                  <a:pt x="12" y="275"/>
                  <a:pt x="13" y="275"/>
                </a:cubicBezTo>
                <a:cubicBezTo>
                  <a:pt x="14" y="276"/>
                  <a:pt x="15" y="276"/>
                  <a:pt x="16" y="277"/>
                </a:cubicBezTo>
                <a:cubicBezTo>
                  <a:pt x="19" y="278"/>
                  <a:pt x="22" y="279"/>
                  <a:pt x="24" y="280"/>
                </a:cubicBezTo>
                <a:cubicBezTo>
                  <a:pt x="30" y="282"/>
                  <a:pt x="36" y="284"/>
                  <a:pt x="42" y="286"/>
                </a:cubicBezTo>
                <a:cubicBezTo>
                  <a:pt x="47" y="288"/>
                  <a:pt x="53" y="289"/>
                  <a:pt x="59" y="291"/>
                </a:cubicBezTo>
                <a:cubicBezTo>
                  <a:pt x="63" y="293"/>
                  <a:pt x="68" y="295"/>
                  <a:pt x="73" y="296"/>
                </a:cubicBezTo>
                <a:cubicBezTo>
                  <a:pt x="73" y="297"/>
                  <a:pt x="73" y="299"/>
                  <a:pt x="73" y="300"/>
                </a:cubicBezTo>
                <a:close/>
                <a:moveTo>
                  <a:pt x="73" y="295"/>
                </a:moveTo>
                <a:cubicBezTo>
                  <a:pt x="63" y="290"/>
                  <a:pt x="52" y="287"/>
                  <a:pt x="42" y="283"/>
                </a:cubicBezTo>
                <a:cubicBezTo>
                  <a:pt x="35" y="281"/>
                  <a:pt x="29" y="278"/>
                  <a:pt x="22" y="275"/>
                </a:cubicBezTo>
                <a:cubicBezTo>
                  <a:pt x="19" y="274"/>
                  <a:pt x="15" y="273"/>
                  <a:pt x="11" y="271"/>
                </a:cubicBezTo>
                <a:cubicBezTo>
                  <a:pt x="15" y="273"/>
                  <a:pt x="20" y="274"/>
                  <a:pt x="24" y="275"/>
                </a:cubicBezTo>
                <a:cubicBezTo>
                  <a:pt x="29" y="277"/>
                  <a:pt x="35" y="279"/>
                  <a:pt x="40" y="281"/>
                </a:cubicBezTo>
                <a:cubicBezTo>
                  <a:pt x="47" y="283"/>
                  <a:pt x="53" y="286"/>
                  <a:pt x="60" y="288"/>
                </a:cubicBezTo>
                <a:cubicBezTo>
                  <a:pt x="64" y="289"/>
                  <a:pt x="68" y="291"/>
                  <a:pt x="72" y="292"/>
                </a:cubicBezTo>
                <a:cubicBezTo>
                  <a:pt x="73" y="293"/>
                  <a:pt x="73" y="294"/>
                  <a:pt x="73" y="295"/>
                </a:cubicBezTo>
                <a:close/>
                <a:moveTo>
                  <a:pt x="72" y="291"/>
                </a:moveTo>
                <a:cubicBezTo>
                  <a:pt x="68" y="288"/>
                  <a:pt x="63" y="286"/>
                  <a:pt x="58" y="284"/>
                </a:cubicBezTo>
                <a:cubicBezTo>
                  <a:pt x="52" y="282"/>
                  <a:pt x="47" y="281"/>
                  <a:pt x="41" y="278"/>
                </a:cubicBezTo>
                <a:cubicBezTo>
                  <a:pt x="35" y="276"/>
                  <a:pt x="28" y="274"/>
                  <a:pt x="22" y="271"/>
                </a:cubicBezTo>
                <a:cubicBezTo>
                  <a:pt x="18" y="269"/>
                  <a:pt x="14" y="268"/>
                  <a:pt x="11" y="266"/>
                </a:cubicBezTo>
                <a:cubicBezTo>
                  <a:pt x="10" y="265"/>
                  <a:pt x="6" y="262"/>
                  <a:pt x="10" y="265"/>
                </a:cubicBezTo>
                <a:cubicBezTo>
                  <a:pt x="11" y="265"/>
                  <a:pt x="12" y="266"/>
                  <a:pt x="13" y="266"/>
                </a:cubicBezTo>
                <a:cubicBezTo>
                  <a:pt x="16" y="267"/>
                  <a:pt x="18" y="268"/>
                  <a:pt x="21" y="269"/>
                </a:cubicBezTo>
                <a:cubicBezTo>
                  <a:pt x="26" y="271"/>
                  <a:pt x="32" y="273"/>
                  <a:pt x="38" y="276"/>
                </a:cubicBezTo>
                <a:cubicBezTo>
                  <a:pt x="44" y="278"/>
                  <a:pt x="50" y="281"/>
                  <a:pt x="57" y="283"/>
                </a:cubicBezTo>
                <a:cubicBezTo>
                  <a:pt x="62" y="285"/>
                  <a:pt x="67" y="286"/>
                  <a:pt x="72" y="288"/>
                </a:cubicBezTo>
                <a:cubicBezTo>
                  <a:pt x="72" y="289"/>
                  <a:pt x="72" y="290"/>
                  <a:pt x="72" y="291"/>
                </a:cubicBezTo>
                <a:close/>
                <a:moveTo>
                  <a:pt x="62" y="160"/>
                </a:moveTo>
                <a:cubicBezTo>
                  <a:pt x="62" y="161"/>
                  <a:pt x="62" y="161"/>
                  <a:pt x="62" y="162"/>
                </a:cubicBezTo>
                <a:cubicBezTo>
                  <a:pt x="60" y="162"/>
                  <a:pt x="59" y="161"/>
                  <a:pt x="58" y="161"/>
                </a:cubicBezTo>
                <a:cubicBezTo>
                  <a:pt x="59" y="161"/>
                  <a:pt x="60" y="161"/>
                  <a:pt x="62" y="160"/>
                </a:cubicBezTo>
                <a:close/>
                <a:moveTo>
                  <a:pt x="68" y="249"/>
                </a:moveTo>
                <a:cubicBezTo>
                  <a:pt x="65" y="247"/>
                  <a:pt x="62" y="245"/>
                  <a:pt x="59" y="244"/>
                </a:cubicBezTo>
                <a:cubicBezTo>
                  <a:pt x="54" y="242"/>
                  <a:pt x="50" y="240"/>
                  <a:pt x="45" y="237"/>
                </a:cubicBezTo>
                <a:cubicBezTo>
                  <a:pt x="34" y="232"/>
                  <a:pt x="23" y="228"/>
                  <a:pt x="12" y="223"/>
                </a:cubicBezTo>
                <a:cubicBezTo>
                  <a:pt x="12" y="223"/>
                  <a:pt x="12" y="223"/>
                  <a:pt x="11" y="223"/>
                </a:cubicBezTo>
                <a:cubicBezTo>
                  <a:pt x="13" y="224"/>
                  <a:pt x="15" y="224"/>
                  <a:pt x="17" y="225"/>
                </a:cubicBezTo>
                <a:cubicBezTo>
                  <a:pt x="23" y="227"/>
                  <a:pt x="29" y="229"/>
                  <a:pt x="34" y="231"/>
                </a:cubicBezTo>
                <a:cubicBezTo>
                  <a:pt x="45" y="236"/>
                  <a:pt x="56" y="241"/>
                  <a:pt x="68" y="246"/>
                </a:cubicBezTo>
                <a:cubicBezTo>
                  <a:pt x="68" y="247"/>
                  <a:pt x="68" y="248"/>
                  <a:pt x="68" y="249"/>
                </a:cubicBezTo>
                <a:close/>
                <a:moveTo>
                  <a:pt x="67" y="242"/>
                </a:moveTo>
                <a:cubicBezTo>
                  <a:pt x="59" y="236"/>
                  <a:pt x="50" y="233"/>
                  <a:pt x="41" y="228"/>
                </a:cubicBezTo>
                <a:cubicBezTo>
                  <a:pt x="30" y="223"/>
                  <a:pt x="19" y="219"/>
                  <a:pt x="9" y="212"/>
                </a:cubicBezTo>
                <a:cubicBezTo>
                  <a:pt x="6" y="210"/>
                  <a:pt x="12" y="213"/>
                  <a:pt x="12" y="213"/>
                </a:cubicBezTo>
                <a:cubicBezTo>
                  <a:pt x="14" y="214"/>
                  <a:pt x="15" y="215"/>
                  <a:pt x="17" y="216"/>
                </a:cubicBezTo>
                <a:cubicBezTo>
                  <a:pt x="19" y="217"/>
                  <a:pt x="22" y="219"/>
                  <a:pt x="24" y="220"/>
                </a:cubicBezTo>
                <a:cubicBezTo>
                  <a:pt x="30" y="222"/>
                  <a:pt x="35" y="224"/>
                  <a:pt x="40" y="227"/>
                </a:cubicBezTo>
                <a:cubicBezTo>
                  <a:pt x="45" y="229"/>
                  <a:pt x="51" y="231"/>
                  <a:pt x="56" y="234"/>
                </a:cubicBezTo>
                <a:cubicBezTo>
                  <a:pt x="60" y="236"/>
                  <a:pt x="63" y="238"/>
                  <a:pt x="67" y="240"/>
                </a:cubicBezTo>
                <a:cubicBezTo>
                  <a:pt x="67" y="240"/>
                  <a:pt x="67" y="241"/>
                  <a:pt x="67" y="242"/>
                </a:cubicBezTo>
                <a:close/>
                <a:moveTo>
                  <a:pt x="59" y="235"/>
                </a:moveTo>
                <a:cubicBezTo>
                  <a:pt x="61" y="235"/>
                  <a:pt x="63" y="236"/>
                  <a:pt x="65" y="238"/>
                </a:cubicBezTo>
                <a:cubicBezTo>
                  <a:pt x="68" y="240"/>
                  <a:pt x="61" y="236"/>
                  <a:pt x="61" y="235"/>
                </a:cubicBezTo>
                <a:cubicBezTo>
                  <a:pt x="60" y="235"/>
                  <a:pt x="60" y="235"/>
                  <a:pt x="59" y="235"/>
                </a:cubicBezTo>
                <a:close/>
                <a:moveTo>
                  <a:pt x="40" y="223"/>
                </a:moveTo>
                <a:cubicBezTo>
                  <a:pt x="34" y="220"/>
                  <a:pt x="28" y="218"/>
                  <a:pt x="23" y="214"/>
                </a:cubicBezTo>
                <a:cubicBezTo>
                  <a:pt x="19" y="212"/>
                  <a:pt x="13" y="210"/>
                  <a:pt x="10" y="206"/>
                </a:cubicBezTo>
                <a:cubicBezTo>
                  <a:pt x="10" y="206"/>
                  <a:pt x="10" y="206"/>
                  <a:pt x="10" y="206"/>
                </a:cubicBezTo>
                <a:cubicBezTo>
                  <a:pt x="10" y="206"/>
                  <a:pt x="10" y="206"/>
                  <a:pt x="10" y="206"/>
                </a:cubicBezTo>
                <a:cubicBezTo>
                  <a:pt x="11" y="207"/>
                  <a:pt x="13" y="208"/>
                  <a:pt x="14" y="209"/>
                </a:cubicBezTo>
                <a:cubicBezTo>
                  <a:pt x="16" y="211"/>
                  <a:pt x="19" y="212"/>
                  <a:pt x="22" y="213"/>
                </a:cubicBezTo>
                <a:cubicBezTo>
                  <a:pt x="27" y="216"/>
                  <a:pt x="33" y="218"/>
                  <a:pt x="39" y="221"/>
                </a:cubicBezTo>
                <a:cubicBezTo>
                  <a:pt x="49" y="225"/>
                  <a:pt x="57" y="231"/>
                  <a:pt x="67" y="235"/>
                </a:cubicBezTo>
                <a:cubicBezTo>
                  <a:pt x="67" y="236"/>
                  <a:pt x="67" y="236"/>
                  <a:pt x="67" y="237"/>
                </a:cubicBezTo>
                <a:cubicBezTo>
                  <a:pt x="67" y="237"/>
                  <a:pt x="67" y="238"/>
                  <a:pt x="67" y="238"/>
                </a:cubicBezTo>
                <a:cubicBezTo>
                  <a:pt x="63" y="236"/>
                  <a:pt x="59" y="234"/>
                  <a:pt x="55" y="232"/>
                </a:cubicBezTo>
                <a:cubicBezTo>
                  <a:pt x="50" y="229"/>
                  <a:pt x="45" y="226"/>
                  <a:pt x="40" y="223"/>
                </a:cubicBezTo>
                <a:close/>
                <a:moveTo>
                  <a:pt x="8" y="204"/>
                </a:moveTo>
                <a:cubicBezTo>
                  <a:pt x="8" y="204"/>
                  <a:pt x="7" y="204"/>
                  <a:pt x="7" y="204"/>
                </a:cubicBezTo>
                <a:cubicBezTo>
                  <a:pt x="7" y="203"/>
                  <a:pt x="7" y="203"/>
                  <a:pt x="7" y="202"/>
                </a:cubicBezTo>
                <a:cubicBezTo>
                  <a:pt x="18" y="208"/>
                  <a:pt x="29" y="214"/>
                  <a:pt x="40" y="219"/>
                </a:cubicBezTo>
                <a:cubicBezTo>
                  <a:pt x="45" y="222"/>
                  <a:pt x="50" y="225"/>
                  <a:pt x="55" y="228"/>
                </a:cubicBezTo>
                <a:cubicBezTo>
                  <a:pt x="56" y="229"/>
                  <a:pt x="57" y="229"/>
                  <a:pt x="58" y="230"/>
                </a:cubicBezTo>
                <a:cubicBezTo>
                  <a:pt x="51" y="226"/>
                  <a:pt x="44" y="222"/>
                  <a:pt x="36" y="219"/>
                </a:cubicBezTo>
                <a:cubicBezTo>
                  <a:pt x="31" y="216"/>
                  <a:pt x="26" y="214"/>
                  <a:pt x="20" y="212"/>
                </a:cubicBezTo>
                <a:cubicBezTo>
                  <a:pt x="16" y="209"/>
                  <a:pt x="12" y="207"/>
                  <a:pt x="8" y="204"/>
                </a:cubicBezTo>
                <a:close/>
                <a:moveTo>
                  <a:pt x="9" y="187"/>
                </a:moveTo>
                <a:cubicBezTo>
                  <a:pt x="13" y="190"/>
                  <a:pt x="17" y="191"/>
                  <a:pt x="21" y="193"/>
                </a:cubicBezTo>
                <a:cubicBezTo>
                  <a:pt x="26" y="195"/>
                  <a:pt x="31" y="198"/>
                  <a:pt x="36" y="201"/>
                </a:cubicBezTo>
                <a:cubicBezTo>
                  <a:pt x="46" y="205"/>
                  <a:pt x="55" y="211"/>
                  <a:pt x="64" y="217"/>
                </a:cubicBezTo>
                <a:cubicBezTo>
                  <a:pt x="68" y="220"/>
                  <a:pt x="63" y="217"/>
                  <a:pt x="63" y="217"/>
                </a:cubicBezTo>
                <a:cubicBezTo>
                  <a:pt x="62" y="216"/>
                  <a:pt x="61" y="215"/>
                  <a:pt x="60" y="215"/>
                </a:cubicBezTo>
                <a:cubicBezTo>
                  <a:pt x="57" y="213"/>
                  <a:pt x="55" y="212"/>
                  <a:pt x="53" y="211"/>
                </a:cubicBezTo>
                <a:cubicBezTo>
                  <a:pt x="48" y="208"/>
                  <a:pt x="42" y="205"/>
                  <a:pt x="37" y="203"/>
                </a:cubicBezTo>
                <a:cubicBezTo>
                  <a:pt x="28" y="199"/>
                  <a:pt x="18" y="194"/>
                  <a:pt x="8" y="190"/>
                </a:cubicBezTo>
                <a:cubicBezTo>
                  <a:pt x="9" y="188"/>
                  <a:pt x="9" y="185"/>
                  <a:pt x="9" y="183"/>
                </a:cubicBezTo>
                <a:cubicBezTo>
                  <a:pt x="9" y="183"/>
                  <a:pt x="10" y="183"/>
                  <a:pt x="10" y="183"/>
                </a:cubicBezTo>
                <a:cubicBezTo>
                  <a:pt x="10" y="184"/>
                  <a:pt x="10" y="184"/>
                  <a:pt x="12" y="184"/>
                </a:cubicBezTo>
                <a:cubicBezTo>
                  <a:pt x="12" y="184"/>
                  <a:pt x="13" y="185"/>
                  <a:pt x="13" y="185"/>
                </a:cubicBezTo>
                <a:cubicBezTo>
                  <a:pt x="14" y="186"/>
                  <a:pt x="15" y="186"/>
                  <a:pt x="16" y="187"/>
                </a:cubicBezTo>
                <a:cubicBezTo>
                  <a:pt x="19" y="188"/>
                  <a:pt x="22" y="189"/>
                  <a:pt x="25" y="190"/>
                </a:cubicBezTo>
                <a:cubicBezTo>
                  <a:pt x="29" y="193"/>
                  <a:pt x="34" y="195"/>
                  <a:pt x="39" y="197"/>
                </a:cubicBezTo>
                <a:cubicBezTo>
                  <a:pt x="48" y="202"/>
                  <a:pt x="57" y="207"/>
                  <a:pt x="65" y="212"/>
                </a:cubicBezTo>
                <a:cubicBezTo>
                  <a:pt x="63" y="211"/>
                  <a:pt x="60" y="210"/>
                  <a:pt x="58" y="209"/>
                </a:cubicBezTo>
                <a:cubicBezTo>
                  <a:pt x="56" y="208"/>
                  <a:pt x="54" y="207"/>
                  <a:pt x="53" y="206"/>
                </a:cubicBezTo>
                <a:cubicBezTo>
                  <a:pt x="48" y="203"/>
                  <a:pt x="43" y="201"/>
                  <a:pt x="38" y="199"/>
                </a:cubicBezTo>
                <a:cubicBezTo>
                  <a:pt x="29" y="194"/>
                  <a:pt x="19" y="191"/>
                  <a:pt x="9" y="186"/>
                </a:cubicBezTo>
                <a:cubicBezTo>
                  <a:pt x="9" y="186"/>
                  <a:pt x="9" y="186"/>
                  <a:pt x="9" y="187"/>
                </a:cubicBezTo>
                <a:close/>
                <a:moveTo>
                  <a:pt x="65" y="209"/>
                </a:moveTo>
                <a:cubicBezTo>
                  <a:pt x="56" y="203"/>
                  <a:pt x="48" y="197"/>
                  <a:pt x="38" y="193"/>
                </a:cubicBezTo>
                <a:cubicBezTo>
                  <a:pt x="30" y="189"/>
                  <a:pt x="22" y="186"/>
                  <a:pt x="15" y="181"/>
                </a:cubicBezTo>
                <a:cubicBezTo>
                  <a:pt x="15" y="181"/>
                  <a:pt x="15" y="182"/>
                  <a:pt x="15" y="182"/>
                </a:cubicBezTo>
                <a:cubicBezTo>
                  <a:pt x="18" y="183"/>
                  <a:pt x="20" y="184"/>
                  <a:pt x="23" y="185"/>
                </a:cubicBezTo>
                <a:cubicBezTo>
                  <a:pt x="28" y="187"/>
                  <a:pt x="33" y="190"/>
                  <a:pt x="38" y="192"/>
                </a:cubicBezTo>
                <a:cubicBezTo>
                  <a:pt x="47" y="197"/>
                  <a:pt x="56" y="201"/>
                  <a:pt x="65" y="205"/>
                </a:cubicBezTo>
                <a:cubicBezTo>
                  <a:pt x="65" y="206"/>
                  <a:pt x="65" y="208"/>
                  <a:pt x="65" y="209"/>
                </a:cubicBezTo>
                <a:close/>
                <a:moveTo>
                  <a:pt x="65" y="200"/>
                </a:moveTo>
                <a:cubicBezTo>
                  <a:pt x="61" y="198"/>
                  <a:pt x="57" y="196"/>
                  <a:pt x="53" y="194"/>
                </a:cubicBezTo>
                <a:cubicBezTo>
                  <a:pt x="47" y="192"/>
                  <a:pt x="42" y="189"/>
                  <a:pt x="37" y="187"/>
                </a:cubicBezTo>
                <a:cubicBezTo>
                  <a:pt x="28" y="183"/>
                  <a:pt x="19" y="178"/>
                  <a:pt x="10" y="173"/>
                </a:cubicBezTo>
                <a:cubicBezTo>
                  <a:pt x="10" y="173"/>
                  <a:pt x="10" y="173"/>
                  <a:pt x="10" y="173"/>
                </a:cubicBezTo>
                <a:cubicBezTo>
                  <a:pt x="10" y="173"/>
                  <a:pt x="10" y="173"/>
                  <a:pt x="10" y="172"/>
                </a:cubicBezTo>
                <a:cubicBezTo>
                  <a:pt x="10" y="172"/>
                  <a:pt x="10" y="172"/>
                  <a:pt x="11" y="172"/>
                </a:cubicBezTo>
                <a:cubicBezTo>
                  <a:pt x="20" y="176"/>
                  <a:pt x="28" y="181"/>
                  <a:pt x="38" y="185"/>
                </a:cubicBezTo>
                <a:cubicBezTo>
                  <a:pt x="47" y="189"/>
                  <a:pt x="56" y="193"/>
                  <a:pt x="64" y="199"/>
                </a:cubicBezTo>
                <a:cubicBezTo>
                  <a:pt x="64" y="199"/>
                  <a:pt x="64" y="199"/>
                  <a:pt x="65" y="199"/>
                </a:cubicBezTo>
                <a:cubicBezTo>
                  <a:pt x="65" y="199"/>
                  <a:pt x="65" y="200"/>
                  <a:pt x="65" y="200"/>
                </a:cubicBezTo>
                <a:close/>
                <a:moveTo>
                  <a:pt x="34" y="188"/>
                </a:moveTo>
                <a:cubicBezTo>
                  <a:pt x="43" y="192"/>
                  <a:pt x="53" y="197"/>
                  <a:pt x="61" y="202"/>
                </a:cubicBezTo>
                <a:cubicBezTo>
                  <a:pt x="63" y="204"/>
                  <a:pt x="68" y="206"/>
                  <a:pt x="61" y="203"/>
                </a:cubicBezTo>
                <a:cubicBezTo>
                  <a:pt x="59" y="202"/>
                  <a:pt x="56" y="200"/>
                  <a:pt x="53" y="199"/>
                </a:cubicBezTo>
                <a:cubicBezTo>
                  <a:pt x="48" y="197"/>
                  <a:pt x="43" y="194"/>
                  <a:pt x="38" y="192"/>
                </a:cubicBezTo>
                <a:cubicBezTo>
                  <a:pt x="29" y="187"/>
                  <a:pt x="19" y="183"/>
                  <a:pt x="10" y="178"/>
                </a:cubicBezTo>
                <a:cubicBezTo>
                  <a:pt x="9" y="178"/>
                  <a:pt x="9" y="178"/>
                  <a:pt x="9" y="178"/>
                </a:cubicBezTo>
                <a:cubicBezTo>
                  <a:pt x="9" y="177"/>
                  <a:pt x="9" y="175"/>
                  <a:pt x="10" y="174"/>
                </a:cubicBezTo>
                <a:cubicBezTo>
                  <a:pt x="16" y="180"/>
                  <a:pt x="26" y="184"/>
                  <a:pt x="34" y="188"/>
                </a:cubicBezTo>
                <a:close/>
                <a:moveTo>
                  <a:pt x="61" y="207"/>
                </a:moveTo>
                <a:cubicBezTo>
                  <a:pt x="60" y="207"/>
                  <a:pt x="60" y="206"/>
                  <a:pt x="60" y="206"/>
                </a:cubicBezTo>
                <a:cubicBezTo>
                  <a:pt x="58" y="205"/>
                  <a:pt x="56" y="204"/>
                  <a:pt x="54" y="203"/>
                </a:cubicBezTo>
                <a:cubicBezTo>
                  <a:pt x="49" y="200"/>
                  <a:pt x="44" y="198"/>
                  <a:pt x="39" y="196"/>
                </a:cubicBezTo>
                <a:cubicBezTo>
                  <a:pt x="31" y="192"/>
                  <a:pt x="23" y="189"/>
                  <a:pt x="16" y="185"/>
                </a:cubicBezTo>
                <a:cubicBezTo>
                  <a:pt x="13" y="184"/>
                  <a:pt x="11" y="183"/>
                  <a:pt x="9" y="182"/>
                </a:cubicBezTo>
                <a:cubicBezTo>
                  <a:pt x="9" y="181"/>
                  <a:pt x="9" y="180"/>
                  <a:pt x="9" y="179"/>
                </a:cubicBezTo>
                <a:cubicBezTo>
                  <a:pt x="9" y="179"/>
                  <a:pt x="9" y="179"/>
                  <a:pt x="9" y="179"/>
                </a:cubicBezTo>
                <a:cubicBezTo>
                  <a:pt x="18" y="185"/>
                  <a:pt x="27" y="189"/>
                  <a:pt x="36" y="193"/>
                </a:cubicBezTo>
                <a:cubicBezTo>
                  <a:pt x="45" y="197"/>
                  <a:pt x="53" y="202"/>
                  <a:pt x="61" y="207"/>
                </a:cubicBezTo>
                <a:close/>
                <a:moveTo>
                  <a:pt x="66" y="219"/>
                </a:moveTo>
                <a:cubicBezTo>
                  <a:pt x="66" y="220"/>
                  <a:pt x="66" y="221"/>
                  <a:pt x="66" y="222"/>
                </a:cubicBezTo>
                <a:cubicBezTo>
                  <a:pt x="57" y="216"/>
                  <a:pt x="49" y="211"/>
                  <a:pt x="39" y="206"/>
                </a:cubicBezTo>
                <a:cubicBezTo>
                  <a:pt x="29" y="201"/>
                  <a:pt x="19" y="197"/>
                  <a:pt x="10" y="191"/>
                </a:cubicBezTo>
                <a:cubicBezTo>
                  <a:pt x="14" y="194"/>
                  <a:pt x="21" y="196"/>
                  <a:pt x="26" y="199"/>
                </a:cubicBezTo>
                <a:cubicBezTo>
                  <a:pt x="30" y="201"/>
                  <a:pt x="35" y="203"/>
                  <a:pt x="40" y="205"/>
                </a:cubicBezTo>
                <a:cubicBezTo>
                  <a:pt x="49" y="209"/>
                  <a:pt x="57" y="215"/>
                  <a:pt x="66" y="219"/>
                </a:cubicBezTo>
                <a:close/>
                <a:moveTo>
                  <a:pt x="66" y="225"/>
                </a:moveTo>
                <a:cubicBezTo>
                  <a:pt x="64" y="223"/>
                  <a:pt x="61" y="222"/>
                  <a:pt x="58" y="220"/>
                </a:cubicBezTo>
                <a:cubicBezTo>
                  <a:pt x="53" y="217"/>
                  <a:pt x="49" y="214"/>
                  <a:pt x="44" y="211"/>
                </a:cubicBezTo>
                <a:cubicBezTo>
                  <a:pt x="39" y="209"/>
                  <a:pt x="34" y="207"/>
                  <a:pt x="30" y="205"/>
                </a:cubicBezTo>
                <a:cubicBezTo>
                  <a:pt x="33" y="206"/>
                  <a:pt x="36" y="208"/>
                  <a:pt x="39" y="209"/>
                </a:cubicBezTo>
                <a:cubicBezTo>
                  <a:pt x="45" y="212"/>
                  <a:pt x="50" y="214"/>
                  <a:pt x="55" y="217"/>
                </a:cubicBezTo>
                <a:cubicBezTo>
                  <a:pt x="59" y="219"/>
                  <a:pt x="62" y="222"/>
                  <a:pt x="66" y="223"/>
                </a:cubicBezTo>
                <a:cubicBezTo>
                  <a:pt x="66" y="224"/>
                  <a:pt x="66" y="225"/>
                  <a:pt x="66" y="225"/>
                </a:cubicBezTo>
                <a:close/>
                <a:moveTo>
                  <a:pt x="67" y="230"/>
                </a:moveTo>
                <a:cubicBezTo>
                  <a:pt x="64" y="228"/>
                  <a:pt x="60" y="226"/>
                  <a:pt x="57" y="224"/>
                </a:cubicBezTo>
                <a:cubicBezTo>
                  <a:pt x="52" y="221"/>
                  <a:pt x="47" y="218"/>
                  <a:pt x="42" y="216"/>
                </a:cubicBezTo>
                <a:cubicBezTo>
                  <a:pt x="33" y="212"/>
                  <a:pt x="25" y="208"/>
                  <a:pt x="16" y="203"/>
                </a:cubicBezTo>
                <a:cubicBezTo>
                  <a:pt x="19" y="204"/>
                  <a:pt x="21" y="205"/>
                  <a:pt x="23" y="206"/>
                </a:cubicBezTo>
                <a:cubicBezTo>
                  <a:pt x="28" y="209"/>
                  <a:pt x="34" y="211"/>
                  <a:pt x="39" y="214"/>
                </a:cubicBezTo>
                <a:cubicBezTo>
                  <a:pt x="48" y="218"/>
                  <a:pt x="57" y="224"/>
                  <a:pt x="66" y="227"/>
                </a:cubicBezTo>
                <a:cubicBezTo>
                  <a:pt x="66" y="228"/>
                  <a:pt x="67" y="229"/>
                  <a:pt x="67" y="230"/>
                </a:cubicBezTo>
                <a:close/>
                <a:moveTo>
                  <a:pt x="66" y="231"/>
                </a:moveTo>
                <a:cubicBezTo>
                  <a:pt x="65" y="230"/>
                  <a:pt x="62" y="229"/>
                  <a:pt x="60" y="228"/>
                </a:cubicBezTo>
                <a:cubicBezTo>
                  <a:pt x="58" y="227"/>
                  <a:pt x="56" y="225"/>
                  <a:pt x="53" y="224"/>
                </a:cubicBezTo>
                <a:cubicBezTo>
                  <a:pt x="49" y="222"/>
                  <a:pt x="44" y="219"/>
                  <a:pt x="39" y="217"/>
                </a:cubicBezTo>
                <a:cubicBezTo>
                  <a:pt x="30" y="212"/>
                  <a:pt x="20" y="208"/>
                  <a:pt x="11" y="203"/>
                </a:cubicBezTo>
                <a:cubicBezTo>
                  <a:pt x="10" y="202"/>
                  <a:pt x="10" y="202"/>
                  <a:pt x="9" y="202"/>
                </a:cubicBezTo>
                <a:cubicBezTo>
                  <a:pt x="9" y="202"/>
                  <a:pt x="8" y="202"/>
                  <a:pt x="8" y="201"/>
                </a:cubicBezTo>
                <a:cubicBezTo>
                  <a:pt x="8" y="201"/>
                  <a:pt x="8" y="201"/>
                  <a:pt x="8" y="201"/>
                </a:cubicBezTo>
                <a:cubicBezTo>
                  <a:pt x="8" y="199"/>
                  <a:pt x="8" y="197"/>
                  <a:pt x="8" y="195"/>
                </a:cubicBezTo>
                <a:cubicBezTo>
                  <a:pt x="8" y="193"/>
                  <a:pt x="8" y="192"/>
                  <a:pt x="8" y="191"/>
                </a:cubicBezTo>
                <a:cubicBezTo>
                  <a:pt x="18" y="197"/>
                  <a:pt x="27" y="201"/>
                  <a:pt x="37" y="206"/>
                </a:cubicBezTo>
                <a:cubicBezTo>
                  <a:pt x="47" y="211"/>
                  <a:pt x="56" y="217"/>
                  <a:pt x="65" y="222"/>
                </a:cubicBezTo>
                <a:cubicBezTo>
                  <a:pt x="58" y="217"/>
                  <a:pt x="47" y="212"/>
                  <a:pt x="38" y="208"/>
                </a:cubicBezTo>
                <a:cubicBezTo>
                  <a:pt x="28" y="203"/>
                  <a:pt x="19" y="198"/>
                  <a:pt x="9" y="194"/>
                </a:cubicBezTo>
                <a:cubicBezTo>
                  <a:pt x="9" y="194"/>
                  <a:pt x="8" y="194"/>
                  <a:pt x="9" y="194"/>
                </a:cubicBezTo>
                <a:cubicBezTo>
                  <a:pt x="18" y="200"/>
                  <a:pt x="29" y="205"/>
                  <a:pt x="39" y="210"/>
                </a:cubicBezTo>
                <a:cubicBezTo>
                  <a:pt x="48" y="214"/>
                  <a:pt x="56" y="220"/>
                  <a:pt x="64" y="225"/>
                </a:cubicBezTo>
                <a:cubicBezTo>
                  <a:pt x="64" y="225"/>
                  <a:pt x="66" y="226"/>
                  <a:pt x="66" y="226"/>
                </a:cubicBezTo>
                <a:cubicBezTo>
                  <a:pt x="66" y="226"/>
                  <a:pt x="66" y="226"/>
                  <a:pt x="66" y="226"/>
                </a:cubicBezTo>
                <a:cubicBezTo>
                  <a:pt x="65" y="226"/>
                  <a:pt x="63" y="225"/>
                  <a:pt x="62" y="224"/>
                </a:cubicBezTo>
                <a:cubicBezTo>
                  <a:pt x="59" y="223"/>
                  <a:pt x="57" y="222"/>
                  <a:pt x="54" y="220"/>
                </a:cubicBezTo>
                <a:cubicBezTo>
                  <a:pt x="49" y="218"/>
                  <a:pt x="45" y="215"/>
                  <a:pt x="40" y="213"/>
                </a:cubicBezTo>
                <a:cubicBezTo>
                  <a:pt x="29" y="209"/>
                  <a:pt x="19" y="203"/>
                  <a:pt x="8" y="199"/>
                </a:cubicBezTo>
                <a:cubicBezTo>
                  <a:pt x="8" y="198"/>
                  <a:pt x="8" y="199"/>
                  <a:pt x="8" y="199"/>
                </a:cubicBezTo>
                <a:cubicBezTo>
                  <a:pt x="18" y="205"/>
                  <a:pt x="28" y="210"/>
                  <a:pt x="38" y="215"/>
                </a:cubicBezTo>
                <a:cubicBezTo>
                  <a:pt x="44" y="218"/>
                  <a:pt x="49" y="220"/>
                  <a:pt x="54" y="223"/>
                </a:cubicBezTo>
                <a:cubicBezTo>
                  <a:pt x="58" y="226"/>
                  <a:pt x="63" y="228"/>
                  <a:pt x="66" y="231"/>
                </a:cubicBezTo>
                <a:close/>
                <a:moveTo>
                  <a:pt x="62" y="164"/>
                </a:moveTo>
                <a:cubicBezTo>
                  <a:pt x="60" y="163"/>
                  <a:pt x="59" y="163"/>
                  <a:pt x="59" y="162"/>
                </a:cubicBezTo>
                <a:cubicBezTo>
                  <a:pt x="59" y="162"/>
                  <a:pt x="60" y="162"/>
                  <a:pt x="62" y="163"/>
                </a:cubicBezTo>
                <a:cubicBezTo>
                  <a:pt x="62" y="163"/>
                  <a:pt x="62" y="164"/>
                  <a:pt x="62" y="164"/>
                </a:cubicBezTo>
                <a:close/>
                <a:moveTo>
                  <a:pt x="62" y="168"/>
                </a:moveTo>
                <a:cubicBezTo>
                  <a:pt x="59" y="166"/>
                  <a:pt x="56" y="164"/>
                  <a:pt x="54" y="162"/>
                </a:cubicBezTo>
                <a:cubicBezTo>
                  <a:pt x="56" y="164"/>
                  <a:pt x="59" y="165"/>
                  <a:pt x="62" y="166"/>
                </a:cubicBezTo>
                <a:cubicBezTo>
                  <a:pt x="62" y="167"/>
                  <a:pt x="62" y="168"/>
                  <a:pt x="62" y="168"/>
                </a:cubicBezTo>
                <a:close/>
                <a:moveTo>
                  <a:pt x="62" y="172"/>
                </a:moveTo>
                <a:cubicBezTo>
                  <a:pt x="58" y="169"/>
                  <a:pt x="53" y="166"/>
                  <a:pt x="49" y="163"/>
                </a:cubicBezTo>
                <a:cubicBezTo>
                  <a:pt x="52" y="165"/>
                  <a:pt x="57" y="168"/>
                  <a:pt x="62" y="170"/>
                </a:cubicBezTo>
                <a:cubicBezTo>
                  <a:pt x="62" y="171"/>
                  <a:pt x="62" y="172"/>
                  <a:pt x="62" y="172"/>
                </a:cubicBezTo>
                <a:close/>
                <a:moveTo>
                  <a:pt x="62" y="178"/>
                </a:moveTo>
                <a:cubicBezTo>
                  <a:pt x="56" y="173"/>
                  <a:pt x="49" y="167"/>
                  <a:pt x="42" y="164"/>
                </a:cubicBezTo>
                <a:cubicBezTo>
                  <a:pt x="49" y="167"/>
                  <a:pt x="55" y="172"/>
                  <a:pt x="62" y="174"/>
                </a:cubicBezTo>
                <a:cubicBezTo>
                  <a:pt x="62" y="175"/>
                  <a:pt x="62" y="177"/>
                  <a:pt x="62" y="178"/>
                </a:cubicBezTo>
                <a:close/>
                <a:moveTo>
                  <a:pt x="41" y="163"/>
                </a:moveTo>
                <a:cubicBezTo>
                  <a:pt x="45" y="166"/>
                  <a:pt x="49" y="169"/>
                  <a:pt x="53" y="171"/>
                </a:cubicBezTo>
                <a:cubicBezTo>
                  <a:pt x="48" y="168"/>
                  <a:pt x="43" y="165"/>
                  <a:pt x="38" y="163"/>
                </a:cubicBezTo>
                <a:cubicBezTo>
                  <a:pt x="39" y="163"/>
                  <a:pt x="39" y="163"/>
                  <a:pt x="40" y="163"/>
                </a:cubicBezTo>
                <a:cubicBezTo>
                  <a:pt x="40" y="163"/>
                  <a:pt x="40" y="163"/>
                  <a:pt x="41" y="163"/>
                </a:cubicBezTo>
                <a:close/>
                <a:moveTo>
                  <a:pt x="62" y="179"/>
                </a:moveTo>
                <a:cubicBezTo>
                  <a:pt x="63" y="180"/>
                  <a:pt x="63" y="180"/>
                  <a:pt x="63" y="181"/>
                </a:cubicBezTo>
                <a:cubicBezTo>
                  <a:pt x="59" y="178"/>
                  <a:pt x="55" y="175"/>
                  <a:pt x="50" y="173"/>
                </a:cubicBezTo>
                <a:cubicBezTo>
                  <a:pt x="46" y="170"/>
                  <a:pt x="41" y="167"/>
                  <a:pt x="37" y="164"/>
                </a:cubicBezTo>
                <a:cubicBezTo>
                  <a:pt x="39" y="165"/>
                  <a:pt x="42" y="166"/>
                  <a:pt x="44" y="167"/>
                </a:cubicBezTo>
                <a:cubicBezTo>
                  <a:pt x="47" y="168"/>
                  <a:pt x="49" y="170"/>
                  <a:pt x="51" y="171"/>
                </a:cubicBezTo>
                <a:cubicBezTo>
                  <a:pt x="55" y="174"/>
                  <a:pt x="58" y="176"/>
                  <a:pt x="61" y="178"/>
                </a:cubicBezTo>
                <a:cubicBezTo>
                  <a:pt x="62" y="179"/>
                  <a:pt x="62" y="179"/>
                  <a:pt x="62" y="179"/>
                </a:cubicBezTo>
                <a:cubicBezTo>
                  <a:pt x="62" y="179"/>
                  <a:pt x="62" y="179"/>
                  <a:pt x="62" y="179"/>
                </a:cubicBezTo>
                <a:close/>
                <a:moveTo>
                  <a:pt x="59" y="180"/>
                </a:moveTo>
                <a:cubicBezTo>
                  <a:pt x="54" y="177"/>
                  <a:pt x="50" y="174"/>
                  <a:pt x="45" y="171"/>
                </a:cubicBezTo>
                <a:cubicBezTo>
                  <a:pt x="41" y="169"/>
                  <a:pt x="36" y="167"/>
                  <a:pt x="32" y="164"/>
                </a:cubicBezTo>
                <a:cubicBezTo>
                  <a:pt x="33" y="164"/>
                  <a:pt x="34" y="163"/>
                  <a:pt x="36" y="163"/>
                </a:cubicBezTo>
                <a:cubicBezTo>
                  <a:pt x="40" y="167"/>
                  <a:pt x="45" y="170"/>
                  <a:pt x="50" y="173"/>
                </a:cubicBezTo>
                <a:cubicBezTo>
                  <a:pt x="53" y="175"/>
                  <a:pt x="56" y="177"/>
                  <a:pt x="59" y="179"/>
                </a:cubicBezTo>
                <a:cubicBezTo>
                  <a:pt x="59" y="179"/>
                  <a:pt x="59" y="179"/>
                  <a:pt x="59" y="180"/>
                </a:cubicBezTo>
                <a:close/>
                <a:moveTo>
                  <a:pt x="47" y="175"/>
                </a:moveTo>
                <a:cubicBezTo>
                  <a:pt x="50" y="178"/>
                  <a:pt x="54" y="180"/>
                  <a:pt x="57" y="182"/>
                </a:cubicBezTo>
                <a:cubicBezTo>
                  <a:pt x="58" y="182"/>
                  <a:pt x="62" y="185"/>
                  <a:pt x="63" y="186"/>
                </a:cubicBezTo>
                <a:cubicBezTo>
                  <a:pt x="63" y="186"/>
                  <a:pt x="63" y="186"/>
                  <a:pt x="63" y="186"/>
                </a:cubicBezTo>
                <a:cubicBezTo>
                  <a:pt x="63" y="186"/>
                  <a:pt x="63" y="186"/>
                  <a:pt x="62" y="185"/>
                </a:cubicBezTo>
                <a:cubicBezTo>
                  <a:pt x="56" y="182"/>
                  <a:pt x="50" y="178"/>
                  <a:pt x="43" y="174"/>
                </a:cubicBezTo>
                <a:cubicBezTo>
                  <a:pt x="40" y="172"/>
                  <a:pt x="36" y="171"/>
                  <a:pt x="33" y="169"/>
                </a:cubicBezTo>
                <a:cubicBezTo>
                  <a:pt x="30" y="167"/>
                  <a:pt x="28" y="166"/>
                  <a:pt x="26" y="165"/>
                </a:cubicBezTo>
                <a:cubicBezTo>
                  <a:pt x="27" y="164"/>
                  <a:pt x="29" y="164"/>
                  <a:pt x="30" y="164"/>
                </a:cubicBezTo>
                <a:cubicBezTo>
                  <a:pt x="36" y="168"/>
                  <a:pt x="42" y="171"/>
                  <a:pt x="47" y="175"/>
                </a:cubicBezTo>
                <a:close/>
                <a:moveTo>
                  <a:pt x="64" y="189"/>
                </a:moveTo>
                <a:cubicBezTo>
                  <a:pt x="51" y="181"/>
                  <a:pt x="38" y="173"/>
                  <a:pt x="26" y="166"/>
                </a:cubicBezTo>
                <a:cubicBezTo>
                  <a:pt x="33" y="170"/>
                  <a:pt x="39" y="172"/>
                  <a:pt x="46" y="176"/>
                </a:cubicBezTo>
                <a:cubicBezTo>
                  <a:pt x="51" y="180"/>
                  <a:pt x="57" y="184"/>
                  <a:pt x="63" y="187"/>
                </a:cubicBezTo>
                <a:cubicBezTo>
                  <a:pt x="63" y="188"/>
                  <a:pt x="63" y="188"/>
                  <a:pt x="64" y="189"/>
                </a:cubicBezTo>
                <a:close/>
                <a:moveTo>
                  <a:pt x="61" y="188"/>
                </a:moveTo>
                <a:cubicBezTo>
                  <a:pt x="53" y="184"/>
                  <a:pt x="47" y="180"/>
                  <a:pt x="40" y="176"/>
                </a:cubicBezTo>
                <a:cubicBezTo>
                  <a:pt x="33" y="173"/>
                  <a:pt x="26" y="171"/>
                  <a:pt x="20" y="166"/>
                </a:cubicBezTo>
                <a:cubicBezTo>
                  <a:pt x="22" y="166"/>
                  <a:pt x="23" y="165"/>
                  <a:pt x="25" y="165"/>
                </a:cubicBezTo>
                <a:cubicBezTo>
                  <a:pt x="25" y="165"/>
                  <a:pt x="25" y="165"/>
                  <a:pt x="25" y="165"/>
                </a:cubicBezTo>
                <a:cubicBezTo>
                  <a:pt x="32" y="170"/>
                  <a:pt x="40" y="174"/>
                  <a:pt x="47" y="179"/>
                </a:cubicBezTo>
                <a:cubicBezTo>
                  <a:pt x="50" y="181"/>
                  <a:pt x="54" y="183"/>
                  <a:pt x="57" y="186"/>
                </a:cubicBezTo>
                <a:cubicBezTo>
                  <a:pt x="59" y="187"/>
                  <a:pt x="61" y="188"/>
                  <a:pt x="63" y="190"/>
                </a:cubicBezTo>
                <a:cubicBezTo>
                  <a:pt x="64" y="190"/>
                  <a:pt x="61" y="188"/>
                  <a:pt x="61" y="188"/>
                </a:cubicBezTo>
                <a:close/>
                <a:moveTo>
                  <a:pt x="42" y="163"/>
                </a:moveTo>
                <a:cubicBezTo>
                  <a:pt x="43" y="163"/>
                  <a:pt x="45" y="162"/>
                  <a:pt x="46" y="162"/>
                </a:cubicBezTo>
                <a:cubicBezTo>
                  <a:pt x="49" y="164"/>
                  <a:pt x="51" y="166"/>
                  <a:pt x="53" y="167"/>
                </a:cubicBezTo>
                <a:cubicBezTo>
                  <a:pt x="56" y="169"/>
                  <a:pt x="59" y="172"/>
                  <a:pt x="62" y="174"/>
                </a:cubicBezTo>
                <a:cubicBezTo>
                  <a:pt x="62" y="174"/>
                  <a:pt x="62" y="174"/>
                  <a:pt x="62" y="174"/>
                </a:cubicBezTo>
                <a:cubicBezTo>
                  <a:pt x="55" y="171"/>
                  <a:pt x="49" y="166"/>
                  <a:pt x="42" y="163"/>
                </a:cubicBezTo>
                <a:close/>
                <a:moveTo>
                  <a:pt x="48" y="162"/>
                </a:moveTo>
                <a:cubicBezTo>
                  <a:pt x="48" y="162"/>
                  <a:pt x="48" y="162"/>
                  <a:pt x="48" y="162"/>
                </a:cubicBezTo>
                <a:cubicBezTo>
                  <a:pt x="49" y="162"/>
                  <a:pt x="50" y="162"/>
                  <a:pt x="52" y="161"/>
                </a:cubicBezTo>
                <a:cubicBezTo>
                  <a:pt x="52" y="161"/>
                  <a:pt x="52" y="161"/>
                  <a:pt x="52" y="161"/>
                </a:cubicBezTo>
                <a:cubicBezTo>
                  <a:pt x="54" y="163"/>
                  <a:pt x="56" y="165"/>
                  <a:pt x="58" y="166"/>
                </a:cubicBezTo>
                <a:cubicBezTo>
                  <a:pt x="57" y="166"/>
                  <a:pt x="64" y="171"/>
                  <a:pt x="60" y="169"/>
                </a:cubicBezTo>
                <a:cubicBezTo>
                  <a:pt x="60" y="168"/>
                  <a:pt x="59" y="168"/>
                  <a:pt x="58" y="167"/>
                </a:cubicBezTo>
                <a:cubicBezTo>
                  <a:pt x="54" y="166"/>
                  <a:pt x="51" y="163"/>
                  <a:pt x="48" y="162"/>
                </a:cubicBezTo>
                <a:close/>
                <a:moveTo>
                  <a:pt x="57" y="161"/>
                </a:moveTo>
                <a:cubicBezTo>
                  <a:pt x="57" y="161"/>
                  <a:pt x="57" y="161"/>
                  <a:pt x="57" y="161"/>
                </a:cubicBezTo>
                <a:cubicBezTo>
                  <a:pt x="58" y="162"/>
                  <a:pt x="59" y="163"/>
                  <a:pt x="60" y="164"/>
                </a:cubicBezTo>
                <a:cubicBezTo>
                  <a:pt x="60" y="164"/>
                  <a:pt x="61" y="165"/>
                  <a:pt x="62" y="165"/>
                </a:cubicBezTo>
                <a:cubicBezTo>
                  <a:pt x="62" y="165"/>
                  <a:pt x="62" y="165"/>
                  <a:pt x="62" y="165"/>
                </a:cubicBezTo>
                <a:cubicBezTo>
                  <a:pt x="61" y="165"/>
                  <a:pt x="61" y="165"/>
                  <a:pt x="60" y="164"/>
                </a:cubicBezTo>
                <a:cubicBezTo>
                  <a:pt x="58" y="163"/>
                  <a:pt x="55" y="162"/>
                  <a:pt x="53" y="161"/>
                </a:cubicBezTo>
                <a:cubicBezTo>
                  <a:pt x="54" y="161"/>
                  <a:pt x="56" y="161"/>
                  <a:pt x="57" y="161"/>
                </a:cubicBezTo>
                <a:close/>
                <a:moveTo>
                  <a:pt x="63" y="185"/>
                </a:moveTo>
                <a:cubicBezTo>
                  <a:pt x="59" y="182"/>
                  <a:pt x="54" y="179"/>
                  <a:pt x="49" y="176"/>
                </a:cubicBezTo>
                <a:cubicBezTo>
                  <a:pt x="46" y="174"/>
                  <a:pt x="43" y="172"/>
                  <a:pt x="40" y="170"/>
                </a:cubicBezTo>
                <a:cubicBezTo>
                  <a:pt x="39" y="169"/>
                  <a:pt x="37" y="168"/>
                  <a:pt x="36" y="167"/>
                </a:cubicBezTo>
                <a:cubicBezTo>
                  <a:pt x="36" y="167"/>
                  <a:pt x="36" y="167"/>
                  <a:pt x="36" y="167"/>
                </a:cubicBezTo>
                <a:cubicBezTo>
                  <a:pt x="40" y="169"/>
                  <a:pt x="44" y="171"/>
                  <a:pt x="48" y="173"/>
                </a:cubicBezTo>
                <a:cubicBezTo>
                  <a:pt x="53" y="176"/>
                  <a:pt x="58" y="180"/>
                  <a:pt x="63" y="183"/>
                </a:cubicBezTo>
                <a:cubicBezTo>
                  <a:pt x="63" y="183"/>
                  <a:pt x="63" y="184"/>
                  <a:pt x="63" y="185"/>
                </a:cubicBezTo>
                <a:close/>
                <a:moveTo>
                  <a:pt x="64" y="194"/>
                </a:moveTo>
                <a:cubicBezTo>
                  <a:pt x="57" y="189"/>
                  <a:pt x="49" y="186"/>
                  <a:pt x="41" y="182"/>
                </a:cubicBezTo>
                <a:cubicBezTo>
                  <a:pt x="33" y="178"/>
                  <a:pt x="24" y="173"/>
                  <a:pt x="15" y="169"/>
                </a:cubicBezTo>
                <a:cubicBezTo>
                  <a:pt x="15" y="169"/>
                  <a:pt x="14" y="169"/>
                  <a:pt x="15" y="170"/>
                </a:cubicBezTo>
                <a:cubicBezTo>
                  <a:pt x="24" y="174"/>
                  <a:pt x="32" y="179"/>
                  <a:pt x="41" y="183"/>
                </a:cubicBezTo>
                <a:cubicBezTo>
                  <a:pt x="49" y="187"/>
                  <a:pt x="57" y="190"/>
                  <a:pt x="64" y="195"/>
                </a:cubicBezTo>
                <a:cubicBezTo>
                  <a:pt x="64" y="196"/>
                  <a:pt x="64" y="197"/>
                  <a:pt x="64" y="198"/>
                </a:cubicBezTo>
                <a:cubicBezTo>
                  <a:pt x="56" y="193"/>
                  <a:pt x="47" y="188"/>
                  <a:pt x="38" y="185"/>
                </a:cubicBezTo>
                <a:cubicBezTo>
                  <a:pt x="29" y="181"/>
                  <a:pt x="20" y="176"/>
                  <a:pt x="11" y="171"/>
                </a:cubicBezTo>
                <a:cubicBezTo>
                  <a:pt x="12" y="171"/>
                  <a:pt x="12" y="171"/>
                  <a:pt x="12" y="170"/>
                </a:cubicBezTo>
                <a:cubicBezTo>
                  <a:pt x="29" y="179"/>
                  <a:pt x="47" y="187"/>
                  <a:pt x="64" y="196"/>
                </a:cubicBezTo>
                <a:cubicBezTo>
                  <a:pt x="64" y="196"/>
                  <a:pt x="64" y="196"/>
                  <a:pt x="64" y="195"/>
                </a:cubicBezTo>
                <a:cubicBezTo>
                  <a:pt x="47" y="186"/>
                  <a:pt x="30" y="179"/>
                  <a:pt x="13" y="170"/>
                </a:cubicBezTo>
                <a:cubicBezTo>
                  <a:pt x="14" y="169"/>
                  <a:pt x="16" y="168"/>
                  <a:pt x="17" y="167"/>
                </a:cubicBezTo>
                <a:cubicBezTo>
                  <a:pt x="19" y="168"/>
                  <a:pt x="20" y="169"/>
                  <a:pt x="22" y="170"/>
                </a:cubicBezTo>
                <a:cubicBezTo>
                  <a:pt x="24" y="172"/>
                  <a:pt x="26" y="172"/>
                  <a:pt x="28" y="173"/>
                </a:cubicBezTo>
                <a:cubicBezTo>
                  <a:pt x="32" y="175"/>
                  <a:pt x="35" y="177"/>
                  <a:pt x="39" y="180"/>
                </a:cubicBezTo>
                <a:cubicBezTo>
                  <a:pt x="47" y="184"/>
                  <a:pt x="55" y="188"/>
                  <a:pt x="63" y="193"/>
                </a:cubicBezTo>
                <a:cubicBezTo>
                  <a:pt x="64" y="193"/>
                  <a:pt x="64" y="192"/>
                  <a:pt x="64" y="192"/>
                </a:cubicBezTo>
                <a:cubicBezTo>
                  <a:pt x="55" y="188"/>
                  <a:pt x="47" y="184"/>
                  <a:pt x="39" y="179"/>
                </a:cubicBezTo>
                <a:cubicBezTo>
                  <a:pt x="35" y="177"/>
                  <a:pt x="31" y="174"/>
                  <a:pt x="27" y="172"/>
                </a:cubicBezTo>
                <a:cubicBezTo>
                  <a:pt x="24" y="171"/>
                  <a:pt x="21" y="169"/>
                  <a:pt x="18" y="167"/>
                </a:cubicBezTo>
                <a:cubicBezTo>
                  <a:pt x="19" y="167"/>
                  <a:pt x="19" y="167"/>
                  <a:pt x="19" y="166"/>
                </a:cubicBezTo>
                <a:cubicBezTo>
                  <a:pt x="19" y="167"/>
                  <a:pt x="20" y="167"/>
                  <a:pt x="20" y="167"/>
                </a:cubicBezTo>
                <a:cubicBezTo>
                  <a:pt x="26" y="172"/>
                  <a:pt x="35" y="175"/>
                  <a:pt x="42" y="179"/>
                </a:cubicBezTo>
                <a:cubicBezTo>
                  <a:pt x="49" y="183"/>
                  <a:pt x="56" y="187"/>
                  <a:pt x="64" y="190"/>
                </a:cubicBezTo>
                <a:cubicBezTo>
                  <a:pt x="64" y="192"/>
                  <a:pt x="64" y="193"/>
                  <a:pt x="64" y="194"/>
                </a:cubicBezTo>
                <a:close/>
                <a:moveTo>
                  <a:pt x="65" y="204"/>
                </a:moveTo>
                <a:cubicBezTo>
                  <a:pt x="57" y="198"/>
                  <a:pt x="48" y="194"/>
                  <a:pt x="39" y="190"/>
                </a:cubicBezTo>
                <a:cubicBezTo>
                  <a:pt x="31" y="186"/>
                  <a:pt x="21" y="182"/>
                  <a:pt x="13" y="176"/>
                </a:cubicBezTo>
                <a:cubicBezTo>
                  <a:pt x="8" y="172"/>
                  <a:pt x="14" y="177"/>
                  <a:pt x="16" y="177"/>
                </a:cubicBezTo>
                <a:cubicBezTo>
                  <a:pt x="18" y="178"/>
                  <a:pt x="20" y="179"/>
                  <a:pt x="22" y="180"/>
                </a:cubicBezTo>
                <a:cubicBezTo>
                  <a:pt x="27" y="183"/>
                  <a:pt x="32" y="185"/>
                  <a:pt x="37" y="188"/>
                </a:cubicBezTo>
                <a:cubicBezTo>
                  <a:pt x="42" y="190"/>
                  <a:pt x="47" y="192"/>
                  <a:pt x="52" y="194"/>
                </a:cubicBezTo>
                <a:cubicBezTo>
                  <a:pt x="56" y="196"/>
                  <a:pt x="60" y="199"/>
                  <a:pt x="65" y="201"/>
                </a:cubicBezTo>
                <a:cubicBezTo>
                  <a:pt x="65" y="202"/>
                  <a:pt x="65" y="203"/>
                  <a:pt x="65" y="204"/>
                </a:cubicBezTo>
                <a:close/>
                <a:moveTo>
                  <a:pt x="65" y="212"/>
                </a:moveTo>
                <a:cubicBezTo>
                  <a:pt x="55" y="205"/>
                  <a:pt x="44" y="199"/>
                  <a:pt x="33" y="194"/>
                </a:cubicBezTo>
                <a:cubicBezTo>
                  <a:pt x="34" y="194"/>
                  <a:pt x="36" y="195"/>
                  <a:pt x="37" y="196"/>
                </a:cubicBezTo>
                <a:cubicBezTo>
                  <a:pt x="47" y="200"/>
                  <a:pt x="56" y="206"/>
                  <a:pt x="65" y="210"/>
                </a:cubicBezTo>
                <a:cubicBezTo>
                  <a:pt x="65" y="210"/>
                  <a:pt x="65" y="211"/>
                  <a:pt x="65" y="212"/>
                </a:cubicBezTo>
                <a:close/>
                <a:moveTo>
                  <a:pt x="66" y="218"/>
                </a:moveTo>
                <a:cubicBezTo>
                  <a:pt x="49" y="205"/>
                  <a:pt x="29" y="197"/>
                  <a:pt x="10" y="188"/>
                </a:cubicBezTo>
                <a:cubicBezTo>
                  <a:pt x="21" y="193"/>
                  <a:pt x="32" y="197"/>
                  <a:pt x="43" y="202"/>
                </a:cubicBezTo>
                <a:cubicBezTo>
                  <a:pt x="48" y="204"/>
                  <a:pt x="52" y="207"/>
                  <a:pt x="57" y="209"/>
                </a:cubicBezTo>
                <a:cubicBezTo>
                  <a:pt x="60" y="211"/>
                  <a:pt x="62" y="212"/>
                  <a:pt x="66" y="213"/>
                </a:cubicBezTo>
                <a:cubicBezTo>
                  <a:pt x="66" y="215"/>
                  <a:pt x="66" y="216"/>
                  <a:pt x="66" y="218"/>
                </a:cubicBezTo>
                <a:close/>
                <a:moveTo>
                  <a:pt x="67" y="234"/>
                </a:moveTo>
                <a:cubicBezTo>
                  <a:pt x="63" y="231"/>
                  <a:pt x="59" y="230"/>
                  <a:pt x="55" y="227"/>
                </a:cubicBezTo>
                <a:cubicBezTo>
                  <a:pt x="50" y="224"/>
                  <a:pt x="45" y="221"/>
                  <a:pt x="40" y="219"/>
                </a:cubicBezTo>
                <a:cubicBezTo>
                  <a:pt x="34" y="216"/>
                  <a:pt x="29" y="213"/>
                  <a:pt x="24" y="210"/>
                </a:cubicBezTo>
                <a:cubicBezTo>
                  <a:pt x="22" y="210"/>
                  <a:pt x="21" y="209"/>
                  <a:pt x="19" y="208"/>
                </a:cubicBezTo>
                <a:cubicBezTo>
                  <a:pt x="27" y="212"/>
                  <a:pt x="34" y="215"/>
                  <a:pt x="42" y="219"/>
                </a:cubicBezTo>
                <a:cubicBezTo>
                  <a:pt x="47" y="221"/>
                  <a:pt x="52" y="224"/>
                  <a:pt x="57" y="227"/>
                </a:cubicBezTo>
                <a:cubicBezTo>
                  <a:pt x="60" y="229"/>
                  <a:pt x="63" y="231"/>
                  <a:pt x="67" y="232"/>
                </a:cubicBezTo>
                <a:cubicBezTo>
                  <a:pt x="67" y="232"/>
                  <a:pt x="67" y="233"/>
                  <a:pt x="67" y="234"/>
                </a:cubicBezTo>
                <a:close/>
                <a:moveTo>
                  <a:pt x="68" y="253"/>
                </a:moveTo>
                <a:cubicBezTo>
                  <a:pt x="64" y="251"/>
                  <a:pt x="59" y="249"/>
                  <a:pt x="55" y="247"/>
                </a:cubicBezTo>
                <a:cubicBezTo>
                  <a:pt x="50" y="244"/>
                  <a:pt x="45" y="242"/>
                  <a:pt x="39" y="239"/>
                </a:cubicBezTo>
                <a:cubicBezTo>
                  <a:pt x="32" y="236"/>
                  <a:pt x="25" y="234"/>
                  <a:pt x="18" y="231"/>
                </a:cubicBezTo>
                <a:cubicBezTo>
                  <a:pt x="24" y="233"/>
                  <a:pt x="29" y="234"/>
                  <a:pt x="35" y="236"/>
                </a:cubicBezTo>
                <a:cubicBezTo>
                  <a:pt x="46" y="240"/>
                  <a:pt x="57" y="245"/>
                  <a:pt x="68" y="250"/>
                </a:cubicBezTo>
                <a:cubicBezTo>
                  <a:pt x="68" y="251"/>
                  <a:pt x="68" y="252"/>
                  <a:pt x="68" y="253"/>
                </a:cubicBezTo>
                <a:close/>
                <a:moveTo>
                  <a:pt x="66" y="253"/>
                </a:moveTo>
                <a:cubicBezTo>
                  <a:pt x="70" y="255"/>
                  <a:pt x="64" y="252"/>
                  <a:pt x="63" y="252"/>
                </a:cubicBezTo>
                <a:cubicBezTo>
                  <a:pt x="64" y="252"/>
                  <a:pt x="65" y="253"/>
                  <a:pt x="66" y="253"/>
                </a:cubicBezTo>
                <a:close/>
                <a:moveTo>
                  <a:pt x="71" y="277"/>
                </a:moveTo>
                <a:cubicBezTo>
                  <a:pt x="67" y="275"/>
                  <a:pt x="64" y="274"/>
                  <a:pt x="60" y="272"/>
                </a:cubicBezTo>
                <a:cubicBezTo>
                  <a:pt x="56" y="271"/>
                  <a:pt x="51" y="269"/>
                  <a:pt x="46" y="267"/>
                </a:cubicBezTo>
                <a:cubicBezTo>
                  <a:pt x="49" y="267"/>
                  <a:pt x="51" y="268"/>
                  <a:pt x="54" y="269"/>
                </a:cubicBezTo>
                <a:cubicBezTo>
                  <a:pt x="59" y="272"/>
                  <a:pt x="65" y="274"/>
                  <a:pt x="70" y="275"/>
                </a:cubicBezTo>
                <a:cubicBezTo>
                  <a:pt x="70" y="276"/>
                  <a:pt x="70" y="276"/>
                  <a:pt x="71" y="277"/>
                </a:cubicBezTo>
                <a:close/>
                <a:moveTo>
                  <a:pt x="25" y="263"/>
                </a:moveTo>
                <a:cubicBezTo>
                  <a:pt x="28" y="264"/>
                  <a:pt x="32" y="265"/>
                  <a:pt x="35" y="267"/>
                </a:cubicBezTo>
                <a:cubicBezTo>
                  <a:pt x="41" y="269"/>
                  <a:pt x="48" y="271"/>
                  <a:pt x="54" y="273"/>
                </a:cubicBezTo>
                <a:cubicBezTo>
                  <a:pt x="60" y="275"/>
                  <a:pt x="65" y="277"/>
                  <a:pt x="71" y="278"/>
                </a:cubicBezTo>
                <a:cubicBezTo>
                  <a:pt x="71" y="279"/>
                  <a:pt x="71" y="280"/>
                  <a:pt x="71" y="281"/>
                </a:cubicBezTo>
                <a:cubicBezTo>
                  <a:pt x="57" y="273"/>
                  <a:pt x="40" y="269"/>
                  <a:pt x="25" y="263"/>
                </a:cubicBezTo>
                <a:close/>
                <a:moveTo>
                  <a:pt x="52" y="265"/>
                </a:moveTo>
                <a:cubicBezTo>
                  <a:pt x="58" y="267"/>
                  <a:pt x="64" y="270"/>
                  <a:pt x="70" y="272"/>
                </a:cubicBezTo>
                <a:cubicBezTo>
                  <a:pt x="70" y="273"/>
                  <a:pt x="70" y="274"/>
                  <a:pt x="70" y="274"/>
                </a:cubicBezTo>
                <a:cubicBezTo>
                  <a:pt x="66" y="271"/>
                  <a:pt x="61" y="270"/>
                  <a:pt x="56" y="267"/>
                </a:cubicBezTo>
                <a:cubicBezTo>
                  <a:pt x="55" y="266"/>
                  <a:pt x="53" y="266"/>
                  <a:pt x="52" y="265"/>
                </a:cubicBezTo>
                <a:close/>
                <a:moveTo>
                  <a:pt x="39" y="257"/>
                </a:moveTo>
                <a:cubicBezTo>
                  <a:pt x="33" y="255"/>
                  <a:pt x="26" y="252"/>
                  <a:pt x="20" y="249"/>
                </a:cubicBezTo>
                <a:cubicBezTo>
                  <a:pt x="15" y="247"/>
                  <a:pt x="10" y="245"/>
                  <a:pt x="5" y="243"/>
                </a:cubicBezTo>
                <a:cubicBezTo>
                  <a:pt x="15" y="246"/>
                  <a:pt x="27" y="251"/>
                  <a:pt x="38" y="255"/>
                </a:cubicBezTo>
                <a:cubicBezTo>
                  <a:pt x="44" y="257"/>
                  <a:pt x="50" y="259"/>
                  <a:pt x="56" y="262"/>
                </a:cubicBezTo>
                <a:cubicBezTo>
                  <a:pt x="61" y="264"/>
                  <a:pt x="65" y="267"/>
                  <a:pt x="69" y="268"/>
                </a:cubicBezTo>
                <a:cubicBezTo>
                  <a:pt x="70" y="269"/>
                  <a:pt x="70" y="270"/>
                  <a:pt x="70" y="271"/>
                </a:cubicBezTo>
                <a:cubicBezTo>
                  <a:pt x="60" y="266"/>
                  <a:pt x="50" y="261"/>
                  <a:pt x="39" y="257"/>
                </a:cubicBezTo>
                <a:close/>
                <a:moveTo>
                  <a:pt x="54" y="261"/>
                </a:moveTo>
                <a:cubicBezTo>
                  <a:pt x="55" y="261"/>
                  <a:pt x="56" y="261"/>
                  <a:pt x="56" y="262"/>
                </a:cubicBezTo>
                <a:cubicBezTo>
                  <a:pt x="59" y="263"/>
                  <a:pt x="62" y="264"/>
                  <a:pt x="65" y="265"/>
                </a:cubicBezTo>
                <a:cubicBezTo>
                  <a:pt x="66" y="265"/>
                  <a:pt x="68" y="267"/>
                  <a:pt x="69" y="267"/>
                </a:cubicBezTo>
                <a:cubicBezTo>
                  <a:pt x="67" y="266"/>
                  <a:pt x="65" y="266"/>
                  <a:pt x="63" y="265"/>
                </a:cubicBezTo>
                <a:cubicBezTo>
                  <a:pt x="60" y="263"/>
                  <a:pt x="57" y="262"/>
                  <a:pt x="54" y="261"/>
                </a:cubicBezTo>
                <a:close/>
                <a:moveTo>
                  <a:pt x="39" y="254"/>
                </a:moveTo>
                <a:cubicBezTo>
                  <a:pt x="32" y="251"/>
                  <a:pt x="25" y="249"/>
                  <a:pt x="18" y="245"/>
                </a:cubicBezTo>
                <a:cubicBezTo>
                  <a:pt x="17" y="245"/>
                  <a:pt x="16" y="244"/>
                  <a:pt x="15" y="244"/>
                </a:cubicBezTo>
                <a:cubicBezTo>
                  <a:pt x="15" y="244"/>
                  <a:pt x="16" y="244"/>
                  <a:pt x="17" y="244"/>
                </a:cubicBezTo>
                <a:cubicBezTo>
                  <a:pt x="23" y="246"/>
                  <a:pt x="29" y="248"/>
                  <a:pt x="35" y="250"/>
                </a:cubicBezTo>
                <a:cubicBezTo>
                  <a:pt x="41" y="252"/>
                  <a:pt x="47" y="254"/>
                  <a:pt x="53" y="256"/>
                </a:cubicBezTo>
                <a:cubicBezTo>
                  <a:pt x="58" y="258"/>
                  <a:pt x="63" y="262"/>
                  <a:pt x="69" y="263"/>
                </a:cubicBezTo>
                <a:cubicBezTo>
                  <a:pt x="69" y="264"/>
                  <a:pt x="69" y="265"/>
                  <a:pt x="69" y="266"/>
                </a:cubicBezTo>
                <a:cubicBezTo>
                  <a:pt x="66" y="264"/>
                  <a:pt x="62" y="263"/>
                  <a:pt x="58" y="262"/>
                </a:cubicBezTo>
                <a:cubicBezTo>
                  <a:pt x="52" y="259"/>
                  <a:pt x="46" y="256"/>
                  <a:pt x="39" y="254"/>
                </a:cubicBezTo>
                <a:close/>
                <a:moveTo>
                  <a:pt x="36" y="247"/>
                </a:moveTo>
                <a:cubicBezTo>
                  <a:pt x="31" y="245"/>
                  <a:pt x="25" y="243"/>
                  <a:pt x="19" y="241"/>
                </a:cubicBezTo>
                <a:cubicBezTo>
                  <a:pt x="25" y="243"/>
                  <a:pt x="30" y="245"/>
                  <a:pt x="36" y="247"/>
                </a:cubicBezTo>
                <a:cubicBezTo>
                  <a:pt x="42" y="249"/>
                  <a:pt x="48" y="250"/>
                  <a:pt x="54" y="253"/>
                </a:cubicBezTo>
                <a:cubicBezTo>
                  <a:pt x="59" y="255"/>
                  <a:pt x="63" y="257"/>
                  <a:pt x="68" y="259"/>
                </a:cubicBezTo>
                <a:cubicBezTo>
                  <a:pt x="69" y="260"/>
                  <a:pt x="69" y="261"/>
                  <a:pt x="69" y="262"/>
                </a:cubicBezTo>
                <a:cubicBezTo>
                  <a:pt x="58" y="257"/>
                  <a:pt x="48" y="251"/>
                  <a:pt x="36" y="247"/>
                </a:cubicBezTo>
                <a:close/>
                <a:moveTo>
                  <a:pt x="68" y="258"/>
                </a:moveTo>
                <a:cubicBezTo>
                  <a:pt x="60" y="252"/>
                  <a:pt x="50" y="249"/>
                  <a:pt x="41" y="246"/>
                </a:cubicBezTo>
                <a:cubicBezTo>
                  <a:pt x="31" y="242"/>
                  <a:pt x="21" y="238"/>
                  <a:pt x="11" y="233"/>
                </a:cubicBezTo>
                <a:cubicBezTo>
                  <a:pt x="11" y="233"/>
                  <a:pt x="11" y="233"/>
                  <a:pt x="12" y="234"/>
                </a:cubicBezTo>
                <a:cubicBezTo>
                  <a:pt x="15" y="235"/>
                  <a:pt x="17" y="236"/>
                  <a:pt x="20" y="237"/>
                </a:cubicBezTo>
                <a:cubicBezTo>
                  <a:pt x="26" y="239"/>
                  <a:pt x="31" y="241"/>
                  <a:pt x="37" y="243"/>
                </a:cubicBezTo>
                <a:cubicBezTo>
                  <a:pt x="48" y="246"/>
                  <a:pt x="58" y="251"/>
                  <a:pt x="68" y="254"/>
                </a:cubicBezTo>
                <a:cubicBezTo>
                  <a:pt x="68" y="255"/>
                  <a:pt x="68" y="257"/>
                  <a:pt x="68" y="258"/>
                </a:cubicBezTo>
                <a:close/>
                <a:moveTo>
                  <a:pt x="5" y="225"/>
                </a:moveTo>
                <a:cubicBezTo>
                  <a:pt x="5" y="224"/>
                  <a:pt x="5" y="222"/>
                  <a:pt x="5" y="221"/>
                </a:cubicBezTo>
                <a:cubicBezTo>
                  <a:pt x="6" y="221"/>
                  <a:pt x="7" y="222"/>
                  <a:pt x="7" y="222"/>
                </a:cubicBezTo>
                <a:cubicBezTo>
                  <a:pt x="7" y="222"/>
                  <a:pt x="8" y="222"/>
                  <a:pt x="8" y="222"/>
                </a:cubicBezTo>
                <a:cubicBezTo>
                  <a:pt x="18" y="227"/>
                  <a:pt x="29" y="231"/>
                  <a:pt x="39" y="236"/>
                </a:cubicBezTo>
                <a:cubicBezTo>
                  <a:pt x="44" y="238"/>
                  <a:pt x="48" y="240"/>
                  <a:pt x="53" y="242"/>
                </a:cubicBezTo>
                <a:cubicBezTo>
                  <a:pt x="57" y="244"/>
                  <a:pt x="63" y="246"/>
                  <a:pt x="67" y="249"/>
                </a:cubicBezTo>
                <a:cubicBezTo>
                  <a:pt x="69" y="250"/>
                  <a:pt x="64" y="247"/>
                  <a:pt x="64" y="247"/>
                </a:cubicBezTo>
                <a:cubicBezTo>
                  <a:pt x="63" y="247"/>
                  <a:pt x="62" y="246"/>
                  <a:pt x="61" y="246"/>
                </a:cubicBezTo>
                <a:cubicBezTo>
                  <a:pt x="58" y="245"/>
                  <a:pt x="55" y="243"/>
                  <a:pt x="52" y="242"/>
                </a:cubicBezTo>
                <a:cubicBezTo>
                  <a:pt x="47" y="240"/>
                  <a:pt x="42" y="238"/>
                  <a:pt x="37" y="236"/>
                </a:cubicBezTo>
                <a:cubicBezTo>
                  <a:pt x="31" y="234"/>
                  <a:pt x="25" y="232"/>
                  <a:pt x="20" y="230"/>
                </a:cubicBezTo>
                <a:cubicBezTo>
                  <a:pt x="15" y="229"/>
                  <a:pt x="10" y="226"/>
                  <a:pt x="5" y="225"/>
                </a:cubicBezTo>
                <a:close/>
                <a:moveTo>
                  <a:pt x="7" y="210"/>
                </a:moveTo>
                <a:cubicBezTo>
                  <a:pt x="7" y="208"/>
                  <a:pt x="7" y="207"/>
                  <a:pt x="7" y="205"/>
                </a:cubicBezTo>
                <a:cubicBezTo>
                  <a:pt x="7" y="205"/>
                  <a:pt x="7" y="205"/>
                  <a:pt x="7" y="205"/>
                </a:cubicBezTo>
                <a:cubicBezTo>
                  <a:pt x="10" y="208"/>
                  <a:pt x="15" y="211"/>
                  <a:pt x="19" y="213"/>
                </a:cubicBezTo>
                <a:cubicBezTo>
                  <a:pt x="24" y="216"/>
                  <a:pt x="29" y="219"/>
                  <a:pt x="35" y="222"/>
                </a:cubicBezTo>
                <a:cubicBezTo>
                  <a:pt x="40" y="224"/>
                  <a:pt x="45" y="228"/>
                  <a:pt x="51" y="231"/>
                </a:cubicBezTo>
                <a:cubicBezTo>
                  <a:pt x="52" y="231"/>
                  <a:pt x="53" y="232"/>
                  <a:pt x="54" y="232"/>
                </a:cubicBezTo>
                <a:cubicBezTo>
                  <a:pt x="49" y="230"/>
                  <a:pt x="43" y="227"/>
                  <a:pt x="37" y="225"/>
                </a:cubicBezTo>
                <a:cubicBezTo>
                  <a:pt x="32" y="222"/>
                  <a:pt x="26" y="220"/>
                  <a:pt x="20" y="217"/>
                </a:cubicBezTo>
                <a:cubicBezTo>
                  <a:pt x="16" y="214"/>
                  <a:pt x="11" y="212"/>
                  <a:pt x="7" y="210"/>
                </a:cubicBezTo>
                <a:cubicBezTo>
                  <a:pt x="7" y="210"/>
                  <a:pt x="7" y="210"/>
                  <a:pt x="7" y="210"/>
                </a:cubicBezTo>
                <a:close/>
                <a:moveTo>
                  <a:pt x="41" y="160"/>
                </a:moveTo>
                <a:cubicBezTo>
                  <a:pt x="44" y="159"/>
                  <a:pt x="47" y="159"/>
                  <a:pt x="50" y="158"/>
                </a:cubicBezTo>
                <a:cubicBezTo>
                  <a:pt x="50" y="158"/>
                  <a:pt x="50" y="158"/>
                  <a:pt x="51" y="158"/>
                </a:cubicBezTo>
                <a:cubicBezTo>
                  <a:pt x="51" y="158"/>
                  <a:pt x="51" y="158"/>
                  <a:pt x="51" y="158"/>
                </a:cubicBezTo>
                <a:cubicBezTo>
                  <a:pt x="51" y="158"/>
                  <a:pt x="51" y="159"/>
                  <a:pt x="51" y="159"/>
                </a:cubicBezTo>
                <a:cubicBezTo>
                  <a:pt x="49" y="159"/>
                  <a:pt x="46" y="159"/>
                  <a:pt x="44" y="160"/>
                </a:cubicBezTo>
                <a:cubicBezTo>
                  <a:pt x="43" y="160"/>
                  <a:pt x="42" y="160"/>
                  <a:pt x="41" y="160"/>
                </a:cubicBezTo>
                <a:close/>
                <a:moveTo>
                  <a:pt x="54" y="158"/>
                </a:moveTo>
                <a:cubicBezTo>
                  <a:pt x="54" y="158"/>
                  <a:pt x="54" y="157"/>
                  <a:pt x="54" y="157"/>
                </a:cubicBezTo>
                <a:cubicBezTo>
                  <a:pt x="55" y="157"/>
                  <a:pt x="57" y="157"/>
                  <a:pt x="58" y="156"/>
                </a:cubicBezTo>
                <a:cubicBezTo>
                  <a:pt x="58" y="157"/>
                  <a:pt x="58" y="157"/>
                  <a:pt x="58" y="158"/>
                </a:cubicBezTo>
                <a:cubicBezTo>
                  <a:pt x="57" y="158"/>
                  <a:pt x="55" y="158"/>
                  <a:pt x="54" y="158"/>
                </a:cubicBezTo>
                <a:cubicBezTo>
                  <a:pt x="54" y="158"/>
                  <a:pt x="54" y="158"/>
                  <a:pt x="54" y="158"/>
                </a:cubicBezTo>
                <a:close/>
                <a:moveTo>
                  <a:pt x="61" y="156"/>
                </a:moveTo>
                <a:cubicBezTo>
                  <a:pt x="62" y="156"/>
                  <a:pt x="63" y="156"/>
                  <a:pt x="64" y="156"/>
                </a:cubicBezTo>
                <a:cubicBezTo>
                  <a:pt x="64" y="156"/>
                  <a:pt x="64" y="157"/>
                  <a:pt x="64" y="157"/>
                </a:cubicBezTo>
                <a:cubicBezTo>
                  <a:pt x="64" y="157"/>
                  <a:pt x="64" y="157"/>
                  <a:pt x="64" y="157"/>
                </a:cubicBezTo>
                <a:cubicBezTo>
                  <a:pt x="63" y="158"/>
                  <a:pt x="62" y="158"/>
                  <a:pt x="61" y="158"/>
                </a:cubicBezTo>
                <a:cubicBezTo>
                  <a:pt x="61" y="157"/>
                  <a:pt x="61" y="157"/>
                  <a:pt x="61" y="157"/>
                </a:cubicBezTo>
                <a:cubicBezTo>
                  <a:pt x="61" y="157"/>
                  <a:pt x="61" y="156"/>
                  <a:pt x="61" y="156"/>
                </a:cubicBezTo>
                <a:close/>
                <a:moveTo>
                  <a:pt x="67" y="156"/>
                </a:moveTo>
                <a:cubicBezTo>
                  <a:pt x="68" y="155"/>
                  <a:pt x="69" y="155"/>
                  <a:pt x="70" y="155"/>
                </a:cubicBezTo>
                <a:cubicBezTo>
                  <a:pt x="70" y="156"/>
                  <a:pt x="70" y="157"/>
                  <a:pt x="70" y="157"/>
                </a:cubicBezTo>
                <a:cubicBezTo>
                  <a:pt x="69" y="157"/>
                  <a:pt x="68" y="157"/>
                  <a:pt x="68" y="157"/>
                </a:cubicBezTo>
                <a:cubicBezTo>
                  <a:pt x="67" y="157"/>
                  <a:pt x="67" y="157"/>
                  <a:pt x="67" y="157"/>
                </a:cubicBezTo>
                <a:cubicBezTo>
                  <a:pt x="67" y="157"/>
                  <a:pt x="67" y="156"/>
                  <a:pt x="67" y="156"/>
                </a:cubicBezTo>
                <a:close/>
                <a:moveTo>
                  <a:pt x="72" y="155"/>
                </a:moveTo>
                <a:cubicBezTo>
                  <a:pt x="73" y="155"/>
                  <a:pt x="74" y="155"/>
                  <a:pt x="75" y="155"/>
                </a:cubicBezTo>
                <a:cubicBezTo>
                  <a:pt x="75" y="156"/>
                  <a:pt x="75" y="157"/>
                  <a:pt x="75" y="158"/>
                </a:cubicBezTo>
                <a:cubicBezTo>
                  <a:pt x="74" y="158"/>
                  <a:pt x="73" y="157"/>
                  <a:pt x="72" y="157"/>
                </a:cubicBezTo>
                <a:cubicBezTo>
                  <a:pt x="72" y="157"/>
                  <a:pt x="72" y="156"/>
                  <a:pt x="72" y="155"/>
                </a:cubicBezTo>
                <a:close/>
                <a:moveTo>
                  <a:pt x="79" y="156"/>
                </a:moveTo>
                <a:cubicBezTo>
                  <a:pt x="79" y="156"/>
                  <a:pt x="79" y="157"/>
                  <a:pt x="80" y="158"/>
                </a:cubicBezTo>
                <a:cubicBezTo>
                  <a:pt x="79" y="158"/>
                  <a:pt x="78" y="158"/>
                  <a:pt x="78" y="158"/>
                </a:cubicBezTo>
                <a:cubicBezTo>
                  <a:pt x="78" y="157"/>
                  <a:pt x="78" y="156"/>
                  <a:pt x="78" y="156"/>
                </a:cubicBezTo>
                <a:cubicBezTo>
                  <a:pt x="79" y="156"/>
                  <a:pt x="79" y="156"/>
                  <a:pt x="79" y="156"/>
                </a:cubicBezTo>
                <a:close/>
                <a:moveTo>
                  <a:pt x="82" y="156"/>
                </a:moveTo>
                <a:cubicBezTo>
                  <a:pt x="83" y="156"/>
                  <a:pt x="85" y="156"/>
                  <a:pt x="86" y="156"/>
                </a:cubicBezTo>
                <a:cubicBezTo>
                  <a:pt x="86" y="157"/>
                  <a:pt x="86" y="158"/>
                  <a:pt x="86" y="159"/>
                </a:cubicBezTo>
                <a:cubicBezTo>
                  <a:pt x="85" y="158"/>
                  <a:pt x="84" y="158"/>
                  <a:pt x="82" y="158"/>
                </a:cubicBezTo>
                <a:cubicBezTo>
                  <a:pt x="82" y="157"/>
                  <a:pt x="82" y="157"/>
                  <a:pt x="82" y="156"/>
                </a:cubicBezTo>
                <a:close/>
                <a:moveTo>
                  <a:pt x="89" y="157"/>
                </a:moveTo>
                <a:cubicBezTo>
                  <a:pt x="90" y="157"/>
                  <a:pt x="91" y="157"/>
                  <a:pt x="92" y="157"/>
                </a:cubicBezTo>
                <a:cubicBezTo>
                  <a:pt x="92" y="157"/>
                  <a:pt x="92" y="157"/>
                  <a:pt x="92" y="157"/>
                </a:cubicBezTo>
                <a:cubicBezTo>
                  <a:pt x="92" y="158"/>
                  <a:pt x="92" y="159"/>
                  <a:pt x="92" y="159"/>
                </a:cubicBezTo>
                <a:cubicBezTo>
                  <a:pt x="91" y="159"/>
                  <a:pt x="90" y="159"/>
                  <a:pt x="89" y="159"/>
                </a:cubicBezTo>
                <a:cubicBezTo>
                  <a:pt x="89" y="159"/>
                  <a:pt x="89" y="159"/>
                  <a:pt x="89" y="159"/>
                </a:cubicBezTo>
                <a:cubicBezTo>
                  <a:pt x="89" y="158"/>
                  <a:pt x="89" y="157"/>
                  <a:pt x="89" y="157"/>
                </a:cubicBezTo>
                <a:close/>
                <a:moveTo>
                  <a:pt x="104" y="313"/>
                </a:moveTo>
                <a:cubicBezTo>
                  <a:pt x="104" y="313"/>
                  <a:pt x="104" y="312"/>
                  <a:pt x="104" y="311"/>
                </a:cubicBezTo>
                <a:cubicBezTo>
                  <a:pt x="104" y="312"/>
                  <a:pt x="105" y="312"/>
                  <a:pt x="105" y="313"/>
                </a:cubicBezTo>
                <a:cubicBezTo>
                  <a:pt x="110" y="316"/>
                  <a:pt x="106" y="314"/>
                  <a:pt x="104" y="313"/>
                </a:cubicBezTo>
                <a:close/>
                <a:moveTo>
                  <a:pt x="111" y="309"/>
                </a:moveTo>
                <a:cubicBezTo>
                  <a:pt x="108" y="308"/>
                  <a:pt x="105" y="306"/>
                  <a:pt x="103" y="305"/>
                </a:cubicBezTo>
                <a:cubicBezTo>
                  <a:pt x="103" y="304"/>
                  <a:pt x="103" y="303"/>
                  <a:pt x="102" y="302"/>
                </a:cubicBezTo>
                <a:cubicBezTo>
                  <a:pt x="107" y="307"/>
                  <a:pt x="114" y="310"/>
                  <a:pt x="119" y="315"/>
                </a:cubicBezTo>
                <a:cubicBezTo>
                  <a:pt x="117" y="314"/>
                  <a:pt x="115" y="313"/>
                  <a:pt x="114" y="312"/>
                </a:cubicBezTo>
                <a:cubicBezTo>
                  <a:pt x="114" y="312"/>
                  <a:pt x="111" y="309"/>
                  <a:pt x="111" y="309"/>
                </a:cubicBezTo>
                <a:close/>
                <a:moveTo>
                  <a:pt x="111" y="313"/>
                </a:moveTo>
                <a:cubicBezTo>
                  <a:pt x="113" y="315"/>
                  <a:pt x="109" y="312"/>
                  <a:pt x="109" y="312"/>
                </a:cubicBezTo>
                <a:cubicBezTo>
                  <a:pt x="108" y="312"/>
                  <a:pt x="107" y="311"/>
                  <a:pt x="106" y="311"/>
                </a:cubicBezTo>
                <a:cubicBezTo>
                  <a:pt x="105" y="310"/>
                  <a:pt x="104" y="309"/>
                  <a:pt x="103" y="309"/>
                </a:cubicBezTo>
                <a:cubicBezTo>
                  <a:pt x="103" y="308"/>
                  <a:pt x="103" y="307"/>
                  <a:pt x="103" y="306"/>
                </a:cubicBezTo>
                <a:cubicBezTo>
                  <a:pt x="106" y="308"/>
                  <a:pt x="109" y="310"/>
                  <a:pt x="111" y="313"/>
                </a:cubicBezTo>
                <a:close/>
                <a:moveTo>
                  <a:pt x="102" y="297"/>
                </a:moveTo>
                <a:cubicBezTo>
                  <a:pt x="108" y="304"/>
                  <a:pt x="117" y="308"/>
                  <a:pt x="124" y="314"/>
                </a:cubicBezTo>
                <a:cubicBezTo>
                  <a:pt x="124" y="315"/>
                  <a:pt x="125" y="315"/>
                  <a:pt x="125" y="315"/>
                </a:cubicBezTo>
                <a:cubicBezTo>
                  <a:pt x="125" y="315"/>
                  <a:pt x="125" y="315"/>
                  <a:pt x="125" y="315"/>
                </a:cubicBezTo>
                <a:cubicBezTo>
                  <a:pt x="124" y="315"/>
                  <a:pt x="122" y="313"/>
                  <a:pt x="121" y="313"/>
                </a:cubicBezTo>
                <a:cubicBezTo>
                  <a:pt x="119" y="311"/>
                  <a:pt x="117" y="310"/>
                  <a:pt x="115" y="308"/>
                </a:cubicBezTo>
                <a:cubicBezTo>
                  <a:pt x="111" y="305"/>
                  <a:pt x="106" y="303"/>
                  <a:pt x="102" y="301"/>
                </a:cubicBezTo>
                <a:cubicBezTo>
                  <a:pt x="102" y="301"/>
                  <a:pt x="102" y="301"/>
                  <a:pt x="102" y="301"/>
                </a:cubicBezTo>
                <a:cubicBezTo>
                  <a:pt x="102" y="299"/>
                  <a:pt x="102" y="298"/>
                  <a:pt x="102" y="297"/>
                </a:cubicBezTo>
                <a:close/>
                <a:moveTo>
                  <a:pt x="101" y="293"/>
                </a:moveTo>
                <a:cubicBezTo>
                  <a:pt x="101" y="293"/>
                  <a:pt x="101" y="293"/>
                  <a:pt x="101" y="293"/>
                </a:cubicBezTo>
                <a:cubicBezTo>
                  <a:pt x="109" y="301"/>
                  <a:pt x="119" y="305"/>
                  <a:pt x="127" y="312"/>
                </a:cubicBezTo>
                <a:cubicBezTo>
                  <a:pt x="126" y="311"/>
                  <a:pt x="125" y="310"/>
                  <a:pt x="124" y="310"/>
                </a:cubicBezTo>
                <a:cubicBezTo>
                  <a:pt x="121" y="308"/>
                  <a:pt x="119" y="307"/>
                  <a:pt x="116" y="305"/>
                </a:cubicBezTo>
                <a:cubicBezTo>
                  <a:pt x="111" y="302"/>
                  <a:pt x="106" y="299"/>
                  <a:pt x="102" y="296"/>
                </a:cubicBezTo>
                <a:cubicBezTo>
                  <a:pt x="101" y="295"/>
                  <a:pt x="101" y="294"/>
                  <a:pt x="101" y="293"/>
                </a:cubicBezTo>
                <a:close/>
                <a:moveTo>
                  <a:pt x="101" y="289"/>
                </a:moveTo>
                <a:cubicBezTo>
                  <a:pt x="104" y="293"/>
                  <a:pt x="109" y="295"/>
                  <a:pt x="113" y="298"/>
                </a:cubicBezTo>
                <a:cubicBezTo>
                  <a:pt x="120" y="302"/>
                  <a:pt x="127" y="307"/>
                  <a:pt x="134" y="312"/>
                </a:cubicBezTo>
                <a:cubicBezTo>
                  <a:pt x="137" y="315"/>
                  <a:pt x="134" y="313"/>
                  <a:pt x="133" y="312"/>
                </a:cubicBezTo>
                <a:cubicBezTo>
                  <a:pt x="131" y="311"/>
                  <a:pt x="130" y="310"/>
                  <a:pt x="129" y="309"/>
                </a:cubicBezTo>
                <a:cubicBezTo>
                  <a:pt x="127" y="307"/>
                  <a:pt x="124" y="306"/>
                  <a:pt x="121" y="304"/>
                </a:cubicBezTo>
                <a:cubicBezTo>
                  <a:pt x="114" y="300"/>
                  <a:pt x="108" y="296"/>
                  <a:pt x="102" y="292"/>
                </a:cubicBezTo>
                <a:cubicBezTo>
                  <a:pt x="101" y="292"/>
                  <a:pt x="101" y="292"/>
                  <a:pt x="101" y="293"/>
                </a:cubicBezTo>
                <a:cubicBezTo>
                  <a:pt x="101" y="291"/>
                  <a:pt x="101" y="290"/>
                  <a:pt x="101" y="289"/>
                </a:cubicBezTo>
                <a:close/>
                <a:moveTo>
                  <a:pt x="104" y="291"/>
                </a:moveTo>
                <a:cubicBezTo>
                  <a:pt x="105" y="292"/>
                  <a:pt x="103" y="290"/>
                  <a:pt x="102" y="290"/>
                </a:cubicBezTo>
                <a:cubicBezTo>
                  <a:pt x="103" y="290"/>
                  <a:pt x="104" y="291"/>
                  <a:pt x="105" y="292"/>
                </a:cubicBezTo>
                <a:cubicBezTo>
                  <a:pt x="105" y="292"/>
                  <a:pt x="104" y="291"/>
                  <a:pt x="104" y="291"/>
                </a:cubicBezTo>
                <a:close/>
                <a:moveTo>
                  <a:pt x="100" y="284"/>
                </a:moveTo>
                <a:cubicBezTo>
                  <a:pt x="105" y="289"/>
                  <a:pt x="111" y="292"/>
                  <a:pt x="117" y="296"/>
                </a:cubicBezTo>
                <a:cubicBezTo>
                  <a:pt x="122" y="299"/>
                  <a:pt x="127" y="303"/>
                  <a:pt x="132" y="307"/>
                </a:cubicBezTo>
                <a:cubicBezTo>
                  <a:pt x="132" y="307"/>
                  <a:pt x="131" y="307"/>
                  <a:pt x="131" y="306"/>
                </a:cubicBezTo>
                <a:cubicBezTo>
                  <a:pt x="128" y="304"/>
                  <a:pt x="124" y="302"/>
                  <a:pt x="121" y="300"/>
                </a:cubicBezTo>
                <a:cubicBezTo>
                  <a:pt x="114" y="296"/>
                  <a:pt x="107" y="292"/>
                  <a:pt x="100" y="288"/>
                </a:cubicBezTo>
                <a:cubicBezTo>
                  <a:pt x="100" y="287"/>
                  <a:pt x="100" y="286"/>
                  <a:pt x="100" y="284"/>
                </a:cubicBezTo>
                <a:close/>
                <a:moveTo>
                  <a:pt x="100" y="279"/>
                </a:moveTo>
                <a:cubicBezTo>
                  <a:pt x="105" y="285"/>
                  <a:pt x="113" y="290"/>
                  <a:pt x="120" y="294"/>
                </a:cubicBezTo>
                <a:cubicBezTo>
                  <a:pt x="125" y="298"/>
                  <a:pt x="130" y="301"/>
                  <a:pt x="135" y="305"/>
                </a:cubicBezTo>
                <a:cubicBezTo>
                  <a:pt x="135" y="306"/>
                  <a:pt x="136" y="306"/>
                  <a:pt x="137" y="307"/>
                </a:cubicBezTo>
                <a:cubicBezTo>
                  <a:pt x="132" y="303"/>
                  <a:pt x="127" y="300"/>
                  <a:pt x="122" y="296"/>
                </a:cubicBezTo>
                <a:cubicBezTo>
                  <a:pt x="114" y="292"/>
                  <a:pt x="107" y="288"/>
                  <a:pt x="100" y="283"/>
                </a:cubicBezTo>
                <a:cubicBezTo>
                  <a:pt x="100" y="282"/>
                  <a:pt x="100" y="281"/>
                  <a:pt x="100" y="279"/>
                </a:cubicBezTo>
                <a:close/>
                <a:moveTo>
                  <a:pt x="99" y="275"/>
                </a:moveTo>
                <a:cubicBezTo>
                  <a:pt x="107" y="282"/>
                  <a:pt x="116" y="287"/>
                  <a:pt x="124" y="293"/>
                </a:cubicBezTo>
                <a:cubicBezTo>
                  <a:pt x="129" y="296"/>
                  <a:pt x="134" y="300"/>
                  <a:pt x="139" y="303"/>
                </a:cubicBezTo>
                <a:cubicBezTo>
                  <a:pt x="140" y="304"/>
                  <a:pt x="140" y="305"/>
                  <a:pt x="141" y="305"/>
                </a:cubicBezTo>
                <a:cubicBezTo>
                  <a:pt x="136" y="302"/>
                  <a:pt x="130" y="298"/>
                  <a:pt x="124" y="295"/>
                </a:cubicBezTo>
                <a:cubicBezTo>
                  <a:pt x="116" y="289"/>
                  <a:pt x="107" y="285"/>
                  <a:pt x="99" y="278"/>
                </a:cubicBezTo>
                <a:cubicBezTo>
                  <a:pt x="99" y="278"/>
                  <a:pt x="99" y="277"/>
                  <a:pt x="99" y="277"/>
                </a:cubicBezTo>
                <a:cubicBezTo>
                  <a:pt x="99" y="276"/>
                  <a:pt x="99" y="276"/>
                  <a:pt x="99" y="275"/>
                </a:cubicBezTo>
                <a:close/>
                <a:moveTo>
                  <a:pt x="99" y="270"/>
                </a:moveTo>
                <a:cubicBezTo>
                  <a:pt x="102" y="274"/>
                  <a:pt x="106" y="276"/>
                  <a:pt x="110" y="279"/>
                </a:cubicBezTo>
                <a:cubicBezTo>
                  <a:pt x="114" y="282"/>
                  <a:pt x="119" y="285"/>
                  <a:pt x="123" y="288"/>
                </a:cubicBezTo>
                <a:cubicBezTo>
                  <a:pt x="129" y="292"/>
                  <a:pt x="135" y="296"/>
                  <a:pt x="140" y="300"/>
                </a:cubicBezTo>
                <a:cubicBezTo>
                  <a:pt x="137" y="298"/>
                  <a:pt x="134" y="296"/>
                  <a:pt x="131" y="294"/>
                </a:cubicBezTo>
                <a:cubicBezTo>
                  <a:pt x="120" y="288"/>
                  <a:pt x="109" y="282"/>
                  <a:pt x="99" y="274"/>
                </a:cubicBezTo>
                <a:cubicBezTo>
                  <a:pt x="99" y="273"/>
                  <a:pt x="99" y="271"/>
                  <a:pt x="99" y="270"/>
                </a:cubicBezTo>
                <a:close/>
                <a:moveTo>
                  <a:pt x="99" y="264"/>
                </a:moveTo>
                <a:cubicBezTo>
                  <a:pt x="104" y="272"/>
                  <a:pt x="114" y="277"/>
                  <a:pt x="122" y="282"/>
                </a:cubicBezTo>
                <a:cubicBezTo>
                  <a:pt x="127" y="286"/>
                  <a:pt x="133" y="289"/>
                  <a:pt x="138" y="293"/>
                </a:cubicBezTo>
                <a:cubicBezTo>
                  <a:pt x="142" y="295"/>
                  <a:pt x="145" y="298"/>
                  <a:pt x="148" y="300"/>
                </a:cubicBezTo>
                <a:cubicBezTo>
                  <a:pt x="143" y="297"/>
                  <a:pt x="137" y="294"/>
                  <a:pt x="132" y="290"/>
                </a:cubicBezTo>
                <a:cubicBezTo>
                  <a:pt x="121" y="284"/>
                  <a:pt x="108" y="278"/>
                  <a:pt x="99" y="269"/>
                </a:cubicBezTo>
                <a:cubicBezTo>
                  <a:pt x="99" y="267"/>
                  <a:pt x="99" y="265"/>
                  <a:pt x="99" y="264"/>
                </a:cubicBezTo>
                <a:close/>
                <a:moveTo>
                  <a:pt x="98" y="257"/>
                </a:moveTo>
                <a:cubicBezTo>
                  <a:pt x="100" y="261"/>
                  <a:pt x="106" y="264"/>
                  <a:pt x="109" y="266"/>
                </a:cubicBezTo>
                <a:cubicBezTo>
                  <a:pt x="116" y="271"/>
                  <a:pt x="122" y="276"/>
                  <a:pt x="129" y="281"/>
                </a:cubicBezTo>
                <a:cubicBezTo>
                  <a:pt x="136" y="286"/>
                  <a:pt x="143" y="290"/>
                  <a:pt x="151" y="295"/>
                </a:cubicBezTo>
                <a:cubicBezTo>
                  <a:pt x="156" y="299"/>
                  <a:pt x="160" y="303"/>
                  <a:pt x="166" y="305"/>
                </a:cubicBezTo>
                <a:cubicBezTo>
                  <a:pt x="166" y="305"/>
                  <a:pt x="166" y="306"/>
                  <a:pt x="166" y="306"/>
                </a:cubicBezTo>
                <a:cubicBezTo>
                  <a:pt x="165" y="305"/>
                  <a:pt x="164" y="305"/>
                  <a:pt x="163" y="304"/>
                </a:cubicBezTo>
                <a:cubicBezTo>
                  <a:pt x="159" y="302"/>
                  <a:pt x="155" y="299"/>
                  <a:pt x="150" y="296"/>
                </a:cubicBezTo>
                <a:cubicBezTo>
                  <a:pt x="141" y="291"/>
                  <a:pt x="131" y="286"/>
                  <a:pt x="122" y="280"/>
                </a:cubicBezTo>
                <a:cubicBezTo>
                  <a:pt x="114" y="275"/>
                  <a:pt x="107" y="268"/>
                  <a:pt x="99" y="262"/>
                </a:cubicBezTo>
                <a:cubicBezTo>
                  <a:pt x="98" y="261"/>
                  <a:pt x="98" y="259"/>
                  <a:pt x="98" y="257"/>
                </a:cubicBezTo>
                <a:close/>
                <a:moveTo>
                  <a:pt x="142" y="289"/>
                </a:moveTo>
                <a:cubicBezTo>
                  <a:pt x="132" y="282"/>
                  <a:pt x="123" y="276"/>
                  <a:pt x="114" y="269"/>
                </a:cubicBezTo>
                <a:cubicBezTo>
                  <a:pt x="110" y="266"/>
                  <a:pt x="106" y="263"/>
                  <a:pt x="102" y="260"/>
                </a:cubicBezTo>
                <a:cubicBezTo>
                  <a:pt x="101" y="259"/>
                  <a:pt x="100" y="258"/>
                  <a:pt x="99" y="257"/>
                </a:cubicBezTo>
                <a:cubicBezTo>
                  <a:pt x="99" y="257"/>
                  <a:pt x="99" y="256"/>
                  <a:pt x="99" y="256"/>
                </a:cubicBezTo>
                <a:cubicBezTo>
                  <a:pt x="100" y="257"/>
                  <a:pt x="101" y="258"/>
                  <a:pt x="102" y="259"/>
                </a:cubicBezTo>
                <a:cubicBezTo>
                  <a:pt x="103" y="260"/>
                  <a:pt x="104" y="260"/>
                  <a:pt x="106" y="261"/>
                </a:cubicBezTo>
                <a:cubicBezTo>
                  <a:pt x="114" y="267"/>
                  <a:pt x="122" y="273"/>
                  <a:pt x="130" y="279"/>
                </a:cubicBezTo>
                <a:cubicBezTo>
                  <a:pt x="139" y="285"/>
                  <a:pt x="149" y="292"/>
                  <a:pt x="158" y="299"/>
                </a:cubicBezTo>
                <a:cubicBezTo>
                  <a:pt x="160" y="300"/>
                  <a:pt x="162" y="302"/>
                  <a:pt x="164" y="303"/>
                </a:cubicBezTo>
                <a:cubicBezTo>
                  <a:pt x="164" y="304"/>
                  <a:pt x="164" y="304"/>
                  <a:pt x="164" y="304"/>
                </a:cubicBezTo>
                <a:cubicBezTo>
                  <a:pt x="156" y="300"/>
                  <a:pt x="149" y="293"/>
                  <a:pt x="142" y="289"/>
                </a:cubicBezTo>
                <a:close/>
                <a:moveTo>
                  <a:pt x="169" y="304"/>
                </a:moveTo>
                <a:cubicBezTo>
                  <a:pt x="169" y="304"/>
                  <a:pt x="168" y="303"/>
                  <a:pt x="167" y="303"/>
                </a:cubicBezTo>
                <a:cubicBezTo>
                  <a:pt x="166" y="302"/>
                  <a:pt x="165" y="301"/>
                  <a:pt x="163" y="300"/>
                </a:cubicBezTo>
                <a:cubicBezTo>
                  <a:pt x="160" y="297"/>
                  <a:pt x="156" y="295"/>
                  <a:pt x="153" y="292"/>
                </a:cubicBezTo>
                <a:cubicBezTo>
                  <a:pt x="146" y="287"/>
                  <a:pt x="139" y="281"/>
                  <a:pt x="132" y="276"/>
                </a:cubicBezTo>
                <a:cubicBezTo>
                  <a:pt x="125" y="271"/>
                  <a:pt x="120" y="265"/>
                  <a:pt x="113" y="260"/>
                </a:cubicBezTo>
                <a:cubicBezTo>
                  <a:pt x="108" y="256"/>
                  <a:pt x="103" y="252"/>
                  <a:pt x="98" y="248"/>
                </a:cubicBezTo>
                <a:cubicBezTo>
                  <a:pt x="98" y="247"/>
                  <a:pt x="98" y="245"/>
                  <a:pt x="98" y="244"/>
                </a:cubicBezTo>
                <a:cubicBezTo>
                  <a:pt x="101" y="249"/>
                  <a:pt x="106" y="253"/>
                  <a:pt x="111" y="257"/>
                </a:cubicBezTo>
                <a:cubicBezTo>
                  <a:pt x="118" y="262"/>
                  <a:pt x="124" y="267"/>
                  <a:pt x="131" y="272"/>
                </a:cubicBezTo>
                <a:cubicBezTo>
                  <a:pt x="143" y="282"/>
                  <a:pt x="157" y="292"/>
                  <a:pt x="169" y="303"/>
                </a:cubicBezTo>
                <a:cubicBezTo>
                  <a:pt x="169" y="304"/>
                  <a:pt x="169" y="304"/>
                  <a:pt x="170" y="304"/>
                </a:cubicBezTo>
                <a:cubicBezTo>
                  <a:pt x="170" y="304"/>
                  <a:pt x="169" y="304"/>
                  <a:pt x="169" y="304"/>
                </a:cubicBezTo>
                <a:close/>
                <a:moveTo>
                  <a:pt x="173" y="270"/>
                </a:moveTo>
                <a:cubicBezTo>
                  <a:pt x="163" y="262"/>
                  <a:pt x="152" y="253"/>
                  <a:pt x="141" y="246"/>
                </a:cubicBezTo>
                <a:cubicBezTo>
                  <a:pt x="132" y="240"/>
                  <a:pt x="123" y="235"/>
                  <a:pt x="114" y="229"/>
                </a:cubicBezTo>
                <a:cubicBezTo>
                  <a:pt x="113" y="228"/>
                  <a:pt x="112" y="227"/>
                  <a:pt x="110" y="226"/>
                </a:cubicBezTo>
                <a:cubicBezTo>
                  <a:pt x="107" y="223"/>
                  <a:pt x="103" y="220"/>
                  <a:pt x="100" y="217"/>
                </a:cubicBezTo>
                <a:cubicBezTo>
                  <a:pt x="98" y="216"/>
                  <a:pt x="97" y="214"/>
                  <a:pt x="95" y="213"/>
                </a:cubicBezTo>
                <a:cubicBezTo>
                  <a:pt x="95" y="212"/>
                  <a:pt x="95" y="211"/>
                  <a:pt x="95" y="209"/>
                </a:cubicBezTo>
                <a:cubicBezTo>
                  <a:pt x="96" y="210"/>
                  <a:pt x="96" y="211"/>
                  <a:pt x="97" y="211"/>
                </a:cubicBezTo>
                <a:cubicBezTo>
                  <a:pt x="97" y="211"/>
                  <a:pt x="98" y="211"/>
                  <a:pt x="98" y="212"/>
                </a:cubicBezTo>
                <a:cubicBezTo>
                  <a:pt x="99" y="212"/>
                  <a:pt x="99" y="213"/>
                  <a:pt x="100" y="214"/>
                </a:cubicBezTo>
                <a:cubicBezTo>
                  <a:pt x="102" y="215"/>
                  <a:pt x="104" y="217"/>
                  <a:pt x="107" y="219"/>
                </a:cubicBezTo>
                <a:cubicBezTo>
                  <a:pt x="110" y="222"/>
                  <a:pt x="113" y="225"/>
                  <a:pt x="117" y="228"/>
                </a:cubicBezTo>
                <a:cubicBezTo>
                  <a:pt x="126" y="234"/>
                  <a:pt x="135" y="240"/>
                  <a:pt x="144" y="246"/>
                </a:cubicBezTo>
                <a:cubicBezTo>
                  <a:pt x="150" y="251"/>
                  <a:pt x="157" y="255"/>
                  <a:pt x="163" y="261"/>
                </a:cubicBezTo>
                <a:cubicBezTo>
                  <a:pt x="165" y="263"/>
                  <a:pt x="168" y="265"/>
                  <a:pt x="170" y="267"/>
                </a:cubicBezTo>
                <a:cubicBezTo>
                  <a:pt x="171" y="268"/>
                  <a:pt x="178" y="275"/>
                  <a:pt x="173" y="270"/>
                </a:cubicBezTo>
                <a:close/>
                <a:moveTo>
                  <a:pt x="137" y="240"/>
                </a:moveTo>
                <a:cubicBezTo>
                  <a:pt x="129" y="235"/>
                  <a:pt x="120" y="230"/>
                  <a:pt x="112" y="223"/>
                </a:cubicBezTo>
                <a:cubicBezTo>
                  <a:pt x="110" y="221"/>
                  <a:pt x="107" y="219"/>
                  <a:pt x="105" y="217"/>
                </a:cubicBezTo>
                <a:cubicBezTo>
                  <a:pt x="116" y="225"/>
                  <a:pt x="126" y="233"/>
                  <a:pt x="138" y="241"/>
                </a:cubicBezTo>
                <a:cubicBezTo>
                  <a:pt x="145" y="245"/>
                  <a:pt x="152" y="250"/>
                  <a:pt x="159" y="255"/>
                </a:cubicBezTo>
                <a:cubicBezTo>
                  <a:pt x="162" y="257"/>
                  <a:pt x="165" y="260"/>
                  <a:pt x="169" y="262"/>
                </a:cubicBezTo>
                <a:cubicBezTo>
                  <a:pt x="171" y="264"/>
                  <a:pt x="173" y="266"/>
                  <a:pt x="175" y="267"/>
                </a:cubicBezTo>
                <a:cubicBezTo>
                  <a:pt x="175" y="268"/>
                  <a:pt x="175" y="270"/>
                  <a:pt x="175" y="271"/>
                </a:cubicBezTo>
                <a:cubicBezTo>
                  <a:pt x="164" y="259"/>
                  <a:pt x="150" y="249"/>
                  <a:pt x="137" y="240"/>
                </a:cubicBezTo>
                <a:close/>
                <a:moveTo>
                  <a:pt x="96" y="215"/>
                </a:moveTo>
                <a:cubicBezTo>
                  <a:pt x="95" y="215"/>
                  <a:pt x="95" y="215"/>
                  <a:pt x="95" y="214"/>
                </a:cubicBezTo>
                <a:cubicBezTo>
                  <a:pt x="95" y="215"/>
                  <a:pt x="95" y="215"/>
                  <a:pt x="96" y="215"/>
                </a:cubicBezTo>
                <a:close/>
                <a:moveTo>
                  <a:pt x="116" y="230"/>
                </a:moveTo>
                <a:cubicBezTo>
                  <a:pt x="127" y="239"/>
                  <a:pt x="140" y="247"/>
                  <a:pt x="151" y="256"/>
                </a:cubicBezTo>
                <a:cubicBezTo>
                  <a:pt x="158" y="261"/>
                  <a:pt x="164" y="265"/>
                  <a:pt x="169" y="271"/>
                </a:cubicBezTo>
                <a:cubicBezTo>
                  <a:pt x="171" y="272"/>
                  <a:pt x="172" y="274"/>
                  <a:pt x="173" y="275"/>
                </a:cubicBezTo>
                <a:cubicBezTo>
                  <a:pt x="176" y="278"/>
                  <a:pt x="171" y="274"/>
                  <a:pt x="171" y="274"/>
                </a:cubicBezTo>
                <a:cubicBezTo>
                  <a:pt x="169" y="272"/>
                  <a:pt x="166" y="270"/>
                  <a:pt x="164" y="267"/>
                </a:cubicBezTo>
                <a:cubicBezTo>
                  <a:pt x="153" y="258"/>
                  <a:pt x="141" y="250"/>
                  <a:pt x="128" y="241"/>
                </a:cubicBezTo>
                <a:cubicBezTo>
                  <a:pt x="117" y="234"/>
                  <a:pt x="107" y="225"/>
                  <a:pt x="95" y="217"/>
                </a:cubicBezTo>
                <a:cubicBezTo>
                  <a:pt x="95" y="216"/>
                  <a:pt x="95" y="216"/>
                  <a:pt x="95" y="215"/>
                </a:cubicBezTo>
                <a:cubicBezTo>
                  <a:pt x="100" y="220"/>
                  <a:pt x="105" y="223"/>
                  <a:pt x="110" y="226"/>
                </a:cubicBezTo>
                <a:cubicBezTo>
                  <a:pt x="112" y="228"/>
                  <a:pt x="114" y="229"/>
                  <a:pt x="116" y="230"/>
                </a:cubicBezTo>
                <a:close/>
                <a:moveTo>
                  <a:pt x="158" y="286"/>
                </a:moveTo>
                <a:cubicBezTo>
                  <a:pt x="152" y="279"/>
                  <a:pt x="145" y="274"/>
                  <a:pt x="138" y="268"/>
                </a:cubicBezTo>
                <a:cubicBezTo>
                  <a:pt x="131" y="262"/>
                  <a:pt x="124" y="256"/>
                  <a:pt x="117" y="250"/>
                </a:cubicBezTo>
                <a:cubicBezTo>
                  <a:pt x="113" y="247"/>
                  <a:pt x="108" y="243"/>
                  <a:pt x="104" y="239"/>
                </a:cubicBezTo>
                <a:cubicBezTo>
                  <a:pt x="108" y="242"/>
                  <a:pt x="111" y="244"/>
                  <a:pt x="114" y="247"/>
                </a:cubicBezTo>
                <a:cubicBezTo>
                  <a:pt x="121" y="252"/>
                  <a:pt x="129" y="257"/>
                  <a:pt x="136" y="263"/>
                </a:cubicBezTo>
                <a:cubicBezTo>
                  <a:pt x="143" y="268"/>
                  <a:pt x="150" y="275"/>
                  <a:pt x="157" y="281"/>
                </a:cubicBezTo>
                <a:cubicBezTo>
                  <a:pt x="161" y="284"/>
                  <a:pt x="164" y="286"/>
                  <a:pt x="167" y="289"/>
                </a:cubicBezTo>
                <a:cubicBezTo>
                  <a:pt x="169" y="291"/>
                  <a:pt x="171" y="293"/>
                  <a:pt x="173" y="294"/>
                </a:cubicBezTo>
                <a:cubicBezTo>
                  <a:pt x="173" y="296"/>
                  <a:pt x="173" y="297"/>
                  <a:pt x="173" y="299"/>
                </a:cubicBezTo>
                <a:cubicBezTo>
                  <a:pt x="169" y="294"/>
                  <a:pt x="163" y="290"/>
                  <a:pt x="158" y="286"/>
                </a:cubicBezTo>
                <a:close/>
                <a:moveTo>
                  <a:pt x="96" y="225"/>
                </a:moveTo>
                <a:cubicBezTo>
                  <a:pt x="107" y="237"/>
                  <a:pt x="120" y="246"/>
                  <a:pt x="132" y="256"/>
                </a:cubicBezTo>
                <a:cubicBezTo>
                  <a:pt x="146" y="267"/>
                  <a:pt x="159" y="279"/>
                  <a:pt x="171" y="292"/>
                </a:cubicBezTo>
                <a:cubicBezTo>
                  <a:pt x="174" y="295"/>
                  <a:pt x="171" y="292"/>
                  <a:pt x="170" y="291"/>
                </a:cubicBezTo>
                <a:cubicBezTo>
                  <a:pt x="168" y="290"/>
                  <a:pt x="167" y="288"/>
                  <a:pt x="166" y="287"/>
                </a:cubicBezTo>
                <a:cubicBezTo>
                  <a:pt x="163" y="284"/>
                  <a:pt x="160" y="282"/>
                  <a:pt x="157" y="279"/>
                </a:cubicBezTo>
                <a:cubicBezTo>
                  <a:pt x="150" y="274"/>
                  <a:pt x="144" y="268"/>
                  <a:pt x="138" y="263"/>
                </a:cubicBezTo>
                <a:cubicBezTo>
                  <a:pt x="124" y="253"/>
                  <a:pt x="110" y="243"/>
                  <a:pt x="97" y="232"/>
                </a:cubicBezTo>
                <a:cubicBezTo>
                  <a:pt x="97" y="232"/>
                  <a:pt x="97" y="232"/>
                  <a:pt x="97" y="231"/>
                </a:cubicBezTo>
                <a:cubicBezTo>
                  <a:pt x="96" y="229"/>
                  <a:pt x="96" y="227"/>
                  <a:pt x="96" y="225"/>
                </a:cubicBezTo>
                <a:close/>
                <a:moveTo>
                  <a:pt x="96" y="222"/>
                </a:moveTo>
                <a:cubicBezTo>
                  <a:pt x="109" y="233"/>
                  <a:pt x="122" y="244"/>
                  <a:pt x="136" y="254"/>
                </a:cubicBezTo>
                <a:cubicBezTo>
                  <a:pt x="143" y="260"/>
                  <a:pt x="151" y="265"/>
                  <a:pt x="158" y="272"/>
                </a:cubicBezTo>
                <a:cubicBezTo>
                  <a:pt x="161" y="274"/>
                  <a:pt x="164" y="277"/>
                  <a:pt x="167" y="280"/>
                </a:cubicBezTo>
                <a:cubicBezTo>
                  <a:pt x="169" y="281"/>
                  <a:pt x="170" y="283"/>
                  <a:pt x="172" y="285"/>
                </a:cubicBezTo>
                <a:cubicBezTo>
                  <a:pt x="175" y="288"/>
                  <a:pt x="171" y="284"/>
                  <a:pt x="170" y="284"/>
                </a:cubicBezTo>
                <a:cubicBezTo>
                  <a:pt x="157" y="273"/>
                  <a:pt x="145" y="261"/>
                  <a:pt x="131" y="252"/>
                </a:cubicBezTo>
                <a:cubicBezTo>
                  <a:pt x="124" y="246"/>
                  <a:pt x="116" y="241"/>
                  <a:pt x="109" y="235"/>
                </a:cubicBezTo>
                <a:cubicBezTo>
                  <a:pt x="106" y="233"/>
                  <a:pt x="103" y="231"/>
                  <a:pt x="101" y="228"/>
                </a:cubicBezTo>
                <a:cubicBezTo>
                  <a:pt x="99" y="226"/>
                  <a:pt x="98" y="225"/>
                  <a:pt x="96" y="224"/>
                </a:cubicBezTo>
                <a:cubicBezTo>
                  <a:pt x="96" y="223"/>
                  <a:pt x="96" y="222"/>
                  <a:pt x="96" y="222"/>
                </a:cubicBezTo>
                <a:close/>
                <a:moveTo>
                  <a:pt x="174" y="286"/>
                </a:moveTo>
                <a:cubicBezTo>
                  <a:pt x="163" y="273"/>
                  <a:pt x="149" y="263"/>
                  <a:pt x="136" y="253"/>
                </a:cubicBezTo>
                <a:cubicBezTo>
                  <a:pt x="130" y="249"/>
                  <a:pt x="124" y="244"/>
                  <a:pt x="118" y="239"/>
                </a:cubicBezTo>
                <a:cubicBezTo>
                  <a:pt x="125" y="245"/>
                  <a:pt x="133" y="249"/>
                  <a:pt x="140" y="254"/>
                </a:cubicBezTo>
                <a:cubicBezTo>
                  <a:pt x="148" y="260"/>
                  <a:pt x="155" y="266"/>
                  <a:pt x="162" y="272"/>
                </a:cubicBezTo>
                <a:cubicBezTo>
                  <a:pt x="165" y="275"/>
                  <a:pt x="168" y="277"/>
                  <a:pt x="171" y="280"/>
                </a:cubicBezTo>
                <a:cubicBezTo>
                  <a:pt x="172" y="281"/>
                  <a:pt x="173" y="282"/>
                  <a:pt x="174" y="282"/>
                </a:cubicBezTo>
                <a:cubicBezTo>
                  <a:pt x="174" y="283"/>
                  <a:pt x="174" y="284"/>
                  <a:pt x="174" y="286"/>
                </a:cubicBezTo>
                <a:close/>
                <a:moveTo>
                  <a:pt x="100" y="224"/>
                </a:moveTo>
                <a:cubicBezTo>
                  <a:pt x="102" y="226"/>
                  <a:pt x="104" y="228"/>
                  <a:pt x="106" y="230"/>
                </a:cubicBezTo>
                <a:cubicBezTo>
                  <a:pt x="105" y="229"/>
                  <a:pt x="103" y="227"/>
                  <a:pt x="102" y="226"/>
                </a:cubicBezTo>
                <a:cubicBezTo>
                  <a:pt x="100" y="225"/>
                  <a:pt x="98" y="223"/>
                  <a:pt x="97" y="222"/>
                </a:cubicBezTo>
                <a:cubicBezTo>
                  <a:pt x="95" y="220"/>
                  <a:pt x="100" y="224"/>
                  <a:pt x="100" y="224"/>
                </a:cubicBezTo>
                <a:close/>
                <a:moveTo>
                  <a:pt x="102" y="225"/>
                </a:moveTo>
                <a:cubicBezTo>
                  <a:pt x="104" y="226"/>
                  <a:pt x="106" y="228"/>
                  <a:pt x="108" y="229"/>
                </a:cubicBezTo>
                <a:cubicBezTo>
                  <a:pt x="115" y="233"/>
                  <a:pt x="121" y="238"/>
                  <a:pt x="128" y="243"/>
                </a:cubicBezTo>
                <a:cubicBezTo>
                  <a:pt x="136" y="248"/>
                  <a:pt x="144" y="254"/>
                  <a:pt x="151" y="260"/>
                </a:cubicBezTo>
                <a:cubicBezTo>
                  <a:pt x="155" y="263"/>
                  <a:pt x="158" y="266"/>
                  <a:pt x="161" y="269"/>
                </a:cubicBezTo>
                <a:cubicBezTo>
                  <a:pt x="164" y="272"/>
                  <a:pt x="168" y="274"/>
                  <a:pt x="170" y="276"/>
                </a:cubicBezTo>
                <a:cubicBezTo>
                  <a:pt x="171" y="278"/>
                  <a:pt x="172" y="279"/>
                  <a:pt x="173" y="280"/>
                </a:cubicBezTo>
                <a:cubicBezTo>
                  <a:pt x="174" y="281"/>
                  <a:pt x="174" y="281"/>
                  <a:pt x="172" y="280"/>
                </a:cubicBezTo>
                <a:cubicBezTo>
                  <a:pt x="171" y="279"/>
                  <a:pt x="169" y="278"/>
                  <a:pt x="168" y="276"/>
                </a:cubicBezTo>
                <a:cubicBezTo>
                  <a:pt x="164" y="273"/>
                  <a:pt x="161" y="270"/>
                  <a:pt x="157" y="267"/>
                </a:cubicBezTo>
                <a:cubicBezTo>
                  <a:pt x="151" y="261"/>
                  <a:pt x="144" y="256"/>
                  <a:pt x="137" y="252"/>
                </a:cubicBezTo>
                <a:cubicBezTo>
                  <a:pt x="129" y="246"/>
                  <a:pt x="120" y="241"/>
                  <a:pt x="113" y="234"/>
                </a:cubicBezTo>
                <a:cubicBezTo>
                  <a:pt x="109" y="232"/>
                  <a:pt x="106" y="228"/>
                  <a:pt x="102" y="225"/>
                </a:cubicBezTo>
                <a:close/>
                <a:moveTo>
                  <a:pt x="95" y="218"/>
                </a:moveTo>
                <a:cubicBezTo>
                  <a:pt x="96" y="218"/>
                  <a:pt x="96" y="218"/>
                  <a:pt x="96" y="218"/>
                </a:cubicBezTo>
                <a:cubicBezTo>
                  <a:pt x="99" y="220"/>
                  <a:pt x="101" y="222"/>
                  <a:pt x="103" y="223"/>
                </a:cubicBezTo>
                <a:cubicBezTo>
                  <a:pt x="106" y="226"/>
                  <a:pt x="110" y="229"/>
                  <a:pt x="113" y="232"/>
                </a:cubicBezTo>
                <a:cubicBezTo>
                  <a:pt x="114" y="232"/>
                  <a:pt x="114" y="232"/>
                  <a:pt x="114" y="233"/>
                </a:cubicBezTo>
                <a:cubicBezTo>
                  <a:pt x="109" y="228"/>
                  <a:pt x="102" y="225"/>
                  <a:pt x="97" y="220"/>
                </a:cubicBezTo>
                <a:cubicBezTo>
                  <a:pt x="97" y="219"/>
                  <a:pt x="96" y="219"/>
                  <a:pt x="95" y="218"/>
                </a:cubicBezTo>
                <a:cubicBezTo>
                  <a:pt x="95" y="218"/>
                  <a:pt x="95" y="218"/>
                  <a:pt x="95" y="218"/>
                </a:cubicBezTo>
                <a:close/>
                <a:moveTo>
                  <a:pt x="175" y="277"/>
                </a:moveTo>
                <a:cubicBezTo>
                  <a:pt x="174" y="278"/>
                  <a:pt x="174" y="280"/>
                  <a:pt x="174" y="281"/>
                </a:cubicBezTo>
                <a:cubicBezTo>
                  <a:pt x="169" y="275"/>
                  <a:pt x="164" y="271"/>
                  <a:pt x="158" y="265"/>
                </a:cubicBezTo>
                <a:cubicBezTo>
                  <a:pt x="152" y="260"/>
                  <a:pt x="145" y="254"/>
                  <a:pt x="138" y="249"/>
                </a:cubicBezTo>
                <a:cubicBezTo>
                  <a:pt x="132" y="245"/>
                  <a:pt x="126" y="241"/>
                  <a:pt x="120" y="237"/>
                </a:cubicBezTo>
                <a:cubicBezTo>
                  <a:pt x="125" y="240"/>
                  <a:pt x="130" y="243"/>
                  <a:pt x="134" y="246"/>
                </a:cubicBezTo>
                <a:cubicBezTo>
                  <a:pt x="143" y="252"/>
                  <a:pt x="151" y="258"/>
                  <a:pt x="159" y="264"/>
                </a:cubicBezTo>
                <a:cubicBezTo>
                  <a:pt x="163" y="267"/>
                  <a:pt x="166" y="270"/>
                  <a:pt x="169" y="273"/>
                </a:cubicBezTo>
                <a:cubicBezTo>
                  <a:pt x="171" y="275"/>
                  <a:pt x="173" y="276"/>
                  <a:pt x="175" y="277"/>
                </a:cubicBezTo>
                <a:close/>
                <a:moveTo>
                  <a:pt x="174" y="287"/>
                </a:moveTo>
                <a:cubicBezTo>
                  <a:pt x="174" y="289"/>
                  <a:pt x="173" y="291"/>
                  <a:pt x="173" y="293"/>
                </a:cubicBezTo>
                <a:cubicBezTo>
                  <a:pt x="161" y="280"/>
                  <a:pt x="148" y="268"/>
                  <a:pt x="134" y="257"/>
                </a:cubicBezTo>
                <a:cubicBezTo>
                  <a:pt x="127" y="251"/>
                  <a:pt x="120" y="246"/>
                  <a:pt x="113" y="240"/>
                </a:cubicBezTo>
                <a:cubicBezTo>
                  <a:pt x="109" y="237"/>
                  <a:pt x="106" y="235"/>
                  <a:pt x="103" y="231"/>
                </a:cubicBezTo>
                <a:cubicBezTo>
                  <a:pt x="101" y="229"/>
                  <a:pt x="98" y="226"/>
                  <a:pt x="96" y="224"/>
                </a:cubicBezTo>
                <a:cubicBezTo>
                  <a:pt x="96" y="224"/>
                  <a:pt x="96" y="224"/>
                  <a:pt x="96" y="224"/>
                </a:cubicBezTo>
                <a:cubicBezTo>
                  <a:pt x="99" y="227"/>
                  <a:pt x="101" y="230"/>
                  <a:pt x="104" y="232"/>
                </a:cubicBezTo>
                <a:cubicBezTo>
                  <a:pt x="107" y="235"/>
                  <a:pt x="110" y="237"/>
                  <a:pt x="113" y="240"/>
                </a:cubicBezTo>
                <a:cubicBezTo>
                  <a:pt x="121" y="245"/>
                  <a:pt x="128" y="250"/>
                  <a:pt x="135" y="255"/>
                </a:cubicBezTo>
                <a:cubicBezTo>
                  <a:pt x="143" y="261"/>
                  <a:pt x="150" y="267"/>
                  <a:pt x="158" y="274"/>
                </a:cubicBezTo>
                <a:cubicBezTo>
                  <a:pt x="161" y="277"/>
                  <a:pt x="165" y="280"/>
                  <a:pt x="168" y="283"/>
                </a:cubicBezTo>
                <a:cubicBezTo>
                  <a:pt x="170" y="285"/>
                  <a:pt x="172" y="286"/>
                  <a:pt x="174" y="287"/>
                </a:cubicBezTo>
                <a:close/>
                <a:moveTo>
                  <a:pt x="172" y="301"/>
                </a:moveTo>
                <a:cubicBezTo>
                  <a:pt x="172" y="301"/>
                  <a:pt x="172" y="301"/>
                  <a:pt x="172" y="300"/>
                </a:cubicBezTo>
                <a:cubicBezTo>
                  <a:pt x="172" y="300"/>
                  <a:pt x="172" y="301"/>
                  <a:pt x="172" y="301"/>
                </a:cubicBezTo>
                <a:cubicBezTo>
                  <a:pt x="172" y="301"/>
                  <a:pt x="172" y="301"/>
                  <a:pt x="172" y="301"/>
                </a:cubicBezTo>
                <a:close/>
                <a:moveTo>
                  <a:pt x="172" y="302"/>
                </a:moveTo>
                <a:cubicBezTo>
                  <a:pt x="170" y="301"/>
                  <a:pt x="168" y="300"/>
                  <a:pt x="166" y="298"/>
                </a:cubicBezTo>
                <a:cubicBezTo>
                  <a:pt x="164" y="296"/>
                  <a:pt x="162" y="294"/>
                  <a:pt x="159" y="293"/>
                </a:cubicBezTo>
                <a:cubicBezTo>
                  <a:pt x="151" y="287"/>
                  <a:pt x="144" y="281"/>
                  <a:pt x="137" y="275"/>
                </a:cubicBezTo>
                <a:cubicBezTo>
                  <a:pt x="124" y="264"/>
                  <a:pt x="111" y="252"/>
                  <a:pt x="97" y="242"/>
                </a:cubicBezTo>
                <a:cubicBezTo>
                  <a:pt x="97" y="241"/>
                  <a:pt x="97" y="239"/>
                  <a:pt x="97" y="238"/>
                </a:cubicBezTo>
                <a:cubicBezTo>
                  <a:pt x="99" y="242"/>
                  <a:pt x="103" y="245"/>
                  <a:pt x="106" y="248"/>
                </a:cubicBezTo>
                <a:cubicBezTo>
                  <a:pt x="114" y="253"/>
                  <a:pt x="120" y="259"/>
                  <a:pt x="128" y="264"/>
                </a:cubicBezTo>
                <a:cubicBezTo>
                  <a:pt x="135" y="270"/>
                  <a:pt x="142" y="275"/>
                  <a:pt x="149" y="281"/>
                </a:cubicBezTo>
                <a:cubicBezTo>
                  <a:pt x="152" y="284"/>
                  <a:pt x="154" y="286"/>
                  <a:pt x="157" y="288"/>
                </a:cubicBezTo>
                <a:cubicBezTo>
                  <a:pt x="161" y="291"/>
                  <a:pt x="165" y="295"/>
                  <a:pt x="169" y="298"/>
                </a:cubicBezTo>
                <a:cubicBezTo>
                  <a:pt x="170" y="299"/>
                  <a:pt x="172" y="302"/>
                  <a:pt x="172" y="302"/>
                </a:cubicBezTo>
                <a:close/>
                <a:moveTo>
                  <a:pt x="137" y="271"/>
                </a:moveTo>
                <a:cubicBezTo>
                  <a:pt x="130" y="265"/>
                  <a:pt x="122" y="259"/>
                  <a:pt x="115" y="253"/>
                </a:cubicBezTo>
                <a:cubicBezTo>
                  <a:pt x="110" y="249"/>
                  <a:pt x="102" y="245"/>
                  <a:pt x="99" y="239"/>
                </a:cubicBezTo>
                <a:cubicBezTo>
                  <a:pt x="97" y="236"/>
                  <a:pt x="99" y="239"/>
                  <a:pt x="100" y="240"/>
                </a:cubicBezTo>
                <a:cubicBezTo>
                  <a:pt x="101" y="241"/>
                  <a:pt x="102" y="242"/>
                  <a:pt x="104" y="243"/>
                </a:cubicBezTo>
                <a:cubicBezTo>
                  <a:pt x="107" y="245"/>
                  <a:pt x="110" y="247"/>
                  <a:pt x="113" y="249"/>
                </a:cubicBezTo>
                <a:cubicBezTo>
                  <a:pt x="121" y="255"/>
                  <a:pt x="127" y="262"/>
                  <a:pt x="134" y="268"/>
                </a:cubicBezTo>
                <a:cubicBezTo>
                  <a:pt x="138" y="271"/>
                  <a:pt x="141" y="274"/>
                  <a:pt x="145" y="277"/>
                </a:cubicBezTo>
                <a:cubicBezTo>
                  <a:pt x="142" y="275"/>
                  <a:pt x="140" y="273"/>
                  <a:pt x="137" y="271"/>
                </a:cubicBezTo>
                <a:close/>
                <a:moveTo>
                  <a:pt x="141" y="279"/>
                </a:moveTo>
                <a:cubicBezTo>
                  <a:pt x="141" y="279"/>
                  <a:pt x="142" y="280"/>
                  <a:pt x="142" y="280"/>
                </a:cubicBezTo>
                <a:cubicBezTo>
                  <a:pt x="139" y="278"/>
                  <a:pt x="136" y="275"/>
                  <a:pt x="133" y="273"/>
                </a:cubicBezTo>
                <a:cubicBezTo>
                  <a:pt x="126" y="268"/>
                  <a:pt x="120" y="262"/>
                  <a:pt x="113" y="257"/>
                </a:cubicBezTo>
                <a:cubicBezTo>
                  <a:pt x="110" y="255"/>
                  <a:pt x="107" y="253"/>
                  <a:pt x="104" y="250"/>
                </a:cubicBezTo>
                <a:cubicBezTo>
                  <a:pt x="103" y="249"/>
                  <a:pt x="101" y="247"/>
                  <a:pt x="100" y="246"/>
                </a:cubicBezTo>
                <a:cubicBezTo>
                  <a:pt x="100" y="245"/>
                  <a:pt x="96" y="242"/>
                  <a:pt x="100" y="245"/>
                </a:cubicBezTo>
                <a:cubicBezTo>
                  <a:pt x="114" y="255"/>
                  <a:pt x="127" y="267"/>
                  <a:pt x="141" y="279"/>
                </a:cubicBezTo>
                <a:close/>
                <a:moveTo>
                  <a:pt x="97" y="233"/>
                </a:moveTo>
                <a:cubicBezTo>
                  <a:pt x="102" y="238"/>
                  <a:pt x="108" y="244"/>
                  <a:pt x="114" y="249"/>
                </a:cubicBezTo>
                <a:cubicBezTo>
                  <a:pt x="121" y="254"/>
                  <a:pt x="128" y="260"/>
                  <a:pt x="135" y="266"/>
                </a:cubicBezTo>
                <a:cubicBezTo>
                  <a:pt x="142" y="272"/>
                  <a:pt x="148" y="278"/>
                  <a:pt x="155" y="284"/>
                </a:cubicBezTo>
                <a:cubicBezTo>
                  <a:pt x="158" y="287"/>
                  <a:pt x="161" y="290"/>
                  <a:pt x="164" y="292"/>
                </a:cubicBezTo>
                <a:cubicBezTo>
                  <a:pt x="167" y="294"/>
                  <a:pt x="170" y="296"/>
                  <a:pt x="172" y="299"/>
                </a:cubicBezTo>
                <a:cubicBezTo>
                  <a:pt x="170" y="297"/>
                  <a:pt x="167" y="294"/>
                  <a:pt x="164" y="293"/>
                </a:cubicBezTo>
                <a:cubicBezTo>
                  <a:pt x="161" y="290"/>
                  <a:pt x="158" y="288"/>
                  <a:pt x="155" y="285"/>
                </a:cubicBezTo>
                <a:cubicBezTo>
                  <a:pt x="148" y="279"/>
                  <a:pt x="142" y="273"/>
                  <a:pt x="135" y="267"/>
                </a:cubicBezTo>
                <a:cubicBezTo>
                  <a:pt x="128" y="261"/>
                  <a:pt x="122" y="255"/>
                  <a:pt x="115" y="250"/>
                </a:cubicBezTo>
                <a:cubicBezTo>
                  <a:pt x="109" y="245"/>
                  <a:pt x="103" y="241"/>
                  <a:pt x="97" y="236"/>
                </a:cubicBezTo>
                <a:cubicBezTo>
                  <a:pt x="97" y="236"/>
                  <a:pt x="97" y="236"/>
                  <a:pt x="97" y="236"/>
                </a:cubicBezTo>
                <a:cubicBezTo>
                  <a:pt x="97" y="235"/>
                  <a:pt x="97" y="234"/>
                  <a:pt x="97" y="233"/>
                </a:cubicBezTo>
                <a:close/>
                <a:moveTo>
                  <a:pt x="96" y="219"/>
                </a:moveTo>
                <a:cubicBezTo>
                  <a:pt x="97" y="220"/>
                  <a:pt x="98" y="222"/>
                  <a:pt x="99" y="223"/>
                </a:cubicBezTo>
                <a:cubicBezTo>
                  <a:pt x="98" y="222"/>
                  <a:pt x="97" y="221"/>
                  <a:pt x="96" y="221"/>
                </a:cubicBezTo>
                <a:cubicBezTo>
                  <a:pt x="96" y="220"/>
                  <a:pt x="96" y="220"/>
                  <a:pt x="96" y="219"/>
                </a:cubicBezTo>
                <a:close/>
                <a:moveTo>
                  <a:pt x="94" y="202"/>
                </a:moveTo>
                <a:cubicBezTo>
                  <a:pt x="109" y="217"/>
                  <a:pt x="127" y="229"/>
                  <a:pt x="143" y="242"/>
                </a:cubicBezTo>
                <a:cubicBezTo>
                  <a:pt x="152" y="248"/>
                  <a:pt x="161" y="254"/>
                  <a:pt x="169" y="261"/>
                </a:cubicBezTo>
                <a:cubicBezTo>
                  <a:pt x="171" y="262"/>
                  <a:pt x="172" y="263"/>
                  <a:pt x="174" y="265"/>
                </a:cubicBezTo>
                <a:cubicBezTo>
                  <a:pt x="175" y="266"/>
                  <a:pt x="175" y="266"/>
                  <a:pt x="174" y="265"/>
                </a:cubicBezTo>
                <a:cubicBezTo>
                  <a:pt x="172" y="264"/>
                  <a:pt x="170" y="262"/>
                  <a:pt x="168" y="261"/>
                </a:cubicBezTo>
                <a:cubicBezTo>
                  <a:pt x="164" y="258"/>
                  <a:pt x="159" y="255"/>
                  <a:pt x="155" y="252"/>
                </a:cubicBezTo>
                <a:cubicBezTo>
                  <a:pt x="145" y="245"/>
                  <a:pt x="135" y="238"/>
                  <a:pt x="126" y="232"/>
                </a:cubicBezTo>
                <a:cubicBezTo>
                  <a:pt x="116" y="225"/>
                  <a:pt x="107" y="217"/>
                  <a:pt x="97" y="210"/>
                </a:cubicBezTo>
                <a:cubicBezTo>
                  <a:pt x="97" y="210"/>
                  <a:pt x="97" y="210"/>
                  <a:pt x="97" y="210"/>
                </a:cubicBezTo>
                <a:cubicBezTo>
                  <a:pt x="96" y="209"/>
                  <a:pt x="95" y="209"/>
                  <a:pt x="95" y="208"/>
                </a:cubicBezTo>
                <a:cubicBezTo>
                  <a:pt x="94" y="206"/>
                  <a:pt x="94" y="204"/>
                  <a:pt x="94" y="202"/>
                </a:cubicBezTo>
                <a:close/>
                <a:moveTo>
                  <a:pt x="93" y="195"/>
                </a:moveTo>
                <a:cubicBezTo>
                  <a:pt x="107" y="207"/>
                  <a:pt x="120" y="218"/>
                  <a:pt x="134" y="229"/>
                </a:cubicBezTo>
                <a:cubicBezTo>
                  <a:pt x="141" y="234"/>
                  <a:pt x="147" y="239"/>
                  <a:pt x="153" y="244"/>
                </a:cubicBezTo>
                <a:cubicBezTo>
                  <a:pt x="147" y="240"/>
                  <a:pt x="141" y="235"/>
                  <a:pt x="135" y="231"/>
                </a:cubicBezTo>
                <a:cubicBezTo>
                  <a:pt x="127" y="226"/>
                  <a:pt x="120" y="221"/>
                  <a:pt x="112" y="215"/>
                </a:cubicBezTo>
                <a:cubicBezTo>
                  <a:pt x="106" y="210"/>
                  <a:pt x="101" y="204"/>
                  <a:pt x="94" y="200"/>
                </a:cubicBezTo>
                <a:cubicBezTo>
                  <a:pt x="94" y="200"/>
                  <a:pt x="94" y="199"/>
                  <a:pt x="94" y="198"/>
                </a:cubicBezTo>
                <a:cubicBezTo>
                  <a:pt x="94" y="197"/>
                  <a:pt x="93" y="196"/>
                  <a:pt x="93" y="195"/>
                </a:cubicBezTo>
                <a:close/>
                <a:moveTo>
                  <a:pt x="93" y="193"/>
                </a:moveTo>
                <a:cubicBezTo>
                  <a:pt x="93" y="192"/>
                  <a:pt x="93" y="190"/>
                  <a:pt x="93" y="188"/>
                </a:cubicBezTo>
                <a:cubicBezTo>
                  <a:pt x="93" y="188"/>
                  <a:pt x="93" y="188"/>
                  <a:pt x="93" y="188"/>
                </a:cubicBezTo>
                <a:cubicBezTo>
                  <a:pt x="95" y="190"/>
                  <a:pt x="97" y="191"/>
                  <a:pt x="98" y="192"/>
                </a:cubicBezTo>
                <a:cubicBezTo>
                  <a:pt x="100" y="194"/>
                  <a:pt x="102" y="195"/>
                  <a:pt x="104" y="196"/>
                </a:cubicBezTo>
                <a:cubicBezTo>
                  <a:pt x="109" y="201"/>
                  <a:pt x="114" y="204"/>
                  <a:pt x="119" y="208"/>
                </a:cubicBezTo>
                <a:cubicBezTo>
                  <a:pt x="126" y="213"/>
                  <a:pt x="133" y="218"/>
                  <a:pt x="140" y="224"/>
                </a:cubicBezTo>
                <a:cubicBezTo>
                  <a:pt x="145" y="228"/>
                  <a:pt x="151" y="232"/>
                  <a:pt x="156" y="236"/>
                </a:cubicBezTo>
                <a:cubicBezTo>
                  <a:pt x="161" y="241"/>
                  <a:pt x="167" y="246"/>
                  <a:pt x="172" y="250"/>
                </a:cubicBezTo>
                <a:cubicBezTo>
                  <a:pt x="173" y="252"/>
                  <a:pt x="175" y="253"/>
                  <a:pt x="176" y="254"/>
                </a:cubicBezTo>
                <a:cubicBezTo>
                  <a:pt x="176" y="254"/>
                  <a:pt x="176" y="254"/>
                  <a:pt x="176" y="254"/>
                </a:cubicBezTo>
                <a:cubicBezTo>
                  <a:pt x="175" y="253"/>
                  <a:pt x="174" y="252"/>
                  <a:pt x="174" y="252"/>
                </a:cubicBezTo>
                <a:cubicBezTo>
                  <a:pt x="171" y="250"/>
                  <a:pt x="168" y="248"/>
                  <a:pt x="166" y="246"/>
                </a:cubicBezTo>
                <a:cubicBezTo>
                  <a:pt x="142" y="228"/>
                  <a:pt x="117" y="212"/>
                  <a:pt x="93" y="193"/>
                </a:cubicBezTo>
                <a:close/>
                <a:moveTo>
                  <a:pt x="92" y="179"/>
                </a:moveTo>
                <a:cubicBezTo>
                  <a:pt x="100" y="188"/>
                  <a:pt x="111" y="196"/>
                  <a:pt x="121" y="203"/>
                </a:cubicBezTo>
                <a:cubicBezTo>
                  <a:pt x="132" y="212"/>
                  <a:pt x="144" y="220"/>
                  <a:pt x="155" y="229"/>
                </a:cubicBezTo>
                <a:cubicBezTo>
                  <a:pt x="160" y="233"/>
                  <a:pt x="165" y="239"/>
                  <a:pt x="171" y="243"/>
                </a:cubicBezTo>
                <a:cubicBezTo>
                  <a:pt x="172" y="245"/>
                  <a:pt x="174" y="247"/>
                  <a:pt x="176" y="248"/>
                </a:cubicBezTo>
                <a:cubicBezTo>
                  <a:pt x="174" y="246"/>
                  <a:pt x="171" y="244"/>
                  <a:pt x="169" y="243"/>
                </a:cubicBezTo>
                <a:cubicBezTo>
                  <a:pt x="158" y="233"/>
                  <a:pt x="146" y="225"/>
                  <a:pt x="134" y="217"/>
                </a:cubicBezTo>
                <a:cubicBezTo>
                  <a:pt x="122" y="208"/>
                  <a:pt x="111" y="199"/>
                  <a:pt x="98" y="191"/>
                </a:cubicBezTo>
                <a:cubicBezTo>
                  <a:pt x="98" y="191"/>
                  <a:pt x="97" y="190"/>
                  <a:pt x="96" y="190"/>
                </a:cubicBezTo>
                <a:cubicBezTo>
                  <a:pt x="95" y="189"/>
                  <a:pt x="94" y="188"/>
                  <a:pt x="92" y="187"/>
                </a:cubicBezTo>
                <a:cubicBezTo>
                  <a:pt x="92" y="184"/>
                  <a:pt x="92" y="182"/>
                  <a:pt x="92" y="179"/>
                </a:cubicBezTo>
                <a:close/>
                <a:moveTo>
                  <a:pt x="95" y="181"/>
                </a:moveTo>
                <a:cubicBezTo>
                  <a:pt x="96" y="182"/>
                  <a:pt x="97" y="183"/>
                  <a:pt x="98" y="183"/>
                </a:cubicBezTo>
                <a:cubicBezTo>
                  <a:pt x="102" y="186"/>
                  <a:pt x="105" y="189"/>
                  <a:pt x="109" y="191"/>
                </a:cubicBezTo>
                <a:cubicBezTo>
                  <a:pt x="117" y="197"/>
                  <a:pt x="125" y="202"/>
                  <a:pt x="132" y="208"/>
                </a:cubicBezTo>
                <a:cubicBezTo>
                  <a:pt x="141" y="214"/>
                  <a:pt x="150" y="221"/>
                  <a:pt x="158" y="228"/>
                </a:cubicBezTo>
                <a:cubicBezTo>
                  <a:pt x="164" y="233"/>
                  <a:pt x="170" y="239"/>
                  <a:pt x="176" y="243"/>
                </a:cubicBezTo>
                <a:cubicBezTo>
                  <a:pt x="176" y="244"/>
                  <a:pt x="176" y="246"/>
                  <a:pt x="176" y="247"/>
                </a:cubicBezTo>
                <a:cubicBezTo>
                  <a:pt x="174" y="245"/>
                  <a:pt x="172" y="244"/>
                  <a:pt x="170" y="242"/>
                </a:cubicBezTo>
                <a:cubicBezTo>
                  <a:pt x="167" y="239"/>
                  <a:pt x="164" y="236"/>
                  <a:pt x="160" y="233"/>
                </a:cubicBezTo>
                <a:cubicBezTo>
                  <a:pt x="153" y="226"/>
                  <a:pt x="145" y="221"/>
                  <a:pt x="138" y="215"/>
                </a:cubicBezTo>
                <a:cubicBezTo>
                  <a:pt x="124" y="204"/>
                  <a:pt x="108" y="194"/>
                  <a:pt x="95" y="181"/>
                </a:cubicBezTo>
                <a:close/>
                <a:moveTo>
                  <a:pt x="176" y="253"/>
                </a:moveTo>
                <a:cubicBezTo>
                  <a:pt x="153" y="233"/>
                  <a:pt x="128" y="215"/>
                  <a:pt x="105" y="196"/>
                </a:cubicBezTo>
                <a:cubicBezTo>
                  <a:pt x="107" y="198"/>
                  <a:pt x="108" y="199"/>
                  <a:pt x="110" y="200"/>
                </a:cubicBezTo>
                <a:cubicBezTo>
                  <a:pt x="118" y="206"/>
                  <a:pt x="126" y="212"/>
                  <a:pt x="134" y="217"/>
                </a:cubicBezTo>
                <a:cubicBezTo>
                  <a:pt x="142" y="223"/>
                  <a:pt x="150" y="229"/>
                  <a:pt x="157" y="234"/>
                </a:cubicBezTo>
                <a:cubicBezTo>
                  <a:pt x="161" y="238"/>
                  <a:pt x="166" y="241"/>
                  <a:pt x="170" y="244"/>
                </a:cubicBezTo>
                <a:cubicBezTo>
                  <a:pt x="172" y="246"/>
                  <a:pt x="174" y="248"/>
                  <a:pt x="176" y="249"/>
                </a:cubicBezTo>
                <a:cubicBezTo>
                  <a:pt x="176" y="250"/>
                  <a:pt x="176" y="252"/>
                  <a:pt x="176" y="253"/>
                </a:cubicBezTo>
                <a:close/>
                <a:moveTo>
                  <a:pt x="176" y="260"/>
                </a:moveTo>
                <a:cubicBezTo>
                  <a:pt x="170" y="254"/>
                  <a:pt x="163" y="251"/>
                  <a:pt x="157" y="246"/>
                </a:cubicBezTo>
                <a:cubicBezTo>
                  <a:pt x="150" y="241"/>
                  <a:pt x="144" y="236"/>
                  <a:pt x="137" y="231"/>
                </a:cubicBezTo>
                <a:cubicBezTo>
                  <a:pt x="124" y="220"/>
                  <a:pt x="111" y="210"/>
                  <a:pt x="99" y="199"/>
                </a:cubicBezTo>
                <a:cubicBezTo>
                  <a:pt x="100" y="199"/>
                  <a:pt x="101" y="200"/>
                  <a:pt x="101" y="201"/>
                </a:cubicBezTo>
                <a:cubicBezTo>
                  <a:pt x="105" y="203"/>
                  <a:pt x="109" y="206"/>
                  <a:pt x="113" y="209"/>
                </a:cubicBezTo>
                <a:cubicBezTo>
                  <a:pt x="120" y="214"/>
                  <a:pt x="127" y="220"/>
                  <a:pt x="135" y="225"/>
                </a:cubicBezTo>
                <a:cubicBezTo>
                  <a:pt x="142" y="230"/>
                  <a:pt x="149" y="235"/>
                  <a:pt x="157" y="241"/>
                </a:cubicBezTo>
                <a:cubicBezTo>
                  <a:pt x="163" y="245"/>
                  <a:pt x="169" y="251"/>
                  <a:pt x="176" y="254"/>
                </a:cubicBezTo>
                <a:cubicBezTo>
                  <a:pt x="176" y="256"/>
                  <a:pt x="176" y="258"/>
                  <a:pt x="176" y="260"/>
                </a:cubicBezTo>
                <a:close/>
                <a:moveTo>
                  <a:pt x="176" y="261"/>
                </a:moveTo>
                <a:cubicBezTo>
                  <a:pt x="174" y="259"/>
                  <a:pt x="170" y="256"/>
                  <a:pt x="167" y="254"/>
                </a:cubicBezTo>
                <a:cubicBezTo>
                  <a:pt x="166" y="253"/>
                  <a:pt x="165" y="252"/>
                  <a:pt x="164" y="251"/>
                </a:cubicBezTo>
                <a:cubicBezTo>
                  <a:pt x="168" y="254"/>
                  <a:pt x="172" y="257"/>
                  <a:pt x="176" y="261"/>
                </a:cubicBezTo>
                <a:cubicBezTo>
                  <a:pt x="176" y="261"/>
                  <a:pt x="176" y="261"/>
                  <a:pt x="176" y="261"/>
                </a:cubicBezTo>
                <a:close/>
                <a:moveTo>
                  <a:pt x="176" y="196"/>
                </a:moveTo>
                <a:cubicBezTo>
                  <a:pt x="176" y="196"/>
                  <a:pt x="176" y="196"/>
                  <a:pt x="176" y="196"/>
                </a:cubicBezTo>
                <a:cubicBezTo>
                  <a:pt x="173" y="193"/>
                  <a:pt x="170" y="190"/>
                  <a:pt x="166" y="187"/>
                </a:cubicBezTo>
                <a:cubicBezTo>
                  <a:pt x="169" y="189"/>
                  <a:pt x="173" y="192"/>
                  <a:pt x="176" y="195"/>
                </a:cubicBezTo>
                <a:cubicBezTo>
                  <a:pt x="176" y="196"/>
                  <a:pt x="176" y="196"/>
                  <a:pt x="176" y="196"/>
                </a:cubicBezTo>
                <a:close/>
                <a:moveTo>
                  <a:pt x="128" y="169"/>
                </a:moveTo>
                <a:cubicBezTo>
                  <a:pt x="129" y="171"/>
                  <a:pt x="131" y="173"/>
                  <a:pt x="133" y="174"/>
                </a:cubicBezTo>
                <a:cubicBezTo>
                  <a:pt x="133" y="175"/>
                  <a:pt x="133" y="177"/>
                  <a:pt x="133" y="178"/>
                </a:cubicBezTo>
                <a:cubicBezTo>
                  <a:pt x="127" y="174"/>
                  <a:pt x="122" y="170"/>
                  <a:pt x="116" y="166"/>
                </a:cubicBezTo>
                <a:cubicBezTo>
                  <a:pt x="120" y="167"/>
                  <a:pt x="124" y="168"/>
                  <a:pt x="128" y="169"/>
                </a:cubicBezTo>
                <a:close/>
                <a:moveTo>
                  <a:pt x="115" y="166"/>
                </a:moveTo>
                <a:cubicBezTo>
                  <a:pt x="115" y="166"/>
                  <a:pt x="115" y="166"/>
                  <a:pt x="115" y="166"/>
                </a:cubicBezTo>
                <a:cubicBezTo>
                  <a:pt x="121" y="173"/>
                  <a:pt x="127" y="178"/>
                  <a:pt x="133" y="183"/>
                </a:cubicBezTo>
                <a:cubicBezTo>
                  <a:pt x="133" y="184"/>
                  <a:pt x="134" y="184"/>
                  <a:pt x="134" y="184"/>
                </a:cubicBezTo>
                <a:cubicBezTo>
                  <a:pt x="125" y="178"/>
                  <a:pt x="116" y="171"/>
                  <a:pt x="107" y="164"/>
                </a:cubicBezTo>
                <a:cubicBezTo>
                  <a:pt x="110" y="165"/>
                  <a:pt x="112" y="165"/>
                  <a:pt x="115" y="166"/>
                </a:cubicBezTo>
                <a:close/>
                <a:moveTo>
                  <a:pt x="106" y="164"/>
                </a:moveTo>
                <a:cubicBezTo>
                  <a:pt x="106" y="164"/>
                  <a:pt x="106" y="164"/>
                  <a:pt x="106" y="164"/>
                </a:cubicBezTo>
                <a:cubicBezTo>
                  <a:pt x="115" y="174"/>
                  <a:pt x="125" y="181"/>
                  <a:pt x="136" y="189"/>
                </a:cubicBezTo>
                <a:cubicBezTo>
                  <a:pt x="136" y="190"/>
                  <a:pt x="137" y="190"/>
                  <a:pt x="138" y="191"/>
                </a:cubicBezTo>
                <a:cubicBezTo>
                  <a:pt x="139" y="192"/>
                  <a:pt x="141" y="192"/>
                  <a:pt x="142" y="193"/>
                </a:cubicBezTo>
                <a:cubicBezTo>
                  <a:pt x="148" y="198"/>
                  <a:pt x="155" y="203"/>
                  <a:pt x="161" y="209"/>
                </a:cubicBezTo>
                <a:cubicBezTo>
                  <a:pt x="164" y="211"/>
                  <a:pt x="167" y="214"/>
                  <a:pt x="169" y="217"/>
                </a:cubicBezTo>
                <a:cubicBezTo>
                  <a:pt x="171" y="219"/>
                  <a:pt x="174" y="223"/>
                  <a:pt x="177" y="224"/>
                </a:cubicBezTo>
                <a:cubicBezTo>
                  <a:pt x="177" y="224"/>
                  <a:pt x="177" y="224"/>
                  <a:pt x="177" y="224"/>
                </a:cubicBezTo>
                <a:cubicBezTo>
                  <a:pt x="174" y="223"/>
                  <a:pt x="172" y="221"/>
                  <a:pt x="169" y="219"/>
                </a:cubicBezTo>
                <a:cubicBezTo>
                  <a:pt x="168" y="217"/>
                  <a:pt x="166" y="215"/>
                  <a:pt x="164" y="213"/>
                </a:cubicBezTo>
                <a:cubicBezTo>
                  <a:pt x="158" y="208"/>
                  <a:pt x="152" y="203"/>
                  <a:pt x="146" y="198"/>
                </a:cubicBezTo>
                <a:cubicBezTo>
                  <a:pt x="143" y="197"/>
                  <a:pt x="141" y="195"/>
                  <a:pt x="139" y="193"/>
                </a:cubicBezTo>
                <a:cubicBezTo>
                  <a:pt x="139" y="193"/>
                  <a:pt x="139" y="193"/>
                  <a:pt x="139" y="193"/>
                </a:cubicBezTo>
                <a:cubicBezTo>
                  <a:pt x="126" y="184"/>
                  <a:pt x="113" y="173"/>
                  <a:pt x="101" y="163"/>
                </a:cubicBezTo>
                <a:cubicBezTo>
                  <a:pt x="102" y="164"/>
                  <a:pt x="104" y="164"/>
                  <a:pt x="106" y="164"/>
                </a:cubicBezTo>
                <a:close/>
                <a:moveTo>
                  <a:pt x="131" y="170"/>
                </a:moveTo>
                <a:cubicBezTo>
                  <a:pt x="132" y="170"/>
                  <a:pt x="132" y="170"/>
                  <a:pt x="132" y="171"/>
                </a:cubicBezTo>
                <a:cubicBezTo>
                  <a:pt x="132" y="171"/>
                  <a:pt x="133" y="171"/>
                  <a:pt x="133" y="171"/>
                </a:cubicBezTo>
                <a:cubicBezTo>
                  <a:pt x="133" y="172"/>
                  <a:pt x="133" y="172"/>
                  <a:pt x="133" y="173"/>
                </a:cubicBezTo>
                <a:cubicBezTo>
                  <a:pt x="132" y="173"/>
                  <a:pt x="131" y="172"/>
                  <a:pt x="131" y="171"/>
                </a:cubicBezTo>
                <a:cubicBezTo>
                  <a:pt x="130" y="171"/>
                  <a:pt x="130" y="170"/>
                  <a:pt x="129" y="169"/>
                </a:cubicBezTo>
                <a:cubicBezTo>
                  <a:pt x="130" y="170"/>
                  <a:pt x="131" y="170"/>
                  <a:pt x="131" y="170"/>
                </a:cubicBezTo>
                <a:close/>
                <a:moveTo>
                  <a:pt x="136" y="172"/>
                </a:moveTo>
                <a:cubicBezTo>
                  <a:pt x="136" y="172"/>
                  <a:pt x="136" y="172"/>
                  <a:pt x="136" y="173"/>
                </a:cubicBezTo>
                <a:cubicBezTo>
                  <a:pt x="136" y="172"/>
                  <a:pt x="136" y="172"/>
                  <a:pt x="136" y="172"/>
                </a:cubicBezTo>
                <a:cubicBezTo>
                  <a:pt x="136" y="172"/>
                  <a:pt x="136" y="172"/>
                  <a:pt x="136" y="172"/>
                </a:cubicBezTo>
                <a:close/>
                <a:moveTo>
                  <a:pt x="139" y="179"/>
                </a:moveTo>
                <a:cubicBezTo>
                  <a:pt x="138" y="178"/>
                  <a:pt x="137" y="177"/>
                  <a:pt x="135" y="176"/>
                </a:cubicBezTo>
                <a:cubicBezTo>
                  <a:pt x="135" y="175"/>
                  <a:pt x="136" y="174"/>
                  <a:pt x="136" y="173"/>
                </a:cubicBezTo>
                <a:cubicBezTo>
                  <a:pt x="136" y="173"/>
                  <a:pt x="137" y="174"/>
                  <a:pt x="137" y="174"/>
                </a:cubicBezTo>
                <a:cubicBezTo>
                  <a:pt x="138" y="176"/>
                  <a:pt x="139" y="177"/>
                  <a:pt x="139" y="179"/>
                </a:cubicBezTo>
                <a:close/>
                <a:moveTo>
                  <a:pt x="140" y="180"/>
                </a:moveTo>
                <a:cubicBezTo>
                  <a:pt x="140" y="180"/>
                  <a:pt x="140" y="182"/>
                  <a:pt x="141" y="184"/>
                </a:cubicBezTo>
                <a:cubicBezTo>
                  <a:pt x="139" y="183"/>
                  <a:pt x="137" y="182"/>
                  <a:pt x="136" y="180"/>
                </a:cubicBezTo>
                <a:cubicBezTo>
                  <a:pt x="136" y="179"/>
                  <a:pt x="135" y="178"/>
                  <a:pt x="135" y="176"/>
                </a:cubicBezTo>
                <a:cubicBezTo>
                  <a:pt x="136" y="177"/>
                  <a:pt x="136" y="177"/>
                  <a:pt x="137" y="177"/>
                </a:cubicBezTo>
                <a:cubicBezTo>
                  <a:pt x="138" y="178"/>
                  <a:pt x="139" y="179"/>
                  <a:pt x="140" y="180"/>
                </a:cubicBezTo>
                <a:close/>
                <a:moveTo>
                  <a:pt x="136" y="181"/>
                </a:moveTo>
                <a:cubicBezTo>
                  <a:pt x="137" y="183"/>
                  <a:pt x="139" y="184"/>
                  <a:pt x="141" y="185"/>
                </a:cubicBezTo>
                <a:cubicBezTo>
                  <a:pt x="141" y="186"/>
                  <a:pt x="141" y="187"/>
                  <a:pt x="141" y="188"/>
                </a:cubicBezTo>
                <a:cubicBezTo>
                  <a:pt x="139" y="187"/>
                  <a:pt x="138" y="186"/>
                  <a:pt x="137" y="185"/>
                </a:cubicBezTo>
                <a:cubicBezTo>
                  <a:pt x="136" y="184"/>
                  <a:pt x="136" y="183"/>
                  <a:pt x="136" y="181"/>
                </a:cubicBezTo>
                <a:close/>
                <a:moveTo>
                  <a:pt x="133" y="182"/>
                </a:moveTo>
                <a:cubicBezTo>
                  <a:pt x="128" y="179"/>
                  <a:pt x="124" y="175"/>
                  <a:pt x="120" y="170"/>
                </a:cubicBezTo>
                <a:cubicBezTo>
                  <a:pt x="119" y="170"/>
                  <a:pt x="118" y="169"/>
                  <a:pt x="118" y="168"/>
                </a:cubicBezTo>
                <a:cubicBezTo>
                  <a:pt x="118" y="168"/>
                  <a:pt x="118" y="168"/>
                  <a:pt x="118" y="168"/>
                </a:cubicBezTo>
                <a:cubicBezTo>
                  <a:pt x="119" y="169"/>
                  <a:pt x="120" y="170"/>
                  <a:pt x="121" y="171"/>
                </a:cubicBezTo>
                <a:cubicBezTo>
                  <a:pt x="124" y="173"/>
                  <a:pt x="127" y="175"/>
                  <a:pt x="130" y="177"/>
                </a:cubicBezTo>
                <a:cubicBezTo>
                  <a:pt x="131" y="178"/>
                  <a:pt x="132" y="178"/>
                  <a:pt x="133" y="179"/>
                </a:cubicBezTo>
                <a:cubicBezTo>
                  <a:pt x="133" y="180"/>
                  <a:pt x="133" y="181"/>
                  <a:pt x="133" y="182"/>
                </a:cubicBezTo>
                <a:close/>
                <a:moveTo>
                  <a:pt x="141" y="191"/>
                </a:moveTo>
                <a:cubicBezTo>
                  <a:pt x="142" y="191"/>
                  <a:pt x="142" y="191"/>
                  <a:pt x="142" y="192"/>
                </a:cubicBezTo>
                <a:cubicBezTo>
                  <a:pt x="149" y="197"/>
                  <a:pt x="156" y="202"/>
                  <a:pt x="163" y="208"/>
                </a:cubicBezTo>
                <a:cubicBezTo>
                  <a:pt x="168" y="212"/>
                  <a:pt x="172" y="217"/>
                  <a:pt x="177" y="220"/>
                </a:cubicBezTo>
                <a:cubicBezTo>
                  <a:pt x="177" y="221"/>
                  <a:pt x="177" y="222"/>
                  <a:pt x="177" y="223"/>
                </a:cubicBezTo>
                <a:cubicBezTo>
                  <a:pt x="175" y="222"/>
                  <a:pt x="174" y="220"/>
                  <a:pt x="172" y="219"/>
                </a:cubicBezTo>
                <a:cubicBezTo>
                  <a:pt x="169" y="216"/>
                  <a:pt x="167" y="213"/>
                  <a:pt x="164" y="210"/>
                </a:cubicBezTo>
                <a:cubicBezTo>
                  <a:pt x="159" y="205"/>
                  <a:pt x="153" y="201"/>
                  <a:pt x="148" y="197"/>
                </a:cubicBezTo>
                <a:cubicBezTo>
                  <a:pt x="145" y="195"/>
                  <a:pt x="142" y="193"/>
                  <a:pt x="140" y="191"/>
                </a:cubicBezTo>
                <a:cubicBezTo>
                  <a:pt x="140" y="191"/>
                  <a:pt x="141" y="191"/>
                  <a:pt x="141" y="191"/>
                </a:cubicBezTo>
                <a:cubicBezTo>
                  <a:pt x="141" y="191"/>
                  <a:pt x="141" y="191"/>
                  <a:pt x="141" y="191"/>
                </a:cubicBezTo>
                <a:close/>
                <a:moveTo>
                  <a:pt x="135" y="187"/>
                </a:moveTo>
                <a:cubicBezTo>
                  <a:pt x="126" y="181"/>
                  <a:pt x="118" y="175"/>
                  <a:pt x="111" y="168"/>
                </a:cubicBezTo>
                <a:cubicBezTo>
                  <a:pt x="112" y="169"/>
                  <a:pt x="112" y="170"/>
                  <a:pt x="113" y="170"/>
                </a:cubicBezTo>
                <a:cubicBezTo>
                  <a:pt x="116" y="172"/>
                  <a:pt x="119" y="175"/>
                  <a:pt x="122" y="177"/>
                </a:cubicBezTo>
                <a:cubicBezTo>
                  <a:pt x="126" y="180"/>
                  <a:pt x="130" y="182"/>
                  <a:pt x="134" y="185"/>
                </a:cubicBezTo>
                <a:cubicBezTo>
                  <a:pt x="134" y="186"/>
                  <a:pt x="134" y="187"/>
                  <a:pt x="135" y="187"/>
                </a:cubicBezTo>
                <a:close/>
                <a:moveTo>
                  <a:pt x="177" y="218"/>
                </a:moveTo>
                <a:cubicBezTo>
                  <a:pt x="174" y="214"/>
                  <a:pt x="169" y="211"/>
                  <a:pt x="166" y="208"/>
                </a:cubicBezTo>
                <a:cubicBezTo>
                  <a:pt x="162" y="204"/>
                  <a:pt x="157" y="200"/>
                  <a:pt x="152" y="196"/>
                </a:cubicBezTo>
                <a:cubicBezTo>
                  <a:pt x="149" y="194"/>
                  <a:pt x="146" y="192"/>
                  <a:pt x="143" y="190"/>
                </a:cubicBezTo>
                <a:cubicBezTo>
                  <a:pt x="144" y="189"/>
                  <a:pt x="144" y="188"/>
                  <a:pt x="144" y="187"/>
                </a:cubicBezTo>
                <a:cubicBezTo>
                  <a:pt x="145" y="188"/>
                  <a:pt x="146" y="189"/>
                  <a:pt x="148" y="190"/>
                </a:cubicBezTo>
                <a:cubicBezTo>
                  <a:pt x="154" y="194"/>
                  <a:pt x="160" y="199"/>
                  <a:pt x="166" y="204"/>
                </a:cubicBezTo>
                <a:cubicBezTo>
                  <a:pt x="169" y="207"/>
                  <a:pt x="172" y="211"/>
                  <a:pt x="176" y="213"/>
                </a:cubicBezTo>
                <a:cubicBezTo>
                  <a:pt x="176" y="215"/>
                  <a:pt x="177" y="216"/>
                  <a:pt x="177" y="218"/>
                </a:cubicBezTo>
                <a:close/>
                <a:moveTo>
                  <a:pt x="142" y="190"/>
                </a:moveTo>
                <a:cubicBezTo>
                  <a:pt x="142" y="190"/>
                  <a:pt x="142" y="190"/>
                  <a:pt x="142" y="190"/>
                </a:cubicBezTo>
                <a:cubicBezTo>
                  <a:pt x="143" y="191"/>
                  <a:pt x="144" y="192"/>
                  <a:pt x="145" y="192"/>
                </a:cubicBezTo>
                <a:cubicBezTo>
                  <a:pt x="151" y="197"/>
                  <a:pt x="157" y="201"/>
                  <a:pt x="163" y="206"/>
                </a:cubicBezTo>
                <a:cubicBezTo>
                  <a:pt x="166" y="208"/>
                  <a:pt x="168" y="210"/>
                  <a:pt x="170" y="213"/>
                </a:cubicBezTo>
                <a:cubicBezTo>
                  <a:pt x="172" y="215"/>
                  <a:pt x="175" y="217"/>
                  <a:pt x="177" y="219"/>
                </a:cubicBezTo>
                <a:cubicBezTo>
                  <a:pt x="177" y="219"/>
                  <a:pt x="177" y="219"/>
                  <a:pt x="177" y="219"/>
                </a:cubicBezTo>
                <a:cubicBezTo>
                  <a:pt x="175" y="218"/>
                  <a:pt x="173" y="217"/>
                  <a:pt x="172" y="216"/>
                </a:cubicBezTo>
                <a:cubicBezTo>
                  <a:pt x="171" y="214"/>
                  <a:pt x="170" y="213"/>
                  <a:pt x="169" y="212"/>
                </a:cubicBezTo>
                <a:cubicBezTo>
                  <a:pt x="166" y="210"/>
                  <a:pt x="164" y="207"/>
                  <a:pt x="161" y="205"/>
                </a:cubicBezTo>
                <a:cubicBezTo>
                  <a:pt x="156" y="201"/>
                  <a:pt x="150" y="196"/>
                  <a:pt x="144" y="192"/>
                </a:cubicBezTo>
                <a:cubicBezTo>
                  <a:pt x="143" y="191"/>
                  <a:pt x="143" y="191"/>
                  <a:pt x="142" y="190"/>
                </a:cubicBezTo>
                <a:close/>
                <a:moveTo>
                  <a:pt x="137" y="186"/>
                </a:moveTo>
                <a:cubicBezTo>
                  <a:pt x="138" y="187"/>
                  <a:pt x="139" y="188"/>
                  <a:pt x="140" y="188"/>
                </a:cubicBezTo>
                <a:cubicBezTo>
                  <a:pt x="140" y="188"/>
                  <a:pt x="139" y="188"/>
                  <a:pt x="139" y="188"/>
                </a:cubicBezTo>
                <a:cubicBezTo>
                  <a:pt x="138" y="187"/>
                  <a:pt x="138" y="187"/>
                  <a:pt x="137" y="186"/>
                </a:cubicBezTo>
                <a:close/>
                <a:moveTo>
                  <a:pt x="144" y="183"/>
                </a:moveTo>
                <a:cubicBezTo>
                  <a:pt x="147" y="185"/>
                  <a:pt x="149" y="187"/>
                  <a:pt x="152" y="189"/>
                </a:cubicBezTo>
                <a:cubicBezTo>
                  <a:pt x="157" y="193"/>
                  <a:pt x="162" y="197"/>
                  <a:pt x="166" y="201"/>
                </a:cubicBezTo>
                <a:cubicBezTo>
                  <a:pt x="169" y="204"/>
                  <a:pt x="171" y="206"/>
                  <a:pt x="173" y="208"/>
                </a:cubicBezTo>
                <a:cubicBezTo>
                  <a:pt x="174" y="209"/>
                  <a:pt x="176" y="211"/>
                  <a:pt x="176" y="212"/>
                </a:cubicBezTo>
                <a:cubicBezTo>
                  <a:pt x="176" y="212"/>
                  <a:pt x="176" y="212"/>
                  <a:pt x="176" y="212"/>
                </a:cubicBezTo>
                <a:cubicBezTo>
                  <a:pt x="176" y="212"/>
                  <a:pt x="176" y="212"/>
                  <a:pt x="176" y="212"/>
                </a:cubicBezTo>
                <a:cubicBezTo>
                  <a:pt x="171" y="208"/>
                  <a:pt x="167" y="204"/>
                  <a:pt x="162" y="200"/>
                </a:cubicBezTo>
                <a:cubicBezTo>
                  <a:pt x="158" y="196"/>
                  <a:pt x="153" y="193"/>
                  <a:pt x="148" y="189"/>
                </a:cubicBezTo>
                <a:cubicBezTo>
                  <a:pt x="147" y="188"/>
                  <a:pt x="146" y="188"/>
                  <a:pt x="144" y="187"/>
                </a:cubicBezTo>
                <a:cubicBezTo>
                  <a:pt x="144" y="185"/>
                  <a:pt x="144" y="184"/>
                  <a:pt x="144" y="183"/>
                </a:cubicBezTo>
                <a:close/>
                <a:moveTo>
                  <a:pt x="177" y="231"/>
                </a:moveTo>
                <a:cubicBezTo>
                  <a:pt x="175" y="229"/>
                  <a:pt x="174" y="228"/>
                  <a:pt x="173" y="226"/>
                </a:cubicBezTo>
                <a:cubicBezTo>
                  <a:pt x="174" y="227"/>
                  <a:pt x="175" y="228"/>
                  <a:pt x="177" y="229"/>
                </a:cubicBezTo>
                <a:cubicBezTo>
                  <a:pt x="177" y="230"/>
                  <a:pt x="177" y="230"/>
                  <a:pt x="177" y="231"/>
                </a:cubicBezTo>
                <a:close/>
                <a:moveTo>
                  <a:pt x="177" y="227"/>
                </a:moveTo>
                <a:cubicBezTo>
                  <a:pt x="176" y="226"/>
                  <a:pt x="175" y="225"/>
                  <a:pt x="174" y="223"/>
                </a:cubicBezTo>
                <a:cubicBezTo>
                  <a:pt x="175" y="224"/>
                  <a:pt x="176" y="225"/>
                  <a:pt x="177" y="225"/>
                </a:cubicBezTo>
                <a:cubicBezTo>
                  <a:pt x="177" y="226"/>
                  <a:pt x="177" y="226"/>
                  <a:pt x="177" y="227"/>
                </a:cubicBezTo>
                <a:close/>
                <a:moveTo>
                  <a:pt x="176" y="200"/>
                </a:moveTo>
                <a:cubicBezTo>
                  <a:pt x="169" y="192"/>
                  <a:pt x="161" y="186"/>
                  <a:pt x="154" y="180"/>
                </a:cubicBezTo>
                <a:cubicBezTo>
                  <a:pt x="156" y="181"/>
                  <a:pt x="158" y="182"/>
                  <a:pt x="160" y="183"/>
                </a:cubicBezTo>
                <a:cubicBezTo>
                  <a:pt x="161" y="184"/>
                  <a:pt x="162" y="184"/>
                  <a:pt x="162" y="185"/>
                </a:cubicBezTo>
                <a:cubicBezTo>
                  <a:pt x="167" y="189"/>
                  <a:pt x="172" y="193"/>
                  <a:pt x="176" y="197"/>
                </a:cubicBezTo>
                <a:cubicBezTo>
                  <a:pt x="176" y="198"/>
                  <a:pt x="176" y="199"/>
                  <a:pt x="176" y="200"/>
                </a:cubicBezTo>
                <a:close/>
                <a:moveTo>
                  <a:pt x="176" y="201"/>
                </a:moveTo>
                <a:cubicBezTo>
                  <a:pt x="175" y="200"/>
                  <a:pt x="174" y="199"/>
                  <a:pt x="173" y="197"/>
                </a:cubicBezTo>
                <a:cubicBezTo>
                  <a:pt x="167" y="192"/>
                  <a:pt x="161" y="187"/>
                  <a:pt x="155" y="182"/>
                </a:cubicBezTo>
                <a:cubicBezTo>
                  <a:pt x="153" y="181"/>
                  <a:pt x="151" y="179"/>
                  <a:pt x="148" y="177"/>
                </a:cubicBezTo>
                <a:cubicBezTo>
                  <a:pt x="150" y="178"/>
                  <a:pt x="151" y="178"/>
                  <a:pt x="152" y="179"/>
                </a:cubicBezTo>
                <a:cubicBezTo>
                  <a:pt x="156" y="182"/>
                  <a:pt x="160" y="186"/>
                  <a:pt x="164" y="189"/>
                </a:cubicBezTo>
                <a:cubicBezTo>
                  <a:pt x="167" y="192"/>
                  <a:pt x="170" y="194"/>
                  <a:pt x="173" y="197"/>
                </a:cubicBezTo>
                <a:cubicBezTo>
                  <a:pt x="174" y="198"/>
                  <a:pt x="175" y="199"/>
                  <a:pt x="176" y="200"/>
                </a:cubicBezTo>
                <a:cubicBezTo>
                  <a:pt x="176" y="200"/>
                  <a:pt x="176" y="200"/>
                  <a:pt x="176" y="201"/>
                </a:cubicBezTo>
                <a:close/>
                <a:moveTo>
                  <a:pt x="140" y="173"/>
                </a:moveTo>
                <a:cubicBezTo>
                  <a:pt x="146" y="180"/>
                  <a:pt x="153" y="185"/>
                  <a:pt x="160" y="191"/>
                </a:cubicBezTo>
                <a:cubicBezTo>
                  <a:pt x="163" y="194"/>
                  <a:pt x="167" y="197"/>
                  <a:pt x="170" y="201"/>
                </a:cubicBezTo>
                <a:cubicBezTo>
                  <a:pt x="172" y="202"/>
                  <a:pt x="174" y="204"/>
                  <a:pt x="176" y="206"/>
                </a:cubicBezTo>
                <a:cubicBezTo>
                  <a:pt x="176" y="206"/>
                  <a:pt x="176" y="206"/>
                  <a:pt x="176" y="206"/>
                </a:cubicBezTo>
                <a:cubicBezTo>
                  <a:pt x="176" y="206"/>
                  <a:pt x="176" y="207"/>
                  <a:pt x="176" y="207"/>
                </a:cubicBezTo>
                <a:cubicBezTo>
                  <a:pt x="175" y="206"/>
                  <a:pt x="174" y="205"/>
                  <a:pt x="174" y="204"/>
                </a:cubicBezTo>
                <a:cubicBezTo>
                  <a:pt x="166" y="197"/>
                  <a:pt x="158" y="190"/>
                  <a:pt x="150" y="184"/>
                </a:cubicBezTo>
                <a:cubicBezTo>
                  <a:pt x="147" y="181"/>
                  <a:pt x="144" y="179"/>
                  <a:pt x="142" y="177"/>
                </a:cubicBezTo>
                <a:cubicBezTo>
                  <a:pt x="141" y="176"/>
                  <a:pt x="140" y="174"/>
                  <a:pt x="140" y="173"/>
                </a:cubicBezTo>
                <a:close/>
                <a:moveTo>
                  <a:pt x="176" y="208"/>
                </a:moveTo>
                <a:cubicBezTo>
                  <a:pt x="176" y="209"/>
                  <a:pt x="176" y="210"/>
                  <a:pt x="176" y="210"/>
                </a:cubicBezTo>
                <a:cubicBezTo>
                  <a:pt x="174" y="207"/>
                  <a:pt x="171" y="205"/>
                  <a:pt x="168" y="202"/>
                </a:cubicBezTo>
                <a:cubicBezTo>
                  <a:pt x="164" y="198"/>
                  <a:pt x="160" y="194"/>
                  <a:pt x="155" y="191"/>
                </a:cubicBezTo>
                <a:cubicBezTo>
                  <a:pt x="152" y="188"/>
                  <a:pt x="148" y="185"/>
                  <a:pt x="144" y="182"/>
                </a:cubicBezTo>
                <a:cubicBezTo>
                  <a:pt x="143" y="181"/>
                  <a:pt x="143" y="180"/>
                  <a:pt x="142" y="178"/>
                </a:cubicBezTo>
                <a:cubicBezTo>
                  <a:pt x="146" y="181"/>
                  <a:pt x="150" y="184"/>
                  <a:pt x="153" y="187"/>
                </a:cubicBezTo>
                <a:cubicBezTo>
                  <a:pt x="161" y="194"/>
                  <a:pt x="168" y="201"/>
                  <a:pt x="176" y="208"/>
                </a:cubicBezTo>
                <a:close/>
                <a:moveTo>
                  <a:pt x="176" y="237"/>
                </a:moveTo>
                <a:cubicBezTo>
                  <a:pt x="175" y="235"/>
                  <a:pt x="173" y="234"/>
                  <a:pt x="171" y="232"/>
                </a:cubicBezTo>
                <a:cubicBezTo>
                  <a:pt x="168" y="229"/>
                  <a:pt x="165" y="226"/>
                  <a:pt x="162" y="223"/>
                </a:cubicBezTo>
                <a:cubicBezTo>
                  <a:pt x="155" y="216"/>
                  <a:pt x="148" y="211"/>
                  <a:pt x="140" y="205"/>
                </a:cubicBezTo>
                <a:cubicBezTo>
                  <a:pt x="134" y="200"/>
                  <a:pt x="128" y="195"/>
                  <a:pt x="121" y="190"/>
                </a:cubicBezTo>
                <a:cubicBezTo>
                  <a:pt x="125" y="193"/>
                  <a:pt x="130" y="196"/>
                  <a:pt x="134" y="199"/>
                </a:cubicBezTo>
                <a:cubicBezTo>
                  <a:pt x="142" y="205"/>
                  <a:pt x="151" y="211"/>
                  <a:pt x="159" y="217"/>
                </a:cubicBezTo>
                <a:cubicBezTo>
                  <a:pt x="162" y="221"/>
                  <a:pt x="167" y="224"/>
                  <a:pt x="170" y="227"/>
                </a:cubicBezTo>
                <a:cubicBezTo>
                  <a:pt x="172" y="229"/>
                  <a:pt x="174" y="231"/>
                  <a:pt x="177" y="233"/>
                </a:cubicBezTo>
                <a:cubicBezTo>
                  <a:pt x="177" y="234"/>
                  <a:pt x="176" y="235"/>
                  <a:pt x="176" y="237"/>
                </a:cubicBezTo>
                <a:close/>
                <a:moveTo>
                  <a:pt x="176" y="239"/>
                </a:moveTo>
                <a:cubicBezTo>
                  <a:pt x="172" y="235"/>
                  <a:pt x="168" y="230"/>
                  <a:pt x="163" y="226"/>
                </a:cubicBezTo>
                <a:cubicBezTo>
                  <a:pt x="141" y="207"/>
                  <a:pt x="115" y="192"/>
                  <a:pt x="92" y="173"/>
                </a:cubicBezTo>
                <a:cubicBezTo>
                  <a:pt x="92" y="171"/>
                  <a:pt x="92" y="169"/>
                  <a:pt x="92" y="167"/>
                </a:cubicBezTo>
                <a:cubicBezTo>
                  <a:pt x="93" y="167"/>
                  <a:pt x="93" y="168"/>
                  <a:pt x="93" y="168"/>
                </a:cubicBezTo>
                <a:cubicBezTo>
                  <a:pt x="93" y="168"/>
                  <a:pt x="94" y="169"/>
                  <a:pt x="94" y="169"/>
                </a:cubicBezTo>
                <a:cubicBezTo>
                  <a:pt x="94" y="169"/>
                  <a:pt x="95" y="169"/>
                  <a:pt x="95" y="169"/>
                </a:cubicBezTo>
                <a:cubicBezTo>
                  <a:pt x="95" y="170"/>
                  <a:pt x="95" y="170"/>
                  <a:pt x="96" y="170"/>
                </a:cubicBezTo>
                <a:cubicBezTo>
                  <a:pt x="106" y="179"/>
                  <a:pt x="117" y="188"/>
                  <a:pt x="129" y="197"/>
                </a:cubicBezTo>
                <a:cubicBezTo>
                  <a:pt x="141" y="206"/>
                  <a:pt x="153" y="215"/>
                  <a:pt x="164" y="226"/>
                </a:cubicBezTo>
                <a:cubicBezTo>
                  <a:pt x="167" y="229"/>
                  <a:pt x="169" y="231"/>
                  <a:pt x="172" y="234"/>
                </a:cubicBezTo>
                <a:cubicBezTo>
                  <a:pt x="173" y="234"/>
                  <a:pt x="174" y="235"/>
                  <a:pt x="175" y="236"/>
                </a:cubicBezTo>
                <a:cubicBezTo>
                  <a:pt x="175" y="236"/>
                  <a:pt x="176" y="237"/>
                  <a:pt x="176" y="238"/>
                </a:cubicBezTo>
                <a:cubicBezTo>
                  <a:pt x="176" y="238"/>
                  <a:pt x="176" y="238"/>
                  <a:pt x="176" y="239"/>
                </a:cubicBezTo>
                <a:close/>
                <a:moveTo>
                  <a:pt x="93" y="162"/>
                </a:moveTo>
                <a:cubicBezTo>
                  <a:pt x="95" y="163"/>
                  <a:pt x="96" y="163"/>
                  <a:pt x="98" y="163"/>
                </a:cubicBezTo>
                <a:cubicBezTo>
                  <a:pt x="98" y="163"/>
                  <a:pt x="99" y="163"/>
                  <a:pt x="99" y="163"/>
                </a:cubicBezTo>
                <a:cubicBezTo>
                  <a:pt x="105" y="169"/>
                  <a:pt x="112" y="174"/>
                  <a:pt x="119" y="179"/>
                </a:cubicBezTo>
                <a:cubicBezTo>
                  <a:pt x="120" y="180"/>
                  <a:pt x="121" y="181"/>
                  <a:pt x="122" y="182"/>
                </a:cubicBezTo>
                <a:cubicBezTo>
                  <a:pt x="123" y="182"/>
                  <a:pt x="124" y="183"/>
                  <a:pt x="125" y="184"/>
                </a:cubicBezTo>
                <a:cubicBezTo>
                  <a:pt x="130" y="188"/>
                  <a:pt x="135" y="191"/>
                  <a:pt x="139" y="195"/>
                </a:cubicBezTo>
                <a:cubicBezTo>
                  <a:pt x="139" y="195"/>
                  <a:pt x="139" y="195"/>
                  <a:pt x="139" y="195"/>
                </a:cubicBezTo>
                <a:cubicBezTo>
                  <a:pt x="147" y="200"/>
                  <a:pt x="154" y="206"/>
                  <a:pt x="161" y="212"/>
                </a:cubicBezTo>
                <a:cubicBezTo>
                  <a:pt x="163" y="213"/>
                  <a:pt x="165" y="215"/>
                  <a:pt x="167" y="217"/>
                </a:cubicBezTo>
                <a:cubicBezTo>
                  <a:pt x="168" y="219"/>
                  <a:pt x="170" y="221"/>
                  <a:pt x="171" y="222"/>
                </a:cubicBezTo>
                <a:cubicBezTo>
                  <a:pt x="172" y="224"/>
                  <a:pt x="174" y="225"/>
                  <a:pt x="175" y="226"/>
                </a:cubicBezTo>
                <a:cubicBezTo>
                  <a:pt x="175" y="227"/>
                  <a:pt x="176" y="228"/>
                  <a:pt x="177" y="228"/>
                </a:cubicBezTo>
                <a:cubicBezTo>
                  <a:pt x="177" y="228"/>
                  <a:pt x="177" y="228"/>
                  <a:pt x="177" y="229"/>
                </a:cubicBezTo>
                <a:cubicBezTo>
                  <a:pt x="176" y="228"/>
                  <a:pt x="176" y="228"/>
                  <a:pt x="175" y="227"/>
                </a:cubicBezTo>
                <a:cubicBezTo>
                  <a:pt x="162" y="216"/>
                  <a:pt x="150" y="204"/>
                  <a:pt x="136" y="194"/>
                </a:cubicBezTo>
                <a:cubicBezTo>
                  <a:pt x="135" y="193"/>
                  <a:pt x="133" y="192"/>
                  <a:pt x="132" y="192"/>
                </a:cubicBezTo>
                <a:cubicBezTo>
                  <a:pt x="126" y="187"/>
                  <a:pt x="121" y="183"/>
                  <a:pt x="115" y="178"/>
                </a:cubicBezTo>
                <a:cubicBezTo>
                  <a:pt x="109" y="173"/>
                  <a:pt x="102" y="168"/>
                  <a:pt x="95" y="163"/>
                </a:cubicBezTo>
                <a:cubicBezTo>
                  <a:pt x="95" y="163"/>
                  <a:pt x="95" y="163"/>
                  <a:pt x="95" y="163"/>
                </a:cubicBezTo>
                <a:cubicBezTo>
                  <a:pt x="95" y="163"/>
                  <a:pt x="94" y="163"/>
                  <a:pt x="94" y="163"/>
                </a:cubicBezTo>
                <a:cubicBezTo>
                  <a:pt x="93" y="162"/>
                  <a:pt x="93" y="163"/>
                  <a:pt x="94" y="163"/>
                </a:cubicBezTo>
                <a:cubicBezTo>
                  <a:pt x="94" y="163"/>
                  <a:pt x="94" y="164"/>
                  <a:pt x="95" y="164"/>
                </a:cubicBezTo>
                <a:cubicBezTo>
                  <a:pt x="95" y="164"/>
                  <a:pt x="95" y="165"/>
                  <a:pt x="96" y="165"/>
                </a:cubicBezTo>
                <a:cubicBezTo>
                  <a:pt x="98" y="166"/>
                  <a:pt x="99" y="167"/>
                  <a:pt x="100" y="168"/>
                </a:cubicBezTo>
                <a:cubicBezTo>
                  <a:pt x="102" y="169"/>
                  <a:pt x="104" y="171"/>
                  <a:pt x="105" y="172"/>
                </a:cubicBezTo>
                <a:cubicBezTo>
                  <a:pt x="109" y="175"/>
                  <a:pt x="112" y="178"/>
                  <a:pt x="115" y="180"/>
                </a:cubicBezTo>
                <a:cubicBezTo>
                  <a:pt x="120" y="184"/>
                  <a:pt x="125" y="187"/>
                  <a:pt x="129" y="190"/>
                </a:cubicBezTo>
                <a:cubicBezTo>
                  <a:pt x="141" y="199"/>
                  <a:pt x="153" y="208"/>
                  <a:pt x="164" y="218"/>
                </a:cubicBezTo>
                <a:cubicBezTo>
                  <a:pt x="167" y="221"/>
                  <a:pt x="169" y="224"/>
                  <a:pt x="172" y="227"/>
                </a:cubicBezTo>
                <a:cubicBezTo>
                  <a:pt x="173" y="228"/>
                  <a:pt x="174" y="229"/>
                  <a:pt x="175" y="231"/>
                </a:cubicBezTo>
                <a:cubicBezTo>
                  <a:pt x="176" y="231"/>
                  <a:pt x="176" y="231"/>
                  <a:pt x="177" y="232"/>
                </a:cubicBezTo>
                <a:cubicBezTo>
                  <a:pt x="177" y="232"/>
                  <a:pt x="177" y="232"/>
                  <a:pt x="177" y="232"/>
                </a:cubicBezTo>
                <a:cubicBezTo>
                  <a:pt x="176" y="232"/>
                  <a:pt x="176" y="232"/>
                  <a:pt x="176" y="231"/>
                </a:cubicBezTo>
                <a:cubicBezTo>
                  <a:pt x="170" y="227"/>
                  <a:pt x="165" y="222"/>
                  <a:pt x="159" y="217"/>
                </a:cubicBezTo>
                <a:cubicBezTo>
                  <a:pt x="148" y="207"/>
                  <a:pt x="135" y="199"/>
                  <a:pt x="123" y="191"/>
                </a:cubicBezTo>
                <a:cubicBezTo>
                  <a:pt x="117" y="186"/>
                  <a:pt x="110" y="180"/>
                  <a:pt x="103" y="175"/>
                </a:cubicBezTo>
                <a:cubicBezTo>
                  <a:pt x="102" y="173"/>
                  <a:pt x="100" y="172"/>
                  <a:pt x="98" y="171"/>
                </a:cubicBezTo>
                <a:cubicBezTo>
                  <a:pt x="97" y="170"/>
                  <a:pt x="97" y="170"/>
                  <a:pt x="96" y="170"/>
                </a:cubicBezTo>
                <a:cubicBezTo>
                  <a:pt x="95" y="169"/>
                  <a:pt x="94" y="167"/>
                  <a:pt x="92" y="166"/>
                </a:cubicBezTo>
                <a:cubicBezTo>
                  <a:pt x="93" y="165"/>
                  <a:pt x="93" y="164"/>
                  <a:pt x="93" y="163"/>
                </a:cubicBezTo>
                <a:cubicBezTo>
                  <a:pt x="93" y="163"/>
                  <a:pt x="93" y="163"/>
                  <a:pt x="93" y="162"/>
                </a:cubicBezTo>
                <a:close/>
                <a:moveTo>
                  <a:pt x="113" y="177"/>
                </a:moveTo>
                <a:cubicBezTo>
                  <a:pt x="111" y="176"/>
                  <a:pt x="110" y="175"/>
                  <a:pt x="108" y="173"/>
                </a:cubicBezTo>
                <a:cubicBezTo>
                  <a:pt x="110" y="175"/>
                  <a:pt x="112" y="177"/>
                  <a:pt x="114" y="179"/>
                </a:cubicBezTo>
                <a:cubicBezTo>
                  <a:pt x="114" y="178"/>
                  <a:pt x="113" y="178"/>
                  <a:pt x="113" y="177"/>
                </a:cubicBezTo>
                <a:close/>
                <a:moveTo>
                  <a:pt x="95" y="158"/>
                </a:moveTo>
                <a:cubicBezTo>
                  <a:pt x="95" y="158"/>
                  <a:pt x="96" y="158"/>
                  <a:pt x="97" y="158"/>
                </a:cubicBezTo>
                <a:cubicBezTo>
                  <a:pt x="97" y="158"/>
                  <a:pt x="97" y="158"/>
                  <a:pt x="98" y="158"/>
                </a:cubicBezTo>
                <a:cubicBezTo>
                  <a:pt x="98" y="159"/>
                  <a:pt x="98" y="159"/>
                  <a:pt x="98" y="160"/>
                </a:cubicBezTo>
                <a:cubicBezTo>
                  <a:pt x="97" y="160"/>
                  <a:pt x="96" y="160"/>
                  <a:pt x="95" y="160"/>
                </a:cubicBezTo>
                <a:cubicBezTo>
                  <a:pt x="95" y="159"/>
                  <a:pt x="95" y="159"/>
                  <a:pt x="95" y="159"/>
                </a:cubicBezTo>
                <a:cubicBezTo>
                  <a:pt x="95" y="159"/>
                  <a:pt x="95" y="158"/>
                  <a:pt x="95" y="158"/>
                </a:cubicBezTo>
                <a:close/>
                <a:moveTo>
                  <a:pt x="101" y="159"/>
                </a:moveTo>
                <a:cubicBezTo>
                  <a:pt x="101" y="159"/>
                  <a:pt x="102" y="159"/>
                  <a:pt x="103" y="159"/>
                </a:cubicBezTo>
                <a:cubicBezTo>
                  <a:pt x="103" y="160"/>
                  <a:pt x="103" y="160"/>
                  <a:pt x="103" y="161"/>
                </a:cubicBezTo>
                <a:cubicBezTo>
                  <a:pt x="102" y="161"/>
                  <a:pt x="101" y="161"/>
                  <a:pt x="101" y="161"/>
                </a:cubicBezTo>
                <a:cubicBezTo>
                  <a:pt x="101" y="160"/>
                  <a:pt x="101" y="160"/>
                  <a:pt x="101" y="159"/>
                </a:cubicBezTo>
                <a:cubicBezTo>
                  <a:pt x="101" y="159"/>
                  <a:pt x="101" y="159"/>
                  <a:pt x="101" y="159"/>
                </a:cubicBezTo>
                <a:close/>
                <a:moveTo>
                  <a:pt x="106" y="160"/>
                </a:moveTo>
                <a:cubicBezTo>
                  <a:pt x="107" y="160"/>
                  <a:pt x="108" y="160"/>
                  <a:pt x="109" y="161"/>
                </a:cubicBezTo>
                <a:cubicBezTo>
                  <a:pt x="109" y="161"/>
                  <a:pt x="109" y="161"/>
                  <a:pt x="109" y="162"/>
                </a:cubicBezTo>
                <a:cubicBezTo>
                  <a:pt x="108" y="162"/>
                  <a:pt x="107" y="161"/>
                  <a:pt x="106" y="161"/>
                </a:cubicBezTo>
                <a:cubicBezTo>
                  <a:pt x="106" y="161"/>
                  <a:pt x="106" y="160"/>
                  <a:pt x="106" y="160"/>
                </a:cubicBezTo>
                <a:close/>
                <a:moveTo>
                  <a:pt x="112" y="161"/>
                </a:moveTo>
                <a:cubicBezTo>
                  <a:pt x="113" y="162"/>
                  <a:pt x="115" y="162"/>
                  <a:pt x="116" y="162"/>
                </a:cubicBezTo>
                <a:cubicBezTo>
                  <a:pt x="116" y="163"/>
                  <a:pt x="116" y="163"/>
                  <a:pt x="116" y="163"/>
                </a:cubicBezTo>
                <a:cubicBezTo>
                  <a:pt x="115" y="163"/>
                  <a:pt x="113" y="163"/>
                  <a:pt x="112" y="162"/>
                </a:cubicBezTo>
                <a:cubicBezTo>
                  <a:pt x="112" y="162"/>
                  <a:pt x="112" y="162"/>
                  <a:pt x="112" y="161"/>
                </a:cubicBezTo>
                <a:close/>
                <a:moveTo>
                  <a:pt x="119" y="163"/>
                </a:moveTo>
                <a:cubicBezTo>
                  <a:pt x="122" y="164"/>
                  <a:pt x="126" y="165"/>
                  <a:pt x="129" y="166"/>
                </a:cubicBezTo>
                <a:cubicBezTo>
                  <a:pt x="126" y="165"/>
                  <a:pt x="122" y="164"/>
                  <a:pt x="119" y="164"/>
                </a:cubicBezTo>
                <a:cubicBezTo>
                  <a:pt x="119" y="164"/>
                  <a:pt x="119" y="163"/>
                  <a:pt x="119" y="163"/>
                </a:cubicBezTo>
                <a:close/>
                <a:moveTo>
                  <a:pt x="174" y="189"/>
                </a:moveTo>
                <a:cubicBezTo>
                  <a:pt x="174" y="190"/>
                  <a:pt x="175" y="190"/>
                  <a:pt x="176" y="191"/>
                </a:cubicBezTo>
                <a:cubicBezTo>
                  <a:pt x="176" y="191"/>
                  <a:pt x="176" y="191"/>
                  <a:pt x="176" y="191"/>
                </a:cubicBezTo>
                <a:cubicBezTo>
                  <a:pt x="175" y="191"/>
                  <a:pt x="174" y="190"/>
                  <a:pt x="174" y="189"/>
                </a:cubicBezTo>
                <a:close/>
                <a:moveTo>
                  <a:pt x="176" y="205"/>
                </a:moveTo>
                <a:cubicBezTo>
                  <a:pt x="175" y="203"/>
                  <a:pt x="173" y="202"/>
                  <a:pt x="171" y="200"/>
                </a:cubicBezTo>
                <a:cubicBezTo>
                  <a:pt x="168" y="197"/>
                  <a:pt x="165" y="194"/>
                  <a:pt x="161" y="191"/>
                </a:cubicBezTo>
                <a:cubicBezTo>
                  <a:pt x="155" y="186"/>
                  <a:pt x="148" y="180"/>
                  <a:pt x="141" y="174"/>
                </a:cubicBezTo>
                <a:cubicBezTo>
                  <a:pt x="142" y="174"/>
                  <a:pt x="142" y="174"/>
                  <a:pt x="142" y="174"/>
                </a:cubicBezTo>
                <a:cubicBezTo>
                  <a:pt x="143" y="175"/>
                  <a:pt x="144" y="175"/>
                  <a:pt x="145" y="175"/>
                </a:cubicBezTo>
                <a:cubicBezTo>
                  <a:pt x="146" y="176"/>
                  <a:pt x="147" y="177"/>
                  <a:pt x="149" y="179"/>
                </a:cubicBezTo>
                <a:cubicBezTo>
                  <a:pt x="152" y="181"/>
                  <a:pt x="155" y="184"/>
                  <a:pt x="158" y="186"/>
                </a:cubicBezTo>
                <a:cubicBezTo>
                  <a:pt x="163" y="189"/>
                  <a:pt x="167" y="192"/>
                  <a:pt x="170" y="196"/>
                </a:cubicBezTo>
                <a:cubicBezTo>
                  <a:pt x="172" y="198"/>
                  <a:pt x="174" y="200"/>
                  <a:pt x="176" y="201"/>
                </a:cubicBezTo>
                <a:cubicBezTo>
                  <a:pt x="176" y="203"/>
                  <a:pt x="176" y="204"/>
                  <a:pt x="176" y="205"/>
                </a:cubicBezTo>
                <a:close/>
                <a:moveTo>
                  <a:pt x="176" y="240"/>
                </a:moveTo>
                <a:cubicBezTo>
                  <a:pt x="176" y="240"/>
                  <a:pt x="176" y="241"/>
                  <a:pt x="176" y="242"/>
                </a:cubicBezTo>
                <a:cubicBezTo>
                  <a:pt x="169" y="237"/>
                  <a:pt x="163" y="231"/>
                  <a:pt x="156" y="225"/>
                </a:cubicBezTo>
                <a:cubicBezTo>
                  <a:pt x="149" y="220"/>
                  <a:pt x="143" y="215"/>
                  <a:pt x="136" y="210"/>
                </a:cubicBezTo>
                <a:cubicBezTo>
                  <a:pt x="128" y="204"/>
                  <a:pt x="120" y="198"/>
                  <a:pt x="112" y="193"/>
                </a:cubicBezTo>
                <a:cubicBezTo>
                  <a:pt x="108" y="190"/>
                  <a:pt x="104" y="187"/>
                  <a:pt x="100" y="184"/>
                </a:cubicBezTo>
                <a:cubicBezTo>
                  <a:pt x="97" y="181"/>
                  <a:pt x="94" y="180"/>
                  <a:pt x="92" y="178"/>
                </a:cubicBezTo>
                <a:cubicBezTo>
                  <a:pt x="92" y="176"/>
                  <a:pt x="92" y="175"/>
                  <a:pt x="92" y="173"/>
                </a:cubicBezTo>
                <a:cubicBezTo>
                  <a:pt x="107" y="186"/>
                  <a:pt x="123" y="197"/>
                  <a:pt x="139" y="208"/>
                </a:cubicBezTo>
                <a:cubicBezTo>
                  <a:pt x="147" y="214"/>
                  <a:pt x="156" y="221"/>
                  <a:pt x="164" y="228"/>
                </a:cubicBezTo>
                <a:cubicBezTo>
                  <a:pt x="167" y="230"/>
                  <a:pt x="170" y="233"/>
                  <a:pt x="172" y="236"/>
                </a:cubicBezTo>
                <a:cubicBezTo>
                  <a:pt x="174" y="237"/>
                  <a:pt x="175" y="239"/>
                  <a:pt x="176" y="240"/>
                </a:cubicBezTo>
                <a:close/>
                <a:moveTo>
                  <a:pt x="176" y="262"/>
                </a:moveTo>
                <a:cubicBezTo>
                  <a:pt x="175" y="263"/>
                  <a:pt x="175" y="264"/>
                  <a:pt x="175" y="265"/>
                </a:cubicBezTo>
                <a:cubicBezTo>
                  <a:pt x="170" y="260"/>
                  <a:pt x="163" y="255"/>
                  <a:pt x="157" y="251"/>
                </a:cubicBezTo>
                <a:cubicBezTo>
                  <a:pt x="150" y="245"/>
                  <a:pt x="143" y="240"/>
                  <a:pt x="136" y="235"/>
                </a:cubicBezTo>
                <a:cubicBezTo>
                  <a:pt x="122" y="224"/>
                  <a:pt x="107" y="214"/>
                  <a:pt x="95" y="201"/>
                </a:cubicBezTo>
                <a:cubicBezTo>
                  <a:pt x="106" y="213"/>
                  <a:pt x="122" y="223"/>
                  <a:pt x="136" y="233"/>
                </a:cubicBezTo>
                <a:cubicBezTo>
                  <a:pt x="143" y="238"/>
                  <a:pt x="151" y="243"/>
                  <a:pt x="158" y="248"/>
                </a:cubicBezTo>
                <a:cubicBezTo>
                  <a:pt x="162" y="251"/>
                  <a:pt x="167" y="254"/>
                  <a:pt x="170" y="258"/>
                </a:cubicBezTo>
                <a:cubicBezTo>
                  <a:pt x="172" y="259"/>
                  <a:pt x="174" y="261"/>
                  <a:pt x="176" y="262"/>
                </a:cubicBezTo>
                <a:close/>
                <a:moveTo>
                  <a:pt x="175" y="273"/>
                </a:moveTo>
                <a:cubicBezTo>
                  <a:pt x="175" y="274"/>
                  <a:pt x="175" y="275"/>
                  <a:pt x="175" y="276"/>
                </a:cubicBezTo>
                <a:cubicBezTo>
                  <a:pt x="163" y="263"/>
                  <a:pt x="149" y="253"/>
                  <a:pt x="135" y="243"/>
                </a:cubicBezTo>
                <a:cubicBezTo>
                  <a:pt x="133" y="242"/>
                  <a:pt x="132" y="241"/>
                  <a:pt x="130" y="240"/>
                </a:cubicBezTo>
                <a:cubicBezTo>
                  <a:pt x="131" y="241"/>
                  <a:pt x="133" y="242"/>
                  <a:pt x="135" y="243"/>
                </a:cubicBezTo>
                <a:cubicBezTo>
                  <a:pt x="143" y="248"/>
                  <a:pt x="150" y="253"/>
                  <a:pt x="158" y="259"/>
                </a:cubicBezTo>
                <a:cubicBezTo>
                  <a:pt x="164" y="263"/>
                  <a:pt x="169" y="269"/>
                  <a:pt x="175" y="273"/>
                </a:cubicBezTo>
                <a:close/>
                <a:moveTo>
                  <a:pt x="172" y="303"/>
                </a:moveTo>
                <a:cubicBezTo>
                  <a:pt x="172" y="303"/>
                  <a:pt x="172" y="303"/>
                  <a:pt x="172" y="303"/>
                </a:cubicBezTo>
                <a:cubicBezTo>
                  <a:pt x="171" y="303"/>
                  <a:pt x="171" y="303"/>
                  <a:pt x="170" y="304"/>
                </a:cubicBezTo>
                <a:cubicBezTo>
                  <a:pt x="167" y="300"/>
                  <a:pt x="163" y="296"/>
                  <a:pt x="158" y="293"/>
                </a:cubicBezTo>
                <a:cubicBezTo>
                  <a:pt x="159" y="293"/>
                  <a:pt x="159" y="293"/>
                  <a:pt x="159" y="293"/>
                </a:cubicBezTo>
                <a:cubicBezTo>
                  <a:pt x="162" y="295"/>
                  <a:pt x="165" y="298"/>
                  <a:pt x="168" y="300"/>
                </a:cubicBezTo>
                <a:cubicBezTo>
                  <a:pt x="169" y="301"/>
                  <a:pt x="170" y="302"/>
                  <a:pt x="172" y="303"/>
                </a:cubicBezTo>
                <a:close/>
                <a:moveTo>
                  <a:pt x="169" y="305"/>
                </a:moveTo>
                <a:cubicBezTo>
                  <a:pt x="168" y="305"/>
                  <a:pt x="168" y="305"/>
                  <a:pt x="167" y="305"/>
                </a:cubicBezTo>
                <a:cubicBezTo>
                  <a:pt x="167" y="305"/>
                  <a:pt x="167" y="305"/>
                  <a:pt x="166" y="305"/>
                </a:cubicBezTo>
                <a:cubicBezTo>
                  <a:pt x="157" y="295"/>
                  <a:pt x="144" y="288"/>
                  <a:pt x="133" y="280"/>
                </a:cubicBezTo>
                <a:cubicBezTo>
                  <a:pt x="127" y="276"/>
                  <a:pt x="121" y="271"/>
                  <a:pt x="114" y="267"/>
                </a:cubicBezTo>
                <a:cubicBezTo>
                  <a:pt x="111" y="264"/>
                  <a:pt x="108" y="262"/>
                  <a:pt x="105" y="260"/>
                </a:cubicBezTo>
                <a:cubicBezTo>
                  <a:pt x="102" y="258"/>
                  <a:pt x="101" y="256"/>
                  <a:pt x="98" y="255"/>
                </a:cubicBezTo>
                <a:cubicBezTo>
                  <a:pt x="98" y="253"/>
                  <a:pt x="98" y="251"/>
                  <a:pt x="98" y="249"/>
                </a:cubicBezTo>
                <a:cubicBezTo>
                  <a:pt x="103" y="254"/>
                  <a:pt x="109" y="257"/>
                  <a:pt x="114" y="261"/>
                </a:cubicBezTo>
                <a:cubicBezTo>
                  <a:pt x="120" y="267"/>
                  <a:pt x="126" y="272"/>
                  <a:pt x="133" y="277"/>
                </a:cubicBezTo>
                <a:cubicBezTo>
                  <a:pt x="140" y="283"/>
                  <a:pt x="147" y="288"/>
                  <a:pt x="153" y="294"/>
                </a:cubicBezTo>
                <a:cubicBezTo>
                  <a:pt x="158" y="297"/>
                  <a:pt x="163" y="301"/>
                  <a:pt x="169" y="305"/>
                </a:cubicBezTo>
                <a:close/>
                <a:moveTo>
                  <a:pt x="165" y="306"/>
                </a:moveTo>
                <a:cubicBezTo>
                  <a:pt x="164" y="307"/>
                  <a:pt x="163" y="307"/>
                  <a:pt x="162" y="308"/>
                </a:cubicBezTo>
                <a:cubicBezTo>
                  <a:pt x="162" y="308"/>
                  <a:pt x="161" y="308"/>
                  <a:pt x="161" y="308"/>
                </a:cubicBezTo>
                <a:cubicBezTo>
                  <a:pt x="157" y="304"/>
                  <a:pt x="152" y="302"/>
                  <a:pt x="147" y="298"/>
                </a:cubicBezTo>
                <a:cubicBezTo>
                  <a:pt x="142" y="294"/>
                  <a:pt x="135" y="290"/>
                  <a:pt x="129" y="286"/>
                </a:cubicBezTo>
                <a:cubicBezTo>
                  <a:pt x="124" y="283"/>
                  <a:pt x="118" y="278"/>
                  <a:pt x="112" y="275"/>
                </a:cubicBezTo>
                <a:cubicBezTo>
                  <a:pt x="109" y="273"/>
                  <a:pt x="107" y="271"/>
                  <a:pt x="104" y="269"/>
                </a:cubicBezTo>
                <a:cubicBezTo>
                  <a:pt x="103" y="268"/>
                  <a:pt x="102" y="267"/>
                  <a:pt x="101" y="266"/>
                </a:cubicBezTo>
                <a:cubicBezTo>
                  <a:pt x="98" y="262"/>
                  <a:pt x="100" y="264"/>
                  <a:pt x="101" y="265"/>
                </a:cubicBezTo>
                <a:cubicBezTo>
                  <a:pt x="107" y="269"/>
                  <a:pt x="112" y="274"/>
                  <a:pt x="118" y="278"/>
                </a:cubicBezTo>
                <a:cubicBezTo>
                  <a:pt x="123" y="282"/>
                  <a:pt x="130" y="285"/>
                  <a:pt x="136" y="289"/>
                </a:cubicBezTo>
                <a:cubicBezTo>
                  <a:pt x="142" y="293"/>
                  <a:pt x="148" y="296"/>
                  <a:pt x="154" y="300"/>
                </a:cubicBezTo>
                <a:cubicBezTo>
                  <a:pt x="157" y="302"/>
                  <a:pt x="161" y="305"/>
                  <a:pt x="165" y="306"/>
                </a:cubicBezTo>
                <a:close/>
                <a:moveTo>
                  <a:pt x="161" y="308"/>
                </a:moveTo>
                <a:cubicBezTo>
                  <a:pt x="159" y="309"/>
                  <a:pt x="158" y="309"/>
                  <a:pt x="156" y="310"/>
                </a:cubicBezTo>
                <a:cubicBezTo>
                  <a:pt x="146" y="303"/>
                  <a:pt x="137" y="296"/>
                  <a:pt x="127" y="290"/>
                </a:cubicBezTo>
                <a:cubicBezTo>
                  <a:pt x="121" y="286"/>
                  <a:pt x="116" y="283"/>
                  <a:pt x="111" y="279"/>
                </a:cubicBezTo>
                <a:cubicBezTo>
                  <a:pt x="117" y="283"/>
                  <a:pt x="122" y="286"/>
                  <a:pt x="128" y="289"/>
                </a:cubicBezTo>
                <a:cubicBezTo>
                  <a:pt x="139" y="295"/>
                  <a:pt x="150" y="302"/>
                  <a:pt x="161" y="308"/>
                </a:cubicBezTo>
                <a:close/>
                <a:moveTo>
                  <a:pt x="155" y="310"/>
                </a:moveTo>
                <a:cubicBezTo>
                  <a:pt x="154" y="311"/>
                  <a:pt x="152" y="311"/>
                  <a:pt x="151" y="312"/>
                </a:cubicBezTo>
                <a:cubicBezTo>
                  <a:pt x="150" y="311"/>
                  <a:pt x="149" y="311"/>
                  <a:pt x="149" y="310"/>
                </a:cubicBezTo>
                <a:cubicBezTo>
                  <a:pt x="149" y="310"/>
                  <a:pt x="149" y="310"/>
                  <a:pt x="148" y="310"/>
                </a:cubicBezTo>
                <a:cubicBezTo>
                  <a:pt x="138" y="301"/>
                  <a:pt x="126" y="293"/>
                  <a:pt x="115" y="285"/>
                </a:cubicBezTo>
                <a:cubicBezTo>
                  <a:pt x="112" y="284"/>
                  <a:pt x="109" y="282"/>
                  <a:pt x="106" y="280"/>
                </a:cubicBezTo>
                <a:cubicBezTo>
                  <a:pt x="110" y="283"/>
                  <a:pt x="115" y="286"/>
                  <a:pt x="119" y="288"/>
                </a:cubicBezTo>
                <a:cubicBezTo>
                  <a:pt x="131" y="296"/>
                  <a:pt x="143" y="303"/>
                  <a:pt x="155" y="310"/>
                </a:cubicBezTo>
                <a:close/>
                <a:moveTo>
                  <a:pt x="150" y="312"/>
                </a:moveTo>
                <a:cubicBezTo>
                  <a:pt x="148" y="312"/>
                  <a:pt x="147" y="313"/>
                  <a:pt x="145" y="313"/>
                </a:cubicBezTo>
                <a:cubicBezTo>
                  <a:pt x="145" y="313"/>
                  <a:pt x="145" y="313"/>
                  <a:pt x="145" y="313"/>
                </a:cubicBezTo>
                <a:cubicBezTo>
                  <a:pt x="144" y="312"/>
                  <a:pt x="143" y="312"/>
                  <a:pt x="143" y="311"/>
                </a:cubicBezTo>
                <a:cubicBezTo>
                  <a:pt x="142" y="310"/>
                  <a:pt x="142" y="310"/>
                  <a:pt x="141" y="310"/>
                </a:cubicBezTo>
                <a:cubicBezTo>
                  <a:pt x="141" y="309"/>
                  <a:pt x="141" y="309"/>
                  <a:pt x="140" y="309"/>
                </a:cubicBezTo>
                <a:cubicBezTo>
                  <a:pt x="138" y="307"/>
                  <a:pt x="136" y="305"/>
                  <a:pt x="134" y="303"/>
                </a:cubicBezTo>
                <a:cubicBezTo>
                  <a:pt x="128" y="299"/>
                  <a:pt x="123" y="295"/>
                  <a:pt x="118" y="292"/>
                </a:cubicBezTo>
                <a:cubicBezTo>
                  <a:pt x="114" y="289"/>
                  <a:pt x="109" y="287"/>
                  <a:pt x="105" y="284"/>
                </a:cubicBezTo>
                <a:cubicBezTo>
                  <a:pt x="108" y="285"/>
                  <a:pt x="110" y="287"/>
                  <a:pt x="112" y="288"/>
                </a:cubicBezTo>
                <a:cubicBezTo>
                  <a:pt x="119" y="292"/>
                  <a:pt x="125" y="296"/>
                  <a:pt x="132" y="300"/>
                </a:cubicBezTo>
                <a:cubicBezTo>
                  <a:pt x="135" y="302"/>
                  <a:pt x="138" y="304"/>
                  <a:pt x="141" y="306"/>
                </a:cubicBezTo>
                <a:cubicBezTo>
                  <a:pt x="143" y="307"/>
                  <a:pt x="144" y="308"/>
                  <a:pt x="146" y="309"/>
                </a:cubicBezTo>
                <a:cubicBezTo>
                  <a:pt x="146" y="309"/>
                  <a:pt x="146" y="310"/>
                  <a:pt x="147" y="310"/>
                </a:cubicBezTo>
                <a:cubicBezTo>
                  <a:pt x="148" y="311"/>
                  <a:pt x="149" y="311"/>
                  <a:pt x="150" y="312"/>
                </a:cubicBezTo>
                <a:close/>
                <a:moveTo>
                  <a:pt x="144" y="313"/>
                </a:moveTo>
                <a:cubicBezTo>
                  <a:pt x="143" y="313"/>
                  <a:pt x="142" y="313"/>
                  <a:pt x="141" y="314"/>
                </a:cubicBezTo>
                <a:cubicBezTo>
                  <a:pt x="141" y="314"/>
                  <a:pt x="141" y="313"/>
                  <a:pt x="141" y="313"/>
                </a:cubicBezTo>
                <a:cubicBezTo>
                  <a:pt x="137" y="310"/>
                  <a:pt x="134" y="307"/>
                  <a:pt x="130" y="304"/>
                </a:cubicBezTo>
                <a:cubicBezTo>
                  <a:pt x="125" y="300"/>
                  <a:pt x="120" y="297"/>
                  <a:pt x="114" y="294"/>
                </a:cubicBezTo>
                <a:cubicBezTo>
                  <a:pt x="112" y="292"/>
                  <a:pt x="109" y="291"/>
                  <a:pt x="106" y="289"/>
                </a:cubicBezTo>
                <a:cubicBezTo>
                  <a:pt x="106" y="288"/>
                  <a:pt x="105" y="288"/>
                  <a:pt x="105" y="287"/>
                </a:cubicBezTo>
                <a:cubicBezTo>
                  <a:pt x="109" y="290"/>
                  <a:pt x="115" y="293"/>
                  <a:pt x="120" y="296"/>
                </a:cubicBezTo>
                <a:cubicBezTo>
                  <a:pt x="126" y="300"/>
                  <a:pt x="132" y="304"/>
                  <a:pt x="137" y="308"/>
                </a:cubicBezTo>
                <a:cubicBezTo>
                  <a:pt x="139" y="309"/>
                  <a:pt x="141" y="311"/>
                  <a:pt x="143" y="312"/>
                </a:cubicBezTo>
                <a:cubicBezTo>
                  <a:pt x="143" y="312"/>
                  <a:pt x="143" y="312"/>
                  <a:pt x="143" y="312"/>
                </a:cubicBezTo>
                <a:cubicBezTo>
                  <a:pt x="143" y="312"/>
                  <a:pt x="144" y="313"/>
                  <a:pt x="144" y="313"/>
                </a:cubicBezTo>
                <a:close/>
                <a:moveTo>
                  <a:pt x="140" y="314"/>
                </a:moveTo>
                <a:cubicBezTo>
                  <a:pt x="139" y="314"/>
                  <a:pt x="138" y="314"/>
                  <a:pt x="137" y="314"/>
                </a:cubicBezTo>
                <a:cubicBezTo>
                  <a:pt x="131" y="309"/>
                  <a:pt x="125" y="305"/>
                  <a:pt x="118" y="300"/>
                </a:cubicBezTo>
                <a:cubicBezTo>
                  <a:pt x="117" y="299"/>
                  <a:pt x="116" y="298"/>
                  <a:pt x="114" y="297"/>
                </a:cubicBezTo>
                <a:cubicBezTo>
                  <a:pt x="122" y="302"/>
                  <a:pt x="130" y="307"/>
                  <a:pt x="138" y="312"/>
                </a:cubicBezTo>
                <a:cubicBezTo>
                  <a:pt x="138" y="313"/>
                  <a:pt x="139" y="313"/>
                  <a:pt x="139" y="313"/>
                </a:cubicBezTo>
                <a:cubicBezTo>
                  <a:pt x="139" y="313"/>
                  <a:pt x="140" y="313"/>
                  <a:pt x="140" y="314"/>
                </a:cubicBezTo>
                <a:close/>
                <a:moveTo>
                  <a:pt x="135" y="314"/>
                </a:moveTo>
                <a:cubicBezTo>
                  <a:pt x="134" y="315"/>
                  <a:pt x="133" y="315"/>
                  <a:pt x="132" y="315"/>
                </a:cubicBezTo>
                <a:cubicBezTo>
                  <a:pt x="127" y="311"/>
                  <a:pt x="122" y="307"/>
                  <a:pt x="117" y="304"/>
                </a:cubicBezTo>
                <a:cubicBezTo>
                  <a:pt x="114" y="302"/>
                  <a:pt x="111" y="300"/>
                  <a:pt x="109" y="298"/>
                </a:cubicBezTo>
                <a:cubicBezTo>
                  <a:pt x="107" y="297"/>
                  <a:pt x="105" y="296"/>
                  <a:pt x="104" y="294"/>
                </a:cubicBezTo>
                <a:cubicBezTo>
                  <a:pt x="104" y="294"/>
                  <a:pt x="103" y="294"/>
                  <a:pt x="103" y="294"/>
                </a:cubicBezTo>
                <a:cubicBezTo>
                  <a:pt x="103" y="294"/>
                  <a:pt x="104" y="294"/>
                  <a:pt x="104" y="295"/>
                </a:cubicBezTo>
                <a:cubicBezTo>
                  <a:pt x="110" y="298"/>
                  <a:pt x="116" y="302"/>
                  <a:pt x="122" y="305"/>
                </a:cubicBezTo>
                <a:cubicBezTo>
                  <a:pt x="127" y="308"/>
                  <a:pt x="131" y="312"/>
                  <a:pt x="135" y="314"/>
                </a:cubicBezTo>
                <a:close/>
                <a:moveTo>
                  <a:pt x="130" y="315"/>
                </a:moveTo>
                <a:cubicBezTo>
                  <a:pt x="129" y="315"/>
                  <a:pt x="127" y="315"/>
                  <a:pt x="126" y="315"/>
                </a:cubicBezTo>
                <a:cubicBezTo>
                  <a:pt x="118" y="308"/>
                  <a:pt x="109" y="304"/>
                  <a:pt x="102" y="296"/>
                </a:cubicBezTo>
                <a:cubicBezTo>
                  <a:pt x="105" y="300"/>
                  <a:pt x="112" y="303"/>
                  <a:pt x="116" y="306"/>
                </a:cubicBezTo>
                <a:cubicBezTo>
                  <a:pt x="121" y="309"/>
                  <a:pt x="126" y="312"/>
                  <a:pt x="130" y="315"/>
                </a:cubicBezTo>
                <a:close/>
                <a:moveTo>
                  <a:pt x="124" y="315"/>
                </a:moveTo>
                <a:cubicBezTo>
                  <a:pt x="123" y="315"/>
                  <a:pt x="121" y="315"/>
                  <a:pt x="120" y="315"/>
                </a:cubicBezTo>
                <a:cubicBezTo>
                  <a:pt x="120" y="315"/>
                  <a:pt x="120" y="315"/>
                  <a:pt x="120" y="315"/>
                </a:cubicBezTo>
                <a:cubicBezTo>
                  <a:pt x="118" y="313"/>
                  <a:pt x="115" y="311"/>
                  <a:pt x="112" y="308"/>
                </a:cubicBezTo>
                <a:cubicBezTo>
                  <a:pt x="110" y="307"/>
                  <a:pt x="108" y="305"/>
                  <a:pt x="106" y="304"/>
                </a:cubicBezTo>
                <a:cubicBezTo>
                  <a:pt x="105" y="303"/>
                  <a:pt x="105" y="303"/>
                  <a:pt x="104" y="303"/>
                </a:cubicBezTo>
                <a:cubicBezTo>
                  <a:pt x="104" y="303"/>
                  <a:pt x="104" y="303"/>
                  <a:pt x="105" y="303"/>
                </a:cubicBezTo>
                <a:cubicBezTo>
                  <a:pt x="109" y="305"/>
                  <a:pt x="113" y="307"/>
                  <a:pt x="116" y="310"/>
                </a:cubicBezTo>
                <a:cubicBezTo>
                  <a:pt x="119" y="312"/>
                  <a:pt x="121" y="314"/>
                  <a:pt x="124" y="315"/>
                </a:cubicBezTo>
                <a:close/>
                <a:moveTo>
                  <a:pt x="118" y="315"/>
                </a:moveTo>
                <a:cubicBezTo>
                  <a:pt x="115" y="315"/>
                  <a:pt x="112" y="315"/>
                  <a:pt x="109" y="315"/>
                </a:cubicBezTo>
                <a:cubicBezTo>
                  <a:pt x="109" y="315"/>
                  <a:pt x="109" y="315"/>
                  <a:pt x="109" y="315"/>
                </a:cubicBezTo>
                <a:cubicBezTo>
                  <a:pt x="108" y="314"/>
                  <a:pt x="108" y="313"/>
                  <a:pt x="107" y="313"/>
                </a:cubicBezTo>
                <a:cubicBezTo>
                  <a:pt x="106" y="312"/>
                  <a:pt x="102" y="309"/>
                  <a:pt x="105" y="310"/>
                </a:cubicBezTo>
                <a:cubicBezTo>
                  <a:pt x="107" y="312"/>
                  <a:pt x="110" y="314"/>
                  <a:pt x="113" y="315"/>
                </a:cubicBezTo>
                <a:cubicBezTo>
                  <a:pt x="113" y="315"/>
                  <a:pt x="114" y="315"/>
                  <a:pt x="113" y="315"/>
                </a:cubicBezTo>
                <a:cubicBezTo>
                  <a:pt x="112" y="312"/>
                  <a:pt x="110" y="311"/>
                  <a:pt x="108" y="309"/>
                </a:cubicBezTo>
                <a:cubicBezTo>
                  <a:pt x="107" y="308"/>
                  <a:pt x="106" y="308"/>
                  <a:pt x="106" y="307"/>
                </a:cubicBezTo>
                <a:cubicBezTo>
                  <a:pt x="108" y="309"/>
                  <a:pt x="111" y="311"/>
                  <a:pt x="114" y="313"/>
                </a:cubicBezTo>
                <a:cubicBezTo>
                  <a:pt x="115" y="314"/>
                  <a:pt x="117" y="315"/>
                  <a:pt x="118" y="315"/>
                </a:cubicBezTo>
                <a:close/>
                <a:moveTo>
                  <a:pt x="107" y="315"/>
                </a:moveTo>
                <a:cubicBezTo>
                  <a:pt x="106" y="315"/>
                  <a:pt x="106" y="315"/>
                  <a:pt x="106" y="315"/>
                </a:cubicBezTo>
                <a:cubicBezTo>
                  <a:pt x="105" y="315"/>
                  <a:pt x="104" y="315"/>
                  <a:pt x="104" y="315"/>
                </a:cubicBezTo>
                <a:cubicBezTo>
                  <a:pt x="104" y="315"/>
                  <a:pt x="104" y="315"/>
                  <a:pt x="104" y="315"/>
                </a:cubicBezTo>
                <a:cubicBezTo>
                  <a:pt x="104" y="315"/>
                  <a:pt x="104" y="314"/>
                  <a:pt x="104" y="314"/>
                </a:cubicBezTo>
                <a:cubicBezTo>
                  <a:pt x="104" y="314"/>
                  <a:pt x="106" y="315"/>
                  <a:pt x="106" y="315"/>
                </a:cubicBezTo>
                <a:cubicBezTo>
                  <a:pt x="106" y="315"/>
                  <a:pt x="107" y="315"/>
                  <a:pt x="107" y="315"/>
                </a:cubicBezTo>
                <a:close/>
                <a:moveTo>
                  <a:pt x="101" y="315"/>
                </a:moveTo>
                <a:cubicBezTo>
                  <a:pt x="93" y="314"/>
                  <a:pt x="86" y="313"/>
                  <a:pt x="78" y="312"/>
                </a:cubicBezTo>
                <a:cubicBezTo>
                  <a:pt x="78" y="312"/>
                  <a:pt x="78" y="312"/>
                  <a:pt x="78" y="311"/>
                </a:cubicBezTo>
                <a:cubicBezTo>
                  <a:pt x="76" y="299"/>
                  <a:pt x="74" y="285"/>
                  <a:pt x="73" y="272"/>
                </a:cubicBezTo>
                <a:cubicBezTo>
                  <a:pt x="71" y="259"/>
                  <a:pt x="70" y="246"/>
                  <a:pt x="70" y="233"/>
                </a:cubicBezTo>
                <a:cubicBezTo>
                  <a:pt x="69" y="220"/>
                  <a:pt x="68" y="208"/>
                  <a:pt x="67" y="195"/>
                </a:cubicBezTo>
                <a:cubicBezTo>
                  <a:pt x="66" y="183"/>
                  <a:pt x="64" y="172"/>
                  <a:pt x="65" y="160"/>
                </a:cubicBezTo>
                <a:cubicBezTo>
                  <a:pt x="73" y="160"/>
                  <a:pt x="82" y="161"/>
                  <a:pt x="90" y="162"/>
                </a:cubicBezTo>
                <a:cubicBezTo>
                  <a:pt x="90" y="162"/>
                  <a:pt x="90" y="162"/>
                  <a:pt x="90" y="162"/>
                </a:cubicBezTo>
                <a:cubicBezTo>
                  <a:pt x="87" y="174"/>
                  <a:pt x="90" y="186"/>
                  <a:pt x="91" y="198"/>
                </a:cubicBezTo>
                <a:cubicBezTo>
                  <a:pt x="92" y="211"/>
                  <a:pt x="93" y="224"/>
                  <a:pt x="94" y="237"/>
                </a:cubicBezTo>
                <a:cubicBezTo>
                  <a:pt x="95" y="250"/>
                  <a:pt x="96" y="264"/>
                  <a:pt x="96" y="277"/>
                </a:cubicBezTo>
                <a:cubicBezTo>
                  <a:pt x="97" y="289"/>
                  <a:pt x="100" y="302"/>
                  <a:pt x="101" y="314"/>
                </a:cubicBezTo>
                <a:cubicBezTo>
                  <a:pt x="101" y="314"/>
                  <a:pt x="101" y="315"/>
                  <a:pt x="101" y="315"/>
                </a:cubicBezTo>
                <a:close/>
                <a:moveTo>
                  <a:pt x="75" y="311"/>
                </a:moveTo>
                <a:cubicBezTo>
                  <a:pt x="74" y="311"/>
                  <a:pt x="73" y="311"/>
                  <a:pt x="73" y="311"/>
                </a:cubicBezTo>
                <a:cubicBezTo>
                  <a:pt x="73" y="311"/>
                  <a:pt x="74" y="311"/>
                  <a:pt x="75" y="311"/>
                </a:cubicBezTo>
                <a:cubicBezTo>
                  <a:pt x="75" y="311"/>
                  <a:pt x="75" y="311"/>
                  <a:pt x="75" y="311"/>
                </a:cubicBezTo>
                <a:close/>
                <a:moveTo>
                  <a:pt x="16" y="288"/>
                </a:moveTo>
                <a:cubicBezTo>
                  <a:pt x="16" y="289"/>
                  <a:pt x="17" y="290"/>
                  <a:pt x="18" y="291"/>
                </a:cubicBezTo>
                <a:cubicBezTo>
                  <a:pt x="18" y="292"/>
                  <a:pt x="21" y="292"/>
                  <a:pt x="22" y="293"/>
                </a:cubicBezTo>
                <a:cubicBezTo>
                  <a:pt x="27" y="294"/>
                  <a:pt x="33" y="296"/>
                  <a:pt x="39" y="298"/>
                </a:cubicBezTo>
                <a:cubicBezTo>
                  <a:pt x="45" y="300"/>
                  <a:pt x="50" y="302"/>
                  <a:pt x="56" y="304"/>
                </a:cubicBezTo>
                <a:cubicBezTo>
                  <a:pt x="61" y="305"/>
                  <a:pt x="66" y="306"/>
                  <a:pt x="70" y="308"/>
                </a:cubicBezTo>
                <a:cubicBezTo>
                  <a:pt x="74" y="309"/>
                  <a:pt x="74" y="311"/>
                  <a:pt x="70" y="309"/>
                </a:cubicBezTo>
                <a:cubicBezTo>
                  <a:pt x="68" y="309"/>
                  <a:pt x="66" y="308"/>
                  <a:pt x="63" y="307"/>
                </a:cubicBezTo>
                <a:cubicBezTo>
                  <a:pt x="59" y="305"/>
                  <a:pt x="55" y="304"/>
                  <a:pt x="51" y="302"/>
                </a:cubicBezTo>
                <a:cubicBezTo>
                  <a:pt x="42" y="299"/>
                  <a:pt x="34" y="297"/>
                  <a:pt x="26" y="295"/>
                </a:cubicBezTo>
                <a:cubicBezTo>
                  <a:pt x="24" y="294"/>
                  <a:pt x="22" y="293"/>
                  <a:pt x="21" y="293"/>
                </a:cubicBezTo>
                <a:cubicBezTo>
                  <a:pt x="20" y="292"/>
                  <a:pt x="19" y="292"/>
                  <a:pt x="19" y="293"/>
                </a:cubicBezTo>
                <a:cubicBezTo>
                  <a:pt x="19" y="293"/>
                  <a:pt x="19" y="293"/>
                  <a:pt x="19" y="293"/>
                </a:cubicBezTo>
                <a:cubicBezTo>
                  <a:pt x="18" y="291"/>
                  <a:pt x="17" y="289"/>
                  <a:pt x="16" y="288"/>
                </a:cubicBezTo>
                <a:close/>
                <a:moveTo>
                  <a:pt x="52" y="303"/>
                </a:moveTo>
                <a:cubicBezTo>
                  <a:pt x="57" y="305"/>
                  <a:pt x="62" y="307"/>
                  <a:pt x="66" y="309"/>
                </a:cubicBezTo>
                <a:cubicBezTo>
                  <a:pt x="68" y="309"/>
                  <a:pt x="69" y="310"/>
                  <a:pt x="70" y="310"/>
                </a:cubicBezTo>
                <a:cubicBezTo>
                  <a:pt x="56" y="307"/>
                  <a:pt x="43" y="303"/>
                  <a:pt x="30" y="297"/>
                </a:cubicBezTo>
                <a:cubicBezTo>
                  <a:pt x="38" y="299"/>
                  <a:pt x="45" y="301"/>
                  <a:pt x="52" y="303"/>
                </a:cubicBezTo>
                <a:close/>
                <a:moveTo>
                  <a:pt x="13" y="282"/>
                </a:moveTo>
                <a:cubicBezTo>
                  <a:pt x="19" y="285"/>
                  <a:pt x="25" y="287"/>
                  <a:pt x="31" y="289"/>
                </a:cubicBezTo>
                <a:cubicBezTo>
                  <a:pt x="33" y="289"/>
                  <a:pt x="35" y="290"/>
                  <a:pt x="37" y="291"/>
                </a:cubicBezTo>
                <a:cubicBezTo>
                  <a:pt x="48" y="295"/>
                  <a:pt x="59" y="298"/>
                  <a:pt x="70" y="302"/>
                </a:cubicBezTo>
                <a:cubicBezTo>
                  <a:pt x="70" y="302"/>
                  <a:pt x="75" y="304"/>
                  <a:pt x="72" y="304"/>
                </a:cubicBezTo>
                <a:cubicBezTo>
                  <a:pt x="71" y="303"/>
                  <a:pt x="70" y="303"/>
                  <a:pt x="69" y="303"/>
                </a:cubicBezTo>
                <a:cubicBezTo>
                  <a:pt x="67" y="302"/>
                  <a:pt x="65" y="301"/>
                  <a:pt x="62" y="300"/>
                </a:cubicBezTo>
                <a:cubicBezTo>
                  <a:pt x="57" y="298"/>
                  <a:pt x="52" y="297"/>
                  <a:pt x="47" y="295"/>
                </a:cubicBezTo>
                <a:cubicBezTo>
                  <a:pt x="37" y="292"/>
                  <a:pt x="27" y="289"/>
                  <a:pt x="17" y="286"/>
                </a:cubicBezTo>
                <a:cubicBezTo>
                  <a:pt x="17" y="286"/>
                  <a:pt x="16" y="286"/>
                  <a:pt x="16" y="286"/>
                </a:cubicBezTo>
                <a:cubicBezTo>
                  <a:pt x="16" y="286"/>
                  <a:pt x="15" y="285"/>
                  <a:pt x="15" y="285"/>
                </a:cubicBezTo>
                <a:cubicBezTo>
                  <a:pt x="14" y="284"/>
                  <a:pt x="14" y="283"/>
                  <a:pt x="13" y="282"/>
                </a:cubicBezTo>
                <a:close/>
                <a:moveTo>
                  <a:pt x="10" y="275"/>
                </a:moveTo>
                <a:cubicBezTo>
                  <a:pt x="13" y="277"/>
                  <a:pt x="17" y="278"/>
                  <a:pt x="20" y="280"/>
                </a:cubicBezTo>
                <a:cubicBezTo>
                  <a:pt x="25" y="282"/>
                  <a:pt x="30" y="284"/>
                  <a:pt x="35" y="286"/>
                </a:cubicBezTo>
                <a:cubicBezTo>
                  <a:pt x="46" y="290"/>
                  <a:pt x="58" y="293"/>
                  <a:pt x="68" y="298"/>
                </a:cubicBezTo>
                <a:cubicBezTo>
                  <a:pt x="69" y="299"/>
                  <a:pt x="76" y="301"/>
                  <a:pt x="71" y="300"/>
                </a:cubicBezTo>
                <a:cubicBezTo>
                  <a:pt x="69" y="299"/>
                  <a:pt x="66" y="298"/>
                  <a:pt x="63" y="297"/>
                </a:cubicBezTo>
                <a:cubicBezTo>
                  <a:pt x="58" y="295"/>
                  <a:pt x="53" y="294"/>
                  <a:pt x="48" y="292"/>
                </a:cubicBezTo>
                <a:cubicBezTo>
                  <a:pt x="43" y="291"/>
                  <a:pt x="37" y="290"/>
                  <a:pt x="31" y="288"/>
                </a:cubicBezTo>
                <a:cubicBezTo>
                  <a:pt x="25" y="286"/>
                  <a:pt x="19" y="283"/>
                  <a:pt x="13" y="281"/>
                </a:cubicBezTo>
                <a:cubicBezTo>
                  <a:pt x="12" y="280"/>
                  <a:pt x="12" y="279"/>
                  <a:pt x="12" y="278"/>
                </a:cubicBezTo>
                <a:cubicBezTo>
                  <a:pt x="11" y="277"/>
                  <a:pt x="11" y="276"/>
                  <a:pt x="10" y="275"/>
                </a:cubicBezTo>
                <a:close/>
                <a:moveTo>
                  <a:pt x="9" y="269"/>
                </a:moveTo>
                <a:cubicBezTo>
                  <a:pt x="11" y="272"/>
                  <a:pt x="15" y="273"/>
                  <a:pt x="18" y="274"/>
                </a:cubicBezTo>
                <a:cubicBezTo>
                  <a:pt x="23" y="276"/>
                  <a:pt x="28" y="279"/>
                  <a:pt x="33" y="280"/>
                </a:cubicBezTo>
                <a:cubicBezTo>
                  <a:pt x="45" y="285"/>
                  <a:pt x="56" y="289"/>
                  <a:pt x="68" y="294"/>
                </a:cubicBezTo>
                <a:cubicBezTo>
                  <a:pt x="69" y="294"/>
                  <a:pt x="75" y="296"/>
                  <a:pt x="71" y="295"/>
                </a:cubicBezTo>
                <a:cubicBezTo>
                  <a:pt x="68" y="294"/>
                  <a:pt x="65" y="293"/>
                  <a:pt x="62" y="292"/>
                </a:cubicBezTo>
                <a:cubicBezTo>
                  <a:pt x="57" y="290"/>
                  <a:pt x="51" y="288"/>
                  <a:pt x="45" y="286"/>
                </a:cubicBezTo>
                <a:cubicBezTo>
                  <a:pt x="33" y="282"/>
                  <a:pt x="21" y="278"/>
                  <a:pt x="10" y="273"/>
                </a:cubicBezTo>
                <a:cubicBezTo>
                  <a:pt x="9" y="272"/>
                  <a:pt x="9" y="271"/>
                  <a:pt x="9" y="269"/>
                </a:cubicBezTo>
                <a:close/>
                <a:moveTo>
                  <a:pt x="9" y="270"/>
                </a:moveTo>
                <a:cubicBezTo>
                  <a:pt x="10" y="270"/>
                  <a:pt x="11" y="271"/>
                  <a:pt x="11" y="271"/>
                </a:cubicBezTo>
                <a:cubicBezTo>
                  <a:pt x="11" y="271"/>
                  <a:pt x="10" y="270"/>
                  <a:pt x="9" y="270"/>
                </a:cubicBezTo>
                <a:close/>
                <a:moveTo>
                  <a:pt x="5" y="254"/>
                </a:moveTo>
                <a:cubicBezTo>
                  <a:pt x="24" y="266"/>
                  <a:pt x="45" y="269"/>
                  <a:pt x="64" y="278"/>
                </a:cubicBezTo>
                <a:cubicBezTo>
                  <a:pt x="65" y="279"/>
                  <a:pt x="66" y="279"/>
                  <a:pt x="67" y="280"/>
                </a:cubicBezTo>
                <a:cubicBezTo>
                  <a:pt x="65" y="279"/>
                  <a:pt x="62" y="278"/>
                  <a:pt x="60" y="277"/>
                </a:cubicBezTo>
                <a:cubicBezTo>
                  <a:pt x="59" y="276"/>
                  <a:pt x="57" y="276"/>
                  <a:pt x="56" y="275"/>
                </a:cubicBezTo>
                <a:cubicBezTo>
                  <a:pt x="39" y="268"/>
                  <a:pt x="22" y="264"/>
                  <a:pt x="6" y="256"/>
                </a:cubicBezTo>
                <a:cubicBezTo>
                  <a:pt x="6" y="256"/>
                  <a:pt x="6" y="256"/>
                  <a:pt x="6" y="256"/>
                </a:cubicBezTo>
                <a:cubicBezTo>
                  <a:pt x="5" y="256"/>
                  <a:pt x="5" y="255"/>
                  <a:pt x="5" y="254"/>
                </a:cubicBezTo>
                <a:close/>
                <a:moveTo>
                  <a:pt x="4" y="243"/>
                </a:moveTo>
                <a:cubicBezTo>
                  <a:pt x="14" y="247"/>
                  <a:pt x="23" y="252"/>
                  <a:pt x="32" y="255"/>
                </a:cubicBezTo>
                <a:cubicBezTo>
                  <a:pt x="42" y="259"/>
                  <a:pt x="52" y="263"/>
                  <a:pt x="61" y="267"/>
                </a:cubicBezTo>
                <a:cubicBezTo>
                  <a:pt x="62" y="268"/>
                  <a:pt x="63" y="268"/>
                  <a:pt x="64" y="269"/>
                </a:cubicBezTo>
                <a:cubicBezTo>
                  <a:pt x="62" y="268"/>
                  <a:pt x="60" y="267"/>
                  <a:pt x="59" y="267"/>
                </a:cubicBezTo>
                <a:cubicBezTo>
                  <a:pt x="52" y="264"/>
                  <a:pt x="45" y="262"/>
                  <a:pt x="38" y="259"/>
                </a:cubicBezTo>
                <a:cubicBezTo>
                  <a:pt x="32" y="257"/>
                  <a:pt x="26" y="255"/>
                  <a:pt x="21" y="254"/>
                </a:cubicBezTo>
                <a:cubicBezTo>
                  <a:pt x="15" y="251"/>
                  <a:pt x="10" y="249"/>
                  <a:pt x="4" y="247"/>
                </a:cubicBezTo>
                <a:cubicBezTo>
                  <a:pt x="4" y="246"/>
                  <a:pt x="4" y="244"/>
                  <a:pt x="4" y="243"/>
                </a:cubicBezTo>
                <a:close/>
                <a:moveTo>
                  <a:pt x="4" y="240"/>
                </a:moveTo>
                <a:cubicBezTo>
                  <a:pt x="6" y="241"/>
                  <a:pt x="9" y="242"/>
                  <a:pt x="11" y="243"/>
                </a:cubicBezTo>
                <a:cubicBezTo>
                  <a:pt x="13" y="243"/>
                  <a:pt x="15" y="244"/>
                  <a:pt x="16" y="245"/>
                </a:cubicBezTo>
                <a:cubicBezTo>
                  <a:pt x="22" y="248"/>
                  <a:pt x="28" y="251"/>
                  <a:pt x="34" y="253"/>
                </a:cubicBezTo>
                <a:cubicBezTo>
                  <a:pt x="30" y="252"/>
                  <a:pt x="26" y="250"/>
                  <a:pt x="23" y="249"/>
                </a:cubicBezTo>
                <a:cubicBezTo>
                  <a:pt x="17" y="247"/>
                  <a:pt x="11" y="244"/>
                  <a:pt x="4" y="242"/>
                </a:cubicBezTo>
                <a:cubicBezTo>
                  <a:pt x="4" y="242"/>
                  <a:pt x="4" y="241"/>
                  <a:pt x="4" y="240"/>
                </a:cubicBezTo>
                <a:close/>
                <a:moveTo>
                  <a:pt x="4" y="234"/>
                </a:moveTo>
                <a:cubicBezTo>
                  <a:pt x="7" y="235"/>
                  <a:pt x="9" y="236"/>
                  <a:pt x="11" y="237"/>
                </a:cubicBezTo>
                <a:cubicBezTo>
                  <a:pt x="16" y="240"/>
                  <a:pt x="21" y="242"/>
                  <a:pt x="26" y="244"/>
                </a:cubicBezTo>
                <a:cubicBezTo>
                  <a:pt x="34" y="247"/>
                  <a:pt x="42" y="250"/>
                  <a:pt x="50" y="253"/>
                </a:cubicBezTo>
                <a:cubicBezTo>
                  <a:pt x="54" y="255"/>
                  <a:pt x="57" y="257"/>
                  <a:pt x="61" y="259"/>
                </a:cubicBezTo>
                <a:cubicBezTo>
                  <a:pt x="58" y="257"/>
                  <a:pt x="54" y="255"/>
                  <a:pt x="50" y="254"/>
                </a:cubicBezTo>
                <a:cubicBezTo>
                  <a:pt x="44" y="252"/>
                  <a:pt x="37" y="249"/>
                  <a:pt x="30" y="248"/>
                </a:cubicBezTo>
                <a:cubicBezTo>
                  <a:pt x="23" y="245"/>
                  <a:pt x="16" y="243"/>
                  <a:pt x="9" y="241"/>
                </a:cubicBezTo>
                <a:cubicBezTo>
                  <a:pt x="7" y="240"/>
                  <a:pt x="6" y="240"/>
                  <a:pt x="4" y="239"/>
                </a:cubicBezTo>
                <a:cubicBezTo>
                  <a:pt x="4" y="238"/>
                  <a:pt x="4" y="236"/>
                  <a:pt x="4" y="234"/>
                </a:cubicBezTo>
                <a:close/>
                <a:moveTo>
                  <a:pt x="4" y="234"/>
                </a:moveTo>
                <a:cubicBezTo>
                  <a:pt x="4" y="233"/>
                  <a:pt x="5" y="232"/>
                  <a:pt x="5" y="231"/>
                </a:cubicBezTo>
                <a:cubicBezTo>
                  <a:pt x="10" y="234"/>
                  <a:pt x="16" y="236"/>
                  <a:pt x="22" y="239"/>
                </a:cubicBezTo>
                <a:cubicBezTo>
                  <a:pt x="28" y="242"/>
                  <a:pt x="33" y="244"/>
                  <a:pt x="39" y="246"/>
                </a:cubicBezTo>
                <a:cubicBezTo>
                  <a:pt x="45" y="248"/>
                  <a:pt x="51" y="251"/>
                  <a:pt x="57" y="253"/>
                </a:cubicBezTo>
                <a:cubicBezTo>
                  <a:pt x="60" y="254"/>
                  <a:pt x="64" y="255"/>
                  <a:pt x="67" y="257"/>
                </a:cubicBezTo>
                <a:cubicBezTo>
                  <a:pt x="69" y="258"/>
                  <a:pt x="68" y="258"/>
                  <a:pt x="66" y="257"/>
                </a:cubicBezTo>
                <a:cubicBezTo>
                  <a:pt x="64" y="257"/>
                  <a:pt x="62" y="256"/>
                  <a:pt x="60" y="255"/>
                </a:cubicBezTo>
                <a:cubicBezTo>
                  <a:pt x="46" y="249"/>
                  <a:pt x="31" y="245"/>
                  <a:pt x="17" y="239"/>
                </a:cubicBezTo>
                <a:cubicBezTo>
                  <a:pt x="15" y="238"/>
                  <a:pt x="12" y="237"/>
                  <a:pt x="10" y="236"/>
                </a:cubicBezTo>
                <a:cubicBezTo>
                  <a:pt x="8" y="235"/>
                  <a:pt x="6" y="234"/>
                  <a:pt x="4" y="234"/>
                </a:cubicBezTo>
                <a:close/>
                <a:moveTo>
                  <a:pt x="22" y="122"/>
                </a:moveTo>
                <a:cubicBezTo>
                  <a:pt x="22" y="122"/>
                  <a:pt x="22" y="122"/>
                  <a:pt x="22" y="122"/>
                </a:cubicBezTo>
                <a:cubicBezTo>
                  <a:pt x="24" y="120"/>
                  <a:pt x="25" y="118"/>
                  <a:pt x="26" y="116"/>
                </a:cubicBezTo>
                <a:cubicBezTo>
                  <a:pt x="31" y="112"/>
                  <a:pt x="36" y="108"/>
                  <a:pt x="41" y="105"/>
                </a:cubicBezTo>
                <a:cubicBezTo>
                  <a:pt x="48" y="100"/>
                  <a:pt x="57" y="97"/>
                  <a:pt x="66" y="94"/>
                </a:cubicBezTo>
                <a:cubicBezTo>
                  <a:pt x="75" y="91"/>
                  <a:pt x="84" y="90"/>
                  <a:pt x="93" y="91"/>
                </a:cubicBezTo>
                <a:cubicBezTo>
                  <a:pt x="94" y="91"/>
                  <a:pt x="94" y="91"/>
                  <a:pt x="95" y="91"/>
                </a:cubicBezTo>
                <a:cubicBezTo>
                  <a:pt x="90" y="93"/>
                  <a:pt x="85" y="97"/>
                  <a:pt x="82" y="101"/>
                </a:cubicBezTo>
                <a:cubicBezTo>
                  <a:pt x="79" y="105"/>
                  <a:pt x="77" y="112"/>
                  <a:pt x="83" y="115"/>
                </a:cubicBezTo>
                <a:cubicBezTo>
                  <a:pt x="89" y="118"/>
                  <a:pt x="92" y="113"/>
                  <a:pt x="95" y="107"/>
                </a:cubicBezTo>
                <a:cubicBezTo>
                  <a:pt x="95" y="112"/>
                  <a:pt x="96" y="115"/>
                  <a:pt x="100" y="116"/>
                </a:cubicBezTo>
                <a:cubicBezTo>
                  <a:pt x="109" y="118"/>
                  <a:pt x="105" y="101"/>
                  <a:pt x="104" y="92"/>
                </a:cubicBezTo>
                <a:cubicBezTo>
                  <a:pt x="110" y="94"/>
                  <a:pt x="117" y="96"/>
                  <a:pt x="123" y="99"/>
                </a:cubicBezTo>
                <a:cubicBezTo>
                  <a:pt x="131" y="103"/>
                  <a:pt x="139" y="108"/>
                  <a:pt x="146" y="114"/>
                </a:cubicBezTo>
                <a:cubicBezTo>
                  <a:pt x="152" y="120"/>
                  <a:pt x="156" y="127"/>
                  <a:pt x="159" y="134"/>
                </a:cubicBezTo>
                <a:cubicBezTo>
                  <a:pt x="167" y="151"/>
                  <a:pt x="173" y="169"/>
                  <a:pt x="175" y="187"/>
                </a:cubicBezTo>
                <a:cubicBezTo>
                  <a:pt x="164" y="178"/>
                  <a:pt x="152" y="171"/>
                  <a:pt x="138" y="166"/>
                </a:cubicBezTo>
                <a:cubicBezTo>
                  <a:pt x="138" y="165"/>
                  <a:pt x="138" y="164"/>
                  <a:pt x="137" y="163"/>
                </a:cubicBezTo>
                <a:cubicBezTo>
                  <a:pt x="136" y="161"/>
                  <a:pt x="135" y="160"/>
                  <a:pt x="133" y="161"/>
                </a:cubicBezTo>
                <a:cubicBezTo>
                  <a:pt x="131" y="161"/>
                  <a:pt x="131" y="162"/>
                  <a:pt x="131" y="164"/>
                </a:cubicBezTo>
                <a:cubicBezTo>
                  <a:pt x="119" y="160"/>
                  <a:pt x="107" y="157"/>
                  <a:pt x="94" y="155"/>
                </a:cubicBezTo>
                <a:cubicBezTo>
                  <a:pt x="79" y="152"/>
                  <a:pt x="64" y="151"/>
                  <a:pt x="49" y="155"/>
                </a:cubicBezTo>
                <a:cubicBezTo>
                  <a:pt x="36" y="159"/>
                  <a:pt x="23" y="161"/>
                  <a:pt x="10" y="167"/>
                </a:cubicBezTo>
                <a:cubicBezTo>
                  <a:pt x="12" y="151"/>
                  <a:pt x="15" y="136"/>
                  <a:pt x="22" y="122"/>
                </a:cubicBezTo>
                <a:close/>
                <a:moveTo>
                  <a:pt x="162" y="133"/>
                </a:moveTo>
                <a:cubicBezTo>
                  <a:pt x="166" y="140"/>
                  <a:pt x="169" y="149"/>
                  <a:pt x="171" y="157"/>
                </a:cubicBezTo>
                <a:cubicBezTo>
                  <a:pt x="168" y="149"/>
                  <a:pt x="165" y="141"/>
                  <a:pt x="162" y="133"/>
                </a:cubicBezTo>
                <a:close/>
                <a:moveTo>
                  <a:pt x="79" y="59"/>
                </a:moveTo>
                <a:cubicBezTo>
                  <a:pt x="82" y="58"/>
                  <a:pt x="85" y="56"/>
                  <a:pt x="87" y="55"/>
                </a:cubicBezTo>
                <a:cubicBezTo>
                  <a:pt x="87" y="55"/>
                  <a:pt x="87" y="55"/>
                  <a:pt x="87" y="55"/>
                </a:cubicBezTo>
                <a:cubicBezTo>
                  <a:pt x="95" y="57"/>
                  <a:pt x="102" y="59"/>
                  <a:pt x="109" y="59"/>
                </a:cubicBezTo>
                <a:cubicBezTo>
                  <a:pt x="117" y="60"/>
                  <a:pt x="126" y="60"/>
                  <a:pt x="134" y="62"/>
                </a:cubicBezTo>
                <a:cubicBezTo>
                  <a:pt x="148" y="64"/>
                  <a:pt x="161" y="69"/>
                  <a:pt x="172" y="78"/>
                </a:cubicBezTo>
                <a:cubicBezTo>
                  <a:pt x="182" y="88"/>
                  <a:pt x="191" y="100"/>
                  <a:pt x="193" y="114"/>
                </a:cubicBezTo>
                <a:cubicBezTo>
                  <a:pt x="196" y="129"/>
                  <a:pt x="192" y="143"/>
                  <a:pt x="190" y="158"/>
                </a:cubicBezTo>
                <a:cubicBezTo>
                  <a:pt x="189" y="165"/>
                  <a:pt x="188" y="172"/>
                  <a:pt x="189" y="179"/>
                </a:cubicBezTo>
                <a:cubicBezTo>
                  <a:pt x="189" y="186"/>
                  <a:pt x="190" y="193"/>
                  <a:pt x="191" y="200"/>
                </a:cubicBezTo>
                <a:cubicBezTo>
                  <a:pt x="192" y="215"/>
                  <a:pt x="191" y="230"/>
                  <a:pt x="193" y="245"/>
                </a:cubicBezTo>
                <a:cubicBezTo>
                  <a:pt x="195" y="257"/>
                  <a:pt x="197" y="269"/>
                  <a:pt x="192" y="281"/>
                </a:cubicBezTo>
                <a:cubicBezTo>
                  <a:pt x="188" y="289"/>
                  <a:pt x="182" y="296"/>
                  <a:pt x="175" y="301"/>
                </a:cubicBezTo>
                <a:cubicBezTo>
                  <a:pt x="176" y="292"/>
                  <a:pt x="177" y="284"/>
                  <a:pt x="178" y="276"/>
                </a:cubicBezTo>
                <a:cubicBezTo>
                  <a:pt x="180" y="244"/>
                  <a:pt x="180" y="213"/>
                  <a:pt x="178" y="181"/>
                </a:cubicBezTo>
                <a:cubicBezTo>
                  <a:pt x="175" y="157"/>
                  <a:pt x="169" y="131"/>
                  <a:pt x="151" y="113"/>
                </a:cubicBezTo>
                <a:cubicBezTo>
                  <a:pt x="138" y="101"/>
                  <a:pt x="121" y="90"/>
                  <a:pt x="104" y="86"/>
                </a:cubicBezTo>
                <a:cubicBezTo>
                  <a:pt x="104" y="86"/>
                  <a:pt x="104" y="85"/>
                  <a:pt x="104" y="85"/>
                </a:cubicBezTo>
                <a:cubicBezTo>
                  <a:pt x="103" y="83"/>
                  <a:pt x="100" y="81"/>
                  <a:pt x="97" y="81"/>
                </a:cubicBezTo>
                <a:cubicBezTo>
                  <a:pt x="95" y="81"/>
                  <a:pt x="94" y="82"/>
                  <a:pt x="94" y="84"/>
                </a:cubicBezTo>
                <a:cubicBezTo>
                  <a:pt x="90" y="84"/>
                  <a:pt x="87" y="84"/>
                  <a:pt x="83" y="84"/>
                </a:cubicBezTo>
                <a:cubicBezTo>
                  <a:pt x="66" y="85"/>
                  <a:pt x="52" y="93"/>
                  <a:pt x="39" y="102"/>
                </a:cubicBezTo>
                <a:cubicBezTo>
                  <a:pt x="35" y="105"/>
                  <a:pt x="31" y="107"/>
                  <a:pt x="28" y="111"/>
                </a:cubicBezTo>
                <a:cubicBezTo>
                  <a:pt x="40" y="90"/>
                  <a:pt x="59" y="72"/>
                  <a:pt x="79" y="59"/>
                </a:cubicBezTo>
                <a:close/>
                <a:moveTo>
                  <a:pt x="224" y="190"/>
                </a:moveTo>
                <a:cubicBezTo>
                  <a:pt x="224" y="189"/>
                  <a:pt x="224" y="189"/>
                  <a:pt x="224" y="189"/>
                </a:cubicBezTo>
                <a:cubicBezTo>
                  <a:pt x="224" y="188"/>
                  <a:pt x="224" y="188"/>
                  <a:pt x="224" y="187"/>
                </a:cubicBezTo>
                <a:cubicBezTo>
                  <a:pt x="224" y="178"/>
                  <a:pt x="225" y="168"/>
                  <a:pt x="226" y="159"/>
                </a:cubicBezTo>
                <a:cubicBezTo>
                  <a:pt x="229" y="174"/>
                  <a:pt x="228" y="188"/>
                  <a:pt x="231" y="203"/>
                </a:cubicBezTo>
                <a:cubicBezTo>
                  <a:pt x="232" y="212"/>
                  <a:pt x="234" y="221"/>
                  <a:pt x="234" y="230"/>
                </a:cubicBezTo>
                <a:cubicBezTo>
                  <a:pt x="234" y="236"/>
                  <a:pt x="232" y="243"/>
                  <a:pt x="232" y="249"/>
                </a:cubicBezTo>
                <a:cubicBezTo>
                  <a:pt x="232" y="255"/>
                  <a:pt x="235" y="262"/>
                  <a:pt x="239" y="265"/>
                </a:cubicBezTo>
                <a:cubicBezTo>
                  <a:pt x="239" y="265"/>
                  <a:pt x="239" y="265"/>
                  <a:pt x="239" y="266"/>
                </a:cubicBezTo>
                <a:cubicBezTo>
                  <a:pt x="244" y="274"/>
                  <a:pt x="235" y="277"/>
                  <a:pt x="228" y="279"/>
                </a:cubicBezTo>
                <a:cubicBezTo>
                  <a:pt x="229" y="277"/>
                  <a:pt x="229" y="274"/>
                  <a:pt x="230" y="272"/>
                </a:cubicBezTo>
                <a:cubicBezTo>
                  <a:pt x="230" y="272"/>
                  <a:pt x="230" y="271"/>
                  <a:pt x="230" y="271"/>
                </a:cubicBezTo>
                <a:cubicBezTo>
                  <a:pt x="229" y="257"/>
                  <a:pt x="229" y="242"/>
                  <a:pt x="227" y="228"/>
                </a:cubicBezTo>
                <a:cubicBezTo>
                  <a:pt x="226" y="215"/>
                  <a:pt x="224" y="202"/>
                  <a:pt x="224" y="190"/>
                </a:cubicBezTo>
                <a:close/>
                <a:moveTo>
                  <a:pt x="248" y="266"/>
                </a:moveTo>
                <a:cubicBezTo>
                  <a:pt x="243" y="265"/>
                  <a:pt x="240" y="263"/>
                  <a:pt x="238" y="259"/>
                </a:cubicBezTo>
                <a:cubicBezTo>
                  <a:pt x="238" y="259"/>
                  <a:pt x="238" y="259"/>
                  <a:pt x="238" y="259"/>
                </a:cubicBezTo>
                <a:cubicBezTo>
                  <a:pt x="240" y="261"/>
                  <a:pt x="242" y="264"/>
                  <a:pt x="246" y="265"/>
                </a:cubicBezTo>
                <a:cubicBezTo>
                  <a:pt x="246" y="265"/>
                  <a:pt x="246" y="264"/>
                  <a:pt x="246" y="264"/>
                </a:cubicBezTo>
                <a:cubicBezTo>
                  <a:pt x="243" y="261"/>
                  <a:pt x="240" y="259"/>
                  <a:pt x="238" y="256"/>
                </a:cubicBezTo>
                <a:cubicBezTo>
                  <a:pt x="235" y="252"/>
                  <a:pt x="241" y="258"/>
                  <a:pt x="242" y="258"/>
                </a:cubicBezTo>
                <a:cubicBezTo>
                  <a:pt x="245" y="261"/>
                  <a:pt x="249" y="264"/>
                  <a:pt x="253" y="265"/>
                </a:cubicBezTo>
                <a:cubicBezTo>
                  <a:pt x="252" y="266"/>
                  <a:pt x="250" y="266"/>
                  <a:pt x="248" y="266"/>
                </a:cubicBezTo>
                <a:close/>
                <a:moveTo>
                  <a:pt x="260" y="189"/>
                </a:moveTo>
                <a:cubicBezTo>
                  <a:pt x="253" y="183"/>
                  <a:pt x="243" y="181"/>
                  <a:pt x="236" y="176"/>
                </a:cubicBezTo>
                <a:cubicBezTo>
                  <a:pt x="235" y="175"/>
                  <a:pt x="234" y="175"/>
                  <a:pt x="232" y="174"/>
                </a:cubicBezTo>
                <a:cubicBezTo>
                  <a:pt x="234" y="175"/>
                  <a:pt x="236" y="175"/>
                  <a:pt x="237" y="176"/>
                </a:cubicBezTo>
                <a:cubicBezTo>
                  <a:pt x="240" y="177"/>
                  <a:pt x="242" y="178"/>
                  <a:pt x="244" y="179"/>
                </a:cubicBezTo>
                <a:cubicBezTo>
                  <a:pt x="249" y="181"/>
                  <a:pt x="255" y="183"/>
                  <a:pt x="259" y="186"/>
                </a:cubicBezTo>
                <a:cubicBezTo>
                  <a:pt x="260" y="186"/>
                  <a:pt x="260" y="186"/>
                  <a:pt x="260" y="186"/>
                </a:cubicBezTo>
                <a:cubicBezTo>
                  <a:pt x="260" y="187"/>
                  <a:pt x="260" y="188"/>
                  <a:pt x="260" y="189"/>
                </a:cubicBezTo>
                <a:close/>
                <a:moveTo>
                  <a:pt x="226" y="73"/>
                </a:moveTo>
                <a:cubicBezTo>
                  <a:pt x="217" y="66"/>
                  <a:pt x="207" y="60"/>
                  <a:pt x="196" y="54"/>
                </a:cubicBezTo>
                <a:cubicBezTo>
                  <a:pt x="196" y="54"/>
                  <a:pt x="197" y="55"/>
                  <a:pt x="197" y="55"/>
                </a:cubicBezTo>
                <a:cubicBezTo>
                  <a:pt x="200" y="56"/>
                  <a:pt x="203" y="58"/>
                  <a:pt x="206" y="59"/>
                </a:cubicBezTo>
                <a:cubicBezTo>
                  <a:pt x="212" y="62"/>
                  <a:pt x="217" y="65"/>
                  <a:pt x="223" y="69"/>
                </a:cubicBezTo>
                <a:cubicBezTo>
                  <a:pt x="224" y="70"/>
                  <a:pt x="225" y="72"/>
                  <a:pt x="226" y="73"/>
                </a:cubicBezTo>
                <a:close/>
                <a:moveTo>
                  <a:pt x="190" y="51"/>
                </a:moveTo>
                <a:cubicBezTo>
                  <a:pt x="196" y="56"/>
                  <a:pt x="204" y="59"/>
                  <a:pt x="211" y="64"/>
                </a:cubicBezTo>
                <a:cubicBezTo>
                  <a:pt x="215" y="66"/>
                  <a:pt x="219" y="69"/>
                  <a:pt x="223" y="71"/>
                </a:cubicBezTo>
                <a:cubicBezTo>
                  <a:pt x="223" y="72"/>
                  <a:pt x="224" y="72"/>
                  <a:pt x="224" y="72"/>
                </a:cubicBezTo>
                <a:cubicBezTo>
                  <a:pt x="216" y="68"/>
                  <a:pt x="208" y="63"/>
                  <a:pt x="201" y="59"/>
                </a:cubicBezTo>
                <a:cubicBezTo>
                  <a:pt x="196" y="57"/>
                  <a:pt x="192" y="54"/>
                  <a:pt x="188" y="52"/>
                </a:cubicBezTo>
                <a:cubicBezTo>
                  <a:pt x="187" y="52"/>
                  <a:pt x="186" y="51"/>
                  <a:pt x="185" y="50"/>
                </a:cubicBezTo>
                <a:cubicBezTo>
                  <a:pt x="186" y="51"/>
                  <a:pt x="188" y="51"/>
                  <a:pt x="190" y="51"/>
                </a:cubicBezTo>
                <a:close/>
                <a:moveTo>
                  <a:pt x="230" y="79"/>
                </a:moveTo>
                <a:cubicBezTo>
                  <a:pt x="223" y="74"/>
                  <a:pt x="216" y="69"/>
                  <a:pt x="209" y="65"/>
                </a:cubicBezTo>
                <a:cubicBezTo>
                  <a:pt x="200" y="60"/>
                  <a:pt x="192" y="56"/>
                  <a:pt x="184" y="51"/>
                </a:cubicBezTo>
                <a:cubicBezTo>
                  <a:pt x="184" y="51"/>
                  <a:pt x="183" y="50"/>
                  <a:pt x="183" y="50"/>
                </a:cubicBezTo>
                <a:cubicBezTo>
                  <a:pt x="183" y="50"/>
                  <a:pt x="183" y="50"/>
                  <a:pt x="183" y="50"/>
                </a:cubicBezTo>
                <a:cubicBezTo>
                  <a:pt x="183" y="50"/>
                  <a:pt x="183" y="50"/>
                  <a:pt x="183" y="50"/>
                </a:cubicBezTo>
                <a:cubicBezTo>
                  <a:pt x="184" y="51"/>
                  <a:pt x="185" y="51"/>
                  <a:pt x="186" y="52"/>
                </a:cubicBezTo>
                <a:cubicBezTo>
                  <a:pt x="188" y="53"/>
                  <a:pt x="190" y="54"/>
                  <a:pt x="192" y="55"/>
                </a:cubicBezTo>
                <a:cubicBezTo>
                  <a:pt x="197" y="57"/>
                  <a:pt x="201" y="60"/>
                  <a:pt x="205" y="62"/>
                </a:cubicBezTo>
                <a:cubicBezTo>
                  <a:pt x="213" y="66"/>
                  <a:pt x="220" y="71"/>
                  <a:pt x="228" y="75"/>
                </a:cubicBezTo>
                <a:cubicBezTo>
                  <a:pt x="228" y="76"/>
                  <a:pt x="228" y="76"/>
                  <a:pt x="228" y="76"/>
                </a:cubicBezTo>
                <a:cubicBezTo>
                  <a:pt x="229" y="77"/>
                  <a:pt x="229" y="78"/>
                  <a:pt x="230" y="79"/>
                </a:cubicBezTo>
                <a:close/>
                <a:moveTo>
                  <a:pt x="232" y="83"/>
                </a:moveTo>
                <a:cubicBezTo>
                  <a:pt x="222" y="79"/>
                  <a:pt x="213" y="74"/>
                  <a:pt x="204" y="69"/>
                </a:cubicBezTo>
                <a:cubicBezTo>
                  <a:pt x="202" y="67"/>
                  <a:pt x="200" y="65"/>
                  <a:pt x="198" y="63"/>
                </a:cubicBezTo>
                <a:cubicBezTo>
                  <a:pt x="200" y="65"/>
                  <a:pt x="202" y="66"/>
                  <a:pt x="205" y="67"/>
                </a:cubicBezTo>
                <a:cubicBezTo>
                  <a:pt x="210" y="70"/>
                  <a:pt x="215" y="73"/>
                  <a:pt x="220" y="75"/>
                </a:cubicBezTo>
                <a:cubicBezTo>
                  <a:pt x="224" y="77"/>
                  <a:pt x="227" y="80"/>
                  <a:pt x="231" y="81"/>
                </a:cubicBezTo>
                <a:cubicBezTo>
                  <a:pt x="232" y="82"/>
                  <a:pt x="232" y="83"/>
                  <a:pt x="232" y="83"/>
                </a:cubicBezTo>
                <a:close/>
                <a:moveTo>
                  <a:pt x="164" y="12"/>
                </a:moveTo>
                <a:cubicBezTo>
                  <a:pt x="161" y="10"/>
                  <a:pt x="158" y="9"/>
                  <a:pt x="155" y="8"/>
                </a:cubicBezTo>
                <a:cubicBezTo>
                  <a:pt x="153" y="6"/>
                  <a:pt x="157" y="8"/>
                  <a:pt x="157" y="9"/>
                </a:cubicBezTo>
                <a:cubicBezTo>
                  <a:pt x="158" y="9"/>
                  <a:pt x="159" y="9"/>
                  <a:pt x="160" y="10"/>
                </a:cubicBezTo>
                <a:cubicBezTo>
                  <a:pt x="161" y="10"/>
                  <a:pt x="162" y="10"/>
                  <a:pt x="163" y="10"/>
                </a:cubicBezTo>
                <a:cubicBezTo>
                  <a:pt x="163" y="11"/>
                  <a:pt x="163" y="11"/>
                  <a:pt x="164" y="12"/>
                </a:cubicBezTo>
                <a:close/>
                <a:moveTo>
                  <a:pt x="153" y="7"/>
                </a:moveTo>
                <a:cubicBezTo>
                  <a:pt x="156" y="10"/>
                  <a:pt x="161" y="11"/>
                  <a:pt x="164" y="13"/>
                </a:cubicBezTo>
                <a:cubicBezTo>
                  <a:pt x="165" y="13"/>
                  <a:pt x="165" y="13"/>
                  <a:pt x="165" y="13"/>
                </a:cubicBezTo>
                <a:cubicBezTo>
                  <a:pt x="164" y="13"/>
                  <a:pt x="163" y="13"/>
                  <a:pt x="163" y="12"/>
                </a:cubicBezTo>
                <a:cubicBezTo>
                  <a:pt x="161" y="12"/>
                  <a:pt x="160" y="11"/>
                  <a:pt x="159" y="11"/>
                </a:cubicBezTo>
                <a:cubicBezTo>
                  <a:pt x="156" y="10"/>
                  <a:pt x="154" y="9"/>
                  <a:pt x="151" y="8"/>
                </a:cubicBezTo>
                <a:cubicBezTo>
                  <a:pt x="151" y="8"/>
                  <a:pt x="151" y="8"/>
                  <a:pt x="151" y="8"/>
                </a:cubicBezTo>
                <a:cubicBezTo>
                  <a:pt x="152" y="8"/>
                  <a:pt x="153" y="7"/>
                  <a:pt x="153" y="7"/>
                </a:cubicBezTo>
                <a:close/>
                <a:moveTo>
                  <a:pt x="166" y="15"/>
                </a:moveTo>
                <a:cubicBezTo>
                  <a:pt x="162" y="14"/>
                  <a:pt x="158" y="12"/>
                  <a:pt x="155" y="10"/>
                </a:cubicBezTo>
                <a:cubicBezTo>
                  <a:pt x="151" y="9"/>
                  <a:pt x="154" y="10"/>
                  <a:pt x="156" y="10"/>
                </a:cubicBezTo>
                <a:cubicBezTo>
                  <a:pt x="157" y="11"/>
                  <a:pt x="158" y="12"/>
                  <a:pt x="160" y="12"/>
                </a:cubicBezTo>
                <a:cubicBezTo>
                  <a:pt x="162" y="13"/>
                  <a:pt x="163" y="13"/>
                  <a:pt x="165" y="14"/>
                </a:cubicBezTo>
                <a:cubicBezTo>
                  <a:pt x="165" y="14"/>
                  <a:pt x="166" y="15"/>
                  <a:pt x="166" y="15"/>
                </a:cubicBezTo>
                <a:close/>
                <a:moveTo>
                  <a:pt x="168" y="20"/>
                </a:moveTo>
                <a:cubicBezTo>
                  <a:pt x="167" y="19"/>
                  <a:pt x="165" y="19"/>
                  <a:pt x="163" y="18"/>
                </a:cubicBezTo>
                <a:cubicBezTo>
                  <a:pt x="163" y="17"/>
                  <a:pt x="162" y="16"/>
                  <a:pt x="161" y="16"/>
                </a:cubicBezTo>
                <a:cubicBezTo>
                  <a:pt x="163" y="17"/>
                  <a:pt x="165" y="18"/>
                  <a:pt x="167" y="18"/>
                </a:cubicBezTo>
                <a:cubicBezTo>
                  <a:pt x="168" y="19"/>
                  <a:pt x="168" y="19"/>
                  <a:pt x="168" y="20"/>
                </a:cubicBezTo>
                <a:close/>
                <a:moveTo>
                  <a:pt x="149" y="11"/>
                </a:moveTo>
                <a:cubicBezTo>
                  <a:pt x="150" y="12"/>
                  <a:pt x="152" y="13"/>
                  <a:pt x="153" y="14"/>
                </a:cubicBezTo>
                <a:cubicBezTo>
                  <a:pt x="154" y="14"/>
                  <a:pt x="154" y="14"/>
                  <a:pt x="154" y="14"/>
                </a:cubicBezTo>
                <a:cubicBezTo>
                  <a:pt x="154" y="14"/>
                  <a:pt x="154" y="14"/>
                  <a:pt x="153" y="14"/>
                </a:cubicBezTo>
                <a:cubicBezTo>
                  <a:pt x="153" y="14"/>
                  <a:pt x="153" y="14"/>
                  <a:pt x="153" y="14"/>
                </a:cubicBezTo>
                <a:cubicBezTo>
                  <a:pt x="151" y="14"/>
                  <a:pt x="150" y="13"/>
                  <a:pt x="148" y="13"/>
                </a:cubicBezTo>
                <a:cubicBezTo>
                  <a:pt x="148" y="13"/>
                  <a:pt x="149" y="12"/>
                  <a:pt x="149" y="11"/>
                </a:cubicBezTo>
                <a:cubicBezTo>
                  <a:pt x="149" y="11"/>
                  <a:pt x="149" y="11"/>
                  <a:pt x="149" y="11"/>
                </a:cubicBezTo>
                <a:close/>
                <a:moveTo>
                  <a:pt x="147" y="14"/>
                </a:moveTo>
                <a:cubicBezTo>
                  <a:pt x="149" y="16"/>
                  <a:pt x="148" y="16"/>
                  <a:pt x="146" y="17"/>
                </a:cubicBezTo>
                <a:cubicBezTo>
                  <a:pt x="146" y="17"/>
                  <a:pt x="146" y="17"/>
                  <a:pt x="146" y="17"/>
                </a:cubicBezTo>
                <a:cubicBezTo>
                  <a:pt x="146" y="18"/>
                  <a:pt x="146" y="18"/>
                  <a:pt x="146" y="18"/>
                </a:cubicBezTo>
                <a:cubicBezTo>
                  <a:pt x="146" y="17"/>
                  <a:pt x="147" y="15"/>
                  <a:pt x="147" y="14"/>
                </a:cubicBezTo>
                <a:close/>
                <a:moveTo>
                  <a:pt x="124" y="38"/>
                </a:moveTo>
                <a:cubicBezTo>
                  <a:pt x="123" y="38"/>
                  <a:pt x="120" y="36"/>
                  <a:pt x="120" y="36"/>
                </a:cubicBezTo>
                <a:cubicBezTo>
                  <a:pt x="123" y="36"/>
                  <a:pt x="126" y="38"/>
                  <a:pt x="129" y="38"/>
                </a:cubicBezTo>
                <a:cubicBezTo>
                  <a:pt x="129" y="39"/>
                  <a:pt x="129" y="39"/>
                  <a:pt x="129" y="39"/>
                </a:cubicBezTo>
                <a:cubicBezTo>
                  <a:pt x="128" y="39"/>
                  <a:pt x="127" y="40"/>
                  <a:pt x="126" y="40"/>
                </a:cubicBezTo>
                <a:cubicBezTo>
                  <a:pt x="125" y="39"/>
                  <a:pt x="124" y="39"/>
                  <a:pt x="124" y="38"/>
                </a:cubicBezTo>
                <a:close/>
                <a:moveTo>
                  <a:pt x="132" y="39"/>
                </a:moveTo>
                <a:cubicBezTo>
                  <a:pt x="131" y="32"/>
                  <a:pt x="137" y="27"/>
                  <a:pt x="143" y="24"/>
                </a:cubicBezTo>
                <a:cubicBezTo>
                  <a:pt x="147" y="21"/>
                  <a:pt x="154" y="15"/>
                  <a:pt x="158" y="18"/>
                </a:cubicBezTo>
                <a:cubicBezTo>
                  <a:pt x="165" y="23"/>
                  <a:pt x="163" y="36"/>
                  <a:pt x="163" y="43"/>
                </a:cubicBezTo>
                <a:cubicBezTo>
                  <a:pt x="153" y="40"/>
                  <a:pt x="142" y="38"/>
                  <a:pt x="132" y="39"/>
                </a:cubicBezTo>
                <a:close/>
                <a:moveTo>
                  <a:pt x="175" y="44"/>
                </a:moveTo>
                <a:cubicBezTo>
                  <a:pt x="174" y="43"/>
                  <a:pt x="173" y="42"/>
                  <a:pt x="172" y="42"/>
                </a:cubicBezTo>
                <a:cubicBezTo>
                  <a:pt x="172" y="41"/>
                  <a:pt x="171" y="41"/>
                  <a:pt x="170" y="41"/>
                </a:cubicBezTo>
                <a:cubicBezTo>
                  <a:pt x="170" y="40"/>
                  <a:pt x="170" y="39"/>
                  <a:pt x="170" y="38"/>
                </a:cubicBezTo>
                <a:cubicBezTo>
                  <a:pt x="172" y="39"/>
                  <a:pt x="174" y="41"/>
                  <a:pt x="176" y="41"/>
                </a:cubicBezTo>
                <a:cubicBezTo>
                  <a:pt x="176" y="42"/>
                  <a:pt x="176" y="43"/>
                  <a:pt x="175" y="44"/>
                </a:cubicBezTo>
                <a:close/>
                <a:moveTo>
                  <a:pt x="170" y="37"/>
                </a:moveTo>
                <a:cubicBezTo>
                  <a:pt x="167" y="35"/>
                  <a:pt x="173" y="37"/>
                  <a:pt x="173" y="37"/>
                </a:cubicBezTo>
                <a:cubicBezTo>
                  <a:pt x="174" y="37"/>
                  <a:pt x="175" y="38"/>
                  <a:pt x="176" y="38"/>
                </a:cubicBezTo>
                <a:cubicBezTo>
                  <a:pt x="176" y="38"/>
                  <a:pt x="176" y="38"/>
                  <a:pt x="176" y="38"/>
                </a:cubicBezTo>
                <a:cubicBezTo>
                  <a:pt x="176" y="39"/>
                  <a:pt x="176" y="40"/>
                  <a:pt x="176" y="40"/>
                </a:cubicBezTo>
                <a:cubicBezTo>
                  <a:pt x="174" y="39"/>
                  <a:pt x="172" y="38"/>
                  <a:pt x="170" y="37"/>
                </a:cubicBezTo>
                <a:close/>
                <a:moveTo>
                  <a:pt x="172" y="35"/>
                </a:moveTo>
                <a:cubicBezTo>
                  <a:pt x="173" y="36"/>
                  <a:pt x="173" y="36"/>
                  <a:pt x="174" y="37"/>
                </a:cubicBezTo>
                <a:cubicBezTo>
                  <a:pt x="176" y="38"/>
                  <a:pt x="174" y="36"/>
                  <a:pt x="172" y="35"/>
                </a:cubicBezTo>
                <a:close/>
                <a:moveTo>
                  <a:pt x="169" y="33"/>
                </a:moveTo>
                <a:cubicBezTo>
                  <a:pt x="165" y="30"/>
                  <a:pt x="173" y="34"/>
                  <a:pt x="174" y="34"/>
                </a:cubicBezTo>
                <a:cubicBezTo>
                  <a:pt x="174" y="35"/>
                  <a:pt x="175" y="35"/>
                  <a:pt x="176" y="35"/>
                </a:cubicBezTo>
                <a:cubicBezTo>
                  <a:pt x="176" y="36"/>
                  <a:pt x="176" y="36"/>
                  <a:pt x="176" y="37"/>
                </a:cubicBezTo>
                <a:cubicBezTo>
                  <a:pt x="174" y="36"/>
                  <a:pt x="171" y="35"/>
                  <a:pt x="169" y="33"/>
                </a:cubicBezTo>
                <a:close/>
                <a:moveTo>
                  <a:pt x="174" y="47"/>
                </a:moveTo>
                <a:cubicBezTo>
                  <a:pt x="174" y="47"/>
                  <a:pt x="174" y="47"/>
                  <a:pt x="174" y="47"/>
                </a:cubicBezTo>
                <a:cubicBezTo>
                  <a:pt x="173" y="46"/>
                  <a:pt x="172" y="46"/>
                  <a:pt x="171" y="45"/>
                </a:cubicBezTo>
                <a:cubicBezTo>
                  <a:pt x="170" y="45"/>
                  <a:pt x="169" y="44"/>
                  <a:pt x="168" y="43"/>
                </a:cubicBezTo>
                <a:cubicBezTo>
                  <a:pt x="169" y="43"/>
                  <a:pt x="170" y="43"/>
                  <a:pt x="171" y="43"/>
                </a:cubicBezTo>
                <a:cubicBezTo>
                  <a:pt x="173" y="44"/>
                  <a:pt x="174" y="44"/>
                  <a:pt x="175" y="45"/>
                </a:cubicBezTo>
                <a:cubicBezTo>
                  <a:pt x="175" y="46"/>
                  <a:pt x="175" y="47"/>
                  <a:pt x="175" y="48"/>
                </a:cubicBezTo>
                <a:cubicBezTo>
                  <a:pt x="174" y="48"/>
                  <a:pt x="174" y="48"/>
                  <a:pt x="174" y="47"/>
                </a:cubicBezTo>
                <a:close/>
                <a:moveTo>
                  <a:pt x="166" y="44"/>
                </a:moveTo>
                <a:cubicBezTo>
                  <a:pt x="166" y="44"/>
                  <a:pt x="166" y="44"/>
                  <a:pt x="166" y="43"/>
                </a:cubicBezTo>
                <a:cubicBezTo>
                  <a:pt x="166" y="38"/>
                  <a:pt x="167" y="27"/>
                  <a:pt x="164" y="20"/>
                </a:cubicBezTo>
                <a:cubicBezTo>
                  <a:pt x="166" y="22"/>
                  <a:pt x="169" y="23"/>
                  <a:pt x="171" y="24"/>
                </a:cubicBezTo>
                <a:cubicBezTo>
                  <a:pt x="171" y="24"/>
                  <a:pt x="171" y="24"/>
                  <a:pt x="171" y="24"/>
                </a:cubicBezTo>
                <a:cubicBezTo>
                  <a:pt x="171" y="25"/>
                  <a:pt x="171" y="25"/>
                  <a:pt x="171" y="25"/>
                </a:cubicBezTo>
                <a:cubicBezTo>
                  <a:pt x="171" y="24"/>
                  <a:pt x="170" y="24"/>
                  <a:pt x="169" y="23"/>
                </a:cubicBezTo>
                <a:cubicBezTo>
                  <a:pt x="168" y="23"/>
                  <a:pt x="167" y="23"/>
                  <a:pt x="165" y="22"/>
                </a:cubicBezTo>
                <a:cubicBezTo>
                  <a:pt x="165" y="22"/>
                  <a:pt x="165" y="23"/>
                  <a:pt x="165" y="23"/>
                </a:cubicBezTo>
                <a:cubicBezTo>
                  <a:pt x="167" y="25"/>
                  <a:pt x="171" y="26"/>
                  <a:pt x="173" y="28"/>
                </a:cubicBezTo>
                <a:cubicBezTo>
                  <a:pt x="174" y="28"/>
                  <a:pt x="174" y="29"/>
                  <a:pt x="174" y="29"/>
                </a:cubicBezTo>
                <a:cubicBezTo>
                  <a:pt x="172" y="28"/>
                  <a:pt x="170" y="27"/>
                  <a:pt x="169" y="27"/>
                </a:cubicBezTo>
                <a:cubicBezTo>
                  <a:pt x="168" y="27"/>
                  <a:pt x="168" y="27"/>
                  <a:pt x="167" y="26"/>
                </a:cubicBezTo>
                <a:cubicBezTo>
                  <a:pt x="166" y="26"/>
                  <a:pt x="166" y="27"/>
                  <a:pt x="166" y="27"/>
                </a:cubicBezTo>
                <a:cubicBezTo>
                  <a:pt x="168" y="30"/>
                  <a:pt x="171" y="31"/>
                  <a:pt x="173" y="32"/>
                </a:cubicBezTo>
                <a:cubicBezTo>
                  <a:pt x="178" y="36"/>
                  <a:pt x="173" y="33"/>
                  <a:pt x="171" y="32"/>
                </a:cubicBezTo>
                <a:cubicBezTo>
                  <a:pt x="170" y="32"/>
                  <a:pt x="168" y="31"/>
                  <a:pt x="167" y="31"/>
                </a:cubicBezTo>
                <a:cubicBezTo>
                  <a:pt x="167" y="31"/>
                  <a:pt x="166" y="31"/>
                  <a:pt x="167" y="31"/>
                </a:cubicBezTo>
                <a:cubicBezTo>
                  <a:pt x="167" y="33"/>
                  <a:pt x="169" y="34"/>
                  <a:pt x="170" y="34"/>
                </a:cubicBezTo>
                <a:cubicBezTo>
                  <a:pt x="170" y="34"/>
                  <a:pt x="170" y="34"/>
                  <a:pt x="170" y="34"/>
                </a:cubicBezTo>
                <a:cubicBezTo>
                  <a:pt x="169" y="34"/>
                  <a:pt x="168" y="34"/>
                  <a:pt x="167" y="34"/>
                </a:cubicBezTo>
                <a:cubicBezTo>
                  <a:pt x="167" y="34"/>
                  <a:pt x="166" y="34"/>
                  <a:pt x="167" y="34"/>
                </a:cubicBezTo>
                <a:cubicBezTo>
                  <a:pt x="168" y="37"/>
                  <a:pt x="171" y="38"/>
                  <a:pt x="173" y="39"/>
                </a:cubicBezTo>
                <a:cubicBezTo>
                  <a:pt x="172" y="38"/>
                  <a:pt x="170" y="37"/>
                  <a:pt x="168" y="38"/>
                </a:cubicBezTo>
                <a:cubicBezTo>
                  <a:pt x="168" y="38"/>
                  <a:pt x="167" y="38"/>
                  <a:pt x="167" y="38"/>
                </a:cubicBezTo>
                <a:cubicBezTo>
                  <a:pt x="168" y="41"/>
                  <a:pt x="171" y="42"/>
                  <a:pt x="174" y="44"/>
                </a:cubicBezTo>
                <a:cubicBezTo>
                  <a:pt x="177" y="45"/>
                  <a:pt x="171" y="42"/>
                  <a:pt x="170" y="42"/>
                </a:cubicBezTo>
                <a:cubicBezTo>
                  <a:pt x="169" y="42"/>
                  <a:pt x="168" y="41"/>
                  <a:pt x="167" y="42"/>
                </a:cubicBezTo>
                <a:cubicBezTo>
                  <a:pt x="166" y="42"/>
                  <a:pt x="166" y="42"/>
                  <a:pt x="167" y="42"/>
                </a:cubicBezTo>
                <a:cubicBezTo>
                  <a:pt x="167" y="44"/>
                  <a:pt x="168" y="44"/>
                  <a:pt x="169" y="45"/>
                </a:cubicBezTo>
                <a:cubicBezTo>
                  <a:pt x="169" y="45"/>
                  <a:pt x="169" y="45"/>
                  <a:pt x="169" y="45"/>
                </a:cubicBezTo>
                <a:cubicBezTo>
                  <a:pt x="169" y="45"/>
                  <a:pt x="169" y="45"/>
                  <a:pt x="169" y="45"/>
                </a:cubicBezTo>
                <a:cubicBezTo>
                  <a:pt x="168" y="45"/>
                  <a:pt x="167" y="44"/>
                  <a:pt x="166" y="44"/>
                </a:cubicBezTo>
                <a:close/>
                <a:moveTo>
                  <a:pt x="149" y="14"/>
                </a:moveTo>
                <a:cubicBezTo>
                  <a:pt x="150" y="14"/>
                  <a:pt x="151" y="14"/>
                  <a:pt x="152" y="14"/>
                </a:cubicBezTo>
                <a:cubicBezTo>
                  <a:pt x="152" y="15"/>
                  <a:pt x="152" y="15"/>
                  <a:pt x="152" y="15"/>
                </a:cubicBezTo>
                <a:cubicBezTo>
                  <a:pt x="152" y="15"/>
                  <a:pt x="151" y="15"/>
                  <a:pt x="150" y="15"/>
                </a:cubicBezTo>
                <a:cubicBezTo>
                  <a:pt x="150" y="15"/>
                  <a:pt x="150" y="15"/>
                  <a:pt x="149" y="14"/>
                </a:cubicBezTo>
                <a:close/>
                <a:moveTo>
                  <a:pt x="129" y="37"/>
                </a:moveTo>
                <a:cubicBezTo>
                  <a:pt x="128" y="37"/>
                  <a:pt x="128" y="36"/>
                  <a:pt x="127" y="36"/>
                </a:cubicBezTo>
                <a:cubicBezTo>
                  <a:pt x="126" y="36"/>
                  <a:pt x="125" y="35"/>
                  <a:pt x="124" y="35"/>
                </a:cubicBezTo>
                <a:cubicBezTo>
                  <a:pt x="124" y="35"/>
                  <a:pt x="122" y="33"/>
                  <a:pt x="122" y="34"/>
                </a:cubicBezTo>
                <a:cubicBezTo>
                  <a:pt x="124" y="33"/>
                  <a:pt x="127" y="34"/>
                  <a:pt x="129" y="35"/>
                </a:cubicBezTo>
                <a:cubicBezTo>
                  <a:pt x="129" y="36"/>
                  <a:pt x="129" y="36"/>
                  <a:pt x="129" y="37"/>
                </a:cubicBezTo>
                <a:close/>
                <a:moveTo>
                  <a:pt x="129" y="34"/>
                </a:moveTo>
                <a:cubicBezTo>
                  <a:pt x="127" y="33"/>
                  <a:pt x="124" y="32"/>
                  <a:pt x="124" y="30"/>
                </a:cubicBezTo>
                <a:cubicBezTo>
                  <a:pt x="124" y="30"/>
                  <a:pt x="128" y="31"/>
                  <a:pt x="129" y="31"/>
                </a:cubicBezTo>
                <a:cubicBezTo>
                  <a:pt x="129" y="32"/>
                  <a:pt x="130" y="32"/>
                  <a:pt x="130" y="32"/>
                </a:cubicBezTo>
                <a:cubicBezTo>
                  <a:pt x="130" y="32"/>
                  <a:pt x="130" y="33"/>
                  <a:pt x="129" y="34"/>
                </a:cubicBezTo>
                <a:close/>
                <a:moveTo>
                  <a:pt x="124" y="29"/>
                </a:moveTo>
                <a:cubicBezTo>
                  <a:pt x="125" y="29"/>
                  <a:pt x="126" y="28"/>
                  <a:pt x="127" y="28"/>
                </a:cubicBezTo>
                <a:cubicBezTo>
                  <a:pt x="128" y="28"/>
                  <a:pt x="128" y="29"/>
                  <a:pt x="129" y="29"/>
                </a:cubicBezTo>
                <a:cubicBezTo>
                  <a:pt x="129" y="29"/>
                  <a:pt x="130" y="30"/>
                  <a:pt x="131" y="31"/>
                </a:cubicBezTo>
                <a:cubicBezTo>
                  <a:pt x="131" y="31"/>
                  <a:pt x="131" y="31"/>
                  <a:pt x="131" y="31"/>
                </a:cubicBezTo>
                <a:cubicBezTo>
                  <a:pt x="128" y="31"/>
                  <a:pt x="126" y="29"/>
                  <a:pt x="124" y="29"/>
                </a:cubicBezTo>
                <a:close/>
                <a:moveTo>
                  <a:pt x="128" y="28"/>
                </a:moveTo>
                <a:cubicBezTo>
                  <a:pt x="130" y="28"/>
                  <a:pt x="131" y="29"/>
                  <a:pt x="132" y="29"/>
                </a:cubicBezTo>
                <a:cubicBezTo>
                  <a:pt x="132" y="29"/>
                  <a:pt x="132" y="30"/>
                  <a:pt x="131" y="30"/>
                </a:cubicBezTo>
                <a:cubicBezTo>
                  <a:pt x="131" y="30"/>
                  <a:pt x="131" y="30"/>
                  <a:pt x="131" y="30"/>
                </a:cubicBezTo>
                <a:cubicBezTo>
                  <a:pt x="130" y="29"/>
                  <a:pt x="129" y="28"/>
                  <a:pt x="128" y="28"/>
                </a:cubicBezTo>
                <a:cubicBezTo>
                  <a:pt x="128" y="28"/>
                  <a:pt x="128" y="28"/>
                  <a:pt x="128" y="28"/>
                </a:cubicBezTo>
                <a:close/>
                <a:moveTo>
                  <a:pt x="151" y="12"/>
                </a:moveTo>
                <a:cubicBezTo>
                  <a:pt x="151" y="12"/>
                  <a:pt x="152" y="12"/>
                  <a:pt x="152" y="12"/>
                </a:cubicBezTo>
                <a:cubicBezTo>
                  <a:pt x="153" y="12"/>
                  <a:pt x="154" y="13"/>
                  <a:pt x="155" y="13"/>
                </a:cubicBezTo>
                <a:cubicBezTo>
                  <a:pt x="156" y="13"/>
                  <a:pt x="157" y="14"/>
                  <a:pt x="158" y="14"/>
                </a:cubicBezTo>
                <a:cubicBezTo>
                  <a:pt x="157" y="14"/>
                  <a:pt x="157" y="14"/>
                  <a:pt x="156" y="14"/>
                </a:cubicBezTo>
                <a:cubicBezTo>
                  <a:pt x="156" y="14"/>
                  <a:pt x="156" y="14"/>
                  <a:pt x="155" y="14"/>
                </a:cubicBezTo>
                <a:cubicBezTo>
                  <a:pt x="154" y="13"/>
                  <a:pt x="153" y="13"/>
                  <a:pt x="151" y="12"/>
                </a:cubicBezTo>
                <a:cubicBezTo>
                  <a:pt x="151" y="12"/>
                  <a:pt x="151" y="12"/>
                  <a:pt x="151" y="12"/>
                </a:cubicBezTo>
                <a:close/>
                <a:moveTo>
                  <a:pt x="170" y="23"/>
                </a:moveTo>
                <a:cubicBezTo>
                  <a:pt x="169" y="22"/>
                  <a:pt x="167" y="21"/>
                  <a:pt x="166" y="20"/>
                </a:cubicBezTo>
                <a:cubicBezTo>
                  <a:pt x="165" y="20"/>
                  <a:pt x="162" y="19"/>
                  <a:pt x="166" y="20"/>
                </a:cubicBezTo>
                <a:cubicBezTo>
                  <a:pt x="167" y="20"/>
                  <a:pt x="168" y="21"/>
                  <a:pt x="169" y="21"/>
                </a:cubicBezTo>
                <a:cubicBezTo>
                  <a:pt x="169" y="22"/>
                  <a:pt x="170" y="22"/>
                  <a:pt x="170" y="23"/>
                </a:cubicBezTo>
                <a:close/>
                <a:moveTo>
                  <a:pt x="173" y="27"/>
                </a:moveTo>
                <a:cubicBezTo>
                  <a:pt x="172" y="26"/>
                  <a:pt x="170" y="25"/>
                  <a:pt x="169" y="25"/>
                </a:cubicBezTo>
                <a:cubicBezTo>
                  <a:pt x="166" y="23"/>
                  <a:pt x="167" y="24"/>
                  <a:pt x="170" y="25"/>
                </a:cubicBezTo>
                <a:cubicBezTo>
                  <a:pt x="170" y="25"/>
                  <a:pt x="171" y="25"/>
                  <a:pt x="172" y="25"/>
                </a:cubicBezTo>
                <a:cubicBezTo>
                  <a:pt x="172" y="26"/>
                  <a:pt x="173" y="26"/>
                  <a:pt x="173" y="27"/>
                </a:cubicBezTo>
                <a:close/>
                <a:moveTo>
                  <a:pt x="175" y="31"/>
                </a:moveTo>
                <a:cubicBezTo>
                  <a:pt x="175" y="32"/>
                  <a:pt x="176" y="33"/>
                  <a:pt x="176" y="33"/>
                </a:cubicBezTo>
                <a:cubicBezTo>
                  <a:pt x="174" y="32"/>
                  <a:pt x="171" y="30"/>
                  <a:pt x="168" y="28"/>
                </a:cubicBezTo>
                <a:cubicBezTo>
                  <a:pt x="170" y="28"/>
                  <a:pt x="171" y="28"/>
                  <a:pt x="172" y="29"/>
                </a:cubicBezTo>
                <a:cubicBezTo>
                  <a:pt x="172" y="29"/>
                  <a:pt x="173" y="30"/>
                  <a:pt x="174" y="30"/>
                </a:cubicBezTo>
                <a:cubicBezTo>
                  <a:pt x="174" y="30"/>
                  <a:pt x="175" y="31"/>
                  <a:pt x="175" y="31"/>
                </a:cubicBezTo>
                <a:close/>
                <a:moveTo>
                  <a:pt x="230" y="164"/>
                </a:moveTo>
                <a:cubicBezTo>
                  <a:pt x="233" y="166"/>
                  <a:pt x="237" y="168"/>
                  <a:pt x="240" y="171"/>
                </a:cubicBezTo>
                <a:cubicBezTo>
                  <a:pt x="246" y="174"/>
                  <a:pt x="251" y="178"/>
                  <a:pt x="256" y="181"/>
                </a:cubicBezTo>
                <a:cubicBezTo>
                  <a:pt x="261" y="185"/>
                  <a:pt x="256" y="182"/>
                  <a:pt x="255" y="181"/>
                </a:cubicBezTo>
                <a:cubicBezTo>
                  <a:pt x="254" y="180"/>
                  <a:pt x="253" y="179"/>
                  <a:pt x="251" y="179"/>
                </a:cubicBezTo>
                <a:cubicBezTo>
                  <a:pt x="249" y="177"/>
                  <a:pt x="246" y="176"/>
                  <a:pt x="244" y="175"/>
                </a:cubicBezTo>
                <a:cubicBezTo>
                  <a:pt x="239" y="172"/>
                  <a:pt x="235" y="170"/>
                  <a:pt x="230" y="168"/>
                </a:cubicBezTo>
                <a:cubicBezTo>
                  <a:pt x="230" y="166"/>
                  <a:pt x="230" y="165"/>
                  <a:pt x="230" y="164"/>
                </a:cubicBezTo>
                <a:close/>
                <a:moveTo>
                  <a:pt x="259" y="183"/>
                </a:moveTo>
                <a:cubicBezTo>
                  <a:pt x="252" y="177"/>
                  <a:pt x="243" y="171"/>
                  <a:pt x="234" y="166"/>
                </a:cubicBezTo>
                <a:cubicBezTo>
                  <a:pt x="235" y="166"/>
                  <a:pt x="235" y="166"/>
                  <a:pt x="236" y="166"/>
                </a:cubicBezTo>
                <a:cubicBezTo>
                  <a:pt x="238" y="168"/>
                  <a:pt x="241" y="169"/>
                  <a:pt x="243" y="171"/>
                </a:cubicBezTo>
                <a:cubicBezTo>
                  <a:pt x="248" y="173"/>
                  <a:pt x="253" y="176"/>
                  <a:pt x="259" y="178"/>
                </a:cubicBezTo>
                <a:cubicBezTo>
                  <a:pt x="259" y="180"/>
                  <a:pt x="259" y="181"/>
                  <a:pt x="259" y="183"/>
                </a:cubicBezTo>
                <a:close/>
                <a:moveTo>
                  <a:pt x="228" y="158"/>
                </a:moveTo>
                <a:cubicBezTo>
                  <a:pt x="237" y="164"/>
                  <a:pt x="247" y="170"/>
                  <a:pt x="255" y="176"/>
                </a:cubicBezTo>
                <a:cubicBezTo>
                  <a:pt x="256" y="176"/>
                  <a:pt x="260" y="178"/>
                  <a:pt x="256" y="177"/>
                </a:cubicBezTo>
                <a:cubicBezTo>
                  <a:pt x="255" y="176"/>
                  <a:pt x="253" y="175"/>
                  <a:pt x="251" y="174"/>
                </a:cubicBezTo>
                <a:cubicBezTo>
                  <a:pt x="249" y="173"/>
                  <a:pt x="246" y="171"/>
                  <a:pt x="244" y="170"/>
                </a:cubicBezTo>
                <a:cubicBezTo>
                  <a:pt x="239" y="167"/>
                  <a:pt x="234" y="165"/>
                  <a:pt x="229" y="162"/>
                </a:cubicBezTo>
                <a:cubicBezTo>
                  <a:pt x="229" y="161"/>
                  <a:pt x="229" y="159"/>
                  <a:pt x="228" y="158"/>
                </a:cubicBezTo>
                <a:close/>
                <a:moveTo>
                  <a:pt x="227" y="152"/>
                </a:moveTo>
                <a:cubicBezTo>
                  <a:pt x="229" y="154"/>
                  <a:pt x="232" y="156"/>
                  <a:pt x="235" y="158"/>
                </a:cubicBezTo>
                <a:cubicBezTo>
                  <a:pt x="238" y="160"/>
                  <a:pt x="240" y="162"/>
                  <a:pt x="243" y="163"/>
                </a:cubicBezTo>
                <a:cubicBezTo>
                  <a:pt x="247" y="166"/>
                  <a:pt x="251" y="168"/>
                  <a:pt x="255" y="171"/>
                </a:cubicBezTo>
                <a:cubicBezTo>
                  <a:pt x="255" y="171"/>
                  <a:pt x="256" y="171"/>
                  <a:pt x="256" y="172"/>
                </a:cubicBezTo>
                <a:cubicBezTo>
                  <a:pt x="254" y="170"/>
                  <a:pt x="252" y="169"/>
                  <a:pt x="250" y="168"/>
                </a:cubicBezTo>
                <a:cubicBezTo>
                  <a:pt x="243" y="164"/>
                  <a:pt x="235" y="161"/>
                  <a:pt x="228" y="157"/>
                </a:cubicBezTo>
                <a:cubicBezTo>
                  <a:pt x="228" y="155"/>
                  <a:pt x="227" y="154"/>
                  <a:pt x="227" y="152"/>
                </a:cubicBezTo>
                <a:close/>
                <a:moveTo>
                  <a:pt x="258" y="173"/>
                </a:moveTo>
                <a:cubicBezTo>
                  <a:pt x="254" y="168"/>
                  <a:pt x="248" y="166"/>
                  <a:pt x="243" y="163"/>
                </a:cubicBezTo>
                <a:cubicBezTo>
                  <a:pt x="243" y="163"/>
                  <a:pt x="243" y="162"/>
                  <a:pt x="242" y="162"/>
                </a:cubicBezTo>
                <a:cubicBezTo>
                  <a:pt x="247" y="165"/>
                  <a:pt x="252" y="169"/>
                  <a:pt x="257" y="171"/>
                </a:cubicBezTo>
                <a:cubicBezTo>
                  <a:pt x="258" y="171"/>
                  <a:pt x="258" y="172"/>
                  <a:pt x="258" y="173"/>
                </a:cubicBezTo>
                <a:close/>
                <a:moveTo>
                  <a:pt x="256" y="162"/>
                </a:moveTo>
                <a:cubicBezTo>
                  <a:pt x="252" y="158"/>
                  <a:pt x="248" y="156"/>
                  <a:pt x="243" y="154"/>
                </a:cubicBezTo>
                <a:cubicBezTo>
                  <a:pt x="240" y="151"/>
                  <a:pt x="236" y="149"/>
                  <a:pt x="232" y="146"/>
                </a:cubicBezTo>
                <a:cubicBezTo>
                  <a:pt x="235" y="148"/>
                  <a:pt x="239" y="149"/>
                  <a:pt x="242" y="151"/>
                </a:cubicBezTo>
                <a:cubicBezTo>
                  <a:pt x="246" y="153"/>
                  <a:pt x="249" y="155"/>
                  <a:pt x="253" y="157"/>
                </a:cubicBezTo>
                <a:cubicBezTo>
                  <a:pt x="254" y="157"/>
                  <a:pt x="254" y="158"/>
                  <a:pt x="254" y="158"/>
                </a:cubicBezTo>
                <a:cubicBezTo>
                  <a:pt x="254" y="158"/>
                  <a:pt x="255" y="158"/>
                  <a:pt x="255" y="158"/>
                </a:cubicBezTo>
                <a:cubicBezTo>
                  <a:pt x="255" y="159"/>
                  <a:pt x="255" y="160"/>
                  <a:pt x="256" y="162"/>
                </a:cubicBezTo>
                <a:close/>
                <a:moveTo>
                  <a:pt x="254" y="153"/>
                </a:moveTo>
                <a:cubicBezTo>
                  <a:pt x="253" y="153"/>
                  <a:pt x="253" y="153"/>
                  <a:pt x="252" y="152"/>
                </a:cubicBezTo>
                <a:cubicBezTo>
                  <a:pt x="248" y="150"/>
                  <a:pt x="243" y="147"/>
                  <a:pt x="239" y="145"/>
                </a:cubicBezTo>
                <a:cubicBezTo>
                  <a:pt x="235" y="143"/>
                  <a:pt x="231" y="140"/>
                  <a:pt x="227" y="138"/>
                </a:cubicBezTo>
                <a:cubicBezTo>
                  <a:pt x="227" y="137"/>
                  <a:pt x="227" y="136"/>
                  <a:pt x="227" y="136"/>
                </a:cubicBezTo>
                <a:cubicBezTo>
                  <a:pt x="232" y="138"/>
                  <a:pt x="237" y="142"/>
                  <a:pt x="242" y="145"/>
                </a:cubicBezTo>
                <a:cubicBezTo>
                  <a:pt x="244" y="146"/>
                  <a:pt x="246" y="147"/>
                  <a:pt x="248" y="149"/>
                </a:cubicBezTo>
                <a:cubicBezTo>
                  <a:pt x="250" y="150"/>
                  <a:pt x="251" y="151"/>
                  <a:pt x="253" y="152"/>
                </a:cubicBezTo>
                <a:cubicBezTo>
                  <a:pt x="253" y="152"/>
                  <a:pt x="253" y="153"/>
                  <a:pt x="254" y="153"/>
                </a:cubicBezTo>
                <a:cubicBezTo>
                  <a:pt x="254" y="153"/>
                  <a:pt x="254" y="153"/>
                  <a:pt x="254" y="153"/>
                </a:cubicBezTo>
                <a:close/>
                <a:moveTo>
                  <a:pt x="252" y="145"/>
                </a:moveTo>
                <a:cubicBezTo>
                  <a:pt x="251" y="145"/>
                  <a:pt x="250" y="144"/>
                  <a:pt x="249" y="144"/>
                </a:cubicBezTo>
                <a:cubicBezTo>
                  <a:pt x="248" y="143"/>
                  <a:pt x="247" y="143"/>
                  <a:pt x="247" y="142"/>
                </a:cubicBezTo>
                <a:cubicBezTo>
                  <a:pt x="244" y="141"/>
                  <a:pt x="242" y="139"/>
                  <a:pt x="240" y="138"/>
                </a:cubicBezTo>
                <a:cubicBezTo>
                  <a:pt x="236" y="135"/>
                  <a:pt x="231" y="133"/>
                  <a:pt x="227" y="132"/>
                </a:cubicBezTo>
                <a:cubicBezTo>
                  <a:pt x="227" y="131"/>
                  <a:pt x="227" y="130"/>
                  <a:pt x="227" y="129"/>
                </a:cubicBezTo>
                <a:cubicBezTo>
                  <a:pt x="230" y="131"/>
                  <a:pt x="233" y="133"/>
                  <a:pt x="236" y="135"/>
                </a:cubicBezTo>
                <a:cubicBezTo>
                  <a:pt x="241" y="137"/>
                  <a:pt x="245" y="140"/>
                  <a:pt x="249" y="143"/>
                </a:cubicBezTo>
                <a:cubicBezTo>
                  <a:pt x="249" y="143"/>
                  <a:pt x="251" y="144"/>
                  <a:pt x="252" y="145"/>
                </a:cubicBezTo>
                <a:cubicBezTo>
                  <a:pt x="252" y="145"/>
                  <a:pt x="252" y="145"/>
                  <a:pt x="252" y="145"/>
                </a:cubicBezTo>
                <a:cubicBezTo>
                  <a:pt x="252" y="145"/>
                  <a:pt x="252" y="145"/>
                  <a:pt x="252" y="145"/>
                </a:cubicBezTo>
                <a:close/>
                <a:moveTo>
                  <a:pt x="237" y="123"/>
                </a:moveTo>
                <a:cubicBezTo>
                  <a:pt x="239" y="124"/>
                  <a:pt x="240" y="125"/>
                  <a:pt x="242" y="126"/>
                </a:cubicBezTo>
                <a:cubicBezTo>
                  <a:pt x="239" y="124"/>
                  <a:pt x="236" y="123"/>
                  <a:pt x="234" y="121"/>
                </a:cubicBezTo>
                <a:cubicBezTo>
                  <a:pt x="231" y="120"/>
                  <a:pt x="229" y="118"/>
                  <a:pt x="226" y="117"/>
                </a:cubicBezTo>
                <a:cubicBezTo>
                  <a:pt x="226" y="116"/>
                  <a:pt x="226" y="115"/>
                  <a:pt x="225" y="114"/>
                </a:cubicBezTo>
                <a:cubicBezTo>
                  <a:pt x="226" y="114"/>
                  <a:pt x="226" y="115"/>
                  <a:pt x="226" y="115"/>
                </a:cubicBezTo>
                <a:cubicBezTo>
                  <a:pt x="226" y="115"/>
                  <a:pt x="226" y="115"/>
                  <a:pt x="226" y="115"/>
                </a:cubicBezTo>
                <a:cubicBezTo>
                  <a:pt x="230" y="118"/>
                  <a:pt x="234" y="120"/>
                  <a:pt x="237" y="123"/>
                </a:cubicBezTo>
                <a:close/>
                <a:moveTo>
                  <a:pt x="226" y="118"/>
                </a:moveTo>
                <a:cubicBezTo>
                  <a:pt x="230" y="121"/>
                  <a:pt x="233" y="123"/>
                  <a:pt x="237" y="126"/>
                </a:cubicBezTo>
                <a:cubicBezTo>
                  <a:pt x="241" y="128"/>
                  <a:pt x="244" y="129"/>
                  <a:pt x="248" y="133"/>
                </a:cubicBezTo>
                <a:cubicBezTo>
                  <a:pt x="248" y="133"/>
                  <a:pt x="248" y="134"/>
                  <a:pt x="249" y="134"/>
                </a:cubicBezTo>
                <a:cubicBezTo>
                  <a:pt x="248" y="133"/>
                  <a:pt x="248" y="133"/>
                  <a:pt x="247" y="133"/>
                </a:cubicBezTo>
                <a:cubicBezTo>
                  <a:pt x="246" y="132"/>
                  <a:pt x="245" y="132"/>
                  <a:pt x="244" y="131"/>
                </a:cubicBezTo>
                <a:cubicBezTo>
                  <a:pt x="242" y="130"/>
                  <a:pt x="240" y="129"/>
                  <a:pt x="238" y="128"/>
                </a:cubicBezTo>
                <a:cubicBezTo>
                  <a:pt x="234" y="125"/>
                  <a:pt x="230" y="123"/>
                  <a:pt x="226" y="121"/>
                </a:cubicBezTo>
                <a:cubicBezTo>
                  <a:pt x="226" y="120"/>
                  <a:pt x="226" y="119"/>
                  <a:pt x="226" y="118"/>
                </a:cubicBezTo>
                <a:close/>
                <a:moveTo>
                  <a:pt x="227" y="123"/>
                </a:moveTo>
                <a:cubicBezTo>
                  <a:pt x="233" y="129"/>
                  <a:pt x="242" y="132"/>
                  <a:pt x="249" y="138"/>
                </a:cubicBezTo>
                <a:cubicBezTo>
                  <a:pt x="252" y="141"/>
                  <a:pt x="247" y="137"/>
                  <a:pt x="246" y="137"/>
                </a:cubicBezTo>
                <a:cubicBezTo>
                  <a:pt x="243" y="135"/>
                  <a:pt x="241" y="134"/>
                  <a:pt x="238" y="133"/>
                </a:cubicBezTo>
                <a:cubicBezTo>
                  <a:pt x="234" y="131"/>
                  <a:pt x="231" y="128"/>
                  <a:pt x="227" y="125"/>
                </a:cubicBezTo>
                <a:cubicBezTo>
                  <a:pt x="227" y="125"/>
                  <a:pt x="227" y="124"/>
                  <a:pt x="227" y="123"/>
                </a:cubicBezTo>
                <a:close/>
                <a:moveTo>
                  <a:pt x="229" y="128"/>
                </a:moveTo>
                <a:cubicBezTo>
                  <a:pt x="228" y="127"/>
                  <a:pt x="227" y="127"/>
                  <a:pt x="227" y="127"/>
                </a:cubicBezTo>
                <a:cubicBezTo>
                  <a:pt x="227" y="127"/>
                  <a:pt x="227" y="127"/>
                  <a:pt x="227" y="126"/>
                </a:cubicBezTo>
                <a:cubicBezTo>
                  <a:pt x="227" y="127"/>
                  <a:pt x="228" y="127"/>
                  <a:pt x="229" y="128"/>
                </a:cubicBezTo>
                <a:close/>
                <a:moveTo>
                  <a:pt x="227" y="133"/>
                </a:moveTo>
                <a:cubicBezTo>
                  <a:pt x="230" y="135"/>
                  <a:pt x="234" y="136"/>
                  <a:pt x="237" y="138"/>
                </a:cubicBezTo>
                <a:cubicBezTo>
                  <a:pt x="242" y="142"/>
                  <a:pt x="246" y="144"/>
                  <a:pt x="251" y="147"/>
                </a:cubicBezTo>
                <a:cubicBezTo>
                  <a:pt x="254" y="150"/>
                  <a:pt x="250" y="147"/>
                  <a:pt x="249" y="147"/>
                </a:cubicBezTo>
                <a:cubicBezTo>
                  <a:pt x="248" y="146"/>
                  <a:pt x="247" y="146"/>
                  <a:pt x="247" y="145"/>
                </a:cubicBezTo>
                <a:cubicBezTo>
                  <a:pt x="244" y="144"/>
                  <a:pt x="242" y="142"/>
                  <a:pt x="240" y="141"/>
                </a:cubicBezTo>
                <a:cubicBezTo>
                  <a:pt x="235" y="139"/>
                  <a:pt x="231" y="136"/>
                  <a:pt x="227" y="135"/>
                </a:cubicBezTo>
                <a:cubicBezTo>
                  <a:pt x="227" y="134"/>
                  <a:pt x="227" y="133"/>
                  <a:pt x="227" y="133"/>
                </a:cubicBezTo>
                <a:close/>
                <a:moveTo>
                  <a:pt x="227" y="140"/>
                </a:moveTo>
                <a:cubicBezTo>
                  <a:pt x="233" y="146"/>
                  <a:pt x="242" y="149"/>
                  <a:pt x="249" y="154"/>
                </a:cubicBezTo>
                <a:cubicBezTo>
                  <a:pt x="249" y="154"/>
                  <a:pt x="249" y="154"/>
                  <a:pt x="249" y="154"/>
                </a:cubicBezTo>
                <a:cubicBezTo>
                  <a:pt x="248" y="154"/>
                  <a:pt x="248" y="153"/>
                  <a:pt x="247" y="153"/>
                </a:cubicBezTo>
                <a:cubicBezTo>
                  <a:pt x="242" y="150"/>
                  <a:pt x="237" y="148"/>
                  <a:pt x="232" y="145"/>
                </a:cubicBezTo>
                <a:cubicBezTo>
                  <a:pt x="231" y="145"/>
                  <a:pt x="229" y="144"/>
                  <a:pt x="228" y="143"/>
                </a:cubicBezTo>
                <a:cubicBezTo>
                  <a:pt x="228" y="143"/>
                  <a:pt x="228" y="143"/>
                  <a:pt x="228" y="143"/>
                </a:cubicBezTo>
                <a:cubicBezTo>
                  <a:pt x="227" y="143"/>
                  <a:pt x="227" y="143"/>
                  <a:pt x="227" y="143"/>
                </a:cubicBezTo>
                <a:cubicBezTo>
                  <a:pt x="227" y="142"/>
                  <a:pt x="227" y="141"/>
                  <a:pt x="227" y="140"/>
                </a:cubicBezTo>
                <a:close/>
                <a:moveTo>
                  <a:pt x="254" y="161"/>
                </a:moveTo>
                <a:cubicBezTo>
                  <a:pt x="253" y="160"/>
                  <a:pt x="252" y="160"/>
                  <a:pt x="251" y="159"/>
                </a:cubicBezTo>
                <a:cubicBezTo>
                  <a:pt x="248" y="158"/>
                  <a:pt x="246" y="156"/>
                  <a:pt x="243" y="155"/>
                </a:cubicBezTo>
                <a:cubicBezTo>
                  <a:pt x="237" y="152"/>
                  <a:pt x="232" y="149"/>
                  <a:pt x="227" y="146"/>
                </a:cubicBezTo>
                <a:cubicBezTo>
                  <a:pt x="227" y="145"/>
                  <a:pt x="227" y="144"/>
                  <a:pt x="227" y="144"/>
                </a:cubicBezTo>
                <a:cubicBezTo>
                  <a:pt x="227" y="144"/>
                  <a:pt x="227" y="144"/>
                  <a:pt x="227" y="144"/>
                </a:cubicBezTo>
                <a:cubicBezTo>
                  <a:pt x="227" y="144"/>
                  <a:pt x="227" y="144"/>
                  <a:pt x="227" y="144"/>
                </a:cubicBezTo>
                <a:cubicBezTo>
                  <a:pt x="229" y="145"/>
                  <a:pt x="230" y="146"/>
                  <a:pt x="232" y="147"/>
                </a:cubicBezTo>
                <a:cubicBezTo>
                  <a:pt x="234" y="148"/>
                  <a:pt x="237" y="150"/>
                  <a:pt x="239" y="152"/>
                </a:cubicBezTo>
                <a:cubicBezTo>
                  <a:pt x="243" y="155"/>
                  <a:pt x="248" y="156"/>
                  <a:pt x="252" y="159"/>
                </a:cubicBezTo>
                <a:cubicBezTo>
                  <a:pt x="250" y="158"/>
                  <a:pt x="256" y="162"/>
                  <a:pt x="254" y="161"/>
                </a:cubicBezTo>
                <a:close/>
                <a:moveTo>
                  <a:pt x="227" y="147"/>
                </a:moveTo>
                <a:cubicBezTo>
                  <a:pt x="232" y="152"/>
                  <a:pt x="240" y="155"/>
                  <a:pt x="246" y="159"/>
                </a:cubicBezTo>
                <a:cubicBezTo>
                  <a:pt x="249" y="161"/>
                  <a:pt x="251" y="162"/>
                  <a:pt x="253" y="164"/>
                </a:cubicBezTo>
                <a:cubicBezTo>
                  <a:pt x="254" y="164"/>
                  <a:pt x="259" y="167"/>
                  <a:pt x="255" y="165"/>
                </a:cubicBezTo>
                <a:cubicBezTo>
                  <a:pt x="251" y="163"/>
                  <a:pt x="247" y="161"/>
                  <a:pt x="243" y="158"/>
                </a:cubicBezTo>
                <a:cubicBezTo>
                  <a:pt x="240" y="156"/>
                  <a:pt x="236" y="154"/>
                  <a:pt x="233" y="152"/>
                </a:cubicBezTo>
                <a:cubicBezTo>
                  <a:pt x="231" y="151"/>
                  <a:pt x="229" y="150"/>
                  <a:pt x="227" y="148"/>
                </a:cubicBezTo>
                <a:cubicBezTo>
                  <a:pt x="227" y="148"/>
                  <a:pt x="227" y="147"/>
                  <a:pt x="227" y="147"/>
                </a:cubicBezTo>
                <a:close/>
                <a:moveTo>
                  <a:pt x="246" y="162"/>
                </a:moveTo>
                <a:cubicBezTo>
                  <a:pt x="250" y="165"/>
                  <a:pt x="254" y="167"/>
                  <a:pt x="257" y="170"/>
                </a:cubicBezTo>
                <a:cubicBezTo>
                  <a:pt x="256" y="169"/>
                  <a:pt x="252" y="167"/>
                  <a:pt x="250" y="166"/>
                </a:cubicBezTo>
                <a:cubicBezTo>
                  <a:pt x="248" y="165"/>
                  <a:pt x="246" y="164"/>
                  <a:pt x="245" y="163"/>
                </a:cubicBezTo>
                <a:cubicBezTo>
                  <a:pt x="242" y="161"/>
                  <a:pt x="238" y="159"/>
                  <a:pt x="235" y="157"/>
                </a:cubicBezTo>
                <a:cubicBezTo>
                  <a:pt x="232" y="155"/>
                  <a:pt x="229" y="153"/>
                  <a:pt x="226" y="151"/>
                </a:cubicBezTo>
                <a:cubicBezTo>
                  <a:pt x="226" y="150"/>
                  <a:pt x="226" y="150"/>
                  <a:pt x="226" y="149"/>
                </a:cubicBezTo>
                <a:cubicBezTo>
                  <a:pt x="228" y="150"/>
                  <a:pt x="230" y="151"/>
                  <a:pt x="232" y="153"/>
                </a:cubicBezTo>
                <a:cubicBezTo>
                  <a:pt x="233" y="153"/>
                  <a:pt x="233" y="153"/>
                  <a:pt x="234" y="154"/>
                </a:cubicBezTo>
                <a:cubicBezTo>
                  <a:pt x="238" y="156"/>
                  <a:pt x="242" y="159"/>
                  <a:pt x="246" y="162"/>
                </a:cubicBezTo>
                <a:close/>
                <a:moveTo>
                  <a:pt x="224" y="109"/>
                </a:moveTo>
                <a:cubicBezTo>
                  <a:pt x="231" y="114"/>
                  <a:pt x="238" y="117"/>
                  <a:pt x="243" y="122"/>
                </a:cubicBezTo>
                <a:cubicBezTo>
                  <a:pt x="244" y="123"/>
                  <a:pt x="245" y="123"/>
                  <a:pt x="246" y="124"/>
                </a:cubicBezTo>
                <a:cubicBezTo>
                  <a:pt x="245" y="123"/>
                  <a:pt x="244" y="123"/>
                  <a:pt x="243" y="122"/>
                </a:cubicBezTo>
                <a:cubicBezTo>
                  <a:pt x="241" y="121"/>
                  <a:pt x="239" y="120"/>
                  <a:pt x="237" y="119"/>
                </a:cubicBezTo>
                <a:cubicBezTo>
                  <a:pt x="233" y="117"/>
                  <a:pt x="229" y="115"/>
                  <a:pt x="225" y="113"/>
                </a:cubicBezTo>
                <a:cubicBezTo>
                  <a:pt x="225" y="113"/>
                  <a:pt x="225" y="112"/>
                  <a:pt x="225" y="112"/>
                </a:cubicBezTo>
                <a:cubicBezTo>
                  <a:pt x="225" y="111"/>
                  <a:pt x="225" y="110"/>
                  <a:pt x="224" y="109"/>
                </a:cubicBezTo>
                <a:close/>
                <a:moveTo>
                  <a:pt x="224" y="106"/>
                </a:moveTo>
                <a:cubicBezTo>
                  <a:pt x="228" y="108"/>
                  <a:pt x="231" y="111"/>
                  <a:pt x="235" y="113"/>
                </a:cubicBezTo>
                <a:cubicBezTo>
                  <a:pt x="238" y="115"/>
                  <a:pt x="241" y="116"/>
                  <a:pt x="244" y="119"/>
                </a:cubicBezTo>
                <a:cubicBezTo>
                  <a:pt x="244" y="119"/>
                  <a:pt x="244" y="119"/>
                  <a:pt x="244" y="119"/>
                </a:cubicBezTo>
                <a:cubicBezTo>
                  <a:pt x="242" y="117"/>
                  <a:pt x="239" y="116"/>
                  <a:pt x="236" y="115"/>
                </a:cubicBezTo>
                <a:cubicBezTo>
                  <a:pt x="232" y="113"/>
                  <a:pt x="228" y="111"/>
                  <a:pt x="224" y="108"/>
                </a:cubicBezTo>
                <a:cubicBezTo>
                  <a:pt x="224" y="107"/>
                  <a:pt x="224" y="107"/>
                  <a:pt x="224" y="106"/>
                </a:cubicBezTo>
                <a:close/>
                <a:moveTo>
                  <a:pt x="244" y="118"/>
                </a:moveTo>
                <a:cubicBezTo>
                  <a:pt x="242" y="116"/>
                  <a:pt x="240" y="115"/>
                  <a:pt x="239" y="114"/>
                </a:cubicBezTo>
                <a:cubicBezTo>
                  <a:pt x="235" y="112"/>
                  <a:pt x="231" y="110"/>
                  <a:pt x="227" y="107"/>
                </a:cubicBezTo>
                <a:cubicBezTo>
                  <a:pt x="228" y="107"/>
                  <a:pt x="228" y="108"/>
                  <a:pt x="228" y="108"/>
                </a:cubicBezTo>
                <a:cubicBezTo>
                  <a:pt x="230" y="108"/>
                  <a:pt x="232" y="109"/>
                  <a:pt x="234" y="110"/>
                </a:cubicBezTo>
                <a:cubicBezTo>
                  <a:pt x="237" y="112"/>
                  <a:pt x="240" y="114"/>
                  <a:pt x="243" y="115"/>
                </a:cubicBezTo>
                <a:cubicBezTo>
                  <a:pt x="243" y="116"/>
                  <a:pt x="244" y="117"/>
                  <a:pt x="244" y="118"/>
                </a:cubicBezTo>
                <a:close/>
                <a:moveTo>
                  <a:pt x="222" y="102"/>
                </a:moveTo>
                <a:cubicBezTo>
                  <a:pt x="228" y="106"/>
                  <a:pt x="235" y="108"/>
                  <a:pt x="241" y="112"/>
                </a:cubicBezTo>
                <a:cubicBezTo>
                  <a:pt x="241" y="112"/>
                  <a:pt x="242" y="113"/>
                  <a:pt x="243" y="113"/>
                </a:cubicBezTo>
                <a:cubicBezTo>
                  <a:pt x="243" y="114"/>
                  <a:pt x="243" y="114"/>
                  <a:pt x="243" y="114"/>
                </a:cubicBezTo>
                <a:cubicBezTo>
                  <a:pt x="243" y="114"/>
                  <a:pt x="242" y="114"/>
                  <a:pt x="242" y="114"/>
                </a:cubicBezTo>
                <a:cubicBezTo>
                  <a:pt x="241" y="113"/>
                  <a:pt x="239" y="113"/>
                  <a:pt x="238" y="112"/>
                </a:cubicBezTo>
                <a:cubicBezTo>
                  <a:pt x="236" y="111"/>
                  <a:pt x="235" y="110"/>
                  <a:pt x="233" y="109"/>
                </a:cubicBezTo>
                <a:cubicBezTo>
                  <a:pt x="230" y="107"/>
                  <a:pt x="226" y="106"/>
                  <a:pt x="223" y="105"/>
                </a:cubicBezTo>
                <a:cubicBezTo>
                  <a:pt x="223" y="104"/>
                  <a:pt x="223" y="103"/>
                  <a:pt x="222" y="102"/>
                </a:cubicBezTo>
                <a:close/>
                <a:moveTo>
                  <a:pt x="221" y="97"/>
                </a:moveTo>
                <a:cubicBezTo>
                  <a:pt x="225" y="101"/>
                  <a:pt x="231" y="103"/>
                  <a:pt x="236" y="105"/>
                </a:cubicBezTo>
                <a:cubicBezTo>
                  <a:pt x="236" y="105"/>
                  <a:pt x="243" y="109"/>
                  <a:pt x="239" y="107"/>
                </a:cubicBezTo>
                <a:cubicBezTo>
                  <a:pt x="236" y="107"/>
                  <a:pt x="234" y="106"/>
                  <a:pt x="231" y="105"/>
                </a:cubicBezTo>
                <a:cubicBezTo>
                  <a:pt x="228" y="103"/>
                  <a:pt x="225" y="102"/>
                  <a:pt x="222" y="100"/>
                </a:cubicBezTo>
                <a:cubicBezTo>
                  <a:pt x="222" y="99"/>
                  <a:pt x="221" y="98"/>
                  <a:pt x="221" y="97"/>
                </a:cubicBezTo>
                <a:close/>
                <a:moveTo>
                  <a:pt x="219" y="93"/>
                </a:moveTo>
                <a:cubicBezTo>
                  <a:pt x="224" y="97"/>
                  <a:pt x="231" y="100"/>
                  <a:pt x="237" y="103"/>
                </a:cubicBezTo>
                <a:cubicBezTo>
                  <a:pt x="237" y="103"/>
                  <a:pt x="238" y="104"/>
                  <a:pt x="239" y="104"/>
                </a:cubicBezTo>
                <a:cubicBezTo>
                  <a:pt x="238" y="103"/>
                  <a:pt x="237" y="103"/>
                  <a:pt x="236" y="102"/>
                </a:cubicBezTo>
                <a:cubicBezTo>
                  <a:pt x="234" y="101"/>
                  <a:pt x="232" y="101"/>
                  <a:pt x="230" y="100"/>
                </a:cubicBezTo>
                <a:cubicBezTo>
                  <a:pt x="227" y="98"/>
                  <a:pt x="223" y="96"/>
                  <a:pt x="220" y="95"/>
                </a:cubicBezTo>
                <a:cubicBezTo>
                  <a:pt x="220" y="94"/>
                  <a:pt x="219" y="94"/>
                  <a:pt x="219" y="93"/>
                </a:cubicBezTo>
                <a:close/>
                <a:moveTo>
                  <a:pt x="217" y="88"/>
                </a:moveTo>
                <a:cubicBezTo>
                  <a:pt x="223" y="93"/>
                  <a:pt x="230" y="95"/>
                  <a:pt x="237" y="99"/>
                </a:cubicBezTo>
                <a:cubicBezTo>
                  <a:pt x="242" y="103"/>
                  <a:pt x="234" y="99"/>
                  <a:pt x="233" y="98"/>
                </a:cubicBezTo>
                <a:cubicBezTo>
                  <a:pt x="231" y="97"/>
                  <a:pt x="229" y="96"/>
                  <a:pt x="227" y="95"/>
                </a:cubicBezTo>
                <a:cubicBezTo>
                  <a:pt x="224" y="94"/>
                  <a:pt x="221" y="92"/>
                  <a:pt x="218" y="90"/>
                </a:cubicBezTo>
                <a:cubicBezTo>
                  <a:pt x="218" y="90"/>
                  <a:pt x="217" y="89"/>
                  <a:pt x="217" y="88"/>
                </a:cubicBezTo>
                <a:close/>
                <a:moveTo>
                  <a:pt x="238" y="99"/>
                </a:moveTo>
                <a:cubicBezTo>
                  <a:pt x="233" y="95"/>
                  <a:pt x="225" y="93"/>
                  <a:pt x="219" y="89"/>
                </a:cubicBezTo>
                <a:cubicBezTo>
                  <a:pt x="214" y="85"/>
                  <a:pt x="220" y="89"/>
                  <a:pt x="221" y="90"/>
                </a:cubicBezTo>
                <a:cubicBezTo>
                  <a:pt x="223" y="91"/>
                  <a:pt x="225" y="92"/>
                  <a:pt x="227" y="93"/>
                </a:cubicBezTo>
                <a:cubicBezTo>
                  <a:pt x="230" y="95"/>
                  <a:pt x="234" y="96"/>
                  <a:pt x="238" y="97"/>
                </a:cubicBezTo>
                <a:cubicBezTo>
                  <a:pt x="238" y="98"/>
                  <a:pt x="238" y="99"/>
                  <a:pt x="238" y="99"/>
                </a:cubicBezTo>
                <a:close/>
                <a:moveTo>
                  <a:pt x="214" y="83"/>
                </a:moveTo>
                <a:cubicBezTo>
                  <a:pt x="221" y="88"/>
                  <a:pt x="229" y="91"/>
                  <a:pt x="236" y="96"/>
                </a:cubicBezTo>
                <a:cubicBezTo>
                  <a:pt x="239" y="98"/>
                  <a:pt x="235" y="96"/>
                  <a:pt x="234" y="96"/>
                </a:cubicBezTo>
                <a:cubicBezTo>
                  <a:pt x="232" y="95"/>
                  <a:pt x="230" y="93"/>
                  <a:pt x="227" y="92"/>
                </a:cubicBezTo>
                <a:cubicBezTo>
                  <a:pt x="224" y="90"/>
                  <a:pt x="220" y="88"/>
                  <a:pt x="216" y="86"/>
                </a:cubicBezTo>
                <a:cubicBezTo>
                  <a:pt x="216" y="86"/>
                  <a:pt x="216" y="86"/>
                  <a:pt x="216" y="86"/>
                </a:cubicBezTo>
                <a:cubicBezTo>
                  <a:pt x="215" y="85"/>
                  <a:pt x="215" y="84"/>
                  <a:pt x="214" y="83"/>
                </a:cubicBezTo>
                <a:close/>
                <a:moveTo>
                  <a:pt x="211" y="78"/>
                </a:moveTo>
                <a:cubicBezTo>
                  <a:pt x="219" y="83"/>
                  <a:pt x="228" y="87"/>
                  <a:pt x="236" y="92"/>
                </a:cubicBezTo>
                <a:cubicBezTo>
                  <a:pt x="236" y="92"/>
                  <a:pt x="236" y="92"/>
                  <a:pt x="236" y="92"/>
                </a:cubicBezTo>
                <a:cubicBezTo>
                  <a:pt x="233" y="90"/>
                  <a:pt x="227" y="88"/>
                  <a:pt x="223" y="86"/>
                </a:cubicBezTo>
                <a:cubicBezTo>
                  <a:pt x="219" y="84"/>
                  <a:pt x="216" y="82"/>
                  <a:pt x="213" y="81"/>
                </a:cubicBezTo>
                <a:cubicBezTo>
                  <a:pt x="212" y="80"/>
                  <a:pt x="212" y="79"/>
                  <a:pt x="211" y="78"/>
                </a:cubicBezTo>
                <a:close/>
                <a:moveTo>
                  <a:pt x="206" y="71"/>
                </a:moveTo>
                <a:cubicBezTo>
                  <a:pt x="213" y="76"/>
                  <a:pt x="222" y="80"/>
                  <a:pt x="230" y="84"/>
                </a:cubicBezTo>
                <a:cubicBezTo>
                  <a:pt x="230" y="84"/>
                  <a:pt x="232" y="85"/>
                  <a:pt x="233" y="85"/>
                </a:cubicBezTo>
                <a:cubicBezTo>
                  <a:pt x="233" y="85"/>
                  <a:pt x="233" y="85"/>
                  <a:pt x="233" y="85"/>
                </a:cubicBezTo>
                <a:cubicBezTo>
                  <a:pt x="233" y="85"/>
                  <a:pt x="232" y="85"/>
                  <a:pt x="232" y="85"/>
                </a:cubicBezTo>
                <a:cubicBezTo>
                  <a:pt x="231" y="85"/>
                  <a:pt x="230" y="84"/>
                  <a:pt x="229" y="84"/>
                </a:cubicBezTo>
                <a:cubicBezTo>
                  <a:pt x="226" y="83"/>
                  <a:pt x="223" y="81"/>
                  <a:pt x="221" y="80"/>
                </a:cubicBezTo>
                <a:cubicBezTo>
                  <a:pt x="217" y="78"/>
                  <a:pt x="213" y="77"/>
                  <a:pt x="209" y="76"/>
                </a:cubicBezTo>
                <a:cubicBezTo>
                  <a:pt x="208" y="74"/>
                  <a:pt x="207" y="73"/>
                  <a:pt x="206" y="71"/>
                </a:cubicBezTo>
                <a:close/>
                <a:moveTo>
                  <a:pt x="221" y="79"/>
                </a:moveTo>
                <a:cubicBezTo>
                  <a:pt x="220" y="78"/>
                  <a:pt x="218" y="77"/>
                  <a:pt x="216" y="76"/>
                </a:cubicBezTo>
                <a:cubicBezTo>
                  <a:pt x="216" y="77"/>
                  <a:pt x="217" y="77"/>
                  <a:pt x="218" y="77"/>
                </a:cubicBezTo>
                <a:cubicBezTo>
                  <a:pt x="220" y="79"/>
                  <a:pt x="223" y="80"/>
                  <a:pt x="226" y="81"/>
                </a:cubicBezTo>
                <a:cubicBezTo>
                  <a:pt x="224" y="81"/>
                  <a:pt x="223" y="80"/>
                  <a:pt x="221" y="79"/>
                </a:cubicBezTo>
                <a:close/>
                <a:moveTo>
                  <a:pt x="236" y="91"/>
                </a:moveTo>
                <a:cubicBezTo>
                  <a:pt x="227" y="86"/>
                  <a:pt x="218" y="82"/>
                  <a:pt x="210" y="77"/>
                </a:cubicBezTo>
                <a:cubicBezTo>
                  <a:pt x="210" y="77"/>
                  <a:pt x="210" y="77"/>
                  <a:pt x="210" y="77"/>
                </a:cubicBezTo>
                <a:cubicBezTo>
                  <a:pt x="213" y="79"/>
                  <a:pt x="219" y="80"/>
                  <a:pt x="223" y="82"/>
                </a:cubicBezTo>
                <a:cubicBezTo>
                  <a:pt x="226" y="84"/>
                  <a:pt x="230" y="85"/>
                  <a:pt x="233" y="86"/>
                </a:cubicBezTo>
                <a:cubicBezTo>
                  <a:pt x="234" y="88"/>
                  <a:pt x="235" y="90"/>
                  <a:pt x="236" y="91"/>
                </a:cubicBezTo>
                <a:close/>
                <a:moveTo>
                  <a:pt x="237" y="95"/>
                </a:moveTo>
                <a:cubicBezTo>
                  <a:pt x="229" y="90"/>
                  <a:pt x="221" y="87"/>
                  <a:pt x="213" y="82"/>
                </a:cubicBezTo>
                <a:cubicBezTo>
                  <a:pt x="213" y="82"/>
                  <a:pt x="213" y="82"/>
                  <a:pt x="213" y="82"/>
                </a:cubicBezTo>
                <a:cubicBezTo>
                  <a:pt x="216" y="84"/>
                  <a:pt x="222" y="86"/>
                  <a:pt x="225" y="88"/>
                </a:cubicBezTo>
                <a:cubicBezTo>
                  <a:pt x="229" y="89"/>
                  <a:pt x="233" y="91"/>
                  <a:pt x="236" y="93"/>
                </a:cubicBezTo>
                <a:cubicBezTo>
                  <a:pt x="236" y="94"/>
                  <a:pt x="237" y="95"/>
                  <a:pt x="237" y="95"/>
                </a:cubicBezTo>
                <a:close/>
                <a:moveTo>
                  <a:pt x="240" y="104"/>
                </a:moveTo>
                <a:cubicBezTo>
                  <a:pt x="236" y="101"/>
                  <a:pt x="232" y="99"/>
                  <a:pt x="228" y="97"/>
                </a:cubicBezTo>
                <a:cubicBezTo>
                  <a:pt x="225" y="96"/>
                  <a:pt x="221" y="94"/>
                  <a:pt x="218" y="92"/>
                </a:cubicBezTo>
                <a:cubicBezTo>
                  <a:pt x="218" y="92"/>
                  <a:pt x="218" y="92"/>
                  <a:pt x="218" y="91"/>
                </a:cubicBezTo>
                <a:cubicBezTo>
                  <a:pt x="221" y="94"/>
                  <a:pt x="225" y="95"/>
                  <a:pt x="228" y="96"/>
                </a:cubicBezTo>
                <a:cubicBezTo>
                  <a:pt x="232" y="98"/>
                  <a:pt x="235" y="100"/>
                  <a:pt x="239" y="101"/>
                </a:cubicBezTo>
                <a:cubicBezTo>
                  <a:pt x="239" y="102"/>
                  <a:pt x="239" y="103"/>
                  <a:pt x="240" y="104"/>
                </a:cubicBezTo>
                <a:close/>
                <a:moveTo>
                  <a:pt x="241" y="107"/>
                </a:moveTo>
                <a:cubicBezTo>
                  <a:pt x="234" y="103"/>
                  <a:pt x="227" y="102"/>
                  <a:pt x="221" y="96"/>
                </a:cubicBezTo>
                <a:cubicBezTo>
                  <a:pt x="219" y="94"/>
                  <a:pt x="224" y="98"/>
                  <a:pt x="225" y="98"/>
                </a:cubicBezTo>
                <a:cubicBezTo>
                  <a:pt x="227" y="99"/>
                  <a:pt x="229" y="100"/>
                  <a:pt x="231" y="101"/>
                </a:cubicBezTo>
                <a:cubicBezTo>
                  <a:pt x="234" y="102"/>
                  <a:pt x="237" y="104"/>
                  <a:pt x="240" y="105"/>
                </a:cubicBezTo>
                <a:cubicBezTo>
                  <a:pt x="240" y="106"/>
                  <a:pt x="240" y="106"/>
                  <a:pt x="241" y="107"/>
                </a:cubicBezTo>
                <a:close/>
                <a:moveTo>
                  <a:pt x="242" y="113"/>
                </a:moveTo>
                <a:cubicBezTo>
                  <a:pt x="240" y="111"/>
                  <a:pt x="237" y="109"/>
                  <a:pt x="234" y="107"/>
                </a:cubicBezTo>
                <a:cubicBezTo>
                  <a:pt x="231" y="106"/>
                  <a:pt x="226" y="104"/>
                  <a:pt x="223" y="102"/>
                </a:cubicBezTo>
                <a:cubicBezTo>
                  <a:pt x="221" y="100"/>
                  <a:pt x="225" y="103"/>
                  <a:pt x="225" y="103"/>
                </a:cubicBezTo>
                <a:cubicBezTo>
                  <a:pt x="226" y="103"/>
                  <a:pt x="226" y="103"/>
                  <a:pt x="227" y="103"/>
                </a:cubicBezTo>
                <a:cubicBezTo>
                  <a:pt x="229" y="104"/>
                  <a:pt x="232" y="105"/>
                  <a:pt x="234" y="106"/>
                </a:cubicBezTo>
                <a:cubicBezTo>
                  <a:pt x="236" y="107"/>
                  <a:pt x="239" y="108"/>
                  <a:pt x="241" y="109"/>
                </a:cubicBezTo>
                <a:cubicBezTo>
                  <a:pt x="242" y="110"/>
                  <a:pt x="242" y="111"/>
                  <a:pt x="242" y="113"/>
                </a:cubicBezTo>
                <a:close/>
                <a:moveTo>
                  <a:pt x="245" y="123"/>
                </a:moveTo>
                <a:cubicBezTo>
                  <a:pt x="241" y="119"/>
                  <a:pt x="236" y="116"/>
                  <a:pt x="232" y="113"/>
                </a:cubicBezTo>
                <a:cubicBezTo>
                  <a:pt x="232" y="114"/>
                  <a:pt x="233" y="114"/>
                  <a:pt x="233" y="114"/>
                </a:cubicBezTo>
                <a:cubicBezTo>
                  <a:pt x="237" y="116"/>
                  <a:pt x="241" y="117"/>
                  <a:pt x="245" y="120"/>
                </a:cubicBezTo>
                <a:cubicBezTo>
                  <a:pt x="245" y="121"/>
                  <a:pt x="245" y="122"/>
                  <a:pt x="245" y="123"/>
                </a:cubicBezTo>
                <a:close/>
                <a:moveTo>
                  <a:pt x="247" y="128"/>
                </a:moveTo>
                <a:cubicBezTo>
                  <a:pt x="244" y="126"/>
                  <a:pt x="241" y="124"/>
                  <a:pt x="238" y="122"/>
                </a:cubicBezTo>
                <a:cubicBezTo>
                  <a:pt x="235" y="120"/>
                  <a:pt x="232" y="118"/>
                  <a:pt x="229" y="116"/>
                </a:cubicBezTo>
                <a:cubicBezTo>
                  <a:pt x="230" y="116"/>
                  <a:pt x="230" y="116"/>
                  <a:pt x="231" y="117"/>
                </a:cubicBezTo>
                <a:cubicBezTo>
                  <a:pt x="233" y="118"/>
                  <a:pt x="235" y="119"/>
                  <a:pt x="237" y="120"/>
                </a:cubicBezTo>
                <a:cubicBezTo>
                  <a:pt x="240" y="121"/>
                  <a:pt x="243" y="123"/>
                  <a:pt x="246" y="125"/>
                </a:cubicBezTo>
                <a:cubicBezTo>
                  <a:pt x="246" y="126"/>
                  <a:pt x="247" y="127"/>
                  <a:pt x="247" y="128"/>
                </a:cubicBezTo>
                <a:close/>
                <a:moveTo>
                  <a:pt x="248" y="132"/>
                </a:moveTo>
                <a:cubicBezTo>
                  <a:pt x="246" y="130"/>
                  <a:pt x="245" y="128"/>
                  <a:pt x="242" y="127"/>
                </a:cubicBezTo>
                <a:cubicBezTo>
                  <a:pt x="237" y="125"/>
                  <a:pt x="233" y="122"/>
                  <a:pt x="230" y="120"/>
                </a:cubicBezTo>
                <a:cubicBezTo>
                  <a:pt x="229" y="119"/>
                  <a:pt x="225" y="117"/>
                  <a:pt x="228" y="118"/>
                </a:cubicBezTo>
                <a:cubicBezTo>
                  <a:pt x="229" y="119"/>
                  <a:pt x="229" y="119"/>
                  <a:pt x="230" y="120"/>
                </a:cubicBezTo>
                <a:cubicBezTo>
                  <a:pt x="232" y="121"/>
                  <a:pt x="233" y="122"/>
                  <a:pt x="235" y="123"/>
                </a:cubicBezTo>
                <a:cubicBezTo>
                  <a:pt x="239" y="125"/>
                  <a:pt x="243" y="127"/>
                  <a:pt x="247" y="130"/>
                </a:cubicBezTo>
                <a:cubicBezTo>
                  <a:pt x="248" y="130"/>
                  <a:pt x="248" y="131"/>
                  <a:pt x="248" y="132"/>
                </a:cubicBezTo>
                <a:close/>
                <a:moveTo>
                  <a:pt x="250" y="138"/>
                </a:moveTo>
                <a:cubicBezTo>
                  <a:pt x="244" y="132"/>
                  <a:pt x="236" y="129"/>
                  <a:pt x="229" y="124"/>
                </a:cubicBezTo>
                <a:cubicBezTo>
                  <a:pt x="230" y="125"/>
                  <a:pt x="227" y="123"/>
                  <a:pt x="226" y="122"/>
                </a:cubicBezTo>
                <a:cubicBezTo>
                  <a:pt x="226" y="122"/>
                  <a:pt x="226" y="122"/>
                  <a:pt x="226" y="122"/>
                </a:cubicBezTo>
                <a:cubicBezTo>
                  <a:pt x="226" y="122"/>
                  <a:pt x="226" y="122"/>
                  <a:pt x="226" y="122"/>
                </a:cubicBezTo>
                <a:cubicBezTo>
                  <a:pt x="228" y="123"/>
                  <a:pt x="229" y="123"/>
                  <a:pt x="230" y="124"/>
                </a:cubicBezTo>
                <a:cubicBezTo>
                  <a:pt x="232" y="125"/>
                  <a:pt x="234" y="126"/>
                  <a:pt x="236" y="127"/>
                </a:cubicBezTo>
                <a:cubicBezTo>
                  <a:pt x="240" y="130"/>
                  <a:pt x="244" y="132"/>
                  <a:pt x="249" y="134"/>
                </a:cubicBezTo>
                <a:cubicBezTo>
                  <a:pt x="249" y="135"/>
                  <a:pt x="249" y="137"/>
                  <a:pt x="250" y="138"/>
                </a:cubicBezTo>
                <a:close/>
                <a:moveTo>
                  <a:pt x="250" y="140"/>
                </a:moveTo>
                <a:cubicBezTo>
                  <a:pt x="250" y="140"/>
                  <a:pt x="250" y="140"/>
                  <a:pt x="250" y="140"/>
                </a:cubicBezTo>
                <a:cubicBezTo>
                  <a:pt x="250" y="140"/>
                  <a:pt x="250" y="140"/>
                  <a:pt x="250" y="140"/>
                </a:cubicBezTo>
                <a:cubicBezTo>
                  <a:pt x="250" y="140"/>
                  <a:pt x="250" y="140"/>
                  <a:pt x="250" y="140"/>
                </a:cubicBezTo>
                <a:close/>
                <a:moveTo>
                  <a:pt x="251" y="144"/>
                </a:moveTo>
                <a:cubicBezTo>
                  <a:pt x="248" y="141"/>
                  <a:pt x="244" y="138"/>
                  <a:pt x="241" y="136"/>
                </a:cubicBezTo>
                <a:cubicBezTo>
                  <a:pt x="236" y="134"/>
                  <a:pt x="231" y="132"/>
                  <a:pt x="227" y="128"/>
                </a:cubicBezTo>
                <a:cubicBezTo>
                  <a:pt x="227" y="128"/>
                  <a:pt x="231" y="129"/>
                  <a:pt x="232" y="130"/>
                </a:cubicBezTo>
                <a:cubicBezTo>
                  <a:pt x="233" y="130"/>
                  <a:pt x="233" y="131"/>
                  <a:pt x="234" y="132"/>
                </a:cubicBezTo>
                <a:cubicBezTo>
                  <a:pt x="236" y="133"/>
                  <a:pt x="238" y="134"/>
                  <a:pt x="240" y="135"/>
                </a:cubicBezTo>
                <a:cubicBezTo>
                  <a:pt x="244" y="137"/>
                  <a:pt x="247" y="139"/>
                  <a:pt x="251" y="142"/>
                </a:cubicBezTo>
                <a:cubicBezTo>
                  <a:pt x="251" y="142"/>
                  <a:pt x="251" y="143"/>
                  <a:pt x="251" y="144"/>
                </a:cubicBezTo>
                <a:close/>
                <a:moveTo>
                  <a:pt x="252" y="148"/>
                </a:moveTo>
                <a:cubicBezTo>
                  <a:pt x="249" y="145"/>
                  <a:pt x="245" y="143"/>
                  <a:pt x="242" y="141"/>
                </a:cubicBezTo>
                <a:cubicBezTo>
                  <a:pt x="240" y="139"/>
                  <a:pt x="237" y="137"/>
                  <a:pt x="235" y="136"/>
                </a:cubicBezTo>
                <a:cubicBezTo>
                  <a:pt x="233" y="135"/>
                  <a:pt x="230" y="134"/>
                  <a:pt x="228" y="133"/>
                </a:cubicBezTo>
                <a:cubicBezTo>
                  <a:pt x="226" y="131"/>
                  <a:pt x="231" y="134"/>
                  <a:pt x="231" y="134"/>
                </a:cubicBezTo>
                <a:cubicBezTo>
                  <a:pt x="232" y="134"/>
                  <a:pt x="233" y="135"/>
                  <a:pt x="234" y="135"/>
                </a:cubicBezTo>
                <a:cubicBezTo>
                  <a:pt x="236" y="137"/>
                  <a:pt x="239" y="138"/>
                  <a:pt x="241" y="139"/>
                </a:cubicBezTo>
                <a:cubicBezTo>
                  <a:pt x="244" y="142"/>
                  <a:pt x="248" y="144"/>
                  <a:pt x="252" y="146"/>
                </a:cubicBezTo>
                <a:cubicBezTo>
                  <a:pt x="252" y="146"/>
                  <a:pt x="252" y="147"/>
                  <a:pt x="252" y="148"/>
                </a:cubicBezTo>
                <a:close/>
                <a:moveTo>
                  <a:pt x="253" y="152"/>
                </a:moveTo>
                <a:cubicBezTo>
                  <a:pt x="251" y="149"/>
                  <a:pt x="248" y="148"/>
                  <a:pt x="245" y="146"/>
                </a:cubicBezTo>
                <a:cubicBezTo>
                  <a:pt x="240" y="143"/>
                  <a:pt x="236" y="140"/>
                  <a:pt x="231" y="137"/>
                </a:cubicBezTo>
                <a:cubicBezTo>
                  <a:pt x="231" y="137"/>
                  <a:pt x="232" y="137"/>
                  <a:pt x="232" y="138"/>
                </a:cubicBezTo>
                <a:cubicBezTo>
                  <a:pt x="235" y="139"/>
                  <a:pt x="237" y="140"/>
                  <a:pt x="239" y="142"/>
                </a:cubicBezTo>
                <a:cubicBezTo>
                  <a:pt x="244" y="144"/>
                  <a:pt x="248" y="147"/>
                  <a:pt x="253" y="149"/>
                </a:cubicBezTo>
                <a:cubicBezTo>
                  <a:pt x="253" y="150"/>
                  <a:pt x="253" y="151"/>
                  <a:pt x="253" y="152"/>
                </a:cubicBezTo>
                <a:close/>
                <a:moveTo>
                  <a:pt x="254" y="157"/>
                </a:moveTo>
                <a:cubicBezTo>
                  <a:pt x="250" y="154"/>
                  <a:pt x="246" y="151"/>
                  <a:pt x="242" y="149"/>
                </a:cubicBezTo>
                <a:cubicBezTo>
                  <a:pt x="237" y="146"/>
                  <a:pt x="232" y="144"/>
                  <a:pt x="228" y="140"/>
                </a:cubicBezTo>
                <a:cubicBezTo>
                  <a:pt x="226" y="137"/>
                  <a:pt x="230" y="140"/>
                  <a:pt x="230" y="140"/>
                </a:cubicBezTo>
                <a:cubicBezTo>
                  <a:pt x="232" y="141"/>
                  <a:pt x="233" y="142"/>
                  <a:pt x="234" y="143"/>
                </a:cubicBezTo>
                <a:cubicBezTo>
                  <a:pt x="237" y="144"/>
                  <a:pt x="239" y="146"/>
                  <a:pt x="241" y="147"/>
                </a:cubicBezTo>
                <a:cubicBezTo>
                  <a:pt x="245" y="149"/>
                  <a:pt x="249" y="152"/>
                  <a:pt x="254" y="154"/>
                </a:cubicBezTo>
                <a:cubicBezTo>
                  <a:pt x="254" y="155"/>
                  <a:pt x="254" y="156"/>
                  <a:pt x="254" y="157"/>
                </a:cubicBezTo>
                <a:close/>
                <a:moveTo>
                  <a:pt x="256" y="166"/>
                </a:moveTo>
                <a:cubicBezTo>
                  <a:pt x="249" y="159"/>
                  <a:pt x="240" y="155"/>
                  <a:pt x="232" y="150"/>
                </a:cubicBezTo>
                <a:cubicBezTo>
                  <a:pt x="231" y="149"/>
                  <a:pt x="229" y="148"/>
                  <a:pt x="227" y="146"/>
                </a:cubicBezTo>
                <a:cubicBezTo>
                  <a:pt x="228" y="147"/>
                  <a:pt x="230" y="148"/>
                  <a:pt x="231" y="149"/>
                </a:cubicBezTo>
                <a:cubicBezTo>
                  <a:pt x="234" y="150"/>
                  <a:pt x="236" y="152"/>
                  <a:pt x="239" y="153"/>
                </a:cubicBezTo>
                <a:cubicBezTo>
                  <a:pt x="245" y="156"/>
                  <a:pt x="250" y="159"/>
                  <a:pt x="256" y="162"/>
                </a:cubicBezTo>
                <a:cubicBezTo>
                  <a:pt x="256" y="163"/>
                  <a:pt x="256" y="163"/>
                  <a:pt x="256" y="163"/>
                </a:cubicBezTo>
                <a:cubicBezTo>
                  <a:pt x="256" y="164"/>
                  <a:pt x="256" y="165"/>
                  <a:pt x="256" y="166"/>
                </a:cubicBezTo>
                <a:close/>
                <a:moveTo>
                  <a:pt x="257" y="169"/>
                </a:moveTo>
                <a:cubicBezTo>
                  <a:pt x="255" y="167"/>
                  <a:pt x="252" y="165"/>
                  <a:pt x="249" y="163"/>
                </a:cubicBezTo>
                <a:cubicBezTo>
                  <a:pt x="251" y="164"/>
                  <a:pt x="254" y="166"/>
                  <a:pt x="257" y="167"/>
                </a:cubicBezTo>
                <a:cubicBezTo>
                  <a:pt x="257" y="168"/>
                  <a:pt x="257" y="168"/>
                  <a:pt x="257" y="169"/>
                </a:cubicBezTo>
                <a:close/>
                <a:moveTo>
                  <a:pt x="259" y="177"/>
                </a:moveTo>
                <a:cubicBezTo>
                  <a:pt x="251" y="172"/>
                  <a:pt x="243" y="167"/>
                  <a:pt x="235" y="162"/>
                </a:cubicBezTo>
                <a:cubicBezTo>
                  <a:pt x="238" y="163"/>
                  <a:pt x="240" y="164"/>
                  <a:pt x="243" y="165"/>
                </a:cubicBezTo>
                <a:cubicBezTo>
                  <a:pt x="248" y="168"/>
                  <a:pt x="253" y="171"/>
                  <a:pt x="258" y="174"/>
                </a:cubicBezTo>
                <a:cubicBezTo>
                  <a:pt x="258" y="175"/>
                  <a:pt x="258" y="176"/>
                  <a:pt x="259" y="177"/>
                </a:cubicBezTo>
                <a:close/>
                <a:moveTo>
                  <a:pt x="260" y="185"/>
                </a:moveTo>
                <a:cubicBezTo>
                  <a:pt x="256" y="182"/>
                  <a:pt x="251" y="181"/>
                  <a:pt x="247" y="180"/>
                </a:cubicBezTo>
                <a:cubicBezTo>
                  <a:pt x="241" y="178"/>
                  <a:pt x="236" y="175"/>
                  <a:pt x="231" y="173"/>
                </a:cubicBezTo>
                <a:cubicBezTo>
                  <a:pt x="231" y="171"/>
                  <a:pt x="231" y="170"/>
                  <a:pt x="230" y="168"/>
                </a:cubicBezTo>
                <a:cubicBezTo>
                  <a:pt x="236" y="171"/>
                  <a:pt x="241" y="174"/>
                  <a:pt x="247" y="177"/>
                </a:cubicBezTo>
                <a:cubicBezTo>
                  <a:pt x="251" y="179"/>
                  <a:pt x="255" y="183"/>
                  <a:pt x="259" y="184"/>
                </a:cubicBezTo>
                <a:cubicBezTo>
                  <a:pt x="259" y="184"/>
                  <a:pt x="259" y="184"/>
                  <a:pt x="259" y="183"/>
                </a:cubicBezTo>
                <a:cubicBezTo>
                  <a:pt x="260" y="184"/>
                  <a:pt x="260" y="184"/>
                  <a:pt x="260" y="185"/>
                </a:cubicBezTo>
                <a:close/>
                <a:moveTo>
                  <a:pt x="237" y="228"/>
                </a:moveTo>
                <a:cubicBezTo>
                  <a:pt x="237" y="227"/>
                  <a:pt x="237" y="226"/>
                  <a:pt x="237" y="225"/>
                </a:cubicBezTo>
                <a:cubicBezTo>
                  <a:pt x="241" y="229"/>
                  <a:pt x="245" y="231"/>
                  <a:pt x="250" y="234"/>
                </a:cubicBezTo>
                <a:cubicBezTo>
                  <a:pt x="253" y="236"/>
                  <a:pt x="255" y="237"/>
                  <a:pt x="258" y="239"/>
                </a:cubicBezTo>
                <a:cubicBezTo>
                  <a:pt x="260" y="240"/>
                  <a:pt x="263" y="243"/>
                  <a:pt x="264" y="244"/>
                </a:cubicBezTo>
                <a:cubicBezTo>
                  <a:pt x="264" y="244"/>
                  <a:pt x="264" y="244"/>
                  <a:pt x="264" y="244"/>
                </a:cubicBezTo>
                <a:cubicBezTo>
                  <a:pt x="254" y="241"/>
                  <a:pt x="246" y="233"/>
                  <a:pt x="237" y="228"/>
                </a:cubicBezTo>
                <a:close/>
                <a:moveTo>
                  <a:pt x="263" y="238"/>
                </a:moveTo>
                <a:cubicBezTo>
                  <a:pt x="263" y="238"/>
                  <a:pt x="258" y="235"/>
                  <a:pt x="257" y="235"/>
                </a:cubicBezTo>
                <a:cubicBezTo>
                  <a:pt x="255" y="233"/>
                  <a:pt x="252" y="232"/>
                  <a:pt x="250" y="231"/>
                </a:cubicBezTo>
                <a:cubicBezTo>
                  <a:pt x="246" y="228"/>
                  <a:pt x="242" y="226"/>
                  <a:pt x="237" y="224"/>
                </a:cubicBezTo>
                <a:cubicBezTo>
                  <a:pt x="237" y="224"/>
                  <a:pt x="237" y="224"/>
                  <a:pt x="237" y="224"/>
                </a:cubicBezTo>
                <a:cubicBezTo>
                  <a:pt x="237" y="223"/>
                  <a:pt x="237" y="222"/>
                  <a:pt x="237" y="221"/>
                </a:cubicBezTo>
                <a:cubicBezTo>
                  <a:pt x="244" y="227"/>
                  <a:pt x="254" y="230"/>
                  <a:pt x="262" y="236"/>
                </a:cubicBezTo>
                <a:cubicBezTo>
                  <a:pt x="263" y="237"/>
                  <a:pt x="263" y="237"/>
                  <a:pt x="263" y="237"/>
                </a:cubicBezTo>
                <a:cubicBezTo>
                  <a:pt x="263" y="237"/>
                  <a:pt x="263" y="238"/>
                  <a:pt x="263" y="238"/>
                </a:cubicBezTo>
                <a:close/>
                <a:moveTo>
                  <a:pt x="236" y="216"/>
                </a:moveTo>
                <a:cubicBezTo>
                  <a:pt x="243" y="222"/>
                  <a:pt x="252" y="225"/>
                  <a:pt x="260" y="230"/>
                </a:cubicBezTo>
                <a:cubicBezTo>
                  <a:pt x="263" y="233"/>
                  <a:pt x="258" y="229"/>
                  <a:pt x="257" y="229"/>
                </a:cubicBezTo>
                <a:cubicBezTo>
                  <a:pt x="255" y="227"/>
                  <a:pt x="252" y="226"/>
                  <a:pt x="249" y="225"/>
                </a:cubicBezTo>
                <a:cubicBezTo>
                  <a:pt x="245" y="223"/>
                  <a:pt x="241" y="221"/>
                  <a:pt x="237" y="219"/>
                </a:cubicBezTo>
                <a:cubicBezTo>
                  <a:pt x="236" y="218"/>
                  <a:pt x="236" y="217"/>
                  <a:pt x="236" y="216"/>
                </a:cubicBezTo>
                <a:close/>
                <a:moveTo>
                  <a:pt x="235" y="212"/>
                </a:moveTo>
                <a:cubicBezTo>
                  <a:pt x="240" y="214"/>
                  <a:pt x="245" y="217"/>
                  <a:pt x="249" y="219"/>
                </a:cubicBezTo>
                <a:cubicBezTo>
                  <a:pt x="251" y="221"/>
                  <a:pt x="254" y="222"/>
                  <a:pt x="256" y="223"/>
                </a:cubicBezTo>
                <a:cubicBezTo>
                  <a:pt x="257" y="224"/>
                  <a:pt x="259" y="225"/>
                  <a:pt x="261" y="226"/>
                </a:cubicBezTo>
                <a:cubicBezTo>
                  <a:pt x="252" y="223"/>
                  <a:pt x="245" y="217"/>
                  <a:pt x="236" y="215"/>
                </a:cubicBezTo>
                <a:cubicBezTo>
                  <a:pt x="236" y="214"/>
                  <a:pt x="236" y="213"/>
                  <a:pt x="235" y="212"/>
                </a:cubicBezTo>
                <a:close/>
                <a:moveTo>
                  <a:pt x="235" y="208"/>
                </a:moveTo>
                <a:cubicBezTo>
                  <a:pt x="239" y="210"/>
                  <a:pt x="243" y="213"/>
                  <a:pt x="247" y="215"/>
                </a:cubicBezTo>
                <a:cubicBezTo>
                  <a:pt x="251" y="217"/>
                  <a:pt x="255" y="220"/>
                  <a:pt x="259" y="222"/>
                </a:cubicBezTo>
                <a:cubicBezTo>
                  <a:pt x="254" y="220"/>
                  <a:pt x="250" y="217"/>
                  <a:pt x="246" y="215"/>
                </a:cubicBezTo>
                <a:cubicBezTo>
                  <a:pt x="243" y="213"/>
                  <a:pt x="239" y="212"/>
                  <a:pt x="235" y="211"/>
                </a:cubicBezTo>
                <a:cubicBezTo>
                  <a:pt x="235" y="210"/>
                  <a:pt x="235" y="209"/>
                  <a:pt x="235" y="208"/>
                </a:cubicBezTo>
                <a:close/>
                <a:moveTo>
                  <a:pt x="260" y="206"/>
                </a:moveTo>
                <a:cubicBezTo>
                  <a:pt x="260" y="207"/>
                  <a:pt x="260" y="208"/>
                  <a:pt x="260" y="209"/>
                </a:cubicBezTo>
                <a:cubicBezTo>
                  <a:pt x="256" y="206"/>
                  <a:pt x="250" y="203"/>
                  <a:pt x="245" y="200"/>
                </a:cubicBezTo>
                <a:cubicBezTo>
                  <a:pt x="245" y="200"/>
                  <a:pt x="245" y="200"/>
                  <a:pt x="244" y="200"/>
                </a:cubicBezTo>
                <a:cubicBezTo>
                  <a:pt x="250" y="202"/>
                  <a:pt x="255" y="204"/>
                  <a:pt x="260" y="206"/>
                </a:cubicBezTo>
                <a:close/>
                <a:moveTo>
                  <a:pt x="240" y="198"/>
                </a:moveTo>
                <a:cubicBezTo>
                  <a:pt x="240" y="198"/>
                  <a:pt x="240" y="198"/>
                  <a:pt x="241" y="199"/>
                </a:cubicBezTo>
                <a:cubicBezTo>
                  <a:pt x="243" y="200"/>
                  <a:pt x="245" y="201"/>
                  <a:pt x="246" y="202"/>
                </a:cubicBezTo>
                <a:cubicBezTo>
                  <a:pt x="250" y="204"/>
                  <a:pt x="255" y="206"/>
                  <a:pt x="259" y="208"/>
                </a:cubicBezTo>
                <a:cubicBezTo>
                  <a:pt x="255" y="206"/>
                  <a:pt x="250" y="204"/>
                  <a:pt x="246" y="203"/>
                </a:cubicBezTo>
                <a:cubicBezTo>
                  <a:pt x="242" y="201"/>
                  <a:pt x="237" y="199"/>
                  <a:pt x="233" y="197"/>
                </a:cubicBezTo>
                <a:cubicBezTo>
                  <a:pt x="233" y="196"/>
                  <a:pt x="233" y="196"/>
                  <a:pt x="233" y="195"/>
                </a:cubicBezTo>
                <a:cubicBezTo>
                  <a:pt x="233" y="195"/>
                  <a:pt x="233" y="195"/>
                  <a:pt x="234" y="195"/>
                </a:cubicBezTo>
                <a:cubicBezTo>
                  <a:pt x="233" y="196"/>
                  <a:pt x="234" y="196"/>
                  <a:pt x="236" y="196"/>
                </a:cubicBezTo>
                <a:cubicBezTo>
                  <a:pt x="237" y="197"/>
                  <a:pt x="238" y="197"/>
                  <a:pt x="240" y="198"/>
                </a:cubicBezTo>
                <a:close/>
                <a:moveTo>
                  <a:pt x="234" y="198"/>
                </a:moveTo>
                <a:cubicBezTo>
                  <a:pt x="242" y="202"/>
                  <a:pt x="251" y="206"/>
                  <a:pt x="260" y="210"/>
                </a:cubicBezTo>
                <a:cubicBezTo>
                  <a:pt x="260" y="210"/>
                  <a:pt x="260" y="211"/>
                  <a:pt x="260" y="211"/>
                </a:cubicBezTo>
                <a:cubicBezTo>
                  <a:pt x="260" y="211"/>
                  <a:pt x="260" y="211"/>
                  <a:pt x="259" y="211"/>
                </a:cubicBezTo>
                <a:cubicBezTo>
                  <a:pt x="259" y="211"/>
                  <a:pt x="259" y="210"/>
                  <a:pt x="258" y="210"/>
                </a:cubicBezTo>
                <a:cubicBezTo>
                  <a:pt x="250" y="206"/>
                  <a:pt x="242" y="202"/>
                  <a:pt x="234" y="198"/>
                </a:cubicBezTo>
                <a:close/>
                <a:moveTo>
                  <a:pt x="260" y="214"/>
                </a:moveTo>
                <a:cubicBezTo>
                  <a:pt x="257" y="212"/>
                  <a:pt x="252" y="210"/>
                  <a:pt x="249" y="208"/>
                </a:cubicBezTo>
                <a:cubicBezTo>
                  <a:pt x="245" y="206"/>
                  <a:pt x="241" y="204"/>
                  <a:pt x="237" y="202"/>
                </a:cubicBezTo>
                <a:cubicBezTo>
                  <a:pt x="237" y="202"/>
                  <a:pt x="238" y="202"/>
                  <a:pt x="239" y="202"/>
                </a:cubicBezTo>
                <a:cubicBezTo>
                  <a:pt x="241" y="203"/>
                  <a:pt x="244" y="204"/>
                  <a:pt x="247" y="206"/>
                </a:cubicBezTo>
                <a:cubicBezTo>
                  <a:pt x="251" y="208"/>
                  <a:pt x="256" y="210"/>
                  <a:pt x="260" y="212"/>
                </a:cubicBezTo>
                <a:cubicBezTo>
                  <a:pt x="260" y="213"/>
                  <a:pt x="260" y="214"/>
                  <a:pt x="260" y="214"/>
                </a:cubicBezTo>
                <a:close/>
                <a:moveTo>
                  <a:pt x="233" y="200"/>
                </a:moveTo>
                <a:cubicBezTo>
                  <a:pt x="233" y="200"/>
                  <a:pt x="233" y="199"/>
                  <a:pt x="233" y="198"/>
                </a:cubicBezTo>
                <a:cubicBezTo>
                  <a:pt x="235" y="200"/>
                  <a:pt x="237" y="201"/>
                  <a:pt x="239" y="202"/>
                </a:cubicBezTo>
                <a:cubicBezTo>
                  <a:pt x="237" y="201"/>
                  <a:pt x="235" y="201"/>
                  <a:pt x="233" y="200"/>
                </a:cubicBezTo>
                <a:close/>
                <a:moveTo>
                  <a:pt x="261" y="218"/>
                </a:moveTo>
                <a:cubicBezTo>
                  <a:pt x="257" y="215"/>
                  <a:pt x="253" y="213"/>
                  <a:pt x="249" y="212"/>
                </a:cubicBezTo>
                <a:cubicBezTo>
                  <a:pt x="253" y="213"/>
                  <a:pt x="256" y="215"/>
                  <a:pt x="260" y="215"/>
                </a:cubicBezTo>
                <a:cubicBezTo>
                  <a:pt x="261" y="216"/>
                  <a:pt x="261" y="217"/>
                  <a:pt x="261" y="218"/>
                </a:cubicBezTo>
                <a:close/>
                <a:moveTo>
                  <a:pt x="237" y="206"/>
                </a:moveTo>
                <a:cubicBezTo>
                  <a:pt x="241" y="209"/>
                  <a:pt x="245" y="211"/>
                  <a:pt x="249" y="212"/>
                </a:cubicBezTo>
                <a:cubicBezTo>
                  <a:pt x="251" y="214"/>
                  <a:pt x="254" y="215"/>
                  <a:pt x="256" y="216"/>
                </a:cubicBezTo>
                <a:cubicBezTo>
                  <a:pt x="256" y="216"/>
                  <a:pt x="261" y="219"/>
                  <a:pt x="258" y="217"/>
                </a:cubicBezTo>
                <a:cubicBezTo>
                  <a:pt x="250" y="213"/>
                  <a:pt x="242" y="210"/>
                  <a:pt x="235" y="207"/>
                </a:cubicBezTo>
                <a:cubicBezTo>
                  <a:pt x="234" y="206"/>
                  <a:pt x="234" y="206"/>
                  <a:pt x="234" y="205"/>
                </a:cubicBezTo>
                <a:cubicBezTo>
                  <a:pt x="235" y="205"/>
                  <a:pt x="236" y="206"/>
                  <a:pt x="237" y="206"/>
                </a:cubicBezTo>
                <a:close/>
                <a:moveTo>
                  <a:pt x="261" y="222"/>
                </a:moveTo>
                <a:cubicBezTo>
                  <a:pt x="257" y="219"/>
                  <a:pt x="252" y="217"/>
                  <a:pt x="248" y="214"/>
                </a:cubicBezTo>
                <a:cubicBezTo>
                  <a:pt x="245" y="213"/>
                  <a:pt x="243" y="212"/>
                  <a:pt x="241" y="211"/>
                </a:cubicBezTo>
                <a:cubicBezTo>
                  <a:pt x="244" y="212"/>
                  <a:pt x="246" y="213"/>
                  <a:pt x="249" y="214"/>
                </a:cubicBezTo>
                <a:cubicBezTo>
                  <a:pt x="253" y="215"/>
                  <a:pt x="257" y="217"/>
                  <a:pt x="261" y="219"/>
                </a:cubicBezTo>
                <a:cubicBezTo>
                  <a:pt x="261" y="220"/>
                  <a:pt x="261" y="221"/>
                  <a:pt x="261" y="222"/>
                </a:cubicBezTo>
                <a:close/>
                <a:moveTo>
                  <a:pt x="233" y="201"/>
                </a:moveTo>
                <a:cubicBezTo>
                  <a:pt x="239" y="203"/>
                  <a:pt x="243" y="206"/>
                  <a:pt x="248" y="209"/>
                </a:cubicBezTo>
                <a:cubicBezTo>
                  <a:pt x="250" y="210"/>
                  <a:pt x="253" y="211"/>
                  <a:pt x="255" y="212"/>
                </a:cubicBezTo>
                <a:cubicBezTo>
                  <a:pt x="256" y="213"/>
                  <a:pt x="258" y="214"/>
                  <a:pt x="259" y="214"/>
                </a:cubicBezTo>
                <a:cubicBezTo>
                  <a:pt x="255" y="213"/>
                  <a:pt x="251" y="211"/>
                  <a:pt x="246" y="210"/>
                </a:cubicBezTo>
                <a:cubicBezTo>
                  <a:pt x="244" y="209"/>
                  <a:pt x="241" y="207"/>
                  <a:pt x="239" y="206"/>
                </a:cubicBezTo>
                <a:cubicBezTo>
                  <a:pt x="239" y="206"/>
                  <a:pt x="238" y="206"/>
                  <a:pt x="238" y="206"/>
                </a:cubicBezTo>
                <a:cubicBezTo>
                  <a:pt x="236" y="205"/>
                  <a:pt x="235" y="204"/>
                  <a:pt x="234" y="204"/>
                </a:cubicBezTo>
                <a:cubicBezTo>
                  <a:pt x="234" y="203"/>
                  <a:pt x="234" y="202"/>
                  <a:pt x="233" y="201"/>
                </a:cubicBezTo>
                <a:close/>
                <a:moveTo>
                  <a:pt x="232" y="192"/>
                </a:moveTo>
                <a:cubicBezTo>
                  <a:pt x="234" y="192"/>
                  <a:pt x="235" y="192"/>
                  <a:pt x="236" y="193"/>
                </a:cubicBezTo>
                <a:cubicBezTo>
                  <a:pt x="240" y="195"/>
                  <a:pt x="243" y="197"/>
                  <a:pt x="247" y="200"/>
                </a:cubicBezTo>
                <a:cubicBezTo>
                  <a:pt x="249" y="200"/>
                  <a:pt x="250" y="201"/>
                  <a:pt x="252" y="202"/>
                </a:cubicBezTo>
                <a:cubicBezTo>
                  <a:pt x="251" y="201"/>
                  <a:pt x="250" y="201"/>
                  <a:pt x="248" y="201"/>
                </a:cubicBezTo>
                <a:cubicBezTo>
                  <a:pt x="246" y="200"/>
                  <a:pt x="243" y="199"/>
                  <a:pt x="240" y="197"/>
                </a:cubicBezTo>
                <a:cubicBezTo>
                  <a:pt x="238" y="196"/>
                  <a:pt x="235" y="195"/>
                  <a:pt x="233" y="194"/>
                </a:cubicBezTo>
                <a:cubicBezTo>
                  <a:pt x="233" y="193"/>
                  <a:pt x="232" y="193"/>
                  <a:pt x="232" y="193"/>
                </a:cubicBezTo>
                <a:cubicBezTo>
                  <a:pt x="232" y="192"/>
                  <a:pt x="232" y="192"/>
                  <a:pt x="232" y="192"/>
                </a:cubicBezTo>
                <a:close/>
                <a:moveTo>
                  <a:pt x="232" y="187"/>
                </a:moveTo>
                <a:cubicBezTo>
                  <a:pt x="233" y="187"/>
                  <a:pt x="234" y="187"/>
                  <a:pt x="234" y="188"/>
                </a:cubicBezTo>
                <a:cubicBezTo>
                  <a:pt x="235" y="188"/>
                  <a:pt x="235" y="188"/>
                  <a:pt x="235" y="188"/>
                </a:cubicBezTo>
                <a:cubicBezTo>
                  <a:pt x="239" y="190"/>
                  <a:pt x="244" y="192"/>
                  <a:pt x="249" y="195"/>
                </a:cubicBezTo>
                <a:cubicBezTo>
                  <a:pt x="251" y="196"/>
                  <a:pt x="254" y="198"/>
                  <a:pt x="256" y="199"/>
                </a:cubicBezTo>
                <a:cubicBezTo>
                  <a:pt x="257" y="200"/>
                  <a:pt x="262" y="203"/>
                  <a:pt x="256" y="200"/>
                </a:cubicBezTo>
                <a:cubicBezTo>
                  <a:pt x="252" y="198"/>
                  <a:pt x="248" y="196"/>
                  <a:pt x="244" y="195"/>
                </a:cubicBezTo>
                <a:cubicBezTo>
                  <a:pt x="241" y="194"/>
                  <a:pt x="239" y="193"/>
                  <a:pt x="237" y="192"/>
                </a:cubicBezTo>
                <a:cubicBezTo>
                  <a:pt x="237" y="192"/>
                  <a:pt x="236" y="192"/>
                  <a:pt x="236" y="192"/>
                </a:cubicBezTo>
                <a:cubicBezTo>
                  <a:pt x="235" y="192"/>
                  <a:pt x="234" y="191"/>
                  <a:pt x="232" y="191"/>
                </a:cubicBezTo>
                <a:cubicBezTo>
                  <a:pt x="232" y="190"/>
                  <a:pt x="232" y="188"/>
                  <a:pt x="232" y="187"/>
                </a:cubicBezTo>
                <a:close/>
                <a:moveTo>
                  <a:pt x="232" y="186"/>
                </a:moveTo>
                <a:cubicBezTo>
                  <a:pt x="232" y="185"/>
                  <a:pt x="232" y="183"/>
                  <a:pt x="232" y="182"/>
                </a:cubicBezTo>
                <a:cubicBezTo>
                  <a:pt x="241" y="187"/>
                  <a:pt x="250" y="192"/>
                  <a:pt x="260" y="197"/>
                </a:cubicBezTo>
                <a:cubicBezTo>
                  <a:pt x="255" y="194"/>
                  <a:pt x="251" y="193"/>
                  <a:pt x="246" y="191"/>
                </a:cubicBezTo>
                <a:cubicBezTo>
                  <a:pt x="244" y="190"/>
                  <a:pt x="241" y="189"/>
                  <a:pt x="238" y="188"/>
                </a:cubicBezTo>
                <a:cubicBezTo>
                  <a:pt x="237" y="188"/>
                  <a:pt x="236" y="187"/>
                  <a:pt x="235" y="187"/>
                </a:cubicBezTo>
                <a:cubicBezTo>
                  <a:pt x="234" y="187"/>
                  <a:pt x="233" y="186"/>
                  <a:pt x="233" y="186"/>
                </a:cubicBezTo>
                <a:cubicBezTo>
                  <a:pt x="233" y="186"/>
                  <a:pt x="233" y="186"/>
                  <a:pt x="232" y="186"/>
                </a:cubicBezTo>
                <a:close/>
                <a:moveTo>
                  <a:pt x="232" y="179"/>
                </a:moveTo>
                <a:cubicBezTo>
                  <a:pt x="235" y="181"/>
                  <a:pt x="239" y="183"/>
                  <a:pt x="243" y="185"/>
                </a:cubicBezTo>
                <a:cubicBezTo>
                  <a:pt x="246" y="186"/>
                  <a:pt x="249" y="187"/>
                  <a:pt x="251" y="188"/>
                </a:cubicBezTo>
                <a:cubicBezTo>
                  <a:pt x="250" y="187"/>
                  <a:pt x="248" y="187"/>
                  <a:pt x="247" y="186"/>
                </a:cubicBezTo>
                <a:cubicBezTo>
                  <a:pt x="242" y="184"/>
                  <a:pt x="237" y="182"/>
                  <a:pt x="232" y="181"/>
                </a:cubicBezTo>
                <a:cubicBezTo>
                  <a:pt x="232" y="181"/>
                  <a:pt x="232" y="181"/>
                  <a:pt x="232" y="181"/>
                </a:cubicBezTo>
                <a:cubicBezTo>
                  <a:pt x="232" y="180"/>
                  <a:pt x="232" y="180"/>
                  <a:pt x="232" y="179"/>
                </a:cubicBezTo>
                <a:close/>
                <a:moveTo>
                  <a:pt x="233" y="179"/>
                </a:moveTo>
                <a:cubicBezTo>
                  <a:pt x="236" y="181"/>
                  <a:pt x="241" y="182"/>
                  <a:pt x="245" y="183"/>
                </a:cubicBezTo>
                <a:cubicBezTo>
                  <a:pt x="250" y="185"/>
                  <a:pt x="255" y="188"/>
                  <a:pt x="260" y="190"/>
                </a:cubicBezTo>
                <a:cubicBezTo>
                  <a:pt x="260" y="191"/>
                  <a:pt x="260" y="191"/>
                  <a:pt x="260" y="192"/>
                </a:cubicBezTo>
                <a:cubicBezTo>
                  <a:pt x="260" y="192"/>
                  <a:pt x="260" y="192"/>
                  <a:pt x="260" y="192"/>
                </a:cubicBezTo>
                <a:cubicBezTo>
                  <a:pt x="260" y="192"/>
                  <a:pt x="260" y="192"/>
                  <a:pt x="259" y="192"/>
                </a:cubicBezTo>
                <a:cubicBezTo>
                  <a:pt x="259" y="191"/>
                  <a:pt x="259" y="191"/>
                  <a:pt x="258" y="191"/>
                </a:cubicBezTo>
                <a:cubicBezTo>
                  <a:pt x="255" y="189"/>
                  <a:pt x="251" y="187"/>
                  <a:pt x="247" y="185"/>
                </a:cubicBezTo>
                <a:cubicBezTo>
                  <a:pt x="242" y="183"/>
                  <a:pt x="237" y="182"/>
                  <a:pt x="233" y="179"/>
                </a:cubicBezTo>
                <a:close/>
                <a:moveTo>
                  <a:pt x="260" y="197"/>
                </a:moveTo>
                <a:cubicBezTo>
                  <a:pt x="253" y="191"/>
                  <a:pt x="243" y="188"/>
                  <a:pt x="235" y="183"/>
                </a:cubicBezTo>
                <a:cubicBezTo>
                  <a:pt x="235" y="183"/>
                  <a:pt x="234" y="182"/>
                  <a:pt x="234" y="182"/>
                </a:cubicBezTo>
                <a:cubicBezTo>
                  <a:pt x="234" y="182"/>
                  <a:pt x="234" y="183"/>
                  <a:pt x="235" y="183"/>
                </a:cubicBezTo>
                <a:cubicBezTo>
                  <a:pt x="236" y="183"/>
                  <a:pt x="237" y="183"/>
                  <a:pt x="238" y="184"/>
                </a:cubicBezTo>
                <a:cubicBezTo>
                  <a:pt x="241" y="184"/>
                  <a:pt x="243" y="185"/>
                  <a:pt x="245" y="186"/>
                </a:cubicBezTo>
                <a:cubicBezTo>
                  <a:pt x="250" y="188"/>
                  <a:pt x="255" y="191"/>
                  <a:pt x="260" y="193"/>
                </a:cubicBezTo>
                <a:cubicBezTo>
                  <a:pt x="260" y="194"/>
                  <a:pt x="260" y="196"/>
                  <a:pt x="260" y="197"/>
                </a:cubicBezTo>
                <a:close/>
                <a:moveTo>
                  <a:pt x="260" y="201"/>
                </a:moveTo>
                <a:cubicBezTo>
                  <a:pt x="256" y="198"/>
                  <a:pt x="251" y="195"/>
                  <a:pt x="246" y="193"/>
                </a:cubicBezTo>
                <a:cubicBezTo>
                  <a:pt x="244" y="192"/>
                  <a:pt x="243" y="191"/>
                  <a:pt x="241" y="190"/>
                </a:cubicBezTo>
                <a:cubicBezTo>
                  <a:pt x="248" y="192"/>
                  <a:pt x="254" y="195"/>
                  <a:pt x="260" y="198"/>
                </a:cubicBezTo>
                <a:cubicBezTo>
                  <a:pt x="260" y="199"/>
                  <a:pt x="260" y="200"/>
                  <a:pt x="260" y="201"/>
                </a:cubicBezTo>
                <a:close/>
                <a:moveTo>
                  <a:pt x="231" y="174"/>
                </a:moveTo>
                <a:cubicBezTo>
                  <a:pt x="239" y="180"/>
                  <a:pt x="249" y="182"/>
                  <a:pt x="257" y="188"/>
                </a:cubicBezTo>
                <a:cubicBezTo>
                  <a:pt x="257" y="188"/>
                  <a:pt x="262" y="190"/>
                  <a:pt x="258" y="188"/>
                </a:cubicBezTo>
                <a:cubicBezTo>
                  <a:pt x="257" y="188"/>
                  <a:pt x="256" y="187"/>
                  <a:pt x="255" y="187"/>
                </a:cubicBezTo>
                <a:cubicBezTo>
                  <a:pt x="253" y="186"/>
                  <a:pt x="250" y="185"/>
                  <a:pt x="248" y="184"/>
                </a:cubicBezTo>
                <a:cubicBezTo>
                  <a:pt x="243" y="182"/>
                  <a:pt x="237" y="181"/>
                  <a:pt x="232" y="178"/>
                </a:cubicBezTo>
                <a:cubicBezTo>
                  <a:pt x="232" y="178"/>
                  <a:pt x="232" y="178"/>
                  <a:pt x="232" y="178"/>
                </a:cubicBezTo>
                <a:cubicBezTo>
                  <a:pt x="231" y="177"/>
                  <a:pt x="231" y="175"/>
                  <a:pt x="231" y="174"/>
                </a:cubicBezTo>
                <a:close/>
                <a:moveTo>
                  <a:pt x="260" y="205"/>
                </a:moveTo>
                <a:cubicBezTo>
                  <a:pt x="260" y="205"/>
                  <a:pt x="260" y="205"/>
                  <a:pt x="260" y="205"/>
                </a:cubicBezTo>
                <a:cubicBezTo>
                  <a:pt x="260" y="205"/>
                  <a:pt x="259" y="205"/>
                  <a:pt x="259" y="205"/>
                </a:cubicBezTo>
                <a:cubicBezTo>
                  <a:pt x="254" y="202"/>
                  <a:pt x="250" y="200"/>
                  <a:pt x="245" y="197"/>
                </a:cubicBezTo>
                <a:cubicBezTo>
                  <a:pt x="244" y="196"/>
                  <a:pt x="242" y="195"/>
                  <a:pt x="240" y="194"/>
                </a:cubicBezTo>
                <a:cubicBezTo>
                  <a:pt x="242" y="195"/>
                  <a:pt x="244" y="196"/>
                  <a:pt x="246" y="196"/>
                </a:cubicBezTo>
                <a:cubicBezTo>
                  <a:pt x="251" y="198"/>
                  <a:pt x="255" y="201"/>
                  <a:pt x="260" y="202"/>
                </a:cubicBezTo>
                <a:cubicBezTo>
                  <a:pt x="260" y="202"/>
                  <a:pt x="260" y="202"/>
                  <a:pt x="260" y="202"/>
                </a:cubicBezTo>
                <a:cubicBezTo>
                  <a:pt x="260" y="203"/>
                  <a:pt x="260" y="204"/>
                  <a:pt x="260" y="205"/>
                </a:cubicBezTo>
                <a:close/>
                <a:moveTo>
                  <a:pt x="261" y="225"/>
                </a:moveTo>
                <a:cubicBezTo>
                  <a:pt x="258" y="223"/>
                  <a:pt x="254" y="222"/>
                  <a:pt x="251" y="220"/>
                </a:cubicBezTo>
                <a:cubicBezTo>
                  <a:pt x="248" y="218"/>
                  <a:pt x="246" y="216"/>
                  <a:pt x="243" y="215"/>
                </a:cubicBezTo>
                <a:cubicBezTo>
                  <a:pt x="245" y="216"/>
                  <a:pt x="248" y="217"/>
                  <a:pt x="250" y="218"/>
                </a:cubicBezTo>
                <a:cubicBezTo>
                  <a:pt x="253" y="220"/>
                  <a:pt x="257" y="222"/>
                  <a:pt x="261" y="223"/>
                </a:cubicBezTo>
                <a:cubicBezTo>
                  <a:pt x="261" y="223"/>
                  <a:pt x="261" y="223"/>
                  <a:pt x="261" y="223"/>
                </a:cubicBezTo>
                <a:cubicBezTo>
                  <a:pt x="261" y="224"/>
                  <a:pt x="261" y="224"/>
                  <a:pt x="261" y="225"/>
                </a:cubicBezTo>
                <a:close/>
                <a:moveTo>
                  <a:pt x="262" y="231"/>
                </a:moveTo>
                <a:cubicBezTo>
                  <a:pt x="258" y="228"/>
                  <a:pt x="254" y="225"/>
                  <a:pt x="249" y="223"/>
                </a:cubicBezTo>
                <a:cubicBezTo>
                  <a:pt x="247" y="222"/>
                  <a:pt x="244" y="220"/>
                  <a:pt x="242" y="219"/>
                </a:cubicBezTo>
                <a:cubicBezTo>
                  <a:pt x="240" y="218"/>
                  <a:pt x="238" y="216"/>
                  <a:pt x="237" y="215"/>
                </a:cubicBezTo>
                <a:cubicBezTo>
                  <a:pt x="245" y="218"/>
                  <a:pt x="253" y="224"/>
                  <a:pt x="261" y="227"/>
                </a:cubicBezTo>
                <a:cubicBezTo>
                  <a:pt x="261" y="228"/>
                  <a:pt x="262" y="229"/>
                  <a:pt x="262" y="231"/>
                </a:cubicBezTo>
                <a:close/>
                <a:moveTo>
                  <a:pt x="263" y="236"/>
                </a:moveTo>
                <a:cubicBezTo>
                  <a:pt x="256" y="231"/>
                  <a:pt x="247" y="228"/>
                  <a:pt x="241" y="223"/>
                </a:cubicBezTo>
                <a:cubicBezTo>
                  <a:pt x="242" y="224"/>
                  <a:pt x="236" y="220"/>
                  <a:pt x="238" y="221"/>
                </a:cubicBezTo>
                <a:cubicBezTo>
                  <a:pt x="239" y="221"/>
                  <a:pt x="241" y="222"/>
                  <a:pt x="242" y="223"/>
                </a:cubicBezTo>
                <a:cubicBezTo>
                  <a:pt x="245" y="224"/>
                  <a:pt x="248" y="225"/>
                  <a:pt x="250" y="226"/>
                </a:cubicBezTo>
                <a:cubicBezTo>
                  <a:pt x="254" y="228"/>
                  <a:pt x="258" y="231"/>
                  <a:pt x="262" y="232"/>
                </a:cubicBezTo>
                <a:cubicBezTo>
                  <a:pt x="262" y="233"/>
                  <a:pt x="262" y="234"/>
                  <a:pt x="263" y="235"/>
                </a:cubicBezTo>
                <a:cubicBezTo>
                  <a:pt x="263" y="236"/>
                  <a:pt x="263" y="236"/>
                  <a:pt x="263" y="236"/>
                </a:cubicBezTo>
                <a:close/>
                <a:moveTo>
                  <a:pt x="264" y="243"/>
                </a:moveTo>
                <a:cubicBezTo>
                  <a:pt x="257" y="237"/>
                  <a:pt x="248" y="233"/>
                  <a:pt x="241" y="227"/>
                </a:cubicBezTo>
                <a:cubicBezTo>
                  <a:pt x="235" y="223"/>
                  <a:pt x="242" y="227"/>
                  <a:pt x="244" y="228"/>
                </a:cubicBezTo>
                <a:cubicBezTo>
                  <a:pt x="246" y="230"/>
                  <a:pt x="249" y="231"/>
                  <a:pt x="251" y="232"/>
                </a:cubicBezTo>
                <a:cubicBezTo>
                  <a:pt x="255" y="234"/>
                  <a:pt x="259" y="236"/>
                  <a:pt x="263" y="238"/>
                </a:cubicBezTo>
                <a:cubicBezTo>
                  <a:pt x="264" y="240"/>
                  <a:pt x="264" y="241"/>
                  <a:pt x="264" y="243"/>
                </a:cubicBezTo>
                <a:close/>
                <a:moveTo>
                  <a:pt x="265" y="248"/>
                </a:moveTo>
                <a:cubicBezTo>
                  <a:pt x="262" y="245"/>
                  <a:pt x="258" y="243"/>
                  <a:pt x="254" y="240"/>
                </a:cubicBezTo>
                <a:cubicBezTo>
                  <a:pt x="251" y="239"/>
                  <a:pt x="249" y="237"/>
                  <a:pt x="246" y="235"/>
                </a:cubicBezTo>
                <a:cubicBezTo>
                  <a:pt x="244" y="233"/>
                  <a:pt x="240" y="232"/>
                  <a:pt x="238" y="230"/>
                </a:cubicBezTo>
                <a:cubicBezTo>
                  <a:pt x="236" y="228"/>
                  <a:pt x="240" y="230"/>
                  <a:pt x="240" y="231"/>
                </a:cubicBezTo>
                <a:cubicBezTo>
                  <a:pt x="241" y="231"/>
                  <a:pt x="243" y="232"/>
                  <a:pt x="244" y="233"/>
                </a:cubicBezTo>
                <a:cubicBezTo>
                  <a:pt x="246" y="235"/>
                  <a:pt x="249" y="236"/>
                  <a:pt x="251" y="238"/>
                </a:cubicBezTo>
                <a:cubicBezTo>
                  <a:pt x="255" y="240"/>
                  <a:pt x="260" y="243"/>
                  <a:pt x="265" y="244"/>
                </a:cubicBezTo>
                <a:cubicBezTo>
                  <a:pt x="265" y="246"/>
                  <a:pt x="265" y="247"/>
                  <a:pt x="265" y="248"/>
                </a:cubicBezTo>
                <a:close/>
                <a:moveTo>
                  <a:pt x="261" y="247"/>
                </a:moveTo>
                <a:cubicBezTo>
                  <a:pt x="258" y="245"/>
                  <a:pt x="255" y="243"/>
                  <a:pt x="252" y="241"/>
                </a:cubicBezTo>
                <a:cubicBezTo>
                  <a:pt x="247" y="238"/>
                  <a:pt x="242" y="234"/>
                  <a:pt x="237" y="231"/>
                </a:cubicBezTo>
                <a:cubicBezTo>
                  <a:pt x="237" y="231"/>
                  <a:pt x="237" y="230"/>
                  <a:pt x="237" y="230"/>
                </a:cubicBezTo>
                <a:cubicBezTo>
                  <a:pt x="240" y="233"/>
                  <a:pt x="244" y="234"/>
                  <a:pt x="247" y="236"/>
                </a:cubicBezTo>
                <a:cubicBezTo>
                  <a:pt x="252" y="240"/>
                  <a:pt x="258" y="243"/>
                  <a:pt x="263" y="247"/>
                </a:cubicBezTo>
                <a:cubicBezTo>
                  <a:pt x="267" y="251"/>
                  <a:pt x="263" y="248"/>
                  <a:pt x="261" y="247"/>
                </a:cubicBezTo>
                <a:close/>
                <a:moveTo>
                  <a:pt x="237" y="232"/>
                </a:moveTo>
                <a:cubicBezTo>
                  <a:pt x="243" y="238"/>
                  <a:pt x="249" y="243"/>
                  <a:pt x="255" y="248"/>
                </a:cubicBezTo>
                <a:cubicBezTo>
                  <a:pt x="249" y="244"/>
                  <a:pt x="243" y="239"/>
                  <a:pt x="237" y="235"/>
                </a:cubicBezTo>
                <a:cubicBezTo>
                  <a:pt x="237" y="234"/>
                  <a:pt x="237" y="234"/>
                  <a:pt x="237" y="234"/>
                </a:cubicBezTo>
                <a:cubicBezTo>
                  <a:pt x="237" y="233"/>
                  <a:pt x="237" y="233"/>
                  <a:pt x="237" y="232"/>
                </a:cubicBezTo>
                <a:close/>
                <a:moveTo>
                  <a:pt x="239" y="237"/>
                </a:moveTo>
                <a:cubicBezTo>
                  <a:pt x="242" y="240"/>
                  <a:pt x="246" y="243"/>
                  <a:pt x="250" y="246"/>
                </a:cubicBezTo>
                <a:cubicBezTo>
                  <a:pt x="249" y="246"/>
                  <a:pt x="249" y="245"/>
                  <a:pt x="248" y="245"/>
                </a:cubicBezTo>
                <a:cubicBezTo>
                  <a:pt x="246" y="243"/>
                  <a:pt x="244" y="242"/>
                  <a:pt x="242" y="241"/>
                </a:cubicBezTo>
                <a:cubicBezTo>
                  <a:pt x="241" y="240"/>
                  <a:pt x="239" y="238"/>
                  <a:pt x="238" y="237"/>
                </a:cubicBezTo>
                <a:cubicBezTo>
                  <a:pt x="237" y="236"/>
                  <a:pt x="237" y="236"/>
                  <a:pt x="239" y="237"/>
                </a:cubicBezTo>
                <a:close/>
                <a:moveTo>
                  <a:pt x="261" y="255"/>
                </a:moveTo>
                <a:cubicBezTo>
                  <a:pt x="260" y="255"/>
                  <a:pt x="260" y="255"/>
                  <a:pt x="259" y="255"/>
                </a:cubicBezTo>
                <a:cubicBezTo>
                  <a:pt x="258" y="254"/>
                  <a:pt x="257" y="253"/>
                  <a:pt x="256" y="253"/>
                </a:cubicBezTo>
                <a:cubicBezTo>
                  <a:pt x="254" y="252"/>
                  <a:pt x="252" y="250"/>
                  <a:pt x="250" y="249"/>
                </a:cubicBezTo>
                <a:cubicBezTo>
                  <a:pt x="245" y="245"/>
                  <a:pt x="240" y="242"/>
                  <a:pt x="236" y="239"/>
                </a:cubicBezTo>
                <a:cubicBezTo>
                  <a:pt x="236" y="238"/>
                  <a:pt x="236" y="237"/>
                  <a:pt x="236" y="236"/>
                </a:cubicBezTo>
                <a:cubicBezTo>
                  <a:pt x="239" y="239"/>
                  <a:pt x="242" y="242"/>
                  <a:pt x="245" y="244"/>
                </a:cubicBezTo>
                <a:cubicBezTo>
                  <a:pt x="251" y="247"/>
                  <a:pt x="256" y="251"/>
                  <a:pt x="261" y="255"/>
                </a:cubicBezTo>
                <a:close/>
                <a:moveTo>
                  <a:pt x="258" y="257"/>
                </a:moveTo>
                <a:cubicBezTo>
                  <a:pt x="261" y="260"/>
                  <a:pt x="257" y="257"/>
                  <a:pt x="255" y="256"/>
                </a:cubicBezTo>
                <a:cubicBezTo>
                  <a:pt x="253" y="255"/>
                  <a:pt x="250" y="253"/>
                  <a:pt x="248" y="252"/>
                </a:cubicBezTo>
                <a:cubicBezTo>
                  <a:pt x="244" y="249"/>
                  <a:pt x="240" y="246"/>
                  <a:pt x="236" y="243"/>
                </a:cubicBezTo>
                <a:cubicBezTo>
                  <a:pt x="236" y="243"/>
                  <a:pt x="236" y="243"/>
                  <a:pt x="236" y="243"/>
                </a:cubicBezTo>
                <a:cubicBezTo>
                  <a:pt x="236" y="242"/>
                  <a:pt x="236" y="241"/>
                  <a:pt x="236" y="240"/>
                </a:cubicBezTo>
                <a:cubicBezTo>
                  <a:pt x="242" y="246"/>
                  <a:pt x="251" y="251"/>
                  <a:pt x="258" y="257"/>
                </a:cubicBezTo>
                <a:close/>
                <a:moveTo>
                  <a:pt x="246" y="253"/>
                </a:moveTo>
                <a:cubicBezTo>
                  <a:pt x="250" y="256"/>
                  <a:pt x="252" y="259"/>
                  <a:pt x="256" y="262"/>
                </a:cubicBezTo>
                <a:cubicBezTo>
                  <a:pt x="253" y="260"/>
                  <a:pt x="249" y="257"/>
                  <a:pt x="246" y="255"/>
                </a:cubicBezTo>
                <a:cubicBezTo>
                  <a:pt x="242" y="253"/>
                  <a:pt x="239" y="250"/>
                  <a:pt x="235" y="248"/>
                </a:cubicBezTo>
                <a:cubicBezTo>
                  <a:pt x="235" y="247"/>
                  <a:pt x="235" y="245"/>
                  <a:pt x="235" y="244"/>
                </a:cubicBezTo>
                <a:cubicBezTo>
                  <a:pt x="239" y="247"/>
                  <a:pt x="243" y="250"/>
                  <a:pt x="246" y="253"/>
                </a:cubicBezTo>
                <a:close/>
                <a:moveTo>
                  <a:pt x="235" y="249"/>
                </a:moveTo>
                <a:cubicBezTo>
                  <a:pt x="238" y="252"/>
                  <a:pt x="241" y="255"/>
                  <a:pt x="244" y="257"/>
                </a:cubicBezTo>
                <a:cubicBezTo>
                  <a:pt x="246" y="259"/>
                  <a:pt x="248" y="260"/>
                  <a:pt x="249" y="262"/>
                </a:cubicBezTo>
                <a:cubicBezTo>
                  <a:pt x="250" y="262"/>
                  <a:pt x="252" y="264"/>
                  <a:pt x="252" y="265"/>
                </a:cubicBezTo>
                <a:cubicBezTo>
                  <a:pt x="246" y="262"/>
                  <a:pt x="242" y="256"/>
                  <a:pt x="236" y="253"/>
                </a:cubicBezTo>
                <a:cubicBezTo>
                  <a:pt x="236" y="253"/>
                  <a:pt x="236" y="253"/>
                  <a:pt x="236" y="253"/>
                </a:cubicBezTo>
                <a:cubicBezTo>
                  <a:pt x="236" y="252"/>
                  <a:pt x="235" y="251"/>
                  <a:pt x="235" y="249"/>
                </a:cubicBezTo>
                <a:close/>
                <a:moveTo>
                  <a:pt x="236" y="253"/>
                </a:moveTo>
                <a:cubicBezTo>
                  <a:pt x="237" y="257"/>
                  <a:pt x="240" y="259"/>
                  <a:pt x="242" y="262"/>
                </a:cubicBezTo>
                <a:cubicBezTo>
                  <a:pt x="243" y="263"/>
                  <a:pt x="247" y="267"/>
                  <a:pt x="242" y="262"/>
                </a:cubicBezTo>
                <a:cubicBezTo>
                  <a:pt x="241" y="261"/>
                  <a:pt x="240" y="260"/>
                  <a:pt x="238" y="259"/>
                </a:cubicBezTo>
                <a:cubicBezTo>
                  <a:pt x="238" y="259"/>
                  <a:pt x="238" y="259"/>
                  <a:pt x="238" y="259"/>
                </a:cubicBezTo>
                <a:cubicBezTo>
                  <a:pt x="237" y="257"/>
                  <a:pt x="236" y="255"/>
                  <a:pt x="236" y="253"/>
                </a:cubicBezTo>
                <a:cubicBezTo>
                  <a:pt x="236" y="253"/>
                  <a:pt x="236" y="253"/>
                  <a:pt x="236" y="253"/>
                </a:cubicBezTo>
                <a:close/>
                <a:moveTo>
                  <a:pt x="221" y="189"/>
                </a:moveTo>
                <a:cubicBezTo>
                  <a:pt x="216" y="198"/>
                  <a:pt x="206" y="206"/>
                  <a:pt x="195" y="203"/>
                </a:cubicBezTo>
                <a:cubicBezTo>
                  <a:pt x="195" y="202"/>
                  <a:pt x="194" y="203"/>
                  <a:pt x="194" y="203"/>
                </a:cubicBezTo>
                <a:cubicBezTo>
                  <a:pt x="194" y="200"/>
                  <a:pt x="194" y="198"/>
                  <a:pt x="193" y="195"/>
                </a:cubicBezTo>
                <a:cubicBezTo>
                  <a:pt x="193" y="188"/>
                  <a:pt x="191" y="180"/>
                  <a:pt x="191" y="173"/>
                </a:cubicBezTo>
                <a:cubicBezTo>
                  <a:pt x="192" y="159"/>
                  <a:pt x="196" y="146"/>
                  <a:pt x="197" y="132"/>
                </a:cubicBezTo>
                <a:cubicBezTo>
                  <a:pt x="199" y="107"/>
                  <a:pt x="187" y="84"/>
                  <a:pt x="166" y="71"/>
                </a:cubicBezTo>
                <a:cubicBezTo>
                  <a:pt x="156" y="64"/>
                  <a:pt x="145" y="60"/>
                  <a:pt x="133" y="58"/>
                </a:cubicBezTo>
                <a:cubicBezTo>
                  <a:pt x="125" y="57"/>
                  <a:pt x="117" y="57"/>
                  <a:pt x="109" y="56"/>
                </a:cubicBezTo>
                <a:cubicBezTo>
                  <a:pt x="103" y="56"/>
                  <a:pt x="97" y="54"/>
                  <a:pt x="91" y="53"/>
                </a:cubicBezTo>
                <a:cubicBezTo>
                  <a:pt x="103" y="47"/>
                  <a:pt x="116" y="43"/>
                  <a:pt x="130" y="42"/>
                </a:cubicBezTo>
                <a:cubicBezTo>
                  <a:pt x="130" y="42"/>
                  <a:pt x="130" y="42"/>
                  <a:pt x="131" y="42"/>
                </a:cubicBezTo>
                <a:cubicBezTo>
                  <a:pt x="140" y="41"/>
                  <a:pt x="149" y="42"/>
                  <a:pt x="157" y="45"/>
                </a:cubicBezTo>
                <a:cubicBezTo>
                  <a:pt x="184" y="52"/>
                  <a:pt x="207" y="70"/>
                  <a:pt x="217" y="96"/>
                </a:cubicBezTo>
                <a:cubicBezTo>
                  <a:pt x="228" y="123"/>
                  <a:pt x="222" y="150"/>
                  <a:pt x="221" y="178"/>
                </a:cubicBezTo>
                <a:cubicBezTo>
                  <a:pt x="221" y="181"/>
                  <a:pt x="221" y="185"/>
                  <a:pt x="221" y="189"/>
                </a:cubicBezTo>
                <a:close/>
                <a:moveTo>
                  <a:pt x="119" y="41"/>
                </a:moveTo>
                <a:cubicBezTo>
                  <a:pt x="119" y="40"/>
                  <a:pt x="121" y="40"/>
                  <a:pt x="122" y="40"/>
                </a:cubicBezTo>
                <a:cubicBezTo>
                  <a:pt x="121" y="40"/>
                  <a:pt x="120" y="40"/>
                  <a:pt x="119" y="41"/>
                </a:cubicBezTo>
                <a:close/>
                <a:moveTo>
                  <a:pt x="123" y="30"/>
                </a:moveTo>
                <a:cubicBezTo>
                  <a:pt x="124" y="32"/>
                  <a:pt x="127" y="33"/>
                  <a:pt x="129" y="34"/>
                </a:cubicBezTo>
                <a:cubicBezTo>
                  <a:pt x="126" y="34"/>
                  <a:pt x="124" y="32"/>
                  <a:pt x="121" y="33"/>
                </a:cubicBezTo>
                <a:cubicBezTo>
                  <a:pt x="121" y="33"/>
                  <a:pt x="121" y="33"/>
                  <a:pt x="121" y="34"/>
                </a:cubicBezTo>
                <a:cubicBezTo>
                  <a:pt x="123" y="36"/>
                  <a:pt x="126" y="36"/>
                  <a:pt x="129" y="38"/>
                </a:cubicBezTo>
                <a:cubicBezTo>
                  <a:pt x="126" y="37"/>
                  <a:pt x="123" y="35"/>
                  <a:pt x="120" y="36"/>
                </a:cubicBezTo>
                <a:cubicBezTo>
                  <a:pt x="119" y="36"/>
                  <a:pt x="119" y="36"/>
                  <a:pt x="119" y="37"/>
                </a:cubicBezTo>
                <a:cubicBezTo>
                  <a:pt x="121" y="38"/>
                  <a:pt x="122" y="38"/>
                  <a:pt x="124" y="39"/>
                </a:cubicBezTo>
                <a:cubicBezTo>
                  <a:pt x="124" y="39"/>
                  <a:pt x="125" y="40"/>
                  <a:pt x="125" y="40"/>
                </a:cubicBezTo>
                <a:cubicBezTo>
                  <a:pt x="125" y="40"/>
                  <a:pt x="124" y="40"/>
                  <a:pt x="124" y="40"/>
                </a:cubicBezTo>
                <a:cubicBezTo>
                  <a:pt x="123" y="40"/>
                  <a:pt x="123" y="40"/>
                  <a:pt x="122" y="39"/>
                </a:cubicBezTo>
                <a:cubicBezTo>
                  <a:pt x="121" y="39"/>
                  <a:pt x="119" y="39"/>
                  <a:pt x="119" y="41"/>
                </a:cubicBezTo>
                <a:cubicBezTo>
                  <a:pt x="119" y="41"/>
                  <a:pt x="119" y="41"/>
                  <a:pt x="119" y="41"/>
                </a:cubicBezTo>
                <a:cubicBezTo>
                  <a:pt x="119" y="41"/>
                  <a:pt x="118" y="41"/>
                  <a:pt x="118" y="41"/>
                </a:cubicBezTo>
                <a:cubicBezTo>
                  <a:pt x="119" y="38"/>
                  <a:pt x="119" y="35"/>
                  <a:pt x="120" y="33"/>
                </a:cubicBezTo>
                <a:cubicBezTo>
                  <a:pt x="121" y="31"/>
                  <a:pt x="122" y="30"/>
                  <a:pt x="123" y="30"/>
                </a:cubicBezTo>
                <a:close/>
                <a:moveTo>
                  <a:pt x="130" y="27"/>
                </a:moveTo>
                <a:cubicBezTo>
                  <a:pt x="131" y="27"/>
                  <a:pt x="132" y="27"/>
                  <a:pt x="134" y="27"/>
                </a:cubicBezTo>
                <a:cubicBezTo>
                  <a:pt x="133" y="27"/>
                  <a:pt x="133" y="28"/>
                  <a:pt x="133" y="28"/>
                </a:cubicBezTo>
                <a:cubicBezTo>
                  <a:pt x="132" y="28"/>
                  <a:pt x="131" y="28"/>
                  <a:pt x="130" y="27"/>
                </a:cubicBezTo>
                <a:cubicBezTo>
                  <a:pt x="130" y="27"/>
                  <a:pt x="130" y="27"/>
                  <a:pt x="130" y="27"/>
                </a:cubicBezTo>
                <a:close/>
                <a:moveTo>
                  <a:pt x="151" y="9"/>
                </a:moveTo>
                <a:cubicBezTo>
                  <a:pt x="151" y="9"/>
                  <a:pt x="151" y="9"/>
                  <a:pt x="151" y="9"/>
                </a:cubicBezTo>
                <a:cubicBezTo>
                  <a:pt x="155" y="13"/>
                  <a:pt x="162" y="14"/>
                  <a:pt x="167" y="17"/>
                </a:cubicBezTo>
                <a:cubicBezTo>
                  <a:pt x="167" y="17"/>
                  <a:pt x="167" y="17"/>
                  <a:pt x="167" y="17"/>
                </a:cubicBezTo>
                <a:cubicBezTo>
                  <a:pt x="166" y="17"/>
                  <a:pt x="164" y="16"/>
                  <a:pt x="164" y="16"/>
                </a:cubicBezTo>
                <a:cubicBezTo>
                  <a:pt x="162" y="15"/>
                  <a:pt x="160" y="14"/>
                  <a:pt x="158" y="13"/>
                </a:cubicBezTo>
                <a:cubicBezTo>
                  <a:pt x="155" y="12"/>
                  <a:pt x="152" y="11"/>
                  <a:pt x="149" y="11"/>
                </a:cubicBezTo>
                <a:cubicBezTo>
                  <a:pt x="149" y="11"/>
                  <a:pt x="150" y="10"/>
                  <a:pt x="150" y="10"/>
                </a:cubicBezTo>
                <a:cubicBezTo>
                  <a:pt x="150" y="10"/>
                  <a:pt x="150" y="9"/>
                  <a:pt x="151" y="9"/>
                </a:cubicBezTo>
                <a:close/>
                <a:moveTo>
                  <a:pt x="162" y="9"/>
                </a:moveTo>
                <a:cubicBezTo>
                  <a:pt x="159" y="9"/>
                  <a:pt x="157" y="8"/>
                  <a:pt x="154" y="7"/>
                </a:cubicBezTo>
                <a:cubicBezTo>
                  <a:pt x="156" y="6"/>
                  <a:pt x="158" y="6"/>
                  <a:pt x="160" y="7"/>
                </a:cubicBezTo>
                <a:cubicBezTo>
                  <a:pt x="160" y="8"/>
                  <a:pt x="161" y="9"/>
                  <a:pt x="162" y="9"/>
                </a:cubicBezTo>
                <a:close/>
                <a:moveTo>
                  <a:pt x="181" y="50"/>
                </a:moveTo>
                <a:cubicBezTo>
                  <a:pt x="188" y="55"/>
                  <a:pt x="197" y="59"/>
                  <a:pt x="205" y="64"/>
                </a:cubicBezTo>
                <a:cubicBezTo>
                  <a:pt x="210" y="67"/>
                  <a:pt x="215" y="70"/>
                  <a:pt x="220" y="73"/>
                </a:cubicBezTo>
                <a:cubicBezTo>
                  <a:pt x="222" y="75"/>
                  <a:pt x="225" y="77"/>
                  <a:pt x="227" y="78"/>
                </a:cubicBezTo>
                <a:cubicBezTo>
                  <a:pt x="227" y="78"/>
                  <a:pt x="229" y="79"/>
                  <a:pt x="230" y="80"/>
                </a:cubicBezTo>
                <a:cubicBezTo>
                  <a:pt x="221" y="75"/>
                  <a:pt x="211" y="71"/>
                  <a:pt x="202" y="65"/>
                </a:cubicBezTo>
                <a:cubicBezTo>
                  <a:pt x="199" y="63"/>
                  <a:pt x="196" y="61"/>
                  <a:pt x="193" y="59"/>
                </a:cubicBezTo>
                <a:cubicBezTo>
                  <a:pt x="193" y="59"/>
                  <a:pt x="193" y="59"/>
                  <a:pt x="192" y="59"/>
                </a:cubicBezTo>
                <a:cubicBezTo>
                  <a:pt x="188" y="55"/>
                  <a:pt x="183" y="52"/>
                  <a:pt x="177" y="49"/>
                </a:cubicBezTo>
                <a:cubicBezTo>
                  <a:pt x="177" y="49"/>
                  <a:pt x="178" y="49"/>
                  <a:pt x="178" y="49"/>
                </a:cubicBezTo>
                <a:cubicBezTo>
                  <a:pt x="179" y="49"/>
                  <a:pt x="180" y="50"/>
                  <a:pt x="181" y="50"/>
                </a:cubicBezTo>
                <a:close/>
                <a:moveTo>
                  <a:pt x="220" y="66"/>
                </a:moveTo>
                <a:cubicBezTo>
                  <a:pt x="220" y="66"/>
                  <a:pt x="221" y="66"/>
                  <a:pt x="221" y="67"/>
                </a:cubicBezTo>
                <a:cubicBezTo>
                  <a:pt x="212" y="61"/>
                  <a:pt x="203" y="57"/>
                  <a:pt x="194" y="52"/>
                </a:cubicBezTo>
                <a:cubicBezTo>
                  <a:pt x="203" y="55"/>
                  <a:pt x="213" y="59"/>
                  <a:pt x="220" y="66"/>
                </a:cubicBezTo>
                <a:close/>
                <a:moveTo>
                  <a:pt x="254" y="265"/>
                </a:moveTo>
                <a:cubicBezTo>
                  <a:pt x="254" y="265"/>
                  <a:pt x="254" y="265"/>
                  <a:pt x="254" y="265"/>
                </a:cubicBezTo>
                <a:cubicBezTo>
                  <a:pt x="250" y="261"/>
                  <a:pt x="246" y="258"/>
                  <a:pt x="242" y="255"/>
                </a:cubicBezTo>
                <a:cubicBezTo>
                  <a:pt x="240" y="253"/>
                  <a:pt x="239" y="252"/>
                  <a:pt x="237" y="250"/>
                </a:cubicBezTo>
                <a:cubicBezTo>
                  <a:pt x="234" y="247"/>
                  <a:pt x="237" y="250"/>
                  <a:pt x="238" y="251"/>
                </a:cubicBezTo>
                <a:cubicBezTo>
                  <a:pt x="242" y="253"/>
                  <a:pt x="246" y="256"/>
                  <a:pt x="249" y="259"/>
                </a:cubicBezTo>
                <a:cubicBezTo>
                  <a:pt x="252" y="260"/>
                  <a:pt x="254" y="262"/>
                  <a:pt x="257" y="263"/>
                </a:cubicBezTo>
                <a:cubicBezTo>
                  <a:pt x="257" y="263"/>
                  <a:pt x="258" y="263"/>
                  <a:pt x="257" y="263"/>
                </a:cubicBezTo>
                <a:cubicBezTo>
                  <a:pt x="253" y="260"/>
                  <a:pt x="251" y="256"/>
                  <a:pt x="247" y="253"/>
                </a:cubicBezTo>
                <a:cubicBezTo>
                  <a:pt x="244" y="250"/>
                  <a:pt x="240" y="247"/>
                  <a:pt x="237" y="245"/>
                </a:cubicBezTo>
                <a:cubicBezTo>
                  <a:pt x="245" y="250"/>
                  <a:pt x="252" y="256"/>
                  <a:pt x="260" y="260"/>
                </a:cubicBezTo>
                <a:cubicBezTo>
                  <a:pt x="261" y="260"/>
                  <a:pt x="261" y="260"/>
                  <a:pt x="261" y="259"/>
                </a:cubicBezTo>
                <a:cubicBezTo>
                  <a:pt x="258" y="255"/>
                  <a:pt x="253" y="253"/>
                  <a:pt x="250" y="250"/>
                </a:cubicBezTo>
                <a:cubicBezTo>
                  <a:pt x="248" y="249"/>
                  <a:pt x="247" y="248"/>
                  <a:pt x="245" y="246"/>
                </a:cubicBezTo>
                <a:cubicBezTo>
                  <a:pt x="247" y="248"/>
                  <a:pt x="249" y="249"/>
                  <a:pt x="251" y="250"/>
                </a:cubicBezTo>
                <a:cubicBezTo>
                  <a:pt x="254" y="253"/>
                  <a:pt x="258" y="256"/>
                  <a:pt x="262" y="257"/>
                </a:cubicBezTo>
                <a:cubicBezTo>
                  <a:pt x="263" y="257"/>
                  <a:pt x="263" y="256"/>
                  <a:pt x="263" y="256"/>
                </a:cubicBezTo>
                <a:cubicBezTo>
                  <a:pt x="259" y="253"/>
                  <a:pt x="256" y="250"/>
                  <a:pt x="252" y="248"/>
                </a:cubicBezTo>
                <a:cubicBezTo>
                  <a:pt x="256" y="250"/>
                  <a:pt x="260" y="253"/>
                  <a:pt x="264" y="254"/>
                </a:cubicBezTo>
                <a:cubicBezTo>
                  <a:pt x="264" y="254"/>
                  <a:pt x="264" y="253"/>
                  <a:pt x="264" y="253"/>
                </a:cubicBezTo>
                <a:cubicBezTo>
                  <a:pt x="259" y="250"/>
                  <a:pt x="253" y="246"/>
                  <a:pt x="249" y="242"/>
                </a:cubicBezTo>
                <a:cubicBezTo>
                  <a:pt x="245" y="238"/>
                  <a:pt x="241" y="234"/>
                  <a:pt x="237" y="232"/>
                </a:cubicBezTo>
                <a:cubicBezTo>
                  <a:pt x="247" y="237"/>
                  <a:pt x="255" y="245"/>
                  <a:pt x="265" y="250"/>
                </a:cubicBezTo>
                <a:cubicBezTo>
                  <a:pt x="265" y="253"/>
                  <a:pt x="264" y="256"/>
                  <a:pt x="262" y="258"/>
                </a:cubicBezTo>
                <a:cubicBezTo>
                  <a:pt x="260" y="261"/>
                  <a:pt x="257" y="264"/>
                  <a:pt x="254" y="265"/>
                </a:cubicBezTo>
                <a:close/>
                <a:moveTo>
                  <a:pt x="225" y="284"/>
                </a:moveTo>
                <a:cubicBezTo>
                  <a:pt x="225" y="284"/>
                  <a:pt x="225" y="284"/>
                  <a:pt x="225" y="284"/>
                </a:cubicBezTo>
                <a:cubicBezTo>
                  <a:pt x="225" y="284"/>
                  <a:pt x="225" y="284"/>
                  <a:pt x="225" y="284"/>
                </a:cubicBezTo>
                <a:cubicBezTo>
                  <a:pt x="229" y="281"/>
                  <a:pt x="235" y="281"/>
                  <a:pt x="238" y="278"/>
                </a:cubicBezTo>
                <a:cubicBezTo>
                  <a:pt x="242" y="275"/>
                  <a:pt x="244" y="272"/>
                  <a:pt x="243" y="268"/>
                </a:cubicBezTo>
                <a:cubicBezTo>
                  <a:pt x="244" y="268"/>
                  <a:pt x="246" y="268"/>
                  <a:pt x="247" y="269"/>
                </a:cubicBezTo>
                <a:cubicBezTo>
                  <a:pt x="249" y="269"/>
                  <a:pt x="250" y="269"/>
                  <a:pt x="252" y="269"/>
                </a:cubicBezTo>
                <a:cubicBezTo>
                  <a:pt x="249" y="277"/>
                  <a:pt x="245" y="285"/>
                  <a:pt x="235" y="285"/>
                </a:cubicBezTo>
                <a:cubicBezTo>
                  <a:pt x="232" y="284"/>
                  <a:pt x="228" y="284"/>
                  <a:pt x="225" y="284"/>
                </a:cubicBezTo>
                <a:close/>
                <a:moveTo>
                  <a:pt x="199" y="311"/>
                </a:moveTo>
                <a:cubicBezTo>
                  <a:pt x="191" y="312"/>
                  <a:pt x="188" y="299"/>
                  <a:pt x="188" y="293"/>
                </a:cubicBezTo>
                <a:cubicBezTo>
                  <a:pt x="189" y="292"/>
                  <a:pt x="190" y="290"/>
                  <a:pt x="191" y="289"/>
                </a:cubicBezTo>
                <a:cubicBezTo>
                  <a:pt x="196" y="281"/>
                  <a:pt x="198" y="271"/>
                  <a:pt x="198" y="262"/>
                </a:cubicBezTo>
                <a:cubicBezTo>
                  <a:pt x="198" y="254"/>
                  <a:pt x="196" y="247"/>
                  <a:pt x="195" y="240"/>
                </a:cubicBezTo>
                <a:cubicBezTo>
                  <a:pt x="195" y="233"/>
                  <a:pt x="194" y="226"/>
                  <a:pt x="194" y="218"/>
                </a:cubicBezTo>
                <a:cubicBezTo>
                  <a:pt x="194" y="214"/>
                  <a:pt x="194" y="210"/>
                  <a:pt x="194" y="205"/>
                </a:cubicBezTo>
                <a:cubicBezTo>
                  <a:pt x="194" y="205"/>
                  <a:pt x="194" y="205"/>
                  <a:pt x="194" y="205"/>
                </a:cubicBezTo>
                <a:cubicBezTo>
                  <a:pt x="205" y="209"/>
                  <a:pt x="215" y="203"/>
                  <a:pt x="221" y="194"/>
                </a:cubicBezTo>
                <a:cubicBezTo>
                  <a:pt x="222" y="204"/>
                  <a:pt x="223" y="214"/>
                  <a:pt x="224" y="224"/>
                </a:cubicBezTo>
                <a:cubicBezTo>
                  <a:pt x="225" y="240"/>
                  <a:pt x="226" y="255"/>
                  <a:pt x="227" y="271"/>
                </a:cubicBezTo>
                <a:cubicBezTo>
                  <a:pt x="226" y="275"/>
                  <a:pt x="226" y="279"/>
                  <a:pt x="223" y="282"/>
                </a:cubicBezTo>
                <a:cubicBezTo>
                  <a:pt x="223" y="282"/>
                  <a:pt x="223" y="282"/>
                  <a:pt x="223" y="282"/>
                </a:cubicBezTo>
                <a:cubicBezTo>
                  <a:pt x="223" y="282"/>
                  <a:pt x="222" y="283"/>
                  <a:pt x="222" y="283"/>
                </a:cubicBezTo>
                <a:cubicBezTo>
                  <a:pt x="221" y="283"/>
                  <a:pt x="221" y="284"/>
                  <a:pt x="221" y="284"/>
                </a:cubicBezTo>
                <a:cubicBezTo>
                  <a:pt x="221" y="284"/>
                  <a:pt x="220" y="285"/>
                  <a:pt x="219" y="286"/>
                </a:cubicBezTo>
                <a:cubicBezTo>
                  <a:pt x="214" y="291"/>
                  <a:pt x="212" y="298"/>
                  <a:pt x="207" y="303"/>
                </a:cubicBezTo>
                <a:cubicBezTo>
                  <a:pt x="204" y="306"/>
                  <a:pt x="202" y="308"/>
                  <a:pt x="199" y="311"/>
                </a:cubicBezTo>
                <a:close/>
                <a:moveTo>
                  <a:pt x="20" y="296"/>
                </a:moveTo>
                <a:cubicBezTo>
                  <a:pt x="54" y="312"/>
                  <a:pt x="89" y="319"/>
                  <a:pt x="126" y="318"/>
                </a:cubicBezTo>
                <a:cubicBezTo>
                  <a:pt x="147" y="317"/>
                  <a:pt x="171" y="312"/>
                  <a:pt x="185" y="296"/>
                </a:cubicBezTo>
                <a:cubicBezTo>
                  <a:pt x="186" y="303"/>
                  <a:pt x="189" y="311"/>
                  <a:pt x="195" y="313"/>
                </a:cubicBezTo>
                <a:cubicBezTo>
                  <a:pt x="188" y="318"/>
                  <a:pt x="179" y="321"/>
                  <a:pt x="170" y="323"/>
                </a:cubicBezTo>
                <a:cubicBezTo>
                  <a:pt x="154" y="326"/>
                  <a:pt x="138" y="326"/>
                  <a:pt x="122" y="326"/>
                </a:cubicBezTo>
                <a:cubicBezTo>
                  <a:pt x="112" y="326"/>
                  <a:pt x="101" y="326"/>
                  <a:pt x="91" y="327"/>
                </a:cubicBezTo>
                <a:cubicBezTo>
                  <a:pt x="81" y="328"/>
                  <a:pt x="71" y="330"/>
                  <a:pt x="61" y="328"/>
                </a:cubicBezTo>
                <a:cubicBezTo>
                  <a:pt x="44" y="324"/>
                  <a:pt x="30" y="311"/>
                  <a:pt x="20" y="29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96" name="Freeform 92"/>
          <p:cNvSpPr>
            <a:spLocks noEditPoints="1"/>
          </p:cNvSpPr>
          <p:nvPr/>
        </p:nvSpPr>
        <p:spPr bwMode="auto">
          <a:xfrm>
            <a:off x="9421812" y="1009650"/>
            <a:ext cx="544512" cy="606425"/>
          </a:xfrm>
          <a:custGeom>
            <a:gdLst>
              <a:gd fmla="*/ 11 w 145" name="T0"/>
              <a:gd fmla="*/ 123 h 161" name="T1"/>
              <a:gd fmla="*/ 54 w 145" name="T2"/>
              <a:gd fmla="*/ 122 h 161" name="T3"/>
              <a:gd fmla="*/ 64 w 145" name="T4"/>
              <a:gd fmla="*/ 152 h 161" name="T5"/>
              <a:gd fmla="*/ 89 w 145" name="T6"/>
              <a:gd fmla="*/ 149 h 161" name="T7"/>
              <a:gd fmla="*/ 103 w 145" name="T8"/>
              <a:gd fmla="*/ 123 h 161" name="T9"/>
              <a:gd fmla="*/ 143 w 145" name="T10"/>
              <a:gd fmla="*/ 118 h 161" name="T11"/>
              <a:gd fmla="*/ 121 w 145" name="T12"/>
              <a:gd fmla="*/ 85 h 161" name="T13"/>
              <a:gd fmla="*/ 142 w 145" name="T14"/>
              <a:gd fmla="*/ 49 h 161" name="T15"/>
              <a:gd fmla="*/ 98 w 145" name="T16"/>
              <a:gd fmla="*/ 49 h 161" name="T17"/>
              <a:gd fmla="*/ 86 w 145" name="T18"/>
              <a:gd fmla="*/ 16 h 161" name="T19"/>
              <a:gd fmla="*/ 63 w 145" name="T20"/>
              <a:gd fmla="*/ 21 h 161" name="T21"/>
              <a:gd fmla="*/ 41 w 145" name="T22"/>
              <a:gd fmla="*/ 45 h 161" name="T23"/>
              <a:gd fmla="*/ 15 w 145" name="T24"/>
              <a:gd fmla="*/ 69 h 161" name="T25"/>
              <a:gd fmla="*/ 25 w 145" name="T26"/>
              <a:gd fmla="*/ 91 h 161" name="T27"/>
              <a:gd fmla="*/ 93 w 145" name="T28"/>
              <a:gd fmla="*/ 131 h 161" name="T29"/>
              <a:gd fmla="*/ 66 w 145" name="T30"/>
              <a:gd fmla="*/ 149 h 161" name="T31"/>
              <a:gd fmla="*/ 57 w 145" name="T32"/>
              <a:gd fmla="*/ 121 h 161" name="T33"/>
              <a:gd fmla="*/ 95 w 145" name="T34"/>
              <a:gd fmla="*/ 121 h 161" name="T35"/>
              <a:gd fmla="*/ 51 w 145" name="T36"/>
              <a:gd fmla="*/ 85 h 161" name="T37"/>
              <a:gd fmla="*/ 36 w 145" name="T38"/>
              <a:gd fmla="*/ 85 h 161" name="T39"/>
              <a:gd fmla="*/ 51 w 145" name="T40"/>
              <a:gd fmla="*/ 74 h 161" name="T41"/>
              <a:gd fmla="*/ 54 w 145" name="T42"/>
              <a:gd fmla="*/ 85 h 161" name="T43"/>
              <a:gd fmla="*/ 76 w 145" name="T44"/>
              <a:gd fmla="*/ 60 h 161" name="T45"/>
              <a:gd fmla="*/ 98 w 145" name="T46"/>
              <a:gd fmla="*/ 98 h 161" name="T47"/>
              <a:gd fmla="*/ 76 w 145" name="T48"/>
              <a:gd fmla="*/ 110 h 161" name="T49"/>
              <a:gd fmla="*/ 54 w 145" name="T50"/>
              <a:gd fmla="*/ 98 h 161" name="T51"/>
              <a:gd fmla="*/ 55 w 145" name="T52"/>
              <a:gd fmla="*/ 69 h 161" name="T53"/>
              <a:gd fmla="*/ 73 w 145" name="T54"/>
              <a:gd fmla="*/ 59 h 161" name="T55"/>
              <a:gd fmla="*/ 55 w 145" name="T56"/>
              <a:gd fmla="*/ 69 h 161" name="T57"/>
              <a:gd fmla="*/ 95 w 145" name="T58"/>
              <a:gd fmla="*/ 53 h 161" name="T59"/>
              <a:gd fmla="*/ 79 w 145" name="T60"/>
              <a:gd fmla="*/ 59 h 161" name="T61"/>
              <a:gd fmla="*/ 100 w 145" name="T62"/>
              <a:gd fmla="*/ 74 h 161" name="T63"/>
              <a:gd fmla="*/ 100 w 145" name="T64"/>
              <a:gd fmla="*/ 96 h 161" name="T65"/>
              <a:gd fmla="*/ 88 w 145" name="T66"/>
              <a:gd fmla="*/ 107 h 161" name="T67"/>
              <a:gd fmla="*/ 95 w 145" name="T68"/>
              <a:gd fmla="*/ 118 h 161" name="T69"/>
              <a:gd fmla="*/ 88 w 145" name="T70"/>
              <a:gd fmla="*/ 107 h 161" name="T71"/>
              <a:gd fmla="*/ 72 w 145" name="T72"/>
              <a:gd fmla="*/ 111 h 161" name="T73"/>
              <a:gd fmla="*/ 55 w 145" name="T74"/>
              <a:gd fmla="*/ 102 h 161" name="T75"/>
              <a:gd fmla="*/ 140 w 145" name="T76"/>
              <a:gd fmla="*/ 115 h 161" name="T77"/>
              <a:gd fmla="*/ 99 w 145" name="T78"/>
              <a:gd fmla="*/ 119 h 161" name="T79"/>
              <a:gd fmla="*/ 100 w 145" name="T80"/>
              <a:gd fmla="*/ 100 h 161" name="T81"/>
              <a:gd fmla="*/ 126 w 145" name="T82"/>
              <a:gd fmla="*/ 94 h 161" name="T83"/>
              <a:gd fmla="*/ 113 w 145" name="T84"/>
              <a:gd fmla="*/ 48 h 161" name="T85"/>
              <a:gd fmla="*/ 134 w 145" name="T86"/>
              <a:gd fmla="*/ 68 h 161" name="T87"/>
              <a:gd fmla="*/ 100 w 145" name="T88"/>
              <a:gd fmla="*/ 70 h 161" name="T89"/>
              <a:gd fmla="*/ 113 w 145" name="T90"/>
              <a:gd fmla="*/ 48 h 161" name="T91"/>
              <a:gd fmla="*/ 69 w 145" name="T92"/>
              <a:gd fmla="*/ 16 h 161" name="T93"/>
              <a:gd fmla="*/ 95 w 145" name="T94"/>
              <a:gd fmla="*/ 50 h 161" name="T95"/>
              <a:gd fmla="*/ 76 w 145" name="T96"/>
              <a:gd fmla="*/ 58 h 161" name="T97"/>
              <a:gd fmla="*/ 58 w 145" name="T98"/>
              <a:gd fmla="*/ 43 h 161" name="T99"/>
              <a:gd fmla="*/ 12 w 145" name="T100"/>
              <a:gd fmla="*/ 59 h 161" name="T101"/>
              <a:gd fmla="*/ 53 w 145" name="T102"/>
              <a:gd fmla="*/ 52 h 161" name="T103"/>
              <a:gd fmla="*/ 33 w 145" name="T104"/>
              <a:gd fmla="*/ 83 h 161" name="T105"/>
              <a:gd fmla="*/ 52 w 145" name="T106"/>
              <a:gd fmla="*/ 100 h 161" name="T107"/>
              <a:gd fmla="*/ 45 w 145" name="T108"/>
              <a:gd fmla="*/ 121 h 161" name="T109"/>
              <a:gd fmla="*/ 33 w 145" name="T110"/>
              <a:gd fmla="*/ 87 h 16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1" w="145">
                <a:moveTo>
                  <a:pt x="10" y="111"/>
                </a:moveTo>
                <a:cubicBezTo>
                  <a:pt x="8" y="115"/>
                  <a:pt x="8" y="119"/>
                  <a:pt x="11" y="123"/>
                </a:cubicBezTo>
                <a:cubicBezTo>
                  <a:pt x="14" y="127"/>
                  <a:pt x="21" y="127"/>
                  <a:pt x="26" y="127"/>
                </a:cubicBezTo>
                <a:cubicBezTo>
                  <a:pt x="35" y="127"/>
                  <a:pt x="45" y="125"/>
                  <a:pt x="54" y="122"/>
                </a:cubicBezTo>
                <a:cubicBezTo>
                  <a:pt x="54" y="123"/>
                  <a:pt x="55" y="124"/>
                  <a:pt x="55" y="125"/>
                </a:cubicBezTo>
                <a:cubicBezTo>
                  <a:pt x="57" y="135"/>
                  <a:pt x="59" y="144"/>
                  <a:pt x="64" y="152"/>
                </a:cubicBezTo>
                <a:cubicBezTo>
                  <a:pt x="67" y="157"/>
                  <a:pt x="71" y="161"/>
                  <a:pt x="77" y="160"/>
                </a:cubicBezTo>
                <a:cubicBezTo>
                  <a:pt x="83" y="160"/>
                  <a:pt x="87" y="154"/>
                  <a:pt x="89" y="149"/>
                </a:cubicBezTo>
                <a:cubicBezTo>
                  <a:pt x="94" y="141"/>
                  <a:pt x="96" y="131"/>
                  <a:pt x="98" y="122"/>
                </a:cubicBezTo>
                <a:cubicBezTo>
                  <a:pt x="99" y="122"/>
                  <a:pt x="101" y="123"/>
                  <a:pt x="103" y="123"/>
                </a:cubicBezTo>
                <a:cubicBezTo>
                  <a:pt x="112" y="126"/>
                  <a:pt x="122" y="128"/>
                  <a:pt x="131" y="127"/>
                </a:cubicBezTo>
                <a:cubicBezTo>
                  <a:pt x="137" y="126"/>
                  <a:pt x="142" y="124"/>
                  <a:pt x="143" y="118"/>
                </a:cubicBezTo>
                <a:cubicBezTo>
                  <a:pt x="144" y="112"/>
                  <a:pt x="140" y="106"/>
                  <a:pt x="137" y="102"/>
                </a:cubicBezTo>
                <a:cubicBezTo>
                  <a:pt x="132" y="95"/>
                  <a:pt x="127" y="90"/>
                  <a:pt x="121" y="85"/>
                </a:cubicBezTo>
                <a:cubicBezTo>
                  <a:pt x="128" y="79"/>
                  <a:pt x="135" y="72"/>
                  <a:pt x="140" y="64"/>
                </a:cubicBezTo>
                <a:cubicBezTo>
                  <a:pt x="143" y="59"/>
                  <a:pt x="145" y="54"/>
                  <a:pt x="142" y="49"/>
                </a:cubicBezTo>
                <a:cubicBezTo>
                  <a:pt x="139" y="44"/>
                  <a:pt x="131" y="43"/>
                  <a:pt x="126" y="43"/>
                </a:cubicBezTo>
                <a:cubicBezTo>
                  <a:pt x="116" y="43"/>
                  <a:pt x="107" y="46"/>
                  <a:pt x="98" y="49"/>
                </a:cubicBezTo>
                <a:cubicBezTo>
                  <a:pt x="97" y="46"/>
                  <a:pt x="96" y="43"/>
                  <a:pt x="96" y="40"/>
                </a:cubicBezTo>
                <a:cubicBezTo>
                  <a:pt x="94" y="31"/>
                  <a:pt x="91" y="22"/>
                  <a:pt x="86" y="16"/>
                </a:cubicBezTo>
                <a:cubicBezTo>
                  <a:pt x="83" y="12"/>
                  <a:pt x="79" y="9"/>
                  <a:pt x="74" y="10"/>
                </a:cubicBezTo>
                <a:cubicBezTo>
                  <a:pt x="68" y="11"/>
                  <a:pt x="65" y="17"/>
                  <a:pt x="63" y="21"/>
                </a:cubicBezTo>
                <a:cubicBezTo>
                  <a:pt x="58" y="30"/>
                  <a:pt x="55" y="39"/>
                  <a:pt x="54" y="49"/>
                </a:cubicBezTo>
                <a:cubicBezTo>
                  <a:pt x="49" y="47"/>
                  <a:pt x="45" y="46"/>
                  <a:pt x="41" y="45"/>
                </a:cubicBezTo>
                <a:cubicBezTo>
                  <a:pt x="33" y="43"/>
                  <a:pt x="24" y="42"/>
                  <a:pt x="16" y="45"/>
                </a:cubicBezTo>
                <a:cubicBezTo>
                  <a:pt x="4" y="49"/>
                  <a:pt x="9" y="62"/>
                  <a:pt x="15" y="69"/>
                </a:cubicBezTo>
                <a:cubicBezTo>
                  <a:pt x="19" y="75"/>
                  <a:pt x="25" y="80"/>
                  <a:pt x="31" y="85"/>
                </a:cubicBezTo>
                <a:cubicBezTo>
                  <a:pt x="29" y="87"/>
                  <a:pt x="27" y="89"/>
                  <a:pt x="25" y="91"/>
                </a:cubicBezTo>
                <a:cubicBezTo>
                  <a:pt x="19" y="96"/>
                  <a:pt x="13" y="103"/>
                  <a:pt x="10" y="111"/>
                </a:cubicBezTo>
                <a:close/>
                <a:moveTo>
                  <a:pt x="93" y="131"/>
                </a:moveTo>
                <a:cubicBezTo>
                  <a:pt x="90" y="140"/>
                  <a:pt x="88" y="149"/>
                  <a:pt x="81" y="155"/>
                </a:cubicBezTo>
                <a:cubicBezTo>
                  <a:pt x="75" y="161"/>
                  <a:pt x="69" y="155"/>
                  <a:pt x="66" y="149"/>
                </a:cubicBezTo>
                <a:cubicBezTo>
                  <a:pt x="61" y="141"/>
                  <a:pt x="59" y="132"/>
                  <a:pt x="57" y="123"/>
                </a:cubicBezTo>
                <a:cubicBezTo>
                  <a:pt x="57" y="122"/>
                  <a:pt x="57" y="122"/>
                  <a:pt x="57" y="121"/>
                </a:cubicBezTo>
                <a:cubicBezTo>
                  <a:pt x="63" y="119"/>
                  <a:pt x="70" y="116"/>
                  <a:pt x="76" y="113"/>
                </a:cubicBezTo>
                <a:cubicBezTo>
                  <a:pt x="82" y="116"/>
                  <a:pt x="88" y="118"/>
                  <a:pt x="95" y="121"/>
                </a:cubicBezTo>
                <a:cubicBezTo>
                  <a:pt x="94" y="124"/>
                  <a:pt x="93" y="128"/>
                  <a:pt x="93" y="131"/>
                </a:cubicBezTo>
                <a:close/>
                <a:moveTo>
                  <a:pt x="51" y="85"/>
                </a:moveTo>
                <a:cubicBezTo>
                  <a:pt x="51" y="89"/>
                  <a:pt x="51" y="92"/>
                  <a:pt x="51" y="96"/>
                </a:cubicBezTo>
                <a:cubicBezTo>
                  <a:pt x="46" y="93"/>
                  <a:pt x="41" y="89"/>
                  <a:pt x="36" y="85"/>
                </a:cubicBezTo>
                <a:cubicBezTo>
                  <a:pt x="36" y="85"/>
                  <a:pt x="37" y="84"/>
                  <a:pt x="37" y="84"/>
                </a:cubicBezTo>
                <a:cubicBezTo>
                  <a:pt x="42" y="80"/>
                  <a:pt x="47" y="77"/>
                  <a:pt x="51" y="74"/>
                </a:cubicBezTo>
                <a:cubicBezTo>
                  <a:pt x="51" y="78"/>
                  <a:pt x="51" y="82"/>
                  <a:pt x="51" y="85"/>
                </a:cubicBezTo>
                <a:close/>
                <a:moveTo>
                  <a:pt x="54" y="85"/>
                </a:moveTo>
                <a:cubicBezTo>
                  <a:pt x="54" y="81"/>
                  <a:pt x="54" y="76"/>
                  <a:pt x="54" y="72"/>
                </a:cubicBezTo>
                <a:cubicBezTo>
                  <a:pt x="61" y="68"/>
                  <a:pt x="68" y="64"/>
                  <a:pt x="76" y="60"/>
                </a:cubicBezTo>
                <a:cubicBezTo>
                  <a:pt x="83" y="64"/>
                  <a:pt x="91" y="68"/>
                  <a:pt x="98" y="72"/>
                </a:cubicBezTo>
                <a:cubicBezTo>
                  <a:pt x="98" y="81"/>
                  <a:pt x="98" y="89"/>
                  <a:pt x="98" y="98"/>
                </a:cubicBezTo>
                <a:cubicBezTo>
                  <a:pt x="94" y="100"/>
                  <a:pt x="90" y="102"/>
                  <a:pt x="86" y="104"/>
                </a:cubicBezTo>
                <a:cubicBezTo>
                  <a:pt x="83" y="106"/>
                  <a:pt x="79" y="108"/>
                  <a:pt x="76" y="110"/>
                </a:cubicBezTo>
                <a:cubicBezTo>
                  <a:pt x="72" y="108"/>
                  <a:pt x="69" y="106"/>
                  <a:pt x="66" y="104"/>
                </a:cubicBezTo>
                <a:cubicBezTo>
                  <a:pt x="62" y="102"/>
                  <a:pt x="58" y="100"/>
                  <a:pt x="54" y="98"/>
                </a:cubicBezTo>
                <a:cubicBezTo>
                  <a:pt x="54" y="94"/>
                  <a:pt x="54" y="89"/>
                  <a:pt x="54" y="85"/>
                </a:cubicBezTo>
                <a:close/>
                <a:moveTo>
                  <a:pt x="55" y="69"/>
                </a:moveTo>
                <a:cubicBezTo>
                  <a:pt x="55" y="63"/>
                  <a:pt x="56" y="58"/>
                  <a:pt x="56" y="53"/>
                </a:cubicBezTo>
                <a:cubicBezTo>
                  <a:pt x="62" y="55"/>
                  <a:pt x="67" y="57"/>
                  <a:pt x="73" y="59"/>
                </a:cubicBezTo>
                <a:cubicBezTo>
                  <a:pt x="67" y="62"/>
                  <a:pt x="61" y="65"/>
                  <a:pt x="55" y="69"/>
                </a:cubicBezTo>
                <a:cubicBezTo>
                  <a:pt x="55" y="69"/>
                  <a:pt x="55" y="69"/>
                  <a:pt x="55" y="69"/>
                </a:cubicBezTo>
                <a:close/>
                <a:moveTo>
                  <a:pt x="79" y="59"/>
                </a:moveTo>
                <a:cubicBezTo>
                  <a:pt x="84" y="57"/>
                  <a:pt x="90" y="54"/>
                  <a:pt x="95" y="53"/>
                </a:cubicBezTo>
                <a:cubicBezTo>
                  <a:pt x="96" y="58"/>
                  <a:pt x="97" y="63"/>
                  <a:pt x="97" y="69"/>
                </a:cubicBezTo>
                <a:cubicBezTo>
                  <a:pt x="91" y="65"/>
                  <a:pt x="85" y="62"/>
                  <a:pt x="79" y="59"/>
                </a:cubicBezTo>
                <a:close/>
                <a:moveTo>
                  <a:pt x="100" y="78"/>
                </a:moveTo>
                <a:cubicBezTo>
                  <a:pt x="100" y="77"/>
                  <a:pt x="100" y="75"/>
                  <a:pt x="100" y="74"/>
                </a:cubicBezTo>
                <a:cubicBezTo>
                  <a:pt x="106" y="77"/>
                  <a:pt x="111" y="81"/>
                  <a:pt x="116" y="85"/>
                </a:cubicBezTo>
                <a:cubicBezTo>
                  <a:pt x="111" y="89"/>
                  <a:pt x="106" y="93"/>
                  <a:pt x="100" y="96"/>
                </a:cubicBezTo>
                <a:cubicBezTo>
                  <a:pt x="101" y="90"/>
                  <a:pt x="101" y="84"/>
                  <a:pt x="100" y="78"/>
                </a:cubicBezTo>
                <a:close/>
                <a:moveTo>
                  <a:pt x="88" y="107"/>
                </a:moveTo>
                <a:cubicBezTo>
                  <a:pt x="91" y="105"/>
                  <a:pt x="94" y="103"/>
                  <a:pt x="97" y="101"/>
                </a:cubicBezTo>
                <a:cubicBezTo>
                  <a:pt x="97" y="107"/>
                  <a:pt x="96" y="112"/>
                  <a:pt x="95" y="118"/>
                </a:cubicBezTo>
                <a:cubicBezTo>
                  <a:pt x="90" y="116"/>
                  <a:pt x="85" y="114"/>
                  <a:pt x="79" y="111"/>
                </a:cubicBezTo>
                <a:cubicBezTo>
                  <a:pt x="82" y="110"/>
                  <a:pt x="85" y="108"/>
                  <a:pt x="88" y="107"/>
                </a:cubicBezTo>
                <a:close/>
                <a:moveTo>
                  <a:pt x="64" y="107"/>
                </a:moveTo>
                <a:cubicBezTo>
                  <a:pt x="67" y="108"/>
                  <a:pt x="70" y="110"/>
                  <a:pt x="72" y="111"/>
                </a:cubicBezTo>
                <a:cubicBezTo>
                  <a:pt x="67" y="114"/>
                  <a:pt x="62" y="116"/>
                  <a:pt x="56" y="118"/>
                </a:cubicBezTo>
                <a:cubicBezTo>
                  <a:pt x="56" y="112"/>
                  <a:pt x="55" y="107"/>
                  <a:pt x="55" y="102"/>
                </a:cubicBezTo>
                <a:cubicBezTo>
                  <a:pt x="58" y="103"/>
                  <a:pt x="61" y="105"/>
                  <a:pt x="64" y="107"/>
                </a:cubicBezTo>
                <a:close/>
                <a:moveTo>
                  <a:pt x="140" y="115"/>
                </a:moveTo>
                <a:cubicBezTo>
                  <a:pt x="142" y="123"/>
                  <a:pt x="132" y="124"/>
                  <a:pt x="126" y="124"/>
                </a:cubicBezTo>
                <a:cubicBezTo>
                  <a:pt x="117" y="124"/>
                  <a:pt x="108" y="122"/>
                  <a:pt x="99" y="119"/>
                </a:cubicBezTo>
                <a:cubicBezTo>
                  <a:pt x="99" y="119"/>
                  <a:pt x="98" y="119"/>
                  <a:pt x="98" y="119"/>
                </a:cubicBezTo>
                <a:cubicBezTo>
                  <a:pt x="99" y="112"/>
                  <a:pt x="100" y="106"/>
                  <a:pt x="100" y="100"/>
                </a:cubicBezTo>
                <a:cubicBezTo>
                  <a:pt x="106" y="96"/>
                  <a:pt x="112" y="92"/>
                  <a:pt x="118" y="87"/>
                </a:cubicBezTo>
                <a:cubicBezTo>
                  <a:pt x="121" y="89"/>
                  <a:pt x="123" y="91"/>
                  <a:pt x="126" y="94"/>
                </a:cubicBezTo>
                <a:cubicBezTo>
                  <a:pt x="132" y="99"/>
                  <a:pt x="139" y="106"/>
                  <a:pt x="140" y="115"/>
                </a:cubicBezTo>
                <a:close/>
                <a:moveTo>
                  <a:pt x="113" y="48"/>
                </a:moveTo>
                <a:cubicBezTo>
                  <a:pt x="120" y="46"/>
                  <a:pt x="132" y="44"/>
                  <a:pt x="138" y="49"/>
                </a:cubicBezTo>
                <a:cubicBezTo>
                  <a:pt x="144" y="54"/>
                  <a:pt x="137" y="64"/>
                  <a:pt x="134" y="68"/>
                </a:cubicBezTo>
                <a:cubicBezTo>
                  <a:pt x="130" y="73"/>
                  <a:pt x="124" y="79"/>
                  <a:pt x="119" y="83"/>
                </a:cubicBezTo>
                <a:cubicBezTo>
                  <a:pt x="113" y="79"/>
                  <a:pt x="107" y="74"/>
                  <a:pt x="100" y="70"/>
                </a:cubicBezTo>
                <a:cubicBezTo>
                  <a:pt x="100" y="64"/>
                  <a:pt x="99" y="58"/>
                  <a:pt x="98" y="52"/>
                </a:cubicBezTo>
                <a:cubicBezTo>
                  <a:pt x="103" y="50"/>
                  <a:pt x="108" y="49"/>
                  <a:pt x="113" y="48"/>
                </a:cubicBezTo>
                <a:close/>
                <a:moveTo>
                  <a:pt x="58" y="43"/>
                </a:moveTo>
                <a:cubicBezTo>
                  <a:pt x="60" y="34"/>
                  <a:pt x="63" y="24"/>
                  <a:pt x="69" y="16"/>
                </a:cubicBezTo>
                <a:cubicBezTo>
                  <a:pt x="83" y="0"/>
                  <a:pt x="93" y="40"/>
                  <a:pt x="94" y="47"/>
                </a:cubicBezTo>
                <a:cubicBezTo>
                  <a:pt x="95" y="48"/>
                  <a:pt x="95" y="49"/>
                  <a:pt x="95" y="50"/>
                </a:cubicBezTo>
                <a:cubicBezTo>
                  <a:pt x="94" y="50"/>
                  <a:pt x="94" y="50"/>
                  <a:pt x="94" y="50"/>
                </a:cubicBezTo>
                <a:cubicBezTo>
                  <a:pt x="88" y="52"/>
                  <a:pt x="82" y="55"/>
                  <a:pt x="76" y="58"/>
                </a:cubicBezTo>
                <a:cubicBezTo>
                  <a:pt x="70" y="55"/>
                  <a:pt x="63" y="52"/>
                  <a:pt x="57" y="50"/>
                </a:cubicBezTo>
                <a:cubicBezTo>
                  <a:pt x="57" y="48"/>
                  <a:pt x="58" y="45"/>
                  <a:pt x="58" y="43"/>
                </a:cubicBezTo>
                <a:close/>
                <a:moveTo>
                  <a:pt x="31" y="81"/>
                </a:moveTo>
                <a:cubicBezTo>
                  <a:pt x="24" y="75"/>
                  <a:pt x="16" y="68"/>
                  <a:pt x="12" y="59"/>
                </a:cubicBezTo>
                <a:cubicBezTo>
                  <a:pt x="4" y="38"/>
                  <a:pt x="45" y="49"/>
                  <a:pt x="53" y="51"/>
                </a:cubicBezTo>
                <a:cubicBezTo>
                  <a:pt x="53" y="51"/>
                  <a:pt x="53" y="52"/>
                  <a:pt x="53" y="52"/>
                </a:cubicBezTo>
                <a:cubicBezTo>
                  <a:pt x="52" y="58"/>
                  <a:pt x="52" y="64"/>
                  <a:pt x="51" y="71"/>
                </a:cubicBezTo>
                <a:cubicBezTo>
                  <a:pt x="45" y="75"/>
                  <a:pt x="39" y="79"/>
                  <a:pt x="33" y="83"/>
                </a:cubicBezTo>
                <a:cubicBezTo>
                  <a:pt x="33" y="83"/>
                  <a:pt x="32" y="82"/>
                  <a:pt x="31" y="81"/>
                </a:cubicBezTo>
                <a:close/>
                <a:moveTo>
                  <a:pt x="52" y="100"/>
                </a:moveTo>
                <a:cubicBezTo>
                  <a:pt x="52" y="106"/>
                  <a:pt x="53" y="112"/>
                  <a:pt x="54" y="119"/>
                </a:cubicBezTo>
                <a:cubicBezTo>
                  <a:pt x="51" y="119"/>
                  <a:pt x="48" y="120"/>
                  <a:pt x="45" y="121"/>
                </a:cubicBezTo>
                <a:cubicBezTo>
                  <a:pt x="37" y="124"/>
                  <a:pt x="26" y="126"/>
                  <a:pt x="17" y="123"/>
                </a:cubicBezTo>
                <a:cubicBezTo>
                  <a:pt x="0" y="118"/>
                  <a:pt x="23" y="96"/>
                  <a:pt x="33" y="87"/>
                </a:cubicBezTo>
                <a:cubicBezTo>
                  <a:pt x="39" y="92"/>
                  <a:pt x="45" y="96"/>
                  <a:pt x="52" y="10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97" name="Freeform 93"/>
          <p:cNvSpPr>
            <a:spLocks noEditPoints="1"/>
          </p:cNvSpPr>
          <p:nvPr/>
        </p:nvSpPr>
        <p:spPr bwMode="auto">
          <a:xfrm>
            <a:off x="9253537" y="2284413"/>
            <a:ext cx="539750" cy="601663"/>
          </a:xfrm>
          <a:custGeom>
            <a:gdLst>
              <a:gd fmla="*/ 10 w 144" name="T0"/>
              <a:gd fmla="*/ 122 h 160" name="T1"/>
              <a:gd fmla="*/ 53 w 144" name="T2"/>
              <a:gd fmla="*/ 121 h 160" name="T3"/>
              <a:gd fmla="*/ 64 w 144" name="T4"/>
              <a:gd fmla="*/ 152 h 160" name="T5"/>
              <a:gd fmla="*/ 88 w 144" name="T6"/>
              <a:gd fmla="*/ 149 h 160" name="T7"/>
              <a:gd fmla="*/ 102 w 144" name="T8"/>
              <a:gd fmla="*/ 123 h 160" name="T9"/>
              <a:gd fmla="*/ 142 w 144" name="T10"/>
              <a:gd fmla="*/ 118 h 160" name="T11"/>
              <a:gd fmla="*/ 120 w 144" name="T12"/>
              <a:gd fmla="*/ 84 h 160" name="T13"/>
              <a:gd fmla="*/ 141 w 144" name="T14"/>
              <a:gd fmla="*/ 48 h 160" name="T15"/>
              <a:gd fmla="*/ 97 w 144" name="T16"/>
              <a:gd fmla="*/ 48 h 160" name="T17"/>
              <a:gd fmla="*/ 85 w 144" name="T18"/>
              <a:gd fmla="*/ 15 h 160" name="T19"/>
              <a:gd fmla="*/ 62 w 144" name="T20"/>
              <a:gd fmla="*/ 21 h 160" name="T21"/>
              <a:gd fmla="*/ 40 w 144" name="T22"/>
              <a:gd fmla="*/ 45 h 160" name="T23"/>
              <a:gd fmla="*/ 14 w 144" name="T24"/>
              <a:gd fmla="*/ 68 h 160" name="T25"/>
              <a:gd fmla="*/ 24 w 144" name="T26"/>
              <a:gd fmla="*/ 90 h 160" name="T27"/>
              <a:gd fmla="*/ 92 w 144" name="T28"/>
              <a:gd fmla="*/ 131 h 160" name="T29"/>
              <a:gd fmla="*/ 65 w 144" name="T30"/>
              <a:gd fmla="*/ 149 h 160" name="T31"/>
              <a:gd fmla="*/ 56 w 144" name="T32"/>
              <a:gd fmla="*/ 120 h 160" name="T33"/>
              <a:gd fmla="*/ 94 w 144" name="T34"/>
              <a:gd fmla="*/ 120 h 160" name="T35"/>
              <a:gd fmla="*/ 50 w 144" name="T36"/>
              <a:gd fmla="*/ 85 h 160" name="T37"/>
              <a:gd fmla="*/ 35 w 144" name="T38"/>
              <a:gd fmla="*/ 85 h 160" name="T39"/>
              <a:gd fmla="*/ 50 w 144" name="T40"/>
              <a:gd fmla="*/ 74 h 160" name="T41"/>
              <a:gd fmla="*/ 53 w 144" name="T42"/>
              <a:gd fmla="*/ 85 h 160" name="T43"/>
              <a:gd fmla="*/ 75 w 144" name="T44"/>
              <a:gd fmla="*/ 60 h 160" name="T45"/>
              <a:gd fmla="*/ 97 w 144" name="T46"/>
              <a:gd fmla="*/ 97 h 160" name="T47"/>
              <a:gd fmla="*/ 75 w 144" name="T48"/>
              <a:gd fmla="*/ 109 h 160" name="T49"/>
              <a:gd fmla="*/ 53 w 144" name="T50"/>
              <a:gd fmla="*/ 97 h 160" name="T51"/>
              <a:gd fmla="*/ 54 w 144" name="T52"/>
              <a:gd fmla="*/ 68 h 160" name="T53"/>
              <a:gd fmla="*/ 72 w 144" name="T54"/>
              <a:gd fmla="*/ 58 h 160" name="T55"/>
              <a:gd fmla="*/ 54 w 144" name="T56"/>
              <a:gd fmla="*/ 68 h 160" name="T57"/>
              <a:gd fmla="*/ 94 w 144" name="T58"/>
              <a:gd fmla="*/ 52 h 160" name="T59"/>
              <a:gd fmla="*/ 78 w 144" name="T60"/>
              <a:gd fmla="*/ 58 h 160" name="T61"/>
              <a:gd fmla="*/ 99 w 144" name="T62"/>
              <a:gd fmla="*/ 73 h 160" name="T63"/>
              <a:gd fmla="*/ 99 w 144" name="T64"/>
              <a:gd fmla="*/ 96 h 160" name="T65"/>
              <a:gd fmla="*/ 87 w 144" name="T66"/>
              <a:gd fmla="*/ 106 h 160" name="T67"/>
              <a:gd fmla="*/ 94 w 144" name="T68"/>
              <a:gd fmla="*/ 117 h 160" name="T69"/>
              <a:gd fmla="*/ 87 w 144" name="T70"/>
              <a:gd fmla="*/ 106 h 160" name="T71"/>
              <a:gd fmla="*/ 72 w 144" name="T72"/>
              <a:gd fmla="*/ 111 h 160" name="T73"/>
              <a:gd fmla="*/ 54 w 144" name="T74"/>
              <a:gd fmla="*/ 101 h 160" name="T75"/>
              <a:gd fmla="*/ 139 w 144" name="T76"/>
              <a:gd fmla="*/ 114 h 160" name="T77"/>
              <a:gd fmla="*/ 98 w 144" name="T78"/>
              <a:gd fmla="*/ 118 h 160" name="T79"/>
              <a:gd fmla="*/ 99 w 144" name="T80"/>
              <a:gd fmla="*/ 99 h 160" name="T81"/>
              <a:gd fmla="*/ 125 w 144" name="T82"/>
              <a:gd fmla="*/ 93 h 160" name="T83"/>
              <a:gd fmla="*/ 112 w 144" name="T84"/>
              <a:gd fmla="*/ 47 h 160" name="T85"/>
              <a:gd fmla="*/ 133 w 144" name="T86"/>
              <a:gd fmla="*/ 67 h 160" name="T87"/>
              <a:gd fmla="*/ 99 w 144" name="T88"/>
              <a:gd fmla="*/ 70 h 160" name="T89"/>
              <a:gd fmla="*/ 112 w 144" name="T90"/>
              <a:gd fmla="*/ 47 h 160" name="T91"/>
              <a:gd fmla="*/ 68 w 144" name="T92"/>
              <a:gd fmla="*/ 16 h 160" name="T93"/>
              <a:gd fmla="*/ 94 w 144" name="T94"/>
              <a:gd fmla="*/ 49 h 160" name="T95"/>
              <a:gd fmla="*/ 75 w 144" name="T96"/>
              <a:gd fmla="*/ 57 h 160" name="T97"/>
              <a:gd fmla="*/ 57 w 144" name="T98"/>
              <a:gd fmla="*/ 43 h 160" name="T99"/>
              <a:gd fmla="*/ 11 w 144" name="T100"/>
              <a:gd fmla="*/ 59 h 160" name="T101"/>
              <a:gd fmla="*/ 52 w 144" name="T102"/>
              <a:gd fmla="*/ 51 h 160" name="T103"/>
              <a:gd fmla="*/ 33 w 144" name="T104"/>
              <a:gd fmla="*/ 83 h 160" name="T105"/>
              <a:gd fmla="*/ 51 w 144" name="T106"/>
              <a:gd fmla="*/ 99 h 160" name="T107"/>
              <a:gd fmla="*/ 44 w 144" name="T108"/>
              <a:gd fmla="*/ 121 h 160" name="T109"/>
              <a:gd fmla="*/ 32 w 144" name="T110"/>
              <a:gd fmla="*/ 87 h 16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0" w="144">
                <a:moveTo>
                  <a:pt x="9" y="110"/>
                </a:moveTo>
                <a:cubicBezTo>
                  <a:pt x="7" y="114"/>
                  <a:pt x="7" y="119"/>
                  <a:pt x="10" y="122"/>
                </a:cubicBezTo>
                <a:cubicBezTo>
                  <a:pt x="13" y="126"/>
                  <a:pt x="20" y="127"/>
                  <a:pt x="25" y="127"/>
                </a:cubicBezTo>
                <a:cubicBezTo>
                  <a:pt x="34" y="127"/>
                  <a:pt x="44" y="125"/>
                  <a:pt x="53" y="121"/>
                </a:cubicBezTo>
                <a:cubicBezTo>
                  <a:pt x="53" y="123"/>
                  <a:pt x="54" y="124"/>
                  <a:pt x="54" y="125"/>
                </a:cubicBezTo>
                <a:cubicBezTo>
                  <a:pt x="56" y="134"/>
                  <a:pt x="58" y="144"/>
                  <a:pt x="64" y="152"/>
                </a:cubicBezTo>
                <a:cubicBezTo>
                  <a:pt x="66" y="156"/>
                  <a:pt x="71" y="160"/>
                  <a:pt x="76" y="160"/>
                </a:cubicBezTo>
                <a:cubicBezTo>
                  <a:pt x="82" y="159"/>
                  <a:pt x="86" y="153"/>
                  <a:pt x="88" y="149"/>
                </a:cubicBezTo>
                <a:cubicBezTo>
                  <a:pt x="93" y="140"/>
                  <a:pt x="95" y="130"/>
                  <a:pt x="97" y="121"/>
                </a:cubicBezTo>
                <a:cubicBezTo>
                  <a:pt x="98" y="122"/>
                  <a:pt x="100" y="122"/>
                  <a:pt x="102" y="123"/>
                </a:cubicBezTo>
                <a:cubicBezTo>
                  <a:pt x="111" y="125"/>
                  <a:pt x="121" y="128"/>
                  <a:pt x="131" y="126"/>
                </a:cubicBezTo>
                <a:cubicBezTo>
                  <a:pt x="136" y="126"/>
                  <a:pt x="141" y="123"/>
                  <a:pt x="142" y="118"/>
                </a:cubicBezTo>
                <a:cubicBezTo>
                  <a:pt x="144" y="112"/>
                  <a:pt x="139" y="106"/>
                  <a:pt x="136" y="101"/>
                </a:cubicBezTo>
                <a:cubicBezTo>
                  <a:pt x="131" y="95"/>
                  <a:pt x="126" y="89"/>
                  <a:pt x="120" y="84"/>
                </a:cubicBezTo>
                <a:cubicBezTo>
                  <a:pt x="127" y="78"/>
                  <a:pt x="134" y="72"/>
                  <a:pt x="139" y="63"/>
                </a:cubicBezTo>
                <a:cubicBezTo>
                  <a:pt x="142" y="59"/>
                  <a:pt x="144" y="53"/>
                  <a:pt x="141" y="48"/>
                </a:cubicBezTo>
                <a:cubicBezTo>
                  <a:pt x="138" y="43"/>
                  <a:pt x="130" y="43"/>
                  <a:pt x="125" y="43"/>
                </a:cubicBezTo>
                <a:cubicBezTo>
                  <a:pt x="115" y="43"/>
                  <a:pt x="106" y="45"/>
                  <a:pt x="97" y="48"/>
                </a:cubicBezTo>
                <a:cubicBezTo>
                  <a:pt x="96" y="45"/>
                  <a:pt x="95" y="42"/>
                  <a:pt x="95" y="39"/>
                </a:cubicBezTo>
                <a:cubicBezTo>
                  <a:pt x="93" y="31"/>
                  <a:pt x="90" y="22"/>
                  <a:pt x="85" y="15"/>
                </a:cubicBezTo>
                <a:cubicBezTo>
                  <a:pt x="82" y="11"/>
                  <a:pt x="78" y="9"/>
                  <a:pt x="73" y="10"/>
                </a:cubicBezTo>
                <a:cubicBezTo>
                  <a:pt x="68" y="11"/>
                  <a:pt x="64" y="16"/>
                  <a:pt x="62" y="21"/>
                </a:cubicBezTo>
                <a:cubicBezTo>
                  <a:pt x="57" y="29"/>
                  <a:pt x="54" y="38"/>
                  <a:pt x="53" y="48"/>
                </a:cubicBezTo>
                <a:cubicBezTo>
                  <a:pt x="48" y="47"/>
                  <a:pt x="44" y="46"/>
                  <a:pt x="40" y="45"/>
                </a:cubicBezTo>
                <a:cubicBezTo>
                  <a:pt x="32" y="43"/>
                  <a:pt x="23" y="41"/>
                  <a:pt x="15" y="44"/>
                </a:cubicBezTo>
                <a:cubicBezTo>
                  <a:pt x="3" y="48"/>
                  <a:pt x="8" y="61"/>
                  <a:pt x="14" y="68"/>
                </a:cubicBezTo>
                <a:cubicBezTo>
                  <a:pt x="18" y="74"/>
                  <a:pt x="24" y="80"/>
                  <a:pt x="30" y="85"/>
                </a:cubicBezTo>
                <a:cubicBezTo>
                  <a:pt x="28" y="87"/>
                  <a:pt x="26" y="88"/>
                  <a:pt x="24" y="90"/>
                </a:cubicBezTo>
                <a:cubicBezTo>
                  <a:pt x="18" y="96"/>
                  <a:pt x="12" y="102"/>
                  <a:pt x="9" y="110"/>
                </a:cubicBezTo>
                <a:close/>
                <a:moveTo>
                  <a:pt x="92" y="131"/>
                </a:moveTo>
                <a:cubicBezTo>
                  <a:pt x="89" y="139"/>
                  <a:pt x="87" y="149"/>
                  <a:pt x="80" y="155"/>
                </a:cubicBezTo>
                <a:cubicBezTo>
                  <a:pt x="74" y="160"/>
                  <a:pt x="68" y="154"/>
                  <a:pt x="65" y="149"/>
                </a:cubicBezTo>
                <a:cubicBezTo>
                  <a:pt x="60" y="141"/>
                  <a:pt x="58" y="131"/>
                  <a:pt x="56" y="122"/>
                </a:cubicBezTo>
                <a:cubicBezTo>
                  <a:pt x="56" y="122"/>
                  <a:pt x="56" y="121"/>
                  <a:pt x="56" y="120"/>
                </a:cubicBezTo>
                <a:cubicBezTo>
                  <a:pt x="63" y="118"/>
                  <a:pt x="69" y="115"/>
                  <a:pt x="75" y="112"/>
                </a:cubicBezTo>
                <a:cubicBezTo>
                  <a:pt x="81" y="115"/>
                  <a:pt x="88" y="118"/>
                  <a:pt x="94" y="120"/>
                </a:cubicBezTo>
                <a:cubicBezTo>
                  <a:pt x="93" y="124"/>
                  <a:pt x="92" y="127"/>
                  <a:pt x="92" y="131"/>
                </a:cubicBezTo>
                <a:close/>
                <a:moveTo>
                  <a:pt x="50" y="85"/>
                </a:moveTo>
                <a:cubicBezTo>
                  <a:pt x="50" y="88"/>
                  <a:pt x="50" y="92"/>
                  <a:pt x="50" y="96"/>
                </a:cubicBezTo>
                <a:cubicBezTo>
                  <a:pt x="45" y="92"/>
                  <a:pt x="40" y="89"/>
                  <a:pt x="35" y="85"/>
                </a:cubicBezTo>
                <a:cubicBezTo>
                  <a:pt x="36" y="84"/>
                  <a:pt x="36" y="84"/>
                  <a:pt x="36" y="83"/>
                </a:cubicBezTo>
                <a:cubicBezTo>
                  <a:pt x="41" y="80"/>
                  <a:pt x="46" y="77"/>
                  <a:pt x="50" y="74"/>
                </a:cubicBezTo>
                <a:cubicBezTo>
                  <a:pt x="50" y="77"/>
                  <a:pt x="50" y="81"/>
                  <a:pt x="50" y="85"/>
                </a:cubicBezTo>
                <a:close/>
                <a:moveTo>
                  <a:pt x="53" y="85"/>
                </a:moveTo>
                <a:cubicBezTo>
                  <a:pt x="53" y="80"/>
                  <a:pt x="53" y="76"/>
                  <a:pt x="54" y="72"/>
                </a:cubicBezTo>
                <a:cubicBezTo>
                  <a:pt x="60" y="67"/>
                  <a:pt x="67" y="63"/>
                  <a:pt x="75" y="60"/>
                </a:cubicBezTo>
                <a:cubicBezTo>
                  <a:pt x="82" y="63"/>
                  <a:pt x="90" y="67"/>
                  <a:pt x="97" y="72"/>
                </a:cubicBezTo>
                <a:cubicBezTo>
                  <a:pt x="97" y="80"/>
                  <a:pt x="97" y="89"/>
                  <a:pt x="97" y="97"/>
                </a:cubicBezTo>
                <a:cubicBezTo>
                  <a:pt x="93" y="100"/>
                  <a:pt x="89" y="102"/>
                  <a:pt x="85" y="104"/>
                </a:cubicBezTo>
                <a:cubicBezTo>
                  <a:pt x="82" y="106"/>
                  <a:pt x="78" y="107"/>
                  <a:pt x="75" y="109"/>
                </a:cubicBezTo>
                <a:cubicBezTo>
                  <a:pt x="71" y="107"/>
                  <a:pt x="68" y="106"/>
                  <a:pt x="65" y="104"/>
                </a:cubicBezTo>
                <a:cubicBezTo>
                  <a:pt x="61" y="102"/>
                  <a:pt x="57" y="100"/>
                  <a:pt x="53" y="97"/>
                </a:cubicBezTo>
                <a:cubicBezTo>
                  <a:pt x="53" y="93"/>
                  <a:pt x="53" y="89"/>
                  <a:pt x="53" y="85"/>
                </a:cubicBezTo>
                <a:close/>
                <a:moveTo>
                  <a:pt x="54" y="68"/>
                </a:moveTo>
                <a:cubicBezTo>
                  <a:pt x="54" y="63"/>
                  <a:pt x="55" y="57"/>
                  <a:pt x="56" y="52"/>
                </a:cubicBezTo>
                <a:cubicBezTo>
                  <a:pt x="61" y="54"/>
                  <a:pt x="66" y="56"/>
                  <a:pt x="72" y="58"/>
                </a:cubicBezTo>
                <a:cubicBezTo>
                  <a:pt x="66" y="61"/>
                  <a:pt x="60" y="65"/>
                  <a:pt x="54" y="68"/>
                </a:cubicBezTo>
                <a:cubicBezTo>
                  <a:pt x="54" y="68"/>
                  <a:pt x="54" y="68"/>
                  <a:pt x="54" y="68"/>
                </a:cubicBezTo>
                <a:close/>
                <a:moveTo>
                  <a:pt x="78" y="58"/>
                </a:moveTo>
                <a:cubicBezTo>
                  <a:pt x="83" y="56"/>
                  <a:pt x="89" y="54"/>
                  <a:pt x="94" y="52"/>
                </a:cubicBezTo>
                <a:cubicBezTo>
                  <a:pt x="95" y="57"/>
                  <a:pt x="96" y="63"/>
                  <a:pt x="96" y="68"/>
                </a:cubicBezTo>
                <a:cubicBezTo>
                  <a:pt x="90" y="65"/>
                  <a:pt x="84" y="61"/>
                  <a:pt x="78" y="58"/>
                </a:cubicBezTo>
                <a:close/>
                <a:moveTo>
                  <a:pt x="100" y="77"/>
                </a:moveTo>
                <a:cubicBezTo>
                  <a:pt x="99" y="76"/>
                  <a:pt x="99" y="75"/>
                  <a:pt x="99" y="73"/>
                </a:cubicBezTo>
                <a:cubicBezTo>
                  <a:pt x="105" y="77"/>
                  <a:pt x="110" y="81"/>
                  <a:pt x="115" y="85"/>
                </a:cubicBezTo>
                <a:cubicBezTo>
                  <a:pt x="110" y="89"/>
                  <a:pt x="105" y="92"/>
                  <a:pt x="99" y="96"/>
                </a:cubicBezTo>
                <a:cubicBezTo>
                  <a:pt x="100" y="90"/>
                  <a:pt x="100" y="84"/>
                  <a:pt x="100" y="77"/>
                </a:cubicBezTo>
                <a:close/>
                <a:moveTo>
                  <a:pt x="87" y="106"/>
                </a:moveTo>
                <a:cubicBezTo>
                  <a:pt x="90" y="105"/>
                  <a:pt x="93" y="103"/>
                  <a:pt x="96" y="101"/>
                </a:cubicBezTo>
                <a:cubicBezTo>
                  <a:pt x="96" y="106"/>
                  <a:pt x="95" y="112"/>
                  <a:pt x="94" y="117"/>
                </a:cubicBezTo>
                <a:cubicBezTo>
                  <a:pt x="89" y="115"/>
                  <a:pt x="84" y="113"/>
                  <a:pt x="78" y="111"/>
                </a:cubicBezTo>
                <a:cubicBezTo>
                  <a:pt x="81" y="109"/>
                  <a:pt x="84" y="108"/>
                  <a:pt x="87" y="106"/>
                </a:cubicBezTo>
                <a:close/>
                <a:moveTo>
                  <a:pt x="63" y="106"/>
                </a:moveTo>
                <a:cubicBezTo>
                  <a:pt x="66" y="108"/>
                  <a:pt x="69" y="109"/>
                  <a:pt x="72" y="111"/>
                </a:cubicBezTo>
                <a:cubicBezTo>
                  <a:pt x="66" y="113"/>
                  <a:pt x="61" y="115"/>
                  <a:pt x="55" y="117"/>
                </a:cubicBezTo>
                <a:cubicBezTo>
                  <a:pt x="55" y="112"/>
                  <a:pt x="54" y="106"/>
                  <a:pt x="54" y="101"/>
                </a:cubicBezTo>
                <a:cubicBezTo>
                  <a:pt x="57" y="103"/>
                  <a:pt x="60" y="105"/>
                  <a:pt x="63" y="106"/>
                </a:cubicBezTo>
                <a:close/>
                <a:moveTo>
                  <a:pt x="139" y="114"/>
                </a:moveTo>
                <a:cubicBezTo>
                  <a:pt x="141" y="122"/>
                  <a:pt x="131" y="124"/>
                  <a:pt x="125" y="124"/>
                </a:cubicBezTo>
                <a:cubicBezTo>
                  <a:pt x="116" y="124"/>
                  <a:pt x="107" y="121"/>
                  <a:pt x="98" y="118"/>
                </a:cubicBezTo>
                <a:cubicBezTo>
                  <a:pt x="98" y="118"/>
                  <a:pt x="97" y="118"/>
                  <a:pt x="97" y="118"/>
                </a:cubicBezTo>
                <a:cubicBezTo>
                  <a:pt x="98" y="112"/>
                  <a:pt x="99" y="105"/>
                  <a:pt x="99" y="99"/>
                </a:cubicBezTo>
                <a:cubicBezTo>
                  <a:pt x="105" y="95"/>
                  <a:pt x="112" y="91"/>
                  <a:pt x="117" y="86"/>
                </a:cubicBezTo>
                <a:cubicBezTo>
                  <a:pt x="120" y="89"/>
                  <a:pt x="122" y="91"/>
                  <a:pt x="125" y="93"/>
                </a:cubicBezTo>
                <a:cubicBezTo>
                  <a:pt x="131" y="99"/>
                  <a:pt x="138" y="106"/>
                  <a:pt x="139" y="114"/>
                </a:cubicBezTo>
                <a:close/>
                <a:moveTo>
                  <a:pt x="112" y="47"/>
                </a:moveTo>
                <a:cubicBezTo>
                  <a:pt x="119" y="46"/>
                  <a:pt x="131" y="43"/>
                  <a:pt x="137" y="49"/>
                </a:cubicBezTo>
                <a:cubicBezTo>
                  <a:pt x="143" y="54"/>
                  <a:pt x="136" y="63"/>
                  <a:pt x="133" y="67"/>
                </a:cubicBezTo>
                <a:cubicBezTo>
                  <a:pt x="129" y="73"/>
                  <a:pt x="123" y="78"/>
                  <a:pt x="118" y="83"/>
                </a:cubicBezTo>
                <a:cubicBezTo>
                  <a:pt x="112" y="78"/>
                  <a:pt x="106" y="74"/>
                  <a:pt x="99" y="70"/>
                </a:cubicBezTo>
                <a:cubicBezTo>
                  <a:pt x="99" y="64"/>
                  <a:pt x="98" y="57"/>
                  <a:pt x="97" y="51"/>
                </a:cubicBezTo>
                <a:cubicBezTo>
                  <a:pt x="102" y="49"/>
                  <a:pt x="107" y="48"/>
                  <a:pt x="112" y="47"/>
                </a:cubicBezTo>
                <a:close/>
                <a:moveTo>
                  <a:pt x="57" y="43"/>
                </a:moveTo>
                <a:cubicBezTo>
                  <a:pt x="59" y="33"/>
                  <a:pt x="62" y="23"/>
                  <a:pt x="68" y="16"/>
                </a:cubicBezTo>
                <a:cubicBezTo>
                  <a:pt x="82" y="0"/>
                  <a:pt x="92" y="39"/>
                  <a:pt x="93" y="47"/>
                </a:cubicBezTo>
                <a:cubicBezTo>
                  <a:pt x="94" y="48"/>
                  <a:pt x="94" y="48"/>
                  <a:pt x="94" y="49"/>
                </a:cubicBezTo>
                <a:cubicBezTo>
                  <a:pt x="94" y="49"/>
                  <a:pt x="93" y="49"/>
                  <a:pt x="93" y="50"/>
                </a:cubicBezTo>
                <a:cubicBezTo>
                  <a:pt x="87" y="52"/>
                  <a:pt x="81" y="54"/>
                  <a:pt x="75" y="57"/>
                </a:cubicBezTo>
                <a:cubicBezTo>
                  <a:pt x="69" y="54"/>
                  <a:pt x="62" y="51"/>
                  <a:pt x="56" y="49"/>
                </a:cubicBezTo>
                <a:cubicBezTo>
                  <a:pt x="56" y="47"/>
                  <a:pt x="57" y="45"/>
                  <a:pt x="57" y="43"/>
                </a:cubicBezTo>
                <a:close/>
                <a:moveTo>
                  <a:pt x="30" y="81"/>
                </a:moveTo>
                <a:cubicBezTo>
                  <a:pt x="23" y="75"/>
                  <a:pt x="15" y="67"/>
                  <a:pt x="11" y="59"/>
                </a:cubicBezTo>
                <a:cubicBezTo>
                  <a:pt x="3" y="37"/>
                  <a:pt x="44" y="48"/>
                  <a:pt x="52" y="51"/>
                </a:cubicBezTo>
                <a:cubicBezTo>
                  <a:pt x="52" y="51"/>
                  <a:pt x="52" y="51"/>
                  <a:pt x="52" y="51"/>
                </a:cubicBezTo>
                <a:cubicBezTo>
                  <a:pt x="51" y="57"/>
                  <a:pt x="51" y="64"/>
                  <a:pt x="51" y="70"/>
                </a:cubicBezTo>
                <a:cubicBezTo>
                  <a:pt x="44" y="74"/>
                  <a:pt x="38" y="78"/>
                  <a:pt x="33" y="83"/>
                </a:cubicBezTo>
                <a:cubicBezTo>
                  <a:pt x="32" y="82"/>
                  <a:pt x="31" y="81"/>
                  <a:pt x="30" y="81"/>
                </a:cubicBezTo>
                <a:close/>
                <a:moveTo>
                  <a:pt x="51" y="99"/>
                </a:moveTo>
                <a:cubicBezTo>
                  <a:pt x="51" y="106"/>
                  <a:pt x="52" y="112"/>
                  <a:pt x="53" y="118"/>
                </a:cubicBezTo>
                <a:cubicBezTo>
                  <a:pt x="50" y="119"/>
                  <a:pt x="47" y="120"/>
                  <a:pt x="44" y="121"/>
                </a:cubicBezTo>
                <a:cubicBezTo>
                  <a:pt x="36" y="123"/>
                  <a:pt x="25" y="125"/>
                  <a:pt x="16" y="122"/>
                </a:cubicBezTo>
                <a:cubicBezTo>
                  <a:pt x="0" y="117"/>
                  <a:pt x="22" y="96"/>
                  <a:pt x="32" y="87"/>
                </a:cubicBezTo>
                <a:cubicBezTo>
                  <a:pt x="38" y="91"/>
                  <a:pt x="44" y="95"/>
                  <a:pt x="51" y="99"/>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98" name="Freeform 94"/>
          <p:cNvSpPr>
            <a:spLocks noEditPoints="1"/>
          </p:cNvSpPr>
          <p:nvPr/>
        </p:nvSpPr>
        <p:spPr bwMode="auto">
          <a:xfrm>
            <a:off x="9682162" y="3933825"/>
            <a:ext cx="539750" cy="606425"/>
          </a:xfrm>
          <a:custGeom>
            <a:gdLst>
              <a:gd fmla="*/ 10 w 144" name="T0"/>
              <a:gd fmla="*/ 123 h 161" name="T1"/>
              <a:gd fmla="*/ 53 w 144" name="T2"/>
              <a:gd fmla="*/ 122 h 161" name="T3"/>
              <a:gd fmla="*/ 64 w 144" name="T4"/>
              <a:gd fmla="*/ 152 h 161" name="T5"/>
              <a:gd fmla="*/ 88 w 144" name="T6"/>
              <a:gd fmla="*/ 149 h 161" name="T7"/>
              <a:gd fmla="*/ 102 w 144" name="T8"/>
              <a:gd fmla="*/ 123 h 161" name="T9"/>
              <a:gd fmla="*/ 142 w 144" name="T10"/>
              <a:gd fmla="*/ 118 h 161" name="T11"/>
              <a:gd fmla="*/ 120 w 144" name="T12"/>
              <a:gd fmla="*/ 85 h 161" name="T13"/>
              <a:gd fmla="*/ 141 w 144" name="T14"/>
              <a:gd fmla="*/ 49 h 161" name="T15"/>
              <a:gd fmla="*/ 97 w 144" name="T16"/>
              <a:gd fmla="*/ 49 h 161" name="T17"/>
              <a:gd fmla="*/ 85 w 144" name="T18"/>
              <a:gd fmla="*/ 15 h 161" name="T19"/>
              <a:gd fmla="*/ 62 w 144" name="T20"/>
              <a:gd fmla="*/ 21 h 161" name="T21"/>
              <a:gd fmla="*/ 40 w 144" name="T22"/>
              <a:gd fmla="*/ 45 h 161" name="T23"/>
              <a:gd fmla="*/ 14 w 144" name="T24"/>
              <a:gd fmla="*/ 69 h 161" name="T25"/>
              <a:gd fmla="*/ 24 w 144" name="T26"/>
              <a:gd fmla="*/ 91 h 161" name="T27"/>
              <a:gd fmla="*/ 92 w 144" name="T28"/>
              <a:gd fmla="*/ 131 h 161" name="T29"/>
              <a:gd fmla="*/ 65 w 144" name="T30"/>
              <a:gd fmla="*/ 149 h 161" name="T31"/>
              <a:gd fmla="*/ 56 w 144" name="T32"/>
              <a:gd fmla="*/ 121 h 161" name="T33"/>
              <a:gd fmla="*/ 94 w 144" name="T34"/>
              <a:gd fmla="*/ 120 h 161" name="T35"/>
              <a:gd fmla="*/ 50 w 144" name="T36"/>
              <a:gd fmla="*/ 85 h 161" name="T37"/>
              <a:gd fmla="*/ 35 w 144" name="T38"/>
              <a:gd fmla="*/ 85 h 161" name="T39"/>
              <a:gd fmla="*/ 51 w 144" name="T40"/>
              <a:gd fmla="*/ 74 h 161" name="T41"/>
              <a:gd fmla="*/ 53 w 144" name="T42"/>
              <a:gd fmla="*/ 85 h 161" name="T43"/>
              <a:gd fmla="*/ 75 w 144" name="T44"/>
              <a:gd fmla="*/ 60 h 161" name="T45"/>
              <a:gd fmla="*/ 97 w 144" name="T46"/>
              <a:gd fmla="*/ 98 h 161" name="T47"/>
              <a:gd fmla="*/ 75 w 144" name="T48"/>
              <a:gd fmla="*/ 109 h 161" name="T49"/>
              <a:gd fmla="*/ 54 w 144" name="T50"/>
              <a:gd fmla="*/ 98 h 161" name="T51"/>
              <a:gd fmla="*/ 54 w 144" name="T52"/>
              <a:gd fmla="*/ 69 h 161" name="T53"/>
              <a:gd fmla="*/ 72 w 144" name="T54"/>
              <a:gd fmla="*/ 59 h 161" name="T55"/>
              <a:gd fmla="*/ 54 w 144" name="T56"/>
              <a:gd fmla="*/ 69 h 161" name="T57"/>
              <a:gd fmla="*/ 94 w 144" name="T58"/>
              <a:gd fmla="*/ 52 h 161" name="T59"/>
              <a:gd fmla="*/ 78 w 144" name="T60"/>
              <a:gd fmla="*/ 59 h 161" name="T61"/>
              <a:gd fmla="*/ 99 w 144" name="T62"/>
              <a:gd fmla="*/ 74 h 161" name="T63"/>
              <a:gd fmla="*/ 99 w 144" name="T64"/>
              <a:gd fmla="*/ 96 h 161" name="T65"/>
              <a:gd fmla="*/ 87 w 144" name="T66"/>
              <a:gd fmla="*/ 107 h 161" name="T67"/>
              <a:gd fmla="*/ 95 w 144" name="T68"/>
              <a:gd fmla="*/ 118 h 161" name="T69"/>
              <a:gd fmla="*/ 87 w 144" name="T70"/>
              <a:gd fmla="*/ 107 h 161" name="T71"/>
              <a:gd fmla="*/ 72 w 144" name="T72"/>
              <a:gd fmla="*/ 111 h 161" name="T73"/>
              <a:gd fmla="*/ 54 w 144" name="T74"/>
              <a:gd fmla="*/ 101 h 161" name="T75"/>
              <a:gd fmla="*/ 139 w 144" name="T76"/>
              <a:gd fmla="*/ 115 h 161" name="T77"/>
              <a:gd fmla="*/ 98 w 144" name="T78"/>
              <a:gd fmla="*/ 119 h 161" name="T79"/>
              <a:gd fmla="*/ 99 w 144" name="T80"/>
              <a:gd fmla="*/ 99 h 161" name="T81"/>
              <a:gd fmla="*/ 125 w 144" name="T82"/>
              <a:gd fmla="*/ 94 h 161" name="T83"/>
              <a:gd fmla="*/ 112 w 144" name="T84"/>
              <a:gd fmla="*/ 47 h 161" name="T85"/>
              <a:gd fmla="*/ 133 w 144" name="T86"/>
              <a:gd fmla="*/ 68 h 161" name="T87"/>
              <a:gd fmla="*/ 99 w 144" name="T88"/>
              <a:gd fmla="*/ 70 h 161" name="T89"/>
              <a:gd fmla="*/ 112 w 144" name="T90"/>
              <a:gd fmla="*/ 47 h 161" name="T91"/>
              <a:gd fmla="*/ 68 w 144" name="T92"/>
              <a:gd fmla="*/ 16 h 161" name="T93"/>
              <a:gd fmla="*/ 94 w 144" name="T94"/>
              <a:gd fmla="*/ 50 h 161" name="T95"/>
              <a:gd fmla="*/ 75 w 144" name="T96"/>
              <a:gd fmla="*/ 57 h 161" name="T97"/>
              <a:gd fmla="*/ 57 w 144" name="T98"/>
              <a:gd fmla="*/ 43 h 161" name="T99"/>
              <a:gd fmla="*/ 12 w 144" name="T100"/>
              <a:gd fmla="*/ 59 h 161" name="T101"/>
              <a:gd fmla="*/ 52 w 144" name="T102"/>
              <a:gd fmla="*/ 51 h 161" name="T103"/>
              <a:gd fmla="*/ 33 w 144" name="T104"/>
              <a:gd fmla="*/ 83 h 161" name="T105"/>
              <a:gd fmla="*/ 51 w 144" name="T106"/>
              <a:gd fmla="*/ 100 h 161" name="T107"/>
              <a:gd fmla="*/ 45 w 144" name="T108"/>
              <a:gd fmla="*/ 121 h 161" name="T109"/>
              <a:gd fmla="*/ 32 w 144" name="T110"/>
              <a:gd fmla="*/ 87 h 16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1" w="144">
                <a:moveTo>
                  <a:pt x="9" y="110"/>
                </a:moveTo>
                <a:cubicBezTo>
                  <a:pt x="7" y="114"/>
                  <a:pt x="7" y="119"/>
                  <a:pt x="10" y="123"/>
                </a:cubicBezTo>
                <a:cubicBezTo>
                  <a:pt x="13" y="127"/>
                  <a:pt x="20" y="127"/>
                  <a:pt x="25" y="127"/>
                </a:cubicBezTo>
                <a:cubicBezTo>
                  <a:pt x="35" y="127"/>
                  <a:pt x="44" y="125"/>
                  <a:pt x="53" y="122"/>
                </a:cubicBezTo>
                <a:cubicBezTo>
                  <a:pt x="54" y="123"/>
                  <a:pt x="54" y="124"/>
                  <a:pt x="54" y="125"/>
                </a:cubicBezTo>
                <a:cubicBezTo>
                  <a:pt x="56" y="134"/>
                  <a:pt x="59" y="144"/>
                  <a:pt x="64" y="152"/>
                </a:cubicBezTo>
                <a:cubicBezTo>
                  <a:pt x="66" y="157"/>
                  <a:pt x="71" y="161"/>
                  <a:pt x="76" y="160"/>
                </a:cubicBezTo>
                <a:cubicBezTo>
                  <a:pt x="82" y="160"/>
                  <a:pt x="86" y="154"/>
                  <a:pt x="88" y="149"/>
                </a:cubicBezTo>
                <a:cubicBezTo>
                  <a:pt x="93" y="140"/>
                  <a:pt x="95" y="131"/>
                  <a:pt x="97" y="121"/>
                </a:cubicBezTo>
                <a:cubicBezTo>
                  <a:pt x="98" y="122"/>
                  <a:pt x="100" y="122"/>
                  <a:pt x="102" y="123"/>
                </a:cubicBezTo>
                <a:cubicBezTo>
                  <a:pt x="111" y="126"/>
                  <a:pt x="121" y="128"/>
                  <a:pt x="131" y="127"/>
                </a:cubicBezTo>
                <a:cubicBezTo>
                  <a:pt x="136" y="126"/>
                  <a:pt x="141" y="124"/>
                  <a:pt x="142" y="118"/>
                </a:cubicBezTo>
                <a:cubicBezTo>
                  <a:pt x="144" y="112"/>
                  <a:pt x="139" y="106"/>
                  <a:pt x="136" y="101"/>
                </a:cubicBezTo>
                <a:cubicBezTo>
                  <a:pt x="132" y="95"/>
                  <a:pt x="126" y="90"/>
                  <a:pt x="120" y="85"/>
                </a:cubicBezTo>
                <a:cubicBezTo>
                  <a:pt x="127" y="79"/>
                  <a:pt x="134" y="72"/>
                  <a:pt x="139" y="64"/>
                </a:cubicBezTo>
                <a:cubicBezTo>
                  <a:pt x="142" y="59"/>
                  <a:pt x="144" y="54"/>
                  <a:pt x="141" y="49"/>
                </a:cubicBezTo>
                <a:cubicBezTo>
                  <a:pt x="138" y="44"/>
                  <a:pt x="130" y="43"/>
                  <a:pt x="125" y="43"/>
                </a:cubicBezTo>
                <a:cubicBezTo>
                  <a:pt x="115" y="43"/>
                  <a:pt x="106" y="46"/>
                  <a:pt x="97" y="49"/>
                </a:cubicBezTo>
                <a:cubicBezTo>
                  <a:pt x="96" y="46"/>
                  <a:pt x="96" y="42"/>
                  <a:pt x="95" y="39"/>
                </a:cubicBezTo>
                <a:cubicBezTo>
                  <a:pt x="93" y="31"/>
                  <a:pt x="90" y="22"/>
                  <a:pt x="85" y="15"/>
                </a:cubicBezTo>
                <a:cubicBezTo>
                  <a:pt x="82" y="12"/>
                  <a:pt x="78" y="9"/>
                  <a:pt x="73" y="10"/>
                </a:cubicBezTo>
                <a:cubicBezTo>
                  <a:pt x="68" y="11"/>
                  <a:pt x="64" y="17"/>
                  <a:pt x="62" y="21"/>
                </a:cubicBezTo>
                <a:cubicBezTo>
                  <a:pt x="57" y="29"/>
                  <a:pt x="55" y="39"/>
                  <a:pt x="53" y="49"/>
                </a:cubicBezTo>
                <a:cubicBezTo>
                  <a:pt x="49" y="47"/>
                  <a:pt x="44" y="46"/>
                  <a:pt x="40" y="45"/>
                </a:cubicBezTo>
                <a:cubicBezTo>
                  <a:pt x="32" y="43"/>
                  <a:pt x="23" y="42"/>
                  <a:pt x="15" y="44"/>
                </a:cubicBezTo>
                <a:cubicBezTo>
                  <a:pt x="3" y="48"/>
                  <a:pt x="9" y="61"/>
                  <a:pt x="14" y="69"/>
                </a:cubicBezTo>
                <a:cubicBezTo>
                  <a:pt x="19" y="75"/>
                  <a:pt x="24" y="80"/>
                  <a:pt x="30" y="85"/>
                </a:cubicBezTo>
                <a:cubicBezTo>
                  <a:pt x="28" y="87"/>
                  <a:pt x="26" y="89"/>
                  <a:pt x="24" y="91"/>
                </a:cubicBezTo>
                <a:cubicBezTo>
                  <a:pt x="18" y="96"/>
                  <a:pt x="12" y="103"/>
                  <a:pt x="9" y="110"/>
                </a:cubicBezTo>
                <a:close/>
                <a:moveTo>
                  <a:pt x="92" y="131"/>
                </a:moveTo>
                <a:cubicBezTo>
                  <a:pt x="90" y="140"/>
                  <a:pt x="87" y="149"/>
                  <a:pt x="80" y="155"/>
                </a:cubicBezTo>
                <a:cubicBezTo>
                  <a:pt x="74" y="161"/>
                  <a:pt x="68" y="154"/>
                  <a:pt x="65" y="149"/>
                </a:cubicBezTo>
                <a:cubicBezTo>
                  <a:pt x="60" y="141"/>
                  <a:pt x="58" y="132"/>
                  <a:pt x="57" y="123"/>
                </a:cubicBezTo>
                <a:cubicBezTo>
                  <a:pt x="56" y="122"/>
                  <a:pt x="56" y="122"/>
                  <a:pt x="56" y="121"/>
                </a:cubicBezTo>
                <a:cubicBezTo>
                  <a:pt x="63" y="119"/>
                  <a:pt x="69" y="116"/>
                  <a:pt x="75" y="113"/>
                </a:cubicBezTo>
                <a:cubicBezTo>
                  <a:pt x="81" y="116"/>
                  <a:pt x="88" y="118"/>
                  <a:pt x="94" y="120"/>
                </a:cubicBezTo>
                <a:cubicBezTo>
                  <a:pt x="93" y="124"/>
                  <a:pt x="93" y="128"/>
                  <a:pt x="92" y="131"/>
                </a:cubicBezTo>
                <a:close/>
                <a:moveTo>
                  <a:pt x="50" y="85"/>
                </a:moveTo>
                <a:cubicBezTo>
                  <a:pt x="50" y="89"/>
                  <a:pt x="50" y="92"/>
                  <a:pt x="51" y="96"/>
                </a:cubicBezTo>
                <a:cubicBezTo>
                  <a:pt x="45" y="93"/>
                  <a:pt x="40" y="89"/>
                  <a:pt x="35" y="85"/>
                </a:cubicBezTo>
                <a:cubicBezTo>
                  <a:pt x="36" y="84"/>
                  <a:pt x="36" y="84"/>
                  <a:pt x="37" y="84"/>
                </a:cubicBezTo>
                <a:cubicBezTo>
                  <a:pt x="41" y="80"/>
                  <a:pt x="46" y="77"/>
                  <a:pt x="51" y="74"/>
                </a:cubicBezTo>
                <a:cubicBezTo>
                  <a:pt x="50" y="78"/>
                  <a:pt x="50" y="81"/>
                  <a:pt x="50" y="85"/>
                </a:cubicBezTo>
                <a:close/>
                <a:moveTo>
                  <a:pt x="53" y="85"/>
                </a:moveTo>
                <a:cubicBezTo>
                  <a:pt x="53" y="81"/>
                  <a:pt x="53" y="76"/>
                  <a:pt x="54" y="72"/>
                </a:cubicBezTo>
                <a:cubicBezTo>
                  <a:pt x="60" y="68"/>
                  <a:pt x="68" y="64"/>
                  <a:pt x="75" y="60"/>
                </a:cubicBezTo>
                <a:cubicBezTo>
                  <a:pt x="82" y="64"/>
                  <a:pt x="90" y="68"/>
                  <a:pt x="97" y="72"/>
                </a:cubicBezTo>
                <a:cubicBezTo>
                  <a:pt x="97" y="81"/>
                  <a:pt x="97" y="89"/>
                  <a:pt x="97" y="98"/>
                </a:cubicBezTo>
                <a:cubicBezTo>
                  <a:pt x="93" y="100"/>
                  <a:pt x="89" y="102"/>
                  <a:pt x="85" y="104"/>
                </a:cubicBezTo>
                <a:cubicBezTo>
                  <a:pt x="82" y="106"/>
                  <a:pt x="78" y="108"/>
                  <a:pt x="75" y="109"/>
                </a:cubicBezTo>
                <a:cubicBezTo>
                  <a:pt x="72" y="108"/>
                  <a:pt x="68" y="106"/>
                  <a:pt x="65" y="104"/>
                </a:cubicBezTo>
                <a:cubicBezTo>
                  <a:pt x="61" y="102"/>
                  <a:pt x="57" y="100"/>
                  <a:pt x="54" y="98"/>
                </a:cubicBezTo>
                <a:cubicBezTo>
                  <a:pt x="53" y="94"/>
                  <a:pt x="53" y="89"/>
                  <a:pt x="53" y="85"/>
                </a:cubicBezTo>
                <a:close/>
                <a:moveTo>
                  <a:pt x="54" y="69"/>
                </a:moveTo>
                <a:cubicBezTo>
                  <a:pt x="54" y="63"/>
                  <a:pt x="55" y="58"/>
                  <a:pt x="56" y="53"/>
                </a:cubicBezTo>
                <a:cubicBezTo>
                  <a:pt x="61" y="54"/>
                  <a:pt x="67" y="56"/>
                  <a:pt x="72" y="59"/>
                </a:cubicBezTo>
                <a:cubicBezTo>
                  <a:pt x="66" y="62"/>
                  <a:pt x="60" y="65"/>
                  <a:pt x="54" y="69"/>
                </a:cubicBezTo>
                <a:cubicBezTo>
                  <a:pt x="54" y="69"/>
                  <a:pt x="54" y="69"/>
                  <a:pt x="54" y="69"/>
                </a:cubicBezTo>
                <a:close/>
                <a:moveTo>
                  <a:pt x="78" y="59"/>
                </a:moveTo>
                <a:cubicBezTo>
                  <a:pt x="83" y="56"/>
                  <a:pt x="89" y="54"/>
                  <a:pt x="94" y="52"/>
                </a:cubicBezTo>
                <a:cubicBezTo>
                  <a:pt x="95" y="58"/>
                  <a:pt x="96" y="63"/>
                  <a:pt x="96" y="69"/>
                </a:cubicBezTo>
                <a:cubicBezTo>
                  <a:pt x="90" y="65"/>
                  <a:pt x="84" y="62"/>
                  <a:pt x="78" y="59"/>
                </a:cubicBezTo>
                <a:close/>
                <a:moveTo>
                  <a:pt x="100" y="78"/>
                </a:moveTo>
                <a:cubicBezTo>
                  <a:pt x="100" y="76"/>
                  <a:pt x="100" y="75"/>
                  <a:pt x="99" y="74"/>
                </a:cubicBezTo>
                <a:cubicBezTo>
                  <a:pt x="105" y="77"/>
                  <a:pt x="110" y="81"/>
                  <a:pt x="115" y="85"/>
                </a:cubicBezTo>
                <a:cubicBezTo>
                  <a:pt x="110" y="89"/>
                  <a:pt x="105" y="93"/>
                  <a:pt x="99" y="96"/>
                </a:cubicBezTo>
                <a:cubicBezTo>
                  <a:pt x="100" y="90"/>
                  <a:pt x="100" y="84"/>
                  <a:pt x="100" y="78"/>
                </a:cubicBezTo>
                <a:close/>
                <a:moveTo>
                  <a:pt x="87" y="107"/>
                </a:moveTo>
                <a:cubicBezTo>
                  <a:pt x="90" y="105"/>
                  <a:pt x="93" y="103"/>
                  <a:pt x="97" y="101"/>
                </a:cubicBezTo>
                <a:cubicBezTo>
                  <a:pt x="96" y="107"/>
                  <a:pt x="95" y="112"/>
                  <a:pt x="95" y="118"/>
                </a:cubicBezTo>
                <a:cubicBezTo>
                  <a:pt x="89" y="116"/>
                  <a:pt x="84" y="113"/>
                  <a:pt x="78" y="111"/>
                </a:cubicBezTo>
                <a:cubicBezTo>
                  <a:pt x="81" y="110"/>
                  <a:pt x="84" y="108"/>
                  <a:pt x="87" y="107"/>
                </a:cubicBezTo>
                <a:close/>
                <a:moveTo>
                  <a:pt x="63" y="107"/>
                </a:moveTo>
                <a:cubicBezTo>
                  <a:pt x="66" y="108"/>
                  <a:pt x="69" y="110"/>
                  <a:pt x="72" y="111"/>
                </a:cubicBezTo>
                <a:cubicBezTo>
                  <a:pt x="66" y="113"/>
                  <a:pt x="61" y="116"/>
                  <a:pt x="56" y="118"/>
                </a:cubicBezTo>
                <a:cubicBezTo>
                  <a:pt x="55" y="112"/>
                  <a:pt x="54" y="107"/>
                  <a:pt x="54" y="101"/>
                </a:cubicBezTo>
                <a:cubicBezTo>
                  <a:pt x="57" y="103"/>
                  <a:pt x="60" y="105"/>
                  <a:pt x="63" y="107"/>
                </a:cubicBezTo>
                <a:close/>
                <a:moveTo>
                  <a:pt x="139" y="115"/>
                </a:moveTo>
                <a:cubicBezTo>
                  <a:pt x="141" y="123"/>
                  <a:pt x="131" y="124"/>
                  <a:pt x="125" y="124"/>
                </a:cubicBezTo>
                <a:cubicBezTo>
                  <a:pt x="116" y="124"/>
                  <a:pt x="107" y="122"/>
                  <a:pt x="98" y="119"/>
                </a:cubicBezTo>
                <a:cubicBezTo>
                  <a:pt x="98" y="119"/>
                  <a:pt x="98" y="119"/>
                  <a:pt x="97" y="118"/>
                </a:cubicBezTo>
                <a:cubicBezTo>
                  <a:pt x="98" y="112"/>
                  <a:pt x="99" y="106"/>
                  <a:pt x="99" y="99"/>
                </a:cubicBezTo>
                <a:cubicBezTo>
                  <a:pt x="106" y="96"/>
                  <a:pt x="112" y="91"/>
                  <a:pt x="117" y="87"/>
                </a:cubicBezTo>
                <a:cubicBezTo>
                  <a:pt x="120" y="89"/>
                  <a:pt x="123" y="91"/>
                  <a:pt x="125" y="94"/>
                </a:cubicBezTo>
                <a:cubicBezTo>
                  <a:pt x="131" y="99"/>
                  <a:pt x="138" y="106"/>
                  <a:pt x="139" y="115"/>
                </a:cubicBezTo>
                <a:close/>
                <a:moveTo>
                  <a:pt x="112" y="47"/>
                </a:moveTo>
                <a:cubicBezTo>
                  <a:pt x="120" y="46"/>
                  <a:pt x="131" y="44"/>
                  <a:pt x="138" y="49"/>
                </a:cubicBezTo>
                <a:cubicBezTo>
                  <a:pt x="143" y="54"/>
                  <a:pt x="136" y="64"/>
                  <a:pt x="133" y="68"/>
                </a:cubicBezTo>
                <a:cubicBezTo>
                  <a:pt x="129" y="73"/>
                  <a:pt x="124" y="78"/>
                  <a:pt x="118" y="83"/>
                </a:cubicBezTo>
                <a:cubicBezTo>
                  <a:pt x="112" y="78"/>
                  <a:pt x="106" y="74"/>
                  <a:pt x="99" y="70"/>
                </a:cubicBezTo>
                <a:cubicBezTo>
                  <a:pt x="99" y="64"/>
                  <a:pt x="98" y="58"/>
                  <a:pt x="97" y="51"/>
                </a:cubicBezTo>
                <a:cubicBezTo>
                  <a:pt x="102" y="50"/>
                  <a:pt x="107" y="49"/>
                  <a:pt x="112" y="47"/>
                </a:cubicBezTo>
                <a:close/>
                <a:moveTo>
                  <a:pt x="57" y="43"/>
                </a:moveTo>
                <a:cubicBezTo>
                  <a:pt x="59" y="34"/>
                  <a:pt x="62" y="23"/>
                  <a:pt x="68" y="16"/>
                </a:cubicBezTo>
                <a:cubicBezTo>
                  <a:pt x="82" y="0"/>
                  <a:pt x="92" y="40"/>
                  <a:pt x="94" y="47"/>
                </a:cubicBezTo>
                <a:cubicBezTo>
                  <a:pt x="94" y="48"/>
                  <a:pt x="94" y="49"/>
                  <a:pt x="94" y="50"/>
                </a:cubicBezTo>
                <a:cubicBezTo>
                  <a:pt x="94" y="50"/>
                  <a:pt x="93" y="50"/>
                  <a:pt x="93" y="50"/>
                </a:cubicBezTo>
                <a:cubicBezTo>
                  <a:pt x="87" y="52"/>
                  <a:pt x="81" y="55"/>
                  <a:pt x="75" y="57"/>
                </a:cubicBezTo>
                <a:cubicBezTo>
                  <a:pt x="69" y="54"/>
                  <a:pt x="63" y="52"/>
                  <a:pt x="56" y="50"/>
                </a:cubicBezTo>
                <a:cubicBezTo>
                  <a:pt x="57" y="47"/>
                  <a:pt x="57" y="45"/>
                  <a:pt x="57" y="43"/>
                </a:cubicBezTo>
                <a:close/>
                <a:moveTo>
                  <a:pt x="30" y="81"/>
                </a:moveTo>
                <a:cubicBezTo>
                  <a:pt x="23" y="75"/>
                  <a:pt x="15" y="68"/>
                  <a:pt x="12" y="59"/>
                </a:cubicBezTo>
                <a:cubicBezTo>
                  <a:pt x="3" y="38"/>
                  <a:pt x="44" y="49"/>
                  <a:pt x="52" y="51"/>
                </a:cubicBezTo>
                <a:cubicBezTo>
                  <a:pt x="52" y="51"/>
                  <a:pt x="52" y="51"/>
                  <a:pt x="52" y="51"/>
                </a:cubicBezTo>
                <a:cubicBezTo>
                  <a:pt x="51" y="58"/>
                  <a:pt x="51" y="64"/>
                  <a:pt x="51" y="71"/>
                </a:cubicBezTo>
                <a:cubicBezTo>
                  <a:pt x="44" y="74"/>
                  <a:pt x="38" y="79"/>
                  <a:pt x="33" y="83"/>
                </a:cubicBezTo>
                <a:cubicBezTo>
                  <a:pt x="32" y="82"/>
                  <a:pt x="31" y="82"/>
                  <a:pt x="30" y="81"/>
                </a:cubicBezTo>
                <a:close/>
                <a:moveTo>
                  <a:pt x="51" y="100"/>
                </a:moveTo>
                <a:cubicBezTo>
                  <a:pt x="51" y="106"/>
                  <a:pt x="52" y="112"/>
                  <a:pt x="53" y="118"/>
                </a:cubicBezTo>
                <a:cubicBezTo>
                  <a:pt x="50" y="119"/>
                  <a:pt x="47" y="120"/>
                  <a:pt x="45" y="121"/>
                </a:cubicBezTo>
                <a:cubicBezTo>
                  <a:pt x="36" y="123"/>
                  <a:pt x="25" y="126"/>
                  <a:pt x="16" y="123"/>
                </a:cubicBezTo>
                <a:cubicBezTo>
                  <a:pt x="0" y="117"/>
                  <a:pt x="22" y="96"/>
                  <a:pt x="32" y="87"/>
                </a:cubicBezTo>
                <a:cubicBezTo>
                  <a:pt x="38" y="92"/>
                  <a:pt x="45" y="96"/>
                  <a:pt x="51" y="10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99" name="Freeform 95"/>
          <p:cNvSpPr/>
          <p:nvPr/>
        </p:nvSpPr>
        <p:spPr bwMode="auto">
          <a:xfrm>
            <a:off x="6970712" y="814388"/>
            <a:ext cx="136525" cy="365125"/>
          </a:xfrm>
          <a:custGeom>
            <a:gdLst>
              <a:gd fmla="*/ 3 w 36" name="T0"/>
              <a:gd fmla="*/ 54 h 97" name="T1"/>
              <a:gd fmla="*/ 10 w 36" name="T2"/>
              <a:gd fmla="*/ 16 h 97" name="T3"/>
              <a:gd fmla="*/ 22 w 36" name="T4"/>
              <a:gd fmla="*/ 7 h 97" name="T5"/>
              <a:gd fmla="*/ 32 w 36" name="T6"/>
              <a:gd fmla="*/ 21 h 97" name="T7"/>
              <a:gd fmla="*/ 32 w 36" name="T8"/>
              <a:gd fmla="*/ 55 h 97" name="T9"/>
              <a:gd fmla="*/ 31 w 36" name="T10"/>
              <a:gd fmla="*/ 73 h 97" name="T11"/>
              <a:gd fmla="*/ 24 w 36" name="T12"/>
              <a:gd fmla="*/ 91 h 97" name="T13"/>
              <a:gd fmla="*/ 14 w 36" name="T14"/>
              <a:gd fmla="*/ 81 h 97" name="T15"/>
              <a:gd fmla="*/ 12 w 36" name="T16"/>
              <a:gd fmla="*/ 63 h 97" name="T17"/>
              <a:gd fmla="*/ 14 w 36" name="T18"/>
              <a:gd fmla="*/ 38 h 97" name="T19"/>
              <a:gd fmla="*/ 16 w 36" name="T20"/>
              <a:gd fmla="*/ 34 h 97" name="T21"/>
              <a:gd fmla="*/ 25 w 36" name="T22"/>
              <a:gd fmla="*/ 39 h 97" name="T23"/>
              <a:gd fmla="*/ 25 w 36" name="T24"/>
              <a:gd fmla="*/ 48 h 97" name="T25"/>
              <a:gd fmla="*/ 22 w 36" name="T26"/>
              <a:gd fmla="*/ 71 h 97" name="T27"/>
              <a:gd fmla="*/ 25 w 36" name="T28"/>
              <a:gd fmla="*/ 72 h 97" name="T29"/>
              <a:gd fmla="*/ 28 w 36" name="T30"/>
              <a:gd fmla="*/ 48 h 97" name="T31"/>
              <a:gd fmla="*/ 21 w 36" name="T32"/>
              <a:gd fmla="*/ 30 h 97" name="T33"/>
              <a:gd fmla="*/ 10 w 36" name="T34"/>
              <a:gd fmla="*/ 44 h 97" name="T35"/>
              <a:gd fmla="*/ 10 w 36" name="T36"/>
              <a:gd fmla="*/ 76 h 97" name="T37"/>
              <a:gd fmla="*/ 20 w 36" name="T38"/>
              <a:gd fmla="*/ 95 h 97" name="T39"/>
              <a:gd fmla="*/ 34 w 36" name="T40"/>
              <a:gd fmla="*/ 73 h 97" name="T41"/>
              <a:gd fmla="*/ 36 w 36" name="T42"/>
              <a:gd fmla="*/ 33 h 97" name="T43"/>
              <a:gd fmla="*/ 27 w 36" name="T44"/>
              <a:gd fmla="*/ 5 h 97" name="T45"/>
              <a:gd fmla="*/ 7 w 36" name="T46"/>
              <a:gd fmla="*/ 14 h 97" name="T47"/>
              <a:gd fmla="*/ 3 w 36" name="T48"/>
              <a:gd fmla="*/ 31 h 97" name="T49"/>
              <a:gd fmla="*/ 1 w 36" name="T50"/>
              <a:gd fmla="*/ 54 h 97" name="T51"/>
              <a:gd fmla="*/ 3 w 36" name="T52"/>
              <a:gd fmla="*/ 54 h 97"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7" w="36">
                <a:moveTo>
                  <a:pt x="3" y="54"/>
                </a:moveTo>
                <a:cubicBezTo>
                  <a:pt x="5" y="42"/>
                  <a:pt x="4" y="27"/>
                  <a:pt x="10" y="16"/>
                </a:cubicBezTo>
                <a:cubicBezTo>
                  <a:pt x="12" y="11"/>
                  <a:pt x="17" y="7"/>
                  <a:pt x="22" y="7"/>
                </a:cubicBezTo>
                <a:cubicBezTo>
                  <a:pt x="29" y="7"/>
                  <a:pt x="31" y="16"/>
                  <a:pt x="32" y="21"/>
                </a:cubicBezTo>
                <a:cubicBezTo>
                  <a:pt x="34" y="32"/>
                  <a:pt x="33" y="44"/>
                  <a:pt x="32" y="55"/>
                </a:cubicBezTo>
                <a:cubicBezTo>
                  <a:pt x="32" y="61"/>
                  <a:pt x="31" y="67"/>
                  <a:pt x="31" y="73"/>
                </a:cubicBezTo>
                <a:cubicBezTo>
                  <a:pt x="30" y="80"/>
                  <a:pt x="30" y="88"/>
                  <a:pt x="24" y="91"/>
                </a:cubicBezTo>
                <a:cubicBezTo>
                  <a:pt x="16" y="97"/>
                  <a:pt x="14" y="86"/>
                  <a:pt x="14" y="81"/>
                </a:cubicBezTo>
                <a:cubicBezTo>
                  <a:pt x="13" y="75"/>
                  <a:pt x="13" y="69"/>
                  <a:pt x="12" y="63"/>
                </a:cubicBezTo>
                <a:cubicBezTo>
                  <a:pt x="12" y="55"/>
                  <a:pt x="12" y="47"/>
                  <a:pt x="14" y="38"/>
                </a:cubicBezTo>
                <a:cubicBezTo>
                  <a:pt x="14" y="37"/>
                  <a:pt x="15" y="36"/>
                  <a:pt x="16" y="34"/>
                </a:cubicBezTo>
                <a:cubicBezTo>
                  <a:pt x="19" y="29"/>
                  <a:pt x="24" y="36"/>
                  <a:pt x="25" y="39"/>
                </a:cubicBezTo>
                <a:cubicBezTo>
                  <a:pt x="25" y="42"/>
                  <a:pt x="25" y="45"/>
                  <a:pt x="25" y="48"/>
                </a:cubicBezTo>
                <a:cubicBezTo>
                  <a:pt x="25" y="55"/>
                  <a:pt x="25" y="64"/>
                  <a:pt x="22" y="71"/>
                </a:cubicBezTo>
                <a:cubicBezTo>
                  <a:pt x="22" y="73"/>
                  <a:pt x="25" y="74"/>
                  <a:pt x="25" y="72"/>
                </a:cubicBezTo>
                <a:cubicBezTo>
                  <a:pt x="27" y="64"/>
                  <a:pt x="27" y="55"/>
                  <a:pt x="28" y="48"/>
                </a:cubicBezTo>
                <a:cubicBezTo>
                  <a:pt x="28" y="42"/>
                  <a:pt x="29" y="32"/>
                  <a:pt x="21" y="30"/>
                </a:cubicBezTo>
                <a:cubicBezTo>
                  <a:pt x="12" y="28"/>
                  <a:pt x="11" y="38"/>
                  <a:pt x="10" y="44"/>
                </a:cubicBezTo>
                <a:cubicBezTo>
                  <a:pt x="9" y="55"/>
                  <a:pt x="9" y="65"/>
                  <a:pt x="10" y="76"/>
                </a:cubicBezTo>
                <a:cubicBezTo>
                  <a:pt x="11" y="82"/>
                  <a:pt x="11" y="95"/>
                  <a:pt x="20" y="95"/>
                </a:cubicBezTo>
                <a:cubicBezTo>
                  <a:pt x="31" y="95"/>
                  <a:pt x="33" y="82"/>
                  <a:pt x="34" y="73"/>
                </a:cubicBezTo>
                <a:cubicBezTo>
                  <a:pt x="35" y="60"/>
                  <a:pt x="36" y="46"/>
                  <a:pt x="36" y="33"/>
                </a:cubicBezTo>
                <a:cubicBezTo>
                  <a:pt x="36" y="23"/>
                  <a:pt x="36" y="11"/>
                  <a:pt x="27" y="5"/>
                </a:cubicBezTo>
                <a:cubicBezTo>
                  <a:pt x="19" y="0"/>
                  <a:pt x="11" y="8"/>
                  <a:pt x="7" y="14"/>
                </a:cubicBezTo>
                <a:cubicBezTo>
                  <a:pt x="4" y="19"/>
                  <a:pt x="4" y="26"/>
                  <a:pt x="3" y="31"/>
                </a:cubicBezTo>
                <a:cubicBezTo>
                  <a:pt x="2" y="39"/>
                  <a:pt x="1" y="47"/>
                  <a:pt x="1" y="54"/>
                </a:cubicBezTo>
                <a:cubicBezTo>
                  <a:pt x="0" y="56"/>
                  <a:pt x="3" y="56"/>
                  <a:pt x="3" y="5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00" name="Freeform 96"/>
          <p:cNvSpPr/>
          <p:nvPr/>
        </p:nvSpPr>
        <p:spPr bwMode="auto">
          <a:xfrm>
            <a:off x="4449763" y="3821113"/>
            <a:ext cx="212725" cy="346075"/>
          </a:xfrm>
          <a:custGeom>
            <a:gdLst>
              <a:gd fmla="*/ 10 w 57" name="T0"/>
              <a:gd fmla="*/ 44 h 92" name="T1"/>
              <a:gd fmla="*/ 31 w 57" name="T2"/>
              <a:gd fmla="*/ 11 h 92" name="T3"/>
              <a:gd fmla="*/ 46 w 57" name="T4"/>
              <a:gd fmla="*/ 7 h 92" name="T5"/>
              <a:gd fmla="*/ 50 w 57" name="T6"/>
              <a:gd fmla="*/ 24 h 92" name="T7"/>
              <a:gd fmla="*/ 36 w 57" name="T8"/>
              <a:gd fmla="*/ 56 h 92" name="T9"/>
              <a:gd fmla="*/ 28 w 57" name="T10"/>
              <a:gd fmla="*/ 72 h 92" name="T11"/>
              <a:gd fmla="*/ 14 w 57" name="T12"/>
              <a:gd fmla="*/ 86 h 92" name="T13"/>
              <a:gd fmla="*/ 9 w 57" name="T14"/>
              <a:gd fmla="*/ 72 h 92" name="T15"/>
              <a:gd fmla="*/ 15 w 57" name="T16"/>
              <a:gd fmla="*/ 55 h 92" name="T17"/>
              <a:gd fmla="*/ 26 w 57" name="T18"/>
              <a:gd fmla="*/ 33 h 92" name="T19"/>
              <a:gd fmla="*/ 29 w 57" name="T20"/>
              <a:gd fmla="*/ 30 h 92" name="T21"/>
              <a:gd fmla="*/ 36 w 57" name="T22"/>
              <a:gd fmla="*/ 38 h 92" name="T23"/>
              <a:gd fmla="*/ 32 w 57" name="T24"/>
              <a:gd fmla="*/ 46 h 92" name="T25"/>
              <a:gd fmla="*/ 21 w 57" name="T26"/>
              <a:gd fmla="*/ 66 h 92" name="T27"/>
              <a:gd fmla="*/ 23 w 57" name="T28"/>
              <a:gd fmla="*/ 68 h 92" name="T29"/>
              <a:gd fmla="*/ 35 w 57" name="T30"/>
              <a:gd fmla="*/ 47 h 92" name="T31"/>
              <a:gd fmla="*/ 36 w 57" name="T32"/>
              <a:gd fmla="*/ 29 h 92" name="T33"/>
              <a:gd fmla="*/ 20 w 57" name="T34"/>
              <a:gd fmla="*/ 37 h 92" name="T35"/>
              <a:gd fmla="*/ 8 w 57" name="T36"/>
              <a:gd fmla="*/ 66 h 92" name="T37"/>
              <a:gd fmla="*/ 9 w 57" name="T38"/>
              <a:gd fmla="*/ 88 h 92" name="T39"/>
              <a:gd fmla="*/ 30 w 57" name="T40"/>
              <a:gd fmla="*/ 73 h 92" name="T41"/>
              <a:gd fmla="*/ 48 w 57" name="T42"/>
              <a:gd fmla="*/ 37 h 92" name="T43"/>
              <a:gd fmla="*/ 51 w 57" name="T44"/>
              <a:gd fmla="*/ 8 h 92" name="T45"/>
              <a:gd fmla="*/ 30 w 57" name="T46"/>
              <a:gd fmla="*/ 8 h 92" name="T47"/>
              <a:gd fmla="*/ 19 w 57" name="T48"/>
              <a:gd fmla="*/ 22 h 92" name="T49"/>
              <a:gd fmla="*/ 7 w 57" name="T50"/>
              <a:gd fmla="*/ 43 h 92" name="T51"/>
              <a:gd fmla="*/ 10 w 57" name="T52"/>
              <a:gd fmla="*/ 44 h 92"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2" w="57">
                <a:moveTo>
                  <a:pt x="10" y="44"/>
                </a:moveTo>
                <a:cubicBezTo>
                  <a:pt x="16" y="33"/>
                  <a:pt x="21" y="19"/>
                  <a:pt x="31" y="11"/>
                </a:cubicBezTo>
                <a:cubicBezTo>
                  <a:pt x="35" y="8"/>
                  <a:pt x="41" y="5"/>
                  <a:pt x="46" y="7"/>
                </a:cubicBezTo>
                <a:cubicBezTo>
                  <a:pt x="52" y="10"/>
                  <a:pt x="51" y="19"/>
                  <a:pt x="50" y="24"/>
                </a:cubicBezTo>
                <a:cubicBezTo>
                  <a:pt x="47" y="35"/>
                  <a:pt x="41" y="46"/>
                  <a:pt x="36" y="56"/>
                </a:cubicBezTo>
                <a:cubicBezTo>
                  <a:pt x="33" y="61"/>
                  <a:pt x="31" y="67"/>
                  <a:pt x="28" y="72"/>
                </a:cubicBezTo>
                <a:cubicBezTo>
                  <a:pt x="24" y="78"/>
                  <a:pt x="21" y="84"/>
                  <a:pt x="14" y="86"/>
                </a:cubicBezTo>
                <a:cubicBezTo>
                  <a:pt x="5" y="87"/>
                  <a:pt x="7" y="76"/>
                  <a:pt x="9" y="72"/>
                </a:cubicBezTo>
                <a:cubicBezTo>
                  <a:pt x="11" y="66"/>
                  <a:pt x="13" y="61"/>
                  <a:pt x="15" y="55"/>
                </a:cubicBezTo>
                <a:cubicBezTo>
                  <a:pt x="18" y="47"/>
                  <a:pt x="21" y="40"/>
                  <a:pt x="26" y="33"/>
                </a:cubicBezTo>
                <a:cubicBezTo>
                  <a:pt x="27" y="32"/>
                  <a:pt x="28" y="31"/>
                  <a:pt x="29" y="30"/>
                </a:cubicBezTo>
                <a:cubicBezTo>
                  <a:pt x="34" y="27"/>
                  <a:pt x="37" y="35"/>
                  <a:pt x="36" y="38"/>
                </a:cubicBezTo>
                <a:cubicBezTo>
                  <a:pt x="35" y="41"/>
                  <a:pt x="34" y="43"/>
                  <a:pt x="32" y="46"/>
                </a:cubicBezTo>
                <a:cubicBezTo>
                  <a:pt x="29" y="53"/>
                  <a:pt x="26" y="60"/>
                  <a:pt x="21" y="66"/>
                </a:cubicBezTo>
                <a:cubicBezTo>
                  <a:pt x="20" y="68"/>
                  <a:pt x="22" y="70"/>
                  <a:pt x="23" y="68"/>
                </a:cubicBezTo>
                <a:cubicBezTo>
                  <a:pt x="28" y="62"/>
                  <a:pt x="32" y="54"/>
                  <a:pt x="35" y="47"/>
                </a:cubicBezTo>
                <a:cubicBezTo>
                  <a:pt x="38" y="42"/>
                  <a:pt x="42" y="34"/>
                  <a:pt x="36" y="29"/>
                </a:cubicBezTo>
                <a:cubicBezTo>
                  <a:pt x="29" y="23"/>
                  <a:pt x="24" y="31"/>
                  <a:pt x="20" y="37"/>
                </a:cubicBezTo>
                <a:cubicBezTo>
                  <a:pt x="15" y="46"/>
                  <a:pt x="11" y="56"/>
                  <a:pt x="8" y="66"/>
                </a:cubicBezTo>
                <a:cubicBezTo>
                  <a:pt x="6" y="72"/>
                  <a:pt x="0" y="84"/>
                  <a:pt x="9" y="88"/>
                </a:cubicBezTo>
                <a:cubicBezTo>
                  <a:pt x="19" y="92"/>
                  <a:pt x="26" y="81"/>
                  <a:pt x="30" y="73"/>
                </a:cubicBezTo>
                <a:cubicBezTo>
                  <a:pt x="37" y="61"/>
                  <a:pt x="43" y="49"/>
                  <a:pt x="48" y="37"/>
                </a:cubicBezTo>
                <a:cubicBezTo>
                  <a:pt x="52" y="28"/>
                  <a:pt x="57" y="17"/>
                  <a:pt x="51" y="8"/>
                </a:cubicBezTo>
                <a:cubicBezTo>
                  <a:pt x="46" y="0"/>
                  <a:pt x="35" y="4"/>
                  <a:pt x="30" y="8"/>
                </a:cubicBezTo>
                <a:cubicBezTo>
                  <a:pt x="25" y="12"/>
                  <a:pt x="22" y="17"/>
                  <a:pt x="19" y="22"/>
                </a:cubicBezTo>
                <a:cubicBezTo>
                  <a:pt x="15" y="29"/>
                  <a:pt x="11" y="36"/>
                  <a:pt x="7" y="43"/>
                </a:cubicBezTo>
                <a:cubicBezTo>
                  <a:pt x="6" y="44"/>
                  <a:pt x="9" y="45"/>
                  <a:pt x="10" y="4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01" name="Freeform 97"/>
          <p:cNvSpPr/>
          <p:nvPr/>
        </p:nvSpPr>
        <p:spPr bwMode="auto">
          <a:xfrm>
            <a:off x="1998663" y="1871663"/>
            <a:ext cx="134937" cy="360363"/>
          </a:xfrm>
          <a:custGeom>
            <a:gdLst>
              <a:gd fmla="*/ 3 w 36" name="T0"/>
              <a:gd fmla="*/ 54 h 96" name="T1"/>
              <a:gd fmla="*/ 9 w 36" name="T2"/>
              <a:gd fmla="*/ 16 h 96" name="T3"/>
              <a:gd fmla="*/ 22 w 36" name="T4"/>
              <a:gd fmla="*/ 7 h 96" name="T5"/>
              <a:gd fmla="*/ 32 w 36" name="T6"/>
              <a:gd fmla="*/ 20 h 96" name="T7"/>
              <a:gd fmla="*/ 32 w 36" name="T8"/>
              <a:gd fmla="*/ 55 h 96" name="T9"/>
              <a:gd fmla="*/ 30 w 36" name="T10"/>
              <a:gd fmla="*/ 73 h 96" name="T11"/>
              <a:gd fmla="*/ 23 w 36" name="T12"/>
              <a:gd fmla="*/ 91 h 96" name="T13"/>
              <a:gd fmla="*/ 13 w 36" name="T14"/>
              <a:gd fmla="*/ 81 h 96" name="T15"/>
              <a:gd fmla="*/ 12 w 36" name="T16"/>
              <a:gd fmla="*/ 63 h 96" name="T17"/>
              <a:gd fmla="*/ 14 w 36" name="T18"/>
              <a:gd fmla="*/ 38 h 96" name="T19"/>
              <a:gd fmla="*/ 15 w 36" name="T20"/>
              <a:gd fmla="*/ 34 h 96" name="T21"/>
              <a:gd fmla="*/ 24 w 36" name="T22"/>
              <a:gd fmla="*/ 39 h 96" name="T23"/>
              <a:gd fmla="*/ 24 w 36" name="T24"/>
              <a:gd fmla="*/ 47 h 96" name="T25"/>
              <a:gd fmla="*/ 22 w 36" name="T26"/>
              <a:gd fmla="*/ 71 h 96" name="T27"/>
              <a:gd fmla="*/ 25 w 36" name="T28"/>
              <a:gd fmla="*/ 72 h 96" name="T29"/>
              <a:gd fmla="*/ 27 w 36" name="T30"/>
              <a:gd fmla="*/ 47 h 96" name="T31"/>
              <a:gd fmla="*/ 21 w 36" name="T32"/>
              <a:gd fmla="*/ 30 h 96" name="T33"/>
              <a:gd fmla="*/ 10 w 36" name="T34"/>
              <a:gd fmla="*/ 44 h 96" name="T35"/>
              <a:gd fmla="*/ 10 w 36" name="T36"/>
              <a:gd fmla="*/ 76 h 96" name="T37"/>
              <a:gd fmla="*/ 19 w 36" name="T38"/>
              <a:gd fmla="*/ 95 h 96" name="T39"/>
              <a:gd fmla="*/ 33 w 36" name="T40"/>
              <a:gd fmla="*/ 73 h 96" name="T41"/>
              <a:gd fmla="*/ 35 w 36" name="T42"/>
              <a:gd fmla="*/ 32 h 96" name="T43"/>
              <a:gd fmla="*/ 26 w 36" name="T44"/>
              <a:gd fmla="*/ 5 h 96" name="T45"/>
              <a:gd fmla="*/ 7 w 36" name="T46"/>
              <a:gd fmla="*/ 14 h 96" name="T47"/>
              <a:gd fmla="*/ 2 w 36" name="T48"/>
              <a:gd fmla="*/ 31 h 96" name="T49"/>
              <a:gd fmla="*/ 0 w 36" name="T50"/>
              <a:gd fmla="*/ 54 h 96" name="T51"/>
              <a:gd fmla="*/ 3 w 36" name="T52"/>
              <a:gd fmla="*/ 54 h 9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6" w="36">
                <a:moveTo>
                  <a:pt x="3" y="54"/>
                </a:moveTo>
                <a:cubicBezTo>
                  <a:pt x="4" y="42"/>
                  <a:pt x="3" y="27"/>
                  <a:pt x="9" y="16"/>
                </a:cubicBezTo>
                <a:cubicBezTo>
                  <a:pt x="12" y="11"/>
                  <a:pt x="16" y="7"/>
                  <a:pt x="22" y="7"/>
                </a:cubicBezTo>
                <a:cubicBezTo>
                  <a:pt x="28" y="6"/>
                  <a:pt x="31" y="15"/>
                  <a:pt x="32" y="20"/>
                </a:cubicBezTo>
                <a:cubicBezTo>
                  <a:pt x="34" y="32"/>
                  <a:pt x="33" y="44"/>
                  <a:pt x="32" y="55"/>
                </a:cubicBezTo>
                <a:cubicBezTo>
                  <a:pt x="31" y="61"/>
                  <a:pt x="31" y="67"/>
                  <a:pt x="30" y="73"/>
                </a:cubicBezTo>
                <a:cubicBezTo>
                  <a:pt x="30" y="80"/>
                  <a:pt x="29" y="87"/>
                  <a:pt x="23" y="91"/>
                </a:cubicBezTo>
                <a:cubicBezTo>
                  <a:pt x="16" y="96"/>
                  <a:pt x="14" y="85"/>
                  <a:pt x="13" y="81"/>
                </a:cubicBezTo>
                <a:cubicBezTo>
                  <a:pt x="13" y="75"/>
                  <a:pt x="12" y="69"/>
                  <a:pt x="12" y="63"/>
                </a:cubicBezTo>
                <a:cubicBezTo>
                  <a:pt x="11" y="54"/>
                  <a:pt x="12" y="46"/>
                  <a:pt x="14" y="38"/>
                </a:cubicBezTo>
                <a:cubicBezTo>
                  <a:pt x="14" y="37"/>
                  <a:pt x="14" y="35"/>
                  <a:pt x="15" y="34"/>
                </a:cubicBezTo>
                <a:cubicBezTo>
                  <a:pt x="18" y="29"/>
                  <a:pt x="24" y="36"/>
                  <a:pt x="24" y="39"/>
                </a:cubicBezTo>
                <a:cubicBezTo>
                  <a:pt x="25" y="42"/>
                  <a:pt x="24" y="45"/>
                  <a:pt x="24" y="47"/>
                </a:cubicBezTo>
                <a:cubicBezTo>
                  <a:pt x="24" y="55"/>
                  <a:pt x="24" y="63"/>
                  <a:pt x="22" y="71"/>
                </a:cubicBezTo>
                <a:cubicBezTo>
                  <a:pt x="21" y="73"/>
                  <a:pt x="24" y="73"/>
                  <a:pt x="25" y="72"/>
                </a:cubicBezTo>
                <a:cubicBezTo>
                  <a:pt x="27" y="64"/>
                  <a:pt x="27" y="55"/>
                  <a:pt x="27" y="47"/>
                </a:cubicBezTo>
                <a:cubicBezTo>
                  <a:pt x="27" y="41"/>
                  <a:pt x="28" y="32"/>
                  <a:pt x="21" y="30"/>
                </a:cubicBezTo>
                <a:cubicBezTo>
                  <a:pt x="12" y="28"/>
                  <a:pt x="11" y="38"/>
                  <a:pt x="10" y="44"/>
                </a:cubicBezTo>
                <a:cubicBezTo>
                  <a:pt x="8" y="54"/>
                  <a:pt x="9" y="65"/>
                  <a:pt x="10" y="76"/>
                </a:cubicBezTo>
                <a:cubicBezTo>
                  <a:pt x="11" y="81"/>
                  <a:pt x="10" y="95"/>
                  <a:pt x="19" y="95"/>
                </a:cubicBezTo>
                <a:cubicBezTo>
                  <a:pt x="31" y="95"/>
                  <a:pt x="32" y="82"/>
                  <a:pt x="33" y="73"/>
                </a:cubicBezTo>
                <a:cubicBezTo>
                  <a:pt x="35" y="60"/>
                  <a:pt x="36" y="46"/>
                  <a:pt x="35" y="32"/>
                </a:cubicBezTo>
                <a:cubicBezTo>
                  <a:pt x="35" y="23"/>
                  <a:pt x="35" y="11"/>
                  <a:pt x="26" y="5"/>
                </a:cubicBezTo>
                <a:cubicBezTo>
                  <a:pt x="19" y="0"/>
                  <a:pt x="10" y="8"/>
                  <a:pt x="7" y="14"/>
                </a:cubicBezTo>
                <a:cubicBezTo>
                  <a:pt x="4" y="19"/>
                  <a:pt x="3" y="25"/>
                  <a:pt x="2" y="31"/>
                </a:cubicBezTo>
                <a:cubicBezTo>
                  <a:pt x="1" y="39"/>
                  <a:pt x="1" y="46"/>
                  <a:pt x="0" y="54"/>
                </a:cubicBezTo>
                <a:cubicBezTo>
                  <a:pt x="0" y="56"/>
                  <a:pt x="3" y="56"/>
                  <a:pt x="3" y="5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02" name="Freeform 98"/>
          <p:cNvSpPr/>
          <p:nvPr/>
        </p:nvSpPr>
        <p:spPr bwMode="auto">
          <a:xfrm>
            <a:off x="215900" y="2919413"/>
            <a:ext cx="134937" cy="365125"/>
          </a:xfrm>
          <a:custGeom>
            <a:gdLst>
              <a:gd fmla="*/ 3 w 36" name="T0"/>
              <a:gd fmla="*/ 55 h 97" name="T1"/>
              <a:gd fmla="*/ 10 w 36" name="T2"/>
              <a:gd fmla="*/ 16 h 97" name="T3"/>
              <a:gd fmla="*/ 22 w 36" name="T4"/>
              <a:gd fmla="*/ 7 h 97" name="T5"/>
              <a:gd fmla="*/ 32 w 36" name="T6"/>
              <a:gd fmla="*/ 21 h 97" name="T7"/>
              <a:gd fmla="*/ 32 w 36" name="T8"/>
              <a:gd fmla="*/ 55 h 97" name="T9"/>
              <a:gd fmla="*/ 31 w 36" name="T10"/>
              <a:gd fmla="*/ 74 h 97" name="T11"/>
              <a:gd fmla="*/ 24 w 36" name="T12"/>
              <a:gd fmla="*/ 92 h 97" name="T13"/>
              <a:gd fmla="*/ 14 w 36" name="T14"/>
              <a:gd fmla="*/ 81 h 97" name="T15"/>
              <a:gd fmla="*/ 12 w 36" name="T16"/>
              <a:gd fmla="*/ 63 h 97" name="T17"/>
              <a:gd fmla="*/ 14 w 36" name="T18"/>
              <a:gd fmla="*/ 39 h 97" name="T19"/>
              <a:gd fmla="*/ 16 w 36" name="T20"/>
              <a:gd fmla="*/ 34 h 97" name="T21"/>
              <a:gd fmla="*/ 25 w 36" name="T22"/>
              <a:gd fmla="*/ 40 h 97" name="T23"/>
              <a:gd fmla="*/ 25 w 36" name="T24"/>
              <a:gd fmla="*/ 48 h 97" name="T25"/>
              <a:gd fmla="*/ 22 w 36" name="T26"/>
              <a:gd fmla="*/ 71 h 97" name="T27"/>
              <a:gd fmla="*/ 25 w 36" name="T28"/>
              <a:gd fmla="*/ 72 h 97" name="T29"/>
              <a:gd fmla="*/ 28 w 36" name="T30"/>
              <a:gd fmla="*/ 48 h 97" name="T31"/>
              <a:gd fmla="*/ 21 w 36" name="T32"/>
              <a:gd fmla="*/ 31 h 97" name="T33"/>
              <a:gd fmla="*/ 10 w 36" name="T34"/>
              <a:gd fmla="*/ 44 h 97" name="T35"/>
              <a:gd fmla="*/ 10 w 36" name="T36"/>
              <a:gd fmla="*/ 76 h 97" name="T37"/>
              <a:gd fmla="*/ 20 w 36" name="T38"/>
              <a:gd fmla="*/ 96 h 97" name="T39"/>
              <a:gd fmla="*/ 34 w 36" name="T40"/>
              <a:gd fmla="*/ 74 h 97" name="T41"/>
              <a:gd fmla="*/ 36 w 36" name="T42"/>
              <a:gd fmla="*/ 33 h 97" name="T43"/>
              <a:gd fmla="*/ 27 w 36" name="T44"/>
              <a:gd fmla="*/ 6 h 97" name="T45"/>
              <a:gd fmla="*/ 7 w 36" name="T46"/>
              <a:gd fmla="*/ 15 h 97" name="T47"/>
              <a:gd fmla="*/ 3 w 36" name="T48"/>
              <a:gd fmla="*/ 31 h 97" name="T49"/>
              <a:gd fmla="*/ 1 w 36" name="T50"/>
              <a:gd fmla="*/ 55 h 97" name="T51"/>
              <a:gd fmla="*/ 3 w 36" name="T52"/>
              <a:gd fmla="*/ 55 h 97"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7" w="36">
                <a:moveTo>
                  <a:pt x="3" y="55"/>
                </a:moveTo>
                <a:cubicBezTo>
                  <a:pt x="5" y="42"/>
                  <a:pt x="4" y="27"/>
                  <a:pt x="10" y="16"/>
                </a:cubicBezTo>
                <a:cubicBezTo>
                  <a:pt x="12" y="12"/>
                  <a:pt x="17" y="7"/>
                  <a:pt x="22" y="7"/>
                </a:cubicBezTo>
                <a:cubicBezTo>
                  <a:pt x="29" y="7"/>
                  <a:pt x="31" y="16"/>
                  <a:pt x="32" y="21"/>
                </a:cubicBezTo>
                <a:cubicBezTo>
                  <a:pt x="34" y="32"/>
                  <a:pt x="33" y="44"/>
                  <a:pt x="32" y="55"/>
                </a:cubicBezTo>
                <a:cubicBezTo>
                  <a:pt x="32" y="62"/>
                  <a:pt x="31" y="68"/>
                  <a:pt x="31" y="74"/>
                </a:cubicBezTo>
                <a:cubicBezTo>
                  <a:pt x="30" y="80"/>
                  <a:pt x="30" y="88"/>
                  <a:pt x="24" y="92"/>
                </a:cubicBezTo>
                <a:cubicBezTo>
                  <a:pt x="16" y="97"/>
                  <a:pt x="14" y="86"/>
                  <a:pt x="14" y="81"/>
                </a:cubicBezTo>
                <a:cubicBezTo>
                  <a:pt x="13" y="75"/>
                  <a:pt x="13" y="69"/>
                  <a:pt x="12" y="63"/>
                </a:cubicBezTo>
                <a:cubicBezTo>
                  <a:pt x="12" y="55"/>
                  <a:pt x="12" y="47"/>
                  <a:pt x="14" y="39"/>
                </a:cubicBezTo>
                <a:cubicBezTo>
                  <a:pt x="14" y="37"/>
                  <a:pt x="15" y="36"/>
                  <a:pt x="16" y="34"/>
                </a:cubicBezTo>
                <a:cubicBezTo>
                  <a:pt x="19" y="29"/>
                  <a:pt x="24" y="36"/>
                  <a:pt x="25" y="40"/>
                </a:cubicBezTo>
                <a:cubicBezTo>
                  <a:pt x="25" y="42"/>
                  <a:pt x="25" y="45"/>
                  <a:pt x="25" y="48"/>
                </a:cubicBezTo>
                <a:cubicBezTo>
                  <a:pt x="24" y="55"/>
                  <a:pt x="24" y="64"/>
                  <a:pt x="22" y="71"/>
                </a:cubicBezTo>
                <a:cubicBezTo>
                  <a:pt x="22" y="73"/>
                  <a:pt x="25" y="74"/>
                  <a:pt x="25" y="72"/>
                </a:cubicBezTo>
                <a:cubicBezTo>
                  <a:pt x="27" y="64"/>
                  <a:pt x="27" y="56"/>
                  <a:pt x="28" y="48"/>
                </a:cubicBezTo>
                <a:cubicBezTo>
                  <a:pt x="28" y="42"/>
                  <a:pt x="29" y="33"/>
                  <a:pt x="21" y="31"/>
                </a:cubicBezTo>
                <a:cubicBezTo>
                  <a:pt x="12" y="28"/>
                  <a:pt x="11" y="38"/>
                  <a:pt x="10" y="44"/>
                </a:cubicBezTo>
                <a:cubicBezTo>
                  <a:pt x="8" y="55"/>
                  <a:pt x="9" y="66"/>
                  <a:pt x="10" y="76"/>
                </a:cubicBezTo>
                <a:cubicBezTo>
                  <a:pt x="11" y="82"/>
                  <a:pt x="11" y="96"/>
                  <a:pt x="20" y="96"/>
                </a:cubicBezTo>
                <a:cubicBezTo>
                  <a:pt x="31" y="96"/>
                  <a:pt x="33" y="82"/>
                  <a:pt x="34" y="74"/>
                </a:cubicBezTo>
                <a:cubicBezTo>
                  <a:pt x="35" y="60"/>
                  <a:pt x="36" y="46"/>
                  <a:pt x="36" y="33"/>
                </a:cubicBezTo>
                <a:cubicBezTo>
                  <a:pt x="35" y="23"/>
                  <a:pt x="36" y="12"/>
                  <a:pt x="27" y="6"/>
                </a:cubicBezTo>
                <a:cubicBezTo>
                  <a:pt x="19" y="0"/>
                  <a:pt x="11" y="9"/>
                  <a:pt x="7" y="15"/>
                </a:cubicBezTo>
                <a:cubicBezTo>
                  <a:pt x="4" y="20"/>
                  <a:pt x="4" y="26"/>
                  <a:pt x="3" y="31"/>
                </a:cubicBezTo>
                <a:cubicBezTo>
                  <a:pt x="2" y="39"/>
                  <a:pt x="1" y="47"/>
                  <a:pt x="1" y="55"/>
                </a:cubicBezTo>
                <a:cubicBezTo>
                  <a:pt x="0" y="57"/>
                  <a:pt x="3" y="57"/>
                  <a:pt x="3" y="5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03" name="Freeform 99"/>
          <p:cNvSpPr/>
          <p:nvPr/>
        </p:nvSpPr>
        <p:spPr bwMode="auto">
          <a:xfrm>
            <a:off x="5724525" y="2228850"/>
            <a:ext cx="131762" cy="360363"/>
          </a:xfrm>
          <a:custGeom>
            <a:gdLst>
              <a:gd fmla="*/ 3 w 35" name="T0"/>
              <a:gd fmla="*/ 54 h 96" name="T1"/>
              <a:gd fmla="*/ 9 w 35" name="T2"/>
              <a:gd fmla="*/ 16 h 96" name="T3"/>
              <a:gd fmla="*/ 21 w 35" name="T4"/>
              <a:gd fmla="*/ 7 h 96" name="T5"/>
              <a:gd fmla="*/ 31 w 35" name="T6"/>
              <a:gd fmla="*/ 20 h 96" name="T7"/>
              <a:gd fmla="*/ 31 w 35" name="T8"/>
              <a:gd fmla="*/ 55 h 96" name="T9"/>
              <a:gd fmla="*/ 30 w 35" name="T10"/>
              <a:gd fmla="*/ 73 h 96" name="T11"/>
              <a:gd fmla="*/ 23 w 35" name="T12"/>
              <a:gd fmla="*/ 91 h 96" name="T13"/>
              <a:gd fmla="*/ 13 w 35" name="T14"/>
              <a:gd fmla="*/ 81 h 96" name="T15"/>
              <a:gd fmla="*/ 11 w 35" name="T16"/>
              <a:gd fmla="*/ 63 h 96" name="T17"/>
              <a:gd fmla="*/ 13 w 35" name="T18"/>
              <a:gd fmla="*/ 38 h 96" name="T19"/>
              <a:gd fmla="*/ 15 w 35" name="T20"/>
              <a:gd fmla="*/ 34 h 96" name="T21"/>
              <a:gd fmla="*/ 24 w 35" name="T22"/>
              <a:gd fmla="*/ 39 h 96" name="T23"/>
              <a:gd fmla="*/ 24 w 35" name="T24"/>
              <a:gd fmla="*/ 47 h 96" name="T25"/>
              <a:gd fmla="*/ 22 w 35" name="T26"/>
              <a:gd fmla="*/ 71 h 96" name="T27"/>
              <a:gd fmla="*/ 24 w 35" name="T28"/>
              <a:gd fmla="*/ 72 h 96" name="T29"/>
              <a:gd fmla="*/ 27 w 35" name="T30"/>
              <a:gd fmla="*/ 47 h 96" name="T31"/>
              <a:gd fmla="*/ 20 w 35" name="T32"/>
              <a:gd fmla="*/ 30 h 96" name="T33"/>
              <a:gd fmla="*/ 9 w 35" name="T34"/>
              <a:gd fmla="*/ 44 h 96" name="T35"/>
              <a:gd fmla="*/ 10 w 35" name="T36"/>
              <a:gd fmla="*/ 76 h 96" name="T37"/>
              <a:gd fmla="*/ 19 w 35" name="T38"/>
              <a:gd fmla="*/ 95 h 96" name="T39"/>
              <a:gd fmla="*/ 33 w 35" name="T40"/>
              <a:gd fmla="*/ 73 h 96" name="T41"/>
              <a:gd fmla="*/ 35 w 35" name="T42"/>
              <a:gd fmla="*/ 32 h 96" name="T43"/>
              <a:gd fmla="*/ 26 w 35" name="T44"/>
              <a:gd fmla="*/ 5 h 96" name="T45"/>
              <a:gd fmla="*/ 7 w 35" name="T46"/>
              <a:gd fmla="*/ 14 h 96" name="T47"/>
              <a:gd fmla="*/ 2 w 35" name="T48"/>
              <a:gd fmla="*/ 31 h 96" name="T49"/>
              <a:gd fmla="*/ 0 w 35" name="T50"/>
              <a:gd fmla="*/ 54 h 96" name="T51"/>
              <a:gd fmla="*/ 3 w 35" name="T52"/>
              <a:gd fmla="*/ 54 h 9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6" w="35">
                <a:moveTo>
                  <a:pt x="3" y="54"/>
                </a:moveTo>
                <a:cubicBezTo>
                  <a:pt x="4" y="42"/>
                  <a:pt x="3" y="27"/>
                  <a:pt x="9" y="16"/>
                </a:cubicBezTo>
                <a:cubicBezTo>
                  <a:pt x="11" y="11"/>
                  <a:pt x="16" y="7"/>
                  <a:pt x="21" y="7"/>
                </a:cubicBezTo>
                <a:cubicBezTo>
                  <a:pt x="28" y="6"/>
                  <a:pt x="30" y="15"/>
                  <a:pt x="31" y="20"/>
                </a:cubicBezTo>
                <a:cubicBezTo>
                  <a:pt x="33" y="32"/>
                  <a:pt x="32" y="44"/>
                  <a:pt x="31" y="55"/>
                </a:cubicBezTo>
                <a:cubicBezTo>
                  <a:pt x="31" y="61"/>
                  <a:pt x="31" y="67"/>
                  <a:pt x="30" y="73"/>
                </a:cubicBezTo>
                <a:cubicBezTo>
                  <a:pt x="29" y="80"/>
                  <a:pt x="29" y="87"/>
                  <a:pt x="23" y="91"/>
                </a:cubicBezTo>
                <a:cubicBezTo>
                  <a:pt x="15" y="96"/>
                  <a:pt x="13" y="85"/>
                  <a:pt x="13" y="81"/>
                </a:cubicBezTo>
                <a:cubicBezTo>
                  <a:pt x="13" y="75"/>
                  <a:pt x="12" y="69"/>
                  <a:pt x="11" y="63"/>
                </a:cubicBezTo>
                <a:cubicBezTo>
                  <a:pt x="11" y="54"/>
                  <a:pt x="11" y="46"/>
                  <a:pt x="13" y="38"/>
                </a:cubicBezTo>
                <a:cubicBezTo>
                  <a:pt x="14" y="37"/>
                  <a:pt x="14" y="35"/>
                  <a:pt x="15" y="34"/>
                </a:cubicBezTo>
                <a:cubicBezTo>
                  <a:pt x="18" y="29"/>
                  <a:pt x="24" y="36"/>
                  <a:pt x="24" y="39"/>
                </a:cubicBezTo>
                <a:cubicBezTo>
                  <a:pt x="24" y="42"/>
                  <a:pt x="24" y="45"/>
                  <a:pt x="24" y="47"/>
                </a:cubicBezTo>
                <a:cubicBezTo>
                  <a:pt x="24" y="55"/>
                  <a:pt x="24" y="63"/>
                  <a:pt x="22" y="71"/>
                </a:cubicBezTo>
                <a:cubicBezTo>
                  <a:pt x="21" y="73"/>
                  <a:pt x="24" y="73"/>
                  <a:pt x="24" y="72"/>
                </a:cubicBezTo>
                <a:cubicBezTo>
                  <a:pt x="27" y="64"/>
                  <a:pt x="27" y="55"/>
                  <a:pt x="27" y="47"/>
                </a:cubicBezTo>
                <a:cubicBezTo>
                  <a:pt x="27" y="41"/>
                  <a:pt x="28" y="32"/>
                  <a:pt x="20" y="30"/>
                </a:cubicBezTo>
                <a:cubicBezTo>
                  <a:pt x="12" y="28"/>
                  <a:pt x="10" y="38"/>
                  <a:pt x="9" y="44"/>
                </a:cubicBezTo>
                <a:cubicBezTo>
                  <a:pt x="8" y="54"/>
                  <a:pt x="8" y="65"/>
                  <a:pt x="10" y="76"/>
                </a:cubicBezTo>
                <a:cubicBezTo>
                  <a:pt x="10" y="81"/>
                  <a:pt x="10" y="95"/>
                  <a:pt x="19" y="95"/>
                </a:cubicBezTo>
                <a:cubicBezTo>
                  <a:pt x="30" y="95"/>
                  <a:pt x="32" y="82"/>
                  <a:pt x="33" y="73"/>
                </a:cubicBezTo>
                <a:cubicBezTo>
                  <a:pt x="34" y="60"/>
                  <a:pt x="35" y="46"/>
                  <a:pt x="35" y="32"/>
                </a:cubicBezTo>
                <a:cubicBezTo>
                  <a:pt x="35" y="23"/>
                  <a:pt x="35" y="11"/>
                  <a:pt x="26" y="5"/>
                </a:cubicBezTo>
                <a:cubicBezTo>
                  <a:pt x="19" y="0"/>
                  <a:pt x="10" y="8"/>
                  <a:pt x="7" y="14"/>
                </a:cubicBezTo>
                <a:cubicBezTo>
                  <a:pt x="4" y="19"/>
                  <a:pt x="3" y="25"/>
                  <a:pt x="2" y="31"/>
                </a:cubicBezTo>
                <a:cubicBezTo>
                  <a:pt x="1" y="39"/>
                  <a:pt x="1" y="46"/>
                  <a:pt x="0" y="54"/>
                </a:cubicBezTo>
                <a:cubicBezTo>
                  <a:pt x="0" y="56"/>
                  <a:pt x="2" y="56"/>
                  <a:pt x="3" y="5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04" name="Freeform 100"/>
          <p:cNvSpPr/>
          <p:nvPr/>
        </p:nvSpPr>
        <p:spPr bwMode="auto">
          <a:xfrm>
            <a:off x="4926013" y="4930775"/>
            <a:ext cx="134937" cy="360363"/>
          </a:xfrm>
          <a:custGeom>
            <a:gdLst>
              <a:gd fmla="*/ 3 w 36" name="T0"/>
              <a:gd fmla="*/ 54 h 96" name="T1"/>
              <a:gd fmla="*/ 10 w 36" name="T2"/>
              <a:gd fmla="*/ 15 h 96" name="T3"/>
              <a:gd fmla="*/ 22 w 36" name="T4"/>
              <a:gd fmla="*/ 6 h 96" name="T5"/>
              <a:gd fmla="*/ 32 w 36" name="T6"/>
              <a:gd fmla="*/ 20 h 96" name="T7"/>
              <a:gd fmla="*/ 32 w 36" name="T8"/>
              <a:gd fmla="*/ 55 h 96" name="T9"/>
              <a:gd fmla="*/ 31 w 36" name="T10"/>
              <a:gd fmla="*/ 73 h 96" name="T11"/>
              <a:gd fmla="*/ 24 w 36" name="T12"/>
              <a:gd fmla="*/ 91 h 96" name="T13"/>
              <a:gd fmla="*/ 14 w 36" name="T14"/>
              <a:gd fmla="*/ 80 h 96" name="T15"/>
              <a:gd fmla="*/ 12 w 36" name="T16"/>
              <a:gd fmla="*/ 63 h 96" name="T17"/>
              <a:gd fmla="*/ 14 w 36" name="T18"/>
              <a:gd fmla="*/ 38 h 96" name="T19"/>
              <a:gd fmla="*/ 15 w 36" name="T20"/>
              <a:gd fmla="*/ 34 h 96" name="T21"/>
              <a:gd fmla="*/ 25 w 36" name="T22"/>
              <a:gd fmla="*/ 39 h 96" name="T23"/>
              <a:gd fmla="*/ 25 w 36" name="T24"/>
              <a:gd fmla="*/ 47 h 96" name="T25"/>
              <a:gd fmla="*/ 22 w 36" name="T26"/>
              <a:gd fmla="*/ 71 h 96" name="T27"/>
              <a:gd fmla="*/ 25 w 36" name="T28"/>
              <a:gd fmla="*/ 71 h 96" name="T29"/>
              <a:gd fmla="*/ 28 w 36" name="T30"/>
              <a:gd fmla="*/ 47 h 96" name="T31"/>
              <a:gd fmla="*/ 21 w 36" name="T32"/>
              <a:gd fmla="*/ 30 h 96" name="T33"/>
              <a:gd fmla="*/ 10 w 36" name="T34"/>
              <a:gd fmla="*/ 44 h 96" name="T35"/>
              <a:gd fmla="*/ 10 w 36" name="T36"/>
              <a:gd fmla="*/ 75 h 96" name="T37"/>
              <a:gd fmla="*/ 20 w 36" name="T38"/>
              <a:gd fmla="*/ 95 h 96" name="T39"/>
              <a:gd fmla="*/ 34 w 36" name="T40"/>
              <a:gd fmla="*/ 73 h 96" name="T41"/>
              <a:gd fmla="*/ 36 w 36" name="T42"/>
              <a:gd fmla="*/ 32 h 96" name="T43"/>
              <a:gd fmla="*/ 27 w 36" name="T44"/>
              <a:gd fmla="*/ 5 h 96" name="T45"/>
              <a:gd fmla="*/ 7 w 36" name="T46"/>
              <a:gd fmla="*/ 14 h 96" name="T47"/>
              <a:gd fmla="*/ 3 w 36" name="T48"/>
              <a:gd fmla="*/ 31 h 96" name="T49"/>
              <a:gd fmla="*/ 0 w 36" name="T50"/>
              <a:gd fmla="*/ 54 h 96" name="T51"/>
              <a:gd fmla="*/ 3 w 36" name="T52"/>
              <a:gd fmla="*/ 54 h 9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6" w="36">
                <a:moveTo>
                  <a:pt x="3" y="54"/>
                </a:moveTo>
                <a:cubicBezTo>
                  <a:pt x="5" y="42"/>
                  <a:pt x="4" y="27"/>
                  <a:pt x="10" y="15"/>
                </a:cubicBezTo>
                <a:cubicBezTo>
                  <a:pt x="12" y="11"/>
                  <a:pt x="16" y="7"/>
                  <a:pt x="22" y="6"/>
                </a:cubicBezTo>
                <a:cubicBezTo>
                  <a:pt x="29" y="6"/>
                  <a:pt x="31" y="15"/>
                  <a:pt x="32" y="20"/>
                </a:cubicBezTo>
                <a:cubicBezTo>
                  <a:pt x="34" y="31"/>
                  <a:pt x="33" y="44"/>
                  <a:pt x="32" y="55"/>
                </a:cubicBezTo>
                <a:cubicBezTo>
                  <a:pt x="32" y="61"/>
                  <a:pt x="31" y="67"/>
                  <a:pt x="31" y="73"/>
                </a:cubicBezTo>
                <a:cubicBezTo>
                  <a:pt x="30" y="79"/>
                  <a:pt x="30" y="87"/>
                  <a:pt x="24" y="91"/>
                </a:cubicBezTo>
                <a:cubicBezTo>
                  <a:pt x="16" y="96"/>
                  <a:pt x="14" y="85"/>
                  <a:pt x="14" y="80"/>
                </a:cubicBezTo>
                <a:cubicBezTo>
                  <a:pt x="13" y="74"/>
                  <a:pt x="12" y="69"/>
                  <a:pt x="12" y="63"/>
                </a:cubicBezTo>
                <a:cubicBezTo>
                  <a:pt x="12" y="54"/>
                  <a:pt x="12" y="46"/>
                  <a:pt x="14" y="38"/>
                </a:cubicBezTo>
                <a:cubicBezTo>
                  <a:pt x="14" y="37"/>
                  <a:pt x="15" y="35"/>
                  <a:pt x="15" y="34"/>
                </a:cubicBezTo>
                <a:cubicBezTo>
                  <a:pt x="18" y="29"/>
                  <a:pt x="24" y="36"/>
                  <a:pt x="25" y="39"/>
                </a:cubicBezTo>
                <a:cubicBezTo>
                  <a:pt x="25" y="42"/>
                  <a:pt x="25" y="44"/>
                  <a:pt x="25" y="47"/>
                </a:cubicBezTo>
                <a:cubicBezTo>
                  <a:pt x="24" y="55"/>
                  <a:pt x="24" y="63"/>
                  <a:pt x="22" y="71"/>
                </a:cubicBezTo>
                <a:cubicBezTo>
                  <a:pt x="22" y="72"/>
                  <a:pt x="25" y="73"/>
                  <a:pt x="25" y="71"/>
                </a:cubicBezTo>
                <a:cubicBezTo>
                  <a:pt x="27" y="64"/>
                  <a:pt x="27" y="55"/>
                  <a:pt x="28" y="47"/>
                </a:cubicBezTo>
                <a:cubicBezTo>
                  <a:pt x="28" y="41"/>
                  <a:pt x="28" y="32"/>
                  <a:pt x="21" y="30"/>
                </a:cubicBezTo>
                <a:cubicBezTo>
                  <a:pt x="12" y="27"/>
                  <a:pt x="11" y="37"/>
                  <a:pt x="10" y="44"/>
                </a:cubicBezTo>
                <a:cubicBezTo>
                  <a:pt x="8" y="54"/>
                  <a:pt x="9" y="65"/>
                  <a:pt x="10" y="75"/>
                </a:cubicBezTo>
                <a:cubicBezTo>
                  <a:pt x="11" y="81"/>
                  <a:pt x="11" y="95"/>
                  <a:pt x="20" y="95"/>
                </a:cubicBezTo>
                <a:cubicBezTo>
                  <a:pt x="31" y="95"/>
                  <a:pt x="33" y="82"/>
                  <a:pt x="34" y="73"/>
                </a:cubicBezTo>
                <a:cubicBezTo>
                  <a:pt x="35" y="60"/>
                  <a:pt x="36" y="46"/>
                  <a:pt x="36" y="32"/>
                </a:cubicBezTo>
                <a:cubicBezTo>
                  <a:pt x="35" y="23"/>
                  <a:pt x="36" y="11"/>
                  <a:pt x="27" y="5"/>
                </a:cubicBezTo>
                <a:cubicBezTo>
                  <a:pt x="19" y="0"/>
                  <a:pt x="11" y="8"/>
                  <a:pt x="7" y="14"/>
                </a:cubicBezTo>
                <a:cubicBezTo>
                  <a:pt x="4" y="19"/>
                  <a:pt x="3" y="25"/>
                  <a:pt x="3" y="31"/>
                </a:cubicBezTo>
                <a:cubicBezTo>
                  <a:pt x="2" y="38"/>
                  <a:pt x="1" y="46"/>
                  <a:pt x="0" y="54"/>
                </a:cubicBezTo>
                <a:cubicBezTo>
                  <a:pt x="0" y="56"/>
                  <a:pt x="3" y="56"/>
                  <a:pt x="3" y="5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05" name="Freeform 101"/>
          <p:cNvSpPr/>
          <p:nvPr/>
        </p:nvSpPr>
        <p:spPr bwMode="auto">
          <a:xfrm>
            <a:off x="2125663" y="3378200"/>
            <a:ext cx="134937" cy="360363"/>
          </a:xfrm>
          <a:custGeom>
            <a:gdLst>
              <a:gd fmla="*/ 3 w 36" name="T0"/>
              <a:gd fmla="*/ 54 h 96" name="T1"/>
              <a:gd fmla="*/ 10 w 36" name="T2"/>
              <a:gd fmla="*/ 15 h 96" name="T3"/>
              <a:gd fmla="*/ 22 w 36" name="T4"/>
              <a:gd fmla="*/ 6 h 96" name="T5"/>
              <a:gd fmla="*/ 32 w 36" name="T6"/>
              <a:gd fmla="*/ 20 h 96" name="T7"/>
              <a:gd fmla="*/ 32 w 36" name="T8"/>
              <a:gd fmla="*/ 55 h 96" name="T9"/>
              <a:gd fmla="*/ 31 w 36" name="T10"/>
              <a:gd fmla="*/ 73 h 96" name="T11"/>
              <a:gd fmla="*/ 24 w 36" name="T12"/>
              <a:gd fmla="*/ 91 h 96" name="T13"/>
              <a:gd fmla="*/ 14 w 36" name="T14"/>
              <a:gd fmla="*/ 80 h 96" name="T15"/>
              <a:gd fmla="*/ 12 w 36" name="T16"/>
              <a:gd fmla="*/ 62 h 96" name="T17"/>
              <a:gd fmla="*/ 14 w 36" name="T18"/>
              <a:gd fmla="*/ 38 h 96" name="T19"/>
              <a:gd fmla="*/ 16 w 36" name="T20"/>
              <a:gd fmla="*/ 34 h 96" name="T21"/>
              <a:gd fmla="*/ 25 w 36" name="T22"/>
              <a:gd fmla="*/ 39 h 96" name="T23"/>
              <a:gd fmla="*/ 25 w 36" name="T24"/>
              <a:gd fmla="*/ 47 h 96" name="T25"/>
              <a:gd fmla="*/ 22 w 36" name="T26"/>
              <a:gd fmla="*/ 70 h 96" name="T27"/>
              <a:gd fmla="*/ 25 w 36" name="T28"/>
              <a:gd fmla="*/ 71 h 96" name="T29"/>
              <a:gd fmla="*/ 28 w 36" name="T30"/>
              <a:gd fmla="*/ 47 h 96" name="T31"/>
              <a:gd fmla="*/ 21 w 36" name="T32"/>
              <a:gd fmla="*/ 30 h 96" name="T33"/>
              <a:gd fmla="*/ 10 w 36" name="T34"/>
              <a:gd fmla="*/ 43 h 96" name="T35"/>
              <a:gd fmla="*/ 10 w 36" name="T36"/>
              <a:gd fmla="*/ 75 h 96" name="T37"/>
              <a:gd fmla="*/ 20 w 36" name="T38"/>
              <a:gd fmla="*/ 95 h 96" name="T39"/>
              <a:gd fmla="*/ 34 w 36" name="T40"/>
              <a:gd fmla="*/ 73 h 96" name="T41"/>
              <a:gd fmla="*/ 36 w 36" name="T42"/>
              <a:gd fmla="*/ 32 h 96" name="T43"/>
              <a:gd fmla="*/ 27 w 36" name="T44"/>
              <a:gd fmla="*/ 5 h 96" name="T45"/>
              <a:gd fmla="*/ 7 w 36" name="T46"/>
              <a:gd fmla="*/ 14 h 96" name="T47"/>
              <a:gd fmla="*/ 3 w 36" name="T48"/>
              <a:gd fmla="*/ 30 h 96" name="T49"/>
              <a:gd fmla="*/ 0 w 36" name="T50"/>
              <a:gd fmla="*/ 54 h 96" name="T51"/>
              <a:gd fmla="*/ 3 w 36" name="T52"/>
              <a:gd fmla="*/ 54 h 9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6" w="36">
                <a:moveTo>
                  <a:pt x="3" y="54"/>
                </a:moveTo>
                <a:cubicBezTo>
                  <a:pt x="5" y="41"/>
                  <a:pt x="4" y="26"/>
                  <a:pt x="10" y="15"/>
                </a:cubicBezTo>
                <a:cubicBezTo>
                  <a:pt x="12" y="11"/>
                  <a:pt x="17" y="6"/>
                  <a:pt x="22" y="6"/>
                </a:cubicBezTo>
                <a:cubicBezTo>
                  <a:pt x="29" y="6"/>
                  <a:pt x="31" y="15"/>
                  <a:pt x="32" y="20"/>
                </a:cubicBezTo>
                <a:cubicBezTo>
                  <a:pt x="34" y="31"/>
                  <a:pt x="33" y="43"/>
                  <a:pt x="32" y="55"/>
                </a:cubicBezTo>
                <a:cubicBezTo>
                  <a:pt x="32" y="61"/>
                  <a:pt x="31" y="67"/>
                  <a:pt x="31" y="73"/>
                </a:cubicBezTo>
                <a:cubicBezTo>
                  <a:pt x="30" y="79"/>
                  <a:pt x="30" y="87"/>
                  <a:pt x="24" y="91"/>
                </a:cubicBezTo>
                <a:cubicBezTo>
                  <a:pt x="16" y="96"/>
                  <a:pt x="14" y="85"/>
                  <a:pt x="14" y="80"/>
                </a:cubicBezTo>
                <a:cubicBezTo>
                  <a:pt x="13" y="74"/>
                  <a:pt x="12" y="68"/>
                  <a:pt x="12" y="62"/>
                </a:cubicBezTo>
                <a:cubicBezTo>
                  <a:pt x="12" y="54"/>
                  <a:pt x="12" y="46"/>
                  <a:pt x="14" y="38"/>
                </a:cubicBezTo>
                <a:cubicBezTo>
                  <a:pt x="14" y="36"/>
                  <a:pt x="15" y="35"/>
                  <a:pt x="16" y="34"/>
                </a:cubicBezTo>
                <a:cubicBezTo>
                  <a:pt x="18" y="29"/>
                  <a:pt x="24" y="35"/>
                  <a:pt x="25" y="39"/>
                </a:cubicBezTo>
                <a:cubicBezTo>
                  <a:pt x="25" y="41"/>
                  <a:pt x="25" y="44"/>
                  <a:pt x="25" y="47"/>
                </a:cubicBezTo>
                <a:cubicBezTo>
                  <a:pt x="24" y="55"/>
                  <a:pt x="24" y="63"/>
                  <a:pt x="22" y="70"/>
                </a:cubicBezTo>
                <a:cubicBezTo>
                  <a:pt x="22" y="72"/>
                  <a:pt x="25" y="73"/>
                  <a:pt x="25" y="71"/>
                </a:cubicBezTo>
                <a:cubicBezTo>
                  <a:pt x="27" y="63"/>
                  <a:pt x="27" y="55"/>
                  <a:pt x="28" y="47"/>
                </a:cubicBezTo>
                <a:cubicBezTo>
                  <a:pt x="28" y="41"/>
                  <a:pt x="28" y="32"/>
                  <a:pt x="21" y="30"/>
                </a:cubicBezTo>
                <a:cubicBezTo>
                  <a:pt x="12" y="27"/>
                  <a:pt x="11" y="37"/>
                  <a:pt x="10" y="43"/>
                </a:cubicBezTo>
                <a:cubicBezTo>
                  <a:pt x="8" y="54"/>
                  <a:pt x="9" y="65"/>
                  <a:pt x="10" y="75"/>
                </a:cubicBezTo>
                <a:cubicBezTo>
                  <a:pt x="11" y="81"/>
                  <a:pt x="11" y="95"/>
                  <a:pt x="20" y="95"/>
                </a:cubicBezTo>
                <a:cubicBezTo>
                  <a:pt x="31" y="95"/>
                  <a:pt x="33" y="81"/>
                  <a:pt x="34" y="73"/>
                </a:cubicBezTo>
                <a:cubicBezTo>
                  <a:pt x="35" y="59"/>
                  <a:pt x="36" y="46"/>
                  <a:pt x="36" y="32"/>
                </a:cubicBezTo>
                <a:cubicBezTo>
                  <a:pt x="35" y="22"/>
                  <a:pt x="36" y="11"/>
                  <a:pt x="27" y="5"/>
                </a:cubicBezTo>
                <a:cubicBezTo>
                  <a:pt x="19" y="0"/>
                  <a:pt x="11" y="8"/>
                  <a:pt x="7" y="14"/>
                </a:cubicBezTo>
                <a:cubicBezTo>
                  <a:pt x="4" y="19"/>
                  <a:pt x="4" y="25"/>
                  <a:pt x="3" y="30"/>
                </a:cubicBezTo>
                <a:cubicBezTo>
                  <a:pt x="2" y="38"/>
                  <a:pt x="1" y="46"/>
                  <a:pt x="0" y="54"/>
                </a:cubicBezTo>
                <a:cubicBezTo>
                  <a:pt x="0" y="56"/>
                  <a:pt x="3" y="56"/>
                  <a:pt x="3" y="5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06" name="Freeform 102"/>
          <p:cNvSpPr/>
          <p:nvPr/>
        </p:nvSpPr>
        <p:spPr bwMode="auto">
          <a:xfrm>
            <a:off x="4532313" y="1341438"/>
            <a:ext cx="341312" cy="220663"/>
          </a:xfrm>
          <a:custGeom>
            <a:gdLst>
              <a:gd fmla="*/ 42 w 91" name="T0"/>
              <a:gd fmla="*/ 48 h 59" name="T1"/>
              <a:gd fmla="*/ 10 w 91" name="T2"/>
              <a:gd fmla="*/ 25 h 59" name="T3"/>
              <a:gd fmla="*/ 7 w 91" name="T4"/>
              <a:gd fmla="*/ 10 h 59" name="T5"/>
              <a:gd fmla="*/ 24 w 91" name="T6"/>
              <a:gd fmla="*/ 7 h 59" name="T7"/>
              <a:gd fmla="*/ 55 w 91" name="T8"/>
              <a:gd fmla="*/ 22 h 59" name="T9"/>
              <a:gd fmla="*/ 71 w 91" name="T10"/>
              <a:gd fmla="*/ 31 h 59" name="T11"/>
              <a:gd fmla="*/ 84 w 91" name="T12"/>
              <a:gd fmla="*/ 45 h 59" name="T13"/>
              <a:gd fmla="*/ 70 w 91" name="T14"/>
              <a:gd fmla="*/ 50 h 59" name="T15"/>
              <a:gd fmla="*/ 54 w 91" name="T16"/>
              <a:gd fmla="*/ 43 h 59" name="T17"/>
              <a:gd fmla="*/ 32 w 91" name="T18"/>
              <a:gd fmla="*/ 31 h 59" name="T19"/>
              <a:gd fmla="*/ 29 w 91" name="T20"/>
              <a:gd fmla="*/ 28 h 59" name="T21"/>
              <a:gd fmla="*/ 38 w 91" name="T22"/>
              <a:gd fmla="*/ 22 h 59" name="T23"/>
              <a:gd fmla="*/ 45 w 91" name="T24"/>
              <a:gd fmla="*/ 25 h 59" name="T25"/>
              <a:gd fmla="*/ 65 w 91" name="T26"/>
              <a:gd fmla="*/ 38 h 59" name="T27"/>
              <a:gd fmla="*/ 67 w 91" name="T28"/>
              <a:gd fmla="*/ 36 h 59" name="T29"/>
              <a:gd fmla="*/ 46 w 91" name="T30"/>
              <a:gd fmla="*/ 23 h 59" name="T31"/>
              <a:gd fmla="*/ 28 w 91" name="T32"/>
              <a:gd fmla="*/ 21 h 59" name="T33"/>
              <a:gd fmla="*/ 36 w 91" name="T34"/>
              <a:gd fmla="*/ 37 h 59" name="T35"/>
              <a:gd fmla="*/ 64 w 91" name="T36"/>
              <a:gd fmla="*/ 51 h 59" name="T37"/>
              <a:gd fmla="*/ 86 w 91" name="T38"/>
              <a:gd fmla="*/ 51 h 59" name="T39"/>
              <a:gd fmla="*/ 72 w 91" name="T40"/>
              <a:gd fmla="*/ 29 h 59" name="T41"/>
              <a:gd fmla="*/ 37 w 91" name="T42"/>
              <a:gd fmla="*/ 9 h 59" name="T43"/>
              <a:gd fmla="*/ 8 w 91" name="T44"/>
              <a:gd fmla="*/ 5 h 59" name="T45"/>
              <a:gd fmla="*/ 8 w 91" name="T46"/>
              <a:gd fmla="*/ 27 h 59" name="T47"/>
              <a:gd fmla="*/ 21 w 91" name="T48"/>
              <a:gd fmla="*/ 38 h 59" name="T49"/>
              <a:gd fmla="*/ 41 w 91" name="T50"/>
              <a:gd fmla="*/ 50 h 59" name="T51"/>
              <a:gd fmla="*/ 42 w 91" name="T52"/>
              <a:gd fmla="*/ 48 h 5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59" w="91">
                <a:moveTo>
                  <a:pt x="42" y="48"/>
                </a:moveTo>
                <a:cubicBezTo>
                  <a:pt x="32" y="41"/>
                  <a:pt x="18" y="35"/>
                  <a:pt x="10" y="25"/>
                </a:cubicBezTo>
                <a:cubicBezTo>
                  <a:pt x="7" y="21"/>
                  <a:pt x="5" y="15"/>
                  <a:pt x="7" y="10"/>
                </a:cubicBezTo>
                <a:cubicBezTo>
                  <a:pt x="10" y="4"/>
                  <a:pt x="19" y="6"/>
                  <a:pt x="24" y="7"/>
                </a:cubicBezTo>
                <a:cubicBezTo>
                  <a:pt x="35" y="10"/>
                  <a:pt x="46" y="16"/>
                  <a:pt x="55" y="22"/>
                </a:cubicBezTo>
                <a:cubicBezTo>
                  <a:pt x="61" y="25"/>
                  <a:pt x="66" y="28"/>
                  <a:pt x="71" y="31"/>
                </a:cubicBezTo>
                <a:cubicBezTo>
                  <a:pt x="77" y="34"/>
                  <a:pt x="83" y="38"/>
                  <a:pt x="84" y="45"/>
                </a:cubicBezTo>
                <a:cubicBezTo>
                  <a:pt x="86" y="54"/>
                  <a:pt x="75" y="51"/>
                  <a:pt x="70" y="50"/>
                </a:cubicBezTo>
                <a:cubicBezTo>
                  <a:pt x="65" y="48"/>
                  <a:pt x="59" y="46"/>
                  <a:pt x="54" y="43"/>
                </a:cubicBezTo>
                <a:cubicBezTo>
                  <a:pt x="46" y="40"/>
                  <a:pt x="39" y="36"/>
                  <a:pt x="32" y="31"/>
                </a:cubicBezTo>
                <a:cubicBezTo>
                  <a:pt x="31" y="30"/>
                  <a:pt x="30" y="29"/>
                  <a:pt x="29" y="28"/>
                </a:cubicBezTo>
                <a:cubicBezTo>
                  <a:pt x="26" y="23"/>
                  <a:pt x="35" y="21"/>
                  <a:pt x="38" y="22"/>
                </a:cubicBezTo>
                <a:cubicBezTo>
                  <a:pt x="40" y="23"/>
                  <a:pt x="43" y="24"/>
                  <a:pt x="45" y="25"/>
                </a:cubicBezTo>
                <a:cubicBezTo>
                  <a:pt x="52" y="29"/>
                  <a:pt x="60" y="33"/>
                  <a:pt x="65" y="38"/>
                </a:cubicBezTo>
                <a:cubicBezTo>
                  <a:pt x="67" y="39"/>
                  <a:pt x="69" y="37"/>
                  <a:pt x="67" y="36"/>
                </a:cubicBezTo>
                <a:cubicBezTo>
                  <a:pt x="61" y="30"/>
                  <a:pt x="53" y="26"/>
                  <a:pt x="46" y="23"/>
                </a:cubicBezTo>
                <a:cubicBezTo>
                  <a:pt x="41" y="20"/>
                  <a:pt x="33" y="15"/>
                  <a:pt x="28" y="21"/>
                </a:cubicBezTo>
                <a:cubicBezTo>
                  <a:pt x="22" y="28"/>
                  <a:pt x="30" y="34"/>
                  <a:pt x="36" y="37"/>
                </a:cubicBezTo>
                <a:cubicBezTo>
                  <a:pt x="44" y="43"/>
                  <a:pt x="54" y="47"/>
                  <a:pt x="64" y="51"/>
                </a:cubicBezTo>
                <a:cubicBezTo>
                  <a:pt x="70" y="53"/>
                  <a:pt x="82" y="59"/>
                  <a:pt x="86" y="51"/>
                </a:cubicBezTo>
                <a:cubicBezTo>
                  <a:pt x="91" y="40"/>
                  <a:pt x="80" y="33"/>
                  <a:pt x="72" y="29"/>
                </a:cubicBezTo>
                <a:cubicBezTo>
                  <a:pt x="61" y="21"/>
                  <a:pt x="49" y="15"/>
                  <a:pt x="37" y="9"/>
                </a:cubicBezTo>
                <a:cubicBezTo>
                  <a:pt x="28" y="5"/>
                  <a:pt x="17" y="0"/>
                  <a:pt x="8" y="5"/>
                </a:cubicBezTo>
                <a:cubicBezTo>
                  <a:pt x="0" y="10"/>
                  <a:pt x="4" y="21"/>
                  <a:pt x="8" y="27"/>
                </a:cubicBezTo>
                <a:cubicBezTo>
                  <a:pt x="11" y="31"/>
                  <a:pt x="16" y="35"/>
                  <a:pt x="21" y="38"/>
                </a:cubicBezTo>
                <a:cubicBezTo>
                  <a:pt x="27" y="42"/>
                  <a:pt x="34" y="46"/>
                  <a:pt x="41" y="50"/>
                </a:cubicBezTo>
                <a:cubicBezTo>
                  <a:pt x="42" y="51"/>
                  <a:pt x="44" y="49"/>
                  <a:pt x="42" y="4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07" name="Freeform 103"/>
          <p:cNvSpPr/>
          <p:nvPr/>
        </p:nvSpPr>
        <p:spPr bwMode="auto">
          <a:xfrm>
            <a:off x="7542212" y="1408113"/>
            <a:ext cx="292100" cy="282575"/>
          </a:xfrm>
          <a:custGeom>
            <a:gdLst>
              <a:gd fmla="*/ 25 w 78" name="T0"/>
              <a:gd fmla="*/ 26 h 75" name="T1"/>
              <a:gd fmla="*/ 57 w 78" name="T2"/>
              <a:gd fmla="*/ 4 h 75" name="T3"/>
              <a:gd fmla="*/ 72 w 78" name="T4"/>
              <a:gd fmla="*/ 6 h 75" name="T5"/>
              <a:gd fmla="*/ 69 w 78" name="T6"/>
              <a:gd fmla="*/ 23 h 75" name="T7"/>
              <a:gd fmla="*/ 44 w 78" name="T8"/>
              <a:gd fmla="*/ 47 h 75" name="T9"/>
              <a:gd fmla="*/ 30 w 78" name="T10"/>
              <a:gd fmla="*/ 59 h 75" name="T11"/>
              <a:gd fmla="*/ 12 w 78" name="T12"/>
              <a:gd fmla="*/ 67 h 75" name="T13"/>
              <a:gd fmla="*/ 13 w 78" name="T14"/>
              <a:gd fmla="*/ 52 h 75" name="T15"/>
              <a:gd fmla="*/ 25 w 78" name="T16"/>
              <a:gd fmla="*/ 38 h 75" name="T17"/>
              <a:gd fmla="*/ 44 w 78" name="T18"/>
              <a:gd fmla="*/ 23 h 75" name="T19"/>
              <a:gd fmla="*/ 48 w 78" name="T20"/>
              <a:gd fmla="*/ 21 h 75" name="T21"/>
              <a:gd fmla="*/ 51 w 78" name="T22"/>
              <a:gd fmla="*/ 31 h 75" name="T23"/>
              <a:gd fmla="*/ 45 w 78" name="T24"/>
              <a:gd fmla="*/ 37 h 75" name="T25"/>
              <a:gd fmla="*/ 26 w 78" name="T26"/>
              <a:gd fmla="*/ 51 h 75" name="T27"/>
              <a:gd fmla="*/ 27 w 78" name="T28"/>
              <a:gd fmla="*/ 54 h 75" name="T29"/>
              <a:gd fmla="*/ 47 w 78" name="T30"/>
              <a:gd fmla="*/ 39 h 75" name="T31"/>
              <a:gd fmla="*/ 54 w 78" name="T32"/>
              <a:gd fmla="*/ 22 h 75" name="T33"/>
              <a:gd fmla="*/ 37 w 78" name="T34"/>
              <a:gd fmla="*/ 24 h 75" name="T35"/>
              <a:gd fmla="*/ 14 w 78" name="T36"/>
              <a:gd fmla="*/ 46 h 75" name="T37"/>
              <a:gd fmla="*/ 7 w 78" name="T38"/>
              <a:gd fmla="*/ 66 h 75" name="T39"/>
              <a:gd fmla="*/ 32 w 78" name="T40"/>
              <a:gd fmla="*/ 61 h 75" name="T41"/>
              <a:gd fmla="*/ 63 w 78" name="T42"/>
              <a:gd fmla="*/ 34 h 75" name="T43"/>
              <a:gd fmla="*/ 76 w 78" name="T44"/>
              <a:gd fmla="*/ 9 h 75" name="T45"/>
              <a:gd fmla="*/ 56 w 78" name="T46"/>
              <a:gd fmla="*/ 1 h 75" name="T47"/>
              <a:gd fmla="*/ 41 w 78" name="T48"/>
              <a:gd fmla="*/ 10 h 75" name="T49"/>
              <a:gd fmla="*/ 23 w 78" name="T50"/>
              <a:gd fmla="*/ 24 h 75" name="T51"/>
              <a:gd fmla="*/ 25 w 78" name="T52"/>
              <a:gd fmla="*/ 26 h 7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75" w="78">
                <a:moveTo>
                  <a:pt x="25" y="26"/>
                </a:moveTo>
                <a:cubicBezTo>
                  <a:pt x="35" y="19"/>
                  <a:pt x="45" y="8"/>
                  <a:pt x="57" y="4"/>
                </a:cubicBezTo>
                <a:cubicBezTo>
                  <a:pt x="62" y="3"/>
                  <a:pt x="68" y="3"/>
                  <a:pt x="72" y="6"/>
                </a:cubicBezTo>
                <a:cubicBezTo>
                  <a:pt x="77" y="11"/>
                  <a:pt x="72" y="19"/>
                  <a:pt x="69" y="23"/>
                </a:cubicBezTo>
                <a:cubicBezTo>
                  <a:pt x="62" y="33"/>
                  <a:pt x="53" y="40"/>
                  <a:pt x="44" y="47"/>
                </a:cubicBezTo>
                <a:cubicBezTo>
                  <a:pt x="40" y="51"/>
                  <a:pt x="35" y="55"/>
                  <a:pt x="30" y="59"/>
                </a:cubicBezTo>
                <a:cubicBezTo>
                  <a:pt x="25" y="63"/>
                  <a:pt x="19" y="68"/>
                  <a:pt x="12" y="67"/>
                </a:cubicBezTo>
                <a:cubicBezTo>
                  <a:pt x="3" y="65"/>
                  <a:pt x="10" y="56"/>
                  <a:pt x="13" y="52"/>
                </a:cubicBezTo>
                <a:cubicBezTo>
                  <a:pt x="17" y="47"/>
                  <a:pt x="21" y="43"/>
                  <a:pt x="25" y="38"/>
                </a:cubicBezTo>
                <a:cubicBezTo>
                  <a:pt x="31" y="32"/>
                  <a:pt x="37" y="27"/>
                  <a:pt x="44" y="23"/>
                </a:cubicBezTo>
                <a:cubicBezTo>
                  <a:pt x="45" y="22"/>
                  <a:pt x="46" y="21"/>
                  <a:pt x="48" y="21"/>
                </a:cubicBezTo>
                <a:cubicBezTo>
                  <a:pt x="54" y="20"/>
                  <a:pt x="53" y="29"/>
                  <a:pt x="51" y="31"/>
                </a:cubicBezTo>
                <a:cubicBezTo>
                  <a:pt x="49" y="33"/>
                  <a:pt x="47" y="35"/>
                  <a:pt x="45" y="37"/>
                </a:cubicBezTo>
                <a:cubicBezTo>
                  <a:pt x="39" y="42"/>
                  <a:pt x="33" y="48"/>
                  <a:pt x="26" y="51"/>
                </a:cubicBezTo>
                <a:cubicBezTo>
                  <a:pt x="24" y="52"/>
                  <a:pt x="26" y="55"/>
                  <a:pt x="27" y="54"/>
                </a:cubicBezTo>
                <a:cubicBezTo>
                  <a:pt x="34" y="50"/>
                  <a:pt x="41" y="44"/>
                  <a:pt x="47" y="39"/>
                </a:cubicBezTo>
                <a:cubicBezTo>
                  <a:pt x="51" y="35"/>
                  <a:pt x="58" y="29"/>
                  <a:pt x="54" y="22"/>
                </a:cubicBezTo>
                <a:cubicBezTo>
                  <a:pt x="50" y="14"/>
                  <a:pt x="42" y="20"/>
                  <a:pt x="37" y="24"/>
                </a:cubicBezTo>
                <a:cubicBezTo>
                  <a:pt x="28" y="30"/>
                  <a:pt x="21" y="38"/>
                  <a:pt x="14" y="46"/>
                </a:cubicBezTo>
                <a:cubicBezTo>
                  <a:pt x="11" y="51"/>
                  <a:pt x="0" y="60"/>
                  <a:pt x="7" y="66"/>
                </a:cubicBezTo>
                <a:cubicBezTo>
                  <a:pt x="15" y="75"/>
                  <a:pt x="25" y="67"/>
                  <a:pt x="32" y="61"/>
                </a:cubicBezTo>
                <a:cubicBezTo>
                  <a:pt x="43" y="53"/>
                  <a:pt x="53" y="44"/>
                  <a:pt x="63" y="34"/>
                </a:cubicBezTo>
                <a:cubicBezTo>
                  <a:pt x="70" y="28"/>
                  <a:pt x="78" y="19"/>
                  <a:pt x="76" y="9"/>
                </a:cubicBezTo>
                <a:cubicBezTo>
                  <a:pt x="75" y="0"/>
                  <a:pt x="63" y="0"/>
                  <a:pt x="56" y="1"/>
                </a:cubicBezTo>
                <a:cubicBezTo>
                  <a:pt x="51" y="2"/>
                  <a:pt x="46" y="6"/>
                  <a:pt x="41" y="10"/>
                </a:cubicBezTo>
                <a:cubicBezTo>
                  <a:pt x="35" y="14"/>
                  <a:pt x="29" y="19"/>
                  <a:pt x="23" y="24"/>
                </a:cubicBezTo>
                <a:cubicBezTo>
                  <a:pt x="21" y="25"/>
                  <a:pt x="23" y="27"/>
                  <a:pt x="25" y="2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08" name="Freeform 104"/>
          <p:cNvSpPr/>
          <p:nvPr/>
        </p:nvSpPr>
        <p:spPr bwMode="auto">
          <a:xfrm>
            <a:off x="3927475" y="3062288"/>
            <a:ext cx="292100" cy="282575"/>
          </a:xfrm>
          <a:custGeom>
            <a:gdLst>
              <a:gd fmla="*/ 25 w 78" name="T0"/>
              <a:gd fmla="*/ 27 h 75" name="T1"/>
              <a:gd fmla="*/ 57 w 78" name="T2"/>
              <a:gd fmla="*/ 5 h 75" name="T3"/>
              <a:gd fmla="*/ 72 w 78" name="T4"/>
              <a:gd fmla="*/ 7 h 75" name="T5"/>
              <a:gd fmla="*/ 69 w 78" name="T6"/>
              <a:gd fmla="*/ 24 h 75" name="T7"/>
              <a:gd fmla="*/ 44 w 78" name="T8"/>
              <a:gd fmla="*/ 48 h 75" name="T9"/>
              <a:gd fmla="*/ 30 w 78" name="T10"/>
              <a:gd fmla="*/ 60 h 75" name="T11"/>
              <a:gd fmla="*/ 12 w 78" name="T12"/>
              <a:gd fmla="*/ 67 h 75" name="T13"/>
              <a:gd fmla="*/ 13 w 78" name="T14"/>
              <a:gd fmla="*/ 53 h 75" name="T15"/>
              <a:gd fmla="*/ 25 w 78" name="T16"/>
              <a:gd fmla="*/ 39 h 75" name="T17"/>
              <a:gd fmla="*/ 44 w 78" name="T18"/>
              <a:gd fmla="*/ 24 h 75" name="T19"/>
              <a:gd fmla="*/ 48 w 78" name="T20"/>
              <a:gd fmla="*/ 22 h 75" name="T21"/>
              <a:gd fmla="*/ 51 w 78" name="T22"/>
              <a:gd fmla="*/ 32 h 75" name="T23"/>
              <a:gd fmla="*/ 45 w 78" name="T24"/>
              <a:gd fmla="*/ 38 h 75" name="T25"/>
              <a:gd fmla="*/ 26 w 78" name="T26"/>
              <a:gd fmla="*/ 52 h 75" name="T27"/>
              <a:gd fmla="*/ 27 w 78" name="T28"/>
              <a:gd fmla="*/ 55 h 75" name="T29"/>
              <a:gd fmla="*/ 47 w 78" name="T30"/>
              <a:gd fmla="*/ 40 h 75" name="T31"/>
              <a:gd fmla="*/ 54 w 78" name="T32"/>
              <a:gd fmla="*/ 23 h 75" name="T33"/>
              <a:gd fmla="*/ 37 w 78" name="T34"/>
              <a:gd fmla="*/ 25 h 75" name="T35"/>
              <a:gd fmla="*/ 14 w 78" name="T36"/>
              <a:gd fmla="*/ 47 h 75" name="T37"/>
              <a:gd fmla="*/ 7 w 78" name="T38"/>
              <a:gd fmla="*/ 67 h 75" name="T39"/>
              <a:gd fmla="*/ 32 w 78" name="T40"/>
              <a:gd fmla="*/ 62 h 75" name="T41"/>
              <a:gd fmla="*/ 63 w 78" name="T42"/>
              <a:gd fmla="*/ 35 h 75" name="T43"/>
              <a:gd fmla="*/ 76 w 78" name="T44"/>
              <a:gd fmla="*/ 10 h 75" name="T45"/>
              <a:gd fmla="*/ 56 w 78" name="T46"/>
              <a:gd fmla="*/ 2 h 75" name="T47"/>
              <a:gd fmla="*/ 41 w 78" name="T48"/>
              <a:gd fmla="*/ 10 h 75" name="T49"/>
              <a:gd fmla="*/ 23 w 78" name="T50"/>
              <a:gd fmla="*/ 25 h 75" name="T51"/>
              <a:gd fmla="*/ 25 w 78" name="T52"/>
              <a:gd fmla="*/ 27 h 7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75" w="78">
                <a:moveTo>
                  <a:pt x="25" y="27"/>
                </a:moveTo>
                <a:cubicBezTo>
                  <a:pt x="35" y="19"/>
                  <a:pt x="45" y="8"/>
                  <a:pt x="57" y="5"/>
                </a:cubicBezTo>
                <a:cubicBezTo>
                  <a:pt x="62" y="3"/>
                  <a:pt x="68" y="3"/>
                  <a:pt x="72" y="7"/>
                </a:cubicBezTo>
                <a:cubicBezTo>
                  <a:pt x="77" y="12"/>
                  <a:pt x="72" y="20"/>
                  <a:pt x="69" y="24"/>
                </a:cubicBezTo>
                <a:cubicBezTo>
                  <a:pt x="62" y="33"/>
                  <a:pt x="53" y="41"/>
                  <a:pt x="44" y="48"/>
                </a:cubicBezTo>
                <a:cubicBezTo>
                  <a:pt x="40" y="52"/>
                  <a:pt x="35" y="56"/>
                  <a:pt x="30" y="60"/>
                </a:cubicBezTo>
                <a:cubicBezTo>
                  <a:pt x="25" y="64"/>
                  <a:pt x="19" y="69"/>
                  <a:pt x="12" y="67"/>
                </a:cubicBezTo>
                <a:cubicBezTo>
                  <a:pt x="3" y="65"/>
                  <a:pt x="10" y="56"/>
                  <a:pt x="13" y="53"/>
                </a:cubicBezTo>
                <a:cubicBezTo>
                  <a:pt x="17" y="48"/>
                  <a:pt x="21" y="44"/>
                  <a:pt x="25" y="39"/>
                </a:cubicBezTo>
                <a:cubicBezTo>
                  <a:pt x="30" y="33"/>
                  <a:pt x="37" y="28"/>
                  <a:pt x="44" y="24"/>
                </a:cubicBezTo>
                <a:cubicBezTo>
                  <a:pt x="45" y="23"/>
                  <a:pt x="46" y="22"/>
                  <a:pt x="48" y="22"/>
                </a:cubicBezTo>
                <a:cubicBezTo>
                  <a:pt x="54" y="20"/>
                  <a:pt x="53" y="29"/>
                  <a:pt x="51" y="32"/>
                </a:cubicBezTo>
                <a:cubicBezTo>
                  <a:pt x="49" y="34"/>
                  <a:pt x="47" y="36"/>
                  <a:pt x="45" y="38"/>
                </a:cubicBezTo>
                <a:cubicBezTo>
                  <a:pt x="39" y="43"/>
                  <a:pt x="33" y="48"/>
                  <a:pt x="26" y="52"/>
                </a:cubicBezTo>
                <a:cubicBezTo>
                  <a:pt x="24" y="53"/>
                  <a:pt x="26" y="56"/>
                  <a:pt x="27" y="55"/>
                </a:cubicBezTo>
                <a:cubicBezTo>
                  <a:pt x="34" y="51"/>
                  <a:pt x="41" y="45"/>
                  <a:pt x="47" y="40"/>
                </a:cubicBezTo>
                <a:cubicBezTo>
                  <a:pt x="51" y="36"/>
                  <a:pt x="58" y="30"/>
                  <a:pt x="54" y="23"/>
                </a:cubicBezTo>
                <a:cubicBezTo>
                  <a:pt x="50" y="15"/>
                  <a:pt x="42" y="21"/>
                  <a:pt x="37" y="25"/>
                </a:cubicBezTo>
                <a:cubicBezTo>
                  <a:pt x="28" y="31"/>
                  <a:pt x="21" y="39"/>
                  <a:pt x="14" y="47"/>
                </a:cubicBezTo>
                <a:cubicBezTo>
                  <a:pt x="11" y="51"/>
                  <a:pt x="0" y="61"/>
                  <a:pt x="7" y="67"/>
                </a:cubicBezTo>
                <a:cubicBezTo>
                  <a:pt x="15" y="75"/>
                  <a:pt x="25" y="67"/>
                  <a:pt x="32" y="62"/>
                </a:cubicBezTo>
                <a:cubicBezTo>
                  <a:pt x="43" y="54"/>
                  <a:pt x="53" y="45"/>
                  <a:pt x="63" y="35"/>
                </a:cubicBezTo>
                <a:cubicBezTo>
                  <a:pt x="70" y="28"/>
                  <a:pt x="78" y="20"/>
                  <a:pt x="76" y="10"/>
                </a:cubicBezTo>
                <a:cubicBezTo>
                  <a:pt x="75" y="1"/>
                  <a:pt x="63" y="0"/>
                  <a:pt x="56" y="2"/>
                </a:cubicBezTo>
                <a:cubicBezTo>
                  <a:pt x="51" y="3"/>
                  <a:pt x="46" y="7"/>
                  <a:pt x="41" y="10"/>
                </a:cubicBezTo>
                <a:cubicBezTo>
                  <a:pt x="35" y="15"/>
                  <a:pt x="29" y="20"/>
                  <a:pt x="23" y="25"/>
                </a:cubicBezTo>
                <a:cubicBezTo>
                  <a:pt x="21" y="26"/>
                  <a:pt x="23" y="28"/>
                  <a:pt x="25" y="2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09" name="Freeform 105"/>
          <p:cNvSpPr/>
          <p:nvPr/>
        </p:nvSpPr>
        <p:spPr bwMode="auto">
          <a:xfrm>
            <a:off x="10106025" y="709613"/>
            <a:ext cx="292100" cy="282575"/>
          </a:xfrm>
          <a:custGeom>
            <a:gdLst>
              <a:gd fmla="*/ 25 w 78" name="T0"/>
              <a:gd fmla="*/ 26 h 75" name="T1"/>
              <a:gd fmla="*/ 57 w 78" name="T2"/>
              <a:gd fmla="*/ 4 h 75" name="T3"/>
              <a:gd fmla="*/ 72 w 78" name="T4"/>
              <a:gd fmla="*/ 7 h 75" name="T5"/>
              <a:gd fmla="*/ 69 w 78" name="T6"/>
              <a:gd fmla="*/ 24 h 75" name="T7"/>
              <a:gd fmla="*/ 44 w 78" name="T8"/>
              <a:gd fmla="*/ 48 h 75" name="T9"/>
              <a:gd fmla="*/ 30 w 78" name="T10"/>
              <a:gd fmla="*/ 59 h 75" name="T11"/>
              <a:gd fmla="*/ 12 w 78" name="T12"/>
              <a:gd fmla="*/ 67 h 75" name="T13"/>
              <a:gd fmla="*/ 13 w 78" name="T14"/>
              <a:gd fmla="*/ 52 h 75" name="T15"/>
              <a:gd fmla="*/ 25 w 78" name="T16"/>
              <a:gd fmla="*/ 39 h 75" name="T17"/>
              <a:gd fmla="*/ 44 w 78" name="T18"/>
              <a:gd fmla="*/ 23 h 75" name="T19"/>
              <a:gd fmla="*/ 48 w 78" name="T20"/>
              <a:gd fmla="*/ 21 h 75" name="T21"/>
              <a:gd fmla="*/ 50 w 78" name="T22"/>
              <a:gd fmla="*/ 31 h 75" name="T23"/>
              <a:gd fmla="*/ 45 w 78" name="T24"/>
              <a:gd fmla="*/ 37 h 75" name="T25"/>
              <a:gd fmla="*/ 26 w 78" name="T26"/>
              <a:gd fmla="*/ 52 h 75" name="T27"/>
              <a:gd fmla="*/ 27 w 78" name="T28"/>
              <a:gd fmla="*/ 54 h 75" name="T29"/>
              <a:gd fmla="*/ 47 w 78" name="T30"/>
              <a:gd fmla="*/ 39 h 75" name="T31"/>
              <a:gd fmla="*/ 54 w 78" name="T32"/>
              <a:gd fmla="*/ 22 h 75" name="T33"/>
              <a:gd fmla="*/ 37 w 78" name="T34"/>
              <a:gd fmla="*/ 24 h 75" name="T35"/>
              <a:gd fmla="*/ 14 w 78" name="T36"/>
              <a:gd fmla="*/ 46 h 75" name="T37"/>
              <a:gd fmla="*/ 7 w 78" name="T38"/>
              <a:gd fmla="*/ 67 h 75" name="T39"/>
              <a:gd fmla="*/ 32 w 78" name="T40"/>
              <a:gd fmla="*/ 61 h 75" name="T41"/>
              <a:gd fmla="*/ 63 w 78" name="T42"/>
              <a:gd fmla="*/ 35 h 75" name="T43"/>
              <a:gd fmla="*/ 76 w 78" name="T44"/>
              <a:gd fmla="*/ 9 h 75" name="T45"/>
              <a:gd fmla="*/ 56 w 78" name="T46"/>
              <a:gd fmla="*/ 1 h 75" name="T47"/>
              <a:gd fmla="*/ 41 w 78" name="T48"/>
              <a:gd fmla="*/ 10 h 75" name="T49"/>
              <a:gd fmla="*/ 23 w 78" name="T50"/>
              <a:gd fmla="*/ 24 h 75" name="T51"/>
              <a:gd fmla="*/ 25 w 78" name="T52"/>
              <a:gd fmla="*/ 26 h 7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75" w="78">
                <a:moveTo>
                  <a:pt x="25" y="26"/>
                </a:moveTo>
                <a:cubicBezTo>
                  <a:pt x="35" y="19"/>
                  <a:pt x="45" y="8"/>
                  <a:pt x="57" y="4"/>
                </a:cubicBezTo>
                <a:cubicBezTo>
                  <a:pt x="62" y="3"/>
                  <a:pt x="68" y="3"/>
                  <a:pt x="72" y="7"/>
                </a:cubicBezTo>
                <a:cubicBezTo>
                  <a:pt x="77" y="11"/>
                  <a:pt x="72" y="19"/>
                  <a:pt x="69" y="24"/>
                </a:cubicBezTo>
                <a:cubicBezTo>
                  <a:pt x="62" y="33"/>
                  <a:pt x="53" y="40"/>
                  <a:pt x="44" y="48"/>
                </a:cubicBezTo>
                <a:cubicBezTo>
                  <a:pt x="40" y="52"/>
                  <a:pt x="35" y="56"/>
                  <a:pt x="30" y="59"/>
                </a:cubicBezTo>
                <a:cubicBezTo>
                  <a:pt x="25" y="63"/>
                  <a:pt x="19" y="68"/>
                  <a:pt x="12" y="67"/>
                </a:cubicBezTo>
                <a:cubicBezTo>
                  <a:pt x="3" y="65"/>
                  <a:pt x="10" y="56"/>
                  <a:pt x="13" y="52"/>
                </a:cubicBezTo>
                <a:cubicBezTo>
                  <a:pt x="17" y="48"/>
                  <a:pt x="21" y="43"/>
                  <a:pt x="25" y="39"/>
                </a:cubicBezTo>
                <a:cubicBezTo>
                  <a:pt x="30" y="33"/>
                  <a:pt x="36" y="27"/>
                  <a:pt x="44" y="23"/>
                </a:cubicBezTo>
                <a:cubicBezTo>
                  <a:pt x="45" y="22"/>
                  <a:pt x="46" y="22"/>
                  <a:pt x="48" y="21"/>
                </a:cubicBezTo>
                <a:cubicBezTo>
                  <a:pt x="53" y="20"/>
                  <a:pt x="52" y="29"/>
                  <a:pt x="50" y="31"/>
                </a:cubicBezTo>
                <a:cubicBezTo>
                  <a:pt x="49" y="33"/>
                  <a:pt x="47" y="35"/>
                  <a:pt x="45" y="37"/>
                </a:cubicBezTo>
                <a:cubicBezTo>
                  <a:pt x="39" y="42"/>
                  <a:pt x="33" y="48"/>
                  <a:pt x="26" y="52"/>
                </a:cubicBezTo>
                <a:cubicBezTo>
                  <a:pt x="24" y="52"/>
                  <a:pt x="26" y="55"/>
                  <a:pt x="27" y="54"/>
                </a:cubicBezTo>
                <a:cubicBezTo>
                  <a:pt x="34" y="50"/>
                  <a:pt x="41" y="44"/>
                  <a:pt x="47" y="39"/>
                </a:cubicBezTo>
                <a:cubicBezTo>
                  <a:pt x="51" y="35"/>
                  <a:pt x="58" y="29"/>
                  <a:pt x="54" y="22"/>
                </a:cubicBezTo>
                <a:cubicBezTo>
                  <a:pt x="50" y="14"/>
                  <a:pt x="42" y="20"/>
                  <a:pt x="37" y="24"/>
                </a:cubicBezTo>
                <a:cubicBezTo>
                  <a:pt x="28" y="30"/>
                  <a:pt x="21" y="38"/>
                  <a:pt x="14" y="46"/>
                </a:cubicBezTo>
                <a:cubicBezTo>
                  <a:pt x="10" y="51"/>
                  <a:pt x="0" y="60"/>
                  <a:pt x="7" y="67"/>
                </a:cubicBezTo>
                <a:cubicBezTo>
                  <a:pt x="15" y="75"/>
                  <a:pt x="25" y="67"/>
                  <a:pt x="32" y="61"/>
                </a:cubicBezTo>
                <a:cubicBezTo>
                  <a:pt x="43" y="53"/>
                  <a:pt x="53" y="44"/>
                  <a:pt x="63" y="35"/>
                </a:cubicBezTo>
                <a:cubicBezTo>
                  <a:pt x="70" y="28"/>
                  <a:pt x="78" y="20"/>
                  <a:pt x="76" y="9"/>
                </a:cubicBezTo>
                <a:cubicBezTo>
                  <a:pt x="75" y="0"/>
                  <a:pt x="63" y="0"/>
                  <a:pt x="56" y="1"/>
                </a:cubicBezTo>
                <a:cubicBezTo>
                  <a:pt x="51" y="3"/>
                  <a:pt x="46" y="6"/>
                  <a:pt x="41" y="10"/>
                </a:cubicBezTo>
                <a:cubicBezTo>
                  <a:pt x="35" y="14"/>
                  <a:pt x="29" y="20"/>
                  <a:pt x="23" y="24"/>
                </a:cubicBezTo>
                <a:cubicBezTo>
                  <a:pt x="21" y="25"/>
                  <a:pt x="23" y="28"/>
                  <a:pt x="25" y="2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10" name="Freeform 106"/>
          <p:cNvSpPr>
            <a:spLocks noEditPoints="1"/>
          </p:cNvSpPr>
          <p:nvPr/>
        </p:nvSpPr>
        <p:spPr bwMode="auto">
          <a:xfrm>
            <a:off x="6453187" y="2055813"/>
            <a:ext cx="803275" cy="544513"/>
          </a:xfrm>
          <a:custGeom>
            <a:gdLst>
              <a:gd fmla="*/ 33 w 214" name="T0"/>
              <a:gd fmla="*/ 86 h 145" name="T1"/>
              <a:gd fmla="*/ 0 w 214" name="T2"/>
              <a:gd fmla="*/ 108 h 145" name="T3"/>
              <a:gd fmla="*/ 21 w 214" name="T4"/>
              <a:gd fmla="*/ 144 h 145" name="T5"/>
              <a:gd fmla="*/ 164 w 214" name="T6"/>
              <a:gd fmla="*/ 66 h 145" name="T7"/>
              <a:gd fmla="*/ 213 w 214" name="T8"/>
              <a:gd fmla="*/ 37 h 145" name="T9"/>
              <a:gd fmla="*/ 189 w 214" name="T10"/>
              <a:gd fmla="*/ 1 h 145" name="T11"/>
              <a:gd fmla="*/ 191 w 214" name="T12"/>
              <a:gd fmla="*/ 24 h 145" name="T13"/>
              <a:gd fmla="*/ 190 w 214" name="T14"/>
              <a:gd fmla="*/ 3 h 145" name="T15"/>
              <a:gd fmla="*/ 115 w 214" name="T16"/>
              <a:gd fmla="*/ 88 h 145" name="T17"/>
              <a:gd fmla="*/ 21 w 214" name="T18"/>
              <a:gd fmla="*/ 141 h 145" name="T19"/>
              <a:gd fmla="*/ 7 w 214" name="T20"/>
              <a:gd fmla="*/ 106 h 145" name="T21"/>
              <a:gd fmla="*/ 10 w 214" name="T22"/>
              <a:gd fmla="*/ 104 h 145" name="T23"/>
              <a:gd fmla="*/ 14 w 214" name="T24"/>
              <a:gd fmla="*/ 101 h 145" name="T25"/>
              <a:gd fmla="*/ 26 w 214" name="T26"/>
              <a:gd fmla="*/ 116 h 145" name="T27"/>
              <a:gd fmla="*/ 21 w 214" name="T28"/>
              <a:gd fmla="*/ 96 h 145" name="T29"/>
              <a:gd fmla="*/ 24 w 214" name="T30"/>
              <a:gd fmla="*/ 95 h 145" name="T31"/>
              <a:gd fmla="*/ 39 w 214" name="T32"/>
              <a:gd fmla="*/ 109 h 145" name="T33"/>
              <a:gd fmla="*/ 42 w 214" name="T34"/>
              <a:gd fmla="*/ 85 h 145" name="T35"/>
              <a:gd fmla="*/ 54 w 214" name="T36"/>
              <a:gd fmla="*/ 101 h 145" name="T37"/>
              <a:gd fmla="*/ 50 w 214" name="T38"/>
              <a:gd fmla="*/ 80 h 145" name="T39"/>
              <a:gd fmla="*/ 60 w 214" name="T40"/>
              <a:gd fmla="*/ 92 h 145" name="T41"/>
              <a:gd fmla="*/ 56 w 214" name="T42"/>
              <a:gd fmla="*/ 77 h 145" name="T43"/>
              <a:gd fmla="*/ 69 w 214" name="T44"/>
              <a:gd fmla="*/ 93 h 145" name="T45"/>
              <a:gd fmla="*/ 66 w 214" name="T46"/>
              <a:gd fmla="*/ 72 h 145" name="T47"/>
              <a:gd fmla="*/ 68 w 214" name="T48"/>
              <a:gd fmla="*/ 70 h 145" name="T49"/>
              <a:gd fmla="*/ 76 w 214" name="T50"/>
              <a:gd fmla="*/ 78 h 145" name="T51"/>
              <a:gd fmla="*/ 79 w 214" name="T52"/>
              <a:gd fmla="*/ 76 h 145" name="T53"/>
              <a:gd fmla="*/ 79 w 214" name="T54"/>
              <a:gd fmla="*/ 64 h 145" name="T55"/>
              <a:gd fmla="*/ 82 w 214" name="T56"/>
              <a:gd fmla="*/ 63 h 145" name="T57"/>
              <a:gd fmla="*/ 95 w 214" name="T58"/>
              <a:gd fmla="*/ 78 h 145" name="T59"/>
              <a:gd fmla="*/ 89 w 214" name="T60"/>
              <a:gd fmla="*/ 59 h 145" name="T61"/>
              <a:gd fmla="*/ 104 w 214" name="T62"/>
              <a:gd fmla="*/ 70 h 145" name="T63"/>
              <a:gd fmla="*/ 99 w 214" name="T64"/>
              <a:gd fmla="*/ 53 h 145" name="T65"/>
              <a:gd fmla="*/ 114 w 214" name="T66"/>
              <a:gd fmla="*/ 70 h 145" name="T67"/>
              <a:gd fmla="*/ 107 w 214" name="T68"/>
              <a:gd fmla="*/ 49 h 145" name="T69"/>
              <a:gd fmla="*/ 120 w 214" name="T70"/>
              <a:gd fmla="*/ 62 h 145" name="T71"/>
              <a:gd fmla="*/ 114 w 214" name="T72"/>
              <a:gd fmla="*/ 45 h 145" name="T73"/>
              <a:gd fmla="*/ 129 w 214" name="T74"/>
              <a:gd fmla="*/ 59 h 145" name="T75"/>
              <a:gd fmla="*/ 123 w 214" name="T76"/>
              <a:gd fmla="*/ 40 h 145" name="T77"/>
              <a:gd fmla="*/ 135 w 214" name="T78"/>
              <a:gd fmla="*/ 54 h 145" name="T79"/>
              <a:gd fmla="*/ 130 w 214" name="T80"/>
              <a:gd fmla="*/ 37 h 145" name="T81"/>
              <a:gd fmla="*/ 144 w 214" name="T82"/>
              <a:gd fmla="*/ 49 h 145" name="T83"/>
              <a:gd fmla="*/ 138 w 214" name="T84"/>
              <a:gd fmla="*/ 32 h 145" name="T85"/>
              <a:gd fmla="*/ 154 w 214" name="T86"/>
              <a:gd fmla="*/ 48 h 145" name="T87"/>
              <a:gd fmla="*/ 154 w 214" name="T88"/>
              <a:gd fmla="*/ 24 h 145" name="T89"/>
              <a:gd fmla="*/ 156 w 214" name="T90"/>
              <a:gd fmla="*/ 23 h 145" name="T91"/>
              <a:gd fmla="*/ 171 w 214" name="T92"/>
              <a:gd fmla="*/ 34 h 145" name="T93"/>
              <a:gd fmla="*/ 172 w 214" name="T94"/>
              <a:gd fmla="*/ 14 h 145" name="T95"/>
              <a:gd fmla="*/ 174 w 214" name="T96"/>
              <a:gd fmla="*/ 13 h 145"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45" w="214">
                <a:moveTo>
                  <a:pt x="150" y="23"/>
                </a:moveTo>
                <a:cubicBezTo>
                  <a:pt x="135" y="31"/>
                  <a:pt x="121" y="38"/>
                  <a:pt x="107" y="46"/>
                </a:cubicBezTo>
                <a:cubicBezTo>
                  <a:pt x="82" y="59"/>
                  <a:pt x="58" y="73"/>
                  <a:pt x="33" y="86"/>
                </a:cubicBezTo>
                <a:cubicBezTo>
                  <a:pt x="26" y="91"/>
                  <a:pt x="19" y="95"/>
                  <a:pt x="11" y="99"/>
                </a:cubicBezTo>
                <a:cubicBezTo>
                  <a:pt x="8" y="101"/>
                  <a:pt x="5" y="103"/>
                  <a:pt x="2" y="105"/>
                </a:cubicBezTo>
                <a:cubicBezTo>
                  <a:pt x="1" y="105"/>
                  <a:pt x="0" y="106"/>
                  <a:pt x="0" y="108"/>
                </a:cubicBezTo>
                <a:cubicBezTo>
                  <a:pt x="7" y="119"/>
                  <a:pt x="12" y="131"/>
                  <a:pt x="18" y="143"/>
                </a:cubicBezTo>
                <a:cubicBezTo>
                  <a:pt x="18" y="143"/>
                  <a:pt x="19" y="143"/>
                  <a:pt x="19" y="143"/>
                </a:cubicBezTo>
                <a:cubicBezTo>
                  <a:pt x="19" y="144"/>
                  <a:pt x="20" y="145"/>
                  <a:pt x="21" y="144"/>
                </a:cubicBezTo>
                <a:cubicBezTo>
                  <a:pt x="37" y="136"/>
                  <a:pt x="53" y="127"/>
                  <a:pt x="68" y="118"/>
                </a:cubicBezTo>
                <a:cubicBezTo>
                  <a:pt x="84" y="109"/>
                  <a:pt x="99" y="100"/>
                  <a:pt x="115" y="91"/>
                </a:cubicBezTo>
                <a:cubicBezTo>
                  <a:pt x="131" y="83"/>
                  <a:pt x="148" y="75"/>
                  <a:pt x="164" y="66"/>
                </a:cubicBezTo>
                <a:cubicBezTo>
                  <a:pt x="180" y="57"/>
                  <a:pt x="196" y="48"/>
                  <a:pt x="213" y="39"/>
                </a:cubicBezTo>
                <a:cubicBezTo>
                  <a:pt x="213" y="38"/>
                  <a:pt x="213" y="38"/>
                  <a:pt x="213" y="38"/>
                </a:cubicBezTo>
                <a:cubicBezTo>
                  <a:pt x="214" y="38"/>
                  <a:pt x="214" y="37"/>
                  <a:pt x="213" y="37"/>
                </a:cubicBezTo>
                <a:cubicBezTo>
                  <a:pt x="206" y="25"/>
                  <a:pt x="199" y="13"/>
                  <a:pt x="192" y="1"/>
                </a:cubicBezTo>
                <a:cubicBezTo>
                  <a:pt x="192" y="0"/>
                  <a:pt x="191" y="0"/>
                  <a:pt x="191" y="1"/>
                </a:cubicBezTo>
                <a:cubicBezTo>
                  <a:pt x="190" y="0"/>
                  <a:pt x="190" y="0"/>
                  <a:pt x="189" y="1"/>
                </a:cubicBezTo>
                <a:cubicBezTo>
                  <a:pt x="177" y="9"/>
                  <a:pt x="163" y="16"/>
                  <a:pt x="150" y="23"/>
                </a:cubicBezTo>
                <a:close/>
                <a:moveTo>
                  <a:pt x="181" y="9"/>
                </a:moveTo>
                <a:cubicBezTo>
                  <a:pt x="184" y="14"/>
                  <a:pt x="186" y="20"/>
                  <a:pt x="191" y="24"/>
                </a:cubicBezTo>
                <a:cubicBezTo>
                  <a:pt x="192" y="26"/>
                  <a:pt x="194" y="24"/>
                  <a:pt x="193" y="22"/>
                </a:cubicBezTo>
                <a:cubicBezTo>
                  <a:pt x="189" y="18"/>
                  <a:pt x="186" y="13"/>
                  <a:pt x="183" y="8"/>
                </a:cubicBezTo>
                <a:cubicBezTo>
                  <a:pt x="186" y="6"/>
                  <a:pt x="188" y="5"/>
                  <a:pt x="190" y="3"/>
                </a:cubicBezTo>
                <a:cubicBezTo>
                  <a:pt x="197" y="15"/>
                  <a:pt x="203" y="26"/>
                  <a:pt x="210" y="37"/>
                </a:cubicBezTo>
                <a:cubicBezTo>
                  <a:pt x="195" y="45"/>
                  <a:pt x="179" y="54"/>
                  <a:pt x="164" y="63"/>
                </a:cubicBezTo>
                <a:cubicBezTo>
                  <a:pt x="148" y="72"/>
                  <a:pt x="132" y="80"/>
                  <a:pt x="115" y="88"/>
                </a:cubicBezTo>
                <a:cubicBezTo>
                  <a:pt x="99" y="96"/>
                  <a:pt x="84" y="106"/>
                  <a:pt x="69" y="115"/>
                </a:cubicBezTo>
                <a:cubicBezTo>
                  <a:pt x="53" y="124"/>
                  <a:pt x="37" y="132"/>
                  <a:pt x="21" y="141"/>
                </a:cubicBezTo>
                <a:cubicBezTo>
                  <a:pt x="21" y="141"/>
                  <a:pt x="21" y="141"/>
                  <a:pt x="21" y="141"/>
                </a:cubicBezTo>
                <a:cubicBezTo>
                  <a:pt x="15" y="130"/>
                  <a:pt x="10" y="119"/>
                  <a:pt x="4" y="108"/>
                </a:cubicBezTo>
                <a:cubicBezTo>
                  <a:pt x="5" y="107"/>
                  <a:pt x="6" y="106"/>
                  <a:pt x="7" y="105"/>
                </a:cubicBezTo>
                <a:cubicBezTo>
                  <a:pt x="7" y="105"/>
                  <a:pt x="7" y="105"/>
                  <a:pt x="7" y="106"/>
                </a:cubicBezTo>
                <a:cubicBezTo>
                  <a:pt x="10" y="110"/>
                  <a:pt x="11" y="114"/>
                  <a:pt x="14" y="118"/>
                </a:cubicBezTo>
                <a:cubicBezTo>
                  <a:pt x="15" y="120"/>
                  <a:pt x="17" y="118"/>
                  <a:pt x="16" y="116"/>
                </a:cubicBezTo>
                <a:cubicBezTo>
                  <a:pt x="13" y="113"/>
                  <a:pt x="12" y="108"/>
                  <a:pt x="10" y="104"/>
                </a:cubicBezTo>
                <a:cubicBezTo>
                  <a:pt x="10" y="104"/>
                  <a:pt x="9" y="104"/>
                  <a:pt x="9" y="104"/>
                </a:cubicBezTo>
                <a:cubicBezTo>
                  <a:pt x="10" y="103"/>
                  <a:pt x="11" y="103"/>
                  <a:pt x="11" y="103"/>
                </a:cubicBezTo>
                <a:cubicBezTo>
                  <a:pt x="12" y="102"/>
                  <a:pt x="13" y="102"/>
                  <a:pt x="14" y="101"/>
                </a:cubicBezTo>
                <a:cubicBezTo>
                  <a:pt x="14" y="101"/>
                  <a:pt x="14" y="102"/>
                  <a:pt x="14" y="102"/>
                </a:cubicBezTo>
                <a:cubicBezTo>
                  <a:pt x="17" y="107"/>
                  <a:pt x="20" y="113"/>
                  <a:pt x="24" y="118"/>
                </a:cubicBezTo>
                <a:cubicBezTo>
                  <a:pt x="25" y="119"/>
                  <a:pt x="27" y="117"/>
                  <a:pt x="26" y="116"/>
                </a:cubicBezTo>
                <a:cubicBezTo>
                  <a:pt x="22" y="111"/>
                  <a:pt x="19" y="106"/>
                  <a:pt x="16" y="100"/>
                </a:cubicBezTo>
                <a:cubicBezTo>
                  <a:pt x="16" y="100"/>
                  <a:pt x="16" y="100"/>
                  <a:pt x="16" y="100"/>
                </a:cubicBezTo>
                <a:cubicBezTo>
                  <a:pt x="18" y="99"/>
                  <a:pt x="20" y="98"/>
                  <a:pt x="21" y="96"/>
                </a:cubicBezTo>
                <a:cubicBezTo>
                  <a:pt x="23" y="101"/>
                  <a:pt x="25" y="107"/>
                  <a:pt x="28" y="111"/>
                </a:cubicBezTo>
                <a:cubicBezTo>
                  <a:pt x="30" y="112"/>
                  <a:pt x="32" y="110"/>
                  <a:pt x="30" y="109"/>
                </a:cubicBezTo>
                <a:cubicBezTo>
                  <a:pt x="27" y="105"/>
                  <a:pt x="26" y="100"/>
                  <a:pt x="24" y="95"/>
                </a:cubicBezTo>
                <a:cubicBezTo>
                  <a:pt x="25" y="94"/>
                  <a:pt x="27" y="93"/>
                  <a:pt x="28" y="93"/>
                </a:cubicBezTo>
                <a:cubicBezTo>
                  <a:pt x="29" y="92"/>
                  <a:pt x="29" y="92"/>
                  <a:pt x="30" y="92"/>
                </a:cubicBezTo>
                <a:cubicBezTo>
                  <a:pt x="31" y="98"/>
                  <a:pt x="36" y="103"/>
                  <a:pt x="39" y="109"/>
                </a:cubicBezTo>
                <a:cubicBezTo>
                  <a:pt x="40" y="111"/>
                  <a:pt x="42" y="109"/>
                  <a:pt x="41" y="108"/>
                </a:cubicBezTo>
                <a:cubicBezTo>
                  <a:pt x="38" y="102"/>
                  <a:pt x="34" y="97"/>
                  <a:pt x="32" y="90"/>
                </a:cubicBezTo>
                <a:cubicBezTo>
                  <a:pt x="36" y="88"/>
                  <a:pt x="39" y="87"/>
                  <a:pt x="42" y="85"/>
                </a:cubicBezTo>
                <a:cubicBezTo>
                  <a:pt x="42" y="85"/>
                  <a:pt x="42" y="85"/>
                  <a:pt x="42" y="86"/>
                </a:cubicBezTo>
                <a:cubicBezTo>
                  <a:pt x="45" y="91"/>
                  <a:pt x="49" y="97"/>
                  <a:pt x="51" y="102"/>
                </a:cubicBezTo>
                <a:cubicBezTo>
                  <a:pt x="52" y="104"/>
                  <a:pt x="55" y="103"/>
                  <a:pt x="54" y="101"/>
                </a:cubicBezTo>
                <a:cubicBezTo>
                  <a:pt x="51" y="95"/>
                  <a:pt x="48" y="90"/>
                  <a:pt x="45" y="84"/>
                </a:cubicBezTo>
                <a:cubicBezTo>
                  <a:pt x="44" y="84"/>
                  <a:pt x="44" y="84"/>
                  <a:pt x="44" y="84"/>
                </a:cubicBezTo>
                <a:cubicBezTo>
                  <a:pt x="46" y="83"/>
                  <a:pt x="48" y="81"/>
                  <a:pt x="50" y="80"/>
                </a:cubicBezTo>
                <a:cubicBezTo>
                  <a:pt x="50" y="80"/>
                  <a:pt x="50" y="80"/>
                  <a:pt x="50" y="80"/>
                </a:cubicBezTo>
                <a:cubicBezTo>
                  <a:pt x="53" y="85"/>
                  <a:pt x="54" y="90"/>
                  <a:pt x="58" y="94"/>
                </a:cubicBezTo>
                <a:cubicBezTo>
                  <a:pt x="59" y="95"/>
                  <a:pt x="61" y="93"/>
                  <a:pt x="60" y="92"/>
                </a:cubicBezTo>
                <a:cubicBezTo>
                  <a:pt x="57" y="88"/>
                  <a:pt x="55" y="83"/>
                  <a:pt x="53" y="79"/>
                </a:cubicBezTo>
                <a:cubicBezTo>
                  <a:pt x="53" y="79"/>
                  <a:pt x="53" y="79"/>
                  <a:pt x="53" y="79"/>
                </a:cubicBezTo>
                <a:cubicBezTo>
                  <a:pt x="54" y="78"/>
                  <a:pt x="55" y="78"/>
                  <a:pt x="56" y="77"/>
                </a:cubicBezTo>
                <a:cubicBezTo>
                  <a:pt x="56" y="77"/>
                  <a:pt x="56" y="77"/>
                  <a:pt x="56" y="78"/>
                </a:cubicBezTo>
                <a:cubicBezTo>
                  <a:pt x="60" y="84"/>
                  <a:pt x="63" y="90"/>
                  <a:pt x="67" y="95"/>
                </a:cubicBezTo>
                <a:cubicBezTo>
                  <a:pt x="68" y="97"/>
                  <a:pt x="70" y="95"/>
                  <a:pt x="69" y="93"/>
                </a:cubicBezTo>
                <a:cubicBezTo>
                  <a:pt x="65" y="88"/>
                  <a:pt x="62" y="82"/>
                  <a:pt x="59" y="76"/>
                </a:cubicBezTo>
                <a:cubicBezTo>
                  <a:pt x="59" y="76"/>
                  <a:pt x="59" y="76"/>
                  <a:pt x="59" y="76"/>
                </a:cubicBezTo>
                <a:cubicBezTo>
                  <a:pt x="61" y="74"/>
                  <a:pt x="63" y="73"/>
                  <a:pt x="66" y="72"/>
                </a:cubicBezTo>
                <a:cubicBezTo>
                  <a:pt x="68" y="77"/>
                  <a:pt x="70" y="83"/>
                  <a:pt x="74" y="88"/>
                </a:cubicBezTo>
                <a:cubicBezTo>
                  <a:pt x="75" y="89"/>
                  <a:pt x="77" y="87"/>
                  <a:pt x="76" y="86"/>
                </a:cubicBezTo>
                <a:cubicBezTo>
                  <a:pt x="72" y="81"/>
                  <a:pt x="71" y="75"/>
                  <a:pt x="68" y="70"/>
                </a:cubicBezTo>
                <a:cubicBezTo>
                  <a:pt x="69" y="70"/>
                  <a:pt x="70" y="69"/>
                  <a:pt x="71" y="69"/>
                </a:cubicBezTo>
                <a:cubicBezTo>
                  <a:pt x="71" y="69"/>
                  <a:pt x="71" y="69"/>
                  <a:pt x="71" y="70"/>
                </a:cubicBezTo>
                <a:cubicBezTo>
                  <a:pt x="74" y="72"/>
                  <a:pt x="75" y="75"/>
                  <a:pt x="76" y="78"/>
                </a:cubicBezTo>
                <a:cubicBezTo>
                  <a:pt x="78" y="81"/>
                  <a:pt x="80" y="84"/>
                  <a:pt x="82" y="87"/>
                </a:cubicBezTo>
                <a:cubicBezTo>
                  <a:pt x="83" y="89"/>
                  <a:pt x="86" y="87"/>
                  <a:pt x="85" y="86"/>
                </a:cubicBezTo>
                <a:cubicBezTo>
                  <a:pt x="83" y="83"/>
                  <a:pt x="81" y="79"/>
                  <a:pt x="79" y="76"/>
                </a:cubicBezTo>
                <a:cubicBezTo>
                  <a:pt x="77" y="73"/>
                  <a:pt x="76" y="70"/>
                  <a:pt x="74" y="68"/>
                </a:cubicBezTo>
                <a:cubicBezTo>
                  <a:pt x="74" y="68"/>
                  <a:pt x="73" y="68"/>
                  <a:pt x="73" y="68"/>
                </a:cubicBezTo>
                <a:cubicBezTo>
                  <a:pt x="75" y="67"/>
                  <a:pt x="77" y="65"/>
                  <a:pt x="79" y="64"/>
                </a:cubicBezTo>
                <a:cubicBezTo>
                  <a:pt x="82" y="69"/>
                  <a:pt x="84" y="74"/>
                  <a:pt x="86" y="79"/>
                </a:cubicBezTo>
                <a:cubicBezTo>
                  <a:pt x="87" y="80"/>
                  <a:pt x="90" y="79"/>
                  <a:pt x="89" y="77"/>
                </a:cubicBezTo>
                <a:cubicBezTo>
                  <a:pt x="86" y="73"/>
                  <a:pt x="84" y="68"/>
                  <a:pt x="82" y="63"/>
                </a:cubicBezTo>
                <a:cubicBezTo>
                  <a:pt x="83" y="62"/>
                  <a:pt x="85" y="61"/>
                  <a:pt x="86" y="60"/>
                </a:cubicBezTo>
                <a:cubicBezTo>
                  <a:pt x="88" y="63"/>
                  <a:pt x="89" y="66"/>
                  <a:pt x="90" y="69"/>
                </a:cubicBezTo>
                <a:cubicBezTo>
                  <a:pt x="91" y="72"/>
                  <a:pt x="93" y="75"/>
                  <a:pt x="95" y="78"/>
                </a:cubicBezTo>
                <a:cubicBezTo>
                  <a:pt x="96" y="79"/>
                  <a:pt x="99" y="78"/>
                  <a:pt x="98" y="76"/>
                </a:cubicBezTo>
                <a:cubicBezTo>
                  <a:pt x="96" y="74"/>
                  <a:pt x="94" y="71"/>
                  <a:pt x="93" y="69"/>
                </a:cubicBezTo>
                <a:cubicBezTo>
                  <a:pt x="91" y="66"/>
                  <a:pt x="91" y="62"/>
                  <a:pt x="89" y="59"/>
                </a:cubicBezTo>
                <a:cubicBezTo>
                  <a:pt x="92" y="57"/>
                  <a:pt x="95" y="56"/>
                  <a:pt x="98" y="54"/>
                </a:cubicBezTo>
                <a:cubicBezTo>
                  <a:pt x="98" y="55"/>
                  <a:pt x="98" y="55"/>
                  <a:pt x="98" y="55"/>
                </a:cubicBezTo>
                <a:cubicBezTo>
                  <a:pt x="100" y="60"/>
                  <a:pt x="102" y="65"/>
                  <a:pt x="104" y="70"/>
                </a:cubicBezTo>
                <a:cubicBezTo>
                  <a:pt x="104" y="72"/>
                  <a:pt x="107" y="72"/>
                  <a:pt x="107" y="70"/>
                </a:cubicBezTo>
                <a:cubicBezTo>
                  <a:pt x="105" y="64"/>
                  <a:pt x="103" y="59"/>
                  <a:pt x="100" y="54"/>
                </a:cubicBezTo>
                <a:cubicBezTo>
                  <a:pt x="100" y="54"/>
                  <a:pt x="100" y="53"/>
                  <a:pt x="99" y="53"/>
                </a:cubicBezTo>
                <a:cubicBezTo>
                  <a:pt x="101" y="52"/>
                  <a:pt x="103" y="51"/>
                  <a:pt x="105" y="50"/>
                </a:cubicBezTo>
                <a:cubicBezTo>
                  <a:pt x="105" y="51"/>
                  <a:pt x="105" y="51"/>
                  <a:pt x="105" y="51"/>
                </a:cubicBezTo>
                <a:cubicBezTo>
                  <a:pt x="108" y="57"/>
                  <a:pt x="111" y="63"/>
                  <a:pt x="114" y="70"/>
                </a:cubicBezTo>
                <a:cubicBezTo>
                  <a:pt x="115" y="72"/>
                  <a:pt x="117" y="70"/>
                  <a:pt x="117" y="68"/>
                </a:cubicBezTo>
                <a:cubicBezTo>
                  <a:pt x="114" y="62"/>
                  <a:pt x="111" y="56"/>
                  <a:pt x="107" y="50"/>
                </a:cubicBezTo>
                <a:cubicBezTo>
                  <a:pt x="107" y="49"/>
                  <a:pt x="107" y="49"/>
                  <a:pt x="107" y="49"/>
                </a:cubicBezTo>
                <a:cubicBezTo>
                  <a:pt x="108" y="48"/>
                  <a:pt x="110" y="48"/>
                  <a:pt x="111" y="47"/>
                </a:cubicBezTo>
                <a:cubicBezTo>
                  <a:pt x="111" y="47"/>
                  <a:pt x="111" y="47"/>
                  <a:pt x="111" y="47"/>
                </a:cubicBezTo>
                <a:cubicBezTo>
                  <a:pt x="114" y="52"/>
                  <a:pt x="116" y="58"/>
                  <a:pt x="120" y="62"/>
                </a:cubicBezTo>
                <a:cubicBezTo>
                  <a:pt x="121" y="63"/>
                  <a:pt x="124" y="61"/>
                  <a:pt x="122" y="60"/>
                </a:cubicBezTo>
                <a:cubicBezTo>
                  <a:pt x="118" y="56"/>
                  <a:pt x="117" y="50"/>
                  <a:pt x="114" y="46"/>
                </a:cubicBezTo>
                <a:cubicBezTo>
                  <a:pt x="114" y="46"/>
                  <a:pt x="114" y="46"/>
                  <a:pt x="114" y="45"/>
                </a:cubicBezTo>
                <a:cubicBezTo>
                  <a:pt x="116" y="44"/>
                  <a:pt x="118" y="43"/>
                  <a:pt x="121" y="42"/>
                </a:cubicBezTo>
                <a:cubicBezTo>
                  <a:pt x="121" y="42"/>
                  <a:pt x="121" y="42"/>
                  <a:pt x="121" y="42"/>
                </a:cubicBezTo>
                <a:cubicBezTo>
                  <a:pt x="124" y="48"/>
                  <a:pt x="127" y="53"/>
                  <a:pt x="129" y="59"/>
                </a:cubicBezTo>
                <a:cubicBezTo>
                  <a:pt x="129" y="61"/>
                  <a:pt x="132" y="60"/>
                  <a:pt x="131" y="59"/>
                </a:cubicBezTo>
                <a:cubicBezTo>
                  <a:pt x="129" y="52"/>
                  <a:pt x="127" y="47"/>
                  <a:pt x="124" y="41"/>
                </a:cubicBezTo>
                <a:cubicBezTo>
                  <a:pt x="123" y="41"/>
                  <a:pt x="123" y="41"/>
                  <a:pt x="123" y="40"/>
                </a:cubicBezTo>
                <a:cubicBezTo>
                  <a:pt x="125" y="40"/>
                  <a:pt x="126" y="39"/>
                  <a:pt x="127" y="38"/>
                </a:cubicBezTo>
                <a:cubicBezTo>
                  <a:pt x="127" y="38"/>
                  <a:pt x="127" y="39"/>
                  <a:pt x="127" y="39"/>
                </a:cubicBezTo>
                <a:cubicBezTo>
                  <a:pt x="130" y="44"/>
                  <a:pt x="132" y="49"/>
                  <a:pt x="135" y="54"/>
                </a:cubicBezTo>
                <a:cubicBezTo>
                  <a:pt x="136" y="56"/>
                  <a:pt x="138" y="54"/>
                  <a:pt x="138" y="53"/>
                </a:cubicBezTo>
                <a:cubicBezTo>
                  <a:pt x="135" y="48"/>
                  <a:pt x="133" y="42"/>
                  <a:pt x="130" y="37"/>
                </a:cubicBezTo>
                <a:cubicBezTo>
                  <a:pt x="130" y="37"/>
                  <a:pt x="130" y="37"/>
                  <a:pt x="130" y="37"/>
                </a:cubicBezTo>
                <a:cubicBezTo>
                  <a:pt x="132" y="36"/>
                  <a:pt x="134" y="35"/>
                  <a:pt x="136" y="33"/>
                </a:cubicBezTo>
                <a:cubicBezTo>
                  <a:pt x="136" y="34"/>
                  <a:pt x="136" y="34"/>
                  <a:pt x="136" y="34"/>
                </a:cubicBezTo>
                <a:cubicBezTo>
                  <a:pt x="138" y="39"/>
                  <a:pt x="141" y="44"/>
                  <a:pt x="144" y="49"/>
                </a:cubicBezTo>
                <a:cubicBezTo>
                  <a:pt x="145" y="51"/>
                  <a:pt x="147" y="49"/>
                  <a:pt x="147" y="48"/>
                </a:cubicBezTo>
                <a:cubicBezTo>
                  <a:pt x="144" y="43"/>
                  <a:pt x="141" y="38"/>
                  <a:pt x="139" y="33"/>
                </a:cubicBezTo>
                <a:cubicBezTo>
                  <a:pt x="139" y="33"/>
                  <a:pt x="139" y="32"/>
                  <a:pt x="138" y="32"/>
                </a:cubicBezTo>
                <a:cubicBezTo>
                  <a:pt x="140" y="32"/>
                  <a:pt x="141" y="31"/>
                  <a:pt x="142" y="30"/>
                </a:cubicBezTo>
                <a:cubicBezTo>
                  <a:pt x="143" y="30"/>
                  <a:pt x="144" y="29"/>
                  <a:pt x="145" y="29"/>
                </a:cubicBezTo>
                <a:cubicBezTo>
                  <a:pt x="148" y="35"/>
                  <a:pt x="150" y="42"/>
                  <a:pt x="154" y="48"/>
                </a:cubicBezTo>
                <a:cubicBezTo>
                  <a:pt x="155" y="50"/>
                  <a:pt x="157" y="48"/>
                  <a:pt x="156" y="47"/>
                </a:cubicBezTo>
                <a:cubicBezTo>
                  <a:pt x="153" y="41"/>
                  <a:pt x="150" y="34"/>
                  <a:pt x="147" y="28"/>
                </a:cubicBezTo>
                <a:cubicBezTo>
                  <a:pt x="149" y="26"/>
                  <a:pt x="151" y="25"/>
                  <a:pt x="154" y="24"/>
                </a:cubicBezTo>
                <a:cubicBezTo>
                  <a:pt x="156" y="29"/>
                  <a:pt x="158" y="36"/>
                  <a:pt x="162" y="40"/>
                </a:cubicBezTo>
                <a:cubicBezTo>
                  <a:pt x="163" y="41"/>
                  <a:pt x="166" y="39"/>
                  <a:pt x="164" y="38"/>
                </a:cubicBezTo>
                <a:cubicBezTo>
                  <a:pt x="160" y="34"/>
                  <a:pt x="159" y="28"/>
                  <a:pt x="156" y="23"/>
                </a:cubicBezTo>
                <a:cubicBezTo>
                  <a:pt x="158" y="21"/>
                  <a:pt x="161" y="20"/>
                  <a:pt x="163" y="19"/>
                </a:cubicBezTo>
                <a:cubicBezTo>
                  <a:pt x="163" y="19"/>
                  <a:pt x="163" y="19"/>
                  <a:pt x="163" y="19"/>
                </a:cubicBezTo>
                <a:cubicBezTo>
                  <a:pt x="167" y="23"/>
                  <a:pt x="169" y="29"/>
                  <a:pt x="171" y="34"/>
                </a:cubicBezTo>
                <a:cubicBezTo>
                  <a:pt x="172" y="36"/>
                  <a:pt x="175" y="35"/>
                  <a:pt x="174" y="34"/>
                </a:cubicBezTo>
                <a:cubicBezTo>
                  <a:pt x="172" y="28"/>
                  <a:pt x="170" y="22"/>
                  <a:pt x="166" y="17"/>
                </a:cubicBezTo>
                <a:cubicBezTo>
                  <a:pt x="168" y="16"/>
                  <a:pt x="170" y="15"/>
                  <a:pt x="172" y="14"/>
                </a:cubicBezTo>
                <a:cubicBezTo>
                  <a:pt x="175" y="19"/>
                  <a:pt x="177" y="23"/>
                  <a:pt x="180" y="28"/>
                </a:cubicBezTo>
                <a:cubicBezTo>
                  <a:pt x="181" y="30"/>
                  <a:pt x="184" y="28"/>
                  <a:pt x="183" y="27"/>
                </a:cubicBezTo>
                <a:cubicBezTo>
                  <a:pt x="180" y="22"/>
                  <a:pt x="177" y="18"/>
                  <a:pt x="174" y="13"/>
                </a:cubicBezTo>
                <a:cubicBezTo>
                  <a:pt x="177" y="12"/>
                  <a:pt x="179" y="10"/>
                  <a:pt x="181" y="9"/>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11" name="Freeform 107"/>
          <p:cNvSpPr/>
          <p:nvPr/>
        </p:nvSpPr>
        <p:spPr bwMode="auto">
          <a:xfrm>
            <a:off x="6588125" y="2378075"/>
            <a:ext cx="41275" cy="68263"/>
          </a:xfrm>
          <a:custGeom>
            <a:gdLst>
              <a:gd fmla="*/ 1 w 11" name="T0"/>
              <a:gd fmla="*/ 3 h 18" name="T1"/>
              <a:gd fmla="*/ 8 w 11" name="T2"/>
              <a:gd fmla="*/ 17 h 18" name="T3"/>
              <a:gd fmla="*/ 10 w 11" name="T4"/>
              <a:gd fmla="*/ 15 h 18" name="T5"/>
              <a:gd fmla="*/ 3 w 11" name="T6"/>
              <a:gd fmla="*/ 2 h 18" name="T7"/>
              <a:gd fmla="*/ 1 w 11" name="T8"/>
              <a:gd fmla="*/ 3 h 18" name="T9"/>
            </a:gdLst>
            <a:cxnLst>
              <a:cxn ang="0">
                <a:pos x="T0" y="T1"/>
              </a:cxn>
              <a:cxn ang="0">
                <a:pos x="T2" y="T3"/>
              </a:cxn>
              <a:cxn ang="0">
                <a:pos x="T4" y="T5"/>
              </a:cxn>
              <a:cxn ang="0">
                <a:pos x="T6" y="T7"/>
              </a:cxn>
              <a:cxn ang="0">
                <a:pos x="T8" y="T9"/>
              </a:cxn>
            </a:cxnLst>
            <a:rect b="b" l="0" r="r" t="0"/>
            <a:pathLst>
              <a:path h="18" w="11">
                <a:moveTo>
                  <a:pt x="1" y="3"/>
                </a:moveTo>
                <a:cubicBezTo>
                  <a:pt x="3" y="8"/>
                  <a:pt x="5" y="12"/>
                  <a:pt x="8" y="17"/>
                </a:cubicBezTo>
                <a:cubicBezTo>
                  <a:pt x="9" y="18"/>
                  <a:pt x="11" y="17"/>
                  <a:pt x="10" y="15"/>
                </a:cubicBezTo>
                <a:cubicBezTo>
                  <a:pt x="8" y="11"/>
                  <a:pt x="6" y="6"/>
                  <a:pt x="3" y="2"/>
                </a:cubicBezTo>
                <a:cubicBezTo>
                  <a:pt x="3" y="0"/>
                  <a:pt x="0" y="2"/>
                  <a:pt x="1" y="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12" name="Freeform 108"/>
          <p:cNvSpPr>
            <a:spLocks noEditPoints="1"/>
          </p:cNvSpPr>
          <p:nvPr/>
        </p:nvSpPr>
        <p:spPr bwMode="auto">
          <a:xfrm>
            <a:off x="2486025" y="712788"/>
            <a:ext cx="836612" cy="233363"/>
          </a:xfrm>
          <a:custGeom>
            <a:gdLst>
              <a:gd fmla="*/ 38 w 223" name="T0"/>
              <a:gd fmla="*/ 14 h 62" name="T1"/>
              <a:gd fmla="*/ 0 w 223" name="T2"/>
              <a:gd fmla="*/ 20 h 62" name="T3"/>
              <a:gd fmla="*/ 3 w 223" name="T4"/>
              <a:gd fmla="*/ 62 h 62" name="T5"/>
              <a:gd fmla="*/ 165 w 223" name="T6"/>
              <a:gd fmla="*/ 49 h 62" name="T7"/>
              <a:gd fmla="*/ 223 w 223" name="T8"/>
              <a:gd fmla="*/ 42 h 62" name="T9"/>
              <a:gd fmla="*/ 216 w 223" name="T10"/>
              <a:gd fmla="*/ 0 h 62" name="T11"/>
              <a:gd fmla="*/ 207 w 223" name="T12"/>
              <a:gd fmla="*/ 22 h 62" name="T13"/>
              <a:gd fmla="*/ 215 w 223" name="T14"/>
              <a:gd fmla="*/ 3 h 62" name="T15"/>
              <a:gd fmla="*/ 112 w 223" name="T16"/>
              <a:gd fmla="*/ 49 h 62" name="T17"/>
              <a:gd fmla="*/ 4 w 223" name="T18"/>
              <a:gd fmla="*/ 59 h 62" name="T19"/>
              <a:gd fmla="*/ 6 w 223" name="T20"/>
              <a:gd fmla="*/ 21 h 62" name="T21"/>
              <a:gd fmla="*/ 9 w 223" name="T22"/>
              <a:gd fmla="*/ 20 h 62" name="T23"/>
              <a:gd fmla="*/ 14 w 223" name="T24"/>
              <a:gd fmla="*/ 19 h 62" name="T25"/>
              <a:gd fmla="*/ 19 w 223" name="T26"/>
              <a:gd fmla="*/ 38 h 62" name="T27"/>
              <a:gd fmla="*/ 23 w 223" name="T28"/>
              <a:gd fmla="*/ 18 h 62" name="T29"/>
              <a:gd fmla="*/ 26 w 223" name="T30"/>
              <a:gd fmla="*/ 18 h 62" name="T31"/>
              <a:gd fmla="*/ 34 w 223" name="T32"/>
              <a:gd fmla="*/ 37 h 62" name="T33"/>
              <a:gd fmla="*/ 47 w 223" name="T34"/>
              <a:gd fmla="*/ 16 h 62" name="T35"/>
              <a:gd fmla="*/ 51 w 223" name="T36"/>
              <a:gd fmla="*/ 36 h 62" name="T37"/>
              <a:gd fmla="*/ 56 w 223" name="T38"/>
              <a:gd fmla="*/ 15 h 62" name="T39"/>
              <a:gd fmla="*/ 60 w 223" name="T40"/>
              <a:gd fmla="*/ 30 h 62" name="T41"/>
              <a:gd fmla="*/ 63 w 223" name="T42"/>
              <a:gd fmla="*/ 15 h 62" name="T43"/>
              <a:gd fmla="*/ 68 w 223" name="T44"/>
              <a:gd fmla="*/ 35 h 62" name="T45"/>
              <a:gd fmla="*/ 74 w 223" name="T46"/>
              <a:gd fmla="*/ 14 h 62" name="T47"/>
              <a:gd fmla="*/ 77 w 223" name="T48"/>
              <a:gd fmla="*/ 14 h 62" name="T49"/>
              <a:gd fmla="*/ 81 w 223" name="T50"/>
              <a:gd fmla="*/ 24 h 62" name="T51"/>
              <a:gd fmla="*/ 84 w 223" name="T52"/>
              <a:gd fmla="*/ 23 h 62" name="T53"/>
              <a:gd fmla="*/ 89 w 223" name="T54"/>
              <a:gd fmla="*/ 13 h 62" name="T55"/>
              <a:gd fmla="*/ 92 w 223" name="T56"/>
              <a:gd fmla="*/ 13 h 62" name="T57"/>
              <a:gd fmla="*/ 98 w 223" name="T58"/>
              <a:gd fmla="*/ 32 h 62" name="T59"/>
              <a:gd fmla="*/ 100 w 223" name="T60"/>
              <a:gd fmla="*/ 12 h 62" name="T61"/>
              <a:gd fmla="*/ 109 w 223" name="T62"/>
              <a:gd fmla="*/ 28 h 62" name="T63"/>
              <a:gd fmla="*/ 112 w 223" name="T64"/>
              <a:gd fmla="*/ 11 h 62" name="T65"/>
              <a:gd fmla="*/ 119 w 223" name="T66"/>
              <a:gd fmla="*/ 32 h 62" name="T67"/>
              <a:gd fmla="*/ 121 w 223" name="T68"/>
              <a:gd fmla="*/ 10 h 62" name="T69"/>
              <a:gd fmla="*/ 127 w 223" name="T70"/>
              <a:gd fmla="*/ 27 h 62" name="T71"/>
              <a:gd fmla="*/ 128 w 223" name="T72"/>
              <a:gd fmla="*/ 10 h 62" name="T73"/>
              <a:gd fmla="*/ 136 w 223" name="T74"/>
              <a:gd fmla="*/ 28 h 62" name="T75"/>
              <a:gd fmla="*/ 139 w 223" name="T76"/>
              <a:gd fmla="*/ 9 h 62" name="T77"/>
              <a:gd fmla="*/ 144 w 223" name="T78"/>
              <a:gd fmla="*/ 26 h 62" name="T79"/>
              <a:gd fmla="*/ 146 w 223" name="T80"/>
              <a:gd fmla="*/ 8 h 62" name="T81"/>
              <a:gd fmla="*/ 154 w 223" name="T82"/>
              <a:gd fmla="*/ 25 h 62" name="T83"/>
              <a:gd fmla="*/ 156 w 223" name="T84"/>
              <a:gd fmla="*/ 8 h 62" name="T85"/>
              <a:gd fmla="*/ 164 w 223" name="T86"/>
              <a:gd fmla="*/ 29 h 62" name="T87"/>
              <a:gd fmla="*/ 173 w 223" name="T88"/>
              <a:gd fmla="*/ 7 h 62" name="T89"/>
              <a:gd fmla="*/ 176 w 223" name="T90"/>
              <a:gd fmla="*/ 6 h 62" name="T91"/>
              <a:gd fmla="*/ 185 w 223" name="T92"/>
              <a:gd fmla="*/ 23 h 62" name="T93"/>
              <a:gd fmla="*/ 194 w 223" name="T94"/>
              <a:gd fmla="*/ 5 h 62" name="T95"/>
              <a:gd fmla="*/ 197 w 223" name="T96"/>
              <a:gd fmla="*/ 5 h 6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62" w="223">
                <a:moveTo>
                  <a:pt x="170" y="4"/>
                </a:moveTo>
                <a:cubicBezTo>
                  <a:pt x="154" y="5"/>
                  <a:pt x="138" y="6"/>
                  <a:pt x="122" y="7"/>
                </a:cubicBezTo>
                <a:cubicBezTo>
                  <a:pt x="94" y="10"/>
                  <a:pt x="66" y="11"/>
                  <a:pt x="38" y="14"/>
                </a:cubicBezTo>
                <a:cubicBezTo>
                  <a:pt x="30" y="15"/>
                  <a:pt x="21" y="15"/>
                  <a:pt x="13" y="16"/>
                </a:cubicBezTo>
                <a:cubicBezTo>
                  <a:pt x="10" y="17"/>
                  <a:pt x="5" y="17"/>
                  <a:pt x="2" y="18"/>
                </a:cubicBezTo>
                <a:cubicBezTo>
                  <a:pt x="1" y="18"/>
                  <a:pt x="0" y="18"/>
                  <a:pt x="0" y="20"/>
                </a:cubicBezTo>
                <a:cubicBezTo>
                  <a:pt x="1" y="33"/>
                  <a:pt x="0" y="46"/>
                  <a:pt x="1" y="59"/>
                </a:cubicBezTo>
                <a:cubicBezTo>
                  <a:pt x="1" y="59"/>
                  <a:pt x="1" y="60"/>
                  <a:pt x="2" y="60"/>
                </a:cubicBezTo>
                <a:cubicBezTo>
                  <a:pt x="2" y="61"/>
                  <a:pt x="2" y="62"/>
                  <a:pt x="3" y="62"/>
                </a:cubicBezTo>
                <a:cubicBezTo>
                  <a:pt x="21" y="60"/>
                  <a:pt x="39" y="59"/>
                  <a:pt x="57" y="58"/>
                </a:cubicBezTo>
                <a:cubicBezTo>
                  <a:pt x="75" y="56"/>
                  <a:pt x="93" y="53"/>
                  <a:pt x="111" y="52"/>
                </a:cubicBezTo>
                <a:cubicBezTo>
                  <a:pt x="129" y="51"/>
                  <a:pt x="147" y="51"/>
                  <a:pt x="165" y="49"/>
                </a:cubicBezTo>
                <a:cubicBezTo>
                  <a:pt x="184" y="48"/>
                  <a:pt x="203" y="46"/>
                  <a:pt x="221" y="44"/>
                </a:cubicBezTo>
                <a:cubicBezTo>
                  <a:pt x="222" y="44"/>
                  <a:pt x="222" y="44"/>
                  <a:pt x="222" y="44"/>
                </a:cubicBezTo>
                <a:cubicBezTo>
                  <a:pt x="223" y="44"/>
                  <a:pt x="223" y="43"/>
                  <a:pt x="223" y="42"/>
                </a:cubicBezTo>
                <a:cubicBezTo>
                  <a:pt x="221" y="29"/>
                  <a:pt x="219" y="15"/>
                  <a:pt x="218" y="2"/>
                </a:cubicBezTo>
                <a:cubicBezTo>
                  <a:pt x="218" y="1"/>
                  <a:pt x="218" y="0"/>
                  <a:pt x="217" y="0"/>
                </a:cubicBezTo>
                <a:cubicBezTo>
                  <a:pt x="217" y="0"/>
                  <a:pt x="216" y="0"/>
                  <a:pt x="216" y="0"/>
                </a:cubicBezTo>
                <a:cubicBezTo>
                  <a:pt x="201" y="3"/>
                  <a:pt x="185" y="3"/>
                  <a:pt x="170" y="4"/>
                </a:cubicBezTo>
                <a:close/>
                <a:moveTo>
                  <a:pt x="204" y="4"/>
                </a:moveTo>
                <a:cubicBezTo>
                  <a:pt x="205" y="10"/>
                  <a:pt x="205" y="16"/>
                  <a:pt x="207" y="22"/>
                </a:cubicBezTo>
                <a:cubicBezTo>
                  <a:pt x="208" y="24"/>
                  <a:pt x="211" y="23"/>
                  <a:pt x="210" y="21"/>
                </a:cubicBezTo>
                <a:cubicBezTo>
                  <a:pt x="208" y="16"/>
                  <a:pt x="208" y="10"/>
                  <a:pt x="207" y="4"/>
                </a:cubicBezTo>
                <a:cubicBezTo>
                  <a:pt x="210" y="4"/>
                  <a:pt x="213" y="3"/>
                  <a:pt x="215" y="3"/>
                </a:cubicBezTo>
                <a:cubicBezTo>
                  <a:pt x="216" y="16"/>
                  <a:pt x="218" y="28"/>
                  <a:pt x="220" y="41"/>
                </a:cubicBezTo>
                <a:cubicBezTo>
                  <a:pt x="202" y="43"/>
                  <a:pt x="185" y="45"/>
                  <a:pt x="167" y="46"/>
                </a:cubicBezTo>
                <a:cubicBezTo>
                  <a:pt x="149" y="48"/>
                  <a:pt x="131" y="48"/>
                  <a:pt x="112" y="49"/>
                </a:cubicBezTo>
                <a:cubicBezTo>
                  <a:pt x="94" y="50"/>
                  <a:pt x="77" y="53"/>
                  <a:pt x="59" y="54"/>
                </a:cubicBezTo>
                <a:cubicBezTo>
                  <a:pt x="41" y="56"/>
                  <a:pt x="22" y="57"/>
                  <a:pt x="4" y="59"/>
                </a:cubicBezTo>
                <a:cubicBezTo>
                  <a:pt x="4" y="59"/>
                  <a:pt x="4" y="59"/>
                  <a:pt x="4" y="59"/>
                </a:cubicBezTo>
                <a:cubicBezTo>
                  <a:pt x="3" y="46"/>
                  <a:pt x="3" y="34"/>
                  <a:pt x="3" y="21"/>
                </a:cubicBezTo>
                <a:cubicBezTo>
                  <a:pt x="4" y="21"/>
                  <a:pt x="5" y="20"/>
                  <a:pt x="6" y="20"/>
                </a:cubicBezTo>
                <a:cubicBezTo>
                  <a:pt x="6" y="20"/>
                  <a:pt x="6" y="20"/>
                  <a:pt x="6" y="21"/>
                </a:cubicBezTo>
                <a:cubicBezTo>
                  <a:pt x="7" y="25"/>
                  <a:pt x="6" y="30"/>
                  <a:pt x="8" y="35"/>
                </a:cubicBezTo>
                <a:cubicBezTo>
                  <a:pt x="8" y="37"/>
                  <a:pt x="11" y="36"/>
                  <a:pt x="10" y="34"/>
                </a:cubicBezTo>
                <a:cubicBezTo>
                  <a:pt x="9" y="30"/>
                  <a:pt x="10" y="25"/>
                  <a:pt x="9" y="20"/>
                </a:cubicBezTo>
                <a:cubicBezTo>
                  <a:pt x="9" y="20"/>
                  <a:pt x="9" y="20"/>
                  <a:pt x="9" y="20"/>
                </a:cubicBezTo>
                <a:cubicBezTo>
                  <a:pt x="10" y="20"/>
                  <a:pt x="11" y="20"/>
                  <a:pt x="11" y="20"/>
                </a:cubicBezTo>
                <a:cubicBezTo>
                  <a:pt x="12" y="20"/>
                  <a:pt x="13" y="19"/>
                  <a:pt x="14" y="19"/>
                </a:cubicBezTo>
                <a:cubicBezTo>
                  <a:pt x="14" y="19"/>
                  <a:pt x="14" y="20"/>
                  <a:pt x="14" y="20"/>
                </a:cubicBezTo>
                <a:cubicBezTo>
                  <a:pt x="15" y="26"/>
                  <a:pt x="15" y="33"/>
                  <a:pt x="17" y="39"/>
                </a:cubicBezTo>
                <a:cubicBezTo>
                  <a:pt x="17" y="41"/>
                  <a:pt x="20" y="40"/>
                  <a:pt x="19" y="38"/>
                </a:cubicBezTo>
                <a:cubicBezTo>
                  <a:pt x="18" y="32"/>
                  <a:pt x="18" y="26"/>
                  <a:pt x="17" y="20"/>
                </a:cubicBezTo>
                <a:cubicBezTo>
                  <a:pt x="17" y="19"/>
                  <a:pt x="17" y="19"/>
                  <a:pt x="17" y="19"/>
                </a:cubicBezTo>
                <a:cubicBezTo>
                  <a:pt x="19" y="19"/>
                  <a:pt x="21" y="19"/>
                  <a:pt x="23" y="18"/>
                </a:cubicBezTo>
                <a:cubicBezTo>
                  <a:pt x="23" y="24"/>
                  <a:pt x="22" y="29"/>
                  <a:pt x="24" y="34"/>
                </a:cubicBezTo>
                <a:cubicBezTo>
                  <a:pt x="24" y="36"/>
                  <a:pt x="27" y="35"/>
                  <a:pt x="26" y="33"/>
                </a:cubicBezTo>
                <a:cubicBezTo>
                  <a:pt x="25" y="28"/>
                  <a:pt x="26" y="23"/>
                  <a:pt x="26" y="18"/>
                </a:cubicBezTo>
                <a:cubicBezTo>
                  <a:pt x="28" y="18"/>
                  <a:pt x="29" y="18"/>
                  <a:pt x="31" y="18"/>
                </a:cubicBezTo>
                <a:cubicBezTo>
                  <a:pt x="31" y="17"/>
                  <a:pt x="32" y="17"/>
                  <a:pt x="33" y="17"/>
                </a:cubicBezTo>
                <a:cubicBezTo>
                  <a:pt x="32" y="24"/>
                  <a:pt x="33" y="30"/>
                  <a:pt x="34" y="37"/>
                </a:cubicBezTo>
                <a:cubicBezTo>
                  <a:pt x="34" y="39"/>
                  <a:pt x="37" y="39"/>
                  <a:pt x="37" y="37"/>
                </a:cubicBezTo>
                <a:cubicBezTo>
                  <a:pt x="36" y="30"/>
                  <a:pt x="34" y="24"/>
                  <a:pt x="36" y="17"/>
                </a:cubicBezTo>
                <a:cubicBezTo>
                  <a:pt x="39" y="17"/>
                  <a:pt x="43" y="16"/>
                  <a:pt x="47" y="16"/>
                </a:cubicBezTo>
                <a:cubicBezTo>
                  <a:pt x="47" y="16"/>
                  <a:pt x="46" y="17"/>
                  <a:pt x="47" y="17"/>
                </a:cubicBezTo>
                <a:cubicBezTo>
                  <a:pt x="47" y="23"/>
                  <a:pt x="48" y="30"/>
                  <a:pt x="48" y="36"/>
                </a:cubicBezTo>
                <a:cubicBezTo>
                  <a:pt x="48" y="38"/>
                  <a:pt x="51" y="38"/>
                  <a:pt x="51" y="36"/>
                </a:cubicBezTo>
                <a:cubicBezTo>
                  <a:pt x="51" y="29"/>
                  <a:pt x="50" y="23"/>
                  <a:pt x="49" y="17"/>
                </a:cubicBezTo>
                <a:cubicBezTo>
                  <a:pt x="49" y="16"/>
                  <a:pt x="49" y="16"/>
                  <a:pt x="49" y="16"/>
                </a:cubicBezTo>
                <a:cubicBezTo>
                  <a:pt x="51" y="16"/>
                  <a:pt x="54" y="15"/>
                  <a:pt x="56" y="15"/>
                </a:cubicBezTo>
                <a:cubicBezTo>
                  <a:pt x="56" y="15"/>
                  <a:pt x="56" y="15"/>
                  <a:pt x="56" y="15"/>
                </a:cubicBezTo>
                <a:cubicBezTo>
                  <a:pt x="57" y="21"/>
                  <a:pt x="56" y="26"/>
                  <a:pt x="57" y="31"/>
                </a:cubicBezTo>
                <a:cubicBezTo>
                  <a:pt x="58" y="33"/>
                  <a:pt x="60" y="32"/>
                  <a:pt x="60" y="30"/>
                </a:cubicBezTo>
                <a:cubicBezTo>
                  <a:pt x="59" y="25"/>
                  <a:pt x="60" y="20"/>
                  <a:pt x="59" y="15"/>
                </a:cubicBezTo>
                <a:cubicBezTo>
                  <a:pt x="59" y="15"/>
                  <a:pt x="59" y="15"/>
                  <a:pt x="59" y="15"/>
                </a:cubicBezTo>
                <a:cubicBezTo>
                  <a:pt x="60" y="15"/>
                  <a:pt x="62" y="15"/>
                  <a:pt x="63" y="15"/>
                </a:cubicBezTo>
                <a:cubicBezTo>
                  <a:pt x="63" y="15"/>
                  <a:pt x="63" y="15"/>
                  <a:pt x="63" y="15"/>
                </a:cubicBezTo>
                <a:cubicBezTo>
                  <a:pt x="63" y="22"/>
                  <a:pt x="64" y="29"/>
                  <a:pt x="65" y="36"/>
                </a:cubicBezTo>
                <a:cubicBezTo>
                  <a:pt x="66" y="38"/>
                  <a:pt x="69" y="37"/>
                  <a:pt x="68" y="35"/>
                </a:cubicBezTo>
                <a:cubicBezTo>
                  <a:pt x="66" y="28"/>
                  <a:pt x="66" y="22"/>
                  <a:pt x="66" y="15"/>
                </a:cubicBezTo>
                <a:cubicBezTo>
                  <a:pt x="66" y="15"/>
                  <a:pt x="66" y="15"/>
                  <a:pt x="66" y="15"/>
                </a:cubicBezTo>
                <a:cubicBezTo>
                  <a:pt x="68" y="14"/>
                  <a:pt x="71" y="14"/>
                  <a:pt x="74" y="14"/>
                </a:cubicBezTo>
                <a:cubicBezTo>
                  <a:pt x="74" y="20"/>
                  <a:pt x="73" y="26"/>
                  <a:pt x="75" y="32"/>
                </a:cubicBezTo>
                <a:cubicBezTo>
                  <a:pt x="75" y="34"/>
                  <a:pt x="78" y="33"/>
                  <a:pt x="78" y="31"/>
                </a:cubicBezTo>
                <a:cubicBezTo>
                  <a:pt x="76" y="25"/>
                  <a:pt x="77" y="19"/>
                  <a:pt x="77" y="14"/>
                </a:cubicBezTo>
                <a:cubicBezTo>
                  <a:pt x="78" y="14"/>
                  <a:pt x="79" y="13"/>
                  <a:pt x="80" y="13"/>
                </a:cubicBezTo>
                <a:cubicBezTo>
                  <a:pt x="80" y="14"/>
                  <a:pt x="80" y="14"/>
                  <a:pt x="80" y="14"/>
                </a:cubicBezTo>
                <a:cubicBezTo>
                  <a:pt x="81" y="17"/>
                  <a:pt x="81" y="21"/>
                  <a:pt x="81" y="24"/>
                </a:cubicBezTo>
                <a:cubicBezTo>
                  <a:pt x="81" y="27"/>
                  <a:pt x="82" y="31"/>
                  <a:pt x="82" y="35"/>
                </a:cubicBezTo>
                <a:cubicBezTo>
                  <a:pt x="83" y="37"/>
                  <a:pt x="85" y="36"/>
                  <a:pt x="85" y="35"/>
                </a:cubicBezTo>
                <a:cubicBezTo>
                  <a:pt x="85" y="31"/>
                  <a:pt x="84" y="27"/>
                  <a:pt x="84" y="23"/>
                </a:cubicBezTo>
                <a:cubicBezTo>
                  <a:pt x="84" y="20"/>
                  <a:pt x="84" y="17"/>
                  <a:pt x="83" y="13"/>
                </a:cubicBezTo>
                <a:cubicBezTo>
                  <a:pt x="83" y="13"/>
                  <a:pt x="83" y="13"/>
                  <a:pt x="82" y="13"/>
                </a:cubicBezTo>
                <a:cubicBezTo>
                  <a:pt x="85" y="13"/>
                  <a:pt x="87" y="13"/>
                  <a:pt x="89" y="13"/>
                </a:cubicBezTo>
                <a:cubicBezTo>
                  <a:pt x="89" y="18"/>
                  <a:pt x="89" y="23"/>
                  <a:pt x="90" y="29"/>
                </a:cubicBezTo>
                <a:cubicBezTo>
                  <a:pt x="90" y="31"/>
                  <a:pt x="93" y="31"/>
                  <a:pt x="93" y="29"/>
                </a:cubicBezTo>
                <a:cubicBezTo>
                  <a:pt x="92" y="23"/>
                  <a:pt x="92" y="18"/>
                  <a:pt x="92" y="13"/>
                </a:cubicBezTo>
                <a:cubicBezTo>
                  <a:pt x="94" y="12"/>
                  <a:pt x="95" y="12"/>
                  <a:pt x="97" y="12"/>
                </a:cubicBezTo>
                <a:cubicBezTo>
                  <a:pt x="98" y="15"/>
                  <a:pt x="97" y="18"/>
                  <a:pt x="97" y="21"/>
                </a:cubicBezTo>
                <a:cubicBezTo>
                  <a:pt x="97" y="25"/>
                  <a:pt x="98" y="28"/>
                  <a:pt x="98" y="32"/>
                </a:cubicBezTo>
                <a:cubicBezTo>
                  <a:pt x="98" y="33"/>
                  <a:pt x="101" y="33"/>
                  <a:pt x="101" y="31"/>
                </a:cubicBezTo>
                <a:cubicBezTo>
                  <a:pt x="101" y="28"/>
                  <a:pt x="100" y="25"/>
                  <a:pt x="100" y="22"/>
                </a:cubicBezTo>
                <a:cubicBezTo>
                  <a:pt x="100" y="19"/>
                  <a:pt x="100" y="15"/>
                  <a:pt x="100" y="12"/>
                </a:cubicBezTo>
                <a:cubicBezTo>
                  <a:pt x="103" y="12"/>
                  <a:pt x="107" y="11"/>
                  <a:pt x="110" y="11"/>
                </a:cubicBezTo>
                <a:cubicBezTo>
                  <a:pt x="110" y="11"/>
                  <a:pt x="110" y="12"/>
                  <a:pt x="110" y="12"/>
                </a:cubicBezTo>
                <a:cubicBezTo>
                  <a:pt x="110" y="18"/>
                  <a:pt x="110" y="23"/>
                  <a:pt x="109" y="28"/>
                </a:cubicBezTo>
                <a:cubicBezTo>
                  <a:pt x="109" y="30"/>
                  <a:pt x="112" y="31"/>
                  <a:pt x="112" y="29"/>
                </a:cubicBezTo>
                <a:cubicBezTo>
                  <a:pt x="113" y="23"/>
                  <a:pt x="113" y="18"/>
                  <a:pt x="113" y="12"/>
                </a:cubicBezTo>
                <a:cubicBezTo>
                  <a:pt x="113" y="12"/>
                  <a:pt x="112" y="11"/>
                  <a:pt x="112" y="11"/>
                </a:cubicBezTo>
                <a:cubicBezTo>
                  <a:pt x="114" y="11"/>
                  <a:pt x="116" y="11"/>
                  <a:pt x="118" y="11"/>
                </a:cubicBezTo>
                <a:cubicBezTo>
                  <a:pt x="118" y="11"/>
                  <a:pt x="118" y="11"/>
                  <a:pt x="118" y="11"/>
                </a:cubicBezTo>
                <a:cubicBezTo>
                  <a:pt x="118" y="18"/>
                  <a:pt x="119" y="25"/>
                  <a:pt x="119" y="32"/>
                </a:cubicBezTo>
                <a:cubicBezTo>
                  <a:pt x="118" y="34"/>
                  <a:pt x="121" y="34"/>
                  <a:pt x="121" y="32"/>
                </a:cubicBezTo>
                <a:cubicBezTo>
                  <a:pt x="122" y="25"/>
                  <a:pt x="121" y="18"/>
                  <a:pt x="121" y="11"/>
                </a:cubicBezTo>
                <a:cubicBezTo>
                  <a:pt x="121" y="11"/>
                  <a:pt x="121" y="11"/>
                  <a:pt x="121" y="10"/>
                </a:cubicBezTo>
                <a:cubicBezTo>
                  <a:pt x="122" y="10"/>
                  <a:pt x="124" y="10"/>
                  <a:pt x="126" y="10"/>
                </a:cubicBezTo>
                <a:cubicBezTo>
                  <a:pt x="126" y="10"/>
                  <a:pt x="126" y="10"/>
                  <a:pt x="126" y="10"/>
                </a:cubicBezTo>
                <a:cubicBezTo>
                  <a:pt x="126" y="16"/>
                  <a:pt x="126" y="22"/>
                  <a:pt x="127" y="27"/>
                </a:cubicBezTo>
                <a:cubicBezTo>
                  <a:pt x="128" y="29"/>
                  <a:pt x="131" y="28"/>
                  <a:pt x="130" y="26"/>
                </a:cubicBezTo>
                <a:cubicBezTo>
                  <a:pt x="128" y="21"/>
                  <a:pt x="129" y="15"/>
                  <a:pt x="129" y="10"/>
                </a:cubicBezTo>
                <a:cubicBezTo>
                  <a:pt x="129" y="10"/>
                  <a:pt x="129" y="10"/>
                  <a:pt x="128" y="10"/>
                </a:cubicBezTo>
                <a:cubicBezTo>
                  <a:pt x="131" y="10"/>
                  <a:pt x="134" y="9"/>
                  <a:pt x="136" y="9"/>
                </a:cubicBezTo>
                <a:cubicBezTo>
                  <a:pt x="136" y="9"/>
                  <a:pt x="136" y="10"/>
                  <a:pt x="136" y="10"/>
                </a:cubicBezTo>
                <a:cubicBezTo>
                  <a:pt x="137" y="16"/>
                  <a:pt x="137" y="22"/>
                  <a:pt x="136" y="28"/>
                </a:cubicBezTo>
                <a:cubicBezTo>
                  <a:pt x="136" y="30"/>
                  <a:pt x="139" y="31"/>
                  <a:pt x="139" y="29"/>
                </a:cubicBezTo>
                <a:cubicBezTo>
                  <a:pt x="140" y="22"/>
                  <a:pt x="140" y="16"/>
                  <a:pt x="139" y="10"/>
                </a:cubicBezTo>
                <a:cubicBezTo>
                  <a:pt x="139" y="9"/>
                  <a:pt x="139" y="9"/>
                  <a:pt x="139" y="9"/>
                </a:cubicBezTo>
                <a:cubicBezTo>
                  <a:pt x="141" y="9"/>
                  <a:pt x="142" y="9"/>
                  <a:pt x="144" y="9"/>
                </a:cubicBezTo>
                <a:cubicBezTo>
                  <a:pt x="144" y="9"/>
                  <a:pt x="144" y="9"/>
                  <a:pt x="144" y="9"/>
                </a:cubicBezTo>
                <a:cubicBezTo>
                  <a:pt x="144" y="15"/>
                  <a:pt x="144" y="21"/>
                  <a:pt x="144" y="26"/>
                </a:cubicBezTo>
                <a:cubicBezTo>
                  <a:pt x="144" y="28"/>
                  <a:pt x="147" y="28"/>
                  <a:pt x="147" y="26"/>
                </a:cubicBezTo>
                <a:cubicBezTo>
                  <a:pt x="147" y="20"/>
                  <a:pt x="147" y="15"/>
                  <a:pt x="146" y="9"/>
                </a:cubicBezTo>
                <a:cubicBezTo>
                  <a:pt x="146" y="9"/>
                  <a:pt x="146" y="9"/>
                  <a:pt x="146" y="8"/>
                </a:cubicBezTo>
                <a:cubicBezTo>
                  <a:pt x="149" y="8"/>
                  <a:pt x="151" y="8"/>
                  <a:pt x="154" y="8"/>
                </a:cubicBezTo>
                <a:cubicBezTo>
                  <a:pt x="154" y="8"/>
                  <a:pt x="154" y="8"/>
                  <a:pt x="154" y="9"/>
                </a:cubicBezTo>
                <a:cubicBezTo>
                  <a:pt x="153" y="14"/>
                  <a:pt x="154" y="20"/>
                  <a:pt x="154" y="25"/>
                </a:cubicBezTo>
                <a:cubicBezTo>
                  <a:pt x="155" y="27"/>
                  <a:pt x="158" y="27"/>
                  <a:pt x="157" y="25"/>
                </a:cubicBezTo>
                <a:cubicBezTo>
                  <a:pt x="157" y="20"/>
                  <a:pt x="156" y="14"/>
                  <a:pt x="157" y="9"/>
                </a:cubicBezTo>
                <a:cubicBezTo>
                  <a:pt x="157" y="9"/>
                  <a:pt x="156" y="8"/>
                  <a:pt x="156" y="8"/>
                </a:cubicBezTo>
                <a:cubicBezTo>
                  <a:pt x="158" y="8"/>
                  <a:pt x="159" y="8"/>
                  <a:pt x="161" y="7"/>
                </a:cubicBezTo>
                <a:cubicBezTo>
                  <a:pt x="162" y="7"/>
                  <a:pt x="162" y="7"/>
                  <a:pt x="163" y="7"/>
                </a:cubicBezTo>
                <a:cubicBezTo>
                  <a:pt x="164" y="14"/>
                  <a:pt x="163" y="21"/>
                  <a:pt x="164" y="29"/>
                </a:cubicBezTo>
                <a:cubicBezTo>
                  <a:pt x="164" y="30"/>
                  <a:pt x="167" y="30"/>
                  <a:pt x="167" y="28"/>
                </a:cubicBezTo>
                <a:cubicBezTo>
                  <a:pt x="166" y="21"/>
                  <a:pt x="167" y="14"/>
                  <a:pt x="166" y="7"/>
                </a:cubicBezTo>
                <a:cubicBezTo>
                  <a:pt x="169" y="7"/>
                  <a:pt x="171" y="7"/>
                  <a:pt x="173" y="7"/>
                </a:cubicBezTo>
                <a:cubicBezTo>
                  <a:pt x="174" y="12"/>
                  <a:pt x="172" y="19"/>
                  <a:pt x="175" y="24"/>
                </a:cubicBezTo>
                <a:cubicBezTo>
                  <a:pt x="176" y="26"/>
                  <a:pt x="178" y="25"/>
                  <a:pt x="178" y="23"/>
                </a:cubicBezTo>
                <a:cubicBezTo>
                  <a:pt x="175" y="18"/>
                  <a:pt x="177" y="12"/>
                  <a:pt x="176" y="6"/>
                </a:cubicBezTo>
                <a:cubicBezTo>
                  <a:pt x="179" y="6"/>
                  <a:pt x="182" y="6"/>
                  <a:pt x="185" y="6"/>
                </a:cubicBezTo>
                <a:cubicBezTo>
                  <a:pt x="185" y="6"/>
                  <a:pt x="185" y="6"/>
                  <a:pt x="185" y="6"/>
                </a:cubicBezTo>
                <a:cubicBezTo>
                  <a:pt x="186" y="12"/>
                  <a:pt x="186" y="17"/>
                  <a:pt x="185" y="23"/>
                </a:cubicBezTo>
                <a:cubicBezTo>
                  <a:pt x="185" y="25"/>
                  <a:pt x="188" y="26"/>
                  <a:pt x="188" y="24"/>
                </a:cubicBezTo>
                <a:cubicBezTo>
                  <a:pt x="189" y="18"/>
                  <a:pt x="189" y="11"/>
                  <a:pt x="187" y="6"/>
                </a:cubicBezTo>
                <a:cubicBezTo>
                  <a:pt x="190" y="5"/>
                  <a:pt x="192" y="5"/>
                  <a:pt x="194" y="5"/>
                </a:cubicBezTo>
                <a:cubicBezTo>
                  <a:pt x="195" y="10"/>
                  <a:pt x="195" y="16"/>
                  <a:pt x="196" y="21"/>
                </a:cubicBezTo>
                <a:cubicBezTo>
                  <a:pt x="196" y="23"/>
                  <a:pt x="199" y="23"/>
                  <a:pt x="199" y="21"/>
                </a:cubicBezTo>
                <a:cubicBezTo>
                  <a:pt x="198" y="16"/>
                  <a:pt x="198" y="10"/>
                  <a:pt x="197" y="5"/>
                </a:cubicBezTo>
                <a:cubicBezTo>
                  <a:pt x="200" y="5"/>
                  <a:pt x="202" y="4"/>
                  <a:pt x="204" y="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13" name="Freeform 109"/>
          <p:cNvSpPr/>
          <p:nvPr/>
        </p:nvSpPr>
        <p:spPr bwMode="auto">
          <a:xfrm>
            <a:off x="2636838" y="773113"/>
            <a:ext cx="14287" cy="71438"/>
          </a:xfrm>
          <a:custGeom>
            <a:gdLst>
              <a:gd fmla="*/ 0 w 4" name="T0"/>
              <a:gd fmla="*/ 2 h 19" name="T1"/>
              <a:gd fmla="*/ 1 w 4" name="T2"/>
              <a:gd fmla="*/ 17 h 19" name="T3"/>
              <a:gd fmla="*/ 4 w 4" name="T4"/>
              <a:gd fmla="*/ 17 h 19" name="T5"/>
              <a:gd fmla="*/ 3 w 4" name="T6"/>
              <a:gd fmla="*/ 2 h 19" name="T7"/>
              <a:gd fmla="*/ 0 w 4" name="T8"/>
              <a:gd fmla="*/ 2 h 19" name="T9"/>
            </a:gdLst>
            <a:cxnLst>
              <a:cxn ang="0">
                <a:pos x="T0" y="T1"/>
              </a:cxn>
              <a:cxn ang="0">
                <a:pos x="T2" y="T3"/>
              </a:cxn>
              <a:cxn ang="0">
                <a:pos x="T4" y="T5"/>
              </a:cxn>
              <a:cxn ang="0">
                <a:pos x="T6" y="T7"/>
              </a:cxn>
              <a:cxn ang="0">
                <a:pos x="T8" y="T9"/>
              </a:cxn>
            </a:cxnLst>
            <a:rect b="b" l="0" r="r" t="0"/>
            <a:pathLst>
              <a:path h="19" w="4">
                <a:moveTo>
                  <a:pt x="0" y="2"/>
                </a:moveTo>
                <a:cubicBezTo>
                  <a:pt x="1" y="7"/>
                  <a:pt x="1" y="12"/>
                  <a:pt x="1" y="17"/>
                </a:cubicBezTo>
                <a:cubicBezTo>
                  <a:pt x="1" y="19"/>
                  <a:pt x="4" y="19"/>
                  <a:pt x="4" y="17"/>
                </a:cubicBezTo>
                <a:cubicBezTo>
                  <a:pt x="3" y="12"/>
                  <a:pt x="4" y="7"/>
                  <a:pt x="3" y="2"/>
                </a:cubicBezTo>
                <a:cubicBezTo>
                  <a:pt x="3" y="0"/>
                  <a:pt x="0" y="0"/>
                  <a:pt x="0" y="2"/>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14" name="Freeform 110"/>
          <p:cNvSpPr>
            <a:spLocks noEditPoints="1"/>
          </p:cNvSpPr>
          <p:nvPr/>
        </p:nvSpPr>
        <p:spPr bwMode="auto">
          <a:xfrm>
            <a:off x="4125913" y="3381375"/>
            <a:ext cx="836612" cy="384175"/>
          </a:xfrm>
          <a:custGeom>
            <a:gdLst>
              <a:gd fmla="*/ 50 w 223" name="T0"/>
              <a:gd fmla="*/ 10 h 102" name="T1"/>
              <a:gd fmla="*/ 12 w 223" name="T2"/>
              <a:gd fmla="*/ 1 h 102" name="T3"/>
              <a:gd fmla="*/ 1 w 223" name="T4"/>
              <a:gd fmla="*/ 42 h 102" name="T5"/>
              <a:gd fmla="*/ 157 w 223" name="T6"/>
              <a:gd fmla="*/ 88 h 102" name="T7"/>
              <a:gd fmla="*/ 213 w 223" name="T8"/>
              <a:gd fmla="*/ 101 h 102" name="T9"/>
              <a:gd fmla="*/ 221 w 223" name="T10"/>
              <a:gd fmla="*/ 59 h 102" name="T11"/>
              <a:gd fmla="*/ 206 w 223" name="T12"/>
              <a:gd fmla="*/ 77 h 102" name="T13"/>
              <a:gd fmla="*/ 220 w 223" name="T14"/>
              <a:gd fmla="*/ 62 h 102" name="T15"/>
              <a:gd fmla="*/ 107 w 223" name="T16"/>
              <a:gd fmla="*/ 69 h 102" name="T17"/>
              <a:gd fmla="*/ 3 w 223" name="T18"/>
              <a:gd fmla="*/ 40 h 102" name="T19"/>
              <a:gd fmla="*/ 18 w 223" name="T20"/>
              <a:gd fmla="*/ 5 h 102" name="T21"/>
              <a:gd fmla="*/ 21 w 223" name="T22"/>
              <a:gd fmla="*/ 6 h 102" name="T23"/>
              <a:gd fmla="*/ 26 w 223" name="T24"/>
              <a:gd fmla="*/ 6 h 102" name="T25"/>
              <a:gd fmla="*/ 24 w 223" name="T26"/>
              <a:gd fmla="*/ 25 h 102" name="T27"/>
              <a:gd fmla="*/ 35 w 223" name="T28"/>
              <a:gd fmla="*/ 8 h 102" name="T29"/>
              <a:gd fmla="*/ 38 w 223" name="T30"/>
              <a:gd fmla="*/ 9 h 102" name="T31"/>
              <a:gd fmla="*/ 38 w 223" name="T32"/>
              <a:gd fmla="*/ 30 h 102" name="T33"/>
              <a:gd fmla="*/ 58 w 223" name="T34"/>
              <a:gd fmla="*/ 15 h 102" name="T35"/>
              <a:gd fmla="*/ 54 w 223" name="T36"/>
              <a:gd fmla="*/ 34 h 102" name="T37"/>
              <a:gd fmla="*/ 67 w 223" name="T38"/>
              <a:gd fmla="*/ 17 h 102" name="T39"/>
              <a:gd fmla="*/ 65 w 223" name="T40"/>
              <a:gd fmla="*/ 32 h 102" name="T41"/>
              <a:gd fmla="*/ 73 w 223" name="T42"/>
              <a:gd fmla="*/ 19 h 102" name="T43"/>
              <a:gd fmla="*/ 71 w 223" name="T44"/>
              <a:gd fmla="*/ 40 h 102" name="T45"/>
              <a:gd fmla="*/ 84 w 223" name="T46"/>
              <a:gd fmla="*/ 22 h 102" name="T47"/>
              <a:gd fmla="*/ 87 w 223" name="T48"/>
              <a:gd fmla="*/ 23 h 102" name="T49"/>
              <a:gd fmla="*/ 87 w 223" name="T50"/>
              <a:gd fmla="*/ 34 h 102" name="T51"/>
              <a:gd fmla="*/ 90 w 223" name="T52"/>
              <a:gd fmla="*/ 35 h 102" name="T53"/>
              <a:gd fmla="*/ 98 w 223" name="T54"/>
              <a:gd fmla="*/ 26 h 102" name="T55"/>
              <a:gd fmla="*/ 101 w 223" name="T56"/>
              <a:gd fmla="*/ 27 h 102" name="T57"/>
              <a:gd fmla="*/ 100 w 223" name="T58"/>
              <a:gd fmla="*/ 47 h 102" name="T59"/>
              <a:gd fmla="*/ 109 w 223" name="T60"/>
              <a:gd fmla="*/ 29 h 102" name="T61"/>
              <a:gd fmla="*/ 112 w 223" name="T62"/>
              <a:gd fmla="*/ 48 h 102" name="T63"/>
              <a:gd fmla="*/ 120 w 223" name="T64"/>
              <a:gd fmla="*/ 33 h 102" name="T65"/>
              <a:gd fmla="*/ 119 w 223" name="T66"/>
              <a:gd fmla="*/ 55 h 102" name="T67"/>
              <a:gd fmla="*/ 129 w 223" name="T68"/>
              <a:gd fmla="*/ 35 h 102" name="T69"/>
              <a:gd fmla="*/ 129 w 223" name="T70"/>
              <a:gd fmla="*/ 54 h 102" name="T71"/>
              <a:gd fmla="*/ 136 w 223" name="T72"/>
              <a:gd fmla="*/ 38 h 102" name="T73"/>
              <a:gd fmla="*/ 137 w 223" name="T74"/>
              <a:gd fmla="*/ 58 h 102" name="T75"/>
              <a:gd fmla="*/ 146 w 223" name="T76"/>
              <a:gd fmla="*/ 41 h 102" name="T77"/>
              <a:gd fmla="*/ 145 w 223" name="T78"/>
              <a:gd fmla="*/ 58 h 102" name="T79"/>
              <a:gd fmla="*/ 153 w 223" name="T80"/>
              <a:gd fmla="*/ 43 h 102" name="T81"/>
              <a:gd fmla="*/ 155 w 223" name="T82"/>
              <a:gd fmla="*/ 61 h 102" name="T83"/>
              <a:gd fmla="*/ 163 w 223" name="T84"/>
              <a:gd fmla="*/ 45 h 102" name="T85"/>
              <a:gd fmla="*/ 163 w 223" name="T86"/>
              <a:gd fmla="*/ 68 h 102" name="T87"/>
              <a:gd fmla="*/ 179 w 223" name="T88"/>
              <a:gd fmla="*/ 50 h 102" name="T89"/>
              <a:gd fmla="*/ 182 w 223" name="T90"/>
              <a:gd fmla="*/ 51 h 102" name="T91"/>
              <a:gd fmla="*/ 185 w 223" name="T92"/>
              <a:gd fmla="*/ 70 h 102" name="T93"/>
              <a:gd fmla="*/ 199 w 223" name="T94"/>
              <a:gd fmla="*/ 56 h 102" name="T95"/>
              <a:gd fmla="*/ 202 w 223" name="T96"/>
              <a:gd fmla="*/ 57 h 10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02" w="223">
                <a:moveTo>
                  <a:pt x="178" y="47"/>
                </a:moveTo>
                <a:cubicBezTo>
                  <a:pt x="162" y="42"/>
                  <a:pt x="147" y="38"/>
                  <a:pt x="131" y="33"/>
                </a:cubicBezTo>
                <a:cubicBezTo>
                  <a:pt x="104" y="25"/>
                  <a:pt x="77" y="17"/>
                  <a:pt x="50" y="10"/>
                </a:cubicBezTo>
                <a:cubicBezTo>
                  <a:pt x="42" y="7"/>
                  <a:pt x="34" y="5"/>
                  <a:pt x="26" y="3"/>
                </a:cubicBezTo>
                <a:cubicBezTo>
                  <a:pt x="22" y="2"/>
                  <a:pt x="18" y="1"/>
                  <a:pt x="15" y="1"/>
                </a:cubicBezTo>
                <a:cubicBezTo>
                  <a:pt x="14" y="0"/>
                  <a:pt x="13" y="0"/>
                  <a:pt x="12" y="1"/>
                </a:cubicBezTo>
                <a:cubicBezTo>
                  <a:pt x="8" y="14"/>
                  <a:pt x="4" y="26"/>
                  <a:pt x="0" y="39"/>
                </a:cubicBezTo>
                <a:cubicBezTo>
                  <a:pt x="0" y="39"/>
                  <a:pt x="0" y="40"/>
                  <a:pt x="0" y="40"/>
                </a:cubicBezTo>
                <a:cubicBezTo>
                  <a:pt x="0" y="41"/>
                  <a:pt x="0" y="42"/>
                  <a:pt x="1" y="42"/>
                </a:cubicBezTo>
                <a:cubicBezTo>
                  <a:pt x="18" y="47"/>
                  <a:pt x="35" y="52"/>
                  <a:pt x="53" y="57"/>
                </a:cubicBezTo>
                <a:cubicBezTo>
                  <a:pt x="70" y="62"/>
                  <a:pt x="88" y="65"/>
                  <a:pt x="105" y="71"/>
                </a:cubicBezTo>
                <a:cubicBezTo>
                  <a:pt x="122" y="76"/>
                  <a:pt x="139" y="83"/>
                  <a:pt x="157" y="88"/>
                </a:cubicBezTo>
                <a:cubicBezTo>
                  <a:pt x="175" y="93"/>
                  <a:pt x="193" y="97"/>
                  <a:pt x="211" y="102"/>
                </a:cubicBezTo>
                <a:cubicBezTo>
                  <a:pt x="212" y="102"/>
                  <a:pt x="212" y="102"/>
                  <a:pt x="212" y="102"/>
                </a:cubicBezTo>
                <a:cubicBezTo>
                  <a:pt x="212" y="102"/>
                  <a:pt x="213" y="102"/>
                  <a:pt x="213" y="101"/>
                </a:cubicBezTo>
                <a:cubicBezTo>
                  <a:pt x="216" y="88"/>
                  <a:pt x="219" y="75"/>
                  <a:pt x="223" y="61"/>
                </a:cubicBezTo>
                <a:cubicBezTo>
                  <a:pt x="223" y="61"/>
                  <a:pt x="223" y="60"/>
                  <a:pt x="222" y="60"/>
                </a:cubicBezTo>
                <a:cubicBezTo>
                  <a:pt x="222" y="59"/>
                  <a:pt x="222" y="59"/>
                  <a:pt x="221" y="59"/>
                </a:cubicBezTo>
                <a:cubicBezTo>
                  <a:pt x="207" y="56"/>
                  <a:pt x="192" y="51"/>
                  <a:pt x="178" y="47"/>
                </a:cubicBezTo>
                <a:close/>
                <a:moveTo>
                  <a:pt x="209" y="59"/>
                </a:moveTo>
                <a:cubicBezTo>
                  <a:pt x="208" y="65"/>
                  <a:pt x="206" y="71"/>
                  <a:pt x="206" y="77"/>
                </a:cubicBezTo>
                <a:cubicBezTo>
                  <a:pt x="206" y="79"/>
                  <a:pt x="208" y="79"/>
                  <a:pt x="208" y="77"/>
                </a:cubicBezTo>
                <a:cubicBezTo>
                  <a:pt x="208" y="71"/>
                  <a:pt x="211" y="66"/>
                  <a:pt x="212" y="60"/>
                </a:cubicBezTo>
                <a:cubicBezTo>
                  <a:pt x="215" y="61"/>
                  <a:pt x="217" y="61"/>
                  <a:pt x="220" y="62"/>
                </a:cubicBezTo>
                <a:cubicBezTo>
                  <a:pt x="217" y="74"/>
                  <a:pt x="214" y="87"/>
                  <a:pt x="211" y="99"/>
                </a:cubicBezTo>
                <a:cubicBezTo>
                  <a:pt x="194" y="94"/>
                  <a:pt x="176" y="90"/>
                  <a:pt x="159" y="85"/>
                </a:cubicBezTo>
                <a:cubicBezTo>
                  <a:pt x="142" y="80"/>
                  <a:pt x="125" y="74"/>
                  <a:pt x="107" y="69"/>
                </a:cubicBezTo>
                <a:cubicBezTo>
                  <a:pt x="90" y="63"/>
                  <a:pt x="73" y="59"/>
                  <a:pt x="55" y="55"/>
                </a:cubicBezTo>
                <a:cubicBezTo>
                  <a:pt x="38" y="50"/>
                  <a:pt x="20" y="45"/>
                  <a:pt x="3" y="40"/>
                </a:cubicBezTo>
                <a:cubicBezTo>
                  <a:pt x="3" y="40"/>
                  <a:pt x="3" y="40"/>
                  <a:pt x="3" y="40"/>
                </a:cubicBezTo>
                <a:cubicBezTo>
                  <a:pt x="6" y="27"/>
                  <a:pt x="11" y="16"/>
                  <a:pt x="14" y="4"/>
                </a:cubicBezTo>
                <a:cubicBezTo>
                  <a:pt x="16" y="4"/>
                  <a:pt x="17" y="4"/>
                  <a:pt x="18" y="4"/>
                </a:cubicBezTo>
                <a:cubicBezTo>
                  <a:pt x="18" y="4"/>
                  <a:pt x="18" y="5"/>
                  <a:pt x="18" y="5"/>
                </a:cubicBezTo>
                <a:cubicBezTo>
                  <a:pt x="17" y="9"/>
                  <a:pt x="15" y="14"/>
                  <a:pt x="14" y="19"/>
                </a:cubicBezTo>
                <a:cubicBezTo>
                  <a:pt x="14" y="20"/>
                  <a:pt x="17" y="20"/>
                  <a:pt x="17" y="19"/>
                </a:cubicBezTo>
                <a:cubicBezTo>
                  <a:pt x="18" y="14"/>
                  <a:pt x="20" y="10"/>
                  <a:pt x="21" y="6"/>
                </a:cubicBezTo>
                <a:cubicBezTo>
                  <a:pt x="21" y="5"/>
                  <a:pt x="21" y="5"/>
                  <a:pt x="21" y="5"/>
                </a:cubicBezTo>
                <a:cubicBezTo>
                  <a:pt x="22" y="5"/>
                  <a:pt x="23" y="5"/>
                  <a:pt x="23" y="6"/>
                </a:cubicBezTo>
                <a:cubicBezTo>
                  <a:pt x="24" y="6"/>
                  <a:pt x="25" y="6"/>
                  <a:pt x="26" y="6"/>
                </a:cubicBezTo>
                <a:cubicBezTo>
                  <a:pt x="26" y="6"/>
                  <a:pt x="26" y="7"/>
                  <a:pt x="26" y="7"/>
                </a:cubicBezTo>
                <a:cubicBezTo>
                  <a:pt x="24" y="13"/>
                  <a:pt x="22" y="19"/>
                  <a:pt x="21" y="25"/>
                </a:cubicBezTo>
                <a:cubicBezTo>
                  <a:pt x="21" y="27"/>
                  <a:pt x="24" y="27"/>
                  <a:pt x="24" y="25"/>
                </a:cubicBezTo>
                <a:cubicBezTo>
                  <a:pt x="25" y="19"/>
                  <a:pt x="27" y="14"/>
                  <a:pt x="28" y="8"/>
                </a:cubicBezTo>
                <a:cubicBezTo>
                  <a:pt x="29" y="7"/>
                  <a:pt x="29" y="7"/>
                  <a:pt x="28" y="7"/>
                </a:cubicBezTo>
                <a:cubicBezTo>
                  <a:pt x="31" y="7"/>
                  <a:pt x="33" y="8"/>
                  <a:pt x="35" y="8"/>
                </a:cubicBezTo>
                <a:cubicBezTo>
                  <a:pt x="33" y="13"/>
                  <a:pt x="30" y="18"/>
                  <a:pt x="29" y="24"/>
                </a:cubicBezTo>
                <a:cubicBezTo>
                  <a:pt x="29" y="25"/>
                  <a:pt x="32" y="25"/>
                  <a:pt x="32" y="24"/>
                </a:cubicBezTo>
                <a:cubicBezTo>
                  <a:pt x="33" y="18"/>
                  <a:pt x="36" y="14"/>
                  <a:pt x="38" y="9"/>
                </a:cubicBezTo>
                <a:cubicBezTo>
                  <a:pt x="39" y="10"/>
                  <a:pt x="41" y="10"/>
                  <a:pt x="42" y="10"/>
                </a:cubicBezTo>
                <a:cubicBezTo>
                  <a:pt x="43" y="11"/>
                  <a:pt x="43" y="11"/>
                  <a:pt x="44" y="11"/>
                </a:cubicBezTo>
                <a:cubicBezTo>
                  <a:pt x="41" y="17"/>
                  <a:pt x="40" y="23"/>
                  <a:pt x="38" y="30"/>
                </a:cubicBezTo>
                <a:cubicBezTo>
                  <a:pt x="38" y="32"/>
                  <a:pt x="41" y="32"/>
                  <a:pt x="41" y="31"/>
                </a:cubicBezTo>
                <a:cubicBezTo>
                  <a:pt x="43" y="24"/>
                  <a:pt x="43" y="17"/>
                  <a:pt x="47" y="12"/>
                </a:cubicBezTo>
                <a:cubicBezTo>
                  <a:pt x="50" y="13"/>
                  <a:pt x="54" y="14"/>
                  <a:pt x="58" y="15"/>
                </a:cubicBezTo>
                <a:cubicBezTo>
                  <a:pt x="57" y="15"/>
                  <a:pt x="57" y="15"/>
                  <a:pt x="57" y="16"/>
                </a:cubicBezTo>
                <a:cubicBezTo>
                  <a:pt x="55" y="22"/>
                  <a:pt x="54" y="28"/>
                  <a:pt x="52" y="34"/>
                </a:cubicBezTo>
                <a:cubicBezTo>
                  <a:pt x="51" y="35"/>
                  <a:pt x="54" y="36"/>
                  <a:pt x="54" y="34"/>
                </a:cubicBezTo>
                <a:cubicBezTo>
                  <a:pt x="57" y="29"/>
                  <a:pt x="58" y="22"/>
                  <a:pt x="60" y="16"/>
                </a:cubicBezTo>
                <a:cubicBezTo>
                  <a:pt x="60" y="16"/>
                  <a:pt x="60" y="16"/>
                  <a:pt x="60" y="15"/>
                </a:cubicBezTo>
                <a:cubicBezTo>
                  <a:pt x="62" y="16"/>
                  <a:pt x="64" y="17"/>
                  <a:pt x="67" y="17"/>
                </a:cubicBezTo>
                <a:cubicBezTo>
                  <a:pt x="67" y="17"/>
                  <a:pt x="67" y="17"/>
                  <a:pt x="67" y="17"/>
                </a:cubicBezTo>
                <a:cubicBezTo>
                  <a:pt x="65" y="22"/>
                  <a:pt x="63" y="27"/>
                  <a:pt x="62" y="32"/>
                </a:cubicBezTo>
                <a:cubicBezTo>
                  <a:pt x="62" y="34"/>
                  <a:pt x="65" y="34"/>
                  <a:pt x="65" y="32"/>
                </a:cubicBezTo>
                <a:cubicBezTo>
                  <a:pt x="66" y="27"/>
                  <a:pt x="68" y="23"/>
                  <a:pt x="69" y="18"/>
                </a:cubicBezTo>
                <a:cubicBezTo>
                  <a:pt x="69" y="18"/>
                  <a:pt x="69" y="18"/>
                  <a:pt x="69" y="18"/>
                </a:cubicBezTo>
                <a:cubicBezTo>
                  <a:pt x="71" y="18"/>
                  <a:pt x="72" y="19"/>
                  <a:pt x="73" y="19"/>
                </a:cubicBezTo>
                <a:cubicBezTo>
                  <a:pt x="73" y="19"/>
                  <a:pt x="73" y="19"/>
                  <a:pt x="73" y="20"/>
                </a:cubicBezTo>
                <a:cubicBezTo>
                  <a:pt x="71" y="26"/>
                  <a:pt x="69" y="33"/>
                  <a:pt x="68" y="40"/>
                </a:cubicBezTo>
                <a:cubicBezTo>
                  <a:pt x="68" y="42"/>
                  <a:pt x="71" y="42"/>
                  <a:pt x="71" y="40"/>
                </a:cubicBezTo>
                <a:cubicBezTo>
                  <a:pt x="72" y="33"/>
                  <a:pt x="74" y="27"/>
                  <a:pt x="76" y="20"/>
                </a:cubicBezTo>
                <a:cubicBezTo>
                  <a:pt x="76" y="20"/>
                  <a:pt x="76" y="20"/>
                  <a:pt x="76" y="20"/>
                </a:cubicBezTo>
                <a:cubicBezTo>
                  <a:pt x="78" y="21"/>
                  <a:pt x="81" y="21"/>
                  <a:pt x="84" y="22"/>
                </a:cubicBezTo>
                <a:cubicBezTo>
                  <a:pt x="82" y="28"/>
                  <a:pt x="79" y="33"/>
                  <a:pt x="78" y="39"/>
                </a:cubicBezTo>
                <a:cubicBezTo>
                  <a:pt x="78" y="41"/>
                  <a:pt x="81" y="41"/>
                  <a:pt x="81" y="39"/>
                </a:cubicBezTo>
                <a:cubicBezTo>
                  <a:pt x="82" y="34"/>
                  <a:pt x="85" y="28"/>
                  <a:pt x="87" y="23"/>
                </a:cubicBezTo>
                <a:cubicBezTo>
                  <a:pt x="88" y="23"/>
                  <a:pt x="89" y="24"/>
                  <a:pt x="90" y="24"/>
                </a:cubicBezTo>
                <a:cubicBezTo>
                  <a:pt x="89" y="24"/>
                  <a:pt x="89" y="24"/>
                  <a:pt x="89" y="25"/>
                </a:cubicBezTo>
                <a:cubicBezTo>
                  <a:pt x="89" y="28"/>
                  <a:pt x="88" y="31"/>
                  <a:pt x="87" y="34"/>
                </a:cubicBezTo>
                <a:cubicBezTo>
                  <a:pt x="86" y="37"/>
                  <a:pt x="85" y="41"/>
                  <a:pt x="84" y="45"/>
                </a:cubicBezTo>
                <a:cubicBezTo>
                  <a:pt x="84" y="46"/>
                  <a:pt x="87" y="47"/>
                  <a:pt x="87" y="45"/>
                </a:cubicBezTo>
                <a:cubicBezTo>
                  <a:pt x="88" y="42"/>
                  <a:pt x="89" y="38"/>
                  <a:pt x="90" y="35"/>
                </a:cubicBezTo>
                <a:cubicBezTo>
                  <a:pt x="91" y="31"/>
                  <a:pt x="92" y="28"/>
                  <a:pt x="92" y="25"/>
                </a:cubicBezTo>
                <a:cubicBezTo>
                  <a:pt x="92" y="25"/>
                  <a:pt x="92" y="25"/>
                  <a:pt x="92" y="25"/>
                </a:cubicBezTo>
                <a:cubicBezTo>
                  <a:pt x="94" y="25"/>
                  <a:pt x="96" y="26"/>
                  <a:pt x="98" y="26"/>
                </a:cubicBezTo>
                <a:cubicBezTo>
                  <a:pt x="97" y="32"/>
                  <a:pt x="95" y="37"/>
                  <a:pt x="93" y="42"/>
                </a:cubicBezTo>
                <a:cubicBezTo>
                  <a:pt x="93" y="44"/>
                  <a:pt x="95" y="44"/>
                  <a:pt x="96" y="43"/>
                </a:cubicBezTo>
                <a:cubicBezTo>
                  <a:pt x="98" y="37"/>
                  <a:pt x="99" y="32"/>
                  <a:pt x="101" y="27"/>
                </a:cubicBezTo>
                <a:cubicBezTo>
                  <a:pt x="103" y="28"/>
                  <a:pt x="104" y="28"/>
                  <a:pt x="106" y="29"/>
                </a:cubicBezTo>
                <a:cubicBezTo>
                  <a:pt x="105" y="32"/>
                  <a:pt x="104" y="34"/>
                  <a:pt x="103" y="37"/>
                </a:cubicBezTo>
                <a:cubicBezTo>
                  <a:pt x="101" y="40"/>
                  <a:pt x="101" y="44"/>
                  <a:pt x="100" y="47"/>
                </a:cubicBezTo>
                <a:cubicBezTo>
                  <a:pt x="100" y="49"/>
                  <a:pt x="102" y="50"/>
                  <a:pt x="103" y="48"/>
                </a:cubicBezTo>
                <a:cubicBezTo>
                  <a:pt x="104" y="45"/>
                  <a:pt x="104" y="42"/>
                  <a:pt x="105" y="39"/>
                </a:cubicBezTo>
                <a:cubicBezTo>
                  <a:pt x="106" y="36"/>
                  <a:pt x="108" y="33"/>
                  <a:pt x="109" y="29"/>
                </a:cubicBezTo>
                <a:cubicBezTo>
                  <a:pt x="112" y="30"/>
                  <a:pt x="115" y="31"/>
                  <a:pt x="119" y="32"/>
                </a:cubicBezTo>
                <a:cubicBezTo>
                  <a:pt x="118" y="33"/>
                  <a:pt x="118" y="33"/>
                  <a:pt x="118" y="33"/>
                </a:cubicBezTo>
                <a:cubicBezTo>
                  <a:pt x="116" y="38"/>
                  <a:pt x="114" y="43"/>
                  <a:pt x="112" y="48"/>
                </a:cubicBezTo>
                <a:cubicBezTo>
                  <a:pt x="111" y="50"/>
                  <a:pt x="113" y="51"/>
                  <a:pt x="114" y="50"/>
                </a:cubicBezTo>
                <a:cubicBezTo>
                  <a:pt x="117" y="45"/>
                  <a:pt x="119" y="40"/>
                  <a:pt x="121" y="34"/>
                </a:cubicBezTo>
                <a:cubicBezTo>
                  <a:pt x="121" y="34"/>
                  <a:pt x="121" y="33"/>
                  <a:pt x="120" y="33"/>
                </a:cubicBezTo>
                <a:cubicBezTo>
                  <a:pt x="122" y="33"/>
                  <a:pt x="124" y="34"/>
                  <a:pt x="126" y="35"/>
                </a:cubicBezTo>
                <a:cubicBezTo>
                  <a:pt x="126" y="35"/>
                  <a:pt x="126" y="35"/>
                  <a:pt x="126" y="35"/>
                </a:cubicBezTo>
                <a:cubicBezTo>
                  <a:pt x="124" y="42"/>
                  <a:pt x="122" y="48"/>
                  <a:pt x="119" y="55"/>
                </a:cubicBezTo>
                <a:cubicBezTo>
                  <a:pt x="118" y="57"/>
                  <a:pt x="121" y="57"/>
                  <a:pt x="122" y="56"/>
                </a:cubicBezTo>
                <a:cubicBezTo>
                  <a:pt x="125" y="49"/>
                  <a:pt x="127" y="43"/>
                  <a:pt x="129" y="36"/>
                </a:cubicBezTo>
                <a:cubicBezTo>
                  <a:pt x="129" y="36"/>
                  <a:pt x="129" y="36"/>
                  <a:pt x="129" y="35"/>
                </a:cubicBezTo>
                <a:cubicBezTo>
                  <a:pt x="130" y="36"/>
                  <a:pt x="132" y="36"/>
                  <a:pt x="134" y="37"/>
                </a:cubicBezTo>
                <a:cubicBezTo>
                  <a:pt x="134" y="37"/>
                  <a:pt x="134" y="37"/>
                  <a:pt x="133" y="37"/>
                </a:cubicBezTo>
                <a:cubicBezTo>
                  <a:pt x="132" y="42"/>
                  <a:pt x="129" y="48"/>
                  <a:pt x="129" y="54"/>
                </a:cubicBezTo>
                <a:cubicBezTo>
                  <a:pt x="129" y="55"/>
                  <a:pt x="132" y="56"/>
                  <a:pt x="132" y="54"/>
                </a:cubicBezTo>
                <a:cubicBezTo>
                  <a:pt x="132" y="48"/>
                  <a:pt x="135" y="43"/>
                  <a:pt x="136" y="38"/>
                </a:cubicBezTo>
                <a:cubicBezTo>
                  <a:pt x="136" y="38"/>
                  <a:pt x="136" y="38"/>
                  <a:pt x="136" y="38"/>
                </a:cubicBezTo>
                <a:cubicBezTo>
                  <a:pt x="139" y="38"/>
                  <a:pt x="141" y="39"/>
                  <a:pt x="144" y="40"/>
                </a:cubicBezTo>
                <a:cubicBezTo>
                  <a:pt x="144" y="40"/>
                  <a:pt x="144" y="40"/>
                  <a:pt x="144" y="40"/>
                </a:cubicBezTo>
                <a:cubicBezTo>
                  <a:pt x="142" y="46"/>
                  <a:pt x="140" y="52"/>
                  <a:pt x="137" y="58"/>
                </a:cubicBezTo>
                <a:cubicBezTo>
                  <a:pt x="136" y="59"/>
                  <a:pt x="139" y="61"/>
                  <a:pt x="140" y="59"/>
                </a:cubicBezTo>
                <a:cubicBezTo>
                  <a:pt x="142" y="53"/>
                  <a:pt x="145" y="47"/>
                  <a:pt x="146" y="41"/>
                </a:cubicBezTo>
                <a:cubicBezTo>
                  <a:pt x="146" y="41"/>
                  <a:pt x="146" y="41"/>
                  <a:pt x="146" y="41"/>
                </a:cubicBezTo>
                <a:cubicBezTo>
                  <a:pt x="148" y="41"/>
                  <a:pt x="149" y="41"/>
                  <a:pt x="151" y="42"/>
                </a:cubicBezTo>
                <a:cubicBezTo>
                  <a:pt x="151" y="42"/>
                  <a:pt x="151" y="42"/>
                  <a:pt x="151" y="42"/>
                </a:cubicBezTo>
                <a:cubicBezTo>
                  <a:pt x="149" y="48"/>
                  <a:pt x="147" y="53"/>
                  <a:pt x="145" y="58"/>
                </a:cubicBezTo>
                <a:cubicBezTo>
                  <a:pt x="145" y="60"/>
                  <a:pt x="148" y="61"/>
                  <a:pt x="148" y="59"/>
                </a:cubicBezTo>
                <a:cubicBezTo>
                  <a:pt x="150" y="54"/>
                  <a:pt x="152" y="49"/>
                  <a:pt x="153" y="43"/>
                </a:cubicBezTo>
                <a:cubicBezTo>
                  <a:pt x="153" y="43"/>
                  <a:pt x="153" y="43"/>
                  <a:pt x="153" y="43"/>
                </a:cubicBezTo>
                <a:cubicBezTo>
                  <a:pt x="156" y="43"/>
                  <a:pt x="158" y="44"/>
                  <a:pt x="161" y="45"/>
                </a:cubicBezTo>
                <a:cubicBezTo>
                  <a:pt x="161" y="45"/>
                  <a:pt x="160" y="45"/>
                  <a:pt x="160" y="45"/>
                </a:cubicBezTo>
                <a:cubicBezTo>
                  <a:pt x="158" y="50"/>
                  <a:pt x="157" y="56"/>
                  <a:pt x="155" y="61"/>
                </a:cubicBezTo>
                <a:cubicBezTo>
                  <a:pt x="155" y="63"/>
                  <a:pt x="157" y="64"/>
                  <a:pt x="158" y="62"/>
                </a:cubicBezTo>
                <a:cubicBezTo>
                  <a:pt x="159" y="57"/>
                  <a:pt x="161" y="52"/>
                  <a:pt x="163" y="47"/>
                </a:cubicBezTo>
                <a:cubicBezTo>
                  <a:pt x="163" y="46"/>
                  <a:pt x="163" y="46"/>
                  <a:pt x="163" y="45"/>
                </a:cubicBezTo>
                <a:cubicBezTo>
                  <a:pt x="164" y="46"/>
                  <a:pt x="166" y="46"/>
                  <a:pt x="167" y="47"/>
                </a:cubicBezTo>
                <a:cubicBezTo>
                  <a:pt x="168" y="47"/>
                  <a:pt x="169" y="47"/>
                  <a:pt x="170" y="47"/>
                </a:cubicBezTo>
                <a:cubicBezTo>
                  <a:pt x="168" y="54"/>
                  <a:pt x="164" y="61"/>
                  <a:pt x="163" y="68"/>
                </a:cubicBezTo>
                <a:cubicBezTo>
                  <a:pt x="162" y="69"/>
                  <a:pt x="165" y="70"/>
                  <a:pt x="166" y="68"/>
                </a:cubicBezTo>
                <a:cubicBezTo>
                  <a:pt x="167" y="61"/>
                  <a:pt x="170" y="55"/>
                  <a:pt x="173" y="48"/>
                </a:cubicBezTo>
                <a:cubicBezTo>
                  <a:pt x="175" y="49"/>
                  <a:pt x="177" y="50"/>
                  <a:pt x="179" y="50"/>
                </a:cubicBezTo>
                <a:cubicBezTo>
                  <a:pt x="178" y="56"/>
                  <a:pt x="174" y="61"/>
                  <a:pt x="175" y="67"/>
                </a:cubicBezTo>
                <a:cubicBezTo>
                  <a:pt x="175" y="69"/>
                  <a:pt x="178" y="69"/>
                  <a:pt x="177" y="67"/>
                </a:cubicBezTo>
                <a:cubicBezTo>
                  <a:pt x="177" y="62"/>
                  <a:pt x="180" y="56"/>
                  <a:pt x="182" y="51"/>
                </a:cubicBezTo>
                <a:cubicBezTo>
                  <a:pt x="185" y="52"/>
                  <a:pt x="188" y="53"/>
                  <a:pt x="190" y="54"/>
                </a:cubicBezTo>
                <a:cubicBezTo>
                  <a:pt x="190" y="54"/>
                  <a:pt x="190" y="54"/>
                  <a:pt x="190" y="54"/>
                </a:cubicBezTo>
                <a:cubicBezTo>
                  <a:pt x="189" y="59"/>
                  <a:pt x="187" y="65"/>
                  <a:pt x="185" y="70"/>
                </a:cubicBezTo>
                <a:cubicBezTo>
                  <a:pt x="184" y="72"/>
                  <a:pt x="187" y="73"/>
                  <a:pt x="187" y="72"/>
                </a:cubicBezTo>
                <a:cubicBezTo>
                  <a:pt x="190" y="66"/>
                  <a:pt x="192" y="60"/>
                  <a:pt x="193" y="54"/>
                </a:cubicBezTo>
                <a:cubicBezTo>
                  <a:pt x="195" y="55"/>
                  <a:pt x="197" y="56"/>
                  <a:pt x="199" y="56"/>
                </a:cubicBezTo>
                <a:cubicBezTo>
                  <a:pt x="198" y="61"/>
                  <a:pt x="197" y="67"/>
                  <a:pt x="195" y="72"/>
                </a:cubicBezTo>
                <a:cubicBezTo>
                  <a:pt x="195" y="74"/>
                  <a:pt x="198" y="75"/>
                  <a:pt x="198" y="73"/>
                </a:cubicBezTo>
                <a:cubicBezTo>
                  <a:pt x="200" y="68"/>
                  <a:pt x="201" y="62"/>
                  <a:pt x="202" y="57"/>
                </a:cubicBezTo>
                <a:cubicBezTo>
                  <a:pt x="205" y="58"/>
                  <a:pt x="207" y="58"/>
                  <a:pt x="209" y="59"/>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15" name="Freeform 111"/>
          <p:cNvSpPr/>
          <p:nvPr/>
        </p:nvSpPr>
        <p:spPr bwMode="auto">
          <a:xfrm>
            <a:off x="4298950" y="3427413"/>
            <a:ext cx="30162" cy="71438"/>
          </a:xfrm>
          <a:custGeom>
            <a:gdLst>
              <a:gd fmla="*/ 5 w 8" name="T0"/>
              <a:gd fmla="*/ 2 h 19" name="T1"/>
              <a:gd fmla="*/ 0 w 8" name="T2"/>
              <a:gd fmla="*/ 17 h 19" name="T3"/>
              <a:gd fmla="*/ 3 w 8" name="T4"/>
              <a:gd fmla="*/ 17 h 19" name="T5"/>
              <a:gd fmla="*/ 8 w 8" name="T6"/>
              <a:gd fmla="*/ 3 h 19" name="T7"/>
              <a:gd fmla="*/ 5 w 8" name="T8"/>
              <a:gd fmla="*/ 2 h 19" name="T9"/>
            </a:gdLst>
            <a:cxnLst>
              <a:cxn ang="0">
                <a:pos x="T0" y="T1"/>
              </a:cxn>
              <a:cxn ang="0">
                <a:pos x="T2" y="T3"/>
              </a:cxn>
              <a:cxn ang="0">
                <a:pos x="T4" y="T5"/>
              </a:cxn>
              <a:cxn ang="0">
                <a:pos x="T6" y="T7"/>
              </a:cxn>
              <a:cxn ang="0">
                <a:pos x="T8" y="T9"/>
              </a:cxn>
            </a:cxnLst>
            <a:rect b="b" l="0" r="r" t="0"/>
            <a:pathLst>
              <a:path h="19" w="8">
                <a:moveTo>
                  <a:pt x="5" y="2"/>
                </a:moveTo>
                <a:cubicBezTo>
                  <a:pt x="3" y="7"/>
                  <a:pt x="2" y="12"/>
                  <a:pt x="0" y="17"/>
                </a:cubicBezTo>
                <a:cubicBezTo>
                  <a:pt x="0" y="18"/>
                  <a:pt x="2" y="19"/>
                  <a:pt x="3" y="17"/>
                </a:cubicBezTo>
                <a:cubicBezTo>
                  <a:pt x="4" y="13"/>
                  <a:pt x="6" y="8"/>
                  <a:pt x="8" y="3"/>
                </a:cubicBezTo>
                <a:cubicBezTo>
                  <a:pt x="8" y="1"/>
                  <a:pt x="5" y="0"/>
                  <a:pt x="5" y="2"/>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16" name="Freeform 112"/>
          <p:cNvSpPr>
            <a:spLocks noEditPoints="1"/>
          </p:cNvSpPr>
          <p:nvPr/>
        </p:nvSpPr>
        <p:spPr bwMode="auto">
          <a:xfrm>
            <a:off x="5710238" y="4787900"/>
            <a:ext cx="803275" cy="544513"/>
          </a:xfrm>
          <a:custGeom>
            <a:gdLst>
              <a:gd fmla="*/ 34 w 214" name="T0"/>
              <a:gd fmla="*/ 86 h 145" name="T1"/>
              <a:gd fmla="*/ 1 w 214" name="T2"/>
              <a:gd fmla="*/ 107 h 145" name="T3"/>
              <a:gd fmla="*/ 22 w 214" name="T4"/>
              <a:gd fmla="*/ 144 h 145" name="T5"/>
              <a:gd fmla="*/ 164 w 214" name="T6"/>
              <a:gd fmla="*/ 66 h 145" name="T7"/>
              <a:gd fmla="*/ 214 w 214" name="T8"/>
              <a:gd fmla="*/ 37 h 145" name="T9"/>
              <a:gd fmla="*/ 190 w 214" name="T10"/>
              <a:gd fmla="*/ 1 h 145" name="T11"/>
              <a:gd fmla="*/ 191 w 214" name="T12"/>
              <a:gd fmla="*/ 24 h 145" name="T13"/>
              <a:gd fmla="*/ 191 w 214" name="T14"/>
              <a:gd fmla="*/ 3 h 145" name="T15"/>
              <a:gd fmla="*/ 116 w 214" name="T16"/>
              <a:gd fmla="*/ 88 h 145" name="T17"/>
              <a:gd fmla="*/ 21 w 214" name="T18"/>
              <a:gd fmla="*/ 141 h 145" name="T19"/>
              <a:gd fmla="*/ 8 w 214" name="T20"/>
              <a:gd fmla="*/ 106 h 145" name="T21"/>
              <a:gd fmla="*/ 10 w 214" name="T22"/>
              <a:gd fmla="*/ 104 h 145" name="T23"/>
              <a:gd fmla="*/ 14 w 214" name="T24"/>
              <a:gd fmla="*/ 101 h 145" name="T25"/>
              <a:gd fmla="*/ 26 w 214" name="T26"/>
              <a:gd fmla="*/ 116 h 145" name="T27"/>
              <a:gd fmla="*/ 22 w 214" name="T28"/>
              <a:gd fmla="*/ 96 h 145" name="T29"/>
              <a:gd fmla="*/ 24 w 214" name="T30"/>
              <a:gd fmla="*/ 95 h 145" name="T31"/>
              <a:gd fmla="*/ 39 w 214" name="T32"/>
              <a:gd fmla="*/ 109 h 145" name="T33"/>
              <a:gd fmla="*/ 42 w 214" name="T34"/>
              <a:gd fmla="*/ 85 h 145" name="T35"/>
              <a:gd fmla="*/ 54 w 214" name="T36"/>
              <a:gd fmla="*/ 101 h 145" name="T37"/>
              <a:gd fmla="*/ 51 w 214" name="T38"/>
              <a:gd fmla="*/ 80 h 145" name="T39"/>
              <a:gd fmla="*/ 60 w 214" name="T40"/>
              <a:gd fmla="*/ 92 h 145" name="T41"/>
              <a:gd fmla="*/ 57 w 214" name="T42"/>
              <a:gd fmla="*/ 77 h 145" name="T43"/>
              <a:gd fmla="*/ 70 w 214" name="T44"/>
              <a:gd fmla="*/ 93 h 145" name="T45"/>
              <a:gd fmla="*/ 66 w 214" name="T46"/>
              <a:gd fmla="*/ 72 h 145" name="T47"/>
              <a:gd fmla="*/ 69 w 214" name="T48"/>
              <a:gd fmla="*/ 70 h 145" name="T49"/>
              <a:gd fmla="*/ 77 w 214" name="T50"/>
              <a:gd fmla="*/ 78 h 145" name="T51"/>
              <a:gd fmla="*/ 79 w 214" name="T52"/>
              <a:gd fmla="*/ 76 h 145" name="T53"/>
              <a:gd fmla="*/ 79 w 214" name="T54"/>
              <a:gd fmla="*/ 64 h 145" name="T55"/>
              <a:gd fmla="*/ 82 w 214" name="T56"/>
              <a:gd fmla="*/ 63 h 145" name="T57"/>
              <a:gd fmla="*/ 96 w 214" name="T58"/>
              <a:gd fmla="*/ 78 h 145" name="T59"/>
              <a:gd fmla="*/ 89 w 214" name="T60"/>
              <a:gd fmla="*/ 59 h 145" name="T61"/>
              <a:gd fmla="*/ 104 w 214" name="T62"/>
              <a:gd fmla="*/ 70 h 145" name="T63"/>
              <a:gd fmla="*/ 100 w 214" name="T64"/>
              <a:gd fmla="*/ 53 h 145" name="T65"/>
              <a:gd fmla="*/ 114 w 214" name="T66"/>
              <a:gd fmla="*/ 70 h 145" name="T67"/>
              <a:gd fmla="*/ 107 w 214" name="T68"/>
              <a:gd fmla="*/ 49 h 145" name="T69"/>
              <a:gd fmla="*/ 121 w 214" name="T70"/>
              <a:gd fmla="*/ 62 h 145" name="T71"/>
              <a:gd fmla="*/ 114 w 214" name="T72"/>
              <a:gd fmla="*/ 45 h 145" name="T73"/>
              <a:gd fmla="*/ 129 w 214" name="T74"/>
              <a:gd fmla="*/ 59 h 145" name="T75"/>
              <a:gd fmla="*/ 124 w 214" name="T76"/>
              <a:gd fmla="*/ 40 h 145" name="T77"/>
              <a:gd fmla="*/ 135 w 214" name="T78"/>
              <a:gd fmla="*/ 54 h 145" name="T79"/>
              <a:gd fmla="*/ 130 w 214" name="T80"/>
              <a:gd fmla="*/ 37 h 145" name="T81"/>
              <a:gd fmla="*/ 144 w 214" name="T82"/>
              <a:gd fmla="*/ 49 h 145" name="T83"/>
              <a:gd fmla="*/ 139 w 214" name="T84"/>
              <a:gd fmla="*/ 32 h 145" name="T85"/>
              <a:gd fmla="*/ 154 w 214" name="T86"/>
              <a:gd fmla="*/ 48 h 145" name="T87"/>
              <a:gd fmla="*/ 154 w 214" name="T88"/>
              <a:gd fmla="*/ 24 h 145" name="T89"/>
              <a:gd fmla="*/ 157 w 214" name="T90"/>
              <a:gd fmla="*/ 23 h 145" name="T91"/>
              <a:gd fmla="*/ 172 w 214" name="T92"/>
              <a:gd fmla="*/ 34 h 145" name="T93"/>
              <a:gd fmla="*/ 172 w 214" name="T94"/>
              <a:gd fmla="*/ 14 h 145" name="T95"/>
              <a:gd fmla="*/ 175 w 214" name="T96"/>
              <a:gd fmla="*/ 13 h 145"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45" w="214">
                <a:moveTo>
                  <a:pt x="150" y="23"/>
                </a:moveTo>
                <a:cubicBezTo>
                  <a:pt x="136" y="31"/>
                  <a:pt x="122" y="38"/>
                  <a:pt x="108" y="46"/>
                </a:cubicBezTo>
                <a:cubicBezTo>
                  <a:pt x="83" y="59"/>
                  <a:pt x="58" y="73"/>
                  <a:pt x="34" y="86"/>
                </a:cubicBezTo>
                <a:cubicBezTo>
                  <a:pt x="26" y="91"/>
                  <a:pt x="19" y="95"/>
                  <a:pt x="12" y="99"/>
                </a:cubicBezTo>
                <a:cubicBezTo>
                  <a:pt x="9" y="101"/>
                  <a:pt x="5" y="103"/>
                  <a:pt x="2" y="105"/>
                </a:cubicBezTo>
                <a:cubicBezTo>
                  <a:pt x="1" y="105"/>
                  <a:pt x="0" y="106"/>
                  <a:pt x="1" y="107"/>
                </a:cubicBezTo>
                <a:cubicBezTo>
                  <a:pt x="7" y="119"/>
                  <a:pt x="12" y="131"/>
                  <a:pt x="18" y="143"/>
                </a:cubicBezTo>
                <a:cubicBezTo>
                  <a:pt x="19" y="143"/>
                  <a:pt x="19" y="143"/>
                  <a:pt x="19" y="143"/>
                </a:cubicBezTo>
                <a:cubicBezTo>
                  <a:pt x="20" y="144"/>
                  <a:pt x="21" y="145"/>
                  <a:pt x="22" y="144"/>
                </a:cubicBezTo>
                <a:cubicBezTo>
                  <a:pt x="37" y="136"/>
                  <a:pt x="53" y="127"/>
                  <a:pt x="69" y="118"/>
                </a:cubicBezTo>
                <a:cubicBezTo>
                  <a:pt x="84" y="109"/>
                  <a:pt x="99" y="100"/>
                  <a:pt x="115" y="91"/>
                </a:cubicBezTo>
                <a:cubicBezTo>
                  <a:pt x="132" y="83"/>
                  <a:pt x="148" y="75"/>
                  <a:pt x="164" y="66"/>
                </a:cubicBezTo>
                <a:cubicBezTo>
                  <a:pt x="181" y="57"/>
                  <a:pt x="197" y="48"/>
                  <a:pt x="213" y="39"/>
                </a:cubicBezTo>
                <a:cubicBezTo>
                  <a:pt x="213" y="38"/>
                  <a:pt x="214" y="38"/>
                  <a:pt x="214" y="38"/>
                </a:cubicBezTo>
                <a:cubicBezTo>
                  <a:pt x="214" y="38"/>
                  <a:pt x="214" y="37"/>
                  <a:pt x="214" y="37"/>
                </a:cubicBezTo>
                <a:cubicBezTo>
                  <a:pt x="207" y="25"/>
                  <a:pt x="199" y="13"/>
                  <a:pt x="193" y="1"/>
                </a:cubicBezTo>
                <a:cubicBezTo>
                  <a:pt x="192" y="0"/>
                  <a:pt x="192" y="0"/>
                  <a:pt x="191" y="0"/>
                </a:cubicBezTo>
                <a:cubicBezTo>
                  <a:pt x="191" y="0"/>
                  <a:pt x="190" y="0"/>
                  <a:pt x="190" y="1"/>
                </a:cubicBezTo>
                <a:cubicBezTo>
                  <a:pt x="177" y="9"/>
                  <a:pt x="163" y="16"/>
                  <a:pt x="150" y="23"/>
                </a:cubicBezTo>
                <a:close/>
                <a:moveTo>
                  <a:pt x="181" y="9"/>
                </a:moveTo>
                <a:cubicBezTo>
                  <a:pt x="184" y="14"/>
                  <a:pt x="187" y="20"/>
                  <a:pt x="191" y="24"/>
                </a:cubicBezTo>
                <a:cubicBezTo>
                  <a:pt x="193" y="26"/>
                  <a:pt x="195" y="24"/>
                  <a:pt x="193" y="22"/>
                </a:cubicBezTo>
                <a:cubicBezTo>
                  <a:pt x="189" y="18"/>
                  <a:pt x="187" y="13"/>
                  <a:pt x="184" y="8"/>
                </a:cubicBezTo>
                <a:cubicBezTo>
                  <a:pt x="186" y="6"/>
                  <a:pt x="188" y="5"/>
                  <a:pt x="191" y="3"/>
                </a:cubicBezTo>
                <a:cubicBezTo>
                  <a:pt x="197" y="15"/>
                  <a:pt x="204" y="26"/>
                  <a:pt x="210" y="37"/>
                </a:cubicBezTo>
                <a:cubicBezTo>
                  <a:pt x="195" y="45"/>
                  <a:pt x="180" y="54"/>
                  <a:pt x="164" y="63"/>
                </a:cubicBezTo>
                <a:cubicBezTo>
                  <a:pt x="148" y="72"/>
                  <a:pt x="132" y="80"/>
                  <a:pt x="116" y="88"/>
                </a:cubicBezTo>
                <a:cubicBezTo>
                  <a:pt x="100" y="96"/>
                  <a:pt x="85" y="106"/>
                  <a:pt x="69" y="115"/>
                </a:cubicBezTo>
                <a:cubicBezTo>
                  <a:pt x="53" y="124"/>
                  <a:pt x="37" y="132"/>
                  <a:pt x="21" y="141"/>
                </a:cubicBezTo>
                <a:cubicBezTo>
                  <a:pt x="21" y="141"/>
                  <a:pt x="21" y="141"/>
                  <a:pt x="21" y="141"/>
                </a:cubicBezTo>
                <a:cubicBezTo>
                  <a:pt x="15" y="130"/>
                  <a:pt x="10" y="119"/>
                  <a:pt x="4" y="108"/>
                </a:cubicBezTo>
                <a:cubicBezTo>
                  <a:pt x="5" y="107"/>
                  <a:pt x="6" y="106"/>
                  <a:pt x="7" y="105"/>
                </a:cubicBezTo>
                <a:cubicBezTo>
                  <a:pt x="7" y="105"/>
                  <a:pt x="7" y="105"/>
                  <a:pt x="8" y="106"/>
                </a:cubicBezTo>
                <a:cubicBezTo>
                  <a:pt x="10" y="110"/>
                  <a:pt x="11" y="114"/>
                  <a:pt x="15" y="118"/>
                </a:cubicBezTo>
                <a:cubicBezTo>
                  <a:pt x="16" y="120"/>
                  <a:pt x="18" y="118"/>
                  <a:pt x="17" y="116"/>
                </a:cubicBezTo>
                <a:cubicBezTo>
                  <a:pt x="14" y="113"/>
                  <a:pt x="13" y="108"/>
                  <a:pt x="10" y="104"/>
                </a:cubicBezTo>
                <a:cubicBezTo>
                  <a:pt x="10" y="104"/>
                  <a:pt x="10" y="104"/>
                  <a:pt x="10" y="104"/>
                </a:cubicBezTo>
                <a:cubicBezTo>
                  <a:pt x="10" y="103"/>
                  <a:pt x="11" y="103"/>
                  <a:pt x="12" y="103"/>
                </a:cubicBezTo>
                <a:cubicBezTo>
                  <a:pt x="12" y="102"/>
                  <a:pt x="13" y="102"/>
                  <a:pt x="14" y="101"/>
                </a:cubicBezTo>
                <a:cubicBezTo>
                  <a:pt x="14" y="101"/>
                  <a:pt x="14" y="102"/>
                  <a:pt x="14" y="102"/>
                </a:cubicBezTo>
                <a:cubicBezTo>
                  <a:pt x="17" y="107"/>
                  <a:pt x="20" y="113"/>
                  <a:pt x="24" y="118"/>
                </a:cubicBezTo>
                <a:cubicBezTo>
                  <a:pt x="25" y="119"/>
                  <a:pt x="28" y="117"/>
                  <a:pt x="26" y="116"/>
                </a:cubicBezTo>
                <a:cubicBezTo>
                  <a:pt x="22" y="111"/>
                  <a:pt x="20" y="106"/>
                  <a:pt x="17" y="100"/>
                </a:cubicBezTo>
                <a:cubicBezTo>
                  <a:pt x="17" y="100"/>
                  <a:pt x="16" y="100"/>
                  <a:pt x="16" y="100"/>
                </a:cubicBezTo>
                <a:cubicBezTo>
                  <a:pt x="18" y="99"/>
                  <a:pt x="20" y="98"/>
                  <a:pt x="22" y="96"/>
                </a:cubicBezTo>
                <a:cubicBezTo>
                  <a:pt x="24" y="101"/>
                  <a:pt x="25" y="107"/>
                  <a:pt x="29" y="111"/>
                </a:cubicBezTo>
                <a:cubicBezTo>
                  <a:pt x="30" y="112"/>
                  <a:pt x="32" y="110"/>
                  <a:pt x="31" y="109"/>
                </a:cubicBezTo>
                <a:cubicBezTo>
                  <a:pt x="27" y="105"/>
                  <a:pt x="26" y="100"/>
                  <a:pt x="24" y="95"/>
                </a:cubicBezTo>
                <a:cubicBezTo>
                  <a:pt x="26" y="94"/>
                  <a:pt x="27" y="93"/>
                  <a:pt x="28" y="93"/>
                </a:cubicBezTo>
                <a:cubicBezTo>
                  <a:pt x="29" y="92"/>
                  <a:pt x="30" y="92"/>
                  <a:pt x="30" y="92"/>
                </a:cubicBezTo>
                <a:cubicBezTo>
                  <a:pt x="32" y="98"/>
                  <a:pt x="36" y="103"/>
                  <a:pt x="39" y="109"/>
                </a:cubicBezTo>
                <a:cubicBezTo>
                  <a:pt x="40" y="111"/>
                  <a:pt x="43" y="109"/>
                  <a:pt x="42" y="108"/>
                </a:cubicBezTo>
                <a:cubicBezTo>
                  <a:pt x="39" y="102"/>
                  <a:pt x="34" y="97"/>
                  <a:pt x="33" y="90"/>
                </a:cubicBezTo>
                <a:cubicBezTo>
                  <a:pt x="36" y="88"/>
                  <a:pt x="39" y="87"/>
                  <a:pt x="42" y="85"/>
                </a:cubicBezTo>
                <a:cubicBezTo>
                  <a:pt x="42" y="85"/>
                  <a:pt x="42" y="85"/>
                  <a:pt x="43" y="86"/>
                </a:cubicBezTo>
                <a:cubicBezTo>
                  <a:pt x="46" y="91"/>
                  <a:pt x="49" y="97"/>
                  <a:pt x="52" y="102"/>
                </a:cubicBezTo>
                <a:cubicBezTo>
                  <a:pt x="52" y="104"/>
                  <a:pt x="55" y="103"/>
                  <a:pt x="54" y="101"/>
                </a:cubicBezTo>
                <a:cubicBezTo>
                  <a:pt x="52" y="95"/>
                  <a:pt x="48" y="90"/>
                  <a:pt x="45" y="84"/>
                </a:cubicBezTo>
                <a:cubicBezTo>
                  <a:pt x="45" y="84"/>
                  <a:pt x="45" y="84"/>
                  <a:pt x="44" y="84"/>
                </a:cubicBezTo>
                <a:cubicBezTo>
                  <a:pt x="46" y="83"/>
                  <a:pt x="48" y="81"/>
                  <a:pt x="51" y="80"/>
                </a:cubicBezTo>
                <a:cubicBezTo>
                  <a:pt x="51" y="80"/>
                  <a:pt x="51" y="80"/>
                  <a:pt x="51" y="80"/>
                </a:cubicBezTo>
                <a:cubicBezTo>
                  <a:pt x="53" y="85"/>
                  <a:pt x="55" y="90"/>
                  <a:pt x="58" y="94"/>
                </a:cubicBezTo>
                <a:cubicBezTo>
                  <a:pt x="59" y="95"/>
                  <a:pt x="61" y="93"/>
                  <a:pt x="60" y="92"/>
                </a:cubicBezTo>
                <a:cubicBezTo>
                  <a:pt x="57" y="88"/>
                  <a:pt x="56" y="83"/>
                  <a:pt x="53" y="79"/>
                </a:cubicBezTo>
                <a:cubicBezTo>
                  <a:pt x="53" y="79"/>
                  <a:pt x="53" y="79"/>
                  <a:pt x="53" y="79"/>
                </a:cubicBezTo>
                <a:cubicBezTo>
                  <a:pt x="54" y="78"/>
                  <a:pt x="55" y="78"/>
                  <a:pt x="57" y="77"/>
                </a:cubicBezTo>
                <a:cubicBezTo>
                  <a:pt x="57" y="77"/>
                  <a:pt x="57" y="77"/>
                  <a:pt x="57" y="78"/>
                </a:cubicBezTo>
                <a:cubicBezTo>
                  <a:pt x="60" y="84"/>
                  <a:pt x="63" y="90"/>
                  <a:pt x="68" y="95"/>
                </a:cubicBezTo>
                <a:cubicBezTo>
                  <a:pt x="69" y="97"/>
                  <a:pt x="71" y="95"/>
                  <a:pt x="70" y="93"/>
                </a:cubicBezTo>
                <a:cubicBezTo>
                  <a:pt x="65" y="88"/>
                  <a:pt x="63" y="82"/>
                  <a:pt x="59" y="76"/>
                </a:cubicBezTo>
                <a:cubicBezTo>
                  <a:pt x="59" y="76"/>
                  <a:pt x="59" y="76"/>
                  <a:pt x="59" y="76"/>
                </a:cubicBezTo>
                <a:cubicBezTo>
                  <a:pt x="61" y="74"/>
                  <a:pt x="64" y="73"/>
                  <a:pt x="66" y="72"/>
                </a:cubicBezTo>
                <a:cubicBezTo>
                  <a:pt x="69" y="77"/>
                  <a:pt x="71" y="83"/>
                  <a:pt x="75" y="88"/>
                </a:cubicBezTo>
                <a:cubicBezTo>
                  <a:pt x="76" y="89"/>
                  <a:pt x="78" y="87"/>
                  <a:pt x="77" y="86"/>
                </a:cubicBezTo>
                <a:cubicBezTo>
                  <a:pt x="73" y="81"/>
                  <a:pt x="71" y="75"/>
                  <a:pt x="69" y="70"/>
                </a:cubicBezTo>
                <a:cubicBezTo>
                  <a:pt x="70" y="70"/>
                  <a:pt x="71" y="69"/>
                  <a:pt x="72" y="69"/>
                </a:cubicBezTo>
                <a:cubicBezTo>
                  <a:pt x="72" y="69"/>
                  <a:pt x="72" y="69"/>
                  <a:pt x="72" y="70"/>
                </a:cubicBezTo>
                <a:cubicBezTo>
                  <a:pt x="74" y="72"/>
                  <a:pt x="75" y="75"/>
                  <a:pt x="77" y="78"/>
                </a:cubicBezTo>
                <a:cubicBezTo>
                  <a:pt x="79" y="81"/>
                  <a:pt x="81" y="84"/>
                  <a:pt x="83" y="87"/>
                </a:cubicBezTo>
                <a:cubicBezTo>
                  <a:pt x="83" y="89"/>
                  <a:pt x="86" y="87"/>
                  <a:pt x="85" y="86"/>
                </a:cubicBezTo>
                <a:cubicBezTo>
                  <a:pt x="83" y="83"/>
                  <a:pt x="81" y="79"/>
                  <a:pt x="79" y="76"/>
                </a:cubicBezTo>
                <a:cubicBezTo>
                  <a:pt x="78" y="73"/>
                  <a:pt x="76" y="70"/>
                  <a:pt x="74" y="68"/>
                </a:cubicBezTo>
                <a:cubicBezTo>
                  <a:pt x="74" y="68"/>
                  <a:pt x="74" y="68"/>
                  <a:pt x="74" y="68"/>
                </a:cubicBezTo>
                <a:cubicBezTo>
                  <a:pt x="76" y="67"/>
                  <a:pt x="78" y="65"/>
                  <a:pt x="79" y="64"/>
                </a:cubicBezTo>
                <a:cubicBezTo>
                  <a:pt x="82" y="69"/>
                  <a:pt x="84" y="74"/>
                  <a:pt x="87" y="79"/>
                </a:cubicBezTo>
                <a:cubicBezTo>
                  <a:pt x="88" y="80"/>
                  <a:pt x="90" y="79"/>
                  <a:pt x="89" y="77"/>
                </a:cubicBezTo>
                <a:cubicBezTo>
                  <a:pt x="87" y="73"/>
                  <a:pt x="85" y="68"/>
                  <a:pt x="82" y="63"/>
                </a:cubicBezTo>
                <a:cubicBezTo>
                  <a:pt x="84" y="62"/>
                  <a:pt x="85" y="61"/>
                  <a:pt x="87" y="60"/>
                </a:cubicBezTo>
                <a:cubicBezTo>
                  <a:pt x="88" y="63"/>
                  <a:pt x="89" y="66"/>
                  <a:pt x="90" y="69"/>
                </a:cubicBezTo>
                <a:cubicBezTo>
                  <a:pt x="92" y="72"/>
                  <a:pt x="94" y="75"/>
                  <a:pt x="96" y="78"/>
                </a:cubicBezTo>
                <a:cubicBezTo>
                  <a:pt x="97" y="79"/>
                  <a:pt x="99" y="78"/>
                  <a:pt x="98" y="76"/>
                </a:cubicBezTo>
                <a:cubicBezTo>
                  <a:pt x="97" y="74"/>
                  <a:pt x="95" y="71"/>
                  <a:pt x="93" y="69"/>
                </a:cubicBezTo>
                <a:cubicBezTo>
                  <a:pt x="92" y="66"/>
                  <a:pt x="91" y="62"/>
                  <a:pt x="89" y="59"/>
                </a:cubicBezTo>
                <a:cubicBezTo>
                  <a:pt x="92" y="57"/>
                  <a:pt x="95" y="56"/>
                  <a:pt x="98" y="54"/>
                </a:cubicBezTo>
                <a:cubicBezTo>
                  <a:pt x="98" y="55"/>
                  <a:pt x="98" y="55"/>
                  <a:pt x="98" y="55"/>
                </a:cubicBezTo>
                <a:cubicBezTo>
                  <a:pt x="101" y="60"/>
                  <a:pt x="103" y="65"/>
                  <a:pt x="104" y="70"/>
                </a:cubicBezTo>
                <a:cubicBezTo>
                  <a:pt x="105" y="72"/>
                  <a:pt x="108" y="72"/>
                  <a:pt x="107" y="70"/>
                </a:cubicBezTo>
                <a:cubicBezTo>
                  <a:pt x="105" y="64"/>
                  <a:pt x="103" y="59"/>
                  <a:pt x="101" y="54"/>
                </a:cubicBezTo>
                <a:cubicBezTo>
                  <a:pt x="101" y="54"/>
                  <a:pt x="100" y="53"/>
                  <a:pt x="100" y="53"/>
                </a:cubicBezTo>
                <a:cubicBezTo>
                  <a:pt x="102" y="52"/>
                  <a:pt x="103" y="51"/>
                  <a:pt x="105" y="50"/>
                </a:cubicBezTo>
                <a:cubicBezTo>
                  <a:pt x="105" y="51"/>
                  <a:pt x="105" y="51"/>
                  <a:pt x="105" y="51"/>
                </a:cubicBezTo>
                <a:cubicBezTo>
                  <a:pt x="109" y="57"/>
                  <a:pt x="112" y="63"/>
                  <a:pt x="114" y="70"/>
                </a:cubicBezTo>
                <a:cubicBezTo>
                  <a:pt x="115" y="72"/>
                  <a:pt x="118" y="70"/>
                  <a:pt x="117" y="68"/>
                </a:cubicBezTo>
                <a:cubicBezTo>
                  <a:pt x="114" y="62"/>
                  <a:pt x="111" y="56"/>
                  <a:pt x="108" y="50"/>
                </a:cubicBezTo>
                <a:cubicBezTo>
                  <a:pt x="108" y="49"/>
                  <a:pt x="108" y="49"/>
                  <a:pt x="107" y="49"/>
                </a:cubicBezTo>
                <a:cubicBezTo>
                  <a:pt x="109" y="48"/>
                  <a:pt x="110" y="48"/>
                  <a:pt x="112" y="47"/>
                </a:cubicBezTo>
                <a:cubicBezTo>
                  <a:pt x="112" y="47"/>
                  <a:pt x="112" y="47"/>
                  <a:pt x="112" y="47"/>
                </a:cubicBezTo>
                <a:cubicBezTo>
                  <a:pt x="115" y="52"/>
                  <a:pt x="117" y="58"/>
                  <a:pt x="121" y="62"/>
                </a:cubicBezTo>
                <a:cubicBezTo>
                  <a:pt x="122" y="63"/>
                  <a:pt x="124" y="61"/>
                  <a:pt x="123" y="60"/>
                </a:cubicBezTo>
                <a:cubicBezTo>
                  <a:pt x="119" y="56"/>
                  <a:pt x="117" y="50"/>
                  <a:pt x="114" y="46"/>
                </a:cubicBezTo>
                <a:cubicBezTo>
                  <a:pt x="114" y="46"/>
                  <a:pt x="114" y="45"/>
                  <a:pt x="114" y="45"/>
                </a:cubicBezTo>
                <a:cubicBezTo>
                  <a:pt x="117" y="44"/>
                  <a:pt x="119" y="43"/>
                  <a:pt x="121" y="42"/>
                </a:cubicBezTo>
                <a:cubicBezTo>
                  <a:pt x="121" y="42"/>
                  <a:pt x="121" y="42"/>
                  <a:pt x="121" y="42"/>
                </a:cubicBezTo>
                <a:cubicBezTo>
                  <a:pt x="124" y="48"/>
                  <a:pt x="127" y="53"/>
                  <a:pt x="129" y="59"/>
                </a:cubicBezTo>
                <a:cubicBezTo>
                  <a:pt x="130" y="61"/>
                  <a:pt x="133" y="60"/>
                  <a:pt x="132" y="59"/>
                </a:cubicBezTo>
                <a:cubicBezTo>
                  <a:pt x="130" y="52"/>
                  <a:pt x="127" y="47"/>
                  <a:pt x="124" y="41"/>
                </a:cubicBezTo>
                <a:cubicBezTo>
                  <a:pt x="124" y="41"/>
                  <a:pt x="124" y="41"/>
                  <a:pt x="124" y="40"/>
                </a:cubicBezTo>
                <a:cubicBezTo>
                  <a:pt x="125" y="40"/>
                  <a:pt x="126" y="39"/>
                  <a:pt x="128" y="38"/>
                </a:cubicBezTo>
                <a:cubicBezTo>
                  <a:pt x="128" y="38"/>
                  <a:pt x="128" y="39"/>
                  <a:pt x="128" y="39"/>
                </a:cubicBezTo>
                <a:cubicBezTo>
                  <a:pt x="130" y="44"/>
                  <a:pt x="133" y="49"/>
                  <a:pt x="135" y="54"/>
                </a:cubicBezTo>
                <a:cubicBezTo>
                  <a:pt x="136" y="56"/>
                  <a:pt x="139" y="54"/>
                  <a:pt x="138" y="53"/>
                </a:cubicBezTo>
                <a:cubicBezTo>
                  <a:pt x="135" y="48"/>
                  <a:pt x="133" y="42"/>
                  <a:pt x="130" y="37"/>
                </a:cubicBezTo>
                <a:cubicBezTo>
                  <a:pt x="130" y="37"/>
                  <a:pt x="130" y="37"/>
                  <a:pt x="130" y="37"/>
                </a:cubicBezTo>
                <a:cubicBezTo>
                  <a:pt x="132" y="36"/>
                  <a:pt x="134" y="35"/>
                  <a:pt x="137" y="33"/>
                </a:cubicBezTo>
                <a:cubicBezTo>
                  <a:pt x="137" y="34"/>
                  <a:pt x="137" y="34"/>
                  <a:pt x="137" y="34"/>
                </a:cubicBezTo>
                <a:cubicBezTo>
                  <a:pt x="139" y="39"/>
                  <a:pt x="142" y="44"/>
                  <a:pt x="144" y="49"/>
                </a:cubicBezTo>
                <a:cubicBezTo>
                  <a:pt x="145" y="51"/>
                  <a:pt x="148" y="49"/>
                  <a:pt x="147" y="48"/>
                </a:cubicBezTo>
                <a:cubicBezTo>
                  <a:pt x="144" y="43"/>
                  <a:pt x="141" y="38"/>
                  <a:pt x="140" y="33"/>
                </a:cubicBezTo>
                <a:cubicBezTo>
                  <a:pt x="139" y="33"/>
                  <a:pt x="139" y="32"/>
                  <a:pt x="139" y="32"/>
                </a:cubicBezTo>
                <a:cubicBezTo>
                  <a:pt x="140" y="32"/>
                  <a:pt x="141" y="31"/>
                  <a:pt x="143" y="30"/>
                </a:cubicBezTo>
                <a:cubicBezTo>
                  <a:pt x="144" y="30"/>
                  <a:pt x="144" y="29"/>
                  <a:pt x="145" y="29"/>
                </a:cubicBezTo>
                <a:cubicBezTo>
                  <a:pt x="148" y="35"/>
                  <a:pt x="151" y="42"/>
                  <a:pt x="154" y="48"/>
                </a:cubicBezTo>
                <a:cubicBezTo>
                  <a:pt x="155" y="50"/>
                  <a:pt x="158" y="48"/>
                  <a:pt x="157" y="47"/>
                </a:cubicBezTo>
                <a:cubicBezTo>
                  <a:pt x="153" y="41"/>
                  <a:pt x="151" y="34"/>
                  <a:pt x="148" y="28"/>
                </a:cubicBezTo>
                <a:cubicBezTo>
                  <a:pt x="150" y="26"/>
                  <a:pt x="152" y="25"/>
                  <a:pt x="154" y="24"/>
                </a:cubicBezTo>
                <a:cubicBezTo>
                  <a:pt x="157" y="29"/>
                  <a:pt x="158" y="36"/>
                  <a:pt x="162" y="40"/>
                </a:cubicBezTo>
                <a:cubicBezTo>
                  <a:pt x="164" y="41"/>
                  <a:pt x="166" y="39"/>
                  <a:pt x="165" y="38"/>
                </a:cubicBezTo>
                <a:cubicBezTo>
                  <a:pt x="160" y="34"/>
                  <a:pt x="159" y="28"/>
                  <a:pt x="157" y="23"/>
                </a:cubicBezTo>
                <a:cubicBezTo>
                  <a:pt x="159" y="21"/>
                  <a:pt x="161" y="20"/>
                  <a:pt x="164" y="19"/>
                </a:cubicBezTo>
                <a:cubicBezTo>
                  <a:pt x="164" y="19"/>
                  <a:pt x="164" y="19"/>
                  <a:pt x="164" y="19"/>
                </a:cubicBezTo>
                <a:cubicBezTo>
                  <a:pt x="167" y="23"/>
                  <a:pt x="170" y="29"/>
                  <a:pt x="172" y="34"/>
                </a:cubicBezTo>
                <a:cubicBezTo>
                  <a:pt x="172" y="36"/>
                  <a:pt x="175" y="35"/>
                  <a:pt x="175" y="34"/>
                </a:cubicBezTo>
                <a:cubicBezTo>
                  <a:pt x="173" y="28"/>
                  <a:pt x="170" y="22"/>
                  <a:pt x="166" y="17"/>
                </a:cubicBezTo>
                <a:cubicBezTo>
                  <a:pt x="168" y="16"/>
                  <a:pt x="170" y="15"/>
                  <a:pt x="172" y="14"/>
                </a:cubicBezTo>
                <a:cubicBezTo>
                  <a:pt x="175" y="19"/>
                  <a:pt x="178" y="23"/>
                  <a:pt x="181" y="28"/>
                </a:cubicBezTo>
                <a:cubicBezTo>
                  <a:pt x="181" y="30"/>
                  <a:pt x="184" y="28"/>
                  <a:pt x="183" y="27"/>
                </a:cubicBezTo>
                <a:cubicBezTo>
                  <a:pt x="180" y="22"/>
                  <a:pt x="177" y="17"/>
                  <a:pt x="175" y="13"/>
                </a:cubicBezTo>
                <a:cubicBezTo>
                  <a:pt x="177" y="12"/>
                  <a:pt x="179" y="10"/>
                  <a:pt x="181" y="9"/>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17" name="Freeform 113"/>
          <p:cNvSpPr/>
          <p:nvPr/>
        </p:nvSpPr>
        <p:spPr bwMode="auto">
          <a:xfrm>
            <a:off x="5845175" y="5110163"/>
            <a:ext cx="44450" cy="68263"/>
          </a:xfrm>
          <a:custGeom>
            <a:gdLst>
              <a:gd fmla="*/ 1 w 12" name="T0"/>
              <a:gd fmla="*/ 3 h 18" name="T1"/>
              <a:gd fmla="*/ 8 w 12" name="T2"/>
              <a:gd fmla="*/ 17 h 18" name="T3"/>
              <a:gd fmla="*/ 11 w 12" name="T4"/>
              <a:gd fmla="*/ 15 h 18" name="T5"/>
              <a:gd fmla="*/ 4 w 12" name="T6"/>
              <a:gd fmla="*/ 2 h 18" name="T7"/>
              <a:gd fmla="*/ 1 w 12" name="T8"/>
              <a:gd fmla="*/ 3 h 18" name="T9"/>
            </a:gdLst>
            <a:cxnLst>
              <a:cxn ang="0">
                <a:pos x="T0" y="T1"/>
              </a:cxn>
              <a:cxn ang="0">
                <a:pos x="T2" y="T3"/>
              </a:cxn>
              <a:cxn ang="0">
                <a:pos x="T4" y="T5"/>
              </a:cxn>
              <a:cxn ang="0">
                <a:pos x="T6" y="T7"/>
              </a:cxn>
              <a:cxn ang="0">
                <a:pos x="T8" y="T9"/>
              </a:cxn>
            </a:cxnLst>
            <a:rect b="b" l="0" r="r" t="0"/>
            <a:pathLst>
              <a:path h="18" w="12">
                <a:moveTo>
                  <a:pt x="1" y="3"/>
                </a:moveTo>
                <a:cubicBezTo>
                  <a:pt x="4" y="8"/>
                  <a:pt x="6" y="12"/>
                  <a:pt x="8" y="17"/>
                </a:cubicBezTo>
                <a:cubicBezTo>
                  <a:pt x="9" y="18"/>
                  <a:pt x="12" y="17"/>
                  <a:pt x="11" y="15"/>
                </a:cubicBezTo>
                <a:cubicBezTo>
                  <a:pt x="8" y="11"/>
                  <a:pt x="6" y="6"/>
                  <a:pt x="4" y="2"/>
                </a:cubicBezTo>
                <a:cubicBezTo>
                  <a:pt x="3" y="0"/>
                  <a:pt x="0" y="2"/>
                  <a:pt x="1" y="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18" name="Freeform 114"/>
          <p:cNvSpPr>
            <a:spLocks noEditPoints="1"/>
          </p:cNvSpPr>
          <p:nvPr/>
        </p:nvSpPr>
        <p:spPr bwMode="auto">
          <a:xfrm>
            <a:off x="6243637" y="1660525"/>
            <a:ext cx="503237" cy="346075"/>
          </a:xfrm>
          <a:custGeom>
            <a:gdLst>
              <a:gd fmla="*/ 68 w 134" name="T0"/>
              <a:gd fmla="*/ 91 h 92" name="T1"/>
              <a:gd fmla="*/ 132 w 134" name="T2"/>
              <a:gd fmla="*/ 91 h 92" name="T3"/>
              <a:gd fmla="*/ 132 w 134" name="T4"/>
              <a:gd fmla="*/ 91 h 92" name="T5"/>
              <a:gd fmla="*/ 132 w 134" name="T6"/>
              <a:gd fmla="*/ 51 h 92" name="T7"/>
              <a:gd fmla="*/ 132 w 134" name="T8"/>
              <a:gd fmla="*/ 3 h 92" name="T9"/>
              <a:gd fmla="*/ 99 w 134" name="T10"/>
              <a:gd fmla="*/ 3 h 92" name="T11"/>
              <a:gd fmla="*/ 33 w 134" name="T12"/>
              <a:gd fmla="*/ 1 h 92" name="T13"/>
              <a:gd fmla="*/ 1 w 134" name="T14"/>
              <a:gd fmla="*/ 2 h 92" name="T15"/>
              <a:gd fmla="*/ 1 w 134" name="T16"/>
              <a:gd fmla="*/ 15 h 92" name="T17"/>
              <a:gd fmla="*/ 5 w 134" name="T18"/>
              <a:gd fmla="*/ 86 h 92" name="T19"/>
              <a:gd fmla="*/ 7 w 134" name="T20"/>
              <a:gd fmla="*/ 88 h 92" name="T21"/>
              <a:gd fmla="*/ 38 w 134" name="T22"/>
              <a:gd fmla="*/ 87 h 92" name="T23"/>
              <a:gd fmla="*/ 29 w 134" name="T24"/>
              <a:gd fmla="*/ 72 h 92" name="T25"/>
              <a:gd fmla="*/ 55 w 134" name="T26"/>
              <a:gd fmla="*/ 47 h 92" name="T27"/>
              <a:gd fmla="*/ 70 w 134" name="T28"/>
              <a:gd fmla="*/ 58 h 92" name="T29"/>
              <a:gd fmla="*/ 80 w 134" name="T30"/>
              <a:gd fmla="*/ 49 h 92" name="T31"/>
              <a:gd fmla="*/ 128 w 134" name="T32"/>
              <a:gd fmla="*/ 89 h 92" name="T33"/>
              <a:gd fmla="*/ 38 w 134" name="T34"/>
              <a:gd fmla="*/ 87 h 92" name="T35"/>
              <a:gd fmla="*/ 129 w 134" name="T36"/>
              <a:gd fmla="*/ 51 h 92" name="T37"/>
              <a:gd fmla="*/ 88 w 134" name="T38"/>
              <a:gd fmla="*/ 43 h 92" name="T39"/>
              <a:gd fmla="*/ 130 w 134" name="T40"/>
              <a:gd fmla="*/ 8 h 92" name="T41"/>
              <a:gd fmla="*/ 31 w 134" name="T42"/>
              <a:gd fmla="*/ 4 h 92" name="T43"/>
              <a:gd fmla="*/ 101 w 134" name="T44"/>
              <a:gd fmla="*/ 6 h 92" name="T45"/>
              <a:gd fmla="*/ 97 w 134" name="T46"/>
              <a:gd fmla="*/ 31 h 92" name="T47"/>
              <a:gd fmla="*/ 69 w 134" name="T48"/>
              <a:gd fmla="*/ 55 h 92" name="T49"/>
              <a:gd fmla="*/ 33 w 134" name="T50"/>
              <a:gd fmla="*/ 24 h 92" name="T51"/>
              <a:gd fmla="*/ 31 w 134" name="T52"/>
              <a:gd fmla="*/ 4 h 92" name="T53"/>
              <a:gd fmla="*/ 4 w 134" name="T54"/>
              <a:gd fmla="*/ 17 h 92" name="T55"/>
              <a:gd fmla="*/ 31 w 134" name="T56"/>
              <a:gd fmla="*/ 26 h 92" name="T57"/>
              <a:gd fmla="*/ 52 w 134" name="T58"/>
              <a:gd fmla="*/ 46 h 92" name="T59"/>
              <a:gd fmla="*/ 9 w 134" name="T60"/>
              <a:gd fmla="*/ 85 h 92" name="T61"/>
              <a:gd fmla="*/ 5 w 134" name="T62"/>
              <a:gd fmla="*/ 36 h 92"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2" w="134">
                <a:moveTo>
                  <a:pt x="36" y="90"/>
                </a:moveTo>
                <a:cubicBezTo>
                  <a:pt x="46" y="90"/>
                  <a:pt x="57" y="90"/>
                  <a:pt x="68" y="91"/>
                </a:cubicBezTo>
                <a:cubicBezTo>
                  <a:pt x="89" y="91"/>
                  <a:pt x="110" y="92"/>
                  <a:pt x="131" y="92"/>
                </a:cubicBezTo>
                <a:cubicBezTo>
                  <a:pt x="131" y="92"/>
                  <a:pt x="132" y="91"/>
                  <a:pt x="132" y="91"/>
                </a:cubicBezTo>
                <a:cubicBezTo>
                  <a:pt x="132" y="91"/>
                  <a:pt x="132" y="91"/>
                  <a:pt x="132" y="91"/>
                </a:cubicBezTo>
                <a:cubicBezTo>
                  <a:pt x="132" y="91"/>
                  <a:pt x="132" y="91"/>
                  <a:pt x="132" y="91"/>
                </a:cubicBezTo>
                <a:cubicBezTo>
                  <a:pt x="132" y="91"/>
                  <a:pt x="132" y="91"/>
                  <a:pt x="132" y="90"/>
                </a:cubicBezTo>
                <a:cubicBezTo>
                  <a:pt x="132" y="77"/>
                  <a:pt x="132" y="64"/>
                  <a:pt x="132" y="51"/>
                </a:cubicBezTo>
                <a:cubicBezTo>
                  <a:pt x="132" y="42"/>
                  <a:pt x="132" y="34"/>
                  <a:pt x="133" y="26"/>
                </a:cubicBezTo>
                <a:cubicBezTo>
                  <a:pt x="133" y="18"/>
                  <a:pt x="134" y="11"/>
                  <a:pt x="132" y="3"/>
                </a:cubicBezTo>
                <a:cubicBezTo>
                  <a:pt x="132" y="2"/>
                  <a:pt x="132" y="1"/>
                  <a:pt x="131" y="2"/>
                </a:cubicBezTo>
                <a:cubicBezTo>
                  <a:pt x="120" y="3"/>
                  <a:pt x="110" y="3"/>
                  <a:pt x="99" y="3"/>
                </a:cubicBezTo>
                <a:cubicBezTo>
                  <a:pt x="88" y="2"/>
                  <a:pt x="77" y="2"/>
                  <a:pt x="66" y="2"/>
                </a:cubicBezTo>
                <a:cubicBezTo>
                  <a:pt x="55" y="2"/>
                  <a:pt x="44" y="1"/>
                  <a:pt x="33" y="1"/>
                </a:cubicBezTo>
                <a:cubicBezTo>
                  <a:pt x="23" y="0"/>
                  <a:pt x="13" y="2"/>
                  <a:pt x="3" y="1"/>
                </a:cubicBezTo>
                <a:cubicBezTo>
                  <a:pt x="2" y="1"/>
                  <a:pt x="1" y="1"/>
                  <a:pt x="1" y="2"/>
                </a:cubicBezTo>
                <a:cubicBezTo>
                  <a:pt x="1" y="2"/>
                  <a:pt x="1" y="2"/>
                  <a:pt x="1" y="2"/>
                </a:cubicBezTo>
                <a:cubicBezTo>
                  <a:pt x="0" y="6"/>
                  <a:pt x="1" y="11"/>
                  <a:pt x="1" y="15"/>
                </a:cubicBezTo>
                <a:cubicBezTo>
                  <a:pt x="1" y="21"/>
                  <a:pt x="1" y="28"/>
                  <a:pt x="2" y="35"/>
                </a:cubicBezTo>
                <a:cubicBezTo>
                  <a:pt x="2" y="52"/>
                  <a:pt x="3" y="69"/>
                  <a:pt x="5" y="86"/>
                </a:cubicBezTo>
                <a:cubicBezTo>
                  <a:pt x="5" y="87"/>
                  <a:pt x="6" y="88"/>
                  <a:pt x="7" y="88"/>
                </a:cubicBezTo>
                <a:cubicBezTo>
                  <a:pt x="7" y="88"/>
                  <a:pt x="7" y="88"/>
                  <a:pt x="7" y="88"/>
                </a:cubicBezTo>
                <a:cubicBezTo>
                  <a:pt x="17" y="89"/>
                  <a:pt x="27" y="89"/>
                  <a:pt x="36" y="90"/>
                </a:cubicBezTo>
                <a:close/>
                <a:moveTo>
                  <a:pt x="38" y="87"/>
                </a:moveTo>
                <a:cubicBezTo>
                  <a:pt x="29" y="86"/>
                  <a:pt x="21" y="86"/>
                  <a:pt x="12" y="85"/>
                </a:cubicBezTo>
                <a:cubicBezTo>
                  <a:pt x="17" y="80"/>
                  <a:pt x="24" y="76"/>
                  <a:pt x="29" y="72"/>
                </a:cubicBezTo>
                <a:cubicBezTo>
                  <a:pt x="38" y="64"/>
                  <a:pt x="47" y="57"/>
                  <a:pt x="55" y="48"/>
                </a:cubicBezTo>
                <a:cubicBezTo>
                  <a:pt x="55" y="47"/>
                  <a:pt x="55" y="47"/>
                  <a:pt x="55" y="47"/>
                </a:cubicBezTo>
                <a:cubicBezTo>
                  <a:pt x="59" y="51"/>
                  <a:pt x="63" y="55"/>
                  <a:pt x="67" y="58"/>
                </a:cubicBezTo>
                <a:cubicBezTo>
                  <a:pt x="68" y="59"/>
                  <a:pt x="69" y="58"/>
                  <a:pt x="70" y="58"/>
                </a:cubicBezTo>
                <a:cubicBezTo>
                  <a:pt x="70" y="58"/>
                  <a:pt x="71" y="58"/>
                  <a:pt x="71" y="57"/>
                </a:cubicBezTo>
                <a:cubicBezTo>
                  <a:pt x="74" y="54"/>
                  <a:pt x="77" y="51"/>
                  <a:pt x="80" y="49"/>
                </a:cubicBezTo>
                <a:cubicBezTo>
                  <a:pt x="82" y="47"/>
                  <a:pt x="84" y="46"/>
                  <a:pt x="85" y="44"/>
                </a:cubicBezTo>
                <a:cubicBezTo>
                  <a:pt x="101" y="57"/>
                  <a:pt x="115" y="73"/>
                  <a:pt x="128" y="89"/>
                </a:cubicBezTo>
                <a:cubicBezTo>
                  <a:pt x="109" y="89"/>
                  <a:pt x="89" y="88"/>
                  <a:pt x="69" y="88"/>
                </a:cubicBezTo>
                <a:cubicBezTo>
                  <a:pt x="59" y="87"/>
                  <a:pt x="48" y="87"/>
                  <a:pt x="38" y="87"/>
                </a:cubicBezTo>
                <a:close/>
                <a:moveTo>
                  <a:pt x="130" y="27"/>
                </a:moveTo>
                <a:cubicBezTo>
                  <a:pt x="129" y="35"/>
                  <a:pt x="129" y="43"/>
                  <a:pt x="129" y="51"/>
                </a:cubicBezTo>
                <a:cubicBezTo>
                  <a:pt x="129" y="62"/>
                  <a:pt x="129" y="74"/>
                  <a:pt x="129" y="85"/>
                </a:cubicBezTo>
                <a:cubicBezTo>
                  <a:pt x="116" y="71"/>
                  <a:pt x="103" y="55"/>
                  <a:pt x="88" y="43"/>
                </a:cubicBezTo>
                <a:cubicBezTo>
                  <a:pt x="91" y="40"/>
                  <a:pt x="95" y="36"/>
                  <a:pt x="98" y="33"/>
                </a:cubicBezTo>
                <a:cubicBezTo>
                  <a:pt x="109" y="25"/>
                  <a:pt x="119" y="16"/>
                  <a:pt x="130" y="8"/>
                </a:cubicBezTo>
                <a:cubicBezTo>
                  <a:pt x="131" y="14"/>
                  <a:pt x="130" y="21"/>
                  <a:pt x="130" y="27"/>
                </a:cubicBezTo>
                <a:close/>
                <a:moveTo>
                  <a:pt x="31" y="4"/>
                </a:moveTo>
                <a:cubicBezTo>
                  <a:pt x="43" y="4"/>
                  <a:pt x="55" y="4"/>
                  <a:pt x="66" y="5"/>
                </a:cubicBezTo>
                <a:cubicBezTo>
                  <a:pt x="78" y="5"/>
                  <a:pt x="90" y="5"/>
                  <a:pt x="101" y="6"/>
                </a:cubicBezTo>
                <a:cubicBezTo>
                  <a:pt x="111" y="6"/>
                  <a:pt x="120" y="6"/>
                  <a:pt x="129" y="5"/>
                </a:cubicBezTo>
                <a:cubicBezTo>
                  <a:pt x="118" y="13"/>
                  <a:pt x="108" y="22"/>
                  <a:pt x="97" y="31"/>
                </a:cubicBezTo>
                <a:cubicBezTo>
                  <a:pt x="91" y="36"/>
                  <a:pt x="85" y="41"/>
                  <a:pt x="79" y="46"/>
                </a:cubicBezTo>
                <a:cubicBezTo>
                  <a:pt x="76" y="49"/>
                  <a:pt x="72" y="52"/>
                  <a:pt x="69" y="55"/>
                </a:cubicBezTo>
                <a:cubicBezTo>
                  <a:pt x="69" y="55"/>
                  <a:pt x="69" y="55"/>
                  <a:pt x="69" y="56"/>
                </a:cubicBezTo>
                <a:cubicBezTo>
                  <a:pt x="56" y="45"/>
                  <a:pt x="45" y="34"/>
                  <a:pt x="33" y="24"/>
                </a:cubicBezTo>
                <a:cubicBezTo>
                  <a:pt x="24" y="18"/>
                  <a:pt x="16" y="11"/>
                  <a:pt x="8" y="4"/>
                </a:cubicBezTo>
                <a:cubicBezTo>
                  <a:pt x="16" y="4"/>
                  <a:pt x="24" y="3"/>
                  <a:pt x="31" y="4"/>
                </a:cubicBezTo>
                <a:close/>
                <a:moveTo>
                  <a:pt x="5" y="36"/>
                </a:moveTo>
                <a:cubicBezTo>
                  <a:pt x="4" y="29"/>
                  <a:pt x="4" y="23"/>
                  <a:pt x="4" y="17"/>
                </a:cubicBezTo>
                <a:cubicBezTo>
                  <a:pt x="4" y="13"/>
                  <a:pt x="3" y="8"/>
                  <a:pt x="4" y="5"/>
                </a:cubicBezTo>
                <a:cubicBezTo>
                  <a:pt x="13" y="12"/>
                  <a:pt x="22" y="19"/>
                  <a:pt x="31" y="26"/>
                </a:cubicBezTo>
                <a:cubicBezTo>
                  <a:pt x="38" y="32"/>
                  <a:pt x="45" y="39"/>
                  <a:pt x="53" y="45"/>
                </a:cubicBezTo>
                <a:cubicBezTo>
                  <a:pt x="53" y="45"/>
                  <a:pt x="53" y="45"/>
                  <a:pt x="52" y="46"/>
                </a:cubicBezTo>
                <a:cubicBezTo>
                  <a:pt x="46" y="54"/>
                  <a:pt x="36" y="62"/>
                  <a:pt x="28" y="69"/>
                </a:cubicBezTo>
                <a:cubicBezTo>
                  <a:pt x="21" y="74"/>
                  <a:pt x="14" y="79"/>
                  <a:pt x="9" y="85"/>
                </a:cubicBezTo>
                <a:cubicBezTo>
                  <a:pt x="8" y="85"/>
                  <a:pt x="8" y="85"/>
                  <a:pt x="8" y="85"/>
                </a:cubicBezTo>
                <a:cubicBezTo>
                  <a:pt x="6" y="69"/>
                  <a:pt x="5" y="52"/>
                  <a:pt x="5"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19" name="Freeform 115"/>
          <p:cNvSpPr>
            <a:spLocks noEditPoints="1"/>
          </p:cNvSpPr>
          <p:nvPr/>
        </p:nvSpPr>
        <p:spPr bwMode="auto">
          <a:xfrm>
            <a:off x="1547813" y="3476625"/>
            <a:ext cx="503237" cy="341313"/>
          </a:xfrm>
          <a:custGeom>
            <a:gdLst>
              <a:gd fmla="*/ 68 w 134" name="T0"/>
              <a:gd fmla="*/ 90 h 91" name="T1"/>
              <a:gd fmla="*/ 132 w 134" name="T2"/>
              <a:gd fmla="*/ 91 h 91" name="T3"/>
              <a:gd fmla="*/ 132 w 134" name="T4"/>
              <a:gd fmla="*/ 91 h 91" name="T5"/>
              <a:gd fmla="*/ 132 w 134" name="T6"/>
              <a:gd fmla="*/ 50 h 91" name="T7"/>
              <a:gd fmla="*/ 132 w 134" name="T8"/>
              <a:gd fmla="*/ 3 h 91" name="T9"/>
              <a:gd fmla="*/ 99 w 134" name="T10"/>
              <a:gd fmla="*/ 2 h 91" name="T11"/>
              <a:gd fmla="*/ 33 w 134" name="T12"/>
              <a:gd fmla="*/ 1 h 91" name="T13"/>
              <a:gd fmla="*/ 1 w 134" name="T14"/>
              <a:gd fmla="*/ 2 h 91" name="T15"/>
              <a:gd fmla="*/ 1 w 134" name="T16"/>
              <a:gd fmla="*/ 14 h 91" name="T17"/>
              <a:gd fmla="*/ 5 w 134" name="T18"/>
              <a:gd fmla="*/ 86 h 91" name="T19"/>
              <a:gd fmla="*/ 8 w 134" name="T20"/>
              <a:gd fmla="*/ 88 h 91" name="T21"/>
              <a:gd fmla="*/ 38 w 134" name="T22"/>
              <a:gd fmla="*/ 87 h 91" name="T23"/>
              <a:gd fmla="*/ 29 w 134" name="T24"/>
              <a:gd fmla="*/ 71 h 91" name="T25"/>
              <a:gd fmla="*/ 55 w 134" name="T26"/>
              <a:gd fmla="*/ 47 h 91" name="T27"/>
              <a:gd fmla="*/ 70 w 134" name="T28"/>
              <a:gd fmla="*/ 58 h 91" name="T29"/>
              <a:gd fmla="*/ 81 w 134" name="T30"/>
              <a:gd fmla="*/ 48 h 91" name="T31"/>
              <a:gd fmla="*/ 129 w 134" name="T32"/>
              <a:gd fmla="*/ 89 h 91" name="T33"/>
              <a:gd fmla="*/ 38 w 134" name="T34"/>
              <a:gd fmla="*/ 87 h 91" name="T35"/>
              <a:gd fmla="*/ 129 w 134" name="T36"/>
              <a:gd fmla="*/ 50 h 91" name="T37"/>
              <a:gd fmla="*/ 88 w 134" name="T38"/>
              <a:gd fmla="*/ 42 h 91" name="T39"/>
              <a:gd fmla="*/ 130 w 134" name="T40"/>
              <a:gd fmla="*/ 7 h 91" name="T41"/>
              <a:gd fmla="*/ 31 w 134" name="T42"/>
              <a:gd fmla="*/ 3 h 91" name="T43"/>
              <a:gd fmla="*/ 101 w 134" name="T44"/>
              <a:gd fmla="*/ 5 h 91" name="T45"/>
              <a:gd fmla="*/ 97 w 134" name="T46"/>
              <a:gd fmla="*/ 31 h 91" name="T47"/>
              <a:gd fmla="*/ 69 w 134" name="T48"/>
              <a:gd fmla="*/ 55 h 91" name="T49"/>
              <a:gd fmla="*/ 33 w 134" name="T50"/>
              <a:gd fmla="*/ 24 h 91" name="T51"/>
              <a:gd fmla="*/ 31 w 134" name="T52"/>
              <a:gd fmla="*/ 3 h 91" name="T53"/>
              <a:gd fmla="*/ 4 w 134" name="T54"/>
              <a:gd fmla="*/ 16 h 91" name="T55"/>
              <a:gd fmla="*/ 31 w 134" name="T56"/>
              <a:gd fmla="*/ 26 h 91" name="T57"/>
              <a:gd fmla="*/ 53 w 134" name="T58"/>
              <a:gd fmla="*/ 45 h 91" name="T59"/>
              <a:gd fmla="*/ 9 w 134" name="T60"/>
              <a:gd fmla="*/ 85 h 91" name="T61"/>
              <a:gd fmla="*/ 5 w 134" name="T62"/>
              <a:gd fmla="*/ 36 h 9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1" w="134">
                <a:moveTo>
                  <a:pt x="36" y="89"/>
                </a:moveTo>
                <a:cubicBezTo>
                  <a:pt x="47" y="90"/>
                  <a:pt x="57" y="90"/>
                  <a:pt x="68" y="90"/>
                </a:cubicBezTo>
                <a:cubicBezTo>
                  <a:pt x="89" y="91"/>
                  <a:pt x="110" y="91"/>
                  <a:pt x="131" y="91"/>
                </a:cubicBezTo>
                <a:cubicBezTo>
                  <a:pt x="131" y="91"/>
                  <a:pt x="132" y="91"/>
                  <a:pt x="132" y="91"/>
                </a:cubicBezTo>
                <a:cubicBezTo>
                  <a:pt x="132" y="91"/>
                  <a:pt x="132" y="91"/>
                  <a:pt x="132" y="91"/>
                </a:cubicBezTo>
                <a:cubicBezTo>
                  <a:pt x="132" y="91"/>
                  <a:pt x="132" y="91"/>
                  <a:pt x="132" y="91"/>
                </a:cubicBezTo>
                <a:cubicBezTo>
                  <a:pt x="132" y="91"/>
                  <a:pt x="132" y="90"/>
                  <a:pt x="132" y="90"/>
                </a:cubicBezTo>
                <a:cubicBezTo>
                  <a:pt x="132" y="77"/>
                  <a:pt x="132" y="64"/>
                  <a:pt x="132" y="50"/>
                </a:cubicBezTo>
                <a:cubicBezTo>
                  <a:pt x="132" y="42"/>
                  <a:pt x="132" y="34"/>
                  <a:pt x="133" y="25"/>
                </a:cubicBezTo>
                <a:cubicBezTo>
                  <a:pt x="133" y="18"/>
                  <a:pt x="134" y="11"/>
                  <a:pt x="132" y="3"/>
                </a:cubicBezTo>
                <a:cubicBezTo>
                  <a:pt x="133" y="2"/>
                  <a:pt x="132" y="1"/>
                  <a:pt x="131" y="1"/>
                </a:cubicBezTo>
                <a:cubicBezTo>
                  <a:pt x="120" y="3"/>
                  <a:pt x="110" y="3"/>
                  <a:pt x="99" y="2"/>
                </a:cubicBezTo>
                <a:cubicBezTo>
                  <a:pt x="88" y="2"/>
                  <a:pt x="77" y="2"/>
                  <a:pt x="66" y="2"/>
                </a:cubicBezTo>
                <a:cubicBezTo>
                  <a:pt x="55" y="1"/>
                  <a:pt x="44" y="1"/>
                  <a:pt x="33" y="1"/>
                </a:cubicBezTo>
                <a:cubicBezTo>
                  <a:pt x="23" y="0"/>
                  <a:pt x="13" y="2"/>
                  <a:pt x="3" y="1"/>
                </a:cubicBezTo>
                <a:cubicBezTo>
                  <a:pt x="2" y="1"/>
                  <a:pt x="2" y="1"/>
                  <a:pt x="1" y="2"/>
                </a:cubicBezTo>
                <a:cubicBezTo>
                  <a:pt x="1" y="2"/>
                  <a:pt x="1" y="2"/>
                  <a:pt x="1" y="2"/>
                </a:cubicBezTo>
                <a:cubicBezTo>
                  <a:pt x="0" y="6"/>
                  <a:pt x="1" y="10"/>
                  <a:pt x="1" y="14"/>
                </a:cubicBezTo>
                <a:cubicBezTo>
                  <a:pt x="1" y="21"/>
                  <a:pt x="1" y="28"/>
                  <a:pt x="2" y="35"/>
                </a:cubicBezTo>
                <a:cubicBezTo>
                  <a:pt x="2" y="52"/>
                  <a:pt x="3" y="69"/>
                  <a:pt x="5" y="86"/>
                </a:cubicBezTo>
                <a:cubicBezTo>
                  <a:pt x="5" y="87"/>
                  <a:pt x="6" y="88"/>
                  <a:pt x="7" y="87"/>
                </a:cubicBezTo>
                <a:cubicBezTo>
                  <a:pt x="7" y="88"/>
                  <a:pt x="7" y="88"/>
                  <a:pt x="8" y="88"/>
                </a:cubicBezTo>
                <a:cubicBezTo>
                  <a:pt x="17" y="89"/>
                  <a:pt x="27" y="89"/>
                  <a:pt x="36" y="89"/>
                </a:cubicBezTo>
                <a:close/>
                <a:moveTo>
                  <a:pt x="38" y="87"/>
                </a:moveTo>
                <a:cubicBezTo>
                  <a:pt x="29" y="86"/>
                  <a:pt x="21" y="86"/>
                  <a:pt x="12" y="85"/>
                </a:cubicBezTo>
                <a:cubicBezTo>
                  <a:pt x="17" y="80"/>
                  <a:pt x="24" y="76"/>
                  <a:pt x="29" y="71"/>
                </a:cubicBezTo>
                <a:cubicBezTo>
                  <a:pt x="38" y="64"/>
                  <a:pt x="47" y="57"/>
                  <a:pt x="55" y="47"/>
                </a:cubicBezTo>
                <a:cubicBezTo>
                  <a:pt x="55" y="47"/>
                  <a:pt x="55" y="47"/>
                  <a:pt x="55" y="47"/>
                </a:cubicBezTo>
                <a:cubicBezTo>
                  <a:pt x="59" y="51"/>
                  <a:pt x="63" y="55"/>
                  <a:pt x="68" y="58"/>
                </a:cubicBezTo>
                <a:cubicBezTo>
                  <a:pt x="68" y="59"/>
                  <a:pt x="69" y="58"/>
                  <a:pt x="70" y="58"/>
                </a:cubicBezTo>
                <a:cubicBezTo>
                  <a:pt x="70" y="58"/>
                  <a:pt x="71" y="58"/>
                  <a:pt x="71" y="57"/>
                </a:cubicBezTo>
                <a:cubicBezTo>
                  <a:pt x="74" y="54"/>
                  <a:pt x="77" y="51"/>
                  <a:pt x="81" y="48"/>
                </a:cubicBezTo>
                <a:cubicBezTo>
                  <a:pt x="82" y="47"/>
                  <a:pt x="84" y="46"/>
                  <a:pt x="85" y="44"/>
                </a:cubicBezTo>
                <a:cubicBezTo>
                  <a:pt x="101" y="57"/>
                  <a:pt x="115" y="73"/>
                  <a:pt x="129" y="89"/>
                </a:cubicBezTo>
                <a:cubicBezTo>
                  <a:pt x="109" y="88"/>
                  <a:pt x="89" y="88"/>
                  <a:pt x="69" y="88"/>
                </a:cubicBezTo>
                <a:cubicBezTo>
                  <a:pt x="59" y="87"/>
                  <a:pt x="48" y="87"/>
                  <a:pt x="38" y="87"/>
                </a:cubicBezTo>
                <a:close/>
                <a:moveTo>
                  <a:pt x="130" y="27"/>
                </a:moveTo>
                <a:cubicBezTo>
                  <a:pt x="129" y="35"/>
                  <a:pt x="129" y="43"/>
                  <a:pt x="129" y="50"/>
                </a:cubicBezTo>
                <a:cubicBezTo>
                  <a:pt x="129" y="62"/>
                  <a:pt x="129" y="74"/>
                  <a:pt x="130" y="85"/>
                </a:cubicBezTo>
                <a:cubicBezTo>
                  <a:pt x="116" y="70"/>
                  <a:pt x="103" y="55"/>
                  <a:pt x="88" y="42"/>
                </a:cubicBezTo>
                <a:cubicBezTo>
                  <a:pt x="91" y="39"/>
                  <a:pt x="95" y="36"/>
                  <a:pt x="98" y="33"/>
                </a:cubicBezTo>
                <a:cubicBezTo>
                  <a:pt x="109" y="25"/>
                  <a:pt x="120" y="16"/>
                  <a:pt x="130" y="7"/>
                </a:cubicBezTo>
                <a:cubicBezTo>
                  <a:pt x="131" y="14"/>
                  <a:pt x="130" y="21"/>
                  <a:pt x="130" y="27"/>
                </a:cubicBezTo>
                <a:close/>
                <a:moveTo>
                  <a:pt x="31" y="3"/>
                </a:moveTo>
                <a:cubicBezTo>
                  <a:pt x="43" y="4"/>
                  <a:pt x="55" y="4"/>
                  <a:pt x="66" y="5"/>
                </a:cubicBezTo>
                <a:cubicBezTo>
                  <a:pt x="78" y="5"/>
                  <a:pt x="90" y="5"/>
                  <a:pt x="101" y="5"/>
                </a:cubicBezTo>
                <a:cubicBezTo>
                  <a:pt x="111" y="6"/>
                  <a:pt x="120" y="6"/>
                  <a:pt x="129" y="5"/>
                </a:cubicBezTo>
                <a:cubicBezTo>
                  <a:pt x="118" y="13"/>
                  <a:pt x="108" y="22"/>
                  <a:pt x="97" y="31"/>
                </a:cubicBezTo>
                <a:cubicBezTo>
                  <a:pt x="91" y="36"/>
                  <a:pt x="85" y="41"/>
                  <a:pt x="79" y="46"/>
                </a:cubicBezTo>
                <a:cubicBezTo>
                  <a:pt x="76" y="49"/>
                  <a:pt x="72" y="52"/>
                  <a:pt x="69" y="55"/>
                </a:cubicBezTo>
                <a:cubicBezTo>
                  <a:pt x="69" y="55"/>
                  <a:pt x="69" y="55"/>
                  <a:pt x="69" y="55"/>
                </a:cubicBezTo>
                <a:cubicBezTo>
                  <a:pt x="57" y="45"/>
                  <a:pt x="45" y="34"/>
                  <a:pt x="33" y="24"/>
                </a:cubicBezTo>
                <a:cubicBezTo>
                  <a:pt x="25" y="17"/>
                  <a:pt x="16" y="11"/>
                  <a:pt x="8" y="4"/>
                </a:cubicBezTo>
                <a:cubicBezTo>
                  <a:pt x="16" y="4"/>
                  <a:pt x="24" y="3"/>
                  <a:pt x="31" y="3"/>
                </a:cubicBezTo>
                <a:close/>
                <a:moveTo>
                  <a:pt x="5" y="36"/>
                </a:moveTo>
                <a:cubicBezTo>
                  <a:pt x="4" y="29"/>
                  <a:pt x="4" y="23"/>
                  <a:pt x="4" y="16"/>
                </a:cubicBezTo>
                <a:cubicBezTo>
                  <a:pt x="4" y="13"/>
                  <a:pt x="3" y="8"/>
                  <a:pt x="4" y="4"/>
                </a:cubicBezTo>
                <a:cubicBezTo>
                  <a:pt x="13" y="12"/>
                  <a:pt x="22" y="19"/>
                  <a:pt x="31" y="26"/>
                </a:cubicBezTo>
                <a:cubicBezTo>
                  <a:pt x="38" y="32"/>
                  <a:pt x="46" y="39"/>
                  <a:pt x="53" y="45"/>
                </a:cubicBezTo>
                <a:cubicBezTo>
                  <a:pt x="53" y="45"/>
                  <a:pt x="53" y="45"/>
                  <a:pt x="53" y="45"/>
                </a:cubicBezTo>
                <a:cubicBezTo>
                  <a:pt x="46" y="54"/>
                  <a:pt x="36" y="62"/>
                  <a:pt x="28" y="69"/>
                </a:cubicBezTo>
                <a:cubicBezTo>
                  <a:pt x="21" y="74"/>
                  <a:pt x="14" y="79"/>
                  <a:pt x="9" y="85"/>
                </a:cubicBezTo>
                <a:cubicBezTo>
                  <a:pt x="8" y="85"/>
                  <a:pt x="8" y="85"/>
                  <a:pt x="8" y="85"/>
                </a:cubicBezTo>
                <a:cubicBezTo>
                  <a:pt x="6" y="68"/>
                  <a:pt x="5" y="52"/>
                  <a:pt x="5"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20" name="Freeform 116"/>
          <p:cNvSpPr>
            <a:spLocks noEditPoints="1"/>
          </p:cNvSpPr>
          <p:nvPr/>
        </p:nvSpPr>
        <p:spPr bwMode="auto">
          <a:xfrm>
            <a:off x="4700588" y="2886075"/>
            <a:ext cx="498475" cy="346075"/>
          </a:xfrm>
          <a:custGeom>
            <a:gdLst>
              <a:gd fmla="*/ 67 w 133" name="T0"/>
              <a:gd fmla="*/ 91 h 92" name="T1"/>
              <a:gd fmla="*/ 132 w 133" name="T2"/>
              <a:gd fmla="*/ 91 h 92" name="T3"/>
              <a:gd fmla="*/ 132 w 133" name="T4"/>
              <a:gd fmla="*/ 91 h 92" name="T5"/>
              <a:gd fmla="*/ 132 w 133" name="T6"/>
              <a:gd fmla="*/ 51 h 92" name="T7"/>
              <a:gd fmla="*/ 132 w 133" name="T8"/>
              <a:gd fmla="*/ 3 h 92" name="T9"/>
              <a:gd fmla="*/ 99 w 133" name="T10"/>
              <a:gd fmla="*/ 3 h 92" name="T11"/>
              <a:gd fmla="*/ 33 w 133" name="T12"/>
              <a:gd fmla="*/ 1 h 92" name="T13"/>
              <a:gd fmla="*/ 1 w 133" name="T14"/>
              <a:gd fmla="*/ 2 h 92" name="T15"/>
              <a:gd fmla="*/ 1 w 133" name="T16"/>
              <a:gd fmla="*/ 14 h 92" name="T17"/>
              <a:gd fmla="*/ 5 w 133" name="T18"/>
              <a:gd fmla="*/ 86 h 92" name="T19"/>
              <a:gd fmla="*/ 7 w 133" name="T20"/>
              <a:gd fmla="*/ 88 h 92" name="T21"/>
              <a:gd fmla="*/ 38 w 133" name="T22"/>
              <a:gd fmla="*/ 87 h 92" name="T23"/>
              <a:gd fmla="*/ 29 w 133" name="T24"/>
              <a:gd fmla="*/ 72 h 92" name="T25"/>
              <a:gd fmla="*/ 55 w 133" name="T26"/>
              <a:gd fmla="*/ 47 h 92" name="T27"/>
              <a:gd fmla="*/ 70 w 133" name="T28"/>
              <a:gd fmla="*/ 58 h 92" name="T29"/>
              <a:gd fmla="*/ 80 w 133" name="T30"/>
              <a:gd fmla="*/ 49 h 92" name="T31"/>
              <a:gd fmla="*/ 128 w 133" name="T32"/>
              <a:gd fmla="*/ 89 h 92" name="T33"/>
              <a:gd fmla="*/ 38 w 133" name="T34"/>
              <a:gd fmla="*/ 87 h 92" name="T35"/>
              <a:gd fmla="*/ 129 w 133" name="T36"/>
              <a:gd fmla="*/ 51 h 92" name="T37"/>
              <a:gd fmla="*/ 87 w 133" name="T38"/>
              <a:gd fmla="*/ 43 h 92" name="T39"/>
              <a:gd fmla="*/ 130 w 133" name="T40"/>
              <a:gd fmla="*/ 8 h 92" name="T41"/>
              <a:gd fmla="*/ 31 w 133" name="T42"/>
              <a:gd fmla="*/ 4 h 92" name="T43"/>
              <a:gd fmla="*/ 101 w 133" name="T44"/>
              <a:gd fmla="*/ 6 h 92" name="T45"/>
              <a:gd fmla="*/ 97 w 133" name="T46"/>
              <a:gd fmla="*/ 31 h 92" name="T47"/>
              <a:gd fmla="*/ 69 w 133" name="T48"/>
              <a:gd fmla="*/ 55 h 92" name="T49"/>
              <a:gd fmla="*/ 33 w 133" name="T50"/>
              <a:gd fmla="*/ 24 h 92" name="T51"/>
              <a:gd fmla="*/ 31 w 133" name="T52"/>
              <a:gd fmla="*/ 4 h 92" name="T53"/>
              <a:gd fmla="*/ 4 w 133" name="T54"/>
              <a:gd fmla="*/ 17 h 92" name="T55"/>
              <a:gd fmla="*/ 31 w 133" name="T56"/>
              <a:gd fmla="*/ 26 h 92" name="T57"/>
              <a:gd fmla="*/ 52 w 133" name="T58"/>
              <a:gd fmla="*/ 46 h 92" name="T59"/>
              <a:gd fmla="*/ 8 w 133" name="T60"/>
              <a:gd fmla="*/ 85 h 92" name="T61"/>
              <a:gd fmla="*/ 4 w 133" name="T62"/>
              <a:gd fmla="*/ 36 h 92"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2" w="133">
                <a:moveTo>
                  <a:pt x="36" y="90"/>
                </a:moveTo>
                <a:cubicBezTo>
                  <a:pt x="46" y="90"/>
                  <a:pt x="57" y="90"/>
                  <a:pt x="67" y="91"/>
                </a:cubicBezTo>
                <a:cubicBezTo>
                  <a:pt x="88" y="91"/>
                  <a:pt x="110" y="92"/>
                  <a:pt x="131" y="92"/>
                </a:cubicBezTo>
                <a:cubicBezTo>
                  <a:pt x="131" y="92"/>
                  <a:pt x="132" y="91"/>
                  <a:pt x="132" y="91"/>
                </a:cubicBezTo>
                <a:cubicBezTo>
                  <a:pt x="132" y="91"/>
                  <a:pt x="132" y="91"/>
                  <a:pt x="132" y="91"/>
                </a:cubicBezTo>
                <a:cubicBezTo>
                  <a:pt x="132" y="91"/>
                  <a:pt x="132" y="91"/>
                  <a:pt x="132" y="91"/>
                </a:cubicBezTo>
                <a:cubicBezTo>
                  <a:pt x="132" y="91"/>
                  <a:pt x="132" y="91"/>
                  <a:pt x="132" y="90"/>
                </a:cubicBezTo>
                <a:cubicBezTo>
                  <a:pt x="132" y="77"/>
                  <a:pt x="132" y="64"/>
                  <a:pt x="132" y="51"/>
                </a:cubicBezTo>
                <a:cubicBezTo>
                  <a:pt x="132" y="42"/>
                  <a:pt x="132" y="34"/>
                  <a:pt x="133" y="26"/>
                </a:cubicBezTo>
                <a:cubicBezTo>
                  <a:pt x="133" y="18"/>
                  <a:pt x="133" y="11"/>
                  <a:pt x="132" y="3"/>
                </a:cubicBezTo>
                <a:cubicBezTo>
                  <a:pt x="132" y="2"/>
                  <a:pt x="132" y="1"/>
                  <a:pt x="130" y="2"/>
                </a:cubicBezTo>
                <a:cubicBezTo>
                  <a:pt x="120" y="3"/>
                  <a:pt x="110" y="3"/>
                  <a:pt x="99" y="3"/>
                </a:cubicBezTo>
                <a:cubicBezTo>
                  <a:pt x="88" y="2"/>
                  <a:pt x="77" y="2"/>
                  <a:pt x="66" y="2"/>
                </a:cubicBezTo>
                <a:cubicBezTo>
                  <a:pt x="55" y="2"/>
                  <a:pt x="44" y="1"/>
                  <a:pt x="33" y="1"/>
                </a:cubicBezTo>
                <a:cubicBezTo>
                  <a:pt x="23" y="0"/>
                  <a:pt x="13" y="2"/>
                  <a:pt x="2" y="1"/>
                </a:cubicBezTo>
                <a:cubicBezTo>
                  <a:pt x="2" y="1"/>
                  <a:pt x="1" y="1"/>
                  <a:pt x="1" y="2"/>
                </a:cubicBezTo>
                <a:cubicBezTo>
                  <a:pt x="1" y="2"/>
                  <a:pt x="1" y="2"/>
                  <a:pt x="1" y="2"/>
                </a:cubicBezTo>
                <a:cubicBezTo>
                  <a:pt x="0" y="6"/>
                  <a:pt x="1" y="11"/>
                  <a:pt x="1" y="14"/>
                </a:cubicBezTo>
                <a:cubicBezTo>
                  <a:pt x="1" y="21"/>
                  <a:pt x="1" y="28"/>
                  <a:pt x="1" y="35"/>
                </a:cubicBezTo>
                <a:cubicBezTo>
                  <a:pt x="2" y="52"/>
                  <a:pt x="3" y="69"/>
                  <a:pt x="5" y="86"/>
                </a:cubicBezTo>
                <a:cubicBezTo>
                  <a:pt x="5" y="87"/>
                  <a:pt x="6" y="88"/>
                  <a:pt x="7" y="88"/>
                </a:cubicBezTo>
                <a:cubicBezTo>
                  <a:pt x="7" y="88"/>
                  <a:pt x="7" y="88"/>
                  <a:pt x="7" y="88"/>
                </a:cubicBezTo>
                <a:cubicBezTo>
                  <a:pt x="17" y="89"/>
                  <a:pt x="26" y="89"/>
                  <a:pt x="36" y="90"/>
                </a:cubicBezTo>
                <a:close/>
                <a:moveTo>
                  <a:pt x="38" y="87"/>
                </a:moveTo>
                <a:cubicBezTo>
                  <a:pt x="29" y="86"/>
                  <a:pt x="21" y="86"/>
                  <a:pt x="12" y="85"/>
                </a:cubicBezTo>
                <a:cubicBezTo>
                  <a:pt x="17" y="80"/>
                  <a:pt x="23" y="76"/>
                  <a:pt x="29" y="72"/>
                </a:cubicBezTo>
                <a:cubicBezTo>
                  <a:pt x="38" y="64"/>
                  <a:pt x="47" y="57"/>
                  <a:pt x="54" y="48"/>
                </a:cubicBezTo>
                <a:cubicBezTo>
                  <a:pt x="54" y="47"/>
                  <a:pt x="55" y="47"/>
                  <a:pt x="55" y="47"/>
                </a:cubicBezTo>
                <a:cubicBezTo>
                  <a:pt x="59" y="51"/>
                  <a:pt x="63" y="55"/>
                  <a:pt x="67" y="58"/>
                </a:cubicBezTo>
                <a:cubicBezTo>
                  <a:pt x="68" y="59"/>
                  <a:pt x="69" y="58"/>
                  <a:pt x="70" y="58"/>
                </a:cubicBezTo>
                <a:cubicBezTo>
                  <a:pt x="70" y="58"/>
                  <a:pt x="70" y="58"/>
                  <a:pt x="71" y="57"/>
                </a:cubicBezTo>
                <a:cubicBezTo>
                  <a:pt x="74" y="54"/>
                  <a:pt x="77" y="51"/>
                  <a:pt x="80" y="49"/>
                </a:cubicBezTo>
                <a:cubicBezTo>
                  <a:pt x="82" y="47"/>
                  <a:pt x="84" y="46"/>
                  <a:pt x="85" y="44"/>
                </a:cubicBezTo>
                <a:cubicBezTo>
                  <a:pt x="101" y="57"/>
                  <a:pt x="115" y="73"/>
                  <a:pt x="128" y="89"/>
                </a:cubicBezTo>
                <a:cubicBezTo>
                  <a:pt x="109" y="89"/>
                  <a:pt x="89" y="88"/>
                  <a:pt x="69" y="88"/>
                </a:cubicBezTo>
                <a:cubicBezTo>
                  <a:pt x="59" y="87"/>
                  <a:pt x="48" y="87"/>
                  <a:pt x="38" y="87"/>
                </a:cubicBezTo>
                <a:close/>
                <a:moveTo>
                  <a:pt x="130" y="27"/>
                </a:moveTo>
                <a:cubicBezTo>
                  <a:pt x="129" y="35"/>
                  <a:pt x="129" y="43"/>
                  <a:pt x="129" y="51"/>
                </a:cubicBezTo>
                <a:cubicBezTo>
                  <a:pt x="129" y="62"/>
                  <a:pt x="129" y="74"/>
                  <a:pt x="129" y="85"/>
                </a:cubicBezTo>
                <a:cubicBezTo>
                  <a:pt x="116" y="71"/>
                  <a:pt x="103" y="55"/>
                  <a:pt x="87" y="43"/>
                </a:cubicBezTo>
                <a:cubicBezTo>
                  <a:pt x="91" y="40"/>
                  <a:pt x="95" y="36"/>
                  <a:pt x="98" y="33"/>
                </a:cubicBezTo>
                <a:cubicBezTo>
                  <a:pt x="109" y="25"/>
                  <a:pt x="119" y="16"/>
                  <a:pt x="130" y="8"/>
                </a:cubicBezTo>
                <a:cubicBezTo>
                  <a:pt x="131" y="14"/>
                  <a:pt x="130" y="21"/>
                  <a:pt x="130" y="27"/>
                </a:cubicBezTo>
                <a:close/>
                <a:moveTo>
                  <a:pt x="31" y="4"/>
                </a:moveTo>
                <a:cubicBezTo>
                  <a:pt x="43" y="4"/>
                  <a:pt x="54" y="4"/>
                  <a:pt x="66" y="5"/>
                </a:cubicBezTo>
                <a:cubicBezTo>
                  <a:pt x="78" y="5"/>
                  <a:pt x="89" y="5"/>
                  <a:pt x="101" y="6"/>
                </a:cubicBezTo>
                <a:cubicBezTo>
                  <a:pt x="111" y="6"/>
                  <a:pt x="120" y="6"/>
                  <a:pt x="129" y="5"/>
                </a:cubicBezTo>
                <a:cubicBezTo>
                  <a:pt x="118" y="13"/>
                  <a:pt x="108" y="22"/>
                  <a:pt x="97" y="31"/>
                </a:cubicBezTo>
                <a:cubicBezTo>
                  <a:pt x="91" y="36"/>
                  <a:pt x="85" y="41"/>
                  <a:pt x="79" y="46"/>
                </a:cubicBezTo>
                <a:cubicBezTo>
                  <a:pt x="75" y="49"/>
                  <a:pt x="72" y="52"/>
                  <a:pt x="69" y="55"/>
                </a:cubicBezTo>
                <a:cubicBezTo>
                  <a:pt x="69" y="55"/>
                  <a:pt x="69" y="55"/>
                  <a:pt x="69" y="55"/>
                </a:cubicBezTo>
                <a:cubicBezTo>
                  <a:pt x="56" y="45"/>
                  <a:pt x="45" y="34"/>
                  <a:pt x="33" y="24"/>
                </a:cubicBezTo>
                <a:cubicBezTo>
                  <a:pt x="24" y="18"/>
                  <a:pt x="16" y="11"/>
                  <a:pt x="8" y="4"/>
                </a:cubicBezTo>
                <a:cubicBezTo>
                  <a:pt x="16" y="4"/>
                  <a:pt x="23" y="3"/>
                  <a:pt x="31" y="4"/>
                </a:cubicBezTo>
                <a:close/>
                <a:moveTo>
                  <a:pt x="4" y="36"/>
                </a:moveTo>
                <a:cubicBezTo>
                  <a:pt x="4" y="29"/>
                  <a:pt x="4" y="23"/>
                  <a:pt x="4" y="17"/>
                </a:cubicBezTo>
                <a:cubicBezTo>
                  <a:pt x="3" y="13"/>
                  <a:pt x="3" y="8"/>
                  <a:pt x="4" y="5"/>
                </a:cubicBezTo>
                <a:cubicBezTo>
                  <a:pt x="13" y="12"/>
                  <a:pt x="22" y="19"/>
                  <a:pt x="31" y="26"/>
                </a:cubicBezTo>
                <a:cubicBezTo>
                  <a:pt x="38" y="32"/>
                  <a:pt x="45" y="39"/>
                  <a:pt x="52" y="45"/>
                </a:cubicBezTo>
                <a:cubicBezTo>
                  <a:pt x="52" y="45"/>
                  <a:pt x="52" y="45"/>
                  <a:pt x="52" y="46"/>
                </a:cubicBezTo>
                <a:cubicBezTo>
                  <a:pt x="45" y="54"/>
                  <a:pt x="36" y="62"/>
                  <a:pt x="28" y="69"/>
                </a:cubicBezTo>
                <a:cubicBezTo>
                  <a:pt x="21" y="74"/>
                  <a:pt x="14" y="79"/>
                  <a:pt x="8" y="85"/>
                </a:cubicBezTo>
                <a:cubicBezTo>
                  <a:pt x="8" y="85"/>
                  <a:pt x="8" y="85"/>
                  <a:pt x="8" y="85"/>
                </a:cubicBezTo>
                <a:cubicBezTo>
                  <a:pt x="6" y="69"/>
                  <a:pt x="5" y="52"/>
                  <a:pt x="4"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21" name="Freeform 117"/>
          <p:cNvSpPr>
            <a:spLocks noEditPoints="1"/>
          </p:cNvSpPr>
          <p:nvPr/>
        </p:nvSpPr>
        <p:spPr bwMode="auto">
          <a:xfrm>
            <a:off x="11479212" y="915988"/>
            <a:ext cx="442912" cy="368300"/>
          </a:xfrm>
          <a:custGeom>
            <a:gdLst>
              <a:gd fmla="*/ 103 w 118" name="T0"/>
              <a:gd fmla="*/ 14 h 98" name="T1"/>
              <a:gd fmla="*/ 43 w 118" name="T2"/>
              <a:gd fmla="*/ 4 h 98" name="T3"/>
              <a:gd fmla="*/ 14 w 118" name="T4"/>
              <a:gd fmla="*/ 20 h 98" name="T5"/>
              <a:gd fmla="*/ 7 w 118" name="T6"/>
              <a:gd fmla="*/ 50 h 98" name="T7"/>
              <a:gd fmla="*/ 19 w 118" name="T8"/>
              <a:gd fmla="*/ 72 h 98" name="T9"/>
              <a:gd fmla="*/ 3 w 118" name="T10"/>
              <a:gd fmla="*/ 94 h 98" name="T11"/>
              <a:gd fmla="*/ 3 w 118" name="T12"/>
              <a:gd fmla="*/ 94 h 98" name="T13"/>
              <a:gd fmla="*/ 2 w 118" name="T14"/>
              <a:gd fmla="*/ 94 h 98" name="T15"/>
              <a:gd fmla="*/ 3 w 118" name="T16"/>
              <a:gd fmla="*/ 97 h 98" name="T17"/>
              <a:gd fmla="*/ 39 w 118" name="T18"/>
              <a:gd fmla="*/ 75 h 98" name="T19"/>
              <a:gd fmla="*/ 103 w 118" name="T20"/>
              <a:gd fmla="*/ 64 h 98" name="T21"/>
              <a:gd fmla="*/ 117 w 118" name="T22"/>
              <a:gd fmla="*/ 37 h 98" name="T23"/>
              <a:gd fmla="*/ 103 w 118" name="T24"/>
              <a:gd fmla="*/ 14 h 98" name="T25"/>
              <a:gd fmla="*/ 102 w 118" name="T26"/>
              <a:gd fmla="*/ 61 h 98" name="T27"/>
              <a:gd fmla="*/ 38 w 118" name="T28"/>
              <a:gd fmla="*/ 72 h 98" name="T29"/>
              <a:gd fmla="*/ 38 w 118" name="T30"/>
              <a:gd fmla="*/ 72 h 98" name="T31"/>
              <a:gd fmla="*/ 37 w 118" name="T32"/>
              <a:gd fmla="*/ 73 h 98" name="T33"/>
              <a:gd fmla="*/ 9 w 118" name="T34"/>
              <a:gd fmla="*/ 93 h 98" name="T35"/>
              <a:gd fmla="*/ 22 w 118" name="T36"/>
              <a:gd fmla="*/ 72 h 98" name="T37"/>
              <a:gd fmla="*/ 22 w 118" name="T38"/>
              <a:gd fmla="*/ 71 h 98" name="T39"/>
              <a:gd fmla="*/ 22 w 118" name="T40"/>
              <a:gd fmla="*/ 70 h 98" name="T41"/>
              <a:gd fmla="*/ 10 w 118" name="T42"/>
              <a:gd fmla="*/ 42 h 98" name="T43"/>
              <a:gd fmla="*/ 26 w 118" name="T44"/>
              <a:gd fmla="*/ 13 h 98" name="T45"/>
              <a:gd fmla="*/ 62 w 118" name="T46"/>
              <a:gd fmla="*/ 5 h 98" name="T47"/>
              <a:gd fmla="*/ 92 w 118" name="T48"/>
              <a:gd fmla="*/ 11 h 98" name="T49"/>
              <a:gd fmla="*/ 112 w 118" name="T50"/>
              <a:gd fmla="*/ 30 h 98" name="T51"/>
              <a:gd fmla="*/ 102 w 118" name="T52"/>
              <a:gd fmla="*/ 61 h 9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8" w="118">
                <a:moveTo>
                  <a:pt x="103" y="14"/>
                </a:moveTo>
                <a:cubicBezTo>
                  <a:pt x="86" y="1"/>
                  <a:pt x="63" y="0"/>
                  <a:pt x="43" y="4"/>
                </a:cubicBezTo>
                <a:cubicBezTo>
                  <a:pt x="32" y="6"/>
                  <a:pt x="21" y="11"/>
                  <a:pt x="14" y="20"/>
                </a:cubicBezTo>
                <a:cubicBezTo>
                  <a:pt x="8" y="27"/>
                  <a:pt x="6" y="40"/>
                  <a:pt x="7" y="50"/>
                </a:cubicBezTo>
                <a:cubicBezTo>
                  <a:pt x="7" y="59"/>
                  <a:pt x="13" y="66"/>
                  <a:pt x="19" y="72"/>
                </a:cubicBezTo>
                <a:cubicBezTo>
                  <a:pt x="19" y="81"/>
                  <a:pt x="10" y="89"/>
                  <a:pt x="3" y="94"/>
                </a:cubicBezTo>
                <a:cubicBezTo>
                  <a:pt x="3" y="94"/>
                  <a:pt x="3" y="94"/>
                  <a:pt x="3" y="94"/>
                </a:cubicBezTo>
                <a:cubicBezTo>
                  <a:pt x="2" y="94"/>
                  <a:pt x="2" y="94"/>
                  <a:pt x="2" y="94"/>
                </a:cubicBezTo>
                <a:cubicBezTo>
                  <a:pt x="0" y="95"/>
                  <a:pt x="1" y="98"/>
                  <a:pt x="3" y="97"/>
                </a:cubicBezTo>
                <a:cubicBezTo>
                  <a:pt x="16" y="95"/>
                  <a:pt x="32" y="87"/>
                  <a:pt x="39" y="75"/>
                </a:cubicBezTo>
                <a:cubicBezTo>
                  <a:pt x="61" y="75"/>
                  <a:pt x="85" y="78"/>
                  <a:pt x="103" y="64"/>
                </a:cubicBezTo>
                <a:cubicBezTo>
                  <a:pt x="111" y="57"/>
                  <a:pt x="118" y="47"/>
                  <a:pt x="117" y="37"/>
                </a:cubicBezTo>
                <a:cubicBezTo>
                  <a:pt x="116" y="28"/>
                  <a:pt x="110" y="20"/>
                  <a:pt x="103" y="14"/>
                </a:cubicBezTo>
                <a:close/>
                <a:moveTo>
                  <a:pt x="102" y="61"/>
                </a:moveTo>
                <a:cubicBezTo>
                  <a:pt x="85" y="75"/>
                  <a:pt x="59" y="72"/>
                  <a:pt x="38" y="72"/>
                </a:cubicBezTo>
                <a:cubicBezTo>
                  <a:pt x="38" y="72"/>
                  <a:pt x="38" y="72"/>
                  <a:pt x="38" y="72"/>
                </a:cubicBezTo>
                <a:cubicBezTo>
                  <a:pt x="38" y="72"/>
                  <a:pt x="37" y="72"/>
                  <a:pt x="37" y="73"/>
                </a:cubicBezTo>
                <a:cubicBezTo>
                  <a:pt x="32" y="82"/>
                  <a:pt x="20" y="89"/>
                  <a:pt x="9" y="93"/>
                </a:cubicBezTo>
                <a:cubicBezTo>
                  <a:pt x="16" y="87"/>
                  <a:pt x="22" y="80"/>
                  <a:pt x="22" y="72"/>
                </a:cubicBezTo>
                <a:cubicBezTo>
                  <a:pt x="22" y="72"/>
                  <a:pt x="22" y="71"/>
                  <a:pt x="22" y="71"/>
                </a:cubicBezTo>
                <a:cubicBezTo>
                  <a:pt x="22" y="71"/>
                  <a:pt x="22" y="71"/>
                  <a:pt x="22" y="70"/>
                </a:cubicBezTo>
                <a:cubicBezTo>
                  <a:pt x="13" y="62"/>
                  <a:pt x="8" y="54"/>
                  <a:pt x="10" y="42"/>
                </a:cubicBezTo>
                <a:cubicBezTo>
                  <a:pt x="11" y="30"/>
                  <a:pt x="16" y="19"/>
                  <a:pt x="26" y="13"/>
                </a:cubicBezTo>
                <a:cubicBezTo>
                  <a:pt x="37" y="7"/>
                  <a:pt x="50" y="5"/>
                  <a:pt x="62" y="5"/>
                </a:cubicBezTo>
                <a:cubicBezTo>
                  <a:pt x="72" y="5"/>
                  <a:pt x="82" y="6"/>
                  <a:pt x="92" y="11"/>
                </a:cubicBezTo>
                <a:cubicBezTo>
                  <a:pt x="100" y="15"/>
                  <a:pt x="109" y="21"/>
                  <a:pt x="112" y="30"/>
                </a:cubicBezTo>
                <a:cubicBezTo>
                  <a:pt x="117" y="42"/>
                  <a:pt x="111" y="53"/>
                  <a:pt x="102" y="6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22" name="Freeform 118"/>
          <p:cNvSpPr>
            <a:spLocks noEditPoints="1"/>
          </p:cNvSpPr>
          <p:nvPr/>
        </p:nvSpPr>
        <p:spPr bwMode="auto">
          <a:xfrm>
            <a:off x="1281113" y="725488"/>
            <a:ext cx="442912" cy="368300"/>
          </a:xfrm>
          <a:custGeom>
            <a:gdLst>
              <a:gd fmla="*/ 103 w 118" name="T0"/>
              <a:gd fmla="*/ 15 h 98" name="T1"/>
              <a:gd fmla="*/ 43 w 118" name="T2"/>
              <a:gd fmla="*/ 5 h 98" name="T3"/>
              <a:gd fmla="*/ 14 w 118" name="T4"/>
              <a:gd fmla="*/ 20 h 98" name="T5"/>
              <a:gd fmla="*/ 7 w 118" name="T6"/>
              <a:gd fmla="*/ 50 h 98" name="T7"/>
              <a:gd fmla="*/ 19 w 118" name="T8"/>
              <a:gd fmla="*/ 72 h 98" name="T9"/>
              <a:gd fmla="*/ 3 w 118" name="T10"/>
              <a:gd fmla="*/ 95 h 98" name="T11"/>
              <a:gd fmla="*/ 3 w 118" name="T12"/>
              <a:gd fmla="*/ 95 h 98" name="T13"/>
              <a:gd fmla="*/ 2 w 118" name="T14"/>
              <a:gd fmla="*/ 95 h 98" name="T15"/>
              <a:gd fmla="*/ 3 w 118" name="T16"/>
              <a:gd fmla="*/ 98 h 98" name="T17"/>
              <a:gd fmla="*/ 39 w 118" name="T18"/>
              <a:gd fmla="*/ 76 h 98" name="T19"/>
              <a:gd fmla="*/ 103 w 118" name="T20"/>
              <a:gd fmla="*/ 64 h 98" name="T21"/>
              <a:gd fmla="*/ 117 w 118" name="T22"/>
              <a:gd fmla="*/ 37 h 98" name="T23"/>
              <a:gd fmla="*/ 103 w 118" name="T24"/>
              <a:gd fmla="*/ 15 h 98" name="T25"/>
              <a:gd fmla="*/ 102 w 118" name="T26"/>
              <a:gd fmla="*/ 61 h 98" name="T27"/>
              <a:gd fmla="*/ 39 w 118" name="T28"/>
              <a:gd fmla="*/ 73 h 98" name="T29"/>
              <a:gd fmla="*/ 38 w 118" name="T30"/>
              <a:gd fmla="*/ 73 h 98" name="T31"/>
              <a:gd fmla="*/ 37 w 118" name="T32"/>
              <a:gd fmla="*/ 74 h 98" name="T33"/>
              <a:gd fmla="*/ 9 w 118" name="T34"/>
              <a:gd fmla="*/ 93 h 98" name="T35"/>
              <a:gd fmla="*/ 22 w 118" name="T36"/>
              <a:gd fmla="*/ 72 h 98" name="T37"/>
              <a:gd fmla="*/ 22 w 118" name="T38"/>
              <a:gd fmla="*/ 72 h 98" name="T39"/>
              <a:gd fmla="*/ 22 w 118" name="T40"/>
              <a:gd fmla="*/ 71 h 98" name="T41"/>
              <a:gd fmla="*/ 10 w 118" name="T42"/>
              <a:gd fmla="*/ 43 h 98" name="T43"/>
              <a:gd fmla="*/ 27 w 118" name="T44"/>
              <a:gd fmla="*/ 14 h 98" name="T45"/>
              <a:gd fmla="*/ 62 w 118" name="T46"/>
              <a:gd fmla="*/ 6 h 98" name="T47"/>
              <a:gd fmla="*/ 92 w 118" name="T48"/>
              <a:gd fmla="*/ 12 h 98" name="T49"/>
              <a:gd fmla="*/ 113 w 118" name="T50"/>
              <a:gd fmla="*/ 31 h 98" name="T51"/>
              <a:gd fmla="*/ 102 w 118" name="T52"/>
              <a:gd fmla="*/ 61 h 9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8" w="118">
                <a:moveTo>
                  <a:pt x="103" y="15"/>
                </a:moveTo>
                <a:cubicBezTo>
                  <a:pt x="86" y="2"/>
                  <a:pt x="63" y="0"/>
                  <a:pt x="43" y="5"/>
                </a:cubicBezTo>
                <a:cubicBezTo>
                  <a:pt x="32" y="7"/>
                  <a:pt x="21" y="12"/>
                  <a:pt x="14" y="20"/>
                </a:cubicBezTo>
                <a:cubicBezTo>
                  <a:pt x="8" y="28"/>
                  <a:pt x="6" y="41"/>
                  <a:pt x="7" y="50"/>
                </a:cubicBezTo>
                <a:cubicBezTo>
                  <a:pt x="8" y="59"/>
                  <a:pt x="13" y="67"/>
                  <a:pt x="19" y="72"/>
                </a:cubicBezTo>
                <a:cubicBezTo>
                  <a:pt x="19" y="81"/>
                  <a:pt x="10" y="90"/>
                  <a:pt x="3" y="95"/>
                </a:cubicBezTo>
                <a:cubicBezTo>
                  <a:pt x="3" y="95"/>
                  <a:pt x="3" y="95"/>
                  <a:pt x="3" y="95"/>
                </a:cubicBezTo>
                <a:cubicBezTo>
                  <a:pt x="3" y="95"/>
                  <a:pt x="2" y="95"/>
                  <a:pt x="2" y="95"/>
                </a:cubicBezTo>
                <a:cubicBezTo>
                  <a:pt x="0" y="95"/>
                  <a:pt x="1" y="98"/>
                  <a:pt x="3" y="98"/>
                </a:cubicBezTo>
                <a:cubicBezTo>
                  <a:pt x="16" y="96"/>
                  <a:pt x="32" y="88"/>
                  <a:pt x="39" y="76"/>
                </a:cubicBezTo>
                <a:cubicBezTo>
                  <a:pt x="61" y="76"/>
                  <a:pt x="85" y="78"/>
                  <a:pt x="103" y="64"/>
                </a:cubicBezTo>
                <a:cubicBezTo>
                  <a:pt x="111" y="58"/>
                  <a:pt x="118" y="48"/>
                  <a:pt x="117" y="37"/>
                </a:cubicBezTo>
                <a:cubicBezTo>
                  <a:pt x="117" y="28"/>
                  <a:pt x="110" y="20"/>
                  <a:pt x="103" y="15"/>
                </a:cubicBezTo>
                <a:close/>
                <a:moveTo>
                  <a:pt x="102" y="61"/>
                </a:moveTo>
                <a:cubicBezTo>
                  <a:pt x="86" y="76"/>
                  <a:pt x="59" y="73"/>
                  <a:pt x="39" y="73"/>
                </a:cubicBezTo>
                <a:cubicBezTo>
                  <a:pt x="39" y="73"/>
                  <a:pt x="38" y="73"/>
                  <a:pt x="38" y="73"/>
                </a:cubicBezTo>
                <a:cubicBezTo>
                  <a:pt x="38" y="73"/>
                  <a:pt x="38" y="73"/>
                  <a:pt x="37" y="74"/>
                </a:cubicBezTo>
                <a:cubicBezTo>
                  <a:pt x="32" y="83"/>
                  <a:pt x="21" y="90"/>
                  <a:pt x="9" y="93"/>
                </a:cubicBezTo>
                <a:cubicBezTo>
                  <a:pt x="16" y="88"/>
                  <a:pt x="22" y="80"/>
                  <a:pt x="22" y="72"/>
                </a:cubicBezTo>
                <a:cubicBezTo>
                  <a:pt x="22" y="72"/>
                  <a:pt x="22" y="72"/>
                  <a:pt x="22" y="72"/>
                </a:cubicBezTo>
                <a:cubicBezTo>
                  <a:pt x="22" y="72"/>
                  <a:pt x="22" y="71"/>
                  <a:pt x="22" y="71"/>
                </a:cubicBezTo>
                <a:cubicBezTo>
                  <a:pt x="13" y="63"/>
                  <a:pt x="9" y="54"/>
                  <a:pt x="10" y="43"/>
                </a:cubicBezTo>
                <a:cubicBezTo>
                  <a:pt x="11" y="30"/>
                  <a:pt x="16" y="20"/>
                  <a:pt x="27" y="14"/>
                </a:cubicBezTo>
                <a:cubicBezTo>
                  <a:pt x="37" y="8"/>
                  <a:pt x="50" y="6"/>
                  <a:pt x="62" y="6"/>
                </a:cubicBezTo>
                <a:cubicBezTo>
                  <a:pt x="72" y="5"/>
                  <a:pt x="82" y="7"/>
                  <a:pt x="92" y="12"/>
                </a:cubicBezTo>
                <a:cubicBezTo>
                  <a:pt x="101" y="16"/>
                  <a:pt x="109" y="22"/>
                  <a:pt x="113" y="31"/>
                </a:cubicBezTo>
                <a:cubicBezTo>
                  <a:pt x="117" y="43"/>
                  <a:pt x="111" y="54"/>
                  <a:pt x="102" y="6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23" name="Freeform 119"/>
          <p:cNvSpPr>
            <a:spLocks noEditPoints="1"/>
          </p:cNvSpPr>
          <p:nvPr/>
        </p:nvSpPr>
        <p:spPr bwMode="auto">
          <a:xfrm>
            <a:off x="11025187" y="3276600"/>
            <a:ext cx="442912" cy="368300"/>
          </a:xfrm>
          <a:custGeom>
            <a:gdLst>
              <a:gd fmla="*/ 103 w 118" name="T0"/>
              <a:gd fmla="*/ 15 h 98" name="T1"/>
              <a:gd fmla="*/ 43 w 118" name="T2"/>
              <a:gd fmla="*/ 4 h 98" name="T3"/>
              <a:gd fmla="*/ 14 w 118" name="T4"/>
              <a:gd fmla="*/ 20 h 98" name="T5"/>
              <a:gd fmla="*/ 7 w 118" name="T6"/>
              <a:gd fmla="*/ 50 h 98" name="T7"/>
              <a:gd fmla="*/ 19 w 118" name="T8"/>
              <a:gd fmla="*/ 72 h 98" name="T9"/>
              <a:gd fmla="*/ 3 w 118" name="T10"/>
              <a:gd fmla="*/ 94 h 98" name="T11"/>
              <a:gd fmla="*/ 3 w 118" name="T12"/>
              <a:gd fmla="*/ 94 h 98" name="T13"/>
              <a:gd fmla="*/ 2 w 118" name="T14"/>
              <a:gd fmla="*/ 95 h 98" name="T15"/>
              <a:gd fmla="*/ 3 w 118" name="T16"/>
              <a:gd fmla="*/ 97 h 98" name="T17"/>
              <a:gd fmla="*/ 39 w 118" name="T18"/>
              <a:gd fmla="*/ 75 h 98" name="T19"/>
              <a:gd fmla="*/ 103 w 118" name="T20"/>
              <a:gd fmla="*/ 64 h 98" name="T21"/>
              <a:gd fmla="*/ 117 w 118" name="T22"/>
              <a:gd fmla="*/ 37 h 98" name="T23"/>
              <a:gd fmla="*/ 103 w 118" name="T24"/>
              <a:gd fmla="*/ 15 h 98" name="T25"/>
              <a:gd fmla="*/ 102 w 118" name="T26"/>
              <a:gd fmla="*/ 61 h 98" name="T27"/>
              <a:gd fmla="*/ 39 w 118" name="T28"/>
              <a:gd fmla="*/ 72 h 98" name="T29"/>
              <a:gd fmla="*/ 38 w 118" name="T30"/>
              <a:gd fmla="*/ 72 h 98" name="T31"/>
              <a:gd fmla="*/ 37 w 118" name="T32"/>
              <a:gd fmla="*/ 73 h 98" name="T33"/>
              <a:gd fmla="*/ 9 w 118" name="T34"/>
              <a:gd fmla="*/ 93 h 98" name="T35"/>
              <a:gd fmla="*/ 22 w 118" name="T36"/>
              <a:gd fmla="*/ 72 h 98" name="T37"/>
              <a:gd fmla="*/ 22 w 118" name="T38"/>
              <a:gd fmla="*/ 72 h 98" name="T39"/>
              <a:gd fmla="*/ 22 w 118" name="T40"/>
              <a:gd fmla="*/ 70 h 98" name="T41"/>
              <a:gd fmla="*/ 10 w 118" name="T42"/>
              <a:gd fmla="*/ 42 h 98" name="T43"/>
              <a:gd fmla="*/ 27 w 118" name="T44"/>
              <a:gd fmla="*/ 13 h 98" name="T45"/>
              <a:gd fmla="*/ 62 w 118" name="T46"/>
              <a:gd fmla="*/ 5 h 98" name="T47"/>
              <a:gd fmla="*/ 92 w 118" name="T48"/>
              <a:gd fmla="*/ 11 h 98" name="T49"/>
              <a:gd fmla="*/ 113 w 118" name="T50"/>
              <a:gd fmla="*/ 31 h 98" name="T51"/>
              <a:gd fmla="*/ 102 w 118" name="T52"/>
              <a:gd fmla="*/ 61 h 9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8" w="118">
                <a:moveTo>
                  <a:pt x="103" y="15"/>
                </a:moveTo>
                <a:cubicBezTo>
                  <a:pt x="86" y="1"/>
                  <a:pt x="63" y="0"/>
                  <a:pt x="43" y="4"/>
                </a:cubicBezTo>
                <a:cubicBezTo>
                  <a:pt x="32" y="6"/>
                  <a:pt x="21" y="11"/>
                  <a:pt x="14" y="20"/>
                </a:cubicBezTo>
                <a:cubicBezTo>
                  <a:pt x="8" y="28"/>
                  <a:pt x="6" y="40"/>
                  <a:pt x="7" y="50"/>
                </a:cubicBezTo>
                <a:cubicBezTo>
                  <a:pt x="8" y="59"/>
                  <a:pt x="13" y="66"/>
                  <a:pt x="19" y="72"/>
                </a:cubicBezTo>
                <a:cubicBezTo>
                  <a:pt x="19" y="81"/>
                  <a:pt x="10" y="89"/>
                  <a:pt x="3" y="94"/>
                </a:cubicBezTo>
                <a:cubicBezTo>
                  <a:pt x="3" y="94"/>
                  <a:pt x="3" y="94"/>
                  <a:pt x="3" y="94"/>
                </a:cubicBezTo>
                <a:cubicBezTo>
                  <a:pt x="2" y="95"/>
                  <a:pt x="2" y="95"/>
                  <a:pt x="2" y="95"/>
                </a:cubicBezTo>
                <a:cubicBezTo>
                  <a:pt x="0" y="95"/>
                  <a:pt x="1" y="98"/>
                  <a:pt x="3" y="97"/>
                </a:cubicBezTo>
                <a:cubicBezTo>
                  <a:pt x="16" y="95"/>
                  <a:pt x="32" y="87"/>
                  <a:pt x="39" y="75"/>
                </a:cubicBezTo>
                <a:cubicBezTo>
                  <a:pt x="61" y="75"/>
                  <a:pt x="85" y="78"/>
                  <a:pt x="103" y="64"/>
                </a:cubicBezTo>
                <a:cubicBezTo>
                  <a:pt x="111" y="57"/>
                  <a:pt x="118" y="48"/>
                  <a:pt x="117" y="37"/>
                </a:cubicBezTo>
                <a:cubicBezTo>
                  <a:pt x="116" y="28"/>
                  <a:pt x="110" y="20"/>
                  <a:pt x="103" y="15"/>
                </a:cubicBezTo>
                <a:close/>
                <a:moveTo>
                  <a:pt x="102" y="61"/>
                </a:moveTo>
                <a:cubicBezTo>
                  <a:pt x="86" y="76"/>
                  <a:pt x="59" y="72"/>
                  <a:pt x="39" y="72"/>
                </a:cubicBezTo>
                <a:cubicBezTo>
                  <a:pt x="39" y="72"/>
                  <a:pt x="38" y="72"/>
                  <a:pt x="38" y="72"/>
                </a:cubicBezTo>
                <a:cubicBezTo>
                  <a:pt x="38" y="72"/>
                  <a:pt x="38" y="73"/>
                  <a:pt x="37" y="73"/>
                </a:cubicBezTo>
                <a:cubicBezTo>
                  <a:pt x="32" y="83"/>
                  <a:pt x="20" y="90"/>
                  <a:pt x="9" y="93"/>
                </a:cubicBezTo>
                <a:cubicBezTo>
                  <a:pt x="16" y="87"/>
                  <a:pt x="22" y="80"/>
                  <a:pt x="22" y="72"/>
                </a:cubicBezTo>
                <a:cubicBezTo>
                  <a:pt x="22" y="72"/>
                  <a:pt x="22" y="72"/>
                  <a:pt x="22" y="72"/>
                </a:cubicBezTo>
                <a:cubicBezTo>
                  <a:pt x="22" y="71"/>
                  <a:pt x="22" y="71"/>
                  <a:pt x="22" y="70"/>
                </a:cubicBezTo>
                <a:cubicBezTo>
                  <a:pt x="13" y="63"/>
                  <a:pt x="9" y="54"/>
                  <a:pt x="10" y="42"/>
                </a:cubicBezTo>
                <a:cubicBezTo>
                  <a:pt x="11" y="30"/>
                  <a:pt x="16" y="19"/>
                  <a:pt x="27" y="13"/>
                </a:cubicBezTo>
                <a:cubicBezTo>
                  <a:pt x="37" y="7"/>
                  <a:pt x="50" y="5"/>
                  <a:pt x="62" y="5"/>
                </a:cubicBezTo>
                <a:cubicBezTo>
                  <a:pt x="72" y="5"/>
                  <a:pt x="82" y="7"/>
                  <a:pt x="92" y="11"/>
                </a:cubicBezTo>
                <a:cubicBezTo>
                  <a:pt x="101" y="15"/>
                  <a:pt x="109" y="22"/>
                  <a:pt x="113" y="31"/>
                </a:cubicBezTo>
                <a:cubicBezTo>
                  <a:pt x="117" y="42"/>
                  <a:pt x="111" y="53"/>
                  <a:pt x="102" y="6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24" name="Freeform 120"/>
          <p:cNvSpPr>
            <a:spLocks noEditPoints="1"/>
          </p:cNvSpPr>
          <p:nvPr/>
        </p:nvSpPr>
        <p:spPr bwMode="auto">
          <a:xfrm>
            <a:off x="9936162" y="2468563"/>
            <a:ext cx="442912" cy="365125"/>
          </a:xfrm>
          <a:custGeom>
            <a:gdLst>
              <a:gd fmla="*/ 104 w 118" name="T0"/>
              <a:gd fmla="*/ 14 h 97" name="T1"/>
              <a:gd fmla="*/ 43 w 118" name="T2"/>
              <a:gd fmla="*/ 4 h 97" name="T3"/>
              <a:gd fmla="*/ 15 w 118" name="T4"/>
              <a:gd fmla="*/ 20 h 97" name="T5"/>
              <a:gd fmla="*/ 7 w 118" name="T6"/>
              <a:gd fmla="*/ 50 h 97" name="T7"/>
              <a:gd fmla="*/ 20 w 118" name="T8"/>
              <a:gd fmla="*/ 72 h 97" name="T9"/>
              <a:gd fmla="*/ 3 w 118" name="T10"/>
              <a:gd fmla="*/ 94 h 97" name="T11"/>
              <a:gd fmla="*/ 3 w 118" name="T12"/>
              <a:gd fmla="*/ 94 h 97" name="T13"/>
              <a:gd fmla="*/ 2 w 118" name="T14"/>
              <a:gd fmla="*/ 94 h 97" name="T15"/>
              <a:gd fmla="*/ 3 w 118" name="T16"/>
              <a:gd fmla="*/ 97 h 97" name="T17"/>
              <a:gd fmla="*/ 40 w 118" name="T18"/>
              <a:gd fmla="*/ 75 h 97" name="T19"/>
              <a:gd fmla="*/ 104 w 118" name="T20"/>
              <a:gd fmla="*/ 64 h 97" name="T21"/>
              <a:gd fmla="*/ 117 w 118" name="T22"/>
              <a:gd fmla="*/ 37 h 97" name="T23"/>
              <a:gd fmla="*/ 104 w 118" name="T24"/>
              <a:gd fmla="*/ 14 h 97" name="T25"/>
              <a:gd fmla="*/ 103 w 118" name="T26"/>
              <a:gd fmla="*/ 61 h 97" name="T27"/>
              <a:gd fmla="*/ 39 w 118" name="T28"/>
              <a:gd fmla="*/ 72 h 97" name="T29"/>
              <a:gd fmla="*/ 39 w 118" name="T30"/>
              <a:gd fmla="*/ 72 h 97" name="T31"/>
              <a:gd fmla="*/ 38 w 118" name="T32"/>
              <a:gd fmla="*/ 73 h 97" name="T33"/>
              <a:gd fmla="*/ 10 w 118" name="T34"/>
              <a:gd fmla="*/ 93 h 97" name="T35"/>
              <a:gd fmla="*/ 23 w 118" name="T36"/>
              <a:gd fmla="*/ 72 h 97" name="T37"/>
              <a:gd fmla="*/ 23 w 118" name="T38"/>
              <a:gd fmla="*/ 71 h 97" name="T39"/>
              <a:gd fmla="*/ 22 w 118" name="T40"/>
              <a:gd fmla="*/ 70 h 97" name="T41"/>
              <a:gd fmla="*/ 10 w 118" name="T42"/>
              <a:gd fmla="*/ 42 h 97" name="T43"/>
              <a:gd fmla="*/ 27 w 118" name="T44"/>
              <a:gd fmla="*/ 13 h 97" name="T45"/>
              <a:gd fmla="*/ 62 w 118" name="T46"/>
              <a:gd fmla="*/ 5 h 97" name="T47"/>
              <a:gd fmla="*/ 92 w 118" name="T48"/>
              <a:gd fmla="*/ 11 h 97" name="T49"/>
              <a:gd fmla="*/ 113 w 118" name="T50"/>
              <a:gd fmla="*/ 30 h 97" name="T51"/>
              <a:gd fmla="*/ 103 w 118" name="T52"/>
              <a:gd fmla="*/ 61 h 97"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7" w="118">
                <a:moveTo>
                  <a:pt x="104" y="14"/>
                </a:moveTo>
                <a:cubicBezTo>
                  <a:pt x="87" y="1"/>
                  <a:pt x="64" y="0"/>
                  <a:pt x="43" y="4"/>
                </a:cubicBezTo>
                <a:cubicBezTo>
                  <a:pt x="33" y="6"/>
                  <a:pt x="21" y="11"/>
                  <a:pt x="15" y="20"/>
                </a:cubicBezTo>
                <a:cubicBezTo>
                  <a:pt x="9" y="27"/>
                  <a:pt x="6" y="40"/>
                  <a:pt x="7" y="50"/>
                </a:cubicBezTo>
                <a:cubicBezTo>
                  <a:pt x="8" y="59"/>
                  <a:pt x="13" y="66"/>
                  <a:pt x="20" y="72"/>
                </a:cubicBezTo>
                <a:cubicBezTo>
                  <a:pt x="19" y="81"/>
                  <a:pt x="10" y="89"/>
                  <a:pt x="3" y="94"/>
                </a:cubicBezTo>
                <a:cubicBezTo>
                  <a:pt x="3" y="94"/>
                  <a:pt x="3" y="94"/>
                  <a:pt x="3" y="94"/>
                </a:cubicBezTo>
                <a:cubicBezTo>
                  <a:pt x="3" y="94"/>
                  <a:pt x="3" y="94"/>
                  <a:pt x="2" y="94"/>
                </a:cubicBezTo>
                <a:cubicBezTo>
                  <a:pt x="0" y="95"/>
                  <a:pt x="1" y="97"/>
                  <a:pt x="3" y="97"/>
                </a:cubicBezTo>
                <a:cubicBezTo>
                  <a:pt x="17" y="95"/>
                  <a:pt x="33" y="87"/>
                  <a:pt x="40" y="75"/>
                </a:cubicBezTo>
                <a:cubicBezTo>
                  <a:pt x="61" y="75"/>
                  <a:pt x="86" y="78"/>
                  <a:pt x="104" y="64"/>
                </a:cubicBezTo>
                <a:cubicBezTo>
                  <a:pt x="112" y="57"/>
                  <a:pt x="118" y="47"/>
                  <a:pt x="117" y="37"/>
                </a:cubicBezTo>
                <a:cubicBezTo>
                  <a:pt x="117" y="28"/>
                  <a:pt x="111" y="20"/>
                  <a:pt x="104" y="14"/>
                </a:cubicBezTo>
                <a:close/>
                <a:moveTo>
                  <a:pt x="103" y="61"/>
                </a:moveTo>
                <a:cubicBezTo>
                  <a:pt x="86" y="75"/>
                  <a:pt x="60" y="72"/>
                  <a:pt x="39" y="72"/>
                </a:cubicBezTo>
                <a:cubicBezTo>
                  <a:pt x="39" y="72"/>
                  <a:pt x="39" y="72"/>
                  <a:pt x="39" y="72"/>
                </a:cubicBezTo>
                <a:cubicBezTo>
                  <a:pt x="38" y="72"/>
                  <a:pt x="38" y="72"/>
                  <a:pt x="38" y="73"/>
                </a:cubicBezTo>
                <a:cubicBezTo>
                  <a:pt x="32" y="82"/>
                  <a:pt x="21" y="89"/>
                  <a:pt x="10" y="93"/>
                </a:cubicBezTo>
                <a:cubicBezTo>
                  <a:pt x="16" y="87"/>
                  <a:pt x="22" y="80"/>
                  <a:pt x="23" y="72"/>
                </a:cubicBezTo>
                <a:cubicBezTo>
                  <a:pt x="23" y="72"/>
                  <a:pt x="23" y="71"/>
                  <a:pt x="23" y="71"/>
                </a:cubicBezTo>
                <a:cubicBezTo>
                  <a:pt x="23" y="71"/>
                  <a:pt x="23" y="70"/>
                  <a:pt x="22" y="70"/>
                </a:cubicBezTo>
                <a:cubicBezTo>
                  <a:pt x="14" y="62"/>
                  <a:pt x="9" y="53"/>
                  <a:pt x="10" y="42"/>
                </a:cubicBezTo>
                <a:cubicBezTo>
                  <a:pt x="11" y="30"/>
                  <a:pt x="16" y="19"/>
                  <a:pt x="27" y="13"/>
                </a:cubicBezTo>
                <a:cubicBezTo>
                  <a:pt x="38" y="7"/>
                  <a:pt x="50" y="5"/>
                  <a:pt x="62" y="5"/>
                </a:cubicBezTo>
                <a:cubicBezTo>
                  <a:pt x="73" y="5"/>
                  <a:pt x="83" y="6"/>
                  <a:pt x="92" y="11"/>
                </a:cubicBezTo>
                <a:cubicBezTo>
                  <a:pt x="101" y="15"/>
                  <a:pt x="109" y="21"/>
                  <a:pt x="113" y="30"/>
                </a:cubicBezTo>
                <a:cubicBezTo>
                  <a:pt x="118" y="42"/>
                  <a:pt x="111" y="53"/>
                  <a:pt x="103" y="6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25" name="Freeform 121"/>
          <p:cNvSpPr>
            <a:spLocks noEditPoints="1"/>
          </p:cNvSpPr>
          <p:nvPr/>
        </p:nvSpPr>
        <p:spPr bwMode="auto">
          <a:xfrm>
            <a:off x="9328150" y="3697288"/>
            <a:ext cx="442912" cy="368300"/>
          </a:xfrm>
          <a:custGeom>
            <a:gdLst>
              <a:gd fmla="*/ 103 w 118" name="T0"/>
              <a:gd fmla="*/ 15 h 98" name="T1"/>
              <a:gd fmla="*/ 43 w 118" name="T2"/>
              <a:gd fmla="*/ 5 h 98" name="T3"/>
              <a:gd fmla="*/ 14 w 118" name="T4"/>
              <a:gd fmla="*/ 20 h 98" name="T5"/>
              <a:gd fmla="*/ 7 w 118" name="T6"/>
              <a:gd fmla="*/ 50 h 98" name="T7"/>
              <a:gd fmla="*/ 19 w 118" name="T8"/>
              <a:gd fmla="*/ 72 h 98" name="T9"/>
              <a:gd fmla="*/ 3 w 118" name="T10"/>
              <a:gd fmla="*/ 95 h 98" name="T11"/>
              <a:gd fmla="*/ 3 w 118" name="T12"/>
              <a:gd fmla="*/ 95 h 98" name="T13"/>
              <a:gd fmla="*/ 2 w 118" name="T14"/>
              <a:gd fmla="*/ 95 h 98" name="T15"/>
              <a:gd fmla="*/ 3 w 118" name="T16"/>
              <a:gd fmla="*/ 98 h 98" name="T17"/>
              <a:gd fmla="*/ 39 w 118" name="T18"/>
              <a:gd fmla="*/ 76 h 98" name="T19"/>
              <a:gd fmla="*/ 103 w 118" name="T20"/>
              <a:gd fmla="*/ 64 h 98" name="T21"/>
              <a:gd fmla="*/ 117 w 118" name="T22"/>
              <a:gd fmla="*/ 37 h 98" name="T23"/>
              <a:gd fmla="*/ 103 w 118" name="T24"/>
              <a:gd fmla="*/ 15 h 98" name="T25"/>
              <a:gd fmla="*/ 102 w 118" name="T26"/>
              <a:gd fmla="*/ 61 h 98" name="T27"/>
              <a:gd fmla="*/ 39 w 118" name="T28"/>
              <a:gd fmla="*/ 73 h 98" name="T29"/>
              <a:gd fmla="*/ 38 w 118" name="T30"/>
              <a:gd fmla="*/ 73 h 98" name="T31"/>
              <a:gd fmla="*/ 37 w 118" name="T32"/>
              <a:gd fmla="*/ 73 h 98" name="T33"/>
              <a:gd fmla="*/ 9 w 118" name="T34"/>
              <a:gd fmla="*/ 93 h 98" name="T35"/>
              <a:gd fmla="*/ 22 w 118" name="T36"/>
              <a:gd fmla="*/ 72 h 98" name="T37"/>
              <a:gd fmla="*/ 22 w 118" name="T38"/>
              <a:gd fmla="*/ 72 h 98" name="T39"/>
              <a:gd fmla="*/ 22 w 118" name="T40"/>
              <a:gd fmla="*/ 71 h 98" name="T41"/>
              <a:gd fmla="*/ 10 w 118" name="T42"/>
              <a:gd fmla="*/ 42 h 98" name="T43"/>
              <a:gd fmla="*/ 27 w 118" name="T44"/>
              <a:gd fmla="*/ 14 h 98" name="T45"/>
              <a:gd fmla="*/ 62 w 118" name="T46"/>
              <a:gd fmla="*/ 5 h 98" name="T47"/>
              <a:gd fmla="*/ 92 w 118" name="T48"/>
              <a:gd fmla="*/ 11 h 98" name="T49"/>
              <a:gd fmla="*/ 113 w 118" name="T50"/>
              <a:gd fmla="*/ 31 h 98" name="T51"/>
              <a:gd fmla="*/ 102 w 118" name="T52"/>
              <a:gd fmla="*/ 61 h 9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98" w="118">
                <a:moveTo>
                  <a:pt x="103" y="15"/>
                </a:moveTo>
                <a:cubicBezTo>
                  <a:pt x="86" y="2"/>
                  <a:pt x="63" y="0"/>
                  <a:pt x="43" y="5"/>
                </a:cubicBezTo>
                <a:cubicBezTo>
                  <a:pt x="32" y="7"/>
                  <a:pt x="21" y="11"/>
                  <a:pt x="14" y="20"/>
                </a:cubicBezTo>
                <a:cubicBezTo>
                  <a:pt x="8" y="28"/>
                  <a:pt x="6" y="41"/>
                  <a:pt x="7" y="50"/>
                </a:cubicBezTo>
                <a:cubicBezTo>
                  <a:pt x="8" y="59"/>
                  <a:pt x="13" y="66"/>
                  <a:pt x="19" y="72"/>
                </a:cubicBezTo>
                <a:cubicBezTo>
                  <a:pt x="19" y="81"/>
                  <a:pt x="10" y="90"/>
                  <a:pt x="3" y="95"/>
                </a:cubicBezTo>
                <a:cubicBezTo>
                  <a:pt x="3" y="95"/>
                  <a:pt x="3" y="95"/>
                  <a:pt x="3" y="95"/>
                </a:cubicBezTo>
                <a:cubicBezTo>
                  <a:pt x="3" y="95"/>
                  <a:pt x="2" y="95"/>
                  <a:pt x="2" y="95"/>
                </a:cubicBezTo>
                <a:cubicBezTo>
                  <a:pt x="0" y="95"/>
                  <a:pt x="1" y="98"/>
                  <a:pt x="3" y="98"/>
                </a:cubicBezTo>
                <a:cubicBezTo>
                  <a:pt x="16" y="96"/>
                  <a:pt x="32" y="88"/>
                  <a:pt x="39" y="76"/>
                </a:cubicBezTo>
                <a:cubicBezTo>
                  <a:pt x="61" y="76"/>
                  <a:pt x="85" y="78"/>
                  <a:pt x="103" y="64"/>
                </a:cubicBezTo>
                <a:cubicBezTo>
                  <a:pt x="111" y="58"/>
                  <a:pt x="118" y="48"/>
                  <a:pt x="117" y="37"/>
                </a:cubicBezTo>
                <a:cubicBezTo>
                  <a:pt x="117" y="28"/>
                  <a:pt x="110" y="20"/>
                  <a:pt x="103" y="15"/>
                </a:cubicBezTo>
                <a:close/>
                <a:moveTo>
                  <a:pt x="102" y="61"/>
                </a:moveTo>
                <a:cubicBezTo>
                  <a:pt x="86" y="76"/>
                  <a:pt x="59" y="73"/>
                  <a:pt x="39" y="73"/>
                </a:cubicBezTo>
                <a:cubicBezTo>
                  <a:pt x="39" y="73"/>
                  <a:pt x="39" y="73"/>
                  <a:pt x="38" y="73"/>
                </a:cubicBezTo>
                <a:cubicBezTo>
                  <a:pt x="38" y="73"/>
                  <a:pt x="38" y="73"/>
                  <a:pt x="37" y="73"/>
                </a:cubicBezTo>
                <a:cubicBezTo>
                  <a:pt x="32" y="83"/>
                  <a:pt x="21" y="90"/>
                  <a:pt x="9" y="93"/>
                </a:cubicBezTo>
                <a:cubicBezTo>
                  <a:pt x="16" y="88"/>
                  <a:pt x="22" y="80"/>
                  <a:pt x="22" y="72"/>
                </a:cubicBezTo>
                <a:cubicBezTo>
                  <a:pt x="22" y="72"/>
                  <a:pt x="22" y="72"/>
                  <a:pt x="22" y="72"/>
                </a:cubicBezTo>
                <a:cubicBezTo>
                  <a:pt x="22" y="72"/>
                  <a:pt x="22" y="71"/>
                  <a:pt x="22" y="71"/>
                </a:cubicBezTo>
                <a:cubicBezTo>
                  <a:pt x="13" y="63"/>
                  <a:pt x="9" y="54"/>
                  <a:pt x="10" y="42"/>
                </a:cubicBezTo>
                <a:cubicBezTo>
                  <a:pt x="11" y="30"/>
                  <a:pt x="16" y="20"/>
                  <a:pt x="27" y="14"/>
                </a:cubicBezTo>
                <a:cubicBezTo>
                  <a:pt x="37" y="7"/>
                  <a:pt x="50" y="6"/>
                  <a:pt x="62" y="5"/>
                </a:cubicBezTo>
                <a:cubicBezTo>
                  <a:pt x="72" y="5"/>
                  <a:pt x="82" y="7"/>
                  <a:pt x="92" y="11"/>
                </a:cubicBezTo>
                <a:cubicBezTo>
                  <a:pt x="101" y="15"/>
                  <a:pt x="109" y="22"/>
                  <a:pt x="113" y="31"/>
                </a:cubicBezTo>
                <a:cubicBezTo>
                  <a:pt x="117" y="42"/>
                  <a:pt x="111" y="54"/>
                  <a:pt x="102" y="6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26" name="Freeform 122"/>
          <p:cNvSpPr>
            <a:spLocks noEditPoints="1"/>
          </p:cNvSpPr>
          <p:nvPr/>
        </p:nvSpPr>
        <p:spPr bwMode="auto">
          <a:xfrm>
            <a:off x="5462588" y="1825625"/>
            <a:ext cx="652462" cy="319088"/>
          </a:xfrm>
          <a:custGeom>
            <a:gdLst>
              <a:gd fmla="*/ 172 w 174" name="T0"/>
              <a:gd fmla="*/ 6 h 85" name="T1"/>
              <a:gd fmla="*/ 129 w 174" name="T2"/>
              <a:gd fmla="*/ 27 h 85" name="T3"/>
              <a:gd fmla="*/ 62 w 174" name="T4"/>
              <a:gd fmla="*/ 77 h 85" name="T5"/>
              <a:gd fmla="*/ 32 w 174" name="T6"/>
              <a:gd fmla="*/ 70 h 85" name="T7"/>
              <a:gd fmla="*/ 29 w 174" name="T8"/>
              <a:gd fmla="*/ 64 h 85" name="T9"/>
              <a:gd fmla="*/ 39 w 174" name="T10"/>
              <a:gd fmla="*/ 67 h 85" name="T11"/>
              <a:gd fmla="*/ 34 w 174" name="T12"/>
              <a:gd fmla="*/ 62 h 85" name="T13"/>
              <a:gd fmla="*/ 38 w 174" name="T14"/>
              <a:gd fmla="*/ 59 h 85" name="T15"/>
              <a:gd fmla="*/ 58 w 174" name="T16"/>
              <a:gd fmla="*/ 69 h 85" name="T17"/>
              <a:gd fmla="*/ 63 w 174" name="T18"/>
              <a:gd fmla="*/ 67 h 85" name="T19"/>
              <a:gd fmla="*/ 50 w 174" name="T20"/>
              <a:gd fmla="*/ 56 h 85" name="T21"/>
              <a:gd fmla="*/ 75 w 174" name="T22"/>
              <a:gd fmla="*/ 65 h 85" name="T23"/>
              <a:gd fmla="*/ 79 w 174" name="T24"/>
              <a:gd fmla="*/ 62 h 85" name="T25"/>
              <a:gd fmla="*/ 84 w 174" name="T26"/>
              <a:gd fmla="*/ 62 h 85" name="T27"/>
              <a:gd fmla="*/ 89 w 174" name="T28"/>
              <a:gd fmla="*/ 59 h 85" name="T29"/>
              <a:gd fmla="*/ 77 w 174" name="T30"/>
              <a:gd fmla="*/ 46 h 85" name="T31"/>
              <a:gd fmla="*/ 82 w 174" name="T32"/>
              <a:gd fmla="*/ 44 h 85" name="T33"/>
              <a:gd fmla="*/ 106 w 174" name="T34"/>
              <a:gd fmla="*/ 51 h 85" name="T35"/>
              <a:gd fmla="*/ 96 w 174" name="T36"/>
              <a:gd fmla="*/ 40 h 85" name="T37"/>
              <a:gd fmla="*/ 114 w 174" name="T38"/>
              <a:gd fmla="*/ 44 h 85" name="T39"/>
              <a:gd fmla="*/ 121 w 174" name="T40"/>
              <a:gd fmla="*/ 42 h 85" name="T41"/>
              <a:gd fmla="*/ 124 w 174" name="T42"/>
              <a:gd fmla="*/ 39 h 85" name="T43"/>
              <a:gd fmla="*/ 125 w 174" name="T44"/>
              <a:gd fmla="*/ 36 h 85" name="T45"/>
              <a:gd fmla="*/ 5 w 174" name="T46"/>
              <a:gd fmla="*/ 74 h 85" name="T47"/>
              <a:gd fmla="*/ 13 w 174" name="T48"/>
              <a:gd fmla="*/ 79 h 85" name="T49"/>
              <a:gd fmla="*/ 7 w 174" name="T50"/>
              <a:gd fmla="*/ 72 h 85" name="T51"/>
              <a:gd fmla="*/ 10 w 174" name="T52"/>
              <a:gd fmla="*/ 70 h 85" name="T53"/>
              <a:gd fmla="*/ 14 w 174" name="T54"/>
              <a:gd fmla="*/ 70 h 85" name="T55"/>
              <a:gd fmla="*/ 22 w 174" name="T56"/>
              <a:gd fmla="*/ 72 h 85" name="T57"/>
              <a:gd fmla="*/ 20 w 174" name="T58"/>
              <a:gd fmla="*/ 68 h 85" name="T59"/>
              <a:gd fmla="*/ 20 w 174" name="T60"/>
              <a:gd fmla="*/ 77 h 85" name="T61"/>
              <a:gd fmla="*/ 41 w 174" name="T62"/>
              <a:gd fmla="*/ 71 h 85" name="T63"/>
              <a:gd fmla="*/ 110 w 174" name="T64"/>
              <a:gd fmla="*/ 35 h 85" name="T65"/>
              <a:gd fmla="*/ 125 w 174" name="T66"/>
              <a:gd fmla="*/ 34 h 85" name="T67"/>
              <a:gd fmla="*/ 121 w 174" name="T68"/>
              <a:gd fmla="*/ 35 h 85" name="T69"/>
              <a:gd fmla="*/ 116 w 174" name="T70"/>
              <a:gd fmla="*/ 36 h 85" name="T71"/>
              <a:gd fmla="*/ 154 w 174" name="T72"/>
              <a:gd fmla="*/ 22 h 85" name="T73"/>
              <a:gd fmla="*/ 165 w 174" name="T74"/>
              <a:gd fmla="*/ 8 h 85" name="T75"/>
              <a:gd fmla="*/ 145 w 174" name="T76"/>
              <a:gd fmla="*/ 30 h 85" name="T77"/>
              <a:gd fmla="*/ 160 w 174" name="T78"/>
              <a:gd fmla="*/ 7 h 85" name="T79"/>
              <a:gd fmla="*/ 128 w 174" name="T80"/>
              <a:gd fmla="*/ 31 h 85" name="T81"/>
              <a:gd fmla="*/ 165 w 174" name="T82"/>
              <a:gd fmla="*/ 22 h 85" name="T83"/>
              <a:gd fmla="*/ 22 w 174" name="T84"/>
              <a:gd fmla="*/ 58 h 85" name="T85"/>
              <a:gd fmla="*/ 102 w 174" name="T86"/>
              <a:gd fmla="*/ 38 h 85" name="T87"/>
              <a:gd fmla="*/ 94 w 174" name="T88"/>
              <a:gd fmla="*/ 39 h 85" name="T89"/>
              <a:gd fmla="*/ 100 w 174" name="T90"/>
              <a:gd fmla="*/ 48 h 85" name="T91"/>
              <a:gd fmla="*/ 79 w 174" name="T92"/>
              <a:gd fmla="*/ 43 h 85" name="T93"/>
              <a:gd fmla="*/ 76 w 174" name="T94"/>
              <a:gd fmla="*/ 46 h 85" name="T95"/>
              <a:gd fmla="*/ 87 w 174" name="T96"/>
              <a:gd fmla="*/ 58 h 85" name="T97"/>
              <a:gd fmla="*/ 60 w 174" name="T98"/>
              <a:gd fmla="*/ 50 h 85" name="T99"/>
              <a:gd fmla="*/ 49 w 174" name="T100"/>
              <a:gd fmla="*/ 51 h 85" name="T101"/>
              <a:gd fmla="*/ 44 w 174" name="T102"/>
              <a:gd fmla="*/ 54 h 85" name="T103"/>
              <a:gd fmla="*/ 36 w 174" name="T104"/>
              <a:gd fmla="*/ 59 h 85" name="T105"/>
              <a:gd fmla="*/ 25 w 174" name="T106"/>
              <a:gd fmla="*/ 60 h 85" name="T107"/>
              <a:gd fmla="*/ 21 w 174" name="T108"/>
              <a:gd fmla="*/ 64 h 85" name="T109"/>
              <a:gd fmla="*/ 15 w 174" name="T110"/>
              <a:gd fmla="*/ 69 h 85" name="T111"/>
              <a:gd fmla="*/ 7 w 174" name="T112"/>
              <a:gd fmla="*/ 69 h 85" name="T113"/>
              <a:gd fmla="*/ 4 w 174" name="T114"/>
              <a:gd fmla="*/ 73 h 85"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85" w="174">
                <a:moveTo>
                  <a:pt x="129" y="41"/>
                </a:moveTo>
                <a:cubicBezTo>
                  <a:pt x="132" y="39"/>
                  <a:pt x="134" y="37"/>
                  <a:pt x="136" y="35"/>
                </a:cubicBezTo>
                <a:cubicBezTo>
                  <a:pt x="146" y="37"/>
                  <a:pt x="156" y="38"/>
                  <a:pt x="164" y="30"/>
                </a:cubicBezTo>
                <a:cubicBezTo>
                  <a:pt x="171" y="24"/>
                  <a:pt x="167" y="14"/>
                  <a:pt x="171" y="7"/>
                </a:cubicBezTo>
                <a:cubicBezTo>
                  <a:pt x="171" y="7"/>
                  <a:pt x="171" y="7"/>
                  <a:pt x="171" y="7"/>
                </a:cubicBezTo>
                <a:cubicBezTo>
                  <a:pt x="172" y="6"/>
                  <a:pt x="172" y="6"/>
                  <a:pt x="172" y="6"/>
                </a:cubicBezTo>
                <a:cubicBezTo>
                  <a:pt x="172" y="5"/>
                  <a:pt x="172" y="5"/>
                  <a:pt x="173" y="5"/>
                </a:cubicBezTo>
                <a:cubicBezTo>
                  <a:pt x="173" y="5"/>
                  <a:pt x="173" y="5"/>
                  <a:pt x="173" y="4"/>
                </a:cubicBezTo>
                <a:cubicBezTo>
                  <a:pt x="174" y="4"/>
                  <a:pt x="173" y="3"/>
                  <a:pt x="173" y="3"/>
                </a:cubicBezTo>
                <a:cubicBezTo>
                  <a:pt x="173" y="2"/>
                  <a:pt x="172" y="2"/>
                  <a:pt x="171" y="2"/>
                </a:cubicBezTo>
                <a:cubicBezTo>
                  <a:pt x="161" y="6"/>
                  <a:pt x="149" y="0"/>
                  <a:pt x="139" y="6"/>
                </a:cubicBezTo>
                <a:cubicBezTo>
                  <a:pt x="133" y="10"/>
                  <a:pt x="127" y="20"/>
                  <a:pt x="129" y="27"/>
                </a:cubicBezTo>
                <a:cubicBezTo>
                  <a:pt x="129" y="27"/>
                  <a:pt x="129" y="27"/>
                  <a:pt x="129" y="27"/>
                </a:cubicBezTo>
                <a:cubicBezTo>
                  <a:pt x="99" y="35"/>
                  <a:pt x="69" y="40"/>
                  <a:pt x="39" y="50"/>
                </a:cubicBezTo>
                <a:cubicBezTo>
                  <a:pt x="31" y="52"/>
                  <a:pt x="22" y="55"/>
                  <a:pt x="13" y="59"/>
                </a:cubicBezTo>
                <a:cubicBezTo>
                  <a:pt x="8" y="61"/>
                  <a:pt x="0" y="67"/>
                  <a:pt x="2" y="74"/>
                </a:cubicBezTo>
                <a:cubicBezTo>
                  <a:pt x="4" y="82"/>
                  <a:pt x="14" y="82"/>
                  <a:pt x="21" y="83"/>
                </a:cubicBezTo>
                <a:cubicBezTo>
                  <a:pt x="34" y="85"/>
                  <a:pt x="49" y="80"/>
                  <a:pt x="62" y="77"/>
                </a:cubicBezTo>
                <a:cubicBezTo>
                  <a:pt x="87" y="70"/>
                  <a:pt x="111" y="59"/>
                  <a:pt x="129" y="41"/>
                </a:cubicBezTo>
                <a:close/>
                <a:moveTo>
                  <a:pt x="74" y="70"/>
                </a:moveTo>
                <a:cubicBezTo>
                  <a:pt x="63" y="74"/>
                  <a:pt x="51" y="77"/>
                  <a:pt x="39" y="79"/>
                </a:cubicBezTo>
                <a:cubicBezTo>
                  <a:pt x="34" y="75"/>
                  <a:pt x="29" y="71"/>
                  <a:pt x="24" y="66"/>
                </a:cubicBezTo>
                <a:cubicBezTo>
                  <a:pt x="22" y="65"/>
                  <a:pt x="27" y="67"/>
                  <a:pt x="27" y="67"/>
                </a:cubicBezTo>
                <a:cubicBezTo>
                  <a:pt x="29" y="68"/>
                  <a:pt x="31" y="69"/>
                  <a:pt x="32" y="70"/>
                </a:cubicBezTo>
                <a:cubicBezTo>
                  <a:pt x="35" y="72"/>
                  <a:pt x="37" y="74"/>
                  <a:pt x="40" y="76"/>
                </a:cubicBezTo>
                <a:cubicBezTo>
                  <a:pt x="40" y="76"/>
                  <a:pt x="41" y="75"/>
                  <a:pt x="40" y="75"/>
                </a:cubicBezTo>
                <a:cubicBezTo>
                  <a:pt x="37" y="73"/>
                  <a:pt x="34" y="71"/>
                  <a:pt x="31" y="68"/>
                </a:cubicBezTo>
                <a:cubicBezTo>
                  <a:pt x="30" y="67"/>
                  <a:pt x="28" y="66"/>
                  <a:pt x="26" y="64"/>
                </a:cubicBezTo>
                <a:cubicBezTo>
                  <a:pt x="26" y="64"/>
                  <a:pt x="21" y="60"/>
                  <a:pt x="25" y="62"/>
                </a:cubicBezTo>
                <a:cubicBezTo>
                  <a:pt x="26" y="62"/>
                  <a:pt x="27" y="63"/>
                  <a:pt x="29" y="64"/>
                </a:cubicBezTo>
                <a:cubicBezTo>
                  <a:pt x="33" y="68"/>
                  <a:pt x="38" y="72"/>
                  <a:pt x="44" y="74"/>
                </a:cubicBezTo>
                <a:cubicBezTo>
                  <a:pt x="44" y="74"/>
                  <a:pt x="45" y="73"/>
                  <a:pt x="44" y="73"/>
                </a:cubicBezTo>
                <a:cubicBezTo>
                  <a:pt x="40" y="69"/>
                  <a:pt x="35" y="66"/>
                  <a:pt x="30" y="63"/>
                </a:cubicBezTo>
                <a:cubicBezTo>
                  <a:pt x="29" y="63"/>
                  <a:pt x="29" y="63"/>
                  <a:pt x="29" y="62"/>
                </a:cubicBezTo>
                <a:cubicBezTo>
                  <a:pt x="27" y="61"/>
                  <a:pt x="25" y="60"/>
                  <a:pt x="29" y="61"/>
                </a:cubicBezTo>
                <a:cubicBezTo>
                  <a:pt x="32" y="63"/>
                  <a:pt x="36" y="65"/>
                  <a:pt x="39" y="67"/>
                </a:cubicBezTo>
                <a:cubicBezTo>
                  <a:pt x="40" y="67"/>
                  <a:pt x="41" y="68"/>
                  <a:pt x="43" y="69"/>
                </a:cubicBezTo>
                <a:cubicBezTo>
                  <a:pt x="45" y="70"/>
                  <a:pt x="47" y="72"/>
                  <a:pt x="50" y="73"/>
                </a:cubicBezTo>
                <a:cubicBezTo>
                  <a:pt x="50" y="73"/>
                  <a:pt x="50" y="73"/>
                  <a:pt x="50" y="73"/>
                </a:cubicBezTo>
                <a:cubicBezTo>
                  <a:pt x="50" y="72"/>
                  <a:pt x="49" y="72"/>
                  <a:pt x="49" y="72"/>
                </a:cubicBezTo>
                <a:cubicBezTo>
                  <a:pt x="49" y="72"/>
                  <a:pt x="48" y="71"/>
                  <a:pt x="48" y="71"/>
                </a:cubicBezTo>
                <a:cubicBezTo>
                  <a:pt x="43" y="68"/>
                  <a:pt x="38" y="66"/>
                  <a:pt x="34" y="62"/>
                </a:cubicBezTo>
                <a:cubicBezTo>
                  <a:pt x="32" y="60"/>
                  <a:pt x="38" y="62"/>
                  <a:pt x="38" y="62"/>
                </a:cubicBezTo>
                <a:cubicBezTo>
                  <a:pt x="39" y="62"/>
                  <a:pt x="39" y="62"/>
                  <a:pt x="40" y="62"/>
                </a:cubicBezTo>
                <a:cubicBezTo>
                  <a:pt x="44" y="66"/>
                  <a:pt x="50" y="69"/>
                  <a:pt x="55" y="72"/>
                </a:cubicBezTo>
                <a:cubicBezTo>
                  <a:pt x="55" y="73"/>
                  <a:pt x="56" y="72"/>
                  <a:pt x="55" y="72"/>
                </a:cubicBezTo>
                <a:cubicBezTo>
                  <a:pt x="50" y="68"/>
                  <a:pt x="45" y="64"/>
                  <a:pt x="40" y="62"/>
                </a:cubicBezTo>
                <a:cubicBezTo>
                  <a:pt x="39" y="61"/>
                  <a:pt x="38" y="60"/>
                  <a:pt x="38" y="59"/>
                </a:cubicBezTo>
                <a:cubicBezTo>
                  <a:pt x="37" y="59"/>
                  <a:pt x="41" y="60"/>
                  <a:pt x="42" y="61"/>
                </a:cubicBezTo>
                <a:cubicBezTo>
                  <a:pt x="44" y="61"/>
                  <a:pt x="46" y="62"/>
                  <a:pt x="47" y="63"/>
                </a:cubicBezTo>
                <a:cubicBezTo>
                  <a:pt x="48" y="63"/>
                  <a:pt x="48" y="64"/>
                  <a:pt x="48" y="64"/>
                </a:cubicBezTo>
                <a:cubicBezTo>
                  <a:pt x="50" y="65"/>
                  <a:pt x="52" y="66"/>
                  <a:pt x="53" y="67"/>
                </a:cubicBezTo>
                <a:cubicBezTo>
                  <a:pt x="55" y="68"/>
                  <a:pt x="57" y="69"/>
                  <a:pt x="58" y="69"/>
                </a:cubicBezTo>
                <a:cubicBezTo>
                  <a:pt x="59" y="70"/>
                  <a:pt x="59" y="69"/>
                  <a:pt x="58" y="69"/>
                </a:cubicBezTo>
                <a:cubicBezTo>
                  <a:pt x="55" y="67"/>
                  <a:pt x="52" y="65"/>
                  <a:pt x="49" y="63"/>
                </a:cubicBezTo>
                <a:cubicBezTo>
                  <a:pt x="47" y="62"/>
                  <a:pt x="45" y="61"/>
                  <a:pt x="43" y="59"/>
                </a:cubicBezTo>
                <a:cubicBezTo>
                  <a:pt x="41" y="57"/>
                  <a:pt x="39" y="55"/>
                  <a:pt x="44" y="57"/>
                </a:cubicBezTo>
                <a:cubicBezTo>
                  <a:pt x="46" y="58"/>
                  <a:pt x="48" y="59"/>
                  <a:pt x="50" y="60"/>
                </a:cubicBezTo>
                <a:cubicBezTo>
                  <a:pt x="54" y="63"/>
                  <a:pt x="58" y="65"/>
                  <a:pt x="61" y="67"/>
                </a:cubicBezTo>
                <a:cubicBezTo>
                  <a:pt x="62" y="67"/>
                  <a:pt x="62" y="67"/>
                  <a:pt x="63" y="67"/>
                </a:cubicBezTo>
                <a:cubicBezTo>
                  <a:pt x="63" y="68"/>
                  <a:pt x="63" y="68"/>
                  <a:pt x="64" y="68"/>
                </a:cubicBezTo>
                <a:cubicBezTo>
                  <a:pt x="64" y="68"/>
                  <a:pt x="65" y="68"/>
                  <a:pt x="64" y="67"/>
                </a:cubicBezTo>
                <a:cubicBezTo>
                  <a:pt x="60" y="65"/>
                  <a:pt x="56" y="62"/>
                  <a:pt x="52" y="60"/>
                </a:cubicBezTo>
                <a:cubicBezTo>
                  <a:pt x="51" y="60"/>
                  <a:pt x="50" y="59"/>
                  <a:pt x="49" y="58"/>
                </a:cubicBezTo>
                <a:cubicBezTo>
                  <a:pt x="48" y="57"/>
                  <a:pt x="46" y="56"/>
                  <a:pt x="45" y="54"/>
                </a:cubicBezTo>
                <a:cubicBezTo>
                  <a:pt x="46" y="55"/>
                  <a:pt x="48" y="56"/>
                  <a:pt x="50" y="56"/>
                </a:cubicBezTo>
                <a:cubicBezTo>
                  <a:pt x="57" y="60"/>
                  <a:pt x="65" y="65"/>
                  <a:pt x="73" y="68"/>
                </a:cubicBezTo>
                <a:cubicBezTo>
                  <a:pt x="74" y="68"/>
                  <a:pt x="74" y="67"/>
                  <a:pt x="73" y="67"/>
                </a:cubicBezTo>
                <a:cubicBezTo>
                  <a:pt x="66" y="61"/>
                  <a:pt x="57" y="58"/>
                  <a:pt x="50" y="52"/>
                </a:cubicBezTo>
                <a:cubicBezTo>
                  <a:pt x="52" y="53"/>
                  <a:pt x="55" y="54"/>
                  <a:pt x="57" y="55"/>
                </a:cubicBezTo>
                <a:cubicBezTo>
                  <a:pt x="59" y="56"/>
                  <a:pt x="61" y="58"/>
                  <a:pt x="63" y="59"/>
                </a:cubicBezTo>
                <a:cubicBezTo>
                  <a:pt x="67" y="61"/>
                  <a:pt x="71" y="63"/>
                  <a:pt x="75" y="65"/>
                </a:cubicBezTo>
                <a:cubicBezTo>
                  <a:pt x="75" y="65"/>
                  <a:pt x="76" y="64"/>
                  <a:pt x="75" y="64"/>
                </a:cubicBezTo>
                <a:cubicBezTo>
                  <a:pt x="68" y="60"/>
                  <a:pt x="61" y="57"/>
                  <a:pt x="55" y="52"/>
                </a:cubicBezTo>
                <a:cubicBezTo>
                  <a:pt x="52" y="50"/>
                  <a:pt x="57" y="52"/>
                  <a:pt x="57" y="52"/>
                </a:cubicBezTo>
                <a:cubicBezTo>
                  <a:pt x="59" y="52"/>
                  <a:pt x="61" y="53"/>
                  <a:pt x="62" y="54"/>
                </a:cubicBezTo>
                <a:cubicBezTo>
                  <a:pt x="66" y="56"/>
                  <a:pt x="69" y="58"/>
                  <a:pt x="73" y="60"/>
                </a:cubicBezTo>
                <a:cubicBezTo>
                  <a:pt x="75" y="61"/>
                  <a:pt x="77" y="62"/>
                  <a:pt x="79" y="62"/>
                </a:cubicBezTo>
                <a:cubicBezTo>
                  <a:pt x="80" y="63"/>
                  <a:pt x="80" y="62"/>
                  <a:pt x="79" y="62"/>
                </a:cubicBezTo>
                <a:cubicBezTo>
                  <a:pt x="77" y="61"/>
                  <a:pt x="75" y="60"/>
                  <a:pt x="73" y="59"/>
                </a:cubicBezTo>
                <a:cubicBezTo>
                  <a:pt x="73" y="59"/>
                  <a:pt x="73" y="59"/>
                  <a:pt x="72" y="59"/>
                </a:cubicBezTo>
                <a:cubicBezTo>
                  <a:pt x="70" y="57"/>
                  <a:pt x="68" y="56"/>
                  <a:pt x="65" y="54"/>
                </a:cubicBezTo>
                <a:cubicBezTo>
                  <a:pt x="64" y="53"/>
                  <a:pt x="62" y="51"/>
                  <a:pt x="61" y="51"/>
                </a:cubicBezTo>
                <a:cubicBezTo>
                  <a:pt x="70" y="53"/>
                  <a:pt x="77" y="58"/>
                  <a:pt x="84" y="62"/>
                </a:cubicBezTo>
                <a:cubicBezTo>
                  <a:pt x="85" y="62"/>
                  <a:pt x="85" y="62"/>
                  <a:pt x="85" y="61"/>
                </a:cubicBezTo>
                <a:cubicBezTo>
                  <a:pt x="82" y="59"/>
                  <a:pt x="79" y="58"/>
                  <a:pt x="75" y="56"/>
                </a:cubicBezTo>
                <a:cubicBezTo>
                  <a:pt x="73" y="54"/>
                  <a:pt x="71" y="53"/>
                  <a:pt x="69" y="52"/>
                </a:cubicBezTo>
                <a:cubicBezTo>
                  <a:pt x="67" y="50"/>
                  <a:pt x="65" y="49"/>
                  <a:pt x="69" y="49"/>
                </a:cubicBezTo>
                <a:cubicBezTo>
                  <a:pt x="76" y="51"/>
                  <a:pt x="82" y="57"/>
                  <a:pt x="89" y="59"/>
                </a:cubicBezTo>
                <a:cubicBezTo>
                  <a:pt x="90" y="60"/>
                  <a:pt x="90" y="59"/>
                  <a:pt x="89" y="59"/>
                </a:cubicBezTo>
                <a:cubicBezTo>
                  <a:pt x="86" y="57"/>
                  <a:pt x="83" y="55"/>
                  <a:pt x="80" y="53"/>
                </a:cubicBezTo>
                <a:cubicBezTo>
                  <a:pt x="79" y="52"/>
                  <a:pt x="77" y="51"/>
                  <a:pt x="76" y="50"/>
                </a:cubicBezTo>
                <a:cubicBezTo>
                  <a:pt x="74" y="49"/>
                  <a:pt x="73" y="49"/>
                  <a:pt x="76" y="49"/>
                </a:cubicBezTo>
                <a:cubicBezTo>
                  <a:pt x="82" y="51"/>
                  <a:pt x="88" y="55"/>
                  <a:pt x="93" y="58"/>
                </a:cubicBezTo>
                <a:cubicBezTo>
                  <a:pt x="94" y="58"/>
                  <a:pt x="94" y="58"/>
                  <a:pt x="94" y="58"/>
                </a:cubicBezTo>
                <a:cubicBezTo>
                  <a:pt x="88" y="54"/>
                  <a:pt x="82" y="51"/>
                  <a:pt x="77" y="46"/>
                </a:cubicBezTo>
                <a:cubicBezTo>
                  <a:pt x="78" y="46"/>
                  <a:pt x="81" y="47"/>
                  <a:pt x="82" y="48"/>
                </a:cubicBezTo>
                <a:cubicBezTo>
                  <a:pt x="84" y="49"/>
                  <a:pt x="85" y="50"/>
                  <a:pt x="87" y="51"/>
                </a:cubicBezTo>
                <a:cubicBezTo>
                  <a:pt x="90" y="52"/>
                  <a:pt x="93" y="54"/>
                  <a:pt x="96" y="55"/>
                </a:cubicBezTo>
                <a:cubicBezTo>
                  <a:pt x="97" y="55"/>
                  <a:pt x="97" y="54"/>
                  <a:pt x="97" y="54"/>
                </a:cubicBezTo>
                <a:cubicBezTo>
                  <a:pt x="92" y="50"/>
                  <a:pt x="86" y="48"/>
                  <a:pt x="81" y="45"/>
                </a:cubicBezTo>
                <a:cubicBezTo>
                  <a:pt x="79" y="43"/>
                  <a:pt x="81" y="44"/>
                  <a:pt x="82" y="44"/>
                </a:cubicBezTo>
                <a:cubicBezTo>
                  <a:pt x="84" y="45"/>
                  <a:pt x="87" y="46"/>
                  <a:pt x="89" y="47"/>
                </a:cubicBezTo>
                <a:cubicBezTo>
                  <a:pt x="93" y="49"/>
                  <a:pt x="96" y="51"/>
                  <a:pt x="100" y="53"/>
                </a:cubicBezTo>
                <a:cubicBezTo>
                  <a:pt x="100" y="53"/>
                  <a:pt x="101" y="53"/>
                  <a:pt x="100" y="52"/>
                </a:cubicBezTo>
                <a:cubicBezTo>
                  <a:pt x="99" y="51"/>
                  <a:pt x="97" y="49"/>
                  <a:pt x="95" y="48"/>
                </a:cubicBezTo>
                <a:cubicBezTo>
                  <a:pt x="93" y="47"/>
                  <a:pt x="89" y="43"/>
                  <a:pt x="87" y="43"/>
                </a:cubicBezTo>
                <a:cubicBezTo>
                  <a:pt x="94" y="44"/>
                  <a:pt x="100" y="49"/>
                  <a:pt x="106" y="51"/>
                </a:cubicBezTo>
                <a:cubicBezTo>
                  <a:pt x="107" y="51"/>
                  <a:pt x="107" y="50"/>
                  <a:pt x="106" y="50"/>
                </a:cubicBezTo>
                <a:cubicBezTo>
                  <a:pt x="104" y="49"/>
                  <a:pt x="102" y="47"/>
                  <a:pt x="99" y="46"/>
                </a:cubicBezTo>
                <a:cubicBezTo>
                  <a:pt x="98" y="45"/>
                  <a:pt x="95" y="43"/>
                  <a:pt x="94" y="43"/>
                </a:cubicBezTo>
                <a:cubicBezTo>
                  <a:pt x="100" y="44"/>
                  <a:pt x="105" y="48"/>
                  <a:pt x="111" y="50"/>
                </a:cubicBezTo>
                <a:cubicBezTo>
                  <a:pt x="111" y="50"/>
                  <a:pt x="112" y="50"/>
                  <a:pt x="111" y="49"/>
                </a:cubicBezTo>
                <a:cubicBezTo>
                  <a:pt x="106" y="46"/>
                  <a:pt x="101" y="44"/>
                  <a:pt x="96" y="40"/>
                </a:cubicBezTo>
                <a:cubicBezTo>
                  <a:pt x="98" y="42"/>
                  <a:pt x="101" y="42"/>
                  <a:pt x="103" y="43"/>
                </a:cubicBezTo>
                <a:cubicBezTo>
                  <a:pt x="107" y="45"/>
                  <a:pt x="110" y="46"/>
                  <a:pt x="113" y="47"/>
                </a:cubicBezTo>
                <a:cubicBezTo>
                  <a:pt x="113" y="48"/>
                  <a:pt x="113" y="47"/>
                  <a:pt x="113" y="47"/>
                </a:cubicBezTo>
                <a:cubicBezTo>
                  <a:pt x="109" y="44"/>
                  <a:pt x="105" y="42"/>
                  <a:pt x="100" y="40"/>
                </a:cubicBezTo>
                <a:cubicBezTo>
                  <a:pt x="104" y="42"/>
                  <a:pt x="109" y="44"/>
                  <a:pt x="114" y="45"/>
                </a:cubicBezTo>
                <a:cubicBezTo>
                  <a:pt x="114" y="45"/>
                  <a:pt x="114" y="45"/>
                  <a:pt x="114" y="44"/>
                </a:cubicBezTo>
                <a:cubicBezTo>
                  <a:pt x="111" y="42"/>
                  <a:pt x="107" y="38"/>
                  <a:pt x="104" y="38"/>
                </a:cubicBezTo>
                <a:cubicBezTo>
                  <a:pt x="109" y="39"/>
                  <a:pt x="113" y="42"/>
                  <a:pt x="117" y="43"/>
                </a:cubicBezTo>
                <a:cubicBezTo>
                  <a:pt x="118" y="43"/>
                  <a:pt x="118" y="42"/>
                  <a:pt x="118" y="42"/>
                </a:cubicBezTo>
                <a:cubicBezTo>
                  <a:pt x="116" y="41"/>
                  <a:pt x="114" y="40"/>
                  <a:pt x="112" y="39"/>
                </a:cubicBezTo>
                <a:cubicBezTo>
                  <a:pt x="111" y="39"/>
                  <a:pt x="105" y="36"/>
                  <a:pt x="109" y="37"/>
                </a:cubicBezTo>
                <a:cubicBezTo>
                  <a:pt x="113" y="39"/>
                  <a:pt x="117" y="41"/>
                  <a:pt x="121" y="42"/>
                </a:cubicBezTo>
                <a:cubicBezTo>
                  <a:pt x="121" y="42"/>
                  <a:pt x="121" y="42"/>
                  <a:pt x="121" y="42"/>
                </a:cubicBezTo>
                <a:cubicBezTo>
                  <a:pt x="119" y="40"/>
                  <a:pt x="117" y="39"/>
                  <a:pt x="115" y="37"/>
                </a:cubicBezTo>
                <a:cubicBezTo>
                  <a:pt x="117" y="39"/>
                  <a:pt x="120" y="40"/>
                  <a:pt x="122" y="41"/>
                </a:cubicBezTo>
                <a:cubicBezTo>
                  <a:pt x="122" y="41"/>
                  <a:pt x="123" y="40"/>
                  <a:pt x="122" y="40"/>
                </a:cubicBezTo>
                <a:cubicBezTo>
                  <a:pt x="121" y="38"/>
                  <a:pt x="119" y="37"/>
                  <a:pt x="117" y="36"/>
                </a:cubicBezTo>
                <a:cubicBezTo>
                  <a:pt x="119" y="37"/>
                  <a:pt x="122" y="38"/>
                  <a:pt x="124" y="39"/>
                </a:cubicBezTo>
                <a:cubicBezTo>
                  <a:pt x="124" y="39"/>
                  <a:pt x="125" y="39"/>
                  <a:pt x="124" y="39"/>
                </a:cubicBezTo>
                <a:cubicBezTo>
                  <a:pt x="124" y="38"/>
                  <a:pt x="124" y="38"/>
                  <a:pt x="123" y="37"/>
                </a:cubicBezTo>
                <a:cubicBezTo>
                  <a:pt x="124" y="38"/>
                  <a:pt x="124" y="38"/>
                  <a:pt x="124" y="38"/>
                </a:cubicBezTo>
                <a:cubicBezTo>
                  <a:pt x="125" y="38"/>
                  <a:pt x="125" y="38"/>
                  <a:pt x="125" y="38"/>
                </a:cubicBezTo>
                <a:cubicBezTo>
                  <a:pt x="125" y="37"/>
                  <a:pt x="125" y="37"/>
                  <a:pt x="124" y="36"/>
                </a:cubicBezTo>
                <a:cubicBezTo>
                  <a:pt x="125" y="36"/>
                  <a:pt x="125" y="36"/>
                  <a:pt x="125" y="36"/>
                </a:cubicBezTo>
                <a:cubicBezTo>
                  <a:pt x="124" y="34"/>
                  <a:pt x="124" y="34"/>
                  <a:pt x="126" y="35"/>
                </a:cubicBezTo>
                <a:cubicBezTo>
                  <a:pt x="126" y="35"/>
                  <a:pt x="126" y="35"/>
                  <a:pt x="126" y="35"/>
                </a:cubicBezTo>
                <a:cubicBezTo>
                  <a:pt x="127" y="36"/>
                  <a:pt x="128" y="37"/>
                  <a:pt x="129" y="38"/>
                </a:cubicBezTo>
                <a:cubicBezTo>
                  <a:pt x="113" y="53"/>
                  <a:pt x="94" y="63"/>
                  <a:pt x="74" y="70"/>
                </a:cubicBezTo>
                <a:close/>
                <a:moveTo>
                  <a:pt x="6" y="76"/>
                </a:moveTo>
                <a:cubicBezTo>
                  <a:pt x="6" y="76"/>
                  <a:pt x="5" y="75"/>
                  <a:pt x="5" y="74"/>
                </a:cubicBezTo>
                <a:cubicBezTo>
                  <a:pt x="7" y="76"/>
                  <a:pt x="9" y="77"/>
                  <a:pt x="11" y="79"/>
                </a:cubicBezTo>
                <a:cubicBezTo>
                  <a:pt x="10" y="78"/>
                  <a:pt x="10" y="78"/>
                  <a:pt x="9" y="78"/>
                </a:cubicBezTo>
                <a:cubicBezTo>
                  <a:pt x="8" y="77"/>
                  <a:pt x="7" y="77"/>
                  <a:pt x="6" y="76"/>
                </a:cubicBezTo>
                <a:close/>
                <a:moveTo>
                  <a:pt x="12" y="79"/>
                </a:moveTo>
                <a:cubicBezTo>
                  <a:pt x="12" y="79"/>
                  <a:pt x="12" y="79"/>
                  <a:pt x="12" y="79"/>
                </a:cubicBezTo>
                <a:cubicBezTo>
                  <a:pt x="12" y="79"/>
                  <a:pt x="13" y="79"/>
                  <a:pt x="13" y="79"/>
                </a:cubicBezTo>
                <a:cubicBezTo>
                  <a:pt x="13" y="79"/>
                  <a:pt x="12" y="79"/>
                  <a:pt x="12" y="79"/>
                </a:cubicBezTo>
                <a:close/>
                <a:moveTo>
                  <a:pt x="35" y="80"/>
                </a:moveTo>
                <a:cubicBezTo>
                  <a:pt x="29" y="80"/>
                  <a:pt x="24" y="81"/>
                  <a:pt x="18" y="80"/>
                </a:cubicBezTo>
                <a:cubicBezTo>
                  <a:pt x="17" y="80"/>
                  <a:pt x="16" y="80"/>
                  <a:pt x="15" y="80"/>
                </a:cubicBezTo>
                <a:cubicBezTo>
                  <a:pt x="14" y="79"/>
                  <a:pt x="12" y="77"/>
                  <a:pt x="11" y="76"/>
                </a:cubicBezTo>
                <a:cubicBezTo>
                  <a:pt x="10" y="76"/>
                  <a:pt x="8" y="72"/>
                  <a:pt x="7" y="72"/>
                </a:cubicBezTo>
                <a:cubicBezTo>
                  <a:pt x="11" y="74"/>
                  <a:pt x="15" y="77"/>
                  <a:pt x="18" y="80"/>
                </a:cubicBezTo>
                <a:cubicBezTo>
                  <a:pt x="18" y="80"/>
                  <a:pt x="19" y="80"/>
                  <a:pt x="18" y="79"/>
                </a:cubicBezTo>
                <a:cubicBezTo>
                  <a:pt x="18" y="79"/>
                  <a:pt x="18" y="78"/>
                  <a:pt x="17" y="78"/>
                </a:cubicBezTo>
                <a:cubicBezTo>
                  <a:pt x="17" y="78"/>
                  <a:pt x="17" y="78"/>
                  <a:pt x="17" y="78"/>
                </a:cubicBezTo>
                <a:cubicBezTo>
                  <a:pt x="16" y="77"/>
                  <a:pt x="14" y="76"/>
                  <a:pt x="13" y="75"/>
                </a:cubicBezTo>
                <a:cubicBezTo>
                  <a:pt x="12" y="74"/>
                  <a:pt x="5" y="68"/>
                  <a:pt x="10" y="70"/>
                </a:cubicBezTo>
                <a:cubicBezTo>
                  <a:pt x="11" y="71"/>
                  <a:pt x="11" y="71"/>
                  <a:pt x="12" y="71"/>
                </a:cubicBezTo>
                <a:cubicBezTo>
                  <a:pt x="15" y="75"/>
                  <a:pt x="19" y="78"/>
                  <a:pt x="23" y="79"/>
                </a:cubicBezTo>
                <a:cubicBezTo>
                  <a:pt x="24" y="80"/>
                  <a:pt x="24" y="79"/>
                  <a:pt x="24" y="79"/>
                </a:cubicBezTo>
                <a:cubicBezTo>
                  <a:pt x="20" y="76"/>
                  <a:pt x="16" y="73"/>
                  <a:pt x="12" y="71"/>
                </a:cubicBezTo>
                <a:cubicBezTo>
                  <a:pt x="12" y="70"/>
                  <a:pt x="11" y="69"/>
                  <a:pt x="11" y="69"/>
                </a:cubicBezTo>
                <a:cubicBezTo>
                  <a:pt x="10" y="68"/>
                  <a:pt x="14" y="70"/>
                  <a:pt x="14" y="70"/>
                </a:cubicBezTo>
                <a:cubicBezTo>
                  <a:pt x="17" y="71"/>
                  <a:pt x="19" y="73"/>
                  <a:pt x="21" y="75"/>
                </a:cubicBezTo>
                <a:cubicBezTo>
                  <a:pt x="23" y="76"/>
                  <a:pt x="25" y="78"/>
                  <a:pt x="27" y="79"/>
                </a:cubicBezTo>
                <a:cubicBezTo>
                  <a:pt x="28" y="79"/>
                  <a:pt x="28" y="78"/>
                  <a:pt x="27" y="78"/>
                </a:cubicBezTo>
                <a:cubicBezTo>
                  <a:pt x="25" y="77"/>
                  <a:pt x="23" y="75"/>
                  <a:pt x="21" y="74"/>
                </a:cubicBezTo>
                <a:cubicBezTo>
                  <a:pt x="20" y="73"/>
                  <a:pt x="19" y="71"/>
                  <a:pt x="18" y="70"/>
                </a:cubicBezTo>
                <a:cubicBezTo>
                  <a:pt x="15" y="67"/>
                  <a:pt x="22" y="72"/>
                  <a:pt x="22" y="72"/>
                </a:cubicBezTo>
                <a:cubicBezTo>
                  <a:pt x="23" y="73"/>
                  <a:pt x="24" y="73"/>
                  <a:pt x="25" y="73"/>
                </a:cubicBezTo>
                <a:cubicBezTo>
                  <a:pt x="27" y="76"/>
                  <a:pt x="30" y="78"/>
                  <a:pt x="33" y="79"/>
                </a:cubicBezTo>
                <a:cubicBezTo>
                  <a:pt x="33" y="80"/>
                  <a:pt x="34" y="79"/>
                  <a:pt x="33" y="79"/>
                </a:cubicBezTo>
                <a:cubicBezTo>
                  <a:pt x="31" y="77"/>
                  <a:pt x="28" y="75"/>
                  <a:pt x="25" y="73"/>
                </a:cubicBezTo>
                <a:cubicBezTo>
                  <a:pt x="25" y="73"/>
                  <a:pt x="25" y="72"/>
                  <a:pt x="24" y="72"/>
                </a:cubicBezTo>
                <a:cubicBezTo>
                  <a:pt x="24" y="72"/>
                  <a:pt x="20" y="68"/>
                  <a:pt x="20" y="68"/>
                </a:cubicBezTo>
                <a:cubicBezTo>
                  <a:pt x="23" y="68"/>
                  <a:pt x="25" y="70"/>
                  <a:pt x="27" y="71"/>
                </a:cubicBezTo>
                <a:cubicBezTo>
                  <a:pt x="31" y="74"/>
                  <a:pt x="34" y="77"/>
                  <a:pt x="38" y="79"/>
                </a:cubicBezTo>
                <a:cubicBezTo>
                  <a:pt x="37" y="79"/>
                  <a:pt x="36" y="79"/>
                  <a:pt x="35" y="80"/>
                </a:cubicBezTo>
                <a:close/>
                <a:moveTo>
                  <a:pt x="14" y="73"/>
                </a:moveTo>
                <a:cubicBezTo>
                  <a:pt x="16" y="74"/>
                  <a:pt x="17" y="75"/>
                  <a:pt x="19" y="76"/>
                </a:cubicBezTo>
                <a:cubicBezTo>
                  <a:pt x="19" y="77"/>
                  <a:pt x="20" y="77"/>
                  <a:pt x="20" y="77"/>
                </a:cubicBezTo>
                <a:cubicBezTo>
                  <a:pt x="18" y="76"/>
                  <a:pt x="16" y="74"/>
                  <a:pt x="14" y="73"/>
                </a:cubicBezTo>
                <a:cubicBezTo>
                  <a:pt x="14" y="73"/>
                  <a:pt x="14" y="73"/>
                  <a:pt x="14" y="73"/>
                </a:cubicBezTo>
                <a:close/>
                <a:moveTo>
                  <a:pt x="32" y="65"/>
                </a:moveTo>
                <a:cubicBezTo>
                  <a:pt x="33" y="66"/>
                  <a:pt x="34" y="66"/>
                  <a:pt x="35" y="67"/>
                </a:cubicBezTo>
                <a:cubicBezTo>
                  <a:pt x="37" y="68"/>
                  <a:pt x="39" y="70"/>
                  <a:pt x="41" y="72"/>
                </a:cubicBezTo>
                <a:cubicBezTo>
                  <a:pt x="44" y="74"/>
                  <a:pt x="41" y="72"/>
                  <a:pt x="41" y="71"/>
                </a:cubicBezTo>
                <a:cubicBezTo>
                  <a:pt x="38" y="70"/>
                  <a:pt x="35" y="68"/>
                  <a:pt x="32" y="66"/>
                </a:cubicBezTo>
                <a:cubicBezTo>
                  <a:pt x="32" y="66"/>
                  <a:pt x="32" y="65"/>
                  <a:pt x="32" y="65"/>
                </a:cubicBezTo>
                <a:close/>
                <a:moveTo>
                  <a:pt x="64" y="59"/>
                </a:moveTo>
                <a:cubicBezTo>
                  <a:pt x="67" y="61"/>
                  <a:pt x="71" y="63"/>
                  <a:pt x="74" y="63"/>
                </a:cubicBezTo>
                <a:cubicBezTo>
                  <a:pt x="70" y="62"/>
                  <a:pt x="67" y="61"/>
                  <a:pt x="64" y="59"/>
                </a:cubicBezTo>
                <a:close/>
                <a:moveTo>
                  <a:pt x="110" y="35"/>
                </a:moveTo>
                <a:cubicBezTo>
                  <a:pt x="112" y="38"/>
                  <a:pt x="116" y="39"/>
                  <a:pt x="119" y="41"/>
                </a:cubicBezTo>
                <a:cubicBezTo>
                  <a:pt x="121" y="42"/>
                  <a:pt x="114" y="39"/>
                  <a:pt x="114" y="39"/>
                </a:cubicBezTo>
                <a:cubicBezTo>
                  <a:pt x="112" y="38"/>
                  <a:pt x="109" y="37"/>
                  <a:pt x="107" y="36"/>
                </a:cubicBezTo>
                <a:cubicBezTo>
                  <a:pt x="108" y="35"/>
                  <a:pt x="109" y="35"/>
                  <a:pt x="110" y="35"/>
                </a:cubicBezTo>
                <a:close/>
                <a:moveTo>
                  <a:pt x="125" y="32"/>
                </a:moveTo>
                <a:cubicBezTo>
                  <a:pt x="125" y="32"/>
                  <a:pt x="125" y="33"/>
                  <a:pt x="125" y="34"/>
                </a:cubicBezTo>
                <a:cubicBezTo>
                  <a:pt x="125" y="33"/>
                  <a:pt x="125" y="33"/>
                  <a:pt x="124" y="33"/>
                </a:cubicBezTo>
                <a:cubicBezTo>
                  <a:pt x="124" y="33"/>
                  <a:pt x="123" y="33"/>
                  <a:pt x="123" y="34"/>
                </a:cubicBezTo>
                <a:cubicBezTo>
                  <a:pt x="124" y="36"/>
                  <a:pt x="122" y="33"/>
                  <a:pt x="122" y="33"/>
                </a:cubicBezTo>
                <a:cubicBezTo>
                  <a:pt x="121" y="33"/>
                  <a:pt x="121" y="33"/>
                  <a:pt x="121" y="33"/>
                </a:cubicBezTo>
                <a:cubicBezTo>
                  <a:pt x="122" y="34"/>
                  <a:pt x="123" y="36"/>
                  <a:pt x="124" y="37"/>
                </a:cubicBezTo>
                <a:cubicBezTo>
                  <a:pt x="123" y="36"/>
                  <a:pt x="122" y="35"/>
                  <a:pt x="121" y="35"/>
                </a:cubicBezTo>
                <a:cubicBezTo>
                  <a:pt x="120" y="35"/>
                  <a:pt x="120" y="35"/>
                  <a:pt x="120" y="35"/>
                </a:cubicBezTo>
                <a:cubicBezTo>
                  <a:pt x="120" y="34"/>
                  <a:pt x="119" y="34"/>
                  <a:pt x="119" y="34"/>
                </a:cubicBezTo>
                <a:cubicBezTo>
                  <a:pt x="118" y="34"/>
                  <a:pt x="118" y="34"/>
                  <a:pt x="118" y="34"/>
                </a:cubicBezTo>
                <a:cubicBezTo>
                  <a:pt x="119" y="35"/>
                  <a:pt x="125" y="39"/>
                  <a:pt x="122" y="37"/>
                </a:cubicBezTo>
                <a:cubicBezTo>
                  <a:pt x="120" y="36"/>
                  <a:pt x="118" y="35"/>
                  <a:pt x="116" y="35"/>
                </a:cubicBezTo>
                <a:cubicBezTo>
                  <a:pt x="116" y="35"/>
                  <a:pt x="116" y="35"/>
                  <a:pt x="116" y="36"/>
                </a:cubicBezTo>
                <a:cubicBezTo>
                  <a:pt x="117" y="36"/>
                  <a:pt x="118" y="37"/>
                  <a:pt x="119" y="38"/>
                </a:cubicBezTo>
                <a:cubicBezTo>
                  <a:pt x="120" y="39"/>
                  <a:pt x="123" y="40"/>
                  <a:pt x="119" y="39"/>
                </a:cubicBezTo>
                <a:cubicBezTo>
                  <a:pt x="117" y="38"/>
                  <a:pt x="114" y="36"/>
                  <a:pt x="111" y="35"/>
                </a:cubicBezTo>
                <a:cubicBezTo>
                  <a:pt x="116" y="34"/>
                  <a:pt x="120" y="33"/>
                  <a:pt x="125" y="32"/>
                </a:cubicBezTo>
                <a:close/>
                <a:moveTo>
                  <a:pt x="165" y="9"/>
                </a:moveTo>
                <a:cubicBezTo>
                  <a:pt x="161" y="13"/>
                  <a:pt x="159" y="18"/>
                  <a:pt x="154" y="22"/>
                </a:cubicBezTo>
                <a:cubicBezTo>
                  <a:pt x="151" y="24"/>
                  <a:pt x="148" y="27"/>
                  <a:pt x="144" y="28"/>
                </a:cubicBezTo>
                <a:cubicBezTo>
                  <a:pt x="140" y="28"/>
                  <a:pt x="137" y="28"/>
                  <a:pt x="133" y="29"/>
                </a:cubicBezTo>
                <a:cubicBezTo>
                  <a:pt x="133" y="29"/>
                  <a:pt x="133" y="29"/>
                  <a:pt x="133" y="29"/>
                </a:cubicBezTo>
                <a:cubicBezTo>
                  <a:pt x="134" y="29"/>
                  <a:pt x="134" y="29"/>
                  <a:pt x="134" y="28"/>
                </a:cubicBezTo>
                <a:cubicBezTo>
                  <a:pt x="134" y="21"/>
                  <a:pt x="144" y="20"/>
                  <a:pt x="148" y="18"/>
                </a:cubicBezTo>
                <a:cubicBezTo>
                  <a:pt x="154" y="16"/>
                  <a:pt x="159" y="11"/>
                  <a:pt x="165" y="8"/>
                </a:cubicBezTo>
                <a:cubicBezTo>
                  <a:pt x="165" y="8"/>
                  <a:pt x="165" y="9"/>
                  <a:pt x="165" y="9"/>
                </a:cubicBezTo>
                <a:close/>
                <a:moveTo>
                  <a:pt x="147" y="30"/>
                </a:moveTo>
                <a:cubicBezTo>
                  <a:pt x="150" y="29"/>
                  <a:pt x="153" y="26"/>
                  <a:pt x="156" y="24"/>
                </a:cubicBezTo>
                <a:cubicBezTo>
                  <a:pt x="159" y="22"/>
                  <a:pt x="161" y="19"/>
                  <a:pt x="162" y="17"/>
                </a:cubicBezTo>
                <a:cubicBezTo>
                  <a:pt x="162" y="18"/>
                  <a:pt x="162" y="20"/>
                  <a:pt x="161" y="21"/>
                </a:cubicBezTo>
                <a:cubicBezTo>
                  <a:pt x="158" y="27"/>
                  <a:pt x="152" y="29"/>
                  <a:pt x="145" y="30"/>
                </a:cubicBezTo>
                <a:cubicBezTo>
                  <a:pt x="146" y="30"/>
                  <a:pt x="146" y="30"/>
                  <a:pt x="147" y="30"/>
                </a:cubicBezTo>
                <a:close/>
                <a:moveTo>
                  <a:pt x="160" y="7"/>
                </a:moveTo>
                <a:cubicBezTo>
                  <a:pt x="155" y="11"/>
                  <a:pt x="149" y="15"/>
                  <a:pt x="143" y="17"/>
                </a:cubicBezTo>
                <a:cubicBezTo>
                  <a:pt x="140" y="18"/>
                  <a:pt x="136" y="19"/>
                  <a:pt x="134" y="21"/>
                </a:cubicBezTo>
                <a:cubicBezTo>
                  <a:pt x="136" y="16"/>
                  <a:pt x="140" y="12"/>
                  <a:pt x="145" y="10"/>
                </a:cubicBezTo>
                <a:cubicBezTo>
                  <a:pt x="150" y="8"/>
                  <a:pt x="155" y="8"/>
                  <a:pt x="160" y="7"/>
                </a:cubicBezTo>
                <a:close/>
                <a:moveTo>
                  <a:pt x="130" y="30"/>
                </a:moveTo>
                <a:cubicBezTo>
                  <a:pt x="130" y="30"/>
                  <a:pt x="130" y="30"/>
                  <a:pt x="130" y="30"/>
                </a:cubicBezTo>
                <a:cubicBezTo>
                  <a:pt x="131" y="31"/>
                  <a:pt x="132" y="32"/>
                  <a:pt x="133" y="33"/>
                </a:cubicBezTo>
                <a:cubicBezTo>
                  <a:pt x="132" y="34"/>
                  <a:pt x="132" y="35"/>
                  <a:pt x="131" y="36"/>
                </a:cubicBezTo>
                <a:cubicBezTo>
                  <a:pt x="131" y="36"/>
                  <a:pt x="131" y="36"/>
                  <a:pt x="130" y="35"/>
                </a:cubicBezTo>
                <a:cubicBezTo>
                  <a:pt x="129" y="35"/>
                  <a:pt x="128" y="33"/>
                  <a:pt x="128" y="31"/>
                </a:cubicBezTo>
                <a:cubicBezTo>
                  <a:pt x="128" y="31"/>
                  <a:pt x="129" y="30"/>
                  <a:pt x="130" y="30"/>
                </a:cubicBezTo>
                <a:close/>
                <a:moveTo>
                  <a:pt x="145" y="33"/>
                </a:moveTo>
                <a:cubicBezTo>
                  <a:pt x="150" y="33"/>
                  <a:pt x="154" y="31"/>
                  <a:pt x="159" y="28"/>
                </a:cubicBezTo>
                <a:cubicBezTo>
                  <a:pt x="161" y="26"/>
                  <a:pt x="163" y="23"/>
                  <a:pt x="165" y="20"/>
                </a:cubicBezTo>
                <a:cubicBezTo>
                  <a:pt x="165" y="18"/>
                  <a:pt x="166" y="16"/>
                  <a:pt x="166" y="13"/>
                </a:cubicBezTo>
                <a:cubicBezTo>
                  <a:pt x="166" y="16"/>
                  <a:pt x="166" y="19"/>
                  <a:pt x="165" y="22"/>
                </a:cubicBezTo>
                <a:cubicBezTo>
                  <a:pt x="163" y="32"/>
                  <a:pt x="154" y="34"/>
                  <a:pt x="145" y="33"/>
                </a:cubicBezTo>
                <a:close/>
                <a:moveTo>
                  <a:pt x="153" y="5"/>
                </a:moveTo>
                <a:cubicBezTo>
                  <a:pt x="149" y="6"/>
                  <a:pt x="145" y="6"/>
                  <a:pt x="142" y="8"/>
                </a:cubicBezTo>
                <a:cubicBezTo>
                  <a:pt x="143" y="7"/>
                  <a:pt x="144" y="7"/>
                  <a:pt x="145" y="6"/>
                </a:cubicBezTo>
                <a:cubicBezTo>
                  <a:pt x="148" y="6"/>
                  <a:pt x="150" y="5"/>
                  <a:pt x="153" y="5"/>
                </a:cubicBezTo>
                <a:close/>
                <a:moveTo>
                  <a:pt x="22" y="58"/>
                </a:moveTo>
                <a:cubicBezTo>
                  <a:pt x="31" y="55"/>
                  <a:pt x="40" y="52"/>
                  <a:pt x="49" y="50"/>
                </a:cubicBezTo>
                <a:cubicBezTo>
                  <a:pt x="68" y="44"/>
                  <a:pt x="87" y="40"/>
                  <a:pt x="106" y="36"/>
                </a:cubicBezTo>
                <a:cubicBezTo>
                  <a:pt x="106" y="36"/>
                  <a:pt x="106" y="36"/>
                  <a:pt x="106" y="36"/>
                </a:cubicBezTo>
                <a:cubicBezTo>
                  <a:pt x="109" y="38"/>
                  <a:pt x="113" y="41"/>
                  <a:pt x="116" y="42"/>
                </a:cubicBezTo>
                <a:cubicBezTo>
                  <a:pt x="111" y="41"/>
                  <a:pt x="108" y="38"/>
                  <a:pt x="103" y="37"/>
                </a:cubicBezTo>
                <a:cubicBezTo>
                  <a:pt x="102" y="37"/>
                  <a:pt x="102" y="38"/>
                  <a:pt x="102" y="38"/>
                </a:cubicBezTo>
                <a:cubicBezTo>
                  <a:pt x="104" y="39"/>
                  <a:pt x="106" y="40"/>
                  <a:pt x="108" y="41"/>
                </a:cubicBezTo>
                <a:cubicBezTo>
                  <a:pt x="110" y="42"/>
                  <a:pt x="116" y="45"/>
                  <a:pt x="109" y="43"/>
                </a:cubicBezTo>
                <a:cubicBezTo>
                  <a:pt x="106" y="42"/>
                  <a:pt x="103" y="40"/>
                  <a:pt x="99" y="39"/>
                </a:cubicBezTo>
                <a:cubicBezTo>
                  <a:pt x="99" y="39"/>
                  <a:pt x="98" y="39"/>
                  <a:pt x="99" y="39"/>
                </a:cubicBezTo>
                <a:cubicBezTo>
                  <a:pt x="100" y="41"/>
                  <a:pt x="102" y="42"/>
                  <a:pt x="104" y="43"/>
                </a:cubicBezTo>
                <a:cubicBezTo>
                  <a:pt x="101" y="41"/>
                  <a:pt x="98" y="40"/>
                  <a:pt x="94" y="39"/>
                </a:cubicBezTo>
                <a:cubicBezTo>
                  <a:pt x="94" y="39"/>
                  <a:pt x="93" y="39"/>
                  <a:pt x="94" y="40"/>
                </a:cubicBezTo>
                <a:cubicBezTo>
                  <a:pt x="99" y="43"/>
                  <a:pt x="104" y="46"/>
                  <a:pt x="110" y="49"/>
                </a:cubicBezTo>
                <a:cubicBezTo>
                  <a:pt x="105" y="46"/>
                  <a:pt x="98" y="43"/>
                  <a:pt x="92" y="42"/>
                </a:cubicBezTo>
                <a:cubicBezTo>
                  <a:pt x="92" y="42"/>
                  <a:pt x="92" y="43"/>
                  <a:pt x="92" y="43"/>
                </a:cubicBezTo>
                <a:cubicBezTo>
                  <a:pt x="94" y="44"/>
                  <a:pt x="97" y="46"/>
                  <a:pt x="99" y="47"/>
                </a:cubicBezTo>
                <a:cubicBezTo>
                  <a:pt x="99" y="47"/>
                  <a:pt x="100" y="47"/>
                  <a:pt x="100" y="48"/>
                </a:cubicBezTo>
                <a:cubicBezTo>
                  <a:pt x="96" y="45"/>
                  <a:pt x="91" y="43"/>
                  <a:pt x="86" y="42"/>
                </a:cubicBezTo>
                <a:cubicBezTo>
                  <a:pt x="86" y="42"/>
                  <a:pt x="85" y="43"/>
                  <a:pt x="86" y="43"/>
                </a:cubicBezTo>
                <a:cubicBezTo>
                  <a:pt x="88" y="45"/>
                  <a:pt x="90" y="46"/>
                  <a:pt x="92" y="47"/>
                </a:cubicBezTo>
                <a:cubicBezTo>
                  <a:pt x="93" y="48"/>
                  <a:pt x="94" y="49"/>
                  <a:pt x="96" y="49"/>
                </a:cubicBezTo>
                <a:cubicBezTo>
                  <a:pt x="96" y="49"/>
                  <a:pt x="102" y="53"/>
                  <a:pt x="97" y="51"/>
                </a:cubicBezTo>
                <a:cubicBezTo>
                  <a:pt x="91" y="48"/>
                  <a:pt x="86" y="44"/>
                  <a:pt x="79" y="43"/>
                </a:cubicBezTo>
                <a:cubicBezTo>
                  <a:pt x="78" y="43"/>
                  <a:pt x="78" y="43"/>
                  <a:pt x="78" y="43"/>
                </a:cubicBezTo>
                <a:cubicBezTo>
                  <a:pt x="83" y="48"/>
                  <a:pt x="88" y="49"/>
                  <a:pt x="93" y="52"/>
                </a:cubicBezTo>
                <a:cubicBezTo>
                  <a:pt x="98" y="55"/>
                  <a:pt x="93" y="53"/>
                  <a:pt x="92" y="52"/>
                </a:cubicBezTo>
                <a:cubicBezTo>
                  <a:pt x="90" y="51"/>
                  <a:pt x="88" y="50"/>
                  <a:pt x="86" y="49"/>
                </a:cubicBezTo>
                <a:cubicBezTo>
                  <a:pt x="83" y="47"/>
                  <a:pt x="80" y="46"/>
                  <a:pt x="76" y="45"/>
                </a:cubicBezTo>
                <a:cubicBezTo>
                  <a:pt x="76" y="45"/>
                  <a:pt x="75" y="45"/>
                  <a:pt x="76" y="46"/>
                </a:cubicBezTo>
                <a:cubicBezTo>
                  <a:pt x="78" y="48"/>
                  <a:pt x="81" y="50"/>
                  <a:pt x="84" y="52"/>
                </a:cubicBezTo>
                <a:cubicBezTo>
                  <a:pt x="81" y="50"/>
                  <a:pt x="77" y="49"/>
                  <a:pt x="73" y="48"/>
                </a:cubicBezTo>
                <a:cubicBezTo>
                  <a:pt x="72" y="48"/>
                  <a:pt x="72" y="48"/>
                  <a:pt x="73" y="49"/>
                </a:cubicBezTo>
                <a:cubicBezTo>
                  <a:pt x="76" y="51"/>
                  <a:pt x="80" y="53"/>
                  <a:pt x="83" y="55"/>
                </a:cubicBezTo>
                <a:cubicBezTo>
                  <a:pt x="84" y="56"/>
                  <a:pt x="85" y="57"/>
                  <a:pt x="86" y="57"/>
                </a:cubicBezTo>
                <a:cubicBezTo>
                  <a:pt x="86" y="58"/>
                  <a:pt x="86" y="58"/>
                  <a:pt x="87" y="58"/>
                </a:cubicBezTo>
                <a:cubicBezTo>
                  <a:pt x="85" y="57"/>
                  <a:pt x="84" y="56"/>
                  <a:pt x="82" y="56"/>
                </a:cubicBezTo>
                <a:cubicBezTo>
                  <a:pt x="77" y="52"/>
                  <a:pt x="72" y="48"/>
                  <a:pt x="65" y="48"/>
                </a:cubicBezTo>
                <a:cubicBezTo>
                  <a:pt x="65" y="48"/>
                  <a:pt x="64" y="49"/>
                  <a:pt x="65" y="49"/>
                </a:cubicBezTo>
                <a:cubicBezTo>
                  <a:pt x="67" y="51"/>
                  <a:pt x="69" y="53"/>
                  <a:pt x="72" y="54"/>
                </a:cubicBezTo>
                <a:cubicBezTo>
                  <a:pt x="68" y="52"/>
                  <a:pt x="64" y="51"/>
                  <a:pt x="60" y="50"/>
                </a:cubicBezTo>
                <a:cubicBezTo>
                  <a:pt x="60" y="50"/>
                  <a:pt x="60" y="50"/>
                  <a:pt x="60" y="50"/>
                </a:cubicBezTo>
                <a:cubicBezTo>
                  <a:pt x="62" y="52"/>
                  <a:pt x="65" y="54"/>
                  <a:pt x="67" y="56"/>
                </a:cubicBezTo>
                <a:cubicBezTo>
                  <a:pt x="66" y="56"/>
                  <a:pt x="65" y="55"/>
                  <a:pt x="64" y="54"/>
                </a:cubicBezTo>
                <a:cubicBezTo>
                  <a:pt x="60" y="52"/>
                  <a:pt x="57" y="50"/>
                  <a:pt x="52" y="50"/>
                </a:cubicBezTo>
                <a:cubicBezTo>
                  <a:pt x="52" y="50"/>
                  <a:pt x="52" y="50"/>
                  <a:pt x="52" y="51"/>
                </a:cubicBezTo>
                <a:cubicBezTo>
                  <a:pt x="54" y="52"/>
                  <a:pt x="55" y="53"/>
                  <a:pt x="56" y="54"/>
                </a:cubicBezTo>
                <a:cubicBezTo>
                  <a:pt x="54" y="53"/>
                  <a:pt x="52" y="52"/>
                  <a:pt x="49" y="51"/>
                </a:cubicBezTo>
                <a:cubicBezTo>
                  <a:pt x="49" y="51"/>
                  <a:pt x="49" y="51"/>
                  <a:pt x="49" y="51"/>
                </a:cubicBezTo>
                <a:cubicBezTo>
                  <a:pt x="55" y="58"/>
                  <a:pt x="64" y="61"/>
                  <a:pt x="72" y="67"/>
                </a:cubicBezTo>
                <a:cubicBezTo>
                  <a:pt x="70" y="66"/>
                  <a:pt x="68" y="65"/>
                  <a:pt x="66" y="64"/>
                </a:cubicBezTo>
                <a:cubicBezTo>
                  <a:pt x="63" y="63"/>
                  <a:pt x="61" y="62"/>
                  <a:pt x="59" y="60"/>
                </a:cubicBezTo>
                <a:cubicBezTo>
                  <a:pt x="54" y="58"/>
                  <a:pt x="49" y="55"/>
                  <a:pt x="44" y="53"/>
                </a:cubicBezTo>
                <a:cubicBezTo>
                  <a:pt x="44" y="53"/>
                  <a:pt x="43" y="53"/>
                  <a:pt x="44" y="54"/>
                </a:cubicBezTo>
                <a:cubicBezTo>
                  <a:pt x="45" y="55"/>
                  <a:pt x="46" y="57"/>
                  <a:pt x="48" y="58"/>
                </a:cubicBezTo>
                <a:cubicBezTo>
                  <a:pt x="45" y="57"/>
                  <a:pt x="42" y="56"/>
                  <a:pt x="40" y="55"/>
                </a:cubicBezTo>
                <a:cubicBezTo>
                  <a:pt x="39" y="55"/>
                  <a:pt x="39" y="55"/>
                  <a:pt x="39" y="56"/>
                </a:cubicBezTo>
                <a:cubicBezTo>
                  <a:pt x="41" y="58"/>
                  <a:pt x="42" y="59"/>
                  <a:pt x="44" y="61"/>
                </a:cubicBezTo>
                <a:cubicBezTo>
                  <a:pt x="41" y="60"/>
                  <a:pt x="39" y="59"/>
                  <a:pt x="36" y="58"/>
                </a:cubicBezTo>
                <a:cubicBezTo>
                  <a:pt x="36" y="58"/>
                  <a:pt x="36" y="59"/>
                  <a:pt x="36" y="59"/>
                </a:cubicBezTo>
                <a:cubicBezTo>
                  <a:pt x="37" y="59"/>
                  <a:pt x="37" y="60"/>
                  <a:pt x="38" y="61"/>
                </a:cubicBezTo>
                <a:cubicBezTo>
                  <a:pt x="36" y="60"/>
                  <a:pt x="34" y="60"/>
                  <a:pt x="32" y="59"/>
                </a:cubicBezTo>
                <a:cubicBezTo>
                  <a:pt x="32" y="59"/>
                  <a:pt x="32" y="60"/>
                  <a:pt x="32" y="60"/>
                </a:cubicBezTo>
                <a:cubicBezTo>
                  <a:pt x="33" y="61"/>
                  <a:pt x="34" y="62"/>
                  <a:pt x="35" y="64"/>
                </a:cubicBezTo>
                <a:cubicBezTo>
                  <a:pt x="32" y="62"/>
                  <a:pt x="29" y="60"/>
                  <a:pt x="26" y="59"/>
                </a:cubicBezTo>
                <a:cubicBezTo>
                  <a:pt x="26" y="59"/>
                  <a:pt x="25" y="60"/>
                  <a:pt x="25" y="60"/>
                </a:cubicBezTo>
                <a:cubicBezTo>
                  <a:pt x="26" y="61"/>
                  <a:pt x="27" y="61"/>
                  <a:pt x="28" y="62"/>
                </a:cubicBezTo>
                <a:cubicBezTo>
                  <a:pt x="26" y="61"/>
                  <a:pt x="24" y="61"/>
                  <a:pt x="22" y="60"/>
                </a:cubicBezTo>
                <a:cubicBezTo>
                  <a:pt x="22" y="60"/>
                  <a:pt x="22" y="60"/>
                  <a:pt x="22" y="61"/>
                </a:cubicBezTo>
                <a:cubicBezTo>
                  <a:pt x="24" y="63"/>
                  <a:pt x="26" y="65"/>
                  <a:pt x="28" y="67"/>
                </a:cubicBezTo>
                <a:cubicBezTo>
                  <a:pt x="26" y="65"/>
                  <a:pt x="24" y="65"/>
                  <a:pt x="22" y="64"/>
                </a:cubicBezTo>
                <a:cubicBezTo>
                  <a:pt x="21" y="64"/>
                  <a:pt x="21" y="64"/>
                  <a:pt x="21" y="64"/>
                </a:cubicBezTo>
                <a:cubicBezTo>
                  <a:pt x="23" y="66"/>
                  <a:pt x="24" y="68"/>
                  <a:pt x="26" y="69"/>
                </a:cubicBezTo>
                <a:cubicBezTo>
                  <a:pt x="24" y="68"/>
                  <a:pt x="21" y="67"/>
                  <a:pt x="19" y="67"/>
                </a:cubicBezTo>
                <a:cubicBezTo>
                  <a:pt x="19" y="67"/>
                  <a:pt x="19" y="67"/>
                  <a:pt x="19" y="68"/>
                </a:cubicBezTo>
                <a:cubicBezTo>
                  <a:pt x="20" y="69"/>
                  <a:pt x="21" y="70"/>
                  <a:pt x="22" y="71"/>
                </a:cubicBezTo>
                <a:cubicBezTo>
                  <a:pt x="20" y="70"/>
                  <a:pt x="18" y="69"/>
                  <a:pt x="16" y="68"/>
                </a:cubicBezTo>
                <a:cubicBezTo>
                  <a:pt x="15" y="68"/>
                  <a:pt x="15" y="68"/>
                  <a:pt x="15" y="69"/>
                </a:cubicBezTo>
                <a:cubicBezTo>
                  <a:pt x="16" y="69"/>
                  <a:pt x="17" y="70"/>
                  <a:pt x="17" y="71"/>
                </a:cubicBezTo>
                <a:cubicBezTo>
                  <a:pt x="15" y="69"/>
                  <a:pt x="13" y="68"/>
                  <a:pt x="10" y="67"/>
                </a:cubicBezTo>
                <a:cubicBezTo>
                  <a:pt x="10" y="67"/>
                  <a:pt x="9" y="68"/>
                  <a:pt x="9" y="68"/>
                </a:cubicBezTo>
                <a:cubicBezTo>
                  <a:pt x="10" y="69"/>
                  <a:pt x="10" y="69"/>
                  <a:pt x="11" y="70"/>
                </a:cubicBezTo>
                <a:cubicBezTo>
                  <a:pt x="10" y="69"/>
                  <a:pt x="8" y="69"/>
                  <a:pt x="7" y="69"/>
                </a:cubicBezTo>
                <a:cubicBezTo>
                  <a:pt x="7" y="69"/>
                  <a:pt x="6" y="69"/>
                  <a:pt x="7" y="69"/>
                </a:cubicBezTo>
                <a:cubicBezTo>
                  <a:pt x="8" y="71"/>
                  <a:pt x="9" y="72"/>
                  <a:pt x="10" y="73"/>
                </a:cubicBezTo>
                <a:cubicBezTo>
                  <a:pt x="9" y="72"/>
                  <a:pt x="8" y="72"/>
                  <a:pt x="6" y="71"/>
                </a:cubicBezTo>
                <a:cubicBezTo>
                  <a:pt x="6" y="71"/>
                  <a:pt x="6" y="71"/>
                  <a:pt x="6" y="72"/>
                </a:cubicBezTo>
                <a:cubicBezTo>
                  <a:pt x="7" y="74"/>
                  <a:pt x="9" y="75"/>
                  <a:pt x="11" y="77"/>
                </a:cubicBezTo>
                <a:cubicBezTo>
                  <a:pt x="9" y="76"/>
                  <a:pt x="7" y="75"/>
                  <a:pt x="5" y="73"/>
                </a:cubicBezTo>
                <a:cubicBezTo>
                  <a:pt x="5" y="73"/>
                  <a:pt x="5" y="73"/>
                  <a:pt x="4" y="73"/>
                </a:cubicBezTo>
                <a:cubicBezTo>
                  <a:pt x="2" y="66"/>
                  <a:pt x="17" y="60"/>
                  <a:pt x="22" y="5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27" name="Freeform 123"/>
          <p:cNvSpPr>
            <a:spLocks noEditPoints="1"/>
          </p:cNvSpPr>
          <p:nvPr/>
        </p:nvSpPr>
        <p:spPr bwMode="auto">
          <a:xfrm>
            <a:off x="3702050" y="725488"/>
            <a:ext cx="698500" cy="171450"/>
          </a:xfrm>
          <a:custGeom>
            <a:gdLst>
              <a:gd fmla="*/ 2 w 186" name="T0"/>
              <a:gd fmla="*/ 33 h 46" name="T1"/>
              <a:gd fmla="*/ 50 w 186" name="T2"/>
              <a:gd fmla="*/ 26 h 46" name="T3"/>
              <a:gd fmla="*/ 129 w 186" name="T4"/>
              <a:gd fmla="*/ 2 h 46" name="T5"/>
              <a:gd fmla="*/ 155 w 186" name="T6"/>
              <a:gd fmla="*/ 18 h 46" name="T7"/>
              <a:gd fmla="*/ 157 w 186" name="T8"/>
              <a:gd fmla="*/ 25 h 46" name="T9"/>
              <a:gd fmla="*/ 148 w 186" name="T10"/>
              <a:gd fmla="*/ 19 h 46" name="T11"/>
              <a:gd fmla="*/ 151 w 186" name="T12"/>
              <a:gd fmla="*/ 25 h 46" name="T13"/>
              <a:gd fmla="*/ 147 w 186" name="T14"/>
              <a:gd fmla="*/ 26 h 46" name="T15"/>
              <a:gd fmla="*/ 130 w 186" name="T16"/>
              <a:gd fmla="*/ 10 h 46" name="T17"/>
              <a:gd fmla="*/ 126 w 186" name="T18"/>
              <a:gd fmla="*/ 11 h 46" name="T19"/>
              <a:gd fmla="*/ 135 w 186" name="T20"/>
              <a:gd fmla="*/ 25 h 46" name="T21"/>
              <a:gd fmla="*/ 113 w 186" name="T22"/>
              <a:gd fmla="*/ 9 h 46" name="T23"/>
              <a:gd fmla="*/ 109 w 186" name="T24"/>
              <a:gd fmla="*/ 10 h 46" name="T25"/>
              <a:gd fmla="*/ 104 w 186" name="T26"/>
              <a:gd fmla="*/ 8 h 46" name="T27"/>
              <a:gd fmla="*/ 98 w 186" name="T28"/>
              <a:gd fmla="*/ 10 h 46" name="T29"/>
              <a:gd fmla="*/ 105 w 186" name="T30"/>
              <a:gd fmla="*/ 26 h 46" name="T31"/>
              <a:gd fmla="*/ 100 w 186" name="T32"/>
              <a:gd fmla="*/ 26 h 46" name="T33"/>
              <a:gd fmla="*/ 79 w 186" name="T34"/>
              <a:gd fmla="*/ 12 h 46" name="T35"/>
              <a:gd fmla="*/ 86 w 186" name="T36"/>
              <a:gd fmla="*/ 25 h 46" name="T37"/>
              <a:gd fmla="*/ 70 w 186" name="T38"/>
              <a:gd fmla="*/ 15 h 46" name="T39"/>
              <a:gd fmla="*/ 63 w 186" name="T40"/>
              <a:gd fmla="*/ 15 h 46" name="T41"/>
              <a:gd fmla="*/ 59 w 186" name="T42"/>
              <a:gd fmla="*/ 17 h 46" name="T43"/>
              <a:gd fmla="*/ 57 w 186" name="T44"/>
              <a:gd fmla="*/ 20 h 46" name="T45"/>
              <a:gd fmla="*/ 183 w 186" name="T46"/>
              <a:gd fmla="*/ 23 h 46" name="T47"/>
              <a:gd fmla="*/ 177 w 186" name="T48"/>
              <a:gd fmla="*/ 16 h 46" name="T49"/>
              <a:gd fmla="*/ 180 w 186" name="T50"/>
              <a:gd fmla="*/ 24 h 46" name="T51"/>
              <a:gd fmla="*/ 176 w 186" name="T52"/>
              <a:gd fmla="*/ 25 h 46" name="T53"/>
              <a:gd fmla="*/ 172 w 186" name="T54"/>
              <a:gd fmla="*/ 24 h 46" name="T55"/>
              <a:gd fmla="*/ 165 w 186" name="T56"/>
              <a:gd fmla="*/ 19 h 46" name="T57"/>
              <a:gd fmla="*/ 166 w 186" name="T58"/>
              <a:gd fmla="*/ 24 h 46" name="T59"/>
              <a:gd fmla="*/ 169 w 186" name="T60"/>
              <a:gd fmla="*/ 15 h 46" name="T61"/>
              <a:gd fmla="*/ 148 w 186" name="T62"/>
              <a:gd fmla="*/ 14 h 46" name="T63"/>
              <a:gd fmla="*/ 70 w 186" name="T64"/>
              <a:gd fmla="*/ 25 h 46" name="T65"/>
              <a:gd fmla="*/ 55 w 186" name="T66"/>
              <a:gd fmla="*/ 22 h 46" name="T67"/>
              <a:gd fmla="*/ 60 w 186" name="T68"/>
              <a:gd fmla="*/ 22 h 46" name="T69"/>
              <a:gd fmla="*/ 65 w 186" name="T70"/>
              <a:gd fmla="*/ 23 h 46" name="T71"/>
              <a:gd fmla="*/ 24 w 186" name="T72"/>
              <a:gd fmla="*/ 23 h 46" name="T73"/>
              <a:gd fmla="*/ 9 w 186" name="T74"/>
              <a:gd fmla="*/ 33 h 46" name="T75"/>
              <a:gd fmla="*/ 35 w 186" name="T76"/>
              <a:gd fmla="*/ 18 h 46" name="T77"/>
              <a:gd fmla="*/ 14 w 186" name="T78"/>
              <a:gd fmla="*/ 35 h 46" name="T79"/>
              <a:gd fmla="*/ 53 w 186" name="T80"/>
              <a:gd fmla="*/ 24 h 46" name="T81"/>
              <a:gd fmla="*/ 14 w 186" name="T82"/>
              <a:gd fmla="*/ 20 h 46" name="T83"/>
              <a:gd fmla="*/ 162 w 186" name="T84"/>
              <a:gd fmla="*/ 32 h 46" name="T85"/>
              <a:gd fmla="*/ 78 w 186" name="T86"/>
              <a:gd fmla="*/ 25 h 46" name="T87"/>
              <a:gd fmla="*/ 87 w 186" name="T88"/>
              <a:gd fmla="*/ 27 h 46" name="T89"/>
              <a:gd fmla="*/ 84 w 186" name="T90"/>
              <a:gd fmla="*/ 17 h 46" name="T91"/>
              <a:gd fmla="*/ 103 w 186" name="T92"/>
              <a:gd fmla="*/ 28 h 46" name="T93"/>
              <a:gd fmla="*/ 106 w 186" name="T94"/>
              <a:gd fmla="*/ 27 h 46" name="T95"/>
              <a:gd fmla="*/ 100 w 186" name="T96"/>
              <a:gd fmla="*/ 12 h 46" name="T97"/>
              <a:gd fmla="*/ 123 w 186" name="T98"/>
              <a:gd fmla="*/ 27 h 46" name="T99"/>
              <a:gd fmla="*/ 133 w 186" name="T100"/>
              <a:gd fmla="*/ 31 h 46" name="T101"/>
              <a:gd fmla="*/ 139 w 186" name="T102"/>
              <a:gd fmla="*/ 30 h 46" name="T103"/>
              <a:gd fmla="*/ 148 w 186" name="T104"/>
              <a:gd fmla="*/ 27 h 46" name="T105"/>
              <a:gd fmla="*/ 158 w 186" name="T106"/>
              <a:gd fmla="*/ 30 h 46" name="T107"/>
              <a:gd fmla="*/ 164 w 186" name="T108"/>
              <a:gd fmla="*/ 27 h 46" name="T109"/>
              <a:gd fmla="*/ 171 w 186" name="T110"/>
              <a:gd fmla="*/ 25 h 46" name="T111"/>
              <a:gd fmla="*/ 179 w 186" name="T112"/>
              <a:gd fmla="*/ 27 h 46" name="T113"/>
              <a:gd fmla="*/ 183 w 186" name="T114"/>
              <a:gd fmla="*/ 24 h 46"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46" w="186">
                <a:moveTo>
                  <a:pt x="54" y="13"/>
                </a:moveTo>
                <a:cubicBezTo>
                  <a:pt x="51" y="14"/>
                  <a:pt x="49" y="16"/>
                  <a:pt x="46" y="17"/>
                </a:cubicBezTo>
                <a:cubicBezTo>
                  <a:pt x="37" y="12"/>
                  <a:pt x="28" y="8"/>
                  <a:pt x="18" y="12"/>
                </a:cubicBezTo>
                <a:cubicBezTo>
                  <a:pt x="9" y="16"/>
                  <a:pt x="10" y="27"/>
                  <a:pt x="4" y="32"/>
                </a:cubicBezTo>
                <a:cubicBezTo>
                  <a:pt x="3" y="32"/>
                  <a:pt x="3" y="32"/>
                  <a:pt x="3" y="32"/>
                </a:cubicBezTo>
                <a:cubicBezTo>
                  <a:pt x="3" y="32"/>
                  <a:pt x="2" y="33"/>
                  <a:pt x="2" y="33"/>
                </a:cubicBezTo>
                <a:cubicBezTo>
                  <a:pt x="2" y="33"/>
                  <a:pt x="2" y="33"/>
                  <a:pt x="1" y="33"/>
                </a:cubicBezTo>
                <a:cubicBezTo>
                  <a:pt x="1" y="33"/>
                  <a:pt x="1" y="34"/>
                  <a:pt x="1" y="34"/>
                </a:cubicBezTo>
                <a:cubicBezTo>
                  <a:pt x="0" y="34"/>
                  <a:pt x="0" y="35"/>
                  <a:pt x="0" y="35"/>
                </a:cubicBezTo>
                <a:cubicBezTo>
                  <a:pt x="1" y="36"/>
                  <a:pt x="1" y="36"/>
                  <a:pt x="2" y="36"/>
                </a:cubicBezTo>
                <a:cubicBezTo>
                  <a:pt x="13" y="37"/>
                  <a:pt x="22" y="46"/>
                  <a:pt x="34" y="43"/>
                </a:cubicBezTo>
                <a:cubicBezTo>
                  <a:pt x="41" y="42"/>
                  <a:pt x="50" y="34"/>
                  <a:pt x="50" y="26"/>
                </a:cubicBezTo>
                <a:cubicBezTo>
                  <a:pt x="50" y="26"/>
                  <a:pt x="50" y="26"/>
                  <a:pt x="50" y="26"/>
                </a:cubicBezTo>
                <a:cubicBezTo>
                  <a:pt x="81" y="29"/>
                  <a:pt x="111" y="34"/>
                  <a:pt x="142" y="35"/>
                </a:cubicBezTo>
                <a:cubicBezTo>
                  <a:pt x="151" y="35"/>
                  <a:pt x="160" y="36"/>
                  <a:pt x="170" y="35"/>
                </a:cubicBezTo>
                <a:cubicBezTo>
                  <a:pt x="175" y="34"/>
                  <a:pt x="185" y="32"/>
                  <a:pt x="186" y="24"/>
                </a:cubicBezTo>
                <a:cubicBezTo>
                  <a:pt x="186" y="16"/>
                  <a:pt x="177" y="12"/>
                  <a:pt x="171" y="9"/>
                </a:cubicBezTo>
                <a:cubicBezTo>
                  <a:pt x="158" y="3"/>
                  <a:pt x="143" y="2"/>
                  <a:pt x="129" y="2"/>
                </a:cubicBezTo>
                <a:cubicBezTo>
                  <a:pt x="104" y="0"/>
                  <a:pt x="78" y="3"/>
                  <a:pt x="54" y="13"/>
                </a:cubicBezTo>
                <a:close/>
                <a:moveTo>
                  <a:pt x="116" y="4"/>
                </a:moveTo>
                <a:cubicBezTo>
                  <a:pt x="128" y="4"/>
                  <a:pt x="140" y="5"/>
                  <a:pt x="152" y="7"/>
                </a:cubicBezTo>
                <a:cubicBezTo>
                  <a:pt x="155" y="13"/>
                  <a:pt x="159" y="18"/>
                  <a:pt x="162" y="24"/>
                </a:cubicBezTo>
                <a:cubicBezTo>
                  <a:pt x="163" y="26"/>
                  <a:pt x="159" y="22"/>
                  <a:pt x="159" y="23"/>
                </a:cubicBezTo>
                <a:cubicBezTo>
                  <a:pt x="158" y="21"/>
                  <a:pt x="157" y="19"/>
                  <a:pt x="155" y="18"/>
                </a:cubicBezTo>
                <a:cubicBezTo>
                  <a:pt x="154" y="15"/>
                  <a:pt x="152" y="12"/>
                  <a:pt x="150" y="10"/>
                </a:cubicBezTo>
                <a:cubicBezTo>
                  <a:pt x="150" y="10"/>
                  <a:pt x="149" y="10"/>
                  <a:pt x="149" y="10"/>
                </a:cubicBezTo>
                <a:cubicBezTo>
                  <a:pt x="151" y="13"/>
                  <a:pt x="154" y="16"/>
                  <a:pt x="156" y="20"/>
                </a:cubicBezTo>
                <a:cubicBezTo>
                  <a:pt x="157" y="21"/>
                  <a:pt x="158" y="23"/>
                  <a:pt x="159" y="25"/>
                </a:cubicBezTo>
                <a:cubicBezTo>
                  <a:pt x="160" y="26"/>
                  <a:pt x="163" y="31"/>
                  <a:pt x="160" y="28"/>
                </a:cubicBezTo>
                <a:cubicBezTo>
                  <a:pt x="159" y="27"/>
                  <a:pt x="158" y="26"/>
                  <a:pt x="157" y="25"/>
                </a:cubicBezTo>
                <a:cubicBezTo>
                  <a:pt x="154" y="19"/>
                  <a:pt x="150" y="14"/>
                  <a:pt x="146" y="11"/>
                </a:cubicBezTo>
                <a:cubicBezTo>
                  <a:pt x="145" y="10"/>
                  <a:pt x="145" y="11"/>
                  <a:pt x="145" y="11"/>
                </a:cubicBezTo>
                <a:cubicBezTo>
                  <a:pt x="148" y="16"/>
                  <a:pt x="152" y="21"/>
                  <a:pt x="156" y="25"/>
                </a:cubicBezTo>
                <a:cubicBezTo>
                  <a:pt x="156" y="25"/>
                  <a:pt x="156" y="26"/>
                  <a:pt x="156" y="26"/>
                </a:cubicBezTo>
                <a:cubicBezTo>
                  <a:pt x="157" y="28"/>
                  <a:pt x="159" y="30"/>
                  <a:pt x="156" y="27"/>
                </a:cubicBezTo>
                <a:cubicBezTo>
                  <a:pt x="153" y="25"/>
                  <a:pt x="150" y="22"/>
                  <a:pt x="148" y="19"/>
                </a:cubicBezTo>
                <a:cubicBezTo>
                  <a:pt x="147" y="18"/>
                  <a:pt x="146" y="17"/>
                  <a:pt x="145" y="16"/>
                </a:cubicBezTo>
                <a:cubicBezTo>
                  <a:pt x="144" y="13"/>
                  <a:pt x="142" y="11"/>
                  <a:pt x="140" y="9"/>
                </a:cubicBezTo>
                <a:cubicBezTo>
                  <a:pt x="140" y="9"/>
                  <a:pt x="139" y="9"/>
                  <a:pt x="139" y="10"/>
                </a:cubicBezTo>
                <a:cubicBezTo>
                  <a:pt x="140" y="10"/>
                  <a:pt x="140" y="11"/>
                  <a:pt x="141" y="11"/>
                </a:cubicBezTo>
                <a:cubicBezTo>
                  <a:pt x="141" y="11"/>
                  <a:pt x="141" y="11"/>
                  <a:pt x="141" y="11"/>
                </a:cubicBezTo>
                <a:cubicBezTo>
                  <a:pt x="144" y="16"/>
                  <a:pt x="148" y="20"/>
                  <a:pt x="151" y="25"/>
                </a:cubicBezTo>
                <a:cubicBezTo>
                  <a:pt x="152" y="28"/>
                  <a:pt x="147" y="24"/>
                  <a:pt x="147" y="24"/>
                </a:cubicBezTo>
                <a:cubicBezTo>
                  <a:pt x="147" y="23"/>
                  <a:pt x="146" y="23"/>
                  <a:pt x="146" y="23"/>
                </a:cubicBezTo>
                <a:cubicBezTo>
                  <a:pt x="143" y="17"/>
                  <a:pt x="138" y="13"/>
                  <a:pt x="135" y="8"/>
                </a:cubicBezTo>
                <a:cubicBezTo>
                  <a:pt x="134" y="8"/>
                  <a:pt x="134" y="8"/>
                  <a:pt x="134" y="9"/>
                </a:cubicBezTo>
                <a:cubicBezTo>
                  <a:pt x="138" y="13"/>
                  <a:pt x="141" y="19"/>
                  <a:pt x="145" y="23"/>
                </a:cubicBezTo>
                <a:cubicBezTo>
                  <a:pt x="146" y="24"/>
                  <a:pt x="146" y="25"/>
                  <a:pt x="147" y="26"/>
                </a:cubicBezTo>
                <a:cubicBezTo>
                  <a:pt x="147" y="27"/>
                  <a:pt x="144" y="24"/>
                  <a:pt x="143" y="24"/>
                </a:cubicBezTo>
                <a:cubicBezTo>
                  <a:pt x="142" y="22"/>
                  <a:pt x="140" y="21"/>
                  <a:pt x="139" y="19"/>
                </a:cubicBezTo>
                <a:cubicBezTo>
                  <a:pt x="139" y="19"/>
                  <a:pt x="139" y="19"/>
                  <a:pt x="139" y="19"/>
                </a:cubicBezTo>
                <a:cubicBezTo>
                  <a:pt x="137" y="17"/>
                  <a:pt x="136" y="15"/>
                  <a:pt x="134" y="14"/>
                </a:cubicBezTo>
                <a:cubicBezTo>
                  <a:pt x="133" y="13"/>
                  <a:pt x="132" y="11"/>
                  <a:pt x="131" y="10"/>
                </a:cubicBezTo>
                <a:cubicBezTo>
                  <a:pt x="130" y="10"/>
                  <a:pt x="130" y="10"/>
                  <a:pt x="130" y="10"/>
                </a:cubicBezTo>
                <a:cubicBezTo>
                  <a:pt x="133" y="13"/>
                  <a:pt x="135" y="16"/>
                  <a:pt x="138" y="19"/>
                </a:cubicBezTo>
                <a:cubicBezTo>
                  <a:pt x="139" y="21"/>
                  <a:pt x="140" y="23"/>
                  <a:pt x="142" y="25"/>
                </a:cubicBezTo>
                <a:cubicBezTo>
                  <a:pt x="143" y="27"/>
                  <a:pt x="144" y="30"/>
                  <a:pt x="140" y="26"/>
                </a:cubicBezTo>
                <a:cubicBezTo>
                  <a:pt x="138" y="25"/>
                  <a:pt x="137" y="23"/>
                  <a:pt x="135" y="21"/>
                </a:cubicBezTo>
                <a:cubicBezTo>
                  <a:pt x="133" y="18"/>
                  <a:pt x="130" y="15"/>
                  <a:pt x="127" y="12"/>
                </a:cubicBezTo>
                <a:cubicBezTo>
                  <a:pt x="127" y="11"/>
                  <a:pt x="126" y="11"/>
                  <a:pt x="126" y="11"/>
                </a:cubicBezTo>
                <a:cubicBezTo>
                  <a:pt x="126" y="10"/>
                  <a:pt x="125" y="10"/>
                  <a:pt x="125" y="9"/>
                </a:cubicBezTo>
                <a:cubicBezTo>
                  <a:pt x="125" y="9"/>
                  <a:pt x="124" y="9"/>
                  <a:pt x="124" y="10"/>
                </a:cubicBezTo>
                <a:cubicBezTo>
                  <a:pt x="127" y="13"/>
                  <a:pt x="130" y="17"/>
                  <a:pt x="134" y="21"/>
                </a:cubicBezTo>
                <a:cubicBezTo>
                  <a:pt x="134" y="22"/>
                  <a:pt x="135" y="22"/>
                  <a:pt x="135" y="23"/>
                </a:cubicBezTo>
                <a:cubicBezTo>
                  <a:pt x="137" y="25"/>
                  <a:pt x="138" y="27"/>
                  <a:pt x="138" y="29"/>
                </a:cubicBezTo>
                <a:cubicBezTo>
                  <a:pt x="138" y="28"/>
                  <a:pt x="135" y="26"/>
                  <a:pt x="135" y="25"/>
                </a:cubicBezTo>
                <a:cubicBezTo>
                  <a:pt x="128" y="19"/>
                  <a:pt x="123" y="12"/>
                  <a:pt x="116" y="7"/>
                </a:cubicBezTo>
                <a:cubicBezTo>
                  <a:pt x="116" y="7"/>
                  <a:pt x="115" y="7"/>
                  <a:pt x="115" y="7"/>
                </a:cubicBezTo>
                <a:cubicBezTo>
                  <a:pt x="121" y="15"/>
                  <a:pt x="128" y="21"/>
                  <a:pt x="132" y="29"/>
                </a:cubicBezTo>
                <a:cubicBezTo>
                  <a:pt x="131" y="27"/>
                  <a:pt x="129" y="26"/>
                  <a:pt x="127" y="24"/>
                </a:cubicBezTo>
                <a:cubicBezTo>
                  <a:pt x="126" y="22"/>
                  <a:pt x="124" y="20"/>
                  <a:pt x="123" y="18"/>
                </a:cubicBezTo>
                <a:cubicBezTo>
                  <a:pt x="120" y="15"/>
                  <a:pt x="117" y="12"/>
                  <a:pt x="113" y="9"/>
                </a:cubicBezTo>
                <a:cubicBezTo>
                  <a:pt x="113" y="9"/>
                  <a:pt x="113" y="9"/>
                  <a:pt x="113" y="10"/>
                </a:cubicBezTo>
                <a:cubicBezTo>
                  <a:pt x="118" y="15"/>
                  <a:pt x="124" y="21"/>
                  <a:pt x="128" y="27"/>
                </a:cubicBezTo>
                <a:cubicBezTo>
                  <a:pt x="130" y="31"/>
                  <a:pt x="126" y="27"/>
                  <a:pt x="126" y="27"/>
                </a:cubicBezTo>
                <a:cubicBezTo>
                  <a:pt x="124" y="26"/>
                  <a:pt x="123" y="24"/>
                  <a:pt x="122" y="23"/>
                </a:cubicBezTo>
                <a:cubicBezTo>
                  <a:pt x="119" y="20"/>
                  <a:pt x="116" y="17"/>
                  <a:pt x="114" y="14"/>
                </a:cubicBezTo>
                <a:cubicBezTo>
                  <a:pt x="112" y="13"/>
                  <a:pt x="110" y="11"/>
                  <a:pt x="109" y="10"/>
                </a:cubicBezTo>
                <a:cubicBezTo>
                  <a:pt x="108" y="9"/>
                  <a:pt x="108" y="10"/>
                  <a:pt x="108" y="10"/>
                </a:cubicBezTo>
                <a:cubicBezTo>
                  <a:pt x="110" y="12"/>
                  <a:pt x="111" y="13"/>
                  <a:pt x="113" y="15"/>
                </a:cubicBezTo>
                <a:cubicBezTo>
                  <a:pt x="113" y="15"/>
                  <a:pt x="114" y="15"/>
                  <a:pt x="114" y="16"/>
                </a:cubicBezTo>
                <a:cubicBezTo>
                  <a:pt x="116" y="18"/>
                  <a:pt x="117" y="20"/>
                  <a:pt x="119" y="22"/>
                </a:cubicBezTo>
                <a:cubicBezTo>
                  <a:pt x="120" y="23"/>
                  <a:pt x="121" y="26"/>
                  <a:pt x="121" y="27"/>
                </a:cubicBezTo>
                <a:cubicBezTo>
                  <a:pt x="114" y="22"/>
                  <a:pt x="109" y="14"/>
                  <a:pt x="104" y="8"/>
                </a:cubicBezTo>
                <a:cubicBezTo>
                  <a:pt x="103" y="8"/>
                  <a:pt x="103" y="8"/>
                  <a:pt x="103" y="9"/>
                </a:cubicBezTo>
                <a:cubicBezTo>
                  <a:pt x="105" y="12"/>
                  <a:pt x="107" y="14"/>
                  <a:pt x="110" y="17"/>
                </a:cubicBezTo>
                <a:cubicBezTo>
                  <a:pt x="112" y="19"/>
                  <a:pt x="113" y="21"/>
                  <a:pt x="115" y="23"/>
                </a:cubicBezTo>
                <a:cubicBezTo>
                  <a:pt x="116" y="25"/>
                  <a:pt x="117" y="27"/>
                  <a:pt x="114" y="25"/>
                </a:cubicBezTo>
                <a:cubicBezTo>
                  <a:pt x="108" y="21"/>
                  <a:pt x="104" y="14"/>
                  <a:pt x="98" y="9"/>
                </a:cubicBezTo>
                <a:cubicBezTo>
                  <a:pt x="98" y="9"/>
                  <a:pt x="97" y="9"/>
                  <a:pt x="98" y="10"/>
                </a:cubicBezTo>
                <a:cubicBezTo>
                  <a:pt x="100" y="13"/>
                  <a:pt x="102" y="15"/>
                  <a:pt x="104" y="18"/>
                </a:cubicBezTo>
                <a:cubicBezTo>
                  <a:pt x="105" y="20"/>
                  <a:pt x="107" y="21"/>
                  <a:pt x="108" y="22"/>
                </a:cubicBezTo>
                <a:cubicBezTo>
                  <a:pt x="109" y="24"/>
                  <a:pt x="110" y="25"/>
                  <a:pt x="108" y="23"/>
                </a:cubicBezTo>
                <a:cubicBezTo>
                  <a:pt x="102" y="20"/>
                  <a:pt x="98" y="14"/>
                  <a:pt x="94" y="9"/>
                </a:cubicBezTo>
                <a:cubicBezTo>
                  <a:pt x="93" y="9"/>
                  <a:pt x="93" y="9"/>
                  <a:pt x="93" y="9"/>
                </a:cubicBezTo>
                <a:cubicBezTo>
                  <a:pt x="97" y="15"/>
                  <a:pt x="102" y="20"/>
                  <a:pt x="105" y="26"/>
                </a:cubicBezTo>
                <a:cubicBezTo>
                  <a:pt x="105" y="25"/>
                  <a:pt x="102" y="24"/>
                  <a:pt x="101" y="23"/>
                </a:cubicBezTo>
                <a:cubicBezTo>
                  <a:pt x="100" y="21"/>
                  <a:pt x="98" y="20"/>
                  <a:pt x="97" y="18"/>
                </a:cubicBezTo>
                <a:cubicBezTo>
                  <a:pt x="95" y="16"/>
                  <a:pt x="93" y="13"/>
                  <a:pt x="90" y="11"/>
                </a:cubicBezTo>
                <a:cubicBezTo>
                  <a:pt x="90" y="11"/>
                  <a:pt x="89" y="12"/>
                  <a:pt x="89" y="12"/>
                </a:cubicBezTo>
                <a:cubicBezTo>
                  <a:pt x="92" y="17"/>
                  <a:pt x="98" y="21"/>
                  <a:pt x="101" y="26"/>
                </a:cubicBezTo>
                <a:cubicBezTo>
                  <a:pt x="103" y="28"/>
                  <a:pt x="101" y="27"/>
                  <a:pt x="100" y="26"/>
                </a:cubicBezTo>
                <a:cubicBezTo>
                  <a:pt x="98" y="24"/>
                  <a:pt x="96" y="22"/>
                  <a:pt x="95" y="21"/>
                </a:cubicBezTo>
                <a:cubicBezTo>
                  <a:pt x="92" y="18"/>
                  <a:pt x="89" y="14"/>
                  <a:pt x="86" y="12"/>
                </a:cubicBezTo>
                <a:cubicBezTo>
                  <a:pt x="86" y="11"/>
                  <a:pt x="85" y="12"/>
                  <a:pt x="85" y="12"/>
                </a:cubicBezTo>
                <a:cubicBezTo>
                  <a:pt x="86" y="14"/>
                  <a:pt x="88" y="16"/>
                  <a:pt x="89" y="18"/>
                </a:cubicBezTo>
                <a:cubicBezTo>
                  <a:pt x="90" y="20"/>
                  <a:pt x="93" y="24"/>
                  <a:pt x="95" y="25"/>
                </a:cubicBezTo>
                <a:cubicBezTo>
                  <a:pt x="89" y="22"/>
                  <a:pt x="84" y="16"/>
                  <a:pt x="79" y="12"/>
                </a:cubicBezTo>
                <a:cubicBezTo>
                  <a:pt x="79" y="12"/>
                  <a:pt x="79" y="12"/>
                  <a:pt x="79" y="12"/>
                </a:cubicBezTo>
                <a:cubicBezTo>
                  <a:pt x="81" y="14"/>
                  <a:pt x="82" y="16"/>
                  <a:pt x="84" y="18"/>
                </a:cubicBezTo>
                <a:cubicBezTo>
                  <a:pt x="85" y="20"/>
                  <a:pt x="87" y="22"/>
                  <a:pt x="88" y="23"/>
                </a:cubicBezTo>
                <a:cubicBezTo>
                  <a:pt x="83" y="20"/>
                  <a:pt x="79" y="15"/>
                  <a:pt x="75" y="11"/>
                </a:cubicBezTo>
                <a:cubicBezTo>
                  <a:pt x="74" y="11"/>
                  <a:pt x="74" y="11"/>
                  <a:pt x="74" y="12"/>
                </a:cubicBezTo>
                <a:cubicBezTo>
                  <a:pt x="78" y="16"/>
                  <a:pt x="82" y="20"/>
                  <a:pt x="86" y="25"/>
                </a:cubicBezTo>
                <a:cubicBezTo>
                  <a:pt x="84" y="23"/>
                  <a:pt x="81" y="22"/>
                  <a:pt x="79" y="20"/>
                </a:cubicBezTo>
                <a:cubicBezTo>
                  <a:pt x="77" y="18"/>
                  <a:pt x="74" y="15"/>
                  <a:pt x="72" y="13"/>
                </a:cubicBezTo>
                <a:cubicBezTo>
                  <a:pt x="72" y="13"/>
                  <a:pt x="71" y="13"/>
                  <a:pt x="71" y="13"/>
                </a:cubicBezTo>
                <a:cubicBezTo>
                  <a:pt x="75" y="17"/>
                  <a:pt x="78" y="20"/>
                  <a:pt x="81" y="24"/>
                </a:cubicBezTo>
                <a:cubicBezTo>
                  <a:pt x="79" y="21"/>
                  <a:pt x="74" y="17"/>
                  <a:pt x="70" y="15"/>
                </a:cubicBezTo>
                <a:cubicBezTo>
                  <a:pt x="70" y="15"/>
                  <a:pt x="70" y="15"/>
                  <a:pt x="70" y="15"/>
                </a:cubicBezTo>
                <a:cubicBezTo>
                  <a:pt x="72" y="18"/>
                  <a:pt x="74" y="23"/>
                  <a:pt x="77" y="25"/>
                </a:cubicBezTo>
                <a:cubicBezTo>
                  <a:pt x="73" y="23"/>
                  <a:pt x="70" y="18"/>
                  <a:pt x="66" y="16"/>
                </a:cubicBezTo>
                <a:cubicBezTo>
                  <a:pt x="66" y="15"/>
                  <a:pt x="65" y="16"/>
                  <a:pt x="66" y="16"/>
                </a:cubicBezTo>
                <a:cubicBezTo>
                  <a:pt x="67" y="18"/>
                  <a:pt x="68" y="19"/>
                  <a:pt x="70" y="21"/>
                </a:cubicBezTo>
                <a:cubicBezTo>
                  <a:pt x="70" y="22"/>
                  <a:pt x="75" y="26"/>
                  <a:pt x="72" y="24"/>
                </a:cubicBezTo>
                <a:cubicBezTo>
                  <a:pt x="69" y="21"/>
                  <a:pt x="66" y="17"/>
                  <a:pt x="63" y="15"/>
                </a:cubicBezTo>
                <a:cubicBezTo>
                  <a:pt x="62" y="15"/>
                  <a:pt x="62" y="15"/>
                  <a:pt x="62" y="16"/>
                </a:cubicBezTo>
                <a:cubicBezTo>
                  <a:pt x="64" y="18"/>
                  <a:pt x="65" y="20"/>
                  <a:pt x="67" y="22"/>
                </a:cubicBezTo>
                <a:cubicBezTo>
                  <a:pt x="65" y="20"/>
                  <a:pt x="63" y="18"/>
                  <a:pt x="61" y="16"/>
                </a:cubicBezTo>
                <a:cubicBezTo>
                  <a:pt x="61" y="16"/>
                  <a:pt x="60" y="16"/>
                  <a:pt x="60" y="17"/>
                </a:cubicBezTo>
                <a:cubicBezTo>
                  <a:pt x="61" y="19"/>
                  <a:pt x="63" y="20"/>
                  <a:pt x="64" y="22"/>
                </a:cubicBezTo>
                <a:cubicBezTo>
                  <a:pt x="63" y="21"/>
                  <a:pt x="60" y="19"/>
                  <a:pt x="59" y="17"/>
                </a:cubicBezTo>
                <a:cubicBezTo>
                  <a:pt x="58" y="17"/>
                  <a:pt x="58" y="17"/>
                  <a:pt x="58" y="17"/>
                </a:cubicBezTo>
                <a:cubicBezTo>
                  <a:pt x="58" y="18"/>
                  <a:pt x="58" y="18"/>
                  <a:pt x="59" y="19"/>
                </a:cubicBezTo>
                <a:cubicBezTo>
                  <a:pt x="58" y="18"/>
                  <a:pt x="58" y="18"/>
                  <a:pt x="58" y="18"/>
                </a:cubicBezTo>
                <a:cubicBezTo>
                  <a:pt x="58" y="18"/>
                  <a:pt x="57" y="18"/>
                  <a:pt x="57" y="18"/>
                </a:cubicBezTo>
                <a:cubicBezTo>
                  <a:pt x="57" y="19"/>
                  <a:pt x="57" y="19"/>
                  <a:pt x="57" y="20"/>
                </a:cubicBezTo>
                <a:cubicBezTo>
                  <a:pt x="57" y="20"/>
                  <a:pt x="57" y="20"/>
                  <a:pt x="57" y="20"/>
                </a:cubicBezTo>
                <a:cubicBezTo>
                  <a:pt x="57" y="22"/>
                  <a:pt x="56" y="22"/>
                  <a:pt x="55" y="20"/>
                </a:cubicBezTo>
                <a:cubicBezTo>
                  <a:pt x="55" y="20"/>
                  <a:pt x="55" y="20"/>
                  <a:pt x="55" y="20"/>
                </a:cubicBezTo>
                <a:cubicBezTo>
                  <a:pt x="55" y="19"/>
                  <a:pt x="54" y="18"/>
                  <a:pt x="54" y="17"/>
                </a:cubicBezTo>
                <a:cubicBezTo>
                  <a:pt x="73" y="7"/>
                  <a:pt x="94" y="4"/>
                  <a:pt x="116" y="4"/>
                </a:cubicBezTo>
                <a:close/>
                <a:moveTo>
                  <a:pt x="182" y="20"/>
                </a:moveTo>
                <a:cubicBezTo>
                  <a:pt x="182" y="21"/>
                  <a:pt x="183" y="22"/>
                  <a:pt x="183" y="23"/>
                </a:cubicBezTo>
                <a:cubicBezTo>
                  <a:pt x="182" y="21"/>
                  <a:pt x="180" y="19"/>
                  <a:pt x="178" y="17"/>
                </a:cubicBezTo>
                <a:cubicBezTo>
                  <a:pt x="179" y="17"/>
                  <a:pt x="179" y="18"/>
                  <a:pt x="180" y="18"/>
                </a:cubicBezTo>
                <a:cubicBezTo>
                  <a:pt x="181" y="19"/>
                  <a:pt x="181" y="20"/>
                  <a:pt x="182" y="20"/>
                </a:cubicBezTo>
                <a:close/>
                <a:moveTo>
                  <a:pt x="177" y="16"/>
                </a:moveTo>
                <a:cubicBezTo>
                  <a:pt x="177" y="16"/>
                  <a:pt x="177" y="16"/>
                  <a:pt x="177" y="16"/>
                </a:cubicBezTo>
                <a:cubicBezTo>
                  <a:pt x="177" y="16"/>
                  <a:pt x="177" y="16"/>
                  <a:pt x="177" y="16"/>
                </a:cubicBezTo>
                <a:cubicBezTo>
                  <a:pt x="177" y="16"/>
                  <a:pt x="177" y="16"/>
                  <a:pt x="177" y="16"/>
                </a:cubicBezTo>
                <a:close/>
                <a:moveTo>
                  <a:pt x="156" y="8"/>
                </a:moveTo>
                <a:cubicBezTo>
                  <a:pt x="161" y="9"/>
                  <a:pt x="167" y="11"/>
                  <a:pt x="172" y="13"/>
                </a:cubicBezTo>
                <a:cubicBezTo>
                  <a:pt x="173" y="14"/>
                  <a:pt x="174" y="14"/>
                  <a:pt x="174" y="14"/>
                </a:cubicBezTo>
                <a:cubicBezTo>
                  <a:pt x="176" y="16"/>
                  <a:pt x="177" y="17"/>
                  <a:pt x="178" y="19"/>
                </a:cubicBezTo>
                <a:cubicBezTo>
                  <a:pt x="178" y="20"/>
                  <a:pt x="179" y="24"/>
                  <a:pt x="180" y="24"/>
                </a:cubicBezTo>
                <a:cubicBezTo>
                  <a:pt x="177" y="21"/>
                  <a:pt x="174" y="17"/>
                  <a:pt x="172" y="13"/>
                </a:cubicBezTo>
                <a:cubicBezTo>
                  <a:pt x="172" y="13"/>
                  <a:pt x="171" y="13"/>
                  <a:pt x="172" y="14"/>
                </a:cubicBezTo>
                <a:cubicBezTo>
                  <a:pt x="172" y="14"/>
                  <a:pt x="172" y="15"/>
                  <a:pt x="172" y="15"/>
                </a:cubicBezTo>
                <a:cubicBezTo>
                  <a:pt x="172" y="15"/>
                  <a:pt x="172" y="15"/>
                  <a:pt x="172" y="16"/>
                </a:cubicBezTo>
                <a:cubicBezTo>
                  <a:pt x="173" y="17"/>
                  <a:pt x="174" y="18"/>
                  <a:pt x="175" y="20"/>
                </a:cubicBezTo>
                <a:cubicBezTo>
                  <a:pt x="176" y="21"/>
                  <a:pt x="181" y="29"/>
                  <a:pt x="176" y="25"/>
                </a:cubicBezTo>
                <a:cubicBezTo>
                  <a:pt x="176" y="24"/>
                  <a:pt x="175" y="24"/>
                  <a:pt x="175" y="24"/>
                </a:cubicBezTo>
                <a:cubicBezTo>
                  <a:pt x="173" y="19"/>
                  <a:pt x="171" y="15"/>
                  <a:pt x="167" y="12"/>
                </a:cubicBezTo>
                <a:cubicBezTo>
                  <a:pt x="167" y="11"/>
                  <a:pt x="166" y="12"/>
                  <a:pt x="166" y="12"/>
                </a:cubicBezTo>
                <a:cubicBezTo>
                  <a:pt x="169" y="16"/>
                  <a:pt x="171" y="20"/>
                  <a:pt x="174" y="24"/>
                </a:cubicBezTo>
                <a:cubicBezTo>
                  <a:pt x="175" y="25"/>
                  <a:pt x="175" y="25"/>
                  <a:pt x="175" y="26"/>
                </a:cubicBezTo>
                <a:cubicBezTo>
                  <a:pt x="175" y="27"/>
                  <a:pt x="173" y="24"/>
                  <a:pt x="172" y="24"/>
                </a:cubicBezTo>
                <a:cubicBezTo>
                  <a:pt x="170" y="22"/>
                  <a:pt x="169" y="19"/>
                  <a:pt x="167" y="17"/>
                </a:cubicBezTo>
                <a:cubicBezTo>
                  <a:pt x="166" y="15"/>
                  <a:pt x="165" y="13"/>
                  <a:pt x="163" y="11"/>
                </a:cubicBezTo>
                <a:cubicBezTo>
                  <a:pt x="163" y="11"/>
                  <a:pt x="162" y="11"/>
                  <a:pt x="163" y="12"/>
                </a:cubicBezTo>
                <a:cubicBezTo>
                  <a:pt x="164" y="14"/>
                  <a:pt x="166" y="16"/>
                  <a:pt x="167" y="18"/>
                </a:cubicBezTo>
                <a:cubicBezTo>
                  <a:pt x="168" y="19"/>
                  <a:pt x="168" y="21"/>
                  <a:pt x="169" y="22"/>
                </a:cubicBezTo>
                <a:cubicBezTo>
                  <a:pt x="171" y="26"/>
                  <a:pt x="166" y="20"/>
                  <a:pt x="165" y="19"/>
                </a:cubicBezTo>
                <a:cubicBezTo>
                  <a:pt x="165" y="18"/>
                  <a:pt x="164" y="18"/>
                  <a:pt x="164" y="17"/>
                </a:cubicBezTo>
                <a:cubicBezTo>
                  <a:pt x="162" y="14"/>
                  <a:pt x="160" y="11"/>
                  <a:pt x="158" y="9"/>
                </a:cubicBezTo>
                <a:cubicBezTo>
                  <a:pt x="158" y="8"/>
                  <a:pt x="157" y="9"/>
                  <a:pt x="157" y="9"/>
                </a:cubicBezTo>
                <a:cubicBezTo>
                  <a:pt x="159" y="12"/>
                  <a:pt x="161" y="15"/>
                  <a:pt x="163" y="18"/>
                </a:cubicBezTo>
                <a:cubicBezTo>
                  <a:pt x="163" y="18"/>
                  <a:pt x="163" y="18"/>
                  <a:pt x="164" y="18"/>
                </a:cubicBezTo>
                <a:cubicBezTo>
                  <a:pt x="164" y="19"/>
                  <a:pt x="166" y="24"/>
                  <a:pt x="166" y="24"/>
                </a:cubicBezTo>
                <a:cubicBezTo>
                  <a:pt x="164" y="23"/>
                  <a:pt x="162" y="20"/>
                  <a:pt x="160" y="18"/>
                </a:cubicBezTo>
                <a:cubicBezTo>
                  <a:pt x="158" y="15"/>
                  <a:pt x="156" y="11"/>
                  <a:pt x="153" y="7"/>
                </a:cubicBezTo>
                <a:cubicBezTo>
                  <a:pt x="154" y="7"/>
                  <a:pt x="155" y="8"/>
                  <a:pt x="156" y="8"/>
                </a:cubicBezTo>
                <a:close/>
                <a:moveTo>
                  <a:pt x="173" y="21"/>
                </a:moveTo>
                <a:cubicBezTo>
                  <a:pt x="172" y="20"/>
                  <a:pt x="171" y="18"/>
                  <a:pt x="170" y="16"/>
                </a:cubicBezTo>
                <a:cubicBezTo>
                  <a:pt x="170" y="16"/>
                  <a:pt x="169" y="15"/>
                  <a:pt x="169" y="15"/>
                </a:cubicBezTo>
                <a:cubicBezTo>
                  <a:pt x="171" y="17"/>
                  <a:pt x="172" y="19"/>
                  <a:pt x="173" y="21"/>
                </a:cubicBezTo>
                <a:cubicBezTo>
                  <a:pt x="173" y="21"/>
                  <a:pt x="173" y="21"/>
                  <a:pt x="173" y="21"/>
                </a:cubicBezTo>
                <a:close/>
                <a:moveTo>
                  <a:pt x="154" y="22"/>
                </a:moveTo>
                <a:cubicBezTo>
                  <a:pt x="153" y="21"/>
                  <a:pt x="153" y="21"/>
                  <a:pt x="152" y="20"/>
                </a:cubicBezTo>
                <a:cubicBezTo>
                  <a:pt x="150" y="18"/>
                  <a:pt x="149" y="16"/>
                  <a:pt x="147" y="13"/>
                </a:cubicBezTo>
                <a:cubicBezTo>
                  <a:pt x="145" y="11"/>
                  <a:pt x="147" y="13"/>
                  <a:pt x="148" y="14"/>
                </a:cubicBezTo>
                <a:cubicBezTo>
                  <a:pt x="150" y="16"/>
                  <a:pt x="152" y="19"/>
                  <a:pt x="154" y="22"/>
                </a:cubicBezTo>
                <a:cubicBezTo>
                  <a:pt x="154" y="22"/>
                  <a:pt x="154" y="22"/>
                  <a:pt x="154" y="22"/>
                </a:cubicBezTo>
                <a:close/>
                <a:moveTo>
                  <a:pt x="122" y="18"/>
                </a:moveTo>
                <a:cubicBezTo>
                  <a:pt x="119" y="15"/>
                  <a:pt x="116" y="12"/>
                  <a:pt x="114" y="10"/>
                </a:cubicBezTo>
                <a:cubicBezTo>
                  <a:pt x="117" y="12"/>
                  <a:pt x="119" y="15"/>
                  <a:pt x="122" y="18"/>
                </a:cubicBezTo>
                <a:close/>
                <a:moveTo>
                  <a:pt x="70" y="25"/>
                </a:moveTo>
                <a:cubicBezTo>
                  <a:pt x="69" y="22"/>
                  <a:pt x="66" y="20"/>
                  <a:pt x="64" y="17"/>
                </a:cubicBezTo>
                <a:cubicBezTo>
                  <a:pt x="62" y="15"/>
                  <a:pt x="68" y="20"/>
                  <a:pt x="68" y="21"/>
                </a:cubicBezTo>
                <a:cubicBezTo>
                  <a:pt x="70" y="22"/>
                  <a:pt x="72" y="24"/>
                  <a:pt x="73" y="26"/>
                </a:cubicBezTo>
                <a:cubicBezTo>
                  <a:pt x="72" y="26"/>
                  <a:pt x="71" y="26"/>
                  <a:pt x="70" y="25"/>
                </a:cubicBezTo>
                <a:close/>
                <a:moveTo>
                  <a:pt x="55" y="24"/>
                </a:moveTo>
                <a:cubicBezTo>
                  <a:pt x="55" y="23"/>
                  <a:pt x="55" y="22"/>
                  <a:pt x="55" y="22"/>
                </a:cubicBezTo>
                <a:cubicBezTo>
                  <a:pt x="56" y="22"/>
                  <a:pt x="56" y="22"/>
                  <a:pt x="57" y="23"/>
                </a:cubicBezTo>
                <a:cubicBezTo>
                  <a:pt x="57" y="23"/>
                  <a:pt x="57" y="23"/>
                  <a:pt x="57" y="22"/>
                </a:cubicBezTo>
                <a:cubicBezTo>
                  <a:pt x="57" y="20"/>
                  <a:pt x="58" y="23"/>
                  <a:pt x="59" y="24"/>
                </a:cubicBezTo>
                <a:cubicBezTo>
                  <a:pt x="59" y="24"/>
                  <a:pt x="60" y="24"/>
                  <a:pt x="59" y="23"/>
                </a:cubicBezTo>
                <a:cubicBezTo>
                  <a:pt x="59" y="22"/>
                  <a:pt x="59" y="20"/>
                  <a:pt x="58" y="19"/>
                </a:cubicBezTo>
                <a:cubicBezTo>
                  <a:pt x="59" y="20"/>
                  <a:pt x="60" y="21"/>
                  <a:pt x="60" y="22"/>
                </a:cubicBezTo>
                <a:cubicBezTo>
                  <a:pt x="61" y="22"/>
                  <a:pt x="61" y="22"/>
                  <a:pt x="61" y="23"/>
                </a:cubicBezTo>
                <a:cubicBezTo>
                  <a:pt x="61" y="23"/>
                  <a:pt x="62" y="23"/>
                  <a:pt x="62" y="24"/>
                </a:cubicBezTo>
                <a:cubicBezTo>
                  <a:pt x="62" y="24"/>
                  <a:pt x="63" y="24"/>
                  <a:pt x="62" y="23"/>
                </a:cubicBezTo>
                <a:cubicBezTo>
                  <a:pt x="62" y="22"/>
                  <a:pt x="58" y="17"/>
                  <a:pt x="60" y="20"/>
                </a:cubicBezTo>
                <a:cubicBezTo>
                  <a:pt x="62" y="21"/>
                  <a:pt x="63" y="22"/>
                  <a:pt x="65" y="23"/>
                </a:cubicBezTo>
                <a:cubicBezTo>
                  <a:pt x="65" y="24"/>
                  <a:pt x="65" y="23"/>
                  <a:pt x="65" y="23"/>
                </a:cubicBezTo>
                <a:cubicBezTo>
                  <a:pt x="65" y="22"/>
                  <a:pt x="64" y="21"/>
                  <a:pt x="63" y="20"/>
                </a:cubicBezTo>
                <a:cubicBezTo>
                  <a:pt x="62" y="19"/>
                  <a:pt x="60" y="16"/>
                  <a:pt x="63" y="19"/>
                </a:cubicBezTo>
                <a:cubicBezTo>
                  <a:pt x="65" y="21"/>
                  <a:pt x="67" y="23"/>
                  <a:pt x="69" y="25"/>
                </a:cubicBezTo>
                <a:cubicBezTo>
                  <a:pt x="65" y="25"/>
                  <a:pt x="60" y="24"/>
                  <a:pt x="55" y="24"/>
                </a:cubicBezTo>
                <a:close/>
                <a:moveTo>
                  <a:pt x="10" y="32"/>
                </a:moveTo>
                <a:cubicBezTo>
                  <a:pt x="15" y="29"/>
                  <a:pt x="19" y="26"/>
                  <a:pt x="24" y="23"/>
                </a:cubicBezTo>
                <a:cubicBezTo>
                  <a:pt x="28" y="22"/>
                  <a:pt x="32" y="21"/>
                  <a:pt x="36" y="21"/>
                </a:cubicBezTo>
                <a:cubicBezTo>
                  <a:pt x="40" y="22"/>
                  <a:pt x="43" y="24"/>
                  <a:pt x="46" y="23"/>
                </a:cubicBezTo>
                <a:cubicBezTo>
                  <a:pt x="46" y="23"/>
                  <a:pt x="47" y="23"/>
                  <a:pt x="47" y="23"/>
                </a:cubicBezTo>
                <a:cubicBezTo>
                  <a:pt x="46" y="23"/>
                  <a:pt x="46" y="24"/>
                  <a:pt x="46" y="24"/>
                </a:cubicBezTo>
                <a:cubicBezTo>
                  <a:pt x="44" y="31"/>
                  <a:pt x="34" y="28"/>
                  <a:pt x="29" y="29"/>
                </a:cubicBezTo>
                <a:cubicBezTo>
                  <a:pt x="22" y="29"/>
                  <a:pt x="16" y="32"/>
                  <a:pt x="9" y="33"/>
                </a:cubicBezTo>
                <a:cubicBezTo>
                  <a:pt x="10" y="32"/>
                  <a:pt x="10" y="32"/>
                  <a:pt x="10" y="32"/>
                </a:cubicBezTo>
                <a:close/>
                <a:moveTo>
                  <a:pt x="34" y="18"/>
                </a:moveTo>
                <a:cubicBezTo>
                  <a:pt x="30" y="18"/>
                  <a:pt x="27" y="19"/>
                  <a:pt x="23" y="21"/>
                </a:cubicBezTo>
                <a:cubicBezTo>
                  <a:pt x="20" y="22"/>
                  <a:pt x="18" y="24"/>
                  <a:pt x="15" y="25"/>
                </a:cubicBezTo>
                <a:cubicBezTo>
                  <a:pt x="16" y="24"/>
                  <a:pt x="17" y="23"/>
                  <a:pt x="18" y="22"/>
                </a:cubicBezTo>
                <a:cubicBezTo>
                  <a:pt x="23" y="17"/>
                  <a:pt x="29" y="17"/>
                  <a:pt x="35" y="18"/>
                </a:cubicBezTo>
                <a:cubicBezTo>
                  <a:pt x="35" y="18"/>
                  <a:pt x="34" y="18"/>
                  <a:pt x="34" y="18"/>
                </a:cubicBezTo>
                <a:close/>
                <a:moveTo>
                  <a:pt x="14" y="35"/>
                </a:moveTo>
                <a:cubicBezTo>
                  <a:pt x="20" y="34"/>
                  <a:pt x="27" y="32"/>
                  <a:pt x="33" y="32"/>
                </a:cubicBezTo>
                <a:cubicBezTo>
                  <a:pt x="37" y="32"/>
                  <a:pt x="40" y="32"/>
                  <a:pt x="43" y="31"/>
                </a:cubicBezTo>
                <a:cubicBezTo>
                  <a:pt x="40" y="35"/>
                  <a:pt x="35" y="37"/>
                  <a:pt x="29" y="38"/>
                </a:cubicBezTo>
                <a:cubicBezTo>
                  <a:pt x="24" y="38"/>
                  <a:pt x="19" y="36"/>
                  <a:pt x="14" y="35"/>
                </a:cubicBezTo>
                <a:close/>
                <a:moveTo>
                  <a:pt x="50" y="23"/>
                </a:moveTo>
                <a:cubicBezTo>
                  <a:pt x="50" y="23"/>
                  <a:pt x="50" y="23"/>
                  <a:pt x="50" y="23"/>
                </a:cubicBezTo>
                <a:cubicBezTo>
                  <a:pt x="49" y="22"/>
                  <a:pt x="49" y="21"/>
                  <a:pt x="48" y="19"/>
                </a:cubicBezTo>
                <a:cubicBezTo>
                  <a:pt x="49" y="19"/>
                  <a:pt x="50" y="18"/>
                  <a:pt x="51" y="18"/>
                </a:cubicBezTo>
                <a:cubicBezTo>
                  <a:pt x="51" y="18"/>
                  <a:pt x="51" y="18"/>
                  <a:pt x="51" y="18"/>
                </a:cubicBezTo>
                <a:cubicBezTo>
                  <a:pt x="53" y="20"/>
                  <a:pt x="53" y="22"/>
                  <a:pt x="53" y="24"/>
                </a:cubicBezTo>
                <a:cubicBezTo>
                  <a:pt x="52" y="24"/>
                  <a:pt x="51" y="23"/>
                  <a:pt x="50" y="23"/>
                </a:cubicBezTo>
                <a:close/>
                <a:moveTo>
                  <a:pt x="37" y="16"/>
                </a:moveTo>
                <a:cubicBezTo>
                  <a:pt x="32" y="15"/>
                  <a:pt x="27" y="15"/>
                  <a:pt x="22" y="16"/>
                </a:cubicBezTo>
                <a:cubicBezTo>
                  <a:pt x="19" y="17"/>
                  <a:pt x="16" y="19"/>
                  <a:pt x="14" y="21"/>
                </a:cubicBezTo>
                <a:cubicBezTo>
                  <a:pt x="13" y="23"/>
                  <a:pt x="12" y="25"/>
                  <a:pt x="10" y="27"/>
                </a:cubicBezTo>
                <a:cubicBezTo>
                  <a:pt x="12" y="25"/>
                  <a:pt x="13" y="22"/>
                  <a:pt x="14" y="20"/>
                </a:cubicBezTo>
                <a:cubicBezTo>
                  <a:pt x="19" y="11"/>
                  <a:pt x="29" y="12"/>
                  <a:pt x="37" y="16"/>
                </a:cubicBezTo>
                <a:close/>
                <a:moveTo>
                  <a:pt x="20" y="39"/>
                </a:moveTo>
                <a:cubicBezTo>
                  <a:pt x="24" y="40"/>
                  <a:pt x="28" y="41"/>
                  <a:pt x="32" y="40"/>
                </a:cubicBezTo>
                <a:cubicBezTo>
                  <a:pt x="30" y="41"/>
                  <a:pt x="29" y="41"/>
                  <a:pt x="28" y="41"/>
                </a:cubicBezTo>
                <a:cubicBezTo>
                  <a:pt x="25" y="41"/>
                  <a:pt x="23" y="40"/>
                  <a:pt x="20" y="39"/>
                </a:cubicBezTo>
                <a:close/>
                <a:moveTo>
                  <a:pt x="162" y="32"/>
                </a:moveTo>
                <a:cubicBezTo>
                  <a:pt x="152" y="33"/>
                  <a:pt x="142" y="32"/>
                  <a:pt x="133" y="31"/>
                </a:cubicBezTo>
                <a:cubicBezTo>
                  <a:pt x="113" y="31"/>
                  <a:pt x="94" y="28"/>
                  <a:pt x="74" y="26"/>
                </a:cubicBezTo>
                <a:cubicBezTo>
                  <a:pt x="74" y="26"/>
                  <a:pt x="74" y="26"/>
                  <a:pt x="74" y="26"/>
                </a:cubicBezTo>
                <a:cubicBezTo>
                  <a:pt x="72" y="23"/>
                  <a:pt x="70" y="19"/>
                  <a:pt x="67" y="17"/>
                </a:cubicBezTo>
                <a:cubicBezTo>
                  <a:pt x="71" y="19"/>
                  <a:pt x="74" y="24"/>
                  <a:pt x="78" y="26"/>
                </a:cubicBezTo>
                <a:cubicBezTo>
                  <a:pt x="78" y="26"/>
                  <a:pt x="79" y="26"/>
                  <a:pt x="78" y="25"/>
                </a:cubicBezTo>
                <a:cubicBezTo>
                  <a:pt x="77" y="24"/>
                  <a:pt x="76" y="22"/>
                  <a:pt x="74" y="20"/>
                </a:cubicBezTo>
                <a:cubicBezTo>
                  <a:pt x="73" y="19"/>
                  <a:pt x="68" y="14"/>
                  <a:pt x="74" y="18"/>
                </a:cubicBezTo>
                <a:cubicBezTo>
                  <a:pt x="77" y="21"/>
                  <a:pt x="79" y="23"/>
                  <a:pt x="82" y="25"/>
                </a:cubicBezTo>
                <a:cubicBezTo>
                  <a:pt x="83" y="26"/>
                  <a:pt x="83" y="25"/>
                  <a:pt x="83" y="25"/>
                </a:cubicBezTo>
                <a:cubicBezTo>
                  <a:pt x="81" y="23"/>
                  <a:pt x="80" y="22"/>
                  <a:pt x="79" y="20"/>
                </a:cubicBezTo>
                <a:cubicBezTo>
                  <a:pt x="81" y="23"/>
                  <a:pt x="84" y="25"/>
                  <a:pt x="87" y="27"/>
                </a:cubicBezTo>
                <a:cubicBezTo>
                  <a:pt x="87" y="27"/>
                  <a:pt x="88" y="27"/>
                  <a:pt x="87" y="26"/>
                </a:cubicBezTo>
                <a:cubicBezTo>
                  <a:pt x="84" y="21"/>
                  <a:pt x="80" y="17"/>
                  <a:pt x="76" y="12"/>
                </a:cubicBezTo>
                <a:cubicBezTo>
                  <a:pt x="79" y="17"/>
                  <a:pt x="84" y="21"/>
                  <a:pt x="89" y="25"/>
                </a:cubicBezTo>
                <a:cubicBezTo>
                  <a:pt x="90" y="25"/>
                  <a:pt x="90" y="24"/>
                  <a:pt x="90" y="24"/>
                </a:cubicBezTo>
                <a:cubicBezTo>
                  <a:pt x="88" y="22"/>
                  <a:pt x="87" y="20"/>
                  <a:pt x="85" y="18"/>
                </a:cubicBezTo>
                <a:cubicBezTo>
                  <a:pt x="84" y="17"/>
                  <a:pt x="84" y="17"/>
                  <a:pt x="84" y="17"/>
                </a:cubicBezTo>
                <a:cubicBezTo>
                  <a:pt x="87" y="20"/>
                  <a:pt x="91" y="24"/>
                  <a:pt x="96" y="26"/>
                </a:cubicBezTo>
                <a:cubicBezTo>
                  <a:pt x="96" y="26"/>
                  <a:pt x="96" y="26"/>
                  <a:pt x="96" y="26"/>
                </a:cubicBezTo>
                <a:cubicBezTo>
                  <a:pt x="95" y="24"/>
                  <a:pt x="93" y="22"/>
                  <a:pt x="92" y="20"/>
                </a:cubicBezTo>
                <a:cubicBezTo>
                  <a:pt x="91" y="19"/>
                  <a:pt x="90" y="18"/>
                  <a:pt x="89" y="17"/>
                </a:cubicBezTo>
                <a:cubicBezTo>
                  <a:pt x="89" y="17"/>
                  <a:pt x="84" y="11"/>
                  <a:pt x="88" y="14"/>
                </a:cubicBezTo>
                <a:cubicBezTo>
                  <a:pt x="93" y="19"/>
                  <a:pt x="97" y="25"/>
                  <a:pt x="103" y="28"/>
                </a:cubicBezTo>
                <a:cubicBezTo>
                  <a:pt x="103" y="28"/>
                  <a:pt x="103" y="28"/>
                  <a:pt x="103" y="28"/>
                </a:cubicBezTo>
                <a:cubicBezTo>
                  <a:pt x="100" y="23"/>
                  <a:pt x="96" y="19"/>
                  <a:pt x="92" y="15"/>
                </a:cubicBezTo>
                <a:cubicBezTo>
                  <a:pt x="88" y="10"/>
                  <a:pt x="92" y="14"/>
                  <a:pt x="93" y="15"/>
                </a:cubicBezTo>
                <a:cubicBezTo>
                  <a:pt x="95" y="16"/>
                  <a:pt x="96" y="18"/>
                  <a:pt x="98" y="20"/>
                </a:cubicBezTo>
                <a:cubicBezTo>
                  <a:pt x="100" y="23"/>
                  <a:pt x="103" y="25"/>
                  <a:pt x="106" y="27"/>
                </a:cubicBezTo>
                <a:cubicBezTo>
                  <a:pt x="106" y="27"/>
                  <a:pt x="106" y="27"/>
                  <a:pt x="106" y="27"/>
                </a:cubicBezTo>
                <a:cubicBezTo>
                  <a:pt x="105" y="23"/>
                  <a:pt x="103" y="20"/>
                  <a:pt x="101" y="18"/>
                </a:cubicBezTo>
                <a:cubicBezTo>
                  <a:pt x="103" y="21"/>
                  <a:pt x="106" y="23"/>
                  <a:pt x="110" y="25"/>
                </a:cubicBezTo>
                <a:cubicBezTo>
                  <a:pt x="110" y="26"/>
                  <a:pt x="111" y="25"/>
                  <a:pt x="110" y="25"/>
                </a:cubicBezTo>
                <a:cubicBezTo>
                  <a:pt x="108" y="22"/>
                  <a:pt x="105" y="18"/>
                  <a:pt x="103" y="15"/>
                </a:cubicBezTo>
                <a:cubicBezTo>
                  <a:pt x="102" y="14"/>
                  <a:pt x="101" y="13"/>
                  <a:pt x="100" y="12"/>
                </a:cubicBezTo>
                <a:cubicBezTo>
                  <a:pt x="100" y="12"/>
                  <a:pt x="100" y="12"/>
                  <a:pt x="100" y="12"/>
                </a:cubicBezTo>
                <a:cubicBezTo>
                  <a:pt x="101" y="13"/>
                  <a:pt x="102" y="14"/>
                  <a:pt x="103" y="15"/>
                </a:cubicBezTo>
                <a:cubicBezTo>
                  <a:pt x="108" y="20"/>
                  <a:pt x="111" y="25"/>
                  <a:pt x="117" y="28"/>
                </a:cubicBezTo>
                <a:cubicBezTo>
                  <a:pt x="118" y="28"/>
                  <a:pt x="118" y="27"/>
                  <a:pt x="118" y="27"/>
                </a:cubicBezTo>
                <a:cubicBezTo>
                  <a:pt x="116" y="24"/>
                  <a:pt x="115" y="22"/>
                  <a:pt x="113" y="20"/>
                </a:cubicBezTo>
                <a:cubicBezTo>
                  <a:pt x="116" y="23"/>
                  <a:pt x="119" y="26"/>
                  <a:pt x="122" y="28"/>
                </a:cubicBezTo>
                <a:cubicBezTo>
                  <a:pt x="123" y="28"/>
                  <a:pt x="123" y="28"/>
                  <a:pt x="123" y="27"/>
                </a:cubicBezTo>
                <a:cubicBezTo>
                  <a:pt x="121" y="25"/>
                  <a:pt x="120" y="22"/>
                  <a:pt x="118" y="19"/>
                </a:cubicBezTo>
                <a:cubicBezTo>
                  <a:pt x="119" y="20"/>
                  <a:pt x="120" y="21"/>
                  <a:pt x="121" y="22"/>
                </a:cubicBezTo>
                <a:cubicBezTo>
                  <a:pt x="123" y="25"/>
                  <a:pt x="126" y="29"/>
                  <a:pt x="130" y="30"/>
                </a:cubicBezTo>
                <a:cubicBezTo>
                  <a:pt x="130" y="30"/>
                  <a:pt x="130" y="30"/>
                  <a:pt x="130" y="30"/>
                </a:cubicBezTo>
                <a:cubicBezTo>
                  <a:pt x="129" y="28"/>
                  <a:pt x="128" y="26"/>
                  <a:pt x="127" y="25"/>
                </a:cubicBezTo>
                <a:cubicBezTo>
                  <a:pt x="129" y="27"/>
                  <a:pt x="131" y="29"/>
                  <a:pt x="133" y="31"/>
                </a:cubicBezTo>
                <a:cubicBezTo>
                  <a:pt x="133" y="31"/>
                  <a:pt x="134" y="30"/>
                  <a:pt x="134" y="30"/>
                </a:cubicBezTo>
                <a:cubicBezTo>
                  <a:pt x="130" y="21"/>
                  <a:pt x="122" y="16"/>
                  <a:pt x="117" y="8"/>
                </a:cubicBezTo>
                <a:cubicBezTo>
                  <a:pt x="118" y="9"/>
                  <a:pt x="120" y="11"/>
                  <a:pt x="122" y="12"/>
                </a:cubicBezTo>
                <a:cubicBezTo>
                  <a:pt x="124" y="14"/>
                  <a:pt x="126" y="16"/>
                  <a:pt x="127" y="18"/>
                </a:cubicBezTo>
                <a:cubicBezTo>
                  <a:pt x="131" y="22"/>
                  <a:pt x="135" y="26"/>
                  <a:pt x="139" y="30"/>
                </a:cubicBezTo>
                <a:cubicBezTo>
                  <a:pt x="139" y="30"/>
                  <a:pt x="139" y="30"/>
                  <a:pt x="139" y="30"/>
                </a:cubicBezTo>
                <a:cubicBezTo>
                  <a:pt x="139" y="28"/>
                  <a:pt x="138" y="26"/>
                  <a:pt x="137" y="24"/>
                </a:cubicBezTo>
                <a:cubicBezTo>
                  <a:pt x="139" y="26"/>
                  <a:pt x="141" y="28"/>
                  <a:pt x="143" y="29"/>
                </a:cubicBezTo>
                <a:cubicBezTo>
                  <a:pt x="144" y="30"/>
                  <a:pt x="144" y="29"/>
                  <a:pt x="144" y="29"/>
                </a:cubicBezTo>
                <a:cubicBezTo>
                  <a:pt x="144" y="27"/>
                  <a:pt x="143" y="25"/>
                  <a:pt x="141" y="23"/>
                </a:cubicBezTo>
                <a:cubicBezTo>
                  <a:pt x="143" y="25"/>
                  <a:pt x="145" y="26"/>
                  <a:pt x="148" y="28"/>
                </a:cubicBezTo>
                <a:cubicBezTo>
                  <a:pt x="148" y="28"/>
                  <a:pt x="148" y="27"/>
                  <a:pt x="148" y="27"/>
                </a:cubicBezTo>
                <a:cubicBezTo>
                  <a:pt x="148" y="26"/>
                  <a:pt x="147" y="26"/>
                  <a:pt x="147" y="25"/>
                </a:cubicBezTo>
                <a:cubicBezTo>
                  <a:pt x="148" y="26"/>
                  <a:pt x="150" y="27"/>
                  <a:pt x="152" y="28"/>
                </a:cubicBezTo>
                <a:cubicBezTo>
                  <a:pt x="152" y="28"/>
                  <a:pt x="153" y="28"/>
                  <a:pt x="153" y="27"/>
                </a:cubicBezTo>
                <a:cubicBezTo>
                  <a:pt x="152" y="26"/>
                  <a:pt x="151" y="24"/>
                  <a:pt x="151" y="23"/>
                </a:cubicBezTo>
                <a:cubicBezTo>
                  <a:pt x="153" y="26"/>
                  <a:pt x="155" y="28"/>
                  <a:pt x="158" y="30"/>
                </a:cubicBezTo>
                <a:cubicBezTo>
                  <a:pt x="158" y="30"/>
                  <a:pt x="159" y="30"/>
                  <a:pt x="158" y="30"/>
                </a:cubicBezTo>
                <a:cubicBezTo>
                  <a:pt x="158" y="29"/>
                  <a:pt x="158" y="28"/>
                  <a:pt x="157" y="27"/>
                </a:cubicBezTo>
                <a:cubicBezTo>
                  <a:pt x="159" y="28"/>
                  <a:pt x="160" y="29"/>
                  <a:pt x="162" y="31"/>
                </a:cubicBezTo>
                <a:cubicBezTo>
                  <a:pt x="162" y="31"/>
                  <a:pt x="162" y="30"/>
                  <a:pt x="162" y="30"/>
                </a:cubicBezTo>
                <a:cubicBezTo>
                  <a:pt x="161" y="28"/>
                  <a:pt x="160" y="25"/>
                  <a:pt x="158" y="23"/>
                </a:cubicBezTo>
                <a:cubicBezTo>
                  <a:pt x="160" y="24"/>
                  <a:pt x="161" y="26"/>
                  <a:pt x="163" y="27"/>
                </a:cubicBezTo>
                <a:cubicBezTo>
                  <a:pt x="164" y="27"/>
                  <a:pt x="164" y="27"/>
                  <a:pt x="164" y="27"/>
                </a:cubicBezTo>
                <a:cubicBezTo>
                  <a:pt x="163" y="25"/>
                  <a:pt x="162" y="23"/>
                  <a:pt x="161" y="21"/>
                </a:cubicBezTo>
                <a:cubicBezTo>
                  <a:pt x="163" y="23"/>
                  <a:pt x="165" y="24"/>
                  <a:pt x="167" y="25"/>
                </a:cubicBezTo>
                <a:cubicBezTo>
                  <a:pt x="167" y="25"/>
                  <a:pt x="168" y="25"/>
                  <a:pt x="167" y="25"/>
                </a:cubicBezTo>
                <a:cubicBezTo>
                  <a:pt x="167" y="23"/>
                  <a:pt x="166" y="22"/>
                  <a:pt x="165" y="20"/>
                </a:cubicBezTo>
                <a:cubicBezTo>
                  <a:pt x="167" y="22"/>
                  <a:pt x="169" y="24"/>
                  <a:pt x="170" y="25"/>
                </a:cubicBezTo>
                <a:cubicBezTo>
                  <a:pt x="171" y="25"/>
                  <a:pt x="171" y="25"/>
                  <a:pt x="171" y="25"/>
                </a:cubicBezTo>
                <a:cubicBezTo>
                  <a:pt x="171" y="24"/>
                  <a:pt x="170" y="23"/>
                  <a:pt x="170" y="22"/>
                </a:cubicBezTo>
                <a:cubicBezTo>
                  <a:pt x="171" y="24"/>
                  <a:pt x="173" y="26"/>
                  <a:pt x="176" y="28"/>
                </a:cubicBezTo>
                <a:cubicBezTo>
                  <a:pt x="176" y="28"/>
                  <a:pt x="176" y="28"/>
                  <a:pt x="176" y="27"/>
                </a:cubicBezTo>
                <a:cubicBezTo>
                  <a:pt x="176" y="27"/>
                  <a:pt x="176" y="26"/>
                  <a:pt x="176" y="25"/>
                </a:cubicBezTo>
                <a:cubicBezTo>
                  <a:pt x="177" y="26"/>
                  <a:pt x="178" y="27"/>
                  <a:pt x="179" y="27"/>
                </a:cubicBezTo>
                <a:cubicBezTo>
                  <a:pt x="179" y="28"/>
                  <a:pt x="179" y="27"/>
                  <a:pt x="179" y="27"/>
                </a:cubicBezTo>
                <a:cubicBezTo>
                  <a:pt x="179" y="25"/>
                  <a:pt x="178" y="24"/>
                  <a:pt x="177" y="22"/>
                </a:cubicBezTo>
                <a:cubicBezTo>
                  <a:pt x="178" y="23"/>
                  <a:pt x="179" y="24"/>
                  <a:pt x="180" y="25"/>
                </a:cubicBezTo>
                <a:cubicBezTo>
                  <a:pt x="181" y="26"/>
                  <a:pt x="181" y="25"/>
                  <a:pt x="181" y="25"/>
                </a:cubicBezTo>
                <a:cubicBezTo>
                  <a:pt x="180" y="23"/>
                  <a:pt x="179" y="20"/>
                  <a:pt x="178" y="18"/>
                </a:cubicBezTo>
                <a:cubicBezTo>
                  <a:pt x="180" y="20"/>
                  <a:pt x="181" y="22"/>
                  <a:pt x="182" y="24"/>
                </a:cubicBezTo>
                <a:cubicBezTo>
                  <a:pt x="182" y="24"/>
                  <a:pt x="183" y="24"/>
                  <a:pt x="183" y="24"/>
                </a:cubicBezTo>
                <a:cubicBezTo>
                  <a:pt x="182" y="32"/>
                  <a:pt x="167" y="32"/>
                  <a:pt x="162" y="32"/>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28" name="Freeform 124"/>
          <p:cNvSpPr>
            <a:spLocks noEditPoints="1"/>
          </p:cNvSpPr>
          <p:nvPr/>
        </p:nvSpPr>
        <p:spPr bwMode="auto">
          <a:xfrm>
            <a:off x="6791325" y="3344863"/>
            <a:ext cx="652462" cy="315913"/>
          </a:xfrm>
          <a:custGeom>
            <a:gdLst>
              <a:gd fmla="*/ 172 w 174" name="T0"/>
              <a:gd fmla="*/ 5 h 84" name="T1"/>
              <a:gd fmla="*/ 130 w 174" name="T2"/>
              <a:gd fmla="*/ 27 h 84" name="T3"/>
              <a:gd fmla="*/ 63 w 174" name="T4"/>
              <a:gd fmla="*/ 77 h 84" name="T5"/>
              <a:gd fmla="*/ 33 w 174" name="T6"/>
              <a:gd fmla="*/ 70 h 84" name="T7"/>
              <a:gd fmla="*/ 29 w 174" name="T8"/>
              <a:gd fmla="*/ 64 h 84" name="T9"/>
              <a:gd fmla="*/ 40 w 174" name="T10"/>
              <a:gd fmla="*/ 67 h 84" name="T11"/>
              <a:gd fmla="*/ 34 w 174" name="T12"/>
              <a:gd fmla="*/ 61 h 84" name="T13"/>
              <a:gd fmla="*/ 38 w 174" name="T14"/>
              <a:gd fmla="*/ 59 h 84" name="T15"/>
              <a:gd fmla="*/ 59 w 174" name="T16"/>
              <a:gd fmla="*/ 69 h 84" name="T17"/>
              <a:gd fmla="*/ 63 w 174" name="T18"/>
              <a:gd fmla="*/ 67 h 84" name="T19"/>
              <a:gd fmla="*/ 50 w 174" name="T20"/>
              <a:gd fmla="*/ 56 h 84" name="T21"/>
              <a:gd fmla="*/ 75 w 174" name="T22"/>
              <a:gd fmla="*/ 64 h 84" name="T23"/>
              <a:gd fmla="*/ 80 w 174" name="T24"/>
              <a:gd fmla="*/ 62 h 84" name="T25"/>
              <a:gd fmla="*/ 85 w 174" name="T26"/>
              <a:gd fmla="*/ 62 h 84" name="T27"/>
              <a:gd fmla="*/ 90 w 174" name="T28"/>
              <a:gd fmla="*/ 59 h 84" name="T29"/>
              <a:gd fmla="*/ 78 w 174" name="T30"/>
              <a:gd fmla="*/ 46 h 84" name="T31"/>
              <a:gd fmla="*/ 82 w 174" name="T32"/>
              <a:gd fmla="*/ 44 h 84" name="T33"/>
              <a:gd fmla="*/ 107 w 174" name="T34"/>
              <a:gd fmla="*/ 51 h 84" name="T35"/>
              <a:gd fmla="*/ 96 w 174" name="T36"/>
              <a:gd fmla="*/ 40 h 84" name="T37"/>
              <a:gd fmla="*/ 114 w 174" name="T38"/>
              <a:gd fmla="*/ 44 h 84" name="T39"/>
              <a:gd fmla="*/ 121 w 174" name="T40"/>
              <a:gd fmla="*/ 42 h 84" name="T41"/>
              <a:gd fmla="*/ 124 w 174" name="T42"/>
              <a:gd fmla="*/ 39 h 84" name="T43"/>
              <a:gd fmla="*/ 125 w 174" name="T44"/>
              <a:gd fmla="*/ 36 h 84" name="T45"/>
              <a:gd fmla="*/ 5 w 174" name="T46"/>
              <a:gd fmla="*/ 74 h 84" name="T47"/>
              <a:gd fmla="*/ 13 w 174" name="T48"/>
              <a:gd fmla="*/ 79 h 84" name="T49"/>
              <a:gd fmla="*/ 8 w 174" name="T50"/>
              <a:gd fmla="*/ 72 h 84" name="T51"/>
              <a:gd fmla="*/ 11 w 174" name="T52"/>
              <a:gd fmla="*/ 70 h 84" name="T53"/>
              <a:gd fmla="*/ 15 w 174" name="T54"/>
              <a:gd fmla="*/ 70 h 84" name="T55"/>
              <a:gd fmla="*/ 23 w 174" name="T56"/>
              <a:gd fmla="*/ 72 h 84" name="T57"/>
              <a:gd fmla="*/ 21 w 174" name="T58"/>
              <a:gd fmla="*/ 68 h 84" name="T59"/>
              <a:gd fmla="*/ 21 w 174" name="T60"/>
              <a:gd fmla="*/ 77 h 84" name="T61"/>
              <a:gd fmla="*/ 41 w 174" name="T62"/>
              <a:gd fmla="*/ 71 h 84" name="T63"/>
              <a:gd fmla="*/ 111 w 174" name="T64"/>
              <a:gd fmla="*/ 35 h 84" name="T65"/>
              <a:gd fmla="*/ 126 w 174" name="T66"/>
              <a:gd fmla="*/ 33 h 84" name="T67"/>
              <a:gd fmla="*/ 121 w 174" name="T68"/>
              <a:gd fmla="*/ 35 h 84" name="T69"/>
              <a:gd fmla="*/ 116 w 174" name="T70"/>
              <a:gd fmla="*/ 35 h 84" name="T71"/>
              <a:gd fmla="*/ 155 w 174" name="T72"/>
              <a:gd fmla="*/ 21 h 84" name="T73"/>
              <a:gd fmla="*/ 166 w 174" name="T74"/>
              <a:gd fmla="*/ 8 h 84" name="T75"/>
              <a:gd fmla="*/ 146 w 174" name="T76"/>
              <a:gd fmla="*/ 30 h 84" name="T77"/>
              <a:gd fmla="*/ 161 w 174" name="T78"/>
              <a:gd fmla="*/ 7 h 84" name="T79"/>
              <a:gd fmla="*/ 128 w 174" name="T80"/>
              <a:gd fmla="*/ 31 h 84" name="T81"/>
              <a:gd fmla="*/ 166 w 174" name="T82"/>
              <a:gd fmla="*/ 22 h 84" name="T83"/>
              <a:gd fmla="*/ 22 w 174" name="T84"/>
              <a:gd fmla="*/ 58 h 84" name="T85"/>
              <a:gd fmla="*/ 103 w 174" name="T86"/>
              <a:gd fmla="*/ 38 h 84" name="T87"/>
              <a:gd fmla="*/ 95 w 174" name="T88"/>
              <a:gd fmla="*/ 39 h 84" name="T89"/>
              <a:gd fmla="*/ 101 w 174" name="T90"/>
              <a:gd fmla="*/ 47 h 84" name="T91"/>
              <a:gd fmla="*/ 79 w 174" name="T92"/>
              <a:gd fmla="*/ 43 h 84" name="T93"/>
              <a:gd fmla="*/ 76 w 174" name="T94"/>
              <a:gd fmla="*/ 45 h 84" name="T95"/>
              <a:gd fmla="*/ 87 w 174" name="T96"/>
              <a:gd fmla="*/ 58 h 84" name="T97"/>
              <a:gd fmla="*/ 60 w 174" name="T98"/>
              <a:gd fmla="*/ 50 h 84" name="T99"/>
              <a:gd fmla="*/ 50 w 174" name="T100"/>
              <a:gd fmla="*/ 51 h 84" name="T101"/>
              <a:gd fmla="*/ 44 w 174" name="T102"/>
              <a:gd fmla="*/ 53 h 84" name="T103"/>
              <a:gd fmla="*/ 37 w 174" name="T104"/>
              <a:gd fmla="*/ 59 h 84" name="T105"/>
              <a:gd fmla="*/ 26 w 174" name="T106"/>
              <a:gd fmla="*/ 60 h 84" name="T107"/>
              <a:gd fmla="*/ 22 w 174" name="T108"/>
              <a:gd fmla="*/ 64 h 84" name="T109"/>
              <a:gd fmla="*/ 16 w 174" name="T110"/>
              <a:gd fmla="*/ 69 h 84" name="T111"/>
              <a:gd fmla="*/ 7 w 174" name="T112"/>
              <a:gd fmla="*/ 69 h 84" name="T113"/>
              <a:gd fmla="*/ 5 w 174" name="T114"/>
              <a:gd fmla="*/ 73 h 84"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84" w="174">
                <a:moveTo>
                  <a:pt x="130" y="41"/>
                </a:moveTo>
                <a:cubicBezTo>
                  <a:pt x="132" y="39"/>
                  <a:pt x="134" y="37"/>
                  <a:pt x="136" y="35"/>
                </a:cubicBezTo>
                <a:cubicBezTo>
                  <a:pt x="147" y="37"/>
                  <a:pt x="156" y="37"/>
                  <a:pt x="165" y="30"/>
                </a:cubicBezTo>
                <a:cubicBezTo>
                  <a:pt x="171" y="24"/>
                  <a:pt x="167" y="14"/>
                  <a:pt x="172" y="7"/>
                </a:cubicBezTo>
                <a:cubicBezTo>
                  <a:pt x="172" y="7"/>
                  <a:pt x="172" y="7"/>
                  <a:pt x="172" y="7"/>
                </a:cubicBezTo>
                <a:cubicBezTo>
                  <a:pt x="172" y="6"/>
                  <a:pt x="172" y="6"/>
                  <a:pt x="172" y="5"/>
                </a:cubicBezTo>
                <a:cubicBezTo>
                  <a:pt x="173" y="5"/>
                  <a:pt x="173" y="5"/>
                  <a:pt x="173" y="5"/>
                </a:cubicBezTo>
                <a:cubicBezTo>
                  <a:pt x="173" y="4"/>
                  <a:pt x="173" y="4"/>
                  <a:pt x="174" y="4"/>
                </a:cubicBezTo>
                <a:cubicBezTo>
                  <a:pt x="174" y="4"/>
                  <a:pt x="174" y="3"/>
                  <a:pt x="173" y="2"/>
                </a:cubicBezTo>
                <a:cubicBezTo>
                  <a:pt x="173" y="2"/>
                  <a:pt x="172" y="2"/>
                  <a:pt x="172" y="2"/>
                </a:cubicBezTo>
                <a:cubicBezTo>
                  <a:pt x="161" y="5"/>
                  <a:pt x="150" y="0"/>
                  <a:pt x="139" y="6"/>
                </a:cubicBezTo>
                <a:cubicBezTo>
                  <a:pt x="133" y="10"/>
                  <a:pt x="127" y="20"/>
                  <a:pt x="130" y="27"/>
                </a:cubicBezTo>
                <a:cubicBezTo>
                  <a:pt x="130" y="27"/>
                  <a:pt x="130" y="27"/>
                  <a:pt x="130" y="27"/>
                </a:cubicBezTo>
                <a:cubicBezTo>
                  <a:pt x="100" y="35"/>
                  <a:pt x="70" y="40"/>
                  <a:pt x="40" y="50"/>
                </a:cubicBezTo>
                <a:cubicBezTo>
                  <a:pt x="31" y="52"/>
                  <a:pt x="22" y="54"/>
                  <a:pt x="14" y="58"/>
                </a:cubicBezTo>
                <a:cubicBezTo>
                  <a:pt x="9" y="61"/>
                  <a:pt x="0" y="66"/>
                  <a:pt x="2" y="74"/>
                </a:cubicBezTo>
                <a:cubicBezTo>
                  <a:pt x="4" y="82"/>
                  <a:pt x="14" y="82"/>
                  <a:pt x="21" y="83"/>
                </a:cubicBezTo>
                <a:cubicBezTo>
                  <a:pt x="35" y="84"/>
                  <a:pt x="50" y="80"/>
                  <a:pt x="63" y="77"/>
                </a:cubicBezTo>
                <a:cubicBezTo>
                  <a:pt x="87" y="70"/>
                  <a:pt x="111" y="59"/>
                  <a:pt x="130" y="41"/>
                </a:cubicBezTo>
                <a:close/>
                <a:moveTo>
                  <a:pt x="75" y="70"/>
                </a:moveTo>
                <a:cubicBezTo>
                  <a:pt x="63" y="74"/>
                  <a:pt x="52" y="77"/>
                  <a:pt x="40" y="79"/>
                </a:cubicBezTo>
                <a:cubicBezTo>
                  <a:pt x="34" y="75"/>
                  <a:pt x="29" y="71"/>
                  <a:pt x="25" y="66"/>
                </a:cubicBezTo>
                <a:cubicBezTo>
                  <a:pt x="23" y="65"/>
                  <a:pt x="28" y="67"/>
                  <a:pt x="27" y="67"/>
                </a:cubicBezTo>
                <a:cubicBezTo>
                  <a:pt x="29" y="68"/>
                  <a:pt x="31" y="69"/>
                  <a:pt x="33" y="70"/>
                </a:cubicBezTo>
                <a:cubicBezTo>
                  <a:pt x="35" y="72"/>
                  <a:pt x="38" y="74"/>
                  <a:pt x="41" y="76"/>
                </a:cubicBezTo>
                <a:cubicBezTo>
                  <a:pt x="41" y="76"/>
                  <a:pt x="41" y="75"/>
                  <a:pt x="41" y="75"/>
                </a:cubicBezTo>
                <a:cubicBezTo>
                  <a:pt x="38" y="73"/>
                  <a:pt x="35" y="71"/>
                  <a:pt x="32" y="68"/>
                </a:cubicBezTo>
                <a:cubicBezTo>
                  <a:pt x="30" y="67"/>
                  <a:pt x="29" y="66"/>
                  <a:pt x="27" y="64"/>
                </a:cubicBezTo>
                <a:cubicBezTo>
                  <a:pt x="26" y="64"/>
                  <a:pt x="22" y="60"/>
                  <a:pt x="25" y="62"/>
                </a:cubicBezTo>
                <a:cubicBezTo>
                  <a:pt x="27" y="62"/>
                  <a:pt x="28" y="63"/>
                  <a:pt x="29" y="64"/>
                </a:cubicBezTo>
                <a:cubicBezTo>
                  <a:pt x="34" y="68"/>
                  <a:pt x="39" y="72"/>
                  <a:pt x="44" y="73"/>
                </a:cubicBezTo>
                <a:cubicBezTo>
                  <a:pt x="45" y="73"/>
                  <a:pt x="45" y="73"/>
                  <a:pt x="45" y="73"/>
                </a:cubicBezTo>
                <a:cubicBezTo>
                  <a:pt x="40" y="69"/>
                  <a:pt x="35" y="66"/>
                  <a:pt x="30" y="63"/>
                </a:cubicBezTo>
                <a:cubicBezTo>
                  <a:pt x="30" y="63"/>
                  <a:pt x="29" y="62"/>
                  <a:pt x="29" y="62"/>
                </a:cubicBezTo>
                <a:cubicBezTo>
                  <a:pt x="27" y="61"/>
                  <a:pt x="26" y="60"/>
                  <a:pt x="29" y="61"/>
                </a:cubicBezTo>
                <a:cubicBezTo>
                  <a:pt x="33" y="62"/>
                  <a:pt x="36" y="64"/>
                  <a:pt x="40" y="67"/>
                </a:cubicBezTo>
                <a:cubicBezTo>
                  <a:pt x="41" y="67"/>
                  <a:pt x="42" y="68"/>
                  <a:pt x="43" y="69"/>
                </a:cubicBezTo>
                <a:cubicBezTo>
                  <a:pt x="45" y="70"/>
                  <a:pt x="48" y="72"/>
                  <a:pt x="50" y="73"/>
                </a:cubicBezTo>
                <a:cubicBezTo>
                  <a:pt x="50" y="73"/>
                  <a:pt x="51" y="73"/>
                  <a:pt x="51" y="72"/>
                </a:cubicBezTo>
                <a:cubicBezTo>
                  <a:pt x="50" y="72"/>
                  <a:pt x="50" y="72"/>
                  <a:pt x="49" y="71"/>
                </a:cubicBezTo>
                <a:cubicBezTo>
                  <a:pt x="49" y="71"/>
                  <a:pt x="49" y="71"/>
                  <a:pt x="49" y="71"/>
                </a:cubicBezTo>
                <a:cubicBezTo>
                  <a:pt x="44" y="68"/>
                  <a:pt x="39" y="66"/>
                  <a:pt x="34" y="61"/>
                </a:cubicBezTo>
                <a:cubicBezTo>
                  <a:pt x="32" y="59"/>
                  <a:pt x="38" y="61"/>
                  <a:pt x="39" y="61"/>
                </a:cubicBezTo>
                <a:cubicBezTo>
                  <a:pt x="39" y="62"/>
                  <a:pt x="40" y="62"/>
                  <a:pt x="40" y="62"/>
                </a:cubicBezTo>
                <a:cubicBezTo>
                  <a:pt x="45" y="66"/>
                  <a:pt x="50" y="69"/>
                  <a:pt x="55" y="72"/>
                </a:cubicBezTo>
                <a:cubicBezTo>
                  <a:pt x="56" y="73"/>
                  <a:pt x="56" y="72"/>
                  <a:pt x="56" y="72"/>
                </a:cubicBezTo>
                <a:cubicBezTo>
                  <a:pt x="51" y="68"/>
                  <a:pt x="46" y="64"/>
                  <a:pt x="40" y="61"/>
                </a:cubicBezTo>
                <a:cubicBezTo>
                  <a:pt x="40" y="61"/>
                  <a:pt x="39" y="60"/>
                  <a:pt x="38" y="59"/>
                </a:cubicBezTo>
                <a:cubicBezTo>
                  <a:pt x="37" y="59"/>
                  <a:pt x="41" y="60"/>
                  <a:pt x="42" y="60"/>
                </a:cubicBezTo>
                <a:cubicBezTo>
                  <a:pt x="44" y="61"/>
                  <a:pt x="46" y="62"/>
                  <a:pt x="48" y="63"/>
                </a:cubicBezTo>
                <a:cubicBezTo>
                  <a:pt x="48" y="63"/>
                  <a:pt x="48" y="63"/>
                  <a:pt x="48" y="64"/>
                </a:cubicBezTo>
                <a:cubicBezTo>
                  <a:pt x="50" y="65"/>
                  <a:pt x="52" y="66"/>
                  <a:pt x="54" y="67"/>
                </a:cubicBezTo>
                <a:cubicBezTo>
                  <a:pt x="55" y="68"/>
                  <a:pt x="57" y="68"/>
                  <a:pt x="59" y="69"/>
                </a:cubicBezTo>
                <a:cubicBezTo>
                  <a:pt x="59" y="69"/>
                  <a:pt x="59" y="69"/>
                  <a:pt x="59" y="69"/>
                </a:cubicBezTo>
                <a:cubicBezTo>
                  <a:pt x="56" y="67"/>
                  <a:pt x="52" y="65"/>
                  <a:pt x="49" y="63"/>
                </a:cubicBezTo>
                <a:cubicBezTo>
                  <a:pt x="47" y="62"/>
                  <a:pt x="45" y="60"/>
                  <a:pt x="44" y="59"/>
                </a:cubicBezTo>
                <a:cubicBezTo>
                  <a:pt x="41" y="57"/>
                  <a:pt x="39" y="55"/>
                  <a:pt x="44" y="57"/>
                </a:cubicBezTo>
                <a:cubicBezTo>
                  <a:pt x="47" y="58"/>
                  <a:pt x="49" y="59"/>
                  <a:pt x="51" y="60"/>
                </a:cubicBezTo>
                <a:cubicBezTo>
                  <a:pt x="54" y="63"/>
                  <a:pt x="58" y="64"/>
                  <a:pt x="62" y="66"/>
                </a:cubicBezTo>
                <a:cubicBezTo>
                  <a:pt x="62" y="67"/>
                  <a:pt x="63" y="67"/>
                  <a:pt x="63" y="67"/>
                </a:cubicBezTo>
                <a:cubicBezTo>
                  <a:pt x="63" y="67"/>
                  <a:pt x="64" y="68"/>
                  <a:pt x="64" y="68"/>
                </a:cubicBezTo>
                <a:cubicBezTo>
                  <a:pt x="65" y="68"/>
                  <a:pt x="65" y="67"/>
                  <a:pt x="65" y="67"/>
                </a:cubicBezTo>
                <a:cubicBezTo>
                  <a:pt x="61" y="65"/>
                  <a:pt x="56" y="62"/>
                  <a:pt x="52" y="60"/>
                </a:cubicBezTo>
                <a:cubicBezTo>
                  <a:pt x="51" y="59"/>
                  <a:pt x="51" y="59"/>
                  <a:pt x="50" y="58"/>
                </a:cubicBezTo>
                <a:cubicBezTo>
                  <a:pt x="48" y="57"/>
                  <a:pt x="47" y="56"/>
                  <a:pt x="45" y="54"/>
                </a:cubicBezTo>
                <a:cubicBezTo>
                  <a:pt x="46" y="55"/>
                  <a:pt x="49" y="56"/>
                  <a:pt x="50" y="56"/>
                </a:cubicBezTo>
                <a:cubicBezTo>
                  <a:pt x="58" y="60"/>
                  <a:pt x="65" y="65"/>
                  <a:pt x="74" y="67"/>
                </a:cubicBezTo>
                <a:cubicBezTo>
                  <a:pt x="74" y="68"/>
                  <a:pt x="74" y="67"/>
                  <a:pt x="74" y="67"/>
                </a:cubicBezTo>
                <a:cubicBezTo>
                  <a:pt x="67" y="61"/>
                  <a:pt x="58" y="58"/>
                  <a:pt x="51" y="52"/>
                </a:cubicBezTo>
                <a:cubicBezTo>
                  <a:pt x="52" y="53"/>
                  <a:pt x="55" y="54"/>
                  <a:pt x="57" y="55"/>
                </a:cubicBezTo>
                <a:cubicBezTo>
                  <a:pt x="59" y="56"/>
                  <a:pt x="61" y="57"/>
                  <a:pt x="63" y="59"/>
                </a:cubicBezTo>
                <a:cubicBezTo>
                  <a:pt x="67" y="61"/>
                  <a:pt x="71" y="63"/>
                  <a:pt x="75" y="64"/>
                </a:cubicBezTo>
                <a:cubicBezTo>
                  <a:pt x="76" y="65"/>
                  <a:pt x="76" y="64"/>
                  <a:pt x="76" y="64"/>
                </a:cubicBezTo>
                <a:cubicBezTo>
                  <a:pt x="69" y="60"/>
                  <a:pt x="61" y="57"/>
                  <a:pt x="55" y="52"/>
                </a:cubicBezTo>
                <a:cubicBezTo>
                  <a:pt x="52" y="50"/>
                  <a:pt x="57" y="52"/>
                  <a:pt x="58" y="52"/>
                </a:cubicBezTo>
                <a:cubicBezTo>
                  <a:pt x="59" y="52"/>
                  <a:pt x="61" y="53"/>
                  <a:pt x="63" y="54"/>
                </a:cubicBezTo>
                <a:cubicBezTo>
                  <a:pt x="66" y="56"/>
                  <a:pt x="70" y="58"/>
                  <a:pt x="73" y="59"/>
                </a:cubicBezTo>
                <a:cubicBezTo>
                  <a:pt x="75" y="61"/>
                  <a:pt x="78" y="61"/>
                  <a:pt x="80" y="62"/>
                </a:cubicBezTo>
                <a:cubicBezTo>
                  <a:pt x="80" y="62"/>
                  <a:pt x="80" y="62"/>
                  <a:pt x="80" y="62"/>
                </a:cubicBezTo>
                <a:cubicBezTo>
                  <a:pt x="78" y="61"/>
                  <a:pt x="76" y="60"/>
                  <a:pt x="74" y="59"/>
                </a:cubicBezTo>
                <a:cubicBezTo>
                  <a:pt x="74" y="59"/>
                  <a:pt x="73" y="59"/>
                  <a:pt x="73" y="58"/>
                </a:cubicBezTo>
                <a:cubicBezTo>
                  <a:pt x="70" y="57"/>
                  <a:pt x="68" y="55"/>
                  <a:pt x="66" y="54"/>
                </a:cubicBezTo>
                <a:cubicBezTo>
                  <a:pt x="65" y="53"/>
                  <a:pt x="63" y="51"/>
                  <a:pt x="62" y="50"/>
                </a:cubicBezTo>
                <a:cubicBezTo>
                  <a:pt x="70" y="52"/>
                  <a:pt x="77" y="58"/>
                  <a:pt x="85" y="62"/>
                </a:cubicBezTo>
                <a:cubicBezTo>
                  <a:pt x="85" y="62"/>
                  <a:pt x="86" y="62"/>
                  <a:pt x="85" y="61"/>
                </a:cubicBezTo>
                <a:cubicBezTo>
                  <a:pt x="82" y="59"/>
                  <a:pt x="79" y="57"/>
                  <a:pt x="76" y="56"/>
                </a:cubicBezTo>
                <a:cubicBezTo>
                  <a:pt x="74" y="54"/>
                  <a:pt x="71" y="53"/>
                  <a:pt x="69" y="51"/>
                </a:cubicBezTo>
                <a:cubicBezTo>
                  <a:pt x="68" y="50"/>
                  <a:pt x="66" y="49"/>
                  <a:pt x="69" y="49"/>
                </a:cubicBezTo>
                <a:cubicBezTo>
                  <a:pt x="77" y="51"/>
                  <a:pt x="82" y="57"/>
                  <a:pt x="90" y="59"/>
                </a:cubicBezTo>
                <a:cubicBezTo>
                  <a:pt x="90" y="59"/>
                  <a:pt x="90" y="59"/>
                  <a:pt x="90" y="59"/>
                </a:cubicBezTo>
                <a:cubicBezTo>
                  <a:pt x="87" y="57"/>
                  <a:pt x="84" y="55"/>
                  <a:pt x="81" y="53"/>
                </a:cubicBezTo>
                <a:cubicBezTo>
                  <a:pt x="79" y="52"/>
                  <a:pt x="78" y="51"/>
                  <a:pt x="76" y="50"/>
                </a:cubicBezTo>
                <a:cubicBezTo>
                  <a:pt x="75" y="49"/>
                  <a:pt x="74" y="49"/>
                  <a:pt x="76" y="49"/>
                </a:cubicBezTo>
                <a:cubicBezTo>
                  <a:pt x="82" y="51"/>
                  <a:pt x="88" y="55"/>
                  <a:pt x="94" y="58"/>
                </a:cubicBezTo>
                <a:cubicBezTo>
                  <a:pt x="94" y="58"/>
                  <a:pt x="95" y="58"/>
                  <a:pt x="94" y="57"/>
                </a:cubicBezTo>
                <a:cubicBezTo>
                  <a:pt x="89" y="53"/>
                  <a:pt x="82" y="51"/>
                  <a:pt x="78" y="46"/>
                </a:cubicBezTo>
                <a:cubicBezTo>
                  <a:pt x="78" y="46"/>
                  <a:pt x="81" y="47"/>
                  <a:pt x="82" y="48"/>
                </a:cubicBezTo>
                <a:cubicBezTo>
                  <a:pt x="84" y="48"/>
                  <a:pt x="86" y="50"/>
                  <a:pt x="88" y="51"/>
                </a:cubicBezTo>
                <a:cubicBezTo>
                  <a:pt x="91" y="52"/>
                  <a:pt x="94" y="53"/>
                  <a:pt x="97" y="54"/>
                </a:cubicBezTo>
                <a:cubicBezTo>
                  <a:pt x="97" y="55"/>
                  <a:pt x="97" y="54"/>
                  <a:pt x="97" y="54"/>
                </a:cubicBezTo>
                <a:cubicBezTo>
                  <a:pt x="92" y="50"/>
                  <a:pt x="86" y="48"/>
                  <a:pt x="81" y="44"/>
                </a:cubicBezTo>
                <a:cubicBezTo>
                  <a:pt x="79" y="43"/>
                  <a:pt x="81" y="44"/>
                  <a:pt x="82" y="44"/>
                </a:cubicBezTo>
                <a:cubicBezTo>
                  <a:pt x="85" y="45"/>
                  <a:pt x="87" y="46"/>
                  <a:pt x="89" y="47"/>
                </a:cubicBezTo>
                <a:cubicBezTo>
                  <a:pt x="93" y="49"/>
                  <a:pt x="97" y="51"/>
                  <a:pt x="100" y="53"/>
                </a:cubicBezTo>
                <a:cubicBezTo>
                  <a:pt x="101" y="53"/>
                  <a:pt x="101" y="53"/>
                  <a:pt x="101" y="52"/>
                </a:cubicBezTo>
                <a:cubicBezTo>
                  <a:pt x="99" y="50"/>
                  <a:pt x="97" y="49"/>
                  <a:pt x="95" y="48"/>
                </a:cubicBezTo>
                <a:cubicBezTo>
                  <a:pt x="94" y="47"/>
                  <a:pt x="89" y="43"/>
                  <a:pt x="88" y="43"/>
                </a:cubicBezTo>
                <a:cubicBezTo>
                  <a:pt x="94" y="44"/>
                  <a:pt x="100" y="48"/>
                  <a:pt x="107" y="51"/>
                </a:cubicBezTo>
                <a:cubicBezTo>
                  <a:pt x="107" y="51"/>
                  <a:pt x="107" y="50"/>
                  <a:pt x="107" y="50"/>
                </a:cubicBezTo>
                <a:cubicBezTo>
                  <a:pt x="105" y="49"/>
                  <a:pt x="102" y="47"/>
                  <a:pt x="100" y="46"/>
                </a:cubicBezTo>
                <a:cubicBezTo>
                  <a:pt x="98" y="45"/>
                  <a:pt x="96" y="43"/>
                  <a:pt x="94" y="43"/>
                </a:cubicBezTo>
                <a:cubicBezTo>
                  <a:pt x="100" y="44"/>
                  <a:pt x="106" y="47"/>
                  <a:pt x="111" y="50"/>
                </a:cubicBezTo>
                <a:cubicBezTo>
                  <a:pt x="112" y="50"/>
                  <a:pt x="112" y="49"/>
                  <a:pt x="112" y="49"/>
                </a:cubicBezTo>
                <a:cubicBezTo>
                  <a:pt x="107" y="46"/>
                  <a:pt x="101" y="43"/>
                  <a:pt x="96" y="40"/>
                </a:cubicBezTo>
                <a:cubicBezTo>
                  <a:pt x="98" y="41"/>
                  <a:pt x="101" y="42"/>
                  <a:pt x="104" y="43"/>
                </a:cubicBezTo>
                <a:cubicBezTo>
                  <a:pt x="107" y="44"/>
                  <a:pt x="110" y="46"/>
                  <a:pt x="113" y="47"/>
                </a:cubicBezTo>
                <a:cubicBezTo>
                  <a:pt x="114" y="47"/>
                  <a:pt x="114" y="47"/>
                  <a:pt x="114" y="47"/>
                </a:cubicBezTo>
                <a:cubicBezTo>
                  <a:pt x="109" y="44"/>
                  <a:pt x="105" y="42"/>
                  <a:pt x="101" y="40"/>
                </a:cubicBezTo>
                <a:cubicBezTo>
                  <a:pt x="104" y="42"/>
                  <a:pt x="110" y="44"/>
                  <a:pt x="114" y="45"/>
                </a:cubicBezTo>
                <a:cubicBezTo>
                  <a:pt x="114" y="45"/>
                  <a:pt x="115" y="44"/>
                  <a:pt x="114" y="44"/>
                </a:cubicBezTo>
                <a:cubicBezTo>
                  <a:pt x="112" y="42"/>
                  <a:pt x="107" y="38"/>
                  <a:pt x="104" y="38"/>
                </a:cubicBezTo>
                <a:cubicBezTo>
                  <a:pt x="109" y="38"/>
                  <a:pt x="113" y="42"/>
                  <a:pt x="118" y="43"/>
                </a:cubicBezTo>
                <a:cubicBezTo>
                  <a:pt x="118" y="43"/>
                  <a:pt x="118" y="42"/>
                  <a:pt x="118" y="42"/>
                </a:cubicBezTo>
                <a:cubicBezTo>
                  <a:pt x="116" y="41"/>
                  <a:pt x="114" y="40"/>
                  <a:pt x="113" y="39"/>
                </a:cubicBezTo>
                <a:cubicBezTo>
                  <a:pt x="112" y="38"/>
                  <a:pt x="106" y="35"/>
                  <a:pt x="110" y="37"/>
                </a:cubicBezTo>
                <a:cubicBezTo>
                  <a:pt x="114" y="39"/>
                  <a:pt x="117" y="41"/>
                  <a:pt x="121" y="42"/>
                </a:cubicBezTo>
                <a:cubicBezTo>
                  <a:pt x="122" y="42"/>
                  <a:pt x="122" y="42"/>
                  <a:pt x="122" y="41"/>
                </a:cubicBezTo>
                <a:cubicBezTo>
                  <a:pt x="120" y="40"/>
                  <a:pt x="117" y="39"/>
                  <a:pt x="115" y="37"/>
                </a:cubicBezTo>
                <a:cubicBezTo>
                  <a:pt x="117" y="39"/>
                  <a:pt x="120" y="40"/>
                  <a:pt x="123" y="40"/>
                </a:cubicBezTo>
                <a:cubicBezTo>
                  <a:pt x="123" y="41"/>
                  <a:pt x="123" y="40"/>
                  <a:pt x="123" y="40"/>
                </a:cubicBezTo>
                <a:cubicBezTo>
                  <a:pt x="121" y="38"/>
                  <a:pt x="119" y="37"/>
                  <a:pt x="118" y="36"/>
                </a:cubicBezTo>
                <a:cubicBezTo>
                  <a:pt x="119" y="37"/>
                  <a:pt x="122" y="38"/>
                  <a:pt x="124" y="39"/>
                </a:cubicBezTo>
                <a:cubicBezTo>
                  <a:pt x="125" y="39"/>
                  <a:pt x="125" y="39"/>
                  <a:pt x="125" y="38"/>
                </a:cubicBezTo>
                <a:cubicBezTo>
                  <a:pt x="125" y="38"/>
                  <a:pt x="124" y="38"/>
                  <a:pt x="124" y="37"/>
                </a:cubicBezTo>
                <a:cubicBezTo>
                  <a:pt x="124" y="37"/>
                  <a:pt x="124" y="38"/>
                  <a:pt x="125" y="38"/>
                </a:cubicBezTo>
                <a:cubicBezTo>
                  <a:pt x="125" y="38"/>
                  <a:pt x="125" y="38"/>
                  <a:pt x="125" y="37"/>
                </a:cubicBezTo>
                <a:cubicBezTo>
                  <a:pt x="125" y="37"/>
                  <a:pt x="125" y="36"/>
                  <a:pt x="125" y="36"/>
                </a:cubicBezTo>
                <a:cubicBezTo>
                  <a:pt x="125" y="36"/>
                  <a:pt x="125" y="36"/>
                  <a:pt x="125" y="36"/>
                </a:cubicBezTo>
                <a:cubicBezTo>
                  <a:pt x="124" y="34"/>
                  <a:pt x="125" y="34"/>
                  <a:pt x="126" y="35"/>
                </a:cubicBezTo>
                <a:cubicBezTo>
                  <a:pt x="127" y="35"/>
                  <a:pt x="127" y="35"/>
                  <a:pt x="127" y="35"/>
                </a:cubicBezTo>
                <a:cubicBezTo>
                  <a:pt x="127" y="36"/>
                  <a:pt x="128" y="37"/>
                  <a:pt x="129" y="38"/>
                </a:cubicBezTo>
                <a:cubicBezTo>
                  <a:pt x="114" y="53"/>
                  <a:pt x="95" y="63"/>
                  <a:pt x="75" y="70"/>
                </a:cubicBezTo>
                <a:close/>
                <a:moveTo>
                  <a:pt x="7" y="76"/>
                </a:moveTo>
                <a:cubicBezTo>
                  <a:pt x="6" y="75"/>
                  <a:pt x="6" y="75"/>
                  <a:pt x="5" y="74"/>
                </a:cubicBezTo>
                <a:cubicBezTo>
                  <a:pt x="7" y="76"/>
                  <a:pt x="9" y="77"/>
                  <a:pt x="11" y="78"/>
                </a:cubicBezTo>
                <a:cubicBezTo>
                  <a:pt x="11" y="78"/>
                  <a:pt x="10" y="78"/>
                  <a:pt x="10" y="78"/>
                </a:cubicBezTo>
                <a:cubicBezTo>
                  <a:pt x="9" y="77"/>
                  <a:pt x="8" y="77"/>
                  <a:pt x="7" y="76"/>
                </a:cubicBezTo>
                <a:close/>
                <a:moveTo>
                  <a:pt x="13" y="79"/>
                </a:moveTo>
                <a:cubicBezTo>
                  <a:pt x="13" y="79"/>
                  <a:pt x="13" y="79"/>
                  <a:pt x="13" y="79"/>
                </a:cubicBezTo>
                <a:cubicBezTo>
                  <a:pt x="13" y="79"/>
                  <a:pt x="13" y="79"/>
                  <a:pt x="13" y="79"/>
                </a:cubicBezTo>
                <a:cubicBezTo>
                  <a:pt x="13" y="79"/>
                  <a:pt x="13" y="79"/>
                  <a:pt x="13" y="79"/>
                </a:cubicBezTo>
                <a:close/>
                <a:moveTo>
                  <a:pt x="36" y="79"/>
                </a:moveTo>
                <a:cubicBezTo>
                  <a:pt x="30" y="80"/>
                  <a:pt x="24" y="80"/>
                  <a:pt x="18" y="80"/>
                </a:cubicBezTo>
                <a:cubicBezTo>
                  <a:pt x="17" y="80"/>
                  <a:pt x="17" y="80"/>
                  <a:pt x="16" y="79"/>
                </a:cubicBezTo>
                <a:cubicBezTo>
                  <a:pt x="14" y="78"/>
                  <a:pt x="13" y="77"/>
                  <a:pt x="11" y="76"/>
                </a:cubicBezTo>
                <a:cubicBezTo>
                  <a:pt x="11" y="75"/>
                  <a:pt x="8" y="72"/>
                  <a:pt x="8" y="72"/>
                </a:cubicBezTo>
                <a:cubicBezTo>
                  <a:pt x="12" y="74"/>
                  <a:pt x="15" y="77"/>
                  <a:pt x="18" y="80"/>
                </a:cubicBezTo>
                <a:cubicBezTo>
                  <a:pt x="19" y="80"/>
                  <a:pt x="19" y="79"/>
                  <a:pt x="19" y="79"/>
                </a:cubicBezTo>
                <a:cubicBezTo>
                  <a:pt x="19" y="79"/>
                  <a:pt x="18" y="78"/>
                  <a:pt x="18" y="78"/>
                </a:cubicBezTo>
                <a:cubicBezTo>
                  <a:pt x="18" y="78"/>
                  <a:pt x="18" y="78"/>
                  <a:pt x="17" y="78"/>
                </a:cubicBezTo>
                <a:cubicBezTo>
                  <a:pt x="16" y="76"/>
                  <a:pt x="15" y="75"/>
                  <a:pt x="14" y="74"/>
                </a:cubicBezTo>
                <a:cubicBezTo>
                  <a:pt x="12" y="73"/>
                  <a:pt x="5" y="68"/>
                  <a:pt x="11" y="70"/>
                </a:cubicBezTo>
                <a:cubicBezTo>
                  <a:pt x="11" y="70"/>
                  <a:pt x="12" y="71"/>
                  <a:pt x="12" y="71"/>
                </a:cubicBezTo>
                <a:cubicBezTo>
                  <a:pt x="15" y="75"/>
                  <a:pt x="19" y="78"/>
                  <a:pt x="24" y="79"/>
                </a:cubicBezTo>
                <a:cubicBezTo>
                  <a:pt x="24" y="80"/>
                  <a:pt x="25" y="79"/>
                  <a:pt x="24" y="79"/>
                </a:cubicBezTo>
                <a:cubicBezTo>
                  <a:pt x="20" y="76"/>
                  <a:pt x="17" y="73"/>
                  <a:pt x="13" y="70"/>
                </a:cubicBezTo>
                <a:cubicBezTo>
                  <a:pt x="12" y="70"/>
                  <a:pt x="12" y="69"/>
                  <a:pt x="11" y="68"/>
                </a:cubicBezTo>
                <a:cubicBezTo>
                  <a:pt x="11" y="68"/>
                  <a:pt x="15" y="70"/>
                  <a:pt x="15" y="70"/>
                </a:cubicBezTo>
                <a:cubicBezTo>
                  <a:pt x="17" y="71"/>
                  <a:pt x="20" y="73"/>
                  <a:pt x="22" y="74"/>
                </a:cubicBezTo>
                <a:cubicBezTo>
                  <a:pt x="24" y="76"/>
                  <a:pt x="26" y="77"/>
                  <a:pt x="28" y="79"/>
                </a:cubicBezTo>
                <a:cubicBezTo>
                  <a:pt x="28" y="79"/>
                  <a:pt x="28" y="78"/>
                  <a:pt x="28" y="78"/>
                </a:cubicBezTo>
                <a:cubicBezTo>
                  <a:pt x="26" y="77"/>
                  <a:pt x="24" y="75"/>
                  <a:pt x="22" y="73"/>
                </a:cubicBezTo>
                <a:cubicBezTo>
                  <a:pt x="20" y="72"/>
                  <a:pt x="19" y="71"/>
                  <a:pt x="18" y="70"/>
                </a:cubicBezTo>
                <a:cubicBezTo>
                  <a:pt x="15" y="67"/>
                  <a:pt x="22" y="71"/>
                  <a:pt x="23" y="72"/>
                </a:cubicBezTo>
                <a:cubicBezTo>
                  <a:pt x="24" y="72"/>
                  <a:pt x="24" y="73"/>
                  <a:pt x="25" y="73"/>
                </a:cubicBezTo>
                <a:cubicBezTo>
                  <a:pt x="28" y="75"/>
                  <a:pt x="30" y="78"/>
                  <a:pt x="33" y="79"/>
                </a:cubicBezTo>
                <a:cubicBezTo>
                  <a:pt x="34" y="79"/>
                  <a:pt x="34" y="79"/>
                  <a:pt x="34" y="79"/>
                </a:cubicBezTo>
                <a:cubicBezTo>
                  <a:pt x="31" y="77"/>
                  <a:pt x="28" y="74"/>
                  <a:pt x="25" y="73"/>
                </a:cubicBezTo>
                <a:cubicBezTo>
                  <a:pt x="25" y="72"/>
                  <a:pt x="25" y="72"/>
                  <a:pt x="25" y="72"/>
                </a:cubicBezTo>
                <a:cubicBezTo>
                  <a:pt x="24" y="72"/>
                  <a:pt x="21" y="68"/>
                  <a:pt x="21" y="68"/>
                </a:cubicBezTo>
                <a:cubicBezTo>
                  <a:pt x="23" y="68"/>
                  <a:pt x="26" y="70"/>
                  <a:pt x="28" y="71"/>
                </a:cubicBezTo>
                <a:cubicBezTo>
                  <a:pt x="32" y="74"/>
                  <a:pt x="35" y="76"/>
                  <a:pt x="39" y="79"/>
                </a:cubicBezTo>
                <a:cubicBezTo>
                  <a:pt x="38" y="79"/>
                  <a:pt x="37" y="79"/>
                  <a:pt x="36" y="79"/>
                </a:cubicBezTo>
                <a:close/>
                <a:moveTo>
                  <a:pt x="15" y="72"/>
                </a:moveTo>
                <a:cubicBezTo>
                  <a:pt x="16" y="74"/>
                  <a:pt x="18" y="75"/>
                  <a:pt x="19" y="76"/>
                </a:cubicBezTo>
                <a:cubicBezTo>
                  <a:pt x="20" y="76"/>
                  <a:pt x="20" y="77"/>
                  <a:pt x="21" y="77"/>
                </a:cubicBezTo>
                <a:cubicBezTo>
                  <a:pt x="19" y="76"/>
                  <a:pt x="17" y="74"/>
                  <a:pt x="15" y="73"/>
                </a:cubicBezTo>
                <a:cubicBezTo>
                  <a:pt x="15" y="72"/>
                  <a:pt x="15" y="72"/>
                  <a:pt x="15" y="72"/>
                </a:cubicBezTo>
                <a:close/>
                <a:moveTo>
                  <a:pt x="32" y="65"/>
                </a:moveTo>
                <a:cubicBezTo>
                  <a:pt x="33" y="66"/>
                  <a:pt x="34" y="66"/>
                  <a:pt x="35" y="67"/>
                </a:cubicBezTo>
                <a:cubicBezTo>
                  <a:pt x="37" y="68"/>
                  <a:pt x="40" y="70"/>
                  <a:pt x="42" y="71"/>
                </a:cubicBezTo>
                <a:cubicBezTo>
                  <a:pt x="45" y="73"/>
                  <a:pt x="42" y="72"/>
                  <a:pt x="41" y="71"/>
                </a:cubicBezTo>
                <a:cubicBezTo>
                  <a:pt x="38" y="70"/>
                  <a:pt x="35" y="68"/>
                  <a:pt x="33" y="65"/>
                </a:cubicBezTo>
                <a:cubicBezTo>
                  <a:pt x="33" y="65"/>
                  <a:pt x="33" y="65"/>
                  <a:pt x="32" y="65"/>
                </a:cubicBezTo>
                <a:close/>
                <a:moveTo>
                  <a:pt x="65" y="59"/>
                </a:moveTo>
                <a:cubicBezTo>
                  <a:pt x="68" y="61"/>
                  <a:pt x="72" y="63"/>
                  <a:pt x="74" y="63"/>
                </a:cubicBezTo>
                <a:cubicBezTo>
                  <a:pt x="71" y="62"/>
                  <a:pt x="68" y="61"/>
                  <a:pt x="65" y="59"/>
                </a:cubicBezTo>
                <a:close/>
                <a:moveTo>
                  <a:pt x="111" y="35"/>
                </a:moveTo>
                <a:cubicBezTo>
                  <a:pt x="113" y="37"/>
                  <a:pt x="116" y="39"/>
                  <a:pt x="119" y="40"/>
                </a:cubicBezTo>
                <a:cubicBezTo>
                  <a:pt x="122" y="42"/>
                  <a:pt x="115" y="39"/>
                  <a:pt x="114" y="39"/>
                </a:cubicBezTo>
                <a:cubicBezTo>
                  <a:pt x="112" y="38"/>
                  <a:pt x="110" y="36"/>
                  <a:pt x="108" y="35"/>
                </a:cubicBezTo>
                <a:cubicBezTo>
                  <a:pt x="109" y="35"/>
                  <a:pt x="110" y="35"/>
                  <a:pt x="111" y="35"/>
                </a:cubicBezTo>
                <a:close/>
                <a:moveTo>
                  <a:pt x="125" y="31"/>
                </a:moveTo>
                <a:cubicBezTo>
                  <a:pt x="125" y="32"/>
                  <a:pt x="126" y="33"/>
                  <a:pt x="126" y="33"/>
                </a:cubicBezTo>
                <a:cubicBezTo>
                  <a:pt x="125" y="33"/>
                  <a:pt x="125" y="33"/>
                  <a:pt x="124" y="33"/>
                </a:cubicBezTo>
                <a:cubicBezTo>
                  <a:pt x="124" y="33"/>
                  <a:pt x="124" y="33"/>
                  <a:pt x="124" y="33"/>
                </a:cubicBezTo>
                <a:cubicBezTo>
                  <a:pt x="125" y="36"/>
                  <a:pt x="123" y="33"/>
                  <a:pt x="122" y="33"/>
                </a:cubicBezTo>
                <a:cubicBezTo>
                  <a:pt x="122" y="32"/>
                  <a:pt x="121" y="33"/>
                  <a:pt x="121" y="33"/>
                </a:cubicBezTo>
                <a:cubicBezTo>
                  <a:pt x="122" y="34"/>
                  <a:pt x="123" y="36"/>
                  <a:pt x="124" y="36"/>
                </a:cubicBezTo>
                <a:cubicBezTo>
                  <a:pt x="123" y="36"/>
                  <a:pt x="122" y="35"/>
                  <a:pt x="121" y="35"/>
                </a:cubicBezTo>
                <a:cubicBezTo>
                  <a:pt x="121" y="34"/>
                  <a:pt x="121" y="34"/>
                  <a:pt x="121" y="34"/>
                </a:cubicBezTo>
                <a:cubicBezTo>
                  <a:pt x="120" y="34"/>
                  <a:pt x="120" y="34"/>
                  <a:pt x="119" y="34"/>
                </a:cubicBezTo>
                <a:cubicBezTo>
                  <a:pt x="119" y="34"/>
                  <a:pt x="118" y="34"/>
                  <a:pt x="119" y="34"/>
                </a:cubicBezTo>
                <a:cubicBezTo>
                  <a:pt x="120" y="35"/>
                  <a:pt x="125" y="39"/>
                  <a:pt x="122" y="37"/>
                </a:cubicBezTo>
                <a:cubicBezTo>
                  <a:pt x="120" y="36"/>
                  <a:pt x="119" y="35"/>
                  <a:pt x="117" y="35"/>
                </a:cubicBezTo>
                <a:cubicBezTo>
                  <a:pt x="116" y="35"/>
                  <a:pt x="116" y="35"/>
                  <a:pt x="116" y="35"/>
                </a:cubicBezTo>
                <a:cubicBezTo>
                  <a:pt x="117" y="36"/>
                  <a:pt x="118" y="37"/>
                  <a:pt x="119" y="38"/>
                </a:cubicBezTo>
                <a:cubicBezTo>
                  <a:pt x="120" y="38"/>
                  <a:pt x="124" y="40"/>
                  <a:pt x="120" y="39"/>
                </a:cubicBezTo>
                <a:cubicBezTo>
                  <a:pt x="117" y="38"/>
                  <a:pt x="114" y="36"/>
                  <a:pt x="112" y="35"/>
                </a:cubicBezTo>
                <a:cubicBezTo>
                  <a:pt x="116" y="34"/>
                  <a:pt x="121" y="32"/>
                  <a:pt x="125" y="31"/>
                </a:cubicBezTo>
                <a:close/>
                <a:moveTo>
                  <a:pt x="166" y="8"/>
                </a:moveTo>
                <a:cubicBezTo>
                  <a:pt x="162" y="13"/>
                  <a:pt x="159" y="18"/>
                  <a:pt x="155" y="21"/>
                </a:cubicBezTo>
                <a:cubicBezTo>
                  <a:pt x="152" y="24"/>
                  <a:pt x="148" y="27"/>
                  <a:pt x="144" y="27"/>
                </a:cubicBezTo>
                <a:cubicBezTo>
                  <a:pt x="140" y="28"/>
                  <a:pt x="137" y="27"/>
                  <a:pt x="134" y="29"/>
                </a:cubicBezTo>
                <a:cubicBezTo>
                  <a:pt x="134" y="29"/>
                  <a:pt x="134" y="29"/>
                  <a:pt x="134" y="29"/>
                </a:cubicBezTo>
                <a:cubicBezTo>
                  <a:pt x="134" y="29"/>
                  <a:pt x="134" y="28"/>
                  <a:pt x="134" y="28"/>
                </a:cubicBezTo>
                <a:cubicBezTo>
                  <a:pt x="134" y="21"/>
                  <a:pt x="144" y="20"/>
                  <a:pt x="149" y="18"/>
                </a:cubicBezTo>
                <a:cubicBezTo>
                  <a:pt x="155" y="15"/>
                  <a:pt x="160" y="11"/>
                  <a:pt x="166" y="8"/>
                </a:cubicBezTo>
                <a:cubicBezTo>
                  <a:pt x="166" y="8"/>
                  <a:pt x="166" y="8"/>
                  <a:pt x="166" y="8"/>
                </a:cubicBezTo>
                <a:close/>
                <a:moveTo>
                  <a:pt x="147" y="30"/>
                </a:moveTo>
                <a:cubicBezTo>
                  <a:pt x="151" y="29"/>
                  <a:pt x="154" y="26"/>
                  <a:pt x="157" y="24"/>
                </a:cubicBezTo>
                <a:cubicBezTo>
                  <a:pt x="159" y="22"/>
                  <a:pt x="161" y="19"/>
                  <a:pt x="163" y="17"/>
                </a:cubicBezTo>
                <a:cubicBezTo>
                  <a:pt x="163" y="18"/>
                  <a:pt x="162" y="20"/>
                  <a:pt x="161" y="21"/>
                </a:cubicBezTo>
                <a:cubicBezTo>
                  <a:pt x="158" y="27"/>
                  <a:pt x="152" y="29"/>
                  <a:pt x="146" y="30"/>
                </a:cubicBezTo>
                <a:cubicBezTo>
                  <a:pt x="146" y="30"/>
                  <a:pt x="147" y="30"/>
                  <a:pt x="147" y="30"/>
                </a:cubicBezTo>
                <a:close/>
                <a:moveTo>
                  <a:pt x="161" y="7"/>
                </a:moveTo>
                <a:cubicBezTo>
                  <a:pt x="155" y="11"/>
                  <a:pt x="150" y="15"/>
                  <a:pt x="144" y="17"/>
                </a:cubicBezTo>
                <a:cubicBezTo>
                  <a:pt x="140" y="18"/>
                  <a:pt x="137" y="19"/>
                  <a:pt x="134" y="21"/>
                </a:cubicBezTo>
                <a:cubicBezTo>
                  <a:pt x="136" y="16"/>
                  <a:pt x="140" y="12"/>
                  <a:pt x="145" y="10"/>
                </a:cubicBezTo>
                <a:cubicBezTo>
                  <a:pt x="150" y="8"/>
                  <a:pt x="155" y="8"/>
                  <a:pt x="161" y="7"/>
                </a:cubicBezTo>
                <a:close/>
                <a:moveTo>
                  <a:pt x="131" y="30"/>
                </a:moveTo>
                <a:cubicBezTo>
                  <a:pt x="131" y="30"/>
                  <a:pt x="131" y="30"/>
                  <a:pt x="131" y="30"/>
                </a:cubicBezTo>
                <a:cubicBezTo>
                  <a:pt x="132" y="31"/>
                  <a:pt x="133" y="32"/>
                  <a:pt x="134" y="33"/>
                </a:cubicBezTo>
                <a:cubicBezTo>
                  <a:pt x="133" y="34"/>
                  <a:pt x="132" y="35"/>
                  <a:pt x="131" y="36"/>
                </a:cubicBezTo>
                <a:cubicBezTo>
                  <a:pt x="131" y="35"/>
                  <a:pt x="131" y="35"/>
                  <a:pt x="131" y="35"/>
                </a:cubicBezTo>
                <a:cubicBezTo>
                  <a:pt x="129" y="34"/>
                  <a:pt x="128" y="32"/>
                  <a:pt x="128" y="31"/>
                </a:cubicBezTo>
                <a:cubicBezTo>
                  <a:pt x="129" y="30"/>
                  <a:pt x="130" y="30"/>
                  <a:pt x="131" y="30"/>
                </a:cubicBezTo>
                <a:close/>
                <a:moveTo>
                  <a:pt x="145" y="33"/>
                </a:moveTo>
                <a:cubicBezTo>
                  <a:pt x="150" y="32"/>
                  <a:pt x="155" y="31"/>
                  <a:pt x="159" y="28"/>
                </a:cubicBezTo>
                <a:cubicBezTo>
                  <a:pt x="162" y="26"/>
                  <a:pt x="164" y="23"/>
                  <a:pt x="165" y="20"/>
                </a:cubicBezTo>
                <a:cubicBezTo>
                  <a:pt x="166" y="18"/>
                  <a:pt x="166" y="16"/>
                  <a:pt x="167" y="13"/>
                </a:cubicBezTo>
                <a:cubicBezTo>
                  <a:pt x="166" y="16"/>
                  <a:pt x="166" y="19"/>
                  <a:pt x="166" y="22"/>
                </a:cubicBezTo>
                <a:cubicBezTo>
                  <a:pt x="164" y="32"/>
                  <a:pt x="154" y="34"/>
                  <a:pt x="145" y="33"/>
                </a:cubicBezTo>
                <a:close/>
                <a:moveTo>
                  <a:pt x="153" y="5"/>
                </a:moveTo>
                <a:cubicBezTo>
                  <a:pt x="150" y="6"/>
                  <a:pt x="146" y="6"/>
                  <a:pt x="142" y="8"/>
                </a:cubicBezTo>
                <a:cubicBezTo>
                  <a:pt x="143" y="7"/>
                  <a:pt x="145" y="7"/>
                  <a:pt x="146" y="6"/>
                </a:cubicBezTo>
                <a:cubicBezTo>
                  <a:pt x="148" y="6"/>
                  <a:pt x="151" y="5"/>
                  <a:pt x="153" y="5"/>
                </a:cubicBezTo>
                <a:close/>
                <a:moveTo>
                  <a:pt x="22" y="58"/>
                </a:moveTo>
                <a:cubicBezTo>
                  <a:pt x="31" y="55"/>
                  <a:pt x="41" y="52"/>
                  <a:pt x="50" y="50"/>
                </a:cubicBezTo>
                <a:cubicBezTo>
                  <a:pt x="68" y="44"/>
                  <a:pt x="88" y="40"/>
                  <a:pt x="107" y="36"/>
                </a:cubicBezTo>
                <a:cubicBezTo>
                  <a:pt x="107" y="36"/>
                  <a:pt x="107" y="36"/>
                  <a:pt x="107" y="36"/>
                </a:cubicBezTo>
                <a:cubicBezTo>
                  <a:pt x="109" y="38"/>
                  <a:pt x="113" y="41"/>
                  <a:pt x="117" y="42"/>
                </a:cubicBezTo>
                <a:cubicBezTo>
                  <a:pt x="112" y="41"/>
                  <a:pt x="108" y="38"/>
                  <a:pt x="103" y="37"/>
                </a:cubicBezTo>
                <a:cubicBezTo>
                  <a:pt x="103" y="37"/>
                  <a:pt x="103" y="37"/>
                  <a:pt x="103" y="38"/>
                </a:cubicBezTo>
                <a:cubicBezTo>
                  <a:pt x="105" y="39"/>
                  <a:pt x="107" y="40"/>
                  <a:pt x="108" y="41"/>
                </a:cubicBezTo>
                <a:cubicBezTo>
                  <a:pt x="110" y="42"/>
                  <a:pt x="116" y="45"/>
                  <a:pt x="110" y="43"/>
                </a:cubicBezTo>
                <a:cubicBezTo>
                  <a:pt x="106" y="41"/>
                  <a:pt x="103" y="40"/>
                  <a:pt x="99" y="39"/>
                </a:cubicBezTo>
                <a:cubicBezTo>
                  <a:pt x="99" y="38"/>
                  <a:pt x="99" y="39"/>
                  <a:pt x="99" y="39"/>
                </a:cubicBezTo>
                <a:cubicBezTo>
                  <a:pt x="101" y="40"/>
                  <a:pt x="103" y="42"/>
                  <a:pt x="105" y="43"/>
                </a:cubicBezTo>
                <a:cubicBezTo>
                  <a:pt x="101" y="41"/>
                  <a:pt x="98" y="40"/>
                  <a:pt x="95" y="39"/>
                </a:cubicBezTo>
                <a:cubicBezTo>
                  <a:pt x="94" y="39"/>
                  <a:pt x="94" y="39"/>
                  <a:pt x="94" y="40"/>
                </a:cubicBezTo>
                <a:cubicBezTo>
                  <a:pt x="99" y="43"/>
                  <a:pt x="105" y="46"/>
                  <a:pt x="110" y="49"/>
                </a:cubicBezTo>
                <a:cubicBezTo>
                  <a:pt x="105" y="46"/>
                  <a:pt x="99" y="43"/>
                  <a:pt x="93" y="42"/>
                </a:cubicBezTo>
                <a:cubicBezTo>
                  <a:pt x="92" y="42"/>
                  <a:pt x="92" y="42"/>
                  <a:pt x="93" y="43"/>
                </a:cubicBezTo>
                <a:cubicBezTo>
                  <a:pt x="95" y="44"/>
                  <a:pt x="97" y="45"/>
                  <a:pt x="100" y="47"/>
                </a:cubicBezTo>
                <a:cubicBezTo>
                  <a:pt x="100" y="47"/>
                  <a:pt x="100" y="47"/>
                  <a:pt x="101" y="47"/>
                </a:cubicBezTo>
                <a:cubicBezTo>
                  <a:pt x="96" y="45"/>
                  <a:pt x="92" y="43"/>
                  <a:pt x="87" y="42"/>
                </a:cubicBezTo>
                <a:cubicBezTo>
                  <a:pt x="86" y="42"/>
                  <a:pt x="86" y="43"/>
                  <a:pt x="86" y="43"/>
                </a:cubicBezTo>
                <a:cubicBezTo>
                  <a:pt x="88" y="44"/>
                  <a:pt x="90" y="46"/>
                  <a:pt x="92" y="47"/>
                </a:cubicBezTo>
                <a:cubicBezTo>
                  <a:pt x="94" y="48"/>
                  <a:pt x="95" y="48"/>
                  <a:pt x="96" y="49"/>
                </a:cubicBezTo>
                <a:cubicBezTo>
                  <a:pt x="96" y="49"/>
                  <a:pt x="102" y="53"/>
                  <a:pt x="98" y="51"/>
                </a:cubicBezTo>
                <a:cubicBezTo>
                  <a:pt x="92" y="48"/>
                  <a:pt x="86" y="44"/>
                  <a:pt x="79" y="43"/>
                </a:cubicBezTo>
                <a:cubicBezTo>
                  <a:pt x="79" y="43"/>
                  <a:pt x="79" y="43"/>
                  <a:pt x="79" y="43"/>
                </a:cubicBezTo>
                <a:cubicBezTo>
                  <a:pt x="83" y="47"/>
                  <a:pt x="89" y="49"/>
                  <a:pt x="94" y="52"/>
                </a:cubicBezTo>
                <a:cubicBezTo>
                  <a:pt x="99" y="55"/>
                  <a:pt x="94" y="53"/>
                  <a:pt x="93" y="52"/>
                </a:cubicBezTo>
                <a:cubicBezTo>
                  <a:pt x="91" y="51"/>
                  <a:pt x="89" y="50"/>
                  <a:pt x="87" y="49"/>
                </a:cubicBezTo>
                <a:cubicBezTo>
                  <a:pt x="83" y="47"/>
                  <a:pt x="80" y="46"/>
                  <a:pt x="76" y="45"/>
                </a:cubicBezTo>
                <a:cubicBezTo>
                  <a:pt x="76" y="45"/>
                  <a:pt x="76" y="45"/>
                  <a:pt x="76" y="45"/>
                </a:cubicBezTo>
                <a:cubicBezTo>
                  <a:pt x="79" y="48"/>
                  <a:pt x="81" y="50"/>
                  <a:pt x="85" y="52"/>
                </a:cubicBezTo>
                <a:cubicBezTo>
                  <a:pt x="81" y="50"/>
                  <a:pt x="77" y="49"/>
                  <a:pt x="73" y="48"/>
                </a:cubicBezTo>
                <a:cubicBezTo>
                  <a:pt x="73" y="48"/>
                  <a:pt x="73" y="48"/>
                  <a:pt x="73" y="48"/>
                </a:cubicBezTo>
                <a:cubicBezTo>
                  <a:pt x="77" y="51"/>
                  <a:pt x="80" y="53"/>
                  <a:pt x="84" y="55"/>
                </a:cubicBezTo>
                <a:cubicBezTo>
                  <a:pt x="85" y="56"/>
                  <a:pt x="86" y="57"/>
                  <a:pt x="87" y="57"/>
                </a:cubicBezTo>
                <a:cubicBezTo>
                  <a:pt x="87" y="57"/>
                  <a:pt x="87" y="57"/>
                  <a:pt x="87" y="58"/>
                </a:cubicBezTo>
                <a:cubicBezTo>
                  <a:pt x="86" y="57"/>
                  <a:pt x="84" y="56"/>
                  <a:pt x="83" y="55"/>
                </a:cubicBezTo>
                <a:cubicBezTo>
                  <a:pt x="77" y="52"/>
                  <a:pt x="72" y="48"/>
                  <a:pt x="65" y="48"/>
                </a:cubicBezTo>
                <a:cubicBezTo>
                  <a:pt x="65" y="48"/>
                  <a:pt x="65" y="49"/>
                  <a:pt x="65" y="49"/>
                </a:cubicBezTo>
                <a:cubicBezTo>
                  <a:pt x="67" y="51"/>
                  <a:pt x="70" y="53"/>
                  <a:pt x="72" y="54"/>
                </a:cubicBezTo>
                <a:cubicBezTo>
                  <a:pt x="69" y="52"/>
                  <a:pt x="65" y="50"/>
                  <a:pt x="61" y="49"/>
                </a:cubicBezTo>
                <a:cubicBezTo>
                  <a:pt x="60" y="49"/>
                  <a:pt x="60" y="50"/>
                  <a:pt x="60" y="50"/>
                </a:cubicBezTo>
                <a:cubicBezTo>
                  <a:pt x="63" y="52"/>
                  <a:pt x="65" y="54"/>
                  <a:pt x="68" y="56"/>
                </a:cubicBezTo>
                <a:cubicBezTo>
                  <a:pt x="67" y="56"/>
                  <a:pt x="65" y="55"/>
                  <a:pt x="64" y="54"/>
                </a:cubicBezTo>
                <a:cubicBezTo>
                  <a:pt x="61" y="52"/>
                  <a:pt x="57" y="50"/>
                  <a:pt x="53" y="50"/>
                </a:cubicBezTo>
                <a:cubicBezTo>
                  <a:pt x="53" y="50"/>
                  <a:pt x="52" y="50"/>
                  <a:pt x="53" y="51"/>
                </a:cubicBezTo>
                <a:cubicBezTo>
                  <a:pt x="54" y="52"/>
                  <a:pt x="55" y="53"/>
                  <a:pt x="57" y="54"/>
                </a:cubicBezTo>
                <a:cubicBezTo>
                  <a:pt x="55" y="53"/>
                  <a:pt x="52" y="51"/>
                  <a:pt x="50" y="51"/>
                </a:cubicBezTo>
                <a:cubicBezTo>
                  <a:pt x="49" y="50"/>
                  <a:pt x="49" y="51"/>
                  <a:pt x="49" y="51"/>
                </a:cubicBezTo>
                <a:cubicBezTo>
                  <a:pt x="56" y="58"/>
                  <a:pt x="65" y="61"/>
                  <a:pt x="72" y="66"/>
                </a:cubicBezTo>
                <a:cubicBezTo>
                  <a:pt x="71" y="65"/>
                  <a:pt x="68" y="65"/>
                  <a:pt x="66" y="64"/>
                </a:cubicBezTo>
                <a:cubicBezTo>
                  <a:pt x="64" y="63"/>
                  <a:pt x="61" y="61"/>
                  <a:pt x="59" y="60"/>
                </a:cubicBezTo>
                <a:cubicBezTo>
                  <a:pt x="54" y="58"/>
                  <a:pt x="50" y="55"/>
                  <a:pt x="45" y="53"/>
                </a:cubicBezTo>
                <a:cubicBezTo>
                  <a:pt x="44" y="53"/>
                  <a:pt x="44" y="53"/>
                  <a:pt x="44" y="53"/>
                </a:cubicBezTo>
                <a:cubicBezTo>
                  <a:pt x="45" y="55"/>
                  <a:pt x="47" y="57"/>
                  <a:pt x="48" y="58"/>
                </a:cubicBezTo>
                <a:cubicBezTo>
                  <a:pt x="46" y="57"/>
                  <a:pt x="43" y="56"/>
                  <a:pt x="40" y="55"/>
                </a:cubicBezTo>
                <a:cubicBezTo>
                  <a:pt x="40" y="55"/>
                  <a:pt x="40" y="55"/>
                  <a:pt x="40" y="56"/>
                </a:cubicBezTo>
                <a:cubicBezTo>
                  <a:pt x="41" y="57"/>
                  <a:pt x="43" y="59"/>
                  <a:pt x="44" y="61"/>
                </a:cubicBezTo>
                <a:cubicBezTo>
                  <a:pt x="42" y="59"/>
                  <a:pt x="40" y="59"/>
                  <a:pt x="37" y="58"/>
                </a:cubicBezTo>
                <a:cubicBezTo>
                  <a:pt x="37" y="58"/>
                  <a:pt x="36" y="58"/>
                  <a:pt x="37" y="59"/>
                </a:cubicBezTo>
                <a:cubicBezTo>
                  <a:pt x="37" y="59"/>
                  <a:pt x="38" y="60"/>
                  <a:pt x="38" y="61"/>
                </a:cubicBezTo>
                <a:cubicBezTo>
                  <a:pt x="37" y="60"/>
                  <a:pt x="35" y="59"/>
                  <a:pt x="33" y="59"/>
                </a:cubicBezTo>
                <a:cubicBezTo>
                  <a:pt x="32" y="59"/>
                  <a:pt x="32" y="60"/>
                  <a:pt x="32" y="60"/>
                </a:cubicBezTo>
                <a:cubicBezTo>
                  <a:pt x="33" y="61"/>
                  <a:pt x="34" y="62"/>
                  <a:pt x="36" y="63"/>
                </a:cubicBezTo>
                <a:cubicBezTo>
                  <a:pt x="33" y="62"/>
                  <a:pt x="30" y="60"/>
                  <a:pt x="26" y="59"/>
                </a:cubicBezTo>
                <a:cubicBezTo>
                  <a:pt x="26" y="59"/>
                  <a:pt x="26" y="59"/>
                  <a:pt x="26" y="60"/>
                </a:cubicBezTo>
                <a:cubicBezTo>
                  <a:pt x="27" y="60"/>
                  <a:pt x="27" y="61"/>
                  <a:pt x="28" y="62"/>
                </a:cubicBezTo>
                <a:cubicBezTo>
                  <a:pt x="26" y="61"/>
                  <a:pt x="24" y="61"/>
                  <a:pt x="23" y="60"/>
                </a:cubicBezTo>
                <a:cubicBezTo>
                  <a:pt x="22" y="60"/>
                  <a:pt x="22" y="60"/>
                  <a:pt x="22" y="60"/>
                </a:cubicBezTo>
                <a:cubicBezTo>
                  <a:pt x="24" y="63"/>
                  <a:pt x="26" y="65"/>
                  <a:pt x="28" y="66"/>
                </a:cubicBezTo>
                <a:cubicBezTo>
                  <a:pt x="26" y="65"/>
                  <a:pt x="24" y="64"/>
                  <a:pt x="22" y="64"/>
                </a:cubicBezTo>
                <a:cubicBezTo>
                  <a:pt x="22" y="64"/>
                  <a:pt x="22" y="64"/>
                  <a:pt x="22" y="64"/>
                </a:cubicBezTo>
                <a:cubicBezTo>
                  <a:pt x="23" y="66"/>
                  <a:pt x="25" y="67"/>
                  <a:pt x="26" y="69"/>
                </a:cubicBezTo>
                <a:cubicBezTo>
                  <a:pt x="24" y="68"/>
                  <a:pt x="22" y="67"/>
                  <a:pt x="19" y="67"/>
                </a:cubicBezTo>
                <a:cubicBezTo>
                  <a:pt x="19" y="67"/>
                  <a:pt x="19" y="67"/>
                  <a:pt x="19" y="67"/>
                </a:cubicBezTo>
                <a:cubicBezTo>
                  <a:pt x="20" y="69"/>
                  <a:pt x="21" y="70"/>
                  <a:pt x="23" y="71"/>
                </a:cubicBezTo>
                <a:cubicBezTo>
                  <a:pt x="21" y="70"/>
                  <a:pt x="18" y="69"/>
                  <a:pt x="16" y="68"/>
                </a:cubicBezTo>
                <a:cubicBezTo>
                  <a:pt x="16" y="68"/>
                  <a:pt x="16" y="68"/>
                  <a:pt x="16" y="69"/>
                </a:cubicBezTo>
                <a:cubicBezTo>
                  <a:pt x="16" y="69"/>
                  <a:pt x="17" y="70"/>
                  <a:pt x="18" y="71"/>
                </a:cubicBezTo>
                <a:cubicBezTo>
                  <a:pt x="16" y="69"/>
                  <a:pt x="13" y="68"/>
                  <a:pt x="10" y="67"/>
                </a:cubicBezTo>
                <a:cubicBezTo>
                  <a:pt x="10" y="67"/>
                  <a:pt x="10" y="68"/>
                  <a:pt x="10" y="68"/>
                </a:cubicBezTo>
                <a:cubicBezTo>
                  <a:pt x="10" y="68"/>
                  <a:pt x="11" y="69"/>
                  <a:pt x="11" y="70"/>
                </a:cubicBezTo>
                <a:cubicBezTo>
                  <a:pt x="10" y="69"/>
                  <a:pt x="9" y="69"/>
                  <a:pt x="7" y="68"/>
                </a:cubicBezTo>
                <a:cubicBezTo>
                  <a:pt x="7" y="68"/>
                  <a:pt x="7" y="69"/>
                  <a:pt x="7" y="69"/>
                </a:cubicBezTo>
                <a:cubicBezTo>
                  <a:pt x="8" y="70"/>
                  <a:pt x="9" y="72"/>
                  <a:pt x="11" y="73"/>
                </a:cubicBezTo>
                <a:cubicBezTo>
                  <a:pt x="9" y="72"/>
                  <a:pt x="8" y="71"/>
                  <a:pt x="7" y="71"/>
                </a:cubicBezTo>
                <a:cubicBezTo>
                  <a:pt x="6" y="71"/>
                  <a:pt x="6" y="71"/>
                  <a:pt x="6" y="71"/>
                </a:cubicBezTo>
                <a:cubicBezTo>
                  <a:pt x="8" y="74"/>
                  <a:pt x="9" y="75"/>
                  <a:pt x="11" y="77"/>
                </a:cubicBezTo>
                <a:cubicBezTo>
                  <a:pt x="9" y="76"/>
                  <a:pt x="7" y="74"/>
                  <a:pt x="5" y="73"/>
                </a:cubicBezTo>
                <a:cubicBezTo>
                  <a:pt x="5" y="73"/>
                  <a:pt x="5" y="73"/>
                  <a:pt x="5" y="73"/>
                </a:cubicBezTo>
                <a:cubicBezTo>
                  <a:pt x="3" y="65"/>
                  <a:pt x="17" y="60"/>
                  <a:pt x="22" y="5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29" name="Freeform 125"/>
          <p:cNvSpPr>
            <a:spLocks noEditPoints="1"/>
          </p:cNvSpPr>
          <p:nvPr/>
        </p:nvSpPr>
        <p:spPr bwMode="auto">
          <a:xfrm>
            <a:off x="747713" y="3487738"/>
            <a:ext cx="654050" cy="319088"/>
          </a:xfrm>
          <a:custGeom>
            <a:gdLst>
              <a:gd fmla="*/ 172 w 174" name="T0"/>
              <a:gd fmla="*/ 6 h 85" name="T1"/>
              <a:gd fmla="*/ 129 w 174" name="T2"/>
              <a:gd fmla="*/ 28 h 85" name="T3"/>
              <a:gd fmla="*/ 62 w 174" name="T4"/>
              <a:gd fmla="*/ 77 h 85" name="T5"/>
              <a:gd fmla="*/ 32 w 174" name="T6"/>
              <a:gd fmla="*/ 70 h 85" name="T7"/>
              <a:gd fmla="*/ 29 w 174" name="T8"/>
              <a:gd fmla="*/ 64 h 85" name="T9"/>
              <a:gd fmla="*/ 39 w 174" name="T10"/>
              <a:gd fmla="*/ 67 h 85" name="T11"/>
              <a:gd fmla="*/ 34 w 174" name="T12"/>
              <a:gd fmla="*/ 62 h 85" name="T13"/>
              <a:gd fmla="*/ 38 w 174" name="T14"/>
              <a:gd fmla="*/ 60 h 85" name="T15"/>
              <a:gd fmla="*/ 59 w 174" name="T16"/>
              <a:gd fmla="*/ 69 h 85" name="T17"/>
              <a:gd fmla="*/ 63 w 174" name="T18"/>
              <a:gd fmla="*/ 67 h 85" name="T19"/>
              <a:gd fmla="*/ 50 w 174" name="T20"/>
              <a:gd fmla="*/ 57 h 85" name="T21"/>
              <a:gd fmla="*/ 75 w 174" name="T22"/>
              <a:gd fmla="*/ 65 h 85" name="T23"/>
              <a:gd fmla="*/ 79 w 174" name="T24"/>
              <a:gd fmla="*/ 63 h 85" name="T25"/>
              <a:gd fmla="*/ 84 w 174" name="T26"/>
              <a:gd fmla="*/ 62 h 85" name="T27"/>
              <a:gd fmla="*/ 89 w 174" name="T28"/>
              <a:gd fmla="*/ 59 h 85" name="T29"/>
              <a:gd fmla="*/ 77 w 174" name="T30"/>
              <a:gd fmla="*/ 46 h 85" name="T31"/>
              <a:gd fmla="*/ 82 w 174" name="T32"/>
              <a:gd fmla="*/ 45 h 85" name="T33"/>
              <a:gd fmla="*/ 106 w 174" name="T34"/>
              <a:gd fmla="*/ 51 h 85" name="T35"/>
              <a:gd fmla="*/ 96 w 174" name="T36"/>
              <a:gd fmla="*/ 40 h 85" name="T37"/>
              <a:gd fmla="*/ 114 w 174" name="T38"/>
              <a:gd fmla="*/ 45 h 85" name="T39"/>
              <a:gd fmla="*/ 121 w 174" name="T40"/>
              <a:gd fmla="*/ 42 h 85" name="T41"/>
              <a:gd fmla="*/ 124 w 174" name="T42"/>
              <a:gd fmla="*/ 39 h 85" name="T43"/>
              <a:gd fmla="*/ 125 w 174" name="T44"/>
              <a:gd fmla="*/ 36 h 85" name="T45"/>
              <a:gd fmla="*/ 5 w 174" name="T46"/>
              <a:gd fmla="*/ 74 h 85" name="T47"/>
              <a:gd fmla="*/ 13 w 174" name="T48"/>
              <a:gd fmla="*/ 79 h 85" name="T49"/>
              <a:gd fmla="*/ 7 w 174" name="T50"/>
              <a:gd fmla="*/ 72 h 85" name="T51"/>
              <a:gd fmla="*/ 10 w 174" name="T52"/>
              <a:gd fmla="*/ 71 h 85" name="T53"/>
              <a:gd fmla="*/ 14 w 174" name="T54"/>
              <a:gd fmla="*/ 70 h 85" name="T55"/>
              <a:gd fmla="*/ 22 w 174" name="T56"/>
              <a:gd fmla="*/ 72 h 85" name="T57"/>
              <a:gd fmla="*/ 21 w 174" name="T58"/>
              <a:gd fmla="*/ 68 h 85" name="T59"/>
              <a:gd fmla="*/ 20 w 174" name="T60"/>
              <a:gd fmla="*/ 77 h 85" name="T61"/>
              <a:gd fmla="*/ 41 w 174" name="T62"/>
              <a:gd fmla="*/ 72 h 85" name="T63"/>
              <a:gd fmla="*/ 110 w 174" name="T64"/>
              <a:gd fmla="*/ 35 h 85" name="T65"/>
              <a:gd fmla="*/ 125 w 174" name="T66"/>
              <a:gd fmla="*/ 34 h 85" name="T67"/>
              <a:gd fmla="*/ 121 w 174" name="T68"/>
              <a:gd fmla="*/ 35 h 85" name="T69"/>
              <a:gd fmla="*/ 116 w 174" name="T70"/>
              <a:gd fmla="*/ 36 h 85" name="T71"/>
              <a:gd fmla="*/ 155 w 174" name="T72"/>
              <a:gd fmla="*/ 22 h 85" name="T73"/>
              <a:gd fmla="*/ 165 w 174" name="T74"/>
              <a:gd fmla="*/ 8 h 85" name="T75"/>
              <a:gd fmla="*/ 146 w 174" name="T76"/>
              <a:gd fmla="*/ 30 h 85" name="T77"/>
              <a:gd fmla="*/ 160 w 174" name="T78"/>
              <a:gd fmla="*/ 8 h 85" name="T79"/>
              <a:gd fmla="*/ 128 w 174" name="T80"/>
              <a:gd fmla="*/ 31 h 85" name="T81"/>
              <a:gd fmla="*/ 165 w 174" name="T82"/>
              <a:gd fmla="*/ 22 h 85" name="T83"/>
              <a:gd fmla="*/ 22 w 174" name="T84"/>
              <a:gd fmla="*/ 59 h 85" name="T85"/>
              <a:gd fmla="*/ 103 w 174" name="T86"/>
              <a:gd fmla="*/ 38 h 85" name="T87"/>
              <a:gd fmla="*/ 94 w 174" name="T88"/>
              <a:gd fmla="*/ 39 h 85" name="T89"/>
              <a:gd fmla="*/ 100 w 174" name="T90"/>
              <a:gd fmla="*/ 48 h 85" name="T91"/>
              <a:gd fmla="*/ 79 w 174" name="T92"/>
              <a:gd fmla="*/ 43 h 85" name="T93"/>
              <a:gd fmla="*/ 76 w 174" name="T94"/>
              <a:gd fmla="*/ 46 h 85" name="T95"/>
              <a:gd fmla="*/ 87 w 174" name="T96"/>
              <a:gd fmla="*/ 58 h 85" name="T97"/>
              <a:gd fmla="*/ 60 w 174" name="T98"/>
              <a:gd fmla="*/ 50 h 85" name="T99"/>
              <a:gd fmla="*/ 49 w 174" name="T100"/>
              <a:gd fmla="*/ 51 h 85" name="T101"/>
              <a:gd fmla="*/ 44 w 174" name="T102"/>
              <a:gd fmla="*/ 54 h 85" name="T103"/>
              <a:gd fmla="*/ 36 w 174" name="T104"/>
              <a:gd fmla="*/ 59 h 85" name="T105"/>
              <a:gd fmla="*/ 26 w 174" name="T106"/>
              <a:gd fmla="*/ 60 h 85" name="T107"/>
              <a:gd fmla="*/ 21 w 174" name="T108"/>
              <a:gd fmla="*/ 65 h 85" name="T109"/>
              <a:gd fmla="*/ 15 w 174" name="T110"/>
              <a:gd fmla="*/ 69 h 85" name="T111"/>
              <a:gd fmla="*/ 7 w 174" name="T112"/>
              <a:gd fmla="*/ 69 h 85" name="T113"/>
              <a:gd fmla="*/ 4 w 174" name="T114"/>
              <a:gd fmla="*/ 73 h 85"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85" w="174">
                <a:moveTo>
                  <a:pt x="129" y="42"/>
                </a:moveTo>
                <a:cubicBezTo>
                  <a:pt x="132" y="39"/>
                  <a:pt x="134" y="37"/>
                  <a:pt x="136" y="35"/>
                </a:cubicBezTo>
                <a:cubicBezTo>
                  <a:pt x="146" y="37"/>
                  <a:pt x="156" y="38"/>
                  <a:pt x="164" y="30"/>
                </a:cubicBezTo>
                <a:cubicBezTo>
                  <a:pt x="171" y="25"/>
                  <a:pt x="167" y="14"/>
                  <a:pt x="171" y="7"/>
                </a:cubicBezTo>
                <a:cubicBezTo>
                  <a:pt x="171" y="7"/>
                  <a:pt x="171" y="7"/>
                  <a:pt x="171" y="7"/>
                </a:cubicBezTo>
                <a:cubicBezTo>
                  <a:pt x="172" y="7"/>
                  <a:pt x="172" y="6"/>
                  <a:pt x="172" y="6"/>
                </a:cubicBezTo>
                <a:cubicBezTo>
                  <a:pt x="172" y="6"/>
                  <a:pt x="173" y="5"/>
                  <a:pt x="173" y="5"/>
                </a:cubicBezTo>
                <a:cubicBezTo>
                  <a:pt x="173" y="5"/>
                  <a:pt x="173" y="5"/>
                  <a:pt x="173" y="5"/>
                </a:cubicBezTo>
                <a:cubicBezTo>
                  <a:pt x="174" y="4"/>
                  <a:pt x="173" y="3"/>
                  <a:pt x="173" y="3"/>
                </a:cubicBezTo>
                <a:cubicBezTo>
                  <a:pt x="173" y="3"/>
                  <a:pt x="172" y="2"/>
                  <a:pt x="171" y="2"/>
                </a:cubicBezTo>
                <a:cubicBezTo>
                  <a:pt x="161" y="6"/>
                  <a:pt x="149" y="0"/>
                  <a:pt x="139" y="6"/>
                </a:cubicBezTo>
                <a:cubicBezTo>
                  <a:pt x="133" y="10"/>
                  <a:pt x="127" y="20"/>
                  <a:pt x="129" y="28"/>
                </a:cubicBezTo>
                <a:cubicBezTo>
                  <a:pt x="129" y="28"/>
                  <a:pt x="129" y="28"/>
                  <a:pt x="129" y="28"/>
                </a:cubicBezTo>
                <a:cubicBezTo>
                  <a:pt x="99" y="35"/>
                  <a:pt x="69" y="41"/>
                  <a:pt x="39" y="50"/>
                </a:cubicBezTo>
                <a:cubicBezTo>
                  <a:pt x="31" y="53"/>
                  <a:pt x="22" y="55"/>
                  <a:pt x="13" y="59"/>
                </a:cubicBezTo>
                <a:cubicBezTo>
                  <a:pt x="8" y="61"/>
                  <a:pt x="0" y="67"/>
                  <a:pt x="2" y="74"/>
                </a:cubicBezTo>
                <a:cubicBezTo>
                  <a:pt x="4" y="82"/>
                  <a:pt x="14" y="83"/>
                  <a:pt x="21" y="83"/>
                </a:cubicBezTo>
                <a:cubicBezTo>
                  <a:pt x="34" y="85"/>
                  <a:pt x="49" y="81"/>
                  <a:pt x="62" y="77"/>
                </a:cubicBezTo>
                <a:cubicBezTo>
                  <a:pt x="87" y="70"/>
                  <a:pt x="111" y="59"/>
                  <a:pt x="129" y="42"/>
                </a:cubicBezTo>
                <a:close/>
                <a:moveTo>
                  <a:pt x="74" y="70"/>
                </a:moveTo>
                <a:cubicBezTo>
                  <a:pt x="63" y="74"/>
                  <a:pt x="51" y="77"/>
                  <a:pt x="39" y="79"/>
                </a:cubicBezTo>
                <a:cubicBezTo>
                  <a:pt x="34" y="75"/>
                  <a:pt x="29" y="71"/>
                  <a:pt x="24" y="67"/>
                </a:cubicBezTo>
                <a:cubicBezTo>
                  <a:pt x="22" y="65"/>
                  <a:pt x="27" y="67"/>
                  <a:pt x="27" y="67"/>
                </a:cubicBezTo>
                <a:cubicBezTo>
                  <a:pt x="29" y="68"/>
                  <a:pt x="31" y="69"/>
                  <a:pt x="32" y="70"/>
                </a:cubicBezTo>
                <a:cubicBezTo>
                  <a:pt x="35" y="72"/>
                  <a:pt x="37" y="74"/>
                  <a:pt x="40" y="76"/>
                </a:cubicBezTo>
                <a:cubicBezTo>
                  <a:pt x="40" y="76"/>
                  <a:pt x="41" y="76"/>
                  <a:pt x="41" y="75"/>
                </a:cubicBezTo>
                <a:cubicBezTo>
                  <a:pt x="38" y="73"/>
                  <a:pt x="34" y="71"/>
                  <a:pt x="31" y="69"/>
                </a:cubicBezTo>
                <a:cubicBezTo>
                  <a:pt x="30" y="67"/>
                  <a:pt x="28" y="66"/>
                  <a:pt x="26" y="65"/>
                </a:cubicBezTo>
                <a:cubicBezTo>
                  <a:pt x="26" y="64"/>
                  <a:pt x="21" y="61"/>
                  <a:pt x="25" y="62"/>
                </a:cubicBezTo>
                <a:cubicBezTo>
                  <a:pt x="26" y="63"/>
                  <a:pt x="28" y="63"/>
                  <a:pt x="29" y="64"/>
                </a:cubicBezTo>
                <a:cubicBezTo>
                  <a:pt x="33" y="68"/>
                  <a:pt x="38" y="72"/>
                  <a:pt x="44" y="74"/>
                </a:cubicBezTo>
                <a:cubicBezTo>
                  <a:pt x="44" y="74"/>
                  <a:pt x="45" y="73"/>
                  <a:pt x="44" y="73"/>
                </a:cubicBezTo>
                <a:cubicBezTo>
                  <a:pt x="40" y="70"/>
                  <a:pt x="35" y="66"/>
                  <a:pt x="30" y="64"/>
                </a:cubicBezTo>
                <a:cubicBezTo>
                  <a:pt x="29" y="63"/>
                  <a:pt x="29" y="63"/>
                  <a:pt x="29" y="63"/>
                </a:cubicBezTo>
                <a:cubicBezTo>
                  <a:pt x="27" y="61"/>
                  <a:pt x="25" y="60"/>
                  <a:pt x="29" y="61"/>
                </a:cubicBezTo>
                <a:cubicBezTo>
                  <a:pt x="32" y="63"/>
                  <a:pt x="36" y="65"/>
                  <a:pt x="39" y="67"/>
                </a:cubicBezTo>
                <a:cubicBezTo>
                  <a:pt x="40" y="68"/>
                  <a:pt x="41" y="68"/>
                  <a:pt x="43" y="69"/>
                </a:cubicBezTo>
                <a:cubicBezTo>
                  <a:pt x="45" y="71"/>
                  <a:pt x="47" y="72"/>
                  <a:pt x="50" y="73"/>
                </a:cubicBezTo>
                <a:cubicBezTo>
                  <a:pt x="50" y="74"/>
                  <a:pt x="50" y="73"/>
                  <a:pt x="50" y="73"/>
                </a:cubicBezTo>
                <a:cubicBezTo>
                  <a:pt x="50" y="73"/>
                  <a:pt x="49" y="72"/>
                  <a:pt x="49" y="72"/>
                </a:cubicBezTo>
                <a:cubicBezTo>
                  <a:pt x="49" y="72"/>
                  <a:pt x="48" y="72"/>
                  <a:pt x="48" y="72"/>
                </a:cubicBezTo>
                <a:cubicBezTo>
                  <a:pt x="43" y="68"/>
                  <a:pt x="38" y="66"/>
                  <a:pt x="34" y="62"/>
                </a:cubicBezTo>
                <a:cubicBezTo>
                  <a:pt x="32" y="60"/>
                  <a:pt x="38" y="62"/>
                  <a:pt x="38" y="62"/>
                </a:cubicBezTo>
                <a:cubicBezTo>
                  <a:pt x="39" y="62"/>
                  <a:pt x="39" y="62"/>
                  <a:pt x="40" y="63"/>
                </a:cubicBezTo>
                <a:cubicBezTo>
                  <a:pt x="44" y="66"/>
                  <a:pt x="50" y="69"/>
                  <a:pt x="55" y="73"/>
                </a:cubicBezTo>
                <a:cubicBezTo>
                  <a:pt x="55" y="73"/>
                  <a:pt x="56" y="72"/>
                  <a:pt x="55" y="72"/>
                </a:cubicBezTo>
                <a:cubicBezTo>
                  <a:pt x="50" y="69"/>
                  <a:pt x="45" y="64"/>
                  <a:pt x="40" y="62"/>
                </a:cubicBezTo>
                <a:cubicBezTo>
                  <a:pt x="39" y="61"/>
                  <a:pt x="38" y="60"/>
                  <a:pt x="38" y="60"/>
                </a:cubicBezTo>
                <a:cubicBezTo>
                  <a:pt x="37" y="59"/>
                  <a:pt x="41" y="60"/>
                  <a:pt x="42" y="61"/>
                </a:cubicBezTo>
                <a:cubicBezTo>
                  <a:pt x="44" y="62"/>
                  <a:pt x="46" y="63"/>
                  <a:pt x="47" y="64"/>
                </a:cubicBezTo>
                <a:cubicBezTo>
                  <a:pt x="48" y="64"/>
                  <a:pt x="48" y="64"/>
                  <a:pt x="48" y="64"/>
                </a:cubicBezTo>
                <a:cubicBezTo>
                  <a:pt x="50" y="65"/>
                  <a:pt x="52" y="66"/>
                  <a:pt x="54" y="67"/>
                </a:cubicBezTo>
                <a:cubicBezTo>
                  <a:pt x="55" y="68"/>
                  <a:pt x="57" y="69"/>
                  <a:pt x="58" y="70"/>
                </a:cubicBezTo>
                <a:cubicBezTo>
                  <a:pt x="59" y="70"/>
                  <a:pt x="59" y="69"/>
                  <a:pt x="59" y="69"/>
                </a:cubicBezTo>
                <a:cubicBezTo>
                  <a:pt x="55" y="67"/>
                  <a:pt x="52" y="65"/>
                  <a:pt x="49" y="64"/>
                </a:cubicBezTo>
                <a:cubicBezTo>
                  <a:pt x="47" y="62"/>
                  <a:pt x="45" y="61"/>
                  <a:pt x="43" y="59"/>
                </a:cubicBezTo>
                <a:cubicBezTo>
                  <a:pt x="41" y="57"/>
                  <a:pt x="39" y="56"/>
                  <a:pt x="44" y="57"/>
                </a:cubicBezTo>
                <a:cubicBezTo>
                  <a:pt x="46" y="58"/>
                  <a:pt x="48" y="59"/>
                  <a:pt x="50" y="61"/>
                </a:cubicBezTo>
                <a:cubicBezTo>
                  <a:pt x="54" y="63"/>
                  <a:pt x="58" y="65"/>
                  <a:pt x="61" y="67"/>
                </a:cubicBezTo>
                <a:cubicBezTo>
                  <a:pt x="62" y="67"/>
                  <a:pt x="62" y="68"/>
                  <a:pt x="63" y="67"/>
                </a:cubicBezTo>
                <a:cubicBezTo>
                  <a:pt x="63" y="68"/>
                  <a:pt x="63" y="68"/>
                  <a:pt x="64" y="68"/>
                </a:cubicBezTo>
                <a:cubicBezTo>
                  <a:pt x="64" y="69"/>
                  <a:pt x="65" y="68"/>
                  <a:pt x="64" y="68"/>
                </a:cubicBezTo>
                <a:cubicBezTo>
                  <a:pt x="60" y="65"/>
                  <a:pt x="56" y="63"/>
                  <a:pt x="52" y="60"/>
                </a:cubicBezTo>
                <a:cubicBezTo>
                  <a:pt x="51" y="60"/>
                  <a:pt x="50" y="59"/>
                  <a:pt x="49" y="59"/>
                </a:cubicBezTo>
                <a:cubicBezTo>
                  <a:pt x="48" y="57"/>
                  <a:pt x="46" y="56"/>
                  <a:pt x="45" y="54"/>
                </a:cubicBezTo>
                <a:cubicBezTo>
                  <a:pt x="46" y="55"/>
                  <a:pt x="49" y="56"/>
                  <a:pt x="50" y="57"/>
                </a:cubicBezTo>
                <a:cubicBezTo>
                  <a:pt x="57" y="60"/>
                  <a:pt x="65" y="65"/>
                  <a:pt x="73" y="68"/>
                </a:cubicBezTo>
                <a:cubicBezTo>
                  <a:pt x="74" y="68"/>
                  <a:pt x="74" y="67"/>
                  <a:pt x="74" y="67"/>
                </a:cubicBezTo>
                <a:cubicBezTo>
                  <a:pt x="66" y="62"/>
                  <a:pt x="57" y="58"/>
                  <a:pt x="50" y="52"/>
                </a:cubicBezTo>
                <a:cubicBezTo>
                  <a:pt x="52" y="53"/>
                  <a:pt x="55" y="54"/>
                  <a:pt x="57" y="55"/>
                </a:cubicBezTo>
                <a:cubicBezTo>
                  <a:pt x="59" y="57"/>
                  <a:pt x="61" y="58"/>
                  <a:pt x="63" y="59"/>
                </a:cubicBezTo>
                <a:cubicBezTo>
                  <a:pt x="67" y="62"/>
                  <a:pt x="71" y="64"/>
                  <a:pt x="75" y="65"/>
                </a:cubicBezTo>
                <a:cubicBezTo>
                  <a:pt x="75" y="65"/>
                  <a:pt x="76" y="64"/>
                  <a:pt x="75" y="64"/>
                </a:cubicBezTo>
                <a:cubicBezTo>
                  <a:pt x="68" y="60"/>
                  <a:pt x="61" y="57"/>
                  <a:pt x="55" y="52"/>
                </a:cubicBezTo>
                <a:cubicBezTo>
                  <a:pt x="52" y="50"/>
                  <a:pt x="57" y="52"/>
                  <a:pt x="57" y="52"/>
                </a:cubicBezTo>
                <a:cubicBezTo>
                  <a:pt x="59" y="53"/>
                  <a:pt x="61" y="54"/>
                  <a:pt x="62" y="55"/>
                </a:cubicBezTo>
                <a:cubicBezTo>
                  <a:pt x="66" y="57"/>
                  <a:pt x="69" y="58"/>
                  <a:pt x="73" y="60"/>
                </a:cubicBezTo>
                <a:cubicBezTo>
                  <a:pt x="75" y="61"/>
                  <a:pt x="77" y="62"/>
                  <a:pt x="79" y="63"/>
                </a:cubicBezTo>
                <a:cubicBezTo>
                  <a:pt x="80" y="63"/>
                  <a:pt x="80" y="62"/>
                  <a:pt x="79" y="62"/>
                </a:cubicBezTo>
                <a:cubicBezTo>
                  <a:pt x="77" y="61"/>
                  <a:pt x="75" y="60"/>
                  <a:pt x="73" y="59"/>
                </a:cubicBezTo>
                <a:cubicBezTo>
                  <a:pt x="73" y="59"/>
                  <a:pt x="73" y="59"/>
                  <a:pt x="72" y="59"/>
                </a:cubicBezTo>
                <a:cubicBezTo>
                  <a:pt x="70" y="57"/>
                  <a:pt x="68" y="56"/>
                  <a:pt x="65" y="54"/>
                </a:cubicBezTo>
                <a:cubicBezTo>
                  <a:pt x="64" y="54"/>
                  <a:pt x="62" y="51"/>
                  <a:pt x="61" y="51"/>
                </a:cubicBezTo>
                <a:cubicBezTo>
                  <a:pt x="70" y="53"/>
                  <a:pt x="77" y="59"/>
                  <a:pt x="84" y="62"/>
                </a:cubicBezTo>
                <a:cubicBezTo>
                  <a:pt x="85" y="62"/>
                  <a:pt x="85" y="62"/>
                  <a:pt x="85" y="62"/>
                </a:cubicBezTo>
                <a:cubicBezTo>
                  <a:pt x="82" y="60"/>
                  <a:pt x="79" y="58"/>
                  <a:pt x="75" y="56"/>
                </a:cubicBezTo>
                <a:cubicBezTo>
                  <a:pt x="73" y="55"/>
                  <a:pt x="71" y="53"/>
                  <a:pt x="69" y="52"/>
                </a:cubicBezTo>
                <a:cubicBezTo>
                  <a:pt x="67" y="51"/>
                  <a:pt x="65" y="49"/>
                  <a:pt x="69" y="50"/>
                </a:cubicBezTo>
                <a:cubicBezTo>
                  <a:pt x="76" y="51"/>
                  <a:pt x="82" y="57"/>
                  <a:pt x="89" y="60"/>
                </a:cubicBezTo>
                <a:cubicBezTo>
                  <a:pt x="90" y="60"/>
                  <a:pt x="90" y="59"/>
                  <a:pt x="89" y="59"/>
                </a:cubicBezTo>
                <a:cubicBezTo>
                  <a:pt x="86" y="57"/>
                  <a:pt x="83" y="55"/>
                  <a:pt x="80" y="53"/>
                </a:cubicBezTo>
                <a:cubicBezTo>
                  <a:pt x="79" y="52"/>
                  <a:pt x="77" y="51"/>
                  <a:pt x="76" y="50"/>
                </a:cubicBezTo>
                <a:cubicBezTo>
                  <a:pt x="74" y="49"/>
                  <a:pt x="73" y="49"/>
                  <a:pt x="76" y="50"/>
                </a:cubicBezTo>
                <a:cubicBezTo>
                  <a:pt x="82" y="51"/>
                  <a:pt x="88" y="56"/>
                  <a:pt x="93" y="58"/>
                </a:cubicBezTo>
                <a:cubicBezTo>
                  <a:pt x="94" y="59"/>
                  <a:pt x="94" y="58"/>
                  <a:pt x="94" y="58"/>
                </a:cubicBezTo>
                <a:cubicBezTo>
                  <a:pt x="88" y="54"/>
                  <a:pt x="82" y="51"/>
                  <a:pt x="77" y="46"/>
                </a:cubicBezTo>
                <a:cubicBezTo>
                  <a:pt x="78" y="47"/>
                  <a:pt x="81" y="47"/>
                  <a:pt x="82" y="48"/>
                </a:cubicBezTo>
                <a:cubicBezTo>
                  <a:pt x="84" y="49"/>
                  <a:pt x="85" y="50"/>
                  <a:pt x="87" y="51"/>
                </a:cubicBezTo>
                <a:cubicBezTo>
                  <a:pt x="90" y="52"/>
                  <a:pt x="93" y="54"/>
                  <a:pt x="96" y="55"/>
                </a:cubicBezTo>
                <a:cubicBezTo>
                  <a:pt x="97" y="55"/>
                  <a:pt x="97" y="55"/>
                  <a:pt x="97" y="54"/>
                </a:cubicBezTo>
                <a:cubicBezTo>
                  <a:pt x="92" y="50"/>
                  <a:pt x="86" y="49"/>
                  <a:pt x="81" y="45"/>
                </a:cubicBezTo>
                <a:cubicBezTo>
                  <a:pt x="79" y="43"/>
                  <a:pt x="81" y="44"/>
                  <a:pt x="82" y="45"/>
                </a:cubicBezTo>
                <a:cubicBezTo>
                  <a:pt x="84" y="45"/>
                  <a:pt x="87" y="47"/>
                  <a:pt x="89" y="48"/>
                </a:cubicBezTo>
                <a:cubicBezTo>
                  <a:pt x="93" y="50"/>
                  <a:pt x="96" y="52"/>
                  <a:pt x="100" y="53"/>
                </a:cubicBezTo>
                <a:cubicBezTo>
                  <a:pt x="100" y="53"/>
                  <a:pt x="101" y="53"/>
                  <a:pt x="100" y="53"/>
                </a:cubicBezTo>
                <a:cubicBezTo>
                  <a:pt x="99" y="51"/>
                  <a:pt x="97" y="49"/>
                  <a:pt x="95" y="48"/>
                </a:cubicBezTo>
                <a:cubicBezTo>
                  <a:pt x="93" y="47"/>
                  <a:pt x="89" y="44"/>
                  <a:pt x="87" y="44"/>
                </a:cubicBezTo>
                <a:cubicBezTo>
                  <a:pt x="94" y="44"/>
                  <a:pt x="100" y="49"/>
                  <a:pt x="106" y="51"/>
                </a:cubicBezTo>
                <a:cubicBezTo>
                  <a:pt x="107" y="51"/>
                  <a:pt x="107" y="50"/>
                  <a:pt x="106" y="50"/>
                </a:cubicBezTo>
                <a:cubicBezTo>
                  <a:pt x="104" y="49"/>
                  <a:pt x="102" y="48"/>
                  <a:pt x="99" y="46"/>
                </a:cubicBezTo>
                <a:cubicBezTo>
                  <a:pt x="98" y="46"/>
                  <a:pt x="95" y="44"/>
                  <a:pt x="94" y="43"/>
                </a:cubicBezTo>
                <a:cubicBezTo>
                  <a:pt x="100" y="45"/>
                  <a:pt x="105" y="48"/>
                  <a:pt x="111" y="50"/>
                </a:cubicBezTo>
                <a:cubicBezTo>
                  <a:pt x="111" y="50"/>
                  <a:pt x="112" y="50"/>
                  <a:pt x="111" y="50"/>
                </a:cubicBezTo>
                <a:cubicBezTo>
                  <a:pt x="106" y="46"/>
                  <a:pt x="101" y="44"/>
                  <a:pt x="96" y="40"/>
                </a:cubicBezTo>
                <a:cubicBezTo>
                  <a:pt x="98" y="42"/>
                  <a:pt x="101" y="42"/>
                  <a:pt x="103" y="43"/>
                </a:cubicBezTo>
                <a:cubicBezTo>
                  <a:pt x="107" y="45"/>
                  <a:pt x="110" y="46"/>
                  <a:pt x="113" y="48"/>
                </a:cubicBezTo>
                <a:cubicBezTo>
                  <a:pt x="113" y="48"/>
                  <a:pt x="113" y="47"/>
                  <a:pt x="113" y="47"/>
                </a:cubicBezTo>
                <a:cubicBezTo>
                  <a:pt x="109" y="45"/>
                  <a:pt x="105" y="43"/>
                  <a:pt x="100" y="40"/>
                </a:cubicBezTo>
                <a:cubicBezTo>
                  <a:pt x="104" y="42"/>
                  <a:pt x="109" y="44"/>
                  <a:pt x="114" y="45"/>
                </a:cubicBezTo>
                <a:cubicBezTo>
                  <a:pt x="114" y="45"/>
                  <a:pt x="114" y="45"/>
                  <a:pt x="114" y="45"/>
                </a:cubicBezTo>
                <a:cubicBezTo>
                  <a:pt x="111" y="43"/>
                  <a:pt x="107" y="39"/>
                  <a:pt x="104" y="38"/>
                </a:cubicBezTo>
                <a:cubicBezTo>
                  <a:pt x="109" y="39"/>
                  <a:pt x="113" y="42"/>
                  <a:pt x="117" y="43"/>
                </a:cubicBezTo>
                <a:cubicBezTo>
                  <a:pt x="118" y="43"/>
                  <a:pt x="118" y="43"/>
                  <a:pt x="118" y="42"/>
                </a:cubicBezTo>
                <a:cubicBezTo>
                  <a:pt x="116" y="41"/>
                  <a:pt x="114" y="40"/>
                  <a:pt x="112" y="39"/>
                </a:cubicBezTo>
                <a:cubicBezTo>
                  <a:pt x="111" y="39"/>
                  <a:pt x="105" y="36"/>
                  <a:pt x="109" y="38"/>
                </a:cubicBezTo>
                <a:cubicBezTo>
                  <a:pt x="113" y="39"/>
                  <a:pt x="117" y="42"/>
                  <a:pt x="121" y="42"/>
                </a:cubicBezTo>
                <a:cubicBezTo>
                  <a:pt x="121" y="42"/>
                  <a:pt x="121" y="42"/>
                  <a:pt x="121" y="42"/>
                </a:cubicBezTo>
                <a:cubicBezTo>
                  <a:pt x="119" y="40"/>
                  <a:pt x="117" y="39"/>
                  <a:pt x="115" y="38"/>
                </a:cubicBezTo>
                <a:cubicBezTo>
                  <a:pt x="117" y="39"/>
                  <a:pt x="120" y="40"/>
                  <a:pt x="122" y="41"/>
                </a:cubicBezTo>
                <a:cubicBezTo>
                  <a:pt x="123" y="41"/>
                  <a:pt x="123" y="40"/>
                  <a:pt x="122" y="40"/>
                </a:cubicBezTo>
                <a:cubicBezTo>
                  <a:pt x="121" y="39"/>
                  <a:pt x="119" y="38"/>
                  <a:pt x="117" y="36"/>
                </a:cubicBezTo>
                <a:cubicBezTo>
                  <a:pt x="119" y="37"/>
                  <a:pt x="122" y="38"/>
                  <a:pt x="124" y="39"/>
                </a:cubicBezTo>
                <a:cubicBezTo>
                  <a:pt x="124" y="39"/>
                  <a:pt x="125" y="39"/>
                  <a:pt x="124" y="39"/>
                </a:cubicBezTo>
                <a:cubicBezTo>
                  <a:pt x="124" y="38"/>
                  <a:pt x="124" y="38"/>
                  <a:pt x="123" y="38"/>
                </a:cubicBezTo>
                <a:cubicBezTo>
                  <a:pt x="124" y="38"/>
                  <a:pt x="124" y="38"/>
                  <a:pt x="124" y="38"/>
                </a:cubicBezTo>
                <a:cubicBezTo>
                  <a:pt x="125" y="38"/>
                  <a:pt x="125" y="38"/>
                  <a:pt x="125" y="38"/>
                </a:cubicBezTo>
                <a:cubicBezTo>
                  <a:pt x="125" y="37"/>
                  <a:pt x="125" y="37"/>
                  <a:pt x="124" y="36"/>
                </a:cubicBezTo>
                <a:cubicBezTo>
                  <a:pt x="125" y="36"/>
                  <a:pt x="125" y="36"/>
                  <a:pt x="125" y="36"/>
                </a:cubicBezTo>
                <a:cubicBezTo>
                  <a:pt x="124" y="34"/>
                  <a:pt x="124" y="34"/>
                  <a:pt x="126" y="35"/>
                </a:cubicBezTo>
                <a:cubicBezTo>
                  <a:pt x="126" y="35"/>
                  <a:pt x="126" y="35"/>
                  <a:pt x="126" y="35"/>
                </a:cubicBezTo>
                <a:cubicBezTo>
                  <a:pt x="127" y="36"/>
                  <a:pt x="128" y="37"/>
                  <a:pt x="129" y="38"/>
                </a:cubicBezTo>
                <a:cubicBezTo>
                  <a:pt x="113" y="53"/>
                  <a:pt x="94" y="63"/>
                  <a:pt x="74" y="70"/>
                </a:cubicBezTo>
                <a:close/>
                <a:moveTo>
                  <a:pt x="6" y="77"/>
                </a:moveTo>
                <a:cubicBezTo>
                  <a:pt x="6" y="76"/>
                  <a:pt x="5" y="75"/>
                  <a:pt x="5" y="74"/>
                </a:cubicBezTo>
                <a:cubicBezTo>
                  <a:pt x="7" y="76"/>
                  <a:pt x="9" y="77"/>
                  <a:pt x="11" y="79"/>
                </a:cubicBezTo>
                <a:cubicBezTo>
                  <a:pt x="10" y="79"/>
                  <a:pt x="10" y="78"/>
                  <a:pt x="9" y="78"/>
                </a:cubicBezTo>
                <a:cubicBezTo>
                  <a:pt x="8" y="78"/>
                  <a:pt x="7" y="77"/>
                  <a:pt x="6" y="77"/>
                </a:cubicBezTo>
                <a:close/>
                <a:moveTo>
                  <a:pt x="12" y="79"/>
                </a:moveTo>
                <a:cubicBezTo>
                  <a:pt x="12" y="79"/>
                  <a:pt x="12" y="79"/>
                  <a:pt x="12" y="79"/>
                </a:cubicBezTo>
                <a:cubicBezTo>
                  <a:pt x="12" y="79"/>
                  <a:pt x="13" y="79"/>
                  <a:pt x="13" y="79"/>
                </a:cubicBezTo>
                <a:cubicBezTo>
                  <a:pt x="13" y="79"/>
                  <a:pt x="12" y="79"/>
                  <a:pt x="12" y="79"/>
                </a:cubicBezTo>
                <a:close/>
                <a:moveTo>
                  <a:pt x="35" y="80"/>
                </a:moveTo>
                <a:cubicBezTo>
                  <a:pt x="30" y="81"/>
                  <a:pt x="24" y="81"/>
                  <a:pt x="18" y="80"/>
                </a:cubicBezTo>
                <a:cubicBezTo>
                  <a:pt x="17" y="80"/>
                  <a:pt x="16" y="80"/>
                  <a:pt x="15" y="80"/>
                </a:cubicBezTo>
                <a:cubicBezTo>
                  <a:pt x="14" y="79"/>
                  <a:pt x="12" y="78"/>
                  <a:pt x="11" y="77"/>
                </a:cubicBezTo>
                <a:cubicBezTo>
                  <a:pt x="10" y="76"/>
                  <a:pt x="8" y="73"/>
                  <a:pt x="7" y="72"/>
                </a:cubicBezTo>
                <a:cubicBezTo>
                  <a:pt x="11" y="74"/>
                  <a:pt x="15" y="77"/>
                  <a:pt x="18" y="80"/>
                </a:cubicBezTo>
                <a:cubicBezTo>
                  <a:pt x="18" y="80"/>
                  <a:pt x="19" y="80"/>
                  <a:pt x="18" y="79"/>
                </a:cubicBezTo>
                <a:cubicBezTo>
                  <a:pt x="18" y="79"/>
                  <a:pt x="18" y="79"/>
                  <a:pt x="17" y="78"/>
                </a:cubicBezTo>
                <a:cubicBezTo>
                  <a:pt x="17" y="78"/>
                  <a:pt x="17" y="78"/>
                  <a:pt x="17" y="78"/>
                </a:cubicBezTo>
                <a:cubicBezTo>
                  <a:pt x="16" y="77"/>
                  <a:pt x="15" y="76"/>
                  <a:pt x="13" y="75"/>
                </a:cubicBezTo>
                <a:cubicBezTo>
                  <a:pt x="12" y="74"/>
                  <a:pt x="5" y="68"/>
                  <a:pt x="10" y="71"/>
                </a:cubicBezTo>
                <a:cubicBezTo>
                  <a:pt x="11" y="71"/>
                  <a:pt x="11" y="71"/>
                  <a:pt x="12" y="71"/>
                </a:cubicBezTo>
                <a:cubicBezTo>
                  <a:pt x="15" y="75"/>
                  <a:pt x="19" y="78"/>
                  <a:pt x="23" y="80"/>
                </a:cubicBezTo>
                <a:cubicBezTo>
                  <a:pt x="24" y="80"/>
                  <a:pt x="24" y="79"/>
                  <a:pt x="24" y="79"/>
                </a:cubicBezTo>
                <a:cubicBezTo>
                  <a:pt x="20" y="77"/>
                  <a:pt x="16" y="73"/>
                  <a:pt x="12" y="71"/>
                </a:cubicBezTo>
                <a:cubicBezTo>
                  <a:pt x="12" y="70"/>
                  <a:pt x="11" y="70"/>
                  <a:pt x="11" y="69"/>
                </a:cubicBezTo>
                <a:cubicBezTo>
                  <a:pt x="10" y="68"/>
                  <a:pt x="14" y="70"/>
                  <a:pt x="14" y="70"/>
                </a:cubicBezTo>
                <a:cubicBezTo>
                  <a:pt x="17" y="71"/>
                  <a:pt x="19" y="73"/>
                  <a:pt x="21" y="75"/>
                </a:cubicBezTo>
                <a:cubicBezTo>
                  <a:pt x="23" y="76"/>
                  <a:pt x="25" y="78"/>
                  <a:pt x="27" y="79"/>
                </a:cubicBezTo>
                <a:cubicBezTo>
                  <a:pt x="28" y="79"/>
                  <a:pt x="28" y="79"/>
                  <a:pt x="28" y="78"/>
                </a:cubicBezTo>
                <a:cubicBezTo>
                  <a:pt x="25" y="77"/>
                  <a:pt x="23" y="75"/>
                  <a:pt x="21" y="74"/>
                </a:cubicBezTo>
                <a:cubicBezTo>
                  <a:pt x="20" y="73"/>
                  <a:pt x="19" y="72"/>
                  <a:pt x="18" y="71"/>
                </a:cubicBezTo>
                <a:cubicBezTo>
                  <a:pt x="15" y="68"/>
                  <a:pt x="22" y="72"/>
                  <a:pt x="22" y="72"/>
                </a:cubicBezTo>
                <a:cubicBezTo>
                  <a:pt x="23" y="73"/>
                  <a:pt x="24" y="73"/>
                  <a:pt x="25" y="74"/>
                </a:cubicBezTo>
                <a:cubicBezTo>
                  <a:pt x="27" y="76"/>
                  <a:pt x="30" y="78"/>
                  <a:pt x="33" y="80"/>
                </a:cubicBezTo>
                <a:cubicBezTo>
                  <a:pt x="33" y="80"/>
                  <a:pt x="34" y="79"/>
                  <a:pt x="33" y="79"/>
                </a:cubicBezTo>
                <a:cubicBezTo>
                  <a:pt x="31" y="77"/>
                  <a:pt x="28" y="75"/>
                  <a:pt x="25" y="73"/>
                </a:cubicBezTo>
                <a:cubicBezTo>
                  <a:pt x="25" y="73"/>
                  <a:pt x="25" y="73"/>
                  <a:pt x="24" y="73"/>
                </a:cubicBezTo>
                <a:cubicBezTo>
                  <a:pt x="24" y="72"/>
                  <a:pt x="20" y="68"/>
                  <a:pt x="21" y="68"/>
                </a:cubicBezTo>
                <a:cubicBezTo>
                  <a:pt x="23" y="68"/>
                  <a:pt x="25" y="70"/>
                  <a:pt x="27" y="71"/>
                </a:cubicBezTo>
                <a:cubicBezTo>
                  <a:pt x="31" y="74"/>
                  <a:pt x="34" y="77"/>
                  <a:pt x="38" y="79"/>
                </a:cubicBezTo>
                <a:cubicBezTo>
                  <a:pt x="37" y="80"/>
                  <a:pt x="36" y="80"/>
                  <a:pt x="35" y="80"/>
                </a:cubicBezTo>
                <a:close/>
                <a:moveTo>
                  <a:pt x="14" y="73"/>
                </a:moveTo>
                <a:cubicBezTo>
                  <a:pt x="16" y="74"/>
                  <a:pt x="17" y="75"/>
                  <a:pt x="19" y="76"/>
                </a:cubicBezTo>
                <a:cubicBezTo>
                  <a:pt x="19" y="77"/>
                  <a:pt x="20" y="77"/>
                  <a:pt x="20" y="77"/>
                </a:cubicBezTo>
                <a:cubicBezTo>
                  <a:pt x="18" y="76"/>
                  <a:pt x="16" y="75"/>
                  <a:pt x="14" y="73"/>
                </a:cubicBezTo>
                <a:cubicBezTo>
                  <a:pt x="14" y="73"/>
                  <a:pt x="14" y="73"/>
                  <a:pt x="14" y="73"/>
                </a:cubicBezTo>
                <a:close/>
                <a:moveTo>
                  <a:pt x="32" y="66"/>
                </a:moveTo>
                <a:cubicBezTo>
                  <a:pt x="33" y="66"/>
                  <a:pt x="34" y="67"/>
                  <a:pt x="35" y="67"/>
                </a:cubicBezTo>
                <a:cubicBezTo>
                  <a:pt x="37" y="69"/>
                  <a:pt x="39" y="70"/>
                  <a:pt x="41" y="72"/>
                </a:cubicBezTo>
                <a:cubicBezTo>
                  <a:pt x="44" y="74"/>
                  <a:pt x="41" y="72"/>
                  <a:pt x="41" y="72"/>
                </a:cubicBezTo>
                <a:cubicBezTo>
                  <a:pt x="38" y="70"/>
                  <a:pt x="35" y="68"/>
                  <a:pt x="32" y="66"/>
                </a:cubicBezTo>
                <a:cubicBezTo>
                  <a:pt x="32" y="66"/>
                  <a:pt x="32" y="66"/>
                  <a:pt x="32" y="66"/>
                </a:cubicBezTo>
                <a:close/>
                <a:moveTo>
                  <a:pt x="64" y="59"/>
                </a:moveTo>
                <a:cubicBezTo>
                  <a:pt x="67" y="61"/>
                  <a:pt x="71" y="63"/>
                  <a:pt x="74" y="64"/>
                </a:cubicBezTo>
                <a:cubicBezTo>
                  <a:pt x="70" y="63"/>
                  <a:pt x="67" y="61"/>
                  <a:pt x="64" y="59"/>
                </a:cubicBezTo>
                <a:close/>
                <a:moveTo>
                  <a:pt x="110" y="35"/>
                </a:moveTo>
                <a:cubicBezTo>
                  <a:pt x="113" y="38"/>
                  <a:pt x="116" y="39"/>
                  <a:pt x="119" y="41"/>
                </a:cubicBezTo>
                <a:cubicBezTo>
                  <a:pt x="121" y="42"/>
                  <a:pt x="114" y="39"/>
                  <a:pt x="114" y="39"/>
                </a:cubicBezTo>
                <a:cubicBezTo>
                  <a:pt x="112" y="38"/>
                  <a:pt x="109" y="37"/>
                  <a:pt x="107" y="36"/>
                </a:cubicBezTo>
                <a:cubicBezTo>
                  <a:pt x="108" y="36"/>
                  <a:pt x="109" y="35"/>
                  <a:pt x="110" y="35"/>
                </a:cubicBezTo>
                <a:close/>
                <a:moveTo>
                  <a:pt x="125" y="32"/>
                </a:moveTo>
                <a:cubicBezTo>
                  <a:pt x="125" y="32"/>
                  <a:pt x="125" y="33"/>
                  <a:pt x="125" y="34"/>
                </a:cubicBezTo>
                <a:cubicBezTo>
                  <a:pt x="125" y="34"/>
                  <a:pt x="125" y="33"/>
                  <a:pt x="124" y="33"/>
                </a:cubicBezTo>
                <a:cubicBezTo>
                  <a:pt x="124" y="33"/>
                  <a:pt x="123" y="33"/>
                  <a:pt x="123" y="34"/>
                </a:cubicBezTo>
                <a:cubicBezTo>
                  <a:pt x="124" y="36"/>
                  <a:pt x="122" y="34"/>
                  <a:pt x="122" y="33"/>
                </a:cubicBezTo>
                <a:cubicBezTo>
                  <a:pt x="121" y="33"/>
                  <a:pt x="121" y="33"/>
                  <a:pt x="121" y="33"/>
                </a:cubicBezTo>
                <a:cubicBezTo>
                  <a:pt x="122" y="34"/>
                  <a:pt x="123" y="36"/>
                  <a:pt x="124" y="37"/>
                </a:cubicBezTo>
                <a:cubicBezTo>
                  <a:pt x="123" y="36"/>
                  <a:pt x="122" y="36"/>
                  <a:pt x="121" y="35"/>
                </a:cubicBezTo>
                <a:cubicBezTo>
                  <a:pt x="120" y="35"/>
                  <a:pt x="120" y="35"/>
                  <a:pt x="120" y="35"/>
                </a:cubicBezTo>
                <a:cubicBezTo>
                  <a:pt x="120" y="35"/>
                  <a:pt x="119" y="34"/>
                  <a:pt x="119" y="34"/>
                </a:cubicBezTo>
                <a:cubicBezTo>
                  <a:pt x="118" y="34"/>
                  <a:pt x="118" y="34"/>
                  <a:pt x="118" y="35"/>
                </a:cubicBezTo>
                <a:cubicBezTo>
                  <a:pt x="119" y="35"/>
                  <a:pt x="125" y="39"/>
                  <a:pt x="122" y="37"/>
                </a:cubicBezTo>
                <a:cubicBezTo>
                  <a:pt x="120" y="36"/>
                  <a:pt x="118" y="36"/>
                  <a:pt x="116" y="35"/>
                </a:cubicBezTo>
                <a:cubicBezTo>
                  <a:pt x="116" y="35"/>
                  <a:pt x="116" y="36"/>
                  <a:pt x="116" y="36"/>
                </a:cubicBezTo>
                <a:cubicBezTo>
                  <a:pt x="117" y="37"/>
                  <a:pt x="118" y="37"/>
                  <a:pt x="119" y="38"/>
                </a:cubicBezTo>
                <a:cubicBezTo>
                  <a:pt x="120" y="39"/>
                  <a:pt x="123" y="41"/>
                  <a:pt x="119" y="39"/>
                </a:cubicBezTo>
                <a:cubicBezTo>
                  <a:pt x="117" y="38"/>
                  <a:pt x="114" y="36"/>
                  <a:pt x="111" y="35"/>
                </a:cubicBezTo>
                <a:cubicBezTo>
                  <a:pt x="116" y="34"/>
                  <a:pt x="120" y="33"/>
                  <a:pt x="125" y="32"/>
                </a:cubicBezTo>
                <a:close/>
                <a:moveTo>
                  <a:pt x="165" y="9"/>
                </a:moveTo>
                <a:cubicBezTo>
                  <a:pt x="161" y="13"/>
                  <a:pt x="159" y="18"/>
                  <a:pt x="155" y="22"/>
                </a:cubicBezTo>
                <a:cubicBezTo>
                  <a:pt x="151" y="25"/>
                  <a:pt x="148" y="27"/>
                  <a:pt x="144" y="28"/>
                </a:cubicBezTo>
                <a:cubicBezTo>
                  <a:pt x="140" y="28"/>
                  <a:pt x="137" y="28"/>
                  <a:pt x="133" y="30"/>
                </a:cubicBezTo>
                <a:cubicBezTo>
                  <a:pt x="133" y="30"/>
                  <a:pt x="133" y="30"/>
                  <a:pt x="133" y="30"/>
                </a:cubicBezTo>
                <a:cubicBezTo>
                  <a:pt x="134" y="29"/>
                  <a:pt x="134" y="29"/>
                  <a:pt x="134" y="28"/>
                </a:cubicBezTo>
                <a:cubicBezTo>
                  <a:pt x="134" y="21"/>
                  <a:pt x="144" y="20"/>
                  <a:pt x="148" y="18"/>
                </a:cubicBezTo>
                <a:cubicBezTo>
                  <a:pt x="155" y="16"/>
                  <a:pt x="159" y="11"/>
                  <a:pt x="165" y="8"/>
                </a:cubicBezTo>
                <a:cubicBezTo>
                  <a:pt x="165" y="9"/>
                  <a:pt x="165" y="9"/>
                  <a:pt x="165" y="9"/>
                </a:cubicBezTo>
                <a:close/>
                <a:moveTo>
                  <a:pt x="147" y="30"/>
                </a:moveTo>
                <a:cubicBezTo>
                  <a:pt x="150" y="29"/>
                  <a:pt x="153" y="26"/>
                  <a:pt x="156" y="24"/>
                </a:cubicBezTo>
                <a:cubicBezTo>
                  <a:pt x="159" y="22"/>
                  <a:pt x="161" y="20"/>
                  <a:pt x="162" y="17"/>
                </a:cubicBezTo>
                <a:cubicBezTo>
                  <a:pt x="162" y="19"/>
                  <a:pt x="162" y="20"/>
                  <a:pt x="161" y="22"/>
                </a:cubicBezTo>
                <a:cubicBezTo>
                  <a:pt x="158" y="27"/>
                  <a:pt x="152" y="30"/>
                  <a:pt x="146" y="30"/>
                </a:cubicBezTo>
                <a:cubicBezTo>
                  <a:pt x="146" y="30"/>
                  <a:pt x="146" y="30"/>
                  <a:pt x="147" y="30"/>
                </a:cubicBezTo>
                <a:close/>
                <a:moveTo>
                  <a:pt x="160" y="8"/>
                </a:moveTo>
                <a:cubicBezTo>
                  <a:pt x="155" y="11"/>
                  <a:pt x="149" y="15"/>
                  <a:pt x="143" y="17"/>
                </a:cubicBezTo>
                <a:cubicBezTo>
                  <a:pt x="140" y="18"/>
                  <a:pt x="136" y="19"/>
                  <a:pt x="134" y="22"/>
                </a:cubicBezTo>
                <a:cubicBezTo>
                  <a:pt x="136" y="16"/>
                  <a:pt x="140" y="12"/>
                  <a:pt x="145" y="10"/>
                </a:cubicBezTo>
                <a:cubicBezTo>
                  <a:pt x="150" y="8"/>
                  <a:pt x="155" y="8"/>
                  <a:pt x="160" y="8"/>
                </a:cubicBezTo>
                <a:close/>
                <a:moveTo>
                  <a:pt x="130" y="30"/>
                </a:moveTo>
                <a:cubicBezTo>
                  <a:pt x="130" y="30"/>
                  <a:pt x="130" y="30"/>
                  <a:pt x="130" y="30"/>
                </a:cubicBezTo>
                <a:cubicBezTo>
                  <a:pt x="131" y="31"/>
                  <a:pt x="132" y="33"/>
                  <a:pt x="133" y="34"/>
                </a:cubicBezTo>
                <a:cubicBezTo>
                  <a:pt x="132" y="34"/>
                  <a:pt x="132" y="35"/>
                  <a:pt x="131" y="36"/>
                </a:cubicBezTo>
                <a:cubicBezTo>
                  <a:pt x="131" y="36"/>
                  <a:pt x="131" y="36"/>
                  <a:pt x="131" y="36"/>
                </a:cubicBezTo>
                <a:cubicBezTo>
                  <a:pt x="129" y="35"/>
                  <a:pt x="128" y="33"/>
                  <a:pt x="128" y="31"/>
                </a:cubicBezTo>
                <a:cubicBezTo>
                  <a:pt x="128" y="31"/>
                  <a:pt x="129" y="31"/>
                  <a:pt x="130" y="30"/>
                </a:cubicBezTo>
                <a:close/>
                <a:moveTo>
                  <a:pt x="145" y="33"/>
                </a:moveTo>
                <a:cubicBezTo>
                  <a:pt x="150" y="33"/>
                  <a:pt x="154" y="31"/>
                  <a:pt x="159" y="28"/>
                </a:cubicBezTo>
                <a:cubicBezTo>
                  <a:pt x="161" y="26"/>
                  <a:pt x="163" y="24"/>
                  <a:pt x="165" y="21"/>
                </a:cubicBezTo>
                <a:cubicBezTo>
                  <a:pt x="165" y="18"/>
                  <a:pt x="166" y="16"/>
                  <a:pt x="166" y="14"/>
                </a:cubicBezTo>
                <a:cubicBezTo>
                  <a:pt x="166" y="16"/>
                  <a:pt x="166" y="19"/>
                  <a:pt x="165" y="22"/>
                </a:cubicBezTo>
                <a:cubicBezTo>
                  <a:pt x="163" y="32"/>
                  <a:pt x="154" y="34"/>
                  <a:pt x="145" y="33"/>
                </a:cubicBezTo>
                <a:close/>
                <a:moveTo>
                  <a:pt x="153" y="6"/>
                </a:moveTo>
                <a:cubicBezTo>
                  <a:pt x="149" y="6"/>
                  <a:pt x="145" y="7"/>
                  <a:pt x="142" y="8"/>
                </a:cubicBezTo>
                <a:cubicBezTo>
                  <a:pt x="143" y="8"/>
                  <a:pt x="144" y="7"/>
                  <a:pt x="145" y="7"/>
                </a:cubicBezTo>
                <a:cubicBezTo>
                  <a:pt x="148" y="6"/>
                  <a:pt x="150" y="6"/>
                  <a:pt x="153" y="6"/>
                </a:cubicBezTo>
                <a:close/>
                <a:moveTo>
                  <a:pt x="22" y="59"/>
                </a:moveTo>
                <a:cubicBezTo>
                  <a:pt x="31" y="55"/>
                  <a:pt x="40" y="53"/>
                  <a:pt x="49" y="50"/>
                </a:cubicBezTo>
                <a:cubicBezTo>
                  <a:pt x="68" y="44"/>
                  <a:pt x="87" y="40"/>
                  <a:pt x="106" y="36"/>
                </a:cubicBezTo>
                <a:cubicBezTo>
                  <a:pt x="106" y="36"/>
                  <a:pt x="106" y="36"/>
                  <a:pt x="106" y="36"/>
                </a:cubicBezTo>
                <a:cubicBezTo>
                  <a:pt x="109" y="38"/>
                  <a:pt x="113" y="42"/>
                  <a:pt x="116" y="42"/>
                </a:cubicBezTo>
                <a:cubicBezTo>
                  <a:pt x="111" y="41"/>
                  <a:pt x="108" y="38"/>
                  <a:pt x="103" y="37"/>
                </a:cubicBezTo>
                <a:cubicBezTo>
                  <a:pt x="102" y="37"/>
                  <a:pt x="102" y="38"/>
                  <a:pt x="103" y="38"/>
                </a:cubicBezTo>
                <a:cubicBezTo>
                  <a:pt x="104" y="39"/>
                  <a:pt x="106" y="40"/>
                  <a:pt x="108" y="41"/>
                </a:cubicBezTo>
                <a:cubicBezTo>
                  <a:pt x="110" y="43"/>
                  <a:pt x="116" y="46"/>
                  <a:pt x="109" y="43"/>
                </a:cubicBezTo>
                <a:cubicBezTo>
                  <a:pt x="106" y="42"/>
                  <a:pt x="103" y="40"/>
                  <a:pt x="99" y="39"/>
                </a:cubicBezTo>
                <a:cubicBezTo>
                  <a:pt x="99" y="39"/>
                  <a:pt x="98" y="39"/>
                  <a:pt x="99" y="40"/>
                </a:cubicBezTo>
                <a:cubicBezTo>
                  <a:pt x="100" y="41"/>
                  <a:pt x="102" y="42"/>
                  <a:pt x="104" y="43"/>
                </a:cubicBezTo>
                <a:cubicBezTo>
                  <a:pt x="101" y="42"/>
                  <a:pt x="98" y="40"/>
                  <a:pt x="94" y="39"/>
                </a:cubicBezTo>
                <a:cubicBezTo>
                  <a:pt x="94" y="39"/>
                  <a:pt x="94" y="40"/>
                  <a:pt x="94" y="40"/>
                </a:cubicBezTo>
                <a:cubicBezTo>
                  <a:pt x="99" y="44"/>
                  <a:pt x="104" y="46"/>
                  <a:pt x="110" y="49"/>
                </a:cubicBezTo>
                <a:cubicBezTo>
                  <a:pt x="105" y="46"/>
                  <a:pt x="98" y="44"/>
                  <a:pt x="92" y="42"/>
                </a:cubicBezTo>
                <a:cubicBezTo>
                  <a:pt x="92" y="42"/>
                  <a:pt x="92" y="43"/>
                  <a:pt x="92" y="43"/>
                </a:cubicBezTo>
                <a:cubicBezTo>
                  <a:pt x="94" y="44"/>
                  <a:pt x="97" y="46"/>
                  <a:pt x="99" y="47"/>
                </a:cubicBezTo>
                <a:cubicBezTo>
                  <a:pt x="100" y="47"/>
                  <a:pt x="100" y="48"/>
                  <a:pt x="100" y="48"/>
                </a:cubicBezTo>
                <a:cubicBezTo>
                  <a:pt x="96" y="46"/>
                  <a:pt x="91" y="43"/>
                  <a:pt x="86" y="43"/>
                </a:cubicBezTo>
                <a:cubicBezTo>
                  <a:pt x="86" y="43"/>
                  <a:pt x="85" y="43"/>
                  <a:pt x="86" y="43"/>
                </a:cubicBezTo>
                <a:cubicBezTo>
                  <a:pt x="88" y="45"/>
                  <a:pt x="90" y="46"/>
                  <a:pt x="92" y="47"/>
                </a:cubicBezTo>
                <a:cubicBezTo>
                  <a:pt x="93" y="48"/>
                  <a:pt x="94" y="49"/>
                  <a:pt x="96" y="50"/>
                </a:cubicBezTo>
                <a:cubicBezTo>
                  <a:pt x="96" y="50"/>
                  <a:pt x="102" y="53"/>
                  <a:pt x="98" y="51"/>
                </a:cubicBezTo>
                <a:cubicBezTo>
                  <a:pt x="91" y="49"/>
                  <a:pt x="86" y="45"/>
                  <a:pt x="79" y="43"/>
                </a:cubicBezTo>
                <a:cubicBezTo>
                  <a:pt x="78" y="43"/>
                  <a:pt x="78" y="43"/>
                  <a:pt x="78" y="44"/>
                </a:cubicBezTo>
                <a:cubicBezTo>
                  <a:pt x="83" y="48"/>
                  <a:pt x="88" y="50"/>
                  <a:pt x="93" y="53"/>
                </a:cubicBezTo>
                <a:cubicBezTo>
                  <a:pt x="98" y="56"/>
                  <a:pt x="93" y="53"/>
                  <a:pt x="92" y="53"/>
                </a:cubicBezTo>
                <a:cubicBezTo>
                  <a:pt x="90" y="52"/>
                  <a:pt x="88" y="51"/>
                  <a:pt x="86" y="50"/>
                </a:cubicBezTo>
                <a:cubicBezTo>
                  <a:pt x="83" y="48"/>
                  <a:pt x="80" y="46"/>
                  <a:pt x="76" y="45"/>
                </a:cubicBezTo>
                <a:cubicBezTo>
                  <a:pt x="76" y="45"/>
                  <a:pt x="75" y="46"/>
                  <a:pt x="76" y="46"/>
                </a:cubicBezTo>
                <a:cubicBezTo>
                  <a:pt x="78" y="48"/>
                  <a:pt x="81" y="51"/>
                  <a:pt x="84" y="53"/>
                </a:cubicBezTo>
                <a:cubicBezTo>
                  <a:pt x="81" y="51"/>
                  <a:pt x="77" y="49"/>
                  <a:pt x="73" y="48"/>
                </a:cubicBezTo>
                <a:cubicBezTo>
                  <a:pt x="72" y="48"/>
                  <a:pt x="72" y="49"/>
                  <a:pt x="73" y="49"/>
                </a:cubicBezTo>
                <a:cubicBezTo>
                  <a:pt x="76" y="51"/>
                  <a:pt x="80" y="53"/>
                  <a:pt x="83" y="56"/>
                </a:cubicBezTo>
                <a:cubicBezTo>
                  <a:pt x="84" y="56"/>
                  <a:pt x="85" y="57"/>
                  <a:pt x="86" y="58"/>
                </a:cubicBezTo>
                <a:cubicBezTo>
                  <a:pt x="86" y="58"/>
                  <a:pt x="86" y="58"/>
                  <a:pt x="87" y="58"/>
                </a:cubicBezTo>
                <a:cubicBezTo>
                  <a:pt x="85" y="57"/>
                  <a:pt x="84" y="57"/>
                  <a:pt x="82" y="56"/>
                </a:cubicBezTo>
                <a:cubicBezTo>
                  <a:pt x="77" y="53"/>
                  <a:pt x="72" y="49"/>
                  <a:pt x="65" y="49"/>
                </a:cubicBezTo>
                <a:cubicBezTo>
                  <a:pt x="65" y="49"/>
                  <a:pt x="65" y="49"/>
                  <a:pt x="65" y="49"/>
                </a:cubicBezTo>
                <a:cubicBezTo>
                  <a:pt x="67" y="51"/>
                  <a:pt x="69" y="53"/>
                  <a:pt x="72" y="55"/>
                </a:cubicBezTo>
                <a:cubicBezTo>
                  <a:pt x="68" y="53"/>
                  <a:pt x="64" y="51"/>
                  <a:pt x="60" y="50"/>
                </a:cubicBezTo>
                <a:cubicBezTo>
                  <a:pt x="60" y="50"/>
                  <a:pt x="60" y="50"/>
                  <a:pt x="60" y="50"/>
                </a:cubicBezTo>
                <a:cubicBezTo>
                  <a:pt x="62" y="53"/>
                  <a:pt x="65" y="55"/>
                  <a:pt x="67" y="57"/>
                </a:cubicBezTo>
                <a:cubicBezTo>
                  <a:pt x="66" y="56"/>
                  <a:pt x="65" y="55"/>
                  <a:pt x="64" y="55"/>
                </a:cubicBezTo>
                <a:cubicBezTo>
                  <a:pt x="60" y="53"/>
                  <a:pt x="57" y="50"/>
                  <a:pt x="52" y="50"/>
                </a:cubicBezTo>
                <a:cubicBezTo>
                  <a:pt x="52" y="50"/>
                  <a:pt x="52" y="51"/>
                  <a:pt x="52" y="51"/>
                </a:cubicBezTo>
                <a:cubicBezTo>
                  <a:pt x="54" y="52"/>
                  <a:pt x="55" y="53"/>
                  <a:pt x="56" y="54"/>
                </a:cubicBezTo>
                <a:cubicBezTo>
                  <a:pt x="54" y="53"/>
                  <a:pt x="52" y="52"/>
                  <a:pt x="49" y="51"/>
                </a:cubicBezTo>
                <a:cubicBezTo>
                  <a:pt x="49" y="51"/>
                  <a:pt x="49" y="51"/>
                  <a:pt x="49" y="52"/>
                </a:cubicBezTo>
                <a:cubicBezTo>
                  <a:pt x="55" y="58"/>
                  <a:pt x="64" y="62"/>
                  <a:pt x="72" y="67"/>
                </a:cubicBezTo>
                <a:cubicBezTo>
                  <a:pt x="70" y="66"/>
                  <a:pt x="68" y="65"/>
                  <a:pt x="66" y="64"/>
                </a:cubicBezTo>
                <a:cubicBezTo>
                  <a:pt x="63" y="63"/>
                  <a:pt x="61" y="62"/>
                  <a:pt x="59" y="61"/>
                </a:cubicBezTo>
                <a:cubicBezTo>
                  <a:pt x="54" y="58"/>
                  <a:pt x="49" y="55"/>
                  <a:pt x="44" y="53"/>
                </a:cubicBezTo>
                <a:cubicBezTo>
                  <a:pt x="44" y="53"/>
                  <a:pt x="43" y="53"/>
                  <a:pt x="44" y="54"/>
                </a:cubicBezTo>
                <a:cubicBezTo>
                  <a:pt x="45" y="55"/>
                  <a:pt x="46" y="57"/>
                  <a:pt x="48" y="58"/>
                </a:cubicBezTo>
                <a:cubicBezTo>
                  <a:pt x="45" y="57"/>
                  <a:pt x="42" y="56"/>
                  <a:pt x="40" y="55"/>
                </a:cubicBezTo>
                <a:cubicBezTo>
                  <a:pt x="39" y="55"/>
                  <a:pt x="39" y="56"/>
                  <a:pt x="39" y="56"/>
                </a:cubicBezTo>
                <a:cubicBezTo>
                  <a:pt x="41" y="58"/>
                  <a:pt x="42" y="59"/>
                  <a:pt x="44" y="61"/>
                </a:cubicBezTo>
                <a:cubicBezTo>
                  <a:pt x="41" y="60"/>
                  <a:pt x="39" y="59"/>
                  <a:pt x="36" y="58"/>
                </a:cubicBezTo>
                <a:cubicBezTo>
                  <a:pt x="36" y="58"/>
                  <a:pt x="36" y="59"/>
                  <a:pt x="36" y="59"/>
                </a:cubicBezTo>
                <a:cubicBezTo>
                  <a:pt x="37" y="60"/>
                  <a:pt x="37" y="60"/>
                  <a:pt x="38" y="61"/>
                </a:cubicBezTo>
                <a:cubicBezTo>
                  <a:pt x="36" y="60"/>
                  <a:pt x="34" y="60"/>
                  <a:pt x="32" y="60"/>
                </a:cubicBezTo>
                <a:cubicBezTo>
                  <a:pt x="32" y="60"/>
                  <a:pt x="32" y="60"/>
                  <a:pt x="32" y="60"/>
                </a:cubicBezTo>
                <a:cubicBezTo>
                  <a:pt x="33" y="62"/>
                  <a:pt x="34" y="63"/>
                  <a:pt x="35" y="64"/>
                </a:cubicBezTo>
                <a:cubicBezTo>
                  <a:pt x="32" y="62"/>
                  <a:pt x="29" y="61"/>
                  <a:pt x="26" y="60"/>
                </a:cubicBezTo>
                <a:cubicBezTo>
                  <a:pt x="26" y="59"/>
                  <a:pt x="25" y="60"/>
                  <a:pt x="26" y="60"/>
                </a:cubicBezTo>
                <a:cubicBezTo>
                  <a:pt x="26" y="61"/>
                  <a:pt x="27" y="62"/>
                  <a:pt x="28" y="63"/>
                </a:cubicBezTo>
                <a:cubicBezTo>
                  <a:pt x="26" y="62"/>
                  <a:pt x="24" y="61"/>
                  <a:pt x="22" y="60"/>
                </a:cubicBezTo>
                <a:cubicBezTo>
                  <a:pt x="22" y="60"/>
                  <a:pt x="22" y="61"/>
                  <a:pt x="22" y="61"/>
                </a:cubicBezTo>
                <a:cubicBezTo>
                  <a:pt x="24" y="63"/>
                  <a:pt x="26" y="65"/>
                  <a:pt x="28" y="67"/>
                </a:cubicBezTo>
                <a:cubicBezTo>
                  <a:pt x="26" y="66"/>
                  <a:pt x="24" y="65"/>
                  <a:pt x="22" y="64"/>
                </a:cubicBezTo>
                <a:cubicBezTo>
                  <a:pt x="21" y="64"/>
                  <a:pt x="21" y="64"/>
                  <a:pt x="21" y="65"/>
                </a:cubicBezTo>
                <a:cubicBezTo>
                  <a:pt x="23" y="66"/>
                  <a:pt x="24" y="68"/>
                  <a:pt x="26" y="69"/>
                </a:cubicBezTo>
                <a:cubicBezTo>
                  <a:pt x="24" y="68"/>
                  <a:pt x="21" y="67"/>
                  <a:pt x="19" y="67"/>
                </a:cubicBezTo>
                <a:cubicBezTo>
                  <a:pt x="19" y="67"/>
                  <a:pt x="19" y="68"/>
                  <a:pt x="19" y="68"/>
                </a:cubicBezTo>
                <a:cubicBezTo>
                  <a:pt x="20" y="69"/>
                  <a:pt x="21" y="70"/>
                  <a:pt x="22" y="71"/>
                </a:cubicBezTo>
                <a:cubicBezTo>
                  <a:pt x="20" y="70"/>
                  <a:pt x="18" y="69"/>
                  <a:pt x="16" y="68"/>
                </a:cubicBezTo>
                <a:cubicBezTo>
                  <a:pt x="15" y="68"/>
                  <a:pt x="15" y="69"/>
                  <a:pt x="15" y="69"/>
                </a:cubicBezTo>
                <a:cubicBezTo>
                  <a:pt x="16" y="70"/>
                  <a:pt x="17" y="70"/>
                  <a:pt x="17" y="71"/>
                </a:cubicBezTo>
                <a:cubicBezTo>
                  <a:pt x="15" y="70"/>
                  <a:pt x="13" y="68"/>
                  <a:pt x="10" y="68"/>
                </a:cubicBezTo>
                <a:cubicBezTo>
                  <a:pt x="10" y="68"/>
                  <a:pt x="9" y="68"/>
                  <a:pt x="9" y="68"/>
                </a:cubicBezTo>
                <a:cubicBezTo>
                  <a:pt x="10" y="69"/>
                  <a:pt x="10" y="69"/>
                  <a:pt x="11" y="70"/>
                </a:cubicBezTo>
                <a:cubicBezTo>
                  <a:pt x="10" y="69"/>
                  <a:pt x="8" y="69"/>
                  <a:pt x="7" y="69"/>
                </a:cubicBezTo>
                <a:cubicBezTo>
                  <a:pt x="7" y="69"/>
                  <a:pt x="6" y="69"/>
                  <a:pt x="7" y="69"/>
                </a:cubicBezTo>
                <a:cubicBezTo>
                  <a:pt x="8" y="71"/>
                  <a:pt x="9" y="72"/>
                  <a:pt x="10" y="73"/>
                </a:cubicBezTo>
                <a:cubicBezTo>
                  <a:pt x="9" y="73"/>
                  <a:pt x="8" y="72"/>
                  <a:pt x="6" y="71"/>
                </a:cubicBezTo>
                <a:cubicBezTo>
                  <a:pt x="6" y="71"/>
                  <a:pt x="6" y="72"/>
                  <a:pt x="6" y="72"/>
                </a:cubicBezTo>
                <a:cubicBezTo>
                  <a:pt x="7" y="74"/>
                  <a:pt x="9" y="76"/>
                  <a:pt x="11" y="77"/>
                </a:cubicBezTo>
                <a:cubicBezTo>
                  <a:pt x="9" y="76"/>
                  <a:pt x="7" y="75"/>
                  <a:pt x="5" y="73"/>
                </a:cubicBezTo>
                <a:cubicBezTo>
                  <a:pt x="5" y="73"/>
                  <a:pt x="5" y="73"/>
                  <a:pt x="4" y="73"/>
                </a:cubicBezTo>
                <a:cubicBezTo>
                  <a:pt x="2" y="66"/>
                  <a:pt x="17" y="60"/>
                  <a:pt x="22" y="59"/>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30" name="Freeform 126"/>
          <p:cNvSpPr>
            <a:spLocks noEditPoints="1"/>
          </p:cNvSpPr>
          <p:nvPr/>
        </p:nvSpPr>
        <p:spPr bwMode="auto">
          <a:xfrm>
            <a:off x="8307387" y="1979613"/>
            <a:ext cx="458787" cy="425450"/>
          </a:xfrm>
          <a:custGeom>
            <a:gdLst>
              <a:gd fmla="*/ 102 w 122" name="T0"/>
              <a:gd fmla="*/ 63 h 113" name="T1"/>
              <a:gd fmla="*/ 35 w 122" name="T2"/>
              <a:gd fmla="*/ 2 h 113" name="T3"/>
              <a:gd fmla="*/ 5 w 122" name="T4"/>
              <a:gd fmla="*/ 102 h 113" name="T5"/>
              <a:gd fmla="*/ 22 w 122" name="T6"/>
              <a:gd fmla="*/ 65 h 113" name="T7"/>
              <a:gd fmla="*/ 39 w 122" name="T8"/>
              <a:gd fmla="*/ 61 h 113" name="T9"/>
              <a:gd fmla="*/ 97 w 122" name="T10"/>
              <a:gd fmla="*/ 65 h 113" name="T11"/>
              <a:gd fmla="*/ 93 w 122" name="T12"/>
              <a:gd fmla="*/ 67 h 113" name="T13"/>
              <a:gd fmla="*/ 56 w 122" name="T14"/>
              <a:gd fmla="*/ 96 h 113" name="T15"/>
              <a:gd fmla="*/ 76 w 122" name="T16"/>
              <a:gd fmla="*/ 65 h 113" name="T17"/>
              <a:gd fmla="*/ 37 w 122" name="T18"/>
              <a:gd fmla="*/ 105 h 113" name="T19"/>
              <a:gd fmla="*/ 58 w 122" name="T20"/>
              <a:gd fmla="*/ 79 h 113" name="T21"/>
              <a:gd fmla="*/ 27 w 122" name="T22"/>
              <a:gd fmla="*/ 94 h 113" name="T23"/>
              <a:gd fmla="*/ 52 w 122" name="T24"/>
              <a:gd fmla="*/ 72 h 113" name="T25"/>
              <a:gd fmla="*/ 38 w 122" name="T26"/>
              <a:gd fmla="*/ 91 h 113" name="T27"/>
              <a:gd fmla="*/ 11 w 122" name="T28"/>
              <a:gd fmla="*/ 101 h 113" name="T29"/>
              <a:gd fmla="*/ 44 w 122" name="T30"/>
              <a:gd fmla="*/ 69 h 113" name="T31"/>
              <a:gd fmla="*/ 46 w 122" name="T32"/>
              <a:gd fmla="*/ 67 h 113" name="T33"/>
              <a:gd fmla="*/ 6 w 122" name="T34"/>
              <a:gd fmla="*/ 93 h 113" name="T35"/>
              <a:gd fmla="*/ 35 w 122" name="T36"/>
              <a:gd fmla="*/ 65 h 113" name="T37"/>
              <a:gd fmla="*/ 8 w 122" name="T38"/>
              <a:gd fmla="*/ 86 h 113" name="T39"/>
              <a:gd fmla="*/ 6 w 122" name="T40"/>
              <a:gd fmla="*/ 99 h 113" name="T41"/>
              <a:gd fmla="*/ 39 w 122" name="T42"/>
              <a:gd fmla="*/ 74 h 113" name="T43"/>
              <a:gd fmla="*/ 50 w 122" name="T44"/>
              <a:gd fmla="*/ 73 h 113" name="T45"/>
              <a:gd fmla="*/ 10 w 122" name="T46"/>
              <a:gd fmla="*/ 103 h 113" name="T47"/>
              <a:gd fmla="*/ 39 w 122" name="T48"/>
              <a:gd fmla="*/ 89 h 113" name="T49"/>
              <a:gd fmla="*/ 58 w 122" name="T50"/>
              <a:gd fmla="*/ 77 h 113" name="T51"/>
              <a:gd fmla="*/ 50 w 122" name="T52"/>
              <a:gd fmla="*/ 88 h 113" name="T53"/>
              <a:gd fmla="*/ 35 w 122" name="T54"/>
              <a:gd fmla="*/ 107 h 113" name="T55"/>
              <a:gd fmla="*/ 45 w 122" name="T56"/>
              <a:gd fmla="*/ 92 h 113" name="T57"/>
              <a:gd fmla="*/ 76 w 122" name="T58"/>
              <a:gd fmla="*/ 70 h 113" name="T59"/>
              <a:gd fmla="*/ 45 w 122" name="T60"/>
              <a:gd fmla="*/ 106 h 113" name="T61"/>
              <a:gd fmla="*/ 88 w 122" name="T62"/>
              <a:gd fmla="*/ 67 h 113" name="T63"/>
              <a:gd fmla="*/ 57 w 122" name="T64"/>
              <a:gd fmla="*/ 103 h 113" name="T65"/>
              <a:gd fmla="*/ 59 w 122" name="T66"/>
              <a:gd fmla="*/ 107 h 113" name="T67"/>
              <a:gd fmla="*/ 99 w 122" name="T68"/>
              <a:gd fmla="*/ 72 h 113" name="T69"/>
              <a:gd fmla="*/ 60 w 122" name="T70"/>
              <a:gd fmla="*/ 107 h 113" name="T71"/>
              <a:gd fmla="*/ 75 w 122" name="T72"/>
              <a:gd fmla="*/ 107 h 113" name="T73"/>
              <a:gd fmla="*/ 83 w 122" name="T74"/>
              <a:gd fmla="*/ 105 h 113" name="T75"/>
              <a:gd fmla="*/ 99 w 122" name="T76"/>
              <a:gd fmla="*/ 78 h 113" name="T77"/>
              <a:gd fmla="*/ 105 w 122" name="T78"/>
              <a:gd fmla="*/ 85 h 113" name="T79"/>
              <a:gd fmla="*/ 109 w 122" name="T80"/>
              <a:gd fmla="*/ 87 h 113" name="T81"/>
              <a:gd fmla="*/ 92 w 122" name="T82"/>
              <a:gd fmla="*/ 109 h 113" name="T83"/>
              <a:gd fmla="*/ 99 w 122" name="T84"/>
              <a:gd fmla="*/ 108 h 113" name="T85"/>
              <a:gd fmla="*/ 111 w 122" name="T86"/>
              <a:gd fmla="*/ 98 h 113" name="T87"/>
              <a:gd fmla="*/ 109 w 122" name="T88"/>
              <a:gd fmla="*/ 93 h 113" name="T89"/>
              <a:gd fmla="*/ 115 w 122" name="T90"/>
              <a:gd fmla="*/ 95 h 113" name="T91"/>
              <a:gd fmla="*/ 109 w 122" name="T92"/>
              <a:gd fmla="*/ 106 h 113" name="T93"/>
              <a:gd fmla="*/ 116 w 122" name="T94"/>
              <a:gd fmla="*/ 99 h 113" name="T95"/>
              <a:gd fmla="*/ 114 w 122" name="T96"/>
              <a:gd fmla="*/ 98 h 113" name="T97"/>
              <a:gd fmla="*/ 106 w 122" name="T98"/>
              <a:gd fmla="*/ 100 h 113" name="T99"/>
              <a:gd fmla="*/ 101 w 122" name="T100"/>
              <a:gd fmla="*/ 99 h 113" name="T101"/>
              <a:gd fmla="*/ 112 w 122" name="T102"/>
              <a:gd fmla="*/ 79 h 113" name="T103"/>
              <a:gd fmla="*/ 118 w 122" name="T104"/>
              <a:gd fmla="*/ 93 h 113" name="T105"/>
              <a:gd fmla="*/ 105 w 122" name="T106"/>
              <a:gd fmla="*/ 73 h 113" name="T107"/>
              <a:gd fmla="*/ 71 w 122" name="T108"/>
              <a:gd fmla="*/ 96 h 113" name="T109"/>
              <a:gd fmla="*/ 40 w 122" name="T110"/>
              <a:gd fmla="*/ 41 h 113" name="T111"/>
              <a:gd fmla="*/ 93 w 122" name="T112"/>
              <a:gd fmla="*/ 63 h 113" name="T113"/>
              <a:gd fmla="*/ 15 w 122" name="T114"/>
              <a:gd fmla="*/ 74 h 113" name="T115"/>
              <a:gd fmla="*/ 17 w 122" name="T116"/>
              <a:gd fmla="*/ 76 h 11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13" w="122">
                <a:moveTo>
                  <a:pt x="27" y="110"/>
                </a:moveTo>
                <a:cubicBezTo>
                  <a:pt x="32" y="110"/>
                  <a:pt x="36" y="109"/>
                  <a:pt x="41" y="109"/>
                </a:cubicBezTo>
                <a:cubicBezTo>
                  <a:pt x="49" y="109"/>
                  <a:pt x="57" y="109"/>
                  <a:pt x="65" y="110"/>
                </a:cubicBezTo>
                <a:cubicBezTo>
                  <a:pt x="78" y="111"/>
                  <a:pt x="91" y="113"/>
                  <a:pt x="104" y="110"/>
                </a:cubicBezTo>
                <a:cubicBezTo>
                  <a:pt x="113" y="108"/>
                  <a:pt x="122" y="101"/>
                  <a:pt x="121" y="91"/>
                </a:cubicBezTo>
                <a:cubicBezTo>
                  <a:pt x="119" y="80"/>
                  <a:pt x="110" y="71"/>
                  <a:pt x="102" y="63"/>
                </a:cubicBezTo>
                <a:cubicBezTo>
                  <a:pt x="93" y="55"/>
                  <a:pt x="84" y="48"/>
                  <a:pt x="75" y="39"/>
                </a:cubicBezTo>
                <a:cubicBezTo>
                  <a:pt x="70" y="34"/>
                  <a:pt x="66" y="28"/>
                  <a:pt x="66" y="21"/>
                </a:cubicBezTo>
                <a:cubicBezTo>
                  <a:pt x="66" y="15"/>
                  <a:pt x="69" y="9"/>
                  <a:pt x="72" y="3"/>
                </a:cubicBezTo>
                <a:cubicBezTo>
                  <a:pt x="73" y="3"/>
                  <a:pt x="73" y="2"/>
                  <a:pt x="72" y="2"/>
                </a:cubicBezTo>
                <a:cubicBezTo>
                  <a:pt x="72" y="1"/>
                  <a:pt x="71" y="1"/>
                  <a:pt x="71" y="1"/>
                </a:cubicBezTo>
                <a:cubicBezTo>
                  <a:pt x="59" y="1"/>
                  <a:pt x="47" y="0"/>
                  <a:pt x="35" y="2"/>
                </a:cubicBezTo>
                <a:cubicBezTo>
                  <a:pt x="34" y="2"/>
                  <a:pt x="33" y="3"/>
                  <a:pt x="34" y="4"/>
                </a:cubicBezTo>
                <a:cubicBezTo>
                  <a:pt x="34" y="4"/>
                  <a:pt x="34" y="5"/>
                  <a:pt x="34" y="5"/>
                </a:cubicBezTo>
                <a:cubicBezTo>
                  <a:pt x="37" y="11"/>
                  <a:pt x="41" y="18"/>
                  <a:pt x="41" y="25"/>
                </a:cubicBezTo>
                <a:cubicBezTo>
                  <a:pt x="42" y="33"/>
                  <a:pt x="37" y="40"/>
                  <a:pt x="32" y="47"/>
                </a:cubicBezTo>
                <a:cubicBezTo>
                  <a:pt x="25" y="57"/>
                  <a:pt x="17" y="67"/>
                  <a:pt x="10" y="77"/>
                </a:cubicBezTo>
                <a:cubicBezTo>
                  <a:pt x="5" y="84"/>
                  <a:pt x="0" y="94"/>
                  <a:pt x="5" y="102"/>
                </a:cubicBezTo>
                <a:cubicBezTo>
                  <a:pt x="9" y="109"/>
                  <a:pt x="20" y="110"/>
                  <a:pt x="27" y="110"/>
                </a:cubicBezTo>
                <a:close/>
                <a:moveTo>
                  <a:pt x="22" y="65"/>
                </a:moveTo>
                <a:cubicBezTo>
                  <a:pt x="23" y="65"/>
                  <a:pt x="23" y="64"/>
                  <a:pt x="23" y="64"/>
                </a:cubicBezTo>
                <a:cubicBezTo>
                  <a:pt x="25" y="63"/>
                  <a:pt x="27" y="62"/>
                  <a:pt x="29" y="62"/>
                </a:cubicBezTo>
                <a:cubicBezTo>
                  <a:pt x="26" y="64"/>
                  <a:pt x="22" y="67"/>
                  <a:pt x="19" y="69"/>
                </a:cubicBezTo>
                <a:cubicBezTo>
                  <a:pt x="20" y="68"/>
                  <a:pt x="21" y="67"/>
                  <a:pt x="22" y="65"/>
                </a:cubicBezTo>
                <a:close/>
                <a:moveTo>
                  <a:pt x="31" y="61"/>
                </a:moveTo>
                <a:cubicBezTo>
                  <a:pt x="32" y="60"/>
                  <a:pt x="33" y="60"/>
                  <a:pt x="35" y="60"/>
                </a:cubicBezTo>
                <a:cubicBezTo>
                  <a:pt x="31" y="62"/>
                  <a:pt x="28" y="64"/>
                  <a:pt x="25" y="66"/>
                </a:cubicBezTo>
                <a:cubicBezTo>
                  <a:pt x="27" y="64"/>
                  <a:pt x="29" y="62"/>
                  <a:pt x="31" y="61"/>
                </a:cubicBezTo>
                <a:close/>
                <a:moveTo>
                  <a:pt x="38" y="60"/>
                </a:moveTo>
                <a:cubicBezTo>
                  <a:pt x="38" y="60"/>
                  <a:pt x="39" y="61"/>
                  <a:pt x="39" y="61"/>
                </a:cubicBezTo>
                <a:cubicBezTo>
                  <a:pt x="35" y="63"/>
                  <a:pt x="32" y="66"/>
                  <a:pt x="28" y="69"/>
                </a:cubicBezTo>
                <a:cubicBezTo>
                  <a:pt x="22" y="73"/>
                  <a:pt x="16" y="78"/>
                  <a:pt x="10" y="83"/>
                </a:cubicBezTo>
                <a:cubicBezTo>
                  <a:pt x="11" y="83"/>
                  <a:pt x="11" y="83"/>
                  <a:pt x="11" y="82"/>
                </a:cubicBezTo>
                <a:cubicBezTo>
                  <a:pt x="14" y="79"/>
                  <a:pt x="17" y="77"/>
                  <a:pt x="20" y="74"/>
                </a:cubicBezTo>
                <a:cubicBezTo>
                  <a:pt x="26" y="70"/>
                  <a:pt x="32" y="65"/>
                  <a:pt x="38" y="60"/>
                </a:cubicBezTo>
                <a:close/>
                <a:moveTo>
                  <a:pt x="97" y="65"/>
                </a:moveTo>
                <a:cubicBezTo>
                  <a:pt x="90" y="71"/>
                  <a:pt x="83" y="77"/>
                  <a:pt x="76" y="84"/>
                </a:cubicBezTo>
                <a:cubicBezTo>
                  <a:pt x="72" y="87"/>
                  <a:pt x="68" y="91"/>
                  <a:pt x="65" y="94"/>
                </a:cubicBezTo>
                <a:cubicBezTo>
                  <a:pt x="67" y="91"/>
                  <a:pt x="70" y="89"/>
                  <a:pt x="73" y="86"/>
                </a:cubicBezTo>
                <a:cubicBezTo>
                  <a:pt x="79" y="80"/>
                  <a:pt x="84" y="74"/>
                  <a:pt x="88" y="67"/>
                </a:cubicBezTo>
                <a:cubicBezTo>
                  <a:pt x="88" y="68"/>
                  <a:pt x="89" y="68"/>
                  <a:pt x="89" y="68"/>
                </a:cubicBezTo>
                <a:cubicBezTo>
                  <a:pt x="90" y="68"/>
                  <a:pt x="92" y="68"/>
                  <a:pt x="93" y="67"/>
                </a:cubicBezTo>
                <a:cubicBezTo>
                  <a:pt x="94" y="67"/>
                  <a:pt x="96" y="64"/>
                  <a:pt x="97" y="65"/>
                </a:cubicBezTo>
                <a:close/>
                <a:moveTo>
                  <a:pt x="82" y="65"/>
                </a:moveTo>
                <a:cubicBezTo>
                  <a:pt x="84" y="65"/>
                  <a:pt x="85" y="66"/>
                  <a:pt x="87" y="67"/>
                </a:cubicBezTo>
                <a:cubicBezTo>
                  <a:pt x="84" y="70"/>
                  <a:pt x="81" y="73"/>
                  <a:pt x="78" y="76"/>
                </a:cubicBezTo>
                <a:cubicBezTo>
                  <a:pt x="73" y="79"/>
                  <a:pt x="70" y="83"/>
                  <a:pt x="66" y="87"/>
                </a:cubicBezTo>
                <a:cubicBezTo>
                  <a:pt x="62" y="90"/>
                  <a:pt x="59" y="93"/>
                  <a:pt x="56" y="96"/>
                </a:cubicBezTo>
                <a:cubicBezTo>
                  <a:pt x="56" y="96"/>
                  <a:pt x="56" y="96"/>
                  <a:pt x="56" y="95"/>
                </a:cubicBezTo>
                <a:cubicBezTo>
                  <a:pt x="59" y="92"/>
                  <a:pt x="63" y="89"/>
                  <a:pt x="66" y="85"/>
                </a:cubicBezTo>
                <a:cubicBezTo>
                  <a:pt x="69" y="82"/>
                  <a:pt x="71" y="78"/>
                  <a:pt x="74" y="74"/>
                </a:cubicBezTo>
                <a:cubicBezTo>
                  <a:pt x="77" y="71"/>
                  <a:pt x="80" y="69"/>
                  <a:pt x="82" y="65"/>
                </a:cubicBezTo>
                <a:cubicBezTo>
                  <a:pt x="82" y="65"/>
                  <a:pt x="82" y="65"/>
                  <a:pt x="82" y="65"/>
                </a:cubicBezTo>
                <a:close/>
                <a:moveTo>
                  <a:pt x="76" y="65"/>
                </a:moveTo>
                <a:cubicBezTo>
                  <a:pt x="77" y="64"/>
                  <a:pt x="78" y="64"/>
                  <a:pt x="80" y="64"/>
                </a:cubicBezTo>
                <a:cubicBezTo>
                  <a:pt x="80" y="64"/>
                  <a:pt x="81" y="64"/>
                  <a:pt x="81" y="65"/>
                </a:cubicBezTo>
                <a:cubicBezTo>
                  <a:pt x="74" y="70"/>
                  <a:pt x="68" y="76"/>
                  <a:pt x="62" y="83"/>
                </a:cubicBezTo>
                <a:cubicBezTo>
                  <a:pt x="55" y="89"/>
                  <a:pt x="47" y="95"/>
                  <a:pt x="41" y="102"/>
                </a:cubicBezTo>
                <a:cubicBezTo>
                  <a:pt x="40" y="103"/>
                  <a:pt x="39" y="104"/>
                  <a:pt x="38" y="105"/>
                </a:cubicBezTo>
                <a:cubicBezTo>
                  <a:pt x="38" y="105"/>
                  <a:pt x="37" y="105"/>
                  <a:pt x="37" y="105"/>
                </a:cubicBezTo>
                <a:cubicBezTo>
                  <a:pt x="39" y="103"/>
                  <a:pt x="41" y="101"/>
                  <a:pt x="43" y="99"/>
                </a:cubicBezTo>
                <a:cubicBezTo>
                  <a:pt x="47" y="96"/>
                  <a:pt x="51" y="92"/>
                  <a:pt x="55" y="89"/>
                </a:cubicBezTo>
                <a:cubicBezTo>
                  <a:pt x="63" y="81"/>
                  <a:pt x="69" y="73"/>
                  <a:pt x="76" y="65"/>
                </a:cubicBezTo>
                <a:close/>
                <a:moveTo>
                  <a:pt x="73" y="66"/>
                </a:moveTo>
                <a:cubicBezTo>
                  <a:pt x="71" y="68"/>
                  <a:pt x="70" y="70"/>
                  <a:pt x="68" y="71"/>
                </a:cubicBezTo>
                <a:cubicBezTo>
                  <a:pt x="65" y="74"/>
                  <a:pt x="61" y="77"/>
                  <a:pt x="58" y="79"/>
                </a:cubicBezTo>
                <a:cubicBezTo>
                  <a:pt x="57" y="80"/>
                  <a:pt x="57" y="80"/>
                  <a:pt x="56" y="81"/>
                </a:cubicBezTo>
                <a:cubicBezTo>
                  <a:pt x="59" y="78"/>
                  <a:pt x="61" y="76"/>
                  <a:pt x="63" y="73"/>
                </a:cubicBezTo>
                <a:cubicBezTo>
                  <a:pt x="67" y="72"/>
                  <a:pt x="70" y="68"/>
                  <a:pt x="73" y="66"/>
                </a:cubicBezTo>
                <a:close/>
                <a:moveTo>
                  <a:pt x="53" y="74"/>
                </a:moveTo>
                <a:cubicBezTo>
                  <a:pt x="47" y="77"/>
                  <a:pt x="42" y="83"/>
                  <a:pt x="36" y="87"/>
                </a:cubicBezTo>
                <a:cubicBezTo>
                  <a:pt x="33" y="90"/>
                  <a:pt x="30" y="92"/>
                  <a:pt x="27" y="94"/>
                </a:cubicBezTo>
                <a:cubicBezTo>
                  <a:pt x="23" y="97"/>
                  <a:pt x="20" y="101"/>
                  <a:pt x="16" y="104"/>
                </a:cubicBezTo>
                <a:cubicBezTo>
                  <a:pt x="14" y="106"/>
                  <a:pt x="16" y="104"/>
                  <a:pt x="16" y="103"/>
                </a:cubicBezTo>
                <a:cubicBezTo>
                  <a:pt x="18" y="102"/>
                  <a:pt x="20" y="100"/>
                  <a:pt x="22" y="98"/>
                </a:cubicBezTo>
                <a:cubicBezTo>
                  <a:pt x="25" y="95"/>
                  <a:pt x="29" y="92"/>
                  <a:pt x="32" y="90"/>
                </a:cubicBezTo>
                <a:cubicBezTo>
                  <a:pt x="39" y="84"/>
                  <a:pt x="45" y="78"/>
                  <a:pt x="51" y="72"/>
                </a:cubicBezTo>
                <a:cubicBezTo>
                  <a:pt x="51" y="72"/>
                  <a:pt x="52" y="72"/>
                  <a:pt x="52" y="72"/>
                </a:cubicBezTo>
                <a:cubicBezTo>
                  <a:pt x="54" y="74"/>
                  <a:pt x="57" y="75"/>
                  <a:pt x="60" y="74"/>
                </a:cubicBezTo>
                <a:cubicBezTo>
                  <a:pt x="55" y="78"/>
                  <a:pt x="51" y="81"/>
                  <a:pt x="46" y="85"/>
                </a:cubicBezTo>
                <a:cubicBezTo>
                  <a:pt x="40" y="91"/>
                  <a:pt x="33" y="96"/>
                  <a:pt x="27" y="102"/>
                </a:cubicBezTo>
                <a:cubicBezTo>
                  <a:pt x="27" y="102"/>
                  <a:pt x="23" y="106"/>
                  <a:pt x="24" y="105"/>
                </a:cubicBezTo>
                <a:cubicBezTo>
                  <a:pt x="25" y="103"/>
                  <a:pt x="27" y="101"/>
                  <a:pt x="29" y="100"/>
                </a:cubicBezTo>
                <a:cubicBezTo>
                  <a:pt x="32" y="97"/>
                  <a:pt x="35" y="94"/>
                  <a:pt x="38" y="91"/>
                </a:cubicBezTo>
                <a:cubicBezTo>
                  <a:pt x="41" y="88"/>
                  <a:pt x="44" y="85"/>
                  <a:pt x="47" y="82"/>
                </a:cubicBezTo>
                <a:cubicBezTo>
                  <a:pt x="49" y="80"/>
                  <a:pt x="52" y="77"/>
                  <a:pt x="54" y="74"/>
                </a:cubicBezTo>
                <a:cubicBezTo>
                  <a:pt x="54" y="74"/>
                  <a:pt x="54" y="73"/>
                  <a:pt x="53" y="74"/>
                </a:cubicBezTo>
                <a:close/>
                <a:moveTo>
                  <a:pt x="47" y="68"/>
                </a:moveTo>
                <a:cubicBezTo>
                  <a:pt x="48" y="69"/>
                  <a:pt x="50" y="71"/>
                  <a:pt x="51" y="72"/>
                </a:cubicBezTo>
                <a:cubicBezTo>
                  <a:pt x="36" y="79"/>
                  <a:pt x="25" y="92"/>
                  <a:pt x="11" y="101"/>
                </a:cubicBezTo>
                <a:cubicBezTo>
                  <a:pt x="8" y="104"/>
                  <a:pt x="13" y="99"/>
                  <a:pt x="13" y="99"/>
                </a:cubicBezTo>
                <a:cubicBezTo>
                  <a:pt x="15" y="97"/>
                  <a:pt x="16" y="96"/>
                  <a:pt x="18" y="95"/>
                </a:cubicBezTo>
                <a:cubicBezTo>
                  <a:pt x="21" y="92"/>
                  <a:pt x="24" y="89"/>
                  <a:pt x="28" y="86"/>
                </a:cubicBezTo>
                <a:cubicBezTo>
                  <a:pt x="34" y="80"/>
                  <a:pt x="40" y="74"/>
                  <a:pt x="47" y="68"/>
                </a:cubicBezTo>
                <a:close/>
                <a:moveTo>
                  <a:pt x="45" y="68"/>
                </a:moveTo>
                <a:cubicBezTo>
                  <a:pt x="45" y="68"/>
                  <a:pt x="45" y="68"/>
                  <a:pt x="44" y="69"/>
                </a:cubicBezTo>
                <a:cubicBezTo>
                  <a:pt x="37" y="75"/>
                  <a:pt x="30" y="81"/>
                  <a:pt x="23" y="86"/>
                </a:cubicBezTo>
                <a:cubicBezTo>
                  <a:pt x="19" y="89"/>
                  <a:pt x="16" y="91"/>
                  <a:pt x="12" y="94"/>
                </a:cubicBezTo>
                <a:cubicBezTo>
                  <a:pt x="11" y="96"/>
                  <a:pt x="9" y="97"/>
                  <a:pt x="7" y="99"/>
                </a:cubicBezTo>
                <a:cubicBezTo>
                  <a:pt x="8" y="98"/>
                  <a:pt x="9" y="96"/>
                  <a:pt x="10" y="95"/>
                </a:cubicBezTo>
                <a:cubicBezTo>
                  <a:pt x="21" y="84"/>
                  <a:pt x="35" y="77"/>
                  <a:pt x="44" y="64"/>
                </a:cubicBezTo>
                <a:cubicBezTo>
                  <a:pt x="45" y="65"/>
                  <a:pt x="45" y="66"/>
                  <a:pt x="46" y="67"/>
                </a:cubicBezTo>
                <a:cubicBezTo>
                  <a:pt x="46" y="67"/>
                  <a:pt x="46" y="67"/>
                  <a:pt x="46" y="67"/>
                </a:cubicBezTo>
                <a:cubicBezTo>
                  <a:pt x="46" y="67"/>
                  <a:pt x="46" y="68"/>
                  <a:pt x="45" y="68"/>
                </a:cubicBezTo>
                <a:close/>
                <a:moveTo>
                  <a:pt x="43" y="63"/>
                </a:moveTo>
                <a:cubicBezTo>
                  <a:pt x="37" y="68"/>
                  <a:pt x="30" y="73"/>
                  <a:pt x="24" y="78"/>
                </a:cubicBezTo>
                <a:cubicBezTo>
                  <a:pt x="21" y="80"/>
                  <a:pt x="18" y="83"/>
                  <a:pt x="15" y="86"/>
                </a:cubicBezTo>
                <a:cubicBezTo>
                  <a:pt x="12" y="88"/>
                  <a:pt x="8" y="91"/>
                  <a:pt x="6" y="93"/>
                </a:cubicBezTo>
                <a:cubicBezTo>
                  <a:pt x="6" y="93"/>
                  <a:pt x="6" y="93"/>
                  <a:pt x="6" y="93"/>
                </a:cubicBezTo>
                <a:cubicBezTo>
                  <a:pt x="17" y="82"/>
                  <a:pt x="30" y="73"/>
                  <a:pt x="41" y="62"/>
                </a:cubicBezTo>
                <a:cubicBezTo>
                  <a:pt x="42" y="62"/>
                  <a:pt x="42" y="63"/>
                  <a:pt x="43" y="63"/>
                </a:cubicBezTo>
                <a:close/>
                <a:moveTo>
                  <a:pt x="8" y="86"/>
                </a:moveTo>
                <a:cubicBezTo>
                  <a:pt x="13" y="81"/>
                  <a:pt x="19" y="77"/>
                  <a:pt x="25" y="72"/>
                </a:cubicBezTo>
                <a:cubicBezTo>
                  <a:pt x="28" y="69"/>
                  <a:pt x="32" y="67"/>
                  <a:pt x="35" y="65"/>
                </a:cubicBezTo>
                <a:cubicBezTo>
                  <a:pt x="36" y="64"/>
                  <a:pt x="37" y="63"/>
                  <a:pt x="39" y="62"/>
                </a:cubicBezTo>
                <a:cubicBezTo>
                  <a:pt x="39" y="62"/>
                  <a:pt x="40" y="61"/>
                  <a:pt x="40" y="61"/>
                </a:cubicBezTo>
                <a:cubicBezTo>
                  <a:pt x="40" y="61"/>
                  <a:pt x="40" y="61"/>
                  <a:pt x="41" y="62"/>
                </a:cubicBezTo>
                <a:cubicBezTo>
                  <a:pt x="40" y="62"/>
                  <a:pt x="39" y="63"/>
                  <a:pt x="39" y="63"/>
                </a:cubicBezTo>
                <a:cubicBezTo>
                  <a:pt x="29" y="74"/>
                  <a:pt x="16" y="81"/>
                  <a:pt x="6" y="91"/>
                </a:cubicBezTo>
                <a:cubicBezTo>
                  <a:pt x="6" y="90"/>
                  <a:pt x="7" y="88"/>
                  <a:pt x="8" y="86"/>
                </a:cubicBezTo>
                <a:close/>
                <a:moveTo>
                  <a:pt x="22" y="80"/>
                </a:moveTo>
                <a:cubicBezTo>
                  <a:pt x="26" y="77"/>
                  <a:pt x="30" y="74"/>
                  <a:pt x="34" y="71"/>
                </a:cubicBezTo>
                <a:cubicBezTo>
                  <a:pt x="36" y="70"/>
                  <a:pt x="38" y="68"/>
                  <a:pt x="40" y="67"/>
                </a:cubicBezTo>
                <a:cubicBezTo>
                  <a:pt x="41" y="66"/>
                  <a:pt x="42" y="65"/>
                  <a:pt x="43" y="65"/>
                </a:cubicBezTo>
                <a:cubicBezTo>
                  <a:pt x="44" y="64"/>
                  <a:pt x="40" y="69"/>
                  <a:pt x="40" y="68"/>
                </a:cubicBezTo>
                <a:cubicBezTo>
                  <a:pt x="30" y="80"/>
                  <a:pt x="16" y="86"/>
                  <a:pt x="6" y="99"/>
                </a:cubicBezTo>
                <a:cubicBezTo>
                  <a:pt x="5" y="97"/>
                  <a:pt x="5" y="95"/>
                  <a:pt x="6" y="93"/>
                </a:cubicBezTo>
                <a:cubicBezTo>
                  <a:pt x="12" y="90"/>
                  <a:pt x="17" y="85"/>
                  <a:pt x="22" y="80"/>
                </a:cubicBezTo>
                <a:close/>
                <a:moveTo>
                  <a:pt x="7" y="100"/>
                </a:moveTo>
                <a:cubicBezTo>
                  <a:pt x="13" y="94"/>
                  <a:pt x="20" y="89"/>
                  <a:pt x="27" y="83"/>
                </a:cubicBezTo>
                <a:cubicBezTo>
                  <a:pt x="31" y="81"/>
                  <a:pt x="34" y="78"/>
                  <a:pt x="37" y="76"/>
                </a:cubicBezTo>
                <a:cubicBezTo>
                  <a:pt x="38" y="75"/>
                  <a:pt x="39" y="75"/>
                  <a:pt x="39" y="74"/>
                </a:cubicBezTo>
                <a:cubicBezTo>
                  <a:pt x="35" y="79"/>
                  <a:pt x="30" y="83"/>
                  <a:pt x="26" y="87"/>
                </a:cubicBezTo>
                <a:cubicBezTo>
                  <a:pt x="20" y="92"/>
                  <a:pt x="14" y="97"/>
                  <a:pt x="9" y="103"/>
                </a:cubicBezTo>
                <a:cubicBezTo>
                  <a:pt x="8" y="102"/>
                  <a:pt x="7" y="101"/>
                  <a:pt x="7" y="100"/>
                </a:cubicBezTo>
                <a:close/>
                <a:moveTo>
                  <a:pt x="10" y="103"/>
                </a:moveTo>
                <a:cubicBezTo>
                  <a:pt x="23" y="95"/>
                  <a:pt x="34" y="83"/>
                  <a:pt x="47" y="74"/>
                </a:cubicBezTo>
                <a:cubicBezTo>
                  <a:pt x="47" y="74"/>
                  <a:pt x="50" y="72"/>
                  <a:pt x="50" y="73"/>
                </a:cubicBezTo>
                <a:cubicBezTo>
                  <a:pt x="48" y="74"/>
                  <a:pt x="46" y="76"/>
                  <a:pt x="45" y="78"/>
                </a:cubicBezTo>
                <a:cubicBezTo>
                  <a:pt x="41" y="81"/>
                  <a:pt x="38" y="84"/>
                  <a:pt x="35" y="87"/>
                </a:cubicBezTo>
                <a:cubicBezTo>
                  <a:pt x="27" y="93"/>
                  <a:pt x="20" y="98"/>
                  <a:pt x="14" y="105"/>
                </a:cubicBezTo>
                <a:cubicBezTo>
                  <a:pt x="14" y="105"/>
                  <a:pt x="14" y="105"/>
                  <a:pt x="14" y="105"/>
                </a:cubicBezTo>
                <a:cubicBezTo>
                  <a:pt x="13" y="105"/>
                  <a:pt x="11" y="104"/>
                  <a:pt x="10" y="104"/>
                </a:cubicBezTo>
                <a:cubicBezTo>
                  <a:pt x="10" y="104"/>
                  <a:pt x="10" y="103"/>
                  <a:pt x="10" y="103"/>
                </a:cubicBezTo>
                <a:close/>
                <a:moveTo>
                  <a:pt x="15" y="105"/>
                </a:moveTo>
                <a:cubicBezTo>
                  <a:pt x="21" y="102"/>
                  <a:pt x="26" y="96"/>
                  <a:pt x="31" y="92"/>
                </a:cubicBezTo>
                <a:cubicBezTo>
                  <a:pt x="38" y="87"/>
                  <a:pt x="43" y="82"/>
                  <a:pt x="50" y="77"/>
                </a:cubicBezTo>
                <a:cubicBezTo>
                  <a:pt x="50" y="77"/>
                  <a:pt x="52" y="75"/>
                  <a:pt x="53" y="75"/>
                </a:cubicBezTo>
                <a:cubicBezTo>
                  <a:pt x="51" y="77"/>
                  <a:pt x="49" y="79"/>
                  <a:pt x="47" y="81"/>
                </a:cubicBezTo>
                <a:cubicBezTo>
                  <a:pt x="45" y="83"/>
                  <a:pt x="42" y="86"/>
                  <a:pt x="39" y="89"/>
                </a:cubicBezTo>
                <a:cubicBezTo>
                  <a:pt x="34" y="95"/>
                  <a:pt x="27" y="100"/>
                  <a:pt x="22" y="106"/>
                </a:cubicBezTo>
                <a:cubicBezTo>
                  <a:pt x="22" y="106"/>
                  <a:pt x="22" y="106"/>
                  <a:pt x="23" y="106"/>
                </a:cubicBezTo>
                <a:cubicBezTo>
                  <a:pt x="29" y="102"/>
                  <a:pt x="34" y="96"/>
                  <a:pt x="40" y="92"/>
                </a:cubicBezTo>
                <a:cubicBezTo>
                  <a:pt x="47" y="85"/>
                  <a:pt x="54" y="80"/>
                  <a:pt x="62" y="74"/>
                </a:cubicBezTo>
                <a:cubicBezTo>
                  <a:pt x="62" y="74"/>
                  <a:pt x="62" y="74"/>
                  <a:pt x="62" y="74"/>
                </a:cubicBezTo>
                <a:cubicBezTo>
                  <a:pt x="61" y="75"/>
                  <a:pt x="59" y="76"/>
                  <a:pt x="58" y="77"/>
                </a:cubicBezTo>
                <a:cubicBezTo>
                  <a:pt x="55" y="81"/>
                  <a:pt x="52" y="84"/>
                  <a:pt x="48" y="87"/>
                </a:cubicBezTo>
                <a:cubicBezTo>
                  <a:pt x="42" y="94"/>
                  <a:pt x="35" y="99"/>
                  <a:pt x="28" y="106"/>
                </a:cubicBezTo>
                <a:cubicBezTo>
                  <a:pt x="28" y="106"/>
                  <a:pt x="28" y="106"/>
                  <a:pt x="29" y="106"/>
                </a:cubicBezTo>
                <a:cubicBezTo>
                  <a:pt x="29" y="106"/>
                  <a:pt x="30" y="105"/>
                  <a:pt x="30" y="105"/>
                </a:cubicBezTo>
                <a:cubicBezTo>
                  <a:pt x="30" y="105"/>
                  <a:pt x="30" y="105"/>
                  <a:pt x="30" y="105"/>
                </a:cubicBezTo>
                <a:cubicBezTo>
                  <a:pt x="37" y="100"/>
                  <a:pt x="44" y="94"/>
                  <a:pt x="50" y="88"/>
                </a:cubicBezTo>
                <a:cubicBezTo>
                  <a:pt x="54" y="84"/>
                  <a:pt x="58" y="80"/>
                  <a:pt x="62" y="77"/>
                </a:cubicBezTo>
                <a:cubicBezTo>
                  <a:pt x="65" y="75"/>
                  <a:pt x="67" y="73"/>
                  <a:pt x="70" y="70"/>
                </a:cubicBezTo>
                <a:cubicBezTo>
                  <a:pt x="69" y="71"/>
                  <a:pt x="69" y="71"/>
                  <a:pt x="69" y="72"/>
                </a:cubicBezTo>
                <a:cubicBezTo>
                  <a:pt x="65" y="76"/>
                  <a:pt x="62" y="80"/>
                  <a:pt x="58" y="84"/>
                </a:cubicBezTo>
                <a:cubicBezTo>
                  <a:pt x="51" y="92"/>
                  <a:pt x="43" y="98"/>
                  <a:pt x="35" y="106"/>
                </a:cubicBezTo>
                <a:cubicBezTo>
                  <a:pt x="35" y="106"/>
                  <a:pt x="35" y="106"/>
                  <a:pt x="35" y="107"/>
                </a:cubicBezTo>
                <a:cubicBezTo>
                  <a:pt x="28" y="107"/>
                  <a:pt x="21" y="108"/>
                  <a:pt x="15" y="105"/>
                </a:cubicBezTo>
                <a:close/>
                <a:moveTo>
                  <a:pt x="47" y="90"/>
                </a:moveTo>
                <a:cubicBezTo>
                  <a:pt x="44" y="93"/>
                  <a:pt x="40" y="96"/>
                  <a:pt x="36" y="99"/>
                </a:cubicBezTo>
                <a:cubicBezTo>
                  <a:pt x="35" y="100"/>
                  <a:pt x="34" y="101"/>
                  <a:pt x="33" y="102"/>
                </a:cubicBezTo>
                <a:cubicBezTo>
                  <a:pt x="33" y="102"/>
                  <a:pt x="33" y="102"/>
                  <a:pt x="33" y="102"/>
                </a:cubicBezTo>
                <a:cubicBezTo>
                  <a:pt x="37" y="98"/>
                  <a:pt x="41" y="95"/>
                  <a:pt x="45" y="92"/>
                </a:cubicBezTo>
                <a:cubicBezTo>
                  <a:pt x="45" y="91"/>
                  <a:pt x="46" y="90"/>
                  <a:pt x="47" y="90"/>
                </a:cubicBezTo>
                <a:close/>
                <a:moveTo>
                  <a:pt x="39" y="106"/>
                </a:moveTo>
                <a:cubicBezTo>
                  <a:pt x="38" y="106"/>
                  <a:pt x="37" y="106"/>
                  <a:pt x="36" y="106"/>
                </a:cubicBezTo>
                <a:cubicBezTo>
                  <a:pt x="39" y="105"/>
                  <a:pt x="42" y="102"/>
                  <a:pt x="44" y="100"/>
                </a:cubicBezTo>
                <a:cubicBezTo>
                  <a:pt x="47" y="96"/>
                  <a:pt x="51" y="93"/>
                  <a:pt x="55" y="90"/>
                </a:cubicBezTo>
                <a:cubicBezTo>
                  <a:pt x="62" y="84"/>
                  <a:pt x="69" y="77"/>
                  <a:pt x="76" y="70"/>
                </a:cubicBezTo>
                <a:cubicBezTo>
                  <a:pt x="77" y="69"/>
                  <a:pt x="80" y="67"/>
                  <a:pt x="81" y="66"/>
                </a:cubicBezTo>
                <a:cubicBezTo>
                  <a:pt x="79" y="68"/>
                  <a:pt x="77" y="71"/>
                  <a:pt x="75" y="73"/>
                </a:cubicBezTo>
                <a:cubicBezTo>
                  <a:pt x="72" y="76"/>
                  <a:pt x="69" y="80"/>
                  <a:pt x="66" y="84"/>
                </a:cubicBezTo>
                <a:cubicBezTo>
                  <a:pt x="63" y="87"/>
                  <a:pt x="60" y="90"/>
                  <a:pt x="57" y="94"/>
                </a:cubicBezTo>
                <a:cubicBezTo>
                  <a:pt x="53" y="98"/>
                  <a:pt x="50" y="102"/>
                  <a:pt x="45" y="106"/>
                </a:cubicBezTo>
                <a:cubicBezTo>
                  <a:pt x="45" y="106"/>
                  <a:pt x="45" y="106"/>
                  <a:pt x="45" y="106"/>
                </a:cubicBezTo>
                <a:cubicBezTo>
                  <a:pt x="43" y="106"/>
                  <a:pt x="41" y="106"/>
                  <a:pt x="39" y="106"/>
                </a:cubicBezTo>
                <a:close/>
                <a:moveTo>
                  <a:pt x="45" y="106"/>
                </a:moveTo>
                <a:cubicBezTo>
                  <a:pt x="46" y="106"/>
                  <a:pt x="46" y="106"/>
                  <a:pt x="46" y="106"/>
                </a:cubicBezTo>
                <a:cubicBezTo>
                  <a:pt x="49" y="104"/>
                  <a:pt x="52" y="101"/>
                  <a:pt x="54" y="99"/>
                </a:cubicBezTo>
                <a:cubicBezTo>
                  <a:pt x="58" y="95"/>
                  <a:pt x="61" y="92"/>
                  <a:pt x="65" y="88"/>
                </a:cubicBezTo>
                <a:cubicBezTo>
                  <a:pt x="73" y="81"/>
                  <a:pt x="80" y="75"/>
                  <a:pt x="88" y="67"/>
                </a:cubicBezTo>
                <a:cubicBezTo>
                  <a:pt x="85" y="70"/>
                  <a:pt x="82" y="75"/>
                  <a:pt x="80" y="78"/>
                </a:cubicBezTo>
                <a:cubicBezTo>
                  <a:pt x="77" y="81"/>
                  <a:pt x="74" y="84"/>
                  <a:pt x="70" y="87"/>
                </a:cubicBezTo>
                <a:cubicBezTo>
                  <a:pt x="65" y="93"/>
                  <a:pt x="59" y="99"/>
                  <a:pt x="54" y="106"/>
                </a:cubicBezTo>
                <a:cubicBezTo>
                  <a:pt x="54" y="106"/>
                  <a:pt x="54" y="106"/>
                  <a:pt x="54" y="106"/>
                </a:cubicBezTo>
                <a:cubicBezTo>
                  <a:pt x="55" y="106"/>
                  <a:pt x="55" y="105"/>
                  <a:pt x="55" y="105"/>
                </a:cubicBezTo>
                <a:cubicBezTo>
                  <a:pt x="56" y="105"/>
                  <a:pt x="56" y="105"/>
                  <a:pt x="57" y="103"/>
                </a:cubicBezTo>
                <a:cubicBezTo>
                  <a:pt x="62" y="97"/>
                  <a:pt x="69" y="91"/>
                  <a:pt x="75" y="85"/>
                </a:cubicBezTo>
                <a:cubicBezTo>
                  <a:pt x="83" y="79"/>
                  <a:pt x="90" y="72"/>
                  <a:pt x="98" y="65"/>
                </a:cubicBezTo>
                <a:cubicBezTo>
                  <a:pt x="95" y="67"/>
                  <a:pt x="92" y="72"/>
                  <a:pt x="89" y="75"/>
                </a:cubicBezTo>
                <a:cubicBezTo>
                  <a:pt x="85" y="79"/>
                  <a:pt x="82" y="83"/>
                  <a:pt x="79" y="86"/>
                </a:cubicBezTo>
                <a:cubicBezTo>
                  <a:pt x="76" y="90"/>
                  <a:pt x="72" y="94"/>
                  <a:pt x="69" y="98"/>
                </a:cubicBezTo>
                <a:cubicBezTo>
                  <a:pt x="66" y="101"/>
                  <a:pt x="62" y="104"/>
                  <a:pt x="59" y="107"/>
                </a:cubicBezTo>
                <a:cubicBezTo>
                  <a:pt x="59" y="107"/>
                  <a:pt x="59" y="107"/>
                  <a:pt x="59" y="107"/>
                </a:cubicBezTo>
                <a:cubicBezTo>
                  <a:pt x="55" y="106"/>
                  <a:pt x="50" y="106"/>
                  <a:pt x="45" y="106"/>
                </a:cubicBezTo>
                <a:close/>
                <a:moveTo>
                  <a:pt x="60" y="107"/>
                </a:moveTo>
                <a:cubicBezTo>
                  <a:pt x="66" y="103"/>
                  <a:pt x="71" y="97"/>
                  <a:pt x="76" y="92"/>
                </a:cubicBezTo>
                <a:cubicBezTo>
                  <a:pt x="83" y="87"/>
                  <a:pt x="89" y="81"/>
                  <a:pt x="95" y="75"/>
                </a:cubicBezTo>
                <a:cubicBezTo>
                  <a:pt x="96" y="74"/>
                  <a:pt x="98" y="73"/>
                  <a:pt x="99" y="72"/>
                </a:cubicBezTo>
                <a:cubicBezTo>
                  <a:pt x="100" y="71"/>
                  <a:pt x="100" y="70"/>
                  <a:pt x="101" y="69"/>
                </a:cubicBezTo>
                <a:cubicBezTo>
                  <a:pt x="100" y="71"/>
                  <a:pt x="100" y="72"/>
                  <a:pt x="99" y="73"/>
                </a:cubicBezTo>
                <a:cubicBezTo>
                  <a:pt x="96" y="75"/>
                  <a:pt x="93" y="78"/>
                  <a:pt x="91" y="81"/>
                </a:cubicBezTo>
                <a:cubicBezTo>
                  <a:pt x="86" y="86"/>
                  <a:pt x="82" y="91"/>
                  <a:pt x="77" y="97"/>
                </a:cubicBezTo>
                <a:cubicBezTo>
                  <a:pt x="74" y="100"/>
                  <a:pt x="71" y="104"/>
                  <a:pt x="68" y="107"/>
                </a:cubicBezTo>
                <a:cubicBezTo>
                  <a:pt x="65" y="107"/>
                  <a:pt x="63" y="107"/>
                  <a:pt x="60" y="107"/>
                </a:cubicBezTo>
                <a:close/>
                <a:moveTo>
                  <a:pt x="99" y="78"/>
                </a:moveTo>
                <a:cubicBezTo>
                  <a:pt x="100" y="77"/>
                  <a:pt x="102" y="76"/>
                  <a:pt x="103" y="75"/>
                </a:cubicBezTo>
                <a:cubicBezTo>
                  <a:pt x="106" y="73"/>
                  <a:pt x="102" y="76"/>
                  <a:pt x="101" y="77"/>
                </a:cubicBezTo>
                <a:cubicBezTo>
                  <a:pt x="98" y="80"/>
                  <a:pt x="95" y="84"/>
                  <a:pt x="91" y="88"/>
                </a:cubicBezTo>
                <a:cubicBezTo>
                  <a:pt x="89" y="90"/>
                  <a:pt x="87" y="93"/>
                  <a:pt x="85" y="96"/>
                </a:cubicBezTo>
                <a:cubicBezTo>
                  <a:pt x="82" y="100"/>
                  <a:pt x="78" y="103"/>
                  <a:pt x="75" y="107"/>
                </a:cubicBezTo>
                <a:cubicBezTo>
                  <a:pt x="74" y="107"/>
                  <a:pt x="75" y="107"/>
                  <a:pt x="75" y="107"/>
                </a:cubicBezTo>
                <a:cubicBezTo>
                  <a:pt x="85" y="100"/>
                  <a:pt x="93" y="90"/>
                  <a:pt x="101" y="81"/>
                </a:cubicBezTo>
                <a:cubicBezTo>
                  <a:pt x="103" y="79"/>
                  <a:pt x="105" y="77"/>
                  <a:pt x="107" y="75"/>
                </a:cubicBezTo>
                <a:cubicBezTo>
                  <a:pt x="105" y="78"/>
                  <a:pt x="103" y="80"/>
                  <a:pt x="101" y="83"/>
                </a:cubicBezTo>
                <a:cubicBezTo>
                  <a:pt x="96" y="89"/>
                  <a:pt x="91" y="95"/>
                  <a:pt x="87" y="101"/>
                </a:cubicBezTo>
                <a:cubicBezTo>
                  <a:pt x="86" y="102"/>
                  <a:pt x="85" y="103"/>
                  <a:pt x="83" y="105"/>
                </a:cubicBezTo>
                <a:cubicBezTo>
                  <a:pt x="83" y="105"/>
                  <a:pt x="83" y="105"/>
                  <a:pt x="82" y="106"/>
                </a:cubicBezTo>
                <a:cubicBezTo>
                  <a:pt x="81" y="106"/>
                  <a:pt x="81" y="107"/>
                  <a:pt x="81" y="107"/>
                </a:cubicBezTo>
                <a:cubicBezTo>
                  <a:pt x="81" y="108"/>
                  <a:pt x="81" y="108"/>
                  <a:pt x="80" y="108"/>
                </a:cubicBezTo>
                <a:cubicBezTo>
                  <a:pt x="76" y="108"/>
                  <a:pt x="72" y="108"/>
                  <a:pt x="69" y="107"/>
                </a:cubicBezTo>
                <a:cubicBezTo>
                  <a:pt x="73" y="103"/>
                  <a:pt x="77" y="98"/>
                  <a:pt x="81" y="94"/>
                </a:cubicBezTo>
                <a:cubicBezTo>
                  <a:pt x="87" y="88"/>
                  <a:pt x="93" y="83"/>
                  <a:pt x="99" y="78"/>
                </a:cubicBezTo>
                <a:close/>
                <a:moveTo>
                  <a:pt x="85" y="108"/>
                </a:moveTo>
                <a:cubicBezTo>
                  <a:pt x="84" y="108"/>
                  <a:pt x="82" y="108"/>
                  <a:pt x="81" y="108"/>
                </a:cubicBezTo>
                <a:cubicBezTo>
                  <a:pt x="81" y="108"/>
                  <a:pt x="82" y="108"/>
                  <a:pt x="82" y="108"/>
                </a:cubicBezTo>
                <a:cubicBezTo>
                  <a:pt x="82" y="108"/>
                  <a:pt x="82" y="108"/>
                  <a:pt x="82" y="108"/>
                </a:cubicBezTo>
                <a:cubicBezTo>
                  <a:pt x="84" y="105"/>
                  <a:pt x="87" y="102"/>
                  <a:pt x="89" y="100"/>
                </a:cubicBezTo>
                <a:cubicBezTo>
                  <a:pt x="94" y="95"/>
                  <a:pt x="100" y="90"/>
                  <a:pt x="105" y="85"/>
                </a:cubicBezTo>
                <a:cubicBezTo>
                  <a:pt x="106" y="84"/>
                  <a:pt x="107" y="83"/>
                  <a:pt x="108" y="82"/>
                </a:cubicBezTo>
                <a:cubicBezTo>
                  <a:pt x="108" y="81"/>
                  <a:pt x="111" y="78"/>
                  <a:pt x="109" y="81"/>
                </a:cubicBezTo>
                <a:cubicBezTo>
                  <a:pt x="107" y="85"/>
                  <a:pt x="105" y="88"/>
                  <a:pt x="102" y="91"/>
                </a:cubicBezTo>
                <a:cubicBezTo>
                  <a:pt x="97" y="96"/>
                  <a:pt x="93" y="101"/>
                  <a:pt x="88" y="107"/>
                </a:cubicBezTo>
                <a:cubicBezTo>
                  <a:pt x="87" y="107"/>
                  <a:pt x="88" y="107"/>
                  <a:pt x="88" y="107"/>
                </a:cubicBezTo>
                <a:cubicBezTo>
                  <a:pt x="96" y="101"/>
                  <a:pt x="102" y="94"/>
                  <a:pt x="109" y="87"/>
                </a:cubicBezTo>
                <a:cubicBezTo>
                  <a:pt x="110" y="86"/>
                  <a:pt x="112" y="85"/>
                  <a:pt x="113" y="84"/>
                </a:cubicBezTo>
                <a:cubicBezTo>
                  <a:pt x="111" y="87"/>
                  <a:pt x="109" y="89"/>
                  <a:pt x="107" y="91"/>
                </a:cubicBezTo>
                <a:cubicBezTo>
                  <a:pt x="103" y="95"/>
                  <a:pt x="100" y="100"/>
                  <a:pt x="97" y="104"/>
                </a:cubicBezTo>
                <a:cubicBezTo>
                  <a:pt x="97" y="104"/>
                  <a:pt x="96" y="104"/>
                  <a:pt x="96" y="105"/>
                </a:cubicBezTo>
                <a:cubicBezTo>
                  <a:pt x="94" y="106"/>
                  <a:pt x="93" y="107"/>
                  <a:pt x="92" y="109"/>
                </a:cubicBezTo>
                <a:cubicBezTo>
                  <a:pt x="92" y="109"/>
                  <a:pt x="92" y="109"/>
                  <a:pt x="92" y="109"/>
                </a:cubicBezTo>
                <a:cubicBezTo>
                  <a:pt x="89" y="109"/>
                  <a:pt x="87" y="108"/>
                  <a:pt x="85" y="108"/>
                </a:cubicBezTo>
                <a:close/>
                <a:moveTo>
                  <a:pt x="115" y="93"/>
                </a:moveTo>
                <a:cubicBezTo>
                  <a:pt x="114" y="94"/>
                  <a:pt x="114" y="95"/>
                  <a:pt x="113" y="95"/>
                </a:cubicBezTo>
                <a:cubicBezTo>
                  <a:pt x="109" y="99"/>
                  <a:pt x="105" y="103"/>
                  <a:pt x="102" y="108"/>
                </a:cubicBezTo>
                <a:cubicBezTo>
                  <a:pt x="102" y="108"/>
                  <a:pt x="102" y="108"/>
                  <a:pt x="102" y="108"/>
                </a:cubicBezTo>
                <a:cubicBezTo>
                  <a:pt x="101" y="108"/>
                  <a:pt x="100" y="108"/>
                  <a:pt x="99" y="108"/>
                </a:cubicBezTo>
                <a:cubicBezTo>
                  <a:pt x="104" y="104"/>
                  <a:pt x="108" y="99"/>
                  <a:pt x="113" y="95"/>
                </a:cubicBezTo>
                <a:cubicBezTo>
                  <a:pt x="113" y="94"/>
                  <a:pt x="116" y="91"/>
                  <a:pt x="115" y="93"/>
                </a:cubicBezTo>
                <a:close/>
                <a:moveTo>
                  <a:pt x="111" y="98"/>
                </a:moveTo>
                <a:cubicBezTo>
                  <a:pt x="109" y="101"/>
                  <a:pt x="107" y="103"/>
                  <a:pt x="105" y="105"/>
                </a:cubicBezTo>
                <a:cubicBezTo>
                  <a:pt x="100" y="110"/>
                  <a:pt x="107" y="103"/>
                  <a:pt x="108" y="102"/>
                </a:cubicBezTo>
                <a:cubicBezTo>
                  <a:pt x="109" y="101"/>
                  <a:pt x="110" y="100"/>
                  <a:pt x="111" y="98"/>
                </a:cubicBezTo>
                <a:close/>
                <a:moveTo>
                  <a:pt x="98" y="108"/>
                </a:moveTo>
                <a:cubicBezTo>
                  <a:pt x="96" y="108"/>
                  <a:pt x="94" y="108"/>
                  <a:pt x="93" y="109"/>
                </a:cubicBezTo>
                <a:cubicBezTo>
                  <a:pt x="93" y="108"/>
                  <a:pt x="93" y="108"/>
                  <a:pt x="93" y="108"/>
                </a:cubicBezTo>
                <a:cubicBezTo>
                  <a:pt x="94" y="108"/>
                  <a:pt x="94" y="108"/>
                  <a:pt x="95" y="107"/>
                </a:cubicBezTo>
                <a:cubicBezTo>
                  <a:pt x="96" y="106"/>
                  <a:pt x="97" y="105"/>
                  <a:pt x="98" y="104"/>
                </a:cubicBezTo>
                <a:cubicBezTo>
                  <a:pt x="102" y="100"/>
                  <a:pt x="105" y="96"/>
                  <a:pt x="109" y="93"/>
                </a:cubicBezTo>
                <a:cubicBezTo>
                  <a:pt x="110" y="92"/>
                  <a:pt x="115" y="86"/>
                  <a:pt x="113" y="90"/>
                </a:cubicBezTo>
                <a:cubicBezTo>
                  <a:pt x="111" y="92"/>
                  <a:pt x="109" y="94"/>
                  <a:pt x="107" y="96"/>
                </a:cubicBezTo>
                <a:cubicBezTo>
                  <a:pt x="104" y="100"/>
                  <a:pt x="101" y="104"/>
                  <a:pt x="98" y="108"/>
                </a:cubicBezTo>
                <a:close/>
                <a:moveTo>
                  <a:pt x="103" y="108"/>
                </a:moveTo>
                <a:cubicBezTo>
                  <a:pt x="107" y="104"/>
                  <a:pt x="111" y="100"/>
                  <a:pt x="114" y="96"/>
                </a:cubicBezTo>
                <a:cubicBezTo>
                  <a:pt x="114" y="95"/>
                  <a:pt x="115" y="95"/>
                  <a:pt x="115" y="95"/>
                </a:cubicBezTo>
                <a:cubicBezTo>
                  <a:pt x="116" y="94"/>
                  <a:pt x="116" y="94"/>
                  <a:pt x="116" y="94"/>
                </a:cubicBezTo>
                <a:cubicBezTo>
                  <a:pt x="116" y="94"/>
                  <a:pt x="116" y="94"/>
                  <a:pt x="115" y="95"/>
                </a:cubicBezTo>
                <a:cubicBezTo>
                  <a:pt x="115" y="96"/>
                  <a:pt x="114" y="98"/>
                  <a:pt x="113" y="99"/>
                </a:cubicBezTo>
                <a:cubicBezTo>
                  <a:pt x="111" y="102"/>
                  <a:pt x="108" y="105"/>
                  <a:pt x="105" y="107"/>
                </a:cubicBezTo>
                <a:cubicBezTo>
                  <a:pt x="105" y="107"/>
                  <a:pt x="104" y="107"/>
                  <a:pt x="103" y="108"/>
                </a:cubicBezTo>
                <a:close/>
                <a:moveTo>
                  <a:pt x="109" y="106"/>
                </a:moveTo>
                <a:cubicBezTo>
                  <a:pt x="109" y="106"/>
                  <a:pt x="108" y="106"/>
                  <a:pt x="107" y="107"/>
                </a:cubicBezTo>
                <a:cubicBezTo>
                  <a:pt x="107" y="107"/>
                  <a:pt x="107" y="107"/>
                  <a:pt x="107" y="107"/>
                </a:cubicBezTo>
                <a:cubicBezTo>
                  <a:pt x="107" y="106"/>
                  <a:pt x="107" y="106"/>
                  <a:pt x="107" y="106"/>
                </a:cubicBezTo>
                <a:cubicBezTo>
                  <a:pt x="107" y="106"/>
                  <a:pt x="107" y="106"/>
                  <a:pt x="107" y="106"/>
                </a:cubicBezTo>
                <a:cubicBezTo>
                  <a:pt x="110" y="104"/>
                  <a:pt x="112" y="101"/>
                  <a:pt x="114" y="99"/>
                </a:cubicBezTo>
                <a:cubicBezTo>
                  <a:pt x="115" y="98"/>
                  <a:pt x="118" y="94"/>
                  <a:pt x="116" y="99"/>
                </a:cubicBezTo>
                <a:cubicBezTo>
                  <a:pt x="115" y="102"/>
                  <a:pt x="112" y="104"/>
                  <a:pt x="110" y="106"/>
                </a:cubicBezTo>
                <a:cubicBezTo>
                  <a:pt x="110" y="106"/>
                  <a:pt x="109" y="106"/>
                  <a:pt x="109" y="106"/>
                </a:cubicBezTo>
                <a:close/>
                <a:moveTo>
                  <a:pt x="113" y="104"/>
                </a:moveTo>
                <a:cubicBezTo>
                  <a:pt x="115" y="101"/>
                  <a:pt x="117" y="99"/>
                  <a:pt x="118" y="95"/>
                </a:cubicBezTo>
                <a:cubicBezTo>
                  <a:pt x="118" y="95"/>
                  <a:pt x="118" y="95"/>
                  <a:pt x="117" y="95"/>
                </a:cubicBezTo>
                <a:cubicBezTo>
                  <a:pt x="116" y="96"/>
                  <a:pt x="115" y="97"/>
                  <a:pt x="114" y="98"/>
                </a:cubicBezTo>
                <a:cubicBezTo>
                  <a:pt x="115" y="97"/>
                  <a:pt x="116" y="95"/>
                  <a:pt x="117" y="92"/>
                </a:cubicBezTo>
                <a:cubicBezTo>
                  <a:pt x="118" y="92"/>
                  <a:pt x="117" y="92"/>
                  <a:pt x="117" y="92"/>
                </a:cubicBezTo>
                <a:cubicBezTo>
                  <a:pt x="116" y="93"/>
                  <a:pt x="116" y="93"/>
                  <a:pt x="115" y="94"/>
                </a:cubicBezTo>
                <a:cubicBezTo>
                  <a:pt x="116" y="93"/>
                  <a:pt x="116" y="92"/>
                  <a:pt x="116" y="91"/>
                </a:cubicBezTo>
                <a:cubicBezTo>
                  <a:pt x="117" y="91"/>
                  <a:pt x="116" y="90"/>
                  <a:pt x="116" y="91"/>
                </a:cubicBezTo>
                <a:cubicBezTo>
                  <a:pt x="113" y="94"/>
                  <a:pt x="110" y="97"/>
                  <a:pt x="106" y="100"/>
                </a:cubicBezTo>
                <a:cubicBezTo>
                  <a:pt x="105" y="102"/>
                  <a:pt x="103" y="104"/>
                  <a:pt x="102" y="105"/>
                </a:cubicBezTo>
                <a:cubicBezTo>
                  <a:pt x="101" y="105"/>
                  <a:pt x="101" y="106"/>
                  <a:pt x="101" y="106"/>
                </a:cubicBezTo>
                <a:cubicBezTo>
                  <a:pt x="103" y="103"/>
                  <a:pt x="105" y="100"/>
                  <a:pt x="108" y="97"/>
                </a:cubicBezTo>
                <a:cubicBezTo>
                  <a:pt x="110" y="94"/>
                  <a:pt x="113" y="91"/>
                  <a:pt x="115" y="88"/>
                </a:cubicBezTo>
                <a:cubicBezTo>
                  <a:pt x="115" y="87"/>
                  <a:pt x="115" y="87"/>
                  <a:pt x="114" y="87"/>
                </a:cubicBezTo>
                <a:cubicBezTo>
                  <a:pt x="110" y="91"/>
                  <a:pt x="106" y="95"/>
                  <a:pt x="101" y="99"/>
                </a:cubicBezTo>
                <a:cubicBezTo>
                  <a:pt x="102" y="99"/>
                  <a:pt x="102" y="98"/>
                  <a:pt x="102" y="98"/>
                </a:cubicBezTo>
                <a:cubicBezTo>
                  <a:pt x="106" y="93"/>
                  <a:pt x="111" y="89"/>
                  <a:pt x="114" y="83"/>
                </a:cubicBezTo>
                <a:cubicBezTo>
                  <a:pt x="114" y="82"/>
                  <a:pt x="114" y="82"/>
                  <a:pt x="113" y="82"/>
                </a:cubicBezTo>
                <a:cubicBezTo>
                  <a:pt x="109" y="86"/>
                  <a:pt x="106" y="90"/>
                  <a:pt x="102" y="93"/>
                </a:cubicBezTo>
                <a:cubicBezTo>
                  <a:pt x="98" y="98"/>
                  <a:pt x="93" y="102"/>
                  <a:pt x="89" y="106"/>
                </a:cubicBezTo>
                <a:cubicBezTo>
                  <a:pt x="97" y="97"/>
                  <a:pt x="105" y="89"/>
                  <a:pt x="112" y="79"/>
                </a:cubicBezTo>
                <a:cubicBezTo>
                  <a:pt x="112" y="79"/>
                  <a:pt x="111" y="78"/>
                  <a:pt x="111" y="78"/>
                </a:cubicBezTo>
                <a:cubicBezTo>
                  <a:pt x="106" y="82"/>
                  <a:pt x="102" y="87"/>
                  <a:pt x="97" y="92"/>
                </a:cubicBezTo>
                <a:cubicBezTo>
                  <a:pt x="94" y="94"/>
                  <a:pt x="91" y="97"/>
                  <a:pt x="89" y="99"/>
                </a:cubicBezTo>
                <a:cubicBezTo>
                  <a:pt x="95" y="91"/>
                  <a:pt x="102" y="82"/>
                  <a:pt x="109" y="74"/>
                </a:cubicBezTo>
                <a:cubicBezTo>
                  <a:pt x="109" y="74"/>
                  <a:pt x="109" y="74"/>
                  <a:pt x="109" y="74"/>
                </a:cubicBezTo>
                <a:cubicBezTo>
                  <a:pt x="114" y="80"/>
                  <a:pt x="117" y="86"/>
                  <a:pt x="118" y="93"/>
                </a:cubicBezTo>
                <a:cubicBezTo>
                  <a:pt x="118" y="98"/>
                  <a:pt x="116" y="101"/>
                  <a:pt x="113" y="104"/>
                </a:cubicBezTo>
                <a:close/>
                <a:moveTo>
                  <a:pt x="109" y="74"/>
                </a:moveTo>
                <a:cubicBezTo>
                  <a:pt x="99" y="80"/>
                  <a:pt x="92" y="90"/>
                  <a:pt x="84" y="98"/>
                </a:cubicBezTo>
                <a:cubicBezTo>
                  <a:pt x="86" y="96"/>
                  <a:pt x="87" y="94"/>
                  <a:pt x="88" y="92"/>
                </a:cubicBezTo>
                <a:cubicBezTo>
                  <a:pt x="94" y="86"/>
                  <a:pt x="100" y="79"/>
                  <a:pt x="106" y="73"/>
                </a:cubicBezTo>
                <a:cubicBezTo>
                  <a:pt x="106" y="73"/>
                  <a:pt x="106" y="72"/>
                  <a:pt x="105" y="73"/>
                </a:cubicBezTo>
                <a:cubicBezTo>
                  <a:pt x="98" y="77"/>
                  <a:pt x="92" y="82"/>
                  <a:pt x="87" y="87"/>
                </a:cubicBezTo>
                <a:cubicBezTo>
                  <a:pt x="87" y="87"/>
                  <a:pt x="88" y="86"/>
                  <a:pt x="88" y="85"/>
                </a:cubicBezTo>
                <a:cubicBezTo>
                  <a:pt x="93" y="80"/>
                  <a:pt x="100" y="75"/>
                  <a:pt x="102" y="68"/>
                </a:cubicBezTo>
                <a:cubicBezTo>
                  <a:pt x="103" y="68"/>
                  <a:pt x="102" y="68"/>
                  <a:pt x="102" y="68"/>
                </a:cubicBezTo>
                <a:cubicBezTo>
                  <a:pt x="95" y="74"/>
                  <a:pt x="88" y="81"/>
                  <a:pt x="81" y="87"/>
                </a:cubicBezTo>
                <a:cubicBezTo>
                  <a:pt x="78" y="90"/>
                  <a:pt x="74" y="93"/>
                  <a:pt x="71" y="96"/>
                </a:cubicBezTo>
                <a:cubicBezTo>
                  <a:pt x="71" y="96"/>
                  <a:pt x="71" y="96"/>
                  <a:pt x="72" y="96"/>
                </a:cubicBezTo>
                <a:cubicBezTo>
                  <a:pt x="75" y="92"/>
                  <a:pt x="78" y="88"/>
                  <a:pt x="82" y="84"/>
                </a:cubicBezTo>
                <a:cubicBezTo>
                  <a:pt x="87" y="78"/>
                  <a:pt x="94" y="72"/>
                  <a:pt x="99" y="65"/>
                </a:cubicBezTo>
                <a:cubicBezTo>
                  <a:pt x="99" y="65"/>
                  <a:pt x="99" y="64"/>
                  <a:pt x="99" y="64"/>
                </a:cubicBezTo>
                <a:cubicBezTo>
                  <a:pt x="102" y="67"/>
                  <a:pt x="106" y="70"/>
                  <a:pt x="109" y="74"/>
                </a:cubicBezTo>
                <a:close/>
                <a:moveTo>
                  <a:pt x="40" y="41"/>
                </a:moveTo>
                <a:cubicBezTo>
                  <a:pt x="47" y="29"/>
                  <a:pt x="43" y="16"/>
                  <a:pt x="37" y="5"/>
                </a:cubicBezTo>
                <a:cubicBezTo>
                  <a:pt x="47" y="3"/>
                  <a:pt x="58" y="4"/>
                  <a:pt x="69" y="4"/>
                </a:cubicBezTo>
                <a:cubicBezTo>
                  <a:pt x="64" y="13"/>
                  <a:pt x="61" y="22"/>
                  <a:pt x="67" y="33"/>
                </a:cubicBezTo>
                <a:cubicBezTo>
                  <a:pt x="73" y="44"/>
                  <a:pt x="86" y="52"/>
                  <a:pt x="95" y="61"/>
                </a:cubicBezTo>
                <a:cubicBezTo>
                  <a:pt x="96" y="61"/>
                  <a:pt x="96" y="61"/>
                  <a:pt x="96" y="62"/>
                </a:cubicBezTo>
                <a:cubicBezTo>
                  <a:pt x="95" y="62"/>
                  <a:pt x="94" y="62"/>
                  <a:pt x="93" y="63"/>
                </a:cubicBezTo>
                <a:cubicBezTo>
                  <a:pt x="90" y="66"/>
                  <a:pt x="84" y="62"/>
                  <a:pt x="81" y="61"/>
                </a:cubicBezTo>
                <a:cubicBezTo>
                  <a:pt x="73" y="60"/>
                  <a:pt x="69" y="67"/>
                  <a:pt x="63" y="70"/>
                </a:cubicBezTo>
                <a:cubicBezTo>
                  <a:pt x="54" y="76"/>
                  <a:pt x="49" y="64"/>
                  <a:pt x="43" y="60"/>
                </a:cubicBezTo>
                <a:cubicBezTo>
                  <a:pt x="37" y="56"/>
                  <a:pt x="32" y="57"/>
                  <a:pt x="26" y="60"/>
                </a:cubicBezTo>
                <a:cubicBezTo>
                  <a:pt x="31" y="54"/>
                  <a:pt x="35" y="47"/>
                  <a:pt x="40" y="41"/>
                </a:cubicBezTo>
                <a:close/>
                <a:moveTo>
                  <a:pt x="15" y="74"/>
                </a:moveTo>
                <a:cubicBezTo>
                  <a:pt x="19" y="72"/>
                  <a:pt x="22" y="69"/>
                  <a:pt x="25" y="66"/>
                </a:cubicBezTo>
                <a:cubicBezTo>
                  <a:pt x="27" y="65"/>
                  <a:pt x="29" y="64"/>
                  <a:pt x="31" y="62"/>
                </a:cubicBezTo>
                <a:cubicBezTo>
                  <a:pt x="33" y="61"/>
                  <a:pt x="35" y="61"/>
                  <a:pt x="36" y="60"/>
                </a:cubicBezTo>
                <a:cubicBezTo>
                  <a:pt x="37" y="60"/>
                  <a:pt x="37" y="60"/>
                  <a:pt x="37" y="60"/>
                </a:cubicBezTo>
                <a:cubicBezTo>
                  <a:pt x="36" y="61"/>
                  <a:pt x="34" y="62"/>
                  <a:pt x="34" y="63"/>
                </a:cubicBezTo>
                <a:cubicBezTo>
                  <a:pt x="29" y="67"/>
                  <a:pt x="23" y="72"/>
                  <a:pt x="17" y="76"/>
                </a:cubicBezTo>
                <a:cubicBezTo>
                  <a:pt x="14" y="77"/>
                  <a:pt x="12" y="80"/>
                  <a:pt x="10" y="83"/>
                </a:cubicBezTo>
                <a:cubicBezTo>
                  <a:pt x="12" y="79"/>
                  <a:pt x="14" y="77"/>
                  <a:pt x="15" y="7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31" name="Freeform 127"/>
          <p:cNvSpPr>
            <a:spLocks noEditPoints="1"/>
          </p:cNvSpPr>
          <p:nvPr/>
        </p:nvSpPr>
        <p:spPr bwMode="auto">
          <a:xfrm>
            <a:off x="7019925" y="1509713"/>
            <a:ext cx="461962" cy="425450"/>
          </a:xfrm>
          <a:custGeom>
            <a:gdLst>
              <a:gd fmla="*/ 103 w 123" name="T0"/>
              <a:gd fmla="*/ 64 h 113" name="T1"/>
              <a:gd fmla="*/ 35 w 123" name="T2"/>
              <a:gd fmla="*/ 2 h 113" name="T3"/>
              <a:gd fmla="*/ 6 w 123" name="T4"/>
              <a:gd fmla="*/ 103 h 113" name="T5"/>
              <a:gd fmla="*/ 23 w 123" name="T6"/>
              <a:gd fmla="*/ 66 h 113" name="T7"/>
              <a:gd fmla="*/ 40 w 123" name="T8"/>
              <a:gd fmla="*/ 61 h 113" name="T9"/>
              <a:gd fmla="*/ 98 w 123" name="T10"/>
              <a:gd fmla="*/ 65 h 113" name="T11"/>
              <a:gd fmla="*/ 93 w 123" name="T12"/>
              <a:gd fmla="*/ 68 h 113" name="T13"/>
              <a:gd fmla="*/ 56 w 123" name="T14"/>
              <a:gd fmla="*/ 97 h 113" name="T15"/>
              <a:gd fmla="*/ 76 w 123" name="T16"/>
              <a:gd fmla="*/ 65 h 113" name="T17"/>
              <a:gd fmla="*/ 38 w 123" name="T18"/>
              <a:gd fmla="*/ 106 h 113" name="T19"/>
              <a:gd fmla="*/ 59 w 123" name="T20"/>
              <a:gd fmla="*/ 80 h 113" name="T21"/>
              <a:gd fmla="*/ 28 w 123" name="T22"/>
              <a:gd fmla="*/ 95 h 113" name="T23"/>
              <a:gd fmla="*/ 52 w 123" name="T24"/>
              <a:gd fmla="*/ 73 h 113" name="T25"/>
              <a:gd fmla="*/ 39 w 123" name="T26"/>
              <a:gd fmla="*/ 91 h 113" name="T27"/>
              <a:gd fmla="*/ 12 w 123" name="T28"/>
              <a:gd fmla="*/ 102 h 113" name="T29"/>
              <a:gd fmla="*/ 45 w 123" name="T30"/>
              <a:gd fmla="*/ 69 h 113" name="T31"/>
              <a:gd fmla="*/ 47 w 123" name="T32"/>
              <a:gd fmla="*/ 67 h 113" name="T33"/>
              <a:gd fmla="*/ 6 w 123" name="T34"/>
              <a:gd fmla="*/ 93 h 113" name="T35"/>
              <a:gd fmla="*/ 35 w 123" name="T36"/>
              <a:gd fmla="*/ 65 h 113" name="T37"/>
              <a:gd fmla="*/ 9 w 123" name="T38"/>
              <a:gd fmla="*/ 87 h 113" name="T39"/>
              <a:gd fmla="*/ 7 w 123" name="T40"/>
              <a:gd fmla="*/ 99 h 113" name="T41"/>
              <a:gd fmla="*/ 40 w 123" name="T42"/>
              <a:gd fmla="*/ 75 h 113" name="T43"/>
              <a:gd fmla="*/ 50 w 123" name="T44"/>
              <a:gd fmla="*/ 73 h 113" name="T45"/>
              <a:gd fmla="*/ 11 w 123" name="T46"/>
              <a:gd fmla="*/ 104 h 113" name="T47"/>
              <a:gd fmla="*/ 40 w 123" name="T48"/>
              <a:gd fmla="*/ 90 h 113" name="T49"/>
              <a:gd fmla="*/ 59 w 123" name="T50"/>
              <a:gd fmla="*/ 78 h 113" name="T51"/>
              <a:gd fmla="*/ 51 w 123" name="T52"/>
              <a:gd fmla="*/ 89 h 113" name="T53"/>
              <a:gd fmla="*/ 36 w 123" name="T54"/>
              <a:gd fmla="*/ 107 h 113" name="T55"/>
              <a:gd fmla="*/ 45 w 123" name="T56"/>
              <a:gd fmla="*/ 92 h 113" name="T57"/>
              <a:gd fmla="*/ 77 w 123" name="T58"/>
              <a:gd fmla="*/ 70 h 113" name="T59"/>
              <a:gd fmla="*/ 46 w 123" name="T60"/>
              <a:gd fmla="*/ 107 h 113" name="T61"/>
              <a:gd fmla="*/ 88 w 123" name="T62"/>
              <a:gd fmla="*/ 68 h 113" name="T63"/>
              <a:gd fmla="*/ 57 w 123" name="T64"/>
              <a:gd fmla="*/ 104 h 113" name="T65"/>
              <a:gd fmla="*/ 60 w 123" name="T66"/>
              <a:gd fmla="*/ 107 h 113" name="T67"/>
              <a:gd fmla="*/ 99 w 123" name="T68"/>
              <a:gd fmla="*/ 72 h 113" name="T69"/>
              <a:gd fmla="*/ 61 w 123" name="T70"/>
              <a:gd fmla="*/ 107 h 113" name="T71"/>
              <a:gd fmla="*/ 75 w 123" name="T72"/>
              <a:gd fmla="*/ 107 h 113" name="T73"/>
              <a:gd fmla="*/ 84 w 123" name="T74"/>
              <a:gd fmla="*/ 105 h 113" name="T75"/>
              <a:gd fmla="*/ 100 w 123" name="T76"/>
              <a:gd fmla="*/ 78 h 113" name="T77"/>
              <a:gd fmla="*/ 105 w 123" name="T78"/>
              <a:gd fmla="*/ 86 h 113" name="T79"/>
              <a:gd fmla="*/ 110 w 123" name="T80"/>
              <a:gd fmla="*/ 88 h 113" name="T81"/>
              <a:gd fmla="*/ 92 w 123" name="T82"/>
              <a:gd fmla="*/ 109 h 113" name="T83"/>
              <a:gd fmla="*/ 100 w 123" name="T84"/>
              <a:gd fmla="*/ 109 h 113" name="T85"/>
              <a:gd fmla="*/ 112 w 123" name="T86"/>
              <a:gd fmla="*/ 99 h 113" name="T87"/>
              <a:gd fmla="*/ 109 w 123" name="T88"/>
              <a:gd fmla="*/ 93 h 113" name="T89"/>
              <a:gd fmla="*/ 116 w 123" name="T90"/>
              <a:gd fmla="*/ 95 h 113" name="T91"/>
              <a:gd fmla="*/ 110 w 123" name="T92"/>
              <a:gd fmla="*/ 106 h 113" name="T93"/>
              <a:gd fmla="*/ 117 w 123" name="T94"/>
              <a:gd fmla="*/ 99 h 113" name="T95"/>
              <a:gd fmla="*/ 114 w 123" name="T96"/>
              <a:gd fmla="*/ 99 h 113" name="T97"/>
              <a:gd fmla="*/ 107 w 123" name="T98"/>
              <a:gd fmla="*/ 101 h 113" name="T99"/>
              <a:gd fmla="*/ 102 w 123" name="T100"/>
              <a:gd fmla="*/ 100 h 113" name="T101"/>
              <a:gd fmla="*/ 112 w 123" name="T102"/>
              <a:gd fmla="*/ 79 h 113" name="T103"/>
              <a:gd fmla="*/ 119 w 123" name="T104"/>
              <a:gd fmla="*/ 93 h 113" name="T105"/>
              <a:gd fmla="*/ 106 w 123" name="T106"/>
              <a:gd fmla="*/ 73 h 113" name="T107"/>
              <a:gd fmla="*/ 72 w 123" name="T108"/>
              <a:gd fmla="*/ 96 h 113" name="T109"/>
              <a:gd fmla="*/ 40 w 123" name="T110"/>
              <a:gd fmla="*/ 41 h 113" name="T111"/>
              <a:gd fmla="*/ 94 w 123" name="T112"/>
              <a:gd fmla="*/ 64 h 113" name="T113"/>
              <a:gd fmla="*/ 16 w 123" name="T114"/>
              <a:gd fmla="*/ 75 h 113" name="T115"/>
              <a:gd fmla="*/ 18 w 123" name="T116"/>
              <a:gd fmla="*/ 76 h 11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13" w="123">
                <a:moveTo>
                  <a:pt x="27" y="110"/>
                </a:moveTo>
                <a:cubicBezTo>
                  <a:pt x="32" y="110"/>
                  <a:pt x="37" y="110"/>
                  <a:pt x="42" y="110"/>
                </a:cubicBezTo>
                <a:cubicBezTo>
                  <a:pt x="50" y="109"/>
                  <a:pt x="58" y="110"/>
                  <a:pt x="66" y="110"/>
                </a:cubicBezTo>
                <a:cubicBezTo>
                  <a:pt x="78" y="111"/>
                  <a:pt x="92" y="113"/>
                  <a:pt x="105" y="111"/>
                </a:cubicBezTo>
                <a:cubicBezTo>
                  <a:pt x="114" y="109"/>
                  <a:pt x="123" y="102"/>
                  <a:pt x="121" y="91"/>
                </a:cubicBezTo>
                <a:cubicBezTo>
                  <a:pt x="120" y="80"/>
                  <a:pt x="111" y="71"/>
                  <a:pt x="103" y="64"/>
                </a:cubicBezTo>
                <a:cubicBezTo>
                  <a:pt x="94" y="55"/>
                  <a:pt x="84" y="48"/>
                  <a:pt x="76" y="39"/>
                </a:cubicBezTo>
                <a:cubicBezTo>
                  <a:pt x="71" y="34"/>
                  <a:pt x="67" y="28"/>
                  <a:pt x="67" y="21"/>
                </a:cubicBezTo>
                <a:cubicBezTo>
                  <a:pt x="67" y="15"/>
                  <a:pt x="70" y="9"/>
                  <a:pt x="73" y="4"/>
                </a:cubicBezTo>
                <a:cubicBezTo>
                  <a:pt x="74" y="3"/>
                  <a:pt x="73" y="2"/>
                  <a:pt x="73" y="2"/>
                </a:cubicBezTo>
                <a:cubicBezTo>
                  <a:pt x="72" y="1"/>
                  <a:pt x="72" y="1"/>
                  <a:pt x="71" y="1"/>
                </a:cubicBezTo>
                <a:cubicBezTo>
                  <a:pt x="59" y="2"/>
                  <a:pt x="47" y="0"/>
                  <a:pt x="35" y="2"/>
                </a:cubicBezTo>
                <a:cubicBezTo>
                  <a:pt x="34" y="3"/>
                  <a:pt x="34" y="4"/>
                  <a:pt x="34" y="4"/>
                </a:cubicBezTo>
                <a:cubicBezTo>
                  <a:pt x="34" y="5"/>
                  <a:pt x="34" y="5"/>
                  <a:pt x="34" y="6"/>
                </a:cubicBezTo>
                <a:cubicBezTo>
                  <a:pt x="38" y="12"/>
                  <a:pt x="41" y="18"/>
                  <a:pt x="42" y="25"/>
                </a:cubicBezTo>
                <a:cubicBezTo>
                  <a:pt x="42" y="34"/>
                  <a:pt x="37" y="41"/>
                  <a:pt x="33" y="47"/>
                </a:cubicBezTo>
                <a:cubicBezTo>
                  <a:pt x="25" y="57"/>
                  <a:pt x="18" y="67"/>
                  <a:pt x="11" y="77"/>
                </a:cubicBezTo>
                <a:cubicBezTo>
                  <a:pt x="6" y="84"/>
                  <a:pt x="0" y="95"/>
                  <a:pt x="6" y="103"/>
                </a:cubicBezTo>
                <a:cubicBezTo>
                  <a:pt x="10" y="110"/>
                  <a:pt x="20" y="110"/>
                  <a:pt x="27" y="110"/>
                </a:cubicBezTo>
                <a:close/>
                <a:moveTo>
                  <a:pt x="23" y="66"/>
                </a:moveTo>
                <a:cubicBezTo>
                  <a:pt x="23" y="65"/>
                  <a:pt x="24" y="65"/>
                  <a:pt x="24" y="65"/>
                </a:cubicBezTo>
                <a:cubicBezTo>
                  <a:pt x="26" y="64"/>
                  <a:pt x="28" y="63"/>
                  <a:pt x="29" y="62"/>
                </a:cubicBezTo>
                <a:cubicBezTo>
                  <a:pt x="26" y="65"/>
                  <a:pt x="23" y="67"/>
                  <a:pt x="20" y="70"/>
                </a:cubicBezTo>
                <a:cubicBezTo>
                  <a:pt x="21" y="68"/>
                  <a:pt x="22" y="67"/>
                  <a:pt x="23" y="66"/>
                </a:cubicBezTo>
                <a:close/>
                <a:moveTo>
                  <a:pt x="32" y="61"/>
                </a:moveTo>
                <a:cubicBezTo>
                  <a:pt x="33" y="61"/>
                  <a:pt x="34" y="61"/>
                  <a:pt x="35" y="61"/>
                </a:cubicBezTo>
                <a:cubicBezTo>
                  <a:pt x="32" y="62"/>
                  <a:pt x="28" y="64"/>
                  <a:pt x="25" y="66"/>
                </a:cubicBezTo>
                <a:cubicBezTo>
                  <a:pt x="27" y="65"/>
                  <a:pt x="29" y="63"/>
                  <a:pt x="32" y="61"/>
                </a:cubicBezTo>
                <a:close/>
                <a:moveTo>
                  <a:pt x="38" y="61"/>
                </a:moveTo>
                <a:cubicBezTo>
                  <a:pt x="39" y="61"/>
                  <a:pt x="39" y="61"/>
                  <a:pt x="40" y="61"/>
                </a:cubicBezTo>
                <a:cubicBezTo>
                  <a:pt x="36" y="63"/>
                  <a:pt x="32" y="66"/>
                  <a:pt x="29" y="69"/>
                </a:cubicBezTo>
                <a:cubicBezTo>
                  <a:pt x="23" y="74"/>
                  <a:pt x="17" y="79"/>
                  <a:pt x="11" y="84"/>
                </a:cubicBezTo>
                <a:cubicBezTo>
                  <a:pt x="11" y="83"/>
                  <a:pt x="12" y="83"/>
                  <a:pt x="12" y="83"/>
                </a:cubicBezTo>
                <a:cubicBezTo>
                  <a:pt x="15" y="79"/>
                  <a:pt x="18" y="77"/>
                  <a:pt x="21" y="75"/>
                </a:cubicBezTo>
                <a:cubicBezTo>
                  <a:pt x="27" y="70"/>
                  <a:pt x="33" y="66"/>
                  <a:pt x="38" y="61"/>
                </a:cubicBezTo>
                <a:close/>
                <a:moveTo>
                  <a:pt x="98" y="65"/>
                </a:moveTo>
                <a:cubicBezTo>
                  <a:pt x="91" y="71"/>
                  <a:pt x="84" y="78"/>
                  <a:pt x="77" y="84"/>
                </a:cubicBezTo>
                <a:cubicBezTo>
                  <a:pt x="73" y="88"/>
                  <a:pt x="69" y="91"/>
                  <a:pt x="65" y="95"/>
                </a:cubicBezTo>
                <a:cubicBezTo>
                  <a:pt x="68" y="92"/>
                  <a:pt x="71" y="89"/>
                  <a:pt x="74" y="86"/>
                </a:cubicBezTo>
                <a:cubicBezTo>
                  <a:pt x="79" y="81"/>
                  <a:pt x="85" y="75"/>
                  <a:pt x="89" y="68"/>
                </a:cubicBezTo>
                <a:cubicBezTo>
                  <a:pt x="89" y="68"/>
                  <a:pt x="90" y="68"/>
                  <a:pt x="90" y="68"/>
                </a:cubicBezTo>
                <a:cubicBezTo>
                  <a:pt x="91" y="68"/>
                  <a:pt x="92" y="68"/>
                  <a:pt x="93" y="68"/>
                </a:cubicBezTo>
                <a:cubicBezTo>
                  <a:pt x="94" y="67"/>
                  <a:pt x="97" y="65"/>
                  <a:pt x="98" y="65"/>
                </a:cubicBezTo>
                <a:close/>
                <a:moveTo>
                  <a:pt x="83" y="65"/>
                </a:moveTo>
                <a:cubicBezTo>
                  <a:pt x="84" y="66"/>
                  <a:pt x="86" y="67"/>
                  <a:pt x="88" y="67"/>
                </a:cubicBezTo>
                <a:cubicBezTo>
                  <a:pt x="84" y="70"/>
                  <a:pt x="82" y="74"/>
                  <a:pt x="78" y="76"/>
                </a:cubicBezTo>
                <a:cubicBezTo>
                  <a:pt x="74" y="80"/>
                  <a:pt x="70" y="83"/>
                  <a:pt x="66" y="87"/>
                </a:cubicBezTo>
                <a:cubicBezTo>
                  <a:pt x="63" y="90"/>
                  <a:pt x="60" y="93"/>
                  <a:pt x="56" y="97"/>
                </a:cubicBezTo>
                <a:cubicBezTo>
                  <a:pt x="56" y="96"/>
                  <a:pt x="57" y="96"/>
                  <a:pt x="57" y="96"/>
                </a:cubicBezTo>
                <a:cubicBezTo>
                  <a:pt x="60" y="92"/>
                  <a:pt x="63" y="89"/>
                  <a:pt x="67" y="86"/>
                </a:cubicBezTo>
                <a:cubicBezTo>
                  <a:pt x="70" y="82"/>
                  <a:pt x="72" y="78"/>
                  <a:pt x="75" y="75"/>
                </a:cubicBezTo>
                <a:cubicBezTo>
                  <a:pt x="78" y="72"/>
                  <a:pt x="81" y="69"/>
                  <a:pt x="83" y="65"/>
                </a:cubicBezTo>
                <a:cubicBezTo>
                  <a:pt x="83" y="65"/>
                  <a:pt x="83" y="65"/>
                  <a:pt x="83" y="65"/>
                </a:cubicBezTo>
                <a:close/>
                <a:moveTo>
                  <a:pt x="76" y="65"/>
                </a:moveTo>
                <a:cubicBezTo>
                  <a:pt x="78" y="65"/>
                  <a:pt x="79" y="64"/>
                  <a:pt x="81" y="65"/>
                </a:cubicBezTo>
                <a:cubicBezTo>
                  <a:pt x="81" y="65"/>
                  <a:pt x="82" y="65"/>
                  <a:pt x="82" y="65"/>
                </a:cubicBezTo>
                <a:cubicBezTo>
                  <a:pt x="75" y="70"/>
                  <a:pt x="69" y="77"/>
                  <a:pt x="62" y="83"/>
                </a:cubicBezTo>
                <a:cubicBezTo>
                  <a:pt x="56" y="90"/>
                  <a:pt x="48" y="96"/>
                  <a:pt x="41" y="103"/>
                </a:cubicBezTo>
                <a:cubicBezTo>
                  <a:pt x="40" y="104"/>
                  <a:pt x="39" y="105"/>
                  <a:pt x="38" y="105"/>
                </a:cubicBezTo>
                <a:cubicBezTo>
                  <a:pt x="38" y="105"/>
                  <a:pt x="38" y="105"/>
                  <a:pt x="38" y="106"/>
                </a:cubicBezTo>
                <a:cubicBezTo>
                  <a:pt x="40" y="104"/>
                  <a:pt x="42" y="102"/>
                  <a:pt x="44" y="100"/>
                </a:cubicBezTo>
                <a:cubicBezTo>
                  <a:pt x="48" y="96"/>
                  <a:pt x="52" y="93"/>
                  <a:pt x="56" y="89"/>
                </a:cubicBezTo>
                <a:cubicBezTo>
                  <a:pt x="63" y="82"/>
                  <a:pt x="69" y="73"/>
                  <a:pt x="76" y="65"/>
                </a:cubicBezTo>
                <a:close/>
                <a:moveTo>
                  <a:pt x="73" y="67"/>
                </a:moveTo>
                <a:cubicBezTo>
                  <a:pt x="72" y="68"/>
                  <a:pt x="70" y="70"/>
                  <a:pt x="69" y="72"/>
                </a:cubicBezTo>
                <a:cubicBezTo>
                  <a:pt x="65" y="75"/>
                  <a:pt x="62" y="77"/>
                  <a:pt x="59" y="80"/>
                </a:cubicBezTo>
                <a:cubicBezTo>
                  <a:pt x="58" y="80"/>
                  <a:pt x="57" y="81"/>
                  <a:pt x="57" y="81"/>
                </a:cubicBezTo>
                <a:cubicBezTo>
                  <a:pt x="59" y="79"/>
                  <a:pt x="62" y="76"/>
                  <a:pt x="64" y="74"/>
                </a:cubicBezTo>
                <a:cubicBezTo>
                  <a:pt x="68" y="72"/>
                  <a:pt x="70" y="69"/>
                  <a:pt x="73" y="67"/>
                </a:cubicBezTo>
                <a:close/>
                <a:moveTo>
                  <a:pt x="54" y="74"/>
                </a:moveTo>
                <a:cubicBezTo>
                  <a:pt x="48" y="78"/>
                  <a:pt x="42" y="83"/>
                  <a:pt x="37" y="88"/>
                </a:cubicBezTo>
                <a:cubicBezTo>
                  <a:pt x="34" y="90"/>
                  <a:pt x="31" y="92"/>
                  <a:pt x="28" y="95"/>
                </a:cubicBezTo>
                <a:cubicBezTo>
                  <a:pt x="24" y="98"/>
                  <a:pt x="21" y="101"/>
                  <a:pt x="17" y="104"/>
                </a:cubicBezTo>
                <a:cubicBezTo>
                  <a:pt x="14" y="106"/>
                  <a:pt x="17" y="104"/>
                  <a:pt x="17" y="104"/>
                </a:cubicBezTo>
                <a:cubicBezTo>
                  <a:pt x="19" y="102"/>
                  <a:pt x="21" y="100"/>
                  <a:pt x="22" y="99"/>
                </a:cubicBezTo>
                <a:cubicBezTo>
                  <a:pt x="26" y="96"/>
                  <a:pt x="29" y="93"/>
                  <a:pt x="33" y="90"/>
                </a:cubicBezTo>
                <a:cubicBezTo>
                  <a:pt x="40" y="85"/>
                  <a:pt x="46" y="79"/>
                  <a:pt x="52" y="73"/>
                </a:cubicBezTo>
                <a:cubicBezTo>
                  <a:pt x="52" y="73"/>
                  <a:pt x="52" y="73"/>
                  <a:pt x="52" y="73"/>
                </a:cubicBezTo>
                <a:cubicBezTo>
                  <a:pt x="55" y="74"/>
                  <a:pt x="57" y="75"/>
                  <a:pt x="61" y="75"/>
                </a:cubicBezTo>
                <a:cubicBezTo>
                  <a:pt x="56" y="78"/>
                  <a:pt x="51" y="82"/>
                  <a:pt x="47" y="85"/>
                </a:cubicBezTo>
                <a:cubicBezTo>
                  <a:pt x="41" y="91"/>
                  <a:pt x="34" y="97"/>
                  <a:pt x="28" y="102"/>
                </a:cubicBezTo>
                <a:cubicBezTo>
                  <a:pt x="27" y="103"/>
                  <a:pt x="24" y="106"/>
                  <a:pt x="25" y="105"/>
                </a:cubicBezTo>
                <a:cubicBezTo>
                  <a:pt x="26" y="103"/>
                  <a:pt x="28" y="102"/>
                  <a:pt x="29" y="100"/>
                </a:cubicBezTo>
                <a:cubicBezTo>
                  <a:pt x="32" y="97"/>
                  <a:pt x="36" y="94"/>
                  <a:pt x="39" y="91"/>
                </a:cubicBezTo>
                <a:cubicBezTo>
                  <a:pt x="42" y="88"/>
                  <a:pt x="45" y="85"/>
                  <a:pt x="47" y="83"/>
                </a:cubicBezTo>
                <a:cubicBezTo>
                  <a:pt x="50" y="80"/>
                  <a:pt x="53" y="78"/>
                  <a:pt x="55" y="75"/>
                </a:cubicBezTo>
                <a:cubicBezTo>
                  <a:pt x="55" y="74"/>
                  <a:pt x="54" y="74"/>
                  <a:pt x="54" y="74"/>
                </a:cubicBezTo>
                <a:close/>
                <a:moveTo>
                  <a:pt x="48" y="68"/>
                </a:moveTo>
                <a:cubicBezTo>
                  <a:pt x="49" y="70"/>
                  <a:pt x="50" y="71"/>
                  <a:pt x="52" y="72"/>
                </a:cubicBezTo>
                <a:cubicBezTo>
                  <a:pt x="37" y="80"/>
                  <a:pt x="26" y="92"/>
                  <a:pt x="12" y="102"/>
                </a:cubicBezTo>
                <a:cubicBezTo>
                  <a:pt x="9" y="104"/>
                  <a:pt x="13" y="100"/>
                  <a:pt x="14" y="99"/>
                </a:cubicBezTo>
                <a:cubicBezTo>
                  <a:pt x="15" y="98"/>
                  <a:pt x="17" y="97"/>
                  <a:pt x="19" y="95"/>
                </a:cubicBezTo>
                <a:cubicBezTo>
                  <a:pt x="22" y="93"/>
                  <a:pt x="25" y="90"/>
                  <a:pt x="28" y="87"/>
                </a:cubicBezTo>
                <a:cubicBezTo>
                  <a:pt x="35" y="81"/>
                  <a:pt x="41" y="74"/>
                  <a:pt x="48" y="68"/>
                </a:cubicBezTo>
                <a:close/>
                <a:moveTo>
                  <a:pt x="46" y="68"/>
                </a:moveTo>
                <a:cubicBezTo>
                  <a:pt x="46" y="68"/>
                  <a:pt x="45" y="69"/>
                  <a:pt x="45" y="69"/>
                </a:cubicBezTo>
                <a:cubicBezTo>
                  <a:pt x="38" y="75"/>
                  <a:pt x="31" y="81"/>
                  <a:pt x="23" y="87"/>
                </a:cubicBezTo>
                <a:cubicBezTo>
                  <a:pt x="20" y="89"/>
                  <a:pt x="17" y="92"/>
                  <a:pt x="13" y="95"/>
                </a:cubicBezTo>
                <a:cubicBezTo>
                  <a:pt x="11" y="96"/>
                  <a:pt x="9" y="98"/>
                  <a:pt x="7" y="99"/>
                </a:cubicBezTo>
                <a:cubicBezTo>
                  <a:pt x="9" y="98"/>
                  <a:pt x="10" y="97"/>
                  <a:pt x="11" y="95"/>
                </a:cubicBezTo>
                <a:cubicBezTo>
                  <a:pt x="21" y="84"/>
                  <a:pt x="36" y="77"/>
                  <a:pt x="44" y="65"/>
                </a:cubicBezTo>
                <a:cubicBezTo>
                  <a:pt x="45" y="65"/>
                  <a:pt x="46" y="66"/>
                  <a:pt x="47" y="67"/>
                </a:cubicBezTo>
                <a:cubicBezTo>
                  <a:pt x="47" y="67"/>
                  <a:pt x="47" y="67"/>
                  <a:pt x="47" y="67"/>
                </a:cubicBezTo>
                <a:cubicBezTo>
                  <a:pt x="47" y="68"/>
                  <a:pt x="46" y="68"/>
                  <a:pt x="46" y="68"/>
                </a:cubicBezTo>
                <a:close/>
                <a:moveTo>
                  <a:pt x="44" y="64"/>
                </a:moveTo>
                <a:cubicBezTo>
                  <a:pt x="37" y="69"/>
                  <a:pt x="31" y="73"/>
                  <a:pt x="25" y="78"/>
                </a:cubicBezTo>
                <a:cubicBezTo>
                  <a:pt x="21" y="81"/>
                  <a:pt x="18" y="84"/>
                  <a:pt x="15" y="86"/>
                </a:cubicBezTo>
                <a:cubicBezTo>
                  <a:pt x="13" y="89"/>
                  <a:pt x="8" y="91"/>
                  <a:pt x="6" y="93"/>
                </a:cubicBezTo>
                <a:cubicBezTo>
                  <a:pt x="6" y="93"/>
                  <a:pt x="6" y="93"/>
                  <a:pt x="6" y="93"/>
                </a:cubicBezTo>
                <a:cubicBezTo>
                  <a:pt x="17" y="82"/>
                  <a:pt x="31" y="74"/>
                  <a:pt x="42" y="62"/>
                </a:cubicBezTo>
                <a:cubicBezTo>
                  <a:pt x="42" y="63"/>
                  <a:pt x="43" y="63"/>
                  <a:pt x="44" y="64"/>
                </a:cubicBezTo>
                <a:close/>
                <a:moveTo>
                  <a:pt x="9" y="87"/>
                </a:moveTo>
                <a:cubicBezTo>
                  <a:pt x="14" y="82"/>
                  <a:pt x="20" y="77"/>
                  <a:pt x="26" y="72"/>
                </a:cubicBezTo>
                <a:cubicBezTo>
                  <a:pt x="29" y="70"/>
                  <a:pt x="32" y="67"/>
                  <a:pt x="35" y="65"/>
                </a:cubicBezTo>
                <a:cubicBezTo>
                  <a:pt x="37" y="64"/>
                  <a:pt x="38" y="63"/>
                  <a:pt x="39" y="62"/>
                </a:cubicBezTo>
                <a:cubicBezTo>
                  <a:pt x="40" y="62"/>
                  <a:pt x="40" y="62"/>
                  <a:pt x="41" y="62"/>
                </a:cubicBezTo>
                <a:cubicBezTo>
                  <a:pt x="41" y="62"/>
                  <a:pt x="41" y="62"/>
                  <a:pt x="41" y="62"/>
                </a:cubicBezTo>
                <a:cubicBezTo>
                  <a:pt x="41" y="63"/>
                  <a:pt x="40" y="63"/>
                  <a:pt x="40" y="64"/>
                </a:cubicBezTo>
                <a:cubicBezTo>
                  <a:pt x="30" y="74"/>
                  <a:pt x="17" y="82"/>
                  <a:pt x="7" y="92"/>
                </a:cubicBezTo>
                <a:cubicBezTo>
                  <a:pt x="7" y="90"/>
                  <a:pt x="8" y="89"/>
                  <a:pt x="9" y="87"/>
                </a:cubicBezTo>
                <a:close/>
                <a:moveTo>
                  <a:pt x="23" y="81"/>
                </a:moveTo>
                <a:cubicBezTo>
                  <a:pt x="27" y="77"/>
                  <a:pt x="31" y="75"/>
                  <a:pt x="35" y="72"/>
                </a:cubicBezTo>
                <a:cubicBezTo>
                  <a:pt x="37" y="70"/>
                  <a:pt x="38" y="69"/>
                  <a:pt x="40" y="67"/>
                </a:cubicBezTo>
                <a:cubicBezTo>
                  <a:pt x="41" y="67"/>
                  <a:pt x="42" y="66"/>
                  <a:pt x="43" y="65"/>
                </a:cubicBezTo>
                <a:cubicBezTo>
                  <a:pt x="45" y="64"/>
                  <a:pt x="40" y="69"/>
                  <a:pt x="41" y="68"/>
                </a:cubicBezTo>
                <a:cubicBezTo>
                  <a:pt x="31" y="80"/>
                  <a:pt x="16" y="87"/>
                  <a:pt x="7" y="99"/>
                </a:cubicBezTo>
                <a:cubicBezTo>
                  <a:pt x="6" y="98"/>
                  <a:pt x="6" y="96"/>
                  <a:pt x="6" y="94"/>
                </a:cubicBezTo>
                <a:cubicBezTo>
                  <a:pt x="13" y="91"/>
                  <a:pt x="18" y="85"/>
                  <a:pt x="23" y="81"/>
                </a:cubicBezTo>
                <a:close/>
                <a:moveTo>
                  <a:pt x="7" y="100"/>
                </a:moveTo>
                <a:cubicBezTo>
                  <a:pt x="14" y="95"/>
                  <a:pt x="21" y="89"/>
                  <a:pt x="28" y="84"/>
                </a:cubicBezTo>
                <a:cubicBezTo>
                  <a:pt x="31" y="81"/>
                  <a:pt x="35" y="79"/>
                  <a:pt x="38" y="76"/>
                </a:cubicBezTo>
                <a:cubicBezTo>
                  <a:pt x="39" y="76"/>
                  <a:pt x="39" y="75"/>
                  <a:pt x="40" y="75"/>
                </a:cubicBezTo>
                <a:cubicBezTo>
                  <a:pt x="35" y="79"/>
                  <a:pt x="31" y="83"/>
                  <a:pt x="27" y="87"/>
                </a:cubicBezTo>
                <a:cubicBezTo>
                  <a:pt x="21" y="92"/>
                  <a:pt x="14" y="97"/>
                  <a:pt x="10" y="103"/>
                </a:cubicBezTo>
                <a:cubicBezTo>
                  <a:pt x="9" y="102"/>
                  <a:pt x="8" y="101"/>
                  <a:pt x="7" y="100"/>
                </a:cubicBezTo>
                <a:close/>
                <a:moveTo>
                  <a:pt x="11" y="104"/>
                </a:moveTo>
                <a:cubicBezTo>
                  <a:pt x="24" y="95"/>
                  <a:pt x="34" y="83"/>
                  <a:pt x="48" y="75"/>
                </a:cubicBezTo>
                <a:cubicBezTo>
                  <a:pt x="48" y="75"/>
                  <a:pt x="51" y="73"/>
                  <a:pt x="50" y="73"/>
                </a:cubicBezTo>
                <a:cubicBezTo>
                  <a:pt x="49" y="75"/>
                  <a:pt x="47" y="77"/>
                  <a:pt x="45" y="78"/>
                </a:cubicBezTo>
                <a:cubicBezTo>
                  <a:pt x="42" y="81"/>
                  <a:pt x="39" y="84"/>
                  <a:pt x="35" y="87"/>
                </a:cubicBezTo>
                <a:cubicBezTo>
                  <a:pt x="28" y="93"/>
                  <a:pt x="21" y="99"/>
                  <a:pt x="14" y="106"/>
                </a:cubicBezTo>
                <a:cubicBezTo>
                  <a:pt x="14" y="106"/>
                  <a:pt x="14" y="106"/>
                  <a:pt x="14" y="106"/>
                </a:cubicBezTo>
                <a:cubicBezTo>
                  <a:pt x="13" y="105"/>
                  <a:pt x="12" y="105"/>
                  <a:pt x="11" y="104"/>
                </a:cubicBezTo>
                <a:cubicBezTo>
                  <a:pt x="11" y="104"/>
                  <a:pt x="11" y="104"/>
                  <a:pt x="11" y="104"/>
                </a:cubicBezTo>
                <a:close/>
                <a:moveTo>
                  <a:pt x="15" y="106"/>
                </a:moveTo>
                <a:cubicBezTo>
                  <a:pt x="22" y="103"/>
                  <a:pt x="26" y="96"/>
                  <a:pt x="32" y="92"/>
                </a:cubicBezTo>
                <a:cubicBezTo>
                  <a:pt x="38" y="88"/>
                  <a:pt x="44" y="82"/>
                  <a:pt x="50" y="77"/>
                </a:cubicBezTo>
                <a:cubicBezTo>
                  <a:pt x="51" y="77"/>
                  <a:pt x="53" y="76"/>
                  <a:pt x="53" y="75"/>
                </a:cubicBezTo>
                <a:cubicBezTo>
                  <a:pt x="52" y="78"/>
                  <a:pt x="50" y="79"/>
                  <a:pt x="48" y="81"/>
                </a:cubicBezTo>
                <a:cubicBezTo>
                  <a:pt x="45" y="84"/>
                  <a:pt x="43" y="87"/>
                  <a:pt x="40" y="90"/>
                </a:cubicBezTo>
                <a:cubicBezTo>
                  <a:pt x="34" y="95"/>
                  <a:pt x="28" y="100"/>
                  <a:pt x="23" y="106"/>
                </a:cubicBezTo>
                <a:cubicBezTo>
                  <a:pt x="23" y="106"/>
                  <a:pt x="23" y="107"/>
                  <a:pt x="23" y="107"/>
                </a:cubicBezTo>
                <a:cubicBezTo>
                  <a:pt x="30" y="103"/>
                  <a:pt x="35" y="97"/>
                  <a:pt x="41" y="92"/>
                </a:cubicBezTo>
                <a:cubicBezTo>
                  <a:pt x="48" y="86"/>
                  <a:pt x="55" y="80"/>
                  <a:pt x="62" y="74"/>
                </a:cubicBezTo>
                <a:cubicBezTo>
                  <a:pt x="62" y="74"/>
                  <a:pt x="62" y="74"/>
                  <a:pt x="62" y="74"/>
                </a:cubicBezTo>
                <a:cubicBezTo>
                  <a:pt x="61" y="76"/>
                  <a:pt x="60" y="77"/>
                  <a:pt x="59" y="78"/>
                </a:cubicBezTo>
                <a:cubicBezTo>
                  <a:pt x="56" y="81"/>
                  <a:pt x="52" y="85"/>
                  <a:pt x="49" y="88"/>
                </a:cubicBezTo>
                <a:cubicBezTo>
                  <a:pt x="42" y="94"/>
                  <a:pt x="35" y="100"/>
                  <a:pt x="29" y="106"/>
                </a:cubicBezTo>
                <a:cubicBezTo>
                  <a:pt x="29" y="106"/>
                  <a:pt x="29" y="107"/>
                  <a:pt x="29" y="107"/>
                </a:cubicBezTo>
                <a:cubicBezTo>
                  <a:pt x="30" y="106"/>
                  <a:pt x="30" y="106"/>
                  <a:pt x="31" y="106"/>
                </a:cubicBezTo>
                <a:cubicBezTo>
                  <a:pt x="31" y="105"/>
                  <a:pt x="31" y="105"/>
                  <a:pt x="31" y="105"/>
                </a:cubicBezTo>
                <a:cubicBezTo>
                  <a:pt x="38" y="100"/>
                  <a:pt x="44" y="95"/>
                  <a:pt x="51" y="89"/>
                </a:cubicBezTo>
                <a:cubicBezTo>
                  <a:pt x="55" y="85"/>
                  <a:pt x="58" y="81"/>
                  <a:pt x="63" y="77"/>
                </a:cubicBezTo>
                <a:cubicBezTo>
                  <a:pt x="65" y="75"/>
                  <a:pt x="68" y="73"/>
                  <a:pt x="70" y="71"/>
                </a:cubicBezTo>
                <a:cubicBezTo>
                  <a:pt x="70" y="71"/>
                  <a:pt x="70" y="72"/>
                  <a:pt x="69" y="72"/>
                </a:cubicBezTo>
                <a:cubicBezTo>
                  <a:pt x="66" y="76"/>
                  <a:pt x="62" y="81"/>
                  <a:pt x="59" y="85"/>
                </a:cubicBezTo>
                <a:cubicBezTo>
                  <a:pt x="52" y="92"/>
                  <a:pt x="43" y="99"/>
                  <a:pt x="36" y="107"/>
                </a:cubicBezTo>
                <a:cubicBezTo>
                  <a:pt x="36" y="107"/>
                  <a:pt x="36" y="107"/>
                  <a:pt x="36" y="107"/>
                </a:cubicBezTo>
                <a:cubicBezTo>
                  <a:pt x="29" y="107"/>
                  <a:pt x="22" y="108"/>
                  <a:pt x="15" y="106"/>
                </a:cubicBezTo>
                <a:close/>
                <a:moveTo>
                  <a:pt x="48" y="90"/>
                </a:moveTo>
                <a:cubicBezTo>
                  <a:pt x="44" y="93"/>
                  <a:pt x="41" y="97"/>
                  <a:pt x="37" y="100"/>
                </a:cubicBezTo>
                <a:cubicBezTo>
                  <a:pt x="36" y="101"/>
                  <a:pt x="34" y="102"/>
                  <a:pt x="33" y="103"/>
                </a:cubicBezTo>
                <a:cubicBezTo>
                  <a:pt x="33" y="103"/>
                  <a:pt x="34" y="102"/>
                  <a:pt x="34" y="102"/>
                </a:cubicBezTo>
                <a:cubicBezTo>
                  <a:pt x="38" y="99"/>
                  <a:pt x="41" y="95"/>
                  <a:pt x="45" y="92"/>
                </a:cubicBezTo>
                <a:cubicBezTo>
                  <a:pt x="46" y="91"/>
                  <a:pt x="47" y="91"/>
                  <a:pt x="48" y="90"/>
                </a:cubicBezTo>
                <a:close/>
                <a:moveTo>
                  <a:pt x="40" y="107"/>
                </a:moveTo>
                <a:cubicBezTo>
                  <a:pt x="39" y="107"/>
                  <a:pt x="38" y="107"/>
                  <a:pt x="37" y="107"/>
                </a:cubicBezTo>
                <a:cubicBezTo>
                  <a:pt x="40" y="105"/>
                  <a:pt x="42" y="103"/>
                  <a:pt x="45" y="100"/>
                </a:cubicBezTo>
                <a:cubicBezTo>
                  <a:pt x="48" y="97"/>
                  <a:pt x="52" y="94"/>
                  <a:pt x="55" y="91"/>
                </a:cubicBezTo>
                <a:cubicBezTo>
                  <a:pt x="63" y="84"/>
                  <a:pt x="69" y="77"/>
                  <a:pt x="77" y="70"/>
                </a:cubicBezTo>
                <a:cubicBezTo>
                  <a:pt x="78" y="69"/>
                  <a:pt x="81" y="67"/>
                  <a:pt x="81" y="66"/>
                </a:cubicBezTo>
                <a:cubicBezTo>
                  <a:pt x="80" y="69"/>
                  <a:pt x="78" y="71"/>
                  <a:pt x="76" y="73"/>
                </a:cubicBezTo>
                <a:cubicBezTo>
                  <a:pt x="72" y="76"/>
                  <a:pt x="70" y="80"/>
                  <a:pt x="67" y="84"/>
                </a:cubicBezTo>
                <a:cubicBezTo>
                  <a:pt x="64" y="88"/>
                  <a:pt x="61" y="91"/>
                  <a:pt x="57" y="94"/>
                </a:cubicBezTo>
                <a:cubicBezTo>
                  <a:pt x="54" y="98"/>
                  <a:pt x="50" y="103"/>
                  <a:pt x="46" y="106"/>
                </a:cubicBezTo>
                <a:cubicBezTo>
                  <a:pt x="46" y="106"/>
                  <a:pt x="46" y="107"/>
                  <a:pt x="46" y="107"/>
                </a:cubicBezTo>
                <a:cubicBezTo>
                  <a:pt x="44" y="107"/>
                  <a:pt x="42" y="107"/>
                  <a:pt x="40" y="107"/>
                </a:cubicBezTo>
                <a:close/>
                <a:moveTo>
                  <a:pt x="46" y="107"/>
                </a:moveTo>
                <a:cubicBezTo>
                  <a:pt x="46" y="107"/>
                  <a:pt x="46" y="107"/>
                  <a:pt x="46" y="107"/>
                </a:cubicBezTo>
                <a:cubicBezTo>
                  <a:pt x="50" y="105"/>
                  <a:pt x="52" y="102"/>
                  <a:pt x="55" y="99"/>
                </a:cubicBezTo>
                <a:cubicBezTo>
                  <a:pt x="58" y="95"/>
                  <a:pt x="62" y="92"/>
                  <a:pt x="66" y="89"/>
                </a:cubicBezTo>
                <a:cubicBezTo>
                  <a:pt x="73" y="82"/>
                  <a:pt x="81" y="75"/>
                  <a:pt x="88" y="68"/>
                </a:cubicBezTo>
                <a:cubicBezTo>
                  <a:pt x="86" y="70"/>
                  <a:pt x="83" y="75"/>
                  <a:pt x="80" y="78"/>
                </a:cubicBezTo>
                <a:cubicBezTo>
                  <a:pt x="78" y="82"/>
                  <a:pt x="74" y="85"/>
                  <a:pt x="71" y="88"/>
                </a:cubicBezTo>
                <a:cubicBezTo>
                  <a:pt x="65" y="94"/>
                  <a:pt x="59" y="99"/>
                  <a:pt x="54" y="106"/>
                </a:cubicBezTo>
                <a:cubicBezTo>
                  <a:pt x="54" y="106"/>
                  <a:pt x="55" y="107"/>
                  <a:pt x="55" y="107"/>
                </a:cubicBezTo>
                <a:cubicBezTo>
                  <a:pt x="55" y="106"/>
                  <a:pt x="56" y="106"/>
                  <a:pt x="56" y="105"/>
                </a:cubicBezTo>
                <a:cubicBezTo>
                  <a:pt x="56" y="106"/>
                  <a:pt x="57" y="105"/>
                  <a:pt x="57" y="104"/>
                </a:cubicBezTo>
                <a:cubicBezTo>
                  <a:pt x="63" y="97"/>
                  <a:pt x="70" y="92"/>
                  <a:pt x="76" y="86"/>
                </a:cubicBezTo>
                <a:cubicBezTo>
                  <a:pt x="84" y="79"/>
                  <a:pt x="91" y="72"/>
                  <a:pt x="99" y="66"/>
                </a:cubicBezTo>
                <a:cubicBezTo>
                  <a:pt x="96" y="68"/>
                  <a:pt x="92" y="72"/>
                  <a:pt x="89" y="76"/>
                </a:cubicBezTo>
                <a:cubicBezTo>
                  <a:pt x="86" y="79"/>
                  <a:pt x="83" y="83"/>
                  <a:pt x="80" y="87"/>
                </a:cubicBezTo>
                <a:cubicBezTo>
                  <a:pt x="76" y="90"/>
                  <a:pt x="73" y="94"/>
                  <a:pt x="70" y="98"/>
                </a:cubicBezTo>
                <a:cubicBezTo>
                  <a:pt x="67" y="102"/>
                  <a:pt x="63" y="104"/>
                  <a:pt x="60" y="107"/>
                </a:cubicBezTo>
                <a:cubicBezTo>
                  <a:pt x="60" y="107"/>
                  <a:pt x="60" y="107"/>
                  <a:pt x="60" y="107"/>
                </a:cubicBezTo>
                <a:cubicBezTo>
                  <a:pt x="55" y="107"/>
                  <a:pt x="51" y="107"/>
                  <a:pt x="46" y="107"/>
                </a:cubicBezTo>
                <a:close/>
                <a:moveTo>
                  <a:pt x="61" y="107"/>
                </a:moveTo>
                <a:cubicBezTo>
                  <a:pt x="67" y="103"/>
                  <a:pt x="71" y="97"/>
                  <a:pt x="77" y="93"/>
                </a:cubicBezTo>
                <a:cubicBezTo>
                  <a:pt x="83" y="87"/>
                  <a:pt x="89" y="81"/>
                  <a:pt x="96" y="75"/>
                </a:cubicBezTo>
                <a:cubicBezTo>
                  <a:pt x="97" y="74"/>
                  <a:pt x="98" y="73"/>
                  <a:pt x="99" y="72"/>
                </a:cubicBezTo>
                <a:cubicBezTo>
                  <a:pt x="100" y="71"/>
                  <a:pt x="101" y="71"/>
                  <a:pt x="102" y="70"/>
                </a:cubicBezTo>
                <a:cubicBezTo>
                  <a:pt x="101" y="71"/>
                  <a:pt x="100" y="72"/>
                  <a:pt x="100" y="73"/>
                </a:cubicBezTo>
                <a:cubicBezTo>
                  <a:pt x="97" y="76"/>
                  <a:pt x="94" y="78"/>
                  <a:pt x="92" y="81"/>
                </a:cubicBezTo>
                <a:cubicBezTo>
                  <a:pt x="87" y="87"/>
                  <a:pt x="82" y="92"/>
                  <a:pt x="78" y="97"/>
                </a:cubicBezTo>
                <a:cubicBezTo>
                  <a:pt x="75" y="101"/>
                  <a:pt x="71" y="104"/>
                  <a:pt x="68" y="108"/>
                </a:cubicBezTo>
                <a:cubicBezTo>
                  <a:pt x="66" y="108"/>
                  <a:pt x="63" y="107"/>
                  <a:pt x="61" y="107"/>
                </a:cubicBezTo>
                <a:close/>
                <a:moveTo>
                  <a:pt x="100" y="78"/>
                </a:moveTo>
                <a:cubicBezTo>
                  <a:pt x="101" y="77"/>
                  <a:pt x="102" y="76"/>
                  <a:pt x="104" y="75"/>
                </a:cubicBezTo>
                <a:cubicBezTo>
                  <a:pt x="107" y="73"/>
                  <a:pt x="103" y="76"/>
                  <a:pt x="102" y="77"/>
                </a:cubicBezTo>
                <a:cubicBezTo>
                  <a:pt x="99" y="81"/>
                  <a:pt x="95" y="84"/>
                  <a:pt x="92" y="88"/>
                </a:cubicBezTo>
                <a:cubicBezTo>
                  <a:pt x="90" y="91"/>
                  <a:pt x="87" y="93"/>
                  <a:pt x="85" y="96"/>
                </a:cubicBezTo>
                <a:cubicBezTo>
                  <a:pt x="82" y="101"/>
                  <a:pt x="79" y="103"/>
                  <a:pt x="75" y="107"/>
                </a:cubicBezTo>
                <a:cubicBezTo>
                  <a:pt x="75" y="107"/>
                  <a:pt x="75" y="108"/>
                  <a:pt x="76" y="108"/>
                </a:cubicBezTo>
                <a:cubicBezTo>
                  <a:pt x="86" y="101"/>
                  <a:pt x="93" y="90"/>
                  <a:pt x="102" y="82"/>
                </a:cubicBezTo>
                <a:cubicBezTo>
                  <a:pt x="104" y="80"/>
                  <a:pt x="106" y="78"/>
                  <a:pt x="108" y="75"/>
                </a:cubicBezTo>
                <a:cubicBezTo>
                  <a:pt x="106" y="78"/>
                  <a:pt x="104" y="81"/>
                  <a:pt x="101" y="83"/>
                </a:cubicBezTo>
                <a:cubicBezTo>
                  <a:pt x="97" y="89"/>
                  <a:pt x="92" y="95"/>
                  <a:pt x="87" y="101"/>
                </a:cubicBezTo>
                <a:cubicBezTo>
                  <a:pt x="86" y="102"/>
                  <a:pt x="85" y="104"/>
                  <a:pt x="84" y="105"/>
                </a:cubicBezTo>
                <a:cubicBezTo>
                  <a:pt x="84" y="105"/>
                  <a:pt x="83" y="106"/>
                  <a:pt x="83" y="106"/>
                </a:cubicBezTo>
                <a:cubicBezTo>
                  <a:pt x="82" y="107"/>
                  <a:pt x="82" y="107"/>
                  <a:pt x="82" y="108"/>
                </a:cubicBezTo>
                <a:cubicBezTo>
                  <a:pt x="82" y="108"/>
                  <a:pt x="81" y="108"/>
                  <a:pt x="81" y="109"/>
                </a:cubicBezTo>
                <a:cubicBezTo>
                  <a:pt x="77" y="108"/>
                  <a:pt x="73" y="108"/>
                  <a:pt x="69" y="108"/>
                </a:cubicBezTo>
                <a:cubicBezTo>
                  <a:pt x="73" y="103"/>
                  <a:pt x="78" y="99"/>
                  <a:pt x="82" y="94"/>
                </a:cubicBezTo>
                <a:cubicBezTo>
                  <a:pt x="87" y="88"/>
                  <a:pt x="93" y="83"/>
                  <a:pt x="100" y="78"/>
                </a:cubicBezTo>
                <a:close/>
                <a:moveTo>
                  <a:pt x="86" y="109"/>
                </a:moveTo>
                <a:cubicBezTo>
                  <a:pt x="84" y="109"/>
                  <a:pt x="83" y="109"/>
                  <a:pt x="82" y="109"/>
                </a:cubicBezTo>
                <a:cubicBezTo>
                  <a:pt x="82" y="108"/>
                  <a:pt x="82" y="108"/>
                  <a:pt x="82" y="108"/>
                </a:cubicBezTo>
                <a:cubicBezTo>
                  <a:pt x="82" y="108"/>
                  <a:pt x="82" y="108"/>
                  <a:pt x="82" y="108"/>
                </a:cubicBezTo>
                <a:cubicBezTo>
                  <a:pt x="85" y="105"/>
                  <a:pt x="87" y="103"/>
                  <a:pt x="90" y="100"/>
                </a:cubicBezTo>
                <a:cubicBezTo>
                  <a:pt x="95" y="95"/>
                  <a:pt x="100" y="91"/>
                  <a:pt x="105" y="86"/>
                </a:cubicBezTo>
                <a:cubicBezTo>
                  <a:pt x="106" y="84"/>
                  <a:pt x="107" y="83"/>
                  <a:pt x="109" y="82"/>
                </a:cubicBezTo>
                <a:cubicBezTo>
                  <a:pt x="109" y="82"/>
                  <a:pt x="112" y="78"/>
                  <a:pt x="110" y="82"/>
                </a:cubicBezTo>
                <a:cubicBezTo>
                  <a:pt x="108" y="85"/>
                  <a:pt x="105" y="88"/>
                  <a:pt x="103" y="91"/>
                </a:cubicBezTo>
                <a:cubicBezTo>
                  <a:pt x="98" y="96"/>
                  <a:pt x="93" y="102"/>
                  <a:pt x="88" y="107"/>
                </a:cubicBezTo>
                <a:cubicBezTo>
                  <a:pt x="88" y="107"/>
                  <a:pt x="88" y="108"/>
                  <a:pt x="89" y="108"/>
                </a:cubicBezTo>
                <a:cubicBezTo>
                  <a:pt x="97" y="102"/>
                  <a:pt x="103" y="94"/>
                  <a:pt x="110" y="88"/>
                </a:cubicBezTo>
                <a:cubicBezTo>
                  <a:pt x="111" y="87"/>
                  <a:pt x="113" y="85"/>
                  <a:pt x="113" y="84"/>
                </a:cubicBezTo>
                <a:cubicBezTo>
                  <a:pt x="112" y="87"/>
                  <a:pt x="110" y="89"/>
                  <a:pt x="108" y="92"/>
                </a:cubicBezTo>
                <a:cubicBezTo>
                  <a:pt x="104" y="96"/>
                  <a:pt x="101" y="100"/>
                  <a:pt x="98" y="104"/>
                </a:cubicBezTo>
                <a:cubicBezTo>
                  <a:pt x="97" y="104"/>
                  <a:pt x="97" y="105"/>
                  <a:pt x="96" y="105"/>
                </a:cubicBezTo>
                <a:cubicBezTo>
                  <a:pt x="95" y="107"/>
                  <a:pt x="94" y="108"/>
                  <a:pt x="92" y="109"/>
                </a:cubicBezTo>
                <a:cubicBezTo>
                  <a:pt x="92" y="109"/>
                  <a:pt x="92" y="109"/>
                  <a:pt x="92" y="109"/>
                </a:cubicBezTo>
                <a:cubicBezTo>
                  <a:pt x="90" y="109"/>
                  <a:pt x="87" y="109"/>
                  <a:pt x="86" y="109"/>
                </a:cubicBezTo>
                <a:close/>
                <a:moveTo>
                  <a:pt x="115" y="93"/>
                </a:moveTo>
                <a:cubicBezTo>
                  <a:pt x="115" y="94"/>
                  <a:pt x="115" y="95"/>
                  <a:pt x="114" y="96"/>
                </a:cubicBezTo>
                <a:cubicBezTo>
                  <a:pt x="110" y="100"/>
                  <a:pt x="106" y="104"/>
                  <a:pt x="102" y="108"/>
                </a:cubicBezTo>
                <a:cubicBezTo>
                  <a:pt x="102" y="108"/>
                  <a:pt x="102" y="108"/>
                  <a:pt x="102" y="108"/>
                </a:cubicBezTo>
                <a:cubicBezTo>
                  <a:pt x="102" y="108"/>
                  <a:pt x="101" y="108"/>
                  <a:pt x="100" y="109"/>
                </a:cubicBezTo>
                <a:cubicBezTo>
                  <a:pt x="105" y="104"/>
                  <a:pt x="109" y="100"/>
                  <a:pt x="113" y="95"/>
                </a:cubicBezTo>
                <a:cubicBezTo>
                  <a:pt x="114" y="95"/>
                  <a:pt x="117" y="91"/>
                  <a:pt x="115" y="93"/>
                </a:cubicBezTo>
                <a:close/>
                <a:moveTo>
                  <a:pt x="112" y="99"/>
                </a:moveTo>
                <a:cubicBezTo>
                  <a:pt x="110" y="101"/>
                  <a:pt x="108" y="104"/>
                  <a:pt x="106" y="106"/>
                </a:cubicBezTo>
                <a:cubicBezTo>
                  <a:pt x="101" y="110"/>
                  <a:pt x="107" y="103"/>
                  <a:pt x="108" y="102"/>
                </a:cubicBezTo>
                <a:cubicBezTo>
                  <a:pt x="110" y="101"/>
                  <a:pt x="111" y="100"/>
                  <a:pt x="112" y="99"/>
                </a:cubicBezTo>
                <a:close/>
                <a:moveTo>
                  <a:pt x="99" y="109"/>
                </a:moveTo>
                <a:cubicBezTo>
                  <a:pt x="97" y="109"/>
                  <a:pt x="95" y="109"/>
                  <a:pt x="93" y="109"/>
                </a:cubicBezTo>
                <a:cubicBezTo>
                  <a:pt x="94" y="109"/>
                  <a:pt x="94" y="109"/>
                  <a:pt x="94" y="108"/>
                </a:cubicBezTo>
                <a:cubicBezTo>
                  <a:pt x="94" y="109"/>
                  <a:pt x="95" y="108"/>
                  <a:pt x="95" y="107"/>
                </a:cubicBezTo>
                <a:cubicBezTo>
                  <a:pt x="96" y="106"/>
                  <a:pt x="97" y="105"/>
                  <a:pt x="99" y="104"/>
                </a:cubicBezTo>
                <a:cubicBezTo>
                  <a:pt x="102" y="101"/>
                  <a:pt x="106" y="97"/>
                  <a:pt x="109" y="93"/>
                </a:cubicBezTo>
                <a:cubicBezTo>
                  <a:pt x="110" y="92"/>
                  <a:pt x="116" y="87"/>
                  <a:pt x="114" y="90"/>
                </a:cubicBezTo>
                <a:cubicBezTo>
                  <a:pt x="112" y="92"/>
                  <a:pt x="110" y="95"/>
                  <a:pt x="108" y="97"/>
                </a:cubicBezTo>
                <a:cubicBezTo>
                  <a:pt x="105" y="100"/>
                  <a:pt x="102" y="105"/>
                  <a:pt x="99" y="109"/>
                </a:cubicBezTo>
                <a:close/>
                <a:moveTo>
                  <a:pt x="104" y="108"/>
                </a:moveTo>
                <a:cubicBezTo>
                  <a:pt x="108" y="105"/>
                  <a:pt x="112" y="101"/>
                  <a:pt x="115" y="96"/>
                </a:cubicBezTo>
                <a:cubicBezTo>
                  <a:pt x="115" y="96"/>
                  <a:pt x="115" y="96"/>
                  <a:pt x="116" y="95"/>
                </a:cubicBezTo>
                <a:cubicBezTo>
                  <a:pt x="116" y="95"/>
                  <a:pt x="116" y="94"/>
                  <a:pt x="117" y="94"/>
                </a:cubicBezTo>
                <a:cubicBezTo>
                  <a:pt x="117" y="94"/>
                  <a:pt x="116" y="95"/>
                  <a:pt x="116" y="95"/>
                </a:cubicBezTo>
                <a:cubicBezTo>
                  <a:pt x="115" y="97"/>
                  <a:pt x="114" y="98"/>
                  <a:pt x="113" y="99"/>
                </a:cubicBezTo>
                <a:cubicBezTo>
                  <a:pt x="111" y="102"/>
                  <a:pt x="109" y="105"/>
                  <a:pt x="106" y="107"/>
                </a:cubicBezTo>
                <a:cubicBezTo>
                  <a:pt x="105" y="108"/>
                  <a:pt x="104" y="108"/>
                  <a:pt x="104" y="108"/>
                </a:cubicBezTo>
                <a:close/>
                <a:moveTo>
                  <a:pt x="110" y="106"/>
                </a:moveTo>
                <a:cubicBezTo>
                  <a:pt x="109" y="106"/>
                  <a:pt x="108" y="107"/>
                  <a:pt x="107" y="107"/>
                </a:cubicBezTo>
                <a:cubicBezTo>
                  <a:pt x="107" y="107"/>
                  <a:pt x="107" y="107"/>
                  <a:pt x="107" y="107"/>
                </a:cubicBezTo>
                <a:cubicBezTo>
                  <a:pt x="108" y="107"/>
                  <a:pt x="108" y="107"/>
                  <a:pt x="108" y="107"/>
                </a:cubicBezTo>
                <a:cubicBezTo>
                  <a:pt x="108" y="107"/>
                  <a:pt x="108" y="107"/>
                  <a:pt x="108" y="107"/>
                </a:cubicBezTo>
                <a:cubicBezTo>
                  <a:pt x="110" y="104"/>
                  <a:pt x="113" y="102"/>
                  <a:pt x="115" y="99"/>
                </a:cubicBezTo>
                <a:cubicBezTo>
                  <a:pt x="116" y="98"/>
                  <a:pt x="119" y="94"/>
                  <a:pt x="117" y="99"/>
                </a:cubicBezTo>
                <a:cubicBezTo>
                  <a:pt x="115" y="102"/>
                  <a:pt x="113" y="104"/>
                  <a:pt x="110" y="106"/>
                </a:cubicBezTo>
                <a:cubicBezTo>
                  <a:pt x="110" y="106"/>
                  <a:pt x="110" y="106"/>
                  <a:pt x="110" y="106"/>
                </a:cubicBezTo>
                <a:close/>
                <a:moveTo>
                  <a:pt x="114" y="104"/>
                </a:moveTo>
                <a:cubicBezTo>
                  <a:pt x="116" y="102"/>
                  <a:pt x="118" y="99"/>
                  <a:pt x="119" y="96"/>
                </a:cubicBezTo>
                <a:cubicBezTo>
                  <a:pt x="119" y="95"/>
                  <a:pt x="118" y="95"/>
                  <a:pt x="118" y="95"/>
                </a:cubicBezTo>
                <a:cubicBezTo>
                  <a:pt x="117" y="97"/>
                  <a:pt x="116" y="98"/>
                  <a:pt x="114" y="99"/>
                </a:cubicBezTo>
                <a:cubicBezTo>
                  <a:pt x="116" y="97"/>
                  <a:pt x="117" y="95"/>
                  <a:pt x="118" y="93"/>
                </a:cubicBezTo>
                <a:cubicBezTo>
                  <a:pt x="118" y="93"/>
                  <a:pt x="118" y="92"/>
                  <a:pt x="117" y="92"/>
                </a:cubicBezTo>
                <a:cubicBezTo>
                  <a:pt x="117" y="93"/>
                  <a:pt x="116" y="93"/>
                  <a:pt x="116" y="94"/>
                </a:cubicBezTo>
                <a:cubicBezTo>
                  <a:pt x="116" y="93"/>
                  <a:pt x="117" y="92"/>
                  <a:pt x="117" y="91"/>
                </a:cubicBezTo>
                <a:cubicBezTo>
                  <a:pt x="117" y="91"/>
                  <a:pt x="117" y="91"/>
                  <a:pt x="116" y="91"/>
                </a:cubicBezTo>
                <a:cubicBezTo>
                  <a:pt x="113" y="94"/>
                  <a:pt x="110" y="97"/>
                  <a:pt x="107" y="101"/>
                </a:cubicBezTo>
                <a:cubicBezTo>
                  <a:pt x="106" y="102"/>
                  <a:pt x="104" y="104"/>
                  <a:pt x="102" y="106"/>
                </a:cubicBezTo>
                <a:cubicBezTo>
                  <a:pt x="102" y="106"/>
                  <a:pt x="102" y="106"/>
                  <a:pt x="101" y="107"/>
                </a:cubicBezTo>
                <a:cubicBezTo>
                  <a:pt x="104" y="104"/>
                  <a:pt x="106" y="100"/>
                  <a:pt x="109" y="97"/>
                </a:cubicBezTo>
                <a:cubicBezTo>
                  <a:pt x="111" y="94"/>
                  <a:pt x="114" y="92"/>
                  <a:pt x="116" y="88"/>
                </a:cubicBezTo>
                <a:cubicBezTo>
                  <a:pt x="116" y="88"/>
                  <a:pt x="115" y="87"/>
                  <a:pt x="115" y="88"/>
                </a:cubicBezTo>
                <a:cubicBezTo>
                  <a:pt x="110" y="91"/>
                  <a:pt x="106" y="95"/>
                  <a:pt x="102" y="100"/>
                </a:cubicBezTo>
                <a:cubicBezTo>
                  <a:pt x="102" y="99"/>
                  <a:pt x="103" y="99"/>
                  <a:pt x="103" y="98"/>
                </a:cubicBezTo>
                <a:cubicBezTo>
                  <a:pt x="107" y="93"/>
                  <a:pt x="112" y="89"/>
                  <a:pt x="115" y="83"/>
                </a:cubicBezTo>
                <a:cubicBezTo>
                  <a:pt x="115" y="83"/>
                  <a:pt x="114" y="83"/>
                  <a:pt x="114" y="83"/>
                </a:cubicBezTo>
                <a:cubicBezTo>
                  <a:pt x="110" y="86"/>
                  <a:pt x="106" y="90"/>
                  <a:pt x="103" y="94"/>
                </a:cubicBezTo>
                <a:cubicBezTo>
                  <a:pt x="98" y="98"/>
                  <a:pt x="94" y="102"/>
                  <a:pt x="90" y="106"/>
                </a:cubicBezTo>
                <a:cubicBezTo>
                  <a:pt x="98" y="98"/>
                  <a:pt x="106" y="89"/>
                  <a:pt x="112" y="79"/>
                </a:cubicBezTo>
                <a:cubicBezTo>
                  <a:pt x="112" y="79"/>
                  <a:pt x="112" y="79"/>
                  <a:pt x="112" y="79"/>
                </a:cubicBezTo>
                <a:cubicBezTo>
                  <a:pt x="106" y="83"/>
                  <a:pt x="102" y="88"/>
                  <a:pt x="97" y="92"/>
                </a:cubicBezTo>
                <a:cubicBezTo>
                  <a:pt x="95" y="95"/>
                  <a:pt x="92" y="97"/>
                  <a:pt x="89" y="100"/>
                </a:cubicBezTo>
                <a:cubicBezTo>
                  <a:pt x="96" y="91"/>
                  <a:pt x="102" y="83"/>
                  <a:pt x="110" y="75"/>
                </a:cubicBezTo>
                <a:cubicBezTo>
                  <a:pt x="110" y="75"/>
                  <a:pt x="110" y="75"/>
                  <a:pt x="110" y="75"/>
                </a:cubicBezTo>
                <a:cubicBezTo>
                  <a:pt x="114" y="80"/>
                  <a:pt x="118" y="86"/>
                  <a:pt x="119" y="93"/>
                </a:cubicBezTo>
                <a:cubicBezTo>
                  <a:pt x="119" y="98"/>
                  <a:pt x="117" y="102"/>
                  <a:pt x="114" y="104"/>
                </a:cubicBezTo>
                <a:close/>
                <a:moveTo>
                  <a:pt x="109" y="74"/>
                </a:moveTo>
                <a:cubicBezTo>
                  <a:pt x="100" y="81"/>
                  <a:pt x="93" y="90"/>
                  <a:pt x="85" y="99"/>
                </a:cubicBezTo>
                <a:cubicBezTo>
                  <a:pt x="86" y="97"/>
                  <a:pt x="88" y="94"/>
                  <a:pt x="89" y="93"/>
                </a:cubicBezTo>
                <a:cubicBezTo>
                  <a:pt x="95" y="86"/>
                  <a:pt x="101" y="80"/>
                  <a:pt x="106" y="74"/>
                </a:cubicBezTo>
                <a:cubicBezTo>
                  <a:pt x="107" y="73"/>
                  <a:pt x="106" y="73"/>
                  <a:pt x="106" y="73"/>
                </a:cubicBezTo>
                <a:cubicBezTo>
                  <a:pt x="99" y="77"/>
                  <a:pt x="93" y="82"/>
                  <a:pt x="87" y="88"/>
                </a:cubicBezTo>
                <a:cubicBezTo>
                  <a:pt x="88" y="87"/>
                  <a:pt x="88" y="86"/>
                  <a:pt x="89" y="86"/>
                </a:cubicBezTo>
                <a:cubicBezTo>
                  <a:pt x="93" y="80"/>
                  <a:pt x="100" y="75"/>
                  <a:pt x="103" y="69"/>
                </a:cubicBezTo>
                <a:cubicBezTo>
                  <a:pt x="103" y="68"/>
                  <a:pt x="103" y="68"/>
                  <a:pt x="102" y="68"/>
                </a:cubicBezTo>
                <a:cubicBezTo>
                  <a:pt x="96" y="75"/>
                  <a:pt x="89" y="82"/>
                  <a:pt x="82" y="88"/>
                </a:cubicBezTo>
                <a:cubicBezTo>
                  <a:pt x="78" y="91"/>
                  <a:pt x="75" y="93"/>
                  <a:pt x="72" y="96"/>
                </a:cubicBezTo>
                <a:cubicBezTo>
                  <a:pt x="72" y="96"/>
                  <a:pt x="72" y="96"/>
                  <a:pt x="72" y="96"/>
                </a:cubicBezTo>
                <a:cubicBezTo>
                  <a:pt x="75" y="92"/>
                  <a:pt x="79" y="89"/>
                  <a:pt x="82" y="85"/>
                </a:cubicBezTo>
                <a:cubicBezTo>
                  <a:pt x="88" y="78"/>
                  <a:pt x="95" y="72"/>
                  <a:pt x="100" y="65"/>
                </a:cubicBezTo>
                <a:cubicBezTo>
                  <a:pt x="100" y="65"/>
                  <a:pt x="100" y="65"/>
                  <a:pt x="100" y="65"/>
                </a:cubicBezTo>
                <a:cubicBezTo>
                  <a:pt x="103" y="68"/>
                  <a:pt x="106" y="71"/>
                  <a:pt x="109" y="74"/>
                </a:cubicBezTo>
                <a:close/>
                <a:moveTo>
                  <a:pt x="40" y="41"/>
                </a:moveTo>
                <a:cubicBezTo>
                  <a:pt x="48" y="29"/>
                  <a:pt x="44" y="16"/>
                  <a:pt x="37" y="5"/>
                </a:cubicBezTo>
                <a:cubicBezTo>
                  <a:pt x="48" y="3"/>
                  <a:pt x="59" y="4"/>
                  <a:pt x="70" y="4"/>
                </a:cubicBezTo>
                <a:cubicBezTo>
                  <a:pt x="64" y="13"/>
                  <a:pt x="62" y="23"/>
                  <a:pt x="67" y="33"/>
                </a:cubicBezTo>
                <a:cubicBezTo>
                  <a:pt x="73" y="45"/>
                  <a:pt x="86" y="53"/>
                  <a:pt x="96" y="61"/>
                </a:cubicBezTo>
                <a:cubicBezTo>
                  <a:pt x="96" y="61"/>
                  <a:pt x="97" y="62"/>
                  <a:pt x="97" y="62"/>
                </a:cubicBezTo>
                <a:cubicBezTo>
                  <a:pt x="96" y="62"/>
                  <a:pt x="95" y="63"/>
                  <a:pt x="94" y="64"/>
                </a:cubicBezTo>
                <a:cubicBezTo>
                  <a:pt x="91" y="67"/>
                  <a:pt x="85" y="63"/>
                  <a:pt x="81" y="62"/>
                </a:cubicBezTo>
                <a:cubicBezTo>
                  <a:pt x="74" y="60"/>
                  <a:pt x="69" y="67"/>
                  <a:pt x="63" y="71"/>
                </a:cubicBezTo>
                <a:cubicBezTo>
                  <a:pt x="55" y="76"/>
                  <a:pt x="50" y="65"/>
                  <a:pt x="44" y="60"/>
                </a:cubicBezTo>
                <a:cubicBezTo>
                  <a:pt x="38" y="56"/>
                  <a:pt x="33" y="58"/>
                  <a:pt x="27" y="60"/>
                </a:cubicBezTo>
                <a:cubicBezTo>
                  <a:pt x="31" y="54"/>
                  <a:pt x="36" y="48"/>
                  <a:pt x="40" y="41"/>
                </a:cubicBezTo>
                <a:close/>
                <a:moveTo>
                  <a:pt x="16" y="75"/>
                </a:moveTo>
                <a:cubicBezTo>
                  <a:pt x="19" y="72"/>
                  <a:pt x="23" y="69"/>
                  <a:pt x="26" y="67"/>
                </a:cubicBezTo>
                <a:cubicBezTo>
                  <a:pt x="28" y="65"/>
                  <a:pt x="30" y="64"/>
                  <a:pt x="32" y="63"/>
                </a:cubicBezTo>
                <a:cubicBezTo>
                  <a:pt x="34" y="62"/>
                  <a:pt x="35" y="61"/>
                  <a:pt x="37" y="61"/>
                </a:cubicBezTo>
                <a:cubicBezTo>
                  <a:pt x="37" y="61"/>
                  <a:pt x="37" y="61"/>
                  <a:pt x="37" y="61"/>
                </a:cubicBezTo>
                <a:cubicBezTo>
                  <a:pt x="37" y="61"/>
                  <a:pt x="35" y="63"/>
                  <a:pt x="35" y="63"/>
                </a:cubicBezTo>
                <a:cubicBezTo>
                  <a:pt x="30" y="68"/>
                  <a:pt x="24" y="72"/>
                  <a:pt x="18" y="76"/>
                </a:cubicBezTo>
                <a:cubicBezTo>
                  <a:pt x="15" y="78"/>
                  <a:pt x="13" y="80"/>
                  <a:pt x="10" y="83"/>
                </a:cubicBezTo>
                <a:cubicBezTo>
                  <a:pt x="12" y="80"/>
                  <a:pt x="14" y="77"/>
                  <a:pt x="16" y="7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32" name="Freeform 128"/>
          <p:cNvSpPr>
            <a:spLocks noEditPoints="1"/>
          </p:cNvSpPr>
          <p:nvPr/>
        </p:nvSpPr>
        <p:spPr bwMode="auto">
          <a:xfrm>
            <a:off x="7454900" y="4848225"/>
            <a:ext cx="458787" cy="423863"/>
          </a:xfrm>
          <a:custGeom>
            <a:gdLst>
              <a:gd fmla="*/ 102 w 122" name="T0"/>
              <a:gd fmla="*/ 63 h 113" name="T1"/>
              <a:gd fmla="*/ 35 w 122" name="T2"/>
              <a:gd fmla="*/ 2 h 113" name="T3"/>
              <a:gd fmla="*/ 5 w 122" name="T4"/>
              <a:gd fmla="*/ 103 h 113" name="T5"/>
              <a:gd fmla="*/ 22 w 122" name="T6"/>
              <a:gd fmla="*/ 65 h 113" name="T7"/>
              <a:gd fmla="*/ 39 w 122" name="T8"/>
              <a:gd fmla="*/ 61 h 113" name="T9"/>
              <a:gd fmla="*/ 97 w 122" name="T10"/>
              <a:gd fmla="*/ 65 h 113" name="T11"/>
              <a:gd fmla="*/ 93 w 122" name="T12"/>
              <a:gd fmla="*/ 68 h 113" name="T13"/>
              <a:gd fmla="*/ 56 w 122" name="T14"/>
              <a:gd fmla="*/ 96 h 113" name="T15"/>
              <a:gd fmla="*/ 76 w 122" name="T16"/>
              <a:gd fmla="*/ 65 h 113" name="T17"/>
              <a:gd fmla="*/ 37 w 122" name="T18"/>
              <a:gd fmla="*/ 105 h 113" name="T19"/>
              <a:gd fmla="*/ 58 w 122" name="T20"/>
              <a:gd fmla="*/ 80 h 113" name="T21"/>
              <a:gd fmla="*/ 27 w 122" name="T22"/>
              <a:gd fmla="*/ 94 h 113" name="T23"/>
              <a:gd fmla="*/ 52 w 122" name="T24"/>
              <a:gd fmla="*/ 72 h 113" name="T25"/>
              <a:gd fmla="*/ 38 w 122" name="T26"/>
              <a:gd fmla="*/ 91 h 113" name="T27"/>
              <a:gd fmla="*/ 11 w 122" name="T28"/>
              <a:gd fmla="*/ 102 h 113" name="T29"/>
              <a:gd fmla="*/ 44 w 122" name="T30"/>
              <a:gd fmla="*/ 69 h 113" name="T31"/>
              <a:gd fmla="*/ 46 w 122" name="T32"/>
              <a:gd fmla="*/ 67 h 113" name="T33"/>
              <a:gd fmla="*/ 6 w 122" name="T34"/>
              <a:gd fmla="*/ 93 h 113" name="T35"/>
              <a:gd fmla="*/ 35 w 122" name="T36"/>
              <a:gd fmla="*/ 65 h 113" name="T37"/>
              <a:gd fmla="*/ 8 w 122" name="T38"/>
              <a:gd fmla="*/ 87 h 113" name="T39"/>
              <a:gd fmla="*/ 6 w 122" name="T40"/>
              <a:gd fmla="*/ 99 h 113" name="T41"/>
              <a:gd fmla="*/ 39 w 122" name="T42"/>
              <a:gd fmla="*/ 74 h 113" name="T43"/>
              <a:gd fmla="*/ 50 w 122" name="T44"/>
              <a:gd fmla="*/ 73 h 113" name="T45"/>
              <a:gd fmla="*/ 10 w 122" name="T46"/>
              <a:gd fmla="*/ 104 h 113" name="T47"/>
              <a:gd fmla="*/ 39 w 122" name="T48"/>
              <a:gd fmla="*/ 89 h 113" name="T49"/>
              <a:gd fmla="*/ 58 w 122" name="T50"/>
              <a:gd fmla="*/ 78 h 113" name="T51"/>
              <a:gd fmla="*/ 50 w 122" name="T52"/>
              <a:gd fmla="*/ 89 h 113" name="T53"/>
              <a:gd fmla="*/ 35 w 122" name="T54"/>
              <a:gd fmla="*/ 107 h 113" name="T55"/>
              <a:gd fmla="*/ 45 w 122" name="T56"/>
              <a:gd fmla="*/ 92 h 113" name="T57"/>
              <a:gd fmla="*/ 76 w 122" name="T58"/>
              <a:gd fmla="*/ 70 h 113" name="T59"/>
              <a:gd fmla="*/ 45 w 122" name="T60"/>
              <a:gd fmla="*/ 106 h 113" name="T61"/>
              <a:gd fmla="*/ 88 w 122" name="T62"/>
              <a:gd fmla="*/ 68 h 113" name="T63"/>
              <a:gd fmla="*/ 57 w 122" name="T64"/>
              <a:gd fmla="*/ 104 h 113" name="T65"/>
              <a:gd fmla="*/ 59 w 122" name="T66"/>
              <a:gd fmla="*/ 107 h 113" name="T67"/>
              <a:gd fmla="*/ 99 w 122" name="T68"/>
              <a:gd fmla="*/ 72 h 113" name="T69"/>
              <a:gd fmla="*/ 60 w 122" name="T70"/>
              <a:gd fmla="*/ 107 h 113" name="T71"/>
              <a:gd fmla="*/ 75 w 122" name="T72"/>
              <a:gd fmla="*/ 107 h 113" name="T73"/>
              <a:gd fmla="*/ 83 w 122" name="T74"/>
              <a:gd fmla="*/ 105 h 113" name="T75"/>
              <a:gd fmla="*/ 99 w 122" name="T76"/>
              <a:gd fmla="*/ 78 h 113" name="T77"/>
              <a:gd fmla="*/ 105 w 122" name="T78"/>
              <a:gd fmla="*/ 85 h 113" name="T79"/>
              <a:gd fmla="*/ 109 w 122" name="T80"/>
              <a:gd fmla="*/ 87 h 113" name="T81"/>
              <a:gd fmla="*/ 92 w 122" name="T82"/>
              <a:gd fmla="*/ 109 h 113" name="T83"/>
              <a:gd fmla="*/ 99 w 122" name="T84"/>
              <a:gd fmla="*/ 108 h 113" name="T85"/>
              <a:gd fmla="*/ 111 w 122" name="T86"/>
              <a:gd fmla="*/ 99 h 113" name="T87"/>
              <a:gd fmla="*/ 109 w 122" name="T88"/>
              <a:gd fmla="*/ 93 h 113" name="T89"/>
              <a:gd fmla="*/ 115 w 122" name="T90"/>
              <a:gd fmla="*/ 95 h 113" name="T91"/>
              <a:gd fmla="*/ 109 w 122" name="T92"/>
              <a:gd fmla="*/ 106 h 113" name="T93"/>
              <a:gd fmla="*/ 116 w 122" name="T94"/>
              <a:gd fmla="*/ 99 h 113" name="T95"/>
              <a:gd fmla="*/ 114 w 122" name="T96"/>
              <a:gd fmla="*/ 99 h 113" name="T97"/>
              <a:gd fmla="*/ 106 w 122" name="T98"/>
              <a:gd fmla="*/ 100 h 113" name="T99"/>
              <a:gd fmla="*/ 101 w 122" name="T100"/>
              <a:gd fmla="*/ 99 h 113" name="T101"/>
              <a:gd fmla="*/ 112 w 122" name="T102"/>
              <a:gd fmla="*/ 79 h 113" name="T103"/>
              <a:gd fmla="*/ 118 w 122" name="T104"/>
              <a:gd fmla="*/ 93 h 113" name="T105"/>
              <a:gd fmla="*/ 105 w 122" name="T106"/>
              <a:gd fmla="*/ 73 h 113" name="T107"/>
              <a:gd fmla="*/ 71 w 122" name="T108"/>
              <a:gd fmla="*/ 96 h 113" name="T109"/>
              <a:gd fmla="*/ 40 w 122" name="T110"/>
              <a:gd fmla="*/ 41 h 113" name="T111"/>
              <a:gd fmla="*/ 93 w 122" name="T112"/>
              <a:gd fmla="*/ 64 h 113" name="T113"/>
              <a:gd fmla="*/ 15 w 122" name="T114"/>
              <a:gd fmla="*/ 75 h 113" name="T115"/>
              <a:gd fmla="*/ 17 w 122" name="T116"/>
              <a:gd fmla="*/ 76 h 11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13" w="122">
                <a:moveTo>
                  <a:pt x="27" y="110"/>
                </a:moveTo>
                <a:cubicBezTo>
                  <a:pt x="32" y="110"/>
                  <a:pt x="36" y="110"/>
                  <a:pt x="41" y="109"/>
                </a:cubicBezTo>
                <a:cubicBezTo>
                  <a:pt x="49" y="109"/>
                  <a:pt x="57" y="110"/>
                  <a:pt x="65" y="110"/>
                </a:cubicBezTo>
                <a:cubicBezTo>
                  <a:pt x="78" y="111"/>
                  <a:pt x="91" y="113"/>
                  <a:pt x="104" y="111"/>
                </a:cubicBezTo>
                <a:cubicBezTo>
                  <a:pt x="113" y="109"/>
                  <a:pt x="122" y="102"/>
                  <a:pt x="121" y="91"/>
                </a:cubicBezTo>
                <a:cubicBezTo>
                  <a:pt x="119" y="80"/>
                  <a:pt x="110" y="71"/>
                  <a:pt x="102" y="63"/>
                </a:cubicBezTo>
                <a:cubicBezTo>
                  <a:pt x="93" y="55"/>
                  <a:pt x="84" y="48"/>
                  <a:pt x="75" y="39"/>
                </a:cubicBezTo>
                <a:cubicBezTo>
                  <a:pt x="70" y="34"/>
                  <a:pt x="67" y="28"/>
                  <a:pt x="66" y="21"/>
                </a:cubicBezTo>
                <a:cubicBezTo>
                  <a:pt x="66" y="15"/>
                  <a:pt x="69" y="9"/>
                  <a:pt x="73" y="4"/>
                </a:cubicBezTo>
                <a:cubicBezTo>
                  <a:pt x="73" y="3"/>
                  <a:pt x="73" y="2"/>
                  <a:pt x="72" y="2"/>
                </a:cubicBezTo>
                <a:cubicBezTo>
                  <a:pt x="72" y="1"/>
                  <a:pt x="71" y="1"/>
                  <a:pt x="71" y="1"/>
                </a:cubicBezTo>
                <a:cubicBezTo>
                  <a:pt x="59" y="1"/>
                  <a:pt x="47" y="0"/>
                  <a:pt x="35" y="2"/>
                </a:cubicBezTo>
                <a:cubicBezTo>
                  <a:pt x="34" y="2"/>
                  <a:pt x="33" y="3"/>
                  <a:pt x="34" y="4"/>
                </a:cubicBezTo>
                <a:cubicBezTo>
                  <a:pt x="34" y="5"/>
                  <a:pt x="34" y="5"/>
                  <a:pt x="34" y="6"/>
                </a:cubicBezTo>
                <a:cubicBezTo>
                  <a:pt x="37" y="12"/>
                  <a:pt x="41" y="18"/>
                  <a:pt x="41" y="25"/>
                </a:cubicBezTo>
                <a:cubicBezTo>
                  <a:pt x="42" y="34"/>
                  <a:pt x="37" y="41"/>
                  <a:pt x="32" y="47"/>
                </a:cubicBezTo>
                <a:cubicBezTo>
                  <a:pt x="25" y="57"/>
                  <a:pt x="17" y="67"/>
                  <a:pt x="10" y="77"/>
                </a:cubicBezTo>
                <a:cubicBezTo>
                  <a:pt x="5" y="84"/>
                  <a:pt x="0" y="94"/>
                  <a:pt x="5" y="103"/>
                </a:cubicBezTo>
                <a:cubicBezTo>
                  <a:pt x="9" y="109"/>
                  <a:pt x="20" y="110"/>
                  <a:pt x="27" y="110"/>
                </a:cubicBezTo>
                <a:close/>
                <a:moveTo>
                  <a:pt x="22" y="65"/>
                </a:moveTo>
                <a:cubicBezTo>
                  <a:pt x="23" y="65"/>
                  <a:pt x="23" y="65"/>
                  <a:pt x="23" y="64"/>
                </a:cubicBezTo>
                <a:cubicBezTo>
                  <a:pt x="25" y="63"/>
                  <a:pt x="27" y="63"/>
                  <a:pt x="29" y="62"/>
                </a:cubicBezTo>
                <a:cubicBezTo>
                  <a:pt x="26" y="64"/>
                  <a:pt x="22" y="67"/>
                  <a:pt x="19" y="70"/>
                </a:cubicBezTo>
                <a:cubicBezTo>
                  <a:pt x="20" y="68"/>
                  <a:pt x="21" y="67"/>
                  <a:pt x="22" y="65"/>
                </a:cubicBezTo>
                <a:close/>
                <a:moveTo>
                  <a:pt x="31" y="61"/>
                </a:moveTo>
                <a:cubicBezTo>
                  <a:pt x="32" y="61"/>
                  <a:pt x="33" y="60"/>
                  <a:pt x="35" y="60"/>
                </a:cubicBezTo>
                <a:cubicBezTo>
                  <a:pt x="31" y="62"/>
                  <a:pt x="28" y="64"/>
                  <a:pt x="25" y="66"/>
                </a:cubicBezTo>
                <a:cubicBezTo>
                  <a:pt x="27" y="64"/>
                  <a:pt x="29" y="63"/>
                  <a:pt x="31" y="61"/>
                </a:cubicBezTo>
                <a:close/>
                <a:moveTo>
                  <a:pt x="38" y="61"/>
                </a:moveTo>
                <a:cubicBezTo>
                  <a:pt x="38" y="61"/>
                  <a:pt x="39" y="61"/>
                  <a:pt x="39" y="61"/>
                </a:cubicBezTo>
                <a:cubicBezTo>
                  <a:pt x="35" y="63"/>
                  <a:pt x="32" y="66"/>
                  <a:pt x="28" y="69"/>
                </a:cubicBezTo>
                <a:cubicBezTo>
                  <a:pt x="22" y="74"/>
                  <a:pt x="16" y="78"/>
                  <a:pt x="10" y="83"/>
                </a:cubicBezTo>
                <a:cubicBezTo>
                  <a:pt x="11" y="83"/>
                  <a:pt x="11" y="83"/>
                  <a:pt x="11" y="83"/>
                </a:cubicBezTo>
                <a:cubicBezTo>
                  <a:pt x="14" y="79"/>
                  <a:pt x="17" y="77"/>
                  <a:pt x="20" y="74"/>
                </a:cubicBezTo>
                <a:cubicBezTo>
                  <a:pt x="26" y="70"/>
                  <a:pt x="32" y="66"/>
                  <a:pt x="38" y="61"/>
                </a:cubicBezTo>
                <a:close/>
                <a:moveTo>
                  <a:pt x="97" y="65"/>
                </a:moveTo>
                <a:cubicBezTo>
                  <a:pt x="90" y="71"/>
                  <a:pt x="83" y="78"/>
                  <a:pt x="76" y="84"/>
                </a:cubicBezTo>
                <a:cubicBezTo>
                  <a:pt x="72" y="88"/>
                  <a:pt x="68" y="91"/>
                  <a:pt x="65" y="94"/>
                </a:cubicBezTo>
                <a:cubicBezTo>
                  <a:pt x="67" y="92"/>
                  <a:pt x="70" y="89"/>
                  <a:pt x="73" y="86"/>
                </a:cubicBezTo>
                <a:cubicBezTo>
                  <a:pt x="79" y="80"/>
                  <a:pt x="84" y="75"/>
                  <a:pt x="88" y="68"/>
                </a:cubicBezTo>
                <a:cubicBezTo>
                  <a:pt x="89" y="68"/>
                  <a:pt x="89" y="68"/>
                  <a:pt x="89" y="68"/>
                </a:cubicBezTo>
                <a:cubicBezTo>
                  <a:pt x="90" y="68"/>
                  <a:pt x="92" y="68"/>
                  <a:pt x="93" y="68"/>
                </a:cubicBezTo>
                <a:cubicBezTo>
                  <a:pt x="94" y="67"/>
                  <a:pt x="96" y="65"/>
                  <a:pt x="97" y="65"/>
                </a:cubicBezTo>
                <a:close/>
                <a:moveTo>
                  <a:pt x="82" y="65"/>
                </a:moveTo>
                <a:cubicBezTo>
                  <a:pt x="84" y="66"/>
                  <a:pt x="85" y="67"/>
                  <a:pt x="87" y="67"/>
                </a:cubicBezTo>
                <a:cubicBezTo>
                  <a:pt x="84" y="70"/>
                  <a:pt x="81" y="74"/>
                  <a:pt x="78" y="76"/>
                </a:cubicBezTo>
                <a:cubicBezTo>
                  <a:pt x="73" y="80"/>
                  <a:pt x="70" y="83"/>
                  <a:pt x="66" y="87"/>
                </a:cubicBezTo>
                <a:cubicBezTo>
                  <a:pt x="62" y="90"/>
                  <a:pt x="59" y="93"/>
                  <a:pt x="56" y="96"/>
                </a:cubicBezTo>
                <a:cubicBezTo>
                  <a:pt x="56" y="96"/>
                  <a:pt x="56" y="96"/>
                  <a:pt x="56" y="96"/>
                </a:cubicBezTo>
                <a:cubicBezTo>
                  <a:pt x="59" y="92"/>
                  <a:pt x="63" y="89"/>
                  <a:pt x="66" y="85"/>
                </a:cubicBezTo>
                <a:cubicBezTo>
                  <a:pt x="69" y="82"/>
                  <a:pt x="71" y="78"/>
                  <a:pt x="74" y="75"/>
                </a:cubicBezTo>
                <a:cubicBezTo>
                  <a:pt x="77" y="72"/>
                  <a:pt x="80" y="69"/>
                  <a:pt x="82" y="65"/>
                </a:cubicBezTo>
                <a:cubicBezTo>
                  <a:pt x="82" y="65"/>
                  <a:pt x="82" y="65"/>
                  <a:pt x="82" y="65"/>
                </a:cubicBezTo>
                <a:close/>
                <a:moveTo>
                  <a:pt x="76" y="65"/>
                </a:moveTo>
                <a:cubicBezTo>
                  <a:pt x="77" y="64"/>
                  <a:pt x="78" y="64"/>
                  <a:pt x="80" y="65"/>
                </a:cubicBezTo>
                <a:cubicBezTo>
                  <a:pt x="80" y="65"/>
                  <a:pt x="81" y="65"/>
                  <a:pt x="81" y="65"/>
                </a:cubicBezTo>
                <a:cubicBezTo>
                  <a:pt x="74" y="70"/>
                  <a:pt x="68" y="77"/>
                  <a:pt x="62" y="83"/>
                </a:cubicBezTo>
                <a:cubicBezTo>
                  <a:pt x="55" y="90"/>
                  <a:pt x="47" y="96"/>
                  <a:pt x="41" y="103"/>
                </a:cubicBezTo>
                <a:cubicBezTo>
                  <a:pt x="40" y="104"/>
                  <a:pt x="39" y="104"/>
                  <a:pt x="38" y="105"/>
                </a:cubicBezTo>
                <a:cubicBezTo>
                  <a:pt x="38" y="105"/>
                  <a:pt x="38" y="105"/>
                  <a:pt x="37" y="105"/>
                </a:cubicBezTo>
                <a:cubicBezTo>
                  <a:pt x="39" y="103"/>
                  <a:pt x="41" y="101"/>
                  <a:pt x="43" y="100"/>
                </a:cubicBezTo>
                <a:cubicBezTo>
                  <a:pt x="47" y="96"/>
                  <a:pt x="51" y="92"/>
                  <a:pt x="55" y="89"/>
                </a:cubicBezTo>
                <a:cubicBezTo>
                  <a:pt x="63" y="81"/>
                  <a:pt x="69" y="73"/>
                  <a:pt x="76" y="65"/>
                </a:cubicBezTo>
                <a:close/>
                <a:moveTo>
                  <a:pt x="73" y="66"/>
                </a:moveTo>
                <a:cubicBezTo>
                  <a:pt x="71" y="68"/>
                  <a:pt x="70" y="70"/>
                  <a:pt x="68" y="71"/>
                </a:cubicBezTo>
                <a:cubicBezTo>
                  <a:pt x="65" y="74"/>
                  <a:pt x="61" y="77"/>
                  <a:pt x="58" y="80"/>
                </a:cubicBezTo>
                <a:cubicBezTo>
                  <a:pt x="57" y="80"/>
                  <a:pt x="57" y="81"/>
                  <a:pt x="56" y="81"/>
                </a:cubicBezTo>
                <a:cubicBezTo>
                  <a:pt x="59" y="79"/>
                  <a:pt x="61" y="76"/>
                  <a:pt x="63" y="74"/>
                </a:cubicBezTo>
                <a:cubicBezTo>
                  <a:pt x="67" y="72"/>
                  <a:pt x="70" y="69"/>
                  <a:pt x="73" y="66"/>
                </a:cubicBezTo>
                <a:close/>
                <a:moveTo>
                  <a:pt x="53" y="74"/>
                </a:moveTo>
                <a:cubicBezTo>
                  <a:pt x="47" y="78"/>
                  <a:pt x="42" y="83"/>
                  <a:pt x="36" y="88"/>
                </a:cubicBezTo>
                <a:cubicBezTo>
                  <a:pt x="33" y="90"/>
                  <a:pt x="30" y="92"/>
                  <a:pt x="27" y="94"/>
                </a:cubicBezTo>
                <a:cubicBezTo>
                  <a:pt x="23" y="97"/>
                  <a:pt x="20" y="101"/>
                  <a:pt x="16" y="104"/>
                </a:cubicBezTo>
                <a:cubicBezTo>
                  <a:pt x="14" y="106"/>
                  <a:pt x="16" y="104"/>
                  <a:pt x="17" y="103"/>
                </a:cubicBezTo>
                <a:cubicBezTo>
                  <a:pt x="18" y="102"/>
                  <a:pt x="20" y="100"/>
                  <a:pt x="22" y="99"/>
                </a:cubicBezTo>
                <a:cubicBezTo>
                  <a:pt x="25" y="95"/>
                  <a:pt x="29" y="93"/>
                  <a:pt x="32" y="90"/>
                </a:cubicBezTo>
                <a:cubicBezTo>
                  <a:pt x="39" y="85"/>
                  <a:pt x="45" y="78"/>
                  <a:pt x="51" y="72"/>
                </a:cubicBezTo>
                <a:cubicBezTo>
                  <a:pt x="52" y="72"/>
                  <a:pt x="52" y="72"/>
                  <a:pt x="52" y="72"/>
                </a:cubicBezTo>
                <a:cubicBezTo>
                  <a:pt x="54" y="74"/>
                  <a:pt x="57" y="75"/>
                  <a:pt x="60" y="75"/>
                </a:cubicBezTo>
                <a:cubicBezTo>
                  <a:pt x="55" y="78"/>
                  <a:pt x="51" y="81"/>
                  <a:pt x="46" y="85"/>
                </a:cubicBezTo>
                <a:cubicBezTo>
                  <a:pt x="40" y="91"/>
                  <a:pt x="34" y="96"/>
                  <a:pt x="27" y="102"/>
                </a:cubicBezTo>
                <a:cubicBezTo>
                  <a:pt x="27" y="103"/>
                  <a:pt x="23" y="106"/>
                  <a:pt x="24" y="105"/>
                </a:cubicBezTo>
                <a:cubicBezTo>
                  <a:pt x="25" y="103"/>
                  <a:pt x="27" y="102"/>
                  <a:pt x="29" y="100"/>
                </a:cubicBezTo>
                <a:cubicBezTo>
                  <a:pt x="32" y="97"/>
                  <a:pt x="35" y="94"/>
                  <a:pt x="38" y="91"/>
                </a:cubicBezTo>
                <a:cubicBezTo>
                  <a:pt x="41" y="88"/>
                  <a:pt x="44" y="85"/>
                  <a:pt x="47" y="83"/>
                </a:cubicBezTo>
                <a:cubicBezTo>
                  <a:pt x="49" y="80"/>
                  <a:pt x="52" y="78"/>
                  <a:pt x="54" y="74"/>
                </a:cubicBezTo>
                <a:cubicBezTo>
                  <a:pt x="54" y="74"/>
                  <a:pt x="54" y="74"/>
                  <a:pt x="53" y="74"/>
                </a:cubicBezTo>
                <a:close/>
                <a:moveTo>
                  <a:pt x="47" y="68"/>
                </a:moveTo>
                <a:cubicBezTo>
                  <a:pt x="48" y="69"/>
                  <a:pt x="50" y="71"/>
                  <a:pt x="51" y="72"/>
                </a:cubicBezTo>
                <a:cubicBezTo>
                  <a:pt x="36" y="79"/>
                  <a:pt x="25" y="92"/>
                  <a:pt x="11" y="102"/>
                </a:cubicBezTo>
                <a:cubicBezTo>
                  <a:pt x="8" y="104"/>
                  <a:pt x="13" y="100"/>
                  <a:pt x="13" y="99"/>
                </a:cubicBezTo>
                <a:cubicBezTo>
                  <a:pt x="15" y="98"/>
                  <a:pt x="16" y="96"/>
                  <a:pt x="18" y="95"/>
                </a:cubicBezTo>
                <a:cubicBezTo>
                  <a:pt x="21" y="92"/>
                  <a:pt x="24" y="89"/>
                  <a:pt x="28" y="87"/>
                </a:cubicBezTo>
                <a:cubicBezTo>
                  <a:pt x="34" y="81"/>
                  <a:pt x="40" y="74"/>
                  <a:pt x="47" y="68"/>
                </a:cubicBezTo>
                <a:close/>
                <a:moveTo>
                  <a:pt x="45" y="68"/>
                </a:moveTo>
                <a:cubicBezTo>
                  <a:pt x="45" y="68"/>
                  <a:pt x="45" y="68"/>
                  <a:pt x="44" y="69"/>
                </a:cubicBezTo>
                <a:cubicBezTo>
                  <a:pt x="37" y="75"/>
                  <a:pt x="30" y="81"/>
                  <a:pt x="23" y="86"/>
                </a:cubicBezTo>
                <a:cubicBezTo>
                  <a:pt x="19" y="89"/>
                  <a:pt x="16" y="92"/>
                  <a:pt x="13" y="94"/>
                </a:cubicBezTo>
                <a:cubicBezTo>
                  <a:pt x="11" y="96"/>
                  <a:pt x="9" y="97"/>
                  <a:pt x="7" y="99"/>
                </a:cubicBezTo>
                <a:cubicBezTo>
                  <a:pt x="8" y="98"/>
                  <a:pt x="9" y="96"/>
                  <a:pt x="10" y="95"/>
                </a:cubicBezTo>
                <a:cubicBezTo>
                  <a:pt x="21" y="84"/>
                  <a:pt x="35" y="77"/>
                  <a:pt x="44" y="64"/>
                </a:cubicBezTo>
                <a:cubicBezTo>
                  <a:pt x="45" y="65"/>
                  <a:pt x="45" y="66"/>
                  <a:pt x="46" y="67"/>
                </a:cubicBezTo>
                <a:cubicBezTo>
                  <a:pt x="46" y="67"/>
                  <a:pt x="46" y="67"/>
                  <a:pt x="46" y="67"/>
                </a:cubicBezTo>
                <a:cubicBezTo>
                  <a:pt x="46" y="68"/>
                  <a:pt x="46" y="68"/>
                  <a:pt x="45" y="68"/>
                </a:cubicBezTo>
                <a:close/>
                <a:moveTo>
                  <a:pt x="43" y="64"/>
                </a:moveTo>
                <a:cubicBezTo>
                  <a:pt x="37" y="68"/>
                  <a:pt x="30" y="73"/>
                  <a:pt x="24" y="78"/>
                </a:cubicBezTo>
                <a:cubicBezTo>
                  <a:pt x="21" y="81"/>
                  <a:pt x="18" y="84"/>
                  <a:pt x="15" y="86"/>
                </a:cubicBezTo>
                <a:cubicBezTo>
                  <a:pt x="12" y="89"/>
                  <a:pt x="8" y="91"/>
                  <a:pt x="6" y="93"/>
                </a:cubicBezTo>
                <a:cubicBezTo>
                  <a:pt x="6" y="93"/>
                  <a:pt x="6" y="93"/>
                  <a:pt x="6" y="93"/>
                </a:cubicBezTo>
                <a:cubicBezTo>
                  <a:pt x="17" y="82"/>
                  <a:pt x="30" y="74"/>
                  <a:pt x="41" y="62"/>
                </a:cubicBezTo>
                <a:cubicBezTo>
                  <a:pt x="42" y="63"/>
                  <a:pt x="42" y="63"/>
                  <a:pt x="43" y="64"/>
                </a:cubicBezTo>
                <a:close/>
                <a:moveTo>
                  <a:pt x="8" y="87"/>
                </a:moveTo>
                <a:cubicBezTo>
                  <a:pt x="14" y="82"/>
                  <a:pt x="19" y="77"/>
                  <a:pt x="25" y="72"/>
                </a:cubicBezTo>
                <a:cubicBezTo>
                  <a:pt x="28" y="70"/>
                  <a:pt x="32" y="67"/>
                  <a:pt x="35" y="65"/>
                </a:cubicBezTo>
                <a:cubicBezTo>
                  <a:pt x="36" y="64"/>
                  <a:pt x="37" y="63"/>
                  <a:pt x="39" y="62"/>
                </a:cubicBezTo>
                <a:cubicBezTo>
                  <a:pt x="39" y="62"/>
                  <a:pt x="40" y="62"/>
                  <a:pt x="40" y="61"/>
                </a:cubicBezTo>
                <a:cubicBezTo>
                  <a:pt x="40" y="62"/>
                  <a:pt x="40" y="62"/>
                  <a:pt x="41" y="62"/>
                </a:cubicBezTo>
                <a:cubicBezTo>
                  <a:pt x="40" y="62"/>
                  <a:pt x="40" y="63"/>
                  <a:pt x="39" y="63"/>
                </a:cubicBezTo>
                <a:cubicBezTo>
                  <a:pt x="29" y="74"/>
                  <a:pt x="16" y="82"/>
                  <a:pt x="6" y="92"/>
                </a:cubicBezTo>
                <a:cubicBezTo>
                  <a:pt x="6" y="90"/>
                  <a:pt x="7" y="88"/>
                  <a:pt x="8" y="87"/>
                </a:cubicBezTo>
                <a:close/>
                <a:moveTo>
                  <a:pt x="22" y="81"/>
                </a:moveTo>
                <a:cubicBezTo>
                  <a:pt x="26" y="77"/>
                  <a:pt x="30" y="74"/>
                  <a:pt x="34" y="71"/>
                </a:cubicBezTo>
                <a:cubicBezTo>
                  <a:pt x="36" y="70"/>
                  <a:pt x="38" y="69"/>
                  <a:pt x="40" y="67"/>
                </a:cubicBezTo>
                <a:cubicBezTo>
                  <a:pt x="41" y="66"/>
                  <a:pt x="42" y="66"/>
                  <a:pt x="43" y="65"/>
                </a:cubicBezTo>
                <a:cubicBezTo>
                  <a:pt x="44" y="64"/>
                  <a:pt x="40" y="69"/>
                  <a:pt x="40" y="68"/>
                </a:cubicBezTo>
                <a:cubicBezTo>
                  <a:pt x="30" y="80"/>
                  <a:pt x="16" y="87"/>
                  <a:pt x="6" y="99"/>
                </a:cubicBezTo>
                <a:cubicBezTo>
                  <a:pt x="6" y="97"/>
                  <a:pt x="5" y="96"/>
                  <a:pt x="6" y="94"/>
                </a:cubicBezTo>
                <a:cubicBezTo>
                  <a:pt x="12" y="90"/>
                  <a:pt x="17" y="85"/>
                  <a:pt x="22" y="81"/>
                </a:cubicBezTo>
                <a:close/>
                <a:moveTo>
                  <a:pt x="7" y="100"/>
                </a:moveTo>
                <a:cubicBezTo>
                  <a:pt x="13" y="94"/>
                  <a:pt x="20" y="89"/>
                  <a:pt x="27" y="84"/>
                </a:cubicBezTo>
                <a:cubicBezTo>
                  <a:pt x="31" y="81"/>
                  <a:pt x="34" y="78"/>
                  <a:pt x="37" y="76"/>
                </a:cubicBezTo>
                <a:cubicBezTo>
                  <a:pt x="38" y="75"/>
                  <a:pt x="39" y="75"/>
                  <a:pt x="39" y="74"/>
                </a:cubicBezTo>
                <a:cubicBezTo>
                  <a:pt x="35" y="79"/>
                  <a:pt x="30" y="83"/>
                  <a:pt x="26" y="87"/>
                </a:cubicBezTo>
                <a:cubicBezTo>
                  <a:pt x="20" y="92"/>
                  <a:pt x="14" y="97"/>
                  <a:pt x="9" y="103"/>
                </a:cubicBezTo>
                <a:cubicBezTo>
                  <a:pt x="8" y="102"/>
                  <a:pt x="7" y="101"/>
                  <a:pt x="7" y="100"/>
                </a:cubicBezTo>
                <a:close/>
                <a:moveTo>
                  <a:pt x="10" y="104"/>
                </a:moveTo>
                <a:cubicBezTo>
                  <a:pt x="23" y="95"/>
                  <a:pt x="34" y="83"/>
                  <a:pt x="47" y="75"/>
                </a:cubicBezTo>
                <a:cubicBezTo>
                  <a:pt x="47" y="75"/>
                  <a:pt x="50" y="73"/>
                  <a:pt x="50" y="73"/>
                </a:cubicBezTo>
                <a:cubicBezTo>
                  <a:pt x="48" y="75"/>
                  <a:pt x="46" y="76"/>
                  <a:pt x="45" y="78"/>
                </a:cubicBezTo>
                <a:cubicBezTo>
                  <a:pt x="41" y="81"/>
                  <a:pt x="38" y="84"/>
                  <a:pt x="35" y="87"/>
                </a:cubicBezTo>
                <a:cubicBezTo>
                  <a:pt x="28" y="93"/>
                  <a:pt x="20" y="99"/>
                  <a:pt x="14" y="105"/>
                </a:cubicBezTo>
                <a:cubicBezTo>
                  <a:pt x="14" y="105"/>
                  <a:pt x="14" y="105"/>
                  <a:pt x="14" y="105"/>
                </a:cubicBezTo>
                <a:cubicBezTo>
                  <a:pt x="13" y="105"/>
                  <a:pt x="12" y="105"/>
                  <a:pt x="10" y="104"/>
                </a:cubicBezTo>
                <a:cubicBezTo>
                  <a:pt x="10" y="104"/>
                  <a:pt x="10" y="104"/>
                  <a:pt x="10" y="104"/>
                </a:cubicBezTo>
                <a:close/>
                <a:moveTo>
                  <a:pt x="15" y="106"/>
                </a:moveTo>
                <a:cubicBezTo>
                  <a:pt x="21" y="103"/>
                  <a:pt x="26" y="96"/>
                  <a:pt x="31" y="92"/>
                </a:cubicBezTo>
                <a:cubicBezTo>
                  <a:pt x="38" y="87"/>
                  <a:pt x="43" y="82"/>
                  <a:pt x="50" y="77"/>
                </a:cubicBezTo>
                <a:cubicBezTo>
                  <a:pt x="50" y="77"/>
                  <a:pt x="52" y="76"/>
                  <a:pt x="53" y="75"/>
                </a:cubicBezTo>
                <a:cubicBezTo>
                  <a:pt x="52" y="77"/>
                  <a:pt x="49" y="79"/>
                  <a:pt x="47" y="81"/>
                </a:cubicBezTo>
                <a:cubicBezTo>
                  <a:pt x="45" y="84"/>
                  <a:pt x="42" y="86"/>
                  <a:pt x="39" y="89"/>
                </a:cubicBezTo>
                <a:cubicBezTo>
                  <a:pt x="34" y="95"/>
                  <a:pt x="27" y="100"/>
                  <a:pt x="22" y="106"/>
                </a:cubicBezTo>
                <a:cubicBezTo>
                  <a:pt x="22" y="106"/>
                  <a:pt x="22" y="107"/>
                  <a:pt x="23" y="106"/>
                </a:cubicBezTo>
                <a:cubicBezTo>
                  <a:pt x="29" y="103"/>
                  <a:pt x="34" y="97"/>
                  <a:pt x="40" y="92"/>
                </a:cubicBezTo>
                <a:cubicBezTo>
                  <a:pt x="47" y="86"/>
                  <a:pt x="54" y="80"/>
                  <a:pt x="62" y="74"/>
                </a:cubicBezTo>
                <a:cubicBezTo>
                  <a:pt x="62" y="74"/>
                  <a:pt x="62" y="74"/>
                  <a:pt x="62" y="74"/>
                </a:cubicBezTo>
                <a:cubicBezTo>
                  <a:pt x="61" y="75"/>
                  <a:pt x="60" y="77"/>
                  <a:pt x="58" y="78"/>
                </a:cubicBezTo>
                <a:cubicBezTo>
                  <a:pt x="55" y="81"/>
                  <a:pt x="52" y="84"/>
                  <a:pt x="48" y="88"/>
                </a:cubicBezTo>
                <a:cubicBezTo>
                  <a:pt x="42" y="94"/>
                  <a:pt x="35" y="99"/>
                  <a:pt x="28" y="106"/>
                </a:cubicBezTo>
                <a:cubicBezTo>
                  <a:pt x="28" y="106"/>
                  <a:pt x="28" y="107"/>
                  <a:pt x="29" y="106"/>
                </a:cubicBezTo>
                <a:cubicBezTo>
                  <a:pt x="29" y="106"/>
                  <a:pt x="30" y="106"/>
                  <a:pt x="30" y="105"/>
                </a:cubicBezTo>
                <a:cubicBezTo>
                  <a:pt x="30" y="105"/>
                  <a:pt x="30" y="105"/>
                  <a:pt x="30" y="105"/>
                </a:cubicBezTo>
                <a:cubicBezTo>
                  <a:pt x="37" y="100"/>
                  <a:pt x="44" y="94"/>
                  <a:pt x="50" y="89"/>
                </a:cubicBezTo>
                <a:cubicBezTo>
                  <a:pt x="54" y="85"/>
                  <a:pt x="58" y="81"/>
                  <a:pt x="62" y="77"/>
                </a:cubicBezTo>
                <a:cubicBezTo>
                  <a:pt x="65" y="75"/>
                  <a:pt x="67" y="73"/>
                  <a:pt x="70" y="71"/>
                </a:cubicBezTo>
                <a:cubicBezTo>
                  <a:pt x="69" y="71"/>
                  <a:pt x="69" y="72"/>
                  <a:pt x="69" y="72"/>
                </a:cubicBezTo>
                <a:cubicBezTo>
                  <a:pt x="65" y="76"/>
                  <a:pt x="62" y="80"/>
                  <a:pt x="58" y="84"/>
                </a:cubicBezTo>
                <a:cubicBezTo>
                  <a:pt x="51" y="92"/>
                  <a:pt x="43" y="99"/>
                  <a:pt x="35" y="106"/>
                </a:cubicBezTo>
                <a:cubicBezTo>
                  <a:pt x="35" y="106"/>
                  <a:pt x="35" y="107"/>
                  <a:pt x="35" y="107"/>
                </a:cubicBezTo>
                <a:cubicBezTo>
                  <a:pt x="28" y="107"/>
                  <a:pt x="21" y="108"/>
                  <a:pt x="15" y="106"/>
                </a:cubicBezTo>
                <a:close/>
                <a:moveTo>
                  <a:pt x="47" y="90"/>
                </a:moveTo>
                <a:cubicBezTo>
                  <a:pt x="44" y="93"/>
                  <a:pt x="40" y="97"/>
                  <a:pt x="36" y="100"/>
                </a:cubicBezTo>
                <a:cubicBezTo>
                  <a:pt x="35" y="101"/>
                  <a:pt x="34" y="102"/>
                  <a:pt x="33" y="103"/>
                </a:cubicBezTo>
                <a:cubicBezTo>
                  <a:pt x="33" y="102"/>
                  <a:pt x="33" y="102"/>
                  <a:pt x="33" y="102"/>
                </a:cubicBezTo>
                <a:cubicBezTo>
                  <a:pt x="37" y="98"/>
                  <a:pt x="41" y="95"/>
                  <a:pt x="45" y="92"/>
                </a:cubicBezTo>
                <a:cubicBezTo>
                  <a:pt x="45" y="91"/>
                  <a:pt x="46" y="90"/>
                  <a:pt x="47" y="90"/>
                </a:cubicBezTo>
                <a:close/>
                <a:moveTo>
                  <a:pt x="39" y="107"/>
                </a:moveTo>
                <a:cubicBezTo>
                  <a:pt x="38" y="107"/>
                  <a:pt x="37" y="107"/>
                  <a:pt x="36" y="107"/>
                </a:cubicBezTo>
                <a:cubicBezTo>
                  <a:pt x="39" y="105"/>
                  <a:pt x="42" y="103"/>
                  <a:pt x="44" y="100"/>
                </a:cubicBezTo>
                <a:cubicBezTo>
                  <a:pt x="47" y="97"/>
                  <a:pt x="51" y="94"/>
                  <a:pt x="55" y="90"/>
                </a:cubicBezTo>
                <a:cubicBezTo>
                  <a:pt x="62" y="84"/>
                  <a:pt x="69" y="77"/>
                  <a:pt x="76" y="70"/>
                </a:cubicBezTo>
                <a:cubicBezTo>
                  <a:pt x="77" y="69"/>
                  <a:pt x="80" y="67"/>
                  <a:pt x="81" y="66"/>
                </a:cubicBezTo>
                <a:cubicBezTo>
                  <a:pt x="79" y="69"/>
                  <a:pt x="77" y="71"/>
                  <a:pt x="75" y="73"/>
                </a:cubicBezTo>
                <a:cubicBezTo>
                  <a:pt x="72" y="76"/>
                  <a:pt x="69" y="80"/>
                  <a:pt x="66" y="84"/>
                </a:cubicBezTo>
                <a:cubicBezTo>
                  <a:pt x="63" y="87"/>
                  <a:pt x="60" y="90"/>
                  <a:pt x="57" y="94"/>
                </a:cubicBezTo>
                <a:cubicBezTo>
                  <a:pt x="53" y="98"/>
                  <a:pt x="50" y="102"/>
                  <a:pt x="45" y="106"/>
                </a:cubicBezTo>
                <a:cubicBezTo>
                  <a:pt x="45" y="106"/>
                  <a:pt x="45" y="106"/>
                  <a:pt x="45" y="106"/>
                </a:cubicBezTo>
                <a:cubicBezTo>
                  <a:pt x="43" y="106"/>
                  <a:pt x="41" y="106"/>
                  <a:pt x="39" y="107"/>
                </a:cubicBezTo>
                <a:close/>
                <a:moveTo>
                  <a:pt x="46" y="106"/>
                </a:moveTo>
                <a:cubicBezTo>
                  <a:pt x="46" y="106"/>
                  <a:pt x="46" y="106"/>
                  <a:pt x="46" y="106"/>
                </a:cubicBezTo>
                <a:cubicBezTo>
                  <a:pt x="49" y="104"/>
                  <a:pt x="52" y="102"/>
                  <a:pt x="54" y="99"/>
                </a:cubicBezTo>
                <a:cubicBezTo>
                  <a:pt x="58" y="95"/>
                  <a:pt x="61" y="92"/>
                  <a:pt x="65" y="89"/>
                </a:cubicBezTo>
                <a:cubicBezTo>
                  <a:pt x="73" y="82"/>
                  <a:pt x="80" y="75"/>
                  <a:pt x="88" y="68"/>
                </a:cubicBezTo>
                <a:cubicBezTo>
                  <a:pt x="85" y="70"/>
                  <a:pt x="82" y="75"/>
                  <a:pt x="80" y="78"/>
                </a:cubicBezTo>
                <a:cubicBezTo>
                  <a:pt x="77" y="81"/>
                  <a:pt x="74" y="84"/>
                  <a:pt x="71" y="88"/>
                </a:cubicBezTo>
                <a:cubicBezTo>
                  <a:pt x="65" y="93"/>
                  <a:pt x="59" y="99"/>
                  <a:pt x="54" y="106"/>
                </a:cubicBezTo>
                <a:cubicBezTo>
                  <a:pt x="54" y="106"/>
                  <a:pt x="54" y="107"/>
                  <a:pt x="54" y="106"/>
                </a:cubicBezTo>
                <a:cubicBezTo>
                  <a:pt x="55" y="106"/>
                  <a:pt x="55" y="106"/>
                  <a:pt x="55" y="105"/>
                </a:cubicBezTo>
                <a:cubicBezTo>
                  <a:pt x="56" y="105"/>
                  <a:pt x="56" y="105"/>
                  <a:pt x="57" y="104"/>
                </a:cubicBezTo>
                <a:cubicBezTo>
                  <a:pt x="62" y="97"/>
                  <a:pt x="69" y="91"/>
                  <a:pt x="75" y="86"/>
                </a:cubicBezTo>
                <a:cubicBezTo>
                  <a:pt x="83" y="79"/>
                  <a:pt x="90" y="72"/>
                  <a:pt x="98" y="65"/>
                </a:cubicBezTo>
                <a:cubicBezTo>
                  <a:pt x="95" y="68"/>
                  <a:pt x="92" y="72"/>
                  <a:pt x="89" y="75"/>
                </a:cubicBezTo>
                <a:cubicBezTo>
                  <a:pt x="85" y="79"/>
                  <a:pt x="82" y="83"/>
                  <a:pt x="79" y="86"/>
                </a:cubicBezTo>
                <a:cubicBezTo>
                  <a:pt x="76" y="90"/>
                  <a:pt x="72" y="94"/>
                  <a:pt x="69" y="98"/>
                </a:cubicBezTo>
                <a:cubicBezTo>
                  <a:pt x="66" y="101"/>
                  <a:pt x="62" y="104"/>
                  <a:pt x="59" y="107"/>
                </a:cubicBezTo>
                <a:cubicBezTo>
                  <a:pt x="59" y="107"/>
                  <a:pt x="59" y="107"/>
                  <a:pt x="59" y="107"/>
                </a:cubicBezTo>
                <a:cubicBezTo>
                  <a:pt x="55" y="107"/>
                  <a:pt x="50" y="106"/>
                  <a:pt x="46" y="106"/>
                </a:cubicBezTo>
                <a:close/>
                <a:moveTo>
                  <a:pt x="60" y="107"/>
                </a:moveTo>
                <a:cubicBezTo>
                  <a:pt x="66" y="103"/>
                  <a:pt x="71" y="97"/>
                  <a:pt x="76" y="92"/>
                </a:cubicBezTo>
                <a:cubicBezTo>
                  <a:pt x="83" y="87"/>
                  <a:pt x="89" y="81"/>
                  <a:pt x="95" y="75"/>
                </a:cubicBezTo>
                <a:cubicBezTo>
                  <a:pt x="96" y="74"/>
                  <a:pt x="98" y="73"/>
                  <a:pt x="99" y="72"/>
                </a:cubicBezTo>
                <a:cubicBezTo>
                  <a:pt x="100" y="71"/>
                  <a:pt x="100" y="70"/>
                  <a:pt x="101" y="70"/>
                </a:cubicBezTo>
                <a:cubicBezTo>
                  <a:pt x="100" y="71"/>
                  <a:pt x="100" y="72"/>
                  <a:pt x="99" y="73"/>
                </a:cubicBezTo>
                <a:cubicBezTo>
                  <a:pt x="96" y="76"/>
                  <a:pt x="93" y="78"/>
                  <a:pt x="91" y="81"/>
                </a:cubicBezTo>
                <a:cubicBezTo>
                  <a:pt x="86" y="86"/>
                  <a:pt x="82" y="92"/>
                  <a:pt x="77" y="97"/>
                </a:cubicBezTo>
                <a:cubicBezTo>
                  <a:pt x="74" y="100"/>
                  <a:pt x="71" y="104"/>
                  <a:pt x="68" y="108"/>
                </a:cubicBezTo>
                <a:cubicBezTo>
                  <a:pt x="65" y="107"/>
                  <a:pt x="63" y="107"/>
                  <a:pt x="60" y="107"/>
                </a:cubicBezTo>
                <a:close/>
                <a:moveTo>
                  <a:pt x="99" y="78"/>
                </a:moveTo>
                <a:cubicBezTo>
                  <a:pt x="100" y="77"/>
                  <a:pt x="102" y="76"/>
                  <a:pt x="103" y="75"/>
                </a:cubicBezTo>
                <a:cubicBezTo>
                  <a:pt x="106" y="73"/>
                  <a:pt x="102" y="76"/>
                  <a:pt x="101" y="77"/>
                </a:cubicBezTo>
                <a:cubicBezTo>
                  <a:pt x="98" y="81"/>
                  <a:pt x="95" y="84"/>
                  <a:pt x="92" y="88"/>
                </a:cubicBezTo>
                <a:cubicBezTo>
                  <a:pt x="89" y="91"/>
                  <a:pt x="87" y="93"/>
                  <a:pt x="85" y="96"/>
                </a:cubicBezTo>
                <a:cubicBezTo>
                  <a:pt x="82" y="100"/>
                  <a:pt x="78" y="103"/>
                  <a:pt x="75" y="107"/>
                </a:cubicBezTo>
                <a:cubicBezTo>
                  <a:pt x="74" y="107"/>
                  <a:pt x="75" y="108"/>
                  <a:pt x="75" y="107"/>
                </a:cubicBezTo>
                <a:cubicBezTo>
                  <a:pt x="85" y="100"/>
                  <a:pt x="93" y="90"/>
                  <a:pt x="101" y="82"/>
                </a:cubicBezTo>
                <a:cubicBezTo>
                  <a:pt x="103" y="80"/>
                  <a:pt x="105" y="77"/>
                  <a:pt x="107" y="75"/>
                </a:cubicBezTo>
                <a:cubicBezTo>
                  <a:pt x="105" y="78"/>
                  <a:pt x="103" y="80"/>
                  <a:pt x="101" y="83"/>
                </a:cubicBezTo>
                <a:cubicBezTo>
                  <a:pt x="96" y="89"/>
                  <a:pt x="91" y="95"/>
                  <a:pt x="87" y="101"/>
                </a:cubicBezTo>
                <a:cubicBezTo>
                  <a:pt x="86" y="102"/>
                  <a:pt x="85" y="104"/>
                  <a:pt x="83" y="105"/>
                </a:cubicBezTo>
                <a:cubicBezTo>
                  <a:pt x="83" y="105"/>
                  <a:pt x="83" y="106"/>
                  <a:pt x="82" y="106"/>
                </a:cubicBezTo>
                <a:cubicBezTo>
                  <a:pt x="81" y="107"/>
                  <a:pt x="81" y="107"/>
                  <a:pt x="81" y="107"/>
                </a:cubicBezTo>
                <a:cubicBezTo>
                  <a:pt x="81" y="108"/>
                  <a:pt x="81" y="108"/>
                  <a:pt x="80" y="108"/>
                </a:cubicBezTo>
                <a:cubicBezTo>
                  <a:pt x="76" y="108"/>
                  <a:pt x="72" y="108"/>
                  <a:pt x="69" y="108"/>
                </a:cubicBezTo>
                <a:cubicBezTo>
                  <a:pt x="73" y="103"/>
                  <a:pt x="77" y="99"/>
                  <a:pt x="81" y="94"/>
                </a:cubicBezTo>
                <a:cubicBezTo>
                  <a:pt x="87" y="88"/>
                  <a:pt x="93" y="83"/>
                  <a:pt x="99" y="78"/>
                </a:cubicBezTo>
                <a:close/>
                <a:moveTo>
                  <a:pt x="85" y="109"/>
                </a:moveTo>
                <a:cubicBezTo>
                  <a:pt x="84" y="109"/>
                  <a:pt x="82" y="109"/>
                  <a:pt x="81" y="108"/>
                </a:cubicBezTo>
                <a:cubicBezTo>
                  <a:pt x="81" y="108"/>
                  <a:pt x="82" y="108"/>
                  <a:pt x="82" y="108"/>
                </a:cubicBezTo>
                <a:cubicBezTo>
                  <a:pt x="82" y="108"/>
                  <a:pt x="82" y="108"/>
                  <a:pt x="82" y="108"/>
                </a:cubicBezTo>
                <a:cubicBezTo>
                  <a:pt x="84" y="105"/>
                  <a:pt x="87" y="103"/>
                  <a:pt x="89" y="100"/>
                </a:cubicBezTo>
                <a:cubicBezTo>
                  <a:pt x="94" y="95"/>
                  <a:pt x="100" y="91"/>
                  <a:pt x="105" y="85"/>
                </a:cubicBezTo>
                <a:cubicBezTo>
                  <a:pt x="106" y="84"/>
                  <a:pt x="107" y="83"/>
                  <a:pt x="108" y="82"/>
                </a:cubicBezTo>
                <a:cubicBezTo>
                  <a:pt x="108" y="82"/>
                  <a:pt x="111" y="78"/>
                  <a:pt x="109" y="82"/>
                </a:cubicBezTo>
                <a:cubicBezTo>
                  <a:pt x="107" y="85"/>
                  <a:pt x="105" y="88"/>
                  <a:pt x="102" y="91"/>
                </a:cubicBezTo>
                <a:cubicBezTo>
                  <a:pt x="98" y="96"/>
                  <a:pt x="93" y="101"/>
                  <a:pt x="88" y="107"/>
                </a:cubicBezTo>
                <a:cubicBezTo>
                  <a:pt x="87" y="107"/>
                  <a:pt x="88" y="108"/>
                  <a:pt x="88" y="107"/>
                </a:cubicBezTo>
                <a:cubicBezTo>
                  <a:pt x="96" y="102"/>
                  <a:pt x="102" y="94"/>
                  <a:pt x="109" y="87"/>
                </a:cubicBezTo>
                <a:cubicBezTo>
                  <a:pt x="110" y="86"/>
                  <a:pt x="112" y="85"/>
                  <a:pt x="113" y="84"/>
                </a:cubicBezTo>
                <a:cubicBezTo>
                  <a:pt x="111" y="87"/>
                  <a:pt x="109" y="89"/>
                  <a:pt x="107" y="91"/>
                </a:cubicBezTo>
                <a:cubicBezTo>
                  <a:pt x="104" y="95"/>
                  <a:pt x="101" y="100"/>
                  <a:pt x="97" y="104"/>
                </a:cubicBezTo>
                <a:cubicBezTo>
                  <a:pt x="97" y="104"/>
                  <a:pt x="96" y="105"/>
                  <a:pt x="96" y="105"/>
                </a:cubicBezTo>
                <a:cubicBezTo>
                  <a:pt x="94" y="106"/>
                  <a:pt x="93" y="108"/>
                  <a:pt x="92" y="109"/>
                </a:cubicBezTo>
                <a:cubicBezTo>
                  <a:pt x="92" y="109"/>
                  <a:pt x="92" y="109"/>
                  <a:pt x="92" y="109"/>
                </a:cubicBezTo>
                <a:cubicBezTo>
                  <a:pt x="89" y="109"/>
                  <a:pt x="87" y="109"/>
                  <a:pt x="85" y="109"/>
                </a:cubicBezTo>
                <a:close/>
                <a:moveTo>
                  <a:pt x="115" y="93"/>
                </a:moveTo>
                <a:cubicBezTo>
                  <a:pt x="114" y="94"/>
                  <a:pt x="114" y="95"/>
                  <a:pt x="114" y="96"/>
                </a:cubicBezTo>
                <a:cubicBezTo>
                  <a:pt x="109" y="99"/>
                  <a:pt x="105" y="103"/>
                  <a:pt x="102" y="108"/>
                </a:cubicBezTo>
                <a:cubicBezTo>
                  <a:pt x="102" y="108"/>
                  <a:pt x="102" y="108"/>
                  <a:pt x="102" y="108"/>
                </a:cubicBezTo>
                <a:cubicBezTo>
                  <a:pt x="101" y="108"/>
                  <a:pt x="100" y="108"/>
                  <a:pt x="99" y="108"/>
                </a:cubicBezTo>
                <a:cubicBezTo>
                  <a:pt x="104" y="104"/>
                  <a:pt x="108" y="99"/>
                  <a:pt x="113" y="95"/>
                </a:cubicBezTo>
                <a:cubicBezTo>
                  <a:pt x="113" y="95"/>
                  <a:pt x="116" y="91"/>
                  <a:pt x="115" y="93"/>
                </a:cubicBezTo>
                <a:close/>
                <a:moveTo>
                  <a:pt x="111" y="99"/>
                </a:moveTo>
                <a:cubicBezTo>
                  <a:pt x="110" y="101"/>
                  <a:pt x="107" y="103"/>
                  <a:pt x="105" y="105"/>
                </a:cubicBezTo>
                <a:cubicBezTo>
                  <a:pt x="100" y="110"/>
                  <a:pt x="107" y="103"/>
                  <a:pt x="108" y="102"/>
                </a:cubicBezTo>
                <a:cubicBezTo>
                  <a:pt x="109" y="101"/>
                  <a:pt x="110" y="100"/>
                  <a:pt x="111" y="99"/>
                </a:cubicBezTo>
                <a:close/>
                <a:moveTo>
                  <a:pt x="98" y="108"/>
                </a:moveTo>
                <a:cubicBezTo>
                  <a:pt x="96" y="109"/>
                  <a:pt x="95" y="109"/>
                  <a:pt x="93" y="109"/>
                </a:cubicBezTo>
                <a:cubicBezTo>
                  <a:pt x="93" y="109"/>
                  <a:pt x="93" y="108"/>
                  <a:pt x="93" y="108"/>
                </a:cubicBezTo>
                <a:cubicBezTo>
                  <a:pt x="94" y="108"/>
                  <a:pt x="94" y="108"/>
                  <a:pt x="95" y="107"/>
                </a:cubicBezTo>
                <a:cubicBezTo>
                  <a:pt x="96" y="106"/>
                  <a:pt x="97" y="105"/>
                  <a:pt x="98" y="104"/>
                </a:cubicBezTo>
                <a:cubicBezTo>
                  <a:pt x="102" y="100"/>
                  <a:pt x="105" y="96"/>
                  <a:pt x="109" y="93"/>
                </a:cubicBezTo>
                <a:cubicBezTo>
                  <a:pt x="110" y="92"/>
                  <a:pt x="115" y="86"/>
                  <a:pt x="113" y="90"/>
                </a:cubicBezTo>
                <a:cubicBezTo>
                  <a:pt x="112" y="92"/>
                  <a:pt x="109" y="94"/>
                  <a:pt x="107" y="96"/>
                </a:cubicBezTo>
                <a:cubicBezTo>
                  <a:pt x="104" y="100"/>
                  <a:pt x="101" y="104"/>
                  <a:pt x="98" y="108"/>
                </a:cubicBezTo>
                <a:close/>
                <a:moveTo>
                  <a:pt x="103" y="108"/>
                </a:moveTo>
                <a:cubicBezTo>
                  <a:pt x="107" y="105"/>
                  <a:pt x="111" y="101"/>
                  <a:pt x="114" y="96"/>
                </a:cubicBezTo>
                <a:cubicBezTo>
                  <a:pt x="114" y="96"/>
                  <a:pt x="115" y="95"/>
                  <a:pt x="115" y="95"/>
                </a:cubicBezTo>
                <a:cubicBezTo>
                  <a:pt x="116" y="95"/>
                  <a:pt x="116" y="94"/>
                  <a:pt x="116" y="94"/>
                </a:cubicBezTo>
                <a:cubicBezTo>
                  <a:pt x="116" y="94"/>
                  <a:pt x="116" y="95"/>
                  <a:pt x="115" y="95"/>
                </a:cubicBezTo>
                <a:cubicBezTo>
                  <a:pt x="115" y="97"/>
                  <a:pt x="114" y="98"/>
                  <a:pt x="113" y="99"/>
                </a:cubicBezTo>
                <a:cubicBezTo>
                  <a:pt x="111" y="102"/>
                  <a:pt x="108" y="105"/>
                  <a:pt x="105" y="107"/>
                </a:cubicBezTo>
                <a:cubicBezTo>
                  <a:pt x="105" y="107"/>
                  <a:pt x="104" y="108"/>
                  <a:pt x="103" y="108"/>
                </a:cubicBezTo>
                <a:close/>
                <a:moveTo>
                  <a:pt x="109" y="106"/>
                </a:moveTo>
                <a:cubicBezTo>
                  <a:pt x="109" y="106"/>
                  <a:pt x="108" y="107"/>
                  <a:pt x="107" y="107"/>
                </a:cubicBezTo>
                <a:cubicBezTo>
                  <a:pt x="107" y="107"/>
                  <a:pt x="107" y="107"/>
                  <a:pt x="107" y="107"/>
                </a:cubicBezTo>
                <a:cubicBezTo>
                  <a:pt x="107" y="107"/>
                  <a:pt x="107" y="107"/>
                  <a:pt x="107" y="107"/>
                </a:cubicBezTo>
                <a:cubicBezTo>
                  <a:pt x="107" y="106"/>
                  <a:pt x="107" y="106"/>
                  <a:pt x="107" y="106"/>
                </a:cubicBezTo>
                <a:cubicBezTo>
                  <a:pt x="110" y="104"/>
                  <a:pt x="112" y="102"/>
                  <a:pt x="114" y="99"/>
                </a:cubicBezTo>
                <a:cubicBezTo>
                  <a:pt x="116" y="98"/>
                  <a:pt x="118" y="94"/>
                  <a:pt x="116" y="99"/>
                </a:cubicBezTo>
                <a:cubicBezTo>
                  <a:pt x="115" y="102"/>
                  <a:pt x="112" y="104"/>
                  <a:pt x="110" y="106"/>
                </a:cubicBezTo>
                <a:cubicBezTo>
                  <a:pt x="110" y="106"/>
                  <a:pt x="110" y="106"/>
                  <a:pt x="109" y="106"/>
                </a:cubicBezTo>
                <a:close/>
                <a:moveTo>
                  <a:pt x="113" y="104"/>
                </a:moveTo>
                <a:cubicBezTo>
                  <a:pt x="115" y="102"/>
                  <a:pt x="117" y="99"/>
                  <a:pt x="118" y="96"/>
                </a:cubicBezTo>
                <a:cubicBezTo>
                  <a:pt x="118" y="95"/>
                  <a:pt x="118" y="95"/>
                  <a:pt x="117" y="95"/>
                </a:cubicBezTo>
                <a:cubicBezTo>
                  <a:pt x="116" y="96"/>
                  <a:pt x="115" y="98"/>
                  <a:pt x="114" y="99"/>
                </a:cubicBezTo>
                <a:cubicBezTo>
                  <a:pt x="115" y="97"/>
                  <a:pt x="116" y="95"/>
                  <a:pt x="117" y="93"/>
                </a:cubicBezTo>
                <a:cubicBezTo>
                  <a:pt x="118" y="92"/>
                  <a:pt x="117" y="92"/>
                  <a:pt x="117" y="92"/>
                </a:cubicBezTo>
                <a:cubicBezTo>
                  <a:pt x="116" y="93"/>
                  <a:pt x="116" y="93"/>
                  <a:pt x="115" y="94"/>
                </a:cubicBezTo>
                <a:cubicBezTo>
                  <a:pt x="116" y="93"/>
                  <a:pt x="116" y="92"/>
                  <a:pt x="116" y="91"/>
                </a:cubicBezTo>
                <a:cubicBezTo>
                  <a:pt x="117" y="91"/>
                  <a:pt x="116" y="91"/>
                  <a:pt x="116" y="91"/>
                </a:cubicBezTo>
                <a:cubicBezTo>
                  <a:pt x="113" y="94"/>
                  <a:pt x="110" y="97"/>
                  <a:pt x="106" y="100"/>
                </a:cubicBezTo>
                <a:cubicBezTo>
                  <a:pt x="105" y="102"/>
                  <a:pt x="103" y="104"/>
                  <a:pt x="102" y="105"/>
                </a:cubicBezTo>
                <a:cubicBezTo>
                  <a:pt x="101" y="106"/>
                  <a:pt x="101" y="106"/>
                  <a:pt x="101" y="107"/>
                </a:cubicBezTo>
                <a:cubicBezTo>
                  <a:pt x="103" y="103"/>
                  <a:pt x="105" y="100"/>
                  <a:pt x="108" y="97"/>
                </a:cubicBezTo>
                <a:cubicBezTo>
                  <a:pt x="111" y="94"/>
                  <a:pt x="113" y="91"/>
                  <a:pt x="115" y="88"/>
                </a:cubicBezTo>
                <a:cubicBezTo>
                  <a:pt x="115" y="88"/>
                  <a:pt x="115" y="87"/>
                  <a:pt x="114" y="87"/>
                </a:cubicBezTo>
                <a:cubicBezTo>
                  <a:pt x="110" y="91"/>
                  <a:pt x="106" y="95"/>
                  <a:pt x="101" y="99"/>
                </a:cubicBezTo>
                <a:cubicBezTo>
                  <a:pt x="102" y="99"/>
                  <a:pt x="102" y="99"/>
                  <a:pt x="102" y="98"/>
                </a:cubicBezTo>
                <a:cubicBezTo>
                  <a:pt x="106" y="93"/>
                  <a:pt x="111" y="89"/>
                  <a:pt x="114" y="83"/>
                </a:cubicBezTo>
                <a:cubicBezTo>
                  <a:pt x="114" y="83"/>
                  <a:pt x="114" y="82"/>
                  <a:pt x="113" y="83"/>
                </a:cubicBezTo>
                <a:cubicBezTo>
                  <a:pt x="109" y="86"/>
                  <a:pt x="106" y="90"/>
                  <a:pt x="102" y="94"/>
                </a:cubicBezTo>
                <a:cubicBezTo>
                  <a:pt x="98" y="98"/>
                  <a:pt x="93" y="102"/>
                  <a:pt x="89" y="106"/>
                </a:cubicBezTo>
                <a:cubicBezTo>
                  <a:pt x="97" y="97"/>
                  <a:pt x="105" y="89"/>
                  <a:pt x="112" y="79"/>
                </a:cubicBezTo>
                <a:cubicBezTo>
                  <a:pt x="112" y="79"/>
                  <a:pt x="111" y="78"/>
                  <a:pt x="111" y="79"/>
                </a:cubicBezTo>
                <a:cubicBezTo>
                  <a:pt x="106" y="82"/>
                  <a:pt x="102" y="88"/>
                  <a:pt x="97" y="92"/>
                </a:cubicBezTo>
                <a:cubicBezTo>
                  <a:pt x="94" y="94"/>
                  <a:pt x="91" y="97"/>
                  <a:pt x="89" y="100"/>
                </a:cubicBezTo>
                <a:cubicBezTo>
                  <a:pt x="95" y="91"/>
                  <a:pt x="102" y="82"/>
                  <a:pt x="109" y="74"/>
                </a:cubicBezTo>
                <a:cubicBezTo>
                  <a:pt x="109" y="74"/>
                  <a:pt x="109" y="74"/>
                  <a:pt x="109" y="74"/>
                </a:cubicBezTo>
                <a:cubicBezTo>
                  <a:pt x="114" y="80"/>
                  <a:pt x="117" y="86"/>
                  <a:pt x="118" y="93"/>
                </a:cubicBezTo>
                <a:cubicBezTo>
                  <a:pt x="118" y="98"/>
                  <a:pt x="116" y="102"/>
                  <a:pt x="113" y="104"/>
                </a:cubicBezTo>
                <a:close/>
                <a:moveTo>
                  <a:pt x="109" y="74"/>
                </a:moveTo>
                <a:cubicBezTo>
                  <a:pt x="99" y="81"/>
                  <a:pt x="92" y="90"/>
                  <a:pt x="84" y="98"/>
                </a:cubicBezTo>
                <a:cubicBezTo>
                  <a:pt x="86" y="96"/>
                  <a:pt x="87" y="94"/>
                  <a:pt x="88" y="92"/>
                </a:cubicBezTo>
                <a:cubicBezTo>
                  <a:pt x="94" y="86"/>
                  <a:pt x="100" y="80"/>
                  <a:pt x="106" y="73"/>
                </a:cubicBezTo>
                <a:cubicBezTo>
                  <a:pt x="106" y="73"/>
                  <a:pt x="106" y="73"/>
                  <a:pt x="105" y="73"/>
                </a:cubicBezTo>
                <a:cubicBezTo>
                  <a:pt x="99" y="77"/>
                  <a:pt x="92" y="82"/>
                  <a:pt x="87" y="88"/>
                </a:cubicBezTo>
                <a:cubicBezTo>
                  <a:pt x="87" y="87"/>
                  <a:pt x="88" y="86"/>
                  <a:pt x="88" y="86"/>
                </a:cubicBezTo>
                <a:cubicBezTo>
                  <a:pt x="93" y="80"/>
                  <a:pt x="100" y="75"/>
                  <a:pt x="102" y="68"/>
                </a:cubicBezTo>
                <a:cubicBezTo>
                  <a:pt x="103" y="68"/>
                  <a:pt x="102" y="68"/>
                  <a:pt x="102" y="68"/>
                </a:cubicBezTo>
                <a:cubicBezTo>
                  <a:pt x="95" y="75"/>
                  <a:pt x="88" y="81"/>
                  <a:pt x="81" y="88"/>
                </a:cubicBezTo>
                <a:cubicBezTo>
                  <a:pt x="78" y="90"/>
                  <a:pt x="74" y="93"/>
                  <a:pt x="71" y="96"/>
                </a:cubicBezTo>
                <a:cubicBezTo>
                  <a:pt x="71" y="96"/>
                  <a:pt x="71" y="96"/>
                  <a:pt x="72" y="96"/>
                </a:cubicBezTo>
                <a:cubicBezTo>
                  <a:pt x="75" y="92"/>
                  <a:pt x="78" y="88"/>
                  <a:pt x="82" y="85"/>
                </a:cubicBezTo>
                <a:cubicBezTo>
                  <a:pt x="87" y="78"/>
                  <a:pt x="94" y="72"/>
                  <a:pt x="99" y="65"/>
                </a:cubicBezTo>
                <a:cubicBezTo>
                  <a:pt x="99" y="65"/>
                  <a:pt x="99" y="65"/>
                  <a:pt x="99" y="65"/>
                </a:cubicBezTo>
                <a:cubicBezTo>
                  <a:pt x="102" y="67"/>
                  <a:pt x="106" y="70"/>
                  <a:pt x="109" y="74"/>
                </a:cubicBezTo>
                <a:close/>
                <a:moveTo>
                  <a:pt x="40" y="41"/>
                </a:moveTo>
                <a:cubicBezTo>
                  <a:pt x="47" y="29"/>
                  <a:pt x="43" y="16"/>
                  <a:pt x="37" y="5"/>
                </a:cubicBezTo>
                <a:cubicBezTo>
                  <a:pt x="47" y="3"/>
                  <a:pt x="58" y="4"/>
                  <a:pt x="69" y="4"/>
                </a:cubicBezTo>
                <a:cubicBezTo>
                  <a:pt x="64" y="13"/>
                  <a:pt x="61" y="23"/>
                  <a:pt x="67" y="33"/>
                </a:cubicBezTo>
                <a:cubicBezTo>
                  <a:pt x="73" y="44"/>
                  <a:pt x="86" y="53"/>
                  <a:pt x="95" y="61"/>
                </a:cubicBezTo>
                <a:cubicBezTo>
                  <a:pt x="96" y="61"/>
                  <a:pt x="96" y="62"/>
                  <a:pt x="96" y="62"/>
                </a:cubicBezTo>
                <a:cubicBezTo>
                  <a:pt x="95" y="62"/>
                  <a:pt x="94" y="63"/>
                  <a:pt x="93" y="64"/>
                </a:cubicBezTo>
                <a:cubicBezTo>
                  <a:pt x="90" y="67"/>
                  <a:pt x="84" y="63"/>
                  <a:pt x="81" y="62"/>
                </a:cubicBezTo>
                <a:cubicBezTo>
                  <a:pt x="73" y="60"/>
                  <a:pt x="69" y="67"/>
                  <a:pt x="63" y="71"/>
                </a:cubicBezTo>
                <a:cubicBezTo>
                  <a:pt x="54" y="76"/>
                  <a:pt x="49" y="64"/>
                  <a:pt x="43" y="60"/>
                </a:cubicBezTo>
                <a:cubicBezTo>
                  <a:pt x="38" y="56"/>
                  <a:pt x="32" y="57"/>
                  <a:pt x="26" y="60"/>
                </a:cubicBezTo>
                <a:cubicBezTo>
                  <a:pt x="31" y="54"/>
                  <a:pt x="35" y="48"/>
                  <a:pt x="40" y="41"/>
                </a:cubicBezTo>
                <a:close/>
                <a:moveTo>
                  <a:pt x="15" y="75"/>
                </a:moveTo>
                <a:cubicBezTo>
                  <a:pt x="19" y="72"/>
                  <a:pt x="22" y="69"/>
                  <a:pt x="25" y="67"/>
                </a:cubicBezTo>
                <a:cubicBezTo>
                  <a:pt x="27" y="65"/>
                  <a:pt x="29" y="64"/>
                  <a:pt x="31" y="63"/>
                </a:cubicBezTo>
                <a:cubicBezTo>
                  <a:pt x="33" y="62"/>
                  <a:pt x="35" y="61"/>
                  <a:pt x="36" y="60"/>
                </a:cubicBezTo>
                <a:cubicBezTo>
                  <a:pt x="37" y="60"/>
                  <a:pt x="37" y="60"/>
                  <a:pt x="37" y="60"/>
                </a:cubicBezTo>
                <a:cubicBezTo>
                  <a:pt x="36" y="61"/>
                  <a:pt x="34" y="63"/>
                  <a:pt x="34" y="63"/>
                </a:cubicBezTo>
                <a:cubicBezTo>
                  <a:pt x="29" y="68"/>
                  <a:pt x="23" y="72"/>
                  <a:pt x="17" y="76"/>
                </a:cubicBezTo>
                <a:cubicBezTo>
                  <a:pt x="14" y="78"/>
                  <a:pt x="12" y="80"/>
                  <a:pt x="10" y="83"/>
                </a:cubicBezTo>
                <a:cubicBezTo>
                  <a:pt x="12" y="80"/>
                  <a:pt x="14" y="77"/>
                  <a:pt x="15" y="7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33" name="Freeform 129"/>
          <p:cNvSpPr>
            <a:spLocks noEditPoints="1"/>
          </p:cNvSpPr>
          <p:nvPr/>
        </p:nvSpPr>
        <p:spPr bwMode="auto">
          <a:xfrm>
            <a:off x="9828212" y="2905125"/>
            <a:ext cx="457200" cy="423863"/>
          </a:xfrm>
          <a:custGeom>
            <a:gdLst>
              <a:gd fmla="*/ 102 w 122" name="T0"/>
              <a:gd fmla="*/ 63 h 113" name="T1"/>
              <a:gd fmla="*/ 35 w 122" name="T2"/>
              <a:gd fmla="*/ 2 h 113" name="T3"/>
              <a:gd fmla="*/ 5 w 122" name="T4"/>
              <a:gd fmla="*/ 102 h 113" name="T5"/>
              <a:gd fmla="*/ 22 w 122" name="T6"/>
              <a:gd fmla="*/ 65 h 113" name="T7"/>
              <a:gd fmla="*/ 39 w 122" name="T8"/>
              <a:gd fmla="*/ 61 h 113" name="T9"/>
              <a:gd fmla="*/ 97 w 122" name="T10"/>
              <a:gd fmla="*/ 65 h 113" name="T11"/>
              <a:gd fmla="*/ 93 w 122" name="T12"/>
              <a:gd fmla="*/ 67 h 113" name="T13"/>
              <a:gd fmla="*/ 56 w 122" name="T14"/>
              <a:gd fmla="*/ 96 h 113" name="T15"/>
              <a:gd fmla="*/ 75 w 122" name="T16"/>
              <a:gd fmla="*/ 65 h 113" name="T17"/>
              <a:gd fmla="*/ 37 w 122" name="T18"/>
              <a:gd fmla="*/ 105 h 113" name="T19"/>
              <a:gd fmla="*/ 58 w 122" name="T20"/>
              <a:gd fmla="*/ 79 h 113" name="T21"/>
              <a:gd fmla="*/ 27 w 122" name="T22"/>
              <a:gd fmla="*/ 94 h 113" name="T23"/>
              <a:gd fmla="*/ 51 w 122" name="T24"/>
              <a:gd fmla="*/ 72 h 113" name="T25"/>
              <a:gd fmla="*/ 38 w 122" name="T26"/>
              <a:gd fmla="*/ 91 h 113" name="T27"/>
              <a:gd fmla="*/ 11 w 122" name="T28"/>
              <a:gd fmla="*/ 102 h 113" name="T29"/>
              <a:gd fmla="*/ 44 w 122" name="T30"/>
              <a:gd fmla="*/ 69 h 113" name="T31"/>
              <a:gd fmla="*/ 46 w 122" name="T32"/>
              <a:gd fmla="*/ 67 h 113" name="T33"/>
              <a:gd fmla="*/ 6 w 122" name="T34"/>
              <a:gd fmla="*/ 93 h 113" name="T35"/>
              <a:gd fmla="*/ 35 w 122" name="T36"/>
              <a:gd fmla="*/ 65 h 113" name="T37"/>
              <a:gd fmla="*/ 8 w 122" name="T38"/>
              <a:gd fmla="*/ 87 h 113" name="T39"/>
              <a:gd fmla="*/ 6 w 122" name="T40"/>
              <a:gd fmla="*/ 99 h 113" name="T41"/>
              <a:gd fmla="*/ 39 w 122" name="T42"/>
              <a:gd fmla="*/ 74 h 113" name="T43"/>
              <a:gd fmla="*/ 50 w 122" name="T44"/>
              <a:gd fmla="*/ 73 h 113" name="T45"/>
              <a:gd fmla="*/ 10 w 122" name="T46"/>
              <a:gd fmla="*/ 103 h 113" name="T47"/>
              <a:gd fmla="*/ 39 w 122" name="T48"/>
              <a:gd fmla="*/ 89 h 113" name="T49"/>
              <a:gd fmla="*/ 58 w 122" name="T50"/>
              <a:gd fmla="*/ 78 h 113" name="T51"/>
              <a:gd fmla="*/ 50 w 122" name="T52"/>
              <a:gd fmla="*/ 88 h 113" name="T53"/>
              <a:gd fmla="*/ 35 w 122" name="T54"/>
              <a:gd fmla="*/ 107 h 113" name="T55"/>
              <a:gd fmla="*/ 45 w 122" name="T56"/>
              <a:gd fmla="*/ 92 h 113" name="T57"/>
              <a:gd fmla="*/ 76 w 122" name="T58"/>
              <a:gd fmla="*/ 70 h 113" name="T59"/>
              <a:gd fmla="*/ 45 w 122" name="T60"/>
              <a:gd fmla="*/ 106 h 113" name="T61"/>
              <a:gd fmla="*/ 87 w 122" name="T62"/>
              <a:gd fmla="*/ 68 h 113" name="T63"/>
              <a:gd fmla="*/ 57 w 122" name="T64"/>
              <a:gd fmla="*/ 103 h 113" name="T65"/>
              <a:gd fmla="*/ 59 w 122" name="T66"/>
              <a:gd fmla="*/ 107 h 113" name="T67"/>
              <a:gd fmla="*/ 99 w 122" name="T68"/>
              <a:gd fmla="*/ 72 h 113" name="T69"/>
              <a:gd fmla="*/ 60 w 122" name="T70"/>
              <a:gd fmla="*/ 107 h 113" name="T71"/>
              <a:gd fmla="*/ 75 w 122" name="T72"/>
              <a:gd fmla="*/ 107 h 113" name="T73"/>
              <a:gd fmla="*/ 83 w 122" name="T74"/>
              <a:gd fmla="*/ 105 h 113" name="T75"/>
              <a:gd fmla="*/ 99 w 122" name="T76"/>
              <a:gd fmla="*/ 78 h 113" name="T77"/>
              <a:gd fmla="*/ 105 w 122" name="T78"/>
              <a:gd fmla="*/ 85 h 113" name="T79"/>
              <a:gd fmla="*/ 109 w 122" name="T80"/>
              <a:gd fmla="*/ 87 h 113" name="T81"/>
              <a:gd fmla="*/ 92 w 122" name="T82"/>
              <a:gd fmla="*/ 109 h 113" name="T83"/>
              <a:gd fmla="*/ 99 w 122" name="T84"/>
              <a:gd fmla="*/ 108 h 113" name="T85"/>
              <a:gd fmla="*/ 111 w 122" name="T86"/>
              <a:gd fmla="*/ 98 h 113" name="T87"/>
              <a:gd fmla="*/ 109 w 122" name="T88"/>
              <a:gd fmla="*/ 93 h 113" name="T89"/>
              <a:gd fmla="*/ 115 w 122" name="T90"/>
              <a:gd fmla="*/ 95 h 113" name="T91"/>
              <a:gd fmla="*/ 109 w 122" name="T92"/>
              <a:gd fmla="*/ 106 h 113" name="T93"/>
              <a:gd fmla="*/ 116 w 122" name="T94"/>
              <a:gd fmla="*/ 99 h 113" name="T95"/>
              <a:gd fmla="*/ 114 w 122" name="T96"/>
              <a:gd fmla="*/ 99 h 113" name="T97"/>
              <a:gd fmla="*/ 106 w 122" name="T98"/>
              <a:gd fmla="*/ 100 h 113" name="T99"/>
              <a:gd fmla="*/ 101 w 122" name="T100"/>
              <a:gd fmla="*/ 99 h 113" name="T101"/>
              <a:gd fmla="*/ 111 w 122" name="T102"/>
              <a:gd fmla="*/ 79 h 113" name="T103"/>
              <a:gd fmla="*/ 118 w 122" name="T104"/>
              <a:gd fmla="*/ 93 h 113" name="T105"/>
              <a:gd fmla="*/ 105 w 122" name="T106"/>
              <a:gd fmla="*/ 73 h 113" name="T107"/>
              <a:gd fmla="*/ 71 w 122" name="T108"/>
              <a:gd fmla="*/ 96 h 113" name="T109"/>
              <a:gd fmla="*/ 39 w 122" name="T110"/>
              <a:gd fmla="*/ 41 h 113" name="T111"/>
              <a:gd fmla="*/ 93 w 122" name="T112"/>
              <a:gd fmla="*/ 63 h 113" name="T113"/>
              <a:gd fmla="*/ 15 w 122" name="T114"/>
              <a:gd fmla="*/ 74 h 113" name="T115"/>
              <a:gd fmla="*/ 17 w 122" name="T116"/>
              <a:gd fmla="*/ 76 h 11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13" w="122">
                <a:moveTo>
                  <a:pt x="27" y="110"/>
                </a:moveTo>
                <a:cubicBezTo>
                  <a:pt x="32" y="110"/>
                  <a:pt x="36" y="109"/>
                  <a:pt x="41" y="109"/>
                </a:cubicBezTo>
                <a:cubicBezTo>
                  <a:pt x="49" y="109"/>
                  <a:pt x="57" y="109"/>
                  <a:pt x="65" y="110"/>
                </a:cubicBezTo>
                <a:cubicBezTo>
                  <a:pt x="78" y="111"/>
                  <a:pt x="91" y="113"/>
                  <a:pt x="104" y="110"/>
                </a:cubicBezTo>
                <a:cubicBezTo>
                  <a:pt x="113" y="109"/>
                  <a:pt x="122" y="102"/>
                  <a:pt x="121" y="91"/>
                </a:cubicBezTo>
                <a:cubicBezTo>
                  <a:pt x="119" y="80"/>
                  <a:pt x="110" y="71"/>
                  <a:pt x="102" y="63"/>
                </a:cubicBezTo>
                <a:cubicBezTo>
                  <a:pt x="93" y="55"/>
                  <a:pt x="84" y="48"/>
                  <a:pt x="75" y="39"/>
                </a:cubicBezTo>
                <a:cubicBezTo>
                  <a:pt x="70" y="34"/>
                  <a:pt x="66" y="28"/>
                  <a:pt x="66" y="21"/>
                </a:cubicBezTo>
                <a:cubicBezTo>
                  <a:pt x="66" y="15"/>
                  <a:pt x="69" y="9"/>
                  <a:pt x="72" y="4"/>
                </a:cubicBezTo>
                <a:cubicBezTo>
                  <a:pt x="73" y="3"/>
                  <a:pt x="73" y="2"/>
                  <a:pt x="72" y="2"/>
                </a:cubicBezTo>
                <a:cubicBezTo>
                  <a:pt x="72" y="1"/>
                  <a:pt x="71" y="1"/>
                  <a:pt x="71" y="1"/>
                </a:cubicBezTo>
                <a:cubicBezTo>
                  <a:pt x="59" y="1"/>
                  <a:pt x="47" y="0"/>
                  <a:pt x="35" y="2"/>
                </a:cubicBezTo>
                <a:cubicBezTo>
                  <a:pt x="34" y="2"/>
                  <a:pt x="33" y="3"/>
                  <a:pt x="34" y="4"/>
                </a:cubicBezTo>
                <a:cubicBezTo>
                  <a:pt x="34" y="4"/>
                  <a:pt x="33" y="5"/>
                  <a:pt x="34" y="6"/>
                </a:cubicBezTo>
                <a:cubicBezTo>
                  <a:pt x="37" y="12"/>
                  <a:pt x="41" y="18"/>
                  <a:pt x="41" y="25"/>
                </a:cubicBezTo>
                <a:cubicBezTo>
                  <a:pt x="42" y="33"/>
                  <a:pt x="37" y="40"/>
                  <a:pt x="32" y="47"/>
                </a:cubicBezTo>
                <a:cubicBezTo>
                  <a:pt x="25" y="57"/>
                  <a:pt x="17" y="67"/>
                  <a:pt x="10" y="77"/>
                </a:cubicBezTo>
                <a:cubicBezTo>
                  <a:pt x="5" y="84"/>
                  <a:pt x="0" y="94"/>
                  <a:pt x="5" y="102"/>
                </a:cubicBezTo>
                <a:cubicBezTo>
                  <a:pt x="9" y="109"/>
                  <a:pt x="19" y="110"/>
                  <a:pt x="27" y="110"/>
                </a:cubicBezTo>
                <a:close/>
                <a:moveTo>
                  <a:pt x="22" y="65"/>
                </a:moveTo>
                <a:cubicBezTo>
                  <a:pt x="22" y="65"/>
                  <a:pt x="23" y="65"/>
                  <a:pt x="23" y="64"/>
                </a:cubicBezTo>
                <a:cubicBezTo>
                  <a:pt x="25" y="63"/>
                  <a:pt x="27" y="62"/>
                  <a:pt x="29" y="62"/>
                </a:cubicBezTo>
                <a:cubicBezTo>
                  <a:pt x="25" y="64"/>
                  <a:pt x="22" y="67"/>
                  <a:pt x="19" y="69"/>
                </a:cubicBezTo>
                <a:cubicBezTo>
                  <a:pt x="20" y="68"/>
                  <a:pt x="21" y="67"/>
                  <a:pt x="22" y="65"/>
                </a:cubicBezTo>
                <a:close/>
                <a:moveTo>
                  <a:pt x="31" y="61"/>
                </a:moveTo>
                <a:cubicBezTo>
                  <a:pt x="32" y="61"/>
                  <a:pt x="33" y="60"/>
                  <a:pt x="35" y="60"/>
                </a:cubicBezTo>
                <a:cubicBezTo>
                  <a:pt x="31" y="62"/>
                  <a:pt x="28" y="64"/>
                  <a:pt x="25" y="66"/>
                </a:cubicBezTo>
                <a:cubicBezTo>
                  <a:pt x="27" y="64"/>
                  <a:pt x="29" y="62"/>
                  <a:pt x="31" y="61"/>
                </a:cubicBezTo>
                <a:close/>
                <a:moveTo>
                  <a:pt x="38" y="60"/>
                </a:moveTo>
                <a:cubicBezTo>
                  <a:pt x="38" y="61"/>
                  <a:pt x="39" y="61"/>
                  <a:pt x="39" y="61"/>
                </a:cubicBezTo>
                <a:cubicBezTo>
                  <a:pt x="35" y="63"/>
                  <a:pt x="32" y="66"/>
                  <a:pt x="28" y="69"/>
                </a:cubicBezTo>
                <a:cubicBezTo>
                  <a:pt x="22" y="74"/>
                  <a:pt x="16" y="78"/>
                  <a:pt x="10" y="83"/>
                </a:cubicBezTo>
                <a:cubicBezTo>
                  <a:pt x="11" y="83"/>
                  <a:pt x="11" y="83"/>
                  <a:pt x="11" y="82"/>
                </a:cubicBezTo>
                <a:cubicBezTo>
                  <a:pt x="14" y="79"/>
                  <a:pt x="17" y="77"/>
                  <a:pt x="20" y="74"/>
                </a:cubicBezTo>
                <a:cubicBezTo>
                  <a:pt x="26" y="70"/>
                  <a:pt x="32" y="66"/>
                  <a:pt x="38" y="60"/>
                </a:cubicBezTo>
                <a:close/>
                <a:moveTo>
                  <a:pt x="97" y="65"/>
                </a:moveTo>
                <a:cubicBezTo>
                  <a:pt x="90" y="71"/>
                  <a:pt x="83" y="78"/>
                  <a:pt x="76" y="84"/>
                </a:cubicBezTo>
                <a:cubicBezTo>
                  <a:pt x="72" y="87"/>
                  <a:pt x="68" y="91"/>
                  <a:pt x="65" y="94"/>
                </a:cubicBezTo>
                <a:cubicBezTo>
                  <a:pt x="67" y="91"/>
                  <a:pt x="70" y="89"/>
                  <a:pt x="73" y="86"/>
                </a:cubicBezTo>
                <a:cubicBezTo>
                  <a:pt x="79" y="80"/>
                  <a:pt x="84" y="74"/>
                  <a:pt x="88" y="68"/>
                </a:cubicBezTo>
                <a:cubicBezTo>
                  <a:pt x="88" y="68"/>
                  <a:pt x="89" y="68"/>
                  <a:pt x="89" y="68"/>
                </a:cubicBezTo>
                <a:cubicBezTo>
                  <a:pt x="90" y="68"/>
                  <a:pt x="92" y="68"/>
                  <a:pt x="93" y="67"/>
                </a:cubicBezTo>
                <a:cubicBezTo>
                  <a:pt x="94" y="67"/>
                  <a:pt x="96" y="64"/>
                  <a:pt x="97" y="65"/>
                </a:cubicBezTo>
                <a:close/>
                <a:moveTo>
                  <a:pt x="82" y="65"/>
                </a:moveTo>
                <a:cubicBezTo>
                  <a:pt x="84" y="66"/>
                  <a:pt x="85" y="66"/>
                  <a:pt x="87" y="67"/>
                </a:cubicBezTo>
                <a:cubicBezTo>
                  <a:pt x="84" y="70"/>
                  <a:pt x="81" y="73"/>
                  <a:pt x="77" y="76"/>
                </a:cubicBezTo>
                <a:cubicBezTo>
                  <a:pt x="73" y="79"/>
                  <a:pt x="70" y="83"/>
                  <a:pt x="66" y="87"/>
                </a:cubicBezTo>
                <a:cubicBezTo>
                  <a:pt x="62" y="90"/>
                  <a:pt x="59" y="93"/>
                  <a:pt x="56" y="96"/>
                </a:cubicBezTo>
                <a:cubicBezTo>
                  <a:pt x="56" y="96"/>
                  <a:pt x="56" y="96"/>
                  <a:pt x="56" y="95"/>
                </a:cubicBezTo>
                <a:cubicBezTo>
                  <a:pt x="59" y="92"/>
                  <a:pt x="63" y="89"/>
                  <a:pt x="66" y="85"/>
                </a:cubicBezTo>
                <a:cubicBezTo>
                  <a:pt x="69" y="82"/>
                  <a:pt x="71" y="78"/>
                  <a:pt x="74" y="74"/>
                </a:cubicBezTo>
                <a:cubicBezTo>
                  <a:pt x="77" y="71"/>
                  <a:pt x="80" y="69"/>
                  <a:pt x="82" y="65"/>
                </a:cubicBezTo>
                <a:cubicBezTo>
                  <a:pt x="82" y="65"/>
                  <a:pt x="82" y="65"/>
                  <a:pt x="82" y="65"/>
                </a:cubicBezTo>
                <a:close/>
                <a:moveTo>
                  <a:pt x="75" y="65"/>
                </a:moveTo>
                <a:cubicBezTo>
                  <a:pt x="77" y="64"/>
                  <a:pt x="78" y="64"/>
                  <a:pt x="80" y="64"/>
                </a:cubicBezTo>
                <a:cubicBezTo>
                  <a:pt x="80" y="64"/>
                  <a:pt x="81" y="65"/>
                  <a:pt x="81" y="65"/>
                </a:cubicBezTo>
                <a:cubicBezTo>
                  <a:pt x="74" y="70"/>
                  <a:pt x="68" y="77"/>
                  <a:pt x="62" y="83"/>
                </a:cubicBezTo>
                <a:cubicBezTo>
                  <a:pt x="55" y="90"/>
                  <a:pt x="47" y="95"/>
                  <a:pt x="41" y="102"/>
                </a:cubicBezTo>
                <a:cubicBezTo>
                  <a:pt x="40" y="103"/>
                  <a:pt x="39" y="104"/>
                  <a:pt x="38" y="105"/>
                </a:cubicBezTo>
                <a:cubicBezTo>
                  <a:pt x="38" y="105"/>
                  <a:pt x="37" y="105"/>
                  <a:pt x="37" y="105"/>
                </a:cubicBezTo>
                <a:cubicBezTo>
                  <a:pt x="39" y="103"/>
                  <a:pt x="41" y="101"/>
                  <a:pt x="43" y="99"/>
                </a:cubicBezTo>
                <a:cubicBezTo>
                  <a:pt x="47" y="96"/>
                  <a:pt x="51" y="92"/>
                  <a:pt x="55" y="89"/>
                </a:cubicBezTo>
                <a:cubicBezTo>
                  <a:pt x="62" y="81"/>
                  <a:pt x="69" y="73"/>
                  <a:pt x="75" y="65"/>
                </a:cubicBezTo>
                <a:close/>
                <a:moveTo>
                  <a:pt x="73" y="66"/>
                </a:moveTo>
                <a:cubicBezTo>
                  <a:pt x="71" y="68"/>
                  <a:pt x="70" y="70"/>
                  <a:pt x="68" y="71"/>
                </a:cubicBezTo>
                <a:cubicBezTo>
                  <a:pt x="65" y="74"/>
                  <a:pt x="61" y="77"/>
                  <a:pt x="58" y="79"/>
                </a:cubicBezTo>
                <a:cubicBezTo>
                  <a:pt x="57" y="80"/>
                  <a:pt x="57" y="81"/>
                  <a:pt x="56" y="81"/>
                </a:cubicBezTo>
                <a:cubicBezTo>
                  <a:pt x="58" y="79"/>
                  <a:pt x="61" y="76"/>
                  <a:pt x="63" y="73"/>
                </a:cubicBezTo>
                <a:cubicBezTo>
                  <a:pt x="67" y="72"/>
                  <a:pt x="69" y="68"/>
                  <a:pt x="73" y="66"/>
                </a:cubicBezTo>
                <a:close/>
                <a:moveTo>
                  <a:pt x="53" y="74"/>
                </a:moveTo>
                <a:cubicBezTo>
                  <a:pt x="47" y="78"/>
                  <a:pt x="42" y="83"/>
                  <a:pt x="36" y="87"/>
                </a:cubicBezTo>
                <a:cubicBezTo>
                  <a:pt x="33" y="90"/>
                  <a:pt x="30" y="92"/>
                  <a:pt x="27" y="94"/>
                </a:cubicBezTo>
                <a:cubicBezTo>
                  <a:pt x="23" y="97"/>
                  <a:pt x="20" y="101"/>
                  <a:pt x="16" y="104"/>
                </a:cubicBezTo>
                <a:cubicBezTo>
                  <a:pt x="14" y="106"/>
                  <a:pt x="16" y="104"/>
                  <a:pt x="16" y="103"/>
                </a:cubicBezTo>
                <a:cubicBezTo>
                  <a:pt x="18" y="102"/>
                  <a:pt x="20" y="100"/>
                  <a:pt x="22" y="98"/>
                </a:cubicBezTo>
                <a:cubicBezTo>
                  <a:pt x="25" y="95"/>
                  <a:pt x="29" y="93"/>
                  <a:pt x="32" y="90"/>
                </a:cubicBezTo>
                <a:cubicBezTo>
                  <a:pt x="39" y="84"/>
                  <a:pt x="45" y="78"/>
                  <a:pt x="51" y="72"/>
                </a:cubicBezTo>
                <a:cubicBezTo>
                  <a:pt x="51" y="72"/>
                  <a:pt x="51" y="72"/>
                  <a:pt x="51" y="72"/>
                </a:cubicBezTo>
                <a:cubicBezTo>
                  <a:pt x="54" y="74"/>
                  <a:pt x="57" y="75"/>
                  <a:pt x="60" y="74"/>
                </a:cubicBezTo>
                <a:cubicBezTo>
                  <a:pt x="55" y="78"/>
                  <a:pt x="51" y="81"/>
                  <a:pt x="46" y="85"/>
                </a:cubicBezTo>
                <a:cubicBezTo>
                  <a:pt x="40" y="91"/>
                  <a:pt x="33" y="96"/>
                  <a:pt x="27" y="102"/>
                </a:cubicBezTo>
                <a:cubicBezTo>
                  <a:pt x="27" y="102"/>
                  <a:pt x="23" y="106"/>
                  <a:pt x="24" y="105"/>
                </a:cubicBezTo>
                <a:cubicBezTo>
                  <a:pt x="25" y="103"/>
                  <a:pt x="27" y="102"/>
                  <a:pt x="29" y="100"/>
                </a:cubicBezTo>
                <a:cubicBezTo>
                  <a:pt x="32" y="97"/>
                  <a:pt x="35" y="94"/>
                  <a:pt x="38" y="91"/>
                </a:cubicBezTo>
                <a:cubicBezTo>
                  <a:pt x="41" y="88"/>
                  <a:pt x="44" y="85"/>
                  <a:pt x="47" y="82"/>
                </a:cubicBezTo>
                <a:cubicBezTo>
                  <a:pt x="49" y="80"/>
                  <a:pt x="52" y="78"/>
                  <a:pt x="54" y="74"/>
                </a:cubicBezTo>
                <a:cubicBezTo>
                  <a:pt x="54" y="74"/>
                  <a:pt x="54" y="74"/>
                  <a:pt x="53" y="74"/>
                </a:cubicBezTo>
                <a:close/>
                <a:moveTo>
                  <a:pt x="47" y="68"/>
                </a:moveTo>
                <a:cubicBezTo>
                  <a:pt x="48" y="69"/>
                  <a:pt x="49" y="71"/>
                  <a:pt x="51" y="72"/>
                </a:cubicBezTo>
                <a:cubicBezTo>
                  <a:pt x="36" y="79"/>
                  <a:pt x="25" y="92"/>
                  <a:pt x="11" y="102"/>
                </a:cubicBezTo>
                <a:cubicBezTo>
                  <a:pt x="8" y="104"/>
                  <a:pt x="13" y="100"/>
                  <a:pt x="13" y="99"/>
                </a:cubicBezTo>
                <a:cubicBezTo>
                  <a:pt x="15" y="98"/>
                  <a:pt x="16" y="96"/>
                  <a:pt x="18" y="95"/>
                </a:cubicBezTo>
                <a:cubicBezTo>
                  <a:pt x="21" y="92"/>
                  <a:pt x="24" y="89"/>
                  <a:pt x="28" y="86"/>
                </a:cubicBezTo>
                <a:cubicBezTo>
                  <a:pt x="34" y="81"/>
                  <a:pt x="40" y="74"/>
                  <a:pt x="47" y="68"/>
                </a:cubicBezTo>
                <a:close/>
                <a:moveTo>
                  <a:pt x="45" y="68"/>
                </a:moveTo>
                <a:cubicBezTo>
                  <a:pt x="45" y="68"/>
                  <a:pt x="45" y="68"/>
                  <a:pt x="44" y="69"/>
                </a:cubicBezTo>
                <a:cubicBezTo>
                  <a:pt x="37" y="75"/>
                  <a:pt x="30" y="81"/>
                  <a:pt x="23" y="86"/>
                </a:cubicBezTo>
                <a:cubicBezTo>
                  <a:pt x="19" y="89"/>
                  <a:pt x="16" y="92"/>
                  <a:pt x="12" y="94"/>
                </a:cubicBezTo>
                <a:cubicBezTo>
                  <a:pt x="11" y="96"/>
                  <a:pt x="9" y="97"/>
                  <a:pt x="7" y="99"/>
                </a:cubicBezTo>
                <a:cubicBezTo>
                  <a:pt x="8" y="98"/>
                  <a:pt x="9" y="96"/>
                  <a:pt x="10" y="95"/>
                </a:cubicBezTo>
                <a:cubicBezTo>
                  <a:pt x="21" y="84"/>
                  <a:pt x="35" y="77"/>
                  <a:pt x="44" y="64"/>
                </a:cubicBezTo>
                <a:cubicBezTo>
                  <a:pt x="45" y="65"/>
                  <a:pt x="45" y="66"/>
                  <a:pt x="46" y="67"/>
                </a:cubicBezTo>
                <a:cubicBezTo>
                  <a:pt x="46" y="67"/>
                  <a:pt x="46" y="67"/>
                  <a:pt x="46" y="67"/>
                </a:cubicBezTo>
                <a:cubicBezTo>
                  <a:pt x="46" y="67"/>
                  <a:pt x="46" y="68"/>
                  <a:pt x="45" y="68"/>
                </a:cubicBezTo>
                <a:close/>
                <a:moveTo>
                  <a:pt x="43" y="64"/>
                </a:moveTo>
                <a:cubicBezTo>
                  <a:pt x="37" y="68"/>
                  <a:pt x="30" y="73"/>
                  <a:pt x="24" y="78"/>
                </a:cubicBezTo>
                <a:cubicBezTo>
                  <a:pt x="21" y="81"/>
                  <a:pt x="18" y="83"/>
                  <a:pt x="15" y="86"/>
                </a:cubicBezTo>
                <a:cubicBezTo>
                  <a:pt x="12" y="88"/>
                  <a:pt x="8" y="91"/>
                  <a:pt x="6" y="93"/>
                </a:cubicBezTo>
                <a:cubicBezTo>
                  <a:pt x="6" y="93"/>
                  <a:pt x="6" y="93"/>
                  <a:pt x="6" y="93"/>
                </a:cubicBezTo>
                <a:cubicBezTo>
                  <a:pt x="17" y="82"/>
                  <a:pt x="30" y="74"/>
                  <a:pt x="41" y="62"/>
                </a:cubicBezTo>
                <a:cubicBezTo>
                  <a:pt x="42" y="62"/>
                  <a:pt x="42" y="63"/>
                  <a:pt x="43" y="64"/>
                </a:cubicBezTo>
                <a:close/>
                <a:moveTo>
                  <a:pt x="8" y="87"/>
                </a:moveTo>
                <a:cubicBezTo>
                  <a:pt x="13" y="81"/>
                  <a:pt x="19" y="77"/>
                  <a:pt x="25" y="72"/>
                </a:cubicBezTo>
                <a:cubicBezTo>
                  <a:pt x="28" y="70"/>
                  <a:pt x="31" y="67"/>
                  <a:pt x="35" y="65"/>
                </a:cubicBezTo>
                <a:cubicBezTo>
                  <a:pt x="36" y="64"/>
                  <a:pt x="37" y="63"/>
                  <a:pt x="39" y="62"/>
                </a:cubicBezTo>
                <a:cubicBezTo>
                  <a:pt x="39" y="62"/>
                  <a:pt x="40" y="62"/>
                  <a:pt x="40" y="61"/>
                </a:cubicBezTo>
                <a:cubicBezTo>
                  <a:pt x="40" y="61"/>
                  <a:pt x="40" y="62"/>
                  <a:pt x="40" y="62"/>
                </a:cubicBezTo>
                <a:cubicBezTo>
                  <a:pt x="40" y="62"/>
                  <a:pt x="39" y="63"/>
                  <a:pt x="39" y="63"/>
                </a:cubicBezTo>
                <a:cubicBezTo>
                  <a:pt x="29" y="74"/>
                  <a:pt x="16" y="82"/>
                  <a:pt x="6" y="92"/>
                </a:cubicBezTo>
                <a:cubicBezTo>
                  <a:pt x="6" y="90"/>
                  <a:pt x="7" y="88"/>
                  <a:pt x="8" y="87"/>
                </a:cubicBezTo>
                <a:close/>
                <a:moveTo>
                  <a:pt x="22" y="80"/>
                </a:moveTo>
                <a:cubicBezTo>
                  <a:pt x="26" y="77"/>
                  <a:pt x="30" y="74"/>
                  <a:pt x="34" y="71"/>
                </a:cubicBezTo>
                <a:cubicBezTo>
                  <a:pt x="36" y="70"/>
                  <a:pt x="38" y="68"/>
                  <a:pt x="40" y="67"/>
                </a:cubicBezTo>
                <a:cubicBezTo>
                  <a:pt x="41" y="66"/>
                  <a:pt x="42" y="65"/>
                  <a:pt x="43" y="65"/>
                </a:cubicBezTo>
                <a:cubicBezTo>
                  <a:pt x="44" y="64"/>
                  <a:pt x="39" y="69"/>
                  <a:pt x="40" y="68"/>
                </a:cubicBezTo>
                <a:cubicBezTo>
                  <a:pt x="30" y="80"/>
                  <a:pt x="16" y="87"/>
                  <a:pt x="6" y="99"/>
                </a:cubicBezTo>
                <a:cubicBezTo>
                  <a:pt x="5" y="97"/>
                  <a:pt x="5" y="95"/>
                  <a:pt x="6" y="94"/>
                </a:cubicBezTo>
                <a:cubicBezTo>
                  <a:pt x="12" y="90"/>
                  <a:pt x="17" y="85"/>
                  <a:pt x="22" y="80"/>
                </a:cubicBezTo>
                <a:close/>
                <a:moveTo>
                  <a:pt x="6" y="100"/>
                </a:moveTo>
                <a:cubicBezTo>
                  <a:pt x="13" y="94"/>
                  <a:pt x="20" y="89"/>
                  <a:pt x="27" y="84"/>
                </a:cubicBezTo>
                <a:cubicBezTo>
                  <a:pt x="31" y="81"/>
                  <a:pt x="34" y="78"/>
                  <a:pt x="37" y="76"/>
                </a:cubicBezTo>
                <a:cubicBezTo>
                  <a:pt x="38" y="75"/>
                  <a:pt x="38" y="75"/>
                  <a:pt x="39" y="74"/>
                </a:cubicBezTo>
                <a:cubicBezTo>
                  <a:pt x="35" y="79"/>
                  <a:pt x="30" y="83"/>
                  <a:pt x="26" y="87"/>
                </a:cubicBezTo>
                <a:cubicBezTo>
                  <a:pt x="20" y="92"/>
                  <a:pt x="14" y="97"/>
                  <a:pt x="9" y="103"/>
                </a:cubicBezTo>
                <a:cubicBezTo>
                  <a:pt x="8" y="102"/>
                  <a:pt x="7" y="101"/>
                  <a:pt x="6" y="100"/>
                </a:cubicBezTo>
                <a:close/>
                <a:moveTo>
                  <a:pt x="10" y="103"/>
                </a:moveTo>
                <a:cubicBezTo>
                  <a:pt x="23" y="95"/>
                  <a:pt x="34" y="83"/>
                  <a:pt x="47" y="75"/>
                </a:cubicBezTo>
                <a:cubicBezTo>
                  <a:pt x="47" y="75"/>
                  <a:pt x="50" y="72"/>
                  <a:pt x="50" y="73"/>
                </a:cubicBezTo>
                <a:cubicBezTo>
                  <a:pt x="48" y="75"/>
                  <a:pt x="46" y="76"/>
                  <a:pt x="45" y="78"/>
                </a:cubicBezTo>
                <a:cubicBezTo>
                  <a:pt x="41" y="81"/>
                  <a:pt x="38" y="84"/>
                  <a:pt x="35" y="87"/>
                </a:cubicBezTo>
                <a:cubicBezTo>
                  <a:pt x="27" y="93"/>
                  <a:pt x="20" y="98"/>
                  <a:pt x="14" y="105"/>
                </a:cubicBezTo>
                <a:cubicBezTo>
                  <a:pt x="14" y="105"/>
                  <a:pt x="14" y="105"/>
                  <a:pt x="14" y="105"/>
                </a:cubicBezTo>
                <a:cubicBezTo>
                  <a:pt x="12" y="105"/>
                  <a:pt x="11" y="104"/>
                  <a:pt x="10" y="104"/>
                </a:cubicBezTo>
                <a:cubicBezTo>
                  <a:pt x="10" y="104"/>
                  <a:pt x="10" y="104"/>
                  <a:pt x="10" y="103"/>
                </a:cubicBezTo>
                <a:close/>
                <a:moveTo>
                  <a:pt x="14" y="106"/>
                </a:moveTo>
                <a:cubicBezTo>
                  <a:pt x="21" y="102"/>
                  <a:pt x="26" y="96"/>
                  <a:pt x="31" y="92"/>
                </a:cubicBezTo>
                <a:cubicBezTo>
                  <a:pt x="38" y="87"/>
                  <a:pt x="43" y="82"/>
                  <a:pt x="50" y="77"/>
                </a:cubicBezTo>
                <a:cubicBezTo>
                  <a:pt x="50" y="77"/>
                  <a:pt x="52" y="75"/>
                  <a:pt x="53" y="75"/>
                </a:cubicBezTo>
                <a:cubicBezTo>
                  <a:pt x="51" y="77"/>
                  <a:pt x="49" y="79"/>
                  <a:pt x="47" y="81"/>
                </a:cubicBezTo>
                <a:cubicBezTo>
                  <a:pt x="44" y="83"/>
                  <a:pt x="42" y="86"/>
                  <a:pt x="39" y="89"/>
                </a:cubicBezTo>
                <a:cubicBezTo>
                  <a:pt x="34" y="95"/>
                  <a:pt x="27" y="100"/>
                  <a:pt x="22" y="106"/>
                </a:cubicBezTo>
                <a:cubicBezTo>
                  <a:pt x="22" y="106"/>
                  <a:pt x="22" y="107"/>
                  <a:pt x="23" y="106"/>
                </a:cubicBezTo>
                <a:cubicBezTo>
                  <a:pt x="29" y="102"/>
                  <a:pt x="34" y="97"/>
                  <a:pt x="40" y="92"/>
                </a:cubicBezTo>
                <a:cubicBezTo>
                  <a:pt x="47" y="86"/>
                  <a:pt x="54" y="80"/>
                  <a:pt x="62" y="74"/>
                </a:cubicBezTo>
                <a:cubicBezTo>
                  <a:pt x="62" y="74"/>
                  <a:pt x="62" y="74"/>
                  <a:pt x="62" y="74"/>
                </a:cubicBezTo>
                <a:cubicBezTo>
                  <a:pt x="61" y="75"/>
                  <a:pt x="59" y="76"/>
                  <a:pt x="58" y="78"/>
                </a:cubicBezTo>
                <a:cubicBezTo>
                  <a:pt x="55" y="81"/>
                  <a:pt x="52" y="84"/>
                  <a:pt x="48" y="88"/>
                </a:cubicBezTo>
                <a:cubicBezTo>
                  <a:pt x="42" y="94"/>
                  <a:pt x="35" y="99"/>
                  <a:pt x="28" y="106"/>
                </a:cubicBezTo>
                <a:cubicBezTo>
                  <a:pt x="28" y="106"/>
                  <a:pt x="28" y="107"/>
                  <a:pt x="29" y="106"/>
                </a:cubicBezTo>
                <a:cubicBezTo>
                  <a:pt x="29" y="106"/>
                  <a:pt x="30" y="106"/>
                  <a:pt x="30" y="105"/>
                </a:cubicBezTo>
                <a:cubicBezTo>
                  <a:pt x="30" y="105"/>
                  <a:pt x="30" y="105"/>
                  <a:pt x="30" y="105"/>
                </a:cubicBezTo>
                <a:cubicBezTo>
                  <a:pt x="37" y="100"/>
                  <a:pt x="44" y="94"/>
                  <a:pt x="50" y="88"/>
                </a:cubicBezTo>
                <a:cubicBezTo>
                  <a:pt x="54" y="85"/>
                  <a:pt x="58" y="80"/>
                  <a:pt x="62" y="77"/>
                </a:cubicBezTo>
                <a:cubicBezTo>
                  <a:pt x="65" y="75"/>
                  <a:pt x="67" y="73"/>
                  <a:pt x="70" y="70"/>
                </a:cubicBezTo>
                <a:cubicBezTo>
                  <a:pt x="69" y="71"/>
                  <a:pt x="69" y="71"/>
                  <a:pt x="69" y="72"/>
                </a:cubicBezTo>
                <a:cubicBezTo>
                  <a:pt x="65" y="76"/>
                  <a:pt x="62" y="80"/>
                  <a:pt x="58" y="84"/>
                </a:cubicBezTo>
                <a:cubicBezTo>
                  <a:pt x="51" y="92"/>
                  <a:pt x="43" y="99"/>
                  <a:pt x="35" y="106"/>
                </a:cubicBezTo>
                <a:cubicBezTo>
                  <a:pt x="35" y="106"/>
                  <a:pt x="35" y="107"/>
                  <a:pt x="35" y="107"/>
                </a:cubicBezTo>
                <a:cubicBezTo>
                  <a:pt x="28" y="107"/>
                  <a:pt x="21" y="108"/>
                  <a:pt x="14" y="106"/>
                </a:cubicBezTo>
                <a:close/>
                <a:moveTo>
                  <a:pt x="47" y="90"/>
                </a:moveTo>
                <a:cubicBezTo>
                  <a:pt x="44" y="93"/>
                  <a:pt x="40" y="96"/>
                  <a:pt x="36" y="99"/>
                </a:cubicBezTo>
                <a:cubicBezTo>
                  <a:pt x="35" y="100"/>
                  <a:pt x="34" y="101"/>
                  <a:pt x="32" y="102"/>
                </a:cubicBezTo>
                <a:cubicBezTo>
                  <a:pt x="33" y="102"/>
                  <a:pt x="33" y="102"/>
                  <a:pt x="33" y="102"/>
                </a:cubicBezTo>
                <a:cubicBezTo>
                  <a:pt x="37" y="98"/>
                  <a:pt x="41" y="95"/>
                  <a:pt x="45" y="92"/>
                </a:cubicBezTo>
                <a:cubicBezTo>
                  <a:pt x="45" y="91"/>
                  <a:pt x="46" y="90"/>
                  <a:pt x="47" y="90"/>
                </a:cubicBezTo>
                <a:close/>
                <a:moveTo>
                  <a:pt x="39" y="106"/>
                </a:moveTo>
                <a:cubicBezTo>
                  <a:pt x="38" y="106"/>
                  <a:pt x="37" y="107"/>
                  <a:pt x="36" y="107"/>
                </a:cubicBezTo>
                <a:cubicBezTo>
                  <a:pt x="39" y="105"/>
                  <a:pt x="41" y="103"/>
                  <a:pt x="44" y="100"/>
                </a:cubicBezTo>
                <a:cubicBezTo>
                  <a:pt x="47" y="96"/>
                  <a:pt x="51" y="94"/>
                  <a:pt x="55" y="90"/>
                </a:cubicBezTo>
                <a:cubicBezTo>
                  <a:pt x="62" y="84"/>
                  <a:pt x="69" y="77"/>
                  <a:pt x="76" y="70"/>
                </a:cubicBezTo>
                <a:cubicBezTo>
                  <a:pt x="77" y="69"/>
                  <a:pt x="80" y="67"/>
                  <a:pt x="81" y="66"/>
                </a:cubicBezTo>
                <a:cubicBezTo>
                  <a:pt x="79" y="69"/>
                  <a:pt x="77" y="71"/>
                  <a:pt x="75" y="73"/>
                </a:cubicBezTo>
                <a:cubicBezTo>
                  <a:pt x="72" y="76"/>
                  <a:pt x="69" y="80"/>
                  <a:pt x="66" y="84"/>
                </a:cubicBezTo>
                <a:cubicBezTo>
                  <a:pt x="63" y="87"/>
                  <a:pt x="60" y="90"/>
                  <a:pt x="57" y="94"/>
                </a:cubicBezTo>
                <a:cubicBezTo>
                  <a:pt x="53" y="98"/>
                  <a:pt x="50" y="102"/>
                  <a:pt x="45" y="106"/>
                </a:cubicBezTo>
                <a:cubicBezTo>
                  <a:pt x="45" y="106"/>
                  <a:pt x="45" y="106"/>
                  <a:pt x="45" y="106"/>
                </a:cubicBezTo>
                <a:cubicBezTo>
                  <a:pt x="43" y="106"/>
                  <a:pt x="41" y="106"/>
                  <a:pt x="39" y="106"/>
                </a:cubicBezTo>
                <a:close/>
                <a:moveTo>
                  <a:pt x="45" y="106"/>
                </a:moveTo>
                <a:cubicBezTo>
                  <a:pt x="45" y="106"/>
                  <a:pt x="45" y="106"/>
                  <a:pt x="45" y="106"/>
                </a:cubicBezTo>
                <a:cubicBezTo>
                  <a:pt x="49" y="104"/>
                  <a:pt x="52" y="102"/>
                  <a:pt x="54" y="99"/>
                </a:cubicBezTo>
                <a:cubicBezTo>
                  <a:pt x="58" y="95"/>
                  <a:pt x="61" y="92"/>
                  <a:pt x="65" y="88"/>
                </a:cubicBezTo>
                <a:cubicBezTo>
                  <a:pt x="73" y="82"/>
                  <a:pt x="80" y="75"/>
                  <a:pt x="87" y="68"/>
                </a:cubicBezTo>
                <a:cubicBezTo>
                  <a:pt x="85" y="70"/>
                  <a:pt x="82" y="75"/>
                  <a:pt x="80" y="78"/>
                </a:cubicBezTo>
                <a:cubicBezTo>
                  <a:pt x="77" y="81"/>
                  <a:pt x="74" y="84"/>
                  <a:pt x="70" y="87"/>
                </a:cubicBezTo>
                <a:cubicBezTo>
                  <a:pt x="65" y="93"/>
                  <a:pt x="59" y="99"/>
                  <a:pt x="54" y="106"/>
                </a:cubicBezTo>
                <a:cubicBezTo>
                  <a:pt x="53" y="106"/>
                  <a:pt x="54" y="107"/>
                  <a:pt x="54" y="106"/>
                </a:cubicBezTo>
                <a:cubicBezTo>
                  <a:pt x="55" y="106"/>
                  <a:pt x="55" y="105"/>
                  <a:pt x="55" y="105"/>
                </a:cubicBezTo>
                <a:cubicBezTo>
                  <a:pt x="56" y="105"/>
                  <a:pt x="56" y="105"/>
                  <a:pt x="57" y="103"/>
                </a:cubicBezTo>
                <a:cubicBezTo>
                  <a:pt x="62" y="97"/>
                  <a:pt x="69" y="91"/>
                  <a:pt x="75" y="86"/>
                </a:cubicBezTo>
                <a:cubicBezTo>
                  <a:pt x="83" y="79"/>
                  <a:pt x="90" y="72"/>
                  <a:pt x="98" y="65"/>
                </a:cubicBezTo>
                <a:cubicBezTo>
                  <a:pt x="95" y="67"/>
                  <a:pt x="92" y="72"/>
                  <a:pt x="89" y="75"/>
                </a:cubicBezTo>
                <a:cubicBezTo>
                  <a:pt x="85" y="79"/>
                  <a:pt x="82" y="83"/>
                  <a:pt x="79" y="86"/>
                </a:cubicBezTo>
                <a:cubicBezTo>
                  <a:pt x="75" y="90"/>
                  <a:pt x="72" y="94"/>
                  <a:pt x="69" y="98"/>
                </a:cubicBezTo>
                <a:cubicBezTo>
                  <a:pt x="66" y="101"/>
                  <a:pt x="62" y="104"/>
                  <a:pt x="59" y="107"/>
                </a:cubicBezTo>
                <a:cubicBezTo>
                  <a:pt x="59" y="107"/>
                  <a:pt x="59" y="107"/>
                  <a:pt x="59" y="107"/>
                </a:cubicBezTo>
                <a:cubicBezTo>
                  <a:pt x="54" y="107"/>
                  <a:pt x="50" y="106"/>
                  <a:pt x="45" y="106"/>
                </a:cubicBezTo>
                <a:close/>
                <a:moveTo>
                  <a:pt x="60" y="107"/>
                </a:moveTo>
                <a:cubicBezTo>
                  <a:pt x="66" y="103"/>
                  <a:pt x="71" y="97"/>
                  <a:pt x="76" y="92"/>
                </a:cubicBezTo>
                <a:cubicBezTo>
                  <a:pt x="83" y="87"/>
                  <a:pt x="89" y="81"/>
                  <a:pt x="95" y="75"/>
                </a:cubicBezTo>
                <a:cubicBezTo>
                  <a:pt x="96" y="74"/>
                  <a:pt x="97" y="73"/>
                  <a:pt x="99" y="72"/>
                </a:cubicBezTo>
                <a:cubicBezTo>
                  <a:pt x="99" y="71"/>
                  <a:pt x="100" y="70"/>
                  <a:pt x="101" y="70"/>
                </a:cubicBezTo>
                <a:cubicBezTo>
                  <a:pt x="100" y="71"/>
                  <a:pt x="100" y="72"/>
                  <a:pt x="99" y="73"/>
                </a:cubicBezTo>
                <a:cubicBezTo>
                  <a:pt x="96" y="76"/>
                  <a:pt x="93" y="78"/>
                  <a:pt x="91" y="81"/>
                </a:cubicBezTo>
                <a:cubicBezTo>
                  <a:pt x="86" y="86"/>
                  <a:pt x="82" y="92"/>
                  <a:pt x="77" y="97"/>
                </a:cubicBezTo>
                <a:cubicBezTo>
                  <a:pt x="74" y="100"/>
                  <a:pt x="71" y="104"/>
                  <a:pt x="68" y="107"/>
                </a:cubicBezTo>
                <a:cubicBezTo>
                  <a:pt x="65" y="107"/>
                  <a:pt x="63" y="107"/>
                  <a:pt x="60" y="107"/>
                </a:cubicBezTo>
                <a:close/>
                <a:moveTo>
                  <a:pt x="99" y="78"/>
                </a:moveTo>
                <a:cubicBezTo>
                  <a:pt x="100" y="77"/>
                  <a:pt x="101" y="76"/>
                  <a:pt x="103" y="75"/>
                </a:cubicBezTo>
                <a:cubicBezTo>
                  <a:pt x="106" y="73"/>
                  <a:pt x="102" y="76"/>
                  <a:pt x="101" y="77"/>
                </a:cubicBezTo>
                <a:cubicBezTo>
                  <a:pt x="98" y="80"/>
                  <a:pt x="95" y="84"/>
                  <a:pt x="91" y="88"/>
                </a:cubicBezTo>
                <a:cubicBezTo>
                  <a:pt x="89" y="90"/>
                  <a:pt x="87" y="93"/>
                  <a:pt x="84" y="96"/>
                </a:cubicBezTo>
                <a:cubicBezTo>
                  <a:pt x="81" y="100"/>
                  <a:pt x="78" y="103"/>
                  <a:pt x="75" y="107"/>
                </a:cubicBezTo>
                <a:cubicBezTo>
                  <a:pt x="74" y="107"/>
                  <a:pt x="75" y="108"/>
                  <a:pt x="75" y="107"/>
                </a:cubicBezTo>
                <a:cubicBezTo>
                  <a:pt x="85" y="100"/>
                  <a:pt x="92" y="90"/>
                  <a:pt x="101" y="82"/>
                </a:cubicBezTo>
                <a:cubicBezTo>
                  <a:pt x="103" y="79"/>
                  <a:pt x="105" y="77"/>
                  <a:pt x="107" y="75"/>
                </a:cubicBezTo>
                <a:cubicBezTo>
                  <a:pt x="105" y="78"/>
                  <a:pt x="103" y="80"/>
                  <a:pt x="101" y="83"/>
                </a:cubicBezTo>
                <a:cubicBezTo>
                  <a:pt x="96" y="89"/>
                  <a:pt x="91" y="95"/>
                  <a:pt x="87" y="101"/>
                </a:cubicBezTo>
                <a:cubicBezTo>
                  <a:pt x="86" y="102"/>
                  <a:pt x="84" y="103"/>
                  <a:pt x="83" y="105"/>
                </a:cubicBezTo>
                <a:cubicBezTo>
                  <a:pt x="83" y="105"/>
                  <a:pt x="83" y="106"/>
                  <a:pt x="82" y="106"/>
                </a:cubicBezTo>
                <a:cubicBezTo>
                  <a:pt x="81" y="107"/>
                  <a:pt x="81" y="107"/>
                  <a:pt x="81" y="107"/>
                </a:cubicBezTo>
                <a:cubicBezTo>
                  <a:pt x="81" y="108"/>
                  <a:pt x="81" y="108"/>
                  <a:pt x="80" y="108"/>
                </a:cubicBezTo>
                <a:cubicBezTo>
                  <a:pt x="76" y="108"/>
                  <a:pt x="72" y="108"/>
                  <a:pt x="68" y="107"/>
                </a:cubicBezTo>
                <a:cubicBezTo>
                  <a:pt x="73" y="103"/>
                  <a:pt x="77" y="98"/>
                  <a:pt x="81" y="94"/>
                </a:cubicBezTo>
                <a:cubicBezTo>
                  <a:pt x="87" y="88"/>
                  <a:pt x="93" y="83"/>
                  <a:pt x="99" y="78"/>
                </a:cubicBezTo>
                <a:close/>
                <a:moveTo>
                  <a:pt x="85" y="108"/>
                </a:moveTo>
                <a:cubicBezTo>
                  <a:pt x="84" y="108"/>
                  <a:pt x="82" y="108"/>
                  <a:pt x="81" y="108"/>
                </a:cubicBezTo>
                <a:cubicBezTo>
                  <a:pt x="81" y="108"/>
                  <a:pt x="81" y="108"/>
                  <a:pt x="82" y="108"/>
                </a:cubicBezTo>
                <a:cubicBezTo>
                  <a:pt x="82" y="108"/>
                  <a:pt x="82" y="108"/>
                  <a:pt x="82" y="108"/>
                </a:cubicBezTo>
                <a:cubicBezTo>
                  <a:pt x="84" y="105"/>
                  <a:pt x="87" y="102"/>
                  <a:pt x="89" y="100"/>
                </a:cubicBezTo>
                <a:cubicBezTo>
                  <a:pt x="94" y="95"/>
                  <a:pt x="100" y="91"/>
                  <a:pt x="105" y="85"/>
                </a:cubicBezTo>
                <a:cubicBezTo>
                  <a:pt x="106" y="84"/>
                  <a:pt x="107" y="83"/>
                  <a:pt x="108" y="82"/>
                </a:cubicBezTo>
                <a:cubicBezTo>
                  <a:pt x="108" y="81"/>
                  <a:pt x="111" y="78"/>
                  <a:pt x="109" y="81"/>
                </a:cubicBezTo>
                <a:cubicBezTo>
                  <a:pt x="107" y="85"/>
                  <a:pt x="104" y="88"/>
                  <a:pt x="102" y="91"/>
                </a:cubicBezTo>
                <a:cubicBezTo>
                  <a:pt x="97" y="96"/>
                  <a:pt x="92" y="101"/>
                  <a:pt x="88" y="107"/>
                </a:cubicBezTo>
                <a:cubicBezTo>
                  <a:pt x="87" y="107"/>
                  <a:pt x="88" y="108"/>
                  <a:pt x="88" y="107"/>
                </a:cubicBezTo>
                <a:cubicBezTo>
                  <a:pt x="96" y="101"/>
                  <a:pt x="102" y="94"/>
                  <a:pt x="109" y="87"/>
                </a:cubicBezTo>
                <a:cubicBezTo>
                  <a:pt x="110" y="86"/>
                  <a:pt x="112" y="85"/>
                  <a:pt x="113" y="84"/>
                </a:cubicBezTo>
                <a:cubicBezTo>
                  <a:pt x="111" y="87"/>
                  <a:pt x="109" y="89"/>
                  <a:pt x="107" y="91"/>
                </a:cubicBezTo>
                <a:cubicBezTo>
                  <a:pt x="103" y="95"/>
                  <a:pt x="100" y="100"/>
                  <a:pt x="97" y="104"/>
                </a:cubicBezTo>
                <a:cubicBezTo>
                  <a:pt x="97" y="104"/>
                  <a:pt x="96" y="105"/>
                  <a:pt x="96" y="105"/>
                </a:cubicBezTo>
                <a:cubicBezTo>
                  <a:pt x="94" y="106"/>
                  <a:pt x="93" y="107"/>
                  <a:pt x="92" y="109"/>
                </a:cubicBezTo>
                <a:cubicBezTo>
                  <a:pt x="92" y="109"/>
                  <a:pt x="92" y="109"/>
                  <a:pt x="92" y="109"/>
                </a:cubicBezTo>
                <a:cubicBezTo>
                  <a:pt x="89" y="109"/>
                  <a:pt x="87" y="109"/>
                  <a:pt x="85" y="108"/>
                </a:cubicBezTo>
                <a:close/>
                <a:moveTo>
                  <a:pt x="115" y="93"/>
                </a:moveTo>
                <a:cubicBezTo>
                  <a:pt x="114" y="94"/>
                  <a:pt x="114" y="95"/>
                  <a:pt x="113" y="95"/>
                </a:cubicBezTo>
                <a:cubicBezTo>
                  <a:pt x="109" y="99"/>
                  <a:pt x="105" y="103"/>
                  <a:pt x="102" y="108"/>
                </a:cubicBezTo>
                <a:cubicBezTo>
                  <a:pt x="102" y="108"/>
                  <a:pt x="102" y="108"/>
                  <a:pt x="102" y="108"/>
                </a:cubicBezTo>
                <a:cubicBezTo>
                  <a:pt x="101" y="108"/>
                  <a:pt x="100" y="108"/>
                  <a:pt x="99" y="108"/>
                </a:cubicBezTo>
                <a:cubicBezTo>
                  <a:pt x="104" y="104"/>
                  <a:pt x="108" y="99"/>
                  <a:pt x="113" y="95"/>
                </a:cubicBezTo>
                <a:cubicBezTo>
                  <a:pt x="113" y="94"/>
                  <a:pt x="116" y="91"/>
                  <a:pt x="115" y="93"/>
                </a:cubicBezTo>
                <a:close/>
                <a:moveTo>
                  <a:pt x="111" y="98"/>
                </a:moveTo>
                <a:cubicBezTo>
                  <a:pt x="109" y="101"/>
                  <a:pt x="107" y="103"/>
                  <a:pt x="105" y="105"/>
                </a:cubicBezTo>
                <a:cubicBezTo>
                  <a:pt x="100" y="110"/>
                  <a:pt x="107" y="103"/>
                  <a:pt x="108" y="102"/>
                </a:cubicBezTo>
                <a:cubicBezTo>
                  <a:pt x="109" y="101"/>
                  <a:pt x="110" y="100"/>
                  <a:pt x="111" y="98"/>
                </a:cubicBezTo>
                <a:close/>
                <a:moveTo>
                  <a:pt x="98" y="108"/>
                </a:moveTo>
                <a:cubicBezTo>
                  <a:pt x="96" y="108"/>
                  <a:pt x="94" y="109"/>
                  <a:pt x="93" y="109"/>
                </a:cubicBezTo>
                <a:cubicBezTo>
                  <a:pt x="93" y="108"/>
                  <a:pt x="93" y="108"/>
                  <a:pt x="93" y="108"/>
                </a:cubicBezTo>
                <a:cubicBezTo>
                  <a:pt x="94" y="108"/>
                  <a:pt x="94" y="108"/>
                  <a:pt x="94" y="107"/>
                </a:cubicBezTo>
                <a:cubicBezTo>
                  <a:pt x="96" y="106"/>
                  <a:pt x="97" y="105"/>
                  <a:pt x="98" y="104"/>
                </a:cubicBezTo>
                <a:cubicBezTo>
                  <a:pt x="102" y="100"/>
                  <a:pt x="105" y="96"/>
                  <a:pt x="109" y="93"/>
                </a:cubicBezTo>
                <a:cubicBezTo>
                  <a:pt x="110" y="92"/>
                  <a:pt x="115" y="86"/>
                  <a:pt x="113" y="90"/>
                </a:cubicBezTo>
                <a:cubicBezTo>
                  <a:pt x="111" y="92"/>
                  <a:pt x="109" y="94"/>
                  <a:pt x="107" y="96"/>
                </a:cubicBezTo>
                <a:cubicBezTo>
                  <a:pt x="104" y="100"/>
                  <a:pt x="101" y="104"/>
                  <a:pt x="98" y="108"/>
                </a:cubicBezTo>
                <a:close/>
                <a:moveTo>
                  <a:pt x="103" y="108"/>
                </a:moveTo>
                <a:cubicBezTo>
                  <a:pt x="107" y="105"/>
                  <a:pt x="111" y="100"/>
                  <a:pt x="114" y="96"/>
                </a:cubicBezTo>
                <a:cubicBezTo>
                  <a:pt x="114" y="96"/>
                  <a:pt x="115" y="95"/>
                  <a:pt x="115" y="95"/>
                </a:cubicBezTo>
                <a:cubicBezTo>
                  <a:pt x="115" y="94"/>
                  <a:pt x="116" y="94"/>
                  <a:pt x="116" y="94"/>
                </a:cubicBezTo>
                <a:cubicBezTo>
                  <a:pt x="116" y="94"/>
                  <a:pt x="116" y="94"/>
                  <a:pt x="115" y="95"/>
                </a:cubicBezTo>
                <a:cubicBezTo>
                  <a:pt x="114" y="96"/>
                  <a:pt x="114" y="98"/>
                  <a:pt x="113" y="99"/>
                </a:cubicBezTo>
                <a:cubicBezTo>
                  <a:pt x="111" y="102"/>
                  <a:pt x="108" y="105"/>
                  <a:pt x="105" y="107"/>
                </a:cubicBezTo>
                <a:cubicBezTo>
                  <a:pt x="104" y="107"/>
                  <a:pt x="104" y="107"/>
                  <a:pt x="103" y="108"/>
                </a:cubicBezTo>
                <a:close/>
                <a:moveTo>
                  <a:pt x="109" y="106"/>
                </a:moveTo>
                <a:cubicBezTo>
                  <a:pt x="109" y="106"/>
                  <a:pt x="108" y="106"/>
                  <a:pt x="107" y="107"/>
                </a:cubicBezTo>
                <a:cubicBezTo>
                  <a:pt x="107" y="107"/>
                  <a:pt x="107" y="107"/>
                  <a:pt x="107" y="107"/>
                </a:cubicBezTo>
                <a:cubicBezTo>
                  <a:pt x="107" y="107"/>
                  <a:pt x="107" y="106"/>
                  <a:pt x="107" y="106"/>
                </a:cubicBezTo>
                <a:cubicBezTo>
                  <a:pt x="107" y="106"/>
                  <a:pt x="107" y="106"/>
                  <a:pt x="107" y="106"/>
                </a:cubicBezTo>
                <a:cubicBezTo>
                  <a:pt x="110" y="104"/>
                  <a:pt x="112" y="102"/>
                  <a:pt x="114" y="99"/>
                </a:cubicBezTo>
                <a:cubicBezTo>
                  <a:pt x="115" y="98"/>
                  <a:pt x="118" y="94"/>
                  <a:pt x="116" y="99"/>
                </a:cubicBezTo>
                <a:cubicBezTo>
                  <a:pt x="115" y="102"/>
                  <a:pt x="112" y="104"/>
                  <a:pt x="110" y="106"/>
                </a:cubicBezTo>
                <a:cubicBezTo>
                  <a:pt x="109" y="106"/>
                  <a:pt x="109" y="106"/>
                  <a:pt x="109" y="106"/>
                </a:cubicBezTo>
                <a:close/>
                <a:moveTo>
                  <a:pt x="113" y="104"/>
                </a:moveTo>
                <a:cubicBezTo>
                  <a:pt x="115" y="101"/>
                  <a:pt x="117" y="99"/>
                  <a:pt x="118" y="95"/>
                </a:cubicBezTo>
                <a:cubicBezTo>
                  <a:pt x="118" y="95"/>
                  <a:pt x="117" y="95"/>
                  <a:pt x="117" y="95"/>
                </a:cubicBezTo>
                <a:cubicBezTo>
                  <a:pt x="116" y="96"/>
                  <a:pt x="115" y="97"/>
                  <a:pt x="114" y="99"/>
                </a:cubicBezTo>
                <a:cubicBezTo>
                  <a:pt x="115" y="97"/>
                  <a:pt x="116" y="95"/>
                  <a:pt x="117" y="93"/>
                </a:cubicBezTo>
                <a:cubicBezTo>
                  <a:pt x="117" y="92"/>
                  <a:pt x="117" y="92"/>
                  <a:pt x="117" y="92"/>
                </a:cubicBezTo>
                <a:cubicBezTo>
                  <a:pt x="116" y="93"/>
                  <a:pt x="116" y="93"/>
                  <a:pt x="115" y="94"/>
                </a:cubicBezTo>
                <a:cubicBezTo>
                  <a:pt x="116" y="93"/>
                  <a:pt x="116" y="92"/>
                  <a:pt x="116" y="91"/>
                </a:cubicBezTo>
                <a:cubicBezTo>
                  <a:pt x="116" y="91"/>
                  <a:pt x="116" y="90"/>
                  <a:pt x="116" y="91"/>
                </a:cubicBezTo>
                <a:cubicBezTo>
                  <a:pt x="112" y="94"/>
                  <a:pt x="109" y="97"/>
                  <a:pt x="106" y="100"/>
                </a:cubicBezTo>
                <a:cubicBezTo>
                  <a:pt x="105" y="102"/>
                  <a:pt x="103" y="104"/>
                  <a:pt x="102" y="105"/>
                </a:cubicBezTo>
                <a:cubicBezTo>
                  <a:pt x="101" y="105"/>
                  <a:pt x="101" y="106"/>
                  <a:pt x="100" y="106"/>
                </a:cubicBezTo>
                <a:cubicBezTo>
                  <a:pt x="103" y="103"/>
                  <a:pt x="105" y="100"/>
                  <a:pt x="108" y="97"/>
                </a:cubicBezTo>
                <a:cubicBezTo>
                  <a:pt x="110" y="94"/>
                  <a:pt x="113" y="91"/>
                  <a:pt x="115" y="88"/>
                </a:cubicBezTo>
                <a:cubicBezTo>
                  <a:pt x="115" y="87"/>
                  <a:pt x="115" y="87"/>
                  <a:pt x="114" y="87"/>
                </a:cubicBezTo>
                <a:cubicBezTo>
                  <a:pt x="109" y="91"/>
                  <a:pt x="105" y="95"/>
                  <a:pt x="101" y="99"/>
                </a:cubicBezTo>
                <a:cubicBezTo>
                  <a:pt x="102" y="99"/>
                  <a:pt x="102" y="98"/>
                  <a:pt x="102" y="98"/>
                </a:cubicBezTo>
                <a:cubicBezTo>
                  <a:pt x="106" y="93"/>
                  <a:pt x="111" y="89"/>
                  <a:pt x="114" y="83"/>
                </a:cubicBezTo>
                <a:cubicBezTo>
                  <a:pt x="114" y="83"/>
                  <a:pt x="114" y="82"/>
                  <a:pt x="113" y="82"/>
                </a:cubicBezTo>
                <a:cubicBezTo>
                  <a:pt x="109" y="86"/>
                  <a:pt x="106" y="90"/>
                  <a:pt x="102" y="94"/>
                </a:cubicBezTo>
                <a:cubicBezTo>
                  <a:pt x="98" y="98"/>
                  <a:pt x="93" y="102"/>
                  <a:pt x="89" y="106"/>
                </a:cubicBezTo>
                <a:cubicBezTo>
                  <a:pt x="97" y="97"/>
                  <a:pt x="105" y="89"/>
                  <a:pt x="111" y="79"/>
                </a:cubicBezTo>
                <a:cubicBezTo>
                  <a:pt x="112" y="79"/>
                  <a:pt x="111" y="78"/>
                  <a:pt x="111" y="79"/>
                </a:cubicBezTo>
                <a:cubicBezTo>
                  <a:pt x="106" y="82"/>
                  <a:pt x="101" y="88"/>
                  <a:pt x="97" y="92"/>
                </a:cubicBezTo>
                <a:cubicBezTo>
                  <a:pt x="94" y="94"/>
                  <a:pt x="91" y="97"/>
                  <a:pt x="89" y="99"/>
                </a:cubicBezTo>
                <a:cubicBezTo>
                  <a:pt x="95" y="91"/>
                  <a:pt x="102" y="82"/>
                  <a:pt x="109" y="74"/>
                </a:cubicBezTo>
                <a:cubicBezTo>
                  <a:pt x="109" y="74"/>
                  <a:pt x="109" y="74"/>
                  <a:pt x="109" y="74"/>
                </a:cubicBezTo>
                <a:cubicBezTo>
                  <a:pt x="114" y="80"/>
                  <a:pt x="117" y="86"/>
                  <a:pt x="118" y="93"/>
                </a:cubicBezTo>
                <a:cubicBezTo>
                  <a:pt x="118" y="98"/>
                  <a:pt x="116" y="101"/>
                  <a:pt x="113" y="104"/>
                </a:cubicBezTo>
                <a:close/>
                <a:moveTo>
                  <a:pt x="109" y="74"/>
                </a:moveTo>
                <a:cubicBezTo>
                  <a:pt x="99" y="81"/>
                  <a:pt x="92" y="90"/>
                  <a:pt x="84" y="98"/>
                </a:cubicBezTo>
                <a:cubicBezTo>
                  <a:pt x="85" y="96"/>
                  <a:pt x="87" y="94"/>
                  <a:pt x="88" y="92"/>
                </a:cubicBezTo>
                <a:cubicBezTo>
                  <a:pt x="94" y="86"/>
                  <a:pt x="100" y="80"/>
                  <a:pt x="106" y="73"/>
                </a:cubicBezTo>
                <a:cubicBezTo>
                  <a:pt x="106" y="73"/>
                  <a:pt x="106" y="73"/>
                  <a:pt x="105" y="73"/>
                </a:cubicBezTo>
                <a:cubicBezTo>
                  <a:pt x="98" y="77"/>
                  <a:pt x="92" y="82"/>
                  <a:pt x="86" y="87"/>
                </a:cubicBezTo>
                <a:cubicBezTo>
                  <a:pt x="87" y="87"/>
                  <a:pt x="88" y="86"/>
                  <a:pt x="88" y="85"/>
                </a:cubicBezTo>
                <a:cubicBezTo>
                  <a:pt x="93" y="80"/>
                  <a:pt x="100" y="75"/>
                  <a:pt x="102" y="68"/>
                </a:cubicBezTo>
                <a:cubicBezTo>
                  <a:pt x="102" y="68"/>
                  <a:pt x="102" y="68"/>
                  <a:pt x="102" y="68"/>
                </a:cubicBezTo>
                <a:cubicBezTo>
                  <a:pt x="95" y="75"/>
                  <a:pt x="88" y="81"/>
                  <a:pt x="81" y="87"/>
                </a:cubicBezTo>
                <a:cubicBezTo>
                  <a:pt x="78" y="90"/>
                  <a:pt x="74" y="93"/>
                  <a:pt x="71" y="96"/>
                </a:cubicBezTo>
                <a:cubicBezTo>
                  <a:pt x="71" y="96"/>
                  <a:pt x="71" y="96"/>
                  <a:pt x="71" y="96"/>
                </a:cubicBezTo>
                <a:cubicBezTo>
                  <a:pt x="75" y="92"/>
                  <a:pt x="78" y="88"/>
                  <a:pt x="81" y="84"/>
                </a:cubicBezTo>
                <a:cubicBezTo>
                  <a:pt x="87" y="78"/>
                  <a:pt x="94" y="72"/>
                  <a:pt x="99" y="65"/>
                </a:cubicBezTo>
                <a:cubicBezTo>
                  <a:pt x="99" y="65"/>
                  <a:pt x="99" y="65"/>
                  <a:pt x="99" y="64"/>
                </a:cubicBezTo>
                <a:cubicBezTo>
                  <a:pt x="102" y="67"/>
                  <a:pt x="106" y="70"/>
                  <a:pt x="109" y="74"/>
                </a:cubicBezTo>
                <a:close/>
                <a:moveTo>
                  <a:pt x="39" y="41"/>
                </a:moveTo>
                <a:cubicBezTo>
                  <a:pt x="47" y="29"/>
                  <a:pt x="43" y="16"/>
                  <a:pt x="37" y="5"/>
                </a:cubicBezTo>
                <a:cubicBezTo>
                  <a:pt x="47" y="3"/>
                  <a:pt x="58" y="4"/>
                  <a:pt x="69" y="4"/>
                </a:cubicBezTo>
                <a:cubicBezTo>
                  <a:pt x="64" y="13"/>
                  <a:pt x="61" y="23"/>
                  <a:pt x="67" y="33"/>
                </a:cubicBezTo>
                <a:cubicBezTo>
                  <a:pt x="73" y="44"/>
                  <a:pt x="86" y="53"/>
                  <a:pt x="95" y="61"/>
                </a:cubicBezTo>
                <a:cubicBezTo>
                  <a:pt x="95" y="61"/>
                  <a:pt x="96" y="61"/>
                  <a:pt x="96" y="62"/>
                </a:cubicBezTo>
                <a:cubicBezTo>
                  <a:pt x="95" y="62"/>
                  <a:pt x="94" y="62"/>
                  <a:pt x="93" y="63"/>
                </a:cubicBezTo>
                <a:cubicBezTo>
                  <a:pt x="90" y="67"/>
                  <a:pt x="84" y="62"/>
                  <a:pt x="81" y="62"/>
                </a:cubicBezTo>
                <a:cubicBezTo>
                  <a:pt x="73" y="60"/>
                  <a:pt x="69" y="67"/>
                  <a:pt x="63" y="70"/>
                </a:cubicBezTo>
                <a:cubicBezTo>
                  <a:pt x="54" y="76"/>
                  <a:pt x="49" y="64"/>
                  <a:pt x="43" y="60"/>
                </a:cubicBezTo>
                <a:cubicBezTo>
                  <a:pt x="37" y="56"/>
                  <a:pt x="32" y="57"/>
                  <a:pt x="26" y="60"/>
                </a:cubicBezTo>
                <a:cubicBezTo>
                  <a:pt x="31" y="54"/>
                  <a:pt x="35" y="47"/>
                  <a:pt x="39" y="41"/>
                </a:cubicBezTo>
                <a:close/>
                <a:moveTo>
                  <a:pt x="15" y="74"/>
                </a:moveTo>
                <a:cubicBezTo>
                  <a:pt x="19" y="72"/>
                  <a:pt x="22" y="69"/>
                  <a:pt x="25" y="67"/>
                </a:cubicBezTo>
                <a:cubicBezTo>
                  <a:pt x="27" y="65"/>
                  <a:pt x="29" y="64"/>
                  <a:pt x="31" y="62"/>
                </a:cubicBezTo>
                <a:cubicBezTo>
                  <a:pt x="33" y="62"/>
                  <a:pt x="35" y="61"/>
                  <a:pt x="36" y="60"/>
                </a:cubicBezTo>
                <a:cubicBezTo>
                  <a:pt x="36" y="60"/>
                  <a:pt x="36" y="60"/>
                  <a:pt x="37" y="60"/>
                </a:cubicBezTo>
                <a:cubicBezTo>
                  <a:pt x="36" y="61"/>
                  <a:pt x="34" y="62"/>
                  <a:pt x="34" y="63"/>
                </a:cubicBezTo>
                <a:cubicBezTo>
                  <a:pt x="29" y="67"/>
                  <a:pt x="23" y="72"/>
                  <a:pt x="17" y="76"/>
                </a:cubicBezTo>
                <a:cubicBezTo>
                  <a:pt x="14" y="78"/>
                  <a:pt x="12" y="80"/>
                  <a:pt x="10" y="83"/>
                </a:cubicBezTo>
                <a:cubicBezTo>
                  <a:pt x="12" y="80"/>
                  <a:pt x="14" y="77"/>
                  <a:pt x="15" y="7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34" name="Freeform 130"/>
          <p:cNvSpPr>
            <a:spLocks noEditPoints="1"/>
          </p:cNvSpPr>
          <p:nvPr/>
        </p:nvSpPr>
        <p:spPr bwMode="auto">
          <a:xfrm>
            <a:off x="5165725" y="2262188"/>
            <a:ext cx="315912" cy="363538"/>
          </a:xfrm>
          <a:custGeom>
            <a:gdLst>
              <a:gd fmla="*/ 71 w 84" name="T0"/>
              <a:gd fmla="*/ 86 h 97" name="T1"/>
              <a:gd fmla="*/ 49 w 84" name="T2"/>
              <a:gd fmla="*/ 0 h 97" name="T3"/>
              <a:gd fmla="*/ 0 w 84" name="T4"/>
              <a:gd fmla="*/ 56 h 97" name="T5"/>
              <a:gd fmla="*/ 46 w 84" name="T6"/>
              <a:gd fmla="*/ 74 h 97" name="T7"/>
              <a:gd fmla="*/ 36 w 84" name="T8"/>
              <a:gd fmla="*/ 86 h 97" name="T9"/>
              <a:gd fmla="*/ 34 w 84" name="T10"/>
              <a:gd fmla="*/ 71 h 97" name="T11"/>
              <a:gd fmla="*/ 19 w 84" name="T12"/>
              <a:gd fmla="*/ 89 h 97" name="T13"/>
              <a:gd fmla="*/ 28 w 84" name="T14"/>
              <a:gd fmla="*/ 86 h 97" name="T15"/>
              <a:gd fmla="*/ 14 w 84" name="T16"/>
              <a:gd fmla="*/ 86 h 97" name="T17"/>
              <a:gd fmla="*/ 32 w 84" name="T18"/>
              <a:gd fmla="*/ 72 h 97" name="T19"/>
              <a:gd fmla="*/ 55 w 84" name="T20"/>
              <a:gd fmla="*/ 71 h 97" name="T21"/>
              <a:gd fmla="*/ 39 w 84" name="T22"/>
              <a:gd fmla="*/ 77 h 97" name="T23"/>
              <a:gd fmla="*/ 22 w 84" name="T24"/>
              <a:gd fmla="*/ 85 h 97" name="T25"/>
              <a:gd fmla="*/ 63 w 84" name="T26"/>
              <a:gd fmla="*/ 60 h 97" name="T27"/>
              <a:gd fmla="*/ 52 w 84" name="T28"/>
              <a:gd fmla="*/ 56 h 97" name="T29"/>
              <a:gd fmla="*/ 16 w 84" name="T30"/>
              <a:gd fmla="*/ 84 h 97" name="T31"/>
              <a:gd fmla="*/ 13 w 84" name="T32"/>
              <a:gd fmla="*/ 80 h 97" name="T33"/>
              <a:gd fmla="*/ 39 w 84" name="T34"/>
              <a:gd fmla="*/ 58 h 97" name="T35"/>
              <a:gd fmla="*/ 28 w 84" name="T36"/>
              <a:gd fmla="*/ 63 h 97" name="T37"/>
              <a:gd fmla="*/ 10 w 84" name="T38"/>
              <a:gd fmla="*/ 82 h 97" name="T39"/>
              <a:gd fmla="*/ 23 w 84" name="T40"/>
              <a:gd fmla="*/ 62 h 97" name="T41"/>
              <a:gd fmla="*/ 17 w 84" name="T42"/>
              <a:gd fmla="*/ 57 h 97" name="T43"/>
              <a:gd fmla="*/ 14 w 84" name="T44"/>
              <a:gd fmla="*/ 65 h 97" name="T45"/>
              <a:gd fmla="*/ 7 w 84" name="T46"/>
              <a:gd fmla="*/ 60 h 97" name="T47"/>
              <a:gd fmla="*/ 7 w 84" name="T48"/>
              <a:gd fmla="*/ 60 h 97" name="T49"/>
              <a:gd fmla="*/ 27 w 84" name="T50"/>
              <a:gd fmla="*/ 58 h 97" name="T51"/>
              <a:gd fmla="*/ 26 w 84" name="T52"/>
              <a:gd fmla="*/ 58 h 97" name="T53"/>
              <a:gd fmla="*/ 26 w 84" name="T54"/>
              <a:gd fmla="*/ 58 h 97" name="T55"/>
              <a:gd fmla="*/ 13 w 84" name="T56"/>
              <a:gd fmla="*/ 62 h 97" name="T57"/>
              <a:gd fmla="*/ 9 w 84" name="T58"/>
              <a:gd fmla="*/ 61 h 97" name="T59"/>
              <a:gd fmla="*/ 15 w 84" name="T60"/>
              <a:gd fmla="*/ 62 h 97" name="T61"/>
              <a:gd fmla="*/ 5 w 84" name="T62"/>
              <a:gd fmla="*/ 62 h 97" name="T63"/>
              <a:gd fmla="*/ 7 w 84" name="T64"/>
              <a:gd fmla="*/ 58 h 97" name="T65"/>
              <a:gd fmla="*/ 3 w 84" name="T66"/>
              <a:gd fmla="*/ 59 h 97" name="T67"/>
              <a:gd fmla="*/ 39 w 84" name="T68"/>
              <a:gd fmla="*/ 61 h 97" name="T69"/>
              <a:gd fmla="*/ 29 w 84" name="T70"/>
              <a:gd fmla="*/ 93 h 97" name="T71"/>
              <a:gd fmla="*/ 61 w 84" name="T72"/>
              <a:gd fmla="*/ 66 h 97" name="T73"/>
              <a:gd fmla="*/ 35 w 84" name="T74"/>
              <a:gd fmla="*/ 93 h 97" name="T75"/>
              <a:gd fmla="*/ 40 w 84" name="T76"/>
              <a:gd fmla="*/ 94 h 97" name="T77"/>
              <a:gd fmla="*/ 47 w 84" name="T78"/>
              <a:gd fmla="*/ 93 h 97" name="T79"/>
              <a:gd fmla="*/ 54 w 84" name="T80"/>
              <a:gd fmla="*/ 90 h 97" name="T81"/>
              <a:gd fmla="*/ 71 w 84" name="T82"/>
              <a:gd fmla="*/ 79 h 97" name="T83"/>
              <a:gd fmla="*/ 63 w 84" name="T84"/>
              <a:gd fmla="*/ 87 h 97" name="T85"/>
              <a:gd fmla="*/ 67 w 84" name="T86"/>
              <a:gd fmla="*/ 81 h 97" name="T87"/>
              <a:gd fmla="*/ 77 w 84" name="T88"/>
              <a:gd fmla="*/ 66 h 97" name="T89"/>
              <a:gd fmla="*/ 77 w 84" name="T90"/>
              <a:gd fmla="*/ 64 h 97" name="T91"/>
              <a:gd fmla="*/ 44 w 84" name="T92"/>
              <a:gd fmla="*/ 90 h 97" name="T93"/>
              <a:gd fmla="*/ 45 w 84" name="T94"/>
              <a:gd fmla="*/ 85 h 97" name="T95"/>
              <a:gd fmla="*/ 71 w 84" name="T96"/>
              <a:gd fmla="*/ 60 h 97" name="T97"/>
              <a:gd fmla="*/ 34 w 84" name="T98"/>
              <a:gd fmla="*/ 27 h 97" name="T99"/>
              <a:gd fmla="*/ 49 w 84" name="T100"/>
              <a:gd fmla="*/ 25 h 97" name="T101"/>
              <a:gd fmla="*/ 60 w 84" name="T102"/>
              <a:gd fmla="*/ 55 h 97" name="T103"/>
              <a:gd fmla="*/ 34 w 84" name="T104"/>
              <a:gd fmla="*/ 27 h 9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97" w="84">
                <a:moveTo>
                  <a:pt x="0" y="58"/>
                </a:moveTo>
                <a:cubicBezTo>
                  <a:pt x="0" y="58"/>
                  <a:pt x="0" y="59"/>
                  <a:pt x="0" y="60"/>
                </a:cubicBezTo>
                <a:cubicBezTo>
                  <a:pt x="0" y="70"/>
                  <a:pt x="4" y="79"/>
                  <a:pt x="10" y="86"/>
                </a:cubicBezTo>
                <a:cubicBezTo>
                  <a:pt x="18" y="95"/>
                  <a:pt x="32" y="97"/>
                  <a:pt x="42" y="97"/>
                </a:cubicBezTo>
                <a:cubicBezTo>
                  <a:pt x="53" y="97"/>
                  <a:pt x="63" y="92"/>
                  <a:pt x="71" y="86"/>
                </a:cubicBezTo>
                <a:cubicBezTo>
                  <a:pt x="78" y="80"/>
                  <a:pt x="80" y="72"/>
                  <a:pt x="81" y="63"/>
                </a:cubicBezTo>
                <a:cubicBezTo>
                  <a:pt x="84" y="44"/>
                  <a:pt x="72" y="24"/>
                  <a:pt x="51" y="24"/>
                </a:cubicBezTo>
                <a:cubicBezTo>
                  <a:pt x="52" y="17"/>
                  <a:pt x="52" y="9"/>
                  <a:pt x="51" y="2"/>
                </a:cubicBezTo>
                <a:cubicBezTo>
                  <a:pt x="51" y="1"/>
                  <a:pt x="50" y="1"/>
                  <a:pt x="50" y="1"/>
                </a:cubicBezTo>
                <a:cubicBezTo>
                  <a:pt x="50" y="0"/>
                  <a:pt x="49" y="0"/>
                  <a:pt x="49" y="0"/>
                </a:cubicBezTo>
                <a:cubicBezTo>
                  <a:pt x="44" y="0"/>
                  <a:pt x="40" y="1"/>
                  <a:pt x="36" y="0"/>
                </a:cubicBezTo>
                <a:cubicBezTo>
                  <a:pt x="35" y="0"/>
                  <a:pt x="34" y="0"/>
                  <a:pt x="34" y="1"/>
                </a:cubicBezTo>
                <a:cubicBezTo>
                  <a:pt x="33" y="1"/>
                  <a:pt x="33" y="2"/>
                  <a:pt x="33" y="2"/>
                </a:cubicBezTo>
                <a:cubicBezTo>
                  <a:pt x="33" y="10"/>
                  <a:pt x="34" y="17"/>
                  <a:pt x="33" y="24"/>
                </a:cubicBezTo>
                <a:cubicBezTo>
                  <a:pt x="16" y="23"/>
                  <a:pt x="2" y="40"/>
                  <a:pt x="0" y="56"/>
                </a:cubicBezTo>
                <a:cubicBezTo>
                  <a:pt x="0" y="57"/>
                  <a:pt x="0" y="57"/>
                  <a:pt x="0" y="58"/>
                </a:cubicBezTo>
                <a:close/>
                <a:moveTo>
                  <a:pt x="28" y="92"/>
                </a:moveTo>
                <a:cubicBezTo>
                  <a:pt x="28" y="92"/>
                  <a:pt x="28" y="92"/>
                  <a:pt x="28" y="92"/>
                </a:cubicBezTo>
                <a:cubicBezTo>
                  <a:pt x="27" y="92"/>
                  <a:pt x="25" y="92"/>
                  <a:pt x="23" y="91"/>
                </a:cubicBezTo>
                <a:cubicBezTo>
                  <a:pt x="30" y="85"/>
                  <a:pt x="38" y="79"/>
                  <a:pt x="46" y="74"/>
                </a:cubicBezTo>
                <a:cubicBezTo>
                  <a:pt x="49" y="72"/>
                  <a:pt x="52" y="70"/>
                  <a:pt x="54" y="68"/>
                </a:cubicBezTo>
                <a:cubicBezTo>
                  <a:pt x="57" y="66"/>
                  <a:pt x="59" y="64"/>
                  <a:pt x="61" y="63"/>
                </a:cubicBezTo>
                <a:cubicBezTo>
                  <a:pt x="63" y="61"/>
                  <a:pt x="65" y="60"/>
                  <a:pt x="62" y="63"/>
                </a:cubicBezTo>
                <a:cubicBezTo>
                  <a:pt x="57" y="68"/>
                  <a:pt x="51" y="72"/>
                  <a:pt x="45" y="77"/>
                </a:cubicBezTo>
                <a:cubicBezTo>
                  <a:pt x="42" y="80"/>
                  <a:pt x="39" y="83"/>
                  <a:pt x="36" y="86"/>
                </a:cubicBezTo>
                <a:cubicBezTo>
                  <a:pt x="34" y="88"/>
                  <a:pt x="33" y="89"/>
                  <a:pt x="31" y="90"/>
                </a:cubicBezTo>
                <a:cubicBezTo>
                  <a:pt x="30" y="91"/>
                  <a:pt x="29" y="92"/>
                  <a:pt x="28" y="92"/>
                </a:cubicBezTo>
                <a:close/>
                <a:moveTo>
                  <a:pt x="17" y="88"/>
                </a:moveTo>
                <a:cubicBezTo>
                  <a:pt x="17" y="88"/>
                  <a:pt x="17" y="88"/>
                  <a:pt x="17" y="88"/>
                </a:cubicBezTo>
                <a:cubicBezTo>
                  <a:pt x="23" y="82"/>
                  <a:pt x="28" y="77"/>
                  <a:pt x="34" y="71"/>
                </a:cubicBezTo>
                <a:cubicBezTo>
                  <a:pt x="38" y="68"/>
                  <a:pt x="41" y="65"/>
                  <a:pt x="45" y="63"/>
                </a:cubicBezTo>
                <a:cubicBezTo>
                  <a:pt x="48" y="61"/>
                  <a:pt x="52" y="59"/>
                  <a:pt x="53" y="57"/>
                </a:cubicBezTo>
                <a:cubicBezTo>
                  <a:pt x="47" y="63"/>
                  <a:pt x="40" y="69"/>
                  <a:pt x="34" y="74"/>
                </a:cubicBezTo>
                <a:cubicBezTo>
                  <a:pt x="28" y="79"/>
                  <a:pt x="23" y="83"/>
                  <a:pt x="19" y="88"/>
                </a:cubicBezTo>
                <a:cubicBezTo>
                  <a:pt x="18" y="89"/>
                  <a:pt x="19" y="89"/>
                  <a:pt x="19" y="89"/>
                </a:cubicBezTo>
                <a:cubicBezTo>
                  <a:pt x="25" y="85"/>
                  <a:pt x="32" y="80"/>
                  <a:pt x="38" y="75"/>
                </a:cubicBezTo>
                <a:cubicBezTo>
                  <a:pt x="44" y="70"/>
                  <a:pt x="51" y="64"/>
                  <a:pt x="58" y="60"/>
                </a:cubicBezTo>
                <a:cubicBezTo>
                  <a:pt x="55" y="62"/>
                  <a:pt x="52" y="65"/>
                  <a:pt x="49" y="67"/>
                </a:cubicBezTo>
                <a:cubicBezTo>
                  <a:pt x="45" y="70"/>
                  <a:pt x="42" y="73"/>
                  <a:pt x="38" y="76"/>
                </a:cubicBezTo>
                <a:cubicBezTo>
                  <a:pt x="35" y="79"/>
                  <a:pt x="32" y="83"/>
                  <a:pt x="28" y="86"/>
                </a:cubicBezTo>
                <a:cubicBezTo>
                  <a:pt x="26" y="87"/>
                  <a:pt x="24" y="88"/>
                  <a:pt x="22" y="91"/>
                </a:cubicBezTo>
                <a:cubicBezTo>
                  <a:pt x="20" y="90"/>
                  <a:pt x="18" y="89"/>
                  <a:pt x="17" y="88"/>
                </a:cubicBezTo>
                <a:close/>
                <a:moveTo>
                  <a:pt x="16" y="87"/>
                </a:moveTo>
                <a:cubicBezTo>
                  <a:pt x="16" y="87"/>
                  <a:pt x="16" y="87"/>
                  <a:pt x="16" y="87"/>
                </a:cubicBezTo>
                <a:cubicBezTo>
                  <a:pt x="16" y="87"/>
                  <a:pt x="15" y="87"/>
                  <a:pt x="14" y="86"/>
                </a:cubicBezTo>
                <a:cubicBezTo>
                  <a:pt x="20" y="81"/>
                  <a:pt x="26" y="76"/>
                  <a:pt x="32" y="70"/>
                </a:cubicBezTo>
                <a:cubicBezTo>
                  <a:pt x="36" y="67"/>
                  <a:pt x="39" y="65"/>
                  <a:pt x="43" y="62"/>
                </a:cubicBezTo>
                <a:cubicBezTo>
                  <a:pt x="45" y="60"/>
                  <a:pt x="47" y="59"/>
                  <a:pt x="49" y="58"/>
                </a:cubicBezTo>
                <a:cubicBezTo>
                  <a:pt x="53" y="55"/>
                  <a:pt x="48" y="58"/>
                  <a:pt x="47" y="59"/>
                </a:cubicBezTo>
                <a:cubicBezTo>
                  <a:pt x="42" y="63"/>
                  <a:pt x="37" y="67"/>
                  <a:pt x="32" y="72"/>
                </a:cubicBezTo>
                <a:cubicBezTo>
                  <a:pt x="27" y="77"/>
                  <a:pt x="21" y="81"/>
                  <a:pt x="16" y="87"/>
                </a:cubicBezTo>
                <a:close/>
                <a:moveTo>
                  <a:pt x="48" y="76"/>
                </a:moveTo>
                <a:cubicBezTo>
                  <a:pt x="54" y="71"/>
                  <a:pt x="60" y="67"/>
                  <a:pt x="64" y="61"/>
                </a:cubicBezTo>
                <a:cubicBezTo>
                  <a:pt x="65" y="61"/>
                  <a:pt x="65" y="61"/>
                  <a:pt x="66" y="61"/>
                </a:cubicBezTo>
                <a:cubicBezTo>
                  <a:pt x="62" y="64"/>
                  <a:pt x="58" y="68"/>
                  <a:pt x="55" y="71"/>
                </a:cubicBezTo>
                <a:cubicBezTo>
                  <a:pt x="49" y="76"/>
                  <a:pt x="44" y="81"/>
                  <a:pt x="38" y="85"/>
                </a:cubicBezTo>
                <a:cubicBezTo>
                  <a:pt x="41" y="82"/>
                  <a:pt x="44" y="79"/>
                  <a:pt x="48" y="76"/>
                </a:cubicBezTo>
                <a:close/>
                <a:moveTo>
                  <a:pt x="46" y="73"/>
                </a:moveTo>
                <a:cubicBezTo>
                  <a:pt x="41" y="76"/>
                  <a:pt x="37" y="79"/>
                  <a:pt x="33" y="83"/>
                </a:cubicBezTo>
                <a:cubicBezTo>
                  <a:pt x="35" y="81"/>
                  <a:pt x="37" y="79"/>
                  <a:pt x="39" y="77"/>
                </a:cubicBezTo>
                <a:cubicBezTo>
                  <a:pt x="45" y="70"/>
                  <a:pt x="53" y="65"/>
                  <a:pt x="59" y="59"/>
                </a:cubicBezTo>
                <a:cubicBezTo>
                  <a:pt x="60" y="59"/>
                  <a:pt x="59" y="59"/>
                  <a:pt x="59" y="59"/>
                </a:cubicBezTo>
                <a:cubicBezTo>
                  <a:pt x="53" y="61"/>
                  <a:pt x="48" y="66"/>
                  <a:pt x="43" y="70"/>
                </a:cubicBezTo>
                <a:cubicBezTo>
                  <a:pt x="36" y="76"/>
                  <a:pt x="29" y="81"/>
                  <a:pt x="22" y="86"/>
                </a:cubicBezTo>
                <a:cubicBezTo>
                  <a:pt x="18" y="89"/>
                  <a:pt x="22" y="86"/>
                  <a:pt x="22" y="85"/>
                </a:cubicBezTo>
                <a:cubicBezTo>
                  <a:pt x="23" y="84"/>
                  <a:pt x="25" y="82"/>
                  <a:pt x="27" y="81"/>
                </a:cubicBezTo>
                <a:cubicBezTo>
                  <a:pt x="29" y="79"/>
                  <a:pt x="32" y="76"/>
                  <a:pt x="35" y="74"/>
                </a:cubicBezTo>
                <a:cubicBezTo>
                  <a:pt x="42" y="68"/>
                  <a:pt x="49" y="62"/>
                  <a:pt x="55" y="56"/>
                </a:cubicBezTo>
                <a:cubicBezTo>
                  <a:pt x="55" y="56"/>
                  <a:pt x="55" y="56"/>
                  <a:pt x="55" y="56"/>
                </a:cubicBezTo>
                <a:cubicBezTo>
                  <a:pt x="58" y="57"/>
                  <a:pt x="60" y="59"/>
                  <a:pt x="63" y="60"/>
                </a:cubicBezTo>
                <a:cubicBezTo>
                  <a:pt x="57" y="64"/>
                  <a:pt x="52" y="69"/>
                  <a:pt x="46" y="73"/>
                </a:cubicBezTo>
                <a:close/>
                <a:moveTo>
                  <a:pt x="40" y="66"/>
                </a:moveTo>
                <a:cubicBezTo>
                  <a:pt x="41" y="65"/>
                  <a:pt x="42" y="63"/>
                  <a:pt x="44" y="62"/>
                </a:cubicBezTo>
                <a:cubicBezTo>
                  <a:pt x="47" y="60"/>
                  <a:pt x="49" y="59"/>
                  <a:pt x="52" y="56"/>
                </a:cubicBezTo>
                <a:cubicBezTo>
                  <a:pt x="52" y="56"/>
                  <a:pt x="52" y="56"/>
                  <a:pt x="52" y="56"/>
                </a:cubicBezTo>
                <a:cubicBezTo>
                  <a:pt x="52" y="56"/>
                  <a:pt x="53" y="56"/>
                  <a:pt x="53" y="56"/>
                </a:cubicBezTo>
                <a:cubicBezTo>
                  <a:pt x="53" y="56"/>
                  <a:pt x="54" y="56"/>
                  <a:pt x="54" y="56"/>
                </a:cubicBezTo>
                <a:cubicBezTo>
                  <a:pt x="49" y="59"/>
                  <a:pt x="44" y="62"/>
                  <a:pt x="40" y="66"/>
                </a:cubicBezTo>
                <a:close/>
                <a:moveTo>
                  <a:pt x="17" y="82"/>
                </a:moveTo>
                <a:cubicBezTo>
                  <a:pt x="17" y="83"/>
                  <a:pt x="17" y="83"/>
                  <a:pt x="16" y="84"/>
                </a:cubicBezTo>
                <a:cubicBezTo>
                  <a:pt x="17" y="83"/>
                  <a:pt x="18" y="82"/>
                  <a:pt x="18" y="81"/>
                </a:cubicBezTo>
                <a:cubicBezTo>
                  <a:pt x="21" y="78"/>
                  <a:pt x="24" y="75"/>
                  <a:pt x="27" y="73"/>
                </a:cubicBezTo>
                <a:cubicBezTo>
                  <a:pt x="33" y="67"/>
                  <a:pt x="39" y="62"/>
                  <a:pt x="45" y="57"/>
                </a:cubicBezTo>
                <a:cubicBezTo>
                  <a:pt x="45" y="57"/>
                  <a:pt x="45" y="56"/>
                  <a:pt x="45" y="56"/>
                </a:cubicBezTo>
                <a:cubicBezTo>
                  <a:pt x="32" y="61"/>
                  <a:pt x="24" y="72"/>
                  <a:pt x="13" y="80"/>
                </a:cubicBezTo>
                <a:cubicBezTo>
                  <a:pt x="13" y="80"/>
                  <a:pt x="11" y="81"/>
                  <a:pt x="11" y="82"/>
                </a:cubicBezTo>
                <a:cubicBezTo>
                  <a:pt x="12" y="80"/>
                  <a:pt x="13" y="78"/>
                  <a:pt x="15" y="77"/>
                </a:cubicBezTo>
                <a:cubicBezTo>
                  <a:pt x="17" y="74"/>
                  <a:pt x="20" y="72"/>
                  <a:pt x="23" y="70"/>
                </a:cubicBezTo>
                <a:cubicBezTo>
                  <a:pt x="27" y="66"/>
                  <a:pt x="31" y="63"/>
                  <a:pt x="35" y="59"/>
                </a:cubicBezTo>
                <a:cubicBezTo>
                  <a:pt x="36" y="59"/>
                  <a:pt x="38" y="58"/>
                  <a:pt x="39" y="58"/>
                </a:cubicBezTo>
                <a:cubicBezTo>
                  <a:pt x="43" y="56"/>
                  <a:pt x="47" y="55"/>
                  <a:pt x="51" y="55"/>
                </a:cubicBezTo>
                <a:cubicBezTo>
                  <a:pt x="39" y="63"/>
                  <a:pt x="28" y="73"/>
                  <a:pt x="17" y="82"/>
                </a:cubicBezTo>
                <a:close/>
                <a:moveTo>
                  <a:pt x="8" y="78"/>
                </a:moveTo>
                <a:cubicBezTo>
                  <a:pt x="13" y="76"/>
                  <a:pt x="17" y="73"/>
                  <a:pt x="21" y="69"/>
                </a:cubicBezTo>
                <a:cubicBezTo>
                  <a:pt x="23" y="67"/>
                  <a:pt x="25" y="65"/>
                  <a:pt x="28" y="63"/>
                </a:cubicBezTo>
                <a:cubicBezTo>
                  <a:pt x="29" y="62"/>
                  <a:pt x="31" y="60"/>
                  <a:pt x="32" y="59"/>
                </a:cubicBezTo>
                <a:cubicBezTo>
                  <a:pt x="32" y="59"/>
                  <a:pt x="32" y="59"/>
                  <a:pt x="32" y="59"/>
                </a:cubicBezTo>
                <a:cubicBezTo>
                  <a:pt x="33" y="59"/>
                  <a:pt x="33" y="59"/>
                  <a:pt x="34" y="59"/>
                </a:cubicBezTo>
                <a:cubicBezTo>
                  <a:pt x="33" y="59"/>
                  <a:pt x="33" y="59"/>
                  <a:pt x="33" y="59"/>
                </a:cubicBezTo>
                <a:cubicBezTo>
                  <a:pt x="26" y="68"/>
                  <a:pt x="16" y="72"/>
                  <a:pt x="10" y="82"/>
                </a:cubicBezTo>
                <a:cubicBezTo>
                  <a:pt x="9" y="81"/>
                  <a:pt x="9" y="80"/>
                  <a:pt x="8" y="78"/>
                </a:cubicBezTo>
                <a:close/>
                <a:moveTo>
                  <a:pt x="7" y="76"/>
                </a:moveTo>
                <a:cubicBezTo>
                  <a:pt x="10" y="73"/>
                  <a:pt x="12" y="71"/>
                  <a:pt x="15" y="68"/>
                </a:cubicBezTo>
                <a:cubicBezTo>
                  <a:pt x="17" y="66"/>
                  <a:pt x="18" y="65"/>
                  <a:pt x="20" y="63"/>
                </a:cubicBezTo>
                <a:cubicBezTo>
                  <a:pt x="22" y="62"/>
                  <a:pt x="28" y="56"/>
                  <a:pt x="23" y="62"/>
                </a:cubicBezTo>
                <a:cubicBezTo>
                  <a:pt x="20" y="65"/>
                  <a:pt x="18" y="68"/>
                  <a:pt x="15" y="71"/>
                </a:cubicBezTo>
                <a:cubicBezTo>
                  <a:pt x="12" y="73"/>
                  <a:pt x="9" y="75"/>
                  <a:pt x="7" y="78"/>
                </a:cubicBezTo>
                <a:cubicBezTo>
                  <a:pt x="7" y="77"/>
                  <a:pt x="7" y="76"/>
                  <a:pt x="7" y="76"/>
                </a:cubicBezTo>
                <a:close/>
                <a:moveTo>
                  <a:pt x="4" y="68"/>
                </a:moveTo>
                <a:cubicBezTo>
                  <a:pt x="8" y="64"/>
                  <a:pt x="12" y="60"/>
                  <a:pt x="17" y="57"/>
                </a:cubicBezTo>
                <a:cubicBezTo>
                  <a:pt x="16" y="57"/>
                  <a:pt x="15" y="60"/>
                  <a:pt x="14" y="61"/>
                </a:cubicBezTo>
                <a:cubicBezTo>
                  <a:pt x="12" y="62"/>
                  <a:pt x="11" y="63"/>
                  <a:pt x="10" y="65"/>
                </a:cubicBezTo>
                <a:cubicBezTo>
                  <a:pt x="8" y="67"/>
                  <a:pt x="7" y="69"/>
                  <a:pt x="5" y="71"/>
                </a:cubicBezTo>
                <a:cubicBezTo>
                  <a:pt x="5" y="72"/>
                  <a:pt x="5" y="72"/>
                  <a:pt x="6" y="72"/>
                </a:cubicBezTo>
                <a:cubicBezTo>
                  <a:pt x="9" y="70"/>
                  <a:pt x="11" y="68"/>
                  <a:pt x="14" y="65"/>
                </a:cubicBezTo>
                <a:cubicBezTo>
                  <a:pt x="15" y="64"/>
                  <a:pt x="16" y="62"/>
                  <a:pt x="18" y="61"/>
                </a:cubicBezTo>
                <a:cubicBezTo>
                  <a:pt x="19" y="60"/>
                  <a:pt x="23" y="56"/>
                  <a:pt x="20" y="59"/>
                </a:cubicBezTo>
                <a:cubicBezTo>
                  <a:pt x="16" y="65"/>
                  <a:pt x="10" y="69"/>
                  <a:pt x="6" y="75"/>
                </a:cubicBezTo>
                <a:cubicBezTo>
                  <a:pt x="5" y="73"/>
                  <a:pt x="5" y="70"/>
                  <a:pt x="4" y="68"/>
                </a:cubicBezTo>
                <a:close/>
                <a:moveTo>
                  <a:pt x="7" y="60"/>
                </a:moveTo>
                <a:cubicBezTo>
                  <a:pt x="9" y="59"/>
                  <a:pt x="10" y="58"/>
                  <a:pt x="11" y="57"/>
                </a:cubicBezTo>
                <a:cubicBezTo>
                  <a:pt x="14" y="55"/>
                  <a:pt x="11" y="58"/>
                  <a:pt x="11" y="58"/>
                </a:cubicBezTo>
                <a:cubicBezTo>
                  <a:pt x="8" y="61"/>
                  <a:pt x="5" y="63"/>
                  <a:pt x="4" y="66"/>
                </a:cubicBezTo>
                <a:cubicBezTo>
                  <a:pt x="4" y="65"/>
                  <a:pt x="3" y="65"/>
                  <a:pt x="3" y="64"/>
                </a:cubicBezTo>
                <a:cubicBezTo>
                  <a:pt x="5" y="63"/>
                  <a:pt x="6" y="61"/>
                  <a:pt x="7" y="60"/>
                </a:cubicBezTo>
                <a:close/>
                <a:moveTo>
                  <a:pt x="11" y="76"/>
                </a:moveTo>
                <a:cubicBezTo>
                  <a:pt x="10" y="76"/>
                  <a:pt x="9" y="77"/>
                  <a:pt x="8" y="77"/>
                </a:cubicBezTo>
                <a:cubicBezTo>
                  <a:pt x="9" y="77"/>
                  <a:pt x="10" y="76"/>
                  <a:pt x="11" y="75"/>
                </a:cubicBezTo>
                <a:cubicBezTo>
                  <a:pt x="13" y="74"/>
                  <a:pt x="14" y="72"/>
                  <a:pt x="16" y="71"/>
                </a:cubicBezTo>
                <a:cubicBezTo>
                  <a:pt x="20" y="67"/>
                  <a:pt x="23" y="63"/>
                  <a:pt x="27" y="58"/>
                </a:cubicBezTo>
                <a:cubicBezTo>
                  <a:pt x="27" y="58"/>
                  <a:pt x="27" y="58"/>
                  <a:pt x="27" y="58"/>
                </a:cubicBezTo>
                <a:cubicBezTo>
                  <a:pt x="28" y="58"/>
                  <a:pt x="29" y="59"/>
                  <a:pt x="31" y="59"/>
                </a:cubicBezTo>
                <a:cubicBezTo>
                  <a:pt x="31" y="59"/>
                  <a:pt x="31" y="59"/>
                  <a:pt x="31" y="59"/>
                </a:cubicBezTo>
                <a:cubicBezTo>
                  <a:pt x="24" y="64"/>
                  <a:pt x="18" y="71"/>
                  <a:pt x="11" y="76"/>
                </a:cubicBezTo>
                <a:close/>
                <a:moveTo>
                  <a:pt x="26" y="58"/>
                </a:moveTo>
                <a:cubicBezTo>
                  <a:pt x="19" y="63"/>
                  <a:pt x="13" y="69"/>
                  <a:pt x="6" y="75"/>
                </a:cubicBezTo>
                <a:cubicBezTo>
                  <a:pt x="9" y="73"/>
                  <a:pt x="12" y="69"/>
                  <a:pt x="15" y="66"/>
                </a:cubicBezTo>
                <a:cubicBezTo>
                  <a:pt x="18" y="63"/>
                  <a:pt x="21" y="60"/>
                  <a:pt x="23" y="57"/>
                </a:cubicBezTo>
                <a:cubicBezTo>
                  <a:pt x="23" y="57"/>
                  <a:pt x="23" y="57"/>
                  <a:pt x="23" y="56"/>
                </a:cubicBezTo>
                <a:cubicBezTo>
                  <a:pt x="24" y="57"/>
                  <a:pt x="25" y="57"/>
                  <a:pt x="26" y="58"/>
                </a:cubicBezTo>
                <a:cubicBezTo>
                  <a:pt x="26" y="58"/>
                  <a:pt x="26" y="58"/>
                  <a:pt x="26" y="58"/>
                </a:cubicBezTo>
                <a:close/>
                <a:moveTo>
                  <a:pt x="15" y="62"/>
                </a:moveTo>
                <a:cubicBezTo>
                  <a:pt x="14" y="64"/>
                  <a:pt x="12" y="65"/>
                  <a:pt x="11" y="67"/>
                </a:cubicBezTo>
                <a:cubicBezTo>
                  <a:pt x="10" y="68"/>
                  <a:pt x="7" y="69"/>
                  <a:pt x="6" y="71"/>
                </a:cubicBezTo>
                <a:cubicBezTo>
                  <a:pt x="8" y="68"/>
                  <a:pt x="11" y="65"/>
                  <a:pt x="13" y="62"/>
                </a:cubicBezTo>
                <a:cubicBezTo>
                  <a:pt x="15" y="60"/>
                  <a:pt x="17" y="59"/>
                  <a:pt x="18" y="56"/>
                </a:cubicBezTo>
                <a:cubicBezTo>
                  <a:pt x="18" y="56"/>
                  <a:pt x="18" y="56"/>
                  <a:pt x="18" y="56"/>
                </a:cubicBezTo>
                <a:cubicBezTo>
                  <a:pt x="13" y="58"/>
                  <a:pt x="10" y="62"/>
                  <a:pt x="6" y="65"/>
                </a:cubicBezTo>
                <a:cubicBezTo>
                  <a:pt x="4" y="67"/>
                  <a:pt x="4" y="66"/>
                  <a:pt x="6" y="64"/>
                </a:cubicBezTo>
                <a:cubicBezTo>
                  <a:pt x="7" y="63"/>
                  <a:pt x="8" y="62"/>
                  <a:pt x="9" y="61"/>
                </a:cubicBezTo>
                <a:cubicBezTo>
                  <a:pt x="11" y="59"/>
                  <a:pt x="12" y="58"/>
                  <a:pt x="14" y="55"/>
                </a:cubicBezTo>
                <a:cubicBezTo>
                  <a:pt x="14" y="55"/>
                  <a:pt x="14" y="55"/>
                  <a:pt x="14" y="55"/>
                </a:cubicBezTo>
                <a:cubicBezTo>
                  <a:pt x="17" y="55"/>
                  <a:pt x="19" y="56"/>
                  <a:pt x="22" y="56"/>
                </a:cubicBezTo>
                <a:cubicBezTo>
                  <a:pt x="22" y="56"/>
                  <a:pt x="22" y="56"/>
                  <a:pt x="22" y="56"/>
                </a:cubicBezTo>
                <a:cubicBezTo>
                  <a:pt x="20" y="58"/>
                  <a:pt x="17" y="60"/>
                  <a:pt x="15" y="62"/>
                </a:cubicBezTo>
                <a:close/>
                <a:moveTo>
                  <a:pt x="5" y="62"/>
                </a:moveTo>
                <a:cubicBezTo>
                  <a:pt x="6" y="61"/>
                  <a:pt x="6" y="60"/>
                  <a:pt x="7" y="59"/>
                </a:cubicBezTo>
                <a:cubicBezTo>
                  <a:pt x="8" y="58"/>
                  <a:pt x="9" y="56"/>
                  <a:pt x="10" y="55"/>
                </a:cubicBezTo>
                <a:cubicBezTo>
                  <a:pt x="11" y="55"/>
                  <a:pt x="12" y="55"/>
                  <a:pt x="13" y="55"/>
                </a:cubicBezTo>
                <a:cubicBezTo>
                  <a:pt x="10" y="57"/>
                  <a:pt x="7" y="59"/>
                  <a:pt x="5" y="62"/>
                </a:cubicBezTo>
                <a:close/>
                <a:moveTo>
                  <a:pt x="4" y="60"/>
                </a:moveTo>
                <a:cubicBezTo>
                  <a:pt x="5" y="59"/>
                  <a:pt x="6" y="58"/>
                  <a:pt x="7" y="56"/>
                </a:cubicBezTo>
                <a:cubicBezTo>
                  <a:pt x="8" y="56"/>
                  <a:pt x="8" y="56"/>
                  <a:pt x="9" y="55"/>
                </a:cubicBezTo>
                <a:cubicBezTo>
                  <a:pt x="9" y="55"/>
                  <a:pt x="9" y="55"/>
                  <a:pt x="9" y="55"/>
                </a:cubicBezTo>
                <a:cubicBezTo>
                  <a:pt x="9" y="56"/>
                  <a:pt x="8" y="57"/>
                  <a:pt x="7" y="58"/>
                </a:cubicBezTo>
                <a:cubicBezTo>
                  <a:pt x="6" y="59"/>
                  <a:pt x="5" y="61"/>
                  <a:pt x="3" y="63"/>
                </a:cubicBezTo>
                <a:cubicBezTo>
                  <a:pt x="3" y="62"/>
                  <a:pt x="3" y="62"/>
                  <a:pt x="3" y="61"/>
                </a:cubicBezTo>
                <a:cubicBezTo>
                  <a:pt x="3" y="60"/>
                  <a:pt x="3" y="59"/>
                  <a:pt x="3" y="58"/>
                </a:cubicBezTo>
                <a:cubicBezTo>
                  <a:pt x="4" y="57"/>
                  <a:pt x="6" y="56"/>
                  <a:pt x="7" y="56"/>
                </a:cubicBezTo>
                <a:cubicBezTo>
                  <a:pt x="6" y="57"/>
                  <a:pt x="5" y="58"/>
                  <a:pt x="3" y="59"/>
                </a:cubicBezTo>
                <a:cubicBezTo>
                  <a:pt x="3" y="60"/>
                  <a:pt x="3" y="60"/>
                  <a:pt x="4" y="60"/>
                </a:cubicBezTo>
                <a:close/>
                <a:moveTo>
                  <a:pt x="11" y="83"/>
                </a:moveTo>
                <a:cubicBezTo>
                  <a:pt x="21" y="76"/>
                  <a:pt x="29" y="65"/>
                  <a:pt x="40" y="59"/>
                </a:cubicBezTo>
                <a:cubicBezTo>
                  <a:pt x="40" y="59"/>
                  <a:pt x="44" y="56"/>
                  <a:pt x="43" y="57"/>
                </a:cubicBezTo>
                <a:cubicBezTo>
                  <a:pt x="42" y="59"/>
                  <a:pt x="40" y="60"/>
                  <a:pt x="39" y="61"/>
                </a:cubicBezTo>
                <a:cubicBezTo>
                  <a:pt x="36" y="63"/>
                  <a:pt x="33" y="66"/>
                  <a:pt x="30" y="69"/>
                </a:cubicBezTo>
                <a:cubicBezTo>
                  <a:pt x="24" y="74"/>
                  <a:pt x="19" y="80"/>
                  <a:pt x="14" y="86"/>
                </a:cubicBezTo>
                <a:cubicBezTo>
                  <a:pt x="14" y="85"/>
                  <a:pt x="13" y="85"/>
                  <a:pt x="13" y="85"/>
                </a:cubicBezTo>
                <a:cubicBezTo>
                  <a:pt x="12" y="84"/>
                  <a:pt x="12" y="84"/>
                  <a:pt x="11" y="83"/>
                </a:cubicBezTo>
                <a:close/>
                <a:moveTo>
                  <a:pt x="29" y="93"/>
                </a:moveTo>
                <a:cubicBezTo>
                  <a:pt x="29" y="92"/>
                  <a:pt x="30" y="92"/>
                  <a:pt x="30" y="92"/>
                </a:cubicBezTo>
                <a:cubicBezTo>
                  <a:pt x="31" y="92"/>
                  <a:pt x="31" y="92"/>
                  <a:pt x="32" y="91"/>
                </a:cubicBezTo>
                <a:cubicBezTo>
                  <a:pt x="32" y="90"/>
                  <a:pt x="33" y="90"/>
                  <a:pt x="34" y="89"/>
                </a:cubicBezTo>
                <a:cubicBezTo>
                  <a:pt x="41" y="84"/>
                  <a:pt x="46" y="79"/>
                  <a:pt x="52" y="74"/>
                </a:cubicBezTo>
                <a:cubicBezTo>
                  <a:pt x="55" y="71"/>
                  <a:pt x="59" y="69"/>
                  <a:pt x="61" y="66"/>
                </a:cubicBezTo>
                <a:cubicBezTo>
                  <a:pt x="63" y="65"/>
                  <a:pt x="64" y="64"/>
                  <a:pt x="66" y="62"/>
                </a:cubicBezTo>
                <a:cubicBezTo>
                  <a:pt x="66" y="62"/>
                  <a:pt x="67" y="61"/>
                  <a:pt x="68" y="61"/>
                </a:cubicBezTo>
                <a:cubicBezTo>
                  <a:pt x="69" y="61"/>
                  <a:pt x="69" y="61"/>
                  <a:pt x="70" y="60"/>
                </a:cubicBezTo>
                <a:cubicBezTo>
                  <a:pt x="60" y="73"/>
                  <a:pt x="45" y="81"/>
                  <a:pt x="34" y="93"/>
                </a:cubicBezTo>
                <a:cubicBezTo>
                  <a:pt x="34" y="93"/>
                  <a:pt x="34" y="93"/>
                  <a:pt x="35" y="93"/>
                </a:cubicBezTo>
                <a:cubicBezTo>
                  <a:pt x="47" y="84"/>
                  <a:pt x="59" y="75"/>
                  <a:pt x="70" y="65"/>
                </a:cubicBezTo>
                <a:cubicBezTo>
                  <a:pt x="69" y="66"/>
                  <a:pt x="68" y="67"/>
                  <a:pt x="67" y="68"/>
                </a:cubicBezTo>
                <a:cubicBezTo>
                  <a:pt x="64" y="71"/>
                  <a:pt x="61" y="73"/>
                  <a:pt x="58" y="77"/>
                </a:cubicBezTo>
                <a:cubicBezTo>
                  <a:pt x="52" y="82"/>
                  <a:pt x="45" y="87"/>
                  <a:pt x="40" y="93"/>
                </a:cubicBezTo>
                <a:cubicBezTo>
                  <a:pt x="39" y="93"/>
                  <a:pt x="40" y="94"/>
                  <a:pt x="40" y="94"/>
                </a:cubicBezTo>
                <a:cubicBezTo>
                  <a:pt x="52" y="86"/>
                  <a:pt x="62" y="76"/>
                  <a:pt x="73" y="67"/>
                </a:cubicBezTo>
                <a:cubicBezTo>
                  <a:pt x="73" y="67"/>
                  <a:pt x="73" y="67"/>
                  <a:pt x="73" y="67"/>
                </a:cubicBezTo>
                <a:cubicBezTo>
                  <a:pt x="70" y="70"/>
                  <a:pt x="67" y="73"/>
                  <a:pt x="64" y="76"/>
                </a:cubicBezTo>
                <a:cubicBezTo>
                  <a:pt x="58" y="81"/>
                  <a:pt x="52" y="87"/>
                  <a:pt x="47" y="92"/>
                </a:cubicBezTo>
                <a:cubicBezTo>
                  <a:pt x="47" y="92"/>
                  <a:pt x="47" y="93"/>
                  <a:pt x="47" y="93"/>
                </a:cubicBezTo>
                <a:cubicBezTo>
                  <a:pt x="57" y="86"/>
                  <a:pt x="65" y="77"/>
                  <a:pt x="74" y="70"/>
                </a:cubicBezTo>
                <a:cubicBezTo>
                  <a:pt x="75" y="69"/>
                  <a:pt x="76" y="68"/>
                  <a:pt x="77" y="68"/>
                </a:cubicBezTo>
                <a:cubicBezTo>
                  <a:pt x="76" y="69"/>
                  <a:pt x="75" y="70"/>
                  <a:pt x="74" y="71"/>
                </a:cubicBezTo>
                <a:cubicBezTo>
                  <a:pt x="72" y="73"/>
                  <a:pt x="70" y="74"/>
                  <a:pt x="68" y="76"/>
                </a:cubicBezTo>
                <a:cubicBezTo>
                  <a:pt x="63" y="80"/>
                  <a:pt x="58" y="85"/>
                  <a:pt x="54" y="90"/>
                </a:cubicBezTo>
                <a:cubicBezTo>
                  <a:pt x="54" y="90"/>
                  <a:pt x="54" y="90"/>
                  <a:pt x="55" y="90"/>
                </a:cubicBezTo>
                <a:cubicBezTo>
                  <a:pt x="62" y="87"/>
                  <a:pt x="67" y="81"/>
                  <a:pt x="73" y="76"/>
                </a:cubicBezTo>
                <a:cubicBezTo>
                  <a:pt x="73" y="76"/>
                  <a:pt x="75" y="74"/>
                  <a:pt x="76" y="73"/>
                </a:cubicBezTo>
                <a:cubicBezTo>
                  <a:pt x="76" y="74"/>
                  <a:pt x="75" y="74"/>
                  <a:pt x="75" y="74"/>
                </a:cubicBezTo>
                <a:cubicBezTo>
                  <a:pt x="74" y="76"/>
                  <a:pt x="72" y="77"/>
                  <a:pt x="71" y="79"/>
                </a:cubicBezTo>
                <a:cubicBezTo>
                  <a:pt x="67" y="82"/>
                  <a:pt x="64" y="86"/>
                  <a:pt x="61" y="89"/>
                </a:cubicBezTo>
                <a:cubicBezTo>
                  <a:pt x="61" y="89"/>
                  <a:pt x="61" y="89"/>
                  <a:pt x="61" y="89"/>
                </a:cubicBezTo>
                <a:cubicBezTo>
                  <a:pt x="55" y="92"/>
                  <a:pt x="49" y="93"/>
                  <a:pt x="42" y="94"/>
                </a:cubicBezTo>
                <a:cubicBezTo>
                  <a:pt x="38" y="94"/>
                  <a:pt x="33" y="94"/>
                  <a:pt x="29" y="93"/>
                </a:cubicBezTo>
                <a:close/>
                <a:moveTo>
                  <a:pt x="63" y="87"/>
                </a:moveTo>
                <a:cubicBezTo>
                  <a:pt x="66" y="85"/>
                  <a:pt x="68" y="83"/>
                  <a:pt x="70" y="80"/>
                </a:cubicBezTo>
                <a:cubicBezTo>
                  <a:pt x="71" y="79"/>
                  <a:pt x="73" y="77"/>
                  <a:pt x="74" y="76"/>
                </a:cubicBezTo>
                <a:cubicBezTo>
                  <a:pt x="72" y="81"/>
                  <a:pt x="68" y="85"/>
                  <a:pt x="63" y="87"/>
                </a:cubicBezTo>
                <a:close/>
                <a:moveTo>
                  <a:pt x="76" y="73"/>
                </a:moveTo>
                <a:cubicBezTo>
                  <a:pt x="73" y="75"/>
                  <a:pt x="70" y="78"/>
                  <a:pt x="67" y="81"/>
                </a:cubicBezTo>
                <a:cubicBezTo>
                  <a:pt x="65" y="83"/>
                  <a:pt x="63" y="84"/>
                  <a:pt x="60" y="86"/>
                </a:cubicBezTo>
                <a:cubicBezTo>
                  <a:pt x="59" y="87"/>
                  <a:pt x="54" y="91"/>
                  <a:pt x="57" y="88"/>
                </a:cubicBezTo>
                <a:cubicBezTo>
                  <a:pt x="61" y="84"/>
                  <a:pt x="65" y="79"/>
                  <a:pt x="69" y="76"/>
                </a:cubicBezTo>
                <a:cubicBezTo>
                  <a:pt x="73" y="73"/>
                  <a:pt x="76" y="71"/>
                  <a:pt x="78" y="66"/>
                </a:cubicBezTo>
                <a:cubicBezTo>
                  <a:pt x="78" y="66"/>
                  <a:pt x="78" y="66"/>
                  <a:pt x="77" y="66"/>
                </a:cubicBezTo>
                <a:cubicBezTo>
                  <a:pt x="73" y="70"/>
                  <a:pt x="68" y="74"/>
                  <a:pt x="63" y="78"/>
                </a:cubicBezTo>
                <a:cubicBezTo>
                  <a:pt x="61" y="80"/>
                  <a:pt x="58" y="83"/>
                  <a:pt x="56" y="85"/>
                </a:cubicBezTo>
                <a:cubicBezTo>
                  <a:pt x="54" y="87"/>
                  <a:pt x="50" y="90"/>
                  <a:pt x="49" y="91"/>
                </a:cubicBezTo>
                <a:cubicBezTo>
                  <a:pt x="58" y="82"/>
                  <a:pt x="67" y="73"/>
                  <a:pt x="76" y="64"/>
                </a:cubicBezTo>
                <a:cubicBezTo>
                  <a:pt x="77" y="64"/>
                  <a:pt x="77" y="64"/>
                  <a:pt x="77" y="64"/>
                </a:cubicBezTo>
                <a:cubicBezTo>
                  <a:pt x="77" y="63"/>
                  <a:pt x="78" y="63"/>
                  <a:pt x="78" y="62"/>
                </a:cubicBezTo>
                <a:cubicBezTo>
                  <a:pt x="79" y="62"/>
                  <a:pt x="78" y="61"/>
                  <a:pt x="78" y="62"/>
                </a:cubicBezTo>
                <a:cubicBezTo>
                  <a:pt x="71" y="67"/>
                  <a:pt x="65" y="72"/>
                  <a:pt x="59" y="78"/>
                </a:cubicBezTo>
                <a:cubicBezTo>
                  <a:pt x="56" y="81"/>
                  <a:pt x="53" y="83"/>
                  <a:pt x="49" y="86"/>
                </a:cubicBezTo>
                <a:cubicBezTo>
                  <a:pt x="48" y="87"/>
                  <a:pt x="46" y="89"/>
                  <a:pt x="44" y="90"/>
                </a:cubicBezTo>
                <a:cubicBezTo>
                  <a:pt x="49" y="85"/>
                  <a:pt x="54" y="81"/>
                  <a:pt x="59" y="76"/>
                </a:cubicBezTo>
                <a:cubicBezTo>
                  <a:pt x="65" y="71"/>
                  <a:pt x="71" y="66"/>
                  <a:pt x="76" y="60"/>
                </a:cubicBezTo>
                <a:cubicBezTo>
                  <a:pt x="76" y="59"/>
                  <a:pt x="76" y="59"/>
                  <a:pt x="75" y="59"/>
                </a:cubicBezTo>
                <a:cubicBezTo>
                  <a:pt x="69" y="65"/>
                  <a:pt x="63" y="71"/>
                  <a:pt x="56" y="76"/>
                </a:cubicBezTo>
                <a:cubicBezTo>
                  <a:pt x="52" y="79"/>
                  <a:pt x="48" y="82"/>
                  <a:pt x="45" y="85"/>
                </a:cubicBezTo>
                <a:cubicBezTo>
                  <a:pt x="43" y="86"/>
                  <a:pt x="41" y="88"/>
                  <a:pt x="39" y="89"/>
                </a:cubicBezTo>
                <a:cubicBezTo>
                  <a:pt x="38" y="90"/>
                  <a:pt x="37" y="91"/>
                  <a:pt x="36" y="92"/>
                </a:cubicBezTo>
                <a:cubicBezTo>
                  <a:pt x="36" y="91"/>
                  <a:pt x="37" y="91"/>
                  <a:pt x="37" y="91"/>
                </a:cubicBezTo>
                <a:cubicBezTo>
                  <a:pt x="43" y="85"/>
                  <a:pt x="50" y="80"/>
                  <a:pt x="56" y="75"/>
                </a:cubicBezTo>
                <a:cubicBezTo>
                  <a:pt x="61" y="70"/>
                  <a:pt x="67" y="65"/>
                  <a:pt x="71" y="60"/>
                </a:cubicBezTo>
                <a:cubicBezTo>
                  <a:pt x="74" y="59"/>
                  <a:pt x="76" y="58"/>
                  <a:pt x="79" y="59"/>
                </a:cubicBezTo>
                <a:cubicBezTo>
                  <a:pt x="79" y="59"/>
                  <a:pt x="79" y="59"/>
                  <a:pt x="79" y="59"/>
                </a:cubicBezTo>
                <a:cubicBezTo>
                  <a:pt x="79" y="60"/>
                  <a:pt x="79" y="61"/>
                  <a:pt x="79" y="62"/>
                </a:cubicBezTo>
                <a:cubicBezTo>
                  <a:pt x="78" y="66"/>
                  <a:pt x="78" y="69"/>
                  <a:pt x="76" y="73"/>
                </a:cubicBezTo>
                <a:close/>
                <a:moveTo>
                  <a:pt x="34" y="27"/>
                </a:moveTo>
                <a:cubicBezTo>
                  <a:pt x="34" y="27"/>
                  <a:pt x="34" y="27"/>
                  <a:pt x="34" y="27"/>
                </a:cubicBezTo>
                <a:cubicBezTo>
                  <a:pt x="35" y="27"/>
                  <a:pt x="36" y="27"/>
                  <a:pt x="36" y="26"/>
                </a:cubicBezTo>
                <a:cubicBezTo>
                  <a:pt x="37" y="18"/>
                  <a:pt x="36" y="11"/>
                  <a:pt x="36" y="3"/>
                </a:cubicBezTo>
                <a:cubicBezTo>
                  <a:pt x="40" y="4"/>
                  <a:pt x="44" y="3"/>
                  <a:pt x="48" y="3"/>
                </a:cubicBezTo>
                <a:cubicBezTo>
                  <a:pt x="50" y="10"/>
                  <a:pt x="49" y="18"/>
                  <a:pt x="49" y="25"/>
                </a:cubicBezTo>
                <a:cubicBezTo>
                  <a:pt x="49" y="26"/>
                  <a:pt x="49" y="26"/>
                  <a:pt x="49" y="26"/>
                </a:cubicBezTo>
                <a:cubicBezTo>
                  <a:pt x="49" y="27"/>
                  <a:pt x="49" y="27"/>
                  <a:pt x="50" y="27"/>
                </a:cubicBezTo>
                <a:cubicBezTo>
                  <a:pt x="67" y="26"/>
                  <a:pt x="77" y="40"/>
                  <a:pt x="79" y="56"/>
                </a:cubicBezTo>
                <a:cubicBezTo>
                  <a:pt x="76" y="55"/>
                  <a:pt x="75" y="55"/>
                  <a:pt x="72" y="56"/>
                </a:cubicBezTo>
                <a:cubicBezTo>
                  <a:pt x="67" y="59"/>
                  <a:pt x="65" y="58"/>
                  <a:pt x="60" y="55"/>
                </a:cubicBezTo>
                <a:cubicBezTo>
                  <a:pt x="53" y="51"/>
                  <a:pt x="46" y="52"/>
                  <a:pt x="39" y="55"/>
                </a:cubicBezTo>
                <a:cubicBezTo>
                  <a:pt x="33" y="56"/>
                  <a:pt x="30" y="56"/>
                  <a:pt x="25" y="54"/>
                </a:cubicBezTo>
                <a:cubicBezTo>
                  <a:pt x="22" y="53"/>
                  <a:pt x="19" y="53"/>
                  <a:pt x="16" y="52"/>
                </a:cubicBezTo>
                <a:cubicBezTo>
                  <a:pt x="12" y="52"/>
                  <a:pt x="7" y="52"/>
                  <a:pt x="4" y="54"/>
                </a:cubicBezTo>
                <a:cubicBezTo>
                  <a:pt x="6" y="40"/>
                  <a:pt x="19" y="26"/>
                  <a:pt x="34" y="2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35" name="Freeform 131"/>
          <p:cNvSpPr>
            <a:spLocks noEditPoints="1"/>
          </p:cNvSpPr>
          <p:nvPr/>
        </p:nvSpPr>
        <p:spPr bwMode="auto">
          <a:xfrm>
            <a:off x="1225550" y="2589213"/>
            <a:ext cx="314325" cy="363538"/>
          </a:xfrm>
          <a:custGeom>
            <a:gdLst>
              <a:gd fmla="*/ 71 w 84" name="T0"/>
              <a:gd fmla="*/ 86 h 97" name="T1"/>
              <a:gd fmla="*/ 48 w 84" name="T2"/>
              <a:gd fmla="*/ 0 h 97" name="T3"/>
              <a:gd fmla="*/ 0 w 84" name="T4"/>
              <a:gd fmla="*/ 57 h 97" name="T5"/>
              <a:gd fmla="*/ 46 w 84" name="T6"/>
              <a:gd fmla="*/ 74 h 97" name="T7"/>
              <a:gd fmla="*/ 36 w 84" name="T8"/>
              <a:gd fmla="*/ 87 h 97" name="T9"/>
              <a:gd fmla="*/ 34 w 84" name="T10"/>
              <a:gd fmla="*/ 71 h 97" name="T11"/>
              <a:gd fmla="*/ 19 w 84" name="T12"/>
              <a:gd fmla="*/ 89 h 97" name="T13"/>
              <a:gd fmla="*/ 28 w 84" name="T14"/>
              <a:gd fmla="*/ 86 h 97" name="T15"/>
              <a:gd fmla="*/ 14 w 84" name="T16"/>
              <a:gd fmla="*/ 86 h 97" name="T17"/>
              <a:gd fmla="*/ 32 w 84" name="T18"/>
              <a:gd fmla="*/ 72 h 97" name="T19"/>
              <a:gd fmla="*/ 54 w 84" name="T20"/>
              <a:gd fmla="*/ 72 h 97" name="T21"/>
              <a:gd fmla="*/ 38 w 84" name="T22"/>
              <a:gd fmla="*/ 77 h 97" name="T23"/>
              <a:gd fmla="*/ 22 w 84" name="T24"/>
              <a:gd fmla="*/ 86 h 97" name="T25"/>
              <a:gd fmla="*/ 63 w 84" name="T26"/>
              <a:gd fmla="*/ 61 h 97" name="T27"/>
              <a:gd fmla="*/ 52 w 84" name="T28"/>
              <a:gd fmla="*/ 56 h 97" name="T29"/>
              <a:gd fmla="*/ 16 w 84" name="T30"/>
              <a:gd fmla="*/ 84 h 97" name="T31"/>
              <a:gd fmla="*/ 13 w 84" name="T32"/>
              <a:gd fmla="*/ 80 h 97" name="T33"/>
              <a:gd fmla="*/ 39 w 84" name="T34"/>
              <a:gd fmla="*/ 58 h 97" name="T35"/>
              <a:gd fmla="*/ 27 w 84" name="T36"/>
              <a:gd fmla="*/ 63 h 97" name="T37"/>
              <a:gd fmla="*/ 10 w 84" name="T38"/>
              <a:gd fmla="*/ 82 h 97" name="T39"/>
              <a:gd fmla="*/ 23 w 84" name="T40"/>
              <a:gd fmla="*/ 62 h 97" name="T41"/>
              <a:gd fmla="*/ 17 w 84" name="T42"/>
              <a:gd fmla="*/ 57 h 97" name="T43"/>
              <a:gd fmla="*/ 13 w 84" name="T44"/>
              <a:gd fmla="*/ 65 h 97" name="T45"/>
              <a:gd fmla="*/ 7 w 84" name="T46"/>
              <a:gd fmla="*/ 60 h 97" name="T47"/>
              <a:gd fmla="*/ 7 w 84" name="T48"/>
              <a:gd fmla="*/ 60 h 97" name="T49"/>
              <a:gd fmla="*/ 26 w 84" name="T50"/>
              <a:gd fmla="*/ 59 h 97" name="T51"/>
              <a:gd fmla="*/ 26 w 84" name="T52"/>
              <a:gd fmla="*/ 58 h 97" name="T53"/>
              <a:gd fmla="*/ 26 w 84" name="T54"/>
              <a:gd fmla="*/ 58 h 97" name="T55"/>
              <a:gd fmla="*/ 13 w 84" name="T56"/>
              <a:gd fmla="*/ 63 h 97" name="T57"/>
              <a:gd fmla="*/ 8 w 84" name="T58"/>
              <a:gd fmla="*/ 62 h 97" name="T59"/>
              <a:gd fmla="*/ 15 w 84" name="T60"/>
              <a:gd fmla="*/ 63 h 97" name="T61"/>
              <a:gd fmla="*/ 5 w 84" name="T62"/>
              <a:gd fmla="*/ 62 h 97" name="T63"/>
              <a:gd fmla="*/ 7 w 84" name="T64"/>
              <a:gd fmla="*/ 58 h 97" name="T65"/>
              <a:gd fmla="*/ 3 w 84" name="T66"/>
              <a:gd fmla="*/ 60 h 97" name="T67"/>
              <a:gd fmla="*/ 39 w 84" name="T68"/>
              <a:gd fmla="*/ 61 h 97" name="T69"/>
              <a:gd fmla="*/ 29 w 84" name="T70"/>
              <a:gd fmla="*/ 93 h 97" name="T71"/>
              <a:gd fmla="*/ 61 w 84" name="T72"/>
              <a:gd fmla="*/ 67 h 97" name="T73"/>
              <a:gd fmla="*/ 34 w 84" name="T74"/>
              <a:gd fmla="*/ 93 h 97" name="T75"/>
              <a:gd fmla="*/ 40 w 84" name="T76"/>
              <a:gd fmla="*/ 94 h 97" name="T77"/>
              <a:gd fmla="*/ 47 w 84" name="T78"/>
              <a:gd fmla="*/ 93 h 97" name="T79"/>
              <a:gd fmla="*/ 54 w 84" name="T80"/>
              <a:gd fmla="*/ 90 h 97" name="T81"/>
              <a:gd fmla="*/ 70 w 84" name="T82"/>
              <a:gd fmla="*/ 79 h 97" name="T83"/>
              <a:gd fmla="*/ 63 w 84" name="T84"/>
              <a:gd fmla="*/ 88 h 97" name="T85"/>
              <a:gd fmla="*/ 67 w 84" name="T86"/>
              <a:gd fmla="*/ 81 h 97" name="T87"/>
              <a:gd fmla="*/ 77 w 84" name="T88"/>
              <a:gd fmla="*/ 66 h 97" name="T89"/>
              <a:gd fmla="*/ 77 w 84" name="T90"/>
              <a:gd fmla="*/ 64 h 97" name="T91"/>
              <a:gd fmla="*/ 44 w 84" name="T92"/>
              <a:gd fmla="*/ 90 h 97" name="T93"/>
              <a:gd fmla="*/ 44 w 84" name="T94"/>
              <a:gd fmla="*/ 85 h 97" name="T95"/>
              <a:gd fmla="*/ 71 w 84" name="T96"/>
              <a:gd fmla="*/ 60 h 97" name="T97"/>
              <a:gd fmla="*/ 34 w 84" name="T98"/>
              <a:gd fmla="*/ 27 h 97" name="T99"/>
              <a:gd fmla="*/ 48 w 84" name="T100"/>
              <a:gd fmla="*/ 26 h 97" name="T101"/>
              <a:gd fmla="*/ 60 w 84" name="T102"/>
              <a:gd fmla="*/ 56 h 97" name="T103"/>
              <a:gd fmla="*/ 34 w 84" name="T104"/>
              <a:gd fmla="*/ 27 h 9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97" w="84">
                <a:moveTo>
                  <a:pt x="0" y="58"/>
                </a:moveTo>
                <a:cubicBezTo>
                  <a:pt x="0" y="59"/>
                  <a:pt x="0" y="59"/>
                  <a:pt x="0" y="60"/>
                </a:cubicBezTo>
                <a:cubicBezTo>
                  <a:pt x="0" y="70"/>
                  <a:pt x="3" y="80"/>
                  <a:pt x="10" y="87"/>
                </a:cubicBezTo>
                <a:cubicBezTo>
                  <a:pt x="18" y="95"/>
                  <a:pt x="31" y="97"/>
                  <a:pt x="42" y="97"/>
                </a:cubicBezTo>
                <a:cubicBezTo>
                  <a:pt x="52" y="97"/>
                  <a:pt x="63" y="93"/>
                  <a:pt x="71" y="86"/>
                </a:cubicBezTo>
                <a:cubicBezTo>
                  <a:pt x="77" y="80"/>
                  <a:pt x="80" y="72"/>
                  <a:pt x="81" y="63"/>
                </a:cubicBezTo>
                <a:cubicBezTo>
                  <a:pt x="84" y="44"/>
                  <a:pt x="71" y="24"/>
                  <a:pt x="51" y="24"/>
                </a:cubicBezTo>
                <a:cubicBezTo>
                  <a:pt x="51" y="17"/>
                  <a:pt x="52" y="9"/>
                  <a:pt x="51" y="2"/>
                </a:cubicBezTo>
                <a:cubicBezTo>
                  <a:pt x="50" y="2"/>
                  <a:pt x="50" y="1"/>
                  <a:pt x="50" y="1"/>
                </a:cubicBezTo>
                <a:cubicBezTo>
                  <a:pt x="50" y="1"/>
                  <a:pt x="49" y="0"/>
                  <a:pt x="48" y="0"/>
                </a:cubicBezTo>
                <a:cubicBezTo>
                  <a:pt x="44" y="0"/>
                  <a:pt x="40" y="2"/>
                  <a:pt x="35" y="0"/>
                </a:cubicBezTo>
                <a:cubicBezTo>
                  <a:pt x="35" y="0"/>
                  <a:pt x="34" y="1"/>
                  <a:pt x="34" y="1"/>
                </a:cubicBezTo>
                <a:cubicBezTo>
                  <a:pt x="33" y="1"/>
                  <a:pt x="33" y="2"/>
                  <a:pt x="33" y="3"/>
                </a:cubicBezTo>
                <a:cubicBezTo>
                  <a:pt x="32" y="10"/>
                  <a:pt x="34" y="17"/>
                  <a:pt x="33" y="24"/>
                </a:cubicBezTo>
                <a:cubicBezTo>
                  <a:pt x="16" y="23"/>
                  <a:pt x="2" y="41"/>
                  <a:pt x="0" y="57"/>
                </a:cubicBezTo>
                <a:cubicBezTo>
                  <a:pt x="0" y="57"/>
                  <a:pt x="0" y="57"/>
                  <a:pt x="0" y="58"/>
                </a:cubicBezTo>
                <a:close/>
                <a:moveTo>
                  <a:pt x="28" y="92"/>
                </a:moveTo>
                <a:cubicBezTo>
                  <a:pt x="28" y="92"/>
                  <a:pt x="28" y="93"/>
                  <a:pt x="28" y="93"/>
                </a:cubicBezTo>
                <a:cubicBezTo>
                  <a:pt x="26" y="92"/>
                  <a:pt x="25" y="92"/>
                  <a:pt x="23" y="91"/>
                </a:cubicBezTo>
                <a:cubicBezTo>
                  <a:pt x="30" y="85"/>
                  <a:pt x="38" y="80"/>
                  <a:pt x="46" y="74"/>
                </a:cubicBezTo>
                <a:cubicBezTo>
                  <a:pt x="49" y="72"/>
                  <a:pt x="52" y="70"/>
                  <a:pt x="54" y="68"/>
                </a:cubicBezTo>
                <a:cubicBezTo>
                  <a:pt x="56" y="66"/>
                  <a:pt x="59" y="65"/>
                  <a:pt x="61" y="63"/>
                </a:cubicBezTo>
                <a:cubicBezTo>
                  <a:pt x="63" y="61"/>
                  <a:pt x="64" y="60"/>
                  <a:pt x="62" y="63"/>
                </a:cubicBezTo>
                <a:cubicBezTo>
                  <a:pt x="57" y="69"/>
                  <a:pt x="51" y="73"/>
                  <a:pt x="45" y="77"/>
                </a:cubicBezTo>
                <a:cubicBezTo>
                  <a:pt x="41" y="80"/>
                  <a:pt x="39" y="84"/>
                  <a:pt x="36" y="87"/>
                </a:cubicBezTo>
                <a:cubicBezTo>
                  <a:pt x="34" y="88"/>
                  <a:pt x="33" y="89"/>
                  <a:pt x="31" y="91"/>
                </a:cubicBezTo>
                <a:cubicBezTo>
                  <a:pt x="30" y="91"/>
                  <a:pt x="29" y="92"/>
                  <a:pt x="28" y="92"/>
                </a:cubicBezTo>
                <a:close/>
                <a:moveTo>
                  <a:pt x="17" y="88"/>
                </a:moveTo>
                <a:cubicBezTo>
                  <a:pt x="17" y="88"/>
                  <a:pt x="17" y="88"/>
                  <a:pt x="17" y="88"/>
                </a:cubicBezTo>
                <a:cubicBezTo>
                  <a:pt x="22" y="82"/>
                  <a:pt x="28" y="77"/>
                  <a:pt x="34" y="71"/>
                </a:cubicBezTo>
                <a:cubicBezTo>
                  <a:pt x="38" y="68"/>
                  <a:pt x="41" y="66"/>
                  <a:pt x="45" y="63"/>
                </a:cubicBezTo>
                <a:cubicBezTo>
                  <a:pt x="47" y="61"/>
                  <a:pt x="51" y="59"/>
                  <a:pt x="53" y="57"/>
                </a:cubicBezTo>
                <a:cubicBezTo>
                  <a:pt x="47" y="63"/>
                  <a:pt x="40" y="69"/>
                  <a:pt x="33" y="75"/>
                </a:cubicBezTo>
                <a:cubicBezTo>
                  <a:pt x="28" y="79"/>
                  <a:pt x="23" y="83"/>
                  <a:pt x="18" y="89"/>
                </a:cubicBezTo>
                <a:cubicBezTo>
                  <a:pt x="18" y="89"/>
                  <a:pt x="19" y="89"/>
                  <a:pt x="19" y="89"/>
                </a:cubicBezTo>
                <a:cubicBezTo>
                  <a:pt x="25" y="85"/>
                  <a:pt x="31" y="80"/>
                  <a:pt x="37" y="76"/>
                </a:cubicBezTo>
                <a:cubicBezTo>
                  <a:pt x="44" y="70"/>
                  <a:pt x="51" y="64"/>
                  <a:pt x="58" y="60"/>
                </a:cubicBezTo>
                <a:cubicBezTo>
                  <a:pt x="55" y="62"/>
                  <a:pt x="52" y="65"/>
                  <a:pt x="49" y="67"/>
                </a:cubicBezTo>
                <a:cubicBezTo>
                  <a:pt x="45" y="70"/>
                  <a:pt x="42" y="73"/>
                  <a:pt x="38" y="76"/>
                </a:cubicBezTo>
                <a:cubicBezTo>
                  <a:pt x="34" y="79"/>
                  <a:pt x="32" y="83"/>
                  <a:pt x="28" y="86"/>
                </a:cubicBezTo>
                <a:cubicBezTo>
                  <a:pt x="26" y="88"/>
                  <a:pt x="24" y="89"/>
                  <a:pt x="22" y="91"/>
                </a:cubicBezTo>
                <a:cubicBezTo>
                  <a:pt x="20" y="90"/>
                  <a:pt x="18" y="89"/>
                  <a:pt x="17" y="88"/>
                </a:cubicBezTo>
                <a:close/>
                <a:moveTo>
                  <a:pt x="16" y="88"/>
                </a:moveTo>
                <a:cubicBezTo>
                  <a:pt x="16" y="88"/>
                  <a:pt x="16" y="88"/>
                  <a:pt x="16" y="88"/>
                </a:cubicBezTo>
                <a:cubicBezTo>
                  <a:pt x="15" y="87"/>
                  <a:pt x="15" y="87"/>
                  <a:pt x="14" y="86"/>
                </a:cubicBezTo>
                <a:cubicBezTo>
                  <a:pt x="20" y="81"/>
                  <a:pt x="26" y="76"/>
                  <a:pt x="32" y="71"/>
                </a:cubicBezTo>
                <a:cubicBezTo>
                  <a:pt x="36" y="68"/>
                  <a:pt x="39" y="65"/>
                  <a:pt x="43" y="62"/>
                </a:cubicBezTo>
                <a:cubicBezTo>
                  <a:pt x="45" y="61"/>
                  <a:pt x="47" y="59"/>
                  <a:pt x="48" y="58"/>
                </a:cubicBezTo>
                <a:cubicBezTo>
                  <a:pt x="53" y="55"/>
                  <a:pt x="48" y="59"/>
                  <a:pt x="47" y="59"/>
                </a:cubicBezTo>
                <a:cubicBezTo>
                  <a:pt x="42" y="63"/>
                  <a:pt x="37" y="68"/>
                  <a:pt x="32" y="72"/>
                </a:cubicBezTo>
                <a:cubicBezTo>
                  <a:pt x="27" y="77"/>
                  <a:pt x="21" y="82"/>
                  <a:pt x="16" y="88"/>
                </a:cubicBezTo>
                <a:close/>
                <a:moveTo>
                  <a:pt x="48" y="76"/>
                </a:moveTo>
                <a:cubicBezTo>
                  <a:pt x="53" y="72"/>
                  <a:pt x="59" y="67"/>
                  <a:pt x="64" y="61"/>
                </a:cubicBezTo>
                <a:cubicBezTo>
                  <a:pt x="65" y="61"/>
                  <a:pt x="65" y="62"/>
                  <a:pt x="66" y="62"/>
                </a:cubicBezTo>
                <a:cubicBezTo>
                  <a:pt x="62" y="65"/>
                  <a:pt x="58" y="69"/>
                  <a:pt x="54" y="72"/>
                </a:cubicBezTo>
                <a:cubicBezTo>
                  <a:pt x="49" y="76"/>
                  <a:pt x="43" y="81"/>
                  <a:pt x="38" y="85"/>
                </a:cubicBezTo>
                <a:cubicBezTo>
                  <a:pt x="41" y="82"/>
                  <a:pt x="44" y="79"/>
                  <a:pt x="48" y="76"/>
                </a:cubicBezTo>
                <a:close/>
                <a:moveTo>
                  <a:pt x="46" y="74"/>
                </a:moveTo>
                <a:cubicBezTo>
                  <a:pt x="41" y="77"/>
                  <a:pt x="37" y="80"/>
                  <a:pt x="33" y="83"/>
                </a:cubicBezTo>
                <a:cubicBezTo>
                  <a:pt x="35" y="81"/>
                  <a:pt x="36" y="79"/>
                  <a:pt x="38" y="77"/>
                </a:cubicBezTo>
                <a:cubicBezTo>
                  <a:pt x="45" y="71"/>
                  <a:pt x="52" y="65"/>
                  <a:pt x="59" y="60"/>
                </a:cubicBezTo>
                <a:cubicBezTo>
                  <a:pt x="60" y="59"/>
                  <a:pt x="59" y="59"/>
                  <a:pt x="59" y="59"/>
                </a:cubicBezTo>
                <a:cubicBezTo>
                  <a:pt x="53" y="62"/>
                  <a:pt x="48" y="67"/>
                  <a:pt x="42" y="71"/>
                </a:cubicBezTo>
                <a:cubicBezTo>
                  <a:pt x="35" y="76"/>
                  <a:pt x="29" y="82"/>
                  <a:pt x="21" y="87"/>
                </a:cubicBezTo>
                <a:cubicBezTo>
                  <a:pt x="18" y="89"/>
                  <a:pt x="21" y="86"/>
                  <a:pt x="22" y="86"/>
                </a:cubicBezTo>
                <a:cubicBezTo>
                  <a:pt x="23" y="84"/>
                  <a:pt x="25" y="83"/>
                  <a:pt x="26" y="81"/>
                </a:cubicBezTo>
                <a:cubicBezTo>
                  <a:pt x="29" y="79"/>
                  <a:pt x="32" y="77"/>
                  <a:pt x="35" y="74"/>
                </a:cubicBezTo>
                <a:cubicBezTo>
                  <a:pt x="42" y="68"/>
                  <a:pt x="48" y="63"/>
                  <a:pt x="55" y="57"/>
                </a:cubicBezTo>
                <a:cubicBezTo>
                  <a:pt x="55" y="57"/>
                  <a:pt x="55" y="57"/>
                  <a:pt x="55" y="57"/>
                </a:cubicBezTo>
                <a:cubicBezTo>
                  <a:pt x="58" y="58"/>
                  <a:pt x="60" y="60"/>
                  <a:pt x="63" y="61"/>
                </a:cubicBezTo>
                <a:cubicBezTo>
                  <a:pt x="57" y="65"/>
                  <a:pt x="51" y="70"/>
                  <a:pt x="46" y="74"/>
                </a:cubicBezTo>
                <a:close/>
                <a:moveTo>
                  <a:pt x="40" y="66"/>
                </a:moveTo>
                <a:cubicBezTo>
                  <a:pt x="41" y="65"/>
                  <a:pt x="42" y="64"/>
                  <a:pt x="44" y="63"/>
                </a:cubicBezTo>
                <a:cubicBezTo>
                  <a:pt x="46" y="61"/>
                  <a:pt x="49" y="59"/>
                  <a:pt x="51" y="56"/>
                </a:cubicBezTo>
                <a:cubicBezTo>
                  <a:pt x="52" y="56"/>
                  <a:pt x="52" y="56"/>
                  <a:pt x="52" y="56"/>
                </a:cubicBezTo>
                <a:cubicBezTo>
                  <a:pt x="52" y="56"/>
                  <a:pt x="52" y="56"/>
                  <a:pt x="53" y="56"/>
                </a:cubicBezTo>
                <a:cubicBezTo>
                  <a:pt x="53" y="56"/>
                  <a:pt x="54" y="56"/>
                  <a:pt x="54" y="56"/>
                </a:cubicBezTo>
                <a:cubicBezTo>
                  <a:pt x="49" y="59"/>
                  <a:pt x="44" y="63"/>
                  <a:pt x="40" y="66"/>
                </a:cubicBezTo>
                <a:close/>
                <a:moveTo>
                  <a:pt x="17" y="83"/>
                </a:moveTo>
                <a:cubicBezTo>
                  <a:pt x="17" y="83"/>
                  <a:pt x="16" y="84"/>
                  <a:pt x="16" y="84"/>
                </a:cubicBezTo>
                <a:cubicBezTo>
                  <a:pt x="17" y="83"/>
                  <a:pt x="17" y="82"/>
                  <a:pt x="18" y="81"/>
                </a:cubicBezTo>
                <a:cubicBezTo>
                  <a:pt x="21" y="78"/>
                  <a:pt x="24" y="76"/>
                  <a:pt x="27" y="73"/>
                </a:cubicBezTo>
                <a:cubicBezTo>
                  <a:pt x="32" y="67"/>
                  <a:pt x="39" y="62"/>
                  <a:pt x="45" y="57"/>
                </a:cubicBezTo>
                <a:cubicBezTo>
                  <a:pt x="45" y="57"/>
                  <a:pt x="45" y="56"/>
                  <a:pt x="44" y="57"/>
                </a:cubicBezTo>
                <a:cubicBezTo>
                  <a:pt x="32" y="61"/>
                  <a:pt x="23" y="72"/>
                  <a:pt x="13" y="80"/>
                </a:cubicBezTo>
                <a:cubicBezTo>
                  <a:pt x="13" y="81"/>
                  <a:pt x="11" y="82"/>
                  <a:pt x="10" y="82"/>
                </a:cubicBezTo>
                <a:cubicBezTo>
                  <a:pt x="12" y="80"/>
                  <a:pt x="13" y="79"/>
                  <a:pt x="14" y="77"/>
                </a:cubicBezTo>
                <a:cubicBezTo>
                  <a:pt x="17" y="74"/>
                  <a:pt x="20" y="72"/>
                  <a:pt x="23" y="70"/>
                </a:cubicBezTo>
                <a:cubicBezTo>
                  <a:pt x="27" y="67"/>
                  <a:pt x="31" y="63"/>
                  <a:pt x="34" y="59"/>
                </a:cubicBezTo>
                <a:cubicBezTo>
                  <a:pt x="36" y="59"/>
                  <a:pt x="38" y="58"/>
                  <a:pt x="39" y="58"/>
                </a:cubicBezTo>
                <a:cubicBezTo>
                  <a:pt x="43" y="56"/>
                  <a:pt x="47" y="56"/>
                  <a:pt x="51" y="56"/>
                </a:cubicBezTo>
                <a:cubicBezTo>
                  <a:pt x="39" y="64"/>
                  <a:pt x="28" y="73"/>
                  <a:pt x="17" y="83"/>
                </a:cubicBezTo>
                <a:close/>
                <a:moveTo>
                  <a:pt x="8" y="79"/>
                </a:moveTo>
                <a:cubicBezTo>
                  <a:pt x="12" y="76"/>
                  <a:pt x="17" y="73"/>
                  <a:pt x="21" y="69"/>
                </a:cubicBezTo>
                <a:cubicBezTo>
                  <a:pt x="23" y="67"/>
                  <a:pt x="25" y="65"/>
                  <a:pt x="27" y="63"/>
                </a:cubicBezTo>
                <a:cubicBezTo>
                  <a:pt x="29" y="62"/>
                  <a:pt x="30" y="61"/>
                  <a:pt x="32" y="60"/>
                </a:cubicBezTo>
                <a:cubicBezTo>
                  <a:pt x="32" y="60"/>
                  <a:pt x="32" y="60"/>
                  <a:pt x="32" y="59"/>
                </a:cubicBezTo>
                <a:cubicBezTo>
                  <a:pt x="33" y="59"/>
                  <a:pt x="33" y="59"/>
                  <a:pt x="33" y="59"/>
                </a:cubicBezTo>
                <a:cubicBezTo>
                  <a:pt x="33" y="59"/>
                  <a:pt x="33" y="60"/>
                  <a:pt x="33" y="60"/>
                </a:cubicBezTo>
                <a:cubicBezTo>
                  <a:pt x="26" y="68"/>
                  <a:pt x="15" y="72"/>
                  <a:pt x="10" y="82"/>
                </a:cubicBezTo>
                <a:cubicBezTo>
                  <a:pt x="9" y="81"/>
                  <a:pt x="8" y="80"/>
                  <a:pt x="8" y="79"/>
                </a:cubicBezTo>
                <a:close/>
                <a:moveTo>
                  <a:pt x="6" y="76"/>
                </a:moveTo>
                <a:cubicBezTo>
                  <a:pt x="9" y="74"/>
                  <a:pt x="12" y="71"/>
                  <a:pt x="15" y="68"/>
                </a:cubicBezTo>
                <a:cubicBezTo>
                  <a:pt x="17" y="66"/>
                  <a:pt x="18" y="65"/>
                  <a:pt x="20" y="63"/>
                </a:cubicBezTo>
                <a:cubicBezTo>
                  <a:pt x="22" y="62"/>
                  <a:pt x="27" y="56"/>
                  <a:pt x="23" y="62"/>
                </a:cubicBezTo>
                <a:cubicBezTo>
                  <a:pt x="20" y="65"/>
                  <a:pt x="17" y="69"/>
                  <a:pt x="14" y="71"/>
                </a:cubicBezTo>
                <a:cubicBezTo>
                  <a:pt x="12" y="74"/>
                  <a:pt x="9" y="75"/>
                  <a:pt x="7" y="78"/>
                </a:cubicBezTo>
                <a:cubicBezTo>
                  <a:pt x="7" y="77"/>
                  <a:pt x="7" y="77"/>
                  <a:pt x="6" y="76"/>
                </a:cubicBezTo>
                <a:close/>
                <a:moveTo>
                  <a:pt x="4" y="68"/>
                </a:moveTo>
                <a:cubicBezTo>
                  <a:pt x="8" y="65"/>
                  <a:pt x="12" y="60"/>
                  <a:pt x="17" y="57"/>
                </a:cubicBezTo>
                <a:cubicBezTo>
                  <a:pt x="16" y="58"/>
                  <a:pt x="14" y="61"/>
                  <a:pt x="14" y="61"/>
                </a:cubicBezTo>
                <a:cubicBezTo>
                  <a:pt x="12" y="62"/>
                  <a:pt x="11" y="64"/>
                  <a:pt x="10" y="65"/>
                </a:cubicBezTo>
                <a:cubicBezTo>
                  <a:pt x="8" y="67"/>
                  <a:pt x="6" y="69"/>
                  <a:pt x="5" y="72"/>
                </a:cubicBezTo>
                <a:cubicBezTo>
                  <a:pt x="5" y="72"/>
                  <a:pt x="5" y="72"/>
                  <a:pt x="5" y="72"/>
                </a:cubicBezTo>
                <a:cubicBezTo>
                  <a:pt x="8" y="70"/>
                  <a:pt x="11" y="68"/>
                  <a:pt x="13" y="65"/>
                </a:cubicBezTo>
                <a:cubicBezTo>
                  <a:pt x="15" y="64"/>
                  <a:pt x="16" y="62"/>
                  <a:pt x="18" y="61"/>
                </a:cubicBezTo>
                <a:cubicBezTo>
                  <a:pt x="18" y="60"/>
                  <a:pt x="22" y="56"/>
                  <a:pt x="20" y="59"/>
                </a:cubicBezTo>
                <a:cubicBezTo>
                  <a:pt x="16" y="65"/>
                  <a:pt x="10" y="69"/>
                  <a:pt x="6" y="75"/>
                </a:cubicBezTo>
                <a:cubicBezTo>
                  <a:pt x="5" y="73"/>
                  <a:pt x="4" y="71"/>
                  <a:pt x="4" y="68"/>
                </a:cubicBezTo>
                <a:close/>
                <a:moveTo>
                  <a:pt x="7" y="60"/>
                </a:moveTo>
                <a:cubicBezTo>
                  <a:pt x="8" y="59"/>
                  <a:pt x="10" y="58"/>
                  <a:pt x="11" y="57"/>
                </a:cubicBezTo>
                <a:cubicBezTo>
                  <a:pt x="14" y="55"/>
                  <a:pt x="11" y="58"/>
                  <a:pt x="11" y="58"/>
                </a:cubicBezTo>
                <a:cubicBezTo>
                  <a:pt x="8" y="61"/>
                  <a:pt x="5" y="63"/>
                  <a:pt x="3" y="66"/>
                </a:cubicBezTo>
                <a:cubicBezTo>
                  <a:pt x="3" y="66"/>
                  <a:pt x="3" y="65"/>
                  <a:pt x="3" y="64"/>
                </a:cubicBezTo>
                <a:cubicBezTo>
                  <a:pt x="4" y="63"/>
                  <a:pt x="6" y="62"/>
                  <a:pt x="7" y="60"/>
                </a:cubicBezTo>
                <a:close/>
                <a:moveTo>
                  <a:pt x="11" y="76"/>
                </a:moveTo>
                <a:cubicBezTo>
                  <a:pt x="10" y="77"/>
                  <a:pt x="9" y="77"/>
                  <a:pt x="8" y="78"/>
                </a:cubicBezTo>
                <a:cubicBezTo>
                  <a:pt x="9" y="77"/>
                  <a:pt x="10" y="76"/>
                  <a:pt x="11" y="75"/>
                </a:cubicBezTo>
                <a:cubicBezTo>
                  <a:pt x="12" y="74"/>
                  <a:pt x="14" y="73"/>
                  <a:pt x="16" y="71"/>
                </a:cubicBezTo>
                <a:cubicBezTo>
                  <a:pt x="20" y="67"/>
                  <a:pt x="23" y="63"/>
                  <a:pt x="26" y="59"/>
                </a:cubicBezTo>
                <a:cubicBezTo>
                  <a:pt x="26" y="58"/>
                  <a:pt x="26" y="58"/>
                  <a:pt x="26" y="58"/>
                </a:cubicBezTo>
                <a:cubicBezTo>
                  <a:pt x="28" y="59"/>
                  <a:pt x="29" y="59"/>
                  <a:pt x="30" y="59"/>
                </a:cubicBezTo>
                <a:cubicBezTo>
                  <a:pt x="31" y="59"/>
                  <a:pt x="31" y="59"/>
                  <a:pt x="31" y="59"/>
                </a:cubicBezTo>
                <a:cubicBezTo>
                  <a:pt x="24" y="65"/>
                  <a:pt x="18" y="71"/>
                  <a:pt x="11" y="76"/>
                </a:cubicBezTo>
                <a:close/>
                <a:moveTo>
                  <a:pt x="26" y="58"/>
                </a:moveTo>
                <a:cubicBezTo>
                  <a:pt x="18" y="63"/>
                  <a:pt x="13" y="70"/>
                  <a:pt x="6" y="75"/>
                </a:cubicBezTo>
                <a:cubicBezTo>
                  <a:pt x="9" y="73"/>
                  <a:pt x="12" y="69"/>
                  <a:pt x="15" y="66"/>
                </a:cubicBezTo>
                <a:cubicBezTo>
                  <a:pt x="18" y="63"/>
                  <a:pt x="20" y="60"/>
                  <a:pt x="22" y="57"/>
                </a:cubicBezTo>
                <a:cubicBezTo>
                  <a:pt x="23" y="57"/>
                  <a:pt x="23" y="57"/>
                  <a:pt x="22" y="57"/>
                </a:cubicBezTo>
                <a:cubicBezTo>
                  <a:pt x="24" y="57"/>
                  <a:pt x="25" y="58"/>
                  <a:pt x="26" y="58"/>
                </a:cubicBezTo>
                <a:cubicBezTo>
                  <a:pt x="26" y="58"/>
                  <a:pt x="26" y="58"/>
                  <a:pt x="26" y="58"/>
                </a:cubicBezTo>
                <a:close/>
                <a:moveTo>
                  <a:pt x="15" y="63"/>
                </a:moveTo>
                <a:cubicBezTo>
                  <a:pt x="14" y="64"/>
                  <a:pt x="12" y="66"/>
                  <a:pt x="11" y="67"/>
                </a:cubicBezTo>
                <a:cubicBezTo>
                  <a:pt x="10" y="68"/>
                  <a:pt x="7" y="70"/>
                  <a:pt x="6" y="71"/>
                </a:cubicBezTo>
                <a:cubicBezTo>
                  <a:pt x="8" y="68"/>
                  <a:pt x="10" y="65"/>
                  <a:pt x="13" y="63"/>
                </a:cubicBezTo>
                <a:cubicBezTo>
                  <a:pt x="15" y="61"/>
                  <a:pt x="17" y="59"/>
                  <a:pt x="18" y="56"/>
                </a:cubicBezTo>
                <a:cubicBezTo>
                  <a:pt x="18" y="56"/>
                  <a:pt x="18" y="56"/>
                  <a:pt x="18" y="56"/>
                </a:cubicBezTo>
                <a:cubicBezTo>
                  <a:pt x="13" y="58"/>
                  <a:pt x="9" y="62"/>
                  <a:pt x="6" y="66"/>
                </a:cubicBezTo>
                <a:cubicBezTo>
                  <a:pt x="4" y="67"/>
                  <a:pt x="4" y="66"/>
                  <a:pt x="6" y="64"/>
                </a:cubicBezTo>
                <a:cubicBezTo>
                  <a:pt x="6" y="63"/>
                  <a:pt x="7" y="62"/>
                  <a:pt x="8" y="62"/>
                </a:cubicBezTo>
                <a:cubicBezTo>
                  <a:pt x="10" y="60"/>
                  <a:pt x="12" y="58"/>
                  <a:pt x="14" y="56"/>
                </a:cubicBezTo>
                <a:cubicBezTo>
                  <a:pt x="14" y="55"/>
                  <a:pt x="14" y="55"/>
                  <a:pt x="14" y="55"/>
                </a:cubicBezTo>
                <a:cubicBezTo>
                  <a:pt x="17" y="55"/>
                  <a:pt x="19" y="56"/>
                  <a:pt x="22" y="57"/>
                </a:cubicBezTo>
                <a:cubicBezTo>
                  <a:pt x="22" y="57"/>
                  <a:pt x="22" y="57"/>
                  <a:pt x="22" y="57"/>
                </a:cubicBezTo>
                <a:cubicBezTo>
                  <a:pt x="19" y="58"/>
                  <a:pt x="17" y="60"/>
                  <a:pt x="15" y="63"/>
                </a:cubicBezTo>
                <a:close/>
                <a:moveTo>
                  <a:pt x="5" y="62"/>
                </a:moveTo>
                <a:cubicBezTo>
                  <a:pt x="5" y="61"/>
                  <a:pt x="6" y="60"/>
                  <a:pt x="7" y="60"/>
                </a:cubicBezTo>
                <a:cubicBezTo>
                  <a:pt x="8" y="58"/>
                  <a:pt x="9" y="57"/>
                  <a:pt x="10" y="55"/>
                </a:cubicBezTo>
                <a:cubicBezTo>
                  <a:pt x="11" y="55"/>
                  <a:pt x="12" y="55"/>
                  <a:pt x="13" y="55"/>
                </a:cubicBezTo>
                <a:cubicBezTo>
                  <a:pt x="10" y="57"/>
                  <a:pt x="7" y="59"/>
                  <a:pt x="5" y="62"/>
                </a:cubicBezTo>
                <a:close/>
                <a:moveTo>
                  <a:pt x="4" y="60"/>
                </a:moveTo>
                <a:cubicBezTo>
                  <a:pt x="5" y="59"/>
                  <a:pt x="6" y="58"/>
                  <a:pt x="7" y="57"/>
                </a:cubicBezTo>
                <a:cubicBezTo>
                  <a:pt x="7" y="56"/>
                  <a:pt x="8" y="56"/>
                  <a:pt x="8" y="56"/>
                </a:cubicBezTo>
                <a:cubicBezTo>
                  <a:pt x="9" y="55"/>
                  <a:pt x="9" y="55"/>
                  <a:pt x="9" y="55"/>
                </a:cubicBezTo>
                <a:cubicBezTo>
                  <a:pt x="8" y="56"/>
                  <a:pt x="8" y="57"/>
                  <a:pt x="7" y="58"/>
                </a:cubicBezTo>
                <a:cubicBezTo>
                  <a:pt x="6" y="60"/>
                  <a:pt x="4" y="61"/>
                  <a:pt x="3" y="63"/>
                </a:cubicBezTo>
                <a:cubicBezTo>
                  <a:pt x="3" y="62"/>
                  <a:pt x="3" y="62"/>
                  <a:pt x="3" y="61"/>
                </a:cubicBezTo>
                <a:cubicBezTo>
                  <a:pt x="3" y="60"/>
                  <a:pt x="3" y="59"/>
                  <a:pt x="3" y="58"/>
                </a:cubicBezTo>
                <a:cubicBezTo>
                  <a:pt x="4" y="57"/>
                  <a:pt x="5" y="56"/>
                  <a:pt x="7" y="56"/>
                </a:cubicBezTo>
                <a:cubicBezTo>
                  <a:pt x="6" y="57"/>
                  <a:pt x="4" y="58"/>
                  <a:pt x="3" y="60"/>
                </a:cubicBezTo>
                <a:cubicBezTo>
                  <a:pt x="3" y="60"/>
                  <a:pt x="3" y="60"/>
                  <a:pt x="4" y="60"/>
                </a:cubicBezTo>
                <a:close/>
                <a:moveTo>
                  <a:pt x="11" y="83"/>
                </a:moveTo>
                <a:cubicBezTo>
                  <a:pt x="21" y="76"/>
                  <a:pt x="29" y="65"/>
                  <a:pt x="40" y="59"/>
                </a:cubicBezTo>
                <a:cubicBezTo>
                  <a:pt x="40" y="59"/>
                  <a:pt x="44" y="57"/>
                  <a:pt x="43" y="58"/>
                </a:cubicBezTo>
                <a:cubicBezTo>
                  <a:pt x="42" y="59"/>
                  <a:pt x="40" y="60"/>
                  <a:pt x="39" y="61"/>
                </a:cubicBezTo>
                <a:cubicBezTo>
                  <a:pt x="36" y="64"/>
                  <a:pt x="33" y="66"/>
                  <a:pt x="30" y="69"/>
                </a:cubicBezTo>
                <a:cubicBezTo>
                  <a:pt x="24" y="74"/>
                  <a:pt x="19" y="80"/>
                  <a:pt x="13" y="86"/>
                </a:cubicBezTo>
                <a:cubicBezTo>
                  <a:pt x="13" y="86"/>
                  <a:pt x="13" y="86"/>
                  <a:pt x="13" y="86"/>
                </a:cubicBezTo>
                <a:cubicBezTo>
                  <a:pt x="12" y="85"/>
                  <a:pt x="11" y="84"/>
                  <a:pt x="11" y="83"/>
                </a:cubicBezTo>
                <a:close/>
                <a:moveTo>
                  <a:pt x="29" y="93"/>
                </a:moveTo>
                <a:cubicBezTo>
                  <a:pt x="29" y="93"/>
                  <a:pt x="30" y="92"/>
                  <a:pt x="30" y="92"/>
                </a:cubicBezTo>
                <a:cubicBezTo>
                  <a:pt x="30" y="92"/>
                  <a:pt x="31" y="92"/>
                  <a:pt x="31" y="91"/>
                </a:cubicBezTo>
                <a:cubicBezTo>
                  <a:pt x="32" y="91"/>
                  <a:pt x="33" y="90"/>
                  <a:pt x="34" y="89"/>
                </a:cubicBezTo>
                <a:cubicBezTo>
                  <a:pt x="40" y="85"/>
                  <a:pt x="46" y="79"/>
                  <a:pt x="52" y="74"/>
                </a:cubicBezTo>
                <a:cubicBezTo>
                  <a:pt x="55" y="72"/>
                  <a:pt x="58" y="69"/>
                  <a:pt x="61" y="67"/>
                </a:cubicBezTo>
                <a:cubicBezTo>
                  <a:pt x="63" y="65"/>
                  <a:pt x="64" y="64"/>
                  <a:pt x="66" y="63"/>
                </a:cubicBezTo>
                <a:cubicBezTo>
                  <a:pt x="66" y="62"/>
                  <a:pt x="67" y="62"/>
                  <a:pt x="68" y="61"/>
                </a:cubicBezTo>
                <a:cubicBezTo>
                  <a:pt x="69" y="61"/>
                  <a:pt x="69" y="61"/>
                  <a:pt x="70" y="61"/>
                </a:cubicBezTo>
                <a:cubicBezTo>
                  <a:pt x="60" y="73"/>
                  <a:pt x="45" y="81"/>
                  <a:pt x="34" y="93"/>
                </a:cubicBezTo>
                <a:cubicBezTo>
                  <a:pt x="34" y="93"/>
                  <a:pt x="34" y="94"/>
                  <a:pt x="34" y="93"/>
                </a:cubicBezTo>
                <a:cubicBezTo>
                  <a:pt x="47" y="85"/>
                  <a:pt x="59" y="75"/>
                  <a:pt x="70" y="65"/>
                </a:cubicBezTo>
                <a:cubicBezTo>
                  <a:pt x="69" y="66"/>
                  <a:pt x="68" y="67"/>
                  <a:pt x="67" y="68"/>
                </a:cubicBezTo>
                <a:cubicBezTo>
                  <a:pt x="64" y="71"/>
                  <a:pt x="61" y="74"/>
                  <a:pt x="57" y="77"/>
                </a:cubicBezTo>
                <a:cubicBezTo>
                  <a:pt x="51" y="82"/>
                  <a:pt x="45" y="88"/>
                  <a:pt x="39" y="93"/>
                </a:cubicBezTo>
                <a:cubicBezTo>
                  <a:pt x="39" y="94"/>
                  <a:pt x="39" y="94"/>
                  <a:pt x="40" y="94"/>
                </a:cubicBezTo>
                <a:cubicBezTo>
                  <a:pt x="52" y="86"/>
                  <a:pt x="62" y="76"/>
                  <a:pt x="73" y="67"/>
                </a:cubicBezTo>
                <a:cubicBezTo>
                  <a:pt x="73" y="67"/>
                  <a:pt x="73" y="67"/>
                  <a:pt x="73" y="67"/>
                </a:cubicBezTo>
                <a:cubicBezTo>
                  <a:pt x="70" y="70"/>
                  <a:pt x="67" y="73"/>
                  <a:pt x="64" y="76"/>
                </a:cubicBezTo>
                <a:cubicBezTo>
                  <a:pt x="58" y="82"/>
                  <a:pt x="52" y="87"/>
                  <a:pt x="47" y="92"/>
                </a:cubicBezTo>
                <a:cubicBezTo>
                  <a:pt x="46" y="93"/>
                  <a:pt x="47" y="93"/>
                  <a:pt x="47" y="93"/>
                </a:cubicBezTo>
                <a:cubicBezTo>
                  <a:pt x="57" y="87"/>
                  <a:pt x="65" y="77"/>
                  <a:pt x="74" y="70"/>
                </a:cubicBezTo>
                <a:cubicBezTo>
                  <a:pt x="75" y="69"/>
                  <a:pt x="76" y="69"/>
                  <a:pt x="76" y="68"/>
                </a:cubicBezTo>
                <a:cubicBezTo>
                  <a:pt x="75" y="69"/>
                  <a:pt x="75" y="70"/>
                  <a:pt x="74" y="71"/>
                </a:cubicBezTo>
                <a:cubicBezTo>
                  <a:pt x="72" y="73"/>
                  <a:pt x="70" y="75"/>
                  <a:pt x="68" y="76"/>
                </a:cubicBezTo>
                <a:cubicBezTo>
                  <a:pt x="63" y="80"/>
                  <a:pt x="58" y="85"/>
                  <a:pt x="54" y="90"/>
                </a:cubicBezTo>
                <a:cubicBezTo>
                  <a:pt x="54" y="90"/>
                  <a:pt x="54" y="91"/>
                  <a:pt x="54" y="91"/>
                </a:cubicBezTo>
                <a:cubicBezTo>
                  <a:pt x="61" y="87"/>
                  <a:pt x="67" y="82"/>
                  <a:pt x="72" y="76"/>
                </a:cubicBezTo>
                <a:cubicBezTo>
                  <a:pt x="73" y="76"/>
                  <a:pt x="74" y="75"/>
                  <a:pt x="76" y="74"/>
                </a:cubicBezTo>
                <a:cubicBezTo>
                  <a:pt x="75" y="74"/>
                  <a:pt x="75" y="74"/>
                  <a:pt x="75" y="75"/>
                </a:cubicBezTo>
                <a:cubicBezTo>
                  <a:pt x="74" y="76"/>
                  <a:pt x="72" y="77"/>
                  <a:pt x="70" y="79"/>
                </a:cubicBezTo>
                <a:cubicBezTo>
                  <a:pt x="67" y="82"/>
                  <a:pt x="64" y="86"/>
                  <a:pt x="61" y="89"/>
                </a:cubicBezTo>
                <a:cubicBezTo>
                  <a:pt x="61" y="89"/>
                  <a:pt x="61" y="89"/>
                  <a:pt x="61" y="89"/>
                </a:cubicBezTo>
                <a:cubicBezTo>
                  <a:pt x="55" y="92"/>
                  <a:pt x="49" y="94"/>
                  <a:pt x="42" y="94"/>
                </a:cubicBezTo>
                <a:cubicBezTo>
                  <a:pt x="38" y="94"/>
                  <a:pt x="33" y="94"/>
                  <a:pt x="29" y="93"/>
                </a:cubicBezTo>
                <a:close/>
                <a:moveTo>
                  <a:pt x="63" y="88"/>
                </a:moveTo>
                <a:cubicBezTo>
                  <a:pt x="66" y="85"/>
                  <a:pt x="68" y="83"/>
                  <a:pt x="70" y="80"/>
                </a:cubicBezTo>
                <a:cubicBezTo>
                  <a:pt x="71" y="79"/>
                  <a:pt x="73" y="78"/>
                  <a:pt x="74" y="76"/>
                </a:cubicBezTo>
                <a:cubicBezTo>
                  <a:pt x="71" y="81"/>
                  <a:pt x="68" y="85"/>
                  <a:pt x="63" y="88"/>
                </a:cubicBezTo>
                <a:close/>
                <a:moveTo>
                  <a:pt x="76" y="73"/>
                </a:moveTo>
                <a:cubicBezTo>
                  <a:pt x="73" y="75"/>
                  <a:pt x="70" y="78"/>
                  <a:pt x="67" y="81"/>
                </a:cubicBezTo>
                <a:cubicBezTo>
                  <a:pt x="65" y="83"/>
                  <a:pt x="62" y="85"/>
                  <a:pt x="60" y="86"/>
                </a:cubicBezTo>
                <a:cubicBezTo>
                  <a:pt x="59" y="87"/>
                  <a:pt x="53" y="92"/>
                  <a:pt x="57" y="88"/>
                </a:cubicBezTo>
                <a:cubicBezTo>
                  <a:pt x="61" y="84"/>
                  <a:pt x="65" y="80"/>
                  <a:pt x="69" y="76"/>
                </a:cubicBezTo>
                <a:cubicBezTo>
                  <a:pt x="73" y="73"/>
                  <a:pt x="76" y="71"/>
                  <a:pt x="78" y="67"/>
                </a:cubicBezTo>
                <a:cubicBezTo>
                  <a:pt x="78" y="66"/>
                  <a:pt x="77" y="66"/>
                  <a:pt x="77" y="66"/>
                </a:cubicBezTo>
                <a:cubicBezTo>
                  <a:pt x="73" y="70"/>
                  <a:pt x="68" y="74"/>
                  <a:pt x="63" y="78"/>
                </a:cubicBezTo>
                <a:cubicBezTo>
                  <a:pt x="61" y="80"/>
                  <a:pt x="58" y="83"/>
                  <a:pt x="56" y="85"/>
                </a:cubicBezTo>
                <a:cubicBezTo>
                  <a:pt x="54" y="87"/>
                  <a:pt x="50" y="91"/>
                  <a:pt x="48" y="92"/>
                </a:cubicBezTo>
                <a:cubicBezTo>
                  <a:pt x="58" y="83"/>
                  <a:pt x="67" y="74"/>
                  <a:pt x="76" y="64"/>
                </a:cubicBezTo>
                <a:cubicBezTo>
                  <a:pt x="77" y="64"/>
                  <a:pt x="77" y="64"/>
                  <a:pt x="77" y="64"/>
                </a:cubicBezTo>
                <a:cubicBezTo>
                  <a:pt x="77" y="63"/>
                  <a:pt x="78" y="63"/>
                  <a:pt x="78" y="62"/>
                </a:cubicBezTo>
                <a:cubicBezTo>
                  <a:pt x="78" y="62"/>
                  <a:pt x="78" y="62"/>
                  <a:pt x="78" y="62"/>
                </a:cubicBezTo>
                <a:cubicBezTo>
                  <a:pt x="71" y="67"/>
                  <a:pt x="65" y="73"/>
                  <a:pt x="59" y="78"/>
                </a:cubicBezTo>
                <a:cubicBezTo>
                  <a:pt x="56" y="81"/>
                  <a:pt x="52" y="84"/>
                  <a:pt x="49" y="86"/>
                </a:cubicBezTo>
                <a:cubicBezTo>
                  <a:pt x="47" y="88"/>
                  <a:pt x="46" y="89"/>
                  <a:pt x="44" y="90"/>
                </a:cubicBezTo>
                <a:cubicBezTo>
                  <a:pt x="49" y="86"/>
                  <a:pt x="54" y="81"/>
                  <a:pt x="59" y="76"/>
                </a:cubicBezTo>
                <a:cubicBezTo>
                  <a:pt x="65" y="71"/>
                  <a:pt x="71" y="66"/>
                  <a:pt x="76" y="60"/>
                </a:cubicBezTo>
                <a:cubicBezTo>
                  <a:pt x="76" y="60"/>
                  <a:pt x="76" y="59"/>
                  <a:pt x="75" y="60"/>
                </a:cubicBezTo>
                <a:cubicBezTo>
                  <a:pt x="69" y="65"/>
                  <a:pt x="62" y="71"/>
                  <a:pt x="56" y="76"/>
                </a:cubicBezTo>
                <a:cubicBezTo>
                  <a:pt x="52" y="79"/>
                  <a:pt x="48" y="82"/>
                  <a:pt x="44" y="85"/>
                </a:cubicBezTo>
                <a:cubicBezTo>
                  <a:pt x="42" y="87"/>
                  <a:pt x="40" y="88"/>
                  <a:pt x="38" y="90"/>
                </a:cubicBezTo>
                <a:cubicBezTo>
                  <a:pt x="38" y="90"/>
                  <a:pt x="37" y="91"/>
                  <a:pt x="36" y="92"/>
                </a:cubicBezTo>
                <a:cubicBezTo>
                  <a:pt x="36" y="92"/>
                  <a:pt x="36" y="91"/>
                  <a:pt x="37" y="91"/>
                </a:cubicBezTo>
                <a:cubicBezTo>
                  <a:pt x="43" y="85"/>
                  <a:pt x="49" y="81"/>
                  <a:pt x="55" y="75"/>
                </a:cubicBezTo>
                <a:cubicBezTo>
                  <a:pt x="61" y="70"/>
                  <a:pt x="66" y="66"/>
                  <a:pt x="71" y="60"/>
                </a:cubicBezTo>
                <a:cubicBezTo>
                  <a:pt x="73" y="59"/>
                  <a:pt x="76" y="58"/>
                  <a:pt x="78" y="59"/>
                </a:cubicBezTo>
                <a:cubicBezTo>
                  <a:pt x="78" y="59"/>
                  <a:pt x="79" y="59"/>
                  <a:pt x="79" y="59"/>
                </a:cubicBezTo>
                <a:cubicBezTo>
                  <a:pt x="79" y="60"/>
                  <a:pt x="79" y="61"/>
                  <a:pt x="78" y="62"/>
                </a:cubicBezTo>
                <a:cubicBezTo>
                  <a:pt x="78" y="66"/>
                  <a:pt x="77" y="70"/>
                  <a:pt x="76" y="73"/>
                </a:cubicBezTo>
                <a:close/>
                <a:moveTo>
                  <a:pt x="34" y="27"/>
                </a:moveTo>
                <a:cubicBezTo>
                  <a:pt x="34" y="27"/>
                  <a:pt x="34" y="27"/>
                  <a:pt x="34" y="27"/>
                </a:cubicBezTo>
                <a:cubicBezTo>
                  <a:pt x="35" y="27"/>
                  <a:pt x="35" y="27"/>
                  <a:pt x="36" y="26"/>
                </a:cubicBezTo>
                <a:cubicBezTo>
                  <a:pt x="37" y="19"/>
                  <a:pt x="35" y="11"/>
                  <a:pt x="36" y="4"/>
                </a:cubicBezTo>
                <a:cubicBezTo>
                  <a:pt x="40" y="4"/>
                  <a:pt x="44" y="3"/>
                  <a:pt x="48" y="3"/>
                </a:cubicBezTo>
                <a:cubicBezTo>
                  <a:pt x="49" y="11"/>
                  <a:pt x="48" y="18"/>
                  <a:pt x="48" y="26"/>
                </a:cubicBezTo>
                <a:cubicBezTo>
                  <a:pt x="48" y="26"/>
                  <a:pt x="48" y="26"/>
                  <a:pt x="49" y="27"/>
                </a:cubicBezTo>
                <a:cubicBezTo>
                  <a:pt x="49" y="27"/>
                  <a:pt x="49" y="27"/>
                  <a:pt x="50" y="27"/>
                </a:cubicBezTo>
                <a:cubicBezTo>
                  <a:pt x="67" y="26"/>
                  <a:pt x="77" y="40"/>
                  <a:pt x="78" y="56"/>
                </a:cubicBezTo>
                <a:cubicBezTo>
                  <a:pt x="76" y="55"/>
                  <a:pt x="74" y="56"/>
                  <a:pt x="72" y="57"/>
                </a:cubicBezTo>
                <a:cubicBezTo>
                  <a:pt x="67" y="59"/>
                  <a:pt x="64" y="59"/>
                  <a:pt x="60" y="56"/>
                </a:cubicBezTo>
                <a:cubicBezTo>
                  <a:pt x="53" y="51"/>
                  <a:pt x="45" y="53"/>
                  <a:pt x="38" y="55"/>
                </a:cubicBezTo>
                <a:cubicBezTo>
                  <a:pt x="33" y="57"/>
                  <a:pt x="30" y="57"/>
                  <a:pt x="25" y="55"/>
                </a:cubicBezTo>
                <a:cubicBezTo>
                  <a:pt x="22" y="53"/>
                  <a:pt x="19" y="53"/>
                  <a:pt x="16" y="53"/>
                </a:cubicBezTo>
                <a:cubicBezTo>
                  <a:pt x="12" y="52"/>
                  <a:pt x="7" y="52"/>
                  <a:pt x="3" y="54"/>
                </a:cubicBezTo>
                <a:cubicBezTo>
                  <a:pt x="6" y="40"/>
                  <a:pt x="19" y="26"/>
                  <a:pt x="34" y="2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36" name="Freeform 132"/>
          <p:cNvSpPr>
            <a:spLocks noEditPoints="1"/>
          </p:cNvSpPr>
          <p:nvPr/>
        </p:nvSpPr>
        <p:spPr bwMode="auto">
          <a:xfrm>
            <a:off x="9528175" y="2908300"/>
            <a:ext cx="265112" cy="406400"/>
          </a:xfrm>
          <a:custGeom>
            <a:gdLst>
              <a:gd fmla="*/ 40 w 71" name="T0"/>
              <a:gd fmla="*/ 86 h 108" name="T1"/>
              <a:gd fmla="*/ 68 w 71" name="T2"/>
              <a:gd fmla="*/ 22 h 108" name="T3"/>
              <a:gd fmla="*/ 51 w 71" name="T4"/>
              <a:gd fmla="*/ 2 h 108" name="T5"/>
              <a:gd fmla="*/ 38 w 71" name="T6"/>
              <a:gd fmla="*/ 20 h 108" name="T7"/>
              <a:gd fmla="*/ 6 w 71" name="T8"/>
              <a:gd fmla="*/ 84 h 108" name="T9"/>
              <a:gd fmla="*/ 20 w 71" name="T10"/>
              <a:gd fmla="*/ 81 h 108" name="T11"/>
              <a:gd fmla="*/ 7 w 71" name="T12"/>
              <a:gd fmla="*/ 98 h 108" name="T13"/>
              <a:gd fmla="*/ 9 w 71" name="T14"/>
              <a:gd fmla="*/ 97 h 108" name="T15"/>
              <a:gd fmla="*/ 9 w 71" name="T16"/>
              <a:gd fmla="*/ 99 h 108" name="T17"/>
              <a:gd fmla="*/ 25 w 71" name="T18"/>
              <a:gd fmla="*/ 84 h 108" name="T19"/>
              <a:gd fmla="*/ 30 w 71" name="T20"/>
              <a:gd fmla="*/ 85 h 108" name="T21"/>
              <a:gd fmla="*/ 16 w 71" name="T22"/>
              <a:gd fmla="*/ 102 h 108" name="T23"/>
              <a:gd fmla="*/ 19 w 71" name="T24"/>
              <a:gd fmla="*/ 103 h 108" name="T25"/>
              <a:gd fmla="*/ 5 w 71" name="T26"/>
              <a:gd fmla="*/ 91 h 108" name="T27"/>
              <a:gd fmla="*/ 17 w 71" name="T28"/>
              <a:gd fmla="*/ 81 h 108" name="T29"/>
              <a:gd fmla="*/ 16 w 71" name="T30"/>
              <a:gd fmla="*/ 84 h 108" name="T31"/>
              <a:gd fmla="*/ 28 w 71" name="T32"/>
              <a:gd fmla="*/ 81 h 108" name="T33"/>
              <a:gd fmla="*/ 24 w 71" name="T34"/>
              <a:gd fmla="*/ 81 h 108" name="T35"/>
              <a:gd fmla="*/ 15 w 71" name="T36"/>
              <a:gd fmla="*/ 99 h 108" name="T37"/>
              <a:gd fmla="*/ 32 w 71" name="T38"/>
              <a:gd fmla="*/ 82 h 108" name="T39"/>
              <a:gd fmla="*/ 27 w 71" name="T40"/>
              <a:gd fmla="*/ 92 h 108" name="T41"/>
              <a:gd fmla="*/ 33 w 71" name="T42"/>
              <a:gd fmla="*/ 82 h 108" name="T43"/>
              <a:gd fmla="*/ 27 w 71" name="T44"/>
              <a:gd fmla="*/ 101 h 108" name="T45"/>
              <a:gd fmla="*/ 31 w 71" name="T46"/>
              <a:gd fmla="*/ 94 h 108" name="T47"/>
              <a:gd fmla="*/ 30 w 71" name="T48"/>
              <a:gd fmla="*/ 94 h 108" name="T49"/>
              <a:gd fmla="*/ 35 w 71" name="T50"/>
              <a:gd fmla="*/ 83 h 108" name="T51"/>
              <a:gd fmla="*/ 27 w 71" name="T52"/>
              <a:gd fmla="*/ 103 h 108" name="T53"/>
              <a:gd fmla="*/ 31 w 71" name="T54"/>
              <a:gd fmla="*/ 102 h 108" name="T55"/>
              <a:gd fmla="*/ 38 w 71" name="T56"/>
              <a:gd fmla="*/ 97 h 108" name="T57"/>
              <a:gd fmla="*/ 37 w 71" name="T58"/>
              <a:gd fmla="*/ 94 h 108" name="T59"/>
              <a:gd fmla="*/ 35 w 71" name="T60"/>
              <a:gd fmla="*/ 93 h 108" name="T61"/>
              <a:gd fmla="*/ 38 w 71" name="T62"/>
              <a:gd fmla="*/ 87 h 108" name="T63"/>
              <a:gd fmla="*/ 44 w 71" name="T64"/>
              <a:gd fmla="*/ 4 h 108" name="T65"/>
              <a:gd fmla="*/ 40 w 71" name="T66"/>
              <a:gd fmla="*/ 8 h 108" name="T67"/>
              <a:gd fmla="*/ 46 w 71" name="T68"/>
              <a:gd fmla="*/ 9 h 108" name="T69"/>
              <a:gd fmla="*/ 40 w 71" name="T70"/>
              <a:gd fmla="*/ 11 h 108" name="T71"/>
              <a:gd fmla="*/ 40 w 71" name="T72"/>
              <a:gd fmla="*/ 11 h 108" name="T73"/>
              <a:gd fmla="*/ 49 w 71" name="T74"/>
              <a:gd fmla="*/ 12 h 108" name="T75"/>
              <a:gd fmla="*/ 46 w 71" name="T76"/>
              <a:gd fmla="*/ 20 h 108" name="T77"/>
              <a:gd fmla="*/ 46 w 71" name="T78"/>
              <a:gd fmla="*/ 20 h 108" name="T79"/>
              <a:gd fmla="*/ 48 w 71" name="T80"/>
              <a:gd fmla="*/ 20 h 108" name="T81"/>
              <a:gd fmla="*/ 56 w 71" name="T82"/>
              <a:gd fmla="*/ 20 h 108" name="T83"/>
              <a:gd fmla="*/ 64 w 71" name="T84"/>
              <a:gd fmla="*/ 20 h 108" name="T85"/>
              <a:gd fmla="*/ 61 w 71" name="T86"/>
              <a:gd fmla="*/ 20 h 108" name="T87"/>
              <a:gd fmla="*/ 58 w 71" name="T88"/>
              <a:gd fmla="*/ 19 h 108" name="T89"/>
              <a:gd fmla="*/ 64 w 71" name="T90"/>
              <a:gd fmla="*/ 20 h 108" name="T91"/>
              <a:gd fmla="*/ 62 w 71" name="T92"/>
              <a:gd fmla="*/ 17 h 108" name="T93"/>
              <a:gd fmla="*/ 67 w 71" name="T94"/>
              <a:gd fmla="*/ 5 h 108" name="T95"/>
              <a:gd fmla="*/ 51 w 71" name="T96"/>
              <a:gd fmla="*/ 16 h 108" name="T97"/>
              <a:gd fmla="*/ 48 w 71" name="T98"/>
              <a:gd fmla="*/ 14 h 108" name="T99"/>
              <a:gd fmla="*/ 43 w 71" name="T100"/>
              <a:gd fmla="*/ 16 h 108" name="T101"/>
              <a:gd fmla="*/ 41 w 71" name="T102"/>
              <a:gd fmla="*/ 12 h 108" name="T103"/>
              <a:gd fmla="*/ 47 w 71" name="T104"/>
              <a:gd fmla="*/ 5 h 108" name="T105"/>
              <a:gd fmla="*/ 40 w 71" name="T106"/>
              <a:gd fmla="*/ 9 h 108" name="T107"/>
              <a:gd fmla="*/ 24 w 71" name="T108"/>
              <a:gd fmla="*/ 80 h 108" name="T109"/>
              <a:gd fmla="*/ 24 w 71" name="T110"/>
              <a:gd fmla="*/ 80 h 108" name="T111"/>
              <a:gd fmla="*/ 11 w 71" name="T112"/>
              <a:gd fmla="*/ 84 h 108"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08" w="71">
                <a:moveTo>
                  <a:pt x="8" y="103"/>
                </a:moveTo>
                <a:cubicBezTo>
                  <a:pt x="15" y="107"/>
                  <a:pt x="25" y="108"/>
                  <a:pt x="32" y="105"/>
                </a:cubicBezTo>
                <a:cubicBezTo>
                  <a:pt x="41" y="101"/>
                  <a:pt x="43" y="93"/>
                  <a:pt x="40" y="86"/>
                </a:cubicBezTo>
                <a:cubicBezTo>
                  <a:pt x="40" y="86"/>
                  <a:pt x="40" y="86"/>
                  <a:pt x="40" y="86"/>
                </a:cubicBezTo>
                <a:cubicBezTo>
                  <a:pt x="42" y="65"/>
                  <a:pt x="41" y="43"/>
                  <a:pt x="40" y="22"/>
                </a:cubicBezTo>
                <a:cubicBezTo>
                  <a:pt x="49" y="23"/>
                  <a:pt x="58" y="22"/>
                  <a:pt x="66" y="23"/>
                </a:cubicBezTo>
                <a:cubicBezTo>
                  <a:pt x="67" y="24"/>
                  <a:pt x="68" y="23"/>
                  <a:pt x="68" y="22"/>
                </a:cubicBezTo>
                <a:cubicBezTo>
                  <a:pt x="68" y="22"/>
                  <a:pt x="68" y="22"/>
                  <a:pt x="68" y="22"/>
                </a:cubicBezTo>
                <a:cubicBezTo>
                  <a:pt x="68" y="15"/>
                  <a:pt x="71" y="10"/>
                  <a:pt x="71" y="4"/>
                </a:cubicBezTo>
                <a:cubicBezTo>
                  <a:pt x="71" y="2"/>
                  <a:pt x="70" y="2"/>
                  <a:pt x="69" y="2"/>
                </a:cubicBezTo>
                <a:cubicBezTo>
                  <a:pt x="69" y="2"/>
                  <a:pt x="68" y="2"/>
                  <a:pt x="68" y="2"/>
                </a:cubicBezTo>
                <a:cubicBezTo>
                  <a:pt x="62" y="2"/>
                  <a:pt x="56" y="2"/>
                  <a:pt x="51" y="2"/>
                </a:cubicBezTo>
                <a:cubicBezTo>
                  <a:pt x="46" y="1"/>
                  <a:pt x="42" y="0"/>
                  <a:pt x="38" y="3"/>
                </a:cubicBezTo>
                <a:cubicBezTo>
                  <a:pt x="37" y="3"/>
                  <a:pt x="37" y="4"/>
                  <a:pt x="37" y="4"/>
                </a:cubicBezTo>
                <a:cubicBezTo>
                  <a:pt x="37" y="4"/>
                  <a:pt x="37" y="4"/>
                  <a:pt x="37" y="5"/>
                </a:cubicBezTo>
                <a:cubicBezTo>
                  <a:pt x="37" y="10"/>
                  <a:pt x="37" y="15"/>
                  <a:pt x="38" y="20"/>
                </a:cubicBezTo>
                <a:cubicBezTo>
                  <a:pt x="37" y="20"/>
                  <a:pt x="37" y="21"/>
                  <a:pt x="38" y="22"/>
                </a:cubicBezTo>
                <a:cubicBezTo>
                  <a:pt x="38" y="41"/>
                  <a:pt x="39" y="62"/>
                  <a:pt x="38" y="81"/>
                </a:cubicBezTo>
                <a:cubicBezTo>
                  <a:pt x="38" y="81"/>
                  <a:pt x="37" y="80"/>
                  <a:pt x="37" y="80"/>
                </a:cubicBezTo>
                <a:cubicBezTo>
                  <a:pt x="27" y="77"/>
                  <a:pt x="14" y="76"/>
                  <a:pt x="6" y="84"/>
                </a:cubicBezTo>
                <a:cubicBezTo>
                  <a:pt x="0" y="90"/>
                  <a:pt x="1" y="98"/>
                  <a:pt x="8" y="103"/>
                </a:cubicBezTo>
                <a:close/>
                <a:moveTo>
                  <a:pt x="5" y="95"/>
                </a:moveTo>
                <a:cubicBezTo>
                  <a:pt x="10" y="91"/>
                  <a:pt x="14" y="86"/>
                  <a:pt x="19" y="82"/>
                </a:cubicBezTo>
                <a:cubicBezTo>
                  <a:pt x="20" y="81"/>
                  <a:pt x="20" y="81"/>
                  <a:pt x="20" y="81"/>
                </a:cubicBezTo>
                <a:cubicBezTo>
                  <a:pt x="20" y="81"/>
                  <a:pt x="20" y="81"/>
                  <a:pt x="20" y="82"/>
                </a:cubicBezTo>
                <a:cubicBezTo>
                  <a:pt x="19" y="83"/>
                  <a:pt x="18" y="84"/>
                  <a:pt x="17" y="86"/>
                </a:cubicBezTo>
                <a:cubicBezTo>
                  <a:pt x="15" y="88"/>
                  <a:pt x="13" y="91"/>
                  <a:pt x="11" y="93"/>
                </a:cubicBezTo>
                <a:cubicBezTo>
                  <a:pt x="10" y="95"/>
                  <a:pt x="9" y="96"/>
                  <a:pt x="7" y="98"/>
                </a:cubicBezTo>
                <a:cubicBezTo>
                  <a:pt x="7" y="98"/>
                  <a:pt x="8" y="98"/>
                  <a:pt x="8" y="98"/>
                </a:cubicBezTo>
                <a:cubicBezTo>
                  <a:pt x="8" y="98"/>
                  <a:pt x="9" y="97"/>
                  <a:pt x="9" y="97"/>
                </a:cubicBezTo>
                <a:cubicBezTo>
                  <a:pt x="9" y="97"/>
                  <a:pt x="9" y="97"/>
                  <a:pt x="9" y="97"/>
                </a:cubicBezTo>
                <a:cubicBezTo>
                  <a:pt x="9" y="97"/>
                  <a:pt x="9" y="97"/>
                  <a:pt x="9" y="97"/>
                </a:cubicBezTo>
                <a:cubicBezTo>
                  <a:pt x="10" y="96"/>
                  <a:pt x="11" y="95"/>
                  <a:pt x="12" y="94"/>
                </a:cubicBezTo>
                <a:cubicBezTo>
                  <a:pt x="13" y="93"/>
                  <a:pt x="14" y="92"/>
                  <a:pt x="15" y="90"/>
                </a:cubicBezTo>
                <a:cubicBezTo>
                  <a:pt x="17" y="87"/>
                  <a:pt x="21" y="85"/>
                  <a:pt x="23" y="82"/>
                </a:cubicBezTo>
                <a:cubicBezTo>
                  <a:pt x="18" y="88"/>
                  <a:pt x="13" y="93"/>
                  <a:pt x="9" y="99"/>
                </a:cubicBezTo>
                <a:cubicBezTo>
                  <a:pt x="9" y="99"/>
                  <a:pt x="9" y="100"/>
                  <a:pt x="10" y="100"/>
                </a:cubicBezTo>
                <a:cubicBezTo>
                  <a:pt x="16" y="95"/>
                  <a:pt x="20" y="89"/>
                  <a:pt x="26" y="84"/>
                </a:cubicBezTo>
                <a:cubicBezTo>
                  <a:pt x="26" y="83"/>
                  <a:pt x="26" y="83"/>
                  <a:pt x="27" y="83"/>
                </a:cubicBezTo>
                <a:cubicBezTo>
                  <a:pt x="26" y="83"/>
                  <a:pt x="26" y="84"/>
                  <a:pt x="25" y="84"/>
                </a:cubicBezTo>
                <a:cubicBezTo>
                  <a:pt x="24" y="86"/>
                  <a:pt x="22" y="88"/>
                  <a:pt x="21" y="90"/>
                </a:cubicBezTo>
                <a:cubicBezTo>
                  <a:pt x="18" y="94"/>
                  <a:pt x="15" y="97"/>
                  <a:pt x="13" y="101"/>
                </a:cubicBezTo>
                <a:cubicBezTo>
                  <a:pt x="12" y="101"/>
                  <a:pt x="13" y="101"/>
                  <a:pt x="13" y="101"/>
                </a:cubicBezTo>
                <a:cubicBezTo>
                  <a:pt x="20" y="97"/>
                  <a:pt x="24" y="90"/>
                  <a:pt x="30" y="85"/>
                </a:cubicBezTo>
                <a:cubicBezTo>
                  <a:pt x="31" y="84"/>
                  <a:pt x="33" y="81"/>
                  <a:pt x="31" y="85"/>
                </a:cubicBezTo>
                <a:cubicBezTo>
                  <a:pt x="29" y="87"/>
                  <a:pt x="27" y="89"/>
                  <a:pt x="26" y="91"/>
                </a:cubicBezTo>
                <a:cubicBezTo>
                  <a:pt x="23" y="95"/>
                  <a:pt x="19" y="98"/>
                  <a:pt x="16" y="102"/>
                </a:cubicBezTo>
                <a:cubicBezTo>
                  <a:pt x="15" y="102"/>
                  <a:pt x="16" y="103"/>
                  <a:pt x="16" y="102"/>
                </a:cubicBezTo>
                <a:cubicBezTo>
                  <a:pt x="23" y="98"/>
                  <a:pt x="28" y="92"/>
                  <a:pt x="33" y="86"/>
                </a:cubicBezTo>
                <a:cubicBezTo>
                  <a:pt x="35" y="83"/>
                  <a:pt x="33" y="86"/>
                  <a:pt x="32" y="87"/>
                </a:cubicBezTo>
                <a:cubicBezTo>
                  <a:pt x="31" y="89"/>
                  <a:pt x="29" y="92"/>
                  <a:pt x="27" y="94"/>
                </a:cubicBezTo>
                <a:cubicBezTo>
                  <a:pt x="24" y="97"/>
                  <a:pt x="21" y="100"/>
                  <a:pt x="19" y="103"/>
                </a:cubicBezTo>
                <a:cubicBezTo>
                  <a:pt x="19" y="103"/>
                  <a:pt x="19" y="103"/>
                  <a:pt x="19" y="103"/>
                </a:cubicBezTo>
                <a:cubicBezTo>
                  <a:pt x="16" y="103"/>
                  <a:pt x="12" y="102"/>
                  <a:pt x="9" y="100"/>
                </a:cubicBezTo>
                <a:cubicBezTo>
                  <a:pt x="7" y="99"/>
                  <a:pt x="6" y="97"/>
                  <a:pt x="5" y="95"/>
                </a:cubicBezTo>
                <a:close/>
                <a:moveTo>
                  <a:pt x="5" y="91"/>
                </a:moveTo>
                <a:cubicBezTo>
                  <a:pt x="7" y="89"/>
                  <a:pt x="8" y="88"/>
                  <a:pt x="10" y="87"/>
                </a:cubicBezTo>
                <a:cubicBezTo>
                  <a:pt x="11" y="85"/>
                  <a:pt x="13" y="84"/>
                  <a:pt x="15" y="82"/>
                </a:cubicBezTo>
                <a:cubicBezTo>
                  <a:pt x="14" y="83"/>
                  <a:pt x="16" y="82"/>
                  <a:pt x="17" y="81"/>
                </a:cubicBezTo>
                <a:cubicBezTo>
                  <a:pt x="17" y="81"/>
                  <a:pt x="17" y="81"/>
                  <a:pt x="17" y="81"/>
                </a:cubicBezTo>
                <a:cubicBezTo>
                  <a:pt x="14" y="86"/>
                  <a:pt x="9" y="90"/>
                  <a:pt x="5" y="94"/>
                </a:cubicBezTo>
                <a:cubicBezTo>
                  <a:pt x="5" y="93"/>
                  <a:pt x="5" y="92"/>
                  <a:pt x="5" y="91"/>
                </a:cubicBezTo>
                <a:close/>
                <a:moveTo>
                  <a:pt x="20" y="81"/>
                </a:moveTo>
                <a:cubicBezTo>
                  <a:pt x="18" y="82"/>
                  <a:pt x="17" y="83"/>
                  <a:pt x="16" y="84"/>
                </a:cubicBezTo>
                <a:cubicBezTo>
                  <a:pt x="17" y="83"/>
                  <a:pt x="17" y="82"/>
                  <a:pt x="18" y="81"/>
                </a:cubicBezTo>
                <a:cubicBezTo>
                  <a:pt x="19" y="81"/>
                  <a:pt x="19" y="81"/>
                  <a:pt x="20" y="81"/>
                </a:cubicBezTo>
                <a:close/>
                <a:moveTo>
                  <a:pt x="24" y="80"/>
                </a:moveTo>
                <a:cubicBezTo>
                  <a:pt x="25" y="81"/>
                  <a:pt x="27" y="81"/>
                  <a:pt x="28" y="81"/>
                </a:cubicBezTo>
                <a:cubicBezTo>
                  <a:pt x="23" y="85"/>
                  <a:pt x="19" y="90"/>
                  <a:pt x="14" y="95"/>
                </a:cubicBezTo>
                <a:cubicBezTo>
                  <a:pt x="13" y="96"/>
                  <a:pt x="9" y="100"/>
                  <a:pt x="11" y="97"/>
                </a:cubicBezTo>
                <a:cubicBezTo>
                  <a:pt x="13" y="95"/>
                  <a:pt x="14" y="93"/>
                  <a:pt x="16" y="91"/>
                </a:cubicBezTo>
                <a:cubicBezTo>
                  <a:pt x="19" y="87"/>
                  <a:pt x="22" y="84"/>
                  <a:pt x="24" y="81"/>
                </a:cubicBezTo>
                <a:cubicBezTo>
                  <a:pt x="25" y="81"/>
                  <a:pt x="24" y="81"/>
                  <a:pt x="24" y="80"/>
                </a:cubicBezTo>
                <a:close/>
                <a:moveTo>
                  <a:pt x="32" y="82"/>
                </a:moveTo>
                <a:cubicBezTo>
                  <a:pt x="27" y="86"/>
                  <a:pt x="23" y="92"/>
                  <a:pt x="18" y="97"/>
                </a:cubicBezTo>
                <a:cubicBezTo>
                  <a:pt x="17" y="98"/>
                  <a:pt x="16" y="98"/>
                  <a:pt x="15" y="99"/>
                </a:cubicBezTo>
                <a:cubicBezTo>
                  <a:pt x="14" y="100"/>
                  <a:pt x="14" y="100"/>
                  <a:pt x="14" y="99"/>
                </a:cubicBezTo>
                <a:cubicBezTo>
                  <a:pt x="16" y="97"/>
                  <a:pt x="18" y="95"/>
                  <a:pt x="20" y="92"/>
                </a:cubicBezTo>
                <a:cubicBezTo>
                  <a:pt x="23" y="88"/>
                  <a:pt x="26" y="85"/>
                  <a:pt x="29" y="81"/>
                </a:cubicBezTo>
                <a:cubicBezTo>
                  <a:pt x="30" y="81"/>
                  <a:pt x="31" y="82"/>
                  <a:pt x="32" y="82"/>
                </a:cubicBezTo>
                <a:close/>
                <a:moveTo>
                  <a:pt x="34" y="82"/>
                </a:moveTo>
                <a:cubicBezTo>
                  <a:pt x="34" y="83"/>
                  <a:pt x="34" y="83"/>
                  <a:pt x="35" y="83"/>
                </a:cubicBezTo>
                <a:cubicBezTo>
                  <a:pt x="35" y="83"/>
                  <a:pt x="35" y="83"/>
                  <a:pt x="35" y="83"/>
                </a:cubicBezTo>
                <a:cubicBezTo>
                  <a:pt x="32" y="86"/>
                  <a:pt x="29" y="89"/>
                  <a:pt x="27" y="92"/>
                </a:cubicBezTo>
                <a:cubicBezTo>
                  <a:pt x="25" y="94"/>
                  <a:pt x="24" y="95"/>
                  <a:pt x="23" y="96"/>
                </a:cubicBezTo>
                <a:cubicBezTo>
                  <a:pt x="21" y="98"/>
                  <a:pt x="18" y="100"/>
                  <a:pt x="17" y="101"/>
                </a:cubicBezTo>
                <a:cubicBezTo>
                  <a:pt x="19" y="98"/>
                  <a:pt x="23" y="96"/>
                  <a:pt x="25" y="93"/>
                </a:cubicBezTo>
                <a:cubicBezTo>
                  <a:pt x="28" y="90"/>
                  <a:pt x="31" y="86"/>
                  <a:pt x="33" y="82"/>
                </a:cubicBezTo>
                <a:cubicBezTo>
                  <a:pt x="33" y="82"/>
                  <a:pt x="34" y="82"/>
                  <a:pt x="34" y="82"/>
                </a:cubicBezTo>
                <a:close/>
                <a:moveTo>
                  <a:pt x="26" y="103"/>
                </a:moveTo>
                <a:cubicBezTo>
                  <a:pt x="26" y="103"/>
                  <a:pt x="25" y="104"/>
                  <a:pt x="25" y="104"/>
                </a:cubicBezTo>
                <a:cubicBezTo>
                  <a:pt x="26" y="103"/>
                  <a:pt x="26" y="102"/>
                  <a:pt x="27" y="101"/>
                </a:cubicBezTo>
                <a:cubicBezTo>
                  <a:pt x="27" y="102"/>
                  <a:pt x="27" y="102"/>
                  <a:pt x="26" y="103"/>
                </a:cubicBezTo>
                <a:cubicBezTo>
                  <a:pt x="26" y="103"/>
                  <a:pt x="26" y="103"/>
                  <a:pt x="26" y="103"/>
                </a:cubicBezTo>
                <a:close/>
                <a:moveTo>
                  <a:pt x="19" y="103"/>
                </a:moveTo>
                <a:cubicBezTo>
                  <a:pt x="24" y="101"/>
                  <a:pt x="27" y="97"/>
                  <a:pt x="31" y="94"/>
                </a:cubicBezTo>
                <a:cubicBezTo>
                  <a:pt x="30" y="94"/>
                  <a:pt x="30" y="95"/>
                  <a:pt x="30" y="95"/>
                </a:cubicBezTo>
                <a:cubicBezTo>
                  <a:pt x="27" y="98"/>
                  <a:pt x="25" y="101"/>
                  <a:pt x="23" y="104"/>
                </a:cubicBezTo>
                <a:cubicBezTo>
                  <a:pt x="22" y="104"/>
                  <a:pt x="21" y="104"/>
                  <a:pt x="19" y="103"/>
                </a:cubicBezTo>
                <a:close/>
                <a:moveTo>
                  <a:pt x="30" y="94"/>
                </a:moveTo>
                <a:cubicBezTo>
                  <a:pt x="28" y="95"/>
                  <a:pt x="27" y="97"/>
                  <a:pt x="25" y="98"/>
                </a:cubicBezTo>
                <a:cubicBezTo>
                  <a:pt x="24" y="99"/>
                  <a:pt x="19" y="104"/>
                  <a:pt x="21" y="101"/>
                </a:cubicBezTo>
                <a:cubicBezTo>
                  <a:pt x="26" y="95"/>
                  <a:pt x="32" y="90"/>
                  <a:pt x="35" y="83"/>
                </a:cubicBezTo>
                <a:cubicBezTo>
                  <a:pt x="35" y="83"/>
                  <a:pt x="35" y="83"/>
                  <a:pt x="35" y="83"/>
                </a:cubicBezTo>
                <a:cubicBezTo>
                  <a:pt x="36" y="84"/>
                  <a:pt x="37" y="85"/>
                  <a:pt x="37" y="86"/>
                </a:cubicBezTo>
                <a:cubicBezTo>
                  <a:pt x="35" y="89"/>
                  <a:pt x="32" y="91"/>
                  <a:pt x="30" y="94"/>
                </a:cubicBezTo>
                <a:close/>
                <a:moveTo>
                  <a:pt x="29" y="103"/>
                </a:moveTo>
                <a:cubicBezTo>
                  <a:pt x="28" y="103"/>
                  <a:pt x="27" y="103"/>
                  <a:pt x="27" y="103"/>
                </a:cubicBezTo>
                <a:cubicBezTo>
                  <a:pt x="29" y="101"/>
                  <a:pt x="32" y="99"/>
                  <a:pt x="34" y="97"/>
                </a:cubicBezTo>
                <a:cubicBezTo>
                  <a:pt x="35" y="96"/>
                  <a:pt x="39" y="92"/>
                  <a:pt x="35" y="97"/>
                </a:cubicBezTo>
                <a:cubicBezTo>
                  <a:pt x="33" y="99"/>
                  <a:pt x="32" y="100"/>
                  <a:pt x="31" y="101"/>
                </a:cubicBezTo>
                <a:cubicBezTo>
                  <a:pt x="30" y="102"/>
                  <a:pt x="31" y="102"/>
                  <a:pt x="31" y="102"/>
                </a:cubicBezTo>
                <a:cubicBezTo>
                  <a:pt x="33" y="101"/>
                  <a:pt x="35" y="99"/>
                  <a:pt x="37" y="98"/>
                </a:cubicBezTo>
                <a:cubicBezTo>
                  <a:pt x="35" y="100"/>
                  <a:pt x="32" y="102"/>
                  <a:pt x="29" y="103"/>
                </a:cubicBezTo>
                <a:close/>
                <a:moveTo>
                  <a:pt x="39" y="95"/>
                </a:moveTo>
                <a:cubicBezTo>
                  <a:pt x="38" y="96"/>
                  <a:pt x="38" y="97"/>
                  <a:pt x="38" y="97"/>
                </a:cubicBezTo>
                <a:cubicBezTo>
                  <a:pt x="38" y="97"/>
                  <a:pt x="37" y="97"/>
                  <a:pt x="37" y="97"/>
                </a:cubicBezTo>
                <a:cubicBezTo>
                  <a:pt x="36" y="98"/>
                  <a:pt x="35" y="99"/>
                  <a:pt x="33" y="99"/>
                </a:cubicBezTo>
                <a:cubicBezTo>
                  <a:pt x="35" y="98"/>
                  <a:pt x="37" y="96"/>
                  <a:pt x="38" y="94"/>
                </a:cubicBezTo>
                <a:cubicBezTo>
                  <a:pt x="38" y="94"/>
                  <a:pt x="37" y="93"/>
                  <a:pt x="37" y="94"/>
                </a:cubicBezTo>
                <a:cubicBezTo>
                  <a:pt x="34" y="96"/>
                  <a:pt x="31" y="99"/>
                  <a:pt x="28" y="102"/>
                </a:cubicBezTo>
                <a:cubicBezTo>
                  <a:pt x="30" y="99"/>
                  <a:pt x="34" y="95"/>
                  <a:pt x="36" y="92"/>
                </a:cubicBezTo>
                <a:cubicBezTo>
                  <a:pt x="37" y="92"/>
                  <a:pt x="36" y="91"/>
                  <a:pt x="36" y="92"/>
                </a:cubicBezTo>
                <a:cubicBezTo>
                  <a:pt x="36" y="92"/>
                  <a:pt x="35" y="92"/>
                  <a:pt x="35" y="93"/>
                </a:cubicBezTo>
                <a:cubicBezTo>
                  <a:pt x="35" y="93"/>
                  <a:pt x="34" y="93"/>
                  <a:pt x="34" y="94"/>
                </a:cubicBezTo>
                <a:cubicBezTo>
                  <a:pt x="31" y="97"/>
                  <a:pt x="26" y="101"/>
                  <a:pt x="24" y="104"/>
                </a:cubicBezTo>
                <a:cubicBezTo>
                  <a:pt x="24" y="104"/>
                  <a:pt x="24" y="104"/>
                  <a:pt x="24" y="104"/>
                </a:cubicBezTo>
                <a:cubicBezTo>
                  <a:pt x="28" y="98"/>
                  <a:pt x="33" y="92"/>
                  <a:pt x="38" y="87"/>
                </a:cubicBezTo>
                <a:cubicBezTo>
                  <a:pt x="39" y="89"/>
                  <a:pt x="39" y="92"/>
                  <a:pt x="39" y="95"/>
                </a:cubicBezTo>
                <a:close/>
                <a:moveTo>
                  <a:pt x="40" y="6"/>
                </a:moveTo>
                <a:cubicBezTo>
                  <a:pt x="40" y="5"/>
                  <a:pt x="40" y="5"/>
                  <a:pt x="40" y="5"/>
                </a:cubicBezTo>
                <a:cubicBezTo>
                  <a:pt x="41" y="4"/>
                  <a:pt x="42" y="4"/>
                  <a:pt x="44" y="4"/>
                </a:cubicBezTo>
                <a:cubicBezTo>
                  <a:pt x="43" y="5"/>
                  <a:pt x="41" y="5"/>
                  <a:pt x="40" y="6"/>
                </a:cubicBezTo>
                <a:close/>
                <a:moveTo>
                  <a:pt x="40" y="6"/>
                </a:moveTo>
                <a:cubicBezTo>
                  <a:pt x="41" y="6"/>
                  <a:pt x="41" y="6"/>
                  <a:pt x="42" y="6"/>
                </a:cubicBezTo>
                <a:cubicBezTo>
                  <a:pt x="41" y="6"/>
                  <a:pt x="41" y="7"/>
                  <a:pt x="40" y="8"/>
                </a:cubicBezTo>
                <a:cubicBezTo>
                  <a:pt x="40" y="7"/>
                  <a:pt x="40" y="7"/>
                  <a:pt x="40" y="6"/>
                </a:cubicBezTo>
                <a:close/>
                <a:moveTo>
                  <a:pt x="40" y="15"/>
                </a:moveTo>
                <a:cubicBezTo>
                  <a:pt x="42" y="13"/>
                  <a:pt x="43" y="12"/>
                  <a:pt x="44" y="11"/>
                </a:cubicBezTo>
                <a:cubicBezTo>
                  <a:pt x="45" y="10"/>
                  <a:pt x="45" y="9"/>
                  <a:pt x="46" y="9"/>
                </a:cubicBezTo>
                <a:cubicBezTo>
                  <a:pt x="47" y="8"/>
                  <a:pt x="51" y="4"/>
                  <a:pt x="49" y="7"/>
                </a:cubicBezTo>
                <a:cubicBezTo>
                  <a:pt x="46" y="11"/>
                  <a:pt x="43" y="14"/>
                  <a:pt x="40" y="17"/>
                </a:cubicBezTo>
                <a:cubicBezTo>
                  <a:pt x="40" y="17"/>
                  <a:pt x="40" y="16"/>
                  <a:pt x="40" y="15"/>
                </a:cubicBezTo>
                <a:close/>
                <a:moveTo>
                  <a:pt x="40" y="11"/>
                </a:moveTo>
                <a:cubicBezTo>
                  <a:pt x="41" y="10"/>
                  <a:pt x="42" y="10"/>
                  <a:pt x="42" y="9"/>
                </a:cubicBezTo>
                <a:cubicBezTo>
                  <a:pt x="42" y="9"/>
                  <a:pt x="43" y="8"/>
                  <a:pt x="43" y="8"/>
                </a:cubicBezTo>
                <a:cubicBezTo>
                  <a:pt x="42" y="9"/>
                  <a:pt x="41" y="11"/>
                  <a:pt x="40" y="12"/>
                </a:cubicBezTo>
                <a:cubicBezTo>
                  <a:pt x="40" y="12"/>
                  <a:pt x="40" y="11"/>
                  <a:pt x="40" y="11"/>
                </a:cubicBezTo>
                <a:close/>
                <a:moveTo>
                  <a:pt x="40" y="19"/>
                </a:moveTo>
                <a:cubicBezTo>
                  <a:pt x="44" y="16"/>
                  <a:pt x="47" y="12"/>
                  <a:pt x="51" y="9"/>
                </a:cubicBezTo>
                <a:cubicBezTo>
                  <a:pt x="51" y="9"/>
                  <a:pt x="55" y="5"/>
                  <a:pt x="54" y="7"/>
                </a:cubicBezTo>
                <a:cubicBezTo>
                  <a:pt x="52" y="9"/>
                  <a:pt x="51" y="10"/>
                  <a:pt x="49" y="12"/>
                </a:cubicBezTo>
                <a:cubicBezTo>
                  <a:pt x="47" y="15"/>
                  <a:pt x="45" y="17"/>
                  <a:pt x="43" y="20"/>
                </a:cubicBezTo>
                <a:cubicBezTo>
                  <a:pt x="42" y="19"/>
                  <a:pt x="41" y="19"/>
                  <a:pt x="40" y="19"/>
                </a:cubicBezTo>
                <a:cubicBezTo>
                  <a:pt x="40" y="19"/>
                  <a:pt x="40" y="19"/>
                  <a:pt x="40" y="19"/>
                </a:cubicBezTo>
                <a:close/>
                <a:moveTo>
                  <a:pt x="46" y="20"/>
                </a:moveTo>
                <a:cubicBezTo>
                  <a:pt x="46" y="20"/>
                  <a:pt x="45" y="20"/>
                  <a:pt x="44" y="20"/>
                </a:cubicBezTo>
                <a:cubicBezTo>
                  <a:pt x="48" y="16"/>
                  <a:pt x="52" y="12"/>
                  <a:pt x="56" y="9"/>
                </a:cubicBezTo>
                <a:cubicBezTo>
                  <a:pt x="54" y="10"/>
                  <a:pt x="53" y="12"/>
                  <a:pt x="52" y="13"/>
                </a:cubicBezTo>
                <a:cubicBezTo>
                  <a:pt x="51" y="15"/>
                  <a:pt x="49" y="17"/>
                  <a:pt x="46" y="20"/>
                </a:cubicBezTo>
                <a:close/>
                <a:moveTo>
                  <a:pt x="48" y="20"/>
                </a:moveTo>
                <a:cubicBezTo>
                  <a:pt x="52" y="16"/>
                  <a:pt x="57" y="11"/>
                  <a:pt x="61" y="7"/>
                </a:cubicBezTo>
                <a:cubicBezTo>
                  <a:pt x="58" y="10"/>
                  <a:pt x="56" y="16"/>
                  <a:pt x="52" y="20"/>
                </a:cubicBezTo>
                <a:cubicBezTo>
                  <a:pt x="50" y="20"/>
                  <a:pt x="49" y="20"/>
                  <a:pt x="48" y="20"/>
                </a:cubicBezTo>
                <a:close/>
                <a:moveTo>
                  <a:pt x="53" y="20"/>
                </a:moveTo>
                <a:cubicBezTo>
                  <a:pt x="57" y="16"/>
                  <a:pt x="60" y="13"/>
                  <a:pt x="64" y="9"/>
                </a:cubicBezTo>
                <a:cubicBezTo>
                  <a:pt x="63" y="10"/>
                  <a:pt x="62" y="11"/>
                  <a:pt x="62" y="11"/>
                </a:cubicBezTo>
                <a:cubicBezTo>
                  <a:pt x="60" y="14"/>
                  <a:pt x="58" y="17"/>
                  <a:pt x="56" y="20"/>
                </a:cubicBezTo>
                <a:cubicBezTo>
                  <a:pt x="56" y="20"/>
                  <a:pt x="56" y="20"/>
                  <a:pt x="56" y="20"/>
                </a:cubicBezTo>
                <a:cubicBezTo>
                  <a:pt x="55" y="20"/>
                  <a:pt x="54" y="20"/>
                  <a:pt x="53" y="20"/>
                </a:cubicBezTo>
                <a:close/>
                <a:moveTo>
                  <a:pt x="65" y="20"/>
                </a:moveTo>
                <a:cubicBezTo>
                  <a:pt x="65" y="20"/>
                  <a:pt x="65" y="20"/>
                  <a:pt x="64" y="20"/>
                </a:cubicBezTo>
                <a:cubicBezTo>
                  <a:pt x="64" y="20"/>
                  <a:pt x="65" y="19"/>
                  <a:pt x="65" y="19"/>
                </a:cubicBezTo>
                <a:cubicBezTo>
                  <a:pt x="65" y="19"/>
                  <a:pt x="64" y="18"/>
                  <a:pt x="64" y="19"/>
                </a:cubicBezTo>
                <a:cubicBezTo>
                  <a:pt x="63" y="19"/>
                  <a:pt x="62" y="20"/>
                  <a:pt x="61" y="20"/>
                </a:cubicBezTo>
                <a:cubicBezTo>
                  <a:pt x="61" y="20"/>
                  <a:pt x="61" y="20"/>
                  <a:pt x="61" y="20"/>
                </a:cubicBezTo>
                <a:cubicBezTo>
                  <a:pt x="61" y="20"/>
                  <a:pt x="61" y="19"/>
                  <a:pt x="61" y="19"/>
                </a:cubicBezTo>
                <a:cubicBezTo>
                  <a:pt x="63" y="16"/>
                  <a:pt x="65" y="14"/>
                  <a:pt x="67" y="12"/>
                </a:cubicBezTo>
                <a:cubicBezTo>
                  <a:pt x="67" y="11"/>
                  <a:pt x="66" y="11"/>
                  <a:pt x="66" y="11"/>
                </a:cubicBezTo>
                <a:cubicBezTo>
                  <a:pt x="64" y="13"/>
                  <a:pt x="59" y="16"/>
                  <a:pt x="58" y="19"/>
                </a:cubicBezTo>
                <a:cubicBezTo>
                  <a:pt x="60" y="14"/>
                  <a:pt x="64" y="10"/>
                  <a:pt x="68" y="6"/>
                </a:cubicBezTo>
                <a:cubicBezTo>
                  <a:pt x="67" y="11"/>
                  <a:pt x="66" y="15"/>
                  <a:pt x="65" y="20"/>
                </a:cubicBezTo>
                <a:close/>
                <a:moveTo>
                  <a:pt x="62" y="20"/>
                </a:moveTo>
                <a:cubicBezTo>
                  <a:pt x="63" y="19"/>
                  <a:pt x="64" y="19"/>
                  <a:pt x="64" y="20"/>
                </a:cubicBezTo>
                <a:cubicBezTo>
                  <a:pt x="63" y="20"/>
                  <a:pt x="62" y="20"/>
                  <a:pt x="62" y="20"/>
                </a:cubicBezTo>
                <a:close/>
                <a:moveTo>
                  <a:pt x="57" y="20"/>
                </a:moveTo>
                <a:cubicBezTo>
                  <a:pt x="60" y="18"/>
                  <a:pt x="62" y="16"/>
                  <a:pt x="64" y="14"/>
                </a:cubicBezTo>
                <a:cubicBezTo>
                  <a:pt x="68" y="11"/>
                  <a:pt x="62" y="16"/>
                  <a:pt x="62" y="17"/>
                </a:cubicBezTo>
                <a:cubicBezTo>
                  <a:pt x="61" y="18"/>
                  <a:pt x="60" y="19"/>
                  <a:pt x="60" y="20"/>
                </a:cubicBezTo>
                <a:cubicBezTo>
                  <a:pt x="59" y="20"/>
                  <a:pt x="58" y="20"/>
                  <a:pt x="57" y="20"/>
                </a:cubicBezTo>
                <a:close/>
                <a:moveTo>
                  <a:pt x="52" y="5"/>
                </a:moveTo>
                <a:cubicBezTo>
                  <a:pt x="57" y="5"/>
                  <a:pt x="62" y="5"/>
                  <a:pt x="67" y="5"/>
                </a:cubicBezTo>
                <a:cubicBezTo>
                  <a:pt x="63" y="8"/>
                  <a:pt x="60" y="12"/>
                  <a:pt x="56" y="15"/>
                </a:cubicBezTo>
                <a:cubicBezTo>
                  <a:pt x="59" y="12"/>
                  <a:pt x="61" y="9"/>
                  <a:pt x="63" y="6"/>
                </a:cubicBezTo>
                <a:cubicBezTo>
                  <a:pt x="63" y="6"/>
                  <a:pt x="62" y="5"/>
                  <a:pt x="62" y="6"/>
                </a:cubicBezTo>
                <a:cubicBezTo>
                  <a:pt x="58" y="9"/>
                  <a:pt x="54" y="13"/>
                  <a:pt x="51" y="16"/>
                </a:cubicBezTo>
                <a:cubicBezTo>
                  <a:pt x="51" y="15"/>
                  <a:pt x="52" y="14"/>
                  <a:pt x="53" y="13"/>
                </a:cubicBezTo>
                <a:cubicBezTo>
                  <a:pt x="55" y="11"/>
                  <a:pt x="57" y="8"/>
                  <a:pt x="59" y="6"/>
                </a:cubicBezTo>
                <a:cubicBezTo>
                  <a:pt x="60" y="6"/>
                  <a:pt x="59" y="5"/>
                  <a:pt x="59" y="5"/>
                </a:cubicBezTo>
                <a:cubicBezTo>
                  <a:pt x="55" y="8"/>
                  <a:pt x="52" y="11"/>
                  <a:pt x="48" y="14"/>
                </a:cubicBezTo>
                <a:cubicBezTo>
                  <a:pt x="49" y="14"/>
                  <a:pt x="49" y="14"/>
                  <a:pt x="49" y="14"/>
                </a:cubicBezTo>
                <a:cubicBezTo>
                  <a:pt x="51" y="11"/>
                  <a:pt x="53" y="8"/>
                  <a:pt x="55" y="5"/>
                </a:cubicBezTo>
                <a:cubicBezTo>
                  <a:pt x="56" y="5"/>
                  <a:pt x="55" y="5"/>
                  <a:pt x="55" y="5"/>
                </a:cubicBezTo>
                <a:cubicBezTo>
                  <a:pt x="50" y="8"/>
                  <a:pt x="47" y="12"/>
                  <a:pt x="43" y="16"/>
                </a:cubicBezTo>
                <a:cubicBezTo>
                  <a:pt x="38" y="20"/>
                  <a:pt x="45" y="13"/>
                  <a:pt x="46" y="11"/>
                </a:cubicBezTo>
                <a:cubicBezTo>
                  <a:pt x="48" y="9"/>
                  <a:pt x="49" y="7"/>
                  <a:pt x="51" y="5"/>
                </a:cubicBezTo>
                <a:cubicBezTo>
                  <a:pt x="51" y="5"/>
                  <a:pt x="51" y="4"/>
                  <a:pt x="51" y="5"/>
                </a:cubicBezTo>
                <a:cubicBezTo>
                  <a:pt x="47" y="7"/>
                  <a:pt x="44" y="10"/>
                  <a:pt x="41" y="12"/>
                </a:cubicBezTo>
                <a:cubicBezTo>
                  <a:pt x="41" y="13"/>
                  <a:pt x="41" y="13"/>
                  <a:pt x="40" y="14"/>
                </a:cubicBezTo>
                <a:cubicBezTo>
                  <a:pt x="40" y="14"/>
                  <a:pt x="40" y="14"/>
                  <a:pt x="40" y="13"/>
                </a:cubicBezTo>
                <a:cubicBezTo>
                  <a:pt x="41" y="13"/>
                  <a:pt x="41" y="13"/>
                  <a:pt x="41" y="12"/>
                </a:cubicBezTo>
                <a:cubicBezTo>
                  <a:pt x="43" y="9"/>
                  <a:pt x="45" y="7"/>
                  <a:pt x="47" y="5"/>
                </a:cubicBezTo>
                <a:cubicBezTo>
                  <a:pt x="47" y="5"/>
                  <a:pt x="47" y="4"/>
                  <a:pt x="46" y="5"/>
                </a:cubicBezTo>
                <a:cubicBezTo>
                  <a:pt x="45" y="6"/>
                  <a:pt x="43" y="7"/>
                  <a:pt x="42" y="8"/>
                </a:cubicBezTo>
                <a:cubicBezTo>
                  <a:pt x="41" y="9"/>
                  <a:pt x="41" y="9"/>
                  <a:pt x="40" y="10"/>
                </a:cubicBezTo>
                <a:cubicBezTo>
                  <a:pt x="40" y="10"/>
                  <a:pt x="40" y="9"/>
                  <a:pt x="40" y="9"/>
                </a:cubicBezTo>
                <a:cubicBezTo>
                  <a:pt x="41" y="7"/>
                  <a:pt x="43" y="6"/>
                  <a:pt x="44" y="5"/>
                </a:cubicBezTo>
                <a:cubicBezTo>
                  <a:pt x="44" y="4"/>
                  <a:pt x="44" y="4"/>
                  <a:pt x="44" y="4"/>
                </a:cubicBezTo>
                <a:cubicBezTo>
                  <a:pt x="47" y="4"/>
                  <a:pt x="49" y="4"/>
                  <a:pt x="52" y="5"/>
                </a:cubicBezTo>
                <a:close/>
                <a:moveTo>
                  <a:pt x="24" y="80"/>
                </a:moveTo>
                <a:cubicBezTo>
                  <a:pt x="24" y="80"/>
                  <a:pt x="24" y="81"/>
                  <a:pt x="24" y="81"/>
                </a:cubicBezTo>
                <a:cubicBezTo>
                  <a:pt x="21" y="82"/>
                  <a:pt x="19" y="85"/>
                  <a:pt x="17" y="87"/>
                </a:cubicBezTo>
                <a:cubicBezTo>
                  <a:pt x="18" y="85"/>
                  <a:pt x="20" y="83"/>
                  <a:pt x="22" y="80"/>
                </a:cubicBezTo>
                <a:cubicBezTo>
                  <a:pt x="22" y="80"/>
                  <a:pt x="23" y="80"/>
                  <a:pt x="24" y="80"/>
                </a:cubicBezTo>
                <a:close/>
                <a:moveTo>
                  <a:pt x="11" y="84"/>
                </a:moveTo>
                <a:cubicBezTo>
                  <a:pt x="12" y="83"/>
                  <a:pt x="13" y="82"/>
                  <a:pt x="14" y="82"/>
                </a:cubicBezTo>
                <a:cubicBezTo>
                  <a:pt x="11" y="84"/>
                  <a:pt x="9" y="86"/>
                  <a:pt x="6" y="89"/>
                </a:cubicBezTo>
                <a:cubicBezTo>
                  <a:pt x="7" y="87"/>
                  <a:pt x="9" y="85"/>
                  <a:pt x="11" y="8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37" name="Freeform 133"/>
          <p:cNvSpPr>
            <a:spLocks noEditPoints="1"/>
          </p:cNvSpPr>
          <p:nvPr/>
        </p:nvSpPr>
        <p:spPr bwMode="auto">
          <a:xfrm>
            <a:off x="9399587" y="4302125"/>
            <a:ext cx="263525" cy="403225"/>
          </a:xfrm>
          <a:custGeom>
            <a:gdLst>
              <a:gd fmla="*/ 40 w 70" name="T0"/>
              <a:gd fmla="*/ 86 h 107" name="T1"/>
              <a:gd fmla="*/ 67 w 70" name="T2"/>
              <a:gd fmla="*/ 21 h 107" name="T3"/>
              <a:gd fmla="*/ 50 w 70" name="T4"/>
              <a:gd fmla="*/ 1 h 107" name="T5"/>
              <a:gd fmla="*/ 37 w 70" name="T6"/>
              <a:gd fmla="*/ 20 h 107" name="T7"/>
              <a:gd fmla="*/ 6 w 70" name="T8"/>
              <a:gd fmla="*/ 83 h 107" name="T9"/>
              <a:gd fmla="*/ 20 w 70" name="T10"/>
              <a:gd fmla="*/ 81 h 107" name="T11"/>
              <a:gd fmla="*/ 7 w 70" name="T12"/>
              <a:gd fmla="*/ 97 h 107" name="T13"/>
              <a:gd fmla="*/ 9 w 70" name="T14"/>
              <a:gd fmla="*/ 97 h 107" name="T15"/>
              <a:gd fmla="*/ 9 w 70" name="T16"/>
              <a:gd fmla="*/ 99 h 107" name="T17"/>
              <a:gd fmla="*/ 25 w 70" name="T18"/>
              <a:gd fmla="*/ 84 h 107" name="T19"/>
              <a:gd fmla="*/ 30 w 70" name="T20"/>
              <a:gd fmla="*/ 84 h 107" name="T21"/>
              <a:gd fmla="*/ 16 w 70" name="T22"/>
              <a:gd fmla="*/ 102 h 107" name="T23"/>
              <a:gd fmla="*/ 19 w 70" name="T24"/>
              <a:gd fmla="*/ 103 h 107" name="T25"/>
              <a:gd fmla="*/ 5 w 70" name="T26"/>
              <a:gd fmla="*/ 91 h 107" name="T27"/>
              <a:gd fmla="*/ 17 w 70" name="T28"/>
              <a:gd fmla="*/ 81 h 107" name="T29"/>
              <a:gd fmla="*/ 15 w 70" name="T30"/>
              <a:gd fmla="*/ 84 h 107" name="T31"/>
              <a:gd fmla="*/ 27 w 70" name="T32"/>
              <a:gd fmla="*/ 81 h 107" name="T33"/>
              <a:gd fmla="*/ 24 w 70" name="T34"/>
              <a:gd fmla="*/ 81 h 107" name="T35"/>
              <a:gd fmla="*/ 15 w 70" name="T36"/>
              <a:gd fmla="*/ 99 h 107" name="T37"/>
              <a:gd fmla="*/ 32 w 70" name="T38"/>
              <a:gd fmla="*/ 81 h 107" name="T39"/>
              <a:gd fmla="*/ 26 w 70" name="T40"/>
              <a:gd fmla="*/ 92 h 107" name="T41"/>
              <a:gd fmla="*/ 33 w 70" name="T42"/>
              <a:gd fmla="*/ 82 h 107" name="T43"/>
              <a:gd fmla="*/ 27 w 70" name="T44"/>
              <a:gd fmla="*/ 101 h 107" name="T45"/>
              <a:gd fmla="*/ 30 w 70" name="T46"/>
              <a:gd fmla="*/ 93 h 107" name="T47"/>
              <a:gd fmla="*/ 29 w 70" name="T48"/>
              <a:gd fmla="*/ 93 h 107" name="T49"/>
              <a:gd fmla="*/ 35 w 70" name="T50"/>
              <a:gd fmla="*/ 83 h 107" name="T51"/>
              <a:gd fmla="*/ 26 w 70" name="T52"/>
              <a:gd fmla="*/ 103 h 107" name="T53"/>
              <a:gd fmla="*/ 31 w 70" name="T54"/>
              <a:gd fmla="*/ 102 h 107" name="T55"/>
              <a:gd fmla="*/ 37 w 70" name="T56"/>
              <a:gd fmla="*/ 97 h 107" name="T57"/>
              <a:gd fmla="*/ 37 w 70" name="T58"/>
              <a:gd fmla="*/ 93 h 107" name="T59"/>
              <a:gd fmla="*/ 35 w 70" name="T60"/>
              <a:gd fmla="*/ 92 h 107" name="T61"/>
              <a:gd fmla="*/ 37 w 70" name="T62"/>
              <a:gd fmla="*/ 87 h 107" name="T63"/>
              <a:gd fmla="*/ 43 w 70" name="T64"/>
              <a:gd fmla="*/ 4 h 107" name="T65"/>
              <a:gd fmla="*/ 40 w 70" name="T66"/>
              <a:gd fmla="*/ 7 h 107" name="T67"/>
              <a:gd fmla="*/ 46 w 70" name="T68"/>
              <a:gd fmla="*/ 8 h 107" name="T69"/>
              <a:gd fmla="*/ 40 w 70" name="T70"/>
              <a:gd fmla="*/ 10 h 107" name="T71"/>
              <a:gd fmla="*/ 40 w 70" name="T72"/>
              <a:gd fmla="*/ 10 h 107" name="T73"/>
              <a:gd fmla="*/ 49 w 70" name="T74"/>
              <a:gd fmla="*/ 12 h 107" name="T75"/>
              <a:gd fmla="*/ 46 w 70" name="T76"/>
              <a:gd fmla="*/ 19 h 107" name="T77"/>
              <a:gd fmla="*/ 46 w 70" name="T78"/>
              <a:gd fmla="*/ 19 h 107" name="T79"/>
              <a:gd fmla="*/ 47 w 70" name="T80"/>
              <a:gd fmla="*/ 19 h 107" name="T81"/>
              <a:gd fmla="*/ 56 w 70" name="T82"/>
              <a:gd fmla="*/ 19 h 107" name="T83"/>
              <a:gd fmla="*/ 64 w 70" name="T84"/>
              <a:gd fmla="*/ 20 h 107" name="T85"/>
              <a:gd fmla="*/ 60 w 70" name="T86"/>
              <a:gd fmla="*/ 20 h 107" name="T87"/>
              <a:gd fmla="*/ 57 w 70" name="T88"/>
              <a:gd fmla="*/ 18 h 107" name="T89"/>
              <a:gd fmla="*/ 63 w 70" name="T90"/>
              <a:gd fmla="*/ 20 h 107" name="T91"/>
              <a:gd fmla="*/ 61 w 70" name="T92"/>
              <a:gd fmla="*/ 17 h 107" name="T93"/>
              <a:gd fmla="*/ 67 w 70" name="T94"/>
              <a:gd fmla="*/ 5 h 107" name="T95"/>
              <a:gd fmla="*/ 50 w 70" name="T96"/>
              <a:gd fmla="*/ 16 h 107" name="T97"/>
              <a:gd fmla="*/ 48 w 70" name="T98"/>
              <a:gd fmla="*/ 14 h 107" name="T99"/>
              <a:gd fmla="*/ 43 w 70" name="T100"/>
              <a:gd fmla="*/ 15 h 107" name="T101"/>
              <a:gd fmla="*/ 41 w 70" name="T102"/>
              <a:gd fmla="*/ 12 h 107" name="T103"/>
              <a:gd fmla="*/ 46 w 70" name="T104"/>
              <a:gd fmla="*/ 5 h 107" name="T105"/>
              <a:gd fmla="*/ 40 w 70" name="T106"/>
              <a:gd fmla="*/ 9 h 107" name="T107"/>
              <a:gd fmla="*/ 24 w 70" name="T108"/>
              <a:gd fmla="*/ 80 h 107" name="T109"/>
              <a:gd fmla="*/ 24 w 70" name="T110"/>
              <a:gd fmla="*/ 80 h 107" name="T111"/>
              <a:gd fmla="*/ 10 w 70" name="T112"/>
              <a:gd fmla="*/ 83 h 107"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07" w="70">
                <a:moveTo>
                  <a:pt x="8" y="102"/>
                </a:moveTo>
                <a:cubicBezTo>
                  <a:pt x="14" y="107"/>
                  <a:pt x="25" y="107"/>
                  <a:pt x="32" y="105"/>
                </a:cubicBezTo>
                <a:cubicBezTo>
                  <a:pt x="41" y="101"/>
                  <a:pt x="43" y="93"/>
                  <a:pt x="40" y="86"/>
                </a:cubicBezTo>
                <a:cubicBezTo>
                  <a:pt x="40" y="86"/>
                  <a:pt x="40" y="86"/>
                  <a:pt x="40" y="86"/>
                </a:cubicBezTo>
                <a:cubicBezTo>
                  <a:pt x="42" y="65"/>
                  <a:pt x="41" y="43"/>
                  <a:pt x="40" y="22"/>
                </a:cubicBezTo>
                <a:cubicBezTo>
                  <a:pt x="49" y="23"/>
                  <a:pt x="57" y="22"/>
                  <a:pt x="66" y="23"/>
                </a:cubicBezTo>
                <a:cubicBezTo>
                  <a:pt x="67" y="23"/>
                  <a:pt x="67" y="22"/>
                  <a:pt x="67" y="21"/>
                </a:cubicBezTo>
                <a:cubicBezTo>
                  <a:pt x="67" y="21"/>
                  <a:pt x="67" y="21"/>
                  <a:pt x="67" y="21"/>
                </a:cubicBezTo>
                <a:cubicBezTo>
                  <a:pt x="68" y="15"/>
                  <a:pt x="70" y="9"/>
                  <a:pt x="70" y="3"/>
                </a:cubicBezTo>
                <a:cubicBezTo>
                  <a:pt x="70" y="2"/>
                  <a:pt x="69" y="2"/>
                  <a:pt x="68" y="2"/>
                </a:cubicBezTo>
                <a:cubicBezTo>
                  <a:pt x="68" y="2"/>
                  <a:pt x="68" y="2"/>
                  <a:pt x="68" y="2"/>
                </a:cubicBezTo>
                <a:cubicBezTo>
                  <a:pt x="62" y="2"/>
                  <a:pt x="56" y="2"/>
                  <a:pt x="50" y="1"/>
                </a:cubicBezTo>
                <a:cubicBezTo>
                  <a:pt x="46" y="1"/>
                  <a:pt x="41" y="0"/>
                  <a:pt x="38" y="2"/>
                </a:cubicBezTo>
                <a:cubicBezTo>
                  <a:pt x="37" y="3"/>
                  <a:pt x="37" y="3"/>
                  <a:pt x="37" y="4"/>
                </a:cubicBezTo>
                <a:cubicBezTo>
                  <a:pt x="37" y="4"/>
                  <a:pt x="37" y="4"/>
                  <a:pt x="37" y="4"/>
                </a:cubicBezTo>
                <a:cubicBezTo>
                  <a:pt x="37" y="9"/>
                  <a:pt x="37" y="14"/>
                  <a:pt x="37" y="20"/>
                </a:cubicBezTo>
                <a:cubicBezTo>
                  <a:pt x="37" y="20"/>
                  <a:pt x="37" y="21"/>
                  <a:pt x="37" y="21"/>
                </a:cubicBezTo>
                <a:cubicBezTo>
                  <a:pt x="38" y="41"/>
                  <a:pt x="39" y="61"/>
                  <a:pt x="37" y="81"/>
                </a:cubicBezTo>
                <a:cubicBezTo>
                  <a:pt x="37" y="81"/>
                  <a:pt x="37" y="80"/>
                  <a:pt x="36" y="80"/>
                </a:cubicBezTo>
                <a:cubicBezTo>
                  <a:pt x="27" y="76"/>
                  <a:pt x="14" y="76"/>
                  <a:pt x="6" y="83"/>
                </a:cubicBezTo>
                <a:cubicBezTo>
                  <a:pt x="0" y="89"/>
                  <a:pt x="0" y="98"/>
                  <a:pt x="8" y="102"/>
                </a:cubicBezTo>
                <a:close/>
                <a:moveTo>
                  <a:pt x="5" y="95"/>
                </a:moveTo>
                <a:cubicBezTo>
                  <a:pt x="10" y="91"/>
                  <a:pt x="14" y="85"/>
                  <a:pt x="19" y="81"/>
                </a:cubicBezTo>
                <a:cubicBezTo>
                  <a:pt x="20" y="81"/>
                  <a:pt x="20" y="81"/>
                  <a:pt x="20" y="81"/>
                </a:cubicBezTo>
                <a:cubicBezTo>
                  <a:pt x="20" y="81"/>
                  <a:pt x="20" y="81"/>
                  <a:pt x="19" y="82"/>
                </a:cubicBezTo>
                <a:cubicBezTo>
                  <a:pt x="18" y="83"/>
                  <a:pt x="17" y="84"/>
                  <a:pt x="16" y="85"/>
                </a:cubicBezTo>
                <a:cubicBezTo>
                  <a:pt x="15" y="88"/>
                  <a:pt x="13" y="91"/>
                  <a:pt x="11" y="93"/>
                </a:cubicBezTo>
                <a:cubicBezTo>
                  <a:pt x="10" y="94"/>
                  <a:pt x="8" y="96"/>
                  <a:pt x="7" y="97"/>
                </a:cubicBezTo>
                <a:cubicBezTo>
                  <a:pt x="7" y="98"/>
                  <a:pt x="7" y="98"/>
                  <a:pt x="8" y="98"/>
                </a:cubicBezTo>
                <a:cubicBezTo>
                  <a:pt x="8" y="97"/>
                  <a:pt x="8" y="97"/>
                  <a:pt x="9" y="97"/>
                </a:cubicBezTo>
                <a:cubicBezTo>
                  <a:pt x="9" y="97"/>
                  <a:pt x="9" y="97"/>
                  <a:pt x="9" y="97"/>
                </a:cubicBezTo>
                <a:cubicBezTo>
                  <a:pt x="9" y="97"/>
                  <a:pt x="9" y="97"/>
                  <a:pt x="9" y="97"/>
                </a:cubicBezTo>
                <a:cubicBezTo>
                  <a:pt x="10" y="96"/>
                  <a:pt x="11" y="95"/>
                  <a:pt x="11" y="93"/>
                </a:cubicBezTo>
                <a:cubicBezTo>
                  <a:pt x="12" y="92"/>
                  <a:pt x="13" y="91"/>
                  <a:pt x="14" y="90"/>
                </a:cubicBezTo>
                <a:cubicBezTo>
                  <a:pt x="17" y="87"/>
                  <a:pt x="20" y="84"/>
                  <a:pt x="23" y="82"/>
                </a:cubicBezTo>
                <a:cubicBezTo>
                  <a:pt x="18" y="87"/>
                  <a:pt x="12" y="92"/>
                  <a:pt x="9" y="99"/>
                </a:cubicBezTo>
                <a:cubicBezTo>
                  <a:pt x="9" y="99"/>
                  <a:pt x="9" y="99"/>
                  <a:pt x="9" y="99"/>
                </a:cubicBezTo>
                <a:cubicBezTo>
                  <a:pt x="15" y="95"/>
                  <a:pt x="20" y="88"/>
                  <a:pt x="25" y="83"/>
                </a:cubicBezTo>
                <a:cubicBezTo>
                  <a:pt x="26" y="83"/>
                  <a:pt x="26" y="83"/>
                  <a:pt x="26" y="82"/>
                </a:cubicBezTo>
                <a:cubicBezTo>
                  <a:pt x="26" y="83"/>
                  <a:pt x="25" y="84"/>
                  <a:pt x="25" y="84"/>
                </a:cubicBezTo>
                <a:cubicBezTo>
                  <a:pt x="23" y="86"/>
                  <a:pt x="22" y="88"/>
                  <a:pt x="20" y="90"/>
                </a:cubicBezTo>
                <a:cubicBezTo>
                  <a:pt x="17" y="93"/>
                  <a:pt x="15" y="97"/>
                  <a:pt x="12" y="100"/>
                </a:cubicBezTo>
                <a:cubicBezTo>
                  <a:pt x="12" y="100"/>
                  <a:pt x="13" y="101"/>
                  <a:pt x="13" y="101"/>
                </a:cubicBezTo>
                <a:cubicBezTo>
                  <a:pt x="20" y="97"/>
                  <a:pt x="24" y="90"/>
                  <a:pt x="30" y="84"/>
                </a:cubicBezTo>
                <a:cubicBezTo>
                  <a:pt x="31" y="83"/>
                  <a:pt x="32" y="81"/>
                  <a:pt x="30" y="84"/>
                </a:cubicBezTo>
                <a:cubicBezTo>
                  <a:pt x="29" y="87"/>
                  <a:pt x="27" y="89"/>
                  <a:pt x="25" y="91"/>
                </a:cubicBezTo>
                <a:cubicBezTo>
                  <a:pt x="22" y="95"/>
                  <a:pt x="18" y="98"/>
                  <a:pt x="15" y="102"/>
                </a:cubicBezTo>
                <a:cubicBezTo>
                  <a:pt x="15" y="102"/>
                  <a:pt x="15" y="102"/>
                  <a:pt x="16" y="102"/>
                </a:cubicBezTo>
                <a:cubicBezTo>
                  <a:pt x="23" y="98"/>
                  <a:pt x="28" y="91"/>
                  <a:pt x="33" y="85"/>
                </a:cubicBezTo>
                <a:cubicBezTo>
                  <a:pt x="35" y="83"/>
                  <a:pt x="33" y="86"/>
                  <a:pt x="32" y="87"/>
                </a:cubicBezTo>
                <a:cubicBezTo>
                  <a:pt x="30" y="89"/>
                  <a:pt x="28" y="91"/>
                  <a:pt x="26" y="94"/>
                </a:cubicBezTo>
                <a:cubicBezTo>
                  <a:pt x="24" y="97"/>
                  <a:pt x="21" y="99"/>
                  <a:pt x="19" y="103"/>
                </a:cubicBezTo>
                <a:cubicBezTo>
                  <a:pt x="19" y="103"/>
                  <a:pt x="19" y="103"/>
                  <a:pt x="19" y="103"/>
                </a:cubicBezTo>
                <a:cubicBezTo>
                  <a:pt x="15" y="103"/>
                  <a:pt x="12" y="101"/>
                  <a:pt x="9" y="100"/>
                </a:cubicBezTo>
                <a:cubicBezTo>
                  <a:pt x="7" y="99"/>
                  <a:pt x="5" y="97"/>
                  <a:pt x="5" y="95"/>
                </a:cubicBezTo>
                <a:close/>
                <a:moveTo>
                  <a:pt x="5" y="91"/>
                </a:moveTo>
                <a:cubicBezTo>
                  <a:pt x="6" y="89"/>
                  <a:pt x="8" y="88"/>
                  <a:pt x="9" y="86"/>
                </a:cubicBezTo>
                <a:cubicBezTo>
                  <a:pt x="11" y="85"/>
                  <a:pt x="12" y="83"/>
                  <a:pt x="14" y="82"/>
                </a:cubicBezTo>
                <a:cubicBezTo>
                  <a:pt x="14" y="82"/>
                  <a:pt x="16" y="81"/>
                  <a:pt x="16" y="81"/>
                </a:cubicBezTo>
                <a:cubicBezTo>
                  <a:pt x="17" y="81"/>
                  <a:pt x="17" y="81"/>
                  <a:pt x="17" y="81"/>
                </a:cubicBezTo>
                <a:cubicBezTo>
                  <a:pt x="13" y="86"/>
                  <a:pt x="9" y="90"/>
                  <a:pt x="5" y="94"/>
                </a:cubicBezTo>
                <a:cubicBezTo>
                  <a:pt x="5" y="93"/>
                  <a:pt x="5" y="92"/>
                  <a:pt x="5" y="91"/>
                </a:cubicBezTo>
                <a:close/>
                <a:moveTo>
                  <a:pt x="20" y="80"/>
                </a:moveTo>
                <a:cubicBezTo>
                  <a:pt x="18" y="81"/>
                  <a:pt x="17" y="82"/>
                  <a:pt x="15" y="84"/>
                </a:cubicBezTo>
                <a:cubicBezTo>
                  <a:pt x="16" y="83"/>
                  <a:pt x="17" y="82"/>
                  <a:pt x="18" y="80"/>
                </a:cubicBezTo>
                <a:cubicBezTo>
                  <a:pt x="18" y="80"/>
                  <a:pt x="19" y="80"/>
                  <a:pt x="20" y="80"/>
                </a:cubicBezTo>
                <a:close/>
                <a:moveTo>
                  <a:pt x="24" y="80"/>
                </a:moveTo>
                <a:cubicBezTo>
                  <a:pt x="25" y="80"/>
                  <a:pt x="26" y="80"/>
                  <a:pt x="27" y="81"/>
                </a:cubicBezTo>
                <a:cubicBezTo>
                  <a:pt x="22" y="85"/>
                  <a:pt x="18" y="90"/>
                  <a:pt x="14" y="95"/>
                </a:cubicBezTo>
                <a:cubicBezTo>
                  <a:pt x="13" y="95"/>
                  <a:pt x="9" y="100"/>
                  <a:pt x="11" y="96"/>
                </a:cubicBezTo>
                <a:cubicBezTo>
                  <a:pt x="12" y="94"/>
                  <a:pt x="14" y="92"/>
                  <a:pt x="16" y="90"/>
                </a:cubicBezTo>
                <a:cubicBezTo>
                  <a:pt x="18" y="87"/>
                  <a:pt x="21" y="84"/>
                  <a:pt x="24" y="81"/>
                </a:cubicBezTo>
                <a:cubicBezTo>
                  <a:pt x="24" y="81"/>
                  <a:pt x="24" y="80"/>
                  <a:pt x="24" y="80"/>
                </a:cubicBezTo>
                <a:close/>
                <a:moveTo>
                  <a:pt x="32" y="81"/>
                </a:moveTo>
                <a:cubicBezTo>
                  <a:pt x="27" y="86"/>
                  <a:pt x="23" y="92"/>
                  <a:pt x="18" y="96"/>
                </a:cubicBezTo>
                <a:cubicBezTo>
                  <a:pt x="17" y="97"/>
                  <a:pt x="16" y="98"/>
                  <a:pt x="15" y="99"/>
                </a:cubicBezTo>
                <a:cubicBezTo>
                  <a:pt x="13" y="100"/>
                  <a:pt x="13" y="100"/>
                  <a:pt x="14" y="99"/>
                </a:cubicBezTo>
                <a:cubicBezTo>
                  <a:pt x="16" y="97"/>
                  <a:pt x="18" y="94"/>
                  <a:pt x="20" y="92"/>
                </a:cubicBezTo>
                <a:cubicBezTo>
                  <a:pt x="23" y="88"/>
                  <a:pt x="26" y="84"/>
                  <a:pt x="29" y="81"/>
                </a:cubicBezTo>
                <a:cubicBezTo>
                  <a:pt x="30" y="81"/>
                  <a:pt x="31" y="81"/>
                  <a:pt x="32" y="81"/>
                </a:cubicBezTo>
                <a:close/>
                <a:moveTo>
                  <a:pt x="34" y="82"/>
                </a:moveTo>
                <a:cubicBezTo>
                  <a:pt x="34" y="82"/>
                  <a:pt x="34" y="82"/>
                  <a:pt x="34" y="83"/>
                </a:cubicBezTo>
                <a:cubicBezTo>
                  <a:pt x="34" y="83"/>
                  <a:pt x="34" y="83"/>
                  <a:pt x="34" y="83"/>
                </a:cubicBezTo>
                <a:cubicBezTo>
                  <a:pt x="32" y="86"/>
                  <a:pt x="29" y="89"/>
                  <a:pt x="26" y="92"/>
                </a:cubicBezTo>
                <a:cubicBezTo>
                  <a:pt x="25" y="93"/>
                  <a:pt x="24" y="95"/>
                  <a:pt x="22" y="96"/>
                </a:cubicBezTo>
                <a:cubicBezTo>
                  <a:pt x="21" y="98"/>
                  <a:pt x="18" y="99"/>
                  <a:pt x="17" y="101"/>
                </a:cubicBezTo>
                <a:cubicBezTo>
                  <a:pt x="19" y="98"/>
                  <a:pt x="23" y="96"/>
                  <a:pt x="25" y="93"/>
                </a:cubicBezTo>
                <a:cubicBezTo>
                  <a:pt x="28" y="89"/>
                  <a:pt x="31" y="86"/>
                  <a:pt x="33" y="82"/>
                </a:cubicBezTo>
                <a:cubicBezTo>
                  <a:pt x="33" y="82"/>
                  <a:pt x="33" y="82"/>
                  <a:pt x="34" y="82"/>
                </a:cubicBezTo>
                <a:close/>
                <a:moveTo>
                  <a:pt x="26" y="103"/>
                </a:moveTo>
                <a:cubicBezTo>
                  <a:pt x="26" y="103"/>
                  <a:pt x="25" y="103"/>
                  <a:pt x="25" y="103"/>
                </a:cubicBezTo>
                <a:cubicBezTo>
                  <a:pt x="25" y="103"/>
                  <a:pt x="26" y="102"/>
                  <a:pt x="27" y="101"/>
                </a:cubicBezTo>
                <a:cubicBezTo>
                  <a:pt x="27" y="102"/>
                  <a:pt x="26" y="102"/>
                  <a:pt x="26" y="103"/>
                </a:cubicBezTo>
                <a:cubicBezTo>
                  <a:pt x="26" y="103"/>
                  <a:pt x="26" y="103"/>
                  <a:pt x="26" y="103"/>
                </a:cubicBezTo>
                <a:close/>
                <a:moveTo>
                  <a:pt x="19" y="103"/>
                </a:moveTo>
                <a:cubicBezTo>
                  <a:pt x="23" y="100"/>
                  <a:pt x="27" y="97"/>
                  <a:pt x="30" y="93"/>
                </a:cubicBezTo>
                <a:cubicBezTo>
                  <a:pt x="30" y="94"/>
                  <a:pt x="30" y="94"/>
                  <a:pt x="29" y="95"/>
                </a:cubicBezTo>
                <a:cubicBezTo>
                  <a:pt x="27" y="97"/>
                  <a:pt x="25" y="100"/>
                  <a:pt x="23" y="103"/>
                </a:cubicBezTo>
                <a:cubicBezTo>
                  <a:pt x="22" y="103"/>
                  <a:pt x="20" y="103"/>
                  <a:pt x="19" y="103"/>
                </a:cubicBezTo>
                <a:close/>
                <a:moveTo>
                  <a:pt x="29" y="93"/>
                </a:moveTo>
                <a:cubicBezTo>
                  <a:pt x="28" y="95"/>
                  <a:pt x="26" y="96"/>
                  <a:pt x="25" y="98"/>
                </a:cubicBezTo>
                <a:cubicBezTo>
                  <a:pt x="24" y="98"/>
                  <a:pt x="18" y="104"/>
                  <a:pt x="21" y="101"/>
                </a:cubicBezTo>
                <a:cubicBezTo>
                  <a:pt x="26" y="95"/>
                  <a:pt x="31" y="90"/>
                  <a:pt x="35" y="83"/>
                </a:cubicBezTo>
                <a:cubicBezTo>
                  <a:pt x="35" y="83"/>
                  <a:pt x="35" y="83"/>
                  <a:pt x="35" y="83"/>
                </a:cubicBezTo>
                <a:cubicBezTo>
                  <a:pt x="36" y="84"/>
                  <a:pt x="36" y="85"/>
                  <a:pt x="37" y="86"/>
                </a:cubicBezTo>
                <a:cubicBezTo>
                  <a:pt x="34" y="88"/>
                  <a:pt x="32" y="91"/>
                  <a:pt x="29" y="93"/>
                </a:cubicBezTo>
                <a:close/>
                <a:moveTo>
                  <a:pt x="28" y="103"/>
                </a:moveTo>
                <a:cubicBezTo>
                  <a:pt x="28" y="103"/>
                  <a:pt x="27" y="103"/>
                  <a:pt x="26" y="103"/>
                </a:cubicBezTo>
                <a:cubicBezTo>
                  <a:pt x="29" y="101"/>
                  <a:pt x="31" y="99"/>
                  <a:pt x="33" y="97"/>
                </a:cubicBezTo>
                <a:cubicBezTo>
                  <a:pt x="34" y="96"/>
                  <a:pt x="38" y="92"/>
                  <a:pt x="34" y="97"/>
                </a:cubicBezTo>
                <a:cubicBezTo>
                  <a:pt x="33" y="98"/>
                  <a:pt x="32" y="100"/>
                  <a:pt x="30" y="101"/>
                </a:cubicBezTo>
                <a:cubicBezTo>
                  <a:pt x="30" y="101"/>
                  <a:pt x="30" y="102"/>
                  <a:pt x="31" y="102"/>
                </a:cubicBezTo>
                <a:cubicBezTo>
                  <a:pt x="33" y="100"/>
                  <a:pt x="35" y="99"/>
                  <a:pt x="37" y="97"/>
                </a:cubicBezTo>
                <a:cubicBezTo>
                  <a:pt x="35" y="100"/>
                  <a:pt x="31" y="102"/>
                  <a:pt x="28" y="103"/>
                </a:cubicBezTo>
                <a:close/>
                <a:moveTo>
                  <a:pt x="38" y="94"/>
                </a:moveTo>
                <a:cubicBezTo>
                  <a:pt x="38" y="95"/>
                  <a:pt x="38" y="96"/>
                  <a:pt x="37" y="97"/>
                </a:cubicBezTo>
                <a:cubicBezTo>
                  <a:pt x="37" y="97"/>
                  <a:pt x="37" y="96"/>
                  <a:pt x="37" y="97"/>
                </a:cubicBezTo>
                <a:cubicBezTo>
                  <a:pt x="35" y="98"/>
                  <a:pt x="34" y="98"/>
                  <a:pt x="33" y="99"/>
                </a:cubicBezTo>
                <a:cubicBezTo>
                  <a:pt x="35" y="97"/>
                  <a:pt x="36" y="96"/>
                  <a:pt x="37" y="94"/>
                </a:cubicBezTo>
                <a:cubicBezTo>
                  <a:pt x="37" y="93"/>
                  <a:pt x="37" y="93"/>
                  <a:pt x="37" y="93"/>
                </a:cubicBezTo>
                <a:cubicBezTo>
                  <a:pt x="33" y="96"/>
                  <a:pt x="30" y="99"/>
                  <a:pt x="27" y="102"/>
                </a:cubicBezTo>
                <a:cubicBezTo>
                  <a:pt x="30" y="99"/>
                  <a:pt x="33" y="95"/>
                  <a:pt x="36" y="92"/>
                </a:cubicBezTo>
                <a:cubicBezTo>
                  <a:pt x="36" y="92"/>
                  <a:pt x="36" y="91"/>
                  <a:pt x="36" y="91"/>
                </a:cubicBezTo>
                <a:cubicBezTo>
                  <a:pt x="35" y="92"/>
                  <a:pt x="35" y="92"/>
                  <a:pt x="35" y="92"/>
                </a:cubicBezTo>
                <a:cubicBezTo>
                  <a:pt x="34" y="92"/>
                  <a:pt x="34" y="93"/>
                  <a:pt x="34" y="93"/>
                </a:cubicBezTo>
                <a:cubicBezTo>
                  <a:pt x="30" y="97"/>
                  <a:pt x="26" y="100"/>
                  <a:pt x="24" y="103"/>
                </a:cubicBezTo>
                <a:cubicBezTo>
                  <a:pt x="24" y="103"/>
                  <a:pt x="24" y="103"/>
                  <a:pt x="24" y="103"/>
                </a:cubicBezTo>
                <a:cubicBezTo>
                  <a:pt x="28" y="97"/>
                  <a:pt x="32" y="92"/>
                  <a:pt x="37" y="87"/>
                </a:cubicBezTo>
                <a:cubicBezTo>
                  <a:pt x="38" y="89"/>
                  <a:pt x="39" y="91"/>
                  <a:pt x="38" y="94"/>
                </a:cubicBezTo>
                <a:close/>
                <a:moveTo>
                  <a:pt x="40" y="5"/>
                </a:moveTo>
                <a:cubicBezTo>
                  <a:pt x="40" y="5"/>
                  <a:pt x="40" y="5"/>
                  <a:pt x="40" y="5"/>
                </a:cubicBezTo>
                <a:cubicBezTo>
                  <a:pt x="41" y="4"/>
                  <a:pt x="42" y="4"/>
                  <a:pt x="43" y="4"/>
                </a:cubicBezTo>
                <a:cubicBezTo>
                  <a:pt x="42" y="4"/>
                  <a:pt x="41" y="5"/>
                  <a:pt x="40" y="5"/>
                </a:cubicBezTo>
                <a:close/>
                <a:moveTo>
                  <a:pt x="40" y="6"/>
                </a:moveTo>
                <a:cubicBezTo>
                  <a:pt x="40" y="6"/>
                  <a:pt x="41" y="6"/>
                  <a:pt x="41" y="6"/>
                </a:cubicBezTo>
                <a:cubicBezTo>
                  <a:pt x="41" y="6"/>
                  <a:pt x="40" y="7"/>
                  <a:pt x="40" y="7"/>
                </a:cubicBezTo>
                <a:cubicBezTo>
                  <a:pt x="40" y="7"/>
                  <a:pt x="40" y="7"/>
                  <a:pt x="40" y="6"/>
                </a:cubicBezTo>
                <a:close/>
                <a:moveTo>
                  <a:pt x="40" y="14"/>
                </a:moveTo>
                <a:cubicBezTo>
                  <a:pt x="41" y="13"/>
                  <a:pt x="42" y="12"/>
                  <a:pt x="44" y="10"/>
                </a:cubicBezTo>
                <a:cubicBezTo>
                  <a:pt x="44" y="10"/>
                  <a:pt x="45" y="9"/>
                  <a:pt x="46" y="8"/>
                </a:cubicBezTo>
                <a:cubicBezTo>
                  <a:pt x="47" y="8"/>
                  <a:pt x="51" y="3"/>
                  <a:pt x="48" y="7"/>
                </a:cubicBezTo>
                <a:cubicBezTo>
                  <a:pt x="46" y="10"/>
                  <a:pt x="42" y="13"/>
                  <a:pt x="40" y="17"/>
                </a:cubicBezTo>
                <a:cubicBezTo>
                  <a:pt x="40" y="16"/>
                  <a:pt x="40" y="15"/>
                  <a:pt x="40" y="14"/>
                </a:cubicBezTo>
                <a:close/>
                <a:moveTo>
                  <a:pt x="40" y="10"/>
                </a:moveTo>
                <a:cubicBezTo>
                  <a:pt x="41" y="10"/>
                  <a:pt x="41" y="9"/>
                  <a:pt x="42" y="9"/>
                </a:cubicBezTo>
                <a:cubicBezTo>
                  <a:pt x="42" y="9"/>
                  <a:pt x="42" y="8"/>
                  <a:pt x="43" y="8"/>
                </a:cubicBezTo>
                <a:cubicBezTo>
                  <a:pt x="42" y="9"/>
                  <a:pt x="41" y="10"/>
                  <a:pt x="40" y="12"/>
                </a:cubicBezTo>
                <a:cubicBezTo>
                  <a:pt x="40" y="11"/>
                  <a:pt x="40" y="11"/>
                  <a:pt x="40" y="10"/>
                </a:cubicBezTo>
                <a:close/>
                <a:moveTo>
                  <a:pt x="40" y="18"/>
                </a:moveTo>
                <a:cubicBezTo>
                  <a:pt x="44" y="16"/>
                  <a:pt x="47" y="12"/>
                  <a:pt x="51" y="9"/>
                </a:cubicBezTo>
                <a:cubicBezTo>
                  <a:pt x="51" y="8"/>
                  <a:pt x="55" y="5"/>
                  <a:pt x="53" y="6"/>
                </a:cubicBezTo>
                <a:cubicBezTo>
                  <a:pt x="52" y="8"/>
                  <a:pt x="50" y="10"/>
                  <a:pt x="49" y="12"/>
                </a:cubicBezTo>
                <a:cubicBezTo>
                  <a:pt x="47" y="14"/>
                  <a:pt x="45" y="17"/>
                  <a:pt x="43" y="19"/>
                </a:cubicBezTo>
                <a:cubicBezTo>
                  <a:pt x="42" y="19"/>
                  <a:pt x="41" y="19"/>
                  <a:pt x="40" y="19"/>
                </a:cubicBezTo>
                <a:cubicBezTo>
                  <a:pt x="40" y="19"/>
                  <a:pt x="40" y="19"/>
                  <a:pt x="40" y="18"/>
                </a:cubicBezTo>
                <a:close/>
                <a:moveTo>
                  <a:pt x="46" y="19"/>
                </a:moveTo>
                <a:cubicBezTo>
                  <a:pt x="45" y="19"/>
                  <a:pt x="45" y="19"/>
                  <a:pt x="44" y="19"/>
                </a:cubicBezTo>
                <a:cubicBezTo>
                  <a:pt x="48" y="16"/>
                  <a:pt x="51" y="12"/>
                  <a:pt x="55" y="9"/>
                </a:cubicBezTo>
                <a:cubicBezTo>
                  <a:pt x="54" y="10"/>
                  <a:pt x="53" y="11"/>
                  <a:pt x="52" y="12"/>
                </a:cubicBezTo>
                <a:cubicBezTo>
                  <a:pt x="50" y="15"/>
                  <a:pt x="48" y="17"/>
                  <a:pt x="46" y="19"/>
                </a:cubicBezTo>
                <a:close/>
                <a:moveTo>
                  <a:pt x="47" y="19"/>
                </a:moveTo>
                <a:cubicBezTo>
                  <a:pt x="52" y="15"/>
                  <a:pt x="56" y="11"/>
                  <a:pt x="61" y="7"/>
                </a:cubicBezTo>
                <a:cubicBezTo>
                  <a:pt x="58" y="9"/>
                  <a:pt x="55" y="16"/>
                  <a:pt x="52" y="19"/>
                </a:cubicBezTo>
                <a:cubicBezTo>
                  <a:pt x="50" y="19"/>
                  <a:pt x="49" y="19"/>
                  <a:pt x="47" y="19"/>
                </a:cubicBezTo>
                <a:close/>
                <a:moveTo>
                  <a:pt x="53" y="19"/>
                </a:moveTo>
                <a:cubicBezTo>
                  <a:pt x="56" y="16"/>
                  <a:pt x="60" y="12"/>
                  <a:pt x="63" y="9"/>
                </a:cubicBezTo>
                <a:cubicBezTo>
                  <a:pt x="63" y="10"/>
                  <a:pt x="62" y="10"/>
                  <a:pt x="61" y="11"/>
                </a:cubicBezTo>
                <a:cubicBezTo>
                  <a:pt x="59" y="14"/>
                  <a:pt x="58" y="16"/>
                  <a:pt x="56" y="19"/>
                </a:cubicBezTo>
                <a:cubicBezTo>
                  <a:pt x="56" y="19"/>
                  <a:pt x="56" y="19"/>
                  <a:pt x="56" y="19"/>
                </a:cubicBezTo>
                <a:cubicBezTo>
                  <a:pt x="55" y="19"/>
                  <a:pt x="54" y="19"/>
                  <a:pt x="53" y="19"/>
                </a:cubicBezTo>
                <a:close/>
                <a:moveTo>
                  <a:pt x="65" y="20"/>
                </a:moveTo>
                <a:cubicBezTo>
                  <a:pt x="64" y="20"/>
                  <a:pt x="64" y="20"/>
                  <a:pt x="64" y="20"/>
                </a:cubicBezTo>
                <a:cubicBezTo>
                  <a:pt x="64" y="19"/>
                  <a:pt x="64" y="19"/>
                  <a:pt x="64" y="19"/>
                </a:cubicBezTo>
                <a:cubicBezTo>
                  <a:pt x="64" y="18"/>
                  <a:pt x="64" y="18"/>
                  <a:pt x="64" y="18"/>
                </a:cubicBezTo>
                <a:cubicBezTo>
                  <a:pt x="63" y="18"/>
                  <a:pt x="62" y="19"/>
                  <a:pt x="61" y="20"/>
                </a:cubicBezTo>
                <a:cubicBezTo>
                  <a:pt x="61" y="20"/>
                  <a:pt x="61" y="20"/>
                  <a:pt x="60" y="20"/>
                </a:cubicBezTo>
                <a:cubicBezTo>
                  <a:pt x="60" y="19"/>
                  <a:pt x="61" y="19"/>
                  <a:pt x="61" y="18"/>
                </a:cubicBezTo>
                <a:cubicBezTo>
                  <a:pt x="63" y="16"/>
                  <a:pt x="65" y="14"/>
                  <a:pt x="66" y="11"/>
                </a:cubicBezTo>
                <a:cubicBezTo>
                  <a:pt x="66" y="11"/>
                  <a:pt x="66" y="11"/>
                  <a:pt x="66" y="11"/>
                </a:cubicBezTo>
                <a:cubicBezTo>
                  <a:pt x="63" y="13"/>
                  <a:pt x="59" y="16"/>
                  <a:pt x="57" y="18"/>
                </a:cubicBezTo>
                <a:cubicBezTo>
                  <a:pt x="60" y="14"/>
                  <a:pt x="64" y="9"/>
                  <a:pt x="67" y="6"/>
                </a:cubicBezTo>
                <a:cubicBezTo>
                  <a:pt x="67" y="10"/>
                  <a:pt x="65" y="15"/>
                  <a:pt x="65" y="20"/>
                </a:cubicBezTo>
                <a:close/>
                <a:moveTo>
                  <a:pt x="62" y="20"/>
                </a:moveTo>
                <a:cubicBezTo>
                  <a:pt x="63" y="19"/>
                  <a:pt x="63" y="19"/>
                  <a:pt x="63" y="20"/>
                </a:cubicBezTo>
                <a:cubicBezTo>
                  <a:pt x="63" y="20"/>
                  <a:pt x="62" y="20"/>
                  <a:pt x="62" y="20"/>
                </a:cubicBezTo>
                <a:close/>
                <a:moveTo>
                  <a:pt x="57" y="19"/>
                </a:moveTo>
                <a:cubicBezTo>
                  <a:pt x="59" y="18"/>
                  <a:pt x="61" y="15"/>
                  <a:pt x="64" y="13"/>
                </a:cubicBezTo>
                <a:cubicBezTo>
                  <a:pt x="67" y="10"/>
                  <a:pt x="62" y="16"/>
                  <a:pt x="61" y="17"/>
                </a:cubicBezTo>
                <a:cubicBezTo>
                  <a:pt x="61" y="18"/>
                  <a:pt x="60" y="19"/>
                  <a:pt x="60" y="20"/>
                </a:cubicBezTo>
                <a:cubicBezTo>
                  <a:pt x="59" y="19"/>
                  <a:pt x="58" y="19"/>
                  <a:pt x="57" y="19"/>
                </a:cubicBezTo>
                <a:close/>
                <a:moveTo>
                  <a:pt x="51" y="4"/>
                </a:moveTo>
                <a:cubicBezTo>
                  <a:pt x="57" y="5"/>
                  <a:pt x="62" y="5"/>
                  <a:pt x="67" y="5"/>
                </a:cubicBezTo>
                <a:cubicBezTo>
                  <a:pt x="63" y="8"/>
                  <a:pt x="60" y="12"/>
                  <a:pt x="56" y="15"/>
                </a:cubicBezTo>
                <a:cubicBezTo>
                  <a:pt x="58" y="12"/>
                  <a:pt x="60" y="9"/>
                  <a:pt x="62" y="6"/>
                </a:cubicBezTo>
                <a:cubicBezTo>
                  <a:pt x="63" y="5"/>
                  <a:pt x="62" y="5"/>
                  <a:pt x="62" y="5"/>
                </a:cubicBezTo>
                <a:cubicBezTo>
                  <a:pt x="58" y="8"/>
                  <a:pt x="54" y="12"/>
                  <a:pt x="50" y="16"/>
                </a:cubicBezTo>
                <a:cubicBezTo>
                  <a:pt x="51" y="15"/>
                  <a:pt x="52" y="14"/>
                  <a:pt x="53" y="13"/>
                </a:cubicBezTo>
                <a:cubicBezTo>
                  <a:pt x="55" y="10"/>
                  <a:pt x="57" y="8"/>
                  <a:pt x="59" y="6"/>
                </a:cubicBezTo>
                <a:cubicBezTo>
                  <a:pt x="59" y="5"/>
                  <a:pt x="59" y="5"/>
                  <a:pt x="58" y="5"/>
                </a:cubicBezTo>
                <a:cubicBezTo>
                  <a:pt x="55" y="8"/>
                  <a:pt x="51" y="11"/>
                  <a:pt x="48" y="14"/>
                </a:cubicBezTo>
                <a:cubicBezTo>
                  <a:pt x="48" y="14"/>
                  <a:pt x="48" y="14"/>
                  <a:pt x="48" y="14"/>
                </a:cubicBezTo>
                <a:cubicBezTo>
                  <a:pt x="51" y="11"/>
                  <a:pt x="53" y="8"/>
                  <a:pt x="55" y="5"/>
                </a:cubicBezTo>
                <a:cubicBezTo>
                  <a:pt x="55" y="5"/>
                  <a:pt x="55" y="4"/>
                  <a:pt x="55" y="5"/>
                </a:cubicBezTo>
                <a:cubicBezTo>
                  <a:pt x="50" y="8"/>
                  <a:pt x="47" y="12"/>
                  <a:pt x="43" y="15"/>
                </a:cubicBezTo>
                <a:cubicBezTo>
                  <a:pt x="38" y="20"/>
                  <a:pt x="45" y="12"/>
                  <a:pt x="46" y="11"/>
                </a:cubicBezTo>
                <a:cubicBezTo>
                  <a:pt x="47" y="9"/>
                  <a:pt x="49" y="7"/>
                  <a:pt x="51" y="5"/>
                </a:cubicBezTo>
                <a:cubicBezTo>
                  <a:pt x="51" y="4"/>
                  <a:pt x="51" y="4"/>
                  <a:pt x="50" y="4"/>
                </a:cubicBezTo>
                <a:cubicBezTo>
                  <a:pt x="47" y="6"/>
                  <a:pt x="44" y="9"/>
                  <a:pt x="41" y="12"/>
                </a:cubicBezTo>
                <a:cubicBezTo>
                  <a:pt x="41" y="13"/>
                  <a:pt x="40" y="13"/>
                  <a:pt x="40" y="13"/>
                </a:cubicBezTo>
                <a:cubicBezTo>
                  <a:pt x="40" y="13"/>
                  <a:pt x="40" y="13"/>
                  <a:pt x="40" y="13"/>
                </a:cubicBezTo>
                <a:cubicBezTo>
                  <a:pt x="40" y="13"/>
                  <a:pt x="40" y="12"/>
                  <a:pt x="41" y="12"/>
                </a:cubicBezTo>
                <a:cubicBezTo>
                  <a:pt x="42" y="9"/>
                  <a:pt x="44" y="7"/>
                  <a:pt x="46" y="5"/>
                </a:cubicBezTo>
                <a:cubicBezTo>
                  <a:pt x="47" y="4"/>
                  <a:pt x="46" y="4"/>
                  <a:pt x="46" y="4"/>
                </a:cubicBezTo>
                <a:cubicBezTo>
                  <a:pt x="44" y="5"/>
                  <a:pt x="43" y="7"/>
                  <a:pt x="41" y="8"/>
                </a:cubicBezTo>
                <a:cubicBezTo>
                  <a:pt x="41" y="8"/>
                  <a:pt x="40" y="9"/>
                  <a:pt x="40" y="10"/>
                </a:cubicBezTo>
                <a:cubicBezTo>
                  <a:pt x="40" y="9"/>
                  <a:pt x="40" y="9"/>
                  <a:pt x="40" y="9"/>
                </a:cubicBezTo>
                <a:cubicBezTo>
                  <a:pt x="41" y="7"/>
                  <a:pt x="42" y="6"/>
                  <a:pt x="44" y="4"/>
                </a:cubicBezTo>
                <a:cubicBezTo>
                  <a:pt x="44" y="4"/>
                  <a:pt x="44" y="4"/>
                  <a:pt x="44" y="4"/>
                </a:cubicBezTo>
                <a:cubicBezTo>
                  <a:pt x="46" y="4"/>
                  <a:pt x="49" y="4"/>
                  <a:pt x="51" y="4"/>
                </a:cubicBezTo>
                <a:close/>
                <a:moveTo>
                  <a:pt x="24" y="80"/>
                </a:moveTo>
                <a:cubicBezTo>
                  <a:pt x="24" y="80"/>
                  <a:pt x="24" y="80"/>
                  <a:pt x="24" y="80"/>
                </a:cubicBezTo>
                <a:cubicBezTo>
                  <a:pt x="21" y="82"/>
                  <a:pt x="19" y="84"/>
                  <a:pt x="16" y="87"/>
                </a:cubicBezTo>
                <a:cubicBezTo>
                  <a:pt x="18" y="84"/>
                  <a:pt x="20" y="82"/>
                  <a:pt x="21" y="80"/>
                </a:cubicBezTo>
                <a:cubicBezTo>
                  <a:pt x="22" y="80"/>
                  <a:pt x="23" y="80"/>
                  <a:pt x="24" y="80"/>
                </a:cubicBezTo>
                <a:close/>
                <a:moveTo>
                  <a:pt x="10" y="83"/>
                </a:moveTo>
                <a:cubicBezTo>
                  <a:pt x="11" y="83"/>
                  <a:pt x="13" y="82"/>
                  <a:pt x="14" y="81"/>
                </a:cubicBezTo>
                <a:cubicBezTo>
                  <a:pt x="11" y="84"/>
                  <a:pt x="8" y="86"/>
                  <a:pt x="6" y="89"/>
                </a:cubicBezTo>
                <a:cubicBezTo>
                  <a:pt x="7" y="87"/>
                  <a:pt x="8" y="85"/>
                  <a:pt x="10" y="8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38" name="Freeform 134"/>
          <p:cNvSpPr>
            <a:spLocks noEditPoints="1"/>
          </p:cNvSpPr>
          <p:nvPr/>
        </p:nvSpPr>
        <p:spPr bwMode="auto">
          <a:xfrm>
            <a:off x="3814763" y="2686050"/>
            <a:ext cx="266700" cy="406400"/>
          </a:xfrm>
          <a:custGeom>
            <a:gdLst>
              <a:gd fmla="*/ 40 w 71" name="T0"/>
              <a:gd fmla="*/ 86 h 108" name="T1"/>
              <a:gd fmla="*/ 68 w 71" name="T2"/>
              <a:gd fmla="*/ 21 h 108" name="T3"/>
              <a:gd fmla="*/ 51 w 71" name="T4"/>
              <a:gd fmla="*/ 1 h 108" name="T5"/>
              <a:gd fmla="*/ 37 w 71" name="T6"/>
              <a:gd fmla="*/ 20 h 108" name="T7"/>
              <a:gd fmla="*/ 6 w 71" name="T8"/>
              <a:gd fmla="*/ 83 h 108" name="T9"/>
              <a:gd fmla="*/ 20 w 71" name="T10"/>
              <a:gd fmla="*/ 81 h 108" name="T11"/>
              <a:gd fmla="*/ 7 w 71" name="T12"/>
              <a:gd fmla="*/ 97 h 108" name="T13"/>
              <a:gd fmla="*/ 9 w 71" name="T14"/>
              <a:gd fmla="*/ 97 h 108" name="T15"/>
              <a:gd fmla="*/ 9 w 71" name="T16"/>
              <a:gd fmla="*/ 99 h 108" name="T17"/>
              <a:gd fmla="*/ 25 w 71" name="T18"/>
              <a:gd fmla="*/ 84 h 108" name="T19"/>
              <a:gd fmla="*/ 30 w 71" name="T20"/>
              <a:gd fmla="*/ 85 h 108" name="T21"/>
              <a:gd fmla="*/ 16 w 71" name="T22"/>
              <a:gd fmla="*/ 102 h 108" name="T23"/>
              <a:gd fmla="*/ 19 w 71" name="T24"/>
              <a:gd fmla="*/ 103 h 108" name="T25"/>
              <a:gd fmla="*/ 5 w 71" name="T26"/>
              <a:gd fmla="*/ 91 h 108" name="T27"/>
              <a:gd fmla="*/ 17 w 71" name="T28"/>
              <a:gd fmla="*/ 81 h 108" name="T29"/>
              <a:gd fmla="*/ 16 w 71" name="T30"/>
              <a:gd fmla="*/ 84 h 108" name="T31"/>
              <a:gd fmla="*/ 28 w 71" name="T32"/>
              <a:gd fmla="*/ 81 h 108" name="T33"/>
              <a:gd fmla="*/ 24 w 71" name="T34"/>
              <a:gd fmla="*/ 81 h 108" name="T35"/>
              <a:gd fmla="*/ 15 w 71" name="T36"/>
              <a:gd fmla="*/ 99 h 108" name="T37"/>
              <a:gd fmla="*/ 32 w 71" name="T38"/>
              <a:gd fmla="*/ 82 h 108" name="T39"/>
              <a:gd fmla="*/ 27 w 71" name="T40"/>
              <a:gd fmla="*/ 92 h 108" name="T41"/>
              <a:gd fmla="*/ 33 w 71" name="T42"/>
              <a:gd fmla="*/ 82 h 108" name="T43"/>
              <a:gd fmla="*/ 27 w 71" name="T44"/>
              <a:gd fmla="*/ 101 h 108" name="T45"/>
              <a:gd fmla="*/ 31 w 71" name="T46"/>
              <a:gd fmla="*/ 94 h 108" name="T47"/>
              <a:gd fmla="*/ 30 w 71" name="T48"/>
              <a:gd fmla="*/ 93 h 108" name="T49"/>
              <a:gd fmla="*/ 35 w 71" name="T50"/>
              <a:gd fmla="*/ 83 h 108" name="T51"/>
              <a:gd fmla="*/ 27 w 71" name="T52"/>
              <a:gd fmla="*/ 103 h 108" name="T53"/>
              <a:gd fmla="*/ 31 w 71" name="T54"/>
              <a:gd fmla="*/ 102 h 108" name="T55"/>
              <a:gd fmla="*/ 38 w 71" name="T56"/>
              <a:gd fmla="*/ 97 h 108" name="T57"/>
              <a:gd fmla="*/ 37 w 71" name="T58"/>
              <a:gd fmla="*/ 93 h 108" name="T59"/>
              <a:gd fmla="*/ 35 w 71" name="T60"/>
              <a:gd fmla="*/ 93 h 108" name="T61"/>
              <a:gd fmla="*/ 38 w 71" name="T62"/>
              <a:gd fmla="*/ 87 h 108" name="T63"/>
              <a:gd fmla="*/ 44 w 71" name="T64"/>
              <a:gd fmla="*/ 4 h 108" name="T65"/>
              <a:gd fmla="*/ 40 w 71" name="T66"/>
              <a:gd fmla="*/ 8 h 108" name="T67"/>
              <a:gd fmla="*/ 46 w 71" name="T68"/>
              <a:gd fmla="*/ 9 h 108" name="T69"/>
              <a:gd fmla="*/ 40 w 71" name="T70"/>
              <a:gd fmla="*/ 10 h 108" name="T71"/>
              <a:gd fmla="*/ 40 w 71" name="T72"/>
              <a:gd fmla="*/ 10 h 108" name="T73"/>
              <a:gd fmla="*/ 49 w 71" name="T74"/>
              <a:gd fmla="*/ 12 h 108" name="T75"/>
              <a:gd fmla="*/ 46 w 71" name="T76"/>
              <a:gd fmla="*/ 20 h 108" name="T77"/>
              <a:gd fmla="*/ 46 w 71" name="T78"/>
              <a:gd fmla="*/ 20 h 108" name="T79"/>
              <a:gd fmla="*/ 48 w 71" name="T80"/>
              <a:gd fmla="*/ 20 h 108" name="T81"/>
              <a:gd fmla="*/ 56 w 71" name="T82"/>
              <a:gd fmla="*/ 19 h 108" name="T83"/>
              <a:gd fmla="*/ 64 w 71" name="T84"/>
              <a:gd fmla="*/ 20 h 108" name="T85"/>
              <a:gd fmla="*/ 61 w 71" name="T86"/>
              <a:gd fmla="*/ 20 h 108" name="T87"/>
              <a:gd fmla="*/ 58 w 71" name="T88"/>
              <a:gd fmla="*/ 18 h 108" name="T89"/>
              <a:gd fmla="*/ 63 w 71" name="T90"/>
              <a:gd fmla="*/ 20 h 108" name="T91"/>
              <a:gd fmla="*/ 62 w 71" name="T92"/>
              <a:gd fmla="*/ 17 h 108" name="T93"/>
              <a:gd fmla="*/ 67 w 71" name="T94"/>
              <a:gd fmla="*/ 5 h 108" name="T95"/>
              <a:gd fmla="*/ 50 w 71" name="T96"/>
              <a:gd fmla="*/ 16 h 108" name="T97"/>
              <a:gd fmla="*/ 48 w 71" name="T98"/>
              <a:gd fmla="*/ 14 h 108" name="T99"/>
              <a:gd fmla="*/ 43 w 71" name="T100"/>
              <a:gd fmla="*/ 15 h 108" name="T101"/>
              <a:gd fmla="*/ 41 w 71" name="T102"/>
              <a:gd fmla="*/ 12 h 108" name="T103"/>
              <a:gd fmla="*/ 47 w 71" name="T104"/>
              <a:gd fmla="*/ 5 h 108" name="T105"/>
              <a:gd fmla="*/ 40 w 71" name="T106"/>
              <a:gd fmla="*/ 9 h 108" name="T107"/>
              <a:gd fmla="*/ 24 w 71" name="T108"/>
              <a:gd fmla="*/ 80 h 108" name="T109"/>
              <a:gd fmla="*/ 24 w 71" name="T110"/>
              <a:gd fmla="*/ 80 h 108" name="T111"/>
              <a:gd fmla="*/ 11 w 71" name="T112"/>
              <a:gd fmla="*/ 83 h 108"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08" w="71">
                <a:moveTo>
                  <a:pt x="8" y="103"/>
                </a:moveTo>
                <a:cubicBezTo>
                  <a:pt x="15" y="107"/>
                  <a:pt x="25" y="108"/>
                  <a:pt x="32" y="105"/>
                </a:cubicBezTo>
                <a:cubicBezTo>
                  <a:pt x="41" y="101"/>
                  <a:pt x="43" y="93"/>
                  <a:pt x="40" y="86"/>
                </a:cubicBezTo>
                <a:cubicBezTo>
                  <a:pt x="40" y="86"/>
                  <a:pt x="40" y="86"/>
                  <a:pt x="40" y="86"/>
                </a:cubicBezTo>
                <a:cubicBezTo>
                  <a:pt x="42" y="65"/>
                  <a:pt x="41" y="43"/>
                  <a:pt x="40" y="22"/>
                </a:cubicBezTo>
                <a:cubicBezTo>
                  <a:pt x="49" y="23"/>
                  <a:pt x="58" y="22"/>
                  <a:pt x="66" y="23"/>
                </a:cubicBezTo>
                <a:cubicBezTo>
                  <a:pt x="67" y="23"/>
                  <a:pt x="68" y="22"/>
                  <a:pt x="68" y="21"/>
                </a:cubicBezTo>
                <a:cubicBezTo>
                  <a:pt x="68" y="21"/>
                  <a:pt x="68" y="21"/>
                  <a:pt x="68" y="21"/>
                </a:cubicBezTo>
                <a:cubicBezTo>
                  <a:pt x="68" y="15"/>
                  <a:pt x="71" y="10"/>
                  <a:pt x="71" y="3"/>
                </a:cubicBezTo>
                <a:cubicBezTo>
                  <a:pt x="71" y="2"/>
                  <a:pt x="70" y="2"/>
                  <a:pt x="69" y="2"/>
                </a:cubicBezTo>
                <a:cubicBezTo>
                  <a:pt x="69" y="2"/>
                  <a:pt x="68" y="2"/>
                  <a:pt x="68" y="2"/>
                </a:cubicBezTo>
                <a:cubicBezTo>
                  <a:pt x="62" y="2"/>
                  <a:pt x="56" y="2"/>
                  <a:pt x="51" y="1"/>
                </a:cubicBezTo>
                <a:cubicBezTo>
                  <a:pt x="46" y="1"/>
                  <a:pt x="42" y="0"/>
                  <a:pt x="38" y="3"/>
                </a:cubicBezTo>
                <a:cubicBezTo>
                  <a:pt x="37" y="3"/>
                  <a:pt x="37" y="4"/>
                  <a:pt x="37" y="4"/>
                </a:cubicBezTo>
                <a:cubicBezTo>
                  <a:pt x="37" y="4"/>
                  <a:pt x="37" y="4"/>
                  <a:pt x="37" y="4"/>
                </a:cubicBezTo>
                <a:cubicBezTo>
                  <a:pt x="37" y="10"/>
                  <a:pt x="37" y="15"/>
                  <a:pt x="37" y="20"/>
                </a:cubicBezTo>
                <a:cubicBezTo>
                  <a:pt x="37" y="20"/>
                  <a:pt x="37" y="21"/>
                  <a:pt x="38" y="21"/>
                </a:cubicBezTo>
                <a:cubicBezTo>
                  <a:pt x="38" y="41"/>
                  <a:pt x="39" y="61"/>
                  <a:pt x="38" y="81"/>
                </a:cubicBezTo>
                <a:cubicBezTo>
                  <a:pt x="38" y="81"/>
                  <a:pt x="37" y="80"/>
                  <a:pt x="37" y="80"/>
                </a:cubicBezTo>
                <a:cubicBezTo>
                  <a:pt x="27" y="76"/>
                  <a:pt x="14" y="76"/>
                  <a:pt x="6" y="83"/>
                </a:cubicBezTo>
                <a:cubicBezTo>
                  <a:pt x="0" y="89"/>
                  <a:pt x="1" y="98"/>
                  <a:pt x="8" y="103"/>
                </a:cubicBezTo>
                <a:close/>
                <a:moveTo>
                  <a:pt x="5" y="95"/>
                </a:moveTo>
                <a:cubicBezTo>
                  <a:pt x="10" y="91"/>
                  <a:pt x="14" y="86"/>
                  <a:pt x="19" y="82"/>
                </a:cubicBezTo>
                <a:cubicBezTo>
                  <a:pt x="20" y="81"/>
                  <a:pt x="20" y="81"/>
                  <a:pt x="20" y="81"/>
                </a:cubicBezTo>
                <a:cubicBezTo>
                  <a:pt x="20" y="81"/>
                  <a:pt x="20" y="81"/>
                  <a:pt x="20" y="82"/>
                </a:cubicBezTo>
                <a:cubicBezTo>
                  <a:pt x="19" y="83"/>
                  <a:pt x="18" y="84"/>
                  <a:pt x="17" y="85"/>
                </a:cubicBezTo>
                <a:cubicBezTo>
                  <a:pt x="15" y="88"/>
                  <a:pt x="13" y="91"/>
                  <a:pt x="11" y="93"/>
                </a:cubicBezTo>
                <a:cubicBezTo>
                  <a:pt x="10" y="95"/>
                  <a:pt x="9" y="96"/>
                  <a:pt x="7" y="97"/>
                </a:cubicBezTo>
                <a:cubicBezTo>
                  <a:pt x="7" y="98"/>
                  <a:pt x="8" y="98"/>
                  <a:pt x="8" y="98"/>
                </a:cubicBezTo>
                <a:cubicBezTo>
                  <a:pt x="8" y="98"/>
                  <a:pt x="9" y="97"/>
                  <a:pt x="9" y="97"/>
                </a:cubicBezTo>
                <a:cubicBezTo>
                  <a:pt x="9" y="97"/>
                  <a:pt x="9" y="97"/>
                  <a:pt x="9" y="97"/>
                </a:cubicBezTo>
                <a:cubicBezTo>
                  <a:pt x="9" y="97"/>
                  <a:pt x="9" y="97"/>
                  <a:pt x="9" y="97"/>
                </a:cubicBezTo>
                <a:cubicBezTo>
                  <a:pt x="10" y="96"/>
                  <a:pt x="11" y="95"/>
                  <a:pt x="12" y="94"/>
                </a:cubicBezTo>
                <a:cubicBezTo>
                  <a:pt x="13" y="93"/>
                  <a:pt x="14" y="91"/>
                  <a:pt x="15" y="90"/>
                </a:cubicBezTo>
                <a:cubicBezTo>
                  <a:pt x="17" y="87"/>
                  <a:pt x="21" y="84"/>
                  <a:pt x="23" y="82"/>
                </a:cubicBezTo>
                <a:cubicBezTo>
                  <a:pt x="18" y="87"/>
                  <a:pt x="13" y="92"/>
                  <a:pt x="9" y="99"/>
                </a:cubicBezTo>
                <a:cubicBezTo>
                  <a:pt x="9" y="99"/>
                  <a:pt x="9" y="100"/>
                  <a:pt x="10" y="99"/>
                </a:cubicBezTo>
                <a:cubicBezTo>
                  <a:pt x="16" y="95"/>
                  <a:pt x="20" y="89"/>
                  <a:pt x="26" y="83"/>
                </a:cubicBezTo>
                <a:cubicBezTo>
                  <a:pt x="26" y="83"/>
                  <a:pt x="26" y="83"/>
                  <a:pt x="27" y="83"/>
                </a:cubicBezTo>
                <a:cubicBezTo>
                  <a:pt x="26" y="83"/>
                  <a:pt x="26" y="84"/>
                  <a:pt x="25" y="84"/>
                </a:cubicBezTo>
                <a:cubicBezTo>
                  <a:pt x="24" y="86"/>
                  <a:pt x="22" y="88"/>
                  <a:pt x="21" y="90"/>
                </a:cubicBezTo>
                <a:cubicBezTo>
                  <a:pt x="18" y="93"/>
                  <a:pt x="15" y="97"/>
                  <a:pt x="13" y="100"/>
                </a:cubicBezTo>
                <a:cubicBezTo>
                  <a:pt x="12" y="101"/>
                  <a:pt x="13" y="101"/>
                  <a:pt x="13" y="101"/>
                </a:cubicBezTo>
                <a:cubicBezTo>
                  <a:pt x="20" y="97"/>
                  <a:pt x="24" y="90"/>
                  <a:pt x="30" y="85"/>
                </a:cubicBezTo>
                <a:cubicBezTo>
                  <a:pt x="31" y="83"/>
                  <a:pt x="33" y="81"/>
                  <a:pt x="31" y="84"/>
                </a:cubicBezTo>
                <a:cubicBezTo>
                  <a:pt x="29" y="87"/>
                  <a:pt x="27" y="89"/>
                  <a:pt x="26" y="91"/>
                </a:cubicBezTo>
                <a:cubicBezTo>
                  <a:pt x="23" y="95"/>
                  <a:pt x="19" y="98"/>
                  <a:pt x="16" y="102"/>
                </a:cubicBezTo>
                <a:cubicBezTo>
                  <a:pt x="15" y="102"/>
                  <a:pt x="16" y="103"/>
                  <a:pt x="16" y="102"/>
                </a:cubicBezTo>
                <a:cubicBezTo>
                  <a:pt x="23" y="98"/>
                  <a:pt x="28" y="92"/>
                  <a:pt x="33" y="86"/>
                </a:cubicBezTo>
                <a:cubicBezTo>
                  <a:pt x="35" y="83"/>
                  <a:pt x="33" y="86"/>
                  <a:pt x="32" y="87"/>
                </a:cubicBezTo>
                <a:cubicBezTo>
                  <a:pt x="31" y="89"/>
                  <a:pt x="29" y="92"/>
                  <a:pt x="27" y="94"/>
                </a:cubicBezTo>
                <a:cubicBezTo>
                  <a:pt x="24" y="97"/>
                  <a:pt x="21" y="100"/>
                  <a:pt x="19" y="103"/>
                </a:cubicBezTo>
                <a:cubicBezTo>
                  <a:pt x="19" y="103"/>
                  <a:pt x="19" y="103"/>
                  <a:pt x="19" y="103"/>
                </a:cubicBezTo>
                <a:cubicBezTo>
                  <a:pt x="16" y="103"/>
                  <a:pt x="12" y="102"/>
                  <a:pt x="9" y="100"/>
                </a:cubicBezTo>
                <a:cubicBezTo>
                  <a:pt x="7" y="99"/>
                  <a:pt x="6" y="97"/>
                  <a:pt x="5" y="95"/>
                </a:cubicBezTo>
                <a:close/>
                <a:moveTo>
                  <a:pt x="5" y="91"/>
                </a:moveTo>
                <a:cubicBezTo>
                  <a:pt x="7" y="89"/>
                  <a:pt x="8" y="88"/>
                  <a:pt x="10" y="86"/>
                </a:cubicBezTo>
                <a:cubicBezTo>
                  <a:pt x="11" y="85"/>
                  <a:pt x="13" y="84"/>
                  <a:pt x="15" y="82"/>
                </a:cubicBezTo>
                <a:cubicBezTo>
                  <a:pt x="14" y="82"/>
                  <a:pt x="16" y="81"/>
                  <a:pt x="17" y="81"/>
                </a:cubicBezTo>
                <a:cubicBezTo>
                  <a:pt x="17" y="81"/>
                  <a:pt x="17" y="81"/>
                  <a:pt x="17" y="81"/>
                </a:cubicBezTo>
                <a:cubicBezTo>
                  <a:pt x="14" y="86"/>
                  <a:pt x="9" y="90"/>
                  <a:pt x="5" y="94"/>
                </a:cubicBezTo>
                <a:cubicBezTo>
                  <a:pt x="5" y="93"/>
                  <a:pt x="5" y="92"/>
                  <a:pt x="5" y="91"/>
                </a:cubicBezTo>
                <a:close/>
                <a:moveTo>
                  <a:pt x="20" y="80"/>
                </a:moveTo>
                <a:cubicBezTo>
                  <a:pt x="18" y="81"/>
                  <a:pt x="17" y="83"/>
                  <a:pt x="16" y="84"/>
                </a:cubicBezTo>
                <a:cubicBezTo>
                  <a:pt x="17" y="83"/>
                  <a:pt x="17" y="82"/>
                  <a:pt x="18" y="81"/>
                </a:cubicBezTo>
                <a:cubicBezTo>
                  <a:pt x="19" y="81"/>
                  <a:pt x="19" y="80"/>
                  <a:pt x="20" y="80"/>
                </a:cubicBezTo>
                <a:close/>
                <a:moveTo>
                  <a:pt x="24" y="80"/>
                </a:moveTo>
                <a:cubicBezTo>
                  <a:pt x="25" y="80"/>
                  <a:pt x="27" y="81"/>
                  <a:pt x="28" y="81"/>
                </a:cubicBezTo>
                <a:cubicBezTo>
                  <a:pt x="23" y="85"/>
                  <a:pt x="19" y="90"/>
                  <a:pt x="14" y="95"/>
                </a:cubicBezTo>
                <a:cubicBezTo>
                  <a:pt x="13" y="96"/>
                  <a:pt x="9" y="100"/>
                  <a:pt x="11" y="97"/>
                </a:cubicBezTo>
                <a:cubicBezTo>
                  <a:pt x="13" y="94"/>
                  <a:pt x="14" y="92"/>
                  <a:pt x="16" y="91"/>
                </a:cubicBezTo>
                <a:cubicBezTo>
                  <a:pt x="19" y="87"/>
                  <a:pt x="22" y="84"/>
                  <a:pt x="24" y="81"/>
                </a:cubicBezTo>
                <a:cubicBezTo>
                  <a:pt x="25" y="81"/>
                  <a:pt x="24" y="80"/>
                  <a:pt x="24" y="80"/>
                </a:cubicBezTo>
                <a:close/>
                <a:moveTo>
                  <a:pt x="32" y="82"/>
                </a:moveTo>
                <a:cubicBezTo>
                  <a:pt x="27" y="86"/>
                  <a:pt x="23" y="92"/>
                  <a:pt x="18" y="96"/>
                </a:cubicBezTo>
                <a:cubicBezTo>
                  <a:pt x="17" y="97"/>
                  <a:pt x="16" y="98"/>
                  <a:pt x="15" y="99"/>
                </a:cubicBezTo>
                <a:cubicBezTo>
                  <a:pt x="14" y="100"/>
                  <a:pt x="14" y="100"/>
                  <a:pt x="14" y="99"/>
                </a:cubicBezTo>
                <a:cubicBezTo>
                  <a:pt x="16" y="97"/>
                  <a:pt x="18" y="94"/>
                  <a:pt x="20" y="92"/>
                </a:cubicBezTo>
                <a:cubicBezTo>
                  <a:pt x="23" y="88"/>
                  <a:pt x="26" y="85"/>
                  <a:pt x="29" y="81"/>
                </a:cubicBezTo>
                <a:cubicBezTo>
                  <a:pt x="30" y="81"/>
                  <a:pt x="31" y="81"/>
                  <a:pt x="32" y="82"/>
                </a:cubicBezTo>
                <a:close/>
                <a:moveTo>
                  <a:pt x="34" y="82"/>
                </a:moveTo>
                <a:cubicBezTo>
                  <a:pt x="34" y="82"/>
                  <a:pt x="34" y="83"/>
                  <a:pt x="35" y="83"/>
                </a:cubicBezTo>
                <a:cubicBezTo>
                  <a:pt x="35" y="83"/>
                  <a:pt x="35" y="83"/>
                  <a:pt x="35" y="83"/>
                </a:cubicBezTo>
                <a:cubicBezTo>
                  <a:pt x="32" y="86"/>
                  <a:pt x="29" y="89"/>
                  <a:pt x="27" y="92"/>
                </a:cubicBezTo>
                <a:cubicBezTo>
                  <a:pt x="25" y="93"/>
                  <a:pt x="24" y="95"/>
                  <a:pt x="23" y="96"/>
                </a:cubicBezTo>
                <a:cubicBezTo>
                  <a:pt x="21" y="98"/>
                  <a:pt x="18" y="99"/>
                  <a:pt x="17" y="101"/>
                </a:cubicBezTo>
                <a:cubicBezTo>
                  <a:pt x="19" y="98"/>
                  <a:pt x="23" y="96"/>
                  <a:pt x="25" y="93"/>
                </a:cubicBezTo>
                <a:cubicBezTo>
                  <a:pt x="28" y="90"/>
                  <a:pt x="31" y="86"/>
                  <a:pt x="33" y="82"/>
                </a:cubicBezTo>
                <a:cubicBezTo>
                  <a:pt x="33" y="82"/>
                  <a:pt x="34" y="82"/>
                  <a:pt x="34" y="82"/>
                </a:cubicBezTo>
                <a:close/>
                <a:moveTo>
                  <a:pt x="26" y="103"/>
                </a:moveTo>
                <a:cubicBezTo>
                  <a:pt x="26" y="103"/>
                  <a:pt x="25" y="103"/>
                  <a:pt x="25" y="103"/>
                </a:cubicBezTo>
                <a:cubicBezTo>
                  <a:pt x="26" y="103"/>
                  <a:pt x="26" y="102"/>
                  <a:pt x="27" y="101"/>
                </a:cubicBezTo>
                <a:cubicBezTo>
                  <a:pt x="27" y="102"/>
                  <a:pt x="27" y="102"/>
                  <a:pt x="26" y="103"/>
                </a:cubicBezTo>
                <a:cubicBezTo>
                  <a:pt x="26" y="103"/>
                  <a:pt x="26" y="103"/>
                  <a:pt x="26" y="103"/>
                </a:cubicBezTo>
                <a:close/>
                <a:moveTo>
                  <a:pt x="19" y="103"/>
                </a:moveTo>
                <a:cubicBezTo>
                  <a:pt x="24" y="100"/>
                  <a:pt x="27" y="97"/>
                  <a:pt x="31" y="94"/>
                </a:cubicBezTo>
                <a:cubicBezTo>
                  <a:pt x="30" y="94"/>
                  <a:pt x="30" y="94"/>
                  <a:pt x="30" y="95"/>
                </a:cubicBezTo>
                <a:cubicBezTo>
                  <a:pt x="27" y="98"/>
                  <a:pt x="25" y="100"/>
                  <a:pt x="23" y="103"/>
                </a:cubicBezTo>
                <a:cubicBezTo>
                  <a:pt x="22" y="103"/>
                  <a:pt x="21" y="103"/>
                  <a:pt x="19" y="103"/>
                </a:cubicBezTo>
                <a:close/>
                <a:moveTo>
                  <a:pt x="30" y="93"/>
                </a:moveTo>
                <a:cubicBezTo>
                  <a:pt x="28" y="95"/>
                  <a:pt x="27" y="96"/>
                  <a:pt x="25" y="98"/>
                </a:cubicBezTo>
                <a:cubicBezTo>
                  <a:pt x="24" y="99"/>
                  <a:pt x="19" y="104"/>
                  <a:pt x="21" y="101"/>
                </a:cubicBezTo>
                <a:cubicBezTo>
                  <a:pt x="26" y="95"/>
                  <a:pt x="32" y="90"/>
                  <a:pt x="35" y="83"/>
                </a:cubicBezTo>
                <a:cubicBezTo>
                  <a:pt x="35" y="83"/>
                  <a:pt x="35" y="83"/>
                  <a:pt x="35" y="83"/>
                </a:cubicBezTo>
                <a:cubicBezTo>
                  <a:pt x="36" y="84"/>
                  <a:pt x="37" y="85"/>
                  <a:pt x="37" y="86"/>
                </a:cubicBezTo>
                <a:cubicBezTo>
                  <a:pt x="35" y="88"/>
                  <a:pt x="32" y="91"/>
                  <a:pt x="30" y="93"/>
                </a:cubicBezTo>
                <a:close/>
                <a:moveTo>
                  <a:pt x="29" y="103"/>
                </a:moveTo>
                <a:cubicBezTo>
                  <a:pt x="28" y="103"/>
                  <a:pt x="27" y="103"/>
                  <a:pt x="27" y="103"/>
                </a:cubicBezTo>
                <a:cubicBezTo>
                  <a:pt x="29" y="101"/>
                  <a:pt x="32" y="99"/>
                  <a:pt x="34" y="97"/>
                </a:cubicBezTo>
                <a:cubicBezTo>
                  <a:pt x="35" y="96"/>
                  <a:pt x="39" y="92"/>
                  <a:pt x="35" y="97"/>
                </a:cubicBezTo>
                <a:cubicBezTo>
                  <a:pt x="33" y="98"/>
                  <a:pt x="32" y="100"/>
                  <a:pt x="31" y="101"/>
                </a:cubicBezTo>
                <a:cubicBezTo>
                  <a:pt x="30" y="102"/>
                  <a:pt x="31" y="102"/>
                  <a:pt x="31" y="102"/>
                </a:cubicBezTo>
                <a:cubicBezTo>
                  <a:pt x="33" y="100"/>
                  <a:pt x="35" y="99"/>
                  <a:pt x="37" y="98"/>
                </a:cubicBezTo>
                <a:cubicBezTo>
                  <a:pt x="35" y="100"/>
                  <a:pt x="32" y="102"/>
                  <a:pt x="29" y="103"/>
                </a:cubicBezTo>
                <a:close/>
                <a:moveTo>
                  <a:pt x="39" y="95"/>
                </a:moveTo>
                <a:cubicBezTo>
                  <a:pt x="38" y="95"/>
                  <a:pt x="38" y="96"/>
                  <a:pt x="38" y="97"/>
                </a:cubicBezTo>
                <a:cubicBezTo>
                  <a:pt x="38" y="97"/>
                  <a:pt x="37" y="97"/>
                  <a:pt x="37" y="97"/>
                </a:cubicBezTo>
                <a:cubicBezTo>
                  <a:pt x="36" y="98"/>
                  <a:pt x="35" y="98"/>
                  <a:pt x="33" y="99"/>
                </a:cubicBezTo>
                <a:cubicBezTo>
                  <a:pt x="35" y="98"/>
                  <a:pt x="37" y="96"/>
                  <a:pt x="38" y="94"/>
                </a:cubicBezTo>
                <a:cubicBezTo>
                  <a:pt x="38" y="94"/>
                  <a:pt x="37" y="93"/>
                  <a:pt x="37" y="93"/>
                </a:cubicBezTo>
                <a:cubicBezTo>
                  <a:pt x="34" y="96"/>
                  <a:pt x="31" y="99"/>
                  <a:pt x="28" y="102"/>
                </a:cubicBezTo>
                <a:cubicBezTo>
                  <a:pt x="30" y="99"/>
                  <a:pt x="34" y="95"/>
                  <a:pt x="36" y="92"/>
                </a:cubicBezTo>
                <a:cubicBezTo>
                  <a:pt x="37" y="92"/>
                  <a:pt x="36" y="91"/>
                  <a:pt x="36" y="92"/>
                </a:cubicBezTo>
                <a:cubicBezTo>
                  <a:pt x="36" y="92"/>
                  <a:pt x="35" y="92"/>
                  <a:pt x="35" y="93"/>
                </a:cubicBezTo>
                <a:cubicBezTo>
                  <a:pt x="35" y="92"/>
                  <a:pt x="34" y="93"/>
                  <a:pt x="34" y="93"/>
                </a:cubicBezTo>
                <a:cubicBezTo>
                  <a:pt x="31" y="97"/>
                  <a:pt x="26" y="101"/>
                  <a:pt x="24" y="103"/>
                </a:cubicBezTo>
                <a:cubicBezTo>
                  <a:pt x="24" y="103"/>
                  <a:pt x="24" y="103"/>
                  <a:pt x="24" y="103"/>
                </a:cubicBezTo>
                <a:cubicBezTo>
                  <a:pt x="28" y="97"/>
                  <a:pt x="33" y="92"/>
                  <a:pt x="38" y="87"/>
                </a:cubicBezTo>
                <a:cubicBezTo>
                  <a:pt x="39" y="89"/>
                  <a:pt x="39" y="92"/>
                  <a:pt x="39" y="95"/>
                </a:cubicBezTo>
                <a:close/>
                <a:moveTo>
                  <a:pt x="40" y="5"/>
                </a:moveTo>
                <a:cubicBezTo>
                  <a:pt x="40" y="5"/>
                  <a:pt x="40" y="5"/>
                  <a:pt x="40" y="5"/>
                </a:cubicBezTo>
                <a:cubicBezTo>
                  <a:pt x="41" y="4"/>
                  <a:pt x="42" y="4"/>
                  <a:pt x="44" y="4"/>
                </a:cubicBezTo>
                <a:cubicBezTo>
                  <a:pt x="43" y="5"/>
                  <a:pt x="41" y="5"/>
                  <a:pt x="40" y="5"/>
                </a:cubicBezTo>
                <a:close/>
                <a:moveTo>
                  <a:pt x="40" y="6"/>
                </a:moveTo>
                <a:cubicBezTo>
                  <a:pt x="41" y="6"/>
                  <a:pt x="41" y="6"/>
                  <a:pt x="42" y="6"/>
                </a:cubicBezTo>
                <a:cubicBezTo>
                  <a:pt x="41" y="6"/>
                  <a:pt x="41" y="7"/>
                  <a:pt x="40" y="8"/>
                </a:cubicBezTo>
                <a:cubicBezTo>
                  <a:pt x="40" y="7"/>
                  <a:pt x="40" y="7"/>
                  <a:pt x="40" y="6"/>
                </a:cubicBezTo>
                <a:close/>
                <a:moveTo>
                  <a:pt x="40" y="15"/>
                </a:moveTo>
                <a:cubicBezTo>
                  <a:pt x="42" y="13"/>
                  <a:pt x="43" y="12"/>
                  <a:pt x="44" y="11"/>
                </a:cubicBezTo>
                <a:cubicBezTo>
                  <a:pt x="45" y="10"/>
                  <a:pt x="45" y="9"/>
                  <a:pt x="46" y="9"/>
                </a:cubicBezTo>
                <a:cubicBezTo>
                  <a:pt x="47" y="8"/>
                  <a:pt x="51" y="4"/>
                  <a:pt x="49" y="7"/>
                </a:cubicBezTo>
                <a:cubicBezTo>
                  <a:pt x="46" y="10"/>
                  <a:pt x="43" y="14"/>
                  <a:pt x="40" y="17"/>
                </a:cubicBezTo>
                <a:cubicBezTo>
                  <a:pt x="40" y="16"/>
                  <a:pt x="40" y="15"/>
                  <a:pt x="40" y="15"/>
                </a:cubicBezTo>
                <a:close/>
                <a:moveTo>
                  <a:pt x="40" y="10"/>
                </a:moveTo>
                <a:cubicBezTo>
                  <a:pt x="41" y="10"/>
                  <a:pt x="42" y="9"/>
                  <a:pt x="42" y="9"/>
                </a:cubicBezTo>
                <a:cubicBezTo>
                  <a:pt x="42" y="9"/>
                  <a:pt x="43" y="8"/>
                  <a:pt x="43" y="8"/>
                </a:cubicBezTo>
                <a:cubicBezTo>
                  <a:pt x="42" y="9"/>
                  <a:pt x="41" y="11"/>
                  <a:pt x="40" y="12"/>
                </a:cubicBezTo>
                <a:cubicBezTo>
                  <a:pt x="40" y="12"/>
                  <a:pt x="40" y="11"/>
                  <a:pt x="40" y="10"/>
                </a:cubicBezTo>
                <a:close/>
                <a:moveTo>
                  <a:pt x="40" y="18"/>
                </a:moveTo>
                <a:cubicBezTo>
                  <a:pt x="44" y="16"/>
                  <a:pt x="47" y="12"/>
                  <a:pt x="51" y="9"/>
                </a:cubicBezTo>
                <a:cubicBezTo>
                  <a:pt x="51" y="9"/>
                  <a:pt x="55" y="5"/>
                  <a:pt x="54" y="6"/>
                </a:cubicBezTo>
                <a:cubicBezTo>
                  <a:pt x="52" y="8"/>
                  <a:pt x="51" y="10"/>
                  <a:pt x="49" y="12"/>
                </a:cubicBezTo>
                <a:cubicBezTo>
                  <a:pt x="47" y="15"/>
                  <a:pt x="45" y="17"/>
                  <a:pt x="43" y="19"/>
                </a:cubicBezTo>
                <a:cubicBezTo>
                  <a:pt x="42" y="19"/>
                  <a:pt x="41" y="19"/>
                  <a:pt x="40" y="19"/>
                </a:cubicBezTo>
                <a:cubicBezTo>
                  <a:pt x="40" y="19"/>
                  <a:pt x="40" y="19"/>
                  <a:pt x="40" y="18"/>
                </a:cubicBezTo>
                <a:close/>
                <a:moveTo>
                  <a:pt x="46" y="20"/>
                </a:moveTo>
                <a:cubicBezTo>
                  <a:pt x="46" y="20"/>
                  <a:pt x="45" y="19"/>
                  <a:pt x="44" y="19"/>
                </a:cubicBezTo>
                <a:cubicBezTo>
                  <a:pt x="48" y="16"/>
                  <a:pt x="52" y="12"/>
                  <a:pt x="55" y="9"/>
                </a:cubicBezTo>
                <a:cubicBezTo>
                  <a:pt x="54" y="10"/>
                  <a:pt x="53" y="11"/>
                  <a:pt x="52" y="13"/>
                </a:cubicBezTo>
                <a:cubicBezTo>
                  <a:pt x="51" y="15"/>
                  <a:pt x="49" y="17"/>
                  <a:pt x="46" y="20"/>
                </a:cubicBezTo>
                <a:close/>
                <a:moveTo>
                  <a:pt x="48" y="20"/>
                </a:moveTo>
                <a:cubicBezTo>
                  <a:pt x="52" y="16"/>
                  <a:pt x="57" y="11"/>
                  <a:pt x="61" y="7"/>
                </a:cubicBezTo>
                <a:cubicBezTo>
                  <a:pt x="58" y="10"/>
                  <a:pt x="56" y="16"/>
                  <a:pt x="52" y="20"/>
                </a:cubicBezTo>
                <a:cubicBezTo>
                  <a:pt x="50" y="20"/>
                  <a:pt x="49" y="20"/>
                  <a:pt x="48" y="20"/>
                </a:cubicBezTo>
                <a:close/>
                <a:moveTo>
                  <a:pt x="53" y="20"/>
                </a:moveTo>
                <a:cubicBezTo>
                  <a:pt x="57" y="16"/>
                  <a:pt x="60" y="13"/>
                  <a:pt x="64" y="9"/>
                </a:cubicBezTo>
                <a:cubicBezTo>
                  <a:pt x="63" y="10"/>
                  <a:pt x="62" y="10"/>
                  <a:pt x="62" y="11"/>
                </a:cubicBezTo>
                <a:cubicBezTo>
                  <a:pt x="60" y="14"/>
                  <a:pt x="58" y="17"/>
                  <a:pt x="56" y="19"/>
                </a:cubicBezTo>
                <a:cubicBezTo>
                  <a:pt x="56" y="20"/>
                  <a:pt x="56" y="20"/>
                  <a:pt x="56" y="20"/>
                </a:cubicBezTo>
                <a:cubicBezTo>
                  <a:pt x="55" y="20"/>
                  <a:pt x="54" y="20"/>
                  <a:pt x="53" y="20"/>
                </a:cubicBezTo>
                <a:close/>
                <a:moveTo>
                  <a:pt x="65" y="20"/>
                </a:moveTo>
                <a:cubicBezTo>
                  <a:pt x="65" y="20"/>
                  <a:pt x="64" y="20"/>
                  <a:pt x="64" y="20"/>
                </a:cubicBezTo>
                <a:cubicBezTo>
                  <a:pt x="64" y="20"/>
                  <a:pt x="65" y="19"/>
                  <a:pt x="65" y="19"/>
                </a:cubicBezTo>
                <a:cubicBezTo>
                  <a:pt x="65" y="19"/>
                  <a:pt x="64" y="18"/>
                  <a:pt x="64" y="18"/>
                </a:cubicBezTo>
                <a:cubicBezTo>
                  <a:pt x="63" y="19"/>
                  <a:pt x="62" y="19"/>
                  <a:pt x="61" y="20"/>
                </a:cubicBezTo>
                <a:cubicBezTo>
                  <a:pt x="61" y="20"/>
                  <a:pt x="61" y="20"/>
                  <a:pt x="61" y="20"/>
                </a:cubicBezTo>
                <a:cubicBezTo>
                  <a:pt x="61" y="20"/>
                  <a:pt x="61" y="19"/>
                  <a:pt x="61" y="19"/>
                </a:cubicBezTo>
                <a:cubicBezTo>
                  <a:pt x="63" y="16"/>
                  <a:pt x="65" y="14"/>
                  <a:pt x="67" y="12"/>
                </a:cubicBezTo>
                <a:cubicBezTo>
                  <a:pt x="67" y="11"/>
                  <a:pt x="66" y="11"/>
                  <a:pt x="66" y="11"/>
                </a:cubicBezTo>
                <a:cubicBezTo>
                  <a:pt x="64" y="13"/>
                  <a:pt x="59" y="16"/>
                  <a:pt x="58" y="18"/>
                </a:cubicBezTo>
                <a:cubicBezTo>
                  <a:pt x="60" y="14"/>
                  <a:pt x="64" y="10"/>
                  <a:pt x="68" y="6"/>
                </a:cubicBezTo>
                <a:cubicBezTo>
                  <a:pt x="67" y="11"/>
                  <a:pt x="66" y="15"/>
                  <a:pt x="65" y="20"/>
                </a:cubicBezTo>
                <a:close/>
                <a:moveTo>
                  <a:pt x="62" y="20"/>
                </a:moveTo>
                <a:cubicBezTo>
                  <a:pt x="63" y="19"/>
                  <a:pt x="64" y="19"/>
                  <a:pt x="63" y="20"/>
                </a:cubicBezTo>
                <a:cubicBezTo>
                  <a:pt x="63" y="20"/>
                  <a:pt x="62" y="20"/>
                  <a:pt x="62" y="20"/>
                </a:cubicBezTo>
                <a:close/>
                <a:moveTo>
                  <a:pt x="57" y="20"/>
                </a:moveTo>
                <a:cubicBezTo>
                  <a:pt x="60" y="18"/>
                  <a:pt x="62" y="16"/>
                  <a:pt x="64" y="14"/>
                </a:cubicBezTo>
                <a:cubicBezTo>
                  <a:pt x="68" y="11"/>
                  <a:pt x="62" y="16"/>
                  <a:pt x="62" y="17"/>
                </a:cubicBezTo>
                <a:cubicBezTo>
                  <a:pt x="61" y="18"/>
                  <a:pt x="60" y="19"/>
                  <a:pt x="60" y="20"/>
                </a:cubicBezTo>
                <a:cubicBezTo>
                  <a:pt x="59" y="20"/>
                  <a:pt x="58" y="20"/>
                  <a:pt x="57" y="20"/>
                </a:cubicBezTo>
                <a:close/>
                <a:moveTo>
                  <a:pt x="52" y="4"/>
                </a:moveTo>
                <a:cubicBezTo>
                  <a:pt x="57" y="5"/>
                  <a:pt x="62" y="5"/>
                  <a:pt x="67" y="5"/>
                </a:cubicBezTo>
                <a:cubicBezTo>
                  <a:pt x="63" y="8"/>
                  <a:pt x="60" y="12"/>
                  <a:pt x="56" y="15"/>
                </a:cubicBezTo>
                <a:cubicBezTo>
                  <a:pt x="59" y="12"/>
                  <a:pt x="61" y="9"/>
                  <a:pt x="63" y="6"/>
                </a:cubicBezTo>
                <a:cubicBezTo>
                  <a:pt x="63" y="5"/>
                  <a:pt x="62" y="5"/>
                  <a:pt x="62" y="5"/>
                </a:cubicBezTo>
                <a:cubicBezTo>
                  <a:pt x="58" y="9"/>
                  <a:pt x="54" y="13"/>
                  <a:pt x="50" y="16"/>
                </a:cubicBezTo>
                <a:cubicBezTo>
                  <a:pt x="51" y="15"/>
                  <a:pt x="52" y="14"/>
                  <a:pt x="53" y="13"/>
                </a:cubicBezTo>
                <a:cubicBezTo>
                  <a:pt x="55" y="11"/>
                  <a:pt x="57" y="8"/>
                  <a:pt x="59" y="6"/>
                </a:cubicBezTo>
                <a:cubicBezTo>
                  <a:pt x="60" y="6"/>
                  <a:pt x="59" y="5"/>
                  <a:pt x="59" y="5"/>
                </a:cubicBezTo>
                <a:cubicBezTo>
                  <a:pt x="55" y="8"/>
                  <a:pt x="52" y="11"/>
                  <a:pt x="48" y="14"/>
                </a:cubicBezTo>
                <a:cubicBezTo>
                  <a:pt x="49" y="14"/>
                  <a:pt x="49" y="14"/>
                  <a:pt x="49" y="14"/>
                </a:cubicBezTo>
                <a:cubicBezTo>
                  <a:pt x="51" y="11"/>
                  <a:pt x="53" y="8"/>
                  <a:pt x="55" y="5"/>
                </a:cubicBezTo>
                <a:cubicBezTo>
                  <a:pt x="56" y="5"/>
                  <a:pt x="55" y="5"/>
                  <a:pt x="55" y="5"/>
                </a:cubicBezTo>
                <a:cubicBezTo>
                  <a:pt x="50" y="8"/>
                  <a:pt x="47" y="12"/>
                  <a:pt x="43" y="15"/>
                </a:cubicBezTo>
                <a:cubicBezTo>
                  <a:pt x="38" y="20"/>
                  <a:pt x="45" y="12"/>
                  <a:pt x="46" y="11"/>
                </a:cubicBezTo>
                <a:cubicBezTo>
                  <a:pt x="48" y="9"/>
                  <a:pt x="49" y="7"/>
                  <a:pt x="51" y="5"/>
                </a:cubicBezTo>
                <a:cubicBezTo>
                  <a:pt x="51" y="5"/>
                  <a:pt x="51" y="4"/>
                  <a:pt x="51" y="4"/>
                </a:cubicBezTo>
                <a:cubicBezTo>
                  <a:pt x="47" y="7"/>
                  <a:pt x="44" y="9"/>
                  <a:pt x="41" y="12"/>
                </a:cubicBezTo>
                <a:cubicBezTo>
                  <a:pt x="41" y="13"/>
                  <a:pt x="41" y="13"/>
                  <a:pt x="40" y="14"/>
                </a:cubicBezTo>
                <a:cubicBezTo>
                  <a:pt x="40" y="14"/>
                  <a:pt x="40" y="13"/>
                  <a:pt x="40" y="13"/>
                </a:cubicBezTo>
                <a:cubicBezTo>
                  <a:pt x="40" y="13"/>
                  <a:pt x="41" y="12"/>
                  <a:pt x="41" y="12"/>
                </a:cubicBezTo>
                <a:cubicBezTo>
                  <a:pt x="43" y="9"/>
                  <a:pt x="45" y="7"/>
                  <a:pt x="47" y="5"/>
                </a:cubicBezTo>
                <a:cubicBezTo>
                  <a:pt x="47" y="5"/>
                  <a:pt x="47" y="4"/>
                  <a:pt x="46" y="4"/>
                </a:cubicBezTo>
                <a:cubicBezTo>
                  <a:pt x="45" y="6"/>
                  <a:pt x="43" y="7"/>
                  <a:pt x="42" y="8"/>
                </a:cubicBezTo>
                <a:cubicBezTo>
                  <a:pt x="41" y="9"/>
                  <a:pt x="41" y="9"/>
                  <a:pt x="40" y="10"/>
                </a:cubicBezTo>
                <a:cubicBezTo>
                  <a:pt x="40" y="10"/>
                  <a:pt x="40" y="9"/>
                  <a:pt x="40" y="9"/>
                </a:cubicBezTo>
                <a:cubicBezTo>
                  <a:pt x="41" y="7"/>
                  <a:pt x="43" y="6"/>
                  <a:pt x="44" y="4"/>
                </a:cubicBezTo>
                <a:cubicBezTo>
                  <a:pt x="44" y="4"/>
                  <a:pt x="44" y="4"/>
                  <a:pt x="44" y="4"/>
                </a:cubicBezTo>
                <a:cubicBezTo>
                  <a:pt x="47" y="4"/>
                  <a:pt x="49" y="4"/>
                  <a:pt x="52" y="4"/>
                </a:cubicBezTo>
                <a:close/>
                <a:moveTo>
                  <a:pt x="24" y="80"/>
                </a:moveTo>
                <a:cubicBezTo>
                  <a:pt x="24" y="80"/>
                  <a:pt x="24" y="80"/>
                  <a:pt x="24" y="80"/>
                </a:cubicBezTo>
                <a:cubicBezTo>
                  <a:pt x="21" y="82"/>
                  <a:pt x="19" y="84"/>
                  <a:pt x="17" y="87"/>
                </a:cubicBezTo>
                <a:cubicBezTo>
                  <a:pt x="18" y="85"/>
                  <a:pt x="20" y="82"/>
                  <a:pt x="22" y="80"/>
                </a:cubicBezTo>
                <a:cubicBezTo>
                  <a:pt x="22" y="80"/>
                  <a:pt x="23" y="80"/>
                  <a:pt x="24" y="80"/>
                </a:cubicBezTo>
                <a:close/>
                <a:moveTo>
                  <a:pt x="11" y="83"/>
                </a:moveTo>
                <a:cubicBezTo>
                  <a:pt x="12" y="83"/>
                  <a:pt x="13" y="82"/>
                  <a:pt x="14" y="82"/>
                </a:cubicBezTo>
                <a:cubicBezTo>
                  <a:pt x="11" y="84"/>
                  <a:pt x="9" y="86"/>
                  <a:pt x="6" y="89"/>
                </a:cubicBezTo>
                <a:cubicBezTo>
                  <a:pt x="7" y="87"/>
                  <a:pt x="9" y="85"/>
                  <a:pt x="11" y="8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39" name="Freeform 135"/>
          <p:cNvSpPr>
            <a:spLocks noEditPoints="1"/>
          </p:cNvSpPr>
          <p:nvPr/>
        </p:nvSpPr>
        <p:spPr bwMode="auto">
          <a:xfrm>
            <a:off x="7827962" y="1228725"/>
            <a:ext cx="592137" cy="596900"/>
          </a:xfrm>
          <a:custGeom>
            <a:gdLst>
              <a:gd fmla="*/ 14 w 158" name="T0"/>
              <a:gd fmla="*/ 3 h 159" name="T1"/>
              <a:gd fmla="*/ 95 w 158" name="T2"/>
              <a:gd fmla="*/ 114 h 159" name="T3"/>
              <a:gd fmla="*/ 124 w 158" name="T4"/>
              <a:gd fmla="*/ 95 h 159" name="T5"/>
              <a:gd fmla="*/ 47 w 158" name="T6"/>
              <a:gd fmla="*/ 29 h 159" name="T7"/>
              <a:gd fmla="*/ 42 w 158" name="T8"/>
              <a:gd fmla="*/ 31 h 159" name="T9"/>
              <a:gd fmla="*/ 58 w 158" name="T10"/>
              <a:gd fmla="*/ 36 h 159" name="T11"/>
              <a:gd fmla="*/ 58 w 158" name="T12"/>
              <a:gd fmla="*/ 54 h 159" name="T13"/>
              <a:gd fmla="*/ 61 w 158" name="T14"/>
              <a:gd fmla="*/ 56 h 159" name="T15"/>
              <a:gd fmla="*/ 64 w 158" name="T16"/>
              <a:gd fmla="*/ 56 h 159" name="T17"/>
              <a:gd fmla="*/ 114 w 158" name="T18"/>
              <a:gd fmla="*/ 108 h 159" name="T19"/>
              <a:gd fmla="*/ 130 w 158" name="T20"/>
              <a:gd fmla="*/ 146 h 159" name="T21"/>
              <a:gd fmla="*/ 122 w 158" name="T22"/>
              <a:gd fmla="*/ 134 h 159" name="T23"/>
              <a:gd fmla="*/ 124 w 158" name="T24"/>
              <a:gd fmla="*/ 143 h 159" name="T25"/>
              <a:gd fmla="*/ 129 w 158" name="T26"/>
              <a:gd fmla="*/ 136 h 159" name="T27"/>
              <a:gd fmla="*/ 127 w 158" name="T28"/>
              <a:gd fmla="*/ 99 h 159" name="T29"/>
              <a:gd fmla="*/ 86 w 158" name="T30"/>
              <a:gd fmla="*/ 95 h 159" name="T31"/>
              <a:gd fmla="*/ 101 w 158" name="T32"/>
              <a:gd fmla="*/ 73 h 159" name="T33"/>
              <a:gd fmla="*/ 101 w 158" name="T34"/>
              <a:gd fmla="*/ 76 h 159" name="T35"/>
              <a:gd fmla="*/ 93 w 158" name="T36"/>
              <a:gd fmla="*/ 84 h 159" name="T37"/>
              <a:gd fmla="*/ 101 w 158" name="T38"/>
              <a:gd fmla="*/ 117 h 159" name="T39"/>
              <a:gd fmla="*/ 100 w 158" name="T40"/>
              <a:gd fmla="*/ 82 h 159" name="T41"/>
              <a:gd fmla="*/ 98 w 158" name="T42"/>
              <a:gd fmla="*/ 113 h 159" name="T43"/>
              <a:gd fmla="*/ 91 w 158" name="T44"/>
              <a:gd fmla="*/ 98 h 159" name="T45"/>
              <a:gd fmla="*/ 107 w 158" name="T46"/>
              <a:gd fmla="*/ 126 h 159" name="T47"/>
              <a:gd fmla="*/ 108 w 158" name="T48"/>
              <a:gd fmla="*/ 103 h 159" name="T49"/>
              <a:gd fmla="*/ 108 w 158" name="T50"/>
              <a:gd fmla="*/ 126 h 159" name="T51"/>
              <a:gd fmla="*/ 103 w 158" name="T52"/>
              <a:gd fmla="*/ 111 h 159" name="T53"/>
              <a:gd fmla="*/ 112 w 158" name="T54"/>
              <a:gd fmla="*/ 83 h 159" name="T55"/>
              <a:gd fmla="*/ 58 w 158" name="T56"/>
              <a:gd fmla="*/ 60 h 159" name="T57"/>
              <a:gd fmla="*/ 65 w 158" name="T58"/>
              <a:gd fmla="*/ 55 h 159" name="T59"/>
              <a:gd fmla="*/ 58 w 158" name="T60"/>
              <a:gd fmla="*/ 60 h 159" name="T61"/>
              <a:gd fmla="*/ 69 w 158" name="T62"/>
              <a:gd fmla="*/ 73 h 159" name="T63"/>
              <a:gd fmla="*/ 67 w 158" name="T64"/>
              <a:gd fmla="*/ 68 h 159" name="T65"/>
              <a:gd fmla="*/ 75 w 158" name="T66"/>
              <a:gd fmla="*/ 82 h 159" name="T67"/>
              <a:gd fmla="*/ 84 w 158" name="T68"/>
              <a:gd fmla="*/ 79 h 159" name="T69"/>
              <a:gd fmla="*/ 88 w 158" name="T70"/>
              <a:gd fmla="*/ 61 h 159" name="T71"/>
              <a:gd fmla="*/ 86 w 158" name="T72"/>
              <a:gd fmla="*/ 59 h 159" name="T73"/>
              <a:gd fmla="*/ 76 w 158" name="T74"/>
              <a:gd fmla="*/ 51 h 159" name="T75"/>
              <a:gd fmla="*/ 46 w 158" name="T76"/>
              <a:gd fmla="*/ 44 h 159" name="T77"/>
              <a:gd fmla="*/ 58 w 158" name="T78"/>
              <a:gd fmla="*/ 37 h 159" name="T79"/>
              <a:gd fmla="*/ 89 w 158" name="T80"/>
              <a:gd fmla="*/ 88 h 159" name="T81"/>
              <a:gd fmla="*/ 108 w 158" name="T82"/>
              <a:gd fmla="*/ 128 h 159" name="T83"/>
              <a:gd fmla="*/ 108 w 158" name="T84"/>
              <a:gd fmla="*/ 128 h 159" name="T85"/>
              <a:gd fmla="*/ 120 w 158" name="T86"/>
              <a:gd fmla="*/ 143 h 159" name="T87"/>
              <a:gd fmla="*/ 131 w 158" name="T88"/>
              <a:gd fmla="*/ 117 h 159" name="T89"/>
              <a:gd fmla="*/ 129 w 158" name="T90"/>
              <a:gd fmla="*/ 150 h 159" name="T91"/>
              <a:gd fmla="*/ 132 w 158" name="T92"/>
              <a:gd fmla="*/ 153 h 159" name="T93"/>
              <a:gd fmla="*/ 147 w 158" name="T94"/>
              <a:gd fmla="*/ 122 h 159" name="T95"/>
              <a:gd fmla="*/ 142 w 158" name="T96"/>
              <a:gd fmla="*/ 151 h 159" name="T97"/>
              <a:gd fmla="*/ 151 w 158" name="T98"/>
              <a:gd fmla="*/ 130 h 159" name="T99"/>
              <a:gd fmla="*/ 91 w 158" name="T100"/>
              <a:gd fmla="*/ 64 h 159" name="T101"/>
              <a:gd fmla="*/ 7 w 158" name="T102"/>
              <a:gd fmla="*/ 5 h 159" name="T103"/>
              <a:gd fmla="*/ 42 w 158" name="T104"/>
              <a:gd fmla="*/ 26 h 159" name="T105"/>
              <a:gd fmla="*/ 35 w 158" name="T106"/>
              <a:gd fmla="*/ 32 h 159" name="T107"/>
              <a:gd fmla="*/ 137 w 158" name="T108"/>
              <a:gd fmla="*/ 154 h 159" name="T109"/>
              <a:gd fmla="*/ 147 w 158" name="T110"/>
              <a:gd fmla="*/ 124 h 159" name="T111"/>
              <a:gd fmla="*/ 145 w 158" name="T112"/>
              <a:gd fmla="*/ 153 h 159" name="T113"/>
              <a:gd fmla="*/ 143 w 158" name="T114"/>
              <a:gd fmla="*/ 155 h 15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59" w="158">
                <a:moveTo>
                  <a:pt x="157" y="141"/>
                </a:moveTo>
                <a:cubicBezTo>
                  <a:pt x="157" y="130"/>
                  <a:pt x="150" y="121"/>
                  <a:pt x="143" y="113"/>
                </a:cubicBezTo>
                <a:cubicBezTo>
                  <a:pt x="135" y="102"/>
                  <a:pt x="125" y="92"/>
                  <a:pt x="116" y="83"/>
                </a:cubicBezTo>
                <a:cubicBezTo>
                  <a:pt x="93" y="60"/>
                  <a:pt x="69" y="39"/>
                  <a:pt x="42" y="22"/>
                </a:cubicBezTo>
                <a:cubicBezTo>
                  <a:pt x="42" y="22"/>
                  <a:pt x="42" y="22"/>
                  <a:pt x="41" y="22"/>
                </a:cubicBezTo>
                <a:cubicBezTo>
                  <a:pt x="37" y="14"/>
                  <a:pt x="31" y="8"/>
                  <a:pt x="25" y="1"/>
                </a:cubicBezTo>
                <a:cubicBezTo>
                  <a:pt x="25" y="1"/>
                  <a:pt x="25" y="1"/>
                  <a:pt x="25" y="1"/>
                </a:cubicBezTo>
                <a:cubicBezTo>
                  <a:pt x="24" y="0"/>
                  <a:pt x="24" y="0"/>
                  <a:pt x="23" y="0"/>
                </a:cubicBezTo>
                <a:cubicBezTo>
                  <a:pt x="20" y="1"/>
                  <a:pt x="17" y="3"/>
                  <a:pt x="14" y="3"/>
                </a:cubicBezTo>
                <a:cubicBezTo>
                  <a:pt x="11" y="3"/>
                  <a:pt x="7" y="3"/>
                  <a:pt x="4" y="0"/>
                </a:cubicBezTo>
                <a:cubicBezTo>
                  <a:pt x="4" y="0"/>
                  <a:pt x="3" y="0"/>
                  <a:pt x="3" y="0"/>
                </a:cubicBezTo>
                <a:cubicBezTo>
                  <a:pt x="2" y="0"/>
                  <a:pt x="0" y="1"/>
                  <a:pt x="1" y="2"/>
                </a:cubicBezTo>
                <a:cubicBezTo>
                  <a:pt x="5" y="6"/>
                  <a:pt x="10" y="12"/>
                  <a:pt x="6" y="18"/>
                </a:cubicBezTo>
                <a:cubicBezTo>
                  <a:pt x="6" y="19"/>
                  <a:pt x="7" y="19"/>
                  <a:pt x="7" y="20"/>
                </a:cubicBezTo>
                <a:cubicBezTo>
                  <a:pt x="15" y="25"/>
                  <a:pt x="24" y="27"/>
                  <a:pt x="32" y="33"/>
                </a:cubicBezTo>
                <a:cubicBezTo>
                  <a:pt x="32" y="33"/>
                  <a:pt x="32" y="33"/>
                  <a:pt x="32" y="33"/>
                </a:cubicBezTo>
                <a:cubicBezTo>
                  <a:pt x="42" y="44"/>
                  <a:pt x="51" y="56"/>
                  <a:pt x="61" y="68"/>
                </a:cubicBezTo>
                <a:cubicBezTo>
                  <a:pt x="72" y="83"/>
                  <a:pt x="84" y="99"/>
                  <a:pt x="95" y="114"/>
                </a:cubicBezTo>
                <a:cubicBezTo>
                  <a:pt x="103" y="126"/>
                  <a:pt x="110" y="139"/>
                  <a:pt x="122" y="149"/>
                </a:cubicBezTo>
                <a:cubicBezTo>
                  <a:pt x="128" y="154"/>
                  <a:pt x="136" y="159"/>
                  <a:pt x="145" y="158"/>
                </a:cubicBezTo>
                <a:cubicBezTo>
                  <a:pt x="154" y="156"/>
                  <a:pt x="158" y="149"/>
                  <a:pt x="157" y="141"/>
                </a:cubicBezTo>
                <a:close/>
                <a:moveTo>
                  <a:pt x="116" y="139"/>
                </a:moveTo>
                <a:cubicBezTo>
                  <a:pt x="115" y="138"/>
                  <a:pt x="114" y="136"/>
                  <a:pt x="113" y="135"/>
                </a:cubicBezTo>
                <a:cubicBezTo>
                  <a:pt x="115" y="129"/>
                  <a:pt x="117" y="122"/>
                  <a:pt x="119" y="116"/>
                </a:cubicBezTo>
                <a:cubicBezTo>
                  <a:pt x="119" y="112"/>
                  <a:pt x="120" y="108"/>
                  <a:pt x="121" y="105"/>
                </a:cubicBezTo>
                <a:cubicBezTo>
                  <a:pt x="122" y="102"/>
                  <a:pt x="124" y="98"/>
                  <a:pt x="124" y="95"/>
                </a:cubicBezTo>
                <a:cubicBezTo>
                  <a:pt x="124" y="95"/>
                  <a:pt x="124" y="95"/>
                  <a:pt x="124" y="95"/>
                </a:cubicBezTo>
                <a:cubicBezTo>
                  <a:pt x="124" y="110"/>
                  <a:pt x="117" y="124"/>
                  <a:pt x="116" y="139"/>
                </a:cubicBezTo>
                <a:cubicBezTo>
                  <a:pt x="116" y="139"/>
                  <a:pt x="116" y="139"/>
                  <a:pt x="116" y="139"/>
                </a:cubicBezTo>
                <a:close/>
                <a:moveTo>
                  <a:pt x="47" y="29"/>
                </a:moveTo>
                <a:cubicBezTo>
                  <a:pt x="45" y="31"/>
                  <a:pt x="43" y="35"/>
                  <a:pt x="42" y="37"/>
                </a:cubicBezTo>
                <a:cubicBezTo>
                  <a:pt x="43" y="34"/>
                  <a:pt x="44" y="31"/>
                  <a:pt x="45" y="27"/>
                </a:cubicBezTo>
                <a:cubicBezTo>
                  <a:pt x="47" y="28"/>
                  <a:pt x="48" y="29"/>
                  <a:pt x="49" y="30"/>
                </a:cubicBezTo>
                <a:cubicBezTo>
                  <a:pt x="49" y="30"/>
                  <a:pt x="49" y="30"/>
                  <a:pt x="49" y="30"/>
                </a:cubicBezTo>
                <a:cubicBezTo>
                  <a:pt x="47" y="33"/>
                  <a:pt x="46" y="37"/>
                  <a:pt x="44" y="40"/>
                </a:cubicBezTo>
                <a:cubicBezTo>
                  <a:pt x="45" y="38"/>
                  <a:pt x="47" y="33"/>
                  <a:pt x="47" y="29"/>
                </a:cubicBezTo>
                <a:cubicBezTo>
                  <a:pt x="47" y="29"/>
                  <a:pt x="47" y="29"/>
                  <a:pt x="47" y="29"/>
                </a:cubicBezTo>
                <a:close/>
                <a:moveTo>
                  <a:pt x="39" y="27"/>
                </a:moveTo>
                <a:cubicBezTo>
                  <a:pt x="40" y="26"/>
                  <a:pt x="40" y="25"/>
                  <a:pt x="41" y="25"/>
                </a:cubicBezTo>
                <a:cubicBezTo>
                  <a:pt x="41" y="25"/>
                  <a:pt x="42" y="25"/>
                  <a:pt x="42" y="25"/>
                </a:cubicBezTo>
                <a:cubicBezTo>
                  <a:pt x="41" y="27"/>
                  <a:pt x="40" y="28"/>
                  <a:pt x="40" y="30"/>
                </a:cubicBezTo>
                <a:cubicBezTo>
                  <a:pt x="36" y="36"/>
                  <a:pt x="39" y="29"/>
                  <a:pt x="39" y="27"/>
                </a:cubicBezTo>
                <a:cubicBezTo>
                  <a:pt x="39" y="27"/>
                  <a:pt x="39" y="27"/>
                  <a:pt x="39" y="27"/>
                </a:cubicBezTo>
                <a:close/>
                <a:moveTo>
                  <a:pt x="45" y="27"/>
                </a:moveTo>
                <a:cubicBezTo>
                  <a:pt x="44" y="28"/>
                  <a:pt x="43" y="30"/>
                  <a:pt x="42" y="31"/>
                </a:cubicBezTo>
                <a:cubicBezTo>
                  <a:pt x="42" y="32"/>
                  <a:pt x="40" y="36"/>
                  <a:pt x="41" y="33"/>
                </a:cubicBezTo>
                <a:cubicBezTo>
                  <a:pt x="42" y="31"/>
                  <a:pt x="43" y="28"/>
                  <a:pt x="43" y="26"/>
                </a:cubicBezTo>
                <a:cubicBezTo>
                  <a:pt x="43" y="26"/>
                  <a:pt x="44" y="27"/>
                  <a:pt x="45" y="27"/>
                </a:cubicBezTo>
                <a:close/>
                <a:moveTo>
                  <a:pt x="52" y="32"/>
                </a:moveTo>
                <a:cubicBezTo>
                  <a:pt x="51" y="36"/>
                  <a:pt x="49" y="39"/>
                  <a:pt x="47" y="42"/>
                </a:cubicBezTo>
                <a:cubicBezTo>
                  <a:pt x="48" y="40"/>
                  <a:pt x="49" y="34"/>
                  <a:pt x="50" y="31"/>
                </a:cubicBezTo>
                <a:cubicBezTo>
                  <a:pt x="50" y="31"/>
                  <a:pt x="50" y="31"/>
                  <a:pt x="50" y="31"/>
                </a:cubicBezTo>
                <a:cubicBezTo>
                  <a:pt x="51" y="31"/>
                  <a:pt x="52" y="32"/>
                  <a:pt x="52" y="32"/>
                </a:cubicBezTo>
                <a:close/>
                <a:moveTo>
                  <a:pt x="58" y="36"/>
                </a:moveTo>
                <a:cubicBezTo>
                  <a:pt x="55" y="40"/>
                  <a:pt x="53" y="44"/>
                  <a:pt x="51" y="48"/>
                </a:cubicBezTo>
                <a:cubicBezTo>
                  <a:pt x="53" y="45"/>
                  <a:pt x="55" y="39"/>
                  <a:pt x="56" y="35"/>
                </a:cubicBezTo>
                <a:cubicBezTo>
                  <a:pt x="56" y="35"/>
                  <a:pt x="57" y="36"/>
                  <a:pt x="58" y="36"/>
                </a:cubicBezTo>
                <a:close/>
                <a:moveTo>
                  <a:pt x="61" y="39"/>
                </a:moveTo>
                <a:cubicBezTo>
                  <a:pt x="59" y="43"/>
                  <a:pt x="56" y="49"/>
                  <a:pt x="55" y="53"/>
                </a:cubicBezTo>
                <a:cubicBezTo>
                  <a:pt x="56" y="48"/>
                  <a:pt x="58" y="42"/>
                  <a:pt x="58" y="37"/>
                </a:cubicBezTo>
                <a:cubicBezTo>
                  <a:pt x="59" y="37"/>
                  <a:pt x="60" y="38"/>
                  <a:pt x="61" y="39"/>
                </a:cubicBezTo>
                <a:close/>
                <a:moveTo>
                  <a:pt x="64" y="41"/>
                </a:moveTo>
                <a:cubicBezTo>
                  <a:pt x="62" y="45"/>
                  <a:pt x="60" y="50"/>
                  <a:pt x="58" y="54"/>
                </a:cubicBezTo>
                <a:cubicBezTo>
                  <a:pt x="57" y="56"/>
                  <a:pt x="57" y="56"/>
                  <a:pt x="58" y="54"/>
                </a:cubicBezTo>
                <a:cubicBezTo>
                  <a:pt x="58" y="52"/>
                  <a:pt x="58" y="51"/>
                  <a:pt x="59" y="49"/>
                </a:cubicBezTo>
                <a:cubicBezTo>
                  <a:pt x="59" y="46"/>
                  <a:pt x="60" y="42"/>
                  <a:pt x="62" y="39"/>
                </a:cubicBezTo>
                <a:cubicBezTo>
                  <a:pt x="62" y="40"/>
                  <a:pt x="63" y="40"/>
                  <a:pt x="64" y="41"/>
                </a:cubicBezTo>
                <a:close/>
                <a:moveTo>
                  <a:pt x="68" y="44"/>
                </a:moveTo>
                <a:cubicBezTo>
                  <a:pt x="68" y="44"/>
                  <a:pt x="68" y="44"/>
                  <a:pt x="68" y="44"/>
                </a:cubicBezTo>
                <a:cubicBezTo>
                  <a:pt x="66" y="46"/>
                  <a:pt x="65" y="48"/>
                  <a:pt x="64" y="51"/>
                </a:cubicBezTo>
                <a:cubicBezTo>
                  <a:pt x="63" y="52"/>
                  <a:pt x="62" y="53"/>
                  <a:pt x="61" y="55"/>
                </a:cubicBezTo>
                <a:cubicBezTo>
                  <a:pt x="61" y="55"/>
                  <a:pt x="61" y="55"/>
                  <a:pt x="61" y="56"/>
                </a:cubicBezTo>
                <a:cubicBezTo>
                  <a:pt x="62" y="51"/>
                  <a:pt x="63" y="46"/>
                  <a:pt x="65" y="42"/>
                </a:cubicBezTo>
                <a:cubicBezTo>
                  <a:pt x="66" y="42"/>
                  <a:pt x="67" y="43"/>
                  <a:pt x="68" y="44"/>
                </a:cubicBezTo>
                <a:close/>
                <a:moveTo>
                  <a:pt x="73" y="48"/>
                </a:moveTo>
                <a:cubicBezTo>
                  <a:pt x="72" y="50"/>
                  <a:pt x="70" y="52"/>
                  <a:pt x="69" y="55"/>
                </a:cubicBezTo>
                <a:cubicBezTo>
                  <a:pt x="68" y="56"/>
                  <a:pt x="68" y="58"/>
                  <a:pt x="67" y="59"/>
                </a:cubicBezTo>
                <a:cubicBezTo>
                  <a:pt x="66" y="61"/>
                  <a:pt x="64" y="64"/>
                  <a:pt x="64" y="65"/>
                </a:cubicBezTo>
                <a:cubicBezTo>
                  <a:pt x="64" y="59"/>
                  <a:pt x="68" y="52"/>
                  <a:pt x="70" y="47"/>
                </a:cubicBezTo>
                <a:cubicBezTo>
                  <a:pt x="71" y="46"/>
                  <a:pt x="70" y="46"/>
                  <a:pt x="70" y="46"/>
                </a:cubicBezTo>
                <a:cubicBezTo>
                  <a:pt x="67" y="49"/>
                  <a:pt x="65" y="53"/>
                  <a:pt x="64" y="56"/>
                </a:cubicBezTo>
                <a:cubicBezTo>
                  <a:pt x="64" y="56"/>
                  <a:pt x="64" y="55"/>
                  <a:pt x="65" y="54"/>
                </a:cubicBezTo>
                <a:cubicBezTo>
                  <a:pt x="66" y="51"/>
                  <a:pt x="67" y="48"/>
                  <a:pt x="68" y="44"/>
                </a:cubicBezTo>
                <a:cubicBezTo>
                  <a:pt x="70" y="46"/>
                  <a:pt x="72" y="47"/>
                  <a:pt x="73" y="48"/>
                </a:cubicBezTo>
                <a:close/>
                <a:moveTo>
                  <a:pt x="76" y="50"/>
                </a:moveTo>
                <a:cubicBezTo>
                  <a:pt x="73" y="54"/>
                  <a:pt x="71" y="58"/>
                  <a:pt x="70" y="61"/>
                </a:cubicBezTo>
                <a:cubicBezTo>
                  <a:pt x="71" y="57"/>
                  <a:pt x="72" y="53"/>
                  <a:pt x="74" y="49"/>
                </a:cubicBezTo>
                <a:cubicBezTo>
                  <a:pt x="74" y="49"/>
                  <a:pt x="75" y="50"/>
                  <a:pt x="76" y="50"/>
                </a:cubicBezTo>
                <a:close/>
                <a:moveTo>
                  <a:pt x="120" y="91"/>
                </a:moveTo>
                <a:cubicBezTo>
                  <a:pt x="117" y="96"/>
                  <a:pt x="116" y="102"/>
                  <a:pt x="114" y="108"/>
                </a:cubicBezTo>
                <a:cubicBezTo>
                  <a:pt x="113" y="111"/>
                  <a:pt x="112" y="114"/>
                  <a:pt x="110" y="117"/>
                </a:cubicBezTo>
                <a:cubicBezTo>
                  <a:pt x="113" y="107"/>
                  <a:pt x="115" y="97"/>
                  <a:pt x="116" y="87"/>
                </a:cubicBezTo>
                <a:cubicBezTo>
                  <a:pt x="117" y="88"/>
                  <a:pt x="118" y="89"/>
                  <a:pt x="120" y="91"/>
                </a:cubicBezTo>
                <a:close/>
                <a:moveTo>
                  <a:pt x="140" y="114"/>
                </a:moveTo>
                <a:cubicBezTo>
                  <a:pt x="138" y="120"/>
                  <a:pt x="137" y="126"/>
                  <a:pt x="135" y="132"/>
                </a:cubicBezTo>
                <a:cubicBezTo>
                  <a:pt x="135" y="135"/>
                  <a:pt x="133" y="139"/>
                  <a:pt x="132" y="142"/>
                </a:cubicBezTo>
                <a:cubicBezTo>
                  <a:pt x="131" y="143"/>
                  <a:pt x="130" y="145"/>
                  <a:pt x="130" y="146"/>
                </a:cubicBezTo>
                <a:cubicBezTo>
                  <a:pt x="130" y="146"/>
                  <a:pt x="130" y="147"/>
                  <a:pt x="130" y="147"/>
                </a:cubicBezTo>
                <a:cubicBezTo>
                  <a:pt x="130" y="147"/>
                  <a:pt x="130" y="146"/>
                  <a:pt x="130" y="146"/>
                </a:cubicBezTo>
                <a:cubicBezTo>
                  <a:pt x="130" y="140"/>
                  <a:pt x="133" y="135"/>
                  <a:pt x="135" y="130"/>
                </a:cubicBezTo>
                <a:cubicBezTo>
                  <a:pt x="136" y="124"/>
                  <a:pt x="138" y="118"/>
                  <a:pt x="139" y="112"/>
                </a:cubicBezTo>
                <a:cubicBezTo>
                  <a:pt x="139" y="113"/>
                  <a:pt x="140" y="113"/>
                  <a:pt x="140" y="114"/>
                </a:cubicBezTo>
                <a:close/>
                <a:moveTo>
                  <a:pt x="130" y="102"/>
                </a:moveTo>
                <a:cubicBezTo>
                  <a:pt x="128" y="108"/>
                  <a:pt x="128" y="114"/>
                  <a:pt x="126" y="119"/>
                </a:cubicBezTo>
                <a:cubicBezTo>
                  <a:pt x="126" y="123"/>
                  <a:pt x="124" y="126"/>
                  <a:pt x="124" y="129"/>
                </a:cubicBezTo>
                <a:cubicBezTo>
                  <a:pt x="123" y="133"/>
                  <a:pt x="122" y="137"/>
                  <a:pt x="121" y="140"/>
                </a:cubicBezTo>
                <a:cubicBezTo>
                  <a:pt x="120" y="143"/>
                  <a:pt x="121" y="141"/>
                  <a:pt x="121" y="140"/>
                </a:cubicBezTo>
                <a:cubicBezTo>
                  <a:pt x="121" y="138"/>
                  <a:pt x="122" y="136"/>
                  <a:pt x="122" y="134"/>
                </a:cubicBezTo>
                <a:cubicBezTo>
                  <a:pt x="123" y="130"/>
                  <a:pt x="124" y="126"/>
                  <a:pt x="125" y="123"/>
                </a:cubicBezTo>
                <a:cubicBezTo>
                  <a:pt x="127" y="115"/>
                  <a:pt x="127" y="107"/>
                  <a:pt x="128" y="100"/>
                </a:cubicBezTo>
                <a:cubicBezTo>
                  <a:pt x="129" y="100"/>
                  <a:pt x="130" y="101"/>
                  <a:pt x="130" y="102"/>
                </a:cubicBezTo>
                <a:close/>
                <a:moveTo>
                  <a:pt x="131" y="103"/>
                </a:moveTo>
                <a:cubicBezTo>
                  <a:pt x="132" y="104"/>
                  <a:pt x="133" y="105"/>
                  <a:pt x="133" y="106"/>
                </a:cubicBezTo>
                <a:cubicBezTo>
                  <a:pt x="132" y="113"/>
                  <a:pt x="130" y="120"/>
                  <a:pt x="128" y="127"/>
                </a:cubicBezTo>
                <a:cubicBezTo>
                  <a:pt x="127" y="130"/>
                  <a:pt x="126" y="133"/>
                  <a:pt x="126" y="136"/>
                </a:cubicBezTo>
                <a:cubicBezTo>
                  <a:pt x="125" y="138"/>
                  <a:pt x="125" y="139"/>
                  <a:pt x="125" y="141"/>
                </a:cubicBezTo>
                <a:cubicBezTo>
                  <a:pt x="125" y="142"/>
                  <a:pt x="123" y="148"/>
                  <a:pt x="124" y="143"/>
                </a:cubicBezTo>
                <a:cubicBezTo>
                  <a:pt x="125" y="136"/>
                  <a:pt x="127" y="129"/>
                  <a:pt x="128" y="122"/>
                </a:cubicBezTo>
                <a:cubicBezTo>
                  <a:pt x="129" y="118"/>
                  <a:pt x="129" y="114"/>
                  <a:pt x="129" y="111"/>
                </a:cubicBezTo>
                <a:cubicBezTo>
                  <a:pt x="129" y="108"/>
                  <a:pt x="131" y="106"/>
                  <a:pt x="131" y="103"/>
                </a:cubicBezTo>
                <a:close/>
                <a:moveTo>
                  <a:pt x="134" y="109"/>
                </a:moveTo>
                <a:cubicBezTo>
                  <a:pt x="134" y="108"/>
                  <a:pt x="134" y="107"/>
                  <a:pt x="134" y="107"/>
                </a:cubicBezTo>
                <a:cubicBezTo>
                  <a:pt x="134" y="107"/>
                  <a:pt x="134" y="107"/>
                  <a:pt x="134" y="106"/>
                </a:cubicBezTo>
                <a:cubicBezTo>
                  <a:pt x="135" y="108"/>
                  <a:pt x="137" y="110"/>
                  <a:pt x="138" y="111"/>
                </a:cubicBezTo>
                <a:cubicBezTo>
                  <a:pt x="134" y="122"/>
                  <a:pt x="133" y="134"/>
                  <a:pt x="128" y="144"/>
                </a:cubicBezTo>
                <a:cubicBezTo>
                  <a:pt x="129" y="142"/>
                  <a:pt x="128" y="138"/>
                  <a:pt x="129" y="136"/>
                </a:cubicBezTo>
                <a:cubicBezTo>
                  <a:pt x="129" y="132"/>
                  <a:pt x="130" y="129"/>
                  <a:pt x="131" y="125"/>
                </a:cubicBezTo>
                <a:cubicBezTo>
                  <a:pt x="132" y="120"/>
                  <a:pt x="133" y="114"/>
                  <a:pt x="134" y="109"/>
                </a:cubicBezTo>
                <a:close/>
                <a:moveTo>
                  <a:pt x="127" y="99"/>
                </a:moveTo>
                <a:cubicBezTo>
                  <a:pt x="125" y="105"/>
                  <a:pt x="123" y="112"/>
                  <a:pt x="122" y="119"/>
                </a:cubicBezTo>
                <a:cubicBezTo>
                  <a:pt x="121" y="122"/>
                  <a:pt x="120" y="126"/>
                  <a:pt x="119" y="130"/>
                </a:cubicBezTo>
                <a:cubicBezTo>
                  <a:pt x="119" y="132"/>
                  <a:pt x="118" y="134"/>
                  <a:pt x="117" y="136"/>
                </a:cubicBezTo>
                <a:cubicBezTo>
                  <a:pt x="116" y="140"/>
                  <a:pt x="117" y="137"/>
                  <a:pt x="117" y="135"/>
                </a:cubicBezTo>
                <a:cubicBezTo>
                  <a:pt x="119" y="122"/>
                  <a:pt x="124" y="109"/>
                  <a:pt x="125" y="96"/>
                </a:cubicBezTo>
                <a:cubicBezTo>
                  <a:pt x="126" y="97"/>
                  <a:pt x="126" y="98"/>
                  <a:pt x="127" y="99"/>
                </a:cubicBezTo>
                <a:close/>
                <a:moveTo>
                  <a:pt x="123" y="95"/>
                </a:moveTo>
                <a:cubicBezTo>
                  <a:pt x="121" y="100"/>
                  <a:pt x="120" y="106"/>
                  <a:pt x="119" y="112"/>
                </a:cubicBezTo>
                <a:cubicBezTo>
                  <a:pt x="118" y="116"/>
                  <a:pt x="117" y="120"/>
                  <a:pt x="116" y="123"/>
                </a:cubicBezTo>
                <a:cubicBezTo>
                  <a:pt x="115" y="125"/>
                  <a:pt x="115" y="127"/>
                  <a:pt x="114" y="129"/>
                </a:cubicBezTo>
                <a:cubicBezTo>
                  <a:pt x="115" y="124"/>
                  <a:pt x="116" y="117"/>
                  <a:pt x="117" y="112"/>
                </a:cubicBezTo>
                <a:cubicBezTo>
                  <a:pt x="119" y="108"/>
                  <a:pt x="119" y="104"/>
                  <a:pt x="119" y="100"/>
                </a:cubicBezTo>
                <a:cubicBezTo>
                  <a:pt x="119" y="97"/>
                  <a:pt x="120" y="94"/>
                  <a:pt x="120" y="91"/>
                </a:cubicBezTo>
                <a:cubicBezTo>
                  <a:pt x="121" y="93"/>
                  <a:pt x="122" y="94"/>
                  <a:pt x="123" y="95"/>
                </a:cubicBezTo>
                <a:close/>
                <a:moveTo>
                  <a:pt x="86" y="95"/>
                </a:moveTo>
                <a:cubicBezTo>
                  <a:pt x="87" y="94"/>
                  <a:pt x="88" y="91"/>
                  <a:pt x="89" y="90"/>
                </a:cubicBezTo>
                <a:cubicBezTo>
                  <a:pt x="88" y="92"/>
                  <a:pt x="87" y="95"/>
                  <a:pt x="87" y="98"/>
                </a:cubicBezTo>
                <a:cubicBezTo>
                  <a:pt x="86" y="96"/>
                  <a:pt x="84" y="95"/>
                  <a:pt x="83" y="93"/>
                </a:cubicBezTo>
                <a:cubicBezTo>
                  <a:pt x="83" y="93"/>
                  <a:pt x="83" y="93"/>
                  <a:pt x="83" y="93"/>
                </a:cubicBezTo>
                <a:cubicBezTo>
                  <a:pt x="85" y="92"/>
                  <a:pt x="84" y="92"/>
                  <a:pt x="85" y="91"/>
                </a:cubicBezTo>
                <a:cubicBezTo>
                  <a:pt x="85" y="91"/>
                  <a:pt x="85" y="94"/>
                  <a:pt x="85" y="95"/>
                </a:cubicBezTo>
                <a:cubicBezTo>
                  <a:pt x="85" y="95"/>
                  <a:pt x="85" y="95"/>
                  <a:pt x="86" y="95"/>
                </a:cubicBezTo>
                <a:close/>
                <a:moveTo>
                  <a:pt x="93" y="84"/>
                </a:moveTo>
                <a:cubicBezTo>
                  <a:pt x="97" y="81"/>
                  <a:pt x="100" y="77"/>
                  <a:pt x="101" y="73"/>
                </a:cubicBezTo>
                <a:cubicBezTo>
                  <a:pt x="102" y="74"/>
                  <a:pt x="103" y="75"/>
                  <a:pt x="104" y="76"/>
                </a:cubicBezTo>
                <a:cubicBezTo>
                  <a:pt x="104" y="76"/>
                  <a:pt x="104" y="76"/>
                  <a:pt x="104" y="76"/>
                </a:cubicBezTo>
                <a:cubicBezTo>
                  <a:pt x="103" y="81"/>
                  <a:pt x="102" y="87"/>
                  <a:pt x="100" y="92"/>
                </a:cubicBezTo>
                <a:cubicBezTo>
                  <a:pt x="99" y="97"/>
                  <a:pt x="97" y="103"/>
                  <a:pt x="96" y="108"/>
                </a:cubicBezTo>
                <a:cubicBezTo>
                  <a:pt x="97" y="102"/>
                  <a:pt x="97" y="97"/>
                  <a:pt x="99" y="92"/>
                </a:cubicBezTo>
                <a:cubicBezTo>
                  <a:pt x="100" y="86"/>
                  <a:pt x="101" y="80"/>
                  <a:pt x="102" y="74"/>
                </a:cubicBezTo>
                <a:cubicBezTo>
                  <a:pt x="102" y="74"/>
                  <a:pt x="101" y="74"/>
                  <a:pt x="101" y="74"/>
                </a:cubicBezTo>
                <a:cubicBezTo>
                  <a:pt x="101" y="75"/>
                  <a:pt x="101" y="75"/>
                  <a:pt x="101" y="76"/>
                </a:cubicBezTo>
                <a:cubicBezTo>
                  <a:pt x="101" y="76"/>
                  <a:pt x="101" y="76"/>
                  <a:pt x="101" y="76"/>
                </a:cubicBezTo>
                <a:cubicBezTo>
                  <a:pt x="100" y="81"/>
                  <a:pt x="99" y="85"/>
                  <a:pt x="97" y="89"/>
                </a:cubicBezTo>
                <a:cubicBezTo>
                  <a:pt x="96" y="94"/>
                  <a:pt x="95" y="99"/>
                  <a:pt x="94" y="103"/>
                </a:cubicBezTo>
                <a:cubicBezTo>
                  <a:pt x="93" y="106"/>
                  <a:pt x="94" y="101"/>
                  <a:pt x="94" y="100"/>
                </a:cubicBezTo>
                <a:cubicBezTo>
                  <a:pt x="94" y="97"/>
                  <a:pt x="94" y="94"/>
                  <a:pt x="95" y="91"/>
                </a:cubicBezTo>
                <a:cubicBezTo>
                  <a:pt x="96" y="87"/>
                  <a:pt x="98" y="84"/>
                  <a:pt x="98" y="80"/>
                </a:cubicBezTo>
                <a:cubicBezTo>
                  <a:pt x="98" y="79"/>
                  <a:pt x="97" y="79"/>
                  <a:pt x="97" y="80"/>
                </a:cubicBezTo>
                <a:cubicBezTo>
                  <a:pt x="96" y="84"/>
                  <a:pt x="94" y="88"/>
                  <a:pt x="93" y="93"/>
                </a:cubicBezTo>
                <a:cubicBezTo>
                  <a:pt x="93" y="90"/>
                  <a:pt x="93" y="87"/>
                  <a:pt x="93" y="84"/>
                </a:cubicBezTo>
                <a:cubicBezTo>
                  <a:pt x="93" y="84"/>
                  <a:pt x="93" y="84"/>
                  <a:pt x="93" y="84"/>
                </a:cubicBezTo>
                <a:close/>
                <a:moveTo>
                  <a:pt x="101" y="117"/>
                </a:moveTo>
                <a:cubicBezTo>
                  <a:pt x="101" y="117"/>
                  <a:pt x="101" y="117"/>
                  <a:pt x="101" y="118"/>
                </a:cubicBezTo>
                <a:cubicBezTo>
                  <a:pt x="100" y="116"/>
                  <a:pt x="99" y="115"/>
                  <a:pt x="98" y="113"/>
                </a:cubicBezTo>
                <a:cubicBezTo>
                  <a:pt x="98" y="114"/>
                  <a:pt x="98" y="114"/>
                  <a:pt x="98" y="113"/>
                </a:cubicBezTo>
                <a:cubicBezTo>
                  <a:pt x="100" y="108"/>
                  <a:pt x="102" y="103"/>
                  <a:pt x="103" y="98"/>
                </a:cubicBezTo>
                <a:cubicBezTo>
                  <a:pt x="104" y="95"/>
                  <a:pt x="105" y="92"/>
                  <a:pt x="106" y="89"/>
                </a:cubicBezTo>
                <a:cubicBezTo>
                  <a:pt x="106" y="88"/>
                  <a:pt x="107" y="87"/>
                  <a:pt x="107" y="85"/>
                </a:cubicBezTo>
                <a:cubicBezTo>
                  <a:pt x="106" y="90"/>
                  <a:pt x="105" y="95"/>
                  <a:pt x="104" y="99"/>
                </a:cubicBezTo>
                <a:cubicBezTo>
                  <a:pt x="103" y="105"/>
                  <a:pt x="102" y="112"/>
                  <a:pt x="101" y="117"/>
                </a:cubicBezTo>
                <a:close/>
                <a:moveTo>
                  <a:pt x="92" y="98"/>
                </a:moveTo>
                <a:cubicBezTo>
                  <a:pt x="92" y="97"/>
                  <a:pt x="92" y="96"/>
                  <a:pt x="93" y="94"/>
                </a:cubicBezTo>
                <a:cubicBezTo>
                  <a:pt x="94" y="91"/>
                  <a:pt x="95" y="88"/>
                  <a:pt x="96" y="85"/>
                </a:cubicBezTo>
                <a:cubicBezTo>
                  <a:pt x="96" y="85"/>
                  <a:pt x="97" y="80"/>
                  <a:pt x="97" y="82"/>
                </a:cubicBezTo>
                <a:cubicBezTo>
                  <a:pt x="97" y="84"/>
                  <a:pt x="96" y="86"/>
                  <a:pt x="96" y="87"/>
                </a:cubicBezTo>
                <a:cubicBezTo>
                  <a:pt x="93" y="93"/>
                  <a:pt x="93" y="99"/>
                  <a:pt x="92" y="106"/>
                </a:cubicBezTo>
                <a:cubicBezTo>
                  <a:pt x="92" y="106"/>
                  <a:pt x="93" y="106"/>
                  <a:pt x="93" y="106"/>
                </a:cubicBezTo>
                <a:cubicBezTo>
                  <a:pt x="96" y="101"/>
                  <a:pt x="96" y="96"/>
                  <a:pt x="97" y="91"/>
                </a:cubicBezTo>
                <a:cubicBezTo>
                  <a:pt x="98" y="88"/>
                  <a:pt x="99" y="85"/>
                  <a:pt x="100" y="82"/>
                </a:cubicBezTo>
                <a:cubicBezTo>
                  <a:pt x="100" y="82"/>
                  <a:pt x="100" y="82"/>
                  <a:pt x="100" y="82"/>
                </a:cubicBezTo>
                <a:cubicBezTo>
                  <a:pt x="99" y="85"/>
                  <a:pt x="99" y="89"/>
                  <a:pt x="98" y="92"/>
                </a:cubicBezTo>
                <a:cubicBezTo>
                  <a:pt x="96" y="97"/>
                  <a:pt x="96" y="103"/>
                  <a:pt x="95" y="109"/>
                </a:cubicBezTo>
                <a:cubicBezTo>
                  <a:pt x="95" y="109"/>
                  <a:pt x="95" y="109"/>
                  <a:pt x="95" y="109"/>
                </a:cubicBezTo>
                <a:cubicBezTo>
                  <a:pt x="93" y="107"/>
                  <a:pt x="92" y="105"/>
                  <a:pt x="90" y="103"/>
                </a:cubicBezTo>
                <a:cubicBezTo>
                  <a:pt x="90" y="103"/>
                  <a:pt x="90" y="103"/>
                  <a:pt x="90" y="102"/>
                </a:cubicBezTo>
                <a:cubicBezTo>
                  <a:pt x="91" y="101"/>
                  <a:pt x="91" y="99"/>
                  <a:pt x="92" y="98"/>
                </a:cubicBezTo>
                <a:close/>
                <a:moveTo>
                  <a:pt x="98" y="113"/>
                </a:moveTo>
                <a:cubicBezTo>
                  <a:pt x="98" y="113"/>
                  <a:pt x="98" y="113"/>
                  <a:pt x="98" y="113"/>
                </a:cubicBezTo>
                <a:cubicBezTo>
                  <a:pt x="97" y="112"/>
                  <a:pt x="96" y="111"/>
                  <a:pt x="95" y="109"/>
                </a:cubicBezTo>
                <a:cubicBezTo>
                  <a:pt x="95" y="110"/>
                  <a:pt x="96" y="110"/>
                  <a:pt x="96" y="109"/>
                </a:cubicBezTo>
                <a:cubicBezTo>
                  <a:pt x="100" y="99"/>
                  <a:pt x="102" y="88"/>
                  <a:pt x="104" y="78"/>
                </a:cubicBezTo>
                <a:cubicBezTo>
                  <a:pt x="104" y="80"/>
                  <a:pt x="104" y="83"/>
                  <a:pt x="103" y="85"/>
                </a:cubicBezTo>
                <a:cubicBezTo>
                  <a:pt x="103" y="88"/>
                  <a:pt x="102" y="91"/>
                  <a:pt x="101" y="94"/>
                </a:cubicBezTo>
                <a:cubicBezTo>
                  <a:pt x="100" y="100"/>
                  <a:pt x="99" y="107"/>
                  <a:pt x="98" y="113"/>
                </a:cubicBezTo>
                <a:close/>
                <a:moveTo>
                  <a:pt x="93" y="86"/>
                </a:moveTo>
                <a:cubicBezTo>
                  <a:pt x="93" y="90"/>
                  <a:pt x="92" y="94"/>
                  <a:pt x="91" y="97"/>
                </a:cubicBezTo>
                <a:cubicBezTo>
                  <a:pt x="91" y="97"/>
                  <a:pt x="91" y="98"/>
                  <a:pt x="91" y="98"/>
                </a:cubicBezTo>
                <a:cubicBezTo>
                  <a:pt x="91" y="98"/>
                  <a:pt x="91" y="98"/>
                  <a:pt x="91" y="99"/>
                </a:cubicBezTo>
                <a:cubicBezTo>
                  <a:pt x="90" y="100"/>
                  <a:pt x="89" y="101"/>
                  <a:pt x="90" y="101"/>
                </a:cubicBezTo>
                <a:cubicBezTo>
                  <a:pt x="90" y="101"/>
                  <a:pt x="90" y="102"/>
                  <a:pt x="90" y="102"/>
                </a:cubicBezTo>
                <a:cubicBezTo>
                  <a:pt x="89" y="101"/>
                  <a:pt x="88" y="100"/>
                  <a:pt x="87" y="99"/>
                </a:cubicBezTo>
                <a:cubicBezTo>
                  <a:pt x="87" y="99"/>
                  <a:pt x="87" y="99"/>
                  <a:pt x="87" y="98"/>
                </a:cubicBezTo>
                <a:cubicBezTo>
                  <a:pt x="89" y="96"/>
                  <a:pt x="90" y="94"/>
                  <a:pt x="90" y="91"/>
                </a:cubicBezTo>
                <a:cubicBezTo>
                  <a:pt x="91" y="90"/>
                  <a:pt x="91" y="88"/>
                  <a:pt x="92" y="87"/>
                </a:cubicBezTo>
                <a:cubicBezTo>
                  <a:pt x="93" y="85"/>
                  <a:pt x="93" y="85"/>
                  <a:pt x="93" y="86"/>
                </a:cubicBezTo>
                <a:close/>
                <a:moveTo>
                  <a:pt x="107" y="126"/>
                </a:moveTo>
                <a:cubicBezTo>
                  <a:pt x="107" y="126"/>
                  <a:pt x="107" y="127"/>
                  <a:pt x="107" y="127"/>
                </a:cubicBezTo>
                <a:cubicBezTo>
                  <a:pt x="106" y="126"/>
                  <a:pt x="105" y="124"/>
                  <a:pt x="105" y="123"/>
                </a:cubicBezTo>
                <a:cubicBezTo>
                  <a:pt x="103" y="121"/>
                  <a:pt x="102" y="120"/>
                  <a:pt x="101" y="118"/>
                </a:cubicBezTo>
                <a:cubicBezTo>
                  <a:pt x="101" y="118"/>
                  <a:pt x="101" y="118"/>
                  <a:pt x="101" y="118"/>
                </a:cubicBezTo>
                <a:cubicBezTo>
                  <a:pt x="102" y="117"/>
                  <a:pt x="102" y="117"/>
                  <a:pt x="102" y="116"/>
                </a:cubicBezTo>
                <a:cubicBezTo>
                  <a:pt x="102" y="116"/>
                  <a:pt x="102" y="116"/>
                  <a:pt x="102" y="115"/>
                </a:cubicBezTo>
                <a:cubicBezTo>
                  <a:pt x="104" y="110"/>
                  <a:pt x="105" y="104"/>
                  <a:pt x="107" y="99"/>
                </a:cubicBezTo>
                <a:cubicBezTo>
                  <a:pt x="108" y="97"/>
                  <a:pt x="109" y="94"/>
                  <a:pt x="110" y="92"/>
                </a:cubicBezTo>
                <a:cubicBezTo>
                  <a:pt x="110" y="96"/>
                  <a:pt x="109" y="99"/>
                  <a:pt x="108" y="103"/>
                </a:cubicBezTo>
                <a:cubicBezTo>
                  <a:pt x="106" y="109"/>
                  <a:pt x="107" y="116"/>
                  <a:pt x="104" y="122"/>
                </a:cubicBezTo>
                <a:cubicBezTo>
                  <a:pt x="104" y="122"/>
                  <a:pt x="104" y="122"/>
                  <a:pt x="105" y="122"/>
                </a:cubicBezTo>
                <a:cubicBezTo>
                  <a:pt x="107" y="116"/>
                  <a:pt x="108" y="110"/>
                  <a:pt x="110" y="104"/>
                </a:cubicBezTo>
                <a:cubicBezTo>
                  <a:pt x="111" y="102"/>
                  <a:pt x="112" y="99"/>
                  <a:pt x="112" y="96"/>
                </a:cubicBezTo>
                <a:cubicBezTo>
                  <a:pt x="113" y="94"/>
                  <a:pt x="115" y="90"/>
                  <a:pt x="115" y="88"/>
                </a:cubicBezTo>
                <a:cubicBezTo>
                  <a:pt x="115" y="95"/>
                  <a:pt x="114" y="101"/>
                  <a:pt x="112" y="108"/>
                </a:cubicBezTo>
                <a:cubicBezTo>
                  <a:pt x="111" y="111"/>
                  <a:pt x="110" y="115"/>
                  <a:pt x="110" y="118"/>
                </a:cubicBezTo>
                <a:cubicBezTo>
                  <a:pt x="109" y="120"/>
                  <a:pt x="109" y="121"/>
                  <a:pt x="108" y="123"/>
                </a:cubicBezTo>
                <a:cubicBezTo>
                  <a:pt x="108" y="124"/>
                  <a:pt x="108" y="125"/>
                  <a:pt x="108" y="126"/>
                </a:cubicBezTo>
                <a:cubicBezTo>
                  <a:pt x="108" y="126"/>
                  <a:pt x="108" y="126"/>
                  <a:pt x="107" y="126"/>
                </a:cubicBezTo>
                <a:close/>
                <a:moveTo>
                  <a:pt x="116" y="86"/>
                </a:moveTo>
                <a:cubicBezTo>
                  <a:pt x="112" y="92"/>
                  <a:pt x="111" y="99"/>
                  <a:pt x="109" y="105"/>
                </a:cubicBezTo>
                <a:cubicBezTo>
                  <a:pt x="108" y="107"/>
                  <a:pt x="108" y="108"/>
                  <a:pt x="108" y="109"/>
                </a:cubicBezTo>
                <a:cubicBezTo>
                  <a:pt x="108" y="107"/>
                  <a:pt x="108" y="104"/>
                  <a:pt x="109" y="102"/>
                </a:cubicBezTo>
                <a:cubicBezTo>
                  <a:pt x="111" y="96"/>
                  <a:pt x="111" y="89"/>
                  <a:pt x="112" y="83"/>
                </a:cubicBezTo>
                <a:cubicBezTo>
                  <a:pt x="113" y="84"/>
                  <a:pt x="114" y="85"/>
                  <a:pt x="116" y="86"/>
                </a:cubicBezTo>
                <a:close/>
                <a:moveTo>
                  <a:pt x="107" y="97"/>
                </a:moveTo>
                <a:cubicBezTo>
                  <a:pt x="105" y="102"/>
                  <a:pt x="104" y="106"/>
                  <a:pt x="103" y="111"/>
                </a:cubicBezTo>
                <a:cubicBezTo>
                  <a:pt x="103" y="110"/>
                  <a:pt x="103" y="110"/>
                  <a:pt x="103" y="110"/>
                </a:cubicBezTo>
                <a:cubicBezTo>
                  <a:pt x="104" y="106"/>
                  <a:pt x="104" y="103"/>
                  <a:pt x="105" y="100"/>
                </a:cubicBezTo>
                <a:cubicBezTo>
                  <a:pt x="106" y="93"/>
                  <a:pt x="108" y="87"/>
                  <a:pt x="108" y="80"/>
                </a:cubicBezTo>
                <a:cubicBezTo>
                  <a:pt x="108" y="80"/>
                  <a:pt x="108" y="80"/>
                  <a:pt x="108" y="80"/>
                </a:cubicBezTo>
                <a:cubicBezTo>
                  <a:pt x="106" y="86"/>
                  <a:pt x="104" y="92"/>
                  <a:pt x="103" y="97"/>
                </a:cubicBezTo>
                <a:cubicBezTo>
                  <a:pt x="102" y="101"/>
                  <a:pt x="101" y="104"/>
                  <a:pt x="100" y="108"/>
                </a:cubicBezTo>
                <a:cubicBezTo>
                  <a:pt x="100" y="102"/>
                  <a:pt x="101" y="97"/>
                  <a:pt x="103" y="91"/>
                </a:cubicBezTo>
                <a:cubicBezTo>
                  <a:pt x="104" y="86"/>
                  <a:pt x="105" y="81"/>
                  <a:pt x="105" y="76"/>
                </a:cubicBezTo>
                <a:cubicBezTo>
                  <a:pt x="107" y="78"/>
                  <a:pt x="109" y="80"/>
                  <a:pt x="112" y="83"/>
                </a:cubicBezTo>
                <a:cubicBezTo>
                  <a:pt x="110" y="87"/>
                  <a:pt x="109" y="92"/>
                  <a:pt x="107" y="97"/>
                </a:cubicBezTo>
                <a:close/>
                <a:moveTo>
                  <a:pt x="99" y="71"/>
                </a:moveTo>
                <a:cubicBezTo>
                  <a:pt x="96" y="79"/>
                  <a:pt x="88" y="86"/>
                  <a:pt x="79" y="87"/>
                </a:cubicBezTo>
                <a:cubicBezTo>
                  <a:pt x="78" y="87"/>
                  <a:pt x="77" y="86"/>
                  <a:pt x="77" y="85"/>
                </a:cubicBezTo>
                <a:cubicBezTo>
                  <a:pt x="86" y="84"/>
                  <a:pt x="92" y="76"/>
                  <a:pt x="96" y="68"/>
                </a:cubicBezTo>
                <a:cubicBezTo>
                  <a:pt x="97" y="69"/>
                  <a:pt x="98" y="70"/>
                  <a:pt x="99" y="71"/>
                </a:cubicBezTo>
                <a:close/>
                <a:moveTo>
                  <a:pt x="57" y="57"/>
                </a:moveTo>
                <a:cubicBezTo>
                  <a:pt x="60" y="52"/>
                  <a:pt x="62" y="47"/>
                  <a:pt x="64" y="42"/>
                </a:cubicBezTo>
                <a:cubicBezTo>
                  <a:pt x="62" y="48"/>
                  <a:pt x="61" y="54"/>
                  <a:pt x="58" y="60"/>
                </a:cubicBezTo>
                <a:cubicBezTo>
                  <a:pt x="57" y="58"/>
                  <a:pt x="55" y="57"/>
                  <a:pt x="54" y="55"/>
                </a:cubicBezTo>
                <a:cubicBezTo>
                  <a:pt x="54" y="55"/>
                  <a:pt x="54" y="55"/>
                  <a:pt x="54" y="55"/>
                </a:cubicBezTo>
                <a:cubicBezTo>
                  <a:pt x="56" y="52"/>
                  <a:pt x="58" y="48"/>
                  <a:pt x="59" y="44"/>
                </a:cubicBezTo>
                <a:cubicBezTo>
                  <a:pt x="59" y="45"/>
                  <a:pt x="59" y="45"/>
                  <a:pt x="59" y="46"/>
                </a:cubicBezTo>
                <a:cubicBezTo>
                  <a:pt x="58" y="49"/>
                  <a:pt x="57" y="53"/>
                  <a:pt x="56" y="57"/>
                </a:cubicBezTo>
                <a:cubicBezTo>
                  <a:pt x="56" y="57"/>
                  <a:pt x="57" y="57"/>
                  <a:pt x="57" y="57"/>
                </a:cubicBezTo>
                <a:close/>
                <a:moveTo>
                  <a:pt x="61" y="63"/>
                </a:moveTo>
                <a:cubicBezTo>
                  <a:pt x="61" y="63"/>
                  <a:pt x="61" y="63"/>
                  <a:pt x="61" y="63"/>
                </a:cubicBezTo>
                <a:cubicBezTo>
                  <a:pt x="63" y="60"/>
                  <a:pt x="64" y="58"/>
                  <a:pt x="65" y="55"/>
                </a:cubicBezTo>
                <a:cubicBezTo>
                  <a:pt x="66" y="54"/>
                  <a:pt x="67" y="52"/>
                  <a:pt x="67" y="51"/>
                </a:cubicBezTo>
                <a:cubicBezTo>
                  <a:pt x="67" y="51"/>
                  <a:pt x="70" y="45"/>
                  <a:pt x="69" y="49"/>
                </a:cubicBezTo>
                <a:cubicBezTo>
                  <a:pt x="66" y="54"/>
                  <a:pt x="64" y="60"/>
                  <a:pt x="63" y="66"/>
                </a:cubicBezTo>
                <a:cubicBezTo>
                  <a:pt x="63" y="67"/>
                  <a:pt x="64" y="67"/>
                  <a:pt x="64" y="67"/>
                </a:cubicBezTo>
                <a:cubicBezTo>
                  <a:pt x="67" y="61"/>
                  <a:pt x="69" y="55"/>
                  <a:pt x="73" y="50"/>
                </a:cubicBezTo>
                <a:cubicBezTo>
                  <a:pt x="70" y="54"/>
                  <a:pt x="69" y="62"/>
                  <a:pt x="66" y="68"/>
                </a:cubicBezTo>
                <a:cubicBezTo>
                  <a:pt x="66" y="68"/>
                  <a:pt x="66" y="69"/>
                  <a:pt x="65" y="69"/>
                </a:cubicBezTo>
                <a:cubicBezTo>
                  <a:pt x="65" y="70"/>
                  <a:pt x="65" y="70"/>
                  <a:pt x="65" y="70"/>
                </a:cubicBezTo>
                <a:cubicBezTo>
                  <a:pt x="63" y="67"/>
                  <a:pt x="61" y="63"/>
                  <a:pt x="58" y="60"/>
                </a:cubicBezTo>
                <a:cubicBezTo>
                  <a:pt x="62" y="56"/>
                  <a:pt x="66" y="50"/>
                  <a:pt x="67" y="46"/>
                </a:cubicBezTo>
                <a:cubicBezTo>
                  <a:pt x="65" y="51"/>
                  <a:pt x="62" y="57"/>
                  <a:pt x="61" y="63"/>
                </a:cubicBezTo>
                <a:close/>
                <a:moveTo>
                  <a:pt x="67" y="68"/>
                </a:moveTo>
                <a:cubicBezTo>
                  <a:pt x="67" y="67"/>
                  <a:pt x="68" y="66"/>
                  <a:pt x="68" y="65"/>
                </a:cubicBezTo>
                <a:cubicBezTo>
                  <a:pt x="69" y="64"/>
                  <a:pt x="70" y="62"/>
                  <a:pt x="71" y="61"/>
                </a:cubicBezTo>
                <a:cubicBezTo>
                  <a:pt x="71" y="59"/>
                  <a:pt x="72" y="57"/>
                  <a:pt x="73" y="56"/>
                </a:cubicBezTo>
                <a:cubicBezTo>
                  <a:pt x="74" y="55"/>
                  <a:pt x="77" y="48"/>
                  <a:pt x="75" y="53"/>
                </a:cubicBezTo>
                <a:cubicBezTo>
                  <a:pt x="72" y="59"/>
                  <a:pt x="71" y="66"/>
                  <a:pt x="68" y="72"/>
                </a:cubicBezTo>
                <a:cubicBezTo>
                  <a:pt x="68" y="73"/>
                  <a:pt x="68" y="73"/>
                  <a:pt x="69" y="73"/>
                </a:cubicBezTo>
                <a:cubicBezTo>
                  <a:pt x="71" y="70"/>
                  <a:pt x="72" y="67"/>
                  <a:pt x="74" y="64"/>
                </a:cubicBezTo>
                <a:cubicBezTo>
                  <a:pt x="75" y="62"/>
                  <a:pt x="76" y="60"/>
                  <a:pt x="77" y="58"/>
                </a:cubicBezTo>
                <a:cubicBezTo>
                  <a:pt x="78" y="57"/>
                  <a:pt x="80" y="51"/>
                  <a:pt x="80" y="55"/>
                </a:cubicBezTo>
                <a:cubicBezTo>
                  <a:pt x="79" y="59"/>
                  <a:pt x="76" y="63"/>
                  <a:pt x="74" y="67"/>
                </a:cubicBezTo>
                <a:cubicBezTo>
                  <a:pt x="73" y="70"/>
                  <a:pt x="72" y="74"/>
                  <a:pt x="71" y="77"/>
                </a:cubicBezTo>
                <a:cubicBezTo>
                  <a:pt x="70" y="76"/>
                  <a:pt x="70" y="75"/>
                  <a:pt x="69" y="74"/>
                </a:cubicBezTo>
                <a:cubicBezTo>
                  <a:pt x="68" y="73"/>
                  <a:pt x="67" y="71"/>
                  <a:pt x="65" y="70"/>
                </a:cubicBezTo>
                <a:cubicBezTo>
                  <a:pt x="66" y="70"/>
                  <a:pt x="66" y="70"/>
                  <a:pt x="66" y="70"/>
                </a:cubicBezTo>
                <a:cubicBezTo>
                  <a:pt x="66" y="69"/>
                  <a:pt x="67" y="69"/>
                  <a:pt x="67" y="68"/>
                </a:cubicBezTo>
                <a:cubicBezTo>
                  <a:pt x="67" y="68"/>
                  <a:pt x="67" y="68"/>
                  <a:pt x="67" y="68"/>
                </a:cubicBezTo>
                <a:close/>
                <a:moveTo>
                  <a:pt x="79" y="68"/>
                </a:moveTo>
                <a:cubicBezTo>
                  <a:pt x="78" y="72"/>
                  <a:pt x="76" y="76"/>
                  <a:pt x="76" y="80"/>
                </a:cubicBezTo>
                <a:cubicBezTo>
                  <a:pt x="76" y="80"/>
                  <a:pt x="76" y="81"/>
                  <a:pt x="76" y="80"/>
                </a:cubicBezTo>
                <a:cubicBezTo>
                  <a:pt x="80" y="74"/>
                  <a:pt x="82" y="66"/>
                  <a:pt x="86" y="60"/>
                </a:cubicBezTo>
                <a:cubicBezTo>
                  <a:pt x="84" y="62"/>
                  <a:pt x="84" y="67"/>
                  <a:pt x="83" y="70"/>
                </a:cubicBezTo>
                <a:cubicBezTo>
                  <a:pt x="81" y="74"/>
                  <a:pt x="80" y="77"/>
                  <a:pt x="79" y="81"/>
                </a:cubicBezTo>
                <a:cubicBezTo>
                  <a:pt x="79" y="81"/>
                  <a:pt x="79" y="81"/>
                  <a:pt x="79" y="81"/>
                </a:cubicBezTo>
                <a:cubicBezTo>
                  <a:pt x="78" y="82"/>
                  <a:pt x="76" y="82"/>
                  <a:pt x="75" y="82"/>
                </a:cubicBezTo>
                <a:cubicBezTo>
                  <a:pt x="74" y="81"/>
                  <a:pt x="73" y="79"/>
                  <a:pt x="72" y="78"/>
                </a:cubicBezTo>
                <a:cubicBezTo>
                  <a:pt x="76" y="72"/>
                  <a:pt x="77" y="64"/>
                  <a:pt x="82" y="58"/>
                </a:cubicBezTo>
                <a:cubicBezTo>
                  <a:pt x="84" y="54"/>
                  <a:pt x="81" y="62"/>
                  <a:pt x="81" y="62"/>
                </a:cubicBezTo>
                <a:cubicBezTo>
                  <a:pt x="80" y="64"/>
                  <a:pt x="80" y="66"/>
                  <a:pt x="79" y="68"/>
                </a:cubicBezTo>
                <a:close/>
                <a:moveTo>
                  <a:pt x="80" y="81"/>
                </a:moveTo>
                <a:cubicBezTo>
                  <a:pt x="83" y="75"/>
                  <a:pt x="86" y="69"/>
                  <a:pt x="88" y="63"/>
                </a:cubicBezTo>
                <a:cubicBezTo>
                  <a:pt x="89" y="61"/>
                  <a:pt x="88" y="62"/>
                  <a:pt x="88" y="63"/>
                </a:cubicBezTo>
                <a:cubicBezTo>
                  <a:pt x="88" y="66"/>
                  <a:pt x="88" y="68"/>
                  <a:pt x="87" y="70"/>
                </a:cubicBezTo>
                <a:cubicBezTo>
                  <a:pt x="86" y="73"/>
                  <a:pt x="84" y="76"/>
                  <a:pt x="84" y="79"/>
                </a:cubicBezTo>
                <a:cubicBezTo>
                  <a:pt x="83" y="80"/>
                  <a:pt x="81" y="81"/>
                  <a:pt x="80" y="81"/>
                </a:cubicBezTo>
                <a:close/>
                <a:moveTo>
                  <a:pt x="86" y="75"/>
                </a:moveTo>
                <a:cubicBezTo>
                  <a:pt x="86" y="73"/>
                  <a:pt x="87" y="71"/>
                  <a:pt x="88" y="69"/>
                </a:cubicBezTo>
                <a:cubicBezTo>
                  <a:pt x="89" y="67"/>
                  <a:pt x="89" y="64"/>
                  <a:pt x="89" y="62"/>
                </a:cubicBezTo>
                <a:cubicBezTo>
                  <a:pt x="90" y="62"/>
                  <a:pt x="90" y="63"/>
                  <a:pt x="91" y="63"/>
                </a:cubicBezTo>
                <a:cubicBezTo>
                  <a:pt x="91" y="63"/>
                  <a:pt x="91" y="63"/>
                  <a:pt x="91" y="64"/>
                </a:cubicBezTo>
                <a:cubicBezTo>
                  <a:pt x="90" y="66"/>
                  <a:pt x="89" y="69"/>
                  <a:pt x="88" y="72"/>
                </a:cubicBezTo>
                <a:cubicBezTo>
                  <a:pt x="87" y="74"/>
                  <a:pt x="83" y="82"/>
                  <a:pt x="86" y="75"/>
                </a:cubicBezTo>
                <a:close/>
                <a:moveTo>
                  <a:pt x="88" y="61"/>
                </a:moveTo>
                <a:cubicBezTo>
                  <a:pt x="87" y="64"/>
                  <a:pt x="86" y="67"/>
                  <a:pt x="85" y="70"/>
                </a:cubicBezTo>
                <a:cubicBezTo>
                  <a:pt x="84" y="74"/>
                  <a:pt x="81" y="77"/>
                  <a:pt x="80" y="80"/>
                </a:cubicBezTo>
                <a:cubicBezTo>
                  <a:pt x="83" y="74"/>
                  <a:pt x="85" y="67"/>
                  <a:pt x="87" y="60"/>
                </a:cubicBezTo>
                <a:cubicBezTo>
                  <a:pt x="87" y="60"/>
                  <a:pt x="88" y="61"/>
                  <a:pt x="88" y="61"/>
                </a:cubicBezTo>
                <a:close/>
                <a:moveTo>
                  <a:pt x="86" y="59"/>
                </a:moveTo>
                <a:cubicBezTo>
                  <a:pt x="82" y="65"/>
                  <a:pt x="80" y="72"/>
                  <a:pt x="76" y="79"/>
                </a:cubicBezTo>
                <a:cubicBezTo>
                  <a:pt x="78" y="75"/>
                  <a:pt x="79" y="70"/>
                  <a:pt x="80" y="66"/>
                </a:cubicBezTo>
                <a:cubicBezTo>
                  <a:pt x="81" y="63"/>
                  <a:pt x="82" y="60"/>
                  <a:pt x="83" y="57"/>
                </a:cubicBezTo>
                <a:cubicBezTo>
                  <a:pt x="84" y="57"/>
                  <a:pt x="85" y="58"/>
                  <a:pt x="86" y="59"/>
                </a:cubicBezTo>
                <a:close/>
                <a:moveTo>
                  <a:pt x="72" y="76"/>
                </a:moveTo>
                <a:cubicBezTo>
                  <a:pt x="71" y="79"/>
                  <a:pt x="74" y="72"/>
                  <a:pt x="74" y="71"/>
                </a:cubicBezTo>
                <a:cubicBezTo>
                  <a:pt x="75" y="68"/>
                  <a:pt x="76" y="66"/>
                  <a:pt x="77" y="63"/>
                </a:cubicBezTo>
                <a:cubicBezTo>
                  <a:pt x="78" y="60"/>
                  <a:pt x="80" y="57"/>
                  <a:pt x="80" y="54"/>
                </a:cubicBezTo>
                <a:cubicBezTo>
                  <a:pt x="81" y="55"/>
                  <a:pt x="82" y="55"/>
                  <a:pt x="82" y="56"/>
                </a:cubicBezTo>
                <a:cubicBezTo>
                  <a:pt x="78" y="62"/>
                  <a:pt x="76" y="70"/>
                  <a:pt x="72" y="76"/>
                </a:cubicBezTo>
                <a:close/>
                <a:moveTo>
                  <a:pt x="79" y="53"/>
                </a:moveTo>
                <a:cubicBezTo>
                  <a:pt x="76" y="59"/>
                  <a:pt x="72" y="66"/>
                  <a:pt x="69" y="71"/>
                </a:cubicBezTo>
                <a:cubicBezTo>
                  <a:pt x="72" y="65"/>
                  <a:pt x="74" y="58"/>
                  <a:pt x="76" y="51"/>
                </a:cubicBezTo>
                <a:cubicBezTo>
                  <a:pt x="77" y="52"/>
                  <a:pt x="78" y="53"/>
                  <a:pt x="79" y="53"/>
                </a:cubicBezTo>
                <a:close/>
                <a:moveTo>
                  <a:pt x="55" y="34"/>
                </a:moveTo>
                <a:cubicBezTo>
                  <a:pt x="54" y="36"/>
                  <a:pt x="53" y="38"/>
                  <a:pt x="52" y="40"/>
                </a:cubicBezTo>
                <a:cubicBezTo>
                  <a:pt x="52" y="41"/>
                  <a:pt x="51" y="42"/>
                  <a:pt x="50" y="43"/>
                </a:cubicBezTo>
                <a:cubicBezTo>
                  <a:pt x="52" y="40"/>
                  <a:pt x="53" y="36"/>
                  <a:pt x="53" y="33"/>
                </a:cubicBezTo>
                <a:cubicBezTo>
                  <a:pt x="54" y="33"/>
                  <a:pt x="54" y="34"/>
                  <a:pt x="55" y="34"/>
                </a:cubicBezTo>
                <a:close/>
                <a:moveTo>
                  <a:pt x="47" y="36"/>
                </a:moveTo>
                <a:cubicBezTo>
                  <a:pt x="47" y="35"/>
                  <a:pt x="50" y="29"/>
                  <a:pt x="48" y="33"/>
                </a:cubicBezTo>
                <a:cubicBezTo>
                  <a:pt x="47" y="37"/>
                  <a:pt x="47" y="41"/>
                  <a:pt x="46" y="44"/>
                </a:cubicBezTo>
                <a:cubicBezTo>
                  <a:pt x="46" y="45"/>
                  <a:pt x="46" y="45"/>
                  <a:pt x="47" y="44"/>
                </a:cubicBezTo>
                <a:cubicBezTo>
                  <a:pt x="48" y="41"/>
                  <a:pt x="52" y="37"/>
                  <a:pt x="52" y="33"/>
                </a:cubicBezTo>
                <a:cubicBezTo>
                  <a:pt x="52" y="38"/>
                  <a:pt x="50" y="42"/>
                  <a:pt x="48" y="46"/>
                </a:cubicBezTo>
                <a:cubicBezTo>
                  <a:pt x="48" y="46"/>
                  <a:pt x="49" y="47"/>
                  <a:pt x="49" y="46"/>
                </a:cubicBezTo>
                <a:cubicBezTo>
                  <a:pt x="51" y="43"/>
                  <a:pt x="53" y="40"/>
                  <a:pt x="55" y="36"/>
                </a:cubicBezTo>
                <a:cubicBezTo>
                  <a:pt x="53" y="40"/>
                  <a:pt x="51" y="45"/>
                  <a:pt x="50" y="50"/>
                </a:cubicBezTo>
                <a:cubicBezTo>
                  <a:pt x="50" y="50"/>
                  <a:pt x="51" y="50"/>
                  <a:pt x="51" y="50"/>
                </a:cubicBezTo>
                <a:cubicBezTo>
                  <a:pt x="52" y="48"/>
                  <a:pt x="54" y="45"/>
                  <a:pt x="55" y="43"/>
                </a:cubicBezTo>
                <a:cubicBezTo>
                  <a:pt x="55" y="42"/>
                  <a:pt x="57" y="39"/>
                  <a:pt x="58" y="37"/>
                </a:cubicBezTo>
                <a:cubicBezTo>
                  <a:pt x="57" y="43"/>
                  <a:pt x="55" y="49"/>
                  <a:pt x="54" y="54"/>
                </a:cubicBezTo>
                <a:cubicBezTo>
                  <a:pt x="51" y="50"/>
                  <a:pt x="47" y="46"/>
                  <a:pt x="44" y="42"/>
                </a:cubicBezTo>
                <a:cubicBezTo>
                  <a:pt x="44" y="42"/>
                  <a:pt x="44" y="42"/>
                  <a:pt x="44" y="42"/>
                </a:cubicBezTo>
                <a:cubicBezTo>
                  <a:pt x="45" y="40"/>
                  <a:pt x="46" y="38"/>
                  <a:pt x="47" y="36"/>
                </a:cubicBezTo>
                <a:close/>
                <a:moveTo>
                  <a:pt x="92" y="84"/>
                </a:moveTo>
                <a:cubicBezTo>
                  <a:pt x="91" y="88"/>
                  <a:pt x="90" y="91"/>
                  <a:pt x="89" y="94"/>
                </a:cubicBezTo>
                <a:cubicBezTo>
                  <a:pt x="88" y="95"/>
                  <a:pt x="87" y="99"/>
                  <a:pt x="88" y="95"/>
                </a:cubicBezTo>
                <a:cubicBezTo>
                  <a:pt x="89" y="93"/>
                  <a:pt x="89" y="90"/>
                  <a:pt x="90" y="88"/>
                </a:cubicBezTo>
                <a:cubicBezTo>
                  <a:pt x="90" y="88"/>
                  <a:pt x="89" y="87"/>
                  <a:pt x="89" y="88"/>
                </a:cubicBezTo>
                <a:cubicBezTo>
                  <a:pt x="88" y="90"/>
                  <a:pt x="87" y="92"/>
                  <a:pt x="86" y="93"/>
                </a:cubicBezTo>
                <a:cubicBezTo>
                  <a:pt x="86" y="93"/>
                  <a:pt x="86" y="91"/>
                  <a:pt x="86" y="89"/>
                </a:cubicBezTo>
                <a:cubicBezTo>
                  <a:pt x="86" y="89"/>
                  <a:pt x="85" y="89"/>
                  <a:pt x="85" y="89"/>
                </a:cubicBezTo>
                <a:cubicBezTo>
                  <a:pt x="84" y="91"/>
                  <a:pt x="84" y="94"/>
                  <a:pt x="83" y="90"/>
                </a:cubicBezTo>
                <a:cubicBezTo>
                  <a:pt x="83" y="90"/>
                  <a:pt x="82" y="90"/>
                  <a:pt x="82" y="90"/>
                </a:cubicBezTo>
                <a:cubicBezTo>
                  <a:pt x="82" y="91"/>
                  <a:pt x="83" y="92"/>
                  <a:pt x="83" y="93"/>
                </a:cubicBezTo>
                <a:cubicBezTo>
                  <a:pt x="82" y="92"/>
                  <a:pt x="81" y="91"/>
                  <a:pt x="81" y="90"/>
                </a:cubicBezTo>
                <a:cubicBezTo>
                  <a:pt x="85" y="89"/>
                  <a:pt x="89" y="87"/>
                  <a:pt x="92" y="84"/>
                </a:cubicBezTo>
                <a:close/>
                <a:moveTo>
                  <a:pt x="108" y="128"/>
                </a:moveTo>
                <a:cubicBezTo>
                  <a:pt x="108" y="126"/>
                  <a:pt x="109" y="125"/>
                  <a:pt x="109" y="123"/>
                </a:cubicBezTo>
                <a:cubicBezTo>
                  <a:pt x="111" y="119"/>
                  <a:pt x="113" y="114"/>
                  <a:pt x="114" y="110"/>
                </a:cubicBezTo>
                <a:cubicBezTo>
                  <a:pt x="115" y="107"/>
                  <a:pt x="116" y="103"/>
                  <a:pt x="117" y="100"/>
                </a:cubicBezTo>
                <a:cubicBezTo>
                  <a:pt x="117" y="98"/>
                  <a:pt x="118" y="96"/>
                  <a:pt x="119" y="94"/>
                </a:cubicBezTo>
                <a:cubicBezTo>
                  <a:pt x="119" y="93"/>
                  <a:pt x="119" y="92"/>
                  <a:pt x="120" y="91"/>
                </a:cubicBezTo>
                <a:cubicBezTo>
                  <a:pt x="120" y="92"/>
                  <a:pt x="119" y="93"/>
                  <a:pt x="119" y="94"/>
                </a:cubicBezTo>
                <a:cubicBezTo>
                  <a:pt x="118" y="101"/>
                  <a:pt x="118" y="107"/>
                  <a:pt x="116" y="113"/>
                </a:cubicBezTo>
                <a:cubicBezTo>
                  <a:pt x="114" y="120"/>
                  <a:pt x="114" y="127"/>
                  <a:pt x="112" y="134"/>
                </a:cubicBezTo>
                <a:cubicBezTo>
                  <a:pt x="111" y="132"/>
                  <a:pt x="109" y="130"/>
                  <a:pt x="108" y="128"/>
                </a:cubicBezTo>
                <a:close/>
                <a:moveTo>
                  <a:pt x="117" y="140"/>
                </a:moveTo>
                <a:cubicBezTo>
                  <a:pt x="119" y="133"/>
                  <a:pt x="121" y="127"/>
                  <a:pt x="122" y="120"/>
                </a:cubicBezTo>
                <a:cubicBezTo>
                  <a:pt x="124" y="113"/>
                  <a:pt x="127" y="105"/>
                  <a:pt x="127" y="99"/>
                </a:cubicBezTo>
                <a:cubicBezTo>
                  <a:pt x="126" y="107"/>
                  <a:pt x="126" y="115"/>
                  <a:pt x="124" y="122"/>
                </a:cubicBezTo>
                <a:cubicBezTo>
                  <a:pt x="123" y="129"/>
                  <a:pt x="121" y="136"/>
                  <a:pt x="120" y="143"/>
                </a:cubicBezTo>
                <a:cubicBezTo>
                  <a:pt x="120" y="143"/>
                  <a:pt x="120" y="143"/>
                  <a:pt x="120" y="143"/>
                </a:cubicBezTo>
                <a:cubicBezTo>
                  <a:pt x="119" y="142"/>
                  <a:pt x="118" y="141"/>
                  <a:pt x="117" y="140"/>
                </a:cubicBezTo>
                <a:cubicBezTo>
                  <a:pt x="117" y="140"/>
                  <a:pt x="117" y="140"/>
                  <a:pt x="117" y="140"/>
                </a:cubicBezTo>
                <a:close/>
                <a:moveTo>
                  <a:pt x="120" y="143"/>
                </a:moveTo>
                <a:cubicBezTo>
                  <a:pt x="120" y="144"/>
                  <a:pt x="120" y="143"/>
                  <a:pt x="121" y="143"/>
                </a:cubicBezTo>
                <a:cubicBezTo>
                  <a:pt x="124" y="137"/>
                  <a:pt x="124" y="130"/>
                  <a:pt x="126" y="124"/>
                </a:cubicBezTo>
                <a:cubicBezTo>
                  <a:pt x="127" y="122"/>
                  <a:pt x="127" y="119"/>
                  <a:pt x="128" y="117"/>
                </a:cubicBezTo>
                <a:cubicBezTo>
                  <a:pt x="128" y="118"/>
                  <a:pt x="128" y="120"/>
                  <a:pt x="127" y="121"/>
                </a:cubicBezTo>
                <a:cubicBezTo>
                  <a:pt x="127" y="125"/>
                  <a:pt x="126" y="129"/>
                  <a:pt x="125" y="133"/>
                </a:cubicBezTo>
                <a:cubicBezTo>
                  <a:pt x="124" y="137"/>
                  <a:pt x="123" y="142"/>
                  <a:pt x="123" y="146"/>
                </a:cubicBezTo>
                <a:cubicBezTo>
                  <a:pt x="122" y="145"/>
                  <a:pt x="121" y="144"/>
                  <a:pt x="120" y="143"/>
                </a:cubicBezTo>
                <a:close/>
                <a:moveTo>
                  <a:pt x="127" y="133"/>
                </a:moveTo>
                <a:cubicBezTo>
                  <a:pt x="128" y="127"/>
                  <a:pt x="130" y="122"/>
                  <a:pt x="131" y="117"/>
                </a:cubicBezTo>
                <a:cubicBezTo>
                  <a:pt x="131" y="119"/>
                  <a:pt x="131" y="121"/>
                  <a:pt x="130" y="124"/>
                </a:cubicBezTo>
                <a:cubicBezTo>
                  <a:pt x="129" y="131"/>
                  <a:pt x="128" y="138"/>
                  <a:pt x="127" y="146"/>
                </a:cubicBezTo>
                <a:cubicBezTo>
                  <a:pt x="127" y="146"/>
                  <a:pt x="128" y="146"/>
                  <a:pt x="128" y="146"/>
                </a:cubicBezTo>
                <a:cubicBezTo>
                  <a:pt x="131" y="140"/>
                  <a:pt x="132" y="134"/>
                  <a:pt x="134" y="128"/>
                </a:cubicBezTo>
                <a:cubicBezTo>
                  <a:pt x="135" y="125"/>
                  <a:pt x="135" y="122"/>
                  <a:pt x="136" y="119"/>
                </a:cubicBezTo>
                <a:cubicBezTo>
                  <a:pt x="137" y="117"/>
                  <a:pt x="137" y="115"/>
                  <a:pt x="138" y="114"/>
                </a:cubicBezTo>
                <a:cubicBezTo>
                  <a:pt x="139" y="110"/>
                  <a:pt x="138" y="114"/>
                  <a:pt x="138" y="115"/>
                </a:cubicBezTo>
                <a:cubicBezTo>
                  <a:pt x="136" y="121"/>
                  <a:pt x="135" y="128"/>
                  <a:pt x="133" y="134"/>
                </a:cubicBezTo>
                <a:cubicBezTo>
                  <a:pt x="131" y="139"/>
                  <a:pt x="129" y="144"/>
                  <a:pt x="129" y="150"/>
                </a:cubicBezTo>
                <a:cubicBezTo>
                  <a:pt x="129" y="150"/>
                  <a:pt x="130" y="150"/>
                  <a:pt x="130" y="150"/>
                </a:cubicBezTo>
                <a:cubicBezTo>
                  <a:pt x="131" y="144"/>
                  <a:pt x="134" y="139"/>
                  <a:pt x="136" y="134"/>
                </a:cubicBezTo>
                <a:cubicBezTo>
                  <a:pt x="137" y="130"/>
                  <a:pt x="137" y="127"/>
                  <a:pt x="138" y="124"/>
                </a:cubicBezTo>
                <a:cubicBezTo>
                  <a:pt x="139" y="122"/>
                  <a:pt x="139" y="121"/>
                  <a:pt x="139" y="119"/>
                </a:cubicBezTo>
                <a:cubicBezTo>
                  <a:pt x="139" y="120"/>
                  <a:pt x="140" y="115"/>
                  <a:pt x="141" y="114"/>
                </a:cubicBezTo>
                <a:cubicBezTo>
                  <a:pt x="141" y="114"/>
                  <a:pt x="141" y="114"/>
                  <a:pt x="141" y="114"/>
                </a:cubicBezTo>
                <a:cubicBezTo>
                  <a:pt x="141" y="115"/>
                  <a:pt x="141" y="115"/>
                  <a:pt x="141" y="115"/>
                </a:cubicBezTo>
                <a:cubicBezTo>
                  <a:pt x="140" y="121"/>
                  <a:pt x="139" y="127"/>
                  <a:pt x="138" y="133"/>
                </a:cubicBezTo>
                <a:cubicBezTo>
                  <a:pt x="136" y="139"/>
                  <a:pt x="134" y="146"/>
                  <a:pt x="132" y="153"/>
                </a:cubicBezTo>
                <a:cubicBezTo>
                  <a:pt x="132" y="153"/>
                  <a:pt x="133" y="153"/>
                  <a:pt x="133" y="153"/>
                </a:cubicBezTo>
                <a:cubicBezTo>
                  <a:pt x="129" y="151"/>
                  <a:pt x="126" y="149"/>
                  <a:pt x="123" y="146"/>
                </a:cubicBezTo>
                <a:cubicBezTo>
                  <a:pt x="126" y="142"/>
                  <a:pt x="126" y="137"/>
                  <a:pt x="127" y="133"/>
                </a:cubicBezTo>
                <a:close/>
                <a:moveTo>
                  <a:pt x="139" y="128"/>
                </a:moveTo>
                <a:cubicBezTo>
                  <a:pt x="140" y="124"/>
                  <a:pt x="141" y="120"/>
                  <a:pt x="141" y="115"/>
                </a:cubicBezTo>
                <a:cubicBezTo>
                  <a:pt x="142" y="116"/>
                  <a:pt x="143" y="117"/>
                  <a:pt x="143" y="118"/>
                </a:cubicBezTo>
                <a:cubicBezTo>
                  <a:pt x="141" y="123"/>
                  <a:pt x="140" y="128"/>
                  <a:pt x="138" y="133"/>
                </a:cubicBezTo>
                <a:cubicBezTo>
                  <a:pt x="139" y="132"/>
                  <a:pt x="139" y="130"/>
                  <a:pt x="139" y="128"/>
                </a:cubicBezTo>
                <a:close/>
                <a:moveTo>
                  <a:pt x="147" y="122"/>
                </a:moveTo>
                <a:cubicBezTo>
                  <a:pt x="145" y="128"/>
                  <a:pt x="143" y="133"/>
                  <a:pt x="141" y="139"/>
                </a:cubicBezTo>
                <a:cubicBezTo>
                  <a:pt x="141" y="140"/>
                  <a:pt x="140" y="142"/>
                  <a:pt x="140" y="143"/>
                </a:cubicBezTo>
                <a:cubicBezTo>
                  <a:pt x="142" y="135"/>
                  <a:pt x="144" y="127"/>
                  <a:pt x="144" y="119"/>
                </a:cubicBezTo>
                <a:cubicBezTo>
                  <a:pt x="145" y="120"/>
                  <a:pt x="146" y="121"/>
                  <a:pt x="147" y="122"/>
                </a:cubicBezTo>
                <a:close/>
                <a:moveTo>
                  <a:pt x="149" y="126"/>
                </a:moveTo>
                <a:cubicBezTo>
                  <a:pt x="148" y="130"/>
                  <a:pt x="147" y="134"/>
                  <a:pt x="146" y="138"/>
                </a:cubicBezTo>
                <a:cubicBezTo>
                  <a:pt x="145" y="141"/>
                  <a:pt x="144" y="144"/>
                  <a:pt x="143" y="147"/>
                </a:cubicBezTo>
                <a:cubicBezTo>
                  <a:pt x="143" y="148"/>
                  <a:pt x="143" y="149"/>
                  <a:pt x="142" y="150"/>
                </a:cubicBezTo>
                <a:cubicBezTo>
                  <a:pt x="142" y="151"/>
                  <a:pt x="142" y="151"/>
                  <a:pt x="142" y="151"/>
                </a:cubicBezTo>
                <a:cubicBezTo>
                  <a:pt x="142" y="151"/>
                  <a:pt x="142" y="150"/>
                  <a:pt x="142" y="150"/>
                </a:cubicBezTo>
                <a:cubicBezTo>
                  <a:pt x="143" y="145"/>
                  <a:pt x="144" y="139"/>
                  <a:pt x="145" y="134"/>
                </a:cubicBezTo>
                <a:cubicBezTo>
                  <a:pt x="146" y="130"/>
                  <a:pt x="147" y="127"/>
                  <a:pt x="148" y="124"/>
                </a:cubicBezTo>
                <a:cubicBezTo>
                  <a:pt x="148" y="125"/>
                  <a:pt x="149" y="126"/>
                  <a:pt x="149" y="126"/>
                </a:cubicBezTo>
                <a:close/>
                <a:moveTo>
                  <a:pt x="151" y="130"/>
                </a:moveTo>
                <a:cubicBezTo>
                  <a:pt x="151" y="132"/>
                  <a:pt x="150" y="134"/>
                  <a:pt x="149" y="136"/>
                </a:cubicBezTo>
                <a:cubicBezTo>
                  <a:pt x="150" y="134"/>
                  <a:pt x="150" y="131"/>
                  <a:pt x="150" y="128"/>
                </a:cubicBezTo>
                <a:cubicBezTo>
                  <a:pt x="150" y="129"/>
                  <a:pt x="151" y="129"/>
                  <a:pt x="151" y="129"/>
                </a:cubicBezTo>
                <a:cubicBezTo>
                  <a:pt x="151" y="130"/>
                  <a:pt x="151" y="130"/>
                  <a:pt x="151" y="130"/>
                </a:cubicBezTo>
                <a:close/>
                <a:moveTo>
                  <a:pt x="153" y="135"/>
                </a:moveTo>
                <a:cubicBezTo>
                  <a:pt x="153" y="138"/>
                  <a:pt x="152" y="141"/>
                  <a:pt x="152" y="143"/>
                </a:cubicBezTo>
                <a:cubicBezTo>
                  <a:pt x="151" y="145"/>
                  <a:pt x="151" y="146"/>
                  <a:pt x="150" y="148"/>
                </a:cubicBezTo>
                <a:cubicBezTo>
                  <a:pt x="150" y="150"/>
                  <a:pt x="150" y="153"/>
                  <a:pt x="150" y="148"/>
                </a:cubicBezTo>
                <a:cubicBezTo>
                  <a:pt x="151" y="143"/>
                  <a:pt x="152" y="138"/>
                  <a:pt x="152" y="133"/>
                </a:cubicBezTo>
                <a:cubicBezTo>
                  <a:pt x="153" y="134"/>
                  <a:pt x="153" y="135"/>
                  <a:pt x="153" y="135"/>
                </a:cubicBezTo>
                <a:close/>
                <a:moveTo>
                  <a:pt x="94" y="66"/>
                </a:moveTo>
                <a:cubicBezTo>
                  <a:pt x="92" y="70"/>
                  <a:pt x="89" y="74"/>
                  <a:pt x="86" y="77"/>
                </a:cubicBezTo>
                <a:cubicBezTo>
                  <a:pt x="88" y="73"/>
                  <a:pt x="90" y="69"/>
                  <a:pt x="91" y="64"/>
                </a:cubicBezTo>
                <a:cubicBezTo>
                  <a:pt x="92" y="64"/>
                  <a:pt x="92" y="65"/>
                  <a:pt x="93" y="65"/>
                </a:cubicBezTo>
                <a:cubicBezTo>
                  <a:pt x="93" y="65"/>
                  <a:pt x="93" y="66"/>
                  <a:pt x="94" y="66"/>
                </a:cubicBezTo>
                <a:close/>
                <a:moveTo>
                  <a:pt x="7" y="5"/>
                </a:moveTo>
                <a:cubicBezTo>
                  <a:pt x="9" y="6"/>
                  <a:pt x="11" y="6"/>
                  <a:pt x="12" y="6"/>
                </a:cubicBezTo>
                <a:cubicBezTo>
                  <a:pt x="16" y="6"/>
                  <a:pt x="19" y="5"/>
                  <a:pt x="23" y="3"/>
                </a:cubicBezTo>
                <a:cubicBezTo>
                  <a:pt x="28" y="9"/>
                  <a:pt x="34" y="16"/>
                  <a:pt x="39" y="23"/>
                </a:cubicBezTo>
                <a:cubicBezTo>
                  <a:pt x="37" y="25"/>
                  <a:pt x="35" y="28"/>
                  <a:pt x="33" y="30"/>
                </a:cubicBezTo>
                <a:cubicBezTo>
                  <a:pt x="26" y="25"/>
                  <a:pt x="17" y="22"/>
                  <a:pt x="10" y="18"/>
                </a:cubicBezTo>
                <a:cubicBezTo>
                  <a:pt x="11" y="13"/>
                  <a:pt x="10" y="9"/>
                  <a:pt x="7" y="5"/>
                </a:cubicBezTo>
                <a:close/>
                <a:moveTo>
                  <a:pt x="35" y="32"/>
                </a:moveTo>
                <a:cubicBezTo>
                  <a:pt x="36" y="32"/>
                  <a:pt x="36" y="32"/>
                  <a:pt x="36" y="32"/>
                </a:cubicBezTo>
                <a:cubicBezTo>
                  <a:pt x="36" y="32"/>
                  <a:pt x="36" y="32"/>
                  <a:pt x="37" y="32"/>
                </a:cubicBezTo>
                <a:cubicBezTo>
                  <a:pt x="37" y="32"/>
                  <a:pt x="37" y="30"/>
                  <a:pt x="38" y="29"/>
                </a:cubicBezTo>
                <a:cubicBezTo>
                  <a:pt x="38" y="29"/>
                  <a:pt x="38" y="29"/>
                  <a:pt x="38" y="29"/>
                </a:cubicBezTo>
                <a:cubicBezTo>
                  <a:pt x="38" y="29"/>
                  <a:pt x="38" y="29"/>
                  <a:pt x="38" y="29"/>
                </a:cubicBezTo>
                <a:cubicBezTo>
                  <a:pt x="38" y="31"/>
                  <a:pt x="37" y="32"/>
                  <a:pt x="37" y="33"/>
                </a:cubicBezTo>
                <a:cubicBezTo>
                  <a:pt x="37" y="34"/>
                  <a:pt x="37" y="34"/>
                  <a:pt x="38" y="34"/>
                </a:cubicBezTo>
                <a:cubicBezTo>
                  <a:pt x="39" y="32"/>
                  <a:pt x="42" y="28"/>
                  <a:pt x="42" y="26"/>
                </a:cubicBezTo>
                <a:cubicBezTo>
                  <a:pt x="42" y="29"/>
                  <a:pt x="40" y="33"/>
                  <a:pt x="39" y="36"/>
                </a:cubicBezTo>
                <a:cubicBezTo>
                  <a:pt x="39" y="36"/>
                  <a:pt x="40" y="36"/>
                  <a:pt x="40" y="36"/>
                </a:cubicBezTo>
                <a:cubicBezTo>
                  <a:pt x="41" y="34"/>
                  <a:pt x="42" y="33"/>
                  <a:pt x="43" y="31"/>
                </a:cubicBezTo>
                <a:cubicBezTo>
                  <a:pt x="43" y="30"/>
                  <a:pt x="46" y="25"/>
                  <a:pt x="44" y="31"/>
                </a:cubicBezTo>
                <a:cubicBezTo>
                  <a:pt x="43" y="33"/>
                  <a:pt x="42" y="36"/>
                  <a:pt x="41" y="38"/>
                </a:cubicBezTo>
                <a:cubicBezTo>
                  <a:pt x="41" y="39"/>
                  <a:pt x="42" y="39"/>
                  <a:pt x="42" y="39"/>
                </a:cubicBezTo>
                <a:cubicBezTo>
                  <a:pt x="43" y="37"/>
                  <a:pt x="46" y="33"/>
                  <a:pt x="46" y="31"/>
                </a:cubicBezTo>
                <a:cubicBezTo>
                  <a:pt x="46" y="34"/>
                  <a:pt x="44" y="38"/>
                  <a:pt x="44" y="42"/>
                </a:cubicBezTo>
                <a:cubicBezTo>
                  <a:pt x="41" y="38"/>
                  <a:pt x="38" y="35"/>
                  <a:pt x="35" y="32"/>
                </a:cubicBezTo>
                <a:close/>
                <a:moveTo>
                  <a:pt x="133" y="153"/>
                </a:moveTo>
                <a:cubicBezTo>
                  <a:pt x="133" y="153"/>
                  <a:pt x="133" y="153"/>
                  <a:pt x="133" y="153"/>
                </a:cubicBezTo>
                <a:cubicBezTo>
                  <a:pt x="135" y="147"/>
                  <a:pt x="137" y="141"/>
                  <a:pt x="138" y="136"/>
                </a:cubicBezTo>
                <a:cubicBezTo>
                  <a:pt x="139" y="132"/>
                  <a:pt x="140" y="129"/>
                  <a:pt x="141" y="125"/>
                </a:cubicBezTo>
                <a:cubicBezTo>
                  <a:pt x="142" y="124"/>
                  <a:pt x="143" y="122"/>
                  <a:pt x="143" y="120"/>
                </a:cubicBezTo>
                <a:cubicBezTo>
                  <a:pt x="144" y="119"/>
                  <a:pt x="144" y="118"/>
                  <a:pt x="144" y="120"/>
                </a:cubicBezTo>
                <a:cubicBezTo>
                  <a:pt x="144" y="131"/>
                  <a:pt x="139" y="141"/>
                  <a:pt x="137" y="152"/>
                </a:cubicBezTo>
                <a:cubicBezTo>
                  <a:pt x="137" y="152"/>
                  <a:pt x="137" y="152"/>
                  <a:pt x="137" y="152"/>
                </a:cubicBezTo>
                <a:cubicBezTo>
                  <a:pt x="137" y="153"/>
                  <a:pt x="137" y="154"/>
                  <a:pt x="137" y="154"/>
                </a:cubicBezTo>
                <a:cubicBezTo>
                  <a:pt x="137" y="154"/>
                  <a:pt x="137" y="154"/>
                  <a:pt x="137" y="154"/>
                </a:cubicBezTo>
                <a:cubicBezTo>
                  <a:pt x="135" y="154"/>
                  <a:pt x="134" y="154"/>
                  <a:pt x="133" y="153"/>
                </a:cubicBezTo>
                <a:close/>
                <a:moveTo>
                  <a:pt x="143" y="155"/>
                </a:moveTo>
                <a:cubicBezTo>
                  <a:pt x="141" y="155"/>
                  <a:pt x="139" y="155"/>
                  <a:pt x="137" y="155"/>
                </a:cubicBezTo>
                <a:cubicBezTo>
                  <a:pt x="137" y="155"/>
                  <a:pt x="137" y="155"/>
                  <a:pt x="137" y="154"/>
                </a:cubicBezTo>
                <a:cubicBezTo>
                  <a:pt x="139" y="149"/>
                  <a:pt x="140" y="143"/>
                  <a:pt x="142" y="137"/>
                </a:cubicBezTo>
                <a:cubicBezTo>
                  <a:pt x="143" y="135"/>
                  <a:pt x="144" y="133"/>
                  <a:pt x="145" y="130"/>
                </a:cubicBezTo>
                <a:cubicBezTo>
                  <a:pt x="145" y="129"/>
                  <a:pt x="145" y="128"/>
                  <a:pt x="146" y="127"/>
                </a:cubicBezTo>
                <a:cubicBezTo>
                  <a:pt x="146" y="127"/>
                  <a:pt x="147" y="122"/>
                  <a:pt x="147" y="124"/>
                </a:cubicBezTo>
                <a:cubicBezTo>
                  <a:pt x="147" y="128"/>
                  <a:pt x="145" y="132"/>
                  <a:pt x="144" y="136"/>
                </a:cubicBezTo>
                <a:cubicBezTo>
                  <a:pt x="143" y="142"/>
                  <a:pt x="142" y="148"/>
                  <a:pt x="141" y="153"/>
                </a:cubicBezTo>
                <a:cubicBezTo>
                  <a:pt x="141" y="154"/>
                  <a:pt x="141" y="154"/>
                  <a:pt x="141" y="154"/>
                </a:cubicBezTo>
                <a:cubicBezTo>
                  <a:pt x="145" y="145"/>
                  <a:pt x="147" y="136"/>
                  <a:pt x="150" y="127"/>
                </a:cubicBezTo>
                <a:cubicBezTo>
                  <a:pt x="150" y="127"/>
                  <a:pt x="150" y="127"/>
                  <a:pt x="150" y="127"/>
                </a:cubicBezTo>
                <a:cubicBezTo>
                  <a:pt x="149" y="130"/>
                  <a:pt x="149" y="136"/>
                  <a:pt x="148" y="139"/>
                </a:cubicBezTo>
                <a:cubicBezTo>
                  <a:pt x="147" y="142"/>
                  <a:pt x="147" y="146"/>
                  <a:pt x="146" y="149"/>
                </a:cubicBezTo>
                <a:cubicBezTo>
                  <a:pt x="145" y="150"/>
                  <a:pt x="144" y="151"/>
                  <a:pt x="145" y="151"/>
                </a:cubicBezTo>
                <a:cubicBezTo>
                  <a:pt x="145" y="152"/>
                  <a:pt x="145" y="152"/>
                  <a:pt x="145" y="153"/>
                </a:cubicBezTo>
                <a:cubicBezTo>
                  <a:pt x="144" y="153"/>
                  <a:pt x="145" y="154"/>
                  <a:pt x="145" y="153"/>
                </a:cubicBezTo>
                <a:cubicBezTo>
                  <a:pt x="148" y="146"/>
                  <a:pt x="149" y="138"/>
                  <a:pt x="152" y="131"/>
                </a:cubicBezTo>
                <a:cubicBezTo>
                  <a:pt x="152" y="131"/>
                  <a:pt x="152" y="131"/>
                  <a:pt x="152" y="132"/>
                </a:cubicBezTo>
                <a:cubicBezTo>
                  <a:pt x="152" y="133"/>
                  <a:pt x="152" y="135"/>
                  <a:pt x="151" y="136"/>
                </a:cubicBezTo>
                <a:cubicBezTo>
                  <a:pt x="151" y="138"/>
                  <a:pt x="151" y="140"/>
                  <a:pt x="150" y="142"/>
                </a:cubicBezTo>
                <a:cubicBezTo>
                  <a:pt x="150" y="145"/>
                  <a:pt x="149" y="149"/>
                  <a:pt x="149" y="152"/>
                </a:cubicBezTo>
                <a:cubicBezTo>
                  <a:pt x="149" y="153"/>
                  <a:pt x="150" y="153"/>
                  <a:pt x="150" y="152"/>
                </a:cubicBezTo>
                <a:cubicBezTo>
                  <a:pt x="151" y="147"/>
                  <a:pt x="153" y="142"/>
                  <a:pt x="154" y="137"/>
                </a:cubicBezTo>
                <a:cubicBezTo>
                  <a:pt x="155" y="145"/>
                  <a:pt x="154" y="154"/>
                  <a:pt x="143" y="15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40" name="Freeform 136"/>
          <p:cNvSpPr/>
          <p:nvPr/>
        </p:nvSpPr>
        <p:spPr bwMode="auto">
          <a:xfrm>
            <a:off x="7883525" y="1270000"/>
            <a:ext cx="38100" cy="30163"/>
          </a:xfrm>
          <a:custGeom>
            <a:gdLst>
              <a:gd fmla="*/ 7 w 10" name="T0"/>
              <a:gd fmla="*/ 7 h 8" name="T1"/>
              <a:gd fmla="*/ 9 w 10" name="T2"/>
              <a:gd fmla="*/ 5 h 8" name="T3"/>
              <a:gd fmla="*/ 3 w 10" name="T4"/>
              <a:gd fmla="*/ 1 h 8" name="T5"/>
              <a:gd fmla="*/ 2 w 10" name="T6"/>
              <a:gd fmla="*/ 3 h 8" name="T7"/>
              <a:gd fmla="*/ 7 w 10" name="T8"/>
              <a:gd fmla="*/ 7 h 8" name="T9"/>
            </a:gdLst>
            <a:cxnLst>
              <a:cxn ang="0">
                <a:pos x="T0" y="T1"/>
              </a:cxn>
              <a:cxn ang="0">
                <a:pos x="T2" y="T3"/>
              </a:cxn>
              <a:cxn ang="0">
                <a:pos x="T4" y="T5"/>
              </a:cxn>
              <a:cxn ang="0">
                <a:pos x="T6" y="T7"/>
              </a:cxn>
              <a:cxn ang="0">
                <a:pos x="T8" y="T9"/>
              </a:cxn>
            </a:cxnLst>
            <a:rect b="b" l="0" r="r" t="0"/>
            <a:pathLst>
              <a:path h="8" w="10">
                <a:moveTo>
                  <a:pt x="7" y="7"/>
                </a:moveTo>
                <a:cubicBezTo>
                  <a:pt x="8" y="8"/>
                  <a:pt x="10" y="6"/>
                  <a:pt x="9" y="5"/>
                </a:cubicBezTo>
                <a:cubicBezTo>
                  <a:pt x="7" y="3"/>
                  <a:pt x="5" y="2"/>
                  <a:pt x="3" y="1"/>
                </a:cubicBezTo>
                <a:cubicBezTo>
                  <a:pt x="1" y="0"/>
                  <a:pt x="0" y="3"/>
                  <a:pt x="2" y="3"/>
                </a:cubicBezTo>
                <a:cubicBezTo>
                  <a:pt x="4" y="4"/>
                  <a:pt x="5" y="6"/>
                  <a:pt x="7" y="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41" name="Freeform 137"/>
          <p:cNvSpPr>
            <a:spLocks noEditPoints="1"/>
          </p:cNvSpPr>
          <p:nvPr/>
        </p:nvSpPr>
        <p:spPr bwMode="auto">
          <a:xfrm>
            <a:off x="4903788" y="4573588"/>
            <a:ext cx="592137" cy="596900"/>
          </a:xfrm>
          <a:custGeom>
            <a:gdLst>
              <a:gd fmla="*/ 14 w 158" name="T0"/>
              <a:gd fmla="*/ 3 h 159" name="T1"/>
              <a:gd fmla="*/ 95 w 158" name="T2"/>
              <a:gd fmla="*/ 114 h 159" name="T3"/>
              <a:gd fmla="*/ 124 w 158" name="T4"/>
              <a:gd fmla="*/ 96 h 159" name="T5"/>
              <a:gd fmla="*/ 47 w 158" name="T6"/>
              <a:gd fmla="*/ 30 h 159" name="T7"/>
              <a:gd fmla="*/ 42 w 158" name="T8"/>
              <a:gd fmla="*/ 31 h 159" name="T9"/>
              <a:gd fmla="*/ 57 w 158" name="T10"/>
              <a:gd fmla="*/ 36 h 159" name="T11"/>
              <a:gd fmla="*/ 58 w 158" name="T12"/>
              <a:gd fmla="*/ 54 h 159" name="T13"/>
              <a:gd fmla="*/ 60 w 158" name="T14"/>
              <a:gd fmla="*/ 56 h 159" name="T15"/>
              <a:gd fmla="*/ 63 w 158" name="T16"/>
              <a:gd fmla="*/ 57 h 159" name="T17"/>
              <a:gd fmla="*/ 114 w 158" name="T18"/>
              <a:gd fmla="*/ 108 h 159" name="T19"/>
              <a:gd fmla="*/ 130 w 158" name="T20"/>
              <a:gd fmla="*/ 146 h 159" name="T21"/>
              <a:gd fmla="*/ 122 w 158" name="T22"/>
              <a:gd fmla="*/ 134 h 159" name="T23"/>
              <a:gd fmla="*/ 124 w 158" name="T24"/>
              <a:gd fmla="*/ 144 h 159" name="T25"/>
              <a:gd fmla="*/ 129 w 158" name="T26"/>
              <a:gd fmla="*/ 136 h 159" name="T27"/>
              <a:gd fmla="*/ 127 w 158" name="T28"/>
              <a:gd fmla="*/ 99 h 159" name="T29"/>
              <a:gd fmla="*/ 85 w 158" name="T30"/>
              <a:gd fmla="*/ 95 h 159" name="T31"/>
              <a:gd fmla="*/ 101 w 158" name="T32"/>
              <a:gd fmla="*/ 73 h 159" name="T33"/>
              <a:gd fmla="*/ 100 w 158" name="T34"/>
              <a:gd fmla="*/ 76 h 159" name="T35"/>
              <a:gd fmla="*/ 93 w 158" name="T36"/>
              <a:gd fmla="*/ 84 h 159" name="T37"/>
              <a:gd fmla="*/ 101 w 158" name="T38"/>
              <a:gd fmla="*/ 118 h 159" name="T39"/>
              <a:gd fmla="*/ 100 w 158" name="T40"/>
              <a:gd fmla="*/ 82 h 159" name="T41"/>
              <a:gd fmla="*/ 98 w 158" name="T42"/>
              <a:gd fmla="*/ 113 h 159" name="T43"/>
              <a:gd fmla="*/ 91 w 158" name="T44"/>
              <a:gd fmla="*/ 98 h 159" name="T45"/>
              <a:gd fmla="*/ 107 w 158" name="T46"/>
              <a:gd fmla="*/ 126 h 159" name="T47"/>
              <a:gd fmla="*/ 108 w 158" name="T48"/>
              <a:gd fmla="*/ 103 h 159" name="T49"/>
              <a:gd fmla="*/ 107 w 158" name="T50"/>
              <a:gd fmla="*/ 126 h 159" name="T51"/>
              <a:gd fmla="*/ 103 w 158" name="T52"/>
              <a:gd fmla="*/ 111 h 159" name="T53"/>
              <a:gd fmla="*/ 111 w 158" name="T54"/>
              <a:gd fmla="*/ 83 h 159" name="T55"/>
              <a:gd fmla="*/ 58 w 158" name="T56"/>
              <a:gd fmla="*/ 60 h 159" name="T57"/>
              <a:gd fmla="*/ 65 w 158" name="T58"/>
              <a:gd fmla="*/ 55 h 159" name="T59"/>
              <a:gd fmla="*/ 58 w 158" name="T60"/>
              <a:gd fmla="*/ 61 h 159" name="T61"/>
              <a:gd fmla="*/ 68 w 158" name="T62"/>
              <a:gd fmla="*/ 73 h 159" name="T63"/>
              <a:gd fmla="*/ 67 w 158" name="T64"/>
              <a:gd fmla="*/ 68 h 159" name="T65"/>
              <a:gd fmla="*/ 74 w 158" name="T66"/>
              <a:gd fmla="*/ 82 h 159" name="T67"/>
              <a:gd fmla="*/ 84 w 158" name="T68"/>
              <a:gd fmla="*/ 79 h 159" name="T69"/>
              <a:gd fmla="*/ 88 w 158" name="T70"/>
              <a:gd fmla="*/ 61 h 159" name="T71"/>
              <a:gd fmla="*/ 86 w 158" name="T72"/>
              <a:gd fmla="*/ 59 h 159" name="T73"/>
              <a:gd fmla="*/ 76 w 158" name="T74"/>
              <a:gd fmla="*/ 51 h 159" name="T75"/>
              <a:gd fmla="*/ 46 w 158" name="T76"/>
              <a:gd fmla="*/ 44 h 159" name="T77"/>
              <a:gd fmla="*/ 57 w 158" name="T78"/>
              <a:gd fmla="*/ 38 h 159" name="T79"/>
              <a:gd fmla="*/ 89 w 158" name="T80"/>
              <a:gd fmla="*/ 88 h 159" name="T81"/>
              <a:gd fmla="*/ 108 w 158" name="T82"/>
              <a:gd fmla="*/ 128 h 159" name="T83"/>
              <a:gd fmla="*/ 108 w 158" name="T84"/>
              <a:gd fmla="*/ 128 h 159" name="T85"/>
              <a:gd fmla="*/ 120 w 158" name="T86"/>
              <a:gd fmla="*/ 144 h 159" name="T87"/>
              <a:gd fmla="*/ 131 w 158" name="T88"/>
              <a:gd fmla="*/ 117 h 159" name="T89"/>
              <a:gd fmla="*/ 129 w 158" name="T90"/>
              <a:gd fmla="*/ 150 h 159" name="T91"/>
              <a:gd fmla="*/ 132 w 158" name="T92"/>
              <a:gd fmla="*/ 153 h 159" name="T93"/>
              <a:gd fmla="*/ 147 w 158" name="T94"/>
              <a:gd fmla="*/ 123 h 159" name="T95"/>
              <a:gd fmla="*/ 142 w 158" name="T96"/>
              <a:gd fmla="*/ 151 h 159" name="T97"/>
              <a:gd fmla="*/ 151 w 158" name="T98"/>
              <a:gd fmla="*/ 130 h 159" name="T99"/>
              <a:gd fmla="*/ 91 w 158" name="T100"/>
              <a:gd fmla="*/ 64 h 159" name="T101"/>
              <a:gd fmla="*/ 7 w 158" name="T102"/>
              <a:gd fmla="*/ 6 h 159" name="T103"/>
              <a:gd fmla="*/ 42 w 158" name="T104"/>
              <a:gd fmla="*/ 26 h 159" name="T105"/>
              <a:gd fmla="*/ 35 w 158" name="T106"/>
              <a:gd fmla="*/ 33 h 159" name="T107"/>
              <a:gd fmla="*/ 137 w 158" name="T108"/>
              <a:gd fmla="*/ 155 h 159" name="T109"/>
              <a:gd fmla="*/ 147 w 158" name="T110"/>
              <a:gd fmla="*/ 125 h 159" name="T111"/>
              <a:gd fmla="*/ 144 w 158" name="T112"/>
              <a:gd fmla="*/ 153 h 159" name="T113"/>
              <a:gd fmla="*/ 143 w 158" name="T114"/>
              <a:gd fmla="*/ 155 h 15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59" w="158">
                <a:moveTo>
                  <a:pt x="157" y="141"/>
                </a:moveTo>
                <a:cubicBezTo>
                  <a:pt x="156" y="130"/>
                  <a:pt x="149" y="121"/>
                  <a:pt x="143" y="113"/>
                </a:cubicBezTo>
                <a:cubicBezTo>
                  <a:pt x="135" y="102"/>
                  <a:pt x="125" y="93"/>
                  <a:pt x="116" y="83"/>
                </a:cubicBezTo>
                <a:cubicBezTo>
                  <a:pt x="93" y="61"/>
                  <a:pt x="69" y="39"/>
                  <a:pt x="42" y="22"/>
                </a:cubicBezTo>
                <a:cubicBezTo>
                  <a:pt x="42" y="22"/>
                  <a:pt x="41" y="22"/>
                  <a:pt x="41" y="22"/>
                </a:cubicBezTo>
                <a:cubicBezTo>
                  <a:pt x="37" y="14"/>
                  <a:pt x="30" y="8"/>
                  <a:pt x="25" y="1"/>
                </a:cubicBezTo>
                <a:cubicBezTo>
                  <a:pt x="25" y="1"/>
                  <a:pt x="25" y="1"/>
                  <a:pt x="25" y="1"/>
                </a:cubicBezTo>
                <a:cubicBezTo>
                  <a:pt x="24" y="0"/>
                  <a:pt x="24" y="0"/>
                  <a:pt x="23" y="0"/>
                </a:cubicBezTo>
                <a:cubicBezTo>
                  <a:pt x="20" y="1"/>
                  <a:pt x="17" y="3"/>
                  <a:pt x="14" y="3"/>
                </a:cubicBezTo>
                <a:cubicBezTo>
                  <a:pt x="10" y="4"/>
                  <a:pt x="6" y="3"/>
                  <a:pt x="4" y="0"/>
                </a:cubicBezTo>
                <a:cubicBezTo>
                  <a:pt x="3" y="0"/>
                  <a:pt x="3" y="0"/>
                  <a:pt x="3" y="0"/>
                </a:cubicBezTo>
                <a:cubicBezTo>
                  <a:pt x="1" y="0"/>
                  <a:pt x="0" y="1"/>
                  <a:pt x="1" y="2"/>
                </a:cubicBezTo>
                <a:cubicBezTo>
                  <a:pt x="5" y="6"/>
                  <a:pt x="9" y="12"/>
                  <a:pt x="6" y="18"/>
                </a:cubicBezTo>
                <a:cubicBezTo>
                  <a:pt x="6" y="19"/>
                  <a:pt x="6" y="20"/>
                  <a:pt x="7" y="20"/>
                </a:cubicBezTo>
                <a:cubicBezTo>
                  <a:pt x="15" y="25"/>
                  <a:pt x="24" y="28"/>
                  <a:pt x="32" y="33"/>
                </a:cubicBezTo>
                <a:cubicBezTo>
                  <a:pt x="32" y="33"/>
                  <a:pt x="32" y="33"/>
                  <a:pt x="32" y="33"/>
                </a:cubicBezTo>
                <a:cubicBezTo>
                  <a:pt x="42" y="44"/>
                  <a:pt x="51" y="57"/>
                  <a:pt x="60" y="68"/>
                </a:cubicBezTo>
                <a:cubicBezTo>
                  <a:pt x="72" y="84"/>
                  <a:pt x="84" y="99"/>
                  <a:pt x="95" y="114"/>
                </a:cubicBezTo>
                <a:cubicBezTo>
                  <a:pt x="103" y="126"/>
                  <a:pt x="110" y="139"/>
                  <a:pt x="121" y="149"/>
                </a:cubicBezTo>
                <a:cubicBezTo>
                  <a:pt x="128" y="155"/>
                  <a:pt x="136" y="159"/>
                  <a:pt x="145" y="158"/>
                </a:cubicBezTo>
                <a:cubicBezTo>
                  <a:pt x="154" y="156"/>
                  <a:pt x="158" y="149"/>
                  <a:pt x="157" y="141"/>
                </a:cubicBezTo>
                <a:close/>
                <a:moveTo>
                  <a:pt x="116" y="139"/>
                </a:moveTo>
                <a:cubicBezTo>
                  <a:pt x="115" y="138"/>
                  <a:pt x="114" y="137"/>
                  <a:pt x="113" y="135"/>
                </a:cubicBezTo>
                <a:cubicBezTo>
                  <a:pt x="115" y="129"/>
                  <a:pt x="117" y="122"/>
                  <a:pt x="118" y="116"/>
                </a:cubicBezTo>
                <a:cubicBezTo>
                  <a:pt x="119" y="112"/>
                  <a:pt x="120" y="109"/>
                  <a:pt x="121" y="105"/>
                </a:cubicBezTo>
                <a:cubicBezTo>
                  <a:pt x="122" y="102"/>
                  <a:pt x="124" y="98"/>
                  <a:pt x="124" y="96"/>
                </a:cubicBezTo>
                <a:cubicBezTo>
                  <a:pt x="124" y="96"/>
                  <a:pt x="124" y="96"/>
                  <a:pt x="124" y="96"/>
                </a:cubicBezTo>
                <a:cubicBezTo>
                  <a:pt x="123" y="111"/>
                  <a:pt x="117" y="125"/>
                  <a:pt x="116" y="140"/>
                </a:cubicBezTo>
                <a:cubicBezTo>
                  <a:pt x="116" y="139"/>
                  <a:pt x="116" y="139"/>
                  <a:pt x="116" y="139"/>
                </a:cubicBezTo>
                <a:close/>
                <a:moveTo>
                  <a:pt x="47" y="29"/>
                </a:moveTo>
                <a:cubicBezTo>
                  <a:pt x="45" y="32"/>
                  <a:pt x="42" y="35"/>
                  <a:pt x="42" y="38"/>
                </a:cubicBezTo>
                <a:cubicBezTo>
                  <a:pt x="42" y="34"/>
                  <a:pt x="44" y="31"/>
                  <a:pt x="45" y="28"/>
                </a:cubicBezTo>
                <a:cubicBezTo>
                  <a:pt x="47" y="29"/>
                  <a:pt x="48" y="30"/>
                  <a:pt x="49" y="31"/>
                </a:cubicBezTo>
                <a:cubicBezTo>
                  <a:pt x="49" y="31"/>
                  <a:pt x="49" y="31"/>
                  <a:pt x="49" y="31"/>
                </a:cubicBezTo>
                <a:cubicBezTo>
                  <a:pt x="47" y="34"/>
                  <a:pt x="45" y="37"/>
                  <a:pt x="44" y="40"/>
                </a:cubicBezTo>
                <a:cubicBezTo>
                  <a:pt x="45" y="38"/>
                  <a:pt x="47" y="33"/>
                  <a:pt x="47" y="30"/>
                </a:cubicBezTo>
                <a:cubicBezTo>
                  <a:pt x="47" y="29"/>
                  <a:pt x="47" y="29"/>
                  <a:pt x="47" y="29"/>
                </a:cubicBezTo>
                <a:close/>
                <a:moveTo>
                  <a:pt x="39" y="27"/>
                </a:moveTo>
                <a:cubicBezTo>
                  <a:pt x="40" y="27"/>
                  <a:pt x="40" y="26"/>
                  <a:pt x="41" y="25"/>
                </a:cubicBezTo>
                <a:cubicBezTo>
                  <a:pt x="41" y="25"/>
                  <a:pt x="41" y="25"/>
                  <a:pt x="42" y="25"/>
                </a:cubicBezTo>
                <a:cubicBezTo>
                  <a:pt x="41" y="27"/>
                  <a:pt x="40" y="28"/>
                  <a:pt x="39" y="30"/>
                </a:cubicBezTo>
                <a:cubicBezTo>
                  <a:pt x="36" y="36"/>
                  <a:pt x="39" y="29"/>
                  <a:pt x="39" y="28"/>
                </a:cubicBezTo>
                <a:cubicBezTo>
                  <a:pt x="39" y="27"/>
                  <a:pt x="39" y="27"/>
                  <a:pt x="39" y="27"/>
                </a:cubicBezTo>
                <a:close/>
                <a:moveTo>
                  <a:pt x="44" y="27"/>
                </a:moveTo>
                <a:cubicBezTo>
                  <a:pt x="43" y="29"/>
                  <a:pt x="43" y="30"/>
                  <a:pt x="42" y="31"/>
                </a:cubicBezTo>
                <a:cubicBezTo>
                  <a:pt x="41" y="32"/>
                  <a:pt x="40" y="37"/>
                  <a:pt x="41" y="33"/>
                </a:cubicBezTo>
                <a:cubicBezTo>
                  <a:pt x="42" y="31"/>
                  <a:pt x="42" y="29"/>
                  <a:pt x="43" y="26"/>
                </a:cubicBezTo>
                <a:cubicBezTo>
                  <a:pt x="43" y="26"/>
                  <a:pt x="44" y="27"/>
                  <a:pt x="44" y="27"/>
                </a:cubicBezTo>
                <a:close/>
                <a:moveTo>
                  <a:pt x="52" y="33"/>
                </a:moveTo>
                <a:cubicBezTo>
                  <a:pt x="50" y="36"/>
                  <a:pt x="48" y="39"/>
                  <a:pt x="47" y="43"/>
                </a:cubicBezTo>
                <a:cubicBezTo>
                  <a:pt x="48" y="41"/>
                  <a:pt x="49" y="34"/>
                  <a:pt x="50" y="31"/>
                </a:cubicBezTo>
                <a:cubicBezTo>
                  <a:pt x="50" y="31"/>
                  <a:pt x="50" y="31"/>
                  <a:pt x="50" y="31"/>
                </a:cubicBezTo>
                <a:cubicBezTo>
                  <a:pt x="51" y="31"/>
                  <a:pt x="51" y="32"/>
                  <a:pt x="52" y="33"/>
                </a:cubicBezTo>
                <a:close/>
                <a:moveTo>
                  <a:pt x="57" y="36"/>
                </a:moveTo>
                <a:cubicBezTo>
                  <a:pt x="55" y="40"/>
                  <a:pt x="53" y="45"/>
                  <a:pt x="51" y="49"/>
                </a:cubicBezTo>
                <a:cubicBezTo>
                  <a:pt x="53" y="45"/>
                  <a:pt x="54" y="39"/>
                  <a:pt x="55" y="35"/>
                </a:cubicBezTo>
                <a:cubicBezTo>
                  <a:pt x="56" y="35"/>
                  <a:pt x="57" y="36"/>
                  <a:pt x="57" y="36"/>
                </a:cubicBezTo>
                <a:close/>
                <a:moveTo>
                  <a:pt x="61" y="39"/>
                </a:moveTo>
                <a:cubicBezTo>
                  <a:pt x="58" y="43"/>
                  <a:pt x="56" y="49"/>
                  <a:pt x="55" y="53"/>
                </a:cubicBezTo>
                <a:cubicBezTo>
                  <a:pt x="56" y="48"/>
                  <a:pt x="58" y="43"/>
                  <a:pt x="58" y="37"/>
                </a:cubicBezTo>
                <a:cubicBezTo>
                  <a:pt x="59" y="38"/>
                  <a:pt x="60" y="38"/>
                  <a:pt x="61" y="39"/>
                </a:cubicBezTo>
                <a:close/>
                <a:moveTo>
                  <a:pt x="64" y="41"/>
                </a:moveTo>
                <a:cubicBezTo>
                  <a:pt x="62" y="45"/>
                  <a:pt x="60" y="50"/>
                  <a:pt x="58" y="54"/>
                </a:cubicBezTo>
                <a:cubicBezTo>
                  <a:pt x="57" y="56"/>
                  <a:pt x="57" y="56"/>
                  <a:pt x="57" y="54"/>
                </a:cubicBezTo>
                <a:cubicBezTo>
                  <a:pt x="58" y="53"/>
                  <a:pt x="58" y="51"/>
                  <a:pt x="58" y="49"/>
                </a:cubicBezTo>
                <a:cubicBezTo>
                  <a:pt x="59" y="46"/>
                  <a:pt x="60" y="43"/>
                  <a:pt x="61" y="39"/>
                </a:cubicBezTo>
                <a:cubicBezTo>
                  <a:pt x="62" y="40"/>
                  <a:pt x="63" y="41"/>
                  <a:pt x="64" y="41"/>
                </a:cubicBezTo>
                <a:close/>
                <a:moveTo>
                  <a:pt x="68" y="44"/>
                </a:moveTo>
                <a:cubicBezTo>
                  <a:pt x="68" y="44"/>
                  <a:pt x="68" y="44"/>
                  <a:pt x="68" y="44"/>
                </a:cubicBezTo>
                <a:cubicBezTo>
                  <a:pt x="66" y="46"/>
                  <a:pt x="65" y="49"/>
                  <a:pt x="63" y="51"/>
                </a:cubicBezTo>
                <a:cubicBezTo>
                  <a:pt x="63" y="52"/>
                  <a:pt x="62" y="54"/>
                  <a:pt x="61" y="55"/>
                </a:cubicBezTo>
                <a:cubicBezTo>
                  <a:pt x="61" y="55"/>
                  <a:pt x="61" y="56"/>
                  <a:pt x="60" y="56"/>
                </a:cubicBezTo>
                <a:cubicBezTo>
                  <a:pt x="62" y="51"/>
                  <a:pt x="63" y="47"/>
                  <a:pt x="65" y="42"/>
                </a:cubicBezTo>
                <a:cubicBezTo>
                  <a:pt x="66" y="43"/>
                  <a:pt x="67" y="43"/>
                  <a:pt x="68" y="44"/>
                </a:cubicBezTo>
                <a:close/>
                <a:moveTo>
                  <a:pt x="73" y="48"/>
                </a:moveTo>
                <a:cubicBezTo>
                  <a:pt x="71" y="51"/>
                  <a:pt x="70" y="53"/>
                  <a:pt x="69" y="55"/>
                </a:cubicBezTo>
                <a:cubicBezTo>
                  <a:pt x="68" y="56"/>
                  <a:pt x="68" y="58"/>
                  <a:pt x="67" y="59"/>
                </a:cubicBezTo>
                <a:cubicBezTo>
                  <a:pt x="66" y="61"/>
                  <a:pt x="64" y="64"/>
                  <a:pt x="64" y="65"/>
                </a:cubicBezTo>
                <a:cubicBezTo>
                  <a:pt x="64" y="59"/>
                  <a:pt x="68" y="53"/>
                  <a:pt x="70" y="47"/>
                </a:cubicBezTo>
                <a:cubicBezTo>
                  <a:pt x="70" y="46"/>
                  <a:pt x="70" y="46"/>
                  <a:pt x="70" y="46"/>
                </a:cubicBezTo>
                <a:cubicBezTo>
                  <a:pt x="67" y="49"/>
                  <a:pt x="65" y="53"/>
                  <a:pt x="63" y="57"/>
                </a:cubicBezTo>
                <a:cubicBezTo>
                  <a:pt x="64" y="56"/>
                  <a:pt x="64" y="55"/>
                  <a:pt x="65" y="54"/>
                </a:cubicBezTo>
                <a:cubicBezTo>
                  <a:pt x="66" y="51"/>
                  <a:pt x="67" y="48"/>
                  <a:pt x="68" y="45"/>
                </a:cubicBezTo>
                <a:cubicBezTo>
                  <a:pt x="70" y="46"/>
                  <a:pt x="71" y="47"/>
                  <a:pt x="73" y="48"/>
                </a:cubicBezTo>
                <a:close/>
                <a:moveTo>
                  <a:pt x="75" y="51"/>
                </a:moveTo>
                <a:cubicBezTo>
                  <a:pt x="73" y="54"/>
                  <a:pt x="71" y="58"/>
                  <a:pt x="69" y="61"/>
                </a:cubicBezTo>
                <a:cubicBezTo>
                  <a:pt x="71" y="57"/>
                  <a:pt x="72" y="53"/>
                  <a:pt x="74" y="49"/>
                </a:cubicBezTo>
                <a:cubicBezTo>
                  <a:pt x="74" y="50"/>
                  <a:pt x="75" y="50"/>
                  <a:pt x="75" y="51"/>
                </a:cubicBezTo>
                <a:close/>
                <a:moveTo>
                  <a:pt x="119" y="91"/>
                </a:moveTo>
                <a:cubicBezTo>
                  <a:pt x="117" y="96"/>
                  <a:pt x="115" y="102"/>
                  <a:pt x="114" y="108"/>
                </a:cubicBezTo>
                <a:cubicBezTo>
                  <a:pt x="113" y="111"/>
                  <a:pt x="112" y="115"/>
                  <a:pt x="110" y="118"/>
                </a:cubicBezTo>
                <a:cubicBezTo>
                  <a:pt x="113" y="108"/>
                  <a:pt x="115" y="98"/>
                  <a:pt x="116" y="87"/>
                </a:cubicBezTo>
                <a:cubicBezTo>
                  <a:pt x="117" y="89"/>
                  <a:pt x="118" y="90"/>
                  <a:pt x="119" y="91"/>
                </a:cubicBezTo>
                <a:close/>
                <a:moveTo>
                  <a:pt x="140" y="114"/>
                </a:moveTo>
                <a:cubicBezTo>
                  <a:pt x="138" y="120"/>
                  <a:pt x="137" y="126"/>
                  <a:pt x="135" y="132"/>
                </a:cubicBezTo>
                <a:cubicBezTo>
                  <a:pt x="134" y="136"/>
                  <a:pt x="133" y="139"/>
                  <a:pt x="131" y="142"/>
                </a:cubicBezTo>
                <a:cubicBezTo>
                  <a:pt x="131" y="144"/>
                  <a:pt x="130" y="145"/>
                  <a:pt x="130" y="147"/>
                </a:cubicBezTo>
                <a:cubicBezTo>
                  <a:pt x="130" y="147"/>
                  <a:pt x="130" y="147"/>
                  <a:pt x="130" y="147"/>
                </a:cubicBezTo>
                <a:cubicBezTo>
                  <a:pt x="130" y="147"/>
                  <a:pt x="130" y="146"/>
                  <a:pt x="130" y="146"/>
                </a:cubicBezTo>
                <a:cubicBezTo>
                  <a:pt x="130" y="140"/>
                  <a:pt x="133" y="135"/>
                  <a:pt x="135" y="130"/>
                </a:cubicBezTo>
                <a:cubicBezTo>
                  <a:pt x="136" y="124"/>
                  <a:pt x="138" y="118"/>
                  <a:pt x="139" y="112"/>
                </a:cubicBezTo>
                <a:cubicBezTo>
                  <a:pt x="139" y="113"/>
                  <a:pt x="140" y="113"/>
                  <a:pt x="140" y="114"/>
                </a:cubicBezTo>
                <a:close/>
                <a:moveTo>
                  <a:pt x="130" y="102"/>
                </a:moveTo>
                <a:cubicBezTo>
                  <a:pt x="128" y="108"/>
                  <a:pt x="127" y="114"/>
                  <a:pt x="126" y="120"/>
                </a:cubicBezTo>
                <a:cubicBezTo>
                  <a:pt x="126" y="123"/>
                  <a:pt x="124" y="126"/>
                  <a:pt x="123" y="130"/>
                </a:cubicBezTo>
                <a:cubicBezTo>
                  <a:pt x="123" y="133"/>
                  <a:pt x="122" y="137"/>
                  <a:pt x="121" y="141"/>
                </a:cubicBezTo>
                <a:cubicBezTo>
                  <a:pt x="120" y="144"/>
                  <a:pt x="121" y="141"/>
                  <a:pt x="121" y="140"/>
                </a:cubicBezTo>
                <a:cubicBezTo>
                  <a:pt x="121" y="138"/>
                  <a:pt x="122" y="136"/>
                  <a:pt x="122" y="134"/>
                </a:cubicBezTo>
                <a:cubicBezTo>
                  <a:pt x="123" y="130"/>
                  <a:pt x="124" y="126"/>
                  <a:pt x="125" y="123"/>
                </a:cubicBezTo>
                <a:cubicBezTo>
                  <a:pt x="127" y="115"/>
                  <a:pt x="127" y="107"/>
                  <a:pt x="128" y="100"/>
                </a:cubicBezTo>
                <a:cubicBezTo>
                  <a:pt x="129" y="101"/>
                  <a:pt x="129" y="101"/>
                  <a:pt x="130" y="102"/>
                </a:cubicBezTo>
                <a:close/>
                <a:moveTo>
                  <a:pt x="131" y="103"/>
                </a:moveTo>
                <a:cubicBezTo>
                  <a:pt x="132" y="104"/>
                  <a:pt x="133" y="105"/>
                  <a:pt x="133" y="106"/>
                </a:cubicBezTo>
                <a:cubicBezTo>
                  <a:pt x="132" y="113"/>
                  <a:pt x="130" y="120"/>
                  <a:pt x="127" y="128"/>
                </a:cubicBezTo>
                <a:cubicBezTo>
                  <a:pt x="127" y="131"/>
                  <a:pt x="126" y="134"/>
                  <a:pt x="125" y="137"/>
                </a:cubicBezTo>
                <a:cubicBezTo>
                  <a:pt x="125" y="138"/>
                  <a:pt x="125" y="139"/>
                  <a:pt x="125" y="141"/>
                </a:cubicBezTo>
                <a:cubicBezTo>
                  <a:pt x="124" y="142"/>
                  <a:pt x="123" y="148"/>
                  <a:pt x="124" y="144"/>
                </a:cubicBezTo>
                <a:cubicBezTo>
                  <a:pt x="125" y="136"/>
                  <a:pt x="127" y="129"/>
                  <a:pt x="128" y="122"/>
                </a:cubicBezTo>
                <a:cubicBezTo>
                  <a:pt x="129" y="118"/>
                  <a:pt x="128" y="114"/>
                  <a:pt x="129" y="111"/>
                </a:cubicBezTo>
                <a:cubicBezTo>
                  <a:pt x="129" y="108"/>
                  <a:pt x="131" y="106"/>
                  <a:pt x="131" y="103"/>
                </a:cubicBezTo>
                <a:close/>
                <a:moveTo>
                  <a:pt x="134" y="109"/>
                </a:moveTo>
                <a:cubicBezTo>
                  <a:pt x="134" y="108"/>
                  <a:pt x="134" y="108"/>
                  <a:pt x="134" y="107"/>
                </a:cubicBezTo>
                <a:cubicBezTo>
                  <a:pt x="134" y="107"/>
                  <a:pt x="134" y="107"/>
                  <a:pt x="134" y="106"/>
                </a:cubicBezTo>
                <a:cubicBezTo>
                  <a:pt x="135" y="108"/>
                  <a:pt x="137" y="110"/>
                  <a:pt x="138" y="111"/>
                </a:cubicBezTo>
                <a:cubicBezTo>
                  <a:pt x="134" y="122"/>
                  <a:pt x="132" y="134"/>
                  <a:pt x="128" y="144"/>
                </a:cubicBezTo>
                <a:cubicBezTo>
                  <a:pt x="129" y="142"/>
                  <a:pt x="128" y="138"/>
                  <a:pt x="129" y="136"/>
                </a:cubicBezTo>
                <a:cubicBezTo>
                  <a:pt x="129" y="132"/>
                  <a:pt x="130" y="129"/>
                  <a:pt x="130" y="126"/>
                </a:cubicBezTo>
                <a:cubicBezTo>
                  <a:pt x="131" y="120"/>
                  <a:pt x="133" y="114"/>
                  <a:pt x="134" y="109"/>
                </a:cubicBezTo>
                <a:close/>
                <a:moveTo>
                  <a:pt x="127" y="99"/>
                </a:moveTo>
                <a:cubicBezTo>
                  <a:pt x="125" y="105"/>
                  <a:pt x="123" y="112"/>
                  <a:pt x="122" y="119"/>
                </a:cubicBezTo>
                <a:cubicBezTo>
                  <a:pt x="121" y="123"/>
                  <a:pt x="120" y="126"/>
                  <a:pt x="119" y="130"/>
                </a:cubicBezTo>
                <a:cubicBezTo>
                  <a:pt x="119" y="132"/>
                  <a:pt x="118" y="134"/>
                  <a:pt x="117" y="137"/>
                </a:cubicBezTo>
                <a:cubicBezTo>
                  <a:pt x="116" y="140"/>
                  <a:pt x="117" y="137"/>
                  <a:pt x="117" y="135"/>
                </a:cubicBezTo>
                <a:cubicBezTo>
                  <a:pt x="119" y="122"/>
                  <a:pt x="124" y="110"/>
                  <a:pt x="125" y="96"/>
                </a:cubicBezTo>
                <a:cubicBezTo>
                  <a:pt x="125" y="97"/>
                  <a:pt x="126" y="98"/>
                  <a:pt x="127" y="99"/>
                </a:cubicBezTo>
                <a:close/>
                <a:moveTo>
                  <a:pt x="123" y="95"/>
                </a:moveTo>
                <a:cubicBezTo>
                  <a:pt x="121" y="101"/>
                  <a:pt x="120" y="107"/>
                  <a:pt x="118" y="113"/>
                </a:cubicBezTo>
                <a:cubicBezTo>
                  <a:pt x="118" y="116"/>
                  <a:pt x="117" y="120"/>
                  <a:pt x="116" y="123"/>
                </a:cubicBezTo>
                <a:cubicBezTo>
                  <a:pt x="115" y="126"/>
                  <a:pt x="115" y="128"/>
                  <a:pt x="114" y="130"/>
                </a:cubicBezTo>
                <a:cubicBezTo>
                  <a:pt x="115" y="124"/>
                  <a:pt x="116" y="118"/>
                  <a:pt x="117" y="112"/>
                </a:cubicBezTo>
                <a:cubicBezTo>
                  <a:pt x="118" y="108"/>
                  <a:pt x="119" y="104"/>
                  <a:pt x="119" y="101"/>
                </a:cubicBezTo>
                <a:cubicBezTo>
                  <a:pt x="119" y="98"/>
                  <a:pt x="120" y="95"/>
                  <a:pt x="120" y="92"/>
                </a:cubicBezTo>
                <a:cubicBezTo>
                  <a:pt x="121" y="93"/>
                  <a:pt x="122" y="94"/>
                  <a:pt x="123" y="95"/>
                </a:cubicBezTo>
                <a:close/>
                <a:moveTo>
                  <a:pt x="85" y="95"/>
                </a:moveTo>
                <a:cubicBezTo>
                  <a:pt x="86" y="94"/>
                  <a:pt x="88" y="91"/>
                  <a:pt x="88" y="90"/>
                </a:cubicBezTo>
                <a:cubicBezTo>
                  <a:pt x="88" y="93"/>
                  <a:pt x="87" y="95"/>
                  <a:pt x="87" y="98"/>
                </a:cubicBezTo>
                <a:cubicBezTo>
                  <a:pt x="85" y="97"/>
                  <a:pt x="84" y="95"/>
                  <a:pt x="83" y="93"/>
                </a:cubicBezTo>
                <a:cubicBezTo>
                  <a:pt x="83" y="93"/>
                  <a:pt x="83" y="93"/>
                  <a:pt x="83" y="93"/>
                </a:cubicBezTo>
                <a:cubicBezTo>
                  <a:pt x="85" y="92"/>
                  <a:pt x="84" y="93"/>
                  <a:pt x="85" y="91"/>
                </a:cubicBezTo>
                <a:cubicBezTo>
                  <a:pt x="85" y="92"/>
                  <a:pt x="85" y="94"/>
                  <a:pt x="85" y="95"/>
                </a:cubicBezTo>
                <a:cubicBezTo>
                  <a:pt x="85" y="95"/>
                  <a:pt x="85" y="96"/>
                  <a:pt x="85" y="95"/>
                </a:cubicBezTo>
                <a:close/>
                <a:moveTo>
                  <a:pt x="93" y="84"/>
                </a:moveTo>
                <a:cubicBezTo>
                  <a:pt x="97" y="81"/>
                  <a:pt x="99" y="77"/>
                  <a:pt x="101" y="73"/>
                </a:cubicBezTo>
                <a:cubicBezTo>
                  <a:pt x="102" y="74"/>
                  <a:pt x="103" y="75"/>
                  <a:pt x="104" y="76"/>
                </a:cubicBezTo>
                <a:cubicBezTo>
                  <a:pt x="104" y="76"/>
                  <a:pt x="104" y="76"/>
                  <a:pt x="104" y="76"/>
                </a:cubicBezTo>
                <a:cubicBezTo>
                  <a:pt x="103" y="81"/>
                  <a:pt x="101" y="87"/>
                  <a:pt x="100" y="92"/>
                </a:cubicBezTo>
                <a:cubicBezTo>
                  <a:pt x="99" y="97"/>
                  <a:pt x="97" y="103"/>
                  <a:pt x="96" y="108"/>
                </a:cubicBezTo>
                <a:cubicBezTo>
                  <a:pt x="97" y="103"/>
                  <a:pt x="97" y="97"/>
                  <a:pt x="98" y="92"/>
                </a:cubicBezTo>
                <a:cubicBezTo>
                  <a:pt x="100" y="86"/>
                  <a:pt x="101" y="80"/>
                  <a:pt x="102" y="74"/>
                </a:cubicBezTo>
                <a:cubicBezTo>
                  <a:pt x="102" y="74"/>
                  <a:pt x="101" y="74"/>
                  <a:pt x="101" y="74"/>
                </a:cubicBezTo>
                <a:cubicBezTo>
                  <a:pt x="101" y="75"/>
                  <a:pt x="101" y="75"/>
                  <a:pt x="101" y="76"/>
                </a:cubicBezTo>
                <a:cubicBezTo>
                  <a:pt x="100" y="76"/>
                  <a:pt x="100" y="76"/>
                  <a:pt x="100" y="76"/>
                </a:cubicBezTo>
                <a:cubicBezTo>
                  <a:pt x="100" y="81"/>
                  <a:pt x="98" y="85"/>
                  <a:pt x="97" y="89"/>
                </a:cubicBezTo>
                <a:cubicBezTo>
                  <a:pt x="96" y="94"/>
                  <a:pt x="95" y="99"/>
                  <a:pt x="93" y="103"/>
                </a:cubicBezTo>
                <a:cubicBezTo>
                  <a:pt x="92" y="107"/>
                  <a:pt x="94" y="101"/>
                  <a:pt x="94" y="101"/>
                </a:cubicBezTo>
                <a:cubicBezTo>
                  <a:pt x="94" y="98"/>
                  <a:pt x="94" y="95"/>
                  <a:pt x="95" y="92"/>
                </a:cubicBezTo>
                <a:cubicBezTo>
                  <a:pt x="95" y="87"/>
                  <a:pt x="98" y="84"/>
                  <a:pt x="98" y="80"/>
                </a:cubicBezTo>
                <a:cubicBezTo>
                  <a:pt x="98" y="80"/>
                  <a:pt x="97" y="79"/>
                  <a:pt x="97" y="80"/>
                </a:cubicBezTo>
                <a:cubicBezTo>
                  <a:pt x="96" y="84"/>
                  <a:pt x="94" y="88"/>
                  <a:pt x="93" y="93"/>
                </a:cubicBezTo>
                <a:cubicBezTo>
                  <a:pt x="93" y="90"/>
                  <a:pt x="93" y="87"/>
                  <a:pt x="93" y="84"/>
                </a:cubicBezTo>
                <a:cubicBezTo>
                  <a:pt x="93" y="84"/>
                  <a:pt x="93" y="84"/>
                  <a:pt x="93" y="84"/>
                </a:cubicBezTo>
                <a:close/>
                <a:moveTo>
                  <a:pt x="101" y="118"/>
                </a:moveTo>
                <a:cubicBezTo>
                  <a:pt x="101" y="118"/>
                  <a:pt x="101" y="118"/>
                  <a:pt x="101" y="118"/>
                </a:cubicBezTo>
                <a:cubicBezTo>
                  <a:pt x="100" y="116"/>
                  <a:pt x="99" y="115"/>
                  <a:pt x="98" y="114"/>
                </a:cubicBezTo>
                <a:cubicBezTo>
                  <a:pt x="98" y="114"/>
                  <a:pt x="98" y="114"/>
                  <a:pt x="98" y="113"/>
                </a:cubicBezTo>
                <a:cubicBezTo>
                  <a:pt x="100" y="108"/>
                  <a:pt x="102" y="103"/>
                  <a:pt x="103" y="98"/>
                </a:cubicBezTo>
                <a:cubicBezTo>
                  <a:pt x="104" y="95"/>
                  <a:pt x="105" y="92"/>
                  <a:pt x="106" y="89"/>
                </a:cubicBezTo>
                <a:cubicBezTo>
                  <a:pt x="106" y="88"/>
                  <a:pt x="106" y="87"/>
                  <a:pt x="107" y="86"/>
                </a:cubicBezTo>
                <a:cubicBezTo>
                  <a:pt x="106" y="90"/>
                  <a:pt x="105" y="95"/>
                  <a:pt x="104" y="100"/>
                </a:cubicBezTo>
                <a:cubicBezTo>
                  <a:pt x="102" y="106"/>
                  <a:pt x="102" y="112"/>
                  <a:pt x="101" y="118"/>
                </a:cubicBezTo>
                <a:close/>
                <a:moveTo>
                  <a:pt x="92" y="98"/>
                </a:moveTo>
                <a:cubicBezTo>
                  <a:pt x="92" y="97"/>
                  <a:pt x="92" y="96"/>
                  <a:pt x="93" y="95"/>
                </a:cubicBezTo>
                <a:cubicBezTo>
                  <a:pt x="94" y="91"/>
                  <a:pt x="95" y="88"/>
                  <a:pt x="96" y="85"/>
                </a:cubicBezTo>
                <a:cubicBezTo>
                  <a:pt x="96" y="85"/>
                  <a:pt x="97" y="80"/>
                  <a:pt x="97" y="82"/>
                </a:cubicBezTo>
                <a:cubicBezTo>
                  <a:pt x="97" y="84"/>
                  <a:pt x="96" y="86"/>
                  <a:pt x="95" y="87"/>
                </a:cubicBezTo>
                <a:cubicBezTo>
                  <a:pt x="93" y="93"/>
                  <a:pt x="93" y="100"/>
                  <a:pt x="92" y="106"/>
                </a:cubicBezTo>
                <a:cubicBezTo>
                  <a:pt x="92" y="106"/>
                  <a:pt x="93" y="106"/>
                  <a:pt x="93" y="106"/>
                </a:cubicBezTo>
                <a:cubicBezTo>
                  <a:pt x="96" y="101"/>
                  <a:pt x="96" y="96"/>
                  <a:pt x="97" y="91"/>
                </a:cubicBezTo>
                <a:cubicBezTo>
                  <a:pt x="98" y="88"/>
                  <a:pt x="99" y="85"/>
                  <a:pt x="100" y="82"/>
                </a:cubicBezTo>
                <a:cubicBezTo>
                  <a:pt x="100" y="82"/>
                  <a:pt x="100" y="82"/>
                  <a:pt x="100" y="82"/>
                </a:cubicBezTo>
                <a:cubicBezTo>
                  <a:pt x="99" y="86"/>
                  <a:pt x="99" y="89"/>
                  <a:pt x="98" y="92"/>
                </a:cubicBezTo>
                <a:cubicBezTo>
                  <a:pt x="96" y="98"/>
                  <a:pt x="96" y="104"/>
                  <a:pt x="95" y="109"/>
                </a:cubicBezTo>
                <a:cubicBezTo>
                  <a:pt x="95" y="109"/>
                  <a:pt x="95" y="109"/>
                  <a:pt x="95" y="109"/>
                </a:cubicBezTo>
                <a:cubicBezTo>
                  <a:pt x="93" y="107"/>
                  <a:pt x="92" y="105"/>
                  <a:pt x="90" y="103"/>
                </a:cubicBezTo>
                <a:cubicBezTo>
                  <a:pt x="90" y="103"/>
                  <a:pt x="90" y="103"/>
                  <a:pt x="90" y="103"/>
                </a:cubicBezTo>
                <a:cubicBezTo>
                  <a:pt x="91" y="101"/>
                  <a:pt x="91" y="99"/>
                  <a:pt x="92" y="98"/>
                </a:cubicBezTo>
                <a:close/>
                <a:moveTo>
                  <a:pt x="98" y="113"/>
                </a:moveTo>
                <a:cubicBezTo>
                  <a:pt x="98" y="113"/>
                  <a:pt x="98" y="113"/>
                  <a:pt x="98" y="113"/>
                </a:cubicBezTo>
                <a:cubicBezTo>
                  <a:pt x="97" y="112"/>
                  <a:pt x="96" y="111"/>
                  <a:pt x="95" y="110"/>
                </a:cubicBezTo>
                <a:cubicBezTo>
                  <a:pt x="95" y="110"/>
                  <a:pt x="95" y="110"/>
                  <a:pt x="95" y="110"/>
                </a:cubicBezTo>
                <a:cubicBezTo>
                  <a:pt x="100" y="99"/>
                  <a:pt x="101" y="88"/>
                  <a:pt x="104" y="78"/>
                </a:cubicBezTo>
                <a:cubicBezTo>
                  <a:pt x="104" y="80"/>
                  <a:pt x="104" y="83"/>
                  <a:pt x="103" y="85"/>
                </a:cubicBezTo>
                <a:cubicBezTo>
                  <a:pt x="103" y="88"/>
                  <a:pt x="102" y="91"/>
                  <a:pt x="101" y="94"/>
                </a:cubicBezTo>
                <a:cubicBezTo>
                  <a:pt x="99" y="101"/>
                  <a:pt x="99" y="107"/>
                  <a:pt x="98" y="113"/>
                </a:cubicBezTo>
                <a:close/>
                <a:moveTo>
                  <a:pt x="92" y="87"/>
                </a:moveTo>
                <a:cubicBezTo>
                  <a:pt x="92" y="90"/>
                  <a:pt x="92" y="94"/>
                  <a:pt x="91" y="97"/>
                </a:cubicBezTo>
                <a:cubicBezTo>
                  <a:pt x="91" y="97"/>
                  <a:pt x="91" y="98"/>
                  <a:pt x="91" y="98"/>
                </a:cubicBezTo>
                <a:cubicBezTo>
                  <a:pt x="91" y="98"/>
                  <a:pt x="91" y="99"/>
                  <a:pt x="90" y="99"/>
                </a:cubicBezTo>
                <a:cubicBezTo>
                  <a:pt x="89" y="100"/>
                  <a:pt x="89" y="101"/>
                  <a:pt x="90" y="101"/>
                </a:cubicBezTo>
                <a:cubicBezTo>
                  <a:pt x="90" y="101"/>
                  <a:pt x="90" y="102"/>
                  <a:pt x="89" y="102"/>
                </a:cubicBezTo>
                <a:cubicBezTo>
                  <a:pt x="89" y="101"/>
                  <a:pt x="88" y="100"/>
                  <a:pt x="87" y="99"/>
                </a:cubicBezTo>
                <a:cubicBezTo>
                  <a:pt x="87" y="99"/>
                  <a:pt x="87" y="99"/>
                  <a:pt x="87" y="99"/>
                </a:cubicBezTo>
                <a:cubicBezTo>
                  <a:pt x="88" y="96"/>
                  <a:pt x="89" y="94"/>
                  <a:pt x="90" y="91"/>
                </a:cubicBezTo>
                <a:cubicBezTo>
                  <a:pt x="91" y="90"/>
                  <a:pt x="91" y="88"/>
                  <a:pt x="92" y="87"/>
                </a:cubicBezTo>
                <a:cubicBezTo>
                  <a:pt x="92" y="85"/>
                  <a:pt x="92" y="85"/>
                  <a:pt x="92" y="87"/>
                </a:cubicBezTo>
                <a:close/>
                <a:moveTo>
                  <a:pt x="107" y="126"/>
                </a:moveTo>
                <a:cubicBezTo>
                  <a:pt x="107" y="127"/>
                  <a:pt x="107" y="127"/>
                  <a:pt x="107" y="127"/>
                </a:cubicBezTo>
                <a:cubicBezTo>
                  <a:pt x="106" y="126"/>
                  <a:pt x="105" y="125"/>
                  <a:pt x="104" y="123"/>
                </a:cubicBezTo>
                <a:cubicBezTo>
                  <a:pt x="103" y="122"/>
                  <a:pt x="102" y="120"/>
                  <a:pt x="101" y="118"/>
                </a:cubicBezTo>
                <a:cubicBezTo>
                  <a:pt x="101" y="118"/>
                  <a:pt x="101" y="118"/>
                  <a:pt x="101" y="118"/>
                </a:cubicBezTo>
                <a:cubicBezTo>
                  <a:pt x="101" y="117"/>
                  <a:pt x="102" y="117"/>
                  <a:pt x="102" y="116"/>
                </a:cubicBezTo>
                <a:cubicBezTo>
                  <a:pt x="102" y="116"/>
                  <a:pt x="102" y="116"/>
                  <a:pt x="102" y="115"/>
                </a:cubicBezTo>
                <a:cubicBezTo>
                  <a:pt x="104" y="110"/>
                  <a:pt x="105" y="104"/>
                  <a:pt x="107" y="99"/>
                </a:cubicBezTo>
                <a:cubicBezTo>
                  <a:pt x="108" y="97"/>
                  <a:pt x="109" y="95"/>
                  <a:pt x="110" y="92"/>
                </a:cubicBezTo>
                <a:cubicBezTo>
                  <a:pt x="109" y="96"/>
                  <a:pt x="109" y="99"/>
                  <a:pt x="108" y="103"/>
                </a:cubicBezTo>
                <a:cubicBezTo>
                  <a:pt x="106" y="109"/>
                  <a:pt x="107" y="116"/>
                  <a:pt x="104" y="122"/>
                </a:cubicBezTo>
                <a:cubicBezTo>
                  <a:pt x="103" y="122"/>
                  <a:pt x="104" y="123"/>
                  <a:pt x="104" y="122"/>
                </a:cubicBezTo>
                <a:cubicBezTo>
                  <a:pt x="107" y="117"/>
                  <a:pt x="108" y="110"/>
                  <a:pt x="110" y="104"/>
                </a:cubicBezTo>
                <a:cubicBezTo>
                  <a:pt x="111" y="102"/>
                  <a:pt x="112" y="99"/>
                  <a:pt x="112" y="97"/>
                </a:cubicBezTo>
                <a:cubicBezTo>
                  <a:pt x="113" y="94"/>
                  <a:pt x="115" y="90"/>
                  <a:pt x="115" y="88"/>
                </a:cubicBezTo>
                <a:cubicBezTo>
                  <a:pt x="115" y="95"/>
                  <a:pt x="113" y="101"/>
                  <a:pt x="112" y="108"/>
                </a:cubicBezTo>
                <a:cubicBezTo>
                  <a:pt x="111" y="111"/>
                  <a:pt x="110" y="115"/>
                  <a:pt x="109" y="118"/>
                </a:cubicBezTo>
                <a:cubicBezTo>
                  <a:pt x="109" y="120"/>
                  <a:pt x="109" y="121"/>
                  <a:pt x="108" y="123"/>
                </a:cubicBezTo>
                <a:cubicBezTo>
                  <a:pt x="108" y="124"/>
                  <a:pt x="108" y="125"/>
                  <a:pt x="107" y="126"/>
                </a:cubicBezTo>
                <a:cubicBezTo>
                  <a:pt x="107" y="126"/>
                  <a:pt x="107" y="126"/>
                  <a:pt x="107" y="126"/>
                </a:cubicBezTo>
                <a:close/>
                <a:moveTo>
                  <a:pt x="115" y="87"/>
                </a:moveTo>
                <a:cubicBezTo>
                  <a:pt x="112" y="93"/>
                  <a:pt x="111" y="99"/>
                  <a:pt x="109" y="105"/>
                </a:cubicBezTo>
                <a:cubicBezTo>
                  <a:pt x="108" y="107"/>
                  <a:pt x="108" y="108"/>
                  <a:pt x="107" y="110"/>
                </a:cubicBezTo>
                <a:cubicBezTo>
                  <a:pt x="108" y="107"/>
                  <a:pt x="108" y="104"/>
                  <a:pt x="109" y="102"/>
                </a:cubicBezTo>
                <a:cubicBezTo>
                  <a:pt x="111" y="96"/>
                  <a:pt x="111" y="90"/>
                  <a:pt x="112" y="83"/>
                </a:cubicBezTo>
                <a:cubicBezTo>
                  <a:pt x="113" y="85"/>
                  <a:pt x="114" y="86"/>
                  <a:pt x="115" y="87"/>
                </a:cubicBezTo>
                <a:close/>
                <a:moveTo>
                  <a:pt x="107" y="97"/>
                </a:moveTo>
                <a:cubicBezTo>
                  <a:pt x="105" y="102"/>
                  <a:pt x="104" y="106"/>
                  <a:pt x="103" y="111"/>
                </a:cubicBezTo>
                <a:cubicBezTo>
                  <a:pt x="103" y="111"/>
                  <a:pt x="103" y="110"/>
                  <a:pt x="103" y="110"/>
                </a:cubicBezTo>
                <a:cubicBezTo>
                  <a:pt x="103" y="106"/>
                  <a:pt x="104" y="103"/>
                  <a:pt x="104" y="100"/>
                </a:cubicBezTo>
                <a:cubicBezTo>
                  <a:pt x="106" y="93"/>
                  <a:pt x="107" y="87"/>
                  <a:pt x="108" y="80"/>
                </a:cubicBezTo>
                <a:cubicBezTo>
                  <a:pt x="108" y="80"/>
                  <a:pt x="108" y="80"/>
                  <a:pt x="108" y="80"/>
                </a:cubicBezTo>
                <a:cubicBezTo>
                  <a:pt x="106" y="86"/>
                  <a:pt x="104" y="92"/>
                  <a:pt x="103" y="98"/>
                </a:cubicBezTo>
                <a:cubicBezTo>
                  <a:pt x="101" y="101"/>
                  <a:pt x="100" y="104"/>
                  <a:pt x="99" y="108"/>
                </a:cubicBezTo>
                <a:cubicBezTo>
                  <a:pt x="100" y="102"/>
                  <a:pt x="101" y="97"/>
                  <a:pt x="103" y="91"/>
                </a:cubicBezTo>
                <a:cubicBezTo>
                  <a:pt x="104" y="86"/>
                  <a:pt x="105" y="82"/>
                  <a:pt x="105" y="76"/>
                </a:cubicBezTo>
                <a:cubicBezTo>
                  <a:pt x="107" y="79"/>
                  <a:pt x="109" y="81"/>
                  <a:pt x="111" y="83"/>
                </a:cubicBezTo>
                <a:cubicBezTo>
                  <a:pt x="110" y="87"/>
                  <a:pt x="109" y="93"/>
                  <a:pt x="107" y="97"/>
                </a:cubicBezTo>
                <a:close/>
                <a:moveTo>
                  <a:pt x="99" y="71"/>
                </a:moveTo>
                <a:cubicBezTo>
                  <a:pt x="96" y="79"/>
                  <a:pt x="87" y="86"/>
                  <a:pt x="79" y="88"/>
                </a:cubicBezTo>
                <a:cubicBezTo>
                  <a:pt x="78" y="87"/>
                  <a:pt x="77" y="86"/>
                  <a:pt x="77" y="85"/>
                </a:cubicBezTo>
                <a:cubicBezTo>
                  <a:pt x="86" y="84"/>
                  <a:pt x="92" y="76"/>
                  <a:pt x="96" y="68"/>
                </a:cubicBezTo>
                <a:cubicBezTo>
                  <a:pt x="97" y="69"/>
                  <a:pt x="98" y="70"/>
                  <a:pt x="99" y="71"/>
                </a:cubicBezTo>
                <a:close/>
                <a:moveTo>
                  <a:pt x="57" y="57"/>
                </a:moveTo>
                <a:cubicBezTo>
                  <a:pt x="60" y="52"/>
                  <a:pt x="62" y="47"/>
                  <a:pt x="64" y="42"/>
                </a:cubicBezTo>
                <a:cubicBezTo>
                  <a:pt x="61" y="48"/>
                  <a:pt x="61" y="54"/>
                  <a:pt x="58" y="60"/>
                </a:cubicBezTo>
                <a:cubicBezTo>
                  <a:pt x="56" y="58"/>
                  <a:pt x="55" y="57"/>
                  <a:pt x="54" y="55"/>
                </a:cubicBezTo>
                <a:cubicBezTo>
                  <a:pt x="54" y="55"/>
                  <a:pt x="54" y="55"/>
                  <a:pt x="54" y="55"/>
                </a:cubicBezTo>
                <a:cubicBezTo>
                  <a:pt x="56" y="52"/>
                  <a:pt x="58" y="48"/>
                  <a:pt x="59" y="45"/>
                </a:cubicBezTo>
                <a:cubicBezTo>
                  <a:pt x="59" y="45"/>
                  <a:pt x="59" y="46"/>
                  <a:pt x="59" y="46"/>
                </a:cubicBezTo>
                <a:cubicBezTo>
                  <a:pt x="58" y="50"/>
                  <a:pt x="57" y="53"/>
                  <a:pt x="56" y="57"/>
                </a:cubicBezTo>
                <a:cubicBezTo>
                  <a:pt x="56" y="57"/>
                  <a:pt x="57" y="58"/>
                  <a:pt x="57" y="57"/>
                </a:cubicBezTo>
                <a:close/>
                <a:moveTo>
                  <a:pt x="60" y="63"/>
                </a:moveTo>
                <a:cubicBezTo>
                  <a:pt x="60" y="63"/>
                  <a:pt x="61" y="64"/>
                  <a:pt x="61" y="63"/>
                </a:cubicBezTo>
                <a:cubicBezTo>
                  <a:pt x="63" y="61"/>
                  <a:pt x="64" y="58"/>
                  <a:pt x="65" y="55"/>
                </a:cubicBezTo>
                <a:cubicBezTo>
                  <a:pt x="66" y="54"/>
                  <a:pt x="66" y="53"/>
                  <a:pt x="67" y="51"/>
                </a:cubicBezTo>
                <a:cubicBezTo>
                  <a:pt x="67" y="51"/>
                  <a:pt x="70" y="45"/>
                  <a:pt x="69" y="49"/>
                </a:cubicBezTo>
                <a:cubicBezTo>
                  <a:pt x="66" y="55"/>
                  <a:pt x="63" y="60"/>
                  <a:pt x="63" y="67"/>
                </a:cubicBezTo>
                <a:cubicBezTo>
                  <a:pt x="63" y="67"/>
                  <a:pt x="63" y="67"/>
                  <a:pt x="64" y="67"/>
                </a:cubicBezTo>
                <a:cubicBezTo>
                  <a:pt x="67" y="61"/>
                  <a:pt x="69" y="55"/>
                  <a:pt x="73" y="50"/>
                </a:cubicBezTo>
                <a:cubicBezTo>
                  <a:pt x="70" y="54"/>
                  <a:pt x="69" y="62"/>
                  <a:pt x="66" y="68"/>
                </a:cubicBezTo>
                <a:cubicBezTo>
                  <a:pt x="66" y="68"/>
                  <a:pt x="66" y="69"/>
                  <a:pt x="65" y="70"/>
                </a:cubicBezTo>
                <a:cubicBezTo>
                  <a:pt x="65" y="70"/>
                  <a:pt x="65" y="70"/>
                  <a:pt x="65" y="70"/>
                </a:cubicBezTo>
                <a:cubicBezTo>
                  <a:pt x="63" y="67"/>
                  <a:pt x="61" y="64"/>
                  <a:pt x="58" y="61"/>
                </a:cubicBezTo>
                <a:cubicBezTo>
                  <a:pt x="61" y="56"/>
                  <a:pt x="65" y="50"/>
                  <a:pt x="67" y="46"/>
                </a:cubicBezTo>
                <a:cubicBezTo>
                  <a:pt x="65" y="52"/>
                  <a:pt x="62" y="57"/>
                  <a:pt x="60" y="63"/>
                </a:cubicBezTo>
                <a:close/>
                <a:moveTo>
                  <a:pt x="67" y="68"/>
                </a:moveTo>
                <a:cubicBezTo>
                  <a:pt x="67" y="67"/>
                  <a:pt x="68" y="66"/>
                  <a:pt x="68" y="65"/>
                </a:cubicBezTo>
                <a:cubicBezTo>
                  <a:pt x="69" y="64"/>
                  <a:pt x="70" y="62"/>
                  <a:pt x="71" y="61"/>
                </a:cubicBezTo>
                <a:cubicBezTo>
                  <a:pt x="71" y="59"/>
                  <a:pt x="72" y="58"/>
                  <a:pt x="73" y="56"/>
                </a:cubicBezTo>
                <a:cubicBezTo>
                  <a:pt x="73" y="55"/>
                  <a:pt x="76" y="49"/>
                  <a:pt x="75" y="53"/>
                </a:cubicBezTo>
                <a:cubicBezTo>
                  <a:pt x="72" y="59"/>
                  <a:pt x="71" y="66"/>
                  <a:pt x="68" y="73"/>
                </a:cubicBezTo>
                <a:cubicBezTo>
                  <a:pt x="68" y="73"/>
                  <a:pt x="68" y="73"/>
                  <a:pt x="68" y="73"/>
                </a:cubicBezTo>
                <a:cubicBezTo>
                  <a:pt x="70" y="70"/>
                  <a:pt x="72" y="67"/>
                  <a:pt x="74" y="64"/>
                </a:cubicBezTo>
                <a:cubicBezTo>
                  <a:pt x="75" y="62"/>
                  <a:pt x="76" y="60"/>
                  <a:pt x="77" y="58"/>
                </a:cubicBezTo>
                <a:cubicBezTo>
                  <a:pt x="77" y="58"/>
                  <a:pt x="80" y="52"/>
                  <a:pt x="79" y="55"/>
                </a:cubicBezTo>
                <a:cubicBezTo>
                  <a:pt x="79" y="59"/>
                  <a:pt x="76" y="63"/>
                  <a:pt x="74" y="67"/>
                </a:cubicBezTo>
                <a:cubicBezTo>
                  <a:pt x="73" y="71"/>
                  <a:pt x="72" y="74"/>
                  <a:pt x="71" y="77"/>
                </a:cubicBezTo>
                <a:cubicBezTo>
                  <a:pt x="70" y="76"/>
                  <a:pt x="69" y="75"/>
                  <a:pt x="69" y="74"/>
                </a:cubicBezTo>
                <a:cubicBezTo>
                  <a:pt x="68" y="73"/>
                  <a:pt x="66" y="71"/>
                  <a:pt x="65" y="70"/>
                </a:cubicBezTo>
                <a:cubicBezTo>
                  <a:pt x="65" y="70"/>
                  <a:pt x="66" y="70"/>
                  <a:pt x="66" y="70"/>
                </a:cubicBezTo>
                <a:cubicBezTo>
                  <a:pt x="66" y="69"/>
                  <a:pt x="66" y="69"/>
                  <a:pt x="67" y="68"/>
                </a:cubicBezTo>
                <a:cubicBezTo>
                  <a:pt x="67" y="68"/>
                  <a:pt x="67" y="68"/>
                  <a:pt x="67" y="68"/>
                </a:cubicBezTo>
                <a:close/>
                <a:moveTo>
                  <a:pt x="79" y="68"/>
                </a:moveTo>
                <a:cubicBezTo>
                  <a:pt x="77" y="72"/>
                  <a:pt x="76" y="76"/>
                  <a:pt x="76" y="80"/>
                </a:cubicBezTo>
                <a:cubicBezTo>
                  <a:pt x="75" y="81"/>
                  <a:pt x="76" y="81"/>
                  <a:pt x="76" y="80"/>
                </a:cubicBezTo>
                <a:cubicBezTo>
                  <a:pt x="80" y="74"/>
                  <a:pt x="82" y="66"/>
                  <a:pt x="86" y="60"/>
                </a:cubicBezTo>
                <a:cubicBezTo>
                  <a:pt x="84" y="63"/>
                  <a:pt x="84" y="67"/>
                  <a:pt x="83" y="70"/>
                </a:cubicBezTo>
                <a:cubicBezTo>
                  <a:pt x="81" y="74"/>
                  <a:pt x="80" y="78"/>
                  <a:pt x="79" y="81"/>
                </a:cubicBezTo>
                <a:cubicBezTo>
                  <a:pt x="79" y="81"/>
                  <a:pt x="79" y="82"/>
                  <a:pt x="79" y="82"/>
                </a:cubicBezTo>
                <a:cubicBezTo>
                  <a:pt x="77" y="82"/>
                  <a:pt x="76" y="82"/>
                  <a:pt x="74" y="82"/>
                </a:cubicBezTo>
                <a:cubicBezTo>
                  <a:pt x="74" y="81"/>
                  <a:pt x="73" y="80"/>
                  <a:pt x="72" y="78"/>
                </a:cubicBezTo>
                <a:cubicBezTo>
                  <a:pt x="76" y="72"/>
                  <a:pt x="77" y="65"/>
                  <a:pt x="81" y="58"/>
                </a:cubicBezTo>
                <a:cubicBezTo>
                  <a:pt x="84" y="55"/>
                  <a:pt x="81" y="62"/>
                  <a:pt x="81" y="62"/>
                </a:cubicBezTo>
                <a:cubicBezTo>
                  <a:pt x="80" y="64"/>
                  <a:pt x="80" y="66"/>
                  <a:pt x="79" y="68"/>
                </a:cubicBezTo>
                <a:close/>
                <a:moveTo>
                  <a:pt x="80" y="81"/>
                </a:moveTo>
                <a:cubicBezTo>
                  <a:pt x="83" y="75"/>
                  <a:pt x="85" y="70"/>
                  <a:pt x="88" y="63"/>
                </a:cubicBezTo>
                <a:cubicBezTo>
                  <a:pt x="89" y="61"/>
                  <a:pt x="88" y="62"/>
                  <a:pt x="88" y="63"/>
                </a:cubicBezTo>
                <a:cubicBezTo>
                  <a:pt x="88" y="66"/>
                  <a:pt x="87" y="68"/>
                  <a:pt x="87" y="71"/>
                </a:cubicBezTo>
                <a:cubicBezTo>
                  <a:pt x="86" y="74"/>
                  <a:pt x="84" y="76"/>
                  <a:pt x="84" y="79"/>
                </a:cubicBezTo>
                <a:cubicBezTo>
                  <a:pt x="82" y="80"/>
                  <a:pt x="81" y="81"/>
                  <a:pt x="80" y="81"/>
                </a:cubicBezTo>
                <a:close/>
                <a:moveTo>
                  <a:pt x="85" y="75"/>
                </a:moveTo>
                <a:cubicBezTo>
                  <a:pt x="86" y="73"/>
                  <a:pt x="87" y="71"/>
                  <a:pt x="88" y="69"/>
                </a:cubicBezTo>
                <a:cubicBezTo>
                  <a:pt x="88" y="67"/>
                  <a:pt x="89" y="65"/>
                  <a:pt x="89" y="62"/>
                </a:cubicBezTo>
                <a:cubicBezTo>
                  <a:pt x="89" y="63"/>
                  <a:pt x="90" y="63"/>
                  <a:pt x="91" y="64"/>
                </a:cubicBezTo>
                <a:cubicBezTo>
                  <a:pt x="91" y="64"/>
                  <a:pt x="91" y="64"/>
                  <a:pt x="91" y="64"/>
                </a:cubicBezTo>
                <a:cubicBezTo>
                  <a:pt x="90" y="67"/>
                  <a:pt x="89" y="70"/>
                  <a:pt x="88" y="72"/>
                </a:cubicBezTo>
                <a:cubicBezTo>
                  <a:pt x="87" y="74"/>
                  <a:pt x="83" y="82"/>
                  <a:pt x="85" y="75"/>
                </a:cubicBezTo>
                <a:close/>
                <a:moveTo>
                  <a:pt x="88" y="61"/>
                </a:moveTo>
                <a:cubicBezTo>
                  <a:pt x="87" y="64"/>
                  <a:pt x="86" y="67"/>
                  <a:pt x="85" y="70"/>
                </a:cubicBezTo>
                <a:cubicBezTo>
                  <a:pt x="83" y="74"/>
                  <a:pt x="81" y="77"/>
                  <a:pt x="80" y="80"/>
                </a:cubicBezTo>
                <a:cubicBezTo>
                  <a:pt x="83" y="74"/>
                  <a:pt x="85" y="67"/>
                  <a:pt x="87" y="60"/>
                </a:cubicBezTo>
                <a:cubicBezTo>
                  <a:pt x="87" y="60"/>
                  <a:pt x="88" y="61"/>
                  <a:pt x="88" y="61"/>
                </a:cubicBezTo>
                <a:close/>
                <a:moveTo>
                  <a:pt x="86" y="59"/>
                </a:moveTo>
                <a:cubicBezTo>
                  <a:pt x="82" y="65"/>
                  <a:pt x="80" y="72"/>
                  <a:pt x="76" y="79"/>
                </a:cubicBezTo>
                <a:cubicBezTo>
                  <a:pt x="78" y="75"/>
                  <a:pt x="79" y="70"/>
                  <a:pt x="80" y="67"/>
                </a:cubicBezTo>
                <a:cubicBezTo>
                  <a:pt x="81" y="63"/>
                  <a:pt x="82" y="60"/>
                  <a:pt x="83" y="57"/>
                </a:cubicBezTo>
                <a:cubicBezTo>
                  <a:pt x="84" y="58"/>
                  <a:pt x="85" y="58"/>
                  <a:pt x="86" y="59"/>
                </a:cubicBezTo>
                <a:close/>
                <a:moveTo>
                  <a:pt x="72" y="76"/>
                </a:moveTo>
                <a:cubicBezTo>
                  <a:pt x="70" y="80"/>
                  <a:pt x="74" y="72"/>
                  <a:pt x="74" y="71"/>
                </a:cubicBezTo>
                <a:cubicBezTo>
                  <a:pt x="75" y="68"/>
                  <a:pt x="76" y="66"/>
                  <a:pt x="77" y="63"/>
                </a:cubicBezTo>
                <a:cubicBezTo>
                  <a:pt x="78" y="60"/>
                  <a:pt x="80" y="58"/>
                  <a:pt x="80" y="54"/>
                </a:cubicBezTo>
                <a:cubicBezTo>
                  <a:pt x="81" y="55"/>
                  <a:pt x="82" y="56"/>
                  <a:pt x="82" y="56"/>
                </a:cubicBezTo>
                <a:cubicBezTo>
                  <a:pt x="77" y="62"/>
                  <a:pt x="76" y="70"/>
                  <a:pt x="72" y="76"/>
                </a:cubicBezTo>
                <a:close/>
                <a:moveTo>
                  <a:pt x="79" y="54"/>
                </a:moveTo>
                <a:cubicBezTo>
                  <a:pt x="75" y="59"/>
                  <a:pt x="72" y="66"/>
                  <a:pt x="69" y="71"/>
                </a:cubicBezTo>
                <a:cubicBezTo>
                  <a:pt x="72" y="65"/>
                  <a:pt x="74" y="58"/>
                  <a:pt x="76" y="51"/>
                </a:cubicBezTo>
                <a:cubicBezTo>
                  <a:pt x="77" y="52"/>
                  <a:pt x="78" y="53"/>
                  <a:pt x="79" y="54"/>
                </a:cubicBezTo>
                <a:close/>
                <a:moveTo>
                  <a:pt x="55" y="34"/>
                </a:moveTo>
                <a:cubicBezTo>
                  <a:pt x="54" y="36"/>
                  <a:pt x="53" y="38"/>
                  <a:pt x="52" y="40"/>
                </a:cubicBezTo>
                <a:cubicBezTo>
                  <a:pt x="52" y="41"/>
                  <a:pt x="51" y="42"/>
                  <a:pt x="50" y="43"/>
                </a:cubicBezTo>
                <a:cubicBezTo>
                  <a:pt x="51" y="40"/>
                  <a:pt x="53" y="37"/>
                  <a:pt x="53" y="33"/>
                </a:cubicBezTo>
                <a:cubicBezTo>
                  <a:pt x="54" y="34"/>
                  <a:pt x="54" y="34"/>
                  <a:pt x="55" y="34"/>
                </a:cubicBezTo>
                <a:close/>
                <a:moveTo>
                  <a:pt x="47" y="36"/>
                </a:moveTo>
                <a:cubicBezTo>
                  <a:pt x="47" y="35"/>
                  <a:pt x="49" y="29"/>
                  <a:pt x="48" y="34"/>
                </a:cubicBezTo>
                <a:cubicBezTo>
                  <a:pt x="47" y="37"/>
                  <a:pt x="47" y="41"/>
                  <a:pt x="46" y="44"/>
                </a:cubicBezTo>
                <a:cubicBezTo>
                  <a:pt x="46" y="45"/>
                  <a:pt x="46" y="45"/>
                  <a:pt x="46" y="45"/>
                </a:cubicBezTo>
                <a:cubicBezTo>
                  <a:pt x="48" y="41"/>
                  <a:pt x="52" y="37"/>
                  <a:pt x="52" y="33"/>
                </a:cubicBezTo>
                <a:cubicBezTo>
                  <a:pt x="52" y="38"/>
                  <a:pt x="50" y="42"/>
                  <a:pt x="48" y="46"/>
                </a:cubicBezTo>
                <a:cubicBezTo>
                  <a:pt x="48" y="46"/>
                  <a:pt x="49" y="47"/>
                  <a:pt x="49" y="46"/>
                </a:cubicBezTo>
                <a:cubicBezTo>
                  <a:pt x="51" y="43"/>
                  <a:pt x="53" y="40"/>
                  <a:pt x="55" y="36"/>
                </a:cubicBezTo>
                <a:cubicBezTo>
                  <a:pt x="53" y="40"/>
                  <a:pt x="51" y="45"/>
                  <a:pt x="50" y="50"/>
                </a:cubicBezTo>
                <a:cubicBezTo>
                  <a:pt x="50" y="50"/>
                  <a:pt x="51" y="51"/>
                  <a:pt x="51" y="50"/>
                </a:cubicBezTo>
                <a:cubicBezTo>
                  <a:pt x="52" y="48"/>
                  <a:pt x="53" y="46"/>
                  <a:pt x="55" y="43"/>
                </a:cubicBezTo>
                <a:cubicBezTo>
                  <a:pt x="55" y="42"/>
                  <a:pt x="57" y="39"/>
                  <a:pt x="57" y="38"/>
                </a:cubicBezTo>
                <a:cubicBezTo>
                  <a:pt x="57" y="43"/>
                  <a:pt x="55" y="49"/>
                  <a:pt x="54" y="55"/>
                </a:cubicBezTo>
                <a:cubicBezTo>
                  <a:pt x="50" y="51"/>
                  <a:pt x="47" y="46"/>
                  <a:pt x="44" y="42"/>
                </a:cubicBezTo>
                <a:cubicBezTo>
                  <a:pt x="44" y="42"/>
                  <a:pt x="44" y="42"/>
                  <a:pt x="44" y="42"/>
                </a:cubicBezTo>
                <a:cubicBezTo>
                  <a:pt x="45" y="40"/>
                  <a:pt x="46" y="38"/>
                  <a:pt x="47" y="36"/>
                </a:cubicBezTo>
                <a:close/>
                <a:moveTo>
                  <a:pt x="92" y="85"/>
                </a:moveTo>
                <a:cubicBezTo>
                  <a:pt x="91" y="88"/>
                  <a:pt x="90" y="91"/>
                  <a:pt x="89" y="94"/>
                </a:cubicBezTo>
                <a:cubicBezTo>
                  <a:pt x="88" y="95"/>
                  <a:pt x="87" y="99"/>
                  <a:pt x="88" y="95"/>
                </a:cubicBezTo>
                <a:cubicBezTo>
                  <a:pt x="88" y="93"/>
                  <a:pt x="89" y="91"/>
                  <a:pt x="89" y="88"/>
                </a:cubicBezTo>
                <a:cubicBezTo>
                  <a:pt x="90" y="88"/>
                  <a:pt x="89" y="88"/>
                  <a:pt x="89" y="88"/>
                </a:cubicBezTo>
                <a:cubicBezTo>
                  <a:pt x="88" y="90"/>
                  <a:pt x="87" y="92"/>
                  <a:pt x="86" y="94"/>
                </a:cubicBezTo>
                <a:cubicBezTo>
                  <a:pt x="86" y="93"/>
                  <a:pt x="86" y="91"/>
                  <a:pt x="86" y="90"/>
                </a:cubicBezTo>
                <a:cubicBezTo>
                  <a:pt x="86" y="89"/>
                  <a:pt x="85" y="89"/>
                  <a:pt x="85" y="89"/>
                </a:cubicBezTo>
                <a:cubicBezTo>
                  <a:pt x="84" y="91"/>
                  <a:pt x="83" y="94"/>
                  <a:pt x="83" y="90"/>
                </a:cubicBezTo>
                <a:cubicBezTo>
                  <a:pt x="83" y="90"/>
                  <a:pt x="82" y="90"/>
                  <a:pt x="82" y="90"/>
                </a:cubicBezTo>
                <a:cubicBezTo>
                  <a:pt x="82" y="91"/>
                  <a:pt x="83" y="92"/>
                  <a:pt x="83" y="93"/>
                </a:cubicBezTo>
                <a:cubicBezTo>
                  <a:pt x="82" y="92"/>
                  <a:pt x="81" y="91"/>
                  <a:pt x="81" y="90"/>
                </a:cubicBezTo>
                <a:cubicBezTo>
                  <a:pt x="85" y="89"/>
                  <a:pt x="89" y="87"/>
                  <a:pt x="92" y="85"/>
                </a:cubicBezTo>
                <a:close/>
                <a:moveTo>
                  <a:pt x="108" y="128"/>
                </a:moveTo>
                <a:cubicBezTo>
                  <a:pt x="108" y="127"/>
                  <a:pt x="108" y="125"/>
                  <a:pt x="109" y="123"/>
                </a:cubicBezTo>
                <a:cubicBezTo>
                  <a:pt x="110" y="119"/>
                  <a:pt x="113" y="114"/>
                  <a:pt x="114" y="110"/>
                </a:cubicBezTo>
                <a:cubicBezTo>
                  <a:pt x="115" y="107"/>
                  <a:pt x="116" y="104"/>
                  <a:pt x="117" y="101"/>
                </a:cubicBezTo>
                <a:cubicBezTo>
                  <a:pt x="117" y="99"/>
                  <a:pt x="118" y="97"/>
                  <a:pt x="119" y="95"/>
                </a:cubicBezTo>
                <a:cubicBezTo>
                  <a:pt x="119" y="94"/>
                  <a:pt x="119" y="93"/>
                  <a:pt x="120" y="92"/>
                </a:cubicBezTo>
                <a:cubicBezTo>
                  <a:pt x="120" y="93"/>
                  <a:pt x="119" y="94"/>
                  <a:pt x="119" y="95"/>
                </a:cubicBezTo>
                <a:cubicBezTo>
                  <a:pt x="118" y="101"/>
                  <a:pt x="118" y="107"/>
                  <a:pt x="116" y="113"/>
                </a:cubicBezTo>
                <a:cubicBezTo>
                  <a:pt x="114" y="120"/>
                  <a:pt x="114" y="128"/>
                  <a:pt x="112" y="134"/>
                </a:cubicBezTo>
                <a:cubicBezTo>
                  <a:pt x="110" y="132"/>
                  <a:pt x="109" y="130"/>
                  <a:pt x="108" y="128"/>
                </a:cubicBezTo>
                <a:close/>
                <a:moveTo>
                  <a:pt x="117" y="140"/>
                </a:moveTo>
                <a:cubicBezTo>
                  <a:pt x="119" y="134"/>
                  <a:pt x="121" y="127"/>
                  <a:pt x="122" y="121"/>
                </a:cubicBezTo>
                <a:cubicBezTo>
                  <a:pt x="124" y="114"/>
                  <a:pt x="126" y="106"/>
                  <a:pt x="127" y="99"/>
                </a:cubicBezTo>
                <a:cubicBezTo>
                  <a:pt x="126" y="107"/>
                  <a:pt x="126" y="115"/>
                  <a:pt x="124" y="123"/>
                </a:cubicBezTo>
                <a:cubicBezTo>
                  <a:pt x="123" y="130"/>
                  <a:pt x="121" y="136"/>
                  <a:pt x="120" y="143"/>
                </a:cubicBezTo>
                <a:cubicBezTo>
                  <a:pt x="120" y="143"/>
                  <a:pt x="120" y="143"/>
                  <a:pt x="120" y="143"/>
                </a:cubicBezTo>
                <a:cubicBezTo>
                  <a:pt x="119" y="142"/>
                  <a:pt x="118" y="141"/>
                  <a:pt x="117" y="140"/>
                </a:cubicBezTo>
                <a:cubicBezTo>
                  <a:pt x="117" y="140"/>
                  <a:pt x="117" y="140"/>
                  <a:pt x="117" y="140"/>
                </a:cubicBezTo>
                <a:close/>
                <a:moveTo>
                  <a:pt x="120" y="144"/>
                </a:moveTo>
                <a:cubicBezTo>
                  <a:pt x="120" y="144"/>
                  <a:pt x="120" y="144"/>
                  <a:pt x="120" y="143"/>
                </a:cubicBezTo>
                <a:cubicBezTo>
                  <a:pt x="124" y="138"/>
                  <a:pt x="124" y="131"/>
                  <a:pt x="126" y="124"/>
                </a:cubicBezTo>
                <a:cubicBezTo>
                  <a:pt x="127" y="122"/>
                  <a:pt x="127" y="119"/>
                  <a:pt x="128" y="117"/>
                </a:cubicBezTo>
                <a:cubicBezTo>
                  <a:pt x="128" y="118"/>
                  <a:pt x="127" y="120"/>
                  <a:pt x="127" y="122"/>
                </a:cubicBezTo>
                <a:cubicBezTo>
                  <a:pt x="127" y="126"/>
                  <a:pt x="126" y="130"/>
                  <a:pt x="125" y="133"/>
                </a:cubicBezTo>
                <a:cubicBezTo>
                  <a:pt x="124" y="138"/>
                  <a:pt x="123" y="142"/>
                  <a:pt x="122" y="146"/>
                </a:cubicBezTo>
                <a:cubicBezTo>
                  <a:pt x="122" y="145"/>
                  <a:pt x="121" y="144"/>
                  <a:pt x="120" y="144"/>
                </a:cubicBezTo>
                <a:close/>
                <a:moveTo>
                  <a:pt x="127" y="133"/>
                </a:moveTo>
                <a:cubicBezTo>
                  <a:pt x="128" y="128"/>
                  <a:pt x="130" y="122"/>
                  <a:pt x="131" y="117"/>
                </a:cubicBezTo>
                <a:cubicBezTo>
                  <a:pt x="131" y="119"/>
                  <a:pt x="130" y="122"/>
                  <a:pt x="130" y="124"/>
                </a:cubicBezTo>
                <a:cubicBezTo>
                  <a:pt x="129" y="131"/>
                  <a:pt x="127" y="138"/>
                  <a:pt x="127" y="146"/>
                </a:cubicBezTo>
                <a:cubicBezTo>
                  <a:pt x="127" y="146"/>
                  <a:pt x="127" y="147"/>
                  <a:pt x="128" y="146"/>
                </a:cubicBezTo>
                <a:cubicBezTo>
                  <a:pt x="130" y="140"/>
                  <a:pt x="132" y="135"/>
                  <a:pt x="134" y="128"/>
                </a:cubicBezTo>
                <a:cubicBezTo>
                  <a:pt x="134" y="125"/>
                  <a:pt x="135" y="122"/>
                  <a:pt x="136" y="120"/>
                </a:cubicBezTo>
                <a:cubicBezTo>
                  <a:pt x="136" y="118"/>
                  <a:pt x="137" y="116"/>
                  <a:pt x="138" y="114"/>
                </a:cubicBezTo>
                <a:cubicBezTo>
                  <a:pt x="139" y="110"/>
                  <a:pt x="138" y="114"/>
                  <a:pt x="137" y="115"/>
                </a:cubicBezTo>
                <a:cubicBezTo>
                  <a:pt x="136" y="121"/>
                  <a:pt x="135" y="128"/>
                  <a:pt x="132" y="134"/>
                </a:cubicBezTo>
                <a:cubicBezTo>
                  <a:pt x="131" y="139"/>
                  <a:pt x="129" y="144"/>
                  <a:pt x="129" y="150"/>
                </a:cubicBezTo>
                <a:cubicBezTo>
                  <a:pt x="129" y="150"/>
                  <a:pt x="130" y="150"/>
                  <a:pt x="130" y="150"/>
                </a:cubicBezTo>
                <a:cubicBezTo>
                  <a:pt x="131" y="144"/>
                  <a:pt x="134" y="139"/>
                  <a:pt x="136" y="134"/>
                </a:cubicBezTo>
                <a:cubicBezTo>
                  <a:pt x="137" y="131"/>
                  <a:pt x="137" y="127"/>
                  <a:pt x="138" y="124"/>
                </a:cubicBezTo>
                <a:cubicBezTo>
                  <a:pt x="138" y="122"/>
                  <a:pt x="139" y="121"/>
                  <a:pt x="139" y="119"/>
                </a:cubicBezTo>
                <a:cubicBezTo>
                  <a:pt x="139" y="120"/>
                  <a:pt x="140" y="115"/>
                  <a:pt x="141" y="114"/>
                </a:cubicBezTo>
                <a:cubicBezTo>
                  <a:pt x="141" y="114"/>
                  <a:pt x="141" y="115"/>
                  <a:pt x="141" y="115"/>
                </a:cubicBezTo>
                <a:cubicBezTo>
                  <a:pt x="141" y="115"/>
                  <a:pt x="141" y="115"/>
                  <a:pt x="141" y="115"/>
                </a:cubicBezTo>
                <a:cubicBezTo>
                  <a:pt x="140" y="121"/>
                  <a:pt x="139" y="127"/>
                  <a:pt x="137" y="133"/>
                </a:cubicBezTo>
                <a:cubicBezTo>
                  <a:pt x="136" y="140"/>
                  <a:pt x="134" y="146"/>
                  <a:pt x="132" y="153"/>
                </a:cubicBezTo>
                <a:cubicBezTo>
                  <a:pt x="132" y="153"/>
                  <a:pt x="132" y="153"/>
                  <a:pt x="132" y="153"/>
                </a:cubicBezTo>
                <a:cubicBezTo>
                  <a:pt x="129" y="152"/>
                  <a:pt x="126" y="149"/>
                  <a:pt x="123" y="147"/>
                </a:cubicBezTo>
                <a:cubicBezTo>
                  <a:pt x="126" y="143"/>
                  <a:pt x="126" y="138"/>
                  <a:pt x="127" y="133"/>
                </a:cubicBezTo>
                <a:close/>
                <a:moveTo>
                  <a:pt x="139" y="129"/>
                </a:moveTo>
                <a:cubicBezTo>
                  <a:pt x="140" y="124"/>
                  <a:pt x="141" y="120"/>
                  <a:pt x="141" y="115"/>
                </a:cubicBezTo>
                <a:cubicBezTo>
                  <a:pt x="142" y="116"/>
                  <a:pt x="143" y="117"/>
                  <a:pt x="143" y="118"/>
                </a:cubicBezTo>
                <a:cubicBezTo>
                  <a:pt x="141" y="123"/>
                  <a:pt x="140" y="128"/>
                  <a:pt x="138" y="134"/>
                </a:cubicBezTo>
                <a:cubicBezTo>
                  <a:pt x="138" y="132"/>
                  <a:pt x="139" y="130"/>
                  <a:pt x="139" y="129"/>
                </a:cubicBezTo>
                <a:close/>
                <a:moveTo>
                  <a:pt x="147" y="123"/>
                </a:moveTo>
                <a:cubicBezTo>
                  <a:pt x="145" y="128"/>
                  <a:pt x="143" y="133"/>
                  <a:pt x="141" y="139"/>
                </a:cubicBezTo>
                <a:cubicBezTo>
                  <a:pt x="140" y="140"/>
                  <a:pt x="140" y="142"/>
                  <a:pt x="140" y="143"/>
                </a:cubicBezTo>
                <a:cubicBezTo>
                  <a:pt x="142" y="135"/>
                  <a:pt x="144" y="128"/>
                  <a:pt x="144" y="119"/>
                </a:cubicBezTo>
                <a:cubicBezTo>
                  <a:pt x="145" y="120"/>
                  <a:pt x="146" y="121"/>
                  <a:pt x="147" y="123"/>
                </a:cubicBezTo>
                <a:close/>
                <a:moveTo>
                  <a:pt x="149" y="127"/>
                </a:moveTo>
                <a:cubicBezTo>
                  <a:pt x="148" y="131"/>
                  <a:pt x="147" y="135"/>
                  <a:pt x="146" y="139"/>
                </a:cubicBezTo>
                <a:cubicBezTo>
                  <a:pt x="145" y="142"/>
                  <a:pt x="144" y="145"/>
                  <a:pt x="143" y="147"/>
                </a:cubicBezTo>
                <a:cubicBezTo>
                  <a:pt x="143" y="148"/>
                  <a:pt x="142" y="149"/>
                  <a:pt x="142" y="150"/>
                </a:cubicBezTo>
                <a:cubicBezTo>
                  <a:pt x="142" y="151"/>
                  <a:pt x="142" y="151"/>
                  <a:pt x="142" y="151"/>
                </a:cubicBezTo>
                <a:cubicBezTo>
                  <a:pt x="142" y="151"/>
                  <a:pt x="142" y="151"/>
                  <a:pt x="142" y="150"/>
                </a:cubicBezTo>
                <a:cubicBezTo>
                  <a:pt x="143" y="145"/>
                  <a:pt x="144" y="139"/>
                  <a:pt x="145" y="134"/>
                </a:cubicBezTo>
                <a:cubicBezTo>
                  <a:pt x="146" y="131"/>
                  <a:pt x="147" y="127"/>
                  <a:pt x="147" y="124"/>
                </a:cubicBezTo>
                <a:cubicBezTo>
                  <a:pt x="148" y="125"/>
                  <a:pt x="149" y="126"/>
                  <a:pt x="149" y="127"/>
                </a:cubicBezTo>
                <a:close/>
                <a:moveTo>
                  <a:pt x="151" y="130"/>
                </a:moveTo>
                <a:cubicBezTo>
                  <a:pt x="150" y="132"/>
                  <a:pt x="150" y="134"/>
                  <a:pt x="149" y="136"/>
                </a:cubicBezTo>
                <a:cubicBezTo>
                  <a:pt x="150" y="134"/>
                  <a:pt x="150" y="131"/>
                  <a:pt x="150" y="129"/>
                </a:cubicBezTo>
                <a:cubicBezTo>
                  <a:pt x="150" y="129"/>
                  <a:pt x="151" y="129"/>
                  <a:pt x="151" y="130"/>
                </a:cubicBezTo>
                <a:cubicBezTo>
                  <a:pt x="151" y="130"/>
                  <a:pt x="151" y="130"/>
                  <a:pt x="151" y="130"/>
                </a:cubicBezTo>
                <a:close/>
                <a:moveTo>
                  <a:pt x="153" y="136"/>
                </a:moveTo>
                <a:cubicBezTo>
                  <a:pt x="153" y="138"/>
                  <a:pt x="152" y="141"/>
                  <a:pt x="151" y="143"/>
                </a:cubicBezTo>
                <a:cubicBezTo>
                  <a:pt x="151" y="145"/>
                  <a:pt x="151" y="146"/>
                  <a:pt x="150" y="148"/>
                </a:cubicBezTo>
                <a:cubicBezTo>
                  <a:pt x="150" y="150"/>
                  <a:pt x="150" y="154"/>
                  <a:pt x="150" y="148"/>
                </a:cubicBezTo>
                <a:cubicBezTo>
                  <a:pt x="150" y="143"/>
                  <a:pt x="152" y="138"/>
                  <a:pt x="152" y="133"/>
                </a:cubicBezTo>
                <a:cubicBezTo>
                  <a:pt x="153" y="134"/>
                  <a:pt x="153" y="135"/>
                  <a:pt x="153" y="136"/>
                </a:cubicBezTo>
                <a:close/>
                <a:moveTo>
                  <a:pt x="94" y="66"/>
                </a:moveTo>
                <a:cubicBezTo>
                  <a:pt x="92" y="70"/>
                  <a:pt x="89" y="75"/>
                  <a:pt x="86" y="78"/>
                </a:cubicBezTo>
                <a:cubicBezTo>
                  <a:pt x="88" y="74"/>
                  <a:pt x="90" y="69"/>
                  <a:pt x="91" y="64"/>
                </a:cubicBezTo>
                <a:cubicBezTo>
                  <a:pt x="92" y="64"/>
                  <a:pt x="92" y="65"/>
                  <a:pt x="92" y="65"/>
                </a:cubicBezTo>
                <a:cubicBezTo>
                  <a:pt x="93" y="66"/>
                  <a:pt x="93" y="66"/>
                  <a:pt x="94" y="66"/>
                </a:cubicBezTo>
                <a:close/>
                <a:moveTo>
                  <a:pt x="7" y="6"/>
                </a:moveTo>
                <a:cubicBezTo>
                  <a:pt x="9" y="6"/>
                  <a:pt x="11" y="6"/>
                  <a:pt x="12" y="6"/>
                </a:cubicBezTo>
                <a:cubicBezTo>
                  <a:pt x="16" y="6"/>
                  <a:pt x="19" y="5"/>
                  <a:pt x="23" y="3"/>
                </a:cubicBezTo>
                <a:cubicBezTo>
                  <a:pt x="28" y="10"/>
                  <a:pt x="34" y="16"/>
                  <a:pt x="39" y="23"/>
                </a:cubicBezTo>
                <a:cubicBezTo>
                  <a:pt x="37" y="26"/>
                  <a:pt x="35" y="28"/>
                  <a:pt x="33" y="30"/>
                </a:cubicBezTo>
                <a:cubicBezTo>
                  <a:pt x="26" y="25"/>
                  <a:pt x="17" y="23"/>
                  <a:pt x="10" y="18"/>
                </a:cubicBezTo>
                <a:cubicBezTo>
                  <a:pt x="11" y="14"/>
                  <a:pt x="10" y="9"/>
                  <a:pt x="7" y="6"/>
                </a:cubicBezTo>
                <a:close/>
                <a:moveTo>
                  <a:pt x="35" y="33"/>
                </a:moveTo>
                <a:cubicBezTo>
                  <a:pt x="35" y="32"/>
                  <a:pt x="36" y="32"/>
                  <a:pt x="36" y="32"/>
                </a:cubicBezTo>
                <a:cubicBezTo>
                  <a:pt x="36" y="32"/>
                  <a:pt x="36" y="32"/>
                  <a:pt x="36" y="32"/>
                </a:cubicBezTo>
                <a:cubicBezTo>
                  <a:pt x="37" y="32"/>
                  <a:pt x="37" y="30"/>
                  <a:pt x="38" y="30"/>
                </a:cubicBezTo>
                <a:cubicBezTo>
                  <a:pt x="38" y="29"/>
                  <a:pt x="38" y="29"/>
                  <a:pt x="38" y="29"/>
                </a:cubicBezTo>
                <a:cubicBezTo>
                  <a:pt x="38" y="29"/>
                  <a:pt x="38" y="29"/>
                  <a:pt x="38" y="30"/>
                </a:cubicBezTo>
                <a:cubicBezTo>
                  <a:pt x="37" y="31"/>
                  <a:pt x="37" y="32"/>
                  <a:pt x="37" y="33"/>
                </a:cubicBezTo>
                <a:cubicBezTo>
                  <a:pt x="37" y="34"/>
                  <a:pt x="37" y="34"/>
                  <a:pt x="37" y="34"/>
                </a:cubicBezTo>
                <a:cubicBezTo>
                  <a:pt x="39" y="32"/>
                  <a:pt x="42" y="28"/>
                  <a:pt x="42" y="26"/>
                </a:cubicBezTo>
                <a:cubicBezTo>
                  <a:pt x="42" y="30"/>
                  <a:pt x="40" y="33"/>
                  <a:pt x="39" y="36"/>
                </a:cubicBezTo>
                <a:cubicBezTo>
                  <a:pt x="39" y="36"/>
                  <a:pt x="40" y="36"/>
                  <a:pt x="40" y="36"/>
                </a:cubicBezTo>
                <a:cubicBezTo>
                  <a:pt x="41" y="35"/>
                  <a:pt x="42" y="33"/>
                  <a:pt x="42" y="32"/>
                </a:cubicBezTo>
                <a:cubicBezTo>
                  <a:pt x="43" y="30"/>
                  <a:pt x="45" y="25"/>
                  <a:pt x="43" y="31"/>
                </a:cubicBezTo>
                <a:cubicBezTo>
                  <a:pt x="43" y="33"/>
                  <a:pt x="42" y="36"/>
                  <a:pt x="41" y="39"/>
                </a:cubicBezTo>
                <a:cubicBezTo>
                  <a:pt x="41" y="39"/>
                  <a:pt x="42" y="39"/>
                  <a:pt x="42" y="39"/>
                </a:cubicBezTo>
                <a:cubicBezTo>
                  <a:pt x="43" y="37"/>
                  <a:pt x="46" y="34"/>
                  <a:pt x="46" y="31"/>
                </a:cubicBezTo>
                <a:cubicBezTo>
                  <a:pt x="45" y="35"/>
                  <a:pt x="44" y="38"/>
                  <a:pt x="43" y="42"/>
                </a:cubicBezTo>
                <a:cubicBezTo>
                  <a:pt x="41" y="39"/>
                  <a:pt x="38" y="36"/>
                  <a:pt x="35" y="33"/>
                </a:cubicBezTo>
                <a:close/>
                <a:moveTo>
                  <a:pt x="133" y="153"/>
                </a:moveTo>
                <a:cubicBezTo>
                  <a:pt x="133" y="153"/>
                  <a:pt x="133" y="153"/>
                  <a:pt x="133" y="153"/>
                </a:cubicBezTo>
                <a:cubicBezTo>
                  <a:pt x="135" y="147"/>
                  <a:pt x="137" y="142"/>
                  <a:pt x="138" y="136"/>
                </a:cubicBezTo>
                <a:cubicBezTo>
                  <a:pt x="139" y="132"/>
                  <a:pt x="140" y="129"/>
                  <a:pt x="141" y="126"/>
                </a:cubicBezTo>
                <a:cubicBezTo>
                  <a:pt x="142" y="124"/>
                  <a:pt x="142" y="122"/>
                  <a:pt x="143" y="121"/>
                </a:cubicBezTo>
                <a:cubicBezTo>
                  <a:pt x="143" y="119"/>
                  <a:pt x="144" y="118"/>
                  <a:pt x="144" y="120"/>
                </a:cubicBezTo>
                <a:cubicBezTo>
                  <a:pt x="144" y="131"/>
                  <a:pt x="139" y="141"/>
                  <a:pt x="137" y="152"/>
                </a:cubicBezTo>
                <a:cubicBezTo>
                  <a:pt x="137" y="152"/>
                  <a:pt x="137" y="152"/>
                  <a:pt x="137" y="153"/>
                </a:cubicBezTo>
                <a:cubicBezTo>
                  <a:pt x="137" y="153"/>
                  <a:pt x="137" y="154"/>
                  <a:pt x="137" y="155"/>
                </a:cubicBezTo>
                <a:cubicBezTo>
                  <a:pt x="137" y="155"/>
                  <a:pt x="137" y="155"/>
                  <a:pt x="137" y="155"/>
                </a:cubicBezTo>
                <a:cubicBezTo>
                  <a:pt x="135" y="154"/>
                  <a:pt x="134" y="154"/>
                  <a:pt x="133" y="153"/>
                </a:cubicBezTo>
                <a:close/>
                <a:moveTo>
                  <a:pt x="143" y="155"/>
                </a:moveTo>
                <a:cubicBezTo>
                  <a:pt x="141" y="155"/>
                  <a:pt x="139" y="155"/>
                  <a:pt x="137" y="155"/>
                </a:cubicBezTo>
                <a:cubicBezTo>
                  <a:pt x="137" y="155"/>
                  <a:pt x="137" y="155"/>
                  <a:pt x="137" y="155"/>
                </a:cubicBezTo>
                <a:cubicBezTo>
                  <a:pt x="139" y="149"/>
                  <a:pt x="140" y="143"/>
                  <a:pt x="142" y="137"/>
                </a:cubicBezTo>
                <a:cubicBezTo>
                  <a:pt x="143" y="135"/>
                  <a:pt x="144" y="133"/>
                  <a:pt x="144" y="131"/>
                </a:cubicBezTo>
                <a:cubicBezTo>
                  <a:pt x="145" y="129"/>
                  <a:pt x="145" y="128"/>
                  <a:pt x="146" y="127"/>
                </a:cubicBezTo>
                <a:cubicBezTo>
                  <a:pt x="146" y="127"/>
                  <a:pt x="147" y="122"/>
                  <a:pt x="147" y="125"/>
                </a:cubicBezTo>
                <a:cubicBezTo>
                  <a:pt x="146" y="129"/>
                  <a:pt x="144" y="132"/>
                  <a:pt x="144" y="136"/>
                </a:cubicBezTo>
                <a:cubicBezTo>
                  <a:pt x="143" y="142"/>
                  <a:pt x="142" y="148"/>
                  <a:pt x="141" y="153"/>
                </a:cubicBezTo>
                <a:cubicBezTo>
                  <a:pt x="140" y="154"/>
                  <a:pt x="141" y="154"/>
                  <a:pt x="141" y="154"/>
                </a:cubicBezTo>
                <a:cubicBezTo>
                  <a:pt x="145" y="145"/>
                  <a:pt x="147" y="136"/>
                  <a:pt x="150" y="127"/>
                </a:cubicBezTo>
                <a:cubicBezTo>
                  <a:pt x="150" y="128"/>
                  <a:pt x="150" y="128"/>
                  <a:pt x="150" y="128"/>
                </a:cubicBezTo>
                <a:cubicBezTo>
                  <a:pt x="149" y="131"/>
                  <a:pt x="148" y="136"/>
                  <a:pt x="148" y="139"/>
                </a:cubicBezTo>
                <a:cubicBezTo>
                  <a:pt x="147" y="143"/>
                  <a:pt x="146" y="146"/>
                  <a:pt x="146" y="149"/>
                </a:cubicBezTo>
                <a:cubicBezTo>
                  <a:pt x="145" y="150"/>
                  <a:pt x="144" y="151"/>
                  <a:pt x="145" y="151"/>
                </a:cubicBezTo>
                <a:cubicBezTo>
                  <a:pt x="145" y="152"/>
                  <a:pt x="145" y="153"/>
                  <a:pt x="144" y="153"/>
                </a:cubicBezTo>
                <a:cubicBezTo>
                  <a:pt x="144" y="154"/>
                  <a:pt x="145" y="154"/>
                  <a:pt x="145" y="153"/>
                </a:cubicBezTo>
                <a:cubicBezTo>
                  <a:pt x="148" y="146"/>
                  <a:pt x="149" y="139"/>
                  <a:pt x="151" y="131"/>
                </a:cubicBezTo>
                <a:cubicBezTo>
                  <a:pt x="152" y="132"/>
                  <a:pt x="152" y="132"/>
                  <a:pt x="152" y="132"/>
                </a:cubicBezTo>
                <a:cubicBezTo>
                  <a:pt x="152" y="133"/>
                  <a:pt x="151" y="135"/>
                  <a:pt x="151" y="136"/>
                </a:cubicBezTo>
                <a:cubicBezTo>
                  <a:pt x="151" y="138"/>
                  <a:pt x="151" y="140"/>
                  <a:pt x="150" y="142"/>
                </a:cubicBezTo>
                <a:cubicBezTo>
                  <a:pt x="150" y="145"/>
                  <a:pt x="149" y="149"/>
                  <a:pt x="149" y="152"/>
                </a:cubicBezTo>
                <a:cubicBezTo>
                  <a:pt x="149" y="153"/>
                  <a:pt x="150" y="153"/>
                  <a:pt x="150" y="152"/>
                </a:cubicBezTo>
                <a:cubicBezTo>
                  <a:pt x="151" y="147"/>
                  <a:pt x="153" y="142"/>
                  <a:pt x="153" y="137"/>
                </a:cubicBezTo>
                <a:cubicBezTo>
                  <a:pt x="155" y="146"/>
                  <a:pt x="153" y="154"/>
                  <a:pt x="143" y="15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42" name="Freeform 138"/>
          <p:cNvSpPr/>
          <p:nvPr/>
        </p:nvSpPr>
        <p:spPr bwMode="auto">
          <a:xfrm>
            <a:off x="4959350" y="4614863"/>
            <a:ext cx="38100" cy="33338"/>
          </a:xfrm>
          <a:custGeom>
            <a:gdLst>
              <a:gd fmla="*/ 7 w 10" name="T0"/>
              <a:gd fmla="*/ 7 h 9" name="T1"/>
              <a:gd fmla="*/ 8 w 10" name="T2"/>
              <a:gd fmla="*/ 5 h 9" name="T3"/>
              <a:gd fmla="*/ 3 w 10" name="T4"/>
              <a:gd fmla="*/ 1 h 9" name="T5"/>
              <a:gd fmla="*/ 2 w 10" name="T6"/>
              <a:gd fmla="*/ 4 h 9" name="T7"/>
              <a:gd fmla="*/ 7 w 10" name="T8"/>
              <a:gd fmla="*/ 7 h 9" name="T9"/>
            </a:gdLst>
            <a:cxnLst>
              <a:cxn ang="0">
                <a:pos x="T0" y="T1"/>
              </a:cxn>
              <a:cxn ang="0">
                <a:pos x="T2" y="T3"/>
              </a:cxn>
              <a:cxn ang="0">
                <a:pos x="T4" y="T5"/>
              </a:cxn>
              <a:cxn ang="0">
                <a:pos x="T6" y="T7"/>
              </a:cxn>
              <a:cxn ang="0">
                <a:pos x="T8" y="T9"/>
              </a:cxn>
            </a:cxnLst>
            <a:rect b="b" l="0" r="r" t="0"/>
            <a:pathLst>
              <a:path h="9" w="10">
                <a:moveTo>
                  <a:pt x="7" y="7"/>
                </a:moveTo>
                <a:cubicBezTo>
                  <a:pt x="8" y="9"/>
                  <a:pt x="10" y="6"/>
                  <a:pt x="8" y="5"/>
                </a:cubicBezTo>
                <a:cubicBezTo>
                  <a:pt x="7" y="4"/>
                  <a:pt x="5" y="2"/>
                  <a:pt x="3" y="1"/>
                </a:cubicBezTo>
                <a:cubicBezTo>
                  <a:pt x="1" y="0"/>
                  <a:pt x="0" y="3"/>
                  <a:pt x="2" y="4"/>
                </a:cubicBezTo>
                <a:cubicBezTo>
                  <a:pt x="4" y="4"/>
                  <a:pt x="5" y="6"/>
                  <a:pt x="7" y="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43" name="Freeform 139"/>
          <p:cNvSpPr>
            <a:spLocks noEditPoints="1"/>
          </p:cNvSpPr>
          <p:nvPr/>
        </p:nvSpPr>
        <p:spPr bwMode="auto">
          <a:xfrm>
            <a:off x="10255250" y="3502025"/>
            <a:ext cx="593725" cy="601663"/>
          </a:xfrm>
          <a:custGeom>
            <a:gdLst>
              <a:gd fmla="*/ 14 w 158" name="T0"/>
              <a:gd fmla="*/ 4 h 160" name="T1"/>
              <a:gd fmla="*/ 94 w 158" name="T2"/>
              <a:gd fmla="*/ 115 h 160" name="T3"/>
              <a:gd fmla="*/ 124 w 158" name="T4"/>
              <a:gd fmla="*/ 96 h 160" name="T5"/>
              <a:gd fmla="*/ 47 w 158" name="T6"/>
              <a:gd fmla="*/ 30 h 160" name="T7"/>
              <a:gd fmla="*/ 42 w 158" name="T8"/>
              <a:gd fmla="*/ 32 h 160" name="T9"/>
              <a:gd fmla="*/ 57 w 158" name="T10"/>
              <a:gd fmla="*/ 37 h 160" name="T11"/>
              <a:gd fmla="*/ 58 w 158" name="T12"/>
              <a:gd fmla="*/ 55 h 160" name="T13"/>
              <a:gd fmla="*/ 60 w 158" name="T14"/>
              <a:gd fmla="*/ 57 h 160" name="T15"/>
              <a:gd fmla="*/ 63 w 158" name="T16"/>
              <a:gd fmla="*/ 57 h 160" name="T17"/>
              <a:gd fmla="*/ 113 w 158" name="T18"/>
              <a:gd fmla="*/ 109 h 160" name="T19"/>
              <a:gd fmla="*/ 130 w 158" name="T20"/>
              <a:gd fmla="*/ 147 h 160" name="T21"/>
              <a:gd fmla="*/ 122 w 158" name="T22"/>
              <a:gd fmla="*/ 134 h 160" name="T23"/>
              <a:gd fmla="*/ 123 w 158" name="T24"/>
              <a:gd fmla="*/ 144 h 160" name="T25"/>
              <a:gd fmla="*/ 128 w 158" name="T26"/>
              <a:gd fmla="*/ 136 h 160" name="T27"/>
              <a:gd fmla="*/ 127 w 158" name="T28"/>
              <a:gd fmla="*/ 99 h 160" name="T29"/>
              <a:gd fmla="*/ 85 w 158" name="T30"/>
              <a:gd fmla="*/ 96 h 160" name="T31"/>
              <a:gd fmla="*/ 101 w 158" name="T32"/>
              <a:gd fmla="*/ 74 h 160" name="T33"/>
              <a:gd fmla="*/ 100 w 158" name="T34"/>
              <a:gd fmla="*/ 77 h 160" name="T35"/>
              <a:gd fmla="*/ 93 w 158" name="T36"/>
              <a:gd fmla="*/ 84 h 160" name="T37"/>
              <a:gd fmla="*/ 100 w 158" name="T38"/>
              <a:gd fmla="*/ 118 h 160" name="T39"/>
              <a:gd fmla="*/ 100 w 158" name="T40"/>
              <a:gd fmla="*/ 82 h 160" name="T41"/>
              <a:gd fmla="*/ 97 w 158" name="T42"/>
              <a:gd fmla="*/ 114 h 160" name="T43"/>
              <a:gd fmla="*/ 90 w 158" name="T44"/>
              <a:gd fmla="*/ 99 h 160" name="T45"/>
              <a:gd fmla="*/ 107 w 158" name="T46"/>
              <a:gd fmla="*/ 127 h 160" name="T47"/>
              <a:gd fmla="*/ 108 w 158" name="T48"/>
              <a:gd fmla="*/ 103 h 160" name="T49"/>
              <a:gd fmla="*/ 107 w 158" name="T50"/>
              <a:gd fmla="*/ 126 h 160" name="T51"/>
              <a:gd fmla="*/ 102 w 158" name="T52"/>
              <a:gd fmla="*/ 112 h 160" name="T53"/>
              <a:gd fmla="*/ 111 w 158" name="T54"/>
              <a:gd fmla="*/ 83 h 160" name="T55"/>
              <a:gd fmla="*/ 57 w 158" name="T56"/>
              <a:gd fmla="*/ 61 h 160" name="T57"/>
              <a:gd fmla="*/ 65 w 158" name="T58"/>
              <a:gd fmla="*/ 56 h 160" name="T59"/>
              <a:gd fmla="*/ 58 w 158" name="T60"/>
              <a:gd fmla="*/ 61 h 160" name="T61"/>
              <a:gd fmla="*/ 68 w 158" name="T62"/>
              <a:gd fmla="*/ 74 h 160" name="T63"/>
              <a:gd fmla="*/ 66 w 158" name="T64"/>
              <a:gd fmla="*/ 69 h 160" name="T65"/>
              <a:gd fmla="*/ 74 w 158" name="T66"/>
              <a:gd fmla="*/ 83 h 160" name="T67"/>
              <a:gd fmla="*/ 83 w 158" name="T68"/>
              <a:gd fmla="*/ 80 h 160" name="T69"/>
              <a:gd fmla="*/ 88 w 158" name="T70"/>
              <a:gd fmla="*/ 62 h 160" name="T71"/>
              <a:gd fmla="*/ 85 w 158" name="T72"/>
              <a:gd fmla="*/ 60 h 160" name="T73"/>
              <a:gd fmla="*/ 76 w 158" name="T74"/>
              <a:gd fmla="*/ 52 h 160" name="T75"/>
              <a:gd fmla="*/ 45 w 158" name="T76"/>
              <a:gd fmla="*/ 45 h 160" name="T77"/>
              <a:gd fmla="*/ 57 w 158" name="T78"/>
              <a:gd fmla="*/ 38 h 160" name="T79"/>
              <a:gd fmla="*/ 89 w 158" name="T80"/>
              <a:gd fmla="*/ 89 h 160" name="T81"/>
              <a:gd fmla="*/ 107 w 158" name="T82"/>
              <a:gd fmla="*/ 129 h 160" name="T83"/>
              <a:gd fmla="*/ 107 w 158" name="T84"/>
              <a:gd fmla="*/ 129 h 160" name="T85"/>
              <a:gd fmla="*/ 120 w 158" name="T86"/>
              <a:gd fmla="*/ 144 h 160" name="T87"/>
              <a:gd fmla="*/ 131 w 158" name="T88"/>
              <a:gd fmla="*/ 118 h 160" name="T89"/>
              <a:gd fmla="*/ 129 w 158" name="T90"/>
              <a:gd fmla="*/ 150 h 160" name="T91"/>
              <a:gd fmla="*/ 132 w 158" name="T92"/>
              <a:gd fmla="*/ 153 h 160" name="T93"/>
              <a:gd fmla="*/ 146 w 158" name="T94"/>
              <a:gd fmla="*/ 123 h 160" name="T95"/>
              <a:gd fmla="*/ 141 w 158" name="T96"/>
              <a:gd fmla="*/ 152 h 160" name="T97"/>
              <a:gd fmla="*/ 151 w 158" name="T98"/>
              <a:gd fmla="*/ 131 h 160" name="T99"/>
              <a:gd fmla="*/ 91 w 158" name="T100"/>
              <a:gd fmla="*/ 65 h 160" name="T101"/>
              <a:gd fmla="*/ 7 w 158" name="T102"/>
              <a:gd fmla="*/ 6 h 160" name="T103"/>
              <a:gd fmla="*/ 42 w 158" name="T104"/>
              <a:gd fmla="*/ 27 h 160" name="T105"/>
              <a:gd fmla="*/ 35 w 158" name="T106"/>
              <a:gd fmla="*/ 33 h 160" name="T107"/>
              <a:gd fmla="*/ 136 w 158" name="T108"/>
              <a:gd fmla="*/ 155 h 160" name="T109"/>
              <a:gd fmla="*/ 146 w 158" name="T110"/>
              <a:gd fmla="*/ 125 h 160" name="T111"/>
              <a:gd fmla="*/ 144 w 158" name="T112"/>
              <a:gd fmla="*/ 154 h 160" name="T113"/>
              <a:gd fmla="*/ 142 w 158" name="T114"/>
              <a:gd fmla="*/ 156 h 160"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60" w="158">
                <a:moveTo>
                  <a:pt x="157" y="142"/>
                </a:moveTo>
                <a:cubicBezTo>
                  <a:pt x="156" y="131"/>
                  <a:pt x="149" y="122"/>
                  <a:pt x="143" y="114"/>
                </a:cubicBezTo>
                <a:cubicBezTo>
                  <a:pt x="134" y="103"/>
                  <a:pt x="125" y="93"/>
                  <a:pt x="115" y="84"/>
                </a:cubicBezTo>
                <a:cubicBezTo>
                  <a:pt x="93" y="61"/>
                  <a:pt x="68" y="40"/>
                  <a:pt x="41" y="23"/>
                </a:cubicBezTo>
                <a:cubicBezTo>
                  <a:pt x="41" y="23"/>
                  <a:pt x="41" y="22"/>
                  <a:pt x="41" y="22"/>
                </a:cubicBezTo>
                <a:cubicBezTo>
                  <a:pt x="36" y="15"/>
                  <a:pt x="30" y="9"/>
                  <a:pt x="25" y="2"/>
                </a:cubicBezTo>
                <a:cubicBezTo>
                  <a:pt x="24" y="2"/>
                  <a:pt x="24" y="2"/>
                  <a:pt x="24" y="2"/>
                </a:cubicBezTo>
                <a:cubicBezTo>
                  <a:pt x="24" y="1"/>
                  <a:pt x="23" y="0"/>
                  <a:pt x="23" y="1"/>
                </a:cubicBezTo>
                <a:cubicBezTo>
                  <a:pt x="20" y="2"/>
                  <a:pt x="17" y="4"/>
                  <a:pt x="14" y="4"/>
                </a:cubicBezTo>
                <a:cubicBezTo>
                  <a:pt x="10" y="4"/>
                  <a:pt x="6" y="3"/>
                  <a:pt x="4" y="1"/>
                </a:cubicBezTo>
                <a:cubicBezTo>
                  <a:pt x="3" y="1"/>
                  <a:pt x="3" y="1"/>
                  <a:pt x="2" y="1"/>
                </a:cubicBezTo>
                <a:cubicBezTo>
                  <a:pt x="1" y="1"/>
                  <a:pt x="0" y="2"/>
                  <a:pt x="1" y="3"/>
                </a:cubicBezTo>
                <a:cubicBezTo>
                  <a:pt x="5" y="7"/>
                  <a:pt x="9" y="13"/>
                  <a:pt x="6" y="18"/>
                </a:cubicBezTo>
                <a:cubicBezTo>
                  <a:pt x="5" y="19"/>
                  <a:pt x="6" y="20"/>
                  <a:pt x="7" y="20"/>
                </a:cubicBezTo>
                <a:cubicBezTo>
                  <a:pt x="15" y="25"/>
                  <a:pt x="24" y="28"/>
                  <a:pt x="31" y="33"/>
                </a:cubicBezTo>
                <a:cubicBezTo>
                  <a:pt x="32" y="34"/>
                  <a:pt x="32" y="34"/>
                  <a:pt x="32" y="34"/>
                </a:cubicBezTo>
                <a:cubicBezTo>
                  <a:pt x="42" y="45"/>
                  <a:pt x="51" y="57"/>
                  <a:pt x="60" y="69"/>
                </a:cubicBezTo>
                <a:cubicBezTo>
                  <a:pt x="72" y="84"/>
                  <a:pt x="83" y="99"/>
                  <a:pt x="94" y="115"/>
                </a:cubicBezTo>
                <a:cubicBezTo>
                  <a:pt x="103" y="127"/>
                  <a:pt x="110" y="140"/>
                  <a:pt x="121" y="150"/>
                </a:cubicBezTo>
                <a:cubicBezTo>
                  <a:pt x="128" y="155"/>
                  <a:pt x="136" y="160"/>
                  <a:pt x="145" y="158"/>
                </a:cubicBezTo>
                <a:cubicBezTo>
                  <a:pt x="153" y="157"/>
                  <a:pt x="158" y="150"/>
                  <a:pt x="157" y="142"/>
                </a:cubicBezTo>
                <a:close/>
                <a:moveTo>
                  <a:pt x="116" y="140"/>
                </a:moveTo>
                <a:cubicBezTo>
                  <a:pt x="114" y="138"/>
                  <a:pt x="113" y="137"/>
                  <a:pt x="112" y="136"/>
                </a:cubicBezTo>
                <a:cubicBezTo>
                  <a:pt x="115" y="130"/>
                  <a:pt x="117" y="123"/>
                  <a:pt x="118" y="117"/>
                </a:cubicBezTo>
                <a:cubicBezTo>
                  <a:pt x="119" y="113"/>
                  <a:pt x="120" y="109"/>
                  <a:pt x="121" y="106"/>
                </a:cubicBezTo>
                <a:cubicBezTo>
                  <a:pt x="121" y="103"/>
                  <a:pt x="123" y="99"/>
                  <a:pt x="124" y="96"/>
                </a:cubicBezTo>
                <a:cubicBezTo>
                  <a:pt x="124" y="96"/>
                  <a:pt x="124" y="96"/>
                  <a:pt x="124" y="96"/>
                </a:cubicBezTo>
                <a:cubicBezTo>
                  <a:pt x="123" y="111"/>
                  <a:pt x="117" y="125"/>
                  <a:pt x="116" y="140"/>
                </a:cubicBezTo>
                <a:cubicBezTo>
                  <a:pt x="116" y="140"/>
                  <a:pt x="116" y="140"/>
                  <a:pt x="116" y="140"/>
                </a:cubicBezTo>
                <a:close/>
                <a:moveTo>
                  <a:pt x="46" y="30"/>
                </a:moveTo>
                <a:cubicBezTo>
                  <a:pt x="45" y="32"/>
                  <a:pt x="42" y="36"/>
                  <a:pt x="42" y="38"/>
                </a:cubicBezTo>
                <a:cubicBezTo>
                  <a:pt x="42" y="35"/>
                  <a:pt x="44" y="32"/>
                  <a:pt x="45" y="28"/>
                </a:cubicBezTo>
                <a:cubicBezTo>
                  <a:pt x="46" y="29"/>
                  <a:pt x="48" y="30"/>
                  <a:pt x="49" y="31"/>
                </a:cubicBezTo>
                <a:cubicBezTo>
                  <a:pt x="49" y="31"/>
                  <a:pt x="49" y="31"/>
                  <a:pt x="49" y="31"/>
                </a:cubicBezTo>
                <a:cubicBezTo>
                  <a:pt x="47" y="34"/>
                  <a:pt x="45" y="38"/>
                  <a:pt x="44" y="41"/>
                </a:cubicBezTo>
                <a:cubicBezTo>
                  <a:pt x="45" y="38"/>
                  <a:pt x="46" y="34"/>
                  <a:pt x="47" y="30"/>
                </a:cubicBezTo>
                <a:cubicBezTo>
                  <a:pt x="47" y="30"/>
                  <a:pt x="47" y="30"/>
                  <a:pt x="46" y="30"/>
                </a:cubicBezTo>
                <a:close/>
                <a:moveTo>
                  <a:pt x="39" y="28"/>
                </a:moveTo>
                <a:cubicBezTo>
                  <a:pt x="39" y="27"/>
                  <a:pt x="40" y="26"/>
                  <a:pt x="41" y="25"/>
                </a:cubicBezTo>
                <a:cubicBezTo>
                  <a:pt x="41" y="26"/>
                  <a:pt x="41" y="26"/>
                  <a:pt x="42" y="26"/>
                </a:cubicBezTo>
                <a:cubicBezTo>
                  <a:pt x="41" y="27"/>
                  <a:pt x="40" y="29"/>
                  <a:pt x="39" y="30"/>
                </a:cubicBezTo>
                <a:cubicBezTo>
                  <a:pt x="36" y="36"/>
                  <a:pt x="39" y="30"/>
                  <a:pt x="39" y="28"/>
                </a:cubicBezTo>
                <a:cubicBezTo>
                  <a:pt x="39" y="28"/>
                  <a:pt x="39" y="28"/>
                  <a:pt x="39" y="28"/>
                </a:cubicBezTo>
                <a:close/>
                <a:moveTo>
                  <a:pt x="44" y="28"/>
                </a:moveTo>
                <a:cubicBezTo>
                  <a:pt x="43" y="29"/>
                  <a:pt x="42" y="31"/>
                  <a:pt x="42" y="32"/>
                </a:cubicBezTo>
                <a:cubicBezTo>
                  <a:pt x="41" y="33"/>
                  <a:pt x="39" y="37"/>
                  <a:pt x="40" y="34"/>
                </a:cubicBezTo>
                <a:cubicBezTo>
                  <a:pt x="41" y="32"/>
                  <a:pt x="42" y="29"/>
                  <a:pt x="43" y="27"/>
                </a:cubicBezTo>
                <a:cubicBezTo>
                  <a:pt x="43" y="27"/>
                  <a:pt x="44" y="27"/>
                  <a:pt x="44" y="28"/>
                </a:cubicBezTo>
                <a:close/>
                <a:moveTo>
                  <a:pt x="52" y="33"/>
                </a:moveTo>
                <a:cubicBezTo>
                  <a:pt x="50" y="37"/>
                  <a:pt x="48" y="40"/>
                  <a:pt x="46" y="43"/>
                </a:cubicBezTo>
                <a:cubicBezTo>
                  <a:pt x="47" y="41"/>
                  <a:pt x="48" y="35"/>
                  <a:pt x="50" y="32"/>
                </a:cubicBezTo>
                <a:cubicBezTo>
                  <a:pt x="50" y="32"/>
                  <a:pt x="50" y="32"/>
                  <a:pt x="50" y="32"/>
                </a:cubicBezTo>
                <a:cubicBezTo>
                  <a:pt x="50" y="32"/>
                  <a:pt x="51" y="33"/>
                  <a:pt x="52" y="33"/>
                </a:cubicBezTo>
                <a:close/>
                <a:moveTo>
                  <a:pt x="57" y="37"/>
                </a:moveTo>
                <a:cubicBezTo>
                  <a:pt x="55" y="41"/>
                  <a:pt x="53" y="45"/>
                  <a:pt x="51" y="49"/>
                </a:cubicBezTo>
                <a:cubicBezTo>
                  <a:pt x="53" y="46"/>
                  <a:pt x="54" y="40"/>
                  <a:pt x="55" y="35"/>
                </a:cubicBezTo>
                <a:cubicBezTo>
                  <a:pt x="56" y="36"/>
                  <a:pt x="56" y="36"/>
                  <a:pt x="57" y="37"/>
                </a:cubicBezTo>
                <a:close/>
                <a:moveTo>
                  <a:pt x="60" y="39"/>
                </a:moveTo>
                <a:cubicBezTo>
                  <a:pt x="58" y="44"/>
                  <a:pt x="56" y="49"/>
                  <a:pt x="54" y="54"/>
                </a:cubicBezTo>
                <a:cubicBezTo>
                  <a:pt x="56" y="49"/>
                  <a:pt x="57" y="43"/>
                  <a:pt x="58" y="38"/>
                </a:cubicBezTo>
                <a:cubicBezTo>
                  <a:pt x="59" y="38"/>
                  <a:pt x="60" y="39"/>
                  <a:pt x="60" y="39"/>
                </a:cubicBezTo>
                <a:close/>
                <a:moveTo>
                  <a:pt x="64" y="42"/>
                </a:moveTo>
                <a:cubicBezTo>
                  <a:pt x="61" y="46"/>
                  <a:pt x="60" y="51"/>
                  <a:pt x="58" y="55"/>
                </a:cubicBezTo>
                <a:cubicBezTo>
                  <a:pt x="57" y="57"/>
                  <a:pt x="57" y="57"/>
                  <a:pt x="57" y="55"/>
                </a:cubicBezTo>
                <a:cubicBezTo>
                  <a:pt x="57" y="53"/>
                  <a:pt x="58" y="52"/>
                  <a:pt x="58" y="50"/>
                </a:cubicBezTo>
                <a:cubicBezTo>
                  <a:pt x="59" y="47"/>
                  <a:pt x="60" y="43"/>
                  <a:pt x="61" y="40"/>
                </a:cubicBezTo>
                <a:cubicBezTo>
                  <a:pt x="62" y="41"/>
                  <a:pt x="63" y="41"/>
                  <a:pt x="64" y="42"/>
                </a:cubicBezTo>
                <a:close/>
                <a:moveTo>
                  <a:pt x="67" y="45"/>
                </a:moveTo>
                <a:cubicBezTo>
                  <a:pt x="67" y="45"/>
                  <a:pt x="67" y="45"/>
                  <a:pt x="67" y="45"/>
                </a:cubicBezTo>
                <a:cubicBezTo>
                  <a:pt x="66" y="47"/>
                  <a:pt x="65" y="49"/>
                  <a:pt x="63" y="51"/>
                </a:cubicBezTo>
                <a:cubicBezTo>
                  <a:pt x="62" y="53"/>
                  <a:pt x="62" y="54"/>
                  <a:pt x="61" y="56"/>
                </a:cubicBezTo>
                <a:cubicBezTo>
                  <a:pt x="61" y="56"/>
                  <a:pt x="60" y="56"/>
                  <a:pt x="60" y="57"/>
                </a:cubicBezTo>
                <a:cubicBezTo>
                  <a:pt x="62" y="52"/>
                  <a:pt x="63" y="47"/>
                  <a:pt x="64" y="43"/>
                </a:cubicBezTo>
                <a:cubicBezTo>
                  <a:pt x="65" y="43"/>
                  <a:pt x="66" y="44"/>
                  <a:pt x="67" y="45"/>
                </a:cubicBezTo>
                <a:close/>
                <a:moveTo>
                  <a:pt x="73" y="49"/>
                </a:moveTo>
                <a:cubicBezTo>
                  <a:pt x="71" y="51"/>
                  <a:pt x="70" y="53"/>
                  <a:pt x="69" y="56"/>
                </a:cubicBezTo>
                <a:cubicBezTo>
                  <a:pt x="68" y="57"/>
                  <a:pt x="67" y="59"/>
                  <a:pt x="67" y="60"/>
                </a:cubicBezTo>
                <a:cubicBezTo>
                  <a:pt x="66" y="62"/>
                  <a:pt x="64" y="64"/>
                  <a:pt x="64" y="66"/>
                </a:cubicBezTo>
                <a:cubicBezTo>
                  <a:pt x="64" y="59"/>
                  <a:pt x="68" y="53"/>
                  <a:pt x="70" y="47"/>
                </a:cubicBezTo>
                <a:cubicBezTo>
                  <a:pt x="70" y="47"/>
                  <a:pt x="70" y="47"/>
                  <a:pt x="69" y="47"/>
                </a:cubicBezTo>
                <a:cubicBezTo>
                  <a:pt x="67" y="50"/>
                  <a:pt x="65" y="54"/>
                  <a:pt x="63" y="57"/>
                </a:cubicBezTo>
                <a:cubicBezTo>
                  <a:pt x="64" y="56"/>
                  <a:pt x="64" y="55"/>
                  <a:pt x="64" y="55"/>
                </a:cubicBezTo>
                <a:cubicBezTo>
                  <a:pt x="66" y="52"/>
                  <a:pt x="67" y="48"/>
                  <a:pt x="68" y="45"/>
                </a:cubicBezTo>
                <a:cubicBezTo>
                  <a:pt x="70" y="47"/>
                  <a:pt x="71" y="48"/>
                  <a:pt x="73" y="49"/>
                </a:cubicBezTo>
                <a:close/>
                <a:moveTo>
                  <a:pt x="75" y="51"/>
                </a:moveTo>
                <a:cubicBezTo>
                  <a:pt x="73" y="55"/>
                  <a:pt x="71" y="58"/>
                  <a:pt x="69" y="62"/>
                </a:cubicBezTo>
                <a:cubicBezTo>
                  <a:pt x="71" y="58"/>
                  <a:pt x="72" y="54"/>
                  <a:pt x="73" y="50"/>
                </a:cubicBezTo>
                <a:cubicBezTo>
                  <a:pt x="74" y="50"/>
                  <a:pt x="75" y="51"/>
                  <a:pt x="75" y="51"/>
                </a:cubicBezTo>
                <a:close/>
                <a:moveTo>
                  <a:pt x="119" y="91"/>
                </a:moveTo>
                <a:cubicBezTo>
                  <a:pt x="117" y="97"/>
                  <a:pt x="115" y="103"/>
                  <a:pt x="113" y="109"/>
                </a:cubicBezTo>
                <a:cubicBezTo>
                  <a:pt x="112" y="112"/>
                  <a:pt x="111" y="115"/>
                  <a:pt x="110" y="118"/>
                </a:cubicBezTo>
                <a:cubicBezTo>
                  <a:pt x="113" y="108"/>
                  <a:pt x="115" y="98"/>
                  <a:pt x="116" y="88"/>
                </a:cubicBezTo>
                <a:cubicBezTo>
                  <a:pt x="117" y="89"/>
                  <a:pt x="118" y="90"/>
                  <a:pt x="119" y="91"/>
                </a:cubicBezTo>
                <a:close/>
                <a:moveTo>
                  <a:pt x="140" y="115"/>
                </a:moveTo>
                <a:cubicBezTo>
                  <a:pt x="138" y="121"/>
                  <a:pt x="137" y="127"/>
                  <a:pt x="135" y="133"/>
                </a:cubicBezTo>
                <a:cubicBezTo>
                  <a:pt x="134" y="136"/>
                  <a:pt x="133" y="139"/>
                  <a:pt x="131" y="143"/>
                </a:cubicBezTo>
                <a:cubicBezTo>
                  <a:pt x="131" y="144"/>
                  <a:pt x="130" y="146"/>
                  <a:pt x="130" y="147"/>
                </a:cubicBezTo>
                <a:cubicBezTo>
                  <a:pt x="130" y="147"/>
                  <a:pt x="129" y="147"/>
                  <a:pt x="129" y="148"/>
                </a:cubicBezTo>
                <a:cubicBezTo>
                  <a:pt x="129" y="147"/>
                  <a:pt x="129" y="147"/>
                  <a:pt x="130" y="147"/>
                </a:cubicBezTo>
                <a:cubicBezTo>
                  <a:pt x="130" y="141"/>
                  <a:pt x="133" y="136"/>
                  <a:pt x="134" y="130"/>
                </a:cubicBezTo>
                <a:cubicBezTo>
                  <a:pt x="136" y="125"/>
                  <a:pt x="138" y="119"/>
                  <a:pt x="139" y="113"/>
                </a:cubicBezTo>
                <a:cubicBezTo>
                  <a:pt x="139" y="113"/>
                  <a:pt x="139" y="114"/>
                  <a:pt x="140" y="115"/>
                </a:cubicBezTo>
                <a:close/>
                <a:moveTo>
                  <a:pt x="130" y="103"/>
                </a:moveTo>
                <a:cubicBezTo>
                  <a:pt x="128" y="109"/>
                  <a:pt x="127" y="114"/>
                  <a:pt x="126" y="120"/>
                </a:cubicBezTo>
                <a:cubicBezTo>
                  <a:pt x="125" y="124"/>
                  <a:pt x="124" y="127"/>
                  <a:pt x="123" y="130"/>
                </a:cubicBezTo>
                <a:cubicBezTo>
                  <a:pt x="122" y="134"/>
                  <a:pt x="122" y="138"/>
                  <a:pt x="121" y="141"/>
                </a:cubicBezTo>
                <a:cubicBezTo>
                  <a:pt x="120" y="144"/>
                  <a:pt x="120" y="142"/>
                  <a:pt x="121" y="141"/>
                </a:cubicBezTo>
                <a:cubicBezTo>
                  <a:pt x="121" y="139"/>
                  <a:pt x="121" y="136"/>
                  <a:pt x="122" y="134"/>
                </a:cubicBezTo>
                <a:cubicBezTo>
                  <a:pt x="123" y="131"/>
                  <a:pt x="124" y="127"/>
                  <a:pt x="125" y="123"/>
                </a:cubicBezTo>
                <a:cubicBezTo>
                  <a:pt x="127" y="116"/>
                  <a:pt x="127" y="108"/>
                  <a:pt x="128" y="100"/>
                </a:cubicBezTo>
                <a:cubicBezTo>
                  <a:pt x="128" y="101"/>
                  <a:pt x="129" y="102"/>
                  <a:pt x="130" y="103"/>
                </a:cubicBezTo>
                <a:close/>
                <a:moveTo>
                  <a:pt x="131" y="104"/>
                </a:moveTo>
                <a:cubicBezTo>
                  <a:pt x="132" y="105"/>
                  <a:pt x="132" y="106"/>
                  <a:pt x="133" y="106"/>
                </a:cubicBezTo>
                <a:cubicBezTo>
                  <a:pt x="132" y="114"/>
                  <a:pt x="129" y="121"/>
                  <a:pt x="127" y="128"/>
                </a:cubicBezTo>
                <a:cubicBezTo>
                  <a:pt x="126" y="131"/>
                  <a:pt x="126" y="134"/>
                  <a:pt x="125" y="137"/>
                </a:cubicBezTo>
                <a:cubicBezTo>
                  <a:pt x="125" y="139"/>
                  <a:pt x="125" y="140"/>
                  <a:pt x="124" y="141"/>
                </a:cubicBezTo>
                <a:cubicBezTo>
                  <a:pt x="124" y="143"/>
                  <a:pt x="123" y="148"/>
                  <a:pt x="123" y="144"/>
                </a:cubicBezTo>
                <a:cubicBezTo>
                  <a:pt x="125" y="137"/>
                  <a:pt x="127" y="130"/>
                  <a:pt x="128" y="122"/>
                </a:cubicBezTo>
                <a:cubicBezTo>
                  <a:pt x="128" y="119"/>
                  <a:pt x="128" y="115"/>
                  <a:pt x="129" y="111"/>
                </a:cubicBezTo>
                <a:cubicBezTo>
                  <a:pt x="129" y="109"/>
                  <a:pt x="130" y="106"/>
                  <a:pt x="131" y="104"/>
                </a:cubicBezTo>
                <a:close/>
                <a:moveTo>
                  <a:pt x="133" y="109"/>
                </a:moveTo>
                <a:cubicBezTo>
                  <a:pt x="134" y="109"/>
                  <a:pt x="134" y="108"/>
                  <a:pt x="134" y="108"/>
                </a:cubicBezTo>
                <a:cubicBezTo>
                  <a:pt x="134" y="108"/>
                  <a:pt x="134" y="107"/>
                  <a:pt x="134" y="107"/>
                </a:cubicBezTo>
                <a:cubicBezTo>
                  <a:pt x="135" y="109"/>
                  <a:pt x="136" y="110"/>
                  <a:pt x="138" y="112"/>
                </a:cubicBezTo>
                <a:cubicBezTo>
                  <a:pt x="133" y="123"/>
                  <a:pt x="132" y="134"/>
                  <a:pt x="127" y="145"/>
                </a:cubicBezTo>
                <a:cubicBezTo>
                  <a:pt x="128" y="143"/>
                  <a:pt x="128" y="139"/>
                  <a:pt x="128" y="136"/>
                </a:cubicBezTo>
                <a:cubicBezTo>
                  <a:pt x="129" y="133"/>
                  <a:pt x="129" y="130"/>
                  <a:pt x="130" y="126"/>
                </a:cubicBezTo>
                <a:cubicBezTo>
                  <a:pt x="131" y="121"/>
                  <a:pt x="132" y="115"/>
                  <a:pt x="133" y="109"/>
                </a:cubicBezTo>
                <a:close/>
                <a:moveTo>
                  <a:pt x="127" y="99"/>
                </a:moveTo>
                <a:cubicBezTo>
                  <a:pt x="124" y="106"/>
                  <a:pt x="123" y="113"/>
                  <a:pt x="122" y="119"/>
                </a:cubicBezTo>
                <a:cubicBezTo>
                  <a:pt x="121" y="123"/>
                  <a:pt x="120" y="127"/>
                  <a:pt x="119" y="131"/>
                </a:cubicBezTo>
                <a:cubicBezTo>
                  <a:pt x="118" y="133"/>
                  <a:pt x="118" y="135"/>
                  <a:pt x="117" y="137"/>
                </a:cubicBezTo>
                <a:cubicBezTo>
                  <a:pt x="116" y="141"/>
                  <a:pt x="117" y="137"/>
                  <a:pt x="117" y="136"/>
                </a:cubicBezTo>
                <a:cubicBezTo>
                  <a:pt x="118" y="123"/>
                  <a:pt x="123" y="110"/>
                  <a:pt x="124" y="97"/>
                </a:cubicBezTo>
                <a:cubicBezTo>
                  <a:pt x="125" y="98"/>
                  <a:pt x="126" y="99"/>
                  <a:pt x="127" y="99"/>
                </a:cubicBezTo>
                <a:close/>
                <a:moveTo>
                  <a:pt x="123" y="95"/>
                </a:moveTo>
                <a:cubicBezTo>
                  <a:pt x="121" y="101"/>
                  <a:pt x="119" y="107"/>
                  <a:pt x="118" y="113"/>
                </a:cubicBezTo>
                <a:cubicBezTo>
                  <a:pt x="117" y="117"/>
                  <a:pt x="117" y="120"/>
                  <a:pt x="116" y="124"/>
                </a:cubicBezTo>
                <a:cubicBezTo>
                  <a:pt x="115" y="126"/>
                  <a:pt x="114" y="128"/>
                  <a:pt x="114" y="130"/>
                </a:cubicBezTo>
                <a:cubicBezTo>
                  <a:pt x="115" y="124"/>
                  <a:pt x="115" y="118"/>
                  <a:pt x="117" y="112"/>
                </a:cubicBezTo>
                <a:cubicBezTo>
                  <a:pt x="118" y="109"/>
                  <a:pt x="118" y="105"/>
                  <a:pt x="119" y="101"/>
                </a:cubicBezTo>
                <a:cubicBezTo>
                  <a:pt x="119" y="98"/>
                  <a:pt x="120" y="95"/>
                  <a:pt x="120" y="92"/>
                </a:cubicBezTo>
                <a:cubicBezTo>
                  <a:pt x="121" y="93"/>
                  <a:pt x="122" y="94"/>
                  <a:pt x="123" y="95"/>
                </a:cubicBezTo>
                <a:close/>
                <a:moveTo>
                  <a:pt x="85" y="96"/>
                </a:moveTo>
                <a:cubicBezTo>
                  <a:pt x="86" y="94"/>
                  <a:pt x="88" y="91"/>
                  <a:pt x="88" y="90"/>
                </a:cubicBezTo>
                <a:cubicBezTo>
                  <a:pt x="88" y="93"/>
                  <a:pt x="87" y="96"/>
                  <a:pt x="86" y="99"/>
                </a:cubicBezTo>
                <a:cubicBezTo>
                  <a:pt x="85" y="97"/>
                  <a:pt x="84" y="96"/>
                  <a:pt x="83" y="94"/>
                </a:cubicBezTo>
                <a:cubicBezTo>
                  <a:pt x="83" y="94"/>
                  <a:pt x="83" y="94"/>
                  <a:pt x="83" y="94"/>
                </a:cubicBezTo>
                <a:cubicBezTo>
                  <a:pt x="84" y="93"/>
                  <a:pt x="84" y="93"/>
                  <a:pt x="85" y="92"/>
                </a:cubicBezTo>
                <a:cubicBezTo>
                  <a:pt x="84" y="92"/>
                  <a:pt x="85" y="95"/>
                  <a:pt x="84" y="96"/>
                </a:cubicBezTo>
                <a:cubicBezTo>
                  <a:pt x="84" y="96"/>
                  <a:pt x="85" y="96"/>
                  <a:pt x="85" y="96"/>
                </a:cubicBezTo>
                <a:close/>
                <a:moveTo>
                  <a:pt x="93" y="84"/>
                </a:moveTo>
                <a:cubicBezTo>
                  <a:pt x="96" y="82"/>
                  <a:pt x="99" y="78"/>
                  <a:pt x="101" y="74"/>
                </a:cubicBezTo>
                <a:cubicBezTo>
                  <a:pt x="102" y="75"/>
                  <a:pt x="103" y="76"/>
                  <a:pt x="104" y="77"/>
                </a:cubicBezTo>
                <a:cubicBezTo>
                  <a:pt x="104" y="77"/>
                  <a:pt x="104" y="77"/>
                  <a:pt x="104" y="77"/>
                </a:cubicBezTo>
                <a:cubicBezTo>
                  <a:pt x="102" y="82"/>
                  <a:pt x="101" y="87"/>
                  <a:pt x="100" y="93"/>
                </a:cubicBezTo>
                <a:cubicBezTo>
                  <a:pt x="99" y="98"/>
                  <a:pt x="97" y="104"/>
                  <a:pt x="96" y="108"/>
                </a:cubicBezTo>
                <a:cubicBezTo>
                  <a:pt x="97" y="103"/>
                  <a:pt x="97" y="98"/>
                  <a:pt x="98" y="93"/>
                </a:cubicBezTo>
                <a:cubicBezTo>
                  <a:pt x="99" y="87"/>
                  <a:pt x="101" y="81"/>
                  <a:pt x="101" y="75"/>
                </a:cubicBezTo>
                <a:cubicBezTo>
                  <a:pt x="101" y="75"/>
                  <a:pt x="101" y="74"/>
                  <a:pt x="101" y="75"/>
                </a:cubicBezTo>
                <a:cubicBezTo>
                  <a:pt x="101" y="75"/>
                  <a:pt x="100" y="76"/>
                  <a:pt x="100" y="77"/>
                </a:cubicBezTo>
                <a:cubicBezTo>
                  <a:pt x="100" y="77"/>
                  <a:pt x="100" y="77"/>
                  <a:pt x="100" y="77"/>
                </a:cubicBezTo>
                <a:cubicBezTo>
                  <a:pt x="99" y="81"/>
                  <a:pt x="98" y="86"/>
                  <a:pt x="97" y="90"/>
                </a:cubicBezTo>
                <a:cubicBezTo>
                  <a:pt x="95" y="95"/>
                  <a:pt x="95" y="99"/>
                  <a:pt x="93" y="104"/>
                </a:cubicBezTo>
                <a:cubicBezTo>
                  <a:pt x="92" y="107"/>
                  <a:pt x="93" y="102"/>
                  <a:pt x="93" y="101"/>
                </a:cubicBezTo>
                <a:cubicBezTo>
                  <a:pt x="94" y="98"/>
                  <a:pt x="94" y="95"/>
                  <a:pt x="95" y="92"/>
                </a:cubicBezTo>
                <a:cubicBezTo>
                  <a:pt x="95" y="88"/>
                  <a:pt x="98" y="85"/>
                  <a:pt x="98" y="80"/>
                </a:cubicBezTo>
                <a:cubicBezTo>
                  <a:pt x="98" y="80"/>
                  <a:pt x="97" y="80"/>
                  <a:pt x="97" y="80"/>
                </a:cubicBezTo>
                <a:cubicBezTo>
                  <a:pt x="96" y="85"/>
                  <a:pt x="94" y="89"/>
                  <a:pt x="92" y="93"/>
                </a:cubicBezTo>
                <a:cubicBezTo>
                  <a:pt x="93" y="90"/>
                  <a:pt x="93" y="87"/>
                  <a:pt x="93" y="84"/>
                </a:cubicBezTo>
                <a:cubicBezTo>
                  <a:pt x="93" y="84"/>
                  <a:pt x="93" y="84"/>
                  <a:pt x="93" y="84"/>
                </a:cubicBezTo>
                <a:close/>
                <a:moveTo>
                  <a:pt x="100" y="118"/>
                </a:moveTo>
                <a:cubicBezTo>
                  <a:pt x="100" y="118"/>
                  <a:pt x="100" y="118"/>
                  <a:pt x="100" y="118"/>
                </a:cubicBezTo>
                <a:cubicBezTo>
                  <a:pt x="99" y="117"/>
                  <a:pt x="98" y="116"/>
                  <a:pt x="97" y="114"/>
                </a:cubicBezTo>
                <a:cubicBezTo>
                  <a:pt x="98" y="114"/>
                  <a:pt x="98" y="114"/>
                  <a:pt x="98" y="114"/>
                </a:cubicBezTo>
                <a:cubicBezTo>
                  <a:pt x="100" y="109"/>
                  <a:pt x="101" y="104"/>
                  <a:pt x="103" y="98"/>
                </a:cubicBezTo>
                <a:cubicBezTo>
                  <a:pt x="104" y="96"/>
                  <a:pt x="105" y="93"/>
                  <a:pt x="106" y="90"/>
                </a:cubicBezTo>
                <a:cubicBezTo>
                  <a:pt x="106" y="89"/>
                  <a:pt x="106" y="87"/>
                  <a:pt x="107" y="86"/>
                </a:cubicBezTo>
                <a:cubicBezTo>
                  <a:pt x="106" y="91"/>
                  <a:pt x="104" y="96"/>
                  <a:pt x="103" y="100"/>
                </a:cubicBezTo>
                <a:cubicBezTo>
                  <a:pt x="102" y="106"/>
                  <a:pt x="102" y="112"/>
                  <a:pt x="100" y="118"/>
                </a:cubicBezTo>
                <a:close/>
                <a:moveTo>
                  <a:pt x="91" y="98"/>
                </a:moveTo>
                <a:cubicBezTo>
                  <a:pt x="92" y="97"/>
                  <a:pt x="92" y="96"/>
                  <a:pt x="92" y="95"/>
                </a:cubicBezTo>
                <a:cubicBezTo>
                  <a:pt x="94" y="92"/>
                  <a:pt x="95" y="89"/>
                  <a:pt x="96" y="86"/>
                </a:cubicBezTo>
                <a:cubicBezTo>
                  <a:pt x="96" y="86"/>
                  <a:pt x="97" y="81"/>
                  <a:pt x="97" y="83"/>
                </a:cubicBezTo>
                <a:cubicBezTo>
                  <a:pt x="97" y="85"/>
                  <a:pt x="96" y="86"/>
                  <a:pt x="95" y="88"/>
                </a:cubicBezTo>
                <a:cubicBezTo>
                  <a:pt x="93" y="94"/>
                  <a:pt x="93" y="100"/>
                  <a:pt x="92" y="106"/>
                </a:cubicBezTo>
                <a:cubicBezTo>
                  <a:pt x="92" y="107"/>
                  <a:pt x="92" y="107"/>
                  <a:pt x="93" y="107"/>
                </a:cubicBezTo>
                <a:cubicBezTo>
                  <a:pt x="95" y="102"/>
                  <a:pt x="95" y="97"/>
                  <a:pt x="97" y="92"/>
                </a:cubicBezTo>
                <a:cubicBezTo>
                  <a:pt x="98" y="89"/>
                  <a:pt x="99" y="86"/>
                  <a:pt x="100" y="82"/>
                </a:cubicBezTo>
                <a:cubicBezTo>
                  <a:pt x="100" y="83"/>
                  <a:pt x="100" y="83"/>
                  <a:pt x="100" y="83"/>
                </a:cubicBezTo>
                <a:cubicBezTo>
                  <a:pt x="99" y="86"/>
                  <a:pt x="98" y="89"/>
                  <a:pt x="97" y="93"/>
                </a:cubicBezTo>
                <a:cubicBezTo>
                  <a:pt x="96" y="98"/>
                  <a:pt x="96" y="104"/>
                  <a:pt x="95" y="110"/>
                </a:cubicBezTo>
                <a:cubicBezTo>
                  <a:pt x="94" y="110"/>
                  <a:pt x="95" y="110"/>
                  <a:pt x="95" y="110"/>
                </a:cubicBezTo>
                <a:cubicBezTo>
                  <a:pt x="93" y="108"/>
                  <a:pt x="91" y="106"/>
                  <a:pt x="90" y="103"/>
                </a:cubicBezTo>
                <a:cubicBezTo>
                  <a:pt x="90" y="103"/>
                  <a:pt x="90" y="103"/>
                  <a:pt x="90" y="103"/>
                </a:cubicBezTo>
                <a:cubicBezTo>
                  <a:pt x="90" y="102"/>
                  <a:pt x="91" y="100"/>
                  <a:pt x="91" y="98"/>
                </a:cubicBezTo>
                <a:close/>
                <a:moveTo>
                  <a:pt x="97" y="114"/>
                </a:moveTo>
                <a:cubicBezTo>
                  <a:pt x="97" y="114"/>
                  <a:pt x="97" y="114"/>
                  <a:pt x="97" y="114"/>
                </a:cubicBezTo>
                <a:cubicBezTo>
                  <a:pt x="96" y="113"/>
                  <a:pt x="96" y="111"/>
                  <a:pt x="95" y="110"/>
                </a:cubicBezTo>
                <a:cubicBezTo>
                  <a:pt x="95" y="110"/>
                  <a:pt x="95" y="110"/>
                  <a:pt x="95" y="110"/>
                </a:cubicBezTo>
                <a:cubicBezTo>
                  <a:pt x="100" y="100"/>
                  <a:pt x="101" y="89"/>
                  <a:pt x="104" y="78"/>
                </a:cubicBezTo>
                <a:cubicBezTo>
                  <a:pt x="104" y="80"/>
                  <a:pt x="103" y="83"/>
                  <a:pt x="103" y="86"/>
                </a:cubicBezTo>
                <a:cubicBezTo>
                  <a:pt x="102" y="89"/>
                  <a:pt x="102" y="92"/>
                  <a:pt x="101" y="95"/>
                </a:cubicBezTo>
                <a:cubicBezTo>
                  <a:pt x="99" y="101"/>
                  <a:pt x="99" y="108"/>
                  <a:pt x="97" y="114"/>
                </a:cubicBezTo>
                <a:close/>
                <a:moveTo>
                  <a:pt x="92" y="87"/>
                </a:moveTo>
                <a:cubicBezTo>
                  <a:pt x="92" y="91"/>
                  <a:pt x="91" y="94"/>
                  <a:pt x="91" y="98"/>
                </a:cubicBezTo>
                <a:cubicBezTo>
                  <a:pt x="91" y="98"/>
                  <a:pt x="91" y="98"/>
                  <a:pt x="90" y="99"/>
                </a:cubicBezTo>
                <a:cubicBezTo>
                  <a:pt x="90" y="99"/>
                  <a:pt x="90" y="99"/>
                  <a:pt x="90" y="99"/>
                </a:cubicBezTo>
                <a:cubicBezTo>
                  <a:pt x="89" y="101"/>
                  <a:pt x="89" y="102"/>
                  <a:pt x="89" y="102"/>
                </a:cubicBezTo>
                <a:cubicBezTo>
                  <a:pt x="89" y="102"/>
                  <a:pt x="89" y="102"/>
                  <a:pt x="89" y="103"/>
                </a:cubicBezTo>
                <a:cubicBezTo>
                  <a:pt x="88" y="102"/>
                  <a:pt x="88" y="101"/>
                  <a:pt x="87" y="99"/>
                </a:cubicBezTo>
                <a:cubicBezTo>
                  <a:pt x="87" y="99"/>
                  <a:pt x="87" y="99"/>
                  <a:pt x="87" y="99"/>
                </a:cubicBezTo>
                <a:cubicBezTo>
                  <a:pt x="88" y="97"/>
                  <a:pt x="89" y="94"/>
                  <a:pt x="90" y="92"/>
                </a:cubicBezTo>
                <a:cubicBezTo>
                  <a:pt x="91" y="90"/>
                  <a:pt x="91" y="89"/>
                  <a:pt x="92" y="87"/>
                </a:cubicBezTo>
                <a:cubicBezTo>
                  <a:pt x="92" y="86"/>
                  <a:pt x="92" y="85"/>
                  <a:pt x="92" y="87"/>
                </a:cubicBezTo>
                <a:close/>
                <a:moveTo>
                  <a:pt x="107" y="127"/>
                </a:moveTo>
                <a:cubicBezTo>
                  <a:pt x="107" y="127"/>
                  <a:pt x="107" y="127"/>
                  <a:pt x="107" y="128"/>
                </a:cubicBezTo>
                <a:cubicBezTo>
                  <a:pt x="106" y="126"/>
                  <a:pt x="105" y="125"/>
                  <a:pt x="104" y="124"/>
                </a:cubicBezTo>
                <a:cubicBezTo>
                  <a:pt x="103" y="122"/>
                  <a:pt x="102" y="120"/>
                  <a:pt x="101" y="119"/>
                </a:cubicBezTo>
                <a:cubicBezTo>
                  <a:pt x="101" y="119"/>
                  <a:pt x="101" y="119"/>
                  <a:pt x="101" y="118"/>
                </a:cubicBezTo>
                <a:cubicBezTo>
                  <a:pt x="101" y="118"/>
                  <a:pt x="101" y="117"/>
                  <a:pt x="102" y="117"/>
                </a:cubicBezTo>
                <a:cubicBezTo>
                  <a:pt x="102" y="117"/>
                  <a:pt x="102" y="116"/>
                  <a:pt x="102" y="116"/>
                </a:cubicBezTo>
                <a:cubicBezTo>
                  <a:pt x="104" y="111"/>
                  <a:pt x="105" y="105"/>
                  <a:pt x="107" y="100"/>
                </a:cubicBezTo>
                <a:cubicBezTo>
                  <a:pt x="108" y="98"/>
                  <a:pt x="109" y="95"/>
                  <a:pt x="110" y="93"/>
                </a:cubicBezTo>
                <a:cubicBezTo>
                  <a:pt x="109" y="96"/>
                  <a:pt x="109" y="100"/>
                  <a:pt x="108" y="103"/>
                </a:cubicBezTo>
                <a:cubicBezTo>
                  <a:pt x="106" y="110"/>
                  <a:pt x="106" y="116"/>
                  <a:pt x="103" y="123"/>
                </a:cubicBezTo>
                <a:cubicBezTo>
                  <a:pt x="103" y="123"/>
                  <a:pt x="104" y="123"/>
                  <a:pt x="104" y="123"/>
                </a:cubicBezTo>
                <a:cubicBezTo>
                  <a:pt x="107" y="117"/>
                  <a:pt x="107" y="111"/>
                  <a:pt x="110" y="105"/>
                </a:cubicBezTo>
                <a:cubicBezTo>
                  <a:pt x="111" y="102"/>
                  <a:pt x="111" y="100"/>
                  <a:pt x="112" y="97"/>
                </a:cubicBezTo>
                <a:cubicBezTo>
                  <a:pt x="113" y="95"/>
                  <a:pt x="115" y="90"/>
                  <a:pt x="115" y="89"/>
                </a:cubicBezTo>
                <a:cubicBezTo>
                  <a:pt x="115" y="95"/>
                  <a:pt x="113" y="102"/>
                  <a:pt x="112" y="109"/>
                </a:cubicBezTo>
                <a:cubicBezTo>
                  <a:pt x="111" y="112"/>
                  <a:pt x="110" y="115"/>
                  <a:pt x="109" y="119"/>
                </a:cubicBezTo>
                <a:cubicBezTo>
                  <a:pt x="109" y="120"/>
                  <a:pt x="108" y="122"/>
                  <a:pt x="108" y="124"/>
                </a:cubicBezTo>
                <a:cubicBezTo>
                  <a:pt x="108" y="125"/>
                  <a:pt x="107" y="126"/>
                  <a:pt x="107" y="126"/>
                </a:cubicBezTo>
                <a:cubicBezTo>
                  <a:pt x="107" y="127"/>
                  <a:pt x="107" y="127"/>
                  <a:pt x="107" y="127"/>
                </a:cubicBezTo>
                <a:close/>
                <a:moveTo>
                  <a:pt x="115" y="87"/>
                </a:moveTo>
                <a:cubicBezTo>
                  <a:pt x="112" y="93"/>
                  <a:pt x="111" y="100"/>
                  <a:pt x="108" y="106"/>
                </a:cubicBezTo>
                <a:cubicBezTo>
                  <a:pt x="108" y="107"/>
                  <a:pt x="108" y="109"/>
                  <a:pt x="107" y="110"/>
                </a:cubicBezTo>
                <a:cubicBezTo>
                  <a:pt x="108" y="108"/>
                  <a:pt x="108" y="105"/>
                  <a:pt x="109" y="102"/>
                </a:cubicBezTo>
                <a:cubicBezTo>
                  <a:pt x="111" y="96"/>
                  <a:pt x="111" y="90"/>
                  <a:pt x="112" y="84"/>
                </a:cubicBezTo>
                <a:cubicBezTo>
                  <a:pt x="113" y="85"/>
                  <a:pt x="114" y="86"/>
                  <a:pt x="115" y="87"/>
                </a:cubicBezTo>
                <a:close/>
                <a:moveTo>
                  <a:pt x="107" y="98"/>
                </a:moveTo>
                <a:cubicBezTo>
                  <a:pt x="105" y="103"/>
                  <a:pt x="104" y="107"/>
                  <a:pt x="102" y="112"/>
                </a:cubicBezTo>
                <a:cubicBezTo>
                  <a:pt x="103" y="111"/>
                  <a:pt x="103" y="111"/>
                  <a:pt x="103" y="110"/>
                </a:cubicBezTo>
                <a:cubicBezTo>
                  <a:pt x="103" y="107"/>
                  <a:pt x="104" y="104"/>
                  <a:pt x="104" y="100"/>
                </a:cubicBezTo>
                <a:cubicBezTo>
                  <a:pt x="105" y="94"/>
                  <a:pt x="107" y="88"/>
                  <a:pt x="108" y="81"/>
                </a:cubicBezTo>
                <a:cubicBezTo>
                  <a:pt x="108" y="81"/>
                  <a:pt x="107" y="80"/>
                  <a:pt x="107" y="81"/>
                </a:cubicBezTo>
                <a:cubicBezTo>
                  <a:pt x="106" y="87"/>
                  <a:pt x="104" y="93"/>
                  <a:pt x="102" y="98"/>
                </a:cubicBezTo>
                <a:cubicBezTo>
                  <a:pt x="101" y="102"/>
                  <a:pt x="100" y="105"/>
                  <a:pt x="99" y="108"/>
                </a:cubicBezTo>
                <a:cubicBezTo>
                  <a:pt x="100" y="103"/>
                  <a:pt x="101" y="97"/>
                  <a:pt x="102" y="92"/>
                </a:cubicBezTo>
                <a:cubicBezTo>
                  <a:pt x="104" y="87"/>
                  <a:pt x="105" y="82"/>
                  <a:pt x="105" y="77"/>
                </a:cubicBezTo>
                <a:cubicBezTo>
                  <a:pt x="107" y="79"/>
                  <a:pt x="109" y="81"/>
                  <a:pt x="111" y="83"/>
                </a:cubicBezTo>
                <a:cubicBezTo>
                  <a:pt x="109" y="88"/>
                  <a:pt x="109" y="93"/>
                  <a:pt x="107" y="98"/>
                </a:cubicBezTo>
                <a:close/>
                <a:moveTo>
                  <a:pt x="99" y="71"/>
                </a:moveTo>
                <a:cubicBezTo>
                  <a:pt x="95" y="80"/>
                  <a:pt x="87" y="87"/>
                  <a:pt x="78" y="88"/>
                </a:cubicBezTo>
                <a:cubicBezTo>
                  <a:pt x="78" y="87"/>
                  <a:pt x="77" y="86"/>
                  <a:pt x="76" y="85"/>
                </a:cubicBezTo>
                <a:cubicBezTo>
                  <a:pt x="86" y="85"/>
                  <a:pt x="92" y="77"/>
                  <a:pt x="96" y="69"/>
                </a:cubicBezTo>
                <a:cubicBezTo>
                  <a:pt x="97" y="70"/>
                  <a:pt x="98" y="71"/>
                  <a:pt x="99" y="71"/>
                </a:cubicBezTo>
                <a:close/>
                <a:moveTo>
                  <a:pt x="57" y="58"/>
                </a:moveTo>
                <a:cubicBezTo>
                  <a:pt x="60" y="53"/>
                  <a:pt x="61" y="48"/>
                  <a:pt x="64" y="43"/>
                </a:cubicBezTo>
                <a:cubicBezTo>
                  <a:pt x="61" y="48"/>
                  <a:pt x="61" y="55"/>
                  <a:pt x="57" y="61"/>
                </a:cubicBezTo>
                <a:cubicBezTo>
                  <a:pt x="56" y="59"/>
                  <a:pt x="55" y="57"/>
                  <a:pt x="54" y="56"/>
                </a:cubicBezTo>
                <a:cubicBezTo>
                  <a:pt x="54" y="56"/>
                  <a:pt x="54" y="56"/>
                  <a:pt x="54" y="56"/>
                </a:cubicBezTo>
                <a:cubicBezTo>
                  <a:pt x="56" y="52"/>
                  <a:pt x="57" y="49"/>
                  <a:pt x="59" y="45"/>
                </a:cubicBezTo>
                <a:cubicBezTo>
                  <a:pt x="59" y="46"/>
                  <a:pt x="58" y="46"/>
                  <a:pt x="58" y="47"/>
                </a:cubicBezTo>
                <a:cubicBezTo>
                  <a:pt x="57" y="50"/>
                  <a:pt x="57" y="54"/>
                  <a:pt x="56" y="58"/>
                </a:cubicBezTo>
                <a:cubicBezTo>
                  <a:pt x="56" y="58"/>
                  <a:pt x="57" y="58"/>
                  <a:pt x="57" y="58"/>
                </a:cubicBezTo>
                <a:close/>
                <a:moveTo>
                  <a:pt x="60" y="64"/>
                </a:moveTo>
                <a:cubicBezTo>
                  <a:pt x="60" y="64"/>
                  <a:pt x="61" y="64"/>
                  <a:pt x="61" y="64"/>
                </a:cubicBezTo>
                <a:cubicBezTo>
                  <a:pt x="62" y="61"/>
                  <a:pt x="63" y="59"/>
                  <a:pt x="65" y="56"/>
                </a:cubicBezTo>
                <a:cubicBezTo>
                  <a:pt x="65" y="55"/>
                  <a:pt x="66" y="53"/>
                  <a:pt x="67" y="52"/>
                </a:cubicBezTo>
                <a:cubicBezTo>
                  <a:pt x="67" y="52"/>
                  <a:pt x="70" y="46"/>
                  <a:pt x="68" y="49"/>
                </a:cubicBezTo>
                <a:cubicBezTo>
                  <a:pt x="66" y="55"/>
                  <a:pt x="63" y="61"/>
                  <a:pt x="63" y="67"/>
                </a:cubicBezTo>
                <a:cubicBezTo>
                  <a:pt x="63" y="67"/>
                  <a:pt x="63" y="68"/>
                  <a:pt x="63" y="67"/>
                </a:cubicBezTo>
                <a:cubicBezTo>
                  <a:pt x="67" y="62"/>
                  <a:pt x="69" y="56"/>
                  <a:pt x="73" y="50"/>
                </a:cubicBezTo>
                <a:cubicBezTo>
                  <a:pt x="70" y="55"/>
                  <a:pt x="68" y="63"/>
                  <a:pt x="66" y="69"/>
                </a:cubicBezTo>
                <a:cubicBezTo>
                  <a:pt x="66" y="69"/>
                  <a:pt x="65" y="70"/>
                  <a:pt x="65" y="70"/>
                </a:cubicBezTo>
                <a:cubicBezTo>
                  <a:pt x="65" y="70"/>
                  <a:pt x="65" y="70"/>
                  <a:pt x="65" y="70"/>
                </a:cubicBezTo>
                <a:cubicBezTo>
                  <a:pt x="63" y="67"/>
                  <a:pt x="60" y="64"/>
                  <a:pt x="58" y="61"/>
                </a:cubicBezTo>
                <a:cubicBezTo>
                  <a:pt x="61" y="57"/>
                  <a:pt x="65" y="51"/>
                  <a:pt x="67" y="46"/>
                </a:cubicBezTo>
                <a:cubicBezTo>
                  <a:pt x="65" y="52"/>
                  <a:pt x="62" y="58"/>
                  <a:pt x="60" y="64"/>
                </a:cubicBezTo>
                <a:close/>
                <a:moveTo>
                  <a:pt x="66" y="69"/>
                </a:moveTo>
                <a:cubicBezTo>
                  <a:pt x="67" y="68"/>
                  <a:pt x="67" y="67"/>
                  <a:pt x="68" y="66"/>
                </a:cubicBezTo>
                <a:cubicBezTo>
                  <a:pt x="69" y="64"/>
                  <a:pt x="69" y="63"/>
                  <a:pt x="70" y="61"/>
                </a:cubicBezTo>
                <a:cubicBezTo>
                  <a:pt x="71" y="60"/>
                  <a:pt x="72" y="58"/>
                  <a:pt x="73" y="57"/>
                </a:cubicBezTo>
                <a:cubicBezTo>
                  <a:pt x="73" y="56"/>
                  <a:pt x="76" y="49"/>
                  <a:pt x="75" y="53"/>
                </a:cubicBezTo>
                <a:cubicBezTo>
                  <a:pt x="72" y="60"/>
                  <a:pt x="70" y="67"/>
                  <a:pt x="68" y="73"/>
                </a:cubicBezTo>
                <a:cubicBezTo>
                  <a:pt x="67" y="73"/>
                  <a:pt x="68" y="74"/>
                  <a:pt x="68" y="74"/>
                </a:cubicBezTo>
                <a:cubicBezTo>
                  <a:pt x="70" y="71"/>
                  <a:pt x="72" y="68"/>
                  <a:pt x="74" y="65"/>
                </a:cubicBezTo>
                <a:cubicBezTo>
                  <a:pt x="75" y="63"/>
                  <a:pt x="76" y="61"/>
                  <a:pt x="77" y="59"/>
                </a:cubicBezTo>
                <a:cubicBezTo>
                  <a:pt x="77" y="58"/>
                  <a:pt x="80" y="52"/>
                  <a:pt x="79" y="56"/>
                </a:cubicBezTo>
                <a:cubicBezTo>
                  <a:pt x="78" y="60"/>
                  <a:pt x="76" y="64"/>
                  <a:pt x="74" y="68"/>
                </a:cubicBezTo>
                <a:cubicBezTo>
                  <a:pt x="73" y="71"/>
                  <a:pt x="72" y="75"/>
                  <a:pt x="71" y="78"/>
                </a:cubicBezTo>
                <a:cubicBezTo>
                  <a:pt x="70" y="77"/>
                  <a:pt x="69" y="76"/>
                  <a:pt x="68" y="75"/>
                </a:cubicBezTo>
                <a:cubicBezTo>
                  <a:pt x="67" y="73"/>
                  <a:pt x="66" y="72"/>
                  <a:pt x="65" y="71"/>
                </a:cubicBezTo>
                <a:cubicBezTo>
                  <a:pt x="65" y="71"/>
                  <a:pt x="66" y="71"/>
                  <a:pt x="66" y="71"/>
                </a:cubicBezTo>
                <a:cubicBezTo>
                  <a:pt x="66" y="70"/>
                  <a:pt x="66" y="70"/>
                  <a:pt x="66" y="69"/>
                </a:cubicBezTo>
                <a:cubicBezTo>
                  <a:pt x="66" y="69"/>
                  <a:pt x="66" y="69"/>
                  <a:pt x="66" y="69"/>
                </a:cubicBezTo>
                <a:close/>
                <a:moveTo>
                  <a:pt x="79" y="68"/>
                </a:moveTo>
                <a:cubicBezTo>
                  <a:pt x="77" y="72"/>
                  <a:pt x="76" y="77"/>
                  <a:pt x="75" y="81"/>
                </a:cubicBezTo>
                <a:cubicBezTo>
                  <a:pt x="75" y="81"/>
                  <a:pt x="76" y="81"/>
                  <a:pt x="76" y="81"/>
                </a:cubicBezTo>
                <a:cubicBezTo>
                  <a:pt x="80" y="74"/>
                  <a:pt x="82" y="67"/>
                  <a:pt x="86" y="60"/>
                </a:cubicBezTo>
                <a:cubicBezTo>
                  <a:pt x="84" y="63"/>
                  <a:pt x="83" y="68"/>
                  <a:pt x="82" y="71"/>
                </a:cubicBezTo>
                <a:cubicBezTo>
                  <a:pt x="81" y="75"/>
                  <a:pt x="80" y="78"/>
                  <a:pt x="79" y="82"/>
                </a:cubicBezTo>
                <a:cubicBezTo>
                  <a:pt x="79" y="82"/>
                  <a:pt x="79" y="82"/>
                  <a:pt x="79" y="82"/>
                </a:cubicBezTo>
                <a:cubicBezTo>
                  <a:pt x="77" y="83"/>
                  <a:pt x="76" y="83"/>
                  <a:pt x="74" y="83"/>
                </a:cubicBezTo>
                <a:cubicBezTo>
                  <a:pt x="73" y="81"/>
                  <a:pt x="72" y="80"/>
                  <a:pt x="71" y="79"/>
                </a:cubicBezTo>
                <a:cubicBezTo>
                  <a:pt x="75" y="73"/>
                  <a:pt x="77" y="65"/>
                  <a:pt x="81" y="59"/>
                </a:cubicBezTo>
                <a:cubicBezTo>
                  <a:pt x="84" y="55"/>
                  <a:pt x="81" y="63"/>
                  <a:pt x="81" y="62"/>
                </a:cubicBezTo>
                <a:cubicBezTo>
                  <a:pt x="80" y="64"/>
                  <a:pt x="79" y="66"/>
                  <a:pt x="79" y="68"/>
                </a:cubicBezTo>
                <a:close/>
                <a:moveTo>
                  <a:pt x="79" y="82"/>
                </a:moveTo>
                <a:cubicBezTo>
                  <a:pt x="83" y="76"/>
                  <a:pt x="85" y="70"/>
                  <a:pt x="88" y="64"/>
                </a:cubicBezTo>
                <a:cubicBezTo>
                  <a:pt x="88" y="62"/>
                  <a:pt x="88" y="63"/>
                  <a:pt x="88" y="64"/>
                </a:cubicBezTo>
                <a:cubicBezTo>
                  <a:pt x="87" y="67"/>
                  <a:pt x="87" y="69"/>
                  <a:pt x="86" y="71"/>
                </a:cubicBezTo>
                <a:cubicBezTo>
                  <a:pt x="85" y="74"/>
                  <a:pt x="84" y="77"/>
                  <a:pt x="83" y="80"/>
                </a:cubicBezTo>
                <a:cubicBezTo>
                  <a:pt x="82" y="81"/>
                  <a:pt x="81" y="81"/>
                  <a:pt x="79" y="82"/>
                </a:cubicBezTo>
                <a:close/>
                <a:moveTo>
                  <a:pt x="85" y="76"/>
                </a:moveTo>
                <a:cubicBezTo>
                  <a:pt x="86" y="74"/>
                  <a:pt x="87" y="72"/>
                  <a:pt x="88" y="70"/>
                </a:cubicBezTo>
                <a:cubicBezTo>
                  <a:pt x="88" y="68"/>
                  <a:pt x="88" y="65"/>
                  <a:pt x="89" y="63"/>
                </a:cubicBezTo>
                <a:cubicBezTo>
                  <a:pt x="89" y="63"/>
                  <a:pt x="90" y="64"/>
                  <a:pt x="90" y="64"/>
                </a:cubicBezTo>
                <a:cubicBezTo>
                  <a:pt x="90" y="64"/>
                  <a:pt x="90" y="64"/>
                  <a:pt x="90" y="64"/>
                </a:cubicBezTo>
                <a:cubicBezTo>
                  <a:pt x="89" y="67"/>
                  <a:pt x="89" y="70"/>
                  <a:pt x="87" y="73"/>
                </a:cubicBezTo>
                <a:cubicBezTo>
                  <a:pt x="87" y="75"/>
                  <a:pt x="83" y="83"/>
                  <a:pt x="85" y="76"/>
                </a:cubicBezTo>
                <a:close/>
                <a:moveTo>
                  <a:pt x="88" y="62"/>
                </a:moveTo>
                <a:cubicBezTo>
                  <a:pt x="86" y="65"/>
                  <a:pt x="85" y="68"/>
                  <a:pt x="84" y="71"/>
                </a:cubicBezTo>
                <a:cubicBezTo>
                  <a:pt x="83" y="74"/>
                  <a:pt x="81" y="78"/>
                  <a:pt x="79" y="81"/>
                </a:cubicBezTo>
                <a:cubicBezTo>
                  <a:pt x="82" y="75"/>
                  <a:pt x="85" y="67"/>
                  <a:pt x="86" y="61"/>
                </a:cubicBezTo>
                <a:cubicBezTo>
                  <a:pt x="87" y="61"/>
                  <a:pt x="87" y="61"/>
                  <a:pt x="88" y="62"/>
                </a:cubicBezTo>
                <a:close/>
                <a:moveTo>
                  <a:pt x="85" y="60"/>
                </a:moveTo>
                <a:cubicBezTo>
                  <a:pt x="81" y="66"/>
                  <a:pt x="79" y="73"/>
                  <a:pt x="76" y="79"/>
                </a:cubicBezTo>
                <a:cubicBezTo>
                  <a:pt x="78" y="76"/>
                  <a:pt x="78" y="71"/>
                  <a:pt x="80" y="67"/>
                </a:cubicBezTo>
                <a:cubicBezTo>
                  <a:pt x="81" y="64"/>
                  <a:pt x="82" y="61"/>
                  <a:pt x="83" y="58"/>
                </a:cubicBezTo>
                <a:cubicBezTo>
                  <a:pt x="84" y="58"/>
                  <a:pt x="84" y="59"/>
                  <a:pt x="85" y="60"/>
                </a:cubicBezTo>
                <a:close/>
                <a:moveTo>
                  <a:pt x="72" y="77"/>
                </a:moveTo>
                <a:cubicBezTo>
                  <a:pt x="70" y="80"/>
                  <a:pt x="73" y="72"/>
                  <a:pt x="74" y="72"/>
                </a:cubicBezTo>
                <a:cubicBezTo>
                  <a:pt x="74" y="69"/>
                  <a:pt x="75" y="66"/>
                  <a:pt x="77" y="64"/>
                </a:cubicBezTo>
                <a:cubicBezTo>
                  <a:pt x="78" y="61"/>
                  <a:pt x="79" y="58"/>
                  <a:pt x="80" y="55"/>
                </a:cubicBezTo>
                <a:cubicBezTo>
                  <a:pt x="81" y="56"/>
                  <a:pt x="81" y="56"/>
                  <a:pt x="82" y="57"/>
                </a:cubicBezTo>
                <a:cubicBezTo>
                  <a:pt x="77" y="63"/>
                  <a:pt x="75" y="70"/>
                  <a:pt x="72" y="77"/>
                </a:cubicBezTo>
                <a:close/>
                <a:moveTo>
                  <a:pt x="79" y="54"/>
                </a:moveTo>
                <a:cubicBezTo>
                  <a:pt x="75" y="60"/>
                  <a:pt x="71" y="66"/>
                  <a:pt x="69" y="72"/>
                </a:cubicBezTo>
                <a:cubicBezTo>
                  <a:pt x="72" y="65"/>
                  <a:pt x="73" y="58"/>
                  <a:pt x="76" y="52"/>
                </a:cubicBezTo>
                <a:cubicBezTo>
                  <a:pt x="77" y="53"/>
                  <a:pt x="78" y="53"/>
                  <a:pt x="79" y="54"/>
                </a:cubicBezTo>
                <a:close/>
                <a:moveTo>
                  <a:pt x="54" y="35"/>
                </a:moveTo>
                <a:cubicBezTo>
                  <a:pt x="54" y="37"/>
                  <a:pt x="53" y="39"/>
                  <a:pt x="52" y="40"/>
                </a:cubicBezTo>
                <a:cubicBezTo>
                  <a:pt x="51" y="42"/>
                  <a:pt x="51" y="43"/>
                  <a:pt x="50" y="44"/>
                </a:cubicBezTo>
                <a:cubicBezTo>
                  <a:pt x="51" y="40"/>
                  <a:pt x="52" y="37"/>
                  <a:pt x="53" y="34"/>
                </a:cubicBezTo>
                <a:cubicBezTo>
                  <a:pt x="53" y="34"/>
                  <a:pt x="54" y="35"/>
                  <a:pt x="54" y="35"/>
                </a:cubicBezTo>
                <a:close/>
                <a:moveTo>
                  <a:pt x="46" y="37"/>
                </a:moveTo>
                <a:cubicBezTo>
                  <a:pt x="47" y="36"/>
                  <a:pt x="49" y="30"/>
                  <a:pt x="48" y="34"/>
                </a:cubicBezTo>
                <a:cubicBezTo>
                  <a:pt x="47" y="38"/>
                  <a:pt x="46" y="41"/>
                  <a:pt x="45" y="45"/>
                </a:cubicBezTo>
                <a:cubicBezTo>
                  <a:pt x="45" y="45"/>
                  <a:pt x="46" y="46"/>
                  <a:pt x="46" y="45"/>
                </a:cubicBezTo>
                <a:cubicBezTo>
                  <a:pt x="48" y="42"/>
                  <a:pt x="52" y="37"/>
                  <a:pt x="52" y="34"/>
                </a:cubicBezTo>
                <a:cubicBezTo>
                  <a:pt x="52" y="38"/>
                  <a:pt x="50" y="43"/>
                  <a:pt x="48" y="47"/>
                </a:cubicBezTo>
                <a:cubicBezTo>
                  <a:pt x="48" y="47"/>
                  <a:pt x="48" y="47"/>
                  <a:pt x="49" y="47"/>
                </a:cubicBezTo>
                <a:cubicBezTo>
                  <a:pt x="51" y="44"/>
                  <a:pt x="53" y="40"/>
                  <a:pt x="55" y="37"/>
                </a:cubicBezTo>
                <a:cubicBezTo>
                  <a:pt x="53" y="41"/>
                  <a:pt x="51" y="46"/>
                  <a:pt x="50" y="51"/>
                </a:cubicBezTo>
                <a:cubicBezTo>
                  <a:pt x="50" y="51"/>
                  <a:pt x="50" y="51"/>
                  <a:pt x="51" y="51"/>
                </a:cubicBezTo>
                <a:cubicBezTo>
                  <a:pt x="52" y="49"/>
                  <a:pt x="53" y="46"/>
                  <a:pt x="54" y="44"/>
                </a:cubicBezTo>
                <a:cubicBezTo>
                  <a:pt x="55" y="42"/>
                  <a:pt x="57" y="40"/>
                  <a:pt x="57" y="38"/>
                </a:cubicBezTo>
                <a:cubicBezTo>
                  <a:pt x="57" y="44"/>
                  <a:pt x="55" y="50"/>
                  <a:pt x="53" y="55"/>
                </a:cubicBezTo>
                <a:cubicBezTo>
                  <a:pt x="50" y="51"/>
                  <a:pt x="47" y="47"/>
                  <a:pt x="43" y="43"/>
                </a:cubicBezTo>
                <a:cubicBezTo>
                  <a:pt x="44" y="43"/>
                  <a:pt x="44" y="43"/>
                  <a:pt x="44" y="43"/>
                </a:cubicBezTo>
                <a:cubicBezTo>
                  <a:pt x="45" y="41"/>
                  <a:pt x="45" y="39"/>
                  <a:pt x="46" y="37"/>
                </a:cubicBezTo>
                <a:close/>
                <a:moveTo>
                  <a:pt x="92" y="85"/>
                </a:moveTo>
                <a:cubicBezTo>
                  <a:pt x="90" y="88"/>
                  <a:pt x="89" y="91"/>
                  <a:pt x="88" y="95"/>
                </a:cubicBezTo>
                <a:cubicBezTo>
                  <a:pt x="88" y="96"/>
                  <a:pt x="87" y="100"/>
                  <a:pt x="88" y="96"/>
                </a:cubicBezTo>
                <a:cubicBezTo>
                  <a:pt x="88" y="93"/>
                  <a:pt x="89" y="91"/>
                  <a:pt x="89" y="89"/>
                </a:cubicBezTo>
                <a:cubicBezTo>
                  <a:pt x="89" y="88"/>
                  <a:pt x="89" y="88"/>
                  <a:pt x="89" y="89"/>
                </a:cubicBezTo>
                <a:cubicBezTo>
                  <a:pt x="87" y="90"/>
                  <a:pt x="86" y="92"/>
                  <a:pt x="85" y="94"/>
                </a:cubicBezTo>
                <a:cubicBezTo>
                  <a:pt x="86" y="94"/>
                  <a:pt x="86" y="91"/>
                  <a:pt x="85" y="90"/>
                </a:cubicBezTo>
                <a:cubicBezTo>
                  <a:pt x="85" y="90"/>
                  <a:pt x="85" y="90"/>
                  <a:pt x="85" y="90"/>
                </a:cubicBezTo>
                <a:cubicBezTo>
                  <a:pt x="84" y="92"/>
                  <a:pt x="83" y="95"/>
                  <a:pt x="83" y="91"/>
                </a:cubicBezTo>
                <a:cubicBezTo>
                  <a:pt x="82" y="91"/>
                  <a:pt x="82" y="91"/>
                  <a:pt x="82" y="91"/>
                </a:cubicBezTo>
                <a:cubicBezTo>
                  <a:pt x="82" y="92"/>
                  <a:pt x="82" y="93"/>
                  <a:pt x="82" y="94"/>
                </a:cubicBezTo>
                <a:cubicBezTo>
                  <a:pt x="82" y="93"/>
                  <a:pt x="81" y="92"/>
                  <a:pt x="80" y="91"/>
                </a:cubicBezTo>
                <a:cubicBezTo>
                  <a:pt x="84" y="90"/>
                  <a:pt x="88" y="88"/>
                  <a:pt x="92" y="85"/>
                </a:cubicBezTo>
                <a:close/>
                <a:moveTo>
                  <a:pt x="107" y="129"/>
                </a:moveTo>
                <a:cubicBezTo>
                  <a:pt x="108" y="127"/>
                  <a:pt x="108" y="126"/>
                  <a:pt x="109" y="124"/>
                </a:cubicBezTo>
                <a:cubicBezTo>
                  <a:pt x="110" y="119"/>
                  <a:pt x="112" y="115"/>
                  <a:pt x="114" y="110"/>
                </a:cubicBezTo>
                <a:cubicBezTo>
                  <a:pt x="115" y="107"/>
                  <a:pt x="115" y="104"/>
                  <a:pt x="116" y="101"/>
                </a:cubicBezTo>
                <a:cubicBezTo>
                  <a:pt x="117" y="99"/>
                  <a:pt x="118" y="97"/>
                  <a:pt x="118" y="95"/>
                </a:cubicBezTo>
                <a:cubicBezTo>
                  <a:pt x="119" y="94"/>
                  <a:pt x="119" y="93"/>
                  <a:pt x="119" y="92"/>
                </a:cubicBezTo>
                <a:cubicBezTo>
                  <a:pt x="119" y="93"/>
                  <a:pt x="119" y="94"/>
                  <a:pt x="119" y="95"/>
                </a:cubicBezTo>
                <a:cubicBezTo>
                  <a:pt x="118" y="101"/>
                  <a:pt x="118" y="108"/>
                  <a:pt x="116" y="114"/>
                </a:cubicBezTo>
                <a:cubicBezTo>
                  <a:pt x="114" y="121"/>
                  <a:pt x="114" y="128"/>
                  <a:pt x="112" y="135"/>
                </a:cubicBezTo>
                <a:cubicBezTo>
                  <a:pt x="110" y="133"/>
                  <a:pt x="109" y="131"/>
                  <a:pt x="107" y="129"/>
                </a:cubicBezTo>
                <a:close/>
                <a:moveTo>
                  <a:pt x="117" y="141"/>
                </a:moveTo>
                <a:cubicBezTo>
                  <a:pt x="119" y="134"/>
                  <a:pt x="120" y="128"/>
                  <a:pt x="122" y="121"/>
                </a:cubicBezTo>
                <a:cubicBezTo>
                  <a:pt x="123" y="114"/>
                  <a:pt x="126" y="106"/>
                  <a:pt x="127" y="100"/>
                </a:cubicBezTo>
                <a:cubicBezTo>
                  <a:pt x="126" y="108"/>
                  <a:pt x="126" y="116"/>
                  <a:pt x="124" y="123"/>
                </a:cubicBezTo>
                <a:cubicBezTo>
                  <a:pt x="123" y="130"/>
                  <a:pt x="120" y="137"/>
                  <a:pt x="119" y="144"/>
                </a:cubicBezTo>
                <a:cubicBezTo>
                  <a:pt x="119" y="144"/>
                  <a:pt x="119" y="144"/>
                  <a:pt x="120" y="144"/>
                </a:cubicBezTo>
                <a:cubicBezTo>
                  <a:pt x="118" y="143"/>
                  <a:pt x="117" y="142"/>
                  <a:pt x="116" y="141"/>
                </a:cubicBezTo>
                <a:cubicBezTo>
                  <a:pt x="117" y="141"/>
                  <a:pt x="117" y="141"/>
                  <a:pt x="117" y="141"/>
                </a:cubicBezTo>
                <a:close/>
                <a:moveTo>
                  <a:pt x="120" y="144"/>
                </a:moveTo>
                <a:cubicBezTo>
                  <a:pt x="120" y="144"/>
                  <a:pt x="120" y="144"/>
                  <a:pt x="120" y="144"/>
                </a:cubicBezTo>
                <a:cubicBezTo>
                  <a:pt x="123" y="138"/>
                  <a:pt x="123" y="131"/>
                  <a:pt x="125" y="125"/>
                </a:cubicBezTo>
                <a:cubicBezTo>
                  <a:pt x="126" y="123"/>
                  <a:pt x="127" y="120"/>
                  <a:pt x="127" y="117"/>
                </a:cubicBezTo>
                <a:cubicBezTo>
                  <a:pt x="127" y="119"/>
                  <a:pt x="127" y="121"/>
                  <a:pt x="127" y="122"/>
                </a:cubicBezTo>
                <a:cubicBezTo>
                  <a:pt x="127" y="126"/>
                  <a:pt x="125" y="130"/>
                  <a:pt x="125" y="134"/>
                </a:cubicBezTo>
                <a:cubicBezTo>
                  <a:pt x="124" y="138"/>
                  <a:pt x="123" y="142"/>
                  <a:pt x="122" y="147"/>
                </a:cubicBezTo>
                <a:cubicBezTo>
                  <a:pt x="121" y="146"/>
                  <a:pt x="120" y="145"/>
                  <a:pt x="120" y="144"/>
                </a:cubicBezTo>
                <a:close/>
                <a:moveTo>
                  <a:pt x="127" y="134"/>
                </a:moveTo>
                <a:cubicBezTo>
                  <a:pt x="128" y="128"/>
                  <a:pt x="130" y="123"/>
                  <a:pt x="131" y="118"/>
                </a:cubicBezTo>
                <a:cubicBezTo>
                  <a:pt x="131" y="120"/>
                  <a:pt x="130" y="122"/>
                  <a:pt x="130" y="124"/>
                </a:cubicBezTo>
                <a:cubicBezTo>
                  <a:pt x="128" y="132"/>
                  <a:pt x="127" y="139"/>
                  <a:pt x="127" y="147"/>
                </a:cubicBezTo>
                <a:cubicBezTo>
                  <a:pt x="127" y="147"/>
                  <a:pt x="127" y="147"/>
                  <a:pt x="127" y="147"/>
                </a:cubicBezTo>
                <a:cubicBezTo>
                  <a:pt x="130" y="141"/>
                  <a:pt x="132" y="135"/>
                  <a:pt x="133" y="129"/>
                </a:cubicBezTo>
                <a:cubicBezTo>
                  <a:pt x="134" y="126"/>
                  <a:pt x="135" y="123"/>
                  <a:pt x="136" y="120"/>
                </a:cubicBezTo>
                <a:cubicBezTo>
                  <a:pt x="136" y="118"/>
                  <a:pt x="137" y="116"/>
                  <a:pt x="138" y="114"/>
                </a:cubicBezTo>
                <a:cubicBezTo>
                  <a:pt x="139" y="111"/>
                  <a:pt x="137" y="115"/>
                  <a:pt x="137" y="116"/>
                </a:cubicBezTo>
                <a:cubicBezTo>
                  <a:pt x="136" y="122"/>
                  <a:pt x="134" y="129"/>
                  <a:pt x="132" y="135"/>
                </a:cubicBezTo>
                <a:cubicBezTo>
                  <a:pt x="130" y="140"/>
                  <a:pt x="128" y="145"/>
                  <a:pt x="129" y="150"/>
                </a:cubicBezTo>
                <a:cubicBezTo>
                  <a:pt x="129" y="151"/>
                  <a:pt x="129" y="151"/>
                  <a:pt x="129" y="150"/>
                </a:cubicBezTo>
                <a:cubicBezTo>
                  <a:pt x="131" y="145"/>
                  <a:pt x="134" y="140"/>
                  <a:pt x="135" y="134"/>
                </a:cubicBezTo>
                <a:cubicBezTo>
                  <a:pt x="136" y="131"/>
                  <a:pt x="137" y="128"/>
                  <a:pt x="138" y="125"/>
                </a:cubicBezTo>
                <a:cubicBezTo>
                  <a:pt x="138" y="123"/>
                  <a:pt x="139" y="121"/>
                  <a:pt x="139" y="120"/>
                </a:cubicBezTo>
                <a:cubicBezTo>
                  <a:pt x="139" y="121"/>
                  <a:pt x="140" y="116"/>
                  <a:pt x="140" y="115"/>
                </a:cubicBezTo>
                <a:cubicBezTo>
                  <a:pt x="140" y="115"/>
                  <a:pt x="140" y="115"/>
                  <a:pt x="140" y="115"/>
                </a:cubicBezTo>
                <a:cubicBezTo>
                  <a:pt x="140" y="115"/>
                  <a:pt x="140" y="116"/>
                  <a:pt x="140" y="116"/>
                </a:cubicBezTo>
                <a:cubicBezTo>
                  <a:pt x="140" y="122"/>
                  <a:pt x="138" y="128"/>
                  <a:pt x="137" y="134"/>
                </a:cubicBezTo>
                <a:cubicBezTo>
                  <a:pt x="136" y="140"/>
                  <a:pt x="134" y="147"/>
                  <a:pt x="132" y="153"/>
                </a:cubicBezTo>
                <a:cubicBezTo>
                  <a:pt x="132" y="154"/>
                  <a:pt x="132" y="154"/>
                  <a:pt x="132" y="154"/>
                </a:cubicBezTo>
                <a:cubicBezTo>
                  <a:pt x="129" y="152"/>
                  <a:pt x="126" y="150"/>
                  <a:pt x="123" y="147"/>
                </a:cubicBezTo>
                <a:cubicBezTo>
                  <a:pt x="125" y="143"/>
                  <a:pt x="125" y="138"/>
                  <a:pt x="127" y="134"/>
                </a:cubicBezTo>
                <a:close/>
                <a:moveTo>
                  <a:pt x="139" y="129"/>
                </a:moveTo>
                <a:cubicBezTo>
                  <a:pt x="139" y="125"/>
                  <a:pt x="141" y="120"/>
                  <a:pt x="141" y="116"/>
                </a:cubicBezTo>
                <a:cubicBezTo>
                  <a:pt x="142" y="117"/>
                  <a:pt x="142" y="118"/>
                  <a:pt x="143" y="118"/>
                </a:cubicBezTo>
                <a:cubicBezTo>
                  <a:pt x="141" y="124"/>
                  <a:pt x="139" y="129"/>
                  <a:pt x="138" y="134"/>
                </a:cubicBezTo>
                <a:cubicBezTo>
                  <a:pt x="138" y="132"/>
                  <a:pt x="139" y="131"/>
                  <a:pt x="139" y="129"/>
                </a:cubicBezTo>
                <a:close/>
                <a:moveTo>
                  <a:pt x="146" y="123"/>
                </a:moveTo>
                <a:cubicBezTo>
                  <a:pt x="144" y="129"/>
                  <a:pt x="142" y="134"/>
                  <a:pt x="141" y="140"/>
                </a:cubicBezTo>
                <a:cubicBezTo>
                  <a:pt x="140" y="141"/>
                  <a:pt x="140" y="143"/>
                  <a:pt x="139" y="144"/>
                </a:cubicBezTo>
                <a:cubicBezTo>
                  <a:pt x="141" y="136"/>
                  <a:pt x="144" y="128"/>
                  <a:pt x="144" y="120"/>
                </a:cubicBezTo>
                <a:cubicBezTo>
                  <a:pt x="145" y="121"/>
                  <a:pt x="146" y="122"/>
                  <a:pt x="146" y="123"/>
                </a:cubicBezTo>
                <a:close/>
                <a:moveTo>
                  <a:pt x="149" y="127"/>
                </a:moveTo>
                <a:cubicBezTo>
                  <a:pt x="148" y="131"/>
                  <a:pt x="146" y="135"/>
                  <a:pt x="145" y="139"/>
                </a:cubicBezTo>
                <a:cubicBezTo>
                  <a:pt x="145" y="142"/>
                  <a:pt x="144" y="145"/>
                  <a:pt x="143" y="148"/>
                </a:cubicBezTo>
                <a:cubicBezTo>
                  <a:pt x="142" y="149"/>
                  <a:pt x="142" y="150"/>
                  <a:pt x="142" y="151"/>
                </a:cubicBezTo>
                <a:cubicBezTo>
                  <a:pt x="142" y="151"/>
                  <a:pt x="141" y="152"/>
                  <a:pt x="141" y="152"/>
                </a:cubicBezTo>
                <a:cubicBezTo>
                  <a:pt x="141" y="152"/>
                  <a:pt x="142" y="151"/>
                  <a:pt x="142" y="151"/>
                </a:cubicBezTo>
                <a:cubicBezTo>
                  <a:pt x="143" y="145"/>
                  <a:pt x="144" y="140"/>
                  <a:pt x="145" y="135"/>
                </a:cubicBezTo>
                <a:cubicBezTo>
                  <a:pt x="146" y="131"/>
                  <a:pt x="147" y="128"/>
                  <a:pt x="147" y="124"/>
                </a:cubicBezTo>
                <a:cubicBezTo>
                  <a:pt x="148" y="125"/>
                  <a:pt x="148" y="126"/>
                  <a:pt x="149" y="127"/>
                </a:cubicBezTo>
                <a:close/>
                <a:moveTo>
                  <a:pt x="151" y="131"/>
                </a:moveTo>
                <a:cubicBezTo>
                  <a:pt x="150" y="133"/>
                  <a:pt x="149" y="135"/>
                  <a:pt x="149" y="137"/>
                </a:cubicBezTo>
                <a:cubicBezTo>
                  <a:pt x="149" y="134"/>
                  <a:pt x="150" y="132"/>
                  <a:pt x="150" y="129"/>
                </a:cubicBezTo>
                <a:cubicBezTo>
                  <a:pt x="150" y="130"/>
                  <a:pt x="150" y="130"/>
                  <a:pt x="150" y="130"/>
                </a:cubicBezTo>
                <a:cubicBezTo>
                  <a:pt x="151" y="131"/>
                  <a:pt x="151" y="131"/>
                  <a:pt x="151" y="131"/>
                </a:cubicBezTo>
                <a:close/>
                <a:moveTo>
                  <a:pt x="153" y="136"/>
                </a:moveTo>
                <a:cubicBezTo>
                  <a:pt x="152" y="139"/>
                  <a:pt x="152" y="141"/>
                  <a:pt x="151" y="144"/>
                </a:cubicBezTo>
                <a:cubicBezTo>
                  <a:pt x="151" y="145"/>
                  <a:pt x="150" y="147"/>
                  <a:pt x="150" y="148"/>
                </a:cubicBezTo>
                <a:cubicBezTo>
                  <a:pt x="149" y="150"/>
                  <a:pt x="149" y="154"/>
                  <a:pt x="150" y="148"/>
                </a:cubicBezTo>
                <a:cubicBezTo>
                  <a:pt x="150" y="144"/>
                  <a:pt x="151" y="139"/>
                  <a:pt x="152" y="134"/>
                </a:cubicBezTo>
                <a:cubicBezTo>
                  <a:pt x="152" y="135"/>
                  <a:pt x="153" y="135"/>
                  <a:pt x="153" y="136"/>
                </a:cubicBezTo>
                <a:close/>
                <a:moveTo>
                  <a:pt x="93" y="67"/>
                </a:moveTo>
                <a:cubicBezTo>
                  <a:pt x="91" y="71"/>
                  <a:pt x="89" y="75"/>
                  <a:pt x="85" y="78"/>
                </a:cubicBezTo>
                <a:cubicBezTo>
                  <a:pt x="88" y="74"/>
                  <a:pt x="90" y="69"/>
                  <a:pt x="91" y="65"/>
                </a:cubicBezTo>
                <a:cubicBezTo>
                  <a:pt x="91" y="65"/>
                  <a:pt x="92" y="65"/>
                  <a:pt x="92" y="66"/>
                </a:cubicBezTo>
                <a:cubicBezTo>
                  <a:pt x="93" y="66"/>
                  <a:pt x="93" y="67"/>
                  <a:pt x="93" y="67"/>
                </a:cubicBezTo>
                <a:close/>
                <a:moveTo>
                  <a:pt x="7" y="6"/>
                </a:moveTo>
                <a:cubicBezTo>
                  <a:pt x="9" y="7"/>
                  <a:pt x="10" y="7"/>
                  <a:pt x="12" y="7"/>
                </a:cubicBezTo>
                <a:cubicBezTo>
                  <a:pt x="16" y="7"/>
                  <a:pt x="19" y="5"/>
                  <a:pt x="23" y="4"/>
                </a:cubicBezTo>
                <a:cubicBezTo>
                  <a:pt x="28" y="10"/>
                  <a:pt x="34" y="17"/>
                  <a:pt x="38" y="24"/>
                </a:cubicBezTo>
                <a:cubicBezTo>
                  <a:pt x="37" y="26"/>
                  <a:pt x="35" y="29"/>
                  <a:pt x="33" y="31"/>
                </a:cubicBezTo>
                <a:cubicBezTo>
                  <a:pt x="26" y="26"/>
                  <a:pt x="17" y="23"/>
                  <a:pt x="9" y="18"/>
                </a:cubicBezTo>
                <a:cubicBezTo>
                  <a:pt x="11" y="14"/>
                  <a:pt x="9" y="10"/>
                  <a:pt x="7" y="6"/>
                </a:cubicBezTo>
                <a:close/>
                <a:moveTo>
                  <a:pt x="35" y="33"/>
                </a:moveTo>
                <a:cubicBezTo>
                  <a:pt x="35" y="33"/>
                  <a:pt x="35" y="33"/>
                  <a:pt x="35" y="33"/>
                </a:cubicBezTo>
                <a:cubicBezTo>
                  <a:pt x="36" y="33"/>
                  <a:pt x="36" y="33"/>
                  <a:pt x="36" y="33"/>
                </a:cubicBezTo>
                <a:cubicBezTo>
                  <a:pt x="36" y="32"/>
                  <a:pt x="37" y="31"/>
                  <a:pt x="37" y="30"/>
                </a:cubicBezTo>
                <a:cubicBezTo>
                  <a:pt x="38" y="30"/>
                  <a:pt x="38" y="30"/>
                  <a:pt x="38" y="29"/>
                </a:cubicBezTo>
                <a:cubicBezTo>
                  <a:pt x="38" y="30"/>
                  <a:pt x="38" y="30"/>
                  <a:pt x="38" y="30"/>
                </a:cubicBezTo>
                <a:cubicBezTo>
                  <a:pt x="37" y="32"/>
                  <a:pt x="37" y="33"/>
                  <a:pt x="37" y="34"/>
                </a:cubicBezTo>
                <a:cubicBezTo>
                  <a:pt x="37" y="34"/>
                  <a:pt x="37" y="35"/>
                  <a:pt x="37" y="34"/>
                </a:cubicBezTo>
                <a:cubicBezTo>
                  <a:pt x="39" y="33"/>
                  <a:pt x="42" y="29"/>
                  <a:pt x="42" y="27"/>
                </a:cubicBezTo>
                <a:cubicBezTo>
                  <a:pt x="42" y="30"/>
                  <a:pt x="40" y="33"/>
                  <a:pt x="39" y="37"/>
                </a:cubicBezTo>
                <a:cubicBezTo>
                  <a:pt x="39" y="37"/>
                  <a:pt x="39" y="37"/>
                  <a:pt x="40" y="37"/>
                </a:cubicBezTo>
                <a:cubicBezTo>
                  <a:pt x="40" y="35"/>
                  <a:pt x="41" y="34"/>
                  <a:pt x="42" y="32"/>
                </a:cubicBezTo>
                <a:cubicBezTo>
                  <a:pt x="43" y="31"/>
                  <a:pt x="45" y="26"/>
                  <a:pt x="43" y="31"/>
                </a:cubicBezTo>
                <a:cubicBezTo>
                  <a:pt x="42" y="34"/>
                  <a:pt x="41" y="37"/>
                  <a:pt x="41" y="39"/>
                </a:cubicBezTo>
                <a:cubicBezTo>
                  <a:pt x="41" y="40"/>
                  <a:pt x="41" y="40"/>
                  <a:pt x="41" y="40"/>
                </a:cubicBezTo>
                <a:cubicBezTo>
                  <a:pt x="43" y="37"/>
                  <a:pt x="45" y="34"/>
                  <a:pt x="46" y="32"/>
                </a:cubicBezTo>
                <a:cubicBezTo>
                  <a:pt x="45" y="35"/>
                  <a:pt x="43" y="39"/>
                  <a:pt x="43" y="42"/>
                </a:cubicBezTo>
                <a:cubicBezTo>
                  <a:pt x="40" y="39"/>
                  <a:pt x="38" y="36"/>
                  <a:pt x="35" y="33"/>
                </a:cubicBezTo>
                <a:close/>
                <a:moveTo>
                  <a:pt x="132" y="154"/>
                </a:moveTo>
                <a:cubicBezTo>
                  <a:pt x="132" y="154"/>
                  <a:pt x="133" y="154"/>
                  <a:pt x="133" y="154"/>
                </a:cubicBezTo>
                <a:cubicBezTo>
                  <a:pt x="135" y="148"/>
                  <a:pt x="136" y="142"/>
                  <a:pt x="138" y="136"/>
                </a:cubicBezTo>
                <a:cubicBezTo>
                  <a:pt x="139" y="133"/>
                  <a:pt x="140" y="130"/>
                  <a:pt x="141" y="126"/>
                </a:cubicBezTo>
                <a:cubicBezTo>
                  <a:pt x="142" y="125"/>
                  <a:pt x="142" y="123"/>
                  <a:pt x="143" y="121"/>
                </a:cubicBezTo>
                <a:cubicBezTo>
                  <a:pt x="143" y="120"/>
                  <a:pt x="143" y="118"/>
                  <a:pt x="143" y="121"/>
                </a:cubicBezTo>
                <a:cubicBezTo>
                  <a:pt x="143" y="132"/>
                  <a:pt x="139" y="142"/>
                  <a:pt x="137" y="152"/>
                </a:cubicBezTo>
                <a:cubicBezTo>
                  <a:pt x="137" y="153"/>
                  <a:pt x="137" y="153"/>
                  <a:pt x="137" y="153"/>
                </a:cubicBezTo>
                <a:cubicBezTo>
                  <a:pt x="136" y="154"/>
                  <a:pt x="136" y="154"/>
                  <a:pt x="136" y="155"/>
                </a:cubicBezTo>
                <a:cubicBezTo>
                  <a:pt x="136" y="155"/>
                  <a:pt x="136" y="155"/>
                  <a:pt x="136" y="155"/>
                </a:cubicBezTo>
                <a:cubicBezTo>
                  <a:pt x="135" y="155"/>
                  <a:pt x="134" y="154"/>
                  <a:pt x="132" y="154"/>
                </a:cubicBezTo>
                <a:close/>
                <a:moveTo>
                  <a:pt x="142" y="156"/>
                </a:moveTo>
                <a:cubicBezTo>
                  <a:pt x="141" y="156"/>
                  <a:pt x="139" y="156"/>
                  <a:pt x="137" y="155"/>
                </a:cubicBezTo>
                <a:cubicBezTo>
                  <a:pt x="137" y="155"/>
                  <a:pt x="137" y="155"/>
                  <a:pt x="137" y="155"/>
                </a:cubicBezTo>
                <a:cubicBezTo>
                  <a:pt x="138" y="149"/>
                  <a:pt x="140" y="144"/>
                  <a:pt x="142" y="138"/>
                </a:cubicBezTo>
                <a:cubicBezTo>
                  <a:pt x="143" y="136"/>
                  <a:pt x="143" y="133"/>
                  <a:pt x="144" y="131"/>
                </a:cubicBezTo>
                <a:cubicBezTo>
                  <a:pt x="145" y="130"/>
                  <a:pt x="145" y="129"/>
                  <a:pt x="145" y="128"/>
                </a:cubicBezTo>
                <a:cubicBezTo>
                  <a:pt x="145" y="128"/>
                  <a:pt x="147" y="122"/>
                  <a:pt x="146" y="125"/>
                </a:cubicBezTo>
                <a:cubicBezTo>
                  <a:pt x="146" y="129"/>
                  <a:pt x="144" y="133"/>
                  <a:pt x="144" y="137"/>
                </a:cubicBezTo>
                <a:cubicBezTo>
                  <a:pt x="143" y="143"/>
                  <a:pt x="141" y="148"/>
                  <a:pt x="140" y="154"/>
                </a:cubicBezTo>
                <a:cubicBezTo>
                  <a:pt x="140" y="155"/>
                  <a:pt x="141" y="155"/>
                  <a:pt x="141" y="154"/>
                </a:cubicBezTo>
                <a:cubicBezTo>
                  <a:pt x="145" y="146"/>
                  <a:pt x="146" y="137"/>
                  <a:pt x="149" y="128"/>
                </a:cubicBezTo>
                <a:cubicBezTo>
                  <a:pt x="149" y="128"/>
                  <a:pt x="149" y="128"/>
                  <a:pt x="149" y="128"/>
                </a:cubicBezTo>
                <a:cubicBezTo>
                  <a:pt x="148" y="131"/>
                  <a:pt x="148" y="136"/>
                  <a:pt x="148" y="140"/>
                </a:cubicBezTo>
                <a:cubicBezTo>
                  <a:pt x="147" y="143"/>
                  <a:pt x="146" y="146"/>
                  <a:pt x="145" y="149"/>
                </a:cubicBezTo>
                <a:cubicBezTo>
                  <a:pt x="144" y="151"/>
                  <a:pt x="144" y="152"/>
                  <a:pt x="145" y="152"/>
                </a:cubicBezTo>
                <a:cubicBezTo>
                  <a:pt x="144" y="153"/>
                  <a:pt x="144" y="153"/>
                  <a:pt x="144" y="154"/>
                </a:cubicBezTo>
                <a:cubicBezTo>
                  <a:pt x="144" y="154"/>
                  <a:pt x="145" y="154"/>
                  <a:pt x="145" y="154"/>
                </a:cubicBezTo>
                <a:cubicBezTo>
                  <a:pt x="147" y="147"/>
                  <a:pt x="149" y="139"/>
                  <a:pt x="151" y="132"/>
                </a:cubicBezTo>
                <a:cubicBezTo>
                  <a:pt x="151" y="132"/>
                  <a:pt x="151" y="132"/>
                  <a:pt x="151" y="132"/>
                </a:cubicBezTo>
                <a:cubicBezTo>
                  <a:pt x="151" y="134"/>
                  <a:pt x="151" y="135"/>
                  <a:pt x="151" y="136"/>
                </a:cubicBezTo>
                <a:cubicBezTo>
                  <a:pt x="151" y="138"/>
                  <a:pt x="150" y="140"/>
                  <a:pt x="150" y="142"/>
                </a:cubicBezTo>
                <a:cubicBezTo>
                  <a:pt x="149" y="146"/>
                  <a:pt x="149" y="149"/>
                  <a:pt x="149" y="153"/>
                </a:cubicBezTo>
                <a:cubicBezTo>
                  <a:pt x="149" y="153"/>
                  <a:pt x="149" y="153"/>
                  <a:pt x="150" y="153"/>
                </a:cubicBezTo>
                <a:cubicBezTo>
                  <a:pt x="151" y="148"/>
                  <a:pt x="152" y="143"/>
                  <a:pt x="153" y="138"/>
                </a:cubicBezTo>
                <a:cubicBezTo>
                  <a:pt x="155" y="146"/>
                  <a:pt x="153" y="155"/>
                  <a:pt x="142" y="15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44" name="Freeform 140"/>
          <p:cNvSpPr/>
          <p:nvPr/>
        </p:nvSpPr>
        <p:spPr bwMode="auto">
          <a:xfrm>
            <a:off x="10312400" y="3548063"/>
            <a:ext cx="36512" cy="28575"/>
          </a:xfrm>
          <a:custGeom>
            <a:gdLst>
              <a:gd fmla="*/ 6 w 10" name="T0"/>
              <a:gd fmla="*/ 7 h 8" name="T1"/>
              <a:gd fmla="*/ 8 w 10" name="T2"/>
              <a:gd fmla="*/ 5 h 8" name="T3"/>
              <a:gd fmla="*/ 3 w 10" name="T4"/>
              <a:gd fmla="*/ 0 h 8" name="T5"/>
              <a:gd fmla="*/ 1 w 10" name="T6"/>
              <a:gd fmla="*/ 3 h 8" name="T7"/>
              <a:gd fmla="*/ 6 w 10" name="T8"/>
              <a:gd fmla="*/ 7 h 8" name="T9"/>
            </a:gdLst>
            <a:cxnLst>
              <a:cxn ang="0">
                <a:pos x="T0" y="T1"/>
              </a:cxn>
              <a:cxn ang="0">
                <a:pos x="T2" y="T3"/>
              </a:cxn>
              <a:cxn ang="0">
                <a:pos x="T4" y="T5"/>
              </a:cxn>
              <a:cxn ang="0">
                <a:pos x="T6" y="T7"/>
              </a:cxn>
              <a:cxn ang="0">
                <a:pos x="T8" y="T9"/>
              </a:cxn>
            </a:cxnLst>
            <a:rect b="b" l="0" r="r" t="0"/>
            <a:pathLst>
              <a:path h="8" w="10">
                <a:moveTo>
                  <a:pt x="6" y="7"/>
                </a:moveTo>
                <a:cubicBezTo>
                  <a:pt x="8" y="8"/>
                  <a:pt x="10" y="6"/>
                  <a:pt x="8" y="5"/>
                </a:cubicBezTo>
                <a:cubicBezTo>
                  <a:pt x="6" y="3"/>
                  <a:pt x="5" y="1"/>
                  <a:pt x="3" y="0"/>
                </a:cubicBezTo>
                <a:cubicBezTo>
                  <a:pt x="1" y="0"/>
                  <a:pt x="0" y="2"/>
                  <a:pt x="1" y="3"/>
                </a:cubicBezTo>
                <a:cubicBezTo>
                  <a:pt x="3" y="4"/>
                  <a:pt x="5" y="6"/>
                  <a:pt x="6" y="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45" name="Freeform 141"/>
          <p:cNvSpPr>
            <a:spLocks noEditPoints="1"/>
          </p:cNvSpPr>
          <p:nvPr/>
        </p:nvSpPr>
        <p:spPr bwMode="auto">
          <a:xfrm>
            <a:off x="5157788" y="5373688"/>
            <a:ext cx="819150" cy="165100"/>
          </a:xfrm>
          <a:custGeom>
            <a:gdLst>
              <a:gd fmla="*/ 207 w 218" name="T0"/>
              <a:gd fmla="*/ 29 h 44" name="T1"/>
              <a:gd fmla="*/ 72 w 218" name="T2"/>
              <a:gd fmla="*/ 7 h 44" name="T3"/>
              <a:gd fmla="*/ 64 w 218" name="T4"/>
              <a:gd fmla="*/ 41 h 44" name="T5"/>
              <a:gd fmla="*/ 165 w 218" name="T6"/>
              <a:gd fmla="*/ 34 h 44" name="T7"/>
              <a:gd fmla="*/ 168 w 218" name="T8"/>
              <a:gd fmla="*/ 29 h 44" name="T9"/>
              <a:gd fmla="*/ 153 w 218" name="T10"/>
              <a:gd fmla="*/ 36 h 44" name="T11"/>
              <a:gd fmla="*/ 140 w 218" name="T12"/>
              <a:gd fmla="*/ 24 h 44" name="T13"/>
              <a:gd fmla="*/ 137 w 218" name="T14"/>
              <a:gd fmla="*/ 24 h 44" name="T15"/>
              <a:gd fmla="*/ 134 w 218" name="T16"/>
              <a:gd fmla="*/ 26 h 44" name="T17"/>
              <a:gd fmla="*/ 63 w 218" name="T18"/>
              <a:gd fmla="*/ 25 h 44" name="T19"/>
              <a:gd fmla="*/ 24 w 218" name="T20"/>
              <a:gd fmla="*/ 9 h 44" name="T21"/>
              <a:gd fmla="*/ 38 w 218" name="T22"/>
              <a:gd fmla="*/ 13 h 44" name="T23"/>
              <a:gd fmla="*/ 30 w 218" name="T24"/>
              <a:gd fmla="*/ 7 h 44" name="T25"/>
              <a:gd fmla="*/ 32 w 218" name="T26"/>
              <a:gd fmla="*/ 16 h 44" name="T27"/>
              <a:gd fmla="*/ 60 w 218" name="T28"/>
              <a:gd fmla="*/ 41 h 44" name="T29"/>
              <a:gd fmla="*/ 92 w 218" name="T30"/>
              <a:gd fmla="*/ 14 h 44" name="T31"/>
              <a:gd fmla="*/ 96 w 218" name="T32"/>
              <a:gd fmla="*/ 41 h 44" name="T33"/>
              <a:gd fmla="*/ 94 w 218" name="T34"/>
              <a:gd fmla="*/ 38 h 44" name="T35"/>
              <a:gd fmla="*/ 94 w 218" name="T36"/>
              <a:gd fmla="*/ 27 h 44" name="T37"/>
              <a:gd fmla="*/ 65 w 218" name="T38"/>
              <a:gd fmla="*/ 9 h 44" name="T39"/>
              <a:gd fmla="*/ 91 w 218" name="T40"/>
              <a:gd fmla="*/ 34 h 44" name="T41"/>
              <a:gd fmla="*/ 70 w 218" name="T42"/>
              <a:gd fmla="*/ 10 h 44" name="T43"/>
              <a:gd fmla="*/ 86 w 218" name="T44"/>
              <a:gd fmla="*/ 16 h 44" name="T45"/>
              <a:gd fmla="*/ 54 w 218" name="T46"/>
              <a:gd fmla="*/ 7 h 44" name="T47"/>
              <a:gd fmla="*/ 70 w 218" name="T48"/>
              <a:gd fmla="*/ 24 h 44" name="T49"/>
              <a:gd fmla="*/ 55 w 218" name="T50"/>
              <a:gd fmla="*/ 8 h 44" name="T51"/>
              <a:gd fmla="*/ 68 w 218" name="T52"/>
              <a:gd fmla="*/ 15 h 44" name="T53"/>
              <a:gd fmla="*/ 82 w 218" name="T54"/>
              <a:gd fmla="*/ 41 h 44" name="T55"/>
              <a:gd fmla="*/ 136 w 218" name="T56"/>
              <a:gd fmla="*/ 19 h 44" name="T57"/>
              <a:gd fmla="*/ 134 w 218" name="T58"/>
              <a:gd fmla="*/ 28 h 44" name="T59"/>
              <a:gd fmla="*/ 135 w 218" name="T60"/>
              <a:gd fmla="*/ 19 h 44" name="T61"/>
              <a:gd fmla="*/ 119 w 218" name="T62"/>
              <a:gd fmla="*/ 18 h 44" name="T63"/>
              <a:gd fmla="*/ 124 w 218" name="T64"/>
              <a:gd fmla="*/ 20 h 44" name="T65"/>
              <a:gd fmla="*/ 109 w 218" name="T66"/>
              <a:gd fmla="*/ 16 h 44" name="T67"/>
              <a:gd fmla="*/ 104 w 218" name="T68"/>
              <a:gd fmla="*/ 24 h 44" name="T69"/>
              <a:gd fmla="*/ 114 w 218" name="T70"/>
              <a:gd fmla="*/ 40 h 44" name="T71"/>
              <a:gd fmla="*/ 117 w 218" name="T72"/>
              <a:gd fmla="*/ 40 h 44" name="T73"/>
              <a:gd fmla="*/ 129 w 218" name="T74"/>
              <a:gd fmla="*/ 39 h 44" name="T75"/>
              <a:gd fmla="*/ 156 w 218" name="T76"/>
              <a:gd fmla="*/ 22 h 44" name="T77"/>
              <a:gd fmla="*/ 152 w 218" name="T78"/>
              <a:gd fmla="*/ 35 h 44" name="T79"/>
              <a:gd fmla="*/ 94 w 218" name="T80"/>
              <a:gd fmla="*/ 21 h 44" name="T81"/>
              <a:gd fmla="*/ 53 w 218" name="T82"/>
              <a:gd fmla="*/ 6 h 44" name="T83"/>
              <a:gd fmla="*/ 53 w 218" name="T84"/>
              <a:gd fmla="*/ 6 h 44" name="T85"/>
              <a:gd fmla="*/ 33 w 218" name="T86"/>
              <a:gd fmla="*/ 4 h 44" name="T87"/>
              <a:gd fmla="*/ 44 w 218" name="T88"/>
              <a:gd fmla="*/ 31 h 44" name="T89"/>
              <a:gd fmla="*/ 22 w 218" name="T90"/>
              <a:gd fmla="*/ 6 h 44" name="T91"/>
              <a:gd fmla="*/ 18 w 218" name="T92"/>
              <a:gd fmla="*/ 6 h 44" name="T93"/>
              <a:gd fmla="*/ 29 w 218" name="T94"/>
              <a:gd fmla="*/ 38 h 44" name="T95"/>
              <a:gd fmla="*/ 12 w 218" name="T96"/>
              <a:gd fmla="*/ 14 h 44" name="T97"/>
              <a:gd fmla="*/ 20 w 218" name="T98"/>
              <a:gd fmla="*/ 35 h 44" name="T99"/>
              <a:gd fmla="*/ 109 w 218" name="T100"/>
              <a:gd fmla="*/ 40 h 44" name="T101"/>
              <a:gd fmla="*/ 210 w 218" name="T102"/>
              <a:gd fmla="*/ 23 h 44" name="T103"/>
              <a:gd fmla="*/ 171 w 218" name="T104"/>
              <a:gd fmla="*/ 32 h 44" name="T105"/>
              <a:gd fmla="*/ 172 w 218" name="T106"/>
              <a:gd fmla="*/ 23 h 44" name="T107"/>
              <a:gd fmla="*/ 14 w 218" name="T108"/>
              <a:gd fmla="*/ 8 h 44" name="T109"/>
              <a:gd fmla="*/ 27 w 218" name="T110"/>
              <a:gd fmla="*/ 36 h 44" name="T111"/>
              <a:gd fmla="*/ 9 w 218" name="T112"/>
              <a:gd fmla="*/ 14 h 44" name="T113"/>
              <a:gd fmla="*/ 9 w 218" name="T114"/>
              <a:gd fmla="*/ 12 h 44"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44" w="218">
                <a:moveTo>
                  <a:pt x="9" y="32"/>
                </a:moveTo>
                <a:cubicBezTo>
                  <a:pt x="17" y="39"/>
                  <a:pt x="28" y="41"/>
                  <a:pt x="38" y="42"/>
                </a:cubicBezTo>
                <a:cubicBezTo>
                  <a:pt x="52" y="44"/>
                  <a:pt x="65" y="44"/>
                  <a:pt x="79" y="44"/>
                </a:cubicBezTo>
                <a:cubicBezTo>
                  <a:pt x="111" y="44"/>
                  <a:pt x="143" y="42"/>
                  <a:pt x="174" y="35"/>
                </a:cubicBezTo>
                <a:cubicBezTo>
                  <a:pt x="174" y="35"/>
                  <a:pt x="175" y="35"/>
                  <a:pt x="175" y="35"/>
                </a:cubicBezTo>
                <a:cubicBezTo>
                  <a:pt x="183" y="37"/>
                  <a:pt x="192" y="37"/>
                  <a:pt x="201" y="38"/>
                </a:cubicBezTo>
                <a:cubicBezTo>
                  <a:pt x="201" y="38"/>
                  <a:pt x="201" y="38"/>
                  <a:pt x="201" y="38"/>
                </a:cubicBezTo>
                <a:cubicBezTo>
                  <a:pt x="202" y="38"/>
                  <a:pt x="203" y="38"/>
                  <a:pt x="203" y="37"/>
                </a:cubicBezTo>
                <a:cubicBezTo>
                  <a:pt x="204" y="34"/>
                  <a:pt x="205" y="31"/>
                  <a:pt x="207" y="29"/>
                </a:cubicBezTo>
                <a:cubicBezTo>
                  <a:pt x="209" y="26"/>
                  <a:pt x="213" y="24"/>
                  <a:pt x="216" y="24"/>
                </a:cubicBezTo>
                <a:cubicBezTo>
                  <a:pt x="217" y="24"/>
                  <a:pt x="217" y="23"/>
                  <a:pt x="217" y="23"/>
                </a:cubicBezTo>
                <a:cubicBezTo>
                  <a:pt x="218" y="22"/>
                  <a:pt x="218" y="21"/>
                  <a:pt x="217" y="21"/>
                </a:cubicBezTo>
                <a:cubicBezTo>
                  <a:pt x="211" y="20"/>
                  <a:pt x="204" y="19"/>
                  <a:pt x="202" y="13"/>
                </a:cubicBezTo>
                <a:cubicBezTo>
                  <a:pt x="202" y="12"/>
                  <a:pt x="201" y="12"/>
                  <a:pt x="200" y="13"/>
                </a:cubicBezTo>
                <a:cubicBezTo>
                  <a:pt x="191" y="14"/>
                  <a:pt x="183" y="19"/>
                  <a:pt x="174" y="21"/>
                </a:cubicBezTo>
                <a:cubicBezTo>
                  <a:pt x="174" y="20"/>
                  <a:pt x="173" y="20"/>
                  <a:pt x="173" y="20"/>
                </a:cubicBezTo>
                <a:cubicBezTo>
                  <a:pt x="158" y="20"/>
                  <a:pt x="143" y="17"/>
                  <a:pt x="128" y="15"/>
                </a:cubicBezTo>
                <a:cubicBezTo>
                  <a:pt x="109" y="13"/>
                  <a:pt x="91" y="10"/>
                  <a:pt x="72" y="7"/>
                </a:cubicBezTo>
                <a:cubicBezTo>
                  <a:pt x="57" y="4"/>
                  <a:pt x="43" y="0"/>
                  <a:pt x="28" y="1"/>
                </a:cubicBezTo>
                <a:cubicBezTo>
                  <a:pt x="20" y="2"/>
                  <a:pt x="11" y="4"/>
                  <a:pt x="5" y="12"/>
                </a:cubicBezTo>
                <a:cubicBezTo>
                  <a:pt x="0" y="19"/>
                  <a:pt x="2" y="27"/>
                  <a:pt x="9" y="32"/>
                </a:cubicBezTo>
                <a:close/>
                <a:moveTo>
                  <a:pt x="39" y="4"/>
                </a:moveTo>
                <a:cubicBezTo>
                  <a:pt x="41" y="4"/>
                  <a:pt x="43" y="4"/>
                  <a:pt x="44" y="5"/>
                </a:cubicBezTo>
                <a:cubicBezTo>
                  <a:pt x="47" y="11"/>
                  <a:pt x="50" y="17"/>
                  <a:pt x="54" y="23"/>
                </a:cubicBezTo>
                <a:cubicBezTo>
                  <a:pt x="56" y="26"/>
                  <a:pt x="58" y="29"/>
                  <a:pt x="60" y="32"/>
                </a:cubicBezTo>
                <a:cubicBezTo>
                  <a:pt x="61" y="35"/>
                  <a:pt x="62" y="39"/>
                  <a:pt x="64" y="41"/>
                </a:cubicBezTo>
                <a:cubicBezTo>
                  <a:pt x="64" y="41"/>
                  <a:pt x="64" y="41"/>
                  <a:pt x="64" y="41"/>
                </a:cubicBezTo>
                <a:cubicBezTo>
                  <a:pt x="54" y="30"/>
                  <a:pt x="48" y="15"/>
                  <a:pt x="39" y="4"/>
                </a:cubicBezTo>
                <a:cubicBezTo>
                  <a:pt x="39" y="4"/>
                  <a:pt x="39" y="4"/>
                  <a:pt x="39" y="4"/>
                </a:cubicBezTo>
                <a:close/>
                <a:moveTo>
                  <a:pt x="166" y="33"/>
                </a:moveTo>
                <a:cubicBezTo>
                  <a:pt x="165" y="31"/>
                  <a:pt x="165" y="26"/>
                  <a:pt x="163" y="24"/>
                </a:cubicBezTo>
                <a:cubicBezTo>
                  <a:pt x="165" y="27"/>
                  <a:pt x="166" y="31"/>
                  <a:pt x="168" y="34"/>
                </a:cubicBezTo>
                <a:cubicBezTo>
                  <a:pt x="166" y="34"/>
                  <a:pt x="165" y="34"/>
                  <a:pt x="163" y="34"/>
                </a:cubicBezTo>
                <a:cubicBezTo>
                  <a:pt x="163" y="34"/>
                  <a:pt x="163" y="34"/>
                  <a:pt x="163" y="34"/>
                </a:cubicBezTo>
                <a:cubicBezTo>
                  <a:pt x="163" y="31"/>
                  <a:pt x="161" y="27"/>
                  <a:pt x="160" y="24"/>
                </a:cubicBezTo>
                <a:cubicBezTo>
                  <a:pt x="161" y="26"/>
                  <a:pt x="163" y="31"/>
                  <a:pt x="165" y="34"/>
                </a:cubicBezTo>
                <a:cubicBezTo>
                  <a:pt x="165" y="34"/>
                  <a:pt x="166" y="34"/>
                  <a:pt x="166" y="33"/>
                </a:cubicBezTo>
                <a:close/>
                <a:moveTo>
                  <a:pt x="172" y="30"/>
                </a:moveTo>
                <a:cubicBezTo>
                  <a:pt x="173" y="31"/>
                  <a:pt x="173" y="32"/>
                  <a:pt x="173" y="33"/>
                </a:cubicBezTo>
                <a:cubicBezTo>
                  <a:pt x="173" y="33"/>
                  <a:pt x="172" y="33"/>
                  <a:pt x="172" y="33"/>
                </a:cubicBezTo>
                <a:cubicBezTo>
                  <a:pt x="171" y="31"/>
                  <a:pt x="171" y="30"/>
                  <a:pt x="170" y="28"/>
                </a:cubicBezTo>
                <a:cubicBezTo>
                  <a:pt x="168" y="22"/>
                  <a:pt x="171" y="28"/>
                  <a:pt x="172" y="29"/>
                </a:cubicBezTo>
                <a:cubicBezTo>
                  <a:pt x="172" y="30"/>
                  <a:pt x="172" y="30"/>
                  <a:pt x="172" y="30"/>
                </a:cubicBezTo>
                <a:close/>
                <a:moveTo>
                  <a:pt x="169" y="33"/>
                </a:moveTo>
                <a:cubicBezTo>
                  <a:pt x="168" y="32"/>
                  <a:pt x="168" y="30"/>
                  <a:pt x="168" y="29"/>
                </a:cubicBezTo>
                <a:cubicBezTo>
                  <a:pt x="168" y="28"/>
                  <a:pt x="166" y="23"/>
                  <a:pt x="167" y="26"/>
                </a:cubicBezTo>
                <a:cubicBezTo>
                  <a:pt x="168" y="29"/>
                  <a:pt x="169" y="31"/>
                  <a:pt x="171" y="33"/>
                </a:cubicBezTo>
                <a:cubicBezTo>
                  <a:pt x="170" y="33"/>
                  <a:pt x="169" y="33"/>
                  <a:pt x="169" y="33"/>
                </a:cubicBezTo>
                <a:close/>
                <a:moveTo>
                  <a:pt x="160" y="35"/>
                </a:moveTo>
                <a:cubicBezTo>
                  <a:pt x="158" y="31"/>
                  <a:pt x="157" y="28"/>
                  <a:pt x="156" y="24"/>
                </a:cubicBezTo>
                <a:cubicBezTo>
                  <a:pt x="157" y="26"/>
                  <a:pt x="161" y="31"/>
                  <a:pt x="162" y="35"/>
                </a:cubicBezTo>
                <a:cubicBezTo>
                  <a:pt x="162" y="35"/>
                  <a:pt x="162" y="35"/>
                  <a:pt x="162" y="35"/>
                </a:cubicBezTo>
                <a:cubicBezTo>
                  <a:pt x="161" y="35"/>
                  <a:pt x="160" y="35"/>
                  <a:pt x="160" y="35"/>
                </a:cubicBezTo>
                <a:close/>
                <a:moveTo>
                  <a:pt x="153" y="36"/>
                </a:moveTo>
                <a:cubicBezTo>
                  <a:pt x="152" y="32"/>
                  <a:pt x="150" y="27"/>
                  <a:pt x="149" y="23"/>
                </a:cubicBezTo>
                <a:cubicBezTo>
                  <a:pt x="150" y="27"/>
                  <a:pt x="153" y="32"/>
                  <a:pt x="156" y="36"/>
                </a:cubicBezTo>
                <a:cubicBezTo>
                  <a:pt x="155" y="36"/>
                  <a:pt x="154" y="36"/>
                  <a:pt x="153" y="36"/>
                </a:cubicBezTo>
                <a:close/>
                <a:moveTo>
                  <a:pt x="149" y="37"/>
                </a:moveTo>
                <a:cubicBezTo>
                  <a:pt x="148" y="32"/>
                  <a:pt x="145" y="26"/>
                  <a:pt x="143" y="22"/>
                </a:cubicBezTo>
                <a:cubicBezTo>
                  <a:pt x="146" y="27"/>
                  <a:pt x="149" y="32"/>
                  <a:pt x="152" y="36"/>
                </a:cubicBezTo>
                <a:cubicBezTo>
                  <a:pt x="151" y="36"/>
                  <a:pt x="150" y="36"/>
                  <a:pt x="149" y="37"/>
                </a:cubicBezTo>
                <a:close/>
                <a:moveTo>
                  <a:pt x="145" y="37"/>
                </a:moveTo>
                <a:cubicBezTo>
                  <a:pt x="144" y="33"/>
                  <a:pt x="142" y="28"/>
                  <a:pt x="140" y="24"/>
                </a:cubicBezTo>
                <a:cubicBezTo>
                  <a:pt x="139" y="22"/>
                  <a:pt x="139" y="22"/>
                  <a:pt x="140" y="23"/>
                </a:cubicBezTo>
                <a:cubicBezTo>
                  <a:pt x="141" y="25"/>
                  <a:pt x="142" y="26"/>
                  <a:pt x="143" y="28"/>
                </a:cubicBezTo>
                <a:cubicBezTo>
                  <a:pt x="145" y="31"/>
                  <a:pt x="147" y="34"/>
                  <a:pt x="148" y="37"/>
                </a:cubicBezTo>
                <a:cubicBezTo>
                  <a:pt x="147" y="37"/>
                  <a:pt x="146" y="37"/>
                  <a:pt x="145" y="37"/>
                </a:cubicBezTo>
                <a:close/>
                <a:moveTo>
                  <a:pt x="140" y="38"/>
                </a:moveTo>
                <a:cubicBezTo>
                  <a:pt x="140" y="38"/>
                  <a:pt x="140" y="38"/>
                  <a:pt x="140" y="38"/>
                </a:cubicBezTo>
                <a:cubicBezTo>
                  <a:pt x="140" y="35"/>
                  <a:pt x="139" y="33"/>
                  <a:pt x="139" y="30"/>
                </a:cubicBezTo>
                <a:cubicBezTo>
                  <a:pt x="138" y="29"/>
                  <a:pt x="138" y="27"/>
                  <a:pt x="137" y="25"/>
                </a:cubicBezTo>
                <a:cubicBezTo>
                  <a:pt x="137" y="25"/>
                  <a:pt x="137" y="25"/>
                  <a:pt x="137" y="24"/>
                </a:cubicBezTo>
                <a:cubicBezTo>
                  <a:pt x="139" y="29"/>
                  <a:pt x="142" y="33"/>
                  <a:pt x="144" y="37"/>
                </a:cubicBezTo>
                <a:cubicBezTo>
                  <a:pt x="143" y="37"/>
                  <a:pt x="141" y="38"/>
                  <a:pt x="140" y="38"/>
                </a:cubicBezTo>
                <a:close/>
                <a:moveTo>
                  <a:pt x="134" y="38"/>
                </a:moveTo>
                <a:cubicBezTo>
                  <a:pt x="133" y="36"/>
                  <a:pt x="133" y="33"/>
                  <a:pt x="132" y="31"/>
                </a:cubicBezTo>
                <a:cubicBezTo>
                  <a:pt x="131" y="29"/>
                  <a:pt x="131" y="28"/>
                  <a:pt x="130" y="26"/>
                </a:cubicBezTo>
                <a:cubicBezTo>
                  <a:pt x="130" y="25"/>
                  <a:pt x="129" y="21"/>
                  <a:pt x="128" y="20"/>
                </a:cubicBezTo>
                <a:cubicBezTo>
                  <a:pt x="132" y="25"/>
                  <a:pt x="134" y="32"/>
                  <a:pt x="137" y="38"/>
                </a:cubicBezTo>
                <a:cubicBezTo>
                  <a:pt x="137" y="38"/>
                  <a:pt x="137" y="38"/>
                  <a:pt x="137" y="38"/>
                </a:cubicBezTo>
                <a:cubicBezTo>
                  <a:pt x="137" y="34"/>
                  <a:pt x="136" y="30"/>
                  <a:pt x="134" y="26"/>
                </a:cubicBezTo>
                <a:cubicBezTo>
                  <a:pt x="135" y="27"/>
                  <a:pt x="135" y="28"/>
                  <a:pt x="136" y="29"/>
                </a:cubicBezTo>
                <a:cubicBezTo>
                  <a:pt x="137" y="32"/>
                  <a:pt x="138" y="35"/>
                  <a:pt x="139" y="38"/>
                </a:cubicBezTo>
                <a:cubicBezTo>
                  <a:pt x="138" y="38"/>
                  <a:pt x="136" y="38"/>
                  <a:pt x="134" y="38"/>
                </a:cubicBezTo>
                <a:close/>
                <a:moveTo>
                  <a:pt x="130" y="39"/>
                </a:moveTo>
                <a:cubicBezTo>
                  <a:pt x="129" y="35"/>
                  <a:pt x="128" y="31"/>
                  <a:pt x="127" y="27"/>
                </a:cubicBezTo>
                <a:cubicBezTo>
                  <a:pt x="129" y="31"/>
                  <a:pt x="131" y="34"/>
                  <a:pt x="133" y="38"/>
                </a:cubicBezTo>
                <a:cubicBezTo>
                  <a:pt x="132" y="39"/>
                  <a:pt x="131" y="39"/>
                  <a:pt x="130" y="39"/>
                </a:cubicBezTo>
                <a:close/>
                <a:moveTo>
                  <a:pt x="71" y="41"/>
                </a:moveTo>
                <a:cubicBezTo>
                  <a:pt x="69" y="35"/>
                  <a:pt x="65" y="30"/>
                  <a:pt x="63" y="25"/>
                </a:cubicBezTo>
                <a:cubicBezTo>
                  <a:pt x="61" y="22"/>
                  <a:pt x="60" y="19"/>
                  <a:pt x="58" y="16"/>
                </a:cubicBezTo>
                <a:cubicBezTo>
                  <a:pt x="63" y="24"/>
                  <a:pt x="69" y="33"/>
                  <a:pt x="75" y="41"/>
                </a:cubicBezTo>
                <a:cubicBezTo>
                  <a:pt x="74" y="41"/>
                  <a:pt x="72" y="41"/>
                  <a:pt x="71" y="41"/>
                </a:cubicBezTo>
                <a:close/>
                <a:moveTo>
                  <a:pt x="40" y="39"/>
                </a:moveTo>
                <a:cubicBezTo>
                  <a:pt x="37" y="34"/>
                  <a:pt x="33" y="28"/>
                  <a:pt x="30" y="23"/>
                </a:cubicBezTo>
                <a:cubicBezTo>
                  <a:pt x="29" y="20"/>
                  <a:pt x="27" y="16"/>
                  <a:pt x="26" y="13"/>
                </a:cubicBezTo>
                <a:cubicBezTo>
                  <a:pt x="25" y="12"/>
                  <a:pt x="25" y="10"/>
                  <a:pt x="24" y="9"/>
                </a:cubicBezTo>
                <a:cubicBezTo>
                  <a:pt x="24" y="9"/>
                  <a:pt x="24" y="9"/>
                  <a:pt x="24" y="8"/>
                </a:cubicBezTo>
                <a:cubicBezTo>
                  <a:pt x="24" y="9"/>
                  <a:pt x="24" y="9"/>
                  <a:pt x="24" y="9"/>
                </a:cubicBezTo>
                <a:cubicBezTo>
                  <a:pt x="28" y="13"/>
                  <a:pt x="30" y="19"/>
                  <a:pt x="32" y="24"/>
                </a:cubicBezTo>
                <a:cubicBezTo>
                  <a:pt x="35" y="29"/>
                  <a:pt x="38" y="35"/>
                  <a:pt x="42" y="39"/>
                </a:cubicBezTo>
                <a:cubicBezTo>
                  <a:pt x="41" y="39"/>
                  <a:pt x="40" y="39"/>
                  <a:pt x="40" y="39"/>
                </a:cubicBezTo>
                <a:close/>
                <a:moveTo>
                  <a:pt x="55" y="41"/>
                </a:moveTo>
                <a:cubicBezTo>
                  <a:pt x="52" y="35"/>
                  <a:pt x="49" y="30"/>
                  <a:pt x="46" y="25"/>
                </a:cubicBezTo>
                <a:cubicBezTo>
                  <a:pt x="44" y="22"/>
                  <a:pt x="42" y="19"/>
                  <a:pt x="40" y="16"/>
                </a:cubicBezTo>
                <a:cubicBezTo>
                  <a:pt x="38" y="13"/>
                  <a:pt x="36" y="10"/>
                  <a:pt x="34" y="7"/>
                </a:cubicBezTo>
                <a:cubicBezTo>
                  <a:pt x="33" y="4"/>
                  <a:pt x="34" y="6"/>
                  <a:pt x="35" y="7"/>
                </a:cubicBezTo>
                <a:cubicBezTo>
                  <a:pt x="36" y="9"/>
                  <a:pt x="37" y="11"/>
                  <a:pt x="38" y="13"/>
                </a:cubicBezTo>
                <a:cubicBezTo>
                  <a:pt x="40" y="16"/>
                  <a:pt x="42" y="19"/>
                  <a:pt x="44" y="22"/>
                </a:cubicBezTo>
                <a:cubicBezTo>
                  <a:pt x="48" y="29"/>
                  <a:pt x="54" y="35"/>
                  <a:pt x="58" y="41"/>
                </a:cubicBezTo>
                <a:cubicBezTo>
                  <a:pt x="57" y="41"/>
                  <a:pt x="56" y="41"/>
                  <a:pt x="55" y="41"/>
                </a:cubicBezTo>
                <a:close/>
                <a:moveTo>
                  <a:pt x="54" y="40"/>
                </a:moveTo>
                <a:cubicBezTo>
                  <a:pt x="53" y="40"/>
                  <a:pt x="51" y="40"/>
                  <a:pt x="50" y="40"/>
                </a:cubicBezTo>
                <a:cubicBezTo>
                  <a:pt x="46" y="34"/>
                  <a:pt x="43" y="27"/>
                  <a:pt x="39" y="21"/>
                </a:cubicBezTo>
                <a:cubicBezTo>
                  <a:pt x="37" y="18"/>
                  <a:pt x="36" y="15"/>
                  <a:pt x="34" y="13"/>
                </a:cubicBezTo>
                <a:cubicBezTo>
                  <a:pt x="33" y="12"/>
                  <a:pt x="33" y="10"/>
                  <a:pt x="32" y="9"/>
                </a:cubicBezTo>
                <a:cubicBezTo>
                  <a:pt x="31" y="8"/>
                  <a:pt x="28" y="3"/>
                  <a:pt x="30" y="7"/>
                </a:cubicBezTo>
                <a:cubicBezTo>
                  <a:pt x="35" y="13"/>
                  <a:pt x="38" y="19"/>
                  <a:pt x="43" y="25"/>
                </a:cubicBezTo>
                <a:cubicBezTo>
                  <a:pt x="45" y="28"/>
                  <a:pt x="48" y="31"/>
                  <a:pt x="50" y="34"/>
                </a:cubicBezTo>
                <a:cubicBezTo>
                  <a:pt x="51" y="36"/>
                  <a:pt x="52" y="38"/>
                  <a:pt x="54" y="40"/>
                </a:cubicBezTo>
                <a:close/>
                <a:moveTo>
                  <a:pt x="48" y="38"/>
                </a:moveTo>
                <a:cubicBezTo>
                  <a:pt x="48" y="39"/>
                  <a:pt x="49" y="40"/>
                  <a:pt x="49" y="40"/>
                </a:cubicBezTo>
                <a:cubicBezTo>
                  <a:pt x="49" y="40"/>
                  <a:pt x="49" y="40"/>
                  <a:pt x="49" y="40"/>
                </a:cubicBezTo>
                <a:cubicBezTo>
                  <a:pt x="47" y="40"/>
                  <a:pt x="45" y="40"/>
                  <a:pt x="43" y="40"/>
                </a:cubicBezTo>
                <a:cubicBezTo>
                  <a:pt x="39" y="29"/>
                  <a:pt x="31" y="20"/>
                  <a:pt x="27" y="9"/>
                </a:cubicBezTo>
                <a:cubicBezTo>
                  <a:pt x="28" y="11"/>
                  <a:pt x="31" y="14"/>
                  <a:pt x="32" y="16"/>
                </a:cubicBezTo>
                <a:cubicBezTo>
                  <a:pt x="34" y="18"/>
                  <a:pt x="36" y="21"/>
                  <a:pt x="38" y="24"/>
                </a:cubicBezTo>
                <a:cubicBezTo>
                  <a:pt x="42" y="29"/>
                  <a:pt x="45" y="34"/>
                  <a:pt x="48" y="38"/>
                </a:cubicBezTo>
                <a:close/>
                <a:moveTo>
                  <a:pt x="60" y="41"/>
                </a:moveTo>
                <a:cubicBezTo>
                  <a:pt x="57" y="35"/>
                  <a:pt x="53" y="29"/>
                  <a:pt x="49" y="23"/>
                </a:cubicBezTo>
                <a:cubicBezTo>
                  <a:pt x="47" y="20"/>
                  <a:pt x="45" y="16"/>
                  <a:pt x="43" y="13"/>
                </a:cubicBezTo>
                <a:cubicBezTo>
                  <a:pt x="42" y="11"/>
                  <a:pt x="41" y="9"/>
                  <a:pt x="40" y="7"/>
                </a:cubicBezTo>
                <a:cubicBezTo>
                  <a:pt x="38" y="4"/>
                  <a:pt x="40" y="7"/>
                  <a:pt x="41" y="8"/>
                </a:cubicBezTo>
                <a:cubicBezTo>
                  <a:pt x="49" y="18"/>
                  <a:pt x="54" y="31"/>
                  <a:pt x="63" y="41"/>
                </a:cubicBezTo>
                <a:cubicBezTo>
                  <a:pt x="62" y="41"/>
                  <a:pt x="61" y="41"/>
                  <a:pt x="60" y="41"/>
                </a:cubicBezTo>
                <a:close/>
                <a:moveTo>
                  <a:pt x="65" y="41"/>
                </a:moveTo>
                <a:cubicBezTo>
                  <a:pt x="63" y="35"/>
                  <a:pt x="59" y="30"/>
                  <a:pt x="56" y="25"/>
                </a:cubicBezTo>
                <a:cubicBezTo>
                  <a:pt x="54" y="22"/>
                  <a:pt x="52" y="19"/>
                  <a:pt x="50" y="15"/>
                </a:cubicBezTo>
                <a:cubicBezTo>
                  <a:pt x="49" y="14"/>
                  <a:pt x="48" y="12"/>
                  <a:pt x="47" y="10"/>
                </a:cubicBezTo>
                <a:cubicBezTo>
                  <a:pt x="51" y="15"/>
                  <a:pt x="54" y="19"/>
                  <a:pt x="57" y="25"/>
                </a:cubicBezTo>
                <a:cubicBezTo>
                  <a:pt x="59" y="28"/>
                  <a:pt x="62" y="31"/>
                  <a:pt x="64" y="34"/>
                </a:cubicBezTo>
                <a:cubicBezTo>
                  <a:pt x="66" y="36"/>
                  <a:pt x="68" y="39"/>
                  <a:pt x="69" y="41"/>
                </a:cubicBezTo>
                <a:cubicBezTo>
                  <a:pt x="68" y="41"/>
                  <a:pt x="67" y="41"/>
                  <a:pt x="65" y="41"/>
                </a:cubicBezTo>
                <a:close/>
                <a:moveTo>
                  <a:pt x="92" y="14"/>
                </a:moveTo>
                <a:cubicBezTo>
                  <a:pt x="92" y="16"/>
                  <a:pt x="93" y="19"/>
                  <a:pt x="93" y="20"/>
                </a:cubicBezTo>
                <a:cubicBezTo>
                  <a:pt x="92" y="18"/>
                  <a:pt x="90" y="15"/>
                  <a:pt x="89" y="13"/>
                </a:cubicBezTo>
                <a:cubicBezTo>
                  <a:pt x="91" y="13"/>
                  <a:pt x="93" y="13"/>
                  <a:pt x="95" y="14"/>
                </a:cubicBezTo>
                <a:cubicBezTo>
                  <a:pt x="95" y="14"/>
                  <a:pt x="95" y="14"/>
                  <a:pt x="95" y="14"/>
                </a:cubicBezTo>
                <a:cubicBezTo>
                  <a:pt x="95" y="16"/>
                  <a:pt x="95" y="15"/>
                  <a:pt x="95" y="17"/>
                </a:cubicBezTo>
                <a:cubicBezTo>
                  <a:pt x="95" y="16"/>
                  <a:pt x="93" y="14"/>
                  <a:pt x="92" y="14"/>
                </a:cubicBezTo>
                <a:cubicBezTo>
                  <a:pt x="92" y="13"/>
                  <a:pt x="92" y="14"/>
                  <a:pt x="92" y="14"/>
                </a:cubicBezTo>
                <a:close/>
                <a:moveTo>
                  <a:pt x="94" y="27"/>
                </a:moveTo>
                <a:cubicBezTo>
                  <a:pt x="94" y="32"/>
                  <a:pt x="94" y="37"/>
                  <a:pt x="96" y="41"/>
                </a:cubicBezTo>
                <a:cubicBezTo>
                  <a:pt x="95" y="41"/>
                  <a:pt x="93" y="41"/>
                  <a:pt x="92" y="41"/>
                </a:cubicBezTo>
                <a:cubicBezTo>
                  <a:pt x="92" y="41"/>
                  <a:pt x="92" y="41"/>
                  <a:pt x="92" y="41"/>
                </a:cubicBezTo>
                <a:cubicBezTo>
                  <a:pt x="89" y="36"/>
                  <a:pt x="86" y="31"/>
                  <a:pt x="84" y="27"/>
                </a:cubicBezTo>
                <a:cubicBezTo>
                  <a:pt x="81" y="22"/>
                  <a:pt x="78" y="16"/>
                  <a:pt x="75" y="12"/>
                </a:cubicBezTo>
                <a:cubicBezTo>
                  <a:pt x="78" y="17"/>
                  <a:pt x="82" y="21"/>
                  <a:pt x="85" y="25"/>
                </a:cubicBezTo>
                <a:cubicBezTo>
                  <a:pt x="88" y="30"/>
                  <a:pt x="91" y="36"/>
                  <a:pt x="95" y="40"/>
                </a:cubicBezTo>
                <a:cubicBezTo>
                  <a:pt x="95" y="41"/>
                  <a:pt x="96" y="40"/>
                  <a:pt x="95" y="40"/>
                </a:cubicBezTo>
                <a:cubicBezTo>
                  <a:pt x="95" y="39"/>
                  <a:pt x="95" y="39"/>
                  <a:pt x="94" y="38"/>
                </a:cubicBezTo>
                <a:cubicBezTo>
                  <a:pt x="94" y="38"/>
                  <a:pt x="94" y="38"/>
                  <a:pt x="94" y="38"/>
                </a:cubicBezTo>
                <a:cubicBezTo>
                  <a:pt x="92" y="34"/>
                  <a:pt x="90" y="30"/>
                  <a:pt x="88" y="26"/>
                </a:cubicBezTo>
                <a:cubicBezTo>
                  <a:pt x="85" y="22"/>
                  <a:pt x="82" y="18"/>
                  <a:pt x="80" y="14"/>
                </a:cubicBezTo>
                <a:cubicBezTo>
                  <a:pt x="79" y="11"/>
                  <a:pt x="82" y="15"/>
                  <a:pt x="82" y="16"/>
                </a:cubicBezTo>
                <a:cubicBezTo>
                  <a:pt x="84" y="18"/>
                  <a:pt x="86" y="21"/>
                  <a:pt x="88" y="23"/>
                </a:cubicBezTo>
                <a:cubicBezTo>
                  <a:pt x="90" y="27"/>
                  <a:pt x="90" y="31"/>
                  <a:pt x="94" y="34"/>
                </a:cubicBezTo>
                <a:cubicBezTo>
                  <a:pt x="94" y="34"/>
                  <a:pt x="94" y="34"/>
                  <a:pt x="94" y="33"/>
                </a:cubicBezTo>
                <a:cubicBezTo>
                  <a:pt x="92" y="29"/>
                  <a:pt x="90" y="25"/>
                  <a:pt x="88" y="21"/>
                </a:cubicBezTo>
                <a:cubicBezTo>
                  <a:pt x="90" y="23"/>
                  <a:pt x="92" y="25"/>
                  <a:pt x="94" y="27"/>
                </a:cubicBezTo>
                <a:cubicBezTo>
                  <a:pt x="94" y="27"/>
                  <a:pt x="94" y="27"/>
                  <a:pt x="94" y="27"/>
                </a:cubicBezTo>
                <a:close/>
                <a:moveTo>
                  <a:pt x="65" y="9"/>
                </a:moveTo>
                <a:cubicBezTo>
                  <a:pt x="65" y="9"/>
                  <a:pt x="65" y="9"/>
                  <a:pt x="65" y="9"/>
                </a:cubicBezTo>
                <a:cubicBezTo>
                  <a:pt x="67" y="9"/>
                  <a:pt x="68" y="9"/>
                  <a:pt x="70" y="10"/>
                </a:cubicBezTo>
                <a:cubicBezTo>
                  <a:pt x="70" y="10"/>
                  <a:pt x="70" y="10"/>
                  <a:pt x="70" y="10"/>
                </a:cubicBezTo>
                <a:cubicBezTo>
                  <a:pt x="72" y="15"/>
                  <a:pt x="75" y="20"/>
                  <a:pt x="77" y="25"/>
                </a:cubicBezTo>
                <a:cubicBezTo>
                  <a:pt x="79" y="27"/>
                  <a:pt x="80" y="30"/>
                  <a:pt x="82" y="33"/>
                </a:cubicBezTo>
                <a:cubicBezTo>
                  <a:pt x="82" y="34"/>
                  <a:pt x="83" y="35"/>
                  <a:pt x="83" y="36"/>
                </a:cubicBezTo>
                <a:cubicBezTo>
                  <a:pt x="81" y="32"/>
                  <a:pt x="78" y="28"/>
                  <a:pt x="76" y="24"/>
                </a:cubicBezTo>
                <a:cubicBezTo>
                  <a:pt x="72" y="19"/>
                  <a:pt x="68" y="14"/>
                  <a:pt x="65" y="9"/>
                </a:cubicBezTo>
                <a:close/>
                <a:moveTo>
                  <a:pt x="86" y="17"/>
                </a:moveTo>
                <a:cubicBezTo>
                  <a:pt x="86" y="17"/>
                  <a:pt x="87" y="18"/>
                  <a:pt x="87" y="19"/>
                </a:cubicBezTo>
                <a:cubicBezTo>
                  <a:pt x="88" y="23"/>
                  <a:pt x="90" y="26"/>
                  <a:pt x="91" y="29"/>
                </a:cubicBezTo>
                <a:cubicBezTo>
                  <a:pt x="91" y="29"/>
                  <a:pt x="94" y="33"/>
                  <a:pt x="93" y="31"/>
                </a:cubicBezTo>
                <a:cubicBezTo>
                  <a:pt x="91" y="30"/>
                  <a:pt x="91" y="28"/>
                  <a:pt x="90" y="27"/>
                </a:cubicBezTo>
                <a:cubicBezTo>
                  <a:pt x="87" y="21"/>
                  <a:pt x="83" y="16"/>
                  <a:pt x="79" y="11"/>
                </a:cubicBezTo>
                <a:cubicBezTo>
                  <a:pt x="79" y="11"/>
                  <a:pt x="79" y="11"/>
                  <a:pt x="79" y="12"/>
                </a:cubicBezTo>
                <a:cubicBezTo>
                  <a:pt x="80" y="17"/>
                  <a:pt x="84" y="21"/>
                  <a:pt x="86" y="25"/>
                </a:cubicBezTo>
                <a:cubicBezTo>
                  <a:pt x="88" y="28"/>
                  <a:pt x="89" y="31"/>
                  <a:pt x="91" y="34"/>
                </a:cubicBezTo>
                <a:cubicBezTo>
                  <a:pt x="91" y="34"/>
                  <a:pt x="91" y="34"/>
                  <a:pt x="91" y="33"/>
                </a:cubicBezTo>
                <a:cubicBezTo>
                  <a:pt x="89" y="31"/>
                  <a:pt x="87" y="28"/>
                  <a:pt x="85" y="25"/>
                </a:cubicBezTo>
                <a:cubicBezTo>
                  <a:pt x="82" y="20"/>
                  <a:pt x="78" y="15"/>
                  <a:pt x="75" y="11"/>
                </a:cubicBezTo>
                <a:cubicBezTo>
                  <a:pt x="75" y="11"/>
                  <a:pt x="75" y="10"/>
                  <a:pt x="75" y="10"/>
                </a:cubicBezTo>
                <a:cubicBezTo>
                  <a:pt x="78" y="11"/>
                  <a:pt x="80" y="11"/>
                  <a:pt x="83" y="12"/>
                </a:cubicBezTo>
                <a:cubicBezTo>
                  <a:pt x="83" y="12"/>
                  <a:pt x="83" y="12"/>
                  <a:pt x="83" y="12"/>
                </a:cubicBezTo>
                <a:cubicBezTo>
                  <a:pt x="84" y="14"/>
                  <a:pt x="85" y="15"/>
                  <a:pt x="86" y="17"/>
                </a:cubicBezTo>
                <a:close/>
                <a:moveTo>
                  <a:pt x="70" y="10"/>
                </a:moveTo>
                <a:cubicBezTo>
                  <a:pt x="70" y="10"/>
                  <a:pt x="70" y="10"/>
                  <a:pt x="70" y="10"/>
                </a:cubicBezTo>
                <a:cubicBezTo>
                  <a:pt x="72" y="10"/>
                  <a:pt x="73" y="10"/>
                  <a:pt x="75" y="10"/>
                </a:cubicBezTo>
                <a:cubicBezTo>
                  <a:pt x="75" y="10"/>
                  <a:pt x="74" y="11"/>
                  <a:pt x="75" y="11"/>
                </a:cubicBezTo>
                <a:cubicBezTo>
                  <a:pt x="79" y="21"/>
                  <a:pt x="85" y="30"/>
                  <a:pt x="91" y="40"/>
                </a:cubicBezTo>
                <a:cubicBezTo>
                  <a:pt x="90" y="38"/>
                  <a:pt x="87" y="36"/>
                  <a:pt x="86" y="34"/>
                </a:cubicBezTo>
                <a:cubicBezTo>
                  <a:pt x="84" y="31"/>
                  <a:pt x="83" y="28"/>
                  <a:pt x="81" y="26"/>
                </a:cubicBezTo>
                <a:cubicBezTo>
                  <a:pt x="78" y="20"/>
                  <a:pt x="74" y="15"/>
                  <a:pt x="70" y="10"/>
                </a:cubicBezTo>
                <a:close/>
                <a:moveTo>
                  <a:pt x="93" y="25"/>
                </a:moveTo>
                <a:cubicBezTo>
                  <a:pt x="90" y="22"/>
                  <a:pt x="88" y="19"/>
                  <a:pt x="86" y="16"/>
                </a:cubicBezTo>
                <a:cubicBezTo>
                  <a:pt x="86" y="16"/>
                  <a:pt x="86" y="16"/>
                  <a:pt x="86" y="16"/>
                </a:cubicBezTo>
                <a:cubicBezTo>
                  <a:pt x="86" y="16"/>
                  <a:pt x="86" y="15"/>
                  <a:pt x="86" y="15"/>
                </a:cubicBezTo>
                <a:cubicBezTo>
                  <a:pt x="85" y="13"/>
                  <a:pt x="85" y="13"/>
                  <a:pt x="84" y="13"/>
                </a:cubicBezTo>
                <a:cubicBezTo>
                  <a:pt x="84" y="13"/>
                  <a:pt x="84" y="12"/>
                  <a:pt x="84" y="12"/>
                </a:cubicBezTo>
                <a:cubicBezTo>
                  <a:pt x="85" y="12"/>
                  <a:pt x="87" y="12"/>
                  <a:pt x="88" y="13"/>
                </a:cubicBezTo>
                <a:cubicBezTo>
                  <a:pt x="88" y="13"/>
                  <a:pt x="88" y="13"/>
                  <a:pt x="88" y="13"/>
                </a:cubicBezTo>
                <a:cubicBezTo>
                  <a:pt x="89" y="15"/>
                  <a:pt x="90" y="18"/>
                  <a:pt x="91" y="20"/>
                </a:cubicBezTo>
                <a:cubicBezTo>
                  <a:pt x="92" y="22"/>
                  <a:pt x="92" y="23"/>
                  <a:pt x="93" y="24"/>
                </a:cubicBezTo>
                <a:cubicBezTo>
                  <a:pt x="94" y="26"/>
                  <a:pt x="94" y="26"/>
                  <a:pt x="93" y="25"/>
                </a:cubicBezTo>
                <a:close/>
                <a:moveTo>
                  <a:pt x="54" y="7"/>
                </a:moveTo>
                <a:cubicBezTo>
                  <a:pt x="54" y="7"/>
                  <a:pt x="54" y="7"/>
                  <a:pt x="54" y="7"/>
                </a:cubicBezTo>
                <a:cubicBezTo>
                  <a:pt x="56" y="7"/>
                  <a:pt x="57" y="7"/>
                  <a:pt x="58" y="7"/>
                </a:cubicBezTo>
                <a:cubicBezTo>
                  <a:pt x="61" y="8"/>
                  <a:pt x="63" y="8"/>
                  <a:pt x="65" y="9"/>
                </a:cubicBezTo>
                <a:cubicBezTo>
                  <a:pt x="65" y="9"/>
                  <a:pt x="64" y="9"/>
                  <a:pt x="65" y="9"/>
                </a:cubicBezTo>
                <a:cubicBezTo>
                  <a:pt x="65" y="10"/>
                  <a:pt x="65" y="10"/>
                  <a:pt x="65" y="11"/>
                </a:cubicBezTo>
                <a:cubicBezTo>
                  <a:pt x="65" y="11"/>
                  <a:pt x="65" y="11"/>
                  <a:pt x="66" y="11"/>
                </a:cubicBezTo>
                <a:cubicBezTo>
                  <a:pt x="68" y="16"/>
                  <a:pt x="71" y="21"/>
                  <a:pt x="73" y="26"/>
                </a:cubicBezTo>
                <a:cubicBezTo>
                  <a:pt x="74" y="29"/>
                  <a:pt x="75" y="31"/>
                  <a:pt x="76" y="33"/>
                </a:cubicBezTo>
                <a:cubicBezTo>
                  <a:pt x="74" y="30"/>
                  <a:pt x="72" y="28"/>
                  <a:pt x="70" y="24"/>
                </a:cubicBezTo>
                <a:cubicBezTo>
                  <a:pt x="67" y="19"/>
                  <a:pt x="62" y="14"/>
                  <a:pt x="60" y="8"/>
                </a:cubicBezTo>
                <a:cubicBezTo>
                  <a:pt x="60" y="7"/>
                  <a:pt x="59" y="8"/>
                  <a:pt x="59" y="8"/>
                </a:cubicBezTo>
                <a:cubicBezTo>
                  <a:pt x="61" y="14"/>
                  <a:pt x="65" y="19"/>
                  <a:pt x="68" y="25"/>
                </a:cubicBezTo>
                <a:cubicBezTo>
                  <a:pt x="69" y="27"/>
                  <a:pt x="70" y="30"/>
                  <a:pt x="72" y="32"/>
                </a:cubicBezTo>
                <a:cubicBezTo>
                  <a:pt x="73" y="34"/>
                  <a:pt x="74" y="39"/>
                  <a:pt x="75" y="40"/>
                </a:cubicBezTo>
                <a:cubicBezTo>
                  <a:pt x="71" y="35"/>
                  <a:pt x="67" y="29"/>
                  <a:pt x="64" y="24"/>
                </a:cubicBezTo>
                <a:cubicBezTo>
                  <a:pt x="62" y="21"/>
                  <a:pt x="60" y="18"/>
                  <a:pt x="59" y="15"/>
                </a:cubicBezTo>
                <a:cubicBezTo>
                  <a:pt x="58" y="13"/>
                  <a:pt x="57" y="12"/>
                  <a:pt x="56" y="10"/>
                </a:cubicBezTo>
                <a:cubicBezTo>
                  <a:pt x="55" y="9"/>
                  <a:pt x="55" y="9"/>
                  <a:pt x="55" y="8"/>
                </a:cubicBezTo>
                <a:cubicBezTo>
                  <a:pt x="54" y="8"/>
                  <a:pt x="54" y="7"/>
                  <a:pt x="54" y="7"/>
                </a:cubicBezTo>
                <a:close/>
                <a:moveTo>
                  <a:pt x="76" y="41"/>
                </a:moveTo>
                <a:cubicBezTo>
                  <a:pt x="75" y="35"/>
                  <a:pt x="71" y="29"/>
                  <a:pt x="68" y="23"/>
                </a:cubicBezTo>
                <a:cubicBezTo>
                  <a:pt x="67" y="22"/>
                  <a:pt x="67" y="21"/>
                  <a:pt x="66" y="19"/>
                </a:cubicBezTo>
                <a:cubicBezTo>
                  <a:pt x="68" y="21"/>
                  <a:pt x="69" y="24"/>
                  <a:pt x="70" y="26"/>
                </a:cubicBezTo>
                <a:cubicBezTo>
                  <a:pt x="73" y="31"/>
                  <a:pt x="78" y="36"/>
                  <a:pt x="81" y="41"/>
                </a:cubicBezTo>
                <a:cubicBezTo>
                  <a:pt x="79" y="41"/>
                  <a:pt x="78" y="41"/>
                  <a:pt x="76" y="41"/>
                </a:cubicBezTo>
                <a:close/>
                <a:moveTo>
                  <a:pt x="75" y="28"/>
                </a:moveTo>
                <a:cubicBezTo>
                  <a:pt x="73" y="23"/>
                  <a:pt x="71" y="19"/>
                  <a:pt x="68" y="15"/>
                </a:cubicBezTo>
                <a:cubicBezTo>
                  <a:pt x="69" y="15"/>
                  <a:pt x="69" y="16"/>
                  <a:pt x="69" y="16"/>
                </a:cubicBezTo>
                <a:cubicBezTo>
                  <a:pt x="71" y="19"/>
                  <a:pt x="73" y="21"/>
                  <a:pt x="75" y="24"/>
                </a:cubicBezTo>
                <a:cubicBezTo>
                  <a:pt x="79" y="30"/>
                  <a:pt x="82" y="35"/>
                  <a:pt x="86" y="41"/>
                </a:cubicBezTo>
                <a:cubicBezTo>
                  <a:pt x="86" y="41"/>
                  <a:pt x="87" y="41"/>
                  <a:pt x="87" y="40"/>
                </a:cubicBezTo>
                <a:cubicBezTo>
                  <a:pt x="84" y="35"/>
                  <a:pt x="81" y="30"/>
                  <a:pt x="78" y="24"/>
                </a:cubicBezTo>
                <a:cubicBezTo>
                  <a:pt x="76" y="21"/>
                  <a:pt x="75" y="18"/>
                  <a:pt x="73" y="15"/>
                </a:cubicBezTo>
                <a:cubicBezTo>
                  <a:pt x="76" y="19"/>
                  <a:pt x="79" y="24"/>
                  <a:pt x="82" y="29"/>
                </a:cubicBezTo>
                <a:cubicBezTo>
                  <a:pt x="85" y="33"/>
                  <a:pt x="87" y="37"/>
                  <a:pt x="91" y="41"/>
                </a:cubicBezTo>
                <a:cubicBezTo>
                  <a:pt x="88" y="41"/>
                  <a:pt x="85" y="41"/>
                  <a:pt x="82" y="41"/>
                </a:cubicBezTo>
                <a:cubicBezTo>
                  <a:pt x="80" y="36"/>
                  <a:pt x="77" y="33"/>
                  <a:pt x="75" y="28"/>
                </a:cubicBezTo>
                <a:close/>
                <a:moveTo>
                  <a:pt x="99" y="41"/>
                </a:moveTo>
                <a:cubicBezTo>
                  <a:pt x="96" y="32"/>
                  <a:pt x="97" y="22"/>
                  <a:pt x="102" y="15"/>
                </a:cubicBezTo>
                <a:cubicBezTo>
                  <a:pt x="103" y="15"/>
                  <a:pt x="104" y="15"/>
                  <a:pt x="105" y="15"/>
                </a:cubicBezTo>
                <a:cubicBezTo>
                  <a:pt x="99" y="22"/>
                  <a:pt x="101" y="32"/>
                  <a:pt x="103" y="40"/>
                </a:cubicBezTo>
                <a:cubicBezTo>
                  <a:pt x="102" y="41"/>
                  <a:pt x="101" y="41"/>
                  <a:pt x="99" y="41"/>
                </a:cubicBezTo>
                <a:close/>
                <a:moveTo>
                  <a:pt x="139" y="21"/>
                </a:moveTo>
                <a:cubicBezTo>
                  <a:pt x="140" y="26"/>
                  <a:pt x="142" y="31"/>
                  <a:pt x="145" y="37"/>
                </a:cubicBezTo>
                <a:cubicBezTo>
                  <a:pt x="142" y="31"/>
                  <a:pt x="138" y="26"/>
                  <a:pt x="136" y="19"/>
                </a:cubicBezTo>
                <a:cubicBezTo>
                  <a:pt x="138" y="20"/>
                  <a:pt x="140" y="20"/>
                  <a:pt x="142" y="20"/>
                </a:cubicBezTo>
                <a:cubicBezTo>
                  <a:pt x="142" y="20"/>
                  <a:pt x="142" y="20"/>
                  <a:pt x="142" y="21"/>
                </a:cubicBezTo>
                <a:cubicBezTo>
                  <a:pt x="143" y="24"/>
                  <a:pt x="145" y="28"/>
                  <a:pt x="146" y="31"/>
                </a:cubicBezTo>
                <a:cubicBezTo>
                  <a:pt x="146" y="31"/>
                  <a:pt x="146" y="30"/>
                  <a:pt x="145" y="30"/>
                </a:cubicBezTo>
                <a:cubicBezTo>
                  <a:pt x="144" y="27"/>
                  <a:pt x="142" y="24"/>
                  <a:pt x="139" y="21"/>
                </a:cubicBezTo>
                <a:cubicBezTo>
                  <a:pt x="139" y="20"/>
                  <a:pt x="139" y="21"/>
                  <a:pt x="139" y="21"/>
                </a:cubicBezTo>
                <a:close/>
                <a:moveTo>
                  <a:pt x="132" y="19"/>
                </a:moveTo>
                <a:cubicBezTo>
                  <a:pt x="132" y="19"/>
                  <a:pt x="131" y="19"/>
                  <a:pt x="131" y="20"/>
                </a:cubicBezTo>
                <a:cubicBezTo>
                  <a:pt x="132" y="22"/>
                  <a:pt x="133" y="25"/>
                  <a:pt x="134" y="28"/>
                </a:cubicBezTo>
                <a:cubicBezTo>
                  <a:pt x="135" y="29"/>
                  <a:pt x="135" y="31"/>
                  <a:pt x="136" y="32"/>
                </a:cubicBezTo>
                <a:cubicBezTo>
                  <a:pt x="136" y="32"/>
                  <a:pt x="138" y="39"/>
                  <a:pt x="136" y="35"/>
                </a:cubicBezTo>
                <a:cubicBezTo>
                  <a:pt x="134" y="29"/>
                  <a:pt x="132" y="23"/>
                  <a:pt x="128" y="19"/>
                </a:cubicBezTo>
                <a:cubicBezTo>
                  <a:pt x="128" y="18"/>
                  <a:pt x="127" y="18"/>
                  <a:pt x="127" y="19"/>
                </a:cubicBezTo>
                <a:cubicBezTo>
                  <a:pt x="129" y="25"/>
                  <a:pt x="131" y="31"/>
                  <a:pt x="133" y="37"/>
                </a:cubicBezTo>
                <a:cubicBezTo>
                  <a:pt x="132" y="32"/>
                  <a:pt x="127" y="26"/>
                  <a:pt x="125" y="20"/>
                </a:cubicBezTo>
                <a:cubicBezTo>
                  <a:pt x="124" y="19"/>
                  <a:pt x="124" y="19"/>
                  <a:pt x="124" y="18"/>
                </a:cubicBezTo>
                <a:cubicBezTo>
                  <a:pt x="124" y="18"/>
                  <a:pt x="124" y="18"/>
                  <a:pt x="124" y="18"/>
                </a:cubicBezTo>
                <a:cubicBezTo>
                  <a:pt x="128" y="18"/>
                  <a:pt x="132" y="19"/>
                  <a:pt x="135" y="19"/>
                </a:cubicBezTo>
                <a:cubicBezTo>
                  <a:pt x="136" y="25"/>
                  <a:pt x="137" y="32"/>
                  <a:pt x="140" y="36"/>
                </a:cubicBezTo>
                <a:cubicBezTo>
                  <a:pt x="137" y="31"/>
                  <a:pt x="135" y="25"/>
                  <a:pt x="132" y="19"/>
                </a:cubicBezTo>
                <a:close/>
                <a:moveTo>
                  <a:pt x="124" y="20"/>
                </a:moveTo>
                <a:cubicBezTo>
                  <a:pt x="124" y="21"/>
                  <a:pt x="125" y="22"/>
                  <a:pt x="125" y="23"/>
                </a:cubicBezTo>
                <a:cubicBezTo>
                  <a:pt x="126" y="25"/>
                  <a:pt x="126" y="26"/>
                  <a:pt x="127" y="28"/>
                </a:cubicBezTo>
                <a:cubicBezTo>
                  <a:pt x="127" y="30"/>
                  <a:pt x="128" y="31"/>
                  <a:pt x="128" y="33"/>
                </a:cubicBezTo>
                <a:cubicBezTo>
                  <a:pt x="128" y="34"/>
                  <a:pt x="131" y="41"/>
                  <a:pt x="129" y="37"/>
                </a:cubicBezTo>
                <a:cubicBezTo>
                  <a:pt x="126" y="30"/>
                  <a:pt x="123" y="24"/>
                  <a:pt x="120" y="18"/>
                </a:cubicBezTo>
                <a:cubicBezTo>
                  <a:pt x="120" y="17"/>
                  <a:pt x="119" y="17"/>
                  <a:pt x="119" y="18"/>
                </a:cubicBezTo>
                <a:cubicBezTo>
                  <a:pt x="120" y="21"/>
                  <a:pt x="121" y="24"/>
                  <a:pt x="122" y="28"/>
                </a:cubicBezTo>
                <a:cubicBezTo>
                  <a:pt x="122" y="30"/>
                  <a:pt x="123" y="32"/>
                  <a:pt x="124" y="34"/>
                </a:cubicBezTo>
                <a:cubicBezTo>
                  <a:pt x="124" y="35"/>
                  <a:pt x="126" y="41"/>
                  <a:pt x="124" y="38"/>
                </a:cubicBezTo>
                <a:cubicBezTo>
                  <a:pt x="122" y="35"/>
                  <a:pt x="121" y="30"/>
                  <a:pt x="119" y="26"/>
                </a:cubicBezTo>
                <a:cubicBezTo>
                  <a:pt x="118" y="23"/>
                  <a:pt x="116" y="20"/>
                  <a:pt x="114" y="16"/>
                </a:cubicBezTo>
                <a:cubicBezTo>
                  <a:pt x="116" y="17"/>
                  <a:pt x="117" y="17"/>
                  <a:pt x="118" y="17"/>
                </a:cubicBezTo>
                <a:cubicBezTo>
                  <a:pt x="120" y="17"/>
                  <a:pt x="122" y="17"/>
                  <a:pt x="124" y="18"/>
                </a:cubicBezTo>
                <a:cubicBezTo>
                  <a:pt x="124" y="18"/>
                  <a:pt x="123" y="18"/>
                  <a:pt x="123" y="18"/>
                </a:cubicBezTo>
                <a:cubicBezTo>
                  <a:pt x="124" y="19"/>
                  <a:pt x="124" y="19"/>
                  <a:pt x="124" y="20"/>
                </a:cubicBezTo>
                <a:cubicBezTo>
                  <a:pt x="124" y="20"/>
                  <a:pt x="124" y="20"/>
                  <a:pt x="124" y="20"/>
                </a:cubicBezTo>
                <a:close/>
                <a:moveTo>
                  <a:pt x="116" y="29"/>
                </a:moveTo>
                <a:cubicBezTo>
                  <a:pt x="114" y="25"/>
                  <a:pt x="112" y="21"/>
                  <a:pt x="109" y="18"/>
                </a:cubicBezTo>
                <a:cubicBezTo>
                  <a:pt x="109" y="17"/>
                  <a:pt x="109" y="18"/>
                  <a:pt x="109" y="18"/>
                </a:cubicBezTo>
                <a:cubicBezTo>
                  <a:pt x="111" y="25"/>
                  <a:pt x="115" y="32"/>
                  <a:pt x="116" y="39"/>
                </a:cubicBezTo>
                <a:cubicBezTo>
                  <a:pt x="115" y="36"/>
                  <a:pt x="113" y="33"/>
                  <a:pt x="111" y="30"/>
                </a:cubicBezTo>
                <a:cubicBezTo>
                  <a:pt x="110" y="26"/>
                  <a:pt x="108" y="23"/>
                  <a:pt x="106" y="19"/>
                </a:cubicBezTo>
                <a:cubicBezTo>
                  <a:pt x="106" y="19"/>
                  <a:pt x="106" y="19"/>
                  <a:pt x="106" y="19"/>
                </a:cubicBezTo>
                <a:cubicBezTo>
                  <a:pt x="107" y="18"/>
                  <a:pt x="108" y="17"/>
                  <a:pt x="109" y="16"/>
                </a:cubicBezTo>
                <a:cubicBezTo>
                  <a:pt x="110" y="16"/>
                  <a:pt x="112" y="16"/>
                  <a:pt x="113" y="16"/>
                </a:cubicBezTo>
                <a:cubicBezTo>
                  <a:pt x="115" y="24"/>
                  <a:pt x="119" y="30"/>
                  <a:pt x="121" y="37"/>
                </a:cubicBezTo>
                <a:cubicBezTo>
                  <a:pt x="121" y="42"/>
                  <a:pt x="118" y="34"/>
                  <a:pt x="118" y="35"/>
                </a:cubicBezTo>
                <a:cubicBezTo>
                  <a:pt x="117" y="33"/>
                  <a:pt x="117" y="31"/>
                  <a:pt x="116" y="29"/>
                </a:cubicBezTo>
                <a:close/>
                <a:moveTo>
                  <a:pt x="106" y="20"/>
                </a:moveTo>
                <a:cubicBezTo>
                  <a:pt x="107" y="26"/>
                  <a:pt x="110" y="32"/>
                  <a:pt x="112" y="38"/>
                </a:cubicBezTo>
                <a:cubicBezTo>
                  <a:pt x="113" y="40"/>
                  <a:pt x="113" y="40"/>
                  <a:pt x="112" y="38"/>
                </a:cubicBezTo>
                <a:cubicBezTo>
                  <a:pt x="111" y="36"/>
                  <a:pt x="109" y="35"/>
                  <a:pt x="108" y="32"/>
                </a:cubicBezTo>
                <a:cubicBezTo>
                  <a:pt x="107" y="29"/>
                  <a:pt x="106" y="27"/>
                  <a:pt x="104" y="24"/>
                </a:cubicBezTo>
                <a:cubicBezTo>
                  <a:pt x="104" y="23"/>
                  <a:pt x="105" y="21"/>
                  <a:pt x="106" y="20"/>
                </a:cubicBezTo>
                <a:close/>
                <a:moveTo>
                  <a:pt x="106" y="28"/>
                </a:moveTo>
                <a:cubicBezTo>
                  <a:pt x="107" y="30"/>
                  <a:pt x="107" y="32"/>
                  <a:pt x="108" y="34"/>
                </a:cubicBezTo>
                <a:cubicBezTo>
                  <a:pt x="110" y="36"/>
                  <a:pt x="111" y="38"/>
                  <a:pt x="113" y="40"/>
                </a:cubicBezTo>
                <a:cubicBezTo>
                  <a:pt x="112" y="40"/>
                  <a:pt x="111" y="40"/>
                  <a:pt x="110" y="40"/>
                </a:cubicBezTo>
                <a:cubicBezTo>
                  <a:pt x="110" y="40"/>
                  <a:pt x="110" y="40"/>
                  <a:pt x="110" y="40"/>
                </a:cubicBezTo>
                <a:cubicBezTo>
                  <a:pt x="109" y="37"/>
                  <a:pt x="107" y="35"/>
                  <a:pt x="106" y="32"/>
                </a:cubicBezTo>
                <a:cubicBezTo>
                  <a:pt x="106" y="30"/>
                  <a:pt x="103" y="22"/>
                  <a:pt x="106" y="28"/>
                </a:cubicBezTo>
                <a:close/>
                <a:moveTo>
                  <a:pt x="114" y="40"/>
                </a:moveTo>
                <a:cubicBezTo>
                  <a:pt x="113" y="37"/>
                  <a:pt x="111" y="34"/>
                  <a:pt x="110" y="31"/>
                </a:cubicBezTo>
                <a:cubicBezTo>
                  <a:pt x="108" y="28"/>
                  <a:pt x="108" y="24"/>
                  <a:pt x="107" y="21"/>
                </a:cubicBezTo>
                <a:cubicBezTo>
                  <a:pt x="108" y="27"/>
                  <a:pt x="112" y="34"/>
                  <a:pt x="116" y="40"/>
                </a:cubicBezTo>
                <a:cubicBezTo>
                  <a:pt x="115" y="40"/>
                  <a:pt x="114" y="40"/>
                  <a:pt x="114" y="40"/>
                </a:cubicBezTo>
                <a:close/>
                <a:moveTo>
                  <a:pt x="117" y="40"/>
                </a:moveTo>
                <a:cubicBezTo>
                  <a:pt x="116" y="33"/>
                  <a:pt x="112" y="26"/>
                  <a:pt x="110" y="19"/>
                </a:cubicBezTo>
                <a:cubicBezTo>
                  <a:pt x="111" y="23"/>
                  <a:pt x="114" y="27"/>
                  <a:pt x="116" y="30"/>
                </a:cubicBezTo>
                <a:cubicBezTo>
                  <a:pt x="117" y="34"/>
                  <a:pt x="119" y="37"/>
                  <a:pt x="120" y="39"/>
                </a:cubicBezTo>
                <a:cubicBezTo>
                  <a:pt x="119" y="40"/>
                  <a:pt x="118" y="40"/>
                  <a:pt x="117" y="40"/>
                </a:cubicBezTo>
                <a:close/>
                <a:moveTo>
                  <a:pt x="114" y="18"/>
                </a:moveTo>
                <a:cubicBezTo>
                  <a:pt x="113" y="15"/>
                  <a:pt x="117" y="22"/>
                  <a:pt x="117" y="23"/>
                </a:cubicBezTo>
                <a:cubicBezTo>
                  <a:pt x="118" y="26"/>
                  <a:pt x="119" y="28"/>
                  <a:pt x="120" y="31"/>
                </a:cubicBezTo>
                <a:cubicBezTo>
                  <a:pt x="121" y="34"/>
                  <a:pt x="122" y="37"/>
                  <a:pt x="124" y="39"/>
                </a:cubicBezTo>
                <a:cubicBezTo>
                  <a:pt x="123" y="39"/>
                  <a:pt x="122" y="39"/>
                  <a:pt x="121" y="39"/>
                </a:cubicBezTo>
                <a:cubicBezTo>
                  <a:pt x="121" y="32"/>
                  <a:pt x="117" y="25"/>
                  <a:pt x="114" y="18"/>
                </a:cubicBezTo>
                <a:close/>
                <a:moveTo>
                  <a:pt x="126" y="39"/>
                </a:moveTo>
                <a:cubicBezTo>
                  <a:pt x="124" y="32"/>
                  <a:pt x="122" y="25"/>
                  <a:pt x="120" y="19"/>
                </a:cubicBezTo>
                <a:cubicBezTo>
                  <a:pt x="123" y="26"/>
                  <a:pt x="126" y="32"/>
                  <a:pt x="129" y="39"/>
                </a:cubicBezTo>
                <a:cubicBezTo>
                  <a:pt x="128" y="39"/>
                  <a:pt x="127" y="39"/>
                  <a:pt x="126" y="39"/>
                </a:cubicBezTo>
                <a:close/>
                <a:moveTo>
                  <a:pt x="156" y="36"/>
                </a:moveTo>
                <a:cubicBezTo>
                  <a:pt x="156" y="34"/>
                  <a:pt x="155" y="32"/>
                  <a:pt x="154" y="30"/>
                </a:cubicBezTo>
                <a:cubicBezTo>
                  <a:pt x="154" y="29"/>
                  <a:pt x="154" y="27"/>
                  <a:pt x="153" y="26"/>
                </a:cubicBezTo>
                <a:cubicBezTo>
                  <a:pt x="155" y="29"/>
                  <a:pt x="156" y="32"/>
                  <a:pt x="158" y="35"/>
                </a:cubicBezTo>
                <a:cubicBezTo>
                  <a:pt x="158" y="35"/>
                  <a:pt x="157" y="35"/>
                  <a:pt x="156" y="36"/>
                </a:cubicBezTo>
                <a:close/>
                <a:moveTo>
                  <a:pt x="161" y="28"/>
                </a:moveTo>
                <a:cubicBezTo>
                  <a:pt x="161" y="30"/>
                  <a:pt x="164" y="35"/>
                  <a:pt x="162" y="31"/>
                </a:cubicBezTo>
                <a:cubicBezTo>
                  <a:pt x="160" y="28"/>
                  <a:pt x="158" y="25"/>
                  <a:pt x="156" y="22"/>
                </a:cubicBezTo>
                <a:cubicBezTo>
                  <a:pt x="156" y="22"/>
                  <a:pt x="155" y="22"/>
                  <a:pt x="155" y="22"/>
                </a:cubicBezTo>
                <a:cubicBezTo>
                  <a:pt x="156" y="26"/>
                  <a:pt x="157" y="32"/>
                  <a:pt x="159" y="35"/>
                </a:cubicBezTo>
                <a:cubicBezTo>
                  <a:pt x="156" y="31"/>
                  <a:pt x="154" y="27"/>
                  <a:pt x="153" y="23"/>
                </a:cubicBezTo>
                <a:cubicBezTo>
                  <a:pt x="153" y="22"/>
                  <a:pt x="152" y="22"/>
                  <a:pt x="152" y="23"/>
                </a:cubicBezTo>
                <a:cubicBezTo>
                  <a:pt x="153" y="27"/>
                  <a:pt x="154" y="31"/>
                  <a:pt x="155" y="35"/>
                </a:cubicBezTo>
                <a:cubicBezTo>
                  <a:pt x="154" y="30"/>
                  <a:pt x="151" y="25"/>
                  <a:pt x="148" y="21"/>
                </a:cubicBezTo>
                <a:cubicBezTo>
                  <a:pt x="148" y="21"/>
                  <a:pt x="148" y="21"/>
                  <a:pt x="148" y="22"/>
                </a:cubicBezTo>
                <a:cubicBezTo>
                  <a:pt x="148" y="24"/>
                  <a:pt x="149" y="27"/>
                  <a:pt x="150" y="29"/>
                </a:cubicBezTo>
                <a:cubicBezTo>
                  <a:pt x="151" y="31"/>
                  <a:pt x="151" y="34"/>
                  <a:pt x="152" y="35"/>
                </a:cubicBezTo>
                <a:cubicBezTo>
                  <a:pt x="148" y="31"/>
                  <a:pt x="146" y="25"/>
                  <a:pt x="143" y="20"/>
                </a:cubicBezTo>
                <a:cubicBezTo>
                  <a:pt x="148" y="21"/>
                  <a:pt x="153" y="22"/>
                  <a:pt x="159" y="22"/>
                </a:cubicBezTo>
                <a:cubicBezTo>
                  <a:pt x="159" y="22"/>
                  <a:pt x="158" y="22"/>
                  <a:pt x="159" y="23"/>
                </a:cubicBezTo>
                <a:cubicBezTo>
                  <a:pt x="159" y="25"/>
                  <a:pt x="160" y="26"/>
                  <a:pt x="161" y="28"/>
                </a:cubicBezTo>
                <a:close/>
                <a:moveTo>
                  <a:pt x="95" y="26"/>
                </a:moveTo>
                <a:cubicBezTo>
                  <a:pt x="93" y="23"/>
                  <a:pt x="92" y="20"/>
                  <a:pt x="90" y="17"/>
                </a:cubicBezTo>
                <a:cubicBezTo>
                  <a:pt x="90" y="16"/>
                  <a:pt x="88" y="12"/>
                  <a:pt x="90" y="16"/>
                </a:cubicBezTo>
                <a:cubicBezTo>
                  <a:pt x="91" y="18"/>
                  <a:pt x="92" y="20"/>
                  <a:pt x="94" y="22"/>
                </a:cubicBezTo>
                <a:cubicBezTo>
                  <a:pt x="94" y="22"/>
                  <a:pt x="94" y="22"/>
                  <a:pt x="94" y="21"/>
                </a:cubicBezTo>
                <a:cubicBezTo>
                  <a:pt x="94" y="19"/>
                  <a:pt x="93" y="17"/>
                  <a:pt x="93" y="15"/>
                </a:cubicBezTo>
                <a:cubicBezTo>
                  <a:pt x="93" y="16"/>
                  <a:pt x="95" y="17"/>
                  <a:pt x="95" y="18"/>
                </a:cubicBezTo>
                <a:cubicBezTo>
                  <a:pt x="96" y="18"/>
                  <a:pt x="96" y="18"/>
                  <a:pt x="96" y="18"/>
                </a:cubicBezTo>
                <a:cubicBezTo>
                  <a:pt x="96" y="16"/>
                  <a:pt x="94" y="13"/>
                  <a:pt x="97" y="16"/>
                </a:cubicBezTo>
                <a:cubicBezTo>
                  <a:pt x="97" y="16"/>
                  <a:pt x="98" y="15"/>
                  <a:pt x="97" y="15"/>
                </a:cubicBezTo>
                <a:cubicBezTo>
                  <a:pt x="97" y="14"/>
                  <a:pt x="96" y="14"/>
                  <a:pt x="95" y="14"/>
                </a:cubicBezTo>
                <a:cubicBezTo>
                  <a:pt x="96" y="14"/>
                  <a:pt x="98" y="14"/>
                  <a:pt x="99" y="14"/>
                </a:cubicBezTo>
                <a:cubicBezTo>
                  <a:pt x="97" y="18"/>
                  <a:pt x="95" y="22"/>
                  <a:pt x="95" y="26"/>
                </a:cubicBezTo>
                <a:close/>
                <a:moveTo>
                  <a:pt x="53" y="6"/>
                </a:moveTo>
                <a:cubicBezTo>
                  <a:pt x="54" y="8"/>
                  <a:pt x="54" y="9"/>
                  <a:pt x="55" y="10"/>
                </a:cubicBezTo>
                <a:cubicBezTo>
                  <a:pt x="57" y="15"/>
                  <a:pt x="59" y="19"/>
                  <a:pt x="61" y="24"/>
                </a:cubicBezTo>
                <a:cubicBezTo>
                  <a:pt x="63" y="27"/>
                  <a:pt x="64" y="29"/>
                  <a:pt x="66" y="32"/>
                </a:cubicBezTo>
                <a:cubicBezTo>
                  <a:pt x="67" y="34"/>
                  <a:pt x="68" y="36"/>
                  <a:pt x="69" y="38"/>
                </a:cubicBezTo>
                <a:cubicBezTo>
                  <a:pt x="69" y="39"/>
                  <a:pt x="69" y="40"/>
                  <a:pt x="70" y="41"/>
                </a:cubicBezTo>
                <a:cubicBezTo>
                  <a:pt x="69" y="40"/>
                  <a:pt x="69" y="39"/>
                  <a:pt x="68" y="38"/>
                </a:cubicBezTo>
                <a:cubicBezTo>
                  <a:pt x="65" y="33"/>
                  <a:pt x="60" y="28"/>
                  <a:pt x="57" y="23"/>
                </a:cubicBezTo>
                <a:cubicBezTo>
                  <a:pt x="54" y="16"/>
                  <a:pt x="49" y="11"/>
                  <a:pt x="45" y="5"/>
                </a:cubicBezTo>
                <a:cubicBezTo>
                  <a:pt x="48" y="5"/>
                  <a:pt x="50" y="6"/>
                  <a:pt x="53" y="6"/>
                </a:cubicBezTo>
                <a:close/>
                <a:moveTo>
                  <a:pt x="38" y="4"/>
                </a:moveTo>
                <a:cubicBezTo>
                  <a:pt x="41" y="10"/>
                  <a:pt x="44" y="16"/>
                  <a:pt x="48" y="22"/>
                </a:cubicBezTo>
                <a:cubicBezTo>
                  <a:pt x="52" y="28"/>
                  <a:pt x="55" y="35"/>
                  <a:pt x="59" y="40"/>
                </a:cubicBezTo>
                <a:cubicBezTo>
                  <a:pt x="54" y="34"/>
                  <a:pt x="49" y="28"/>
                  <a:pt x="45" y="22"/>
                </a:cubicBezTo>
                <a:cubicBezTo>
                  <a:pt x="41" y="16"/>
                  <a:pt x="38" y="10"/>
                  <a:pt x="34" y="4"/>
                </a:cubicBezTo>
                <a:cubicBezTo>
                  <a:pt x="33" y="4"/>
                  <a:pt x="33" y="4"/>
                  <a:pt x="33" y="4"/>
                </a:cubicBezTo>
                <a:cubicBezTo>
                  <a:pt x="35" y="4"/>
                  <a:pt x="36" y="4"/>
                  <a:pt x="38" y="4"/>
                </a:cubicBezTo>
                <a:cubicBezTo>
                  <a:pt x="38" y="4"/>
                  <a:pt x="38" y="4"/>
                  <a:pt x="38" y="4"/>
                </a:cubicBezTo>
                <a:close/>
                <a:moveTo>
                  <a:pt x="33" y="4"/>
                </a:moveTo>
                <a:cubicBezTo>
                  <a:pt x="33" y="4"/>
                  <a:pt x="33" y="4"/>
                  <a:pt x="33" y="4"/>
                </a:cubicBezTo>
                <a:cubicBezTo>
                  <a:pt x="35" y="11"/>
                  <a:pt x="40" y="16"/>
                  <a:pt x="43" y="22"/>
                </a:cubicBezTo>
                <a:cubicBezTo>
                  <a:pt x="44" y="24"/>
                  <a:pt x="45" y="26"/>
                  <a:pt x="47" y="28"/>
                </a:cubicBezTo>
                <a:cubicBezTo>
                  <a:pt x="45" y="27"/>
                  <a:pt x="44" y="26"/>
                  <a:pt x="43" y="25"/>
                </a:cubicBezTo>
                <a:cubicBezTo>
                  <a:pt x="41" y="22"/>
                  <a:pt x="39" y="18"/>
                  <a:pt x="37" y="15"/>
                </a:cubicBezTo>
                <a:cubicBezTo>
                  <a:pt x="34" y="11"/>
                  <a:pt x="32" y="8"/>
                  <a:pt x="30" y="4"/>
                </a:cubicBezTo>
                <a:cubicBezTo>
                  <a:pt x="31" y="4"/>
                  <a:pt x="32" y="4"/>
                  <a:pt x="33" y="4"/>
                </a:cubicBezTo>
                <a:close/>
                <a:moveTo>
                  <a:pt x="36" y="16"/>
                </a:moveTo>
                <a:cubicBezTo>
                  <a:pt x="39" y="21"/>
                  <a:pt x="41" y="26"/>
                  <a:pt x="44" y="31"/>
                </a:cubicBezTo>
                <a:cubicBezTo>
                  <a:pt x="43" y="29"/>
                  <a:pt x="41" y="27"/>
                  <a:pt x="40" y="25"/>
                </a:cubicBezTo>
                <a:cubicBezTo>
                  <a:pt x="36" y="19"/>
                  <a:pt x="31" y="13"/>
                  <a:pt x="27" y="7"/>
                </a:cubicBezTo>
                <a:cubicBezTo>
                  <a:pt x="26" y="7"/>
                  <a:pt x="26" y="7"/>
                  <a:pt x="26" y="8"/>
                </a:cubicBezTo>
                <a:cubicBezTo>
                  <a:pt x="28" y="14"/>
                  <a:pt x="31" y="19"/>
                  <a:pt x="34" y="24"/>
                </a:cubicBezTo>
                <a:cubicBezTo>
                  <a:pt x="36" y="27"/>
                  <a:pt x="37" y="30"/>
                  <a:pt x="39" y="32"/>
                </a:cubicBezTo>
                <a:cubicBezTo>
                  <a:pt x="40" y="34"/>
                  <a:pt x="41" y="36"/>
                  <a:pt x="41" y="38"/>
                </a:cubicBezTo>
                <a:cubicBezTo>
                  <a:pt x="43" y="41"/>
                  <a:pt x="41" y="37"/>
                  <a:pt x="41" y="37"/>
                </a:cubicBezTo>
                <a:cubicBezTo>
                  <a:pt x="37" y="31"/>
                  <a:pt x="34" y="25"/>
                  <a:pt x="31" y="19"/>
                </a:cubicBezTo>
                <a:cubicBezTo>
                  <a:pt x="28" y="14"/>
                  <a:pt x="26" y="10"/>
                  <a:pt x="22" y="6"/>
                </a:cubicBezTo>
                <a:cubicBezTo>
                  <a:pt x="22" y="6"/>
                  <a:pt x="22" y="6"/>
                  <a:pt x="22" y="6"/>
                </a:cubicBezTo>
                <a:cubicBezTo>
                  <a:pt x="25" y="11"/>
                  <a:pt x="26" y="17"/>
                  <a:pt x="29" y="22"/>
                </a:cubicBezTo>
                <a:cubicBezTo>
                  <a:pt x="30" y="25"/>
                  <a:pt x="32" y="28"/>
                  <a:pt x="34" y="31"/>
                </a:cubicBezTo>
                <a:cubicBezTo>
                  <a:pt x="35" y="32"/>
                  <a:pt x="36" y="33"/>
                  <a:pt x="37" y="35"/>
                </a:cubicBezTo>
                <a:cubicBezTo>
                  <a:pt x="36" y="34"/>
                  <a:pt x="39" y="39"/>
                  <a:pt x="39" y="39"/>
                </a:cubicBezTo>
                <a:cubicBezTo>
                  <a:pt x="39" y="39"/>
                  <a:pt x="39" y="39"/>
                  <a:pt x="39" y="39"/>
                </a:cubicBezTo>
                <a:cubicBezTo>
                  <a:pt x="39" y="39"/>
                  <a:pt x="39" y="39"/>
                  <a:pt x="38" y="39"/>
                </a:cubicBezTo>
                <a:cubicBezTo>
                  <a:pt x="35" y="34"/>
                  <a:pt x="31" y="29"/>
                  <a:pt x="28" y="24"/>
                </a:cubicBezTo>
                <a:cubicBezTo>
                  <a:pt x="24" y="18"/>
                  <a:pt x="21" y="12"/>
                  <a:pt x="18" y="6"/>
                </a:cubicBezTo>
                <a:cubicBezTo>
                  <a:pt x="18" y="6"/>
                  <a:pt x="18" y="6"/>
                  <a:pt x="18" y="6"/>
                </a:cubicBezTo>
                <a:cubicBezTo>
                  <a:pt x="21" y="5"/>
                  <a:pt x="25" y="4"/>
                  <a:pt x="29" y="4"/>
                </a:cubicBezTo>
                <a:cubicBezTo>
                  <a:pt x="30" y="9"/>
                  <a:pt x="33" y="12"/>
                  <a:pt x="36" y="16"/>
                </a:cubicBezTo>
                <a:close/>
                <a:moveTo>
                  <a:pt x="30" y="28"/>
                </a:moveTo>
                <a:cubicBezTo>
                  <a:pt x="33" y="32"/>
                  <a:pt x="35" y="36"/>
                  <a:pt x="38" y="39"/>
                </a:cubicBezTo>
                <a:cubicBezTo>
                  <a:pt x="37" y="39"/>
                  <a:pt x="36" y="39"/>
                  <a:pt x="35" y="39"/>
                </a:cubicBezTo>
                <a:cubicBezTo>
                  <a:pt x="33" y="34"/>
                  <a:pt x="30" y="29"/>
                  <a:pt x="27" y="24"/>
                </a:cubicBezTo>
                <a:cubicBezTo>
                  <a:pt x="28" y="25"/>
                  <a:pt x="29" y="27"/>
                  <a:pt x="30" y="28"/>
                </a:cubicBezTo>
                <a:close/>
                <a:moveTo>
                  <a:pt x="29" y="38"/>
                </a:moveTo>
                <a:cubicBezTo>
                  <a:pt x="27" y="32"/>
                  <a:pt x="24" y="27"/>
                  <a:pt x="21" y="22"/>
                </a:cubicBezTo>
                <a:cubicBezTo>
                  <a:pt x="21" y="21"/>
                  <a:pt x="20" y="19"/>
                  <a:pt x="19" y="18"/>
                </a:cubicBezTo>
                <a:cubicBezTo>
                  <a:pt x="24" y="25"/>
                  <a:pt x="27" y="32"/>
                  <a:pt x="33" y="38"/>
                </a:cubicBezTo>
                <a:cubicBezTo>
                  <a:pt x="32" y="38"/>
                  <a:pt x="30" y="38"/>
                  <a:pt x="29" y="38"/>
                </a:cubicBezTo>
                <a:close/>
                <a:moveTo>
                  <a:pt x="24" y="37"/>
                </a:moveTo>
                <a:cubicBezTo>
                  <a:pt x="23" y="33"/>
                  <a:pt x="20" y="29"/>
                  <a:pt x="18" y="26"/>
                </a:cubicBezTo>
                <a:cubicBezTo>
                  <a:pt x="17" y="23"/>
                  <a:pt x="15" y="20"/>
                  <a:pt x="14" y="17"/>
                </a:cubicBezTo>
                <a:cubicBezTo>
                  <a:pt x="13" y="17"/>
                  <a:pt x="13" y="16"/>
                  <a:pt x="13" y="15"/>
                </a:cubicBezTo>
                <a:cubicBezTo>
                  <a:pt x="13" y="14"/>
                  <a:pt x="12" y="14"/>
                  <a:pt x="12" y="14"/>
                </a:cubicBezTo>
                <a:cubicBezTo>
                  <a:pt x="12" y="14"/>
                  <a:pt x="13" y="14"/>
                  <a:pt x="13" y="15"/>
                </a:cubicBezTo>
                <a:cubicBezTo>
                  <a:pt x="16" y="19"/>
                  <a:pt x="19" y="24"/>
                  <a:pt x="22" y="28"/>
                </a:cubicBezTo>
                <a:cubicBezTo>
                  <a:pt x="24" y="31"/>
                  <a:pt x="25" y="35"/>
                  <a:pt x="27" y="37"/>
                </a:cubicBezTo>
                <a:cubicBezTo>
                  <a:pt x="26" y="37"/>
                  <a:pt x="25" y="37"/>
                  <a:pt x="24" y="37"/>
                </a:cubicBezTo>
                <a:close/>
                <a:moveTo>
                  <a:pt x="20" y="35"/>
                </a:moveTo>
                <a:cubicBezTo>
                  <a:pt x="19" y="33"/>
                  <a:pt x="19" y="31"/>
                  <a:pt x="18" y="30"/>
                </a:cubicBezTo>
                <a:cubicBezTo>
                  <a:pt x="19" y="32"/>
                  <a:pt x="21" y="34"/>
                  <a:pt x="22" y="36"/>
                </a:cubicBezTo>
                <a:cubicBezTo>
                  <a:pt x="22" y="36"/>
                  <a:pt x="21" y="36"/>
                  <a:pt x="21" y="36"/>
                </a:cubicBezTo>
                <a:cubicBezTo>
                  <a:pt x="21" y="35"/>
                  <a:pt x="21" y="35"/>
                  <a:pt x="20" y="35"/>
                </a:cubicBezTo>
                <a:close/>
                <a:moveTo>
                  <a:pt x="15" y="33"/>
                </a:moveTo>
                <a:cubicBezTo>
                  <a:pt x="14" y="31"/>
                  <a:pt x="12" y="29"/>
                  <a:pt x="11" y="26"/>
                </a:cubicBezTo>
                <a:cubicBezTo>
                  <a:pt x="10" y="25"/>
                  <a:pt x="9" y="24"/>
                  <a:pt x="9" y="22"/>
                </a:cubicBezTo>
                <a:cubicBezTo>
                  <a:pt x="8" y="21"/>
                  <a:pt x="5" y="18"/>
                  <a:pt x="9" y="22"/>
                </a:cubicBezTo>
                <a:cubicBezTo>
                  <a:pt x="12" y="26"/>
                  <a:pt x="14" y="30"/>
                  <a:pt x="17" y="34"/>
                </a:cubicBezTo>
                <a:cubicBezTo>
                  <a:pt x="17" y="34"/>
                  <a:pt x="16" y="33"/>
                  <a:pt x="15" y="33"/>
                </a:cubicBezTo>
                <a:close/>
                <a:moveTo>
                  <a:pt x="106" y="40"/>
                </a:moveTo>
                <a:cubicBezTo>
                  <a:pt x="105" y="36"/>
                  <a:pt x="104" y="31"/>
                  <a:pt x="104" y="27"/>
                </a:cubicBezTo>
                <a:cubicBezTo>
                  <a:pt x="105" y="31"/>
                  <a:pt x="107" y="36"/>
                  <a:pt x="109" y="40"/>
                </a:cubicBezTo>
                <a:cubicBezTo>
                  <a:pt x="109" y="40"/>
                  <a:pt x="108" y="40"/>
                  <a:pt x="108" y="40"/>
                </a:cubicBezTo>
                <a:cubicBezTo>
                  <a:pt x="107" y="40"/>
                  <a:pt x="107" y="40"/>
                  <a:pt x="106" y="40"/>
                </a:cubicBezTo>
                <a:close/>
                <a:moveTo>
                  <a:pt x="210" y="23"/>
                </a:moveTo>
                <a:cubicBezTo>
                  <a:pt x="209" y="23"/>
                  <a:pt x="208" y="25"/>
                  <a:pt x="206" y="26"/>
                </a:cubicBezTo>
                <a:cubicBezTo>
                  <a:pt x="203" y="28"/>
                  <a:pt x="202" y="32"/>
                  <a:pt x="201" y="35"/>
                </a:cubicBezTo>
                <a:cubicBezTo>
                  <a:pt x="193" y="34"/>
                  <a:pt x="184" y="34"/>
                  <a:pt x="176" y="32"/>
                </a:cubicBezTo>
                <a:cubicBezTo>
                  <a:pt x="175" y="29"/>
                  <a:pt x="175" y="26"/>
                  <a:pt x="174" y="23"/>
                </a:cubicBezTo>
                <a:cubicBezTo>
                  <a:pt x="183" y="21"/>
                  <a:pt x="191" y="17"/>
                  <a:pt x="200" y="15"/>
                </a:cubicBezTo>
                <a:cubicBezTo>
                  <a:pt x="202" y="20"/>
                  <a:pt x="206" y="22"/>
                  <a:pt x="210" y="23"/>
                </a:cubicBezTo>
                <a:close/>
                <a:moveTo>
                  <a:pt x="172" y="23"/>
                </a:moveTo>
                <a:cubicBezTo>
                  <a:pt x="172" y="23"/>
                  <a:pt x="172" y="24"/>
                  <a:pt x="172" y="24"/>
                </a:cubicBezTo>
                <a:cubicBezTo>
                  <a:pt x="171" y="24"/>
                  <a:pt x="171" y="24"/>
                  <a:pt x="171" y="24"/>
                </a:cubicBezTo>
                <a:cubicBezTo>
                  <a:pt x="171" y="25"/>
                  <a:pt x="172" y="26"/>
                  <a:pt x="172" y="27"/>
                </a:cubicBezTo>
                <a:cubicBezTo>
                  <a:pt x="172" y="27"/>
                  <a:pt x="172" y="28"/>
                  <a:pt x="172" y="28"/>
                </a:cubicBezTo>
                <a:cubicBezTo>
                  <a:pt x="172" y="28"/>
                  <a:pt x="172" y="27"/>
                  <a:pt x="172" y="27"/>
                </a:cubicBezTo>
                <a:cubicBezTo>
                  <a:pt x="171" y="26"/>
                  <a:pt x="171" y="25"/>
                  <a:pt x="170" y="24"/>
                </a:cubicBezTo>
                <a:cubicBezTo>
                  <a:pt x="169" y="23"/>
                  <a:pt x="169" y="24"/>
                  <a:pt x="169" y="24"/>
                </a:cubicBezTo>
                <a:cubicBezTo>
                  <a:pt x="169" y="26"/>
                  <a:pt x="170" y="31"/>
                  <a:pt x="171" y="32"/>
                </a:cubicBezTo>
                <a:cubicBezTo>
                  <a:pt x="169" y="30"/>
                  <a:pt x="168" y="26"/>
                  <a:pt x="166" y="24"/>
                </a:cubicBezTo>
                <a:cubicBezTo>
                  <a:pt x="166" y="23"/>
                  <a:pt x="166" y="23"/>
                  <a:pt x="166" y="24"/>
                </a:cubicBezTo>
                <a:cubicBezTo>
                  <a:pt x="166" y="25"/>
                  <a:pt x="167" y="27"/>
                  <a:pt x="167" y="29"/>
                </a:cubicBezTo>
                <a:cubicBezTo>
                  <a:pt x="167" y="30"/>
                  <a:pt x="170" y="36"/>
                  <a:pt x="167" y="30"/>
                </a:cubicBezTo>
                <a:cubicBezTo>
                  <a:pt x="166" y="28"/>
                  <a:pt x="165" y="25"/>
                  <a:pt x="163" y="23"/>
                </a:cubicBezTo>
                <a:cubicBezTo>
                  <a:pt x="163" y="23"/>
                  <a:pt x="162" y="23"/>
                  <a:pt x="162" y="23"/>
                </a:cubicBezTo>
                <a:cubicBezTo>
                  <a:pt x="163" y="26"/>
                  <a:pt x="163" y="30"/>
                  <a:pt x="165" y="32"/>
                </a:cubicBezTo>
                <a:cubicBezTo>
                  <a:pt x="163" y="29"/>
                  <a:pt x="162" y="25"/>
                  <a:pt x="159" y="22"/>
                </a:cubicBezTo>
                <a:cubicBezTo>
                  <a:pt x="163" y="23"/>
                  <a:pt x="167" y="23"/>
                  <a:pt x="172" y="23"/>
                </a:cubicBezTo>
                <a:close/>
                <a:moveTo>
                  <a:pt x="17" y="6"/>
                </a:moveTo>
                <a:cubicBezTo>
                  <a:pt x="17" y="6"/>
                  <a:pt x="17" y="6"/>
                  <a:pt x="17" y="7"/>
                </a:cubicBezTo>
                <a:cubicBezTo>
                  <a:pt x="20" y="12"/>
                  <a:pt x="23" y="17"/>
                  <a:pt x="26" y="22"/>
                </a:cubicBezTo>
                <a:cubicBezTo>
                  <a:pt x="27" y="25"/>
                  <a:pt x="29" y="29"/>
                  <a:pt x="31" y="32"/>
                </a:cubicBezTo>
                <a:cubicBezTo>
                  <a:pt x="31" y="33"/>
                  <a:pt x="32" y="35"/>
                  <a:pt x="33" y="36"/>
                </a:cubicBezTo>
                <a:cubicBezTo>
                  <a:pt x="34" y="38"/>
                  <a:pt x="35" y="39"/>
                  <a:pt x="33" y="37"/>
                </a:cubicBezTo>
                <a:cubicBezTo>
                  <a:pt x="25" y="30"/>
                  <a:pt x="21" y="19"/>
                  <a:pt x="15" y="10"/>
                </a:cubicBezTo>
                <a:cubicBezTo>
                  <a:pt x="15" y="10"/>
                  <a:pt x="15" y="10"/>
                  <a:pt x="15" y="9"/>
                </a:cubicBezTo>
                <a:cubicBezTo>
                  <a:pt x="14" y="9"/>
                  <a:pt x="14" y="8"/>
                  <a:pt x="14" y="8"/>
                </a:cubicBezTo>
                <a:cubicBezTo>
                  <a:pt x="14" y="8"/>
                  <a:pt x="14" y="8"/>
                  <a:pt x="14" y="8"/>
                </a:cubicBezTo>
                <a:cubicBezTo>
                  <a:pt x="15" y="7"/>
                  <a:pt x="16" y="7"/>
                  <a:pt x="17" y="6"/>
                </a:cubicBezTo>
                <a:close/>
                <a:moveTo>
                  <a:pt x="9" y="12"/>
                </a:moveTo>
                <a:cubicBezTo>
                  <a:pt x="10" y="10"/>
                  <a:pt x="11" y="9"/>
                  <a:pt x="13" y="8"/>
                </a:cubicBezTo>
                <a:cubicBezTo>
                  <a:pt x="13" y="8"/>
                  <a:pt x="13" y="8"/>
                  <a:pt x="13" y="8"/>
                </a:cubicBezTo>
                <a:cubicBezTo>
                  <a:pt x="16" y="13"/>
                  <a:pt x="19" y="19"/>
                  <a:pt x="22" y="24"/>
                </a:cubicBezTo>
                <a:cubicBezTo>
                  <a:pt x="23" y="26"/>
                  <a:pt x="24" y="28"/>
                  <a:pt x="25" y="30"/>
                </a:cubicBezTo>
                <a:cubicBezTo>
                  <a:pt x="25" y="32"/>
                  <a:pt x="26" y="33"/>
                  <a:pt x="26" y="34"/>
                </a:cubicBezTo>
                <a:cubicBezTo>
                  <a:pt x="27" y="34"/>
                  <a:pt x="29" y="38"/>
                  <a:pt x="27" y="36"/>
                </a:cubicBezTo>
                <a:cubicBezTo>
                  <a:pt x="25" y="33"/>
                  <a:pt x="24" y="29"/>
                  <a:pt x="21" y="26"/>
                </a:cubicBezTo>
                <a:cubicBezTo>
                  <a:pt x="18" y="21"/>
                  <a:pt x="15" y="16"/>
                  <a:pt x="12" y="11"/>
                </a:cubicBezTo>
                <a:cubicBezTo>
                  <a:pt x="11" y="11"/>
                  <a:pt x="11" y="11"/>
                  <a:pt x="11" y="12"/>
                </a:cubicBezTo>
                <a:cubicBezTo>
                  <a:pt x="14" y="21"/>
                  <a:pt x="19" y="28"/>
                  <a:pt x="23" y="36"/>
                </a:cubicBezTo>
                <a:cubicBezTo>
                  <a:pt x="23" y="36"/>
                  <a:pt x="23" y="36"/>
                  <a:pt x="23" y="36"/>
                </a:cubicBezTo>
                <a:cubicBezTo>
                  <a:pt x="22" y="33"/>
                  <a:pt x="18" y="30"/>
                  <a:pt x="16" y="27"/>
                </a:cubicBezTo>
                <a:cubicBezTo>
                  <a:pt x="15" y="24"/>
                  <a:pt x="13" y="21"/>
                  <a:pt x="11" y="18"/>
                </a:cubicBezTo>
                <a:cubicBezTo>
                  <a:pt x="11" y="17"/>
                  <a:pt x="11" y="16"/>
                  <a:pt x="10" y="16"/>
                </a:cubicBezTo>
                <a:cubicBezTo>
                  <a:pt x="10" y="15"/>
                  <a:pt x="9" y="15"/>
                  <a:pt x="9" y="14"/>
                </a:cubicBezTo>
                <a:cubicBezTo>
                  <a:pt x="9" y="14"/>
                  <a:pt x="8" y="14"/>
                  <a:pt x="8" y="15"/>
                </a:cubicBezTo>
                <a:cubicBezTo>
                  <a:pt x="12" y="22"/>
                  <a:pt x="16" y="28"/>
                  <a:pt x="19" y="35"/>
                </a:cubicBezTo>
                <a:cubicBezTo>
                  <a:pt x="19" y="35"/>
                  <a:pt x="19" y="35"/>
                  <a:pt x="19" y="35"/>
                </a:cubicBezTo>
                <a:cubicBezTo>
                  <a:pt x="18" y="34"/>
                  <a:pt x="17" y="32"/>
                  <a:pt x="16" y="32"/>
                </a:cubicBezTo>
                <a:cubicBezTo>
                  <a:pt x="15" y="30"/>
                  <a:pt x="14" y="28"/>
                  <a:pt x="13" y="27"/>
                </a:cubicBezTo>
                <a:cubicBezTo>
                  <a:pt x="11" y="24"/>
                  <a:pt x="9" y="21"/>
                  <a:pt x="6" y="18"/>
                </a:cubicBezTo>
                <a:cubicBezTo>
                  <a:pt x="6" y="18"/>
                  <a:pt x="6" y="18"/>
                  <a:pt x="6" y="19"/>
                </a:cubicBezTo>
                <a:cubicBezTo>
                  <a:pt x="8" y="23"/>
                  <a:pt x="11" y="28"/>
                  <a:pt x="14" y="32"/>
                </a:cubicBezTo>
                <a:cubicBezTo>
                  <a:pt x="7" y="27"/>
                  <a:pt x="2" y="20"/>
                  <a:pt x="9" y="12"/>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46" name="Freeform 142"/>
          <p:cNvSpPr/>
          <p:nvPr/>
        </p:nvSpPr>
        <p:spPr bwMode="auto">
          <a:xfrm>
            <a:off x="5867400" y="5456238"/>
            <a:ext cx="41275" cy="19050"/>
          </a:xfrm>
          <a:custGeom>
            <a:gdLst>
              <a:gd fmla="*/ 2 w 11" name="T0"/>
              <a:gd fmla="*/ 2 h 5" name="T1"/>
              <a:gd fmla="*/ 2 w 11" name="T2"/>
              <a:gd fmla="*/ 4 h 5" name="T3"/>
              <a:gd fmla="*/ 9 w 11" name="T4"/>
              <a:gd fmla="*/ 4 h 5" name="T5"/>
              <a:gd fmla="*/ 8 w 11" name="T6"/>
              <a:gd fmla="*/ 1 h 5" name="T7"/>
              <a:gd fmla="*/ 2 w 11" name="T8"/>
              <a:gd fmla="*/ 2 h 5" name="T9"/>
            </a:gdLst>
            <a:cxnLst>
              <a:cxn ang="0">
                <a:pos x="T0" y="T1"/>
              </a:cxn>
              <a:cxn ang="0">
                <a:pos x="T2" y="T3"/>
              </a:cxn>
              <a:cxn ang="0">
                <a:pos x="T4" y="T5"/>
              </a:cxn>
              <a:cxn ang="0">
                <a:pos x="T6" y="T7"/>
              </a:cxn>
              <a:cxn ang="0">
                <a:pos x="T8" y="T9"/>
              </a:cxn>
            </a:cxnLst>
            <a:rect b="b" l="0" r="r" t="0"/>
            <a:pathLst>
              <a:path h="5" w="11">
                <a:moveTo>
                  <a:pt x="2" y="2"/>
                </a:moveTo>
                <a:cubicBezTo>
                  <a:pt x="0" y="2"/>
                  <a:pt x="0" y="5"/>
                  <a:pt x="2" y="4"/>
                </a:cubicBezTo>
                <a:cubicBezTo>
                  <a:pt x="5" y="4"/>
                  <a:pt x="7" y="4"/>
                  <a:pt x="9" y="4"/>
                </a:cubicBezTo>
                <a:cubicBezTo>
                  <a:pt x="11" y="3"/>
                  <a:pt x="10" y="0"/>
                  <a:pt x="8" y="1"/>
                </a:cubicBezTo>
                <a:cubicBezTo>
                  <a:pt x="6" y="2"/>
                  <a:pt x="4" y="1"/>
                  <a:pt x="2" y="2"/>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47" name="Freeform 143"/>
          <p:cNvSpPr>
            <a:spLocks noEditPoints="1"/>
          </p:cNvSpPr>
          <p:nvPr/>
        </p:nvSpPr>
        <p:spPr bwMode="auto">
          <a:xfrm>
            <a:off x="7369175" y="1243013"/>
            <a:ext cx="209550" cy="241300"/>
          </a:xfrm>
          <a:custGeom>
            <a:gdLst>
              <a:gd fmla="*/ 17 w 56" name="T0"/>
              <a:gd fmla="*/ 2 h 64" name="T1"/>
              <a:gd fmla="*/ 26 w 56" name="T2"/>
              <a:gd fmla="*/ 63 h 64" name="T3"/>
              <a:gd fmla="*/ 55 w 56" name="T4"/>
              <a:gd fmla="*/ 10 h 64" name="T5"/>
              <a:gd fmla="*/ 27 w 56" name="T6"/>
              <a:gd fmla="*/ 60 h 64" name="T7"/>
              <a:gd fmla="*/ 30 w 56" name="T8"/>
              <a:gd fmla="*/ 51 h 64" name="T9"/>
              <a:gd fmla="*/ 35 w 56" name="T10"/>
              <a:gd fmla="*/ 47 h 64" name="T11"/>
              <a:gd fmla="*/ 37 w 56" name="T12"/>
              <a:gd fmla="*/ 45 h 64" name="T13"/>
              <a:gd fmla="*/ 24 w 56" name="T14"/>
              <a:gd fmla="*/ 56 h 64" name="T15"/>
              <a:gd fmla="*/ 24 w 56" name="T16"/>
              <a:gd fmla="*/ 56 h 64" name="T17"/>
              <a:gd fmla="*/ 21 w 56" name="T18"/>
              <a:gd fmla="*/ 51 h 64" name="T19"/>
              <a:gd fmla="*/ 34 w 56" name="T20"/>
              <a:gd fmla="*/ 41 h 64" name="T21"/>
              <a:gd fmla="*/ 37 w 56" name="T22"/>
              <a:gd fmla="*/ 35 h 64" name="T23"/>
              <a:gd fmla="*/ 16 w 56" name="T24"/>
              <a:gd fmla="*/ 42 h 64" name="T25"/>
              <a:gd fmla="*/ 18 w 56" name="T26"/>
              <a:gd fmla="*/ 45 h 64" name="T27"/>
              <a:gd fmla="*/ 51 w 56" name="T28"/>
              <a:gd fmla="*/ 14 h 64" name="T29"/>
              <a:gd fmla="*/ 35 w 56" name="T30"/>
              <a:gd fmla="*/ 30 h 64" name="T31"/>
              <a:gd fmla="*/ 37 w 56" name="T32"/>
              <a:gd fmla="*/ 25 h 64" name="T33"/>
              <a:gd fmla="*/ 52 w 56" name="T34"/>
              <a:gd fmla="*/ 13 h 64" name="T35"/>
              <a:gd fmla="*/ 21 w 56" name="T36"/>
              <a:gd fmla="*/ 32 h 64" name="T37"/>
              <a:gd fmla="*/ 50 w 56" name="T38"/>
              <a:gd fmla="*/ 8 h 64" name="T39"/>
              <a:gd fmla="*/ 26 w 56" name="T40"/>
              <a:gd fmla="*/ 41 h 64" name="T41"/>
              <a:gd fmla="*/ 48 w 56" name="T42"/>
              <a:gd fmla="*/ 26 h 64" name="T43"/>
              <a:gd fmla="*/ 35 w 56" name="T44"/>
              <a:gd fmla="*/ 43 h 64" name="T45"/>
              <a:gd fmla="*/ 43 w 56" name="T46"/>
              <a:gd fmla="*/ 35 h 64" name="T47"/>
              <a:gd fmla="*/ 21 w 56" name="T48"/>
              <a:gd fmla="*/ 51 h 64" name="T49"/>
              <a:gd fmla="*/ 46 w 56" name="T50"/>
              <a:gd fmla="*/ 30 h 64" name="T51"/>
              <a:gd fmla="*/ 20 w 56" name="T52"/>
              <a:gd fmla="*/ 48 h 64" name="T53"/>
              <a:gd fmla="*/ 50 w 56" name="T54"/>
              <a:gd fmla="*/ 7 h 64" name="T55"/>
              <a:gd fmla="*/ 17 w 56" name="T56"/>
              <a:gd fmla="*/ 32 h 64" name="T57"/>
              <a:gd fmla="*/ 48 w 56" name="T58"/>
              <a:gd fmla="*/ 5 h 64" name="T59"/>
              <a:gd fmla="*/ 12 w 56" name="T60"/>
              <a:gd fmla="*/ 35 h 64" name="T61"/>
              <a:gd fmla="*/ 25 w 56" name="T62"/>
              <a:gd fmla="*/ 20 h 64" name="T63"/>
              <a:gd fmla="*/ 21 w 56" name="T64"/>
              <a:gd fmla="*/ 18 h 64" name="T65"/>
              <a:gd fmla="*/ 8 w 56" name="T66"/>
              <a:gd fmla="*/ 27 h 64" name="T67"/>
              <a:gd fmla="*/ 15 w 56" name="T68"/>
              <a:gd fmla="*/ 20 h 64" name="T69"/>
              <a:gd fmla="*/ 13 w 56" name="T70"/>
              <a:gd fmla="*/ 15 h 64" name="T71"/>
              <a:gd fmla="*/ 6 w 56" name="T72"/>
              <a:gd fmla="*/ 20 h 64" name="T73"/>
              <a:gd fmla="*/ 5 w 56" name="T74"/>
              <a:gd fmla="*/ 15 h 64" name="T75"/>
              <a:gd fmla="*/ 16 w 56" name="T76"/>
              <a:gd fmla="*/ 8 h 64" name="T77"/>
              <a:gd fmla="*/ 22 w 56" name="T78"/>
              <a:gd fmla="*/ 13 h 64" name="T79"/>
              <a:gd fmla="*/ 21 w 56" name="T80"/>
              <a:gd fmla="*/ 10 h 64" name="T81"/>
              <a:gd fmla="*/ 10 w 56" name="T82"/>
              <a:gd fmla="*/ 25 h 64" name="T83"/>
              <a:gd fmla="*/ 25 w 56" name="T84"/>
              <a:gd fmla="*/ 19 h 64" name="T85"/>
              <a:gd fmla="*/ 26 w 56" name="T86"/>
              <a:gd fmla="*/ 20 h 64" name="T87"/>
              <a:gd fmla="*/ 22 w 56" name="T88"/>
              <a:gd fmla="*/ 26 h 64" name="T89"/>
              <a:gd fmla="*/ 26 w 56" name="T90"/>
              <a:gd fmla="*/ 20 h 64" name="T91"/>
              <a:gd fmla="*/ 36 w 56" name="T92"/>
              <a:gd fmla="*/ 15 h 64" name="T93"/>
              <a:gd fmla="*/ 28 w 56" name="T94"/>
              <a:gd fmla="*/ 22 h 64" name="T95"/>
              <a:gd fmla="*/ 36 w 56" name="T96"/>
              <a:gd fmla="*/ 15 h 64" name="T97"/>
              <a:gd fmla="*/ 46 w 56" name="T98"/>
              <a:gd fmla="*/ 7 h 64" name="T99"/>
              <a:gd fmla="*/ 30 w 56" name="T100"/>
              <a:gd fmla="*/ 20 h 64" name="T101"/>
              <a:gd fmla="*/ 36 w 56" name="T102"/>
              <a:gd fmla="*/ 13 h 64" name="T103"/>
              <a:gd fmla="*/ 41 w 56" name="T104"/>
              <a:gd fmla="*/ 6 h 64" name="T105"/>
              <a:gd fmla="*/ 6 w 56" name="T106"/>
              <a:gd fmla="*/ 19 h 64" name="T107"/>
              <a:gd fmla="*/ 5 w 56" name="T108"/>
              <a:gd fmla="*/ 16 h 64" name="T109"/>
              <a:gd fmla="*/ 18 w 56" name="T110"/>
              <a:gd fmla="*/ 7 h 64" name="T111"/>
              <a:gd fmla="*/ 13 w 56" name="T112"/>
              <a:gd fmla="*/ 36 h 64" name="T113"/>
              <a:gd fmla="*/ 35 w 56" name="T114"/>
              <a:gd fmla="*/ 26 h 64" name="T115"/>
              <a:gd fmla="*/ 16 w 56" name="T116"/>
              <a:gd fmla="*/ 41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6">
                <a:moveTo>
                  <a:pt x="55" y="10"/>
                </a:moveTo>
                <a:cubicBezTo>
                  <a:pt x="54" y="4"/>
                  <a:pt x="49" y="1"/>
                  <a:pt x="43" y="2"/>
                </a:cubicBezTo>
                <a:cubicBezTo>
                  <a:pt x="35" y="4"/>
                  <a:pt x="31" y="11"/>
                  <a:pt x="28" y="18"/>
                </a:cubicBezTo>
                <a:cubicBezTo>
                  <a:pt x="25" y="12"/>
                  <a:pt x="23" y="5"/>
                  <a:pt x="17" y="2"/>
                </a:cubicBezTo>
                <a:cubicBezTo>
                  <a:pt x="11" y="0"/>
                  <a:pt x="5" y="3"/>
                  <a:pt x="3" y="9"/>
                </a:cubicBezTo>
                <a:cubicBezTo>
                  <a:pt x="0" y="16"/>
                  <a:pt x="4" y="24"/>
                  <a:pt x="7" y="31"/>
                </a:cubicBezTo>
                <a:cubicBezTo>
                  <a:pt x="12" y="42"/>
                  <a:pt x="19" y="52"/>
                  <a:pt x="25" y="63"/>
                </a:cubicBezTo>
                <a:cubicBezTo>
                  <a:pt x="25" y="63"/>
                  <a:pt x="25" y="63"/>
                  <a:pt x="26" y="63"/>
                </a:cubicBezTo>
                <a:cubicBezTo>
                  <a:pt x="26" y="64"/>
                  <a:pt x="27" y="64"/>
                  <a:pt x="28" y="63"/>
                </a:cubicBezTo>
                <a:cubicBezTo>
                  <a:pt x="28" y="63"/>
                  <a:pt x="28" y="63"/>
                  <a:pt x="28" y="63"/>
                </a:cubicBezTo>
                <a:cubicBezTo>
                  <a:pt x="36" y="53"/>
                  <a:pt x="43" y="42"/>
                  <a:pt x="49" y="31"/>
                </a:cubicBezTo>
                <a:cubicBezTo>
                  <a:pt x="52" y="25"/>
                  <a:pt x="56" y="17"/>
                  <a:pt x="55" y="10"/>
                </a:cubicBezTo>
                <a:close/>
                <a:moveTo>
                  <a:pt x="27" y="60"/>
                </a:moveTo>
                <a:cubicBezTo>
                  <a:pt x="27" y="60"/>
                  <a:pt x="27" y="59"/>
                  <a:pt x="27" y="59"/>
                </a:cubicBezTo>
                <a:cubicBezTo>
                  <a:pt x="28" y="58"/>
                  <a:pt x="29" y="57"/>
                  <a:pt x="30" y="55"/>
                </a:cubicBezTo>
                <a:cubicBezTo>
                  <a:pt x="29" y="57"/>
                  <a:pt x="28" y="58"/>
                  <a:pt x="27" y="60"/>
                </a:cubicBezTo>
                <a:close/>
                <a:moveTo>
                  <a:pt x="25" y="56"/>
                </a:moveTo>
                <a:cubicBezTo>
                  <a:pt x="25" y="56"/>
                  <a:pt x="27" y="54"/>
                  <a:pt x="27" y="54"/>
                </a:cubicBezTo>
                <a:cubicBezTo>
                  <a:pt x="28" y="53"/>
                  <a:pt x="29" y="52"/>
                  <a:pt x="31" y="51"/>
                </a:cubicBezTo>
                <a:cubicBezTo>
                  <a:pt x="31" y="51"/>
                  <a:pt x="31" y="51"/>
                  <a:pt x="30" y="51"/>
                </a:cubicBezTo>
                <a:cubicBezTo>
                  <a:pt x="29" y="53"/>
                  <a:pt x="27" y="54"/>
                  <a:pt x="25" y="56"/>
                </a:cubicBezTo>
                <a:cubicBezTo>
                  <a:pt x="25" y="56"/>
                  <a:pt x="25" y="56"/>
                  <a:pt x="25" y="56"/>
                </a:cubicBezTo>
                <a:cubicBezTo>
                  <a:pt x="25" y="56"/>
                  <a:pt x="25" y="56"/>
                  <a:pt x="25" y="56"/>
                </a:cubicBezTo>
                <a:close/>
                <a:moveTo>
                  <a:pt x="35" y="47"/>
                </a:moveTo>
                <a:cubicBezTo>
                  <a:pt x="32" y="50"/>
                  <a:pt x="29" y="55"/>
                  <a:pt x="26" y="59"/>
                </a:cubicBezTo>
                <a:cubicBezTo>
                  <a:pt x="26" y="58"/>
                  <a:pt x="25" y="57"/>
                  <a:pt x="25" y="57"/>
                </a:cubicBezTo>
                <a:cubicBezTo>
                  <a:pt x="29" y="54"/>
                  <a:pt x="32" y="50"/>
                  <a:pt x="35" y="47"/>
                </a:cubicBezTo>
                <a:close/>
                <a:moveTo>
                  <a:pt x="37" y="45"/>
                </a:moveTo>
                <a:cubicBezTo>
                  <a:pt x="36" y="46"/>
                  <a:pt x="36" y="46"/>
                  <a:pt x="35" y="46"/>
                </a:cubicBezTo>
                <a:cubicBezTo>
                  <a:pt x="36" y="46"/>
                  <a:pt x="37" y="45"/>
                  <a:pt x="38" y="44"/>
                </a:cubicBezTo>
                <a:cubicBezTo>
                  <a:pt x="37" y="45"/>
                  <a:pt x="37" y="45"/>
                  <a:pt x="37" y="45"/>
                </a:cubicBezTo>
                <a:close/>
                <a:moveTo>
                  <a:pt x="24" y="56"/>
                </a:moveTo>
                <a:cubicBezTo>
                  <a:pt x="24" y="55"/>
                  <a:pt x="23" y="54"/>
                  <a:pt x="23" y="53"/>
                </a:cubicBezTo>
                <a:cubicBezTo>
                  <a:pt x="29" y="50"/>
                  <a:pt x="34" y="46"/>
                  <a:pt x="40" y="42"/>
                </a:cubicBezTo>
                <a:cubicBezTo>
                  <a:pt x="39" y="42"/>
                  <a:pt x="39" y="42"/>
                  <a:pt x="39" y="42"/>
                </a:cubicBezTo>
                <a:cubicBezTo>
                  <a:pt x="34" y="46"/>
                  <a:pt x="29" y="51"/>
                  <a:pt x="24" y="56"/>
                </a:cubicBezTo>
                <a:close/>
                <a:moveTo>
                  <a:pt x="21" y="51"/>
                </a:moveTo>
                <a:cubicBezTo>
                  <a:pt x="24" y="50"/>
                  <a:pt x="27" y="49"/>
                  <a:pt x="29" y="47"/>
                </a:cubicBezTo>
                <a:cubicBezTo>
                  <a:pt x="27" y="49"/>
                  <a:pt x="25" y="51"/>
                  <a:pt x="22" y="53"/>
                </a:cubicBezTo>
                <a:cubicBezTo>
                  <a:pt x="22" y="52"/>
                  <a:pt x="22" y="52"/>
                  <a:pt x="21" y="51"/>
                </a:cubicBezTo>
                <a:close/>
                <a:moveTo>
                  <a:pt x="20" y="49"/>
                </a:moveTo>
                <a:cubicBezTo>
                  <a:pt x="29" y="46"/>
                  <a:pt x="36" y="40"/>
                  <a:pt x="43" y="34"/>
                </a:cubicBezTo>
                <a:cubicBezTo>
                  <a:pt x="43" y="34"/>
                  <a:pt x="43" y="34"/>
                  <a:pt x="43" y="34"/>
                </a:cubicBezTo>
                <a:cubicBezTo>
                  <a:pt x="40" y="36"/>
                  <a:pt x="37" y="39"/>
                  <a:pt x="34" y="41"/>
                </a:cubicBezTo>
                <a:cubicBezTo>
                  <a:pt x="30" y="44"/>
                  <a:pt x="25" y="47"/>
                  <a:pt x="21" y="51"/>
                </a:cubicBezTo>
                <a:cubicBezTo>
                  <a:pt x="21" y="50"/>
                  <a:pt x="20" y="49"/>
                  <a:pt x="20" y="49"/>
                </a:cubicBezTo>
                <a:close/>
                <a:moveTo>
                  <a:pt x="18" y="46"/>
                </a:moveTo>
                <a:cubicBezTo>
                  <a:pt x="25" y="43"/>
                  <a:pt x="30" y="39"/>
                  <a:pt x="37" y="35"/>
                </a:cubicBezTo>
                <a:cubicBezTo>
                  <a:pt x="39" y="34"/>
                  <a:pt x="40" y="33"/>
                  <a:pt x="42" y="32"/>
                </a:cubicBezTo>
                <a:cubicBezTo>
                  <a:pt x="35" y="37"/>
                  <a:pt x="26" y="41"/>
                  <a:pt x="19" y="47"/>
                </a:cubicBezTo>
                <a:cubicBezTo>
                  <a:pt x="19" y="47"/>
                  <a:pt x="18" y="46"/>
                  <a:pt x="18" y="46"/>
                </a:cubicBezTo>
                <a:close/>
                <a:moveTo>
                  <a:pt x="16" y="42"/>
                </a:moveTo>
                <a:cubicBezTo>
                  <a:pt x="16" y="42"/>
                  <a:pt x="16" y="42"/>
                  <a:pt x="16" y="42"/>
                </a:cubicBezTo>
                <a:cubicBezTo>
                  <a:pt x="23" y="39"/>
                  <a:pt x="29" y="35"/>
                  <a:pt x="35" y="31"/>
                </a:cubicBezTo>
                <a:cubicBezTo>
                  <a:pt x="34" y="31"/>
                  <a:pt x="34" y="32"/>
                  <a:pt x="34" y="32"/>
                </a:cubicBezTo>
                <a:cubicBezTo>
                  <a:pt x="28" y="36"/>
                  <a:pt x="23" y="40"/>
                  <a:pt x="18" y="45"/>
                </a:cubicBezTo>
                <a:cubicBezTo>
                  <a:pt x="17" y="44"/>
                  <a:pt x="16" y="43"/>
                  <a:pt x="16" y="42"/>
                </a:cubicBezTo>
                <a:close/>
                <a:moveTo>
                  <a:pt x="39" y="23"/>
                </a:moveTo>
                <a:cubicBezTo>
                  <a:pt x="43" y="21"/>
                  <a:pt x="46" y="18"/>
                  <a:pt x="50" y="15"/>
                </a:cubicBezTo>
                <a:cubicBezTo>
                  <a:pt x="51" y="15"/>
                  <a:pt x="51" y="15"/>
                  <a:pt x="51" y="14"/>
                </a:cubicBezTo>
                <a:cubicBezTo>
                  <a:pt x="51" y="14"/>
                  <a:pt x="52" y="14"/>
                  <a:pt x="52" y="14"/>
                </a:cubicBezTo>
                <a:cubicBezTo>
                  <a:pt x="52" y="15"/>
                  <a:pt x="52" y="16"/>
                  <a:pt x="52" y="17"/>
                </a:cubicBezTo>
                <a:cubicBezTo>
                  <a:pt x="52" y="17"/>
                  <a:pt x="52" y="18"/>
                  <a:pt x="51" y="18"/>
                </a:cubicBezTo>
                <a:cubicBezTo>
                  <a:pt x="45" y="21"/>
                  <a:pt x="41" y="27"/>
                  <a:pt x="35" y="30"/>
                </a:cubicBezTo>
                <a:cubicBezTo>
                  <a:pt x="31" y="32"/>
                  <a:pt x="27" y="35"/>
                  <a:pt x="24" y="37"/>
                </a:cubicBezTo>
                <a:cubicBezTo>
                  <a:pt x="22" y="38"/>
                  <a:pt x="20" y="39"/>
                  <a:pt x="19" y="40"/>
                </a:cubicBezTo>
                <a:cubicBezTo>
                  <a:pt x="15" y="41"/>
                  <a:pt x="19" y="39"/>
                  <a:pt x="20" y="38"/>
                </a:cubicBezTo>
                <a:cubicBezTo>
                  <a:pt x="26" y="34"/>
                  <a:pt x="32" y="30"/>
                  <a:pt x="37" y="25"/>
                </a:cubicBezTo>
                <a:cubicBezTo>
                  <a:pt x="38" y="24"/>
                  <a:pt x="39" y="24"/>
                  <a:pt x="39" y="23"/>
                </a:cubicBezTo>
                <a:close/>
                <a:moveTo>
                  <a:pt x="51" y="8"/>
                </a:moveTo>
                <a:cubicBezTo>
                  <a:pt x="52" y="9"/>
                  <a:pt x="52" y="11"/>
                  <a:pt x="52" y="13"/>
                </a:cubicBezTo>
                <a:cubicBezTo>
                  <a:pt x="52" y="13"/>
                  <a:pt x="52" y="13"/>
                  <a:pt x="52" y="13"/>
                </a:cubicBezTo>
                <a:cubicBezTo>
                  <a:pt x="48" y="15"/>
                  <a:pt x="44" y="18"/>
                  <a:pt x="41" y="21"/>
                </a:cubicBezTo>
                <a:cubicBezTo>
                  <a:pt x="36" y="24"/>
                  <a:pt x="32" y="27"/>
                  <a:pt x="27" y="30"/>
                </a:cubicBezTo>
                <a:cubicBezTo>
                  <a:pt x="24" y="32"/>
                  <a:pt x="21" y="33"/>
                  <a:pt x="18" y="35"/>
                </a:cubicBezTo>
                <a:cubicBezTo>
                  <a:pt x="19" y="34"/>
                  <a:pt x="20" y="33"/>
                  <a:pt x="21" y="32"/>
                </a:cubicBezTo>
                <a:cubicBezTo>
                  <a:pt x="31" y="24"/>
                  <a:pt x="43" y="18"/>
                  <a:pt x="51" y="8"/>
                </a:cubicBezTo>
                <a:close/>
                <a:moveTo>
                  <a:pt x="32" y="24"/>
                </a:moveTo>
                <a:cubicBezTo>
                  <a:pt x="35" y="21"/>
                  <a:pt x="38" y="19"/>
                  <a:pt x="41" y="16"/>
                </a:cubicBezTo>
                <a:cubicBezTo>
                  <a:pt x="44" y="13"/>
                  <a:pt x="48" y="11"/>
                  <a:pt x="50" y="8"/>
                </a:cubicBezTo>
                <a:cubicBezTo>
                  <a:pt x="45" y="15"/>
                  <a:pt x="38" y="19"/>
                  <a:pt x="32" y="24"/>
                </a:cubicBezTo>
                <a:close/>
                <a:moveTo>
                  <a:pt x="48" y="26"/>
                </a:moveTo>
                <a:cubicBezTo>
                  <a:pt x="44" y="30"/>
                  <a:pt x="39" y="33"/>
                  <a:pt x="35" y="35"/>
                </a:cubicBezTo>
                <a:cubicBezTo>
                  <a:pt x="32" y="37"/>
                  <a:pt x="29" y="39"/>
                  <a:pt x="26" y="41"/>
                </a:cubicBezTo>
                <a:cubicBezTo>
                  <a:pt x="24" y="42"/>
                  <a:pt x="20" y="43"/>
                  <a:pt x="19" y="45"/>
                </a:cubicBezTo>
                <a:cubicBezTo>
                  <a:pt x="24" y="40"/>
                  <a:pt x="30" y="36"/>
                  <a:pt x="35" y="31"/>
                </a:cubicBezTo>
                <a:cubicBezTo>
                  <a:pt x="41" y="28"/>
                  <a:pt x="46" y="23"/>
                  <a:pt x="51" y="19"/>
                </a:cubicBezTo>
                <a:cubicBezTo>
                  <a:pt x="50" y="22"/>
                  <a:pt x="49" y="24"/>
                  <a:pt x="48" y="26"/>
                </a:cubicBezTo>
                <a:close/>
                <a:moveTo>
                  <a:pt x="41" y="39"/>
                </a:moveTo>
                <a:cubicBezTo>
                  <a:pt x="38" y="42"/>
                  <a:pt x="34" y="45"/>
                  <a:pt x="31" y="47"/>
                </a:cubicBezTo>
                <a:cubicBezTo>
                  <a:pt x="30" y="48"/>
                  <a:pt x="29" y="49"/>
                  <a:pt x="28" y="49"/>
                </a:cubicBezTo>
                <a:cubicBezTo>
                  <a:pt x="30" y="47"/>
                  <a:pt x="33" y="45"/>
                  <a:pt x="35" y="43"/>
                </a:cubicBezTo>
                <a:cubicBezTo>
                  <a:pt x="37" y="41"/>
                  <a:pt x="40" y="39"/>
                  <a:pt x="42" y="37"/>
                </a:cubicBezTo>
                <a:cubicBezTo>
                  <a:pt x="42" y="38"/>
                  <a:pt x="41" y="39"/>
                  <a:pt x="41" y="39"/>
                </a:cubicBezTo>
                <a:close/>
                <a:moveTo>
                  <a:pt x="44" y="35"/>
                </a:moveTo>
                <a:cubicBezTo>
                  <a:pt x="43" y="35"/>
                  <a:pt x="43" y="35"/>
                  <a:pt x="43" y="35"/>
                </a:cubicBezTo>
                <a:cubicBezTo>
                  <a:pt x="43" y="35"/>
                  <a:pt x="43" y="35"/>
                  <a:pt x="42" y="36"/>
                </a:cubicBezTo>
                <a:cubicBezTo>
                  <a:pt x="40" y="38"/>
                  <a:pt x="37" y="40"/>
                  <a:pt x="35" y="42"/>
                </a:cubicBezTo>
                <a:cubicBezTo>
                  <a:pt x="32" y="44"/>
                  <a:pt x="30" y="46"/>
                  <a:pt x="27" y="48"/>
                </a:cubicBezTo>
                <a:cubicBezTo>
                  <a:pt x="25" y="49"/>
                  <a:pt x="23" y="50"/>
                  <a:pt x="21" y="51"/>
                </a:cubicBezTo>
                <a:cubicBezTo>
                  <a:pt x="23" y="50"/>
                  <a:pt x="25" y="48"/>
                  <a:pt x="27" y="47"/>
                </a:cubicBezTo>
                <a:cubicBezTo>
                  <a:pt x="33" y="43"/>
                  <a:pt x="40" y="38"/>
                  <a:pt x="45" y="32"/>
                </a:cubicBezTo>
                <a:cubicBezTo>
                  <a:pt x="45" y="33"/>
                  <a:pt x="44" y="34"/>
                  <a:pt x="44" y="35"/>
                </a:cubicBezTo>
                <a:close/>
                <a:moveTo>
                  <a:pt x="46" y="30"/>
                </a:moveTo>
                <a:cubicBezTo>
                  <a:pt x="46" y="30"/>
                  <a:pt x="46" y="30"/>
                  <a:pt x="46" y="30"/>
                </a:cubicBezTo>
                <a:cubicBezTo>
                  <a:pt x="41" y="34"/>
                  <a:pt x="36" y="38"/>
                  <a:pt x="31" y="42"/>
                </a:cubicBezTo>
                <a:cubicBezTo>
                  <a:pt x="29" y="43"/>
                  <a:pt x="27" y="45"/>
                  <a:pt x="24" y="46"/>
                </a:cubicBezTo>
                <a:cubicBezTo>
                  <a:pt x="24" y="46"/>
                  <a:pt x="19" y="48"/>
                  <a:pt x="20" y="48"/>
                </a:cubicBezTo>
                <a:cubicBezTo>
                  <a:pt x="21" y="47"/>
                  <a:pt x="22" y="45"/>
                  <a:pt x="24" y="44"/>
                </a:cubicBezTo>
                <a:cubicBezTo>
                  <a:pt x="31" y="39"/>
                  <a:pt x="40" y="35"/>
                  <a:pt x="47" y="29"/>
                </a:cubicBezTo>
                <a:cubicBezTo>
                  <a:pt x="47" y="29"/>
                  <a:pt x="46" y="30"/>
                  <a:pt x="46" y="30"/>
                </a:cubicBezTo>
                <a:close/>
                <a:moveTo>
                  <a:pt x="50" y="7"/>
                </a:moveTo>
                <a:cubicBezTo>
                  <a:pt x="44" y="13"/>
                  <a:pt x="37" y="18"/>
                  <a:pt x="31" y="24"/>
                </a:cubicBezTo>
                <a:cubicBezTo>
                  <a:pt x="27" y="27"/>
                  <a:pt x="23" y="30"/>
                  <a:pt x="19" y="33"/>
                </a:cubicBezTo>
                <a:cubicBezTo>
                  <a:pt x="17" y="34"/>
                  <a:pt x="15" y="35"/>
                  <a:pt x="13" y="36"/>
                </a:cubicBezTo>
                <a:cubicBezTo>
                  <a:pt x="14" y="35"/>
                  <a:pt x="16" y="33"/>
                  <a:pt x="17" y="32"/>
                </a:cubicBezTo>
                <a:cubicBezTo>
                  <a:pt x="17" y="32"/>
                  <a:pt x="17" y="32"/>
                  <a:pt x="17" y="31"/>
                </a:cubicBezTo>
                <a:cubicBezTo>
                  <a:pt x="19" y="30"/>
                  <a:pt x="21" y="29"/>
                  <a:pt x="23" y="27"/>
                </a:cubicBezTo>
                <a:cubicBezTo>
                  <a:pt x="27" y="24"/>
                  <a:pt x="32" y="20"/>
                  <a:pt x="36" y="17"/>
                </a:cubicBezTo>
                <a:cubicBezTo>
                  <a:pt x="41" y="14"/>
                  <a:pt x="46" y="11"/>
                  <a:pt x="48" y="5"/>
                </a:cubicBezTo>
                <a:cubicBezTo>
                  <a:pt x="49" y="6"/>
                  <a:pt x="50" y="6"/>
                  <a:pt x="50" y="7"/>
                </a:cubicBezTo>
                <a:close/>
                <a:moveTo>
                  <a:pt x="12" y="35"/>
                </a:moveTo>
                <a:cubicBezTo>
                  <a:pt x="13" y="34"/>
                  <a:pt x="13" y="34"/>
                  <a:pt x="14" y="33"/>
                </a:cubicBezTo>
                <a:cubicBezTo>
                  <a:pt x="14" y="34"/>
                  <a:pt x="13" y="35"/>
                  <a:pt x="12" y="35"/>
                </a:cubicBezTo>
                <a:cubicBezTo>
                  <a:pt x="12" y="35"/>
                  <a:pt x="12" y="35"/>
                  <a:pt x="12" y="35"/>
                </a:cubicBezTo>
                <a:close/>
                <a:moveTo>
                  <a:pt x="10" y="30"/>
                </a:moveTo>
                <a:cubicBezTo>
                  <a:pt x="13" y="29"/>
                  <a:pt x="15" y="27"/>
                  <a:pt x="17" y="25"/>
                </a:cubicBezTo>
                <a:cubicBezTo>
                  <a:pt x="20" y="24"/>
                  <a:pt x="23" y="22"/>
                  <a:pt x="25" y="20"/>
                </a:cubicBezTo>
                <a:cubicBezTo>
                  <a:pt x="21" y="25"/>
                  <a:pt x="16" y="29"/>
                  <a:pt x="11" y="34"/>
                </a:cubicBezTo>
                <a:cubicBezTo>
                  <a:pt x="11" y="32"/>
                  <a:pt x="10" y="31"/>
                  <a:pt x="10" y="30"/>
                </a:cubicBezTo>
                <a:close/>
                <a:moveTo>
                  <a:pt x="8" y="27"/>
                </a:moveTo>
                <a:cubicBezTo>
                  <a:pt x="13" y="25"/>
                  <a:pt x="17" y="21"/>
                  <a:pt x="21" y="18"/>
                </a:cubicBezTo>
                <a:cubicBezTo>
                  <a:pt x="22" y="18"/>
                  <a:pt x="24" y="16"/>
                  <a:pt x="22" y="18"/>
                </a:cubicBezTo>
                <a:cubicBezTo>
                  <a:pt x="20" y="19"/>
                  <a:pt x="19" y="21"/>
                  <a:pt x="18" y="22"/>
                </a:cubicBezTo>
                <a:cubicBezTo>
                  <a:pt x="15" y="24"/>
                  <a:pt x="12" y="27"/>
                  <a:pt x="10" y="30"/>
                </a:cubicBezTo>
                <a:cubicBezTo>
                  <a:pt x="9" y="29"/>
                  <a:pt x="9" y="28"/>
                  <a:pt x="8" y="27"/>
                </a:cubicBezTo>
                <a:close/>
                <a:moveTo>
                  <a:pt x="7" y="23"/>
                </a:moveTo>
                <a:cubicBezTo>
                  <a:pt x="12" y="21"/>
                  <a:pt x="16" y="17"/>
                  <a:pt x="21" y="14"/>
                </a:cubicBezTo>
                <a:cubicBezTo>
                  <a:pt x="24" y="13"/>
                  <a:pt x="19" y="16"/>
                  <a:pt x="19" y="16"/>
                </a:cubicBezTo>
                <a:cubicBezTo>
                  <a:pt x="18" y="17"/>
                  <a:pt x="17" y="18"/>
                  <a:pt x="15" y="20"/>
                </a:cubicBezTo>
                <a:cubicBezTo>
                  <a:pt x="13" y="22"/>
                  <a:pt x="10" y="24"/>
                  <a:pt x="8" y="26"/>
                </a:cubicBezTo>
                <a:cubicBezTo>
                  <a:pt x="8" y="25"/>
                  <a:pt x="7" y="24"/>
                  <a:pt x="7" y="23"/>
                </a:cubicBezTo>
                <a:close/>
                <a:moveTo>
                  <a:pt x="6" y="20"/>
                </a:moveTo>
                <a:cubicBezTo>
                  <a:pt x="8" y="18"/>
                  <a:pt x="11" y="17"/>
                  <a:pt x="13" y="15"/>
                </a:cubicBezTo>
                <a:cubicBezTo>
                  <a:pt x="14" y="14"/>
                  <a:pt x="16" y="13"/>
                  <a:pt x="17" y="12"/>
                </a:cubicBezTo>
                <a:cubicBezTo>
                  <a:pt x="18" y="11"/>
                  <a:pt x="22" y="8"/>
                  <a:pt x="18" y="12"/>
                </a:cubicBezTo>
                <a:cubicBezTo>
                  <a:pt x="15" y="16"/>
                  <a:pt x="10" y="19"/>
                  <a:pt x="7" y="22"/>
                </a:cubicBezTo>
                <a:cubicBezTo>
                  <a:pt x="6" y="21"/>
                  <a:pt x="6" y="21"/>
                  <a:pt x="6" y="20"/>
                </a:cubicBezTo>
                <a:close/>
                <a:moveTo>
                  <a:pt x="5" y="13"/>
                </a:moveTo>
                <a:cubicBezTo>
                  <a:pt x="7" y="11"/>
                  <a:pt x="8" y="10"/>
                  <a:pt x="10" y="9"/>
                </a:cubicBezTo>
                <a:cubicBezTo>
                  <a:pt x="12" y="7"/>
                  <a:pt x="16" y="4"/>
                  <a:pt x="12" y="9"/>
                </a:cubicBezTo>
                <a:cubicBezTo>
                  <a:pt x="10" y="11"/>
                  <a:pt x="7" y="13"/>
                  <a:pt x="5" y="15"/>
                </a:cubicBezTo>
                <a:cubicBezTo>
                  <a:pt x="5" y="14"/>
                  <a:pt x="5" y="13"/>
                  <a:pt x="5" y="13"/>
                </a:cubicBezTo>
                <a:close/>
                <a:moveTo>
                  <a:pt x="5" y="18"/>
                </a:moveTo>
                <a:cubicBezTo>
                  <a:pt x="5" y="17"/>
                  <a:pt x="5" y="17"/>
                  <a:pt x="5" y="17"/>
                </a:cubicBezTo>
                <a:cubicBezTo>
                  <a:pt x="9" y="15"/>
                  <a:pt x="12" y="11"/>
                  <a:pt x="16" y="8"/>
                </a:cubicBezTo>
                <a:cubicBezTo>
                  <a:pt x="19" y="6"/>
                  <a:pt x="14" y="12"/>
                  <a:pt x="13" y="13"/>
                </a:cubicBezTo>
                <a:cubicBezTo>
                  <a:pt x="11" y="15"/>
                  <a:pt x="8" y="17"/>
                  <a:pt x="6" y="19"/>
                </a:cubicBezTo>
                <a:cubicBezTo>
                  <a:pt x="6" y="18"/>
                  <a:pt x="5" y="18"/>
                  <a:pt x="5" y="18"/>
                </a:cubicBezTo>
                <a:close/>
                <a:moveTo>
                  <a:pt x="22" y="13"/>
                </a:moveTo>
                <a:cubicBezTo>
                  <a:pt x="20" y="14"/>
                  <a:pt x="17" y="15"/>
                  <a:pt x="15" y="17"/>
                </a:cubicBezTo>
                <a:cubicBezTo>
                  <a:pt x="12" y="19"/>
                  <a:pt x="9" y="21"/>
                  <a:pt x="7" y="23"/>
                </a:cubicBezTo>
                <a:cubicBezTo>
                  <a:pt x="7" y="23"/>
                  <a:pt x="7" y="23"/>
                  <a:pt x="7" y="23"/>
                </a:cubicBezTo>
                <a:cubicBezTo>
                  <a:pt x="11" y="18"/>
                  <a:pt x="17" y="16"/>
                  <a:pt x="21" y="10"/>
                </a:cubicBezTo>
                <a:cubicBezTo>
                  <a:pt x="21" y="11"/>
                  <a:pt x="22" y="12"/>
                  <a:pt x="22" y="13"/>
                </a:cubicBezTo>
                <a:close/>
                <a:moveTo>
                  <a:pt x="24" y="16"/>
                </a:moveTo>
                <a:cubicBezTo>
                  <a:pt x="19" y="18"/>
                  <a:pt x="15" y="22"/>
                  <a:pt x="11" y="25"/>
                </a:cubicBezTo>
                <a:cubicBezTo>
                  <a:pt x="10" y="25"/>
                  <a:pt x="8" y="27"/>
                  <a:pt x="10" y="25"/>
                </a:cubicBezTo>
                <a:cubicBezTo>
                  <a:pt x="12" y="23"/>
                  <a:pt x="13" y="22"/>
                  <a:pt x="14" y="21"/>
                </a:cubicBezTo>
                <a:cubicBezTo>
                  <a:pt x="17" y="19"/>
                  <a:pt x="20" y="16"/>
                  <a:pt x="23" y="14"/>
                </a:cubicBezTo>
                <a:cubicBezTo>
                  <a:pt x="23" y="14"/>
                  <a:pt x="24" y="15"/>
                  <a:pt x="24" y="16"/>
                </a:cubicBezTo>
                <a:close/>
                <a:moveTo>
                  <a:pt x="25" y="19"/>
                </a:moveTo>
                <a:cubicBezTo>
                  <a:pt x="20" y="22"/>
                  <a:pt x="16" y="26"/>
                  <a:pt x="11" y="29"/>
                </a:cubicBezTo>
                <a:cubicBezTo>
                  <a:pt x="16" y="26"/>
                  <a:pt x="20" y="21"/>
                  <a:pt x="24" y="17"/>
                </a:cubicBezTo>
                <a:cubicBezTo>
                  <a:pt x="25" y="17"/>
                  <a:pt x="25" y="18"/>
                  <a:pt x="25" y="19"/>
                </a:cubicBezTo>
                <a:close/>
                <a:moveTo>
                  <a:pt x="26" y="20"/>
                </a:moveTo>
                <a:cubicBezTo>
                  <a:pt x="26" y="21"/>
                  <a:pt x="26" y="21"/>
                  <a:pt x="27" y="21"/>
                </a:cubicBezTo>
                <a:cubicBezTo>
                  <a:pt x="27" y="21"/>
                  <a:pt x="27" y="21"/>
                  <a:pt x="27" y="21"/>
                </a:cubicBezTo>
                <a:cubicBezTo>
                  <a:pt x="26" y="22"/>
                  <a:pt x="25" y="23"/>
                  <a:pt x="24" y="24"/>
                </a:cubicBezTo>
                <a:cubicBezTo>
                  <a:pt x="24" y="25"/>
                  <a:pt x="23" y="26"/>
                  <a:pt x="22" y="26"/>
                </a:cubicBezTo>
                <a:cubicBezTo>
                  <a:pt x="20" y="28"/>
                  <a:pt x="18" y="29"/>
                  <a:pt x="16" y="31"/>
                </a:cubicBezTo>
                <a:cubicBezTo>
                  <a:pt x="16" y="32"/>
                  <a:pt x="15" y="32"/>
                  <a:pt x="15" y="32"/>
                </a:cubicBezTo>
                <a:cubicBezTo>
                  <a:pt x="14" y="33"/>
                  <a:pt x="11" y="35"/>
                  <a:pt x="13" y="32"/>
                </a:cubicBezTo>
                <a:cubicBezTo>
                  <a:pt x="17" y="28"/>
                  <a:pt x="22" y="24"/>
                  <a:pt x="26" y="20"/>
                </a:cubicBezTo>
                <a:cubicBezTo>
                  <a:pt x="26" y="20"/>
                  <a:pt x="26" y="20"/>
                  <a:pt x="26" y="20"/>
                </a:cubicBezTo>
                <a:close/>
                <a:moveTo>
                  <a:pt x="32" y="16"/>
                </a:moveTo>
                <a:cubicBezTo>
                  <a:pt x="35" y="14"/>
                  <a:pt x="37" y="13"/>
                  <a:pt x="40" y="11"/>
                </a:cubicBezTo>
                <a:cubicBezTo>
                  <a:pt x="39" y="12"/>
                  <a:pt x="37" y="13"/>
                  <a:pt x="36" y="15"/>
                </a:cubicBezTo>
                <a:cubicBezTo>
                  <a:pt x="34" y="16"/>
                  <a:pt x="32" y="17"/>
                  <a:pt x="31" y="18"/>
                </a:cubicBezTo>
                <a:cubicBezTo>
                  <a:pt x="31" y="18"/>
                  <a:pt x="31" y="17"/>
                  <a:pt x="32" y="16"/>
                </a:cubicBezTo>
                <a:close/>
                <a:moveTo>
                  <a:pt x="28" y="22"/>
                </a:moveTo>
                <a:cubicBezTo>
                  <a:pt x="28" y="22"/>
                  <a:pt x="28" y="22"/>
                  <a:pt x="28" y="22"/>
                </a:cubicBezTo>
                <a:cubicBezTo>
                  <a:pt x="28" y="22"/>
                  <a:pt x="27" y="22"/>
                  <a:pt x="27" y="23"/>
                </a:cubicBezTo>
                <a:cubicBezTo>
                  <a:pt x="27" y="22"/>
                  <a:pt x="28" y="22"/>
                  <a:pt x="28" y="22"/>
                </a:cubicBezTo>
                <a:close/>
                <a:moveTo>
                  <a:pt x="30" y="20"/>
                </a:moveTo>
                <a:cubicBezTo>
                  <a:pt x="32" y="18"/>
                  <a:pt x="34" y="17"/>
                  <a:pt x="36" y="15"/>
                </a:cubicBezTo>
                <a:cubicBezTo>
                  <a:pt x="38" y="14"/>
                  <a:pt x="40" y="12"/>
                  <a:pt x="42" y="11"/>
                </a:cubicBezTo>
                <a:cubicBezTo>
                  <a:pt x="43" y="10"/>
                  <a:pt x="45" y="8"/>
                  <a:pt x="46" y="7"/>
                </a:cubicBezTo>
                <a:cubicBezTo>
                  <a:pt x="46" y="6"/>
                  <a:pt x="47" y="6"/>
                  <a:pt x="47" y="6"/>
                </a:cubicBezTo>
                <a:cubicBezTo>
                  <a:pt x="47" y="6"/>
                  <a:pt x="47" y="6"/>
                  <a:pt x="46" y="7"/>
                </a:cubicBezTo>
                <a:cubicBezTo>
                  <a:pt x="46" y="9"/>
                  <a:pt x="44" y="10"/>
                  <a:pt x="43" y="11"/>
                </a:cubicBezTo>
                <a:cubicBezTo>
                  <a:pt x="41" y="13"/>
                  <a:pt x="38" y="15"/>
                  <a:pt x="36" y="17"/>
                </a:cubicBezTo>
                <a:cubicBezTo>
                  <a:pt x="34" y="18"/>
                  <a:pt x="32" y="19"/>
                  <a:pt x="30" y="21"/>
                </a:cubicBezTo>
                <a:cubicBezTo>
                  <a:pt x="30" y="21"/>
                  <a:pt x="30" y="20"/>
                  <a:pt x="30" y="20"/>
                </a:cubicBezTo>
                <a:close/>
                <a:moveTo>
                  <a:pt x="43" y="6"/>
                </a:moveTo>
                <a:cubicBezTo>
                  <a:pt x="44" y="6"/>
                  <a:pt x="46" y="5"/>
                  <a:pt x="46" y="5"/>
                </a:cubicBezTo>
                <a:cubicBezTo>
                  <a:pt x="45" y="6"/>
                  <a:pt x="44" y="7"/>
                  <a:pt x="43" y="8"/>
                </a:cubicBezTo>
                <a:cubicBezTo>
                  <a:pt x="41" y="10"/>
                  <a:pt x="38" y="11"/>
                  <a:pt x="36" y="13"/>
                </a:cubicBezTo>
                <a:cubicBezTo>
                  <a:pt x="34" y="14"/>
                  <a:pt x="33" y="14"/>
                  <a:pt x="32" y="15"/>
                </a:cubicBezTo>
                <a:cubicBezTo>
                  <a:pt x="33" y="15"/>
                  <a:pt x="33" y="14"/>
                  <a:pt x="34" y="14"/>
                </a:cubicBezTo>
                <a:cubicBezTo>
                  <a:pt x="37" y="11"/>
                  <a:pt x="40" y="8"/>
                  <a:pt x="43" y="6"/>
                </a:cubicBezTo>
                <a:close/>
                <a:moveTo>
                  <a:pt x="41" y="6"/>
                </a:moveTo>
                <a:cubicBezTo>
                  <a:pt x="38" y="8"/>
                  <a:pt x="36" y="10"/>
                  <a:pt x="34" y="12"/>
                </a:cubicBezTo>
                <a:cubicBezTo>
                  <a:pt x="36" y="10"/>
                  <a:pt x="38" y="7"/>
                  <a:pt x="41" y="6"/>
                </a:cubicBezTo>
                <a:close/>
                <a:moveTo>
                  <a:pt x="20" y="9"/>
                </a:moveTo>
                <a:cubicBezTo>
                  <a:pt x="16" y="12"/>
                  <a:pt x="10" y="16"/>
                  <a:pt x="6" y="19"/>
                </a:cubicBezTo>
                <a:cubicBezTo>
                  <a:pt x="11" y="16"/>
                  <a:pt x="15" y="12"/>
                  <a:pt x="19" y="7"/>
                </a:cubicBezTo>
                <a:cubicBezTo>
                  <a:pt x="19" y="8"/>
                  <a:pt x="20" y="8"/>
                  <a:pt x="20" y="9"/>
                </a:cubicBezTo>
                <a:close/>
                <a:moveTo>
                  <a:pt x="18" y="7"/>
                </a:moveTo>
                <a:cubicBezTo>
                  <a:pt x="13" y="9"/>
                  <a:pt x="10" y="13"/>
                  <a:pt x="5" y="16"/>
                </a:cubicBezTo>
                <a:cubicBezTo>
                  <a:pt x="7" y="15"/>
                  <a:pt x="9" y="12"/>
                  <a:pt x="11" y="11"/>
                </a:cubicBezTo>
                <a:cubicBezTo>
                  <a:pt x="13" y="9"/>
                  <a:pt x="14" y="8"/>
                  <a:pt x="15" y="5"/>
                </a:cubicBezTo>
                <a:cubicBezTo>
                  <a:pt x="15" y="5"/>
                  <a:pt x="15" y="5"/>
                  <a:pt x="15" y="5"/>
                </a:cubicBezTo>
                <a:cubicBezTo>
                  <a:pt x="16" y="5"/>
                  <a:pt x="17" y="6"/>
                  <a:pt x="18" y="7"/>
                </a:cubicBezTo>
                <a:close/>
                <a:moveTo>
                  <a:pt x="15" y="5"/>
                </a:moveTo>
                <a:cubicBezTo>
                  <a:pt x="11" y="7"/>
                  <a:pt x="8" y="9"/>
                  <a:pt x="5" y="12"/>
                </a:cubicBezTo>
                <a:cubicBezTo>
                  <a:pt x="6" y="7"/>
                  <a:pt x="9" y="3"/>
                  <a:pt x="15" y="5"/>
                </a:cubicBezTo>
                <a:close/>
                <a:moveTo>
                  <a:pt x="13" y="36"/>
                </a:moveTo>
                <a:cubicBezTo>
                  <a:pt x="16" y="35"/>
                  <a:pt x="18" y="34"/>
                  <a:pt x="20" y="32"/>
                </a:cubicBezTo>
                <a:cubicBezTo>
                  <a:pt x="18" y="34"/>
                  <a:pt x="16" y="36"/>
                  <a:pt x="15" y="38"/>
                </a:cubicBezTo>
                <a:cubicBezTo>
                  <a:pt x="14" y="38"/>
                  <a:pt x="15" y="39"/>
                  <a:pt x="15" y="38"/>
                </a:cubicBezTo>
                <a:cubicBezTo>
                  <a:pt x="21" y="34"/>
                  <a:pt x="28" y="30"/>
                  <a:pt x="35" y="26"/>
                </a:cubicBezTo>
                <a:cubicBezTo>
                  <a:pt x="35" y="26"/>
                  <a:pt x="35" y="26"/>
                  <a:pt x="35" y="26"/>
                </a:cubicBezTo>
                <a:cubicBezTo>
                  <a:pt x="35" y="26"/>
                  <a:pt x="35" y="26"/>
                  <a:pt x="35" y="27"/>
                </a:cubicBezTo>
                <a:cubicBezTo>
                  <a:pt x="29" y="32"/>
                  <a:pt x="21" y="36"/>
                  <a:pt x="16" y="41"/>
                </a:cubicBezTo>
                <a:cubicBezTo>
                  <a:pt x="16" y="41"/>
                  <a:pt x="16" y="41"/>
                  <a:pt x="16" y="41"/>
                </a:cubicBezTo>
                <a:cubicBezTo>
                  <a:pt x="15" y="41"/>
                  <a:pt x="15" y="40"/>
                  <a:pt x="15" y="40"/>
                </a:cubicBezTo>
                <a:cubicBezTo>
                  <a:pt x="14" y="38"/>
                  <a:pt x="14" y="37"/>
                  <a:pt x="13"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48" name="Freeform 144"/>
          <p:cNvSpPr>
            <a:spLocks noEditPoints="1"/>
          </p:cNvSpPr>
          <p:nvPr/>
        </p:nvSpPr>
        <p:spPr bwMode="auto">
          <a:xfrm>
            <a:off x="2216150" y="2625725"/>
            <a:ext cx="209550" cy="241300"/>
          </a:xfrm>
          <a:custGeom>
            <a:gdLst>
              <a:gd fmla="*/ 17 w 56" name="T0"/>
              <a:gd fmla="*/ 3 h 64" name="T1"/>
              <a:gd fmla="*/ 25 w 56" name="T2"/>
              <a:gd fmla="*/ 63 h 64" name="T3"/>
              <a:gd fmla="*/ 55 w 56" name="T4"/>
              <a:gd fmla="*/ 10 h 64" name="T5"/>
              <a:gd fmla="*/ 27 w 56" name="T6"/>
              <a:gd fmla="*/ 60 h 64" name="T7"/>
              <a:gd fmla="*/ 30 w 56" name="T8"/>
              <a:gd fmla="*/ 51 h 64" name="T9"/>
              <a:gd fmla="*/ 35 w 56" name="T10"/>
              <a:gd fmla="*/ 48 h 64" name="T11"/>
              <a:gd fmla="*/ 37 w 56" name="T12"/>
              <a:gd fmla="*/ 46 h 64" name="T13"/>
              <a:gd fmla="*/ 24 w 56" name="T14"/>
              <a:gd fmla="*/ 56 h 64" name="T15"/>
              <a:gd fmla="*/ 24 w 56" name="T16"/>
              <a:gd fmla="*/ 56 h 64" name="T17"/>
              <a:gd fmla="*/ 21 w 56" name="T18"/>
              <a:gd fmla="*/ 52 h 64" name="T19"/>
              <a:gd fmla="*/ 34 w 56" name="T20"/>
              <a:gd fmla="*/ 41 h 64" name="T21"/>
              <a:gd fmla="*/ 36 w 56" name="T22"/>
              <a:gd fmla="*/ 35 h 64" name="T23"/>
              <a:gd fmla="*/ 16 w 56" name="T24"/>
              <a:gd fmla="*/ 42 h 64" name="T25"/>
              <a:gd fmla="*/ 17 w 56" name="T26"/>
              <a:gd fmla="*/ 45 h 64" name="T27"/>
              <a:gd fmla="*/ 51 w 56" name="T28"/>
              <a:gd fmla="*/ 15 h 64" name="T29"/>
              <a:gd fmla="*/ 34 w 56" name="T30"/>
              <a:gd fmla="*/ 31 h 64" name="T31"/>
              <a:gd fmla="*/ 37 w 56" name="T32"/>
              <a:gd fmla="*/ 25 h 64" name="T33"/>
              <a:gd fmla="*/ 52 w 56" name="T34"/>
              <a:gd fmla="*/ 13 h 64" name="T35"/>
              <a:gd fmla="*/ 21 w 56" name="T36"/>
              <a:gd fmla="*/ 33 h 64" name="T37"/>
              <a:gd fmla="*/ 50 w 56" name="T38"/>
              <a:gd fmla="*/ 8 h 64" name="T39"/>
              <a:gd fmla="*/ 26 w 56" name="T40"/>
              <a:gd fmla="*/ 41 h 64" name="T41"/>
              <a:gd fmla="*/ 48 w 56" name="T42"/>
              <a:gd fmla="*/ 27 h 64" name="T43"/>
              <a:gd fmla="*/ 35 w 56" name="T44"/>
              <a:gd fmla="*/ 43 h 64" name="T45"/>
              <a:gd fmla="*/ 43 w 56" name="T46"/>
              <a:gd fmla="*/ 36 h 64" name="T47"/>
              <a:gd fmla="*/ 21 w 56" name="T48"/>
              <a:gd fmla="*/ 51 h 64" name="T49"/>
              <a:gd fmla="*/ 46 w 56" name="T50"/>
              <a:gd fmla="*/ 31 h 64" name="T51"/>
              <a:gd fmla="*/ 19 w 56" name="T52"/>
              <a:gd fmla="*/ 48 h 64" name="T53"/>
              <a:gd fmla="*/ 50 w 56" name="T54"/>
              <a:gd fmla="*/ 7 h 64" name="T55"/>
              <a:gd fmla="*/ 17 w 56" name="T56"/>
              <a:gd fmla="*/ 32 h 64" name="T57"/>
              <a:gd fmla="*/ 48 w 56" name="T58"/>
              <a:gd fmla="*/ 6 h 64" name="T59"/>
              <a:gd fmla="*/ 12 w 56" name="T60"/>
              <a:gd fmla="*/ 36 h 64" name="T61"/>
              <a:gd fmla="*/ 25 w 56" name="T62"/>
              <a:gd fmla="*/ 20 h 64" name="T63"/>
              <a:gd fmla="*/ 21 w 56" name="T64"/>
              <a:gd fmla="*/ 18 h 64" name="T65"/>
              <a:gd fmla="*/ 8 w 56" name="T66"/>
              <a:gd fmla="*/ 27 h 64" name="T67"/>
              <a:gd fmla="*/ 15 w 56" name="T68"/>
              <a:gd fmla="*/ 20 h 64" name="T69"/>
              <a:gd fmla="*/ 13 w 56" name="T70"/>
              <a:gd fmla="*/ 15 h 64" name="T71"/>
              <a:gd fmla="*/ 6 w 56" name="T72"/>
              <a:gd fmla="*/ 20 h 64" name="T73"/>
              <a:gd fmla="*/ 5 w 56" name="T74"/>
              <a:gd fmla="*/ 15 h 64" name="T75"/>
              <a:gd fmla="*/ 16 w 56" name="T76"/>
              <a:gd fmla="*/ 9 h 64" name="T77"/>
              <a:gd fmla="*/ 22 w 56" name="T78"/>
              <a:gd fmla="*/ 13 h 64" name="T79"/>
              <a:gd fmla="*/ 21 w 56" name="T80"/>
              <a:gd fmla="*/ 10 h 64" name="T81"/>
              <a:gd fmla="*/ 10 w 56" name="T82"/>
              <a:gd fmla="*/ 25 h 64" name="T83"/>
              <a:gd fmla="*/ 25 w 56" name="T84"/>
              <a:gd fmla="*/ 19 h 64" name="T85"/>
              <a:gd fmla="*/ 26 w 56" name="T86"/>
              <a:gd fmla="*/ 21 h 64" name="T87"/>
              <a:gd fmla="*/ 22 w 56" name="T88"/>
              <a:gd fmla="*/ 27 h 64" name="T89"/>
              <a:gd fmla="*/ 26 w 56" name="T90"/>
              <a:gd fmla="*/ 20 h 64" name="T91"/>
              <a:gd fmla="*/ 35 w 56" name="T92"/>
              <a:gd fmla="*/ 15 h 64" name="T93"/>
              <a:gd fmla="*/ 28 w 56" name="T94"/>
              <a:gd fmla="*/ 22 h 64" name="T95"/>
              <a:gd fmla="*/ 36 w 56" name="T96"/>
              <a:gd fmla="*/ 16 h 64" name="T97"/>
              <a:gd fmla="*/ 46 w 56" name="T98"/>
              <a:gd fmla="*/ 7 h 64" name="T99"/>
              <a:gd fmla="*/ 30 w 56" name="T100"/>
              <a:gd fmla="*/ 20 h 64" name="T101"/>
              <a:gd fmla="*/ 35 w 56" name="T102"/>
              <a:gd fmla="*/ 13 h 64" name="T103"/>
              <a:gd fmla="*/ 41 w 56" name="T104"/>
              <a:gd fmla="*/ 6 h 64" name="T105"/>
              <a:gd fmla="*/ 6 w 56" name="T106"/>
              <a:gd fmla="*/ 20 h 64" name="T107"/>
              <a:gd fmla="*/ 5 w 56" name="T108"/>
              <a:gd fmla="*/ 16 h 64" name="T109"/>
              <a:gd fmla="*/ 18 w 56" name="T110"/>
              <a:gd fmla="*/ 7 h 64" name="T111"/>
              <a:gd fmla="*/ 13 w 56" name="T112"/>
              <a:gd fmla="*/ 37 h 64" name="T113"/>
              <a:gd fmla="*/ 35 w 56" name="T114"/>
              <a:gd fmla="*/ 27 h 64" name="T115"/>
              <a:gd fmla="*/ 15 w 56" name="T116"/>
              <a:gd fmla="*/ 42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6">
                <a:moveTo>
                  <a:pt x="55" y="10"/>
                </a:moveTo>
                <a:cubicBezTo>
                  <a:pt x="54" y="4"/>
                  <a:pt x="48" y="2"/>
                  <a:pt x="43" y="3"/>
                </a:cubicBezTo>
                <a:cubicBezTo>
                  <a:pt x="35" y="4"/>
                  <a:pt x="31" y="11"/>
                  <a:pt x="28" y="18"/>
                </a:cubicBezTo>
                <a:cubicBezTo>
                  <a:pt x="25" y="12"/>
                  <a:pt x="22" y="5"/>
                  <a:pt x="17" y="3"/>
                </a:cubicBezTo>
                <a:cubicBezTo>
                  <a:pt x="11" y="0"/>
                  <a:pt x="5" y="3"/>
                  <a:pt x="3" y="9"/>
                </a:cubicBezTo>
                <a:cubicBezTo>
                  <a:pt x="0" y="16"/>
                  <a:pt x="4" y="25"/>
                  <a:pt x="7" y="31"/>
                </a:cubicBezTo>
                <a:cubicBezTo>
                  <a:pt x="12" y="42"/>
                  <a:pt x="18" y="52"/>
                  <a:pt x="25" y="63"/>
                </a:cubicBezTo>
                <a:cubicBezTo>
                  <a:pt x="25" y="63"/>
                  <a:pt x="25" y="63"/>
                  <a:pt x="25" y="63"/>
                </a:cubicBezTo>
                <a:cubicBezTo>
                  <a:pt x="26" y="64"/>
                  <a:pt x="27" y="64"/>
                  <a:pt x="28" y="63"/>
                </a:cubicBezTo>
                <a:cubicBezTo>
                  <a:pt x="28" y="63"/>
                  <a:pt x="28" y="63"/>
                  <a:pt x="28" y="63"/>
                </a:cubicBezTo>
                <a:cubicBezTo>
                  <a:pt x="36" y="53"/>
                  <a:pt x="43" y="43"/>
                  <a:pt x="49" y="31"/>
                </a:cubicBezTo>
                <a:cubicBezTo>
                  <a:pt x="52" y="25"/>
                  <a:pt x="56" y="18"/>
                  <a:pt x="55" y="10"/>
                </a:cubicBezTo>
                <a:close/>
                <a:moveTo>
                  <a:pt x="27" y="60"/>
                </a:moveTo>
                <a:cubicBezTo>
                  <a:pt x="27" y="60"/>
                  <a:pt x="26" y="60"/>
                  <a:pt x="26" y="60"/>
                </a:cubicBezTo>
                <a:cubicBezTo>
                  <a:pt x="28" y="58"/>
                  <a:pt x="29" y="57"/>
                  <a:pt x="30" y="55"/>
                </a:cubicBezTo>
                <a:cubicBezTo>
                  <a:pt x="29" y="57"/>
                  <a:pt x="28" y="58"/>
                  <a:pt x="27" y="60"/>
                </a:cubicBezTo>
                <a:close/>
                <a:moveTo>
                  <a:pt x="24" y="56"/>
                </a:moveTo>
                <a:cubicBezTo>
                  <a:pt x="25" y="56"/>
                  <a:pt x="26" y="55"/>
                  <a:pt x="27" y="54"/>
                </a:cubicBezTo>
                <a:cubicBezTo>
                  <a:pt x="28" y="53"/>
                  <a:pt x="29" y="52"/>
                  <a:pt x="30" y="51"/>
                </a:cubicBezTo>
                <a:cubicBezTo>
                  <a:pt x="30" y="51"/>
                  <a:pt x="30" y="51"/>
                  <a:pt x="30" y="51"/>
                </a:cubicBezTo>
                <a:cubicBezTo>
                  <a:pt x="29" y="53"/>
                  <a:pt x="27" y="54"/>
                  <a:pt x="25" y="56"/>
                </a:cubicBezTo>
                <a:cubicBezTo>
                  <a:pt x="25" y="56"/>
                  <a:pt x="25" y="56"/>
                  <a:pt x="24" y="56"/>
                </a:cubicBezTo>
                <a:cubicBezTo>
                  <a:pt x="24" y="56"/>
                  <a:pt x="24" y="56"/>
                  <a:pt x="24" y="56"/>
                </a:cubicBezTo>
                <a:close/>
                <a:moveTo>
                  <a:pt x="35" y="48"/>
                </a:moveTo>
                <a:cubicBezTo>
                  <a:pt x="32" y="51"/>
                  <a:pt x="29" y="55"/>
                  <a:pt x="26" y="59"/>
                </a:cubicBezTo>
                <a:cubicBezTo>
                  <a:pt x="26" y="58"/>
                  <a:pt x="25" y="58"/>
                  <a:pt x="25" y="57"/>
                </a:cubicBezTo>
                <a:cubicBezTo>
                  <a:pt x="29" y="54"/>
                  <a:pt x="32" y="51"/>
                  <a:pt x="35" y="48"/>
                </a:cubicBezTo>
                <a:close/>
                <a:moveTo>
                  <a:pt x="37" y="46"/>
                </a:moveTo>
                <a:cubicBezTo>
                  <a:pt x="36" y="46"/>
                  <a:pt x="36" y="46"/>
                  <a:pt x="35" y="47"/>
                </a:cubicBezTo>
                <a:cubicBezTo>
                  <a:pt x="36" y="46"/>
                  <a:pt x="37" y="45"/>
                  <a:pt x="38" y="45"/>
                </a:cubicBezTo>
                <a:cubicBezTo>
                  <a:pt x="37" y="45"/>
                  <a:pt x="37" y="45"/>
                  <a:pt x="37" y="46"/>
                </a:cubicBezTo>
                <a:close/>
                <a:moveTo>
                  <a:pt x="24" y="56"/>
                </a:moveTo>
                <a:cubicBezTo>
                  <a:pt x="24" y="55"/>
                  <a:pt x="23" y="55"/>
                  <a:pt x="23" y="54"/>
                </a:cubicBezTo>
                <a:cubicBezTo>
                  <a:pt x="28" y="50"/>
                  <a:pt x="34" y="46"/>
                  <a:pt x="39" y="42"/>
                </a:cubicBezTo>
                <a:cubicBezTo>
                  <a:pt x="39" y="42"/>
                  <a:pt x="39" y="42"/>
                  <a:pt x="39" y="42"/>
                </a:cubicBezTo>
                <a:cubicBezTo>
                  <a:pt x="34" y="46"/>
                  <a:pt x="29" y="51"/>
                  <a:pt x="24" y="56"/>
                </a:cubicBezTo>
                <a:close/>
                <a:moveTo>
                  <a:pt x="21" y="52"/>
                </a:moveTo>
                <a:cubicBezTo>
                  <a:pt x="24" y="50"/>
                  <a:pt x="27" y="49"/>
                  <a:pt x="29" y="47"/>
                </a:cubicBezTo>
                <a:cubicBezTo>
                  <a:pt x="27" y="49"/>
                  <a:pt x="24" y="51"/>
                  <a:pt x="22" y="53"/>
                </a:cubicBezTo>
                <a:cubicBezTo>
                  <a:pt x="22" y="53"/>
                  <a:pt x="22" y="52"/>
                  <a:pt x="21" y="52"/>
                </a:cubicBezTo>
                <a:close/>
                <a:moveTo>
                  <a:pt x="20" y="49"/>
                </a:moveTo>
                <a:cubicBezTo>
                  <a:pt x="28" y="46"/>
                  <a:pt x="35" y="40"/>
                  <a:pt x="42" y="34"/>
                </a:cubicBezTo>
                <a:cubicBezTo>
                  <a:pt x="42" y="34"/>
                  <a:pt x="42" y="34"/>
                  <a:pt x="42" y="34"/>
                </a:cubicBezTo>
                <a:cubicBezTo>
                  <a:pt x="40" y="37"/>
                  <a:pt x="37" y="39"/>
                  <a:pt x="34" y="41"/>
                </a:cubicBezTo>
                <a:cubicBezTo>
                  <a:pt x="30" y="45"/>
                  <a:pt x="25" y="48"/>
                  <a:pt x="21" y="51"/>
                </a:cubicBezTo>
                <a:cubicBezTo>
                  <a:pt x="20" y="50"/>
                  <a:pt x="20" y="49"/>
                  <a:pt x="20" y="49"/>
                </a:cubicBezTo>
                <a:close/>
                <a:moveTo>
                  <a:pt x="18" y="46"/>
                </a:moveTo>
                <a:cubicBezTo>
                  <a:pt x="24" y="43"/>
                  <a:pt x="30" y="39"/>
                  <a:pt x="36" y="35"/>
                </a:cubicBezTo>
                <a:cubicBezTo>
                  <a:pt x="38" y="34"/>
                  <a:pt x="40" y="33"/>
                  <a:pt x="42" y="32"/>
                </a:cubicBezTo>
                <a:cubicBezTo>
                  <a:pt x="35" y="38"/>
                  <a:pt x="26" y="41"/>
                  <a:pt x="19" y="48"/>
                </a:cubicBezTo>
                <a:cubicBezTo>
                  <a:pt x="19" y="47"/>
                  <a:pt x="18" y="47"/>
                  <a:pt x="18" y="46"/>
                </a:cubicBezTo>
                <a:close/>
                <a:moveTo>
                  <a:pt x="16" y="42"/>
                </a:moveTo>
                <a:cubicBezTo>
                  <a:pt x="16" y="42"/>
                  <a:pt x="16" y="42"/>
                  <a:pt x="16" y="42"/>
                </a:cubicBezTo>
                <a:cubicBezTo>
                  <a:pt x="23" y="39"/>
                  <a:pt x="28" y="35"/>
                  <a:pt x="35" y="31"/>
                </a:cubicBezTo>
                <a:cubicBezTo>
                  <a:pt x="34" y="32"/>
                  <a:pt x="34" y="32"/>
                  <a:pt x="34" y="32"/>
                </a:cubicBezTo>
                <a:cubicBezTo>
                  <a:pt x="28" y="36"/>
                  <a:pt x="23" y="41"/>
                  <a:pt x="17" y="45"/>
                </a:cubicBezTo>
                <a:cubicBezTo>
                  <a:pt x="17" y="44"/>
                  <a:pt x="16" y="43"/>
                  <a:pt x="16" y="42"/>
                </a:cubicBezTo>
                <a:close/>
                <a:moveTo>
                  <a:pt x="39" y="24"/>
                </a:moveTo>
                <a:cubicBezTo>
                  <a:pt x="43" y="21"/>
                  <a:pt x="46" y="18"/>
                  <a:pt x="50" y="15"/>
                </a:cubicBezTo>
                <a:cubicBezTo>
                  <a:pt x="51" y="15"/>
                  <a:pt x="51" y="15"/>
                  <a:pt x="51" y="15"/>
                </a:cubicBezTo>
                <a:cubicBezTo>
                  <a:pt x="51" y="14"/>
                  <a:pt x="52" y="14"/>
                  <a:pt x="52" y="14"/>
                </a:cubicBezTo>
                <a:cubicBezTo>
                  <a:pt x="52" y="15"/>
                  <a:pt x="52" y="16"/>
                  <a:pt x="52" y="17"/>
                </a:cubicBezTo>
                <a:cubicBezTo>
                  <a:pt x="51" y="17"/>
                  <a:pt x="51" y="18"/>
                  <a:pt x="51" y="18"/>
                </a:cubicBezTo>
                <a:cubicBezTo>
                  <a:pt x="45" y="21"/>
                  <a:pt x="40" y="27"/>
                  <a:pt x="34" y="31"/>
                </a:cubicBezTo>
                <a:cubicBezTo>
                  <a:pt x="31" y="33"/>
                  <a:pt x="27" y="35"/>
                  <a:pt x="23" y="37"/>
                </a:cubicBezTo>
                <a:cubicBezTo>
                  <a:pt x="22" y="38"/>
                  <a:pt x="20" y="39"/>
                  <a:pt x="19" y="40"/>
                </a:cubicBezTo>
                <a:cubicBezTo>
                  <a:pt x="15" y="42"/>
                  <a:pt x="19" y="39"/>
                  <a:pt x="20" y="39"/>
                </a:cubicBezTo>
                <a:cubicBezTo>
                  <a:pt x="25" y="34"/>
                  <a:pt x="32" y="30"/>
                  <a:pt x="37" y="25"/>
                </a:cubicBezTo>
                <a:cubicBezTo>
                  <a:pt x="38" y="25"/>
                  <a:pt x="38" y="24"/>
                  <a:pt x="39" y="24"/>
                </a:cubicBezTo>
                <a:close/>
                <a:moveTo>
                  <a:pt x="51" y="8"/>
                </a:moveTo>
                <a:cubicBezTo>
                  <a:pt x="52" y="9"/>
                  <a:pt x="52" y="11"/>
                  <a:pt x="52" y="13"/>
                </a:cubicBezTo>
                <a:cubicBezTo>
                  <a:pt x="52" y="13"/>
                  <a:pt x="52" y="13"/>
                  <a:pt x="52" y="13"/>
                </a:cubicBezTo>
                <a:cubicBezTo>
                  <a:pt x="48" y="15"/>
                  <a:pt x="44" y="18"/>
                  <a:pt x="41" y="21"/>
                </a:cubicBezTo>
                <a:cubicBezTo>
                  <a:pt x="36" y="24"/>
                  <a:pt x="32" y="27"/>
                  <a:pt x="27" y="30"/>
                </a:cubicBezTo>
                <a:cubicBezTo>
                  <a:pt x="24" y="32"/>
                  <a:pt x="21" y="34"/>
                  <a:pt x="18" y="36"/>
                </a:cubicBezTo>
                <a:cubicBezTo>
                  <a:pt x="19" y="35"/>
                  <a:pt x="20" y="34"/>
                  <a:pt x="21" y="33"/>
                </a:cubicBezTo>
                <a:cubicBezTo>
                  <a:pt x="31" y="24"/>
                  <a:pt x="43" y="19"/>
                  <a:pt x="51" y="8"/>
                </a:cubicBezTo>
                <a:close/>
                <a:moveTo>
                  <a:pt x="32" y="24"/>
                </a:moveTo>
                <a:cubicBezTo>
                  <a:pt x="35" y="22"/>
                  <a:pt x="38" y="19"/>
                  <a:pt x="41" y="16"/>
                </a:cubicBezTo>
                <a:cubicBezTo>
                  <a:pt x="44" y="14"/>
                  <a:pt x="48" y="11"/>
                  <a:pt x="50" y="8"/>
                </a:cubicBezTo>
                <a:cubicBezTo>
                  <a:pt x="45" y="15"/>
                  <a:pt x="38" y="20"/>
                  <a:pt x="32" y="24"/>
                </a:cubicBezTo>
                <a:close/>
                <a:moveTo>
                  <a:pt x="48" y="27"/>
                </a:moveTo>
                <a:cubicBezTo>
                  <a:pt x="44" y="30"/>
                  <a:pt x="39" y="33"/>
                  <a:pt x="35" y="36"/>
                </a:cubicBezTo>
                <a:cubicBezTo>
                  <a:pt x="32" y="37"/>
                  <a:pt x="29" y="39"/>
                  <a:pt x="26" y="41"/>
                </a:cubicBezTo>
                <a:cubicBezTo>
                  <a:pt x="24" y="42"/>
                  <a:pt x="20" y="44"/>
                  <a:pt x="19" y="45"/>
                </a:cubicBezTo>
                <a:cubicBezTo>
                  <a:pt x="24" y="40"/>
                  <a:pt x="29" y="36"/>
                  <a:pt x="35" y="32"/>
                </a:cubicBezTo>
                <a:cubicBezTo>
                  <a:pt x="41" y="28"/>
                  <a:pt x="46" y="23"/>
                  <a:pt x="51" y="19"/>
                </a:cubicBezTo>
                <a:cubicBezTo>
                  <a:pt x="50" y="22"/>
                  <a:pt x="49" y="24"/>
                  <a:pt x="48" y="27"/>
                </a:cubicBezTo>
                <a:close/>
                <a:moveTo>
                  <a:pt x="41" y="40"/>
                </a:moveTo>
                <a:cubicBezTo>
                  <a:pt x="37" y="43"/>
                  <a:pt x="34" y="45"/>
                  <a:pt x="30" y="48"/>
                </a:cubicBezTo>
                <a:cubicBezTo>
                  <a:pt x="30" y="48"/>
                  <a:pt x="29" y="49"/>
                  <a:pt x="28" y="49"/>
                </a:cubicBezTo>
                <a:cubicBezTo>
                  <a:pt x="30" y="47"/>
                  <a:pt x="33" y="45"/>
                  <a:pt x="35" y="43"/>
                </a:cubicBezTo>
                <a:cubicBezTo>
                  <a:pt x="37" y="42"/>
                  <a:pt x="40" y="40"/>
                  <a:pt x="42" y="38"/>
                </a:cubicBezTo>
                <a:cubicBezTo>
                  <a:pt x="42" y="38"/>
                  <a:pt x="41" y="39"/>
                  <a:pt x="41" y="40"/>
                </a:cubicBezTo>
                <a:close/>
                <a:moveTo>
                  <a:pt x="43" y="35"/>
                </a:moveTo>
                <a:cubicBezTo>
                  <a:pt x="43" y="35"/>
                  <a:pt x="43" y="35"/>
                  <a:pt x="43" y="36"/>
                </a:cubicBezTo>
                <a:cubicBezTo>
                  <a:pt x="43" y="35"/>
                  <a:pt x="43" y="36"/>
                  <a:pt x="42" y="36"/>
                </a:cubicBezTo>
                <a:cubicBezTo>
                  <a:pt x="40" y="38"/>
                  <a:pt x="37" y="40"/>
                  <a:pt x="35" y="43"/>
                </a:cubicBezTo>
                <a:cubicBezTo>
                  <a:pt x="32" y="45"/>
                  <a:pt x="29" y="46"/>
                  <a:pt x="27" y="48"/>
                </a:cubicBezTo>
                <a:cubicBezTo>
                  <a:pt x="25" y="49"/>
                  <a:pt x="23" y="50"/>
                  <a:pt x="21" y="51"/>
                </a:cubicBezTo>
                <a:cubicBezTo>
                  <a:pt x="23" y="50"/>
                  <a:pt x="25" y="49"/>
                  <a:pt x="27" y="48"/>
                </a:cubicBezTo>
                <a:cubicBezTo>
                  <a:pt x="33" y="43"/>
                  <a:pt x="40" y="38"/>
                  <a:pt x="45" y="32"/>
                </a:cubicBezTo>
                <a:cubicBezTo>
                  <a:pt x="45" y="33"/>
                  <a:pt x="44" y="34"/>
                  <a:pt x="43" y="35"/>
                </a:cubicBezTo>
                <a:close/>
                <a:moveTo>
                  <a:pt x="46" y="31"/>
                </a:moveTo>
                <a:cubicBezTo>
                  <a:pt x="46" y="31"/>
                  <a:pt x="46" y="31"/>
                  <a:pt x="46" y="31"/>
                </a:cubicBezTo>
                <a:cubicBezTo>
                  <a:pt x="41" y="34"/>
                  <a:pt x="36" y="38"/>
                  <a:pt x="31" y="42"/>
                </a:cubicBezTo>
                <a:cubicBezTo>
                  <a:pt x="29" y="44"/>
                  <a:pt x="26" y="45"/>
                  <a:pt x="24" y="46"/>
                </a:cubicBezTo>
                <a:cubicBezTo>
                  <a:pt x="24" y="46"/>
                  <a:pt x="19" y="48"/>
                  <a:pt x="19" y="48"/>
                </a:cubicBezTo>
                <a:cubicBezTo>
                  <a:pt x="21" y="47"/>
                  <a:pt x="22" y="46"/>
                  <a:pt x="24" y="45"/>
                </a:cubicBezTo>
                <a:cubicBezTo>
                  <a:pt x="31" y="39"/>
                  <a:pt x="40" y="35"/>
                  <a:pt x="47" y="29"/>
                </a:cubicBezTo>
                <a:cubicBezTo>
                  <a:pt x="47" y="29"/>
                  <a:pt x="46" y="30"/>
                  <a:pt x="46" y="31"/>
                </a:cubicBezTo>
                <a:close/>
                <a:moveTo>
                  <a:pt x="50" y="7"/>
                </a:moveTo>
                <a:cubicBezTo>
                  <a:pt x="44" y="13"/>
                  <a:pt x="37" y="19"/>
                  <a:pt x="30" y="24"/>
                </a:cubicBezTo>
                <a:cubicBezTo>
                  <a:pt x="27" y="27"/>
                  <a:pt x="23" y="30"/>
                  <a:pt x="19" y="33"/>
                </a:cubicBezTo>
                <a:cubicBezTo>
                  <a:pt x="17" y="34"/>
                  <a:pt x="15" y="35"/>
                  <a:pt x="13" y="36"/>
                </a:cubicBezTo>
                <a:cubicBezTo>
                  <a:pt x="14" y="35"/>
                  <a:pt x="16" y="33"/>
                  <a:pt x="17" y="32"/>
                </a:cubicBezTo>
                <a:cubicBezTo>
                  <a:pt x="17" y="32"/>
                  <a:pt x="17" y="32"/>
                  <a:pt x="17" y="32"/>
                </a:cubicBezTo>
                <a:cubicBezTo>
                  <a:pt x="19" y="30"/>
                  <a:pt x="21" y="29"/>
                  <a:pt x="22" y="27"/>
                </a:cubicBezTo>
                <a:cubicBezTo>
                  <a:pt x="27" y="24"/>
                  <a:pt x="32" y="21"/>
                  <a:pt x="36" y="18"/>
                </a:cubicBezTo>
                <a:cubicBezTo>
                  <a:pt x="41" y="14"/>
                  <a:pt x="46" y="11"/>
                  <a:pt x="48" y="6"/>
                </a:cubicBezTo>
                <a:cubicBezTo>
                  <a:pt x="49" y="6"/>
                  <a:pt x="50" y="6"/>
                  <a:pt x="50" y="7"/>
                </a:cubicBezTo>
                <a:close/>
                <a:moveTo>
                  <a:pt x="12" y="35"/>
                </a:moveTo>
                <a:cubicBezTo>
                  <a:pt x="13" y="34"/>
                  <a:pt x="13" y="34"/>
                  <a:pt x="14" y="34"/>
                </a:cubicBezTo>
                <a:cubicBezTo>
                  <a:pt x="13" y="34"/>
                  <a:pt x="13" y="35"/>
                  <a:pt x="12" y="36"/>
                </a:cubicBezTo>
                <a:cubicBezTo>
                  <a:pt x="12" y="35"/>
                  <a:pt x="12" y="35"/>
                  <a:pt x="12" y="35"/>
                </a:cubicBezTo>
                <a:close/>
                <a:moveTo>
                  <a:pt x="10" y="31"/>
                </a:moveTo>
                <a:cubicBezTo>
                  <a:pt x="12" y="29"/>
                  <a:pt x="15" y="28"/>
                  <a:pt x="17" y="26"/>
                </a:cubicBezTo>
                <a:cubicBezTo>
                  <a:pt x="20" y="24"/>
                  <a:pt x="23" y="22"/>
                  <a:pt x="25" y="20"/>
                </a:cubicBezTo>
                <a:cubicBezTo>
                  <a:pt x="21" y="25"/>
                  <a:pt x="15" y="29"/>
                  <a:pt x="11" y="34"/>
                </a:cubicBezTo>
                <a:cubicBezTo>
                  <a:pt x="11" y="33"/>
                  <a:pt x="10" y="32"/>
                  <a:pt x="10" y="31"/>
                </a:cubicBezTo>
                <a:close/>
                <a:moveTo>
                  <a:pt x="8" y="27"/>
                </a:moveTo>
                <a:cubicBezTo>
                  <a:pt x="13" y="25"/>
                  <a:pt x="16" y="21"/>
                  <a:pt x="21" y="18"/>
                </a:cubicBezTo>
                <a:cubicBezTo>
                  <a:pt x="21" y="18"/>
                  <a:pt x="24" y="16"/>
                  <a:pt x="22" y="18"/>
                </a:cubicBezTo>
                <a:cubicBezTo>
                  <a:pt x="20" y="20"/>
                  <a:pt x="19" y="21"/>
                  <a:pt x="18" y="22"/>
                </a:cubicBezTo>
                <a:cubicBezTo>
                  <a:pt x="15" y="25"/>
                  <a:pt x="12" y="27"/>
                  <a:pt x="9" y="30"/>
                </a:cubicBezTo>
                <a:cubicBezTo>
                  <a:pt x="9" y="29"/>
                  <a:pt x="9" y="28"/>
                  <a:pt x="8" y="27"/>
                </a:cubicBezTo>
                <a:close/>
                <a:moveTo>
                  <a:pt x="7" y="24"/>
                </a:moveTo>
                <a:cubicBezTo>
                  <a:pt x="12" y="21"/>
                  <a:pt x="16" y="17"/>
                  <a:pt x="20" y="15"/>
                </a:cubicBezTo>
                <a:cubicBezTo>
                  <a:pt x="24" y="13"/>
                  <a:pt x="19" y="16"/>
                  <a:pt x="19" y="16"/>
                </a:cubicBezTo>
                <a:cubicBezTo>
                  <a:pt x="18" y="17"/>
                  <a:pt x="16" y="19"/>
                  <a:pt x="15" y="20"/>
                </a:cubicBezTo>
                <a:cubicBezTo>
                  <a:pt x="13" y="22"/>
                  <a:pt x="10" y="24"/>
                  <a:pt x="8" y="26"/>
                </a:cubicBezTo>
                <a:cubicBezTo>
                  <a:pt x="7" y="25"/>
                  <a:pt x="7" y="25"/>
                  <a:pt x="7" y="24"/>
                </a:cubicBezTo>
                <a:close/>
                <a:moveTo>
                  <a:pt x="6" y="20"/>
                </a:moveTo>
                <a:cubicBezTo>
                  <a:pt x="8" y="19"/>
                  <a:pt x="11" y="17"/>
                  <a:pt x="13" y="15"/>
                </a:cubicBezTo>
                <a:cubicBezTo>
                  <a:pt x="14" y="15"/>
                  <a:pt x="16" y="14"/>
                  <a:pt x="17" y="13"/>
                </a:cubicBezTo>
                <a:cubicBezTo>
                  <a:pt x="18" y="12"/>
                  <a:pt x="22" y="8"/>
                  <a:pt x="18" y="12"/>
                </a:cubicBezTo>
                <a:cubicBezTo>
                  <a:pt x="15" y="16"/>
                  <a:pt x="10" y="19"/>
                  <a:pt x="6" y="22"/>
                </a:cubicBezTo>
                <a:cubicBezTo>
                  <a:pt x="6" y="22"/>
                  <a:pt x="6" y="21"/>
                  <a:pt x="6" y="20"/>
                </a:cubicBezTo>
                <a:close/>
                <a:moveTo>
                  <a:pt x="5" y="13"/>
                </a:moveTo>
                <a:cubicBezTo>
                  <a:pt x="7" y="12"/>
                  <a:pt x="8" y="10"/>
                  <a:pt x="10" y="9"/>
                </a:cubicBezTo>
                <a:cubicBezTo>
                  <a:pt x="12" y="7"/>
                  <a:pt x="16" y="4"/>
                  <a:pt x="12" y="9"/>
                </a:cubicBezTo>
                <a:cubicBezTo>
                  <a:pt x="10" y="11"/>
                  <a:pt x="7" y="13"/>
                  <a:pt x="5" y="15"/>
                </a:cubicBezTo>
                <a:cubicBezTo>
                  <a:pt x="5" y="15"/>
                  <a:pt x="5" y="14"/>
                  <a:pt x="5" y="13"/>
                </a:cubicBezTo>
                <a:close/>
                <a:moveTo>
                  <a:pt x="5" y="18"/>
                </a:moveTo>
                <a:cubicBezTo>
                  <a:pt x="5" y="18"/>
                  <a:pt x="5" y="17"/>
                  <a:pt x="5" y="17"/>
                </a:cubicBezTo>
                <a:cubicBezTo>
                  <a:pt x="9" y="15"/>
                  <a:pt x="12" y="11"/>
                  <a:pt x="16" y="9"/>
                </a:cubicBezTo>
                <a:cubicBezTo>
                  <a:pt x="19" y="6"/>
                  <a:pt x="14" y="12"/>
                  <a:pt x="13" y="13"/>
                </a:cubicBezTo>
                <a:cubicBezTo>
                  <a:pt x="11" y="15"/>
                  <a:pt x="8" y="17"/>
                  <a:pt x="5" y="19"/>
                </a:cubicBezTo>
                <a:cubicBezTo>
                  <a:pt x="5" y="19"/>
                  <a:pt x="5" y="18"/>
                  <a:pt x="5" y="18"/>
                </a:cubicBezTo>
                <a:close/>
                <a:moveTo>
                  <a:pt x="22" y="13"/>
                </a:moveTo>
                <a:cubicBezTo>
                  <a:pt x="20" y="14"/>
                  <a:pt x="17" y="16"/>
                  <a:pt x="15" y="17"/>
                </a:cubicBezTo>
                <a:cubicBezTo>
                  <a:pt x="12" y="19"/>
                  <a:pt x="9" y="21"/>
                  <a:pt x="7" y="23"/>
                </a:cubicBezTo>
                <a:cubicBezTo>
                  <a:pt x="7" y="23"/>
                  <a:pt x="7" y="23"/>
                  <a:pt x="7" y="23"/>
                </a:cubicBezTo>
                <a:cubicBezTo>
                  <a:pt x="11" y="19"/>
                  <a:pt x="17" y="16"/>
                  <a:pt x="21" y="10"/>
                </a:cubicBezTo>
                <a:cubicBezTo>
                  <a:pt x="21" y="11"/>
                  <a:pt x="22" y="12"/>
                  <a:pt x="22" y="13"/>
                </a:cubicBezTo>
                <a:close/>
                <a:moveTo>
                  <a:pt x="24" y="16"/>
                </a:moveTo>
                <a:cubicBezTo>
                  <a:pt x="19" y="18"/>
                  <a:pt x="15" y="22"/>
                  <a:pt x="11" y="25"/>
                </a:cubicBezTo>
                <a:cubicBezTo>
                  <a:pt x="10" y="26"/>
                  <a:pt x="8" y="28"/>
                  <a:pt x="10" y="25"/>
                </a:cubicBezTo>
                <a:cubicBezTo>
                  <a:pt x="12" y="24"/>
                  <a:pt x="13" y="23"/>
                  <a:pt x="14" y="21"/>
                </a:cubicBezTo>
                <a:cubicBezTo>
                  <a:pt x="17" y="19"/>
                  <a:pt x="20" y="16"/>
                  <a:pt x="23" y="14"/>
                </a:cubicBezTo>
                <a:cubicBezTo>
                  <a:pt x="23" y="15"/>
                  <a:pt x="23" y="15"/>
                  <a:pt x="24" y="16"/>
                </a:cubicBezTo>
                <a:close/>
                <a:moveTo>
                  <a:pt x="25" y="19"/>
                </a:moveTo>
                <a:cubicBezTo>
                  <a:pt x="20" y="22"/>
                  <a:pt x="16" y="26"/>
                  <a:pt x="11" y="29"/>
                </a:cubicBezTo>
                <a:cubicBezTo>
                  <a:pt x="15" y="27"/>
                  <a:pt x="20" y="21"/>
                  <a:pt x="24" y="17"/>
                </a:cubicBezTo>
                <a:cubicBezTo>
                  <a:pt x="24" y="18"/>
                  <a:pt x="25" y="19"/>
                  <a:pt x="25" y="19"/>
                </a:cubicBezTo>
                <a:close/>
                <a:moveTo>
                  <a:pt x="26" y="21"/>
                </a:moveTo>
                <a:cubicBezTo>
                  <a:pt x="26" y="21"/>
                  <a:pt x="26" y="21"/>
                  <a:pt x="27" y="21"/>
                </a:cubicBezTo>
                <a:cubicBezTo>
                  <a:pt x="27" y="21"/>
                  <a:pt x="27" y="22"/>
                  <a:pt x="27" y="22"/>
                </a:cubicBezTo>
                <a:cubicBezTo>
                  <a:pt x="26" y="23"/>
                  <a:pt x="25" y="23"/>
                  <a:pt x="24" y="24"/>
                </a:cubicBezTo>
                <a:cubicBezTo>
                  <a:pt x="24" y="25"/>
                  <a:pt x="23" y="26"/>
                  <a:pt x="22" y="27"/>
                </a:cubicBezTo>
                <a:cubicBezTo>
                  <a:pt x="20" y="28"/>
                  <a:pt x="18" y="30"/>
                  <a:pt x="16" y="31"/>
                </a:cubicBezTo>
                <a:cubicBezTo>
                  <a:pt x="16" y="32"/>
                  <a:pt x="15" y="32"/>
                  <a:pt x="14" y="33"/>
                </a:cubicBezTo>
                <a:cubicBezTo>
                  <a:pt x="14" y="33"/>
                  <a:pt x="11" y="35"/>
                  <a:pt x="13" y="33"/>
                </a:cubicBezTo>
                <a:cubicBezTo>
                  <a:pt x="17" y="28"/>
                  <a:pt x="22" y="25"/>
                  <a:pt x="26" y="20"/>
                </a:cubicBezTo>
                <a:cubicBezTo>
                  <a:pt x="26" y="20"/>
                  <a:pt x="26" y="21"/>
                  <a:pt x="26" y="21"/>
                </a:cubicBezTo>
                <a:close/>
                <a:moveTo>
                  <a:pt x="32" y="17"/>
                </a:moveTo>
                <a:cubicBezTo>
                  <a:pt x="34" y="15"/>
                  <a:pt x="37" y="13"/>
                  <a:pt x="40" y="11"/>
                </a:cubicBezTo>
                <a:cubicBezTo>
                  <a:pt x="39" y="12"/>
                  <a:pt x="37" y="14"/>
                  <a:pt x="35" y="15"/>
                </a:cubicBezTo>
                <a:cubicBezTo>
                  <a:pt x="34" y="16"/>
                  <a:pt x="32" y="17"/>
                  <a:pt x="31" y="18"/>
                </a:cubicBezTo>
                <a:cubicBezTo>
                  <a:pt x="31" y="18"/>
                  <a:pt x="31" y="17"/>
                  <a:pt x="32" y="17"/>
                </a:cubicBezTo>
                <a:close/>
                <a:moveTo>
                  <a:pt x="28" y="22"/>
                </a:moveTo>
                <a:cubicBezTo>
                  <a:pt x="28" y="22"/>
                  <a:pt x="28" y="22"/>
                  <a:pt x="28" y="22"/>
                </a:cubicBezTo>
                <a:cubicBezTo>
                  <a:pt x="28" y="22"/>
                  <a:pt x="27" y="23"/>
                  <a:pt x="27" y="23"/>
                </a:cubicBezTo>
                <a:cubicBezTo>
                  <a:pt x="27" y="23"/>
                  <a:pt x="27" y="22"/>
                  <a:pt x="28" y="22"/>
                </a:cubicBezTo>
                <a:close/>
                <a:moveTo>
                  <a:pt x="30" y="20"/>
                </a:moveTo>
                <a:cubicBezTo>
                  <a:pt x="32" y="18"/>
                  <a:pt x="34" y="17"/>
                  <a:pt x="36" y="16"/>
                </a:cubicBezTo>
                <a:cubicBezTo>
                  <a:pt x="38" y="14"/>
                  <a:pt x="40" y="13"/>
                  <a:pt x="42" y="11"/>
                </a:cubicBezTo>
                <a:cubicBezTo>
                  <a:pt x="43" y="10"/>
                  <a:pt x="44" y="8"/>
                  <a:pt x="45" y="7"/>
                </a:cubicBezTo>
                <a:cubicBezTo>
                  <a:pt x="46" y="7"/>
                  <a:pt x="46" y="6"/>
                  <a:pt x="47" y="6"/>
                </a:cubicBezTo>
                <a:cubicBezTo>
                  <a:pt x="47" y="6"/>
                  <a:pt x="47" y="7"/>
                  <a:pt x="46" y="7"/>
                </a:cubicBezTo>
                <a:cubicBezTo>
                  <a:pt x="46" y="9"/>
                  <a:pt x="44" y="10"/>
                  <a:pt x="43" y="11"/>
                </a:cubicBezTo>
                <a:cubicBezTo>
                  <a:pt x="41" y="13"/>
                  <a:pt x="38" y="15"/>
                  <a:pt x="36" y="17"/>
                </a:cubicBezTo>
                <a:cubicBezTo>
                  <a:pt x="34" y="18"/>
                  <a:pt x="32" y="20"/>
                  <a:pt x="29" y="21"/>
                </a:cubicBezTo>
                <a:cubicBezTo>
                  <a:pt x="30" y="21"/>
                  <a:pt x="30" y="20"/>
                  <a:pt x="30" y="20"/>
                </a:cubicBezTo>
                <a:close/>
                <a:moveTo>
                  <a:pt x="43" y="6"/>
                </a:moveTo>
                <a:cubicBezTo>
                  <a:pt x="44" y="6"/>
                  <a:pt x="45" y="5"/>
                  <a:pt x="46" y="5"/>
                </a:cubicBezTo>
                <a:cubicBezTo>
                  <a:pt x="45" y="6"/>
                  <a:pt x="44" y="7"/>
                  <a:pt x="43" y="8"/>
                </a:cubicBezTo>
                <a:cubicBezTo>
                  <a:pt x="40" y="10"/>
                  <a:pt x="38" y="12"/>
                  <a:pt x="35" y="13"/>
                </a:cubicBezTo>
                <a:cubicBezTo>
                  <a:pt x="34" y="14"/>
                  <a:pt x="33" y="15"/>
                  <a:pt x="32" y="16"/>
                </a:cubicBezTo>
                <a:cubicBezTo>
                  <a:pt x="33" y="15"/>
                  <a:pt x="33" y="15"/>
                  <a:pt x="34" y="14"/>
                </a:cubicBezTo>
                <a:cubicBezTo>
                  <a:pt x="36" y="11"/>
                  <a:pt x="40" y="8"/>
                  <a:pt x="43" y="6"/>
                </a:cubicBezTo>
                <a:close/>
                <a:moveTo>
                  <a:pt x="41" y="6"/>
                </a:moveTo>
                <a:cubicBezTo>
                  <a:pt x="38" y="8"/>
                  <a:pt x="36" y="10"/>
                  <a:pt x="34" y="13"/>
                </a:cubicBezTo>
                <a:cubicBezTo>
                  <a:pt x="36" y="10"/>
                  <a:pt x="38" y="8"/>
                  <a:pt x="41" y="6"/>
                </a:cubicBezTo>
                <a:close/>
                <a:moveTo>
                  <a:pt x="20" y="9"/>
                </a:moveTo>
                <a:cubicBezTo>
                  <a:pt x="15" y="13"/>
                  <a:pt x="10" y="17"/>
                  <a:pt x="6" y="20"/>
                </a:cubicBezTo>
                <a:cubicBezTo>
                  <a:pt x="11" y="16"/>
                  <a:pt x="15" y="12"/>
                  <a:pt x="19" y="7"/>
                </a:cubicBezTo>
                <a:cubicBezTo>
                  <a:pt x="19" y="8"/>
                  <a:pt x="20" y="9"/>
                  <a:pt x="20" y="9"/>
                </a:cubicBezTo>
                <a:close/>
                <a:moveTo>
                  <a:pt x="18" y="7"/>
                </a:moveTo>
                <a:cubicBezTo>
                  <a:pt x="13" y="9"/>
                  <a:pt x="10" y="13"/>
                  <a:pt x="5" y="16"/>
                </a:cubicBezTo>
                <a:cubicBezTo>
                  <a:pt x="7" y="15"/>
                  <a:pt x="9" y="13"/>
                  <a:pt x="11" y="11"/>
                </a:cubicBezTo>
                <a:cubicBezTo>
                  <a:pt x="13" y="10"/>
                  <a:pt x="14" y="8"/>
                  <a:pt x="15" y="5"/>
                </a:cubicBezTo>
                <a:cubicBezTo>
                  <a:pt x="15" y="5"/>
                  <a:pt x="15" y="5"/>
                  <a:pt x="15" y="5"/>
                </a:cubicBezTo>
                <a:cubicBezTo>
                  <a:pt x="16" y="6"/>
                  <a:pt x="17" y="6"/>
                  <a:pt x="18" y="7"/>
                </a:cubicBezTo>
                <a:close/>
                <a:moveTo>
                  <a:pt x="14" y="5"/>
                </a:moveTo>
                <a:cubicBezTo>
                  <a:pt x="11" y="7"/>
                  <a:pt x="8" y="9"/>
                  <a:pt x="5" y="12"/>
                </a:cubicBezTo>
                <a:cubicBezTo>
                  <a:pt x="6" y="7"/>
                  <a:pt x="9" y="4"/>
                  <a:pt x="14" y="5"/>
                </a:cubicBezTo>
                <a:close/>
                <a:moveTo>
                  <a:pt x="13" y="37"/>
                </a:moveTo>
                <a:cubicBezTo>
                  <a:pt x="15" y="35"/>
                  <a:pt x="18" y="34"/>
                  <a:pt x="20" y="33"/>
                </a:cubicBezTo>
                <a:cubicBezTo>
                  <a:pt x="18" y="34"/>
                  <a:pt x="16" y="36"/>
                  <a:pt x="15" y="38"/>
                </a:cubicBezTo>
                <a:cubicBezTo>
                  <a:pt x="14" y="38"/>
                  <a:pt x="15" y="39"/>
                  <a:pt x="15" y="39"/>
                </a:cubicBezTo>
                <a:cubicBezTo>
                  <a:pt x="21" y="34"/>
                  <a:pt x="28" y="31"/>
                  <a:pt x="35" y="27"/>
                </a:cubicBezTo>
                <a:cubicBezTo>
                  <a:pt x="35" y="27"/>
                  <a:pt x="35" y="27"/>
                  <a:pt x="35" y="27"/>
                </a:cubicBezTo>
                <a:cubicBezTo>
                  <a:pt x="35" y="27"/>
                  <a:pt x="35" y="27"/>
                  <a:pt x="35" y="27"/>
                </a:cubicBezTo>
                <a:cubicBezTo>
                  <a:pt x="29" y="32"/>
                  <a:pt x="21" y="36"/>
                  <a:pt x="16" y="41"/>
                </a:cubicBezTo>
                <a:cubicBezTo>
                  <a:pt x="15" y="41"/>
                  <a:pt x="15" y="42"/>
                  <a:pt x="15" y="42"/>
                </a:cubicBezTo>
                <a:cubicBezTo>
                  <a:pt x="15" y="41"/>
                  <a:pt x="15" y="40"/>
                  <a:pt x="14" y="40"/>
                </a:cubicBezTo>
                <a:cubicBezTo>
                  <a:pt x="14" y="39"/>
                  <a:pt x="13" y="38"/>
                  <a:pt x="13" y="3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49" name="Freeform 145"/>
          <p:cNvSpPr>
            <a:spLocks noEditPoints="1"/>
          </p:cNvSpPr>
          <p:nvPr/>
        </p:nvSpPr>
        <p:spPr bwMode="auto">
          <a:xfrm>
            <a:off x="4437063" y="3103563"/>
            <a:ext cx="211137" cy="241300"/>
          </a:xfrm>
          <a:custGeom>
            <a:gdLst>
              <a:gd fmla="*/ 17 w 56" name="T0"/>
              <a:gd fmla="*/ 3 h 64" name="T1"/>
              <a:gd fmla="*/ 25 w 56" name="T2"/>
              <a:gd fmla="*/ 63 h 64" name="T3"/>
              <a:gd fmla="*/ 55 w 56" name="T4"/>
              <a:gd fmla="*/ 10 h 64" name="T5"/>
              <a:gd fmla="*/ 27 w 56" name="T6"/>
              <a:gd fmla="*/ 60 h 64" name="T7"/>
              <a:gd fmla="*/ 30 w 56" name="T8"/>
              <a:gd fmla="*/ 51 h 64" name="T9"/>
              <a:gd fmla="*/ 35 w 56" name="T10"/>
              <a:gd fmla="*/ 48 h 64" name="T11"/>
              <a:gd fmla="*/ 37 w 56" name="T12"/>
              <a:gd fmla="*/ 46 h 64" name="T13"/>
              <a:gd fmla="*/ 24 w 56" name="T14"/>
              <a:gd fmla="*/ 56 h 64" name="T15"/>
              <a:gd fmla="*/ 24 w 56" name="T16"/>
              <a:gd fmla="*/ 56 h 64" name="T17"/>
              <a:gd fmla="*/ 21 w 56" name="T18"/>
              <a:gd fmla="*/ 52 h 64" name="T19"/>
              <a:gd fmla="*/ 34 w 56" name="T20"/>
              <a:gd fmla="*/ 41 h 64" name="T21"/>
              <a:gd fmla="*/ 36 w 56" name="T22"/>
              <a:gd fmla="*/ 36 h 64" name="T23"/>
              <a:gd fmla="*/ 16 w 56" name="T24"/>
              <a:gd fmla="*/ 42 h 64" name="T25"/>
              <a:gd fmla="*/ 17 w 56" name="T26"/>
              <a:gd fmla="*/ 45 h 64" name="T27"/>
              <a:gd fmla="*/ 51 w 56" name="T28"/>
              <a:gd fmla="*/ 15 h 64" name="T29"/>
              <a:gd fmla="*/ 34 w 56" name="T30"/>
              <a:gd fmla="*/ 31 h 64" name="T31"/>
              <a:gd fmla="*/ 37 w 56" name="T32"/>
              <a:gd fmla="*/ 25 h 64" name="T33"/>
              <a:gd fmla="*/ 52 w 56" name="T34"/>
              <a:gd fmla="*/ 13 h 64" name="T35"/>
              <a:gd fmla="*/ 21 w 56" name="T36"/>
              <a:gd fmla="*/ 33 h 64" name="T37"/>
              <a:gd fmla="*/ 50 w 56" name="T38"/>
              <a:gd fmla="*/ 8 h 64" name="T39"/>
              <a:gd fmla="*/ 26 w 56" name="T40"/>
              <a:gd fmla="*/ 41 h 64" name="T41"/>
              <a:gd fmla="*/ 48 w 56" name="T42"/>
              <a:gd fmla="*/ 27 h 64" name="T43"/>
              <a:gd fmla="*/ 35 w 56" name="T44"/>
              <a:gd fmla="*/ 43 h 64" name="T45"/>
              <a:gd fmla="*/ 43 w 56" name="T46"/>
              <a:gd fmla="*/ 36 h 64" name="T47"/>
              <a:gd fmla="*/ 21 w 56" name="T48"/>
              <a:gd fmla="*/ 51 h 64" name="T49"/>
              <a:gd fmla="*/ 46 w 56" name="T50"/>
              <a:gd fmla="*/ 31 h 64" name="T51"/>
              <a:gd fmla="*/ 19 w 56" name="T52"/>
              <a:gd fmla="*/ 48 h 64" name="T53"/>
              <a:gd fmla="*/ 50 w 56" name="T54"/>
              <a:gd fmla="*/ 7 h 64" name="T55"/>
              <a:gd fmla="*/ 17 w 56" name="T56"/>
              <a:gd fmla="*/ 32 h 64" name="T57"/>
              <a:gd fmla="*/ 48 w 56" name="T58"/>
              <a:gd fmla="*/ 6 h 64" name="T59"/>
              <a:gd fmla="*/ 12 w 56" name="T60"/>
              <a:gd fmla="*/ 36 h 64" name="T61"/>
              <a:gd fmla="*/ 25 w 56" name="T62"/>
              <a:gd fmla="*/ 20 h 64" name="T63"/>
              <a:gd fmla="*/ 21 w 56" name="T64"/>
              <a:gd fmla="*/ 18 h 64" name="T65"/>
              <a:gd fmla="*/ 8 w 56" name="T66"/>
              <a:gd fmla="*/ 27 h 64" name="T67"/>
              <a:gd fmla="*/ 15 w 56" name="T68"/>
              <a:gd fmla="*/ 20 h 64" name="T69"/>
              <a:gd fmla="*/ 13 w 56" name="T70"/>
              <a:gd fmla="*/ 15 h 64" name="T71"/>
              <a:gd fmla="*/ 6 w 56" name="T72"/>
              <a:gd fmla="*/ 20 h 64" name="T73"/>
              <a:gd fmla="*/ 5 w 56" name="T74"/>
              <a:gd fmla="*/ 15 h 64" name="T75"/>
              <a:gd fmla="*/ 16 w 56" name="T76"/>
              <a:gd fmla="*/ 9 h 64" name="T77"/>
              <a:gd fmla="*/ 22 w 56" name="T78"/>
              <a:gd fmla="*/ 13 h 64" name="T79"/>
              <a:gd fmla="*/ 21 w 56" name="T80"/>
              <a:gd fmla="*/ 10 h 64" name="T81"/>
              <a:gd fmla="*/ 10 w 56" name="T82"/>
              <a:gd fmla="*/ 25 h 64" name="T83"/>
              <a:gd fmla="*/ 25 w 56" name="T84"/>
              <a:gd fmla="*/ 19 h 64" name="T85"/>
              <a:gd fmla="*/ 26 w 56" name="T86"/>
              <a:gd fmla="*/ 21 h 64" name="T87"/>
              <a:gd fmla="*/ 22 w 56" name="T88"/>
              <a:gd fmla="*/ 27 h 64" name="T89"/>
              <a:gd fmla="*/ 26 w 56" name="T90"/>
              <a:gd fmla="*/ 20 h 64" name="T91"/>
              <a:gd fmla="*/ 35 w 56" name="T92"/>
              <a:gd fmla="*/ 15 h 64" name="T93"/>
              <a:gd fmla="*/ 28 w 56" name="T94"/>
              <a:gd fmla="*/ 22 h 64" name="T95"/>
              <a:gd fmla="*/ 36 w 56" name="T96"/>
              <a:gd fmla="*/ 16 h 64" name="T97"/>
              <a:gd fmla="*/ 46 w 56" name="T98"/>
              <a:gd fmla="*/ 7 h 64" name="T99"/>
              <a:gd fmla="*/ 30 w 56" name="T100"/>
              <a:gd fmla="*/ 20 h 64" name="T101"/>
              <a:gd fmla="*/ 35 w 56" name="T102"/>
              <a:gd fmla="*/ 13 h 64" name="T103"/>
              <a:gd fmla="*/ 41 w 56" name="T104"/>
              <a:gd fmla="*/ 6 h 64" name="T105"/>
              <a:gd fmla="*/ 6 w 56" name="T106"/>
              <a:gd fmla="*/ 20 h 64" name="T107"/>
              <a:gd fmla="*/ 5 w 56" name="T108"/>
              <a:gd fmla="*/ 16 h 64" name="T109"/>
              <a:gd fmla="*/ 18 w 56" name="T110"/>
              <a:gd fmla="*/ 7 h 64" name="T111"/>
              <a:gd fmla="*/ 13 w 56" name="T112"/>
              <a:gd fmla="*/ 37 h 64" name="T113"/>
              <a:gd fmla="*/ 35 w 56" name="T114"/>
              <a:gd fmla="*/ 27 h 64" name="T115"/>
              <a:gd fmla="*/ 15 w 56" name="T116"/>
              <a:gd fmla="*/ 42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6">
                <a:moveTo>
                  <a:pt x="55" y="10"/>
                </a:moveTo>
                <a:cubicBezTo>
                  <a:pt x="54" y="4"/>
                  <a:pt x="48" y="2"/>
                  <a:pt x="43" y="3"/>
                </a:cubicBezTo>
                <a:cubicBezTo>
                  <a:pt x="35" y="4"/>
                  <a:pt x="31" y="11"/>
                  <a:pt x="28" y="18"/>
                </a:cubicBezTo>
                <a:cubicBezTo>
                  <a:pt x="25" y="12"/>
                  <a:pt x="22" y="5"/>
                  <a:pt x="17" y="3"/>
                </a:cubicBezTo>
                <a:cubicBezTo>
                  <a:pt x="11" y="0"/>
                  <a:pt x="5" y="3"/>
                  <a:pt x="3" y="9"/>
                </a:cubicBezTo>
                <a:cubicBezTo>
                  <a:pt x="0" y="16"/>
                  <a:pt x="4" y="25"/>
                  <a:pt x="7" y="31"/>
                </a:cubicBezTo>
                <a:cubicBezTo>
                  <a:pt x="12" y="42"/>
                  <a:pt x="18" y="52"/>
                  <a:pt x="25" y="63"/>
                </a:cubicBezTo>
                <a:cubicBezTo>
                  <a:pt x="25" y="63"/>
                  <a:pt x="25" y="63"/>
                  <a:pt x="25" y="63"/>
                </a:cubicBezTo>
                <a:cubicBezTo>
                  <a:pt x="26" y="64"/>
                  <a:pt x="27" y="64"/>
                  <a:pt x="28" y="63"/>
                </a:cubicBezTo>
                <a:cubicBezTo>
                  <a:pt x="28" y="63"/>
                  <a:pt x="28" y="63"/>
                  <a:pt x="28" y="63"/>
                </a:cubicBezTo>
                <a:cubicBezTo>
                  <a:pt x="36" y="53"/>
                  <a:pt x="43" y="43"/>
                  <a:pt x="49" y="31"/>
                </a:cubicBezTo>
                <a:cubicBezTo>
                  <a:pt x="52" y="25"/>
                  <a:pt x="56" y="18"/>
                  <a:pt x="55" y="10"/>
                </a:cubicBezTo>
                <a:close/>
                <a:moveTo>
                  <a:pt x="27" y="60"/>
                </a:moveTo>
                <a:cubicBezTo>
                  <a:pt x="27" y="60"/>
                  <a:pt x="27" y="60"/>
                  <a:pt x="26" y="60"/>
                </a:cubicBezTo>
                <a:cubicBezTo>
                  <a:pt x="28" y="58"/>
                  <a:pt x="29" y="57"/>
                  <a:pt x="30" y="55"/>
                </a:cubicBezTo>
                <a:cubicBezTo>
                  <a:pt x="29" y="57"/>
                  <a:pt x="28" y="58"/>
                  <a:pt x="27" y="60"/>
                </a:cubicBezTo>
                <a:close/>
                <a:moveTo>
                  <a:pt x="24" y="56"/>
                </a:moveTo>
                <a:cubicBezTo>
                  <a:pt x="25" y="56"/>
                  <a:pt x="26" y="55"/>
                  <a:pt x="27" y="54"/>
                </a:cubicBezTo>
                <a:cubicBezTo>
                  <a:pt x="28" y="53"/>
                  <a:pt x="29" y="52"/>
                  <a:pt x="31" y="51"/>
                </a:cubicBezTo>
                <a:cubicBezTo>
                  <a:pt x="30" y="51"/>
                  <a:pt x="30" y="51"/>
                  <a:pt x="30" y="51"/>
                </a:cubicBezTo>
                <a:cubicBezTo>
                  <a:pt x="29" y="53"/>
                  <a:pt x="27" y="54"/>
                  <a:pt x="25" y="56"/>
                </a:cubicBezTo>
                <a:cubicBezTo>
                  <a:pt x="25" y="56"/>
                  <a:pt x="25" y="56"/>
                  <a:pt x="24" y="57"/>
                </a:cubicBezTo>
                <a:cubicBezTo>
                  <a:pt x="24" y="56"/>
                  <a:pt x="24" y="56"/>
                  <a:pt x="24" y="56"/>
                </a:cubicBezTo>
                <a:close/>
                <a:moveTo>
                  <a:pt x="35" y="48"/>
                </a:moveTo>
                <a:cubicBezTo>
                  <a:pt x="32" y="51"/>
                  <a:pt x="29" y="55"/>
                  <a:pt x="26" y="59"/>
                </a:cubicBezTo>
                <a:cubicBezTo>
                  <a:pt x="26" y="58"/>
                  <a:pt x="25" y="58"/>
                  <a:pt x="25" y="57"/>
                </a:cubicBezTo>
                <a:cubicBezTo>
                  <a:pt x="29" y="54"/>
                  <a:pt x="32" y="51"/>
                  <a:pt x="35" y="48"/>
                </a:cubicBezTo>
                <a:close/>
                <a:moveTo>
                  <a:pt x="37" y="46"/>
                </a:moveTo>
                <a:cubicBezTo>
                  <a:pt x="36" y="46"/>
                  <a:pt x="36" y="46"/>
                  <a:pt x="35" y="47"/>
                </a:cubicBezTo>
                <a:cubicBezTo>
                  <a:pt x="36" y="46"/>
                  <a:pt x="37" y="45"/>
                  <a:pt x="38" y="45"/>
                </a:cubicBezTo>
                <a:cubicBezTo>
                  <a:pt x="37" y="45"/>
                  <a:pt x="37" y="45"/>
                  <a:pt x="37" y="46"/>
                </a:cubicBezTo>
                <a:close/>
                <a:moveTo>
                  <a:pt x="24" y="56"/>
                </a:moveTo>
                <a:cubicBezTo>
                  <a:pt x="24" y="55"/>
                  <a:pt x="23" y="55"/>
                  <a:pt x="23" y="54"/>
                </a:cubicBezTo>
                <a:cubicBezTo>
                  <a:pt x="28" y="50"/>
                  <a:pt x="34" y="46"/>
                  <a:pt x="39" y="42"/>
                </a:cubicBezTo>
                <a:cubicBezTo>
                  <a:pt x="39" y="42"/>
                  <a:pt x="39" y="42"/>
                  <a:pt x="39" y="42"/>
                </a:cubicBezTo>
                <a:cubicBezTo>
                  <a:pt x="34" y="46"/>
                  <a:pt x="29" y="51"/>
                  <a:pt x="24" y="56"/>
                </a:cubicBezTo>
                <a:close/>
                <a:moveTo>
                  <a:pt x="21" y="52"/>
                </a:moveTo>
                <a:cubicBezTo>
                  <a:pt x="24" y="50"/>
                  <a:pt x="27" y="49"/>
                  <a:pt x="29" y="48"/>
                </a:cubicBezTo>
                <a:cubicBezTo>
                  <a:pt x="27" y="49"/>
                  <a:pt x="25" y="51"/>
                  <a:pt x="22" y="53"/>
                </a:cubicBezTo>
                <a:cubicBezTo>
                  <a:pt x="22" y="53"/>
                  <a:pt x="22" y="52"/>
                  <a:pt x="21" y="52"/>
                </a:cubicBezTo>
                <a:close/>
                <a:moveTo>
                  <a:pt x="20" y="49"/>
                </a:moveTo>
                <a:cubicBezTo>
                  <a:pt x="28" y="46"/>
                  <a:pt x="35" y="40"/>
                  <a:pt x="43" y="34"/>
                </a:cubicBezTo>
                <a:cubicBezTo>
                  <a:pt x="43" y="34"/>
                  <a:pt x="42" y="34"/>
                  <a:pt x="42" y="34"/>
                </a:cubicBezTo>
                <a:cubicBezTo>
                  <a:pt x="40" y="37"/>
                  <a:pt x="37" y="39"/>
                  <a:pt x="34" y="41"/>
                </a:cubicBezTo>
                <a:cubicBezTo>
                  <a:pt x="30" y="45"/>
                  <a:pt x="25" y="48"/>
                  <a:pt x="21" y="51"/>
                </a:cubicBezTo>
                <a:cubicBezTo>
                  <a:pt x="20" y="50"/>
                  <a:pt x="20" y="50"/>
                  <a:pt x="20" y="49"/>
                </a:cubicBezTo>
                <a:close/>
                <a:moveTo>
                  <a:pt x="18" y="46"/>
                </a:moveTo>
                <a:cubicBezTo>
                  <a:pt x="24" y="43"/>
                  <a:pt x="30" y="39"/>
                  <a:pt x="36" y="36"/>
                </a:cubicBezTo>
                <a:cubicBezTo>
                  <a:pt x="38" y="34"/>
                  <a:pt x="40" y="33"/>
                  <a:pt x="42" y="32"/>
                </a:cubicBezTo>
                <a:cubicBezTo>
                  <a:pt x="35" y="38"/>
                  <a:pt x="26" y="41"/>
                  <a:pt x="19" y="48"/>
                </a:cubicBezTo>
                <a:cubicBezTo>
                  <a:pt x="19" y="47"/>
                  <a:pt x="18" y="47"/>
                  <a:pt x="18" y="46"/>
                </a:cubicBezTo>
                <a:close/>
                <a:moveTo>
                  <a:pt x="16" y="42"/>
                </a:moveTo>
                <a:cubicBezTo>
                  <a:pt x="16" y="42"/>
                  <a:pt x="16" y="42"/>
                  <a:pt x="16" y="42"/>
                </a:cubicBezTo>
                <a:cubicBezTo>
                  <a:pt x="23" y="39"/>
                  <a:pt x="29" y="35"/>
                  <a:pt x="35" y="31"/>
                </a:cubicBezTo>
                <a:cubicBezTo>
                  <a:pt x="34" y="32"/>
                  <a:pt x="34" y="32"/>
                  <a:pt x="34" y="32"/>
                </a:cubicBezTo>
                <a:cubicBezTo>
                  <a:pt x="28" y="36"/>
                  <a:pt x="23" y="41"/>
                  <a:pt x="17" y="45"/>
                </a:cubicBezTo>
                <a:cubicBezTo>
                  <a:pt x="17" y="44"/>
                  <a:pt x="16" y="43"/>
                  <a:pt x="16" y="42"/>
                </a:cubicBezTo>
                <a:close/>
                <a:moveTo>
                  <a:pt x="39" y="24"/>
                </a:moveTo>
                <a:cubicBezTo>
                  <a:pt x="43" y="21"/>
                  <a:pt x="46" y="18"/>
                  <a:pt x="50" y="15"/>
                </a:cubicBezTo>
                <a:cubicBezTo>
                  <a:pt x="51" y="15"/>
                  <a:pt x="51" y="15"/>
                  <a:pt x="51" y="15"/>
                </a:cubicBezTo>
                <a:cubicBezTo>
                  <a:pt x="51" y="14"/>
                  <a:pt x="52" y="14"/>
                  <a:pt x="52" y="14"/>
                </a:cubicBezTo>
                <a:cubicBezTo>
                  <a:pt x="52" y="15"/>
                  <a:pt x="52" y="16"/>
                  <a:pt x="52" y="17"/>
                </a:cubicBezTo>
                <a:cubicBezTo>
                  <a:pt x="51" y="17"/>
                  <a:pt x="51" y="18"/>
                  <a:pt x="51" y="18"/>
                </a:cubicBezTo>
                <a:cubicBezTo>
                  <a:pt x="45" y="21"/>
                  <a:pt x="41" y="27"/>
                  <a:pt x="34" y="31"/>
                </a:cubicBezTo>
                <a:cubicBezTo>
                  <a:pt x="31" y="33"/>
                  <a:pt x="27" y="35"/>
                  <a:pt x="23" y="37"/>
                </a:cubicBezTo>
                <a:cubicBezTo>
                  <a:pt x="22" y="38"/>
                  <a:pt x="20" y="39"/>
                  <a:pt x="19" y="40"/>
                </a:cubicBezTo>
                <a:cubicBezTo>
                  <a:pt x="15" y="42"/>
                  <a:pt x="19" y="39"/>
                  <a:pt x="20" y="39"/>
                </a:cubicBezTo>
                <a:cubicBezTo>
                  <a:pt x="25" y="34"/>
                  <a:pt x="32" y="30"/>
                  <a:pt x="37" y="25"/>
                </a:cubicBezTo>
                <a:cubicBezTo>
                  <a:pt x="38" y="25"/>
                  <a:pt x="38" y="24"/>
                  <a:pt x="39" y="24"/>
                </a:cubicBezTo>
                <a:close/>
                <a:moveTo>
                  <a:pt x="51" y="8"/>
                </a:moveTo>
                <a:cubicBezTo>
                  <a:pt x="52" y="9"/>
                  <a:pt x="52" y="11"/>
                  <a:pt x="52" y="13"/>
                </a:cubicBezTo>
                <a:cubicBezTo>
                  <a:pt x="52" y="13"/>
                  <a:pt x="52" y="13"/>
                  <a:pt x="52" y="13"/>
                </a:cubicBezTo>
                <a:cubicBezTo>
                  <a:pt x="48" y="15"/>
                  <a:pt x="44" y="18"/>
                  <a:pt x="41" y="21"/>
                </a:cubicBezTo>
                <a:cubicBezTo>
                  <a:pt x="36" y="24"/>
                  <a:pt x="32" y="27"/>
                  <a:pt x="27" y="30"/>
                </a:cubicBezTo>
                <a:cubicBezTo>
                  <a:pt x="24" y="32"/>
                  <a:pt x="21" y="34"/>
                  <a:pt x="18" y="36"/>
                </a:cubicBezTo>
                <a:cubicBezTo>
                  <a:pt x="19" y="35"/>
                  <a:pt x="20" y="34"/>
                  <a:pt x="21" y="33"/>
                </a:cubicBezTo>
                <a:cubicBezTo>
                  <a:pt x="31" y="24"/>
                  <a:pt x="43" y="19"/>
                  <a:pt x="51" y="8"/>
                </a:cubicBezTo>
                <a:close/>
                <a:moveTo>
                  <a:pt x="32" y="24"/>
                </a:moveTo>
                <a:cubicBezTo>
                  <a:pt x="35" y="22"/>
                  <a:pt x="38" y="19"/>
                  <a:pt x="41" y="16"/>
                </a:cubicBezTo>
                <a:cubicBezTo>
                  <a:pt x="44" y="14"/>
                  <a:pt x="48" y="11"/>
                  <a:pt x="50" y="8"/>
                </a:cubicBezTo>
                <a:cubicBezTo>
                  <a:pt x="45" y="15"/>
                  <a:pt x="38" y="20"/>
                  <a:pt x="32" y="24"/>
                </a:cubicBezTo>
                <a:close/>
                <a:moveTo>
                  <a:pt x="48" y="27"/>
                </a:moveTo>
                <a:cubicBezTo>
                  <a:pt x="44" y="30"/>
                  <a:pt x="39" y="33"/>
                  <a:pt x="35" y="36"/>
                </a:cubicBezTo>
                <a:cubicBezTo>
                  <a:pt x="32" y="37"/>
                  <a:pt x="29" y="39"/>
                  <a:pt x="26" y="41"/>
                </a:cubicBezTo>
                <a:cubicBezTo>
                  <a:pt x="24" y="42"/>
                  <a:pt x="20" y="44"/>
                  <a:pt x="19" y="45"/>
                </a:cubicBezTo>
                <a:cubicBezTo>
                  <a:pt x="24" y="40"/>
                  <a:pt x="30" y="36"/>
                  <a:pt x="35" y="32"/>
                </a:cubicBezTo>
                <a:cubicBezTo>
                  <a:pt x="41" y="28"/>
                  <a:pt x="46" y="23"/>
                  <a:pt x="51" y="19"/>
                </a:cubicBezTo>
                <a:cubicBezTo>
                  <a:pt x="50" y="22"/>
                  <a:pt x="49" y="24"/>
                  <a:pt x="48" y="27"/>
                </a:cubicBezTo>
                <a:close/>
                <a:moveTo>
                  <a:pt x="41" y="40"/>
                </a:moveTo>
                <a:cubicBezTo>
                  <a:pt x="37" y="43"/>
                  <a:pt x="34" y="45"/>
                  <a:pt x="30" y="48"/>
                </a:cubicBezTo>
                <a:cubicBezTo>
                  <a:pt x="30" y="48"/>
                  <a:pt x="29" y="49"/>
                  <a:pt x="28" y="49"/>
                </a:cubicBezTo>
                <a:cubicBezTo>
                  <a:pt x="30" y="47"/>
                  <a:pt x="33" y="45"/>
                  <a:pt x="35" y="43"/>
                </a:cubicBezTo>
                <a:cubicBezTo>
                  <a:pt x="37" y="42"/>
                  <a:pt x="40" y="40"/>
                  <a:pt x="42" y="38"/>
                </a:cubicBezTo>
                <a:cubicBezTo>
                  <a:pt x="42" y="38"/>
                  <a:pt x="41" y="39"/>
                  <a:pt x="41" y="40"/>
                </a:cubicBezTo>
                <a:close/>
                <a:moveTo>
                  <a:pt x="43" y="35"/>
                </a:moveTo>
                <a:cubicBezTo>
                  <a:pt x="43" y="35"/>
                  <a:pt x="43" y="35"/>
                  <a:pt x="43" y="36"/>
                </a:cubicBezTo>
                <a:cubicBezTo>
                  <a:pt x="43" y="35"/>
                  <a:pt x="43" y="36"/>
                  <a:pt x="42" y="36"/>
                </a:cubicBezTo>
                <a:cubicBezTo>
                  <a:pt x="40" y="38"/>
                  <a:pt x="37" y="41"/>
                  <a:pt x="35" y="43"/>
                </a:cubicBezTo>
                <a:cubicBezTo>
                  <a:pt x="32" y="45"/>
                  <a:pt x="29" y="46"/>
                  <a:pt x="27" y="48"/>
                </a:cubicBezTo>
                <a:cubicBezTo>
                  <a:pt x="25" y="49"/>
                  <a:pt x="23" y="50"/>
                  <a:pt x="21" y="51"/>
                </a:cubicBezTo>
                <a:cubicBezTo>
                  <a:pt x="23" y="50"/>
                  <a:pt x="25" y="49"/>
                  <a:pt x="27" y="48"/>
                </a:cubicBezTo>
                <a:cubicBezTo>
                  <a:pt x="33" y="43"/>
                  <a:pt x="40" y="38"/>
                  <a:pt x="45" y="32"/>
                </a:cubicBezTo>
                <a:cubicBezTo>
                  <a:pt x="45" y="33"/>
                  <a:pt x="44" y="34"/>
                  <a:pt x="43" y="35"/>
                </a:cubicBezTo>
                <a:close/>
                <a:moveTo>
                  <a:pt x="46" y="31"/>
                </a:moveTo>
                <a:cubicBezTo>
                  <a:pt x="46" y="31"/>
                  <a:pt x="46" y="31"/>
                  <a:pt x="46" y="31"/>
                </a:cubicBezTo>
                <a:cubicBezTo>
                  <a:pt x="41" y="34"/>
                  <a:pt x="36" y="38"/>
                  <a:pt x="31" y="42"/>
                </a:cubicBezTo>
                <a:cubicBezTo>
                  <a:pt x="29" y="44"/>
                  <a:pt x="26" y="45"/>
                  <a:pt x="24" y="46"/>
                </a:cubicBezTo>
                <a:cubicBezTo>
                  <a:pt x="24" y="46"/>
                  <a:pt x="19" y="49"/>
                  <a:pt x="19" y="48"/>
                </a:cubicBezTo>
                <a:cubicBezTo>
                  <a:pt x="21" y="47"/>
                  <a:pt x="22" y="46"/>
                  <a:pt x="24" y="45"/>
                </a:cubicBezTo>
                <a:cubicBezTo>
                  <a:pt x="31" y="39"/>
                  <a:pt x="40" y="35"/>
                  <a:pt x="47" y="29"/>
                </a:cubicBezTo>
                <a:cubicBezTo>
                  <a:pt x="47" y="29"/>
                  <a:pt x="46" y="30"/>
                  <a:pt x="46" y="31"/>
                </a:cubicBezTo>
                <a:close/>
                <a:moveTo>
                  <a:pt x="50" y="7"/>
                </a:moveTo>
                <a:cubicBezTo>
                  <a:pt x="44" y="13"/>
                  <a:pt x="37" y="19"/>
                  <a:pt x="31" y="24"/>
                </a:cubicBezTo>
                <a:cubicBezTo>
                  <a:pt x="27" y="27"/>
                  <a:pt x="23" y="30"/>
                  <a:pt x="19" y="33"/>
                </a:cubicBezTo>
                <a:cubicBezTo>
                  <a:pt x="17" y="34"/>
                  <a:pt x="15" y="35"/>
                  <a:pt x="13" y="36"/>
                </a:cubicBezTo>
                <a:cubicBezTo>
                  <a:pt x="14" y="35"/>
                  <a:pt x="16" y="33"/>
                  <a:pt x="17" y="32"/>
                </a:cubicBezTo>
                <a:cubicBezTo>
                  <a:pt x="17" y="32"/>
                  <a:pt x="17" y="32"/>
                  <a:pt x="17" y="32"/>
                </a:cubicBezTo>
                <a:cubicBezTo>
                  <a:pt x="19" y="30"/>
                  <a:pt x="21" y="29"/>
                  <a:pt x="22" y="27"/>
                </a:cubicBezTo>
                <a:cubicBezTo>
                  <a:pt x="27" y="24"/>
                  <a:pt x="32" y="21"/>
                  <a:pt x="36" y="18"/>
                </a:cubicBezTo>
                <a:cubicBezTo>
                  <a:pt x="41" y="14"/>
                  <a:pt x="46" y="11"/>
                  <a:pt x="48" y="6"/>
                </a:cubicBezTo>
                <a:cubicBezTo>
                  <a:pt x="49" y="6"/>
                  <a:pt x="50" y="6"/>
                  <a:pt x="50" y="7"/>
                </a:cubicBezTo>
                <a:close/>
                <a:moveTo>
                  <a:pt x="12" y="35"/>
                </a:moveTo>
                <a:cubicBezTo>
                  <a:pt x="13" y="34"/>
                  <a:pt x="13" y="34"/>
                  <a:pt x="14" y="34"/>
                </a:cubicBezTo>
                <a:cubicBezTo>
                  <a:pt x="13" y="34"/>
                  <a:pt x="13" y="35"/>
                  <a:pt x="12" y="36"/>
                </a:cubicBezTo>
                <a:cubicBezTo>
                  <a:pt x="12" y="35"/>
                  <a:pt x="12" y="35"/>
                  <a:pt x="12" y="35"/>
                </a:cubicBezTo>
                <a:close/>
                <a:moveTo>
                  <a:pt x="10" y="31"/>
                </a:moveTo>
                <a:cubicBezTo>
                  <a:pt x="12" y="29"/>
                  <a:pt x="15" y="28"/>
                  <a:pt x="17" y="26"/>
                </a:cubicBezTo>
                <a:cubicBezTo>
                  <a:pt x="20" y="24"/>
                  <a:pt x="23" y="22"/>
                  <a:pt x="25" y="20"/>
                </a:cubicBezTo>
                <a:cubicBezTo>
                  <a:pt x="21" y="25"/>
                  <a:pt x="15" y="29"/>
                  <a:pt x="11" y="34"/>
                </a:cubicBezTo>
                <a:cubicBezTo>
                  <a:pt x="11" y="33"/>
                  <a:pt x="10" y="32"/>
                  <a:pt x="10" y="31"/>
                </a:cubicBezTo>
                <a:close/>
                <a:moveTo>
                  <a:pt x="8" y="27"/>
                </a:moveTo>
                <a:cubicBezTo>
                  <a:pt x="13" y="25"/>
                  <a:pt x="16" y="21"/>
                  <a:pt x="21" y="18"/>
                </a:cubicBezTo>
                <a:cubicBezTo>
                  <a:pt x="21" y="18"/>
                  <a:pt x="24" y="16"/>
                  <a:pt x="22" y="18"/>
                </a:cubicBezTo>
                <a:cubicBezTo>
                  <a:pt x="20" y="20"/>
                  <a:pt x="19" y="21"/>
                  <a:pt x="18" y="22"/>
                </a:cubicBezTo>
                <a:cubicBezTo>
                  <a:pt x="15" y="25"/>
                  <a:pt x="12" y="27"/>
                  <a:pt x="9" y="30"/>
                </a:cubicBezTo>
                <a:cubicBezTo>
                  <a:pt x="9" y="29"/>
                  <a:pt x="9" y="28"/>
                  <a:pt x="8" y="27"/>
                </a:cubicBezTo>
                <a:close/>
                <a:moveTo>
                  <a:pt x="7" y="24"/>
                </a:moveTo>
                <a:cubicBezTo>
                  <a:pt x="12" y="21"/>
                  <a:pt x="16" y="17"/>
                  <a:pt x="20" y="15"/>
                </a:cubicBezTo>
                <a:cubicBezTo>
                  <a:pt x="24" y="13"/>
                  <a:pt x="19" y="16"/>
                  <a:pt x="19" y="16"/>
                </a:cubicBezTo>
                <a:cubicBezTo>
                  <a:pt x="18" y="18"/>
                  <a:pt x="16" y="19"/>
                  <a:pt x="15" y="20"/>
                </a:cubicBezTo>
                <a:cubicBezTo>
                  <a:pt x="13" y="22"/>
                  <a:pt x="10" y="24"/>
                  <a:pt x="8" y="26"/>
                </a:cubicBezTo>
                <a:cubicBezTo>
                  <a:pt x="7" y="25"/>
                  <a:pt x="7" y="25"/>
                  <a:pt x="7" y="24"/>
                </a:cubicBezTo>
                <a:close/>
                <a:moveTo>
                  <a:pt x="6" y="20"/>
                </a:moveTo>
                <a:cubicBezTo>
                  <a:pt x="8" y="19"/>
                  <a:pt x="11" y="17"/>
                  <a:pt x="13" y="15"/>
                </a:cubicBezTo>
                <a:cubicBezTo>
                  <a:pt x="14" y="15"/>
                  <a:pt x="16" y="14"/>
                  <a:pt x="17" y="13"/>
                </a:cubicBezTo>
                <a:cubicBezTo>
                  <a:pt x="18" y="12"/>
                  <a:pt x="22" y="8"/>
                  <a:pt x="18" y="12"/>
                </a:cubicBezTo>
                <a:cubicBezTo>
                  <a:pt x="15" y="16"/>
                  <a:pt x="10" y="19"/>
                  <a:pt x="6" y="22"/>
                </a:cubicBezTo>
                <a:cubicBezTo>
                  <a:pt x="6" y="22"/>
                  <a:pt x="6" y="21"/>
                  <a:pt x="6" y="20"/>
                </a:cubicBezTo>
                <a:close/>
                <a:moveTo>
                  <a:pt x="5" y="13"/>
                </a:moveTo>
                <a:cubicBezTo>
                  <a:pt x="7" y="12"/>
                  <a:pt x="8" y="11"/>
                  <a:pt x="10" y="9"/>
                </a:cubicBezTo>
                <a:cubicBezTo>
                  <a:pt x="12" y="7"/>
                  <a:pt x="16" y="4"/>
                  <a:pt x="12" y="9"/>
                </a:cubicBezTo>
                <a:cubicBezTo>
                  <a:pt x="10" y="11"/>
                  <a:pt x="7" y="13"/>
                  <a:pt x="5" y="15"/>
                </a:cubicBezTo>
                <a:cubicBezTo>
                  <a:pt x="5" y="15"/>
                  <a:pt x="5" y="14"/>
                  <a:pt x="5" y="13"/>
                </a:cubicBezTo>
                <a:close/>
                <a:moveTo>
                  <a:pt x="5" y="18"/>
                </a:moveTo>
                <a:cubicBezTo>
                  <a:pt x="5" y="18"/>
                  <a:pt x="5" y="17"/>
                  <a:pt x="5" y="17"/>
                </a:cubicBezTo>
                <a:cubicBezTo>
                  <a:pt x="9" y="15"/>
                  <a:pt x="12" y="11"/>
                  <a:pt x="16" y="9"/>
                </a:cubicBezTo>
                <a:cubicBezTo>
                  <a:pt x="19" y="7"/>
                  <a:pt x="14" y="12"/>
                  <a:pt x="13" y="13"/>
                </a:cubicBezTo>
                <a:cubicBezTo>
                  <a:pt x="11" y="15"/>
                  <a:pt x="8" y="17"/>
                  <a:pt x="5" y="19"/>
                </a:cubicBezTo>
                <a:cubicBezTo>
                  <a:pt x="5" y="19"/>
                  <a:pt x="5" y="18"/>
                  <a:pt x="5" y="18"/>
                </a:cubicBezTo>
                <a:close/>
                <a:moveTo>
                  <a:pt x="22" y="13"/>
                </a:moveTo>
                <a:cubicBezTo>
                  <a:pt x="20" y="14"/>
                  <a:pt x="17" y="16"/>
                  <a:pt x="15" y="17"/>
                </a:cubicBezTo>
                <a:cubicBezTo>
                  <a:pt x="12" y="19"/>
                  <a:pt x="9" y="21"/>
                  <a:pt x="7" y="23"/>
                </a:cubicBezTo>
                <a:cubicBezTo>
                  <a:pt x="7" y="23"/>
                  <a:pt x="7" y="23"/>
                  <a:pt x="7" y="23"/>
                </a:cubicBezTo>
                <a:cubicBezTo>
                  <a:pt x="11" y="19"/>
                  <a:pt x="17" y="16"/>
                  <a:pt x="21" y="10"/>
                </a:cubicBezTo>
                <a:cubicBezTo>
                  <a:pt x="21" y="11"/>
                  <a:pt x="22" y="12"/>
                  <a:pt x="22" y="13"/>
                </a:cubicBezTo>
                <a:close/>
                <a:moveTo>
                  <a:pt x="24" y="16"/>
                </a:moveTo>
                <a:cubicBezTo>
                  <a:pt x="19" y="18"/>
                  <a:pt x="15" y="22"/>
                  <a:pt x="11" y="25"/>
                </a:cubicBezTo>
                <a:cubicBezTo>
                  <a:pt x="10" y="26"/>
                  <a:pt x="8" y="28"/>
                  <a:pt x="10" y="25"/>
                </a:cubicBezTo>
                <a:cubicBezTo>
                  <a:pt x="12" y="24"/>
                  <a:pt x="13" y="23"/>
                  <a:pt x="14" y="21"/>
                </a:cubicBezTo>
                <a:cubicBezTo>
                  <a:pt x="17" y="19"/>
                  <a:pt x="20" y="16"/>
                  <a:pt x="23" y="14"/>
                </a:cubicBezTo>
                <a:cubicBezTo>
                  <a:pt x="23" y="15"/>
                  <a:pt x="24" y="15"/>
                  <a:pt x="24" y="16"/>
                </a:cubicBezTo>
                <a:close/>
                <a:moveTo>
                  <a:pt x="25" y="19"/>
                </a:moveTo>
                <a:cubicBezTo>
                  <a:pt x="20" y="22"/>
                  <a:pt x="16" y="26"/>
                  <a:pt x="11" y="29"/>
                </a:cubicBezTo>
                <a:cubicBezTo>
                  <a:pt x="15" y="27"/>
                  <a:pt x="20" y="21"/>
                  <a:pt x="24" y="17"/>
                </a:cubicBezTo>
                <a:cubicBezTo>
                  <a:pt x="25" y="18"/>
                  <a:pt x="25" y="19"/>
                  <a:pt x="25" y="19"/>
                </a:cubicBezTo>
                <a:close/>
                <a:moveTo>
                  <a:pt x="26" y="21"/>
                </a:moveTo>
                <a:cubicBezTo>
                  <a:pt x="26" y="21"/>
                  <a:pt x="26" y="21"/>
                  <a:pt x="27" y="21"/>
                </a:cubicBezTo>
                <a:cubicBezTo>
                  <a:pt x="27" y="22"/>
                  <a:pt x="27" y="22"/>
                  <a:pt x="27" y="22"/>
                </a:cubicBezTo>
                <a:cubicBezTo>
                  <a:pt x="26" y="23"/>
                  <a:pt x="25" y="23"/>
                  <a:pt x="24" y="24"/>
                </a:cubicBezTo>
                <a:cubicBezTo>
                  <a:pt x="24" y="25"/>
                  <a:pt x="23" y="26"/>
                  <a:pt x="22" y="27"/>
                </a:cubicBezTo>
                <a:cubicBezTo>
                  <a:pt x="20" y="28"/>
                  <a:pt x="18" y="30"/>
                  <a:pt x="16" y="31"/>
                </a:cubicBezTo>
                <a:cubicBezTo>
                  <a:pt x="16" y="32"/>
                  <a:pt x="15" y="32"/>
                  <a:pt x="14" y="33"/>
                </a:cubicBezTo>
                <a:cubicBezTo>
                  <a:pt x="14" y="33"/>
                  <a:pt x="11" y="35"/>
                  <a:pt x="13" y="33"/>
                </a:cubicBezTo>
                <a:cubicBezTo>
                  <a:pt x="17" y="28"/>
                  <a:pt x="22" y="25"/>
                  <a:pt x="26" y="20"/>
                </a:cubicBezTo>
                <a:cubicBezTo>
                  <a:pt x="26" y="20"/>
                  <a:pt x="26" y="21"/>
                  <a:pt x="26" y="21"/>
                </a:cubicBezTo>
                <a:close/>
                <a:moveTo>
                  <a:pt x="32" y="17"/>
                </a:moveTo>
                <a:cubicBezTo>
                  <a:pt x="34" y="15"/>
                  <a:pt x="37" y="13"/>
                  <a:pt x="40" y="11"/>
                </a:cubicBezTo>
                <a:cubicBezTo>
                  <a:pt x="39" y="12"/>
                  <a:pt x="37" y="14"/>
                  <a:pt x="35" y="15"/>
                </a:cubicBezTo>
                <a:cubicBezTo>
                  <a:pt x="34" y="16"/>
                  <a:pt x="32" y="17"/>
                  <a:pt x="31" y="18"/>
                </a:cubicBezTo>
                <a:cubicBezTo>
                  <a:pt x="31" y="18"/>
                  <a:pt x="31" y="17"/>
                  <a:pt x="32" y="17"/>
                </a:cubicBezTo>
                <a:close/>
                <a:moveTo>
                  <a:pt x="28" y="22"/>
                </a:moveTo>
                <a:cubicBezTo>
                  <a:pt x="28" y="22"/>
                  <a:pt x="28" y="22"/>
                  <a:pt x="28" y="22"/>
                </a:cubicBezTo>
                <a:cubicBezTo>
                  <a:pt x="28" y="23"/>
                  <a:pt x="27" y="23"/>
                  <a:pt x="27" y="23"/>
                </a:cubicBezTo>
                <a:cubicBezTo>
                  <a:pt x="27" y="23"/>
                  <a:pt x="27" y="22"/>
                  <a:pt x="28" y="22"/>
                </a:cubicBezTo>
                <a:close/>
                <a:moveTo>
                  <a:pt x="30" y="20"/>
                </a:moveTo>
                <a:cubicBezTo>
                  <a:pt x="32" y="18"/>
                  <a:pt x="34" y="17"/>
                  <a:pt x="36" y="16"/>
                </a:cubicBezTo>
                <a:cubicBezTo>
                  <a:pt x="38" y="14"/>
                  <a:pt x="40" y="13"/>
                  <a:pt x="42" y="11"/>
                </a:cubicBezTo>
                <a:cubicBezTo>
                  <a:pt x="43" y="10"/>
                  <a:pt x="44" y="8"/>
                  <a:pt x="46" y="7"/>
                </a:cubicBezTo>
                <a:cubicBezTo>
                  <a:pt x="46" y="7"/>
                  <a:pt x="46" y="6"/>
                  <a:pt x="47" y="6"/>
                </a:cubicBezTo>
                <a:cubicBezTo>
                  <a:pt x="47" y="6"/>
                  <a:pt x="47" y="7"/>
                  <a:pt x="46" y="7"/>
                </a:cubicBezTo>
                <a:cubicBezTo>
                  <a:pt x="46" y="9"/>
                  <a:pt x="44" y="10"/>
                  <a:pt x="43" y="11"/>
                </a:cubicBezTo>
                <a:cubicBezTo>
                  <a:pt x="41" y="13"/>
                  <a:pt x="38" y="15"/>
                  <a:pt x="36" y="17"/>
                </a:cubicBezTo>
                <a:cubicBezTo>
                  <a:pt x="34" y="18"/>
                  <a:pt x="32" y="20"/>
                  <a:pt x="29" y="21"/>
                </a:cubicBezTo>
                <a:cubicBezTo>
                  <a:pt x="30" y="21"/>
                  <a:pt x="30" y="20"/>
                  <a:pt x="30" y="20"/>
                </a:cubicBezTo>
                <a:close/>
                <a:moveTo>
                  <a:pt x="43" y="6"/>
                </a:moveTo>
                <a:cubicBezTo>
                  <a:pt x="44" y="6"/>
                  <a:pt x="45" y="5"/>
                  <a:pt x="46" y="5"/>
                </a:cubicBezTo>
                <a:cubicBezTo>
                  <a:pt x="45" y="6"/>
                  <a:pt x="44" y="7"/>
                  <a:pt x="43" y="8"/>
                </a:cubicBezTo>
                <a:cubicBezTo>
                  <a:pt x="41" y="10"/>
                  <a:pt x="38" y="12"/>
                  <a:pt x="35" y="13"/>
                </a:cubicBezTo>
                <a:cubicBezTo>
                  <a:pt x="34" y="14"/>
                  <a:pt x="33" y="15"/>
                  <a:pt x="32" y="16"/>
                </a:cubicBezTo>
                <a:cubicBezTo>
                  <a:pt x="33" y="15"/>
                  <a:pt x="33" y="15"/>
                  <a:pt x="34" y="14"/>
                </a:cubicBezTo>
                <a:cubicBezTo>
                  <a:pt x="37" y="11"/>
                  <a:pt x="40" y="8"/>
                  <a:pt x="43" y="6"/>
                </a:cubicBezTo>
                <a:close/>
                <a:moveTo>
                  <a:pt x="41" y="6"/>
                </a:moveTo>
                <a:cubicBezTo>
                  <a:pt x="38" y="8"/>
                  <a:pt x="36" y="10"/>
                  <a:pt x="34" y="13"/>
                </a:cubicBezTo>
                <a:cubicBezTo>
                  <a:pt x="36" y="10"/>
                  <a:pt x="38" y="8"/>
                  <a:pt x="41" y="6"/>
                </a:cubicBezTo>
                <a:close/>
                <a:moveTo>
                  <a:pt x="20" y="9"/>
                </a:moveTo>
                <a:cubicBezTo>
                  <a:pt x="15" y="13"/>
                  <a:pt x="10" y="17"/>
                  <a:pt x="6" y="20"/>
                </a:cubicBezTo>
                <a:cubicBezTo>
                  <a:pt x="11" y="16"/>
                  <a:pt x="15" y="12"/>
                  <a:pt x="19" y="7"/>
                </a:cubicBezTo>
                <a:cubicBezTo>
                  <a:pt x="19" y="8"/>
                  <a:pt x="20" y="9"/>
                  <a:pt x="20" y="9"/>
                </a:cubicBezTo>
                <a:close/>
                <a:moveTo>
                  <a:pt x="18" y="7"/>
                </a:moveTo>
                <a:cubicBezTo>
                  <a:pt x="13" y="9"/>
                  <a:pt x="10" y="14"/>
                  <a:pt x="5" y="16"/>
                </a:cubicBezTo>
                <a:cubicBezTo>
                  <a:pt x="7" y="15"/>
                  <a:pt x="9" y="13"/>
                  <a:pt x="11" y="11"/>
                </a:cubicBezTo>
                <a:cubicBezTo>
                  <a:pt x="13" y="10"/>
                  <a:pt x="14" y="8"/>
                  <a:pt x="15" y="5"/>
                </a:cubicBezTo>
                <a:cubicBezTo>
                  <a:pt x="15" y="5"/>
                  <a:pt x="15" y="5"/>
                  <a:pt x="15" y="5"/>
                </a:cubicBezTo>
                <a:cubicBezTo>
                  <a:pt x="16" y="6"/>
                  <a:pt x="17" y="6"/>
                  <a:pt x="18" y="7"/>
                </a:cubicBezTo>
                <a:close/>
                <a:moveTo>
                  <a:pt x="14" y="5"/>
                </a:moveTo>
                <a:cubicBezTo>
                  <a:pt x="11" y="7"/>
                  <a:pt x="8" y="9"/>
                  <a:pt x="5" y="12"/>
                </a:cubicBezTo>
                <a:cubicBezTo>
                  <a:pt x="6" y="7"/>
                  <a:pt x="9" y="4"/>
                  <a:pt x="14" y="5"/>
                </a:cubicBezTo>
                <a:close/>
                <a:moveTo>
                  <a:pt x="13" y="37"/>
                </a:moveTo>
                <a:cubicBezTo>
                  <a:pt x="15" y="35"/>
                  <a:pt x="18" y="34"/>
                  <a:pt x="20" y="33"/>
                </a:cubicBezTo>
                <a:cubicBezTo>
                  <a:pt x="18" y="34"/>
                  <a:pt x="16" y="36"/>
                  <a:pt x="15" y="38"/>
                </a:cubicBezTo>
                <a:cubicBezTo>
                  <a:pt x="14" y="38"/>
                  <a:pt x="15" y="39"/>
                  <a:pt x="15" y="39"/>
                </a:cubicBezTo>
                <a:cubicBezTo>
                  <a:pt x="21" y="34"/>
                  <a:pt x="28" y="31"/>
                  <a:pt x="35" y="27"/>
                </a:cubicBezTo>
                <a:cubicBezTo>
                  <a:pt x="35" y="27"/>
                  <a:pt x="35" y="27"/>
                  <a:pt x="35" y="27"/>
                </a:cubicBezTo>
                <a:cubicBezTo>
                  <a:pt x="35" y="27"/>
                  <a:pt x="35" y="27"/>
                  <a:pt x="35" y="27"/>
                </a:cubicBezTo>
                <a:cubicBezTo>
                  <a:pt x="29" y="32"/>
                  <a:pt x="21" y="36"/>
                  <a:pt x="16" y="41"/>
                </a:cubicBezTo>
                <a:cubicBezTo>
                  <a:pt x="15" y="41"/>
                  <a:pt x="15" y="42"/>
                  <a:pt x="15" y="42"/>
                </a:cubicBezTo>
                <a:cubicBezTo>
                  <a:pt x="15" y="41"/>
                  <a:pt x="15" y="40"/>
                  <a:pt x="14" y="40"/>
                </a:cubicBezTo>
                <a:cubicBezTo>
                  <a:pt x="14" y="39"/>
                  <a:pt x="13" y="38"/>
                  <a:pt x="13" y="3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50" name="Freeform 146"/>
          <p:cNvSpPr>
            <a:spLocks noEditPoints="1"/>
          </p:cNvSpPr>
          <p:nvPr/>
        </p:nvSpPr>
        <p:spPr bwMode="auto">
          <a:xfrm>
            <a:off x="5553075" y="4854575"/>
            <a:ext cx="209550" cy="241300"/>
          </a:xfrm>
          <a:custGeom>
            <a:gdLst>
              <a:gd fmla="*/ 17 w 56" name="T0"/>
              <a:gd fmla="*/ 3 h 64" name="T1"/>
              <a:gd fmla="*/ 26 w 56" name="T2"/>
              <a:gd fmla="*/ 64 h 64" name="T3"/>
              <a:gd fmla="*/ 55 w 56" name="T4"/>
              <a:gd fmla="*/ 10 h 64" name="T5"/>
              <a:gd fmla="*/ 27 w 56" name="T6"/>
              <a:gd fmla="*/ 60 h 64" name="T7"/>
              <a:gd fmla="*/ 31 w 56" name="T8"/>
              <a:gd fmla="*/ 51 h 64" name="T9"/>
              <a:gd fmla="*/ 36 w 56" name="T10"/>
              <a:gd fmla="*/ 48 h 64" name="T11"/>
              <a:gd fmla="*/ 37 w 56" name="T12"/>
              <a:gd fmla="*/ 46 h 64" name="T13"/>
              <a:gd fmla="*/ 24 w 56" name="T14"/>
              <a:gd fmla="*/ 56 h 64" name="T15"/>
              <a:gd fmla="*/ 24 w 56" name="T16"/>
              <a:gd fmla="*/ 56 h 64" name="T17"/>
              <a:gd fmla="*/ 22 w 56" name="T18"/>
              <a:gd fmla="*/ 52 h 64" name="T19"/>
              <a:gd fmla="*/ 34 w 56" name="T20"/>
              <a:gd fmla="*/ 41 h 64" name="T21"/>
              <a:gd fmla="*/ 37 w 56" name="T22"/>
              <a:gd fmla="*/ 36 h 64" name="T23"/>
              <a:gd fmla="*/ 16 w 56" name="T24"/>
              <a:gd fmla="*/ 42 h 64" name="T25"/>
              <a:gd fmla="*/ 18 w 56" name="T26"/>
              <a:gd fmla="*/ 45 h 64" name="T27"/>
              <a:gd fmla="*/ 51 w 56" name="T28"/>
              <a:gd fmla="*/ 15 h 64" name="T29"/>
              <a:gd fmla="*/ 35 w 56" name="T30"/>
              <a:gd fmla="*/ 31 h 64" name="T31"/>
              <a:gd fmla="*/ 37 w 56" name="T32"/>
              <a:gd fmla="*/ 25 h 64" name="T33"/>
              <a:gd fmla="*/ 52 w 56" name="T34"/>
              <a:gd fmla="*/ 13 h 64" name="T35"/>
              <a:gd fmla="*/ 21 w 56" name="T36"/>
              <a:gd fmla="*/ 33 h 64" name="T37"/>
              <a:gd fmla="*/ 50 w 56" name="T38"/>
              <a:gd fmla="*/ 8 h 64" name="T39"/>
              <a:gd fmla="*/ 26 w 56" name="T40"/>
              <a:gd fmla="*/ 41 h 64" name="T41"/>
              <a:gd fmla="*/ 48 w 56" name="T42"/>
              <a:gd fmla="*/ 27 h 64" name="T43"/>
              <a:gd fmla="*/ 35 w 56" name="T44"/>
              <a:gd fmla="*/ 44 h 64" name="T45"/>
              <a:gd fmla="*/ 43 w 56" name="T46"/>
              <a:gd fmla="*/ 36 h 64" name="T47"/>
              <a:gd fmla="*/ 22 w 56" name="T48"/>
              <a:gd fmla="*/ 51 h 64" name="T49"/>
              <a:gd fmla="*/ 46 w 56" name="T50"/>
              <a:gd fmla="*/ 31 h 64" name="T51"/>
              <a:gd fmla="*/ 20 w 56" name="T52"/>
              <a:gd fmla="*/ 48 h 64" name="T53"/>
              <a:gd fmla="*/ 50 w 56" name="T54"/>
              <a:gd fmla="*/ 7 h 64" name="T55"/>
              <a:gd fmla="*/ 17 w 56" name="T56"/>
              <a:gd fmla="*/ 32 h 64" name="T57"/>
              <a:gd fmla="*/ 48 w 56" name="T58"/>
              <a:gd fmla="*/ 6 h 64" name="T59"/>
              <a:gd fmla="*/ 13 w 56" name="T60"/>
              <a:gd fmla="*/ 36 h 64" name="T61"/>
              <a:gd fmla="*/ 25 w 56" name="T62"/>
              <a:gd fmla="*/ 20 h 64" name="T63"/>
              <a:gd fmla="*/ 21 w 56" name="T64"/>
              <a:gd fmla="*/ 19 h 64" name="T65"/>
              <a:gd fmla="*/ 8 w 56" name="T66"/>
              <a:gd fmla="*/ 27 h 64" name="T67"/>
              <a:gd fmla="*/ 15 w 56" name="T68"/>
              <a:gd fmla="*/ 20 h 64" name="T69"/>
              <a:gd fmla="*/ 13 w 56" name="T70"/>
              <a:gd fmla="*/ 16 h 64" name="T71"/>
              <a:gd fmla="*/ 6 w 56" name="T72"/>
              <a:gd fmla="*/ 20 h 64" name="T73"/>
              <a:gd fmla="*/ 5 w 56" name="T74"/>
              <a:gd fmla="*/ 16 h 64" name="T75"/>
              <a:gd fmla="*/ 16 w 56" name="T76"/>
              <a:gd fmla="*/ 9 h 64" name="T77"/>
              <a:gd fmla="*/ 23 w 56" name="T78"/>
              <a:gd fmla="*/ 13 h 64" name="T79"/>
              <a:gd fmla="*/ 21 w 56" name="T80"/>
              <a:gd fmla="*/ 10 h 64" name="T81"/>
              <a:gd fmla="*/ 11 w 56" name="T82"/>
              <a:gd fmla="*/ 25 h 64" name="T83"/>
              <a:gd fmla="*/ 25 w 56" name="T84"/>
              <a:gd fmla="*/ 19 h 64" name="T85"/>
              <a:gd fmla="*/ 26 w 56" name="T86"/>
              <a:gd fmla="*/ 21 h 64" name="T87"/>
              <a:gd fmla="*/ 22 w 56" name="T88"/>
              <a:gd fmla="*/ 27 h 64" name="T89"/>
              <a:gd fmla="*/ 26 w 56" name="T90"/>
              <a:gd fmla="*/ 20 h 64" name="T91"/>
              <a:gd fmla="*/ 36 w 56" name="T92"/>
              <a:gd fmla="*/ 15 h 64" name="T93"/>
              <a:gd fmla="*/ 28 w 56" name="T94"/>
              <a:gd fmla="*/ 22 h 64" name="T95"/>
              <a:gd fmla="*/ 36 w 56" name="T96"/>
              <a:gd fmla="*/ 16 h 64" name="T97"/>
              <a:gd fmla="*/ 47 w 56" name="T98"/>
              <a:gd fmla="*/ 8 h 64" name="T99"/>
              <a:gd fmla="*/ 30 w 56" name="T100"/>
              <a:gd fmla="*/ 20 h 64" name="T101"/>
              <a:gd fmla="*/ 36 w 56" name="T102"/>
              <a:gd fmla="*/ 13 h 64" name="T103"/>
              <a:gd fmla="*/ 41 w 56" name="T104"/>
              <a:gd fmla="*/ 7 h 64" name="T105"/>
              <a:gd fmla="*/ 6 w 56" name="T106"/>
              <a:gd fmla="*/ 20 h 64" name="T107"/>
              <a:gd fmla="*/ 5 w 56" name="T108"/>
              <a:gd fmla="*/ 16 h 64" name="T109"/>
              <a:gd fmla="*/ 18 w 56" name="T110"/>
              <a:gd fmla="*/ 7 h 64" name="T111"/>
              <a:gd fmla="*/ 13 w 56" name="T112"/>
              <a:gd fmla="*/ 37 h 64" name="T113"/>
              <a:gd fmla="*/ 35 w 56" name="T114"/>
              <a:gd fmla="*/ 27 h 64" name="T115"/>
              <a:gd fmla="*/ 16 w 56" name="T116"/>
              <a:gd fmla="*/ 42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6">
                <a:moveTo>
                  <a:pt x="55" y="10"/>
                </a:moveTo>
                <a:cubicBezTo>
                  <a:pt x="55" y="4"/>
                  <a:pt x="49" y="2"/>
                  <a:pt x="43" y="3"/>
                </a:cubicBezTo>
                <a:cubicBezTo>
                  <a:pt x="35" y="4"/>
                  <a:pt x="31" y="11"/>
                  <a:pt x="28" y="18"/>
                </a:cubicBezTo>
                <a:cubicBezTo>
                  <a:pt x="25" y="13"/>
                  <a:pt x="23" y="5"/>
                  <a:pt x="17" y="3"/>
                </a:cubicBezTo>
                <a:cubicBezTo>
                  <a:pt x="11" y="0"/>
                  <a:pt x="5" y="3"/>
                  <a:pt x="3" y="9"/>
                </a:cubicBezTo>
                <a:cubicBezTo>
                  <a:pt x="0" y="16"/>
                  <a:pt x="4" y="25"/>
                  <a:pt x="7" y="31"/>
                </a:cubicBezTo>
                <a:cubicBezTo>
                  <a:pt x="12" y="42"/>
                  <a:pt x="19" y="53"/>
                  <a:pt x="25" y="63"/>
                </a:cubicBezTo>
                <a:cubicBezTo>
                  <a:pt x="25" y="63"/>
                  <a:pt x="25" y="63"/>
                  <a:pt x="26" y="64"/>
                </a:cubicBezTo>
                <a:cubicBezTo>
                  <a:pt x="26" y="64"/>
                  <a:pt x="27" y="64"/>
                  <a:pt x="28" y="63"/>
                </a:cubicBezTo>
                <a:cubicBezTo>
                  <a:pt x="28" y="63"/>
                  <a:pt x="28" y="63"/>
                  <a:pt x="28" y="63"/>
                </a:cubicBezTo>
                <a:cubicBezTo>
                  <a:pt x="36" y="53"/>
                  <a:pt x="43" y="43"/>
                  <a:pt x="49" y="31"/>
                </a:cubicBezTo>
                <a:cubicBezTo>
                  <a:pt x="52" y="25"/>
                  <a:pt x="56" y="18"/>
                  <a:pt x="55" y="10"/>
                </a:cubicBezTo>
                <a:close/>
                <a:moveTo>
                  <a:pt x="27" y="60"/>
                </a:moveTo>
                <a:cubicBezTo>
                  <a:pt x="27" y="60"/>
                  <a:pt x="27" y="60"/>
                  <a:pt x="27" y="60"/>
                </a:cubicBezTo>
                <a:cubicBezTo>
                  <a:pt x="28" y="58"/>
                  <a:pt x="29" y="57"/>
                  <a:pt x="30" y="56"/>
                </a:cubicBezTo>
                <a:cubicBezTo>
                  <a:pt x="29" y="57"/>
                  <a:pt x="28" y="59"/>
                  <a:pt x="27" y="60"/>
                </a:cubicBezTo>
                <a:close/>
                <a:moveTo>
                  <a:pt x="25" y="57"/>
                </a:moveTo>
                <a:cubicBezTo>
                  <a:pt x="25" y="56"/>
                  <a:pt x="27" y="55"/>
                  <a:pt x="27" y="55"/>
                </a:cubicBezTo>
                <a:cubicBezTo>
                  <a:pt x="28" y="53"/>
                  <a:pt x="29" y="52"/>
                  <a:pt x="31" y="51"/>
                </a:cubicBezTo>
                <a:cubicBezTo>
                  <a:pt x="31" y="51"/>
                  <a:pt x="31" y="51"/>
                  <a:pt x="31" y="51"/>
                </a:cubicBezTo>
                <a:cubicBezTo>
                  <a:pt x="29" y="53"/>
                  <a:pt x="27" y="55"/>
                  <a:pt x="25" y="56"/>
                </a:cubicBezTo>
                <a:cubicBezTo>
                  <a:pt x="25" y="56"/>
                  <a:pt x="25" y="57"/>
                  <a:pt x="25" y="57"/>
                </a:cubicBezTo>
                <a:cubicBezTo>
                  <a:pt x="25" y="57"/>
                  <a:pt x="25" y="57"/>
                  <a:pt x="25" y="57"/>
                </a:cubicBezTo>
                <a:close/>
                <a:moveTo>
                  <a:pt x="36" y="48"/>
                </a:moveTo>
                <a:cubicBezTo>
                  <a:pt x="32" y="51"/>
                  <a:pt x="30" y="56"/>
                  <a:pt x="26" y="59"/>
                </a:cubicBezTo>
                <a:cubicBezTo>
                  <a:pt x="26" y="58"/>
                  <a:pt x="25" y="58"/>
                  <a:pt x="25" y="57"/>
                </a:cubicBezTo>
                <a:cubicBezTo>
                  <a:pt x="29" y="55"/>
                  <a:pt x="32" y="51"/>
                  <a:pt x="36" y="48"/>
                </a:cubicBezTo>
                <a:close/>
                <a:moveTo>
                  <a:pt x="37" y="46"/>
                </a:moveTo>
                <a:cubicBezTo>
                  <a:pt x="37" y="46"/>
                  <a:pt x="36" y="46"/>
                  <a:pt x="36" y="47"/>
                </a:cubicBezTo>
                <a:cubicBezTo>
                  <a:pt x="36" y="46"/>
                  <a:pt x="37" y="45"/>
                  <a:pt x="38" y="45"/>
                </a:cubicBezTo>
                <a:cubicBezTo>
                  <a:pt x="38" y="45"/>
                  <a:pt x="37" y="45"/>
                  <a:pt x="37" y="46"/>
                </a:cubicBezTo>
                <a:close/>
                <a:moveTo>
                  <a:pt x="24" y="56"/>
                </a:moveTo>
                <a:cubicBezTo>
                  <a:pt x="24" y="55"/>
                  <a:pt x="23" y="55"/>
                  <a:pt x="23" y="54"/>
                </a:cubicBezTo>
                <a:cubicBezTo>
                  <a:pt x="29" y="50"/>
                  <a:pt x="34" y="46"/>
                  <a:pt x="40" y="42"/>
                </a:cubicBezTo>
                <a:cubicBezTo>
                  <a:pt x="40" y="42"/>
                  <a:pt x="40" y="42"/>
                  <a:pt x="40" y="42"/>
                </a:cubicBezTo>
                <a:cubicBezTo>
                  <a:pt x="34" y="47"/>
                  <a:pt x="29" y="51"/>
                  <a:pt x="24" y="56"/>
                </a:cubicBezTo>
                <a:close/>
                <a:moveTo>
                  <a:pt x="22" y="52"/>
                </a:moveTo>
                <a:cubicBezTo>
                  <a:pt x="24" y="51"/>
                  <a:pt x="27" y="49"/>
                  <a:pt x="29" y="48"/>
                </a:cubicBezTo>
                <a:cubicBezTo>
                  <a:pt x="27" y="50"/>
                  <a:pt x="25" y="51"/>
                  <a:pt x="22" y="53"/>
                </a:cubicBezTo>
                <a:cubicBezTo>
                  <a:pt x="22" y="53"/>
                  <a:pt x="22" y="52"/>
                  <a:pt x="22" y="52"/>
                </a:cubicBezTo>
                <a:close/>
                <a:moveTo>
                  <a:pt x="20" y="49"/>
                </a:moveTo>
                <a:cubicBezTo>
                  <a:pt x="29" y="46"/>
                  <a:pt x="36" y="40"/>
                  <a:pt x="43" y="34"/>
                </a:cubicBezTo>
                <a:cubicBezTo>
                  <a:pt x="43" y="34"/>
                  <a:pt x="43" y="34"/>
                  <a:pt x="43" y="34"/>
                </a:cubicBezTo>
                <a:cubicBezTo>
                  <a:pt x="40" y="37"/>
                  <a:pt x="37" y="39"/>
                  <a:pt x="34" y="41"/>
                </a:cubicBezTo>
                <a:cubicBezTo>
                  <a:pt x="30" y="45"/>
                  <a:pt x="25" y="48"/>
                  <a:pt x="21" y="51"/>
                </a:cubicBezTo>
                <a:cubicBezTo>
                  <a:pt x="21" y="50"/>
                  <a:pt x="20" y="50"/>
                  <a:pt x="20" y="49"/>
                </a:cubicBezTo>
                <a:close/>
                <a:moveTo>
                  <a:pt x="18" y="46"/>
                </a:moveTo>
                <a:cubicBezTo>
                  <a:pt x="25" y="43"/>
                  <a:pt x="31" y="39"/>
                  <a:pt x="37" y="36"/>
                </a:cubicBezTo>
                <a:cubicBezTo>
                  <a:pt x="39" y="34"/>
                  <a:pt x="41" y="33"/>
                  <a:pt x="42" y="32"/>
                </a:cubicBezTo>
                <a:cubicBezTo>
                  <a:pt x="35" y="38"/>
                  <a:pt x="26" y="41"/>
                  <a:pt x="19" y="48"/>
                </a:cubicBezTo>
                <a:cubicBezTo>
                  <a:pt x="19" y="47"/>
                  <a:pt x="18" y="47"/>
                  <a:pt x="18" y="46"/>
                </a:cubicBezTo>
                <a:close/>
                <a:moveTo>
                  <a:pt x="16" y="42"/>
                </a:moveTo>
                <a:cubicBezTo>
                  <a:pt x="16" y="42"/>
                  <a:pt x="16" y="42"/>
                  <a:pt x="16" y="42"/>
                </a:cubicBezTo>
                <a:cubicBezTo>
                  <a:pt x="23" y="39"/>
                  <a:pt x="29" y="35"/>
                  <a:pt x="35" y="31"/>
                </a:cubicBezTo>
                <a:cubicBezTo>
                  <a:pt x="34" y="32"/>
                  <a:pt x="34" y="32"/>
                  <a:pt x="34" y="32"/>
                </a:cubicBezTo>
                <a:cubicBezTo>
                  <a:pt x="28" y="36"/>
                  <a:pt x="23" y="41"/>
                  <a:pt x="18" y="45"/>
                </a:cubicBezTo>
                <a:cubicBezTo>
                  <a:pt x="17" y="44"/>
                  <a:pt x="16" y="43"/>
                  <a:pt x="16" y="42"/>
                </a:cubicBezTo>
                <a:close/>
                <a:moveTo>
                  <a:pt x="39" y="24"/>
                </a:moveTo>
                <a:cubicBezTo>
                  <a:pt x="43" y="21"/>
                  <a:pt x="46" y="18"/>
                  <a:pt x="50" y="15"/>
                </a:cubicBezTo>
                <a:cubicBezTo>
                  <a:pt x="51" y="15"/>
                  <a:pt x="51" y="15"/>
                  <a:pt x="51" y="15"/>
                </a:cubicBezTo>
                <a:cubicBezTo>
                  <a:pt x="51" y="15"/>
                  <a:pt x="52" y="14"/>
                  <a:pt x="52" y="14"/>
                </a:cubicBezTo>
                <a:cubicBezTo>
                  <a:pt x="52" y="15"/>
                  <a:pt x="52" y="16"/>
                  <a:pt x="52" y="17"/>
                </a:cubicBezTo>
                <a:cubicBezTo>
                  <a:pt x="52" y="18"/>
                  <a:pt x="52" y="18"/>
                  <a:pt x="52" y="18"/>
                </a:cubicBezTo>
                <a:cubicBezTo>
                  <a:pt x="45" y="21"/>
                  <a:pt x="41" y="27"/>
                  <a:pt x="35" y="31"/>
                </a:cubicBezTo>
                <a:cubicBezTo>
                  <a:pt x="31" y="33"/>
                  <a:pt x="27" y="35"/>
                  <a:pt x="24" y="37"/>
                </a:cubicBezTo>
                <a:cubicBezTo>
                  <a:pt x="22" y="38"/>
                  <a:pt x="21" y="39"/>
                  <a:pt x="19" y="40"/>
                </a:cubicBezTo>
                <a:cubicBezTo>
                  <a:pt x="15" y="42"/>
                  <a:pt x="19" y="39"/>
                  <a:pt x="20" y="39"/>
                </a:cubicBezTo>
                <a:cubicBezTo>
                  <a:pt x="26" y="34"/>
                  <a:pt x="32" y="30"/>
                  <a:pt x="37" y="25"/>
                </a:cubicBezTo>
                <a:cubicBezTo>
                  <a:pt x="38" y="25"/>
                  <a:pt x="39" y="24"/>
                  <a:pt x="39" y="24"/>
                </a:cubicBezTo>
                <a:close/>
                <a:moveTo>
                  <a:pt x="51" y="8"/>
                </a:moveTo>
                <a:cubicBezTo>
                  <a:pt x="52" y="9"/>
                  <a:pt x="52" y="11"/>
                  <a:pt x="52" y="13"/>
                </a:cubicBezTo>
                <a:cubicBezTo>
                  <a:pt x="52" y="13"/>
                  <a:pt x="52" y="13"/>
                  <a:pt x="52" y="13"/>
                </a:cubicBezTo>
                <a:cubicBezTo>
                  <a:pt x="48" y="16"/>
                  <a:pt x="44" y="18"/>
                  <a:pt x="41" y="21"/>
                </a:cubicBezTo>
                <a:cubicBezTo>
                  <a:pt x="36" y="25"/>
                  <a:pt x="32" y="28"/>
                  <a:pt x="27" y="30"/>
                </a:cubicBezTo>
                <a:cubicBezTo>
                  <a:pt x="24" y="32"/>
                  <a:pt x="21" y="34"/>
                  <a:pt x="18" y="36"/>
                </a:cubicBezTo>
                <a:cubicBezTo>
                  <a:pt x="19" y="35"/>
                  <a:pt x="20" y="34"/>
                  <a:pt x="21" y="33"/>
                </a:cubicBezTo>
                <a:cubicBezTo>
                  <a:pt x="31" y="24"/>
                  <a:pt x="43" y="19"/>
                  <a:pt x="51" y="8"/>
                </a:cubicBezTo>
                <a:close/>
                <a:moveTo>
                  <a:pt x="32" y="24"/>
                </a:moveTo>
                <a:cubicBezTo>
                  <a:pt x="35" y="22"/>
                  <a:pt x="38" y="19"/>
                  <a:pt x="41" y="16"/>
                </a:cubicBezTo>
                <a:cubicBezTo>
                  <a:pt x="44" y="14"/>
                  <a:pt x="48" y="11"/>
                  <a:pt x="50" y="8"/>
                </a:cubicBezTo>
                <a:cubicBezTo>
                  <a:pt x="45" y="15"/>
                  <a:pt x="38" y="20"/>
                  <a:pt x="32" y="24"/>
                </a:cubicBezTo>
                <a:close/>
                <a:moveTo>
                  <a:pt x="48" y="27"/>
                </a:moveTo>
                <a:cubicBezTo>
                  <a:pt x="44" y="30"/>
                  <a:pt x="40" y="33"/>
                  <a:pt x="35" y="36"/>
                </a:cubicBezTo>
                <a:cubicBezTo>
                  <a:pt x="32" y="38"/>
                  <a:pt x="29" y="39"/>
                  <a:pt x="26" y="41"/>
                </a:cubicBezTo>
                <a:cubicBezTo>
                  <a:pt x="24" y="42"/>
                  <a:pt x="21" y="44"/>
                  <a:pt x="19" y="45"/>
                </a:cubicBezTo>
                <a:cubicBezTo>
                  <a:pt x="24" y="40"/>
                  <a:pt x="30" y="36"/>
                  <a:pt x="36" y="32"/>
                </a:cubicBezTo>
                <a:cubicBezTo>
                  <a:pt x="41" y="28"/>
                  <a:pt x="46" y="23"/>
                  <a:pt x="51" y="19"/>
                </a:cubicBezTo>
                <a:cubicBezTo>
                  <a:pt x="50" y="22"/>
                  <a:pt x="49" y="24"/>
                  <a:pt x="48" y="27"/>
                </a:cubicBezTo>
                <a:close/>
                <a:moveTo>
                  <a:pt x="41" y="40"/>
                </a:moveTo>
                <a:cubicBezTo>
                  <a:pt x="38" y="43"/>
                  <a:pt x="34" y="45"/>
                  <a:pt x="31" y="48"/>
                </a:cubicBezTo>
                <a:cubicBezTo>
                  <a:pt x="30" y="48"/>
                  <a:pt x="29" y="49"/>
                  <a:pt x="28" y="50"/>
                </a:cubicBezTo>
                <a:cubicBezTo>
                  <a:pt x="30" y="48"/>
                  <a:pt x="33" y="46"/>
                  <a:pt x="35" y="44"/>
                </a:cubicBezTo>
                <a:cubicBezTo>
                  <a:pt x="38" y="42"/>
                  <a:pt x="40" y="40"/>
                  <a:pt x="42" y="38"/>
                </a:cubicBezTo>
                <a:cubicBezTo>
                  <a:pt x="42" y="38"/>
                  <a:pt x="41" y="39"/>
                  <a:pt x="41" y="40"/>
                </a:cubicBezTo>
                <a:close/>
                <a:moveTo>
                  <a:pt x="44" y="35"/>
                </a:moveTo>
                <a:cubicBezTo>
                  <a:pt x="44" y="35"/>
                  <a:pt x="43" y="36"/>
                  <a:pt x="43" y="36"/>
                </a:cubicBezTo>
                <a:cubicBezTo>
                  <a:pt x="43" y="36"/>
                  <a:pt x="43" y="36"/>
                  <a:pt x="43" y="36"/>
                </a:cubicBezTo>
                <a:cubicBezTo>
                  <a:pt x="40" y="38"/>
                  <a:pt x="37" y="41"/>
                  <a:pt x="35" y="43"/>
                </a:cubicBezTo>
                <a:cubicBezTo>
                  <a:pt x="32" y="45"/>
                  <a:pt x="30" y="47"/>
                  <a:pt x="27" y="48"/>
                </a:cubicBezTo>
                <a:cubicBezTo>
                  <a:pt x="25" y="49"/>
                  <a:pt x="23" y="50"/>
                  <a:pt x="22" y="51"/>
                </a:cubicBezTo>
                <a:cubicBezTo>
                  <a:pt x="23" y="50"/>
                  <a:pt x="25" y="49"/>
                  <a:pt x="27" y="48"/>
                </a:cubicBezTo>
                <a:cubicBezTo>
                  <a:pt x="33" y="43"/>
                  <a:pt x="40" y="38"/>
                  <a:pt x="45" y="32"/>
                </a:cubicBezTo>
                <a:cubicBezTo>
                  <a:pt x="45" y="33"/>
                  <a:pt x="44" y="34"/>
                  <a:pt x="44" y="35"/>
                </a:cubicBezTo>
                <a:close/>
                <a:moveTo>
                  <a:pt x="46" y="31"/>
                </a:moveTo>
                <a:cubicBezTo>
                  <a:pt x="46" y="31"/>
                  <a:pt x="46" y="31"/>
                  <a:pt x="46" y="31"/>
                </a:cubicBezTo>
                <a:cubicBezTo>
                  <a:pt x="41" y="35"/>
                  <a:pt x="36" y="39"/>
                  <a:pt x="32" y="42"/>
                </a:cubicBezTo>
                <a:cubicBezTo>
                  <a:pt x="29" y="44"/>
                  <a:pt x="27" y="45"/>
                  <a:pt x="24" y="47"/>
                </a:cubicBezTo>
                <a:cubicBezTo>
                  <a:pt x="24" y="46"/>
                  <a:pt x="19" y="49"/>
                  <a:pt x="20" y="48"/>
                </a:cubicBezTo>
                <a:cubicBezTo>
                  <a:pt x="21" y="47"/>
                  <a:pt x="22" y="46"/>
                  <a:pt x="24" y="45"/>
                </a:cubicBezTo>
                <a:cubicBezTo>
                  <a:pt x="31" y="39"/>
                  <a:pt x="40" y="35"/>
                  <a:pt x="47" y="29"/>
                </a:cubicBezTo>
                <a:cubicBezTo>
                  <a:pt x="47" y="30"/>
                  <a:pt x="47" y="30"/>
                  <a:pt x="46" y="31"/>
                </a:cubicBezTo>
                <a:close/>
                <a:moveTo>
                  <a:pt x="50" y="7"/>
                </a:moveTo>
                <a:cubicBezTo>
                  <a:pt x="44" y="13"/>
                  <a:pt x="37" y="19"/>
                  <a:pt x="31" y="24"/>
                </a:cubicBezTo>
                <a:cubicBezTo>
                  <a:pt x="27" y="27"/>
                  <a:pt x="23" y="30"/>
                  <a:pt x="19" y="33"/>
                </a:cubicBezTo>
                <a:cubicBezTo>
                  <a:pt x="17" y="34"/>
                  <a:pt x="15" y="35"/>
                  <a:pt x="13" y="36"/>
                </a:cubicBezTo>
                <a:cubicBezTo>
                  <a:pt x="15" y="35"/>
                  <a:pt x="16" y="33"/>
                  <a:pt x="17" y="32"/>
                </a:cubicBezTo>
                <a:cubicBezTo>
                  <a:pt x="17" y="32"/>
                  <a:pt x="17" y="32"/>
                  <a:pt x="17" y="32"/>
                </a:cubicBezTo>
                <a:cubicBezTo>
                  <a:pt x="19" y="30"/>
                  <a:pt x="21" y="29"/>
                  <a:pt x="23" y="27"/>
                </a:cubicBezTo>
                <a:cubicBezTo>
                  <a:pt x="27" y="24"/>
                  <a:pt x="32" y="21"/>
                  <a:pt x="36" y="18"/>
                </a:cubicBezTo>
                <a:cubicBezTo>
                  <a:pt x="41" y="14"/>
                  <a:pt x="46" y="11"/>
                  <a:pt x="48" y="6"/>
                </a:cubicBezTo>
                <a:cubicBezTo>
                  <a:pt x="49" y="6"/>
                  <a:pt x="50" y="7"/>
                  <a:pt x="50" y="7"/>
                </a:cubicBezTo>
                <a:close/>
                <a:moveTo>
                  <a:pt x="12" y="35"/>
                </a:moveTo>
                <a:cubicBezTo>
                  <a:pt x="13" y="35"/>
                  <a:pt x="14" y="34"/>
                  <a:pt x="14" y="34"/>
                </a:cubicBezTo>
                <a:cubicBezTo>
                  <a:pt x="14" y="34"/>
                  <a:pt x="13" y="35"/>
                  <a:pt x="13" y="36"/>
                </a:cubicBezTo>
                <a:cubicBezTo>
                  <a:pt x="12" y="35"/>
                  <a:pt x="12" y="35"/>
                  <a:pt x="12" y="35"/>
                </a:cubicBezTo>
                <a:close/>
                <a:moveTo>
                  <a:pt x="10" y="31"/>
                </a:moveTo>
                <a:cubicBezTo>
                  <a:pt x="13" y="29"/>
                  <a:pt x="15" y="28"/>
                  <a:pt x="18" y="26"/>
                </a:cubicBezTo>
                <a:cubicBezTo>
                  <a:pt x="20" y="24"/>
                  <a:pt x="23" y="22"/>
                  <a:pt x="25" y="20"/>
                </a:cubicBezTo>
                <a:cubicBezTo>
                  <a:pt x="21" y="25"/>
                  <a:pt x="16" y="29"/>
                  <a:pt x="12" y="34"/>
                </a:cubicBezTo>
                <a:cubicBezTo>
                  <a:pt x="11" y="33"/>
                  <a:pt x="11" y="32"/>
                  <a:pt x="10" y="31"/>
                </a:cubicBezTo>
                <a:close/>
                <a:moveTo>
                  <a:pt x="8" y="27"/>
                </a:moveTo>
                <a:cubicBezTo>
                  <a:pt x="13" y="25"/>
                  <a:pt x="17" y="21"/>
                  <a:pt x="21" y="19"/>
                </a:cubicBezTo>
                <a:cubicBezTo>
                  <a:pt x="22" y="18"/>
                  <a:pt x="24" y="16"/>
                  <a:pt x="22" y="19"/>
                </a:cubicBezTo>
                <a:cubicBezTo>
                  <a:pt x="21" y="20"/>
                  <a:pt x="19" y="21"/>
                  <a:pt x="18" y="22"/>
                </a:cubicBezTo>
                <a:cubicBezTo>
                  <a:pt x="15" y="25"/>
                  <a:pt x="13" y="28"/>
                  <a:pt x="10" y="30"/>
                </a:cubicBezTo>
                <a:cubicBezTo>
                  <a:pt x="9" y="29"/>
                  <a:pt x="9" y="28"/>
                  <a:pt x="8" y="27"/>
                </a:cubicBezTo>
                <a:close/>
                <a:moveTo>
                  <a:pt x="7" y="24"/>
                </a:moveTo>
                <a:cubicBezTo>
                  <a:pt x="12" y="21"/>
                  <a:pt x="16" y="17"/>
                  <a:pt x="21" y="15"/>
                </a:cubicBezTo>
                <a:cubicBezTo>
                  <a:pt x="24" y="13"/>
                  <a:pt x="20" y="16"/>
                  <a:pt x="19" y="16"/>
                </a:cubicBezTo>
                <a:cubicBezTo>
                  <a:pt x="18" y="18"/>
                  <a:pt x="17" y="19"/>
                  <a:pt x="15" y="20"/>
                </a:cubicBezTo>
                <a:cubicBezTo>
                  <a:pt x="13" y="22"/>
                  <a:pt x="10" y="24"/>
                  <a:pt x="8" y="26"/>
                </a:cubicBezTo>
                <a:cubicBezTo>
                  <a:pt x="8" y="26"/>
                  <a:pt x="7" y="25"/>
                  <a:pt x="7" y="24"/>
                </a:cubicBezTo>
                <a:close/>
                <a:moveTo>
                  <a:pt x="6" y="20"/>
                </a:moveTo>
                <a:cubicBezTo>
                  <a:pt x="8" y="19"/>
                  <a:pt x="11" y="17"/>
                  <a:pt x="13" y="16"/>
                </a:cubicBezTo>
                <a:cubicBezTo>
                  <a:pt x="15" y="15"/>
                  <a:pt x="16" y="14"/>
                  <a:pt x="17" y="13"/>
                </a:cubicBezTo>
                <a:cubicBezTo>
                  <a:pt x="18" y="12"/>
                  <a:pt x="22" y="9"/>
                  <a:pt x="18" y="13"/>
                </a:cubicBezTo>
                <a:cubicBezTo>
                  <a:pt x="15" y="17"/>
                  <a:pt x="10" y="19"/>
                  <a:pt x="7" y="23"/>
                </a:cubicBezTo>
                <a:cubicBezTo>
                  <a:pt x="6" y="22"/>
                  <a:pt x="6" y="21"/>
                  <a:pt x="6" y="20"/>
                </a:cubicBezTo>
                <a:close/>
                <a:moveTo>
                  <a:pt x="5" y="13"/>
                </a:moveTo>
                <a:cubicBezTo>
                  <a:pt x="7" y="12"/>
                  <a:pt x="8" y="11"/>
                  <a:pt x="10" y="9"/>
                </a:cubicBezTo>
                <a:cubicBezTo>
                  <a:pt x="12" y="7"/>
                  <a:pt x="16" y="5"/>
                  <a:pt x="12" y="9"/>
                </a:cubicBezTo>
                <a:cubicBezTo>
                  <a:pt x="10" y="12"/>
                  <a:pt x="7" y="13"/>
                  <a:pt x="5" y="16"/>
                </a:cubicBezTo>
                <a:cubicBezTo>
                  <a:pt x="5" y="15"/>
                  <a:pt x="5" y="14"/>
                  <a:pt x="5" y="13"/>
                </a:cubicBezTo>
                <a:close/>
                <a:moveTo>
                  <a:pt x="5" y="18"/>
                </a:moveTo>
                <a:cubicBezTo>
                  <a:pt x="5" y="18"/>
                  <a:pt x="5" y="17"/>
                  <a:pt x="5" y="17"/>
                </a:cubicBezTo>
                <a:cubicBezTo>
                  <a:pt x="9" y="15"/>
                  <a:pt x="12" y="11"/>
                  <a:pt x="16" y="9"/>
                </a:cubicBezTo>
                <a:cubicBezTo>
                  <a:pt x="20" y="7"/>
                  <a:pt x="14" y="12"/>
                  <a:pt x="13" y="13"/>
                </a:cubicBezTo>
                <a:cubicBezTo>
                  <a:pt x="11" y="15"/>
                  <a:pt x="8" y="17"/>
                  <a:pt x="6" y="19"/>
                </a:cubicBezTo>
                <a:cubicBezTo>
                  <a:pt x="6" y="19"/>
                  <a:pt x="6" y="18"/>
                  <a:pt x="5" y="18"/>
                </a:cubicBezTo>
                <a:close/>
                <a:moveTo>
                  <a:pt x="23" y="13"/>
                </a:moveTo>
                <a:cubicBezTo>
                  <a:pt x="20" y="14"/>
                  <a:pt x="18" y="16"/>
                  <a:pt x="15" y="17"/>
                </a:cubicBezTo>
                <a:cubicBezTo>
                  <a:pt x="13" y="19"/>
                  <a:pt x="9" y="21"/>
                  <a:pt x="7" y="23"/>
                </a:cubicBezTo>
                <a:cubicBezTo>
                  <a:pt x="7" y="23"/>
                  <a:pt x="7" y="23"/>
                  <a:pt x="7" y="23"/>
                </a:cubicBezTo>
                <a:cubicBezTo>
                  <a:pt x="11" y="19"/>
                  <a:pt x="18" y="16"/>
                  <a:pt x="21" y="10"/>
                </a:cubicBezTo>
                <a:cubicBezTo>
                  <a:pt x="22" y="11"/>
                  <a:pt x="22" y="12"/>
                  <a:pt x="23" y="13"/>
                </a:cubicBezTo>
                <a:close/>
                <a:moveTo>
                  <a:pt x="24" y="16"/>
                </a:moveTo>
                <a:cubicBezTo>
                  <a:pt x="19" y="18"/>
                  <a:pt x="16" y="22"/>
                  <a:pt x="11" y="25"/>
                </a:cubicBezTo>
                <a:cubicBezTo>
                  <a:pt x="10" y="26"/>
                  <a:pt x="8" y="28"/>
                  <a:pt x="11" y="25"/>
                </a:cubicBezTo>
                <a:cubicBezTo>
                  <a:pt x="12" y="24"/>
                  <a:pt x="13" y="23"/>
                  <a:pt x="14" y="22"/>
                </a:cubicBezTo>
                <a:cubicBezTo>
                  <a:pt x="17" y="19"/>
                  <a:pt x="20" y="17"/>
                  <a:pt x="23" y="14"/>
                </a:cubicBezTo>
                <a:cubicBezTo>
                  <a:pt x="23" y="15"/>
                  <a:pt x="24" y="15"/>
                  <a:pt x="24" y="16"/>
                </a:cubicBezTo>
                <a:close/>
                <a:moveTo>
                  <a:pt x="25" y="19"/>
                </a:moveTo>
                <a:cubicBezTo>
                  <a:pt x="20" y="22"/>
                  <a:pt x="16" y="26"/>
                  <a:pt x="11" y="30"/>
                </a:cubicBezTo>
                <a:cubicBezTo>
                  <a:pt x="16" y="27"/>
                  <a:pt x="20" y="21"/>
                  <a:pt x="24" y="17"/>
                </a:cubicBezTo>
                <a:cubicBezTo>
                  <a:pt x="25" y="18"/>
                  <a:pt x="25" y="19"/>
                  <a:pt x="25" y="19"/>
                </a:cubicBezTo>
                <a:close/>
                <a:moveTo>
                  <a:pt x="26" y="21"/>
                </a:moveTo>
                <a:cubicBezTo>
                  <a:pt x="26" y="21"/>
                  <a:pt x="27" y="21"/>
                  <a:pt x="27" y="22"/>
                </a:cubicBezTo>
                <a:cubicBezTo>
                  <a:pt x="27" y="22"/>
                  <a:pt x="27" y="22"/>
                  <a:pt x="27" y="22"/>
                </a:cubicBezTo>
                <a:cubicBezTo>
                  <a:pt x="26" y="23"/>
                  <a:pt x="25" y="23"/>
                  <a:pt x="25" y="24"/>
                </a:cubicBezTo>
                <a:cubicBezTo>
                  <a:pt x="24" y="25"/>
                  <a:pt x="23" y="26"/>
                  <a:pt x="22" y="27"/>
                </a:cubicBezTo>
                <a:cubicBezTo>
                  <a:pt x="20" y="28"/>
                  <a:pt x="18" y="30"/>
                  <a:pt x="16" y="32"/>
                </a:cubicBezTo>
                <a:cubicBezTo>
                  <a:pt x="16" y="32"/>
                  <a:pt x="15" y="32"/>
                  <a:pt x="15" y="33"/>
                </a:cubicBezTo>
                <a:cubicBezTo>
                  <a:pt x="14" y="33"/>
                  <a:pt x="11" y="35"/>
                  <a:pt x="13" y="33"/>
                </a:cubicBezTo>
                <a:cubicBezTo>
                  <a:pt x="17" y="28"/>
                  <a:pt x="22" y="25"/>
                  <a:pt x="26" y="20"/>
                </a:cubicBezTo>
                <a:cubicBezTo>
                  <a:pt x="26" y="21"/>
                  <a:pt x="26" y="21"/>
                  <a:pt x="26" y="21"/>
                </a:cubicBezTo>
                <a:close/>
                <a:moveTo>
                  <a:pt x="32" y="17"/>
                </a:moveTo>
                <a:cubicBezTo>
                  <a:pt x="35" y="15"/>
                  <a:pt x="38" y="13"/>
                  <a:pt x="40" y="11"/>
                </a:cubicBezTo>
                <a:cubicBezTo>
                  <a:pt x="39" y="12"/>
                  <a:pt x="37" y="14"/>
                  <a:pt x="36" y="15"/>
                </a:cubicBezTo>
                <a:cubicBezTo>
                  <a:pt x="34" y="16"/>
                  <a:pt x="32" y="17"/>
                  <a:pt x="31" y="18"/>
                </a:cubicBezTo>
                <a:cubicBezTo>
                  <a:pt x="31" y="18"/>
                  <a:pt x="32" y="17"/>
                  <a:pt x="32" y="17"/>
                </a:cubicBezTo>
                <a:close/>
                <a:moveTo>
                  <a:pt x="28" y="22"/>
                </a:moveTo>
                <a:cubicBezTo>
                  <a:pt x="28" y="22"/>
                  <a:pt x="28" y="22"/>
                  <a:pt x="28" y="22"/>
                </a:cubicBezTo>
                <a:cubicBezTo>
                  <a:pt x="28" y="23"/>
                  <a:pt x="27" y="23"/>
                  <a:pt x="27" y="23"/>
                </a:cubicBezTo>
                <a:cubicBezTo>
                  <a:pt x="27" y="23"/>
                  <a:pt x="28" y="23"/>
                  <a:pt x="28" y="22"/>
                </a:cubicBezTo>
                <a:close/>
                <a:moveTo>
                  <a:pt x="30" y="20"/>
                </a:moveTo>
                <a:cubicBezTo>
                  <a:pt x="32" y="19"/>
                  <a:pt x="34" y="17"/>
                  <a:pt x="36" y="16"/>
                </a:cubicBezTo>
                <a:cubicBezTo>
                  <a:pt x="38" y="14"/>
                  <a:pt x="40" y="13"/>
                  <a:pt x="42" y="11"/>
                </a:cubicBezTo>
                <a:cubicBezTo>
                  <a:pt x="43" y="10"/>
                  <a:pt x="45" y="8"/>
                  <a:pt x="46" y="7"/>
                </a:cubicBezTo>
                <a:cubicBezTo>
                  <a:pt x="46" y="7"/>
                  <a:pt x="47" y="6"/>
                  <a:pt x="47" y="6"/>
                </a:cubicBezTo>
                <a:cubicBezTo>
                  <a:pt x="47" y="6"/>
                  <a:pt x="47" y="7"/>
                  <a:pt x="47" y="8"/>
                </a:cubicBezTo>
                <a:cubicBezTo>
                  <a:pt x="46" y="9"/>
                  <a:pt x="45" y="10"/>
                  <a:pt x="43" y="11"/>
                </a:cubicBezTo>
                <a:cubicBezTo>
                  <a:pt x="41" y="14"/>
                  <a:pt x="38" y="15"/>
                  <a:pt x="36" y="17"/>
                </a:cubicBezTo>
                <a:cubicBezTo>
                  <a:pt x="34" y="18"/>
                  <a:pt x="32" y="20"/>
                  <a:pt x="30" y="21"/>
                </a:cubicBezTo>
                <a:cubicBezTo>
                  <a:pt x="30" y="21"/>
                  <a:pt x="30" y="21"/>
                  <a:pt x="30" y="20"/>
                </a:cubicBezTo>
                <a:close/>
                <a:moveTo>
                  <a:pt x="43" y="6"/>
                </a:moveTo>
                <a:cubicBezTo>
                  <a:pt x="44" y="6"/>
                  <a:pt x="46" y="5"/>
                  <a:pt x="47" y="5"/>
                </a:cubicBezTo>
                <a:cubicBezTo>
                  <a:pt x="45" y="6"/>
                  <a:pt x="44" y="7"/>
                  <a:pt x="43" y="8"/>
                </a:cubicBezTo>
                <a:cubicBezTo>
                  <a:pt x="41" y="10"/>
                  <a:pt x="38" y="12"/>
                  <a:pt x="36" y="13"/>
                </a:cubicBezTo>
                <a:cubicBezTo>
                  <a:pt x="34" y="14"/>
                  <a:pt x="33" y="15"/>
                  <a:pt x="33" y="16"/>
                </a:cubicBezTo>
                <a:cubicBezTo>
                  <a:pt x="33" y="15"/>
                  <a:pt x="34" y="15"/>
                  <a:pt x="34" y="14"/>
                </a:cubicBezTo>
                <a:cubicBezTo>
                  <a:pt x="37" y="11"/>
                  <a:pt x="40" y="8"/>
                  <a:pt x="43" y="6"/>
                </a:cubicBezTo>
                <a:close/>
                <a:moveTo>
                  <a:pt x="41" y="7"/>
                </a:moveTo>
                <a:cubicBezTo>
                  <a:pt x="38" y="8"/>
                  <a:pt x="36" y="11"/>
                  <a:pt x="34" y="13"/>
                </a:cubicBezTo>
                <a:cubicBezTo>
                  <a:pt x="36" y="10"/>
                  <a:pt x="38" y="8"/>
                  <a:pt x="41" y="7"/>
                </a:cubicBezTo>
                <a:close/>
                <a:moveTo>
                  <a:pt x="20" y="10"/>
                </a:moveTo>
                <a:cubicBezTo>
                  <a:pt x="16" y="13"/>
                  <a:pt x="10" y="17"/>
                  <a:pt x="6" y="20"/>
                </a:cubicBezTo>
                <a:cubicBezTo>
                  <a:pt x="11" y="16"/>
                  <a:pt x="15" y="13"/>
                  <a:pt x="19" y="8"/>
                </a:cubicBezTo>
                <a:cubicBezTo>
                  <a:pt x="19" y="8"/>
                  <a:pt x="20" y="9"/>
                  <a:pt x="20" y="10"/>
                </a:cubicBezTo>
                <a:close/>
                <a:moveTo>
                  <a:pt x="18" y="7"/>
                </a:moveTo>
                <a:cubicBezTo>
                  <a:pt x="13" y="9"/>
                  <a:pt x="10" y="14"/>
                  <a:pt x="5" y="16"/>
                </a:cubicBezTo>
                <a:cubicBezTo>
                  <a:pt x="7" y="15"/>
                  <a:pt x="9" y="13"/>
                  <a:pt x="11" y="11"/>
                </a:cubicBezTo>
                <a:cubicBezTo>
                  <a:pt x="13" y="10"/>
                  <a:pt x="14" y="8"/>
                  <a:pt x="15" y="6"/>
                </a:cubicBezTo>
                <a:cubicBezTo>
                  <a:pt x="15" y="6"/>
                  <a:pt x="15" y="5"/>
                  <a:pt x="15" y="5"/>
                </a:cubicBezTo>
                <a:cubicBezTo>
                  <a:pt x="16" y="6"/>
                  <a:pt x="17" y="6"/>
                  <a:pt x="18" y="7"/>
                </a:cubicBezTo>
                <a:close/>
                <a:moveTo>
                  <a:pt x="15" y="5"/>
                </a:moveTo>
                <a:cubicBezTo>
                  <a:pt x="11" y="7"/>
                  <a:pt x="8" y="10"/>
                  <a:pt x="5" y="12"/>
                </a:cubicBezTo>
                <a:cubicBezTo>
                  <a:pt x="6" y="7"/>
                  <a:pt x="9" y="4"/>
                  <a:pt x="15" y="5"/>
                </a:cubicBezTo>
                <a:close/>
                <a:moveTo>
                  <a:pt x="13" y="37"/>
                </a:moveTo>
                <a:cubicBezTo>
                  <a:pt x="16" y="36"/>
                  <a:pt x="18" y="34"/>
                  <a:pt x="21" y="33"/>
                </a:cubicBezTo>
                <a:cubicBezTo>
                  <a:pt x="19" y="34"/>
                  <a:pt x="17" y="36"/>
                  <a:pt x="15" y="38"/>
                </a:cubicBezTo>
                <a:cubicBezTo>
                  <a:pt x="15" y="38"/>
                  <a:pt x="15" y="39"/>
                  <a:pt x="15" y="39"/>
                </a:cubicBezTo>
                <a:cubicBezTo>
                  <a:pt x="21" y="34"/>
                  <a:pt x="28" y="31"/>
                  <a:pt x="35" y="27"/>
                </a:cubicBezTo>
                <a:cubicBezTo>
                  <a:pt x="35" y="27"/>
                  <a:pt x="35" y="27"/>
                  <a:pt x="35" y="27"/>
                </a:cubicBezTo>
                <a:cubicBezTo>
                  <a:pt x="35" y="27"/>
                  <a:pt x="35" y="27"/>
                  <a:pt x="35" y="27"/>
                </a:cubicBezTo>
                <a:cubicBezTo>
                  <a:pt x="29" y="32"/>
                  <a:pt x="22" y="36"/>
                  <a:pt x="16" y="41"/>
                </a:cubicBezTo>
                <a:cubicBezTo>
                  <a:pt x="16" y="42"/>
                  <a:pt x="16" y="42"/>
                  <a:pt x="16" y="42"/>
                </a:cubicBezTo>
                <a:cubicBezTo>
                  <a:pt x="15" y="41"/>
                  <a:pt x="15" y="41"/>
                  <a:pt x="15" y="40"/>
                </a:cubicBezTo>
                <a:cubicBezTo>
                  <a:pt x="14" y="39"/>
                  <a:pt x="14" y="38"/>
                  <a:pt x="13" y="3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51" name="Freeform 147"/>
          <p:cNvSpPr>
            <a:spLocks noEditPoints="1"/>
          </p:cNvSpPr>
          <p:nvPr/>
        </p:nvSpPr>
        <p:spPr bwMode="auto">
          <a:xfrm>
            <a:off x="5214938" y="4456113"/>
            <a:ext cx="206375" cy="241300"/>
          </a:xfrm>
          <a:custGeom>
            <a:gdLst>
              <a:gd fmla="*/ 16 w 55" name="T0"/>
              <a:gd fmla="*/ 3 h 64" name="T1"/>
              <a:gd fmla="*/ 25 w 55" name="T2"/>
              <a:gd fmla="*/ 63 h 64" name="T3"/>
              <a:gd fmla="*/ 54 w 55" name="T4"/>
              <a:gd fmla="*/ 10 h 64" name="T5"/>
              <a:gd fmla="*/ 26 w 55" name="T6"/>
              <a:gd fmla="*/ 60 h 64" name="T7"/>
              <a:gd fmla="*/ 30 w 55" name="T8"/>
              <a:gd fmla="*/ 51 h 64" name="T9"/>
              <a:gd fmla="*/ 35 w 55" name="T10"/>
              <a:gd fmla="*/ 47 h 64" name="T11"/>
              <a:gd fmla="*/ 36 w 55" name="T12"/>
              <a:gd fmla="*/ 45 h 64" name="T13"/>
              <a:gd fmla="*/ 24 w 55" name="T14"/>
              <a:gd fmla="*/ 56 h 64" name="T15"/>
              <a:gd fmla="*/ 24 w 55" name="T16"/>
              <a:gd fmla="*/ 56 h 64" name="T17"/>
              <a:gd fmla="*/ 21 w 55" name="T18"/>
              <a:gd fmla="*/ 51 h 64" name="T19"/>
              <a:gd fmla="*/ 33 w 55" name="T20"/>
              <a:gd fmla="*/ 41 h 64" name="T21"/>
              <a:gd fmla="*/ 36 w 55" name="T22"/>
              <a:gd fmla="*/ 35 h 64" name="T23"/>
              <a:gd fmla="*/ 15 w 55" name="T24"/>
              <a:gd fmla="*/ 42 h 64" name="T25"/>
              <a:gd fmla="*/ 17 w 55" name="T26"/>
              <a:gd fmla="*/ 45 h 64" name="T27"/>
              <a:gd fmla="*/ 50 w 55" name="T28"/>
              <a:gd fmla="*/ 14 h 64" name="T29"/>
              <a:gd fmla="*/ 34 w 55" name="T30"/>
              <a:gd fmla="*/ 30 h 64" name="T31"/>
              <a:gd fmla="*/ 37 w 55" name="T32"/>
              <a:gd fmla="*/ 25 h 64" name="T33"/>
              <a:gd fmla="*/ 51 w 55" name="T34"/>
              <a:gd fmla="*/ 13 h 64" name="T35"/>
              <a:gd fmla="*/ 20 w 55" name="T36"/>
              <a:gd fmla="*/ 33 h 64" name="T37"/>
              <a:gd fmla="*/ 49 w 55" name="T38"/>
              <a:gd fmla="*/ 8 h 64" name="T39"/>
              <a:gd fmla="*/ 26 w 55" name="T40"/>
              <a:gd fmla="*/ 41 h 64" name="T41"/>
              <a:gd fmla="*/ 48 w 55" name="T42"/>
              <a:gd fmla="*/ 26 h 64" name="T43"/>
              <a:gd fmla="*/ 34 w 55" name="T44"/>
              <a:gd fmla="*/ 43 h 64" name="T45"/>
              <a:gd fmla="*/ 42 w 55" name="T46"/>
              <a:gd fmla="*/ 35 h 64" name="T47"/>
              <a:gd fmla="*/ 21 w 55" name="T48"/>
              <a:gd fmla="*/ 51 h 64" name="T49"/>
              <a:gd fmla="*/ 45 w 55" name="T50"/>
              <a:gd fmla="*/ 30 h 64" name="T51"/>
              <a:gd fmla="*/ 19 w 55" name="T52"/>
              <a:gd fmla="*/ 48 h 64" name="T53"/>
              <a:gd fmla="*/ 50 w 55" name="T54"/>
              <a:gd fmla="*/ 7 h 64" name="T55"/>
              <a:gd fmla="*/ 16 w 55" name="T56"/>
              <a:gd fmla="*/ 32 h 64" name="T57"/>
              <a:gd fmla="*/ 47 w 55" name="T58"/>
              <a:gd fmla="*/ 5 h 64" name="T59"/>
              <a:gd fmla="*/ 12 w 55" name="T60"/>
              <a:gd fmla="*/ 35 h 64" name="T61"/>
              <a:gd fmla="*/ 24 w 55" name="T62"/>
              <a:gd fmla="*/ 20 h 64" name="T63"/>
              <a:gd fmla="*/ 20 w 55" name="T64"/>
              <a:gd fmla="*/ 18 h 64" name="T65"/>
              <a:gd fmla="*/ 8 w 55" name="T66"/>
              <a:gd fmla="*/ 27 h 64" name="T67"/>
              <a:gd fmla="*/ 15 w 55" name="T68"/>
              <a:gd fmla="*/ 20 h 64" name="T69"/>
              <a:gd fmla="*/ 12 w 55" name="T70"/>
              <a:gd fmla="*/ 15 h 64" name="T71"/>
              <a:gd fmla="*/ 5 w 55" name="T72"/>
              <a:gd fmla="*/ 20 h 64" name="T73"/>
              <a:gd fmla="*/ 4 w 55" name="T74"/>
              <a:gd fmla="*/ 15 h 64" name="T75"/>
              <a:gd fmla="*/ 16 w 55" name="T76"/>
              <a:gd fmla="*/ 8 h 64" name="T77"/>
              <a:gd fmla="*/ 22 w 55" name="T78"/>
              <a:gd fmla="*/ 13 h 64" name="T79"/>
              <a:gd fmla="*/ 20 w 55" name="T80"/>
              <a:gd fmla="*/ 10 h 64" name="T81"/>
              <a:gd fmla="*/ 10 w 55" name="T82"/>
              <a:gd fmla="*/ 25 h 64" name="T83"/>
              <a:gd fmla="*/ 25 w 55" name="T84"/>
              <a:gd fmla="*/ 19 h 64" name="T85"/>
              <a:gd fmla="*/ 25 w 55" name="T86"/>
              <a:gd fmla="*/ 20 h 64" name="T87"/>
              <a:gd fmla="*/ 21 w 55" name="T88"/>
              <a:gd fmla="*/ 26 h 64" name="T89"/>
              <a:gd fmla="*/ 25 w 55" name="T90"/>
              <a:gd fmla="*/ 20 h 64" name="T91"/>
              <a:gd fmla="*/ 35 w 55" name="T92"/>
              <a:gd fmla="*/ 15 h 64" name="T93"/>
              <a:gd fmla="*/ 27 w 55" name="T94"/>
              <a:gd fmla="*/ 22 h 64" name="T95"/>
              <a:gd fmla="*/ 35 w 55" name="T96"/>
              <a:gd fmla="*/ 15 h 64" name="T97"/>
              <a:gd fmla="*/ 46 w 55" name="T98"/>
              <a:gd fmla="*/ 7 h 64" name="T99"/>
              <a:gd fmla="*/ 29 w 55" name="T100"/>
              <a:gd fmla="*/ 20 h 64" name="T101"/>
              <a:gd fmla="*/ 35 w 55" name="T102"/>
              <a:gd fmla="*/ 13 h 64" name="T103"/>
              <a:gd fmla="*/ 40 w 55" name="T104"/>
              <a:gd fmla="*/ 6 h 64" name="T105"/>
              <a:gd fmla="*/ 5 w 55" name="T106"/>
              <a:gd fmla="*/ 19 h 64" name="T107"/>
              <a:gd fmla="*/ 5 w 55" name="T108"/>
              <a:gd fmla="*/ 16 h 64" name="T109"/>
              <a:gd fmla="*/ 17 w 55" name="T110"/>
              <a:gd fmla="*/ 7 h 64" name="T111"/>
              <a:gd fmla="*/ 12 w 55" name="T112"/>
              <a:gd fmla="*/ 37 h 64" name="T113"/>
              <a:gd fmla="*/ 34 w 55" name="T114"/>
              <a:gd fmla="*/ 27 h 64" name="T115"/>
              <a:gd fmla="*/ 15 w 55" name="T116"/>
              <a:gd fmla="*/ 41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5">
                <a:moveTo>
                  <a:pt x="54" y="10"/>
                </a:moveTo>
                <a:cubicBezTo>
                  <a:pt x="54" y="4"/>
                  <a:pt x="48" y="1"/>
                  <a:pt x="42" y="2"/>
                </a:cubicBezTo>
                <a:cubicBezTo>
                  <a:pt x="34" y="4"/>
                  <a:pt x="30" y="11"/>
                  <a:pt x="27" y="18"/>
                </a:cubicBezTo>
                <a:cubicBezTo>
                  <a:pt x="25" y="12"/>
                  <a:pt x="22" y="5"/>
                  <a:pt x="16" y="3"/>
                </a:cubicBezTo>
                <a:cubicBezTo>
                  <a:pt x="10" y="0"/>
                  <a:pt x="4" y="3"/>
                  <a:pt x="2" y="9"/>
                </a:cubicBezTo>
                <a:cubicBezTo>
                  <a:pt x="0" y="16"/>
                  <a:pt x="3" y="24"/>
                  <a:pt x="6" y="31"/>
                </a:cubicBezTo>
                <a:cubicBezTo>
                  <a:pt x="11" y="42"/>
                  <a:pt x="18" y="52"/>
                  <a:pt x="25" y="63"/>
                </a:cubicBezTo>
                <a:cubicBezTo>
                  <a:pt x="25" y="63"/>
                  <a:pt x="25" y="63"/>
                  <a:pt x="25" y="63"/>
                </a:cubicBezTo>
                <a:cubicBezTo>
                  <a:pt x="26" y="64"/>
                  <a:pt x="27" y="64"/>
                  <a:pt x="27" y="63"/>
                </a:cubicBezTo>
                <a:cubicBezTo>
                  <a:pt x="27" y="63"/>
                  <a:pt x="27" y="63"/>
                  <a:pt x="27" y="63"/>
                </a:cubicBezTo>
                <a:cubicBezTo>
                  <a:pt x="35" y="53"/>
                  <a:pt x="42" y="42"/>
                  <a:pt x="48" y="31"/>
                </a:cubicBezTo>
                <a:cubicBezTo>
                  <a:pt x="52" y="25"/>
                  <a:pt x="55" y="17"/>
                  <a:pt x="54" y="10"/>
                </a:cubicBezTo>
                <a:close/>
                <a:moveTo>
                  <a:pt x="26" y="60"/>
                </a:moveTo>
                <a:cubicBezTo>
                  <a:pt x="26" y="60"/>
                  <a:pt x="26" y="60"/>
                  <a:pt x="26" y="59"/>
                </a:cubicBezTo>
                <a:cubicBezTo>
                  <a:pt x="27" y="58"/>
                  <a:pt x="28" y="57"/>
                  <a:pt x="30" y="55"/>
                </a:cubicBezTo>
                <a:cubicBezTo>
                  <a:pt x="28" y="57"/>
                  <a:pt x="27" y="58"/>
                  <a:pt x="26" y="60"/>
                </a:cubicBezTo>
                <a:close/>
                <a:moveTo>
                  <a:pt x="24" y="56"/>
                </a:moveTo>
                <a:cubicBezTo>
                  <a:pt x="24" y="56"/>
                  <a:pt x="26" y="55"/>
                  <a:pt x="26" y="54"/>
                </a:cubicBezTo>
                <a:cubicBezTo>
                  <a:pt x="27" y="53"/>
                  <a:pt x="29" y="52"/>
                  <a:pt x="30" y="51"/>
                </a:cubicBezTo>
                <a:cubicBezTo>
                  <a:pt x="30" y="51"/>
                  <a:pt x="30" y="51"/>
                  <a:pt x="30" y="51"/>
                </a:cubicBezTo>
                <a:cubicBezTo>
                  <a:pt x="28" y="53"/>
                  <a:pt x="27" y="54"/>
                  <a:pt x="25" y="56"/>
                </a:cubicBezTo>
                <a:cubicBezTo>
                  <a:pt x="24" y="56"/>
                  <a:pt x="24" y="56"/>
                  <a:pt x="24" y="56"/>
                </a:cubicBezTo>
                <a:cubicBezTo>
                  <a:pt x="24" y="56"/>
                  <a:pt x="24" y="56"/>
                  <a:pt x="24" y="56"/>
                </a:cubicBezTo>
                <a:close/>
                <a:moveTo>
                  <a:pt x="35" y="47"/>
                </a:moveTo>
                <a:cubicBezTo>
                  <a:pt x="31" y="50"/>
                  <a:pt x="29" y="55"/>
                  <a:pt x="25" y="59"/>
                </a:cubicBezTo>
                <a:cubicBezTo>
                  <a:pt x="25" y="58"/>
                  <a:pt x="25" y="57"/>
                  <a:pt x="24" y="57"/>
                </a:cubicBezTo>
                <a:cubicBezTo>
                  <a:pt x="28" y="54"/>
                  <a:pt x="31" y="50"/>
                  <a:pt x="35" y="47"/>
                </a:cubicBezTo>
                <a:close/>
                <a:moveTo>
                  <a:pt x="36" y="45"/>
                </a:moveTo>
                <a:cubicBezTo>
                  <a:pt x="36" y="46"/>
                  <a:pt x="35" y="46"/>
                  <a:pt x="35" y="47"/>
                </a:cubicBezTo>
                <a:cubicBezTo>
                  <a:pt x="36" y="46"/>
                  <a:pt x="36" y="45"/>
                  <a:pt x="37" y="44"/>
                </a:cubicBezTo>
                <a:cubicBezTo>
                  <a:pt x="37" y="45"/>
                  <a:pt x="37" y="45"/>
                  <a:pt x="36" y="45"/>
                </a:cubicBezTo>
                <a:close/>
                <a:moveTo>
                  <a:pt x="24" y="56"/>
                </a:moveTo>
                <a:cubicBezTo>
                  <a:pt x="23" y="55"/>
                  <a:pt x="23" y="54"/>
                  <a:pt x="22" y="54"/>
                </a:cubicBezTo>
                <a:cubicBezTo>
                  <a:pt x="28" y="50"/>
                  <a:pt x="34" y="46"/>
                  <a:pt x="39" y="42"/>
                </a:cubicBezTo>
                <a:cubicBezTo>
                  <a:pt x="39" y="42"/>
                  <a:pt x="39" y="42"/>
                  <a:pt x="39" y="42"/>
                </a:cubicBezTo>
                <a:cubicBezTo>
                  <a:pt x="34" y="46"/>
                  <a:pt x="28" y="51"/>
                  <a:pt x="24" y="56"/>
                </a:cubicBezTo>
                <a:close/>
                <a:moveTo>
                  <a:pt x="21" y="51"/>
                </a:moveTo>
                <a:cubicBezTo>
                  <a:pt x="23" y="50"/>
                  <a:pt x="26" y="49"/>
                  <a:pt x="28" y="47"/>
                </a:cubicBezTo>
                <a:cubicBezTo>
                  <a:pt x="26" y="49"/>
                  <a:pt x="24" y="51"/>
                  <a:pt x="22" y="53"/>
                </a:cubicBezTo>
                <a:cubicBezTo>
                  <a:pt x="21" y="52"/>
                  <a:pt x="21" y="52"/>
                  <a:pt x="21" y="51"/>
                </a:cubicBezTo>
                <a:close/>
                <a:moveTo>
                  <a:pt x="19" y="49"/>
                </a:moveTo>
                <a:cubicBezTo>
                  <a:pt x="28" y="46"/>
                  <a:pt x="35" y="40"/>
                  <a:pt x="42" y="34"/>
                </a:cubicBezTo>
                <a:cubicBezTo>
                  <a:pt x="42" y="34"/>
                  <a:pt x="42" y="34"/>
                  <a:pt x="42" y="34"/>
                </a:cubicBezTo>
                <a:cubicBezTo>
                  <a:pt x="39" y="37"/>
                  <a:pt x="36" y="39"/>
                  <a:pt x="33" y="41"/>
                </a:cubicBezTo>
                <a:cubicBezTo>
                  <a:pt x="29" y="44"/>
                  <a:pt x="25" y="47"/>
                  <a:pt x="20" y="51"/>
                </a:cubicBezTo>
                <a:cubicBezTo>
                  <a:pt x="20" y="50"/>
                  <a:pt x="19" y="49"/>
                  <a:pt x="19" y="49"/>
                </a:cubicBezTo>
                <a:close/>
                <a:moveTo>
                  <a:pt x="17" y="46"/>
                </a:moveTo>
                <a:cubicBezTo>
                  <a:pt x="24" y="43"/>
                  <a:pt x="30" y="39"/>
                  <a:pt x="36" y="35"/>
                </a:cubicBezTo>
                <a:cubicBezTo>
                  <a:pt x="38" y="34"/>
                  <a:pt x="40" y="33"/>
                  <a:pt x="42" y="32"/>
                </a:cubicBezTo>
                <a:cubicBezTo>
                  <a:pt x="34" y="37"/>
                  <a:pt x="25" y="41"/>
                  <a:pt x="18" y="48"/>
                </a:cubicBezTo>
                <a:cubicBezTo>
                  <a:pt x="18" y="47"/>
                  <a:pt x="18" y="46"/>
                  <a:pt x="17" y="46"/>
                </a:cubicBezTo>
                <a:close/>
                <a:moveTo>
                  <a:pt x="15" y="42"/>
                </a:moveTo>
                <a:cubicBezTo>
                  <a:pt x="15" y="42"/>
                  <a:pt x="15" y="42"/>
                  <a:pt x="15" y="42"/>
                </a:cubicBezTo>
                <a:cubicBezTo>
                  <a:pt x="22" y="39"/>
                  <a:pt x="28" y="35"/>
                  <a:pt x="34" y="31"/>
                </a:cubicBezTo>
                <a:cubicBezTo>
                  <a:pt x="34" y="31"/>
                  <a:pt x="33" y="32"/>
                  <a:pt x="33" y="32"/>
                </a:cubicBezTo>
                <a:cubicBezTo>
                  <a:pt x="27" y="36"/>
                  <a:pt x="22" y="40"/>
                  <a:pt x="17" y="45"/>
                </a:cubicBezTo>
                <a:cubicBezTo>
                  <a:pt x="16" y="44"/>
                  <a:pt x="16" y="43"/>
                  <a:pt x="15" y="42"/>
                </a:cubicBezTo>
                <a:close/>
                <a:moveTo>
                  <a:pt x="38" y="23"/>
                </a:moveTo>
                <a:cubicBezTo>
                  <a:pt x="42" y="21"/>
                  <a:pt x="46" y="18"/>
                  <a:pt x="49" y="15"/>
                </a:cubicBezTo>
                <a:cubicBezTo>
                  <a:pt x="50" y="15"/>
                  <a:pt x="50" y="15"/>
                  <a:pt x="50" y="14"/>
                </a:cubicBezTo>
                <a:cubicBezTo>
                  <a:pt x="51" y="14"/>
                  <a:pt x="51" y="14"/>
                  <a:pt x="51" y="14"/>
                </a:cubicBezTo>
                <a:cubicBezTo>
                  <a:pt x="51" y="15"/>
                  <a:pt x="51" y="16"/>
                  <a:pt x="51" y="17"/>
                </a:cubicBezTo>
                <a:cubicBezTo>
                  <a:pt x="51" y="17"/>
                  <a:pt x="51" y="18"/>
                  <a:pt x="51" y="18"/>
                </a:cubicBezTo>
                <a:cubicBezTo>
                  <a:pt x="44" y="21"/>
                  <a:pt x="40" y="27"/>
                  <a:pt x="34" y="30"/>
                </a:cubicBezTo>
                <a:cubicBezTo>
                  <a:pt x="30" y="33"/>
                  <a:pt x="27" y="35"/>
                  <a:pt x="23" y="37"/>
                </a:cubicBezTo>
                <a:cubicBezTo>
                  <a:pt x="21" y="38"/>
                  <a:pt x="20" y="39"/>
                  <a:pt x="18" y="40"/>
                </a:cubicBezTo>
                <a:cubicBezTo>
                  <a:pt x="14" y="42"/>
                  <a:pt x="18" y="39"/>
                  <a:pt x="19" y="38"/>
                </a:cubicBezTo>
                <a:cubicBezTo>
                  <a:pt x="25" y="34"/>
                  <a:pt x="31" y="30"/>
                  <a:pt x="37" y="25"/>
                </a:cubicBezTo>
                <a:cubicBezTo>
                  <a:pt x="37" y="25"/>
                  <a:pt x="38" y="24"/>
                  <a:pt x="38" y="23"/>
                </a:cubicBezTo>
                <a:close/>
                <a:moveTo>
                  <a:pt x="50" y="8"/>
                </a:moveTo>
                <a:cubicBezTo>
                  <a:pt x="51" y="9"/>
                  <a:pt x="51" y="11"/>
                  <a:pt x="51" y="13"/>
                </a:cubicBezTo>
                <a:cubicBezTo>
                  <a:pt x="51" y="13"/>
                  <a:pt x="51" y="13"/>
                  <a:pt x="51" y="13"/>
                </a:cubicBezTo>
                <a:cubicBezTo>
                  <a:pt x="47" y="15"/>
                  <a:pt x="44" y="18"/>
                  <a:pt x="40" y="21"/>
                </a:cubicBezTo>
                <a:cubicBezTo>
                  <a:pt x="36" y="24"/>
                  <a:pt x="31" y="27"/>
                  <a:pt x="27" y="30"/>
                </a:cubicBezTo>
                <a:cubicBezTo>
                  <a:pt x="23" y="32"/>
                  <a:pt x="20" y="33"/>
                  <a:pt x="17" y="35"/>
                </a:cubicBezTo>
                <a:cubicBezTo>
                  <a:pt x="18" y="34"/>
                  <a:pt x="19" y="33"/>
                  <a:pt x="20" y="33"/>
                </a:cubicBezTo>
                <a:cubicBezTo>
                  <a:pt x="30" y="24"/>
                  <a:pt x="42" y="18"/>
                  <a:pt x="50" y="8"/>
                </a:cubicBezTo>
                <a:close/>
                <a:moveTo>
                  <a:pt x="31" y="24"/>
                </a:moveTo>
                <a:cubicBezTo>
                  <a:pt x="34" y="21"/>
                  <a:pt x="37" y="19"/>
                  <a:pt x="41" y="16"/>
                </a:cubicBezTo>
                <a:cubicBezTo>
                  <a:pt x="43" y="13"/>
                  <a:pt x="47" y="11"/>
                  <a:pt x="49" y="8"/>
                </a:cubicBezTo>
                <a:cubicBezTo>
                  <a:pt x="44" y="15"/>
                  <a:pt x="38" y="19"/>
                  <a:pt x="31" y="24"/>
                </a:cubicBezTo>
                <a:close/>
                <a:moveTo>
                  <a:pt x="48" y="26"/>
                </a:moveTo>
                <a:cubicBezTo>
                  <a:pt x="44" y="30"/>
                  <a:pt x="39" y="33"/>
                  <a:pt x="34" y="35"/>
                </a:cubicBezTo>
                <a:cubicBezTo>
                  <a:pt x="31" y="37"/>
                  <a:pt x="29" y="39"/>
                  <a:pt x="26" y="41"/>
                </a:cubicBezTo>
                <a:cubicBezTo>
                  <a:pt x="23" y="42"/>
                  <a:pt x="20" y="44"/>
                  <a:pt x="18" y="45"/>
                </a:cubicBezTo>
                <a:cubicBezTo>
                  <a:pt x="24" y="40"/>
                  <a:pt x="29" y="36"/>
                  <a:pt x="35" y="32"/>
                </a:cubicBezTo>
                <a:cubicBezTo>
                  <a:pt x="40" y="28"/>
                  <a:pt x="45" y="23"/>
                  <a:pt x="50" y="19"/>
                </a:cubicBezTo>
                <a:cubicBezTo>
                  <a:pt x="50" y="22"/>
                  <a:pt x="49" y="24"/>
                  <a:pt x="48" y="26"/>
                </a:cubicBezTo>
                <a:close/>
                <a:moveTo>
                  <a:pt x="40" y="40"/>
                </a:moveTo>
                <a:cubicBezTo>
                  <a:pt x="37" y="42"/>
                  <a:pt x="33" y="45"/>
                  <a:pt x="30" y="48"/>
                </a:cubicBezTo>
                <a:cubicBezTo>
                  <a:pt x="29" y="48"/>
                  <a:pt x="28" y="49"/>
                  <a:pt x="27" y="49"/>
                </a:cubicBezTo>
                <a:cubicBezTo>
                  <a:pt x="30" y="47"/>
                  <a:pt x="32" y="45"/>
                  <a:pt x="34" y="43"/>
                </a:cubicBezTo>
                <a:cubicBezTo>
                  <a:pt x="37" y="41"/>
                  <a:pt x="39" y="39"/>
                  <a:pt x="41" y="37"/>
                </a:cubicBezTo>
                <a:cubicBezTo>
                  <a:pt x="41" y="38"/>
                  <a:pt x="41" y="39"/>
                  <a:pt x="40" y="40"/>
                </a:cubicBezTo>
                <a:close/>
                <a:moveTo>
                  <a:pt x="43" y="35"/>
                </a:moveTo>
                <a:cubicBezTo>
                  <a:pt x="43" y="35"/>
                  <a:pt x="43" y="35"/>
                  <a:pt x="42" y="35"/>
                </a:cubicBezTo>
                <a:cubicBezTo>
                  <a:pt x="42" y="35"/>
                  <a:pt x="42" y="35"/>
                  <a:pt x="42" y="36"/>
                </a:cubicBezTo>
                <a:cubicBezTo>
                  <a:pt x="39" y="38"/>
                  <a:pt x="37" y="40"/>
                  <a:pt x="34" y="42"/>
                </a:cubicBezTo>
                <a:cubicBezTo>
                  <a:pt x="32" y="44"/>
                  <a:pt x="29" y="46"/>
                  <a:pt x="26" y="48"/>
                </a:cubicBezTo>
                <a:cubicBezTo>
                  <a:pt x="24" y="49"/>
                  <a:pt x="23" y="50"/>
                  <a:pt x="21" y="51"/>
                </a:cubicBezTo>
                <a:cubicBezTo>
                  <a:pt x="22" y="50"/>
                  <a:pt x="24" y="49"/>
                  <a:pt x="26" y="47"/>
                </a:cubicBezTo>
                <a:cubicBezTo>
                  <a:pt x="33" y="43"/>
                  <a:pt x="39" y="38"/>
                  <a:pt x="45" y="32"/>
                </a:cubicBezTo>
                <a:cubicBezTo>
                  <a:pt x="44" y="33"/>
                  <a:pt x="43" y="34"/>
                  <a:pt x="43" y="35"/>
                </a:cubicBezTo>
                <a:close/>
                <a:moveTo>
                  <a:pt x="45" y="30"/>
                </a:moveTo>
                <a:cubicBezTo>
                  <a:pt x="45" y="30"/>
                  <a:pt x="45" y="30"/>
                  <a:pt x="45" y="31"/>
                </a:cubicBezTo>
                <a:cubicBezTo>
                  <a:pt x="40" y="34"/>
                  <a:pt x="36" y="38"/>
                  <a:pt x="31" y="42"/>
                </a:cubicBezTo>
                <a:cubicBezTo>
                  <a:pt x="28" y="43"/>
                  <a:pt x="26" y="45"/>
                  <a:pt x="23" y="46"/>
                </a:cubicBezTo>
                <a:cubicBezTo>
                  <a:pt x="24" y="46"/>
                  <a:pt x="19" y="48"/>
                  <a:pt x="19" y="48"/>
                </a:cubicBezTo>
                <a:cubicBezTo>
                  <a:pt x="20" y="47"/>
                  <a:pt x="22" y="46"/>
                  <a:pt x="23" y="44"/>
                </a:cubicBezTo>
                <a:cubicBezTo>
                  <a:pt x="31" y="39"/>
                  <a:pt x="39" y="35"/>
                  <a:pt x="46" y="29"/>
                </a:cubicBezTo>
                <a:cubicBezTo>
                  <a:pt x="46" y="29"/>
                  <a:pt x="46" y="30"/>
                  <a:pt x="45" y="30"/>
                </a:cubicBezTo>
                <a:close/>
                <a:moveTo>
                  <a:pt x="50" y="7"/>
                </a:moveTo>
                <a:cubicBezTo>
                  <a:pt x="43" y="13"/>
                  <a:pt x="37" y="19"/>
                  <a:pt x="30" y="24"/>
                </a:cubicBezTo>
                <a:cubicBezTo>
                  <a:pt x="26" y="27"/>
                  <a:pt x="22" y="30"/>
                  <a:pt x="18" y="33"/>
                </a:cubicBezTo>
                <a:cubicBezTo>
                  <a:pt x="16" y="34"/>
                  <a:pt x="14" y="35"/>
                  <a:pt x="13" y="36"/>
                </a:cubicBezTo>
                <a:cubicBezTo>
                  <a:pt x="14" y="35"/>
                  <a:pt x="15" y="33"/>
                  <a:pt x="16" y="32"/>
                </a:cubicBezTo>
                <a:cubicBezTo>
                  <a:pt x="16" y="32"/>
                  <a:pt x="16" y="32"/>
                  <a:pt x="17" y="32"/>
                </a:cubicBezTo>
                <a:cubicBezTo>
                  <a:pt x="18" y="30"/>
                  <a:pt x="20" y="29"/>
                  <a:pt x="22" y="27"/>
                </a:cubicBezTo>
                <a:cubicBezTo>
                  <a:pt x="26" y="24"/>
                  <a:pt x="31" y="21"/>
                  <a:pt x="36" y="17"/>
                </a:cubicBezTo>
                <a:cubicBezTo>
                  <a:pt x="40" y="14"/>
                  <a:pt x="45" y="11"/>
                  <a:pt x="47" y="5"/>
                </a:cubicBezTo>
                <a:cubicBezTo>
                  <a:pt x="48" y="6"/>
                  <a:pt x="49" y="6"/>
                  <a:pt x="50" y="7"/>
                </a:cubicBezTo>
                <a:close/>
                <a:moveTo>
                  <a:pt x="11" y="35"/>
                </a:moveTo>
                <a:cubicBezTo>
                  <a:pt x="12" y="34"/>
                  <a:pt x="13" y="34"/>
                  <a:pt x="13" y="34"/>
                </a:cubicBezTo>
                <a:cubicBezTo>
                  <a:pt x="13" y="34"/>
                  <a:pt x="12" y="35"/>
                  <a:pt x="12" y="35"/>
                </a:cubicBezTo>
                <a:cubicBezTo>
                  <a:pt x="12" y="35"/>
                  <a:pt x="12" y="35"/>
                  <a:pt x="11" y="35"/>
                </a:cubicBezTo>
                <a:close/>
                <a:moveTo>
                  <a:pt x="9" y="31"/>
                </a:moveTo>
                <a:cubicBezTo>
                  <a:pt x="12" y="29"/>
                  <a:pt x="14" y="27"/>
                  <a:pt x="17" y="25"/>
                </a:cubicBezTo>
                <a:cubicBezTo>
                  <a:pt x="19" y="24"/>
                  <a:pt x="23" y="22"/>
                  <a:pt x="24" y="20"/>
                </a:cubicBezTo>
                <a:cubicBezTo>
                  <a:pt x="20" y="25"/>
                  <a:pt x="15" y="29"/>
                  <a:pt x="11" y="34"/>
                </a:cubicBezTo>
                <a:cubicBezTo>
                  <a:pt x="10" y="33"/>
                  <a:pt x="10" y="32"/>
                  <a:pt x="9" y="31"/>
                </a:cubicBezTo>
                <a:close/>
                <a:moveTo>
                  <a:pt x="8" y="27"/>
                </a:moveTo>
                <a:cubicBezTo>
                  <a:pt x="12" y="25"/>
                  <a:pt x="16" y="21"/>
                  <a:pt x="20" y="18"/>
                </a:cubicBezTo>
                <a:cubicBezTo>
                  <a:pt x="21" y="18"/>
                  <a:pt x="24" y="16"/>
                  <a:pt x="21" y="18"/>
                </a:cubicBezTo>
                <a:cubicBezTo>
                  <a:pt x="20" y="19"/>
                  <a:pt x="19" y="21"/>
                  <a:pt x="17" y="22"/>
                </a:cubicBezTo>
                <a:cubicBezTo>
                  <a:pt x="15" y="25"/>
                  <a:pt x="12" y="27"/>
                  <a:pt x="9" y="30"/>
                </a:cubicBezTo>
                <a:cubicBezTo>
                  <a:pt x="8" y="29"/>
                  <a:pt x="8" y="28"/>
                  <a:pt x="8" y="27"/>
                </a:cubicBezTo>
                <a:close/>
                <a:moveTo>
                  <a:pt x="6" y="24"/>
                </a:moveTo>
                <a:cubicBezTo>
                  <a:pt x="11" y="21"/>
                  <a:pt x="15" y="17"/>
                  <a:pt x="20" y="14"/>
                </a:cubicBezTo>
                <a:cubicBezTo>
                  <a:pt x="23" y="13"/>
                  <a:pt x="19" y="16"/>
                  <a:pt x="19" y="16"/>
                </a:cubicBezTo>
                <a:cubicBezTo>
                  <a:pt x="17" y="17"/>
                  <a:pt x="16" y="18"/>
                  <a:pt x="15" y="20"/>
                </a:cubicBezTo>
                <a:cubicBezTo>
                  <a:pt x="12" y="22"/>
                  <a:pt x="10" y="24"/>
                  <a:pt x="7" y="26"/>
                </a:cubicBezTo>
                <a:cubicBezTo>
                  <a:pt x="7" y="25"/>
                  <a:pt x="7" y="24"/>
                  <a:pt x="6" y="24"/>
                </a:cubicBezTo>
                <a:close/>
                <a:moveTo>
                  <a:pt x="5" y="20"/>
                </a:moveTo>
                <a:cubicBezTo>
                  <a:pt x="8" y="18"/>
                  <a:pt x="10" y="17"/>
                  <a:pt x="12" y="15"/>
                </a:cubicBezTo>
                <a:cubicBezTo>
                  <a:pt x="14" y="14"/>
                  <a:pt x="15" y="13"/>
                  <a:pt x="16" y="12"/>
                </a:cubicBezTo>
                <a:cubicBezTo>
                  <a:pt x="18" y="12"/>
                  <a:pt x="21" y="8"/>
                  <a:pt x="18" y="12"/>
                </a:cubicBezTo>
                <a:cubicBezTo>
                  <a:pt x="14" y="16"/>
                  <a:pt x="10" y="19"/>
                  <a:pt x="6" y="22"/>
                </a:cubicBezTo>
                <a:cubicBezTo>
                  <a:pt x="6" y="21"/>
                  <a:pt x="5" y="21"/>
                  <a:pt x="5" y="20"/>
                </a:cubicBezTo>
                <a:close/>
                <a:moveTo>
                  <a:pt x="5" y="13"/>
                </a:moveTo>
                <a:cubicBezTo>
                  <a:pt x="6" y="12"/>
                  <a:pt x="8" y="10"/>
                  <a:pt x="9" y="9"/>
                </a:cubicBezTo>
                <a:cubicBezTo>
                  <a:pt x="12" y="7"/>
                  <a:pt x="16" y="4"/>
                  <a:pt x="11" y="9"/>
                </a:cubicBezTo>
                <a:cubicBezTo>
                  <a:pt x="9" y="11"/>
                  <a:pt x="7" y="13"/>
                  <a:pt x="4" y="15"/>
                </a:cubicBezTo>
                <a:cubicBezTo>
                  <a:pt x="4" y="14"/>
                  <a:pt x="4" y="14"/>
                  <a:pt x="5" y="13"/>
                </a:cubicBezTo>
                <a:close/>
                <a:moveTo>
                  <a:pt x="5" y="18"/>
                </a:moveTo>
                <a:cubicBezTo>
                  <a:pt x="5" y="17"/>
                  <a:pt x="5" y="17"/>
                  <a:pt x="5" y="17"/>
                </a:cubicBezTo>
                <a:cubicBezTo>
                  <a:pt x="9" y="15"/>
                  <a:pt x="12" y="11"/>
                  <a:pt x="16" y="8"/>
                </a:cubicBezTo>
                <a:cubicBezTo>
                  <a:pt x="19" y="6"/>
                  <a:pt x="13" y="12"/>
                  <a:pt x="12" y="13"/>
                </a:cubicBezTo>
                <a:cubicBezTo>
                  <a:pt x="10" y="15"/>
                  <a:pt x="7" y="17"/>
                  <a:pt x="5" y="19"/>
                </a:cubicBezTo>
                <a:cubicBezTo>
                  <a:pt x="5" y="18"/>
                  <a:pt x="5" y="18"/>
                  <a:pt x="5" y="18"/>
                </a:cubicBezTo>
                <a:close/>
                <a:moveTo>
                  <a:pt x="22" y="13"/>
                </a:moveTo>
                <a:cubicBezTo>
                  <a:pt x="19" y="14"/>
                  <a:pt x="17" y="15"/>
                  <a:pt x="14" y="17"/>
                </a:cubicBezTo>
                <a:cubicBezTo>
                  <a:pt x="12" y="19"/>
                  <a:pt x="8" y="21"/>
                  <a:pt x="6" y="23"/>
                </a:cubicBezTo>
                <a:cubicBezTo>
                  <a:pt x="6" y="23"/>
                  <a:pt x="6" y="23"/>
                  <a:pt x="6" y="23"/>
                </a:cubicBezTo>
                <a:cubicBezTo>
                  <a:pt x="11" y="18"/>
                  <a:pt x="17" y="16"/>
                  <a:pt x="20" y="10"/>
                </a:cubicBezTo>
                <a:cubicBezTo>
                  <a:pt x="21" y="11"/>
                  <a:pt x="21" y="12"/>
                  <a:pt x="22" y="13"/>
                </a:cubicBezTo>
                <a:close/>
                <a:moveTo>
                  <a:pt x="23" y="16"/>
                </a:moveTo>
                <a:cubicBezTo>
                  <a:pt x="18" y="18"/>
                  <a:pt x="15" y="22"/>
                  <a:pt x="10" y="25"/>
                </a:cubicBezTo>
                <a:cubicBezTo>
                  <a:pt x="10" y="25"/>
                  <a:pt x="7" y="27"/>
                  <a:pt x="10" y="25"/>
                </a:cubicBezTo>
                <a:cubicBezTo>
                  <a:pt x="11" y="24"/>
                  <a:pt x="12" y="22"/>
                  <a:pt x="14" y="21"/>
                </a:cubicBezTo>
                <a:cubicBezTo>
                  <a:pt x="17" y="19"/>
                  <a:pt x="19" y="16"/>
                  <a:pt x="22" y="14"/>
                </a:cubicBezTo>
                <a:cubicBezTo>
                  <a:pt x="23" y="14"/>
                  <a:pt x="23" y="15"/>
                  <a:pt x="23" y="16"/>
                </a:cubicBezTo>
                <a:close/>
                <a:moveTo>
                  <a:pt x="25" y="19"/>
                </a:moveTo>
                <a:cubicBezTo>
                  <a:pt x="20" y="22"/>
                  <a:pt x="15" y="26"/>
                  <a:pt x="10" y="29"/>
                </a:cubicBezTo>
                <a:cubicBezTo>
                  <a:pt x="15" y="26"/>
                  <a:pt x="19" y="21"/>
                  <a:pt x="24" y="17"/>
                </a:cubicBezTo>
                <a:cubicBezTo>
                  <a:pt x="24" y="18"/>
                  <a:pt x="24" y="18"/>
                  <a:pt x="25" y="19"/>
                </a:cubicBezTo>
                <a:close/>
                <a:moveTo>
                  <a:pt x="25" y="20"/>
                </a:moveTo>
                <a:cubicBezTo>
                  <a:pt x="25" y="21"/>
                  <a:pt x="26" y="21"/>
                  <a:pt x="26" y="21"/>
                </a:cubicBezTo>
                <a:cubicBezTo>
                  <a:pt x="26" y="21"/>
                  <a:pt x="26" y="21"/>
                  <a:pt x="26" y="22"/>
                </a:cubicBezTo>
                <a:cubicBezTo>
                  <a:pt x="26" y="22"/>
                  <a:pt x="25" y="23"/>
                  <a:pt x="24" y="24"/>
                </a:cubicBezTo>
                <a:cubicBezTo>
                  <a:pt x="23" y="25"/>
                  <a:pt x="22" y="26"/>
                  <a:pt x="21" y="26"/>
                </a:cubicBezTo>
                <a:cubicBezTo>
                  <a:pt x="19" y="28"/>
                  <a:pt x="17" y="30"/>
                  <a:pt x="16" y="31"/>
                </a:cubicBezTo>
                <a:cubicBezTo>
                  <a:pt x="15" y="32"/>
                  <a:pt x="14" y="32"/>
                  <a:pt x="14" y="33"/>
                </a:cubicBezTo>
                <a:cubicBezTo>
                  <a:pt x="13" y="33"/>
                  <a:pt x="10" y="35"/>
                  <a:pt x="13" y="32"/>
                </a:cubicBezTo>
                <a:cubicBezTo>
                  <a:pt x="16" y="28"/>
                  <a:pt x="21" y="24"/>
                  <a:pt x="25" y="20"/>
                </a:cubicBezTo>
                <a:cubicBezTo>
                  <a:pt x="25" y="20"/>
                  <a:pt x="25" y="20"/>
                  <a:pt x="25" y="20"/>
                </a:cubicBezTo>
                <a:close/>
                <a:moveTo>
                  <a:pt x="31" y="16"/>
                </a:moveTo>
                <a:cubicBezTo>
                  <a:pt x="34" y="15"/>
                  <a:pt x="37" y="13"/>
                  <a:pt x="40" y="11"/>
                </a:cubicBezTo>
                <a:cubicBezTo>
                  <a:pt x="38" y="12"/>
                  <a:pt x="37" y="14"/>
                  <a:pt x="35" y="15"/>
                </a:cubicBezTo>
                <a:cubicBezTo>
                  <a:pt x="33" y="16"/>
                  <a:pt x="32" y="17"/>
                  <a:pt x="30" y="18"/>
                </a:cubicBezTo>
                <a:cubicBezTo>
                  <a:pt x="30" y="18"/>
                  <a:pt x="31" y="17"/>
                  <a:pt x="31" y="16"/>
                </a:cubicBezTo>
                <a:close/>
                <a:moveTo>
                  <a:pt x="27" y="22"/>
                </a:moveTo>
                <a:cubicBezTo>
                  <a:pt x="27" y="22"/>
                  <a:pt x="27" y="22"/>
                  <a:pt x="27" y="22"/>
                </a:cubicBezTo>
                <a:cubicBezTo>
                  <a:pt x="27" y="22"/>
                  <a:pt x="27" y="23"/>
                  <a:pt x="26" y="23"/>
                </a:cubicBezTo>
                <a:cubicBezTo>
                  <a:pt x="27" y="22"/>
                  <a:pt x="27" y="22"/>
                  <a:pt x="27" y="22"/>
                </a:cubicBezTo>
                <a:close/>
                <a:moveTo>
                  <a:pt x="29" y="20"/>
                </a:moveTo>
                <a:cubicBezTo>
                  <a:pt x="31" y="18"/>
                  <a:pt x="33" y="17"/>
                  <a:pt x="35" y="15"/>
                </a:cubicBezTo>
                <a:cubicBezTo>
                  <a:pt x="38" y="14"/>
                  <a:pt x="39" y="13"/>
                  <a:pt x="41" y="11"/>
                </a:cubicBezTo>
                <a:cubicBezTo>
                  <a:pt x="42" y="10"/>
                  <a:pt x="44" y="8"/>
                  <a:pt x="45" y="7"/>
                </a:cubicBezTo>
                <a:cubicBezTo>
                  <a:pt x="45" y="6"/>
                  <a:pt x="46" y="6"/>
                  <a:pt x="46" y="6"/>
                </a:cubicBezTo>
                <a:cubicBezTo>
                  <a:pt x="46" y="6"/>
                  <a:pt x="46" y="7"/>
                  <a:pt x="46" y="7"/>
                </a:cubicBezTo>
                <a:cubicBezTo>
                  <a:pt x="45" y="9"/>
                  <a:pt x="44" y="10"/>
                  <a:pt x="43" y="11"/>
                </a:cubicBezTo>
                <a:cubicBezTo>
                  <a:pt x="40" y="13"/>
                  <a:pt x="38" y="15"/>
                  <a:pt x="35" y="17"/>
                </a:cubicBezTo>
                <a:cubicBezTo>
                  <a:pt x="33" y="18"/>
                  <a:pt x="31" y="20"/>
                  <a:pt x="29" y="21"/>
                </a:cubicBezTo>
                <a:cubicBezTo>
                  <a:pt x="29" y="21"/>
                  <a:pt x="29" y="20"/>
                  <a:pt x="29" y="20"/>
                </a:cubicBezTo>
                <a:close/>
                <a:moveTo>
                  <a:pt x="43" y="6"/>
                </a:moveTo>
                <a:cubicBezTo>
                  <a:pt x="43" y="6"/>
                  <a:pt x="45" y="5"/>
                  <a:pt x="46" y="5"/>
                </a:cubicBezTo>
                <a:cubicBezTo>
                  <a:pt x="45" y="6"/>
                  <a:pt x="43" y="7"/>
                  <a:pt x="42" y="8"/>
                </a:cubicBezTo>
                <a:cubicBezTo>
                  <a:pt x="40" y="10"/>
                  <a:pt x="37" y="11"/>
                  <a:pt x="35" y="13"/>
                </a:cubicBezTo>
                <a:cubicBezTo>
                  <a:pt x="34" y="14"/>
                  <a:pt x="33" y="14"/>
                  <a:pt x="32" y="15"/>
                </a:cubicBezTo>
                <a:cubicBezTo>
                  <a:pt x="32" y="15"/>
                  <a:pt x="33" y="14"/>
                  <a:pt x="33" y="14"/>
                </a:cubicBezTo>
                <a:cubicBezTo>
                  <a:pt x="36" y="11"/>
                  <a:pt x="39" y="8"/>
                  <a:pt x="43" y="6"/>
                </a:cubicBezTo>
                <a:close/>
                <a:moveTo>
                  <a:pt x="40" y="6"/>
                </a:moveTo>
                <a:cubicBezTo>
                  <a:pt x="38" y="8"/>
                  <a:pt x="35" y="10"/>
                  <a:pt x="33" y="12"/>
                </a:cubicBezTo>
                <a:cubicBezTo>
                  <a:pt x="35" y="10"/>
                  <a:pt x="37" y="8"/>
                  <a:pt x="40" y="6"/>
                </a:cubicBezTo>
                <a:close/>
                <a:moveTo>
                  <a:pt x="20" y="9"/>
                </a:moveTo>
                <a:cubicBezTo>
                  <a:pt x="15" y="12"/>
                  <a:pt x="9" y="16"/>
                  <a:pt x="5" y="19"/>
                </a:cubicBezTo>
                <a:cubicBezTo>
                  <a:pt x="10" y="16"/>
                  <a:pt x="15" y="12"/>
                  <a:pt x="18" y="7"/>
                </a:cubicBezTo>
                <a:cubicBezTo>
                  <a:pt x="19" y="8"/>
                  <a:pt x="19" y="9"/>
                  <a:pt x="20" y="9"/>
                </a:cubicBezTo>
                <a:close/>
                <a:moveTo>
                  <a:pt x="17" y="7"/>
                </a:moveTo>
                <a:cubicBezTo>
                  <a:pt x="13" y="9"/>
                  <a:pt x="9" y="13"/>
                  <a:pt x="5" y="16"/>
                </a:cubicBezTo>
                <a:cubicBezTo>
                  <a:pt x="7" y="15"/>
                  <a:pt x="8" y="13"/>
                  <a:pt x="10" y="11"/>
                </a:cubicBezTo>
                <a:cubicBezTo>
                  <a:pt x="12" y="9"/>
                  <a:pt x="14" y="8"/>
                  <a:pt x="15" y="5"/>
                </a:cubicBezTo>
                <a:cubicBezTo>
                  <a:pt x="15" y="5"/>
                  <a:pt x="15" y="5"/>
                  <a:pt x="15" y="5"/>
                </a:cubicBezTo>
                <a:cubicBezTo>
                  <a:pt x="16" y="5"/>
                  <a:pt x="17" y="6"/>
                  <a:pt x="17" y="7"/>
                </a:cubicBezTo>
                <a:close/>
                <a:moveTo>
                  <a:pt x="14" y="5"/>
                </a:moveTo>
                <a:cubicBezTo>
                  <a:pt x="11" y="7"/>
                  <a:pt x="8" y="9"/>
                  <a:pt x="5" y="12"/>
                </a:cubicBezTo>
                <a:cubicBezTo>
                  <a:pt x="5" y="7"/>
                  <a:pt x="8" y="3"/>
                  <a:pt x="14" y="5"/>
                </a:cubicBezTo>
                <a:close/>
                <a:moveTo>
                  <a:pt x="12" y="37"/>
                </a:moveTo>
                <a:cubicBezTo>
                  <a:pt x="15" y="35"/>
                  <a:pt x="17" y="34"/>
                  <a:pt x="20" y="32"/>
                </a:cubicBezTo>
                <a:cubicBezTo>
                  <a:pt x="18" y="34"/>
                  <a:pt x="16" y="36"/>
                  <a:pt x="14" y="38"/>
                </a:cubicBezTo>
                <a:cubicBezTo>
                  <a:pt x="14" y="38"/>
                  <a:pt x="14" y="39"/>
                  <a:pt x="14" y="38"/>
                </a:cubicBezTo>
                <a:cubicBezTo>
                  <a:pt x="21" y="34"/>
                  <a:pt x="27" y="30"/>
                  <a:pt x="34" y="27"/>
                </a:cubicBezTo>
                <a:cubicBezTo>
                  <a:pt x="34" y="26"/>
                  <a:pt x="34" y="26"/>
                  <a:pt x="34" y="26"/>
                </a:cubicBezTo>
                <a:cubicBezTo>
                  <a:pt x="34" y="26"/>
                  <a:pt x="34" y="27"/>
                  <a:pt x="34" y="27"/>
                </a:cubicBezTo>
                <a:cubicBezTo>
                  <a:pt x="28" y="32"/>
                  <a:pt x="21" y="36"/>
                  <a:pt x="15" y="41"/>
                </a:cubicBezTo>
                <a:cubicBezTo>
                  <a:pt x="15" y="41"/>
                  <a:pt x="15" y="41"/>
                  <a:pt x="15" y="41"/>
                </a:cubicBezTo>
                <a:cubicBezTo>
                  <a:pt x="15" y="41"/>
                  <a:pt x="14" y="40"/>
                  <a:pt x="14" y="40"/>
                </a:cubicBezTo>
                <a:cubicBezTo>
                  <a:pt x="13" y="39"/>
                  <a:pt x="13" y="38"/>
                  <a:pt x="12" y="3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52" name="Freeform 148"/>
          <p:cNvSpPr>
            <a:spLocks noEditPoints="1"/>
          </p:cNvSpPr>
          <p:nvPr/>
        </p:nvSpPr>
        <p:spPr bwMode="auto">
          <a:xfrm>
            <a:off x="10372725" y="3103563"/>
            <a:ext cx="209550" cy="241300"/>
          </a:xfrm>
          <a:custGeom>
            <a:gdLst>
              <a:gd fmla="*/ 16 w 56" name="T0"/>
              <a:gd fmla="*/ 3 h 64" name="T1"/>
              <a:gd fmla="*/ 25 w 56" name="T2"/>
              <a:gd fmla="*/ 63 h 64" name="T3"/>
              <a:gd fmla="*/ 55 w 56" name="T4"/>
              <a:gd fmla="*/ 10 h 64" name="T5"/>
              <a:gd fmla="*/ 26 w 56" name="T6"/>
              <a:gd fmla="*/ 60 h 64" name="T7"/>
              <a:gd fmla="*/ 30 w 56" name="T8"/>
              <a:gd fmla="*/ 51 h 64" name="T9"/>
              <a:gd fmla="*/ 35 w 56" name="T10"/>
              <a:gd fmla="*/ 48 h 64" name="T11"/>
              <a:gd fmla="*/ 37 w 56" name="T12"/>
              <a:gd fmla="*/ 46 h 64" name="T13"/>
              <a:gd fmla="*/ 24 w 56" name="T14"/>
              <a:gd fmla="*/ 56 h 64" name="T15"/>
              <a:gd fmla="*/ 24 w 56" name="T16"/>
              <a:gd fmla="*/ 56 h 64" name="T17"/>
              <a:gd fmla="*/ 21 w 56" name="T18"/>
              <a:gd fmla="*/ 52 h 64" name="T19"/>
              <a:gd fmla="*/ 34 w 56" name="T20"/>
              <a:gd fmla="*/ 41 h 64" name="T21"/>
              <a:gd fmla="*/ 36 w 56" name="T22"/>
              <a:gd fmla="*/ 36 h 64" name="T23"/>
              <a:gd fmla="*/ 15 w 56" name="T24"/>
              <a:gd fmla="*/ 42 h 64" name="T25"/>
              <a:gd fmla="*/ 17 w 56" name="T26"/>
              <a:gd fmla="*/ 45 h 64" name="T27"/>
              <a:gd fmla="*/ 51 w 56" name="T28"/>
              <a:gd fmla="*/ 15 h 64" name="T29"/>
              <a:gd fmla="*/ 34 w 56" name="T30"/>
              <a:gd fmla="*/ 31 h 64" name="T31"/>
              <a:gd fmla="*/ 37 w 56" name="T32"/>
              <a:gd fmla="*/ 25 h 64" name="T33"/>
              <a:gd fmla="*/ 52 w 56" name="T34"/>
              <a:gd fmla="*/ 13 h 64" name="T35"/>
              <a:gd fmla="*/ 21 w 56" name="T36"/>
              <a:gd fmla="*/ 33 h 64" name="T37"/>
              <a:gd fmla="*/ 49 w 56" name="T38"/>
              <a:gd fmla="*/ 8 h 64" name="T39"/>
              <a:gd fmla="*/ 26 w 56" name="T40"/>
              <a:gd fmla="*/ 41 h 64" name="T41"/>
              <a:gd fmla="*/ 48 w 56" name="T42"/>
              <a:gd fmla="*/ 27 h 64" name="T43"/>
              <a:gd fmla="*/ 35 w 56" name="T44"/>
              <a:gd fmla="*/ 43 h 64" name="T45"/>
              <a:gd fmla="*/ 43 w 56" name="T46"/>
              <a:gd fmla="*/ 36 h 64" name="T47"/>
              <a:gd fmla="*/ 21 w 56" name="T48"/>
              <a:gd fmla="*/ 51 h 64" name="T49"/>
              <a:gd fmla="*/ 46 w 56" name="T50"/>
              <a:gd fmla="*/ 31 h 64" name="T51"/>
              <a:gd fmla="*/ 19 w 56" name="T52"/>
              <a:gd fmla="*/ 48 h 64" name="T53"/>
              <a:gd fmla="*/ 50 w 56" name="T54"/>
              <a:gd fmla="*/ 7 h 64" name="T55"/>
              <a:gd fmla="*/ 17 w 56" name="T56"/>
              <a:gd fmla="*/ 32 h 64" name="T57"/>
              <a:gd fmla="*/ 48 w 56" name="T58"/>
              <a:gd fmla="*/ 6 h 64" name="T59"/>
              <a:gd fmla="*/ 12 w 56" name="T60"/>
              <a:gd fmla="*/ 36 h 64" name="T61"/>
              <a:gd fmla="*/ 25 w 56" name="T62"/>
              <a:gd fmla="*/ 20 h 64" name="T63"/>
              <a:gd fmla="*/ 21 w 56" name="T64"/>
              <a:gd fmla="*/ 18 h 64" name="T65"/>
              <a:gd fmla="*/ 8 w 56" name="T66"/>
              <a:gd fmla="*/ 27 h 64" name="T67"/>
              <a:gd fmla="*/ 15 w 56" name="T68"/>
              <a:gd fmla="*/ 20 h 64" name="T69"/>
              <a:gd fmla="*/ 13 w 56" name="T70"/>
              <a:gd fmla="*/ 15 h 64" name="T71"/>
              <a:gd fmla="*/ 6 w 56" name="T72"/>
              <a:gd fmla="*/ 20 h 64" name="T73"/>
              <a:gd fmla="*/ 5 w 56" name="T74"/>
              <a:gd fmla="*/ 15 h 64" name="T75"/>
              <a:gd fmla="*/ 16 w 56" name="T76"/>
              <a:gd fmla="*/ 9 h 64" name="T77"/>
              <a:gd fmla="*/ 22 w 56" name="T78"/>
              <a:gd fmla="*/ 13 h 64" name="T79"/>
              <a:gd fmla="*/ 21 w 56" name="T80"/>
              <a:gd fmla="*/ 10 h 64" name="T81"/>
              <a:gd fmla="*/ 10 w 56" name="T82"/>
              <a:gd fmla="*/ 25 h 64" name="T83"/>
              <a:gd fmla="*/ 25 w 56" name="T84"/>
              <a:gd fmla="*/ 19 h 64" name="T85"/>
              <a:gd fmla="*/ 26 w 56" name="T86"/>
              <a:gd fmla="*/ 21 h 64" name="T87"/>
              <a:gd fmla="*/ 22 w 56" name="T88"/>
              <a:gd fmla="*/ 27 h 64" name="T89"/>
              <a:gd fmla="*/ 25 w 56" name="T90"/>
              <a:gd fmla="*/ 20 h 64" name="T91"/>
              <a:gd fmla="*/ 35 w 56" name="T92"/>
              <a:gd fmla="*/ 15 h 64" name="T93"/>
              <a:gd fmla="*/ 28 w 56" name="T94"/>
              <a:gd fmla="*/ 22 h 64" name="T95"/>
              <a:gd fmla="*/ 36 w 56" name="T96"/>
              <a:gd fmla="*/ 16 h 64" name="T97"/>
              <a:gd fmla="*/ 46 w 56" name="T98"/>
              <a:gd fmla="*/ 7 h 64" name="T99"/>
              <a:gd fmla="*/ 30 w 56" name="T100"/>
              <a:gd fmla="*/ 20 h 64" name="T101"/>
              <a:gd fmla="*/ 35 w 56" name="T102"/>
              <a:gd fmla="*/ 13 h 64" name="T103"/>
              <a:gd fmla="*/ 40 w 56" name="T104"/>
              <a:gd fmla="*/ 6 h 64" name="T105"/>
              <a:gd fmla="*/ 6 w 56" name="T106"/>
              <a:gd fmla="*/ 20 h 64" name="T107"/>
              <a:gd fmla="*/ 5 w 56" name="T108"/>
              <a:gd fmla="*/ 16 h 64" name="T109"/>
              <a:gd fmla="*/ 18 w 56" name="T110"/>
              <a:gd fmla="*/ 7 h 64" name="T111"/>
              <a:gd fmla="*/ 13 w 56" name="T112"/>
              <a:gd fmla="*/ 37 h 64" name="T113"/>
              <a:gd fmla="*/ 34 w 56" name="T114"/>
              <a:gd fmla="*/ 27 h 64" name="T115"/>
              <a:gd fmla="*/ 15 w 56" name="T116"/>
              <a:gd fmla="*/ 42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6">
                <a:moveTo>
                  <a:pt x="55" y="10"/>
                </a:moveTo>
                <a:cubicBezTo>
                  <a:pt x="54" y="4"/>
                  <a:pt x="48" y="2"/>
                  <a:pt x="43" y="3"/>
                </a:cubicBezTo>
                <a:cubicBezTo>
                  <a:pt x="35" y="4"/>
                  <a:pt x="31" y="11"/>
                  <a:pt x="28" y="18"/>
                </a:cubicBezTo>
                <a:cubicBezTo>
                  <a:pt x="25" y="12"/>
                  <a:pt x="22" y="5"/>
                  <a:pt x="16" y="3"/>
                </a:cubicBezTo>
                <a:cubicBezTo>
                  <a:pt x="11" y="0"/>
                  <a:pt x="5" y="3"/>
                  <a:pt x="2" y="9"/>
                </a:cubicBezTo>
                <a:cubicBezTo>
                  <a:pt x="0" y="16"/>
                  <a:pt x="3" y="25"/>
                  <a:pt x="6" y="31"/>
                </a:cubicBezTo>
                <a:cubicBezTo>
                  <a:pt x="12" y="42"/>
                  <a:pt x="18" y="52"/>
                  <a:pt x="25" y="63"/>
                </a:cubicBezTo>
                <a:cubicBezTo>
                  <a:pt x="25" y="63"/>
                  <a:pt x="25" y="63"/>
                  <a:pt x="25" y="63"/>
                </a:cubicBezTo>
                <a:cubicBezTo>
                  <a:pt x="26" y="64"/>
                  <a:pt x="27" y="64"/>
                  <a:pt x="28" y="63"/>
                </a:cubicBezTo>
                <a:cubicBezTo>
                  <a:pt x="28" y="63"/>
                  <a:pt x="28" y="63"/>
                  <a:pt x="28" y="63"/>
                </a:cubicBezTo>
                <a:cubicBezTo>
                  <a:pt x="35" y="53"/>
                  <a:pt x="43" y="43"/>
                  <a:pt x="49" y="31"/>
                </a:cubicBezTo>
                <a:cubicBezTo>
                  <a:pt x="52" y="25"/>
                  <a:pt x="56" y="18"/>
                  <a:pt x="55" y="10"/>
                </a:cubicBezTo>
                <a:close/>
                <a:moveTo>
                  <a:pt x="26" y="60"/>
                </a:moveTo>
                <a:cubicBezTo>
                  <a:pt x="26" y="60"/>
                  <a:pt x="26" y="60"/>
                  <a:pt x="26" y="60"/>
                </a:cubicBezTo>
                <a:cubicBezTo>
                  <a:pt x="28" y="58"/>
                  <a:pt x="29" y="57"/>
                  <a:pt x="30" y="55"/>
                </a:cubicBezTo>
                <a:cubicBezTo>
                  <a:pt x="29" y="57"/>
                  <a:pt x="28" y="58"/>
                  <a:pt x="26" y="60"/>
                </a:cubicBezTo>
                <a:close/>
                <a:moveTo>
                  <a:pt x="24" y="56"/>
                </a:moveTo>
                <a:cubicBezTo>
                  <a:pt x="25" y="56"/>
                  <a:pt x="26" y="55"/>
                  <a:pt x="27" y="54"/>
                </a:cubicBezTo>
                <a:cubicBezTo>
                  <a:pt x="28" y="53"/>
                  <a:pt x="29" y="52"/>
                  <a:pt x="30" y="51"/>
                </a:cubicBezTo>
                <a:cubicBezTo>
                  <a:pt x="30" y="51"/>
                  <a:pt x="30" y="51"/>
                  <a:pt x="30" y="51"/>
                </a:cubicBezTo>
                <a:cubicBezTo>
                  <a:pt x="29" y="53"/>
                  <a:pt x="27" y="54"/>
                  <a:pt x="25" y="56"/>
                </a:cubicBezTo>
                <a:cubicBezTo>
                  <a:pt x="25" y="56"/>
                  <a:pt x="24" y="56"/>
                  <a:pt x="24" y="57"/>
                </a:cubicBezTo>
                <a:cubicBezTo>
                  <a:pt x="24" y="56"/>
                  <a:pt x="24" y="56"/>
                  <a:pt x="24" y="56"/>
                </a:cubicBezTo>
                <a:close/>
                <a:moveTo>
                  <a:pt x="35" y="48"/>
                </a:moveTo>
                <a:cubicBezTo>
                  <a:pt x="32" y="51"/>
                  <a:pt x="29" y="55"/>
                  <a:pt x="26" y="59"/>
                </a:cubicBezTo>
                <a:cubicBezTo>
                  <a:pt x="25" y="58"/>
                  <a:pt x="25" y="58"/>
                  <a:pt x="25" y="57"/>
                </a:cubicBezTo>
                <a:cubicBezTo>
                  <a:pt x="29" y="54"/>
                  <a:pt x="31" y="51"/>
                  <a:pt x="35" y="48"/>
                </a:cubicBezTo>
                <a:close/>
                <a:moveTo>
                  <a:pt x="37" y="46"/>
                </a:moveTo>
                <a:cubicBezTo>
                  <a:pt x="36" y="46"/>
                  <a:pt x="36" y="46"/>
                  <a:pt x="35" y="47"/>
                </a:cubicBezTo>
                <a:cubicBezTo>
                  <a:pt x="36" y="46"/>
                  <a:pt x="37" y="45"/>
                  <a:pt x="37" y="45"/>
                </a:cubicBezTo>
                <a:cubicBezTo>
                  <a:pt x="37" y="45"/>
                  <a:pt x="37" y="45"/>
                  <a:pt x="37" y="46"/>
                </a:cubicBezTo>
                <a:close/>
                <a:moveTo>
                  <a:pt x="24" y="56"/>
                </a:moveTo>
                <a:cubicBezTo>
                  <a:pt x="23" y="55"/>
                  <a:pt x="23" y="55"/>
                  <a:pt x="22" y="54"/>
                </a:cubicBezTo>
                <a:cubicBezTo>
                  <a:pt x="28" y="50"/>
                  <a:pt x="34" y="46"/>
                  <a:pt x="39" y="42"/>
                </a:cubicBezTo>
                <a:cubicBezTo>
                  <a:pt x="39" y="42"/>
                  <a:pt x="39" y="42"/>
                  <a:pt x="39" y="42"/>
                </a:cubicBezTo>
                <a:cubicBezTo>
                  <a:pt x="34" y="46"/>
                  <a:pt x="29" y="51"/>
                  <a:pt x="24" y="56"/>
                </a:cubicBezTo>
                <a:close/>
                <a:moveTo>
                  <a:pt x="21" y="52"/>
                </a:moveTo>
                <a:cubicBezTo>
                  <a:pt x="24" y="50"/>
                  <a:pt x="26" y="49"/>
                  <a:pt x="29" y="48"/>
                </a:cubicBezTo>
                <a:cubicBezTo>
                  <a:pt x="27" y="49"/>
                  <a:pt x="24" y="51"/>
                  <a:pt x="22" y="53"/>
                </a:cubicBezTo>
                <a:cubicBezTo>
                  <a:pt x="22" y="53"/>
                  <a:pt x="21" y="52"/>
                  <a:pt x="21" y="52"/>
                </a:cubicBezTo>
                <a:close/>
                <a:moveTo>
                  <a:pt x="19" y="49"/>
                </a:moveTo>
                <a:cubicBezTo>
                  <a:pt x="28" y="46"/>
                  <a:pt x="35" y="40"/>
                  <a:pt x="42" y="34"/>
                </a:cubicBezTo>
                <a:cubicBezTo>
                  <a:pt x="42" y="34"/>
                  <a:pt x="42" y="34"/>
                  <a:pt x="42" y="34"/>
                </a:cubicBezTo>
                <a:cubicBezTo>
                  <a:pt x="40" y="37"/>
                  <a:pt x="37" y="39"/>
                  <a:pt x="34" y="41"/>
                </a:cubicBezTo>
                <a:cubicBezTo>
                  <a:pt x="30" y="45"/>
                  <a:pt x="25" y="48"/>
                  <a:pt x="21" y="51"/>
                </a:cubicBezTo>
                <a:cubicBezTo>
                  <a:pt x="20" y="50"/>
                  <a:pt x="20" y="50"/>
                  <a:pt x="19" y="49"/>
                </a:cubicBezTo>
                <a:close/>
                <a:moveTo>
                  <a:pt x="18" y="46"/>
                </a:moveTo>
                <a:cubicBezTo>
                  <a:pt x="24" y="43"/>
                  <a:pt x="30" y="39"/>
                  <a:pt x="36" y="36"/>
                </a:cubicBezTo>
                <a:cubicBezTo>
                  <a:pt x="38" y="34"/>
                  <a:pt x="40" y="33"/>
                  <a:pt x="42" y="32"/>
                </a:cubicBezTo>
                <a:cubicBezTo>
                  <a:pt x="35" y="38"/>
                  <a:pt x="26" y="41"/>
                  <a:pt x="19" y="48"/>
                </a:cubicBezTo>
                <a:cubicBezTo>
                  <a:pt x="18" y="47"/>
                  <a:pt x="18" y="47"/>
                  <a:pt x="18" y="46"/>
                </a:cubicBezTo>
                <a:close/>
                <a:moveTo>
                  <a:pt x="15" y="42"/>
                </a:moveTo>
                <a:cubicBezTo>
                  <a:pt x="15" y="42"/>
                  <a:pt x="16" y="42"/>
                  <a:pt x="16" y="42"/>
                </a:cubicBezTo>
                <a:cubicBezTo>
                  <a:pt x="22" y="39"/>
                  <a:pt x="28" y="35"/>
                  <a:pt x="34" y="31"/>
                </a:cubicBezTo>
                <a:cubicBezTo>
                  <a:pt x="34" y="32"/>
                  <a:pt x="34" y="32"/>
                  <a:pt x="33" y="32"/>
                </a:cubicBezTo>
                <a:cubicBezTo>
                  <a:pt x="28" y="36"/>
                  <a:pt x="22" y="41"/>
                  <a:pt x="17" y="45"/>
                </a:cubicBezTo>
                <a:cubicBezTo>
                  <a:pt x="17" y="44"/>
                  <a:pt x="16" y="43"/>
                  <a:pt x="15" y="42"/>
                </a:cubicBezTo>
                <a:close/>
                <a:moveTo>
                  <a:pt x="39" y="24"/>
                </a:moveTo>
                <a:cubicBezTo>
                  <a:pt x="43" y="21"/>
                  <a:pt x="46" y="18"/>
                  <a:pt x="50" y="15"/>
                </a:cubicBezTo>
                <a:cubicBezTo>
                  <a:pt x="50" y="15"/>
                  <a:pt x="51" y="15"/>
                  <a:pt x="51" y="15"/>
                </a:cubicBezTo>
                <a:cubicBezTo>
                  <a:pt x="51" y="14"/>
                  <a:pt x="51" y="14"/>
                  <a:pt x="52" y="14"/>
                </a:cubicBezTo>
                <a:cubicBezTo>
                  <a:pt x="52" y="15"/>
                  <a:pt x="52" y="16"/>
                  <a:pt x="51" y="17"/>
                </a:cubicBezTo>
                <a:cubicBezTo>
                  <a:pt x="51" y="17"/>
                  <a:pt x="51" y="18"/>
                  <a:pt x="51" y="18"/>
                </a:cubicBezTo>
                <a:cubicBezTo>
                  <a:pt x="45" y="21"/>
                  <a:pt x="40" y="27"/>
                  <a:pt x="34" y="31"/>
                </a:cubicBezTo>
                <a:cubicBezTo>
                  <a:pt x="31" y="33"/>
                  <a:pt x="27" y="35"/>
                  <a:pt x="23" y="37"/>
                </a:cubicBezTo>
                <a:cubicBezTo>
                  <a:pt x="22" y="38"/>
                  <a:pt x="20" y="39"/>
                  <a:pt x="19" y="40"/>
                </a:cubicBezTo>
                <a:cubicBezTo>
                  <a:pt x="15" y="42"/>
                  <a:pt x="19" y="39"/>
                  <a:pt x="19" y="39"/>
                </a:cubicBezTo>
                <a:cubicBezTo>
                  <a:pt x="25" y="34"/>
                  <a:pt x="32" y="30"/>
                  <a:pt x="37" y="25"/>
                </a:cubicBezTo>
                <a:cubicBezTo>
                  <a:pt x="38" y="25"/>
                  <a:pt x="38" y="24"/>
                  <a:pt x="39" y="24"/>
                </a:cubicBezTo>
                <a:close/>
                <a:moveTo>
                  <a:pt x="50" y="8"/>
                </a:moveTo>
                <a:cubicBezTo>
                  <a:pt x="51" y="9"/>
                  <a:pt x="52" y="11"/>
                  <a:pt x="52" y="13"/>
                </a:cubicBezTo>
                <a:cubicBezTo>
                  <a:pt x="52" y="13"/>
                  <a:pt x="52" y="13"/>
                  <a:pt x="52" y="13"/>
                </a:cubicBezTo>
                <a:cubicBezTo>
                  <a:pt x="48" y="15"/>
                  <a:pt x="44" y="18"/>
                  <a:pt x="40" y="21"/>
                </a:cubicBezTo>
                <a:cubicBezTo>
                  <a:pt x="36" y="24"/>
                  <a:pt x="32" y="27"/>
                  <a:pt x="27" y="30"/>
                </a:cubicBezTo>
                <a:cubicBezTo>
                  <a:pt x="24" y="32"/>
                  <a:pt x="21" y="34"/>
                  <a:pt x="18" y="36"/>
                </a:cubicBezTo>
                <a:cubicBezTo>
                  <a:pt x="19" y="35"/>
                  <a:pt x="20" y="34"/>
                  <a:pt x="21" y="33"/>
                </a:cubicBezTo>
                <a:cubicBezTo>
                  <a:pt x="31" y="24"/>
                  <a:pt x="43" y="19"/>
                  <a:pt x="50" y="8"/>
                </a:cubicBezTo>
                <a:close/>
                <a:moveTo>
                  <a:pt x="31" y="24"/>
                </a:moveTo>
                <a:cubicBezTo>
                  <a:pt x="35" y="22"/>
                  <a:pt x="38" y="19"/>
                  <a:pt x="41" y="16"/>
                </a:cubicBezTo>
                <a:cubicBezTo>
                  <a:pt x="44" y="14"/>
                  <a:pt x="48" y="11"/>
                  <a:pt x="49" y="8"/>
                </a:cubicBezTo>
                <a:cubicBezTo>
                  <a:pt x="45" y="15"/>
                  <a:pt x="38" y="20"/>
                  <a:pt x="31" y="24"/>
                </a:cubicBezTo>
                <a:close/>
                <a:moveTo>
                  <a:pt x="48" y="27"/>
                </a:moveTo>
                <a:cubicBezTo>
                  <a:pt x="44" y="30"/>
                  <a:pt x="39" y="33"/>
                  <a:pt x="35" y="36"/>
                </a:cubicBezTo>
                <a:cubicBezTo>
                  <a:pt x="32" y="37"/>
                  <a:pt x="29" y="39"/>
                  <a:pt x="26" y="41"/>
                </a:cubicBezTo>
                <a:cubicBezTo>
                  <a:pt x="24" y="42"/>
                  <a:pt x="20" y="44"/>
                  <a:pt x="19" y="45"/>
                </a:cubicBezTo>
                <a:cubicBezTo>
                  <a:pt x="24" y="40"/>
                  <a:pt x="29" y="36"/>
                  <a:pt x="35" y="32"/>
                </a:cubicBezTo>
                <a:cubicBezTo>
                  <a:pt x="41" y="28"/>
                  <a:pt x="45" y="23"/>
                  <a:pt x="51" y="19"/>
                </a:cubicBezTo>
                <a:cubicBezTo>
                  <a:pt x="50" y="22"/>
                  <a:pt x="49" y="24"/>
                  <a:pt x="48" y="27"/>
                </a:cubicBezTo>
                <a:close/>
                <a:moveTo>
                  <a:pt x="41" y="40"/>
                </a:moveTo>
                <a:cubicBezTo>
                  <a:pt x="37" y="43"/>
                  <a:pt x="34" y="45"/>
                  <a:pt x="30" y="48"/>
                </a:cubicBezTo>
                <a:cubicBezTo>
                  <a:pt x="29" y="48"/>
                  <a:pt x="29" y="49"/>
                  <a:pt x="28" y="49"/>
                </a:cubicBezTo>
                <a:cubicBezTo>
                  <a:pt x="30" y="47"/>
                  <a:pt x="32" y="45"/>
                  <a:pt x="35" y="43"/>
                </a:cubicBezTo>
                <a:cubicBezTo>
                  <a:pt x="37" y="42"/>
                  <a:pt x="40" y="40"/>
                  <a:pt x="42" y="38"/>
                </a:cubicBezTo>
                <a:cubicBezTo>
                  <a:pt x="41" y="38"/>
                  <a:pt x="41" y="39"/>
                  <a:pt x="41" y="40"/>
                </a:cubicBezTo>
                <a:close/>
                <a:moveTo>
                  <a:pt x="43" y="35"/>
                </a:moveTo>
                <a:cubicBezTo>
                  <a:pt x="43" y="35"/>
                  <a:pt x="43" y="35"/>
                  <a:pt x="43" y="36"/>
                </a:cubicBezTo>
                <a:cubicBezTo>
                  <a:pt x="43" y="35"/>
                  <a:pt x="42" y="36"/>
                  <a:pt x="42" y="36"/>
                </a:cubicBezTo>
                <a:cubicBezTo>
                  <a:pt x="40" y="38"/>
                  <a:pt x="37" y="41"/>
                  <a:pt x="35" y="43"/>
                </a:cubicBezTo>
                <a:cubicBezTo>
                  <a:pt x="32" y="45"/>
                  <a:pt x="29" y="46"/>
                  <a:pt x="27" y="48"/>
                </a:cubicBezTo>
                <a:cubicBezTo>
                  <a:pt x="25" y="49"/>
                  <a:pt x="23" y="50"/>
                  <a:pt x="21" y="51"/>
                </a:cubicBezTo>
                <a:cubicBezTo>
                  <a:pt x="22" y="50"/>
                  <a:pt x="25" y="49"/>
                  <a:pt x="26" y="48"/>
                </a:cubicBezTo>
                <a:cubicBezTo>
                  <a:pt x="33" y="43"/>
                  <a:pt x="40" y="38"/>
                  <a:pt x="45" y="32"/>
                </a:cubicBezTo>
                <a:cubicBezTo>
                  <a:pt x="44" y="33"/>
                  <a:pt x="44" y="34"/>
                  <a:pt x="43" y="35"/>
                </a:cubicBezTo>
                <a:close/>
                <a:moveTo>
                  <a:pt x="46" y="31"/>
                </a:moveTo>
                <a:cubicBezTo>
                  <a:pt x="46" y="31"/>
                  <a:pt x="46" y="31"/>
                  <a:pt x="45" y="31"/>
                </a:cubicBezTo>
                <a:cubicBezTo>
                  <a:pt x="41" y="34"/>
                  <a:pt x="36" y="38"/>
                  <a:pt x="31" y="42"/>
                </a:cubicBezTo>
                <a:cubicBezTo>
                  <a:pt x="29" y="44"/>
                  <a:pt x="26" y="45"/>
                  <a:pt x="24" y="46"/>
                </a:cubicBezTo>
                <a:cubicBezTo>
                  <a:pt x="24" y="46"/>
                  <a:pt x="19" y="49"/>
                  <a:pt x="19" y="48"/>
                </a:cubicBezTo>
                <a:cubicBezTo>
                  <a:pt x="21" y="47"/>
                  <a:pt x="22" y="46"/>
                  <a:pt x="23" y="45"/>
                </a:cubicBezTo>
                <a:cubicBezTo>
                  <a:pt x="31" y="39"/>
                  <a:pt x="40" y="35"/>
                  <a:pt x="47" y="29"/>
                </a:cubicBezTo>
                <a:cubicBezTo>
                  <a:pt x="47" y="29"/>
                  <a:pt x="46" y="30"/>
                  <a:pt x="46" y="31"/>
                </a:cubicBezTo>
                <a:close/>
                <a:moveTo>
                  <a:pt x="50" y="7"/>
                </a:moveTo>
                <a:cubicBezTo>
                  <a:pt x="43" y="13"/>
                  <a:pt x="37" y="19"/>
                  <a:pt x="30" y="24"/>
                </a:cubicBezTo>
                <a:cubicBezTo>
                  <a:pt x="27" y="27"/>
                  <a:pt x="23" y="30"/>
                  <a:pt x="18" y="33"/>
                </a:cubicBezTo>
                <a:cubicBezTo>
                  <a:pt x="17" y="34"/>
                  <a:pt x="15" y="35"/>
                  <a:pt x="13" y="36"/>
                </a:cubicBezTo>
                <a:cubicBezTo>
                  <a:pt x="14" y="35"/>
                  <a:pt x="16" y="33"/>
                  <a:pt x="17" y="32"/>
                </a:cubicBezTo>
                <a:cubicBezTo>
                  <a:pt x="17" y="32"/>
                  <a:pt x="17" y="32"/>
                  <a:pt x="17" y="32"/>
                </a:cubicBezTo>
                <a:cubicBezTo>
                  <a:pt x="19" y="30"/>
                  <a:pt x="21" y="29"/>
                  <a:pt x="22" y="27"/>
                </a:cubicBezTo>
                <a:cubicBezTo>
                  <a:pt x="27" y="24"/>
                  <a:pt x="31" y="21"/>
                  <a:pt x="36" y="18"/>
                </a:cubicBezTo>
                <a:cubicBezTo>
                  <a:pt x="41" y="14"/>
                  <a:pt x="45" y="11"/>
                  <a:pt x="48" y="6"/>
                </a:cubicBezTo>
                <a:cubicBezTo>
                  <a:pt x="49" y="6"/>
                  <a:pt x="49" y="6"/>
                  <a:pt x="50" y="7"/>
                </a:cubicBezTo>
                <a:close/>
                <a:moveTo>
                  <a:pt x="12" y="35"/>
                </a:moveTo>
                <a:cubicBezTo>
                  <a:pt x="12" y="34"/>
                  <a:pt x="13" y="34"/>
                  <a:pt x="14" y="34"/>
                </a:cubicBezTo>
                <a:cubicBezTo>
                  <a:pt x="13" y="34"/>
                  <a:pt x="13" y="35"/>
                  <a:pt x="12" y="36"/>
                </a:cubicBezTo>
                <a:cubicBezTo>
                  <a:pt x="12" y="35"/>
                  <a:pt x="12" y="35"/>
                  <a:pt x="12" y="35"/>
                </a:cubicBezTo>
                <a:close/>
                <a:moveTo>
                  <a:pt x="10" y="31"/>
                </a:moveTo>
                <a:cubicBezTo>
                  <a:pt x="12" y="29"/>
                  <a:pt x="15" y="28"/>
                  <a:pt x="17" y="26"/>
                </a:cubicBezTo>
                <a:cubicBezTo>
                  <a:pt x="19" y="24"/>
                  <a:pt x="23" y="22"/>
                  <a:pt x="25" y="20"/>
                </a:cubicBezTo>
                <a:cubicBezTo>
                  <a:pt x="20" y="25"/>
                  <a:pt x="15" y="29"/>
                  <a:pt x="11" y="34"/>
                </a:cubicBezTo>
                <a:cubicBezTo>
                  <a:pt x="11" y="33"/>
                  <a:pt x="10" y="32"/>
                  <a:pt x="10" y="31"/>
                </a:cubicBezTo>
                <a:close/>
                <a:moveTo>
                  <a:pt x="8" y="27"/>
                </a:moveTo>
                <a:cubicBezTo>
                  <a:pt x="13" y="25"/>
                  <a:pt x="16" y="21"/>
                  <a:pt x="21" y="18"/>
                </a:cubicBezTo>
                <a:cubicBezTo>
                  <a:pt x="21" y="18"/>
                  <a:pt x="24" y="16"/>
                  <a:pt x="21" y="18"/>
                </a:cubicBezTo>
                <a:cubicBezTo>
                  <a:pt x="20" y="20"/>
                  <a:pt x="19" y="21"/>
                  <a:pt x="18" y="22"/>
                </a:cubicBezTo>
                <a:cubicBezTo>
                  <a:pt x="15" y="25"/>
                  <a:pt x="12" y="27"/>
                  <a:pt x="9" y="30"/>
                </a:cubicBezTo>
                <a:cubicBezTo>
                  <a:pt x="9" y="29"/>
                  <a:pt x="8" y="28"/>
                  <a:pt x="8" y="27"/>
                </a:cubicBezTo>
                <a:close/>
                <a:moveTo>
                  <a:pt x="7" y="24"/>
                </a:moveTo>
                <a:cubicBezTo>
                  <a:pt x="11" y="21"/>
                  <a:pt x="15" y="17"/>
                  <a:pt x="20" y="15"/>
                </a:cubicBezTo>
                <a:cubicBezTo>
                  <a:pt x="23" y="13"/>
                  <a:pt x="19" y="16"/>
                  <a:pt x="19" y="16"/>
                </a:cubicBezTo>
                <a:cubicBezTo>
                  <a:pt x="18" y="18"/>
                  <a:pt x="16" y="19"/>
                  <a:pt x="15" y="20"/>
                </a:cubicBezTo>
                <a:cubicBezTo>
                  <a:pt x="12" y="22"/>
                  <a:pt x="10" y="24"/>
                  <a:pt x="8" y="26"/>
                </a:cubicBezTo>
                <a:cubicBezTo>
                  <a:pt x="7" y="25"/>
                  <a:pt x="7" y="25"/>
                  <a:pt x="7" y="24"/>
                </a:cubicBezTo>
                <a:close/>
                <a:moveTo>
                  <a:pt x="6" y="20"/>
                </a:moveTo>
                <a:cubicBezTo>
                  <a:pt x="8" y="19"/>
                  <a:pt x="10" y="17"/>
                  <a:pt x="13" y="15"/>
                </a:cubicBezTo>
                <a:cubicBezTo>
                  <a:pt x="14" y="15"/>
                  <a:pt x="15" y="14"/>
                  <a:pt x="17" y="13"/>
                </a:cubicBezTo>
                <a:cubicBezTo>
                  <a:pt x="18" y="12"/>
                  <a:pt x="21" y="8"/>
                  <a:pt x="18" y="12"/>
                </a:cubicBezTo>
                <a:cubicBezTo>
                  <a:pt x="15" y="16"/>
                  <a:pt x="10" y="19"/>
                  <a:pt x="6" y="22"/>
                </a:cubicBezTo>
                <a:cubicBezTo>
                  <a:pt x="6" y="22"/>
                  <a:pt x="6" y="21"/>
                  <a:pt x="6" y="20"/>
                </a:cubicBezTo>
                <a:close/>
                <a:moveTo>
                  <a:pt x="5" y="13"/>
                </a:moveTo>
                <a:cubicBezTo>
                  <a:pt x="6" y="12"/>
                  <a:pt x="8" y="11"/>
                  <a:pt x="9" y="9"/>
                </a:cubicBezTo>
                <a:cubicBezTo>
                  <a:pt x="12" y="7"/>
                  <a:pt x="16" y="4"/>
                  <a:pt x="12" y="9"/>
                </a:cubicBezTo>
                <a:cubicBezTo>
                  <a:pt x="10" y="11"/>
                  <a:pt x="7" y="13"/>
                  <a:pt x="5" y="15"/>
                </a:cubicBezTo>
                <a:cubicBezTo>
                  <a:pt x="5" y="15"/>
                  <a:pt x="5" y="14"/>
                  <a:pt x="5" y="13"/>
                </a:cubicBezTo>
                <a:close/>
                <a:moveTo>
                  <a:pt x="5" y="18"/>
                </a:moveTo>
                <a:cubicBezTo>
                  <a:pt x="5" y="18"/>
                  <a:pt x="5" y="17"/>
                  <a:pt x="5" y="17"/>
                </a:cubicBezTo>
                <a:cubicBezTo>
                  <a:pt x="9" y="15"/>
                  <a:pt x="12" y="11"/>
                  <a:pt x="16" y="9"/>
                </a:cubicBezTo>
                <a:cubicBezTo>
                  <a:pt x="19" y="7"/>
                  <a:pt x="13" y="12"/>
                  <a:pt x="13" y="13"/>
                </a:cubicBezTo>
                <a:cubicBezTo>
                  <a:pt x="10" y="15"/>
                  <a:pt x="8" y="17"/>
                  <a:pt x="5" y="19"/>
                </a:cubicBezTo>
                <a:cubicBezTo>
                  <a:pt x="5" y="19"/>
                  <a:pt x="5" y="18"/>
                  <a:pt x="5" y="18"/>
                </a:cubicBezTo>
                <a:close/>
                <a:moveTo>
                  <a:pt x="22" y="13"/>
                </a:moveTo>
                <a:cubicBezTo>
                  <a:pt x="20" y="14"/>
                  <a:pt x="17" y="16"/>
                  <a:pt x="15" y="17"/>
                </a:cubicBezTo>
                <a:cubicBezTo>
                  <a:pt x="12" y="19"/>
                  <a:pt x="9" y="21"/>
                  <a:pt x="6" y="23"/>
                </a:cubicBezTo>
                <a:cubicBezTo>
                  <a:pt x="6" y="23"/>
                  <a:pt x="6" y="23"/>
                  <a:pt x="6" y="23"/>
                </a:cubicBezTo>
                <a:cubicBezTo>
                  <a:pt x="11" y="19"/>
                  <a:pt x="17" y="16"/>
                  <a:pt x="21" y="10"/>
                </a:cubicBezTo>
                <a:cubicBezTo>
                  <a:pt x="21" y="11"/>
                  <a:pt x="22" y="12"/>
                  <a:pt x="22" y="13"/>
                </a:cubicBezTo>
                <a:close/>
                <a:moveTo>
                  <a:pt x="24" y="16"/>
                </a:moveTo>
                <a:cubicBezTo>
                  <a:pt x="19" y="18"/>
                  <a:pt x="15" y="22"/>
                  <a:pt x="11" y="25"/>
                </a:cubicBezTo>
                <a:cubicBezTo>
                  <a:pt x="10" y="26"/>
                  <a:pt x="7" y="28"/>
                  <a:pt x="10" y="25"/>
                </a:cubicBezTo>
                <a:cubicBezTo>
                  <a:pt x="11" y="24"/>
                  <a:pt x="13" y="23"/>
                  <a:pt x="14" y="21"/>
                </a:cubicBezTo>
                <a:cubicBezTo>
                  <a:pt x="17" y="19"/>
                  <a:pt x="20" y="16"/>
                  <a:pt x="23" y="14"/>
                </a:cubicBezTo>
                <a:cubicBezTo>
                  <a:pt x="23" y="15"/>
                  <a:pt x="23" y="15"/>
                  <a:pt x="24" y="16"/>
                </a:cubicBezTo>
                <a:close/>
                <a:moveTo>
                  <a:pt x="25" y="19"/>
                </a:moveTo>
                <a:cubicBezTo>
                  <a:pt x="20" y="22"/>
                  <a:pt x="16" y="26"/>
                  <a:pt x="10" y="29"/>
                </a:cubicBezTo>
                <a:cubicBezTo>
                  <a:pt x="15" y="27"/>
                  <a:pt x="20" y="21"/>
                  <a:pt x="24" y="17"/>
                </a:cubicBezTo>
                <a:cubicBezTo>
                  <a:pt x="24" y="18"/>
                  <a:pt x="25" y="19"/>
                  <a:pt x="25" y="19"/>
                </a:cubicBezTo>
                <a:close/>
                <a:moveTo>
                  <a:pt x="26" y="21"/>
                </a:moveTo>
                <a:cubicBezTo>
                  <a:pt x="26" y="21"/>
                  <a:pt x="26" y="21"/>
                  <a:pt x="27" y="21"/>
                </a:cubicBezTo>
                <a:cubicBezTo>
                  <a:pt x="27" y="22"/>
                  <a:pt x="27" y="22"/>
                  <a:pt x="27" y="22"/>
                </a:cubicBezTo>
                <a:cubicBezTo>
                  <a:pt x="26" y="23"/>
                  <a:pt x="25" y="23"/>
                  <a:pt x="24" y="24"/>
                </a:cubicBezTo>
                <a:cubicBezTo>
                  <a:pt x="23" y="25"/>
                  <a:pt x="23" y="26"/>
                  <a:pt x="22" y="27"/>
                </a:cubicBezTo>
                <a:cubicBezTo>
                  <a:pt x="20" y="28"/>
                  <a:pt x="18" y="30"/>
                  <a:pt x="16" y="31"/>
                </a:cubicBezTo>
                <a:cubicBezTo>
                  <a:pt x="15" y="32"/>
                  <a:pt x="15" y="32"/>
                  <a:pt x="14" y="33"/>
                </a:cubicBezTo>
                <a:cubicBezTo>
                  <a:pt x="13" y="33"/>
                  <a:pt x="11" y="35"/>
                  <a:pt x="13" y="33"/>
                </a:cubicBezTo>
                <a:cubicBezTo>
                  <a:pt x="17" y="28"/>
                  <a:pt x="22" y="25"/>
                  <a:pt x="25" y="20"/>
                </a:cubicBezTo>
                <a:cubicBezTo>
                  <a:pt x="25" y="20"/>
                  <a:pt x="26" y="21"/>
                  <a:pt x="26" y="21"/>
                </a:cubicBezTo>
                <a:close/>
                <a:moveTo>
                  <a:pt x="31" y="17"/>
                </a:moveTo>
                <a:cubicBezTo>
                  <a:pt x="34" y="15"/>
                  <a:pt x="37" y="13"/>
                  <a:pt x="40" y="11"/>
                </a:cubicBezTo>
                <a:cubicBezTo>
                  <a:pt x="39" y="12"/>
                  <a:pt x="37" y="14"/>
                  <a:pt x="35" y="15"/>
                </a:cubicBezTo>
                <a:cubicBezTo>
                  <a:pt x="34" y="16"/>
                  <a:pt x="32" y="17"/>
                  <a:pt x="31" y="18"/>
                </a:cubicBezTo>
                <a:cubicBezTo>
                  <a:pt x="31" y="18"/>
                  <a:pt x="31" y="17"/>
                  <a:pt x="31" y="17"/>
                </a:cubicBezTo>
                <a:close/>
                <a:moveTo>
                  <a:pt x="27" y="22"/>
                </a:moveTo>
                <a:cubicBezTo>
                  <a:pt x="28" y="22"/>
                  <a:pt x="28" y="22"/>
                  <a:pt x="28" y="22"/>
                </a:cubicBezTo>
                <a:cubicBezTo>
                  <a:pt x="27" y="23"/>
                  <a:pt x="27" y="23"/>
                  <a:pt x="27" y="23"/>
                </a:cubicBezTo>
                <a:cubicBezTo>
                  <a:pt x="27" y="23"/>
                  <a:pt x="27" y="22"/>
                  <a:pt x="27" y="22"/>
                </a:cubicBezTo>
                <a:close/>
                <a:moveTo>
                  <a:pt x="30" y="20"/>
                </a:moveTo>
                <a:cubicBezTo>
                  <a:pt x="32" y="18"/>
                  <a:pt x="34" y="17"/>
                  <a:pt x="36" y="16"/>
                </a:cubicBezTo>
                <a:cubicBezTo>
                  <a:pt x="38" y="14"/>
                  <a:pt x="40" y="13"/>
                  <a:pt x="42" y="11"/>
                </a:cubicBezTo>
                <a:cubicBezTo>
                  <a:pt x="42" y="10"/>
                  <a:pt x="44" y="8"/>
                  <a:pt x="45" y="7"/>
                </a:cubicBezTo>
                <a:cubicBezTo>
                  <a:pt x="46" y="7"/>
                  <a:pt x="46" y="6"/>
                  <a:pt x="47" y="6"/>
                </a:cubicBezTo>
                <a:cubicBezTo>
                  <a:pt x="47" y="6"/>
                  <a:pt x="47" y="7"/>
                  <a:pt x="46" y="7"/>
                </a:cubicBezTo>
                <a:cubicBezTo>
                  <a:pt x="45" y="9"/>
                  <a:pt x="44" y="10"/>
                  <a:pt x="43" y="11"/>
                </a:cubicBezTo>
                <a:cubicBezTo>
                  <a:pt x="41" y="13"/>
                  <a:pt x="38" y="15"/>
                  <a:pt x="36" y="17"/>
                </a:cubicBezTo>
                <a:cubicBezTo>
                  <a:pt x="34" y="18"/>
                  <a:pt x="31" y="20"/>
                  <a:pt x="29" y="21"/>
                </a:cubicBezTo>
                <a:cubicBezTo>
                  <a:pt x="29" y="21"/>
                  <a:pt x="30" y="20"/>
                  <a:pt x="30" y="20"/>
                </a:cubicBezTo>
                <a:close/>
                <a:moveTo>
                  <a:pt x="43" y="6"/>
                </a:moveTo>
                <a:cubicBezTo>
                  <a:pt x="43" y="6"/>
                  <a:pt x="45" y="5"/>
                  <a:pt x="46" y="5"/>
                </a:cubicBezTo>
                <a:cubicBezTo>
                  <a:pt x="45" y="6"/>
                  <a:pt x="44" y="7"/>
                  <a:pt x="43" y="8"/>
                </a:cubicBezTo>
                <a:cubicBezTo>
                  <a:pt x="40" y="10"/>
                  <a:pt x="38" y="12"/>
                  <a:pt x="35" y="13"/>
                </a:cubicBezTo>
                <a:cubicBezTo>
                  <a:pt x="34" y="14"/>
                  <a:pt x="33" y="15"/>
                  <a:pt x="32" y="16"/>
                </a:cubicBezTo>
                <a:cubicBezTo>
                  <a:pt x="33" y="15"/>
                  <a:pt x="33" y="15"/>
                  <a:pt x="34" y="14"/>
                </a:cubicBezTo>
                <a:cubicBezTo>
                  <a:pt x="36" y="11"/>
                  <a:pt x="39" y="8"/>
                  <a:pt x="43" y="6"/>
                </a:cubicBezTo>
                <a:close/>
                <a:moveTo>
                  <a:pt x="40" y="6"/>
                </a:moveTo>
                <a:cubicBezTo>
                  <a:pt x="38" y="8"/>
                  <a:pt x="36" y="10"/>
                  <a:pt x="34" y="13"/>
                </a:cubicBezTo>
                <a:cubicBezTo>
                  <a:pt x="35" y="10"/>
                  <a:pt x="38" y="8"/>
                  <a:pt x="40" y="6"/>
                </a:cubicBezTo>
                <a:close/>
                <a:moveTo>
                  <a:pt x="20" y="9"/>
                </a:moveTo>
                <a:cubicBezTo>
                  <a:pt x="15" y="13"/>
                  <a:pt x="10" y="17"/>
                  <a:pt x="6" y="20"/>
                </a:cubicBezTo>
                <a:cubicBezTo>
                  <a:pt x="10" y="16"/>
                  <a:pt x="15" y="12"/>
                  <a:pt x="18" y="7"/>
                </a:cubicBezTo>
                <a:cubicBezTo>
                  <a:pt x="19" y="8"/>
                  <a:pt x="20" y="9"/>
                  <a:pt x="20" y="9"/>
                </a:cubicBezTo>
                <a:close/>
                <a:moveTo>
                  <a:pt x="18" y="7"/>
                </a:moveTo>
                <a:cubicBezTo>
                  <a:pt x="13" y="9"/>
                  <a:pt x="10" y="14"/>
                  <a:pt x="5" y="16"/>
                </a:cubicBezTo>
                <a:cubicBezTo>
                  <a:pt x="7" y="15"/>
                  <a:pt x="9" y="13"/>
                  <a:pt x="10" y="11"/>
                </a:cubicBezTo>
                <a:cubicBezTo>
                  <a:pt x="12" y="10"/>
                  <a:pt x="14" y="8"/>
                  <a:pt x="15" y="5"/>
                </a:cubicBezTo>
                <a:cubicBezTo>
                  <a:pt x="15" y="5"/>
                  <a:pt x="15" y="5"/>
                  <a:pt x="15" y="5"/>
                </a:cubicBezTo>
                <a:cubicBezTo>
                  <a:pt x="16" y="6"/>
                  <a:pt x="17" y="6"/>
                  <a:pt x="18" y="7"/>
                </a:cubicBezTo>
                <a:close/>
                <a:moveTo>
                  <a:pt x="14" y="5"/>
                </a:moveTo>
                <a:cubicBezTo>
                  <a:pt x="11" y="7"/>
                  <a:pt x="8" y="9"/>
                  <a:pt x="5" y="12"/>
                </a:cubicBezTo>
                <a:cubicBezTo>
                  <a:pt x="6" y="7"/>
                  <a:pt x="8" y="4"/>
                  <a:pt x="14" y="5"/>
                </a:cubicBezTo>
                <a:close/>
                <a:moveTo>
                  <a:pt x="13" y="37"/>
                </a:moveTo>
                <a:cubicBezTo>
                  <a:pt x="15" y="35"/>
                  <a:pt x="18" y="34"/>
                  <a:pt x="20" y="33"/>
                </a:cubicBezTo>
                <a:cubicBezTo>
                  <a:pt x="18" y="34"/>
                  <a:pt x="16" y="36"/>
                  <a:pt x="14" y="38"/>
                </a:cubicBezTo>
                <a:cubicBezTo>
                  <a:pt x="14" y="38"/>
                  <a:pt x="15" y="39"/>
                  <a:pt x="15" y="39"/>
                </a:cubicBezTo>
                <a:cubicBezTo>
                  <a:pt x="21" y="34"/>
                  <a:pt x="28" y="31"/>
                  <a:pt x="34" y="27"/>
                </a:cubicBezTo>
                <a:cubicBezTo>
                  <a:pt x="34" y="27"/>
                  <a:pt x="35" y="27"/>
                  <a:pt x="35" y="27"/>
                </a:cubicBezTo>
                <a:cubicBezTo>
                  <a:pt x="35" y="27"/>
                  <a:pt x="34" y="27"/>
                  <a:pt x="34" y="27"/>
                </a:cubicBezTo>
                <a:cubicBezTo>
                  <a:pt x="28" y="32"/>
                  <a:pt x="21" y="36"/>
                  <a:pt x="15" y="41"/>
                </a:cubicBezTo>
                <a:cubicBezTo>
                  <a:pt x="15" y="41"/>
                  <a:pt x="15" y="42"/>
                  <a:pt x="15" y="42"/>
                </a:cubicBezTo>
                <a:cubicBezTo>
                  <a:pt x="15" y="41"/>
                  <a:pt x="15" y="40"/>
                  <a:pt x="14" y="40"/>
                </a:cubicBezTo>
                <a:cubicBezTo>
                  <a:pt x="14" y="39"/>
                  <a:pt x="13" y="38"/>
                  <a:pt x="13" y="3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53" name="Freeform 149"/>
          <p:cNvSpPr>
            <a:spLocks noEditPoints="1"/>
          </p:cNvSpPr>
          <p:nvPr/>
        </p:nvSpPr>
        <p:spPr bwMode="auto">
          <a:xfrm>
            <a:off x="10766425" y="728663"/>
            <a:ext cx="209550" cy="236538"/>
          </a:xfrm>
          <a:custGeom>
            <a:gdLst>
              <a:gd fmla="*/ 17 w 56" name="T0"/>
              <a:gd fmla="*/ 2 h 63" name="T1"/>
              <a:gd fmla="*/ 25 w 56" name="T2"/>
              <a:gd fmla="*/ 63 h 63" name="T3"/>
              <a:gd fmla="*/ 55 w 56" name="T4"/>
              <a:gd fmla="*/ 10 h 63" name="T5"/>
              <a:gd fmla="*/ 27 w 56" name="T6"/>
              <a:gd fmla="*/ 59 h 63" name="T7"/>
              <a:gd fmla="*/ 30 w 56" name="T8"/>
              <a:gd fmla="*/ 50 h 63" name="T9"/>
              <a:gd fmla="*/ 35 w 56" name="T10"/>
              <a:gd fmla="*/ 47 h 63" name="T11"/>
              <a:gd fmla="*/ 37 w 56" name="T12"/>
              <a:gd fmla="*/ 45 h 63" name="T13"/>
              <a:gd fmla="*/ 24 w 56" name="T14"/>
              <a:gd fmla="*/ 55 h 63" name="T15"/>
              <a:gd fmla="*/ 24 w 56" name="T16"/>
              <a:gd fmla="*/ 55 h 63" name="T17"/>
              <a:gd fmla="*/ 21 w 56" name="T18"/>
              <a:gd fmla="*/ 51 h 63" name="T19"/>
              <a:gd fmla="*/ 34 w 56" name="T20"/>
              <a:gd fmla="*/ 41 h 63" name="T21"/>
              <a:gd fmla="*/ 37 w 56" name="T22"/>
              <a:gd fmla="*/ 35 h 63" name="T23"/>
              <a:gd fmla="*/ 16 w 56" name="T24"/>
              <a:gd fmla="*/ 41 h 63" name="T25"/>
              <a:gd fmla="*/ 18 w 56" name="T26"/>
              <a:gd fmla="*/ 45 h 63" name="T27"/>
              <a:gd fmla="*/ 51 w 56" name="T28"/>
              <a:gd fmla="*/ 14 h 63" name="T29"/>
              <a:gd fmla="*/ 34 w 56" name="T30"/>
              <a:gd fmla="*/ 30 h 63" name="T31"/>
              <a:gd fmla="*/ 37 w 56" name="T32"/>
              <a:gd fmla="*/ 25 h 63" name="T33"/>
              <a:gd fmla="*/ 52 w 56" name="T34"/>
              <a:gd fmla="*/ 12 h 63" name="T35"/>
              <a:gd fmla="*/ 21 w 56" name="T36"/>
              <a:gd fmla="*/ 32 h 63" name="T37"/>
              <a:gd fmla="*/ 50 w 56" name="T38"/>
              <a:gd fmla="*/ 7 h 63" name="T39"/>
              <a:gd fmla="*/ 26 w 56" name="T40"/>
              <a:gd fmla="*/ 40 h 63" name="T41"/>
              <a:gd fmla="*/ 48 w 56" name="T42"/>
              <a:gd fmla="*/ 26 h 63" name="T43"/>
              <a:gd fmla="*/ 35 w 56" name="T44"/>
              <a:gd fmla="*/ 43 h 63" name="T45"/>
              <a:gd fmla="*/ 43 w 56" name="T46"/>
              <a:gd fmla="*/ 35 h 63" name="T47"/>
              <a:gd fmla="*/ 21 w 56" name="T48"/>
              <a:gd fmla="*/ 50 h 63" name="T49"/>
              <a:gd fmla="*/ 46 w 56" name="T50"/>
              <a:gd fmla="*/ 30 h 63" name="T51"/>
              <a:gd fmla="*/ 20 w 56" name="T52"/>
              <a:gd fmla="*/ 47 h 63" name="T53"/>
              <a:gd fmla="*/ 50 w 56" name="T54"/>
              <a:gd fmla="*/ 6 h 63" name="T55"/>
              <a:gd fmla="*/ 17 w 56" name="T56"/>
              <a:gd fmla="*/ 31 h 63" name="T57"/>
              <a:gd fmla="*/ 48 w 56" name="T58"/>
              <a:gd fmla="*/ 5 h 63" name="T59"/>
              <a:gd fmla="*/ 12 w 56" name="T60"/>
              <a:gd fmla="*/ 35 h 63" name="T61"/>
              <a:gd fmla="*/ 25 w 56" name="T62"/>
              <a:gd fmla="*/ 19 h 63" name="T63"/>
              <a:gd fmla="*/ 21 w 56" name="T64"/>
              <a:gd fmla="*/ 18 h 63" name="T65"/>
              <a:gd fmla="*/ 8 w 56" name="T66"/>
              <a:gd fmla="*/ 26 h 63" name="T67"/>
              <a:gd fmla="*/ 15 w 56" name="T68"/>
              <a:gd fmla="*/ 19 h 63" name="T69"/>
              <a:gd fmla="*/ 13 w 56" name="T70"/>
              <a:gd fmla="*/ 15 h 63" name="T71"/>
              <a:gd fmla="*/ 6 w 56" name="T72"/>
              <a:gd fmla="*/ 19 h 63" name="T73"/>
              <a:gd fmla="*/ 5 w 56" name="T74"/>
              <a:gd fmla="*/ 15 h 63" name="T75"/>
              <a:gd fmla="*/ 16 w 56" name="T76"/>
              <a:gd fmla="*/ 8 h 63" name="T77"/>
              <a:gd fmla="*/ 22 w 56" name="T78"/>
              <a:gd fmla="*/ 12 h 63" name="T79"/>
              <a:gd fmla="*/ 21 w 56" name="T80"/>
              <a:gd fmla="*/ 9 h 63" name="T81"/>
              <a:gd fmla="*/ 10 w 56" name="T82"/>
              <a:gd fmla="*/ 24 h 63" name="T83"/>
              <a:gd fmla="*/ 25 w 56" name="T84"/>
              <a:gd fmla="*/ 19 h 63" name="T85"/>
              <a:gd fmla="*/ 26 w 56" name="T86"/>
              <a:gd fmla="*/ 20 h 63" name="T87"/>
              <a:gd fmla="*/ 22 w 56" name="T88"/>
              <a:gd fmla="*/ 26 h 63" name="T89"/>
              <a:gd fmla="*/ 26 w 56" name="T90"/>
              <a:gd fmla="*/ 20 h 63" name="T91"/>
              <a:gd fmla="*/ 36 w 56" name="T92"/>
              <a:gd fmla="*/ 14 h 63" name="T93"/>
              <a:gd fmla="*/ 28 w 56" name="T94"/>
              <a:gd fmla="*/ 22 h 63" name="T95"/>
              <a:gd fmla="*/ 36 w 56" name="T96"/>
              <a:gd fmla="*/ 15 h 63" name="T97"/>
              <a:gd fmla="*/ 46 w 56" name="T98"/>
              <a:gd fmla="*/ 7 h 63" name="T99"/>
              <a:gd fmla="*/ 30 w 56" name="T100"/>
              <a:gd fmla="*/ 19 h 63" name="T101"/>
              <a:gd fmla="*/ 35 w 56" name="T102"/>
              <a:gd fmla="*/ 13 h 63" name="T103"/>
              <a:gd fmla="*/ 41 w 56" name="T104"/>
              <a:gd fmla="*/ 6 h 63" name="T105"/>
              <a:gd fmla="*/ 6 w 56" name="T106"/>
              <a:gd fmla="*/ 19 h 63" name="T107"/>
              <a:gd fmla="*/ 5 w 56" name="T108"/>
              <a:gd fmla="*/ 15 h 63" name="T109"/>
              <a:gd fmla="*/ 18 w 56" name="T110"/>
              <a:gd fmla="*/ 6 h 63" name="T111"/>
              <a:gd fmla="*/ 13 w 56" name="T112"/>
              <a:gd fmla="*/ 36 h 63" name="T113"/>
              <a:gd fmla="*/ 35 w 56" name="T114"/>
              <a:gd fmla="*/ 26 h 63" name="T115"/>
              <a:gd fmla="*/ 16 w 56" name="T116"/>
              <a:gd fmla="*/ 41 h 6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2" w="56">
                <a:moveTo>
                  <a:pt x="55" y="10"/>
                </a:moveTo>
                <a:cubicBezTo>
                  <a:pt x="54" y="4"/>
                  <a:pt x="49" y="1"/>
                  <a:pt x="43" y="2"/>
                </a:cubicBezTo>
                <a:cubicBezTo>
                  <a:pt x="35" y="3"/>
                  <a:pt x="31" y="10"/>
                  <a:pt x="28" y="17"/>
                </a:cubicBezTo>
                <a:cubicBezTo>
                  <a:pt x="25" y="12"/>
                  <a:pt x="22" y="4"/>
                  <a:pt x="17" y="2"/>
                </a:cubicBezTo>
                <a:cubicBezTo>
                  <a:pt x="11" y="0"/>
                  <a:pt x="5" y="2"/>
                  <a:pt x="3" y="8"/>
                </a:cubicBezTo>
                <a:cubicBezTo>
                  <a:pt x="0" y="15"/>
                  <a:pt x="4" y="24"/>
                  <a:pt x="7" y="30"/>
                </a:cubicBezTo>
                <a:cubicBezTo>
                  <a:pt x="12" y="41"/>
                  <a:pt x="19" y="52"/>
                  <a:pt x="25" y="62"/>
                </a:cubicBezTo>
                <a:cubicBezTo>
                  <a:pt x="25" y="62"/>
                  <a:pt x="25" y="63"/>
                  <a:pt x="25" y="63"/>
                </a:cubicBezTo>
                <a:cubicBezTo>
                  <a:pt x="26" y="63"/>
                  <a:pt x="27" y="63"/>
                  <a:pt x="28" y="63"/>
                </a:cubicBezTo>
                <a:cubicBezTo>
                  <a:pt x="28" y="63"/>
                  <a:pt x="28" y="63"/>
                  <a:pt x="28" y="63"/>
                </a:cubicBezTo>
                <a:cubicBezTo>
                  <a:pt x="36" y="52"/>
                  <a:pt x="43" y="42"/>
                  <a:pt x="49" y="30"/>
                </a:cubicBezTo>
                <a:cubicBezTo>
                  <a:pt x="52" y="24"/>
                  <a:pt x="56" y="17"/>
                  <a:pt x="55" y="10"/>
                </a:cubicBezTo>
                <a:close/>
                <a:moveTo>
                  <a:pt x="27" y="59"/>
                </a:moveTo>
                <a:cubicBezTo>
                  <a:pt x="27" y="59"/>
                  <a:pt x="27" y="59"/>
                  <a:pt x="26" y="59"/>
                </a:cubicBezTo>
                <a:cubicBezTo>
                  <a:pt x="28" y="58"/>
                  <a:pt x="29" y="56"/>
                  <a:pt x="30" y="55"/>
                </a:cubicBezTo>
                <a:cubicBezTo>
                  <a:pt x="29" y="56"/>
                  <a:pt x="28" y="58"/>
                  <a:pt x="27" y="59"/>
                </a:cubicBezTo>
                <a:close/>
                <a:moveTo>
                  <a:pt x="24" y="56"/>
                </a:moveTo>
                <a:cubicBezTo>
                  <a:pt x="25" y="55"/>
                  <a:pt x="27" y="54"/>
                  <a:pt x="27" y="54"/>
                </a:cubicBezTo>
                <a:cubicBezTo>
                  <a:pt x="28" y="53"/>
                  <a:pt x="29" y="51"/>
                  <a:pt x="31" y="50"/>
                </a:cubicBezTo>
                <a:cubicBezTo>
                  <a:pt x="31" y="50"/>
                  <a:pt x="30" y="50"/>
                  <a:pt x="30" y="50"/>
                </a:cubicBezTo>
                <a:cubicBezTo>
                  <a:pt x="29" y="52"/>
                  <a:pt x="27" y="54"/>
                  <a:pt x="25" y="55"/>
                </a:cubicBezTo>
                <a:cubicBezTo>
                  <a:pt x="25" y="55"/>
                  <a:pt x="25" y="56"/>
                  <a:pt x="24" y="56"/>
                </a:cubicBezTo>
                <a:cubicBezTo>
                  <a:pt x="24" y="56"/>
                  <a:pt x="24" y="56"/>
                  <a:pt x="24" y="56"/>
                </a:cubicBezTo>
                <a:close/>
                <a:moveTo>
                  <a:pt x="35" y="47"/>
                </a:moveTo>
                <a:cubicBezTo>
                  <a:pt x="32" y="50"/>
                  <a:pt x="29" y="55"/>
                  <a:pt x="26" y="58"/>
                </a:cubicBezTo>
                <a:cubicBezTo>
                  <a:pt x="26" y="58"/>
                  <a:pt x="25" y="57"/>
                  <a:pt x="25" y="56"/>
                </a:cubicBezTo>
                <a:cubicBezTo>
                  <a:pt x="29" y="54"/>
                  <a:pt x="32" y="50"/>
                  <a:pt x="35" y="47"/>
                </a:cubicBezTo>
                <a:close/>
                <a:moveTo>
                  <a:pt x="37" y="45"/>
                </a:moveTo>
                <a:cubicBezTo>
                  <a:pt x="36" y="45"/>
                  <a:pt x="36" y="46"/>
                  <a:pt x="35" y="46"/>
                </a:cubicBezTo>
                <a:cubicBezTo>
                  <a:pt x="36" y="45"/>
                  <a:pt x="37" y="45"/>
                  <a:pt x="38" y="44"/>
                </a:cubicBezTo>
                <a:cubicBezTo>
                  <a:pt x="37" y="44"/>
                  <a:pt x="37" y="45"/>
                  <a:pt x="37" y="45"/>
                </a:cubicBezTo>
                <a:close/>
                <a:moveTo>
                  <a:pt x="24" y="55"/>
                </a:moveTo>
                <a:cubicBezTo>
                  <a:pt x="24" y="55"/>
                  <a:pt x="23" y="54"/>
                  <a:pt x="23" y="53"/>
                </a:cubicBezTo>
                <a:cubicBezTo>
                  <a:pt x="28" y="49"/>
                  <a:pt x="34" y="45"/>
                  <a:pt x="39" y="41"/>
                </a:cubicBezTo>
                <a:cubicBezTo>
                  <a:pt x="39" y="41"/>
                  <a:pt x="39" y="41"/>
                  <a:pt x="39" y="41"/>
                </a:cubicBezTo>
                <a:cubicBezTo>
                  <a:pt x="34" y="46"/>
                  <a:pt x="29" y="50"/>
                  <a:pt x="24" y="55"/>
                </a:cubicBezTo>
                <a:close/>
                <a:moveTo>
                  <a:pt x="21" y="51"/>
                </a:moveTo>
                <a:cubicBezTo>
                  <a:pt x="24" y="50"/>
                  <a:pt x="27" y="48"/>
                  <a:pt x="29" y="47"/>
                </a:cubicBezTo>
                <a:cubicBezTo>
                  <a:pt x="27" y="49"/>
                  <a:pt x="25" y="51"/>
                  <a:pt x="22" y="52"/>
                </a:cubicBezTo>
                <a:cubicBezTo>
                  <a:pt x="22" y="52"/>
                  <a:pt x="22" y="51"/>
                  <a:pt x="21" y="51"/>
                </a:cubicBezTo>
                <a:close/>
                <a:moveTo>
                  <a:pt x="20" y="48"/>
                </a:moveTo>
                <a:cubicBezTo>
                  <a:pt x="28" y="45"/>
                  <a:pt x="36" y="39"/>
                  <a:pt x="43" y="33"/>
                </a:cubicBezTo>
                <a:cubicBezTo>
                  <a:pt x="43" y="33"/>
                  <a:pt x="43" y="33"/>
                  <a:pt x="43" y="33"/>
                </a:cubicBezTo>
                <a:cubicBezTo>
                  <a:pt x="40" y="36"/>
                  <a:pt x="37" y="38"/>
                  <a:pt x="34" y="41"/>
                </a:cubicBezTo>
                <a:cubicBezTo>
                  <a:pt x="30" y="44"/>
                  <a:pt x="25" y="47"/>
                  <a:pt x="21" y="50"/>
                </a:cubicBezTo>
                <a:cubicBezTo>
                  <a:pt x="20" y="49"/>
                  <a:pt x="20" y="49"/>
                  <a:pt x="20" y="48"/>
                </a:cubicBezTo>
                <a:close/>
                <a:moveTo>
                  <a:pt x="18" y="45"/>
                </a:moveTo>
                <a:cubicBezTo>
                  <a:pt x="25" y="42"/>
                  <a:pt x="30" y="38"/>
                  <a:pt x="37" y="35"/>
                </a:cubicBezTo>
                <a:cubicBezTo>
                  <a:pt x="38" y="34"/>
                  <a:pt x="40" y="32"/>
                  <a:pt x="42" y="31"/>
                </a:cubicBezTo>
                <a:cubicBezTo>
                  <a:pt x="35" y="37"/>
                  <a:pt x="26" y="40"/>
                  <a:pt x="19" y="47"/>
                </a:cubicBezTo>
                <a:cubicBezTo>
                  <a:pt x="19" y="46"/>
                  <a:pt x="18" y="46"/>
                  <a:pt x="18" y="45"/>
                </a:cubicBezTo>
                <a:close/>
                <a:moveTo>
                  <a:pt x="16" y="41"/>
                </a:moveTo>
                <a:cubicBezTo>
                  <a:pt x="16" y="41"/>
                  <a:pt x="16" y="41"/>
                  <a:pt x="16" y="41"/>
                </a:cubicBezTo>
                <a:cubicBezTo>
                  <a:pt x="23" y="38"/>
                  <a:pt x="29" y="34"/>
                  <a:pt x="35" y="31"/>
                </a:cubicBezTo>
                <a:cubicBezTo>
                  <a:pt x="34" y="31"/>
                  <a:pt x="34" y="31"/>
                  <a:pt x="34" y="31"/>
                </a:cubicBezTo>
                <a:cubicBezTo>
                  <a:pt x="28" y="35"/>
                  <a:pt x="23" y="40"/>
                  <a:pt x="18" y="45"/>
                </a:cubicBezTo>
                <a:cubicBezTo>
                  <a:pt x="17" y="43"/>
                  <a:pt x="16" y="42"/>
                  <a:pt x="16" y="41"/>
                </a:cubicBezTo>
                <a:close/>
                <a:moveTo>
                  <a:pt x="39" y="23"/>
                </a:moveTo>
                <a:cubicBezTo>
                  <a:pt x="43" y="20"/>
                  <a:pt x="46" y="17"/>
                  <a:pt x="50" y="15"/>
                </a:cubicBezTo>
                <a:cubicBezTo>
                  <a:pt x="51" y="14"/>
                  <a:pt x="51" y="14"/>
                  <a:pt x="51" y="14"/>
                </a:cubicBezTo>
                <a:cubicBezTo>
                  <a:pt x="51" y="14"/>
                  <a:pt x="52" y="14"/>
                  <a:pt x="52" y="13"/>
                </a:cubicBezTo>
                <a:cubicBezTo>
                  <a:pt x="52" y="14"/>
                  <a:pt x="52" y="15"/>
                  <a:pt x="52" y="16"/>
                </a:cubicBezTo>
                <a:cubicBezTo>
                  <a:pt x="52" y="17"/>
                  <a:pt x="51" y="17"/>
                  <a:pt x="51" y="17"/>
                </a:cubicBezTo>
                <a:cubicBezTo>
                  <a:pt x="45" y="20"/>
                  <a:pt x="41" y="26"/>
                  <a:pt x="34" y="30"/>
                </a:cubicBezTo>
                <a:cubicBezTo>
                  <a:pt x="31" y="32"/>
                  <a:pt x="27" y="34"/>
                  <a:pt x="24" y="36"/>
                </a:cubicBezTo>
                <a:cubicBezTo>
                  <a:pt x="22" y="37"/>
                  <a:pt x="20" y="38"/>
                  <a:pt x="19" y="39"/>
                </a:cubicBezTo>
                <a:cubicBezTo>
                  <a:pt x="15" y="41"/>
                  <a:pt x="19" y="39"/>
                  <a:pt x="20" y="38"/>
                </a:cubicBezTo>
                <a:cubicBezTo>
                  <a:pt x="25" y="33"/>
                  <a:pt x="32" y="30"/>
                  <a:pt x="37" y="25"/>
                </a:cubicBezTo>
                <a:cubicBezTo>
                  <a:pt x="38" y="24"/>
                  <a:pt x="39" y="23"/>
                  <a:pt x="39" y="23"/>
                </a:cubicBezTo>
                <a:close/>
                <a:moveTo>
                  <a:pt x="51" y="7"/>
                </a:moveTo>
                <a:cubicBezTo>
                  <a:pt x="52" y="9"/>
                  <a:pt x="52" y="10"/>
                  <a:pt x="52" y="12"/>
                </a:cubicBezTo>
                <a:cubicBezTo>
                  <a:pt x="52" y="12"/>
                  <a:pt x="52" y="12"/>
                  <a:pt x="52" y="12"/>
                </a:cubicBezTo>
                <a:cubicBezTo>
                  <a:pt x="48" y="15"/>
                  <a:pt x="44" y="17"/>
                  <a:pt x="41" y="21"/>
                </a:cubicBezTo>
                <a:cubicBezTo>
                  <a:pt x="36" y="24"/>
                  <a:pt x="32" y="27"/>
                  <a:pt x="27" y="29"/>
                </a:cubicBezTo>
                <a:cubicBezTo>
                  <a:pt x="24" y="31"/>
                  <a:pt x="21" y="33"/>
                  <a:pt x="18" y="35"/>
                </a:cubicBezTo>
                <a:cubicBezTo>
                  <a:pt x="19" y="34"/>
                  <a:pt x="20" y="33"/>
                  <a:pt x="21" y="32"/>
                </a:cubicBezTo>
                <a:cubicBezTo>
                  <a:pt x="31" y="24"/>
                  <a:pt x="43" y="18"/>
                  <a:pt x="51" y="7"/>
                </a:cubicBezTo>
                <a:close/>
                <a:moveTo>
                  <a:pt x="32" y="24"/>
                </a:moveTo>
                <a:cubicBezTo>
                  <a:pt x="35" y="21"/>
                  <a:pt x="38" y="18"/>
                  <a:pt x="41" y="15"/>
                </a:cubicBezTo>
                <a:cubicBezTo>
                  <a:pt x="44" y="13"/>
                  <a:pt x="48" y="10"/>
                  <a:pt x="50" y="7"/>
                </a:cubicBezTo>
                <a:cubicBezTo>
                  <a:pt x="45" y="14"/>
                  <a:pt x="38" y="19"/>
                  <a:pt x="32" y="24"/>
                </a:cubicBezTo>
                <a:close/>
                <a:moveTo>
                  <a:pt x="48" y="26"/>
                </a:moveTo>
                <a:cubicBezTo>
                  <a:pt x="44" y="30"/>
                  <a:pt x="39" y="32"/>
                  <a:pt x="35" y="35"/>
                </a:cubicBezTo>
                <a:cubicBezTo>
                  <a:pt x="32" y="37"/>
                  <a:pt x="29" y="39"/>
                  <a:pt x="26" y="40"/>
                </a:cubicBezTo>
                <a:cubicBezTo>
                  <a:pt x="24" y="42"/>
                  <a:pt x="20" y="43"/>
                  <a:pt x="19" y="44"/>
                </a:cubicBezTo>
                <a:cubicBezTo>
                  <a:pt x="24" y="40"/>
                  <a:pt x="30" y="35"/>
                  <a:pt x="35" y="31"/>
                </a:cubicBezTo>
                <a:cubicBezTo>
                  <a:pt x="41" y="27"/>
                  <a:pt x="46" y="23"/>
                  <a:pt x="51" y="19"/>
                </a:cubicBezTo>
                <a:cubicBezTo>
                  <a:pt x="50" y="21"/>
                  <a:pt x="49" y="24"/>
                  <a:pt x="48" y="26"/>
                </a:cubicBezTo>
                <a:close/>
                <a:moveTo>
                  <a:pt x="41" y="39"/>
                </a:moveTo>
                <a:cubicBezTo>
                  <a:pt x="37" y="42"/>
                  <a:pt x="34" y="44"/>
                  <a:pt x="30" y="47"/>
                </a:cubicBezTo>
                <a:cubicBezTo>
                  <a:pt x="30" y="48"/>
                  <a:pt x="29" y="48"/>
                  <a:pt x="28" y="49"/>
                </a:cubicBezTo>
                <a:cubicBezTo>
                  <a:pt x="30" y="47"/>
                  <a:pt x="33" y="45"/>
                  <a:pt x="35" y="43"/>
                </a:cubicBezTo>
                <a:cubicBezTo>
                  <a:pt x="37" y="41"/>
                  <a:pt x="40" y="39"/>
                  <a:pt x="42" y="37"/>
                </a:cubicBezTo>
                <a:cubicBezTo>
                  <a:pt x="42" y="38"/>
                  <a:pt x="41" y="38"/>
                  <a:pt x="41" y="39"/>
                </a:cubicBezTo>
                <a:close/>
                <a:moveTo>
                  <a:pt x="44" y="34"/>
                </a:moveTo>
                <a:cubicBezTo>
                  <a:pt x="43" y="35"/>
                  <a:pt x="43" y="35"/>
                  <a:pt x="43" y="35"/>
                </a:cubicBezTo>
                <a:cubicBezTo>
                  <a:pt x="43" y="35"/>
                  <a:pt x="43" y="35"/>
                  <a:pt x="42" y="35"/>
                </a:cubicBezTo>
                <a:cubicBezTo>
                  <a:pt x="40" y="38"/>
                  <a:pt x="37" y="40"/>
                  <a:pt x="35" y="42"/>
                </a:cubicBezTo>
                <a:cubicBezTo>
                  <a:pt x="32" y="44"/>
                  <a:pt x="30" y="46"/>
                  <a:pt x="27" y="47"/>
                </a:cubicBezTo>
                <a:cubicBezTo>
                  <a:pt x="25" y="48"/>
                  <a:pt x="23" y="49"/>
                  <a:pt x="21" y="50"/>
                </a:cubicBezTo>
                <a:cubicBezTo>
                  <a:pt x="23" y="50"/>
                  <a:pt x="25" y="48"/>
                  <a:pt x="27" y="47"/>
                </a:cubicBezTo>
                <a:cubicBezTo>
                  <a:pt x="33" y="42"/>
                  <a:pt x="40" y="38"/>
                  <a:pt x="45" y="32"/>
                </a:cubicBezTo>
                <a:cubicBezTo>
                  <a:pt x="45" y="33"/>
                  <a:pt x="44" y="33"/>
                  <a:pt x="44" y="34"/>
                </a:cubicBezTo>
                <a:close/>
                <a:moveTo>
                  <a:pt x="46" y="30"/>
                </a:moveTo>
                <a:cubicBezTo>
                  <a:pt x="46" y="30"/>
                  <a:pt x="46" y="30"/>
                  <a:pt x="46" y="30"/>
                </a:cubicBezTo>
                <a:cubicBezTo>
                  <a:pt x="41" y="34"/>
                  <a:pt x="36" y="38"/>
                  <a:pt x="31" y="41"/>
                </a:cubicBezTo>
                <a:cubicBezTo>
                  <a:pt x="29" y="43"/>
                  <a:pt x="27" y="44"/>
                  <a:pt x="24" y="46"/>
                </a:cubicBezTo>
                <a:cubicBezTo>
                  <a:pt x="24" y="45"/>
                  <a:pt x="19" y="48"/>
                  <a:pt x="20" y="47"/>
                </a:cubicBezTo>
                <a:cubicBezTo>
                  <a:pt x="21" y="46"/>
                  <a:pt x="22" y="45"/>
                  <a:pt x="24" y="44"/>
                </a:cubicBezTo>
                <a:cubicBezTo>
                  <a:pt x="31" y="38"/>
                  <a:pt x="40" y="34"/>
                  <a:pt x="47" y="28"/>
                </a:cubicBezTo>
                <a:cubicBezTo>
                  <a:pt x="47" y="29"/>
                  <a:pt x="46" y="29"/>
                  <a:pt x="46" y="30"/>
                </a:cubicBezTo>
                <a:close/>
                <a:moveTo>
                  <a:pt x="50" y="6"/>
                </a:moveTo>
                <a:cubicBezTo>
                  <a:pt x="44" y="12"/>
                  <a:pt x="37" y="18"/>
                  <a:pt x="31" y="24"/>
                </a:cubicBezTo>
                <a:cubicBezTo>
                  <a:pt x="27" y="27"/>
                  <a:pt x="23" y="29"/>
                  <a:pt x="19" y="32"/>
                </a:cubicBezTo>
                <a:cubicBezTo>
                  <a:pt x="17" y="33"/>
                  <a:pt x="15" y="34"/>
                  <a:pt x="13" y="35"/>
                </a:cubicBezTo>
                <a:cubicBezTo>
                  <a:pt x="14" y="34"/>
                  <a:pt x="16" y="32"/>
                  <a:pt x="17" y="31"/>
                </a:cubicBezTo>
                <a:cubicBezTo>
                  <a:pt x="17" y="31"/>
                  <a:pt x="17" y="31"/>
                  <a:pt x="17" y="31"/>
                </a:cubicBezTo>
                <a:cubicBezTo>
                  <a:pt x="19" y="30"/>
                  <a:pt x="21" y="28"/>
                  <a:pt x="22" y="27"/>
                </a:cubicBezTo>
                <a:cubicBezTo>
                  <a:pt x="27" y="23"/>
                  <a:pt x="32" y="20"/>
                  <a:pt x="36" y="17"/>
                </a:cubicBezTo>
                <a:cubicBezTo>
                  <a:pt x="41" y="14"/>
                  <a:pt x="46" y="10"/>
                  <a:pt x="48" y="5"/>
                </a:cubicBezTo>
                <a:cubicBezTo>
                  <a:pt x="49" y="5"/>
                  <a:pt x="50" y="6"/>
                  <a:pt x="50" y="6"/>
                </a:cubicBezTo>
                <a:close/>
                <a:moveTo>
                  <a:pt x="12" y="34"/>
                </a:moveTo>
                <a:cubicBezTo>
                  <a:pt x="13" y="34"/>
                  <a:pt x="13" y="33"/>
                  <a:pt x="14" y="33"/>
                </a:cubicBezTo>
                <a:cubicBezTo>
                  <a:pt x="13" y="34"/>
                  <a:pt x="13" y="34"/>
                  <a:pt x="12" y="35"/>
                </a:cubicBezTo>
                <a:cubicBezTo>
                  <a:pt x="12" y="35"/>
                  <a:pt x="12" y="34"/>
                  <a:pt x="12" y="34"/>
                </a:cubicBezTo>
                <a:close/>
                <a:moveTo>
                  <a:pt x="10" y="30"/>
                </a:moveTo>
                <a:cubicBezTo>
                  <a:pt x="13" y="29"/>
                  <a:pt x="15" y="27"/>
                  <a:pt x="17" y="25"/>
                </a:cubicBezTo>
                <a:cubicBezTo>
                  <a:pt x="20" y="23"/>
                  <a:pt x="23" y="21"/>
                  <a:pt x="25" y="19"/>
                </a:cubicBezTo>
                <a:cubicBezTo>
                  <a:pt x="21" y="24"/>
                  <a:pt x="16" y="28"/>
                  <a:pt x="11" y="33"/>
                </a:cubicBezTo>
                <a:cubicBezTo>
                  <a:pt x="11" y="32"/>
                  <a:pt x="10" y="31"/>
                  <a:pt x="10" y="30"/>
                </a:cubicBezTo>
                <a:close/>
                <a:moveTo>
                  <a:pt x="8" y="26"/>
                </a:moveTo>
                <a:cubicBezTo>
                  <a:pt x="13" y="25"/>
                  <a:pt x="16" y="21"/>
                  <a:pt x="21" y="18"/>
                </a:cubicBezTo>
                <a:cubicBezTo>
                  <a:pt x="21" y="17"/>
                  <a:pt x="24" y="15"/>
                  <a:pt x="22" y="18"/>
                </a:cubicBezTo>
                <a:cubicBezTo>
                  <a:pt x="20" y="19"/>
                  <a:pt x="19" y="20"/>
                  <a:pt x="18" y="21"/>
                </a:cubicBezTo>
                <a:cubicBezTo>
                  <a:pt x="15" y="24"/>
                  <a:pt x="12" y="27"/>
                  <a:pt x="10" y="29"/>
                </a:cubicBezTo>
                <a:cubicBezTo>
                  <a:pt x="9" y="28"/>
                  <a:pt x="9" y="27"/>
                  <a:pt x="8" y="26"/>
                </a:cubicBezTo>
                <a:close/>
                <a:moveTo>
                  <a:pt x="7" y="23"/>
                </a:moveTo>
                <a:cubicBezTo>
                  <a:pt x="12" y="20"/>
                  <a:pt x="16" y="16"/>
                  <a:pt x="21" y="14"/>
                </a:cubicBezTo>
                <a:cubicBezTo>
                  <a:pt x="24" y="12"/>
                  <a:pt x="19" y="15"/>
                  <a:pt x="19" y="16"/>
                </a:cubicBezTo>
                <a:cubicBezTo>
                  <a:pt x="18" y="17"/>
                  <a:pt x="16" y="18"/>
                  <a:pt x="15" y="19"/>
                </a:cubicBezTo>
                <a:cubicBezTo>
                  <a:pt x="13" y="21"/>
                  <a:pt x="10" y="23"/>
                  <a:pt x="8" y="26"/>
                </a:cubicBezTo>
                <a:cubicBezTo>
                  <a:pt x="8" y="25"/>
                  <a:pt x="7" y="24"/>
                  <a:pt x="7" y="23"/>
                </a:cubicBezTo>
                <a:close/>
                <a:moveTo>
                  <a:pt x="6" y="19"/>
                </a:moveTo>
                <a:cubicBezTo>
                  <a:pt x="8" y="18"/>
                  <a:pt x="11" y="16"/>
                  <a:pt x="13" y="15"/>
                </a:cubicBezTo>
                <a:cubicBezTo>
                  <a:pt x="14" y="14"/>
                  <a:pt x="16" y="13"/>
                  <a:pt x="17" y="12"/>
                </a:cubicBezTo>
                <a:cubicBezTo>
                  <a:pt x="18" y="11"/>
                  <a:pt x="22" y="8"/>
                  <a:pt x="18" y="12"/>
                </a:cubicBezTo>
                <a:cubicBezTo>
                  <a:pt x="15" y="16"/>
                  <a:pt x="10" y="18"/>
                  <a:pt x="6" y="22"/>
                </a:cubicBezTo>
                <a:cubicBezTo>
                  <a:pt x="6" y="21"/>
                  <a:pt x="6" y="20"/>
                  <a:pt x="6" y="19"/>
                </a:cubicBezTo>
                <a:close/>
                <a:moveTo>
                  <a:pt x="5" y="12"/>
                </a:moveTo>
                <a:cubicBezTo>
                  <a:pt x="7" y="11"/>
                  <a:pt x="8" y="10"/>
                  <a:pt x="10" y="9"/>
                </a:cubicBezTo>
                <a:cubicBezTo>
                  <a:pt x="12" y="6"/>
                  <a:pt x="16" y="4"/>
                  <a:pt x="12" y="8"/>
                </a:cubicBezTo>
                <a:cubicBezTo>
                  <a:pt x="10" y="11"/>
                  <a:pt x="7" y="12"/>
                  <a:pt x="5" y="15"/>
                </a:cubicBezTo>
                <a:cubicBezTo>
                  <a:pt x="5" y="14"/>
                  <a:pt x="5" y="13"/>
                  <a:pt x="5" y="12"/>
                </a:cubicBezTo>
                <a:close/>
                <a:moveTo>
                  <a:pt x="5" y="17"/>
                </a:moveTo>
                <a:cubicBezTo>
                  <a:pt x="5" y="17"/>
                  <a:pt x="5" y="17"/>
                  <a:pt x="5" y="16"/>
                </a:cubicBezTo>
                <a:cubicBezTo>
                  <a:pt x="9" y="14"/>
                  <a:pt x="12" y="10"/>
                  <a:pt x="16" y="8"/>
                </a:cubicBezTo>
                <a:cubicBezTo>
                  <a:pt x="19" y="6"/>
                  <a:pt x="14" y="12"/>
                  <a:pt x="13" y="12"/>
                </a:cubicBezTo>
                <a:cubicBezTo>
                  <a:pt x="11" y="14"/>
                  <a:pt x="8" y="16"/>
                  <a:pt x="6" y="18"/>
                </a:cubicBezTo>
                <a:cubicBezTo>
                  <a:pt x="5" y="18"/>
                  <a:pt x="5" y="18"/>
                  <a:pt x="5" y="17"/>
                </a:cubicBezTo>
                <a:close/>
                <a:moveTo>
                  <a:pt x="22" y="12"/>
                </a:moveTo>
                <a:cubicBezTo>
                  <a:pt x="20" y="13"/>
                  <a:pt x="17" y="15"/>
                  <a:pt x="15" y="16"/>
                </a:cubicBezTo>
                <a:cubicBezTo>
                  <a:pt x="12" y="18"/>
                  <a:pt x="9" y="20"/>
                  <a:pt x="7" y="22"/>
                </a:cubicBezTo>
                <a:cubicBezTo>
                  <a:pt x="7" y="22"/>
                  <a:pt x="7" y="22"/>
                  <a:pt x="7" y="22"/>
                </a:cubicBezTo>
                <a:cubicBezTo>
                  <a:pt x="11" y="18"/>
                  <a:pt x="17" y="15"/>
                  <a:pt x="21" y="9"/>
                </a:cubicBezTo>
                <a:cubicBezTo>
                  <a:pt x="21" y="10"/>
                  <a:pt x="22" y="11"/>
                  <a:pt x="22" y="12"/>
                </a:cubicBezTo>
                <a:close/>
                <a:moveTo>
                  <a:pt x="24" y="15"/>
                </a:moveTo>
                <a:cubicBezTo>
                  <a:pt x="19" y="17"/>
                  <a:pt x="15" y="21"/>
                  <a:pt x="11" y="24"/>
                </a:cubicBezTo>
                <a:cubicBezTo>
                  <a:pt x="10" y="25"/>
                  <a:pt x="8" y="27"/>
                  <a:pt x="10" y="24"/>
                </a:cubicBezTo>
                <a:cubicBezTo>
                  <a:pt x="12" y="23"/>
                  <a:pt x="13" y="22"/>
                  <a:pt x="14" y="21"/>
                </a:cubicBezTo>
                <a:cubicBezTo>
                  <a:pt x="17" y="18"/>
                  <a:pt x="20" y="16"/>
                  <a:pt x="23" y="13"/>
                </a:cubicBezTo>
                <a:cubicBezTo>
                  <a:pt x="23" y="14"/>
                  <a:pt x="24" y="15"/>
                  <a:pt x="24" y="15"/>
                </a:cubicBezTo>
                <a:close/>
                <a:moveTo>
                  <a:pt x="25" y="19"/>
                </a:moveTo>
                <a:cubicBezTo>
                  <a:pt x="20" y="22"/>
                  <a:pt x="16" y="26"/>
                  <a:pt x="11" y="29"/>
                </a:cubicBezTo>
                <a:cubicBezTo>
                  <a:pt x="15" y="26"/>
                  <a:pt x="20" y="20"/>
                  <a:pt x="24" y="16"/>
                </a:cubicBezTo>
                <a:cubicBezTo>
                  <a:pt x="25" y="17"/>
                  <a:pt x="25" y="18"/>
                  <a:pt x="25" y="19"/>
                </a:cubicBezTo>
                <a:close/>
                <a:moveTo>
                  <a:pt x="26" y="20"/>
                </a:moveTo>
                <a:cubicBezTo>
                  <a:pt x="26" y="20"/>
                  <a:pt x="26" y="21"/>
                  <a:pt x="27" y="21"/>
                </a:cubicBezTo>
                <a:cubicBezTo>
                  <a:pt x="27" y="21"/>
                  <a:pt x="27" y="21"/>
                  <a:pt x="27" y="21"/>
                </a:cubicBezTo>
                <a:cubicBezTo>
                  <a:pt x="26" y="22"/>
                  <a:pt x="25" y="23"/>
                  <a:pt x="24" y="23"/>
                </a:cubicBezTo>
                <a:cubicBezTo>
                  <a:pt x="24" y="24"/>
                  <a:pt x="23" y="25"/>
                  <a:pt x="22" y="26"/>
                </a:cubicBezTo>
                <a:cubicBezTo>
                  <a:pt x="20" y="27"/>
                  <a:pt x="18" y="29"/>
                  <a:pt x="16" y="31"/>
                </a:cubicBezTo>
                <a:cubicBezTo>
                  <a:pt x="16" y="31"/>
                  <a:pt x="15" y="32"/>
                  <a:pt x="14" y="32"/>
                </a:cubicBezTo>
                <a:cubicBezTo>
                  <a:pt x="14" y="32"/>
                  <a:pt x="11" y="35"/>
                  <a:pt x="13" y="32"/>
                </a:cubicBezTo>
                <a:cubicBezTo>
                  <a:pt x="17" y="27"/>
                  <a:pt x="22" y="24"/>
                  <a:pt x="26" y="20"/>
                </a:cubicBezTo>
                <a:cubicBezTo>
                  <a:pt x="26" y="20"/>
                  <a:pt x="26" y="20"/>
                  <a:pt x="26" y="20"/>
                </a:cubicBezTo>
                <a:close/>
                <a:moveTo>
                  <a:pt x="32" y="16"/>
                </a:moveTo>
                <a:cubicBezTo>
                  <a:pt x="35" y="14"/>
                  <a:pt x="37" y="12"/>
                  <a:pt x="40" y="10"/>
                </a:cubicBezTo>
                <a:cubicBezTo>
                  <a:pt x="39" y="12"/>
                  <a:pt x="37" y="13"/>
                  <a:pt x="36" y="14"/>
                </a:cubicBezTo>
                <a:cubicBezTo>
                  <a:pt x="34" y="15"/>
                  <a:pt x="32" y="16"/>
                  <a:pt x="31" y="18"/>
                </a:cubicBezTo>
                <a:cubicBezTo>
                  <a:pt x="31" y="17"/>
                  <a:pt x="31" y="16"/>
                  <a:pt x="32" y="16"/>
                </a:cubicBezTo>
                <a:close/>
                <a:moveTo>
                  <a:pt x="28" y="22"/>
                </a:moveTo>
                <a:cubicBezTo>
                  <a:pt x="28" y="22"/>
                  <a:pt x="28" y="22"/>
                  <a:pt x="28" y="22"/>
                </a:cubicBezTo>
                <a:cubicBezTo>
                  <a:pt x="28" y="22"/>
                  <a:pt x="27" y="22"/>
                  <a:pt x="27" y="22"/>
                </a:cubicBezTo>
                <a:cubicBezTo>
                  <a:pt x="27" y="22"/>
                  <a:pt x="27" y="22"/>
                  <a:pt x="28" y="22"/>
                </a:cubicBezTo>
                <a:close/>
                <a:moveTo>
                  <a:pt x="30" y="19"/>
                </a:moveTo>
                <a:cubicBezTo>
                  <a:pt x="32" y="18"/>
                  <a:pt x="34" y="16"/>
                  <a:pt x="36" y="15"/>
                </a:cubicBezTo>
                <a:cubicBezTo>
                  <a:pt x="38" y="13"/>
                  <a:pt x="40" y="12"/>
                  <a:pt x="42" y="10"/>
                </a:cubicBezTo>
                <a:cubicBezTo>
                  <a:pt x="43" y="9"/>
                  <a:pt x="44" y="7"/>
                  <a:pt x="46" y="6"/>
                </a:cubicBezTo>
                <a:cubicBezTo>
                  <a:pt x="46" y="6"/>
                  <a:pt x="46" y="6"/>
                  <a:pt x="47" y="5"/>
                </a:cubicBezTo>
                <a:cubicBezTo>
                  <a:pt x="47" y="6"/>
                  <a:pt x="47" y="6"/>
                  <a:pt x="46" y="7"/>
                </a:cubicBezTo>
                <a:cubicBezTo>
                  <a:pt x="46" y="8"/>
                  <a:pt x="44" y="9"/>
                  <a:pt x="43" y="11"/>
                </a:cubicBezTo>
                <a:cubicBezTo>
                  <a:pt x="41" y="13"/>
                  <a:pt x="38" y="14"/>
                  <a:pt x="36" y="16"/>
                </a:cubicBezTo>
                <a:cubicBezTo>
                  <a:pt x="34" y="18"/>
                  <a:pt x="32" y="19"/>
                  <a:pt x="30" y="20"/>
                </a:cubicBezTo>
                <a:cubicBezTo>
                  <a:pt x="30" y="20"/>
                  <a:pt x="30" y="20"/>
                  <a:pt x="30" y="19"/>
                </a:cubicBezTo>
                <a:close/>
                <a:moveTo>
                  <a:pt x="43" y="5"/>
                </a:moveTo>
                <a:cubicBezTo>
                  <a:pt x="44" y="5"/>
                  <a:pt x="46" y="4"/>
                  <a:pt x="46" y="5"/>
                </a:cubicBezTo>
                <a:cubicBezTo>
                  <a:pt x="45" y="5"/>
                  <a:pt x="44" y="6"/>
                  <a:pt x="43" y="7"/>
                </a:cubicBezTo>
                <a:cubicBezTo>
                  <a:pt x="41" y="9"/>
                  <a:pt x="38" y="11"/>
                  <a:pt x="35" y="13"/>
                </a:cubicBezTo>
                <a:cubicBezTo>
                  <a:pt x="34" y="13"/>
                  <a:pt x="33" y="14"/>
                  <a:pt x="32" y="15"/>
                </a:cubicBezTo>
                <a:cubicBezTo>
                  <a:pt x="33" y="14"/>
                  <a:pt x="33" y="14"/>
                  <a:pt x="34" y="13"/>
                </a:cubicBezTo>
                <a:cubicBezTo>
                  <a:pt x="37" y="10"/>
                  <a:pt x="40" y="7"/>
                  <a:pt x="43" y="5"/>
                </a:cubicBezTo>
                <a:close/>
                <a:moveTo>
                  <a:pt x="41" y="6"/>
                </a:moveTo>
                <a:cubicBezTo>
                  <a:pt x="38" y="7"/>
                  <a:pt x="36" y="10"/>
                  <a:pt x="34" y="12"/>
                </a:cubicBezTo>
                <a:cubicBezTo>
                  <a:pt x="36" y="9"/>
                  <a:pt x="38" y="7"/>
                  <a:pt x="41" y="6"/>
                </a:cubicBezTo>
                <a:close/>
                <a:moveTo>
                  <a:pt x="20" y="9"/>
                </a:moveTo>
                <a:cubicBezTo>
                  <a:pt x="15" y="12"/>
                  <a:pt x="10" y="16"/>
                  <a:pt x="6" y="19"/>
                </a:cubicBezTo>
                <a:cubicBezTo>
                  <a:pt x="11" y="15"/>
                  <a:pt x="15" y="12"/>
                  <a:pt x="19" y="7"/>
                </a:cubicBezTo>
                <a:cubicBezTo>
                  <a:pt x="19" y="7"/>
                  <a:pt x="20" y="8"/>
                  <a:pt x="20" y="9"/>
                </a:cubicBezTo>
                <a:close/>
                <a:moveTo>
                  <a:pt x="18" y="6"/>
                </a:moveTo>
                <a:cubicBezTo>
                  <a:pt x="13" y="8"/>
                  <a:pt x="10" y="13"/>
                  <a:pt x="5" y="15"/>
                </a:cubicBezTo>
                <a:cubicBezTo>
                  <a:pt x="7" y="14"/>
                  <a:pt x="9" y="12"/>
                  <a:pt x="11" y="11"/>
                </a:cubicBezTo>
                <a:cubicBezTo>
                  <a:pt x="13" y="9"/>
                  <a:pt x="14" y="7"/>
                  <a:pt x="15" y="5"/>
                </a:cubicBezTo>
                <a:cubicBezTo>
                  <a:pt x="15" y="5"/>
                  <a:pt x="15" y="5"/>
                  <a:pt x="15" y="5"/>
                </a:cubicBezTo>
                <a:cubicBezTo>
                  <a:pt x="16" y="5"/>
                  <a:pt x="17" y="5"/>
                  <a:pt x="18" y="6"/>
                </a:cubicBezTo>
                <a:close/>
                <a:moveTo>
                  <a:pt x="15" y="4"/>
                </a:moveTo>
                <a:cubicBezTo>
                  <a:pt x="11" y="6"/>
                  <a:pt x="8" y="9"/>
                  <a:pt x="5" y="11"/>
                </a:cubicBezTo>
                <a:cubicBezTo>
                  <a:pt x="6" y="7"/>
                  <a:pt x="9" y="3"/>
                  <a:pt x="15" y="4"/>
                </a:cubicBezTo>
                <a:close/>
                <a:moveTo>
                  <a:pt x="13" y="36"/>
                </a:moveTo>
                <a:cubicBezTo>
                  <a:pt x="16" y="35"/>
                  <a:pt x="18" y="33"/>
                  <a:pt x="20" y="32"/>
                </a:cubicBezTo>
                <a:cubicBezTo>
                  <a:pt x="18" y="33"/>
                  <a:pt x="16" y="35"/>
                  <a:pt x="15" y="37"/>
                </a:cubicBezTo>
                <a:cubicBezTo>
                  <a:pt x="14" y="38"/>
                  <a:pt x="15" y="38"/>
                  <a:pt x="15" y="38"/>
                </a:cubicBezTo>
                <a:cubicBezTo>
                  <a:pt x="21" y="33"/>
                  <a:pt x="28" y="30"/>
                  <a:pt x="35" y="26"/>
                </a:cubicBezTo>
                <a:cubicBezTo>
                  <a:pt x="35" y="26"/>
                  <a:pt x="35" y="26"/>
                  <a:pt x="35" y="26"/>
                </a:cubicBezTo>
                <a:cubicBezTo>
                  <a:pt x="35" y="26"/>
                  <a:pt x="35" y="26"/>
                  <a:pt x="35" y="26"/>
                </a:cubicBezTo>
                <a:cubicBezTo>
                  <a:pt x="29" y="31"/>
                  <a:pt x="21" y="35"/>
                  <a:pt x="16" y="41"/>
                </a:cubicBezTo>
                <a:cubicBezTo>
                  <a:pt x="16" y="41"/>
                  <a:pt x="16" y="41"/>
                  <a:pt x="16" y="41"/>
                </a:cubicBezTo>
                <a:cubicBezTo>
                  <a:pt x="15" y="40"/>
                  <a:pt x="15" y="40"/>
                  <a:pt x="15" y="39"/>
                </a:cubicBezTo>
                <a:cubicBezTo>
                  <a:pt x="14" y="38"/>
                  <a:pt x="14" y="37"/>
                  <a:pt x="13"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54" name="Freeform 150"/>
          <p:cNvSpPr>
            <a:spLocks noEditPoints="1"/>
          </p:cNvSpPr>
          <p:nvPr/>
        </p:nvSpPr>
        <p:spPr bwMode="auto">
          <a:xfrm>
            <a:off x="9050337" y="3375025"/>
            <a:ext cx="211137" cy="239713"/>
          </a:xfrm>
          <a:custGeom>
            <a:gdLst>
              <a:gd fmla="*/ 17 w 56" name="T0"/>
              <a:gd fmla="*/ 2 h 64" name="T1"/>
              <a:gd fmla="*/ 26 w 56" name="T2"/>
              <a:gd fmla="*/ 63 h 64" name="T3"/>
              <a:gd fmla="*/ 55 w 56" name="T4"/>
              <a:gd fmla="*/ 10 h 64" name="T5"/>
              <a:gd fmla="*/ 27 w 56" name="T6"/>
              <a:gd fmla="*/ 59 h 64" name="T7"/>
              <a:gd fmla="*/ 31 w 56" name="T8"/>
              <a:gd fmla="*/ 51 h 64" name="T9"/>
              <a:gd fmla="*/ 36 w 56" name="T10"/>
              <a:gd fmla="*/ 47 h 64" name="T11"/>
              <a:gd fmla="*/ 37 w 56" name="T12"/>
              <a:gd fmla="*/ 45 h 64" name="T13"/>
              <a:gd fmla="*/ 24 w 56" name="T14"/>
              <a:gd fmla="*/ 55 h 64" name="T15"/>
              <a:gd fmla="*/ 24 w 56" name="T16"/>
              <a:gd fmla="*/ 55 h 64" name="T17"/>
              <a:gd fmla="*/ 22 w 56" name="T18"/>
              <a:gd fmla="*/ 51 h 64" name="T19"/>
              <a:gd fmla="*/ 34 w 56" name="T20"/>
              <a:gd fmla="*/ 41 h 64" name="T21"/>
              <a:gd fmla="*/ 37 w 56" name="T22"/>
              <a:gd fmla="*/ 35 h 64" name="T23"/>
              <a:gd fmla="*/ 16 w 56" name="T24"/>
              <a:gd fmla="*/ 41 h 64" name="T25"/>
              <a:gd fmla="*/ 18 w 56" name="T26"/>
              <a:gd fmla="*/ 45 h 64" name="T27"/>
              <a:gd fmla="*/ 51 w 56" name="T28"/>
              <a:gd fmla="*/ 14 h 64" name="T29"/>
              <a:gd fmla="*/ 35 w 56" name="T30"/>
              <a:gd fmla="*/ 30 h 64" name="T31"/>
              <a:gd fmla="*/ 38 w 56" name="T32"/>
              <a:gd fmla="*/ 25 h 64" name="T33"/>
              <a:gd fmla="*/ 52 w 56" name="T34"/>
              <a:gd fmla="*/ 13 h 64" name="T35"/>
              <a:gd fmla="*/ 21 w 56" name="T36"/>
              <a:gd fmla="*/ 32 h 64" name="T37"/>
              <a:gd fmla="*/ 50 w 56" name="T38"/>
              <a:gd fmla="*/ 8 h 64" name="T39"/>
              <a:gd fmla="*/ 26 w 56" name="T40"/>
              <a:gd fmla="*/ 40 h 64" name="T41"/>
              <a:gd fmla="*/ 48 w 56" name="T42"/>
              <a:gd fmla="*/ 26 h 64" name="T43"/>
              <a:gd fmla="*/ 35 w 56" name="T44"/>
              <a:gd fmla="*/ 43 h 64" name="T45"/>
              <a:gd fmla="*/ 43 w 56" name="T46"/>
              <a:gd fmla="*/ 35 h 64" name="T47"/>
              <a:gd fmla="*/ 22 w 56" name="T48"/>
              <a:gd fmla="*/ 50 h 64" name="T49"/>
              <a:gd fmla="*/ 46 w 56" name="T50"/>
              <a:gd fmla="*/ 30 h 64" name="T51"/>
              <a:gd fmla="*/ 20 w 56" name="T52"/>
              <a:gd fmla="*/ 48 h 64" name="T53"/>
              <a:gd fmla="*/ 50 w 56" name="T54"/>
              <a:gd fmla="*/ 7 h 64" name="T55"/>
              <a:gd fmla="*/ 17 w 56" name="T56"/>
              <a:gd fmla="*/ 31 h 64" name="T57"/>
              <a:gd fmla="*/ 48 w 56" name="T58"/>
              <a:gd fmla="*/ 5 h 64" name="T59"/>
              <a:gd fmla="*/ 13 w 56" name="T60"/>
              <a:gd fmla="*/ 35 h 64" name="T61"/>
              <a:gd fmla="*/ 25 w 56" name="T62"/>
              <a:gd fmla="*/ 20 h 64" name="T63"/>
              <a:gd fmla="*/ 21 w 56" name="T64"/>
              <a:gd fmla="*/ 18 h 64" name="T65"/>
              <a:gd fmla="*/ 8 w 56" name="T66"/>
              <a:gd fmla="*/ 27 h 64" name="T67"/>
              <a:gd fmla="*/ 15 w 56" name="T68"/>
              <a:gd fmla="*/ 19 h 64" name="T69"/>
              <a:gd fmla="*/ 13 w 56" name="T70"/>
              <a:gd fmla="*/ 15 h 64" name="T71"/>
              <a:gd fmla="*/ 6 w 56" name="T72"/>
              <a:gd fmla="*/ 19 h 64" name="T73"/>
              <a:gd fmla="*/ 5 w 56" name="T74"/>
              <a:gd fmla="*/ 15 h 64" name="T75"/>
              <a:gd fmla="*/ 16 w 56" name="T76"/>
              <a:gd fmla="*/ 8 h 64" name="T77"/>
              <a:gd fmla="*/ 23 w 56" name="T78"/>
              <a:gd fmla="*/ 12 h 64" name="T79"/>
              <a:gd fmla="*/ 21 w 56" name="T80"/>
              <a:gd fmla="*/ 10 h 64" name="T81"/>
              <a:gd fmla="*/ 11 w 56" name="T82"/>
              <a:gd fmla="*/ 24 h 64" name="T83"/>
              <a:gd fmla="*/ 25 w 56" name="T84"/>
              <a:gd fmla="*/ 19 h 64" name="T85"/>
              <a:gd fmla="*/ 26 w 56" name="T86"/>
              <a:gd fmla="*/ 20 h 64" name="T87"/>
              <a:gd fmla="*/ 22 w 56" name="T88"/>
              <a:gd fmla="*/ 26 h 64" name="T89"/>
              <a:gd fmla="*/ 26 w 56" name="T90"/>
              <a:gd fmla="*/ 20 h 64" name="T91"/>
              <a:gd fmla="*/ 36 w 56" name="T92"/>
              <a:gd fmla="*/ 14 h 64" name="T93"/>
              <a:gd fmla="*/ 28 w 56" name="T94"/>
              <a:gd fmla="*/ 22 h 64" name="T95"/>
              <a:gd fmla="*/ 36 w 56" name="T96"/>
              <a:gd fmla="*/ 15 h 64" name="T97"/>
              <a:gd fmla="*/ 47 w 56" name="T98"/>
              <a:gd fmla="*/ 7 h 64" name="T99"/>
              <a:gd fmla="*/ 30 w 56" name="T100"/>
              <a:gd fmla="*/ 20 h 64" name="T101"/>
              <a:gd fmla="*/ 36 w 56" name="T102"/>
              <a:gd fmla="*/ 13 h 64" name="T103"/>
              <a:gd fmla="*/ 41 w 56" name="T104"/>
              <a:gd fmla="*/ 6 h 64" name="T105"/>
              <a:gd fmla="*/ 6 w 56" name="T106"/>
              <a:gd fmla="*/ 19 h 64" name="T107"/>
              <a:gd fmla="*/ 5 w 56" name="T108"/>
              <a:gd fmla="*/ 16 h 64" name="T109"/>
              <a:gd fmla="*/ 18 w 56" name="T110"/>
              <a:gd fmla="*/ 6 h 64" name="T111"/>
              <a:gd fmla="*/ 13 w 56" name="T112"/>
              <a:gd fmla="*/ 36 h 64" name="T113"/>
              <a:gd fmla="*/ 35 w 56" name="T114"/>
              <a:gd fmla="*/ 26 h 64" name="T115"/>
              <a:gd fmla="*/ 16 w 56" name="T116"/>
              <a:gd fmla="*/ 41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6">
                <a:moveTo>
                  <a:pt x="55" y="10"/>
                </a:moveTo>
                <a:cubicBezTo>
                  <a:pt x="55" y="4"/>
                  <a:pt x="49" y="1"/>
                  <a:pt x="43" y="2"/>
                </a:cubicBezTo>
                <a:cubicBezTo>
                  <a:pt x="35" y="4"/>
                  <a:pt x="31" y="11"/>
                  <a:pt x="28" y="17"/>
                </a:cubicBezTo>
                <a:cubicBezTo>
                  <a:pt x="26" y="12"/>
                  <a:pt x="23" y="5"/>
                  <a:pt x="17" y="2"/>
                </a:cubicBezTo>
                <a:cubicBezTo>
                  <a:pt x="11" y="0"/>
                  <a:pt x="5" y="3"/>
                  <a:pt x="3" y="8"/>
                </a:cubicBezTo>
                <a:cubicBezTo>
                  <a:pt x="0" y="15"/>
                  <a:pt x="4" y="24"/>
                  <a:pt x="7" y="30"/>
                </a:cubicBezTo>
                <a:cubicBezTo>
                  <a:pt x="12" y="42"/>
                  <a:pt x="19" y="52"/>
                  <a:pt x="25" y="62"/>
                </a:cubicBezTo>
                <a:cubicBezTo>
                  <a:pt x="25" y="63"/>
                  <a:pt x="25" y="63"/>
                  <a:pt x="26" y="63"/>
                </a:cubicBezTo>
                <a:cubicBezTo>
                  <a:pt x="26" y="64"/>
                  <a:pt x="27" y="63"/>
                  <a:pt x="28" y="63"/>
                </a:cubicBezTo>
                <a:cubicBezTo>
                  <a:pt x="28" y="63"/>
                  <a:pt x="28" y="63"/>
                  <a:pt x="28" y="63"/>
                </a:cubicBezTo>
                <a:cubicBezTo>
                  <a:pt x="36" y="53"/>
                  <a:pt x="43" y="42"/>
                  <a:pt x="49" y="31"/>
                </a:cubicBezTo>
                <a:cubicBezTo>
                  <a:pt x="53" y="24"/>
                  <a:pt x="56" y="17"/>
                  <a:pt x="55" y="10"/>
                </a:cubicBezTo>
                <a:close/>
                <a:moveTo>
                  <a:pt x="27" y="59"/>
                </a:moveTo>
                <a:cubicBezTo>
                  <a:pt x="27" y="59"/>
                  <a:pt x="27" y="59"/>
                  <a:pt x="27" y="59"/>
                </a:cubicBezTo>
                <a:cubicBezTo>
                  <a:pt x="28" y="58"/>
                  <a:pt x="29" y="56"/>
                  <a:pt x="30" y="55"/>
                </a:cubicBezTo>
                <a:cubicBezTo>
                  <a:pt x="29" y="56"/>
                  <a:pt x="28" y="58"/>
                  <a:pt x="27" y="59"/>
                </a:cubicBezTo>
                <a:close/>
                <a:moveTo>
                  <a:pt x="25" y="56"/>
                </a:moveTo>
                <a:cubicBezTo>
                  <a:pt x="25" y="55"/>
                  <a:pt x="27" y="54"/>
                  <a:pt x="27" y="54"/>
                </a:cubicBezTo>
                <a:cubicBezTo>
                  <a:pt x="28" y="53"/>
                  <a:pt x="29" y="52"/>
                  <a:pt x="31" y="51"/>
                </a:cubicBezTo>
                <a:cubicBezTo>
                  <a:pt x="31" y="51"/>
                  <a:pt x="31" y="51"/>
                  <a:pt x="31" y="51"/>
                </a:cubicBezTo>
                <a:cubicBezTo>
                  <a:pt x="29" y="52"/>
                  <a:pt x="27" y="54"/>
                  <a:pt x="25" y="55"/>
                </a:cubicBezTo>
                <a:cubicBezTo>
                  <a:pt x="25" y="56"/>
                  <a:pt x="25" y="56"/>
                  <a:pt x="25" y="56"/>
                </a:cubicBezTo>
                <a:cubicBezTo>
                  <a:pt x="25" y="56"/>
                  <a:pt x="25" y="56"/>
                  <a:pt x="25" y="56"/>
                </a:cubicBezTo>
                <a:close/>
                <a:moveTo>
                  <a:pt x="36" y="47"/>
                </a:moveTo>
                <a:cubicBezTo>
                  <a:pt x="32" y="50"/>
                  <a:pt x="30" y="55"/>
                  <a:pt x="26" y="58"/>
                </a:cubicBezTo>
                <a:cubicBezTo>
                  <a:pt x="26" y="58"/>
                  <a:pt x="25" y="57"/>
                  <a:pt x="25" y="56"/>
                </a:cubicBezTo>
                <a:cubicBezTo>
                  <a:pt x="29" y="54"/>
                  <a:pt x="32" y="50"/>
                  <a:pt x="36" y="47"/>
                </a:cubicBezTo>
                <a:close/>
                <a:moveTo>
                  <a:pt x="37" y="45"/>
                </a:moveTo>
                <a:cubicBezTo>
                  <a:pt x="37" y="46"/>
                  <a:pt x="36" y="46"/>
                  <a:pt x="36" y="46"/>
                </a:cubicBezTo>
                <a:cubicBezTo>
                  <a:pt x="36" y="46"/>
                  <a:pt x="37" y="45"/>
                  <a:pt x="38" y="44"/>
                </a:cubicBezTo>
                <a:cubicBezTo>
                  <a:pt x="38" y="44"/>
                  <a:pt x="37" y="45"/>
                  <a:pt x="37" y="45"/>
                </a:cubicBezTo>
                <a:close/>
                <a:moveTo>
                  <a:pt x="24" y="55"/>
                </a:moveTo>
                <a:cubicBezTo>
                  <a:pt x="24" y="55"/>
                  <a:pt x="23" y="54"/>
                  <a:pt x="23" y="53"/>
                </a:cubicBezTo>
                <a:cubicBezTo>
                  <a:pt x="29" y="49"/>
                  <a:pt x="34" y="46"/>
                  <a:pt x="40" y="41"/>
                </a:cubicBezTo>
                <a:cubicBezTo>
                  <a:pt x="40" y="41"/>
                  <a:pt x="40" y="41"/>
                  <a:pt x="40" y="41"/>
                </a:cubicBezTo>
                <a:cubicBezTo>
                  <a:pt x="34" y="46"/>
                  <a:pt x="29" y="51"/>
                  <a:pt x="24" y="55"/>
                </a:cubicBezTo>
                <a:close/>
                <a:moveTo>
                  <a:pt x="22" y="51"/>
                </a:moveTo>
                <a:cubicBezTo>
                  <a:pt x="24" y="50"/>
                  <a:pt x="27" y="49"/>
                  <a:pt x="29" y="47"/>
                </a:cubicBezTo>
                <a:cubicBezTo>
                  <a:pt x="27" y="49"/>
                  <a:pt x="25" y="51"/>
                  <a:pt x="22" y="53"/>
                </a:cubicBezTo>
                <a:cubicBezTo>
                  <a:pt x="22" y="52"/>
                  <a:pt x="22" y="52"/>
                  <a:pt x="22" y="51"/>
                </a:cubicBezTo>
                <a:close/>
                <a:moveTo>
                  <a:pt x="20" y="48"/>
                </a:moveTo>
                <a:cubicBezTo>
                  <a:pt x="29" y="46"/>
                  <a:pt x="36" y="39"/>
                  <a:pt x="43" y="34"/>
                </a:cubicBezTo>
                <a:cubicBezTo>
                  <a:pt x="43" y="34"/>
                  <a:pt x="43" y="34"/>
                  <a:pt x="43" y="34"/>
                </a:cubicBezTo>
                <a:cubicBezTo>
                  <a:pt x="40" y="36"/>
                  <a:pt x="37" y="39"/>
                  <a:pt x="34" y="41"/>
                </a:cubicBezTo>
                <a:cubicBezTo>
                  <a:pt x="30" y="44"/>
                  <a:pt x="25" y="47"/>
                  <a:pt x="21" y="50"/>
                </a:cubicBezTo>
                <a:cubicBezTo>
                  <a:pt x="21" y="50"/>
                  <a:pt x="20" y="49"/>
                  <a:pt x="20" y="48"/>
                </a:cubicBezTo>
                <a:close/>
                <a:moveTo>
                  <a:pt x="18" y="46"/>
                </a:moveTo>
                <a:cubicBezTo>
                  <a:pt x="25" y="43"/>
                  <a:pt x="31" y="39"/>
                  <a:pt x="37" y="35"/>
                </a:cubicBezTo>
                <a:cubicBezTo>
                  <a:pt x="39" y="34"/>
                  <a:pt x="41" y="33"/>
                  <a:pt x="43" y="31"/>
                </a:cubicBezTo>
                <a:cubicBezTo>
                  <a:pt x="35" y="37"/>
                  <a:pt x="26" y="41"/>
                  <a:pt x="19" y="47"/>
                </a:cubicBezTo>
                <a:cubicBezTo>
                  <a:pt x="19" y="47"/>
                  <a:pt x="18" y="46"/>
                  <a:pt x="18" y="46"/>
                </a:cubicBezTo>
                <a:close/>
                <a:moveTo>
                  <a:pt x="16" y="41"/>
                </a:moveTo>
                <a:cubicBezTo>
                  <a:pt x="16" y="41"/>
                  <a:pt x="16" y="41"/>
                  <a:pt x="16" y="41"/>
                </a:cubicBezTo>
                <a:cubicBezTo>
                  <a:pt x="23" y="38"/>
                  <a:pt x="29" y="34"/>
                  <a:pt x="35" y="31"/>
                </a:cubicBezTo>
                <a:cubicBezTo>
                  <a:pt x="35" y="31"/>
                  <a:pt x="34" y="31"/>
                  <a:pt x="34" y="32"/>
                </a:cubicBezTo>
                <a:cubicBezTo>
                  <a:pt x="28" y="36"/>
                  <a:pt x="23" y="40"/>
                  <a:pt x="18" y="45"/>
                </a:cubicBezTo>
                <a:cubicBezTo>
                  <a:pt x="17" y="44"/>
                  <a:pt x="16" y="42"/>
                  <a:pt x="16" y="41"/>
                </a:cubicBezTo>
                <a:close/>
                <a:moveTo>
                  <a:pt x="39" y="23"/>
                </a:moveTo>
                <a:cubicBezTo>
                  <a:pt x="43" y="20"/>
                  <a:pt x="46" y="17"/>
                  <a:pt x="50" y="15"/>
                </a:cubicBezTo>
                <a:cubicBezTo>
                  <a:pt x="51" y="15"/>
                  <a:pt x="51" y="14"/>
                  <a:pt x="51" y="14"/>
                </a:cubicBezTo>
                <a:cubicBezTo>
                  <a:pt x="52" y="14"/>
                  <a:pt x="52" y="14"/>
                  <a:pt x="52" y="14"/>
                </a:cubicBezTo>
                <a:cubicBezTo>
                  <a:pt x="52" y="15"/>
                  <a:pt x="52" y="16"/>
                  <a:pt x="52" y="17"/>
                </a:cubicBezTo>
                <a:cubicBezTo>
                  <a:pt x="52" y="17"/>
                  <a:pt x="52" y="17"/>
                  <a:pt x="52" y="18"/>
                </a:cubicBezTo>
                <a:cubicBezTo>
                  <a:pt x="45" y="21"/>
                  <a:pt x="41" y="27"/>
                  <a:pt x="35" y="30"/>
                </a:cubicBezTo>
                <a:cubicBezTo>
                  <a:pt x="31" y="32"/>
                  <a:pt x="27" y="35"/>
                  <a:pt x="24" y="37"/>
                </a:cubicBezTo>
                <a:cubicBezTo>
                  <a:pt x="22" y="38"/>
                  <a:pt x="21" y="38"/>
                  <a:pt x="19" y="39"/>
                </a:cubicBezTo>
                <a:cubicBezTo>
                  <a:pt x="15" y="41"/>
                  <a:pt x="19" y="39"/>
                  <a:pt x="20" y="38"/>
                </a:cubicBezTo>
                <a:cubicBezTo>
                  <a:pt x="26" y="33"/>
                  <a:pt x="32" y="30"/>
                  <a:pt x="38" y="25"/>
                </a:cubicBezTo>
                <a:cubicBezTo>
                  <a:pt x="38" y="24"/>
                  <a:pt x="39" y="24"/>
                  <a:pt x="39" y="23"/>
                </a:cubicBezTo>
                <a:close/>
                <a:moveTo>
                  <a:pt x="51" y="7"/>
                </a:moveTo>
                <a:cubicBezTo>
                  <a:pt x="52" y="9"/>
                  <a:pt x="52" y="11"/>
                  <a:pt x="52" y="13"/>
                </a:cubicBezTo>
                <a:cubicBezTo>
                  <a:pt x="52" y="13"/>
                  <a:pt x="52" y="13"/>
                  <a:pt x="52" y="13"/>
                </a:cubicBezTo>
                <a:cubicBezTo>
                  <a:pt x="48" y="15"/>
                  <a:pt x="44" y="18"/>
                  <a:pt x="41" y="21"/>
                </a:cubicBezTo>
                <a:cubicBezTo>
                  <a:pt x="37" y="24"/>
                  <a:pt x="32" y="27"/>
                  <a:pt x="27" y="30"/>
                </a:cubicBezTo>
                <a:cubicBezTo>
                  <a:pt x="24" y="31"/>
                  <a:pt x="21" y="33"/>
                  <a:pt x="18" y="35"/>
                </a:cubicBezTo>
                <a:cubicBezTo>
                  <a:pt x="19" y="34"/>
                  <a:pt x="20" y="33"/>
                  <a:pt x="21" y="32"/>
                </a:cubicBezTo>
                <a:cubicBezTo>
                  <a:pt x="31" y="24"/>
                  <a:pt x="43" y="18"/>
                  <a:pt x="51" y="7"/>
                </a:cubicBezTo>
                <a:close/>
                <a:moveTo>
                  <a:pt x="32" y="24"/>
                </a:moveTo>
                <a:cubicBezTo>
                  <a:pt x="35" y="21"/>
                  <a:pt x="38" y="18"/>
                  <a:pt x="41" y="16"/>
                </a:cubicBezTo>
                <a:cubicBezTo>
                  <a:pt x="44" y="13"/>
                  <a:pt x="48" y="10"/>
                  <a:pt x="50" y="8"/>
                </a:cubicBezTo>
                <a:cubicBezTo>
                  <a:pt x="45" y="14"/>
                  <a:pt x="38" y="19"/>
                  <a:pt x="32" y="24"/>
                </a:cubicBezTo>
                <a:close/>
                <a:moveTo>
                  <a:pt x="48" y="26"/>
                </a:moveTo>
                <a:cubicBezTo>
                  <a:pt x="44" y="30"/>
                  <a:pt x="40" y="32"/>
                  <a:pt x="35" y="35"/>
                </a:cubicBezTo>
                <a:cubicBezTo>
                  <a:pt x="32" y="37"/>
                  <a:pt x="29" y="39"/>
                  <a:pt x="26" y="40"/>
                </a:cubicBezTo>
                <a:cubicBezTo>
                  <a:pt x="24" y="42"/>
                  <a:pt x="21" y="43"/>
                  <a:pt x="19" y="45"/>
                </a:cubicBezTo>
                <a:cubicBezTo>
                  <a:pt x="24" y="40"/>
                  <a:pt x="30" y="35"/>
                  <a:pt x="36" y="31"/>
                </a:cubicBezTo>
                <a:cubicBezTo>
                  <a:pt x="41" y="27"/>
                  <a:pt x="46" y="23"/>
                  <a:pt x="51" y="19"/>
                </a:cubicBezTo>
                <a:cubicBezTo>
                  <a:pt x="50" y="21"/>
                  <a:pt x="49" y="24"/>
                  <a:pt x="48" y="26"/>
                </a:cubicBezTo>
                <a:close/>
                <a:moveTo>
                  <a:pt x="41" y="39"/>
                </a:moveTo>
                <a:cubicBezTo>
                  <a:pt x="38" y="42"/>
                  <a:pt x="34" y="45"/>
                  <a:pt x="31" y="47"/>
                </a:cubicBezTo>
                <a:cubicBezTo>
                  <a:pt x="30" y="48"/>
                  <a:pt x="29" y="48"/>
                  <a:pt x="28" y="49"/>
                </a:cubicBezTo>
                <a:cubicBezTo>
                  <a:pt x="30" y="47"/>
                  <a:pt x="33" y="45"/>
                  <a:pt x="35" y="43"/>
                </a:cubicBezTo>
                <a:cubicBezTo>
                  <a:pt x="38" y="41"/>
                  <a:pt x="40" y="39"/>
                  <a:pt x="42" y="37"/>
                </a:cubicBezTo>
                <a:cubicBezTo>
                  <a:pt x="42" y="38"/>
                  <a:pt x="41" y="39"/>
                  <a:pt x="41" y="39"/>
                </a:cubicBezTo>
                <a:close/>
                <a:moveTo>
                  <a:pt x="44" y="35"/>
                </a:moveTo>
                <a:cubicBezTo>
                  <a:pt x="44" y="35"/>
                  <a:pt x="43" y="35"/>
                  <a:pt x="43" y="35"/>
                </a:cubicBezTo>
                <a:cubicBezTo>
                  <a:pt x="43" y="35"/>
                  <a:pt x="43" y="35"/>
                  <a:pt x="43" y="36"/>
                </a:cubicBezTo>
                <a:cubicBezTo>
                  <a:pt x="40" y="38"/>
                  <a:pt x="37" y="40"/>
                  <a:pt x="35" y="42"/>
                </a:cubicBezTo>
                <a:cubicBezTo>
                  <a:pt x="32" y="44"/>
                  <a:pt x="30" y="46"/>
                  <a:pt x="27" y="48"/>
                </a:cubicBezTo>
                <a:cubicBezTo>
                  <a:pt x="25" y="49"/>
                  <a:pt x="23" y="50"/>
                  <a:pt x="22" y="50"/>
                </a:cubicBezTo>
                <a:cubicBezTo>
                  <a:pt x="23" y="50"/>
                  <a:pt x="25" y="48"/>
                  <a:pt x="27" y="47"/>
                </a:cubicBezTo>
                <a:cubicBezTo>
                  <a:pt x="33" y="42"/>
                  <a:pt x="40" y="38"/>
                  <a:pt x="45" y="32"/>
                </a:cubicBezTo>
                <a:cubicBezTo>
                  <a:pt x="45" y="33"/>
                  <a:pt x="44" y="34"/>
                  <a:pt x="44" y="35"/>
                </a:cubicBezTo>
                <a:close/>
                <a:moveTo>
                  <a:pt x="46" y="30"/>
                </a:moveTo>
                <a:cubicBezTo>
                  <a:pt x="46" y="30"/>
                  <a:pt x="46" y="30"/>
                  <a:pt x="46" y="30"/>
                </a:cubicBezTo>
                <a:cubicBezTo>
                  <a:pt x="41" y="34"/>
                  <a:pt x="36" y="38"/>
                  <a:pt x="32" y="41"/>
                </a:cubicBezTo>
                <a:cubicBezTo>
                  <a:pt x="29" y="43"/>
                  <a:pt x="27" y="45"/>
                  <a:pt x="24" y="46"/>
                </a:cubicBezTo>
                <a:cubicBezTo>
                  <a:pt x="24" y="46"/>
                  <a:pt x="19" y="48"/>
                  <a:pt x="20" y="48"/>
                </a:cubicBezTo>
                <a:cubicBezTo>
                  <a:pt x="21" y="46"/>
                  <a:pt x="22" y="45"/>
                  <a:pt x="24" y="44"/>
                </a:cubicBezTo>
                <a:cubicBezTo>
                  <a:pt x="31" y="38"/>
                  <a:pt x="40" y="35"/>
                  <a:pt x="47" y="28"/>
                </a:cubicBezTo>
                <a:cubicBezTo>
                  <a:pt x="47" y="29"/>
                  <a:pt x="47" y="30"/>
                  <a:pt x="46" y="30"/>
                </a:cubicBezTo>
                <a:close/>
                <a:moveTo>
                  <a:pt x="50" y="7"/>
                </a:moveTo>
                <a:cubicBezTo>
                  <a:pt x="44" y="12"/>
                  <a:pt x="37" y="18"/>
                  <a:pt x="31" y="24"/>
                </a:cubicBezTo>
                <a:cubicBezTo>
                  <a:pt x="27" y="27"/>
                  <a:pt x="23" y="30"/>
                  <a:pt x="19" y="32"/>
                </a:cubicBezTo>
                <a:cubicBezTo>
                  <a:pt x="17" y="33"/>
                  <a:pt x="15" y="34"/>
                  <a:pt x="13" y="35"/>
                </a:cubicBezTo>
                <a:cubicBezTo>
                  <a:pt x="15" y="35"/>
                  <a:pt x="16" y="32"/>
                  <a:pt x="17" y="31"/>
                </a:cubicBezTo>
                <a:cubicBezTo>
                  <a:pt x="17" y="31"/>
                  <a:pt x="17" y="31"/>
                  <a:pt x="17" y="31"/>
                </a:cubicBezTo>
                <a:cubicBezTo>
                  <a:pt x="19" y="30"/>
                  <a:pt x="21" y="28"/>
                  <a:pt x="23" y="27"/>
                </a:cubicBezTo>
                <a:cubicBezTo>
                  <a:pt x="27" y="23"/>
                  <a:pt x="32" y="20"/>
                  <a:pt x="36" y="17"/>
                </a:cubicBezTo>
                <a:cubicBezTo>
                  <a:pt x="41" y="14"/>
                  <a:pt x="46" y="11"/>
                  <a:pt x="48" y="5"/>
                </a:cubicBezTo>
                <a:cubicBezTo>
                  <a:pt x="49" y="5"/>
                  <a:pt x="50" y="6"/>
                  <a:pt x="50" y="7"/>
                </a:cubicBezTo>
                <a:close/>
                <a:moveTo>
                  <a:pt x="12" y="34"/>
                </a:moveTo>
                <a:cubicBezTo>
                  <a:pt x="13" y="34"/>
                  <a:pt x="14" y="34"/>
                  <a:pt x="14" y="33"/>
                </a:cubicBezTo>
                <a:cubicBezTo>
                  <a:pt x="14" y="34"/>
                  <a:pt x="13" y="34"/>
                  <a:pt x="13" y="35"/>
                </a:cubicBezTo>
                <a:cubicBezTo>
                  <a:pt x="12" y="35"/>
                  <a:pt x="12" y="35"/>
                  <a:pt x="12" y="34"/>
                </a:cubicBezTo>
                <a:close/>
                <a:moveTo>
                  <a:pt x="10" y="30"/>
                </a:moveTo>
                <a:cubicBezTo>
                  <a:pt x="13" y="29"/>
                  <a:pt x="15" y="27"/>
                  <a:pt x="18" y="25"/>
                </a:cubicBezTo>
                <a:cubicBezTo>
                  <a:pt x="20" y="23"/>
                  <a:pt x="23" y="22"/>
                  <a:pt x="25" y="20"/>
                </a:cubicBezTo>
                <a:cubicBezTo>
                  <a:pt x="21" y="25"/>
                  <a:pt x="16" y="28"/>
                  <a:pt x="12" y="33"/>
                </a:cubicBezTo>
                <a:cubicBezTo>
                  <a:pt x="11" y="32"/>
                  <a:pt x="11" y="31"/>
                  <a:pt x="10" y="30"/>
                </a:cubicBezTo>
                <a:close/>
                <a:moveTo>
                  <a:pt x="8" y="27"/>
                </a:moveTo>
                <a:cubicBezTo>
                  <a:pt x="13" y="25"/>
                  <a:pt x="17" y="21"/>
                  <a:pt x="21" y="18"/>
                </a:cubicBezTo>
                <a:cubicBezTo>
                  <a:pt x="22" y="17"/>
                  <a:pt x="24" y="15"/>
                  <a:pt x="22" y="18"/>
                </a:cubicBezTo>
                <a:cubicBezTo>
                  <a:pt x="21" y="19"/>
                  <a:pt x="19" y="20"/>
                  <a:pt x="18" y="21"/>
                </a:cubicBezTo>
                <a:cubicBezTo>
                  <a:pt x="15" y="24"/>
                  <a:pt x="13" y="27"/>
                  <a:pt x="10" y="30"/>
                </a:cubicBezTo>
                <a:cubicBezTo>
                  <a:pt x="9" y="29"/>
                  <a:pt x="9" y="28"/>
                  <a:pt x="8" y="27"/>
                </a:cubicBezTo>
                <a:close/>
                <a:moveTo>
                  <a:pt x="7" y="23"/>
                </a:moveTo>
                <a:cubicBezTo>
                  <a:pt x="12" y="20"/>
                  <a:pt x="16" y="17"/>
                  <a:pt x="21" y="14"/>
                </a:cubicBezTo>
                <a:cubicBezTo>
                  <a:pt x="24" y="12"/>
                  <a:pt x="20" y="16"/>
                  <a:pt x="19" y="16"/>
                </a:cubicBezTo>
                <a:cubicBezTo>
                  <a:pt x="18" y="17"/>
                  <a:pt x="17" y="18"/>
                  <a:pt x="15" y="19"/>
                </a:cubicBezTo>
                <a:cubicBezTo>
                  <a:pt x="13" y="21"/>
                  <a:pt x="10" y="24"/>
                  <a:pt x="8" y="26"/>
                </a:cubicBezTo>
                <a:cubicBezTo>
                  <a:pt x="8" y="25"/>
                  <a:pt x="7" y="24"/>
                  <a:pt x="7" y="23"/>
                </a:cubicBezTo>
                <a:close/>
                <a:moveTo>
                  <a:pt x="6" y="19"/>
                </a:moveTo>
                <a:cubicBezTo>
                  <a:pt x="8" y="18"/>
                  <a:pt x="11" y="17"/>
                  <a:pt x="13" y="15"/>
                </a:cubicBezTo>
                <a:cubicBezTo>
                  <a:pt x="15" y="14"/>
                  <a:pt x="16" y="13"/>
                  <a:pt x="17" y="12"/>
                </a:cubicBezTo>
                <a:cubicBezTo>
                  <a:pt x="18" y="11"/>
                  <a:pt x="22" y="8"/>
                  <a:pt x="18" y="12"/>
                </a:cubicBezTo>
                <a:cubicBezTo>
                  <a:pt x="15" y="16"/>
                  <a:pt x="10" y="19"/>
                  <a:pt x="7" y="22"/>
                </a:cubicBezTo>
                <a:cubicBezTo>
                  <a:pt x="6" y="21"/>
                  <a:pt x="6" y="20"/>
                  <a:pt x="6" y="19"/>
                </a:cubicBezTo>
                <a:close/>
                <a:moveTo>
                  <a:pt x="5" y="12"/>
                </a:moveTo>
                <a:cubicBezTo>
                  <a:pt x="7" y="11"/>
                  <a:pt x="8" y="10"/>
                  <a:pt x="10" y="9"/>
                </a:cubicBezTo>
                <a:cubicBezTo>
                  <a:pt x="12" y="7"/>
                  <a:pt x="16" y="4"/>
                  <a:pt x="12" y="9"/>
                </a:cubicBezTo>
                <a:cubicBezTo>
                  <a:pt x="10" y="11"/>
                  <a:pt x="7" y="13"/>
                  <a:pt x="5" y="15"/>
                </a:cubicBezTo>
                <a:cubicBezTo>
                  <a:pt x="5" y="14"/>
                  <a:pt x="5" y="13"/>
                  <a:pt x="5" y="12"/>
                </a:cubicBezTo>
                <a:close/>
                <a:moveTo>
                  <a:pt x="6" y="18"/>
                </a:moveTo>
                <a:cubicBezTo>
                  <a:pt x="5" y="17"/>
                  <a:pt x="5" y="17"/>
                  <a:pt x="5" y="16"/>
                </a:cubicBezTo>
                <a:cubicBezTo>
                  <a:pt x="9" y="14"/>
                  <a:pt x="12" y="11"/>
                  <a:pt x="16" y="8"/>
                </a:cubicBezTo>
                <a:cubicBezTo>
                  <a:pt x="20" y="6"/>
                  <a:pt x="14" y="12"/>
                  <a:pt x="13" y="12"/>
                </a:cubicBezTo>
                <a:cubicBezTo>
                  <a:pt x="11" y="15"/>
                  <a:pt x="8" y="17"/>
                  <a:pt x="6" y="18"/>
                </a:cubicBezTo>
                <a:cubicBezTo>
                  <a:pt x="6" y="18"/>
                  <a:pt x="6" y="18"/>
                  <a:pt x="6" y="18"/>
                </a:cubicBezTo>
                <a:close/>
                <a:moveTo>
                  <a:pt x="23" y="12"/>
                </a:moveTo>
                <a:cubicBezTo>
                  <a:pt x="20" y="14"/>
                  <a:pt x="18" y="15"/>
                  <a:pt x="15" y="17"/>
                </a:cubicBezTo>
                <a:cubicBezTo>
                  <a:pt x="13" y="19"/>
                  <a:pt x="9" y="21"/>
                  <a:pt x="7" y="23"/>
                </a:cubicBezTo>
                <a:cubicBezTo>
                  <a:pt x="7" y="23"/>
                  <a:pt x="7" y="23"/>
                  <a:pt x="7" y="23"/>
                </a:cubicBezTo>
                <a:cubicBezTo>
                  <a:pt x="11" y="18"/>
                  <a:pt x="18" y="15"/>
                  <a:pt x="21" y="10"/>
                </a:cubicBezTo>
                <a:cubicBezTo>
                  <a:pt x="22" y="11"/>
                  <a:pt x="22" y="11"/>
                  <a:pt x="23" y="12"/>
                </a:cubicBezTo>
                <a:close/>
                <a:moveTo>
                  <a:pt x="24" y="16"/>
                </a:moveTo>
                <a:cubicBezTo>
                  <a:pt x="19" y="18"/>
                  <a:pt x="16" y="22"/>
                  <a:pt x="11" y="25"/>
                </a:cubicBezTo>
                <a:cubicBezTo>
                  <a:pt x="10" y="25"/>
                  <a:pt x="8" y="27"/>
                  <a:pt x="11" y="24"/>
                </a:cubicBezTo>
                <a:cubicBezTo>
                  <a:pt x="12" y="23"/>
                  <a:pt x="13" y="22"/>
                  <a:pt x="14" y="21"/>
                </a:cubicBezTo>
                <a:cubicBezTo>
                  <a:pt x="17" y="18"/>
                  <a:pt x="20" y="16"/>
                  <a:pt x="23" y="13"/>
                </a:cubicBezTo>
                <a:cubicBezTo>
                  <a:pt x="23" y="14"/>
                  <a:pt x="24" y="15"/>
                  <a:pt x="24" y="16"/>
                </a:cubicBezTo>
                <a:close/>
                <a:moveTo>
                  <a:pt x="25" y="19"/>
                </a:moveTo>
                <a:cubicBezTo>
                  <a:pt x="20" y="22"/>
                  <a:pt x="16" y="26"/>
                  <a:pt x="11" y="29"/>
                </a:cubicBezTo>
                <a:cubicBezTo>
                  <a:pt x="16" y="26"/>
                  <a:pt x="20" y="21"/>
                  <a:pt x="24" y="16"/>
                </a:cubicBezTo>
                <a:cubicBezTo>
                  <a:pt x="25" y="17"/>
                  <a:pt x="25" y="18"/>
                  <a:pt x="25" y="19"/>
                </a:cubicBezTo>
                <a:close/>
                <a:moveTo>
                  <a:pt x="26" y="20"/>
                </a:moveTo>
                <a:cubicBezTo>
                  <a:pt x="26" y="21"/>
                  <a:pt x="27" y="21"/>
                  <a:pt x="27" y="21"/>
                </a:cubicBezTo>
                <a:cubicBezTo>
                  <a:pt x="27" y="21"/>
                  <a:pt x="27" y="21"/>
                  <a:pt x="27" y="21"/>
                </a:cubicBezTo>
                <a:cubicBezTo>
                  <a:pt x="26" y="22"/>
                  <a:pt x="25" y="23"/>
                  <a:pt x="25" y="24"/>
                </a:cubicBezTo>
                <a:cubicBezTo>
                  <a:pt x="24" y="25"/>
                  <a:pt x="23" y="25"/>
                  <a:pt x="22" y="26"/>
                </a:cubicBezTo>
                <a:cubicBezTo>
                  <a:pt x="20" y="28"/>
                  <a:pt x="18" y="29"/>
                  <a:pt x="16" y="31"/>
                </a:cubicBezTo>
                <a:cubicBezTo>
                  <a:pt x="16" y="31"/>
                  <a:pt x="15" y="32"/>
                  <a:pt x="15" y="32"/>
                </a:cubicBezTo>
                <a:cubicBezTo>
                  <a:pt x="14" y="33"/>
                  <a:pt x="11" y="35"/>
                  <a:pt x="13" y="32"/>
                </a:cubicBezTo>
                <a:cubicBezTo>
                  <a:pt x="17" y="28"/>
                  <a:pt x="22" y="24"/>
                  <a:pt x="26" y="20"/>
                </a:cubicBezTo>
                <a:cubicBezTo>
                  <a:pt x="26" y="20"/>
                  <a:pt x="26" y="20"/>
                  <a:pt x="26" y="20"/>
                </a:cubicBezTo>
                <a:close/>
                <a:moveTo>
                  <a:pt x="32" y="16"/>
                </a:moveTo>
                <a:cubicBezTo>
                  <a:pt x="35" y="14"/>
                  <a:pt x="38" y="12"/>
                  <a:pt x="40" y="10"/>
                </a:cubicBezTo>
                <a:cubicBezTo>
                  <a:pt x="39" y="12"/>
                  <a:pt x="37" y="13"/>
                  <a:pt x="36" y="14"/>
                </a:cubicBezTo>
                <a:cubicBezTo>
                  <a:pt x="34" y="15"/>
                  <a:pt x="32" y="17"/>
                  <a:pt x="31" y="18"/>
                </a:cubicBezTo>
                <a:cubicBezTo>
                  <a:pt x="31" y="17"/>
                  <a:pt x="32" y="17"/>
                  <a:pt x="32" y="16"/>
                </a:cubicBezTo>
                <a:close/>
                <a:moveTo>
                  <a:pt x="28" y="22"/>
                </a:moveTo>
                <a:cubicBezTo>
                  <a:pt x="28" y="22"/>
                  <a:pt x="28" y="22"/>
                  <a:pt x="28" y="22"/>
                </a:cubicBezTo>
                <a:cubicBezTo>
                  <a:pt x="28" y="22"/>
                  <a:pt x="27" y="22"/>
                  <a:pt x="27" y="22"/>
                </a:cubicBezTo>
                <a:cubicBezTo>
                  <a:pt x="27" y="22"/>
                  <a:pt x="28" y="22"/>
                  <a:pt x="28" y="22"/>
                </a:cubicBezTo>
                <a:close/>
                <a:moveTo>
                  <a:pt x="30" y="20"/>
                </a:moveTo>
                <a:cubicBezTo>
                  <a:pt x="32" y="18"/>
                  <a:pt x="34" y="16"/>
                  <a:pt x="36" y="15"/>
                </a:cubicBezTo>
                <a:cubicBezTo>
                  <a:pt x="38" y="14"/>
                  <a:pt x="40" y="12"/>
                  <a:pt x="42" y="10"/>
                </a:cubicBezTo>
                <a:cubicBezTo>
                  <a:pt x="43" y="9"/>
                  <a:pt x="45" y="8"/>
                  <a:pt x="46" y="6"/>
                </a:cubicBezTo>
                <a:cubicBezTo>
                  <a:pt x="46" y="6"/>
                  <a:pt x="47" y="6"/>
                  <a:pt x="47" y="5"/>
                </a:cubicBezTo>
                <a:cubicBezTo>
                  <a:pt x="47" y="6"/>
                  <a:pt x="47" y="6"/>
                  <a:pt x="47" y="7"/>
                </a:cubicBezTo>
                <a:cubicBezTo>
                  <a:pt x="46" y="8"/>
                  <a:pt x="45" y="10"/>
                  <a:pt x="43" y="11"/>
                </a:cubicBezTo>
                <a:cubicBezTo>
                  <a:pt x="41" y="13"/>
                  <a:pt x="39" y="15"/>
                  <a:pt x="36" y="16"/>
                </a:cubicBezTo>
                <a:cubicBezTo>
                  <a:pt x="34" y="18"/>
                  <a:pt x="32" y="19"/>
                  <a:pt x="30" y="21"/>
                </a:cubicBezTo>
                <a:cubicBezTo>
                  <a:pt x="30" y="20"/>
                  <a:pt x="30" y="20"/>
                  <a:pt x="30" y="20"/>
                </a:cubicBezTo>
                <a:close/>
                <a:moveTo>
                  <a:pt x="43" y="6"/>
                </a:moveTo>
                <a:cubicBezTo>
                  <a:pt x="44" y="5"/>
                  <a:pt x="46" y="5"/>
                  <a:pt x="47" y="5"/>
                </a:cubicBezTo>
                <a:cubicBezTo>
                  <a:pt x="45" y="6"/>
                  <a:pt x="44" y="7"/>
                  <a:pt x="43" y="8"/>
                </a:cubicBezTo>
                <a:cubicBezTo>
                  <a:pt x="41" y="9"/>
                  <a:pt x="38" y="11"/>
                  <a:pt x="36" y="13"/>
                </a:cubicBezTo>
                <a:cubicBezTo>
                  <a:pt x="34" y="14"/>
                  <a:pt x="33" y="14"/>
                  <a:pt x="33" y="15"/>
                </a:cubicBezTo>
                <a:cubicBezTo>
                  <a:pt x="33" y="15"/>
                  <a:pt x="34" y="14"/>
                  <a:pt x="34" y="13"/>
                </a:cubicBezTo>
                <a:cubicBezTo>
                  <a:pt x="37" y="10"/>
                  <a:pt x="40" y="8"/>
                  <a:pt x="43" y="6"/>
                </a:cubicBezTo>
                <a:close/>
                <a:moveTo>
                  <a:pt x="41" y="6"/>
                </a:moveTo>
                <a:cubicBezTo>
                  <a:pt x="38" y="7"/>
                  <a:pt x="36" y="10"/>
                  <a:pt x="34" y="12"/>
                </a:cubicBezTo>
                <a:cubicBezTo>
                  <a:pt x="36" y="9"/>
                  <a:pt x="38" y="7"/>
                  <a:pt x="41" y="6"/>
                </a:cubicBezTo>
                <a:close/>
                <a:moveTo>
                  <a:pt x="20" y="9"/>
                </a:moveTo>
                <a:cubicBezTo>
                  <a:pt x="16" y="12"/>
                  <a:pt x="10" y="16"/>
                  <a:pt x="6" y="19"/>
                </a:cubicBezTo>
                <a:cubicBezTo>
                  <a:pt x="11" y="16"/>
                  <a:pt x="15" y="12"/>
                  <a:pt x="19" y="7"/>
                </a:cubicBezTo>
                <a:cubicBezTo>
                  <a:pt x="19" y="8"/>
                  <a:pt x="20" y="8"/>
                  <a:pt x="20" y="9"/>
                </a:cubicBezTo>
                <a:close/>
                <a:moveTo>
                  <a:pt x="18" y="6"/>
                </a:moveTo>
                <a:cubicBezTo>
                  <a:pt x="13" y="9"/>
                  <a:pt x="10" y="13"/>
                  <a:pt x="5" y="16"/>
                </a:cubicBezTo>
                <a:cubicBezTo>
                  <a:pt x="7" y="15"/>
                  <a:pt x="9" y="12"/>
                  <a:pt x="11" y="11"/>
                </a:cubicBezTo>
                <a:cubicBezTo>
                  <a:pt x="13" y="9"/>
                  <a:pt x="14" y="7"/>
                  <a:pt x="15" y="5"/>
                </a:cubicBezTo>
                <a:cubicBezTo>
                  <a:pt x="15" y="5"/>
                  <a:pt x="15" y="5"/>
                  <a:pt x="15" y="5"/>
                </a:cubicBezTo>
                <a:cubicBezTo>
                  <a:pt x="16" y="5"/>
                  <a:pt x="17" y="6"/>
                  <a:pt x="18" y="6"/>
                </a:cubicBezTo>
                <a:close/>
                <a:moveTo>
                  <a:pt x="15" y="5"/>
                </a:moveTo>
                <a:cubicBezTo>
                  <a:pt x="11" y="6"/>
                  <a:pt x="8" y="9"/>
                  <a:pt x="5" y="11"/>
                </a:cubicBezTo>
                <a:cubicBezTo>
                  <a:pt x="6" y="7"/>
                  <a:pt x="9" y="3"/>
                  <a:pt x="15" y="5"/>
                </a:cubicBezTo>
                <a:close/>
                <a:moveTo>
                  <a:pt x="13" y="36"/>
                </a:moveTo>
                <a:cubicBezTo>
                  <a:pt x="16" y="35"/>
                  <a:pt x="18" y="34"/>
                  <a:pt x="21" y="32"/>
                </a:cubicBezTo>
                <a:cubicBezTo>
                  <a:pt x="19" y="34"/>
                  <a:pt x="17" y="35"/>
                  <a:pt x="15" y="37"/>
                </a:cubicBezTo>
                <a:cubicBezTo>
                  <a:pt x="15" y="38"/>
                  <a:pt x="15" y="38"/>
                  <a:pt x="15" y="38"/>
                </a:cubicBezTo>
                <a:cubicBezTo>
                  <a:pt x="21" y="33"/>
                  <a:pt x="28" y="30"/>
                  <a:pt x="35" y="26"/>
                </a:cubicBezTo>
                <a:cubicBezTo>
                  <a:pt x="35" y="26"/>
                  <a:pt x="35" y="26"/>
                  <a:pt x="35" y="26"/>
                </a:cubicBezTo>
                <a:cubicBezTo>
                  <a:pt x="35" y="26"/>
                  <a:pt x="35" y="26"/>
                  <a:pt x="35" y="26"/>
                </a:cubicBezTo>
                <a:cubicBezTo>
                  <a:pt x="29" y="32"/>
                  <a:pt x="22" y="35"/>
                  <a:pt x="16" y="41"/>
                </a:cubicBezTo>
                <a:cubicBezTo>
                  <a:pt x="16" y="41"/>
                  <a:pt x="16" y="41"/>
                  <a:pt x="16" y="41"/>
                </a:cubicBezTo>
                <a:cubicBezTo>
                  <a:pt x="15" y="41"/>
                  <a:pt x="15" y="40"/>
                  <a:pt x="15" y="39"/>
                </a:cubicBezTo>
                <a:cubicBezTo>
                  <a:pt x="14" y="38"/>
                  <a:pt x="14" y="37"/>
                  <a:pt x="13"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55" name="Freeform 151"/>
          <p:cNvSpPr>
            <a:spLocks noEditPoints="1"/>
          </p:cNvSpPr>
          <p:nvPr/>
        </p:nvSpPr>
        <p:spPr bwMode="auto">
          <a:xfrm>
            <a:off x="4246563" y="2765425"/>
            <a:ext cx="206375" cy="241300"/>
          </a:xfrm>
          <a:custGeom>
            <a:gdLst>
              <a:gd fmla="*/ 16 w 55" name="T0"/>
              <a:gd fmla="*/ 3 h 64" name="T1"/>
              <a:gd fmla="*/ 25 w 55" name="T2"/>
              <a:gd fmla="*/ 63 h 64" name="T3"/>
              <a:gd fmla="*/ 54 w 55" name="T4"/>
              <a:gd fmla="*/ 10 h 64" name="T5"/>
              <a:gd fmla="*/ 26 w 55" name="T6"/>
              <a:gd fmla="*/ 60 h 64" name="T7"/>
              <a:gd fmla="*/ 30 w 55" name="T8"/>
              <a:gd fmla="*/ 51 h 64" name="T9"/>
              <a:gd fmla="*/ 35 w 55" name="T10"/>
              <a:gd fmla="*/ 47 h 64" name="T11"/>
              <a:gd fmla="*/ 36 w 55" name="T12"/>
              <a:gd fmla="*/ 45 h 64" name="T13"/>
              <a:gd fmla="*/ 24 w 55" name="T14"/>
              <a:gd fmla="*/ 56 h 64" name="T15"/>
              <a:gd fmla="*/ 24 w 55" name="T16"/>
              <a:gd fmla="*/ 56 h 64" name="T17"/>
              <a:gd fmla="*/ 21 w 55" name="T18"/>
              <a:gd fmla="*/ 51 h 64" name="T19"/>
              <a:gd fmla="*/ 33 w 55" name="T20"/>
              <a:gd fmla="*/ 41 h 64" name="T21"/>
              <a:gd fmla="*/ 36 w 55" name="T22"/>
              <a:gd fmla="*/ 35 h 64" name="T23"/>
              <a:gd fmla="*/ 15 w 55" name="T24"/>
              <a:gd fmla="*/ 42 h 64" name="T25"/>
              <a:gd fmla="*/ 17 w 55" name="T26"/>
              <a:gd fmla="*/ 45 h 64" name="T27"/>
              <a:gd fmla="*/ 50 w 55" name="T28"/>
              <a:gd fmla="*/ 14 h 64" name="T29"/>
              <a:gd fmla="*/ 34 w 55" name="T30"/>
              <a:gd fmla="*/ 30 h 64" name="T31"/>
              <a:gd fmla="*/ 37 w 55" name="T32"/>
              <a:gd fmla="*/ 25 h 64" name="T33"/>
              <a:gd fmla="*/ 51 w 55" name="T34"/>
              <a:gd fmla="*/ 13 h 64" name="T35"/>
              <a:gd fmla="*/ 20 w 55" name="T36"/>
              <a:gd fmla="*/ 33 h 64" name="T37"/>
              <a:gd fmla="*/ 49 w 55" name="T38"/>
              <a:gd fmla="*/ 8 h 64" name="T39"/>
              <a:gd fmla="*/ 26 w 55" name="T40"/>
              <a:gd fmla="*/ 41 h 64" name="T41"/>
              <a:gd fmla="*/ 48 w 55" name="T42"/>
              <a:gd fmla="*/ 26 h 64" name="T43"/>
              <a:gd fmla="*/ 34 w 55" name="T44"/>
              <a:gd fmla="*/ 43 h 64" name="T45"/>
              <a:gd fmla="*/ 42 w 55" name="T46"/>
              <a:gd fmla="*/ 35 h 64" name="T47"/>
              <a:gd fmla="*/ 21 w 55" name="T48"/>
              <a:gd fmla="*/ 51 h 64" name="T49"/>
              <a:gd fmla="*/ 45 w 55" name="T50"/>
              <a:gd fmla="*/ 30 h 64" name="T51"/>
              <a:gd fmla="*/ 19 w 55" name="T52"/>
              <a:gd fmla="*/ 48 h 64" name="T53"/>
              <a:gd fmla="*/ 50 w 55" name="T54"/>
              <a:gd fmla="*/ 7 h 64" name="T55"/>
              <a:gd fmla="*/ 16 w 55" name="T56"/>
              <a:gd fmla="*/ 32 h 64" name="T57"/>
              <a:gd fmla="*/ 47 w 55" name="T58"/>
              <a:gd fmla="*/ 5 h 64" name="T59"/>
              <a:gd fmla="*/ 12 w 55" name="T60"/>
              <a:gd fmla="*/ 35 h 64" name="T61"/>
              <a:gd fmla="*/ 24 w 55" name="T62"/>
              <a:gd fmla="*/ 20 h 64" name="T63"/>
              <a:gd fmla="*/ 20 w 55" name="T64"/>
              <a:gd fmla="*/ 18 h 64" name="T65"/>
              <a:gd fmla="*/ 8 w 55" name="T66"/>
              <a:gd fmla="*/ 27 h 64" name="T67"/>
              <a:gd fmla="*/ 15 w 55" name="T68"/>
              <a:gd fmla="*/ 20 h 64" name="T69"/>
              <a:gd fmla="*/ 12 w 55" name="T70"/>
              <a:gd fmla="*/ 15 h 64" name="T71"/>
              <a:gd fmla="*/ 5 w 55" name="T72"/>
              <a:gd fmla="*/ 20 h 64" name="T73"/>
              <a:gd fmla="*/ 4 w 55" name="T74"/>
              <a:gd fmla="*/ 15 h 64" name="T75"/>
              <a:gd fmla="*/ 16 w 55" name="T76"/>
              <a:gd fmla="*/ 8 h 64" name="T77"/>
              <a:gd fmla="*/ 22 w 55" name="T78"/>
              <a:gd fmla="*/ 13 h 64" name="T79"/>
              <a:gd fmla="*/ 20 w 55" name="T80"/>
              <a:gd fmla="*/ 10 h 64" name="T81"/>
              <a:gd fmla="*/ 10 w 55" name="T82"/>
              <a:gd fmla="*/ 25 h 64" name="T83"/>
              <a:gd fmla="*/ 25 w 55" name="T84"/>
              <a:gd fmla="*/ 19 h 64" name="T85"/>
              <a:gd fmla="*/ 25 w 55" name="T86"/>
              <a:gd fmla="*/ 20 h 64" name="T87"/>
              <a:gd fmla="*/ 21 w 55" name="T88"/>
              <a:gd fmla="*/ 26 h 64" name="T89"/>
              <a:gd fmla="*/ 25 w 55" name="T90"/>
              <a:gd fmla="*/ 20 h 64" name="T91"/>
              <a:gd fmla="*/ 35 w 55" name="T92"/>
              <a:gd fmla="*/ 15 h 64" name="T93"/>
              <a:gd fmla="*/ 27 w 55" name="T94"/>
              <a:gd fmla="*/ 22 h 64" name="T95"/>
              <a:gd fmla="*/ 35 w 55" name="T96"/>
              <a:gd fmla="*/ 15 h 64" name="T97"/>
              <a:gd fmla="*/ 46 w 55" name="T98"/>
              <a:gd fmla="*/ 7 h 64" name="T99"/>
              <a:gd fmla="*/ 29 w 55" name="T100"/>
              <a:gd fmla="*/ 20 h 64" name="T101"/>
              <a:gd fmla="*/ 35 w 55" name="T102"/>
              <a:gd fmla="*/ 13 h 64" name="T103"/>
              <a:gd fmla="*/ 40 w 55" name="T104"/>
              <a:gd fmla="*/ 6 h 64" name="T105"/>
              <a:gd fmla="*/ 5 w 55" name="T106"/>
              <a:gd fmla="*/ 19 h 64" name="T107"/>
              <a:gd fmla="*/ 5 w 55" name="T108"/>
              <a:gd fmla="*/ 16 h 64" name="T109"/>
              <a:gd fmla="*/ 17 w 55" name="T110"/>
              <a:gd fmla="*/ 7 h 64" name="T111"/>
              <a:gd fmla="*/ 12 w 55" name="T112"/>
              <a:gd fmla="*/ 37 h 64" name="T113"/>
              <a:gd fmla="*/ 34 w 55" name="T114"/>
              <a:gd fmla="*/ 27 h 64" name="T115"/>
              <a:gd fmla="*/ 15 w 55" name="T116"/>
              <a:gd fmla="*/ 41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5">
                <a:moveTo>
                  <a:pt x="54" y="10"/>
                </a:moveTo>
                <a:cubicBezTo>
                  <a:pt x="54" y="4"/>
                  <a:pt x="48" y="1"/>
                  <a:pt x="42" y="2"/>
                </a:cubicBezTo>
                <a:cubicBezTo>
                  <a:pt x="34" y="4"/>
                  <a:pt x="30" y="11"/>
                  <a:pt x="27" y="18"/>
                </a:cubicBezTo>
                <a:cubicBezTo>
                  <a:pt x="25" y="12"/>
                  <a:pt x="22" y="5"/>
                  <a:pt x="16" y="3"/>
                </a:cubicBezTo>
                <a:cubicBezTo>
                  <a:pt x="10" y="0"/>
                  <a:pt x="4" y="3"/>
                  <a:pt x="2" y="9"/>
                </a:cubicBezTo>
                <a:cubicBezTo>
                  <a:pt x="0" y="16"/>
                  <a:pt x="3" y="24"/>
                  <a:pt x="6" y="31"/>
                </a:cubicBezTo>
                <a:cubicBezTo>
                  <a:pt x="11" y="42"/>
                  <a:pt x="18" y="52"/>
                  <a:pt x="25" y="63"/>
                </a:cubicBezTo>
                <a:cubicBezTo>
                  <a:pt x="25" y="63"/>
                  <a:pt x="25" y="63"/>
                  <a:pt x="25" y="63"/>
                </a:cubicBezTo>
                <a:cubicBezTo>
                  <a:pt x="26" y="64"/>
                  <a:pt x="27" y="64"/>
                  <a:pt x="27" y="63"/>
                </a:cubicBezTo>
                <a:cubicBezTo>
                  <a:pt x="27" y="63"/>
                  <a:pt x="27" y="63"/>
                  <a:pt x="27" y="63"/>
                </a:cubicBezTo>
                <a:cubicBezTo>
                  <a:pt x="35" y="53"/>
                  <a:pt x="42" y="42"/>
                  <a:pt x="48" y="31"/>
                </a:cubicBezTo>
                <a:cubicBezTo>
                  <a:pt x="52" y="25"/>
                  <a:pt x="55" y="17"/>
                  <a:pt x="54" y="10"/>
                </a:cubicBezTo>
                <a:close/>
                <a:moveTo>
                  <a:pt x="26" y="60"/>
                </a:moveTo>
                <a:cubicBezTo>
                  <a:pt x="26" y="60"/>
                  <a:pt x="26" y="60"/>
                  <a:pt x="26" y="59"/>
                </a:cubicBezTo>
                <a:cubicBezTo>
                  <a:pt x="27" y="58"/>
                  <a:pt x="28" y="57"/>
                  <a:pt x="29" y="55"/>
                </a:cubicBezTo>
                <a:cubicBezTo>
                  <a:pt x="28" y="57"/>
                  <a:pt x="27" y="58"/>
                  <a:pt x="26" y="60"/>
                </a:cubicBezTo>
                <a:close/>
                <a:moveTo>
                  <a:pt x="24" y="56"/>
                </a:moveTo>
                <a:cubicBezTo>
                  <a:pt x="24" y="56"/>
                  <a:pt x="26" y="55"/>
                  <a:pt x="26" y="54"/>
                </a:cubicBezTo>
                <a:cubicBezTo>
                  <a:pt x="27" y="53"/>
                  <a:pt x="29" y="52"/>
                  <a:pt x="30" y="51"/>
                </a:cubicBezTo>
                <a:cubicBezTo>
                  <a:pt x="30" y="51"/>
                  <a:pt x="30" y="51"/>
                  <a:pt x="30" y="51"/>
                </a:cubicBezTo>
                <a:cubicBezTo>
                  <a:pt x="28" y="53"/>
                  <a:pt x="27" y="54"/>
                  <a:pt x="25" y="56"/>
                </a:cubicBezTo>
                <a:cubicBezTo>
                  <a:pt x="24" y="56"/>
                  <a:pt x="24" y="56"/>
                  <a:pt x="24" y="56"/>
                </a:cubicBezTo>
                <a:cubicBezTo>
                  <a:pt x="24" y="56"/>
                  <a:pt x="24" y="56"/>
                  <a:pt x="24" y="56"/>
                </a:cubicBezTo>
                <a:close/>
                <a:moveTo>
                  <a:pt x="35" y="47"/>
                </a:moveTo>
                <a:cubicBezTo>
                  <a:pt x="31" y="50"/>
                  <a:pt x="29" y="55"/>
                  <a:pt x="25" y="59"/>
                </a:cubicBezTo>
                <a:cubicBezTo>
                  <a:pt x="25" y="58"/>
                  <a:pt x="25" y="57"/>
                  <a:pt x="24" y="57"/>
                </a:cubicBezTo>
                <a:cubicBezTo>
                  <a:pt x="28" y="54"/>
                  <a:pt x="31" y="50"/>
                  <a:pt x="35" y="47"/>
                </a:cubicBezTo>
                <a:close/>
                <a:moveTo>
                  <a:pt x="36" y="45"/>
                </a:moveTo>
                <a:cubicBezTo>
                  <a:pt x="36" y="46"/>
                  <a:pt x="35" y="46"/>
                  <a:pt x="35" y="47"/>
                </a:cubicBezTo>
                <a:cubicBezTo>
                  <a:pt x="36" y="46"/>
                  <a:pt x="36" y="45"/>
                  <a:pt x="37" y="44"/>
                </a:cubicBezTo>
                <a:cubicBezTo>
                  <a:pt x="37" y="45"/>
                  <a:pt x="37" y="45"/>
                  <a:pt x="36" y="45"/>
                </a:cubicBezTo>
                <a:close/>
                <a:moveTo>
                  <a:pt x="24" y="56"/>
                </a:moveTo>
                <a:cubicBezTo>
                  <a:pt x="23" y="55"/>
                  <a:pt x="23" y="54"/>
                  <a:pt x="22" y="54"/>
                </a:cubicBezTo>
                <a:cubicBezTo>
                  <a:pt x="28" y="50"/>
                  <a:pt x="34" y="46"/>
                  <a:pt x="39" y="42"/>
                </a:cubicBezTo>
                <a:cubicBezTo>
                  <a:pt x="39" y="42"/>
                  <a:pt x="39" y="42"/>
                  <a:pt x="39" y="42"/>
                </a:cubicBezTo>
                <a:cubicBezTo>
                  <a:pt x="34" y="46"/>
                  <a:pt x="28" y="51"/>
                  <a:pt x="24" y="56"/>
                </a:cubicBezTo>
                <a:close/>
                <a:moveTo>
                  <a:pt x="21" y="51"/>
                </a:moveTo>
                <a:cubicBezTo>
                  <a:pt x="23" y="50"/>
                  <a:pt x="26" y="49"/>
                  <a:pt x="28" y="47"/>
                </a:cubicBezTo>
                <a:cubicBezTo>
                  <a:pt x="26" y="49"/>
                  <a:pt x="24" y="51"/>
                  <a:pt x="22" y="53"/>
                </a:cubicBezTo>
                <a:cubicBezTo>
                  <a:pt x="21" y="52"/>
                  <a:pt x="21" y="52"/>
                  <a:pt x="21" y="51"/>
                </a:cubicBezTo>
                <a:close/>
                <a:moveTo>
                  <a:pt x="19" y="49"/>
                </a:moveTo>
                <a:cubicBezTo>
                  <a:pt x="28" y="46"/>
                  <a:pt x="35" y="40"/>
                  <a:pt x="42" y="34"/>
                </a:cubicBezTo>
                <a:cubicBezTo>
                  <a:pt x="42" y="34"/>
                  <a:pt x="42" y="34"/>
                  <a:pt x="42" y="34"/>
                </a:cubicBezTo>
                <a:cubicBezTo>
                  <a:pt x="39" y="37"/>
                  <a:pt x="36" y="39"/>
                  <a:pt x="33" y="41"/>
                </a:cubicBezTo>
                <a:cubicBezTo>
                  <a:pt x="29" y="44"/>
                  <a:pt x="25" y="47"/>
                  <a:pt x="20" y="51"/>
                </a:cubicBezTo>
                <a:cubicBezTo>
                  <a:pt x="20" y="50"/>
                  <a:pt x="19" y="49"/>
                  <a:pt x="19" y="49"/>
                </a:cubicBezTo>
                <a:close/>
                <a:moveTo>
                  <a:pt x="17" y="46"/>
                </a:moveTo>
                <a:cubicBezTo>
                  <a:pt x="24" y="43"/>
                  <a:pt x="30" y="39"/>
                  <a:pt x="36" y="35"/>
                </a:cubicBezTo>
                <a:cubicBezTo>
                  <a:pt x="38" y="34"/>
                  <a:pt x="40" y="33"/>
                  <a:pt x="42" y="32"/>
                </a:cubicBezTo>
                <a:cubicBezTo>
                  <a:pt x="34" y="37"/>
                  <a:pt x="25" y="41"/>
                  <a:pt x="18" y="48"/>
                </a:cubicBezTo>
                <a:cubicBezTo>
                  <a:pt x="18" y="47"/>
                  <a:pt x="18" y="46"/>
                  <a:pt x="17" y="46"/>
                </a:cubicBezTo>
                <a:close/>
                <a:moveTo>
                  <a:pt x="15" y="42"/>
                </a:moveTo>
                <a:cubicBezTo>
                  <a:pt x="15" y="42"/>
                  <a:pt x="15" y="42"/>
                  <a:pt x="15" y="42"/>
                </a:cubicBezTo>
                <a:cubicBezTo>
                  <a:pt x="22" y="39"/>
                  <a:pt x="28" y="35"/>
                  <a:pt x="34" y="31"/>
                </a:cubicBezTo>
                <a:cubicBezTo>
                  <a:pt x="34" y="31"/>
                  <a:pt x="33" y="32"/>
                  <a:pt x="33" y="32"/>
                </a:cubicBezTo>
                <a:cubicBezTo>
                  <a:pt x="27" y="36"/>
                  <a:pt x="22" y="40"/>
                  <a:pt x="17" y="45"/>
                </a:cubicBezTo>
                <a:cubicBezTo>
                  <a:pt x="16" y="44"/>
                  <a:pt x="16" y="43"/>
                  <a:pt x="15" y="42"/>
                </a:cubicBezTo>
                <a:close/>
                <a:moveTo>
                  <a:pt x="38" y="23"/>
                </a:moveTo>
                <a:cubicBezTo>
                  <a:pt x="42" y="21"/>
                  <a:pt x="46" y="18"/>
                  <a:pt x="49" y="15"/>
                </a:cubicBezTo>
                <a:cubicBezTo>
                  <a:pt x="50" y="15"/>
                  <a:pt x="50" y="15"/>
                  <a:pt x="50" y="14"/>
                </a:cubicBezTo>
                <a:cubicBezTo>
                  <a:pt x="51" y="14"/>
                  <a:pt x="51" y="14"/>
                  <a:pt x="51" y="14"/>
                </a:cubicBezTo>
                <a:cubicBezTo>
                  <a:pt x="51" y="15"/>
                  <a:pt x="51" y="16"/>
                  <a:pt x="51" y="17"/>
                </a:cubicBezTo>
                <a:cubicBezTo>
                  <a:pt x="51" y="17"/>
                  <a:pt x="51" y="18"/>
                  <a:pt x="51" y="18"/>
                </a:cubicBezTo>
                <a:cubicBezTo>
                  <a:pt x="44" y="21"/>
                  <a:pt x="40" y="27"/>
                  <a:pt x="34" y="30"/>
                </a:cubicBezTo>
                <a:cubicBezTo>
                  <a:pt x="30" y="33"/>
                  <a:pt x="27" y="35"/>
                  <a:pt x="23" y="37"/>
                </a:cubicBezTo>
                <a:cubicBezTo>
                  <a:pt x="21" y="38"/>
                  <a:pt x="20" y="39"/>
                  <a:pt x="18" y="40"/>
                </a:cubicBezTo>
                <a:cubicBezTo>
                  <a:pt x="14" y="42"/>
                  <a:pt x="18" y="39"/>
                  <a:pt x="19" y="38"/>
                </a:cubicBezTo>
                <a:cubicBezTo>
                  <a:pt x="25" y="34"/>
                  <a:pt x="31" y="30"/>
                  <a:pt x="37" y="25"/>
                </a:cubicBezTo>
                <a:cubicBezTo>
                  <a:pt x="37" y="25"/>
                  <a:pt x="38" y="24"/>
                  <a:pt x="38" y="23"/>
                </a:cubicBezTo>
                <a:close/>
                <a:moveTo>
                  <a:pt x="50" y="8"/>
                </a:moveTo>
                <a:cubicBezTo>
                  <a:pt x="51" y="9"/>
                  <a:pt x="51" y="11"/>
                  <a:pt x="51" y="13"/>
                </a:cubicBezTo>
                <a:cubicBezTo>
                  <a:pt x="51" y="13"/>
                  <a:pt x="51" y="13"/>
                  <a:pt x="51" y="13"/>
                </a:cubicBezTo>
                <a:cubicBezTo>
                  <a:pt x="47" y="15"/>
                  <a:pt x="44" y="18"/>
                  <a:pt x="40" y="21"/>
                </a:cubicBezTo>
                <a:cubicBezTo>
                  <a:pt x="36" y="24"/>
                  <a:pt x="31" y="27"/>
                  <a:pt x="26" y="30"/>
                </a:cubicBezTo>
                <a:cubicBezTo>
                  <a:pt x="23" y="32"/>
                  <a:pt x="20" y="33"/>
                  <a:pt x="17" y="35"/>
                </a:cubicBezTo>
                <a:cubicBezTo>
                  <a:pt x="18" y="34"/>
                  <a:pt x="19" y="33"/>
                  <a:pt x="20" y="33"/>
                </a:cubicBezTo>
                <a:cubicBezTo>
                  <a:pt x="30" y="24"/>
                  <a:pt x="42" y="18"/>
                  <a:pt x="50" y="8"/>
                </a:cubicBezTo>
                <a:close/>
                <a:moveTo>
                  <a:pt x="31" y="24"/>
                </a:moveTo>
                <a:cubicBezTo>
                  <a:pt x="34" y="21"/>
                  <a:pt x="37" y="19"/>
                  <a:pt x="41" y="16"/>
                </a:cubicBezTo>
                <a:cubicBezTo>
                  <a:pt x="43" y="13"/>
                  <a:pt x="47" y="11"/>
                  <a:pt x="49" y="8"/>
                </a:cubicBezTo>
                <a:cubicBezTo>
                  <a:pt x="44" y="15"/>
                  <a:pt x="38" y="19"/>
                  <a:pt x="31" y="24"/>
                </a:cubicBezTo>
                <a:close/>
                <a:moveTo>
                  <a:pt x="48" y="26"/>
                </a:moveTo>
                <a:cubicBezTo>
                  <a:pt x="44" y="30"/>
                  <a:pt x="39" y="33"/>
                  <a:pt x="34" y="35"/>
                </a:cubicBezTo>
                <a:cubicBezTo>
                  <a:pt x="31" y="37"/>
                  <a:pt x="29" y="39"/>
                  <a:pt x="26" y="41"/>
                </a:cubicBezTo>
                <a:cubicBezTo>
                  <a:pt x="23" y="42"/>
                  <a:pt x="20" y="43"/>
                  <a:pt x="18" y="45"/>
                </a:cubicBezTo>
                <a:cubicBezTo>
                  <a:pt x="24" y="40"/>
                  <a:pt x="29" y="36"/>
                  <a:pt x="35" y="32"/>
                </a:cubicBezTo>
                <a:cubicBezTo>
                  <a:pt x="40" y="28"/>
                  <a:pt x="45" y="23"/>
                  <a:pt x="50" y="19"/>
                </a:cubicBezTo>
                <a:cubicBezTo>
                  <a:pt x="50" y="22"/>
                  <a:pt x="49" y="24"/>
                  <a:pt x="48" y="26"/>
                </a:cubicBezTo>
                <a:close/>
                <a:moveTo>
                  <a:pt x="40" y="40"/>
                </a:moveTo>
                <a:cubicBezTo>
                  <a:pt x="37" y="42"/>
                  <a:pt x="33" y="45"/>
                  <a:pt x="30" y="47"/>
                </a:cubicBezTo>
                <a:cubicBezTo>
                  <a:pt x="29" y="48"/>
                  <a:pt x="28" y="49"/>
                  <a:pt x="27" y="49"/>
                </a:cubicBezTo>
                <a:cubicBezTo>
                  <a:pt x="30" y="47"/>
                  <a:pt x="32" y="45"/>
                  <a:pt x="34" y="43"/>
                </a:cubicBezTo>
                <a:cubicBezTo>
                  <a:pt x="37" y="41"/>
                  <a:pt x="39" y="39"/>
                  <a:pt x="41" y="37"/>
                </a:cubicBezTo>
                <a:cubicBezTo>
                  <a:pt x="41" y="38"/>
                  <a:pt x="41" y="39"/>
                  <a:pt x="40" y="40"/>
                </a:cubicBezTo>
                <a:close/>
                <a:moveTo>
                  <a:pt x="43" y="35"/>
                </a:moveTo>
                <a:cubicBezTo>
                  <a:pt x="43" y="35"/>
                  <a:pt x="43" y="35"/>
                  <a:pt x="42" y="35"/>
                </a:cubicBezTo>
                <a:cubicBezTo>
                  <a:pt x="42" y="35"/>
                  <a:pt x="42" y="35"/>
                  <a:pt x="42" y="36"/>
                </a:cubicBezTo>
                <a:cubicBezTo>
                  <a:pt x="39" y="38"/>
                  <a:pt x="37" y="40"/>
                  <a:pt x="34" y="42"/>
                </a:cubicBezTo>
                <a:cubicBezTo>
                  <a:pt x="32" y="44"/>
                  <a:pt x="29" y="46"/>
                  <a:pt x="26" y="48"/>
                </a:cubicBezTo>
                <a:cubicBezTo>
                  <a:pt x="24" y="49"/>
                  <a:pt x="23" y="50"/>
                  <a:pt x="21" y="51"/>
                </a:cubicBezTo>
                <a:cubicBezTo>
                  <a:pt x="22" y="50"/>
                  <a:pt x="24" y="49"/>
                  <a:pt x="26" y="47"/>
                </a:cubicBezTo>
                <a:cubicBezTo>
                  <a:pt x="33" y="43"/>
                  <a:pt x="39" y="38"/>
                  <a:pt x="45" y="32"/>
                </a:cubicBezTo>
                <a:cubicBezTo>
                  <a:pt x="44" y="33"/>
                  <a:pt x="43" y="34"/>
                  <a:pt x="43" y="35"/>
                </a:cubicBezTo>
                <a:close/>
                <a:moveTo>
                  <a:pt x="45" y="30"/>
                </a:moveTo>
                <a:cubicBezTo>
                  <a:pt x="45" y="30"/>
                  <a:pt x="45" y="30"/>
                  <a:pt x="45" y="30"/>
                </a:cubicBezTo>
                <a:cubicBezTo>
                  <a:pt x="40" y="34"/>
                  <a:pt x="36" y="38"/>
                  <a:pt x="31" y="42"/>
                </a:cubicBezTo>
                <a:cubicBezTo>
                  <a:pt x="28" y="43"/>
                  <a:pt x="26" y="45"/>
                  <a:pt x="23" y="46"/>
                </a:cubicBezTo>
                <a:cubicBezTo>
                  <a:pt x="24" y="46"/>
                  <a:pt x="19" y="48"/>
                  <a:pt x="19" y="48"/>
                </a:cubicBezTo>
                <a:cubicBezTo>
                  <a:pt x="20" y="47"/>
                  <a:pt x="22" y="46"/>
                  <a:pt x="23" y="44"/>
                </a:cubicBezTo>
                <a:cubicBezTo>
                  <a:pt x="31" y="39"/>
                  <a:pt x="39" y="35"/>
                  <a:pt x="46" y="29"/>
                </a:cubicBezTo>
                <a:cubicBezTo>
                  <a:pt x="46" y="29"/>
                  <a:pt x="46" y="30"/>
                  <a:pt x="45" y="30"/>
                </a:cubicBezTo>
                <a:close/>
                <a:moveTo>
                  <a:pt x="50" y="7"/>
                </a:moveTo>
                <a:cubicBezTo>
                  <a:pt x="43" y="13"/>
                  <a:pt x="37" y="19"/>
                  <a:pt x="30" y="24"/>
                </a:cubicBezTo>
                <a:cubicBezTo>
                  <a:pt x="26" y="27"/>
                  <a:pt x="22" y="30"/>
                  <a:pt x="18" y="33"/>
                </a:cubicBezTo>
                <a:cubicBezTo>
                  <a:pt x="16" y="34"/>
                  <a:pt x="14" y="35"/>
                  <a:pt x="13" y="36"/>
                </a:cubicBezTo>
                <a:cubicBezTo>
                  <a:pt x="14" y="35"/>
                  <a:pt x="15" y="33"/>
                  <a:pt x="16" y="32"/>
                </a:cubicBezTo>
                <a:cubicBezTo>
                  <a:pt x="16" y="32"/>
                  <a:pt x="16" y="32"/>
                  <a:pt x="17" y="32"/>
                </a:cubicBezTo>
                <a:cubicBezTo>
                  <a:pt x="18" y="30"/>
                  <a:pt x="20" y="29"/>
                  <a:pt x="22" y="27"/>
                </a:cubicBezTo>
                <a:cubicBezTo>
                  <a:pt x="26" y="24"/>
                  <a:pt x="31" y="21"/>
                  <a:pt x="36" y="17"/>
                </a:cubicBezTo>
                <a:cubicBezTo>
                  <a:pt x="40" y="14"/>
                  <a:pt x="45" y="11"/>
                  <a:pt x="47" y="5"/>
                </a:cubicBezTo>
                <a:cubicBezTo>
                  <a:pt x="48" y="6"/>
                  <a:pt x="49" y="6"/>
                  <a:pt x="50" y="7"/>
                </a:cubicBezTo>
                <a:close/>
                <a:moveTo>
                  <a:pt x="11" y="35"/>
                </a:moveTo>
                <a:cubicBezTo>
                  <a:pt x="12" y="34"/>
                  <a:pt x="13" y="34"/>
                  <a:pt x="13" y="34"/>
                </a:cubicBezTo>
                <a:cubicBezTo>
                  <a:pt x="13" y="34"/>
                  <a:pt x="12" y="35"/>
                  <a:pt x="12" y="35"/>
                </a:cubicBezTo>
                <a:cubicBezTo>
                  <a:pt x="12" y="35"/>
                  <a:pt x="11" y="35"/>
                  <a:pt x="11" y="35"/>
                </a:cubicBezTo>
                <a:close/>
                <a:moveTo>
                  <a:pt x="9" y="31"/>
                </a:moveTo>
                <a:cubicBezTo>
                  <a:pt x="12" y="29"/>
                  <a:pt x="14" y="27"/>
                  <a:pt x="17" y="25"/>
                </a:cubicBezTo>
                <a:cubicBezTo>
                  <a:pt x="19" y="24"/>
                  <a:pt x="23" y="22"/>
                  <a:pt x="24" y="20"/>
                </a:cubicBezTo>
                <a:cubicBezTo>
                  <a:pt x="20" y="25"/>
                  <a:pt x="15" y="29"/>
                  <a:pt x="11" y="34"/>
                </a:cubicBezTo>
                <a:cubicBezTo>
                  <a:pt x="10" y="33"/>
                  <a:pt x="10" y="32"/>
                  <a:pt x="9" y="31"/>
                </a:cubicBezTo>
                <a:close/>
                <a:moveTo>
                  <a:pt x="8" y="27"/>
                </a:moveTo>
                <a:cubicBezTo>
                  <a:pt x="12" y="25"/>
                  <a:pt x="16" y="21"/>
                  <a:pt x="20" y="18"/>
                </a:cubicBezTo>
                <a:cubicBezTo>
                  <a:pt x="21" y="18"/>
                  <a:pt x="24" y="16"/>
                  <a:pt x="21" y="18"/>
                </a:cubicBezTo>
                <a:cubicBezTo>
                  <a:pt x="20" y="19"/>
                  <a:pt x="19" y="21"/>
                  <a:pt x="17" y="22"/>
                </a:cubicBezTo>
                <a:cubicBezTo>
                  <a:pt x="15" y="25"/>
                  <a:pt x="12" y="27"/>
                  <a:pt x="9" y="30"/>
                </a:cubicBezTo>
                <a:cubicBezTo>
                  <a:pt x="8" y="29"/>
                  <a:pt x="8" y="28"/>
                  <a:pt x="8" y="27"/>
                </a:cubicBezTo>
                <a:close/>
                <a:moveTo>
                  <a:pt x="6" y="23"/>
                </a:moveTo>
                <a:cubicBezTo>
                  <a:pt x="11" y="21"/>
                  <a:pt x="15" y="17"/>
                  <a:pt x="20" y="14"/>
                </a:cubicBezTo>
                <a:cubicBezTo>
                  <a:pt x="23" y="13"/>
                  <a:pt x="19" y="16"/>
                  <a:pt x="18" y="16"/>
                </a:cubicBezTo>
                <a:cubicBezTo>
                  <a:pt x="17" y="17"/>
                  <a:pt x="16" y="18"/>
                  <a:pt x="15" y="20"/>
                </a:cubicBezTo>
                <a:cubicBezTo>
                  <a:pt x="12" y="22"/>
                  <a:pt x="10" y="24"/>
                  <a:pt x="7" y="26"/>
                </a:cubicBezTo>
                <a:cubicBezTo>
                  <a:pt x="7" y="25"/>
                  <a:pt x="7" y="24"/>
                  <a:pt x="6" y="23"/>
                </a:cubicBezTo>
                <a:close/>
                <a:moveTo>
                  <a:pt x="5" y="20"/>
                </a:moveTo>
                <a:cubicBezTo>
                  <a:pt x="8" y="18"/>
                  <a:pt x="10" y="17"/>
                  <a:pt x="12" y="15"/>
                </a:cubicBezTo>
                <a:cubicBezTo>
                  <a:pt x="14" y="14"/>
                  <a:pt x="15" y="13"/>
                  <a:pt x="16" y="12"/>
                </a:cubicBezTo>
                <a:cubicBezTo>
                  <a:pt x="18" y="12"/>
                  <a:pt x="21" y="8"/>
                  <a:pt x="18" y="12"/>
                </a:cubicBezTo>
                <a:cubicBezTo>
                  <a:pt x="14" y="16"/>
                  <a:pt x="10" y="19"/>
                  <a:pt x="6" y="22"/>
                </a:cubicBezTo>
                <a:cubicBezTo>
                  <a:pt x="6" y="21"/>
                  <a:pt x="5" y="21"/>
                  <a:pt x="5" y="20"/>
                </a:cubicBezTo>
                <a:close/>
                <a:moveTo>
                  <a:pt x="4" y="13"/>
                </a:moveTo>
                <a:cubicBezTo>
                  <a:pt x="6" y="12"/>
                  <a:pt x="7" y="10"/>
                  <a:pt x="9" y="9"/>
                </a:cubicBezTo>
                <a:cubicBezTo>
                  <a:pt x="12" y="7"/>
                  <a:pt x="16" y="4"/>
                  <a:pt x="11" y="9"/>
                </a:cubicBezTo>
                <a:cubicBezTo>
                  <a:pt x="9" y="11"/>
                  <a:pt x="7" y="13"/>
                  <a:pt x="4" y="15"/>
                </a:cubicBezTo>
                <a:cubicBezTo>
                  <a:pt x="4" y="14"/>
                  <a:pt x="4" y="14"/>
                  <a:pt x="4" y="13"/>
                </a:cubicBezTo>
                <a:close/>
                <a:moveTo>
                  <a:pt x="5" y="18"/>
                </a:moveTo>
                <a:cubicBezTo>
                  <a:pt x="5" y="17"/>
                  <a:pt x="5" y="17"/>
                  <a:pt x="5" y="17"/>
                </a:cubicBezTo>
                <a:cubicBezTo>
                  <a:pt x="9" y="15"/>
                  <a:pt x="12" y="11"/>
                  <a:pt x="16" y="8"/>
                </a:cubicBezTo>
                <a:cubicBezTo>
                  <a:pt x="19" y="6"/>
                  <a:pt x="13" y="12"/>
                  <a:pt x="12" y="13"/>
                </a:cubicBezTo>
                <a:cubicBezTo>
                  <a:pt x="10" y="15"/>
                  <a:pt x="7" y="17"/>
                  <a:pt x="5" y="19"/>
                </a:cubicBezTo>
                <a:cubicBezTo>
                  <a:pt x="5" y="18"/>
                  <a:pt x="5" y="18"/>
                  <a:pt x="5" y="18"/>
                </a:cubicBezTo>
                <a:close/>
                <a:moveTo>
                  <a:pt x="22" y="13"/>
                </a:moveTo>
                <a:cubicBezTo>
                  <a:pt x="19" y="14"/>
                  <a:pt x="17" y="15"/>
                  <a:pt x="14" y="17"/>
                </a:cubicBezTo>
                <a:cubicBezTo>
                  <a:pt x="12" y="19"/>
                  <a:pt x="8" y="21"/>
                  <a:pt x="6" y="23"/>
                </a:cubicBezTo>
                <a:cubicBezTo>
                  <a:pt x="6" y="23"/>
                  <a:pt x="6" y="23"/>
                  <a:pt x="6" y="23"/>
                </a:cubicBezTo>
                <a:cubicBezTo>
                  <a:pt x="11" y="18"/>
                  <a:pt x="17" y="16"/>
                  <a:pt x="20" y="10"/>
                </a:cubicBezTo>
                <a:cubicBezTo>
                  <a:pt x="21" y="11"/>
                  <a:pt x="21" y="12"/>
                  <a:pt x="22" y="13"/>
                </a:cubicBezTo>
                <a:close/>
                <a:moveTo>
                  <a:pt x="23" y="16"/>
                </a:moveTo>
                <a:cubicBezTo>
                  <a:pt x="18" y="18"/>
                  <a:pt x="15" y="22"/>
                  <a:pt x="10" y="25"/>
                </a:cubicBezTo>
                <a:cubicBezTo>
                  <a:pt x="10" y="25"/>
                  <a:pt x="7" y="27"/>
                  <a:pt x="10" y="25"/>
                </a:cubicBezTo>
                <a:cubicBezTo>
                  <a:pt x="11" y="24"/>
                  <a:pt x="12" y="22"/>
                  <a:pt x="14" y="21"/>
                </a:cubicBezTo>
                <a:cubicBezTo>
                  <a:pt x="17" y="19"/>
                  <a:pt x="19" y="16"/>
                  <a:pt x="22" y="14"/>
                </a:cubicBezTo>
                <a:cubicBezTo>
                  <a:pt x="23" y="14"/>
                  <a:pt x="23" y="15"/>
                  <a:pt x="23" y="16"/>
                </a:cubicBezTo>
                <a:close/>
                <a:moveTo>
                  <a:pt x="25" y="19"/>
                </a:moveTo>
                <a:cubicBezTo>
                  <a:pt x="19" y="22"/>
                  <a:pt x="15" y="26"/>
                  <a:pt x="10" y="29"/>
                </a:cubicBezTo>
                <a:cubicBezTo>
                  <a:pt x="15" y="26"/>
                  <a:pt x="19" y="21"/>
                  <a:pt x="24" y="17"/>
                </a:cubicBezTo>
                <a:cubicBezTo>
                  <a:pt x="24" y="18"/>
                  <a:pt x="24" y="18"/>
                  <a:pt x="25" y="19"/>
                </a:cubicBezTo>
                <a:close/>
                <a:moveTo>
                  <a:pt x="25" y="20"/>
                </a:moveTo>
                <a:cubicBezTo>
                  <a:pt x="25" y="21"/>
                  <a:pt x="26" y="21"/>
                  <a:pt x="26" y="21"/>
                </a:cubicBezTo>
                <a:cubicBezTo>
                  <a:pt x="26" y="21"/>
                  <a:pt x="26" y="21"/>
                  <a:pt x="26" y="22"/>
                </a:cubicBezTo>
                <a:cubicBezTo>
                  <a:pt x="26" y="22"/>
                  <a:pt x="25" y="23"/>
                  <a:pt x="24" y="24"/>
                </a:cubicBezTo>
                <a:cubicBezTo>
                  <a:pt x="23" y="25"/>
                  <a:pt x="22" y="26"/>
                  <a:pt x="21" y="26"/>
                </a:cubicBezTo>
                <a:cubicBezTo>
                  <a:pt x="19" y="28"/>
                  <a:pt x="17" y="30"/>
                  <a:pt x="16" y="31"/>
                </a:cubicBezTo>
                <a:cubicBezTo>
                  <a:pt x="15" y="32"/>
                  <a:pt x="14" y="32"/>
                  <a:pt x="14" y="33"/>
                </a:cubicBezTo>
                <a:cubicBezTo>
                  <a:pt x="13" y="33"/>
                  <a:pt x="10" y="35"/>
                  <a:pt x="13" y="32"/>
                </a:cubicBezTo>
                <a:cubicBezTo>
                  <a:pt x="16" y="28"/>
                  <a:pt x="21" y="24"/>
                  <a:pt x="25" y="20"/>
                </a:cubicBezTo>
                <a:cubicBezTo>
                  <a:pt x="25" y="20"/>
                  <a:pt x="25" y="20"/>
                  <a:pt x="25" y="20"/>
                </a:cubicBezTo>
                <a:close/>
                <a:moveTo>
                  <a:pt x="31" y="16"/>
                </a:moveTo>
                <a:cubicBezTo>
                  <a:pt x="34" y="15"/>
                  <a:pt x="37" y="13"/>
                  <a:pt x="40" y="11"/>
                </a:cubicBezTo>
                <a:cubicBezTo>
                  <a:pt x="38" y="12"/>
                  <a:pt x="37" y="14"/>
                  <a:pt x="35" y="15"/>
                </a:cubicBezTo>
                <a:cubicBezTo>
                  <a:pt x="33" y="16"/>
                  <a:pt x="32" y="17"/>
                  <a:pt x="30" y="18"/>
                </a:cubicBezTo>
                <a:cubicBezTo>
                  <a:pt x="30" y="18"/>
                  <a:pt x="31" y="17"/>
                  <a:pt x="31" y="16"/>
                </a:cubicBezTo>
                <a:close/>
                <a:moveTo>
                  <a:pt x="27" y="22"/>
                </a:moveTo>
                <a:cubicBezTo>
                  <a:pt x="27" y="22"/>
                  <a:pt x="27" y="22"/>
                  <a:pt x="27" y="22"/>
                </a:cubicBezTo>
                <a:cubicBezTo>
                  <a:pt x="27" y="22"/>
                  <a:pt x="27" y="23"/>
                  <a:pt x="26" y="23"/>
                </a:cubicBezTo>
                <a:cubicBezTo>
                  <a:pt x="27" y="22"/>
                  <a:pt x="27" y="22"/>
                  <a:pt x="27" y="22"/>
                </a:cubicBezTo>
                <a:close/>
                <a:moveTo>
                  <a:pt x="29" y="20"/>
                </a:moveTo>
                <a:cubicBezTo>
                  <a:pt x="31" y="18"/>
                  <a:pt x="33" y="17"/>
                  <a:pt x="35" y="15"/>
                </a:cubicBezTo>
                <a:cubicBezTo>
                  <a:pt x="38" y="14"/>
                  <a:pt x="39" y="13"/>
                  <a:pt x="41" y="11"/>
                </a:cubicBezTo>
                <a:cubicBezTo>
                  <a:pt x="42" y="10"/>
                  <a:pt x="44" y="8"/>
                  <a:pt x="45" y="7"/>
                </a:cubicBezTo>
                <a:cubicBezTo>
                  <a:pt x="45" y="6"/>
                  <a:pt x="46" y="6"/>
                  <a:pt x="46" y="6"/>
                </a:cubicBezTo>
                <a:cubicBezTo>
                  <a:pt x="46" y="6"/>
                  <a:pt x="46" y="7"/>
                  <a:pt x="46" y="7"/>
                </a:cubicBezTo>
                <a:cubicBezTo>
                  <a:pt x="45" y="9"/>
                  <a:pt x="44" y="10"/>
                  <a:pt x="43" y="11"/>
                </a:cubicBezTo>
                <a:cubicBezTo>
                  <a:pt x="40" y="13"/>
                  <a:pt x="38" y="15"/>
                  <a:pt x="35" y="17"/>
                </a:cubicBezTo>
                <a:cubicBezTo>
                  <a:pt x="33" y="18"/>
                  <a:pt x="31" y="20"/>
                  <a:pt x="29" y="21"/>
                </a:cubicBezTo>
                <a:cubicBezTo>
                  <a:pt x="29" y="21"/>
                  <a:pt x="29" y="20"/>
                  <a:pt x="29" y="20"/>
                </a:cubicBezTo>
                <a:close/>
                <a:moveTo>
                  <a:pt x="43" y="6"/>
                </a:moveTo>
                <a:cubicBezTo>
                  <a:pt x="43" y="6"/>
                  <a:pt x="45" y="5"/>
                  <a:pt x="46" y="5"/>
                </a:cubicBezTo>
                <a:cubicBezTo>
                  <a:pt x="45" y="6"/>
                  <a:pt x="43" y="7"/>
                  <a:pt x="42" y="8"/>
                </a:cubicBezTo>
                <a:cubicBezTo>
                  <a:pt x="40" y="10"/>
                  <a:pt x="37" y="11"/>
                  <a:pt x="35" y="13"/>
                </a:cubicBezTo>
                <a:cubicBezTo>
                  <a:pt x="34" y="14"/>
                  <a:pt x="33" y="14"/>
                  <a:pt x="32" y="15"/>
                </a:cubicBezTo>
                <a:cubicBezTo>
                  <a:pt x="32" y="15"/>
                  <a:pt x="33" y="14"/>
                  <a:pt x="33" y="14"/>
                </a:cubicBezTo>
                <a:cubicBezTo>
                  <a:pt x="36" y="11"/>
                  <a:pt x="39" y="8"/>
                  <a:pt x="43" y="6"/>
                </a:cubicBezTo>
                <a:close/>
                <a:moveTo>
                  <a:pt x="40" y="6"/>
                </a:moveTo>
                <a:cubicBezTo>
                  <a:pt x="38" y="8"/>
                  <a:pt x="35" y="10"/>
                  <a:pt x="33" y="12"/>
                </a:cubicBezTo>
                <a:cubicBezTo>
                  <a:pt x="35" y="10"/>
                  <a:pt x="37" y="8"/>
                  <a:pt x="40" y="6"/>
                </a:cubicBezTo>
                <a:close/>
                <a:moveTo>
                  <a:pt x="20" y="9"/>
                </a:moveTo>
                <a:cubicBezTo>
                  <a:pt x="15" y="12"/>
                  <a:pt x="9" y="16"/>
                  <a:pt x="5" y="19"/>
                </a:cubicBezTo>
                <a:cubicBezTo>
                  <a:pt x="10" y="16"/>
                  <a:pt x="15" y="12"/>
                  <a:pt x="18" y="7"/>
                </a:cubicBezTo>
                <a:cubicBezTo>
                  <a:pt x="19" y="8"/>
                  <a:pt x="19" y="9"/>
                  <a:pt x="20" y="9"/>
                </a:cubicBezTo>
                <a:close/>
                <a:moveTo>
                  <a:pt x="17" y="7"/>
                </a:moveTo>
                <a:cubicBezTo>
                  <a:pt x="13" y="9"/>
                  <a:pt x="9" y="13"/>
                  <a:pt x="5" y="16"/>
                </a:cubicBezTo>
                <a:cubicBezTo>
                  <a:pt x="6" y="15"/>
                  <a:pt x="8" y="13"/>
                  <a:pt x="10" y="11"/>
                </a:cubicBezTo>
                <a:cubicBezTo>
                  <a:pt x="12" y="9"/>
                  <a:pt x="14" y="8"/>
                  <a:pt x="15" y="5"/>
                </a:cubicBezTo>
                <a:cubicBezTo>
                  <a:pt x="15" y="5"/>
                  <a:pt x="15" y="5"/>
                  <a:pt x="15" y="5"/>
                </a:cubicBezTo>
                <a:cubicBezTo>
                  <a:pt x="16" y="5"/>
                  <a:pt x="17" y="6"/>
                  <a:pt x="17" y="7"/>
                </a:cubicBezTo>
                <a:close/>
                <a:moveTo>
                  <a:pt x="14" y="5"/>
                </a:moveTo>
                <a:cubicBezTo>
                  <a:pt x="11" y="7"/>
                  <a:pt x="8" y="9"/>
                  <a:pt x="5" y="12"/>
                </a:cubicBezTo>
                <a:cubicBezTo>
                  <a:pt x="5" y="7"/>
                  <a:pt x="8" y="3"/>
                  <a:pt x="14" y="5"/>
                </a:cubicBezTo>
                <a:close/>
                <a:moveTo>
                  <a:pt x="12" y="37"/>
                </a:moveTo>
                <a:cubicBezTo>
                  <a:pt x="15" y="35"/>
                  <a:pt x="17" y="34"/>
                  <a:pt x="20" y="32"/>
                </a:cubicBezTo>
                <a:cubicBezTo>
                  <a:pt x="18" y="34"/>
                  <a:pt x="16" y="36"/>
                  <a:pt x="14" y="38"/>
                </a:cubicBezTo>
                <a:cubicBezTo>
                  <a:pt x="14" y="38"/>
                  <a:pt x="14" y="39"/>
                  <a:pt x="14" y="38"/>
                </a:cubicBezTo>
                <a:cubicBezTo>
                  <a:pt x="21" y="34"/>
                  <a:pt x="27" y="30"/>
                  <a:pt x="34" y="27"/>
                </a:cubicBezTo>
                <a:cubicBezTo>
                  <a:pt x="34" y="26"/>
                  <a:pt x="34" y="26"/>
                  <a:pt x="34" y="26"/>
                </a:cubicBezTo>
                <a:cubicBezTo>
                  <a:pt x="34" y="26"/>
                  <a:pt x="34" y="27"/>
                  <a:pt x="34" y="27"/>
                </a:cubicBezTo>
                <a:cubicBezTo>
                  <a:pt x="28" y="32"/>
                  <a:pt x="21" y="36"/>
                  <a:pt x="15" y="41"/>
                </a:cubicBezTo>
                <a:cubicBezTo>
                  <a:pt x="15" y="41"/>
                  <a:pt x="15" y="41"/>
                  <a:pt x="15" y="41"/>
                </a:cubicBezTo>
                <a:cubicBezTo>
                  <a:pt x="15" y="41"/>
                  <a:pt x="14" y="40"/>
                  <a:pt x="14" y="40"/>
                </a:cubicBezTo>
                <a:cubicBezTo>
                  <a:pt x="13" y="39"/>
                  <a:pt x="13" y="38"/>
                  <a:pt x="12" y="3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56" name="Freeform 152"/>
          <p:cNvSpPr>
            <a:spLocks noEditPoints="1"/>
          </p:cNvSpPr>
          <p:nvPr/>
        </p:nvSpPr>
        <p:spPr bwMode="auto">
          <a:xfrm>
            <a:off x="444500" y="3427413"/>
            <a:ext cx="209550" cy="239713"/>
          </a:xfrm>
          <a:custGeom>
            <a:gdLst>
              <a:gd fmla="*/ 16 w 56" name="T0"/>
              <a:gd fmla="*/ 2 h 64" name="T1"/>
              <a:gd fmla="*/ 25 w 56" name="T2"/>
              <a:gd fmla="*/ 63 h 64" name="T3"/>
              <a:gd fmla="*/ 55 w 56" name="T4"/>
              <a:gd fmla="*/ 10 h 64" name="T5"/>
              <a:gd fmla="*/ 27 w 56" name="T6"/>
              <a:gd fmla="*/ 59 h 64" name="T7"/>
              <a:gd fmla="*/ 30 w 56" name="T8"/>
              <a:gd fmla="*/ 51 h 64" name="T9"/>
              <a:gd fmla="*/ 35 w 56" name="T10"/>
              <a:gd fmla="*/ 47 h 64" name="T11"/>
              <a:gd fmla="*/ 37 w 56" name="T12"/>
              <a:gd fmla="*/ 45 h 64" name="T13"/>
              <a:gd fmla="*/ 24 w 56" name="T14"/>
              <a:gd fmla="*/ 55 h 64" name="T15"/>
              <a:gd fmla="*/ 24 w 56" name="T16"/>
              <a:gd fmla="*/ 55 h 64" name="T17"/>
              <a:gd fmla="*/ 21 w 56" name="T18"/>
              <a:gd fmla="*/ 51 h 64" name="T19"/>
              <a:gd fmla="*/ 34 w 56" name="T20"/>
              <a:gd fmla="*/ 41 h 64" name="T21"/>
              <a:gd fmla="*/ 36 w 56" name="T22"/>
              <a:gd fmla="*/ 35 h 64" name="T23"/>
              <a:gd fmla="*/ 15 w 56" name="T24"/>
              <a:gd fmla="*/ 41 h 64" name="T25"/>
              <a:gd fmla="*/ 17 w 56" name="T26"/>
              <a:gd fmla="*/ 45 h 64" name="T27"/>
              <a:gd fmla="*/ 51 w 56" name="T28"/>
              <a:gd fmla="*/ 14 h 64" name="T29"/>
              <a:gd fmla="*/ 34 w 56" name="T30"/>
              <a:gd fmla="*/ 30 h 64" name="T31"/>
              <a:gd fmla="*/ 37 w 56" name="T32"/>
              <a:gd fmla="*/ 25 h 64" name="T33"/>
              <a:gd fmla="*/ 52 w 56" name="T34"/>
              <a:gd fmla="*/ 13 h 64" name="T35"/>
              <a:gd fmla="*/ 21 w 56" name="T36"/>
              <a:gd fmla="*/ 32 h 64" name="T37"/>
              <a:gd fmla="*/ 49 w 56" name="T38"/>
              <a:gd fmla="*/ 8 h 64" name="T39"/>
              <a:gd fmla="*/ 26 w 56" name="T40"/>
              <a:gd fmla="*/ 40 h 64" name="T41"/>
              <a:gd fmla="*/ 48 w 56" name="T42"/>
              <a:gd fmla="*/ 26 h 64" name="T43"/>
              <a:gd fmla="*/ 35 w 56" name="T44"/>
              <a:gd fmla="*/ 43 h 64" name="T45"/>
              <a:gd fmla="*/ 43 w 56" name="T46"/>
              <a:gd fmla="*/ 35 h 64" name="T47"/>
              <a:gd fmla="*/ 21 w 56" name="T48"/>
              <a:gd fmla="*/ 50 h 64" name="T49"/>
              <a:gd fmla="*/ 46 w 56" name="T50"/>
              <a:gd fmla="*/ 30 h 64" name="T51"/>
              <a:gd fmla="*/ 19 w 56" name="T52"/>
              <a:gd fmla="*/ 48 h 64" name="T53"/>
              <a:gd fmla="*/ 50 w 56" name="T54"/>
              <a:gd fmla="*/ 7 h 64" name="T55"/>
              <a:gd fmla="*/ 17 w 56" name="T56"/>
              <a:gd fmla="*/ 31 h 64" name="T57"/>
              <a:gd fmla="*/ 48 w 56" name="T58"/>
              <a:gd fmla="*/ 5 h 64" name="T59"/>
              <a:gd fmla="*/ 12 w 56" name="T60"/>
              <a:gd fmla="*/ 35 h 64" name="T61"/>
              <a:gd fmla="*/ 25 w 56" name="T62"/>
              <a:gd fmla="*/ 20 h 64" name="T63"/>
              <a:gd fmla="*/ 21 w 56" name="T64"/>
              <a:gd fmla="*/ 18 h 64" name="T65"/>
              <a:gd fmla="*/ 8 w 56" name="T66"/>
              <a:gd fmla="*/ 27 h 64" name="T67"/>
              <a:gd fmla="*/ 15 w 56" name="T68"/>
              <a:gd fmla="*/ 19 h 64" name="T69"/>
              <a:gd fmla="*/ 13 w 56" name="T70"/>
              <a:gd fmla="*/ 15 h 64" name="T71"/>
              <a:gd fmla="*/ 6 w 56" name="T72"/>
              <a:gd fmla="*/ 19 h 64" name="T73"/>
              <a:gd fmla="*/ 5 w 56" name="T74"/>
              <a:gd fmla="*/ 15 h 64" name="T75"/>
              <a:gd fmla="*/ 16 w 56" name="T76"/>
              <a:gd fmla="*/ 8 h 64" name="T77"/>
              <a:gd fmla="*/ 22 w 56" name="T78"/>
              <a:gd fmla="*/ 12 h 64" name="T79"/>
              <a:gd fmla="*/ 21 w 56" name="T80"/>
              <a:gd fmla="*/ 10 h 64" name="T81"/>
              <a:gd fmla="*/ 10 w 56" name="T82"/>
              <a:gd fmla="*/ 24 h 64" name="T83"/>
              <a:gd fmla="*/ 25 w 56" name="T84"/>
              <a:gd fmla="*/ 19 h 64" name="T85"/>
              <a:gd fmla="*/ 26 w 56" name="T86"/>
              <a:gd fmla="*/ 20 h 64" name="T87"/>
              <a:gd fmla="*/ 22 w 56" name="T88"/>
              <a:gd fmla="*/ 26 h 64" name="T89"/>
              <a:gd fmla="*/ 25 w 56" name="T90"/>
              <a:gd fmla="*/ 20 h 64" name="T91"/>
              <a:gd fmla="*/ 35 w 56" name="T92"/>
              <a:gd fmla="*/ 14 h 64" name="T93"/>
              <a:gd fmla="*/ 28 w 56" name="T94"/>
              <a:gd fmla="*/ 22 h 64" name="T95"/>
              <a:gd fmla="*/ 36 w 56" name="T96"/>
              <a:gd fmla="*/ 15 h 64" name="T97"/>
              <a:gd fmla="*/ 46 w 56" name="T98"/>
              <a:gd fmla="*/ 7 h 64" name="T99"/>
              <a:gd fmla="*/ 30 w 56" name="T100"/>
              <a:gd fmla="*/ 20 h 64" name="T101"/>
              <a:gd fmla="*/ 35 w 56" name="T102"/>
              <a:gd fmla="*/ 13 h 64" name="T103"/>
              <a:gd fmla="*/ 41 w 56" name="T104"/>
              <a:gd fmla="*/ 6 h 64" name="T105"/>
              <a:gd fmla="*/ 6 w 56" name="T106"/>
              <a:gd fmla="*/ 19 h 64" name="T107"/>
              <a:gd fmla="*/ 5 w 56" name="T108"/>
              <a:gd fmla="*/ 16 h 64" name="T109"/>
              <a:gd fmla="*/ 18 w 56" name="T110"/>
              <a:gd fmla="*/ 6 h 64" name="T111"/>
              <a:gd fmla="*/ 13 w 56" name="T112"/>
              <a:gd fmla="*/ 36 h 64" name="T113"/>
              <a:gd fmla="*/ 34 w 56" name="T114"/>
              <a:gd fmla="*/ 26 h 64" name="T115"/>
              <a:gd fmla="*/ 15 w 56" name="T116"/>
              <a:gd fmla="*/ 41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6">
                <a:moveTo>
                  <a:pt x="55" y="10"/>
                </a:moveTo>
                <a:cubicBezTo>
                  <a:pt x="54" y="4"/>
                  <a:pt x="48" y="1"/>
                  <a:pt x="43" y="2"/>
                </a:cubicBezTo>
                <a:cubicBezTo>
                  <a:pt x="35" y="4"/>
                  <a:pt x="31" y="11"/>
                  <a:pt x="28" y="17"/>
                </a:cubicBezTo>
                <a:cubicBezTo>
                  <a:pt x="25" y="12"/>
                  <a:pt x="22" y="5"/>
                  <a:pt x="16" y="2"/>
                </a:cubicBezTo>
                <a:cubicBezTo>
                  <a:pt x="11" y="0"/>
                  <a:pt x="5" y="2"/>
                  <a:pt x="3" y="8"/>
                </a:cubicBezTo>
                <a:cubicBezTo>
                  <a:pt x="0" y="15"/>
                  <a:pt x="4" y="24"/>
                  <a:pt x="6" y="30"/>
                </a:cubicBezTo>
                <a:cubicBezTo>
                  <a:pt x="12" y="42"/>
                  <a:pt x="18" y="52"/>
                  <a:pt x="25" y="62"/>
                </a:cubicBezTo>
                <a:cubicBezTo>
                  <a:pt x="25" y="63"/>
                  <a:pt x="25" y="63"/>
                  <a:pt x="25" y="63"/>
                </a:cubicBezTo>
                <a:cubicBezTo>
                  <a:pt x="26" y="64"/>
                  <a:pt x="27" y="63"/>
                  <a:pt x="28" y="63"/>
                </a:cubicBezTo>
                <a:cubicBezTo>
                  <a:pt x="28" y="63"/>
                  <a:pt x="28" y="63"/>
                  <a:pt x="28" y="63"/>
                </a:cubicBezTo>
                <a:cubicBezTo>
                  <a:pt x="35" y="52"/>
                  <a:pt x="43" y="42"/>
                  <a:pt x="49" y="31"/>
                </a:cubicBezTo>
                <a:cubicBezTo>
                  <a:pt x="52" y="24"/>
                  <a:pt x="56" y="17"/>
                  <a:pt x="55" y="10"/>
                </a:cubicBezTo>
                <a:close/>
                <a:moveTo>
                  <a:pt x="27" y="59"/>
                </a:moveTo>
                <a:cubicBezTo>
                  <a:pt x="26" y="59"/>
                  <a:pt x="26" y="59"/>
                  <a:pt x="26" y="59"/>
                </a:cubicBezTo>
                <a:cubicBezTo>
                  <a:pt x="28" y="58"/>
                  <a:pt x="29" y="56"/>
                  <a:pt x="30" y="55"/>
                </a:cubicBezTo>
                <a:cubicBezTo>
                  <a:pt x="29" y="56"/>
                  <a:pt x="28" y="58"/>
                  <a:pt x="27" y="59"/>
                </a:cubicBezTo>
                <a:close/>
                <a:moveTo>
                  <a:pt x="24" y="56"/>
                </a:moveTo>
                <a:cubicBezTo>
                  <a:pt x="25" y="55"/>
                  <a:pt x="26" y="54"/>
                  <a:pt x="27" y="54"/>
                </a:cubicBezTo>
                <a:cubicBezTo>
                  <a:pt x="28" y="53"/>
                  <a:pt x="29" y="52"/>
                  <a:pt x="30" y="50"/>
                </a:cubicBezTo>
                <a:cubicBezTo>
                  <a:pt x="30" y="51"/>
                  <a:pt x="30" y="51"/>
                  <a:pt x="30" y="51"/>
                </a:cubicBezTo>
                <a:cubicBezTo>
                  <a:pt x="29" y="52"/>
                  <a:pt x="27" y="54"/>
                  <a:pt x="25" y="55"/>
                </a:cubicBezTo>
                <a:cubicBezTo>
                  <a:pt x="25" y="56"/>
                  <a:pt x="24" y="56"/>
                  <a:pt x="24" y="56"/>
                </a:cubicBezTo>
                <a:cubicBezTo>
                  <a:pt x="24" y="56"/>
                  <a:pt x="24" y="56"/>
                  <a:pt x="24" y="56"/>
                </a:cubicBezTo>
                <a:close/>
                <a:moveTo>
                  <a:pt x="35" y="47"/>
                </a:moveTo>
                <a:cubicBezTo>
                  <a:pt x="32" y="50"/>
                  <a:pt x="29" y="55"/>
                  <a:pt x="26" y="58"/>
                </a:cubicBezTo>
                <a:cubicBezTo>
                  <a:pt x="25" y="58"/>
                  <a:pt x="25" y="57"/>
                  <a:pt x="25" y="56"/>
                </a:cubicBezTo>
                <a:cubicBezTo>
                  <a:pt x="29" y="54"/>
                  <a:pt x="31" y="50"/>
                  <a:pt x="35" y="47"/>
                </a:cubicBezTo>
                <a:close/>
                <a:moveTo>
                  <a:pt x="37" y="45"/>
                </a:moveTo>
                <a:cubicBezTo>
                  <a:pt x="36" y="45"/>
                  <a:pt x="36" y="46"/>
                  <a:pt x="35" y="46"/>
                </a:cubicBezTo>
                <a:cubicBezTo>
                  <a:pt x="36" y="45"/>
                  <a:pt x="37" y="45"/>
                  <a:pt x="37" y="44"/>
                </a:cubicBezTo>
                <a:cubicBezTo>
                  <a:pt x="37" y="44"/>
                  <a:pt x="37" y="45"/>
                  <a:pt x="37" y="45"/>
                </a:cubicBezTo>
                <a:close/>
                <a:moveTo>
                  <a:pt x="24" y="55"/>
                </a:moveTo>
                <a:cubicBezTo>
                  <a:pt x="24" y="55"/>
                  <a:pt x="23" y="54"/>
                  <a:pt x="23" y="53"/>
                </a:cubicBezTo>
                <a:cubicBezTo>
                  <a:pt x="28" y="49"/>
                  <a:pt x="34" y="46"/>
                  <a:pt x="39" y="41"/>
                </a:cubicBezTo>
                <a:cubicBezTo>
                  <a:pt x="39" y="41"/>
                  <a:pt x="39" y="41"/>
                  <a:pt x="39" y="41"/>
                </a:cubicBezTo>
                <a:cubicBezTo>
                  <a:pt x="34" y="46"/>
                  <a:pt x="29" y="51"/>
                  <a:pt x="24" y="55"/>
                </a:cubicBezTo>
                <a:close/>
                <a:moveTo>
                  <a:pt x="21" y="51"/>
                </a:moveTo>
                <a:cubicBezTo>
                  <a:pt x="24" y="50"/>
                  <a:pt x="26" y="48"/>
                  <a:pt x="29" y="47"/>
                </a:cubicBezTo>
                <a:cubicBezTo>
                  <a:pt x="27" y="49"/>
                  <a:pt x="24" y="51"/>
                  <a:pt x="22" y="53"/>
                </a:cubicBezTo>
                <a:cubicBezTo>
                  <a:pt x="22" y="52"/>
                  <a:pt x="22" y="52"/>
                  <a:pt x="21" y="51"/>
                </a:cubicBezTo>
                <a:close/>
                <a:moveTo>
                  <a:pt x="19" y="48"/>
                </a:moveTo>
                <a:cubicBezTo>
                  <a:pt x="28" y="46"/>
                  <a:pt x="35" y="39"/>
                  <a:pt x="42" y="33"/>
                </a:cubicBezTo>
                <a:cubicBezTo>
                  <a:pt x="42" y="34"/>
                  <a:pt x="42" y="34"/>
                  <a:pt x="42" y="34"/>
                </a:cubicBezTo>
                <a:cubicBezTo>
                  <a:pt x="40" y="36"/>
                  <a:pt x="37" y="38"/>
                  <a:pt x="34" y="41"/>
                </a:cubicBezTo>
                <a:cubicBezTo>
                  <a:pt x="30" y="44"/>
                  <a:pt x="25" y="47"/>
                  <a:pt x="21" y="50"/>
                </a:cubicBezTo>
                <a:cubicBezTo>
                  <a:pt x="20" y="50"/>
                  <a:pt x="20" y="49"/>
                  <a:pt x="19" y="48"/>
                </a:cubicBezTo>
                <a:close/>
                <a:moveTo>
                  <a:pt x="18" y="46"/>
                </a:moveTo>
                <a:cubicBezTo>
                  <a:pt x="24" y="43"/>
                  <a:pt x="30" y="39"/>
                  <a:pt x="36" y="35"/>
                </a:cubicBezTo>
                <a:cubicBezTo>
                  <a:pt x="38" y="34"/>
                  <a:pt x="40" y="33"/>
                  <a:pt x="42" y="31"/>
                </a:cubicBezTo>
                <a:cubicBezTo>
                  <a:pt x="35" y="37"/>
                  <a:pt x="26" y="41"/>
                  <a:pt x="19" y="47"/>
                </a:cubicBezTo>
                <a:cubicBezTo>
                  <a:pt x="18" y="47"/>
                  <a:pt x="18" y="46"/>
                  <a:pt x="18" y="46"/>
                </a:cubicBezTo>
                <a:close/>
                <a:moveTo>
                  <a:pt x="15" y="41"/>
                </a:moveTo>
                <a:cubicBezTo>
                  <a:pt x="16" y="41"/>
                  <a:pt x="16" y="41"/>
                  <a:pt x="16" y="41"/>
                </a:cubicBezTo>
                <a:cubicBezTo>
                  <a:pt x="22" y="38"/>
                  <a:pt x="28" y="34"/>
                  <a:pt x="35" y="31"/>
                </a:cubicBezTo>
                <a:cubicBezTo>
                  <a:pt x="34" y="31"/>
                  <a:pt x="34" y="31"/>
                  <a:pt x="33" y="32"/>
                </a:cubicBezTo>
                <a:cubicBezTo>
                  <a:pt x="28" y="36"/>
                  <a:pt x="23" y="40"/>
                  <a:pt x="17" y="45"/>
                </a:cubicBezTo>
                <a:cubicBezTo>
                  <a:pt x="17" y="44"/>
                  <a:pt x="16" y="42"/>
                  <a:pt x="15" y="41"/>
                </a:cubicBezTo>
                <a:close/>
                <a:moveTo>
                  <a:pt x="39" y="23"/>
                </a:moveTo>
                <a:cubicBezTo>
                  <a:pt x="43" y="20"/>
                  <a:pt x="46" y="17"/>
                  <a:pt x="50" y="15"/>
                </a:cubicBezTo>
                <a:cubicBezTo>
                  <a:pt x="50" y="15"/>
                  <a:pt x="51" y="14"/>
                  <a:pt x="51" y="14"/>
                </a:cubicBezTo>
                <a:cubicBezTo>
                  <a:pt x="51" y="14"/>
                  <a:pt x="52" y="14"/>
                  <a:pt x="52" y="13"/>
                </a:cubicBezTo>
                <a:cubicBezTo>
                  <a:pt x="52" y="15"/>
                  <a:pt x="52" y="16"/>
                  <a:pt x="51" y="17"/>
                </a:cubicBezTo>
                <a:cubicBezTo>
                  <a:pt x="51" y="17"/>
                  <a:pt x="51" y="17"/>
                  <a:pt x="51" y="18"/>
                </a:cubicBezTo>
                <a:cubicBezTo>
                  <a:pt x="45" y="21"/>
                  <a:pt x="40" y="26"/>
                  <a:pt x="34" y="30"/>
                </a:cubicBezTo>
                <a:cubicBezTo>
                  <a:pt x="31" y="32"/>
                  <a:pt x="27" y="35"/>
                  <a:pt x="23" y="37"/>
                </a:cubicBezTo>
                <a:cubicBezTo>
                  <a:pt x="22" y="38"/>
                  <a:pt x="20" y="38"/>
                  <a:pt x="19" y="39"/>
                </a:cubicBezTo>
                <a:cubicBezTo>
                  <a:pt x="15" y="41"/>
                  <a:pt x="19" y="39"/>
                  <a:pt x="20" y="38"/>
                </a:cubicBezTo>
                <a:cubicBezTo>
                  <a:pt x="25" y="33"/>
                  <a:pt x="32" y="30"/>
                  <a:pt x="37" y="25"/>
                </a:cubicBezTo>
                <a:cubicBezTo>
                  <a:pt x="38" y="24"/>
                  <a:pt x="38" y="24"/>
                  <a:pt x="39" y="23"/>
                </a:cubicBezTo>
                <a:close/>
                <a:moveTo>
                  <a:pt x="51" y="7"/>
                </a:moveTo>
                <a:cubicBezTo>
                  <a:pt x="51" y="9"/>
                  <a:pt x="52" y="11"/>
                  <a:pt x="52" y="13"/>
                </a:cubicBezTo>
                <a:cubicBezTo>
                  <a:pt x="52" y="13"/>
                  <a:pt x="52" y="13"/>
                  <a:pt x="52" y="13"/>
                </a:cubicBezTo>
                <a:cubicBezTo>
                  <a:pt x="48" y="15"/>
                  <a:pt x="44" y="18"/>
                  <a:pt x="41" y="21"/>
                </a:cubicBezTo>
                <a:cubicBezTo>
                  <a:pt x="36" y="24"/>
                  <a:pt x="32" y="27"/>
                  <a:pt x="27" y="30"/>
                </a:cubicBezTo>
                <a:cubicBezTo>
                  <a:pt x="24" y="31"/>
                  <a:pt x="21" y="33"/>
                  <a:pt x="18" y="35"/>
                </a:cubicBezTo>
                <a:cubicBezTo>
                  <a:pt x="19" y="34"/>
                  <a:pt x="20" y="33"/>
                  <a:pt x="21" y="32"/>
                </a:cubicBezTo>
                <a:cubicBezTo>
                  <a:pt x="31" y="24"/>
                  <a:pt x="43" y="18"/>
                  <a:pt x="51" y="7"/>
                </a:cubicBezTo>
                <a:close/>
                <a:moveTo>
                  <a:pt x="31" y="24"/>
                </a:moveTo>
                <a:cubicBezTo>
                  <a:pt x="35" y="21"/>
                  <a:pt x="38" y="18"/>
                  <a:pt x="41" y="15"/>
                </a:cubicBezTo>
                <a:cubicBezTo>
                  <a:pt x="44" y="13"/>
                  <a:pt x="48" y="10"/>
                  <a:pt x="49" y="8"/>
                </a:cubicBezTo>
                <a:cubicBezTo>
                  <a:pt x="45" y="14"/>
                  <a:pt x="38" y="19"/>
                  <a:pt x="31" y="24"/>
                </a:cubicBezTo>
                <a:close/>
                <a:moveTo>
                  <a:pt x="48" y="26"/>
                </a:moveTo>
                <a:cubicBezTo>
                  <a:pt x="44" y="30"/>
                  <a:pt x="39" y="32"/>
                  <a:pt x="35" y="35"/>
                </a:cubicBezTo>
                <a:cubicBezTo>
                  <a:pt x="32" y="37"/>
                  <a:pt x="29" y="39"/>
                  <a:pt x="26" y="40"/>
                </a:cubicBezTo>
                <a:cubicBezTo>
                  <a:pt x="24" y="42"/>
                  <a:pt x="20" y="43"/>
                  <a:pt x="19" y="44"/>
                </a:cubicBezTo>
                <a:cubicBezTo>
                  <a:pt x="24" y="40"/>
                  <a:pt x="29" y="35"/>
                  <a:pt x="35" y="31"/>
                </a:cubicBezTo>
                <a:cubicBezTo>
                  <a:pt x="41" y="27"/>
                  <a:pt x="46" y="23"/>
                  <a:pt x="51" y="19"/>
                </a:cubicBezTo>
                <a:cubicBezTo>
                  <a:pt x="50" y="21"/>
                  <a:pt x="49" y="24"/>
                  <a:pt x="48" y="26"/>
                </a:cubicBezTo>
                <a:close/>
                <a:moveTo>
                  <a:pt x="41" y="39"/>
                </a:moveTo>
                <a:cubicBezTo>
                  <a:pt x="37" y="42"/>
                  <a:pt x="34" y="45"/>
                  <a:pt x="30" y="47"/>
                </a:cubicBezTo>
                <a:cubicBezTo>
                  <a:pt x="29" y="48"/>
                  <a:pt x="29" y="48"/>
                  <a:pt x="28" y="49"/>
                </a:cubicBezTo>
                <a:cubicBezTo>
                  <a:pt x="30" y="47"/>
                  <a:pt x="32" y="45"/>
                  <a:pt x="35" y="43"/>
                </a:cubicBezTo>
                <a:cubicBezTo>
                  <a:pt x="37" y="41"/>
                  <a:pt x="40" y="39"/>
                  <a:pt x="42" y="37"/>
                </a:cubicBezTo>
                <a:cubicBezTo>
                  <a:pt x="41" y="38"/>
                  <a:pt x="41" y="38"/>
                  <a:pt x="41" y="39"/>
                </a:cubicBezTo>
                <a:close/>
                <a:moveTo>
                  <a:pt x="43" y="35"/>
                </a:moveTo>
                <a:cubicBezTo>
                  <a:pt x="43" y="35"/>
                  <a:pt x="43" y="35"/>
                  <a:pt x="43" y="35"/>
                </a:cubicBezTo>
                <a:cubicBezTo>
                  <a:pt x="43" y="35"/>
                  <a:pt x="43" y="35"/>
                  <a:pt x="42" y="36"/>
                </a:cubicBezTo>
                <a:cubicBezTo>
                  <a:pt x="40" y="38"/>
                  <a:pt x="37" y="40"/>
                  <a:pt x="35" y="42"/>
                </a:cubicBezTo>
                <a:cubicBezTo>
                  <a:pt x="32" y="44"/>
                  <a:pt x="29" y="46"/>
                  <a:pt x="27" y="48"/>
                </a:cubicBezTo>
                <a:cubicBezTo>
                  <a:pt x="25" y="49"/>
                  <a:pt x="23" y="49"/>
                  <a:pt x="21" y="50"/>
                </a:cubicBezTo>
                <a:cubicBezTo>
                  <a:pt x="23" y="50"/>
                  <a:pt x="25" y="48"/>
                  <a:pt x="26" y="47"/>
                </a:cubicBezTo>
                <a:cubicBezTo>
                  <a:pt x="33" y="42"/>
                  <a:pt x="40" y="38"/>
                  <a:pt x="45" y="32"/>
                </a:cubicBezTo>
                <a:cubicBezTo>
                  <a:pt x="44" y="33"/>
                  <a:pt x="44" y="34"/>
                  <a:pt x="43" y="35"/>
                </a:cubicBezTo>
                <a:close/>
                <a:moveTo>
                  <a:pt x="46" y="30"/>
                </a:moveTo>
                <a:cubicBezTo>
                  <a:pt x="46" y="30"/>
                  <a:pt x="46" y="30"/>
                  <a:pt x="45" y="30"/>
                </a:cubicBezTo>
                <a:cubicBezTo>
                  <a:pt x="41" y="34"/>
                  <a:pt x="36" y="38"/>
                  <a:pt x="31" y="41"/>
                </a:cubicBezTo>
                <a:cubicBezTo>
                  <a:pt x="29" y="43"/>
                  <a:pt x="26" y="45"/>
                  <a:pt x="24" y="46"/>
                </a:cubicBezTo>
                <a:cubicBezTo>
                  <a:pt x="24" y="46"/>
                  <a:pt x="19" y="48"/>
                  <a:pt x="19" y="48"/>
                </a:cubicBezTo>
                <a:cubicBezTo>
                  <a:pt x="21" y="46"/>
                  <a:pt x="22" y="45"/>
                  <a:pt x="23" y="44"/>
                </a:cubicBezTo>
                <a:cubicBezTo>
                  <a:pt x="31" y="38"/>
                  <a:pt x="40" y="35"/>
                  <a:pt x="47" y="28"/>
                </a:cubicBezTo>
                <a:cubicBezTo>
                  <a:pt x="47" y="29"/>
                  <a:pt x="46" y="30"/>
                  <a:pt x="46" y="30"/>
                </a:cubicBezTo>
                <a:close/>
                <a:moveTo>
                  <a:pt x="50" y="7"/>
                </a:moveTo>
                <a:cubicBezTo>
                  <a:pt x="43" y="12"/>
                  <a:pt x="37" y="18"/>
                  <a:pt x="30" y="24"/>
                </a:cubicBezTo>
                <a:cubicBezTo>
                  <a:pt x="27" y="27"/>
                  <a:pt x="23" y="30"/>
                  <a:pt x="19" y="32"/>
                </a:cubicBezTo>
                <a:cubicBezTo>
                  <a:pt x="17" y="33"/>
                  <a:pt x="15" y="34"/>
                  <a:pt x="13" y="35"/>
                </a:cubicBezTo>
                <a:cubicBezTo>
                  <a:pt x="14" y="35"/>
                  <a:pt x="16" y="32"/>
                  <a:pt x="17" y="31"/>
                </a:cubicBezTo>
                <a:cubicBezTo>
                  <a:pt x="17" y="31"/>
                  <a:pt x="17" y="31"/>
                  <a:pt x="17" y="31"/>
                </a:cubicBezTo>
                <a:cubicBezTo>
                  <a:pt x="19" y="30"/>
                  <a:pt x="21" y="28"/>
                  <a:pt x="22" y="27"/>
                </a:cubicBezTo>
                <a:cubicBezTo>
                  <a:pt x="27" y="23"/>
                  <a:pt x="32" y="20"/>
                  <a:pt x="36" y="17"/>
                </a:cubicBezTo>
                <a:cubicBezTo>
                  <a:pt x="41" y="14"/>
                  <a:pt x="46" y="10"/>
                  <a:pt x="48" y="5"/>
                </a:cubicBezTo>
                <a:cubicBezTo>
                  <a:pt x="49" y="5"/>
                  <a:pt x="49" y="6"/>
                  <a:pt x="50" y="7"/>
                </a:cubicBezTo>
                <a:close/>
                <a:moveTo>
                  <a:pt x="12" y="34"/>
                </a:moveTo>
                <a:cubicBezTo>
                  <a:pt x="12" y="34"/>
                  <a:pt x="13" y="34"/>
                  <a:pt x="14" y="33"/>
                </a:cubicBezTo>
                <a:cubicBezTo>
                  <a:pt x="13" y="34"/>
                  <a:pt x="13" y="34"/>
                  <a:pt x="12" y="35"/>
                </a:cubicBezTo>
                <a:cubicBezTo>
                  <a:pt x="12" y="35"/>
                  <a:pt x="12" y="35"/>
                  <a:pt x="12" y="34"/>
                </a:cubicBezTo>
                <a:close/>
                <a:moveTo>
                  <a:pt x="10" y="30"/>
                </a:moveTo>
                <a:cubicBezTo>
                  <a:pt x="12" y="29"/>
                  <a:pt x="15" y="27"/>
                  <a:pt x="17" y="25"/>
                </a:cubicBezTo>
                <a:cubicBezTo>
                  <a:pt x="19" y="23"/>
                  <a:pt x="23" y="22"/>
                  <a:pt x="25" y="20"/>
                </a:cubicBezTo>
                <a:cubicBezTo>
                  <a:pt x="21" y="24"/>
                  <a:pt x="15" y="28"/>
                  <a:pt x="11" y="33"/>
                </a:cubicBezTo>
                <a:cubicBezTo>
                  <a:pt x="11" y="32"/>
                  <a:pt x="10" y="31"/>
                  <a:pt x="10" y="30"/>
                </a:cubicBezTo>
                <a:close/>
                <a:moveTo>
                  <a:pt x="8" y="27"/>
                </a:moveTo>
                <a:cubicBezTo>
                  <a:pt x="13" y="25"/>
                  <a:pt x="16" y="21"/>
                  <a:pt x="21" y="18"/>
                </a:cubicBezTo>
                <a:cubicBezTo>
                  <a:pt x="21" y="17"/>
                  <a:pt x="24" y="15"/>
                  <a:pt x="21" y="18"/>
                </a:cubicBezTo>
                <a:cubicBezTo>
                  <a:pt x="20" y="19"/>
                  <a:pt x="19" y="20"/>
                  <a:pt x="18" y="21"/>
                </a:cubicBezTo>
                <a:cubicBezTo>
                  <a:pt x="15" y="24"/>
                  <a:pt x="12" y="27"/>
                  <a:pt x="9" y="29"/>
                </a:cubicBezTo>
                <a:cubicBezTo>
                  <a:pt x="9" y="29"/>
                  <a:pt x="8" y="28"/>
                  <a:pt x="8" y="27"/>
                </a:cubicBezTo>
                <a:close/>
                <a:moveTo>
                  <a:pt x="7" y="23"/>
                </a:moveTo>
                <a:cubicBezTo>
                  <a:pt x="11" y="20"/>
                  <a:pt x="16" y="17"/>
                  <a:pt x="20" y="14"/>
                </a:cubicBezTo>
                <a:cubicBezTo>
                  <a:pt x="24" y="12"/>
                  <a:pt x="19" y="16"/>
                  <a:pt x="19" y="16"/>
                </a:cubicBezTo>
                <a:cubicBezTo>
                  <a:pt x="18" y="17"/>
                  <a:pt x="16" y="18"/>
                  <a:pt x="15" y="19"/>
                </a:cubicBezTo>
                <a:cubicBezTo>
                  <a:pt x="12" y="21"/>
                  <a:pt x="10" y="24"/>
                  <a:pt x="8" y="26"/>
                </a:cubicBezTo>
                <a:cubicBezTo>
                  <a:pt x="7" y="25"/>
                  <a:pt x="7" y="24"/>
                  <a:pt x="7" y="23"/>
                </a:cubicBezTo>
                <a:close/>
                <a:moveTo>
                  <a:pt x="6" y="19"/>
                </a:moveTo>
                <a:cubicBezTo>
                  <a:pt x="8" y="18"/>
                  <a:pt x="10" y="17"/>
                  <a:pt x="13" y="15"/>
                </a:cubicBezTo>
                <a:cubicBezTo>
                  <a:pt x="14" y="14"/>
                  <a:pt x="15" y="13"/>
                  <a:pt x="17" y="12"/>
                </a:cubicBezTo>
                <a:cubicBezTo>
                  <a:pt x="18" y="11"/>
                  <a:pt x="21" y="8"/>
                  <a:pt x="18" y="12"/>
                </a:cubicBezTo>
                <a:cubicBezTo>
                  <a:pt x="15" y="16"/>
                  <a:pt x="10" y="18"/>
                  <a:pt x="6" y="22"/>
                </a:cubicBezTo>
                <a:cubicBezTo>
                  <a:pt x="6" y="21"/>
                  <a:pt x="6" y="20"/>
                  <a:pt x="6" y="19"/>
                </a:cubicBezTo>
                <a:close/>
                <a:moveTo>
                  <a:pt x="5" y="12"/>
                </a:moveTo>
                <a:cubicBezTo>
                  <a:pt x="6" y="11"/>
                  <a:pt x="8" y="10"/>
                  <a:pt x="9" y="9"/>
                </a:cubicBezTo>
                <a:cubicBezTo>
                  <a:pt x="12" y="7"/>
                  <a:pt x="16" y="4"/>
                  <a:pt x="12" y="9"/>
                </a:cubicBezTo>
                <a:cubicBezTo>
                  <a:pt x="10" y="11"/>
                  <a:pt x="7" y="13"/>
                  <a:pt x="5" y="15"/>
                </a:cubicBezTo>
                <a:cubicBezTo>
                  <a:pt x="5" y="14"/>
                  <a:pt x="5" y="13"/>
                  <a:pt x="5" y="12"/>
                </a:cubicBezTo>
                <a:close/>
                <a:moveTo>
                  <a:pt x="5" y="18"/>
                </a:moveTo>
                <a:cubicBezTo>
                  <a:pt x="5" y="17"/>
                  <a:pt x="5" y="17"/>
                  <a:pt x="5" y="16"/>
                </a:cubicBezTo>
                <a:cubicBezTo>
                  <a:pt x="9" y="14"/>
                  <a:pt x="12" y="11"/>
                  <a:pt x="16" y="8"/>
                </a:cubicBezTo>
                <a:cubicBezTo>
                  <a:pt x="19" y="6"/>
                  <a:pt x="13" y="12"/>
                  <a:pt x="13" y="12"/>
                </a:cubicBezTo>
                <a:cubicBezTo>
                  <a:pt x="10" y="15"/>
                  <a:pt x="8" y="17"/>
                  <a:pt x="5" y="18"/>
                </a:cubicBezTo>
                <a:cubicBezTo>
                  <a:pt x="5" y="18"/>
                  <a:pt x="5" y="18"/>
                  <a:pt x="5" y="18"/>
                </a:cubicBezTo>
                <a:close/>
                <a:moveTo>
                  <a:pt x="22" y="12"/>
                </a:moveTo>
                <a:cubicBezTo>
                  <a:pt x="20" y="14"/>
                  <a:pt x="17" y="15"/>
                  <a:pt x="15" y="17"/>
                </a:cubicBezTo>
                <a:cubicBezTo>
                  <a:pt x="12" y="18"/>
                  <a:pt x="9" y="20"/>
                  <a:pt x="7" y="23"/>
                </a:cubicBezTo>
                <a:cubicBezTo>
                  <a:pt x="7" y="23"/>
                  <a:pt x="7" y="23"/>
                  <a:pt x="7" y="23"/>
                </a:cubicBezTo>
                <a:cubicBezTo>
                  <a:pt x="11" y="18"/>
                  <a:pt x="17" y="15"/>
                  <a:pt x="21" y="10"/>
                </a:cubicBezTo>
                <a:cubicBezTo>
                  <a:pt x="21" y="11"/>
                  <a:pt x="22" y="11"/>
                  <a:pt x="22" y="12"/>
                </a:cubicBezTo>
                <a:close/>
                <a:moveTo>
                  <a:pt x="24" y="16"/>
                </a:moveTo>
                <a:cubicBezTo>
                  <a:pt x="19" y="17"/>
                  <a:pt x="15" y="22"/>
                  <a:pt x="11" y="25"/>
                </a:cubicBezTo>
                <a:cubicBezTo>
                  <a:pt x="10" y="25"/>
                  <a:pt x="7" y="27"/>
                  <a:pt x="10" y="24"/>
                </a:cubicBezTo>
                <a:cubicBezTo>
                  <a:pt x="11" y="23"/>
                  <a:pt x="13" y="22"/>
                  <a:pt x="14" y="21"/>
                </a:cubicBezTo>
                <a:cubicBezTo>
                  <a:pt x="17" y="18"/>
                  <a:pt x="20" y="16"/>
                  <a:pt x="23" y="13"/>
                </a:cubicBezTo>
                <a:cubicBezTo>
                  <a:pt x="23" y="14"/>
                  <a:pt x="23" y="15"/>
                  <a:pt x="24" y="16"/>
                </a:cubicBezTo>
                <a:close/>
                <a:moveTo>
                  <a:pt x="25" y="19"/>
                </a:moveTo>
                <a:cubicBezTo>
                  <a:pt x="20" y="22"/>
                  <a:pt x="16" y="26"/>
                  <a:pt x="11" y="29"/>
                </a:cubicBezTo>
                <a:cubicBezTo>
                  <a:pt x="15" y="26"/>
                  <a:pt x="20" y="20"/>
                  <a:pt x="24" y="16"/>
                </a:cubicBezTo>
                <a:cubicBezTo>
                  <a:pt x="24" y="17"/>
                  <a:pt x="25" y="18"/>
                  <a:pt x="25" y="19"/>
                </a:cubicBezTo>
                <a:close/>
                <a:moveTo>
                  <a:pt x="26" y="20"/>
                </a:moveTo>
                <a:cubicBezTo>
                  <a:pt x="26" y="21"/>
                  <a:pt x="26" y="21"/>
                  <a:pt x="27" y="21"/>
                </a:cubicBezTo>
                <a:cubicBezTo>
                  <a:pt x="27" y="21"/>
                  <a:pt x="27" y="21"/>
                  <a:pt x="27" y="21"/>
                </a:cubicBezTo>
                <a:cubicBezTo>
                  <a:pt x="26" y="22"/>
                  <a:pt x="25" y="23"/>
                  <a:pt x="24" y="24"/>
                </a:cubicBezTo>
                <a:cubicBezTo>
                  <a:pt x="23" y="24"/>
                  <a:pt x="23" y="25"/>
                  <a:pt x="22" y="26"/>
                </a:cubicBezTo>
                <a:cubicBezTo>
                  <a:pt x="20" y="28"/>
                  <a:pt x="18" y="29"/>
                  <a:pt x="16" y="31"/>
                </a:cubicBezTo>
                <a:cubicBezTo>
                  <a:pt x="15" y="31"/>
                  <a:pt x="15" y="32"/>
                  <a:pt x="14" y="32"/>
                </a:cubicBezTo>
                <a:cubicBezTo>
                  <a:pt x="13" y="33"/>
                  <a:pt x="11" y="35"/>
                  <a:pt x="13" y="32"/>
                </a:cubicBezTo>
                <a:cubicBezTo>
                  <a:pt x="17" y="28"/>
                  <a:pt x="22" y="24"/>
                  <a:pt x="25" y="20"/>
                </a:cubicBezTo>
                <a:cubicBezTo>
                  <a:pt x="26" y="20"/>
                  <a:pt x="26" y="20"/>
                  <a:pt x="26" y="20"/>
                </a:cubicBezTo>
                <a:close/>
                <a:moveTo>
                  <a:pt x="31" y="16"/>
                </a:moveTo>
                <a:cubicBezTo>
                  <a:pt x="34" y="14"/>
                  <a:pt x="37" y="12"/>
                  <a:pt x="40" y="10"/>
                </a:cubicBezTo>
                <a:cubicBezTo>
                  <a:pt x="39" y="12"/>
                  <a:pt x="37" y="13"/>
                  <a:pt x="35" y="14"/>
                </a:cubicBezTo>
                <a:cubicBezTo>
                  <a:pt x="34" y="15"/>
                  <a:pt x="32" y="17"/>
                  <a:pt x="31" y="18"/>
                </a:cubicBezTo>
                <a:cubicBezTo>
                  <a:pt x="31" y="17"/>
                  <a:pt x="31" y="17"/>
                  <a:pt x="31" y="16"/>
                </a:cubicBezTo>
                <a:close/>
                <a:moveTo>
                  <a:pt x="28" y="22"/>
                </a:moveTo>
                <a:cubicBezTo>
                  <a:pt x="28" y="22"/>
                  <a:pt x="28" y="22"/>
                  <a:pt x="28" y="22"/>
                </a:cubicBezTo>
                <a:cubicBezTo>
                  <a:pt x="27" y="22"/>
                  <a:pt x="27" y="22"/>
                  <a:pt x="27" y="22"/>
                </a:cubicBezTo>
                <a:cubicBezTo>
                  <a:pt x="27" y="22"/>
                  <a:pt x="27" y="22"/>
                  <a:pt x="28" y="22"/>
                </a:cubicBezTo>
                <a:close/>
                <a:moveTo>
                  <a:pt x="30" y="20"/>
                </a:moveTo>
                <a:cubicBezTo>
                  <a:pt x="32" y="18"/>
                  <a:pt x="34" y="16"/>
                  <a:pt x="36" y="15"/>
                </a:cubicBezTo>
                <a:cubicBezTo>
                  <a:pt x="38" y="14"/>
                  <a:pt x="40" y="12"/>
                  <a:pt x="42" y="10"/>
                </a:cubicBezTo>
                <a:cubicBezTo>
                  <a:pt x="42" y="9"/>
                  <a:pt x="44" y="8"/>
                  <a:pt x="45" y="6"/>
                </a:cubicBezTo>
                <a:cubicBezTo>
                  <a:pt x="46" y="6"/>
                  <a:pt x="46" y="6"/>
                  <a:pt x="47" y="5"/>
                </a:cubicBezTo>
                <a:cubicBezTo>
                  <a:pt x="47" y="6"/>
                  <a:pt x="47" y="6"/>
                  <a:pt x="46" y="7"/>
                </a:cubicBezTo>
                <a:cubicBezTo>
                  <a:pt x="45" y="8"/>
                  <a:pt x="44" y="10"/>
                  <a:pt x="43" y="11"/>
                </a:cubicBezTo>
                <a:cubicBezTo>
                  <a:pt x="41" y="13"/>
                  <a:pt x="38" y="15"/>
                  <a:pt x="36" y="16"/>
                </a:cubicBezTo>
                <a:cubicBezTo>
                  <a:pt x="34" y="18"/>
                  <a:pt x="31" y="19"/>
                  <a:pt x="29" y="21"/>
                </a:cubicBezTo>
                <a:cubicBezTo>
                  <a:pt x="29" y="20"/>
                  <a:pt x="30" y="20"/>
                  <a:pt x="30" y="20"/>
                </a:cubicBezTo>
                <a:close/>
                <a:moveTo>
                  <a:pt x="43" y="6"/>
                </a:moveTo>
                <a:cubicBezTo>
                  <a:pt x="44" y="5"/>
                  <a:pt x="45" y="4"/>
                  <a:pt x="46" y="5"/>
                </a:cubicBezTo>
                <a:cubicBezTo>
                  <a:pt x="45" y="6"/>
                  <a:pt x="44" y="6"/>
                  <a:pt x="43" y="7"/>
                </a:cubicBezTo>
                <a:cubicBezTo>
                  <a:pt x="40" y="9"/>
                  <a:pt x="38" y="11"/>
                  <a:pt x="35" y="13"/>
                </a:cubicBezTo>
                <a:cubicBezTo>
                  <a:pt x="34" y="14"/>
                  <a:pt x="33" y="14"/>
                  <a:pt x="32" y="15"/>
                </a:cubicBezTo>
                <a:cubicBezTo>
                  <a:pt x="33" y="15"/>
                  <a:pt x="33" y="14"/>
                  <a:pt x="34" y="13"/>
                </a:cubicBezTo>
                <a:cubicBezTo>
                  <a:pt x="36" y="10"/>
                  <a:pt x="40" y="8"/>
                  <a:pt x="43" y="6"/>
                </a:cubicBezTo>
                <a:close/>
                <a:moveTo>
                  <a:pt x="41" y="6"/>
                </a:moveTo>
                <a:cubicBezTo>
                  <a:pt x="38" y="7"/>
                  <a:pt x="36" y="10"/>
                  <a:pt x="34" y="12"/>
                </a:cubicBezTo>
                <a:cubicBezTo>
                  <a:pt x="36" y="9"/>
                  <a:pt x="38" y="7"/>
                  <a:pt x="41" y="6"/>
                </a:cubicBezTo>
                <a:close/>
                <a:moveTo>
                  <a:pt x="20" y="9"/>
                </a:moveTo>
                <a:cubicBezTo>
                  <a:pt x="15" y="12"/>
                  <a:pt x="10" y="16"/>
                  <a:pt x="6" y="19"/>
                </a:cubicBezTo>
                <a:cubicBezTo>
                  <a:pt x="10" y="16"/>
                  <a:pt x="15" y="12"/>
                  <a:pt x="18" y="7"/>
                </a:cubicBezTo>
                <a:cubicBezTo>
                  <a:pt x="19" y="7"/>
                  <a:pt x="20" y="8"/>
                  <a:pt x="20" y="9"/>
                </a:cubicBezTo>
                <a:close/>
                <a:moveTo>
                  <a:pt x="18" y="6"/>
                </a:moveTo>
                <a:cubicBezTo>
                  <a:pt x="13" y="9"/>
                  <a:pt x="10" y="13"/>
                  <a:pt x="5" y="16"/>
                </a:cubicBezTo>
                <a:cubicBezTo>
                  <a:pt x="7" y="15"/>
                  <a:pt x="9" y="12"/>
                  <a:pt x="10" y="11"/>
                </a:cubicBezTo>
                <a:cubicBezTo>
                  <a:pt x="13" y="9"/>
                  <a:pt x="14" y="7"/>
                  <a:pt x="15" y="5"/>
                </a:cubicBezTo>
                <a:cubicBezTo>
                  <a:pt x="15" y="5"/>
                  <a:pt x="15" y="5"/>
                  <a:pt x="15" y="5"/>
                </a:cubicBezTo>
                <a:cubicBezTo>
                  <a:pt x="16" y="5"/>
                  <a:pt x="17" y="6"/>
                  <a:pt x="18" y="6"/>
                </a:cubicBezTo>
                <a:close/>
                <a:moveTo>
                  <a:pt x="14" y="5"/>
                </a:moveTo>
                <a:cubicBezTo>
                  <a:pt x="11" y="6"/>
                  <a:pt x="8" y="9"/>
                  <a:pt x="5" y="11"/>
                </a:cubicBezTo>
                <a:cubicBezTo>
                  <a:pt x="6" y="7"/>
                  <a:pt x="8" y="3"/>
                  <a:pt x="14" y="5"/>
                </a:cubicBezTo>
                <a:close/>
                <a:moveTo>
                  <a:pt x="13" y="36"/>
                </a:moveTo>
                <a:cubicBezTo>
                  <a:pt x="15" y="35"/>
                  <a:pt x="18" y="33"/>
                  <a:pt x="20" y="32"/>
                </a:cubicBezTo>
                <a:cubicBezTo>
                  <a:pt x="18" y="34"/>
                  <a:pt x="16" y="35"/>
                  <a:pt x="14" y="37"/>
                </a:cubicBezTo>
                <a:cubicBezTo>
                  <a:pt x="14" y="38"/>
                  <a:pt x="15" y="38"/>
                  <a:pt x="15" y="38"/>
                </a:cubicBezTo>
                <a:cubicBezTo>
                  <a:pt x="21" y="33"/>
                  <a:pt x="28" y="30"/>
                  <a:pt x="34" y="26"/>
                </a:cubicBezTo>
                <a:cubicBezTo>
                  <a:pt x="35" y="26"/>
                  <a:pt x="35" y="26"/>
                  <a:pt x="35" y="26"/>
                </a:cubicBezTo>
                <a:cubicBezTo>
                  <a:pt x="35" y="26"/>
                  <a:pt x="35" y="26"/>
                  <a:pt x="34" y="26"/>
                </a:cubicBezTo>
                <a:cubicBezTo>
                  <a:pt x="29" y="32"/>
                  <a:pt x="21" y="35"/>
                  <a:pt x="15" y="41"/>
                </a:cubicBezTo>
                <a:cubicBezTo>
                  <a:pt x="15" y="41"/>
                  <a:pt x="15" y="41"/>
                  <a:pt x="15" y="41"/>
                </a:cubicBezTo>
                <a:cubicBezTo>
                  <a:pt x="15" y="40"/>
                  <a:pt x="15" y="40"/>
                  <a:pt x="14" y="39"/>
                </a:cubicBezTo>
                <a:cubicBezTo>
                  <a:pt x="14" y="38"/>
                  <a:pt x="13" y="37"/>
                  <a:pt x="13"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57" name="Freeform 153"/>
          <p:cNvSpPr>
            <a:spLocks noEditPoints="1"/>
          </p:cNvSpPr>
          <p:nvPr/>
        </p:nvSpPr>
        <p:spPr bwMode="auto">
          <a:xfrm>
            <a:off x="1600200" y="4265613"/>
            <a:ext cx="206375" cy="239713"/>
          </a:xfrm>
          <a:custGeom>
            <a:gdLst>
              <a:gd fmla="*/ 16 w 55" name="T0"/>
              <a:gd fmla="*/ 2 h 64" name="T1"/>
              <a:gd fmla="*/ 25 w 55" name="T2"/>
              <a:gd fmla="*/ 63 h 64" name="T3"/>
              <a:gd fmla="*/ 55 w 55" name="T4"/>
              <a:gd fmla="*/ 10 h 64" name="T5"/>
              <a:gd fmla="*/ 26 w 55" name="T6"/>
              <a:gd fmla="*/ 60 h 64" name="T7"/>
              <a:gd fmla="*/ 30 w 55" name="T8"/>
              <a:gd fmla="*/ 51 h 64" name="T9"/>
              <a:gd fmla="*/ 35 w 55" name="T10"/>
              <a:gd fmla="*/ 47 h 64" name="T11"/>
              <a:gd fmla="*/ 37 w 55" name="T12"/>
              <a:gd fmla="*/ 45 h 64" name="T13"/>
              <a:gd fmla="*/ 24 w 55" name="T14"/>
              <a:gd fmla="*/ 56 h 64" name="T15"/>
              <a:gd fmla="*/ 24 w 55" name="T16"/>
              <a:gd fmla="*/ 56 h 64" name="T17"/>
              <a:gd fmla="*/ 21 w 55" name="T18"/>
              <a:gd fmla="*/ 51 h 64" name="T19"/>
              <a:gd fmla="*/ 34 w 55" name="T20"/>
              <a:gd fmla="*/ 41 h 64" name="T21"/>
              <a:gd fmla="*/ 36 w 55" name="T22"/>
              <a:gd fmla="*/ 35 h 64" name="T23"/>
              <a:gd fmla="*/ 15 w 55" name="T24"/>
              <a:gd fmla="*/ 41 h 64" name="T25"/>
              <a:gd fmla="*/ 17 w 55" name="T26"/>
              <a:gd fmla="*/ 45 h 64" name="T27"/>
              <a:gd fmla="*/ 51 w 55" name="T28"/>
              <a:gd fmla="*/ 14 h 64" name="T29"/>
              <a:gd fmla="*/ 34 w 55" name="T30"/>
              <a:gd fmla="*/ 30 h 64" name="T31"/>
              <a:gd fmla="*/ 37 w 55" name="T32"/>
              <a:gd fmla="*/ 25 h 64" name="T33"/>
              <a:gd fmla="*/ 52 w 55" name="T34"/>
              <a:gd fmla="*/ 13 h 64" name="T35"/>
              <a:gd fmla="*/ 21 w 55" name="T36"/>
              <a:gd fmla="*/ 32 h 64" name="T37"/>
              <a:gd fmla="*/ 49 w 55" name="T38"/>
              <a:gd fmla="*/ 8 h 64" name="T39"/>
              <a:gd fmla="*/ 26 w 55" name="T40"/>
              <a:gd fmla="*/ 41 h 64" name="T41"/>
              <a:gd fmla="*/ 48 w 55" name="T42"/>
              <a:gd fmla="*/ 26 h 64" name="T43"/>
              <a:gd fmla="*/ 35 w 55" name="T44"/>
              <a:gd fmla="*/ 43 h 64" name="T45"/>
              <a:gd fmla="*/ 43 w 55" name="T46"/>
              <a:gd fmla="*/ 35 h 64" name="T47"/>
              <a:gd fmla="*/ 21 w 55" name="T48"/>
              <a:gd fmla="*/ 50 h 64" name="T49"/>
              <a:gd fmla="*/ 46 w 55" name="T50"/>
              <a:gd fmla="*/ 30 h 64" name="T51"/>
              <a:gd fmla="*/ 19 w 55" name="T52"/>
              <a:gd fmla="*/ 48 h 64" name="T53"/>
              <a:gd fmla="*/ 50 w 55" name="T54"/>
              <a:gd fmla="*/ 7 h 64" name="T55"/>
              <a:gd fmla="*/ 16 w 55" name="T56"/>
              <a:gd fmla="*/ 32 h 64" name="T57"/>
              <a:gd fmla="*/ 48 w 55" name="T58"/>
              <a:gd fmla="*/ 5 h 64" name="T59"/>
              <a:gd fmla="*/ 12 w 55" name="T60"/>
              <a:gd fmla="*/ 35 h 64" name="T61"/>
              <a:gd fmla="*/ 24 w 55" name="T62"/>
              <a:gd fmla="*/ 20 h 64" name="T63"/>
              <a:gd fmla="*/ 20 w 55" name="T64"/>
              <a:gd fmla="*/ 18 h 64" name="T65"/>
              <a:gd fmla="*/ 8 w 55" name="T66"/>
              <a:gd fmla="*/ 27 h 64" name="T67"/>
              <a:gd fmla="*/ 15 w 55" name="T68"/>
              <a:gd fmla="*/ 19 h 64" name="T69"/>
              <a:gd fmla="*/ 13 w 55" name="T70"/>
              <a:gd fmla="*/ 15 h 64" name="T71"/>
              <a:gd fmla="*/ 5 w 55" name="T72"/>
              <a:gd fmla="*/ 20 h 64" name="T73"/>
              <a:gd fmla="*/ 5 w 55" name="T74"/>
              <a:gd fmla="*/ 15 h 64" name="T75"/>
              <a:gd fmla="*/ 16 w 55" name="T76"/>
              <a:gd fmla="*/ 8 h 64" name="T77"/>
              <a:gd fmla="*/ 22 w 55" name="T78"/>
              <a:gd fmla="*/ 13 h 64" name="T79"/>
              <a:gd fmla="*/ 20 w 55" name="T80"/>
              <a:gd fmla="*/ 10 h 64" name="T81"/>
              <a:gd fmla="*/ 10 w 55" name="T82"/>
              <a:gd fmla="*/ 25 h 64" name="T83"/>
              <a:gd fmla="*/ 25 w 55" name="T84"/>
              <a:gd fmla="*/ 19 h 64" name="T85"/>
              <a:gd fmla="*/ 25 w 55" name="T86"/>
              <a:gd fmla="*/ 20 h 64" name="T87"/>
              <a:gd fmla="*/ 22 w 55" name="T88"/>
              <a:gd fmla="*/ 26 h 64" name="T89"/>
              <a:gd fmla="*/ 25 w 55" name="T90"/>
              <a:gd fmla="*/ 20 h 64" name="T91"/>
              <a:gd fmla="*/ 35 w 55" name="T92"/>
              <a:gd fmla="*/ 15 h 64" name="T93"/>
              <a:gd fmla="*/ 28 w 55" name="T94"/>
              <a:gd fmla="*/ 22 h 64" name="T95"/>
              <a:gd fmla="*/ 36 w 55" name="T96"/>
              <a:gd fmla="*/ 15 h 64" name="T97"/>
              <a:gd fmla="*/ 46 w 55" name="T98"/>
              <a:gd fmla="*/ 7 h 64" name="T99"/>
              <a:gd fmla="*/ 30 w 55" name="T100"/>
              <a:gd fmla="*/ 20 h 64" name="T101"/>
              <a:gd fmla="*/ 35 w 55" name="T102"/>
              <a:gd fmla="*/ 13 h 64" name="T103"/>
              <a:gd fmla="*/ 40 w 55" name="T104"/>
              <a:gd fmla="*/ 6 h 64" name="T105"/>
              <a:gd fmla="*/ 5 w 55" name="T106"/>
              <a:gd fmla="*/ 19 h 64" name="T107"/>
              <a:gd fmla="*/ 5 w 55" name="T108"/>
              <a:gd fmla="*/ 16 h 64" name="T109"/>
              <a:gd fmla="*/ 18 w 55" name="T110"/>
              <a:gd fmla="*/ 7 h 64" name="T111"/>
              <a:gd fmla="*/ 13 w 55" name="T112"/>
              <a:gd fmla="*/ 36 h 64" name="T113"/>
              <a:gd fmla="*/ 34 w 55" name="T114"/>
              <a:gd fmla="*/ 26 h 64" name="T115"/>
              <a:gd fmla="*/ 15 w 55" name="T116"/>
              <a:gd fmla="*/ 41 h 6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4" w="55">
                <a:moveTo>
                  <a:pt x="55" y="10"/>
                </a:moveTo>
                <a:cubicBezTo>
                  <a:pt x="54" y="4"/>
                  <a:pt x="48" y="1"/>
                  <a:pt x="43" y="2"/>
                </a:cubicBezTo>
                <a:cubicBezTo>
                  <a:pt x="35" y="4"/>
                  <a:pt x="31" y="11"/>
                  <a:pt x="27" y="18"/>
                </a:cubicBezTo>
                <a:cubicBezTo>
                  <a:pt x="25" y="12"/>
                  <a:pt x="22" y="5"/>
                  <a:pt x="16" y="2"/>
                </a:cubicBezTo>
                <a:cubicBezTo>
                  <a:pt x="10" y="0"/>
                  <a:pt x="4" y="3"/>
                  <a:pt x="2" y="9"/>
                </a:cubicBezTo>
                <a:cubicBezTo>
                  <a:pt x="0" y="16"/>
                  <a:pt x="3" y="24"/>
                  <a:pt x="6" y="31"/>
                </a:cubicBezTo>
                <a:cubicBezTo>
                  <a:pt x="12" y="42"/>
                  <a:pt x="18" y="52"/>
                  <a:pt x="25" y="63"/>
                </a:cubicBezTo>
                <a:cubicBezTo>
                  <a:pt x="25" y="63"/>
                  <a:pt x="25" y="63"/>
                  <a:pt x="25" y="63"/>
                </a:cubicBezTo>
                <a:cubicBezTo>
                  <a:pt x="26" y="64"/>
                  <a:pt x="27" y="64"/>
                  <a:pt x="27" y="63"/>
                </a:cubicBezTo>
                <a:cubicBezTo>
                  <a:pt x="27" y="63"/>
                  <a:pt x="28" y="63"/>
                  <a:pt x="28" y="63"/>
                </a:cubicBezTo>
                <a:cubicBezTo>
                  <a:pt x="35" y="53"/>
                  <a:pt x="43" y="42"/>
                  <a:pt x="49" y="31"/>
                </a:cubicBezTo>
                <a:cubicBezTo>
                  <a:pt x="52" y="25"/>
                  <a:pt x="55" y="17"/>
                  <a:pt x="55" y="10"/>
                </a:cubicBezTo>
                <a:close/>
                <a:moveTo>
                  <a:pt x="26" y="60"/>
                </a:moveTo>
                <a:cubicBezTo>
                  <a:pt x="26" y="59"/>
                  <a:pt x="26" y="59"/>
                  <a:pt x="26" y="59"/>
                </a:cubicBezTo>
                <a:cubicBezTo>
                  <a:pt x="27" y="58"/>
                  <a:pt x="29" y="56"/>
                  <a:pt x="30" y="55"/>
                </a:cubicBezTo>
                <a:cubicBezTo>
                  <a:pt x="29" y="57"/>
                  <a:pt x="28" y="58"/>
                  <a:pt x="26" y="60"/>
                </a:cubicBezTo>
                <a:close/>
                <a:moveTo>
                  <a:pt x="24" y="56"/>
                </a:moveTo>
                <a:cubicBezTo>
                  <a:pt x="25" y="56"/>
                  <a:pt x="26" y="54"/>
                  <a:pt x="26" y="54"/>
                </a:cubicBezTo>
                <a:cubicBezTo>
                  <a:pt x="28" y="53"/>
                  <a:pt x="29" y="52"/>
                  <a:pt x="30" y="51"/>
                </a:cubicBezTo>
                <a:cubicBezTo>
                  <a:pt x="30" y="51"/>
                  <a:pt x="30" y="51"/>
                  <a:pt x="30" y="51"/>
                </a:cubicBezTo>
                <a:cubicBezTo>
                  <a:pt x="28" y="52"/>
                  <a:pt x="27" y="54"/>
                  <a:pt x="25" y="56"/>
                </a:cubicBezTo>
                <a:cubicBezTo>
                  <a:pt x="25" y="56"/>
                  <a:pt x="24" y="56"/>
                  <a:pt x="24" y="56"/>
                </a:cubicBezTo>
                <a:cubicBezTo>
                  <a:pt x="24" y="56"/>
                  <a:pt x="24" y="56"/>
                  <a:pt x="24" y="56"/>
                </a:cubicBezTo>
                <a:close/>
                <a:moveTo>
                  <a:pt x="35" y="47"/>
                </a:moveTo>
                <a:cubicBezTo>
                  <a:pt x="32" y="50"/>
                  <a:pt x="29" y="55"/>
                  <a:pt x="26" y="59"/>
                </a:cubicBezTo>
                <a:cubicBezTo>
                  <a:pt x="25" y="58"/>
                  <a:pt x="25" y="57"/>
                  <a:pt x="24" y="57"/>
                </a:cubicBezTo>
                <a:cubicBezTo>
                  <a:pt x="28" y="54"/>
                  <a:pt x="31" y="50"/>
                  <a:pt x="35" y="47"/>
                </a:cubicBezTo>
                <a:close/>
                <a:moveTo>
                  <a:pt x="37" y="45"/>
                </a:moveTo>
                <a:cubicBezTo>
                  <a:pt x="36" y="46"/>
                  <a:pt x="36" y="46"/>
                  <a:pt x="35" y="46"/>
                </a:cubicBezTo>
                <a:cubicBezTo>
                  <a:pt x="36" y="46"/>
                  <a:pt x="37" y="45"/>
                  <a:pt x="37" y="44"/>
                </a:cubicBezTo>
                <a:cubicBezTo>
                  <a:pt x="37" y="45"/>
                  <a:pt x="37" y="45"/>
                  <a:pt x="37" y="45"/>
                </a:cubicBezTo>
                <a:close/>
                <a:moveTo>
                  <a:pt x="24" y="56"/>
                </a:moveTo>
                <a:cubicBezTo>
                  <a:pt x="23" y="55"/>
                  <a:pt x="23" y="54"/>
                  <a:pt x="22" y="53"/>
                </a:cubicBezTo>
                <a:cubicBezTo>
                  <a:pt x="28" y="50"/>
                  <a:pt x="34" y="46"/>
                  <a:pt x="39" y="41"/>
                </a:cubicBezTo>
                <a:cubicBezTo>
                  <a:pt x="39" y="41"/>
                  <a:pt x="39" y="42"/>
                  <a:pt x="39" y="42"/>
                </a:cubicBezTo>
                <a:cubicBezTo>
                  <a:pt x="34" y="46"/>
                  <a:pt x="29" y="51"/>
                  <a:pt x="24" y="56"/>
                </a:cubicBezTo>
                <a:close/>
                <a:moveTo>
                  <a:pt x="21" y="51"/>
                </a:moveTo>
                <a:cubicBezTo>
                  <a:pt x="24" y="50"/>
                  <a:pt x="26" y="49"/>
                  <a:pt x="29" y="47"/>
                </a:cubicBezTo>
                <a:cubicBezTo>
                  <a:pt x="26" y="49"/>
                  <a:pt x="24" y="51"/>
                  <a:pt x="22" y="53"/>
                </a:cubicBezTo>
                <a:cubicBezTo>
                  <a:pt x="22" y="52"/>
                  <a:pt x="21" y="52"/>
                  <a:pt x="21" y="51"/>
                </a:cubicBezTo>
                <a:close/>
                <a:moveTo>
                  <a:pt x="19" y="48"/>
                </a:moveTo>
                <a:cubicBezTo>
                  <a:pt x="28" y="46"/>
                  <a:pt x="35" y="39"/>
                  <a:pt x="42" y="34"/>
                </a:cubicBezTo>
                <a:cubicBezTo>
                  <a:pt x="42" y="34"/>
                  <a:pt x="42" y="34"/>
                  <a:pt x="42" y="34"/>
                </a:cubicBezTo>
                <a:cubicBezTo>
                  <a:pt x="40" y="36"/>
                  <a:pt x="37" y="39"/>
                  <a:pt x="34" y="41"/>
                </a:cubicBezTo>
                <a:cubicBezTo>
                  <a:pt x="29" y="44"/>
                  <a:pt x="25" y="47"/>
                  <a:pt x="21" y="50"/>
                </a:cubicBezTo>
                <a:cubicBezTo>
                  <a:pt x="20" y="50"/>
                  <a:pt x="20" y="49"/>
                  <a:pt x="19" y="48"/>
                </a:cubicBezTo>
                <a:close/>
                <a:moveTo>
                  <a:pt x="18" y="46"/>
                </a:moveTo>
                <a:cubicBezTo>
                  <a:pt x="24" y="43"/>
                  <a:pt x="30" y="39"/>
                  <a:pt x="36" y="35"/>
                </a:cubicBezTo>
                <a:cubicBezTo>
                  <a:pt x="38" y="34"/>
                  <a:pt x="40" y="33"/>
                  <a:pt x="42" y="32"/>
                </a:cubicBezTo>
                <a:cubicBezTo>
                  <a:pt x="34" y="37"/>
                  <a:pt x="25" y="41"/>
                  <a:pt x="19" y="47"/>
                </a:cubicBezTo>
                <a:cubicBezTo>
                  <a:pt x="18" y="47"/>
                  <a:pt x="18" y="46"/>
                  <a:pt x="18" y="46"/>
                </a:cubicBezTo>
                <a:close/>
                <a:moveTo>
                  <a:pt x="15" y="41"/>
                </a:moveTo>
                <a:cubicBezTo>
                  <a:pt x="15" y="42"/>
                  <a:pt x="16" y="42"/>
                  <a:pt x="16" y="42"/>
                </a:cubicBezTo>
                <a:cubicBezTo>
                  <a:pt x="22" y="39"/>
                  <a:pt x="28" y="35"/>
                  <a:pt x="34" y="31"/>
                </a:cubicBezTo>
                <a:cubicBezTo>
                  <a:pt x="34" y="31"/>
                  <a:pt x="34" y="31"/>
                  <a:pt x="33" y="32"/>
                </a:cubicBezTo>
                <a:cubicBezTo>
                  <a:pt x="28" y="36"/>
                  <a:pt x="22" y="40"/>
                  <a:pt x="17" y="45"/>
                </a:cubicBezTo>
                <a:cubicBezTo>
                  <a:pt x="17" y="44"/>
                  <a:pt x="16" y="43"/>
                  <a:pt x="15" y="41"/>
                </a:cubicBezTo>
                <a:close/>
                <a:moveTo>
                  <a:pt x="39" y="23"/>
                </a:moveTo>
                <a:cubicBezTo>
                  <a:pt x="42" y="21"/>
                  <a:pt x="46" y="17"/>
                  <a:pt x="50" y="15"/>
                </a:cubicBezTo>
                <a:cubicBezTo>
                  <a:pt x="50" y="15"/>
                  <a:pt x="51" y="15"/>
                  <a:pt x="51" y="14"/>
                </a:cubicBezTo>
                <a:cubicBezTo>
                  <a:pt x="51" y="14"/>
                  <a:pt x="51" y="14"/>
                  <a:pt x="52" y="14"/>
                </a:cubicBezTo>
                <a:cubicBezTo>
                  <a:pt x="52" y="15"/>
                  <a:pt x="51" y="16"/>
                  <a:pt x="51" y="17"/>
                </a:cubicBezTo>
                <a:cubicBezTo>
                  <a:pt x="51" y="17"/>
                  <a:pt x="51" y="17"/>
                  <a:pt x="51" y="18"/>
                </a:cubicBezTo>
                <a:cubicBezTo>
                  <a:pt x="45" y="21"/>
                  <a:pt x="40" y="27"/>
                  <a:pt x="34" y="30"/>
                </a:cubicBezTo>
                <a:cubicBezTo>
                  <a:pt x="30" y="32"/>
                  <a:pt x="27" y="35"/>
                  <a:pt x="23" y="37"/>
                </a:cubicBezTo>
                <a:cubicBezTo>
                  <a:pt x="22" y="38"/>
                  <a:pt x="20" y="39"/>
                  <a:pt x="18" y="39"/>
                </a:cubicBezTo>
                <a:cubicBezTo>
                  <a:pt x="15" y="41"/>
                  <a:pt x="19" y="39"/>
                  <a:pt x="19" y="38"/>
                </a:cubicBezTo>
                <a:cubicBezTo>
                  <a:pt x="25" y="34"/>
                  <a:pt x="32" y="30"/>
                  <a:pt x="37" y="25"/>
                </a:cubicBezTo>
                <a:cubicBezTo>
                  <a:pt x="38" y="24"/>
                  <a:pt x="38" y="24"/>
                  <a:pt x="39" y="23"/>
                </a:cubicBezTo>
                <a:close/>
                <a:moveTo>
                  <a:pt x="50" y="7"/>
                </a:moveTo>
                <a:cubicBezTo>
                  <a:pt x="51" y="9"/>
                  <a:pt x="52" y="11"/>
                  <a:pt x="52" y="13"/>
                </a:cubicBezTo>
                <a:cubicBezTo>
                  <a:pt x="52" y="13"/>
                  <a:pt x="52" y="13"/>
                  <a:pt x="52" y="13"/>
                </a:cubicBezTo>
                <a:cubicBezTo>
                  <a:pt x="48" y="15"/>
                  <a:pt x="44" y="18"/>
                  <a:pt x="40" y="21"/>
                </a:cubicBezTo>
                <a:cubicBezTo>
                  <a:pt x="36" y="24"/>
                  <a:pt x="32" y="27"/>
                  <a:pt x="27" y="30"/>
                </a:cubicBezTo>
                <a:cubicBezTo>
                  <a:pt x="24" y="31"/>
                  <a:pt x="21" y="33"/>
                  <a:pt x="18" y="35"/>
                </a:cubicBezTo>
                <a:cubicBezTo>
                  <a:pt x="19" y="34"/>
                  <a:pt x="20" y="33"/>
                  <a:pt x="21" y="32"/>
                </a:cubicBezTo>
                <a:cubicBezTo>
                  <a:pt x="31" y="24"/>
                  <a:pt x="43" y="18"/>
                  <a:pt x="50" y="7"/>
                </a:cubicBezTo>
                <a:close/>
                <a:moveTo>
                  <a:pt x="31" y="24"/>
                </a:moveTo>
                <a:cubicBezTo>
                  <a:pt x="35" y="21"/>
                  <a:pt x="38" y="18"/>
                  <a:pt x="41" y="16"/>
                </a:cubicBezTo>
                <a:cubicBezTo>
                  <a:pt x="44" y="13"/>
                  <a:pt x="47" y="10"/>
                  <a:pt x="49" y="8"/>
                </a:cubicBezTo>
                <a:cubicBezTo>
                  <a:pt x="45" y="15"/>
                  <a:pt x="38" y="19"/>
                  <a:pt x="31" y="24"/>
                </a:cubicBezTo>
                <a:close/>
                <a:moveTo>
                  <a:pt x="48" y="26"/>
                </a:moveTo>
                <a:cubicBezTo>
                  <a:pt x="44" y="30"/>
                  <a:pt x="39" y="32"/>
                  <a:pt x="35" y="35"/>
                </a:cubicBezTo>
                <a:cubicBezTo>
                  <a:pt x="32" y="37"/>
                  <a:pt x="29" y="39"/>
                  <a:pt x="26" y="41"/>
                </a:cubicBezTo>
                <a:cubicBezTo>
                  <a:pt x="24" y="42"/>
                  <a:pt x="20" y="43"/>
                  <a:pt x="19" y="45"/>
                </a:cubicBezTo>
                <a:cubicBezTo>
                  <a:pt x="24" y="40"/>
                  <a:pt x="29" y="35"/>
                  <a:pt x="35" y="31"/>
                </a:cubicBezTo>
                <a:cubicBezTo>
                  <a:pt x="40" y="28"/>
                  <a:pt x="45" y="23"/>
                  <a:pt x="51" y="19"/>
                </a:cubicBezTo>
                <a:cubicBezTo>
                  <a:pt x="50" y="21"/>
                  <a:pt x="49" y="24"/>
                  <a:pt x="48" y="26"/>
                </a:cubicBezTo>
                <a:close/>
                <a:moveTo>
                  <a:pt x="40" y="39"/>
                </a:moveTo>
                <a:cubicBezTo>
                  <a:pt x="37" y="42"/>
                  <a:pt x="34" y="45"/>
                  <a:pt x="30" y="47"/>
                </a:cubicBezTo>
                <a:cubicBezTo>
                  <a:pt x="29" y="48"/>
                  <a:pt x="28" y="48"/>
                  <a:pt x="28" y="49"/>
                </a:cubicBezTo>
                <a:cubicBezTo>
                  <a:pt x="30" y="47"/>
                  <a:pt x="32" y="45"/>
                  <a:pt x="35" y="43"/>
                </a:cubicBezTo>
                <a:cubicBezTo>
                  <a:pt x="37" y="41"/>
                  <a:pt x="39" y="39"/>
                  <a:pt x="42" y="37"/>
                </a:cubicBezTo>
                <a:cubicBezTo>
                  <a:pt x="41" y="38"/>
                  <a:pt x="41" y="39"/>
                  <a:pt x="40" y="39"/>
                </a:cubicBezTo>
                <a:close/>
                <a:moveTo>
                  <a:pt x="43" y="35"/>
                </a:moveTo>
                <a:cubicBezTo>
                  <a:pt x="43" y="35"/>
                  <a:pt x="43" y="35"/>
                  <a:pt x="43" y="35"/>
                </a:cubicBezTo>
                <a:cubicBezTo>
                  <a:pt x="43" y="35"/>
                  <a:pt x="42" y="35"/>
                  <a:pt x="42" y="36"/>
                </a:cubicBezTo>
                <a:cubicBezTo>
                  <a:pt x="39" y="38"/>
                  <a:pt x="37" y="40"/>
                  <a:pt x="34" y="42"/>
                </a:cubicBezTo>
                <a:cubicBezTo>
                  <a:pt x="32" y="44"/>
                  <a:pt x="29" y="46"/>
                  <a:pt x="26" y="48"/>
                </a:cubicBezTo>
                <a:cubicBezTo>
                  <a:pt x="25" y="49"/>
                  <a:pt x="23" y="50"/>
                  <a:pt x="21" y="50"/>
                </a:cubicBezTo>
                <a:cubicBezTo>
                  <a:pt x="22" y="50"/>
                  <a:pt x="25" y="48"/>
                  <a:pt x="26" y="47"/>
                </a:cubicBezTo>
                <a:cubicBezTo>
                  <a:pt x="33" y="43"/>
                  <a:pt x="39" y="38"/>
                  <a:pt x="45" y="32"/>
                </a:cubicBezTo>
                <a:cubicBezTo>
                  <a:pt x="44" y="33"/>
                  <a:pt x="44" y="34"/>
                  <a:pt x="43" y="35"/>
                </a:cubicBezTo>
                <a:close/>
                <a:moveTo>
                  <a:pt x="46" y="30"/>
                </a:moveTo>
                <a:cubicBezTo>
                  <a:pt x="46" y="30"/>
                  <a:pt x="45" y="30"/>
                  <a:pt x="45" y="30"/>
                </a:cubicBezTo>
                <a:cubicBezTo>
                  <a:pt x="41" y="34"/>
                  <a:pt x="36" y="38"/>
                  <a:pt x="31" y="42"/>
                </a:cubicBezTo>
                <a:cubicBezTo>
                  <a:pt x="29" y="43"/>
                  <a:pt x="26" y="45"/>
                  <a:pt x="24" y="46"/>
                </a:cubicBezTo>
                <a:cubicBezTo>
                  <a:pt x="24" y="46"/>
                  <a:pt x="19" y="48"/>
                  <a:pt x="19" y="48"/>
                </a:cubicBezTo>
                <a:cubicBezTo>
                  <a:pt x="20" y="46"/>
                  <a:pt x="22" y="45"/>
                  <a:pt x="23" y="44"/>
                </a:cubicBezTo>
                <a:cubicBezTo>
                  <a:pt x="31" y="38"/>
                  <a:pt x="40" y="35"/>
                  <a:pt x="47" y="28"/>
                </a:cubicBezTo>
                <a:cubicBezTo>
                  <a:pt x="46" y="29"/>
                  <a:pt x="46" y="30"/>
                  <a:pt x="46" y="30"/>
                </a:cubicBezTo>
                <a:close/>
                <a:moveTo>
                  <a:pt x="50" y="7"/>
                </a:moveTo>
                <a:cubicBezTo>
                  <a:pt x="43" y="12"/>
                  <a:pt x="37" y="18"/>
                  <a:pt x="30" y="24"/>
                </a:cubicBezTo>
                <a:cubicBezTo>
                  <a:pt x="26" y="27"/>
                  <a:pt x="23" y="30"/>
                  <a:pt x="18" y="32"/>
                </a:cubicBezTo>
                <a:cubicBezTo>
                  <a:pt x="17" y="33"/>
                  <a:pt x="15" y="34"/>
                  <a:pt x="13" y="35"/>
                </a:cubicBezTo>
                <a:cubicBezTo>
                  <a:pt x="14" y="35"/>
                  <a:pt x="15" y="33"/>
                  <a:pt x="16" y="32"/>
                </a:cubicBezTo>
                <a:cubicBezTo>
                  <a:pt x="17" y="32"/>
                  <a:pt x="17" y="31"/>
                  <a:pt x="17" y="31"/>
                </a:cubicBezTo>
                <a:cubicBezTo>
                  <a:pt x="19" y="30"/>
                  <a:pt x="20" y="28"/>
                  <a:pt x="22" y="27"/>
                </a:cubicBezTo>
                <a:cubicBezTo>
                  <a:pt x="27" y="23"/>
                  <a:pt x="31" y="20"/>
                  <a:pt x="36" y="17"/>
                </a:cubicBezTo>
                <a:cubicBezTo>
                  <a:pt x="41" y="14"/>
                  <a:pt x="45" y="11"/>
                  <a:pt x="48" y="5"/>
                </a:cubicBezTo>
                <a:cubicBezTo>
                  <a:pt x="49" y="6"/>
                  <a:pt x="49" y="6"/>
                  <a:pt x="50" y="7"/>
                </a:cubicBezTo>
                <a:close/>
                <a:moveTo>
                  <a:pt x="12" y="34"/>
                </a:moveTo>
                <a:cubicBezTo>
                  <a:pt x="12" y="34"/>
                  <a:pt x="13" y="34"/>
                  <a:pt x="14" y="33"/>
                </a:cubicBezTo>
                <a:cubicBezTo>
                  <a:pt x="13" y="34"/>
                  <a:pt x="13" y="35"/>
                  <a:pt x="12" y="35"/>
                </a:cubicBezTo>
                <a:cubicBezTo>
                  <a:pt x="12" y="35"/>
                  <a:pt x="12" y="35"/>
                  <a:pt x="12" y="34"/>
                </a:cubicBezTo>
                <a:close/>
                <a:moveTo>
                  <a:pt x="10" y="30"/>
                </a:moveTo>
                <a:cubicBezTo>
                  <a:pt x="12" y="29"/>
                  <a:pt x="15" y="27"/>
                  <a:pt x="17" y="25"/>
                </a:cubicBezTo>
                <a:cubicBezTo>
                  <a:pt x="19" y="24"/>
                  <a:pt x="23" y="22"/>
                  <a:pt x="24" y="20"/>
                </a:cubicBezTo>
                <a:cubicBezTo>
                  <a:pt x="20" y="25"/>
                  <a:pt x="15" y="28"/>
                  <a:pt x="11" y="33"/>
                </a:cubicBezTo>
                <a:cubicBezTo>
                  <a:pt x="11" y="32"/>
                  <a:pt x="10" y="31"/>
                  <a:pt x="10" y="30"/>
                </a:cubicBezTo>
                <a:close/>
                <a:moveTo>
                  <a:pt x="8" y="27"/>
                </a:moveTo>
                <a:cubicBezTo>
                  <a:pt x="13" y="25"/>
                  <a:pt x="16" y="21"/>
                  <a:pt x="20" y="18"/>
                </a:cubicBezTo>
                <a:cubicBezTo>
                  <a:pt x="21" y="18"/>
                  <a:pt x="24" y="15"/>
                  <a:pt x="21" y="18"/>
                </a:cubicBezTo>
                <a:cubicBezTo>
                  <a:pt x="20" y="19"/>
                  <a:pt x="19" y="20"/>
                  <a:pt x="18" y="22"/>
                </a:cubicBezTo>
                <a:cubicBezTo>
                  <a:pt x="15" y="24"/>
                  <a:pt x="12" y="27"/>
                  <a:pt x="9" y="30"/>
                </a:cubicBezTo>
                <a:cubicBezTo>
                  <a:pt x="9" y="29"/>
                  <a:pt x="8" y="28"/>
                  <a:pt x="8" y="27"/>
                </a:cubicBezTo>
                <a:close/>
                <a:moveTo>
                  <a:pt x="7" y="23"/>
                </a:moveTo>
                <a:cubicBezTo>
                  <a:pt x="11" y="21"/>
                  <a:pt x="15" y="17"/>
                  <a:pt x="20" y="14"/>
                </a:cubicBezTo>
                <a:cubicBezTo>
                  <a:pt x="23" y="12"/>
                  <a:pt x="19" y="16"/>
                  <a:pt x="19" y="16"/>
                </a:cubicBezTo>
                <a:cubicBezTo>
                  <a:pt x="17" y="17"/>
                  <a:pt x="16" y="18"/>
                  <a:pt x="15" y="19"/>
                </a:cubicBezTo>
                <a:cubicBezTo>
                  <a:pt x="12" y="22"/>
                  <a:pt x="10" y="24"/>
                  <a:pt x="8" y="26"/>
                </a:cubicBezTo>
                <a:cubicBezTo>
                  <a:pt x="7" y="25"/>
                  <a:pt x="7" y="24"/>
                  <a:pt x="7" y="23"/>
                </a:cubicBezTo>
                <a:close/>
                <a:moveTo>
                  <a:pt x="5" y="20"/>
                </a:moveTo>
                <a:cubicBezTo>
                  <a:pt x="8" y="18"/>
                  <a:pt x="10" y="17"/>
                  <a:pt x="13" y="15"/>
                </a:cubicBezTo>
                <a:cubicBezTo>
                  <a:pt x="14" y="14"/>
                  <a:pt x="15" y="13"/>
                  <a:pt x="17" y="12"/>
                </a:cubicBezTo>
                <a:cubicBezTo>
                  <a:pt x="18" y="11"/>
                  <a:pt x="21" y="8"/>
                  <a:pt x="18" y="12"/>
                </a:cubicBezTo>
                <a:cubicBezTo>
                  <a:pt x="15" y="16"/>
                  <a:pt x="10" y="19"/>
                  <a:pt x="6" y="22"/>
                </a:cubicBezTo>
                <a:cubicBezTo>
                  <a:pt x="6" y="21"/>
                  <a:pt x="6" y="20"/>
                  <a:pt x="5" y="20"/>
                </a:cubicBezTo>
                <a:close/>
                <a:moveTo>
                  <a:pt x="5" y="13"/>
                </a:moveTo>
                <a:cubicBezTo>
                  <a:pt x="6" y="11"/>
                  <a:pt x="8" y="10"/>
                  <a:pt x="9" y="9"/>
                </a:cubicBezTo>
                <a:cubicBezTo>
                  <a:pt x="12" y="7"/>
                  <a:pt x="16" y="4"/>
                  <a:pt x="12" y="9"/>
                </a:cubicBezTo>
                <a:cubicBezTo>
                  <a:pt x="10" y="11"/>
                  <a:pt x="7" y="13"/>
                  <a:pt x="5" y="15"/>
                </a:cubicBezTo>
                <a:cubicBezTo>
                  <a:pt x="5" y="14"/>
                  <a:pt x="5" y="13"/>
                  <a:pt x="5" y="13"/>
                </a:cubicBezTo>
                <a:close/>
                <a:moveTo>
                  <a:pt x="5" y="18"/>
                </a:moveTo>
                <a:cubicBezTo>
                  <a:pt x="5" y="17"/>
                  <a:pt x="5" y="17"/>
                  <a:pt x="5" y="16"/>
                </a:cubicBezTo>
                <a:cubicBezTo>
                  <a:pt x="9" y="14"/>
                  <a:pt x="12" y="11"/>
                  <a:pt x="16" y="8"/>
                </a:cubicBezTo>
                <a:cubicBezTo>
                  <a:pt x="19" y="6"/>
                  <a:pt x="13" y="12"/>
                  <a:pt x="13" y="13"/>
                </a:cubicBezTo>
                <a:cubicBezTo>
                  <a:pt x="10" y="15"/>
                  <a:pt x="8" y="17"/>
                  <a:pt x="5" y="19"/>
                </a:cubicBezTo>
                <a:cubicBezTo>
                  <a:pt x="5" y="18"/>
                  <a:pt x="5" y="18"/>
                  <a:pt x="5" y="18"/>
                </a:cubicBezTo>
                <a:close/>
                <a:moveTo>
                  <a:pt x="22" y="13"/>
                </a:moveTo>
                <a:cubicBezTo>
                  <a:pt x="19" y="14"/>
                  <a:pt x="17" y="15"/>
                  <a:pt x="15" y="17"/>
                </a:cubicBezTo>
                <a:cubicBezTo>
                  <a:pt x="12" y="19"/>
                  <a:pt x="9" y="21"/>
                  <a:pt x="6" y="23"/>
                </a:cubicBezTo>
                <a:cubicBezTo>
                  <a:pt x="6" y="23"/>
                  <a:pt x="6" y="23"/>
                  <a:pt x="6" y="23"/>
                </a:cubicBezTo>
                <a:cubicBezTo>
                  <a:pt x="11" y="18"/>
                  <a:pt x="17" y="15"/>
                  <a:pt x="20" y="10"/>
                </a:cubicBezTo>
                <a:cubicBezTo>
                  <a:pt x="21" y="11"/>
                  <a:pt x="22" y="12"/>
                  <a:pt x="22" y="13"/>
                </a:cubicBezTo>
                <a:close/>
                <a:moveTo>
                  <a:pt x="24" y="16"/>
                </a:moveTo>
                <a:cubicBezTo>
                  <a:pt x="18" y="18"/>
                  <a:pt x="15" y="22"/>
                  <a:pt x="11" y="25"/>
                </a:cubicBezTo>
                <a:cubicBezTo>
                  <a:pt x="10" y="25"/>
                  <a:pt x="7" y="27"/>
                  <a:pt x="10" y="25"/>
                </a:cubicBezTo>
                <a:cubicBezTo>
                  <a:pt x="11" y="23"/>
                  <a:pt x="13" y="22"/>
                  <a:pt x="14" y="21"/>
                </a:cubicBezTo>
                <a:cubicBezTo>
                  <a:pt x="17" y="19"/>
                  <a:pt x="20" y="16"/>
                  <a:pt x="22" y="13"/>
                </a:cubicBezTo>
                <a:cubicBezTo>
                  <a:pt x="23" y="14"/>
                  <a:pt x="23" y="15"/>
                  <a:pt x="24" y="16"/>
                </a:cubicBezTo>
                <a:close/>
                <a:moveTo>
                  <a:pt x="25" y="19"/>
                </a:moveTo>
                <a:cubicBezTo>
                  <a:pt x="20" y="22"/>
                  <a:pt x="15" y="26"/>
                  <a:pt x="10" y="29"/>
                </a:cubicBezTo>
                <a:cubicBezTo>
                  <a:pt x="15" y="26"/>
                  <a:pt x="20" y="21"/>
                  <a:pt x="24" y="16"/>
                </a:cubicBezTo>
                <a:cubicBezTo>
                  <a:pt x="24" y="17"/>
                  <a:pt x="25" y="18"/>
                  <a:pt x="25" y="19"/>
                </a:cubicBezTo>
                <a:close/>
                <a:moveTo>
                  <a:pt x="25" y="20"/>
                </a:moveTo>
                <a:cubicBezTo>
                  <a:pt x="26" y="21"/>
                  <a:pt x="26" y="21"/>
                  <a:pt x="26" y="21"/>
                </a:cubicBezTo>
                <a:cubicBezTo>
                  <a:pt x="26" y="21"/>
                  <a:pt x="27" y="21"/>
                  <a:pt x="27" y="21"/>
                </a:cubicBezTo>
                <a:cubicBezTo>
                  <a:pt x="26" y="22"/>
                  <a:pt x="25" y="23"/>
                  <a:pt x="24" y="24"/>
                </a:cubicBezTo>
                <a:cubicBezTo>
                  <a:pt x="23" y="25"/>
                  <a:pt x="22" y="25"/>
                  <a:pt x="22" y="26"/>
                </a:cubicBezTo>
                <a:cubicBezTo>
                  <a:pt x="20" y="28"/>
                  <a:pt x="18" y="29"/>
                  <a:pt x="16" y="31"/>
                </a:cubicBezTo>
                <a:cubicBezTo>
                  <a:pt x="15" y="31"/>
                  <a:pt x="15" y="32"/>
                  <a:pt x="14" y="32"/>
                </a:cubicBezTo>
                <a:cubicBezTo>
                  <a:pt x="13" y="33"/>
                  <a:pt x="11" y="35"/>
                  <a:pt x="13" y="32"/>
                </a:cubicBezTo>
                <a:cubicBezTo>
                  <a:pt x="17" y="28"/>
                  <a:pt x="21" y="24"/>
                  <a:pt x="25" y="20"/>
                </a:cubicBezTo>
                <a:cubicBezTo>
                  <a:pt x="25" y="20"/>
                  <a:pt x="25" y="20"/>
                  <a:pt x="25" y="20"/>
                </a:cubicBezTo>
                <a:close/>
                <a:moveTo>
                  <a:pt x="31" y="16"/>
                </a:moveTo>
                <a:cubicBezTo>
                  <a:pt x="34" y="14"/>
                  <a:pt x="37" y="12"/>
                  <a:pt x="40" y="10"/>
                </a:cubicBezTo>
                <a:cubicBezTo>
                  <a:pt x="38" y="12"/>
                  <a:pt x="37" y="13"/>
                  <a:pt x="35" y="15"/>
                </a:cubicBezTo>
                <a:cubicBezTo>
                  <a:pt x="34" y="16"/>
                  <a:pt x="32" y="17"/>
                  <a:pt x="30" y="18"/>
                </a:cubicBezTo>
                <a:cubicBezTo>
                  <a:pt x="31" y="17"/>
                  <a:pt x="31" y="17"/>
                  <a:pt x="31" y="16"/>
                </a:cubicBezTo>
                <a:close/>
                <a:moveTo>
                  <a:pt x="27" y="22"/>
                </a:moveTo>
                <a:cubicBezTo>
                  <a:pt x="27" y="22"/>
                  <a:pt x="27" y="22"/>
                  <a:pt x="28" y="22"/>
                </a:cubicBezTo>
                <a:cubicBezTo>
                  <a:pt x="27" y="22"/>
                  <a:pt x="27" y="22"/>
                  <a:pt x="27" y="23"/>
                </a:cubicBezTo>
                <a:cubicBezTo>
                  <a:pt x="27" y="22"/>
                  <a:pt x="27" y="22"/>
                  <a:pt x="27" y="22"/>
                </a:cubicBezTo>
                <a:close/>
                <a:moveTo>
                  <a:pt x="30" y="20"/>
                </a:moveTo>
                <a:cubicBezTo>
                  <a:pt x="32" y="18"/>
                  <a:pt x="33" y="16"/>
                  <a:pt x="36" y="15"/>
                </a:cubicBezTo>
                <a:cubicBezTo>
                  <a:pt x="38" y="14"/>
                  <a:pt x="40" y="12"/>
                  <a:pt x="42" y="10"/>
                </a:cubicBezTo>
                <a:cubicBezTo>
                  <a:pt x="42" y="10"/>
                  <a:pt x="44" y="8"/>
                  <a:pt x="45" y="7"/>
                </a:cubicBezTo>
                <a:cubicBezTo>
                  <a:pt x="46" y="6"/>
                  <a:pt x="46" y="6"/>
                  <a:pt x="47" y="6"/>
                </a:cubicBezTo>
                <a:cubicBezTo>
                  <a:pt x="47" y="6"/>
                  <a:pt x="46" y="6"/>
                  <a:pt x="46" y="7"/>
                </a:cubicBezTo>
                <a:cubicBezTo>
                  <a:pt x="45" y="8"/>
                  <a:pt x="44" y="10"/>
                  <a:pt x="43" y="11"/>
                </a:cubicBezTo>
                <a:cubicBezTo>
                  <a:pt x="41" y="13"/>
                  <a:pt x="38" y="15"/>
                  <a:pt x="35" y="17"/>
                </a:cubicBezTo>
                <a:cubicBezTo>
                  <a:pt x="33" y="18"/>
                  <a:pt x="31" y="19"/>
                  <a:pt x="29" y="21"/>
                </a:cubicBezTo>
                <a:cubicBezTo>
                  <a:pt x="29" y="20"/>
                  <a:pt x="29" y="20"/>
                  <a:pt x="30" y="20"/>
                </a:cubicBezTo>
                <a:close/>
                <a:moveTo>
                  <a:pt x="43" y="6"/>
                </a:moveTo>
                <a:cubicBezTo>
                  <a:pt x="43" y="5"/>
                  <a:pt x="45" y="5"/>
                  <a:pt x="46" y="5"/>
                </a:cubicBezTo>
                <a:cubicBezTo>
                  <a:pt x="45" y="6"/>
                  <a:pt x="44" y="7"/>
                  <a:pt x="43" y="8"/>
                </a:cubicBezTo>
                <a:cubicBezTo>
                  <a:pt x="40" y="9"/>
                  <a:pt x="38" y="11"/>
                  <a:pt x="35" y="13"/>
                </a:cubicBezTo>
                <a:cubicBezTo>
                  <a:pt x="34" y="14"/>
                  <a:pt x="33" y="14"/>
                  <a:pt x="32" y="15"/>
                </a:cubicBezTo>
                <a:cubicBezTo>
                  <a:pt x="33" y="15"/>
                  <a:pt x="33" y="14"/>
                  <a:pt x="33" y="14"/>
                </a:cubicBezTo>
                <a:cubicBezTo>
                  <a:pt x="36" y="11"/>
                  <a:pt x="39" y="8"/>
                  <a:pt x="43" y="6"/>
                </a:cubicBezTo>
                <a:close/>
                <a:moveTo>
                  <a:pt x="40" y="6"/>
                </a:moveTo>
                <a:cubicBezTo>
                  <a:pt x="38" y="8"/>
                  <a:pt x="36" y="10"/>
                  <a:pt x="34" y="12"/>
                </a:cubicBezTo>
                <a:cubicBezTo>
                  <a:pt x="35" y="10"/>
                  <a:pt x="37" y="7"/>
                  <a:pt x="40" y="6"/>
                </a:cubicBezTo>
                <a:close/>
                <a:moveTo>
                  <a:pt x="20" y="9"/>
                </a:moveTo>
                <a:cubicBezTo>
                  <a:pt x="15" y="12"/>
                  <a:pt x="10" y="16"/>
                  <a:pt x="5" y="19"/>
                </a:cubicBezTo>
                <a:cubicBezTo>
                  <a:pt x="10" y="16"/>
                  <a:pt x="15" y="12"/>
                  <a:pt x="18" y="7"/>
                </a:cubicBezTo>
                <a:cubicBezTo>
                  <a:pt x="19" y="8"/>
                  <a:pt x="19" y="8"/>
                  <a:pt x="20" y="9"/>
                </a:cubicBezTo>
                <a:close/>
                <a:moveTo>
                  <a:pt x="18" y="7"/>
                </a:moveTo>
                <a:cubicBezTo>
                  <a:pt x="13" y="9"/>
                  <a:pt x="10" y="13"/>
                  <a:pt x="5" y="16"/>
                </a:cubicBezTo>
                <a:cubicBezTo>
                  <a:pt x="7" y="15"/>
                  <a:pt x="9" y="12"/>
                  <a:pt x="10" y="11"/>
                </a:cubicBezTo>
                <a:cubicBezTo>
                  <a:pt x="12" y="9"/>
                  <a:pt x="14" y="7"/>
                  <a:pt x="15" y="5"/>
                </a:cubicBezTo>
                <a:cubicBezTo>
                  <a:pt x="15" y="5"/>
                  <a:pt x="15" y="5"/>
                  <a:pt x="15" y="5"/>
                </a:cubicBezTo>
                <a:cubicBezTo>
                  <a:pt x="16" y="5"/>
                  <a:pt x="17" y="6"/>
                  <a:pt x="18" y="7"/>
                </a:cubicBezTo>
                <a:close/>
                <a:moveTo>
                  <a:pt x="14" y="5"/>
                </a:moveTo>
                <a:cubicBezTo>
                  <a:pt x="11" y="7"/>
                  <a:pt x="8" y="9"/>
                  <a:pt x="5" y="12"/>
                </a:cubicBezTo>
                <a:cubicBezTo>
                  <a:pt x="6" y="7"/>
                  <a:pt x="8" y="3"/>
                  <a:pt x="14" y="5"/>
                </a:cubicBezTo>
                <a:close/>
                <a:moveTo>
                  <a:pt x="13" y="36"/>
                </a:moveTo>
                <a:cubicBezTo>
                  <a:pt x="15" y="35"/>
                  <a:pt x="18" y="34"/>
                  <a:pt x="20" y="32"/>
                </a:cubicBezTo>
                <a:cubicBezTo>
                  <a:pt x="18" y="34"/>
                  <a:pt x="16" y="36"/>
                  <a:pt x="14" y="38"/>
                </a:cubicBezTo>
                <a:cubicBezTo>
                  <a:pt x="14" y="38"/>
                  <a:pt x="14" y="38"/>
                  <a:pt x="15" y="38"/>
                </a:cubicBezTo>
                <a:cubicBezTo>
                  <a:pt x="21" y="34"/>
                  <a:pt x="28" y="30"/>
                  <a:pt x="34" y="26"/>
                </a:cubicBezTo>
                <a:cubicBezTo>
                  <a:pt x="34" y="26"/>
                  <a:pt x="34" y="26"/>
                  <a:pt x="35" y="26"/>
                </a:cubicBezTo>
                <a:cubicBezTo>
                  <a:pt x="34" y="26"/>
                  <a:pt x="34" y="26"/>
                  <a:pt x="34" y="26"/>
                </a:cubicBezTo>
                <a:cubicBezTo>
                  <a:pt x="28" y="32"/>
                  <a:pt x="21" y="35"/>
                  <a:pt x="15" y="41"/>
                </a:cubicBezTo>
                <a:cubicBezTo>
                  <a:pt x="15" y="41"/>
                  <a:pt x="15" y="41"/>
                  <a:pt x="15" y="41"/>
                </a:cubicBezTo>
                <a:cubicBezTo>
                  <a:pt x="15" y="41"/>
                  <a:pt x="15" y="40"/>
                  <a:pt x="14" y="39"/>
                </a:cubicBezTo>
                <a:cubicBezTo>
                  <a:pt x="14" y="38"/>
                  <a:pt x="13" y="37"/>
                  <a:pt x="13"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58" name="Freeform 154"/>
          <p:cNvSpPr>
            <a:spLocks noEditPoints="1"/>
          </p:cNvSpPr>
          <p:nvPr/>
        </p:nvSpPr>
        <p:spPr bwMode="auto">
          <a:xfrm>
            <a:off x="1798638" y="3017838"/>
            <a:ext cx="346075" cy="327025"/>
          </a:xfrm>
          <a:custGeom>
            <a:gdLst>
              <a:gd fmla="*/ 45 w 92" name="T0"/>
              <a:gd fmla="*/ 4 h 87" name="T1"/>
              <a:gd fmla="*/ 25 w 92" name="T2"/>
              <a:gd fmla="*/ 86 h 87" name="T3"/>
              <a:gd fmla="*/ 74 w 92" name="T4"/>
              <a:gd fmla="*/ 26 h 87" name="T5"/>
              <a:gd fmla="*/ 70 w 92" name="T6"/>
              <a:gd fmla="*/ 24 h 87" name="T7"/>
              <a:gd fmla="*/ 71 w 92" name="T8"/>
              <a:gd fmla="*/ 13 h 87" name="T9"/>
              <a:gd fmla="*/ 8 w 92" name="T10"/>
              <a:gd fmla="*/ 66 h 87" name="T11"/>
              <a:gd fmla="*/ 14 w 92" name="T12"/>
              <a:gd fmla="*/ 60 h 87" name="T13"/>
              <a:gd fmla="*/ 19 w 92" name="T14"/>
              <a:gd fmla="*/ 69 h 87" name="T15"/>
              <a:gd fmla="*/ 21 w 92" name="T16"/>
              <a:gd fmla="*/ 70 h 87" name="T17"/>
              <a:gd fmla="*/ 27 w 92" name="T18"/>
              <a:gd fmla="*/ 61 h 87" name="T19"/>
              <a:gd fmla="*/ 26 w 92" name="T20"/>
              <a:gd fmla="*/ 75 h 87" name="T21"/>
              <a:gd fmla="*/ 42 w 92" name="T22"/>
              <a:gd fmla="*/ 41 h 87" name="T23"/>
              <a:gd fmla="*/ 46 w 92" name="T24"/>
              <a:gd fmla="*/ 29 h 87" name="T25"/>
              <a:gd fmla="*/ 39 w 92" name="T26"/>
              <a:gd fmla="*/ 56 h 87" name="T27"/>
              <a:gd fmla="*/ 65 w 92" name="T28"/>
              <a:gd fmla="*/ 5 h 87" name="T29"/>
              <a:gd fmla="*/ 57 w 92" name="T30"/>
              <a:gd fmla="*/ 12 h 87" name="T31"/>
              <a:gd fmla="*/ 51 w 92" name="T32"/>
              <a:gd fmla="*/ 7 h 87" name="T33"/>
              <a:gd fmla="*/ 47 w 92" name="T34"/>
              <a:gd fmla="*/ 46 h 87" name="T35"/>
              <a:gd fmla="*/ 57 w 92" name="T36"/>
              <a:gd fmla="*/ 17 h 87" name="T37"/>
              <a:gd fmla="*/ 61 w 92" name="T38"/>
              <a:gd fmla="*/ 16 h 87" name="T39"/>
              <a:gd fmla="*/ 63 w 92" name="T40"/>
              <a:gd fmla="*/ 15 h 87" name="T41"/>
              <a:gd fmla="*/ 60 w 92" name="T42"/>
              <a:gd fmla="*/ 14 h 87" name="T43"/>
              <a:gd fmla="*/ 56 w 92" name="T44"/>
              <a:gd fmla="*/ 14 h 87" name="T45"/>
              <a:gd fmla="*/ 48 w 92" name="T46"/>
              <a:gd fmla="*/ 6 h 87" name="T47"/>
              <a:gd fmla="*/ 24 w 92" name="T48"/>
              <a:gd fmla="*/ 79 h 87" name="T49"/>
              <a:gd fmla="*/ 20 w 92" name="T50"/>
              <a:gd fmla="*/ 74 h 87" name="T51"/>
              <a:gd fmla="*/ 25 w 92" name="T52"/>
              <a:gd fmla="*/ 80 h 87" name="T53"/>
              <a:gd fmla="*/ 32 w 92" name="T54"/>
              <a:gd fmla="*/ 50 h 87" name="T55"/>
              <a:gd fmla="*/ 19 w 92" name="T56"/>
              <a:gd fmla="*/ 73 h 87" name="T57"/>
              <a:gd fmla="*/ 16 w 92" name="T58"/>
              <a:gd fmla="*/ 71 h 87" name="T59"/>
              <a:gd fmla="*/ 18 w 92" name="T60"/>
              <a:gd fmla="*/ 64 h 87" name="T61"/>
              <a:gd fmla="*/ 10 w 92" name="T62"/>
              <a:gd fmla="*/ 67 h 87" name="T63"/>
              <a:gd fmla="*/ 33 w 92" name="T64"/>
              <a:gd fmla="*/ 77 h 87" name="T65"/>
              <a:gd fmla="*/ 52 w 92" name="T66"/>
              <a:gd fmla="*/ 25 h 87" name="T67"/>
              <a:gd fmla="*/ 59 w 92" name="T68"/>
              <a:gd fmla="*/ 16 h 87" name="T69"/>
              <a:gd fmla="*/ 51 w 92" name="T70"/>
              <a:gd fmla="*/ 52 h 87" name="T71"/>
              <a:gd fmla="*/ 55 w 92" name="T72"/>
              <a:gd fmla="*/ 54 h 87" name="T73"/>
              <a:gd fmla="*/ 71 w 92" name="T74"/>
              <a:gd fmla="*/ 5 h 87" name="T75"/>
              <a:gd fmla="*/ 50 w 92" name="T76"/>
              <a:gd fmla="*/ 59 h 87" name="T77"/>
              <a:gd fmla="*/ 66 w 92" name="T78"/>
              <a:gd fmla="*/ 41 h 87" name="T79"/>
              <a:gd fmla="*/ 70 w 92" name="T80"/>
              <a:gd fmla="*/ 19 h 87" name="T81"/>
              <a:gd fmla="*/ 70 w 92" name="T82"/>
              <a:gd fmla="*/ 33 h 87" name="T83"/>
              <a:gd fmla="*/ 78 w 92" name="T84"/>
              <a:gd fmla="*/ 6 h 87" name="T85"/>
              <a:gd fmla="*/ 51 w 92" name="T86"/>
              <a:gd fmla="*/ 59 h 87" name="T87"/>
              <a:gd fmla="*/ 68 w 92" name="T88"/>
              <a:gd fmla="*/ 25 h 87" name="T89"/>
              <a:gd fmla="*/ 81 w 92" name="T90"/>
              <a:gd fmla="*/ 40 h 87" name="T91"/>
              <a:gd fmla="*/ 85 w 92" name="T92"/>
              <a:gd fmla="*/ 14 h 87" name="T93"/>
              <a:gd fmla="*/ 78 w 92" name="T94"/>
              <a:gd fmla="*/ 36 h 87" name="T95"/>
              <a:gd fmla="*/ 82 w 92" name="T96"/>
              <a:gd fmla="*/ 10 h 87" name="T97"/>
              <a:gd fmla="*/ 87 w 92" name="T98"/>
              <a:gd fmla="*/ 19 h 87" name="T99"/>
              <a:gd fmla="*/ 84 w 92" name="T100"/>
              <a:gd fmla="*/ 27 h 87" name="T101"/>
              <a:gd fmla="*/ 88 w 92" name="T102"/>
              <a:gd fmla="*/ 5 h 87" name="T103"/>
              <a:gd fmla="*/ 86 w 92" name="T104"/>
              <a:gd fmla="*/ 7 h 87" name="T105"/>
              <a:gd fmla="*/ 76 w 92" name="T106"/>
              <a:gd fmla="*/ 34 h 87" name="T107"/>
              <a:gd fmla="*/ 73 w 92" name="T108"/>
              <a:gd fmla="*/ 33 h 87" name="T109"/>
              <a:gd fmla="*/ 81 w 92" name="T110"/>
              <a:gd fmla="*/ 20 h 8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87" w="92">
                <a:moveTo>
                  <a:pt x="87" y="47"/>
                </a:moveTo>
                <a:cubicBezTo>
                  <a:pt x="87" y="47"/>
                  <a:pt x="88" y="46"/>
                  <a:pt x="88" y="45"/>
                </a:cubicBezTo>
                <a:cubicBezTo>
                  <a:pt x="88" y="31"/>
                  <a:pt x="91" y="17"/>
                  <a:pt x="92" y="2"/>
                </a:cubicBezTo>
                <a:cubicBezTo>
                  <a:pt x="92" y="1"/>
                  <a:pt x="92" y="1"/>
                  <a:pt x="91" y="1"/>
                </a:cubicBezTo>
                <a:cubicBezTo>
                  <a:pt x="91" y="1"/>
                  <a:pt x="91" y="1"/>
                  <a:pt x="90" y="1"/>
                </a:cubicBezTo>
                <a:cubicBezTo>
                  <a:pt x="82" y="0"/>
                  <a:pt x="74" y="1"/>
                  <a:pt x="66" y="2"/>
                </a:cubicBezTo>
                <a:cubicBezTo>
                  <a:pt x="59" y="2"/>
                  <a:pt x="52" y="3"/>
                  <a:pt x="45" y="4"/>
                </a:cubicBezTo>
                <a:cubicBezTo>
                  <a:pt x="44" y="4"/>
                  <a:pt x="44" y="4"/>
                  <a:pt x="44" y="5"/>
                </a:cubicBezTo>
                <a:cubicBezTo>
                  <a:pt x="43" y="5"/>
                  <a:pt x="43" y="6"/>
                  <a:pt x="44" y="7"/>
                </a:cubicBezTo>
                <a:cubicBezTo>
                  <a:pt x="48" y="10"/>
                  <a:pt x="50" y="14"/>
                  <a:pt x="53" y="18"/>
                </a:cubicBezTo>
                <a:cubicBezTo>
                  <a:pt x="36" y="34"/>
                  <a:pt x="21" y="52"/>
                  <a:pt x="1" y="65"/>
                </a:cubicBezTo>
                <a:cubicBezTo>
                  <a:pt x="0" y="65"/>
                  <a:pt x="0" y="66"/>
                  <a:pt x="0" y="67"/>
                </a:cubicBezTo>
                <a:cubicBezTo>
                  <a:pt x="1" y="68"/>
                  <a:pt x="1" y="68"/>
                  <a:pt x="2" y="68"/>
                </a:cubicBezTo>
                <a:cubicBezTo>
                  <a:pt x="12" y="69"/>
                  <a:pt x="21" y="77"/>
                  <a:pt x="25" y="86"/>
                </a:cubicBezTo>
                <a:cubicBezTo>
                  <a:pt x="26" y="86"/>
                  <a:pt x="26" y="86"/>
                  <a:pt x="26" y="87"/>
                </a:cubicBezTo>
                <a:cubicBezTo>
                  <a:pt x="27" y="87"/>
                  <a:pt x="27" y="87"/>
                  <a:pt x="28" y="86"/>
                </a:cubicBezTo>
                <a:cubicBezTo>
                  <a:pt x="44" y="71"/>
                  <a:pt x="59" y="53"/>
                  <a:pt x="76" y="38"/>
                </a:cubicBezTo>
                <a:cubicBezTo>
                  <a:pt x="79" y="41"/>
                  <a:pt x="82" y="44"/>
                  <a:pt x="84" y="47"/>
                </a:cubicBezTo>
                <a:cubicBezTo>
                  <a:pt x="85" y="48"/>
                  <a:pt x="86" y="47"/>
                  <a:pt x="87" y="47"/>
                </a:cubicBezTo>
                <a:close/>
                <a:moveTo>
                  <a:pt x="69" y="40"/>
                </a:moveTo>
                <a:cubicBezTo>
                  <a:pt x="72" y="36"/>
                  <a:pt x="72" y="31"/>
                  <a:pt x="74" y="26"/>
                </a:cubicBezTo>
                <a:cubicBezTo>
                  <a:pt x="74" y="26"/>
                  <a:pt x="74" y="26"/>
                  <a:pt x="74" y="26"/>
                </a:cubicBezTo>
                <a:cubicBezTo>
                  <a:pt x="73" y="30"/>
                  <a:pt x="72" y="34"/>
                  <a:pt x="72" y="38"/>
                </a:cubicBezTo>
                <a:cubicBezTo>
                  <a:pt x="71" y="38"/>
                  <a:pt x="70" y="39"/>
                  <a:pt x="69" y="40"/>
                </a:cubicBezTo>
                <a:close/>
                <a:moveTo>
                  <a:pt x="62" y="48"/>
                </a:moveTo>
                <a:cubicBezTo>
                  <a:pt x="64" y="42"/>
                  <a:pt x="65" y="37"/>
                  <a:pt x="67" y="31"/>
                </a:cubicBezTo>
                <a:cubicBezTo>
                  <a:pt x="69" y="25"/>
                  <a:pt x="71" y="19"/>
                  <a:pt x="73" y="13"/>
                </a:cubicBezTo>
                <a:cubicBezTo>
                  <a:pt x="72" y="17"/>
                  <a:pt x="71" y="20"/>
                  <a:pt x="70" y="24"/>
                </a:cubicBezTo>
                <a:cubicBezTo>
                  <a:pt x="68" y="31"/>
                  <a:pt x="66" y="38"/>
                  <a:pt x="64" y="45"/>
                </a:cubicBezTo>
                <a:cubicBezTo>
                  <a:pt x="64" y="45"/>
                  <a:pt x="64" y="45"/>
                  <a:pt x="64" y="45"/>
                </a:cubicBezTo>
                <a:cubicBezTo>
                  <a:pt x="63" y="46"/>
                  <a:pt x="62" y="47"/>
                  <a:pt x="62" y="48"/>
                </a:cubicBezTo>
                <a:close/>
                <a:moveTo>
                  <a:pt x="55" y="54"/>
                </a:moveTo>
                <a:cubicBezTo>
                  <a:pt x="62" y="40"/>
                  <a:pt x="66" y="24"/>
                  <a:pt x="72" y="9"/>
                </a:cubicBezTo>
                <a:cubicBezTo>
                  <a:pt x="72" y="8"/>
                  <a:pt x="74" y="2"/>
                  <a:pt x="73" y="7"/>
                </a:cubicBezTo>
                <a:cubicBezTo>
                  <a:pt x="73" y="9"/>
                  <a:pt x="72" y="11"/>
                  <a:pt x="71" y="13"/>
                </a:cubicBezTo>
                <a:cubicBezTo>
                  <a:pt x="70" y="18"/>
                  <a:pt x="69" y="22"/>
                  <a:pt x="67" y="26"/>
                </a:cubicBezTo>
                <a:cubicBezTo>
                  <a:pt x="64" y="34"/>
                  <a:pt x="63" y="42"/>
                  <a:pt x="60" y="49"/>
                </a:cubicBezTo>
                <a:cubicBezTo>
                  <a:pt x="58" y="51"/>
                  <a:pt x="57" y="53"/>
                  <a:pt x="55" y="54"/>
                </a:cubicBezTo>
                <a:close/>
                <a:moveTo>
                  <a:pt x="5" y="65"/>
                </a:moveTo>
                <a:cubicBezTo>
                  <a:pt x="6" y="65"/>
                  <a:pt x="7" y="64"/>
                  <a:pt x="8" y="63"/>
                </a:cubicBezTo>
                <a:cubicBezTo>
                  <a:pt x="8" y="64"/>
                  <a:pt x="7" y="65"/>
                  <a:pt x="7" y="65"/>
                </a:cubicBezTo>
                <a:cubicBezTo>
                  <a:pt x="7" y="66"/>
                  <a:pt x="7" y="66"/>
                  <a:pt x="8" y="66"/>
                </a:cubicBezTo>
                <a:cubicBezTo>
                  <a:pt x="8" y="66"/>
                  <a:pt x="9" y="61"/>
                  <a:pt x="9" y="64"/>
                </a:cubicBezTo>
                <a:cubicBezTo>
                  <a:pt x="9" y="65"/>
                  <a:pt x="9" y="66"/>
                  <a:pt x="9" y="67"/>
                </a:cubicBezTo>
                <a:cubicBezTo>
                  <a:pt x="8" y="66"/>
                  <a:pt x="6" y="66"/>
                  <a:pt x="5" y="65"/>
                </a:cubicBezTo>
                <a:close/>
                <a:moveTo>
                  <a:pt x="18" y="56"/>
                </a:moveTo>
                <a:cubicBezTo>
                  <a:pt x="17" y="58"/>
                  <a:pt x="16" y="61"/>
                  <a:pt x="16" y="63"/>
                </a:cubicBezTo>
                <a:cubicBezTo>
                  <a:pt x="15" y="64"/>
                  <a:pt x="14" y="69"/>
                  <a:pt x="14" y="68"/>
                </a:cubicBezTo>
                <a:cubicBezTo>
                  <a:pt x="14" y="65"/>
                  <a:pt x="14" y="62"/>
                  <a:pt x="14" y="60"/>
                </a:cubicBezTo>
                <a:cubicBezTo>
                  <a:pt x="14" y="59"/>
                  <a:pt x="14" y="59"/>
                  <a:pt x="13" y="60"/>
                </a:cubicBezTo>
                <a:cubicBezTo>
                  <a:pt x="12" y="62"/>
                  <a:pt x="11" y="64"/>
                  <a:pt x="10" y="66"/>
                </a:cubicBezTo>
                <a:cubicBezTo>
                  <a:pt x="9" y="67"/>
                  <a:pt x="10" y="64"/>
                  <a:pt x="10" y="64"/>
                </a:cubicBezTo>
                <a:cubicBezTo>
                  <a:pt x="10" y="63"/>
                  <a:pt x="10" y="63"/>
                  <a:pt x="10" y="62"/>
                </a:cubicBezTo>
                <a:cubicBezTo>
                  <a:pt x="13" y="60"/>
                  <a:pt x="15" y="58"/>
                  <a:pt x="18" y="56"/>
                </a:cubicBezTo>
                <a:close/>
                <a:moveTo>
                  <a:pt x="25" y="49"/>
                </a:moveTo>
                <a:cubicBezTo>
                  <a:pt x="22" y="55"/>
                  <a:pt x="23" y="63"/>
                  <a:pt x="19" y="69"/>
                </a:cubicBezTo>
                <a:cubicBezTo>
                  <a:pt x="17" y="73"/>
                  <a:pt x="19" y="69"/>
                  <a:pt x="19" y="67"/>
                </a:cubicBezTo>
                <a:cubicBezTo>
                  <a:pt x="20" y="65"/>
                  <a:pt x="21" y="63"/>
                  <a:pt x="22" y="60"/>
                </a:cubicBezTo>
                <a:cubicBezTo>
                  <a:pt x="23" y="57"/>
                  <a:pt x="24" y="54"/>
                  <a:pt x="24" y="50"/>
                </a:cubicBezTo>
                <a:cubicBezTo>
                  <a:pt x="24" y="50"/>
                  <a:pt x="25" y="49"/>
                  <a:pt x="25" y="49"/>
                </a:cubicBezTo>
                <a:close/>
                <a:moveTo>
                  <a:pt x="31" y="44"/>
                </a:moveTo>
                <a:cubicBezTo>
                  <a:pt x="26" y="52"/>
                  <a:pt x="25" y="62"/>
                  <a:pt x="21" y="71"/>
                </a:cubicBezTo>
                <a:cubicBezTo>
                  <a:pt x="19" y="75"/>
                  <a:pt x="20" y="74"/>
                  <a:pt x="21" y="70"/>
                </a:cubicBezTo>
                <a:cubicBezTo>
                  <a:pt x="22" y="67"/>
                  <a:pt x="23" y="64"/>
                  <a:pt x="24" y="61"/>
                </a:cubicBezTo>
                <a:cubicBezTo>
                  <a:pt x="26" y="56"/>
                  <a:pt x="27" y="52"/>
                  <a:pt x="28" y="46"/>
                </a:cubicBezTo>
                <a:cubicBezTo>
                  <a:pt x="29" y="46"/>
                  <a:pt x="30" y="45"/>
                  <a:pt x="31" y="44"/>
                </a:cubicBezTo>
                <a:close/>
                <a:moveTo>
                  <a:pt x="35" y="40"/>
                </a:moveTo>
                <a:cubicBezTo>
                  <a:pt x="30" y="51"/>
                  <a:pt x="29" y="63"/>
                  <a:pt x="24" y="74"/>
                </a:cubicBezTo>
                <a:cubicBezTo>
                  <a:pt x="21" y="79"/>
                  <a:pt x="23" y="74"/>
                  <a:pt x="23" y="71"/>
                </a:cubicBezTo>
                <a:cubicBezTo>
                  <a:pt x="24" y="68"/>
                  <a:pt x="25" y="65"/>
                  <a:pt x="27" y="61"/>
                </a:cubicBezTo>
                <a:cubicBezTo>
                  <a:pt x="29" y="55"/>
                  <a:pt x="30" y="48"/>
                  <a:pt x="33" y="42"/>
                </a:cubicBezTo>
                <a:cubicBezTo>
                  <a:pt x="33" y="42"/>
                  <a:pt x="33" y="42"/>
                  <a:pt x="33" y="42"/>
                </a:cubicBezTo>
                <a:cubicBezTo>
                  <a:pt x="33" y="41"/>
                  <a:pt x="34" y="40"/>
                  <a:pt x="35" y="40"/>
                </a:cubicBezTo>
                <a:close/>
                <a:moveTo>
                  <a:pt x="40" y="35"/>
                </a:moveTo>
                <a:cubicBezTo>
                  <a:pt x="37" y="40"/>
                  <a:pt x="36" y="47"/>
                  <a:pt x="34" y="52"/>
                </a:cubicBezTo>
                <a:cubicBezTo>
                  <a:pt x="33" y="56"/>
                  <a:pt x="31" y="60"/>
                  <a:pt x="30" y="63"/>
                </a:cubicBezTo>
                <a:cubicBezTo>
                  <a:pt x="28" y="67"/>
                  <a:pt x="27" y="71"/>
                  <a:pt x="26" y="75"/>
                </a:cubicBezTo>
                <a:cubicBezTo>
                  <a:pt x="26" y="76"/>
                  <a:pt x="25" y="78"/>
                  <a:pt x="25" y="79"/>
                </a:cubicBezTo>
                <a:cubicBezTo>
                  <a:pt x="25" y="77"/>
                  <a:pt x="26" y="74"/>
                  <a:pt x="26" y="72"/>
                </a:cubicBezTo>
                <a:cubicBezTo>
                  <a:pt x="27" y="68"/>
                  <a:pt x="28" y="64"/>
                  <a:pt x="30" y="60"/>
                </a:cubicBezTo>
                <a:cubicBezTo>
                  <a:pt x="32" y="53"/>
                  <a:pt x="35" y="46"/>
                  <a:pt x="36" y="38"/>
                </a:cubicBezTo>
                <a:cubicBezTo>
                  <a:pt x="38" y="37"/>
                  <a:pt x="39" y="36"/>
                  <a:pt x="40" y="35"/>
                </a:cubicBezTo>
                <a:close/>
                <a:moveTo>
                  <a:pt x="46" y="29"/>
                </a:moveTo>
                <a:cubicBezTo>
                  <a:pt x="44" y="33"/>
                  <a:pt x="43" y="37"/>
                  <a:pt x="42" y="41"/>
                </a:cubicBezTo>
                <a:cubicBezTo>
                  <a:pt x="41" y="44"/>
                  <a:pt x="40" y="47"/>
                  <a:pt x="39" y="50"/>
                </a:cubicBezTo>
                <a:cubicBezTo>
                  <a:pt x="35" y="59"/>
                  <a:pt x="33" y="68"/>
                  <a:pt x="30" y="76"/>
                </a:cubicBezTo>
                <a:cubicBezTo>
                  <a:pt x="29" y="77"/>
                  <a:pt x="29" y="78"/>
                  <a:pt x="28" y="79"/>
                </a:cubicBezTo>
                <a:cubicBezTo>
                  <a:pt x="29" y="78"/>
                  <a:pt x="29" y="76"/>
                  <a:pt x="30" y="75"/>
                </a:cubicBezTo>
                <a:cubicBezTo>
                  <a:pt x="31" y="70"/>
                  <a:pt x="32" y="65"/>
                  <a:pt x="33" y="60"/>
                </a:cubicBezTo>
                <a:cubicBezTo>
                  <a:pt x="36" y="51"/>
                  <a:pt x="38" y="42"/>
                  <a:pt x="42" y="33"/>
                </a:cubicBezTo>
                <a:cubicBezTo>
                  <a:pt x="43" y="32"/>
                  <a:pt x="45" y="30"/>
                  <a:pt x="46" y="29"/>
                </a:cubicBezTo>
                <a:close/>
                <a:moveTo>
                  <a:pt x="53" y="22"/>
                </a:moveTo>
                <a:cubicBezTo>
                  <a:pt x="50" y="28"/>
                  <a:pt x="49" y="35"/>
                  <a:pt x="47" y="41"/>
                </a:cubicBezTo>
                <a:cubicBezTo>
                  <a:pt x="45" y="45"/>
                  <a:pt x="43" y="49"/>
                  <a:pt x="42" y="53"/>
                </a:cubicBezTo>
                <a:cubicBezTo>
                  <a:pt x="40" y="58"/>
                  <a:pt x="39" y="63"/>
                  <a:pt x="37" y="68"/>
                </a:cubicBezTo>
                <a:cubicBezTo>
                  <a:pt x="36" y="70"/>
                  <a:pt x="35" y="73"/>
                  <a:pt x="33" y="75"/>
                </a:cubicBezTo>
                <a:cubicBezTo>
                  <a:pt x="34" y="74"/>
                  <a:pt x="35" y="72"/>
                  <a:pt x="35" y="70"/>
                </a:cubicBezTo>
                <a:cubicBezTo>
                  <a:pt x="37" y="66"/>
                  <a:pt x="38" y="61"/>
                  <a:pt x="39" y="56"/>
                </a:cubicBezTo>
                <a:cubicBezTo>
                  <a:pt x="40" y="52"/>
                  <a:pt x="41" y="48"/>
                  <a:pt x="42" y="44"/>
                </a:cubicBezTo>
                <a:cubicBezTo>
                  <a:pt x="42" y="43"/>
                  <a:pt x="43" y="43"/>
                  <a:pt x="43" y="43"/>
                </a:cubicBezTo>
                <a:cubicBezTo>
                  <a:pt x="44" y="38"/>
                  <a:pt x="46" y="32"/>
                  <a:pt x="47" y="27"/>
                </a:cubicBezTo>
                <a:cubicBezTo>
                  <a:pt x="49" y="26"/>
                  <a:pt x="51" y="24"/>
                  <a:pt x="53" y="22"/>
                </a:cubicBezTo>
                <a:close/>
                <a:moveTo>
                  <a:pt x="67" y="5"/>
                </a:moveTo>
                <a:cubicBezTo>
                  <a:pt x="66" y="5"/>
                  <a:pt x="65" y="6"/>
                  <a:pt x="65" y="7"/>
                </a:cubicBezTo>
                <a:cubicBezTo>
                  <a:pt x="65" y="7"/>
                  <a:pt x="65" y="6"/>
                  <a:pt x="65" y="5"/>
                </a:cubicBezTo>
                <a:cubicBezTo>
                  <a:pt x="65" y="5"/>
                  <a:pt x="65" y="5"/>
                  <a:pt x="65" y="5"/>
                </a:cubicBezTo>
                <a:cubicBezTo>
                  <a:pt x="62" y="7"/>
                  <a:pt x="61" y="9"/>
                  <a:pt x="60" y="12"/>
                </a:cubicBezTo>
                <a:cubicBezTo>
                  <a:pt x="59" y="13"/>
                  <a:pt x="57" y="18"/>
                  <a:pt x="58" y="15"/>
                </a:cubicBezTo>
                <a:cubicBezTo>
                  <a:pt x="58" y="13"/>
                  <a:pt x="59" y="11"/>
                  <a:pt x="60" y="9"/>
                </a:cubicBezTo>
                <a:cubicBezTo>
                  <a:pt x="60" y="8"/>
                  <a:pt x="60" y="8"/>
                  <a:pt x="60" y="8"/>
                </a:cubicBezTo>
                <a:cubicBezTo>
                  <a:pt x="58" y="10"/>
                  <a:pt x="58" y="12"/>
                  <a:pt x="57" y="14"/>
                </a:cubicBezTo>
                <a:cubicBezTo>
                  <a:pt x="56" y="18"/>
                  <a:pt x="57" y="12"/>
                  <a:pt x="57" y="12"/>
                </a:cubicBezTo>
                <a:cubicBezTo>
                  <a:pt x="57" y="11"/>
                  <a:pt x="57" y="9"/>
                  <a:pt x="58" y="8"/>
                </a:cubicBezTo>
                <a:cubicBezTo>
                  <a:pt x="58" y="8"/>
                  <a:pt x="57" y="8"/>
                  <a:pt x="57" y="8"/>
                </a:cubicBezTo>
                <a:cubicBezTo>
                  <a:pt x="57" y="9"/>
                  <a:pt x="55" y="13"/>
                  <a:pt x="55" y="14"/>
                </a:cubicBezTo>
                <a:cubicBezTo>
                  <a:pt x="55" y="12"/>
                  <a:pt x="55" y="10"/>
                  <a:pt x="55" y="8"/>
                </a:cubicBezTo>
                <a:cubicBezTo>
                  <a:pt x="55" y="8"/>
                  <a:pt x="54" y="8"/>
                  <a:pt x="54" y="8"/>
                </a:cubicBezTo>
                <a:cubicBezTo>
                  <a:pt x="53" y="12"/>
                  <a:pt x="52" y="8"/>
                  <a:pt x="52" y="7"/>
                </a:cubicBezTo>
                <a:cubicBezTo>
                  <a:pt x="52" y="6"/>
                  <a:pt x="52" y="6"/>
                  <a:pt x="51" y="7"/>
                </a:cubicBezTo>
                <a:cubicBezTo>
                  <a:pt x="51" y="9"/>
                  <a:pt x="50" y="8"/>
                  <a:pt x="49" y="6"/>
                </a:cubicBezTo>
                <a:cubicBezTo>
                  <a:pt x="55" y="6"/>
                  <a:pt x="61" y="5"/>
                  <a:pt x="67" y="5"/>
                </a:cubicBezTo>
                <a:close/>
                <a:moveTo>
                  <a:pt x="60" y="14"/>
                </a:moveTo>
                <a:cubicBezTo>
                  <a:pt x="53" y="30"/>
                  <a:pt x="49" y="47"/>
                  <a:pt x="43" y="63"/>
                </a:cubicBezTo>
                <a:cubicBezTo>
                  <a:pt x="42" y="64"/>
                  <a:pt x="40" y="70"/>
                  <a:pt x="42" y="66"/>
                </a:cubicBezTo>
                <a:cubicBezTo>
                  <a:pt x="42" y="64"/>
                  <a:pt x="43" y="61"/>
                  <a:pt x="43" y="59"/>
                </a:cubicBezTo>
                <a:cubicBezTo>
                  <a:pt x="44" y="55"/>
                  <a:pt x="45" y="50"/>
                  <a:pt x="47" y="46"/>
                </a:cubicBezTo>
                <a:cubicBezTo>
                  <a:pt x="50" y="37"/>
                  <a:pt x="52" y="28"/>
                  <a:pt x="55" y="20"/>
                </a:cubicBezTo>
                <a:cubicBezTo>
                  <a:pt x="55" y="20"/>
                  <a:pt x="56" y="19"/>
                  <a:pt x="56" y="19"/>
                </a:cubicBezTo>
                <a:cubicBezTo>
                  <a:pt x="57" y="18"/>
                  <a:pt x="57" y="18"/>
                  <a:pt x="57" y="18"/>
                </a:cubicBezTo>
                <a:cubicBezTo>
                  <a:pt x="57" y="17"/>
                  <a:pt x="57" y="17"/>
                  <a:pt x="56" y="17"/>
                </a:cubicBezTo>
                <a:cubicBezTo>
                  <a:pt x="57" y="17"/>
                  <a:pt x="57" y="17"/>
                  <a:pt x="57" y="17"/>
                </a:cubicBezTo>
                <a:cubicBezTo>
                  <a:pt x="57" y="16"/>
                  <a:pt x="57" y="16"/>
                  <a:pt x="57" y="15"/>
                </a:cubicBezTo>
                <a:cubicBezTo>
                  <a:pt x="57" y="16"/>
                  <a:pt x="57" y="16"/>
                  <a:pt x="57" y="17"/>
                </a:cubicBezTo>
                <a:cubicBezTo>
                  <a:pt x="57" y="17"/>
                  <a:pt x="57" y="17"/>
                  <a:pt x="58" y="17"/>
                </a:cubicBezTo>
                <a:cubicBezTo>
                  <a:pt x="59" y="16"/>
                  <a:pt x="60" y="14"/>
                  <a:pt x="60" y="12"/>
                </a:cubicBezTo>
                <a:cubicBezTo>
                  <a:pt x="61" y="12"/>
                  <a:pt x="61" y="11"/>
                  <a:pt x="62" y="10"/>
                </a:cubicBezTo>
                <a:cubicBezTo>
                  <a:pt x="62" y="9"/>
                  <a:pt x="64" y="6"/>
                  <a:pt x="64" y="6"/>
                </a:cubicBezTo>
                <a:cubicBezTo>
                  <a:pt x="64" y="8"/>
                  <a:pt x="64" y="9"/>
                  <a:pt x="63" y="11"/>
                </a:cubicBezTo>
                <a:cubicBezTo>
                  <a:pt x="63" y="11"/>
                  <a:pt x="63" y="11"/>
                  <a:pt x="63" y="11"/>
                </a:cubicBezTo>
                <a:cubicBezTo>
                  <a:pt x="62" y="13"/>
                  <a:pt x="61" y="14"/>
                  <a:pt x="61" y="16"/>
                </a:cubicBezTo>
                <a:cubicBezTo>
                  <a:pt x="60" y="16"/>
                  <a:pt x="60" y="17"/>
                  <a:pt x="60" y="17"/>
                </a:cubicBezTo>
                <a:cubicBezTo>
                  <a:pt x="60" y="18"/>
                  <a:pt x="60" y="18"/>
                  <a:pt x="60" y="18"/>
                </a:cubicBezTo>
                <a:cubicBezTo>
                  <a:pt x="59" y="19"/>
                  <a:pt x="60" y="19"/>
                  <a:pt x="60" y="19"/>
                </a:cubicBezTo>
                <a:cubicBezTo>
                  <a:pt x="62" y="15"/>
                  <a:pt x="63" y="11"/>
                  <a:pt x="65" y="8"/>
                </a:cubicBezTo>
                <a:cubicBezTo>
                  <a:pt x="66" y="7"/>
                  <a:pt x="67" y="6"/>
                  <a:pt x="67" y="5"/>
                </a:cubicBezTo>
                <a:cubicBezTo>
                  <a:pt x="67" y="6"/>
                  <a:pt x="66" y="9"/>
                  <a:pt x="65" y="10"/>
                </a:cubicBezTo>
                <a:cubicBezTo>
                  <a:pt x="64" y="12"/>
                  <a:pt x="63" y="13"/>
                  <a:pt x="63" y="15"/>
                </a:cubicBezTo>
                <a:cubicBezTo>
                  <a:pt x="61" y="20"/>
                  <a:pt x="60" y="26"/>
                  <a:pt x="59" y="31"/>
                </a:cubicBezTo>
                <a:cubicBezTo>
                  <a:pt x="57" y="36"/>
                  <a:pt x="55" y="42"/>
                  <a:pt x="52" y="47"/>
                </a:cubicBezTo>
                <a:cubicBezTo>
                  <a:pt x="50" y="52"/>
                  <a:pt x="49" y="57"/>
                  <a:pt x="46" y="62"/>
                </a:cubicBezTo>
                <a:cubicBezTo>
                  <a:pt x="44" y="65"/>
                  <a:pt x="47" y="59"/>
                  <a:pt x="47" y="58"/>
                </a:cubicBezTo>
                <a:cubicBezTo>
                  <a:pt x="48" y="55"/>
                  <a:pt x="49" y="52"/>
                  <a:pt x="50" y="49"/>
                </a:cubicBezTo>
                <a:cubicBezTo>
                  <a:pt x="53" y="37"/>
                  <a:pt x="57" y="26"/>
                  <a:pt x="60" y="14"/>
                </a:cubicBezTo>
                <a:cubicBezTo>
                  <a:pt x="61" y="14"/>
                  <a:pt x="60" y="14"/>
                  <a:pt x="60" y="14"/>
                </a:cubicBezTo>
                <a:close/>
                <a:moveTo>
                  <a:pt x="50" y="9"/>
                </a:moveTo>
                <a:cubicBezTo>
                  <a:pt x="50" y="9"/>
                  <a:pt x="51" y="9"/>
                  <a:pt x="51" y="9"/>
                </a:cubicBezTo>
                <a:cubicBezTo>
                  <a:pt x="51" y="9"/>
                  <a:pt x="52" y="8"/>
                  <a:pt x="52" y="8"/>
                </a:cubicBezTo>
                <a:cubicBezTo>
                  <a:pt x="51" y="9"/>
                  <a:pt x="52" y="10"/>
                  <a:pt x="52" y="11"/>
                </a:cubicBezTo>
                <a:cubicBezTo>
                  <a:pt x="51" y="10"/>
                  <a:pt x="51" y="10"/>
                  <a:pt x="50" y="9"/>
                </a:cubicBezTo>
                <a:close/>
                <a:moveTo>
                  <a:pt x="55" y="15"/>
                </a:moveTo>
                <a:cubicBezTo>
                  <a:pt x="55" y="14"/>
                  <a:pt x="55" y="14"/>
                  <a:pt x="56" y="14"/>
                </a:cubicBezTo>
                <a:cubicBezTo>
                  <a:pt x="56" y="14"/>
                  <a:pt x="56" y="15"/>
                  <a:pt x="56" y="16"/>
                </a:cubicBezTo>
                <a:cubicBezTo>
                  <a:pt x="55" y="16"/>
                  <a:pt x="55" y="15"/>
                  <a:pt x="55" y="15"/>
                </a:cubicBezTo>
                <a:close/>
                <a:moveTo>
                  <a:pt x="53" y="13"/>
                </a:moveTo>
                <a:cubicBezTo>
                  <a:pt x="54" y="12"/>
                  <a:pt x="54" y="11"/>
                  <a:pt x="55" y="10"/>
                </a:cubicBezTo>
                <a:cubicBezTo>
                  <a:pt x="54" y="11"/>
                  <a:pt x="54" y="12"/>
                  <a:pt x="54" y="14"/>
                </a:cubicBezTo>
                <a:cubicBezTo>
                  <a:pt x="54" y="13"/>
                  <a:pt x="53" y="13"/>
                  <a:pt x="53" y="13"/>
                </a:cubicBezTo>
                <a:close/>
                <a:moveTo>
                  <a:pt x="48" y="6"/>
                </a:moveTo>
                <a:cubicBezTo>
                  <a:pt x="49" y="7"/>
                  <a:pt x="49" y="7"/>
                  <a:pt x="49" y="7"/>
                </a:cubicBezTo>
                <a:cubicBezTo>
                  <a:pt x="49" y="7"/>
                  <a:pt x="48" y="7"/>
                  <a:pt x="48" y="6"/>
                </a:cubicBezTo>
                <a:cubicBezTo>
                  <a:pt x="48" y="6"/>
                  <a:pt x="48" y="6"/>
                  <a:pt x="48" y="6"/>
                </a:cubicBezTo>
                <a:cubicBezTo>
                  <a:pt x="48" y="6"/>
                  <a:pt x="48" y="6"/>
                  <a:pt x="48" y="6"/>
                </a:cubicBezTo>
                <a:close/>
                <a:moveTo>
                  <a:pt x="23" y="77"/>
                </a:moveTo>
                <a:cubicBezTo>
                  <a:pt x="24" y="75"/>
                  <a:pt x="25" y="73"/>
                  <a:pt x="26" y="70"/>
                </a:cubicBezTo>
                <a:cubicBezTo>
                  <a:pt x="25" y="73"/>
                  <a:pt x="25" y="76"/>
                  <a:pt x="24" y="79"/>
                </a:cubicBezTo>
                <a:cubicBezTo>
                  <a:pt x="24" y="78"/>
                  <a:pt x="23" y="77"/>
                  <a:pt x="23" y="77"/>
                </a:cubicBezTo>
                <a:close/>
                <a:moveTo>
                  <a:pt x="20" y="74"/>
                </a:moveTo>
                <a:cubicBezTo>
                  <a:pt x="25" y="65"/>
                  <a:pt x="26" y="55"/>
                  <a:pt x="31" y="46"/>
                </a:cubicBezTo>
                <a:cubicBezTo>
                  <a:pt x="30" y="47"/>
                  <a:pt x="30" y="47"/>
                  <a:pt x="30" y="48"/>
                </a:cubicBezTo>
                <a:cubicBezTo>
                  <a:pt x="29" y="51"/>
                  <a:pt x="28" y="55"/>
                  <a:pt x="27" y="58"/>
                </a:cubicBezTo>
                <a:cubicBezTo>
                  <a:pt x="25" y="64"/>
                  <a:pt x="23" y="70"/>
                  <a:pt x="22" y="76"/>
                </a:cubicBezTo>
                <a:cubicBezTo>
                  <a:pt x="21" y="75"/>
                  <a:pt x="21" y="75"/>
                  <a:pt x="20" y="74"/>
                </a:cubicBezTo>
                <a:close/>
                <a:moveTo>
                  <a:pt x="14" y="69"/>
                </a:moveTo>
                <a:cubicBezTo>
                  <a:pt x="16" y="66"/>
                  <a:pt x="17" y="62"/>
                  <a:pt x="18" y="58"/>
                </a:cubicBezTo>
                <a:cubicBezTo>
                  <a:pt x="18" y="57"/>
                  <a:pt x="18" y="57"/>
                  <a:pt x="18" y="56"/>
                </a:cubicBezTo>
                <a:cubicBezTo>
                  <a:pt x="18" y="58"/>
                  <a:pt x="18" y="60"/>
                  <a:pt x="17" y="62"/>
                </a:cubicBezTo>
                <a:cubicBezTo>
                  <a:pt x="17" y="65"/>
                  <a:pt x="16" y="67"/>
                  <a:pt x="15" y="70"/>
                </a:cubicBezTo>
                <a:cubicBezTo>
                  <a:pt x="15" y="70"/>
                  <a:pt x="14" y="69"/>
                  <a:pt x="14" y="69"/>
                </a:cubicBezTo>
                <a:close/>
                <a:moveTo>
                  <a:pt x="25" y="80"/>
                </a:moveTo>
                <a:cubicBezTo>
                  <a:pt x="26" y="78"/>
                  <a:pt x="27" y="75"/>
                  <a:pt x="28" y="72"/>
                </a:cubicBezTo>
                <a:cubicBezTo>
                  <a:pt x="29" y="68"/>
                  <a:pt x="30" y="64"/>
                  <a:pt x="32" y="60"/>
                </a:cubicBezTo>
                <a:cubicBezTo>
                  <a:pt x="34" y="55"/>
                  <a:pt x="36" y="50"/>
                  <a:pt x="37" y="44"/>
                </a:cubicBezTo>
                <a:cubicBezTo>
                  <a:pt x="36" y="48"/>
                  <a:pt x="35" y="53"/>
                  <a:pt x="34" y="57"/>
                </a:cubicBezTo>
                <a:cubicBezTo>
                  <a:pt x="31" y="65"/>
                  <a:pt x="30" y="74"/>
                  <a:pt x="27" y="82"/>
                </a:cubicBezTo>
                <a:cubicBezTo>
                  <a:pt x="26" y="81"/>
                  <a:pt x="26" y="81"/>
                  <a:pt x="25" y="80"/>
                </a:cubicBezTo>
                <a:close/>
                <a:moveTo>
                  <a:pt x="32" y="50"/>
                </a:moveTo>
                <a:cubicBezTo>
                  <a:pt x="32" y="50"/>
                  <a:pt x="32" y="50"/>
                  <a:pt x="32" y="50"/>
                </a:cubicBezTo>
                <a:cubicBezTo>
                  <a:pt x="33" y="48"/>
                  <a:pt x="33" y="46"/>
                  <a:pt x="34" y="44"/>
                </a:cubicBezTo>
                <a:cubicBezTo>
                  <a:pt x="34" y="44"/>
                  <a:pt x="36" y="36"/>
                  <a:pt x="35" y="41"/>
                </a:cubicBezTo>
                <a:cubicBezTo>
                  <a:pt x="34" y="44"/>
                  <a:pt x="33" y="47"/>
                  <a:pt x="32" y="50"/>
                </a:cubicBezTo>
                <a:close/>
                <a:moveTo>
                  <a:pt x="27" y="50"/>
                </a:moveTo>
                <a:cubicBezTo>
                  <a:pt x="26" y="53"/>
                  <a:pt x="25" y="55"/>
                  <a:pt x="24" y="58"/>
                </a:cubicBezTo>
                <a:cubicBezTo>
                  <a:pt x="23" y="63"/>
                  <a:pt x="21" y="68"/>
                  <a:pt x="19" y="73"/>
                </a:cubicBezTo>
                <a:cubicBezTo>
                  <a:pt x="19" y="73"/>
                  <a:pt x="18" y="72"/>
                  <a:pt x="18" y="72"/>
                </a:cubicBezTo>
                <a:cubicBezTo>
                  <a:pt x="23" y="66"/>
                  <a:pt x="23" y="58"/>
                  <a:pt x="25" y="51"/>
                </a:cubicBezTo>
                <a:cubicBezTo>
                  <a:pt x="25" y="50"/>
                  <a:pt x="26" y="49"/>
                  <a:pt x="26" y="48"/>
                </a:cubicBezTo>
                <a:cubicBezTo>
                  <a:pt x="26" y="48"/>
                  <a:pt x="27" y="48"/>
                  <a:pt x="27" y="47"/>
                </a:cubicBezTo>
                <a:cubicBezTo>
                  <a:pt x="27" y="48"/>
                  <a:pt x="27" y="49"/>
                  <a:pt x="27" y="50"/>
                </a:cubicBezTo>
                <a:close/>
                <a:moveTo>
                  <a:pt x="17" y="71"/>
                </a:moveTo>
                <a:cubicBezTo>
                  <a:pt x="17" y="71"/>
                  <a:pt x="17" y="71"/>
                  <a:pt x="16" y="71"/>
                </a:cubicBezTo>
                <a:cubicBezTo>
                  <a:pt x="18" y="68"/>
                  <a:pt x="19" y="64"/>
                  <a:pt x="20" y="61"/>
                </a:cubicBezTo>
                <a:cubicBezTo>
                  <a:pt x="21" y="59"/>
                  <a:pt x="21" y="57"/>
                  <a:pt x="22" y="55"/>
                </a:cubicBezTo>
                <a:cubicBezTo>
                  <a:pt x="22" y="53"/>
                  <a:pt x="23" y="52"/>
                  <a:pt x="23" y="51"/>
                </a:cubicBezTo>
                <a:cubicBezTo>
                  <a:pt x="23" y="51"/>
                  <a:pt x="23" y="51"/>
                  <a:pt x="23" y="51"/>
                </a:cubicBezTo>
                <a:cubicBezTo>
                  <a:pt x="23" y="58"/>
                  <a:pt x="19" y="65"/>
                  <a:pt x="17" y="71"/>
                </a:cubicBezTo>
                <a:close/>
                <a:moveTo>
                  <a:pt x="17" y="67"/>
                </a:moveTo>
                <a:cubicBezTo>
                  <a:pt x="15" y="74"/>
                  <a:pt x="17" y="65"/>
                  <a:pt x="18" y="64"/>
                </a:cubicBezTo>
                <a:cubicBezTo>
                  <a:pt x="18" y="61"/>
                  <a:pt x="19" y="58"/>
                  <a:pt x="19" y="54"/>
                </a:cubicBezTo>
                <a:cubicBezTo>
                  <a:pt x="19" y="54"/>
                  <a:pt x="19" y="54"/>
                  <a:pt x="19" y="54"/>
                </a:cubicBezTo>
                <a:cubicBezTo>
                  <a:pt x="20" y="54"/>
                  <a:pt x="21" y="53"/>
                  <a:pt x="22" y="52"/>
                </a:cubicBezTo>
                <a:cubicBezTo>
                  <a:pt x="20" y="57"/>
                  <a:pt x="19" y="62"/>
                  <a:pt x="17" y="67"/>
                </a:cubicBezTo>
                <a:close/>
                <a:moveTo>
                  <a:pt x="13" y="61"/>
                </a:moveTo>
                <a:cubicBezTo>
                  <a:pt x="13" y="62"/>
                  <a:pt x="13" y="66"/>
                  <a:pt x="13" y="69"/>
                </a:cubicBezTo>
                <a:cubicBezTo>
                  <a:pt x="12" y="68"/>
                  <a:pt x="11" y="67"/>
                  <a:pt x="10" y="67"/>
                </a:cubicBezTo>
                <a:cubicBezTo>
                  <a:pt x="11" y="65"/>
                  <a:pt x="12" y="63"/>
                  <a:pt x="13" y="61"/>
                </a:cubicBezTo>
                <a:close/>
                <a:moveTo>
                  <a:pt x="32" y="72"/>
                </a:moveTo>
                <a:cubicBezTo>
                  <a:pt x="33" y="67"/>
                  <a:pt x="35" y="62"/>
                  <a:pt x="37" y="57"/>
                </a:cubicBezTo>
                <a:cubicBezTo>
                  <a:pt x="38" y="54"/>
                  <a:pt x="39" y="51"/>
                  <a:pt x="41" y="48"/>
                </a:cubicBezTo>
                <a:cubicBezTo>
                  <a:pt x="41" y="48"/>
                  <a:pt x="40" y="49"/>
                  <a:pt x="40" y="50"/>
                </a:cubicBezTo>
                <a:cubicBezTo>
                  <a:pt x="38" y="59"/>
                  <a:pt x="35" y="68"/>
                  <a:pt x="32" y="77"/>
                </a:cubicBezTo>
                <a:cubicBezTo>
                  <a:pt x="32" y="77"/>
                  <a:pt x="33" y="77"/>
                  <a:pt x="33" y="77"/>
                </a:cubicBezTo>
                <a:cubicBezTo>
                  <a:pt x="31" y="79"/>
                  <a:pt x="29" y="81"/>
                  <a:pt x="27" y="83"/>
                </a:cubicBezTo>
                <a:cubicBezTo>
                  <a:pt x="30" y="80"/>
                  <a:pt x="31" y="76"/>
                  <a:pt x="32" y="72"/>
                </a:cubicBezTo>
                <a:close/>
                <a:moveTo>
                  <a:pt x="42" y="53"/>
                </a:moveTo>
                <a:cubicBezTo>
                  <a:pt x="44" y="49"/>
                  <a:pt x="46" y="45"/>
                  <a:pt x="47" y="41"/>
                </a:cubicBezTo>
                <a:cubicBezTo>
                  <a:pt x="49" y="37"/>
                  <a:pt x="50" y="32"/>
                  <a:pt x="51" y="28"/>
                </a:cubicBezTo>
                <a:cubicBezTo>
                  <a:pt x="52" y="26"/>
                  <a:pt x="53" y="24"/>
                  <a:pt x="54" y="22"/>
                </a:cubicBezTo>
                <a:cubicBezTo>
                  <a:pt x="53" y="23"/>
                  <a:pt x="53" y="24"/>
                  <a:pt x="52" y="25"/>
                </a:cubicBezTo>
                <a:cubicBezTo>
                  <a:pt x="51" y="30"/>
                  <a:pt x="49" y="35"/>
                  <a:pt x="48" y="40"/>
                </a:cubicBezTo>
                <a:cubicBezTo>
                  <a:pt x="45" y="50"/>
                  <a:pt x="42" y="60"/>
                  <a:pt x="40" y="69"/>
                </a:cubicBezTo>
                <a:cubicBezTo>
                  <a:pt x="40" y="69"/>
                  <a:pt x="40" y="70"/>
                  <a:pt x="40" y="70"/>
                </a:cubicBezTo>
                <a:cubicBezTo>
                  <a:pt x="38" y="72"/>
                  <a:pt x="36" y="74"/>
                  <a:pt x="33" y="77"/>
                </a:cubicBezTo>
                <a:cubicBezTo>
                  <a:pt x="37" y="69"/>
                  <a:pt x="40" y="61"/>
                  <a:pt x="42" y="53"/>
                </a:cubicBezTo>
                <a:close/>
                <a:moveTo>
                  <a:pt x="58" y="21"/>
                </a:moveTo>
                <a:cubicBezTo>
                  <a:pt x="58" y="19"/>
                  <a:pt x="59" y="18"/>
                  <a:pt x="59" y="16"/>
                </a:cubicBezTo>
                <a:cubicBezTo>
                  <a:pt x="59" y="18"/>
                  <a:pt x="58" y="21"/>
                  <a:pt x="57" y="23"/>
                </a:cubicBezTo>
                <a:cubicBezTo>
                  <a:pt x="56" y="28"/>
                  <a:pt x="54" y="32"/>
                  <a:pt x="53" y="37"/>
                </a:cubicBezTo>
                <a:cubicBezTo>
                  <a:pt x="50" y="46"/>
                  <a:pt x="48" y="55"/>
                  <a:pt x="45" y="64"/>
                </a:cubicBezTo>
                <a:cubicBezTo>
                  <a:pt x="45" y="65"/>
                  <a:pt x="45" y="65"/>
                  <a:pt x="45" y="65"/>
                </a:cubicBezTo>
                <a:cubicBezTo>
                  <a:pt x="44" y="66"/>
                  <a:pt x="42" y="68"/>
                  <a:pt x="41" y="69"/>
                </a:cubicBezTo>
                <a:cubicBezTo>
                  <a:pt x="48" y="53"/>
                  <a:pt x="51" y="37"/>
                  <a:pt x="58" y="21"/>
                </a:cubicBezTo>
                <a:close/>
                <a:moveTo>
                  <a:pt x="51" y="52"/>
                </a:moveTo>
                <a:cubicBezTo>
                  <a:pt x="53" y="46"/>
                  <a:pt x="55" y="41"/>
                  <a:pt x="58" y="36"/>
                </a:cubicBezTo>
                <a:cubicBezTo>
                  <a:pt x="60" y="31"/>
                  <a:pt x="61" y="25"/>
                  <a:pt x="62" y="20"/>
                </a:cubicBezTo>
                <a:cubicBezTo>
                  <a:pt x="63" y="14"/>
                  <a:pt x="67" y="10"/>
                  <a:pt x="68" y="5"/>
                </a:cubicBezTo>
                <a:cubicBezTo>
                  <a:pt x="70" y="4"/>
                  <a:pt x="72" y="4"/>
                  <a:pt x="73" y="4"/>
                </a:cubicBezTo>
                <a:cubicBezTo>
                  <a:pt x="70" y="10"/>
                  <a:pt x="69" y="17"/>
                  <a:pt x="66" y="24"/>
                </a:cubicBezTo>
                <a:cubicBezTo>
                  <a:pt x="63" y="33"/>
                  <a:pt x="60" y="42"/>
                  <a:pt x="56" y="51"/>
                </a:cubicBezTo>
                <a:cubicBezTo>
                  <a:pt x="56" y="52"/>
                  <a:pt x="55" y="53"/>
                  <a:pt x="55" y="54"/>
                </a:cubicBezTo>
                <a:cubicBezTo>
                  <a:pt x="55" y="52"/>
                  <a:pt x="55" y="51"/>
                  <a:pt x="55" y="50"/>
                </a:cubicBezTo>
                <a:cubicBezTo>
                  <a:pt x="56" y="48"/>
                  <a:pt x="56" y="46"/>
                  <a:pt x="57" y="44"/>
                </a:cubicBezTo>
                <a:cubicBezTo>
                  <a:pt x="58" y="40"/>
                  <a:pt x="59" y="37"/>
                  <a:pt x="61" y="34"/>
                </a:cubicBezTo>
                <a:cubicBezTo>
                  <a:pt x="61" y="34"/>
                  <a:pt x="61" y="34"/>
                  <a:pt x="61" y="34"/>
                </a:cubicBezTo>
                <a:cubicBezTo>
                  <a:pt x="63" y="28"/>
                  <a:pt x="65" y="23"/>
                  <a:pt x="67" y="17"/>
                </a:cubicBezTo>
                <a:cubicBezTo>
                  <a:pt x="68" y="13"/>
                  <a:pt x="70" y="9"/>
                  <a:pt x="71" y="5"/>
                </a:cubicBezTo>
                <a:cubicBezTo>
                  <a:pt x="72" y="5"/>
                  <a:pt x="71" y="4"/>
                  <a:pt x="71" y="5"/>
                </a:cubicBezTo>
                <a:cubicBezTo>
                  <a:pt x="70" y="5"/>
                  <a:pt x="70" y="6"/>
                  <a:pt x="70" y="6"/>
                </a:cubicBezTo>
                <a:cubicBezTo>
                  <a:pt x="70" y="6"/>
                  <a:pt x="70" y="7"/>
                  <a:pt x="70" y="7"/>
                </a:cubicBezTo>
                <a:cubicBezTo>
                  <a:pt x="69" y="10"/>
                  <a:pt x="68" y="12"/>
                  <a:pt x="67" y="14"/>
                </a:cubicBezTo>
                <a:cubicBezTo>
                  <a:pt x="66" y="15"/>
                  <a:pt x="66" y="17"/>
                  <a:pt x="66" y="18"/>
                </a:cubicBezTo>
                <a:cubicBezTo>
                  <a:pt x="64" y="23"/>
                  <a:pt x="62" y="27"/>
                  <a:pt x="61" y="32"/>
                </a:cubicBezTo>
                <a:cubicBezTo>
                  <a:pt x="60" y="32"/>
                  <a:pt x="60" y="33"/>
                  <a:pt x="60" y="33"/>
                </a:cubicBezTo>
                <a:cubicBezTo>
                  <a:pt x="56" y="42"/>
                  <a:pt x="53" y="50"/>
                  <a:pt x="50" y="59"/>
                </a:cubicBezTo>
                <a:cubicBezTo>
                  <a:pt x="50" y="59"/>
                  <a:pt x="50" y="60"/>
                  <a:pt x="50" y="60"/>
                </a:cubicBezTo>
                <a:cubicBezTo>
                  <a:pt x="49" y="61"/>
                  <a:pt x="47" y="63"/>
                  <a:pt x="46" y="64"/>
                </a:cubicBezTo>
                <a:cubicBezTo>
                  <a:pt x="48" y="60"/>
                  <a:pt x="50" y="56"/>
                  <a:pt x="51" y="52"/>
                </a:cubicBezTo>
                <a:close/>
                <a:moveTo>
                  <a:pt x="79" y="4"/>
                </a:moveTo>
                <a:cubicBezTo>
                  <a:pt x="75" y="12"/>
                  <a:pt x="72" y="20"/>
                  <a:pt x="70" y="29"/>
                </a:cubicBezTo>
                <a:cubicBezTo>
                  <a:pt x="69" y="33"/>
                  <a:pt x="67" y="37"/>
                  <a:pt x="66" y="41"/>
                </a:cubicBezTo>
                <a:cubicBezTo>
                  <a:pt x="66" y="41"/>
                  <a:pt x="66" y="41"/>
                  <a:pt x="66" y="41"/>
                </a:cubicBezTo>
                <a:cubicBezTo>
                  <a:pt x="66" y="41"/>
                  <a:pt x="66" y="41"/>
                  <a:pt x="66" y="40"/>
                </a:cubicBezTo>
                <a:cubicBezTo>
                  <a:pt x="67" y="38"/>
                  <a:pt x="67" y="36"/>
                  <a:pt x="68" y="34"/>
                </a:cubicBezTo>
                <a:cubicBezTo>
                  <a:pt x="71" y="25"/>
                  <a:pt x="73" y="17"/>
                  <a:pt x="75" y="8"/>
                </a:cubicBezTo>
                <a:cubicBezTo>
                  <a:pt x="75" y="8"/>
                  <a:pt x="76" y="8"/>
                  <a:pt x="75" y="7"/>
                </a:cubicBezTo>
                <a:cubicBezTo>
                  <a:pt x="76" y="7"/>
                  <a:pt x="76" y="6"/>
                  <a:pt x="76" y="5"/>
                </a:cubicBezTo>
                <a:cubicBezTo>
                  <a:pt x="76" y="5"/>
                  <a:pt x="75" y="5"/>
                  <a:pt x="75" y="5"/>
                </a:cubicBezTo>
                <a:cubicBezTo>
                  <a:pt x="74" y="10"/>
                  <a:pt x="72" y="15"/>
                  <a:pt x="70" y="19"/>
                </a:cubicBezTo>
                <a:cubicBezTo>
                  <a:pt x="72" y="14"/>
                  <a:pt x="73" y="9"/>
                  <a:pt x="74" y="4"/>
                </a:cubicBezTo>
                <a:cubicBezTo>
                  <a:pt x="76" y="4"/>
                  <a:pt x="77" y="4"/>
                  <a:pt x="79" y="4"/>
                </a:cubicBezTo>
                <a:close/>
                <a:moveTo>
                  <a:pt x="81" y="3"/>
                </a:moveTo>
                <a:cubicBezTo>
                  <a:pt x="79" y="9"/>
                  <a:pt x="77" y="14"/>
                  <a:pt x="75" y="20"/>
                </a:cubicBezTo>
                <a:cubicBezTo>
                  <a:pt x="74" y="24"/>
                  <a:pt x="72" y="27"/>
                  <a:pt x="71" y="31"/>
                </a:cubicBezTo>
                <a:cubicBezTo>
                  <a:pt x="71" y="33"/>
                  <a:pt x="71" y="35"/>
                  <a:pt x="70" y="37"/>
                </a:cubicBezTo>
                <a:cubicBezTo>
                  <a:pt x="68" y="44"/>
                  <a:pt x="69" y="35"/>
                  <a:pt x="70" y="33"/>
                </a:cubicBezTo>
                <a:cubicBezTo>
                  <a:pt x="70" y="32"/>
                  <a:pt x="70" y="31"/>
                  <a:pt x="71" y="30"/>
                </a:cubicBezTo>
                <a:cubicBezTo>
                  <a:pt x="71" y="28"/>
                  <a:pt x="72" y="26"/>
                  <a:pt x="72" y="25"/>
                </a:cubicBezTo>
                <a:cubicBezTo>
                  <a:pt x="74" y="18"/>
                  <a:pt x="78" y="11"/>
                  <a:pt x="80" y="4"/>
                </a:cubicBezTo>
                <a:cubicBezTo>
                  <a:pt x="80" y="4"/>
                  <a:pt x="81" y="3"/>
                  <a:pt x="81" y="3"/>
                </a:cubicBezTo>
                <a:close/>
                <a:moveTo>
                  <a:pt x="73" y="19"/>
                </a:moveTo>
                <a:cubicBezTo>
                  <a:pt x="75" y="15"/>
                  <a:pt x="76" y="11"/>
                  <a:pt x="78" y="7"/>
                </a:cubicBezTo>
                <a:cubicBezTo>
                  <a:pt x="78" y="7"/>
                  <a:pt x="78" y="7"/>
                  <a:pt x="78" y="6"/>
                </a:cubicBezTo>
                <a:cubicBezTo>
                  <a:pt x="78" y="7"/>
                  <a:pt x="78" y="7"/>
                  <a:pt x="78" y="7"/>
                </a:cubicBezTo>
                <a:cubicBezTo>
                  <a:pt x="77" y="9"/>
                  <a:pt x="76" y="12"/>
                  <a:pt x="76" y="14"/>
                </a:cubicBezTo>
                <a:cubicBezTo>
                  <a:pt x="75" y="16"/>
                  <a:pt x="74" y="17"/>
                  <a:pt x="73" y="19"/>
                </a:cubicBezTo>
                <a:close/>
                <a:moveTo>
                  <a:pt x="56" y="45"/>
                </a:moveTo>
                <a:cubicBezTo>
                  <a:pt x="55" y="48"/>
                  <a:pt x="54" y="52"/>
                  <a:pt x="54" y="55"/>
                </a:cubicBezTo>
                <a:cubicBezTo>
                  <a:pt x="54" y="55"/>
                  <a:pt x="54" y="55"/>
                  <a:pt x="54" y="55"/>
                </a:cubicBezTo>
                <a:cubicBezTo>
                  <a:pt x="53" y="56"/>
                  <a:pt x="52" y="58"/>
                  <a:pt x="51" y="59"/>
                </a:cubicBezTo>
                <a:cubicBezTo>
                  <a:pt x="52" y="54"/>
                  <a:pt x="54" y="49"/>
                  <a:pt x="56" y="45"/>
                </a:cubicBezTo>
                <a:close/>
                <a:moveTo>
                  <a:pt x="69" y="24"/>
                </a:moveTo>
                <a:cubicBezTo>
                  <a:pt x="68" y="25"/>
                  <a:pt x="68" y="26"/>
                  <a:pt x="67" y="28"/>
                </a:cubicBezTo>
                <a:cubicBezTo>
                  <a:pt x="66" y="31"/>
                  <a:pt x="65" y="35"/>
                  <a:pt x="64" y="39"/>
                </a:cubicBezTo>
                <a:cubicBezTo>
                  <a:pt x="64" y="39"/>
                  <a:pt x="64" y="40"/>
                  <a:pt x="64" y="40"/>
                </a:cubicBezTo>
                <a:cubicBezTo>
                  <a:pt x="64" y="39"/>
                  <a:pt x="64" y="37"/>
                  <a:pt x="64" y="36"/>
                </a:cubicBezTo>
                <a:cubicBezTo>
                  <a:pt x="65" y="32"/>
                  <a:pt x="67" y="28"/>
                  <a:pt x="68" y="25"/>
                </a:cubicBezTo>
                <a:cubicBezTo>
                  <a:pt x="68" y="24"/>
                  <a:pt x="69" y="24"/>
                  <a:pt x="69" y="24"/>
                </a:cubicBezTo>
                <a:close/>
                <a:moveTo>
                  <a:pt x="69" y="36"/>
                </a:moveTo>
                <a:cubicBezTo>
                  <a:pt x="68" y="38"/>
                  <a:pt x="68" y="39"/>
                  <a:pt x="68" y="41"/>
                </a:cubicBezTo>
                <a:cubicBezTo>
                  <a:pt x="67" y="41"/>
                  <a:pt x="68" y="42"/>
                  <a:pt x="68" y="42"/>
                </a:cubicBezTo>
                <a:cubicBezTo>
                  <a:pt x="67" y="42"/>
                  <a:pt x="66" y="43"/>
                  <a:pt x="65" y="44"/>
                </a:cubicBezTo>
                <a:cubicBezTo>
                  <a:pt x="67" y="41"/>
                  <a:pt x="68" y="38"/>
                  <a:pt x="69" y="36"/>
                </a:cubicBezTo>
                <a:close/>
                <a:moveTo>
                  <a:pt x="81" y="40"/>
                </a:moveTo>
                <a:cubicBezTo>
                  <a:pt x="83" y="34"/>
                  <a:pt x="85" y="29"/>
                  <a:pt x="86" y="23"/>
                </a:cubicBezTo>
                <a:cubicBezTo>
                  <a:pt x="86" y="25"/>
                  <a:pt x="86" y="27"/>
                  <a:pt x="85" y="28"/>
                </a:cubicBezTo>
                <a:cubicBezTo>
                  <a:pt x="84" y="33"/>
                  <a:pt x="83" y="37"/>
                  <a:pt x="83" y="42"/>
                </a:cubicBezTo>
                <a:cubicBezTo>
                  <a:pt x="83" y="41"/>
                  <a:pt x="82" y="40"/>
                  <a:pt x="81" y="40"/>
                </a:cubicBezTo>
                <a:close/>
                <a:moveTo>
                  <a:pt x="79" y="36"/>
                </a:moveTo>
                <a:cubicBezTo>
                  <a:pt x="81" y="33"/>
                  <a:pt x="82" y="28"/>
                  <a:pt x="83" y="23"/>
                </a:cubicBezTo>
                <a:cubicBezTo>
                  <a:pt x="83" y="20"/>
                  <a:pt x="84" y="17"/>
                  <a:pt x="85" y="14"/>
                </a:cubicBezTo>
                <a:cubicBezTo>
                  <a:pt x="85" y="14"/>
                  <a:pt x="85" y="14"/>
                  <a:pt x="85" y="13"/>
                </a:cubicBezTo>
                <a:cubicBezTo>
                  <a:pt x="85" y="17"/>
                  <a:pt x="84" y="20"/>
                  <a:pt x="84" y="24"/>
                </a:cubicBezTo>
                <a:cubicBezTo>
                  <a:pt x="83" y="29"/>
                  <a:pt x="81" y="33"/>
                  <a:pt x="80" y="38"/>
                </a:cubicBezTo>
                <a:cubicBezTo>
                  <a:pt x="80" y="38"/>
                  <a:pt x="79" y="37"/>
                  <a:pt x="79" y="36"/>
                </a:cubicBezTo>
                <a:close/>
                <a:moveTo>
                  <a:pt x="77" y="35"/>
                </a:moveTo>
                <a:cubicBezTo>
                  <a:pt x="78" y="32"/>
                  <a:pt x="79" y="30"/>
                  <a:pt x="79" y="27"/>
                </a:cubicBezTo>
                <a:cubicBezTo>
                  <a:pt x="79" y="30"/>
                  <a:pt x="78" y="33"/>
                  <a:pt x="78" y="36"/>
                </a:cubicBezTo>
                <a:cubicBezTo>
                  <a:pt x="78" y="35"/>
                  <a:pt x="77" y="35"/>
                  <a:pt x="77" y="35"/>
                </a:cubicBezTo>
                <a:cubicBezTo>
                  <a:pt x="77" y="35"/>
                  <a:pt x="77" y="35"/>
                  <a:pt x="77" y="35"/>
                </a:cubicBezTo>
                <a:close/>
                <a:moveTo>
                  <a:pt x="76" y="34"/>
                </a:moveTo>
                <a:cubicBezTo>
                  <a:pt x="75" y="34"/>
                  <a:pt x="75" y="34"/>
                  <a:pt x="75" y="35"/>
                </a:cubicBezTo>
                <a:cubicBezTo>
                  <a:pt x="74" y="35"/>
                  <a:pt x="74" y="35"/>
                  <a:pt x="74" y="36"/>
                </a:cubicBezTo>
                <a:cubicBezTo>
                  <a:pt x="75" y="33"/>
                  <a:pt x="76" y="29"/>
                  <a:pt x="77" y="26"/>
                </a:cubicBezTo>
                <a:cubicBezTo>
                  <a:pt x="78" y="20"/>
                  <a:pt x="80" y="15"/>
                  <a:pt x="82" y="10"/>
                </a:cubicBezTo>
                <a:cubicBezTo>
                  <a:pt x="82" y="11"/>
                  <a:pt x="82" y="12"/>
                  <a:pt x="81" y="12"/>
                </a:cubicBezTo>
                <a:cubicBezTo>
                  <a:pt x="80" y="15"/>
                  <a:pt x="79" y="17"/>
                  <a:pt x="79" y="20"/>
                </a:cubicBezTo>
                <a:cubicBezTo>
                  <a:pt x="77" y="25"/>
                  <a:pt x="76" y="29"/>
                  <a:pt x="76" y="34"/>
                </a:cubicBezTo>
                <a:close/>
                <a:moveTo>
                  <a:pt x="85" y="43"/>
                </a:moveTo>
                <a:cubicBezTo>
                  <a:pt x="85" y="43"/>
                  <a:pt x="84" y="43"/>
                  <a:pt x="84" y="43"/>
                </a:cubicBezTo>
                <a:cubicBezTo>
                  <a:pt x="84" y="38"/>
                  <a:pt x="85" y="34"/>
                  <a:pt x="86" y="30"/>
                </a:cubicBezTo>
                <a:cubicBezTo>
                  <a:pt x="87" y="26"/>
                  <a:pt x="87" y="22"/>
                  <a:pt x="87" y="19"/>
                </a:cubicBezTo>
                <a:cubicBezTo>
                  <a:pt x="87" y="18"/>
                  <a:pt x="88" y="17"/>
                  <a:pt x="88" y="16"/>
                </a:cubicBezTo>
                <a:cubicBezTo>
                  <a:pt x="87" y="25"/>
                  <a:pt x="85" y="34"/>
                  <a:pt x="85" y="43"/>
                </a:cubicBezTo>
                <a:close/>
                <a:moveTo>
                  <a:pt x="89" y="3"/>
                </a:moveTo>
                <a:cubicBezTo>
                  <a:pt x="89" y="5"/>
                  <a:pt x="89" y="6"/>
                  <a:pt x="89" y="7"/>
                </a:cubicBezTo>
                <a:cubicBezTo>
                  <a:pt x="88" y="7"/>
                  <a:pt x="88" y="7"/>
                  <a:pt x="88" y="7"/>
                </a:cubicBezTo>
                <a:cubicBezTo>
                  <a:pt x="87" y="10"/>
                  <a:pt x="87" y="14"/>
                  <a:pt x="87" y="17"/>
                </a:cubicBezTo>
                <a:cubicBezTo>
                  <a:pt x="86" y="21"/>
                  <a:pt x="85" y="24"/>
                  <a:pt x="84" y="27"/>
                </a:cubicBezTo>
                <a:cubicBezTo>
                  <a:pt x="83" y="31"/>
                  <a:pt x="82" y="34"/>
                  <a:pt x="81" y="38"/>
                </a:cubicBezTo>
                <a:cubicBezTo>
                  <a:pt x="81" y="37"/>
                  <a:pt x="82" y="35"/>
                  <a:pt x="82" y="34"/>
                </a:cubicBezTo>
                <a:cubicBezTo>
                  <a:pt x="82" y="32"/>
                  <a:pt x="83" y="30"/>
                  <a:pt x="84" y="28"/>
                </a:cubicBezTo>
                <a:cubicBezTo>
                  <a:pt x="84" y="25"/>
                  <a:pt x="84" y="22"/>
                  <a:pt x="85" y="19"/>
                </a:cubicBezTo>
                <a:cubicBezTo>
                  <a:pt x="85" y="15"/>
                  <a:pt x="86" y="11"/>
                  <a:pt x="87" y="8"/>
                </a:cubicBezTo>
                <a:cubicBezTo>
                  <a:pt x="88" y="7"/>
                  <a:pt x="88" y="7"/>
                  <a:pt x="88" y="6"/>
                </a:cubicBezTo>
                <a:cubicBezTo>
                  <a:pt x="88" y="6"/>
                  <a:pt x="88" y="5"/>
                  <a:pt x="88" y="5"/>
                </a:cubicBezTo>
                <a:cubicBezTo>
                  <a:pt x="88" y="4"/>
                  <a:pt x="88" y="4"/>
                  <a:pt x="88" y="4"/>
                </a:cubicBezTo>
                <a:cubicBezTo>
                  <a:pt x="86" y="9"/>
                  <a:pt x="84" y="14"/>
                  <a:pt x="83" y="19"/>
                </a:cubicBezTo>
                <a:cubicBezTo>
                  <a:pt x="82" y="24"/>
                  <a:pt x="81" y="29"/>
                  <a:pt x="79" y="34"/>
                </a:cubicBezTo>
                <a:cubicBezTo>
                  <a:pt x="79" y="35"/>
                  <a:pt x="78" y="36"/>
                  <a:pt x="79" y="35"/>
                </a:cubicBezTo>
                <a:cubicBezTo>
                  <a:pt x="79" y="33"/>
                  <a:pt x="79" y="31"/>
                  <a:pt x="80" y="29"/>
                </a:cubicBezTo>
                <a:cubicBezTo>
                  <a:pt x="80" y="26"/>
                  <a:pt x="81" y="23"/>
                  <a:pt x="82" y="20"/>
                </a:cubicBezTo>
                <a:cubicBezTo>
                  <a:pt x="83" y="16"/>
                  <a:pt x="84" y="11"/>
                  <a:pt x="86" y="7"/>
                </a:cubicBezTo>
                <a:cubicBezTo>
                  <a:pt x="86" y="6"/>
                  <a:pt x="86" y="6"/>
                  <a:pt x="86" y="6"/>
                </a:cubicBezTo>
                <a:cubicBezTo>
                  <a:pt x="86" y="5"/>
                  <a:pt x="86" y="5"/>
                  <a:pt x="87" y="4"/>
                </a:cubicBezTo>
                <a:cubicBezTo>
                  <a:pt x="87" y="4"/>
                  <a:pt x="86" y="4"/>
                  <a:pt x="86" y="4"/>
                </a:cubicBezTo>
                <a:cubicBezTo>
                  <a:pt x="84" y="9"/>
                  <a:pt x="82" y="13"/>
                  <a:pt x="81" y="17"/>
                </a:cubicBezTo>
                <a:cubicBezTo>
                  <a:pt x="79" y="22"/>
                  <a:pt x="79" y="27"/>
                  <a:pt x="77" y="32"/>
                </a:cubicBezTo>
                <a:cubicBezTo>
                  <a:pt x="77" y="33"/>
                  <a:pt x="76" y="34"/>
                  <a:pt x="76" y="34"/>
                </a:cubicBezTo>
                <a:cubicBezTo>
                  <a:pt x="76" y="34"/>
                  <a:pt x="76" y="34"/>
                  <a:pt x="76" y="34"/>
                </a:cubicBezTo>
                <a:cubicBezTo>
                  <a:pt x="77" y="32"/>
                  <a:pt x="77" y="30"/>
                  <a:pt x="77" y="28"/>
                </a:cubicBezTo>
                <a:cubicBezTo>
                  <a:pt x="78" y="25"/>
                  <a:pt x="79" y="23"/>
                  <a:pt x="79" y="20"/>
                </a:cubicBezTo>
                <a:cubicBezTo>
                  <a:pt x="81" y="15"/>
                  <a:pt x="83" y="10"/>
                  <a:pt x="84" y="5"/>
                </a:cubicBezTo>
                <a:cubicBezTo>
                  <a:pt x="85" y="5"/>
                  <a:pt x="84" y="5"/>
                  <a:pt x="84" y="5"/>
                </a:cubicBezTo>
                <a:cubicBezTo>
                  <a:pt x="80" y="13"/>
                  <a:pt x="77" y="20"/>
                  <a:pt x="75" y="28"/>
                </a:cubicBezTo>
                <a:cubicBezTo>
                  <a:pt x="75" y="30"/>
                  <a:pt x="74" y="32"/>
                  <a:pt x="74" y="34"/>
                </a:cubicBezTo>
                <a:cubicBezTo>
                  <a:pt x="72" y="40"/>
                  <a:pt x="73" y="35"/>
                  <a:pt x="73" y="33"/>
                </a:cubicBezTo>
                <a:cubicBezTo>
                  <a:pt x="74" y="29"/>
                  <a:pt x="75" y="25"/>
                  <a:pt x="76" y="21"/>
                </a:cubicBezTo>
                <a:cubicBezTo>
                  <a:pt x="78" y="15"/>
                  <a:pt x="80" y="10"/>
                  <a:pt x="82" y="4"/>
                </a:cubicBezTo>
                <a:cubicBezTo>
                  <a:pt x="82" y="4"/>
                  <a:pt x="82" y="3"/>
                  <a:pt x="82" y="3"/>
                </a:cubicBezTo>
                <a:cubicBezTo>
                  <a:pt x="84" y="3"/>
                  <a:pt x="87" y="3"/>
                  <a:pt x="89" y="3"/>
                </a:cubicBezTo>
                <a:close/>
                <a:moveTo>
                  <a:pt x="80" y="23"/>
                </a:moveTo>
                <a:cubicBezTo>
                  <a:pt x="81" y="21"/>
                  <a:pt x="81" y="18"/>
                  <a:pt x="82" y="16"/>
                </a:cubicBezTo>
                <a:cubicBezTo>
                  <a:pt x="82" y="17"/>
                  <a:pt x="81" y="19"/>
                  <a:pt x="81" y="20"/>
                </a:cubicBezTo>
                <a:cubicBezTo>
                  <a:pt x="81" y="21"/>
                  <a:pt x="80" y="22"/>
                  <a:pt x="80" y="2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59" name="Freeform 155"/>
          <p:cNvSpPr>
            <a:spLocks noEditPoints="1"/>
          </p:cNvSpPr>
          <p:nvPr/>
        </p:nvSpPr>
        <p:spPr bwMode="auto">
          <a:xfrm>
            <a:off x="10650537" y="3287713"/>
            <a:ext cx="247650" cy="417513"/>
          </a:xfrm>
          <a:custGeom>
            <a:gdLst>
              <a:gd fmla="*/ 0 w 66" name="T0"/>
              <a:gd fmla="*/ 43 h 111" name="T1"/>
              <a:gd fmla="*/ 64 w 66" name="T2"/>
              <a:gd fmla="*/ 97 h 111" name="T3"/>
              <a:gd fmla="*/ 33 w 66" name="T4"/>
              <a:gd fmla="*/ 27 h 111" name="T5"/>
              <a:gd fmla="*/ 29 w 66" name="T6"/>
              <a:gd fmla="*/ 29 h 111" name="T7"/>
              <a:gd fmla="*/ 21 w 66" name="T8"/>
              <a:gd fmla="*/ 23 h 111" name="T9"/>
              <a:gd fmla="*/ 38 w 66" name="T10"/>
              <a:gd fmla="*/ 104 h 111" name="T11"/>
              <a:gd fmla="*/ 36 w 66" name="T12"/>
              <a:gd fmla="*/ 95 h 111" name="T13"/>
              <a:gd fmla="*/ 47 w 66" name="T14"/>
              <a:gd fmla="*/ 95 h 111" name="T15"/>
              <a:gd fmla="*/ 49 w 66" name="T16"/>
              <a:gd fmla="*/ 94 h 111" name="T17"/>
              <a:gd fmla="*/ 43 w 66" name="T18"/>
              <a:gd fmla="*/ 85 h 111" name="T19"/>
              <a:gd fmla="*/ 55 w 66" name="T20"/>
              <a:gd fmla="*/ 91 h 111" name="T21"/>
              <a:gd fmla="*/ 32 w 66" name="T22"/>
              <a:gd fmla="*/ 62 h 111" name="T23"/>
              <a:gd fmla="*/ 23 w 66" name="T24"/>
              <a:gd fmla="*/ 53 h 111" name="T25"/>
              <a:gd fmla="*/ 44 w 66" name="T26"/>
              <a:gd fmla="*/ 71 h 111" name="T27"/>
              <a:gd fmla="*/ 11 w 66" name="T28"/>
              <a:gd fmla="*/ 25 h 111" name="T29"/>
              <a:gd fmla="*/ 13 w 66" name="T30"/>
              <a:gd fmla="*/ 36 h 111" name="T31"/>
              <a:gd fmla="*/ 6 w 66" name="T32"/>
              <a:gd fmla="*/ 38 h 111" name="T33"/>
              <a:gd fmla="*/ 38 w 66" name="T34"/>
              <a:gd fmla="*/ 60 h 111" name="T35"/>
              <a:gd fmla="*/ 17 w 66" name="T36"/>
              <a:gd fmla="*/ 38 h 111" name="T37"/>
              <a:gd fmla="*/ 18 w 66" name="T38"/>
              <a:gd fmla="*/ 34 h 111" name="T39"/>
              <a:gd fmla="*/ 18 w 66" name="T40"/>
              <a:gd fmla="*/ 32 h 111" name="T41"/>
              <a:gd fmla="*/ 16 w 66" name="T42"/>
              <a:gd fmla="*/ 34 h 111" name="T43"/>
              <a:gd fmla="*/ 14 w 66" name="T44"/>
              <a:gd fmla="*/ 37 h 111" name="T45"/>
              <a:gd fmla="*/ 4 w 66" name="T46"/>
              <a:gd fmla="*/ 41 h 111" name="T47"/>
              <a:gd fmla="*/ 58 w 66" name="T48"/>
              <a:gd fmla="*/ 95 h 111" name="T49"/>
              <a:gd fmla="*/ 52 w 66" name="T50"/>
              <a:gd fmla="*/ 96 h 111" name="T51"/>
              <a:gd fmla="*/ 59 w 66" name="T52"/>
              <a:gd fmla="*/ 95 h 111" name="T53"/>
              <a:gd fmla="*/ 35 w 66" name="T54"/>
              <a:gd fmla="*/ 75 h 111" name="T55"/>
              <a:gd fmla="*/ 50 w 66" name="T56"/>
              <a:gd fmla="*/ 97 h 111" name="T57"/>
              <a:gd fmla="*/ 47 w 66" name="T58"/>
              <a:gd fmla="*/ 98 h 111" name="T59"/>
              <a:gd fmla="*/ 41 w 66" name="T60"/>
              <a:gd fmla="*/ 94 h 111" name="T61"/>
              <a:gd fmla="*/ 41 w 66" name="T62"/>
              <a:gd fmla="*/ 102 h 111" name="T63"/>
              <a:gd fmla="*/ 60 w 66" name="T64"/>
              <a:gd fmla="*/ 87 h 111" name="T65"/>
              <a:gd fmla="*/ 23 w 66" name="T66"/>
              <a:gd fmla="*/ 46 h 111" name="T67"/>
              <a:gd fmla="*/ 17 w 66" name="T68"/>
              <a:gd fmla="*/ 35 h 111" name="T69"/>
              <a:gd fmla="*/ 46 w 66" name="T70"/>
              <a:gd fmla="*/ 58 h 111" name="T71"/>
              <a:gd fmla="*/ 49 w 66" name="T72"/>
              <a:gd fmla="*/ 56 h 111" name="T73"/>
              <a:gd fmla="*/ 12 w 66" name="T74"/>
              <a:gd fmla="*/ 20 h 111" name="T75"/>
              <a:gd fmla="*/ 52 w 66" name="T76"/>
              <a:gd fmla="*/ 63 h 111" name="T77"/>
              <a:gd fmla="*/ 43 w 66" name="T78"/>
              <a:gd fmla="*/ 41 h 111" name="T79"/>
              <a:gd fmla="*/ 25 w 66" name="T80"/>
              <a:gd fmla="*/ 27 h 111" name="T81"/>
              <a:gd fmla="*/ 37 w 66" name="T82"/>
              <a:gd fmla="*/ 34 h 111" name="T83"/>
              <a:gd fmla="*/ 17 w 66" name="T84"/>
              <a:gd fmla="*/ 14 h 111" name="T85"/>
              <a:gd fmla="*/ 52 w 66" name="T86"/>
              <a:gd fmla="*/ 62 h 111" name="T87"/>
              <a:gd fmla="*/ 29 w 66" name="T88"/>
              <a:gd fmla="*/ 31 h 111" name="T89"/>
              <a:gd fmla="*/ 48 w 66" name="T90"/>
              <a:gd fmla="*/ 26 h 111" name="T91"/>
              <a:gd fmla="*/ 28 w 66" name="T92"/>
              <a:gd fmla="*/ 12 h 111" name="T93"/>
              <a:gd fmla="*/ 43 w 66" name="T94"/>
              <a:gd fmla="*/ 28 h 111" name="T95"/>
              <a:gd fmla="*/ 22 w 66" name="T96"/>
              <a:gd fmla="*/ 12 h 111" name="T97"/>
              <a:gd fmla="*/ 32 w 66" name="T98"/>
              <a:gd fmla="*/ 12 h 111" name="T99"/>
              <a:gd fmla="*/ 39 w 66" name="T100"/>
              <a:gd fmla="*/ 18 h 111" name="T101"/>
              <a:gd fmla="*/ 20 w 66" name="T102"/>
              <a:gd fmla="*/ 4 h 111" name="T103"/>
              <a:gd fmla="*/ 21 w 66" name="T104"/>
              <a:gd fmla="*/ 8 h 111" name="T105"/>
              <a:gd fmla="*/ 41 w 66" name="T106"/>
              <a:gd fmla="*/ 28 h 111" name="T107"/>
              <a:gd fmla="*/ 39 w 66" name="T108"/>
              <a:gd fmla="*/ 31 h 111" name="T109"/>
              <a:gd fmla="*/ 31 w 66" name="T110"/>
              <a:gd fmla="*/ 18 h 11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10" w="66">
                <a:moveTo>
                  <a:pt x="57" y="25"/>
                </a:moveTo>
                <a:cubicBezTo>
                  <a:pt x="57" y="24"/>
                  <a:pt x="57" y="24"/>
                  <a:pt x="56" y="23"/>
                </a:cubicBezTo>
                <a:cubicBezTo>
                  <a:pt x="44" y="16"/>
                  <a:pt x="32" y="7"/>
                  <a:pt x="20" y="0"/>
                </a:cubicBezTo>
                <a:cubicBezTo>
                  <a:pt x="19" y="0"/>
                  <a:pt x="19" y="0"/>
                  <a:pt x="18" y="0"/>
                </a:cubicBezTo>
                <a:cubicBezTo>
                  <a:pt x="18" y="0"/>
                  <a:pt x="18" y="0"/>
                  <a:pt x="18" y="1"/>
                </a:cubicBezTo>
                <a:cubicBezTo>
                  <a:pt x="14" y="7"/>
                  <a:pt x="11" y="15"/>
                  <a:pt x="8" y="23"/>
                </a:cubicBezTo>
                <a:cubicBezTo>
                  <a:pt x="5" y="29"/>
                  <a:pt x="3" y="36"/>
                  <a:pt x="0" y="43"/>
                </a:cubicBezTo>
                <a:cubicBezTo>
                  <a:pt x="0" y="43"/>
                  <a:pt x="0" y="43"/>
                  <a:pt x="0" y="44"/>
                </a:cubicBezTo>
                <a:cubicBezTo>
                  <a:pt x="1" y="44"/>
                  <a:pt x="1" y="45"/>
                  <a:pt x="2" y="45"/>
                </a:cubicBezTo>
                <a:cubicBezTo>
                  <a:pt x="6" y="43"/>
                  <a:pt x="12" y="42"/>
                  <a:pt x="16" y="41"/>
                </a:cubicBezTo>
                <a:cubicBezTo>
                  <a:pt x="23" y="64"/>
                  <a:pt x="32" y="86"/>
                  <a:pt x="35" y="109"/>
                </a:cubicBezTo>
                <a:cubicBezTo>
                  <a:pt x="34" y="110"/>
                  <a:pt x="36" y="111"/>
                  <a:pt x="36" y="111"/>
                </a:cubicBezTo>
                <a:cubicBezTo>
                  <a:pt x="37" y="111"/>
                  <a:pt x="37" y="111"/>
                  <a:pt x="37" y="110"/>
                </a:cubicBezTo>
                <a:cubicBezTo>
                  <a:pt x="43" y="101"/>
                  <a:pt x="54" y="97"/>
                  <a:pt x="64" y="97"/>
                </a:cubicBezTo>
                <a:cubicBezTo>
                  <a:pt x="65" y="97"/>
                  <a:pt x="65" y="97"/>
                  <a:pt x="65" y="96"/>
                </a:cubicBezTo>
                <a:cubicBezTo>
                  <a:pt x="66" y="96"/>
                  <a:pt x="66" y="96"/>
                  <a:pt x="66" y="95"/>
                </a:cubicBezTo>
                <a:cubicBezTo>
                  <a:pt x="59" y="73"/>
                  <a:pt x="51" y="52"/>
                  <a:pt x="44" y="30"/>
                </a:cubicBezTo>
                <a:cubicBezTo>
                  <a:pt x="48" y="29"/>
                  <a:pt x="52" y="28"/>
                  <a:pt x="56" y="27"/>
                </a:cubicBezTo>
                <a:cubicBezTo>
                  <a:pt x="57" y="27"/>
                  <a:pt x="58" y="25"/>
                  <a:pt x="57" y="25"/>
                </a:cubicBezTo>
                <a:close/>
                <a:moveTo>
                  <a:pt x="43" y="37"/>
                </a:moveTo>
                <a:cubicBezTo>
                  <a:pt x="41" y="33"/>
                  <a:pt x="36" y="30"/>
                  <a:pt x="33" y="27"/>
                </a:cubicBezTo>
                <a:cubicBezTo>
                  <a:pt x="33" y="27"/>
                  <a:pt x="33" y="27"/>
                  <a:pt x="33" y="27"/>
                </a:cubicBezTo>
                <a:cubicBezTo>
                  <a:pt x="36" y="29"/>
                  <a:pt x="39" y="32"/>
                  <a:pt x="42" y="34"/>
                </a:cubicBezTo>
                <a:cubicBezTo>
                  <a:pt x="43" y="35"/>
                  <a:pt x="43" y="36"/>
                  <a:pt x="43" y="37"/>
                </a:cubicBezTo>
                <a:close/>
                <a:moveTo>
                  <a:pt x="47" y="47"/>
                </a:moveTo>
                <a:cubicBezTo>
                  <a:pt x="43" y="43"/>
                  <a:pt x="39" y="39"/>
                  <a:pt x="34" y="35"/>
                </a:cubicBezTo>
                <a:cubicBezTo>
                  <a:pt x="30" y="31"/>
                  <a:pt x="26" y="26"/>
                  <a:pt x="21" y="22"/>
                </a:cubicBezTo>
                <a:cubicBezTo>
                  <a:pt x="24" y="24"/>
                  <a:pt x="27" y="26"/>
                  <a:pt x="29" y="29"/>
                </a:cubicBezTo>
                <a:cubicBezTo>
                  <a:pt x="35" y="34"/>
                  <a:pt x="40" y="39"/>
                  <a:pt x="46" y="44"/>
                </a:cubicBezTo>
                <a:cubicBezTo>
                  <a:pt x="46" y="44"/>
                  <a:pt x="46" y="44"/>
                  <a:pt x="46" y="44"/>
                </a:cubicBezTo>
                <a:cubicBezTo>
                  <a:pt x="46" y="45"/>
                  <a:pt x="46" y="46"/>
                  <a:pt x="47" y="47"/>
                </a:cubicBezTo>
                <a:close/>
                <a:moveTo>
                  <a:pt x="50" y="56"/>
                </a:moveTo>
                <a:cubicBezTo>
                  <a:pt x="40" y="44"/>
                  <a:pt x="28" y="33"/>
                  <a:pt x="17" y="21"/>
                </a:cubicBezTo>
                <a:cubicBezTo>
                  <a:pt x="16" y="20"/>
                  <a:pt x="12" y="16"/>
                  <a:pt x="15" y="19"/>
                </a:cubicBezTo>
                <a:cubicBezTo>
                  <a:pt x="17" y="20"/>
                  <a:pt x="19" y="22"/>
                  <a:pt x="21" y="23"/>
                </a:cubicBezTo>
                <a:cubicBezTo>
                  <a:pt x="24" y="26"/>
                  <a:pt x="27" y="30"/>
                  <a:pt x="30" y="33"/>
                </a:cubicBezTo>
                <a:cubicBezTo>
                  <a:pt x="35" y="39"/>
                  <a:pt x="42" y="43"/>
                  <a:pt x="47" y="49"/>
                </a:cubicBezTo>
                <a:cubicBezTo>
                  <a:pt x="48" y="52"/>
                  <a:pt x="49" y="54"/>
                  <a:pt x="50" y="56"/>
                </a:cubicBezTo>
                <a:close/>
                <a:moveTo>
                  <a:pt x="37" y="106"/>
                </a:moveTo>
                <a:cubicBezTo>
                  <a:pt x="37" y="105"/>
                  <a:pt x="37" y="103"/>
                  <a:pt x="36" y="102"/>
                </a:cubicBezTo>
                <a:cubicBezTo>
                  <a:pt x="37" y="103"/>
                  <a:pt x="37" y="104"/>
                  <a:pt x="38" y="104"/>
                </a:cubicBezTo>
                <a:cubicBezTo>
                  <a:pt x="38" y="105"/>
                  <a:pt x="39" y="104"/>
                  <a:pt x="38" y="104"/>
                </a:cubicBezTo>
                <a:cubicBezTo>
                  <a:pt x="38" y="104"/>
                  <a:pt x="35" y="100"/>
                  <a:pt x="38" y="102"/>
                </a:cubicBezTo>
                <a:cubicBezTo>
                  <a:pt x="38" y="102"/>
                  <a:pt x="39" y="102"/>
                  <a:pt x="40" y="103"/>
                </a:cubicBezTo>
                <a:cubicBezTo>
                  <a:pt x="39" y="104"/>
                  <a:pt x="38" y="105"/>
                  <a:pt x="37" y="106"/>
                </a:cubicBezTo>
                <a:close/>
                <a:moveTo>
                  <a:pt x="34" y="90"/>
                </a:moveTo>
                <a:cubicBezTo>
                  <a:pt x="36" y="92"/>
                  <a:pt x="38" y="94"/>
                  <a:pt x="40" y="96"/>
                </a:cubicBezTo>
                <a:cubicBezTo>
                  <a:pt x="40" y="96"/>
                  <a:pt x="44" y="100"/>
                  <a:pt x="43" y="99"/>
                </a:cubicBezTo>
                <a:cubicBezTo>
                  <a:pt x="41" y="98"/>
                  <a:pt x="38" y="97"/>
                  <a:pt x="36" y="95"/>
                </a:cubicBezTo>
                <a:cubicBezTo>
                  <a:pt x="36" y="95"/>
                  <a:pt x="35" y="96"/>
                  <a:pt x="35" y="96"/>
                </a:cubicBezTo>
                <a:cubicBezTo>
                  <a:pt x="37" y="98"/>
                  <a:pt x="38" y="100"/>
                  <a:pt x="40" y="102"/>
                </a:cubicBezTo>
                <a:cubicBezTo>
                  <a:pt x="40" y="103"/>
                  <a:pt x="38" y="101"/>
                  <a:pt x="38" y="101"/>
                </a:cubicBezTo>
                <a:cubicBezTo>
                  <a:pt x="37" y="100"/>
                  <a:pt x="37" y="100"/>
                  <a:pt x="36" y="100"/>
                </a:cubicBezTo>
                <a:cubicBezTo>
                  <a:pt x="35" y="97"/>
                  <a:pt x="35" y="93"/>
                  <a:pt x="34" y="90"/>
                </a:cubicBezTo>
                <a:close/>
                <a:moveTo>
                  <a:pt x="31" y="80"/>
                </a:moveTo>
                <a:cubicBezTo>
                  <a:pt x="36" y="86"/>
                  <a:pt x="43" y="89"/>
                  <a:pt x="47" y="95"/>
                </a:cubicBezTo>
                <a:cubicBezTo>
                  <a:pt x="49" y="99"/>
                  <a:pt x="46" y="95"/>
                  <a:pt x="45" y="94"/>
                </a:cubicBezTo>
                <a:cubicBezTo>
                  <a:pt x="43" y="92"/>
                  <a:pt x="42" y="91"/>
                  <a:pt x="40" y="89"/>
                </a:cubicBezTo>
                <a:cubicBezTo>
                  <a:pt x="38" y="86"/>
                  <a:pt x="35" y="84"/>
                  <a:pt x="32" y="82"/>
                </a:cubicBezTo>
                <a:cubicBezTo>
                  <a:pt x="32" y="81"/>
                  <a:pt x="31" y="81"/>
                  <a:pt x="31" y="80"/>
                </a:cubicBezTo>
                <a:close/>
                <a:moveTo>
                  <a:pt x="29" y="73"/>
                </a:moveTo>
                <a:cubicBezTo>
                  <a:pt x="35" y="81"/>
                  <a:pt x="43" y="87"/>
                  <a:pt x="49" y="94"/>
                </a:cubicBezTo>
                <a:cubicBezTo>
                  <a:pt x="52" y="97"/>
                  <a:pt x="51" y="96"/>
                  <a:pt x="49" y="94"/>
                </a:cubicBezTo>
                <a:cubicBezTo>
                  <a:pt x="46" y="92"/>
                  <a:pt x="44" y="89"/>
                  <a:pt x="42" y="87"/>
                </a:cubicBezTo>
                <a:cubicBezTo>
                  <a:pt x="38" y="83"/>
                  <a:pt x="35" y="80"/>
                  <a:pt x="30" y="77"/>
                </a:cubicBezTo>
                <a:cubicBezTo>
                  <a:pt x="30" y="76"/>
                  <a:pt x="30" y="74"/>
                  <a:pt x="29" y="73"/>
                </a:cubicBezTo>
                <a:close/>
                <a:moveTo>
                  <a:pt x="28" y="68"/>
                </a:moveTo>
                <a:cubicBezTo>
                  <a:pt x="35" y="77"/>
                  <a:pt x="45" y="84"/>
                  <a:pt x="53" y="93"/>
                </a:cubicBezTo>
                <a:cubicBezTo>
                  <a:pt x="56" y="98"/>
                  <a:pt x="53" y="94"/>
                  <a:pt x="51" y="92"/>
                </a:cubicBezTo>
                <a:cubicBezTo>
                  <a:pt x="48" y="90"/>
                  <a:pt x="45" y="87"/>
                  <a:pt x="43" y="85"/>
                </a:cubicBezTo>
                <a:cubicBezTo>
                  <a:pt x="39" y="80"/>
                  <a:pt x="33" y="76"/>
                  <a:pt x="29" y="71"/>
                </a:cubicBezTo>
                <a:cubicBezTo>
                  <a:pt x="29" y="71"/>
                  <a:pt x="29" y="71"/>
                  <a:pt x="28" y="71"/>
                </a:cubicBezTo>
                <a:cubicBezTo>
                  <a:pt x="28" y="70"/>
                  <a:pt x="28" y="69"/>
                  <a:pt x="28" y="68"/>
                </a:cubicBezTo>
                <a:close/>
                <a:moveTo>
                  <a:pt x="25" y="61"/>
                </a:moveTo>
                <a:cubicBezTo>
                  <a:pt x="29" y="66"/>
                  <a:pt x="34" y="70"/>
                  <a:pt x="39" y="74"/>
                </a:cubicBezTo>
                <a:cubicBezTo>
                  <a:pt x="41" y="77"/>
                  <a:pt x="44" y="80"/>
                  <a:pt x="46" y="83"/>
                </a:cubicBezTo>
                <a:cubicBezTo>
                  <a:pt x="49" y="86"/>
                  <a:pt x="52" y="89"/>
                  <a:pt x="55" y="91"/>
                </a:cubicBezTo>
                <a:cubicBezTo>
                  <a:pt x="56" y="92"/>
                  <a:pt x="57" y="94"/>
                  <a:pt x="58" y="94"/>
                </a:cubicBezTo>
                <a:cubicBezTo>
                  <a:pt x="56" y="93"/>
                  <a:pt x="54" y="92"/>
                  <a:pt x="52" y="90"/>
                </a:cubicBezTo>
                <a:cubicBezTo>
                  <a:pt x="49" y="87"/>
                  <a:pt x="46" y="85"/>
                  <a:pt x="43" y="82"/>
                </a:cubicBezTo>
                <a:cubicBezTo>
                  <a:pt x="38" y="76"/>
                  <a:pt x="33" y="71"/>
                  <a:pt x="27" y="66"/>
                </a:cubicBezTo>
                <a:cubicBezTo>
                  <a:pt x="26" y="64"/>
                  <a:pt x="26" y="63"/>
                  <a:pt x="25" y="61"/>
                </a:cubicBezTo>
                <a:close/>
                <a:moveTo>
                  <a:pt x="23" y="53"/>
                </a:moveTo>
                <a:cubicBezTo>
                  <a:pt x="26" y="56"/>
                  <a:pt x="29" y="59"/>
                  <a:pt x="32" y="62"/>
                </a:cubicBezTo>
                <a:cubicBezTo>
                  <a:pt x="35" y="64"/>
                  <a:pt x="37" y="67"/>
                  <a:pt x="39" y="69"/>
                </a:cubicBezTo>
                <a:cubicBezTo>
                  <a:pt x="45" y="76"/>
                  <a:pt x="52" y="82"/>
                  <a:pt x="58" y="89"/>
                </a:cubicBezTo>
                <a:cubicBezTo>
                  <a:pt x="59" y="90"/>
                  <a:pt x="59" y="90"/>
                  <a:pt x="60" y="91"/>
                </a:cubicBezTo>
                <a:cubicBezTo>
                  <a:pt x="59" y="90"/>
                  <a:pt x="58" y="89"/>
                  <a:pt x="57" y="88"/>
                </a:cubicBezTo>
                <a:cubicBezTo>
                  <a:pt x="53" y="85"/>
                  <a:pt x="49" y="82"/>
                  <a:pt x="45" y="78"/>
                </a:cubicBezTo>
                <a:cubicBezTo>
                  <a:pt x="38" y="72"/>
                  <a:pt x="31" y="66"/>
                  <a:pt x="25" y="58"/>
                </a:cubicBezTo>
                <a:cubicBezTo>
                  <a:pt x="24" y="57"/>
                  <a:pt x="23" y="55"/>
                  <a:pt x="23" y="53"/>
                </a:cubicBezTo>
                <a:close/>
                <a:moveTo>
                  <a:pt x="20" y="43"/>
                </a:moveTo>
                <a:cubicBezTo>
                  <a:pt x="24" y="49"/>
                  <a:pt x="29" y="53"/>
                  <a:pt x="34" y="58"/>
                </a:cubicBezTo>
                <a:cubicBezTo>
                  <a:pt x="37" y="61"/>
                  <a:pt x="39" y="64"/>
                  <a:pt x="42" y="68"/>
                </a:cubicBezTo>
                <a:cubicBezTo>
                  <a:pt x="46" y="71"/>
                  <a:pt x="50" y="75"/>
                  <a:pt x="53" y="79"/>
                </a:cubicBezTo>
                <a:cubicBezTo>
                  <a:pt x="55" y="81"/>
                  <a:pt x="57" y="83"/>
                  <a:pt x="59" y="85"/>
                </a:cubicBezTo>
                <a:cubicBezTo>
                  <a:pt x="58" y="84"/>
                  <a:pt x="56" y="82"/>
                  <a:pt x="55" y="81"/>
                </a:cubicBezTo>
                <a:cubicBezTo>
                  <a:pt x="51" y="78"/>
                  <a:pt x="47" y="75"/>
                  <a:pt x="44" y="71"/>
                </a:cubicBezTo>
                <a:cubicBezTo>
                  <a:pt x="41" y="68"/>
                  <a:pt x="37" y="66"/>
                  <a:pt x="34" y="63"/>
                </a:cubicBezTo>
                <a:cubicBezTo>
                  <a:pt x="34" y="63"/>
                  <a:pt x="34" y="62"/>
                  <a:pt x="34" y="62"/>
                </a:cubicBezTo>
                <a:cubicBezTo>
                  <a:pt x="30" y="58"/>
                  <a:pt x="26" y="55"/>
                  <a:pt x="22" y="51"/>
                </a:cubicBezTo>
                <a:cubicBezTo>
                  <a:pt x="21" y="48"/>
                  <a:pt x="21" y="46"/>
                  <a:pt x="20" y="43"/>
                </a:cubicBezTo>
                <a:close/>
                <a:moveTo>
                  <a:pt x="11" y="23"/>
                </a:moveTo>
                <a:cubicBezTo>
                  <a:pt x="11" y="24"/>
                  <a:pt x="11" y="25"/>
                  <a:pt x="12" y="26"/>
                </a:cubicBezTo>
                <a:cubicBezTo>
                  <a:pt x="12" y="26"/>
                  <a:pt x="11" y="25"/>
                  <a:pt x="11" y="25"/>
                </a:cubicBezTo>
                <a:cubicBezTo>
                  <a:pt x="10" y="25"/>
                  <a:pt x="10" y="25"/>
                  <a:pt x="10" y="25"/>
                </a:cubicBezTo>
                <a:cubicBezTo>
                  <a:pt x="11" y="28"/>
                  <a:pt x="12" y="31"/>
                  <a:pt x="14" y="33"/>
                </a:cubicBezTo>
                <a:cubicBezTo>
                  <a:pt x="14" y="34"/>
                  <a:pt x="18" y="38"/>
                  <a:pt x="16" y="36"/>
                </a:cubicBezTo>
                <a:cubicBezTo>
                  <a:pt x="14" y="34"/>
                  <a:pt x="13" y="33"/>
                  <a:pt x="11" y="31"/>
                </a:cubicBezTo>
                <a:cubicBezTo>
                  <a:pt x="11" y="31"/>
                  <a:pt x="10" y="31"/>
                  <a:pt x="11" y="31"/>
                </a:cubicBezTo>
                <a:cubicBezTo>
                  <a:pt x="12" y="33"/>
                  <a:pt x="13" y="35"/>
                  <a:pt x="14" y="36"/>
                </a:cubicBezTo>
                <a:cubicBezTo>
                  <a:pt x="17" y="39"/>
                  <a:pt x="13" y="36"/>
                  <a:pt x="13" y="36"/>
                </a:cubicBezTo>
                <a:cubicBezTo>
                  <a:pt x="12" y="35"/>
                  <a:pt x="11" y="34"/>
                  <a:pt x="10" y="33"/>
                </a:cubicBezTo>
                <a:cubicBezTo>
                  <a:pt x="9" y="33"/>
                  <a:pt x="9" y="33"/>
                  <a:pt x="9" y="33"/>
                </a:cubicBezTo>
                <a:cubicBezTo>
                  <a:pt x="10" y="35"/>
                  <a:pt x="12" y="38"/>
                  <a:pt x="13" y="38"/>
                </a:cubicBezTo>
                <a:cubicBezTo>
                  <a:pt x="12" y="37"/>
                  <a:pt x="10" y="36"/>
                  <a:pt x="8" y="36"/>
                </a:cubicBezTo>
                <a:cubicBezTo>
                  <a:pt x="8" y="36"/>
                  <a:pt x="8" y="36"/>
                  <a:pt x="8" y="36"/>
                </a:cubicBezTo>
                <a:cubicBezTo>
                  <a:pt x="11" y="39"/>
                  <a:pt x="7" y="38"/>
                  <a:pt x="6" y="37"/>
                </a:cubicBezTo>
                <a:cubicBezTo>
                  <a:pt x="5" y="37"/>
                  <a:pt x="5" y="38"/>
                  <a:pt x="6" y="38"/>
                </a:cubicBezTo>
                <a:cubicBezTo>
                  <a:pt x="7" y="40"/>
                  <a:pt x="6" y="40"/>
                  <a:pt x="4" y="40"/>
                </a:cubicBezTo>
                <a:cubicBezTo>
                  <a:pt x="6" y="34"/>
                  <a:pt x="9" y="29"/>
                  <a:pt x="11" y="23"/>
                </a:cubicBezTo>
                <a:close/>
                <a:moveTo>
                  <a:pt x="16" y="34"/>
                </a:moveTo>
                <a:cubicBezTo>
                  <a:pt x="27" y="48"/>
                  <a:pt x="40" y="58"/>
                  <a:pt x="52" y="71"/>
                </a:cubicBezTo>
                <a:cubicBezTo>
                  <a:pt x="52" y="72"/>
                  <a:pt x="57" y="77"/>
                  <a:pt x="54" y="74"/>
                </a:cubicBezTo>
                <a:cubicBezTo>
                  <a:pt x="52" y="72"/>
                  <a:pt x="50" y="71"/>
                  <a:pt x="49" y="69"/>
                </a:cubicBezTo>
                <a:cubicBezTo>
                  <a:pt x="45" y="66"/>
                  <a:pt x="42" y="63"/>
                  <a:pt x="38" y="60"/>
                </a:cubicBezTo>
                <a:cubicBezTo>
                  <a:pt x="32" y="53"/>
                  <a:pt x="25" y="47"/>
                  <a:pt x="19" y="41"/>
                </a:cubicBezTo>
                <a:cubicBezTo>
                  <a:pt x="19" y="40"/>
                  <a:pt x="19" y="40"/>
                  <a:pt x="19" y="39"/>
                </a:cubicBezTo>
                <a:cubicBezTo>
                  <a:pt x="18" y="39"/>
                  <a:pt x="18" y="38"/>
                  <a:pt x="18" y="38"/>
                </a:cubicBezTo>
                <a:cubicBezTo>
                  <a:pt x="18" y="38"/>
                  <a:pt x="17" y="38"/>
                  <a:pt x="17" y="38"/>
                </a:cubicBezTo>
                <a:cubicBezTo>
                  <a:pt x="17" y="38"/>
                  <a:pt x="17" y="38"/>
                  <a:pt x="17" y="38"/>
                </a:cubicBezTo>
                <a:cubicBezTo>
                  <a:pt x="17" y="38"/>
                  <a:pt x="16" y="37"/>
                  <a:pt x="16" y="37"/>
                </a:cubicBezTo>
                <a:cubicBezTo>
                  <a:pt x="16" y="37"/>
                  <a:pt x="17" y="37"/>
                  <a:pt x="17" y="38"/>
                </a:cubicBezTo>
                <a:cubicBezTo>
                  <a:pt x="17" y="38"/>
                  <a:pt x="18" y="38"/>
                  <a:pt x="18" y="37"/>
                </a:cubicBezTo>
                <a:cubicBezTo>
                  <a:pt x="17" y="36"/>
                  <a:pt x="16" y="34"/>
                  <a:pt x="15" y="33"/>
                </a:cubicBezTo>
                <a:cubicBezTo>
                  <a:pt x="14" y="32"/>
                  <a:pt x="14" y="31"/>
                  <a:pt x="13" y="30"/>
                </a:cubicBezTo>
                <a:cubicBezTo>
                  <a:pt x="13" y="30"/>
                  <a:pt x="11" y="26"/>
                  <a:pt x="11" y="26"/>
                </a:cubicBezTo>
                <a:cubicBezTo>
                  <a:pt x="12" y="27"/>
                  <a:pt x="13" y="28"/>
                  <a:pt x="14" y="29"/>
                </a:cubicBezTo>
                <a:cubicBezTo>
                  <a:pt x="14" y="30"/>
                  <a:pt x="15" y="30"/>
                  <a:pt x="15" y="30"/>
                </a:cubicBezTo>
                <a:cubicBezTo>
                  <a:pt x="16" y="31"/>
                  <a:pt x="17" y="33"/>
                  <a:pt x="18" y="34"/>
                </a:cubicBezTo>
                <a:cubicBezTo>
                  <a:pt x="18" y="35"/>
                  <a:pt x="18" y="35"/>
                  <a:pt x="19" y="35"/>
                </a:cubicBezTo>
                <a:cubicBezTo>
                  <a:pt x="19" y="35"/>
                  <a:pt x="19" y="36"/>
                  <a:pt x="20" y="36"/>
                </a:cubicBezTo>
                <a:cubicBezTo>
                  <a:pt x="20" y="36"/>
                  <a:pt x="20" y="36"/>
                  <a:pt x="20" y="36"/>
                </a:cubicBezTo>
                <a:cubicBezTo>
                  <a:pt x="18" y="32"/>
                  <a:pt x="15" y="30"/>
                  <a:pt x="13" y="26"/>
                </a:cubicBezTo>
                <a:cubicBezTo>
                  <a:pt x="12" y="25"/>
                  <a:pt x="12" y="24"/>
                  <a:pt x="11" y="23"/>
                </a:cubicBezTo>
                <a:cubicBezTo>
                  <a:pt x="12" y="24"/>
                  <a:pt x="14" y="26"/>
                  <a:pt x="15" y="27"/>
                </a:cubicBezTo>
                <a:cubicBezTo>
                  <a:pt x="16" y="29"/>
                  <a:pt x="17" y="30"/>
                  <a:pt x="18" y="32"/>
                </a:cubicBezTo>
                <a:cubicBezTo>
                  <a:pt x="22" y="36"/>
                  <a:pt x="27" y="39"/>
                  <a:pt x="30" y="42"/>
                </a:cubicBezTo>
                <a:cubicBezTo>
                  <a:pt x="34" y="46"/>
                  <a:pt x="38" y="51"/>
                  <a:pt x="42" y="55"/>
                </a:cubicBezTo>
                <a:cubicBezTo>
                  <a:pt x="45" y="59"/>
                  <a:pt x="49" y="63"/>
                  <a:pt x="52" y="67"/>
                </a:cubicBezTo>
                <a:cubicBezTo>
                  <a:pt x="55" y="71"/>
                  <a:pt x="50" y="65"/>
                  <a:pt x="49" y="65"/>
                </a:cubicBezTo>
                <a:cubicBezTo>
                  <a:pt x="47" y="63"/>
                  <a:pt x="45" y="61"/>
                  <a:pt x="43" y="59"/>
                </a:cubicBezTo>
                <a:cubicBezTo>
                  <a:pt x="34" y="51"/>
                  <a:pt x="26" y="41"/>
                  <a:pt x="16" y="34"/>
                </a:cubicBezTo>
                <a:cubicBezTo>
                  <a:pt x="16" y="33"/>
                  <a:pt x="16" y="34"/>
                  <a:pt x="16" y="34"/>
                </a:cubicBezTo>
                <a:close/>
                <a:moveTo>
                  <a:pt x="7" y="40"/>
                </a:moveTo>
                <a:cubicBezTo>
                  <a:pt x="7" y="40"/>
                  <a:pt x="7" y="40"/>
                  <a:pt x="7" y="40"/>
                </a:cubicBezTo>
                <a:cubicBezTo>
                  <a:pt x="7" y="39"/>
                  <a:pt x="7" y="39"/>
                  <a:pt x="7" y="38"/>
                </a:cubicBezTo>
                <a:cubicBezTo>
                  <a:pt x="7" y="39"/>
                  <a:pt x="8" y="39"/>
                  <a:pt x="10" y="40"/>
                </a:cubicBezTo>
                <a:cubicBezTo>
                  <a:pt x="9" y="40"/>
                  <a:pt x="8" y="40"/>
                  <a:pt x="7" y="40"/>
                </a:cubicBezTo>
                <a:close/>
                <a:moveTo>
                  <a:pt x="14" y="39"/>
                </a:moveTo>
                <a:cubicBezTo>
                  <a:pt x="14" y="38"/>
                  <a:pt x="14" y="38"/>
                  <a:pt x="14" y="37"/>
                </a:cubicBezTo>
                <a:cubicBezTo>
                  <a:pt x="14" y="38"/>
                  <a:pt x="15" y="38"/>
                  <a:pt x="16" y="38"/>
                </a:cubicBezTo>
                <a:cubicBezTo>
                  <a:pt x="15" y="38"/>
                  <a:pt x="15" y="39"/>
                  <a:pt x="14" y="39"/>
                </a:cubicBezTo>
                <a:close/>
                <a:moveTo>
                  <a:pt x="12" y="39"/>
                </a:moveTo>
                <a:cubicBezTo>
                  <a:pt x="11" y="38"/>
                  <a:pt x="10" y="37"/>
                  <a:pt x="10" y="37"/>
                </a:cubicBezTo>
                <a:cubicBezTo>
                  <a:pt x="10" y="37"/>
                  <a:pt x="12" y="38"/>
                  <a:pt x="13" y="39"/>
                </a:cubicBezTo>
                <a:cubicBezTo>
                  <a:pt x="13" y="39"/>
                  <a:pt x="12" y="39"/>
                  <a:pt x="12" y="39"/>
                </a:cubicBezTo>
                <a:close/>
                <a:moveTo>
                  <a:pt x="4" y="41"/>
                </a:moveTo>
                <a:cubicBezTo>
                  <a:pt x="4" y="41"/>
                  <a:pt x="5" y="41"/>
                  <a:pt x="5" y="41"/>
                </a:cubicBezTo>
                <a:cubicBezTo>
                  <a:pt x="5" y="41"/>
                  <a:pt x="4" y="41"/>
                  <a:pt x="4" y="41"/>
                </a:cubicBezTo>
                <a:cubicBezTo>
                  <a:pt x="4" y="41"/>
                  <a:pt x="4" y="41"/>
                  <a:pt x="4" y="41"/>
                </a:cubicBezTo>
                <a:cubicBezTo>
                  <a:pt x="4" y="41"/>
                  <a:pt x="4" y="41"/>
                  <a:pt x="4" y="41"/>
                </a:cubicBezTo>
                <a:close/>
                <a:moveTo>
                  <a:pt x="55" y="95"/>
                </a:moveTo>
                <a:cubicBezTo>
                  <a:pt x="54" y="93"/>
                  <a:pt x="52" y="91"/>
                  <a:pt x="51" y="90"/>
                </a:cubicBezTo>
                <a:cubicBezTo>
                  <a:pt x="53" y="92"/>
                  <a:pt x="55" y="93"/>
                  <a:pt x="58" y="95"/>
                </a:cubicBezTo>
                <a:cubicBezTo>
                  <a:pt x="57" y="95"/>
                  <a:pt x="56" y="95"/>
                  <a:pt x="55" y="95"/>
                </a:cubicBezTo>
                <a:close/>
                <a:moveTo>
                  <a:pt x="52" y="96"/>
                </a:moveTo>
                <a:cubicBezTo>
                  <a:pt x="46" y="88"/>
                  <a:pt x="37" y="82"/>
                  <a:pt x="31" y="74"/>
                </a:cubicBezTo>
                <a:cubicBezTo>
                  <a:pt x="32" y="75"/>
                  <a:pt x="32" y="75"/>
                  <a:pt x="33" y="76"/>
                </a:cubicBezTo>
                <a:cubicBezTo>
                  <a:pt x="35" y="78"/>
                  <a:pt x="38" y="80"/>
                  <a:pt x="40" y="83"/>
                </a:cubicBezTo>
                <a:cubicBezTo>
                  <a:pt x="45" y="87"/>
                  <a:pt x="49" y="92"/>
                  <a:pt x="54" y="96"/>
                </a:cubicBezTo>
                <a:cubicBezTo>
                  <a:pt x="53" y="96"/>
                  <a:pt x="52" y="96"/>
                  <a:pt x="52" y="96"/>
                </a:cubicBezTo>
                <a:close/>
                <a:moveTo>
                  <a:pt x="44" y="100"/>
                </a:moveTo>
                <a:cubicBezTo>
                  <a:pt x="42" y="96"/>
                  <a:pt x="39" y="94"/>
                  <a:pt x="36" y="92"/>
                </a:cubicBezTo>
                <a:cubicBezTo>
                  <a:pt x="36" y="91"/>
                  <a:pt x="35" y="90"/>
                  <a:pt x="34" y="90"/>
                </a:cubicBezTo>
                <a:cubicBezTo>
                  <a:pt x="36" y="91"/>
                  <a:pt x="38" y="92"/>
                  <a:pt x="39" y="94"/>
                </a:cubicBezTo>
                <a:cubicBezTo>
                  <a:pt x="42" y="95"/>
                  <a:pt x="44" y="97"/>
                  <a:pt x="46" y="99"/>
                </a:cubicBezTo>
                <a:cubicBezTo>
                  <a:pt x="45" y="99"/>
                  <a:pt x="45" y="99"/>
                  <a:pt x="44" y="100"/>
                </a:cubicBezTo>
                <a:close/>
                <a:moveTo>
                  <a:pt x="59" y="95"/>
                </a:moveTo>
                <a:cubicBezTo>
                  <a:pt x="57" y="92"/>
                  <a:pt x="55" y="91"/>
                  <a:pt x="53" y="89"/>
                </a:cubicBezTo>
                <a:cubicBezTo>
                  <a:pt x="50" y="86"/>
                  <a:pt x="47" y="83"/>
                  <a:pt x="45" y="80"/>
                </a:cubicBezTo>
                <a:cubicBezTo>
                  <a:pt x="41" y="75"/>
                  <a:pt x="37" y="72"/>
                  <a:pt x="33" y="68"/>
                </a:cubicBezTo>
                <a:cubicBezTo>
                  <a:pt x="36" y="71"/>
                  <a:pt x="39" y="73"/>
                  <a:pt x="42" y="76"/>
                </a:cubicBezTo>
                <a:cubicBezTo>
                  <a:pt x="48" y="83"/>
                  <a:pt x="56" y="88"/>
                  <a:pt x="62" y="94"/>
                </a:cubicBezTo>
                <a:cubicBezTo>
                  <a:pt x="61" y="94"/>
                  <a:pt x="60" y="94"/>
                  <a:pt x="59" y="95"/>
                </a:cubicBezTo>
                <a:close/>
                <a:moveTo>
                  <a:pt x="35" y="75"/>
                </a:moveTo>
                <a:cubicBezTo>
                  <a:pt x="35" y="75"/>
                  <a:pt x="35" y="75"/>
                  <a:pt x="35" y="74"/>
                </a:cubicBezTo>
                <a:cubicBezTo>
                  <a:pt x="34" y="73"/>
                  <a:pt x="33" y="72"/>
                  <a:pt x="31" y="71"/>
                </a:cubicBezTo>
                <a:cubicBezTo>
                  <a:pt x="31" y="70"/>
                  <a:pt x="25" y="65"/>
                  <a:pt x="28" y="68"/>
                </a:cubicBezTo>
                <a:cubicBezTo>
                  <a:pt x="31" y="70"/>
                  <a:pt x="33" y="72"/>
                  <a:pt x="35" y="75"/>
                </a:cubicBezTo>
                <a:close/>
                <a:moveTo>
                  <a:pt x="33" y="80"/>
                </a:moveTo>
                <a:cubicBezTo>
                  <a:pt x="35" y="82"/>
                  <a:pt x="37" y="83"/>
                  <a:pt x="39" y="85"/>
                </a:cubicBezTo>
                <a:cubicBezTo>
                  <a:pt x="43" y="89"/>
                  <a:pt x="47" y="93"/>
                  <a:pt x="50" y="97"/>
                </a:cubicBezTo>
                <a:cubicBezTo>
                  <a:pt x="50" y="97"/>
                  <a:pt x="49" y="97"/>
                  <a:pt x="49" y="97"/>
                </a:cubicBezTo>
                <a:cubicBezTo>
                  <a:pt x="46" y="90"/>
                  <a:pt x="39" y="87"/>
                  <a:pt x="33" y="82"/>
                </a:cubicBezTo>
                <a:cubicBezTo>
                  <a:pt x="33" y="81"/>
                  <a:pt x="32" y="80"/>
                  <a:pt x="31" y="79"/>
                </a:cubicBezTo>
                <a:cubicBezTo>
                  <a:pt x="31" y="79"/>
                  <a:pt x="31" y="79"/>
                  <a:pt x="31" y="78"/>
                </a:cubicBezTo>
                <a:cubicBezTo>
                  <a:pt x="31" y="78"/>
                  <a:pt x="32" y="79"/>
                  <a:pt x="33" y="80"/>
                </a:cubicBezTo>
                <a:close/>
                <a:moveTo>
                  <a:pt x="48" y="98"/>
                </a:moveTo>
                <a:cubicBezTo>
                  <a:pt x="47" y="98"/>
                  <a:pt x="47" y="98"/>
                  <a:pt x="47" y="98"/>
                </a:cubicBezTo>
                <a:cubicBezTo>
                  <a:pt x="45" y="95"/>
                  <a:pt x="42" y="93"/>
                  <a:pt x="40" y="91"/>
                </a:cubicBezTo>
                <a:cubicBezTo>
                  <a:pt x="38" y="89"/>
                  <a:pt x="36" y="88"/>
                  <a:pt x="35" y="86"/>
                </a:cubicBezTo>
                <a:cubicBezTo>
                  <a:pt x="34" y="85"/>
                  <a:pt x="33" y="84"/>
                  <a:pt x="32" y="83"/>
                </a:cubicBezTo>
                <a:cubicBezTo>
                  <a:pt x="32" y="83"/>
                  <a:pt x="32" y="83"/>
                  <a:pt x="32" y="83"/>
                </a:cubicBezTo>
                <a:cubicBezTo>
                  <a:pt x="38" y="86"/>
                  <a:pt x="43" y="93"/>
                  <a:pt x="48" y="98"/>
                </a:cubicBezTo>
                <a:close/>
                <a:moveTo>
                  <a:pt x="44" y="96"/>
                </a:moveTo>
                <a:cubicBezTo>
                  <a:pt x="49" y="101"/>
                  <a:pt x="43" y="95"/>
                  <a:pt x="41" y="94"/>
                </a:cubicBezTo>
                <a:cubicBezTo>
                  <a:pt x="39" y="92"/>
                  <a:pt x="36" y="90"/>
                  <a:pt x="34" y="88"/>
                </a:cubicBezTo>
                <a:cubicBezTo>
                  <a:pt x="34" y="88"/>
                  <a:pt x="33" y="88"/>
                  <a:pt x="33" y="88"/>
                </a:cubicBezTo>
                <a:cubicBezTo>
                  <a:pt x="33" y="87"/>
                  <a:pt x="33" y="86"/>
                  <a:pt x="33" y="85"/>
                </a:cubicBezTo>
                <a:cubicBezTo>
                  <a:pt x="36" y="88"/>
                  <a:pt x="40" y="92"/>
                  <a:pt x="44" y="96"/>
                </a:cubicBezTo>
                <a:close/>
                <a:moveTo>
                  <a:pt x="37" y="97"/>
                </a:moveTo>
                <a:cubicBezTo>
                  <a:pt x="37" y="98"/>
                  <a:pt x="41" y="99"/>
                  <a:pt x="43" y="100"/>
                </a:cubicBezTo>
                <a:cubicBezTo>
                  <a:pt x="42" y="101"/>
                  <a:pt x="41" y="102"/>
                  <a:pt x="41" y="102"/>
                </a:cubicBezTo>
                <a:cubicBezTo>
                  <a:pt x="39" y="100"/>
                  <a:pt x="38" y="99"/>
                  <a:pt x="37" y="97"/>
                </a:cubicBezTo>
                <a:close/>
                <a:moveTo>
                  <a:pt x="55" y="85"/>
                </a:moveTo>
                <a:cubicBezTo>
                  <a:pt x="51" y="82"/>
                  <a:pt x="48" y="78"/>
                  <a:pt x="44" y="74"/>
                </a:cubicBezTo>
                <a:cubicBezTo>
                  <a:pt x="42" y="71"/>
                  <a:pt x="40" y="69"/>
                  <a:pt x="37" y="66"/>
                </a:cubicBezTo>
                <a:cubicBezTo>
                  <a:pt x="38" y="67"/>
                  <a:pt x="38" y="67"/>
                  <a:pt x="39" y="67"/>
                </a:cubicBezTo>
                <a:cubicBezTo>
                  <a:pt x="46" y="74"/>
                  <a:pt x="53" y="80"/>
                  <a:pt x="60" y="87"/>
                </a:cubicBezTo>
                <a:cubicBezTo>
                  <a:pt x="60" y="87"/>
                  <a:pt x="60" y="87"/>
                  <a:pt x="60" y="87"/>
                </a:cubicBezTo>
                <a:cubicBezTo>
                  <a:pt x="61" y="89"/>
                  <a:pt x="62" y="91"/>
                  <a:pt x="62" y="94"/>
                </a:cubicBezTo>
                <a:cubicBezTo>
                  <a:pt x="61" y="90"/>
                  <a:pt x="58" y="88"/>
                  <a:pt x="55" y="85"/>
                </a:cubicBezTo>
                <a:close/>
                <a:moveTo>
                  <a:pt x="43" y="67"/>
                </a:moveTo>
                <a:cubicBezTo>
                  <a:pt x="40" y="64"/>
                  <a:pt x="37" y="60"/>
                  <a:pt x="34" y="57"/>
                </a:cubicBezTo>
                <a:cubicBezTo>
                  <a:pt x="31" y="54"/>
                  <a:pt x="27" y="51"/>
                  <a:pt x="24" y="47"/>
                </a:cubicBezTo>
                <a:cubicBezTo>
                  <a:pt x="23" y="46"/>
                  <a:pt x="21" y="44"/>
                  <a:pt x="20" y="43"/>
                </a:cubicBezTo>
                <a:cubicBezTo>
                  <a:pt x="21" y="44"/>
                  <a:pt x="22" y="45"/>
                  <a:pt x="23" y="46"/>
                </a:cubicBezTo>
                <a:cubicBezTo>
                  <a:pt x="26" y="49"/>
                  <a:pt x="30" y="53"/>
                  <a:pt x="34" y="56"/>
                </a:cubicBezTo>
                <a:cubicBezTo>
                  <a:pt x="41" y="63"/>
                  <a:pt x="49" y="70"/>
                  <a:pt x="56" y="76"/>
                </a:cubicBezTo>
                <a:cubicBezTo>
                  <a:pt x="56" y="77"/>
                  <a:pt x="57" y="77"/>
                  <a:pt x="57" y="76"/>
                </a:cubicBezTo>
                <a:cubicBezTo>
                  <a:pt x="58" y="80"/>
                  <a:pt x="59" y="83"/>
                  <a:pt x="60" y="86"/>
                </a:cubicBezTo>
                <a:cubicBezTo>
                  <a:pt x="55" y="79"/>
                  <a:pt x="49" y="73"/>
                  <a:pt x="43" y="67"/>
                </a:cubicBezTo>
                <a:close/>
                <a:moveTo>
                  <a:pt x="21" y="39"/>
                </a:moveTo>
                <a:cubicBezTo>
                  <a:pt x="20" y="37"/>
                  <a:pt x="19" y="36"/>
                  <a:pt x="17" y="35"/>
                </a:cubicBezTo>
                <a:cubicBezTo>
                  <a:pt x="19" y="37"/>
                  <a:pt x="21" y="39"/>
                  <a:pt x="23" y="40"/>
                </a:cubicBezTo>
                <a:cubicBezTo>
                  <a:pt x="26" y="44"/>
                  <a:pt x="30" y="47"/>
                  <a:pt x="33" y="50"/>
                </a:cubicBezTo>
                <a:cubicBezTo>
                  <a:pt x="40" y="57"/>
                  <a:pt x="47" y="63"/>
                  <a:pt x="54" y="70"/>
                </a:cubicBezTo>
                <a:cubicBezTo>
                  <a:pt x="54" y="70"/>
                  <a:pt x="54" y="70"/>
                  <a:pt x="54" y="70"/>
                </a:cubicBezTo>
                <a:cubicBezTo>
                  <a:pt x="55" y="72"/>
                  <a:pt x="56" y="74"/>
                  <a:pt x="56" y="76"/>
                </a:cubicBezTo>
                <a:cubicBezTo>
                  <a:pt x="46" y="62"/>
                  <a:pt x="32" y="52"/>
                  <a:pt x="21" y="39"/>
                </a:cubicBezTo>
                <a:close/>
                <a:moveTo>
                  <a:pt x="46" y="58"/>
                </a:moveTo>
                <a:cubicBezTo>
                  <a:pt x="42" y="54"/>
                  <a:pt x="38" y="50"/>
                  <a:pt x="34" y="46"/>
                </a:cubicBezTo>
                <a:cubicBezTo>
                  <a:pt x="31" y="42"/>
                  <a:pt x="27" y="38"/>
                  <a:pt x="22" y="34"/>
                </a:cubicBezTo>
                <a:cubicBezTo>
                  <a:pt x="18" y="31"/>
                  <a:pt x="15" y="26"/>
                  <a:pt x="11" y="22"/>
                </a:cubicBezTo>
                <a:cubicBezTo>
                  <a:pt x="12" y="20"/>
                  <a:pt x="12" y="19"/>
                  <a:pt x="13" y="17"/>
                </a:cubicBezTo>
                <a:cubicBezTo>
                  <a:pt x="17" y="23"/>
                  <a:pt x="23" y="28"/>
                  <a:pt x="28" y="33"/>
                </a:cubicBezTo>
                <a:cubicBezTo>
                  <a:pt x="34" y="40"/>
                  <a:pt x="41" y="46"/>
                  <a:pt x="47" y="54"/>
                </a:cubicBezTo>
                <a:cubicBezTo>
                  <a:pt x="47" y="55"/>
                  <a:pt x="48" y="56"/>
                  <a:pt x="49" y="56"/>
                </a:cubicBezTo>
                <a:cubicBezTo>
                  <a:pt x="48" y="56"/>
                  <a:pt x="47" y="55"/>
                  <a:pt x="46" y="54"/>
                </a:cubicBezTo>
                <a:cubicBezTo>
                  <a:pt x="44" y="53"/>
                  <a:pt x="43" y="51"/>
                  <a:pt x="41" y="50"/>
                </a:cubicBezTo>
                <a:cubicBezTo>
                  <a:pt x="39" y="47"/>
                  <a:pt x="36" y="45"/>
                  <a:pt x="34" y="42"/>
                </a:cubicBezTo>
                <a:cubicBezTo>
                  <a:pt x="34" y="42"/>
                  <a:pt x="34" y="42"/>
                  <a:pt x="34" y="42"/>
                </a:cubicBezTo>
                <a:cubicBezTo>
                  <a:pt x="30" y="37"/>
                  <a:pt x="26" y="33"/>
                  <a:pt x="22" y="29"/>
                </a:cubicBezTo>
                <a:cubicBezTo>
                  <a:pt x="19" y="26"/>
                  <a:pt x="16" y="23"/>
                  <a:pt x="13" y="19"/>
                </a:cubicBezTo>
                <a:cubicBezTo>
                  <a:pt x="13" y="19"/>
                  <a:pt x="12" y="20"/>
                  <a:pt x="12" y="20"/>
                </a:cubicBezTo>
                <a:cubicBezTo>
                  <a:pt x="13" y="20"/>
                  <a:pt x="13" y="21"/>
                  <a:pt x="14" y="21"/>
                </a:cubicBezTo>
                <a:cubicBezTo>
                  <a:pt x="14" y="21"/>
                  <a:pt x="14" y="22"/>
                  <a:pt x="14" y="22"/>
                </a:cubicBezTo>
                <a:cubicBezTo>
                  <a:pt x="16" y="24"/>
                  <a:pt x="17" y="26"/>
                  <a:pt x="19" y="27"/>
                </a:cubicBezTo>
                <a:cubicBezTo>
                  <a:pt x="20" y="29"/>
                  <a:pt x="21" y="30"/>
                  <a:pt x="22" y="31"/>
                </a:cubicBezTo>
                <a:cubicBezTo>
                  <a:pt x="26" y="34"/>
                  <a:pt x="29" y="38"/>
                  <a:pt x="32" y="41"/>
                </a:cubicBezTo>
                <a:cubicBezTo>
                  <a:pt x="33" y="42"/>
                  <a:pt x="33" y="42"/>
                  <a:pt x="33" y="42"/>
                </a:cubicBezTo>
                <a:cubicBezTo>
                  <a:pt x="39" y="50"/>
                  <a:pt x="45" y="57"/>
                  <a:pt x="52" y="63"/>
                </a:cubicBezTo>
                <a:cubicBezTo>
                  <a:pt x="52" y="63"/>
                  <a:pt x="52" y="63"/>
                  <a:pt x="52" y="63"/>
                </a:cubicBezTo>
                <a:cubicBezTo>
                  <a:pt x="53" y="65"/>
                  <a:pt x="54" y="67"/>
                  <a:pt x="54" y="69"/>
                </a:cubicBezTo>
                <a:cubicBezTo>
                  <a:pt x="52" y="65"/>
                  <a:pt x="49" y="62"/>
                  <a:pt x="46" y="58"/>
                </a:cubicBezTo>
                <a:close/>
                <a:moveTo>
                  <a:pt x="15" y="12"/>
                </a:moveTo>
                <a:cubicBezTo>
                  <a:pt x="21" y="19"/>
                  <a:pt x="27" y="26"/>
                  <a:pt x="34" y="31"/>
                </a:cubicBezTo>
                <a:cubicBezTo>
                  <a:pt x="37" y="34"/>
                  <a:pt x="40" y="37"/>
                  <a:pt x="42" y="40"/>
                </a:cubicBezTo>
                <a:cubicBezTo>
                  <a:pt x="42" y="41"/>
                  <a:pt x="43" y="41"/>
                  <a:pt x="43" y="41"/>
                </a:cubicBezTo>
                <a:cubicBezTo>
                  <a:pt x="42" y="41"/>
                  <a:pt x="42" y="40"/>
                  <a:pt x="42" y="40"/>
                </a:cubicBezTo>
                <a:cubicBezTo>
                  <a:pt x="40" y="39"/>
                  <a:pt x="39" y="37"/>
                  <a:pt x="37" y="36"/>
                </a:cubicBezTo>
                <a:cubicBezTo>
                  <a:pt x="31" y="29"/>
                  <a:pt x="24" y="23"/>
                  <a:pt x="18" y="17"/>
                </a:cubicBezTo>
                <a:cubicBezTo>
                  <a:pt x="17" y="17"/>
                  <a:pt x="17" y="17"/>
                  <a:pt x="17" y="17"/>
                </a:cubicBezTo>
                <a:cubicBezTo>
                  <a:pt x="16" y="16"/>
                  <a:pt x="16" y="16"/>
                  <a:pt x="15" y="16"/>
                </a:cubicBezTo>
                <a:cubicBezTo>
                  <a:pt x="15" y="15"/>
                  <a:pt x="15" y="16"/>
                  <a:pt x="15" y="16"/>
                </a:cubicBezTo>
                <a:cubicBezTo>
                  <a:pt x="18" y="20"/>
                  <a:pt x="22" y="23"/>
                  <a:pt x="25" y="27"/>
                </a:cubicBezTo>
                <a:cubicBezTo>
                  <a:pt x="22" y="23"/>
                  <a:pt x="18" y="20"/>
                  <a:pt x="13" y="17"/>
                </a:cubicBezTo>
                <a:cubicBezTo>
                  <a:pt x="14" y="15"/>
                  <a:pt x="15" y="14"/>
                  <a:pt x="15" y="12"/>
                </a:cubicBezTo>
                <a:close/>
                <a:moveTo>
                  <a:pt x="16" y="10"/>
                </a:moveTo>
                <a:cubicBezTo>
                  <a:pt x="20" y="15"/>
                  <a:pt x="24" y="19"/>
                  <a:pt x="28" y="23"/>
                </a:cubicBezTo>
                <a:cubicBezTo>
                  <a:pt x="31" y="26"/>
                  <a:pt x="33" y="29"/>
                  <a:pt x="36" y="31"/>
                </a:cubicBezTo>
                <a:cubicBezTo>
                  <a:pt x="38" y="32"/>
                  <a:pt x="39" y="34"/>
                  <a:pt x="41" y="35"/>
                </a:cubicBezTo>
                <a:cubicBezTo>
                  <a:pt x="46" y="40"/>
                  <a:pt x="39" y="35"/>
                  <a:pt x="37" y="34"/>
                </a:cubicBezTo>
                <a:cubicBezTo>
                  <a:pt x="36" y="33"/>
                  <a:pt x="36" y="32"/>
                  <a:pt x="35" y="31"/>
                </a:cubicBezTo>
                <a:cubicBezTo>
                  <a:pt x="33" y="30"/>
                  <a:pt x="32" y="29"/>
                  <a:pt x="31" y="28"/>
                </a:cubicBezTo>
                <a:cubicBezTo>
                  <a:pt x="26" y="22"/>
                  <a:pt x="21" y="16"/>
                  <a:pt x="16" y="11"/>
                </a:cubicBezTo>
                <a:cubicBezTo>
                  <a:pt x="16" y="11"/>
                  <a:pt x="16" y="10"/>
                  <a:pt x="16" y="10"/>
                </a:cubicBezTo>
                <a:close/>
                <a:moveTo>
                  <a:pt x="27" y="24"/>
                </a:moveTo>
                <a:cubicBezTo>
                  <a:pt x="23" y="21"/>
                  <a:pt x="20" y="18"/>
                  <a:pt x="18" y="14"/>
                </a:cubicBezTo>
                <a:cubicBezTo>
                  <a:pt x="18" y="14"/>
                  <a:pt x="17" y="14"/>
                  <a:pt x="17" y="14"/>
                </a:cubicBezTo>
                <a:cubicBezTo>
                  <a:pt x="18" y="14"/>
                  <a:pt x="18" y="14"/>
                  <a:pt x="18" y="14"/>
                </a:cubicBezTo>
                <a:cubicBezTo>
                  <a:pt x="20" y="16"/>
                  <a:pt x="21" y="18"/>
                  <a:pt x="23" y="20"/>
                </a:cubicBezTo>
                <a:cubicBezTo>
                  <a:pt x="24" y="21"/>
                  <a:pt x="25" y="23"/>
                  <a:pt x="27" y="24"/>
                </a:cubicBezTo>
                <a:close/>
                <a:moveTo>
                  <a:pt x="42" y="51"/>
                </a:moveTo>
                <a:cubicBezTo>
                  <a:pt x="44" y="54"/>
                  <a:pt x="47" y="56"/>
                  <a:pt x="50" y="58"/>
                </a:cubicBezTo>
                <a:cubicBezTo>
                  <a:pt x="50" y="58"/>
                  <a:pt x="50" y="58"/>
                  <a:pt x="50" y="58"/>
                </a:cubicBezTo>
                <a:cubicBezTo>
                  <a:pt x="51" y="59"/>
                  <a:pt x="51" y="60"/>
                  <a:pt x="52" y="62"/>
                </a:cubicBezTo>
                <a:cubicBezTo>
                  <a:pt x="48" y="58"/>
                  <a:pt x="45" y="55"/>
                  <a:pt x="42" y="51"/>
                </a:cubicBezTo>
                <a:close/>
                <a:moveTo>
                  <a:pt x="29" y="31"/>
                </a:moveTo>
                <a:cubicBezTo>
                  <a:pt x="30" y="31"/>
                  <a:pt x="31" y="32"/>
                  <a:pt x="31" y="33"/>
                </a:cubicBezTo>
                <a:cubicBezTo>
                  <a:pt x="34" y="36"/>
                  <a:pt x="37" y="39"/>
                  <a:pt x="40" y="41"/>
                </a:cubicBezTo>
                <a:cubicBezTo>
                  <a:pt x="40" y="42"/>
                  <a:pt x="40" y="42"/>
                  <a:pt x="41" y="42"/>
                </a:cubicBezTo>
                <a:cubicBezTo>
                  <a:pt x="40" y="41"/>
                  <a:pt x="38" y="40"/>
                  <a:pt x="37" y="40"/>
                </a:cubicBezTo>
                <a:cubicBezTo>
                  <a:pt x="34" y="37"/>
                  <a:pt x="32" y="34"/>
                  <a:pt x="29" y="31"/>
                </a:cubicBezTo>
                <a:cubicBezTo>
                  <a:pt x="29" y="31"/>
                  <a:pt x="29" y="31"/>
                  <a:pt x="29" y="31"/>
                </a:cubicBezTo>
                <a:close/>
                <a:moveTo>
                  <a:pt x="39" y="36"/>
                </a:moveTo>
                <a:cubicBezTo>
                  <a:pt x="41" y="37"/>
                  <a:pt x="42" y="38"/>
                  <a:pt x="44" y="39"/>
                </a:cubicBezTo>
                <a:cubicBezTo>
                  <a:pt x="44" y="39"/>
                  <a:pt x="44" y="39"/>
                  <a:pt x="44" y="39"/>
                </a:cubicBezTo>
                <a:cubicBezTo>
                  <a:pt x="44" y="40"/>
                  <a:pt x="45" y="41"/>
                  <a:pt x="45" y="42"/>
                </a:cubicBezTo>
                <a:cubicBezTo>
                  <a:pt x="43" y="40"/>
                  <a:pt x="41" y="38"/>
                  <a:pt x="39" y="36"/>
                </a:cubicBezTo>
                <a:close/>
                <a:moveTo>
                  <a:pt x="48" y="26"/>
                </a:moveTo>
                <a:cubicBezTo>
                  <a:pt x="44" y="22"/>
                  <a:pt x="40" y="18"/>
                  <a:pt x="36" y="15"/>
                </a:cubicBezTo>
                <a:cubicBezTo>
                  <a:pt x="37" y="16"/>
                  <a:pt x="39" y="16"/>
                  <a:pt x="40" y="17"/>
                </a:cubicBezTo>
                <a:cubicBezTo>
                  <a:pt x="44" y="20"/>
                  <a:pt x="47" y="23"/>
                  <a:pt x="51" y="25"/>
                </a:cubicBezTo>
                <a:cubicBezTo>
                  <a:pt x="50" y="26"/>
                  <a:pt x="49" y="26"/>
                  <a:pt x="48" y="26"/>
                </a:cubicBezTo>
                <a:close/>
                <a:moveTo>
                  <a:pt x="44" y="27"/>
                </a:moveTo>
                <a:cubicBezTo>
                  <a:pt x="42" y="23"/>
                  <a:pt x="38" y="20"/>
                  <a:pt x="35" y="18"/>
                </a:cubicBezTo>
                <a:cubicBezTo>
                  <a:pt x="32" y="16"/>
                  <a:pt x="30" y="14"/>
                  <a:pt x="28" y="12"/>
                </a:cubicBezTo>
                <a:cubicBezTo>
                  <a:pt x="27" y="11"/>
                  <a:pt x="27" y="11"/>
                  <a:pt x="27" y="11"/>
                </a:cubicBezTo>
                <a:cubicBezTo>
                  <a:pt x="30" y="13"/>
                  <a:pt x="32" y="15"/>
                  <a:pt x="35" y="17"/>
                </a:cubicBezTo>
                <a:cubicBezTo>
                  <a:pt x="40" y="20"/>
                  <a:pt x="43" y="24"/>
                  <a:pt x="47" y="27"/>
                </a:cubicBezTo>
                <a:cubicBezTo>
                  <a:pt x="46" y="27"/>
                  <a:pt x="45" y="27"/>
                  <a:pt x="44" y="27"/>
                </a:cubicBezTo>
                <a:close/>
                <a:moveTo>
                  <a:pt x="42" y="28"/>
                </a:moveTo>
                <a:cubicBezTo>
                  <a:pt x="40" y="26"/>
                  <a:pt x="38" y="24"/>
                  <a:pt x="37" y="23"/>
                </a:cubicBezTo>
                <a:cubicBezTo>
                  <a:pt x="39" y="24"/>
                  <a:pt x="41" y="26"/>
                  <a:pt x="43" y="28"/>
                </a:cubicBezTo>
                <a:cubicBezTo>
                  <a:pt x="43" y="28"/>
                  <a:pt x="42" y="28"/>
                  <a:pt x="42" y="28"/>
                </a:cubicBezTo>
                <a:cubicBezTo>
                  <a:pt x="42" y="28"/>
                  <a:pt x="42" y="28"/>
                  <a:pt x="42" y="28"/>
                </a:cubicBezTo>
                <a:close/>
                <a:moveTo>
                  <a:pt x="41" y="29"/>
                </a:moveTo>
                <a:cubicBezTo>
                  <a:pt x="41" y="29"/>
                  <a:pt x="41" y="29"/>
                  <a:pt x="41" y="30"/>
                </a:cubicBezTo>
                <a:cubicBezTo>
                  <a:pt x="41" y="30"/>
                  <a:pt x="41" y="31"/>
                  <a:pt x="42" y="31"/>
                </a:cubicBezTo>
                <a:cubicBezTo>
                  <a:pt x="39" y="29"/>
                  <a:pt x="37" y="26"/>
                  <a:pt x="34" y="24"/>
                </a:cubicBezTo>
                <a:cubicBezTo>
                  <a:pt x="30" y="20"/>
                  <a:pt x="26" y="16"/>
                  <a:pt x="22" y="12"/>
                </a:cubicBezTo>
                <a:cubicBezTo>
                  <a:pt x="23" y="13"/>
                  <a:pt x="24" y="13"/>
                  <a:pt x="24" y="14"/>
                </a:cubicBezTo>
                <a:cubicBezTo>
                  <a:pt x="26" y="16"/>
                  <a:pt x="28" y="18"/>
                  <a:pt x="30" y="20"/>
                </a:cubicBezTo>
                <a:cubicBezTo>
                  <a:pt x="33" y="23"/>
                  <a:pt x="37" y="26"/>
                  <a:pt x="41" y="29"/>
                </a:cubicBezTo>
                <a:close/>
                <a:moveTo>
                  <a:pt x="53" y="25"/>
                </a:moveTo>
                <a:cubicBezTo>
                  <a:pt x="53" y="25"/>
                  <a:pt x="53" y="25"/>
                  <a:pt x="52" y="25"/>
                </a:cubicBezTo>
                <a:cubicBezTo>
                  <a:pt x="48" y="23"/>
                  <a:pt x="45" y="21"/>
                  <a:pt x="42" y="18"/>
                </a:cubicBezTo>
                <a:cubicBezTo>
                  <a:pt x="39" y="15"/>
                  <a:pt x="35" y="14"/>
                  <a:pt x="32" y="12"/>
                </a:cubicBezTo>
                <a:cubicBezTo>
                  <a:pt x="32" y="11"/>
                  <a:pt x="31" y="10"/>
                  <a:pt x="30" y="10"/>
                </a:cubicBezTo>
                <a:cubicBezTo>
                  <a:pt x="38" y="15"/>
                  <a:pt x="45" y="20"/>
                  <a:pt x="53" y="25"/>
                </a:cubicBezTo>
                <a:close/>
                <a:moveTo>
                  <a:pt x="19" y="3"/>
                </a:moveTo>
                <a:cubicBezTo>
                  <a:pt x="20" y="4"/>
                  <a:pt x="21" y="4"/>
                  <a:pt x="22" y="5"/>
                </a:cubicBezTo>
                <a:cubicBezTo>
                  <a:pt x="22" y="5"/>
                  <a:pt x="22" y="5"/>
                  <a:pt x="22" y="6"/>
                </a:cubicBezTo>
                <a:cubicBezTo>
                  <a:pt x="25" y="8"/>
                  <a:pt x="28" y="9"/>
                  <a:pt x="31" y="11"/>
                </a:cubicBezTo>
                <a:cubicBezTo>
                  <a:pt x="34" y="13"/>
                  <a:pt x="36" y="16"/>
                  <a:pt x="39" y="18"/>
                </a:cubicBezTo>
                <a:cubicBezTo>
                  <a:pt x="42" y="20"/>
                  <a:pt x="44" y="23"/>
                  <a:pt x="47" y="26"/>
                </a:cubicBezTo>
                <a:cubicBezTo>
                  <a:pt x="46" y="25"/>
                  <a:pt x="45" y="24"/>
                  <a:pt x="44" y="23"/>
                </a:cubicBezTo>
                <a:cubicBezTo>
                  <a:pt x="42" y="22"/>
                  <a:pt x="41" y="20"/>
                  <a:pt x="39" y="19"/>
                </a:cubicBezTo>
                <a:cubicBezTo>
                  <a:pt x="37" y="17"/>
                  <a:pt x="34" y="16"/>
                  <a:pt x="32" y="14"/>
                </a:cubicBezTo>
                <a:cubicBezTo>
                  <a:pt x="28" y="12"/>
                  <a:pt x="25" y="9"/>
                  <a:pt x="23" y="6"/>
                </a:cubicBezTo>
                <a:cubicBezTo>
                  <a:pt x="22" y="6"/>
                  <a:pt x="22" y="5"/>
                  <a:pt x="22" y="5"/>
                </a:cubicBezTo>
                <a:cubicBezTo>
                  <a:pt x="21" y="5"/>
                  <a:pt x="21" y="5"/>
                  <a:pt x="20" y="4"/>
                </a:cubicBezTo>
                <a:cubicBezTo>
                  <a:pt x="20" y="4"/>
                  <a:pt x="19" y="4"/>
                  <a:pt x="20" y="5"/>
                </a:cubicBezTo>
                <a:cubicBezTo>
                  <a:pt x="23" y="8"/>
                  <a:pt x="27" y="12"/>
                  <a:pt x="31" y="15"/>
                </a:cubicBezTo>
                <a:cubicBezTo>
                  <a:pt x="35" y="19"/>
                  <a:pt x="39" y="21"/>
                  <a:pt x="43" y="26"/>
                </a:cubicBezTo>
                <a:cubicBezTo>
                  <a:pt x="43" y="27"/>
                  <a:pt x="44" y="27"/>
                  <a:pt x="43" y="27"/>
                </a:cubicBezTo>
                <a:cubicBezTo>
                  <a:pt x="41" y="25"/>
                  <a:pt x="39" y="24"/>
                  <a:pt x="38" y="23"/>
                </a:cubicBezTo>
                <a:cubicBezTo>
                  <a:pt x="36" y="21"/>
                  <a:pt x="33" y="19"/>
                  <a:pt x="31" y="17"/>
                </a:cubicBezTo>
                <a:cubicBezTo>
                  <a:pt x="28" y="14"/>
                  <a:pt x="24" y="11"/>
                  <a:pt x="21" y="8"/>
                </a:cubicBezTo>
                <a:cubicBezTo>
                  <a:pt x="21" y="7"/>
                  <a:pt x="21" y="7"/>
                  <a:pt x="20" y="7"/>
                </a:cubicBezTo>
                <a:cubicBezTo>
                  <a:pt x="20" y="6"/>
                  <a:pt x="20" y="6"/>
                  <a:pt x="19" y="6"/>
                </a:cubicBezTo>
                <a:cubicBezTo>
                  <a:pt x="19" y="5"/>
                  <a:pt x="18" y="6"/>
                  <a:pt x="19" y="6"/>
                </a:cubicBezTo>
                <a:cubicBezTo>
                  <a:pt x="22" y="10"/>
                  <a:pt x="25" y="14"/>
                  <a:pt x="28" y="17"/>
                </a:cubicBezTo>
                <a:cubicBezTo>
                  <a:pt x="32" y="20"/>
                  <a:pt x="36" y="23"/>
                  <a:pt x="40" y="27"/>
                </a:cubicBezTo>
                <a:cubicBezTo>
                  <a:pt x="40" y="27"/>
                  <a:pt x="41" y="28"/>
                  <a:pt x="41" y="28"/>
                </a:cubicBezTo>
                <a:cubicBezTo>
                  <a:pt x="41" y="28"/>
                  <a:pt x="41" y="28"/>
                  <a:pt x="41" y="28"/>
                </a:cubicBezTo>
                <a:cubicBezTo>
                  <a:pt x="40" y="27"/>
                  <a:pt x="38" y="26"/>
                  <a:pt x="36" y="25"/>
                </a:cubicBezTo>
                <a:cubicBezTo>
                  <a:pt x="34" y="23"/>
                  <a:pt x="32" y="21"/>
                  <a:pt x="30" y="19"/>
                </a:cubicBezTo>
                <a:cubicBezTo>
                  <a:pt x="26" y="16"/>
                  <a:pt x="23" y="11"/>
                  <a:pt x="19" y="8"/>
                </a:cubicBezTo>
                <a:cubicBezTo>
                  <a:pt x="19" y="8"/>
                  <a:pt x="19" y="8"/>
                  <a:pt x="19" y="8"/>
                </a:cubicBezTo>
                <a:cubicBezTo>
                  <a:pt x="24" y="15"/>
                  <a:pt x="29" y="21"/>
                  <a:pt x="36" y="27"/>
                </a:cubicBezTo>
                <a:cubicBezTo>
                  <a:pt x="37" y="28"/>
                  <a:pt x="39" y="29"/>
                  <a:pt x="40" y="31"/>
                </a:cubicBezTo>
                <a:cubicBezTo>
                  <a:pt x="44" y="35"/>
                  <a:pt x="40" y="31"/>
                  <a:pt x="39" y="31"/>
                </a:cubicBezTo>
                <a:cubicBezTo>
                  <a:pt x="36" y="28"/>
                  <a:pt x="33" y="26"/>
                  <a:pt x="29" y="23"/>
                </a:cubicBezTo>
                <a:cubicBezTo>
                  <a:pt x="25" y="18"/>
                  <a:pt x="21" y="14"/>
                  <a:pt x="17" y="9"/>
                </a:cubicBezTo>
                <a:cubicBezTo>
                  <a:pt x="17" y="9"/>
                  <a:pt x="17" y="9"/>
                  <a:pt x="16" y="9"/>
                </a:cubicBezTo>
                <a:cubicBezTo>
                  <a:pt x="17" y="7"/>
                  <a:pt x="18" y="5"/>
                  <a:pt x="19" y="3"/>
                </a:cubicBezTo>
                <a:close/>
                <a:moveTo>
                  <a:pt x="33" y="20"/>
                </a:moveTo>
                <a:cubicBezTo>
                  <a:pt x="31" y="18"/>
                  <a:pt x="29" y="17"/>
                  <a:pt x="28" y="15"/>
                </a:cubicBezTo>
                <a:cubicBezTo>
                  <a:pt x="29" y="16"/>
                  <a:pt x="30" y="17"/>
                  <a:pt x="31" y="18"/>
                </a:cubicBezTo>
                <a:cubicBezTo>
                  <a:pt x="32" y="19"/>
                  <a:pt x="32" y="19"/>
                  <a:pt x="33" y="2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60" name="Freeform 156"/>
          <p:cNvSpPr>
            <a:spLocks noEditPoints="1"/>
          </p:cNvSpPr>
          <p:nvPr/>
        </p:nvSpPr>
        <p:spPr bwMode="auto">
          <a:xfrm>
            <a:off x="6521450" y="3760788"/>
            <a:ext cx="247650" cy="422275"/>
          </a:xfrm>
          <a:custGeom>
            <a:gdLst>
              <a:gd fmla="*/ 0 w 66" name="T0"/>
              <a:gd fmla="*/ 43 h 112" name="T1"/>
              <a:gd fmla="*/ 64 w 66" name="T2"/>
              <a:gd fmla="*/ 97 h 112" name="T3"/>
              <a:gd fmla="*/ 33 w 66" name="T4"/>
              <a:gd fmla="*/ 27 h 112" name="T5"/>
              <a:gd fmla="*/ 29 w 66" name="T6"/>
              <a:gd fmla="*/ 29 h 112" name="T7"/>
              <a:gd fmla="*/ 20 w 66" name="T8"/>
              <a:gd fmla="*/ 24 h 112" name="T9"/>
              <a:gd fmla="*/ 38 w 66" name="T10"/>
              <a:gd fmla="*/ 104 h 112" name="T11"/>
              <a:gd fmla="*/ 36 w 66" name="T12"/>
              <a:gd fmla="*/ 96 h 112" name="T13"/>
              <a:gd fmla="*/ 46 w 66" name="T14"/>
              <a:gd fmla="*/ 95 h 112" name="T15"/>
              <a:gd fmla="*/ 48 w 66" name="T16"/>
              <a:gd fmla="*/ 94 h 112" name="T17"/>
              <a:gd fmla="*/ 43 w 66" name="T18"/>
              <a:gd fmla="*/ 85 h 112" name="T19"/>
              <a:gd fmla="*/ 55 w 66" name="T20"/>
              <a:gd fmla="*/ 92 h 112" name="T21"/>
              <a:gd fmla="*/ 32 w 66" name="T22"/>
              <a:gd fmla="*/ 62 h 112" name="T23"/>
              <a:gd fmla="*/ 23 w 66" name="T24"/>
              <a:gd fmla="*/ 53 h 112" name="T25"/>
              <a:gd fmla="*/ 43 w 66" name="T26"/>
              <a:gd fmla="*/ 72 h 112" name="T27"/>
              <a:gd fmla="*/ 10 w 66" name="T28"/>
              <a:gd fmla="*/ 26 h 112" name="T29"/>
              <a:gd fmla="*/ 13 w 66" name="T30"/>
              <a:gd fmla="*/ 36 h 112" name="T31"/>
              <a:gd fmla="*/ 5 w 66" name="T32"/>
              <a:gd fmla="*/ 38 h 112" name="T33"/>
              <a:gd fmla="*/ 38 w 66" name="T34"/>
              <a:gd fmla="*/ 60 h 112" name="T35"/>
              <a:gd fmla="*/ 17 w 66" name="T36"/>
              <a:gd fmla="*/ 38 h 112" name="T37"/>
              <a:gd fmla="*/ 17 w 66" name="T38"/>
              <a:gd fmla="*/ 34 h 112" name="T39"/>
              <a:gd fmla="*/ 18 w 66" name="T40"/>
              <a:gd fmla="*/ 32 h 112" name="T41"/>
              <a:gd fmla="*/ 16 w 66" name="T42"/>
              <a:gd fmla="*/ 34 h 112" name="T43"/>
              <a:gd fmla="*/ 13 w 66" name="T44"/>
              <a:gd fmla="*/ 38 h 112" name="T45"/>
              <a:gd fmla="*/ 4 w 66" name="T46"/>
              <a:gd fmla="*/ 41 h 112" name="T47"/>
              <a:gd fmla="*/ 57 w 66" name="T48"/>
              <a:gd fmla="*/ 95 h 112" name="T49"/>
              <a:gd fmla="*/ 51 w 66" name="T50"/>
              <a:gd fmla="*/ 97 h 112" name="T51"/>
              <a:gd fmla="*/ 59 w 66" name="T52"/>
              <a:gd fmla="*/ 95 h 112" name="T53"/>
              <a:gd fmla="*/ 35 w 66" name="T54"/>
              <a:gd fmla="*/ 75 h 112" name="T55"/>
              <a:gd fmla="*/ 50 w 66" name="T56"/>
              <a:gd fmla="*/ 97 h 112" name="T57"/>
              <a:gd fmla="*/ 46 w 66" name="T58"/>
              <a:gd fmla="*/ 99 h 112" name="T59"/>
              <a:gd fmla="*/ 41 w 66" name="T60"/>
              <a:gd fmla="*/ 94 h 112" name="T61"/>
              <a:gd fmla="*/ 40 w 66" name="T62"/>
              <a:gd fmla="*/ 103 h 112" name="T63"/>
              <a:gd fmla="*/ 60 w 66" name="T64"/>
              <a:gd fmla="*/ 87 h 112" name="T65"/>
              <a:gd fmla="*/ 22 w 66" name="T66"/>
              <a:gd fmla="*/ 46 h 112" name="T67"/>
              <a:gd fmla="*/ 17 w 66" name="T68"/>
              <a:gd fmla="*/ 36 h 112" name="T69"/>
              <a:gd fmla="*/ 45 w 66" name="T70"/>
              <a:gd fmla="*/ 59 h 112" name="T71"/>
              <a:gd fmla="*/ 49 w 66" name="T72"/>
              <a:gd fmla="*/ 57 h 112" name="T73"/>
              <a:gd fmla="*/ 12 w 66" name="T74"/>
              <a:gd fmla="*/ 20 h 112" name="T75"/>
              <a:gd fmla="*/ 52 w 66" name="T76"/>
              <a:gd fmla="*/ 64 h 112" name="T77"/>
              <a:gd fmla="*/ 42 w 66" name="T78"/>
              <a:gd fmla="*/ 41 h 112" name="T79"/>
              <a:gd fmla="*/ 25 w 66" name="T80"/>
              <a:gd fmla="*/ 27 h 112" name="T81"/>
              <a:gd fmla="*/ 37 w 66" name="T82"/>
              <a:gd fmla="*/ 34 h 112" name="T83"/>
              <a:gd fmla="*/ 17 w 66" name="T84"/>
              <a:gd fmla="*/ 14 h 112" name="T85"/>
              <a:gd fmla="*/ 51 w 66" name="T86"/>
              <a:gd fmla="*/ 62 h 112" name="T87"/>
              <a:gd fmla="*/ 29 w 66" name="T88"/>
              <a:gd fmla="*/ 32 h 112" name="T89"/>
              <a:gd fmla="*/ 48 w 66" name="T90"/>
              <a:gd fmla="*/ 27 h 112" name="T91"/>
              <a:gd fmla="*/ 27 w 66" name="T92"/>
              <a:gd fmla="*/ 12 h 112" name="T93"/>
              <a:gd fmla="*/ 43 w 66" name="T94"/>
              <a:gd fmla="*/ 28 h 112" name="T95"/>
              <a:gd fmla="*/ 22 w 66" name="T96"/>
              <a:gd fmla="*/ 12 h 112" name="T97"/>
              <a:gd fmla="*/ 32 w 66" name="T98"/>
              <a:gd fmla="*/ 12 h 112" name="T99"/>
              <a:gd fmla="*/ 39 w 66" name="T100"/>
              <a:gd fmla="*/ 18 h 112" name="T101"/>
              <a:gd fmla="*/ 20 w 66" name="T102"/>
              <a:gd fmla="*/ 5 h 112" name="T103"/>
              <a:gd fmla="*/ 21 w 66" name="T104"/>
              <a:gd fmla="*/ 8 h 112" name="T105"/>
              <a:gd fmla="*/ 41 w 66" name="T106"/>
              <a:gd fmla="*/ 29 h 112" name="T107"/>
              <a:gd fmla="*/ 39 w 66" name="T108"/>
              <a:gd fmla="*/ 31 h 112" name="T109"/>
              <a:gd fmla="*/ 30 w 66" name="T110"/>
              <a:gd fmla="*/ 18 h 112"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12" w="66">
                <a:moveTo>
                  <a:pt x="57" y="25"/>
                </a:moveTo>
                <a:cubicBezTo>
                  <a:pt x="57" y="25"/>
                  <a:pt x="57" y="24"/>
                  <a:pt x="56" y="24"/>
                </a:cubicBezTo>
                <a:cubicBezTo>
                  <a:pt x="44" y="16"/>
                  <a:pt x="32" y="8"/>
                  <a:pt x="19" y="0"/>
                </a:cubicBezTo>
                <a:cubicBezTo>
                  <a:pt x="19" y="0"/>
                  <a:pt x="18" y="0"/>
                  <a:pt x="18" y="0"/>
                </a:cubicBezTo>
                <a:cubicBezTo>
                  <a:pt x="18" y="1"/>
                  <a:pt x="18" y="1"/>
                  <a:pt x="17" y="1"/>
                </a:cubicBezTo>
                <a:cubicBezTo>
                  <a:pt x="13" y="8"/>
                  <a:pt x="11" y="16"/>
                  <a:pt x="8" y="23"/>
                </a:cubicBezTo>
                <a:cubicBezTo>
                  <a:pt x="5" y="30"/>
                  <a:pt x="2" y="36"/>
                  <a:pt x="0" y="43"/>
                </a:cubicBezTo>
                <a:cubicBezTo>
                  <a:pt x="0" y="43"/>
                  <a:pt x="0" y="44"/>
                  <a:pt x="0" y="44"/>
                </a:cubicBezTo>
                <a:cubicBezTo>
                  <a:pt x="0" y="45"/>
                  <a:pt x="1" y="45"/>
                  <a:pt x="2" y="45"/>
                </a:cubicBezTo>
                <a:cubicBezTo>
                  <a:pt x="6" y="43"/>
                  <a:pt x="11" y="43"/>
                  <a:pt x="16" y="42"/>
                </a:cubicBezTo>
                <a:cubicBezTo>
                  <a:pt x="22" y="64"/>
                  <a:pt x="31" y="86"/>
                  <a:pt x="34" y="110"/>
                </a:cubicBezTo>
                <a:cubicBezTo>
                  <a:pt x="34" y="111"/>
                  <a:pt x="35" y="112"/>
                  <a:pt x="36" y="111"/>
                </a:cubicBezTo>
                <a:cubicBezTo>
                  <a:pt x="37" y="111"/>
                  <a:pt x="37" y="111"/>
                  <a:pt x="37" y="110"/>
                </a:cubicBezTo>
                <a:cubicBezTo>
                  <a:pt x="43" y="102"/>
                  <a:pt x="54" y="98"/>
                  <a:pt x="64" y="97"/>
                </a:cubicBezTo>
                <a:cubicBezTo>
                  <a:pt x="65" y="97"/>
                  <a:pt x="65" y="97"/>
                  <a:pt x="65" y="97"/>
                </a:cubicBezTo>
                <a:cubicBezTo>
                  <a:pt x="65" y="97"/>
                  <a:pt x="66" y="96"/>
                  <a:pt x="65" y="96"/>
                </a:cubicBezTo>
                <a:cubicBezTo>
                  <a:pt x="59" y="74"/>
                  <a:pt x="50" y="53"/>
                  <a:pt x="44" y="31"/>
                </a:cubicBezTo>
                <a:cubicBezTo>
                  <a:pt x="48" y="30"/>
                  <a:pt x="52" y="28"/>
                  <a:pt x="56" y="27"/>
                </a:cubicBezTo>
                <a:cubicBezTo>
                  <a:pt x="57" y="27"/>
                  <a:pt x="57" y="26"/>
                  <a:pt x="57" y="25"/>
                </a:cubicBezTo>
                <a:close/>
                <a:moveTo>
                  <a:pt x="43" y="37"/>
                </a:moveTo>
                <a:cubicBezTo>
                  <a:pt x="40" y="33"/>
                  <a:pt x="36" y="31"/>
                  <a:pt x="33" y="27"/>
                </a:cubicBezTo>
                <a:cubicBezTo>
                  <a:pt x="33" y="27"/>
                  <a:pt x="33" y="27"/>
                  <a:pt x="33" y="27"/>
                </a:cubicBezTo>
                <a:cubicBezTo>
                  <a:pt x="36" y="30"/>
                  <a:pt x="39" y="32"/>
                  <a:pt x="42" y="34"/>
                </a:cubicBezTo>
                <a:cubicBezTo>
                  <a:pt x="42" y="35"/>
                  <a:pt x="43" y="36"/>
                  <a:pt x="43" y="37"/>
                </a:cubicBezTo>
                <a:close/>
                <a:moveTo>
                  <a:pt x="46" y="48"/>
                </a:moveTo>
                <a:cubicBezTo>
                  <a:pt x="43" y="43"/>
                  <a:pt x="38" y="40"/>
                  <a:pt x="34" y="36"/>
                </a:cubicBezTo>
                <a:cubicBezTo>
                  <a:pt x="30" y="31"/>
                  <a:pt x="26" y="26"/>
                  <a:pt x="21" y="22"/>
                </a:cubicBezTo>
                <a:cubicBezTo>
                  <a:pt x="24" y="24"/>
                  <a:pt x="26" y="27"/>
                  <a:pt x="29" y="29"/>
                </a:cubicBezTo>
                <a:cubicBezTo>
                  <a:pt x="34" y="34"/>
                  <a:pt x="40" y="40"/>
                  <a:pt x="45" y="45"/>
                </a:cubicBezTo>
                <a:cubicBezTo>
                  <a:pt x="45" y="45"/>
                  <a:pt x="45" y="45"/>
                  <a:pt x="45" y="45"/>
                </a:cubicBezTo>
                <a:cubicBezTo>
                  <a:pt x="46" y="46"/>
                  <a:pt x="46" y="47"/>
                  <a:pt x="46" y="48"/>
                </a:cubicBezTo>
                <a:close/>
                <a:moveTo>
                  <a:pt x="49" y="57"/>
                </a:moveTo>
                <a:cubicBezTo>
                  <a:pt x="39" y="44"/>
                  <a:pt x="28" y="33"/>
                  <a:pt x="17" y="22"/>
                </a:cubicBezTo>
                <a:cubicBezTo>
                  <a:pt x="16" y="21"/>
                  <a:pt x="11" y="16"/>
                  <a:pt x="15" y="19"/>
                </a:cubicBezTo>
                <a:cubicBezTo>
                  <a:pt x="17" y="21"/>
                  <a:pt x="19" y="22"/>
                  <a:pt x="20" y="24"/>
                </a:cubicBezTo>
                <a:cubicBezTo>
                  <a:pt x="24" y="27"/>
                  <a:pt x="27" y="30"/>
                  <a:pt x="30" y="33"/>
                </a:cubicBezTo>
                <a:cubicBezTo>
                  <a:pt x="35" y="39"/>
                  <a:pt x="42" y="44"/>
                  <a:pt x="47" y="50"/>
                </a:cubicBezTo>
                <a:cubicBezTo>
                  <a:pt x="48" y="52"/>
                  <a:pt x="49" y="54"/>
                  <a:pt x="49" y="57"/>
                </a:cubicBezTo>
                <a:close/>
                <a:moveTo>
                  <a:pt x="37" y="106"/>
                </a:moveTo>
                <a:cubicBezTo>
                  <a:pt x="36" y="105"/>
                  <a:pt x="36" y="104"/>
                  <a:pt x="36" y="102"/>
                </a:cubicBezTo>
                <a:cubicBezTo>
                  <a:pt x="37" y="103"/>
                  <a:pt x="37" y="104"/>
                  <a:pt x="38" y="105"/>
                </a:cubicBezTo>
                <a:cubicBezTo>
                  <a:pt x="38" y="105"/>
                  <a:pt x="38" y="105"/>
                  <a:pt x="38" y="104"/>
                </a:cubicBezTo>
                <a:cubicBezTo>
                  <a:pt x="38" y="104"/>
                  <a:pt x="35" y="101"/>
                  <a:pt x="37" y="102"/>
                </a:cubicBezTo>
                <a:cubicBezTo>
                  <a:pt x="38" y="102"/>
                  <a:pt x="39" y="103"/>
                  <a:pt x="40" y="103"/>
                </a:cubicBezTo>
                <a:cubicBezTo>
                  <a:pt x="39" y="104"/>
                  <a:pt x="38" y="105"/>
                  <a:pt x="37" y="106"/>
                </a:cubicBezTo>
                <a:close/>
                <a:moveTo>
                  <a:pt x="34" y="90"/>
                </a:moveTo>
                <a:cubicBezTo>
                  <a:pt x="35" y="93"/>
                  <a:pt x="37" y="94"/>
                  <a:pt x="40" y="96"/>
                </a:cubicBezTo>
                <a:cubicBezTo>
                  <a:pt x="40" y="96"/>
                  <a:pt x="44" y="100"/>
                  <a:pt x="43" y="100"/>
                </a:cubicBezTo>
                <a:cubicBezTo>
                  <a:pt x="40" y="99"/>
                  <a:pt x="38" y="97"/>
                  <a:pt x="36" y="96"/>
                </a:cubicBezTo>
                <a:cubicBezTo>
                  <a:pt x="35" y="96"/>
                  <a:pt x="35" y="96"/>
                  <a:pt x="35" y="96"/>
                </a:cubicBezTo>
                <a:cubicBezTo>
                  <a:pt x="36" y="99"/>
                  <a:pt x="38" y="101"/>
                  <a:pt x="39" y="103"/>
                </a:cubicBezTo>
                <a:cubicBezTo>
                  <a:pt x="40" y="103"/>
                  <a:pt x="38" y="101"/>
                  <a:pt x="38" y="101"/>
                </a:cubicBezTo>
                <a:cubicBezTo>
                  <a:pt x="37" y="101"/>
                  <a:pt x="36" y="101"/>
                  <a:pt x="36" y="100"/>
                </a:cubicBezTo>
                <a:cubicBezTo>
                  <a:pt x="35" y="97"/>
                  <a:pt x="34" y="94"/>
                  <a:pt x="34" y="90"/>
                </a:cubicBezTo>
                <a:close/>
                <a:moveTo>
                  <a:pt x="31" y="81"/>
                </a:moveTo>
                <a:cubicBezTo>
                  <a:pt x="35" y="86"/>
                  <a:pt x="42" y="89"/>
                  <a:pt x="46" y="95"/>
                </a:cubicBezTo>
                <a:cubicBezTo>
                  <a:pt x="49" y="99"/>
                  <a:pt x="46" y="96"/>
                  <a:pt x="45" y="95"/>
                </a:cubicBezTo>
                <a:cubicBezTo>
                  <a:pt x="43" y="93"/>
                  <a:pt x="41" y="91"/>
                  <a:pt x="40" y="89"/>
                </a:cubicBezTo>
                <a:cubicBezTo>
                  <a:pt x="37" y="87"/>
                  <a:pt x="35" y="84"/>
                  <a:pt x="31" y="82"/>
                </a:cubicBezTo>
                <a:cubicBezTo>
                  <a:pt x="31" y="82"/>
                  <a:pt x="31" y="81"/>
                  <a:pt x="31" y="81"/>
                </a:cubicBezTo>
                <a:close/>
                <a:moveTo>
                  <a:pt x="29" y="73"/>
                </a:moveTo>
                <a:cubicBezTo>
                  <a:pt x="34" y="81"/>
                  <a:pt x="43" y="87"/>
                  <a:pt x="49" y="94"/>
                </a:cubicBezTo>
                <a:cubicBezTo>
                  <a:pt x="51" y="98"/>
                  <a:pt x="51" y="97"/>
                  <a:pt x="48" y="94"/>
                </a:cubicBezTo>
                <a:cubicBezTo>
                  <a:pt x="46" y="92"/>
                  <a:pt x="44" y="90"/>
                  <a:pt x="42" y="87"/>
                </a:cubicBezTo>
                <a:cubicBezTo>
                  <a:pt x="38" y="84"/>
                  <a:pt x="34" y="80"/>
                  <a:pt x="30" y="77"/>
                </a:cubicBezTo>
                <a:cubicBezTo>
                  <a:pt x="30" y="76"/>
                  <a:pt x="29" y="75"/>
                  <a:pt x="29" y="73"/>
                </a:cubicBezTo>
                <a:close/>
                <a:moveTo>
                  <a:pt x="27" y="68"/>
                </a:moveTo>
                <a:cubicBezTo>
                  <a:pt x="35" y="77"/>
                  <a:pt x="45" y="84"/>
                  <a:pt x="52" y="94"/>
                </a:cubicBezTo>
                <a:cubicBezTo>
                  <a:pt x="56" y="98"/>
                  <a:pt x="52" y="94"/>
                  <a:pt x="50" y="93"/>
                </a:cubicBezTo>
                <a:cubicBezTo>
                  <a:pt x="48" y="90"/>
                  <a:pt x="45" y="88"/>
                  <a:pt x="43" y="85"/>
                </a:cubicBezTo>
                <a:cubicBezTo>
                  <a:pt x="38" y="80"/>
                  <a:pt x="33" y="76"/>
                  <a:pt x="28" y="71"/>
                </a:cubicBezTo>
                <a:cubicBezTo>
                  <a:pt x="28" y="71"/>
                  <a:pt x="28" y="71"/>
                  <a:pt x="28" y="71"/>
                </a:cubicBezTo>
                <a:cubicBezTo>
                  <a:pt x="28" y="70"/>
                  <a:pt x="28" y="69"/>
                  <a:pt x="27" y="68"/>
                </a:cubicBezTo>
                <a:close/>
                <a:moveTo>
                  <a:pt x="25" y="61"/>
                </a:moveTo>
                <a:cubicBezTo>
                  <a:pt x="29" y="66"/>
                  <a:pt x="34" y="70"/>
                  <a:pt x="38" y="74"/>
                </a:cubicBezTo>
                <a:cubicBezTo>
                  <a:pt x="41" y="77"/>
                  <a:pt x="43" y="80"/>
                  <a:pt x="46" y="83"/>
                </a:cubicBezTo>
                <a:cubicBezTo>
                  <a:pt x="49" y="86"/>
                  <a:pt x="52" y="89"/>
                  <a:pt x="55" y="92"/>
                </a:cubicBezTo>
                <a:cubicBezTo>
                  <a:pt x="56" y="93"/>
                  <a:pt x="57" y="94"/>
                  <a:pt x="58" y="95"/>
                </a:cubicBezTo>
                <a:cubicBezTo>
                  <a:pt x="56" y="93"/>
                  <a:pt x="54" y="92"/>
                  <a:pt x="52" y="90"/>
                </a:cubicBezTo>
                <a:cubicBezTo>
                  <a:pt x="49" y="88"/>
                  <a:pt x="46" y="85"/>
                  <a:pt x="43" y="82"/>
                </a:cubicBezTo>
                <a:cubicBezTo>
                  <a:pt x="37" y="77"/>
                  <a:pt x="32" y="71"/>
                  <a:pt x="27" y="66"/>
                </a:cubicBezTo>
                <a:cubicBezTo>
                  <a:pt x="26" y="65"/>
                  <a:pt x="26" y="63"/>
                  <a:pt x="25" y="61"/>
                </a:cubicBezTo>
                <a:close/>
                <a:moveTo>
                  <a:pt x="23" y="53"/>
                </a:moveTo>
                <a:cubicBezTo>
                  <a:pt x="25" y="57"/>
                  <a:pt x="29" y="59"/>
                  <a:pt x="32" y="62"/>
                </a:cubicBezTo>
                <a:cubicBezTo>
                  <a:pt x="34" y="65"/>
                  <a:pt x="36" y="67"/>
                  <a:pt x="39" y="69"/>
                </a:cubicBezTo>
                <a:cubicBezTo>
                  <a:pt x="45" y="76"/>
                  <a:pt x="51" y="83"/>
                  <a:pt x="58" y="89"/>
                </a:cubicBezTo>
                <a:cubicBezTo>
                  <a:pt x="58" y="90"/>
                  <a:pt x="59" y="91"/>
                  <a:pt x="60" y="92"/>
                </a:cubicBezTo>
                <a:cubicBezTo>
                  <a:pt x="58" y="91"/>
                  <a:pt x="57" y="90"/>
                  <a:pt x="56" y="89"/>
                </a:cubicBezTo>
                <a:cubicBezTo>
                  <a:pt x="53" y="85"/>
                  <a:pt x="49" y="82"/>
                  <a:pt x="45" y="79"/>
                </a:cubicBezTo>
                <a:cubicBezTo>
                  <a:pt x="38" y="72"/>
                  <a:pt x="30" y="66"/>
                  <a:pt x="24" y="59"/>
                </a:cubicBezTo>
                <a:cubicBezTo>
                  <a:pt x="24" y="57"/>
                  <a:pt x="23" y="55"/>
                  <a:pt x="23" y="53"/>
                </a:cubicBezTo>
                <a:close/>
                <a:moveTo>
                  <a:pt x="20" y="44"/>
                </a:moveTo>
                <a:cubicBezTo>
                  <a:pt x="24" y="49"/>
                  <a:pt x="29" y="53"/>
                  <a:pt x="33" y="58"/>
                </a:cubicBezTo>
                <a:cubicBezTo>
                  <a:pt x="36" y="61"/>
                  <a:pt x="39" y="65"/>
                  <a:pt x="42" y="68"/>
                </a:cubicBezTo>
                <a:cubicBezTo>
                  <a:pt x="46" y="72"/>
                  <a:pt x="49" y="75"/>
                  <a:pt x="53" y="79"/>
                </a:cubicBezTo>
                <a:cubicBezTo>
                  <a:pt x="55" y="81"/>
                  <a:pt x="57" y="83"/>
                  <a:pt x="58" y="86"/>
                </a:cubicBezTo>
                <a:cubicBezTo>
                  <a:pt x="58" y="85"/>
                  <a:pt x="56" y="83"/>
                  <a:pt x="55" y="82"/>
                </a:cubicBezTo>
                <a:cubicBezTo>
                  <a:pt x="51" y="78"/>
                  <a:pt x="47" y="75"/>
                  <a:pt x="43" y="72"/>
                </a:cubicBezTo>
                <a:cubicBezTo>
                  <a:pt x="40" y="69"/>
                  <a:pt x="37" y="66"/>
                  <a:pt x="34" y="63"/>
                </a:cubicBezTo>
                <a:cubicBezTo>
                  <a:pt x="34" y="63"/>
                  <a:pt x="34" y="63"/>
                  <a:pt x="33" y="62"/>
                </a:cubicBezTo>
                <a:cubicBezTo>
                  <a:pt x="30" y="59"/>
                  <a:pt x="26" y="55"/>
                  <a:pt x="22" y="51"/>
                </a:cubicBezTo>
                <a:cubicBezTo>
                  <a:pt x="21" y="49"/>
                  <a:pt x="20" y="46"/>
                  <a:pt x="20" y="44"/>
                </a:cubicBezTo>
                <a:close/>
                <a:moveTo>
                  <a:pt x="10" y="24"/>
                </a:moveTo>
                <a:cubicBezTo>
                  <a:pt x="11" y="25"/>
                  <a:pt x="11" y="26"/>
                  <a:pt x="12" y="27"/>
                </a:cubicBezTo>
                <a:cubicBezTo>
                  <a:pt x="11" y="26"/>
                  <a:pt x="11" y="26"/>
                  <a:pt x="10" y="26"/>
                </a:cubicBezTo>
                <a:cubicBezTo>
                  <a:pt x="10" y="25"/>
                  <a:pt x="10" y="25"/>
                  <a:pt x="10" y="26"/>
                </a:cubicBezTo>
                <a:cubicBezTo>
                  <a:pt x="10" y="29"/>
                  <a:pt x="12" y="31"/>
                  <a:pt x="14" y="33"/>
                </a:cubicBezTo>
                <a:cubicBezTo>
                  <a:pt x="14" y="34"/>
                  <a:pt x="18" y="38"/>
                  <a:pt x="15" y="36"/>
                </a:cubicBezTo>
                <a:cubicBezTo>
                  <a:pt x="14" y="35"/>
                  <a:pt x="12" y="33"/>
                  <a:pt x="11" y="31"/>
                </a:cubicBezTo>
                <a:cubicBezTo>
                  <a:pt x="11" y="31"/>
                  <a:pt x="10" y="31"/>
                  <a:pt x="10" y="32"/>
                </a:cubicBezTo>
                <a:cubicBezTo>
                  <a:pt x="11" y="34"/>
                  <a:pt x="12" y="35"/>
                  <a:pt x="14" y="37"/>
                </a:cubicBezTo>
                <a:cubicBezTo>
                  <a:pt x="17" y="40"/>
                  <a:pt x="13" y="36"/>
                  <a:pt x="13" y="36"/>
                </a:cubicBezTo>
                <a:cubicBezTo>
                  <a:pt x="11" y="35"/>
                  <a:pt x="10" y="34"/>
                  <a:pt x="9" y="33"/>
                </a:cubicBezTo>
                <a:cubicBezTo>
                  <a:pt x="9" y="33"/>
                  <a:pt x="9" y="33"/>
                  <a:pt x="9" y="34"/>
                </a:cubicBezTo>
                <a:cubicBezTo>
                  <a:pt x="10" y="35"/>
                  <a:pt x="12" y="38"/>
                  <a:pt x="13" y="39"/>
                </a:cubicBezTo>
                <a:cubicBezTo>
                  <a:pt x="11" y="38"/>
                  <a:pt x="10" y="37"/>
                  <a:pt x="8" y="36"/>
                </a:cubicBezTo>
                <a:cubicBezTo>
                  <a:pt x="8" y="36"/>
                  <a:pt x="7" y="36"/>
                  <a:pt x="8" y="37"/>
                </a:cubicBezTo>
                <a:cubicBezTo>
                  <a:pt x="11" y="39"/>
                  <a:pt x="7" y="38"/>
                  <a:pt x="6" y="38"/>
                </a:cubicBezTo>
                <a:cubicBezTo>
                  <a:pt x="5" y="38"/>
                  <a:pt x="5" y="38"/>
                  <a:pt x="5" y="38"/>
                </a:cubicBezTo>
                <a:cubicBezTo>
                  <a:pt x="7" y="40"/>
                  <a:pt x="6" y="40"/>
                  <a:pt x="4" y="40"/>
                </a:cubicBezTo>
                <a:cubicBezTo>
                  <a:pt x="6" y="35"/>
                  <a:pt x="8" y="29"/>
                  <a:pt x="10" y="24"/>
                </a:cubicBezTo>
                <a:close/>
                <a:moveTo>
                  <a:pt x="16" y="34"/>
                </a:moveTo>
                <a:cubicBezTo>
                  <a:pt x="26" y="48"/>
                  <a:pt x="40" y="59"/>
                  <a:pt x="52" y="72"/>
                </a:cubicBezTo>
                <a:cubicBezTo>
                  <a:pt x="52" y="72"/>
                  <a:pt x="57" y="77"/>
                  <a:pt x="54" y="74"/>
                </a:cubicBezTo>
                <a:cubicBezTo>
                  <a:pt x="52" y="73"/>
                  <a:pt x="50" y="71"/>
                  <a:pt x="48" y="70"/>
                </a:cubicBezTo>
                <a:cubicBezTo>
                  <a:pt x="45" y="67"/>
                  <a:pt x="41" y="63"/>
                  <a:pt x="38" y="60"/>
                </a:cubicBezTo>
                <a:cubicBezTo>
                  <a:pt x="32" y="54"/>
                  <a:pt x="25" y="48"/>
                  <a:pt x="19" y="41"/>
                </a:cubicBezTo>
                <a:cubicBezTo>
                  <a:pt x="19" y="41"/>
                  <a:pt x="18" y="40"/>
                  <a:pt x="18" y="39"/>
                </a:cubicBezTo>
                <a:cubicBezTo>
                  <a:pt x="18" y="39"/>
                  <a:pt x="18" y="39"/>
                  <a:pt x="17" y="39"/>
                </a:cubicBezTo>
                <a:cubicBezTo>
                  <a:pt x="17" y="38"/>
                  <a:pt x="17" y="38"/>
                  <a:pt x="16" y="38"/>
                </a:cubicBezTo>
                <a:cubicBezTo>
                  <a:pt x="16" y="38"/>
                  <a:pt x="16" y="38"/>
                  <a:pt x="16" y="38"/>
                </a:cubicBezTo>
                <a:cubicBezTo>
                  <a:pt x="16" y="38"/>
                  <a:pt x="16" y="38"/>
                  <a:pt x="15" y="37"/>
                </a:cubicBezTo>
                <a:cubicBezTo>
                  <a:pt x="16" y="38"/>
                  <a:pt x="16" y="38"/>
                  <a:pt x="17" y="38"/>
                </a:cubicBezTo>
                <a:cubicBezTo>
                  <a:pt x="17" y="38"/>
                  <a:pt x="17" y="38"/>
                  <a:pt x="17" y="38"/>
                </a:cubicBezTo>
                <a:cubicBezTo>
                  <a:pt x="16" y="36"/>
                  <a:pt x="15" y="35"/>
                  <a:pt x="14" y="33"/>
                </a:cubicBezTo>
                <a:cubicBezTo>
                  <a:pt x="14" y="32"/>
                  <a:pt x="13" y="32"/>
                  <a:pt x="13" y="31"/>
                </a:cubicBezTo>
                <a:cubicBezTo>
                  <a:pt x="12" y="30"/>
                  <a:pt x="11" y="27"/>
                  <a:pt x="11" y="27"/>
                </a:cubicBezTo>
                <a:cubicBezTo>
                  <a:pt x="12" y="28"/>
                  <a:pt x="13" y="29"/>
                  <a:pt x="14" y="30"/>
                </a:cubicBezTo>
                <a:cubicBezTo>
                  <a:pt x="14" y="30"/>
                  <a:pt x="14" y="30"/>
                  <a:pt x="14" y="31"/>
                </a:cubicBezTo>
                <a:cubicBezTo>
                  <a:pt x="15" y="32"/>
                  <a:pt x="16" y="33"/>
                  <a:pt x="17" y="34"/>
                </a:cubicBezTo>
                <a:cubicBezTo>
                  <a:pt x="18" y="35"/>
                  <a:pt x="18" y="36"/>
                  <a:pt x="18" y="36"/>
                </a:cubicBezTo>
                <a:cubicBezTo>
                  <a:pt x="19" y="36"/>
                  <a:pt x="19" y="36"/>
                  <a:pt x="19" y="36"/>
                </a:cubicBezTo>
                <a:cubicBezTo>
                  <a:pt x="20" y="37"/>
                  <a:pt x="20" y="36"/>
                  <a:pt x="20" y="36"/>
                </a:cubicBezTo>
                <a:cubicBezTo>
                  <a:pt x="18" y="33"/>
                  <a:pt x="15" y="30"/>
                  <a:pt x="13" y="27"/>
                </a:cubicBezTo>
                <a:cubicBezTo>
                  <a:pt x="12" y="26"/>
                  <a:pt x="11" y="25"/>
                  <a:pt x="11" y="24"/>
                </a:cubicBezTo>
                <a:cubicBezTo>
                  <a:pt x="12" y="25"/>
                  <a:pt x="14" y="26"/>
                  <a:pt x="14" y="27"/>
                </a:cubicBezTo>
                <a:cubicBezTo>
                  <a:pt x="16" y="29"/>
                  <a:pt x="17" y="31"/>
                  <a:pt x="18" y="32"/>
                </a:cubicBezTo>
                <a:cubicBezTo>
                  <a:pt x="22" y="36"/>
                  <a:pt x="26" y="39"/>
                  <a:pt x="30" y="43"/>
                </a:cubicBezTo>
                <a:cubicBezTo>
                  <a:pt x="34" y="47"/>
                  <a:pt x="38" y="51"/>
                  <a:pt x="41" y="56"/>
                </a:cubicBezTo>
                <a:cubicBezTo>
                  <a:pt x="45" y="60"/>
                  <a:pt x="49" y="63"/>
                  <a:pt x="52" y="68"/>
                </a:cubicBezTo>
                <a:cubicBezTo>
                  <a:pt x="54" y="71"/>
                  <a:pt x="50" y="66"/>
                  <a:pt x="49" y="65"/>
                </a:cubicBezTo>
                <a:cubicBezTo>
                  <a:pt x="47" y="63"/>
                  <a:pt x="44" y="61"/>
                  <a:pt x="42" y="59"/>
                </a:cubicBezTo>
                <a:cubicBezTo>
                  <a:pt x="33" y="51"/>
                  <a:pt x="25" y="42"/>
                  <a:pt x="16" y="34"/>
                </a:cubicBezTo>
                <a:cubicBezTo>
                  <a:pt x="16" y="34"/>
                  <a:pt x="15" y="34"/>
                  <a:pt x="16" y="34"/>
                </a:cubicBezTo>
                <a:close/>
                <a:moveTo>
                  <a:pt x="7" y="40"/>
                </a:moveTo>
                <a:cubicBezTo>
                  <a:pt x="7" y="40"/>
                  <a:pt x="7" y="40"/>
                  <a:pt x="7" y="40"/>
                </a:cubicBezTo>
                <a:cubicBezTo>
                  <a:pt x="7" y="40"/>
                  <a:pt x="7" y="39"/>
                  <a:pt x="6" y="38"/>
                </a:cubicBezTo>
                <a:cubicBezTo>
                  <a:pt x="7" y="39"/>
                  <a:pt x="8" y="40"/>
                  <a:pt x="9" y="40"/>
                </a:cubicBezTo>
                <a:cubicBezTo>
                  <a:pt x="9" y="40"/>
                  <a:pt x="8" y="40"/>
                  <a:pt x="7" y="40"/>
                </a:cubicBezTo>
                <a:close/>
                <a:moveTo>
                  <a:pt x="14" y="39"/>
                </a:moveTo>
                <a:cubicBezTo>
                  <a:pt x="14" y="39"/>
                  <a:pt x="14" y="38"/>
                  <a:pt x="13" y="38"/>
                </a:cubicBezTo>
                <a:cubicBezTo>
                  <a:pt x="14" y="38"/>
                  <a:pt x="15" y="39"/>
                  <a:pt x="15" y="39"/>
                </a:cubicBezTo>
                <a:cubicBezTo>
                  <a:pt x="15" y="39"/>
                  <a:pt x="15" y="39"/>
                  <a:pt x="14" y="39"/>
                </a:cubicBezTo>
                <a:close/>
                <a:moveTo>
                  <a:pt x="11" y="40"/>
                </a:moveTo>
                <a:cubicBezTo>
                  <a:pt x="11" y="38"/>
                  <a:pt x="10" y="38"/>
                  <a:pt x="9" y="37"/>
                </a:cubicBezTo>
                <a:cubicBezTo>
                  <a:pt x="10" y="38"/>
                  <a:pt x="12" y="39"/>
                  <a:pt x="13" y="39"/>
                </a:cubicBezTo>
                <a:cubicBezTo>
                  <a:pt x="12" y="39"/>
                  <a:pt x="12" y="39"/>
                  <a:pt x="11" y="40"/>
                </a:cubicBezTo>
                <a:close/>
                <a:moveTo>
                  <a:pt x="4" y="41"/>
                </a:moveTo>
                <a:cubicBezTo>
                  <a:pt x="4" y="41"/>
                  <a:pt x="4" y="41"/>
                  <a:pt x="5" y="41"/>
                </a:cubicBezTo>
                <a:cubicBezTo>
                  <a:pt x="4" y="41"/>
                  <a:pt x="4" y="41"/>
                  <a:pt x="4" y="41"/>
                </a:cubicBezTo>
                <a:cubicBezTo>
                  <a:pt x="4" y="41"/>
                  <a:pt x="4" y="41"/>
                  <a:pt x="4" y="41"/>
                </a:cubicBezTo>
                <a:cubicBezTo>
                  <a:pt x="4" y="41"/>
                  <a:pt x="4" y="41"/>
                  <a:pt x="4" y="41"/>
                </a:cubicBezTo>
                <a:close/>
                <a:moveTo>
                  <a:pt x="55" y="96"/>
                </a:moveTo>
                <a:cubicBezTo>
                  <a:pt x="54" y="94"/>
                  <a:pt x="52" y="92"/>
                  <a:pt x="50" y="90"/>
                </a:cubicBezTo>
                <a:cubicBezTo>
                  <a:pt x="53" y="92"/>
                  <a:pt x="55" y="94"/>
                  <a:pt x="57" y="95"/>
                </a:cubicBezTo>
                <a:cubicBezTo>
                  <a:pt x="56" y="95"/>
                  <a:pt x="56" y="95"/>
                  <a:pt x="55" y="96"/>
                </a:cubicBezTo>
                <a:close/>
                <a:moveTo>
                  <a:pt x="51" y="97"/>
                </a:moveTo>
                <a:cubicBezTo>
                  <a:pt x="46" y="88"/>
                  <a:pt x="37" y="83"/>
                  <a:pt x="31" y="75"/>
                </a:cubicBezTo>
                <a:cubicBezTo>
                  <a:pt x="31" y="75"/>
                  <a:pt x="32" y="76"/>
                  <a:pt x="32" y="76"/>
                </a:cubicBezTo>
                <a:cubicBezTo>
                  <a:pt x="35" y="79"/>
                  <a:pt x="38" y="81"/>
                  <a:pt x="40" y="83"/>
                </a:cubicBezTo>
                <a:cubicBezTo>
                  <a:pt x="44" y="88"/>
                  <a:pt x="49" y="92"/>
                  <a:pt x="54" y="96"/>
                </a:cubicBezTo>
                <a:cubicBezTo>
                  <a:pt x="53" y="96"/>
                  <a:pt x="52" y="96"/>
                  <a:pt x="51" y="97"/>
                </a:cubicBezTo>
                <a:close/>
                <a:moveTo>
                  <a:pt x="44" y="100"/>
                </a:moveTo>
                <a:cubicBezTo>
                  <a:pt x="42" y="97"/>
                  <a:pt x="39" y="94"/>
                  <a:pt x="36" y="92"/>
                </a:cubicBezTo>
                <a:cubicBezTo>
                  <a:pt x="35" y="91"/>
                  <a:pt x="35" y="91"/>
                  <a:pt x="34" y="90"/>
                </a:cubicBezTo>
                <a:cubicBezTo>
                  <a:pt x="36" y="91"/>
                  <a:pt x="37" y="93"/>
                  <a:pt x="39" y="94"/>
                </a:cubicBezTo>
                <a:cubicBezTo>
                  <a:pt x="41" y="96"/>
                  <a:pt x="43" y="97"/>
                  <a:pt x="46" y="99"/>
                </a:cubicBezTo>
                <a:cubicBezTo>
                  <a:pt x="45" y="99"/>
                  <a:pt x="44" y="100"/>
                  <a:pt x="44" y="100"/>
                </a:cubicBezTo>
                <a:close/>
                <a:moveTo>
                  <a:pt x="59" y="95"/>
                </a:moveTo>
                <a:cubicBezTo>
                  <a:pt x="57" y="93"/>
                  <a:pt x="55" y="91"/>
                  <a:pt x="53" y="89"/>
                </a:cubicBezTo>
                <a:cubicBezTo>
                  <a:pt x="50" y="86"/>
                  <a:pt x="47" y="83"/>
                  <a:pt x="44" y="80"/>
                </a:cubicBezTo>
                <a:cubicBezTo>
                  <a:pt x="40" y="76"/>
                  <a:pt x="36" y="72"/>
                  <a:pt x="32" y="68"/>
                </a:cubicBezTo>
                <a:cubicBezTo>
                  <a:pt x="35" y="71"/>
                  <a:pt x="39" y="74"/>
                  <a:pt x="42" y="77"/>
                </a:cubicBezTo>
                <a:cubicBezTo>
                  <a:pt x="48" y="83"/>
                  <a:pt x="55" y="88"/>
                  <a:pt x="61" y="95"/>
                </a:cubicBezTo>
                <a:cubicBezTo>
                  <a:pt x="60" y="95"/>
                  <a:pt x="60" y="95"/>
                  <a:pt x="59" y="95"/>
                </a:cubicBezTo>
                <a:close/>
                <a:moveTo>
                  <a:pt x="35" y="75"/>
                </a:moveTo>
                <a:cubicBezTo>
                  <a:pt x="35" y="75"/>
                  <a:pt x="35" y="75"/>
                  <a:pt x="35" y="75"/>
                </a:cubicBezTo>
                <a:cubicBezTo>
                  <a:pt x="33" y="74"/>
                  <a:pt x="32" y="72"/>
                  <a:pt x="31" y="71"/>
                </a:cubicBezTo>
                <a:cubicBezTo>
                  <a:pt x="30" y="71"/>
                  <a:pt x="25" y="66"/>
                  <a:pt x="28" y="68"/>
                </a:cubicBezTo>
                <a:cubicBezTo>
                  <a:pt x="30" y="70"/>
                  <a:pt x="33" y="73"/>
                  <a:pt x="35" y="75"/>
                </a:cubicBezTo>
                <a:close/>
                <a:moveTo>
                  <a:pt x="33" y="80"/>
                </a:moveTo>
                <a:cubicBezTo>
                  <a:pt x="35" y="82"/>
                  <a:pt x="37" y="84"/>
                  <a:pt x="39" y="86"/>
                </a:cubicBezTo>
                <a:cubicBezTo>
                  <a:pt x="43" y="89"/>
                  <a:pt x="46" y="93"/>
                  <a:pt x="50" y="97"/>
                </a:cubicBezTo>
                <a:cubicBezTo>
                  <a:pt x="50" y="97"/>
                  <a:pt x="49" y="98"/>
                  <a:pt x="48" y="98"/>
                </a:cubicBezTo>
                <a:cubicBezTo>
                  <a:pt x="46" y="91"/>
                  <a:pt x="38" y="87"/>
                  <a:pt x="33" y="82"/>
                </a:cubicBezTo>
                <a:cubicBezTo>
                  <a:pt x="32" y="81"/>
                  <a:pt x="31" y="80"/>
                  <a:pt x="31" y="80"/>
                </a:cubicBezTo>
                <a:cubicBezTo>
                  <a:pt x="31" y="79"/>
                  <a:pt x="31" y="79"/>
                  <a:pt x="30" y="79"/>
                </a:cubicBezTo>
                <a:cubicBezTo>
                  <a:pt x="31" y="79"/>
                  <a:pt x="32" y="79"/>
                  <a:pt x="33" y="80"/>
                </a:cubicBezTo>
                <a:close/>
                <a:moveTo>
                  <a:pt x="47" y="98"/>
                </a:moveTo>
                <a:cubicBezTo>
                  <a:pt x="47" y="98"/>
                  <a:pt x="47" y="99"/>
                  <a:pt x="46" y="99"/>
                </a:cubicBezTo>
                <a:cubicBezTo>
                  <a:pt x="44" y="96"/>
                  <a:pt x="42" y="93"/>
                  <a:pt x="39" y="91"/>
                </a:cubicBezTo>
                <a:cubicBezTo>
                  <a:pt x="38" y="89"/>
                  <a:pt x="36" y="88"/>
                  <a:pt x="35" y="86"/>
                </a:cubicBezTo>
                <a:cubicBezTo>
                  <a:pt x="34" y="86"/>
                  <a:pt x="33" y="84"/>
                  <a:pt x="32" y="83"/>
                </a:cubicBezTo>
                <a:cubicBezTo>
                  <a:pt x="32" y="83"/>
                  <a:pt x="32" y="83"/>
                  <a:pt x="32" y="83"/>
                </a:cubicBezTo>
                <a:cubicBezTo>
                  <a:pt x="38" y="87"/>
                  <a:pt x="42" y="94"/>
                  <a:pt x="47" y="98"/>
                </a:cubicBezTo>
                <a:close/>
                <a:moveTo>
                  <a:pt x="44" y="96"/>
                </a:moveTo>
                <a:cubicBezTo>
                  <a:pt x="49" y="102"/>
                  <a:pt x="42" y="95"/>
                  <a:pt x="41" y="94"/>
                </a:cubicBezTo>
                <a:cubicBezTo>
                  <a:pt x="38" y="92"/>
                  <a:pt x="36" y="91"/>
                  <a:pt x="33" y="89"/>
                </a:cubicBezTo>
                <a:cubicBezTo>
                  <a:pt x="33" y="89"/>
                  <a:pt x="33" y="89"/>
                  <a:pt x="33" y="89"/>
                </a:cubicBezTo>
                <a:cubicBezTo>
                  <a:pt x="33" y="88"/>
                  <a:pt x="33" y="86"/>
                  <a:pt x="32" y="85"/>
                </a:cubicBezTo>
                <a:cubicBezTo>
                  <a:pt x="36" y="89"/>
                  <a:pt x="40" y="92"/>
                  <a:pt x="44" y="96"/>
                </a:cubicBezTo>
                <a:close/>
                <a:moveTo>
                  <a:pt x="36" y="97"/>
                </a:moveTo>
                <a:cubicBezTo>
                  <a:pt x="37" y="98"/>
                  <a:pt x="41" y="100"/>
                  <a:pt x="43" y="101"/>
                </a:cubicBezTo>
                <a:cubicBezTo>
                  <a:pt x="42" y="101"/>
                  <a:pt x="41" y="102"/>
                  <a:pt x="40" y="103"/>
                </a:cubicBezTo>
                <a:cubicBezTo>
                  <a:pt x="39" y="101"/>
                  <a:pt x="38" y="99"/>
                  <a:pt x="36" y="97"/>
                </a:cubicBezTo>
                <a:close/>
                <a:moveTo>
                  <a:pt x="55" y="86"/>
                </a:moveTo>
                <a:cubicBezTo>
                  <a:pt x="51" y="82"/>
                  <a:pt x="47" y="78"/>
                  <a:pt x="44" y="74"/>
                </a:cubicBezTo>
                <a:cubicBezTo>
                  <a:pt x="41" y="72"/>
                  <a:pt x="39" y="69"/>
                  <a:pt x="37" y="67"/>
                </a:cubicBezTo>
                <a:cubicBezTo>
                  <a:pt x="38" y="67"/>
                  <a:pt x="38" y="67"/>
                  <a:pt x="38" y="68"/>
                </a:cubicBezTo>
                <a:cubicBezTo>
                  <a:pt x="45" y="74"/>
                  <a:pt x="53" y="80"/>
                  <a:pt x="59" y="87"/>
                </a:cubicBezTo>
                <a:cubicBezTo>
                  <a:pt x="59" y="87"/>
                  <a:pt x="60" y="87"/>
                  <a:pt x="60" y="87"/>
                </a:cubicBezTo>
                <a:cubicBezTo>
                  <a:pt x="61" y="89"/>
                  <a:pt x="61" y="92"/>
                  <a:pt x="62" y="94"/>
                </a:cubicBezTo>
                <a:cubicBezTo>
                  <a:pt x="60" y="91"/>
                  <a:pt x="58" y="88"/>
                  <a:pt x="55" y="86"/>
                </a:cubicBezTo>
                <a:close/>
                <a:moveTo>
                  <a:pt x="43" y="67"/>
                </a:moveTo>
                <a:cubicBezTo>
                  <a:pt x="40" y="64"/>
                  <a:pt x="37" y="61"/>
                  <a:pt x="34" y="58"/>
                </a:cubicBezTo>
                <a:cubicBezTo>
                  <a:pt x="31" y="54"/>
                  <a:pt x="27" y="51"/>
                  <a:pt x="24" y="48"/>
                </a:cubicBezTo>
                <a:cubicBezTo>
                  <a:pt x="22" y="46"/>
                  <a:pt x="21" y="45"/>
                  <a:pt x="20" y="43"/>
                </a:cubicBezTo>
                <a:cubicBezTo>
                  <a:pt x="21" y="44"/>
                  <a:pt x="22" y="45"/>
                  <a:pt x="22" y="46"/>
                </a:cubicBezTo>
                <a:cubicBezTo>
                  <a:pt x="26" y="50"/>
                  <a:pt x="30" y="53"/>
                  <a:pt x="34" y="57"/>
                </a:cubicBezTo>
                <a:cubicBezTo>
                  <a:pt x="41" y="64"/>
                  <a:pt x="48" y="70"/>
                  <a:pt x="56" y="77"/>
                </a:cubicBezTo>
                <a:cubicBezTo>
                  <a:pt x="56" y="77"/>
                  <a:pt x="56" y="77"/>
                  <a:pt x="56" y="77"/>
                </a:cubicBezTo>
                <a:cubicBezTo>
                  <a:pt x="57" y="80"/>
                  <a:pt x="58" y="83"/>
                  <a:pt x="59" y="86"/>
                </a:cubicBezTo>
                <a:cubicBezTo>
                  <a:pt x="55" y="79"/>
                  <a:pt x="48" y="73"/>
                  <a:pt x="43" y="67"/>
                </a:cubicBezTo>
                <a:close/>
                <a:moveTo>
                  <a:pt x="21" y="39"/>
                </a:moveTo>
                <a:cubicBezTo>
                  <a:pt x="19" y="38"/>
                  <a:pt x="18" y="37"/>
                  <a:pt x="17" y="36"/>
                </a:cubicBezTo>
                <a:cubicBezTo>
                  <a:pt x="19" y="37"/>
                  <a:pt x="21" y="39"/>
                  <a:pt x="22" y="41"/>
                </a:cubicBezTo>
                <a:cubicBezTo>
                  <a:pt x="26" y="44"/>
                  <a:pt x="29" y="47"/>
                  <a:pt x="33" y="51"/>
                </a:cubicBezTo>
                <a:cubicBezTo>
                  <a:pt x="39" y="58"/>
                  <a:pt x="47" y="64"/>
                  <a:pt x="54" y="70"/>
                </a:cubicBezTo>
                <a:cubicBezTo>
                  <a:pt x="54" y="71"/>
                  <a:pt x="54" y="71"/>
                  <a:pt x="54" y="70"/>
                </a:cubicBezTo>
                <a:cubicBezTo>
                  <a:pt x="55" y="72"/>
                  <a:pt x="55" y="74"/>
                  <a:pt x="56" y="76"/>
                </a:cubicBezTo>
                <a:cubicBezTo>
                  <a:pt x="45" y="63"/>
                  <a:pt x="32" y="52"/>
                  <a:pt x="21" y="39"/>
                </a:cubicBezTo>
                <a:close/>
                <a:moveTo>
                  <a:pt x="45" y="59"/>
                </a:moveTo>
                <a:cubicBezTo>
                  <a:pt x="41" y="55"/>
                  <a:pt x="38" y="50"/>
                  <a:pt x="34" y="46"/>
                </a:cubicBezTo>
                <a:cubicBezTo>
                  <a:pt x="30" y="42"/>
                  <a:pt x="26" y="38"/>
                  <a:pt x="22" y="35"/>
                </a:cubicBezTo>
                <a:cubicBezTo>
                  <a:pt x="17" y="31"/>
                  <a:pt x="15" y="26"/>
                  <a:pt x="11" y="22"/>
                </a:cubicBezTo>
                <a:cubicBezTo>
                  <a:pt x="12" y="21"/>
                  <a:pt x="12" y="19"/>
                  <a:pt x="13" y="18"/>
                </a:cubicBezTo>
                <a:cubicBezTo>
                  <a:pt x="17" y="24"/>
                  <a:pt x="23" y="28"/>
                  <a:pt x="27" y="33"/>
                </a:cubicBezTo>
                <a:cubicBezTo>
                  <a:pt x="34" y="40"/>
                  <a:pt x="40" y="47"/>
                  <a:pt x="46" y="54"/>
                </a:cubicBezTo>
                <a:cubicBezTo>
                  <a:pt x="47" y="55"/>
                  <a:pt x="48" y="56"/>
                  <a:pt x="49" y="57"/>
                </a:cubicBezTo>
                <a:cubicBezTo>
                  <a:pt x="48" y="56"/>
                  <a:pt x="46" y="55"/>
                  <a:pt x="45" y="54"/>
                </a:cubicBezTo>
                <a:cubicBezTo>
                  <a:pt x="44" y="53"/>
                  <a:pt x="42" y="52"/>
                  <a:pt x="41" y="50"/>
                </a:cubicBezTo>
                <a:cubicBezTo>
                  <a:pt x="38" y="48"/>
                  <a:pt x="36" y="45"/>
                  <a:pt x="34" y="42"/>
                </a:cubicBezTo>
                <a:cubicBezTo>
                  <a:pt x="34" y="42"/>
                  <a:pt x="34" y="42"/>
                  <a:pt x="34" y="42"/>
                </a:cubicBezTo>
                <a:cubicBezTo>
                  <a:pt x="30" y="38"/>
                  <a:pt x="25" y="34"/>
                  <a:pt x="21" y="29"/>
                </a:cubicBezTo>
                <a:cubicBezTo>
                  <a:pt x="18" y="26"/>
                  <a:pt x="15" y="23"/>
                  <a:pt x="13" y="20"/>
                </a:cubicBezTo>
                <a:cubicBezTo>
                  <a:pt x="12" y="19"/>
                  <a:pt x="12" y="20"/>
                  <a:pt x="12" y="20"/>
                </a:cubicBezTo>
                <a:cubicBezTo>
                  <a:pt x="13" y="21"/>
                  <a:pt x="13" y="21"/>
                  <a:pt x="13" y="22"/>
                </a:cubicBezTo>
                <a:cubicBezTo>
                  <a:pt x="13" y="22"/>
                  <a:pt x="14" y="22"/>
                  <a:pt x="14" y="23"/>
                </a:cubicBezTo>
                <a:cubicBezTo>
                  <a:pt x="16" y="24"/>
                  <a:pt x="17" y="26"/>
                  <a:pt x="19" y="28"/>
                </a:cubicBezTo>
                <a:cubicBezTo>
                  <a:pt x="20" y="29"/>
                  <a:pt x="21" y="30"/>
                  <a:pt x="22" y="31"/>
                </a:cubicBezTo>
                <a:cubicBezTo>
                  <a:pt x="25" y="35"/>
                  <a:pt x="29" y="38"/>
                  <a:pt x="32" y="42"/>
                </a:cubicBezTo>
                <a:cubicBezTo>
                  <a:pt x="32" y="42"/>
                  <a:pt x="33" y="42"/>
                  <a:pt x="33" y="43"/>
                </a:cubicBezTo>
                <a:cubicBezTo>
                  <a:pt x="39" y="50"/>
                  <a:pt x="45" y="57"/>
                  <a:pt x="52" y="64"/>
                </a:cubicBezTo>
                <a:cubicBezTo>
                  <a:pt x="52" y="64"/>
                  <a:pt x="52" y="64"/>
                  <a:pt x="52" y="64"/>
                </a:cubicBezTo>
                <a:cubicBezTo>
                  <a:pt x="53" y="66"/>
                  <a:pt x="53" y="68"/>
                  <a:pt x="54" y="70"/>
                </a:cubicBezTo>
                <a:cubicBezTo>
                  <a:pt x="52" y="65"/>
                  <a:pt x="49" y="62"/>
                  <a:pt x="45" y="59"/>
                </a:cubicBezTo>
                <a:close/>
                <a:moveTo>
                  <a:pt x="15" y="13"/>
                </a:moveTo>
                <a:cubicBezTo>
                  <a:pt x="20" y="20"/>
                  <a:pt x="27" y="26"/>
                  <a:pt x="33" y="32"/>
                </a:cubicBezTo>
                <a:cubicBezTo>
                  <a:pt x="36" y="35"/>
                  <a:pt x="39" y="38"/>
                  <a:pt x="42" y="41"/>
                </a:cubicBezTo>
                <a:cubicBezTo>
                  <a:pt x="42" y="41"/>
                  <a:pt x="42" y="41"/>
                  <a:pt x="42" y="41"/>
                </a:cubicBezTo>
                <a:cubicBezTo>
                  <a:pt x="42" y="41"/>
                  <a:pt x="42" y="41"/>
                  <a:pt x="42" y="41"/>
                </a:cubicBezTo>
                <a:cubicBezTo>
                  <a:pt x="40" y="39"/>
                  <a:pt x="38" y="38"/>
                  <a:pt x="37" y="36"/>
                </a:cubicBezTo>
                <a:cubicBezTo>
                  <a:pt x="30" y="30"/>
                  <a:pt x="24" y="23"/>
                  <a:pt x="17" y="18"/>
                </a:cubicBezTo>
                <a:cubicBezTo>
                  <a:pt x="17" y="17"/>
                  <a:pt x="17" y="17"/>
                  <a:pt x="17" y="17"/>
                </a:cubicBezTo>
                <a:cubicBezTo>
                  <a:pt x="16" y="17"/>
                  <a:pt x="16" y="16"/>
                  <a:pt x="15" y="16"/>
                </a:cubicBezTo>
                <a:cubicBezTo>
                  <a:pt x="15" y="16"/>
                  <a:pt x="14" y="16"/>
                  <a:pt x="15" y="17"/>
                </a:cubicBezTo>
                <a:cubicBezTo>
                  <a:pt x="18" y="20"/>
                  <a:pt x="22" y="24"/>
                  <a:pt x="25" y="27"/>
                </a:cubicBezTo>
                <a:cubicBezTo>
                  <a:pt x="21" y="24"/>
                  <a:pt x="17" y="20"/>
                  <a:pt x="13" y="17"/>
                </a:cubicBezTo>
                <a:cubicBezTo>
                  <a:pt x="14" y="16"/>
                  <a:pt x="14" y="14"/>
                  <a:pt x="15" y="13"/>
                </a:cubicBezTo>
                <a:close/>
                <a:moveTo>
                  <a:pt x="16" y="10"/>
                </a:moveTo>
                <a:cubicBezTo>
                  <a:pt x="20" y="15"/>
                  <a:pt x="24" y="19"/>
                  <a:pt x="28" y="23"/>
                </a:cubicBezTo>
                <a:cubicBezTo>
                  <a:pt x="31" y="26"/>
                  <a:pt x="33" y="29"/>
                  <a:pt x="36" y="31"/>
                </a:cubicBezTo>
                <a:cubicBezTo>
                  <a:pt x="37" y="33"/>
                  <a:pt x="39" y="34"/>
                  <a:pt x="40" y="35"/>
                </a:cubicBezTo>
                <a:cubicBezTo>
                  <a:pt x="46" y="41"/>
                  <a:pt x="39" y="35"/>
                  <a:pt x="37" y="34"/>
                </a:cubicBezTo>
                <a:cubicBezTo>
                  <a:pt x="36" y="33"/>
                  <a:pt x="35" y="33"/>
                  <a:pt x="34" y="32"/>
                </a:cubicBezTo>
                <a:cubicBezTo>
                  <a:pt x="33" y="31"/>
                  <a:pt x="32" y="29"/>
                  <a:pt x="31" y="28"/>
                </a:cubicBezTo>
                <a:cubicBezTo>
                  <a:pt x="25" y="23"/>
                  <a:pt x="21" y="17"/>
                  <a:pt x="15" y="12"/>
                </a:cubicBezTo>
                <a:cubicBezTo>
                  <a:pt x="15" y="11"/>
                  <a:pt x="16" y="11"/>
                  <a:pt x="16" y="10"/>
                </a:cubicBezTo>
                <a:close/>
                <a:moveTo>
                  <a:pt x="26" y="24"/>
                </a:moveTo>
                <a:cubicBezTo>
                  <a:pt x="23" y="21"/>
                  <a:pt x="20" y="18"/>
                  <a:pt x="17" y="15"/>
                </a:cubicBezTo>
                <a:cubicBezTo>
                  <a:pt x="17" y="15"/>
                  <a:pt x="17" y="14"/>
                  <a:pt x="17" y="14"/>
                </a:cubicBezTo>
                <a:cubicBezTo>
                  <a:pt x="17" y="15"/>
                  <a:pt x="17" y="15"/>
                  <a:pt x="18" y="15"/>
                </a:cubicBezTo>
                <a:cubicBezTo>
                  <a:pt x="19" y="16"/>
                  <a:pt x="21" y="18"/>
                  <a:pt x="22" y="20"/>
                </a:cubicBezTo>
                <a:cubicBezTo>
                  <a:pt x="24" y="21"/>
                  <a:pt x="25" y="23"/>
                  <a:pt x="26" y="24"/>
                </a:cubicBezTo>
                <a:close/>
                <a:moveTo>
                  <a:pt x="41" y="52"/>
                </a:moveTo>
                <a:cubicBezTo>
                  <a:pt x="44" y="54"/>
                  <a:pt x="47" y="56"/>
                  <a:pt x="50" y="58"/>
                </a:cubicBezTo>
                <a:cubicBezTo>
                  <a:pt x="50" y="58"/>
                  <a:pt x="50" y="58"/>
                  <a:pt x="50" y="58"/>
                </a:cubicBezTo>
                <a:cubicBezTo>
                  <a:pt x="50" y="59"/>
                  <a:pt x="51" y="61"/>
                  <a:pt x="51" y="62"/>
                </a:cubicBezTo>
                <a:cubicBezTo>
                  <a:pt x="48" y="59"/>
                  <a:pt x="44" y="55"/>
                  <a:pt x="41" y="52"/>
                </a:cubicBezTo>
                <a:close/>
                <a:moveTo>
                  <a:pt x="28" y="31"/>
                </a:moveTo>
                <a:cubicBezTo>
                  <a:pt x="29" y="32"/>
                  <a:pt x="30" y="33"/>
                  <a:pt x="31" y="34"/>
                </a:cubicBezTo>
                <a:cubicBezTo>
                  <a:pt x="34" y="37"/>
                  <a:pt x="37" y="39"/>
                  <a:pt x="40" y="42"/>
                </a:cubicBezTo>
                <a:cubicBezTo>
                  <a:pt x="40" y="42"/>
                  <a:pt x="40" y="42"/>
                  <a:pt x="40" y="43"/>
                </a:cubicBezTo>
                <a:cubicBezTo>
                  <a:pt x="39" y="42"/>
                  <a:pt x="38" y="41"/>
                  <a:pt x="37" y="40"/>
                </a:cubicBezTo>
                <a:cubicBezTo>
                  <a:pt x="34" y="37"/>
                  <a:pt x="32" y="34"/>
                  <a:pt x="29" y="32"/>
                </a:cubicBezTo>
                <a:cubicBezTo>
                  <a:pt x="29" y="31"/>
                  <a:pt x="29" y="31"/>
                  <a:pt x="28" y="31"/>
                </a:cubicBezTo>
                <a:close/>
                <a:moveTo>
                  <a:pt x="39" y="36"/>
                </a:moveTo>
                <a:cubicBezTo>
                  <a:pt x="40" y="37"/>
                  <a:pt x="42" y="39"/>
                  <a:pt x="43" y="40"/>
                </a:cubicBezTo>
                <a:cubicBezTo>
                  <a:pt x="44" y="40"/>
                  <a:pt x="44" y="40"/>
                  <a:pt x="44" y="40"/>
                </a:cubicBezTo>
                <a:cubicBezTo>
                  <a:pt x="44" y="41"/>
                  <a:pt x="44" y="42"/>
                  <a:pt x="45" y="43"/>
                </a:cubicBezTo>
                <a:cubicBezTo>
                  <a:pt x="43" y="41"/>
                  <a:pt x="41" y="38"/>
                  <a:pt x="39" y="36"/>
                </a:cubicBezTo>
                <a:close/>
                <a:moveTo>
                  <a:pt x="48" y="27"/>
                </a:moveTo>
                <a:cubicBezTo>
                  <a:pt x="44" y="23"/>
                  <a:pt x="40" y="19"/>
                  <a:pt x="36" y="15"/>
                </a:cubicBezTo>
                <a:cubicBezTo>
                  <a:pt x="37" y="16"/>
                  <a:pt x="38" y="17"/>
                  <a:pt x="40" y="18"/>
                </a:cubicBezTo>
                <a:cubicBezTo>
                  <a:pt x="43" y="21"/>
                  <a:pt x="47" y="24"/>
                  <a:pt x="51" y="26"/>
                </a:cubicBezTo>
                <a:cubicBezTo>
                  <a:pt x="50" y="26"/>
                  <a:pt x="49" y="26"/>
                  <a:pt x="48" y="27"/>
                </a:cubicBezTo>
                <a:close/>
                <a:moveTo>
                  <a:pt x="44" y="28"/>
                </a:moveTo>
                <a:cubicBezTo>
                  <a:pt x="42" y="24"/>
                  <a:pt x="38" y="21"/>
                  <a:pt x="34" y="18"/>
                </a:cubicBezTo>
                <a:cubicBezTo>
                  <a:pt x="32" y="16"/>
                  <a:pt x="29" y="14"/>
                  <a:pt x="27" y="12"/>
                </a:cubicBezTo>
                <a:cubicBezTo>
                  <a:pt x="27" y="12"/>
                  <a:pt x="27" y="11"/>
                  <a:pt x="27" y="11"/>
                </a:cubicBezTo>
                <a:cubicBezTo>
                  <a:pt x="29" y="13"/>
                  <a:pt x="32" y="16"/>
                  <a:pt x="35" y="17"/>
                </a:cubicBezTo>
                <a:cubicBezTo>
                  <a:pt x="39" y="20"/>
                  <a:pt x="43" y="24"/>
                  <a:pt x="47" y="27"/>
                </a:cubicBezTo>
                <a:cubicBezTo>
                  <a:pt x="46" y="27"/>
                  <a:pt x="45" y="27"/>
                  <a:pt x="44" y="28"/>
                </a:cubicBezTo>
                <a:close/>
                <a:moveTo>
                  <a:pt x="42" y="28"/>
                </a:moveTo>
                <a:cubicBezTo>
                  <a:pt x="40" y="26"/>
                  <a:pt x="38" y="25"/>
                  <a:pt x="36" y="23"/>
                </a:cubicBezTo>
                <a:cubicBezTo>
                  <a:pt x="38" y="25"/>
                  <a:pt x="41" y="26"/>
                  <a:pt x="43" y="28"/>
                </a:cubicBezTo>
                <a:cubicBezTo>
                  <a:pt x="43" y="28"/>
                  <a:pt x="42" y="28"/>
                  <a:pt x="42" y="28"/>
                </a:cubicBezTo>
                <a:cubicBezTo>
                  <a:pt x="42" y="28"/>
                  <a:pt x="42" y="28"/>
                  <a:pt x="42" y="28"/>
                </a:cubicBezTo>
                <a:close/>
                <a:moveTo>
                  <a:pt x="41" y="29"/>
                </a:moveTo>
                <a:cubicBezTo>
                  <a:pt x="41" y="30"/>
                  <a:pt x="41" y="30"/>
                  <a:pt x="41" y="30"/>
                </a:cubicBezTo>
                <a:cubicBezTo>
                  <a:pt x="41" y="31"/>
                  <a:pt x="41" y="31"/>
                  <a:pt x="41" y="32"/>
                </a:cubicBezTo>
                <a:cubicBezTo>
                  <a:pt x="39" y="29"/>
                  <a:pt x="36" y="27"/>
                  <a:pt x="34" y="24"/>
                </a:cubicBezTo>
                <a:cubicBezTo>
                  <a:pt x="29" y="21"/>
                  <a:pt x="26" y="17"/>
                  <a:pt x="22" y="12"/>
                </a:cubicBezTo>
                <a:cubicBezTo>
                  <a:pt x="23" y="13"/>
                  <a:pt x="23" y="14"/>
                  <a:pt x="24" y="14"/>
                </a:cubicBezTo>
                <a:cubicBezTo>
                  <a:pt x="26" y="16"/>
                  <a:pt x="27" y="18"/>
                  <a:pt x="29" y="20"/>
                </a:cubicBezTo>
                <a:cubicBezTo>
                  <a:pt x="33" y="23"/>
                  <a:pt x="37" y="26"/>
                  <a:pt x="41" y="29"/>
                </a:cubicBezTo>
                <a:close/>
                <a:moveTo>
                  <a:pt x="53" y="25"/>
                </a:moveTo>
                <a:cubicBezTo>
                  <a:pt x="53" y="25"/>
                  <a:pt x="52" y="25"/>
                  <a:pt x="52" y="25"/>
                </a:cubicBezTo>
                <a:cubicBezTo>
                  <a:pt x="48" y="24"/>
                  <a:pt x="45" y="21"/>
                  <a:pt x="41" y="18"/>
                </a:cubicBezTo>
                <a:cubicBezTo>
                  <a:pt x="38" y="16"/>
                  <a:pt x="35" y="14"/>
                  <a:pt x="32" y="12"/>
                </a:cubicBezTo>
                <a:cubicBezTo>
                  <a:pt x="31" y="11"/>
                  <a:pt x="31" y="11"/>
                  <a:pt x="30" y="10"/>
                </a:cubicBezTo>
                <a:cubicBezTo>
                  <a:pt x="38" y="15"/>
                  <a:pt x="45" y="21"/>
                  <a:pt x="53" y="25"/>
                </a:cubicBezTo>
                <a:close/>
                <a:moveTo>
                  <a:pt x="19" y="4"/>
                </a:moveTo>
                <a:cubicBezTo>
                  <a:pt x="20" y="4"/>
                  <a:pt x="21" y="5"/>
                  <a:pt x="22" y="5"/>
                </a:cubicBezTo>
                <a:cubicBezTo>
                  <a:pt x="22" y="6"/>
                  <a:pt x="22" y="6"/>
                  <a:pt x="22" y="6"/>
                </a:cubicBezTo>
                <a:cubicBezTo>
                  <a:pt x="25" y="8"/>
                  <a:pt x="28" y="10"/>
                  <a:pt x="31" y="12"/>
                </a:cubicBezTo>
                <a:cubicBezTo>
                  <a:pt x="33" y="14"/>
                  <a:pt x="36" y="16"/>
                  <a:pt x="39" y="18"/>
                </a:cubicBezTo>
                <a:cubicBezTo>
                  <a:pt x="41" y="21"/>
                  <a:pt x="44" y="23"/>
                  <a:pt x="46" y="26"/>
                </a:cubicBezTo>
                <a:cubicBezTo>
                  <a:pt x="45" y="25"/>
                  <a:pt x="44" y="24"/>
                  <a:pt x="43" y="23"/>
                </a:cubicBezTo>
                <a:cubicBezTo>
                  <a:pt x="42" y="22"/>
                  <a:pt x="40" y="21"/>
                  <a:pt x="39" y="19"/>
                </a:cubicBezTo>
                <a:cubicBezTo>
                  <a:pt x="37" y="17"/>
                  <a:pt x="34" y="16"/>
                  <a:pt x="31" y="14"/>
                </a:cubicBezTo>
                <a:cubicBezTo>
                  <a:pt x="28" y="12"/>
                  <a:pt x="25" y="9"/>
                  <a:pt x="22" y="7"/>
                </a:cubicBezTo>
                <a:cubicBezTo>
                  <a:pt x="22" y="6"/>
                  <a:pt x="22" y="6"/>
                  <a:pt x="21" y="6"/>
                </a:cubicBezTo>
                <a:cubicBezTo>
                  <a:pt x="21" y="5"/>
                  <a:pt x="20" y="5"/>
                  <a:pt x="20" y="5"/>
                </a:cubicBezTo>
                <a:cubicBezTo>
                  <a:pt x="20" y="4"/>
                  <a:pt x="19" y="5"/>
                  <a:pt x="19" y="5"/>
                </a:cubicBezTo>
                <a:cubicBezTo>
                  <a:pt x="23" y="9"/>
                  <a:pt x="26" y="13"/>
                  <a:pt x="30" y="16"/>
                </a:cubicBezTo>
                <a:cubicBezTo>
                  <a:pt x="34" y="19"/>
                  <a:pt x="39" y="22"/>
                  <a:pt x="42" y="26"/>
                </a:cubicBezTo>
                <a:cubicBezTo>
                  <a:pt x="43" y="27"/>
                  <a:pt x="43" y="28"/>
                  <a:pt x="43" y="27"/>
                </a:cubicBezTo>
                <a:cubicBezTo>
                  <a:pt x="41" y="26"/>
                  <a:pt x="39" y="24"/>
                  <a:pt x="37" y="23"/>
                </a:cubicBezTo>
                <a:cubicBezTo>
                  <a:pt x="35" y="21"/>
                  <a:pt x="33" y="20"/>
                  <a:pt x="31" y="18"/>
                </a:cubicBezTo>
                <a:cubicBezTo>
                  <a:pt x="28" y="15"/>
                  <a:pt x="24" y="11"/>
                  <a:pt x="21" y="8"/>
                </a:cubicBezTo>
                <a:cubicBezTo>
                  <a:pt x="21" y="7"/>
                  <a:pt x="20" y="7"/>
                  <a:pt x="20" y="7"/>
                </a:cubicBezTo>
                <a:cubicBezTo>
                  <a:pt x="20" y="7"/>
                  <a:pt x="19" y="6"/>
                  <a:pt x="19" y="6"/>
                </a:cubicBezTo>
                <a:cubicBezTo>
                  <a:pt x="19" y="6"/>
                  <a:pt x="18" y="6"/>
                  <a:pt x="18" y="6"/>
                </a:cubicBezTo>
                <a:cubicBezTo>
                  <a:pt x="22" y="10"/>
                  <a:pt x="24" y="14"/>
                  <a:pt x="28" y="17"/>
                </a:cubicBezTo>
                <a:cubicBezTo>
                  <a:pt x="32" y="21"/>
                  <a:pt x="36" y="24"/>
                  <a:pt x="40" y="27"/>
                </a:cubicBezTo>
                <a:cubicBezTo>
                  <a:pt x="40" y="28"/>
                  <a:pt x="41" y="28"/>
                  <a:pt x="41" y="29"/>
                </a:cubicBezTo>
                <a:cubicBezTo>
                  <a:pt x="41" y="29"/>
                  <a:pt x="41" y="29"/>
                  <a:pt x="41" y="29"/>
                </a:cubicBezTo>
                <a:cubicBezTo>
                  <a:pt x="39" y="27"/>
                  <a:pt x="38" y="26"/>
                  <a:pt x="36" y="25"/>
                </a:cubicBezTo>
                <a:cubicBezTo>
                  <a:pt x="34" y="23"/>
                  <a:pt x="32" y="21"/>
                  <a:pt x="30" y="19"/>
                </a:cubicBezTo>
                <a:cubicBezTo>
                  <a:pt x="26" y="16"/>
                  <a:pt x="23" y="12"/>
                  <a:pt x="19" y="8"/>
                </a:cubicBezTo>
                <a:cubicBezTo>
                  <a:pt x="19" y="8"/>
                  <a:pt x="18" y="9"/>
                  <a:pt x="18" y="9"/>
                </a:cubicBezTo>
                <a:cubicBezTo>
                  <a:pt x="24" y="15"/>
                  <a:pt x="29" y="21"/>
                  <a:pt x="35" y="27"/>
                </a:cubicBezTo>
                <a:cubicBezTo>
                  <a:pt x="37" y="28"/>
                  <a:pt x="38" y="30"/>
                  <a:pt x="40" y="31"/>
                </a:cubicBezTo>
                <a:cubicBezTo>
                  <a:pt x="44" y="35"/>
                  <a:pt x="40" y="32"/>
                  <a:pt x="39" y="31"/>
                </a:cubicBezTo>
                <a:cubicBezTo>
                  <a:pt x="35" y="29"/>
                  <a:pt x="32" y="26"/>
                  <a:pt x="29" y="23"/>
                </a:cubicBezTo>
                <a:cubicBezTo>
                  <a:pt x="25" y="19"/>
                  <a:pt x="21" y="14"/>
                  <a:pt x="16" y="10"/>
                </a:cubicBezTo>
                <a:cubicBezTo>
                  <a:pt x="16" y="10"/>
                  <a:pt x="16" y="10"/>
                  <a:pt x="16" y="10"/>
                </a:cubicBezTo>
                <a:cubicBezTo>
                  <a:pt x="17" y="8"/>
                  <a:pt x="18" y="6"/>
                  <a:pt x="19" y="4"/>
                </a:cubicBezTo>
                <a:close/>
                <a:moveTo>
                  <a:pt x="33" y="20"/>
                </a:moveTo>
                <a:cubicBezTo>
                  <a:pt x="31" y="19"/>
                  <a:pt x="29" y="17"/>
                  <a:pt x="27" y="15"/>
                </a:cubicBezTo>
                <a:cubicBezTo>
                  <a:pt x="28" y="16"/>
                  <a:pt x="29" y="17"/>
                  <a:pt x="30" y="18"/>
                </a:cubicBezTo>
                <a:cubicBezTo>
                  <a:pt x="31" y="19"/>
                  <a:pt x="32" y="20"/>
                  <a:pt x="33" y="2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61" name="Freeform 157"/>
          <p:cNvSpPr>
            <a:spLocks noEditPoints="1"/>
          </p:cNvSpPr>
          <p:nvPr/>
        </p:nvSpPr>
        <p:spPr bwMode="auto">
          <a:xfrm>
            <a:off x="9159875" y="1371600"/>
            <a:ext cx="244475" cy="420688"/>
          </a:xfrm>
          <a:custGeom>
            <a:gdLst>
              <a:gd fmla="*/ 0 w 65" name="T0"/>
              <a:gd fmla="*/ 43 h 112" name="T1"/>
              <a:gd fmla="*/ 64 w 65" name="T2"/>
              <a:gd fmla="*/ 97 h 112" name="T3"/>
              <a:gd fmla="*/ 33 w 65" name="T4"/>
              <a:gd fmla="*/ 27 h 112" name="T5"/>
              <a:gd fmla="*/ 29 w 65" name="T6"/>
              <a:gd fmla="*/ 29 h 112" name="T7"/>
              <a:gd fmla="*/ 20 w 65" name="T8"/>
              <a:gd fmla="*/ 24 h 112" name="T9"/>
              <a:gd fmla="*/ 38 w 65" name="T10"/>
              <a:gd fmla="*/ 104 h 112" name="T11"/>
              <a:gd fmla="*/ 36 w 65" name="T12"/>
              <a:gd fmla="*/ 96 h 112" name="T13"/>
              <a:gd fmla="*/ 46 w 65" name="T14"/>
              <a:gd fmla="*/ 95 h 112" name="T15"/>
              <a:gd fmla="*/ 48 w 65" name="T16"/>
              <a:gd fmla="*/ 94 h 112" name="T17"/>
              <a:gd fmla="*/ 43 w 65" name="T18"/>
              <a:gd fmla="*/ 85 h 112" name="T19"/>
              <a:gd fmla="*/ 55 w 65" name="T20"/>
              <a:gd fmla="*/ 92 h 112" name="T21"/>
              <a:gd fmla="*/ 32 w 65" name="T22"/>
              <a:gd fmla="*/ 62 h 112" name="T23"/>
              <a:gd fmla="*/ 22 w 65" name="T24"/>
              <a:gd fmla="*/ 53 h 112" name="T25"/>
              <a:gd fmla="*/ 43 w 65" name="T26"/>
              <a:gd fmla="*/ 71 h 112" name="T27"/>
              <a:gd fmla="*/ 10 w 65" name="T28"/>
              <a:gd fmla="*/ 25 h 112" name="T29"/>
              <a:gd fmla="*/ 12 w 65" name="T30"/>
              <a:gd fmla="*/ 36 h 112" name="T31"/>
              <a:gd fmla="*/ 5 w 65" name="T32"/>
              <a:gd fmla="*/ 38 h 112" name="T33"/>
              <a:gd fmla="*/ 38 w 65" name="T34"/>
              <a:gd fmla="*/ 60 h 112" name="T35"/>
              <a:gd fmla="*/ 17 w 65" name="T36"/>
              <a:gd fmla="*/ 38 h 112" name="T37"/>
              <a:gd fmla="*/ 17 w 65" name="T38"/>
              <a:gd fmla="*/ 34 h 112" name="T39"/>
              <a:gd fmla="*/ 18 w 65" name="T40"/>
              <a:gd fmla="*/ 32 h 112" name="T41"/>
              <a:gd fmla="*/ 16 w 65" name="T42"/>
              <a:gd fmla="*/ 34 h 112" name="T43"/>
              <a:gd fmla="*/ 13 w 65" name="T44"/>
              <a:gd fmla="*/ 38 h 112" name="T45"/>
              <a:gd fmla="*/ 4 w 65" name="T46"/>
              <a:gd fmla="*/ 41 h 112" name="T47"/>
              <a:gd fmla="*/ 57 w 65" name="T48"/>
              <a:gd fmla="*/ 95 h 112" name="T49"/>
              <a:gd fmla="*/ 51 w 65" name="T50"/>
              <a:gd fmla="*/ 97 h 112" name="T51"/>
              <a:gd fmla="*/ 59 w 65" name="T52"/>
              <a:gd fmla="*/ 95 h 112" name="T53"/>
              <a:gd fmla="*/ 35 w 65" name="T54"/>
              <a:gd fmla="*/ 75 h 112" name="T55"/>
              <a:gd fmla="*/ 50 w 65" name="T56"/>
              <a:gd fmla="*/ 97 h 112" name="T57"/>
              <a:gd fmla="*/ 46 w 65" name="T58"/>
              <a:gd fmla="*/ 99 h 112" name="T59"/>
              <a:gd fmla="*/ 41 w 65" name="T60"/>
              <a:gd fmla="*/ 94 h 112" name="T61"/>
              <a:gd fmla="*/ 40 w 65" name="T62"/>
              <a:gd fmla="*/ 103 h 112" name="T63"/>
              <a:gd fmla="*/ 60 w 65" name="T64"/>
              <a:gd fmla="*/ 87 h 112" name="T65"/>
              <a:gd fmla="*/ 22 w 65" name="T66"/>
              <a:gd fmla="*/ 46 h 112" name="T67"/>
              <a:gd fmla="*/ 17 w 65" name="T68"/>
              <a:gd fmla="*/ 36 h 112" name="T69"/>
              <a:gd fmla="*/ 45 w 65" name="T70"/>
              <a:gd fmla="*/ 59 h 112" name="T71"/>
              <a:gd fmla="*/ 49 w 65" name="T72"/>
              <a:gd fmla="*/ 57 h 112" name="T73"/>
              <a:gd fmla="*/ 12 w 65" name="T74"/>
              <a:gd fmla="*/ 20 h 112" name="T75"/>
              <a:gd fmla="*/ 52 w 65" name="T76"/>
              <a:gd fmla="*/ 63 h 112" name="T77"/>
              <a:gd fmla="*/ 42 w 65" name="T78"/>
              <a:gd fmla="*/ 41 h 112" name="T79"/>
              <a:gd fmla="*/ 25 w 65" name="T80"/>
              <a:gd fmla="*/ 27 h 112" name="T81"/>
              <a:gd fmla="*/ 37 w 65" name="T82"/>
              <a:gd fmla="*/ 34 h 112" name="T83"/>
              <a:gd fmla="*/ 17 w 65" name="T84"/>
              <a:gd fmla="*/ 14 h 112" name="T85"/>
              <a:gd fmla="*/ 51 w 65" name="T86"/>
              <a:gd fmla="*/ 62 h 112" name="T87"/>
              <a:gd fmla="*/ 29 w 65" name="T88"/>
              <a:gd fmla="*/ 31 h 112" name="T89"/>
              <a:gd fmla="*/ 48 w 65" name="T90"/>
              <a:gd fmla="*/ 26 h 112" name="T91"/>
              <a:gd fmla="*/ 27 w 65" name="T92"/>
              <a:gd fmla="*/ 12 h 112" name="T93"/>
              <a:gd fmla="*/ 43 w 65" name="T94"/>
              <a:gd fmla="*/ 28 h 112" name="T95"/>
              <a:gd fmla="*/ 22 w 65" name="T96"/>
              <a:gd fmla="*/ 12 h 112" name="T97"/>
              <a:gd fmla="*/ 32 w 65" name="T98"/>
              <a:gd fmla="*/ 12 h 112" name="T99"/>
              <a:gd fmla="*/ 38 w 65" name="T100"/>
              <a:gd fmla="*/ 18 h 112" name="T101"/>
              <a:gd fmla="*/ 20 w 65" name="T102"/>
              <a:gd fmla="*/ 5 h 112" name="T103"/>
              <a:gd fmla="*/ 21 w 65" name="T104"/>
              <a:gd fmla="*/ 8 h 112" name="T105"/>
              <a:gd fmla="*/ 41 w 65" name="T106"/>
              <a:gd fmla="*/ 29 h 112" name="T107"/>
              <a:gd fmla="*/ 39 w 65" name="T108"/>
              <a:gd fmla="*/ 31 h 112" name="T109"/>
              <a:gd fmla="*/ 30 w 65" name="T110"/>
              <a:gd fmla="*/ 18 h 112"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12" w="65">
                <a:moveTo>
                  <a:pt x="57" y="25"/>
                </a:moveTo>
                <a:cubicBezTo>
                  <a:pt x="57" y="24"/>
                  <a:pt x="57" y="24"/>
                  <a:pt x="56" y="24"/>
                </a:cubicBezTo>
                <a:cubicBezTo>
                  <a:pt x="43" y="16"/>
                  <a:pt x="32" y="7"/>
                  <a:pt x="19" y="0"/>
                </a:cubicBezTo>
                <a:cubicBezTo>
                  <a:pt x="19" y="0"/>
                  <a:pt x="18" y="0"/>
                  <a:pt x="18" y="0"/>
                </a:cubicBezTo>
                <a:cubicBezTo>
                  <a:pt x="18" y="0"/>
                  <a:pt x="17" y="1"/>
                  <a:pt x="17" y="1"/>
                </a:cubicBezTo>
                <a:cubicBezTo>
                  <a:pt x="13" y="8"/>
                  <a:pt x="10" y="16"/>
                  <a:pt x="8" y="23"/>
                </a:cubicBezTo>
                <a:cubicBezTo>
                  <a:pt x="5" y="30"/>
                  <a:pt x="2" y="36"/>
                  <a:pt x="0" y="43"/>
                </a:cubicBezTo>
                <a:cubicBezTo>
                  <a:pt x="0" y="43"/>
                  <a:pt x="0" y="44"/>
                  <a:pt x="0" y="44"/>
                </a:cubicBezTo>
                <a:cubicBezTo>
                  <a:pt x="0" y="45"/>
                  <a:pt x="1" y="45"/>
                  <a:pt x="2" y="45"/>
                </a:cubicBezTo>
                <a:cubicBezTo>
                  <a:pt x="6" y="43"/>
                  <a:pt x="11" y="43"/>
                  <a:pt x="16" y="42"/>
                </a:cubicBezTo>
                <a:cubicBezTo>
                  <a:pt x="22" y="64"/>
                  <a:pt x="31" y="86"/>
                  <a:pt x="34" y="110"/>
                </a:cubicBezTo>
                <a:cubicBezTo>
                  <a:pt x="34" y="111"/>
                  <a:pt x="35" y="112"/>
                  <a:pt x="36" y="111"/>
                </a:cubicBezTo>
                <a:cubicBezTo>
                  <a:pt x="37" y="111"/>
                  <a:pt x="37" y="111"/>
                  <a:pt x="37" y="110"/>
                </a:cubicBezTo>
                <a:cubicBezTo>
                  <a:pt x="43" y="102"/>
                  <a:pt x="54" y="97"/>
                  <a:pt x="64" y="97"/>
                </a:cubicBezTo>
                <a:cubicBezTo>
                  <a:pt x="64" y="97"/>
                  <a:pt x="65" y="97"/>
                  <a:pt x="65" y="97"/>
                </a:cubicBezTo>
                <a:cubicBezTo>
                  <a:pt x="65" y="96"/>
                  <a:pt x="65" y="96"/>
                  <a:pt x="65" y="95"/>
                </a:cubicBezTo>
                <a:cubicBezTo>
                  <a:pt x="59" y="74"/>
                  <a:pt x="50" y="52"/>
                  <a:pt x="44" y="31"/>
                </a:cubicBezTo>
                <a:cubicBezTo>
                  <a:pt x="48" y="29"/>
                  <a:pt x="52" y="28"/>
                  <a:pt x="56" y="27"/>
                </a:cubicBezTo>
                <a:cubicBezTo>
                  <a:pt x="57" y="27"/>
                  <a:pt x="57" y="26"/>
                  <a:pt x="57" y="25"/>
                </a:cubicBezTo>
                <a:close/>
                <a:moveTo>
                  <a:pt x="43" y="37"/>
                </a:moveTo>
                <a:cubicBezTo>
                  <a:pt x="40" y="33"/>
                  <a:pt x="36" y="31"/>
                  <a:pt x="33" y="27"/>
                </a:cubicBezTo>
                <a:cubicBezTo>
                  <a:pt x="33" y="27"/>
                  <a:pt x="33" y="27"/>
                  <a:pt x="32" y="27"/>
                </a:cubicBezTo>
                <a:cubicBezTo>
                  <a:pt x="36" y="29"/>
                  <a:pt x="39" y="32"/>
                  <a:pt x="42" y="34"/>
                </a:cubicBezTo>
                <a:cubicBezTo>
                  <a:pt x="42" y="35"/>
                  <a:pt x="43" y="36"/>
                  <a:pt x="43" y="37"/>
                </a:cubicBezTo>
                <a:close/>
                <a:moveTo>
                  <a:pt x="46" y="48"/>
                </a:moveTo>
                <a:cubicBezTo>
                  <a:pt x="43" y="43"/>
                  <a:pt x="38" y="40"/>
                  <a:pt x="34" y="36"/>
                </a:cubicBezTo>
                <a:cubicBezTo>
                  <a:pt x="29" y="31"/>
                  <a:pt x="25" y="26"/>
                  <a:pt x="21" y="22"/>
                </a:cubicBezTo>
                <a:cubicBezTo>
                  <a:pt x="24" y="24"/>
                  <a:pt x="26" y="27"/>
                  <a:pt x="29" y="29"/>
                </a:cubicBezTo>
                <a:cubicBezTo>
                  <a:pt x="34" y="34"/>
                  <a:pt x="40" y="40"/>
                  <a:pt x="45" y="45"/>
                </a:cubicBezTo>
                <a:cubicBezTo>
                  <a:pt x="45" y="45"/>
                  <a:pt x="45" y="45"/>
                  <a:pt x="45" y="45"/>
                </a:cubicBezTo>
                <a:cubicBezTo>
                  <a:pt x="46" y="46"/>
                  <a:pt x="46" y="47"/>
                  <a:pt x="46" y="48"/>
                </a:cubicBezTo>
                <a:close/>
                <a:moveTo>
                  <a:pt x="49" y="57"/>
                </a:moveTo>
                <a:cubicBezTo>
                  <a:pt x="39" y="44"/>
                  <a:pt x="28" y="33"/>
                  <a:pt x="17" y="22"/>
                </a:cubicBezTo>
                <a:cubicBezTo>
                  <a:pt x="16" y="21"/>
                  <a:pt x="11" y="16"/>
                  <a:pt x="15" y="19"/>
                </a:cubicBezTo>
                <a:cubicBezTo>
                  <a:pt x="17" y="21"/>
                  <a:pt x="19" y="22"/>
                  <a:pt x="20" y="24"/>
                </a:cubicBezTo>
                <a:cubicBezTo>
                  <a:pt x="24" y="27"/>
                  <a:pt x="27" y="30"/>
                  <a:pt x="30" y="33"/>
                </a:cubicBezTo>
                <a:cubicBezTo>
                  <a:pt x="35" y="39"/>
                  <a:pt x="42" y="44"/>
                  <a:pt x="47" y="50"/>
                </a:cubicBezTo>
                <a:cubicBezTo>
                  <a:pt x="48" y="52"/>
                  <a:pt x="49" y="54"/>
                  <a:pt x="49" y="57"/>
                </a:cubicBezTo>
                <a:close/>
                <a:moveTo>
                  <a:pt x="37" y="106"/>
                </a:moveTo>
                <a:cubicBezTo>
                  <a:pt x="36" y="105"/>
                  <a:pt x="36" y="104"/>
                  <a:pt x="36" y="102"/>
                </a:cubicBezTo>
                <a:cubicBezTo>
                  <a:pt x="37" y="103"/>
                  <a:pt x="37" y="104"/>
                  <a:pt x="37" y="105"/>
                </a:cubicBezTo>
                <a:cubicBezTo>
                  <a:pt x="38" y="105"/>
                  <a:pt x="38" y="105"/>
                  <a:pt x="38" y="104"/>
                </a:cubicBezTo>
                <a:cubicBezTo>
                  <a:pt x="38" y="104"/>
                  <a:pt x="35" y="101"/>
                  <a:pt x="37" y="102"/>
                </a:cubicBezTo>
                <a:cubicBezTo>
                  <a:pt x="38" y="102"/>
                  <a:pt x="39" y="103"/>
                  <a:pt x="40" y="103"/>
                </a:cubicBezTo>
                <a:cubicBezTo>
                  <a:pt x="38" y="104"/>
                  <a:pt x="38" y="105"/>
                  <a:pt x="37" y="106"/>
                </a:cubicBezTo>
                <a:close/>
                <a:moveTo>
                  <a:pt x="34" y="90"/>
                </a:moveTo>
                <a:cubicBezTo>
                  <a:pt x="35" y="92"/>
                  <a:pt x="37" y="94"/>
                  <a:pt x="40" y="96"/>
                </a:cubicBezTo>
                <a:cubicBezTo>
                  <a:pt x="40" y="96"/>
                  <a:pt x="44" y="100"/>
                  <a:pt x="43" y="100"/>
                </a:cubicBezTo>
                <a:cubicBezTo>
                  <a:pt x="40" y="98"/>
                  <a:pt x="38" y="97"/>
                  <a:pt x="36" y="96"/>
                </a:cubicBezTo>
                <a:cubicBezTo>
                  <a:pt x="35" y="95"/>
                  <a:pt x="35" y="96"/>
                  <a:pt x="35" y="96"/>
                </a:cubicBezTo>
                <a:cubicBezTo>
                  <a:pt x="36" y="98"/>
                  <a:pt x="38" y="100"/>
                  <a:pt x="39" y="102"/>
                </a:cubicBezTo>
                <a:cubicBezTo>
                  <a:pt x="40" y="103"/>
                  <a:pt x="38" y="101"/>
                  <a:pt x="38" y="101"/>
                </a:cubicBezTo>
                <a:cubicBezTo>
                  <a:pt x="37" y="101"/>
                  <a:pt x="36" y="101"/>
                  <a:pt x="36" y="100"/>
                </a:cubicBezTo>
                <a:cubicBezTo>
                  <a:pt x="35" y="97"/>
                  <a:pt x="34" y="94"/>
                  <a:pt x="34" y="90"/>
                </a:cubicBezTo>
                <a:close/>
                <a:moveTo>
                  <a:pt x="31" y="81"/>
                </a:moveTo>
                <a:cubicBezTo>
                  <a:pt x="35" y="86"/>
                  <a:pt x="42" y="89"/>
                  <a:pt x="46" y="95"/>
                </a:cubicBezTo>
                <a:cubicBezTo>
                  <a:pt x="49" y="99"/>
                  <a:pt x="46" y="96"/>
                  <a:pt x="45" y="94"/>
                </a:cubicBezTo>
                <a:cubicBezTo>
                  <a:pt x="43" y="93"/>
                  <a:pt x="41" y="91"/>
                  <a:pt x="40" y="89"/>
                </a:cubicBezTo>
                <a:cubicBezTo>
                  <a:pt x="37" y="87"/>
                  <a:pt x="35" y="84"/>
                  <a:pt x="31" y="82"/>
                </a:cubicBezTo>
                <a:cubicBezTo>
                  <a:pt x="31" y="82"/>
                  <a:pt x="31" y="81"/>
                  <a:pt x="31" y="81"/>
                </a:cubicBezTo>
                <a:close/>
                <a:moveTo>
                  <a:pt x="29" y="73"/>
                </a:moveTo>
                <a:cubicBezTo>
                  <a:pt x="34" y="81"/>
                  <a:pt x="43" y="87"/>
                  <a:pt x="49" y="94"/>
                </a:cubicBezTo>
                <a:cubicBezTo>
                  <a:pt x="51" y="98"/>
                  <a:pt x="51" y="97"/>
                  <a:pt x="48" y="94"/>
                </a:cubicBezTo>
                <a:cubicBezTo>
                  <a:pt x="46" y="92"/>
                  <a:pt x="44" y="90"/>
                  <a:pt x="42" y="87"/>
                </a:cubicBezTo>
                <a:cubicBezTo>
                  <a:pt x="38" y="84"/>
                  <a:pt x="34" y="80"/>
                  <a:pt x="30" y="77"/>
                </a:cubicBezTo>
                <a:cubicBezTo>
                  <a:pt x="30" y="76"/>
                  <a:pt x="29" y="75"/>
                  <a:pt x="29" y="73"/>
                </a:cubicBezTo>
                <a:close/>
                <a:moveTo>
                  <a:pt x="27" y="68"/>
                </a:moveTo>
                <a:cubicBezTo>
                  <a:pt x="35" y="77"/>
                  <a:pt x="45" y="84"/>
                  <a:pt x="52" y="93"/>
                </a:cubicBezTo>
                <a:cubicBezTo>
                  <a:pt x="56" y="98"/>
                  <a:pt x="52" y="94"/>
                  <a:pt x="50" y="92"/>
                </a:cubicBezTo>
                <a:cubicBezTo>
                  <a:pt x="48" y="90"/>
                  <a:pt x="45" y="88"/>
                  <a:pt x="43" y="85"/>
                </a:cubicBezTo>
                <a:cubicBezTo>
                  <a:pt x="38" y="80"/>
                  <a:pt x="33" y="76"/>
                  <a:pt x="28" y="71"/>
                </a:cubicBezTo>
                <a:cubicBezTo>
                  <a:pt x="28" y="71"/>
                  <a:pt x="28" y="71"/>
                  <a:pt x="28" y="71"/>
                </a:cubicBezTo>
                <a:cubicBezTo>
                  <a:pt x="28" y="70"/>
                  <a:pt x="27" y="69"/>
                  <a:pt x="27" y="68"/>
                </a:cubicBezTo>
                <a:close/>
                <a:moveTo>
                  <a:pt x="25" y="61"/>
                </a:moveTo>
                <a:cubicBezTo>
                  <a:pt x="29" y="66"/>
                  <a:pt x="34" y="70"/>
                  <a:pt x="38" y="74"/>
                </a:cubicBezTo>
                <a:cubicBezTo>
                  <a:pt x="41" y="77"/>
                  <a:pt x="43" y="80"/>
                  <a:pt x="46" y="83"/>
                </a:cubicBezTo>
                <a:cubicBezTo>
                  <a:pt x="49" y="86"/>
                  <a:pt x="52" y="89"/>
                  <a:pt x="55" y="92"/>
                </a:cubicBezTo>
                <a:cubicBezTo>
                  <a:pt x="56" y="93"/>
                  <a:pt x="57" y="94"/>
                  <a:pt x="58" y="95"/>
                </a:cubicBezTo>
                <a:cubicBezTo>
                  <a:pt x="56" y="93"/>
                  <a:pt x="54" y="92"/>
                  <a:pt x="52" y="90"/>
                </a:cubicBezTo>
                <a:cubicBezTo>
                  <a:pt x="49" y="88"/>
                  <a:pt x="46" y="85"/>
                  <a:pt x="43" y="82"/>
                </a:cubicBezTo>
                <a:cubicBezTo>
                  <a:pt x="37" y="77"/>
                  <a:pt x="32" y="71"/>
                  <a:pt x="27" y="66"/>
                </a:cubicBezTo>
                <a:cubicBezTo>
                  <a:pt x="26" y="64"/>
                  <a:pt x="26" y="63"/>
                  <a:pt x="25" y="61"/>
                </a:cubicBezTo>
                <a:close/>
                <a:moveTo>
                  <a:pt x="22" y="53"/>
                </a:moveTo>
                <a:cubicBezTo>
                  <a:pt x="25" y="57"/>
                  <a:pt x="29" y="59"/>
                  <a:pt x="32" y="62"/>
                </a:cubicBezTo>
                <a:cubicBezTo>
                  <a:pt x="34" y="64"/>
                  <a:pt x="36" y="67"/>
                  <a:pt x="38" y="69"/>
                </a:cubicBezTo>
                <a:cubicBezTo>
                  <a:pt x="45" y="76"/>
                  <a:pt x="51" y="83"/>
                  <a:pt x="58" y="89"/>
                </a:cubicBezTo>
                <a:cubicBezTo>
                  <a:pt x="58" y="90"/>
                  <a:pt x="59" y="91"/>
                  <a:pt x="59" y="92"/>
                </a:cubicBezTo>
                <a:cubicBezTo>
                  <a:pt x="58" y="90"/>
                  <a:pt x="57" y="89"/>
                  <a:pt x="56" y="88"/>
                </a:cubicBezTo>
                <a:cubicBezTo>
                  <a:pt x="53" y="85"/>
                  <a:pt x="48" y="82"/>
                  <a:pt x="45" y="79"/>
                </a:cubicBezTo>
                <a:cubicBezTo>
                  <a:pt x="38" y="72"/>
                  <a:pt x="30" y="66"/>
                  <a:pt x="24" y="59"/>
                </a:cubicBezTo>
                <a:cubicBezTo>
                  <a:pt x="24" y="57"/>
                  <a:pt x="23" y="55"/>
                  <a:pt x="22" y="53"/>
                </a:cubicBezTo>
                <a:close/>
                <a:moveTo>
                  <a:pt x="20" y="44"/>
                </a:moveTo>
                <a:cubicBezTo>
                  <a:pt x="24" y="49"/>
                  <a:pt x="29" y="53"/>
                  <a:pt x="33" y="58"/>
                </a:cubicBezTo>
                <a:cubicBezTo>
                  <a:pt x="36" y="61"/>
                  <a:pt x="39" y="65"/>
                  <a:pt x="42" y="68"/>
                </a:cubicBezTo>
                <a:cubicBezTo>
                  <a:pt x="46" y="72"/>
                  <a:pt x="49" y="75"/>
                  <a:pt x="53" y="79"/>
                </a:cubicBezTo>
                <a:cubicBezTo>
                  <a:pt x="55" y="81"/>
                  <a:pt x="57" y="83"/>
                  <a:pt x="58" y="85"/>
                </a:cubicBezTo>
                <a:cubicBezTo>
                  <a:pt x="58" y="85"/>
                  <a:pt x="56" y="83"/>
                  <a:pt x="55" y="82"/>
                </a:cubicBezTo>
                <a:cubicBezTo>
                  <a:pt x="51" y="78"/>
                  <a:pt x="47" y="75"/>
                  <a:pt x="43" y="71"/>
                </a:cubicBezTo>
                <a:cubicBezTo>
                  <a:pt x="40" y="69"/>
                  <a:pt x="37" y="66"/>
                  <a:pt x="34" y="63"/>
                </a:cubicBezTo>
                <a:cubicBezTo>
                  <a:pt x="34" y="63"/>
                  <a:pt x="33" y="63"/>
                  <a:pt x="33" y="62"/>
                </a:cubicBezTo>
                <a:cubicBezTo>
                  <a:pt x="30" y="59"/>
                  <a:pt x="25" y="55"/>
                  <a:pt x="22" y="51"/>
                </a:cubicBezTo>
                <a:cubicBezTo>
                  <a:pt x="21" y="49"/>
                  <a:pt x="20" y="46"/>
                  <a:pt x="20" y="44"/>
                </a:cubicBezTo>
                <a:close/>
                <a:moveTo>
                  <a:pt x="10" y="23"/>
                </a:moveTo>
                <a:cubicBezTo>
                  <a:pt x="11" y="25"/>
                  <a:pt x="11" y="26"/>
                  <a:pt x="12" y="27"/>
                </a:cubicBezTo>
                <a:cubicBezTo>
                  <a:pt x="11" y="26"/>
                  <a:pt x="11" y="26"/>
                  <a:pt x="10" y="25"/>
                </a:cubicBezTo>
                <a:cubicBezTo>
                  <a:pt x="10" y="25"/>
                  <a:pt x="10" y="25"/>
                  <a:pt x="10" y="26"/>
                </a:cubicBezTo>
                <a:cubicBezTo>
                  <a:pt x="10" y="29"/>
                  <a:pt x="12" y="31"/>
                  <a:pt x="14" y="33"/>
                </a:cubicBezTo>
                <a:cubicBezTo>
                  <a:pt x="14" y="34"/>
                  <a:pt x="18" y="38"/>
                  <a:pt x="15" y="36"/>
                </a:cubicBezTo>
                <a:cubicBezTo>
                  <a:pt x="14" y="35"/>
                  <a:pt x="12" y="33"/>
                  <a:pt x="11" y="31"/>
                </a:cubicBezTo>
                <a:cubicBezTo>
                  <a:pt x="11" y="31"/>
                  <a:pt x="10" y="31"/>
                  <a:pt x="10" y="32"/>
                </a:cubicBezTo>
                <a:cubicBezTo>
                  <a:pt x="11" y="34"/>
                  <a:pt x="12" y="35"/>
                  <a:pt x="14" y="37"/>
                </a:cubicBezTo>
                <a:cubicBezTo>
                  <a:pt x="17" y="40"/>
                  <a:pt x="13" y="36"/>
                  <a:pt x="12" y="36"/>
                </a:cubicBezTo>
                <a:cubicBezTo>
                  <a:pt x="11" y="35"/>
                  <a:pt x="10" y="34"/>
                  <a:pt x="9" y="33"/>
                </a:cubicBezTo>
                <a:cubicBezTo>
                  <a:pt x="9" y="33"/>
                  <a:pt x="9" y="33"/>
                  <a:pt x="9" y="34"/>
                </a:cubicBezTo>
                <a:cubicBezTo>
                  <a:pt x="10" y="35"/>
                  <a:pt x="12" y="38"/>
                  <a:pt x="13" y="38"/>
                </a:cubicBezTo>
                <a:cubicBezTo>
                  <a:pt x="11" y="38"/>
                  <a:pt x="10" y="37"/>
                  <a:pt x="8" y="36"/>
                </a:cubicBezTo>
                <a:cubicBezTo>
                  <a:pt x="8" y="36"/>
                  <a:pt x="7" y="36"/>
                  <a:pt x="8" y="37"/>
                </a:cubicBezTo>
                <a:cubicBezTo>
                  <a:pt x="11" y="39"/>
                  <a:pt x="7" y="38"/>
                  <a:pt x="6" y="38"/>
                </a:cubicBezTo>
                <a:cubicBezTo>
                  <a:pt x="5" y="38"/>
                  <a:pt x="5" y="38"/>
                  <a:pt x="5" y="38"/>
                </a:cubicBezTo>
                <a:cubicBezTo>
                  <a:pt x="7" y="40"/>
                  <a:pt x="6" y="40"/>
                  <a:pt x="4" y="40"/>
                </a:cubicBezTo>
                <a:cubicBezTo>
                  <a:pt x="6" y="35"/>
                  <a:pt x="8" y="29"/>
                  <a:pt x="10" y="23"/>
                </a:cubicBezTo>
                <a:close/>
                <a:moveTo>
                  <a:pt x="16" y="34"/>
                </a:moveTo>
                <a:cubicBezTo>
                  <a:pt x="26" y="48"/>
                  <a:pt x="40" y="59"/>
                  <a:pt x="51" y="72"/>
                </a:cubicBezTo>
                <a:cubicBezTo>
                  <a:pt x="52" y="72"/>
                  <a:pt x="57" y="77"/>
                  <a:pt x="54" y="74"/>
                </a:cubicBezTo>
                <a:cubicBezTo>
                  <a:pt x="52" y="72"/>
                  <a:pt x="50" y="71"/>
                  <a:pt x="48" y="69"/>
                </a:cubicBezTo>
                <a:cubicBezTo>
                  <a:pt x="45" y="66"/>
                  <a:pt x="41" y="63"/>
                  <a:pt x="38" y="60"/>
                </a:cubicBezTo>
                <a:cubicBezTo>
                  <a:pt x="32" y="54"/>
                  <a:pt x="25" y="48"/>
                  <a:pt x="19" y="41"/>
                </a:cubicBezTo>
                <a:cubicBezTo>
                  <a:pt x="19" y="41"/>
                  <a:pt x="18" y="40"/>
                  <a:pt x="18" y="39"/>
                </a:cubicBezTo>
                <a:cubicBezTo>
                  <a:pt x="18" y="39"/>
                  <a:pt x="18" y="39"/>
                  <a:pt x="17" y="38"/>
                </a:cubicBezTo>
                <a:cubicBezTo>
                  <a:pt x="17" y="38"/>
                  <a:pt x="17" y="38"/>
                  <a:pt x="16" y="38"/>
                </a:cubicBezTo>
                <a:cubicBezTo>
                  <a:pt x="16" y="38"/>
                  <a:pt x="16" y="38"/>
                  <a:pt x="16" y="38"/>
                </a:cubicBezTo>
                <a:cubicBezTo>
                  <a:pt x="16" y="38"/>
                  <a:pt x="16" y="38"/>
                  <a:pt x="15" y="37"/>
                </a:cubicBezTo>
                <a:cubicBezTo>
                  <a:pt x="16" y="37"/>
                  <a:pt x="16" y="38"/>
                  <a:pt x="17" y="38"/>
                </a:cubicBezTo>
                <a:cubicBezTo>
                  <a:pt x="17" y="38"/>
                  <a:pt x="17" y="38"/>
                  <a:pt x="17" y="38"/>
                </a:cubicBezTo>
                <a:cubicBezTo>
                  <a:pt x="16" y="36"/>
                  <a:pt x="15" y="34"/>
                  <a:pt x="14" y="33"/>
                </a:cubicBezTo>
                <a:cubicBezTo>
                  <a:pt x="14" y="32"/>
                  <a:pt x="13" y="31"/>
                  <a:pt x="13" y="31"/>
                </a:cubicBezTo>
                <a:cubicBezTo>
                  <a:pt x="12" y="30"/>
                  <a:pt x="11" y="27"/>
                  <a:pt x="11" y="27"/>
                </a:cubicBezTo>
                <a:cubicBezTo>
                  <a:pt x="12" y="28"/>
                  <a:pt x="13" y="29"/>
                  <a:pt x="14" y="30"/>
                </a:cubicBezTo>
                <a:cubicBezTo>
                  <a:pt x="14" y="30"/>
                  <a:pt x="14" y="30"/>
                  <a:pt x="14" y="30"/>
                </a:cubicBezTo>
                <a:cubicBezTo>
                  <a:pt x="15" y="32"/>
                  <a:pt x="16" y="33"/>
                  <a:pt x="17" y="34"/>
                </a:cubicBezTo>
                <a:cubicBezTo>
                  <a:pt x="18" y="35"/>
                  <a:pt x="18" y="36"/>
                  <a:pt x="18" y="35"/>
                </a:cubicBezTo>
                <a:cubicBezTo>
                  <a:pt x="19" y="36"/>
                  <a:pt x="19" y="36"/>
                  <a:pt x="19" y="36"/>
                </a:cubicBezTo>
                <a:cubicBezTo>
                  <a:pt x="20" y="37"/>
                  <a:pt x="20" y="36"/>
                  <a:pt x="20" y="36"/>
                </a:cubicBezTo>
                <a:cubicBezTo>
                  <a:pt x="17" y="33"/>
                  <a:pt x="15" y="30"/>
                  <a:pt x="13" y="27"/>
                </a:cubicBezTo>
                <a:cubicBezTo>
                  <a:pt x="12" y="26"/>
                  <a:pt x="11" y="25"/>
                  <a:pt x="11" y="23"/>
                </a:cubicBezTo>
                <a:cubicBezTo>
                  <a:pt x="11" y="25"/>
                  <a:pt x="13" y="26"/>
                  <a:pt x="14" y="27"/>
                </a:cubicBezTo>
                <a:cubicBezTo>
                  <a:pt x="15" y="29"/>
                  <a:pt x="17" y="31"/>
                  <a:pt x="18" y="32"/>
                </a:cubicBezTo>
                <a:cubicBezTo>
                  <a:pt x="22" y="36"/>
                  <a:pt x="26" y="39"/>
                  <a:pt x="30" y="43"/>
                </a:cubicBezTo>
                <a:cubicBezTo>
                  <a:pt x="34" y="47"/>
                  <a:pt x="38" y="51"/>
                  <a:pt x="41" y="56"/>
                </a:cubicBezTo>
                <a:cubicBezTo>
                  <a:pt x="45" y="60"/>
                  <a:pt x="49" y="63"/>
                  <a:pt x="52" y="68"/>
                </a:cubicBezTo>
                <a:cubicBezTo>
                  <a:pt x="54" y="71"/>
                  <a:pt x="50" y="66"/>
                  <a:pt x="49" y="65"/>
                </a:cubicBezTo>
                <a:cubicBezTo>
                  <a:pt x="47" y="63"/>
                  <a:pt x="44" y="61"/>
                  <a:pt x="42" y="59"/>
                </a:cubicBezTo>
                <a:cubicBezTo>
                  <a:pt x="33" y="51"/>
                  <a:pt x="25" y="42"/>
                  <a:pt x="16" y="34"/>
                </a:cubicBezTo>
                <a:cubicBezTo>
                  <a:pt x="16" y="34"/>
                  <a:pt x="15" y="34"/>
                  <a:pt x="16" y="34"/>
                </a:cubicBezTo>
                <a:close/>
                <a:moveTo>
                  <a:pt x="7" y="40"/>
                </a:moveTo>
                <a:cubicBezTo>
                  <a:pt x="7" y="40"/>
                  <a:pt x="7" y="40"/>
                  <a:pt x="7" y="40"/>
                </a:cubicBezTo>
                <a:cubicBezTo>
                  <a:pt x="7" y="40"/>
                  <a:pt x="7" y="39"/>
                  <a:pt x="6" y="38"/>
                </a:cubicBezTo>
                <a:cubicBezTo>
                  <a:pt x="7" y="39"/>
                  <a:pt x="8" y="40"/>
                  <a:pt x="9" y="40"/>
                </a:cubicBezTo>
                <a:cubicBezTo>
                  <a:pt x="8" y="40"/>
                  <a:pt x="8" y="40"/>
                  <a:pt x="7" y="40"/>
                </a:cubicBezTo>
                <a:close/>
                <a:moveTo>
                  <a:pt x="14" y="39"/>
                </a:moveTo>
                <a:cubicBezTo>
                  <a:pt x="14" y="38"/>
                  <a:pt x="14" y="38"/>
                  <a:pt x="13" y="38"/>
                </a:cubicBezTo>
                <a:cubicBezTo>
                  <a:pt x="14" y="38"/>
                  <a:pt x="15" y="38"/>
                  <a:pt x="15" y="39"/>
                </a:cubicBezTo>
                <a:cubicBezTo>
                  <a:pt x="15" y="39"/>
                  <a:pt x="14" y="39"/>
                  <a:pt x="14" y="39"/>
                </a:cubicBezTo>
                <a:close/>
                <a:moveTo>
                  <a:pt x="11" y="39"/>
                </a:moveTo>
                <a:cubicBezTo>
                  <a:pt x="11" y="38"/>
                  <a:pt x="10" y="38"/>
                  <a:pt x="9" y="37"/>
                </a:cubicBezTo>
                <a:cubicBezTo>
                  <a:pt x="10" y="38"/>
                  <a:pt x="11" y="39"/>
                  <a:pt x="13" y="39"/>
                </a:cubicBezTo>
                <a:cubicBezTo>
                  <a:pt x="12" y="39"/>
                  <a:pt x="12" y="39"/>
                  <a:pt x="11" y="39"/>
                </a:cubicBezTo>
                <a:close/>
                <a:moveTo>
                  <a:pt x="4" y="41"/>
                </a:moveTo>
                <a:cubicBezTo>
                  <a:pt x="4" y="41"/>
                  <a:pt x="4" y="41"/>
                  <a:pt x="5" y="41"/>
                </a:cubicBezTo>
                <a:cubicBezTo>
                  <a:pt x="4" y="41"/>
                  <a:pt x="4" y="41"/>
                  <a:pt x="3" y="41"/>
                </a:cubicBezTo>
                <a:cubicBezTo>
                  <a:pt x="3" y="41"/>
                  <a:pt x="4" y="41"/>
                  <a:pt x="4" y="41"/>
                </a:cubicBezTo>
                <a:cubicBezTo>
                  <a:pt x="4" y="41"/>
                  <a:pt x="4" y="41"/>
                  <a:pt x="4" y="41"/>
                </a:cubicBezTo>
                <a:close/>
                <a:moveTo>
                  <a:pt x="55" y="96"/>
                </a:moveTo>
                <a:cubicBezTo>
                  <a:pt x="53" y="94"/>
                  <a:pt x="52" y="92"/>
                  <a:pt x="50" y="90"/>
                </a:cubicBezTo>
                <a:cubicBezTo>
                  <a:pt x="53" y="92"/>
                  <a:pt x="55" y="94"/>
                  <a:pt x="57" y="95"/>
                </a:cubicBezTo>
                <a:cubicBezTo>
                  <a:pt x="56" y="95"/>
                  <a:pt x="56" y="95"/>
                  <a:pt x="55" y="96"/>
                </a:cubicBezTo>
                <a:close/>
                <a:moveTo>
                  <a:pt x="51" y="97"/>
                </a:moveTo>
                <a:cubicBezTo>
                  <a:pt x="46" y="88"/>
                  <a:pt x="37" y="83"/>
                  <a:pt x="31" y="75"/>
                </a:cubicBezTo>
                <a:cubicBezTo>
                  <a:pt x="31" y="75"/>
                  <a:pt x="32" y="76"/>
                  <a:pt x="32" y="76"/>
                </a:cubicBezTo>
                <a:cubicBezTo>
                  <a:pt x="35" y="79"/>
                  <a:pt x="37" y="81"/>
                  <a:pt x="40" y="83"/>
                </a:cubicBezTo>
                <a:cubicBezTo>
                  <a:pt x="44" y="88"/>
                  <a:pt x="49" y="92"/>
                  <a:pt x="53" y="96"/>
                </a:cubicBezTo>
                <a:cubicBezTo>
                  <a:pt x="53" y="96"/>
                  <a:pt x="52" y="96"/>
                  <a:pt x="51" y="97"/>
                </a:cubicBezTo>
                <a:close/>
                <a:moveTo>
                  <a:pt x="44" y="100"/>
                </a:moveTo>
                <a:cubicBezTo>
                  <a:pt x="42" y="97"/>
                  <a:pt x="39" y="94"/>
                  <a:pt x="36" y="92"/>
                </a:cubicBezTo>
                <a:cubicBezTo>
                  <a:pt x="35" y="91"/>
                  <a:pt x="35" y="91"/>
                  <a:pt x="34" y="90"/>
                </a:cubicBezTo>
                <a:cubicBezTo>
                  <a:pt x="36" y="91"/>
                  <a:pt x="37" y="93"/>
                  <a:pt x="39" y="94"/>
                </a:cubicBezTo>
                <a:cubicBezTo>
                  <a:pt x="41" y="95"/>
                  <a:pt x="43" y="97"/>
                  <a:pt x="46" y="99"/>
                </a:cubicBezTo>
                <a:cubicBezTo>
                  <a:pt x="45" y="99"/>
                  <a:pt x="44" y="100"/>
                  <a:pt x="44" y="100"/>
                </a:cubicBezTo>
                <a:close/>
                <a:moveTo>
                  <a:pt x="59" y="95"/>
                </a:moveTo>
                <a:cubicBezTo>
                  <a:pt x="57" y="93"/>
                  <a:pt x="55" y="91"/>
                  <a:pt x="53" y="89"/>
                </a:cubicBezTo>
                <a:cubicBezTo>
                  <a:pt x="50" y="86"/>
                  <a:pt x="47" y="83"/>
                  <a:pt x="44" y="80"/>
                </a:cubicBezTo>
                <a:cubicBezTo>
                  <a:pt x="40" y="76"/>
                  <a:pt x="36" y="72"/>
                  <a:pt x="32" y="68"/>
                </a:cubicBezTo>
                <a:cubicBezTo>
                  <a:pt x="35" y="71"/>
                  <a:pt x="39" y="74"/>
                  <a:pt x="42" y="77"/>
                </a:cubicBezTo>
                <a:cubicBezTo>
                  <a:pt x="48" y="83"/>
                  <a:pt x="55" y="88"/>
                  <a:pt x="61" y="95"/>
                </a:cubicBezTo>
                <a:cubicBezTo>
                  <a:pt x="60" y="95"/>
                  <a:pt x="60" y="95"/>
                  <a:pt x="59" y="95"/>
                </a:cubicBezTo>
                <a:close/>
                <a:moveTo>
                  <a:pt x="35" y="75"/>
                </a:moveTo>
                <a:cubicBezTo>
                  <a:pt x="35" y="75"/>
                  <a:pt x="35" y="75"/>
                  <a:pt x="35" y="75"/>
                </a:cubicBezTo>
                <a:cubicBezTo>
                  <a:pt x="33" y="74"/>
                  <a:pt x="32" y="72"/>
                  <a:pt x="31" y="71"/>
                </a:cubicBezTo>
                <a:cubicBezTo>
                  <a:pt x="30" y="70"/>
                  <a:pt x="25" y="65"/>
                  <a:pt x="28" y="68"/>
                </a:cubicBezTo>
                <a:cubicBezTo>
                  <a:pt x="30" y="70"/>
                  <a:pt x="33" y="73"/>
                  <a:pt x="35" y="75"/>
                </a:cubicBezTo>
                <a:close/>
                <a:moveTo>
                  <a:pt x="33" y="80"/>
                </a:moveTo>
                <a:cubicBezTo>
                  <a:pt x="35" y="82"/>
                  <a:pt x="37" y="84"/>
                  <a:pt x="39" y="86"/>
                </a:cubicBezTo>
                <a:cubicBezTo>
                  <a:pt x="43" y="89"/>
                  <a:pt x="46" y="93"/>
                  <a:pt x="50" y="97"/>
                </a:cubicBezTo>
                <a:cubicBezTo>
                  <a:pt x="50" y="97"/>
                  <a:pt x="49" y="97"/>
                  <a:pt x="48" y="98"/>
                </a:cubicBezTo>
                <a:cubicBezTo>
                  <a:pt x="46" y="91"/>
                  <a:pt x="38" y="87"/>
                  <a:pt x="33" y="82"/>
                </a:cubicBezTo>
                <a:cubicBezTo>
                  <a:pt x="32" y="81"/>
                  <a:pt x="31" y="80"/>
                  <a:pt x="31" y="79"/>
                </a:cubicBezTo>
                <a:cubicBezTo>
                  <a:pt x="31" y="79"/>
                  <a:pt x="30" y="79"/>
                  <a:pt x="30" y="79"/>
                </a:cubicBezTo>
                <a:cubicBezTo>
                  <a:pt x="31" y="79"/>
                  <a:pt x="32" y="79"/>
                  <a:pt x="33" y="80"/>
                </a:cubicBezTo>
                <a:close/>
                <a:moveTo>
                  <a:pt x="47" y="98"/>
                </a:moveTo>
                <a:cubicBezTo>
                  <a:pt x="47" y="98"/>
                  <a:pt x="47" y="98"/>
                  <a:pt x="46" y="99"/>
                </a:cubicBezTo>
                <a:cubicBezTo>
                  <a:pt x="44" y="96"/>
                  <a:pt x="42" y="93"/>
                  <a:pt x="39" y="91"/>
                </a:cubicBezTo>
                <a:cubicBezTo>
                  <a:pt x="38" y="89"/>
                  <a:pt x="36" y="88"/>
                  <a:pt x="35" y="86"/>
                </a:cubicBezTo>
                <a:cubicBezTo>
                  <a:pt x="34" y="86"/>
                  <a:pt x="33" y="84"/>
                  <a:pt x="32" y="83"/>
                </a:cubicBezTo>
                <a:cubicBezTo>
                  <a:pt x="32" y="83"/>
                  <a:pt x="32" y="83"/>
                  <a:pt x="32" y="83"/>
                </a:cubicBezTo>
                <a:cubicBezTo>
                  <a:pt x="38" y="87"/>
                  <a:pt x="42" y="93"/>
                  <a:pt x="47" y="98"/>
                </a:cubicBezTo>
                <a:close/>
                <a:moveTo>
                  <a:pt x="43" y="96"/>
                </a:moveTo>
                <a:cubicBezTo>
                  <a:pt x="48" y="101"/>
                  <a:pt x="42" y="95"/>
                  <a:pt x="41" y="94"/>
                </a:cubicBezTo>
                <a:cubicBezTo>
                  <a:pt x="38" y="92"/>
                  <a:pt x="36" y="91"/>
                  <a:pt x="33" y="89"/>
                </a:cubicBezTo>
                <a:cubicBezTo>
                  <a:pt x="33" y="89"/>
                  <a:pt x="33" y="89"/>
                  <a:pt x="33" y="89"/>
                </a:cubicBezTo>
                <a:cubicBezTo>
                  <a:pt x="33" y="88"/>
                  <a:pt x="32" y="86"/>
                  <a:pt x="32" y="85"/>
                </a:cubicBezTo>
                <a:cubicBezTo>
                  <a:pt x="36" y="89"/>
                  <a:pt x="40" y="92"/>
                  <a:pt x="43" y="96"/>
                </a:cubicBezTo>
                <a:close/>
                <a:moveTo>
                  <a:pt x="36" y="97"/>
                </a:moveTo>
                <a:cubicBezTo>
                  <a:pt x="37" y="98"/>
                  <a:pt x="41" y="100"/>
                  <a:pt x="43" y="101"/>
                </a:cubicBezTo>
                <a:cubicBezTo>
                  <a:pt x="42" y="101"/>
                  <a:pt x="41" y="102"/>
                  <a:pt x="40" y="103"/>
                </a:cubicBezTo>
                <a:cubicBezTo>
                  <a:pt x="39" y="101"/>
                  <a:pt x="38" y="99"/>
                  <a:pt x="36" y="97"/>
                </a:cubicBezTo>
                <a:close/>
                <a:moveTo>
                  <a:pt x="55" y="86"/>
                </a:moveTo>
                <a:cubicBezTo>
                  <a:pt x="51" y="82"/>
                  <a:pt x="47" y="78"/>
                  <a:pt x="44" y="74"/>
                </a:cubicBezTo>
                <a:cubicBezTo>
                  <a:pt x="41" y="72"/>
                  <a:pt x="39" y="69"/>
                  <a:pt x="37" y="67"/>
                </a:cubicBezTo>
                <a:cubicBezTo>
                  <a:pt x="37" y="67"/>
                  <a:pt x="38" y="67"/>
                  <a:pt x="38" y="68"/>
                </a:cubicBezTo>
                <a:cubicBezTo>
                  <a:pt x="45" y="74"/>
                  <a:pt x="53" y="80"/>
                  <a:pt x="59" y="87"/>
                </a:cubicBezTo>
                <a:cubicBezTo>
                  <a:pt x="59" y="87"/>
                  <a:pt x="60" y="87"/>
                  <a:pt x="60" y="87"/>
                </a:cubicBezTo>
                <a:cubicBezTo>
                  <a:pt x="60" y="89"/>
                  <a:pt x="61" y="92"/>
                  <a:pt x="62" y="94"/>
                </a:cubicBezTo>
                <a:cubicBezTo>
                  <a:pt x="60" y="91"/>
                  <a:pt x="58" y="88"/>
                  <a:pt x="55" y="86"/>
                </a:cubicBezTo>
                <a:close/>
                <a:moveTo>
                  <a:pt x="43" y="67"/>
                </a:moveTo>
                <a:cubicBezTo>
                  <a:pt x="40" y="64"/>
                  <a:pt x="37" y="61"/>
                  <a:pt x="34" y="58"/>
                </a:cubicBezTo>
                <a:cubicBezTo>
                  <a:pt x="31" y="54"/>
                  <a:pt x="27" y="51"/>
                  <a:pt x="24" y="48"/>
                </a:cubicBezTo>
                <a:cubicBezTo>
                  <a:pt x="22" y="46"/>
                  <a:pt x="21" y="45"/>
                  <a:pt x="20" y="43"/>
                </a:cubicBezTo>
                <a:cubicBezTo>
                  <a:pt x="21" y="44"/>
                  <a:pt x="21" y="45"/>
                  <a:pt x="22" y="46"/>
                </a:cubicBezTo>
                <a:cubicBezTo>
                  <a:pt x="26" y="50"/>
                  <a:pt x="30" y="53"/>
                  <a:pt x="34" y="57"/>
                </a:cubicBezTo>
                <a:cubicBezTo>
                  <a:pt x="41" y="64"/>
                  <a:pt x="48" y="70"/>
                  <a:pt x="56" y="77"/>
                </a:cubicBezTo>
                <a:cubicBezTo>
                  <a:pt x="56" y="77"/>
                  <a:pt x="56" y="77"/>
                  <a:pt x="56" y="77"/>
                </a:cubicBezTo>
                <a:cubicBezTo>
                  <a:pt x="57" y="80"/>
                  <a:pt x="58" y="83"/>
                  <a:pt x="59" y="86"/>
                </a:cubicBezTo>
                <a:cubicBezTo>
                  <a:pt x="55" y="79"/>
                  <a:pt x="48" y="73"/>
                  <a:pt x="43" y="67"/>
                </a:cubicBezTo>
                <a:close/>
                <a:moveTo>
                  <a:pt x="21" y="39"/>
                </a:moveTo>
                <a:cubicBezTo>
                  <a:pt x="19" y="38"/>
                  <a:pt x="18" y="37"/>
                  <a:pt x="17" y="36"/>
                </a:cubicBezTo>
                <a:cubicBezTo>
                  <a:pt x="19" y="37"/>
                  <a:pt x="21" y="39"/>
                  <a:pt x="22" y="41"/>
                </a:cubicBezTo>
                <a:cubicBezTo>
                  <a:pt x="26" y="44"/>
                  <a:pt x="29" y="47"/>
                  <a:pt x="33" y="51"/>
                </a:cubicBezTo>
                <a:cubicBezTo>
                  <a:pt x="39" y="57"/>
                  <a:pt x="47" y="64"/>
                  <a:pt x="54" y="70"/>
                </a:cubicBezTo>
                <a:cubicBezTo>
                  <a:pt x="54" y="71"/>
                  <a:pt x="54" y="70"/>
                  <a:pt x="54" y="70"/>
                </a:cubicBezTo>
                <a:cubicBezTo>
                  <a:pt x="55" y="72"/>
                  <a:pt x="55" y="74"/>
                  <a:pt x="56" y="76"/>
                </a:cubicBezTo>
                <a:cubicBezTo>
                  <a:pt x="45" y="63"/>
                  <a:pt x="32" y="52"/>
                  <a:pt x="21" y="39"/>
                </a:cubicBezTo>
                <a:close/>
                <a:moveTo>
                  <a:pt x="45" y="59"/>
                </a:moveTo>
                <a:cubicBezTo>
                  <a:pt x="41" y="55"/>
                  <a:pt x="38" y="50"/>
                  <a:pt x="34" y="46"/>
                </a:cubicBezTo>
                <a:cubicBezTo>
                  <a:pt x="30" y="42"/>
                  <a:pt x="26" y="38"/>
                  <a:pt x="22" y="34"/>
                </a:cubicBezTo>
                <a:cubicBezTo>
                  <a:pt x="17" y="31"/>
                  <a:pt x="15" y="26"/>
                  <a:pt x="11" y="22"/>
                </a:cubicBezTo>
                <a:cubicBezTo>
                  <a:pt x="12" y="21"/>
                  <a:pt x="12" y="19"/>
                  <a:pt x="13" y="18"/>
                </a:cubicBezTo>
                <a:cubicBezTo>
                  <a:pt x="17" y="24"/>
                  <a:pt x="22" y="28"/>
                  <a:pt x="27" y="33"/>
                </a:cubicBezTo>
                <a:cubicBezTo>
                  <a:pt x="34" y="40"/>
                  <a:pt x="40" y="47"/>
                  <a:pt x="46" y="54"/>
                </a:cubicBezTo>
                <a:cubicBezTo>
                  <a:pt x="47" y="55"/>
                  <a:pt x="48" y="56"/>
                  <a:pt x="49" y="57"/>
                </a:cubicBezTo>
                <a:cubicBezTo>
                  <a:pt x="48" y="56"/>
                  <a:pt x="46" y="55"/>
                  <a:pt x="45" y="54"/>
                </a:cubicBezTo>
                <a:cubicBezTo>
                  <a:pt x="44" y="53"/>
                  <a:pt x="42" y="52"/>
                  <a:pt x="41" y="50"/>
                </a:cubicBezTo>
                <a:cubicBezTo>
                  <a:pt x="38" y="48"/>
                  <a:pt x="36" y="45"/>
                  <a:pt x="34" y="42"/>
                </a:cubicBezTo>
                <a:cubicBezTo>
                  <a:pt x="34" y="42"/>
                  <a:pt x="33" y="42"/>
                  <a:pt x="33" y="42"/>
                </a:cubicBezTo>
                <a:cubicBezTo>
                  <a:pt x="30" y="38"/>
                  <a:pt x="25" y="33"/>
                  <a:pt x="21" y="29"/>
                </a:cubicBezTo>
                <a:cubicBezTo>
                  <a:pt x="18" y="26"/>
                  <a:pt x="15" y="23"/>
                  <a:pt x="13" y="20"/>
                </a:cubicBezTo>
                <a:cubicBezTo>
                  <a:pt x="12" y="19"/>
                  <a:pt x="12" y="20"/>
                  <a:pt x="12" y="20"/>
                </a:cubicBezTo>
                <a:cubicBezTo>
                  <a:pt x="12" y="21"/>
                  <a:pt x="13" y="21"/>
                  <a:pt x="13" y="22"/>
                </a:cubicBezTo>
                <a:cubicBezTo>
                  <a:pt x="13" y="22"/>
                  <a:pt x="13" y="22"/>
                  <a:pt x="14" y="23"/>
                </a:cubicBezTo>
                <a:cubicBezTo>
                  <a:pt x="15" y="24"/>
                  <a:pt x="17" y="26"/>
                  <a:pt x="19" y="28"/>
                </a:cubicBezTo>
                <a:cubicBezTo>
                  <a:pt x="20" y="29"/>
                  <a:pt x="21" y="30"/>
                  <a:pt x="22" y="31"/>
                </a:cubicBezTo>
                <a:cubicBezTo>
                  <a:pt x="25" y="34"/>
                  <a:pt x="29" y="38"/>
                  <a:pt x="32" y="42"/>
                </a:cubicBezTo>
                <a:cubicBezTo>
                  <a:pt x="32" y="42"/>
                  <a:pt x="33" y="42"/>
                  <a:pt x="33" y="43"/>
                </a:cubicBezTo>
                <a:cubicBezTo>
                  <a:pt x="39" y="50"/>
                  <a:pt x="45" y="57"/>
                  <a:pt x="52" y="63"/>
                </a:cubicBezTo>
                <a:cubicBezTo>
                  <a:pt x="52" y="63"/>
                  <a:pt x="52" y="63"/>
                  <a:pt x="52" y="64"/>
                </a:cubicBezTo>
                <a:cubicBezTo>
                  <a:pt x="52" y="66"/>
                  <a:pt x="53" y="68"/>
                  <a:pt x="54" y="70"/>
                </a:cubicBezTo>
                <a:cubicBezTo>
                  <a:pt x="52" y="65"/>
                  <a:pt x="48" y="62"/>
                  <a:pt x="45" y="59"/>
                </a:cubicBezTo>
                <a:close/>
                <a:moveTo>
                  <a:pt x="15" y="13"/>
                </a:moveTo>
                <a:cubicBezTo>
                  <a:pt x="20" y="20"/>
                  <a:pt x="26" y="26"/>
                  <a:pt x="33" y="32"/>
                </a:cubicBezTo>
                <a:cubicBezTo>
                  <a:pt x="36" y="35"/>
                  <a:pt x="39" y="38"/>
                  <a:pt x="42" y="41"/>
                </a:cubicBezTo>
                <a:cubicBezTo>
                  <a:pt x="42" y="41"/>
                  <a:pt x="42" y="41"/>
                  <a:pt x="42" y="41"/>
                </a:cubicBezTo>
                <a:cubicBezTo>
                  <a:pt x="42" y="41"/>
                  <a:pt x="42" y="41"/>
                  <a:pt x="42" y="41"/>
                </a:cubicBezTo>
                <a:cubicBezTo>
                  <a:pt x="40" y="39"/>
                  <a:pt x="38" y="37"/>
                  <a:pt x="37" y="36"/>
                </a:cubicBezTo>
                <a:cubicBezTo>
                  <a:pt x="30" y="30"/>
                  <a:pt x="24" y="23"/>
                  <a:pt x="17" y="18"/>
                </a:cubicBezTo>
                <a:cubicBezTo>
                  <a:pt x="17" y="17"/>
                  <a:pt x="17" y="17"/>
                  <a:pt x="17" y="17"/>
                </a:cubicBezTo>
                <a:cubicBezTo>
                  <a:pt x="16" y="17"/>
                  <a:pt x="16" y="16"/>
                  <a:pt x="15" y="16"/>
                </a:cubicBezTo>
                <a:cubicBezTo>
                  <a:pt x="15" y="16"/>
                  <a:pt x="14" y="16"/>
                  <a:pt x="15" y="17"/>
                </a:cubicBezTo>
                <a:cubicBezTo>
                  <a:pt x="18" y="20"/>
                  <a:pt x="22" y="24"/>
                  <a:pt x="25" y="27"/>
                </a:cubicBezTo>
                <a:cubicBezTo>
                  <a:pt x="21" y="24"/>
                  <a:pt x="17" y="20"/>
                  <a:pt x="13" y="17"/>
                </a:cubicBezTo>
                <a:cubicBezTo>
                  <a:pt x="14" y="15"/>
                  <a:pt x="14" y="14"/>
                  <a:pt x="15" y="13"/>
                </a:cubicBezTo>
                <a:close/>
                <a:moveTo>
                  <a:pt x="16" y="10"/>
                </a:moveTo>
                <a:cubicBezTo>
                  <a:pt x="20" y="15"/>
                  <a:pt x="24" y="19"/>
                  <a:pt x="28" y="23"/>
                </a:cubicBezTo>
                <a:cubicBezTo>
                  <a:pt x="30" y="26"/>
                  <a:pt x="33" y="29"/>
                  <a:pt x="36" y="31"/>
                </a:cubicBezTo>
                <a:cubicBezTo>
                  <a:pt x="37" y="33"/>
                  <a:pt x="39" y="34"/>
                  <a:pt x="40" y="35"/>
                </a:cubicBezTo>
                <a:cubicBezTo>
                  <a:pt x="46" y="40"/>
                  <a:pt x="39" y="35"/>
                  <a:pt x="37" y="34"/>
                </a:cubicBezTo>
                <a:cubicBezTo>
                  <a:pt x="36" y="33"/>
                  <a:pt x="35" y="32"/>
                  <a:pt x="34" y="32"/>
                </a:cubicBezTo>
                <a:cubicBezTo>
                  <a:pt x="33" y="30"/>
                  <a:pt x="32" y="29"/>
                  <a:pt x="31" y="28"/>
                </a:cubicBezTo>
                <a:cubicBezTo>
                  <a:pt x="25" y="23"/>
                  <a:pt x="21" y="17"/>
                  <a:pt x="15" y="12"/>
                </a:cubicBezTo>
                <a:cubicBezTo>
                  <a:pt x="15" y="11"/>
                  <a:pt x="16" y="11"/>
                  <a:pt x="16" y="10"/>
                </a:cubicBezTo>
                <a:close/>
                <a:moveTo>
                  <a:pt x="26" y="24"/>
                </a:moveTo>
                <a:cubicBezTo>
                  <a:pt x="23" y="21"/>
                  <a:pt x="20" y="18"/>
                  <a:pt x="17" y="15"/>
                </a:cubicBezTo>
                <a:cubicBezTo>
                  <a:pt x="17" y="14"/>
                  <a:pt x="17" y="14"/>
                  <a:pt x="17" y="14"/>
                </a:cubicBezTo>
                <a:cubicBezTo>
                  <a:pt x="17" y="14"/>
                  <a:pt x="17" y="15"/>
                  <a:pt x="18" y="15"/>
                </a:cubicBezTo>
                <a:cubicBezTo>
                  <a:pt x="19" y="16"/>
                  <a:pt x="21" y="18"/>
                  <a:pt x="22" y="20"/>
                </a:cubicBezTo>
                <a:cubicBezTo>
                  <a:pt x="24" y="21"/>
                  <a:pt x="25" y="23"/>
                  <a:pt x="26" y="24"/>
                </a:cubicBezTo>
                <a:close/>
                <a:moveTo>
                  <a:pt x="41" y="52"/>
                </a:moveTo>
                <a:cubicBezTo>
                  <a:pt x="44" y="54"/>
                  <a:pt x="46" y="56"/>
                  <a:pt x="50" y="58"/>
                </a:cubicBezTo>
                <a:cubicBezTo>
                  <a:pt x="50" y="58"/>
                  <a:pt x="50" y="58"/>
                  <a:pt x="50" y="58"/>
                </a:cubicBezTo>
                <a:cubicBezTo>
                  <a:pt x="50" y="59"/>
                  <a:pt x="51" y="61"/>
                  <a:pt x="51" y="62"/>
                </a:cubicBezTo>
                <a:cubicBezTo>
                  <a:pt x="48" y="59"/>
                  <a:pt x="44" y="55"/>
                  <a:pt x="41" y="52"/>
                </a:cubicBezTo>
                <a:close/>
                <a:moveTo>
                  <a:pt x="28" y="31"/>
                </a:moveTo>
                <a:cubicBezTo>
                  <a:pt x="29" y="32"/>
                  <a:pt x="30" y="33"/>
                  <a:pt x="31" y="34"/>
                </a:cubicBezTo>
                <a:cubicBezTo>
                  <a:pt x="34" y="36"/>
                  <a:pt x="37" y="39"/>
                  <a:pt x="40" y="42"/>
                </a:cubicBezTo>
                <a:cubicBezTo>
                  <a:pt x="40" y="42"/>
                  <a:pt x="40" y="42"/>
                  <a:pt x="40" y="42"/>
                </a:cubicBezTo>
                <a:cubicBezTo>
                  <a:pt x="39" y="42"/>
                  <a:pt x="38" y="41"/>
                  <a:pt x="37" y="40"/>
                </a:cubicBezTo>
                <a:cubicBezTo>
                  <a:pt x="34" y="37"/>
                  <a:pt x="32" y="34"/>
                  <a:pt x="29" y="31"/>
                </a:cubicBezTo>
                <a:cubicBezTo>
                  <a:pt x="29" y="31"/>
                  <a:pt x="29" y="31"/>
                  <a:pt x="28" y="31"/>
                </a:cubicBezTo>
                <a:close/>
                <a:moveTo>
                  <a:pt x="39" y="36"/>
                </a:moveTo>
                <a:cubicBezTo>
                  <a:pt x="40" y="37"/>
                  <a:pt x="42" y="39"/>
                  <a:pt x="43" y="40"/>
                </a:cubicBezTo>
                <a:cubicBezTo>
                  <a:pt x="43" y="40"/>
                  <a:pt x="44" y="40"/>
                  <a:pt x="44" y="40"/>
                </a:cubicBezTo>
                <a:cubicBezTo>
                  <a:pt x="44" y="41"/>
                  <a:pt x="44" y="42"/>
                  <a:pt x="45" y="43"/>
                </a:cubicBezTo>
                <a:cubicBezTo>
                  <a:pt x="43" y="40"/>
                  <a:pt x="41" y="38"/>
                  <a:pt x="39" y="36"/>
                </a:cubicBezTo>
                <a:close/>
                <a:moveTo>
                  <a:pt x="48" y="26"/>
                </a:moveTo>
                <a:cubicBezTo>
                  <a:pt x="44" y="23"/>
                  <a:pt x="40" y="19"/>
                  <a:pt x="36" y="15"/>
                </a:cubicBezTo>
                <a:cubicBezTo>
                  <a:pt x="37" y="16"/>
                  <a:pt x="38" y="17"/>
                  <a:pt x="40" y="18"/>
                </a:cubicBezTo>
                <a:cubicBezTo>
                  <a:pt x="43" y="21"/>
                  <a:pt x="47" y="24"/>
                  <a:pt x="51" y="26"/>
                </a:cubicBezTo>
                <a:cubicBezTo>
                  <a:pt x="50" y="26"/>
                  <a:pt x="49" y="26"/>
                  <a:pt x="48" y="26"/>
                </a:cubicBezTo>
                <a:close/>
                <a:moveTo>
                  <a:pt x="44" y="28"/>
                </a:moveTo>
                <a:cubicBezTo>
                  <a:pt x="42" y="23"/>
                  <a:pt x="38" y="21"/>
                  <a:pt x="34" y="18"/>
                </a:cubicBezTo>
                <a:cubicBezTo>
                  <a:pt x="32" y="16"/>
                  <a:pt x="29" y="14"/>
                  <a:pt x="27" y="12"/>
                </a:cubicBezTo>
                <a:cubicBezTo>
                  <a:pt x="27" y="12"/>
                  <a:pt x="27" y="11"/>
                  <a:pt x="26" y="11"/>
                </a:cubicBezTo>
                <a:cubicBezTo>
                  <a:pt x="29" y="13"/>
                  <a:pt x="32" y="16"/>
                  <a:pt x="35" y="17"/>
                </a:cubicBezTo>
                <a:cubicBezTo>
                  <a:pt x="39" y="20"/>
                  <a:pt x="42" y="24"/>
                  <a:pt x="47" y="27"/>
                </a:cubicBezTo>
                <a:cubicBezTo>
                  <a:pt x="46" y="27"/>
                  <a:pt x="45" y="27"/>
                  <a:pt x="44" y="28"/>
                </a:cubicBezTo>
                <a:close/>
                <a:moveTo>
                  <a:pt x="42" y="28"/>
                </a:moveTo>
                <a:cubicBezTo>
                  <a:pt x="40" y="26"/>
                  <a:pt x="38" y="25"/>
                  <a:pt x="36" y="23"/>
                </a:cubicBezTo>
                <a:cubicBezTo>
                  <a:pt x="38" y="25"/>
                  <a:pt x="41" y="26"/>
                  <a:pt x="43" y="28"/>
                </a:cubicBezTo>
                <a:cubicBezTo>
                  <a:pt x="42" y="28"/>
                  <a:pt x="42" y="28"/>
                  <a:pt x="42" y="28"/>
                </a:cubicBezTo>
                <a:cubicBezTo>
                  <a:pt x="42" y="28"/>
                  <a:pt x="42" y="28"/>
                  <a:pt x="42" y="28"/>
                </a:cubicBezTo>
                <a:close/>
                <a:moveTo>
                  <a:pt x="41" y="29"/>
                </a:moveTo>
                <a:cubicBezTo>
                  <a:pt x="41" y="29"/>
                  <a:pt x="41" y="30"/>
                  <a:pt x="41" y="30"/>
                </a:cubicBezTo>
                <a:cubicBezTo>
                  <a:pt x="41" y="31"/>
                  <a:pt x="41" y="31"/>
                  <a:pt x="41" y="32"/>
                </a:cubicBezTo>
                <a:cubicBezTo>
                  <a:pt x="39" y="29"/>
                  <a:pt x="36" y="27"/>
                  <a:pt x="34" y="24"/>
                </a:cubicBezTo>
                <a:cubicBezTo>
                  <a:pt x="29" y="21"/>
                  <a:pt x="26" y="17"/>
                  <a:pt x="22" y="12"/>
                </a:cubicBezTo>
                <a:cubicBezTo>
                  <a:pt x="23" y="13"/>
                  <a:pt x="23" y="14"/>
                  <a:pt x="24" y="14"/>
                </a:cubicBezTo>
                <a:cubicBezTo>
                  <a:pt x="26" y="16"/>
                  <a:pt x="27" y="18"/>
                  <a:pt x="29" y="20"/>
                </a:cubicBezTo>
                <a:cubicBezTo>
                  <a:pt x="33" y="23"/>
                  <a:pt x="37" y="26"/>
                  <a:pt x="41" y="29"/>
                </a:cubicBezTo>
                <a:close/>
                <a:moveTo>
                  <a:pt x="53" y="25"/>
                </a:moveTo>
                <a:cubicBezTo>
                  <a:pt x="53" y="25"/>
                  <a:pt x="52" y="25"/>
                  <a:pt x="52" y="25"/>
                </a:cubicBezTo>
                <a:cubicBezTo>
                  <a:pt x="48" y="24"/>
                  <a:pt x="45" y="21"/>
                  <a:pt x="41" y="18"/>
                </a:cubicBezTo>
                <a:cubicBezTo>
                  <a:pt x="38" y="16"/>
                  <a:pt x="35" y="14"/>
                  <a:pt x="32" y="12"/>
                </a:cubicBezTo>
                <a:cubicBezTo>
                  <a:pt x="31" y="11"/>
                  <a:pt x="31" y="11"/>
                  <a:pt x="30" y="10"/>
                </a:cubicBezTo>
                <a:cubicBezTo>
                  <a:pt x="37" y="15"/>
                  <a:pt x="45" y="20"/>
                  <a:pt x="53" y="25"/>
                </a:cubicBezTo>
                <a:close/>
                <a:moveTo>
                  <a:pt x="19" y="4"/>
                </a:moveTo>
                <a:cubicBezTo>
                  <a:pt x="20" y="4"/>
                  <a:pt x="21" y="5"/>
                  <a:pt x="22" y="5"/>
                </a:cubicBezTo>
                <a:cubicBezTo>
                  <a:pt x="22" y="5"/>
                  <a:pt x="22" y="6"/>
                  <a:pt x="22" y="6"/>
                </a:cubicBezTo>
                <a:cubicBezTo>
                  <a:pt x="25" y="8"/>
                  <a:pt x="28" y="10"/>
                  <a:pt x="30" y="12"/>
                </a:cubicBezTo>
                <a:cubicBezTo>
                  <a:pt x="33" y="14"/>
                  <a:pt x="36" y="16"/>
                  <a:pt x="38" y="18"/>
                </a:cubicBezTo>
                <a:cubicBezTo>
                  <a:pt x="41" y="21"/>
                  <a:pt x="44" y="23"/>
                  <a:pt x="46" y="26"/>
                </a:cubicBezTo>
                <a:cubicBezTo>
                  <a:pt x="45" y="25"/>
                  <a:pt x="44" y="24"/>
                  <a:pt x="43" y="23"/>
                </a:cubicBezTo>
                <a:cubicBezTo>
                  <a:pt x="42" y="22"/>
                  <a:pt x="40" y="21"/>
                  <a:pt x="39" y="19"/>
                </a:cubicBezTo>
                <a:cubicBezTo>
                  <a:pt x="37" y="17"/>
                  <a:pt x="34" y="16"/>
                  <a:pt x="31" y="14"/>
                </a:cubicBezTo>
                <a:cubicBezTo>
                  <a:pt x="28" y="12"/>
                  <a:pt x="25" y="9"/>
                  <a:pt x="22" y="7"/>
                </a:cubicBezTo>
                <a:cubicBezTo>
                  <a:pt x="22" y="6"/>
                  <a:pt x="22" y="6"/>
                  <a:pt x="21" y="6"/>
                </a:cubicBezTo>
                <a:cubicBezTo>
                  <a:pt x="21" y="5"/>
                  <a:pt x="20" y="5"/>
                  <a:pt x="20" y="5"/>
                </a:cubicBezTo>
                <a:cubicBezTo>
                  <a:pt x="20" y="4"/>
                  <a:pt x="19" y="5"/>
                  <a:pt x="19" y="5"/>
                </a:cubicBezTo>
                <a:cubicBezTo>
                  <a:pt x="23" y="9"/>
                  <a:pt x="26" y="12"/>
                  <a:pt x="30" y="16"/>
                </a:cubicBezTo>
                <a:cubicBezTo>
                  <a:pt x="34" y="19"/>
                  <a:pt x="39" y="22"/>
                  <a:pt x="42" y="26"/>
                </a:cubicBezTo>
                <a:cubicBezTo>
                  <a:pt x="43" y="27"/>
                  <a:pt x="43" y="27"/>
                  <a:pt x="43" y="27"/>
                </a:cubicBezTo>
                <a:cubicBezTo>
                  <a:pt x="41" y="26"/>
                  <a:pt x="39" y="24"/>
                  <a:pt x="37" y="23"/>
                </a:cubicBezTo>
                <a:cubicBezTo>
                  <a:pt x="35" y="21"/>
                  <a:pt x="33" y="19"/>
                  <a:pt x="31" y="18"/>
                </a:cubicBezTo>
                <a:cubicBezTo>
                  <a:pt x="27" y="15"/>
                  <a:pt x="24" y="11"/>
                  <a:pt x="21" y="8"/>
                </a:cubicBezTo>
                <a:cubicBezTo>
                  <a:pt x="21" y="7"/>
                  <a:pt x="20" y="7"/>
                  <a:pt x="20" y="7"/>
                </a:cubicBezTo>
                <a:cubicBezTo>
                  <a:pt x="20" y="7"/>
                  <a:pt x="19" y="6"/>
                  <a:pt x="19" y="6"/>
                </a:cubicBezTo>
                <a:cubicBezTo>
                  <a:pt x="18" y="6"/>
                  <a:pt x="18" y="6"/>
                  <a:pt x="18" y="6"/>
                </a:cubicBezTo>
                <a:cubicBezTo>
                  <a:pt x="22" y="10"/>
                  <a:pt x="24" y="14"/>
                  <a:pt x="28" y="17"/>
                </a:cubicBezTo>
                <a:cubicBezTo>
                  <a:pt x="32" y="21"/>
                  <a:pt x="36" y="23"/>
                  <a:pt x="40" y="27"/>
                </a:cubicBezTo>
                <a:cubicBezTo>
                  <a:pt x="40" y="28"/>
                  <a:pt x="41" y="28"/>
                  <a:pt x="41" y="29"/>
                </a:cubicBezTo>
                <a:cubicBezTo>
                  <a:pt x="41" y="29"/>
                  <a:pt x="41" y="29"/>
                  <a:pt x="41" y="29"/>
                </a:cubicBezTo>
                <a:cubicBezTo>
                  <a:pt x="39" y="27"/>
                  <a:pt x="38" y="26"/>
                  <a:pt x="36" y="25"/>
                </a:cubicBezTo>
                <a:cubicBezTo>
                  <a:pt x="34" y="23"/>
                  <a:pt x="32" y="21"/>
                  <a:pt x="30" y="19"/>
                </a:cubicBezTo>
                <a:cubicBezTo>
                  <a:pt x="26" y="16"/>
                  <a:pt x="23" y="12"/>
                  <a:pt x="19" y="8"/>
                </a:cubicBezTo>
                <a:cubicBezTo>
                  <a:pt x="19" y="8"/>
                  <a:pt x="18" y="8"/>
                  <a:pt x="18" y="9"/>
                </a:cubicBezTo>
                <a:cubicBezTo>
                  <a:pt x="24" y="15"/>
                  <a:pt x="29" y="21"/>
                  <a:pt x="35" y="27"/>
                </a:cubicBezTo>
                <a:cubicBezTo>
                  <a:pt x="37" y="28"/>
                  <a:pt x="38" y="30"/>
                  <a:pt x="40" y="31"/>
                </a:cubicBezTo>
                <a:cubicBezTo>
                  <a:pt x="44" y="35"/>
                  <a:pt x="40" y="32"/>
                  <a:pt x="39" y="31"/>
                </a:cubicBezTo>
                <a:cubicBezTo>
                  <a:pt x="35" y="29"/>
                  <a:pt x="32" y="26"/>
                  <a:pt x="29" y="23"/>
                </a:cubicBezTo>
                <a:cubicBezTo>
                  <a:pt x="25" y="19"/>
                  <a:pt x="21" y="14"/>
                  <a:pt x="16" y="10"/>
                </a:cubicBezTo>
                <a:cubicBezTo>
                  <a:pt x="16" y="10"/>
                  <a:pt x="16" y="10"/>
                  <a:pt x="16" y="10"/>
                </a:cubicBezTo>
                <a:cubicBezTo>
                  <a:pt x="17" y="7"/>
                  <a:pt x="18" y="5"/>
                  <a:pt x="19" y="4"/>
                </a:cubicBezTo>
                <a:close/>
                <a:moveTo>
                  <a:pt x="33" y="20"/>
                </a:moveTo>
                <a:cubicBezTo>
                  <a:pt x="31" y="19"/>
                  <a:pt x="29" y="17"/>
                  <a:pt x="27" y="15"/>
                </a:cubicBezTo>
                <a:cubicBezTo>
                  <a:pt x="28" y="16"/>
                  <a:pt x="29" y="17"/>
                  <a:pt x="30" y="18"/>
                </a:cubicBezTo>
                <a:cubicBezTo>
                  <a:pt x="31" y="19"/>
                  <a:pt x="32" y="20"/>
                  <a:pt x="33" y="20"/>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62" name="Freeform 158"/>
          <p:cNvSpPr>
            <a:spLocks noEditPoints="1"/>
          </p:cNvSpPr>
          <p:nvPr/>
        </p:nvSpPr>
        <p:spPr bwMode="auto">
          <a:xfrm>
            <a:off x="7319962" y="4032250"/>
            <a:ext cx="423862" cy="228600"/>
          </a:xfrm>
          <a:custGeom>
            <a:gdLst>
              <a:gd fmla="*/ 72 w 113" name="T0"/>
              <a:gd fmla="*/ 1 h 61" name="T1"/>
              <a:gd fmla="*/ 11 w 113" name="T2"/>
              <a:gd fmla="*/ 59 h 61" name="T3"/>
              <a:gd fmla="*/ 84 w 113" name="T4"/>
              <a:gd fmla="*/ 35 h 61" name="T5"/>
              <a:gd fmla="*/ 83 w 113" name="T6"/>
              <a:gd fmla="*/ 31 h 61" name="T7"/>
              <a:gd fmla="*/ 89 w 113" name="T8"/>
              <a:gd fmla="*/ 23 h 61" name="T9"/>
              <a:gd fmla="*/ 7 w 113" name="T10"/>
              <a:gd fmla="*/ 33 h 61" name="T11"/>
              <a:gd fmla="*/ 16 w 113" name="T12"/>
              <a:gd fmla="*/ 31 h 61" name="T13"/>
              <a:gd fmla="*/ 15 w 113" name="T14"/>
              <a:gd fmla="*/ 42 h 61" name="T15"/>
              <a:gd fmla="*/ 16 w 113" name="T16"/>
              <a:gd fmla="*/ 44 h 61" name="T17"/>
              <a:gd fmla="*/ 26 w 113" name="T18"/>
              <a:gd fmla="*/ 39 h 61" name="T19"/>
              <a:gd fmla="*/ 18 w 113" name="T20"/>
              <a:gd fmla="*/ 50 h 61" name="T21"/>
              <a:gd fmla="*/ 50 w 113" name="T22"/>
              <a:gd fmla="*/ 31 h 61" name="T23"/>
              <a:gd fmla="*/ 59 w 113" name="T24"/>
              <a:gd fmla="*/ 22 h 61" name="T25"/>
              <a:gd fmla="*/ 39 w 113" name="T26"/>
              <a:gd fmla="*/ 41 h 61" name="T27"/>
              <a:gd fmla="*/ 88 w 113" name="T28"/>
              <a:gd fmla="*/ 13 h 61" name="T29"/>
              <a:gd fmla="*/ 77 w 113" name="T30"/>
              <a:gd fmla="*/ 14 h 61" name="T31"/>
              <a:gd fmla="*/ 76 w 113" name="T32"/>
              <a:gd fmla="*/ 7 h 61" name="T33"/>
              <a:gd fmla="*/ 51 w 113" name="T34"/>
              <a:gd fmla="*/ 37 h 61" name="T35"/>
              <a:gd fmla="*/ 75 w 113" name="T36"/>
              <a:gd fmla="*/ 18 h 61" name="T37"/>
              <a:gd fmla="*/ 79 w 113" name="T38"/>
              <a:gd fmla="*/ 19 h 61" name="T39"/>
              <a:gd fmla="*/ 81 w 113" name="T40"/>
              <a:gd fmla="*/ 20 h 61" name="T41"/>
              <a:gd fmla="*/ 79 w 113" name="T42"/>
              <a:gd fmla="*/ 17 h 61" name="T43"/>
              <a:gd fmla="*/ 76 w 113" name="T44"/>
              <a:gd fmla="*/ 15 h 61" name="T45"/>
              <a:gd fmla="*/ 74 w 113" name="T46"/>
              <a:gd fmla="*/ 5 h 61" name="T47"/>
              <a:gd fmla="*/ 14 w 113" name="T48"/>
              <a:gd fmla="*/ 52 h 61" name="T49"/>
              <a:gd fmla="*/ 13 w 113" name="T50"/>
              <a:gd fmla="*/ 46 h 61" name="T51"/>
              <a:gd fmla="*/ 14 w 113" name="T52"/>
              <a:gd fmla="*/ 54 h 61" name="T53"/>
              <a:gd fmla="*/ 36 w 113" name="T54"/>
              <a:gd fmla="*/ 33 h 61" name="T55"/>
              <a:gd fmla="*/ 13 w 113" name="T56"/>
              <a:gd fmla="*/ 45 h 61" name="T57"/>
              <a:gd fmla="*/ 12 w 113" name="T58"/>
              <a:gd fmla="*/ 41 h 61" name="T59"/>
              <a:gd fmla="*/ 17 w 113" name="T60"/>
              <a:gd fmla="*/ 36 h 61" name="T61"/>
              <a:gd fmla="*/ 9 w 113" name="T62"/>
              <a:gd fmla="*/ 35 h 61" name="T63"/>
              <a:gd fmla="*/ 22 w 113" name="T64"/>
              <a:gd fmla="*/ 56 h 61" name="T65"/>
              <a:gd fmla="*/ 67 w 113" name="T66"/>
              <a:gd fmla="*/ 23 h 61" name="T67"/>
              <a:gd fmla="*/ 78 w 113" name="T68"/>
              <a:gd fmla="*/ 19 h 61" name="T69"/>
              <a:gd fmla="*/ 52 w 113" name="T70"/>
              <a:gd fmla="*/ 44 h 61" name="T71"/>
              <a:gd fmla="*/ 53 w 113" name="T72"/>
              <a:gd fmla="*/ 48 h 61" name="T73"/>
              <a:gd fmla="*/ 93 w 113" name="T74"/>
              <a:gd fmla="*/ 15 h 61" name="T75"/>
              <a:gd fmla="*/ 46 w 113" name="T76"/>
              <a:gd fmla="*/ 50 h 61" name="T77"/>
              <a:gd fmla="*/ 70 w 113" name="T78"/>
              <a:gd fmla="*/ 43 h 61" name="T79"/>
              <a:gd fmla="*/ 85 w 113" name="T80"/>
              <a:gd fmla="*/ 27 h 61" name="T81"/>
              <a:gd fmla="*/ 77 w 113" name="T82"/>
              <a:gd fmla="*/ 39 h 61" name="T83"/>
              <a:gd fmla="*/ 99 w 113" name="T84"/>
              <a:gd fmla="*/ 21 h 61" name="T85"/>
              <a:gd fmla="*/ 48 w 113" name="T86"/>
              <a:gd fmla="*/ 50 h 61" name="T87"/>
              <a:gd fmla="*/ 80 w 113" name="T88"/>
              <a:gd fmla="*/ 31 h 61" name="T89"/>
              <a:gd fmla="*/ 84 w 113" name="T90"/>
              <a:gd fmla="*/ 50 h 61" name="T91"/>
              <a:gd fmla="*/ 100 w 113" name="T92"/>
              <a:gd fmla="*/ 31 h 61" name="T93"/>
              <a:gd fmla="*/ 83 w 113" name="T94"/>
              <a:gd fmla="*/ 45 h 61" name="T95"/>
              <a:gd fmla="*/ 100 w 113" name="T96"/>
              <a:gd fmla="*/ 26 h 61" name="T97"/>
              <a:gd fmla="*/ 100 w 113" name="T98"/>
              <a:gd fmla="*/ 36 h 61" name="T99"/>
              <a:gd fmla="*/ 93 w 113" name="T100"/>
              <a:gd fmla="*/ 42 h 61" name="T101"/>
              <a:gd fmla="*/ 108 w 113" name="T102"/>
              <a:gd fmla="*/ 25 h 61" name="T103"/>
              <a:gd fmla="*/ 105 w 113" name="T104"/>
              <a:gd fmla="*/ 25 h 61" name="T105"/>
              <a:gd fmla="*/ 82 w 113" name="T106"/>
              <a:gd fmla="*/ 43 h 61" name="T107"/>
              <a:gd fmla="*/ 80 w 113" name="T108"/>
              <a:gd fmla="*/ 41 h 61" name="T109"/>
              <a:gd fmla="*/ 94 w 113" name="T110"/>
              <a:gd fmla="*/ 34 h 6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61" w="113">
                <a:moveTo>
                  <a:pt x="84" y="59"/>
                </a:moveTo>
                <a:cubicBezTo>
                  <a:pt x="85" y="59"/>
                  <a:pt x="85" y="59"/>
                  <a:pt x="86" y="59"/>
                </a:cubicBezTo>
                <a:cubicBezTo>
                  <a:pt x="94" y="47"/>
                  <a:pt x="104" y="36"/>
                  <a:pt x="112" y="24"/>
                </a:cubicBezTo>
                <a:cubicBezTo>
                  <a:pt x="113" y="24"/>
                  <a:pt x="113" y="23"/>
                  <a:pt x="113" y="23"/>
                </a:cubicBezTo>
                <a:cubicBezTo>
                  <a:pt x="112" y="23"/>
                  <a:pt x="112" y="23"/>
                  <a:pt x="112" y="22"/>
                </a:cubicBezTo>
                <a:cubicBezTo>
                  <a:pt x="106" y="18"/>
                  <a:pt x="98" y="14"/>
                  <a:pt x="91" y="10"/>
                </a:cubicBezTo>
                <a:cubicBezTo>
                  <a:pt x="85" y="7"/>
                  <a:pt x="79" y="4"/>
                  <a:pt x="72" y="1"/>
                </a:cubicBezTo>
                <a:cubicBezTo>
                  <a:pt x="72" y="0"/>
                  <a:pt x="71" y="1"/>
                  <a:pt x="71" y="1"/>
                </a:cubicBezTo>
                <a:cubicBezTo>
                  <a:pt x="70" y="1"/>
                  <a:pt x="69" y="2"/>
                  <a:pt x="70" y="3"/>
                </a:cubicBezTo>
                <a:cubicBezTo>
                  <a:pt x="71" y="7"/>
                  <a:pt x="71" y="12"/>
                  <a:pt x="72" y="17"/>
                </a:cubicBezTo>
                <a:cubicBezTo>
                  <a:pt x="49" y="21"/>
                  <a:pt x="26" y="28"/>
                  <a:pt x="2" y="28"/>
                </a:cubicBezTo>
                <a:cubicBezTo>
                  <a:pt x="1" y="28"/>
                  <a:pt x="0" y="29"/>
                  <a:pt x="0" y="30"/>
                </a:cubicBezTo>
                <a:cubicBezTo>
                  <a:pt x="0" y="30"/>
                  <a:pt x="1" y="31"/>
                  <a:pt x="1" y="31"/>
                </a:cubicBezTo>
                <a:cubicBezTo>
                  <a:pt x="9" y="37"/>
                  <a:pt x="12" y="49"/>
                  <a:pt x="11" y="59"/>
                </a:cubicBezTo>
                <a:cubicBezTo>
                  <a:pt x="11" y="59"/>
                  <a:pt x="11" y="60"/>
                  <a:pt x="12" y="60"/>
                </a:cubicBezTo>
                <a:cubicBezTo>
                  <a:pt x="12" y="60"/>
                  <a:pt x="13" y="61"/>
                  <a:pt x="13" y="61"/>
                </a:cubicBezTo>
                <a:cubicBezTo>
                  <a:pt x="35" y="57"/>
                  <a:pt x="57" y="50"/>
                  <a:pt x="80" y="46"/>
                </a:cubicBezTo>
                <a:cubicBezTo>
                  <a:pt x="81" y="50"/>
                  <a:pt x="81" y="54"/>
                  <a:pt x="82" y="58"/>
                </a:cubicBezTo>
                <a:cubicBezTo>
                  <a:pt x="82" y="59"/>
                  <a:pt x="83" y="60"/>
                  <a:pt x="84" y="59"/>
                </a:cubicBezTo>
                <a:close/>
                <a:moveTo>
                  <a:pt x="73" y="44"/>
                </a:moveTo>
                <a:cubicBezTo>
                  <a:pt x="77" y="42"/>
                  <a:pt x="81" y="38"/>
                  <a:pt x="84" y="35"/>
                </a:cubicBezTo>
                <a:cubicBezTo>
                  <a:pt x="84" y="35"/>
                  <a:pt x="84" y="35"/>
                  <a:pt x="85" y="35"/>
                </a:cubicBezTo>
                <a:cubicBezTo>
                  <a:pt x="82" y="38"/>
                  <a:pt x="79" y="41"/>
                  <a:pt x="77" y="44"/>
                </a:cubicBezTo>
                <a:cubicBezTo>
                  <a:pt x="75" y="44"/>
                  <a:pt x="74" y="44"/>
                  <a:pt x="73" y="44"/>
                </a:cubicBezTo>
                <a:close/>
                <a:moveTo>
                  <a:pt x="62" y="46"/>
                </a:moveTo>
                <a:cubicBezTo>
                  <a:pt x="67" y="43"/>
                  <a:pt x="72" y="39"/>
                  <a:pt x="76" y="35"/>
                </a:cubicBezTo>
                <a:cubicBezTo>
                  <a:pt x="81" y="31"/>
                  <a:pt x="86" y="28"/>
                  <a:pt x="91" y="24"/>
                </a:cubicBezTo>
                <a:cubicBezTo>
                  <a:pt x="88" y="26"/>
                  <a:pt x="85" y="29"/>
                  <a:pt x="83" y="31"/>
                </a:cubicBezTo>
                <a:cubicBezTo>
                  <a:pt x="77" y="36"/>
                  <a:pt x="71" y="41"/>
                  <a:pt x="66" y="46"/>
                </a:cubicBezTo>
                <a:cubicBezTo>
                  <a:pt x="66" y="46"/>
                  <a:pt x="66" y="46"/>
                  <a:pt x="66" y="46"/>
                </a:cubicBezTo>
                <a:cubicBezTo>
                  <a:pt x="65" y="46"/>
                  <a:pt x="64" y="46"/>
                  <a:pt x="62" y="46"/>
                </a:cubicBezTo>
                <a:close/>
                <a:moveTo>
                  <a:pt x="53" y="49"/>
                </a:moveTo>
                <a:cubicBezTo>
                  <a:pt x="67" y="40"/>
                  <a:pt x="79" y="29"/>
                  <a:pt x="92" y="20"/>
                </a:cubicBezTo>
                <a:cubicBezTo>
                  <a:pt x="93" y="19"/>
                  <a:pt x="97" y="15"/>
                  <a:pt x="94" y="18"/>
                </a:cubicBezTo>
                <a:cubicBezTo>
                  <a:pt x="92" y="20"/>
                  <a:pt x="91" y="22"/>
                  <a:pt x="89" y="23"/>
                </a:cubicBezTo>
                <a:cubicBezTo>
                  <a:pt x="86" y="26"/>
                  <a:pt x="82" y="29"/>
                  <a:pt x="79" y="31"/>
                </a:cubicBezTo>
                <a:cubicBezTo>
                  <a:pt x="72" y="36"/>
                  <a:pt x="67" y="42"/>
                  <a:pt x="60" y="47"/>
                </a:cubicBezTo>
                <a:cubicBezTo>
                  <a:pt x="58" y="48"/>
                  <a:pt x="56" y="48"/>
                  <a:pt x="53" y="49"/>
                </a:cubicBezTo>
                <a:close/>
                <a:moveTo>
                  <a:pt x="5" y="31"/>
                </a:moveTo>
                <a:cubicBezTo>
                  <a:pt x="7" y="31"/>
                  <a:pt x="8" y="31"/>
                  <a:pt x="9" y="31"/>
                </a:cubicBezTo>
                <a:cubicBezTo>
                  <a:pt x="8" y="31"/>
                  <a:pt x="8" y="32"/>
                  <a:pt x="7" y="32"/>
                </a:cubicBezTo>
                <a:cubicBezTo>
                  <a:pt x="6" y="32"/>
                  <a:pt x="7" y="33"/>
                  <a:pt x="7" y="33"/>
                </a:cubicBezTo>
                <a:cubicBezTo>
                  <a:pt x="7" y="32"/>
                  <a:pt x="11" y="30"/>
                  <a:pt x="10" y="32"/>
                </a:cubicBezTo>
                <a:cubicBezTo>
                  <a:pt x="9" y="33"/>
                  <a:pt x="9" y="33"/>
                  <a:pt x="8" y="34"/>
                </a:cubicBezTo>
                <a:cubicBezTo>
                  <a:pt x="7" y="33"/>
                  <a:pt x="6" y="32"/>
                  <a:pt x="5" y="31"/>
                </a:cubicBezTo>
                <a:close/>
                <a:moveTo>
                  <a:pt x="21" y="29"/>
                </a:moveTo>
                <a:cubicBezTo>
                  <a:pt x="19" y="31"/>
                  <a:pt x="17" y="33"/>
                  <a:pt x="15" y="35"/>
                </a:cubicBezTo>
                <a:cubicBezTo>
                  <a:pt x="15" y="35"/>
                  <a:pt x="11" y="38"/>
                  <a:pt x="11" y="37"/>
                </a:cubicBezTo>
                <a:cubicBezTo>
                  <a:pt x="13" y="35"/>
                  <a:pt x="15" y="33"/>
                  <a:pt x="16" y="31"/>
                </a:cubicBezTo>
                <a:cubicBezTo>
                  <a:pt x="16" y="31"/>
                  <a:pt x="16" y="30"/>
                  <a:pt x="15" y="30"/>
                </a:cubicBezTo>
                <a:cubicBezTo>
                  <a:pt x="13" y="31"/>
                  <a:pt x="11" y="33"/>
                  <a:pt x="9" y="34"/>
                </a:cubicBezTo>
                <a:cubicBezTo>
                  <a:pt x="8" y="35"/>
                  <a:pt x="10" y="33"/>
                  <a:pt x="10" y="32"/>
                </a:cubicBezTo>
                <a:cubicBezTo>
                  <a:pt x="11" y="32"/>
                  <a:pt x="11" y="31"/>
                  <a:pt x="11" y="31"/>
                </a:cubicBezTo>
                <a:cubicBezTo>
                  <a:pt x="15" y="30"/>
                  <a:pt x="18" y="30"/>
                  <a:pt x="21" y="29"/>
                </a:cubicBezTo>
                <a:close/>
                <a:moveTo>
                  <a:pt x="31" y="28"/>
                </a:moveTo>
                <a:cubicBezTo>
                  <a:pt x="25" y="32"/>
                  <a:pt x="21" y="38"/>
                  <a:pt x="15" y="42"/>
                </a:cubicBezTo>
                <a:cubicBezTo>
                  <a:pt x="11" y="44"/>
                  <a:pt x="15" y="41"/>
                  <a:pt x="16" y="40"/>
                </a:cubicBezTo>
                <a:cubicBezTo>
                  <a:pt x="18" y="38"/>
                  <a:pt x="20" y="37"/>
                  <a:pt x="22" y="36"/>
                </a:cubicBezTo>
                <a:cubicBezTo>
                  <a:pt x="25" y="33"/>
                  <a:pt x="27" y="31"/>
                  <a:pt x="30" y="28"/>
                </a:cubicBezTo>
                <a:cubicBezTo>
                  <a:pt x="30" y="28"/>
                  <a:pt x="31" y="28"/>
                  <a:pt x="31" y="28"/>
                </a:cubicBezTo>
                <a:close/>
                <a:moveTo>
                  <a:pt x="39" y="26"/>
                </a:moveTo>
                <a:cubicBezTo>
                  <a:pt x="30" y="31"/>
                  <a:pt x="24" y="39"/>
                  <a:pt x="16" y="44"/>
                </a:cubicBezTo>
                <a:cubicBezTo>
                  <a:pt x="12" y="46"/>
                  <a:pt x="13" y="46"/>
                  <a:pt x="16" y="44"/>
                </a:cubicBezTo>
                <a:cubicBezTo>
                  <a:pt x="18" y="42"/>
                  <a:pt x="21" y="40"/>
                  <a:pt x="24" y="38"/>
                </a:cubicBezTo>
                <a:cubicBezTo>
                  <a:pt x="28" y="35"/>
                  <a:pt x="31" y="31"/>
                  <a:pt x="35" y="27"/>
                </a:cubicBezTo>
                <a:cubicBezTo>
                  <a:pt x="36" y="27"/>
                  <a:pt x="37" y="27"/>
                  <a:pt x="39" y="26"/>
                </a:cubicBezTo>
                <a:close/>
                <a:moveTo>
                  <a:pt x="44" y="25"/>
                </a:moveTo>
                <a:cubicBezTo>
                  <a:pt x="34" y="32"/>
                  <a:pt x="27" y="41"/>
                  <a:pt x="16" y="48"/>
                </a:cubicBezTo>
                <a:cubicBezTo>
                  <a:pt x="12" y="51"/>
                  <a:pt x="16" y="48"/>
                  <a:pt x="18" y="46"/>
                </a:cubicBezTo>
                <a:cubicBezTo>
                  <a:pt x="20" y="43"/>
                  <a:pt x="23" y="41"/>
                  <a:pt x="26" y="39"/>
                </a:cubicBezTo>
                <a:cubicBezTo>
                  <a:pt x="31" y="35"/>
                  <a:pt x="36" y="30"/>
                  <a:pt x="41" y="26"/>
                </a:cubicBezTo>
                <a:cubicBezTo>
                  <a:pt x="41" y="26"/>
                  <a:pt x="41" y="26"/>
                  <a:pt x="41" y="26"/>
                </a:cubicBezTo>
                <a:cubicBezTo>
                  <a:pt x="42" y="26"/>
                  <a:pt x="43" y="26"/>
                  <a:pt x="44" y="25"/>
                </a:cubicBezTo>
                <a:close/>
                <a:moveTo>
                  <a:pt x="51" y="24"/>
                </a:moveTo>
                <a:cubicBezTo>
                  <a:pt x="46" y="27"/>
                  <a:pt x="42" y="32"/>
                  <a:pt x="37" y="36"/>
                </a:cubicBezTo>
                <a:cubicBezTo>
                  <a:pt x="34" y="38"/>
                  <a:pt x="31" y="40"/>
                  <a:pt x="27" y="42"/>
                </a:cubicBezTo>
                <a:cubicBezTo>
                  <a:pt x="24" y="45"/>
                  <a:pt x="21" y="48"/>
                  <a:pt x="18" y="50"/>
                </a:cubicBezTo>
                <a:cubicBezTo>
                  <a:pt x="17" y="51"/>
                  <a:pt x="15" y="52"/>
                  <a:pt x="15" y="53"/>
                </a:cubicBezTo>
                <a:cubicBezTo>
                  <a:pt x="16" y="51"/>
                  <a:pt x="18" y="49"/>
                  <a:pt x="20" y="48"/>
                </a:cubicBezTo>
                <a:cubicBezTo>
                  <a:pt x="22" y="45"/>
                  <a:pt x="26" y="42"/>
                  <a:pt x="29" y="39"/>
                </a:cubicBezTo>
                <a:cubicBezTo>
                  <a:pt x="35" y="35"/>
                  <a:pt x="41" y="30"/>
                  <a:pt x="46" y="25"/>
                </a:cubicBezTo>
                <a:cubicBezTo>
                  <a:pt x="48" y="25"/>
                  <a:pt x="50" y="24"/>
                  <a:pt x="51" y="24"/>
                </a:cubicBezTo>
                <a:close/>
                <a:moveTo>
                  <a:pt x="59" y="22"/>
                </a:moveTo>
                <a:cubicBezTo>
                  <a:pt x="56" y="25"/>
                  <a:pt x="53" y="28"/>
                  <a:pt x="50" y="31"/>
                </a:cubicBezTo>
                <a:cubicBezTo>
                  <a:pt x="47" y="33"/>
                  <a:pt x="44" y="35"/>
                  <a:pt x="42" y="36"/>
                </a:cubicBezTo>
                <a:cubicBezTo>
                  <a:pt x="34" y="42"/>
                  <a:pt x="27" y="48"/>
                  <a:pt x="20" y="53"/>
                </a:cubicBezTo>
                <a:cubicBezTo>
                  <a:pt x="19" y="54"/>
                  <a:pt x="18" y="55"/>
                  <a:pt x="18" y="55"/>
                </a:cubicBezTo>
                <a:cubicBezTo>
                  <a:pt x="19" y="54"/>
                  <a:pt x="20" y="53"/>
                  <a:pt x="21" y="52"/>
                </a:cubicBezTo>
                <a:cubicBezTo>
                  <a:pt x="25" y="49"/>
                  <a:pt x="28" y="45"/>
                  <a:pt x="32" y="42"/>
                </a:cubicBezTo>
                <a:cubicBezTo>
                  <a:pt x="39" y="35"/>
                  <a:pt x="46" y="29"/>
                  <a:pt x="54" y="23"/>
                </a:cubicBezTo>
                <a:cubicBezTo>
                  <a:pt x="56" y="23"/>
                  <a:pt x="58" y="23"/>
                  <a:pt x="59" y="22"/>
                </a:cubicBezTo>
                <a:close/>
                <a:moveTo>
                  <a:pt x="69" y="20"/>
                </a:moveTo>
                <a:cubicBezTo>
                  <a:pt x="64" y="24"/>
                  <a:pt x="59" y="29"/>
                  <a:pt x="54" y="33"/>
                </a:cubicBezTo>
                <a:cubicBezTo>
                  <a:pt x="50" y="35"/>
                  <a:pt x="46" y="38"/>
                  <a:pt x="43" y="40"/>
                </a:cubicBezTo>
                <a:cubicBezTo>
                  <a:pt x="39" y="43"/>
                  <a:pt x="35" y="47"/>
                  <a:pt x="31" y="50"/>
                </a:cubicBezTo>
                <a:cubicBezTo>
                  <a:pt x="29" y="52"/>
                  <a:pt x="26" y="53"/>
                  <a:pt x="24" y="54"/>
                </a:cubicBezTo>
                <a:cubicBezTo>
                  <a:pt x="25" y="54"/>
                  <a:pt x="27" y="53"/>
                  <a:pt x="28" y="51"/>
                </a:cubicBezTo>
                <a:cubicBezTo>
                  <a:pt x="32" y="48"/>
                  <a:pt x="35" y="44"/>
                  <a:pt x="39" y="41"/>
                </a:cubicBezTo>
                <a:cubicBezTo>
                  <a:pt x="42" y="38"/>
                  <a:pt x="45" y="36"/>
                  <a:pt x="48" y="33"/>
                </a:cubicBezTo>
                <a:cubicBezTo>
                  <a:pt x="49" y="32"/>
                  <a:pt x="49" y="32"/>
                  <a:pt x="49" y="32"/>
                </a:cubicBezTo>
                <a:cubicBezTo>
                  <a:pt x="53" y="29"/>
                  <a:pt x="57" y="25"/>
                  <a:pt x="61" y="22"/>
                </a:cubicBezTo>
                <a:cubicBezTo>
                  <a:pt x="64" y="21"/>
                  <a:pt x="67" y="21"/>
                  <a:pt x="69" y="20"/>
                </a:cubicBezTo>
                <a:close/>
                <a:moveTo>
                  <a:pt x="90" y="13"/>
                </a:moveTo>
                <a:cubicBezTo>
                  <a:pt x="89" y="13"/>
                  <a:pt x="88" y="14"/>
                  <a:pt x="87" y="14"/>
                </a:cubicBezTo>
                <a:cubicBezTo>
                  <a:pt x="88" y="14"/>
                  <a:pt x="88" y="13"/>
                  <a:pt x="88" y="13"/>
                </a:cubicBezTo>
                <a:cubicBezTo>
                  <a:pt x="89" y="13"/>
                  <a:pt x="88" y="12"/>
                  <a:pt x="88" y="12"/>
                </a:cubicBezTo>
                <a:cubicBezTo>
                  <a:pt x="85" y="13"/>
                  <a:pt x="83" y="14"/>
                  <a:pt x="80" y="16"/>
                </a:cubicBezTo>
                <a:cubicBezTo>
                  <a:pt x="80" y="16"/>
                  <a:pt x="75" y="19"/>
                  <a:pt x="77" y="17"/>
                </a:cubicBezTo>
                <a:cubicBezTo>
                  <a:pt x="79" y="15"/>
                  <a:pt x="81" y="14"/>
                  <a:pt x="82" y="13"/>
                </a:cubicBezTo>
                <a:cubicBezTo>
                  <a:pt x="83" y="13"/>
                  <a:pt x="83" y="12"/>
                  <a:pt x="82" y="12"/>
                </a:cubicBezTo>
                <a:cubicBezTo>
                  <a:pt x="80" y="13"/>
                  <a:pt x="79" y="14"/>
                  <a:pt x="77" y="15"/>
                </a:cubicBezTo>
                <a:cubicBezTo>
                  <a:pt x="74" y="18"/>
                  <a:pt x="77" y="14"/>
                  <a:pt x="77" y="14"/>
                </a:cubicBezTo>
                <a:cubicBezTo>
                  <a:pt x="78" y="13"/>
                  <a:pt x="80" y="12"/>
                  <a:pt x="81" y="11"/>
                </a:cubicBezTo>
                <a:cubicBezTo>
                  <a:pt x="81" y="11"/>
                  <a:pt x="81" y="10"/>
                  <a:pt x="80" y="11"/>
                </a:cubicBezTo>
                <a:cubicBezTo>
                  <a:pt x="79" y="12"/>
                  <a:pt x="76" y="13"/>
                  <a:pt x="75" y="14"/>
                </a:cubicBezTo>
                <a:cubicBezTo>
                  <a:pt x="76" y="13"/>
                  <a:pt x="77" y="11"/>
                  <a:pt x="78" y="10"/>
                </a:cubicBezTo>
                <a:cubicBezTo>
                  <a:pt x="78" y="9"/>
                  <a:pt x="78" y="9"/>
                  <a:pt x="78" y="9"/>
                </a:cubicBezTo>
                <a:cubicBezTo>
                  <a:pt x="75" y="12"/>
                  <a:pt x="76" y="8"/>
                  <a:pt x="77" y="7"/>
                </a:cubicBezTo>
                <a:cubicBezTo>
                  <a:pt x="77" y="7"/>
                  <a:pt x="76" y="6"/>
                  <a:pt x="76" y="7"/>
                </a:cubicBezTo>
                <a:cubicBezTo>
                  <a:pt x="74" y="8"/>
                  <a:pt x="74" y="7"/>
                  <a:pt x="74" y="5"/>
                </a:cubicBezTo>
                <a:cubicBezTo>
                  <a:pt x="80" y="8"/>
                  <a:pt x="85" y="10"/>
                  <a:pt x="90" y="13"/>
                </a:cubicBezTo>
                <a:close/>
                <a:moveTo>
                  <a:pt x="79" y="17"/>
                </a:moveTo>
                <a:cubicBezTo>
                  <a:pt x="64" y="27"/>
                  <a:pt x="52" y="39"/>
                  <a:pt x="38" y="49"/>
                </a:cubicBezTo>
                <a:cubicBezTo>
                  <a:pt x="38" y="50"/>
                  <a:pt x="32" y="54"/>
                  <a:pt x="36" y="51"/>
                </a:cubicBezTo>
                <a:cubicBezTo>
                  <a:pt x="37" y="49"/>
                  <a:pt x="39" y="48"/>
                  <a:pt x="41" y="46"/>
                </a:cubicBezTo>
                <a:cubicBezTo>
                  <a:pt x="44" y="43"/>
                  <a:pt x="48" y="40"/>
                  <a:pt x="51" y="37"/>
                </a:cubicBezTo>
                <a:cubicBezTo>
                  <a:pt x="58" y="31"/>
                  <a:pt x="65" y="25"/>
                  <a:pt x="72" y="20"/>
                </a:cubicBezTo>
                <a:cubicBezTo>
                  <a:pt x="72" y="20"/>
                  <a:pt x="73" y="20"/>
                  <a:pt x="74" y="19"/>
                </a:cubicBezTo>
                <a:cubicBezTo>
                  <a:pt x="74" y="19"/>
                  <a:pt x="74" y="19"/>
                  <a:pt x="75" y="19"/>
                </a:cubicBezTo>
                <a:cubicBezTo>
                  <a:pt x="75" y="18"/>
                  <a:pt x="75" y="18"/>
                  <a:pt x="75" y="18"/>
                </a:cubicBezTo>
                <a:cubicBezTo>
                  <a:pt x="75" y="18"/>
                  <a:pt x="75" y="18"/>
                  <a:pt x="75" y="18"/>
                </a:cubicBezTo>
                <a:cubicBezTo>
                  <a:pt x="75" y="18"/>
                  <a:pt x="76" y="17"/>
                  <a:pt x="76" y="17"/>
                </a:cubicBezTo>
                <a:cubicBezTo>
                  <a:pt x="76" y="17"/>
                  <a:pt x="75" y="18"/>
                  <a:pt x="75" y="18"/>
                </a:cubicBezTo>
                <a:cubicBezTo>
                  <a:pt x="75" y="18"/>
                  <a:pt x="75" y="19"/>
                  <a:pt x="76" y="19"/>
                </a:cubicBezTo>
                <a:cubicBezTo>
                  <a:pt x="77" y="18"/>
                  <a:pt x="79" y="17"/>
                  <a:pt x="80" y="16"/>
                </a:cubicBezTo>
                <a:cubicBezTo>
                  <a:pt x="81" y="16"/>
                  <a:pt x="82" y="15"/>
                  <a:pt x="83" y="15"/>
                </a:cubicBezTo>
                <a:cubicBezTo>
                  <a:pt x="84" y="14"/>
                  <a:pt x="87" y="13"/>
                  <a:pt x="87" y="13"/>
                </a:cubicBezTo>
                <a:cubicBezTo>
                  <a:pt x="86" y="14"/>
                  <a:pt x="85" y="15"/>
                  <a:pt x="84" y="16"/>
                </a:cubicBezTo>
                <a:cubicBezTo>
                  <a:pt x="83" y="16"/>
                  <a:pt x="83" y="16"/>
                  <a:pt x="83" y="17"/>
                </a:cubicBezTo>
                <a:cubicBezTo>
                  <a:pt x="82" y="17"/>
                  <a:pt x="80" y="18"/>
                  <a:pt x="79" y="19"/>
                </a:cubicBezTo>
                <a:cubicBezTo>
                  <a:pt x="78" y="19"/>
                  <a:pt x="77" y="20"/>
                  <a:pt x="78" y="20"/>
                </a:cubicBezTo>
                <a:cubicBezTo>
                  <a:pt x="77" y="20"/>
                  <a:pt x="77" y="20"/>
                  <a:pt x="77" y="21"/>
                </a:cubicBezTo>
                <a:cubicBezTo>
                  <a:pt x="76" y="21"/>
                  <a:pt x="77" y="22"/>
                  <a:pt x="77" y="21"/>
                </a:cubicBezTo>
                <a:cubicBezTo>
                  <a:pt x="80" y="19"/>
                  <a:pt x="83" y="17"/>
                  <a:pt x="87" y="15"/>
                </a:cubicBezTo>
                <a:cubicBezTo>
                  <a:pt x="88" y="15"/>
                  <a:pt x="89" y="14"/>
                  <a:pt x="90" y="14"/>
                </a:cubicBezTo>
                <a:cubicBezTo>
                  <a:pt x="89" y="14"/>
                  <a:pt x="87" y="16"/>
                  <a:pt x="86" y="17"/>
                </a:cubicBezTo>
                <a:cubicBezTo>
                  <a:pt x="84" y="18"/>
                  <a:pt x="83" y="19"/>
                  <a:pt x="81" y="20"/>
                </a:cubicBezTo>
                <a:cubicBezTo>
                  <a:pt x="77" y="23"/>
                  <a:pt x="73" y="27"/>
                  <a:pt x="69" y="31"/>
                </a:cubicBezTo>
                <a:cubicBezTo>
                  <a:pt x="65" y="34"/>
                  <a:pt x="60" y="38"/>
                  <a:pt x="55" y="41"/>
                </a:cubicBezTo>
                <a:cubicBezTo>
                  <a:pt x="51" y="44"/>
                  <a:pt x="47" y="48"/>
                  <a:pt x="42" y="50"/>
                </a:cubicBezTo>
                <a:cubicBezTo>
                  <a:pt x="38" y="52"/>
                  <a:pt x="44" y="48"/>
                  <a:pt x="45" y="47"/>
                </a:cubicBezTo>
                <a:cubicBezTo>
                  <a:pt x="47" y="45"/>
                  <a:pt x="50" y="43"/>
                  <a:pt x="52" y="41"/>
                </a:cubicBezTo>
                <a:cubicBezTo>
                  <a:pt x="61" y="33"/>
                  <a:pt x="71" y="26"/>
                  <a:pt x="79" y="18"/>
                </a:cubicBezTo>
                <a:cubicBezTo>
                  <a:pt x="80" y="18"/>
                  <a:pt x="79" y="17"/>
                  <a:pt x="79" y="17"/>
                </a:cubicBezTo>
                <a:close/>
                <a:moveTo>
                  <a:pt x="74" y="8"/>
                </a:moveTo>
                <a:cubicBezTo>
                  <a:pt x="74" y="8"/>
                  <a:pt x="74" y="8"/>
                  <a:pt x="74" y="8"/>
                </a:cubicBezTo>
                <a:cubicBezTo>
                  <a:pt x="75" y="8"/>
                  <a:pt x="75" y="8"/>
                  <a:pt x="76" y="8"/>
                </a:cubicBezTo>
                <a:cubicBezTo>
                  <a:pt x="75" y="8"/>
                  <a:pt x="75" y="9"/>
                  <a:pt x="74" y="10"/>
                </a:cubicBezTo>
                <a:cubicBezTo>
                  <a:pt x="74" y="10"/>
                  <a:pt x="74" y="9"/>
                  <a:pt x="74" y="8"/>
                </a:cubicBezTo>
                <a:close/>
                <a:moveTo>
                  <a:pt x="75" y="15"/>
                </a:moveTo>
                <a:cubicBezTo>
                  <a:pt x="75" y="15"/>
                  <a:pt x="75" y="15"/>
                  <a:pt x="76" y="15"/>
                </a:cubicBezTo>
                <a:cubicBezTo>
                  <a:pt x="75" y="15"/>
                  <a:pt x="75" y="16"/>
                  <a:pt x="75" y="17"/>
                </a:cubicBezTo>
                <a:cubicBezTo>
                  <a:pt x="75" y="16"/>
                  <a:pt x="75" y="16"/>
                  <a:pt x="75" y="15"/>
                </a:cubicBezTo>
                <a:close/>
                <a:moveTo>
                  <a:pt x="74" y="12"/>
                </a:moveTo>
                <a:cubicBezTo>
                  <a:pt x="75" y="12"/>
                  <a:pt x="76" y="12"/>
                  <a:pt x="77" y="11"/>
                </a:cubicBezTo>
                <a:cubicBezTo>
                  <a:pt x="76" y="11"/>
                  <a:pt x="75" y="13"/>
                  <a:pt x="74" y="14"/>
                </a:cubicBezTo>
                <a:cubicBezTo>
                  <a:pt x="74" y="14"/>
                  <a:pt x="74" y="13"/>
                  <a:pt x="74" y="12"/>
                </a:cubicBezTo>
                <a:close/>
                <a:moveTo>
                  <a:pt x="74" y="5"/>
                </a:moveTo>
                <a:cubicBezTo>
                  <a:pt x="74" y="5"/>
                  <a:pt x="74" y="5"/>
                  <a:pt x="74" y="6"/>
                </a:cubicBezTo>
                <a:cubicBezTo>
                  <a:pt x="73" y="5"/>
                  <a:pt x="73" y="5"/>
                  <a:pt x="73" y="5"/>
                </a:cubicBezTo>
                <a:cubicBezTo>
                  <a:pt x="73" y="5"/>
                  <a:pt x="74" y="5"/>
                  <a:pt x="74" y="5"/>
                </a:cubicBezTo>
                <a:cubicBezTo>
                  <a:pt x="74" y="5"/>
                  <a:pt x="74" y="5"/>
                  <a:pt x="74" y="5"/>
                </a:cubicBezTo>
                <a:close/>
                <a:moveTo>
                  <a:pt x="14" y="50"/>
                </a:moveTo>
                <a:cubicBezTo>
                  <a:pt x="16" y="49"/>
                  <a:pt x="18" y="48"/>
                  <a:pt x="20" y="46"/>
                </a:cubicBezTo>
                <a:cubicBezTo>
                  <a:pt x="18" y="48"/>
                  <a:pt x="16" y="50"/>
                  <a:pt x="14" y="52"/>
                </a:cubicBezTo>
                <a:cubicBezTo>
                  <a:pt x="14" y="52"/>
                  <a:pt x="14" y="51"/>
                  <a:pt x="14" y="50"/>
                </a:cubicBezTo>
                <a:close/>
                <a:moveTo>
                  <a:pt x="13" y="46"/>
                </a:moveTo>
                <a:cubicBezTo>
                  <a:pt x="22" y="42"/>
                  <a:pt x="29" y="34"/>
                  <a:pt x="37" y="28"/>
                </a:cubicBezTo>
                <a:cubicBezTo>
                  <a:pt x="37" y="29"/>
                  <a:pt x="36" y="29"/>
                  <a:pt x="36" y="30"/>
                </a:cubicBezTo>
                <a:cubicBezTo>
                  <a:pt x="33" y="32"/>
                  <a:pt x="31" y="34"/>
                  <a:pt x="28" y="37"/>
                </a:cubicBezTo>
                <a:cubicBezTo>
                  <a:pt x="23" y="41"/>
                  <a:pt x="18" y="44"/>
                  <a:pt x="14" y="49"/>
                </a:cubicBezTo>
                <a:cubicBezTo>
                  <a:pt x="14" y="48"/>
                  <a:pt x="14" y="47"/>
                  <a:pt x="13" y="46"/>
                </a:cubicBezTo>
                <a:close/>
                <a:moveTo>
                  <a:pt x="11" y="39"/>
                </a:moveTo>
                <a:cubicBezTo>
                  <a:pt x="14" y="37"/>
                  <a:pt x="17" y="34"/>
                  <a:pt x="20" y="32"/>
                </a:cubicBezTo>
                <a:cubicBezTo>
                  <a:pt x="20" y="31"/>
                  <a:pt x="21" y="31"/>
                  <a:pt x="21" y="30"/>
                </a:cubicBezTo>
                <a:cubicBezTo>
                  <a:pt x="20" y="31"/>
                  <a:pt x="19" y="33"/>
                  <a:pt x="17" y="34"/>
                </a:cubicBezTo>
                <a:cubicBezTo>
                  <a:pt x="16" y="37"/>
                  <a:pt x="14" y="39"/>
                  <a:pt x="11" y="40"/>
                </a:cubicBezTo>
                <a:cubicBezTo>
                  <a:pt x="11" y="40"/>
                  <a:pt x="11" y="39"/>
                  <a:pt x="11" y="39"/>
                </a:cubicBezTo>
                <a:close/>
                <a:moveTo>
                  <a:pt x="14" y="54"/>
                </a:moveTo>
                <a:cubicBezTo>
                  <a:pt x="17" y="53"/>
                  <a:pt x="19" y="51"/>
                  <a:pt x="21" y="49"/>
                </a:cubicBezTo>
                <a:cubicBezTo>
                  <a:pt x="24" y="46"/>
                  <a:pt x="27" y="44"/>
                  <a:pt x="31" y="41"/>
                </a:cubicBezTo>
                <a:cubicBezTo>
                  <a:pt x="35" y="38"/>
                  <a:pt x="40" y="34"/>
                  <a:pt x="44" y="30"/>
                </a:cubicBezTo>
                <a:cubicBezTo>
                  <a:pt x="41" y="33"/>
                  <a:pt x="37" y="36"/>
                  <a:pt x="34" y="39"/>
                </a:cubicBezTo>
                <a:cubicBezTo>
                  <a:pt x="27" y="45"/>
                  <a:pt x="22" y="51"/>
                  <a:pt x="14" y="57"/>
                </a:cubicBezTo>
                <a:cubicBezTo>
                  <a:pt x="14" y="56"/>
                  <a:pt x="14" y="55"/>
                  <a:pt x="14" y="54"/>
                </a:cubicBezTo>
                <a:close/>
                <a:moveTo>
                  <a:pt x="36" y="33"/>
                </a:moveTo>
                <a:cubicBezTo>
                  <a:pt x="37" y="32"/>
                  <a:pt x="37" y="32"/>
                  <a:pt x="37" y="32"/>
                </a:cubicBezTo>
                <a:cubicBezTo>
                  <a:pt x="38" y="31"/>
                  <a:pt x="40" y="30"/>
                  <a:pt x="41" y="29"/>
                </a:cubicBezTo>
                <a:cubicBezTo>
                  <a:pt x="41" y="28"/>
                  <a:pt x="47" y="23"/>
                  <a:pt x="44" y="26"/>
                </a:cubicBezTo>
                <a:cubicBezTo>
                  <a:pt x="42" y="28"/>
                  <a:pt x="39" y="30"/>
                  <a:pt x="36" y="33"/>
                </a:cubicBezTo>
                <a:close/>
                <a:moveTo>
                  <a:pt x="32" y="30"/>
                </a:moveTo>
                <a:cubicBezTo>
                  <a:pt x="30" y="32"/>
                  <a:pt x="28" y="33"/>
                  <a:pt x="26" y="35"/>
                </a:cubicBezTo>
                <a:cubicBezTo>
                  <a:pt x="22" y="39"/>
                  <a:pt x="17" y="42"/>
                  <a:pt x="13" y="45"/>
                </a:cubicBezTo>
                <a:cubicBezTo>
                  <a:pt x="13" y="45"/>
                  <a:pt x="13" y="44"/>
                  <a:pt x="13" y="43"/>
                </a:cubicBezTo>
                <a:cubicBezTo>
                  <a:pt x="20" y="41"/>
                  <a:pt x="24" y="34"/>
                  <a:pt x="30" y="30"/>
                </a:cubicBezTo>
                <a:cubicBezTo>
                  <a:pt x="31" y="29"/>
                  <a:pt x="32" y="28"/>
                  <a:pt x="33" y="28"/>
                </a:cubicBezTo>
                <a:cubicBezTo>
                  <a:pt x="33" y="28"/>
                  <a:pt x="33" y="28"/>
                  <a:pt x="33" y="27"/>
                </a:cubicBezTo>
                <a:cubicBezTo>
                  <a:pt x="33" y="28"/>
                  <a:pt x="33" y="29"/>
                  <a:pt x="32" y="30"/>
                </a:cubicBezTo>
                <a:close/>
                <a:moveTo>
                  <a:pt x="12" y="42"/>
                </a:moveTo>
                <a:cubicBezTo>
                  <a:pt x="12" y="42"/>
                  <a:pt x="12" y="42"/>
                  <a:pt x="12" y="41"/>
                </a:cubicBezTo>
                <a:cubicBezTo>
                  <a:pt x="15" y="40"/>
                  <a:pt x="18" y="38"/>
                  <a:pt x="20" y="35"/>
                </a:cubicBezTo>
                <a:cubicBezTo>
                  <a:pt x="22" y="34"/>
                  <a:pt x="24" y="32"/>
                  <a:pt x="25" y="31"/>
                </a:cubicBezTo>
                <a:cubicBezTo>
                  <a:pt x="26" y="30"/>
                  <a:pt x="28" y="29"/>
                  <a:pt x="29" y="28"/>
                </a:cubicBezTo>
                <a:cubicBezTo>
                  <a:pt x="29" y="28"/>
                  <a:pt x="29" y="28"/>
                  <a:pt x="29" y="28"/>
                </a:cubicBezTo>
                <a:cubicBezTo>
                  <a:pt x="25" y="34"/>
                  <a:pt x="17" y="38"/>
                  <a:pt x="12" y="42"/>
                </a:cubicBezTo>
                <a:close/>
                <a:moveTo>
                  <a:pt x="15" y="39"/>
                </a:moveTo>
                <a:cubicBezTo>
                  <a:pt x="9" y="43"/>
                  <a:pt x="16" y="38"/>
                  <a:pt x="17" y="36"/>
                </a:cubicBezTo>
                <a:cubicBezTo>
                  <a:pt x="19" y="34"/>
                  <a:pt x="21" y="32"/>
                  <a:pt x="23" y="29"/>
                </a:cubicBezTo>
                <a:cubicBezTo>
                  <a:pt x="23" y="29"/>
                  <a:pt x="23" y="29"/>
                  <a:pt x="23" y="29"/>
                </a:cubicBezTo>
                <a:cubicBezTo>
                  <a:pt x="24" y="29"/>
                  <a:pt x="26" y="29"/>
                  <a:pt x="27" y="29"/>
                </a:cubicBezTo>
                <a:cubicBezTo>
                  <a:pt x="23" y="32"/>
                  <a:pt x="19" y="36"/>
                  <a:pt x="15" y="39"/>
                </a:cubicBezTo>
                <a:close/>
                <a:moveTo>
                  <a:pt x="14" y="32"/>
                </a:moveTo>
                <a:cubicBezTo>
                  <a:pt x="13" y="32"/>
                  <a:pt x="11" y="36"/>
                  <a:pt x="10" y="38"/>
                </a:cubicBezTo>
                <a:cubicBezTo>
                  <a:pt x="10" y="37"/>
                  <a:pt x="9" y="36"/>
                  <a:pt x="9" y="35"/>
                </a:cubicBezTo>
                <a:cubicBezTo>
                  <a:pt x="11" y="34"/>
                  <a:pt x="12" y="33"/>
                  <a:pt x="14" y="32"/>
                </a:cubicBezTo>
                <a:close/>
                <a:moveTo>
                  <a:pt x="24" y="51"/>
                </a:moveTo>
                <a:cubicBezTo>
                  <a:pt x="28" y="48"/>
                  <a:pt x="32" y="44"/>
                  <a:pt x="36" y="41"/>
                </a:cubicBezTo>
                <a:cubicBezTo>
                  <a:pt x="39" y="39"/>
                  <a:pt x="42" y="37"/>
                  <a:pt x="45" y="35"/>
                </a:cubicBezTo>
                <a:cubicBezTo>
                  <a:pt x="44" y="36"/>
                  <a:pt x="44" y="36"/>
                  <a:pt x="43" y="37"/>
                </a:cubicBezTo>
                <a:cubicBezTo>
                  <a:pt x="37" y="43"/>
                  <a:pt x="30" y="49"/>
                  <a:pt x="22" y="55"/>
                </a:cubicBezTo>
                <a:cubicBezTo>
                  <a:pt x="22" y="55"/>
                  <a:pt x="22" y="56"/>
                  <a:pt x="22" y="56"/>
                </a:cubicBezTo>
                <a:cubicBezTo>
                  <a:pt x="20" y="56"/>
                  <a:pt x="17" y="57"/>
                  <a:pt x="15" y="57"/>
                </a:cubicBezTo>
                <a:cubicBezTo>
                  <a:pt x="18" y="56"/>
                  <a:pt x="21" y="54"/>
                  <a:pt x="24" y="51"/>
                </a:cubicBezTo>
                <a:close/>
                <a:moveTo>
                  <a:pt x="43" y="41"/>
                </a:moveTo>
                <a:cubicBezTo>
                  <a:pt x="47" y="38"/>
                  <a:pt x="50" y="36"/>
                  <a:pt x="54" y="33"/>
                </a:cubicBezTo>
                <a:cubicBezTo>
                  <a:pt x="58" y="30"/>
                  <a:pt x="61" y="27"/>
                  <a:pt x="65" y="24"/>
                </a:cubicBezTo>
                <a:cubicBezTo>
                  <a:pt x="66" y="23"/>
                  <a:pt x="68" y="22"/>
                  <a:pt x="70" y="21"/>
                </a:cubicBezTo>
                <a:cubicBezTo>
                  <a:pt x="69" y="21"/>
                  <a:pt x="68" y="22"/>
                  <a:pt x="67" y="23"/>
                </a:cubicBezTo>
                <a:cubicBezTo>
                  <a:pt x="63" y="26"/>
                  <a:pt x="59" y="30"/>
                  <a:pt x="55" y="33"/>
                </a:cubicBezTo>
                <a:cubicBezTo>
                  <a:pt x="47" y="40"/>
                  <a:pt x="40" y="46"/>
                  <a:pt x="33" y="53"/>
                </a:cubicBezTo>
                <a:cubicBezTo>
                  <a:pt x="32" y="53"/>
                  <a:pt x="32" y="53"/>
                  <a:pt x="33" y="54"/>
                </a:cubicBezTo>
                <a:cubicBezTo>
                  <a:pt x="29" y="54"/>
                  <a:pt x="26" y="55"/>
                  <a:pt x="23" y="56"/>
                </a:cubicBezTo>
                <a:cubicBezTo>
                  <a:pt x="31" y="51"/>
                  <a:pt x="37" y="46"/>
                  <a:pt x="43" y="41"/>
                </a:cubicBezTo>
                <a:close/>
                <a:moveTo>
                  <a:pt x="74" y="22"/>
                </a:moveTo>
                <a:cubicBezTo>
                  <a:pt x="75" y="21"/>
                  <a:pt x="76" y="20"/>
                  <a:pt x="78" y="19"/>
                </a:cubicBezTo>
                <a:cubicBezTo>
                  <a:pt x="76" y="20"/>
                  <a:pt x="74" y="22"/>
                  <a:pt x="72" y="23"/>
                </a:cubicBezTo>
                <a:cubicBezTo>
                  <a:pt x="68" y="27"/>
                  <a:pt x="65" y="30"/>
                  <a:pt x="61" y="33"/>
                </a:cubicBezTo>
                <a:cubicBezTo>
                  <a:pt x="53" y="39"/>
                  <a:pt x="47" y="45"/>
                  <a:pt x="39" y="51"/>
                </a:cubicBezTo>
                <a:cubicBezTo>
                  <a:pt x="39" y="52"/>
                  <a:pt x="39" y="52"/>
                  <a:pt x="39" y="52"/>
                </a:cubicBezTo>
                <a:cubicBezTo>
                  <a:pt x="37" y="52"/>
                  <a:pt x="35" y="53"/>
                  <a:pt x="33" y="53"/>
                </a:cubicBezTo>
                <a:cubicBezTo>
                  <a:pt x="48" y="44"/>
                  <a:pt x="60" y="32"/>
                  <a:pt x="74" y="22"/>
                </a:cubicBezTo>
                <a:close/>
                <a:moveTo>
                  <a:pt x="52" y="44"/>
                </a:moveTo>
                <a:cubicBezTo>
                  <a:pt x="56" y="41"/>
                  <a:pt x="61" y="38"/>
                  <a:pt x="65" y="34"/>
                </a:cubicBezTo>
                <a:cubicBezTo>
                  <a:pt x="70" y="31"/>
                  <a:pt x="74" y="28"/>
                  <a:pt x="78" y="24"/>
                </a:cubicBezTo>
                <a:cubicBezTo>
                  <a:pt x="82" y="19"/>
                  <a:pt x="87" y="18"/>
                  <a:pt x="91" y="14"/>
                </a:cubicBezTo>
                <a:cubicBezTo>
                  <a:pt x="93" y="15"/>
                  <a:pt x="94" y="15"/>
                  <a:pt x="96" y="16"/>
                </a:cubicBezTo>
                <a:cubicBezTo>
                  <a:pt x="90" y="20"/>
                  <a:pt x="85" y="25"/>
                  <a:pt x="79" y="29"/>
                </a:cubicBezTo>
                <a:cubicBezTo>
                  <a:pt x="72" y="35"/>
                  <a:pt x="64" y="41"/>
                  <a:pt x="56" y="46"/>
                </a:cubicBezTo>
                <a:cubicBezTo>
                  <a:pt x="55" y="46"/>
                  <a:pt x="54" y="47"/>
                  <a:pt x="53" y="48"/>
                </a:cubicBezTo>
                <a:cubicBezTo>
                  <a:pt x="54" y="47"/>
                  <a:pt x="55" y="46"/>
                  <a:pt x="56" y="45"/>
                </a:cubicBezTo>
                <a:cubicBezTo>
                  <a:pt x="58" y="43"/>
                  <a:pt x="59" y="42"/>
                  <a:pt x="61" y="41"/>
                </a:cubicBezTo>
                <a:cubicBezTo>
                  <a:pt x="63" y="38"/>
                  <a:pt x="66" y="36"/>
                  <a:pt x="69" y="34"/>
                </a:cubicBezTo>
                <a:cubicBezTo>
                  <a:pt x="69" y="34"/>
                  <a:pt x="69" y="34"/>
                  <a:pt x="69" y="34"/>
                </a:cubicBezTo>
                <a:cubicBezTo>
                  <a:pt x="74" y="31"/>
                  <a:pt x="79" y="27"/>
                  <a:pt x="83" y="23"/>
                </a:cubicBezTo>
                <a:cubicBezTo>
                  <a:pt x="87" y="21"/>
                  <a:pt x="90" y="18"/>
                  <a:pt x="94" y="16"/>
                </a:cubicBezTo>
                <a:cubicBezTo>
                  <a:pt x="94" y="16"/>
                  <a:pt x="94" y="15"/>
                  <a:pt x="93" y="15"/>
                </a:cubicBezTo>
                <a:cubicBezTo>
                  <a:pt x="93" y="16"/>
                  <a:pt x="92" y="16"/>
                  <a:pt x="92" y="16"/>
                </a:cubicBezTo>
                <a:cubicBezTo>
                  <a:pt x="92" y="16"/>
                  <a:pt x="91" y="16"/>
                  <a:pt x="91" y="17"/>
                </a:cubicBezTo>
                <a:cubicBezTo>
                  <a:pt x="89" y="18"/>
                  <a:pt x="87" y="20"/>
                  <a:pt x="85" y="21"/>
                </a:cubicBezTo>
                <a:cubicBezTo>
                  <a:pt x="84" y="22"/>
                  <a:pt x="83" y="23"/>
                  <a:pt x="82" y="24"/>
                </a:cubicBezTo>
                <a:cubicBezTo>
                  <a:pt x="78" y="27"/>
                  <a:pt x="74" y="30"/>
                  <a:pt x="70" y="33"/>
                </a:cubicBezTo>
                <a:cubicBezTo>
                  <a:pt x="70" y="33"/>
                  <a:pt x="69" y="33"/>
                  <a:pt x="69" y="34"/>
                </a:cubicBezTo>
                <a:cubicBezTo>
                  <a:pt x="61" y="39"/>
                  <a:pt x="53" y="44"/>
                  <a:pt x="46" y="50"/>
                </a:cubicBezTo>
                <a:cubicBezTo>
                  <a:pt x="46" y="50"/>
                  <a:pt x="46" y="50"/>
                  <a:pt x="46" y="50"/>
                </a:cubicBezTo>
                <a:cubicBezTo>
                  <a:pt x="44" y="51"/>
                  <a:pt x="42" y="51"/>
                  <a:pt x="40" y="52"/>
                </a:cubicBezTo>
                <a:cubicBezTo>
                  <a:pt x="44" y="50"/>
                  <a:pt x="48" y="47"/>
                  <a:pt x="52" y="44"/>
                </a:cubicBezTo>
                <a:close/>
                <a:moveTo>
                  <a:pt x="101" y="19"/>
                </a:moveTo>
                <a:cubicBezTo>
                  <a:pt x="93" y="23"/>
                  <a:pt x="86" y="29"/>
                  <a:pt x="80" y="35"/>
                </a:cubicBezTo>
                <a:cubicBezTo>
                  <a:pt x="77" y="38"/>
                  <a:pt x="73" y="40"/>
                  <a:pt x="70" y="43"/>
                </a:cubicBezTo>
                <a:cubicBezTo>
                  <a:pt x="70" y="43"/>
                  <a:pt x="70" y="43"/>
                  <a:pt x="70" y="43"/>
                </a:cubicBezTo>
                <a:cubicBezTo>
                  <a:pt x="70" y="43"/>
                  <a:pt x="70" y="43"/>
                  <a:pt x="70" y="43"/>
                </a:cubicBezTo>
                <a:cubicBezTo>
                  <a:pt x="72" y="41"/>
                  <a:pt x="74" y="40"/>
                  <a:pt x="75" y="38"/>
                </a:cubicBezTo>
                <a:cubicBezTo>
                  <a:pt x="82" y="32"/>
                  <a:pt x="89" y="27"/>
                  <a:pt x="95" y="21"/>
                </a:cubicBezTo>
                <a:cubicBezTo>
                  <a:pt x="96" y="20"/>
                  <a:pt x="96" y="20"/>
                  <a:pt x="96" y="20"/>
                </a:cubicBezTo>
                <a:cubicBezTo>
                  <a:pt x="96" y="20"/>
                  <a:pt x="97" y="19"/>
                  <a:pt x="97" y="19"/>
                </a:cubicBezTo>
                <a:cubicBezTo>
                  <a:pt x="98" y="18"/>
                  <a:pt x="97" y="18"/>
                  <a:pt x="97" y="18"/>
                </a:cubicBezTo>
                <a:cubicBezTo>
                  <a:pt x="93" y="21"/>
                  <a:pt x="89" y="24"/>
                  <a:pt x="85" y="27"/>
                </a:cubicBezTo>
                <a:cubicBezTo>
                  <a:pt x="89" y="24"/>
                  <a:pt x="93" y="21"/>
                  <a:pt x="97" y="17"/>
                </a:cubicBezTo>
                <a:cubicBezTo>
                  <a:pt x="98" y="17"/>
                  <a:pt x="99" y="18"/>
                  <a:pt x="101" y="19"/>
                </a:cubicBezTo>
                <a:close/>
                <a:moveTo>
                  <a:pt x="103" y="20"/>
                </a:moveTo>
                <a:cubicBezTo>
                  <a:pt x="98" y="23"/>
                  <a:pt x="93" y="27"/>
                  <a:pt x="89" y="31"/>
                </a:cubicBezTo>
                <a:cubicBezTo>
                  <a:pt x="86" y="33"/>
                  <a:pt x="82" y="35"/>
                  <a:pt x="80" y="38"/>
                </a:cubicBezTo>
                <a:cubicBezTo>
                  <a:pt x="78" y="39"/>
                  <a:pt x="77" y="41"/>
                  <a:pt x="75" y="42"/>
                </a:cubicBezTo>
                <a:cubicBezTo>
                  <a:pt x="70" y="47"/>
                  <a:pt x="76" y="40"/>
                  <a:pt x="77" y="39"/>
                </a:cubicBezTo>
                <a:cubicBezTo>
                  <a:pt x="78" y="38"/>
                  <a:pt x="79" y="37"/>
                  <a:pt x="80" y="36"/>
                </a:cubicBezTo>
                <a:cubicBezTo>
                  <a:pt x="81" y="35"/>
                  <a:pt x="82" y="34"/>
                  <a:pt x="84" y="33"/>
                </a:cubicBezTo>
                <a:cubicBezTo>
                  <a:pt x="89" y="28"/>
                  <a:pt x="96" y="24"/>
                  <a:pt x="102" y="19"/>
                </a:cubicBezTo>
                <a:cubicBezTo>
                  <a:pt x="102" y="19"/>
                  <a:pt x="103" y="20"/>
                  <a:pt x="103" y="20"/>
                </a:cubicBezTo>
                <a:close/>
                <a:moveTo>
                  <a:pt x="88" y="29"/>
                </a:moveTo>
                <a:cubicBezTo>
                  <a:pt x="91" y="26"/>
                  <a:pt x="95" y="23"/>
                  <a:pt x="98" y="21"/>
                </a:cubicBezTo>
                <a:cubicBezTo>
                  <a:pt x="99" y="21"/>
                  <a:pt x="99" y="21"/>
                  <a:pt x="99" y="21"/>
                </a:cubicBezTo>
                <a:cubicBezTo>
                  <a:pt x="99" y="21"/>
                  <a:pt x="98" y="21"/>
                  <a:pt x="98" y="21"/>
                </a:cubicBezTo>
                <a:cubicBezTo>
                  <a:pt x="96" y="23"/>
                  <a:pt x="95" y="24"/>
                  <a:pt x="93" y="25"/>
                </a:cubicBezTo>
                <a:cubicBezTo>
                  <a:pt x="91" y="27"/>
                  <a:pt x="89" y="28"/>
                  <a:pt x="88" y="29"/>
                </a:cubicBezTo>
                <a:close/>
                <a:moveTo>
                  <a:pt x="59" y="41"/>
                </a:moveTo>
                <a:cubicBezTo>
                  <a:pt x="57" y="43"/>
                  <a:pt x="54" y="46"/>
                  <a:pt x="52" y="49"/>
                </a:cubicBezTo>
                <a:cubicBezTo>
                  <a:pt x="52" y="49"/>
                  <a:pt x="52" y="49"/>
                  <a:pt x="52" y="49"/>
                </a:cubicBezTo>
                <a:cubicBezTo>
                  <a:pt x="50" y="49"/>
                  <a:pt x="49" y="50"/>
                  <a:pt x="48" y="50"/>
                </a:cubicBezTo>
                <a:cubicBezTo>
                  <a:pt x="51" y="47"/>
                  <a:pt x="55" y="44"/>
                  <a:pt x="59" y="41"/>
                </a:cubicBezTo>
                <a:close/>
                <a:moveTo>
                  <a:pt x="81" y="30"/>
                </a:moveTo>
                <a:cubicBezTo>
                  <a:pt x="80" y="31"/>
                  <a:pt x="79" y="32"/>
                  <a:pt x="78" y="33"/>
                </a:cubicBezTo>
                <a:cubicBezTo>
                  <a:pt x="75" y="35"/>
                  <a:pt x="72" y="38"/>
                  <a:pt x="69" y="40"/>
                </a:cubicBezTo>
                <a:cubicBezTo>
                  <a:pt x="69" y="41"/>
                  <a:pt x="69" y="41"/>
                  <a:pt x="68" y="41"/>
                </a:cubicBezTo>
                <a:cubicBezTo>
                  <a:pt x="69" y="40"/>
                  <a:pt x="70" y="39"/>
                  <a:pt x="71" y="38"/>
                </a:cubicBezTo>
                <a:cubicBezTo>
                  <a:pt x="74" y="35"/>
                  <a:pt x="77" y="33"/>
                  <a:pt x="80" y="31"/>
                </a:cubicBezTo>
                <a:cubicBezTo>
                  <a:pt x="81" y="31"/>
                  <a:pt x="81" y="31"/>
                  <a:pt x="81" y="30"/>
                </a:cubicBezTo>
                <a:close/>
                <a:moveTo>
                  <a:pt x="75" y="40"/>
                </a:moveTo>
                <a:cubicBezTo>
                  <a:pt x="73" y="42"/>
                  <a:pt x="72" y="43"/>
                  <a:pt x="71" y="44"/>
                </a:cubicBezTo>
                <a:cubicBezTo>
                  <a:pt x="71" y="44"/>
                  <a:pt x="71" y="45"/>
                  <a:pt x="71" y="45"/>
                </a:cubicBezTo>
                <a:cubicBezTo>
                  <a:pt x="70" y="45"/>
                  <a:pt x="69" y="45"/>
                  <a:pt x="68" y="45"/>
                </a:cubicBezTo>
                <a:cubicBezTo>
                  <a:pt x="70" y="44"/>
                  <a:pt x="72" y="42"/>
                  <a:pt x="75" y="40"/>
                </a:cubicBezTo>
                <a:close/>
                <a:moveTo>
                  <a:pt x="84" y="50"/>
                </a:moveTo>
                <a:cubicBezTo>
                  <a:pt x="88" y="47"/>
                  <a:pt x="92" y="43"/>
                  <a:pt x="96" y="39"/>
                </a:cubicBezTo>
                <a:cubicBezTo>
                  <a:pt x="95" y="41"/>
                  <a:pt x="94" y="42"/>
                  <a:pt x="93" y="43"/>
                </a:cubicBezTo>
                <a:cubicBezTo>
                  <a:pt x="90" y="46"/>
                  <a:pt x="86" y="49"/>
                  <a:pt x="84" y="53"/>
                </a:cubicBezTo>
                <a:cubicBezTo>
                  <a:pt x="84" y="52"/>
                  <a:pt x="84" y="51"/>
                  <a:pt x="84" y="50"/>
                </a:cubicBezTo>
                <a:close/>
                <a:moveTo>
                  <a:pt x="83" y="46"/>
                </a:moveTo>
                <a:cubicBezTo>
                  <a:pt x="87" y="44"/>
                  <a:pt x="90" y="41"/>
                  <a:pt x="93" y="38"/>
                </a:cubicBezTo>
                <a:cubicBezTo>
                  <a:pt x="96" y="35"/>
                  <a:pt x="98" y="33"/>
                  <a:pt x="100" y="31"/>
                </a:cubicBezTo>
                <a:cubicBezTo>
                  <a:pt x="100" y="31"/>
                  <a:pt x="101" y="31"/>
                  <a:pt x="101" y="30"/>
                </a:cubicBezTo>
                <a:cubicBezTo>
                  <a:pt x="98" y="33"/>
                  <a:pt x="96" y="35"/>
                  <a:pt x="94" y="38"/>
                </a:cubicBezTo>
                <a:cubicBezTo>
                  <a:pt x="91" y="42"/>
                  <a:pt x="87" y="45"/>
                  <a:pt x="83" y="49"/>
                </a:cubicBezTo>
                <a:cubicBezTo>
                  <a:pt x="83" y="48"/>
                  <a:pt x="83" y="47"/>
                  <a:pt x="83" y="46"/>
                </a:cubicBezTo>
                <a:close/>
                <a:moveTo>
                  <a:pt x="82" y="44"/>
                </a:moveTo>
                <a:cubicBezTo>
                  <a:pt x="84" y="42"/>
                  <a:pt x="86" y="41"/>
                  <a:pt x="88" y="39"/>
                </a:cubicBezTo>
                <a:cubicBezTo>
                  <a:pt x="86" y="41"/>
                  <a:pt x="84" y="43"/>
                  <a:pt x="83" y="45"/>
                </a:cubicBezTo>
                <a:cubicBezTo>
                  <a:pt x="83" y="45"/>
                  <a:pt x="82" y="44"/>
                  <a:pt x="82" y="44"/>
                </a:cubicBezTo>
                <a:cubicBezTo>
                  <a:pt x="82" y="44"/>
                  <a:pt x="82" y="44"/>
                  <a:pt x="82" y="44"/>
                </a:cubicBezTo>
                <a:close/>
                <a:moveTo>
                  <a:pt x="81" y="43"/>
                </a:moveTo>
                <a:cubicBezTo>
                  <a:pt x="81" y="43"/>
                  <a:pt x="81" y="43"/>
                  <a:pt x="81" y="43"/>
                </a:cubicBezTo>
                <a:cubicBezTo>
                  <a:pt x="80" y="43"/>
                  <a:pt x="80" y="43"/>
                  <a:pt x="79" y="43"/>
                </a:cubicBezTo>
                <a:cubicBezTo>
                  <a:pt x="82" y="41"/>
                  <a:pt x="84" y="39"/>
                  <a:pt x="87" y="36"/>
                </a:cubicBezTo>
                <a:cubicBezTo>
                  <a:pt x="91" y="32"/>
                  <a:pt x="96" y="29"/>
                  <a:pt x="100" y="26"/>
                </a:cubicBezTo>
                <a:cubicBezTo>
                  <a:pt x="100" y="27"/>
                  <a:pt x="99" y="27"/>
                  <a:pt x="98" y="28"/>
                </a:cubicBezTo>
                <a:cubicBezTo>
                  <a:pt x="96" y="29"/>
                  <a:pt x="94" y="31"/>
                  <a:pt x="92" y="32"/>
                </a:cubicBezTo>
                <a:cubicBezTo>
                  <a:pt x="88" y="36"/>
                  <a:pt x="85" y="39"/>
                  <a:pt x="81" y="43"/>
                </a:cubicBezTo>
                <a:close/>
                <a:moveTo>
                  <a:pt x="84" y="55"/>
                </a:moveTo>
                <a:cubicBezTo>
                  <a:pt x="84" y="55"/>
                  <a:pt x="84" y="55"/>
                  <a:pt x="84" y="54"/>
                </a:cubicBezTo>
                <a:cubicBezTo>
                  <a:pt x="86" y="51"/>
                  <a:pt x="89" y="48"/>
                  <a:pt x="92" y="44"/>
                </a:cubicBezTo>
                <a:cubicBezTo>
                  <a:pt x="95" y="42"/>
                  <a:pt x="97" y="39"/>
                  <a:pt x="100" y="36"/>
                </a:cubicBezTo>
                <a:cubicBezTo>
                  <a:pt x="100" y="35"/>
                  <a:pt x="101" y="35"/>
                  <a:pt x="102" y="34"/>
                </a:cubicBezTo>
                <a:cubicBezTo>
                  <a:pt x="96" y="41"/>
                  <a:pt x="90" y="48"/>
                  <a:pt x="84" y="55"/>
                </a:cubicBezTo>
                <a:close/>
                <a:moveTo>
                  <a:pt x="109" y="24"/>
                </a:moveTo>
                <a:cubicBezTo>
                  <a:pt x="109" y="25"/>
                  <a:pt x="108" y="26"/>
                  <a:pt x="107" y="27"/>
                </a:cubicBezTo>
                <a:cubicBezTo>
                  <a:pt x="107" y="27"/>
                  <a:pt x="107" y="27"/>
                  <a:pt x="107" y="27"/>
                </a:cubicBezTo>
                <a:cubicBezTo>
                  <a:pt x="104" y="29"/>
                  <a:pt x="102" y="32"/>
                  <a:pt x="100" y="34"/>
                </a:cubicBezTo>
                <a:cubicBezTo>
                  <a:pt x="98" y="37"/>
                  <a:pt x="95" y="39"/>
                  <a:pt x="93" y="42"/>
                </a:cubicBezTo>
                <a:cubicBezTo>
                  <a:pt x="90" y="44"/>
                  <a:pt x="87" y="46"/>
                  <a:pt x="84" y="49"/>
                </a:cubicBezTo>
                <a:cubicBezTo>
                  <a:pt x="85" y="48"/>
                  <a:pt x="86" y="47"/>
                  <a:pt x="87" y="46"/>
                </a:cubicBezTo>
                <a:cubicBezTo>
                  <a:pt x="89" y="45"/>
                  <a:pt x="90" y="43"/>
                  <a:pt x="91" y="42"/>
                </a:cubicBezTo>
                <a:cubicBezTo>
                  <a:pt x="94" y="40"/>
                  <a:pt x="96" y="37"/>
                  <a:pt x="98" y="35"/>
                </a:cubicBezTo>
                <a:cubicBezTo>
                  <a:pt x="100" y="32"/>
                  <a:pt x="103" y="29"/>
                  <a:pt x="106" y="27"/>
                </a:cubicBezTo>
                <a:cubicBezTo>
                  <a:pt x="107" y="27"/>
                  <a:pt x="107" y="26"/>
                  <a:pt x="107" y="26"/>
                </a:cubicBezTo>
                <a:cubicBezTo>
                  <a:pt x="107" y="25"/>
                  <a:pt x="108" y="25"/>
                  <a:pt x="108" y="25"/>
                </a:cubicBezTo>
                <a:cubicBezTo>
                  <a:pt x="108" y="24"/>
                  <a:pt x="108" y="24"/>
                  <a:pt x="108" y="24"/>
                </a:cubicBezTo>
                <a:cubicBezTo>
                  <a:pt x="104" y="27"/>
                  <a:pt x="100" y="30"/>
                  <a:pt x="96" y="34"/>
                </a:cubicBezTo>
                <a:cubicBezTo>
                  <a:pt x="92" y="37"/>
                  <a:pt x="89" y="42"/>
                  <a:pt x="85" y="45"/>
                </a:cubicBezTo>
                <a:cubicBezTo>
                  <a:pt x="83" y="45"/>
                  <a:pt x="83" y="46"/>
                  <a:pt x="84" y="45"/>
                </a:cubicBezTo>
                <a:cubicBezTo>
                  <a:pt x="85" y="43"/>
                  <a:pt x="86" y="42"/>
                  <a:pt x="88" y="40"/>
                </a:cubicBezTo>
                <a:cubicBezTo>
                  <a:pt x="90" y="38"/>
                  <a:pt x="92" y="36"/>
                  <a:pt x="94" y="34"/>
                </a:cubicBezTo>
                <a:cubicBezTo>
                  <a:pt x="97" y="31"/>
                  <a:pt x="101" y="28"/>
                  <a:pt x="105" y="25"/>
                </a:cubicBezTo>
                <a:cubicBezTo>
                  <a:pt x="105" y="25"/>
                  <a:pt x="106" y="25"/>
                  <a:pt x="106" y="24"/>
                </a:cubicBezTo>
                <a:cubicBezTo>
                  <a:pt x="106" y="24"/>
                  <a:pt x="107" y="24"/>
                  <a:pt x="107" y="23"/>
                </a:cubicBezTo>
                <a:cubicBezTo>
                  <a:pt x="107" y="23"/>
                  <a:pt x="107" y="23"/>
                  <a:pt x="106" y="23"/>
                </a:cubicBezTo>
                <a:cubicBezTo>
                  <a:pt x="103" y="26"/>
                  <a:pt x="98" y="28"/>
                  <a:pt x="95" y="31"/>
                </a:cubicBezTo>
                <a:cubicBezTo>
                  <a:pt x="91" y="35"/>
                  <a:pt x="88" y="39"/>
                  <a:pt x="84" y="42"/>
                </a:cubicBezTo>
                <a:cubicBezTo>
                  <a:pt x="83" y="42"/>
                  <a:pt x="83" y="43"/>
                  <a:pt x="82" y="43"/>
                </a:cubicBezTo>
                <a:cubicBezTo>
                  <a:pt x="82" y="43"/>
                  <a:pt x="82" y="43"/>
                  <a:pt x="82" y="43"/>
                </a:cubicBezTo>
                <a:cubicBezTo>
                  <a:pt x="83" y="42"/>
                  <a:pt x="85" y="40"/>
                  <a:pt x="86" y="39"/>
                </a:cubicBezTo>
                <a:cubicBezTo>
                  <a:pt x="88" y="37"/>
                  <a:pt x="90" y="35"/>
                  <a:pt x="92" y="33"/>
                </a:cubicBezTo>
                <a:cubicBezTo>
                  <a:pt x="96" y="29"/>
                  <a:pt x="101" y="27"/>
                  <a:pt x="104" y="23"/>
                </a:cubicBezTo>
                <a:cubicBezTo>
                  <a:pt x="105" y="23"/>
                  <a:pt x="104" y="23"/>
                  <a:pt x="104" y="23"/>
                </a:cubicBezTo>
                <a:cubicBezTo>
                  <a:pt x="97" y="27"/>
                  <a:pt x="90" y="32"/>
                  <a:pt x="84" y="38"/>
                </a:cubicBezTo>
                <a:cubicBezTo>
                  <a:pt x="83" y="39"/>
                  <a:pt x="81" y="40"/>
                  <a:pt x="80" y="42"/>
                </a:cubicBezTo>
                <a:cubicBezTo>
                  <a:pt x="75" y="45"/>
                  <a:pt x="79" y="42"/>
                  <a:pt x="80" y="41"/>
                </a:cubicBezTo>
                <a:cubicBezTo>
                  <a:pt x="83" y="38"/>
                  <a:pt x="86" y="35"/>
                  <a:pt x="89" y="32"/>
                </a:cubicBezTo>
                <a:cubicBezTo>
                  <a:pt x="94" y="28"/>
                  <a:pt x="99" y="25"/>
                  <a:pt x="103" y="21"/>
                </a:cubicBezTo>
                <a:cubicBezTo>
                  <a:pt x="104" y="21"/>
                  <a:pt x="104" y="20"/>
                  <a:pt x="104" y="20"/>
                </a:cubicBezTo>
                <a:cubicBezTo>
                  <a:pt x="106" y="21"/>
                  <a:pt x="107" y="23"/>
                  <a:pt x="109" y="24"/>
                </a:cubicBezTo>
                <a:close/>
                <a:moveTo>
                  <a:pt x="91" y="36"/>
                </a:moveTo>
                <a:cubicBezTo>
                  <a:pt x="93" y="34"/>
                  <a:pt x="95" y="32"/>
                  <a:pt x="97" y="31"/>
                </a:cubicBezTo>
                <a:cubicBezTo>
                  <a:pt x="96" y="32"/>
                  <a:pt x="95" y="33"/>
                  <a:pt x="94" y="34"/>
                </a:cubicBezTo>
                <a:cubicBezTo>
                  <a:pt x="93" y="34"/>
                  <a:pt x="92" y="35"/>
                  <a:pt x="91"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63" name="Freeform 159"/>
          <p:cNvSpPr>
            <a:spLocks noEditPoints="1"/>
          </p:cNvSpPr>
          <p:nvPr/>
        </p:nvSpPr>
        <p:spPr bwMode="auto">
          <a:xfrm>
            <a:off x="8607425" y="709613"/>
            <a:ext cx="420687" cy="225425"/>
          </a:xfrm>
          <a:custGeom>
            <a:gdLst>
              <a:gd fmla="*/ 71 w 112" name="T0"/>
              <a:gd fmla="*/ 0 h 60" name="T1"/>
              <a:gd fmla="*/ 11 w 112" name="T2"/>
              <a:gd fmla="*/ 59 h 60" name="T3"/>
              <a:gd fmla="*/ 84 w 112" name="T4"/>
              <a:gd fmla="*/ 35 h 60" name="T5"/>
              <a:gd fmla="*/ 82 w 112" name="T6"/>
              <a:gd fmla="*/ 31 h 60" name="T7"/>
              <a:gd fmla="*/ 88 w 112" name="T8"/>
              <a:gd fmla="*/ 23 h 60" name="T9"/>
              <a:gd fmla="*/ 7 w 112" name="T10"/>
              <a:gd fmla="*/ 32 h 60" name="T11"/>
              <a:gd fmla="*/ 15 w 112" name="T12"/>
              <a:gd fmla="*/ 31 h 60" name="T13"/>
              <a:gd fmla="*/ 14 w 112" name="T14"/>
              <a:gd fmla="*/ 41 h 60" name="T15"/>
              <a:gd fmla="*/ 15 w 112" name="T16"/>
              <a:gd fmla="*/ 43 h 60" name="T17"/>
              <a:gd fmla="*/ 25 w 112" name="T18"/>
              <a:gd fmla="*/ 39 h 60" name="T19"/>
              <a:gd fmla="*/ 17 w 112" name="T20"/>
              <a:gd fmla="*/ 50 h 60" name="T21"/>
              <a:gd fmla="*/ 49 w 112" name="T22"/>
              <a:gd fmla="*/ 30 h 60" name="T23"/>
              <a:gd fmla="*/ 59 w 112" name="T24"/>
              <a:gd fmla="*/ 22 h 60" name="T25"/>
              <a:gd fmla="*/ 39 w 112" name="T26"/>
              <a:gd fmla="*/ 41 h 60" name="T27"/>
              <a:gd fmla="*/ 88 w 112" name="T28"/>
              <a:gd fmla="*/ 13 h 60" name="T29"/>
              <a:gd fmla="*/ 77 w 112" name="T30"/>
              <a:gd fmla="*/ 14 h 60" name="T31"/>
              <a:gd fmla="*/ 75 w 112" name="T32"/>
              <a:gd fmla="*/ 6 h 60" name="T33"/>
              <a:gd fmla="*/ 51 w 112" name="T34"/>
              <a:gd fmla="*/ 37 h 60" name="T35"/>
              <a:gd fmla="*/ 74 w 112" name="T36"/>
              <a:gd fmla="*/ 18 h 60" name="T37"/>
              <a:gd fmla="*/ 78 w 112" name="T38"/>
              <a:gd fmla="*/ 19 h 60" name="T39"/>
              <a:gd fmla="*/ 80 w 112" name="T40"/>
              <a:gd fmla="*/ 20 h 60" name="T41"/>
              <a:gd fmla="*/ 78 w 112" name="T42"/>
              <a:gd fmla="*/ 17 h 60" name="T43"/>
              <a:gd fmla="*/ 75 w 112" name="T44"/>
              <a:gd fmla="*/ 14 h 60" name="T45"/>
              <a:gd fmla="*/ 73 w 112" name="T46"/>
              <a:gd fmla="*/ 4 h 60" name="T47"/>
              <a:gd fmla="*/ 14 w 112" name="T48"/>
              <a:gd fmla="*/ 52 h 60" name="T49"/>
              <a:gd fmla="*/ 13 w 112" name="T50"/>
              <a:gd fmla="*/ 46 h 60" name="T51"/>
              <a:gd fmla="*/ 14 w 112" name="T52"/>
              <a:gd fmla="*/ 54 h 60" name="T53"/>
              <a:gd fmla="*/ 36 w 112" name="T54"/>
              <a:gd fmla="*/ 32 h 60" name="T55"/>
              <a:gd fmla="*/ 12 w 112" name="T56"/>
              <a:gd fmla="*/ 45 h 60" name="T57"/>
              <a:gd fmla="*/ 11 w 112" name="T58"/>
              <a:gd fmla="*/ 41 h 60" name="T59"/>
              <a:gd fmla="*/ 16 w 112" name="T60"/>
              <a:gd fmla="*/ 36 h 60" name="T61"/>
              <a:gd fmla="*/ 8 w 112" name="T62"/>
              <a:gd fmla="*/ 35 h 60" name="T63"/>
              <a:gd fmla="*/ 21 w 112" name="T64"/>
              <a:gd fmla="*/ 55 h 60" name="T65"/>
              <a:gd fmla="*/ 66 w 112" name="T66"/>
              <a:gd fmla="*/ 22 h 60" name="T67"/>
              <a:gd fmla="*/ 77 w 112" name="T68"/>
              <a:gd fmla="*/ 18 h 60" name="T69"/>
              <a:gd fmla="*/ 51 w 112" name="T70"/>
              <a:gd fmla="*/ 44 h 60" name="T71"/>
              <a:gd fmla="*/ 53 w 112" name="T72"/>
              <a:gd fmla="*/ 48 h 60" name="T73"/>
              <a:gd fmla="*/ 93 w 112" name="T74"/>
              <a:gd fmla="*/ 15 h 60" name="T75"/>
              <a:gd fmla="*/ 46 w 112" name="T76"/>
              <a:gd fmla="*/ 50 h 60" name="T77"/>
              <a:gd fmla="*/ 69 w 112" name="T78"/>
              <a:gd fmla="*/ 43 h 60" name="T79"/>
              <a:gd fmla="*/ 84 w 112" name="T80"/>
              <a:gd fmla="*/ 27 h 60" name="T81"/>
              <a:gd fmla="*/ 76 w 112" name="T82"/>
              <a:gd fmla="*/ 38 h 60" name="T83"/>
              <a:gd fmla="*/ 98 w 112" name="T84"/>
              <a:gd fmla="*/ 20 h 60" name="T85"/>
              <a:gd fmla="*/ 47 w 112" name="T86"/>
              <a:gd fmla="*/ 50 h 60" name="T87"/>
              <a:gd fmla="*/ 80 w 112" name="T88"/>
              <a:gd fmla="*/ 31 h 60" name="T89"/>
              <a:gd fmla="*/ 83 w 112" name="T90"/>
              <a:gd fmla="*/ 50 h 60" name="T91"/>
              <a:gd fmla="*/ 99 w 112" name="T92"/>
              <a:gd fmla="*/ 31 h 60" name="T93"/>
              <a:gd fmla="*/ 82 w 112" name="T94"/>
              <a:gd fmla="*/ 45 h 60" name="T95"/>
              <a:gd fmla="*/ 100 w 112" name="T96"/>
              <a:gd fmla="*/ 26 h 60" name="T97"/>
              <a:gd fmla="*/ 99 w 112" name="T98"/>
              <a:gd fmla="*/ 35 h 60" name="T99"/>
              <a:gd fmla="*/ 92 w 112" name="T100"/>
              <a:gd fmla="*/ 41 h 60" name="T101"/>
              <a:gd fmla="*/ 107 w 112" name="T102"/>
              <a:gd fmla="*/ 24 h 60" name="T103"/>
              <a:gd fmla="*/ 104 w 112" name="T104"/>
              <a:gd fmla="*/ 25 h 60" name="T105"/>
              <a:gd fmla="*/ 81 w 112" name="T106"/>
              <a:gd fmla="*/ 43 h 60" name="T107"/>
              <a:gd fmla="*/ 79 w 112" name="T108"/>
              <a:gd fmla="*/ 40 h 60" name="T109"/>
              <a:gd fmla="*/ 93 w 112" name="T110"/>
              <a:gd fmla="*/ 33 h 6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60" w="112">
                <a:moveTo>
                  <a:pt x="83" y="59"/>
                </a:moveTo>
                <a:cubicBezTo>
                  <a:pt x="84" y="59"/>
                  <a:pt x="84" y="59"/>
                  <a:pt x="85" y="58"/>
                </a:cubicBezTo>
                <a:cubicBezTo>
                  <a:pt x="93" y="47"/>
                  <a:pt x="103" y="36"/>
                  <a:pt x="112" y="24"/>
                </a:cubicBezTo>
                <a:cubicBezTo>
                  <a:pt x="112" y="24"/>
                  <a:pt x="112" y="23"/>
                  <a:pt x="112" y="23"/>
                </a:cubicBezTo>
                <a:cubicBezTo>
                  <a:pt x="112" y="22"/>
                  <a:pt x="112" y="22"/>
                  <a:pt x="111" y="22"/>
                </a:cubicBezTo>
                <a:cubicBezTo>
                  <a:pt x="105" y="17"/>
                  <a:pt x="97" y="14"/>
                  <a:pt x="90" y="10"/>
                </a:cubicBezTo>
                <a:cubicBezTo>
                  <a:pt x="84" y="7"/>
                  <a:pt x="78" y="3"/>
                  <a:pt x="71" y="0"/>
                </a:cubicBezTo>
                <a:cubicBezTo>
                  <a:pt x="71" y="0"/>
                  <a:pt x="71" y="0"/>
                  <a:pt x="70" y="0"/>
                </a:cubicBezTo>
                <a:cubicBezTo>
                  <a:pt x="69" y="1"/>
                  <a:pt x="69" y="1"/>
                  <a:pt x="69" y="2"/>
                </a:cubicBezTo>
                <a:cubicBezTo>
                  <a:pt x="71" y="7"/>
                  <a:pt x="71" y="12"/>
                  <a:pt x="71" y="16"/>
                </a:cubicBezTo>
                <a:cubicBezTo>
                  <a:pt x="48" y="21"/>
                  <a:pt x="25" y="27"/>
                  <a:pt x="1" y="28"/>
                </a:cubicBezTo>
                <a:cubicBezTo>
                  <a:pt x="0" y="28"/>
                  <a:pt x="0" y="29"/>
                  <a:pt x="0" y="29"/>
                </a:cubicBezTo>
                <a:cubicBezTo>
                  <a:pt x="0" y="30"/>
                  <a:pt x="0" y="30"/>
                  <a:pt x="0" y="31"/>
                </a:cubicBezTo>
                <a:cubicBezTo>
                  <a:pt x="8" y="37"/>
                  <a:pt x="12" y="49"/>
                  <a:pt x="11" y="59"/>
                </a:cubicBezTo>
                <a:cubicBezTo>
                  <a:pt x="11" y="59"/>
                  <a:pt x="11" y="60"/>
                  <a:pt x="11" y="60"/>
                </a:cubicBezTo>
                <a:cubicBezTo>
                  <a:pt x="11" y="60"/>
                  <a:pt x="12" y="60"/>
                  <a:pt x="12" y="60"/>
                </a:cubicBezTo>
                <a:cubicBezTo>
                  <a:pt x="35" y="56"/>
                  <a:pt x="57" y="50"/>
                  <a:pt x="79" y="46"/>
                </a:cubicBezTo>
                <a:cubicBezTo>
                  <a:pt x="80" y="50"/>
                  <a:pt x="81" y="54"/>
                  <a:pt x="81" y="58"/>
                </a:cubicBezTo>
                <a:cubicBezTo>
                  <a:pt x="82" y="59"/>
                  <a:pt x="83" y="59"/>
                  <a:pt x="83" y="59"/>
                </a:cubicBezTo>
                <a:close/>
                <a:moveTo>
                  <a:pt x="73" y="44"/>
                </a:moveTo>
                <a:cubicBezTo>
                  <a:pt x="77" y="42"/>
                  <a:pt x="80" y="37"/>
                  <a:pt x="84" y="35"/>
                </a:cubicBezTo>
                <a:cubicBezTo>
                  <a:pt x="84" y="35"/>
                  <a:pt x="84" y="35"/>
                  <a:pt x="84" y="35"/>
                </a:cubicBezTo>
                <a:cubicBezTo>
                  <a:pt x="81" y="37"/>
                  <a:pt x="78" y="40"/>
                  <a:pt x="76" y="43"/>
                </a:cubicBezTo>
                <a:cubicBezTo>
                  <a:pt x="75" y="43"/>
                  <a:pt x="74" y="44"/>
                  <a:pt x="73" y="44"/>
                </a:cubicBezTo>
                <a:close/>
                <a:moveTo>
                  <a:pt x="62" y="46"/>
                </a:moveTo>
                <a:cubicBezTo>
                  <a:pt x="67" y="43"/>
                  <a:pt x="71" y="39"/>
                  <a:pt x="75" y="35"/>
                </a:cubicBezTo>
                <a:cubicBezTo>
                  <a:pt x="80" y="31"/>
                  <a:pt x="85" y="28"/>
                  <a:pt x="90" y="24"/>
                </a:cubicBezTo>
                <a:cubicBezTo>
                  <a:pt x="88" y="26"/>
                  <a:pt x="85" y="28"/>
                  <a:pt x="82" y="31"/>
                </a:cubicBezTo>
                <a:cubicBezTo>
                  <a:pt x="76" y="35"/>
                  <a:pt x="71" y="40"/>
                  <a:pt x="65" y="45"/>
                </a:cubicBezTo>
                <a:cubicBezTo>
                  <a:pt x="65" y="45"/>
                  <a:pt x="65" y="45"/>
                  <a:pt x="65" y="45"/>
                </a:cubicBezTo>
                <a:cubicBezTo>
                  <a:pt x="64" y="46"/>
                  <a:pt x="63" y="46"/>
                  <a:pt x="62" y="46"/>
                </a:cubicBezTo>
                <a:close/>
                <a:moveTo>
                  <a:pt x="53" y="48"/>
                </a:moveTo>
                <a:cubicBezTo>
                  <a:pt x="66" y="40"/>
                  <a:pt x="78" y="29"/>
                  <a:pt x="91" y="19"/>
                </a:cubicBezTo>
                <a:cubicBezTo>
                  <a:pt x="92" y="19"/>
                  <a:pt x="97" y="14"/>
                  <a:pt x="93" y="18"/>
                </a:cubicBezTo>
                <a:cubicBezTo>
                  <a:pt x="92" y="20"/>
                  <a:pt x="90" y="21"/>
                  <a:pt x="88" y="23"/>
                </a:cubicBezTo>
                <a:cubicBezTo>
                  <a:pt x="85" y="26"/>
                  <a:pt x="82" y="28"/>
                  <a:pt x="78" y="31"/>
                </a:cubicBezTo>
                <a:cubicBezTo>
                  <a:pt x="72" y="36"/>
                  <a:pt x="66" y="42"/>
                  <a:pt x="60" y="47"/>
                </a:cubicBezTo>
                <a:cubicBezTo>
                  <a:pt x="57" y="47"/>
                  <a:pt x="55" y="48"/>
                  <a:pt x="53" y="48"/>
                </a:cubicBezTo>
                <a:close/>
                <a:moveTo>
                  <a:pt x="5" y="31"/>
                </a:moveTo>
                <a:cubicBezTo>
                  <a:pt x="6" y="30"/>
                  <a:pt x="7" y="30"/>
                  <a:pt x="9" y="30"/>
                </a:cubicBezTo>
                <a:cubicBezTo>
                  <a:pt x="8" y="31"/>
                  <a:pt x="7" y="31"/>
                  <a:pt x="6" y="32"/>
                </a:cubicBezTo>
                <a:cubicBezTo>
                  <a:pt x="6" y="32"/>
                  <a:pt x="6" y="32"/>
                  <a:pt x="7" y="32"/>
                </a:cubicBezTo>
                <a:cubicBezTo>
                  <a:pt x="7" y="32"/>
                  <a:pt x="10" y="29"/>
                  <a:pt x="9" y="32"/>
                </a:cubicBezTo>
                <a:cubicBezTo>
                  <a:pt x="8" y="32"/>
                  <a:pt x="8" y="33"/>
                  <a:pt x="7" y="34"/>
                </a:cubicBezTo>
                <a:cubicBezTo>
                  <a:pt x="7" y="33"/>
                  <a:pt x="6" y="32"/>
                  <a:pt x="5" y="31"/>
                </a:cubicBezTo>
                <a:close/>
                <a:moveTo>
                  <a:pt x="21" y="29"/>
                </a:moveTo>
                <a:cubicBezTo>
                  <a:pt x="18" y="31"/>
                  <a:pt x="17" y="33"/>
                  <a:pt x="15" y="34"/>
                </a:cubicBezTo>
                <a:cubicBezTo>
                  <a:pt x="14" y="35"/>
                  <a:pt x="10" y="38"/>
                  <a:pt x="11" y="37"/>
                </a:cubicBezTo>
                <a:cubicBezTo>
                  <a:pt x="12" y="35"/>
                  <a:pt x="14" y="33"/>
                  <a:pt x="15" y="31"/>
                </a:cubicBezTo>
                <a:cubicBezTo>
                  <a:pt x="15" y="30"/>
                  <a:pt x="15" y="30"/>
                  <a:pt x="15" y="30"/>
                </a:cubicBezTo>
                <a:cubicBezTo>
                  <a:pt x="12" y="31"/>
                  <a:pt x="10" y="32"/>
                  <a:pt x="8" y="34"/>
                </a:cubicBezTo>
                <a:cubicBezTo>
                  <a:pt x="7" y="34"/>
                  <a:pt x="9" y="32"/>
                  <a:pt x="10" y="32"/>
                </a:cubicBezTo>
                <a:cubicBezTo>
                  <a:pt x="10" y="31"/>
                  <a:pt x="10" y="31"/>
                  <a:pt x="11" y="30"/>
                </a:cubicBezTo>
                <a:cubicBezTo>
                  <a:pt x="14" y="30"/>
                  <a:pt x="17" y="30"/>
                  <a:pt x="21" y="29"/>
                </a:cubicBezTo>
                <a:close/>
                <a:moveTo>
                  <a:pt x="31" y="28"/>
                </a:moveTo>
                <a:cubicBezTo>
                  <a:pt x="25" y="31"/>
                  <a:pt x="21" y="38"/>
                  <a:pt x="14" y="41"/>
                </a:cubicBezTo>
                <a:cubicBezTo>
                  <a:pt x="11" y="43"/>
                  <a:pt x="14" y="41"/>
                  <a:pt x="16" y="40"/>
                </a:cubicBezTo>
                <a:cubicBezTo>
                  <a:pt x="17" y="38"/>
                  <a:pt x="19" y="37"/>
                  <a:pt x="21" y="35"/>
                </a:cubicBezTo>
                <a:cubicBezTo>
                  <a:pt x="24" y="33"/>
                  <a:pt x="27" y="31"/>
                  <a:pt x="29" y="28"/>
                </a:cubicBezTo>
                <a:cubicBezTo>
                  <a:pt x="30" y="28"/>
                  <a:pt x="30" y="28"/>
                  <a:pt x="31" y="28"/>
                </a:cubicBezTo>
                <a:close/>
                <a:moveTo>
                  <a:pt x="38" y="26"/>
                </a:moveTo>
                <a:cubicBezTo>
                  <a:pt x="30" y="31"/>
                  <a:pt x="23" y="39"/>
                  <a:pt x="15" y="44"/>
                </a:cubicBezTo>
                <a:cubicBezTo>
                  <a:pt x="12" y="46"/>
                  <a:pt x="13" y="46"/>
                  <a:pt x="15" y="43"/>
                </a:cubicBezTo>
                <a:cubicBezTo>
                  <a:pt x="18" y="41"/>
                  <a:pt x="20" y="39"/>
                  <a:pt x="23" y="37"/>
                </a:cubicBezTo>
                <a:cubicBezTo>
                  <a:pt x="27" y="34"/>
                  <a:pt x="31" y="31"/>
                  <a:pt x="34" y="27"/>
                </a:cubicBezTo>
                <a:cubicBezTo>
                  <a:pt x="35" y="27"/>
                  <a:pt x="37" y="26"/>
                  <a:pt x="38" y="26"/>
                </a:cubicBezTo>
                <a:close/>
                <a:moveTo>
                  <a:pt x="44" y="25"/>
                </a:moveTo>
                <a:cubicBezTo>
                  <a:pt x="34" y="32"/>
                  <a:pt x="26" y="41"/>
                  <a:pt x="16" y="48"/>
                </a:cubicBezTo>
                <a:cubicBezTo>
                  <a:pt x="11" y="51"/>
                  <a:pt x="15" y="47"/>
                  <a:pt x="17" y="45"/>
                </a:cubicBezTo>
                <a:cubicBezTo>
                  <a:pt x="19" y="43"/>
                  <a:pt x="22" y="41"/>
                  <a:pt x="25" y="39"/>
                </a:cubicBezTo>
                <a:cubicBezTo>
                  <a:pt x="30" y="35"/>
                  <a:pt x="35" y="30"/>
                  <a:pt x="40" y="26"/>
                </a:cubicBezTo>
                <a:cubicBezTo>
                  <a:pt x="40" y="26"/>
                  <a:pt x="40" y="26"/>
                  <a:pt x="40" y="26"/>
                </a:cubicBezTo>
                <a:cubicBezTo>
                  <a:pt x="42" y="25"/>
                  <a:pt x="43" y="25"/>
                  <a:pt x="44" y="25"/>
                </a:cubicBezTo>
                <a:close/>
                <a:moveTo>
                  <a:pt x="51" y="24"/>
                </a:moveTo>
                <a:cubicBezTo>
                  <a:pt x="45" y="27"/>
                  <a:pt x="41" y="32"/>
                  <a:pt x="36" y="35"/>
                </a:cubicBezTo>
                <a:cubicBezTo>
                  <a:pt x="33" y="38"/>
                  <a:pt x="30" y="40"/>
                  <a:pt x="27" y="42"/>
                </a:cubicBezTo>
                <a:cubicBezTo>
                  <a:pt x="23" y="45"/>
                  <a:pt x="20" y="47"/>
                  <a:pt x="17" y="50"/>
                </a:cubicBezTo>
                <a:cubicBezTo>
                  <a:pt x="16" y="51"/>
                  <a:pt x="15" y="52"/>
                  <a:pt x="14" y="53"/>
                </a:cubicBezTo>
                <a:cubicBezTo>
                  <a:pt x="15" y="51"/>
                  <a:pt x="17" y="49"/>
                  <a:pt x="19" y="47"/>
                </a:cubicBezTo>
                <a:cubicBezTo>
                  <a:pt x="22" y="44"/>
                  <a:pt x="25" y="42"/>
                  <a:pt x="28" y="39"/>
                </a:cubicBezTo>
                <a:cubicBezTo>
                  <a:pt x="34" y="34"/>
                  <a:pt x="40" y="30"/>
                  <a:pt x="46" y="25"/>
                </a:cubicBezTo>
                <a:cubicBezTo>
                  <a:pt x="47" y="24"/>
                  <a:pt x="49" y="24"/>
                  <a:pt x="51" y="24"/>
                </a:cubicBezTo>
                <a:close/>
                <a:moveTo>
                  <a:pt x="59" y="22"/>
                </a:moveTo>
                <a:cubicBezTo>
                  <a:pt x="55" y="24"/>
                  <a:pt x="52" y="27"/>
                  <a:pt x="49" y="30"/>
                </a:cubicBezTo>
                <a:cubicBezTo>
                  <a:pt x="46" y="32"/>
                  <a:pt x="44" y="34"/>
                  <a:pt x="41" y="36"/>
                </a:cubicBezTo>
                <a:cubicBezTo>
                  <a:pt x="34" y="41"/>
                  <a:pt x="27" y="47"/>
                  <a:pt x="19" y="53"/>
                </a:cubicBezTo>
                <a:cubicBezTo>
                  <a:pt x="19" y="54"/>
                  <a:pt x="18" y="54"/>
                  <a:pt x="17" y="55"/>
                </a:cubicBezTo>
                <a:cubicBezTo>
                  <a:pt x="18" y="54"/>
                  <a:pt x="19" y="53"/>
                  <a:pt x="20" y="52"/>
                </a:cubicBezTo>
                <a:cubicBezTo>
                  <a:pt x="24" y="49"/>
                  <a:pt x="28" y="45"/>
                  <a:pt x="31" y="41"/>
                </a:cubicBezTo>
                <a:cubicBezTo>
                  <a:pt x="38" y="35"/>
                  <a:pt x="45" y="28"/>
                  <a:pt x="53" y="23"/>
                </a:cubicBezTo>
                <a:cubicBezTo>
                  <a:pt x="55" y="23"/>
                  <a:pt x="57" y="22"/>
                  <a:pt x="59" y="22"/>
                </a:cubicBezTo>
                <a:close/>
                <a:moveTo>
                  <a:pt x="69" y="20"/>
                </a:moveTo>
                <a:cubicBezTo>
                  <a:pt x="63" y="23"/>
                  <a:pt x="58" y="28"/>
                  <a:pt x="53" y="32"/>
                </a:cubicBezTo>
                <a:cubicBezTo>
                  <a:pt x="49" y="35"/>
                  <a:pt x="46" y="37"/>
                  <a:pt x="42" y="40"/>
                </a:cubicBezTo>
                <a:cubicBezTo>
                  <a:pt x="38" y="43"/>
                  <a:pt x="34" y="46"/>
                  <a:pt x="30" y="50"/>
                </a:cubicBezTo>
                <a:cubicBezTo>
                  <a:pt x="28" y="51"/>
                  <a:pt x="26" y="53"/>
                  <a:pt x="23" y="54"/>
                </a:cubicBezTo>
                <a:cubicBezTo>
                  <a:pt x="24" y="54"/>
                  <a:pt x="26" y="52"/>
                  <a:pt x="27" y="51"/>
                </a:cubicBezTo>
                <a:cubicBezTo>
                  <a:pt x="31" y="48"/>
                  <a:pt x="35" y="44"/>
                  <a:pt x="39" y="41"/>
                </a:cubicBezTo>
                <a:cubicBezTo>
                  <a:pt x="42" y="38"/>
                  <a:pt x="45" y="35"/>
                  <a:pt x="48" y="32"/>
                </a:cubicBezTo>
                <a:cubicBezTo>
                  <a:pt x="48" y="32"/>
                  <a:pt x="48" y="32"/>
                  <a:pt x="49" y="32"/>
                </a:cubicBezTo>
                <a:cubicBezTo>
                  <a:pt x="53" y="28"/>
                  <a:pt x="57" y="25"/>
                  <a:pt x="61" y="21"/>
                </a:cubicBezTo>
                <a:cubicBezTo>
                  <a:pt x="63" y="21"/>
                  <a:pt x="66" y="20"/>
                  <a:pt x="69" y="20"/>
                </a:cubicBezTo>
                <a:close/>
                <a:moveTo>
                  <a:pt x="90" y="13"/>
                </a:moveTo>
                <a:cubicBezTo>
                  <a:pt x="89" y="13"/>
                  <a:pt x="87" y="13"/>
                  <a:pt x="86" y="14"/>
                </a:cubicBezTo>
                <a:cubicBezTo>
                  <a:pt x="87" y="13"/>
                  <a:pt x="87" y="13"/>
                  <a:pt x="88" y="13"/>
                </a:cubicBezTo>
                <a:cubicBezTo>
                  <a:pt x="88" y="12"/>
                  <a:pt x="88" y="12"/>
                  <a:pt x="87" y="12"/>
                </a:cubicBezTo>
                <a:cubicBezTo>
                  <a:pt x="84" y="12"/>
                  <a:pt x="82" y="14"/>
                  <a:pt x="79" y="15"/>
                </a:cubicBezTo>
                <a:cubicBezTo>
                  <a:pt x="79" y="16"/>
                  <a:pt x="75" y="19"/>
                  <a:pt x="77" y="16"/>
                </a:cubicBezTo>
                <a:cubicBezTo>
                  <a:pt x="78" y="15"/>
                  <a:pt x="80" y="14"/>
                  <a:pt x="82" y="13"/>
                </a:cubicBezTo>
                <a:cubicBezTo>
                  <a:pt x="82" y="12"/>
                  <a:pt x="82" y="12"/>
                  <a:pt x="82" y="12"/>
                </a:cubicBezTo>
                <a:cubicBezTo>
                  <a:pt x="79" y="13"/>
                  <a:pt x="78" y="14"/>
                  <a:pt x="76" y="15"/>
                </a:cubicBezTo>
                <a:cubicBezTo>
                  <a:pt x="73" y="18"/>
                  <a:pt x="77" y="14"/>
                  <a:pt x="77" y="14"/>
                </a:cubicBezTo>
                <a:cubicBezTo>
                  <a:pt x="78" y="13"/>
                  <a:pt x="79" y="12"/>
                  <a:pt x="80" y="11"/>
                </a:cubicBezTo>
                <a:cubicBezTo>
                  <a:pt x="80" y="11"/>
                  <a:pt x="80" y="10"/>
                  <a:pt x="80" y="10"/>
                </a:cubicBezTo>
                <a:cubicBezTo>
                  <a:pt x="78" y="11"/>
                  <a:pt x="75" y="13"/>
                  <a:pt x="74" y="14"/>
                </a:cubicBezTo>
                <a:cubicBezTo>
                  <a:pt x="75" y="12"/>
                  <a:pt x="77" y="11"/>
                  <a:pt x="77" y="9"/>
                </a:cubicBezTo>
                <a:cubicBezTo>
                  <a:pt x="78" y="9"/>
                  <a:pt x="77" y="9"/>
                  <a:pt x="77" y="9"/>
                </a:cubicBezTo>
                <a:cubicBezTo>
                  <a:pt x="74" y="12"/>
                  <a:pt x="76" y="8"/>
                  <a:pt x="76" y="7"/>
                </a:cubicBezTo>
                <a:cubicBezTo>
                  <a:pt x="76" y="6"/>
                  <a:pt x="76" y="6"/>
                  <a:pt x="75" y="6"/>
                </a:cubicBezTo>
                <a:cubicBezTo>
                  <a:pt x="73" y="8"/>
                  <a:pt x="73" y="7"/>
                  <a:pt x="74" y="5"/>
                </a:cubicBezTo>
                <a:cubicBezTo>
                  <a:pt x="79" y="7"/>
                  <a:pt x="84" y="10"/>
                  <a:pt x="90" y="13"/>
                </a:cubicBezTo>
                <a:close/>
                <a:moveTo>
                  <a:pt x="78" y="17"/>
                </a:moveTo>
                <a:cubicBezTo>
                  <a:pt x="64" y="26"/>
                  <a:pt x="52" y="39"/>
                  <a:pt x="38" y="49"/>
                </a:cubicBezTo>
                <a:cubicBezTo>
                  <a:pt x="37" y="49"/>
                  <a:pt x="32" y="54"/>
                  <a:pt x="35" y="51"/>
                </a:cubicBezTo>
                <a:cubicBezTo>
                  <a:pt x="37" y="49"/>
                  <a:pt x="38" y="48"/>
                  <a:pt x="40" y="46"/>
                </a:cubicBezTo>
                <a:cubicBezTo>
                  <a:pt x="43" y="43"/>
                  <a:pt x="47" y="39"/>
                  <a:pt x="51" y="37"/>
                </a:cubicBezTo>
                <a:cubicBezTo>
                  <a:pt x="58" y="31"/>
                  <a:pt x="64" y="25"/>
                  <a:pt x="71" y="19"/>
                </a:cubicBezTo>
                <a:cubicBezTo>
                  <a:pt x="72" y="19"/>
                  <a:pt x="72" y="19"/>
                  <a:pt x="73" y="19"/>
                </a:cubicBezTo>
                <a:cubicBezTo>
                  <a:pt x="74" y="19"/>
                  <a:pt x="74" y="19"/>
                  <a:pt x="74" y="18"/>
                </a:cubicBezTo>
                <a:cubicBezTo>
                  <a:pt x="74" y="18"/>
                  <a:pt x="74" y="18"/>
                  <a:pt x="74" y="17"/>
                </a:cubicBezTo>
                <a:cubicBezTo>
                  <a:pt x="74" y="17"/>
                  <a:pt x="74" y="17"/>
                  <a:pt x="74" y="17"/>
                </a:cubicBezTo>
                <a:cubicBezTo>
                  <a:pt x="74" y="17"/>
                  <a:pt x="75" y="17"/>
                  <a:pt x="76" y="16"/>
                </a:cubicBezTo>
                <a:cubicBezTo>
                  <a:pt x="75" y="17"/>
                  <a:pt x="75" y="17"/>
                  <a:pt x="74" y="18"/>
                </a:cubicBezTo>
                <a:cubicBezTo>
                  <a:pt x="74" y="18"/>
                  <a:pt x="75" y="18"/>
                  <a:pt x="75" y="18"/>
                </a:cubicBezTo>
                <a:cubicBezTo>
                  <a:pt x="77" y="18"/>
                  <a:pt x="78" y="17"/>
                  <a:pt x="80" y="16"/>
                </a:cubicBezTo>
                <a:cubicBezTo>
                  <a:pt x="81" y="15"/>
                  <a:pt x="81" y="15"/>
                  <a:pt x="82" y="14"/>
                </a:cubicBezTo>
                <a:cubicBezTo>
                  <a:pt x="83" y="14"/>
                  <a:pt x="87" y="13"/>
                  <a:pt x="86" y="13"/>
                </a:cubicBezTo>
                <a:cubicBezTo>
                  <a:pt x="85" y="14"/>
                  <a:pt x="84" y="15"/>
                  <a:pt x="83" y="16"/>
                </a:cubicBezTo>
                <a:cubicBezTo>
                  <a:pt x="83" y="16"/>
                  <a:pt x="83" y="16"/>
                  <a:pt x="82" y="16"/>
                </a:cubicBezTo>
                <a:cubicBezTo>
                  <a:pt x="81" y="17"/>
                  <a:pt x="80" y="18"/>
                  <a:pt x="78" y="19"/>
                </a:cubicBezTo>
                <a:cubicBezTo>
                  <a:pt x="77" y="19"/>
                  <a:pt x="77" y="19"/>
                  <a:pt x="77" y="20"/>
                </a:cubicBezTo>
                <a:cubicBezTo>
                  <a:pt x="77" y="20"/>
                  <a:pt x="76" y="20"/>
                  <a:pt x="76" y="20"/>
                </a:cubicBezTo>
                <a:cubicBezTo>
                  <a:pt x="76" y="21"/>
                  <a:pt x="76" y="21"/>
                  <a:pt x="76" y="21"/>
                </a:cubicBezTo>
                <a:cubicBezTo>
                  <a:pt x="80" y="19"/>
                  <a:pt x="83" y="17"/>
                  <a:pt x="86" y="15"/>
                </a:cubicBezTo>
                <a:cubicBezTo>
                  <a:pt x="87" y="14"/>
                  <a:pt x="88" y="14"/>
                  <a:pt x="90" y="14"/>
                </a:cubicBezTo>
                <a:cubicBezTo>
                  <a:pt x="88" y="14"/>
                  <a:pt x="87" y="16"/>
                  <a:pt x="85" y="16"/>
                </a:cubicBezTo>
                <a:cubicBezTo>
                  <a:pt x="84" y="17"/>
                  <a:pt x="82" y="18"/>
                  <a:pt x="80" y="20"/>
                </a:cubicBezTo>
                <a:cubicBezTo>
                  <a:pt x="76" y="23"/>
                  <a:pt x="73" y="27"/>
                  <a:pt x="69" y="30"/>
                </a:cubicBezTo>
                <a:cubicBezTo>
                  <a:pt x="64" y="34"/>
                  <a:pt x="59" y="37"/>
                  <a:pt x="54" y="40"/>
                </a:cubicBezTo>
                <a:cubicBezTo>
                  <a:pt x="50" y="44"/>
                  <a:pt x="46" y="47"/>
                  <a:pt x="42" y="50"/>
                </a:cubicBezTo>
                <a:cubicBezTo>
                  <a:pt x="38" y="52"/>
                  <a:pt x="44" y="48"/>
                  <a:pt x="44" y="47"/>
                </a:cubicBezTo>
                <a:cubicBezTo>
                  <a:pt x="47" y="45"/>
                  <a:pt x="49" y="43"/>
                  <a:pt x="51" y="41"/>
                </a:cubicBezTo>
                <a:cubicBezTo>
                  <a:pt x="60" y="33"/>
                  <a:pt x="70" y="26"/>
                  <a:pt x="79" y="18"/>
                </a:cubicBezTo>
                <a:cubicBezTo>
                  <a:pt x="79" y="17"/>
                  <a:pt x="79" y="17"/>
                  <a:pt x="78" y="17"/>
                </a:cubicBezTo>
                <a:close/>
                <a:moveTo>
                  <a:pt x="73" y="8"/>
                </a:moveTo>
                <a:cubicBezTo>
                  <a:pt x="73" y="8"/>
                  <a:pt x="73" y="8"/>
                  <a:pt x="73" y="8"/>
                </a:cubicBezTo>
                <a:cubicBezTo>
                  <a:pt x="74" y="8"/>
                  <a:pt x="75" y="8"/>
                  <a:pt x="75" y="7"/>
                </a:cubicBezTo>
                <a:cubicBezTo>
                  <a:pt x="74" y="8"/>
                  <a:pt x="74" y="9"/>
                  <a:pt x="73" y="10"/>
                </a:cubicBezTo>
                <a:cubicBezTo>
                  <a:pt x="73" y="9"/>
                  <a:pt x="73" y="9"/>
                  <a:pt x="73" y="8"/>
                </a:cubicBezTo>
                <a:close/>
                <a:moveTo>
                  <a:pt x="74" y="15"/>
                </a:moveTo>
                <a:cubicBezTo>
                  <a:pt x="74" y="15"/>
                  <a:pt x="75" y="15"/>
                  <a:pt x="75" y="14"/>
                </a:cubicBezTo>
                <a:cubicBezTo>
                  <a:pt x="75" y="15"/>
                  <a:pt x="74" y="16"/>
                  <a:pt x="74" y="16"/>
                </a:cubicBezTo>
                <a:cubicBezTo>
                  <a:pt x="74" y="16"/>
                  <a:pt x="74" y="15"/>
                  <a:pt x="74" y="15"/>
                </a:cubicBezTo>
                <a:close/>
                <a:moveTo>
                  <a:pt x="74" y="12"/>
                </a:moveTo>
                <a:cubicBezTo>
                  <a:pt x="75" y="12"/>
                  <a:pt x="76" y="11"/>
                  <a:pt x="76" y="10"/>
                </a:cubicBezTo>
                <a:cubicBezTo>
                  <a:pt x="76" y="11"/>
                  <a:pt x="75" y="12"/>
                  <a:pt x="74" y="14"/>
                </a:cubicBezTo>
                <a:cubicBezTo>
                  <a:pt x="74" y="13"/>
                  <a:pt x="74" y="13"/>
                  <a:pt x="74" y="12"/>
                </a:cubicBezTo>
                <a:close/>
                <a:moveTo>
                  <a:pt x="73" y="4"/>
                </a:moveTo>
                <a:cubicBezTo>
                  <a:pt x="73" y="5"/>
                  <a:pt x="73" y="5"/>
                  <a:pt x="73" y="5"/>
                </a:cubicBezTo>
                <a:cubicBezTo>
                  <a:pt x="73" y="5"/>
                  <a:pt x="73" y="5"/>
                  <a:pt x="73" y="4"/>
                </a:cubicBezTo>
                <a:cubicBezTo>
                  <a:pt x="73" y="4"/>
                  <a:pt x="73" y="4"/>
                  <a:pt x="73" y="4"/>
                </a:cubicBezTo>
                <a:cubicBezTo>
                  <a:pt x="73" y="4"/>
                  <a:pt x="73" y="4"/>
                  <a:pt x="73" y="4"/>
                </a:cubicBezTo>
                <a:close/>
                <a:moveTo>
                  <a:pt x="13" y="50"/>
                </a:moveTo>
                <a:cubicBezTo>
                  <a:pt x="15" y="49"/>
                  <a:pt x="17" y="47"/>
                  <a:pt x="19" y="46"/>
                </a:cubicBezTo>
                <a:cubicBezTo>
                  <a:pt x="17" y="48"/>
                  <a:pt x="15" y="50"/>
                  <a:pt x="14" y="52"/>
                </a:cubicBezTo>
                <a:cubicBezTo>
                  <a:pt x="14" y="51"/>
                  <a:pt x="13" y="51"/>
                  <a:pt x="13" y="50"/>
                </a:cubicBezTo>
                <a:close/>
                <a:moveTo>
                  <a:pt x="13" y="46"/>
                </a:moveTo>
                <a:cubicBezTo>
                  <a:pt x="22" y="41"/>
                  <a:pt x="28" y="33"/>
                  <a:pt x="37" y="28"/>
                </a:cubicBezTo>
                <a:cubicBezTo>
                  <a:pt x="36" y="28"/>
                  <a:pt x="35" y="29"/>
                  <a:pt x="35" y="29"/>
                </a:cubicBezTo>
                <a:cubicBezTo>
                  <a:pt x="32" y="32"/>
                  <a:pt x="30" y="34"/>
                  <a:pt x="27" y="36"/>
                </a:cubicBezTo>
                <a:cubicBezTo>
                  <a:pt x="22" y="40"/>
                  <a:pt x="18" y="44"/>
                  <a:pt x="13" y="48"/>
                </a:cubicBezTo>
                <a:cubicBezTo>
                  <a:pt x="13" y="48"/>
                  <a:pt x="13" y="47"/>
                  <a:pt x="13" y="46"/>
                </a:cubicBezTo>
                <a:close/>
                <a:moveTo>
                  <a:pt x="10" y="38"/>
                </a:moveTo>
                <a:cubicBezTo>
                  <a:pt x="14" y="37"/>
                  <a:pt x="16" y="34"/>
                  <a:pt x="19" y="31"/>
                </a:cubicBezTo>
                <a:cubicBezTo>
                  <a:pt x="20" y="31"/>
                  <a:pt x="20" y="30"/>
                  <a:pt x="21" y="30"/>
                </a:cubicBezTo>
                <a:cubicBezTo>
                  <a:pt x="20" y="31"/>
                  <a:pt x="18" y="33"/>
                  <a:pt x="17" y="34"/>
                </a:cubicBezTo>
                <a:cubicBezTo>
                  <a:pt x="15" y="36"/>
                  <a:pt x="13" y="38"/>
                  <a:pt x="11" y="40"/>
                </a:cubicBezTo>
                <a:cubicBezTo>
                  <a:pt x="11" y="40"/>
                  <a:pt x="10" y="39"/>
                  <a:pt x="10" y="38"/>
                </a:cubicBezTo>
                <a:close/>
                <a:moveTo>
                  <a:pt x="14" y="54"/>
                </a:moveTo>
                <a:cubicBezTo>
                  <a:pt x="16" y="52"/>
                  <a:pt x="18" y="50"/>
                  <a:pt x="20" y="49"/>
                </a:cubicBezTo>
                <a:cubicBezTo>
                  <a:pt x="23" y="46"/>
                  <a:pt x="26" y="43"/>
                  <a:pt x="30" y="41"/>
                </a:cubicBezTo>
                <a:cubicBezTo>
                  <a:pt x="35" y="37"/>
                  <a:pt x="39" y="34"/>
                  <a:pt x="43" y="30"/>
                </a:cubicBezTo>
                <a:cubicBezTo>
                  <a:pt x="40" y="33"/>
                  <a:pt x="37" y="36"/>
                  <a:pt x="33" y="39"/>
                </a:cubicBezTo>
                <a:cubicBezTo>
                  <a:pt x="27" y="44"/>
                  <a:pt x="21" y="51"/>
                  <a:pt x="14" y="56"/>
                </a:cubicBezTo>
                <a:cubicBezTo>
                  <a:pt x="14" y="55"/>
                  <a:pt x="14" y="55"/>
                  <a:pt x="14" y="54"/>
                </a:cubicBezTo>
                <a:close/>
                <a:moveTo>
                  <a:pt x="36" y="32"/>
                </a:moveTo>
                <a:cubicBezTo>
                  <a:pt x="36" y="32"/>
                  <a:pt x="36" y="32"/>
                  <a:pt x="36" y="32"/>
                </a:cubicBezTo>
                <a:cubicBezTo>
                  <a:pt x="37" y="31"/>
                  <a:pt x="39" y="30"/>
                  <a:pt x="40" y="28"/>
                </a:cubicBezTo>
                <a:cubicBezTo>
                  <a:pt x="41" y="28"/>
                  <a:pt x="46" y="23"/>
                  <a:pt x="43" y="26"/>
                </a:cubicBezTo>
                <a:cubicBezTo>
                  <a:pt x="41" y="28"/>
                  <a:pt x="38" y="30"/>
                  <a:pt x="36" y="32"/>
                </a:cubicBezTo>
                <a:close/>
                <a:moveTo>
                  <a:pt x="31" y="29"/>
                </a:moveTo>
                <a:cubicBezTo>
                  <a:pt x="29" y="31"/>
                  <a:pt x="27" y="33"/>
                  <a:pt x="25" y="35"/>
                </a:cubicBezTo>
                <a:cubicBezTo>
                  <a:pt x="21" y="38"/>
                  <a:pt x="17" y="41"/>
                  <a:pt x="12" y="45"/>
                </a:cubicBezTo>
                <a:cubicBezTo>
                  <a:pt x="12" y="44"/>
                  <a:pt x="12" y="44"/>
                  <a:pt x="12" y="43"/>
                </a:cubicBezTo>
                <a:cubicBezTo>
                  <a:pt x="19" y="41"/>
                  <a:pt x="24" y="34"/>
                  <a:pt x="29" y="29"/>
                </a:cubicBezTo>
                <a:cubicBezTo>
                  <a:pt x="30" y="29"/>
                  <a:pt x="31" y="28"/>
                  <a:pt x="32" y="27"/>
                </a:cubicBezTo>
                <a:cubicBezTo>
                  <a:pt x="32" y="27"/>
                  <a:pt x="33" y="27"/>
                  <a:pt x="33" y="27"/>
                </a:cubicBezTo>
                <a:cubicBezTo>
                  <a:pt x="33" y="28"/>
                  <a:pt x="32" y="28"/>
                  <a:pt x="31" y="29"/>
                </a:cubicBezTo>
                <a:close/>
                <a:moveTo>
                  <a:pt x="12" y="42"/>
                </a:moveTo>
                <a:cubicBezTo>
                  <a:pt x="11" y="42"/>
                  <a:pt x="11" y="41"/>
                  <a:pt x="11" y="41"/>
                </a:cubicBezTo>
                <a:cubicBezTo>
                  <a:pt x="14" y="39"/>
                  <a:pt x="17" y="37"/>
                  <a:pt x="20" y="35"/>
                </a:cubicBezTo>
                <a:cubicBezTo>
                  <a:pt x="21" y="33"/>
                  <a:pt x="23" y="32"/>
                  <a:pt x="25" y="30"/>
                </a:cubicBezTo>
                <a:cubicBezTo>
                  <a:pt x="25" y="30"/>
                  <a:pt x="27" y="29"/>
                  <a:pt x="28" y="28"/>
                </a:cubicBezTo>
                <a:cubicBezTo>
                  <a:pt x="28" y="28"/>
                  <a:pt x="28" y="28"/>
                  <a:pt x="28" y="28"/>
                </a:cubicBezTo>
                <a:cubicBezTo>
                  <a:pt x="24" y="34"/>
                  <a:pt x="17" y="37"/>
                  <a:pt x="12" y="42"/>
                </a:cubicBezTo>
                <a:close/>
                <a:moveTo>
                  <a:pt x="14" y="38"/>
                </a:moveTo>
                <a:cubicBezTo>
                  <a:pt x="8" y="43"/>
                  <a:pt x="15" y="37"/>
                  <a:pt x="16" y="36"/>
                </a:cubicBezTo>
                <a:cubicBezTo>
                  <a:pt x="18" y="34"/>
                  <a:pt x="20" y="31"/>
                  <a:pt x="22" y="29"/>
                </a:cubicBezTo>
                <a:cubicBezTo>
                  <a:pt x="22" y="29"/>
                  <a:pt x="22" y="29"/>
                  <a:pt x="22" y="29"/>
                </a:cubicBezTo>
                <a:cubicBezTo>
                  <a:pt x="24" y="29"/>
                  <a:pt x="25" y="28"/>
                  <a:pt x="26" y="28"/>
                </a:cubicBezTo>
                <a:cubicBezTo>
                  <a:pt x="22" y="31"/>
                  <a:pt x="18" y="35"/>
                  <a:pt x="14" y="38"/>
                </a:cubicBezTo>
                <a:close/>
                <a:moveTo>
                  <a:pt x="14" y="31"/>
                </a:moveTo>
                <a:cubicBezTo>
                  <a:pt x="13" y="32"/>
                  <a:pt x="11" y="36"/>
                  <a:pt x="10" y="37"/>
                </a:cubicBezTo>
                <a:cubicBezTo>
                  <a:pt x="9" y="36"/>
                  <a:pt x="9" y="35"/>
                  <a:pt x="8" y="35"/>
                </a:cubicBezTo>
                <a:cubicBezTo>
                  <a:pt x="10" y="33"/>
                  <a:pt x="12" y="32"/>
                  <a:pt x="14" y="31"/>
                </a:cubicBezTo>
                <a:close/>
                <a:moveTo>
                  <a:pt x="23" y="51"/>
                </a:moveTo>
                <a:cubicBezTo>
                  <a:pt x="27" y="47"/>
                  <a:pt x="32" y="44"/>
                  <a:pt x="36" y="41"/>
                </a:cubicBezTo>
                <a:cubicBezTo>
                  <a:pt x="39" y="39"/>
                  <a:pt x="41" y="37"/>
                  <a:pt x="44" y="35"/>
                </a:cubicBezTo>
                <a:cubicBezTo>
                  <a:pt x="44" y="35"/>
                  <a:pt x="43" y="36"/>
                  <a:pt x="43" y="36"/>
                </a:cubicBezTo>
                <a:cubicBezTo>
                  <a:pt x="36" y="43"/>
                  <a:pt x="29" y="49"/>
                  <a:pt x="22" y="55"/>
                </a:cubicBezTo>
                <a:cubicBezTo>
                  <a:pt x="21" y="55"/>
                  <a:pt x="21" y="55"/>
                  <a:pt x="21" y="55"/>
                </a:cubicBezTo>
                <a:cubicBezTo>
                  <a:pt x="19" y="56"/>
                  <a:pt x="17" y="56"/>
                  <a:pt x="14" y="57"/>
                </a:cubicBezTo>
                <a:cubicBezTo>
                  <a:pt x="18" y="56"/>
                  <a:pt x="20" y="53"/>
                  <a:pt x="23" y="51"/>
                </a:cubicBezTo>
                <a:close/>
                <a:moveTo>
                  <a:pt x="43" y="40"/>
                </a:moveTo>
                <a:cubicBezTo>
                  <a:pt x="46" y="38"/>
                  <a:pt x="50" y="35"/>
                  <a:pt x="53" y="33"/>
                </a:cubicBezTo>
                <a:cubicBezTo>
                  <a:pt x="57" y="30"/>
                  <a:pt x="61" y="27"/>
                  <a:pt x="64" y="24"/>
                </a:cubicBezTo>
                <a:cubicBezTo>
                  <a:pt x="66" y="22"/>
                  <a:pt x="67" y="21"/>
                  <a:pt x="69" y="20"/>
                </a:cubicBezTo>
                <a:cubicBezTo>
                  <a:pt x="68" y="21"/>
                  <a:pt x="67" y="22"/>
                  <a:pt x="66" y="22"/>
                </a:cubicBezTo>
                <a:cubicBezTo>
                  <a:pt x="62" y="26"/>
                  <a:pt x="58" y="29"/>
                  <a:pt x="54" y="33"/>
                </a:cubicBezTo>
                <a:cubicBezTo>
                  <a:pt x="47" y="39"/>
                  <a:pt x="39" y="46"/>
                  <a:pt x="32" y="53"/>
                </a:cubicBezTo>
                <a:cubicBezTo>
                  <a:pt x="32" y="53"/>
                  <a:pt x="32" y="53"/>
                  <a:pt x="32" y="53"/>
                </a:cubicBezTo>
                <a:cubicBezTo>
                  <a:pt x="29" y="54"/>
                  <a:pt x="26" y="55"/>
                  <a:pt x="23" y="55"/>
                </a:cubicBezTo>
                <a:cubicBezTo>
                  <a:pt x="30" y="51"/>
                  <a:pt x="36" y="46"/>
                  <a:pt x="43" y="40"/>
                </a:cubicBezTo>
                <a:close/>
                <a:moveTo>
                  <a:pt x="73" y="21"/>
                </a:moveTo>
                <a:cubicBezTo>
                  <a:pt x="75" y="20"/>
                  <a:pt x="76" y="19"/>
                  <a:pt x="77" y="18"/>
                </a:cubicBezTo>
                <a:cubicBezTo>
                  <a:pt x="75" y="20"/>
                  <a:pt x="73" y="22"/>
                  <a:pt x="71" y="23"/>
                </a:cubicBezTo>
                <a:cubicBezTo>
                  <a:pt x="68" y="26"/>
                  <a:pt x="64" y="29"/>
                  <a:pt x="60" y="32"/>
                </a:cubicBezTo>
                <a:cubicBezTo>
                  <a:pt x="53" y="38"/>
                  <a:pt x="46" y="45"/>
                  <a:pt x="39" y="51"/>
                </a:cubicBezTo>
                <a:cubicBezTo>
                  <a:pt x="38" y="51"/>
                  <a:pt x="38" y="52"/>
                  <a:pt x="39" y="52"/>
                </a:cubicBezTo>
                <a:cubicBezTo>
                  <a:pt x="37" y="52"/>
                  <a:pt x="35" y="53"/>
                  <a:pt x="33" y="53"/>
                </a:cubicBezTo>
                <a:cubicBezTo>
                  <a:pt x="47" y="44"/>
                  <a:pt x="59" y="31"/>
                  <a:pt x="73" y="21"/>
                </a:cubicBezTo>
                <a:close/>
                <a:moveTo>
                  <a:pt x="51" y="44"/>
                </a:moveTo>
                <a:cubicBezTo>
                  <a:pt x="55" y="40"/>
                  <a:pt x="60" y="37"/>
                  <a:pt x="65" y="34"/>
                </a:cubicBezTo>
                <a:cubicBezTo>
                  <a:pt x="69" y="31"/>
                  <a:pt x="74" y="27"/>
                  <a:pt x="78" y="23"/>
                </a:cubicBezTo>
                <a:cubicBezTo>
                  <a:pt x="81" y="19"/>
                  <a:pt x="87" y="17"/>
                  <a:pt x="91" y="14"/>
                </a:cubicBezTo>
                <a:cubicBezTo>
                  <a:pt x="92" y="14"/>
                  <a:pt x="94" y="15"/>
                  <a:pt x="95" y="16"/>
                </a:cubicBezTo>
                <a:cubicBezTo>
                  <a:pt x="89" y="19"/>
                  <a:pt x="84" y="24"/>
                  <a:pt x="78" y="29"/>
                </a:cubicBezTo>
                <a:cubicBezTo>
                  <a:pt x="71" y="35"/>
                  <a:pt x="63" y="40"/>
                  <a:pt x="56" y="46"/>
                </a:cubicBezTo>
                <a:cubicBezTo>
                  <a:pt x="55" y="46"/>
                  <a:pt x="54" y="47"/>
                  <a:pt x="53" y="48"/>
                </a:cubicBezTo>
                <a:cubicBezTo>
                  <a:pt x="54" y="47"/>
                  <a:pt x="55" y="45"/>
                  <a:pt x="56" y="44"/>
                </a:cubicBezTo>
                <a:cubicBezTo>
                  <a:pt x="57" y="43"/>
                  <a:pt x="58" y="42"/>
                  <a:pt x="60" y="40"/>
                </a:cubicBezTo>
                <a:cubicBezTo>
                  <a:pt x="63" y="38"/>
                  <a:pt x="66" y="36"/>
                  <a:pt x="69" y="34"/>
                </a:cubicBezTo>
                <a:cubicBezTo>
                  <a:pt x="69" y="34"/>
                  <a:pt x="69" y="34"/>
                  <a:pt x="69" y="34"/>
                </a:cubicBezTo>
                <a:cubicBezTo>
                  <a:pt x="74" y="31"/>
                  <a:pt x="78" y="27"/>
                  <a:pt x="83" y="23"/>
                </a:cubicBezTo>
                <a:cubicBezTo>
                  <a:pt x="86" y="20"/>
                  <a:pt x="90" y="18"/>
                  <a:pt x="93" y="16"/>
                </a:cubicBezTo>
                <a:cubicBezTo>
                  <a:pt x="94" y="15"/>
                  <a:pt x="93" y="15"/>
                  <a:pt x="93" y="15"/>
                </a:cubicBezTo>
                <a:cubicBezTo>
                  <a:pt x="92" y="15"/>
                  <a:pt x="92" y="16"/>
                  <a:pt x="91" y="16"/>
                </a:cubicBezTo>
                <a:cubicBezTo>
                  <a:pt x="91" y="16"/>
                  <a:pt x="91" y="16"/>
                  <a:pt x="90" y="17"/>
                </a:cubicBezTo>
                <a:cubicBezTo>
                  <a:pt x="88" y="18"/>
                  <a:pt x="86" y="19"/>
                  <a:pt x="85" y="21"/>
                </a:cubicBezTo>
                <a:cubicBezTo>
                  <a:pt x="83" y="22"/>
                  <a:pt x="82" y="23"/>
                  <a:pt x="81" y="24"/>
                </a:cubicBezTo>
                <a:cubicBezTo>
                  <a:pt x="77" y="27"/>
                  <a:pt x="73" y="30"/>
                  <a:pt x="69" y="33"/>
                </a:cubicBezTo>
                <a:cubicBezTo>
                  <a:pt x="69" y="33"/>
                  <a:pt x="69" y="33"/>
                  <a:pt x="68" y="33"/>
                </a:cubicBezTo>
                <a:cubicBezTo>
                  <a:pt x="61" y="38"/>
                  <a:pt x="53" y="44"/>
                  <a:pt x="46" y="50"/>
                </a:cubicBezTo>
                <a:cubicBezTo>
                  <a:pt x="46" y="50"/>
                  <a:pt x="46" y="50"/>
                  <a:pt x="46" y="50"/>
                </a:cubicBezTo>
                <a:cubicBezTo>
                  <a:pt x="44" y="50"/>
                  <a:pt x="41" y="51"/>
                  <a:pt x="39" y="51"/>
                </a:cubicBezTo>
                <a:cubicBezTo>
                  <a:pt x="44" y="50"/>
                  <a:pt x="47" y="47"/>
                  <a:pt x="51" y="44"/>
                </a:cubicBezTo>
                <a:close/>
                <a:moveTo>
                  <a:pt x="100" y="18"/>
                </a:moveTo>
                <a:cubicBezTo>
                  <a:pt x="93" y="23"/>
                  <a:pt x="86" y="29"/>
                  <a:pt x="79" y="35"/>
                </a:cubicBezTo>
                <a:cubicBezTo>
                  <a:pt x="76" y="37"/>
                  <a:pt x="73" y="40"/>
                  <a:pt x="69" y="43"/>
                </a:cubicBezTo>
                <a:cubicBezTo>
                  <a:pt x="69" y="43"/>
                  <a:pt x="69" y="43"/>
                  <a:pt x="69" y="43"/>
                </a:cubicBezTo>
                <a:cubicBezTo>
                  <a:pt x="69" y="43"/>
                  <a:pt x="69" y="43"/>
                  <a:pt x="69" y="42"/>
                </a:cubicBezTo>
                <a:cubicBezTo>
                  <a:pt x="71" y="41"/>
                  <a:pt x="73" y="39"/>
                  <a:pt x="75" y="38"/>
                </a:cubicBezTo>
                <a:cubicBezTo>
                  <a:pt x="81" y="32"/>
                  <a:pt x="88" y="27"/>
                  <a:pt x="95" y="20"/>
                </a:cubicBezTo>
                <a:cubicBezTo>
                  <a:pt x="95" y="20"/>
                  <a:pt x="95" y="20"/>
                  <a:pt x="95" y="20"/>
                </a:cubicBezTo>
                <a:cubicBezTo>
                  <a:pt x="96" y="19"/>
                  <a:pt x="96" y="19"/>
                  <a:pt x="97" y="18"/>
                </a:cubicBezTo>
                <a:cubicBezTo>
                  <a:pt x="97" y="18"/>
                  <a:pt x="97" y="18"/>
                  <a:pt x="96" y="18"/>
                </a:cubicBezTo>
                <a:cubicBezTo>
                  <a:pt x="92" y="21"/>
                  <a:pt x="88" y="24"/>
                  <a:pt x="84" y="27"/>
                </a:cubicBezTo>
                <a:cubicBezTo>
                  <a:pt x="89" y="24"/>
                  <a:pt x="92" y="20"/>
                  <a:pt x="96" y="16"/>
                </a:cubicBezTo>
                <a:cubicBezTo>
                  <a:pt x="97" y="17"/>
                  <a:pt x="99" y="18"/>
                  <a:pt x="100" y="18"/>
                </a:cubicBezTo>
                <a:close/>
                <a:moveTo>
                  <a:pt x="102" y="20"/>
                </a:moveTo>
                <a:cubicBezTo>
                  <a:pt x="97" y="23"/>
                  <a:pt x="93" y="26"/>
                  <a:pt x="88" y="30"/>
                </a:cubicBezTo>
                <a:cubicBezTo>
                  <a:pt x="85" y="33"/>
                  <a:pt x="82" y="35"/>
                  <a:pt x="79" y="37"/>
                </a:cubicBezTo>
                <a:cubicBezTo>
                  <a:pt x="78" y="39"/>
                  <a:pt x="76" y="40"/>
                  <a:pt x="75" y="42"/>
                </a:cubicBezTo>
                <a:cubicBezTo>
                  <a:pt x="69" y="46"/>
                  <a:pt x="75" y="40"/>
                  <a:pt x="76" y="38"/>
                </a:cubicBezTo>
                <a:cubicBezTo>
                  <a:pt x="77" y="37"/>
                  <a:pt x="78" y="37"/>
                  <a:pt x="79" y="36"/>
                </a:cubicBezTo>
                <a:cubicBezTo>
                  <a:pt x="80" y="35"/>
                  <a:pt x="82" y="34"/>
                  <a:pt x="83" y="33"/>
                </a:cubicBezTo>
                <a:cubicBezTo>
                  <a:pt x="89" y="28"/>
                  <a:pt x="95" y="24"/>
                  <a:pt x="101" y="19"/>
                </a:cubicBezTo>
                <a:cubicBezTo>
                  <a:pt x="101" y="19"/>
                  <a:pt x="102" y="19"/>
                  <a:pt x="102" y="20"/>
                </a:cubicBezTo>
                <a:close/>
                <a:moveTo>
                  <a:pt x="87" y="29"/>
                </a:moveTo>
                <a:cubicBezTo>
                  <a:pt x="91" y="26"/>
                  <a:pt x="94" y="23"/>
                  <a:pt x="98" y="21"/>
                </a:cubicBezTo>
                <a:cubicBezTo>
                  <a:pt x="98" y="21"/>
                  <a:pt x="98" y="21"/>
                  <a:pt x="98" y="20"/>
                </a:cubicBezTo>
                <a:cubicBezTo>
                  <a:pt x="98" y="21"/>
                  <a:pt x="98" y="21"/>
                  <a:pt x="98" y="21"/>
                </a:cubicBezTo>
                <a:cubicBezTo>
                  <a:pt x="96" y="22"/>
                  <a:pt x="94" y="24"/>
                  <a:pt x="92" y="25"/>
                </a:cubicBezTo>
                <a:cubicBezTo>
                  <a:pt x="90" y="26"/>
                  <a:pt x="89" y="27"/>
                  <a:pt x="87" y="29"/>
                </a:cubicBezTo>
                <a:close/>
                <a:moveTo>
                  <a:pt x="59" y="41"/>
                </a:moveTo>
                <a:cubicBezTo>
                  <a:pt x="56" y="43"/>
                  <a:pt x="53" y="45"/>
                  <a:pt x="51" y="48"/>
                </a:cubicBezTo>
                <a:cubicBezTo>
                  <a:pt x="51" y="48"/>
                  <a:pt x="51" y="49"/>
                  <a:pt x="51" y="49"/>
                </a:cubicBezTo>
                <a:cubicBezTo>
                  <a:pt x="50" y="49"/>
                  <a:pt x="48" y="49"/>
                  <a:pt x="47" y="50"/>
                </a:cubicBezTo>
                <a:cubicBezTo>
                  <a:pt x="51" y="46"/>
                  <a:pt x="55" y="44"/>
                  <a:pt x="59" y="41"/>
                </a:cubicBezTo>
                <a:close/>
                <a:moveTo>
                  <a:pt x="80" y="30"/>
                </a:moveTo>
                <a:cubicBezTo>
                  <a:pt x="79" y="31"/>
                  <a:pt x="78" y="32"/>
                  <a:pt x="77" y="32"/>
                </a:cubicBezTo>
                <a:cubicBezTo>
                  <a:pt x="74" y="35"/>
                  <a:pt x="71" y="38"/>
                  <a:pt x="68" y="40"/>
                </a:cubicBezTo>
                <a:cubicBezTo>
                  <a:pt x="68" y="40"/>
                  <a:pt x="68" y="41"/>
                  <a:pt x="68" y="41"/>
                </a:cubicBezTo>
                <a:cubicBezTo>
                  <a:pt x="69" y="40"/>
                  <a:pt x="70" y="39"/>
                  <a:pt x="71" y="38"/>
                </a:cubicBezTo>
                <a:cubicBezTo>
                  <a:pt x="73" y="35"/>
                  <a:pt x="77" y="33"/>
                  <a:pt x="80" y="31"/>
                </a:cubicBezTo>
                <a:cubicBezTo>
                  <a:pt x="80" y="30"/>
                  <a:pt x="80" y="30"/>
                  <a:pt x="80" y="30"/>
                </a:cubicBezTo>
                <a:close/>
                <a:moveTo>
                  <a:pt x="74" y="40"/>
                </a:moveTo>
                <a:cubicBezTo>
                  <a:pt x="73" y="41"/>
                  <a:pt x="71" y="43"/>
                  <a:pt x="70" y="44"/>
                </a:cubicBezTo>
                <a:cubicBezTo>
                  <a:pt x="70" y="44"/>
                  <a:pt x="70" y="44"/>
                  <a:pt x="70" y="44"/>
                </a:cubicBezTo>
                <a:cubicBezTo>
                  <a:pt x="69" y="45"/>
                  <a:pt x="68" y="45"/>
                  <a:pt x="67" y="45"/>
                </a:cubicBezTo>
                <a:cubicBezTo>
                  <a:pt x="69" y="43"/>
                  <a:pt x="72" y="42"/>
                  <a:pt x="74" y="40"/>
                </a:cubicBezTo>
                <a:close/>
                <a:moveTo>
                  <a:pt x="83" y="50"/>
                </a:moveTo>
                <a:cubicBezTo>
                  <a:pt x="87" y="46"/>
                  <a:pt x="91" y="43"/>
                  <a:pt x="95" y="39"/>
                </a:cubicBezTo>
                <a:cubicBezTo>
                  <a:pt x="94" y="40"/>
                  <a:pt x="93" y="41"/>
                  <a:pt x="92" y="42"/>
                </a:cubicBezTo>
                <a:cubicBezTo>
                  <a:pt x="89" y="46"/>
                  <a:pt x="86" y="49"/>
                  <a:pt x="83" y="53"/>
                </a:cubicBezTo>
                <a:cubicBezTo>
                  <a:pt x="83" y="52"/>
                  <a:pt x="83" y="51"/>
                  <a:pt x="83" y="50"/>
                </a:cubicBezTo>
                <a:close/>
                <a:moveTo>
                  <a:pt x="82" y="46"/>
                </a:moveTo>
                <a:cubicBezTo>
                  <a:pt x="87" y="44"/>
                  <a:pt x="90" y="41"/>
                  <a:pt x="93" y="37"/>
                </a:cubicBezTo>
                <a:cubicBezTo>
                  <a:pt x="95" y="35"/>
                  <a:pt x="97" y="33"/>
                  <a:pt x="99" y="31"/>
                </a:cubicBezTo>
                <a:cubicBezTo>
                  <a:pt x="100" y="31"/>
                  <a:pt x="100" y="30"/>
                  <a:pt x="100" y="30"/>
                </a:cubicBezTo>
                <a:cubicBezTo>
                  <a:pt x="98" y="33"/>
                  <a:pt x="95" y="35"/>
                  <a:pt x="93" y="38"/>
                </a:cubicBezTo>
                <a:cubicBezTo>
                  <a:pt x="90" y="42"/>
                  <a:pt x="86" y="45"/>
                  <a:pt x="83" y="49"/>
                </a:cubicBezTo>
                <a:cubicBezTo>
                  <a:pt x="82" y="48"/>
                  <a:pt x="82" y="47"/>
                  <a:pt x="82" y="46"/>
                </a:cubicBezTo>
                <a:close/>
                <a:moveTo>
                  <a:pt x="82" y="43"/>
                </a:moveTo>
                <a:cubicBezTo>
                  <a:pt x="84" y="42"/>
                  <a:pt x="86" y="40"/>
                  <a:pt x="87" y="39"/>
                </a:cubicBezTo>
                <a:cubicBezTo>
                  <a:pt x="86" y="41"/>
                  <a:pt x="84" y="43"/>
                  <a:pt x="82" y="45"/>
                </a:cubicBezTo>
                <a:cubicBezTo>
                  <a:pt x="82" y="44"/>
                  <a:pt x="82" y="44"/>
                  <a:pt x="82" y="44"/>
                </a:cubicBezTo>
                <a:cubicBezTo>
                  <a:pt x="82" y="44"/>
                  <a:pt x="82" y="43"/>
                  <a:pt x="82" y="43"/>
                </a:cubicBezTo>
                <a:close/>
                <a:moveTo>
                  <a:pt x="81" y="42"/>
                </a:moveTo>
                <a:cubicBezTo>
                  <a:pt x="81" y="42"/>
                  <a:pt x="80" y="42"/>
                  <a:pt x="80" y="42"/>
                </a:cubicBezTo>
                <a:cubicBezTo>
                  <a:pt x="79" y="43"/>
                  <a:pt x="79" y="43"/>
                  <a:pt x="78" y="43"/>
                </a:cubicBezTo>
                <a:cubicBezTo>
                  <a:pt x="81" y="41"/>
                  <a:pt x="84" y="38"/>
                  <a:pt x="86" y="36"/>
                </a:cubicBezTo>
                <a:cubicBezTo>
                  <a:pt x="91" y="32"/>
                  <a:pt x="95" y="29"/>
                  <a:pt x="100" y="26"/>
                </a:cubicBezTo>
                <a:cubicBezTo>
                  <a:pt x="99" y="26"/>
                  <a:pt x="98" y="27"/>
                  <a:pt x="97" y="27"/>
                </a:cubicBezTo>
                <a:cubicBezTo>
                  <a:pt x="95" y="29"/>
                  <a:pt x="93" y="30"/>
                  <a:pt x="91" y="32"/>
                </a:cubicBezTo>
                <a:cubicBezTo>
                  <a:pt x="88" y="35"/>
                  <a:pt x="84" y="39"/>
                  <a:pt x="81" y="42"/>
                </a:cubicBezTo>
                <a:close/>
                <a:moveTo>
                  <a:pt x="84" y="55"/>
                </a:moveTo>
                <a:cubicBezTo>
                  <a:pt x="84" y="55"/>
                  <a:pt x="84" y="54"/>
                  <a:pt x="84" y="54"/>
                </a:cubicBezTo>
                <a:cubicBezTo>
                  <a:pt x="86" y="50"/>
                  <a:pt x="89" y="47"/>
                  <a:pt x="92" y="44"/>
                </a:cubicBezTo>
                <a:cubicBezTo>
                  <a:pt x="94" y="41"/>
                  <a:pt x="97" y="38"/>
                  <a:pt x="99" y="35"/>
                </a:cubicBezTo>
                <a:cubicBezTo>
                  <a:pt x="100" y="35"/>
                  <a:pt x="100" y="34"/>
                  <a:pt x="101" y="34"/>
                </a:cubicBezTo>
                <a:cubicBezTo>
                  <a:pt x="95" y="41"/>
                  <a:pt x="89" y="48"/>
                  <a:pt x="84" y="55"/>
                </a:cubicBezTo>
                <a:close/>
                <a:moveTo>
                  <a:pt x="109" y="24"/>
                </a:moveTo>
                <a:cubicBezTo>
                  <a:pt x="108" y="25"/>
                  <a:pt x="107" y="25"/>
                  <a:pt x="106" y="26"/>
                </a:cubicBezTo>
                <a:cubicBezTo>
                  <a:pt x="106" y="26"/>
                  <a:pt x="106" y="26"/>
                  <a:pt x="106" y="26"/>
                </a:cubicBezTo>
                <a:cubicBezTo>
                  <a:pt x="104" y="29"/>
                  <a:pt x="102" y="31"/>
                  <a:pt x="99" y="34"/>
                </a:cubicBezTo>
                <a:cubicBezTo>
                  <a:pt x="97" y="37"/>
                  <a:pt x="94" y="39"/>
                  <a:pt x="92" y="41"/>
                </a:cubicBezTo>
                <a:cubicBezTo>
                  <a:pt x="89" y="44"/>
                  <a:pt x="86" y="46"/>
                  <a:pt x="84" y="48"/>
                </a:cubicBezTo>
                <a:cubicBezTo>
                  <a:pt x="84" y="47"/>
                  <a:pt x="85" y="46"/>
                  <a:pt x="86" y="46"/>
                </a:cubicBezTo>
                <a:cubicBezTo>
                  <a:pt x="88" y="44"/>
                  <a:pt x="89" y="43"/>
                  <a:pt x="91" y="42"/>
                </a:cubicBezTo>
                <a:cubicBezTo>
                  <a:pt x="93" y="40"/>
                  <a:pt x="95" y="37"/>
                  <a:pt x="97" y="35"/>
                </a:cubicBezTo>
                <a:cubicBezTo>
                  <a:pt x="99" y="32"/>
                  <a:pt x="102" y="29"/>
                  <a:pt x="105" y="26"/>
                </a:cubicBezTo>
                <a:cubicBezTo>
                  <a:pt x="106" y="26"/>
                  <a:pt x="106" y="26"/>
                  <a:pt x="106" y="26"/>
                </a:cubicBezTo>
                <a:cubicBezTo>
                  <a:pt x="107" y="25"/>
                  <a:pt x="107" y="25"/>
                  <a:pt x="107" y="24"/>
                </a:cubicBezTo>
                <a:cubicBezTo>
                  <a:pt x="108" y="24"/>
                  <a:pt x="107" y="23"/>
                  <a:pt x="107" y="24"/>
                </a:cubicBezTo>
                <a:cubicBezTo>
                  <a:pt x="103" y="27"/>
                  <a:pt x="99" y="30"/>
                  <a:pt x="95" y="33"/>
                </a:cubicBezTo>
                <a:cubicBezTo>
                  <a:pt x="91" y="37"/>
                  <a:pt x="88" y="41"/>
                  <a:pt x="84" y="44"/>
                </a:cubicBezTo>
                <a:cubicBezTo>
                  <a:pt x="83" y="45"/>
                  <a:pt x="82" y="45"/>
                  <a:pt x="83" y="45"/>
                </a:cubicBezTo>
                <a:cubicBezTo>
                  <a:pt x="84" y="43"/>
                  <a:pt x="86" y="41"/>
                  <a:pt x="87" y="40"/>
                </a:cubicBezTo>
                <a:cubicBezTo>
                  <a:pt x="89" y="38"/>
                  <a:pt x="91" y="36"/>
                  <a:pt x="93" y="34"/>
                </a:cubicBezTo>
                <a:cubicBezTo>
                  <a:pt x="97" y="31"/>
                  <a:pt x="100" y="28"/>
                  <a:pt x="104" y="25"/>
                </a:cubicBezTo>
                <a:cubicBezTo>
                  <a:pt x="105" y="25"/>
                  <a:pt x="105" y="24"/>
                  <a:pt x="105" y="24"/>
                </a:cubicBezTo>
                <a:cubicBezTo>
                  <a:pt x="105" y="24"/>
                  <a:pt x="106" y="23"/>
                  <a:pt x="106" y="23"/>
                </a:cubicBezTo>
                <a:cubicBezTo>
                  <a:pt x="107" y="23"/>
                  <a:pt x="106" y="22"/>
                  <a:pt x="106" y="23"/>
                </a:cubicBezTo>
                <a:cubicBezTo>
                  <a:pt x="102" y="25"/>
                  <a:pt x="98" y="28"/>
                  <a:pt x="94" y="31"/>
                </a:cubicBezTo>
                <a:cubicBezTo>
                  <a:pt x="90" y="34"/>
                  <a:pt x="87" y="38"/>
                  <a:pt x="83" y="42"/>
                </a:cubicBezTo>
                <a:cubicBezTo>
                  <a:pt x="82" y="42"/>
                  <a:pt x="82" y="42"/>
                  <a:pt x="81" y="43"/>
                </a:cubicBezTo>
                <a:cubicBezTo>
                  <a:pt x="81" y="43"/>
                  <a:pt x="81" y="43"/>
                  <a:pt x="81" y="43"/>
                </a:cubicBezTo>
                <a:cubicBezTo>
                  <a:pt x="83" y="41"/>
                  <a:pt x="84" y="40"/>
                  <a:pt x="86" y="38"/>
                </a:cubicBezTo>
                <a:cubicBezTo>
                  <a:pt x="88" y="36"/>
                  <a:pt x="90" y="34"/>
                  <a:pt x="92" y="32"/>
                </a:cubicBezTo>
                <a:cubicBezTo>
                  <a:pt x="96" y="29"/>
                  <a:pt x="100" y="27"/>
                  <a:pt x="104" y="23"/>
                </a:cubicBezTo>
                <a:cubicBezTo>
                  <a:pt x="104" y="23"/>
                  <a:pt x="104" y="22"/>
                  <a:pt x="103" y="22"/>
                </a:cubicBezTo>
                <a:cubicBezTo>
                  <a:pt x="96" y="27"/>
                  <a:pt x="90" y="32"/>
                  <a:pt x="84" y="37"/>
                </a:cubicBezTo>
                <a:cubicBezTo>
                  <a:pt x="82" y="39"/>
                  <a:pt x="81" y="40"/>
                  <a:pt x="79" y="41"/>
                </a:cubicBezTo>
                <a:cubicBezTo>
                  <a:pt x="74" y="45"/>
                  <a:pt x="78" y="41"/>
                  <a:pt x="79" y="40"/>
                </a:cubicBezTo>
                <a:cubicBezTo>
                  <a:pt x="82" y="37"/>
                  <a:pt x="85" y="34"/>
                  <a:pt x="88" y="32"/>
                </a:cubicBezTo>
                <a:cubicBezTo>
                  <a:pt x="93" y="28"/>
                  <a:pt x="98" y="24"/>
                  <a:pt x="103" y="20"/>
                </a:cubicBezTo>
                <a:cubicBezTo>
                  <a:pt x="103" y="20"/>
                  <a:pt x="103" y="20"/>
                  <a:pt x="103" y="20"/>
                </a:cubicBezTo>
                <a:cubicBezTo>
                  <a:pt x="105" y="21"/>
                  <a:pt x="107" y="22"/>
                  <a:pt x="109" y="24"/>
                </a:cubicBezTo>
                <a:close/>
                <a:moveTo>
                  <a:pt x="90" y="36"/>
                </a:moveTo>
                <a:cubicBezTo>
                  <a:pt x="92" y="34"/>
                  <a:pt x="94" y="32"/>
                  <a:pt x="96" y="31"/>
                </a:cubicBezTo>
                <a:cubicBezTo>
                  <a:pt x="95" y="31"/>
                  <a:pt x="94" y="32"/>
                  <a:pt x="93" y="33"/>
                </a:cubicBezTo>
                <a:cubicBezTo>
                  <a:pt x="92" y="34"/>
                  <a:pt x="91" y="35"/>
                  <a:pt x="90" y="3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64" name="Freeform 160"/>
          <p:cNvSpPr>
            <a:spLocks noEditPoints="1"/>
          </p:cNvSpPr>
          <p:nvPr/>
        </p:nvSpPr>
        <p:spPr bwMode="auto">
          <a:xfrm>
            <a:off x="10263187" y="3859213"/>
            <a:ext cx="247650" cy="420688"/>
          </a:xfrm>
          <a:custGeom>
            <a:gdLst>
              <a:gd fmla="*/ 0 w 66" name="T0"/>
              <a:gd fmla="*/ 43 h 112" name="T1"/>
              <a:gd fmla="*/ 64 w 66" name="T2"/>
              <a:gd fmla="*/ 98 h 112" name="T3"/>
              <a:gd fmla="*/ 33 w 66" name="T4"/>
              <a:gd fmla="*/ 27 h 112" name="T5"/>
              <a:gd fmla="*/ 29 w 66" name="T6"/>
              <a:gd fmla="*/ 29 h 112" name="T7"/>
              <a:gd fmla="*/ 21 w 66" name="T8"/>
              <a:gd fmla="*/ 24 h 112" name="T9"/>
              <a:gd fmla="*/ 39 w 66" name="T10"/>
              <a:gd fmla="*/ 104 h 112" name="T11"/>
              <a:gd fmla="*/ 36 w 66" name="T12"/>
              <a:gd fmla="*/ 96 h 112" name="T13"/>
              <a:gd fmla="*/ 47 w 66" name="T14"/>
              <a:gd fmla="*/ 96 h 112" name="T15"/>
              <a:gd fmla="*/ 49 w 66" name="T16"/>
              <a:gd fmla="*/ 95 h 112" name="T17"/>
              <a:gd fmla="*/ 43 w 66" name="T18"/>
              <a:gd fmla="*/ 85 h 112" name="T19"/>
              <a:gd fmla="*/ 55 w 66" name="T20"/>
              <a:gd fmla="*/ 92 h 112" name="T21"/>
              <a:gd fmla="*/ 32 w 66" name="T22"/>
              <a:gd fmla="*/ 62 h 112" name="T23"/>
              <a:gd fmla="*/ 23 w 66" name="T24"/>
              <a:gd fmla="*/ 54 h 112" name="T25"/>
              <a:gd fmla="*/ 44 w 66" name="T26"/>
              <a:gd fmla="*/ 72 h 112" name="T27"/>
              <a:gd fmla="*/ 11 w 66" name="T28"/>
              <a:gd fmla="*/ 26 h 112" name="T29"/>
              <a:gd fmla="*/ 13 w 66" name="T30"/>
              <a:gd fmla="*/ 36 h 112" name="T31"/>
              <a:gd fmla="*/ 6 w 66" name="T32"/>
              <a:gd fmla="*/ 39 h 112" name="T33"/>
              <a:gd fmla="*/ 38 w 66" name="T34"/>
              <a:gd fmla="*/ 60 h 112" name="T35"/>
              <a:gd fmla="*/ 17 w 66" name="T36"/>
              <a:gd fmla="*/ 38 h 112" name="T37"/>
              <a:gd fmla="*/ 18 w 66" name="T38"/>
              <a:gd fmla="*/ 34 h 112" name="T39"/>
              <a:gd fmla="*/ 18 w 66" name="T40"/>
              <a:gd fmla="*/ 32 h 112" name="T41"/>
              <a:gd fmla="*/ 16 w 66" name="T42"/>
              <a:gd fmla="*/ 34 h 112" name="T43"/>
              <a:gd fmla="*/ 14 w 66" name="T44"/>
              <a:gd fmla="*/ 38 h 112" name="T45"/>
              <a:gd fmla="*/ 4 w 66" name="T46"/>
              <a:gd fmla="*/ 41 h 112" name="T47"/>
              <a:gd fmla="*/ 58 w 66" name="T48"/>
              <a:gd fmla="*/ 95 h 112" name="T49"/>
              <a:gd fmla="*/ 52 w 66" name="T50"/>
              <a:gd fmla="*/ 97 h 112" name="T51"/>
              <a:gd fmla="*/ 59 w 66" name="T52"/>
              <a:gd fmla="*/ 95 h 112" name="T53"/>
              <a:gd fmla="*/ 36 w 66" name="T54"/>
              <a:gd fmla="*/ 75 h 112" name="T55"/>
              <a:gd fmla="*/ 51 w 66" name="T56"/>
              <a:gd fmla="*/ 97 h 112" name="T57"/>
              <a:gd fmla="*/ 47 w 66" name="T58"/>
              <a:gd fmla="*/ 99 h 112" name="T59"/>
              <a:gd fmla="*/ 41 w 66" name="T60"/>
              <a:gd fmla="*/ 94 h 112" name="T61"/>
              <a:gd fmla="*/ 41 w 66" name="T62"/>
              <a:gd fmla="*/ 103 h 112" name="T63"/>
              <a:gd fmla="*/ 60 w 66" name="T64"/>
              <a:gd fmla="*/ 87 h 112" name="T65"/>
              <a:gd fmla="*/ 23 w 66" name="T66"/>
              <a:gd fmla="*/ 46 h 112" name="T67"/>
              <a:gd fmla="*/ 17 w 66" name="T68"/>
              <a:gd fmla="*/ 36 h 112" name="T69"/>
              <a:gd fmla="*/ 46 w 66" name="T70"/>
              <a:gd fmla="*/ 59 h 112" name="T71"/>
              <a:gd fmla="*/ 49 w 66" name="T72"/>
              <a:gd fmla="*/ 57 h 112" name="T73"/>
              <a:gd fmla="*/ 12 w 66" name="T74"/>
              <a:gd fmla="*/ 20 h 112" name="T75"/>
              <a:gd fmla="*/ 52 w 66" name="T76"/>
              <a:gd fmla="*/ 64 h 112" name="T77"/>
              <a:gd fmla="*/ 43 w 66" name="T78"/>
              <a:gd fmla="*/ 41 h 112" name="T79"/>
              <a:gd fmla="*/ 25 w 66" name="T80"/>
              <a:gd fmla="*/ 28 h 112" name="T81"/>
              <a:gd fmla="*/ 38 w 66" name="T82"/>
              <a:gd fmla="*/ 34 h 112" name="T83"/>
              <a:gd fmla="*/ 17 w 66" name="T84"/>
              <a:gd fmla="*/ 15 h 112" name="T85"/>
              <a:gd fmla="*/ 52 w 66" name="T86"/>
              <a:gd fmla="*/ 62 h 112" name="T87"/>
              <a:gd fmla="*/ 29 w 66" name="T88"/>
              <a:gd fmla="*/ 32 h 112" name="T89"/>
              <a:gd fmla="*/ 48 w 66" name="T90"/>
              <a:gd fmla="*/ 27 h 112" name="T91"/>
              <a:gd fmla="*/ 28 w 66" name="T92"/>
              <a:gd fmla="*/ 12 h 112" name="T93"/>
              <a:gd fmla="*/ 43 w 66" name="T94"/>
              <a:gd fmla="*/ 28 h 112" name="T95"/>
              <a:gd fmla="*/ 22 w 66" name="T96"/>
              <a:gd fmla="*/ 13 h 112" name="T97"/>
              <a:gd fmla="*/ 32 w 66" name="T98"/>
              <a:gd fmla="*/ 12 h 112" name="T99"/>
              <a:gd fmla="*/ 39 w 66" name="T100"/>
              <a:gd fmla="*/ 19 h 112" name="T101"/>
              <a:gd fmla="*/ 20 w 66" name="T102"/>
              <a:gd fmla="*/ 5 h 112" name="T103"/>
              <a:gd fmla="*/ 21 w 66" name="T104"/>
              <a:gd fmla="*/ 8 h 112" name="T105"/>
              <a:gd fmla="*/ 41 w 66" name="T106"/>
              <a:gd fmla="*/ 29 h 112" name="T107"/>
              <a:gd fmla="*/ 39 w 66" name="T108"/>
              <a:gd fmla="*/ 31 h 112" name="T109"/>
              <a:gd fmla="*/ 31 w 66" name="T110"/>
              <a:gd fmla="*/ 18 h 112"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12" w="66">
                <a:moveTo>
                  <a:pt x="57" y="25"/>
                </a:moveTo>
                <a:cubicBezTo>
                  <a:pt x="57" y="25"/>
                  <a:pt x="57" y="24"/>
                  <a:pt x="56" y="24"/>
                </a:cubicBezTo>
                <a:cubicBezTo>
                  <a:pt x="44" y="17"/>
                  <a:pt x="32" y="8"/>
                  <a:pt x="20" y="1"/>
                </a:cubicBezTo>
                <a:cubicBezTo>
                  <a:pt x="19" y="0"/>
                  <a:pt x="19" y="0"/>
                  <a:pt x="18" y="1"/>
                </a:cubicBezTo>
                <a:cubicBezTo>
                  <a:pt x="18" y="1"/>
                  <a:pt x="18" y="1"/>
                  <a:pt x="18" y="1"/>
                </a:cubicBezTo>
                <a:cubicBezTo>
                  <a:pt x="14" y="8"/>
                  <a:pt x="11" y="16"/>
                  <a:pt x="8" y="23"/>
                </a:cubicBezTo>
                <a:cubicBezTo>
                  <a:pt x="5" y="30"/>
                  <a:pt x="3" y="36"/>
                  <a:pt x="0" y="43"/>
                </a:cubicBezTo>
                <a:cubicBezTo>
                  <a:pt x="0" y="44"/>
                  <a:pt x="0" y="44"/>
                  <a:pt x="0" y="44"/>
                </a:cubicBezTo>
                <a:cubicBezTo>
                  <a:pt x="1" y="45"/>
                  <a:pt x="2" y="46"/>
                  <a:pt x="2" y="45"/>
                </a:cubicBezTo>
                <a:cubicBezTo>
                  <a:pt x="7" y="43"/>
                  <a:pt x="12" y="43"/>
                  <a:pt x="16" y="42"/>
                </a:cubicBezTo>
                <a:cubicBezTo>
                  <a:pt x="23" y="64"/>
                  <a:pt x="32" y="87"/>
                  <a:pt x="35" y="110"/>
                </a:cubicBezTo>
                <a:cubicBezTo>
                  <a:pt x="34" y="111"/>
                  <a:pt x="36" y="112"/>
                  <a:pt x="36" y="112"/>
                </a:cubicBezTo>
                <a:cubicBezTo>
                  <a:pt x="37" y="111"/>
                  <a:pt x="37" y="111"/>
                  <a:pt x="38" y="111"/>
                </a:cubicBezTo>
                <a:cubicBezTo>
                  <a:pt x="43" y="102"/>
                  <a:pt x="55" y="98"/>
                  <a:pt x="64" y="98"/>
                </a:cubicBezTo>
                <a:cubicBezTo>
                  <a:pt x="65" y="98"/>
                  <a:pt x="65" y="97"/>
                  <a:pt x="65" y="97"/>
                </a:cubicBezTo>
                <a:cubicBezTo>
                  <a:pt x="66" y="97"/>
                  <a:pt x="66" y="96"/>
                  <a:pt x="66" y="96"/>
                </a:cubicBezTo>
                <a:cubicBezTo>
                  <a:pt x="59" y="74"/>
                  <a:pt x="51" y="53"/>
                  <a:pt x="44" y="31"/>
                </a:cubicBezTo>
                <a:cubicBezTo>
                  <a:pt x="48" y="30"/>
                  <a:pt x="52" y="29"/>
                  <a:pt x="56" y="27"/>
                </a:cubicBezTo>
                <a:cubicBezTo>
                  <a:pt x="58" y="27"/>
                  <a:pt x="58" y="26"/>
                  <a:pt x="57" y="25"/>
                </a:cubicBezTo>
                <a:close/>
                <a:moveTo>
                  <a:pt x="43" y="38"/>
                </a:moveTo>
                <a:cubicBezTo>
                  <a:pt x="41" y="34"/>
                  <a:pt x="36" y="31"/>
                  <a:pt x="33" y="27"/>
                </a:cubicBezTo>
                <a:cubicBezTo>
                  <a:pt x="33" y="27"/>
                  <a:pt x="33" y="27"/>
                  <a:pt x="33" y="27"/>
                </a:cubicBezTo>
                <a:cubicBezTo>
                  <a:pt x="36" y="30"/>
                  <a:pt x="39" y="32"/>
                  <a:pt x="42" y="34"/>
                </a:cubicBezTo>
                <a:cubicBezTo>
                  <a:pt x="43" y="35"/>
                  <a:pt x="43" y="36"/>
                  <a:pt x="43" y="38"/>
                </a:cubicBezTo>
                <a:close/>
                <a:moveTo>
                  <a:pt x="47" y="48"/>
                </a:moveTo>
                <a:cubicBezTo>
                  <a:pt x="43" y="44"/>
                  <a:pt x="39" y="40"/>
                  <a:pt x="34" y="36"/>
                </a:cubicBezTo>
                <a:cubicBezTo>
                  <a:pt x="30" y="31"/>
                  <a:pt x="26" y="27"/>
                  <a:pt x="22" y="22"/>
                </a:cubicBezTo>
                <a:cubicBezTo>
                  <a:pt x="24" y="24"/>
                  <a:pt x="27" y="27"/>
                  <a:pt x="29" y="29"/>
                </a:cubicBezTo>
                <a:cubicBezTo>
                  <a:pt x="35" y="35"/>
                  <a:pt x="40" y="40"/>
                  <a:pt x="46" y="45"/>
                </a:cubicBezTo>
                <a:cubicBezTo>
                  <a:pt x="46" y="45"/>
                  <a:pt x="46" y="45"/>
                  <a:pt x="46" y="45"/>
                </a:cubicBezTo>
                <a:cubicBezTo>
                  <a:pt x="46" y="46"/>
                  <a:pt x="46" y="47"/>
                  <a:pt x="47" y="48"/>
                </a:cubicBezTo>
                <a:close/>
                <a:moveTo>
                  <a:pt x="50" y="57"/>
                </a:moveTo>
                <a:cubicBezTo>
                  <a:pt x="40" y="44"/>
                  <a:pt x="28" y="33"/>
                  <a:pt x="17" y="22"/>
                </a:cubicBezTo>
                <a:cubicBezTo>
                  <a:pt x="16" y="21"/>
                  <a:pt x="12" y="16"/>
                  <a:pt x="15" y="19"/>
                </a:cubicBezTo>
                <a:cubicBezTo>
                  <a:pt x="17" y="21"/>
                  <a:pt x="19" y="22"/>
                  <a:pt x="21" y="24"/>
                </a:cubicBezTo>
                <a:cubicBezTo>
                  <a:pt x="24" y="27"/>
                  <a:pt x="27" y="30"/>
                  <a:pt x="30" y="33"/>
                </a:cubicBezTo>
                <a:cubicBezTo>
                  <a:pt x="35" y="39"/>
                  <a:pt x="42" y="44"/>
                  <a:pt x="47" y="50"/>
                </a:cubicBezTo>
                <a:cubicBezTo>
                  <a:pt x="48" y="52"/>
                  <a:pt x="49" y="55"/>
                  <a:pt x="50" y="57"/>
                </a:cubicBezTo>
                <a:close/>
                <a:moveTo>
                  <a:pt x="37" y="106"/>
                </a:moveTo>
                <a:cubicBezTo>
                  <a:pt x="37" y="105"/>
                  <a:pt x="37" y="104"/>
                  <a:pt x="36" y="103"/>
                </a:cubicBezTo>
                <a:cubicBezTo>
                  <a:pt x="37" y="103"/>
                  <a:pt x="37" y="104"/>
                  <a:pt x="38" y="105"/>
                </a:cubicBezTo>
                <a:cubicBezTo>
                  <a:pt x="38" y="105"/>
                  <a:pt x="39" y="105"/>
                  <a:pt x="39" y="104"/>
                </a:cubicBezTo>
                <a:cubicBezTo>
                  <a:pt x="38" y="104"/>
                  <a:pt x="35" y="101"/>
                  <a:pt x="38" y="102"/>
                </a:cubicBezTo>
                <a:cubicBezTo>
                  <a:pt x="38" y="102"/>
                  <a:pt x="39" y="103"/>
                  <a:pt x="40" y="103"/>
                </a:cubicBezTo>
                <a:cubicBezTo>
                  <a:pt x="39" y="104"/>
                  <a:pt x="38" y="105"/>
                  <a:pt x="37" y="106"/>
                </a:cubicBezTo>
                <a:close/>
                <a:moveTo>
                  <a:pt x="34" y="91"/>
                </a:moveTo>
                <a:cubicBezTo>
                  <a:pt x="36" y="93"/>
                  <a:pt x="38" y="94"/>
                  <a:pt x="40" y="96"/>
                </a:cubicBezTo>
                <a:cubicBezTo>
                  <a:pt x="40" y="97"/>
                  <a:pt x="44" y="100"/>
                  <a:pt x="43" y="100"/>
                </a:cubicBezTo>
                <a:cubicBezTo>
                  <a:pt x="41" y="99"/>
                  <a:pt x="38" y="97"/>
                  <a:pt x="36" y="96"/>
                </a:cubicBezTo>
                <a:cubicBezTo>
                  <a:pt x="36" y="96"/>
                  <a:pt x="35" y="96"/>
                  <a:pt x="36" y="96"/>
                </a:cubicBezTo>
                <a:cubicBezTo>
                  <a:pt x="37" y="99"/>
                  <a:pt x="38" y="101"/>
                  <a:pt x="40" y="103"/>
                </a:cubicBezTo>
                <a:cubicBezTo>
                  <a:pt x="40" y="104"/>
                  <a:pt x="38" y="102"/>
                  <a:pt x="38" y="101"/>
                </a:cubicBezTo>
                <a:cubicBezTo>
                  <a:pt x="37" y="101"/>
                  <a:pt x="37" y="101"/>
                  <a:pt x="36" y="101"/>
                </a:cubicBezTo>
                <a:cubicBezTo>
                  <a:pt x="35" y="97"/>
                  <a:pt x="35" y="94"/>
                  <a:pt x="34" y="91"/>
                </a:cubicBezTo>
                <a:close/>
                <a:moveTo>
                  <a:pt x="31" y="81"/>
                </a:moveTo>
                <a:cubicBezTo>
                  <a:pt x="36" y="86"/>
                  <a:pt x="43" y="90"/>
                  <a:pt x="47" y="96"/>
                </a:cubicBezTo>
                <a:cubicBezTo>
                  <a:pt x="49" y="99"/>
                  <a:pt x="46" y="96"/>
                  <a:pt x="45" y="95"/>
                </a:cubicBezTo>
                <a:cubicBezTo>
                  <a:pt x="43" y="93"/>
                  <a:pt x="42" y="91"/>
                  <a:pt x="40" y="89"/>
                </a:cubicBezTo>
                <a:cubicBezTo>
                  <a:pt x="38" y="87"/>
                  <a:pt x="35" y="84"/>
                  <a:pt x="32" y="83"/>
                </a:cubicBezTo>
                <a:cubicBezTo>
                  <a:pt x="32" y="82"/>
                  <a:pt x="32" y="81"/>
                  <a:pt x="31" y="81"/>
                </a:cubicBezTo>
                <a:close/>
                <a:moveTo>
                  <a:pt x="29" y="74"/>
                </a:moveTo>
                <a:cubicBezTo>
                  <a:pt x="35" y="82"/>
                  <a:pt x="43" y="87"/>
                  <a:pt x="49" y="95"/>
                </a:cubicBezTo>
                <a:cubicBezTo>
                  <a:pt x="52" y="98"/>
                  <a:pt x="51" y="97"/>
                  <a:pt x="49" y="95"/>
                </a:cubicBezTo>
                <a:cubicBezTo>
                  <a:pt x="46" y="92"/>
                  <a:pt x="44" y="90"/>
                  <a:pt x="42" y="88"/>
                </a:cubicBezTo>
                <a:cubicBezTo>
                  <a:pt x="38" y="84"/>
                  <a:pt x="35" y="81"/>
                  <a:pt x="30" y="78"/>
                </a:cubicBezTo>
                <a:cubicBezTo>
                  <a:pt x="30" y="76"/>
                  <a:pt x="30" y="75"/>
                  <a:pt x="29" y="74"/>
                </a:cubicBezTo>
                <a:close/>
                <a:moveTo>
                  <a:pt x="28" y="68"/>
                </a:moveTo>
                <a:cubicBezTo>
                  <a:pt x="35" y="77"/>
                  <a:pt x="45" y="84"/>
                  <a:pt x="53" y="94"/>
                </a:cubicBezTo>
                <a:cubicBezTo>
                  <a:pt x="56" y="98"/>
                  <a:pt x="53" y="94"/>
                  <a:pt x="51" y="93"/>
                </a:cubicBezTo>
                <a:cubicBezTo>
                  <a:pt x="48" y="90"/>
                  <a:pt x="45" y="88"/>
                  <a:pt x="43" y="85"/>
                </a:cubicBezTo>
                <a:cubicBezTo>
                  <a:pt x="39" y="80"/>
                  <a:pt x="33" y="76"/>
                  <a:pt x="29" y="71"/>
                </a:cubicBezTo>
                <a:cubicBezTo>
                  <a:pt x="29" y="71"/>
                  <a:pt x="29" y="71"/>
                  <a:pt x="29" y="71"/>
                </a:cubicBezTo>
                <a:cubicBezTo>
                  <a:pt x="28" y="70"/>
                  <a:pt x="28" y="69"/>
                  <a:pt x="28" y="68"/>
                </a:cubicBezTo>
                <a:close/>
                <a:moveTo>
                  <a:pt x="25" y="62"/>
                </a:moveTo>
                <a:cubicBezTo>
                  <a:pt x="29" y="66"/>
                  <a:pt x="34" y="70"/>
                  <a:pt x="39" y="75"/>
                </a:cubicBezTo>
                <a:cubicBezTo>
                  <a:pt x="41" y="77"/>
                  <a:pt x="44" y="80"/>
                  <a:pt x="46" y="83"/>
                </a:cubicBezTo>
                <a:cubicBezTo>
                  <a:pt x="49" y="86"/>
                  <a:pt x="52" y="89"/>
                  <a:pt x="55" y="92"/>
                </a:cubicBezTo>
                <a:cubicBezTo>
                  <a:pt x="56" y="93"/>
                  <a:pt x="57" y="94"/>
                  <a:pt x="58" y="95"/>
                </a:cubicBezTo>
                <a:cubicBezTo>
                  <a:pt x="56" y="94"/>
                  <a:pt x="54" y="92"/>
                  <a:pt x="52" y="91"/>
                </a:cubicBezTo>
                <a:cubicBezTo>
                  <a:pt x="49" y="88"/>
                  <a:pt x="46" y="85"/>
                  <a:pt x="43" y="82"/>
                </a:cubicBezTo>
                <a:cubicBezTo>
                  <a:pt x="38" y="77"/>
                  <a:pt x="33" y="71"/>
                  <a:pt x="27" y="66"/>
                </a:cubicBezTo>
                <a:cubicBezTo>
                  <a:pt x="26" y="65"/>
                  <a:pt x="26" y="63"/>
                  <a:pt x="25" y="62"/>
                </a:cubicBezTo>
                <a:close/>
                <a:moveTo>
                  <a:pt x="23" y="54"/>
                </a:moveTo>
                <a:cubicBezTo>
                  <a:pt x="26" y="57"/>
                  <a:pt x="29" y="60"/>
                  <a:pt x="32" y="62"/>
                </a:cubicBezTo>
                <a:cubicBezTo>
                  <a:pt x="35" y="65"/>
                  <a:pt x="37" y="67"/>
                  <a:pt x="39" y="70"/>
                </a:cubicBezTo>
                <a:cubicBezTo>
                  <a:pt x="45" y="77"/>
                  <a:pt x="52" y="83"/>
                  <a:pt x="58" y="90"/>
                </a:cubicBezTo>
                <a:cubicBezTo>
                  <a:pt x="59" y="90"/>
                  <a:pt x="59" y="91"/>
                  <a:pt x="60" y="92"/>
                </a:cubicBezTo>
                <a:cubicBezTo>
                  <a:pt x="59" y="91"/>
                  <a:pt x="58" y="90"/>
                  <a:pt x="57" y="89"/>
                </a:cubicBezTo>
                <a:cubicBezTo>
                  <a:pt x="53" y="85"/>
                  <a:pt x="49" y="82"/>
                  <a:pt x="45" y="79"/>
                </a:cubicBezTo>
                <a:cubicBezTo>
                  <a:pt x="38" y="73"/>
                  <a:pt x="31" y="66"/>
                  <a:pt x="25" y="59"/>
                </a:cubicBezTo>
                <a:cubicBezTo>
                  <a:pt x="24" y="57"/>
                  <a:pt x="23" y="55"/>
                  <a:pt x="23" y="54"/>
                </a:cubicBezTo>
                <a:close/>
                <a:moveTo>
                  <a:pt x="20" y="44"/>
                </a:moveTo>
                <a:cubicBezTo>
                  <a:pt x="24" y="49"/>
                  <a:pt x="29" y="54"/>
                  <a:pt x="34" y="58"/>
                </a:cubicBezTo>
                <a:cubicBezTo>
                  <a:pt x="37" y="61"/>
                  <a:pt x="39" y="65"/>
                  <a:pt x="42" y="68"/>
                </a:cubicBezTo>
                <a:cubicBezTo>
                  <a:pt x="46" y="72"/>
                  <a:pt x="50" y="75"/>
                  <a:pt x="53" y="79"/>
                </a:cubicBezTo>
                <a:cubicBezTo>
                  <a:pt x="55" y="81"/>
                  <a:pt x="57" y="83"/>
                  <a:pt x="59" y="86"/>
                </a:cubicBezTo>
                <a:cubicBezTo>
                  <a:pt x="58" y="85"/>
                  <a:pt x="56" y="83"/>
                  <a:pt x="55" y="82"/>
                </a:cubicBezTo>
                <a:cubicBezTo>
                  <a:pt x="51" y="78"/>
                  <a:pt x="47" y="75"/>
                  <a:pt x="44" y="72"/>
                </a:cubicBezTo>
                <a:cubicBezTo>
                  <a:pt x="41" y="69"/>
                  <a:pt x="38" y="66"/>
                  <a:pt x="34" y="63"/>
                </a:cubicBezTo>
                <a:cubicBezTo>
                  <a:pt x="34" y="63"/>
                  <a:pt x="34" y="63"/>
                  <a:pt x="34" y="63"/>
                </a:cubicBezTo>
                <a:cubicBezTo>
                  <a:pt x="30" y="59"/>
                  <a:pt x="26" y="55"/>
                  <a:pt x="22" y="52"/>
                </a:cubicBezTo>
                <a:cubicBezTo>
                  <a:pt x="21" y="49"/>
                  <a:pt x="21" y="47"/>
                  <a:pt x="20" y="44"/>
                </a:cubicBezTo>
                <a:close/>
                <a:moveTo>
                  <a:pt x="11" y="24"/>
                </a:moveTo>
                <a:cubicBezTo>
                  <a:pt x="11" y="25"/>
                  <a:pt x="12" y="26"/>
                  <a:pt x="12" y="27"/>
                </a:cubicBezTo>
                <a:cubicBezTo>
                  <a:pt x="12" y="26"/>
                  <a:pt x="11" y="26"/>
                  <a:pt x="11" y="26"/>
                </a:cubicBezTo>
                <a:cubicBezTo>
                  <a:pt x="10" y="25"/>
                  <a:pt x="10" y="26"/>
                  <a:pt x="10" y="26"/>
                </a:cubicBezTo>
                <a:cubicBezTo>
                  <a:pt x="11" y="29"/>
                  <a:pt x="12" y="31"/>
                  <a:pt x="14" y="34"/>
                </a:cubicBezTo>
                <a:cubicBezTo>
                  <a:pt x="15" y="34"/>
                  <a:pt x="18" y="38"/>
                  <a:pt x="16" y="36"/>
                </a:cubicBezTo>
                <a:cubicBezTo>
                  <a:pt x="14" y="35"/>
                  <a:pt x="13" y="33"/>
                  <a:pt x="11" y="32"/>
                </a:cubicBezTo>
                <a:cubicBezTo>
                  <a:pt x="11" y="31"/>
                  <a:pt x="11" y="31"/>
                  <a:pt x="11" y="32"/>
                </a:cubicBezTo>
                <a:cubicBezTo>
                  <a:pt x="12" y="34"/>
                  <a:pt x="13" y="35"/>
                  <a:pt x="14" y="37"/>
                </a:cubicBezTo>
                <a:cubicBezTo>
                  <a:pt x="17" y="40"/>
                  <a:pt x="13" y="37"/>
                  <a:pt x="13" y="36"/>
                </a:cubicBezTo>
                <a:cubicBezTo>
                  <a:pt x="12" y="36"/>
                  <a:pt x="11" y="34"/>
                  <a:pt x="10" y="33"/>
                </a:cubicBezTo>
                <a:cubicBezTo>
                  <a:pt x="10" y="33"/>
                  <a:pt x="9" y="34"/>
                  <a:pt x="9" y="34"/>
                </a:cubicBezTo>
                <a:cubicBezTo>
                  <a:pt x="10" y="35"/>
                  <a:pt x="12" y="38"/>
                  <a:pt x="13" y="39"/>
                </a:cubicBezTo>
                <a:cubicBezTo>
                  <a:pt x="12" y="38"/>
                  <a:pt x="10" y="37"/>
                  <a:pt x="9" y="36"/>
                </a:cubicBezTo>
                <a:cubicBezTo>
                  <a:pt x="8" y="36"/>
                  <a:pt x="8" y="37"/>
                  <a:pt x="8" y="37"/>
                </a:cubicBezTo>
                <a:cubicBezTo>
                  <a:pt x="11" y="39"/>
                  <a:pt x="7" y="38"/>
                  <a:pt x="6" y="38"/>
                </a:cubicBezTo>
                <a:cubicBezTo>
                  <a:pt x="6" y="38"/>
                  <a:pt x="5" y="38"/>
                  <a:pt x="6" y="39"/>
                </a:cubicBezTo>
                <a:cubicBezTo>
                  <a:pt x="7" y="40"/>
                  <a:pt x="6" y="40"/>
                  <a:pt x="4" y="40"/>
                </a:cubicBezTo>
                <a:cubicBezTo>
                  <a:pt x="6" y="35"/>
                  <a:pt x="9" y="29"/>
                  <a:pt x="11" y="24"/>
                </a:cubicBezTo>
                <a:close/>
                <a:moveTo>
                  <a:pt x="16" y="34"/>
                </a:moveTo>
                <a:cubicBezTo>
                  <a:pt x="27" y="48"/>
                  <a:pt x="40" y="59"/>
                  <a:pt x="52" y="72"/>
                </a:cubicBezTo>
                <a:cubicBezTo>
                  <a:pt x="53" y="72"/>
                  <a:pt x="58" y="77"/>
                  <a:pt x="54" y="74"/>
                </a:cubicBezTo>
                <a:cubicBezTo>
                  <a:pt x="52" y="73"/>
                  <a:pt x="50" y="71"/>
                  <a:pt x="49" y="70"/>
                </a:cubicBezTo>
                <a:cubicBezTo>
                  <a:pt x="45" y="67"/>
                  <a:pt x="42" y="64"/>
                  <a:pt x="38" y="60"/>
                </a:cubicBezTo>
                <a:cubicBezTo>
                  <a:pt x="32" y="54"/>
                  <a:pt x="25" y="48"/>
                  <a:pt x="19" y="41"/>
                </a:cubicBezTo>
                <a:cubicBezTo>
                  <a:pt x="19" y="41"/>
                  <a:pt x="19" y="40"/>
                  <a:pt x="19" y="40"/>
                </a:cubicBezTo>
                <a:cubicBezTo>
                  <a:pt x="18" y="39"/>
                  <a:pt x="18" y="39"/>
                  <a:pt x="18" y="39"/>
                </a:cubicBezTo>
                <a:cubicBezTo>
                  <a:pt x="18" y="39"/>
                  <a:pt x="17" y="39"/>
                  <a:pt x="17" y="39"/>
                </a:cubicBezTo>
                <a:cubicBezTo>
                  <a:pt x="17" y="39"/>
                  <a:pt x="17" y="39"/>
                  <a:pt x="17" y="39"/>
                </a:cubicBezTo>
                <a:cubicBezTo>
                  <a:pt x="17" y="38"/>
                  <a:pt x="16" y="38"/>
                  <a:pt x="16" y="37"/>
                </a:cubicBezTo>
                <a:cubicBezTo>
                  <a:pt x="16" y="38"/>
                  <a:pt x="17" y="38"/>
                  <a:pt x="17" y="38"/>
                </a:cubicBezTo>
                <a:cubicBezTo>
                  <a:pt x="18" y="39"/>
                  <a:pt x="18" y="38"/>
                  <a:pt x="18" y="38"/>
                </a:cubicBezTo>
                <a:cubicBezTo>
                  <a:pt x="17" y="36"/>
                  <a:pt x="16" y="35"/>
                  <a:pt x="15" y="33"/>
                </a:cubicBezTo>
                <a:cubicBezTo>
                  <a:pt x="14" y="32"/>
                  <a:pt x="14" y="32"/>
                  <a:pt x="13" y="31"/>
                </a:cubicBezTo>
                <a:cubicBezTo>
                  <a:pt x="13" y="30"/>
                  <a:pt x="11" y="27"/>
                  <a:pt x="11" y="27"/>
                </a:cubicBezTo>
                <a:cubicBezTo>
                  <a:pt x="12" y="28"/>
                  <a:pt x="13" y="29"/>
                  <a:pt x="14" y="30"/>
                </a:cubicBezTo>
                <a:cubicBezTo>
                  <a:pt x="14" y="30"/>
                  <a:pt x="15" y="30"/>
                  <a:pt x="15" y="31"/>
                </a:cubicBezTo>
                <a:cubicBezTo>
                  <a:pt x="16" y="32"/>
                  <a:pt x="17" y="33"/>
                  <a:pt x="18" y="34"/>
                </a:cubicBezTo>
                <a:cubicBezTo>
                  <a:pt x="18" y="35"/>
                  <a:pt x="19" y="36"/>
                  <a:pt x="19" y="36"/>
                </a:cubicBezTo>
                <a:cubicBezTo>
                  <a:pt x="19" y="36"/>
                  <a:pt x="19" y="36"/>
                  <a:pt x="20" y="37"/>
                </a:cubicBezTo>
                <a:cubicBezTo>
                  <a:pt x="20" y="37"/>
                  <a:pt x="20" y="36"/>
                  <a:pt x="20" y="36"/>
                </a:cubicBezTo>
                <a:cubicBezTo>
                  <a:pt x="18" y="33"/>
                  <a:pt x="15" y="30"/>
                  <a:pt x="13" y="27"/>
                </a:cubicBezTo>
                <a:cubicBezTo>
                  <a:pt x="12" y="26"/>
                  <a:pt x="12" y="25"/>
                  <a:pt x="12" y="24"/>
                </a:cubicBezTo>
                <a:cubicBezTo>
                  <a:pt x="12" y="25"/>
                  <a:pt x="14" y="26"/>
                  <a:pt x="15" y="28"/>
                </a:cubicBezTo>
                <a:cubicBezTo>
                  <a:pt x="16" y="29"/>
                  <a:pt x="17" y="31"/>
                  <a:pt x="18" y="32"/>
                </a:cubicBezTo>
                <a:cubicBezTo>
                  <a:pt x="22" y="36"/>
                  <a:pt x="27" y="39"/>
                  <a:pt x="30" y="43"/>
                </a:cubicBezTo>
                <a:cubicBezTo>
                  <a:pt x="34" y="47"/>
                  <a:pt x="38" y="52"/>
                  <a:pt x="42" y="56"/>
                </a:cubicBezTo>
                <a:cubicBezTo>
                  <a:pt x="45" y="60"/>
                  <a:pt x="49" y="63"/>
                  <a:pt x="52" y="68"/>
                </a:cubicBezTo>
                <a:cubicBezTo>
                  <a:pt x="55" y="71"/>
                  <a:pt x="50" y="66"/>
                  <a:pt x="49" y="65"/>
                </a:cubicBezTo>
                <a:cubicBezTo>
                  <a:pt x="47" y="63"/>
                  <a:pt x="45" y="61"/>
                  <a:pt x="43" y="59"/>
                </a:cubicBezTo>
                <a:cubicBezTo>
                  <a:pt x="34" y="51"/>
                  <a:pt x="26" y="42"/>
                  <a:pt x="17" y="34"/>
                </a:cubicBezTo>
                <a:cubicBezTo>
                  <a:pt x="16" y="34"/>
                  <a:pt x="16" y="34"/>
                  <a:pt x="16" y="34"/>
                </a:cubicBezTo>
                <a:close/>
                <a:moveTo>
                  <a:pt x="7" y="41"/>
                </a:moveTo>
                <a:cubicBezTo>
                  <a:pt x="7" y="41"/>
                  <a:pt x="7" y="40"/>
                  <a:pt x="7" y="40"/>
                </a:cubicBezTo>
                <a:cubicBezTo>
                  <a:pt x="7" y="40"/>
                  <a:pt x="7" y="39"/>
                  <a:pt x="7" y="39"/>
                </a:cubicBezTo>
                <a:cubicBezTo>
                  <a:pt x="7" y="39"/>
                  <a:pt x="9" y="40"/>
                  <a:pt x="10" y="40"/>
                </a:cubicBezTo>
                <a:cubicBezTo>
                  <a:pt x="9" y="40"/>
                  <a:pt x="8" y="40"/>
                  <a:pt x="7" y="41"/>
                </a:cubicBezTo>
                <a:close/>
                <a:moveTo>
                  <a:pt x="14" y="39"/>
                </a:moveTo>
                <a:cubicBezTo>
                  <a:pt x="14" y="39"/>
                  <a:pt x="14" y="38"/>
                  <a:pt x="14" y="38"/>
                </a:cubicBezTo>
                <a:cubicBezTo>
                  <a:pt x="14" y="38"/>
                  <a:pt x="15" y="39"/>
                  <a:pt x="16" y="39"/>
                </a:cubicBezTo>
                <a:cubicBezTo>
                  <a:pt x="15" y="39"/>
                  <a:pt x="15" y="39"/>
                  <a:pt x="14" y="39"/>
                </a:cubicBezTo>
                <a:close/>
                <a:moveTo>
                  <a:pt x="12" y="40"/>
                </a:moveTo>
                <a:cubicBezTo>
                  <a:pt x="11" y="39"/>
                  <a:pt x="11" y="38"/>
                  <a:pt x="10" y="37"/>
                </a:cubicBezTo>
                <a:cubicBezTo>
                  <a:pt x="10" y="38"/>
                  <a:pt x="12" y="39"/>
                  <a:pt x="13" y="39"/>
                </a:cubicBezTo>
                <a:cubicBezTo>
                  <a:pt x="13" y="40"/>
                  <a:pt x="12" y="40"/>
                  <a:pt x="12" y="40"/>
                </a:cubicBezTo>
                <a:close/>
                <a:moveTo>
                  <a:pt x="4" y="41"/>
                </a:moveTo>
                <a:cubicBezTo>
                  <a:pt x="4" y="41"/>
                  <a:pt x="5" y="41"/>
                  <a:pt x="5" y="41"/>
                </a:cubicBezTo>
                <a:cubicBezTo>
                  <a:pt x="5" y="41"/>
                  <a:pt x="4" y="41"/>
                  <a:pt x="4" y="41"/>
                </a:cubicBezTo>
                <a:cubicBezTo>
                  <a:pt x="4" y="41"/>
                  <a:pt x="4" y="41"/>
                  <a:pt x="4" y="41"/>
                </a:cubicBezTo>
                <a:cubicBezTo>
                  <a:pt x="4" y="41"/>
                  <a:pt x="4" y="41"/>
                  <a:pt x="4" y="41"/>
                </a:cubicBezTo>
                <a:close/>
                <a:moveTo>
                  <a:pt x="55" y="96"/>
                </a:moveTo>
                <a:cubicBezTo>
                  <a:pt x="54" y="94"/>
                  <a:pt x="52" y="92"/>
                  <a:pt x="51" y="90"/>
                </a:cubicBezTo>
                <a:cubicBezTo>
                  <a:pt x="53" y="92"/>
                  <a:pt x="55" y="94"/>
                  <a:pt x="58" y="95"/>
                </a:cubicBezTo>
                <a:cubicBezTo>
                  <a:pt x="57" y="95"/>
                  <a:pt x="56" y="96"/>
                  <a:pt x="55" y="96"/>
                </a:cubicBezTo>
                <a:close/>
                <a:moveTo>
                  <a:pt x="52" y="97"/>
                </a:moveTo>
                <a:cubicBezTo>
                  <a:pt x="46" y="88"/>
                  <a:pt x="37" y="83"/>
                  <a:pt x="31" y="75"/>
                </a:cubicBezTo>
                <a:cubicBezTo>
                  <a:pt x="32" y="75"/>
                  <a:pt x="32" y="76"/>
                  <a:pt x="33" y="77"/>
                </a:cubicBezTo>
                <a:cubicBezTo>
                  <a:pt x="35" y="79"/>
                  <a:pt x="38" y="81"/>
                  <a:pt x="40" y="83"/>
                </a:cubicBezTo>
                <a:cubicBezTo>
                  <a:pt x="45" y="88"/>
                  <a:pt x="49" y="92"/>
                  <a:pt x="54" y="96"/>
                </a:cubicBezTo>
                <a:cubicBezTo>
                  <a:pt x="53" y="96"/>
                  <a:pt x="52" y="97"/>
                  <a:pt x="52" y="97"/>
                </a:cubicBezTo>
                <a:close/>
                <a:moveTo>
                  <a:pt x="44" y="100"/>
                </a:moveTo>
                <a:cubicBezTo>
                  <a:pt x="42" y="97"/>
                  <a:pt x="39" y="95"/>
                  <a:pt x="36" y="92"/>
                </a:cubicBezTo>
                <a:cubicBezTo>
                  <a:pt x="36" y="91"/>
                  <a:pt x="35" y="91"/>
                  <a:pt x="34" y="90"/>
                </a:cubicBezTo>
                <a:cubicBezTo>
                  <a:pt x="36" y="92"/>
                  <a:pt x="38" y="93"/>
                  <a:pt x="39" y="94"/>
                </a:cubicBezTo>
                <a:cubicBezTo>
                  <a:pt x="42" y="96"/>
                  <a:pt x="44" y="98"/>
                  <a:pt x="46" y="99"/>
                </a:cubicBezTo>
                <a:cubicBezTo>
                  <a:pt x="45" y="100"/>
                  <a:pt x="45" y="100"/>
                  <a:pt x="44" y="100"/>
                </a:cubicBezTo>
                <a:close/>
                <a:moveTo>
                  <a:pt x="59" y="95"/>
                </a:moveTo>
                <a:cubicBezTo>
                  <a:pt x="57" y="93"/>
                  <a:pt x="56" y="91"/>
                  <a:pt x="53" y="89"/>
                </a:cubicBezTo>
                <a:cubicBezTo>
                  <a:pt x="50" y="87"/>
                  <a:pt x="47" y="83"/>
                  <a:pt x="45" y="80"/>
                </a:cubicBezTo>
                <a:cubicBezTo>
                  <a:pt x="41" y="76"/>
                  <a:pt x="37" y="72"/>
                  <a:pt x="33" y="68"/>
                </a:cubicBezTo>
                <a:cubicBezTo>
                  <a:pt x="36" y="71"/>
                  <a:pt x="39" y="74"/>
                  <a:pt x="42" y="77"/>
                </a:cubicBezTo>
                <a:cubicBezTo>
                  <a:pt x="48" y="83"/>
                  <a:pt x="56" y="88"/>
                  <a:pt x="62" y="95"/>
                </a:cubicBezTo>
                <a:cubicBezTo>
                  <a:pt x="61" y="95"/>
                  <a:pt x="60" y="95"/>
                  <a:pt x="59" y="95"/>
                </a:cubicBezTo>
                <a:close/>
                <a:moveTo>
                  <a:pt x="36" y="75"/>
                </a:moveTo>
                <a:cubicBezTo>
                  <a:pt x="35" y="75"/>
                  <a:pt x="35" y="75"/>
                  <a:pt x="35" y="75"/>
                </a:cubicBezTo>
                <a:cubicBezTo>
                  <a:pt x="34" y="74"/>
                  <a:pt x="33" y="73"/>
                  <a:pt x="31" y="71"/>
                </a:cubicBezTo>
                <a:cubicBezTo>
                  <a:pt x="31" y="71"/>
                  <a:pt x="25" y="66"/>
                  <a:pt x="28" y="68"/>
                </a:cubicBezTo>
                <a:cubicBezTo>
                  <a:pt x="31" y="71"/>
                  <a:pt x="33" y="73"/>
                  <a:pt x="36" y="75"/>
                </a:cubicBezTo>
                <a:close/>
                <a:moveTo>
                  <a:pt x="33" y="80"/>
                </a:moveTo>
                <a:cubicBezTo>
                  <a:pt x="35" y="82"/>
                  <a:pt x="37" y="84"/>
                  <a:pt x="39" y="86"/>
                </a:cubicBezTo>
                <a:cubicBezTo>
                  <a:pt x="43" y="90"/>
                  <a:pt x="47" y="94"/>
                  <a:pt x="51" y="97"/>
                </a:cubicBezTo>
                <a:cubicBezTo>
                  <a:pt x="50" y="97"/>
                  <a:pt x="49" y="98"/>
                  <a:pt x="49" y="98"/>
                </a:cubicBezTo>
                <a:cubicBezTo>
                  <a:pt x="46" y="91"/>
                  <a:pt x="39" y="87"/>
                  <a:pt x="33" y="82"/>
                </a:cubicBezTo>
                <a:cubicBezTo>
                  <a:pt x="33" y="81"/>
                  <a:pt x="32" y="80"/>
                  <a:pt x="31" y="80"/>
                </a:cubicBezTo>
                <a:cubicBezTo>
                  <a:pt x="31" y="79"/>
                  <a:pt x="31" y="79"/>
                  <a:pt x="31" y="79"/>
                </a:cubicBezTo>
                <a:cubicBezTo>
                  <a:pt x="31" y="79"/>
                  <a:pt x="32" y="80"/>
                  <a:pt x="33" y="80"/>
                </a:cubicBezTo>
                <a:close/>
                <a:moveTo>
                  <a:pt x="48" y="98"/>
                </a:moveTo>
                <a:cubicBezTo>
                  <a:pt x="47" y="99"/>
                  <a:pt x="47" y="99"/>
                  <a:pt x="47" y="99"/>
                </a:cubicBezTo>
                <a:cubicBezTo>
                  <a:pt x="45" y="96"/>
                  <a:pt x="42" y="94"/>
                  <a:pt x="40" y="91"/>
                </a:cubicBezTo>
                <a:cubicBezTo>
                  <a:pt x="38" y="90"/>
                  <a:pt x="37" y="88"/>
                  <a:pt x="35" y="87"/>
                </a:cubicBezTo>
                <a:cubicBezTo>
                  <a:pt x="34" y="86"/>
                  <a:pt x="33" y="84"/>
                  <a:pt x="32" y="84"/>
                </a:cubicBezTo>
                <a:cubicBezTo>
                  <a:pt x="32" y="84"/>
                  <a:pt x="32" y="84"/>
                  <a:pt x="32" y="83"/>
                </a:cubicBezTo>
                <a:cubicBezTo>
                  <a:pt x="38" y="87"/>
                  <a:pt x="43" y="94"/>
                  <a:pt x="48" y="98"/>
                </a:cubicBezTo>
                <a:close/>
                <a:moveTo>
                  <a:pt x="44" y="96"/>
                </a:moveTo>
                <a:cubicBezTo>
                  <a:pt x="49" y="102"/>
                  <a:pt x="43" y="96"/>
                  <a:pt x="41" y="94"/>
                </a:cubicBezTo>
                <a:cubicBezTo>
                  <a:pt x="39" y="93"/>
                  <a:pt x="36" y="91"/>
                  <a:pt x="34" y="89"/>
                </a:cubicBezTo>
                <a:cubicBezTo>
                  <a:pt x="34" y="89"/>
                  <a:pt x="34" y="89"/>
                  <a:pt x="34" y="89"/>
                </a:cubicBezTo>
                <a:cubicBezTo>
                  <a:pt x="33" y="88"/>
                  <a:pt x="33" y="86"/>
                  <a:pt x="33" y="85"/>
                </a:cubicBezTo>
                <a:cubicBezTo>
                  <a:pt x="36" y="89"/>
                  <a:pt x="40" y="92"/>
                  <a:pt x="44" y="96"/>
                </a:cubicBezTo>
                <a:close/>
                <a:moveTo>
                  <a:pt x="37" y="97"/>
                </a:moveTo>
                <a:cubicBezTo>
                  <a:pt x="37" y="98"/>
                  <a:pt x="41" y="100"/>
                  <a:pt x="43" y="101"/>
                </a:cubicBezTo>
                <a:cubicBezTo>
                  <a:pt x="42" y="101"/>
                  <a:pt x="42" y="102"/>
                  <a:pt x="41" y="103"/>
                </a:cubicBezTo>
                <a:cubicBezTo>
                  <a:pt x="39" y="101"/>
                  <a:pt x="38" y="99"/>
                  <a:pt x="37" y="97"/>
                </a:cubicBezTo>
                <a:close/>
                <a:moveTo>
                  <a:pt x="55" y="86"/>
                </a:moveTo>
                <a:cubicBezTo>
                  <a:pt x="51" y="82"/>
                  <a:pt x="48" y="78"/>
                  <a:pt x="44" y="74"/>
                </a:cubicBezTo>
                <a:cubicBezTo>
                  <a:pt x="42" y="72"/>
                  <a:pt x="40" y="69"/>
                  <a:pt x="37" y="67"/>
                </a:cubicBezTo>
                <a:cubicBezTo>
                  <a:pt x="38" y="67"/>
                  <a:pt x="38" y="68"/>
                  <a:pt x="39" y="68"/>
                </a:cubicBezTo>
                <a:cubicBezTo>
                  <a:pt x="46" y="74"/>
                  <a:pt x="53" y="80"/>
                  <a:pt x="60" y="87"/>
                </a:cubicBezTo>
                <a:cubicBezTo>
                  <a:pt x="60" y="87"/>
                  <a:pt x="60" y="87"/>
                  <a:pt x="60" y="87"/>
                </a:cubicBezTo>
                <a:cubicBezTo>
                  <a:pt x="61" y="90"/>
                  <a:pt x="62" y="92"/>
                  <a:pt x="62" y="94"/>
                </a:cubicBezTo>
                <a:cubicBezTo>
                  <a:pt x="61" y="91"/>
                  <a:pt x="58" y="88"/>
                  <a:pt x="55" y="86"/>
                </a:cubicBezTo>
                <a:close/>
                <a:moveTo>
                  <a:pt x="43" y="68"/>
                </a:moveTo>
                <a:cubicBezTo>
                  <a:pt x="40" y="64"/>
                  <a:pt x="37" y="61"/>
                  <a:pt x="34" y="58"/>
                </a:cubicBezTo>
                <a:cubicBezTo>
                  <a:pt x="31" y="54"/>
                  <a:pt x="28" y="51"/>
                  <a:pt x="24" y="48"/>
                </a:cubicBezTo>
                <a:cubicBezTo>
                  <a:pt x="23" y="46"/>
                  <a:pt x="21" y="45"/>
                  <a:pt x="20" y="43"/>
                </a:cubicBezTo>
                <a:cubicBezTo>
                  <a:pt x="21" y="44"/>
                  <a:pt x="22" y="45"/>
                  <a:pt x="23" y="46"/>
                </a:cubicBezTo>
                <a:cubicBezTo>
                  <a:pt x="26" y="50"/>
                  <a:pt x="30" y="53"/>
                  <a:pt x="34" y="57"/>
                </a:cubicBezTo>
                <a:cubicBezTo>
                  <a:pt x="41" y="64"/>
                  <a:pt x="49" y="71"/>
                  <a:pt x="56" y="77"/>
                </a:cubicBezTo>
                <a:cubicBezTo>
                  <a:pt x="56" y="77"/>
                  <a:pt x="57" y="77"/>
                  <a:pt x="57" y="77"/>
                </a:cubicBezTo>
                <a:cubicBezTo>
                  <a:pt x="58" y="80"/>
                  <a:pt x="59" y="83"/>
                  <a:pt x="60" y="86"/>
                </a:cubicBezTo>
                <a:cubicBezTo>
                  <a:pt x="55" y="79"/>
                  <a:pt x="49" y="74"/>
                  <a:pt x="43" y="68"/>
                </a:cubicBezTo>
                <a:close/>
                <a:moveTo>
                  <a:pt x="21" y="39"/>
                </a:moveTo>
                <a:cubicBezTo>
                  <a:pt x="20" y="38"/>
                  <a:pt x="19" y="37"/>
                  <a:pt x="17" y="36"/>
                </a:cubicBezTo>
                <a:cubicBezTo>
                  <a:pt x="19" y="37"/>
                  <a:pt x="21" y="39"/>
                  <a:pt x="23" y="41"/>
                </a:cubicBezTo>
                <a:cubicBezTo>
                  <a:pt x="26" y="44"/>
                  <a:pt x="30" y="48"/>
                  <a:pt x="33" y="51"/>
                </a:cubicBezTo>
                <a:cubicBezTo>
                  <a:pt x="40" y="58"/>
                  <a:pt x="47" y="64"/>
                  <a:pt x="54" y="71"/>
                </a:cubicBezTo>
                <a:cubicBezTo>
                  <a:pt x="54" y="71"/>
                  <a:pt x="54" y="71"/>
                  <a:pt x="55" y="70"/>
                </a:cubicBezTo>
                <a:cubicBezTo>
                  <a:pt x="55" y="72"/>
                  <a:pt x="56" y="74"/>
                  <a:pt x="56" y="76"/>
                </a:cubicBezTo>
                <a:cubicBezTo>
                  <a:pt x="46" y="63"/>
                  <a:pt x="32" y="52"/>
                  <a:pt x="21" y="39"/>
                </a:cubicBezTo>
                <a:close/>
                <a:moveTo>
                  <a:pt x="46" y="59"/>
                </a:moveTo>
                <a:cubicBezTo>
                  <a:pt x="42" y="55"/>
                  <a:pt x="38" y="50"/>
                  <a:pt x="34" y="46"/>
                </a:cubicBezTo>
                <a:cubicBezTo>
                  <a:pt x="31" y="42"/>
                  <a:pt x="27" y="38"/>
                  <a:pt x="22" y="35"/>
                </a:cubicBezTo>
                <a:cubicBezTo>
                  <a:pt x="18" y="31"/>
                  <a:pt x="15" y="26"/>
                  <a:pt x="11" y="23"/>
                </a:cubicBezTo>
                <a:cubicBezTo>
                  <a:pt x="12" y="21"/>
                  <a:pt x="13" y="20"/>
                  <a:pt x="13" y="18"/>
                </a:cubicBezTo>
                <a:cubicBezTo>
                  <a:pt x="17" y="24"/>
                  <a:pt x="23" y="28"/>
                  <a:pt x="28" y="33"/>
                </a:cubicBezTo>
                <a:cubicBezTo>
                  <a:pt x="34" y="40"/>
                  <a:pt x="41" y="47"/>
                  <a:pt x="47" y="54"/>
                </a:cubicBezTo>
                <a:cubicBezTo>
                  <a:pt x="47" y="55"/>
                  <a:pt x="48" y="56"/>
                  <a:pt x="49" y="57"/>
                </a:cubicBezTo>
                <a:cubicBezTo>
                  <a:pt x="48" y="56"/>
                  <a:pt x="47" y="55"/>
                  <a:pt x="46" y="54"/>
                </a:cubicBezTo>
                <a:cubicBezTo>
                  <a:pt x="44" y="53"/>
                  <a:pt x="43" y="52"/>
                  <a:pt x="41" y="50"/>
                </a:cubicBezTo>
                <a:cubicBezTo>
                  <a:pt x="39" y="48"/>
                  <a:pt x="36" y="45"/>
                  <a:pt x="34" y="43"/>
                </a:cubicBezTo>
                <a:cubicBezTo>
                  <a:pt x="34" y="43"/>
                  <a:pt x="34" y="42"/>
                  <a:pt x="34" y="42"/>
                </a:cubicBezTo>
                <a:cubicBezTo>
                  <a:pt x="30" y="38"/>
                  <a:pt x="26" y="34"/>
                  <a:pt x="22" y="29"/>
                </a:cubicBezTo>
                <a:cubicBezTo>
                  <a:pt x="19" y="26"/>
                  <a:pt x="16" y="23"/>
                  <a:pt x="13" y="20"/>
                </a:cubicBezTo>
                <a:cubicBezTo>
                  <a:pt x="13" y="20"/>
                  <a:pt x="12" y="20"/>
                  <a:pt x="12" y="20"/>
                </a:cubicBezTo>
                <a:cubicBezTo>
                  <a:pt x="13" y="21"/>
                  <a:pt x="13" y="21"/>
                  <a:pt x="14" y="22"/>
                </a:cubicBezTo>
                <a:cubicBezTo>
                  <a:pt x="14" y="22"/>
                  <a:pt x="14" y="22"/>
                  <a:pt x="14" y="23"/>
                </a:cubicBezTo>
                <a:cubicBezTo>
                  <a:pt x="16" y="25"/>
                  <a:pt x="18" y="26"/>
                  <a:pt x="19" y="28"/>
                </a:cubicBezTo>
                <a:cubicBezTo>
                  <a:pt x="20" y="29"/>
                  <a:pt x="21" y="30"/>
                  <a:pt x="22" y="31"/>
                </a:cubicBezTo>
                <a:cubicBezTo>
                  <a:pt x="26" y="35"/>
                  <a:pt x="29" y="38"/>
                  <a:pt x="32" y="42"/>
                </a:cubicBezTo>
                <a:cubicBezTo>
                  <a:pt x="33" y="42"/>
                  <a:pt x="33" y="42"/>
                  <a:pt x="33" y="43"/>
                </a:cubicBezTo>
                <a:cubicBezTo>
                  <a:pt x="39" y="50"/>
                  <a:pt x="45" y="57"/>
                  <a:pt x="52" y="64"/>
                </a:cubicBezTo>
                <a:cubicBezTo>
                  <a:pt x="52" y="64"/>
                  <a:pt x="52" y="64"/>
                  <a:pt x="52" y="64"/>
                </a:cubicBezTo>
                <a:cubicBezTo>
                  <a:pt x="53" y="66"/>
                  <a:pt x="54" y="68"/>
                  <a:pt x="54" y="70"/>
                </a:cubicBezTo>
                <a:cubicBezTo>
                  <a:pt x="52" y="66"/>
                  <a:pt x="49" y="62"/>
                  <a:pt x="46" y="59"/>
                </a:cubicBezTo>
                <a:close/>
                <a:moveTo>
                  <a:pt x="15" y="13"/>
                </a:moveTo>
                <a:cubicBezTo>
                  <a:pt x="21" y="20"/>
                  <a:pt x="27" y="26"/>
                  <a:pt x="34" y="32"/>
                </a:cubicBezTo>
                <a:cubicBezTo>
                  <a:pt x="37" y="35"/>
                  <a:pt x="40" y="38"/>
                  <a:pt x="42" y="41"/>
                </a:cubicBezTo>
                <a:cubicBezTo>
                  <a:pt x="43" y="41"/>
                  <a:pt x="43" y="41"/>
                  <a:pt x="43" y="41"/>
                </a:cubicBezTo>
                <a:cubicBezTo>
                  <a:pt x="43" y="41"/>
                  <a:pt x="42" y="41"/>
                  <a:pt x="42" y="41"/>
                </a:cubicBezTo>
                <a:cubicBezTo>
                  <a:pt x="40" y="39"/>
                  <a:pt x="39" y="38"/>
                  <a:pt x="37" y="36"/>
                </a:cubicBezTo>
                <a:cubicBezTo>
                  <a:pt x="31" y="30"/>
                  <a:pt x="25" y="24"/>
                  <a:pt x="18" y="18"/>
                </a:cubicBezTo>
                <a:cubicBezTo>
                  <a:pt x="17" y="18"/>
                  <a:pt x="17" y="17"/>
                  <a:pt x="17" y="17"/>
                </a:cubicBezTo>
                <a:cubicBezTo>
                  <a:pt x="17" y="17"/>
                  <a:pt x="16" y="17"/>
                  <a:pt x="16" y="16"/>
                </a:cubicBezTo>
                <a:cubicBezTo>
                  <a:pt x="15" y="16"/>
                  <a:pt x="15" y="16"/>
                  <a:pt x="15" y="17"/>
                </a:cubicBezTo>
                <a:cubicBezTo>
                  <a:pt x="19" y="20"/>
                  <a:pt x="22" y="24"/>
                  <a:pt x="25" y="28"/>
                </a:cubicBezTo>
                <a:cubicBezTo>
                  <a:pt x="22" y="24"/>
                  <a:pt x="18" y="20"/>
                  <a:pt x="13" y="17"/>
                </a:cubicBezTo>
                <a:cubicBezTo>
                  <a:pt x="14" y="16"/>
                  <a:pt x="15" y="14"/>
                  <a:pt x="15" y="13"/>
                </a:cubicBezTo>
                <a:close/>
                <a:moveTo>
                  <a:pt x="16" y="10"/>
                </a:moveTo>
                <a:cubicBezTo>
                  <a:pt x="20" y="15"/>
                  <a:pt x="24" y="19"/>
                  <a:pt x="28" y="23"/>
                </a:cubicBezTo>
                <a:cubicBezTo>
                  <a:pt x="31" y="26"/>
                  <a:pt x="33" y="29"/>
                  <a:pt x="36" y="32"/>
                </a:cubicBezTo>
                <a:cubicBezTo>
                  <a:pt x="38" y="33"/>
                  <a:pt x="39" y="34"/>
                  <a:pt x="41" y="36"/>
                </a:cubicBezTo>
                <a:cubicBezTo>
                  <a:pt x="46" y="41"/>
                  <a:pt x="39" y="36"/>
                  <a:pt x="38" y="34"/>
                </a:cubicBezTo>
                <a:cubicBezTo>
                  <a:pt x="37" y="33"/>
                  <a:pt x="36" y="33"/>
                  <a:pt x="35" y="32"/>
                </a:cubicBezTo>
                <a:cubicBezTo>
                  <a:pt x="33" y="31"/>
                  <a:pt x="32" y="30"/>
                  <a:pt x="31" y="28"/>
                </a:cubicBezTo>
                <a:cubicBezTo>
                  <a:pt x="26" y="23"/>
                  <a:pt x="21" y="17"/>
                  <a:pt x="16" y="12"/>
                </a:cubicBezTo>
                <a:cubicBezTo>
                  <a:pt x="16" y="11"/>
                  <a:pt x="16" y="11"/>
                  <a:pt x="16" y="10"/>
                </a:cubicBezTo>
                <a:close/>
                <a:moveTo>
                  <a:pt x="27" y="25"/>
                </a:moveTo>
                <a:cubicBezTo>
                  <a:pt x="24" y="21"/>
                  <a:pt x="21" y="18"/>
                  <a:pt x="18" y="15"/>
                </a:cubicBezTo>
                <a:cubicBezTo>
                  <a:pt x="18" y="15"/>
                  <a:pt x="18" y="15"/>
                  <a:pt x="17" y="15"/>
                </a:cubicBezTo>
                <a:cubicBezTo>
                  <a:pt x="18" y="15"/>
                  <a:pt x="18" y="15"/>
                  <a:pt x="18" y="15"/>
                </a:cubicBezTo>
                <a:cubicBezTo>
                  <a:pt x="20" y="17"/>
                  <a:pt x="21" y="18"/>
                  <a:pt x="23" y="20"/>
                </a:cubicBezTo>
                <a:cubicBezTo>
                  <a:pt x="24" y="22"/>
                  <a:pt x="25" y="23"/>
                  <a:pt x="27" y="25"/>
                </a:cubicBezTo>
                <a:close/>
                <a:moveTo>
                  <a:pt x="42" y="52"/>
                </a:moveTo>
                <a:cubicBezTo>
                  <a:pt x="44" y="54"/>
                  <a:pt x="47" y="56"/>
                  <a:pt x="50" y="58"/>
                </a:cubicBezTo>
                <a:cubicBezTo>
                  <a:pt x="50" y="58"/>
                  <a:pt x="50" y="58"/>
                  <a:pt x="50" y="58"/>
                </a:cubicBezTo>
                <a:cubicBezTo>
                  <a:pt x="51" y="60"/>
                  <a:pt x="51" y="61"/>
                  <a:pt x="52" y="62"/>
                </a:cubicBezTo>
                <a:cubicBezTo>
                  <a:pt x="48" y="59"/>
                  <a:pt x="45" y="55"/>
                  <a:pt x="42" y="52"/>
                </a:cubicBezTo>
                <a:close/>
                <a:moveTo>
                  <a:pt x="29" y="31"/>
                </a:moveTo>
                <a:cubicBezTo>
                  <a:pt x="30" y="32"/>
                  <a:pt x="31" y="33"/>
                  <a:pt x="31" y="34"/>
                </a:cubicBezTo>
                <a:cubicBezTo>
                  <a:pt x="34" y="37"/>
                  <a:pt x="37" y="39"/>
                  <a:pt x="40" y="42"/>
                </a:cubicBezTo>
                <a:cubicBezTo>
                  <a:pt x="40" y="42"/>
                  <a:pt x="40" y="42"/>
                  <a:pt x="41" y="43"/>
                </a:cubicBezTo>
                <a:cubicBezTo>
                  <a:pt x="40" y="42"/>
                  <a:pt x="39" y="41"/>
                  <a:pt x="37" y="40"/>
                </a:cubicBezTo>
                <a:cubicBezTo>
                  <a:pt x="34" y="38"/>
                  <a:pt x="32" y="35"/>
                  <a:pt x="29" y="32"/>
                </a:cubicBezTo>
                <a:cubicBezTo>
                  <a:pt x="29" y="31"/>
                  <a:pt x="29" y="31"/>
                  <a:pt x="29" y="31"/>
                </a:cubicBezTo>
                <a:close/>
                <a:moveTo>
                  <a:pt x="39" y="36"/>
                </a:moveTo>
                <a:cubicBezTo>
                  <a:pt x="41" y="38"/>
                  <a:pt x="42" y="39"/>
                  <a:pt x="44" y="40"/>
                </a:cubicBezTo>
                <a:cubicBezTo>
                  <a:pt x="44" y="40"/>
                  <a:pt x="44" y="40"/>
                  <a:pt x="44" y="40"/>
                </a:cubicBezTo>
                <a:cubicBezTo>
                  <a:pt x="44" y="41"/>
                  <a:pt x="45" y="42"/>
                  <a:pt x="45" y="43"/>
                </a:cubicBezTo>
                <a:cubicBezTo>
                  <a:pt x="43" y="41"/>
                  <a:pt x="41" y="39"/>
                  <a:pt x="39" y="36"/>
                </a:cubicBezTo>
                <a:close/>
                <a:moveTo>
                  <a:pt x="48" y="27"/>
                </a:moveTo>
                <a:cubicBezTo>
                  <a:pt x="44" y="23"/>
                  <a:pt x="40" y="19"/>
                  <a:pt x="36" y="15"/>
                </a:cubicBezTo>
                <a:cubicBezTo>
                  <a:pt x="37" y="16"/>
                  <a:pt x="39" y="17"/>
                  <a:pt x="40" y="18"/>
                </a:cubicBezTo>
                <a:cubicBezTo>
                  <a:pt x="44" y="21"/>
                  <a:pt x="47" y="24"/>
                  <a:pt x="51" y="26"/>
                </a:cubicBezTo>
                <a:cubicBezTo>
                  <a:pt x="50" y="26"/>
                  <a:pt x="49" y="26"/>
                  <a:pt x="48" y="27"/>
                </a:cubicBezTo>
                <a:close/>
                <a:moveTo>
                  <a:pt x="44" y="28"/>
                </a:moveTo>
                <a:cubicBezTo>
                  <a:pt x="42" y="24"/>
                  <a:pt x="38" y="21"/>
                  <a:pt x="35" y="18"/>
                </a:cubicBezTo>
                <a:cubicBezTo>
                  <a:pt x="32" y="16"/>
                  <a:pt x="30" y="14"/>
                  <a:pt x="28" y="12"/>
                </a:cubicBezTo>
                <a:cubicBezTo>
                  <a:pt x="27" y="12"/>
                  <a:pt x="27" y="12"/>
                  <a:pt x="27" y="11"/>
                </a:cubicBezTo>
                <a:cubicBezTo>
                  <a:pt x="30" y="14"/>
                  <a:pt x="32" y="16"/>
                  <a:pt x="35" y="18"/>
                </a:cubicBezTo>
                <a:cubicBezTo>
                  <a:pt x="40" y="20"/>
                  <a:pt x="43" y="24"/>
                  <a:pt x="47" y="27"/>
                </a:cubicBezTo>
                <a:cubicBezTo>
                  <a:pt x="46" y="27"/>
                  <a:pt x="45" y="28"/>
                  <a:pt x="44" y="28"/>
                </a:cubicBezTo>
                <a:close/>
                <a:moveTo>
                  <a:pt x="42" y="29"/>
                </a:moveTo>
                <a:cubicBezTo>
                  <a:pt x="40" y="27"/>
                  <a:pt x="39" y="25"/>
                  <a:pt x="37" y="23"/>
                </a:cubicBezTo>
                <a:cubicBezTo>
                  <a:pt x="39" y="25"/>
                  <a:pt x="41" y="27"/>
                  <a:pt x="43" y="28"/>
                </a:cubicBezTo>
                <a:cubicBezTo>
                  <a:pt x="43" y="28"/>
                  <a:pt x="43" y="28"/>
                  <a:pt x="42" y="28"/>
                </a:cubicBezTo>
                <a:cubicBezTo>
                  <a:pt x="42" y="28"/>
                  <a:pt x="42" y="28"/>
                  <a:pt x="42" y="29"/>
                </a:cubicBezTo>
                <a:close/>
                <a:moveTo>
                  <a:pt x="41" y="29"/>
                </a:moveTo>
                <a:cubicBezTo>
                  <a:pt x="41" y="30"/>
                  <a:pt x="41" y="30"/>
                  <a:pt x="41" y="30"/>
                </a:cubicBezTo>
                <a:cubicBezTo>
                  <a:pt x="41" y="31"/>
                  <a:pt x="41" y="31"/>
                  <a:pt x="42" y="32"/>
                </a:cubicBezTo>
                <a:cubicBezTo>
                  <a:pt x="39" y="29"/>
                  <a:pt x="37" y="27"/>
                  <a:pt x="34" y="25"/>
                </a:cubicBezTo>
                <a:cubicBezTo>
                  <a:pt x="30" y="21"/>
                  <a:pt x="26" y="17"/>
                  <a:pt x="22" y="13"/>
                </a:cubicBezTo>
                <a:cubicBezTo>
                  <a:pt x="23" y="13"/>
                  <a:pt x="24" y="14"/>
                  <a:pt x="24" y="14"/>
                </a:cubicBezTo>
                <a:cubicBezTo>
                  <a:pt x="26" y="16"/>
                  <a:pt x="28" y="18"/>
                  <a:pt x="30" y="20"/>
                </a:cubicBezTo>
                <a:cubicBezTo>
                  <a:pt x="33" y="24"/>
                  <a:pt x="37" y="27"/>
                  <a:pt x="41" y="29"/>
                </a:cubicBezTo>
                <a:close/>
                <a:moveTo>
                  <a:pt x="53" y="25"/>
                </a:moveTo>
                <a:cubicBezTo>
                  <a:pt x="53" y="25"/>
                  <a:pt x="53" y="25"/>
                  <a:pt x="52" y="26"/>
                </a:cubicBezTo>
                <a:cubicBezTo>
                  <a:pt x="48" y="24"/>
                  <a:pt x="45" y="21"/>
                  <a:pt x="42" y="18"/>
                </a:cubicBezTo>
                <a:cubicBezTo>
                  <a:pt x="39" y="16"/>
                  <a:pt x="35" y="14"/>
                  <a:pt x="32" y="12"/>
                </a:cubicBezTo>
                <a:cubicBezTo>
                  <a:pt x="32" y="12"/>
                  <a:pt x="31" y="11"/>
                  <a:pt x="30" y="10"/>
                </a:cubicBezTo>
                <a:cubicBezTo>
                  <a:pt x="38" y="15"/>
                  <a:pt x="45" y="21"/>
                  <a:pt x="53" y="25"/>
                </a:cubicBezTo>
                <a:close/>
                <a:moveTo>
                  <a:pt x="20" y="4"/>
                </a:moveTo>
                <a:cubicBezTo>
                  <a:pt x="21" y="4"/>
                  <a:pt x="22" y="5"/>
                  <a:pt x="23" y="6"/>
                </a:cubicBezTo>
                <a:cubicBezTo>
                  <a:pt x="22" y="6"/>
                  <a:pt x="22" y="6"/>
                  <a:pt x="23" y="6"/>
                </a:cubicBezTo>
                <a:cubicBezTo>
                  <a:pt x="25" y="8"/>
                  <a:pt x="28" y="10"/>
                  <a:pt x="31" y="12"/>
                </a:cubicBezTo>
                <a:cubicBezTo>
                  <a:pt x="34" y="14"/>
                  <a:pt x="36" y="16"/>
                  <a:pt x="39" y="19"/>
                </a:cubicBezTo>
                <a:cubicBezTo>
                  <a:pt x="42" y="21"/>
                  <a:pt x="44" y="24"/>
                  <a:pt x="47" y="26"/>
                </a:cubicBezTo>
                <a:cubicBezTo>
                  <a:pt x="46" y="25"/>
                  <a:pt x="45" y="24"/>
                  <a:pt x="44" y="24"/>
                </a:cubicBezTo>
                <a:cubicBezTo>
                  <a:pt x="42" y="22"/>
                  <a:pt x="41" y="21"/>
                  <a:pt x="39" y="20"/>
                </a:cubicBezTo>
                <a:cubicBezTo>
                  <a:pt x="37" y="18"/>
                  <a:pt x="34" y="16"/>
                  <a:pt x="32" y="14"/>
                </a:cubicBezTo>
                <a:cubicBezTo>
                  <a:pt x="28" y="12"/>
                  <a:pt x="26" y="9"/>
                  <a:pt x="23" y="7"/>
                </a:cubicBezTo>
                <a:cubicBezTo>
                  <a:pt x="22" y="6"/>
                  <a:pt x="22" y="6"/>
                  <a:pt x="22" y="6"/>
                </a:cubicBezTo>
                <a:cubicBezTo>
                  <a:pt x="21" y="6"/>
                  <a:pt x="21" y="5"/>
                  <a:pt x="20" y="5"/>
                </a:cubicBezTo>
                <a:cubicBezTo>
                  <a:pt x="20" y="4"/>
                  <a:pt x="19" y="5"/>
                  <a:pt x="20" y="5"/>
                </a:cubicBezTo>
                <a:cubicBezTo>
                  <a:pt x="24" y="9"/>
                  <a:pt x="27" y="13"/>
                  <a:pt x="31" y="16"/>
                </a:cubicBezTo>
                <a:cubicBezTo>
                  <a:pt x="35" y="19"/>
                  <a:pt x="39" y="22"/>
                  <a:pt x="43" y="26"/>
                </a:cubicBezTo>
                <a:cubicBezTo>
                  <a:pt x="44" y="27"/>
                  <a:pt x="44" y="28"/>
                  <a:pt x="43" y="27"/>
                </a:cubicBezTo>
                <a:cubicBezTo>
                  <a:pt x="41" y="26"/>
                  <a:pt x="40" y="25"/>
                  <a:pt x="38" y="23"/>
                </a:cubicBezTo>
                <a:cubicBezTo>
                  <a:pt x="36" y="22"/>
                  <a:pt x="33" y="20"/>
                  <a:pt x="31" y="18"/>
                </a:cubicBezTo>
                <a:cubicBezTo>
                  <a:pt x="28" y="15"/>
                  <a:pt x="25" y="12"/>
                  <a:pt x="21" y="8"/>
                </a:cubicBezTo>
                <a:cubicBezTo>
                  <a:pt x="21" y="8"/>
                  <a:pt x="21" y="7"/>
                  <a:pt x="20" y="7"/>
                </a:cubicBezTo>
                <a:cubicBezTo>
                  <a:pt x="20" y="7"/>
                  <a:pt x="20" y="7"/>
                  <a:pt x="19" y="6"/>
                </a:cubicBezTo>
                <a:cubicBezTo>
                  <a:pt x="19" y="6"/>
                  <a:pt x="18" y="6"/>
                  <a:pt x="19" y="7"/>
                </a:cubicBezTo>
                <a:cubicBezTo>
                  <a:pt x="22" y="10"/>
                  <a:pt x="25" y="14"/>
                  <a:pt x="28" y="17"/>
                </a:cubicBezTo>
                <a:cubicBezTo>
                  <a:pt x="32" y="21"/>
                  <a:pt x="36" y="24"/>
                  <a:pt x="40" y="27"/>
                </a:cubicBezTo>
                <a:cubicBezTo>
                  <a:pt x="40" y="28"/>
                  <a:pt x="41" y="28"/>
                  <a:pt x="41" y="29"/>
                </a:cubicBezTo>
                <a:cubicBezTo>
                  <a:pt x="41" y="29"/>
                  <a:pt x="41" y="29"/>
                  <a:pt x="41" y="29"/>
                </a:cubicBezTo>
                <a:cubicBezTo>
                  <a:pt x="40" y="28"/>
                  <a:pt x="38" y="26"/>
                  <a:pt x="36" y="25"/>
                </a:cubicBezTo>
                <a:cubicBezTo>
                  <a:pt x="34" y="23"/>
                  <a:pt x="32" y="22"/>
                  <a:pt x="30" y="20"/>
                </a:cubicBezTo>
                <a:cubicBezTo>
                  <a:pt x="26" y="16"/>
                  <a:pt x="23" y="12"/>
                  <a:pt x="19" y="9"/>
                </a:cubicBezTo>
                <a:cubicBezTo>
                  <a:pt x="19" y="8"/>
                  <a:pt x="19" y="9"/>
                  <a:pt x="19" y="9"/>
                </a:cubicBezTo>
                <a:cubicBezTo>
                  <a:pt x="24" y="16"/>
                  <a:pt x="29" y="22"/>
                  <a:pt x="36" y="27"/>
                </a:cubicBezTo>
                <a:cubicBezTo>
                  <a:pt x="37" y="28"/>
                  <a:pt x="39" y="30"/>
                  <a:pt x="40" y="31"/>
                </a:cubicBezTo>
                <a:cubicBezTo>
                  <a:pt x="44" y="36"/>
                  <a:pt x="40" y="32"/>
                  <a:pt x="39" y="31"/>
                </a:cubicBezTo>
                <a:cubicBezTo>
                  <a:pt x="36" y="29"/>
                  <a:pt x="33" y="26"/>
                  <a:pt x="30" y="24"/>
                </a:cubicBezTo>
                <a:cubicBezTo>
                  <a:pt x="25" y="19"/>
                  <a:pt x="21" y="14"/>
                  <a:pt x="17" y="10"/>
                </a:cubicBezTo>
                <a:cubicBezTo>
                  <a:pt x="17" y="10"/>
                  <a:pt x="17" y="10"/>
                  <a:pt x="17" y="10"/>
                </a:cubicBezTo>
                <a:cubicBezTo>
                  <a:pt x="17" y="8"/>
                  <a:pt x="18" y="6"/>
                  <a:pt x="20" y="4"/>
                </a:cubicBezTo>
                <a:close/>
                <a:moveTo>
                  <a:pt x="33" y="21"/>
                </a:moveTo>
                <a:cubicBezTo>
                  <a:pt x="31" y="19"/>
                  <a:pt x="29" y="17"/>
                  <a:pt x="28" y="15"/>
                </a:cubicBezTo>
                <a:cubicBezTo>
                  <a:pt x="29" y="16"/>
                  <a:pt x="30" y="17"/>
                  <a:pt x="31" y="18"/>
                </a:cubicBezTo>
                <a:cubicBezTo>
                  <a:pt x="32" y="19"/>
                  <a:pt x="32" y="20"/>
                  <a:pt x="33" y="21"/>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65" name="Freeform 161"/>
          <p:cNvSpPr>
            <a:spLocks noEditPoints="1"/>
          </p:cNvSpPr>
          <p:nvPr/>
        </p:nvSpPr>
        <p:spPr bwMode="auto">
          <a:xfrm>
            <a:off x="6634162" y="998538"/>
            <a:ext cx="220662" cy="68263"/>
          </a:xfrm>
          <a:custGeom>
            <a:gdLst>
              <a:gd fmla="*/ 10 w 59" name="T0"/>
              <a:gd fmla="*/ 18 h 18" name="T1"/>
              <a:gd fmla="*/ 58 w 59" name="T2"/>
              <a:gd fmla="*/ 18 h 18" name="T3"/>
              <a:gd fmla="*/ 58 w 59" name="T4"/>
              <a:gd fmla="*/ 17 h 18" name="T5"/>
              <a:gd fmla="*/ 57 w 59" name="T6"/>
              <a:gd fmla="*/ 2 h 18" name="T7"/>
              <a:gd fmla="*/ 2 w 59" name="T8"/>
              <a:gd fmla="*/ 1 h 18" name="T9"/>
              <a:gd fmla="*/ 0 w 59" name="T10"/>
              <a:gd fmla="*/ 16 h 18" name="T11"/>
              <a:gd fmla="*/ 3 w 59" name="T12"/>
              <a:gd fmla="*/ 12 h 18" name="T13"/>
              <a:gd fmla="*/ 7 w 59" name="T14"/>
              <a:gd fmla="*/ 9 h 18" name="T15"/>
              <a:gd fmla="*/ 6 w 59" name="T16"/>
              <a:gd fmla="*/ 5 h 18" name="T17"/>
              <a:gd fmla="*/ 3 w 59" name="T18"/>
              <a:gd fmla="*/ 7 h 18" name="T19"/>
              <a:gd fmla="*/ 6 w 59" name="T20"/>
              <a:gd fmla="*/ 4 h 18" name="T21"/>
              <a:gd fmla="*/ 3 w 59" name="T22"/>
              <a:gd fmla="*/ 13 h 18" name="T23"/>
              <a:gd fmla="*/ 6 w 59" name="T24"/>
              <a:gd fmla="*/ 14 h 18" name="T25"/>
              <a:gd fmla="*/ 18 w 59" name="T26"/>
              <a:gd fmla="*/ 6 h 18" name="T27"/>
              <a:gd fmla="*/ 10 w 59" name="T28"/>
              <a:gd fmla="*/ 15 h 18" name="T29"/>
              <a:gd fmla="*/ 14 w 59" name="T30"/>
              <a:gd fmla="*/ 15 h 18" name="T31"/>
              <a:gd fmla="*/ 19 w 59" name="T32"/>
              <a:gd fmla="*/ 14 h 18" name="T33"/>
              <a:gd fmla="*/ 23 w 59" name="T34"/>
              <a:gd fmla="*/ 15 h 18" name="T35"/>
              <a:gd fmla="*/ 18 w 59" name="T36"/>
              <a:gd fmla="*/ 10 h 18" name="T37"/>
              <a:gd fmla="*/ 30 w 59" name="T38"/>
              <a:gd fmla="*/ 4 h 18" name="T39"/>
              <a:gd fmla="*/ 22 w 59" name="T40"/>
              <a:gd fmla="*/ 13 h 18" name="T41"/>
              <a:gd fmla="*/ 39 w 59" name="T42"/>
              <a:gd fmla="*/ 15 h 18" name="T43"/>
              <a:gd fmla="*/ 48 w 59" name="T44"/>
              <a:gd fmla="*/ 10 h 18" name="T45"/>
              <a:gd fmla="*/ 54 w 59" name="T46"/>
              <a:gd fmla="*/ 9 h 18" name="T47"/>
              <a:gd fmla="*/ 49 w 59" name="T48"/>
              <a:gd fmla="*/ 15 h 18" name="T49"/>
              <a:gd fmla="*/ 54 w 59" name="T50"/>
              <a:gd fmla="*/ 12 h 18" name="T51"/>
              <a:gd fmla="*/ 52 w 59" name="T52"/>
              <a:gd fmla="*/ 12 h 18" name="T53"/>
              <a:gd fmla="*/ 33 w 59" name="T54"/>
              <a:gd fmla="*/ 15 h 18" name="T55"/>
              <a:gd fmla="*/ 38 w 59" name="T56"/>
              <a:gd fmla="*/ 15 h 18" name="T57"/>
              <a:gd fmla="*/ 49 w 59" name="T58"/>
              <a:gd fmla="*/ 11 h 18" name="T59"/>
              <a:gd fmla="*/ 54 w 59" name="T60"/>
              <a:gd fmla="*/ 5 h 18" name="T61"/>
              <a:gd fmla="*/ 44 w 59" name="T62"/>
              <a:gd fmla="*/ 10 h 18" name="T63"/>
              <a:gd fmla="*/ 56 w 59" name="T64"/>
              <a:gd fmla="*/ 5 h 18" name="T65"/>
              <a:gd fmla="*/ 44 w 59" name="T66"/>
              <a:gd fmla="*/ 5 h 18" name="T67"/>
              <a:gd fmla="*/ 34 w 59" name="T68"/>
              <a:gd fmla="*/ 14 h 18" name="T69"/>
              <a:gd fmla="*/ 32 w 59" name="T70"/>
              <a:gd fmla="*/ 12 h 18" name="T71"/>
              <a:gd fmla="*/ 34 w 59" name="T72"/>
              <a:gd fmla="*/ 5 h 18" name="T73"/>
              <a:gd fmla="*/ 26 w 59" name="T74"/>
              <a:gd fmla="*/ 13 h 18" name="T75"/>
              <a:gd fmla="*/ 34 w 59" name="T76"/>
              <a:gd fmla="*/ 5 h 18" name="T77"/>
              <a:gd fmla="*/ 38 w 59" name="T78"/>
              <a:gd fmla="*/ 6 h 18" name="T79"/>
              <a:gd fmla="*/ 28 w 59" name="T80"/>
              <a:gd fmla="*/ 15 h 18" name="T81"/>
              <a:gd fmla="*/ 38 w 59" name="T82"/>
              <a:gd fmla="*/ 10 h 18" name="T83"/>
              <a:gd fmla="*/ 26 w 59" name="T84"/>
              <a:gd fmla="*/ 15 h 18" name="T85"/>
              <a:gd fmla="*/ 32 w 59" name="T86"/>
              <a:gd fmla="*/ 12 h 18" name="T87"/>
              <a:gd fmla="*/ 25 w 59" name="T88"/>
              <a:gd fmla="*/ 5 h 18" name="T89"/>
              <a:gd fmla="*/ 15 w 59" name="T90"/>
              <a:gd fmla="*/ 9 h 18" name="T91"/>
              <a:gd fmla="*/ 11 w 59" name="T92"/>
              <a:gd fmla="*/ 10 h 18" name="T93"/>
              <a:gd fmla="*/ 14 w 59" name="T94"/>
              <a:gd fmla="*/ 5 h 18" name="T95"/>
              <a:gd fmla="*/ 11 w 59" name="T96"/>
              <a:gd fmla="*/ 4 h 18" name="T97"/>
              <a:gd fmla="*/ 17 w 59" name="T98"/>
              <a:gd fmla="*/ 12 h 18" name="T99"/>
              <a:gd fmla="*/ 3 w 59" name="T100"/>
              <a:gd fmla="*/ 9 h 18" name="T101"/>
              <a:gd fmla="*/ 10 w 59" name="T102"/>
              <a:gd fmla="*/ 4 h 18"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8" w="59">
                <a:moveTo>
                  <a:pt x="1" y="18"/>
                </a:moveTo>
                <a:cubicBezTo>
                  <a:pt x="1" y="18"/>
                  <a:pt x="1" y="18"/>
                  <a:pt x="1" y="18"/>
                </a:cubicBezTo>
                <a:cubicBezTo>
                  <a:pt x="4" y="17"/>
                  <a:pt x="7" y="18"/>
                  <a:pt x="10" y="18"/>
                </a:cubicBezTo>
                <a:cubicBezTo>
                  <a:pt x="16" y="18"/>
                  <a:pt x="22" y="18"/>
                  <a:pt x="27" y="18"/>
                </a:cubicBezTo>
                <a:cubicBezTo>
                  <a:pt x="37" y="18"/>
                  <a:pt x="47" y="18"/>
                  <a:pt x="57" y="18"/>
                </a:cubicBezTo>
                <a:cubicBezTo>
                  <a:pt x="57" y="18"/>
                  <a:pt x="58" y="18"/>
                  <a:pt x="58" y="18"/>
                </a:cubicBezTo>
                <a:cubicBezTo>
                  <a:pt x="58" y="18"/>
                  <a:pt x="58" y="18"/>
                  <a:pt x="58" y="18"/>
                </a:cubicBezTo>
                <a:cubicBezTo>
                  <a:pt x="58" y="18"/>
                  <a:pt x="58" y="18"/>
                  <a:pt x="58" y="18"/>
                </a:cubicBezTo>
                <a:cubicBezTo>
                  <a:pt x="58" y="17"/>
                  <a:pt x="58" y="17"/>
                  <a:pt x="58" y="17"/>
                </a:cubicBezTo>
                <a:cubicBezTo>
                  <a:pt x="58" y="12"/>
                  <a:pt x="59" y="8"/>
                  <a:pt x="59" y="3"/>
                </a:cubicBezTo>
                <a:cubicBezTo>
                  <a:pt x="59" y="3"/>
                  <a:pt x="59" y="3"/>
                  <a:pt x="58" y="2"/>
                </a:cubicBezTo>
                <a:cubicBezTo>
                  <a:pt x="58" y="2"/>
                  <a:pt x="58" y="2"/>
                  <a:pt x="57" y="2"/>
                </a:cubicBezTo>
                <a:cubicBezTo>
                  <a:pt x="48" y="1"/>
                  <a:pt x="39" y="2"/>
                  <a:pt x="30" y="1"/>
                </a:cubicBezTo>
                <a:cubicBezTo>
                  <a:pt x="24" y="1"/>
                  <a:pt x="18" y="1"/>
                  <a:pt x="12" y="1"/>
                </a:cubicBezTo>
                <a:cubicBezTo>
                  <a:pt x="9" y="1"/>
                  <a:pt x="5" y="1"/>
                  <a:pt x="2" y="1"/>
                </a:cubicBezTo>
                <a:cubicBezTo>
                  <a:pt x="2" y="0"/>
                  <a:pt x="1" y="1"/>
                  <a:pt x="1" y="1"/>
                </a:cubicBezTo>
                <a:cubicBezTo>
                  <a:pt x="1" y="1"/>
                  <a:pt x="1" y="2"/>
                  <a:pt x="1" y="2"/>
                </a:cubicBezTo>
                <a:cubicBezTo>
                  <a:pt x="0" y="7"/>
                  <a:pt x="0" y="11"/>
                  <a:pt x="0" y="16"/>
                </a:cubicBezTo>
                <a:cubicBezTo>
                  <a:pt x="0" y="17"/>
                  <a:pt x="0" y="18"/>
                  <a:pt x="1" y="18"/>
                </a:cubicBezTo>
                <a:close/>
                <a:moveTo>
                  <a:pt x="7" y="9"/>
                </a:moveTo>
                <a:cubicBezTo>
                  <a:pt x="5" y="10"/>
                  <a:pt x="4" y="11"/>
                  <a:pt x="3" y="12"/>
                </a:cubicBezTo>
                <a:cubicBezTo>
                  <a:pt x="3" y="12"/>
                  <a:pt x="3" y="11"/>
                  <a:pt x="3" y="10"/>
                </a:cubicBezTo>
                <a:cubicBezTo>
                  <a:pt x="5" y="8"/>
                  <a:pt x="7" y="7"/>
                  <a:pt x="10" y="5"/>
                </a:cubicBezTo>
                <a:cubicBezTo>
                  <a:pt x="11" y="4"/>
                  <a:pt x="8" y="8"/>
                  <a:pt x="7" y="9"/>
                </a:cubicBezTo>
                <a:close/>
                <a:moveTo>
                  <a:pt x="3" y="7"/>
                </a:moveTo>
                <a:cubicBezTo>
                  <a:pt x="3" y="7"/>
                  <a:pt x="3" y="7"/>
                  <a:pt x="3" y="7"/>
                </a:cubicBezTo>
                <a:cubicBezTo>
                  <a:pt x="4" y="6"/>
                  <a:pt x="5" y="5"/>
                  <a:pt x="6" y="5"/>
                </a:cubicBezTo>
                <a:cubicBezTo>
                  <a:pt x="5" y="5"/>
                  <a:pt x="5" y="6"/>
                  <a:pt x="4" y="7"/>
                </a:cubicBezTo>
                <a:cubicBezTo>
                  <a:pt x="4" y="7"/>
                  <a:pt x="3" y="8"/>
                  <a:pt x="3" y="8"/>
                </a:cubicBezTo>
                <a:cubicBezTo>
                  <a:pt x="3" y="8"/>
                  <a:pt x="3" y="8"/>
                  <a:pt x="3" y="7"/>
                </a:cubicBezTo>
                <a:close/>
                <a:moveTo>
                  <a:pt x="3" y="6"/>
                </a:moveTo>
                <a:cubicBezTo>
                  <a:pt x="3" y="6"/>
                  <a:pt x="3" y="5"/>
                  <a:pt x="3" y="4"/>
                </a:cubicBezTo>
                <a:cubicBezTo>
                  <a:pt x="4" y="4"/>
                  <a:pt x="5" y="4"/>
                  <a:pt x="6" y="4"/>
                </a:cubicBezTo>
                <a:cubicBezTo>
                  <a:pt x="5" y="5"/>
                  <a:pt x="4" y="5"/>
                  <a:pt x="3" y="6"/>
                </a:cubicBezTo>
                <a:close/>
                <a:moveTo>
                  <a:pt x="2" y="15"/>
                </a:moveTo>
                <a:cubicBezTo>
                  <a:pt x="3" y="14"/>
                  <a:pt x="3" y="14"/>
                  <a:pt x="3" y="13"/>
                </a:cubicBezTo>
                <a:cubicBezTo>
                  <a:pt x="3" y="13"/>
                  <a:pt x="3" y="13"/>
                  <a:pt x="3" y="13"/>
                </a:cubicBezTo>
                <a:cubicBezTo>
                  <a:pt x="5" y="13"/>
                  <a:pt x="7" y="11"/>
                  <a:pt x="9" y="10"/>
                </a:cubicBezTo>
                <a:cubicBezTo>
                  <a:pt x="8" y="11"/>
                  <a:pt x="7" y="12"/>
                  <a:pt x="6" y="14"/>
                </a:cubicBezTo>
                <a:cubicBezTo>
                  <a:pt x="5" y="14"/>
                  <a:pt x="6" y="14"/>
                  <a:pt x="6" y="14"/>
                </a:cubicBezTo>
                <a:cubicBezTo>
                  <a:pt x="10" y="12"/>
                  <a:pt x="14" y="9"/>
                  <a:pt x="18" y="6"/>
                </a:cubicBezTo>
                <a:cubicBezTo>
                  <a:pt x="19" y="5"/>
                  <a:pt x="19" y="5"/>
                  <a:pt x="18" y="6"/>
                </a:cubicBezTo>
                <a:cubicBezTo>
                  <a:pt x="17" y="7"/>
                  <a:pt x="16" y="8"/>
                  <a:pt x="14" y="9"/>
                </a:cubicBezTo>
                <a:cubicBezTo>
                  <a:pt x="13" y="10"/>
                  <a:pt x="11" y="12"/>
                  <a:pt x="10" y="14"/>
                </a:cubicBezTo>
                <a:cubicBezTo>
                  <a:pt x="10" y="14"/>
                  <a:pt x="10" y="15"/>
                  <a:pt x="10" y="15"/>
                </a:cubicBezTo>
                <a:cubicBezTo>
                  <a:pt x="10" y="15"/>
                  <a:pt x="10" y="15"/>
                  <a:pt x="9" y="15"/>
                </a:cubicBezTo>
                <a:cubicBezTo>
                  <a:pt x="7" y="15"/>
                  <a:pt x="5" y="14"/>
                  <a:pt x="2" y="15"/>
                </a:cubicBezTo>
                <a:close/>
                <a:moveTo>
                  <a:pt x="14" y="15"/>
                </a:moveTo>
                <a:cubicBezTo>
                  <a:pt x="19" y="13"/>
                  <a:pt x="22" y="9"/>
                  <a:pt x="26" y="7"/>
                </a:cubicBezTo>
                <a:cubicBezTo>
                  <a:pt x="29" y="4"/>
                  <a:pt x="28" y="5"/>
                  <a:pt x="26" y="8"/>
                </a:cubicBezTo>
                <a:cubicBezTo>
                  <a:pt x="24" y="10"/>
                  <a:pt x="21" y="12"/>
                  <a:pt x="19" y="14"/>
                </a:cubicBezTo>
                <a:cubicBezTo>
                  <a:pt x="19" y="14"/>
                  <a:pt x="19" y="15"/>
                  <a:pt x="20" y="15"/>
                </a:cubicBezTo>
                <a:cubicBezTo>
                  <a:pt x="23" y="13"/>
                  <a:pt x="26" y="11"/>
                  <a:pt x="28" y="9"/>
                </a:cubicBezTo>
                <a:cubicBezTo>
                  <a:pt x="26" y="11"/>
                  <a:pt x="24" y="13"/>
                  <a:pt x="23" y="15"/>
                </a:cubicBezTo>
                <a:cubicBezTo>
                  <a:pt x="19" y="15"/>
                  <a:pt x="14" y="15"/>
                  <a:pt x="10" y="15"/>
                </a:cubicBezTo>
                <a:cubicBezTo>
                  <a:pt x="10" y="15"/>
                  <a:pt x="10" y="15"/>
                  <a:pt x="10" y="15"/>
                </a:cubicBezTo>
                <a:cubicBezTo>
                  <a:pt x="13" y="13"/>
                  <a:pt x="16" y="12"/>
                  <a:pt x="18" y="10"/>
                </a:cubicBezTo>
                <a:cubicBezTo>
                  <a:pt x="16" y="11"/>
                  <a:pt x="15" y="13"/>
                  <a:pt x="14" y="14"/>
                </a:cubicBezTo>
                <a:cubicBezTo>
                  <a:pt x="14" y="14"/>
                  <a:pt x="14" y="15"/>
                  <a:pt x="14" y="15"/>
                </a:cubicBezTo>
                <a:close/>
                <a:moveTo>
                  <a:pt x="30" y="4"/>
                </a:moveTo>
                <a:cubicBezTo>
                  <a:pt x="30" y="4"/>
                  <a:pt x="30" y="4"/>
                  <a:pt x="30" y="4"/>
                </a:cubicBezTo>
                <a:cubicBezTo>
                  <a:pt x="31" y="4"/>
                  <a:pt x="32" y="4"/>
                  <a:pt x="34" y="4"/>
                </a:cubicBezTo>
                <a:cubicBezTo>
                  <a:pt x="30" y="7"/>
                  <a:pt x="26" y="10"/>
                  <a:pt x="22" y="13"/>
                </a:cubicBezTo>
                <a:cubicBezTo>
                  <a:pt x="18" y="15"/>
                  <a:pt x="24" y="11"/>
                  <a:pt x="24" y="10"/>
                </a:cubicBezTo>
                <a:cubicBezTo>
                  <a:pt x="26" y="8"/>
                  <a:pt x="28" y="7"/>
                  <a:pt x="30" y="4"/>
                </a:cubicBezTo>
                <a:close/>
                <a:moveTo>
                  <a:pt x="39" y="15"/>
                </a:moveTo>
                <a:cubicBezTo>
                  <a:pt x="43" y="13"/>
                  <a:pt x="48" y="10"/>
                  <a:pt x="52" y="6"/>
                </a:cubicBezTo>
                <a:cubicBezTo>
                  <a:pt x="52" y="7"/>
                  <a:pt x="51" y="7"/>
                  <a:pt x="51" y="8"/>
                </a:cubicBezTo>
                <a:cubicBezTo>
                  <a:pt x="50" y="9"/>
                  <a:pt x="49" y="10"/>
                  <a:pt x="48" y="10"/>
                </a:cubicBezTo>
                <a:cubicBezTo>
                  <a:pt x="46" y="12"/>
                  <a:pt x="45" y="13"/>
                  <a:pt x="43" y="15"/>
                </a:cubicBezTo>
                <a:cubicBezTo>
                  <a:pt x="43" y="15"/>
                  <a:pt x="43" y="15"/>
                  <a:pt x="44" y="15"/>
                </a:cubicBezTo>
                <a:cubicBezTo>
                  <a:pt x="47" y="13"/>
                  <a:pt x="50" y="11"/>
                  <a:pt x="54" y="9"/>
                </a:cubicBezTo>
                <a:cubicBezTo>
                  <a:pt x="57" y="7"/>
                  <a:pt x="54" y="10"/>
                  <a:pt x="53" y="10"/>
                </a:cubicBezTo>
                <a:cubicBezTo>
                  <a:pt x="52" y="12"/>
                  <a:pt x="50" y="13"/>
                  <a:pt x="49" y="15"/>
                </a:cubicBezTo>
                <a:cubicBezTo>
                  <a:pt x="48" y="15"/>
                  <a:pt x="49" y="15"/>
                  <a:pt x="49" y="15"/>
                </a:cubicBezTo>
                <a:cubicBezTo>
                  <a:pt x="50" y="15"/>
                  <a:pt x="54" y="12"/>
                  <a:pt x="53" y="15"/>
                </a:cubicBezTo>
                <a:cubicBezTo>
                  <a:pt x="53" y="15"/>
                  <a:pt x="54" y="15"/>
                  <a:pt x="54" y="15"/>
                </a:cubicBezTo>
                <a:cubicBezTo>
                  <a:pt x="55" y="13"/>
                  <a:pt x="55" y="14"/>
                  <a:pt x="54" y="12"/>
                </a:cubicBezTo>
                <a:cubicBezTo>
                  <a:pt x="54" y="12"/>
                  <a:pt x="54" y="12"/>
                  <a:pt x="54" y="12"/>
                </a:cubicBezTo>
                <a:cubicBezTo>
                  <a:pt x="53" y="13"/>
                  <a:pt x="52" y="13"/>
                  <a:pt x="51" y="13"/>
                </a:cubicBezTo>
                <a:cubicBezTo>
                  <a:pt x="49" y="15"/>
                  <a:pt x="52" y="12"/>
                  <a:pt x="52" y="12"/>
                </a:cubicBezTo>
                <a:cubicBezTo>
                  <a:pt x="54" y="11"/>
                  <a:pt x="55" y="9"/>
                  <a:pt x="56" y="8"/>
                </a:cubicBezTo>
                <a:cubicBezTo>
                  <a:pt x="56" y="11"/>
                  <a:pt x="56" y="13"/>
                  <a:pt x="55" y="16"/>
                </a:cubicBezTo>
                <a:cubicBezTo>
                  <a:pt x="48" y="16"/>
                  <a:pt x="40" y="15"/>
                  <a:pt x="33" y="15"/>
                </a:cubicBezTo>
                <a:cubicBezTo>
                  <a:pt x="38" y="14"/>
                  <a:pt x="42" y="10"/>
                  <a:pt x="46" y="7"/>
                </a:cubicBezTo>
                <a:cubicBezTo>
                  <a:pt x="50" y="4"/>
                  <a:pt x="47" y="7"/>
                  <a:pt x="45" y="8"/>
                </a:cubicBezTo>
                <a:cubicBezTo>
                  <a:pt x="42" y="10"/>
                  <a:pt x="40" y="12"/>
                  <a:pt x="38" y="15"/>
                </a:cubicBezTo>
                <a:cubicBezTo>
                  <a:pt x="38" y="15"/>
                  <a:pt x="38" y="15"/>
                  <a:pt x="39" y="15"/>
                </a:cubicBezTo>
                <a:close/>
                <a:moveTo>
                  <a:pt x="56" y="7"/>
                </a:moveTo>
                <a:cubicBezTo>
                  <a:pt x="54" y="8"/>
                  <a:pt x="51" y="10"/>
                  <a:pt x="49" y="11"/>
                </a:cubicBezTo>
                <a:cubicBezTo>
                  <a:pt x="48" y="12"/>
                  <a:pt x="47" y="12"/>
                  <a:pt x="46" y="13"/>
                </a:cubicBezTo>
                <a:cubicBezTo>
                  <a:pt x="46" y="13"/>
                  <a:pt x="46" y="13"/>
                  <a:pt x="46" y="13"/>
                </a:cubicBezTo>
                <a:cubicBezTo>
                  <a:pt x="49" y="11"/>
                  <a:pt x="52" y="9"/>
                  <a:pt x="54" y="5"/>
                </a:cubicBezTo>
                <a:cubicBezTo>
                  <a:pt x="54" y="5"/>
                  <a:pt x="53" y="5"/>
                  <a:pt x="53" y="5"/>
                </a:cubicBezTo>
                <a:cubicBezTo>
                  <a:pt x="49" y="8"/>
                  <a:pt x="44" y="11"/>
                  <a:pt x="40" y="14"/>
                </a:cubicBezTo>
                <a:cubicBezTo>
                  <a:pt x="41" y="13"/>
                  <a:pt x="43" y="11"/>
                  <a:pt x="44" y="10"/>
                </a:cubicBezTo>
                <a:cubicBezTo>
                  <a:pt x="46" y="8"/>
                  <a:pt x="48" y="7"/>
                  <a:pt x="50" y="5"/>
                </a:cubicBezTo>
                <a:cubicBezTo>
                  <a:pt x="50" y="5"/>
                  <a:pt x="50" y="5"/>
                  <a:pt x="50" y="5"/>
                </a:cubicBezTo>
                <a:cubicBezTo>
                  <a:pt x="52" y="5"/>
                  <a:pt x="54" y="5"/>
                  <a:pt x="56" y="5"/>
                </a:cubicBezTo>
                <a:cubicBezTo>
                  <a:pt x="56" y="5"/>
                  <a:pt x="56" y="6"/>
                  <a:pt x="56" y="7"/>
                </a:cubicBezTo>
                <a:close/>
                <a:moveTo>
                  <a:pt x="34" y="14"/>
                </a:moveTo>
                <a:cubicBezTo>
                  <a:pt x="38" y="12"/>
                  <a:pt x="42" y="8"/>
                  <a:pt x="44" y="5"/>
                </a:cubicBezTo>
                <a:cubicBezTo>
                  <a:pt x="45" y="5"/>
                  <a:pt x="45" y="5"/>
                  <a:pt x="44" y="4"/>
                </a:cubicBezTo>
                <a:cubicBezTo>
                  <a:pt x="46" y="5"/>
                  <a:pt x="47" y="5"/>
                  <a:pt x="49" y="5"/>
                </a:cubicBezTo>
                <a:cubicBezTo>
                  <a:pt x="43" y="7"/>
                  <a:pt x="39" y="12"/>
                  <a:pt x="34" y="14"/>
                </a:cubicBezTo>
                <a:close/>
                <a:moveTo>
                  <a:pt x="40" y="4"/>
                </a:moveTo>
                <a:cubicBezTo>
                  <a:pt x="41" y="4"/>
                  <a:pt x="42" y="4"/>
                  <a:pt x="44" y="4"/>
                </a:cubicBezTo>
                <a:cubicBezTo>
                  <a:pt x="40" y="7"/>
                  <a:pt x="36" y="9"/>
                  <a:pt x="32" y="12"/>
                </a:cubicBezTo>
                <a:cubicBezTo>
                  <a:pt x="35" y="10"/>
                  <a:pt x="38" y="8"/>
                  <a:pt x="40" y="5"/>
                </a:cubicBezTo>
                <a:cubicBezTo>
                  <a:pt x="40" y="5"/>
                  <a:pt x="40" y="5"/>
                  <a:pt x="40" y="4"/>
                </a:cubicBezTo>
                <a:close/>
                <a:moveTo>
                  <a:pt x="34" y="5"/>
                </a:moveTo>
                <a:cubicBezTo>
                  <a:pt x="34" y="5"/>
                  <a:pt x="34" y="5"/>
                  <a:pt x="34" y="4"/>
                </a:cubicBezTo>
                <a:cubicBezTo>
                  <a:pt x="36" y="4"/>
                  <a:pt x="37" y="4"/>
                  <a:pt x="39" y="4"/>
                </a:cubicBezTo>
                <a:cubicBezTo>
                  <a:pt x="35" y="7"/>
                  <a:pt x="30" y="10"/>
                  <a:pt x="26" y="13"/>
                </a:cubicBezTo>
                <a:cubicBezTo>
                  <a:pt x="25" y="13"/>
                  <a:pt x="25" y="13"/>
                  <a:pt x="25" y="13"/>
                </a:cubicBezTo>
                <a:cubicBezTo>
                  <a:pt x="26" y="12"/>
                  <a:pt x="26" y="12"/>
                  <a:pt x="27" y="11"/>
                </a:cubicBezTo>
                <a:cubicBezTo>
                  <a:pt x="29" y="9"/>
                  <a:pt x="32" y="7"/>
                  <a:pt x="34" y="5"/>
                </a:cubicBezTo>
                <a:close/>
                <a:moveTo>
                  <a:pt x="26" y="15"/>
                </a:moveTo>
                <a:cubicBezTo>
                  <a:pt x="25" y="15"/>
                  <a:pt x="25" y="15"/>
                  <a:pt x="24" y="15"/>
                </a:cubicBezTo>
                <a:cubicBezTo>
                  <a:pt x="29" y="12"/>
                  <a:pt x="33" y="9"/>
                  <a:pt x="38" y="6"/>
                </a:cubicBezTo>
                <a:cubicBezTo>
                  <a:pt x="36" y="7"/>
                  <a:pt x="34" y="9"/>
                  <a:pt x="32" y="11"/>
                </a:cubicBezTo>
                <a:cubicBezTo>
                  <a:pt x="31" y="12"/>
                  <a:pt x="29" y="13"/>
                  <a:pt x="28" y="14"/>
                </a:cubicBezTo>
                <a:cubicBezTo>
                  <a:pt x="28" y="14"/>
                  <a:pt x="28" y="15"/>
                  <a:pt x="28" y="15"/>
                </a:cubicBezTo>
                <a:cubicBezTo>
                  <a:pt x="33" y="13"/>
                  <a:pt x="37" y="9"/>
                  <a:pt x="42" y="6"/>
                </a:cubicBezTo>
                <a:cubicBezTo>
                  <a:pt x="43" y="5"/>
                  <a:pt x="44" y="5"/>
                  <a:pt x="42" y="7"/>
                </a:cubicBezTo>
                <a:cubicBezTo>
                  <a:pt x="41" y="8"/>
                  <a:pt x="39" y="9"/>
                  <a:pt x="38" y="10"/>
                </a:cubicBezTo>
                <a:cubicBezTo>
                  <a:pt x="36" y="12"/>
                  <a:pt x="34" y="13"/>
                  <a:pt x="32" y="15"/>
                </a:cubicBezTo>
                <a:cubicBezTo>
                  <a:pt x="32" y="15"/>
                  <a:pt x="32" y="15"/>
                  <a:pt x="32" y="15"/>
                </a:cubicBezTo>
                <a:cubicBezTo>
                  <a:pt x="30" y="15"/>
                  <a:pt x="28" y="15"/>
                  <a:pt x="26" y="15"/>
                </a:cubicBezTo>
                <a:close/>
                <a:moveTo>
                  <a:pt x="32" y="12"/>
                </a:moveTo>
                <a:cubicBezTo>
                  <a:pt x="32" y="12"/>
                  <a:pt x="31" y="12"/>
                  <a:pt x="31" y="12"/>
                </a:cubicBezTo>
                <a:cubicBezTo>
                  <a:pt x="31" y="12"/>
                  <a:pt x="32" y="12"/>
                  <a:pt x="32" y="12"/>
                </a:cubicBezTo>
                <a:close/>
                <a:moveTo>
                  <a:pt x="29" y="4"/>
                </a:moveTo>
                <a:cubicBezTo>
                  <a:pt x="25" y="6"/>
                  <a:pt x="22" y="9"/>
                  <a:pt x="18" y="12"/>
                </a:cubicBezTo>
                <a:cubicBezTo>
                  <a:pt x="21" y="10"/>
                  <a:pt x="24" y="7"/>
                  <a:pt x="25" y="5"/>
                </a:cubicBezTo>
                <a:cubicBezTo>
                  <a:pt x="25" y="4"/>
                  <a:pt x="25" y="4"/>
                  <a:pt x="25" y="4"/>
                </a:cubicBezTo>
                <a:cubicBezTo>
                  <a:pt x="20" y="8"/>
                  <a:pt x="16" y="11"/>
                  <a:pt x="11" y="13"/>
                </a:cubicBezTo>
                <a:cubicBezTo>
                  <a:pt x="12" y="13"/>
                  <a:pt x="14" y="10"/>
                  <a:pt x="15" y="9"/>
                </a:cubicBezTo>
                <a:cubicBezTo>
                  <a:pt x="17" y="8"/>
                  <a:pt x="19" y="6"/>
                  <a:pt x="20" y="5"/>
                </a:cubicBezTo>
                <a:cubicBezTo>
                  <a:pt x="20" y="5"/>
                  <a:pt x="20" y="4"/>
                  <a:pt x="20" y="4"/>
                </a:cubicBezTo>
                <a:cubicBezTo>
                  <a:pt x="17" y="6"/>
                  <a:pt x="14" y="8"/>
                  <a:pt x="11" y="10"/>
                </a:cubicBezTo>
                <a:cubicBezTo>
                  <a:pt x="10" y="11"/>
                  <a:pt x="9" y="11"/>
                  <a:pt x="8" y="12"/>
                </a:cubicBezTo>
                <a:cubicBezTo>
                  <a:pt x="5" y="14"/>
                  <a:pt x="9" y="11"/>
                  <a:pt x="9" y="10"/>
                </a:cubicBezTo>
                <a:cubicBezTo>
                  <a:pt x="11" y="9"/>
                  <a:pt x="13" y="7"/>
                  <a:pt x="14" y="5"/>
                </a:cubicBezTo>
                <a:cubicBezTo>
                  <a:pt x="15" y="5"/>
                  <a:pt x="14" y="4"/>
                  <a:pt x="14" y="4"/>
                </a:cubicBezTo>
                <a:cubicBezTo>
                  <a:pt x="11" y="7"/>
                  <a:pt x="6" y="10"/>
                  <a:pt x="4" y="12"/>
                </a:cubicBezTo>
                <a:cubicBezTo>
                  <a:pt x="7" y="10"/>
                  <a:pt x="9" y="7"/>
                  <a:pt x="11" y="4"/>
                </a:cubicBezTo>
                <a:cubicBezTo>
                  <a:pt x="17" y="4"/>
                  <a:pt x="23" y="4"/>
                  <a:pt x="29" y="4"/>
                </a:cubicBezTo>
                <a:close/>
                <a:moveTo>
                  <a:pt x="17" y="12"/>
                </a:moveTo>
                <a:cubicBezTo>
                  <a:pt x="17" y="12"/>
                  <a:pt x="17" y="12"/>
                  <a:pt x="17" y="12"/>
                </a:cubicBezTo>
                <a:cubicBezTo>
                  <a:pt x="17" y="12"/>
                  <a:pt x="17" y="12"/>
                  <a:pt x="17" y="12"/>
                </a:cubicBezTo>
                <a:close/>
                <a:moveTo>
                  <a:pt x="10" y="4"/>
                </a:moveTo>
                <a:cubicBezTo>
                  <a:pt x="7" y="6"/>
                  <a:pt x="5" y="7"/>
                  <a:pt x="3" y="9"/>
                </a:cubicBezTo>
                <a:cubicBezTo>
                  <a:pt x="3" y="9"/>
                  <a:pt x="3" y="9"/>
                  <a:pt x="3" y="9"/>
                </a:cubicBezTo>
                <a:cubicBezTo>
                  <a:pt x="4" y="8"/>
                  <a:pt x="6" y="6"/>
                  <a:pt x="7" y="4"/>
                </a:cubicBezTo>
                <a:cubicBezTo>
                  <a:pt x="8" y="4"/>
                  <a:pt x="9" y="4"/>
                  <a:pt x="10" y="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66" name="Freeform 162"/>
          <p:cNvSpPr>
            <a:spLocks noEditPoints="1"/>
          </p:cNvSpPr>
          <p:nvPr/>
        </p:nvSpPr>
        <p:spPr bwMode="auto">
          <a:xfrm>
            <a:off x="7467600" y="1984375"/>
            <a:ext cx="220662" cy="66675"/>
          </a:xfrm>
          <a:custGeom>
            <a:gdLst>
              <a:gd fmla="*/ 10 w 59" name="T0"/>
              <a:gd fmla="*/ 17 h 18" name="T1"/>
              <a:gd fmla="*/ 58 w 59" name="T2"/>
              <a:gd fmla="*/ 17 h 18" name="T3"/>
              <a:gd fmla="*/ 58 w 59" name="T4"/>
              <a:gd fmla="*/ 17 h 18" name="T5"/>
              <a:gd fmla="*/ 57 w 59" name="T6"/>
              <a:gd fmla="*/ 2 h 18" name="T7"/>
              <a:gd fmla="*/ 2 w 59" name="T8"/>
              <a:gd fmla="*/ 0 h 18" name="T9"/>
              <a:gd fmla="*/ 0 w 59" name="T10"/>
              <a:gd fmla="*/ 16 h 18" name="T11"/>
              <a:gd fmla="*/ 3 w 59" name="T12"/>
              <a:gd fmla="*/ 12 h 18" name="T13"/>
              <a:gd fmla="*/ 7 w 59" name="T14"/>
              <a:gd fmla="*/ 9 h 18" name="T15"/>
              <a:gd fmla="*/ 6 w 59" name="T16"/>
              <a:gd fmla="*/ 4 h 18" name="T17"/>
              <a:gd fmla="*/ 3 w 59" name="T18"/>
              <a:gd fmla="*/ 7 h 18" name="T19"/>
              <a:gd fmla="*/ 6 w 59" name="T20"/>
              <a:gd fmla="*/ 4 h 18" name="T21"/>
              <a:gd fmla="*/ 3 w 59" name="T22"/>
              <a:gd fmla="*/ 13 h 18" name="T23"/>
              <a:gd fmla="*/ 6 w 59" name="T24"/>
              <a:gd fmla="*/ 13 h 18" name="T25"/>
              <a:gd fmla="*/ 18 w 59" name="T26"/>
              <a:gd fmla="*/ 6 h 18" name="T27"/>
              <a:gd fmla="*/ 10 w 59" name="T28"/>
              <a:gd fmla="*/ 14 h 18" name="T29"/>
              <a:gd fmla="*/ 14 w 59" name="T30"/>
              <a:gd fmla="*/ 14 h 18" name="T31"/>
              <a:gd fmla="*/ 19 w 59" name="T32"/>
              <a:gd fmla="*/ 14 h 18" name="T33"/>
              <a:gd fmla="*/ 23 w 59" name="T34"/>
              <a:gd fmla="*/ 15 h 18" name="T35"/>
              <a:gd fmla="*/ 18 w 59" name="T36"/>
              <a:gd fmla="*/ 10 h 18" name="T37"/>
              <a:gd fmla="*/ 30 w 59" name="T38"/>
              <a:gd fmla="*/ 4 h 18" name="T39"/>
              <a:gd fmla="*/ 22 w 59" name="T40"/>
              <a:gd fmla="*/ 12 h 18" name="T41"/>
              <a:gd fmla="*/ 38 w 59" name="T42"/>
              <a:gd fmla="*/ 15 h 18" name="T43"/>
              <a:gd fmla="*/ 48 w 59" name="T44"/>
              <a:gd fmla="*/ 10 h 18" name="T45"/>
              <a:gd fmla="*/ 54 w 59" name="T46"/>
              <a:gd fmla="*/ 9 h 18" name="T47"/>
              <a:gd fmla="*/ 49 w 59" name="T48"/>
              <a:gd fmla="*/ 15 h 18" name="T49"/>
              <a:gd fmla="*/ 54 w 59" name="T50"/>
              <a:gd fmla="*/ 12 h 18" name="T51"/>
              <a:gd fmla="*/ 52 w 59" name="T52"/>
              <a:gd fmla="*/ 12 h 18" name="T53"/>
              <a:gd fmla="*/ 33 w 59" name="T54"/>
              <a:gd fmla="*/ 15 h 18" name="T55"/>
              <a:gd fmla="*/ 38 w 59" name="T56"/>
              <a:gd fmla="*/ 14 h 18" name="T57"/>
              <a:gd fmla="*/ 49 w 59" name="T58"/>
              <a:gd fmla="*/ 11 h 18" name="T59"/>
              <a:gd fmla="*/ 54 w 59" name="T60"/>
              <a:gd fmla="*/ 5 h 18" name="T61"/>
              <a:gd fmla="*/ 44 w 59" name="T62"/>
              <a:gd fmla="*/ 9 h 18" name="T63"/>
              <a:gd fmla="*/ 56 w 59" name="T64"/>
              <a:gd fmla="*/ 5 h 18" name="T65"/>
              <a:gd fmla="*/ 44 w 59" name="T66"/>
              <a:gd fmla="*/ 5 h 18" name="T67"/>
              <a:gd fmla="*/ 34 w 59" name="T68"/>
              <a:gd fmla="*/ 14 h 18" name="T69"/>
              <a:gd fmla="*/ 32 w 59" name="T70"/>
              <a:gd fmla="*/ 11 h 18" name="T71"/>
              <a:gd fmla="*/ 34 w 59" name="T72"/>
              <a:gd fmla="*/ 5 h 18" name="T73"/>
              <a:gd fmla="*/ 26 w 59" name="T74"/>
              <a:gd fmla="*/ 13 h 18" name="T75"/>
              <a:gd fmla="*/ 34 w 59" name="T76"/>
              <a:gd fmla="*/ 5 h 18" name="T77"/>
              <a:gd fmla="*/ 38 w 59" name="T78"/>
              <a:gd fmla="*/ 6 h 18" name="T79"/>
              <a:gd fmla="*/ 28 w 59" name="T80"/>
              <a:gd fmla="*/ 14 h 18" name="T81"/>
              <a:gd fmla="*/ 38 w 59" name="T82"/>
              <a:gd fmla="*/ 10 h 18" name="T83"/>
              <a:gd fmla="*/ 26 w 59" name="T84"/>
              <a:gd fmla="*/ 15 h 18" name="T85"/>
              <a:gd fmla="*/ 32 w 59" name="T86"/>
              <a:gd fmla="*/ 12 h 18" name="T87"/>
              <a:gd fmla="*/ 25 w 59" name="T88"/>
              <a:gd fmla="*/ 5 h 18" name="T89"/>
              <a:gd fmla="*/ 15 w 59" name="T90"/>
              <a:gd fmla="*/ 9 h 18" name="T91"/>
              <a:gd fmla="*/ 11 w 59" name="T92"/>
              <a:gd fmla="*/ 9 h 18" name="T93"/>
              <a:gd fmla="*/ 14 w 59" name="T94"/>
              <a:gd fmla="*/ 5 h 18" name="T95"/>
              <a:gd fmla="*/ 11 w 59" name="T96"/>
              <a:gd fmla="*/ 4 h 18" name="T97"/>
              <a:gd fmla="*/ 17 w 59" name="T98"/>
              <a:gd fmla="*/ 12 h 18" name="T99"/>
              <a:gd fmla="*/ 3 w 59" name="T100"/>
              <a:gd fmla="*/ 9 h 18" name="T101"/>
              <a:gd fmla="*/ 10 w 59" name="T102"/>
              <a:gd fmla="*/ 4 h 18"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8" w="59">
                <a:moveTo>
                  <a:pt x="1" y="17"/>
                </a:moveTo>
                <a:cubicBezTo>
                  <a:pt x="1" y="17"/>
                  <a:pt x="1" y="17"/>
                  <a:pt x="1" y="17"/>
                </a:cubicBezTo>
                <a:cubicBezTo>
                  <a:pt x="4" y="17"/>
                  <a:pt x="7" y="17"/>
                  <a:pt x="10" y="17"/>
                </a:cubicBezTo>
                <a:cubicBezTo>
                  <a:pt x="16" y="17"/>
                  <a:pt x="22" y="17"/>
                  <a:pt x="27" y="18"/>
                </a:cubicBezTo>
                <a:cubicBezTo>
                  <a:pt x="37" y="18"/>
                  <a:pt x="47" y="18"/>
                  <a:pt x="57" y="18"/>
                </a:cubicBezTo>
                <a:cubicBezTo>
                  <a:pt x="57" y="18"/>
                  <a:pt x="58" y="18"/>
                  <a:pt x="58" y="17"/>
                </a:cubicBezTo>
                <a:cubicBezTo>
                  <a:pt x="58" y="17"/>
                  <a:pt x="58" y="17"/>
                  <a:pt x="58" y="17"/>
                </a:cubicBezTo>
                <a:cubicBezTo>
                  <a:pt x="58" y="17"/>
                  <a:pt x="58" y="17"/>
                  <a:pt x="58" y="17"/>
                </a:cubicBezTo>
                <a:cubicBezTo>
                  <a:pt x="58" y="17"/>
                  <a:pt x="58" y="17"/>
                  <a:pt x="58" y="17"/>
                </a:cubicBezTo>
                <a:cubicBezTo>
                  <a:pt x="58" y="12"/>
                  <a:pt x="59" y="8"/>
                  <a:pt x="59" y="3"/>
                </a:cubicBezTo>
                <a:cubicBezTo>
                  <a:pt x="59" y="3"/>
                  <a:pt x="59" y="2"/>
                  <a:pt x="58" y="2"/>
                </a:cubicBezTo>
                <a:cubicBezTo>
                  <a:pt x="58" y="2"/>
                  <a:pt x="58" y="2"/>
                  <a:pt x="57" y="2"/>
                </a:cubicBezTo>
                <a:cubicBezTo>
                  <a:pt x="48" y="1"/>
                  <a:pt x="39" y="1"/>
                  <a:pt x="30" y="1"/>
                </a:cubicBezTo>
                <a:cubicBezTo>
                  <a:pt x="24" y="1"/>
                  <a:pt x="18" y="1"/>
                  <a:pt x="12" y="1"/>
                </a:cubicBezTo>
                <a:cubicBezTo>
                  <a:pt x="9" y="1"/>
                  <a:pt x="5" y="1"/>
                  <a:pt x="2" y="0"/>
                </a:cubicBezTo>
                <a:cubicBezTo>
                  <a:pt x="2" y="0"/>
                  <a:pt x="1" y="0"/>
                  <a:pt x="1" y="1"/>
                </a:cubicBezTo>
                <a:cubicBezTo>
                  <a:pt x="1" y="1"/>
                  <a:pt x="1" y="1"/>
                  <a:pt x="0" y="2"/>
                </a:cubicBezTo>
                <a:cubicBezTo>
                  <a:pt x="0" y="6"/>
                  <a:pt x="0" y="11"/>
                  <a:pt x="0" y="16"/>
                </a:cubicBezTo>
                <a:cubicBezTo>
                  <a:pt x="0" y="17"/>
                  <a:pt x="0" y="17"/>
                  <a:pt x="1" y="17"/>
                </a:cubicBezTo>
                <a:close/>
                <a:moveTo>
                  <a:pt x="7" y="9"/>
                </a:moveTo>
                <a:cubicBezTo>
                  <a:pt x="5" y="10"/>
                  <a:pt x="4" y="11"/>
                  <a:pt x="3" y="12"/>
                </a:cubicBezTo>
                <a:cubicBezTo>
                  <a:pt x="3" y="11"/>
                  <a:pt x="3" y="11"/>
                  <a:pt x="3" y="10"/>
                </a:cubicBezTo>
                <a:cubicBezTo>
                  <a:pt x="5" y="8"/>
                  <a:pt x="7" y="6"/>
                  <a:pt x="9" y="5"/>
                </a:cubicBezTo>
                <a:cubicBezTo>
                  <a:pt x="11" y="4"/>
                  <a:pt x="8" y="7"/>
                  <a:pt x="7" y="9"/>
                </a:cubicBezTo>
                <a:close/>
                <a:moveTo>
                  <a:pt x="3" y="7"/>
                </a:moveTo>
                <a:cubicBezTo>
                  <a:pt x="3" y="7"/>
                  <a:pt x="3" y="7"/>
                  <a:pt x="3" y="7"/>
                </a:cubicBezTo>
                <a:cubicBezTo>
                  <a:pt x="4" y="6"/>
                  <a:pt x="5" y="5"/>
                  <a:pt x="6" y="4"/>
                </a:cubicBezTo>
                <a:cubicBezTo>
                  <a:pt x="5" y="5"/>
                  <a:pt x="5" y="6"/>
                  <a:pt x="4" y="7"/>
                </a:cubicBezTo>
                <a:cubicBezTo>
                  <a:pt x="4" y="7"/>
                  <a:pt x="3" y="7"/>
                  <a:pt x="3" y="8"/>
                </a:cubicBezTo>
                <a:cubicBezTo>
                  <a:pt x="3" y="8"/>
                  <a:pt x="3" y="7"/>
                  <a:pt x="3" y="7"/>
                </a:cubicBezTo>
                <a:close/>
                <a:moveTo>
                  <a:pt x="3" y="6"/>
                </a:moveTo>
                <a:cubicBezTo>
                  <a:pt x="3" y="5"/>
                  <a:pt x="3" y="4"/>
                  <a:pt x="3" y="3"/>
                </a:cubicBezTo>
                <a:cubicBezTo>
                  <a:pt x="4" y="3"/>
                  <a:pt x="5" y="4"/>
                  <a:pt x="6" y="4"/>
                </a:cubicBezTo>
                <a:cubicBezTo>
                  <a:pt x="5" y="4"/>
                  <a:pt x="4" y="5"/>
                  <a:pt x="3" y="6"/>
                </a:cubicBezTo>
                <a:close/>
                <a:moveTo>
                  <a:pt x="2" y="14"/>
                </a:moveTo>
                <a:cubicBezTo>
                  <a:pt x="2" y="14"/>
                  <a:pt x="2" y="13"/>
                  <a:pt x="3" y="13"/>
                </a:cubicBezTo>
                <a:cubicBezTo>
                  <a:pt x="3" y="13"/>
                  <a:pt x="3" y="13"/>
                  <a:pt x="3" y="13"/>
                </a:cubicBezTo>
                <a:cubicBezTo>
                  <a:pt x="5" y="12"/>
                  <a:pt x="7" y="11"/>
                  <a:pt x="9" y="10"/>
                </a:cubicBezTo>
                <a:cubicBezTo>
                  <a:pt x="8" y="11"/>
                  <a:pt x="7" y="12"/>
                  <a:pt x="6" y="13"/>
                </a:cubicBezTo>
                <a:cubicBezTo>
                  <a:pt x="5" y="14"/>
                  <a:pt x="6" y="14"/>
                  <a:pt x="6" y="14"/>
                </a:cubicBezTo>
                <a:cubicBezTo>
                  <a:pt x="10" y="12"/>
                  <a:pt x="14" y="8"/>
                  <a:pt x="18" y="6"/>
                </a:cubicBezTo>
                <a:cubicBezTo>
                  <a:pt x="19" y="5"/>
                  <a:pt x="19" y="5"/>
                  <a:pt x="18" y="6"/>
                </a:cubicBezTo>
                <a:cubicBezTo>
                  <a:pt x="17" y="7"/>
                  <a:pt x="16" y="8"/>
                  <a:pt x="14" y="9"/>
                </a:cubicBezTo>
                <a:cubicBezTo>
                  <a:pt x="13" y="10"/>
                  <a:pt x="11" y="12"/>
                  <a:pt x="10" y="14"/>
                </a:cubicBezTo>
                <a:cubicBezTo>
                  <a:pt x="10" y="14"/>
                  <a:pt x="10" y="14"/>
                  <a:pt x="10" y="14"/>
                </a:cubicBezTo>
                <a:cubicBezTo>
                  <a:pt x="10" y="14"/>
                  <a:pt x="10" y="14"/>
                  <a:pt x="9" y="14"/>
                </a:cubicBezTo>
                <a:cubicBezTo>
                  <a:pt x="7" y="14"/>
                  <a:pt x="5" y="14"/>
                  <a:pt x="2" y="14"/>
                </a:cubicBezTo>
                <a:close/>
                <a:moveTo>
                  <a:pt x="14" y="14"/>
                </a:moveTo>
                <a:cubicBezTo>
                  <a:pt x="19" y="12"/>
                  <a:pt x="22" y="9"/>
                  <a:pt x="26" y="6"/>
                </a:cubicBezTo>
                <a:cubicBezTo>
                  <a:pt x="29" y="4"/>
                  <a:pt x="28" y="5"/>
                  <a:pt x="26" y="7"/>
                </a:cubicBezTo>
                <a:cubicBezTo>
                  <a:pt x="24" y="9"/>
                  <a:pt x="21" y="12"/>
                  <a:pt x="19" y="14"/>
                </a:cubicBezTo>
                <a:cubicBezTo>
                  <a:pt x="19" y="14"/>
                  <a:pt x="19" y="15"/>
                  <a:pt x="20" y="14"/>
                </a:cubicBezTo>
                <a:cubicBezTo>
                  <a:pt x="23" y="13"/>
                  <a:pt x="26" y="10"/>
                  <a:pt x="28" y="8"/>
                </a:cubicBezTo>
                <a:cubicBezTo>
                  <a:pt x="26" y="10"/>
                  <a:pt x="24" y="12"/>
                  <a:pt x="23" y="15"/>
                </a:cubicBezTo>
                <a:cubicBezTo>
                  <a:pt x="19" y="14"/>
                  <a:pt x="14" y="14"/>
                  <a:pt x="10" y="14"/>
                </a:cubicBezTo>
                <a:cubicBezTo>
                  <a:pt x="10" y="14"/>
                  <a:pt x="10" y="14"/>
                  <a:pt x="10" y="14"/>
                </a:cubicBezTo>
                <a:cubicBezTo>
                  <a:pt x="13" y="13"/>
                  <a:pt x="16" y="12"/>
                  <a:pt x="18" y="10"/>
                </a:cubicBezTo>
                <a:cubicBezTo>
                  <a:pt x="16" y="11"/>
                  <a:pt x="15" y="12"/>
                  <a:pt x="14" y="14"/>
                </a:cubicBezTo>
                <a:cubicBezTo>
                  <a:pt x="14" y="14"/>
                  <a:pt x="14" y="15"/>
                  <a:pt x="14" y="14"/>
                </a:cubicBezTo>
                <a:close/>
                <a:moveTo>
                  <a:pt x="30" y="4"/>
                </a:moveTo>
                <a:cubicBezTo>
                  <a:pt x="30" y="4"/>
                  <a:pt x="30" y="4"/>
                  <a:pt x="30" y="4"/>
                </a:cubicBezTo>
                <a:cubicBezTo>
                  <a:pt x="31" y="4"/>
                  <a:pt x="32" y="4"/>
                  <a:pt x="34" y="4"/>
                </a:cubicBezTo>
                <a:cubicBezTo>
                  <a:pt x="29" y="7"/>
                  <a:pt x="26" y="10"/>
                  <a:pt x="22" y="12"/>
                </a:cubicBezTo>
                <a:cubicBezTo>
                  <a:pt x="18" y="15"/>
                  <a:pt x="24" y="11"/>
                  <a:pt x="24" y="10"/>
                </a:cubicBezTo>
                <a:cubicBezTo>
                  <a:pt x="26" y="8"/>
                  <a:pt x="28" y="6"/>
                  <a:pt x="30" y="4"/>
                </a:cubicBezTo>
                <a:close/>
                <a:moveTo>
                  <a:pt x="38" y="15"/>
                </a:moveTo>
                <a:cubicBezTo>
                  <a:pt x="43" y="12"/>
                  <a:pt x="48" y="9"/>
                  <a:pt x="52" y="6"/>
                </a:cubicBezTo>
                <a:cubicBezTo>
                  <a:pt x="52" y="6"/>
                  <a:pt x="51" y="7"/>
                  <a:pt x="51" y="8"/>
                </a:cubicBezTo>
                <a:cubicBezTo>
                  <a:pt x="50" y="9"/>
                  <a:pt x="49" y="9"/>
                  <a:pt x="48" y="10"/>
                </a:cubicBezTo>
                <a:cubicBezTo>
                  <a:pt x="46" y="11"/>
                  <a:pt x="45" y="13"/>
                  <a:pt x="43" y="14"/>
                </a:cubicBezTo>
                <a:cubicBezTo>
                  <a:pt x="43" y="15"/>
                  <a:pt x="43" y="15"/>
                  <a:pt x="44" y="15"/>
                </a:cubicBezTo>
                <a:cubicBezTo>
                  <a:pt x="47" y="13"/>
                  <a:pt x="50" y="11"/>
                  <a:pt x="54" y="9"/>
                </a:cubicBezTo>
                <a:cubicBezTo>
                  <a:pt x="57" y="7"/>
                  <a:pt x="54" y="9"/>
                  <a:pt x="53" y="10"/>
                </a:cubicBezTo>
                <a:cubicBezTo>
                  <a:pt x="52" y="11"/>
                  <a:pt x="50" y="13"/>
                  <a:pt x="49" y="14"/>
                </a:cubicBezTo>
                <a:cubicBezTo>
                  <a:pt x="48" y="14"/>
                  <a:pt x="49" y="15"/>
                  <a:pt x="49" y="15"/>
                </a:cubicBezTo>
                <a:cubicBezTo>
                  <a:pt x="50" y="15"/>
                  <a:pt x="54" y="12"/>
                  <a:pt x="53" y="14"/>
                </a:cubicBezTo>
                <a:cubicBezTo>
                  <a:pt x="53" y="15"/>
                  <a:pt x="54" y="15"/>
                  <a:pt x="54" y="15"/>
                </a:cubicBezTo>
                <a:cubicBezTo>
                  <a:pt x="55" y="13"/>
                  <a:pt x="55" y="14"/>
                  <a:pt x="54" y="12"/>
                </a:cubicBezTo>
                <a:cubicBezTo>
                  <a:pt x="54" y="12"/>
                  <a:pt x="54" y="12"/>
                  <a:pt x="54" y="12"/>
                </a:cubicBezTo>
                <a:cubicBezTo>
                  <a:pt x="53" y="12"/>
                  <a:pt x="52" y="13"/>
                  <a:pt x="51" y="13"/>
                </a:cubicBezTo>
                <a:cubicBezTo>
                  <a:pt x="49" y="15"/>
                  <a:pt x="52" y="12"/>
                  <a:pt x="52" y="12"/>
                </a:cubicBezTo>
                <a:cubicBezTo>
                  <a:pt x="54" y="10"/>
                  <a:pt x="55" y="9"/>
                  <a:pt x="56" y="8"/>
                </a:cubicBezTo>
                <a:cubicBezTo>
                  <a:pt x="56" y="10"/>
                  <a:pt x="56" y="13"/>
                  <a:pt x="55" y="15"/>
                </a:cubicBezTo>
                <a:cubicBezTo>
                  <a:pt x="48" y="15"/>
                  <a:pt x="40" y="15"/>
                  <a:pt x="33" y="15"/>
                </a:cubicBezTo>
                <a:cubicBezTo>
                  <a:pt x="38" y="13"/>
                  <a:pt x="42" y="10"/>
                  <a:pt x="46" y="7"/>
                </a:cubicBezTo>
                <a:cubicBezTo>
                  <a:pt x="50" y="4"/>
                  <a:pt x="47" y="6"/>
                  <a:pt x="45" y="8"/>
                </a:cubicBezTo>
                <a:cubicBezTo>
                  <a:pt x="42" y="10"/>
                  <a:pt x="40" y="12"/>
                  <a:pt x="38" y="14"/>
                </a:cubicBezTo>
                <a:cubicBezTo>
                  <a:pt x="38" y="15"/>
                  <a:pt x="38" y="15"/>
                  <a:pt x="38" y="15"/>
                </a:cubicBezTo>
                <a:close/>
                <a:moveTo>
                  <a:pt x="56" y="6"/>
                </a:moveTo>
                <a:cubicBezTo>
                  <a:pt x="54" y="8"/>
                  <a:pt x="51" y="9"/>
                  <a:pt x="49" y="11"/>
                </a:cubicBezTo>
                <a:cubicBezTo>
                  <a:pt x="48" y="11"/>
                  <a:pt x="47" y="12"/>
                  <a:pt x="46" y="13"/>
                </a:cubicBezTo>
                <a:cubicBezTo>
                  <a:pt x="46" y="13"/>
                  <a:pt x="46" y="13"/>
                  <a:pt x="46" y="13"/>
                </a:cubicBezTo>
                <a:cubicBezTo>
                  <a:pt x="49" y="10"/>
                  <a:pt x="52" y="8"/>
                  <a:pt x="54" y="5"/>
                </a:cubicBezTo>
                <a:cubicBezTo>
                  <a:pt x="54" y="5"/>
                  <a:pt x="53" y="4"/>
                  <a:pt x="53" y="5"/>
                </a:cubicBezTo>
                <a:cubicBezTo>
                  <a:pt x="49" y="8"/>
                  <a:pt x="44" y="11"/>
                  <a:pt x="40" y="13"/>
                </a:cubicBezTo>
                <a:cubicBezTo>
                  <a:pt x="41" y="13"/>
                  <a:pt x="43" y="11"/>
                  <a:pt x="44" y="9"/>
                </a:cubicBezTo>
                <a:cubicBezTo>
                  <a:pt x="46" y="8"/>
                  <a:pt x="48" y="6"/>
                  <a:pt x="50" y="5"/>
                </a:cubicBezTo>
                <a:cubicBezTo>
                  <a:pt x="50" y="4"/>
                  <a:pt x="50" y="4"/>
                  <a:pt x="50" y="4"/>
                </a:cubicBezTo>
                <a:cubicBezTo>
                  <a:pt x="52" y="4"/>
                  <a:pt x="54" y="4"/>
                  <a:pt x="56" y="5"/>
                </a:cubicBezTo>
                <a:cubicBezTo>
                  <a:pt x="56" y="5"/>
                  <a:pt x="56" y="6"/>
                  <a:pt x="56" y="6"/>
                </a:cubicBezTo>
                <a:close/>
                <a:moveTo>
                  <a:pt x="34" y="14"/>
                </a:moveTo>
                <a:cubicBezTo>
                  <a:pt x="38" y="12"/>
                  <a:pt x="42" y="8"/>
                  <a:pt x="44" y="5"/>
                </a:cubicBezTo>
                <a:cubicBezTo>
                  <a:pt x="45" y="4"/>
                  <a:pt x="44" y="4"/>
                  <a:pt x="44" y="4"/>
                </a:cubicBezTo>
                <a:cubicBezTo>
                  <a:pt x="46" y="4"/>
                  <a:pt x="47" y="4"/>
                  <a:pt x="49" y="4"/>
                </a:cubicBezTo>
                <a:cubicBezTo>
                  <a:pt x="43" y="7"/>
                  <a:pt x="39" y="12"/>
                  <a:pt x="34" y="14"/>
                </a:cubicBezTo>
                <a:close/>
                <a:moveTo>
                  <a:pt x="40" y="4"/>
                </a:moveTo>
                <a:cubicBezTo>
                  <a:pt x="41" y="4"/>
                  <a:pt x="42" y="4"/>
                  <a:pt x="44" y="4"/>
                </a:cubicBezTo>
                <a:cubicBezTo>
                  <a:pt x="40" y="6"/>
                  <a:pt x="36" y="9"/>
                  <a:pt x="32" y="11"/>
                </a:cubicBezTo>
                <a:cubicBezTo>
                  <a:pt x="35" y="10"/>
                  <a:pt x="38" y="7"/>
                  <a:pt x="40" y="5"/>
                </a:cubicBezTo>
                <a:cubicBezTo>
                  <a:pt x="40" y="4"/>
                  <a:pt x="40" y="4"/>
                  <a:pt x="40" y="4"/>
                </a:cubicBezTo>
                <a:close/>
                <a:moveTo>
                  <a:pt x="34" y="5"/>
                </a:moveTo>
                <a:cubicBezTo>
                  <a:pt x="34" y="5"/>
                  <a:pt x="34" y="4"/>
                  <a:pt x="34" y="4"/>
                </a:cubicBezTo>
                <a:cubicBezTo>
                  <a:pt x="36" y="4"/>
                  <a:pt x="37" y="4"/>
                  <a:pt x="39" y="4"/>
                </a:cubicBezTo>
                <a:cubicBezTo>
                  <a:pt x="35" y="7"/>
                  <a:pt x="30" y="10"/>
                  <a:pt x="26" y="13"/>
                </a:cubicBezTo>
                <a:cubicBezTo>
                  <a:pt x="25" y="13"/>
                  <a:pt x="25" y="13"/>
                  <a:pt x="25" y="13"/>
                </a:cubicBezTo>
                <a:cubicBezTo>
                  <a:pt x="26" y="12"/>
                  <a:pt x="26" y="11"/>
                  <a:pt x="27" y="11"/>
                </a:cubicBezTo>
                <a:cubicBezTo>
                  <a:pt x="29" y="8"/>
                  <a:pt x="32" y="7"/>
                  <a:pt x="34" y="5"/>
                </a:cubicBezTo>
                <a:close/>
                <a:moveTo>
                  <a:pt x="26" y="15"/>
                </a:moveTo>
                <a:cubicBezTo>
                  <a:pt x="25" y="15"/>
                  <a:pt x="25" y="15"/>
                  <a:pt x="24" y="15"/>
                </a:cubicBezTo>
                <a:cubicBezTo>
                  <a:pt x="29" y="11"/>
                  <a:pt x="33" y="9"/>
                  <a:pt x="38" y="6"/>
                </a:cubicBezTo>
                <a:cubicBezTo>
                  <a:pt x="36" y="7"/>
                  <a:pt x="34" y="9"/>
                  <a:pt x="32" y="10"/>
                </a:cubicBezTo>
                <a:cubicBezTo>
                  <a:pt x="31" y="11"/>
                  <a:pt x="29" y="13"/>
                  <a:pt x="28" y="14"/>
                </a:cubicBezTo>
                <a:cubicBezTo>
                  <a:pt x="28" y="14"/>
                  <a:pt x="28" y="14"/>
                  <a:pt x="28" y="14"/>
                </a:cubicBezTo>
                <a:cubicBezTo>
                  <a:pt x="33" y="12"/>
                  <a:pt x="37" y="9"/>
                  <a:pt x="42" y="6"/>
                </a:cubicBezTo>
                <a:cubicBezTo>
                  <a:pt x="43" y="5"/>
                  <a:pt x="43" y="5"/>
                  <a:pt x="42" y="6"/>
                </a:cubicBezTo>
                <a:cubicBezTo>
                  <a:pt x="41" y="8"/>
                  <a:pt x="39" y="9"/>
                  <a:pt x="38" y="10"/>
                </a:cubicBezTo>
                <a:cubicBezTo>
                  <a:pt x="36" y="11"/>
                  <a:pt x="34" y="13"/>
                  <a:pt x="32" y="14"/>
                </a:cubicBezTo>
                <a:cubicBezTo>
                  <a:pt x="32" y="14"/>
                  <a:pt x="32" y="15"/>
                  <a:pt x="32" y="15"/>
                </a:cubicBezTo>
                <a:cubicBezTo>
                  <a:pt x="30" y="15"/>
                  <a:pt x="28" y="15"/>
                  <a:pt x="26" y="15"/>
                </a:cubicBezTo>
                <a:close/>
                <a:moveTo>
                  <a:pt x="32" y="12"/>
                </a:moveTo>
                <a:cubicBezTo>
                  <a:pt x="32" y="12"/>
                  <a:pt x="31" y="12"/>
                  <a:pt x="31" y="12"/>
                </a:cubicBezTo>
                <a:cubicBezTo>
                  <a:pt x="31" y="12"/>
                  <a:pt x="32" y="12"/>
                  <a:pt x="32" y="12"/>
                </a:cubicBezTo>
                <a:close/>
                <a:moveTo>
                  <a:pt x="28" y="4"/>
                </a:moveTo>
                <a:cubicBezTo>
                  <a:pt x="25" y="6"/>
                  <a:pt x="22" y="9"/>
                  <a:pt x="18" y="11"/>
                </a:cubicBezTo>
                <a:cubicBezTo>
                  <a:pt x="21" y="10"/>
                  <a:pt x="24" y="7"/>
                  <a:pt x="25" y="5"/>
                </a:cubicBezTo>
                <a:cubicBezTo>
                  <a:pt x="25" y="4"/>
                  <a:pt x="25" y="4"/>
                  <a:pt x="24" y="4"/>
                </a:cubicBezTo>
                <a:cubicBezTo>
                  <a:pt x="20" y="7"/>
                  <a:pt x="16" y="11"/>
                  <a:pt x="11" y="13"/>
                </a:cubicBezTo>
                <a:cubicBezTo>
                  <a:pt x="12" y="13"/>
                  <a:pt x="14" y="10"/>
                  <a:pt x="15" y="9"/>
                </a:cubicBezTo>
                <a:cubicBezTo>
                  <a:pt x="17" y="8"/>
                  <a:pt x="18" y="6"/>
                  <a:pt x="20" y="5"/>
                </a:cubicBezTo>
                <a:cubicBezTo>
                  <a:pt x="20" y="4"/>
                  <a:pt x="20" y="4"/>
                  <a:pt x="20" y="4"/>
                </a:cubicBezTo>
                <a:cubicBezTo>
                  <a:pt x="17" y="5"/>
                  <a:pt x="14" y="7"/>
                  <a:pt x="11" y="9"/>
                </a:cubicBezTo>
                <a:cubicBezTo>
                  <a:pt x="10" y="10"/>
                  <a:pt x="9" y="11"/>
                  <a:pt x="8" y="12"/>
                </a:cubicBezTo>
                <a:cubicBezTo>
                  <a:pt x="5" y="14"/>
                  <a:pt x="9" y="11"/>
                  <a:pt x="9" y="10"/>
                </a:cubicBezTo>
                <a:cubicBezTo>
                  <a:pt x="11" y="8"/>
                  <a:pt x="13" y="7"/>
                  <a:pt x="14" y="5"/>
                </a:cubicBezTo>
                <a:cubicBezTo>
                  <a:pt x="15" y="4"/>
                  <a:pt x="14" y="4"/>
                  <a:pt x="14" y="4"/>
                </a:cubicBezTo>
                <a:cubicBezTo>
                  <a:pt x="11" y="7"/>
                  <a:pt x="6" y="10"/>
                  <a:pt x="4" y="12"/>
                </a:cubicBezTo>
                <a:cubicBezTo>
                  <a:pt x="7" y="10"/>
                  <a:pt x="9" y="7"/>
                  <a:pt x="11" y="4"/>
                </a:cubicBezTo>
                <a:cubicBezTo>
                  <a:pt x="17" y="4"/>
                  <a:pt x="23" y="4"/>
                  <a:pt x="28" y="4"/>
                </a:cubicBezTo>
                <a:close/>
                <a:moveTo>
                  <a:pt x="17" y="12"/>
                </a:moveTo>
                <a:cubicBezTo>
                  <a:pt x="17" y="12"/>
                  <a:pt x="17" y="12"/>
                  <a:pt x="17" y="12"/>
                </a:cubicBezTo>
                <a:cubicBezTo>
                  <a:pt x="17" y="12"/>
                  <a:pt x="17" y="12"/>
                  <a:pt x="17" y="12"/>
                </a:cubicBezTo>
                <a:close/>
                <a:moveTo>
                  <a:pt x="10" y="4"/>
                </a:moveTo>
                <a:cubicBezTo>
                  <a:pt x="7" y="5"/>
                  <a:pt x="5" y="7"/>
                  <a:pt x="3" y="9"/>
                </a:cubicBezTo>
                <a:cubicBezTo>
                  <a:pt x="3" y="9"/>
                  <a:pt x="3" y="9"/>
                  <a:pt x="3" y="9"/>
                </a:cubicBezTo>
                <a:cubicBezTo>
                  <a:pt x="4" y="8"/>
                  <a:pt x="6" y="5"/>
                  <a:pt x="7" y="4"/>
                </a:cubicBezTo>
                <a:cubicBezTo>
                  <a:pt x="8" y="4"/>
                  <a:pt x="9" y="4"/>
                  <a:pt x="10" y="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67" name="Freeform 163"/>
          <p:cNvSpPr>
            <a:spLocks noEditPoints="1"/>
          </p:cNvSpPr>
          <p:nvPr/>
        </p:nvSpPr>
        <p:spPr bwMode="auto">
          <a:xfrm>
            <a:off x="1292225" y="3054350"/>
            <a:ext cx="98425" cy="79375"/>
          </a:xfrm>
          <a:custGeom>
            <a:gdLst>
              <a:gd fmla="*/ 13 w 26" name="T0"/>
              <a:gd fmla="*/ 21 h 21" name="T1"/>
              <a:gd fmla="*/ 14 w 26" name="T2"/>
              <a:gd fmla="*/ 21 h 21" name="T3"/>
              <a:gd fmla="*/ 25 w 26" name="T4"/>
              <a:gd fmla="*/ 12 h 21" name="T5"/>
              <a:gd fmla="*/ 16 w 26" name="T6"/>
              <a:gd fmla="*/ 1 h 21" name="T7"/>
              <a:gd fmla="*/ 13 w 26" name="T8"/>
              <a:gd fmla="*/ 21 h 21" name="T9"/>
              <a:gd fmla="*/ 8 w 26" name="T10"/>
              <a:gd fmla="*/ 10 h 21" name="T11"/>
              <a:gd fmla="*/ 8 w 26" name="T12"/>
              <a:gd fmla="*/ 10 h 21" name="T13"/>
              <a:gd fmla="*/ 15 w 26" name="T14"/>
              <a:gd fmla="*/ 6 h 21" name="T15"/>
              <a:gd fmla="*/ 8 w 26" name="T16"/>
              <a:gd fmla="*/ 12 h 21" name="T17"/>
              <a:gd fmla="*/ 8 w 26" name="T18"/>
              <a:gd fmla="*/ 10 h 21" name="T19"/>
              <a:gd fmla="*/ 20 w 26" name="T20"/>
              <a:gd fmla="*/ 6 h 21" name="T21"/>
              <a:gd fmla="*/ 8 w 26" name="T22"/>
              <a:gd fmla="*/ 13 h 21" name="T23"/>
              <a:gd fmla="*/ 8 w 26" name="T24"/>
              <a:gd fmla="*/ 13 h 21" name="T25"/>
              <a:gd fmla="*/ 16 w 26" name="T26"/>
              <a:gd fmla="*/ 5 h 21" name="T27"/>
              <a:gd fmla="*/ 16 w 26" name="T28"/>
              <a:gd fmla="*/ 4 h 21" name="T29"/>
              <a:gd fmla="*/ 20 w 26" name="T30"/>
              <a:gd fmla="*/ 6 h 21" name="T31"/>
              <a:gd fmla="*/ 20 w 26" name="T32"/>
              <a:gd fmla="*/ 6 h 21" name="T33"/>
              <a:gd fmla="*/ 18 w 26" name="T34"/>
              <a:gd fmla="*/ 8 h 21" name="T35"/>
              <a:gd fmla="*/ 9 w 26" name="T36"/>
              <a:gd fmla="*/ 16 h 21" name="T37"/>
              <a:gd fmla="*/ 8 w 26" name="T38"/>
              <a:gd fmla="*/ 14 h 21" name="T39"/>
              <a:gd fmla="*/ 18 w 26" name="T40"/>
              <a:gd fmla="*/ 8 h 21" name="T41"/>
              <a:gd fmla="*/ 10 w 26" name="T42"/>
              <a:gd fmla="*/ 16 h 21" name="T43"/>
              <a:gd fmla="*/ 18 w 26" name="T44"/>
              <a:gd fmla="*/ 12 h 21" name="T45"/>
              <a:gd fmla="*/ 12 w 26" name="T46"/>
              <a:gd fmla="*/ 17 h 21" name="T47"/>
              <a:gd fmla="*/ 12 w 26" name="T48"/>
              <a:gd fmla="*/ 18 h 21" name="T49"/>
              <a:gd fmla="*/ 10 w 26" name="T50"/>
              <a:gd fmla="*/ 16 h 21" name="T51"/>
              <a:gd fmla="*/ 22 w 26" name="T52"/>
              <a:gd fmla="*/ 12 h 21" name="T53"/>
              <a:gd fmla="*/ 14 w 26" name="T54"/>
              <a:gd fmla="*/ 18 h 21" name="T55"/>
              <a:gd fmla="*/ 12 w 26" name="T56"/>
              <a:gd fmla="*/ 18 h 21" name="T57"/>
              <a:gd fmla="*/ 19 w 26" name="T58"/>
              <a:gd fmla="*/ 14 h 21" name="T59"/>
              <a:gd fmla="*/ 17 w 26" name="T60"/>
              <a:gd fmla="*/ 16 h 21" name="T61"/>
              <a:gd fmla="*/ 17 w 26" name="T62"/>
              <a:gd fmla="*/ 16 h 21" name="T63"/>
              <a:gd fmla="*/ 21 w 26" name="T64"/>
              <a:gd fmla="*/ 13 h 21" name="T65"/>
              <a:gd fmla="*/ 20 w 26" name="T66"/>
              <a:gd fmla="*/ 12 h 21" name="T67"/>
              <a:gd fmla="*/ 14 w 26" name="T68"/>
              <a:gd fmla="*/ 16 h 21" name="T69"/>
              <a:gd fmla="*/ 20 w 26" name="T70"/>
              <a:gd fmla="*/ 11 h 21" name="T71"/>
              <a:gd fmla="*/ 20 w 26" name="T72"/>
              <a:gd fmla="*/ 10 h 21" name="T73"/>
              <a:gd fmla="*/ 11 w 26" name="T74"/>
              <a:gd fmla="*/ 15 h 21" name="T75"/>
              <a:gd fmla="*/ 20 w 26" name="T76"/>
              <a:gd fmla="*/ 7 h 21" name="T77"/>
              <a:gd fmla="*/ 20 w 26" name="T78"/>
              <a:gd fmla="*/ 6 h 21" name="T79"/>
              <a:gd fmla="*/ 22 w 26" name="T80"/>
              <a:gd fmla="*/ 12 h 21" name="T81"/>
              <a:gd fmla="*/ 15 w 26" name="T82"/>
              <a:gd fmla="*/ 4 h 21" name="T83"/>
              <a:gd fmla="*/ 16 w 26" name="T84"/>
              <a:gd fmla="*/ 4 h 21" name="T85"/>
              <a:gd fmla="*/ 8 w 26" name="T86"/>
              <a:gd fmla="*/ 9 h 21" name="T87"/>
              <a:gd fmla="*/ 15 w 26" name="T88"/>
              <a:gd fmla="*/ 4 h 21"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21" w="26">
                <a:moveTo>
                  <a:pt x="13" y="21"/>
                </a:moveTo>
                <a:cubicBezTo>
                  <a:pt x="13" y="21"/>
                  <a:pt x="13" y="21"/>
                  <a:pt x="14" y="21"/>
                </a:cubicBezTo>
                <a:cubicBezTo>
                  <a:pt x="19" y="21"/>
                  <a:pt x="24" y="18"/>
                  <a:pt x="25" y="12"/>
                </a:cubicBezTo>
                <a:cubicBezTo>
                  <a:pt x="26" y="6"/>
                  <a:pt x="22" y="2"/>
                  <a:pt x="16" y="1"/>
                </a:cubicBezTo>
                <a:cubicBezTo>
                  <a:pt x="3" y="0"/>
                  <a:pt x="0" y="19"/>
                  <a:pt x="13" y="21"/>
                </a:cubicBezTo>
                <a:close/>
                <a:moveTo>
                  <a:pt x="8" y="10"/>
                </a:moveTo>
                <a:cubicBezTo>
                  <a:pt x="8" y="10"/>
                  <a:pt x="8" y="10"/>
                  <a:pt x="8" y="10"/>
                </a:cubicBezTo>
                <a:cubicBezTo>
                  <a:pt x="10" y="9"/>
                  <a:pt x="13" y="7"/>
                  <a:pt x="15" y="6"/>
                </a:cubicBezTo>
                <a:cubicBezTo>
                  <a:pt x="13" y="8"/>
                  <a:pt x="10" y="10"/>
                  <a:pt x="8" y="12"/>
                </a:cubicBezTo>
                <a:cubicBezTo>
                  <a:pt x="8" y="11"/>
                  <a:pt x="8" y="11"/>
                  <a:pt x="8" y="10"/>
                </a:cubicBezTo>
                <a:close/>
                <a:moveTo>
                  <a:pt x="20" y="6"/>
                </a:moveTo>
                <a:cubicBezTo>
                  <a:pt x="16" y="8"/>
                  <a:pt x="12" y="11"/>
                  <a:pt x="8" y="13"/>
                </a:cubicBezTo>
                <a:cubicBezTo>
                  <a:pt x="8" y="13"/>
                  <a:pt x="8" y="13"/>
                  <a:pt x="8" y="13"/>
                </a:cubicBezTo>
                <a:cubicBezTo>
                  <a:pt x="11" y="10"/>
                  <a:pt x="15" y="8"/>
                  <a:pt x="16" y="5"/>
                </a:cubicBezTo>
                <a:cubicBezTo>
                  <a:pt x="16" y="5"/>
                  <a:pt x="16" y="4"/>
                  <a:pt x="16" y="4"/>
                </a:cubicBezTo>
                <a:cubicBezTo>
                  <a:pt x="18" y="5"/>
                  <a:pt x="19" y="5"/>
                  <a:pt x="20" y="6"/>
                </a:cubicBezTo>
                <a:cubicBezTo>
                  <a:pt x="20" y="6"/>
                  <a:pt x="20" y="6"/>
                  <a:pt x="20" y="6"/>
                </a:cubicBezTo>
                <a:close/>
                <a:moveTo>
                  <a:pt x="18" y="8"/>
                </a:moveTo>
                <a:cubicBezTo>
                  <a:pt x="15" y="11"/>
                  <a:pt x="12" y="13"/>
                  <a:pt x="9" y="16"/>
                </a:cubicBezTo>
                <a:cubicBezTo>
                  <a:pt x="9" y="15"/>
                  <a:pt x="8" y="14"/>
                  <a:pt x="8" y="14"/>
                </a:cubicBezTo>
                <a:cubicBezTo>
                  <a:pt x="12" y="12"/>
                  <a:pt x="14" y="10"/>
                  <a:pt x="18" y="8"/>
                </a:cubicBezTo>
                <a:close/>
                <a:moveTo>
                  <a:pt x="10" y="16"/>
                </a:moveTo>
                <a:cubicBezTo>
                  <a:pt x="13" y="15"/>
                  <a:pt x="15" y="13"/>
                  <a:pt x="18" y="12"/>
                </a:cubicBezTo>
                <a:cubicBezTo>
                  <a:pt x="16" y="14"/>
                  <a:pt x="14" y="15"/>
                  <a:pt x="12" y="17"/>
                </a:cubicBezTo>
                <a:cubicBezTo>
                  <a:pt x="12" y="17"/>
                  <a:pt x="12" y="18"/>
                  <a:pt x="12" y="18"/>
                </a:cubicBezTo>
                <a:cubicBezTo>
                  <a:pt x="11" y="17"/>
                  <a:pt x="10" y="17"/>
                  <a:pt x="10" y="16"/>
                </a:cubicBezTo>
                <a:close/>
                <a:moveTo>
                  <a:pt x="22" y="12"/>
                </a:moveTo>
                <a:cubicBezTo>
                  <a:pt x="21" y="16"/>
                  <a:pt x="18" y="18"/>
                  <a:pt x="14" y="18"/>
                </a:cubicBezTo>
                <a:cubicBezTo>
                  <a:pt x="13" y="18"/>
                  <a:pt x="13" y="18"/>
                  <a:pt x="12" y="18"/>
                </a:cubicBezTo>
                <a:cubicBezTo>
                  <a:pt x="15" y="17"/>
                  <a:pt x="17" y="15"/>
                  <a:pt x="19" y="14"/>
                </a:cubicBezTo>
                <a:cubicBezTo>
                  <a:pt x="19" y="15"/>
                  <a:pt x="18" y="15"/>
                  <a:pt x="17" y="16"/>
                </a:cubicBezTo>
                <a:cubicBezTo>
                  <a:pt x="17" y="16"/>
                  <a:pt x="17" y="17"/>
                  <a:pt x="17" y="16"/>
                </a:cubicBezTo>
                <a:cubicBezTo>
                  <a:pt x="19" y="15"/>
                  <a:pt x="20" y="15"/>
                  <a:pt x="21" y="13"/>
                </a:cubicBezTo>
                <a:cubicBezTo>
                  <a:pt x="21" y="13"/>
                  <a:pt x="21" y="12"/>
                  <a:pt x="20" y="12"/>
                </a:cubicBezTo>
                <a:cubicBezTo>
                  <a:pt x="18" y="14"/>
                  <a:pt x="16" y="15"/>
                  <a:pt x="14" y="16"/>
                </a:cubicBezTo>
                <a:cubicBezTo>
                  <a:pt x="16" y="14"/>
                  <a:pt x="18" y="13"/>
                  <a:pt x="20" y="11"/>
                </a:cubicBezTo>
                <a:cubicBezTo>
                  <a:pt x="20" y="10"/>
                  <a:pt x="20" y="10"/>
                  <a:pt x="20" y="10"/>
                </a:cubicBezTo>
                <a:cubicBezTo>
                  <a:pt x="17" y="11"/>
                  <a:pt x="14" y="14"/>
                  <a:pt x="11" y="15"/>
                </a:cubicBezTo>
                <a:cubicBezTo>
                  <a:pt x="14" y="12"/>
                  <a:pt x="17" y="9"/>
                  <a:pt x="20" y="7"/>
                </a:cubicBezTo>
                <a:cubicBezTo>
                  <a:pt x="20" y="7"/>
                  <a:pt x="20" y="7"/>
                  <a:pt x="20" y="6"/>
                </a:cubicBezTo>
                <a:cubicBezTo>
                  <a:pt x="22" y="8"/>
                  <a:pt x="22" y="10"/>
                  <a:pt x="22" y="12"/>
                </a:cubicBezTo>
                <a:close/>
                <a:moveTo>
                  <a:pt x="15" y="4"/>
                </a:moveTo>
                <a:cubicBezTo>
                  <a:pt x="15" y="4"/>
                  <a:pt x="15" y="4"/>
                  <a:pt x="16" y="4"/>
                </a:cubicBezTo>
                <a:cubicBezTo>
                  <a:pt x="13" y="6"/>
                  <a:pt x="11" y="8"/>
                  <a:pt x="8" y="9"/>
                </a:cubicBezTo>
                <a:cubicBezTo>
                  <a:pt x="9" y="7"/>
                  <a:pt x="11" y="4"/>
                  <a:pt x="15" y="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68" name="Freeform 164"/>
          <p:cNvSpPr>
            <a:spLocks noEditPoints="1"/>
          </p:cNvSpPr>
          <p:nvPr/>
        </p:nvSpPr>
        <p:spPr bwMode="auto">
          <a:xfrm>
            <a:off x="1217613" y="3149600"/>
            <a:ext cx="261937" cy="71438"/>
          </a:xfrm>
          <a:custGeom>
            <a:gdLst>
              <a:gd fmla="*/ 70 w 70" name="T0"/>
              <a:gd fmla="*/ 4 h 19" name="T1"/>
              <a:gd fmla="*/ 1 w 70" name="T2"/>
              <a:gd fmla="*/ 1 h 19" name="T3"/>
              <a:gd fmla="*/ 3 w 70" name="T4"/>
              <a:gd fmla="*/ 17 h 19" name="T5"/>
              <a:gd fmla="*/ 47 w 70" name="T6"/>
              <a:gd fmla="*/ 7 h 19" name="T7"/>
              <a:gd fmla="*/ 38 w 70" name="T8"/>
              <a:gd fmla="*/ 16 h 19" name="T9"/>
              <a:gd fmla="*/ 43 w 70" name="T10"/>
              <a:gd fmla="*/ 10 h 19" name="T11"/>
              <a:gd fmla="*/ 29 w 70" name="T12"/>
              <a:gd fmla="*/ 8 h 19" name="T13"/>
              <a:gd fmla="*/ 21 w 70" name="T14"/>
              <a:gd fmla="*/ 15 h 19" name="T15"/>
              <a:gd fmla="*/ 8 w 70" name="T16"/>
              <a:gd fmla="*/ 15 h 19" name="T17"/>
              <a:gd fmla="*/ 4 w 70" name="T18"/>
              <a:gd fmla="*/ 10 h 19" name="T19"/>
              <a:gd fmla="*/ 13 w 70" name="T20"/>
              <a:gd fmla="*/ 4 h 19" name="T21"/>
              <a:gd fmla="*/ 23 w 70" name="T22"/>
              <a:gd fmla="*/ 4 h 19" name="T23"/>
              <a:gd fmla="*/ 11 w 70" name="T24"/>
              <a:gd fmla="*/ 13 h 19" name="T25"/>
              <a:gd fmla="*/ 19 w 70" name="T26"/>
              <a:gd fmla="*/ 4 h 19" name="T27"/>
              <a:gd fmla="*/ 4 w 70" name="T28"/>
              <a:gd fmla="*/ 9 h 19" name="T29"/>
              <a:gd fmla="*/ 11 w 70" name="T30"/>
              <a:gd fmla="*/ 6 h 19" name="T31"/>
              <a:gd fmla="*/ 14 w 70" name="T32"/>
              <a:gd fmla="*/ 4 h 19" name="T33"/>
              <a:gd fmla="*/ 4 w 70" name="T34"/>
              <a:gd fmla="*/ 7 h 19" name="T35"/>
              <a:gd fmla="*/ 17 w 70" name="T36"/>
              <a:gd fmla="*/ 9 h 19" name="T37"/>
              <a:gd fmla="*/ 14 w 70" name="T38"/>
              <a:gd fmla="*/ 15 h 19" name="T39"/>
              <a:gd fmla="*/ 24 w 70" name="T40"/>
              <a:gd fmla="*/ 5 h 19" name="T41"/>
              <a:gd fmla="*/ 16 w 70" name="T42"/>
              <a:gd fmla="*/ 15 h 19" name="T43"/>
              <a:gd fmla="*/ 18 w 70" name="T44"/>
              <a:gd fmla="*/ 15 h 19" name="T45"/>
              <a:gd fmla="*/ 20 w 70" name="T46"/>
              <a:gd fmla="*/ 15 h 19" name="T47"/>
              <a:gd fmla="*/ 36 w 70" name="T48"/>
              <a:gd fmla="*/ 6 h 19" name="T49"/>
              <a:gd fmla="*/ 33 w 70" name="T50"/>
              <a:gd fmla="*/ 15 h 19" name="T51"/>
              <a:gd fmla="*/ 39 w 70" name="T52"/>
              <a:gd fmla="*/ 8 h 19" name="T53"/>
              <a:gd fmla="*/ 60 w 70" name="T54"/>
              <a:gd fmla="*/ 5 h 19" name="T55"/>
              <a:gd fmla="*/ 59 w 70" name="T56"/>
              <a:gd fmla="*/ 13 h 19" name="T57"/>
              <a:gd fmla="*/ 55 w 70" name="T58"/>
              <a:gd fmla="*/ 4 h 19" name="T59"/>
              <a:gd fmla="*/ 51 w 70" name="T60"/>
              <a:gd fmla="*/ 4 h 19" name="T61"/>
              <a:gd fmla="*/ 56 w 70" name="T62"/>
              <a:gd fmla="*/ 5 h 19" name="T63"/>
              <a:gd fmla="*/ 52 w 70" name="T64"/>
              <a:gd fmla="*/ 8 h 19" name="T65"/>
              <a:gd fmla="*/ 58 w 70" name="T66"/>
              <a:gd fmla="*/ 7 h 19" name="T67"/>
              <a:gd fmla="*/ 44 w 70" name="T68"/>
              <a:gd fmla="*/ 16 h 19" name="T69"/>
              <a:gd fmla="*/ 60 w 70" name="T70"/>
              <a:gd fmla="*/ 10 h 19" name="T71"/>
              <a:gd fmla="*/ 59 w 70" name="T72"/>
              <a:gd fmla="*/ 9 h 19" name="T73"/>
              <a:gd fmla="*/ 60 w 70" name="T74"/>
              <a:gd fmla="*/ 16 h 19" name="T75"/>
              <a:gd fmla="*/ 66 w 70" name="T76"/>
              <a:gd fmla="*/ 16 h 19" name="T77"/>
              <a:gd fmla="*/ 66 w 70" name="T78"/>
              <a:gd fmla="*/ 10 h 19" name="T79"/>
              <a:gd fmla="*/ 66 w 70" name="T80"/>
              <a:gd fmla="*/ 5 h 19" name="T81"/>
              <a:gd fmla="*/ 63 w 70" name="T82"/>
              <a:gd fmla="*/ 9 h 19" name="T83"/>
              <a:gd fmla="*/ 48 w 70" name="T84"/>
              <a:gd fmla="*/ 5 h 19" name="T85"/>
              <a:gd fmla="*/ 44 w 70" name="T86"/>
              <a:gd fmla="*/ 4 h 19" name="T87"/>
              <a:gd fmla="*/ 38 w 70" name="T88"/>
              <a:gd fmla="*/ 5 h 19" name="T89"/>
              <a:gd fmla="*/ 33 w 70" name="T90"/>
              <a:gd fmla="*/ 4 h 19" name="T91"/>
              <a:gd fmla="*/ 25 w 70" name="T92"/>
              <a:gd fmla="*/ 10 h 19" name="T93"/>
              <a:gd fmla="*/ 18 w 70" name="T94"/>
              <a:gd fmla="*/ 14 h 19" name="T95"/>
              <a:gd fmla="*/ 37 w 70" name="T96"/>
              <a:gd fmla="*/ 4 h 19"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9" w="70">
                <a:moveTo>
                  <a:pt x="68" y="19"/>
                </a:moveTo>
                <a:cubicBezTo>
                  <a:pt x="69" y="19"/>
                  <a:pt x="70" y="19"/>
                  <a:pt x="70" y="18"/>
                </a:cubicBezTo>
                <a:cubicBezTo>
                  <a:pt x="70" y="13"/>
                  <a:pt x="70" y="9"/>
                  <a:pt x="70" y="4"/>
                </a:cubicBezTo>
                <a:cubicBezTo>
                  <a:pt x="70" y="4"/>
                  <a:pt x="70" y="4"/>
                  <a:pt x="70" y="4"/>
                </a:cubicBezTo>
                <a:cubicBezTo>
                  <a:pt x="70" y="4"/>
                  <a:pt x="70" y="3"/>
                  <a:pt x="69" y="3"/>
                </a:cubicBezTo>
                <a:cubicBezTo>
                  <a:pt x="59" y="1"/>
                  <a:pt x="50" y="2"/>
                  <a:pt x="41" y="1"/>
                </a:cubicBezTo>
                <a:cubicBezTo>
                  <a:pt x="28" y="0"/>
                  <a:pt x="15" y="1"/>
                  <a:pt x="2" y="1"/>
                </a:cubicBezTo>
                <a:cubicBezTo>
                  <a:pt x="2" y="1"/>
                  <a:pt x="1" y="1"/>
                  <a:pt x="1" y="1"/>
                </a:cubicBezTo>
                <a:cubicBezTo>
                  <a:pt x="1" y="2"/>
                  <a:pt x="0" y="2"/>
                  <a:pt x="0" y="2"/>
                </a:cubicBezTo>
                <a:cubicBezTo>
                  <a:pt x="1" y="7"/>
                  <a:pt x="1" y="11"/>
                  <a:pt x="1" y="16"/>
                </a:cubicBezTo>
                <a:cubicBezTo>
                  <a:pt x="1" y="16"/>
                  <a:pt x="1" y="17"/>
                  <a:pt x="1" y="17"/>
                </a:cubicBezTo>
                <a:cubicBezTo>
                  <a:pt x="2" y="17"/>
                  <a:pt x="2" y="17"/>
                  <a:pt x="3" y="17"/>
                </a:cubicBezTo>
                <a:cubicBezTo>
                  <a:pt x="24" y="17"/>
                  <a:pt x="46" y="19"/>
                  <a:pt x="67" y="19"/>
                </a:cubicBezTo>
                <a:cubicBezTo>
                  <a:pt x="67" y="19"/>
                  <a:pt x="68" y="19"/>
                  <a:pt x="68" y="19"/>
                </a:cubicBezTo>
                <a:close/>
                <a:moveTo>
                  <a:pt x="38" y="16"/>
                </a:moveTo>
                <a:cubicBezTo>
                  <a:pt x="41" y="13"/>
                  <a:pt x="44" y="10"/>
                  <a:pt x="47" y="7"/>
                </a:cubicBezTo>
                <a:cubicBezTo>
                  <a:pt x="48" y="7"/>
                  <a:pt x="49" y="6"/>
                  <a:pt x="50" y="5"/>
                </a:cubicBezTo>
                <a:cubicBezTo>
                  <a:pt x="50" y="5"/>
                  <a:pt x="49" y="8"/>
                  <a:pt x="49" y="9"/>
                </a:cubicBezTo>
                <a:cubicBezTo>
                  <a:pt x="47" y="11"/>
                  <a:pt x="45" y="14"/>
                  <a:pt x="42" y="16"/>
                </a:cubicBezTo>
                <a:cubicBezTo>
                  <a:pt x="41" y="16"/>
                  <a:pt x="39" y="16"/>
                  <a:pt x="38" y="16"/>
                </a:cubicBezTo>
                <a:close/>
                <a:moveTo>
                  <a:pt x="34" y="15"/>
                </a:moveTo>
                <a:cubicBezTo>
                  <a:pt x="37" y="13"/>
                  <a:pt x="40" y="11"/>
                  <a:pt x="43" y="8"/>
                </a:cubicBezTo>
                <a:cubicBezTo>
                  <a:pt x="44" y="7"/>
                  <a:pt x="45" y="6"/>
                  <a:pt x="46" y="6"/>
                </a:cubicBezTo>
                <a:cubicBezTo>
                  <a:pt x="45" y="6"/>
                  <a:pt x="44" y="8"/>
                  <a:pt x="43" y="10"/>
                </a:cubicBezTo>
                <a:cubicBezTo>
                  <a:pt x="41" y="12"/>
                  <a:pt x="39" y="14"/>
                  <a:pt x="37" y="16"/>
                </a:cubicBezTo>
                <a:cubicBezTo>
                  <a:pt x="36" y="15"/>
                  <a:pt x="35" y="15"/>
                  <a:pt x="34" y="15"/>
                </a:cubicBezTo>
                <a:close/>
                <a:moveTo>
                  <a:pt x="21" y="15"/>
                </a:moveTo>
                <a:cubicBezTo>
                  <a:pt x="24" y="13"/>
                  <a:pt x="27" y="10"/>
                  <a:pt x="29" y="8"/>
                </a:cubicBezTo>
                <a:cubicBezTo>
                  <a:pt x="30" y="7"/>
                  <a:pt x="31" y="6"/>
                  <a:pt x="32" y="5"/>
                </a:cubicBezTo>
                <a:cubicBezTo>
                  <a:pt x="31" y="6"/>
                  <a:pt x="30" y="7"/>
                  <a:pt x="30" y="8"/>
                </a:cubicBezTo>
                <a:cubicBezTo>
                  <a:pt x="28" y="10"/>
                  <a:pt x="25" y="13"/>
                  <a:pt x="23" y="15"/>
                </a:cubicBezTo>
                <a:cubicBezTo>
                  <a:pt x="23" y="15"/>
                  <a:pt x="22" y="15"/>
                  <a:pt x="21" y="15"/>
                </a:cubicBezTo>
                <a:close/>
                <a:moveTo>
                  <a:pt x="4" y="14"/>
                </a:moveTo>
                <a:cubicBezTo>
                  <a:pt x="8" y="12"/>
                  <a:pt x="12" y="9"/>
                  <a:pt x="16" y="6"/>
                </a:cubicBezTo>
                <a:cubicBezTo>
                  <a:pt x="20" y="3"/>
                  <a:pt x="14" y="9"/>
                  <a:pt x="13" y="9"/>
                </a:cubicBezTo>
                <a:cubicBezTo>
                  <a:pt x="11" y="11"/>
                  <a:pt x="9" y="13"/>
                  <a:pt x="8" y="15"/>
                </a:cubicBezTo>
                <a:cubicBezTo>
                  <a:pt x="7" y="15"/>
                  <a:pt x="5" y="14"/>
                  <a:pt x="4" y="14"/>
                </a:cubicBezTo>
                <a:close/>
                <a:moveTo>
                  <a:pt x="13" y="4"/>
                </a:moveTo>
                <a:cubicBezTo>
                  <a:pt x="10" y="5"/>
                  <a:pt x="7" y="7"/>
                  <a:pt x="5" y="10"/>
                </a:cubicBezTo>
                <a:cubicBezTo>
                  <a:pt x="4" y="10"/>
                  <a:pt x="4" y="10"/>
                  <a:pt x="4" y="10"/>
                </a:cubicBezTo>
                <a:cubicBezTo>
                  <a:pt x="4" y="10"/>
                  <a:pt x="4" y="10"/>
                  <a:pt x="4" y="10"/>
                </a:cubicBezTo>
                <a:cubicBezTo>
                  <a:pt x="4" y="10"/>
                  <a:pt x="5" y="9"/>
                  <a:pt x="5" y="8"/>
                </a:cubicBezTo>
                <a:cubicBezTo>
                  <a:pt x="6" y="7"/>
                  <a:pt x="7" y="5"/>
                  <a:pt x="9" y="4"/>
                </a:cubicBezTo>
                <a:cubicBezTo>
                  <a:pt x="10" y="4"/>
                  <a:pt x="11" y="4"/>
                  <a:pt x="13" y="4"/>
                </a:cubicBezTo>
                <a:close/>
                <a:moveTo>
                  <a:pt x="23" y="4"/>
                </a:moveTo>
                <a:cubicBezTo>
                  <a:pt x="24" y="4"/>
                  <a:pt x="25" y="4"/>
                  <a:pt x="25" y="4"/>
                </a:cubicBezTo>
                <a:cubicBezTo>
                  <a:pt x="24" y="4"/>
                  <a:pt x="22" y="5"/>
                  <a:pt x="21" y="6"/>
                </a:cubicBezTo>
                <a:cubicBezTo>
                  <a:pt x="22" y="6"/>
                  <a:pt x="22" y="5"/>
                  <a:pt x="23" y="4"/>
                </a:cubicBezTo>
                <a:cubicBezTo>
                  <a:pt x="23" y="4"/>
                  <a:pt x="23" y="4"/>
                  <a:pt x="23" y="4"/>
                </a:cubicBezTo>
                <a:close/>
                <a:moveTo>
                  <a:pt x="19" y="4"/>
                </a:moveTo>
                <a:cubicBezTo>
                  <a:pt x="20" y="4"/>
                  <a:pt x="21" y="4"/>
                  <a:pt x="22" y="4"/>
                </a:cubicBezTo>
                <a:cubicBezTo>
                  <a:pt x="18" y="6"/>
                  <a:pt x="15" y="10"/>
                  <a:pt x="11" y="13"/>
                </a:cubicBezTo>
                <a:cubicBezTo>
                  <a:pt x="11" y="13"/>
                  <a:pt x="8" y="15"/>
                  <a:pt x="10" y="13"/>
                </a:cubicBezTo>
                <a:cubicBezTo>
                  <a:pt x="11" y="12"/>
                  <a:pt x="12" y="11"/>
                  <a:pt x="14" y="10"/>
                </a:cubicBezTo>
                <a:cubicBezTo>
                  <a:pt x="15" y="8"/>
                  <a:pt x="17" y="6"/>
                  <a:pt x="19" y="4"/>
                </a:cubicBezTo>
                <a:cubicBezTo>
                  <a:pt x="19" y="4"/>
                  <a:pt x="19" y="4"/>
                  <a:pt x="19" y="4"/>
                </a:cubicBezTo>
                <a:close/>
                <a:moveTo>
                  <a:pt x="4" y="9"/>
                </a:moveTo>
                <a:cubicBezTo>
                  <a:pt x="5" y="7"/>
                  <a:pt x="9" y="2"/>
                  <a:pt x="6" y="5"/>
                </a:cubicBezTo>
                <a:cubicBezTo>
                  <a:pt x="5" y="7"/>
                  <a:pt x="5" y="8"/>
                  <a:pt x="4" y="9"/>
                </a:cubicBezTo>
                <a:cubicBezTo>
                  <a:pt x="4" y="9"/>
                  <a:pt x="4" y="9"/>
                  <a:pt x="4" y="9"/>
                </a:cubicBezTo>
                <a:close/>
                <a:moveTo>
                  <a:pt x="4" y="11"/>
                </a:moveTo>
                <a:cubicBezTo>
                  <a:pt x="5" y="10"/>
                  <a:pt x="6" y="9"/>
                  <a:pt x="7" y="8"/>
                </a:cubicBezTo>
                <a:cubicBezTo>
                  <a:pt x="8" y="7"/>
                  <a:pt x="10" y="6"/>
                  <a:pt x="11" y="5"/>
                </a:cubicBezTo>
                <a:cubicBezTo>
                  <a:pt x="12" y="4"/>
                  <a:pt x="13" y="4"/>
                  <a:pt x="11" y="6"/>
                </a:cubicBezTo>
                <a:cubicBezTo>
                  <a:pt x="9" y="9"/>
                  <a:pt x="6" y="11"/>
                  <a:pt x="4" y="14"/>
                </a:cubicBezTo>
                <a:cubicBezTo>
                  <a:pt x="4" y="13"/>
                  <a:pt x="4" y="12"/>
                  <a:pt x="4" y="11"/>
                </a:cubicBezTo>
                <a:close/>
                <a:moveTo>
                  <a:pt x="14" y="4"/>
                </a:moveTo>
                <a:cubicBezTo>
                  <a:pt x="14" y="4"/>
                  <a:pt x="14" y="4"/>
                  <a:pt x="14" y="4"/>
                </a:cubicBezTo>
                <a:cubicBezTo>
                  <a:pt x="15" y="4"/>
                  <a:pt x="16" y="4"/>
                  <a:pt x="18" y="4"/>
                </a:cubicBezTo>
                <a:cubicBezTo>
                  <a:pt x="13" y="7"/>
                  <a:pt x="9" y="11"/>
                  <a:pt x="5" y="13"/>
                </a:cubicBezTo>
                <a:cubicBezTo>
                  <a:pt x="8" y="11"/>
                  <a:pt x="11" y="7"/>
                  <a:pt x="14" y="4"/>
                </a:cubicBezTo>
                <a:close/>
                <a:moveTo>
                  <a:pt x="4" y="7"/>
                </a:moveTo>
                <a:cubicBezTo>
                  <a:pt x="4" y="6"/>
                  <a:pt x="3" y="5"/>
                  <a:pt x="3" y="4"/>
                </a:cubicBezTo>
                <a:cubicBezTo>
                  <a:pt x="5" y="4"/>
                  <a:pt x="6" y="4"/>
                  <a:pt x="7" y="4"/>
                </a:cubicBezTo>
                <a:cubicBezTo>
                  <a:pt x="6" y="5"/>
                  <a:pt x="4" y="6"/>
                  <a:pt x="4" y="7"/>
                </a:cubicBezTo>
                <a:close/>
                <a:moveTo>
                  <a:pt x="17" y="9"/>
                </a:moveTo>
                <a:cubicBezTo>
                  <a:pt x="17" y="8"/>
                  <a:pt x="18" y="8"/>
                  <a:pt x="19" y="7"/>
                </a:cubicBezTo>
                <a:cubicBezTo>
                  <a:pt x="19" y="7"/>
                  <a:pt x="22" y="3"/>
                  <a:pt x="21" y="5"/>
                </a:cubicBezTo>
                <a:cubicBezTo>
                  <a:pt x="19" y="8"/>
                  <a:pt x="17" y="11"/>
                  <a:pt x="14" y="14"/>
                </a:cubicBezTo>
                <a:cubicBezTo>
                  <a:pt x="14" y="14"/>
                  <a:pt x="14" y="15"/>
                  <a:pt x="14" y="15"/>
                </a:cubicBezTo>
                <a:cubicBezTo>
                  <a:pt x="13" y="15"/>
                  <a:pt x="11" y="15"/>
                  <a:pt x="10" y="15"/>
                </a:cubicBezTo>
                <a:cubicBezTo>
                  <a:pt x="12" y="13"/>
                  <a:pt x="14" y="11"/>
                  <a:pt x="17" y="9"/>
                </a:cubicBezTo>
                <a:close/>
                <a:moveTo>
                  <a:pt x="15" y="15"/>
                </a:moveTo>
                <a:cubicBezTo>
                  <a:pt x="18" y="11"/>
                  <a:pt x="20" y="8"/>
                  <a:pt x="24" y="5"/>
                </a:cubicBezTo>
                <a:cubicBezTo>
                  <a:pt x="25" y="4"/>
                  <a:pt x="25" y="4"/>
                  <a:pt x="23" y="6"/>
                </a:cubicBezTo>
                <a:cubicBezTo>
                  <a:pt x="22" y="7"/>
                  <a:pt x="21" y="8"/>
                  <a:pt x="20" y="9"/>
                </a:cubicBezTo>
                <a:cubicBezTo>
                  <a:pt x="19" y="11"/>
                  <a:pt x="18" y="13"/>
                  <a:pt x="16" y="15"/>
                </a:cubicBezTo>
                <a:cubicBezTo>
                  <a:pt x="16" y="15"/>
                  <a:pt x="16" y="15"/>
                  <a:pt x="16" y="15"/>
                </a:cubicBezTo>
                <a:cubicBezTo>
                  <a:pt x="16" y="15"/>
                  <a:pt x="15" y="15"/>
                  <a:pt x="14" y="15"/>
                </a:cubicBezTo>
                <a:cubicBezTo>
                  <a:pt x="15" y="15"/>
                  <a:pt x="15" y="15"/>
                  <a:pt x="15" y="15"/>
                </a:cubicBezTo>
                <a:close/>
                <a:moveTo>
                  <a:pt x="20" y="15"/>
                </a:moveTo>
                <a:cubicBezTo>
                  <a:pt x="19" y="15"/>
                  <a:pt x="18" y="15"/>
                  <a:pt x="18" y="15"/>
                </a:cubicBezTo>
                <a:cubicBezTo>
                  <a:pt x="21" y="13"/>
                  <a:pt x="24" y="10"/>
                  <a:pt x="26" y="7"/>
                </a:cubicBezTo>
                <a:cubicBezTo>
                  <a:pt x="31" y="2"/>
                  <a:pt x="26" y="7"/>
                  <a:pt x="25" y="8"/>
                </a:cubicBezTo>
                <a:cubicBezTo>
                  <a:pt x="23" y="10"/>
                  <a:pt x="22" y="12"/>
                  <a:pt x="20" y="15"/>
                </a:cubicBezTo>
                <a:cubicBezTo>
                  <a:pt x="20" y="15"/>
                  <a:pt x="20" y="15"/>
                  <a:pt x="20" y="15"/>
                </a:cubicBezTo>
                <a:close/>
                <a:moveTo>
                  <a:pt x="29" y="15"/>
                </a:moveTo>
                <a:cubicBezTo>
                  <a:pt x="28" y="15"/>
                  <a:pt x="27" y="15"/>
                  <a:pt x="25" y="15"/>
                </a:cubicBezTo>
                <a:cubicBezTo>
                  <a:pt x="28" y="14"/>
                  <a:pt x="30" y="11"/>
                  <a:pt x="33" y="9"/>
                </a:cubicBezTo>
                <a:cubicBezTo>
                  <a:pt x="34" y="8"/>
                  <a:pt x="35" y="7"/>
                  <a:pt x="36" y="6"/>
                </a:cubicBezTo>
                <a:cubicBezTo>
                  <a:pt x="38" y="4"/>
                  <a:pt x="36" y="7"/>
                  <a:pt x="36" y="7"/>
                </a:cubicBezTo>
                <a:cubicBezTo>
                  <a:pt x="34" y="10"/>
                  <a:pt x="32" y="12"/>
                  <a:pt x="30" y="15"/>
                </a:cubicBezTo>
                <a:cubicBezTo>
                  <a:pt x="30" y="15"/>
                  <a:pt x="30" y="15"/>
                  <a:pt x="29" y="15"/>
                </a:cubicBezTo>
                <a:close/>
                <a:moveTo>
                  <a:pt x="33" y="15"/>
                </a:moveTo>
                <a:cubicBezTo>
                  <a:pt x="33" y="15"/>
                  <a:pt x="33" y="15"/>
                  <a:pt x="33" y="15"/>
                </a:cubicBezTo>
                <a:cubicBezTo>
                  <a:pt x="32" y="15"/>
                  <a:pt x="31" y="15"/>
                  <a:pt x="30" y="15"/>
                </a:cubicBezTo>
                <a:cubicBezTo>
                  <a:pt x="34" y="12"/>
                  <a:pt x="37" y="9"/>
                  <a:pt x="41" y="6"/>
                </a:cubicBezTo>
                <a:cubicBezTo>
                  <a:pt x="44" y="4"/>
                  <a:pt x="40" y="8"/>
                  <a:pt x="39" y="8"/>
                </a:cubicBezTo>
                <a:cubicBezTo>
                  <a:pt x="38" y="11"/>
                  <a:pt x="36" y="13"/>
                  <a:pt x="33" y="15"/>
                </a:cubicBezTo>
                <a:close/>
                <a:moveTo>
                  <a:pt x="62" y="5"/>
                </a:moveTo>
                <a:cubicBezTo>
                  <a:pt x="59" y="8"/>
                  <a:pt x="55" y="12"/>
                  <a:pt x="52" y="15"/>
                </a:cubicBezTo>
                <a:cubicBezTo>
                  <a:pt x="55" y="12"/>
                  <a:pt x="58" y="9"/>
                  <a:pt x="60" y="5"/>
                </a:cubicBezTo>
                <a:cubicBezTo>
                  <a:pt x="60" y="5"/>
                  <a:pt x="60" y="5"/>
                  <a:pt x="60" y="5"/>
                </a:cubicBezTo>
                <a:cubicBezTo>
                  <a:pt x="62" y="5"/>
                  <a:pt x="64" y="5"/>
                  <a:pt x="66" y="5"/>
                </a:cubicBezTo>
                <a:cubicBezTo>
                  <a:pt x="66" y="5"/>
                  <a:pt x="66" y="5"/>
                  <a:pt x="66" y="5"/>
                </a:cubicBezTo>
                <a:cubicBezTo>
                  <a:pt x="63" y="8"/>
                  <a:pt x="61" y="10"/>
                  <a:pt x="59" y="13"/>
                </a:cubicBezTo>
                <a:cubicBezTo>
                  <a:pt x="59" y="12"/>
                  <a:pt x="59" y="12"/>
                  <a:pt x="60" y="12"/>
                </a:cubicBezTo>
                <a:cubicBezTo>
                  <a:pt x="61" y="10"/>
                  <a:pt x="62" y="8"/>
                  <a:pt x="63" y="6"/>
                </a:cubicBezTo>
                <a:cubicBezTo>
                  <a:pt x="63" y="5"/>
                  <a:pt x="62" y="5"/>
                  <a:pt x="62" y="5"/>
                </a:cubicBezTo>
                <a:close/>
                <a:moveTo>
                  <a:pt x="55" y="4"/>
                </a:moveTo>
                <a:cubicBezTo>
                  <a:pt x="53" y="6"/>
                  <a:pt x="51" y="7"/>
                  <a:pt x="50" y="9"/>
                </a:cubicBezTo>
                <a:cubicBezTo>
                  <a:pt x="49" y="10"/>
                  <a:pt x="49" y="10"/>
                  <a:pt x="48" y="11"/>
                </a:cubicBezTo>
                <a:cubicBezTo>
                  <a:pt x="50" y="9"/>
                  <a:pt x="51" y="7"/>
                  <a:pt x="51" y="4"/>
                </a:cubicBezTo>
                <a:cubicBezTo>
                  <a:pt x="52" y="4"/>
                  <a:pt x="51" y="4"/>
                  <a:pt x="51" y="4"/>
                </a:cubicBezTo>
                <a:cubicBezTo>
                  <a:pt x="54" y="4"/>
                  <a:pt x="57" y="4"/>
                  <a:pt x="59" y="5"/>
                </a:cubicBezTo>
                <a:cubicBezTo>
                  <a:pt x="56" y="7"/>
                  <a:pt x="53" y="10"/>
                  <a:pt x="50" y="13"/>
                </a:cubicBezTo>
                <a:cubicBezTo>
                  <a:pt x="51" y="12"/>
                  <a:pt x="51" y="12"/>
                  <a:pt x="51" y="12"/>
                </a:cubicBezTo>
                <a:cubicBezTo>
                  <a:pt x="53" y="9"/>
                  <a:pt x="54" y="7"/>
                  <a:pt x="56" y="5"/>
                </a:cubicBezTo>
                <a:cubicBezTo>
                  <a:pt x="56" y="5"/>
                  <a:pt x="56" y="4"/>
                  <a:pt x="55" y="4"/>
                </a:cubicBezTo>
                <a:close/>
                <a:moveTo>
                  <a:pt x="51" y="8"/>
                </a:moveTo>
                <a:cubicBezTo>
                  <a:pt x="52" y="7"/>
                  <a:pt x="53" y="7"/>
                  <a:pt x="54" y="6"/>
                </a:cubicBezTo>
                <a:cubicBezTo>
                  <a:pt x="54" y="6"/>
                  <a:pt x="53" y="8"/>
                  <a:pt x="52" y="8"/>
                </a:cubicBezTo>
                <a:cubicBezTo>
                  <a:pt x="51" y="11"/>
                  <a:pt x="49" y="13"/>
                  <a:pt x="48" y="15"/>
                </a:cubicBezTo>
                <a:cubicBezTo>
                  <a:pt x="48" y="15"/>
                  <a:pt x="48" y="16"/>
                  <a:pt x="48" y="16"/>
                </a:cubicBezTo>
                <a:cubicBezTo>
                  <a:pt x="51" y="13"/>
                  <a:pt x="54" y="9"/>
                  <a:pt x="58" y="7"/>
                </a:cubicBezTo>
                <a:cubicBezTo>
                  <a:pt x="59" y="5"/>
                  <a:pt x="59" y="5"/>
                  <a:pt x="58" y="7"/>
                </a:cubicBezTo>
                <a:cubicBezTo>
                  <a:pt x="57" y="8"/>
                  <a:pt x="56" y="10"/>
                  <a:pt x="55" y="11"/>
                </a:cubicBezTo>
                <a:cubicBezTo>
                  <a:pt x="54" y="12"/>
                  <a:pt x="52" y="14"/>
                  <a:pt x="51" y="16"/>
                </a:cubicBezTo>
                <a:cubicBezTo>
                  <a:pt x="51" y="16"/>
                  <a:pt x="51" y="16"/>
                  <a:pt x="51" y="16"/>
                </a:cubicBezTo>
                <a:cubicBezTo>
                  <a:pt x="48" y="16"/>
                  <a:pt x="46" y="16"/>
                  <a:pt x="44" y="16"/>
                </a:cubicBezTo>
                <a:cubicBezTo>
                  <a:pt x="46" y="14"/>
                  <a:pt x="49" y="11"/>
                  <a:pt x="51" y="8"/>
                </a:cubicBezTo>
                <a:close/>
                <a:moveTo>
                  <a:pt x="59" y="9"/>
                </a:moveTo>
                <a:cubicBezTo>
                  <a:pt x="60" y="8"/>
                  <a:pt x="61" y="7"/>
                  <a:pt x="61" y="7"/>
                </a:cubicBezTo>
                <a:cubicBezTo>
                  <a:pt x="61" y="8"/>
                  <a:pt x="61" y="9"/>
                  <a:pt x="60" y="10"/>
                </a:cubicBezTo>
                <a:cubicBezTo>
                  <a:pt x="59" y="12"/>
                  <a:pt x="57" y="14"/>
                  <a:pt x="55" y="16"/>
                </a:cubicBezTo>
                <a:cubicBezTo>
                  <a:pt x="55" y="16"/>
                  <a:pt x="55" y="16"/>
                  <a:pt x="55" y="16"/>
                </a:cubicBezTo>
                <a:cubicBezTo>
                  <a:pt x="54" y="16"/>
                  <a:pt x="52" y="16"/>
                  <a:pt x="51" y="16"/>
                </a:cubicBezTo>
                <a:cubicBezTo>
                  <a:pt x="54" y="14"/>
                  <a:pt x="57" y="11"/>
                  <a:pt x="59" y="9"/>
                </a:cubicBezTo>
                <a:close/>
                <a:moveTo>
                  <a:pt x="63" y="9"/>
                </a:moveTo>
                <a:cubicBezTo>
                  <a:pt x="64" y="8"/>
                  <a:pt x="66" y="5"/>
                  <a:pt x="65" y="8"/>
                </a:cubicBezTo>
                <a:cubicBezTo>
                  <a:pt x="63" y="11"/>
                  <a:pt x="62" y="13"/>
                  <a:pt x="60" y="16"/>
                </a:cubicBezTo>
                <a:cubicBezTo>
                  <a:pt x="59" y="16"/>
                  <a:pt x="60" y="16"/>
                  <a:pt x="60" y="16"/>
                </a:cubicBezTo>
                <a:cubicBezTo>
                  <a:pt x="61" y="15"/>
                  <a:pt x="61" y="15"/>
                  <a:pt x="62" y="14"/>
                </a:cubicBezTo>
                <a:cubicBezTo>
                  <a:pt x="64" y="13"/>
                  <a:pt x="67" y="11"/>
                  <a:pt x="63" y="16"/>
                </a:cubicBezTo>
                <a:cubicBezTo>
                  <a:pt x="63" y="16"/>
                  <a:pt x="63" y="16"/>
                  <a:pt x="63" y="16"/>
                </a:cubicBezTo>
                <a:cubicBezTo>
                  <a:pt x="64" y="16"/>
                  <a:pt x="65" y="16"/>
                  <a:pt x="66" y="16"/>
                </a:cubicBezTo>
                <a:cubicBezTo>
                  <a:pt x="67" y="16"/>
                  <a:pt x="67" y="15"/>
                  <a:pt x="66" y="15"/>
                </a:cubicBezTo>
                <a:cubicBezTo>
                  <a:pt x="66" y="15"/>
                  <a:pt x="64" y="16"/>
                  <a:pt x="65" y="15"/>
                </a:cubicBezTo>
                <a:cubicBezTo>
                  <a:pt x="66" y="14"/>
                  <a:pt x="66" y="12"/>
                  <a:pt x="67" y="11"/>
                </a:cubicBezTo>
                <a:cubicBezTo>
                  <a:pt x="67" y="10"/>
                  <a:pt x="67" y="10"/>
                  <a:pt x="66" y="10"/>
                </a:cubicBezTo>
                <a:cubicBezTo>
                  <a:pt x="65" y="11"/>
                  <a:pt x="65" y="11"/>
                  <a:pt x="64" y="12"/>
                </a:cubicBezTo>
                <a:cubicBezTo>
                  <a:pt x="63" y="12"/>
                  <a:pt x="60" y="17"/>
                  <a:pt x="62" y="14"/>
                </a:cubicBezTo>
                <a:cubicBezTo>
                  <a:pt x="64" y="11"/>
                  <a:pt x="65" y="9"/>
                  <a:pt x="66" y="6"/>
                </a:cubicBezTo>
                <a:cubicBezTo>
                  <a:pt x="67" y="6"/>
                  <a:pt x="66" y="6"/>
                  <a:pt x="66" y="5"/>
                </a:cubicBezTo>
                <a:cubicBezTo>
                  <a:pt x="67" y="5"/>
                  <a:pt x="67" y="6"/>
                  <a:pt x="67" y="6"/>
                </a:cubicBezTo>
                <a:cubicBezTo>
                  <a:pt x="67" y="9"/>
                  <a:pt x="67" y="13"/>
                  <a:pt x="67" y="16"/>
                </a:cubicBezTo>
                <a:cubicBezTo>
                  <a:pt x="63" y="16"/>
                  <a:pt x="59" y="16"/>
                  <a:pt x="56" y="16"/>
                </a:cubicBezTo>
                <a:cubicBezTo>
                  <a:pt x="59" y="14"/>
                  <a:pt x="61" y="12"/>
                  <a:pt x="63" y="9"/>
                </a:cubicBezTo>
                <a:close/>
                <a:moveTo>
                  <a:pt x="37" y="4"/>
                </a:moveTo>
                <a:cubicBezTo>
                  <a:pt x="42" y="4"/>
                  <a:pt x="46" y="4"/>
                  <a:pt x="51" y="4"/>
                </a:cubicBezTo>
                <a:cubicBezTo>
                  <a:pt x="49" y="5"/>
                  <a:pt x="47" y="7"/>
                  <a:pt x="45" y="8"/>
                </a:cubicBezTo>
                <a:cubicBezTo>
                  <a:pt x="46" y="7"/>
                  <a:pt x="47" y="6"/>
                  <a:pt x="48" y="5"/>
                </a:cubicBezTo>
                <a:cubicBezTo>
                  <a:pt x="48" y="5"/>
                  <a:pt x="47" y="4"/>
                  <a:pt x="47" y="4"/>
                </a:cubicBezTo>
                <a:cubicBezTo>
                  <a:pt x="43" y="6"/>
                  <a:pt x="40" y="9"/>
                  <a:pt x="37" y="12"/>
                </a:cubicBezTo>
                <a:cubicBezTo>
                  <a:pt x="38" y="12"/>
                  <a:pt x="38" y="12"/>
                  <a:pt x="38" y="11"/>
                </a:cubicBezTo>
                <a:cubicBezTo>
                  <a:pt x="40" y="9"/>
                  <a:pt x="42" y="7"/>
                  <a:pt x="44" y="4"/>
                </a:cubicBezTo>
                <a:cubicBezTo>
                  <a:pt x="44" y="4"/>
                  <a:pt x="44" y="4"/>
                  <a:pt x="43" y="4"/>
                </a:cubicBezTo>
                <a:cubicBezTo>
                  <a:pt x="39" y="6"/>
                  <a:pt x="37" y="9"/>
                  <a:pt x="34" y="12"/>
                </a:cubicBezTo>
                <a:cubicBezTo>
                  <a:pt x="33" y="12"/>
                  <a:pt x="30" y="16"/>
                  <a:pt x="32" y="13"/>
                </a:cubicBezTo>
                <a:cubicBezTo>
                  <a:pt x="34" y="10"/>
                  <a:pt x="36" y="7"/>
                  <a:pt x="38" y="5"/>
                </a:cubicBezTo>
                <a:cubicBezTo>
                  <a:pt x="39" y="5"/>
                  <a:pt x="38" y="4"/>
                  <a:pt x="38" y="4"/>
                </a:cubicBezTo>
                <a:cubicBezTo>
                  <a:pt x="35" y="6"/>
                  <a:pt x="32" y="9"/>
                  <a:pt x="30" y="11"/>
                </a:cubicBezTo>
                <a:cubicBezTo>
                  <a:pt x="29" y="12"/>
                  <a:pt x="23" y="16"/>
                  <a:pt x="26" y="13"/>
                </a:cubicBezTo>
                <a:cubicBezTo>
                  <a:pt x="29" y="10"/>
                  <a:pt x="31" y="7"/>
                  <a:pt x="33" y="4"/>
                </a:cubicBezTo>
                <a:cubicBezTo>
                  <a:pt x="34" y="4"/>
                  <a:pt x="33" y="4"/>
                  <a:pt x="33" y="4"/>
                </a:cubicBezTo>
                <a:cubicBezTo>
                  <a:pt x="30" y="6"/>
                  <a:pt x="27" y="8"/>
                  <a:pt x="25" y="11"/>
                </a:cubicBezTo>
                <a:cubicBezTo>
                  <a:pt x="24" y="12"/>
                  <a:pt x="23" y="12"/>
                  <a:pt x="23" y="13"/>
                </a:cubicBezTo>
                <a:cubicBezTo>
                  <a:pt x="20" y="15"/>
                  <a:pt x="24" y="11"/>
                  <a:pt x="25" y="10"/>
                </a:cubicBezTo>
                <a:cubicBezTo>
                  <a:pt x="26" y="8"/>
                  <a:pt x="28" y="6"/>
                  <a:pt x="30" y="4"/>
                </a:cubicBezTo>
                <a:cubicBezTo>
                  <a:pt x="30" y="4"/>
                  <a:pt x="30" y="4"/>
                  <a:pt x="30" y="4"/>
                </a:cubicBezTo>
                <a:cubicBezTo>
                  <a:pt x="26" y="6"/>
                  <a:pt x="24" y="9"/>
                  <a:pt x="21" y="11"/>
                </a:cubicBezTo>
                <a:cubicBezTo>
                  <a:pt x="20" y="12"/>
                  <a:pt x="19" y="13"/>
                  <a:pt x="18" y="14"/>
                </a:cubicBezTo>
                <a:cubicBezTo>
                  <a:pt x="18" y="13"/>
                  <a:pt x="19" y="12"/>
                  <a:pt x="20" y="11"/>
                </a:cubicBezTo>
                <a:cubicBezTo>
                  <a:pt x="22" y="8"/>
                  <a:pt x="24" y="6"/>
                  <a:pt x="26" y="4"/>
                </a:cubicBezTo>
                <a:cubicBezTo>
                  <a:pt x="26" y="4"/>
                  <a:pt x="26" y="4"/>
                  <a:pt x="26" y="4"/>
                </a:cubicBezTo>
                <a:cubicBezTo>
                  <a:pt x="30" y="4"/>
                  <a:pt x="33" y="4"/>
                  <a:pt x="37" y="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69" name="Freeform 165"/>
          <p:cNvSpPr>
            <a:spLocks noEditPoints="1"/>
          </p:cNvSpPr>
          <p:nvPr/>
        </p:nvSpPr>
        <p:spPr bwMode="auto">
          <a:xfrm>
            <a:off x="1308100" y="3238500"/>
            <a:ext cx="66675" cy="65088"/>
          </a:xfrm>
          <a:custGeom>
            <a:gdLst>
              <a:gd fmla="*/ 10 w 18" name="T0"/>
              <a:gd fmla="*/ 17 h 17" name="T1"/>
              <a:gd fmla="*/ 17 w 18" name="T2"/>
              <a:gd fmla="*/ 7 h 17" name="T3"/>
              <a:gd fmla="*/ 8 w 18" name="T4"/>
              <a:gd fmla="*/ 1 h 17" name="T5"/>
              <a:gd fmla="*/ 8 w 18" name="T6"/>
              <a:gd fmla="*/ 1 h 17" name="T7"/>
              <a:gd fmla="*/ 0 w 18" name="T8"/>
              <a:gd fmla="*/ 9 h 17" name="T9"/>
              <a:gd fmla="*/ 10 w 18" name="T10"/>
              <a:gd fmla="*/ 17 h 17" name="T11"/>
              <a:gd fmla="*/ 10 w 18" name="T12"/>
              <a:gd fmla="*/ 14 h 17" name="T13"/>
              <a:gd fmla="*/ 3 w 18" name="T14"/>
              <a:gd fmla="*/ 9 h 17" name="T15"/>
              <a:gd fmla="*/ 4 w 18" name="T16"/>
              <a:gd fmla="*/ 9 h 17" name="T17"/>
              <a:gd fmla="*/ 10 w 18" name="T18"/>
              <a:gd fmla="*/ 6 h 17" name="T19"/>
              <a:gd fmla="*/ 5 w 18" name="T20"/>
              <a:gd fmla="*/ 11 h 17" name="T21"/>
              <a:gd fmla="*/ 5 w 18" name="T22"/>
              <a:gd fmla="*/ 11 h 17" name="T23"/>
              <a:gd fmla="*/ 11 w 18" name="T24"/>
              <a:gd fmla="*/ 8 h 17" name="T25"/>
              <a:gd fmla="*/ 7 w 18" name="T26"/>
              <a:gd fmla="*/ 12 h 17" name="T27"/>
              <a:gd fmla="*/ 7 w 18" name="T28"/>
              <a:gd fmla="*/ 13 h 17" name="T29"/>
              <a:gd fmla="*/ 13 w 18" name="T30"/>
              <a:gd fmla="*/ 10 h 17" name="T31"/>
              <a:gd fmla="*/ 11 w 18" name="T32"/>
              <a:gd fmla="*/ 13 h 17" name="T33"/>
              <a:gd fmla="*/ 11 w 18" name="T34"/>
              <a:gd fmla="*/ 13 h 17" name="T35"/>
              <a:gd fmla="*/ 10 w 18" name="T36"/>
              <a:gd fmla="*/ 14 h 17" name="T37"/>
              <a:gd fmla="*/ 12 w 18" name="T38"/>
              <a:gd fmla="*/ 13 h 17" name="T39"/>
              <a:gd fmla="*/ 14 w 18" name="T40"/>
              <a:gd fmla="*/ 10 h 17" name="T41"/>
              <a:gd fmla="*/ 13 w 18" name="T42"/>
              <a:gd fmla="*/ 9 h 17" name="T43"/>
              <a:gd fmla="*/ 8 w 18" name="T44"/>
              <a:gd fmla="*/ 12 h 17" name="T45"/>
              <a:gd fmla="*/ 12 w 18" name="T46"/>
              <a:gd fmla="*/ 7 h 17" name="T47"/>
              <a:gd fmla="*/ 12 w 18" name="T48"/>
              <a:gd fmla="*/ 6 h 17" name="T49"/>
              <a:gd fmla="*/ 7 w 18" name="T50"/>
              <a:gd fmla="*/ 9 h 17" name="T51"/>
              <a:gd fmla="*/ 11 w 18" name="T52"/>
              <a:gd fmla="*/ 5 h 17" name="T53"/>
              <a:gd fmla="*/ 11 w 18" name="T54"/>
              <a:gd fmla="*/ 5 h 17" name="T55"/>
              <a:gd fmla="*/ 6 w 18" name="T56"/>
              <a:gd fmla="*/ 7 h 17" name="T57"/>
              <a:gd fmla="*/ 10 w 18" name="T58"/>
              <a:gd fmla="*/ 4 h 17" name="T59"/>
              <a:gd fmla="*/ 12 w 18" name="T60"/>
              <a:gd fmla="*/ 13 h 17" name="T61"/>
              <a:gd fmla="*/ 7 w 18" name="T62"/>
              <a:gd fmla="*/ 4 h 17" name="T63"/>
              <a:gd fmla="*/ 4 w 18" name="T64"/>
              <a:gd fmla="*/ 5 h 17" name="T65"/>
              <a:gd fmla="*/ 7 w 18" name="T66"/>
              <a:gd fmla="*/ 4 h 17" name="T67"/>
              <a:gd fmla="*/ 4 w 18" name="T68"/>
              <a:gd fmla="*/ 5 h 17" name="T69"/>
              <a:gd fmla="*/ 5 w 18" name="T70"/>
              <a:gd fmla="*/ 6 h 17" name="T71"/>
              <a:gd fmla="*/ 9 w 18" name="T72"/>
              <a:gd fmla="*/ 4 h 17" name="T73"/>
              <a:gd fmla="*/ 3 w 18" name="T74"/>
              <a:gd fmla="*/ 8 h 17" name="T75"/>
              <a:gd fmla="*/ 3 w 18" name="T76"/>
              <a:gd fmla="*/ 9 h 17" name="T77"/>
              <a:gd fmla="*/ 4 w 18" name="T78"/>
              <a:gd fmla="*/ 5 h 1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7" w="18">
                <a:moveTo>
                  <a:pt x="10" y="17"/>
                </a:moveTo>
                <a:cubicBezTo>
                  <a:pt x="15" y="16"/>
                  <a:pt x="18" y="12"/>
                  <a:pt x="17" y="7"/>
                </a:cubicBezTo>
                <a:cubicBezTo>
                  <a:pt x="16" y="3"/>
                  <a:pt x="12" y="0"/>
                  <a:pt x="8" y="1"/>
                </a:cubicBezTo>
                <a:cubicBezTo>
                  <a:pt x="8" y="1"/>
                  <a:pt x="8" y="1"/>
                  <a:pt x="8" y="1"/>
                </a:cubicBezTo>
                <a:cubicBezTo>
                  <a:pt x="3" y="1"/>
                  <a:pt x="0" y="4"/>
                  <a:pt x="0" y="9"/>
                </a:cubicBezTo>
                <a:cubicBezTo>
                  <a:pt x="1" y="14"/>
                  <a:pt x="6" y="17"/>
                  <a:pt x="10" y="17"/>
                </a:cubicBezTo>
                <a:close/>
                <a:moveTo>
                  <a:pt x="10" y="14"/>
                </a:moveTo>
                <a:cubicBezTo>
                  <a:pt x="7" y="14"/>
                  <a:pt x="4" y="12"/>
                  <a:pt x="3" y="9"/>
                </a:cubicBezTo>
                <a:cubicBezTo>
                  <a:pt x="3" y="9"/>
                  <a:pt x="3" y="9"/>
                  <a:pt x="4" y="9"/>
                </a:cubicBezTo>
                <a:cubicBezTo>
                  <a:pt x="6" y="8"/>
                  <a:pt x="8" y="7"/>
                  <a:pt x="10" y="6"/>
                </a:cubicBezTo>
                <a:cubicBezTo>
                  <a:pt x="8" y="8"/>
                  <a:pt x="6" y="9"/>
                  <a:pt x="5" y="11"/>
                </a:cubicBezTo>
                <a:cubicBezTo>
                  <a:pt x="4" y="11"/>
                  <a:pt x="5" y="12"/>
                  <a:pt x="5" y="11"/>
                </a:cubicBezTo>
                <a:cubicBezTo>
                  <a:pt x="7" y="10"/>
                  <a:pt x="9" y="9"/>
                  <a:pt x="11" y="8"/>
                </a:cubicBezTo>
                <a:cubicBezTo>
                  <a:pt x="10" y="9"/>
                  <a:pt x="8" y="11"/>
                  <a:pt x="7" y="12"/>
                </a:cubicBezTo>
                <a:cubicBezTo>
                  <a:pt x="7" y="13"/>
                  <a:pt x="7" y="13"/>
                  <a:pt x="7" y="13"/>
                </a:cubicBezTo>
                <a:cubicBezTo>
                  <a:pt x="9" y="12"/>
                  <a:pt x="11" y="11"/>
                  <a:pt x="13" y="10"/>
                </a:cubicBezTo>
                <a:cubicBezTo>
                  <a:pt x="12" y="11"/>
                  <a:pt x="12" y="12"/>
                  <a:pt x="11" y="13"/>
                </a:cubicBezTo>
                <a:cubicBezTo>
                  <a:pt x="11" y="13"/>
                  <a:pt x="11" y="13"/>
                  <a:pt x="11" y="13"/>
                </a:cubicBezTo>
                <a:cubicBezTo>
                  <a:pt x="11" y="13"/>
                  <a:pt x="10" y="14"/>
                  <a:pt x="10" y="14"/>
                </a:cubicBezTo>
                <a:close/>
                <a:moveTo>
                  <a:pt x="12" y="13"/>
                </a:moveTo>
                <a:cubicBezTo>
                  <a:pt x="12" y="12"/>
                  <a:pt x="13" y="11"/>
                  <a:pt x="14" y="10"/>
                </a:cubicBezTo>
                <a:cubicBezTo>
                  <a:pt x="14" y="10"/>
                  <a:pt x="14" y="9"/>
                  <a:pt x="13" y="9"/>
                </a:cubicBezTo>
                <a:cubicBezTo>
                  <a:pt x="12" y="10"/>
                  <a:pt x="10" y="11"/>
                  <a:pt x="8" y="12"/>
                </a:cubicBezTo>
                <a:cubicBezTo>
                  <a:pt x="10" y="10"/>
                  <a:pt x="11" y="9"/>
                  <a:pt x="12" y="7"/>
                </a:cubicBezTo>
                <a:cubicBezTo>
                  <a:pt x="13" y="7"/>
                  <a:pt x="12" y="6"/>
                  <a:pt x="12" y="6"/>
                </a:cubicBezTo>
                <a:cubicBezTo>
                  <a:pt x="10" y="7"/>
                  <a:pt x="9" y="8"/>
                  <a:pt x="7" y="9"/>
                </a:cubicBezTo>
                <a:cubicBezTo>
                  <a:pt x="9" y="8"/>
                  <a:pt x="10" y="7"/>
                  <a:pt x="11" y="5"/>
                </a:cubicBezTo>
                <a:cubicBezTo>
                  <a:pt x="12" y="5"/>
                  <a:pt x="11" y="4"/>
                  <a:pt x="11" y="5"/>
                </a:cubicBezTo>
                <a:cubicBezTo>
                  <a:pt x="9" y="5"/>
                  <a:pt x="8" y="6"/>
                  <a:pt x="6" y="7"/>
                </a:cubicBezTo>
                <a:cubicBezTo>
                  <a:pt x="7" y="6"/>
                  <a:pt x="9" y="5"/>
                  <a:pt x="10" y="4"/>
                </a:cubicBezTo>
                <a:cubicBezTo>
                  <a:pt x="15" y="4"/>
                  <a:pt x="16" y="11"/>
                  <a:pt x="12" y="13"/>
                </a:cubicBezTo>
                <a:close/>
                <a:moveTo>
                  <a:pt x="7" y="4"/>
                </a:moveTo>
                <a:cubicBezTo>
                  <a:pt x="6" y="4"/>
                  <a:pt x="5" y="5"/>
                  <a:pt x="4" y="5"/>
                </a:cubicBezTo>
                <a:cubicBezTo>
                  <a:pt x="5" y="4"/>
                  <a:pt x="6" y="4"/>
                  <a:pt x="7" y="4"/>
                </a:cubicBezTo>
                <a:close/>
                <a:moveTo>
                  <a:pt x="4" y="5"/>
                </a:moveTo>
                <a:cubicBezTo>
                  <a:pt x="4" y="6"/>
                  <a:pt x="4" y="6"/>
                  <a:pt x="5" y="6"/>
                </a:cubicBezTo>
                <a:cubicBezTo>
                  <a:pt x="6" y="5"/>
                  <a:pt x="7" y="4"/>
                  <a:pt x="9" y="4"/>
                </a:cubicBezTo>
                <a:cubicBezTo>
                  <a:pt x="7" y="5"/>
                  <a:pt x="5" y="7"/>
                  <a:pt x="3" y="8"/>
                </a:cubicBezTo>
                <a:cubicBezTo>
                  <a:pt x="3" y="8"/>
                  <a:pt x="3" y="8"/>
                  <a:pt x="3" y="9"/>
                </a:cubicBezTo>
                <a:cubicBezTo>
                  <a:pt x="3" y="7"/>
                  <a:pt x="3" y="6"/>
                  <a:pt x="4" y="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70" name="Freeform 166"/>
          <p:cNvSpPr>
            <a:spLocks noEditPoints="1"/>
          </p:cNvSpPr>
          <p:nvPr/>
        </p:nvSpPr>
        <p:spPr bwMode="auto">
          <a:xfrm>
            <a:off x="1993900" y="3938588"/>
            <a:ext cx="93662" cy="77788"/>
          </a:xfrm>
          <a:custGeom>
            <a:gdLst>
              <a:gd fmla="*/ 12 w 25" name="T0"/>
              <a:gd fmla="*/ 21 h 21" name="T1"/>
              <a:gd fmla="*/ 13 w 25" name="T2"/>
              <a:gd fmla="*/ 21 h 21" name="T3"/>
              <a:gd fmla="*/ 24 w 25" name="T4"/>
              <a:gd fmla="*/ 12 h 21" name="T5"/>
              <a:gd fmla="*/ 15 w 25" name="T6"/>
              <a:gd fmla="*/ 2 h 21" name="T7"/>
              <a:gd fmla="*/ 12 w 25" name="T8"/>
              <a:gd fmla="*/ 21 h 21" name="T9"/>
              <a:gd fmla="*/ 7 w 25" name="T10"/>
              <a:gd fmla="*/ 10 h 21" name="T11"/>
              <a:gd fmla="*/ 7 w 25" name="T12"/>
              <a:gd fmla="*/ 10 h 21" name="T13"/>
              <a:gd fmla="*/ 14 w 25" name="T14"/>
              <a:gd fmla="*/ 6 h 21" name="T15"/>
              <a:gd fmla="*/ 7 w 25" name="T16"/>
              <a:gd fmla="*/ 12 h 21" name="T17"/>
              <a:gd fmla="*/ 7 w 25" name="T18"/>
              <a:gd fmla="*/ 10 h 21" name="T19"/>
              <a:gd fmla="*/ 19 w 25" name="T20"/>
              <a:gd fmla="*/ 6 h 21" name="T21"/>
              <a:gd fmla="*/ 7 w 25" name="T22"/>
              <a:gd fmla="*/ 13 h 21" name="T23"/>
              <a:gd fmla="*/ 7 w 25" name="T24"/>
              <a:gd fmla="*/ 13 h 21" name="T25"/>
              <a:gd fmla="*/ 15 w 25" name="T26"/>
              <a:gd fmla="*/ 5 h 21" name="T27"/>
              <a:gd fmla="*/ 16 w 25" name="T28"/>
              <a:gd fmla="*/ 5 h 21" name="T29"/>
              <a:gd fmla="*/ 19 w 25" name="T30"/>
              <a:gd fmla="*/ 6 h 21" name="T31"/>
              <a:gd fmla="*/ 19 w 25" name="T32"/>
              <a:gd fmla="*/ 6 h 21" name="T33"/>
              <a:gd fmla="*/ 17 w 25" name="T34"/>
              <a:gd fmla="*/ 8 h 21" name="T35"/>
              <a:gd fmla="*/ 8 w 25" name="T36"/>
              <a:gd fmla="*/ 16 h 21" name="T37"/>
              <a:gd fmla="*/ 7 w 25" name="T38"/>
              <a:gd fmla="*/ 14 h 21" name="T39"/>
              <a:gd fmla="*/ 17 w 25" name="T40"/>
              <a:gd fmla="*/ 8 h 21" name="T41"/>
              <a:gd fmla="*/ 9 w 25" name="T42"/>
              <a:gd fmla="*/ 17 h 21" name="T43"/>
              <a:gd fmla="*/ 17 w 25" name="T44"/>
              <a:gd fmla="*/ 12 h 21" name="T45"/>
              <a:gd fmla="*/ 11 w 25" name="T46"/>
              <a:gd fmla="*/ 18 h 21" name="T47"/>
              <a:gd fmla="*/ 11 w 25" name="T48"/>
              <a:gd fmla="*/ 18 h 21" name="T49"/>
              <a:gd fmla="*/ 9 w 25" name="T50"/>
              <a:gd fmla="*/ 17 h 21" name="T51"/>
              <a:gd fmla="*/ 21 w 25" name="T52"/>
              <a:gd fmla="*/ 12 h 21" name="T53"/>
              <a:gd fmla="*/ 13 w 25" name="T54"/>
              <a:gd fmla="*/ 18 h 21" name="T55"/>
              <a:gd fmla="*/ 12 w 25" name="T56"/>
              <a:gd fmla="*/ 18 h 21" name="T57"/>
              <a:gd fmla="*/ 18 w 25" name="T58"/>
              <a:gd fmla="*/ 14 h 21" name="T59"/>
              <a:gd fmla="*/ 16 w 25" name="T60"/>
              <a:gd fmla="*/ 16 h 21" name="T61"/>
              <a:gd fmla="*/ 16 w 25" name="T62"/>
              <a:gd fmla="*/ 17 h 21" name="T63"/>
              <a:gd fmla="*/ 20 w 25" name="T64"/>
              <a:gd fmla="*/ 13 h 21" name="T65"/>
              <a:gd fmla="*/ 19 w 25" name="T66"/>
              <a:gd fmla="*/ 13 h 21" name="T67"/>
              <a:gd fmla="*/ 13 w 25" name="T68"/>
              <a:gd fmla="*/ 17 h 21" name="T69"/>
              <a:gd fmla="*/ 19 w 25" name="T70"/>
              <a:gd fmla="*/ 11 h 21" name="T71"/>
              <a:gd fmla="*/ 19 w 25" name="T72"/>
              <a:gd fmla="*/ 10 h 21" name="T73"/>
              <a:gd fmla="*/ 10 w 25" name="T74"/>
              <a:gd fmla="*/ 15 h 21" name="T75"/>
              <a:gd fmla="*/ 19 w 25" name="T76"/>
              <a:gd fmla="*/ 7 h 21" name="T77"/>
              <a:gd fmla="*/ 19 w 25" name="T78"/>
              <a:gd fmla="*/ 7 h 21" name="T79"/>
              <a:gd fmla="*/ 21 w 25" name="T80"/>
              <a:gd fmla="*/ 12 h 21" name="T81"/>
              <a:gd fmla="*/ 14 w 25" name="T82"/>
              <a:gd fmla="*/ 5 h 21" name="T83"/>
              <a:gd fmla="*/ 15 w 25" name="T84"/>
              <a:gd fmla="*/ 5 h 21" name="T85"/>
              <a:gd fmla="*/ 7 w 25" name="T86"/>
              <a:gd fmla="*/ 10 h 21" name="T87"/>
              <a:gd fmla="*/ 14 w 25" name="T88"/>
              <a:gd fmla="*/ 5 h 21"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21" w="25">
                <a:moveTo>
                  <a:pt x="12" y="21"/>
                </a:moveTo>
                <a:cubicBezTo>
                  <a:pt x="12" y="21"/>
                  <a:pt x="12" y="21"/>
                  <a:pt x="13" y="21"/>
                </a:cubicBezTo>
                <a:cubicBezTo>
                  <a:pt x="18" y="21"/>
                  <a:pt x="23" y="18"/>
                  <a:pt x="24" y="12"/>
                </a:cubicBezTo>
                <a:cubicBezTo>
                  <a:pt x="25" y="7"/>
                  <a:pt x="21" y="2"/>
                  <a:pt x="15" y="2"/>
                </a:cubicBezTo>
                <a:cubicBezTo>
                  <a:pt x="3" y="0"/>
                  <a:pt x="0" y="19"/>
                  <a:pt x="12" y="21"/>
                </a:cubicBezTo>
                <a:close/>
                <a:moveTo>
                  <a:pt x="7" y="10"/>
                </a:moveTo>
                <a:cubicBezTo>
                  <a:pt x="7" y="10"/>
                  <a:pt x="7" y="10"/>
                  <a:pt x="7" y="10"/>
                </a:cubicBezTo>
                <a:cubicBezTo>
                  <a:pt x="9" y="9"/>
                  <a:pt x="12" y="7"/>
                  <a:pt x="14" y="6"/>
                </a:cubicBezTo>
                <a:cubicBezTo>
                  <a:pt x="12" y="8"/>
                  <a:pt x="9" y="10"/>
                  <a:pt x="7" y="12"/>
                </a:cubicBezTo>
                <a:cubicBezTo>
                  <a:pt x="7" y="11"/>
                  <a:pt x="7" y="11"/>
                  <a:pt x="7" y="10"/>
                </a:cubicBezTo>
                <a:close/>
                <a:moveTo>
                  <a:pt x="19" y="6"/>
                </a:moveTo>
                <a:cubicBezTo>
                  <a:pt x="15" y="8"/>
                  <a:pt x="11" y="12"/>
                  <a:pt x="7" y="13"/>
                </a:cubicBezTo>
                <a:cubicBezTo>
                  <a:pt x="7" y="13"/>
                  <a:pt x="7" y="13"/>
                  <a:pt x="7" y="13"/>
                </a:cubicBezTo>
                <a:cubicBezTo>
                  <a:pt x="10" y="10"/>
                  <a:pt x="14" y="9"/>
                  <a:pt x="15" y="5"/>
                </a:cubicBezTo>
                <a:cubicBezTo>
                  <a:pt x="16" y="5"/>
                  <a:pt x="16" y="5"/>
                  <a:pt x="16" y="5"/>
                </a:cubicBezTo>
                <a:cubicBezTo>
                  <a:pt x="17" y="5"/>
                  <a:pt x="18" y="6"/>
                  <a:pt x="19" y="6"/>
                </a:cubicBezTo>
                <a:cubicBezTo>
                  <a:pt x="19" y="6"/>
                  <a:pt x="19" y="6"/>
                  <a:pt x="19" y="6"/>
                </a:cubicBezTo>
                <a:close/>
                <a:moveTo>
                  <a:pt x="17" y="8"/>
                </a:moveTo>
                <a:cubicBezTo>
                  <a:pt x="14" y="11"/>
                  <a:pt x="11" y="13"/>
                  <a:pt x="8" y="16"/>
                </a:cubicBezTo>
                <a:cubicBezTo>
                  <a:pt x="8" y="15"/>
                  <a:pt x="8" y="15"/>
                  <a:pt x="7" y="14"/>
                </a:cubicBezTo>
                <a:cubicBezTo>
                  <a:pt x="11" y="13"/>
                  <a:pt x="13" y="10"/>
                  <a:pt x="17" y="8"/>
                </a:cubicBezTo>
                <a:close/>
                <a:moveTo>
                  <a:pt x="9" y="17"/>
                </a:moveTo>
                <a:cubicBezTo>
                  <a:pt x="12" y="15"/>
                  <a:pt x="14" y="14"/>
                  <a:pt x="17" y="12"/>
                </a:cubicBezTo>
                <a:cubicBezTo>
                  <a:pt x="15" y="14"/>
                  <a:pt x="13" y="15"/>
                  <a:pt x="11" y="18"/>
                </a:cubicBezTo>
                <a:cubicBezTo>
                  <a:pt x="11" y="18"/>
                  <a:pt x="11" y="18"/>
                  <a:pt x="11" y="18"/>
                </a:cubicBezTo>
                <a:cubicBezTo>
                  <a:pt x="10" y="18"/>
                  <a:pt x="10" y="17"/>
                  <a:pt x="9" y="17"/>
                </a:cubicBezTo>
                <a:close/>
                <a:moveTo>
                  <a:pt x="21" y="12"/>
                </a:moveTo>
                <a:cubicBezTo>
                  <a:pt x="20" y="16"/>
                  <a:pt x="17" y="18"/>
                  <a:pt x="13" y="18"/>
                </a:cubicBezTo>
                <a:cubicBezTo>
                  <a:pt x="12" y="18"/>
                  <a:pt x="12" y="18"/>
                  <a:pt x="12" y="18"/>
                </a:cubicBezTo>
                <a:cubicBezTo>
                  <a:pt x="14" y="17"/>
                  <a:pt x="16" y="15"/>
                  <a:pt x="18" y="14"/>
                </a:cubicBezTo>
                <a:cubicBezTo>
                  <a:pt x="18" y="15"/>
                  <a:pt x="17" y="15"/>
                  <a:pt x="16" y="16"/>
                </a:cubicBezTo>
                <a:cubicBezTo>
                  <a:pt x="16" y="16"/>
                  <a:pt x="16" y="17"/>
                  <a:pt x="16" y="17"/>
                </a:cubicBezTo>
                <a:cubicBezTo>
                  <a:pt x="18" y="16"/>
                  <a:pt x="19" y="15"/>
                  <a:pt x="20" y="13"/>
                </a:cubicBezTo>
                <a:cubicBezTo>
                  <a:pt x="20" y="13"/>
                  <a:pt x="20" y="13"/>
                  <a:pt x="19" y="13"/>
                </a:cubicBezTo>
                <a:cubicBezTo>
                  <a:pt x="17" y="14"/>
                  <a:pt x="15" y="15"/>
                  <a:pt x="13" y="17"/>
                </a:cubicBezTo>
                <a:cubicBezTo>
                  <a:pt x="15" y="14"/>
                  <a:pt x="17" y="13"/>
                  <a:pt x="19" y="11"/>
                </a:cubicBezTo>
                <a:cubicBezTo>
                  <a:pt x="20" y="11"/>
                  <a:pt x="19" y="10"/>
                  <a:pt x="19" y="10"/>
                </a:cubicBezTo>
                <a:cubicBezTo>
                  <a:pt x="16" y="12"/>
                  <a:pt x="13" y="14"/>
                  <a:pt x="10" y="15"/>
                </a:cubicBezTo>
                <a:cubicBezTo>
                  <a:pt x="13" y="12"/>
                  <a:pt x="16" y="10"/>
                  <a:pt x="19" y="7"/>
                </a:cubicBezTo>
                <a:cubicBezTo>
                  <a:pt x="19" y="7"/>
                  <a:pt x="19" y="7"/>
                  <a:pt x="19" y="7"/>
                </a:cubicBezTo>
                <a:cubicBezTo>
                  <a:pt x="21" y="8"/>
                  <a:pt x="21" y="10"/>
                  <a:pt x="21" y="12"/>
                </a:cubicBezTo>
                <a:close/>
                <a:moveTo>
                  <a:pt x="14" y="5"/>
                </a:moveTo>
                <a:cubicBezTo>
                  <a:pt x="14" y="5"/>
                  <a:pt x="14" y="5"/>
                  <a:pt x="15" y="5"/>
                </a:cubicBezTo>
                <a:cubicBezTo>
                  <a:pt x="12" y="6"/>
                  <a:pt x="10" y="8"/>
                  <a:pt x="7" y="10"/>
                </a:cubicBezTo>
                <a:cubicBezTo>
                  <a:pt x="8" y="7"/>
                  <a:pt x="10" y="4"/>
                  <a:pt x="14" y="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71" name="Freeform 167"/>
          <p:cNvSpPr>
            <a:spLocks noEditPoints="1"/>
          </p:cNvSpPr>
          <p:nvPr/>
        </p:nvSpPr>
        <p:spPr bwMode="auto">
          <a:xfrm>
            <a:off x="1919288" y="4032250"/>
            <a:ext cx="258762" cy="74613"/>
          </a:xfrm>
          <a:custGeom>
            <a:gdLst>
              <a:gd fmla="*/ 69 w 69" name="T0"/>
              <a:gd fmla="*/ 4 h 20" name="T1"/>
              <a:gd fmla="*/ 0 w 69" name="T2"/>
              <a:gd fmla="*/ 2 h 20" name="T3"/>
              <a:gd fmla="*/ 2 w 69" name="T4"/>
              <a:gd fmla="*/ 18 h 20" name="T5"/>
              <a:gd fmla="*/ 46 w 69" name="T6"/>
              <a:gd fmla="*/ 8 h 20" name="T7"/>
              <a:gd fmla="*/ 37 w 69" name="T8"/>
              <a:gd fmla="*/ 16 h 20" name="T9"/>
              <a:gd fmla="*/ 42 w 69" name="T10"/>
              <a:gd fmla="*/ 10 h 20" name="T11"/>
              <a:gd fmla="*/ 28 w 69" name="T12"/>
              <a:gd fmla="*/ 8 h 20" name="T13"/>
              <a:gd fmla="*/ 20 w 69" name="T14"/>
              <a:gd fmla="*/ 15 h 20" name="T15"/>
              <a:gd fmla="*/ 7 w 69" name="T16"/>
              <a:gd fmla="*/ 15 h 20" name="T17"/>
              <a:gd fmla="*/ 3 w 69" name="T18"/>
              <a:gd fmla="*/ 11 h 20" name="T19"/>
              <a:gd fmla="*/ 12 w 69" name="T20"/>
              <a:gd fmla="*/ 4 h 20" name="T21"/>
              <a:gd fmla="*/ 22 w 69" name="T22"/>
              <a:gd fmla="*/ 4 h 20" name="T23"/>
              <a:gd fmla="*/ 10 w 69" name="T24"/>
              <a:gd fmla="*/ 13 h 20" name="T25"/>
              <a:gd fmla="*/ 18 w 69" name="T26"/>
              <a:gd fmla="*/ 4 h 20" name="T27"/>
              <a:gd fmla="*/ 3 w 69" name="T28"/>
              <a:gd fmla="*/ 9 h 20" name="T29"/>
              <a:gd fmla="*/ 11 w 69" name="T30"/>
              <a:gd fmla="*/ 6 h 20" name="T31"/>
              <a:gd fmla="*/ 13 w 69" name="T32"/>
              <a:gd fmla="*/ 4 h 20" name="T33"/>
              <a:gd fmla="*/ 3 w 69" name="T34"/>
              <a:gd fmla="*/ 8 h 20" name="T35"/>
              <a:gd fmla="*/ 16 w 69" name="T36"/>
              <a:gd fmla="*/ 9 h 20" name="T37"/>
              <a:gd fmla="*/ 13 w 69" name="T38"/>
              <a:gd fmla="*/ 15 h 20" name="T39"/>
              <a:gd fmla="*/ 23 w 69" name="T40"/>
              <a:gd fmla="*/ 5 h 20" name="T41"/>
              <a:gd fmla="*/ 15 w 69" name="T42"/>
              <a:gd fmla="*/ 15 h 20" name="T43"/>
              <a:gd fmla="*/ 17 w 69" name="T44"/>
              <a:gd fmla="*/ 15 h 20" name="T45"/>
              <a:gd fmla="*/ 19 w 69" name="T46"/>
              <a:gd fmla="*/ 15 h 20" name="T47"/>
              <a:gd fmla="*/ 35 w 69" name="T48"/>
              <a:gd fmla="*/ 6 h 20" name="T49"/>
              <a:gd fmla="*/ 33 w 69" name="T50"/>
              <a:gd fmla="*/ 15 h 20" name="T51"/>
              <a:gd fmla="*/ 39 w 69" name="T52"/>
              <a:gd fmla="*/ 9 h 20" name="T53"/>
              <a:gd fmla="*/ 59 w 69" name="T54"/>
              <a:gd fmla="*/ 5 h 20" name="T55"/>
              <a:gd fmla="*/ 58 w 69" name="T56"/>
              <a:gd fmla="*/ 13 h 20" name="T57"/>
              <a:gd fmla="*/ 54 w 69" name="T58"/>
              <a:gd fmla="*/ 5 h 20" name="T59"/>
              <a:gd fmla="*/ 51 w 69" name="T60"/>
              <a:gd fmla="*/ 4 h 20" name="T61"/>
              <a:gd fmla="*/ 55 w 69" name="T62"/>
              <a:gd fmla="*/ 5 h 20" name="T63"/>
              <a:gd fmla="*/ 52 w 69" name="T64"/>
              <a:gd fmla="*/ 9 h 20" name="T65"/>
              <a:gd fmla="*/ 57 w 69" name="T66"/>
              <a:gd fmla="*/ 7 h 20" name="T67"/>
              <a:gd fmla="*/ 43 w 69" name="T68"/>
              <a:gd fmla="*/ 16 h 20" name="T69"/>
              <a:gd fmla="*/ 59 w 69" name="T70"/>
              <a:gd fmla="*/ 10 h 20" name="T71"/>
              <a:gd fmla="*/ 58 w 69" name="T72"/>
              <a:gd fmla="*/ 9 h 20" name="T73"/>
              <a:gd fmla="*/ 59 w 69" name="T74"/>
              <a:gd fmla="*/ 16 h 20" name="T75"/>
              <a:gd fmla="*/ 65 w 69" name="T76"/>
              <a:gd fmla="*/ 16 h 20" name="T77"/>
              <a:gd fmla="*/ 66 w 69" name="T78"/>
              <a:gd fmla="*/ 10 h 20" name="T79"/>
              <a:gd fmla="*/ 66 w 69" name="T80"/>
              <a:gd fmla="*/ 6 h 20" name="T81"/>
              <a:gd fmla="*/ 62 w 69" name="T82"/>
              <a:gd fmla="*/ 9 h 20" name="T83"/>
              <a:gd fmla="*/ 47 w 69" name="T84"/>
              <a:gd fmla="*/ 5 h 20" name="T85"/>
              <a:gd fmla="*/ 43 w 69" name="T86"/>
              <a:gd fmla="*/ 5 h 20" name="T87"/>
              <a:gd fmla="*/ 37 w 69" name="T88"/>
              <a:gd fmla="*/ 5 h 20" name="T89"/>
              <a:gd fmla="*/ 33 w 69" name="T90"/>
              <a:gd fmla="*/ 5 h 20" name="T91"/>
              <a:gd fmla="*/ 24 w 69" name="T92"/>
              <a:gd fmla="*/ 10 h 20" name="T93"/>
              <a:gd fmla="*/ 17 w 69" name="T94"/>
              <a:gd fmla="*/ 14 h 20" name="T95"/>
              <a:gd fmla="*/ 36 w 69" name="T96"/>
              <a:gd fmla="*/ 4 h 20"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0" w="69">
                <a:moveTo>
                  <a:pt x="67" y="19"/>
                </a:moveTo>
                <a:cubicBezTo>
                  <a:pt x="68" y="20"/>
                  <a:pt x="69" y="19"/>
                  <a:pt x="69" y="18"/>
                </a:cubicBezTo>
                <a:cubicBezTo>
                  <a:pt x="69" y="14"/>
                  <a:pt x="69" y="9"/>
                  <a:pt x="69" y="5"/>
                </a:cubicBezTo>
                <a:cubicBezTo>
                  <a:pt x="69" y="5"/>
                  <a:pt x="69" y="4"/>
                  <a:pt x="69" y="4"/>
                </a:cubicBezTo>
                <a:cubicBezTo>
                  <a:pt x="69" y="4"/>
                  <a:pt x="69" y="3"/>
                  <a:pt x="68" y="3"/>
                </a:cubicBezTo>
                <a:cubicBezTo>
                  <a:pt x="59" y="2"/>
                  <a:pt x="49" y="2"/>
                  <a:pt x="40" y="1"/>
                </a:cubicBezTo>
                <a:cubicBezTo>
                  <a:pt x="27" y="0"/>
                  <a:pt x="14" y="1"/>
                  <a:pt x="1" y="1"/>
                </a:cubicBezTo>
                <a:cubicBezTo>
                  <a:pt x="1" y="1"/>
                  <a:pt x="0" y="1"/>
                  <a:pt x="0" y="2"/>
                </a:cubicBezTo>
                <a:cubicBezTo>
                  <a:pt x="0" y="2"/>
                  <a:pt x="0" y="2"/>
                  <a:pt x="0" y="3"/>
                </a:cubicBezTo>
                <a:cubicBezTo>
                  <a:pt x="0" y="7"/>
                  <a:pt x="0" y="12"/>
                  <a:pt x="0" y="16"/>
                </a:cubicBezTo>
                <a:cubicBezTo>
                  <a:pt x="0" y="17"/>
                  <a:pt x="0" y="17"/>
                  <a:pt x="0" y="17"/>
                </a:cubicBezTo>
                <a:cubicBezTo>
                  <a:pt x="1" y="17"/>
                  <a:pt x="1" y="18"/>
                  <a:pt x="2" y="18"/>
                </a:cubicBezTo>
                <a:cubicBezTo>
                  <a:pt x="23" y="18"/>
                  <a:pt x="45" y="20"/>
                  <a:pt x="66" y="20"/>
                </a:cubicBezTo>
                <a:cubicBezTo>
                  <a:pt x="66" y="20"/>
                  <a:pt x="67" y="20"/>
                  <a:pt x="67" y="19"/>
                </a:cubicBezTo>
                <a:close/>
                <a:moveTo>
                  <a:pt x="37" y="16"/>
                </a:moveTo>
                <a:cubicBezTo>
                  <a:pt x="40" y="13"/>
                  <a:pt x="43" y="10"/>
                  <a:pt x="46" y="8"/>
                </a:cubicBezTo>
                <a:cubicBezTo>
                  <a:pt x="47" y="7"/>
                  <a:pt x="48" y="6"/>
                  <a:pt x="49" y="5"/>
                </a:cubicBezTo>
                <a:cubicBezTo>
                  <a:pt x="49" y="5"/>
                  <a:pt x="48" y="9"/>
                  <a:pt x="48" y="9"/>
                </a:cubicBezTo>
                <a:cubicBezTo>
                  <a:pt x="46" y="12"/>
                  <a:pt x="44" y="14"/>
                  <a:pt x="42" y="16"/>
                </a:cubicBezTo>
                <a:cubicBezTo>
                  <a:pt x="40" y="16"/>
                  <a:pt x="39" y="16"/>
                  <a:pt x="37" y="16"/>
                </a:cubicBezTo>
                <a:close/>
                <a:moveTo>
                  <a:pt x="33" y="16"/>
                </a:moveTo>
                <a:cubicBezTo>
                  <a:pt x="36" y="14"/>
                  <a:pt x="39" y="11"/>
                  <a:pt x="42" y="8"/>
                </a:cubicBezTo>
                <a:cubicBezTo>
                  <a:pt x="43" y="7"/>
                  <a:pt x="44" y="7"/>
                  <a:pt x="45" y="6"/>
                </a:cubicBezTo>
                <a:cubicBezTo>
                  <a:pt x="44" y="7"/>
                  <a:pt x="43" y="9"/>
                  <a:pt x="42" y="10"/>
                </a:cubicBezTo>
                <a:cubicBezTo>
                  <a:pt x="40" y="12"/>
                  <a:pt x="38" y="14"/>
                  <a:pt x="36" y="16"/>
                </a:cubicBezTo>
                <a:cubicBezTo>
                  <a:pt x="35" y="16"/>
                  <a:pt x="34" y="16"/>
                  <a:pt x="33" y="16"/>
                </a:cubicBezTo>
                <a:close/>
                <a:moveTo>
                  <a:pt x="20" y="15"/>
                </a:moveTo>
                <a:cubicBezTo>
                  <a:pt x="23" y="13"/>
                  <a:pt x="26" y="10"/>
                  <a:pt x="28" y="8"/>
                </a:cubicBezTo>
                <a:cubicBezTo>
                  <a:pt x="29" y="7"/>
                  <a:pt x="30" y="6"/>
                  <a:pt x="31" y="5"/>
                </a:cubicBezTo>
                <a:cubicBezTo>
                  <a:pt x="30" y="6"/>
                  <a:pt x="29" y="7"/>
                  <a:pt x="29" y="8"/>
                </a:cubicBezTo>
                <a:cubicBezTo>
                  <a:pt x="27" y="11"/>
                  <a:pt x="24" y="13"/>
                  <a:pt x="22" y="15"/>
                </a:cubicBezTo>
                <a:cubicBezTo>
                  <a:pt x="22" y="15"/>
                  <a:pt x="21" y="15"/>
                  <a:pt x="20" y="15"/>
                </a:cubicBezTo>
                <a:close/>
                <a:moveTo>
                  <a:pt x="3" y="15"/>
                </a:moveTo>
                <a:cubicBezTo>
                  <a:pt x="7" y="12"/>
                  <a:pt x="11" y="9"/>
                  <a:pt x="15" y="6"/>
                </a:cubicBezTo>
                <a:cubicBezTo>
                  <a:pt x="19" y="3"/>
                  <a:pt x="13" y="9"/>
                  <a:pt x="12" y="10"/>
                </a:cubicBezTo>
                <a:cubicBezTo>
                  <a:pt x="10" y="11"/>
                  <a:pt x="9" y="13"/>
                  <a:pt x="7" y="15"/>
                </a:cubicBezTo>
                <a:cubicBezTo>
                  <a:pt x="6" y="15"/>
                  <a:pt x="4" y="15"/>
                  <a:pt x="3" y="15"/>
                </a:cubicBezTo>
                <a:close/>
                <a:moveTo>
                  <a:pt x="12" y="4"/>
                </a:moveTo>
                <a:cubicBezTo>
                  <a:pt x="9" y="6"/>
                  <a:pt x="6" y="8"/>
                  <a:pt x="4" y="10"/>
                </a:cubicBezTo>
                <a:cubicBezTo>
                  <a:pt x="3" y="10"/>
                  <a:pt x="3" y="11"/>
                  <a:pt x="3" y="11"/>
                </a:cubicBezTo>
                <a:cubicBezTo>
                  <a:pt x="3" y="11"/>
                  <a:pt x="3" y="11"/>
                  <a:pt x="3" y="11"/>
                </a:cubicBezTo>
                <a:cubicBezTo>
                  <a:pt x="3" y="10"/>
                  <a:pt x="4" y="9"/>
                  <a:pt x="4" y="8"/>
                </a:cubicBezTo>
                <a:cubicBezTo>
                  <a:pt x="5" y="7"/>
                  <a:pt x="7" y="6"/>
                  <a:pt x="8" y="4"/>
                </a:cubicBezTo>
                <a:cubicBezTo>
                  <a:pt x="9" y="4"/>
                  <a:pt x="10" y="4"/>
                  <a:pt x="12" y="4"/>
                </a:cubicBezTo>
                <a:close/>
                <a:moveTo>
                  <a:pt x="22" y="4"/>
                </a:moveTo>
                <a:cubicBezTo>
                  <a:pt x="23" y="4"/>
                  <a:pt x="24" y="4"/>
                  <a:pt x="24" y="4"/>
                </a:cubicBezTo>
                <a:cubicBezTo>
                  <a:pt x="23" y="5"/>
                  <a:pt x="21" y="6"/>
                  <a:pt x="20" y="7"/>
                </a:cubicBezTo>
                <a:cubicBezTo>
                  <a:pt x="21" y="6"/>
                  <a:pt x="21" y="5"/>
                  <a:pt x="22" y="4"/>
                </a:cubicBezTo>
                <a:cubicBezTo>
                  <a:pt x="22" y="4"/>
                  <a:pt x="22" y="4"/>
                  <a:pt x="22" y="4"/>
                </a:cubicBezTo>
                <a:close/>
                <a:moveTo>
                  <a:pt x="18" y="4"/>
                </a:moveTo>
                <a:cubicBezTo>
                  <a:pt x="19" y="4"/>
                  <a:pt x="20" y="4"/>
                  <a:pt x="21" y="4"/>
                </a:cubicBezTo>
                <a:cubicBezTo>
                  <a:pt x="17" y="6"/>
                  <a:pt x="14" y="10"/>
                  <a:pt x="10" y="13"/>
                </a:cubicBezTo>
                <a:cubicBezTo>
                  <a:pt x="10" y="13"/>
                  <a:pt x="7" y="16"/>
                  <a:pt x="9" y="13"/>
                </a:cubicBezTo>
                <a:cubicBezTo>
                  <a:pt x="10" y="12"/>
                  <a:pt x="12" y="11"/>
                  <a:pt x="13" y="10"/>
                </a:cubicBezTo>
                <a:cubicBezTo>
                  <a:pt x="15" y="8"/>
                  <a:pt x="16" y="6"/>
                  <a:pt x="18" y="4"/>
                </a:cubicBezTo>
                <a:cubicBezTo>
                  <a:pt x="18" y="4"/>
                  <a:pt x="18" y="4"/>
                  <a:pt x="18" y="4"/>
                </a:cubicBezTo>
                <a:close/>
                <a:moveTo>
                  <a:pt x="3" y="9"/>
                </a:moveTo>
                <a:cubicBezTo>
                  <a:pt x="4" y="7"/>
                  <a:pt x="8" y="2"/>
                  <a:pt x="6" y="6"/>
                </a:cubicBezTo>
                <a:cubicBezTo>
                  <a:pt x="5" y="7"/>
                  <a:pt x="4" y="8"/>
                  <a:pt x="3" y="10"/>
                </a:cubicBezTo>
                <a:cubicBezTo>
                  <a:pt x="3" y="9"/>
                  <a:pt x="3" y="9"/>
                  <a:pt x="3" y="9"/>
                </a:cubicBezTo>
                <a:close/>
                <a:moveTo>
                  <a:pt x="3" y="12"/>
                </a:moveTo>
                <a:cubicBezTo>
                  <a:pt x="4" y="11"/>
                  <a:pt x="5" y="10"/>
                  <a:pt x="6" y="8"/>
                </a:cubicBezTo>
                <a:cubicBezTo>
                  <a:pt x="8" y="8"/>
                  <a:pt x="9" y="7"/>
                  <a:pt x="10" y="6"/>
                </a:cubicBezTo>
                <a:cubicBezTo>
                  <a:pt x="11" y="5"/>
                  <a:pt x="12" y="5"/>
                  <a:pt x="11" y="6"/>
                </a:cubicBezTo>
                <a:cubicBezTo>
                  <a:pt x="8" y="9"/>
                  <a:pt x="5" y="11"/>
                  <a:pt x="3" y="14"/>
                </a:cubicBezTo>
                <a:cubicBezTo>
                  <a:pt x="3" y="13"/>
                  <a:pt x="3" y="12"/>
                  <a:pt x="3" y="12"/>
                </a:cubicBezTo>
                <a:close/>
                <a:moveTo>
                  <a:pt x="13" y="4"/>
                </a:moveTo>
                <a:cubicBezTo>
                  <a:pt x="13" y="4"/>
                  <a:pt x="13" y="4"/>
                  <a:pt x="13" y="4"/>
                </a:cubicBezTo>
                <a:cubicBezTo>
                  <a:pt x="14" y="4"/>
                  <a:pt x="15" y="4"/>
                  <a:pt x="17" y="4"/>
                </a:cubicBezTo>
                <a:cubicBezTo>
                  <a:pt x="12" y="7"/>
                  <a:pt x="8" y="11"/>
                  <a:pt x="4" y="14"/>
                </a:cubicBezTo>
                <a:cubicBezTo>
                  <a:pt x="7" y="12"/>
                  <a:pt x="10" y="8"/>
                  <a:pt x="13" y="4"/>
                </a:cubicBezTo>
                <a:close/>
                <a:moveTo>
                  <a:pt x="3" y="8"/>
                </a:moveTo>
                <a:cubicBezTo>
                  <a:pt x="3" y="6"/>
                  <a:pt x="3" y="5"/>
                  <a:pt x="2" y="4"/>
                </a:cubicBezTo>
                <a:cubicBezTo>
                  <a:pt x="4" y="4"/>
                  <a:pt x="5" y="4"/>
                  <a:pt x="6" y="4"/>
                </a:cubicBezTo>
                <a:cubicBezTo>
                  <a:pt x="5" y="5"/>
                  <a:pt x="4" y="6"/>
                  <a:pt x="3" y="8"/>
                </a:cubicBezTo>
                <a:close/>
                <a:moveTo>
                  <a:pt x="16" y="9"/>
                </a:moveTo>
                <a:cubicBezTo>
                  <a:pt x="16" y="9"/>
                  <a:pt x="17" y="8"/>
                  <a:pt x="18" y="7"/>
                </a:cubicBezTo>
                <a:cubicBezTo>
                  <a:pt x="18" y="7"/>
                  <a:pt x="21" y="4"/>
                  <a:pt x="20" y="5"/>
                </a:cubicBezTo>
                <a:cubicBezTo>
                  <a:pt x="18" y="8"/>
                  <a:pt x="16" y="11"/>
                  <a:pt x="13" y="14"/>
                </a:cubicBezTo>
                <a:cubicBezTo>
                  <a:pt x="13" y="15"/>
                  <a:pt x="13" y="15"/>
                  <a:pt x="13" y="15"/>
                </a:cubicBezTo>
                <a:cubicBezTo>
                  <a:pt x="12" y="15"/>
                  <a:pt x="10" y="15"/>
                  <a:pt x="9" y="15"/>
                </a:cubicBezTo>
                <a:cubicBezTo>
                  <a:pt x="11" y="13"/>
                  <a:pt x="14" y="11"/>
                  <a:pt x="16" y="9"/>
                </a:cubicBezTo>
                <a:close/>
                <a:moveTo>
                  <a:pt x="14" y="15"/>
                </a:moveTo>
                <a:cubicBezTo>
                  <a:pt x="17" y="12"/>
                  <a:pt x="19" y="8"/>
                  <a:pt x="23" y="5"/>
                </a:cubicBezTo>
                <a:cubicBezTo>
                  <a:pt x="24" y="4"/>
                  <a:pt x="24" y="5"/>
                  <a:pt x="23" y="6"/>
                </a:cubicBezTo>
                <a:cubicBezTo>
                  <a:pt x="21" y="7"/>
                  <a:pt x="20" y="8"/>
                  <a:pt x="19" y="10"/>
                </a:cubicBezTo>
                <a:cubicBezTo>
                  <a:pt x="18" y="11"/>
                  <a:pt x="17" y="13"/>
                  <a:pt x="15" y="15"/>
                </a:cubicBezTo>
                <a:cubicBezTo>
                  <a:pt x="15" y="15"/>
                  <a:pt x="15" y="15"/>
                  <a:pt x="15" y="15"/>
                </a:cubicBezTo>
                <a:cubicBezTo>
                  <a:pt x="15" y="15"/>
                  <a:pt x="14" y="15"/>
                  <a:pt x="14" y="15"/>
                </a:cubicBezTo>
                <a:cubicBezTo>
                  <a:pt x="14" y="15"/>
                  <a:pt x="14" y="15"/>
                  <a:pt x="14" y="15"/>
                </a:cubicBezTo>
                <a:close/>
                <a:moveTo>
                  <a:pt x="19" y="15"/>
                </a:moveTo>
                <a:cubicBezTo>
                  <a:pt x="18" y="15"/>
                  <a:pt x="18" y="15"/>
                  <a:pt x="17" y="15"/>
                </a:cubicBezTo>
                <a:cubicBezTo>
                  <a:pt x="20" y="13"/>
                  <a:pt x="23" y="10"/>
                  <a:pt x="26" y="7"/>
                </a:cubicBezTo>
                <a:cubicBezTo>
                  <a:pt x="31" y="3"/>
                  <a:pt x="25" y="7"/>
                  <a:pt x="24" y="9"/>
                </a:cubicBezTo>
                <a:cubicBezTo>
                  <a:pt x="22" y="11"/>
                  <a:pt x="21" y="13"/>
                  <a:pt x="19" y="15"/>
                </a:cubicBezTo>
                <a:cubicBezTo>
                  <a:pt x="19" y="15"/>
                  <a:pt x="19" y="15"/>
                  <a:pt x="19" y="15"/>
                </a:cubicBezTo>
                <a:close/>
                <a:moveTo>
                  <a:pt x="29" y="16"/>
                </a:moveTo>
                <a:cubicBezTo>
                  <a:pt x="27" y="15"/>
                  <a:pt x="26" y="15"/>
                  <a:pt x="24" y="15"/>
                </a:cubicBezTo>
                <a:cubicBezTo>
                  <a:pt x="27" y="14"/>
                  <a:pt x="29" y="12"/>
                  <a:pt x="32" y="9"/>
                </a:cubicBezTo>
                <a:cubicBezTo>
                  <a:pt x="33" y="8"/>
                  <a:pt x="34" y="7"/>
                  <a:pt x="35" y="6"/>
                </a:cubicBezTo>
                <a:cubicBezTo>
                  <a:pt x="37" y="5"/>
                  <a:pt x="35" y="7"/>
                  <a:pt x="35" y="7"/>
                </a:cubicBezTo>
                <a:cubicBezTo>
                  <a:pt x="33" y="10"/>
                  <a:pt x="31" y="13"/>
                  <a:pt x="29" y="15"/>
                </a:cubicBezTo>
                <a:cubicBezTo>
                  <a:pt x="29" y="15"/>
                  <a:pt x="29" y="15"/>
                  <a:pt x="29" y="16"/>
                </a:cubicBezTo>
                <a:close/>
                <a:moveTo>
                  <a:pt x="33" y="15"/>
                </a:moveTo>
                <a:cubicBezTo>
                  <a:pt x="32" y="15"/>
                  <a:pt x="32" y="16"/>
                  <a:pt x="32" y="16"/>
                </a:cubicBezTo>
                <a:cubicBezTo>
                  <a:pt x="31" y="16"/>
                  <a:pt x="30" y="16"/>
                  <a:pt x="30" y="16"/>
                </a:cubicBezTo>
                <a:cubicBezTo>
                  <a:pt x="33" y="13"/>
                  <a:pt x="36" y="9"/>
                  <a:pt x="40" y="6"/>
                </a:cubicBezTo>
                <a:cubicBezTo>
                  <a:pt x="43" y="4"/>
                  <a:pt x="39" y="8"/>
                  <a:pt x="39" y="9"/>
                </a:cubicBezTo>
                <a:cubicBezTo>
                  <a:pt x="37" y="11"/>
                  <a:pt x="35" y="13"/>
                  <a:pt x="33" y="15"/>
                </a:cubicBezTo>
                <a:close/>
                <a:moveTo>
                  <a:pt x="61" y="6"/>
                </a:moveTo>
                <a:cubicBezTo>
                  <a:pt x="58" y="8"/>
                  <a:pt x="54" y="12"/>
                  <a:pt x="51" y="15"/>
                </a:cubicBezTo>
                <a:cubicBezTo>
                  <a:pt x="54" y="12"/>
                  <a:pt x="57" y="9"/>
                  <a:pt x="59" y="5"/>
                </a:cubicBezTo>
                <a:cubicBezTo>
                  <a:pt x="59" y="5"/>
                  <a:pt x="59" y="5"/>
                  <a:pt x="59" y="5"/>
                </a:cubicBezTo>
                <a:cubicBezTo>
                  <a:pt x="61" y="5"/>
                  <a:pt x="63" y="5"/>
                  <a:pt x="65" y="6"/>
                </a:cubicBezTo>
                <a:cubicBezTo>
                  <a:pt x="65" y="6"/>
                  <a:pt x="65" y="6"/>
                  <a:pt x="65" y="6"/>
                </a:cubicBezTo>
                <a:cubicBezTo>
                  <a:pt x="62" y="8"/>
                  <a:pt x="60" y="11"/>
                  <a:pt x="58" y="13"/>
                </a:cubicBezTo>
                <a:cubicBezTo>
                  <a:pt x="58" y="13"/>
                  <a:pt x="58" y="12"/>
                  <a:pt x="59" y="12"/>
                </a:cubicBezTo>
                <a:cubicBezTo>
                  <a:pt x="60" y="10"/>
                  <a:pt x="61" y="8"/>
                  <a:pt x="62" y="6"/>
                </a:cubicBezTo>
                <a:cubicBezTo>
                  <a:pt x="62" y="6"/>
                  <a:pt x="61" y="5"/>
                  <a:pt x="61" y="6"/>
                </a:cubicBezTo>
                <a:close/>
                <a:moveTo>
                  <a:pt x="54" y="5"/>
                </a:moveTo>
                <a:cubicBezTo>
                  <a:pt x="52" y="6"/>
                  <a:pt x="51" y="8"/>
                  <a:pt x="49" y="9"/>
                </a:cubicBezTo>
                <a:cubicBezTo>
                  <a:pt x="48" y="10"/>
                  <a:pt x="48" y="10"/>
                  <a:pt x="47" y="11"/>
                </a:cubicBezTo>
                <a:cubicBezTo>
                  <a:pt x="49" y="9"/>
                  <a:pt x="50" y="7"/>
                  <a:pt x="51" y="5"/>
                </a:cubicBezTo>
                <a:cubicBezTo>
                  <a:pt x="51" y="4"/>
                  <a:pt x="51" y="4"/>
                  <a:pt x="51" y="4"/>
                </a:cubicBezTo>
                <a:cubicBezTo>
                  <a:pt x="53" y="4"/>
                  <a:pt x="56" y="5"/>
                  <a:pt x="58" y="5"/>
                </a:cubicBezTo>
                <a:cubicBezTo>
                  <a:pt x="55" y="7"/>
                  <a:pt x="52" y="10"/>
                  <a:pt x="49" y="13"/>
                </a:cubicBezTo>
                <a:cubicBezTo>
                  <a:pt x="50" y="12"/>
                  <a:pt x="50" y="12"/>
                  <a:pt x="50" y="12"/>
                </a:cubicBezTo>
                <a:cubicBezTo>
                  <a:pt x="52" y="10"/>
                  <a:pt x="53" y="7"/>
                  <a:pt x="55" y="5"/>
                </a:cubicBezTo>
                <a:cubicBezTo>
                  <a:pt x="55" y="5"/>
                  <a:pt x="55" y="4"/>
                  <a:pt x="54" y="5"/>
                </a:cubicBezTo>
                <a:close/>
                <a:moveTo>
                  <a:pt x="50" y="9"/>
                </a:moveTo>
                <a:cubicBezTo>
                  <a:pt x="51" y="8"/>
                  <a:pt x="52" y="7"/>
                  <a:pt x="54" y="6"/>
                </a:cubicBezTo>
                <a:cubicBezTo>
                  <a:pt x="53" y="7"/>
                  <a:pt x="52" y="8"/>
                  <a:pt x="52" y="9"/>
                </a:cubicBezTo>
                <a:cubicBezTo>
                  <a:pt x="50" y="11"/>
                  <a:pt x="49" y="13"/>
                  <a:pt x="47" y="15"/>
                </a:cubicBezTo>
                <a:cubicBezTo>
                  <a:pt x="47" y="16"/>
                  <a:pt x="47" y="16"/>
                  <a:pt x="48" y="16"/>
                </a:cubicBezTo>
                <a:cubicBezTo>
                  <a:pt x="51" y="13"/>
                  <a:pt x="53" y="10"/>
                  <a:pt x="57" y="7"/>
                </a:cubicBezTo>
                <a:cubicBezTo>
                  <a:pt x="58" y="6"/>
                  <a:pt x="58" y="6"/>
                  <a:pt x="57" y="7"/>
                </a:cubicBezTo>
                <a:cubicBezTo>
                  <a:pt x="56" y="9"/>
                  <a:pt x="55" y="10"/>
                  <a:pt x="54" y="11"/>
                </a:cubicBezTo>
                <a:cubicBezTo>
                  <a:pt x="53" y="13"/>
                  <a:pt x="51" y="14"/>
                  <a:pt x="50" y="16"/>
                </a:cubicBezTo>
                <a:cubicBezTo>
                  <a:pt x="50" y="16"/>
                  <a:pt x="50" y="16"/>
                  <a:pt x="50" y="16"/>
                </a:cubicBezTo>
                <a:cubicBezTo>
                  <a:pt x="48" y="16"/>
                  <a:pt x="45" y="16"/>
                  <a:pt x="43" y="16"/>
                </a:cubicBezTo>
                <a:cubicBezTo>
                  <a:pt x="45" y="14"/>
                  <a:pt x="48" y="11"/>
                  <a:pt x="50" y="9"/>
                </a:cubicBezTo>
                <a:close/>
                <a:moveTo>
                  <a:pt x="58" y="9"/>
                </a:moveTo>
                <a:cubicBezTo>
                  <a:pt x="59" y="8"/>
                  <a:pt x="60" y="8"/>
                  <a:pt x="60" y="7"/>
                </a:cubicBezTo>
                <a:cubicBezTo>
                  <a:pt x="60" y="8"/>
                  <a:pt x="60" y="9"/>
                  <a:pt x="59" y="10"/>
                </a:cubicBezTo>
                <a:cubicBezTo>
                  <a:pt x="58" y="12"/>
                  <a:pt x="56" y="14"/>
                  <a:pt x="54" y="16"/>
                </a:cubicBezTo>
                <a:cubicBezTo>
                  <a:pt x="54" y="16"/>
                  <a:pt x="54" y="16"/>
                  <a:pt x="54" y="16"/>
                </a:cubicBezTo>
                <a:cubicBezTo>
                  <a:pt x="53" y="16"/>
                  <a:pt x="52" y="16"/>
                  <a:pt x="50" y="16"/>
                </a:cubicBezTo>
                <a:cubicBezTo>
                  <a:pt x="53" y="14"/>
                  <a:pt x="56" y="12"/>
                  <a:pt x="58" y="9"/>
                </a:cubicBezTo>
                <a:close/>
                <a:moveTo>
                  <a:pt x="62" y="9"/>
                </a:moveTo>
                <a:cubicBezTo>
                  <a:pt x="63" y="8"/>
                  <a:pt x="65" y="5"/>
                  <a:pt x="64" y="8"/>
                </a:cubicBezTo>
                <a:cubicBezTo>
                  <a:pt x="62" y="11"/>
                  <a:pt x="61" y="14"/>
                  <a:pt x="59" y="16"/>
                </a:cubicBezTo>
                <a:cubicBezTo>
                  <a:pt x="58" y="16"/>
                  <a:pt x="59" y="17"/>
                  <a:pt x="59" y="16"/>
                </a:cubicBezTo>
                <a:cubicBezTo>
                  <a:pt x="60" y="16"/>
                  <a:pt x="60" y="16"/>
                  <a:pt x="61" y="15"/>
                </a:cubicBezTo>
                <a:cubicBezTo>
                  <a:pt x="63" y="13"/>
                  <a:pt x="66" y="12"/>
                  <a:pt x="62" y="16"/>
                </a:cubicBezTo>
                <a:cubicBezTo>
                  <a:pt x="62" y="16"/>
                  <a:pt x="62" y="17"/>
                  <a:pt x="62" y="16"/>
                </a:cubicBezTo>
                <a:cubicBezTo>
                  <a:pt x="63" y="16"/>
                  <a:pt x="64" y="16"/>
                  <a:pt x="65" y="16"/>
                </a:cubicBezTo>
                <a:cubicBezTo>
                  <a:pt x="66" y="16"/>
                  <a:pt x="66" y="15"/>
                  <a:pt x="65" y="15"/>
                </a:cubicBezTo>
                <a:cubicBezTo>
                  <a:pt x="65" y="15"/>
                  <a:pt x="63" y="16"/>
                  <a:pt x="64" y="15"/>
                </a:cubicBezTo>
                <a:cubicBezTo>
                  <a:pt x="65" y="14"/>
                  <a:pt x="65" y="12"/>
                  <a:pt x="66" y="11"/>
                </a:cubicBezTo>
                <a:cubicBezTo>
                  <a:pt x="66" y="11"/>
                  <a:pt x="66" y="10"/>
                  <a:pt x="66" y="10"/>
                </a:cubicBezTo>
                <a:cubicBezTo>
                  <a:pt x="64" y="11"/>
                  <a:pt x="64" y="11"/>
                  <a:pt x="63" y="12"/>
                </a:cubicBezTo>
                <a:cubicBezTo>
                  <a:pt x="62" y="13"/>
                  <a:pt x="59" y="17"/>
                  <a:pt x="61" y="14"/>
                </a:cubicBezTo>
                <a:cubicBezTo>
                  <a:pt x="63" y="12"/>
                  <a:pt x="64" y="9"/>
                  <a:pt x="66" y="6"/>
                </a:cubicBezTo>
                <a:cubicBezTo>
                  <a:pt x="66" y="6"/>
                  <a:pt x="66" y="6"/>
                  <a:pt x="66" y="6"/>
                </a:cubicBezTo>
                <a:cubicBezTo>
                  <a:pt x="66" y="6"/>
                  <a:pt x="66" y="6"/>
                  <a:pt x="66" y="6"/>
                </a:cubicBezTo>
                <a:cubicBezTo>
                  <a:pt x="66" y="9"/>
                  <a:pt x="66" y="13"/>
                  <a:pt x="66" y="17"/>
                </a:cubicBezTo>
                <a:cubicBezTo>
                  <a:pt x="62" y="17"/>
                  <a:pt x="59" y="17"/>
                  <a:pt x="55" y="17"/>
                </a:cubicBezTo>
                <a:cubicBezTo>
                  <a:pt x="58" y="14"/>
                  <a:pt x="60" y="12"/>
                  <a:pt x="62" y="9"/>
                </a:cubicBezTo>
                <a:close/>
                <a:moveTo>
                  <a:pt x="36" y="4"/>
                </a:moveTo>
                <a:cubicBezTo>
                  <a:pt x="41" y="4"/>
                  <a:pt x="45" y="4"/>
                  <a:pt x="50" y="4"/>
                </a:cubicBezTo>
                <a:cubicBezTo>
                  <a:pt x="48" y="5"/>
                  <a:pt x="46" y="7"/>
                  <a:pt x="44" y="9"/>
                </a:cubicBezTo>
                <a:cubicBezTo>
                  <a:pt x="45" y="7"/>
                  <a:pt x="46" y="6"/>
                  <a:pt x="47" y="5"/>
                </a:cubicBezTo>
                <a:cubicBezTo>
                  <a:pt x="47" y="5"/>
                  <a:pt x="46" y="4"/>
                  <a:pt x="46" y="5"/>
                </a:cubicBezTo>
                <a:cubicBezTo>
                  <a:pt x="42" y="7"/>
                  <a:pt x="39" y="10"/>
                  <a:pt x="36" y="12"/>
                </a:cubicBezTo>
                <a:cubicBezTo>
                  <a:pt x="37" y="12"/>
                  <a:pt x="37" y="12"/>
                  <a:pt x="37" y="12"/>
                </a:cubicBezTo>
                <a:cubicBezTo>
                  <a:pt x="39" y="9"/>
                  <a:pt x="41" y="7"/>
                  <a:pt x="43" y="5"/>
                </a:cubicBezTo>
                <a:cubicBezTo>
                  <a:pt x="43" y="4"/>
                  <a:pt x="43" y="4"/>
                  <a:pt x="42" y="4"/>
                </a:cubicBezTo>
                <a:cubicBezTo>
                  <a:pt x="38" y="6"/>
                  <a:pt x="36" y="9"/>
                  <a:pt x="33" y="12"/>
                </a:cubicBezTo>
                <a:cubicBezTo>
                  <a:pt x="32" y="13"/>
                  <a:pt x="29" y="17"/>
                  <a:pt x="31" y="13"/>
                </a:cubicBezTo>
                <a:cubicBezTo>
                  <a:pt x="33" y="11"/>
                  <a:pt x="35" y="8"/>
                  <a:pt x="37" y="5"/>
                </a:cubicBezTo>
                <a:cubicBezTo>
                  <a:pt x="38" y="5"/>
                  <a:pt x="37" y="4"/>
                  <a:pt x="37" y="5"/>
                </a:cubicBezTo>
                <a:cubicBezTo>
                  <a:pt x="34" y="6"/>
                  <a:pt x="31" y="9"/>
                  <a:pt x="29" y="11"/>
                </a:cubicBezTo>
                <a:cubicBezTo>
                  <a:pt x="28" y="12"/>
                  <a:pt x="22" y="17"/>
                  <a:pt x="25" y="13"/>
                </a:cubicBezTo>
                <a:cubicBezTo>
                  <a:pt x="28" y="10"/>
                  <a:pt x="30" y="8"/>
                  <a:pt x="33" y="5"/>
                </a:cubicBezTo>
                <a:cubicBezTo>
                  <a:pt x="33" y="4"/>
                  <a:pt x="32" y="4"/>
                  <a:pt x="32" y="4"/>
                </a:cubicBezTo>
                <a:cubicBezTo>
                  <a:pt x="29" y="6"/>
                  <a:pt x="26" y="9"/>
                  <a:pt x="24" y="11"/>
                </a:cubicBezTo>
                <a:cubicBezTo>
                  <a:pt x="23" y="12"/>
                  <a:pt x="22" y="13"/>
                  <a:pt x="22" y="13"/>
                </a:cubicBezTo>
                <a:cubicBezTo>
                  <a:pt x="19" y="16"/>
                  <a:pt x="23" y="11"/>
                  <a:pt x="24" y="10"/>
                </a:cubicBezTo>
                <a:cubicBezTo>
                  <a:pt x="25" y="8"/>
                  <a:pt x="27" y="7"/>
                  <a:pt x="29" y="5"/>
                </a:cubicBezTo>
                <a:cubicBezTo>
                  <a:pt x="29" y="4"/>
                  <a:pt x="29" y="4"/>
                  <a:pt x="29" y="4"/>
                </a:cubicBezTo>
                <a:cubicBezTo>
                  <a:pt x="25" y="6"/>
                  <a:pt x="23" y="9"/>
                  <a:pt x="20" y="12"/>
                </a:cubicBezTo>
                <a:cubicBezTo>
                  <a:pt x="19" y="13"/>
                  <a:pt x="18" y="13"/>
                  <a:pt x="17" y="14"/>
                </a:cubicBezTo>
                <a:cubicBezTo>
                  <a:pt x="17" y="14"/>
                  <a:pt x="18" y="12"/>
                  <a:pt x="19" y="11"/>
                </a:cubicBezTo>
                <a:cubicBezTo>
                  <a:pt x="21" y="9"/>
                  <a:pt x="23" y="6"/>
                  <a:pt x="25" y="4"/>
                </a:cubicBezTo>
                <a:cubicBezTo>
                  <a:pt x="25" y="4"/>
                  <a:pt x="25" y="4"/>
                  <a:pt x="25" y="4"/>
                </a:cubicBezTo>
                <a:cubicBezTo>
                  <a:pt x="29" y="4"/>
                  <a:pt x="32" y="4"/>
                  <a:pt x="36" y="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72" name="Freeform 168"/>
          <p:cNvSpPr>
            <a:spLocks noEditPoints="1"/>
          </p:cNvSpPr>
          <p:nvPr/>
        </p:nvSpPr>
        <p:spPr bwMode="auto">
          <a:xfrm>
            <a:off x="2005013" y="4122738"/>
            <a:ext cx="68262" cy="66675"/>
          </a:xfrm>
          <a:custGeom>
            <a:gdLst>
              <a:gd fmla="*/ 10 w 18" name="T0"/>
              <a:gd fmla="*/ 17 h 18" name="T1"/>
              <a:gd fmla="*/ 17 w 18" name="T2"/>
              <a:gd fmla="*/ 8 h 18" name="T3"/>
              <a:gd fmla="*/ 8 w 18" name="T4"/>
              <a:gd fmla="*/ 1 h 18" name="T5"/>
              <a:gd fmla="*/ 8 w 18" name="T6"/>
              <a:gd fmla="*/ 1 h 18" name="T7"/>
              <a:gd fmla="*/ 0 w 18" name="T8"/>
              <a:gd fmla="*/ 9 h 18" name="T9"/>
              <a:gd fmla="*/ 10 w 18" name="T10"/>
              <a:gd fmla="*/ 17 h 18" name="T11"/>
              <a:gd fmla="*/ 10 w 18" name="T12"/>
              <a:gd fmla="*/ 14 h 18" name="T13"/>
              <a:gd fmla="*/ 3 w 18" name="T14"/>
              <a:gd fmla="*/ 9 h 18" name="T15"/>
              <a:gd fmla="*/ 4 w 18" name="T16"/>
              <a:gd fmla="*/ 9 h 18" name="T17"/>
              <a:gd fmla="*/ 10 w 18" name="T18"/>
              <a:gd fmla="*/ 6 h 18" name="T19"/>
              <a:gd fmla="*/ 5 w 18" name="T20"/>
              <a:gd fmla="*/ 11 h 18" name="T21"/>
              <a:gd fmla="*/ 5 w 18" name="T22"/>
              <a:gd fmla="*/ 12 h 18" name="T23"/>
              <a:gd fmla="*/ 11 w 18" name="T24"/>
              <a:gd fmla="*/ 8 h 18" name="T25"/>
              <a:gd fmla="*/ 7 w 18" name="T26"/>
              <a:gd fmla="*/ 13 h 18" name="T27"/>
              <a:gd fmla="*/ 8 w 18" name="T28"/>
              <a:gd fmla="*/ 13 h 18" name="T29"/>
              <a:gd fmla="*/ 13 w 18" name="T30"/>
              <a:gd fmla="*/ 11 h 18" name="T31"/>
              <a:gd fmla="*/ 11 w 18" name="T32"/>
              <a:gd fmla="*/ 13 h 18" name="T33"/>
              <a:gd fmla="*/ 11 w 18" name="T34"/>
              <a:gd fmla="*/ 14 h 18" name="T35"/>
              <a:gd fmla="*/ 10 w 18" name="T36"/>
              <a:gd fmla="*/ 14 h 18" name="T37"/>
              <a:gd fmla="*/ 12 w 18" name="T38"/>
              <a:gd fmla="*/ 13 h 18" name="T39"/>
              <a:gd fmla="*/ 14 w 18" name="T40"/>
              <a:gd fmla="*/ 10 h 18" name="T41"/>
              <a:gd fmla="*/ 14 w 18" name="T42"/>
              <a:gd fmla="*/ 10 h 18" name="T43"/>
              <a:gd fmla="*/ 8 w 18" name="T44"/>
              <a:gd fmla="*/ 12 h 18" name="T45"/>
              <a:gd fmla="*/ 12 w 18" name="T46"/>
              <a:gd fmla="*/ 7 h 18" name="T47"/>
              <a:gd fmla="*/ 12 w 18" name="T48"/>
              <a:gd fmla="*/ 7 h 18" name="T49"/>
              <a:gd fmla="*/ 7 w 18" name="T50"/>
              <a:gd fmla="*/ 9 h 18" name="T51"/>
              <a:gd fmla="*/ 11 w 18" name="T52"/>
              <a:gd fmla="*/ 5 h 18" name="T53"/>
              <a:gd fmla="*/ 11 w 18" name="T54"/>
              <a:gd fmla="*/ 5 h 18" name="T55"/>
              <a:gd fmla="*/ 6 w 18" name="T56"/>
              <a:gd fmla="*/ 7 h 18" name="T57"/>
              <a:gd fmla="*/ 10 w 18" name="T58"/>
              <a:gd fmla="*/ 4 h 18" name="T59"/>
              <a:gd fmla="*/ 12 w 18" name="T60"/>
              <a:gd fmla="*/ 13 h 18" name="T61"/>
              <a:gd fmla="*/ 7 w 18" name="T62"/>
              <a:gd fmla="*/ 4 h 18" name="T63"/>
              <a:gd fmla="*/ 5 w 18" name="T64"/>
              <a:gd fmla="*/ 5 h 18" name="T65"/>
              <a:gd fmla="*/ 7 w 18" name="T66"/>
              <a:gd fmla="*/ 4 h 18" name="T67"/>
              <a:gd fmla="*/ 4 w 18" name="T68"/>
              <a:gd fmla="*/ 6 h 18" name="T69"/>
              <a:gd fmla="*/ 5 w 18" name="T70"/>
              <a:gd fmla="*/ 6 h 18" name="T71"/>
              <a:gd fmla="*/ 9 w 18" name="T72"/>
              <a:gd fmla="*/ 4 h 18" name="T73"/>
              <a:gd fmla="*/ 3 w 18" name="T74"/>
              <a:gd fmla="*/ 9 h 18" name="T75"/>
              <a:gd fmla="*/ 3 w 18" name="T76"/>
              <a:gd fmla="*/ 9 h 18" name="T77"/>
              <a:gd fmla="*/ 4 w 18" name="T78"/>
              <a:gd fmla="*/ 6 h 18"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8" w="18">
                <a:moveTo>
                  <a:pt x="10" y="17"/>
                </a:moveTo>
                <a:cubicBezTo>
                  <a:pt x="15" y="16"/>
                  <a:pt x="18" y="12"/>
                  <a:pt x="17" y="8"/>
                </a:cubicBezTo>
                <a:cubicBezTo>
                  <a:pt x="16" y="3"/>
                  <a:pt x="12" y="0"/>
                  <a:pt x="8" y="1"/>
                </a:cubicBezTo>
                <a:cubicBezTo>
                  <a:pt x="8" y="1"/>
                  <a:pt x="8" y="1"/>
                  <a:pt x="8" y="1"/>
                </a:cubicBezTo>
                <a:cubicBezTo>
                  <a:pt x="3" y="1"/>
                  <a:pt x="0" y="5"/>
                  <a:pt x="0" y="9"/>
                </a:cubicBezTo>
                <a:cubicBezTo>
                  <a:pt x="1" y="14"/>
                  <a:pt x="6" y="18"/>
                  <a:pt x="10" y="17"/>
                </a:cubicBezTo>
                <a:close/>
                <a:moveTo>
                  <a:pt x="10" y="14"/>
                </a:moveTo>
                <a:cubicBezTo>
                  <a:pt x="7" y="15"/>
                  <a:pt x="4" y="13"/>
                  <a:pt x="3" y="9"/>
                </a:cubicBezTo>
                <a:cubicBezTo>
                  <a:pt x="3" y="9"/>
                  <a:pt x="4" y="9"/>
                  <a:pt x="4" y="9"/>
                </a:cubicBezTo>
                <a:cubicBezTo>
                  <a:pt x="6" y="8"/>
                  <a:pt x="8" y="7"/>
                  <a:pt x="10" y="6"/>
                </a:cubicBezTo>
                <a:cubicBezTo>
                  <a:pt x="8" y="8"/>
                  <a:pt x="6" y="9"/>
                  <a:pt x="5" y="11"/>
                </a:cubicBezTo>
                <a:cubicBezTo>
                  <a:pt x="4" y="12"/>
                  <a:pt x="5" y="12"/>
                  <a:pt x="5" y="12"/>
                </a:cubicBezTo>
                <a:cubicBezTo>
                  <a:pt x="7" y="11"/>
                  <a:pt x="9" y="9"/>
                  <a:pt x="11" y="8"/>
                </a:cubicBezTo>
                <a:cubicBezTo>
                  <a:pt x="10" y="10"/>
                  <a:pt x="8" y="11"/>
                  <a:pt x="7" y="13"/>
                </a:cubicBezTo>
                <a:cubicBezTo>
                  <a:pt x="7" y="13"/>
                  <a:pt x="7" y="13"/>
                  <a:pt x="8" y="13"/>
                </a:cubicBezTo>
                <a:cubicBezTo>
                  <a:pt x="9" y="12"/>
                  <a:pt x="11" y="11"/>
                  <a:pt x="13" y="11"/>
                </a:cubicBezTo>
                <a:cubicBezTo>
                  <a:pt x="12" y="12"/>
                  <a:pt x="12" y="12"/>
                  <a:pt x="11" y="13"/>
                </a:cubicBezTo>
                <a:cubicBezTo>
                  <a:pt x="11" y="13"/>
                  <a:pt x="11" y="14"/>
                  <a:pt x="11" y="14"/>
                </a:cubicBezTo>
                <a:cubicBezTo>
                  <a:pt x="11" y="14"/>
                  <a:pt x="11" y="14"/>
                  <a:pt x="10" y="14"/>
                </a:cubicBezTo>
                <a:close/>
                <a:moveTo>
                  <a:pt x="12" y="13"/>
                </a:moveTo>
                <a:cubicBezTo>
                  <a:pt x="13" y="12"/>
                  <a:pt x="13" y="11"/>
                  <a:pt x="14" y="10"/>
                </a:cubicBezTo>
                <a:cubicBezTo>
                  <a:pt x="14" y="10"/>
                  <a:pt x="14" y="10"/>
                  <a:pt x="14" y="10"/>
                </a:cubicBezTo>
                <a:cubicBezTo>
                  <a:pt x="12" y="10"/>
                  <a:pt x="10" y="11"/>
                  <a:pt x="8" y="12"/>
                </a:cubicBezTo>
                <a:cubicBezTo>
                  <a:pt x="10" y="10"/>
                  <a:pt x="11" y="9"/>
                  <a:pt x="12" y="7"/>
                </a:cubicBezTo>
                <a:cubicBezTo>
                  <a:pt x="13" y="7"/>
                  <a:pt x="12" y="7"/>
                  <a:pt x="12" y="7"/>
                </a:cubicBezTo>
                <a:cubicBezTo>
                  <a:pt x="10" y="7"/>
                  <a:pt x="9" y="8"/>
                  <a:pt x="7" y="9"/>
                </a:cubicBezTo>
                <a:cubicBezTo>
                  <a:pt x="9" y="8"/>
                  <a:pt x="10" y="7"/>
                  <a:pt x="11" y="5"/>
                </a:cubicBezTo>
                <a:cubicBezTo>
                  <a:pt x="12" y="5"/>
                  <a:pt x="11" y="5"/>
                  <a:pt x="11" y="5"/>
                </a:cubicBezTo>
                <a:cubicBezTo>
                  <a:pt x="9" y="5"/>
                  <a:pt x="8" y="6"/>
                  <a:pt x="6" y="7"/>
                </a:cubicBezTo>
                <a:cubicBezTo>
                  <a:pt x="7" y="6"/>
                  <a:pt x="9" y="5"/>
                  <a:pt x="10" y="4"/>
                </a:cubicBezTo>
                <a:cubicBezTo>
                  <a:pt x="15" y="4"/>
                  <a:pt x="16" y="11"/>
                  <a:pt x="12" y="13"/>
                </a:cubicBezTo>
                <a:close/>
                <a:moveTo>
                  <a:pt x="7" y="4"/>
                </a:moveTo>
                <a:cubicBezTo>
                  <a:pt x="6" y="4"/>
                  <a:pt x="5" y="5"/>
                  <a:pt x="5" y="5"/>
                </a:cubicBezTo>
                <a:cubicBezTo>
                  <a:pt x="5" y="5"/>
                  <a:pt x="6" y="4"/>
                  <a:pt x="7" y="4"/>
                </a:cubicBezTo>
                <a:close/>
                <a:moveTo>
                  <a:pt x="4" y="6"/>
                </a:moveTo>
                <a:cubicBezTo>
                  <a:pt x="4" y="6"/>
                  <a:pt x="4" y="6"/>
                  <a:pt x="5" y="6"/>
                </a:cubicBezTo>
                <a:cubicBezTo>
                  <a:pt x="6" y="5"/>
                  <a:pt x="7" y="5"/>
                  <a:pt x="9" y="4"/>
                </a:cubicBezTo>
                <a:cubicBezTo>
                  <a:pt x="7" y="6"/>
                  <a:pt x="5" y="7"/>
                  <a:pt x="3" y="9"/>
                </a:cubicBezTo>
                <a:cubicBezTo>
                  <a:pt x="3" y="9"/>
                  <a:pt x="3" y="9"/>
                  <a:pt x="3" y="9"/>
                </a:cubicBezTo>
                <a:cubicBezTo>
                  <a:pt x="3" y="8"/>
                  <a:pt x="3" y="7"/>
                  <a:pt x="4" y="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73" name="Freeform 169"/>
          <p:cNvSpPr>
            <a:spLocks noEditPoints="1"/>
          </p:cNvSpPr>
          <p:nvPr/>
        </p:nvSpPr>
        <p:spPr bwMode="auto">
          <a:xfrm>
            <a:off x="9028112" y="1006475"/>
            <a:ext cx="98425" cy="79375"/>
          </a:xfrm>
          <a:custGeom>
            <a:gdLst>
              <a:gd fmla="*/ 13 w 26" name="T0"/>
              <a:gd fmla="*/ 21 h 21" name="T1"/>
              <a:gd fmla="*/ 14 w 26" name="T2"/>
              <a:gd fmla="*/ 21 h 21" name="T3"/>
              <a:gd fmla="*/ 25 w 26" name="T4"/>
              <a:gd fmla="*/ 12 h 21" name="T5"/>
              <a:gd fmla="*/ 16 w 26" name="T6"/>
              <a:gd fmla="*/ 2 h 21" name="T7"/>
              <a:gd fmla="*/ 13 w 26" name="T8"/>
              <a:gd fmla="*/ 21 h 21" name="T9"/>
              <a:gd fmla="*/ 8 w 26" name="T10"/>
              <a:gd fmla="*/ 10 h 21" name="T11"/>
              <a:gd fmla="*/ 8 w 26" name="T12"/>
              <a:gd fmla="*/ 10 h 21" name="T13"/>
              <a:gd fmla="*/ 15 w 26" name="T14"/>
              <a:gd fmla="*/ 6 h 21" name="T15"/>
              <a:gd fmla="*/ 8 w 26" name="T16"/>
              <a:gd fmla="*/ 12 h 21" name="T17"/>
              <a:gd fmla="*/ 8 w 26" name="T18"/>
              <a:gd fmla="*/ 10 h 21" name="T19"/>
              <a:gd fmla="*/ 20 w 26" name="T20"/>
              <a:gd fmla="*/ 6 h 21" name="T21"/>
              <a:gd fmla="*/ 8 w 26" name="T22"/>
              <a:gd fmla="*/ 13 h 21" name="T23"/>
              <a:gd fmla="*/ 8 w 26" name="T24"/>
              <a:gd fmla="*/ 13 h 21" name="T25"/>
              <a:gd fmla="*/ 16 w 26" name="T26"/>
              <a:gd fmla="*/ 5 h 21" name="T27"/>
              <a:gd fmla="*/ 16 w 26" name="T28"/>
              <a:gd fmla="*/ 4 h 21" name="T29"/>
              <a:gd fmla="*/ 20 w 26" name="T30"/>
              <a:gd fmla="*/ 6 h 21" name="T31"/>
              <a:gd fmla="*/ 20 w 26" name="T32"/>
              <a:gd fmla="*/ 6 h 21" name="T33"/>
              <a:gd fmla="*/ 18 w 26" name="T34"/>
              <a:gd fmla="*/ 8 h 21" name="T35"/>
              <a:gd fmla="*/ 9 w 26" name="T36"/>
              <a:gd fmla="*/ 16 h 21" name="T37"/>
              <a:gd fmla="*/ 8 w 26" name="T38"/>
              <a:gd fmla="*/ 14 h 21" name="T39"/>
              <a:gd fmla="*/ 18 w 26" name="T40"/>
              <a:gd fmla="*/ 8 h 21" name="T41"/>
              <a:gd fmla="*/ 10 w 26" name="T42"/>
              <a:gd fmla="*/ 16 h 21" name="T43"/>
              <a:gd fmla="*/ 18 w 26" name="T44"/>
              <a:gd fmla="*/ 12 h 21" name="T45"/>
              <a:gd fmla="*/ 12 w 26" name="T46"/>
              <a:gd fmla="*/ 17 h 21" name="T47"/>
              <a:gd fmla="*/ 12 w 26" name="T48"/>
              <a:gd fmla="*/ 18 h 21" name="T49"/>
              <a:gd fmla="*/ 10 w 26" name="T50"/>
              <a:gd fmla="*/ 16 h 21" name="T51"/>
              <a:gd fmla="*/ 22 w 26" name="T52"/>
              <a:gd fmla="*/ 12 h 21" name="T53"/>
              <a:gd fmla="*/ 14 w 26" name="T54"/>
              <a:gd fmla="*/ 18 h 21" name="T55"/>
              <a:gd fmla="*/ 12 w 26" name="T56"/>
              <a:gd fmla="*/ 18 h 21" name="T57"/>
              <a:gd fmla="*/ 19 w 26" name="T58"/>
              <a:gd fmla="*/ 14 h 21" name="T59"/>
              <a:gd fmla="*/ 17 w 26" name="T60"/>
              <a:gd fmla="*/ 16 h 21" name="T61"/>
              <a:gd fmla="*/ 17 w 26" name="T62"/>
              <a:gd fmla="*/ 16 h 21" name="T63"/>
              <a:gd fmla="*/ 21 w 26" name="T64"/>
              <a:gd fmla="*/ 13 h 21" name="T65"/>
              <a:gd fmla="*/ 20 w 26" name="T66"/>
              <a:gd fmla="*/ 12 h 21" name="T67"/>
              <a:gd fmla="*/ 14 w 26" name="T68"/>
              <a:gd fmla="*/ 16 h 21" name="T69"/>
              <a:gd fmla="*/ 20 w 26" name="T70"/>
              <a:gd fmla="*/ 11 h 21" name="T71"/>
              <a:gd fmla="*/ 20 w 26" name="T72"/>
              <a:gd fmla="*/ 10 h 21" name="T73"/>
              <a:gd fmla="*/ 11 w 26" name="T74"/>
              <a:gd fmla="*/ 15 h 21" name="T75"/>
              <a:gd fmla="*/ 20 w 26" name="T76"/>
              <a:gd fmla="*/ 7 h 21" name="T77"/>
              <a:gd fmla="*/ 20 w 26" name="T78"/>
              <a:gd fmla="*/ 6 h 21" name="T79"/>
              <a:gd fmla="*/ 22 w 26" name="T80"/>
              <a:gd fmla="*/ 12 h 21" name="T81"/>
              <a:gd fmla="*/ 15 w 26" name="T82"/>
              <a:gd fmla="*/ 4 h 21" name="T83"/>
              <a:gd fmla="*/ 16 w 26" name="T84"/>
              <a:gd fmla="*/ 4 h 21" name="T85"/>
              <a:gd fmla="*/ 8 w 26" name="T86"/>
              <a:gd fmla="*/ 9 h 21" name="T87"/>
              <a:gd fmla="*/ 15 w 26" name="T88"/>
              <a:gd fmla="*/ 4 h 21"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21" w="26">
                <a:moveTo>
                  <a:pt x="13" y="21"/>
                </a:moveTo>
                <a:cubicBezTo>
                  <a:pt x="13" y="21"/>
                  <a:pt x="13" y="21"/>
                  <a:pt x="14" y="21"/>
                </a:cubicBezTo>
                <a:cubicBezTo>
                  <a:pt x="19" y="21"/>
                  <a:pt x="24" y="18"/>
                  <a:pt x="25" y="12"/>
                </a:cubicBezTo>
                <a:cubicBezTo>
                  <a:pt x="26" y="6"/>
                  <a:pt x="22" y="2"/>
                  <a:pt x="16" y="2"/>
                </a:cubicBezTo>
                <a:cubicBezTo>
                  <a:pt x="3" y="0"/>
                  <a:pt x="0" y="19"/>
                  <a:pt x="13" y="21"/>
                </a:cubicBezTo>
                <a:close/>
                <a:moveTo>
                  <a:pt x="8" y="10"/>
                </a:moveTo>
                <a:cubicBezTo>
                  <a:pt x="8" y="10"/>
                  <a:pt x="8" y="10"/>
                  <a:pt x="8" y="10"/>
                </a:cubicBezTo>
                <a:cubicBezTo>
                  <a:pt x="10" y="9"/>
                  <a:pt x="13" y="7"/>
                  <a:pt x="15" y="6"/>
                </a:cubicBezTo>
                <a:cubicBezTo>
                  <a:pt x="13" y="8"/>
                  <a:pt x="10" y="10"/>
                  <a:pt x="8" y="12"/>
                </a:cubicBezTo>
                <a:cubicBezTo>
                  <a:pt x="8" y="11"/>
                  <a:pt x="8" y="11"/>
                  <a:pt x="8" y="10"/>
                </a:cubicBezTo>
                <a:close/>
                <a:moveTo>
                  <a:pt x="20" y="6"/>
                </a:moveTo>
                <a:cubicBezTo>
                  <a:pt x="16" y="8"/>
                  <a:pt x="12" y="11"/>
                  <a:pt x="8" y="13"/>
                </a:cubicBezTo>
                <a:cubicBezTo>
                  <a:pt x="8" y="13"/>
                  <a:pt x="8" y="13"/>
                  <a:pt x="8" y="13"/>
                </a:cubicBezTo>
                <a:cubicBezTo>
                  <a:pt x="11" y="10"/>
                  <a:pt x="15" y="8"/>
                  <a:pt x="16" y="5"/>
                </a:cubicBezTo>
                <a:cubicBezTo>
                  <a:pt x="16" y="5"/>
                  <a:pt x="16" y="5"/>
                  <a:pt x="16" y="4"/>
                </a:cubicBezTo>
                <a:cubicBezTo>
                  <a:pt x="18" y="5"/>
                  <a:pt x="19" y="5"/>
                  <a:pt x="20" y="6"/>
                </a:cubicBezTo>
                <a:cubicBezTo>
                  <a:pt x="20" y="6"/>
                  <a:pt x="20" y="6"/>
                  <a:pt x="20" y="6"/>
                </a:cubicBezTo>
                <a:close/>
                <a:moveTo>
                  <a:pt x="18" y="8"/>
                </a:moveTo>
                <a:cubicBezTo>
                  <a:pt x="15" y="11"/>
                  <a:pt x="12" y="13"/>
                  <a:pt x="9" y="16"/>
                </a:cubicBezTo>
                <a:cubicBezTo>
                  <a:pt x="9" y="15"/>
                  <a:pt x="8" y="14"/>
                  <a:pt x="8" y="14"/>
                </a:cubicBezTo>
                <a:cubicBezTo>
                  <a:pt x="12" y="12"/>
                  <a:pt x="14" y="10"/>
                  <a:pt x="18" y="8"/>
                </a:cubicBezTo>
                <a:close/>
                <a:moveTo>
                  <a:pt x="10" y="16"/>
                </a:moveTo>
                <a:cubicBezTo>
                  <a:pt x="13" y="15"/>
                  <a:pt x="15" y="13"/>
                  <a:pt x="18" y="12"/>
                </a:cubicBezTo>
                <a:cubicBezTo>
                  <a:pt x="16" y="14"/>
                  <a:pt x="14" y="15"/>
                  <a:pt x="12" y="17"/>
                </a:cubicBezTo>
                <a:cubicBezTo>
                  <a:pt x="12" y="17"/>
                  <a:pt x="12" y="18"/>
                  <a:pt x="12" y="18"/>
                </a:cubicBezTo>
                <a:cubicBezTo>
                  <a:pt x="11" y="17"/>
                  <a:pt x="10" y="17"/>
                  <a:pt x="10" y="16"/>
                </a:cubicBezTo>
                <a:close/>
                <a:moveTo>
                  <a:pt x="22" y="12"/>
                </a:moveTo>
                <a:cubicBezTo>
                  <a:pt x="21" y="16"/>
                  <a:pt x="18" y="18"/>
                  <a:pt x="14" y="18"/>
                </a:cubicBezTo>
                <a:cubicBezTo>
                  <a:pt x="13" y="18"/>
                  <a:pt x="13" y="18"/>
                  <a:pt x="12" y="18"/>
                </a:cubicBezTo>
                <a:cubicBezTo>
                  <a:pt x="15" y="17"/>
                  <a:pt x="17" y="15"/>
                  <a:pt x="19" y="14"/>
                </a:cubicBezTo>
                <a:cubicBezTo>
                  <a:pt x="19" y="15"/>
                  <a:pt x="18" y="15"/>
                  <a:pt x="17" y="16"/>
                </a:cubicBezTo>
                <a:cubicBezTo>
                  <a:pt x="17" y="16"/>
                  <a:pt x="17" y="17"/>
                  <a:pt x="17" y="16"/>
                </a:cubicBezTo>
                <a:cubicBezTo>
                  <a:pt x="19" y="15"/>
                  <a:pt x="20" y="15"/>
                  <a:pt x="21" y="13"/>
                </a:cubicBezTo>
                <a:cubicBezTo>
                  <a:pt x="21" y="13"/>
                  <a:pt x="21" y="12"/>
                  <a:pt x="20" y="12"/>
                </a:cubicBezTo>
                <a:cubicBezTo>
                  <a:pt x="18" y="14"/>
                  <a:pt x="16" y="15"/>
                  <a:pt x="14" y="16"/>
                </a:cubicBezTo>
                <a:cubicBezTo>
                  <a:pt x="16" y="14"/>
                  <a:pt x="18" y="13"/>
                  <a:pt x="20" y="11"/>
                </a:cubicBezTo>
                <a:cubicBezTo>
                  <a:pt x="20" y="10"/>
                  <a:pt x="20" y="10"/>
                  <a:pt x="20" y="10"/>
                </a:cubicBezTo>
                <a:cubicBezTo>
                  <a:pt x="17" y="11"/>
                  <a:pt x="14" y="14"/>
                  <a:pt x="11" y="15"/>
                </a:cubicBezTo>
                <a:cubicBezTo>
                  <a:pt x="14" y="12"/>
                  <a:pt x="17" y="9"/>
                  <a:pt x="20" y="7"/>
                </a:cubicBezTo>
                <a:cubicBezTo>
                  <a:pt x="20" y="7"/>
                  <a:pt x="20" y="7"/>
                  <a:pt x="20" y="6"/>
                </a:cubicBezTo>
                <a:cubicBezTo>
                  <a:pt x="22" y="8"/>
                  <a:pt x="22" y="10"/>
                  <a:pt x="22" y="12"/>
                </a:cubicBezTo>
                <a:close/>
                <a:moveTo>
                  <a:pt x="15" y="4"/>
                </a:moveTo>
                <a:cubicBezTo>
                  <a:pt x="15" y="4"/>
                  <a:pt x="15" y="4"/>
                  <a:pt x="16" y="4"/>
                </a:cubicBezTo>
                <a:cubicBezTo>
                  <a:pt x="13" y="6"/>
                  <a:pt x="11" y="8"/>
                  <a:pt x="8" y="9"/>
                </a:cubicBezTo>
                <a:cubicBezTo>
                  <a:pt x="9" y="7"/>
                  <a:pt x="11" y="4"/>
                  <a:pt x="15" y="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74" name="Freeform 170"/>
          <p:cNvSpPr>
            <a:spLocks noEditPoints="1"/>
          </p:cNvSpPr>
          <p:nvPr/>
        </p:nvSpPr>
        <p:spPr bwMode="auto">
          <a:xfrm>
            <a:off x="8953500" y="1100138"/>
            <a:ext cx="261937" cy="76200"/>
          </a:xfrm>
          <a:custGeom>
            <a:gdLst>
              <a:gd fmla="*/ 70 w 70" name="T0"/>
              <a:gd fmla="*/ 4 h 20" name="T1"/>
              <a:gd fmla="*/ 1 w 70" name="T2"/>
              <a:gd fmla="*/ 1 h 20" name="T3"/>
              <a:gd fmla="*/ 3 w 70" name="T4"/>
              <a:gd fmla="*/ 17 h 20" name="T5"/>
              <a:gd fmla="*/ 47 w 70" name="T6"/>
              <a:gd fmla="*/ 7 h 20" name="T7"/>
              <a:gd fmla="*/ 38 w 70" name="T8"/>
              <a:gd fmla="*/ 16 h 20" name="T9"/>
              <a:gd fmla="*/ 43 w 70" name="T10"/>
              <a:gd fmla="*/ 10 h 20" name="T11"/>
              <a:gd fmla="*/ 29 w 70" name="T12"/>
              <a:gd fmla="*/ 8 h 20" name="T13"/>
              <a:gd fmla="*/ 21 w 70" name="T14"/>
              <a:gd fmla="*/ 15 h 20" name="T15"/>
              <a:gd fmla="*/ 8 w 70" name="T16"/>
              <a:gd fmla="*/ 15 h 20" name="T17"/>
              <a:gd fmla="*/ 4 w 70" name="T18"/>
              <a:gd fmla="*/ 10 h 20" name="T19"/>
              <a:gd fmla="*/ 13 w 70" name="T20"/>
              <a:gd fmla="*/ 4 h 20" name="T21"/>
              <a:gd fmla="*/ 23 w 70" name="T22"/>
              <a:gd fmla="*/ 4 h 20" name="T23"/>
              <a:gd fmla="*/ 11 w 70" name="T24"/>
              <a:gd fmla="*/ 13 h 20" name="T25"/>
              <a:gd fmla="*/ 19 w 70" name="T26"/>
              <a:gd fmla="*/ 4 h 20" name="T27"/>
              <a:gd fmla="*/ 4 w 70" name="T28"/>
              <a:gd fmla="*/ 9 h 20" name="T29"/>
              <a:gd fmla="*/ 11 w 70" name="T30"/>
              <a:gd fmla="*/ 6 h 20" name="T31"/>
              <a:gd fmla="*/ 14 w 70" name="T32"/>
              <a:gd fmla="*/ 4 h 20" name="T33"/>
              <a:gd fmla="*/ 4 w 70" name="T34"/>
              <a:gd fmla="*/ 7 h 20" name="T35"/>
              <a:gd fmla="*/ 17 w 70" name="T36"/>
              <a:gd fmla="*/ 9 h 20" name="T37"/>
              <a:gd fmla="*/ 14 w 70" name="T38"/>
              <a:gd fmla="*/ 15 h 20" name="T39"/>
              <a:gd fmla="*/ 24 w 70" name="T40"/>
              <a:gd fmla="*/ 5 h 20" name="T41"/>
              <a:gd fmla="*/ 16 w 70" name="T42"/>
              <a:gd fmla="*/ 15 h 20" name="T43"/>
              <a:gd fmla="*/ 18 w 70" name="T44"/>
              <a:gd fmla="*/ 15 h 20" name="T45"/>
              <a:gd fmla="*/ 20 w 70" name="T46"/>
              <a:gd fmla="*/ 15 h 20" name="T47"/>
              <a:gd fmla="*/ 36 w 70" name="T48"/>
              <a:gd fmla="*/ 6 h 20" name="T49"/>
              <a:gd fmla="*/ 33 w 70" name="T50"/>
              <a:gd fmla="*/ 15 h 20" name="T51"/>
              <a:gd fmla="*/ 39 w 70" name="T52"/>
              <a:gd fmla="*/ 8 h 20" name="T53"/>
              <a:gd fmla="*/ 60 w 70" name="T54"/>
              <a:gd fmla="*/ 5 h 20" name="T55"/>
              <a:gd fmla="*/ 59 w 70" name="T56"/>
              <a:gd fmla="*/ 13 h 20" name="T57"/>
              <a:gd fmla="*/ 55 w 70" name="T58"/>
              <a:gd fmla="*/ 4 h 20" name="T59"/>
              <a:gd fmla="*/ 51 w 70" name="T60"/>
              <a:gd fmla="*/ 4 h 20" name="T61"/>
              <a:gd fmla="*/ 56 w 70" name="T62"/>
              <a:gd fmla="*/ 5 h 20" name="T63"/>
              <a:gd fmla="*/ 52 w 70" name="T64"/>
              <a:gd fmla="*/ 8 h 20" name="T65"/>
              <a:gd fmla="*/ 58 w 70" name="T66"/>
              <a:gd fmla="*/ 7 h 20" name="T67"/>
              <a:gd fmla="*/ 44 w 70" name="T68"/>
              <a:gd fmla="*/ 16 h 20" name="T69"/>
              <a:gd fmla="*/ 60 w 70" name="T70"/>
              <a:gd fmla="*/ 10 h 20" name="T71"/>
              <a:gd fmla="*/ 59 w 70" name="T72"/>
              <a:gd fmla="*/ 9 h 20" name="T73"/>
              <a:gd fmla="*/ 60 w 70" name="T74"/>
              <a:gd fmla="*/ 16 h 20" name="T75"/>
              <a:gd fmla="*/ 66 w 70" name="T76"/>
              <a:gd fmla="*/ 16 h 20" name="T77"/>
              <a:gd fmla="*/ 66 w 70" name="T78"/>
              <a:gd fmla="*/ 10 h 20" name="T79"/>
              <a:gd fmla="*/ 66 w 70" name="T80"/>
              <a:gd fmla="*/ 5 h 20" name="T81"/>
              <a:gd fmla="*/ 63 w 70" name="T82"/>
              <a:gd fmla="*/ 9 h 20" name="T83"/>
              <a:gd fmla="*/ 48 w 70" name="T84"/>
              <a:gd fmla="*/ 5 h 20" name="T85"/>
              <a:gd fmla="*/ 44 w 70" name="T86"/>
              <a:gd fmla="*/ 4 h 20" name="T87"/>
              <a:gd fmla="*/ 38 w 70" name="T88"/>
              <a:gd fmla="*/ 5 h 20" name="T89"/>
              <a:gd fmla="*/ 33 w 70" name="T90"/>
              <a:gd fmla="*/ 4 h 20" name="T91"/>
              <a:gd fmla="*/ 25 w 70" name="T92"/>
              <a:gd fmla="*/ 10 h 20" name="T93"/>
              <a:gd fmla="*/ 18 w 70" name="T94"/>
              <a:gd fmla="*/ 14 h 20" name="T95"/>
              <a:gd fmla="*/ 37 w 70" name="T96"/>
              <a:gd fmla="*/ 4 h 20"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0" w="70">
                <a:moveTo>
                  <a:pt x="68" y="19"/>
                </a:moveTo>
                <a:cubicBezTo>
                  <a:pt x="69" y="20"/>
                  <a:pt x="70" y="19"/>
                  <a:pt x="70" y="18"/>
                </a:cubicBezTo>
                <a:cubicBezTo>
                  <a:pt x="70" y="13"/>
                  <a:pt x="70" y="9"/>
                  <a:pt x="70" y="4"/>
                </a:cubicBezTo>
                <a:cubicBezTo>
                  <a:pt x="70" y="4"/>
                  <a:pt x="70" y="4"/>
                  <a:pt x="70" y="4"/>
                </a:cubicBezTo>
                <a:cubicBezTo>
                  <a:pt x="70" y="4"/>
                  <a:pt x="70" y="3"/>
                  <a:pt x="69" y="3"/>
                </a:cubicBezTo>
                <a:cubicBezTo>
                  <a:pt x="59" y="1"/>
                  <a:pt x="50" y="2"/>
                  <a:pt x="41" y="1"/>
                </a:cubicBezTo>
                <a:cubicBezTo>
                  <a:pt x="28" y="0"/>
                  <a:pt x="15" y="1"/>
                  <a:pt x="2" y="1"/>
                </a:cubicBezTo>
                <a:cubicBezTo>
                  <a:pt x="2" y="1"/>
                  <a:pt x="1" y="1"/>
                  <a:pt x="1" y="1"/>
                </a:cubicBezTo>
                <a:cubicBezTo>
                  <a:pt x="1" y="2"/>
                  <a:pt x="0" y="2"/>
                  <a:pt x="0" y="2"/>
                </a:cubicBezTo>
                <a:cubicBezTo>
                  <a:pt x="1" y="7"/>
                  <a:pt x="1" y="11"/>
                  <a:pt x="1" y="16"/>
                </a:cubicBezTo>
                <a:cubicBezTo>
                  <a:pt x="1" y="16"/>
                  <a:pt x="1" y="17"/>
                  <a:pt x="1" y="17"/>
                </a:cubicBezTo>
                <a:cubicBezTo>
                  <a:pt x="2" y="17"/>
                  <a:pt x="2" y="17"/>
                  <a:pt x="3" y="17"/>
                </a:cubicBezTo>
                <a:cubicBezTo>
                  <a:pt x="24" y="17"/>
                  <a:pt x="46" y="19"/>
                  <a:pt x="67" y="19"/>
                </a:cubicBezTo>
                <a:cubicBezTo>
                  <a:pt x="67" y="19"/>
                  <a:pt x="68" y="19"/>
                  <a:pt x="68" y="19"/>
                </a:cubicBezTo>
                <a:close/>
                <a:moveTo>
                  <a:pt x="38" y="16"/>
                </a:moveTo>
                <a:cubicBezTo>
                  <a:pt x="41" y="13"/>
                  <a:pt x="44" y="10"/>
                  <a:pt x="47" y="7"/>
                </a:cubicBezTo>
                <a:cubicBezTo>
                  <a:pt x="48" y="7"/>
                  <a:pt x="49" y="6"/>
                  <a:pt x="50" y="5"/>
                </a:cubicBezTo>
                <a:cubicBezTo>
                  <a:pt x="50" y="5"/>
                  <a:pt x="49" y="8"/>
                  <a:pt x="49" y="9"/>
                </a:cubicBezTo>
                <a:cubicBezTo>
                  <a:pt x="47" y="11"/>
                  <a:pt x="45" y="14"/>
                  <a:pt x="42" y="16"/>
                </a:cubicBezTo>
                <a:cubicBezTo>
                  <a:pt x="41" y="16"/>
                  <a:pt x="39" y="16"/>
                  <a:pt x="38" y="16"/>
                </a:cubicBezTo>
                <a:close/>
                <a:moveTo>
                  <a:pt x="34" y="15"/>
                </a:moveTo>
                <a:cubicBezTo>
                  <a:pt x="37" y="13"/>
                  <a:pt x="40" y="11"/>
                  <a:pt x="43" y="8"/>
                </a:cubicBezTo>
                <a:cubicBezTo>
                  <a:pt x="44" y="7"/>
                  <a:pt x="45" y="6"/>
                  <a:pt x="46" y="6"/>
                </a:cubicBezTo>
                <a:cubicBezTo>
                  <a:pt x="45" y="6"/>
                  <a:pt x="44" y="8"/>
                  <a:pt x="43" y="10"/>
                </a:cubicBezTo>
                <a:cubicBezTo>
                  <a:pt x="41" y="12"/>
                  <a:pt x="39" y="14"/>
                  <a:pt x="37" y="16"/>
                </a:cubicBezTo>
                <a:cubicBezTo>
                  <a:pt x="36" y="16"/>
                  <a:pt x="35" y="15"/>
                  <a:pt x="34" y="15"/>
                </a:cubicBezTo>
                <a:close/>
                <a:moveTo>
                  <a:pt x="21" y="15"/>
                </a:moveTo>
                <a:cubicBezTo>
                  <a:pt x="24" y="13"/>
                  <a:pt x="27" y="10"/>
                  <a:pt x="29" y="8"/>
                </a:cubicBezTo>
                <a:cubicBezTo>
                  <a:pt x="30" y="7"/>
                  <a:pt x="31" y="6"/>
                  <a:pt x="32" y="5"/>
                </a:cubicBezTo>
                <a:cubicBezTo>
                  <a:pt x="31" y="6"/>
                  <a:pt x="30" y="7"/>
                  <a:pt x="30" y="8"/>
                </a:cubicBezTo>
                <a:cubicBezTo>
                  <a:pt x="28" y="10"/>
                  <a:pt x="25" y="13"/>
                  <a:pt x="23" y="15"/>
                </a:cubicBezTo>
                <a:cubicBezTo>
                  <a:pt x="23" y="15"/>
                  <a:pt x="22" y="15"/>
                  <a:pt x="21" y="15"/>
                </a:cubicBezTo>
                <a:close/>
                <a:moveTo>
                  <a:pt x="4" y="15"/>
                </a:moveTo>
                <a:cubicBezTo>
                  <a:pt x="8" y="12"/>
                  <a:pt x="12" y="9"/>
                  <a:pt x="16" y="6"/>
                </a:cubicBezTo>
                <a:cubicBezTo>
                  <a:pt x="20" y="3"/>
                  <a:pt x="14" y="9"/>
                  <a:pt x="13" y="9"/>
                </a:cubicBezTo>
                <a:cubicBezTo>
                  <a:pt x="11" y="11"/>
                  <a:pt x="9" y="13"/>
                  <a:pt x="8" y="15"/>
                </a:cubicBezTo>
                <a:cubicBezTo>
                  <a:pt x="7" y="15"/>
                  <a:pt x="5" y="15"/>
                  <a:pt x="4" y="15"/>
                </a:cubicBezTo>
                <a:close/>
                <a:moveTo>
                  <a:pt x="13" y="4"/>
                </a:moveTo>
                <a:cubicBezTo>
                  <a:pt x="10" y="5"/>
                  <a:pt x="7" y="7"/>
                  <a:pt x="5" y="10"/>
                </a:cubicBezTo>
                <a:cubicBezTo>
                  <a:pt x="4" y="10"/>
                  <a:pt x="4" y="10"/>
                  <a:pt x="4" y="10"/>
                </a:cubicBezTo>
                <a:cubicBezTo>
                  <a:pt x="4" y="10"/>
                  <a:pt x="4" y="10"/>
                  <a:pt x="4" y="10"/>
                </a:cubicBezTo>
                <a:cubicBezTo>
                  <a:pt x="4" y="10"/>
                  <a:pt x="5" y="9"/>
                  <a:pt x="5" y="8"/>
                </a:cubicBezTo>
                <a:cubicBezTo>
                  <a:pt x="6" y="7"/>
                  <a:pt x="7" y="5"/>
                  <a:pt x="9" y="4"/>
                </a:cubicBezTo>
                <a:cubicBezTo>
                  <a:pt x="10" y="4"/>
                  <a:pt x="11" y="4"/>
                  <a:pt x="13" y="4"/>
                </a:cubicBezTo>
                <a:close/>
                <a:moveTo>
                  <a:pt x="23" y="4"/>
                </a:moveTo>
                <a:cubicBezTo>
                  <a:pt x="24" y="4"/>
                  <a:pt x="25" y="4"/>
                  <a:pt x="25" y="4"/>
                </a:cubicBezTo>
                <a:cubicBezTo>
                  <a:pt x="24" y="4"/>
                  <a:pt x="22" y="5"/>
                  <a:pt x="21" y="6"/>
                </a:cubicBezTo>
                <a:cubicBezTo>
                  <a:pt x="22" y="6"/>
                  <a:pt x="22" y="5"/>
                  <a:pt x="23" y="4"/>
                </a:cubicBezTo>
                <a:cubicBezTo>
                  <a:pt x="23" y="4"/>
                  <a:pt x="23" y="4"/>
                  <a:pt x="23" y="4"/>
                </a:cubicBezTo>
                <a:close/>
                <a:moveTo>
                  <a:pt x="19" y="4"/>
                </a:moveTo>
                <a:cubicBezTo>
                  <a:pt x="20" y="4"/>
                  <a:pt x="21" y="4"/>
                  <a:pt x="22" y="4"/>
                </a:cubicBezTo>
                <a:cubicBezTo>
                  <a:pt x="18" y="6"/>
                  <a:pt x="15" y="10"/>
                  <a:pt x="11" y="13"/>
                </a:cubicBezTo>
                <a:cubicBezTo>
                  <a:pt x="11" y="13"/>
                  <a:pt x="8" y="15"/>
                  <a:pt x="10" y="13"/>
                </a:cubicBezTo>
                <a:cubicBezTo>
                  <a:pt x="11" y="12"/>
                  <a:pt x="12" y="11"/>
                  <a:pt x="14" y="10"/>
                </a:cubicBezTo>
                <a:cubicBezTo>
                  <a:pt x="15" y="8"/>
                  <a:pt x="17" y="6"/>
                  <a:pt x="19" y="4"/>
                </a:cubicBezTo>
                <a:cubicBezTo>
                  <a:pt x="19" y="4"/>
                  <a:pt x="19" y="4"/>
                  <a:pt x="19" y="4"/>
                </a:cubicBezTo>
                <a:close/>
                <a:moveTo>
                  <a:pt x="4" y="9"/>
                </a:moveTo>
                <a:cubicBezTo>
                  <a:pt x="5" y="7"/>
                  <a:pt x="9" y="2"/>
                  <a:pt x="6" y="5"/>
                </a:cubicBezTo>
                <a:cubicBezTo>
                  <a:pt x="5" y="7"/>
                  <a:pt x="5" y="8"/>
                  <a:pt x="4" y="9"/>
                </a:cubicBezTo>
                <a:cubicBezTo>
                  <a:pt x="4" y="9"/>
                  <a:pt x="4" y="9"/>
                  <a:pt x="4" y="9"/>
                </a:cubicBezTo>
                <a:close/>
                <a:moveTo>
                  <a:pt x="4" y="11"/>
                </a:moveTo>
                <a:cubicBezTo>
                  <a:pt x="5" y="10"/>
                  <a:pt x="6" y="9"/>
                  <a:pt x="7" y="8"/>
                </a:cubicBezTo>
                <a:cubicBezTo>
                  <a:pt x="8" y="7"/>
                  <a:pt x="10" y="6"/>
                  <a:pt x="11" y="6"/>
                </a:cubicBezTo>
                <a:cubicBezTo>
                  <a:pt x="12" y="4"/>
                  <a:pt x="13" y="4"/>
                  <a:pt x="11" y="6"/>
                </a:cubicBezTo>
                <a:cubicBezTo>
                  <a:pt x="9" y="9"/>
                  <a:pt x="6" y="11"/>
                  <a:pt x="4" y="14"/>
                </a:cubicBezTo>
                <a:cubicBezTo>
                  <a:pt x="4" y="13"/>
                  <a:pt x="4" y="12"/>
                  <a:pt x="4" y="11"/>
                </a:cubicBezTo>
                <a:close/>
                <a:moveTo>
                  <a:pt x="14" y="4"/>
                </a:moveTo>
                <a:cubicBezTo>
                  <a:pt x="14" y="4"/>
                  <a:pt x="14" y="4"/>
                  <a:pt x="14" y="4"/>
                </a:cubicBezTo>
                <a:cubicBezTo>
                  <a:pt x="15" y="4"/>
                  <a:pt x="16" y="4"/>
                  <a:pt x="18" y="4"/>
                </a:cubicBezTo>
                <a:cubicBezTo>
                  <a:pt x="13" y="7"/>
                  <a:pt x="9" y="11"/>
                  <a:pt x="5" y="13"/>
                </a:cubicBezTo>
                <a:cubicBezTo>
                  <a:pt x="8" y="11"/>
                  <a:pt x="11" y="7"/>
                  <a:pt x="14" y="4"/>
                </a:cubicBezTo>
                <a:close/>
                <a:moveTo>
                  <a:pt x="4" y="7"/>
                </a:moveTo>
                <a:cubicBezTo>
                  <a:pt x="4" y="6"/>
                  <a:pt x="3" y="5"/>
                  <a:pt x="3" y="4"/>
                </a:cubicBezTo>
                <a:cubicBezTo>
                  <a:pt x="5" y="4"/>
                  <a:pt x="6" y="4"/>
                  <a:pt x="7" y="4"/>
                </a:cubicBezTo>
                <a:cubicBezTo>
                  <a:pt x="6" y="5"/>
                  <a:pt x="4" y="6"/>
                  <a:pt x="4" y="7"/>
                </a:cubicBezTo>
                <a:close/>
                <a:moveTo>
                  <a:pt x="17" y="9"/>
                </a:moveTo>
                <a:cubicBezTo>
                  <a:pt x="17" y="8"/>
                  <a:pt x="18" y="8"/>
                  <a:pt x="19" y="7"/>
                </a:cubicBezTo>
                <a:cubicBezTo>
                  <a:pt x="19" y="7"/>
                  <a:pt x="22" y="3"/>
                  <a:pt x="21" y="5"/>
                </a:cubicBezTo>
                <a:cubicBezTo>
                  <a:pt x="19" y="8"/>
                  <a:pt x="17" y="11"/>
                  <a:pt x="14" y="14"/>
                </a:cubicBezTo>
                <a:cubicBezTo>
                  <a:pt x="14" y="14"/>
                  <a:pt x="14" y="15"/>
                  <a:pt x="14" y="15"/>
                </a:cubicBezTo>
                <a:cubicBezTo>
                  <a:pt x="13" y="15"/>
                  <a:pt x="11" y="15"/>
                  <a:pt x="10" y="15"/>
                </a:cubicBezTo>
                <a:cubicBezTo>
                  <a:pt x="12" y="13"/>
                  <a:pt x="14" y="11"/>
                  <a:pt x="17" y="9"/>
                </a:cubicBezTo>
                <a:close/>
                <a:moveTo>
                  <a:pt x="15" y="15"/>
                </a:moveTo>
                <a:cubicBezTo>
                  <a:pt x="18" y="11"/>
                  <a:pt x="20" y="8"/>
                  <a:pt x="24" y="5"/>
                </a:cubicBezTo>
                <a:cubicBezTo>
                  <a:pt x="25" y="4"/>
                  <a:pt x="25" y="4"/>
                  <a:pt x="23" y="6"/>
                </a:cubicBezTo>
                <a:cubicBezTo>
                  <a:pt x="22" y="7"/>
                  <a:pt x="21" y="8"/>
                  <a:pt x="20" y="9"/>
                </a:cubicBezTo>
                <a:cubicBezTo>
                  <a:pt x="19" y="11"/>
                  <a:pt x="18" y="13"/>
                  <a:pt x="16" y="15"/>
                </a:cubicBezTo>
                <a:cubicBezTo>
                  <a:pt x="16" y="15"/>
                  <a:pt x="16" y="15"/>
                  <a:pt x="16" y="15"/>
                </a:cubicBezTo>
                <a:cubicBezTo>
                  <a:pt x="16" y="15"/>
                  <a:pt x="15" y="15"/>
                  <a:pt x="14" y="15"/>
                </a:cubicBezTo>
                <a:cubicBezTo>
                  <a:pt x="15" y="15"/>
                  <a:pt x="15" y="15"/>
                  <a:pt x="15" y="15"/>
                </a:cubicBezTo>
                <a:close/>
                <a:moveTo>
                  <a:pt x="20" y="15"/>
                </a:moveTo>
                <a:cubicBezTo>
                  <a:pt x="19" y="15"/>
                  <a:pt x="18" y="15"/>
                  <a:pt x="18" y="15"/>
                </a:cubicBezTo>
                <a:cubicBezTo>
                  <a:pt x="21" y="13"/>
                  <a:pt x="24" y="10"/>
                  <a:pt x="26" y="7"/>
                </a:cubicBezTo>
                <a:cubicBezTo>
                  <a:pt x="31" y="2"/>
                  <a:pt x="26" y="7"/>
                  <a:pt x="25" y="8"/>
                </a:cubicBezTo>
                <a:cubicBezTo>
                  <a:pt x="23" y="10"/>
                  <a:pt x="22" y="12"/>
                  <a:pt x="20" y="15"/>
                </a:cubicBezTo>
                <a:cubicBezTo>
                  <a:pt x="20" y="15"/>
                  <a:pt x="20" y="15"/>
                  <a:pt x="20" y="15"/>
                </a:cubicBezTo>
                <a:close/>
                <a:moveTo>
                  <a:pt x="29" y="15"/>
                </a:moveTo>
                <a:cubicBezTo>
                  <a:pt x="28" y="15"/>
                  <a:pt x="27" y="15"/>
                  <a:pt x="25" y="15"/>
                </a:cubicBezTo>
                <a:cubicBezTo>
                  <a:pt x="28" y="14"/>
                  <a:pt x="30" y="11"/>
                  <a:pt x="33" y="9"/>
                </a:cubicBezTo>
                <a:cubicBezTo>
                  <a:pt x="34" y="8"/>
                  <a:pt x="35" y="7"/>
                  <a:pt x="36" y="6"/>
                </a:cubicBezTo>
                <a:cubicBezTo>
                  <a:pt x="38" y="4"/>
                  <a:pt x="36" y="7"/>
                  <a:pt x="36" y="7"/>
                </a:cubicBezTo>
                <a:cubicBezTo>
                  <a:pt x="34" y="10"/>
                  <a:pt x="32" y="12"/>
                  <a:pt x="30" y="15"/>
                </a:cubicBezTo>
                <a:cubicBezTo>
                  <a:pt x="30" y="15"/>
                  <a:pt x="30" y="15"/>
                  <a:pt x="29" y="15"/>
                </a:cubicBezTo>
                <a:close/>
                <a:moveTo>
                  <a:pt x="33" y="15"/>
                </a:moveTo>
                <a:cubicBezTo>
                  <a:pt x="33" y="15"/>
                  <a:pt x="33" y="15"/>
                  <a:pt x="33" y="15"/>
                </a:cubicBezTo>
                <a:cubicBezTo>
                  <a:pt x="32" y="15"/>
                  <a:pt x="31" y="15"/>
                  <a:pt x="30" y="15"/>
                </a:cubicBezTo>
                <a:cubicBezTo>
                  <a:pt x="34" y="12"/>
                  <a:pt x="37" y="9"/>
                  <a:pt x="41" y="6"/>
                </a:cubicBezTo>
                <a:cubicBezTo>
                  <a:pt x="44" y="4"/>
                  <a:pt x="40" y="8"/>
                  <a:pt x="39" y="8"/>
                </a:cubicBezTo>
                <a:cubicBezTo>
                  <a:pt x="38" y="11"/>
                  <a:pt x="36" y="13"/>
                  <a:pt x="33" y="15"/>
                </a:cubicBezTo>
                <a:close/>
                <a:moveTo>
                  <a:pt x="62" y="5"/>
                </a:moveTo>
                <a:cubicBezTo>
                  <a:pt x="59" y="8"/>
                  <a:pt x="55" y="12"/>
                  <a:pt x="52" y="15"/>
                </a:cubicBezTo>
                <a:cubicBezTo>
                  <a:pt x="55" y="12"/>
                  <a:pt x="58" y="9"/>
                  <a:pt x="60" y="5"/>
                </a:cubicBezTo>
                <a:cubicBezTo>
                  <a:pt x="60" y="5"/>
                  <a:pt x="60" y="5"/>
                  <a:pt x="60" y="5"/>
                </a:cubicBezTo>
                <a:cubicBezTo>
                  <a:pt x="62" y="5"/>
                  <a:pt x="64" y="5"/>
                  <a:pt x="66" y="5"/>
                </a:cubicBezTo>
                <a:cubicBezTo>
                  <a:pt x="66" y="5"/>
                  <a:pt x="66" y="5"/>
                  <a:pt x="66" y="5"/>
                </a:cubicBezTo>
                <a:cubicBezTo>
                  <a:pt x="63" y="8"/>
                  <a:pt x="61" y="10"/>
                  <a:pt x="59" y="13"/>
                </a:cubicBezTo>
                <a:cubicBezTo>
                  <a:pt x="59" y="12"/>
                  <a:pt x="59" y="12"/>
                  <a:pt x="60" y="12"/>
                </a:cubicBezTo>
                <a:cubicBezTo>
                  <a:pt x="61" y="10"/>
                  <a:pt x="62" y="8"/>
                  <a:pt x="63" y="6"/>
                </a:cubicBezTo>
                <a:cubicBezTo>
                  <a:pt x="63" y="5"/>
                  <a:pt x="62" y="5"/>
                  <a:pt x="62" y="5"/>
                </a:cubicBezTo>
                <a:close/>
                <a:moveTo>
                  <a:pt x="55" y="4"/>
                </a:moveTo>
                <a:cubicBezTo>
                  <a:pt x="53" y="6"/>
                  <a:pt x="51" y="7"/>
                  <a:pt x="50" y="9"/>
                </a:cubicBezTo>
                <a:cubicBezTo>
                  <a:pt x="49" y="10"/>
                  <a:pt x="49" y="10"/>
                  <a:pt x="48" y="11"/>
                </a:cubicBezTo>
                <a:cubicBezTo>
                  <a:pt x="50" y="9"/>
                  <a:pt x="51" y="7"/>
                  <a:pt x="51" y="4"/>
                </a:cubicBezTo>
                <a:cubicBezTo>
                  <a:pt x="52" y="4"/>
                  <a:pt x="51" y="4"/>
                  <a:pt x="51" y="4"/>
                </a:cubicBezTo>
                <a:cubicBezTo>
                  <a:pt x="54" y="4"/>
                  <a:pt x="57" y="4"/>
                  <a:pt x="59" y="5"/>
                </a:cubicBezTo>
                <a:cubicBezTo>
                  <a:pt x="56" y="7"/>
                  <a:pt x="53" y="10"/>
                  <a:pt x="50" y="13"/>
                </a:cubicBezTo>
                <a:cubicBezTo>
                  <a:pt x="51" y="12"/>
                  <a:pt x="51" y="12"/>
                  <a:pt x="51" y="12"/>
                </a:cubicBezTo>
                <a:cubicBezTo>
                  <a:pt x="53" y="9"/>
                  <a:pt x="54" y="7"/>
                  <a:pt x="56" y="5"/>
                </a:cubicBezTo>
                <a:cubicBezTo>
                  <a:pt x="56" y="5"/>
                  <a:pt x="56" y="4"/>
                  <a:pt x="55" y="4"/>
                </a:cubicBezTo>
                <a:close/>
                <a:moveTo>
                  <a:pt x="51" y="8"/>
                </a:moveTo>
                <a:cubicBezTo>
                  <a:pt x="52" y="8"/>
                  <a:pt x="53" y="7"/>
                  <a:pt x="54" y="6"/>
                </a:cubicBezTo>
                <a:cubicBezTo>
                  <a:pt x="54" y="6"/>
                  <a:pt x="53" y="8"/>
                  <a:pt x="52" y="8"/>
                </a:cubicBezTo>
                <a:cubicBezTo>
                  <a:pt x="51" y="11"/>
                  <a:pt x="49" y="13"/>
                  <a:pt x="48" y="15"/>
                </a:cubicBezTo>
                <a:cubicBezTo>
                  <a:pt x="48" y="15"/>
                  <a:pt x="48" y="16"/>
                  <a:pt x="48" y="16"/>
                </a:cubicBezTo>
                <a:cubicBezTo>
                  <a:pt x="51" y="13"/>
                  <a:pt x="54" y="10"/>
                  <a:pt x="58" y="7"/>
                </a:cubicBezTo>
                <a:cubicBezTo>
                  <a:pt x="59" y="5"/>
                  <a:pt x="59" y="5"/>
                  <a:pt x="58" y="7"/>
                </a:cubicBezTo>
                <a:cubicBezTo>
                  <a:pt x="57" y="8"/>
                  <a:pt x="56" y="10"/>
                  <a:pt x="55" y="11"/>
                </a:cubicBezTo>
                <a:cubicBezTo>
                  <a:pt x="54" y="12"/>
                  <a:pt x="52" y="14"/>
                  <a:pt x="51" y="16"/>
                </a:cubicBezTo>
                <a:cubicBezTo>
                  <a:pt x="51" y="16"/>
                  <a:pt x="51" y="16"/>
                  <a:pt x="51" y="16"/>
                </a:cubicBezTo>
                <a:cubicBezTo>
                  <a:pt x="48" y="16"/>
                  <a:pt x="46" y="16"/>
                  <a:pt x="44" y="16"/>
                </a:cubicBezTo>
                <a:cubicBezTo>
                  <a:pt x="46" y="14"/>
                  <a:pt x="49" y="11"/>
                  <a:pt x="51" y="8"/>
                </a:cubicBezTo>
                <a:close/>
                <a:moveTo>
                  <a:pt x="59" y="9"/>
                </a:moveTo>
                <a:cubicBezTo>
                  <a:pt x="60" y="8"/>
                  <a:pt x="61" y="7"/>
                  <a:pt x="61" y="7"/>
                </a:cubicBezTo>
                <a:cubicBezTo>
                  <a:pt x="61" y="8"/>
                  <a:pt x="61" y="9"/>
                  <a:pt x="60" y="10"/>
                </a:cubicBezTo>
                <a:cubicBezTo>
                  <a:pt x="59" y="12"/>
                  <a:pt x="57" y="14"/>
                  <a:pt x="55" y="16"/>
                </a:cubicBezTo>
                <a:cubicBezTo>
                  <a:pt x="55" y="16"/>
                  <a:pt x="55" y="16"/>
                  <a:pt x="55" y="16"/>
                </a:cubicBezTo>
                <a:cubicBezTo>
                  <a:pt x="54" y="16"/>
                  <a:pt x="52" y="16"/>
                  <a:pt x="51" y="16"/>
                </a:cubicBezTo>
                <a:cubicBezTo>
                  <a:pt x="54" y="14"/>
                  <a:pt x="57" y="11"/>
                  <a:pt x="59" y="9"/>
                </a:cubicBezTo>
                <a:close/>
                <a:moveTo>
                  <a:pt x="63" y="9"/>
                </a:moveTo>
                <a:cubicBezTo>
                  <a:pt x="64" y="8"/>
                  <a:pt x="66" y="5"/>
                  <a:pt x="65" y="8"/>
                </a:cubicBezTo>
                <a:cubicBezTo>
                  <a:pt x="63" y="11"/>
                  <a:pt x="62" y="13"/>
                  <a:pt x="60" y="16"/>
                </a:cubicBezTo>
                <a:cubicBezTo>
                  <a:pt x="59" y="16"/>
                  <a:pt x="60" y="16"/>
                  <a:pt x="60" y="16"/>
                </a:cubicBezTo>
                <a:cubicBezTo>
                  <a:pt x="61" y="15"/>
                  <a:pt x="61" y="15"/>
                  <a:pt x="62" y="14"/>
                </a:cubicBezTo>
                <a:cubicBezTo>
                  <a:pt x="64" y="13"/>
                  <a:pt x="67" y="11"/>
                  <a:pt x="63" y="16"/>
                </a:cubicBezTo>
                <a:cubicBezTo>
                  <a:pt x="63" y="16"/>
                  <a:pt x="63" y="16"/>
                  <a:pt x="63" y="16"/>
                </a:cubicBezTo>
                <a:cubicBezTo>
                  <a:pt x="64" y="16"/>
                  <a:pt x="65" y="16"/>
                  <a:pt x="66" y="16"/>
                </a:cubicBezTo>
                <a:cubicBezTo>
                  <a:pt x="67" y="16"/>
                  <a:pt x="67" y="15"/>
                  <a:pt x="66" y="15"/>
                </a:cubicBezTo>
                <a:cubicBezTo>
                  <a:pt x="66" y="15"/>
                  <a:pt x="64" y="16"/>
                  <a:pt x="65" y="15"/>
                </a:cubicBezTo>
                <a:cubicBezTo>
                  <a:pt x="66" y="14"/>
                  <a:pt x="66" y="12"/>
                  <a:pt x="67" y="11"/>
                </a:cubicBezTo>
                <a:cubicBezTo>
                  <a:pt x="67" y="10"/>
                  <a:pt x="67" y="10"/>
                  <a:pt x="66" y="10"/>
                </a:cubicBezTo>
                <a:cubicBezTo>
                  <a:pt x="65" y="11"/>
                  <a:pt x="65" y="11"/>
                  <a:pt x="64" y="12"/>
                </a:cubicBezTo>
                <a:cubicBezTo>
                  <a:pt x="63" y="13"/>
                  <a:pt x="60" y="17"/>
                  <a:pt x="62" y="14"/>
                </a:cubicBezTo>
                <a:cubicBezTo>
                  <a:pt x="64" y="11"/>
                  <a:pt x="65" y="9"/>
                  <a:pt x="66" y="6"/>
                </a:cubicBezTo>
                <a:cubicBezTo>
                  <a:pt x="67" y="6"/>
                  <a:pt x="66" y="6"/>
                  <a:pt x="66" y="5"/>
                </a:cubicBezTo>
                <a:cubicBezTo>
                  <a:pt x="67" y="5"/>
                  <a:pt x="67" y="6"/>
                  <a:pt x="67" y="6"/>
                </a:cubicBezTo>
                <a:cubicBezTo>
                  <a:pt x="67" y="9"/>
                  <a:pt x="67" y="13"/>
                  <a:pt x="67" y="16"/>
                </a:cubicBezTo>
                <a:cubicBezTo>
                  <a:pt x="63" y="16"/>
                  <a:pt x="59" y="16"/>
                  <a:pt x="56" y="16"/>
                </a:cubicBezTo>
                <a:cubicBezTo>
                  <a:pt x="59" y="14"/>
                  <a:pt x="61" y="12"/>
                  <a:pt x="63" y="9"/>
                </a:cubicBezTo>
                <a:close/>
                <a:moveTo>
                  <a:pt x="37" y="4"/>
                </a:moveTo>
                <a:cubicBezTo>
                  <a:pt x="42" y="4"/>
                  <a:pt x="46" y="4"/>
                  <a:pt x="51" y="4"/>
                </a:cubicBezTo>
                <a:cubicBezTo>
                  <a:pt x="49" y="5"/>
                  <a:pt x="47" y="7"/>
                  <a:pt x="45" y="8"/>
                </a:cubicBezTo>
                <a:cubicBezTo>
                  <a:pt x="46" y="7"/>
                  <a:pt x="47" y="6"/>
                  <a:pt x="48" y="5"/>
                </a:cubicBezTo>
                <a:cubicBezTo>
                  <a:pt x="48" y="5"/>
                  <a:pt x="47" y="4"/>
                  <a:pt x="47" y="4"/>
                </a:cubicBezTo>
                <a:cubicBezTo>
                  <a:pt x="43" y="6"/>
                  <a:pt x="40" y="9"/>
                  <a:pt x="37" y="12"/>
                </a:cubicBezTo>
                <a:cubicBezTo>
                  <a:pt x="38" y="12"/>
                  <a:pt x="38" y="12"/>
                  <a:pt x="38" y="11"/>
                </a:cubicBezTo>
                <a:cubicBezTo>
                  <a:pt x="40" y="9"/>
                  <a:pt x="42" y="7"/>
                  <a:pt x="44" y="4"/>
                </a:cubicBezTo>
                <a:cubicBezTo>
                  <a:pt x="44" y="4"/>
                  <a:pt x="44" y="4"/>
                  <a:pt x="43" y="4"/>
                </a:cubicBezTo>
                <a:cubicBezTo>
                  <a:pt x="39" y="6"/>
                  <a:pt x="37" y="9"/>
                  <a:pt x="34" y="12"/>
                </a:cubicBezTo>
                <a:cubicBezTo>
                  <a:pt x="33" y="12"/>
                  <a:pt x="30" y="16"/>
                  <a:pt x="32" y="13"/>
                </a:cubicBezTo>
                <a:cubicBezTo>
                  <a:pt x="34" y="10"/>
                  <a:pt x="36" y="8"/>
                  <a:pt x="38" y="5"/>
                </a:cubicBezTo>
                <a:cubicBezTo>
                  <a:pt x="39" y="5"/>
                  <a:pt x="38" y="4"/>
                  <a:pt x="38" y="4"/>
                </a:cubicBezTo>
                <a:cubicBezTo>
                  <a:pt x="34" y="6"/>
                  <a:pt x="32" y="9"/>
                  <a:pt x="30" y="11"/>
                </a:cubicBezTo>
                <a:cubicBezTo>
                  <a:pt x="29" y="12"/>
                  <a:pt x="23" y="16"/>
                  <a:pt x="26" y="13"/>
                </a:cubicBezTo>
                <a:cubicBezTo>
                  <a:pt x="29" y="10"/>
                  <a:pt x="31" y="7"/>
                  <a:pt x="33" y="4"/>
                </a:cubicBezTo>
                <a:cubicBezTo>
                  <a:pt x="34" y="4"/>
                  <a:pt x="33" y="4"/>
                  <a:pt x="33" y="4"/>
                </a:cubicBezTo>
                <a:cubicBezTo>
                  <a:pt x="30" y="6"/>
                  <a:pt x="27" y="8"/>
                  <a:pt x="25" y="11"/>
                </a:cubicBezTo>
                <a:cubicBezTo>
                  <a:pt x="24" y="12"/>
                  <a:pt x="23" y="12"/>
                  <a:pt x="23" y="13"/>
                </a:cubicBezTo>
                <a:cubicBezTo>
                  <a:pt x="20" y="15"/>
                  <a:pt x="24" y="11"/>
                  <a:pt x="25" y="10"/>
                </a:cubicBezTo>
                <a:cubicBezTo>
                  <a:pt x="26" y="8"/>
                  <a:pt x="28" y="6"/>
                  <a:pt x="30" y="4"/>
                </a:cubicBezTo>
                <a:cubicBezTo>
                  <a:pt x="30" y="4"/>
                  <a:pt x="30" y="4"/>
                  <a:pt x="30" y="4"/>
                </a:cubicBezTo>
                <a:cubicBezTo>
                  <a:pt x="26" y="6"/>
                  <a:pt x="24" y="9"/>
                  <a:pt x="21" y="11"/>
                </a:cubicBezTo>
                <a:cubicBezTo>
                  <a:pt x="20" y="12"/>
                  <a:pt x="19" y="13"/>
                  <a:pt x="18" y="14"/>
                </a:cubicBezTo>
                <a:cubicBezTo>
                  <a:pt x="18" y="13"/>
                  <a:pt x="19" y="12"/>
                  <a:pt x="20" y="11"/>
                </a:cubicBezTo>
                <a:cubicBezTo>
                  <a:pt x="22" y="8"/>
                  <a:pt x="24" y="6"/>
                  <a:pt x="26" y="4"/>
                </a:cubicBezTo>
                <a:cubicBezTo>
                  <a:pt x="26" y="4"/>
                  <a:pt x="26" y="4"/>
                  <a:pt x="26" y="4"/>
                </a:cubicBezTo>
                <a:cubicBezTo>
                  <a:pt x="30" y="4"/>
                  <a:pt x="33" y="4"/>
                  <a:pt x="37" y="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75" name="Freeform 171"/>
          <p:cNvSpPr>
            <a:spLocks noEditPoints="1"/>
          </p:cNvSpPr>
          <p:nvPr/>
        </p:nvSpPr>
        <p:spPr bwMode="auto">
          <a:xfrm>
            <a:off x="9043987" y="1190625"/>
            <a:ext cx="66675" cy="63500"/>
          </a:xfrm>
          <a:custGeom>
            <a:gdLst>
              <a:gd fmla="*/ 10 w 18" name="T0"/>
              <a:gd fmla="*/ 17 h 17" name="T1"/>
              <a:gd fmla="*/ 17 w 18" name="T2"/>
              <a:gd fmla="*/ 7 h 17" name="T3"/>
              <a:gd fmla="*/ 8 w 18" name="T4"/>
              <a:gd fmla="*/ 1 h 17" name="T5"/>
              <a:gd fmla="*/ 8 w 18" name="T6"/>
              <a:gd fmla="*/ 1 h 17" name="T7"/>
              <a:gd fmla="*/ 0 w 18" name="T8"/>
              <a:gd fmla="*/ 9 h 17" name="T9"/>
              <a:gd fmla="*/ 10 w 18" name="T10"/>
              <a:gd fmla="*/ 17 h 17" name="T11"/>
              <a:gd fmla="*/ 10 w 18" name="T12"/>
              <a:gd fmla="*/ 14 h 17" name="T13"/>
              <a:gd fmla="*/ 3 w 18" name="T14"/>
              <a:gd fmla="*/ 9 h 17" name="T15"/>
              <a:gd fmla="*/ 4 w 18" name="T16"/>
              <a:gd fmla="*/ 9 h 17" name="T17"/>
              <a:gd fmla="*/ 10 w 18" name="T18"/>
              <a:gd fmla="*/ 6 h 17" name="T19"/>
              <a:gd fmla="*/ 5 w 18" name="T20"/>
              <a:gd fmla="*/ 11 h 17" name="T21"/>
              <a:gd fmla="*/ 5 w 18" name="T22"/>
              <a:gd fmla="*/ 12 h 17" name="T23"/>
              <a:gd fmla="*/ 11 w 18" name="T24"/>
              <a:gd fmla="*/ 8 h 17" name="T25"/>
              <a:gd fmla="*/ 7 w 18" name="T26"/>
              <a:gd fmla="*/ 12 h 17" name="T27"/>
              <a:gd fmla="*/ 7 w 18" name="T28"/>
              <a:gd fmla="*/ 13 h 17" name="T29"/>
              <a:gd fmla="*/ 13 w 18" name="T30"/>
              <a:gd fmla="*/ 10 h 17" name="T31"/>
              <a:gd fmla="*/ 11 w 18" name="T32"/>
              <a:gd fmla="*/ 13 h 17" name="T33"/>
              <a:gd fmla="*/ 11 w 18" name="T34"/>
              <a:gd fmla="*/ 13 h 17" name="T35"/>
              <a:gd fmla="*/ 10 w 18" name="T36"/>
              <a:gd fmla="*/ 14 h 17" name="T37"/>
              <a:gd fmla="*/ 12 w 18" name="T38"/>
              <a:gd fmla="*/ 13 h 17" name="T39"/>
              <a:gd fmla="*/ 14 w 18" name="T40"/>
              <a:gd fmla="*/ 10 h 17" name="T41"/>
              <a:gd fmla="*/ 13 w 18" name="T42"/>
              <a:gd fmla="*/ 9 h 17" name="T43"/>
              <a:gd fmla="*/ 8 w 18" name="T44"/>
              <a:gd fmla="*/ 12 h 17" name="T45"/>
              <a:gd fmla="*/ 12 w 18" name="T46"/>
              <a:gd fmla="*/ 7 h 17" name="T47"/>
              <a:gd fmla="*/ 12 w 18" name="T48"/>
              <a:gd fmla="*/ 7 h 17" name="T49"/>
              <a:gd fmla="*/ 7 w 18" name="T50"/>
              <a:gd fmla="*/ 9 h 17" name="T51"/>
              <a:gd fmla="*/ 11 w 18" name="T52"/>
              <a:gd fmla="*/ 5 h 17" name="T53"/>
              <a:gd fmla="*/ 11 w 18" name="T54"/>
              <a:gd fmla="*/ 5 h 17" name="T55"/>
              <a:gd fmla="*/ 6 w 18" name="T56"/>
              <a:gd fmla="*/ 7 h 17" name="T57"/>
              <a:gd fmla="*/ 10 w 18" name="T58"/>
              <a:gd fmla="*/ 4 h 17" name="T59"/>
              <a:gd fmla="*/ 12 w 18" name="T60"/>
              <a:gd fmla="*/ 13 h 17" name="T61"/>
              <a:gd fmla="*/ 7 w 18" name="T62"/>
              <a:gd fmla="*/ 4 h 17" name="T63"/>
              <a:gd fmla="*/ 4 w 18" name="T64"/>
              <a:gd fmla="*/ 5 h 17" name="T65"/>
              <a:gd fmla="*/ 7 w 18" name="T66"/>
              <a:gd fmla="*/ 4 h 17" name="T67"/>
              <a:gd fmla="*/ 4 w 18" name="T68"/>
              <a:gd fmla="*/ 5 h 17" name="T69"/>
              <a:gd fmla="*/ 5 w 18" name="T70"/>
              <a:gd fmla="*/ 6 h 17" name="T71"/>
              <a:gd fmla="*/ 9 w 18" name="T72"/>
              <a:gd fmla="*/ 4 h 17" name="T73"/>
              <a:gd fmla="*/ 3 w 18" name="T74"/>
              <a:gd fmla="*/ 9 h 17" name="T75"/>
              <a:gd fmla="*/ 3 w 18" name="T76"/>
              <a:gd fmla="*/ 9 h 17" name="T77"/>
              <a:gd fmla="*/ 4 w 18" name="T78"/>
              <a:gd fmla="*/ 5 h 1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7" w="18">
                <a:moveTo>
                  <a:pt x="10" y="17"/>
                </a:moveTo>
                <a:cubicBezTo>
                  <a:pt x="15" y="16"/>
                  <a:pt x="18" y="12"/>
                  <a:pt x="17" y="7"/>
                </a:cubicBezTo>
                <a:cubicBezTo>
                  <a:pt x="16" y="3"/>
                  <a:pt x="12" y="0"/>
                  <a:pt x="8" y="1"/>
                </a:cubicBezTo>
                <a:cubicBezTo>
                  <a:pt x="8" y="1"/>
                  <a:pt x="8" y="1"/>
                  <a:pt x="8" y="1"/>
                </a:cubicBezTo>
                <a:cubicBezTo>
                  <a:pt x="3" y="1"/>
                  <a:pt x="0" y="5"/>
                  <a:pt x="0" y="9"/>
                </a:cubicBezTo>
                <a:cubicBezTo>
                  <a:pt x="1" y="14"/>
                  <a:pt x="6" y="17"/>
                  <a:pt x="10" y="17"/>
                </a:cubicBezTo>
                <a:close/>
                <a:moveTo>
                  <a:pt x="10" y="14"/>
                </a:moveTo>
                <a:cubicBezTo>
                  <a:pt x="7" y="14"/>
                  <a:pt x="4" y="12"/>
                  <a:pt x="3" y="9"/>
                </a:cubicBezTo>
                <a:cubicBezTo>
                  <a:pt x="3" y="9"/>
                  <a:pt x="3" y="9"/>
                  <a:pt x="4" y="9"/>
                </a:cubicBezTo>
                <a:cubicBezTo>
                  <a:pt x="6" y="8"/>
                  <a:pt x="8" y="7"/>
                  <a:pt x="10" y="6"/>
                </a:cubicBezTo>
                <a:cubicBezTo>
                  <a:pt x="8" y="8"/>
                  <a:pt x="6" y="9"/>
                  <a:pt x="5" y="11"/>
                </a:cubicBezTo>
                <a:cubicBezTo>
                  <a:pt x="4" y="11"/>
                  <a:pt x="5" y="12"/>
                  <a:pt x="5" y="12"/>
                </a:cubicBezTo>
                <a:cubicBezTo>
                  <a:pt x="7" y="10"/>
                  <a:pt x="9" y="9"/>
                  <a:pt x="11" y="8"/>
                </a:cubicBezTo>
                <a:cubicBezTo>
                  <a:pt x="10" y="9"/>
                  <a:pt x="8" y="11"/>
                  <a:pt x="7" y="12"/>
                </a:cubicBezTo>
                <a:cubicBezTo>
                  <a:pt x="7" y="13"/>
                  <a:pt x="7" y="13"/>
                  <a:pt x="7" y="13"/>
                </a:cubicBezTo>
                <a:cubicBezTo>
                  <a:pt x="9" y="12"/>
                  <a:pt x="11" y="11"/>
                  <a:pt x="13" y="10"/>
                </a:cubicBezTo>
                <a:cubicBezTo>
                  <a:pt x="12" y="11"/>
                  <a:pt x="12" y="12"/>
                  <a:pt x="11" y="13"/>
                </a:cubicBezTo>
                <a:cubicBezTo>
                  <a:pt x="11" y="13"/>
                  <a:pt x="11" y="13"/>
                  <a:pt x="11" y="13"/>
                </a:cubicBezTo>
                <a:cubicBezTo>
                  <a:pt x="11" y="14"/>
                  <a:pt x="10" y="14"/>
                  <a:pt x="10" y="14"/>
                </a:cubicBezTo>
                <a:close/>
                <a:moveTo>
                  <a:pt x="12" y="13"/>
                </a:moveTo>
                <a:cubicBezTo>
                  <a:pt x="12" y="12"/>
                  <a:pt x="13" y="11"/>
                  <a:pt x="14" y="10"/>
                </a:cubicBezTo>
                <a:cubicBezTo>
                  <a:pt x="14" y="10"/>
                  <a:pt x="14" y="9"/>
                  <a:pt x="13" y="9"/>
                </a:cubicBezTo>
                <a:cubicBezTo>
                  <a:pt x="12" y="10"/>
                  <a:pt x="10" y="11"/>
                  <a:pt x="8" y="12"/>
                </a:cubicBezTo>
                <a:cubicBezTo>
                  <a:pt x="10" y="10"/>
                  <a:pt x="11" y="9"/>
                  <a:pt x="12" y="7"/>
                </a:cubicBezTo>
                <a:cubicBezTo>
                  <a:pt x="13" y="7"/>
                  <a:pt x="12" y="6"/>
                  <a:pt x="12" y="7"/>
                </a:cubicBezTo>
                <a:cubicBezTo>
                  <a:pt x="10" y="7"/>
                  <a:pt x="9" y="8"/>
                  <a:pt x="7" y="9"/>
                </a:cubicBezTo>
                <a:cubicBezTo>
                  <a:pt x="9" y="8"/>
                  <a:pt x="10" y="7"/>
                  <a:pt x="11" y="5"/>
                </a:cubicBezTo>
                <a:cubicBezTo>
                  <a:pt x="12" y="5"/>
                  <a:pt x="11" y="4"/>
                  <a:pt x="11" y="5"/>
                </a:cubicBezTo>
                <a:cubicBezTo>
                  <a:pt x="9" y="5"/>
                  <a:pt x="8" y="6"/>
                  <a:pt x="6" y="7"/>
                </a:cubicBezTo>
                <a:cubicBezTo>
                  <a:pt x="7" y="6"/>
                  <a:pt x="9" y="5"/>
                  <a:pt x="10" y="4"/>
                </a:cubicBezTo>
                <a:cubicBezTo>
                  <a:pt x="15" y="4"/>
                  <a:pt x="16" y="11"/>
                  <a:pt x="12" y="13"/>
                </a:cubicBezTo>
                <a:close/>
                <a:moveTo>
                  <a:pt x="7" y="4"/>
                </a:moveTo>
                <a:cubicBezTo>
                  <a:pt x="6" y="4"/>
                  <a:pt x="5" y="5"/>
                  <a:pt x="4" y="5"/>
                </a:cubicBezTo>
                <a:cubicBezTo>
                  <a:pt x="5" y="4"/>
                  <a:pt x="6" y="4"/>
                  <a:pt x="7" y="4"/>
                </a:cubicBezTo>
                <a:close/>
                <a:moveTo>
                  <a:pt x="4" y="5"/>
                </a:moveTo>
                <a:cubicBezTo>
                  <a:pt x="4" y="6"/>
                  <a:pt x="4" y="6"/>
                  <a:pt x="5" y="6"/>
                </a:cubicBezTo>
                <a:cubicBezTo>
                  <a:pt x="6" y="5"/>
                  <a:pt x="7" y="4"/>
                  <a:pt x="9" y="4"/>
                </a:cubicBezTo>
                <a:cubicBezTo>
                  <a:pt x="7" y="5"/>
                  <a:pt x="5" y="7"/>
                  <a:pt x="3" y="9"/>
                </a:cubicBezTo>
                <a:cubicBezTo>
                  <a:pt x="3" y="9"/>
                  <a:pt x="3" y="9"/>
                  <a:pt x="3" y="9"/>
                </a:cubicBezTo>
                <a:cubicBezTo>
                  <a:pt x="3" y="7"/>
                  <a:pt x="3" y="6"/>
                  <a:pt x="4" y="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76" name="Freeform 172"/>
          <p:cNvSpPr>
            <a:spLocks noEditPoints="1"/>
          </p:cNvSpPr>
          <p:nvPr/>
        </p:nvSpPr>
        <p:spPr bwMode="auto">
          <a:xfrm>
            <a:off x="11369675" y="750888"/>
            <a:ext cx="95250" cy="82550"/>
          </a:xfrm>
          <a:custGeom>
            <a:gdLst>
              <a:gd fmla="*/ 12 w 25" name="T0"/>
              <a:gd fmla="*/ 22 h 22" name="T1"/>
              <a:gd fmla="*/ 13 w 25" name="T2"/>
              <a:gd fmla="*/ 22 h 22" name="T3"/>
              <a:gd fmla="*/ 24 w 25" name="T4"/>
              <a:gd fmla="*/ 12 h 22" name="T5"/>
              <a:gd fmla="*/ 15 w 25" name="T6"/>
              <a:gd fmla="*/ 2 h 22" name="T7"/>
              <a:gd fmla="*/ 12 w 25" name="T8"/>
              <a:gd fmla="*/ 22 h 22" name="T9"/>
              <a:gd fmla="*/ 7 w 25" name="T10"/>
              <a:gd fmla="*/ 11 h 22" name="T11"/>
              <a:gd fmla="*/ 7 w 25" name="T12"/>
              <a:gd fmla="*/ 11 h 22" name="T13"/>
              <a:gd fmla="*/ 14 w 25" name="T14"/>
              <a:gd fmla="*/ 6 h 22" name="T15"/>
              <a:gd fmla="*/ 7 w 25" name="T16"/>
              <a:gd fmla="*/ 12 h 22" name="T17"/>
              <a:gd fmla="*/ 7 w 25" name="T18"/>
              <a:gd fmla="*/ 11 h 22" name="T19"/>
              <a:gd fmla="*/ 19 w 25" name="T20"/>
              <a:gd fmla="*/ 7 h 22" name="T21"/>
              <a:gd fmla="*/ 7 w 25" name="T22"/>
              <a:gd fmla="*/ 13 h 22" name="T23"/>
              <a:gd fmla="*/ 7 w 25" name="T24"/>
              <a:gd fmla="*/ 13 h 22" name="T25"/>
              <a:gd fmla="*/ 16 w 25" name="T26"/>
              <a:gd fmla="*/ 5 h 22" name="T27"/>
              <a:gd fmla="*/ 16 w 25" name="T28"/>
              <a:gd fmla="*/ 5 h 22" name="T29"/>
              <a:gd fmla="*/ 19 w 25" name="T30"/>
              <a:gd fmla="*/ 7 h 22" name="T31"/>
              <a:gd fmla="*/ 19 w 25" name="T32"/>
              <a:gd fmla="*/ 7 h 22" name="T33"/>
              <a:gd fmla="*/ 17 w 25" name="T34"/>
              <a:gd fmla="*/ 9 h 22" name="T35"/>
              <a:gd fmla="*/ 9 w 25" name="T36"/>
              <a:gd fmla="*/ 16 h 22" name="T37"/>
              <a:gd fmla="*/ 7 w 25" name="T38"/>
              <a:gd fmla="*/ 14 h 22" name="T39"/>
              <a:gd fmla="*/ 17 w 25" name="T40"/>
              <a:gd fmla="*/ 9 h 22" name="T41"/>
              <a:gd fmla="*/ 9 w 25" name="T42"/>
              <a:gd fmla="*/ 17 h 22" name="T43"/>
              <a:gd fmla="*/ 17 w 25" name="T44"/>
              <a:gd fmla="*/ 12 h 22" name="T45"/>
              <a:gd fmla="*/ 11 w 25" name="T46"/>
              <a:gd fmla="*/ 18 h 22" name="T47"/>
              <a:gd fmla="*/ 11 w 25" name="T48"/>
              <a:gd fmla="*/ 18 h 22" name="T49"/>
              <a:gd fmla="*/ 9 w 25" name="T50"/>
              <a:gd fmla="*/ 17 h 22" name="T51"/>
              <a:gd fmla="*/ 21 w 25" name="T52"/>
              <a:gd fmla="*/ 12 h 22" name="T53"/>
              <a:gd fmla="*/ 13 w 25" name="T54"/>
              <a:gd fmla="*/ 19 h 22" name="T55"/>
              <a:gd fmla="*/ 12 w 25" name="T56"/>
              <a:gd fmla="*/ 18 h 22" name="T57"/>
              <a:gd fmla="*/ 19 w 25" name="T58"/>
              <a:gd fmla="*/ 14 h 22" name="T59"/>
              <a:gd fmla="*/ 16 w 25" name="T60"/>
              <a:gd fmla="*/ 16 h 22" name="T61"/>
              <a:gd fmla="*/ 16 w 25" name="T62"/>
              <a:gd fmla="*/ 17 h 22" name="T63"/>
              <a:gd fmla="*/ 20 w 25" name="T64"/>
              <a:gd fmla="*/ 14 h 22" name="T65"/>
              <a:gd fmla="*/ 19 w 25" name="T66"/>
              <a:gd fmla="*/ 13 h 22" name="T67"/>
              <a:gd fmla="*/ 13 w 25" name="T68"/>
              <a:gd fmla="*/ 17 h 22" name="T69"/>
              <a:gd fmla="*/ 19 w 25" name="T70"/>
              <a:gd fmla="*/ 11 h 22" name="T71"/>
              <a:gd fmla="*/ 19 w 25" name="T72"/>
              <a:gd fmla="*/ 11 h 22" name="T73"/>
              <a:gd fmla="*/ 10 w 25" name="T74"/>
              <a:gd fmla="*/ 16 h 22" name="T75"/>
              <a:gd fmla="*/ 19 w 25" name="T76"/>
              <a:gd fmla="*/ 7 h 22" name="T77"/>
              <a:gd fmla="*/ 20 w 25" name="T78"/>
              <a:gd fmla="*/ 7 h 22" name="T79"/>
              <a:gd fmla="*/ 21 w 25" name="T80"/>
              <a:gd fmla="*/ 12 h 22" name="T81"/>
              <a:gd fmla="*/ 14 w 25" name="T82"/>
              <a:gd fmla="*/ 5 h 22" name="T83"/>
              <a:gd fmla="*/ 15 w 25" name="T84"/>
              <a:gd fmla="*/ 5 h 22" name="T85"/>
              <a:gd fmla="*/ 7 w 25" name="T86"/>
              <a:gd fmla="*/ 10 h 22" name="T87"/>
              <a:gd fmla="*/ 14 w 25" name="T88"/>
              <a:gd fmla="*/ 5 h 22"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22" w="25">
                <a:moveTo>
                  <a:pt x="12" y="22"/>
                </a:moveTo>
                <a:cubicBezTo>
                  <a:pt x="12" y="22"/>
                  <a:pt x="13" y="22"/>
                  <a:pt x="13" y="22"/>
                </a:cubicBezTo>
                <a:cubicBezTo>
                  <a:pt x="18" y="22"/>
                  <a:pt x="23" y="18"/>
                  <a:pt x="24" y="12"/>
                </a:cubicBezTo>
                <a:cubicBezTo>
                  <a:pt x="25" y="7"/>
                  <a:pt x="21" y="3"/>
                  <a:pt x="15" y="2"/>
                </a:cubicBezTo>
                <a:cubicBezTo>
                  <a:pt x="3" y="0"/>
                  <a:pt x="0" y="19"/>
                  <a:pt x="12" y="22"/>
                </a:cubicBezTo>
                <a:close/>
                <a:moveTo>
                  <a:pt x="7" y="11"/>
                </a:moveTo>
                <a:cubicBezTo>
                  <a:pt x="7" y="11"/>
                  <a:pt x="7" y="11"/>
                  <a:pt x="7" y="11"/>
                </a:cubicBezTo>
                <a:cubicBezTo>
                  <a:pt x="10" y="9"/>
                  <a:pt x="12" y="8"/>
                  <a:pt x="14" y="6"/>
                </a:cubicBezTo>
                <a:cubicBezTo>
                  <a:pt x="12" y="9"/>
                  <a:pt x="9" y="10"/>
                  <a:pt x="7" y="12"/>
                </a:cubicBezTo>
                <a:cubicBezTo>
                  <a:pt x="7" y="12"/>
                  <a:pt x="7" y="11"/>
                  <a:pt x="7" y="11"/>
                </a:cubicBezTo>
                <a:close/>
                <a:moveTo>
                  <a:pt x="19" y="7"/>
                </a:moveTo>
                <a:cubicBezTo>
                  <a:pt x="15" y="9"/>
                  <a:pt x="11" y="12"/>
                  <a:pt x="7" y="13"/>
                </a:cubicBezTo>
                <a:cubicBezTo>
                  <a:pt x="7" y="13"/>
                  <a:pt x="7" y="13"/>
                  <a:pt x="7" y="13"/>
                </a:cubicBezTo>
                <a:cubicBezTo>
                  <a:pt x="10" y="10"/>
                  <a:pt x="14" y="9"/>
                  <a:pt x="16" y="5"/>
                </a:cubicBezTo>
                <a:cubicBezTo>
                  <a:pt x="16" y="5"/>
                  <a:pt x="16" y="5"/>
                  <a:pt x="16" y="5"/>
                </a:cubicBezTo>
                <a:cubicBezTo>
                  <a:pt x="17" y="5"/>
                  <a:pt x="18" y="6"/>
                  <a:pt x="19" y="7"/>
                </a:cubicBezTo>
                <a:cubicBezTo>
                  <a:pt x="19" y="7"/>
                  <a:pt x="19" y="7"/>
                  <a:pt x="19" y="7"/>
                </a:cubicBezTo>
                <a:close/>
                <a:moveTo>
                  <a:pt x="17" y="9"/>
                </a:moveTo>
                <a:cubicBezTo>
                  <a:pt x="14" y="11"/>
                  <a:pt x="11" y="14"/>
                  <a:pt x="9" y="16"/>
                </a:cubicBezTo>
                <a:cubicBezTo>
                  <a:pt x="8" y="16"/>
                  <a:pt x="8" y="15"/>
                  <a:pt x="7" y="14"/>
                </a:cubicBezTo>
                <a:cubicBezTo>
                  <a:pt x="11" y="13"/>
                  <a:pt x="14" y="11"/>
                  <a:pt x="17" y="9"/>
                </a:cubicBezTo>
                <a:close/>
                <a:moveTo>
                  <a:pt x="9" y="17"/>
                </a:moveTo>
                <a:cubicBezTo>
                  <a:pt x="12" y="16"/>
                  <a:pt x="14" y="14"/>
                  <a:pt x="17" y="12"/>
                </a:cubicBezTo>
                <a:cubicBezTo>
                  <a:pt x="15" y="14"/>
                  <a:pt x="13" y="16"/>
                  <a:pt x="11" y="18"/>
                </a:cubicBezTo>
                <a:cubicBezTo>
                  <a:pt x="11" y="18"/>
                  <a:pt x="11" y="18"/>
                  <a:pt x="11" y="18"/>
                </a:cubicBezTo>
                <a:cubicBezTo>
                  <a:pt x="10" y="18"/>
                  <a:pt x="10" y="17"/>
                  <a:pt x="9" y="17"/>
                </a:cubicBezTo>
                <a:close/>
                <a:moveTo>
                  <a:pt x="21" y="12"/>
                </a:moveTo>
                <a:cubicBezTo>
                  <a:pt x="21" y="16"/>
                  <a:pt x="17" y="19"/>
                  <a:pt x="13" y="19"/>
                </a:cubicBezTo>
                <a:cubicBezTo>
                  <a:pt x="12" y="19"/>
                  <a:pt x="12" y="19"/>
                  <a:pt x="12" y="18"/>
                </a:cubicBezTo>
                <a:cubicBezTo>
                  <a:pt x="14" y="17"/>
                  <a:pt x="16" y="16"/>
                  <a:pt x="19" y="14"/>
                </a:cubicBezTo>
                <a:cubicBezTo>
                  <a:pt x="18" y="15"/>
                  <a:pt x="17" y="16"/>
                  <a:pt x="16" y="16"/>
                </a:cubicBezTo>
                <a:cubicBezTo>
                  <a:pt x="16" y="17"/>
                  <a:pt x="16" y="17"/>
                  <a:pt x="16" y="17"/>
                </a:cubicBezTo>
                <a:cubicBezTo>
                  <a:pt x="18" y="16"/>
                  <a:pt x="19" y="15"/>
                  <a:pt x="20" y="14"/>
                </a:cubicBezTo>
                <a:cubicBezTo>
                  <a:pt x="20" y="13"/>
                  <a:pt x="20" y="13"/>
                  <a:pt x="19" y="13"/>
                </a:cubicBezTo>
                <a:cubicBezTo>
                  <a:pt x="17" y="14"/>
                  <a:pt x="15" y="16"/>
                  <a:pt x="13" y="17"/>
                </a:cubicBezTo>
                <a:cubicBezTo>
                  <a:pt x="15" y="15"/>
                  <a:pt x="17" y="13"/>
                  <a:pt x="19" y="11"/>
                </a:cubicBezTo>
                <a:cubicBezTo>
                  <a:pt x="20" y="11"/>
                  <a:pt x="19" y="10"/>
                  <a:pt x="19" y="11"/>
                </a:cubicBezTo>
                <a:cubicBezTo>
                  <a:pt x="16" y="12"/>
                  <a:pt x="13" y="14"/>
                  <a:pt x="10" y="16"/>
                </a:cubicBezTo>
                <a:cubicBezTo>
                  <a:pt x="13" y="13"/>
                  <a:pt x="16" y="10"/>
                  <a:pt x="19" y="7"/>
                </a:cubicBezTo>
                <a:cubicBezTo>
                  <a:pt x="19" y="7"/>
                  <a:pt x="20" y="7"/>
                  <a:pt x="20" y="7"/>
                </a:cubicBezTo>
                <a:cubicBezTo>
                  <a:pt x="21" y="8"/>
                  <a:pt x="21" y="10"/>
                  <a:pt x="21" y="12"/>
                </a:cubicBezTo>
                <a:close/>
                <a:moveTo>
                  <a:pt x="14" y="5"/>
                </a:moveTo>
                <a:cubicBezTo>
                  <a:pt x="14" y="5"/>
                  <a:pt x="15" y="5"/>
                  <a:pt x="15" y="5"/>
                </a:cubicBezTo>
                <a:cubicBezTo>
                  <a:pt x="12" y="7"/>
                  <a:pt x="10" y="8"/>
                  <a:pt x="7" y="10"/>
                </a:cubicBezTo>
                <a:cubicBezTo>
                  <a:pt x="8" y="7"/>
                  <a:pt x="10" y="5"/>
                  <a:pt x="14" y="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77" name="Freeform 173"/>
          <p:cNvSpPr>
            <a:spLocks noEditPoints="1"/>
          </p:cNvSpPr>
          <p:nvPr/>
        </p:nvSpPr>
        <p:spPr bwMode="auto">
          <a:xfrm>
            <a:off x="11295062" y="849313"/>
            <a:ext cx="258762" cy="71438"/>
          </a:xfrm>
          <a:custGeom>
            <a:gdLst>
              <a:gd fmla="*/ 69 w 69" name="T0"/>
              <a:gd fmla="*/ 4 h 19" name="T1"/>
              <a:gd fmla="*/ 0 w 69" name="T2"/>
              <a:gd fmla="*/ 1 h 19" name="T3"/>
              <a:gd fmla="*/ 2 w 69" name="T4"/>
              <a:gd fmla="*/ 17 h 19" name="T5"/>
              <a:gd fmla="*/ 46 w 69" name="T6"/>
              <a:gd fmla="*/ 7 h 19" name="T7"/>
              <a:gd fmla="*/ 37 w 69" name="T8"/>
              <a:gd fmla="*/ 15 h 19" name="T9"/>
              <a:gd fmla="*/ 42 w 69" name="T10"/>
              <a:gd fmla="*/ 9 h 19" name="T11"/>
              <a:gd fmla="*/ 28 w 69" name="T12"/>
              <a:gd fmla="*/ 7 h 19" name="T13"/>
              <a:gd fmla="*/ 20 w 69" name="T14"/>
              <a:gd fmla="*/ 15 h 19" name="T15"/>
              <a:gd fmla="*/ 7 w 69" name="T16"/>
              <a:gd fmla="*/ 14 h 19" name="T17"/>
              <a:gd fmla="*/ 3 w 69" name="T18"/>
              <a:gd fmla="*/ 10 h 19" name="T19"/>
              <a:gd fmla="*/ 12 w 69" name="T20"/>
              <a:gd fmla="*/ 3 h 19" name="T21"/>
              <a:gd fmla="*/ 22 w 69" name="T22"/>
              <a:gd fmla="*/ 3 h 19" name="T23"/>
              <a:gd fmla="*/ 10 w 69" name="T24"/>
              <a:gd fmla="*/ 12 h 19" name="T25"/>
              <a:gd fmla="*/ 18 w 69" name="T26"/>
              <a:gd fmla="*/ 3 h 19" name="T27"/>
              <a:gd fmla="*/ 3 w 69" name="T28"/>
              <a:gd fmla="*/ 8 h 19" name="T29"/>
              <a:gd fmla="*/ 11 w 69" name="T30"/>
              <a:gd fmla="*/ 5 h 19" name="T31"/>
              <a:gd fmla="*/ 13 w 69" name="T32"/>
              <a:gd fmla="*/ 3 h 19" name="T33"/>
              <a:gd fmla="*/ 3 w 69" name="T34"/>
              <a:gd fmla="*/ 7 h 19" name="T35"/>
              <a:gd fmla="*/ 16 w 69" name="T36"/>
              <a:gd fmla="*/ 9 h 19" name="T37"/>
              <a:gd fmla="*/ 13 w 69" name="T38"/>
              <a:gd fmla="*/ 14 h 19" name="T39"/>
              <a:gd fmla="*/ 23 w 69" name="T40"/>
              <a:gd fmla="*/ 5 h 19" name="T41"/>
              <a:gd fmla="*/ 16 w 69" name="T42"/>
              <a:gd fmla="*/ 14 h 19" name="T43"/>
              <a:gd fmla="*/ 17 w 69" name="T44"/>
              <a:gd fmla="*/ 14 h 19" name="T45"/>
              <a:gd fmla="*/ 19 w 69" name="T46"/>
              <a:gd fmla="*/ 14 h 19" name="T47"/>
              <a:gd fmla="*/ 35 w 69" name="T48"/>
              <a:gd fmla="*/ 6 h 19" name="T49"/>
              <a:gd fmla="*/ 33 w 69" name="T50"/>
              <a:gd fmla="*/ 15 h 19" name="T51"/>
              <a:gd fmla="*/ 39 w 69" name="T52"/>
              <a:gd fmla="*/ 8 h 19" name="T53"/>
              <a:gd fmla="*/ 59 w 69" name="T54"/>
              <a:gd fmla="*/ 4 h 19" name="T55"/>
              <a:gd fmla="*/ 58 w 69" name="T56"/>
              <a:gd fmla="*/ 12 h 19" name="T57"/>
              <a:gd fmla="*/ 54 w 69" name="T58"/>
              <a:gd fmla="*/ 4 h 19" name="T59"/>
              <a:gd fmla="*/ 51 w 69" name="T60"/>
              <a:gd fmla="*/ 4 h 19" name="T61"/>
              <a:gd fmla="*/ 55 w 69" name="T62"/>
              <a:gd fmla="*/ 4 h 19" name="T63"/>
              <a:gd fmla="*/ 52 w 69" name="T64"/>
              <a:gd fmla="*/ 8 h 19" name="T65"/>
              <a:gd fmla="*/ 57 w 69" name="T66"/>
              <a:gd fmla="*/ 7 h 19" name="T67"/>
              <a:gd fmla="*/ 43 w 69" name="T68"/>
              <a:gd fmla="*/ 15 h 19" name="T69"/>
              <a:gd fmla="*/ 59 w 69" name="T70"/>
              <a:gd fmla="*/ 9 h 19" name="T71"/>
              <a:gd fmla="*/ 58 w 69" name="T72"/>
              <a:gd fmla="*/ 8 h 19" name="T73"/>
              <a:gd fmla="*/ 59 w 69" name="T74"/>
              <a:gd fmla="*/ 16 h 19" name="T75"/>
              <a:gd fmla="*/ 65 w 69" name="T76"/>
              <a:gd fmla="*/ 15 h 19" name="T77"/>
              <a:gd fmla="*/ 66 w 69" name="T78"/>
              <a:gd fmla="*/ 10 h 19" name="T79"/>
              <a:gd fmla="*/ 66 w 69" name="T80"/>
              <a:gd fmla="*/ 5 h 19" name="T81"/>
              <a:gd fmla="*/ 62 w 69" name="T82"/>
              <a:gd fmla="*/ 8 h 19" name="T83"/>
              <a:gd fmla="*/ 47 w 69" name="T84"/>
              <a:gd fmla="*/ 4 h 19" name="T85"/>
              <a:gd fmla="*/ 43 w 69" name="T86"/>
              <a:gd fmla="*/ 4 h 19" name="T87"/>
              <a:gd fmla="*/ 37 w 69" name="T88"/>
              <a:gd fmla="*/ 5 h 19" name="T89"/>
              <a:gd fmla="*/ 33 w 69" name="T90"/>
              <a:gd fmla="*/ 4 h 19" name="T91"/>
              <a:gd fmla="*/ 24 w 69" name="T92"/>
              <a:gd fmla="*/ 10 h 19" name="T93"/>
              <a:gd fmla="*/ 17 w 69" name="T94"/>
              <a:gd fmla="*/ 13 h 19" name="T95"/>
              <a:gd fmla="*/ 36 w 69" name="T96"/>
              <a:gd fmla="*/ 3 h 19"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9" w="69">
                <a:moveTo>
                  <a:pt x="67" y="19"/>
                </a:moveTo>
                <a:cubicBezTo>
                  <a:pt x="68" y="19"/>
                  <a:pt x="69" y="19"/>
                  <a:pt x="69" y="17"/>
                </a:cubicBezTo>
                <a:cubicBezTo>
                  <a:pt x="69" y="13"/>
                  <a:pt x="69" y="8"/>
                  <a:pt x="69" y="4"/>
                </a:cubicBezTo>
                <a:cubicBezTo>
                  <a:pt x="69" y="4"/>
                  <a:pt x="69" y="4"/>
                  <a:pt x="69" y="4"/>
                </a:cubicBezTo>
                <a:cubicBezTo>
                  <a:pt x="69" y="3"/>
                  <a:pt x="69" y="3"/>
                  <a:pt x="68" y="3"/>
                </a:cubicBezTo>
                <a:cubicBezTo>
                  <a:pt x="59" y="1"/>
                  <a:pt x="49" y="1"/>
                  <a:pt x="40" y="1"/>
                </a:cubicBezTo>
                <a:cubicBezTo>
                  <a:pt x="27" y="0"/>
                  <a:pt x="14" y="1"/>
                  <a:pt x="1" y="1"/>
                </a:cubicBezTo>
                <a:cubicBezTo>
                  <a:pt x="1" y="1"/>
                  <a:pt x="0" y="1"/>
                  <a:pt x="0" y="1"/>
                </a:cubicBezTo>
                <a:cubicBezTo>
                  <a:pt x="0" y="1"/>
                  <a:pt x="0" y="1"/>
                  <a:pt x="0" y="2"/>
                </a:cubicBezTo>
                <a:cubicBezTo>
                  <a:pt x="0" y="7"/>
                  <a:pt x="0" y="11"/>
                  <a:pt x="0" y="16"/>
                </a:cubicBezTo>
                <a:cubicBezTo>
                  <a:pt x="0" y="16"/>
                  <a:pt x="0" y="16"/>
                  <a:pt x="1" y="17"/>
                </a:cubicBezTo>
                <a:cubicBezTo>
                  <a:pt x="1" y="17"/>
                  <a:pt x="1" y="17"/>
                  <a:pt x="2" y="17"/>
                </a:cubicBezTo>
                <a:cubicBezTo>
                  <a:pt x="23" y="17"/>
                  <a:pt x="45" y="19"/>
                  <a:pt x="66" y="19"/>
                </a:cubicBezTo>
                <a:cubicBezTo>
                  <a:pt x="67" y="19"/>
                  <a:pt x="67" y="19"/>
                  <a:pt x="67" y="19"/>
                </a:cubicBezTo>
                <a:close/>
                <a:moveTo>
                  <a:pt x="37" y="15"/>
                </a:moveTo>
                <a:cubicBezTo>
                  <a:pt x="40" y="13"/>
                  <a:pt x="43" y="10"/>
                  <a:pt x="46" y="7"/>
                </a:cubicBezTo>
                <a:cubicBezTo>
                  <a:pt x="47" y="6"/>
                  <a:pt x="48" y="5"/>
                  <a:pt x="49" y="5"/>
                </a:cubicBezTo>
                <a:cubicBezTo>
                  <a:pt x="49" y="5"/>
                  <a:pt x="48" y="8"/>
                  <a:pt x="48" y="8"/>
                </a:cubicBezTo>
                <a:cubicBezTo>
                  <a:pt x="46" y="11"/>
                  <a:pt x="44" y="13"/>
                  <a:pt x="42" y="15"/>
                </a:cubicBezTo>
                <a:cubicBezTo>
                  <a:pt x="40" y="15"/>
                  <a:pt x="39" y="15"/>
                  <a:pt x="37" y="15"/>
                </a:cubicBezTo>
                <a:close/>
                <a:moveTo>
                  <a:pt x="33" y="15"/>
                </a:moveTo>
                <a:cubicBezTo>
                  <a:pt x="36" y="13"/>
                  <a:pt x="39" y="10"/>
                  <a:pt x="42" y="8"/>
                </a:cubicBezTo>
                <a:cubicBezTo>
                  <a:pt x="43" y="7"/>
                  <a:pt x="44" y="6"/>
                  <a:pt x="45" y="5"/>
                </a:cubicBezTo>
                <a:cubicBezTo>
                  <a:pt x="44" y="6"/>
                  <a:pt x="43" y="8"/>
                  <a:pt x="42" y="9"/>
                </a:cubicBezTo>
                <a:cubicBezTo>
                  <a:pt x="40" y="11"/>
                  <a:pt x="38" y="13"/>
                  <a:pt x="36" y="15"/>
                </a:cubicBezTo>
                <a:cubicBezTo>
                  <a:pt x="35" y="15"/>
                  <a:pt x="34" y="15"/>
                  <a:pt x="33" y="15"/>
                </a:cubicBezTo>
                <a:close/>
                <a:moveTo>
                  <a:pt x="20" y="15"/>
                </a:moveTo>
                <a:cubicBezTo>
                  <a:pt x="23" y="12"/>
                  <a:pt x="26" y="10"/>
                  <a:pt x="28" y="7"/>
                </a:cubicBezTo>
                <a:cubicBezTo>
                  <a:pt x="29" y="6"/>
                  <a:pt x="30" y="6"/>
                  <a:pt x="31" y="5"/>
                </a:cubicBezTo>
                <a:cubicBezTo>
                  <a:pt x="30" y="5"/>
                  <a:pt x="30" y="7"/>
                  <a:pt x="29" y="8"/>
                </a:cubicBezTo>
                <a:cubicBezTo>
                  <a:pt x="27" y="10"/>
                  <a:pt x="25" y="12"/>
                  <a:pt x="23" y="15"/>
                </a:cubicBezTo>
                <a:cubicBezTo>
                  <a:pt x="22" y="15"/>
                  <a:pt x="21" y="15"/>
                  <a:pt x="20" y="15"/>
                </a:cubicBezTo>
                <a:close/>
                <a:moveTo>
                  <a:pt x="3" y="14"/>
                </a:moveTo>
                <a:cubicBezTo>
                  <a:pt x="8" y="12"/>
                  <a:pt x="11" y="8"/>
                  <a:pt x="15" y="5"/>
                </a:cubicBezTo>
                <a:cubicBezTo>
                  <a:pt x="19" y="3"/>
                  <a:pt x="13" y="8"/>
                  <a:pt x="12" y="9"/>
                </a:cubicBezTo>
                <a:cubicBezTo>
                  <a:pt x="10" y="11"/>
                  <a:pt x="9" y="12"/>
                  <a:pt x="7" y="14"/>
                </a:cubicBezTo>
                <a:cubicBezTo>
                  <a:pt x="6" y="14"/>
                  <a:pt x="5" y="14"/>
                  <a:pt x="3" y="14"/>
                </a:cubicBezTo>
                <a:close/>
                <a:moveTo>
                  <a:pt x="12" y="3"/>
                </a:moveTo>
                <a:cubicBezTo>
                  <a:pt x="9" y="5"/>
                  <a:pt x="6" y="7"/>
                  <a:pt x="4" y="9"/>
                </a:cubicBezTo>
                <a:cubicBezTo>
                  <a:pt x="3" y="10"/>
                  <a:pt x="3" y="10"/>
                  <a:pt x="3" y="10"/>
                </a:cubicBezTo>
                <a:cubicBezTo>
                  <a:pt x="3" y="10"/>
                  <a:pt x="3" y="10"/>
                  <a:pt x="3" y="10"/>
                </a:cubicBezTo>
                <a:cubicBezTo>
                  <a:pt x="3" y="9"/>
                  <a:pt x="4" y="8"/>
                  <a:pt x="4" y="8"/>
                </a:cubicBezTo>
                <a:cubicBezTo>
                  <a:pt x="5" y="6"/>
                  <a:pt x="7" y="5"/>
                  <a:pt x="8" y="3"/>
                </a:cubicBezTo>
                <a:cubicBezTo>
                  <a:pt x="9" y="3"/>
                  <a:pt x="10" y="3"/>
                  <a:pt x="12" y="3"/>
                </a:cubicBezTo>
                <a:close/>
                <a:moveTo>
                  <a:pt x="22" y="3"/>
                </a:moveTo>
                <a:cubicBezTo>
                  <a:pt x="23" y="3"/>
                  <a:pt x="24" y="3"/>
                  <a:pt x="25" y="3"/>
                </a:cubicBezTo>
                <a:cubicBezTo>
                  <a:pt x="23" y="4"/>
                  <a:pt x="21" y="5"/>
                  <a:pt x="20" y="6"/>
                </a:cubicBezTo>
                <a:cubicBezTo>
                  <a:pt x="21" y="5"/>
                  <a:pt x="21" y="4"/>
                  <a:pt x="22" y="3"/>
                </a:cubicBezTo>
                <a:cubicBezTo>
                  <a:pt x="22" y="3"/>
                  <a:pt x="22" y="3"/>
                  <a:pt x="22" y="3"/>
                </a:cubicBezTo>
                <a:close/>
                <a:moveTo>
                  <a:pt x="18" y="3"/>
                </a:moveTo>
                <a:cubicBezTo>
                  <a:pt x="19" y="3"/>
                  <a:pt x="20" y="3"/>
                  <a:pt x="21" y="3"/>
                </a:cubicBezTo>
                <a:cubicBezTo>
                  <a:pt x="17" y="6"/>
                  <a:pt x="14" y="10"/>
                  <a:pt x="10" y="12"/>
                </a:cubicBezTo>
                <a:cubicBezTo>
                  <a:pt x="10" y="13"/>
                  <a:pt x="7" y="15"/>
                  <a:pt x="10" y="13"/>
                </a:cubicBezTo>
                <a:cubicBezTo>
                  <a:pt x="11" y="11"/>
                  <a:pt x="12" y="11"/>
                  <a:pt x="13" y="10"/>
                </a:cubicBezTo>
                <a:cubicBezTo>
                  <a:pt x="15" y="8"/>
                  <a:pt x="16" y="6"/>
                  <a:pt x="18" y="3"/>
                </a:cubicBezTo>
                <a:cubicBezTo>
                  <a:pt x="18" y="3"/>
                  <a:pt x="18" y="3"/>
                  <a:pt x="18" y="3"/>
                </a:cubicBezTo>
                <a:close/>
                <a:moveTo>
                  <a:pt x="3" y="8"/>
                </a:moveTo>
                <a:cubicBezTo>
                  <a:pt x="4" y="7"/>
                  <a:pt x="8" y="1"/>
                  <a:pt x="6" y="5"/>
                </a:cubicBezTo>
                <a:cubicBezTo>
                  <a:pt x="5" y="6"/>
                  <a:pt x="4" y="8"/>
                  <a:pt x="3" y="9"/>
                </a:cubicBezTo>
                <a:cubicBezTo>
                  <a:pt x="3" y="9"/>
                  <a:pt x="3" y="8"/>
                  <a:pt x="3" y="8"/>
                </a:cubicBezTo>
                <a:close/>
                <a:moveTo>
                  <a:pt x="3" y="11"/>
                </a:moveTo>
                <a:cubicBezTo>
                  <a:pt x="4" y="10"/>
                  <a:pt x="5" y="9"/>
                  <a:pt x="7" y="8"/>
                </a:cubicBezTo>
                <a:cubicBezTo>
                  <a:pt x="8" y="7"/>
                  <a:pt x="9" y="6"/>
                  <a:pt x="10" y="5"/>
                </a:cubicBezTo>
                <a:cubicBezTo>
                  <a:pt x="11" y="4"/>
                  <a:pt x="12" y="4"/>
                  <a:pt x="11" y="5"/>
                </a:cubicBezTo>
                <a:cubicBezTo>
                  <a:pt x="8" y="8"/>
                  <a:pt x="6" y="11"/>
                  <a:pt x="3" y="13"/>
                </a:cubicBezTo>
                <a:cubicBezTo>
                  <a:pt x="3" y="12"/>
                  <a:pt x="3" y="12"/>
                  <a:pt x="3" y="11"/>
                </a:cubicBezTo>
                <a:close/>
                <a:moveTo>
                  <a:pt x="13" y="3"/>
                </a:moveTo>
                <a:cubicBezTo>
                  <a:pt x="13" y="3"/>
                  <a:pt x="13" y="3"/>
                  <a:pt x="13" y="3"/>
                </a:cubicBezTo>
                <a:cubicBezTo>
                  <a:pt x="14" y="3"/>
                  <a:pt x="16" y="3"/>
                  <a:pt x="17" y="3"/>
                </a:cubicBezTo>
                <a:cubicBezTo>
                  <a:pt x="12" y="6"/>
                  <a:pt x="8" y="10"/>
                  <a:pt x="4" y="13"/>
                </a:cubicBezTo>
                <a:cubicBezTo>
                  <a:pt x="7" y="11"/>
                  <a:pt x="11" y="7"/>
                  <a:pt x="13" y="3"/>
                </a:cubicBezTo>
                <a:close/>
                <a:moveTo>
                  <a:pt x="3" y="7"/>
                </a:moveTo>
                <a:cubicBezTo>
                  <a:pt x="3" y="6"/>
                  <a:pt x="3" y="5"/>
                  <a:pt x="3" y="3"/>
                </a:cubicBezTo>
                <a:cubicBezTo>
                  <a:pt x="4" y="3"/>
                  <a:pt x="5" y="3"/>
                  <a:pt x="6" y="3"/>
                </a:cubicBezTo>
                <a:cubicBezTo>
                  <a:pt x="5" y="4"/>
                  <a:pt x="4" y="5"/>
                  <a:pt x="3" y="7"/>
                </a:cubicBezTo>
                <a:close/>
                <a:moveTo>
                  <a:pt x="16" y="9"/>
                </a:moveTo>
                <a:cubicBezTo>
                  <a:pt x="16" y="8"/>
                  <a:pt x="17" y="7"/>
                  <a:pt x="18" y="7"/>
                </a:cubicBezTo>
                <a:cubicBezTo>
                  <a:pt x="18" y="6"/>
                  <a:pt x="22" y="3"/>
                  <a:pt x="20" y="5"/>
                </a:cubicBezTo>
                <a:cubicBezTo>
                  <a:pt x="18" y="8"/>
                  <a:pt x="16" y="11"/>
                  <a:pt x="13" y="14"/>
                </a:cubicBezTo>
                <a:cubicBezTo>
                  <a:pt x="13" y="14"/>
                  <a:pt x="13" y="14"/>
                  <a:pt x="13" y="14"/>
                </a:cubicBezTo>
                <a:cubicBezTo>
                  <a:pt x="12" y="14"/>
                  <a:pt x="10" y="14"/>
                  <a:pt x="9" y="14"/>
                </a:cubicBezTo>
                <a:cubicBezTo>
                  <a:pt x="11" y="13"/>
                  <a:pt x="14" y="11"/>
                  <a:pt x="16" y="9"/>
                </a:cubicBezTo>
                <a:close/>
                <a:moveTo>
                  <a:pt x="14" y="14"/>
                </a:moveTo>
                <a:cubicBezTo>
                  <a:pt x="17" y="11"/>
                  <a:pt x="19" y="7"/>
                  <a:pt x="23" y="5"/>
                </a:cubicBezTo>
                <a:cubicBezTo>
                  <a:pt x="24" y="4"/>
                  <a:pt x="24" y="4"/>
                  <a:pt x="23" y="5"/>
                </a:cubicBezTo>
                <a:cubicBezTo>
                  <a:pt x="21" y="6"/>
                  <a:pt x="20" y="8"/>
                  <a:pt x="19" y="9"/>
                </a:cubicBezTo>
                <a:cubicBezTo>
                  <a:pt x="18" y="11"/>
                  <a:pt x="17" y="12"/>
                  <a:pt x="16" y="14"/>
                </a:cubicBezTo>
                <a:cubicBezTo>
                  <a:pt x="16" y="14"/>
                  <a:pt x="16" y="14"/>
                  <a:pt x="16" y="14"/>
                </a:cubicBezTo>
                <a:cubicBezTo>
                  <a:pt x="15" y="14"/>
                  <a:pt x="14" y="14"/>
                  <a:pt x="14" y="14"/>
                </a:cubicBezTo>
                <a:cubicBezTo>
                  <a:pt x="14" y="14"/>
                  <a:pt x="14" y="14"/>
                  <a:pt x="14" y="14"/>
                </a:cubicBezTo>
                <a:close/>
                <a:moveTo>
                  <a:pt x="19" y="14"/>
                </a:moveTo>
                <a:cubicBezTo>
                  <a:pt x="19" y="14"/>
                  <a:pt x="18" y="14"/>
                  <a:pt x="17" y="14"/>
                </a:cubicBezTo>
                <a:cubicBezTo>
                  <a:pt x="20" y="12"/>
                  <a:pt x="23" y="9"/>
                  <a:pt x="26" y="7"/>
                </a:cubicBezTo>
                <a:cubicBezTo>
                  <a:pt x="31" y="2"/>
                  <a:pt x="25" y="7"/>
                  <a:pt x="24" y="8"/>
                </a:cubicBezTo>
                <a:cubicBezTo>
                  <a:pt x="22" y="10"/>
                  <a:pt x="21" y="12"/>
                  <a:pt x="19" y="14"/>
                </a:cubicBezTo>
                <a:cubicBezTo>
                  <a:pt x="19" y="14"/>
                  <a:pt x="19" y="14"/>
                  <a:pt x="19" y="14"/>
                </a:cubicBezTo>
                <a:close/>
                <a:moveTo>
                  <a:pt x="29" y="15"/>
                </a:moveTo>
                <a:cubicBezTo>
                  <a:pt x="27" y="15"/>
                  <a:pt x="26" y="15"/>
                  <a:pt x="24" y="15"/>
                </a:cubicBezTo>
                <a:cubicBezTo>
                  <a:pt x="27" y="13"/>
                  <a:pt x="29" y="11"/>
                  <a:pt x="32" y="9"/>
                </a:cubicBezTo>
                <a:cubicBezTo>
                  <a:pt x="33" y="7"/>
                  <a:pt x="34" y="7"/>
                  <a:pt x="35" y="6"/>
                </a:cubicBezTo>
                <a:cubicBezTo>
                  <a:pt x="38" y="4"/>
                  <a:pt x="35" y="6"/>
                  <a:pt x="35" y="7"/>
                </a:cubicBezTo>
                <a:cubicBezTo>
                  <a:pt x="33" y="9"/>
                  <a:pt x="31" y="12"/>
                  <a:pt x="29" y="15"/>
                </a:cubicBezTo>
                <a:cubicBezTo>
                  <a:pt x="29" y="15"/>
                  <a:pt x="29" y="15"/>
                  <a:pt x="29" y="15"/>
                </a:cubicBezTo>
                <a:close/>
                <a:moveTo>
                  <a:pt x="33" y="15"/>
                </a:moveTo>
                <a:cubicBezTo>
                  <a:pt x="32" y="15"/>
                  <a:pt x="32" y="15"/>
                  <a:pt x="33" y="15"/>
                </a:cubicBezTo>
                <a:cubicBezTo>
                  <a:pt x="32" y="15"/>
                  <a:pt x="31" y="15"/>
                  <a:pt x="30" y="15"/>
                </a:cubicBezTo>
                <a:cubicBezTo>
                  <a:pt x="33" y="12"/>
                  <a:pt x="36" y="8"/>
                  <a:pt x="40" y="5"/>
                </a:cubicBezTo>
                <a:cubicBezTo>
                  <a:pt x="43" y="3"/>
                  <a:pt x="39" y="7"/>
                  <a:pt x="39" y="8"/>
                </a:cubicBezTo>
                <a:cubicBezTo>
                  <a:pt x="37" y="10"/>
                  <a:pt x="35" y="13"/>
                  <a:pt x="33" y="15"/>
                </a:cubicBezTo>
                <a:close/>
                <a:moveTo>
                  <a:pt x="61" y="5"/>
                </a:moveTo>
                <a:cubicBezTo>
                  <a:pt x="58" y="8"/>
                  <a:pt x="54" y="11"/>
                  <a:pt x="52" y="15"/>
                </a:cubicBezTo>
                <a:cubicBezTo>
                  <a:pt x="54" y="11"/>
                  <a:pt x="57" y="8"/>
                  <a:pt x="59" y="4"/>
                </a:cubicBezTo>
                <a:cubicBezTo>
                  <a:pt x="59" y="4"/>
                  <a:pt x="59" y="4"/>
                  <a:pt x="59" y="4"/>
                </a:cubicBezTo>
                <a:cubicBezTo>
                  <a:pt x="61" y="4"/>
                  <a:pt x="63" y="5"/>
                  <a:pt x="65" y="5"/>
                </a:cubicBezTo>
                <a:cubicBezTo>
                  <a:pt x="65" y="5"/>
                  <a:pt x="65" y="5"/>
                  <a:pt x="65" y="5"/>
                </a:cubicBezTo>
                <a:cubicBezTo>
                  <a:pt x="62" y="7"/>
                  <a:pt x="60" y="10"/>
                  <a:pt x="58" y="12"/>
                </a:cubicBezTo>
                <a:cubicBezTo>
                  <a:pt x="58" y="12"/>
                  <a:pt x="59" y="12"/>
                  <a:pt x="59" y="11"/>
                </a:cubicBezTo>
                <a:cubicBezTo>
                  <a:pt x="60" y="9"/>
                  <a:pt x="61" y="7"/>
                  <a:pt x="62" y="5"/>
                </a:cubicBezTo>
                <a:cubicBezTo>
                  <a:pt x="62" y="5"/>
                  <a:pt x="61" y="5"/>
                  <a:pt x="61" y="5"/>
                </a:cubicBezTo>
                <a:close/>
                <a:moveTo>
                  <a:pt x="54" y="4"/>
                </a:moveTo>
                <a:cubicBezTo>
                  <a:pt x="52" y="5"/>
                  <a:pt x="51" y="7"/>
                  <a:pt x="49" y="9"/>
                </a:cubicBezTo>
                <a:cubicBezTo>
                  <a:pt x="48" y="9"/>
                  <a:pt x="48" y="10"/>
                  <a:pt x="47" y="10"/>
                </a:cubicBezTo>
                <a:cubicBezTo>
                  <a:pt x="49" y="8"/>
                  <a:pt x="50" y="6"/>
                  <a:pt x="51" y="4"/>
                </a:cubicBezTo>
                <a:cubicBezTo>
                  <a:pt x="51" y="4"/>
                  <a:pt x="51" y="4"/>
                  <a:pt x="51" y="4"/>
                </a:cubicBezTo>
                <a:cubicBezTo>
                  <a:pt x="53" y="4"/>
                  <a:pt x="56" y="4"/>
                  <a:pt x="59" y="4"/>
                </a:cubicBezTo>
                <a:cubicBezTo>
                  <a:pt x="55" y="7"/>
                  <a:pt x="52" y="9"/>
                  <a:pt x="50" y="12"/>
                </a:cubicBezTo>
                <a:cubicBezTo>
                  <a:pt x="50" y="12"/>
                  <a:pt x="50" y="11"/>
                  <a:pt x="50" y="11"/>
                </a:cubicBezTo>
                <a:cubicBezTo>
                  <a:pt x="52" y="9"/>
                  <a:pt x="53" y="7"/>
                  <a:pt x="55" y="4"/>
                </a:cubicBezTo>
                <a:cubicBezTo>
                  <a:pt x="55" y="4"/>
                  <a:pt x="55" y="4"/>
                  <a:pt x="54" y="4"/>
                </a:cubicBezTo>
                <a:close/>
                <a:moveTo>
                  <a:pt x="50" y="8"/>
                </a:moveTo>
                <a:cubicBezTo>
                  <a:pt x="51" y="7"/>
                  <a:pt x="53" y="6"/>
                  <a:pt x="54" y="5"/>
                </a:cubicBezTo>
                <a:cubicBezTo>
                  <a:pt x="53" y="6"/>
                  <a:pt x="52" y="7"/>
                  <a:pt x="52" y="8"/>
                </a:cubicBezTo>
                <a:cubicBezTo>
                  <a:pt x="50" y="10"/>
                  <a:pt x="49" y="13"/>
                  <a:pt x="47" y="15"/>
                </a:cubicBezTo>
                <a:cubicBezTo>
                  <a:pt x="47" y="15"/>
                  <a:pt x="47" y="15"/>
                  <a:pt x="48" y="15"/>
                </a:cubicBezTo>
                <a:cubicBezTo>
                  <a:pt x="51" y="12"/>
                  <a:pt x="54" y="9"/>
                  <a:pt x="57" y="6"/>
                </a:cubicBezTo>
                <a:cubicBezTo>
                  <a:pt x="58" y="5"/>
                  <a:pt x="58" y="5"/>
                  <a:pt x="57" y="7"/>
                </a:cubicBezTo>
                <a:cubicBezTo>
                  <a:pt x="56" y="8"/>
                  <a:pt x="55" y="9"/>
                  <a:pt x="54" y="10"/>
                </a:cubicBezTo>
                <a:cubicBezTo>
                  <a:pt x="53" y="12"/>
                  <a:pt x="51" y="14"/>
                  <a:pt x="50" y="15"/>
                </a:cubicBezTo>
                <a:cubicBezTo>
                  <a:pt x="50" y="15"/>
                  <a:pt x="50" y="16"/>
                  <a:pt x="50" y="16"/>
                </a:cubicBezTo>
                <a:cubicBezTo>
                  <a:pt x="48" y="16"/>
                  <a:pt x="45" y="16"/>
                  <a:pt x="43" y="15"/>
                </a:cubicBezTo>
                <a:cubicBezTo>
                  <a:pt x="45" y="13"/>
                  <a:pt x="48" y="11"/>
                  <a:pt x="50" y="8"/>
                </a:cubicBezTo>
                <a:close/>
                <a:moveTo>
                  <a:pt x="58" y="8"/>
                </a:moveTo>
                <a:cubicBezTo>
                  <a:pt x="59" y="8"/>
                  <a:pt x="60" y="7"/>
                  <a:pt x="61" y="6"/>
                </a:cubicBezTo>
                <a:cubicBezTo>
                  <a:pt x="60" y="7"/>
                  <a:pt x="60" y="8"/>
                  <a:pt x="59" y="9"/>
                </a:cubicBezTo>
                <a:cubicBezTo>
                  <a:pt x="58" y="12"/>
                  <a:pt x="56" y="14"/>
                  <a:pt x="54" y="16"/>
                </a:cubicBezTo>
                <a:cubicBezTo>
                  <a:pt x="54" y="16"/>
                  <a:pt x="54" y="16"/>
                  <a:pt x="54" y="16"/>
                </a:cubicBezTo>
                <a:cubicBezTo>
                  <a:pt x="53" y="16"/>
                  <a:pt x="52" y="16"/>
                  <a:pt x="50" y="16"/>
                </a:cubicBezTo>
                <a:cubicBezTo>
                  <a:pt x="53" y="14"/>
                  <a:pt x="56" y="11"/>
                  <a:pt x="58" y="8"/>
                </a:cubicBezTo>
                <a:close/>
                <a:moveTo>
                  <a:pt x="62" y="8"/>
                </a:moveTo>
                <a:cubicBezTo>
                  <a:pt x="63" y="8"/>
                  <a:pt x="65" y="5"/>
                  <a:pt x="64" y="8"/>
                </a:cubicBezTo>
                <a:cubicBezTo>
                  <a:pt x="63" y="10"/>
                  <a:pt x="61" y="13"/>
                  <a:pt x="59" y="15"/>
                </a:cubicBezTo>
                <a:cubicBezTo>
                  <a:pt x="58" y="15"/>
                  <a:pt x="59" y="16"/>
                  <a:pt x="59" y="16"/>
                </a:cubicBezTo>
                <a:cubicBezTo>
                  <a:pt x="60" y="15"/>
                  <a:pt x="60" y="15"/>
                  <a:pt x="62" y="14"/>
                </a:cubicBezTo>
                <a:cubicBezTo>
                  <a:pt x="64" y="12"/>
                  <a:pt x="66" y="11"/>
                  <a:pt x="62" y="15"/>
                </a:cubicBezTo>
                <a:cubicBezTo>
                  <a:pt x="62" y="15"/>
                  <a:pt x="62" y="16"/>
                  <a:pt x="62" y="16"/>
                </a:cubicBezTo>
                <a:cubicBezTo>
                  <a:pt x="63" y="15"/>
                  <a:pt x="64" y="15"/>
                  <a:pt x="65" y="15"/>
                </a:cubicBezTo>
                <a:cubicBezTo>
                  <a:pt x="66" y="15"/>
                  <a:pt x="66" y="15"/>
                  <a:pt x="65" y="15"/>
                </a:cubicBezTo>
                <a:cubicBezTo>
                  <a:pt x="65" y="15"/>
                  <a:pt x="63" y="15"/>
                  <a:pt x="64" y="15"/>
                </a:cubicBezTo>
                <a:cubicBezTo>
                  <a:pt x="65" y="13"/>
                  <a:pt x="66" y="12"/>
                  <a:pt x="66" y="10"/>
                </a:cubicBezTo>
                <a:cubicBezTo>
                  <a:pt x="66" y="10"/>
                  <a:pt x="66" y="10"/>
                  <a:pt x="66" y="10"/>
                </a:cubicBezTo>
                <a:cubicBezTo>
                  <a:pt x="64" y="11"/>
                  <a:pt x="64" y="11"/>
                  <a:pt x="63" y="12"/>
                </a:cubicBezTo>
                <a:cubicBezTo>
                  <a:pt x="63" y="12"/>
                  <a:pt x="59" y="16"/>
                  <a:pt x="61" y="13"/>
                </a:cubicBezTo>
                <a:cubicBezTo>
                  <a:pt x="63" y="11"/>
                  <a:pt x="64" y="8"/>
                  <a:pt x="66" y="5"/>
                </a:cubicBezTo>
                <a:cubicBezTo>
                  <a:pt x="66" y="5"/>
                  <a:pt x="66" y="5"/>
                  <a:pt x="66" y="5"/>
                </a:cubicBezTo>
                <a:cubicBezTo>
                  <a:pt x="66" y="5"/>
                  <a:pt x="66" y="5"/>
                  <a:pt x="66" y="5"/>
                </a:cubicBezTo>
                <a:cubicBezTo>
                  <a:pt x="66" y="9"/>
                  <a:pt x="66" y="12"/>
                  <a:pt x="66" y="16"/>
                </a:cubicBezTo>
                <a:cubicBezTo>
                  <a:pt x="62" y="16"/>
                  <a:pt x="59" y="16"/>
                  <a:pt x="55" y="16"/>
                </a:cubicBezTo>
                <a:cubicBezTo>
                  <a:pt x="58" y="14"/>
                  <a:pt x="60" y="11"/>
                  <a:pt x="62" y="8"/>
                </a:cubicBezTo>
                <a:close/>
                <a:moveTo>
                  <a:pt x="36" y="3"/>
                </a:moveTo>
                <a:cubicBezTo>
                  <a:pt x="41" y="3"/>
                  <a:pt x="45" y="3"/>
                  <a:pt x="50" y="4"/>
                </a:cubicBezTo>
                <a:cubicBezTo>
                  <a:pt x="48" y="5"/>
                  <a:pt x="46" y="6"/>
                  <a:pt x="44" y="8"/>
                </a:cubicBezTo>
                <a:cubicBezTo>
                  <a:pt x="45" y="7"/>
                  <a:pt x="46" y="6"/>
                  <a:pt x="47" y="4"/>
                </a:cubicBezTo>
                <a:cubicBezTo>
                  <a:pt x="47" y="4"/>
                  <a:pt x="47" y="4"/>
                  <a:pt x="46" y="4"/>
                </a:cubicBezTo>
                <a:cubicBezTo>
                  <a:pt x="42" y="6"/>
                  <a:pt x="40" y="9"/>
                  <a:pt x="36" y="12"/>
                </a:cubicBezTo>
                <a:cubicBezTo>
                  <a:pt x="37" y="11"/>
                  <a:pt x="37" y="11"/>
                  <a:pt x="37" y="11"/>
                </a:cubicBezTo>
                <a:cubicBezTo>
                  <a:pt x="39" y="9"/>
                  <a:pt x="41" y="6"/>
                  <a:pt x="43" y="4"/>
                </a:cubicBezTo>
                <a:cubicBezTo>
                  <a:pt x="43" y="4"/>
                  <a:pt x="43" y="3"/>
                  <a:pt x="42" y="3"/>
                </a:cubicBezTo>
                <a:cubicBezTo>
                  <a:pt x="39" y="5"/>
                  <a:pt x="36" y="8"/>
                  <a:pt x="33" y="11"/>
                </a:cubicBezTo>
                <a:cubicBezTo>
                  <a:pt x="32" y="12"/>
                  <a:pt x="29" y="16"/>
                  <a:pt x="31" y="13"/>
                </a:cubicBezTo>
                <a:cubicBezTo>
                  <a:pt x="33" y="10"/>
                  <a:pt x="35" y="7"/>
                  <a:pt x="37" y="5"/>
                </a:cubicBezTo>
                <a:cubicBezTo>
                  <a:pt x="38" y="4"/>
                  <a:pt x="37" y="4"/>
                  <a:pt x="37" y="4"/>
                </a:cubicBezTo>
                <a:cubicBezTo>
                  <a:pt x="34" y="5"/>
                  <a:pt x="31" y="8"/>
                  <a:pt x="29" y="11"/>
                </a:cubicBezTo>
                <a:cubicBezTo>
                  <a:pt x="28" y="11"/>
                  <a:pt x="22" y="16"/>
                  <a:pt x="25" y="12"/>
                </a:cubicBezTo>
                <a:cubicBezTo>
                  <a:pt x="28" y="10"/>
                  <a:pt x="30" y="7"/>
                  <a:pt x="33" y="4"/>
                </a:cubicBezTo>
                <a:cubicBezTo>
                  <a:pt x="33" y="4"/>
                  <a:pt x="33" y="3"/>
                  <a:pt x="32" y="3"/>
                </a:cubicBezTo>
                <a:cubicBezTo>
                  <a:pt x="29" y="5"/>
                  <a:pt x="26" y="8"/>
                  <a:pt x="24" y="11"/>
                </a:cubicBezTo>
                <a:cubicBezTo>
                  <a:pt x="23" y="11"/>
                  <a:pt x="23" y="12"/>
                  <a:pt x="22" y="13"/>
                </a:cubicBezTo>
                <a:cubicBezTo>
                  <a:pt x="19" y="15"/>
                  <a:pt x="23" y="10"/>
                  <a:pt x="24" y="10"/>
                </a:cubicBezTo>
                <a:cubicBezTo>
                  <a:pt x="25" y="8"/>
                  <a:pt x="27" y="6"/>
                  <a:pt x="29" y="4"/>
                </a:cubicBezTo>
                <a:cubicBezTo>
                  <a:pt x="30" y="4"/>
                  <a:pt x="29" y="3"/>
                  <a:pt x="29" y="3"/>
                </a:cubicBezTo>
                <a:cubicBezTo>
                  <a:pt x="25" y="6"/>
                  <a:pt x="23" y="8"/>
                  <a:pt x="20" y="11"/>
                </a:cubicBezTo>
                <a:cubicBezTo>
                  <a:pt x="19" y="12"/>
                  <a:pt x="18" y="13"/>
                  <a:pt x="17" y="13"/>
                </a:cubicBezTo>
                <a:cubicBezTo>
                  <a:pt x="18" y="13"/>
                  <a:pt x="18" y="11"/>
                  <a:pt x="19" y="11"/>
                </a:cubicBezTo>
                <a:cubicBezTo>
                  <a:pt x="21" y="8"/>
                  <a:pt x="23" y="6"/>
                  <a:pt x="25" y="4"/>
                </a:cubicBezTo>
                <a:cubicBezTo>
                  <a:pt x="25" y="3"/>
                  <a:pt x="25" y="3"/>
                  <a:pt x="25" y="3"/>
                </a:cubicBezTo>
                <a:cubicBezTo>
                  <a:pt x="29" y="3"/>
                  <a:pt x="33" y="3"/>
                  <a:pt x="36" y="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78" name="Freeform 174"/>
          <p:cNvSpPr>
            <a:spLocks noEditPoints="1"/>
          </p:cNvSpPr>
          <p:nvPr/>
        </p:nvSpPr>
        <p:spPr bwMode="auto">
          <a:xfrm>
            <a:off x="11382375" y="938213"/>
            <a:ext cx="66675" cy="65088"/>
          </a:xfrm>
          <a:custGeom>
            <a:gdLst>
              <a:gd fmla="*/ 11 w 18" name="T0"/>
              <a:gd fmla="*/ 16 h 17" name="T1"/>
              <a:gd fmla="*/ 17 w 18" name="T2"/>
              <a:gd fmla="*/ 7 h 17" name="T3"/>
              <a:gd fmla="*/ 8 w 18" name="T4"/>
              <a:gd fmla="*/ 0 h 17" name="T5"/>
              <a:gd fmla="*/ 8 w 18" name="T6"/>
              <a:gd fmla="*/ 0 h 17" name="T7"/>
              <a:gd fmla="*/ 0 w 18" name="T8"/>
              <a:gd fmla="*/ 9 h 17" name="T9"/>
              <a:gd fmla="*/ 11 w 18" name="T10"/>
              <a:gd fmla="*/ 16 h 17" name="T11"/>
              <a:gd fmla="*/ 10 w 18" name="T12"/>
              <a:gd fmla="*/ 13 h 17" name="T13"/>
              <a:gd fmla="*/ 3 w 18" name="T14"/>
              <a:gd fmla="*/ 9 h 17" name="T15"/>
              <a:gd fmla="*/ 4 w 18" name="T16"/>
              <a:gd fmla="*/ 9 h 17" name="T17"/>
              <a:gd fmla="*/ 10 w 18" name="T18"/>
              <a:gd fmla="*/ 5 h 17" name="T19"/>
              <a:gd fmla="*/ 5 w 18" name="T20"/>
              <a:gd fmla="*/ 11 h 17" name="T21"/>
              <a:gd fmla="*/ 5 w 18" name="T22"/>
              <a:gd fmla="*/ 11 h 17" name="T23"/>
              <a:gd fmla="*/ 11 w 18" name="T24"/>
              <a:gd fmla="*/ 7 h 17" name="T25"/>
              <a:gd fmla="*/ 7 w 18" name="T26"/>
              <a:gd fmla="*/ 12 h 17" name="T27"/>
              <a:gd fmla="*/ 8 w 18" name="T28"/>
              <a:gd fmla="*/ 13 h 17" name="T29"/>
              <a:gd fmla="*/ 13 w 18" name="T30"/>
              <a:gd fmla="*/ 10 h 17" name="T31"/>
              <a:gd fmla="*/ 11 w 18" name="T32"/>
              <a:gd fmla="*/ 12 h 17" name="T33"/>
              <a:gd fmla="*/ 11 w 18" name="T34"/>
              <a:gd fmla="*/ 13 h 17" name="T35"/>
              <a:gd fmla="*/ 10 w 18" name="T36"/>
              <a:gd fmla="*/ 13 h 17" name="T37"/>
              <a:gd fmla="*/ 12 w 18" name="T38"/>
              <a:gd fmla="*/ 13 h 17" name="T39"/>
              <a:gd fmla="*/ 14 w 18" name="T40"/>
              <a:gd fmla="*/ 10 h 17" name="T41"/>
              <a:gd fmla="*/ 14 w 18" name="T42"/>
              <a:gd fmla="*/ 9 h 17" name="T43"/>
              <a:gd fmla="*/ 9 w 18" name="T44"/>
              <a:gd fmla="*/ 11 h 17" name="T45"/>
              <a:gd fmla="*/ 13 w 18" name="T46"/>
              <a:gd fmla="*/ 7 h 17" name="T47"/>
              <a:gd fmla="*/ 12 w 18" name="T48"/>
              <a:gd fmla="*/ 6 h 17" name="T49"/>
              <a:gd fmla="*/ 8 w 18" name="T50"/>
              <a:gd fmla="*/ 9 h 17" name="T51"/>
              <a:gd fmla="*/ 12 w 18" name="T52"/>
              <a:gd fmla="*/ 5 h 17" name="T53"/>
              <a:gd fmla="*/ 11 w 18" name="T54"/>
              <a:gd fmla="*/ 4 h 17" name="T55"/>
              <a:gd fmla="*/ 6 w 18" name="T56"/>
              <a:gd fmla="*/ 7 h 17" name="T57"/>
              <a:gd fmla="*/ 10 w 18" name="T58"/>
              <a:gd fmla="*/ 3 h 17" name="T59"/>
              <a:gd fmla="*/ 12 w 18" name="T60"/>
              <a:gd fmla="*/ 13 h 17" name="T61"/>
              <a:gd fmla="*/ 7 w 18" name="T62"/>
              <a:gd fmla="*/ 3 h 17" name="T63"/>
              <a:gd fmla="*/ 5 w 18" name="T64"/>
              <a:gd fmla="*/ 5 h 17" name="T65"/>
              <a:gd fmla="*/ 7 w 18" name="T66"/>
              <a:gd fmla="*/ 3 h 17" name="T67"/>
              <a:gd fmla="*/ 4 w 18" name="T68"/>
              <a:gd fmla="*/ 5 h 17" name="T69"/>
              <a:gd fmla="*/ 5 w 18" name="T70"/>
              <a:gd fmla="*/ 5 h 17" name="T71"/>
              <a:gd fmla="*/ 9 w 18" name="T72"/>
              <a:gd fmla="*/ 3 h 17" name="T73"/>
              <a:gd fmla="*/ 3 w 18" name="T74"/>
              <a:gd fmla="*/ 8 h 17" name="T75"/>
              <a:gd fmla="*/ 3 w 18" name="T76"/>
              <a:gd fmla="*/ 8 h 17" name="T77"/>
              <a:gd fmla="*/ 4 w 18" name="T78"/>
              <a:gd fmla="*/ 5 h 1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7" w="18">
                <a:moveTo>
                  <a:pt x="11" y="16"/>
                </a:moveTo>
                <a:cubicBezTo>
                  <a:pt x="15" y="15"/>
                  <a:pt x="18" y="12"/>
                  <a:pt x="17" y="7"/>
                </a:cubicBezTo>
                <a:cubicBezTo>
                  <a:pt x="17" y="2"/>
                  <a:pt x="12" y="0"/>
                  <a:pt x="8" y="0"/>
                </a:cubicBezTo>
                <a:cubicBezTo>
                  <a:pt x="8" y="0"/>
                  <a:pt x="8" y="0"/>
                  <a:pt x="8" y="0"/>
                </a:cubicBezTo>
                <a:cubicBezTo>
                  <a:pt x="3" y="0"/>
                  <a:pt x="0" y="4"/>
                  <a:pt x="0" y="9"/>
                </a:cubicBezTo>
                <a:cubicBezTo>
                  <a:pt x="1" y="14"/>
                  <a:pt x="6" y="17"/>
                  <a:pt x="11" y="16"/>
                </a:cubicBezTo>
                <a:close/>
                <a:moveTo>
                  <a:pt x="10" y="13"/>
                </a:moveTo>
                <a:cubicBezTo>
                  <a:pt x="7" y="14"/>
                  <a:pt x="4" y="12"/>
                  <a:pt x="3" y="9"/>
                </a:cubicBezTo>
                <a:cubicBezTo>
                  <a:pt x="3" y="9"/>
                  <a:pt x="4" y="9"/>
                  <a:pt x="4" y="9"/>
                </a:cubicBezTo>
                <a:cubicBezTo>
                  <a:pt x="6" y="8"/>
                  <a:pt x="8" y="6"/>
                  <a:pt x="10" y="5"/>
                </a:cubicBezTo>
                <a:cubicBezTo>
                  <a:pt x="8" y="7"/>
                  <a:pt x="6" y="9"/>
                  <a:pt x="5" y="11"/>
                </a:cubicBezTo>
                <a:cubicBezTo>
                  <a:pt x="5" y="11"/>
                  <a:pt x="5" y="11"/>
                  <a:pt x="5" y="11"/>
                </a:cubicBezTo>
                <a:cubicBezTo>
                  <a:pt x="7" y="10"/>
                  <a:pt x="9" y="9"/>
                  <a:pt x="11" y="7"/>
                </a:cubicBezTo>
                <a:cubicBezTo>
                  <a:pt x="10" y="9"/>
                  <a:pt x="8" y="10"/>
                  <a:pt x="7" y="12"/>
                </a:cubicBezTo>
                <a:cubicBezTo>
                  <a:pt x="7" y="12"/>
                  <a:pt x="7" y="13"/>
                  <a:pt x="8" y="13"/>
                </a:cubicBezTo>
                <a:cubicBezTo>
                  <a:pt x="9" y="12"/>
                  <a:pt x="11" y="11"/>
                  <a:pt x="13" y="10"/>
                </a:cubicBezTo>
                <a:cubicBezTo>
                  <a:pt x="12" y="11"/>
                  <a:pt x="12" y="12"/>
                  <a:pt x="11" y="12"/>
                </a:cubicBezTo>
                <a:cubicBezTo>
                  <a:pt x="11" y="13"/>
                  <a:pt x="11" y="13"/>
                  <a:pt x="11" y="13"/>
                </a:cubicBezTo>
                <a:cubicBezTo>
                  <a:pt x="11" y="13"/>
                  <a:pt x="11" y="13"/>
                  <a:pt x="10" y="13"/>
                </a:cubicBezTo>
                <a:close/>
                <a:moveTo>
                  <a:pt x="12" y="13"/>
                </a:moveTo>
                <a:cubicBezTo>
                  <a:pt x="13" y="12"/>
                  <a:pt x="13" y="11"/>
                  <a:pt x="14" y="10"/>
                </a:cubicBezTo>
                <a:cubicBezTo>
                  <a:pt x="14" y="9"/>
                  <a:pt x="14" y="9"/>
                  <a:pt x="14" y="9"/>
                </a:cubicBezTo>
                <a:cubicBezTo>
                  <a:pt x="12" y="9"/>
                  <a:pt x="10" y="10"/>
                  <a:pt x="9" y="11"/>
                </a:cubicBezTo>
                <a:cubicBezTo>
                  <a:pt x="10" y="10"/>
                  <a:pt x="11" y="8"/>
                  <a:pt x="13" y="7"/>
                </a:cubicBezTo>
                <a:cubicBezTo>
                  <a:pt x="13" y="6"/>
                  <a:pt x="12" y="6"/>
                  <a:pt x="12" y="6"/>
                </a:cubicBezTo>
                <a:cubicBezTo>
                  <a:pt x="10" y="7"/>
                  <a:pt x="9" y="8"/>
                  <a:pt x="8" y="9"/>
                </a:cubicBezTo>
                <a:cubicBezTo>
                  <a:pt x="9" y="7"/>
                  <a:pt x="10" y="6"/>
                  <a:pt x="12" y="5"/>
                </a:cubicBezTo>
                <a:cubicBezTo>
                  <a:pt x="12" y="4"/>
                  <a:pt x="12" y="4"/>
                  <a:pt x="11" y="4"/>
                </a:cubicBezTo>
                <a:cubicBezTo>
                  <a:pt x="9" y="5"/>
                  <a:pt x="8" y="6"/>
                  <a:pt x="6" y="7"/>
                </a:cubicBezTo>
                <a:cubicBezTo>
                  <a:pt x="8" y="6"/>
                  <a:pt x="9" y="4"/>
                  <a:pt x="10" y="3"/>
                </a:cubicBezTo>
                <a:cubicBezTo>
                  <a:pt x="15" y="4"/>
                  <a:pt x="16" y="11"/>
                  <a:pt x="12" y="13"/>
                </a:cubicBezTo>
                <a:close/>
                <a:moveTo>
                  <a:pt x="7" y="3"/>
                </a:moveTo>
                <a:cubicBezTo>
                  <a:pt x="6" y="4"/>
                  <a:pt x="5" y="4"/>
                  <a:pt x="5" y="5"/>
                </a:cubicBezTo>
                <a:cubicBezTo>
                  <a:pt x="5" y="4"/>
                  <a:pt x="6" y="4"/>
                  <a:pt x="7" y="3"/>
                </a:cubicBezTo>
                <a:close/>
                <a:moveTo>
                  <a:pt x="4" y="5"/>
                </a:moveTo>
                <a:cubicBezTo>
                  <a:pt x="4" y="5"/>
                  <a:pt x="4" y="5"/>
                  <a:pt x="5" y="5"/>
                </a:cubicBezTo>
                <a:cubicBezTo>
                  <a:pt x="6" y="5"/>
                  <a:pt x="7" y="4"/>
                  <a:pt x="9" y="3"/>
                </a:cubicBezTo>
                <a:cubicBezTo>
                  <a:pt x="7" y="5"/>
                  <a:pt x="5" y="7"/>
                  <a:pt x="3" y="8"/>
                </a:cubicBezTo>
                <a:cubicBezTo>
                  <a:pt x="3" y="8"/>
                  <a:pt x="3" y="8"/>
                  <a:pt x="3" y="8"/>
                </a:cubicBezTo>
                <a:cubicBezTo>
                  <a:pt x="3" y="7"/>
                  <a:pt x="4" y="6"/>
                  <a:pt x="4" y="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79" name="Freeform 175"/>
          <p:cNvSpPr>
            <a:spLocks noEditPoints="1"/>
          </p:cNvSpPr>
          <p:nvPr/>
        </p:nvSpPr>
        <p:spPr bwMode="auto">
          <a:xfrm>
            <a:off x="5737225" y="3100388"/>
            <a:ext cx="93662" cy="79375"/>
          </a:xfrm>
          <a:custGeom>
            <a:gdLst>
              <a:gd fmla="*/ 12 w 25" name="T0"/>
              <a:gd fmla="*/ 21 h 21" name="T1"/>
              <a:gd fmla="*/ 13 w 25" name="T2"/>
              <a:gd fmla="*/ 21 h 21" name="T3"/>
              <a:gd fmla="*/ 24 w 25" name="T4"/>
              <a:gd fmla="*/ 12 h 21" name="T5"/>
              <a:gd fmla="*/ 15 w 25" name="T6"/>
              <a:gd fmla="*/ 2 h 21" name="T7"/>
              <a:gd fmla="*/ 12 w 25" name="T8"/>
              <a:gd fmla="*/ 21 h 21" name="T9"/>
              <a:gd fmla="*/ 7 w 25" name="T10"/>
              <a:gd fmla="*/ 11 h 21" name="T11"/>
              <a:gd fmla="*/ 7 w 25" name="T12"/>
              <a:gd fmla="*/ 11 h 21" name="T13"/>
              <a:gd fmla="*/ 14 w 25" name="T14"/>
              <a:gd fmla="*/ 6 h 21" name="T15"/>
              <a:gd fmla="*/ 7 w 25" name="T16"/>
              <a:gd fmla="*/ 12 h 21" name="T17"/>
              <a:gd fmla="*/ 7 w 25" name="T18"/>
              <a:gd fmla="*/ 11 h 21" name="T19"/>
              <a:gd fmla="*/ 19 w 25" name="T20"/>
              <a:gd fmla="*/ 7 h 21" name="T21"/>
              <a:gd fmla="*/ 7 w 25" name="T22"/>
              <a:gd fmla="*/ 13 h 21" name="T23"/>
              <a:gd fmla="*/ 7 w 25" name="T24"/>
              <a:gd fmla="*/ 13 h 21" name="T25"/>
              <a:gd fmla="*/ 16 w 25" name="T26"/>
              <a:gd fmla="*/ 5 h 21" name="T27"/>
              <a:gd fmla="*/ 16 w 25" name="T28"/>
              <a:gd fmla="*/ 5 h 21" name="T29"/>
              <a:gd fmla="*/ 19 w 25" name="T30"/>
              <a:gd fmla="*/ 6 h 21" name="T31"/>
              <a:gd fmla="*/ 19 w 25" name="T32"/>
              <a:gd fmla="*/ 7 h 21" name="T33"/>
              <a:gd fmla="*/ 17 w 25" name="T34"/>
              <a:gd fmla="*/ 9 h 21" name="T35"/>
              <a:gd fmla="*/ 9 w 25" name="T36"/>
              <a:gd fmla="*/ 16 h 21" name="T37"/>
              <a:gd fmla="*/ 7 w 25" name="T38"/>
              <a:gd fmla="*/ 14 h 21" name="T39"/>
              <a:gd fmla="*/ 17 w 25" name="T40"/>
              <a:gd fmla="*/ 9 h 21" name="T41"/>
              <a:gd fmla="*/ 9 w 25" name="T42"/>
              <a:gd fmla="*/ 17 h 21" name="T43"/>
              <a:gd fmla="*/ 17 w 25" name="T44"/>
              <a:gd fmla="*/ 12 h 21" name="T45"/>
              <a:gd fmla="*/ 11 w 25" name="T46"/>
              <a:gd fmla="*/ 18 h 21" name="T47"/>
              <a:gd fmla="*/ 11 w 25" name="T48"/>
              <a:gd fmla="*/ 18 h 21" name="T49"/>
              <a:gd fmla="*/ 9 w 25" name="T50"/>
              <a:gd fmla="*/ 17 h 21" name="T51"/>
              <a:gd fmla="*/ 21 w 25" name="T52"/>
              <a:gd fmla="*/ 12 h 21" name="T53"/>
              <a:gd fmla="*/ 13 w 25" name="T54"/>
              <a:gd fmla="*/ 19 h 21" name="T55"/>
              <a:gd fmla="*/ 12 w 25" name="T56"/>
              <a:gd fmla="*/ 18 h 21" name="T57"/>
              <a:gd fmla="*/ 19 w 25" name="T58"/>
              <a:gd fmla="*/ 14 h 21" name="T59"/>
              <a:gd fmla="*/ 16 w 25" name="T60"/>
              <a:gd fmla="*/ 16 h 21" name="T61"/>
              <a:gd fmla="*/ 16 w 25" name="T62"/>
              <a:gd fmla="*/ 17 h 21" name="T63"/>
              <a:gd fmla="*/ 20 w 25" name="T64"/>
              <a:gd fmla="*/ 13 h 21" name="T65"/>
              <a:gd fmla="*/ 19 w 25" name="T66"/>
              <a:gd fmla="*/ 13 h 21" name="T67"/>
              <a:gd fmla="*/ 13 w 25" name="T68"/>
              <a:gd fmla="*/ 17 h 21" name="T69"/>
              <a:gd fmla="*/ 19 w 25" name="T70"/>
              <a:gd fmla="*/ 11 h 21" name="T71"/>
              <a:gd fmla="*/ 19 w 25" name="T72"/>
              <a:gd fmla="*/ 10 h 21" name="T73"/>
              <a:gd fmla="*/ 10 w 25" name="T74"/>
              <a:gd fmla="*/ 15 h 21" name="T75"/>
              <a:gd fmla="*/ 19 w 25" name="T76"/>
              <a:gd fmla="*/ 7 h 21" name="T77"/>
              <a:gd fmla="*/ 20 w 25" name="T78"/>
              <a:gd fmla="*/ 7 h 21" name="T79"/>
              <a:gd fmla="*/ 21 w 25" name="T80"/>
              <a:gd fmla="*/ 12 h 21" name="T81"/>
              <a:gd fmla="*/ 14 w 25" name="T82"/>
              <a:gd fmla="*/ 5 h 21" name="T83"/>
              <a:gd fmla="*/ 15 w 25" name="T84"/>
              <a:gd fmla="*/ 5 h 21" name="T85"/>
              <a:gd fmla="*/ 7 w 25" name="T86"/>
              <a:gd fmla="*/ 10 h 21" name="T87"/>
              <a:gd fmla="*/ 14 w 25" name="T88"/>
              <a:gd fmla="*/ 5 h 21"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21" w="25">
                <a:moveTo>
                  <a:pt x="12" y="21"/>
                </a:moveTo>
                <a:cubicBezTo>
                  <a:pt x="12" y="21"/>
                  <a:pt x="13" y="21"/>
                  <a:pt x="13" y="21"/>
                </a:cubicBezTo>
                <a:cubicBezTo>
                  <a:pt x="18" y="21"/>
                  <a:pt x="23" y="18"/>
                  <a:pt x="24" y="12"/>
                </a:cubicBezTo>
                <a:cubicBezTo>
                  <a:pt x="25" y="7"/>
                  <a:pt x="21" y="3"/>
                  <a:pt x="15" y="2"/>
                </a:cubicBezTo>
                <a:cubicBezTo>
                  <a:pt x="3" y="0"/>
                  <a:pt x="0" y="19"/>
                  <a:pt x="12" y="21"/>
                </a:cubicBezTo>
                <a:close/>
                <a:moveTo>
                  <a:pt x="7" y="11"/>
                </a:moveTo>
                <a:cubicBezTo>
                  <a:pt x="7" y="11"/>
                  <a:pt x="7" y="11"/>
                  <a:pt x="7" y="11"/>
                </a:cubicBezTo>
                <a:cubicBezTo>
                  <a:pt x="10" y="9"/>
                  <a:pt x="12" y="8"/>
                  <a:pt x="14" y="6"/>
                </a:cubicBezTo>
                <a:cubicBezTo>
                  <a:pt x="12" y="9"/>
                  <a:pt x="9" y="10"/>
                  <a:pt x="7" y="12"/>
                </a:cubicBezTo>
                <a:cubicBezTo>
                  <a:pt x="7" y="12"/>
                  <a:pt x="7" y="11"/>
                  <a:pt x="7" y="11"/>
                </a:cubicBezTo>
                <a:close/>
                <a:moveTo>
                  <a:pt x="19" y="7"/>
                </a:moveTo>
                <a:cubicBezTo>
                  <a:pt x="15" y="8"/>
                  <a:pt x="11" y="12"/>
                  <a:pt x="7" y="13"/>
                </a:cubicBezTo>
                <a:cubicBezTo>
                  <a:pt x="7" y="13"/>
                  <a:pt x="7" y="13"/>
                  <a:pt x="7" y="13"/>
                </a:cubicBezTo>
                <a:cubicBezTo>
                  <a:pt x="10" y="10"/>
                  <a:pt x="14" y="9"/>
                  <a:pt x="16" y="5"/>
                </a:cubicBezTo>
                <a:cubicBezTo>
                  <a:pt x="16" y="5"/>
                  <a:pt x="16" y="5"/>
                  <a:pt x="16" y="5"/>
                </a:cubicBezTo>
                <a:cubicBezTo>
                  <a:pt x="17" y="5"/>
                  <a:pt x="18" y="6"/>
                  <a:pt x="19" y="6"/>
                </a:cubicBezTo>
                <a:cubicBezTo>
                  <a:pt x="19" y="6"/>
                  <a:pt x="19" y="7"/>
                  <a:pt x="19" y="7"/>
                </a:cubicBezTo>
                <a:close/>
                <a:moveTo>
                  <a:pt x="17" y="9"/>
                </a:moveTo>
                <a:cubicBezTo>
                  <a:pt x="14" y="11"/>
                  <a:pt x="11" y="13"/>
                  <a:pt x="9" y="16"/>
                </a:cubicBezTo>
                <a:cubicBezTo>
                  <a:pt x="8" y="15"/>
                  <a:pt x="8" y="15"/>
                  <a:pt x="7" y="14"/>
                </a:cubicBezTo>
                <a:cubicBezTo>
                  <a:pt x="11" y="13"/>
                  <a:pt x="14" y="10"/>
                  <a:pt x="17" y="9"/>
                </a:cubicBezTo>
                <a:close/>
                <a:moveTo>
                  <a:pt x="9" y="17"/>
                </a:moveTo>
                <a:cubicBezTo>
                  <a:pt x="12" y="16"/>
                  <a:pt x="14" y="14"/>
                  <a:pt x="17" y="12"/>
                </a:cubicBezTo>
                <a:cubicBezTo>
                  <a:pt x="15" y="14"/>
                  <a:pt x="13" y="16"/>
                  <a:pt x="11" y="18"/>
                </a:cubicBezTo>
                <a:cubicBezTo>
                  <a:pt x="11" y="18"/>
                  <a:pt x="11" y="18"/>
                  <a:pt x="11" y="18"/>
                </a:cubicBezTo>
                <a:cubicBezTo>
                  <a:pt x="10" y="18"/>
                  <a:pt x="10" y="17"/>
                  <a:pt x="9" y="17"/>
                </a:cubicBezTo>
                <a:close/>
                <a:moveTo>
                  <a:pt x="21" y="12"/>
                </a:moveTo>
                <a:cubicBezTo>
                  <a:pt x="21" y="16"/>
                  <a:pt x="17" y="18"/>
                  <a:pt x="13" y="19"/>
                </a:cubicBezTo>
                <a:cubicBezTo>
                  <a:pt x="12" y="18"/>
                  <a:pt x="12" y="18"/>
                  <a:pt x="12" y="18"/>
                </a:cubicBezTo>
                <a:cubicBezTo>
                  <a:pt x="14" y="17"/>
                  <a:pt x="16" y="15"/>
                  <a:pt x="19" y="14"/>
                </a:cubicBezTo>
                <a:cubicBezTo>
                  <a:pt x="18" y="15"/>
                  <a:pt x="17" y="16"/>
                  <a:pt x="16" y="16"/>
                </a:cubicBezTo>
                <a:cubicBezTo>
                  <a:pt x="16" y="16"/>
                  <a:pt x="16" y="17"/>
                  <a:pt x="16" y="17"/>
                </a:cubicBezTo>
                <a:cubicBezTo>
                  <a:pt x="18" y="16"/>
                  <a:pt x="19" y="15"/>
                  <a:pt x="20" y="13"/>
                </a:cubicBezTo>
                <a:cubicBezTo>
                  <a:pt x="20" y="13"/>
                  <a:pt x="20" y="13"/>
                  <a:pt x="19" y="13"/>
                </a:cubicBezTo>
                <a:cubicBezTo>
                  <a:pt x="17" y="14"/>
                  <a:pt x="15" y="15"/>
                  <a:pt x="13" y="17"/>
                </a:cubicBezTo>
                <a:cubicBezTo>
                  <a:pt x="15" y="15"/>
                  <a:pt x="17" y="13"/>
                  <a:pt x="19" y="11"/>
                </a:cubicBezTo>
                <a:cubicBezTo>
                  <a:pt x="20" y="11"/>
                  <a:pt x="19" y="10"/>
                  <a:pt x="19" y="10"/>
                </a:cubicBezTo>
                <a:cubicBezTo>
                  <a:pt x="16" y="12"/>
                  <a:pt x="13" y="14"/>
                  <a:pt x="10" y="15"/>
                </a:cubicBezTo>
                <a:cubicBezTo>
                  <a:pt x="13" y="13"/>
                  <a:pt x="16" y="10"/>
                  <a:pt x="19" y="7"/>
                </a:cubicBezTo>
                <a:cubicBezTo>
                  <a:pt x="20" y="7"/>
                  <a:pt x="20" y="7"/>
                  <a:pt x="20" y="7"/>
                </a:cubicBezTo>
                <a:cubicBezTo>
                  <a:pt x="21" y="8"/>
                  <a:pt x="21" y="10"/>
                  <a:pt x="21" y="12"/>
                </a:cubicBezTo>
                <a:close/>
                <a:moveTo>
                  <a:pt x="14" y="5"/>
                </a:moveTo>
                <a:cubicBezTo>
                  <a:pt x="14" y="5"/>
                  <a:pt x="15" y="5"/>
                  <a:pt x="15" y="5"/>
                </a:cubicBezTo>
                <a:cubicBezTo>
                  <a:pt x="12" y="6"/>
                  <a:pt x="10" y="8"/>
                  <a:pt x="7" y="10"/>
                </a:cubicBezTo>
                <a:cubicBezTo>
                  <a:pt x="8" y="7"/>
                  <a:pt x="10" y="5"/>
                  <a:pt x="14" y="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80" name="Freeform 176"/>
          <p:cNvSpPr>
            <a:spLocks noEditPoints="1"/>
          </p:cNvSpPr>
          <p:nvPr/>
        </p:nvSpPr>
        <p:spPr bwMode="auto">
          <a:xfrm>
            <a:off x="5661025" y="3197225"/>
            <a:ext cx="258762" cy="71438"/>
          </a:xfrm>
          <a:custGeom>
            <a:gdLst>
              <a:gd fmla="*/ 69 w 69" name="T0"/>
              <a:gd fmla="*/ 4 h 19" name="T1"/>
              <a:gd fmla="*/ 0 w 69" name="T2"/>
              <a:gd fmla="*/ 1 h 19" name="T3"/>
              <a:gd fmla="*/ 2 w 69" name="T4"/>
              <a:gd fmla="*/ 17 h 19" name="T5"/>
              <a:gd fmla="*/ 46 w 69" name="T6"/>
              <a:gd fmla="*/ 7 h 19" name="T7"/>
              <a:gd fmla="*/ 37 w 69" name="T8"/>
              <a:gd fmla="*/ 15 h 19" name="T9"/>
              <a:gd fmla="*/ 42 w 69" name="T10"/>
              <a:gd fmla="*/ 9 h 19" name="T11"/>
              <a:gd fmla="*/ 28 w 69" name="T12"/>
              <a:gd fmla="*/ 7 h 19" name="T13"/>
              <a:gd fmla="*/ 20 w 69" name="T14"/>
              <a:gd fmla="*/ 14 h 19" name="T15"/>
              <a:gd fmla="*/ 7 w 69" name="T16"/>
              <a:gd fmla="*/ 14 h 19" name="T17"/>
              <a:gd fmla="*/ 3 w 69" name="T18"/>
              <a:gd fmla="*/ 10 h 19" name="T19"/>
              <a:gd fmla="*/ 12 w 69" name="T20"/>
              <a:gd fmla="*/ 3 h 19" name="T21"/>
              <a:gd fmla="*/ 22 w 69" name="T22"/>
              <a:gd fmla="*/ 3 h 19" name="T23"/>
              <a:gd fmla="*/ 10 w 69" name="T24"/>
              <a:gd fmla="*/ 12 h 19" name="T25"/>
              <a:gd fmla="*/ 18 w 69" name="T26"/>
              <a:gd fmla="*/ 3 h 19" name="T27"/>
              <a:gd fmla="*/ 3 w 69" name="T28"/>
              <a:gd fmla="*/ 8 h 19" name="T29"/>
              <a:gd fmla="*/ 11 w 69" name="T30"/>
              <a:gd fmla="*/ 5 h 19" name="T31"/>
              <a:gd fmla="*/ 13 w 69" name="T32"/>
              <a:gd fmla="*/ 3 h 19" name="T33"/>
              <a:gd fmla="*/ 3 w 69" name="T34"/>
              <a:gd fmla="*/ 7 h 19" name="T35"/>
              <a:gd fmla="*/ 16 w 69" name="T36"/>
              <a:gd fmla="*/ 8 h 19" name="T37"/>
              <a:gd fmla="*/ 13 w 69" name="T38"/>
              <a:gd fmla="*/ 14 h 19" name="T39"/>
              <a:gd fmla="*/ 23 w 69" name="T40"/>
              <a:gd fmla="*/ 4 h 19" name="T41"/>
              <a:gd fmla="*/ 16 w 69" name="T42"/>
              <a:gd fmla="*/ 14 h 19" name="T43"/>
              <a:gd fmla="*/ 17 w 69" name="T44"/>
              <a:gd fmla="*/ 14 h 19" name="T45"/>
              <a:gd fmla="*/ 19 w 69" name="T46"/>
              <a:gd fmla="*/ 14 h 19" name="T47"/>
              <a:gd fmla="*/ 35 w 69" name="T48"/>
              <a:gd fmla="*/ 5 h 19" name="T49"/>
              <a:gd fmla="*/ 33 w 69" name="T50"/>
              <a:gd fmla="*/ 14 h 19" name="T51"/>
              <a:gd fmla="*/ 39 w 69" name="T52"/>
              <a:gd fmla="*/ 8 h 19" name="T53"/>
              <a:gd fmla="*/ 59 w 69" name="T54"/>
              <a:gd fmla="*/ 4 h 19" name="T55"/>
              <a:gd fmla="*/ 58 w 69" name="T56"/>
              <a:gd fmla="*/ 12 h 19" name="T57"/>
              <a:gd fmla="*/ 54 w 69" name="T58"/>
              <a:gd fmla="*/ 4 h 19" name="T59"/>
              <a:gd fmla="*/ 51 w 69" name="T60"/>
              <a:gd fmla="*/ 3 h 19" name="T61"/>
              <a:gd fmla="*/ 55 w 69" name="T62"/>
              <a:gd fmla="*/ 4 h 19" name="T63"/>
              <a:gd fmla="*/ 52 w 69" name="T64"/>
              <a:gd fmla="*/ 8 h 19" name="T65"/>
              <a:gd fmla="*/ 57 w 69" name="T66"/>
              <a:gd fmla="*/ 6 h 19" name="T67"/>
              <a:gd fmla="*/ 43 w 69" name="T68"/>
              <a:gd fmla="*/ 15 h 19" name="T69"/>
              <a:gd fmla="*/ 59 w 69" name="T70"/>
              <a:gd fmla="*/ 9 h 19" name="T71"/>
              <a:gd fmla="*/ 58 w 69" name="T72"/>
              <a:gd fmla="*/ 8 h 19" name="T73"/>
              <a:gd fmla="*/ 59 w 69" name="T74"/>
              <a:gd fmla="*/ 16 h 19" name="T75"/>
              <a:gd fmla="*/ 65 w 69" name="T76"/>
              <a:gd fmla="*/ 15 h 19" name="T77"/>
              <a:gd fmla="*/ 66 w 69" name="T78"/>
              <a:gd fmla="*/ 10 h 19" name="T79"/>
              <a:gd fmla="*/ 66 w 69" name="T80"/>
              <a:gd fmla="*/ 5 h 19" name="T81"/>
              <a:gd fmla="*/ 62 w 69" name="T82"/>
              <a:gd fmla="*/ 8 h 19" name="T83"/>
              <a:gd fmla="*/ 47 w 69" name="T84"/>
              <a:gd fmla="*/ 4 h 19" name="T85"/>
              <a:gd fmla="*/ 43 w 69" name="T86"/>
              <a:gd fmla="*/ 4 h 19" name="T87"/>
              <a:gd fmla="*/ 37 w 69" name="T88"/>
              <a:gd fmla="*/ 4 h 19" name="T89"/>
              <a:gd fmla="*/ 33 w 69" name="T90"/>
              <a:gd fmla="*/ 4 h 19" name="T91"/>
              <a:gd fmla="*/ 24 w 69" name="T92"/>
              <a:gd fmla="*/ 9 h 19" name="T93"/>
              <a:gd fmla="*/ 17 w 69" name="T94"/>
              <a:gd fmla="*/ 13 h 19" name="T95"/>
              <a:gd fmla="*/ 36 w 69" name="T96"/>
              <a:gd fmla="*/ 3 h 19"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9" w="69">
                <a:moveTo>
                  <a:pt x="67" y="19"/>
                </a:moveTo>
                <a:cubicBezTo>
                  <a:pt x="68" y="19"/>
                  <a:pt x="69" y="18"/>
                  <a:pt x="69" y="17"/>
                </a:cubicBezTo>
                <a:cubicBezTo>
                  <a:pt x="69" y="13"/>
                  <a:pt x="69" y="8"/>
                  <a:pt x="69" y="4"/>
                </a:cubicBezTo>
                <a:cubicBezTo>
                  <a:pt x="69" y="4"/>
                  <a:pt x="69" y="4"/>
                  <a:pt x="69" y="4"/>
                </a:cubicBezTo>
                <a:cubicBezTo>
                  <a:pt x="69" y="3"/>
                  <a:pt x="69" y="2"/>
                  <a:pt x="68" y="2"/>
                </a:cubicBezTo>
                <a:cubicBezTo>
                  <a:pt x="59" y="1"/>
                  <a:pt x="49" y="1"/>
                  <a:pt x="40" y="0"/>
                </a:cubicBezTo>
                <a:cubicBezTo>
                  <a:pt x="27" y="0"/>
                  <a:pt x="14" y="0"/>
                  <a:pt x="1" y="0"/>
                </a:cubicBezTo>
                <a:cubicBezTo>
                  <a:pt x="1" y="0"/>
                  <a:pt x="0" y="0"/>
                  <a:pt x="0" y="1"/>
                </a:cubicBezTo>
                <a:cubicBezTo>
                  <a:pt x="0" y="1"/>
                  <a:pt x="0" y="1"/>
                  <a:pt x="0" y="2"/>
                </a:cubicBezTo>
                <a:cubicBezTo>
                  <a:pt x="0" y="6"/>
                  <a:pt x="0" y="11"/>
                  <a:pt x="0" y="15"/>
                </a:cubicBezTo>
                <a:cubicBezTo>
                  <a:pt x="0" y="16"/>
                  <a:pt x="0" y="16"/>
                  <a:pt x="1" y="16"/>
                </a:cubicBezTo>
                <a:cubicBezTo>
                  <a:pt x="1" y="17"/>
                  <a:pt x="1" y="17"/>
                  <a:pt x="2" y="17"/>
                </a:cubicBezTo>
                <a:cubicBezTo>
                  <a:pt x="23" y="17"/>
                  <a:pt x="45" y="19"/>
                  <a:pt x="66" y="19"/>
                </a:cubicBezTo>
                <a:cubicBezTo>
                  <a:pt x="67" y="19"/>
                  <a:pt x="67" y="19"/>
                  <a:pt x="67" y="19"/>
                </a:cubicBezTo>
                <a:close/>
                <a:moveTo>
                  <a:pt x="37" y="15"/>
                </a:moveTo>
                <a:cubicBezTo>
                  <a:pt x="40" y="13"/>
                  <a:pt x="43" y="10"/>
                  <a:pt x="46" y="7"/>
                </a:cubicBezTo>
                <a:cubicBezTo>
                  <a:pt x="47" y="6"/>
                  <a:pt x="48" y="5"/>
                  <a:pt x="49" y="5"/>
                </a:cubicBezTo>
                <a:cubicBezTo>
                  <a:pt x="49" y="5"/>
                  <a:pt x="48" y="8"/>
                  <a:pt x="48" y="8"/>
                </a:cubicBezTo>
                <a:cubicBezTo>
                  <a:pt x="46" y="11"/>
                  <a:pt x="44" y="13"/>
                  <a:pt x="42" y="15"/>
                </a:cubicBezTo>
                <a:cubicBezTo>
                  <a:pt x="40" y="15"/>
                  <a:pt x="39" y="15"/>
                  <a:pt x="37" y="15"/>
                </a:cubicBezTo>
                <a:close/>
                <a:moveTo>
                  <a:pt x="33" y="15"/>
                </a:moveTo>
                <a:cubicBezTo>
                  <a:pt x="36" y="13"/>
                  <a:pt x="39" y="10"/>
                  <a:pt x="42" y="8"/>
                </a:cubicBezTo>
                <a:cubicBezTo>
                  <a:pt x="43" y="7"/>
                  <a:pt x="44" y="6"/>
                  <a:pt x="45" y="5"/>
                </a:cubicBezTo>
                <a:cubicBezTo>
                  <a:pt x="44" y="6"/>
                  <a:pt x="43" y="8"/>
                  <a:pt x="42" y="9"/>
                </a:cubicBezTo>
                <a:cubicBezTo>
                  <a:pt x="40" y="11"/>
                  <a:pt x="38" y="13"/>
                  <a:pt x="36" y="15"/>
                </a:cubicBezTo>
                <a:cubicBezTo>
                  <a:pt x="35" y="15"/>
                  <a:pt x="34" y="15"/>
                  <a:pt x="33" y="15"/>
                </a:cubicBezTo>
                <a:close/>
                <a:moveTo>
                  <a:pt x="20" y="14"/>
                </a:moveTo>
                <a:cubicBezTo>
                  <a:pt x="23" y="12"/>
                  <a:pt x="26" y="10"/>
                  <a:pt x="28" y="7"/>
                </a:cubicBezTo>
                <a:cubicBezTo>
                  <a:pt x="29" y="6"/>
                  <a:pt x="30" y="5"/>
                  <a:pt x="31" y="5"/>
                </a:cubicBezTo>
                <a:cubicBezTo>
                  <a:pt x="30" y="5"/>
                  <a:pt x="30" y="7"/>
                  <a:pt x="29" y="8"/>
                </a:cubicBezTo>
                <a:cubicBezTo>
                  <a:pt x="27" y="10"/>
                  <a:pt x="25" y="12"/>
                  <a:pt x="23" y="14"/>
                </a:cubicBezTo>
                <a:cubicBezTo>
                  <a:pt x="22" y="14"/>
                  <a:pt x="21" y="14"/>
                  <a:pt x="20" y="14"/>
                </a:cubicBezTo>
                <a:close/>
                <a:moveTo>
                  <a:pt x="3" y="14"/>
                </a:moveTo>
                <a:cubicBezTo>
                  <a:pt x="8" y="12"/>
                  <a:pt x="11" y="8"/>
                  <a:pt x="15" y="5"/>
                </a:cubicBezTo>
                <a:cubicBezTo>
                  <a:pt x="19" y="2"/>
                  <a:pt x="13" y="8"/>
                  <a:pt x="12" y="9"/>
                </a:cubicBezTo>
                <a:cubicBezTo>
                  <a:pt x="10" y="11"/>
                  <a:pt x="9" y="12"/>
                  <a:pt x="7" y="14"/>
                </a:cubicBezTo>
                <a:cubicBezTo>
                  <a:pt x="6" y="14"/>
                  <a:pt x="5" y="14"/>
                  <a:pt x="3" y="14"/>
                </a:cubicBezTo>
                <a:close/>
                <a:moveTo>
                  <a:pt x="12" y="3"/>
                </a:moveTo>
                <a:cubicBezTo>
                  <a:pt x="9" y="5"/>
                  <a:pt x="6" y="7"/>
                  <a:pt x="4" y="9"/>
                </a:cubicBezTo>
                <a:cubicBezTo>
                  <a:pt x="3" y="10"/>
                  <a:pt x="3" y="10"/>
                  <a:pt x="3" y="10"/>
                </a:cubicBezTo>
                <a:cubicBezTo>
                  <a:pt x="3" y="10"/>
                  <a:pt x="3" y="10"/>
                  <a:pt x="3" y="10"/>
                </a:cubicBezTo>
                <a:cubicBezTo>
                  <a:pt x="3" y="9"/>
                  <a:pt x="4" y="8"/>
                  <a:pt x="4" y="8"/>
                </a:cubicBezTo>
                <a:cubicBezTo>
                  <a:pt x="6" y="6"/>
                  <a:pt x="7" y="5"/>
                  <a:pt x="8" y="3"/>
                </a:cubicBezTo>
                <a:cubicBezTo>
                  <a:pt x="9" y="3"/>
                  <a:pt x="10" y="3"/>
                  <a:pt x="12" y="3"/>
                </a:cubicBezTo>
                <a:close/>
                <a:moveTo>
                  <a:pt x="22" y="3"/>
                </a:moveTo>
                <a:cubicBezTo>
                  <a:pt x="23" y="3"/>
                  <a:pt x="24" y="3"/>
                  <a:pt x="25" y="3"/>
                </a:cubicBezTo>
                <a:cubicBezTo>
                  <a:pt x="23" y="4"/>
                  <a:pt x="21" y="5"/>
                  <a:pt x="20" y="6"/>
                </a:cubicBezTo>
                <a:cubicBezTo>
                  <a:pt x="21" y="5"/>
                  <a:pt x="21" y="4"/>
                  <a:pt x="22" y="3"/>
                </a:cubicBezTo>
                <a:cubicBezTo>
                  <a:pt x="22" y="3"/>
                  <a:pt x="22" y="3"/>
                  <a:pt x="22" y="3"/>
                </a:cubicBezTo>
                <a:close/>
                <a:moveTo>
                  <a:pt x="18" y="3"/>
                </a:moveTo>
                <a:cubicBezTo>
                  <a:pt x="19" y="3"/>
                  <a:pt x="20" y="3"/>
                  <a:pt x="21" y="3"/>
                </a:cubicBezTo>
                <a:cubicBezTo>
                  <a:pt x="17" y="6"/>
                  <a:pt x="14" y="9"/>
                  <a:pt x="10" y="12"/>
                </a:cubicBezTo>
                <a:cubicBezTo>
                  <a:pt x="10" y="13"/>
                  <a:pt x="7" y="15"/>
                  <a:pt x="10" y="12"/>
                </a:cubicBezTo>
                <a:cubicBezTo>
                  <a:pt x="11" y="11"/>
                  <a:pt x="12" y="10"/>
                  <a:pt x="13" y="9"/>
                </a:cubicBezTo>
                <a:cubicBezTo>
                  <a:pt x="15" y="7"/>
                  <a:pt x="16" y="6"/>
                  <a:pt x="18" y="3"/>
                </a:cubicBezTo>
                <a:cubicBezTo>
                  <a:pt x="18" y="3"/>
                  <a:pt x="18" y="3"/>
                  <a:pt x="18" y="3"/>
                </a:cubicBezTo>
                <a:close/>
                <a:moveTo>
                  <a:pt x="3" y="8"/>
                </a:moveTo>
                <a:cubicBezTo>
                  <a:pt x="4" y="7"/>
                  <a:pt x="8" y="1"/>
                  <a:pt x="6" y="5"/>
                </a:cubicBezTo>
                <a:cubicBezTo>
                  <a:pt x="5" y="6"/>
                  <a:pt x="4" y="7"/>
                  <a:pt x="3" y="9"/>
                </a:cubicBezTo>
                <a:cubicBezTo>
                  <a:pt x="3" y="9"/>
                  <a:pt x="3" y="8"/>
                  <a:pt x="3" y="8"/>
                </a:cubicBezTo>
                <a:close/>
                <a:moveTo>
                  <a:pt x="3" y="11"/>
                </a:moveTo>
                <a:cubicBezTo>
                  <a:pt x="4" y="10"/>
                  <a:pt x="5" y="9"/>
                  <a:pt x="7" y="8"/>
                </a:cubicBezTo>
                <a:cubicBezTo>
                  <a:pt x="8" y="7"/>
                  <a:pt x="9" y="6"/>
                  <a:pt x="10" y="5"/>
                </a:cubicBezTo>
                <a:cubicBezTo>
                  <a:pt x="12" y="4"/>
                  <a:pt x="12" y="4"/>
                  <a:pt x="11" y="5"/>
                </a:cubicBezTo>
                <a:cubicBezTo>
                  <a:pt x="8" y="8"/>
                  <a:pt x="6" y="10"/>
                  <a:pt x="3" y="13"/>
                </a:cubicBezTo>
                <a:cubicBezTo>
                  <a:pt x="3" y="12"/>
                  <a:pt x="3" y="12"/>
                  <a:pt x="3" y="11"/>
                </a:cubicBezTo>
                <a:close/>
                <a:moveTo>
                  <a:pt x="13" y="3"/>
                </a:moveTo>
                <a:cubicBezTo>
                  <a:pt x="13" y="3"/>
                  <a:pt x="13" y="3"/>
                  <a:pt x="13" y="3"/>
                </a:cubicBezTo>
                <a:cubicBezTo>
                  <a:pt x="14" y="3"/>
                  <a:pt x="16" y="3"/>
                  <a:pt x="17" y="3"/>
                </a:cubicBezTo>
                <a:cubicBezTo>
                  <a:pt x="12" y="6"/>
                  <a:pt x="8" y="10"/>
                  <a:pt x="4" y="13"/>
                </a:cubicBezTo>
                <a:cubicBezTo>
                  <a:pt x="7" y="11"/>
                  <a:pt x="11" y="7"/>
                  <a:pt x="13" y="3"/>
                </a:cubicBezTo>
                <a:close/>
                <a:moveTo>
                  <a:pt x="3" y="7"/>
                </a:moveTo>
                <a:cubicBezTo>
                  <a:pt x="3" y="6"/>
                  <a:pt x="3" y="4"/>
                  <a:pt x="3" y="3"/>
                </a:cubicBezTo>
                <a:cubicBezTo>
                  <a:pt x="4" y="3"/>
                  <a:pt x="5" y="3"/>
                  <a:pt x="6" y="3"/>
                </a:cubicBezTo>
                <a:cubicBezTo>
                  <a:pt x="5" y="4"/>
                  <a:pt x="4" y="5"/>
                  <a:pt x="3" y="7"/>
                </a:cubicBezTo>
                <a:close/>
                <a:moveTo>
                  <a:pt x="16" y="8"/>
                </a:moveTo>
                <a:cubicBezTo>
                  <a:pt x="17" y="8"/>
                  <a:pt x="17" y="7"/>
                  <a:pt x="18" y="7"/>
                </a:cubicBezTo>
                <a:cubicBezTo>
                  <a:pt x="18" y="6"/>
                  <a:pt x="22" y="3"/>
                  <a:pt x="20" y="4"/>
                </a:cubicBezTo>
                <a:cubicBezTo>
                  <a:pt x="18" y="7"/>
                  <a:pt x="16" y="11"/>
                  <a:pt x="13" y="14"/>
                </a:cubicBezTo>
                <a:cubicBezTo>
                  <a:pt x="13" y="14"/>
                  <a:pt x="13" y="14"/>
                  <a:pt x="13" y="14"/>
                </a:cubicBezTo>
                <a:cubicBezTo>
                  <a:pt x="12" y="14"/>
                  <a:pt x="10" y="14"/>
                  <a:pt x="9" y="14"/>
                </a:cubicBezTo>
                <a:cubicBezTo>
                  <a:pt x="11" y="13"/>
                  <a:pt x="14" y="11"/>
                  <a:pt x="16" y="8"/>
                </a:cubicBezTo>
                <a:close/>
                <a:moveTo>
                  <a:pt x="14" y="14"/>
                </a:moveTo>
                <a:cubicBezTo>
                  <a:pt x="17" y="11"/>
                  <a:pt x="19" y="7"/>
                  <a:pt x="23" y="4"/>
                </a:cubicBezTo>
                <a:cubicBezTo>
                  <a:pt x="24" y="4"/>
                  <a:pt x="24" y="4"/>
                  <a:pt x="23" y="5"/>
                </a:cubicBezTo>
                <a:cubicBezTo>
                  <a:pt x="21" y="6"/>
                  <a:pt x="20" y="7"/>
                  <a:pt x="19" y="9"/>
                </a:cubicBezTo>
                <a:cubicBezTo>
                  <a:pt x="18" y="10"/>
                  <a:pt x="17" y="12"/>
                  <a:pt x="16" y="14"/>
                </a:cubicBezTo>
                <a:cubicBezTo>
                  <a:pt x="16" y="14"/>
                  <a:pt x="16" y="14"/>
                  <a:pt x="16" y="14"/>
                </a:cubicBezTo>
                <a:cubicBezTo>
                  <a:pt x="15" y="14"/>
                  <a:pt x="14" y="14"/>
                  <a:pt x="14" y="14"/>
                </a:cubicBezTo>
                <a:cubicBezTo>
                  <a:pt x="14" y="14"/>
                  <a:pt x="14" y="14"/>
                  <a:pt x="14" y="14"/>
                </a:cubicBezTo>
                <a:close/>
                <a:moveTo>
                  <a:pt x="19" y="14"/>
                </a:moveTo>
                <a:cubicBezTo>
                  <a:pt x="19" y="14"/>
                  <a:pt x="18" y="14"/>
                  <a:pt x="17" y="14"/>
                </a:cubicBezTo>
                <a:cubicBezTo>
                  <a:pt x="20" y="12"/>
                  <a:pt x="23" y="9"/>
                  <a:pt x="26" y="6"/>
                </a:cubicBezTo>
                <a:cubicBezTo>
                  <a:pt x="31" y="2"/>
                  <a:pt x="25" y="7"/>
                  <a:pt x="24" y="8"/>
                </a:cubicBezTo>
                <a:cubicBezTo>
                  <a:pt x="22" y="10"/>
                  <a:pt x="21" y="12"/>
                  <a:pt x="19" y="14"/>
                </a:cubicBezTo>
                <a:cubicBezTo>
                  <a:pt x="19" y="14"/>
                  <a:pt x="19" y="14"/>
                  <a:pt x="19" y="14"/>
                </a:cubicBezTo>
                <a:close/>
                <a:moveTo>
                  <a:pt x="29" y="15"/>
                </a:moveTo>
                <a:cubicBezTo>
                  <a:pt x="27" y="15"/>
                  <a:pt x="26" y="15"/>
                  <a:pt x="24" y="14"/>
                </a:cubicBezTo>
                <a:cubicBezTo>
                  <a:pt x="27" y="13"/>
                  <a:pt x="29" y="11"/>
                  <a:pt x="32" y="8"/>
                </a:cubicBezTo>
                <a:cubicBezTo>
                  <a:pt x="33" y="7"/>
                  <a:pt x="34" y="6"/>
                  <a:pt x="35" y="5"/>
                </a:cubicBezTo>
                <a:cubicBezTo>
                  <a:pt x="38" y="4"/>
                  <a:pt x="35" y="6"/>
                  <a:pt x="35" y="6"/>
                </a:cubicBezTo>
                <a:cubicBezTo>
                  <a:pt x="33" y="9"/>
                  <a:pt x="31" y="12"/>
                  <a:pt x="29" y="14"/>
                </a:cubicBezTo>
                <a:cubicBezTo>
                  <a:pt x="29" y="15"/>
                  <a:pt x="29" y="15"/>
                  <a:pt x="29" y="15"/>
                </a:cubicBezTo>
                <a:close/>
                <a:moveTo>
                  <a:pt x="33" y="14"/>
                </a:moveTo>
                <a:cubicBezTo>
                  <a:pt x="33" y="15"/>
                  <a:pt x="33" y="15"/>
                  <a:pt x="33" y="15"/>
                </a:cubicBezTo>
                <a:cubicBezTo>
                  <a:pt x="32" y="15"/>
                  <a:pt x="31" y="15"/>
                  <a:pt x="30" y="15"/>
                </a:cubicBezTo>
                <a:cubicBezTo>
                  <a:pt x="33" y="12"/>
                  <a:pt x="36" y="8"/>
                  <a:pt x="40" y="5"/>
                </a:cubicBezTo>
                <a:cubicBezTo>
                  <a:pt x="43" y="3"/>
                  <a:pt x="39" y="7"/>
                  <a:pt x="39" y="8"/>
                </a:cubicBezTo>
                <a:cubicBezTo>
                  <a:pt x="37" y="10"/>
                  <a:pt x="35" y="12"/>
                  <a:pt x="33" y="14"/>
                </a:cubicBezTo>
                <a:close/>
                <a:moveTo>
                  <a:pt x="61" y="5"/>
                </a:moveTo>
                <a:cubicBezTo>
                  <a:pt x="58" y="8"/>
                  <a:pt x="54" y="11"/>
                  <a:pt x="52" y="14"/>
                </a:cubicBezTo>
                <a:cubicBezTo>
                  <a:pt x="54" y="11"/>
                  <a:pt x="57" y="8"/>
                  <a:pt x="59" y="4"/>
                </a:cubicBezTo>
                <a:cubicBezTo>
                  <a:pt x="59" y="4"/>
                  <a:pt x="59" y="4"/>
                  <a:pt x="59" y="4"/>
                </a:cubicBezTo>
                <a:cubicBezTo>
                  <a:pt x="61" y="4"/>
                  <a:pt x="63" y="4"/>
                  <a:pt x="65" y="5"/>
                </a:cubicBezTo>
                <a:cubicBezTo>
                  <a:pt x="65" y="5"/>
                  <a:pt x="65" y="5"/>
                  <a:pt x="65" y="5"/>
                </a:cubicBezTo>
                <a:cubicBezTo>
                  <a:pt x="62" y="7"/>
                  <a:pt x="60" y="10"/>
                  <a:pt x="58" y="12"/>
                </a:cubicBezTo>
                <a:cubicBezTo>
                  <a:pt x="58" y="12"/>
                  <a:pt x="59" y="11"/>
                  <a:pt x="59" y="11"/>
                </a:cubicBezTo>
                <a:cubicBezTo>
                  <a:pt x="60" y="9"/>
                  <a:pt x="61" y="7"/>
                  <a:pt x="62" y="5"/>
                </a:cubicBezTo>
                <a:cubicBezTo>
                  <a:pt x="62" y="5"/>
                  <a:pt x="61" y="5"/>
                  <a:pt x="61" y="5"/>
                </a:cubicBezTo>
                <a:close/>
                <a:moveTo>
                  <a:pt x="54" y="4"/>
                </a:moveTo>
                <a:cubicBezTo>
                  <a:pt x="52" y="5"/>
                  <a:pt x="51" y="7"/>
                  <a:pt x="49" y="8"/>
                </a:cubicBezTo>
                <a:cubicBezTo>
                  <a:pt x="48" y="9"/>
                  <a:pt x="48" y="10"/>
                  <a:pt x="47" y="10"/>
                </a:cubicBezTo>
                <a:cubicBezTo>
                  <a:pt x="49" y="8"/>
                  <a:pt x="50" y="6"/>
                  <a:pt x="51" y="4"/>
                </a:cubicBezTo>
                <a:cubicBezTo>
                  <a:pt x="51" y="4"/>
                  <a:pt x="51" y="4"/>
                  <a:pt x="51" y="3"/>
                </a:cubicBezTo>
                <a:cubicBezTo>
                  <a:pt x="53" y="4"/>
                  <a:pt x="56" y="4"/>
                  <a:pt x="59" y="4"/>
                </a:cubicBezTo>
                <a:cubicBezTo>
                  <a:pt x="55" y="6"/>
                  <a:pt x="52" y="9"/>
                  <a:pt x="50" y="12"/>
                </a:cubicBezTo>
                <a:cubicBezTo>
                  <a:pt x="50" y="12"/>
                  <a:pt x="50" y="11"/>
                  <a:pt x="50" y="11"/>
                </a:cubicBezTo>
                <a:cubicBezTo>
                  <a:pt x="52" y="9"/>
                  <a:pt x="53" y="6"/>
                  <a:pt x="55" y="4"/>
                </a:cubicBezTo>
                <a:cubicBezTo>
                  <a:pt x="55" y="4"/>
                  <a:pt x="55" y="4"/>
                  <a:pt x="54" y="4"/>
                </a:cubicBezTo>
                <a:close/>
                <a:moveTo>
                  <a:pt x="50" y="8"/>
                </a:moveTo>
                <a:cubicBezTo>
                  <a:pt x="51" y="7"/>
                  <a:pt x="53" y="6"/>
                  <a:pt x="54" y="5"/>
                </a:cubicBezTo>
                <a:cubicBezTo>
                  <a:pt x="53" y="6"/>
                  <a:pt x="52" y="7"/>
                  <a:pt x="52" y="8"/>
                </a:cubicBezTo>
                <a:cubicBezTo>
                  <a:pt x="50" y="10"/>
                  <a:pt x="49" y="12"/>
                  <a:pt x="47" y="15"/>
                </a:cubicBezTo>
                <a:cubicBezTo>
                  <a:pt x="47" y="15"/>
                  <a:pt x="47" y="15"/>
                  <a:pt x="48" y="15"/>
                </a:cubicBezTo>
                <a:cubicBezTo>
                  <a:pt x="51" y="12"/>
                  <a:pt x="54" y="9"/>
                  <a:pt x="57" y="6"/>
                </a:cubicBezTo>
                <a:cubicBezTo>
                  <a:pt x="58" y="5"/>
                  <a:pt x="58" y="5"/>
                  <a:pt x="57" y="6"/>
                </a:cubicBezTo>
                <a:cubicBezTo>
                  <a:pt x="56" y="8"/>
                  <a:pt x="55" y="9"/>
                  <a:pt x="54" y="10"/>
                </a:cubicBezTo>
                <a:cubicBezTo>
                  <a:pt x="53" y="12"/>
                  <a:pt x="51" y="13"/>
                  <a:pt x="50" y="15"/>
                </a:cubicBezTo>
                <a:cubicBezTo>
                  <a:pt x="50" y="15"/>
                  <a:pt x="50" y="15"/>
                  <a:pt x="50" y="16"/>
                </a:cubicBezTo>
                <a:cubicBezTo>
                  <a:pt x="48" y="15"/>
                  <a:pt x="45" y="15"/>
                  <a:pt x="43" y="15"/>
                </a:cubicBezTo>
                <a:cubicBezTo>
                  <a:pt x="46" y="13"/>
                  <a:pt x="48" y="10"/>
                  <a:pt x="50" y="8"/>
                </a:cubicBezTo>
                <a:close/>
                <a:moveTo>
                  <a:pt x="58" y="8"/>
                </a:moveTo>
                <a:cubicBezTo>
                  <a:pt x="59" y="8"/>
                  <a:pt x="60" y="7"/>
                  <a:pt x="61" y="6"/>
                </a:cubicBezTo>
                <a:cubicBezTo>
                  <a:pt x="60" y="7"/>
                  <a:pt x="60" y="8"/>
                  <a:pt x="59" y="9"/>
                </a:cubicBezTo>
                <a:cubicBezTo>
                  <a:pt x="58" y="12"/>
                  <a:pt x="56" y="14"/>
                  <a:pt x="54" y="15"/>
                </a:cubicBezTo>
                <a:cubicBezTo>
                  <a:pt x="54" y="15"/>
                  <a:pt x="54" y="16"/>
                  <a:pt x="54" y="16"/>
                </a:cubicBezTo>
                <a:cubicBezTo>
                  <a:pt x="53" y="16"/>
                  <a:pt x="52" y="16"/>
                  <a:pt x="51" y="16"/>
                </a:cubicBezTo>
                <a:cubicBezTo>
                  <a:pt x="53" y="13"/>
                  <a:pt x="56" y="11"/>
                  <a:pt x="58" y="8"/>
                </a:cubicBezTo>
                <a:close/>
                <a:moveTo>
                  <a:pt x="62" y="8"/>
                </a:moveTo>
                <a:cubicBezTo>
                  <a:pt x="63" y="7"/>
                  <a:pt x="65" y="4"/>
                  <a:pt x="64" y="7"/>
                </a:cubicBezTo>
                <a:cubicBezTo>
                  <a:pt x="63" y="10"/>
                  <a:pt x="61" y="13"/>
                  <a:pt x="59" y="15"/>
                </a:cubicBezTo>
                <a:cubicBezTo>
                  <a:pt x="58" y="15"/>
                  <a:pt x="59" y="16"/>
                  <a:pt x="59" y="16"/>
                </a:cubicBezTo>
                <a:cubicBezTo>
                  <a:pt x="61" y="15"/>
                  <a:pt x="60" y="15"/>
                  <a:pt x="62" y="14"/>
                </a:cubicBezTo>
                <a:cubicBezTo>
                  <a:pt x="64" y="12"/>
                  <a:pt x="66" y="11"/>
                  <a:pt x="62" y="15"/>
                </a:cubicBezTo>
                <a:cubicBezTo>
                  <a:pt x="62" y="15"/>
                  <a:pt x="62" y="16"/>
                  <a:pt x="63" y="16"/>
                </a:cubicBezTo>
                <a:cubicBezTo>
                  <a:pt x="63" y="15"/>
                  <a:pt x="64" y="15"/>
                  <a:pt x="65" y="15"/>
                </a:cubicBezTo>
                <a:cubicBezTo>
                  <a:pt x="66" y="15"/>
                  <a:pt x="66" y="14"/>
                  <a:pt x="65" y="14"/>
                </a:cubicBezTo>
                <a:cubicBezTo>
                  <a:pt x="65" y="14"/>
                  <a:pt x="63" y="15"/>
                  <a:pt x="64" y="14"/>
                </a:cubicBezTo>
                <a:cubicBezTo>
                  <a:pt x="65" y="13"/>
                  <a:pt x="66" y="12"/>
                  <a:pt x="66" y="10"/>
                </a:cubicBezTo>
                <a:cubicBezTo>
                  <a:pt x="66" y="10"/>
                  <a:pt x="66" y="9"/>
                  <a:pt x="66" y="10"/>
                </a:cubicBezTo>
                <a:cubicBezTo>
                  <a:pt x="64" y="10"/>
                  <a:pt x="64" y="10"/>
                  <a:pt x="63" y="11"/>
                </a:cubicBezTo>
                <a:cubicBezTo>
                  <a:pt x="63" y="12"/>
                  <a:pt x="59" y="16"/>
                  <a:pt x="61" y="13"/>
                </a:cubicBezTo>
                <a:cubicBezTo>
                  <a:pt x="63" y="11"/>
                  <a:pt x="64" y="8"/>
                  <a:pt x="66" y="5"/>
                </a:cubicBezTo>
                <a:cubicBezTo>
                  <a:pt x="66" y="5"/>
                  <a:pt x="66" y="5"/>
                  <a:pt x="66" y="5"/>
                </a:cubicBezTo>
                <a:cubicBezTo>
                  <a:pt x="66" y="5"/>
                  <a:pt x="66" y="5"/>
                  <a:pt x="66" y="5"/>
                </a:cubicBezTo>
                <a:cubicBezTo>
                  <a:pt x="66" y="9"/>
                  <a:pt x="66" y="12"/>
                  <a:pt x="66" y="16"/>
                </a:cubicBezTo>
                <a:cubicBezTo>
                  <a:pt x="62" y="16"/>
                  <a:pt x="59" y="16"/>
                  <a:pt x="55" y="16"/>
                </a:cubicBezTo>
                <a:cubicBezTo>
                  <a:pt x="58" y="14"/>
                  <a:pt x="60" y="11"/>
                  <a:pt x="62" y="8"/>
                </a:cubicBezTo>
                <a:close/>
                <a:moveTo>
                  <a:pt x="36" y="3"/>
                </a:moveTo>
                <a:cubicBezTo>
                  <a:pt x="41" y="3"/>
                  <a:pt x="45" y="3"/>
                  <a:pt x="50" y="3"/>
                </a:cubicBezTo>
                <a:cubicBezTo>
                  <a:pt x="48" y="5"/>
                  <a:pt x="46" y="6"/>
                  <a:pt x="44" y="8"/>
                </a:cubicBezTo>
                <a:cubicBezTo>
                  <a:pt x="45" y="7"/>
                  <a:pt x="46" y="5"/>
                  <a:pt x="47" y="4"/>
                </a:cubicBezTo>
                <a:cubicBezTo>
                  <a:pt x="47" y="4"/>
                  <a:pt x="47" y="4"/>
                  <a:pt x="46" y="4"/>
                </a:cubicBezTo>
                <a:cubicBezTo>
                  <a:pt x="42" y="6"/>
                  <a:pt x="40" y="9"/>
                  <a:pt x="36" y="12"/>
                </a:cubicBezTo>
                <a:cubicBezTo>
                  <a:pt x="37" y="11"/>
                  <a:pt x="37" y="11"/>
                  <a:pt x="37" y="11"/>
                </a:cubicBezTo>
                <a:cubicBezTo>
                  <a:pt x="39" y="9"/>
                  <a:pt x="41" y="6"/>
                  <a:pt x="43" y="4"/>
                </a:cubicBezTo>
                <a:cubicBezTo>
                  <a:pt x="43" y="4"/>
                  <a:pt x="43" y="3"/>
                  <a:pt x="42" y="3"/>
                </a:cubicBezTo>
                <a:cubicBezTo>
                  <a:pt x="39" y="5"/>
                  <a:pt x="36" y="8"/>
                  <a:pt x="33" y="11"/>
                </a:cubicBezTo>
                <a:cubicBezTo>
                  <a:pt x="32" y="12"/>
                  <a:pt x="29" y="16"/>
                  <a:pt x="31" y="12"/>
                </a:cubicBezTo>
                <a:cubicBezTo>
                  <a:pt x="33" y="10"/>
                  <a:pt x="35" y="7"/>
                  <a:pt x="37" y="4"/>
                </a:cubicBezTo>
                <a:cubicBezTo>
                  <a:pt x="38" y="4"/>
                  <a:pt x="37" y="4"/>
                  <a:pt x="37" y="4"/>
                </a:cubicBezTo>
                <a:cubicBezTo>
                  <a:pt x="34" y="5"/>
                  <a:pt x="31" y="8"/>
                  <a:pt x="29" y="10"/>
                </a:cubicBezTo>
                <a:cubicBezTo>
                  <a:pt x="28" y="11"/>
                  <a:pt x="22" y="16"/>
                  <a:pt x="25" y="12"/>
                </a:cubicBezTo>
                <a:cubicBezTo>
                  <a:pt x="28" y="9"/>
                  <a:pt x="30" y="7"/>
                  <a:pt x="33" y="4"/>
                </a:cubicBezTo>
                <a:cubicBezTo>
                  <a:pt x="33" y="4"/>
                  <a:pt x="33" y="3"/>
                  <a:pt x="32" y="3"/>
                </a:cubicBezTo>
                <a:cubicBezTo>
                  <a:pt x="29" y="5"/>
                  <a:pt x="27" y="8"/>
                  <a:pt x="24" y="10"/>
                </a:cubicBezTo>
                <a:cubicBezTo>
                  <a:pt x="23" y="11"/>
                  <a:pt x="23" y="12"/>
                  <a:pt x="22" y="12"/>
                </a:cubicBezTo>
                <a:cubicBezTo>
                  <a:pt x="19" y="15"/>
                  <a:pt x="23" y="10"/>
                  <a:pt x="24" y="9"/>
                </a:cubicBezTo>
                <a:cubicBezTo>
                  <a:pt x="25" y="7"/>
                  <a:pt x="27" y="6"/>
                  <a:pt x="29" y="4"/>
                </a:cubicBezTo>
                <a:cubicBezTo>
                  <a:pt x="30" y="4"/>
                  <a:pt x="29" y="3"/>
                  <a:pt x="29" y="3"/>
                </a:cubicBezTo>
                <a:cubicBezTo>
                  <a:pt x="25" y="5"/>
                  <a:pt x="23" y="8"/>
                  <a:pt x="20" y="11"/>
                </a:cubicBezTo>
                <a:cubicBezTo>
                  <a:pt x="19" y="12"/>
                  <a:pt x="18" y="13"/>
                  <a:pt x="17" y="13"/>
                </a:cubicBezTo>
                <a:cubicBezTo>
                  <a:pt x="18" y="13"/>
                  <a:pt x="19" y="11"/>
                  <a:pt x="19" y="10"/>
                </a:cubicBezTo>
                <a:cubicBezTo>
                  <a:pt x="21" y="8"/>
                  <a:pt x="23" y="6"/>
                  <a:pt x="25" y="3"/>
                </a:cubicBezTo>
                <a:cubicBezTo>
                  <a:pt x="26" y="3"/>
                  <a:pt x="26" y="3"/>
                  <a:pt x="25" y="3"/>
                </a:cubicBezTo>
                <a:cubicBezTo>
                  <a:pt x="29" y="3"/>
                  <a:pt x="33" y="3"/>
                  <a:pt x="36" y="3"/>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81" name="Freeform 177"/>
          <p:cNvSpPr>
            <a:spLocks noEditPoints="1"/>
          </p:cNvSpPr>
          <p:nvPr/>
        </p:nvSpPr>
        <p:spPr bwMode="auto">
          <a:xfrm>
            <a:off x="5748338" y="3287713"/>
            <a:ext cx="66675" cy="63500"/>
          </a:xfrm>
          <a:custGeom>
            <a:gdLst>
              <a:gd fmla="*/ 11 w 18" name="T0"/>
              <a:gd fmla="*/ 16 h 17" name="T1"/>
              <a:gd fmla="*/ 17 w 18" name="T2"/>
              <a:gd fmla="*/ 7 h 17" name="T3"/>
              <a:gd fmla="*/ 8 w 18" name="T4"/>
              <a:gd fmla="*/ 0 h 17" name="T5"/>
              <a:gd fmla="*/ 8 w 18" name="T6"/>
              <a:gd fmla="*/ 0 h 17" name="T7"/>
              <a:gd fmla="*/ 0 w 18" name="T8"/>
              <a:gd fmla="*/ 8 h 17" name="T9"/>
              <a:gd fmla="*/ 11 w 18" name="T10"/>
              <a:gd fmla="*/ 16 h 17" name="T11"/>
              <a:gd fmla="*/ 10 w 18" name="T12"/>
              <a:gd fmla="*/ 13 h 17" name="T13"/>
              <a:gd fmla="*/ 3 w 18" name="T14"/>
              <a:gd fmla="*/ 8 h 17" name="T15"/>
              <a:gd fmla="*/ 4 w 18" name="T16"/>
              <a:gd fmla="*/ 8 h 17" name="T17"/>
              <a:gd fmla="*/ 10 w 18" name="T18"/>
              <a:gd fmla="*/ 5 h 17" name="T19"/>
              <a:gd fmla="*/ 5 w 18" name="T20"/>
              <a:gd fmla="*/ 10 h 17" name="T21"/>
              <a:gd fmla="*/ 5 w 18" name="T22"/>
              <a:gd fmla="*/ 11 h 17" name="T23"/>
              <a:gd fmla="*/ 11 w 18" name="T24"/>
              <a:gd fmla="*/ 7 h 17" name="T25"/>
              <a:gd fmla="*/ 7 w 18" name="T26"/>
              <a:gd fmla="*/ 12 h 17" name="T27"/>
              <a:gd fmla="*/ 8 w 18" name="T28"/>
              <a:gd fmla="*/ 12 h 17" name="T29"/>
              <a:gd fmla="*/ 13 w 18" name="T30"/>
              <a:gd fmla="*/ 10 h 17" name="T31"/>
              <a:gd fmla="*/ 11 w 18" name="T32"/>
              <a:gd fmla="*/ 12 h 17" name="T33"/>
              <a:gd fmla="*/ 11 w 18" name="T34"/>
              <a:gd fmla="*/ 13 h 17" name="T35"/>
              <a:gd fmla="*/ 10 w 18" name="T36"/>
              <a:gd fmla="*/ 13 h 17" name="T37"/>
              <a:gd fmla="*/ 12 w 18" name="T38"/>
              <a:gd fmla="*/ 13 h 17" name="T39"/>
              <a:gd fmla="*/ 14 w 18" name="T40"/>
              <a:gd fmla="*/ 9 h 17" name="T41"/>
              <a:gd fmla="*/ 14 w 18" name="T42"/>
              <a:gd fmla="*/ 9 h 17" name="T43"/>
              <a:gd fmla="*/ 9 w 18" name="T44"/>
              <a:gd fmla="*/ 11 h 17" name="T45"/>
              <a:gd fmla="*/ 13 w 18" name="T46"/>
              <a:gd fmla="*/ 6 h 17" name="T47"/>
              <a:gd fmla="*/ 12 w 18" name="T48"/>
              <a:gd fmla="*/ 6 h 17" name="T49"/>
              <a:gd fmla="*/ 8 w 18" name="T50"/>
              <a:gd fmla="*/ 9 h 17" name="T51"/>
              <a:gd fmla="*/ 12 w 18" name="T52"/>
              <a:gd fmla="*/ 5 h 17" name="T53"/>
              <a:gd fmla="*/ 11 w 18" name="T54"/>
              <a:gd fmla="*/ 4 h 17" name="T55"/>
              <a:gd fmla="*/ 6 w 18" name="T56"/>
              <a:gd fmla="*/ 6 h 17" name="T57"/>
              <a:gd fmla="*/ 10 w 18" name="T58"/>
              <a:gd fmla="*/ 3 h 17" name="T59"/>
              <a:gd fmla="*/ 12 w 18" name="T60"/>
              <a:gd fmla="*/ 13 h 17" name="T61"/>
              <a:gd fmla="*/ 7 w 18" name="T62"/>
              <a:gd fmla="*/ 3 h 17" name="T63"/>
              <a:gd fmla="*/ 5 w 18" name="T64"/>
              <a:gd fmla="*/ 4 h 17" name="T65"/>
              <a:gd fmla="*/ 7 w 18" name="T66"/>
              <a:gd fmla="*/ 3 h 17" name="T67"/>
              <a:gd fmla="*/ 4 w 18" name="T68"/>
              <a:gd fmla="*/ 5 h 17" name="T69"/>
              <a:gd fmla="*/ 5 w 18" name="T70"/>
              <a:gd fmla="*/ 5 h 17" name="T71"/>
              <a:gd fmla="*/ 9 w 18" name="T72"/>
              <a:gd fmla="*/ 3 h 17" name="T73"/>
              <a:gd fmla="*/ 3 w 18" name="T74"/>
              <a:gd fmla="*/ 8 h 17" name="T75"/>
              <a:gd fmla="*/ 3 w 18" name="T76"/>
              <a:gd fmla="*/ 8 h 17" name="T77"/>
              <a:gd fmla="*/ 4 w 18" name="T78"/>
              <a:gd fmla="*/ 5 h 1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7" w="18">
                <a:moveTo>
                  <a:pt x="11" y="16"/>
                </a:moveTo>
                <a:cubicBezTo>
                  <a:pt x="15" y="15"/>
                  <a:pt x="18" y="11"/>
                  <a:pt x="17" y="7"/>
                </a:cubicBezTo>
                <a:cubicBezTo>
                  <a:pt x="17" y="2"/>
                  <a:pt x="12" y="0"/>
                  <a:pt x="8" y="0"/>
                </a:cubicBezTo>
                <a:cubicBezTo>
                  <a:pt x="8" y="0"/>
                  <a:pt x="8" y="0"/>
                  <a:pt x="8" y="0"/>
                </a:cubicBezTo>
                <a:cubicBezTo>
                  <a:pt x="3" y="0"/>
                  <a:pt x="0" y="4"/>
                  <a:pt x="0" y="8"/>
                </a:cubicBezTo>
                <a:cubicBezTo>
                  <a:pt x="1" y="14"/>
                  <a:pt x="6" y="17"/>
                  <a:pt x="11" y="16"/>
                </a:cubicBezTo>
                <a:close/>
                <a:moveTo>
                  <a:pt x="10" y="13"/>
                </a:moveTo>
                <a:cubicBezTo>
                  <a:pt x="7" y="14"/>
                  <a:pt x="4" y="12"/>
                  <a:pt x="3" y="8"/>
                </a:cubicBezTo>
                <a:cubicBezTo>
                  <a:pt x="3" y="8"/>
                  <a:pt x="4" y="9"/>
                  <a:pt x="4" y="8"/>
                </a:cubicBezTo>
                <a:cubicBezTo>
                  <a:pt x="6" y="8"/>
                  <a:pt x="8" y="6"/>
                  <a:pt x="10" y="5"/>
                </a:cubicBezTo>
                <a:cubicBezTo>
                  <a:pt x="8" y="7"/>
                  <a:pt x="6" y="8"/>
                  <a:pt x="5" y="10"/>
                </a:cubicBezTo>
                <a:cubicBezTo>
                  <a:pt x="5" y="11"/>
                  <a:pt x="5" y="11"/>
                  <a:pt x="5" y="11"/>
                </a:cubicBezTo>
                <a:cubicBezTo>
                  <a:pt x="7" y="10"/>
                  <a:pt x="9" y="8"/>
                  <a:pt x="11" y="7"/>
                </a:cubicBezTo>
                <a:cubicBezTo>
                  <a:pt x="10" y="9"/>
                  <a:pt x="8" y="10"/>
                  <a:pt x="7" y="12"/>
                </a:cubicBezTo>
                <a:cubicBezTo>
                  <a:pt x="7" y="12"/>
                  <a:pt x="7" y="13"/>
                  <a:pt x="8" y="12"/>
                </a:cubicBezTo>
                <a:cubicBezTo>
                  <a:pt x="9" y="11"/>
                  <a:pt x="11" y="10"/>
                  <a:pt x="13" y="10"/>
                </a:cubicBezTo>
                <a:cubicBezTo>
                  <a:pt x="12" y="11"/>
                  <a:pt x="12" y="11"/>
                  <a:pt x="11" y="12"/>
                </a:cubicBezTo>
                <a:cubicBezTo>
                  <a:pt x="11" y="12"/>
                  <a:pt x="11" y="13"/>
                  <a:pt x="11" y="13"/>
                </a:cubicBezTo>
                <a:cubicBezTo>
                  <a:pt x="11" y="13"/>
                  <a:pt x="11" y="13"/>
                  <a:pt x="10" y="13"/>
                </a:cubicBezTo>
                <a:close/>
                <a:moveTo>
                  <a:pt x="12" y="13"/>
                </a:moveTo>
                <a:cubicBezTo>
                  <a:pt x="13" y="12"/>
                  <a:pt x="13" y="10"/>
                  <a:pt x="14" y="9"/>
                </a:cubicBezTo>
                <a:cubicBezTo>
                  <a:pt x="14" y="9"/>
                  <a:pt x="14" y="9"/>
                  <a:pt x="14" y="9"/>
                </a:cubicBezTo>
                <a:cubicBezTo>
                  <a:pt x="12" y="9"/>
                  <a:pt x="10" y="10"/>
                  <a:pt x="9" y="11"/>
                </a:cubicBezTo>
                <a:cubicBezTo>
                  <a:pt x="10" y="9"/>
                  <a:pt x="11" y="8"/>
                  <a:pt x="13" y="6"/>
                </a:cubicBezTo>
                <a:cubicBezTo>
                  <a:pt x="13" y="6"/>
                  <a:pt x="12" y="6"/>
                  <a:pt x="12" y="6"/>
                </a:cubicBezTo>
                <a:cubicBezTo>
                  <a:pt x="11" y="7"/>
                  <a:pt x="9" y="8"/>
                  <a:pt x="8" y="9"/>
                </a:cubicBezTo>
                <a:cubicBezTo>
                  <a:pt x="9" y="7"/>
                  <a:pt x="10" y="6"/>
                  <a:pt x="12" y="5"/>
                </a:cubicBezTo>
                <a:cubicBezTo>
                  <a:pt x="12" y="4"/>
                  <a:pt x="12" y="4"/>
                  <a:pt x="11" y="4"/>
                </a:cubicBezTo>
                <a:cubicBezTo>
                  <a:pt x="9" y="5"/>
                  <a:pt x="8" y="5"/>
                  <a:pt x="6" y="6"/>
                </a:cubicBezTo>
                <a:cubicBezTo>
                  <a:pt x="8" y="5"/>
                  <a:pt x="9" y="4"/>
                  <a:pt x="10" y="3"/>
                </a:cubicBezTo>
                <a:cubicBezTo>
                  <a:pt x="15" y="3"/>
                  <a:pt x="16" y="10"/>
                  <a:pt x="12" y="13"/>
                </a:cubicBezTo>
                <a:close/>
                <a:moveTo>
                  <a:pt x="7" y="3"/>
                </a:moveTo>
                <a:cubicBezTo>
                  <a:pt x="6" y="4"/>
                  <a:pt x="5" y="4"/>
                  <a:pt x="5" y="4"/>
                </a:cubicBezTo>
                <a:cubicBezTo>
                  <a:pt x="5" y="4"/>
                  <a:pt x="6" y="3"/>
                  <a:pt x="7" y="3"/>
                </a:cubicBezTo>
                <a:close/>
                <a:moveTo>
                  <a:pt x="4" y="5"/>
                </a:moveTo>
                <a:cubicBezTo>
                  <a:pt x="4" y="5"/>
                  <a:pt x="4" y="5"/>
                  <a:pt x="5" y="5"/>
                </a:cubicBezTo>
                <a:cubicBezTo>
                  <a:pt x="6" y="4"/>
                  <a:pt x="7" y="4"/>
                  <a:pt x="9" y="3"/>
                </a:cubicBezTo>
                <a:cubicBezTo>
                  <a:pt x="7" y="5"/>
                  <a:pt x="5" y="6"/>
                  <a:pt x="3" y="8"/>
                </a:cubicBezTo>
                <a:cubicBezTo>
                  <a:pt x="3" y="8"/>
                  <a:pt x="3" y="8"/>
                  <a:pt x="3" y="8"/>
                </a:cubicBezTo>
                <a:cubicBezTo>
                  <a:pt x="3" y="7"/>
                  <a:pt x="4" y="6"/>
                  <a:pt x="4" y="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82" name="Freeform 178"/>
          <p:cNvSpPr>
            <a:spLocks noEditPoints="1"/>
          </p:cNvSpPr>
          <p:nvPr/>
        </p:nvSpPr>
        <p:spPr bwMode="auto">
          <a:xfrm>
            <a:off x="3897313" y="4260850"/>
            <a:ext cx="93662" cy="79375"/>
          </a:xfrm>
          <a:custGeom>
            <a:gdLst>
              <a:gd fmla="*/ 12 w 25" name="T0"/>
              <a:gd fmla="*/ 21 h 21" name="T1"/>
              <a:gd fmla="*/ 13 w 25" name="T2"/>
              <a:gd fmla="*/ 21 h 21" name="T3"/>
              <a:gd fmla="*/ 24 w 25" name="T4"/>
              <a:gd fmla="*/ 12 h 21" name="T5"/>
              <a:gd fmla="*/ 15 w 25" name="T6"/>
              <a:gd fmla="*/ 2 h 21" name="T7"/>
              <a:gd fmla="*/ 12 w 25" name="T8"/>
              <a:gd fmla="*/ 21 h 21" name="T9"/>
              <a:gd fmla="*/ 7 w 25" name="T10"/>
              <a:gd fmla="*/ 10 h 21" name="T11"/>
              <a:gd fmla="*/ 7 w 25" name="T12"/>
              <a:gd fmla="*/ 10 h 21" name="T13"/>
              <a:gd fmla="*/ 14 w 25" name="T14"/>
              <a:gd fmla="*/ 6 h 21" name="T15"/>
              <a:gd fmla="*/ 7 w 25" name="T16"/>
              <a:gd fmla="*/ 12 h 21" name="T17"/>
              <a:gd fmla="*/ 7 w 25" name="T18"/>
              <a:gd fmla="*/ 10 h 21" name="T19"/>
              <a:gd fmla="*/ 19 w 25" name="T20"/>
              <a:gd fmla="*/ 6 h 21" name="T21"/>
              <a:gd fmla="*/ 7 w 25" name="T22"/>
              <a:gd fmla="*/ 13 h 21" name="T23"/>
              <a:gd fmla="*/ 7 w 25" name="T24"/>
              <a:gd fmla="*/ 13 h 21" name="T25"/>
              <a:gd fmla="*/ 16 w 25" name="T26"/>
              <a:gd fmla="*/ 5 h 21" name="T27"/>
              <a:gd fmla="*/ 16 w 25" name="T28"/>
              <a:gd fmla="*/ 4 h 21" name="T29"/>
              <a:gd fmla="*/ 19 w 25" name="T30"/>
              <a:gd fmla="*/ 6 h 21" name="T31"/>
              <a:gd fmla="*/ 19 w 25" name="T32"/>
              <a:gd fmla="*/ 6 h 21" name="T33"/>
              <a:gd fmla="*/ 17 w 25" name="T34"/>
              <a:gd fmla="*/ 8 h 21" name="T35"/>
              <a:gd fmla="*/ 8 w 25" name="T36"/>
              <a:gd fmla="*/ 16 h 21" name="T37"/>
              <a:gd fmla="*/ 7 w 25" name="T38"/>
              <a:gd fmla="*/ 14 h 21" name="T39"/>
              <a:gd fmla="*/ 17 w 25" name="T40"/>
              <a:gd fmla="*/ 8 h 21" name="T41"/>
              <a:gd fmla="*/ 9 w 25" name="T42"/>
              <a:gd fmla="*/ 16 h 21" name="T43"/>
              <a:gd fmla="*/ 17 w 25" name="T44"/>
              <a:gd fmla="*/ 12 h 21" name="T45"/>
              <a:gd fmla="*/ 11 w 25" name="T46"/>
              <a:gd fmla="*/ 17 h 21" name="T47"/>
              <a:gd fmla="*/ 11 w 25" name="T48"/>
              <a:gd fmla="*/ 18 h 21" name="T49"/>
              <a:gd fmla="*/ 9 w 25" name="T50"/>
              <a:gd fmla="*/ 16 h 21" name="T51"/>
              <a:gd fmla="*/ 21 w 25" name="T52"/>
              <a:gd fmla="*/ 12 h 21" name="T53"/>
              <a:gd fmla="*/ 13 w 25" name="T54"/>
              <a:gd fmla="*/ 18 h 21" name="T55"/>
              <a:gd fmla="*/ 12 w 25" name="T56"/>
              <a:gd fmla="*/ 18 h 21" name="T57"/>
              <a:gd fmla="*/ 19 w 25" name="T58"/>
              <a:gd fmla="*/ 14 h 21" name="T59"/>
              <a:gd fmla="*/ 16 w 25" name="T60"/>
              <a:gd fmla="*/ 16 h 21" name="T61"/>
              <a:gd fmla="*/ 16 w 25" name="T62"/>
              <a:gd fmla="*/ 16 h 21" name="T63"/>
              <a:gd fmla="*/ 20 w 25" name="T64"/>
              <a:gd fmla="*/ 13 h 21" name="T65"/>
              <a:gd fmla="*/ 19 w 25" name="T66"/>
              <a:gd fmla="*/ 12 h 21" name="T67"/>
              <a:gd fmla="*/ 13 w 25" name="T68"/>
              <a:gd fmla="*/ 16 h 21" name="T69"/>
              <a:gd fmla="*/ 19 w 25" name="T70"/>
              <a:gd fmla="*/ 11 h 21" name="T71"/>
              <a:gd fmla="*/ 19 w 25" name="T72"/>
              <a:gd fmla="*/ 10 h 21" name="T73"/>
              <a:gd fmla="*/ 10 w 25" name="T74"/>
              <a:gd fmla="*/ 15 h 21" name="T75"/>
              <a:gd fmla="*/ 19 w 25" name="T76"/>
              <a:gd fmla="*/ 7 h 21" name="T77"/>
              <a:gd fmla="*/ 19 w 25" name="T78"/>
              <a:gd fmla="*/ 7 h 21" name="T79"/>
              <a:gd fmla="*/ 21 w 25" name="T80"/>
              <a:gd fmla="*/ 12 h 21" name="T81"/>
              <a:gd fmla="*/ 14 w 25" name="T82"/>
              <a:gd fmla="*/ 4 h 21" name="T83"/>
              <a:gd fmla="*/ 15 w 25" name="T84"/>
              <a:gd fmla="*/ 4 h 21" name="T85"/>
              <a:gd fmla="*/ 7 w 25" name="T86"/>
              <a:gd fmla="*/ 9 h 21" name="T87"/>
              <a:gd fmla="*/ 14 w 25" name="T88"/>
              <a:gd fmla="*/ 4 h 21"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21" w="25">
                <a:moveTo>
                  <a:pt x="12" y="21"/>
                </a:moveTo>
                <a:cubicBezTo>
                  <a:pt x="12" y="21"/>
                  <a:pt x="12" y="21"/>
                  <a:pt x="13" y="21"/>
                </a:cubicBezTo>
                <a:cubicBezTo>
                  <a:pt x="18" y="21"/>
                  <a:pt x="23" y="18"/>
                  <a:pt x="24" y="12"/>
                </a:cubicBezTo>
                <a:cubicBezTo>
                  <a:pt x="25" y="6"/>
                  <a:pt x="21" y="2"/>
                  <a:pt x="15" y="2"/>
                </a:cubicBezTo>
                <a:cubicBezTo>
                  <a:pt x="3" y="0"/>
                  <a:pt x="0" y="19"/>
                  <a:pt x="12" y="21"/>
                </a:cubicBezTo>
                <a:close/>
                <a:moveTo>
                  <a:pt x="7" y="10"/>
                </a:moveTo>
                <a:cubicBezTo>
                  <a:pt x="7" y="10"/>
                  <a:pt x="7" y="10"/>
                  <a:pt x="7" y="10"/>
                </a:cubicBezTo>
                <a:cubicBezTo>
                  <a:pt x="9" y="9"/>
                  <a:pt x="12" y="7"/>
                  <a:pt x="14" y="6"/>
                </a:cubicBezTo>
                <a:cubicBezTo>
                  <a:pt x="12" y="8"/>
                  <a:pt x="9" y="10"/>
                  <a:pt x="7" y="12"/>
                </a:cubicBezTo>
                <a:cubicBezTo>
                  <a:pt x="7" y="11"/>
                  <a:pt x="7" y="11"/>
                  <a:pt x="7" y="10"/>
                </a:cubicBezTo>
                <a:close/>
                <a:moveTo>
                  <a:pt x="19" y="6"/>
                </a:moveTo>
                <a:cubicBezTo>
                  <a:pt x="15" y="8"/>
                  <a:pt x="11" y="11"/>
                  <a:pt x="7" y="13"/>
                </a:cubicBezTo>
                <a:cubicBezTo>
                  <a:pt x="7" y="13"/>
                  <a:pt x="7" y="13"/>
                  <a:pt x="7" y="13"/>
                </a:cubicBezTo>
                <a:cubicBezTo>
                  <a:pt x="10" y="10"/>
                  <a:pt x="14" y="8"/>
                  <a:pt x="16" y="5"/>
                </a:cubicBezTo>
                <a:cubicBezTo>
                  <a:pt x="16" y="5"/>
                  <a:pt x="16" y="5"/>
                  <a:pt x="16" y="4"/>
                </a:cubicBezTo>
                <a:cubicBezTo>
                  <a:pt x="17" y="5"/>
                  <a:pt x="18" y="5"/>
                  <a:pt x="19" y="6"/>
                </a:cubicBezTo>
                <a:cubicBezTo>
                  <a:pt x="19" y="6"/>
                  <a:pt x="19" y="6"/>
                  <a:pt x="19" y="6"/>
                </a:cubicBezTo>
                <a:close/>
                <a:moveTo>
                  <a:pt x="17" y="8"/>
                </a:moveTo>
                <a:cubicBezTo>
                  <a:pt x="14" y="11"/>
                  <a:pt x="11" y="13"/>
                  <a:pt x="8" y="16"/>
                </a:cubicBezTo>
                <a:cubicBezTo>
                  <a:pt x="8" y="15"/>
                  <a:pt x="8" y="14"/>
                  <a:pt x="7" y="14"/>
                </a:cubicBezTo>
                <a:cubicBezTo>
                  <a:pt x="11" y="12"/>
                  <a:pt x="14" y="10"/>
                  <a:pt x="17" y="8"/>
                </a:cubicBezTo>
                <a:close/>
                <a:moveTo>
                  <a:pt x="9" y="16"/>
                </a:moveTo>
                <a:cubicBezTo>
                  <a:pt x="12" y="15"/>
                  <a:pt x="14" y="13"/>
                  <a:pt x="17" y="12"/>
                </a:cubicBezTo>
                <a:cubicBezTo>
                  <a:pt x="15" y="14"/>
                  <a:pt x="13" y="15"/>
                  <a:pt x="11" y="17"/>
                </a:cubicBezTo>
                <a:cubicBezTo>
                  <a:pt x="11" y="17"/>
                  <a:pt x="11" y="18"/>
                  <a:pt x="11" y="18"/>
                </a:cubicBezTo>
                <a:cubicBezTo>
                  <a:pt x="10" y="17"/>
                  <a:pt x="10" y="17"/>
                  <a:pt x="9" y="16"/>
                </a:cubicBezTo>
                <a:close/>
                <a:moveTo>
                  <a:pt x="21" y="12"/>
                </a:moveTo>
                <a:cubicBezTo>
                  <a:pt x="21" y="16"/>
                  <a:pt x="17" y="18"/>
                  <a:pt x="13" y="18"/>
                </a:cubicBezTo>
                <a:cubicBezTo>
                  <a:pt x="12" y="18"/>
                  <a:pt x="12" y="18"/>
                  <a:pt x="12" y="18"/>
                </a:cubicBezTo>
                <a:cubicBezTo>
                  <a:pt x="14" y="17"/>
                  <a:pt x="16" y="15"/>
                  <a:pt x="19" y="14"/>
                </a:cubicBezTo>
                <a:cubicBezTo>
                  <a:pt x="18" y="15"/>
                  <a:pt x="17" y="15"/>
                  <a:pt x="16" y="16"/>
                </a:cubicBezTo>
                <a:cubicBezTo>
                  <a:pt x="16" y="16"/>
                  <a:pt x="16" y="17"/>
                  <a:pt x="16" y="16"/>
                </a:cubicBezTo>
                <a:cubicBezTo>
                  <a:pt x="18" y="15"/>
                  <a:pt x="19" y="15"/>
                  <a:pt x="20" y="13"/>
                </a:cubicBezTo>
                <a:cubicBezTo>
                  <a:pt x="20" y="13"/>
                  <a:pt x="20" y="12"/>
                  <a:pt x="19" y="12"/>
                </a:cubicBezTo>
                <a:cubicBezTo>
                  <a:pt x="17" y="14"/>
                  <a:pt x="15" y="15"/>
                  <a:pt x="13" y="16"/>
                </a:cubicBezTo>
                <a:cubicBezTo>
                  <a:pt x="15" y="14"/>
                  <a:pt x="17" y="13"/>
                  <a:pt x="19" y="11"/>
                </a:cubicBezTo>
                <a:cubicBezTo>
                  <a:pt x="20" y="10"/>
                  <a:pt x="19" y="10"/>
                  <a:pt x="19" y="10"/>
                </a:cubicBezTo>
                <a:cubicBezTo>
                  <a:pt x="16" y="11"/>
                  <a:pt x="13" y="14"/>
                  <a:pt x="10" y="15"/>
                </a:cubicBezTo>
                <a:cubicBezTo>
                  <a:pt x="13" y="12"/>
                  <a:pt x="16" y="9"/>
                  <a:pt x="19" y="7"/>
                </a:cubicBezTo>
                <a:cubicBezTo>
                  <a:pt x="19" y="7"/>
                  <a:pt x="19" y="7"/>
                  <a:pt x="19" y="7"/>
                </a:cubicBezTo>
                <a:cubicBezTo>
                  <a:pt x="21" y="8"/>
                  <a:pt x="21" y="10"/>
                  <a:pt x="21" y="12"/>
                </a:cubicBezTo>
                <a:close/>
                <a:moveTo>
                  <a:pt x="14" y="4"/>
                </a:moveTo>
                <a:cubicBezTo>
                  <a:pt x="14" y="4"/>
                  <a:pt x="15" y="4"/>
                  <a:pt x="15" y="4"/>
                </a:cubicBezTo>
                <a:cubicBezTo>
                  <a:pt x="12" y="6"/>
                  <a:pt x="10" y="8"/>
                  <a:pt x="7" y="9"/>
                </a:cubicBezTo>
                <a:cubicBezTo>
                  <a:pt x="8" y="7"/>
                  <a:pt x="10" y="4"/>
                  <a:pt x="14" y="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83" name="Freeform 179"/>
          <p:cNvSpPr>
            <a:spLocks noEditPoints="1"/>
          </p:cNvSpPr>
          <p:nvPr/>
        </p:nvSpPr>
        <p:spPr bwMode="auto">
          <a:xfrm>
            <a:off x="3822700" y="4356100"/>
            <a:ext cx="258762" cy="74613"/>
          </a:xfrm>
          <a:custGeom>
            <a:gdLst>
              <a:gd fmla="*/ 69 w 69" name="T0"/>
              <a:gd fmla="*/ 4 h 20" name="T1"/>
              <a:gd fmla="*/ 0 w 69" name="T2"/>
              <a:gd fmla="*/ 1 h 20" name="T3"/>
              <a:gd fmla="*/ 2 w 69" name="T4"/>
              <a:gd fmla="*/ 17 h 20" name="T5"/>
              <a:gd fmla="*/ 46 w 69" name="T6"/>
              <a:gd fmla="*/ 7 h 20" name="T7"/>
              <a:gd fmla="*/ 37 w 69" name="T8"/>
              <a:gd fmla="*/ 16 h 20" name="T9"/>
              <a:gd fmla="*/ 42 w 69" name="T10"/>
              <a:gd fmla="*/ 10 h 20" name="T11"/>
              <a:gd fmla="*/ 28 w 69" name="T12"/>
              <a:gd fmla="*/ 8 h 20" name="T13"/>
              <a:gd fmla="*/ 20 w 69" name="T14"/>
              <a:gd fmla="*/ 15 h 20" name="T15"/>
              <a:gd fmla="*/ 7 w 69" name="T16"/>
              <a:gd fmla="*/ 15 h 20" name="T17"/>
              <a:gd fmla="*/ 3 w 69" name="T18"/>
              <a:gd fmla="*/ 11 h 20" name="T19"/>
              <a:gd fmla="*/ 12 w 69" name="T20"/>
              <a:gd fmla="*/ 4 h 20" name="T21"/>
              <a:gd fmla="*/ 22 w 69" name="T22"/>
              <a:gd fmla="*/ 4 h 20" name="T23"/>
              <a:gd fmla="*/ 10 w 69" name="T24"/>
              <a:gd fmla="*/ 13 h 20" name="T25"/>
              <a:gd fmla="*/ 18 w 69" name="T26"/>
              <a:gd fmla="*/ 4 h 20" name="T27"/>
              <a:gd fmla="*/ 3 w 69" name="T28"/>
              <a:gd fmla="*/ 9 h 20" name="T29"/>
              <a:gd fmla="*/ 11 w 69" name="T30"/>
              <a:gd fmla="*/ 6 h 20" name="T31"/>
              <a:gd fmla="*/ 13 w 69" name="T32"/>
              <a:gd fmla="*/ 4 h 20" name="T33"/>
              <a:gd fmla="*/ 3 w 69" name="T34"/>
              <a:gd fmla="*/ 7 h 20" name="T35"/>
              <a:gd fmla="*/ 16 w 69" name="T36"/>
              <a:gd fmla="*/ 9 h 20" name="T37"/>
              <a:gd fmla="*/ 13 w 69" name="T38"/>
              <a:gd fmla="*/ 15 h 20" name="T39"/>
              <a:gd fmla="*/ 23 w 69" name="T40"/>
              <a:gd fmla="*/ 5 h 20" name="T41"/>
              <a:gd fmla="*/ 16 w 69" name="T42"/>
              <a:gd fmla="*/ 15 h 20" name="T43"/>
              <a:gd fmla="*/ 17 w 69" name="T44"/>
              <a:gd fmla="*/ 15 h 20" name="T45"/>
              <a:gd fmla="*/ 19 w 69" name="T46"/>
              <a:gd fmla="*/ 15 h 20" name="T47"/>
              <a:gd fmla="*/ 35 w 69" name="T48"/>
              <a:gd fmla="*/ 6 h 20" name="T49"/>
              <a:gd fmla="*/ 33 w 69" name="T50"/>
              <a:gd fmla="*/ 15 h 20" name="T51"/>
              <a:gd fmla="*/ 39 w 69" name="T52"/>
              <a:gd fmla="*/ 8 h 20" name="T53"/>
              <a:gd fmla="*/ 59 w 69" name="T54"/>
              <a:gd fmla="*/ 5 h 20" name="T55"/>
              <a:gd fmla="*/ 58 w 69" name="T56"/>
              <a:gd fmla="*/ 13 h 20" name="T57"/>
              <a:gd fmla="*/ 54 w 69" name="T58"/>
              <a:gd fmla="*/ 4 h 20" name="T59"/>
              <a:gd fmla="*/ 51 w 69" name="T60"/>
              <a:gd fmla="*/ 4 h 20" name="T61"/>
              <a:gd fmla="*/ 55 w 69" name="T62"/>
              <a:gd fmla="*/ 5 h 20" name="T63"/>
              <a:gd fmla="*/ 52 w 69" name="T64"/>
              <a:gd fmla="*/ 8 h 20" name="T65"/>
              <a:gd fmla="*/ 57 w 69" name="T66"/>
              <a:gd fmla="*/ 7 h 20" name="T67"/>
              <a:gd fmla="*/ 43 w 69" name="T68"/>
              <a:gd fmla="*/ 16 h 20" name="T69"/>
              <a:gd fmla="*/ 59 w 69" name="T70"/>
              <a:gd fmla="*/ 10 h 20" name="T71"/>
              <a:gd fmla="*/ 58 w 69" name="T72"/>
              <a:gd fmla="*/ 9 h 20" name="T73"/>
              <a:gd fmla="*/ 59 w 69" name="T74"/>
              <a:gd fmla="*/ 16 h 20" name="T75"/>
              <a:gd fmla="*/ 65 w 69" name="T76"/>
              <a:gd fmla="*/ 16 h 20" name="T77"/>
              <a:gd fmla="*/ 66 w 69" name="T78"/>
              <a:gd fmla="*/ 10 h 20" name="T79"/>
              <a:gd fmla="*/ 66 w 69" name="T80"/>
              <a:gd fmla="*/ 5 h 20" name="T81"/>
              <a:gd fmla="*/ 62 w 69" name="T82"/>
              <a:gd fmla="*/ 9 h 20" name="T83"/>
              <a:gd fmla="*/ 47 w 69" name="T84"/>
              <a:gd fmla="*/ 5 h 20" name="T85"/>
              <a:gd fmla="*/ 43 w 69" name="T86"/>
              <a:gd fmla="*/ 4 h 20" name="T87"/>
              <a:gd fmla="*/ 37 w 69" name="T88"/>
              <a:gd fmla="*/ 5 h 20" name="T89"/>
              <a:gd fmla="*/ 33 w 69" name="T90"/>
              <a:gd fmla="*/ 4 h 20" name="T91"/>
              <a:gd fmla="*/ 24 w 69" name="T92"/>
              <a:gd fmla="*/ 10 h 20" name="T93"/>
              <a:gd fmla="*/ 17 w 69" name="T94"/>
              <a:gd fmla="*/ 14 h 20" name="T95"/>
              <a:gd fmla="*/ 36 w 69" name="T96"/>
              <a:gd fmla="*/ 4 h 20"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0" w="69">
                <a:moveTo>
                  <a:pt x="67" y="19"/>
                </a:moveTo>
                <a:cubicBezTo>
                  <a:pt x="68" y="20"/>
                  <a:pt x="69" y="19"/>
                  <a:pt x="69" y="18"/>
                </a:cubicBezTo>
                <a:cubicBezTo>
                  <a:pt x="69" y="13"/>
                  <a:pt x="69" y="9"/>
                  <a:pt x="69" y="4"/>
                </a:cubicBezTo>
                <a:cubicBezTo>
                  <a:pt x="69" y="4"/>
                  <a:pt x="69" y="4"/>
                  <a:pt x="69" y="4"/>
                </a:cubicBezTo>
                <a:cubicBezTo>
                  <a:pt x="69" y="4"/>
                  <a:pt x="69" y="3"/>
                  <a:pt x="68" y="3"/>
                </a:cubicBezTo>
                <a:cubicBezTo>
                  <a:pt x="59" y="1"/>
                  <a:pt x="49" y="2"/>
                  <a:pt x="40" y="1"/>
                </a:cubicBezTo>
                <a:cubicBezTo>
                  <a:pt x="27" y="0"/>
                  <a:pt x="14" y="1"/>
                  <a:pt x="1" y="1"/>
                </a:cubicBezTo>
                <a:cubicBezTo>
                  <a:pt x="1" y="1"/>
                  <a:pt x="0" y="1"/>
                  <a:pt x="0" y="1"/>
                </a:cubicBezTo>
                <a:cubicBezTo>
                  <a:pt x="0" y="2"/>
                  <a:pt x="0" y="2"/>
                  <a:pt x="0" y="2"/>
                </a:cubicBezTo>
                <a:cubicBezTo>
                  <a:pt x="0" y="7"/>
                  <a:pt x="0" y="11"/>
                  <a:pt x="0" y="16"/>
                </a:cubicBezTo>
                <a:cubicBezTo>
                  <a:pt x="0" y="16"/>
                  <a:pt x="0" y="17"/>
                  <a:pt x="1" y="17"/>
                </a:cubicBezTo>
                <a:cubicBezTo>
                  <a:pt x="1" y="17"/>
                  <a:pt x="1" y="17"/>
                  <a:pt x="2" y="17"/>
                </a:cubicBezTo>
                <a:cubicBezTo>
                  <a:pt x="23" y="17"/>
                  <a:pt x="45" y="19"/>
                  <a:pt x="66" y="19"/>
                </a:cubicBezTo>
                <a:cubicBezTo>
                  <a:pt x="67" y="19"/>
                  <a:pt x="67" y="19"/>
                  <a:pt x="67" y="19"/>
                </a:cubicBezTo>
                <a:close/>
                <a:moveTo>
                  <a:pt x="37" y="16"/>
                </a:moveTo>
                <a:cubicBezTo>
                  <a:pt x="40" y="13"/>
                  <a:pt x="43" y="10"/>
                  <a:pt x="46" y="7"/>
                </a:cubicBezTo>
                <a:cubicBezTo>
                  <a:pt x="47" y="7"/>
                  <a:pt x="48" y="6"/>
                  <a:pt x="49" y="5"/>
                </a:cubicBezTo>
                <a:cubicBezTo>
                  <a:pt x="49" y="5"/>
                  <a:pt x="48" y="8"/>
                  <a:pt x="48" y="9"/>
                </a:cubicBezTo>
                <a:cubicBezTo>
                  <a:pt x="46" y="11"/>
                  <a:pt x="44" y="14"/>
                  <a:pt x="42" y="16"/>
                </a:cubicBezTo>
                <a:cubicBezTo>
                  <a:pt x="40" y="16"/>
                  <a:pt x="39" y="16"/>
                  <a:pt x="37" y="16"/>
                </a:cubicBezTo>
                <a:close/>
                <a:moveTo>
                  <a:pt x="33" y="15"/>
                </a:moveTo>
                <a:cubicBezTo>
                  <a:pt x="36" y="13"/>
                  <a:pt x="39" y="11"/>
                  <a:pt x="42" y="8"/>
                </a:cubicBezTo>
                <a:cubicBezTo>
                  <a:pt x="43" y="7"/>
                  <a:pt x="44" y="6"/>
                  <a:pt x="45" y="6"/>
                </a:cubicBezTo>
                <a:cubicBezTo>
                  <a:pt x="44" y="6"/>
                  <a:pt x="43" y="8"/>
                  <a:pt x="42" y="10"/>
                </a:cubicBezTo>
                <a:cubicBezTo>
                  <a:pt x="40" y="12"/>
                  <a:pt x="38" y="14"/>
                  <a:pt x="36" y="16"/>
                </a:cubicBezTo>
                <a:cubicBezTo>
                  <a:pt x="35" y="16"/>
                  <a:pt x="34" y="15"/>
                  <a:pt x="33" y="15"/>
                </a:cubicBezTo>
                <a:close/>
                <a:moveTo>
                  <a:pt x="20" y="15"/>
                </a:moveTo>
                <a:cubicBezTo>
                  <a:pt x="23" y="13"/>
                  <a:pt x="26" y="10"/>
                  <a:pt x="28" y="8"/>
                </a:cubicBezTo>
                <a:cubicBezTo>
                  <a:pt x="29" y="7"/>
                  <a:pt x="30" y="6"/>
                  <a:pt x="31" y="5"/>
                </a:cubicBezTo>
                <a:cubicBezTo>
                  <a:pt x="30" y="6"/>
                  <a:pt x="29" y="7"/>
                  <a:pt x="29" y="8"/>
                </a:cubicBezTo>
                <a:cubicBezTo>
                  <a:pt x="27" y="10"/>
                  <a:pt x="25" y="13"/>
                  <a:pt x="22" y="15"/>
                </a:cubicBezTo>
                <a:cubicBezTo>
                  <a:pt x="22" y="15"/>
                  <a:pt x="21" y="15"/>
                  <a:pt x="20" y="15"/>
                </a:cubicBezTo>
                <a:close/>
                <a:moveTo>
                  <a:pt x="3" y="15"/>
                </a:moveTo>
                <a:cubicBezTo>
                  <a:pt x="8" y="12"/>
                  <a:pt x="11" y="9"/>
                  <a:pt x="15" y="6"/>
                </a:cubicBezTo>
                <a:cubicBezTo>
                  <a:pt x="19" y="3"/>
                  <a:pt x="13" y="9"/>
                  <a:pt x="12" y="9"/>
                </a:cubicBezTo>
                <a:cubicBezTo>
                  <a:pt x="10" y="11"/>
                  <a:pt x="9" y="13"/>
                  <a:pt x="7" y="15"/>
                </a:cubicBezTo>
                <a:cubicBezTo>
                  <a:pt x="6" y="15"/>
                  <a:pt x="4" y="15"/>
                  <a:pt x="3" y="15"/>
                </a:cubicBezTo>
                <a:close/>
                <a:moveTo>
                  <a:pt x="12" y="4"/>
                </a:moveTo>
                <a:cubicBezTo>
                  <a:pt x="9" y="5"/>
                  <a:pt x="6" y="7"/>
                  <a:pt x="4" y="10"/>
                </a:cubicBezTo>
                <a:cubicBezTo>
                  <a:pt x="3" y="10"/>
                  <a:pt x="3" y="10"/>
                  <a:pt x="3" y="11"/>
                </a:cubicBezTo>
                <a:cubicBezTo>
                  <a:pt x="3" y="10"/>
                  <a:pt x="3" y="10"/>
                  <a:pt x="3" y="10"/>
                </a:cubicBezTo>
                <a:cubicBezTo>
                  <a:pt x="3" y="10"/>
                  <a:pt x="4" y="9"/>
                  <a:pt x="4" y="8"/>
                </a:cubicBezTo>
                <a:cubicBezTo>
                  <a:pt x="5" y="7"/>
                  <a:pt x="7" y="5"/>
                  <a:pt x="8" y="4"/>
                </a:cubicBezTo>
                <a:cubicBezTo>
                  <a:pt x="9" y="4"/>
                  <a:pt x="10" y="4"/>
                  <a:pt x="12" y="4"/>
                </a:cubicBezTo>
                <a:close/>
                <a:moveTo>
                  <a:pt x="22" y="4"/>
                </a:moveTo>
                <a:cubicBezTo>
                  <a:pt x="23" y="4"/>
                  <a:pt x="24" y="4"/>
                  <a:pt x="25" y="4"/>
                </a:cubicBezTo>
                <a:cubicBezTo>
                  <a:pt x="23" y="4"/>
                  <a:pt x="21" y="5"/>
                  <a:pt x="20" y="6"/>
                </a:cubicBezTo>
                <a:cubicBezTo>
                  <a:pt x="21" y="6"/>
                  <a:pt x="21" y="5"/>
                  <a:pt x="22" y="4"/>
                </a:cubicBezTo>
                <a:cubicBezTo>
                  <a:pt x="22" y="4"/>
                  <a:pt x="22" y="4"/>
                  <a:pt x="22" y="4"/>
                </a:cubicBezTo>
                <a:close/>
                <a:moveTo>
                  <a:pt x="18" y="4"/>
                </a:moveTo>
                <a:cubicBezTo>
                  <a:pt x="19" y="4"/>
                  <a:pt x="20" y="4"/>
                  <a:pt x="21" y="4"/>
                </a:cubicBezTo>
                <a:cubicBezTo>
                  <a:pt x="17" y="6"/>
                  <a:pt x="14" y="10"/>
                  <a:pt x="10" y="13"/>
                </a:cubicBezTo>
                <a:cubicBezTo>
                  <a:pt x="10" y="13"/>
                  <a:pt x="7" y="15"/>
                  <a:pt x="9" y="13"/>
                </a:cubicBezTo>
                <a:cubicBezTo>
                  <a:pt x="11" y="12"/>
                  <a:pt x="12" y="11"/>
                  <a:pt x="13" y="10"/>
                </a:cubicBezTo>
                <a:cubicBezTo>
                  <a:pt x="15" y="8"/>
                  <a:pt x="16" y="6"/>
                  <a:pt x="18" y="4"/>
                </a:cubicBezTo>
                <a:cubicBezTo>
                  <a:pt x="18" y="4"/>
                  <a:pt x="18" y="4"/>
                  <a:pt x="18" y="4"/>
                </a:cubicBezTo>
                <a:close/>
                <a:moveTo>
                  <a:pt x="3" y="9"/>
                </a:moveTo>
                <a:cubicBezTo>
                  <a:pt x="4" y="7"/>
                  <a:pt x="8" y="2"/>
                  <a:pt x="6" y="5"/>
                </a:cubicBezTo>
                <a:cubicBezTo>
                  <a:pt x="5" y="7"/>
                  <a:pt x="4" y="8"/>
                  <a:pt x="3" y="9"/>
                </a:cubicBezTo>
                <a:cubicBezTo>
                  <a:pt x="3" y="9"/>
                  <a:pt x="3" y="9"/>
                  <a:pt x="3" y="9"/>
                </a:cubicBezTo>
                <a:close/>
                <a:moveTo>
                  <a:pt x="3" y="11"/>
                </a:moveTo>
                <a:cubicBezTo>
                  <a:pt x="4" y="10"/>
                  <a:pt x="5" y="9"/>
                  <a:pt x="6" y="8"/>
                </a:cubicBezTo>
                <a:cubicBezTo>
                  <a:pt x="8" y="7"/>
                  <a:pt x="9" y="6"/>
                  <a:pt x="10" y="6"/>
                </a:cubicBezTo>
                <a:cubicBezTo>
                  <a:pt x="11" y="4"/>
                  <a:pt x="12" y="4"/>
                  <a:pt x="11" y="6"/>
                </a:cubicBezTo>
                <a:cubicBezTo>
                  <a:pt x="8" y="9"/>
                  <a:pt x="5" y="11"/>
                  <a:pt x="3" y="14"/>
                </a:cubicBezTo>
                <a:cubicBezTo>
                  <a:pt x="3" y="13"/>
                  <a:pt x="3" y="12"/>
                  <a:pt x="3" y="11"/>
                </a:cubicBezTo>
                <a:close/>
                <a:moveTo>
                  <a:pt x="13" y="4"/>
                </a:moveTo>
                <a:cubicBezTo>
                  <a:pt x="13" y="4"/>
                  <a:pt x="13" y="4"/>
                  <a:pt x="13" y="4"/>
                </a:cubicBezTo>
                <a:cubicBezTo>
                  <a:pt x="14" y="4"/>
                  <a:pt x="15" y="4"/>
                  <a:pt x="17" y="4"/>
                </a:cubicBezTo>
                <a:cubicBezTo>
                  <a:pt x="12" y="7"/>
                  <a:pt x="8" y="11"/>
                  <a:pt x="4" y="13"/>
                </a:cubicBezTo>
                <a:cubicBezTo>
                  <a:pt x="7" y="11"/>
                  <a:pt x="11" y="7"/>
                  <a:pt x="13" y="4"/>
                </a:cubicBezTo>
                <a:close/>
                <a:moveTo>
                  <a:pt x="3" y="7"/>
                </a:moveTo>
                <a:cubicBezTo>
                  <a:pt x="3" y="6"/>
                  <a:pt x="3" y="5"/>
                  <a:pt x="3" y="4"/>
                </a:cubicBezTo>
                <a:cubicBezTo>
                  <a:pt x="4" y="4"/>
                  <a:pt x="5" y="4"/>
                  <a:pt x="6" y="4"/>
                </a:cubicBezTo>
                <a:cubicBezTo>
                  <a:pt x="5" y="5"/>
                  <a:pt x="4" y="6"/>
                  <a:pt x="3" y="7"/>
                </a:cubicBezTo>
                <a:close/>
                <a:moveTo>
                  <a:pt x="16" y="9"/>
                </a:moveTo>
                <a:cubicBezTo>
                  <a:pt x="16" y="8"/>
                  <a:pt x="17" y="8"/>
                  <a:pt x="18" y="7"/>
                </a:cubicBezTo>
                <a:cubicBezTo>
                  <a:pt x="18" y="7"/>
                  <a:pt x="22" y="3"/>
                  <a:pt x="20" y="5"/>
                </a:cubicBezTo>
                <a:cubicBezTo>
                  <a:pt x="18" y="8"/>
                  <a:pt x="16" y="11"/>
                  <a:pt x="13" y="14"/>
                </a:cubicBezTo>
                <a:cubicBezTo>
                  <a:pt x="13" y="14"/>
                  <a:pt x="13" y="15"/>
                  <a:pt x="13" y="15"/>
                </a:cubicBezTo>
                <a:cubicBezTo>
                  <a:pt x="12" y="15"/>
                  <a:pt x="10" y="15"/>
                  <a:pt x="9" y="15"/>
                </a:cubicBezTo>
                <a:cubicBezTo>
                  <a:pt x="11" y="13"/>
                  <a:pt x="14" y="11"/>
                  <a:pt x="16" y="9"/>
                </a:cubicBezTo>
                <a:close/>
                <a:moveTo>
                  <a:pt x="14" y="15"/>
                </a:moveTo>
                <a:cubicBezTo>
                  <a:pt x="17" y="11"/>
                  <a:pt x="19" y="8"/>
                  <a:pt x="23" y="5"/>
                </a:cubicBezTo>
                <a:cubicBezTo>
                  <a:pt x="24" y="4"/>
                  <a:pt x="24" y="4"/>
                  <a:pt x="23" y="6"/>
                </a:cubicBezTo>
                <a:cubicBezTo>
                  <a:pt x="21" y="7"/>
                  <a:pt x="20" y="8"/>
                  <a:pt x="19" y="9"/>
                </a:cubicBezTo>
                <a:cubicBezTo>
                  <a:pt x="18" y="11"/>
                  <a:pt x="17" y="13"/>
                  <a:pt x="16" y="15"/>
                </a:cubicBezTo>
                <a:cubicBezTo>
                  <a:pt x="16" y="15"/>
                  <a:pt x="16" y="15"/>
                  <a:pt x="16" y="15"/>
                </a:cubicBezTo>
                <a:cubicBezTo>
                  <a:pt x="15" y="15"/>
                  <a:pt x="14" y="15"/>
                  <a:pt x="14" y="15"/>
                </a:cubicBezTo>
                <a:cubicBezTo>
                  <a:pt x="14" y="15"/>
                  <a:pt x="14" y="15"/>
                  <a:pt x="14" y="15"/>
                </a:cubicBezTo>
                <a:close/>
                <a:moveTo>
                  <a:pt x="19" y="15"/>
                </a:moveTo>
                <a:cubicBezTo>
                  <a:pt x="18" y="15"/>
                  <a:pt x="18" y="15"/>
                  <a:pt x="17" y="15"/>
                </a:cubicBezTo>
                <a:cubicBezTo>
                  <a:pt x="20" y="13"/>
                  <a:pt x="23" y="10"/>
                  <a:pt x="26" y="7"/>
                </a:cubicBezTo>
                <a:cubicBezTo>
                  <a:pt x="31" y="2"/>
                  <a:pt x="25" y="7"/>
                  <a:pt x="24" y="8"/>
                </a:cubicBezTo>
                <a:cubicBezTo>
                  <a:pt x="22" y="10"/>
                  <a:pt x="21" y="12"/>
                  <a:pt x="19" y="15"/>
                </a:cubicBezTo>
                <a:cubicBezTo>
                  <a:pt x="19" y="15"/>
                  <a:pt x="19" y="15"/>
                  <a:pt x="19" y="15"/>
                </a:cubicBezTo>
                <a:close/>
                <a:moveTo>
                  <a:pt x="29" y="15"/>
                </a:moveTo>
                <a:cubicBezTo>
                  <a:pt x="27" y="15"/>
                  <a:pt x="26" y="15"/>
                  <a:pt x="24" y="15"/>
                </a:cubicBezTo>
                <a:cubicBezTo>
                  <a:pt x="27" y="14"/>
                  <a:pt x="29" y="11"/>
                  <a:pt x="32" y="9"/>
                </a:cubicBezTo>
                <a:cubicBezTo>
                  <a:pt x="33" y="8"/>
                  <a:pt x="34" y="7"/>
                  <a:pt x="35" y="6"/>
                </a:cubicBezTo>
                <a:cubicBezTo>
                  <a:pt x="38" y="4"/>
                  <a:pt x="35" y="7"/>
                  <a:pt x="35" y="7"/>
                </a:cubicBezTo>
                <a:cubicBezTo>
                  <a:pt x="33" y="10"/>
                  <a:pt x="31" y="12"/>
                  <a:pt x="29" y="15"/>
                </a:cubicBezTo>
                <a:cubicBezTo>
                  <a:pt x="29" y="15"/>
                  <a:pt x="29" y="15"/>
                  <a:pt x="29" y="15"/>
                </a:cubicBezTo>
                <a:close/>
                <a:moveTo>
                  <a:pt x="33" y="15"/>
                </a:moveTo>
                <a:cubicBezTo>
                  <a:pt x="32" y="15"/>
                  <a:pt x="32" y="15"/>
                  <a:pt x="32" y="15"/>
                </a:cubicBezTo>
                <a:cubicBezTo>
                  <a:pt x="32" y="15"/>
                  <a:pt x="31" y="15"/>
                  <a:pt x="30" y="15"/>
                </a:cubicBezTo>
                <a:cubicBezTo>
                  <a:pt x="33" y="12"/>
                  <a:pt x="36" y="9"/>
                  <a:pt x="40" y="6"/>
                </a:cubicBezTo>
                <a:cubicBezTo>
                  <a:pt x="43" y="4"/>
                  <a:pt x="39" y="8"/>
                  <a:pt x="39" y="8"/>
                </a:cubicBezTo>
                <a:cubicBezTo>
                  <a:pt x="37" y="11"/>
                  <a:pt x="35" y="13"/>
                  <a:pt x="33" y="15"/>
                </a:cubicBezTo>
                <a:close/>
                <a:moveTo>
                  <a:pt x="61" y="5"/>
                </a:moveTo>
                <a:cubicBezTo>
                  <a:pt x="58" y="8"/>
                  <a:pt x="54" y="12"/>
                  <a:pt x="52" y="15"/>
                </a:cubicBezTo>
                <a:cubicBezTo>
                  <a:pt x="54" y="12"/>
                  <a:pt x="57" y="9"/>
                  <a:pt x="59" y="5"/>
                </a:cubicBezTo>
                <a:cubicBezTo>
                  <a:pt x="59" y="5"/>
                  <a:pt x="59" y="5"/>
                  <a:pt x="59" y="5"/>
                </a:cubicBezTo>
                <a:cubicBezTo>
                  <a:pt x="61" y="5"/>
                  <a:pt x="63" y="5"/>
                  <a:pt x="65" y="5"/>
                </a:cubicBezTo>
                <a:cubicBezTo>
                  <a:pt x="65" y="5"/>
                  <a:pt x="65" y="5"/>
                  <a:pt x="65" y="5"/>
                </a:cubicBezTo>
                <a:cubicBezTo>
                  <a:pt x="62" y="8"/>
                  <a:pt x="60" y="10"/>
                  <a:pt x="58" y="13"/>
                </a:cubicBezTo>
                <a:cubicBezTo>
                  <a:pt x="58" y="12"/>
                  <a:pt x="59" y="12"/>
                  <a:pt x="59" y="12"/>
                </a:cubicBezTo>
                <a:cubicBezTo>
                  <a:pt x="60" y="10"/>
                  <a:pt x="61" y="8"/>
                  <a:pt x="62" y="6"/>
                </a:cubicBezTo>
                <a:cubicBezTo>
                  <a:pt x="62" y="5"/>
                  <a:pt x="61" y="5"/>
                  <a:pt x="61" y="5"/>
                </a:cubicBezTo>
                <a:close/>
                <a:moveTo>
                  <a:pt x="54" y="4"/>
                </a:moveTo>
                <a:cubicBezTo>
                  <a:pt x="52" y="6"/>
                  <a:pt x="51" y="7"/>
                  <a:pt x="49" y="9"/>
                </a:cubicBezTo>
                <a:cubicBezTo>
                  <a:pt x="48" y="10"/>
                  <a:pt x="48" y="10"/>
                  <a:pt x="47" y="11"/>
                </a:cubicBezTo>
                <a:cubicBezTo>
                  <a:pt x="49" y="9"/>
                  <a:pt x="50" y="7"/>
                  <a:pt x="51" y="4"/>
                </a:cubicBezTo>
                <a:cubicBezTo>
                  <a:pt x="51" y="4"/>
                  <a:pt x="51" y="4"/>
                  <a:pt x="51" y="4"/>
                </a:cubicBezTo>
                <a:cubicBezTo>
                  <a:pt x="53" y="4"/>
                  <a:pt x="56" y="4"/>
                  <a:pt x="58" y="5"/>
                </a:cubicBezTo>
                <a:cubicBezTo>
                  <a:pt x="55" y="7"/>
                  <a:pt x="52" y="10"/>
                  <a:pt x="50" y="13"/>
                </a:cubicBezTo>
                <a:cubicBezTo>
                  <a:pt x="50" y="12"/>
                  <a:pt x="50" y="12"/>
                  <a:pt x="50" y="12"/>
                </a:cubicBezTo>
                <a:cubicBezTo>
                  <a:pt x="52" y="9"/>
                  <a:pt x="53" y="7"/>
                  <a:pt x="55" y="5"/>
                </a:cubicBezTo>
                <a:cubicBezTo>
                  <a:pt x="55" y="5"/>
                  <a:pt x="55" y="4"/>
                  <a:pt x="54" y="4"/>
                </a:cubicBezTo>
                <a:close/>
                <a:moveTo>
                  <a:pt x="50" y="8"/>
                </a:moveTo>
                <a:cubicBezTo>
                  <a:pt x="51" y="8"/>
                  <a:pt x="52" y="7"/>
                  <a:pt x="54" y="6"/>
                </a:cubicBezTo>
                <a:cubicBezTo>
                  <a:pt x="53" y="6"/>
                  <a:pt x="52" y="8"/>
                  <a:pt x="52" y="8"/>
                </a:cubicBezTo>
                <a:cubicBezTo>
                  <a:pt x="50" y="11"/>
                  <a:pt x="49" y="13"/>
                  <a:pt x="47" y="15"/>
                </a:cubicBezTo>
                <a:cubicBezTo>
                  <a:pt x="47" y="16"/>
                  <a:pt x="47" y="16"/>
                  <a:pt x="48" y="16"/>
                </a:cubicBezTo>
                <a:cubicBezTo>
                  <a:pt x="51" y="13"/>
                  <a:pt x="53" y="10"/>
                  <a:pt x="57" y="7"/>
                </a:cubicBezTo>
                <a:cubicBezTo>
                  <a:pt x="58" y="5"/>
                  <a:pt x="58" y="5"/>
                  <a:pt x="57" y="7"/>
                </a:cubicBezTo>
                <a:cubicBezTo>
                  <a:pt x="56" y="8"/>
                  <a:pt x="55" y="10"/>
                  <a:pt x="54" y="11"/>
                </a:cubicBezTo>
                <a:cubicBezTo>
                  <a:pt x="53" y="12"/>
                  <a:pt x="51" y="14"/>
                  <a:pt x="50" y="16"/>
                </a:cubicBezTo>
                <a:cubicBezTo>
                  <a:pt x="50" y="16"/>
                  <a:pt x="50" y="16"/>
                  <a:pt x="50" y="16"/>
                </a:cubicBezTo>
                <a:cubicBezTo>
                  <a:pt x="48" y="16"/>
                  <a:pt x="45" y="16"/>
                  <a:pt x="43" y="16"/>
                </a:cubicBezTo>
                <a:cubicBezTo>
                  <a:pt x="45" y="14"/>
                  <a:pt x="48" y="11"/>
                  <a:pt x="50" y="8"/>
                </a:cubicBezTo>
                <a:close/>
                <a:moveTo>
                  <a:pt x="58" y="9"/>
                </a:moveTo>
                <a:cubicBezTo>
                  <a:pt x="59" y="8"/>
                  <a:pt x="60" y="7"/>
                  <a:pt x="61" y="7"/>
                </a:cubicBezTo>
                <a:cubicBezTo>
                  <a:pt x="60" y="8"/>
                  <a:pt x="60" y="9"/>
                  <a:pt x="59" y="10"/>
                </a:cubicBezTo>
                <a:cubicBezTo>
                  <a:pt x="58" y="12"/>
                  <a:pt x="56" y="14"/>
                  <a:pt x="54" y="16"/>
                </a:cubicBezTo>
                <a:cubicBezTo>
                  <a:pt x="54" y="16"/>
                  <a:pt x="54" y="16"/>
                  <a:pt x="54" y="16"/>
                </a:cubicBezTo>
                <a:cubicBezTo>
                  <a:pt x="53" y="16"/>
                  <a:pt x="52" y="16"/>
                  <a:pt x="50" y="16"/>
                </a:cubicBezTo>
                <a:cubicBezTo>
                  <a:pt x="53" y="14"/>
                  <a:pt x="56" y="11"/>
                  <a:pt x="58" y="9"/>
                </a:cubicBezTo>
                <a:close/>
                <a:moveTo>
                  <a:pt x="62" y="9"/>
                </a:moveTo>
                <a:cubicBezTo>
                  <a:pt x="63" y="8"/>
                  <a:pt x="65" y="5"/>
                  <a:pt x="64" y="8"/>
                </a:cubicBezTo>
                <a:cubicBezTo>
                  <a:pt x="62" y="11"/>
                  <a:pt x="61" y="13"/>
                  <a:pt x="59" y="16"/>
                </a:cubicBezTo>
                <a:cubicBezTo>
                  <a:pt x="58" y="16"/>
                  <a:pt x="59" y="16"/>
                  <a:pt x="59" y="16"/>
                </a:cubicBezTo>
                <a:cubicBezTo>
                  <a:pt x="60" y="15"/>
                  <a:pt x="60" y="15"/>
                  <a:pt x="62" y="14"/>
                </a:cubicBezTo>
                <a:cubicBezTo>
                  <a:pt x="64" y="13"/>
                  <a:pt x="66" y="11"/>
                  <a:pt x="62" y="16"/>
                </a:cubicBezTo>
                <a:cubicBezTo>
                  <a:pt x="62" y="16"/>
                  <a:pt x="62" y="16"/>
                  <a:pt x="62" y="16"/>
                </a:cubicBezTo>
                <a:cubicBezTo>
                  <a:pt x="63" y="16"/>
                  <a:pt x="64" y="16"/>
                  <a:pt x="65" y="16"/>
                </a:cubicBezTo>
                <a:cubicBezTo>
                  <a:pt x="66" y="16"/>
                  <a:pt x="66" y="15"/>
                  <a:pt x="65" y="15"/>
                </a:cubicBezTo>
                <a:cubicBezTo>
                  <a:pt x="65" y="15"/>
                  <a:pt x="63" y="16"/>
                  <a:pt x="64" y="15"/>
                </a:cubicBezTo>
                <a:cubicBezTo>
                  <a:pt x="65" y="14"/>
                  <a:pt x="66" y="12"/>
                  <a:pt x="66" y="11"/>
                </a:cubicBezTo>
                <a:cubicBezTo>
                  <a:pt x="66" y="10"/>
                  <a:pt x="66" y="10"/>
                  <a:pt x="66" y="10"/>
                </a:cubicBezTo>
                <a:cubicBezTo>
                  <a:pt x="64" y="11"/>
                  <a:pt x="64" y="11"/>
                  <a:pt x="63" y="12"/>
                </a:cubicBezTo>
                <a:cubicBezTo>
                  <a:pt x="62" y="13"/>
                  <a:pt x="59" y="17"/>
                  <a:pt x="61" y="14"/>
                </a:cubicBezTo>
                <a:cubicBezTo>
                  <a:pt x="63" y="11"/>
                  <a:pt x="64" y="9"/>
                  <a:pt x="66" y="6"/>
                </a:cubicBezTo>
                <a:cubicBezTo>
                  <a:pt x="66" y="6"/>
                  <a:pt x="66" y="6"/>
                  <a:pt x="66" y="5"/>
                </a:cubicBezTo>
                <a:cubicBezTo>
                  <a:pt x="66" y="6"/>
                  <a:pt x="66" y="6"/>
                  <a:pt x="66" y="6"/>
                </a:cubicBezTo>
                <a:cubicBezTo>
                  <a:pt x="66" y="9"/>
                  <a:pt x="66" y="13"/>
                  <a:pt x="66" y="16"/>
                </a:cubicBezTo>
                <a:cubicBezTo>
                  <a:pt x="62" y="16"/>
                  <a:pt x="59" y="16"/>
                  <a:pt x="55" y="16"/>
                </a:cubicBezTo>
                <a:cubicBezTo>
                  <a:pt x="58" y="14"/>
                  <a:pt x="60" y="12"/>
                  <a:pt x="62" y="9"/>
                </a:cubicBezTo>
                <a:close/>
                <a:moveTo>
                  <a:pt x="36" y="4"/>
                </a:moveTo>
                <a:cubicBezTo>
                  <a:pt x="41" y="4"/>
                  <a:pt x="45" y="4"/>
                  <a:pt x="50" y="4"/>
                </a:cubicBezTo>
                <a:cubicBezTo>
                  <a:pt x="48" y="5"/>
                  <a:pt x="46" y="7"/>
                  <a:pt x="44" y="8"/>
                </a:cubicBezTo>
                <a:cubicBezTo>
                  <a:pt x="45" y="7"/>
                  <a:pt x="46" y="6"/>
                  <a:pt x="47" y="5"/>
                </a:cubicBezTo>
                <a:cubicBezTo>
                  <a:pt x="47" y="5"/>
                  <a:pt x="46" y="4"/>
                  <a:pt x="46" y="4"/>
                </a:cubicBezTo>
                <a:cubicBezTo>
                  <a:pt x="42" y="6"/>
                  <a:pt x="40" y="9"/>
                  <a:pt x="36" y="12"/>
                </a:cubicBezTo>
                <a:cubicBezTo>
                  <a:pt x="37" y="12"/>
                  <a:pt x="37" y="12"/>
                  <a:pt x="37" y="11"/>
                </a:cubicBezTo>
                <a:cubicBezTo>
                  <a:pt x="39" y="9"/>
                  <a:pt x="41" y="7"/>
                  <a:pt x="43" y="4"/>
                </a:cubicBezTo>
                <a:cubicBezTo>
                  <a:pt x="43" y="4"/>
                  <a:pt x="43" y="4"/>
                  <a:pt x="42" y="4"/>
                </a:cubicBezTo>
                <a:cubicBezTo>
                  <a:pt x="38" y="6"/>
                  <a:pt x="36" y="9"/>
                  <a:pt x="33" y="12"/>
                </a:cubicBezTo>
                <a:cubicBezTo>
                  <a:pt x="32" y="12"/>
                  <a:pt x="29" y="16"/>
                  <a:pt x="31" y="13"/>
                </a:cubicBezTo>
                <a:cubicBezTo>
                  <a:pt x="33" y="10"/>
                  <a:pt x="35" y="8"/>
                  <a:pt x="37" y="5"/>
                </a:cubicBezTo>
                <a:cubicBezTo>
                  <a:pt x="38" y="5"/>
                  <a:pt x="37" y="4"/>
                  <a:pt x="37" y="4"/>
                </a:cubicBezTo>
                <a:cubicBezTo>
                  <a:pt x="34" y="6"/>
                  <a:pt x="31" y="9"/>
                  <a:pt x="29" y="11"/>
                </a:cubicBezTo>
                <a:cubicBezTo>
                  <a:pt x="28" y="12"/>
                  <a:pt x="22" y="16"/>
                  <a:pt x="25" y="13"/>
                </a:cubicBezTo>
                <a:cubicBezTo>
                  <a:pt x="28" y="10"/>
                  <a:pt x="30" y="7"/>
                  <a:pt x="33" y="4"/>
                </a:cubicBezTo>
                <a:cubicBezTo>
                  <a:pt x="33" y="4"/>
                  <a:pt x="33" y="4"/>
                  <a:pt x="32" y="4"/>
                </a:cubicBezTo>
                <a:cubicBezTo>
                  <a:pt x="29" y="6"/>
                  <a:pt x="26" y="8"/>
                  <a:pt x="24" y="11"/>
                </a:cubicBezTo>
                <a:cubicBezTo>
                  <a:pt x="23" y="12"/>
                  <a:pt x="22" y="12"/>
                  <a:pt x="22" y="13"/>
                </a:cubicBezTo>
                <a:cubicBezTo>
                  <a:pt x="19" y="15"/>
                  <a:pt x="23" y="11"/>
                  <a:pt x="24" y="10"/>
                </a:cubicBezTo>
                <a:cubicBezTo>
                  <a:pt x="25" y="8"/>
                  <a:pt x="27" y="6"/>
                  <a:pt x="29" y="4"/>
                </a:cubicBezTo>
                <a:cubicBezTo>
                  <a:pt x="29" y="4"/>
                  <a:pt x="29" y="4"/>
                  <a:pt x="29" y="4"/>
                </a:cubicBezTo>
                <a:cubicBezTo>
                  <a:pt x="25" y="6"/>
                  <a:pt x="23" y="9"/>
                  <a:pt x="20" y="11"/>
                </a:cubicBezTo>
                <a:cubicBezTo>
                  <a:pt x="19" y="12"/>
                  <a:pt x="18" y="13"/>
                  <a:pt x="17" y="14"/>
                </a:cubicBezTo>
                <a:cubicBezTo>
                  <a:pt x="17" y="13"/>
                  <a:pt x="18" y="12"/>
                  <a:pt x="19" y="11"/>
                </a:cubicBezTo>
                <a:cubicBezTo>
                  <a:pt x="21" y="8"/>
                  <a:pt x="23" y="6"/>
                  <a:pt x="25" y="4"/>
                </a:cubicBezTo>
                <a:cubicBezTo>
                  <a:pt x="25" y="4"/>
                  <a:pt x="25" y="4"/>
                  <a:pt x="25" y="4"/>
                </a:cubicBezTo>
                <a:cubicBezTo>
                  <a:pt x="29" y="4"/>
                  <a:pt x="33" y="4"/>
                  <a:pt x="36" y="4"/>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84" name="Freeform 180"/>
          <p:cNvSpPr>
            <a:spLocks noEditPoints="1"/>
          </p:cNvSpPr>
          <p:nvPr/>
        </p:nvSpPr>
        <p:spPr bwMode="auto">
          <a:xfrm>
            <a:off x="3908425" y="4445000"/>
            <a:ext cx="68262" cy="65088"/>
          </a:xfrm>
          <a:custGeom>
            <a:gdLst>
              <a:gd fmla="*/ 11 w 18" name="T0"/>
              <a:gd fmla="*/ 17 h 17" name="T1"/>
              <a:gd fmla="*/ 17 w 18" name="T2"/>
              <a:gd fmla="*/ 7 h 17" name="T3"/>
              <a:gd fmla="*/ 8 w 18" name="T4"/>
              <a:gd fmla="*/ 1 h 17" name="T5"/>
              <a:gd fmla="*/ 8 w 18" name="T6"/>
              <a:gd fmla="*/ 1 h 17" name="T7"/>
              <a:gd fmla="*/ 0 w 18" name="T8"/>
              <a:gd fmla="*/ 9 h 17" name="T9"/>
              <a:gd fmla="*/ 11 w 18" name="T10"/>
              <a:gd fmla="*/ 17 h 17" name="T11"/>
              <a:gd fmla="*/ 10 w 18" name="T12"/>
              <a:gd fmla="*/ 14 h 17" name="T13"/>
              <a:gd fmla="*/ 3 w 18" name="T14"/>
              <a:gd fmla="*/ 9 h 17" name="T15"/>
              <a:gd fmla="*/ 4 w 18" name="T16"/>
              <a:gd fmla="*/ 9 h 17" name="T17"/>
              <a:gd fmla="*/ 10 w 18" name="T18"/>
              <a:gd fmla="*/ 6 h 17" name="T19"/>
              <a:gd fmla="*/ 5 w 18" name="T20"/>
              <a:gd fmla="*/ 11 h 17" name="T21"/>
              <a:gd fmla="*/ 5 w 18" name="T22"/>
              <a:gd fmla="*/ 12 h 17" name="T23"/>
              <a:gd fmla="*/ 11 w 18" name="T24"/>
              <a:gd fmla="*/ 8 h 17" name="T25"/>
              <a:gd fmla="*/ 7 w 18" name="T26"/>
              <a:gd fmla="*/ 12 h 17" name="T27"/>
              <a:gd fmla="*/ 8 w 18" name="T28"/>
              <a:gd fmla="*/ 13 h 17" name="T29"/>
              <a:gd fmla="*/ 13 w 18" name="T30"/>
              <a:gd fmla="*/ 10 h 17" name="T31"/>
              <a:gd fmla="*/ 11 w 18" name="T32"/>
              <a:gd fmla="*/ 13 h 17" name="T33"/>
              <a:gd fmla="*/ 11 w 18" name="T34"/>
              <a:gd fmla="*/ 13 h 17" name="T35"/>
              <a:gd fmla="*/ 10 w 18" name="T36"/>
              <a:gd fmla="*/ 14 h 17" name="T37"/>
              <a:gd fmla="*/ 12 w 18" name="T38"/>
              <a:gd fmla="*/ 13 h 17" name="T39"/>
              <a:gd fmla="*/ 14 w 18" name="T40"/>
              <a:gd fmla="*/ 10 h 17" name="T41"/>
              <a:gd fmla="*/ 14 w 18" name="T42"/>
              <a:gd fmla="*/ 9 h 17" name="T43"/>
              <a:gd fmla="*/ 9 w 18" name="T44"/>
              <a:gd fmla="*/ 12 h 17" name="T45"/>
              <a:gd fmla="*/ 13 w 18" name="T46"/>
              <a:gd fmla="*/ 7 h 17" name="T47"/>
              <a:gd fmla="*/ 12 w 18" name="T48"/>
              <a:gd fmla="*/ 7 h 17" name="T49"/>
              <a:gd fmla="*/ 8 w 18" name="T50"/>
              <a:gd fmla="*/ 9 h 17" name="T51"/>
              <a:gd fmla="*/ 12 w 18" name="T52"/>
              <a:gd fmla="*/ 5 h 17" name="T53"/>
              <a:gd fmla="*/ 11 w 18" name="T54"/>
              <a:gd fmla="*/ 5 h 17" name="T55"/>
              <a:gd fmla="*/ 6 w 18" name="T56"/>
              <a:gd fmla="*/ 7 h 17" name="T57"/>
              <a:gd fmla="*/ 10 w 18" name="T58"/>
              <a:gd fmla="*/ 4 h 17" name="T59"/>
              <a:gd fmla="*/ 12 w 18" name="T60"/>
              <a:gd fmla="*/ 13 h 17" name="T61"/>
              <a:gd fmla="*/ 7 w 18" name="T62"/>
              <a:gd fmla="*/ 4 h 17" name="T63"/>
              <a:gd fmla="*/ 5 w 18" name="T64"/>
              <a:gd fmla="*/ 5 h 17" name="T65"/>
              <a:gd fmla="*/ 7 w 18" name="T66"/>
              <a:gd fmla="*/ 4 h 17" name="T67"/>
              <a:gd fmla="*/ 4 w 18" name="T68"/>
              <a:gd fmla="*/ 5 h 17" name="T69"/>
              <a:gd fmla="*/ 5 w 18" name="T70"/>
              <a:gd fmla="*/ 6 h 17" name="T71"/>
              <a:gd fmla="*/ 9 w 18" name="T72"/>
              <a:gd fmla="*/ 4 h 17" name="T73"/>
              <a:gd fmla="*/ 3 w 18" name="T74"/>
              <a:gd fmla="*/ 9 h 17" name="T75"/>
              <a:gd fmla="*/ 3 w 18" name="T76"/>
              <a:gd fmla="*/ 9 h 17" name="T77"/>
              <a:gd fmla="*/ 4 w 18" name="T78"/>
              <a:gd fmla="*/ 5 h 1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7" w="18">
                <a:moveTo>
                  <a:pt x="11" y="17"/>
                </a:moveTo>
                <a:cubicBezTo>
                  <a:pt x="15" y="16"/>
                  <a:pt x="18" y="12"/>
                  <a:pt x="17" y="7"/>
                </a:cubicBezTo>
                <a:cubicBezTo>
                  <a:pt x="16" y="3"/>
                  <a:pt x="12" y="0"/>
                  <a:pt x="8" y="1"/>
                </a:cubicBezTo>
                <a:cubicBezTo>
                  <a:pt x="8" y="1"/>
                  <a:pt x="8" y="1"/>
                  <a:pt x="8" y="1"/>
                </a:cubicBezTo>
                <a:cubicBezTo>
                  <a:pt x="3" y="1"/>
                  <a:pt x="0" y="5"/>
                  <a:pt x="0" y="9"/>
                </a:cubicBezTo>
                <a:cubicBezTo>
                  <a:pt x="1" y="14"/>
                  <a:pt x="6" y="17"/>
                  <a:pt x="11" y="17"/>
                </a:cubicBezTo>
                <a:close/>
                <a:moveTo>
                  <a:pt x="10" y="14"/>
                </a:moveTo>
                <a:cubicBezTo>
                  <a:pt x="7" y="14"/>
                  <a:pt x="4" y="12"/>
                  <a:pt x="3" y="9"/>
                </a:cubicBezTo>
                <a:cubicBezTo>
                  <a:pt x="3" y="9"/>
                  <a:pt x="4" y="9"/>
                  <a:pt x="4" y="9"/>
                </a:cubicBezTo>
                <a:cubicBezTo>
                  <a:pt x="6" y="8"/>
                  <a:pt x="8" y="7"/>
                  <a:pt x="10" y="6"/>
                </a:cubicBezTo>
                <a:cubicBezTo>
                  <a:pt x="8" y="8"/>
                  <a:pt x="6" y="9"/>
                  <a:pt x="5" y="11"/>
                </a:cubicBezTo>
                <a:cubicBezTo>
                  <a:pt x="4" y="11"/>
                  <a:pt x="5" y="12"/>
                  <a:pt x="5" y="12"/>
                </a:cubicBezTo>
                <a:cubicBezTo>
                  <a:pt x="7" y="10"/>
                  <a:pt x="9" y="9"/>
                  <a:pt x="11" y="8"/>
                </a:cubicBezTo>
                <a:cubicBezTo>
                  <a:pt x="10" y="9"/>
                  <a:pt x="8" y="11"/>
                  <a:pt x="7" y="12"/>
                </a:cubicBezTo>
                <a:cubicBezTo>
                  <a:pt x="7" y="13"/>
                  <a:pt x="7" y="13"/>
                  <a:pt x="8" y="13"/>
                </a:cubicBezTo>
                <a:cubicBezTo>
                  <a:pt x="9" y="12"/>
                  <a:pt x="11" y="11"/>
                  <a:pt x="13" y="10"/>
                </a:cubicBezTo>
                <a:cubicBezTo>
                  <a:pt x="12" y="11"/>
                  <a:pt x="12" y="12"/>
                  <a:pt x="11" y="13"/>
                </a:cubicBezTo>
                <a:cubicBezTo>
                  <a:pt x="11" y="13"/>
                  <a:pt x="11" y="13"/>
                  <a:pt x="11" y="13"/>
                </a:cubicBezTo>
                <a:cubicBezTo>
                  <a:pt x="11" y="14"/>
                  <a:pt x="11" y="14"/>
                  <a:pt x="10" y="14"/>
                </a:cubicBezTo>
                <a:close/>
                <a:moveTo>
                  <a:pt x="12" y="13"/>
                </a:moveTo>
                <a:cubicBezTo>
                  <a:pt x="13" y="12"/>
                  <a:pt x="13" y="11"/>
                  <a:pt x="14" y="10"/>
                </a:cubicBezTo>
                <a:cubicBezTo>
                  <a:pt x="14" y="10"/>
                  <a:pt x="14" y="9"/>
                  <a:pt x="14" y="9"/>
                </a:cubicBezTo>
                <a:cubicBezTo>
                  <a:pt x="12" y="10"/>
                  <a:pt x="10" y="11"/>
                  <a:pt x="9" y="12"/>
                </a:cubicBezTo>
                <a:cubicBezTo>
                  <a:pt x="10" y="10"/>
                  <a:pt x="11" y="9"/>
                  <a:pt x="13" y="7"/>
                </a:cubicBezTo>
                <a:cubicBezTo>
                  <a:pt x="13" y="7"/>
                  <a:pt x="12" y="6"/>
                  <a:pt x="12" y="7"/>
                </a:cubicBezTo>
                <a:cubicBezTo>
                  <a:pt x="10" y="7"/>
                  <a:pt x="9" y="8"/>
                  <a:pt x="8" y="9"/>
                </a:cubicBezTo>
                <a:cubicBezTo>
                  <a:pt x="9" y="8"/>
                  <a:pt x="10" y="7"/>
                  <a:pt x="12" y="5"/>
                </a:cubicBezTo>
                <a:cubicBezTo>
                  <a:pt x="12" y="5"/>
                  <a:pt x="12" y="4"/>
                  <a:pt x="11" y="5"/>
                </a:cubicBezTo>
                <a:cubicBezTo>
                  <a:pt x="9" y="5"/>
                  <a:pt x="8" y="6"/>
                  <a:pt x="6" y="7"/>
                </a:cubicBezTo>
                <a:cubicBezTo>
                  <a:pt x="7" y="6"/>
                  <a:pt x="9" y="5"/>
                  <a:pt x="10" y="4"/>
                </a:cubicBezTo>
                <a:cubicBezTo>
                  <a:pt x="15" y="4"/>
                  <a:pt x="16" y="11"/>
                  <a:pt x="12" y="13"/>
                </a:cubicBezTo>
                <a:close/>
                <a:moveTo>
                  <a:pt x="7" y="4"/>
                </a:moveTo>
                <a:cubicBezTo>
                  <a:pt x="6" y="4"/>
                  <a:pt x="5" y="5"/>
                  <a:pt x="5" y="5"/>
                </a:cubicBezTo>
                <a:cubicBezTo>
                  <a:pt x="5" y="4"/>
                  <a:pt x="6" y="4"/>
                  <a:pt x="7" y="4"/>
                </a:cubicBezTo>
                <a:close/>
                <a:moveTo>
                  <a:pt x="4" y="5"/>
                </a:moveTo>
                <a:cubicBezTo>
                  <a:pt x="4" y="6"/>
                  <a:pt x="4" y="6"/>
                  <a:pt x="5" y="6"/>
                </a:cubicBezTo>
                <a:cubicBezTo>
                  <a:pt x="6" y="5"/>
                  <a:pt x="7" y="4"/>
                  <a:pt x="9" y="4"/>
                </a:cubicBezTo>
                <a:cubicBezTo>
                  <a:pt x="7" y="5"/>
                  <a:pt x="5" y="7"/>
                  <a:pt x="3" y="9"/>
                </a:cubicBezTo>
                <a:cubicBezTo>
                  <a:pt x="3" y="9"/>
                  <a:pt x="3" y="9"/>
                  <a:pt x="3" y="9"/>
                </a:cubicBezTo>
                <a:cubicBezTo>
                  <a:pt x="3" y="7"/>
                  <a:pt x="4" y="6"/>
                  <a:pt x="4" y="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85" name="Freeform 181"/>
          <p:cNvSpPr>
            <a:spLocks noEditPoints="1"/>
          </p:cNvSpPr>
          <p:nvPr/>
        </p:nvSpPr>
        <p:spPr bwMode="auto">
          <a:xfrm>
            <a:off x="8142287" y="3089275"/>
            <a:ext cx="203200" cy="184150"/>
          </a:xfrm>
          <a:custGeom>
            <a:gdLst>
              <a:gd fmla="*/ 43 w 54" name="T0"/>
              <a:gd fmla="*/ 0 h 49" name="T1"/>
              <a:gd fmla="*/ 13 w 54" name="T2"/>
              <a:gd fmla="*/ 0 h 49" name="T3"/>
              <a:gd fmla="*/ 12 w 54" name="T4"/>
              <a:gd fmla="*/ 0 h 49" name="T5"/>
              <a:gd fmla="*/ 16 w 54" name="T6"/>
              <a:gd fmla="*/ 26 h 49" name="T7"/>
              <a:gd fmla="*/ 11 w 54" name="T8"/>
              <a:gd fmla="*/ 49 h 49" name="T9"/>
              <a:gd fmla="*/ 40 w 54" name="T10"/>
              <a:gd fmla="*/ 49 h 49" name="T11"/>
              <a:gd fmla="*/ 52 w 54" name="T12"/>
              <a:gd fmla="*/ 38 h 49" name="T13"/>
              <a:gd fmla="*/ 53 w 54" name="T14"/>
              <a:gd fmla="*/ 11 h 49" name="T15"/>
              <a:gd fmla="*/ 39 w 54" name="T16"/>
              <a:gd fmla="*/ 44 h 49" name="T17"/>
              <a:gd fmla="*/ 37 w 54" name="T18"/>
              <a:gd fmla="*/ 41 h 49" name="T19"/>
              <a:gd fmla="*/ 35 w 54" name="T20"/>
              <a:gd fmla="*/ 39 h 49" name="T21"/>
              <a:gd fmla="*/ 33 w 54" name="T22"/>
              <a:gd fmla="*/ 37 h 49" name="T23"/>
              <a:gd fmla="*/ 33 w 54" name="T24"/>
              <a:gd fmla="*/ 37 h 49" name="T25"/>
              <a:gd fmla="*/ 32 w 54" name="T26"/>
              <a:gd fmla="*/ 36 h 49" name="T27"/>
              <a:gd fmla="*/ 36 w 54" name="T28"/>
              <a:gd fmla="*/ 26 h 49" name="T29"/>
              <a:gd fmla="*/ 44 w 54" name="T30"/>
              <a:gd fmla="*/ 41 h 49" name="T31"/>
              <a:gd fmla="*/ 40 w 54" name="T32"/>
              <a:gd fmla="*/ 41 h 49" name="T33"/>
              <a:gd fmla="*/ 43 w 54" name="T34"/>
              <a:gd fmla="*/ 33 h 49" name="T35"/>
              <a:gd fmla="*/ 41 w 54" name="T36"/>
              <a:gd fmla="*/ 30 h 49" name="T37"/>
              <a:gd fmla="*/ 44 w 54" name="T38"/>
              <a:gd fmla="*/ 41 h 49" name="T39"/>
              <a:gd fmla="*/ 38 w 54" name="T40"/>
              <a:gd fmla="*/ 27 h 49" name="T41"/>
              <a:gd fmla="*/ 37 w 54" name="T42"/>
              <a:gd fmla="*/ 25 h 49" name="T43"/>
              <a:gd fmla="*/ 36 w 54" name="T44"/>
              <a:gd fmla="*/ 24 h 49" name="T45"/>
              <a:gd fmla="*/ 36 w 54" name="T46"/>
              <a:gd fmla="*/ 23 h 49" name="T47"/>
              <a:gd fmla="*/ 37 w 54" name="T48"/>
              <a:gd fmla="*/ 17 h 49" name="T49"/>
              <a:gd fmla="*/ 28 w 54" name="T50"/>
              <a:gd fmla="*/ 26 h 49" name="T51"/>
              <a:gd fmla="*/ 14 w 54" name="T52"/>
              <a:gd fmla="*/ 32 h 49" name="T53"/>
              <a:gd fmla="*/ 22 w 54" name="T54"/>
              <a:gd fmla="*/ 26 h 49" name="T55"/>
              <a:gd fmla="*/ 19 w 54" name="T56"/>
              <a:gd fmla="*/ 16 h 49" name="T57"/>
              <a:gd fmla="*/ 18 w 54" name="T58"/>
              <a:gd fmla="*/ 12 h 49" name="T59"/>
              <a:gd fmla="*/ 14 w 54" name="T60"/>
              <a:gd fmla="*/ 8 h 49" name="T61"/>
              <a:gd fmla="*/ 10 w 54" name="T62"/>
              <a:gd fmla="*/ 15 h 49" name="T63"/>
              <a:gd fmla="*/ 10 w 54" name="T64"/>
              <a:gd fmla="*/ 7 h 49" name="T65"/>
              <a:gd fmla="*/ 12 w 54" name="T66"/>
              <a:gd fmla="*/ 3 h 49" name="T67"/>
              <a:gd fmla="*/ 16 w 54" name="T68"/>
              <a:gd fmla="*/ 9 h 49" name="T69"/>
              <a:gd fmla="*/ 15 w 54" name="T70"/>
              <a:gd fmla="*/ 7 h 49" name="T71"/>
              <a:gd fmla="*/ 11 w 54" name="T72"/>
              <a:gd fmla="*/ 15 h 49" name="T73"/>
              <a:gd fmla="*/ 19 w 54" name="T74"/>
              <a:gd fmla="*/ 14 h 49" name="T75"/>
              <a:gd fmla="*/ 22 w 54" name="T76"/>
              <a:gd fmla="*/ 15 h 49" name="T77"/>
              <a:gd fmla="*/ 22 w 54" name="T78"/>
              <a:gd fmla="*/ 16 h 49" name="T79"/>
              <a:gd fmla="*/ 22 w 54" name="T80"/>
              <a:gd fmla="*/ 16 h 49" name="T81"/>
              <a:gd fmla="*/ 43 w 54" name="T82"/>
              <a:gd fmla="*/ 4 h 49" name="T83"/>
              <a:gd fmla="*/ 22 w 54" name="T84"/>
              <a:gd fmla="*/ 22 h 49" name="T85"/>
              <a:gd fmla="*/ 26 w 54" name="T86"/>
              <a:gd fmla="*/ 18 h 49" name="T87"/>
              <a:gd fmla="*/ 19 w 54" name="T88"/>
              <a:gd fmla="*/ 26 h 49" name="T89"/>
              <a:gd fmla="*/ 28 w 54" name="T90"/>
              <a:gd fmla="*/ 18 h 49" name="T91"/>
              <a:gd fmla="*/ 45 w 54" name="T92"/>
              <a:gd fmla="*/ 5 h 49" name="T93"/>
              <a:gd fmla="*/ 39 w 54" name="T94"/>
              <a:gd fmla="*/ 10 h 49" name="T95"/>
              <a:gd fmla="*/ 19 w 54" name="T96"/>
              <a:gd fmla="*/ 25 h 49" name="T97"/>
              <a:gd fmla="*/ 18 w 54" name="T98"/>
              <a:gd fmla="*/ 24 h 49" name="T99"/>
              <a:gd fmla="*/ 19 w 54" name="T100"/>
              <a:gd fmla="*/ 35 h 49" name="T101"/>
              <a:gd fmla="*/ 14 w 54" name="T102"/>
              <a:gd fmla="*/ 41 h 49" name="T103"/>
              <a:gd fmla="*/ 27 w 54" name="T104"/>
              <a:gd fmla="*/ 24 h 49" name="T105"/>
              <a:gd fmla="*/ 25 w 54" name="T106"/>
              <a:gd fmla="*/ 24 h 49" name="T107"/>
              <a:gd fmla="*/ 20 w 54" name="T108"/>
              <a:gd fmla="*/ 17 h 49" name="T109"/>
              <a:gd fmla="*/ 12 w 54" name="T110"/>
              <a:gd fmla="*/ 46 h 49" name="T111"/>
              <a:gd fmla="*/ 43 w 54" name="T112"/>
              <a:gd fmla="*/ 16 h 49" name="T113"/>
              <a:gd fmla="*/ 26 w 54" name="T114"/>
              <a:gd fmla="*/ 32 h 49" name="T115"/>
              <a:gd fmla="*/ 41 w 54" name="T116"/>
              <a:gd fmla="*/ 45 h 49"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9" w="54">
                <a:moveTo>
                  <a:pt x="53" y="9"/>
                </a:moveTo>
                <a:cubicBezTo>
                  <a:pt x="50" y="6"/>
                  <a:pt x="47" y="3"/>
                  <a:pt x="44" y="0"/>
                </a:cubicBezTo>
                <a:cubicBezTo>
                  <a:pt x="44" y="0"/>
                  <a:pt x="43" y="0"/>
                  <a:pt x="43" y="0"/>
                </a:cubicBezTo>
                <a:cubicBezTo>
                  <a:pt x="43" y="0"/>
                  <a:pt x="43" y="0"/>
                  <a:pt x="43" y="0"/>
                </a:cubicBezTo>
                <a:cubicBezTo>
                  <a:pt x="43" y="0"/>
                  <a:pt x="43" y="0"/>
                  <a:pt x="43" y="0"/>
                </a:cubicBezTo>
                <a:cubicBezTo>
                  <a:pt x="43" y="0"/>
                  <a:pt x="42" y="0"/>
                  <a:pt x="42" y="0"/>
                </a:cubicBezTo>
                <a:cubicBezTo>
                  <a:pt x="36" y="4"/>
                  <a:pt x="31" y="10"/>
                  <a:pt x="26" y="15"/>
                </a:cubicBezTo>
                <a:cubicBezTo>
                  <a:pt x="22" y="10"/>
                  <a:pt x="18" y="5"/>
                  <a:pt x="13" y="0"/>
                </a:cubicBezTo>
                <a:cubicBezTo>
                  <a:pt x="13" y="0"/>
                  <a:pt x="13" y="0"/>
                  <a:pt x="13" y="0"/>
                </a:cubicBezTo>
                <a:cubicBezTo>
                  <a:pt x="13" y="0"/>
                  <a:pt x="13" y="0"/>
                  <a:pt x="13" y="0"/>
                </a:cubicBezTo>
                <a:cubicBezTo>
                  <a:pt x="12" y="0"/>
                  <a:pt x="12" y="0"/>
                  <a:pt x="12" y="0"/>
                </a:cubicBezTo>
                <a:cubicBezTo>
                  <a:pt x="12" y="0"/>
                  <a:pt x="12" y="0"/>
                  <a:pt x="12" y="0"/>
                </a:cubicBezTo>
                <a:cubicBezTo>
                  <a:pt x="8" y="3"/>
                  <a:pt x="5" y="6"/>
                  <a:pt x="1" y="8"/>
                </a:cubicBezTo>
                <a:cubicBezTo>
                  <a:pt x="1" y="8"/>
                  <a:pt x="0" y="8"/>
                  <a:pt x="0" y="9"/>
                </a:cubicBezTo>
                <a:cubicBezTo>
                  <a:pt x="0" y="9"/>
                  <a:pt x="0" y="10"/>
                  <a:pt x="1" y="10"/>
                </a:cubicBezTo>
                <a:cubicBezTo>
                  <a:pt x="6" y="15"/>
                  <a:pt x="11" y="21"/>
                  <a:pt x="16" y="26"/>
                </a:cubicBezTo>
                <a:cubicBezTo>
                  <a:pt x="12" y="31"/>
                  <a:pt x="6" y="34"/>
                  <a:pt x="2" y="39"/>
                </a:cubicBezTo>
                <a:cubicBezTo>
                  <a:pt x="2" y="40"/>
                  <a:pt x="2" y="40"/>
                  <a:pt x="2" y="40"/>
                </a:cubicBezTo>
                <a:cubicBezTo>
                  <a:pt x="2" y="41"/>
                  <a:pt x="2" y="41"/>
                  <a:pt x="2" y="42"/>
                </a:cubicBezTo>
                <a:cubicBezTo>
                  <a:pt x="5" y="45"/>
                  <a:pt x="8" y="47"/>
                  <a:pt x="11" y="49"/>
                </a:cubicBezTo>
                <a:cubicBezTo>
                  <a:pt x="11" y="49"/>
                  <a:pt x="12" y="49"/>
                  <a:pt x="12" y="49"/>
                </a:cubicBezTo>
                <a:cubicBezTo>
                  <a:pt x="12" y="49"/>
                  <a:pt x="13" y="49"/>
                  <a:pt x="13" y="49"/>
                </a:cubicBezTo>
                <a:cubicBezTo>
                  <a:pt x="18" y="44"/>
                  <a:pt x="23" y="40"/>
                  <a:pt x="27" y="35"/>
                </a:cubicBezTo>
                <a:cubicBezTo>
                  <a:pt x="32" y="39"/>
                  <a:pt x="35" y="45"/>
                  <a:pt x="40" y="49"/>
                </a:cubicBezTo>
                <a:cubicBezTo>
                  <a:pt x="41" y="49"/>
                  <a:pt x="41" y="49"/>
                  <a:pt x="41" y="49"/>
                </a:cubicBezTo>
                <a:cubicBezTo>
                  <a:pt x="41" y="49"/>
                  <a:pt x="42" y="49"/>
                  <a:pt x="42" y="49"/>
                </a:cubicBezTo>
                <a:cubicBezTo>
                  <a:pt x="46" y="46"/>
                  <a:pt x="50" y="43"/>
                  <a:pt x="52" y="39"/>
                </a:cubicBezTo>
                <a:cubicBezTo>
                  <a:pt x="53" y="39"/>
                  <a:pt x="53" y="38"/>
                  <a:pt x="52" y="38"/>
                </a:cubicBezTo>
                <a:cubicBezTo>
                  <a:pt x="52" y="38"/>
                  <a:pt x="52" y="38"/>
                  <a:pt x="52" y="38"/>
                </a:cubicBezTo>
                <a:cubicBezTo>
                  <a:pt x="48" y="33"/>
                  <a:pt x="44" y="28"/>
                  <a:pt x="39" y="23"/>
                </a:cubicBezTo>
                <a:cubicBezTo>
                  <a:pt x="44" y="20"/>
                  <a:pt x="48" y="15"/>
                  <a:pt x="53" y="12"/>
                </a:cubicBezTo>
                <a:cubicBezTo>
                  <a:pt x="53" y="12"/>
                  <a:pt x="53" y="11"/>
                  <a:pt x="53" y="11"/>
                </a:cubicBezTo>
                <a:cubicBezTo>
                  <a:pt x="54" y="10"/>
                  <a:pt x="54" y="10"/>
                  <a:pt x="53" y="9"/>
                </a:cubicBezTo>
                <a:close/>
                <a:moveTo>
                  <a:pt x="40" y="45"/>
                </a:moveTo>
                <a:cubicBezTo>
                  <a:pt x="40" y="45"/>
                  <a:pt x="40" y="45"/>
                  <a:pt x="40" y="45"/>
                </a:cubicBezTo>
                <a:cubicBezTo>
                  <a:pt x="40" y="44"/>
                  <a:pt x="39" y="44"/>
                  <a:pt x="39" y="44"/>
                </a:cubicBezTo>
                <a:cubicBezTo>
                  <a:pt x="40" y="43"/>
                  <a:pt x="41" y="42"/>
                  <a:pt x="42" y="41"/>
                </a:cubicBezTo>
                <a:cubicBezTo>
                  <a:pt x="43" y="40"/>
                  <a:pt x="45" y="39"/>
                  <a:pt x="46" y="38"/>
                </a:cubicBezTo>
                <a:cubicBezTo>
                  <a:pt x="44" y="40"/>
                  <a:pt x="42" y="42"/>
                  <a:pt x="40" y="45"/>
                </a:cubicBezTo>
                <a:close/>
                <a:moveTo>
                  <a:pt x="37" y="41"/>
                </a:moveTo>
                <a:cubicBezTo>
                  <a:pt x="39" y="39"/>
                  <a:pt x="42" y="38"/>
                  <a:pt x="44" y="36"/>
                </a:cubicBezTo>
                <a:cubicBezTo>
                  <a:pt x="41" y="38"/>
                  <a:pt x="40" y="40"/>
                  <a:pt x="38" y="43"/>
                </a:cubicBezTo>
                <a:cubicBezTo>
                  <a:pt x="38" y="42"/>
                  <a:pt x="37" y="42"/>
                  <a:pt x="37" y="41"/>
                </a:cubicBezTo>
                <a:close/>
                <a:moveTo>
                  <a:pt x="35" y="39"/>
                </a:moveTo>
                <a:cubicBezTo>
                  <a:pt x="37" y="38"/>
                  <a:pt x="40" y="36"/>
                  <a:pt x="41" y="34"/>
                </a:cubicBezTo>
                <a:cubicBezTo>
                  <a:pt x="39" y="36"/>
                  <a:pt x="38" y="38"/>
                  <a:pt x="36" y="40"/>
                </a:cubicBezTo>
                <a:cubicBezTo>
                  <a:pt x="36" y="40"/>
                  <a:pt x="35" y="40"/>
                  <a:pt x="35" y="39"/>
                </a:cubicBezTo>
                <a:close/>
                <a:moveTo>
                  <a:pt x="33" y="37"/>
                </a:moveTo>
                <a:cubicBezTo>
                  <a:pt x="35" y="35"/>
                  <a:pt x="37" y="33"/>
                  <a:pt x="40" y="31"/>
                </a:cubicBezTo>
                <a:cubicBezTo>
                  <a:pt x="40" y="31"/>
                  <a:pt x="38" y="34"/>
                  <a:pt x="38" y="34"/>
                </a:cubicBezTo>
                <a:cubicBezTo>
                  <a:pt x="37" y="35"/>
                  <a:pt x="36" y="37"/>
                  <a:pt x="35" y="39"/>
                </a:cubicBezTo>
                <a:cubicBezTo>
                  <a:pt x="34" y="38"/>
                  <a:pt x="33" y="37"/>
                  <a:pt x="33" y="37"/>
                </a:cubicBezTo>
                <a:close/>
                <a:moveTo>
                  <a:pt x="30" y="34"/>
                </a:moveTo>
                <a:cubicBezTo>
                  <a:pt x="33" y="32"/>
                  <a:pt x="35" y="31"/>
                  <a:pt x="37" y="29"/>
                </a:cubicBezTo>
                <a:cubicBezTo>
                  <a:pt x="36" y="29"/>
                  <a:pt x="35" y="32"/>
                  <a:pt x="35" y="33"/>
                </a:cubicBezTo>
                <a:cubicBezTo>
                  <a:pt x="34" y="34"/>
                  <a:pt x="33" y="35"/>
                  <a:pt x="32" y="36"/>
                </a:cubicBezTo>
                <a:cubicBezTo>
                  <a:pt x="32" y="35"/>
                  <a:pt x="31" y="34"/>
                  <a:pt x="30" y="34"/>
                </a:cubicBezTo>
                <a:close/>
                <a:moveTo>
                  <a:pt x="28" y="32"/>
                </a:moveTo>
                <a:cubicBezTo>
                  <a:pt x="28" y="32"/>
                  <a:pt x="28" y="32"/>
                  <a:pt x="28" y="32"/>
                </a:cubicBezTo>
                <a:cubicBezTo>
                  <a:pt x="31" y="30"/>
                  <a:pt x="33" y="28"/>
                  <a:pt x="36" y="26"/>
                </a:cubicBezTo>
                <a:cubicBezTo>
                  <a:pt x="35" y="27"/>
                  <a:pt x="34" y="29"/>
                  <a:pt x="32" y="30"/>
                </a:cubicBezTo>
                <a:cubicBezTo>
                  <a:pt x="31" y="31"/>
                  <a:pt x="30" y="32"/>
                  <a:pt x="30" y="33"/>
                </a:cubicBezTo>
                <a:cubicBezTo>
                  <a:pt x="29" y="33"/>
                  <a:pt x="29" y="32"/>
                  <a:pt x="28" y="32"/>
                </a:cubicBezTo>
                <a:close/>
                <a:moveTo>
                  <a:pt x="44" y="41"/>
                </a:moveTo>
                <a:cubicBezTo>
                  <a:pt x="45" y="40"/>
                  <a:pt x="46" y="39"/>
                  <a:pt x="48" y="38"/>
                </a:cubicBezTo>
                <a:cubicBezTo>
                  <a:pt x="48" y="37"/>
                  <a:pt x="48" y="37"/>
                  <a:pt x="47" y="37"/>
                </a:cubicBezTo>
                <a:cubicBezTo>
                  <a:pt x="45" y="38"/>
                  <a:pt x="43" y="39"/>
                  <a:pt x="41" y="40"/>
                </a:cubicBezTo>
                <a:cubicBezTo>
                  <a:pt x="41" y="41"/>
                  <a:pt x="39" y="44"/>
                  <a:pt x="40" y="41"/>
                </a:cubicBezTo>
                <a:cubicBezTo>
                  <a:pt x="42" y="39"/>
                  <a:pt x="43" y="37"/>
                  <a:pt x="45" y="35"/>
                </a:cubicBezTo>
                <a:cubicBezTo>
                  <a:pt x="45" y="35"/>
                  <a:pt x="45" y="34"/>
                  <a:pt x="45" y="35"/>
                </a:cubicBezTo>
                <a:cubicBezTo>
                  <a:pt x="41" y="36"/>
                  <a:pt x="39" y="38"/>
                  <a:pt x="36" y="41"/>
                </a:cubicBezTo>
                <a:cubicBezTo>
                  <a:pt x="38" y="39"/>
                  <a:pt x="41" y="35"/>
                  <a:pt x="43" y="33"/>
                </a:cubicBezTo>
                <a:cubicBezTo>
                  <a:pt x="43" y="32"/>
                  <a:pt x="43" y="32"/>
                  <a:pt x="43" y="32"/>
                </a:cubicBezTo>
                <a:cubicBezTo>
                  <a:pt x="40" y="33"/>
                  <a:pt x="39" y="35"/>
                  <a:pt x="37" y="37"/>
                </a:cubicBezTo>
                <a:cubicBezTo>
                  <a:pt x="34" y="40"/>
                  <a:pt x="37" y="36"/>
                  <a:pt x="38" y="35"/>
                </a:cubicBezTo>
                <a:cubicBezTo>
                  <a:pt x="39" y="34"/>
                  <a:pt x="40" y="32"/>
                  <a:pt x="41" y="30"/>
                </a:cubicBezTo>
                <a:cubicBezTo>
                  <a:pt x="41" y="30"/>
                  <a:pt x="41" y="30"/>
                  <a:pt x="41" y="30"/>
                </a:cubicBezTo>
                <a:cubicBezTo>
                  <a:pt x="44" y="33"/>
                  <a:pt x="46" y="36"/>
                  <a:pt x="49" y="38"/>
                </a:cubicBezTo>
                <a:cubicBezTo>
                  <a:pt x="47" y="40"/>
                  <a:pt x="45" y="41"/>
                  <a:pt x="44" y="42"/>
                </a:cubicBezTo>
                <a:cubicBezTo>
                  <a:pt x="39" y="46"/>
                  <a:pt x="43" y="42"/>
                  <a:pt x="44" y="41"/>
                </a:cubicBezTo>
                <a:close/>
                <a:moveTo>
                  <a:pt x="41" y="30"/>
                </a:moveTo>
                <a:cubicBezTo>
                  <a:pt x="39" y="31"/>
                  <a:pt x="38" y="32"/>
                  <a:pt x="36" y="33"/>
                </a:cubicBezTo>
                <a:cubicBezTo>
                  <a:pt x="34" y="35"/>
                  <a:pt x="31" y="38"/>
                  <a:pt x="34" y="35"/>
                </a:cubicBezTo>
                <a:cubicBezTo>
                  <a:pt x="36" y="32"/>
                  <a:pt x="38" y="30"/>
                  <a:pt x="38" y="27"/>
                </a:cubicBezTo>
                <a:cubicBezTo>
                  <a:pt x="38" y="27"/>
                  <a:pt x="38" y="27"/>
                  <a:pt x="38" y="27"/>
                </a:cubicBezTo>
                <a:cubicBezTo>
                  <a:pt x="36" y="29"/>
                  <a:pt x="34" y="31"/>
                  <a:pt x="32" y="32"/>
                </a:cubicBezTo>
                <a:cubicBezTo>
                  <a:pt x="29" y="34"/>
                  <a:pt x="31" y="32"/>
                  <a:pt x="32" y="31"/>
                </a:cubicBezTo>
                <a:cubicBezTo>
                  <a:pt x="34" y="29"/>
                  <a:pt x="36" y="28"/>
                  <a:pt x="37" y="25"/>
                </a:cubicBezTo>
                <a:cubicBezTo>
                  <a:pt x="38" y="27"/>
                  <a:pt x="40" y="28"/>
                  <a:pt x="41" y="30"/>
                </a:cubicBezTo>
                <a:cubicBezTo>
                  <a:pt x="41" y="30"/>
                  <a:pt x="41" y="30"/>
                  <a:pt x="41" y="30"/>
                </a:cubicBezTo>
                <a:close/>
                <a:moveTo>
                  <a:pt x="36" y="24"/>
                </a:moveTo>
                <a:cubicBezTo>
                  <a:pt x="36" y="24"/>
                  <a:pt x="36" y="24"/>
                  <a:pt x="36" y="24"/>
                </a:cubicBezTo>
                <a:cubicBezTo>
                  <a:pt x="34" y="27"/>
                  <a:pt x="31" y="29"/>
                  <a:pt x="29" y="31"/>
                </a:cubicBezTo>
                <a:cubicBezTo>
                  <a:pt x="29" y="31"/>
                  <a:pt x="29" y="30"/>
                  <a:pt x="29" y="30"/>
                </a:cubicBezTo>
                <a:cubicBezTo>
                  <a:pt x="30" y="28"/>
                  <a:pt x="32" y="27"/>
                  <a:pt x="34" y="25"/>
                </a:cubicBezTo>
                <a:cubicBezTo>
                  <a:pt x="34" y="24"/>
                  <a:pt x="35" y="24"/>
                  <a:pt x="36" y="23"/>
                </a:cubicBezTo>
                <a:cubicBezTo>
                  <a:pt x="36" y="24"/>
                  <a:pt x="36" y="24"/>
                  <a:pt x="36" y="24"/>
                </a:cubicBezTo>
                <a:close/>
                <a:moveTo>
                  <a:pt x="8" y="43"/>
                </a:moveTo>
                <a:cubicBezTo>
                  <a:pt x="13" y="37"/>
                  <a:pt x="20" y="32"/>
                  <a:pt x="25" y="26"/>
                </a:cubicBezTo>
                <a:cubicBezTo>
                  <a:pt x="29" y="23"/>
                  <a:pt x="33" y="20"/>
                  <a:pt x="37" y="17"/>
                </a:cubicBezTo>
                <a:cubicBezTo>
                  <a:pt x="40" y="15"/>
                  <a:pt x="42" y="12"/>
                  <a:pt x="45" y="9"/>
                </a:cubicBezTo>
                <a:cubicBezTo>
                  <a:pt x="48" y="7"/>
                  <a:pt x="43" y="11"/>
                  <a:pt x="43" y="12"/>
                </a:cubicBezTo>
                <a:cubicBezTo>
                  <a:pt x="41" y="14"/>
                  <a:pt x="39" y="15"/>
                  <a:pt x="38" y="17"/>
                </a:cubicBezTo>
                <a:cubicBezTo>
                  <a:pt x="35" y="20"/>
                  <a:pt x="31" y="23"/>
                  <a:pt x="28" y="26"/>
                </a:cubicBezTo>
                <a:cubicBezTo>
                  <a:pt x="21" y="32"/>
                  <a:pt x="15" y="38"/>
                  <a:pt x="10" y="44"/>
                </a:cubicBezTo>
                <a:cubicBezTo>
                  <a:pt x="9" y="44"/>
                  <a:pt x="8" y="43"/>
                  <a:pt x="8" y="43"/>
                </a:cubicBezTo>
                <a:close/>
                <a:moveTo>
                  <a:pt x="6" y="41"/>
                </a:moveTo>
                <a:cubicBezTo>
                  <a:pt x="8" y="38"/>
                  <a:pt x="11" y="35"/>
                  <a:pt x="14" y="32"/>
                </a:cubicBezTo>
                <a:cubicBezTo>
                  <a:pt x="15" y="31"/>
                  <a:pt x="15" y="31"/>
                  <a:pt x="16" y="30"/>
                </a:cubicBezTo>
                <a:cubicBezTo>
                  <a:pt x="19" y="28"/>
                  <a:pt x="22" y="25"/>
                  <a:pt x="25" y="22"/>
                </a:cubicBezTo>
                <a:cubicBezTo>
                  <a:pt x="27" y="20"/>
                  <a:pt x="30" y="18"/>
                  <a:pt x="32" y="17"/>
                </a:cubicBezTo>
                <a:cubicBezTo>
                  <a:pt x="29" y="20"/>
                  <a:pt x="25" y="23"/>
                  <a:pt x="22" y="26"/>
                </a:cubicBezTo>
                <a:cubicBezTo>
                  <a:pt x="17" y="32"/>
                  <a:pt x="10" y="35"/>
                  <a:pt x="7" y="42"/>
                </a:cubicBezTo>
                <a:cubicBezTo>
                  <a:pt x="6" y="42"/>
                  <a:pt x="6" y="41"/>
                  <a:pt x="6" y="41"/>
                </a:cubicBezTo>
                <a:close/>
                <a:moveTo>
                  <a:pt x="12" y="18"/>
                </a:moveTo>
                <a:cubicBezTo>
                  <a:pt x="14" y="17"/>
                  <a:pt x="16" y="16"/>
                  <a:pt x="19" y="16"/>
                </a:cubicBezTo>
                <a:cubicBezTo>
                  <a:pt x="17" y="16"/>
                  <a:pt x="15" y="17"/>
                  <a:pt x="13" y="19"/>
                </a:cubicBezTo>
                <a:cubicBezTo>
                  <a:pt x="13" y="19"/>
                  <a:pt x="12" y="18"/>
                  <a:pt x="12" y="18"/>
                </a:cubicBezTo>
                <a:close/>
                <a:moveTo>
                  <a:pt x="10" y="16"/>
                </a:moveTo>
                <a:cubicBezTo>
                  <a:pt x="13" y="15"/>
                  <a:pt x="16" y="14"/>
                  <a:pt x="18" y="12"/>
                </a:cubicBezTo>
                <a:cubicBezTo>
                  <a:pt x="16" y="13"/>
                  <a:pt x="13" y="15"/>
                  <a:pt x="11" y="17"/>
                </a:cubicBezTo>
                <a:cubicBezTo>
                  <a:pt x="11" y="17"/>
                  <a:pt x="11" y="16"/>
                  <a:pt x="10" y="16"/>
                </a:cubicBezTo>
                <a:close/>
                <a:moveTo>
                  <a:pt x="7" y="12"/>
                </a:moveTo>
                <a:cubicBezTo>
                  <a:pt x="9" y="11"/>
                  <a:pt x="12" y="10"/>
                  <a:pt x="14" y="8"/>
                </a:cubicBezTo>
                <a:cubicBezTo>
                  <a:pt x="12" y="10"/>
                  <a:pt x="10" y="11"/>
                  <a:pt x="9" y="13"/>
                </a:cubicBezTo>
                <a:cubicBezTo>
                  <a:pt x="9" y="14"/>
                  <a:pt x="9" y="14"/>
                  <a:pt x="9" y="14"/>
                </a:cubicBezTo>
                <a:cubicBezTo>
                  <a:pt x="11" y="13"/>
                  <a:pt x="13" y="12"/>
                  <a:pt x="15" y="11"/>
                </a:cubicBezTo>
                <a:cubicBezTo>
                  <a:pt x="13" y="12"/>
                  <a:pt x="11" y="14"/>
                  <a:pt x="10" y="15"/>
                </a:cubicBezTo>
                <a:cubicBezTo>
                  <a:pt x="9" y="14"/>
                  <a:pt x="8" y="13"/>
                  <a:pt x="7" y="12"/>
                </a:cubicBezTo>
                <a:close/>
                <a:moveTo>
                  <a:pt x="5" y="10"/>
                </a:moveTo>
                <a:cubicBezTo>
                  <a:pt x="7" y="9"/>
                  <a:pt x="9" y="8"/>
                  <a:pt x="11" y="7"/>
                </a:cubicBezTo>
                <a:cubicBezTo>
                  <a:pt x="10" y="7"/>
                  <a:pt x="10" y="7"/>
                  <a:pt x="10" y="7"/>
                </a:cubicBezTo>
                <a:cubicBezTo>
                  <a:pt x="9" y="9"/>
                  <a:pt x="8" y="10"/>
                  <a:pt x="6" y="12"/>
                </a:cubicBezTo>
                <a:cubicBezTo>
                  <a:pt x="6" y="11"/>
                  <a:pt x="6" y="11"/>
                  <a:pt x="5" y="10"/>
                </a:cubicBezTo>
                <a:close/>
                <a:moveTo>
                  <a:pt x="4" y="9"/>
                </a:moveTo>
                <a:cubicBezTo>
                  <a:pt x="7" y="8"/>
                  <a:pt x="9" y="5"/>
                  <a:pt x="12" y="3"/>
                </a:cubicBezTo>
                <a:cubicBezTo>
                  <a:pt x="12" y="4"/>
                  <a:pt x="13" y="4"/>
                  <a:pt x="13" y="4"/>
                </a:cubicBezTo>
                <a:cubicBezTo>
                  <a:pt x="10" y="6"/>
                  <a:pt x="7" y="8"/>
                  <a:pt x="5" y="10"/>
                </a:cubicBezTo>
                <a:cubicBezTo>
                  <a:pt x="4" y="10"/>
                  <a:pt x="4" y="10"/>
                  <a:pt x="4" y="9"/>
                </a:cubicBezTo>
                <a:close/>
                <a:moveTo>
                  <a:pt x="16" y="9"/>
                </a:moveTo>
                <a:cubicBezTo>
                  <a:pt x="14" y="10"/>
                  <a:pt x="13" y="11"/>
                  <a:pt x="11" y="12"/>
                </a:cubicBezTo>
                <a:cubicBezTo>
                  <a:pt x="11" y="11"/>
                  <a:pt x="11" y="11"/>
                  <a:pt x="12" y="10"/>
                </a:cubicBezTo>
                <a:cubicBezTo>
                  <a:pt x="13" y="9"/>
                  <a:pt x="14" y="8"/>
                  <a:pt x="15" y="7"/>
                </a:cubicBezTo>
                <a:cubicBezTo>
                  <a:pt x="15" y="7"/>
                  <a:pt x="15" y="7"/>
                  <a:pt x="15" y="7"/>
                </a:cubicBezTo>
                <a:cubicBezTo>
                  <a:pt x="12" y="8"/>
                  <a:pt x="10" y="10"/>
                  <a:pt x="7" y="12"/>
                </a:cubicBezTo>
                <a:cubicBezTo>
                  <a:pt x="9" y="10"/>
                  <a:pt x="11" y="7"/>
                  <a:pt x="14" y="5"/>
                </a:cubicBezTo>
                <a:cubicBezTo>
                  <a:pt x="15" y="7"/>
                  <a:pt x="17" y="9"/>
                  <a:pt x="19" y="11"/>
                </a:cubicBezTo>
                <a:cubicBezTo>
                  <a:pt x="16" y="12"/>
                  <a:pt x="14" y="14"/>
                  <a:pt x="11" y="15"/>
                </a:cubicBezTo>
                <a:cubicBezTo>
                  <a:pt x="12" y="15"/>
                  <a:pt x="15" y="11"/>
                  <a:pt x="17" y="10"/>
                </a:cubicBezTo>
                <a:cubicBezTo>
                  <a:pt x="17" y="10"/>
                  <a:pt x="16" y="9"/>
                  <a:pt x="16" y="9"/>
                </a:cubicBezTo>
                <a:close/>
                <a:moveTo>
                  <a:pt x="20" y="15"/>
                </a:moveTo>
                <a:cubicBezTo>
                  <a:pt x="20" y="14"/>
                  <a:pt x="20" y="14"/>
                  <a:pt x="19" y="14"/>
                </a:cubicBezTo>
                <a:cubicBezTo>
                  <a:pt x="18" y="15"/>
                  <a:pt x="16" y="16"/>
                  <a:pt x="14" y="17"/>
                </a:cubicBezTo>
                <a:cubicBezTo>
                  <a:pt x="10" y="18"/>
                  <a:pt x="14" y="16"/>
                  <a:pt x="15" y="15"/>
                </a:cubicBezTo>
                <a:cubicBezTo>
                  <a:pt x="17" y="14"/>
                  <a:pt x="18" y="13"/>
                  <a:pt x="19" y="12"/>
                </a:cubicBezTo>
                <a:cubicBezTo>
                  <a:pt x="20" y="13"/>
                  <a:pt x="21" y="14"/>
                  <a:pt x="22" y="15"/>
                </a:cubicBezTo>
                <a:cubicBezTo>
                  <a:pt x="22" y="15"/>
                  <a:pt x="22" y="15"/>
                  <a:pt x="22" y="15"/>
                </a:cubicBezTo>
                <a:cubicBezTo>
                  <a:pt x="19" y="17"/>
                  <a:pt x="16" y="18"/>
                  <a:pt x="14" y="19"/>
                </a:cubicBezTo>
                <a:cubicBezTo>
                  <a:pt x="15" y="19"/>
                  <a:pt x="18" y="16"/>
                  <a:pt x="20" y="15"/>
                </a:cubicBezTo>
                <a:close/>
                <a:moveTo>
                  <a:pt x="22" y="16"/>
                </a:moveTo>
                <a:cubicBezTo>
                  <a:pt x="22" y="16"/>
                  <a:pt x="22" y="16"/>
                  <a:pt x="22" y="16"/>
                </a:cubicBezTo>
                <a:cubicBezTo>
                  <a:pt x="23" y="16"/>
                  <a:pt x="23" y="16"/>
                  <a:pt x="24" y="17"/>
                </a:cubicBezTo>
                <a:cubicBezTo>
                  <a:pt x="22" y="18"/>
                  <a:pt x="19" y="20"/>
                  <a:pt x="17" y="21"/>
                </a:cubicBezTo>
                <a:cubicBezTo>
                  <a:pt x="19" y="19"/>
                  <a:pt x="21" y="18"/>
                  <a:pt x="22" y="16"/>
                </a:cubicBezTo>
                <a:close/>
                <a:moveTo>
                  <a:pt x="27" y="18"/>
                </a:moveTo>
                <a:cubicBezTo>
                  <a:pt x="32" y="13"/>
                  <a:pt x="37" y="8"/>
                  <a:pt x="43" y="3"/>
                </a:cubicBezTo>
                <a:cubicBezTo>
                  <a:pt x="43" y="3"/>
                  <a:pt x="43" y="4"/>
                  <a:pt x="43" y="4"/>
                </a:cubicBezTo>
                <a:cubicBezTo>
                  <a:pt x="43" y="4"/>
                  <a:pt x="43" y="4"/>
                  <a:pt x="43" y="4"/>
                </a:cubicBezTo>
                <a:cubicBezTo>
                  <a:pt x="37" y="9"/>
                  <a:pt x="32" y="14"/>
                  <a:pt x="27" y="18"/>
                </a:cubicBezTo>
                <a:cubicBezTo>
                  <a:pt x="26" y="18"/>
                  <a:pt x="26" y="19"/>
                  <a:pt x="26" y="19"/>
                </a:cubicBezTo>
                <a:cubicBezTo>
                  <a:pt x="25" y="19"/>
                  <a:pt x="24" y="20"/>
                  <a:pt x="24" y="20"/>
                </a:cubicBezTo>
                <a:cubicBezTo>
                  <a:pt x="23" y="21"/>
                  <a:pt x="23" y="21"/>
                  <a:pt x="22" y="22"/>
                </a:cubicBezTo>
                <a:cubicBezTo>
                  <a:pt x="21" y="23"/>
                  <a:pt x="19" y="24"/>
                  <a:pt x="19" y="24"/>
                </a:cubicBezTo>
                <a:cubicBezTo>
                  <a:pt x="20" y="22"/>
                  <a:pt x="23" y="20"/>
                  <a:pt x="24" y="18"/>
                </a:cubicBezTo>
                <a:cubicBezTo>
                  <a:pt x="24" y="18"/>
                  <a:pt x="25" y="18"/>
                  <a:pt x="25" y="18"/>
                </a:cubicBezTo>
                <a:cubicBezTo>
                  <a:pt x="25" y="19"/>
                  <a:pt x="26" y="18"/>
                  <a:pt x="26" y="18"/>
                </a:cubicBezTo>
                <a:cubicBezTo>
                  <a:pt x="26" y="18"/>
                  <a:pt x="27" y="18"/>
                  <a:pt x="27" y="18"/>
                </a:cubicBezTo>
                <a:close/>
                <a:moveTo>
                  <a:pt x="36" y="12"/>
                </a:moveTo>
                <a:cubicBezTo>
                  <a:pt x="33" y="15"/>
                  <a:pt x="30" y="17"/>
                  <a:pt x="27" y="20"/>
                </a:cubicBezTo>
                <a:cubicBezTo>
                  <a:pt x="24" y="22"/>
                  <a:pt x="22" y="24"/>
                  <a:pt x="19" y="26"/>
                </a:cubicBezTo>
                <a:cubicBezTo>
                  <a:pt x="19" y="26"/>
                  <a:pt x="19" y="26"/>
                  <a:pt x="19" y="26"/>
                </a:cubicBezTo>
                <a:cubicBezTo>
                  <a:pt x="20" y="25"/>
                  <a:pt x="21" y="24"/>
                  <a:pt x="22" y="23"/>
                </a:cubicBezTo>
                <a:cubicBezTo>
                  <a:pt x="22" y="23"/>
                  <a:pt x="22" y="23"/>
                  <a:pt x="22" y="23"/>
                </a:cubicBezTo>
                <a:cubicBezTo>
                  <a:pt x="24" y="22"/>
                  <a:pt x="26" y="20"/>
                  <a:pt x="28" y="18"/>
                </a:cubicBezTo>
                <a:cubicBezTo>
                  <a:pt x="30" y="17"/>
                  <a:pt x="31" y="16"/>
                  <a:pt x="33" y="15"/>
                </a:cubicBezTo>
                <a:cubicBezTo>
                  <a:pt x="37" y="12"/>
                  <a:pt x="40" y="8"/>
                  <a:pt x="44" y="5"/>
                </a:cubicBezTo>
                <a:cubicBezTo>
                  <a:pt x="44" y="5"/>
                  <a:pt x="44" y="4"/>
                  <a:pt x="44" y="4"/>
                </a:cubicBezTo>
                <a:cubicBezTo>
                  <a:pt x="44" y="5"/>
                  <a:pt x="44" y="5"/>
                  <a:pt x="45" y="5"/>
                </a:cubicBezTo>
                <a:cubicBezTo>
                  <a:pt x="41" y="7"/>
                  <a:pt x="39" y="10"/>
                  <a:pt x="36" y="12"/>
                </a:cubicBezTo>
                <a:close/>
                <a:moveTo>
                  <a:pt x="42" y="7"/>
                </a:moveTo>
                <a:cubicBezTo>
                  <a:pt x="41" y="9"/>
                  <a:pt x="40" y="10"/>
                  <a:pt x="38" y="12"/>
                </a:cubicBezTo>
                <a:cubicBezTo>
                  <a:pt x="39" y="11"/>
                  <a:pt x="39" y="11"/>
                  <a:pt x="39" y="10"/>
                </a:cubicBezTo>
                <a:cubicBezTo>
                  <a:pt x="40" y="10"/>
                  <a:pt x="46" y="4"/>
                  <a:pt x="42" y="7"/>
                </a:cubicBezTo>
                <a:close/>
                <a:moveTo>
                  <a:pt x="19" y="25"/>
                </a:moveTo>
                <a:cubicBezTo>
                  <a:pt x="19" y="25"/>
                  <a:pt x="19" y="25"/>
                  <a:pt x="19" y="25"/>
                </a:cubicBezTo>
                <a:cubicBezTo>
                  <a:pt x="19" y="25"/>
                  <a:pt x="19" y="25"/>
                  <a:pt x="19" y="25"/>
                </a:cubicBezTo>
                <a:cubicBezTo>
                  <a:pt x="19" y="25"/>
                  <a:pt x="19" y="25"/>
                  <a:pt x="19" y="25"/>
                </a:cubicBezTo>
                <a:cubicBezTo>
                  <a:pt x="19" y="25"/>
                  <a:pt x="19" y="25"/>
                  <a:pt x="19" y="25"/>
                </a:cubicBezTo>
                <a:close/>
                <a:moveTo>
                  <a:pt x="23" y="18"/>
                </a:moveTo>
                <a:cubicBezTo>
                  <a:pt x="21" y="20"/>
                  <a:pt x="19" y="22"/>
                  <a:pt x="18" y="24"/>
                </a:cubicBezTo>
                <a:cubicBezTo>
                  <a:pt x="17" y="24"/>
                  <a:pt x="17" y="23"/>
                  <a:pt x="16" y="22"/>
                </a:cubicBezTo>
                <a:cubicBezTo>
                  <a:pt x="19" y="21"/>
                  <a:pt x="21" y="20"/>
                  <a:pt x="23" y="18"/>
                </a:cubicBezTo>
                <a:close/>
                <a:moveTo>
                  <a:pt x="14" y="40"/>
                </a:moveTo>
                <a:cubicBezTo>
                  <a:pt x="16" y="39"/>
                  <a:pt x="17" y="37"/>
                  <a:pt x="19" y="35"/>
                </a:cubicBezTo>
                <a:cubicBezTo>
                  <a:pt x="22" y="32"/>
                  <a:pt x="25" y="29"/>
                  <a:pt x="28" y="26"/>
                </a:cubicBezTo>
                <a:cubicBezTo>
                  <a:pt x="35" y="20"/>
                  <a:pt x="42" y="14"/>
                  <a:pt x="47" y="8"/>
                </a:cubicBezTo>
                <a:cubicBezTo>
                  <a:pt x="48" y="8"/>
                  <a:pt x="49" y="9"/>
                  <a:pt x="50" y="10"/>
                </a:cubicBezTo>
                <a:cubicBezTo>
                  <a:pt x="37" y="19"/>
                  <a:pt x="25" y="30"/>
                  <a:pt x="14" y="41"/>
                </a:cubicBezTo>
                <a:cubicBezTo>
                  <a:pt x="14" y="40"/>
                  <a:pt x="14" y="40"/>
                  <a:pt x="14" y="40"/>
                </a:cubicBezTo>
                <a:close/>
                <a:moveTo>
                  <a:pt x="47" y="7"/>
                </a:moveTo>
                <a:cubicBezTo>
                  <a:pt x="44" y="9"/>
                  <a:pt x="41" y="12"/>
                  <a:pt x="39" y="14"/>
                </a:cubicBezTo>
                <a:cubicBezTo>
                  <a:pt x="35" y="18"/>
                  <a:pt x="30" y="20"/>
                  <a:pt x="27" y="24"/>
                </a:cubicBezTo>
                <a:cubicBezTo>
                  <a:pt x="24" y="26"/>
                  <a:pt x="22" y="30"/>
                  <a:pt x="18" y="32"/>
                </a:cubicBezTo>
                <a:cubicBezTo>
                  <a:pt x="15" y="35"/>
                  <a:pt x="11" y="38"/>
                  <a:pt x="7" y="42"/>
                </a:cubicBezTo>
                <a:cubicBezTo>
                  <a:pt x="9" y="40"/>
                  <a:pt x="12" y="36"/>
                  <a:pt x="15" y="34"/>
                </a:cubicBezTo>
                <a:cubicBezTo>
                  <a:pt x="19" y="31"/>
                  <a:pt x="22" y="28"/>
                  <a:pt x="25" y="24"/>
                </a:cubicBezTo>
                <a:cubicBezTo>
                  <a:pt x="31" y="17"/>
                  <a:pt x="39" y="12"/>
                  <a:pt x="45" y="6"/>
                </a:cubicBezTo>
                <a:cubicBezTo>
                  <a:pt x="46" y="6"/>
                  <a:pt x="46" y="7"/>
                  <a:pt x="47" y="7"/>
                </a:cubicBezTo>
                <a:close/>
                <a:moveTo>
                  <a:pt x="14" y="20"/>
                </a:moveTo>
                <a:cubicBezTo>
                  <a:pt x="16" y="19"/>
                  <a:pt x="18" y="18"/>
                  <a:pt x="20" y="17"/>
                </a:cubicBezTo>
                <a:cubicBezTo>
                  <a:pt x="23" y="15"/>
                  <a:pt x="19" y="18"/>
                  <a:pt x="19" y="19"/>
                </a:cubicBezTo>
                <a:cubicBezTo>
                  <a:pt x="18" y="20"/>
                  <a:pt x="17" y="21"/>
                  <a:pt x="16" y="22"/>
                </a:cubicBezTo>
                <a:cubicBezTo>
                  <a:pt x="15" y="21"/>
                  <a:pt x="14" y="21"/>
                  <a:pt x="14" y="20"/>
                </a:cubicBezTo>
                <a:close/>
                <a:moveTo>
                  <a:pt x="12" y="46"/>
                </a:moveTo>
                <a:cubicBezTo>
                  <a:pt x="11" y="46"/>
                  <a:pt x="11" y="45"/>
                  <a:pt x="10" y="45"/>
                </a:cubicBezTo>
                <a:cubicBezTo>
                  <a:pt x="11" y="45"/>
                  <a:pt x="11" y="44"/>
                  <a:pt x="11" y="44"/>
                </a:cubicBezTo>
                <a:cubicBezTo>
                  <a:pt x="11" y="44"/>
                  <a:pt x="11" y="44"/>
                  <a:pt x="11" y="44"/>
                </a:cubicBezTo>
                <a:cubicBezTo>
                  <a:pt x="22" y="34"/>
                  <a:pt x="32" y="25"/>
                  <a:pt x="43" y="16"/>
                </a:cubicBezTo>
                <a:cubicBezTo>
                  <a:pt x="44" y="15"/>
                  <a:pt x="46" y="13"/>
                  <a:pt x="48" y="12"/>
                </a:cubicBezTo>
                <a:cubicBezTo>
                  <a:pt x="45" y="14"/>
                  <a:pt x="43" y="16"/>
                  <a:pt x="40" y="18"/>
                </a:cubicBezTo>
                <a:cubicBezTo>
                  <a:pt x="35" y="22"/>
                  <a:pt x="31" y="27"/>
                  <a:pt x="27" y="32"/>
                </a:cubicBezTo>
                <a:cubicBezTo>
                  <a:pt x="27" y="32"/>
                  <a:pt x="26" y="32"/>
                  <a:pt x="26" y="32"/>
                </a:cubicBezTo>
                <a:cubicBezTo>
                  <a:pt x="22" y="37"/>
                  <a:pt x="16" y="41"/>
                  <a:pt x="12" y="46"/>
                </a:cubicBezTo>
                <a:close/>
                <a:moveTo>
                  <a:pt x="41" y="46"/>
                </a:moveTo>
                <a:cubicBezTo>
                  <a:pt x="41" y="46"/>
                  <a:pt x="41" y="46"/>
                  <a:pt x="41" y="45"/>
                </a:cubicBezTo>
                <a:cubicBezTo>
                  <a:pt x="41" y="45"/>
                  <a:pt x="41" y="45"/>
                  <a:pt x="41" y="45"/>
                </a:cubicBezTo>
                <a:cubicBezTo>
                  <a:pt x="43" y="43"/>
                  <a:pt x="46" y="41"/>
                  <a:pt x="48" y="40"/>
                </a:cubicBezTo>
                <a:cubicBezTo>
                  <a:pt x="46" y="42"/>
                  <a:pt x="44" y="44"/>
                  <a:pt x="41" y="4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86" name="Freeform 182"/>
          <p:cNvSpPr>
            <a:spLocks noEditPoints="1"/>
          </p:cNvSpPr>
          <p:nvPr/>
        </p:nvSpPr>
        <p:spPr bwMode="auto">
          <a:xfrm>
            <a:off x="9955212" y="3708400"/>
            <a:ext cx="203200" cy="188913"/>
          </a:xfrm>
          <a:custGeom>
            <a:gdLst>
              <a:gd fmla="*/ 43 w 54" name="T0"/>
              <a:gd fmla="*/ 0 h 50" name="T1"/>
              <a:gd fmla="*/ 13 w 54" name="T2"/>
              <a:gd fmla="*/ 1 h 50" name="T3"/>
              <a:gd fmla="*/ 12 w 54" name="T4"/>
              <a:gd fmla="*/ 0 h 50" name="T5"/>
              <a:gd fmla="*/ 16 w 54" name="T6"/>
              <a:gd fmla="*/ 26 h 50" name="T7"/>
              <a:gd fmla="*/ 11 w 54" name="T8"/>
              <a:gd fmla="*/ 49 h 50" name="T9"/>
              <a:gd fmla="*/ 40 w 54" name="T10"/>
              <a:gd fmla="*/ 49 h 50" name="T11"/>
              <a:gd fmla="*/ 52 w 54" name="T12"/>
              <a:gd fmla="*/ 38 h 50" name="T13"/>
              <a:gd fmla="*/ 53 w 54" name="T14"/>
              <a:gd fmla="*/ 11 h 50" name="T15"/>
              <a:gd fmla="*/ 39 w 54" name="T16"/>
              <a:gd fmla="*/ 44 h 50" name="T17"/>
              <a:gd fmla="*/ 37 w 54" name="T18"/>
              <a:gd fmla="*/ 42 h 50" name="T19"/>
              <a:gd fmla="*/ 35 w 54" name="T20"/>
              <a:gd fmla="*/ 39 h 50" name="T21"/>
              <a:gd fmla="*/ 33 w 54" name="T22"/>
              <a:gd fmla="*/ 37 h 50" name="T23"/>
              <a:gd fmla="*/ 33 w 54" name="T24"/>
              <a:gd fmla="*/ 37 h 50" name="T25"/>
              <a:gd fmla="*/ 32 w 54" name="T26"/>
              <a:gd fmla="*/ 36 h 50" name="T27"/>
              <a:gd fmla="*/ 36 w 54" name="T28"/>
              <a:gd fmla="*/ 26 h 50" name="T29"/>
              <a:gd fmla="*/ 44 w 54" name="T30"/>
              <a:gd fmla="*/ 41 h 50" name="T31"/>
              <a:gd fmla="*/ 40 w 54" name="T32"/>
              <a:gd fmla="*/ 41 h 50" name="T33"/>
              <a:gd fmla="*/ 43 w 54" name="T34"/>
              <a:gd fmla="*/ 33 h 50" name="T35"/>
              <a:gd fmla="*/ 41 w 54" name="T36"/>
              <a:gd fmla="*/ 30 h 50" name="T37"/>
              <a:gd fmla="*/ 44 w 54" name="T38"/>
              <a:gd fmla="*/ 41 h 50" name="T39"/>
              <a:gd fmla="*/ 38 w 54" name="T40"/>
              <a:gd fmla="*/ 27 h 50" name="T41"/>
              <a:gd fmla="*/ 37 w 54" name="T42"/>
              <a:gd fmla="*/ 25 h 50" name="T43"/>
              <a:gd fmla="*/ 36 w 54" name="T44"/>
              <a:gd fmla="*/ 25 h 50" name="T45"/>
              <a:gd fmla="*/ 36 w 54" name="T46"/>
              <a:gd fmla="*/ 23 h 50" name="T47"/>
              <a:gd fmla="*/ 37 w 54" name="T48"/>
              <a:gd fmla="*/ 17 h 50" name="T49"/>
              <a:gd fmla="*/ 28 w 54" name="T50"/>
              <a:gd fmla="*/ 26 h 50" name="T51"/>
              <a:gd fmla="*/ 14 w 54" name="T52"/>
              <a:gd fmla="*/ 32 h 50" name="T53"/>
              <a:gd fmla="*/ 22 w 54" name="T54"/>
              <a:gd fmla="*/ 26 h 50" name="T55"/>
              <a:gd fmla="*/ 19 w 54" name="T56"/>
              <a:gd fmla="*/ 16 h 50" name="T57"/>
              <a:gd fmla="*/ 18 w 54" name="T58"/>
              <a:gd fmla="*/ 12 h 50" name="T59"/>
              <a:gd fmla="*/ 14 w 54" name="T60"/>
              <a:gd fmla="*/ 8 h 50" name="T61"/>
              <a:gd fmla="*/ 10 w 54" name="T62"/>
              <a:gd fmla="*/ 15 h 50" name="T63"/>
              <a:gd fmla="*/ 10 w 54" name="T64"/>
              <a:gd fmla="*/ 8 h 50" name="T65"/>
              <a:gd fmla="*/ 12 w 54" name="T66"/>
              <a:gd fmla="*/ 4 h 50" name="T67"/>
              <a:gd fmla="*/ 16 w 54" name="T68"/>
              <a:gd fmla="*/ 10 h 50" name="T69"/>
              <a:gd fmla="*/ 15 w 54" name="T70"/>
              <a:gd fmla="*/ 7 h 50" name="T71"/>
              <a:gd fmla="*/ 11 w 54" name="T72"/>
              <a:gd fmla="*/ 15 h 50" name="T73"/>
              <a:gd fmla="*/ 20 w 54" name="T74"/>
              <a:gd fmla="*/ 14 h 50" name="T75"/>
              <a:gd fmla="*/ 22 w 54" name="T76"/>
              <a:gd fmla="*/ 15 h 50" name="T77"/>
              <a:gd fmla="*/ 22 w 54" name="T78"/>
              <a:gd fmla="*/ 16 h 50" name="T79"/>
              <a:gd fmla="*/ 22 w 54" name="T80"/>
              <a:gd fmla="*/ 16 h 50" name="T81"/>
              <a:gd fmla="*/ 43 w 54" name="T82"/>
              <a:gd fmla="*/ 4 h 50" name="T83"/>
              <a:gd fmla="*/ 22 w 54" name="T84"/>
              <a:gd fmla="*/ 22 h 50" name="T85"/>
              <a:gd fmla="*/ 26 w 54" name="T86"/>
              <a:gd fmla="*/ 18 h 50" name="T87"/>
              <a:gd fmla="*/ 19 w 54" name="T88"/>
              <a:gd fmla="*/ 26 h 50" name="T89"/>
              <a:gd fmla="*/ 28 w 54" name="T90"/>
              <a:gd fmla="*/ 18 h 50" name="T91"/>
              <a:gd fmla="*/ 45 w 54" name="T92"/>
              <a:gd fmla="*/ 5 h 50" name="T93"/>
              <a:gd fmla="*/ 39 w 54" name="T94"/>
              <a:gd fmla="*/ 11 h 50" name="T95"/>
              <a:gd fmla="*/ 19 w 54" name="T96"/>
              <a:gd fmla="*/ 25 h 50" name="T97"/>
              <a:gd fmla="*/ 18 w 54" name="T98"/>
              <a:gd fmla="*/ 24 h 50" name="T99"/>
              <a:gd fmla="*/ 19 w 54" name="T100"/>
              <a:gd fmla="*/ 36 h 50" name="T101"/>
              <a:gd fmla="*/ 14 w 54" name="T102"/>
              <a:gd fmla="*/ 41 h 50" name="T103"/>
              <a:gd fmla="*/ 27 w 54" name="T104"/>
              <a:gd fmla="*/ 24 h 50" name="T105"/>
              <a:gd fmla="*/ 25 w 54" name="T106"/>
              <a:gd fmla="*/ 24 h 50" name="T107"/>
              <a:gd fmla="*/ 20 w 54" name="T108"/>
              <a:gd fmla="*/ 17 h 50" name="T109"/>
              <a:gd fmla="*/ 12 w 54" name="T110"/>
              <a:gd fmla="*/ 46 h 50" name="T111"/>
              <a:gd fmla="*/ 43 w 54" name="T112"/>
              <a:gd fmla="*/ 16 h 50" name="T113"/>
              <a:gd fmla="*/ 26 w 54" name="T114"/>
              <a:gd fmla="*/ 32 h 50" name="T115"/>
              <a:gd fmla="*/ 41 w 54" name="T116"/>
              <a:gd fmla="*/ 45 h 5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50" w="54">
                <a:moveTo>
                  <a:pt x="53" y="9"/>
                </a:moveTo>
                <a:cubicBezTo>
                  <a:pt x="50" y="6"/>
                  <a:pt x="47" y="4"/>
                  <a:pt x="44" y="0"/>
                </a:cubicBezTo>
                <a:cubicBezTo>
                  <a:pt x="44" y="0"/>
                  <a:pt x="43" y="0"/>
                  <a:pt x="43" y="0"/>
                </a:cubicBezTo>
                <a:cubicBezTo>
                  <a:pt x="43" y="0"/>
                  <a:pt x="43" y="0"/>
                  <a:pt x="43" y="0"/>
                </a:cubicBezTo>
                <a:cubicBezTo>
                  <a:pt x="43" y="0"/>
                  <a:pt x="43" y="0"/>
                  <a:pt x="43" y="0"/>
                </a:cubicBezTo>
                <a:cubicBezTo>
                  <a:pt x="43" y="0"/>
                  <a:pt x="42" y="0"/>
                  <a:pt x="42" y="0"/>
                </a:cubicBezTo>
                <a:cubicBezTo>
                  <a:pt x="36" y="4"/>
                  <a:pt x="31" y="10"/>
                  <a:pt x="26" y="15"/>
                </a:cubicBezTo>
                <a:cubicBezTo>
                  <a:pt x="22" y="10"/>
                  <a:pt x="18" y="5"/>
                  <a:pt x="13" y="1"/>
                </a:cubicBezTo>
                <a:cubicBezTo>
                  <a:pt x="13" y="0"/>
                  <a:pt x="13" y="0"/>
                  <a:pt x="13" y="0"/>
                </a:cubicBezTo>
                <a:cubicBezTo>
                  <a:pt x="13" y="0"/>
                  <a:pt x="13" y="0"/>
                  <a:pt x="13" y="0"/>
                </a:cubicBezTo>
                <a:cubicBezTo>
                  <a:pt x="12" y="0"/>
                  <a:pt x="12" y="0"/>
                  <a:pt x="12" y="0"/>
                </a:cubicBezTo>
                <a:cubicBezTo>
                  <a:pt x="12" y="0"/>
                  <a:pt x="12" y="0"/>
                  <a:pt x="12" y="0"/>
                </a:cubicBezTo>
                <a:cubicBezTo>
                  <a:pt x="8" y="3"/>
                  <a:pt x="5" y="6"/>
                  <a:pt x="1" y="8"/>
                </a:cubicBezTo>
                <a:cubicBezTo>
                  <a:pt x="1" y="8"/>
                  <a:pt x="0" y="9"/>
                  <a:pt x="0" y="9"/>
                </a:cubicBezTo>
                <a:cubicBezTo>
                  <a:pt x="0" y="9"/>
                  <a:pt x="0" y="10"/>
                  <a:pt x="1" y="10"/>
                </a:cubicBezTo>
                <a:cubicBezTo>
                  <a:pt x="6" y="15"/>
                  <a:pt x="11" y="21"/>
                  <a:pt x="16" y="26"/>
                </a:cubicBezTo>
                <a:cubicBezTo>
                  <a:pt x="12" y="31"/>
                  <a:pt x="6" y="35"/>
                  <a:pt x="2" y="40"/>
                </a:cubicBezTo>
                <a:cubicBezTo>
                  <a:pt x="2" y="40"/>
                  <a:pt x="2" y="40"/>
                  <a:pt x="2" y="40"/>
                </a:cubicBezTo>
                <a:cubicBezTo>
                  <a:pt x="2" y="41"/>
                  <a:pt x="2" y="41"/>
                  <a:pt x="2" y="42"/>
                </a:cubicBezTo>
                <a:cubicBezTo>
                  <a:pt x="5" y="45"/>
                  <a:pt x="8" y="47"/>
                  <a:pt x="11" y="49"/>
                </a:cubicBezTo>
                <a:cubicBezTo>
                  <a:pt x="12" y="49"/>
                  <a:pt x="12" y="49"/>
                  <a:pt x="12" y="49"/>
                </a:cubicBezTo>
                <a:cubicBezTo>
                  <a:pt x="12" y="50"/>
                  <a:pt x="13" y="50"/>
                  <a:pt x="13" y="49"/>
                </a:cubicBezTo>
                <a:cubicBezTo>
                  <a:pt x="18" y="44"/>
                  <a:pt x="23" y="40"/>
                  <a:pt x="27" y="35"/>
                </a:cubicBezTo>
                <a:cubicBezTo>
                  <a:pt x="32" y="40"/>
                  <a:pt x="35" y="45"/>
                  <a:pt x="40" y="49"/>
                </a:cubicBezTo>
                <a:cubicBezTo>
                  <a:pt x="41" y="49"/>
                  <a:pt x="41" y="49"/>
                  <a:pt x="41" y="49"/>
                </a:cubicBezTo>
                <a:cubicBezTo>
                  <a:pt x="41" y="50"/>
                  <a:pt x="42" y="50"/>
                  <a:pt x="43" y="49"/>
                </a:cubicBezTo>
                <a:cubicBezTo>
                  <a:pt x="46" y="46"/>
                  <a:pt x="50" y="43"/>
                  <a:pt x="52" y="39"/>
                </a:cubicBezTo>
                <a:cubicBezTo>
                  <a:pt x="53" y="39"/>
                  <a:pt x="53" y="38"/>
                  <a:pt x="52" y="38"/>
                </a:cubicBezTo>
                <a:cubicBezTo>
                  <a:pt x="52" y="38"/>
                  <a:pt x="52" y="38"/>
                  <a:pt x="52" y="38"/>
                </a:cubicBezTo>
                <a:cubicBezTo>
                  <a:pt x="48" y="33"/>
                  <a:pt x="44" y="28"/>
                  <a:pt x="39" y="23"/>
                </a:cubicBezTo>
                <a:cubicBezTo>
                  <a:pt x="44" y="20"/>
                  <a:pt x="48" y="16"/>
                  <a:pt x="53" y="12"/>
                </a:cubicBezTo>
                <a:cubicBezTo>
                  <a:pt x="53" y="12"/>
                  <a:pt x="53" y="11"/>
                  <a:pt x="53" y="11"/>
                </a:cubicBezTo>
                <a:cubicBezTo>
                  <a:pt x="54" y="10"/>
                  <a:pt x="54" y="10"/>
                  <a:pt x="53" y="9"/>
                </a:cubicBezTo>
                <a:close/>
                <a:moveTo>
                  <a:pt x="40" y="45"/>
                </a:moveTo>
                <a:cubicBezTo>
                  <a:pt x="40" y="45"/>
                  <a:pt x="40" y="45"/>
                  <a:pt x="40" y="45"/>
                </a:cubicBezTo>
                <a:cubicBezTo>
                  <a:pt x="40" y="45"/>
                  <a:pt x="39" y="44"/>
                  <a:pt x="39" y="44"/>
                </a:cubicBezTo>
                <a:cubicBezTo>
                  <a:pt x="40" y="43"/>
                  <a:pt x="41" y="42"/>
                  <a:pt x="42" y="41"/>
                </a:cubicBezTo>
                <a:cubicBezTo>
                  <a:pt x="43" y="40"/>
                  <a:pt x="45" y="39"/>
                  <a:pt x="46" y="38"/>
                </a:cubicBezTo>
                <a:cubicBezTo>
                  <a:pt x="44" y="40"/>
                  <a:pt x="42" y="43"/>
                  <a:pt x="40" y="45"/>
                </a:cubicBezTo>
                <a:close/>
                <a:moveTo>
                  <a:pt x="37" y="42"/>
                </a:moveTo>
                <a:cubicBezTo>
                  <a:pt x="39" y="40"/>
                  <a:pt x="42" y="38"/>
                  <a:pt x="44" y="36"/>
                </a:cubicBezTo>
                <a:cubicBezTo>
                  <a:pt x="41" y="38"/>
                  <a:pt x="40" y="40"/>
                  <a:pt x="38" y="43"/>
                </a:cubicBezTo>
                <a:cubicBezTo>
                  <a:pt x="38" y="43"/>
                  <a:pt x="37" y="42"/>
                  <a:pt x="37" y="42"/>
                </a:cubicBezTo>
                <a:close/>
                <a:moveTo>
                  <a:pt x="35" y="39"/>
                </a:moveTo>
                <a:cubicBezTo>
                  <a:pt x="37" y="38"/>
                  <a:pt x="40" y="36"/>
                  <a:pt x="41" y="34"/>
                </a:cubicBezTo>
                <a:cubicBezTo>
                  <a:pt x="39" y="37"/>
                  <a:pt x="38" y="38"/>
                  <a:pt x="36" y="41"/>
                </a:cubicBezTo>
                <a:cubicBezTo>
                  <a:pt x="36" y="40"/>
                  <a:pt x="36" y="40"/>
                  <a:pt x="35" y="39"/>
                </a:cubicBezTo>
                <a:close/>
                <a:moveTo>
                  <a:pt x="33" y="37"/>
                </a:moveTo>
                <a:cubicBezTo>
                  <a:pt x="35" y="35"/>
                  <a:pt x="37" y="33"/>
                  <a:pt x="40" y="31"/>
                </a:cubicBezTo>
                <a:cubicBezTo>
                  <a:pt x="40" y="31"/>
                  <a:pt x="38" y="34"/>
                  <a:pt x="38" y="34"/>
                </a:cubicBezTo>
                <a:cubicBezTo>
                  <a:pt x="37" y="36"/>
                  <a:pt x="36" y="37"/>
                  <a:pt x="35" y="39"/>
                </a:cubicBezTo>
                <a:cubicBezTo>
                  <a:pt x="34" y="38"/>
                  <a:pt x="33" y="37"/>
                  <a:pt x="33" y="37"/>
                </a:cubicBezTo>
                <a:close/>
                <a:moveTo>
                  <a:pt x="30" y="34"/>
                </a:moveTo>
                <a:cubicBezTo>
                  <a:pt x="33" y="33"/>
                  <a:pt x="35" y="31"/>
                  <a:pt x="37" y="29"/>
                </a:cubicBezTo>
                <a:cubicBezTo>
                  <a:pt x="36" y="30"/>
                  <a:pt x="35" y="32"/>
                  <a:pt x="35" y="33"/>
                </a:cubicBezTo>
                <a:cubicBezTo>
                  <a:pt x="34" y="34"/>
                  <a:pt x="33" y="35"/>
                  <a:pt x="32" y="36"/>
                </a:cubicBezTo>
                <a:cubicBezTo>
                  <a:pt x="32" y="35"/>
                  <a:pt x="31" y="35"/>
                  <a:pt x="30" y="34"/>
                </a:cubicBezTo>
                <a:close/>
                <a:moveTo>
                  <a:pt x="28" y="32"/>
                </a:moveTo>
                <a:cubicBezTo>
                  <a:pt x="28" y="32"/>
                  <a:pt x="28" y="32"/>
                  <a:pt x="28" y="32"/>
                </a:cubicBezTo>
                <a:cubicBezTo>
                  <a:pt x="31" y="30"/>
                  <a:pt x="33" y="28"/>
                  <a:pt x="36" y="26"/>
                </a:cubicBezTo>
                <a:cubicBezTo>
                  <a:pt x="35" y="27"/>
                  <a:pt x="34" y="29"/>
                  <a:pt x="32" y="30"/>
                </a:cubicBezTo>
                <a:cubicBezTo>
                  <a:pt x="31" y="31"/>
                  <a:pt x="30" y="32"/>
                  <a:pt x="30" y="33"/>
                </a:cubicBezTo>
                <a:cubicBezTo>
                  <a:pt x="29" y="33"/>
                  <a:pt x="29" y="33"/>
                  <a:pt x="28" y="32"/>
                </a:cubicBezTo>
                <a:close/>
                <a:moveTo>
                  <a:pt x="44" y="41"/>
                </a:moveTo>
                <a:cubicBezTo>
                  <a:pt x="45" y="40"/>
                  <a:pt x="46" y="39"/>
                  <a:pt x="48" y="38"/>
                </a:cubicBezTo>
                <a:cubicBezTo>
                  <a:pt x="48" y="37"/>
                  <a:pt x="48" y="37"/>
                  <a:pt x="47" y="37"/>
                </a:cubicBezTo>
                <a:cubicBezTo>
                  <a:pt x="45" y="38"/>
                  <a:pt x="43" y="39"/>
                  <a:pt x="41" y="41"/>
                </a:cubicBezTo>
                <a:cubicBezTo>
                  <a:pt x="41" y="41"/>
                  <a:pt x="39" y="44"/>
                  <a:pt x="40" y="41"/>
                </a:cubicBezTo>
                <a:cubicBezTo>
                  <a:pt x="42" y="39"/>
                  <a:pt x="43" y="37"/>
                  <a:pt x="45" y="35"/>
                </a:cubicBezTo>
                <a:cubicBezTo>
                  <a:pt x="45" y="35"/>
                  <a:pt x="45" y="35"/>
                  <a:pt x="45" y="35"/>
                </a:cubicBezTo>
                <a:cubicBezTo>
                  <a:pt x="41" y="36"/>
                  <a:pt x="39" y="38"/>
                  <a:pt x="36" y="41"/>
                </a:cubicBezTo>
                <a:cubicBezTo>
                  <a:pt x="38" y="39"/>
                  <a:pt x="41" y="36"/>
                  <a:pt x="43" y="33"/>
                </a:cubicBezTo>
                <a:cubicBezTo>
                  <a:pt x="43" y="32"/>
                  <a:pt x="43" y="32"/>
                  <a:pt x="43" y="32"/>
                </a:cubicBezTo>
                <a:cubicBezTo>
                  <a:pt x="41" y="34"/>
                  <a:pt x="39" y="35"/>
                  <a:pt x="37" y="37"/>
                </a:cubicBezTo>
                <a:cubicBezTo>
                  <a:pt x="34" y="40"/>
                  <a:pt x="37" y="36"/>
                  <a:pt x="38" y="36"/>
                </a:cubicBezTo>
                <a:cubicBezTo>
                  <a:pt x="39" y="34"/>
                  <a:pt x="40" y="32"/>
                  <a:pt x="41" y="30"/>
                </a:cubicBezTo>
                <a:cubicBezTo>
                  <a:pt x="41" y="30"/>
                  <a:pt x="41" y="30"/>
                  <a:pt x="41" y="30"/>
                </a:cubicBezTo>
                <a:cubicBezTo>
                  <a:pt x="44" y="33"/>
                  <a:pt x="46" y="36"/>
                  <a:pt x="49" y="39"/>
                </a:cubicBezTo>
                <a:cubicBezTo>
                  <a:pt x="47" y="40"/>
                  <a:pt x="45" y="41"/>
                  <a:pt x="44" y="42"/>
                </a:cubicBezTo>
                <a:cubicBezTo>
                  <a:pt x="39" y="46"/>
                  <a:pt x="43" y="42"/>
                  <a:pt x="44" y="41"/>
                </a:cubicBezTo>
                <a:close/>
                <a:moveTo>
                  <a:pt x="41" y="30"/>
                </a:moveTo>
                <a:cubicBezTo>
                  <a:pt x="39" y="31"/>
                  <a:pt x="38" y="32"/>
                  <a:pt x="36" y="33"/>
                </a:cubicBezTo>
                <a:cubicBezTo>
                  <a:pt x="34" y="35"/>
                  <a:pt x="31" y="38"/>
                  <a:pt x="34" y="35"/>
                </a:cubicBezTo>
                <a:cubicBezTo>
                  <a:pt x="36" y="33"/>
                  <a:pt x="38" y="30"/>
                  <a:pt x="38" y="27"/>
                </a:cubicBezTo>
                <a:cubicBezTo>
                  <a:pt x="38" y="27"/>
                  <a:pt x="38" y="27"/>
                  <a:pt x="38" y="27"/>
                </a:cubicBezTo>
                <a:cubicBezTo>
                  <a:pt x="36" y="29"/>
                  <a:pt x="34" y="31"/>
                  <a:pt x="32" y="32"/>
                </a:cubicBezTo>
                <a:cubicBezTo>
                  <a:pt x="29" y="34"/>
                  <a:pt x="31" y="33"/>
                  <a:pt x="32" y="32"/>
                </a:cubicBezTo>
                <a:cubicBezTo>
                  <a:pt x="34" y="30"/>
                  <a:pt x="36" y="28"/>
                  <a:pt x="37" y="25"/>
                </a:cubicBezTo>
                <a:cubicBezTo>
                  <a:pt x="38" y="27"/>
                  <a:pt x="40" y="28"/>
                  <a:pt x="41" y="30"/>
                </a:cubicBezTo>
                <a:cubicBezTo>
                  <a:pt x="41" y="30"/>
                  <a:pt x="41" y="30"/>
                  <a:pt x="41" y="30"/>
                </a:cubicBezTo>
                <a:close/>
                <a:moveTo>
                  <a:pt x="36" y="25"/>
                </a:moveTo>
                <a:cubicBezTo>
                  <a:pt x="36" y="25"/>
                  <a:pt x="36" y="25"/>
                  <a:pt x="36" y="25"/>
                </a:cubicBezTo>
                <a:cubicBezTo>
                  <a:pt x="34" y="27"/>
                  <a:pt x="31" y="29"/>
                  <a:pt x="29" y="31"/>
                </a:cubicBezTo>
                <a:cubicBezTo>
                  <a:pt x="29" y="31"/>
                  <a:pt x="29" y="31"/>
                  <a:pt x="29" y="30"/>
                </a:cubicBezTo>
                <a:cubicBezTo>
                  <a:pt x="31" y="29"/>
                  <a:pt x="32" y="27"/>
                  <a:pt x="34" y="25"/>
                </a:cubicBezTo>
                <a:cubicBezTo>
                  <a:pt x="34" y="25"/>
                  <a:pt x="35" y="24"/>
                  <a:pt x="36" y="23"/>
                </a:cubicBezTo>
                <a:cubicBezTo>
                  <a:pt x="36" y="24"/>
                  <a:pt x="36" y="24"/>
                  <a:pt x="36" y="25"/>
                </a:cubicBezTo>
                <a:close/>
                <a:moveTo>
                  <a:pt x="8" y="43"/>
                </a:moveTo>
                <a:cubicBezTo>
                  <a:pt x="13" y="37"/>
                  <a:pt x="20" y="33"/>
                  <a:pt x="25" y="27"/>
                </a:cubicBezTo>
                <a:cubicBezTo>
                  <a:pt x="29" y="23"/>
                  <a:pt x="33" y="20"/>
                  <a:pt x="37" y="17"/>
                </a:cubicBezTo>
                <a:cubicBezTo>
                  <a:pt x="40" y="15"/>
                  <a:pt x="42" y="12"/>
                  <a:pt x="45" y="10"/>
                </a:cubicBezTo>
                <a:cubicBezTo>
                  <a:pt x="48" y="7"/>
                  <a:pt x="43" y="12"/>
                  <a:pt x="43" y="12"/>
                </a:cubicBezTo>
                <a:cubicBezTo>
                  <a:pt x="41" y="14"/>
                  <a:pt x="39" y="15"/>
                  <a:pt x="38" y="17"/>
                </a:cubicBezTo>
                <a:cubicBezTo>
                  <a:pt x="35" y="20"/>
                  <a:pt x="31" y="23"/>
                  <a:pt x="28" y="26"/>
                </a:cubicBezTo>
                <a:cubicBezTo>
                  <a:pt x="21" y="32"/>
                  <a:pt x="15" y="38"/>
                  <a:pt x="10" y="45"/>
                </a:cubicBezTo>
                <a:cubicBezTo>
                  <a:pt x="9" y="44"/>
                  <a:pt x="8" y="43"/>
                  <a:pt x="8" y="43"/>
                </a:cubicBezTo>
                <a:close/>
                <a:moveTo>
                  <a:pt x="6" y="41"/>
                </a:moveTo>
                <a:cubicBezTo>
                  <a:pt x="8" y="38"/>
                  <a:pt x="11" y="35"/>
                  <a:pt x="14" y="32"/>
                </a:cubicBezTo>
                <a:cubicBezTo>
                  <a:pt x="15" y="32"/>
                  <a:pt x="15" y="31"/>
                  <a:pt x="16" y="31"/>
                </a:cubicBezTo>
                <a:cubicBezTo>
                  <a:pt x="19" y="28"/>
                  <a:pt x="22" y="25"/>
                  <a:pt x="25" y="23"/>
                </a:cubicBezTo>
                <a:cubicBezTo>
                  <a:pt x="27" y="20"/>
                  <a:pt x="30" y="19"/>
                  <a:pt x="32" y="17"/>
                </a:cubicBezTo>
                <a:cubicBezTo>
                  <a:pt x="29" y="20"/>
                  <a:pt x="25" y="23"/>
                  <a:pt x="22" y="26"/>
                </a:cubicBezTo>
                <a:cubicBezTo>
                  <a:pt x="17" y="32"/>
                  <a:pt x="10" y="36"/>
                  <a:pt x="7" y="42"/>
                </a:cubicBezTo>
                <a:cubicBezTo>
                  <a:pt x="6" y="42"/>
                  <a:pt x="6" y="41"/>
                  <a:pt x="6" y="41"/>
                </a:cubicBezTo>
                <a:close/>
                <a:moveTo>
                  <a:pt x="12" y="18"/>
                </a:moveTo>
                <a:cubicBezTo>
                  <a:pt x="14" y="17"/>
                  <a:pt x="16" y="17"/>
                  <a:pt x="19" y="16"/>
                </a:cubicBezTo>
                <a:cubicBezTo>
                  <a:pt x="17" y="17"/>
                  <a:pt x="15" y="18"/>
                  <a:pt x="13" y="19"/>
                </a:cubicBezTo>
                <a:cubicBezTo>
                  <a:pt x="13" y="19"/>
                  <a:pt x="12" y="18"/>
                  <a:pt x="12" y="18"/>
                </a:cubicBezTo>
                <a:close/>
                <a:moveTo>
                  <a:pt x="11" y="16"/>
                </a:moveTo>
                <a:cubicBezTo>
                  <a:pt x="13" y="15"/>
                  <a:pt x="16" y="14"/>
                  <a:pt x="18" y="12"/>
                </a:cubicBezTo>
                <a:cubicBezTo>
                  <a:pt x="16" y="14"/>
                  <a:pt x="13" y="15"/>
                  <a:pt x="11" y="17"/>
                </a:cubicBezTo>
                <a:cubicBezTo>
                  <a:pt x="11" y="17"/>
                  <a:pt x="11" y="17"/>
                  <a:pt x="11" y="16"/>
                </a:cubicBezTo>
                <a:close/>
                <a:moveTo>
                  <a:pt x="7" y="13"/>
                </a:moveTo>
                <a:cubicBezTo>
                  <a:pt x="9" y="11"/>
                  <a:pt x="12" y="10"/>
                  <a:pt x="14" y="8"/>
                </a:cubicBezTo>
                <a:cubicBezTo>
                  <a:pt x="12" y="10"/>
                  <a:pt x="10" y="11"/>
                  <a:pt x="9" y="14"/>
                </a:cubicBezTo>
                <a:cubicBezTo>
                  <a:pt x="9" y="14"/>
                  <a:pt x="9" y="14"/>
                  <a:pt x="9" y="14"/>
                </a:cubicBezTo>
                <a:cubicBezTo>
                  <a:pt x="11" y="13"/>
                  <a:pt x="13" y="12"/>
                  <a:pt x="15" y="11"/>
                </a:cubicBezTo>
                <a:cubicBezTo>
                  <a:pt x="13" y="12"/>
                  <a:pt x="11" y="14"/>
                  <a:pt x="10" y="15"/>
                </a:cubicBezTo>
                <a:cubicBezTo>
                  <a:pt x="9" y="14"/>
                  <a:pt x="8" y="13"/>
                  <a:pt x="7" y="13"/>
                </a:cubicBezTo>
                <a:close/>
                <a:moveTo>
                  <a:pt x="5" y="10"/>
                </a:moveTo>
                <a:cubicBezTo>
                  <a:pt x="7" y="9"/>
                  <a:pt x="9" y="8"/>
                  <a:pt x="11" y="7"/>
                </a:cubicBezTo>
                <a:cubicBezTo>
                  <a:pt x="10" y="7"/>
                  <a:pt x="10" y="7"/>
                  <a:pt x="10" y="8"/>
                </a:cubicBezTo>
                <a:cubicBezTo>
                  <a:pt x="9" y="9"/>
                  <a:pt x="8" y="10"/>
                  <a:pt x="6" y="12"/>
                </a:cubicBezTo>
                <a:cubicBezTo>
                  <a:pt x="6" y="11"/>
                  <a:pt x="6" y="11"/>
                  <a:pt x="5" y="10"/>
                </a:cubicBezTo>
                <a:close/>
                <a:moveTo>
                  <a:pt x="4" y="10"/>
                </a:moveTo>
                <a:cubicBezTo>
                  <a:pt x="7" y="8"/>
                  <a:pt x="9" y="5"/>
                  <a:pt x="12" y="4"/>
                </a:cubicBezTo>
                <a:cubicBezTo>
                  <a:pt x="12" y="4"/>
                  <a:pt x="13" y="4"/>
                  <a:pt x="13" y="5"/>
                </a:cubicBezTo>
                <a:cubicBezTo>
                  <a:pt x="10" y="6"/>
                  <a:pt x="7" y="8"/>
                  <a:pt x="5" y="10"/>
                </a:cubicBezTo>
                <a:cubicBezTo>
                  <a:pt x="4" y="10"/>
                  <a:pt x="4" y="10"/>
                  <a:pt x="4" y="10"/>
                </a:cubicBezTo>
                <a:close/>
                <a:moveTo>
                  <a:pt x="16" y="10"/>
                </a:moveTo>
                <a:cubicBezTo>
                  <a:pt x="14" y="10"/>
                  <a:pt x="13" y="11"/>
                  <a:pt x="11" y="12"/>
                </a:cubicBezTo>
                <a:cubicBezTo>
                  <a:pt x="11" y="12"/>
                  <a:pt x="11" y="11"/>
                  <a:pt x="12" y="11"/>
                </a:cubicBezTo>
                <a:cubicBezTo>
                  <a:pt x="13" y="10"/>
                  <a:pt x="14" y="9"/>
                  <a:pt x="15" y="8"/>
                </a:cubicBezTo>
                <a:cubicBezTo>
                  <a:pt x="15" y="7"/>
                  <a:pt x="15" y="7"/>
                  <a:pt x="15" y="7"/>
                </a:cubicBezTo>
                <a:cubicBezTo>
                  <a:pt x="12" y="8"/>
                  <a:pt x="10" y="10"/>
                  <a:pt x="7" y="12"/>
                </a:cubicBezTo>
                <a:cubicBezTo>
                  <a:pt x="9" y="10"/>
                  <a:pt x="11" y="7"/>
                  <a:pt x="14" y="5"/>
                </a:cubicBezTo>
                <a:cubicBezTo>
                  <a:pt x="15" y="7"/>
                  <a:pt x="17" y="9"/>
                  <a:pt x="19" y="11"/>
                </a:cubicBezTo>
                <a:cubicBezTo>
                  <a:pt x="16" y="13"/>
                  <a:pt x="14" y="14"/>
                  <a:pt x="11" y="15"/>
                </a:cubicBezTo>
                <a:cubicBezTo>
                  <a:pt x="12" y="15"/>
                  <a:pt x="15" y="11"/>
                  <a:pt x="17" y="10"/>
                </a:cubicBezTo>
                <a:cubicBezTo>
                  <a:pt x="17" y="10"/>
                  <a:pt x="16" y="9"/>
                  <a:pt x="16" y="10"/>
                </a:cubicBezTo>
                <a:close/>
                <a:moveTo>
                  <a:pt x="20" y="15"/>
                </a:moveTo>
                <a:cubicBezTo>
                  <a:pt x="20" y="15"/>
                  <a:pt x="20" y="14"/>
                  <a:pt x="20" y="14"/>
                </a:cubicBezTo>
                <a:cubicBezTo>
                  <a:pt x="18" y="15"/>
                  <a:pt x="16" y="16"/>
                  <a:pt x="14" y="17"/>
                </a:cubicBezTo>
                <a:cubicBezTo>
                  <a:pt x="10" y="18"/>
                  <a:pt x="14" y="16"/>
                  <a:pt x="15" y="16"/>
                </a:cubicBezTo>
                <a:cubicBezTo>
                  <a:pt x="17" y="14"/>
                  <a:pt x="18" y="13"/>
                  <a:pt x="19" y="12"/>
                </a:cubicBezTo>
                <a:cubicBezTo>
                  <a:pt x="20" y="13"/>
                  <a:pt x="21" y="14"/>
                  <a:pt x="22" y="15"/>
                </a:cubicBezTo>
                <a:cubicBezTo>
                  <a:pt x="22" y="15"/>
                  <a:pt x="22" y="15"/>
                  <a:pt x="22" y="15"/>
                </a:cubicBezTo>
                <a:cubicBezTo>
                  <a:pt x="19" y="17"/>
                  <a:pt x="16" y="18"/>
                  <a:pt x="14" y="20"/>
                </a:cubicBezTo>
                <a:cubicBezTo>
                  <a:pt x="15" y="19"/>
                  <a:pt x="18" y="17"/>
                  <a:pt x="20" y="15"/>
                </a:cubicBezTo>
                <a:close/>
                <a:moveTo>
                  <a:pt x="22" y="16"/>
                </a:moveTo>
                <a:cubicBezTo>
                  <a:pt x="22" y="16"/>
                  <a:pt x="22" y="16"/>
                  <a:pt x="22" y="16"/>
                </a:cubicBezTo>
                <a:cubicBezTo>
                  <a:pt x="23" y="16"/>
                  <a:pt x="23" y="17"/>
                  <a:pt x="24" y="17"/>
                </a:cubicBezTo>
                <a:cubicBezTo>
                  <a:pt x="22" y="19"/>
                  <a:pt x="19" y="20"/>
                  <a:pt x="17" y="21"/>
                </a:cubicBezTo>
                <a:cubicBezTo>
                  <a:pt x="19" y="20"/>
                  <a:pt x="21" y="18"/>
                  <a:pt x="22" y="16"/>
                </a:cubicBezTo>
                <a:close/>
                <a:moveTo>
                  <a:pt x="27" y="18"/>
                </a:moveTo>
                <a:cubicBezTo>
                  <a:pt x="32" y="13"/>
                  <a:pt x="37" y="8"/>
                  <a:pt x="43" y="3"/>
                </a:cubicBezTo>
                <a:cubicBezTo>
                  <a:pt x="43" y="4"/>
                  <a:pt x="43" y="4"/>
                  <a:pt x="43" y="4"/>
                </a:cubicBezTo>
                <a:cubicBezTo>
                  <a:pt x="43" y="4"/>
                  <a:pt x="43" y="4"/>
                  <a:pt x="43" y="4"/>
                </a:cubicBezTo>
                <a:cubicBezTo>
                  <a:pt x="38" y="9"/>
                  <a:pt x="32" y="14"/>
                  <a:pt x="27" y="18"/>
                </a:cubicBezTo>
                <a:cubicBezTo>
                  <a:pt x="26" y="19"/>
                  <a:pt x="26" y="19"/>
                  <a:pt x="26" y="19"/>
                </a:cubicBezTo>
                <a:cubicBezTo>
                  <a:pt x="25" y="20"/>
                  <a:pt x="24" y="20"/>
                  <a:pt x="24" y="20"/>
                </a:cubicBezTo>
                <a:cubicBezTo>
                  <a:pt x="23" y="21"/>
                  <a:pt x="23" y="22"/>
                  <a:pt x="22" y="22"/>
                </a:cubicBezTo>
                <a:cubicBezTo>
                  <a:pt x="21" y="23"/>
                  <a:pt x="19" y="24"/>
                  <a:pt x="19" y="24"/>
                </a:cubicBezTo>
                <a:cubicBezTo>
                  <a:pt x="20" y="22"/>
                  <a:pt x="23" y="20"/>
                  <a:pt x="24" y="18"/>
                </a:cubicBezTo>
                <a:cubicBezTo>
                  <a:pt x="24" y="18"/>
                  <a:pt x="25" y="18"/>
                  <a:pt x="25" y="18"/>
                </a:cubicBezTo>
                <a:cubicBezTo>
                  <a:pt x="25" y="19"/>
                  <a:pt x="26" y="19"/>
                  <a:pt x="26" y="18"/>
                </a:cubicBezTo>
                <a:cubicBezTo>
                  <a:pt x="26" y="18"/>
                  <a:pt x="27" y="18"/>
                  <a:pt x="27" y="18"/>
                </a:cubicBezTo>
                <a:close/>
                <a:moveTo>
                  <a:pt x="36" y="12"/>
                </a:moveTo>
                <a:cubicBezTo>
                  <a:pt x="33" y="15"/>
                  <a:pt x="30" y="17"/>
                  <a:pt x="27" y="20"/>
                </a:cubicBezTo>
                <a:cubicBezTo>
                  <a:pt x="24" y="22"/>
                  <a:pt x="22" y="24"/>
                  <a:pt x="19" y="26"/>
                </a:cubicBezTo>
                <a:cubicBezTo>
                  <a:pt x="19" y="26"/>
                  <a:pt x="19" y="26"/>
                  <a:pt x="19" y="26"/>
                </a:cubicBezTo>
                <a:cubicBezTo>
                  <a:pt x="20" y="25"/>
                  <a:pt x="21" y="24"/>
                  <a:pt x="22" y="24"/>
                </a:cubicBezTo>
                <a:cubicBezTo>
                  <a:pt x="22" y="23"/>
                  <a:pt x="22" y="23"/>
                  <a:pt x="22" y="23"/>
                </a:cubicBezTo>
                <a:cubicBezTo>
                  <a:pt x="24" y="22"/>
                  <a:pt x="26" y="20"/>
                  <a:pt x="28" y="18"/>
                </a:cubicBezTo>
                <a:cubicBezTo>
                  <a:pt x="30" y="17"/>
                  <a:pt x="31" y="16"/>
                  <a:pt x="33" y="15"/>
                </a:cubicBezTo>
                <a:cubicBezTo>
                  <a:pt x="37" y="12"/>
                  <a:pt x="40" y="8"/>
                  <a:pt x="44" y="5"/>
                </a:cubicBezTo>
                <a:cubicBezTo>
                  <a:pt x="44" y="5"/>
                  <a:pt x="44" y="5"/>
                  <a:pt x="44" y="5"/>
                </a:cubicBezTo>
                <a:cubicBezTo>
                  <a:pt x="44" y="5"/>
                  <a:pt x="44" y="5"/>
                  <a:pt x="45" y="5"/>
                </a:cubicBezTo>
                <a:cubicBezTo>
                  <a:pt x="41" y="7"/>
                  <a:pt x="39" y="10"/>
                  <a:pt x="36" y="12"/>
                </a:cubicBezTo>
                <a:close/>
                <a:moveTo>
                  <a:pt x="42" y="8"/>
                </a:moveTo>
                <a:cubicBezTo>
                  <a:pt x="41" y="9"/>
                  <a:pt x="40" y="10"/>
                  <a:pt x="38" y="12"/>
                </a:cubicBezTo>
                <a:cubicBezTo>
                  <a:pt x="39" y="11"/>
                  <a:pt x="39" y="11"/>
                  <a:pt x="39" y="11"/>
                </a:cubicBezTo>
                <a:cubicBezTo>
                  <a:pt x="40" y="10"/>
                  <a:pt x="46" y="4"/>
                  <a:pt x="42" y="8"/>
                </a:cubicBezTo>
                <a:close/>
                <a:moveTo>
                  <a:pt x="19" y="25"/>
                </a:moveTo>
                <a:cubicBezTo>
                  <a:pt x="19" y="25"/>
                  <a:pt x="19" y="25"/>
                  <a:pt x="19" y="25"/>
                </a:cubicBezTo>
                <a:cubicBezTo>
                  <a:pt x="19" y="25"/>
                  <a:pt x="19" y="25"/>
                  <a:pt x="19" y="25"/>
                </a:cubicBezTo>
                <a:cubicBezTo>
                  <a:pt x="19" y="25"/>
                  <a:pt x="19" y="25"/>
                  <a:pt x="19" y="25"/>
                </a:cubicBezTo>
                <a:cubicBezTo>
                  <a:pt x="19" y="25"/>
                  <a:pt x="19" y="25"/>
                  <a:pt x="19" y="25"/>
                </a:cubicBezTo>
                <a:close/>
                <a:moveTo>
                  <a:pt x="23" y="18"/>
                </a:moveTo>
                <a:cubicBezTo>
                  <a:pt x="21" y="20"/>
                  <a:pt x="19" y="22"/>
                  <a:pt x="18" y="24"/>
                </a:cubicBezTo>
                <a:cubicBezTo>
                  <a:pt x="17" y="24"/>
                  <a:pt x="17" y="23"/>
                  <a:pt x="16" y="22"/>
                </a:cubicBezTo>
                <a:cubicBezTo>
                  <a:pt x="19" y="21"/>
                  <a:pt x="21" y="20"/>
                  <a:pt x="23" y="18"/>
                </a:cubicBezTo>
                <a:close/>
                <a:moveTo>
                  <a:pt x="14" y="40"/>
                </a:moveTo>
                <a:cubicBezTo>
                  <a:pt x="16" y="39"/>
                  <a:pt x="17" y="37"/>
                  <a:pt x="19" y="36"/>
                </a:cubicBezTo>
                <a:cubicBezTo>
                  <a:pt x="22" y="32"/>
                  <a:pt x="25" y="29"/>
                  <a:pt x="28" y="26"/>
                </a:cubicBezTo>
                <a:cubicBezTo>
                  <a:pt x="35" y="20"/>
                  <a:pt x="42" y="14"/>
                  <a:pt x="47" y="8"/>
                </a:cubicBezTo>
                <a:cubicBezTo>
                  <a:pt x="48" y="8"/>
                  <a:pt x="49" y="9"/>
                  <a:pt x="50" y="10"/>
                </a:cubicBezTo>
                <a:cubicBezTo>
                  <a:pt x="37" y="19"/>
                  <a:pt x="25" y="30"/>
                  <a:pt x="14" y="41"/>
                </a:cubicBezTo>
                <a:cubicBezTo>
                  <a:pt x="14" y="41"/>
                  <a:pt x="14" y="40"/>
                  <a:pt x="14" y="40"/>
                </a:cubicBezTo>
                <a:close/>
                <a:moveTo>
                  <a:pt x="47" y="7"/>
                </a:moveTo>
                <a:cubicBezTo>
                  <a:pt x="44" y="9"/>
                  <a:pt x="42" y="12"/>
                  <a:pt x="39" y="14"/>
                </a:cubicBezTo>
                <a:cubicBezTo>
                  <a:pt x="35" y="18"/>
                  <a:pt x="30" y="20"/>
                  <a:pt x="27" y="24"/>
                </a:cubicBezTo>
                <a:cubicBezTo>
                  <a:pt x="24" y="27"/>
                  <a:pt x="22" y="30"/>
                  <a:pt x="18" y="32"/>
                </a:cubicBezTo>
                <a:cubicBezTo>
                  <a:pt x="15" y="35"/>
                  <a:pt x="11" y="38"/>
                  <a:pt x="7" y="42"/>
                </a:cubicBezTo>
                <a:cubicBezTo>
                  <a:pt x="9" y="40"/>
                  <a:pt x="12" y="36"/>
                  <a:pt x="15" y="34"/>
                </a:cubicBezTo>
                <a:cubicBezTo>
                  <a:pt x="19" y="31"/>
                  <a:pt x="22" y="28"/>
                  <a:pt x="25" y="24"/>
                </a:cubicBezTo>
                <a:cubicBezTo>
                  <a:pt x="31" y="18"/>
                  <a:pt x="39" y="13"/>
                  <a:pt x="45" y="6"/>
                </a:cubicBezTo>
                <a:cubicBezTo>
                  <a:pt x="46" y="6"/>
                  <a:pt x="46" y="7"/>
                  <a:pt x="47" y="7"/>
                </a:cubicBezTo>
                <a:close/>
                <a:moveTo>
                  <a:pt x="14" y="20"/>
                </a:moveTo>
                <a:cubicBezTo>
                  <a:pt x="16" y="19"/>
                  <a:pt x="18" y="18"/>
                  <a:pt x="20" y="17"/>
                </a:cubicBezTo>
                <a:cubicBezTo>
                  <a:pt x="23" y="16"/>
                  <a:pt x="19" y="18"/>
                  <a:pt x="19" y="19"/>
                </a:cubicBezTo>
                <a:cubicBezTo>
                  <a:pt x="18" y="20"/>
                  <a:pt x="17" y="21"/>
                  <a:pt x="16" y="22"/>
                </a:cubicBezTo>
                <a:cubicBezTo>
                  <a:pt x="15" y="21"/>
                  <a:pt x="15" y="21"/>
                  <a:pt x="14" y="20"/>
                </a:cubicBezTo>
                <a:close/>
                <a:moveTo>
                  <a:pt x="12" y="46"/>
                </a:moveTo>
                <a:cubicBezTo>
                  <a:pt x="11" y="46"/>
                  <a:pt x="11" y="45"/>
                  <a:pt x="10" y="45"/>
                </a:cubicBezTo>
                <a:cubicBezTo>
                  <a:pt x="11" y="45"/>
                  <a:pt x="11" y="44"/>
                  <a:pt x="11" y="44"/>
                </a:cubicBezTo>
                <a:cubicBezTo>
                  <a:pt x="11" y="44"/>
                  <a:pt x="11" y="44"/>
                  <a:pt x="11" y="44"/>
                </a:cubicBezTo>
                <a:cubicBezTo>
                  <a:pt x="22" y="34"/>
                  <a:pt x="32" y="25"/>
                  <a:pt x="43" y="16"/>
                </a:cubicBezTo>
                <a:cubicBezTo>
                  <a:pt x="44" y="15"/>
                  <a:pt x="46" y="13"/>
                  <a:pt x="48" y="12"/>
                </a:cubicBezTo>
                <a:cubicBezTo>
                  <a:pt x="45" y="14"/>
                  <a:pt x="43" y="16"/>
                  <a:pt x="40" y="18"/>
                </a:cubicBezTo>
                <a:cubicBezTo>
                  <a:pt x="35" y="22"/>
                  <a:pt x="31" y="27"/>
                  <a:pt x="27" y="32"/>
                </a:cubicBezTo>
                <a:cubicBezTo>
                  <a:pt x="27" y="32"/>
                  <a:pt x="26" y="32"/>
                  <a:pt x="26" y="32"/>
                </a:cubicBezTo>
                <a:cubicBezTo>
                  <a:pt x="22" y="37"/>
                  <a:pt x="16" y="41"/>
                  <a:pt x="12" y="46"/>
                </a:cubicBezTo>
                <a:close/>
                <a:moveTo>
                  <a:pt x="41" y="46"/>
                </a:moveTo>
                <a:cubicBezTo>
                  <a:pt x="41" y="46"/>
                  <a:pt x="41" y="46"/>
                  <a:pt x="41" y="45"/>
                </a:cubicBezTo>
                <a:cubicBezTo>
                  <a:pt x="41" y="45"/>
                  <a:pt x="41" y="45"/>
                  <a:pt x="41" y="45"/>
                </a:cubicBezTo>
                <a:cubicBezTo>
                  <a:pt x="43" y="44"/>
                  <a:pt x="46" y="42"/>
                  <a:pt x="48" y="40"/>
                </a:cubicBezTo>
                <a:cubicBezTo>
                  <a:pt x="46" y="42"/>
                  <a:pt x="44" y="44"/>
                  <a:pt x="41" y="4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87" name="Freeform 183"/>
          <p:cNvSpPr>
            <a:spLocks noEditPoints="1"/>
          </p:cNvSpPr>
          <p:nvPr/>
        </p:nvSpPr>
        <p:spPr bwMode="auto">
          <a:xfrm>
            <a:off x="11599862" y="1382713"/>
            <a:ext cx="201612" cy="187325"/>
          </a:xfrm>
          <a:custGeom>
            <a:gdLst>
              <a:gd fmla="*/ 43 w 54" name="T0"/>
              <a:gd fmla="*/ 0 h 50" name="T1"/>
              <a:gd fmla="*/ 13 w 54" name="T2"/>
              <a:gd fmla="*/ 1 h 50" name="T3"/>
              <a:gd fmla="*/ 12 w 54" name="T4"/>
              <a:gd fmla="*/ 1 h 50" name="T5"/>
              <a:gd fmla="*/ 16 w 54" name="T6"/>
              <a:gd fmla="*/ 27 h 50" name="T7"/>
              <a:gd fmla="*/ 11 w 54" name="T8"/>
              <a:gd fmla="*/ 50 h 50" name="T9"/>
              <a:gd fmla="*/ 40 w 54" name="T10"/>
              <a:gd fmla="*/ 49 h 50" name="T11"/>
              <a:gd fmla="*/ 52 w 54" name="T12"/>
              <a:gd fmla="*/ 38 h 50" name="T13"/>
              <a:gd fmla="*/ 53 w 54" name="T14"/>
              <a:gd fmla="*/ 11 h 50" name="T15"/>
              <a:gd fmla="*/ 39 w 54" name="T16"/>
              <a:gd fmla="*/ 44 h 50" name="T17"/>
              <a:gd fmla="*/ 37 w 54" name="T18"/>
              <a:gd fmla="*/ 42 h 50" name="T19"/>
              <a:gd fmla="*/ 35 w 54" name="T20"/>
              <a:gd fmla="*/ 40 h 50" name="T21"/>
              <a:gd fmla="*/ 33 w 54" name="T22"/>
              <a:gd fmla="*/ 37 h 50" name="T23"/>
              <a:gd fmla="*/ 33 w 54" name="T24"/>
              <a:gd fmla="*/ 37 h 50" name="T25"/>
              <a:gd fmla="*/ 32 w 54" name="T26"/>
              <a:gd fmla="*/ 36 h 50" name="T27"/>
              <a:gd fmla="*/ 36 w 54" name="T28"/>
              <a:gd fmla="*/ 27 h 50" name="T29"/>
              <a:gd fmla="*/ 44 w 54" name="T30"/>
              <a:gd fmla="*/ 42 h 50" name="T31"/>
              <a:gd fmla="*/ 40 w 54" name="T32"/>
              <a:gd fmla="*/ 41 h 50" name="T33"/>
              <a:gd fmla="*/ 43 w 54" name="T34"/>
              <a:gd fmla="*/ 33 h 50" name="T35"/>
              <a:gd fmla="*/ 41 w 54" name="T36"/>
              <a:gd fmla="*/ 31 h 50" name="T37"/>
              <a:gd fmla="*/ 44 w 54" name="T38"/>
              <a:gd fmla="*/ 42 h 50" name="T39"/>
              <a:gd fmla="*/ 38 w 54" name="T40"/>
              <a:gd fmla="*/ 28 h 50" name="T41"/>
              <a:gd fmla="*/ 37 w 54" name="T42"/>
              <a:gd fmla="*/ 26 h 50" name="T43"/>
              <a:gd fmla="*/ 36 w 54" name="T44"/>
              <a:gd fmla="*/ 25 h 50" name="T45"/>
              <a:gd fmla="*/ 36 w 54" name="T46"/>
              <a:gd fmla="*/ 24 h 50" name="T47"/>
              <a:gd fmla="*/ 37 w 54" name="T48"/>
              <a:gd fmla="*/ 18 h 50" name="T49"/>
              <a:gd fmla="*/ 28 w 54" name="T50"/>
              <a:gd fmla="*/ 26 h 50" name="T51"/>
              <a:gd fmla="*/ 14 w 54" name="T52"/>
              <a:gd fmla="*/ 32 h 50" name="T53"/>
              <a:gd fmla="*/ 22 w 54" name="T54"/>
              <a:gd fmla="*/ 27 h 50" name="T55"/>
              <a:gd fmla="*/ 19 w 54" name="T56"/>
              <a:gd fmla="*/ 16 h 50" name="T57"/>
              <a:gd fmla="*/ 18 w 54" name="T58"/>
              <a:gd fmla="*/ 13 h 50" name="T59"/>
              <a:gd fmla="*/ 14 w 54" name="T60"/>
              <a:gd fmla="*/ 8 h 50" name="T61"/>
              <a:gd fmla="*/ 10 w 54" name="T62"/>
              <a:gd fmla="*/ 16 h 50" name="T63"/>
              <a:gd fmla="*/ 10 w 54" name="T64"/>
              <a:gd fmla="*/ 8 h 50" name="T65"/>
              <a:gd fmla="*/ 12 w 54" name="T66"/>
              <a:gd fmla="*/ 4 h 50" name="T67"/>
              <a:gd fmla="*/ 16 w 54" name="T68"/>
              <a:gd fmla="*/ 10 h 50" name="T69"/>
              <a:gd fmla="*/ 15 w 54" name="T70"/>
              <a:gd fmla="*/ 7 h 50" name="T71"/>
              <a:gd fmla="*/ 11 w 54" name="T72"/>
              <a:gd fmla="*/ 16 h 50" name="T73"/>
              <a:gd fmla="*/ 19 w 54" name="T74"/>
              <a:gd fmla="*/ 15 h 50" name="T75"/>
              <a:gd fmla="*/ 22 w 54" name="T76"/>
              <a:gd fmla="*/ 16 h 50" name="T77"/>
              <a:gd fmla="*/ 22 w 54" name="T78"/>
              <a:gd fmla="*/ 16 h 50" name="T79"/>
              <a:gd fmla="*/ 22 w 54" name="T80"/>
              <a:gd fmla="*/ 16 h 50" name="T81"/>
              <a:gd fmla="*/ 43 w 54" name="T82"/>
              <a:gd fmla="*/ 5 h 50" name="T83"/>
              <a:gd fmla="*/ 22 w 54" name="T84"/>
              <a:gd fmla="*/ 22 h 50" name="T85"/>
              <a:gd fmla="*/ 26 w 54" name="T86"/>
              <a:gd fmla="*/ 19 h 50" name="T87"/>
              <a:gd fmla="*/ 19 w 54" name="T88"/>
              <a:gd fmla="*/ 27 h 50" name="T89"/>
              <a:gd fmla="*/ 28 w 54" name="T90"/>
              <a:gd fmla="*/ 19 h 50" name="T91"/>
              <a:gd fmla="*/ 44 w 54" name="T92"/>
              <a:gd fmla="*/ 6 h 50" name="T93"/>
              <a:gd fmla="*/ 39 w 54" name="T94"/>
              <a:gd fmla="*/ 11 h 50" name="T95"/>
              <a:gd fmla="*/ 19 w 54" name="T96"/>
              <a:gd fmla="*/ 26 h 50" name="T97"/>
              <a:gd fmla="*/ 18 w 54" name="T98"/>
              <a:gd fmla="*/ 25 h 50" name="T99"/>
              <a:gd fmla="*/ 19 w 54" name="T100"/>
              <a:gd fmla="*/ 36 h 50" name="T101"/>
              <a:gd fmla="*/ 14 w 54" name="T102"/>
              <a:gd fmla="*/ 41 h 50" name="T103"/>
              <a:gd fmla="*/ 27 w 54" name="T104"/>
              <a:gd fmla="*/ 24 h 50" name="T105"/>
              <a:gd fmla="*/ 25 w 54" name="T106"/>
              <a:gd fmla="*/ 25 h 50" name="T107"/>
              <a:gd fmla="*/ 20 w 54" name="T108"/>
              <a:gd fmla="*/ 18 h 50" name="T109"/>
              <a:gd fmla="*/ 12 w 54" name="T110"/>
              <a:gd fmla="*/ 47 h 50" name="T111"/>
              <a:gd fmla="*/ 43 w 54" name="T112"/>
              <a:gd fmla="*/ 16 h 50" name="T113"/>
              <a:gd fmla="*/ 26 w 54" name="T114"/>
              <a:gd fmla="*/ 33 h 50" name="T115"/>
              <a:gd fmla="*/ 41 w 54" name="T116"/>
              <a:gd fmla="*/ 46 h 5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50" w="54">
                <a:moveTo>
                  <a:pt x="53" y="10"/>
                </a:moveTo>
                <a:cubicBezTo>
                  <a:pt x="50" y="6"/>
                  <a:pt x="46" y="4"/>
                  <a:pt x="44" y="1"/>
                </a:cubicBezTo>
                <a:cubicBezTo>
                  <a:pt x="44" y="0"/>
                  <a:pt x="43" y="0"/>
                  <a:pt x="43" y="0"/>
                </a:cubicBezTo>
                <a:cubicBezTo>
                  <a:pt x="43" y="0"/>
                  <a:pt x="43" y="0"/>
                  <a:pt x="43" y="0"/>
                </a:cubicBezTo>
                <a:cubicBezTo>
                  <a:pt x="43" y="0"/>
                  <a:pt x="43" y="0"/>
                  <a:pt x="43" y="0"/>
                </a:cubicBezTo>
                <a:cubicBezTo>
                  <a:pt x="43" y="0"/>
                  <a:pt x="42" y="0"/>
                  <a:pt x="42" y="0"/>
                </a:cubicBezTo>
                <a:cubicBezTo>
                  <a:pt x="36" y="5"/>
                  <a:pt x="31" y="10"/>
                  <a:pt x="26" y="15"/>
                </a:cubicBezTo>
                <a:cubicBezTo>
                  <a:pt x="21" y="11"/>
                  <a:pt x="18" y="6"/>
                  <a:pt x="13" y="1"/>
                </a:cubicBezTo>
                <a:cubicBezTo>
                  <a:pt x="13" y="1"/>
                  <a:pt x="13" y="0"/>
                  <a:pt x="12" y="0"/>
                </a:cubicBezTo>
                <a:cubicBezTo>
                  <a:pt x="12" y="0"/>
                  <a:pt x="12" y="0"/>
                  <a:pt x="12" y="0"/>
                </a:cubicBezTo>
                <a:cubicBezTo>
                  <a:pt x="12" y="0"/>
                  <a:pt x="12" y="0"/>
                  <a:pt x="12" y="0"/>
                </a:cubicBezTo>
                <a:cubicBezTo>
                  <a:pt x="12" y="0"/>
                  <a:pt x="12" y="1"/>
                  <a:pt x="12" y="1"/>
                </a:cubicBezTo>
                <a:cubicBezTo>
                  <a:pt x="8" y="3"/>
                  <a:pt x="5" y="6"/>
                  <a:pt x="1" y="8"/>
                </a:cubicBezTo>
                <a:cubicBezTo>
                  <a:pt x="1" y="9"/>
                  <a:pt x="0" y="9"/>
                  <a:pt x="0" y="9"/>
                </a:cubicBezTo>
                <a:cubicBezTo>
                  <a:pt x="0" y="10"/>
                  <a:pt x="0" y="10"/>
                  <a:pt x="1" y="11"/>
                </a:cubicBezTo>
                <a:cubicBezTo>
                  <a:pt x="6" y="16"/>
                  <a:pt x="11" y="22"/>
                  <a:pt x="16" y="27"/>
                </a:cubicBezTo>
                <a:cubicBezTo>
                  <a:pt x="12" y="31"/>
                  <a:pt x="6" y="35"/>
                  <a:pt x="2" y="40"/>
                </a:cubicBezTo>
                <a:cubicBezTo>
                  <a:pt x="2" y="40"/>
                  <a:pt x="2" y="40"/>
                  <a:pt x="2" y="41"/>
                </a:cubicBezTo>
                <a:cubicBezTo>
                  <a:pt x="2" y="41"/>
                  <a:pt x="2" y="42"/>
                  <a:pt x="2" y="42"/>
                </a:cubicBezTo>
                <a:cubicBezTo>
                  <a:pt x="5" y="45"/>
                  <a:pt x="8" y="48"/>
                  <a:pt x="11" y="50"/>
                </a:cubicBezTo>
                <a:cubicBezTo>
                  <a:pt x="11" y="50"/>
                  <a:pt x="12" y="50"/>
                  <a:pt x="12" y="50"/>
                </a:cubicBezTo>
                <a:cubicBezTo>
                  <a:pt x="12" y="50"/>
                  <a:pt x="13" y="50"/>
                  <a:pt x="13" y="49"/>
                </a:cubicBezTo>
                <a:cubicBezTo>
                  <a:pt x="17" y="45"/>
                  <a:pt x="23" y="40"/>
                  <a:pt x="27" y="36"/>
                </a:cubicBezTo>
                <a:cubicBezTo>
                  <a:pt x="32" y="40"/>
                  <a:pt x="35" y="46"/>
                  <a:pt x="40" y="49"/>
                </a:cubicBezTo>
                <a:cubicBezTo>
                  <a:pt x="40" y="50"/>
                  <a:pt x="41" y="50"/>
                  <a:pt x="41" y="50"/>
                </a:cubicBezTo>
                <a:cubicBezTo>
                  <a:pt x="41" y="50"/>
                  <a:pt x="42" y="50"/>
                  <a:pt x="42" y="49"/>
                </a:cubicBezTo>
                <a:cubicBezTo>
                  <a:pt x="46" y="46"/>
                  <a:pt x="50" y="44"/>
                  <a:pt x="52" y="40"/>
                </a:cubicBezTo>
                <a:cubicBezTo>
                  <a:pt x="53" y="39"/>
                  <a:pt x="53" y="39"/>
                  <a:pt x="52" y="38"/>
                </a:cubicBezTo>
                <a:cubicBezTo>
                  <a:pt x="52" y="38"/>
                  <a:pt x="52" y="38"/>
                  <a:pt x="52" y="38"/>
                </a:cubicBezTo>
                <a:cubicBezTo>
                  <a:pt x="47" y="34"/>
                  <a:pt x="44" y="28"/>
                  <a:pt x="39" y="24"/>
                </a:cubicBezTo>
                <a:cubicBezTo>
                  <a:pt x="44" y="20"/>
                  <a:pt x="48" y="16"/>
                  <a:pt x="53" y="12"/>
                </a:cubicBezTo>
                <a:cubicBezTo>
                  <a:pt x="53" y="12"/>
                  <a:pt x="53" y="12"/>
                  <a:pt x="53" y="11"/>
                </a:cubicBezTo>
                <a:cubicBezTo>
                  <a:pt x="54" y="11"/>
                  <a:pt x="54" y="10"/>
                  <a:pt x="53" y="10"/>
                </a:cubicBezTo>
                <a:close/>
                <a:moveTo>
                  <a:pt x="40" y="45"/>
                </a:moveTo>
                <a:cubicBezTo>
                  <a:pt x="40" y="45"/>
                  <a:pt x="40" y="45"/>
                  <a:pt x="40" y="45"/>
                </a:cubicBezTo>
                <a:cubicBezTo>
                  <a:pt x="40" y="45"/>
                  <a:pt x="39" y="45"/>
                  <a:pt x="39" y="44"/>
                </a:cubicBezTo>
                <a:cubicBezTo>
                  <a:pt x="40" y="43"/>
                  <a:pt x="41" y="42"/>
                  <a:pt x="42" y="41"/>
                </a:cubicBezTo>
                <a:cubicBezTo>
                  <a:pt x="43" y="40"/>
                  <a:pt x="45" y="40"/>
                  <a:pt x="46" y="39"/>
                </a:cubicBezTo>
                <a:cubicBezTo>
                  <a:pt x="44" y="41"/>
                  <a:pt x="42" y="43"/>
                  <a:pt x="40" y="45"/>
                </a:cubicBezTo>
                <a:close/>
                <a:moveTo>
                  <a:pt x="37" y="42"/>
                </a:moveTo>
                <a:cubicBezTo>
                  <a:pt x="39" y="40"/>
                  <a:pt x="42" y="38"/>
                  <a:pt x="43" y="36"/>
                </a:cubicBezTo>
                <a:cubicBezTo>
                  <a:pt x="41" y="38"/>
                  <a:pt x="40" y="41"/>
                  <a:pt x="38" y="44"/>
                </a:cubicBezTo>
                <a:cubicBezTo>
                  <a:pt x="38" y="43"/>
                  <a:pt x="37" y="42"/>
                  <a:pt x="37" y="42"/>
                </a:cubicBezTo>
                <a:close/>
                <a:moveTo>
                  <a:pt x="35" y="40"/>
                </a:moveTo>
                <a:cubicBezTo>
                  <a:pt x="37" y="38"/>
                  <a:pt x="40" y="37"/>
                  <a:pt x="41" y="35"/>
                </a:cubicBezTo>
                <a:cubicBezTo>
                  <a:pt x="39" y="37"/>
                  <a:pt x="37" y="39"/>
                  <a:pt x="36" y="41"/>
                </a:cubicBezTo>
                <a:cubicBezTo>
                  <a:pt x="36" y="41"/>
                  <a:pt x="35" y="40"/>
                  <a:pt x="35" y="40"/>
                </a:cubicBezTo>
                <a:close/>
                <a:moveTo>
                  <a:pt x="33" y="37"/>
                </a:moveTo>
                <a:cubicBezTo>
                  <a:pt x="35" y="36"/>
                  <a:pt x="37" y="33"/>
                  <a:pt x="40" y="32"/>
                </a:cubicBezTo>
                <a:cubicBezTo>
                  <a:pt x="40" y="31"/>
                  <a:pt x="38" y="34"/>
                  <a:pt x="38" y="34"/>
                </a:cubicBezTo>
                <a:cubicBezTo>
                  <a:pt x="37" y="36"/>
                  <a:pt x="36" y="38"/>
                  <a:pt x="35" y="39"/>
                </a:cubicBezTo>
                <a:cubicBezTo>
                  <a:pt x="34" y="38"/>
                  <a:pt x="33" y="38"/>
                  <a:pt x="33" y="37"/>
                </a:cubicBezTo>
                <a:close/>
                <a:moveTo>
                  <a:pt x="30" y="34"/>
                </a:moveTo>
                <a:cubicBezTo>
                  <a:pt x="33" y="33"/>
                  <a:pt x="35" y="31"/>
                  <a:pt x="37" y="29"/>
                </a:cubicBezTo>
                <a:cubicBezTo>
                  <a:pt x="36" y="30"/>
                  <a:pt x="35" y="33"/>
                  <a:pt x="35" y="34"/>
                </a:cubicBezTo>
                <a:cubicBezTo>
                  <a:pt x="34" y="35"/>
                  <a:pt x="33" y="35"/>
                  <a:pt x="32" y="36"/>
                </a:cubicBezTo>
                <a:cubicBezTo>
                  <a:pt x="31" y="36"/>
                  <a:pt x="31" y="35"/>
                  <a:pt x="30" y="34"/>
                </a:cubicBezTo>
                <a:close/>
                <a:moveTo>
                  <a:pt x="28" y="33"/>
                </a:moveTo>
                <a:cubicBezTo>
                  <a:pt x="28" y="33"/>
                  <a:pt x="28" y="33"/>
                  <a:pt x="28" y="33"/>
                </a:cubicBezTo>
                <a:cubicBezTo>
                  <a:pt x="31" y="30"/>
                  <a:pt x="33" y="29"/>
                  <a:pt x="36" y="27"/>
                </a:cubicBezTo>
                <a:cubicBezTo>
                  <a:pt x="35" y="28"/>
                  <a:pt x="34" y="30"/>
                  <a:pt x="32" y="31"/>
                </a:cubicBezTo>
                <a:cubicBezTo>
                  <a:pt x="31" y="32"/>
                  <a:pt x="30" y="33"/>
                  <a:pt x="29" y="34"/>
                </a:cubicBezTo>
                <a:cubicBezTo>
                  <a:pt x="29" y="33"/>
                  <a:pt x="29" y="33"/>
                  <a:pt x="28" y="33"/>
                </a:cubicBezTo>
                <a:close/>
                <a:moveTo>
                  <a:pt x="44" y="42"/>
                </a:moveTo>
                <a:cubicBezTo>
                  <a:pt x="45" y="40"/>
                  <a:pt x="46" y="39"/>
                  <a:pt x="47" y="38"/>
                </a:cubicBezTo>
                <a:cubicBezTo>
                  <a:pt x="48" y="38"/>
                  <a:pt x="47" y="37"/>
                  <a:pt x="47" y="37"/>
                </a:cubicBezTo>
                <a:cubicBezTo>
                  <a:pt x="45" y="38"/>
                  <a:pt x="43" y="39"/>
                  <a:pt x="41" y="41"/>
                </a:cubicBezTo>
                <a:cubicBezTo>
                  <a:pt x="40" y="42"/>
                  <a:pt x="38" y="45"/>
                  <a:pt x="40" y="41"/>
                </a:cubicBezTo>
                <a:cubicBezTo>
                  <a:pt x="42" y="39"/>
                  <a:pt x="43" y="37"/>
                  <a:pt x="45" y="36"/>
                </a:cubicBezTo>
                <a:cubicBezTo>
                  <a:pt x="45" y="35"/>
                  <a:pt x="45" y="35"/>
                  <a:pt x="45" y="35"/>
                </a:cubicBezTo>
                <a:cubicBezTo>
                  <a:pt x="41" y="37"/>
                  <a:pt x="39" y="39"/>
                  <a:pt x="36" y="41"/>
                </a:cubicBezTo>
                <a:cubicBezTo>
                  <a:pt x="38" y="40"/>
                  <a:pt x="41" y="36"/>
                  <a:pt x="43" y="33"/>
                </a:cubicBezTo>
                <a:cubicBezTo>
                  <a:pt x="43" y="33"/>
                  <a:pt x="43" y="32"/>
                  <a:pt x="43" y="33"/>
                </a:cubicBezTo>
                <a:cubicBezTo>
                  <a:pt x="40" y="34"/>
                  <a:pt x="39" y="36"/>
                  <a:pt x="37" y="38"/>
                </a:cubicBezTo>
                <a:cubicBezTo>
                  <a:pt x="34" y="40"/>
                  <a:pt x="37" y="36"/>
                  <a:pt x="38" y="36"/>
                </a:cubicBezTo>
                <a:cubicBezTo>
                  <a:pt x="39" y="34"/>
                  <a:pt x="40" y="33"/>
                  <a:pt x="41" y="31"/>
                </a:cubicBezTo>
                <a:cubicBezTo>
                  <a:pt x="41" y="31"/>
                  <a:pt x="41" y="31"/>
                  <a:pt x="41" y="30"/>
                </a:cubicBezTo>
                <a:cubicBezTo>
                  <a:pt x="44" y="33"/>
                  <a:pt x="46" y="36"/>
                  <a:pt x="49" y="39"/>
                </a:cubicBezTo>
                <a:cubicBezTo>
                  <a:pt x="47" y="40"/>
                  <a:pt x="45" y="41"/>
                  <a:pt x="44" y="43"/>
                </a:cubicBezTo>
                <a:cubicBezTo>
                  <a:pt x="39" y="46"/>
                  <a:pt x="43" y="43"/>
                  <a:pt x="44" y="42"/>
                </a:cubicBezTo>
                <a:close/>
                <a:moveTo>
                  <a:pt x="41" y="30"/>
                </a:moveTo>
                <a:cubicBezTo>
                  <a:pt x="39" y="31"/>
                  <a:pt x="38" y="32"/>
                  <a:pt x="36" y="34"/>
                </a:cubicBezTo>
                <a:cubicBezTo>
                  <a:pt x="34" y="35"/>
                  <a:pt x="31" y="39"/>
                  <a:pt x="34" y="35"/>
                </a:cubicBezTo>
                <a:cubicBezTo>
                  <a:pt x="36" y="33"/>
                  <a:pt x="38" y="31"/>
                  <a:pt x="38" y="28"/>
                </a:cubicBezTo>
                <a:cubicBezTo>
                  <a:pt x="38" y="27"/>
                  <a:pt x="38" y="27"/>
                  <a:pt x="38" y="27"/>
                </a:cubicBezTo>
                <a:cubicBezTo>
                  <a:pt x="36" y="29"/>
                  <a:pt x="34" y="31"/>
                  <a:pt x="32" y="33"/>
                </a:cubicBezTo>
                <a:cubicBezTo>
                  <a:pt x="29" y="35"/>
                  <a:pt x="31" y="33"/>
                  <a:pt x="32" y="32"/>
                </a:cubicBezTo>
                <a:cubicBezTo>
                  <a:pt x="34" y="30"/>
                  <a:pt x="36" y="28"/>
                  <a:pt x="37" y="26"/>
                </a:cubicBezTo>
                <a:cubicBezTo>
                  <a:pt x="38" y="27"/>
                  <a:pt x="40" y="29"/>
                  <a:pt x="41" y="30"/>
                </a:cubicBezTo>
                <a:cubicBezTo>
                  <a:pt x="41" y="30"/>
                  <a:pt x="41" y="30"/>
                  <a:pt x="41" y="30"/>
                </a:cubicBezTo>
                <a:close/>
                <a:moveTo>
                  <a:pt x="36" y="25"/>
                </a:moveTo>
                <a:cubicBezTo>
                  <a:pt x="36" y="25"/>
                  <a:pt x="36" y="25"/>
                  <a:pt x="36" y="25"/>
                </a:cubicBezTo>
                <a:cubicBezTo>
                  <a:pt x="34" y="27"/>
                  <a:pt x="31" y="29"/>
                  <a:pt x="28" y="31"/>
                </a:cubicBezTo>
                <a:cubicBezTo>
                  <a:pt x="29" y="31"/>
                  <a:pt x="29" y="31"/>
                  <a:pt x="29" y="31"/>
                </a:cubicBezTo>
                <a:cubicBezTo>
                  <a:pt x="30" y="29"/>
                  <a:pt x="32" y="27"/>
                  <a:pt x="34" y="26"/>
                </a:cubicBezTo>
                <a:cubicBezTo>
                  <a:pt x="34" y="25"/>
                  <a:pt x="35" y="24"/>
                  <a:pt x="36" y="24"/>
                </a:cubicBezTo>
                <a:cubicBezTo>
                  <a:pt x="36" y="24"/>
                  <a:pt x="36" y="25"/>
                  <a:pt x="36" y="25"/>
                </a:cubicBezTo>
                <a:close/>
                <a:moveTo>
                  <a:pt x="7" y="43"/>
                </a:moveTo>
                <a:cubicBezTo>
                  <a:pt x="13" y="37"/>
                  <a:pt x="20" y="33"/>
                  <a:pt x="25" y="27"/>
                </a:cubicBezTo>
                <a:cubicBezTo>
                  <a:pt x="29" y="23"/>
                  <a:pt x="33" y="21"/>
                  <a:pt x="37" y="18"/>
                </a:cubicBezTo>
                <a:cubicBezTo>
                  <a:pt x="40" y="15"/>
                  <a:pt x="42" y="12"/>
                  <a:pt x="45" y="10"/>
                </a:cubicBezTo>
                <a:cubicBezTo>
                  <a:pt x="48" y="7"/>
                  <a:pt x="43" y="12"/>
                  <a:pt x="42" y="12"/>
                </a:cubicBezTo>
                <a:cubicBezTo>
                  <a:pt x="41" y="14"/>
                  <a:pt x="39" y="16"/>
                  <a:pt x="38" y="17"/>
                </a:cubicBezTo>
                <a:cubicBezTo>
                  <a:pt x="35" y="20"/>
                  <a:pt x="31" y="23"/>
                  <a:pt x="28" y="26"/>
                </a:cubicBezTo>
                <a:cubicBezTo>
                  <a:pt x="21" y="32"/>
                  <a:pt x="15" y="38"/>
                  <a:pt x="9" y="45"/>
                </a:cubicBezTo>
                <a:cubicBezTo>
                  <a:pt x="9" y="44"/>
                  <a:pt x="8" y="44"/>
                  <a:pt x="7" y="43"/>
                </a:cubicBezTo>
                <a:close/>
                <a:moveTo>
                  <a:pt x="5" y="41"/>
                </a:moveTo>
                <a:cubicBezTo>
                  <a:pt x="8" y="38"/>
                  <a:pt x="11" y="35"/>
                  <a:pt x="14" y="32"/>
                </a:cubicBezTo>
                <a:cubicBezTo>
                  <a:pt x="15" y="32"/>
                  <a:pt x="15" y="31"/>
                  <a:pt x="16" y="31"/>
                </a:cubicBezTo>
                <a:cubicBezTo>
                  <a:pt x="19" y="28"/>
                  <a:pt x="22" y="26"/>
                  <a:pt x="25" y="23"/>
                </a:cubicBezTo>
                <a:cubicBezTo>
                  <a:pt x="27" y="21"/>
                  <a:pt x="30" y="19"/>
                  <a:pt x="32" y="17"/>
                </a:cubicBezTo>
                <a:cubicBezTo>
                  <a:pt x="29" y="20"/>
                  <a:pt x="25" y="23"/>
                  <a:pt x="22" y="27"/>
                </a:cubicBezTo>
                <a:cubicBezTo>
                  <a:pt x="17" y="32"/>
                  <a:pt x="10" y="36"/>
                  <a:pt x="7" y="42"/>
                </a:cubicBezTo>
                <a:cubicBezTo>
                  <a:pt x="6" y="42"/>
                  <a:pt x="6" y="42"/>
                  <a:pt x="5" y="41"/>
                </a:cubicBezTo>
                <a:close/>
                <a:moveTo>
                  <a:pt x="12" y="18"/>
                </a:moveTo>
                <a:cubicBezTo>
                  <a:pt x="14" y="18"/>
                  <a:pt x="16" y="17"/>
                  <a:pt x="19" y="16"/>
                </a:cubicBezTo>
                <a:cubicBezTo>
                  <a:pt x="16" y="17"/>
                  <a:pt x="15" y="18"/>
                  <a:pt x="13" y="20"/>
                </a:cubicBezTo>
                <a:cubicBezTo>
                  <a:pt x="13" y="19"/>
                  <a:pt x="12" y="19"/>
                  <a:pt x="12" y="18"/>
                </a:cubicBezTo>
                <a:close/>
                <a:moveTo>
                  <a:pt x="10" y="17"/>
                </a:moveTo>
                <a:cubicBezTo>
                  <a:pt x="13" y="16"/>
                  <a:pt x="16" y="14"/>
                  <a:pt x="18" y="13"/>
                </a:cubicBezTo>
                <a:cubicBezTo>
                  <a:pt x="16" y="14"/>
                  <a:pt x="13" y="16"/>
                  <a:pt x="11" y="18"/>
                </a:cubicBezTo>
                <a:cubicBezTo>
                  <a:pt x="11" y="17"/>
                  <a:pt x="11" y="17"/>
                  <a:pt x="10" y="17"/>
                </a:cubicBezTo>
                <a:close/>
                <a:moveTo>
                  <a:pt x="7" y="13"/>
                </a:moveTo>
                <a:cubicBezTo>
                  <a:pt x="9" y="12"/>
                  <a:pt x="12" y="10"/>
                  <a:pt x="14" y="8"/>
                </a:cubicBezTo>
                <a:cubicBezTo>
                  <a:pt x="12" y="10"/>
                  <a:pt x="10" y="12"/>
                  <a:pt x="9" y="14"/>
                </a:cubicBezTo>
                <a:cubicBezTo>
                  <a:pt x="8" y="14"/>
                  <a:pt x="9" y="15"/>
                  <a:pt x="9" y="14"/>
                </a:cubicBezTo>
                <a:cubicBezTo>
                  <a:pt x="11" y="14"/>
                  <a:pt x="13" y="12"/>
                  <a:pt x="15" y="11"/>
                </a:cubicBezTo>
                <a:cubicBezTo>
                  <a:pt x="13" y="12"/>
                  <a:pt x="11" y="14"/>
                  <a:pt x="10" y="16"/>
                </a:cubicBezTo>
                <a:cubicBezTo>
                  <a:pt x="9" y="15"/>
                  <a:pt x="8" y="14"/>
                  <a:pt x="7" y="13"/>
                </a:cubicBezTo>
                <a:close/>
                <a:moveTo>
                  <a:pt x="5" y="11"/>
                </a:moveTo>
                <a:cubicBezTo>
                  <a:pt x="7" y="10"/>
                  <a:pt x="9" y="8"/>
                  <a:pt x="10" y="7"/>
                </a:cubicBezTo>
                <a:cubicBezTo>
                  <a:pt x="10" y="8"/>
                  <a:pt x="10" y="8"/>
                  <a:pt x="10" y="8"/>
                </a:cubicBezTo>
                <a:cubicBezTo>
                  <a:pt x="9" y="9"/>
                  <a:pt x="7" y="11"/>
                  <a:pt x="6" y="12"/>
                </a:cubicBezTo>
                <a:cubicBezTo>
                  <a:pt x="6" y="12"/>
                  <a:pt x="5" y="11"/>
                  <a:pt x="5" y="11"/>
                </a:cubicBezTo>
                <a:close/>
                <a:moveTo>
                  <a:pt x="4" y="10"/>
                </a:moveTo>
                <a:cubicBezTo>
                  <a:pt x="7" y="8"/>
                  <a:pt x="9" y="6"/>
                  <a:pt x="12" y="4"/>
                </a:cubicBezTo>
                <a:cubicBezTo>
                  <a:pt x="12" y="4"/>
                  <a:pt x="13" y="5"/>
                  <a:pt x="13" y="5"/>
                </a:cubicBezTo>
                <a:cubicBezTo>
                  <a:pt x="10" y="7"/>
                  <a:pt x="7" y="8"/>
                  <a:pt x="4" y="10"/>
                </a:cubicBezTo>
                <a:cubicBezTo>
                  <a:pt x="4" y="10"/>
                  <a:pt x="4" y="10"/>
                  <a:pt x="4" y="10"/>
                </a:cubicBezTo>
                <a:close/>
                <a:moveTo>
                  <a:pt x="16" y="10"/>
                </a:moveTo>
                <a:cubicBezTo>
                  <a:pt x="14" y="11"/>
                  <a:pt x="13" y="12"/>
                  <a:pt x="11" y="13"/>
                </a:cubicBezTo>
                <a:cubicBezTo>
                  <a:pt x="11" y="12"/>
                  <a:pt x="11" y="11"/>
                  <a:pt x="12" y="11"/>
                </a:cubicBezTo>
                <a:cubicBezTo>
                  <a:pt x="13" y="10"/>
                  <a:pt x="14" y="9"/>
                  <a:pt x="15" y="8"/>
                </a:cubicBezTo>
                <a:cubicBezTo>
                  <a:pt x="15" y="8"/>
                  <a:pt x="15" y="7"/>
                  <a:pt x="15" y="7"/>
                </a:cubicBezTo>
                <a:cubicBezTo>
                  <a:pt x="12" y="9"/>
                  <a:pt x="10" y="10"/>
                  <a:pt x="7" y="12"/>
                </a:cubicBezTo>
                <a:cubicBezTo>
                  <a:pt x="9" y="11"/>
                  <a:pt x="11" y="8"/>
                  <a:pt x="14" y="6"/>
                </a:cubicBezTo>
                <a:cubicBezTo>
                  <a:pt x="15" y="8"/>
                  <a:pt x="17" y="10"/>
                  <a:pt x="19" y="12"/>
                </a:cubicBezTo>
                <a:cubicBezTo>
                  <a:pt x="16" y="13"/>
                  <a:pt x="14" y="15"/>
                  <a:pt x="11" y="16"/>
                </a:cubicBezTo>
                <a:cubicBezTo>
                  <a:pt x="12" y="15"/>
                  <a:pt x="15" y="12"/>
                  <a:pt x="16" y="10"/>
                </a:cubicBezTo>
                <a:cubicBezTo>
                  <a:pt x="17" y="10"/>
                  <a:pt x="16" y="10"/>
                  <a:pt x="16" y="10"/>
                </a:cubicBezTo>
                <a:close/>
                <a:moveTo>
                  <a:pt x="20" y="15"/>
                </a:moveTo>
                <a:cubicBezTo>
                  <a:pt x="20" y="15"/>
                  <a:pt x="20" y="15"/>
                  <a:pt x="19" y="15"/>
                </a:cubicBezTo>
                <a:cubicBezTo>
                  <a:pt x="18" y="16"/>
                  <a:pt x="16" y="16"/>
                  <a:pt x="14" y="17"/>
                </a:cubicBezTo>
                <a:cubicBezTo>
                  <a:pt x="10" y="18"/>
                  <a:pt x="14" y="16"/>
                  <a:pt x="15" y="16"/>
                </a:cubicBezTo>
                <a:cubicBezTo>
                  <a:pt x="17" y="15"/>
                  <a:pt x="18" y="14"/>
                  <a:pt x="19" y="12"/>
                </a:cubicBezTo>
                <a:cubicBezTo>
                  <a:pt x="20" y="13"/>
                  <a:pt x="21" y="15"/>
                  <a:pt x="22" y="16"/>
                </a:cubicBezTo>
                <a:cubicBezTo>
                  <a:pt x="22" y="16"/>
                  <a:pt x="22" y="16"/>
                  <a:pt x="22" y="16"/>
                </a:cubicBezTo>
                <a:cubicBezTo>
                  <a:pt x="19" y="17"/>
                  <a:pt x="16" y="19"/>
                  <a:pt x="14" y="20"/>
                </a:cubicBezTo>
                <a:cubicBezTo>
                  <a:pt x="15" y="19"/>
                  <a:pt x="18" y="17"/>
                  <a:pt x="20" y="15"/>
                </a:cubicBezTo>
                <a:close/>
                <a:moveTo>
                  <a:pt x="22" y="16"/>
                </a:moveTo>
                <a:cubicBezTo>
                  <a:pt x="22" y="16"/>
                  <a:pt x="22" y="16"/>
                  <a:pt x="22" y="16"/>
                </a:cubicBezTo>
                <a:cubicBezTo>
                  <a:pt x="23" y="17"/>
                  <a:pt x="23" y="17"/>
                  <a:pt x="24" y="18"/>
                </a:cubicBezTo>
                <a:cubicBezTo>
                  <a:pt x="21" y="19"/>
                  <a:pt x="18" y="20"/>
                  <a:pt x="17" y="22"/>
                </a:cubicBezTo>
                <a:cubicBezTo>
                  <a:pt x="19" y="20"/>
                  <a:pt x="21" y="18"/>
                  <a:pt x="22" y="16"/>
                </a:cubicBezTo>
                <a:close/>
                <a:moveTo>
                  <a:pt x="27" y="18"/>
                </a:moveTo>
                <a:cubicBezTo>
                  <a:pt x="32" y="14"/>
                  <a:pt x="37" y="8"/>
                  <a:pt x="43" y="4"/>
                </a:cubicBezTo>
                <a:cubicBezTo>
                  <a:pt x="43" y="4"/>
                  <a:pt x="43" y="4"/>
                  <a:pt x="43" y="5"/>
                </a:cubicBezTo>
                <a:cubicBezTo>
                  <a:pt x="43" y="5"/>
                  <a:pt x="43" y="5"/>
                  <a:pt x="43" y="5"/>
                </a:cubicBezTo>
                <a:cubicBezTo>
                  <a:pt x="37" y="9"/>
                  <a:pt x="32" y="14"/>
                  <a:pt x="26" y="19"/>
                </a:cubicBezTo>
                <a:cubicBezTo>
                  <a:pt x="26" y="19"/>
                  <a:pt x="26" y="19"/>
                  <a:pt x="26" y="19"/>
                </a:cubicBezTo>
                <a:cubicBezTo>
                  <a:pt x="25" y="20"/>
                  <a:pt x="24" y="20"/>
                  <a:pt x="24" y="21"/>
                </a:cubicBezTo>
                <a:cubicBezTo>
                  <a:pt x="23" y="21"/>
                  <a:pt x="22" y="22"/>
                  <a:pt x="22" y="22"/>
                </a:cubicBezTo>
                <a:cubicBezTo>
                  <a:pt x="21" y="23"/>
                  <a:pt x="19" y="25"/>
                  <a:pt x="19" y="25"/>
                </a:cubicBezTo>
                <a:cubicBezTo>
                  <a:pt x="20" y="22"/>
                  <a:pt x="22" y="20"/>
                  <a:pt x="24" y="18"/>
                </a:cubicBezTo>
                <a:cubicBezTo>
                  <a:pt x="24" y="18"/>
                  <a:pt x="24" y="18"/>
                  <a:pt x="25" y="18"/>
                </a:cubicBezTo>
                <a:cubicBezTo>
                  <a:pt x="25" y="19"/>
                  <a:pt x="26" y="19"/>
                  <a:pt x="26" y="19"/>
                </a:cubicBezTo>
                <a:cubicBezTo>
                  <a:pt x="26" y="19"/>
                  <a:pt x="26" y="19"/>
                  <a:pt x="27" y="18"/>
                </a:cubicBezTo>
                <a:close/>
                <a:moveTo>
                  <a:pt x="36" y="13"/>
                </a:moveTo>
                <a:cubicBezTo>
                  <a:pt x="33" y="16"/>
                  <a:pt x="30" y="17"/>
                  <a:pt x="27" y="20"/>
                </a:cubicBezTo>
                <a:cubicBezTo>
                  <a:pt x="24" y="22"/>
                  <a:pt x="22" y="24"/>
                  <a:pt x="19" y="27"/>
                </a:cubicBezTo>
                <a:cubicBezTo>
                  <a:pt x="19" y="27"/>
                  <a:pt x="19" y="27"/>
                  <a:pt x="19" y="27"/>
                </a:cubicBezTo>
                <a:cubicBezTo>
                  <a:pt x="20" y="26"/>
                  <a:pt x="21" y="25"/>
                  <a:pt x="22" y="24"/>
                </a:cubicBezTo>
                <a:cubicBezTo>
                  <a:pt x="22" y="24"/>
                  <a:pt x="22" y="24"/>
                  <a:pt x="22" y="24"/>
                </a:cubicBezTo>
                <a:cubicBezTo>
                  <a:pt x="24" y="22"/>
                  <a:pt x="26" y="20"/>
                  <a:pt x="28" y="19"/>
                </a:cubicBezTo>
                <a:cubicBezTo>
                  <a:pt x="30" y="18"/>
                  <a:pt x="31" y="17"/>
                  <a:pt x="33" y="15"/>
                </a:cubicBezTo>
                <a:cubicBezTo>
                  <a:pt x="37" y="12"/>
                  <a:pt x="40" y="8"/>
                  <a:pt x="44" y="5"/>
                </a:cubicBezTo>
                <a:cubicBezTo>
                  <a:pt x="44" y="5"/>
                  <a:pt x="44" y="5"/>
                  <a:pt x="44" y="5"/>
                </a:cubicBezTo>
                <a:cubicBezTo>
                  <a:pt x="44" y="5"/>
                  <a:pt x="44" y="5"/>
                  <a:pt x="44" y="6"/>
                </a:cubicBezTo>
                <a:cubicBezTo>
                  <a:pt x="41" y="8"/>
                  <a:pt x="39" y="10"/>
                  <a:pt x="36" y="13"/>
                </a:cubicBezTo>
                <a:close/>
                <a:moveTo>
                  <a:pt x="42" y="8"/>
                </a:moveTo>
                <a:cubicBezTo>
                  <a:pt x="41" y="9"/>
                  <a:pt x="40" y="11"/>
                  <a:pt x="38" y="12"/>
                </a:cubicBezTo>
                <a:cubicBezTo>
                  <a:pt x="38" y="12"/>
                  <a:pt x="39" y="11"/>
                  <a:pt x="39" y="11"/>
                </a:cubicBezTo>
                <a:cubicBezTo>
                  <a:pt x="40" y="10"/>
                  <a:pt x="46" y="4"/>
                  <a:pt x="42" y="8"/>
                </a:cubicBezTo>
                <a:close/>
                <a:moveTo>
                  <a:pt x="19" y="26"/>
                </a:moveTo>
                <a:cubicBezTo>
                  <a:pt x="19" y="25"/>
                  <a:pt x="19" y="25"/>
                  <a:pt x="19" y="25"/>
                </a:cubicBezTo>
                <a:cubicBezTo>
                  <a:pt x="19" y="25"/>
                  <a:pt x="19" y="26"/>
                  <a:pt x="19" y="26"/>
                </a:cubicBezTo>
                <a:cubicBezTo>
                  <a:pt x="19" y="26"/>
                  <a:pt x="19" y="26"/>
                  <a:pt x="19" y="26"/>
                </a:cubicBezTo>
                <a:cubicBezTo>
                  <a:pt x="19" y="26"/>
                  <a:pt x="19" y="26"/>
                  <a:pt x="19" y="26"/>
                </a:cubicBezTo>
                <a:close/>
                <a:moveTo>
                  <a:pt x="23" y="19"/>
                </a:moveTo>
                <a:cubicBezTo>
                  <a:pt x="21" y="20"/>
                  <a:pt x="19" y="22"/>
                  <a:pt x="18" y="25"/>
                </a:cubicBezTo>
                <a:cubicBezTo>
                  <a:pt x="17" y="24"/>
                  <a:pt x="17" y="23"/>
                  <a:pt x="16" y="23"/>
                </a:cubicBezTo>
                <a:cubicBezTo>
                  <a:pt x="19" y="22"/>
                  <a:pt x="21" y="20"/>
                  <a:pt x="23" y="19"/>
                </a:cubicBezTo>
                <a:close/>
                <a:moveTo>
                  <a:pt x="14" y="41"/>
                </a:moveTo>
                <a:cubicBezTo>
                  <a:pt x="16" y="39"/>
                  <a:pt x="17" y="37"/>
                  <a:pt x="19" y="36"/>
                </a:cubicBezTo>
                <a:cubicBezTo>
                  <a:pt x="22" y="33"/>
                  <a:pt x="25" y="30"/>
                  <a:pt x="28" y="27"/>
                </a:cubicBezTo>
                <a:cubicBezTo>
                  <a:pt x="35" y="21"/>
                  <a:pt x="42" y="15"/>
                  <a:pt x="47" y="8"/>
                </a:cubicBezTo>
                <a:cubicBezTo>
                  <a:pt x="48" y="9"/>
                  <a:pt x="49" y="9"/>
                  <a:pt x="49" y="10"/>
                </a:cubicBezTo>
                <a:cubicBezTo>
                  <a:pt x="37" y="20"/>
                  <a:pt x="25" y="30"/>
                  <a:pt x="14" y="41"/>
                </a:cubicBezTo>
                <a:cubicBezTo>
                  <a:pt x="14" y="41"/>
                  <a:pt x="14" y="41"/>
                  <a:pt x="14" y="41"/>
                </a:cubicBezTo>
                <a:close/>
                <a:moveTo>
                  <a:pt x="47" y="8"/>
                </a:moveTo>
                <a:cubicBezTo>
                  <a:pt x="44" y="10"/>
                  <a:pt x="41" y="12"/>
                  <a:pt x="39" y="15"/>
                </a:cubicBezTo>
                <a:cubicBezTo>
                  <a:pt x="35" y="18"/>
                  <a:pt x="30" y="21"/>
                  <a:pt x="27" y="24"/>
                </a:cubicBezTo>
                <a:cubicBezTo>
                  <a:pt x="24" y="27"/>
                  <a:pt x="22" y="30"/>
                  <a:pt x="18" y="33"/>
                </a:cubicBezTo>
                <a:cubicBezTo>
                  <a:pt x="15" y="36"/>
                  <a:pt x="11" y="39"/>
                  <a:pt x="7" y="42"/>
                </a:cubicBezTo>
                <a:cubicBezTo>
                  <a:pt x="9" y="40"/>
                  <a:pt x="12" y="37"/>
                  <a:pt x="15" y="35"/>
                </a:cubicBezTo>
                <a:cubicBezTo>
                  <a:pt x="18" y="31"/>
                  <a:pt x="22" y="28"/>
                  <a:pt x="25" y="25"/>
                </a:cubicBezTo>
                <a:cubicBezTo>
                  <a:pt x="31" y="18"/>
                  <a:pt x="39" y="13"/>
                  <a:pt x="45" y="6"/>
                </a:cubicBezTo>
                <a:cubicBezTo>
                  <a:pt x="46" y="7"/>
                  <a:pt x="46" y="7"/>
                  <a:pt x="47" y="8"/>
                </a:cubicBezTo>
                <a:close/>
                <a:moveTo>
                  <a:pt x="14" y="21"/>
                </a:moveTo>
                <a:cubicBezTo>
                  <a:pt x="16" y="20"/>
                  <a:pt x="18" y="19"/>
                  <a:pt x="20" y="18"/>
                </a:cubicBezTo>
                <a:cubicBezTo>
                  <a:pt x="23" y="16"/>
                  <a:pt x="19" y="19"/>
                  <a:pt x="19" y="19"/>
                </a:cubicBezTo>
                <a:cubicBezTo>
                  <a:pt x="18" y="20"/>
                  <a:pt x="17" y="21"/>
                  <a:pt x="15" y="22"/>
                </a:cubicBezTo>
                <a:cubicBezTo>
                  <a:pt x="15" y="22"/>
                  <a:pt x="14" y="21"/>
                  <a:pt x="14" y="21"/>
                </a:cubicBezTo>
                <a:close/>
                <a:moveTo>
                  <a:pt x="12" y="47"/>
                </a:moveTo>
                <a:cubicBezTo>
                  <a:pt x="11" y="46"/>
                  <a:pt x="11" y="46"/>
                  <a:pt x="10" y="45"/>
                </a:cubicBezTo>
                <a:cubicBezTo>
                  <a:pt x="10" y="45"/>
                  <a:pt x="11" y="45"/>
                  <a:pt x="11" y="45"/>
                </a:cubicBezTo>
                <a:cubicBezTo>
                  <a:pt x="11" y="44"/>
                  <a:pt x="11" y="44"/>
                  <a:pt x="11" y="44"/>
                </a:cubicBezTo>
                <a:cubicBezTo>
                  <a:pt x="22" y="35"/>
                  <a:pt x="32" y="25"/>
                  <a:pt x="43" y="16"/>
                </a:cubicBezTo>
                <a:cubicBezTo>
                  <a:pt x="44" y="15"/>
                  <a:pt x="46" y="14"/>
                  <a:pt x="48" y="12"/>
                </a:cubicBezTo>
                <a:cubicBezTo>
                  <a:pt x="45" y="15"/>
                  <a:pt x="42" y="17"/>
                  <a:pt x="40" y="19"/>
                </a:cubicBezTo>
                <a:cubicBezTo>
                  <a:pt x="35" y="23"/>
                  <a:pt x="31" y="27"/>
                  <a:pt x="27" y="32"/>
                </a:cubicBezTo>
                <a:cubicBezTo>
                  <a:pt x="27" y="32"/>
                  <a:pt x="26" y="32"/>
                  <a:pt x="26" y="33"/>
                </a:cubicBezTo>
                <a:cubicBezTo>
                  <a:pt x="22" y="37"/>
                  <a:pt x="16" y="42"/>
                  <a:pt x="12" y="47"/>
                </a:cubicBezTo>
                <a:close/>
                <a:moveTo>
                  <a:pt x="41" y="47"/>
                </a:moveTo>
                <a:cubicBezTo>
                  <a:pt x="41" y="46"/>
                  <a:pt x="41" y="46"/>
                  <a:pt x="41" y="46"/>
                </a:cubicBezTo>
                <a:cubicBezTo>
                  <a:pt x="41" y="46"/>
                  <a:pt x="41" y="46"/>
                  <a:pt x="41" y="46"/>
                </a:cubicBezTo>
                <a:cubicBezTo>
                  <a:pt x="43" y="44"/>
                  <a:pt x="46" y="42"/>
                  <a:pt x="48" y="40"/>
                </a:cubicBezTo>
                <a:cubicBezTo>
                  <a:pt x="46" y="43"/>
                  <a:pt x="44" y="44"/>
                  <a:pt x="41" y="4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88" name="Freeform 184"/>
          <p:cNvSpPr>
            <a:spLocks noEditPoints="1"/>
          </p:cNvSpPr>
          <p:nvPr/>
        </p:nvSpPr>
        <p:spPr bwMode="auto">
          <a:xfrm>
            <a:off x="6356350" y="3370263"/>
            <a:ext cx="198437" cy="188913"/>
          </a:xfrm>
          <a:custGeom>
            <a:gdLst>
              <a:gd fmla="*/ 42 w 53" name="T0"/>
              <a:gd fmla="*/ 0 h 50" name="T1"/>
              <a:gd fmla="*/ 13 w 53" name="T2"/>
              <a:gd fmla="*/ 1 h 50" name="T3"/>
              <a:gd fmla="*/ 11 w 53" name="T4"/>
              <a:gd fmla="*/ 0 h 50" name="T5"/>
              <a:gd fmla="*/ 15 w 53" name="T6"/>
              <a:gd fmla="*/ 26 h 50" name="T7"/>
              <a:gd fmla="*/ 11 w 53" name="T8"/>
              <a:gd fmla="*/ 49 h 50" name="T9"/>
              <a:gd fmla="*/ 40 w 53" name="T10"/>
              <a:gd fmla="*/ 49 h 50" name="T11"/>
              <a:gd fmla="*/ 52 w 53" name="T12"/>
              <a:gd fmla="*/ 38 h 50" name="T13"/>
              <a:gd fmla="*/ 53 w 53" name="T14"/>
              <a:gd fmla="*/ 11 h 50" name="T15"/>
              <a:gd fmla="*/ 38 w 53" name="T16"/>
              <a:gd fmla="*/ 44 h 50" name="T17"/>
              <a:gd fmla="*/ 36 w 53" name="T18"/>
              <a:gd fmla="*/ 42 h 50" name="T19"/>
              <a:gd fmla="*/ 35 w 53" name="T20"/>
              <a:gd fmla="*/ 40 h 50" name="T21"/>
              <a:gd fmla="*/ 32 w 53" name="T22"/>
              <a:gd fmla="*/ 37 h 50" name="T23"/>
              <a:gd fmla="*/ 32 w 53" name="T24"/>
              <a:gd fmla="*/ 37 h 50" name="T25"/>
              <a:gd fmla="*/ 32 w 53" name="T26"/>
              <a:gd fmla="*/ 36 h 50" name="T27"/>
              <a:gd fmla="*/ 35 w 53" name="T28"/>
              <a:gd fmla="*/ 26 h 50" name="T29"/>
              <a:gd fmla="*/ 43 w 53" name="T30"/>
              <a:gd fmla="*/ 41 h 50" name="T31"/>
              <a:gd fmla="*/ 40 w 53" name="T32"/>
              <a:gd fmla="*/ 41 h 50" name="T33"/>
              <a:gd fmla="*/ 43 w 53" name="T34"/>
              <a:gd fmla="*/ 33 h 50" name="T35"/>
              <a:gd fmla="*/ 41 w 53" name="T36"/>
              <a:gd fmla="*/ 30 h 50" name="T37"/>
              <a:gd fmla="*/ 43 w 53" name="T38"/>
              <a:gd fmla="*/ 41 h 50" name="T39"/>
              <a:gd fmla="*/ 38 w 53" name="T40"/>
              <a:gd fmla="*/ 27 h 50" name="T41"/>
              <a:gd fmla="*/ 36 w 53" name="T42"/>
              <a:gd fmla="*/ 25 h 50" name="T43"/>
              <a:gd fmla="*/ 36 w 53" name="T44"/>
              <a:gd fmla="*/ 25 h 50" name="T45"/>
              <a:gd fmla="*/ 35 w 53" name="T46"/>
              <a:gd fmla="*/ 23 h 50" name="T47"/>
              <a:gd fmla="*/ 36 w 53" name="T48"/>
              <a:gd fmla="*/ 17 h 50" name="T49"/>
              <a:gd fmla="*/ 27 w 53" name="T50"/>
              <a:gd fmla="*/ 26 h 50" name="T51"/>
              <a:gd fmla="*/ 14 w 53" name="T52"/>
              <a:gd fmla="*/ 32 h 50" name="T53"/>
              <a:gd fmla="*/ 22 w 53" name="T54"/>
              <a:gd fmla="*/ 26 h 50" name="T55"/>
              <a:gd fmla="*/ 18 w 53" name="T56"/>
              <a:gd fmla="*/ 16 h 50" name="T57"/>
              <a:gd fmla="*/ 17 w 53" name="T58"/>
              <a:gd fmla="*/ 12 h 50" name="T59"/>
              <a:gd fmla="*/ 13 w 53" name="T60"/>
              <a:gd fmla="*/ 8 h 50" name="T61"/>
              <a:gd fmla="*/ 9 w 53" name="T62"/>
              <a:gd fmla="*/ 15 h 50" name="T63"/>
              <a:gd fmla="*/ 9 w 53" name="T64"/>
              <a:gd fmla="*/ 8 h 50" name="T65"/>
              <a:gd fmla="*/ 12 w 53" name="T66"/>
              <a:gd fmla="*/ 4 h 50" name="T67"/>
              <a:gd fmla="*/ 15 w 53" name="T68"/>
              <a:gd fmla="*/ 10 h 50" name="T69"/>
              <a:gd fmla="*/ 14 w 53" name="T70"/>
              <a:gd fmla="*/ 7 h 50" name="T71"/>
              <a:gd fmla="*/ 10 w 53" name="T72"/>
              <a:gd fmla="*/ 16 h 50" name="T73"/>
              <a:gd fmla="*/ 19 w 53" name="T74"/>
              <a:gd fmla="*/ 14 h 50" name="T75"/>
              <a:gd fmla="*/ 21 w 53" name="T76"/>
              <a:gd fmla="*/ 15 h 50" name="T77"/>
              <a:gd fmla="*/ 22 w 53" name="T78"/>
              <a:gd fmla="*/ 16 h 50" name="T79"/>
              <a:gd fmla="*/ 22 w 53" name="T80"/>
              <a:gd fmla="*/ 16 h 50" name="T81"/>
              <a:gd fmla="*/ 43 w 53" name="T82"/>
              <a:gd fmla="*/ 4 h 50" name="T83"/>
              <a:gd fmla="*/ 21 w 53" name="T84"/>
              <a:gd fmla="*/ 22 h 50" name="T85"/>
              <a:gd fmla="*/ 26 w 53" name="T86"/>
              <a:gd fmla="*/ 18 h 50" name="T87"/>
              <a:gd fmla="*/ 19 w 53" name="T88"/>
              <a:gd fmla="*/ 26 h 50" name="T89"/>
              <a:gd fmla="*/ 28 w 53" name="T90"/>
              <a:gd fmla="*/ 18 h 50" name="T91"/>
              <a:gd fmla="*/ 44 w 53" name="T92"/>
              <a:gd fmla="*/ 5 h 50" name="T93"/>
              <a:gd fmla="*/ 39 w 53" name="T94"/>
              <a:gd fmla="*/ 11 h 50" name="T95"/>
              <a:gd fmla="*/ 18 w 53" name="T96"/>
              <a:gd fmla="*/ 25 h 50" name="T97"/>
              <a:gd fmla="*/ 17 w 53" name="T98"/>
              <a:gd fmla="*/ 24 h 50" name="T99"/>
              <a:gd fmla="*/ 18 w 53" name="T100"/>
              <a:gd fmla="*/ 36 h 50" name="T101"/>
              <a:gd fmla="*/ 13 w 53" name="T102"/>
              <a:gd fmla="*/ 41 h 50" name="T103"/>
              <a:gd fmla="*/ 26 w 53" name="T104"/>
              <a:gd fmla="*/ 24 h 50" name="T105"/>
              <a:gd fmla="*/ 24 w 53" name="T106"/>
              <a:gd fmla="*/ 25 h 50" name="T107"/>
              <a:gd fmla="*/ 19 w 53" name="T108"/>
              <a:gd fmla="*/ 17 h 50" name="T109"/>
              <a:gd fmla="*/ 11 w 53" name="T110"/>
              <a:gd fmla="*/ 46 h 50" name="T111"/>
              <a:gd fmla="*/ 42 w 53" name="T112"/>
              <a:gd fmla="*/ 16 h 50" name="T113"/>
              <a:gd fmla="*/ 26 w 53" name="T114"/>
              <a:gd fmla="*/ 32 h 50" name="T115"/>
              <a:gd fmla="*/ 40 w 53" name="T116"/>
              <a:gd fmla="*/ 46 h 5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50" w="52">
                <a:moveTo>
                  <a:pt x="53" y="9"/>
                </a:moveTo>
                <a:cubicBezTo>
                  <a:pt x="50" y="6"/>
                  <a:pt x="46" y="4"/>
                  <a:pt x="43" y="0"/>
                </a:cubicBezTo>
                <a:cubicBezTo>
                  <a:pt x="43" y="0"/>
                  <a:pt x="43" y="0"/>
                  <a:pt x="43" y="0"/>
                </a:cubicBezTo>
                <a:cubicBezTo>
                  <a:pt x="43" y="0"/>
                  <a:pt x="42" y="0"/>
                  <a:pt x="42" y="0"/>
                </a:cubicBezTo>
                <a:cubicBezTo>
                  <a:pt x="42" y="0"/>
                  <a:pt x="42" y="0"/>
                  <a:pt x="42" y="0"/>
                </a:cubicBezTo>
                <a:cubicBezTo>
                  <a:pt x="42" y="0"/>
                  <a:pt x="42" y="0"/>
                  <a:pt x="41" y="0"/>
                </a:cubicBezTo>
                <a:cubicBezTo>
                  <a:pt x="35" y="5"/>
                  <a:pt x="31" y="10"/>
                  <a:pt x="25" y="15"/>
                </a:cubicBezTo>
                <a:cubicBezTo>
                  <a:pt x="21" y="10"/>
                  <a:pt x="17" y="5"/>
                  <a:pt x="13" y="1"/>
                </a:cubicBezTo>
                <a:cubicBezTo>
                  <a:pt x="13" y="0"/>
                  <a:pt x="12" y="0"/>
                  <a:pt x="12" y="0"/>
                </a:cubicBezTo>
                <a:cubicBezTo>
                  <a:pt x="12" y="0"/>
                  <a:pt x="12" y="0"/>
                  <a:pt x="12" y="0"/>
                </a:cubicBezTo>
                <a:cubicBezTo>
                  <a:pt x="12" y="0"/>
                  <a:pt x="12" y="0"/>
                  <a:pt x="12" y="0"/>
                </a:cubicBezTo>
                <a:cubicBezTo>
                  <a:pt x="12" y="0"/>
                  <a:pt x="11" y="0"/>
                  <a:pt x="11" y="0"/>
                </a:cubicBezTo>
                <a:cubicBezTo>
                  <a:pt x="7" y="3"/>
                  <a:pt x="4" y="6"/>
                  <a:pt x="0" y="8"/>
                </a:cubicBezTo>
                <a:cubicBezTo>
                  <a:pt x="0" y="8"/>
                  <a:pt x="0" y="9"/>
                  <a:pt x="0" y="9"/>
                </a:cubicBezTo>
                <a:cubicBezTo>
                  <a:pt x="0" y="10"/>
                  <a:pt x="0" y="10"/>
                  <a:pt x="0" y="10"/>
                </a:cubicBezTo>
                <a:cubicBezTo>
                  <a:pt x="6" y="15"/>
                  <a:pt x="10" y="21"/>
                  <a:pt x="15" y="26"/>
                </a:cubicBezTo>
                <a:cubicBezTo>
                  <a:pt x="11" y="31"/>
                  <a:pt x="6" y="35"/>
                  <a:pt x="2" y="40"/>
                </a:cubicBezTo>
                <a:cubicBezTo>
                  <a:pt x="2" y="40"/>
                  <a:pt x="1" y="40"/>
                  <a:pt x="1" y="40"/>
                </a:cubicBezTo>
                <a:cubicBezTo>
                  <a:pt x="1" y="41"/>
                  <a:pt x="1" y="41"/>
                  <a:pt x="2" y="42"/>
                </a:cubicBezTo>
                <a:cubicBezTo>
                  <a:pt x="4" y="45"/>
                  <a:pt x="7" y="47"/>
                  <a:pt x="11" y="49"/>
                </a:cubicBezTo>
                <a:cubicBezTo>
                  <a:pt x="11" y="50"/>
                  <a:pt x="11" y="50"/>
                  <a:pt x="11" y="50"/>
                </a:cubicBezTo>
                <a:cubicBezTo>
                  <a:pt x="12" y="50"/>
                  <a:pt x="12" y="50"/>
                  <a:pt x="12" y="49"/>
                </a:cubicBezTo>
                <a:cubicBezTo>
                  <a:pt x="17" y="44"/>
                  <a:pt x="22" y="40"/>
                  <a:pt x="27" y="35"/>
                </a:cubicBezTo>
                <a:cubicBezTo>
                  <a:pt x="31" y="40"/>
                  <a:pt x="35" y="45"/>
                  <a:pt x="40" y="49"/>
                </a:cubicBezTo>
                <a:cubicBezTo>
                  <a:pt x="40" y="49"/>
                  <a:pt x="40" y="49"/>
                  <a:pt x="40" y="49"/>
                </a:cubicBezTo>
                <a:cubicBezTo>
                  <a:pt x="41" y="50"/>
                  <a:pt x="41" y="50"/>
                  <a:pt x="42" y="49"/>
                </a:cubicBezTo>
                <a:cubicBezTo>
                  <a:pt x="45" y="46"/>
                  <a:pt x="49" y="43"/>
                  <a:pt x="52" y="40"/>
                </a:cubicBezTo>
                <a:cubicBezTo>
                  <a:pt x="52" y="39"/>
                  <a:pt x="52" y="39"/>
                  <a:pt x="52" y="38"/>
                </a:cubicBezTo>
                <a:cubicBezTo>
                  <a:pt x="52" y="38"/>
                  <a:pt x="52" y="38"/>
                  <a:pt x="52" y="38"/>
                </a:cubicBezTo>
                <a:cubicBezTo>
                  <a:pt x="47" y="33"/>
                  <a:pt x="43" y="28"/>
                  <a:pt x="38" y="23"/>
                </a:cubicBezTo>
                <a:cubicBezTo>
                  <a:pt x="43" y="20"/>
                  <a:pt x="48" y="16"/>
                  <a:pt x="52" y="12"/>
                </a:cubicBezTo>
                <a:cubicBezTo>
                  <a:pt x="53" y="12"/>
                  <a:pt x="53" y="11"/>
                  <a:pt x="53" y="11"/>
                </a:cubicBezTo>
                <a:cubicBezTo>
                  <a:pt x="53" y="11"/>
                  <a:pt x="53" y="10"/>
                  <a:pt x="53" y="9"/>
                </a:cubicBezTo>
                <a:close/>
                <a:moveTo>
                  <a:pt x="40" y="45"/>
                </a:moveTo>
                <a:cubicBezTo>
                  <a:pt x="40" y="45"/>
                  <a:pt x="40" y="45"/>
                  <a:pt x="40" y="45"/>
                </a:cubicBezTo>
                <a:cubicBezTo>
                  <a:pt x="39" y="45"/>
                  <a:pt x="39" y="44"/>
                  <a:pt x="38" y="44"/>
                </a:cubicBezTo>
                <a:cubicBezTo>
                  <a:pt x="39" y="43"/>
                  <a:pt x="40" y="42"/>
                  <a:pt x="41" y="41"/>
                </a:cubicBezTo>
                <a:cubicBezTo>
                  <a:pt x="42" y="40"/>
                  <a:pt x="44" y="39"/>
                  <a:pt x="45" y="39"/>
                </a:cubicBezTo>
                <a:cubicBezTo>
                  <a:pt x="43" y="41"/>
                  <a:pt x="41" y="43"/>
                  <a:pt x="40" y="45"/>
                </a:cubicBezTo>
                <a:close/>
                <a:moveTo>
                  <a:pt x="36" y="42"/>
                </a:moveTo>
                <a:cubicBezTo>
                  <a:pt x="39" y="40"/>
                  <a:pt x="41" y="38"/>
                  <a:pt x="43" y="36"/>
                </a:cubicBezTo>
                <a:cubicBezTo>
                  <a:pt x="41" y="38"/>
                  <a:pt x="39" y="41"/>
                  <a:pt x="38" y="43"/>
                </a:cubicBezTo>
                <a:cubicBezTo>
                  <a:pt x="37" y="43"/>
                  <a:pt x="37" y="42"/>
                  <a:pt x="36" y="42"/>
                </a:cubicBezTo>
                <a:close/>
                <a:moveTo>
                  <a:pt x="35" y="40"/>
                </a:moveTo>
                <a:cubicBezTo>
                  <a:pt x="36" y="38"/>
                  <a:pt x="39" y="36"/>
                  <a:pt x="41" y="35"/>
                </a:cubicBezTo>
                <a:cubicBezTo>
                  <a:pt x="39" y="37"/>
                  <a:pt x="37" y="38"/>
                  <a:pt x="36" y="41"/>
                </a:cubicBezTo>
                <a:cubicBezTo>
                  <a:pt x="35" y="40"/>
                  <a:pt x="35" y="40"/>
                  <a:pt x="35" y="40"/>
                </a:cubicBezTo>
                <a:close/>
                <a:moveTo>
                  <a:pt x="32" y="37"/>
                </a:moveTo>
                <a:cubicBezTo>
                  <a:pt x="35" y="35"/>
                  <a:pt x="37" y="33"/>
                  <a:pt x="39" y="31"/>
                </a:cubicBezTo>
                <a:cubicBezTo>
                  <a:pt x="39" y="31"/>
                  <a:pt x="38" y="34"/>
                  <a:pt x="38" y="34"/>
                </a:cubicBezTo>
                <a:cubicBezTo>
                  <a:pt x="36" y="36"/>
                  <a:pt x="35" y="37"/>
                  <a:pt x="34" y="39"/>
                </a:cubicBezTo>
                <a:cubicBezTo>
                  <a:pt x="33" y="38"/>
                  <a:pt x="33" y="38"/>
                  <a:pt x="32" y="37"/>
                </a:cubicBezTo>
                <a:close/>
                <a:moveTo>
                  <a:pt x="30" y="34"/>
                </a:moveTo>
                <a:cubicBezTo>
                  <a:pt x="32" y="33"/>
                  <a:pt x="35" y="31"/>
                  <a:pt x="37" y="29"/>
                </a:cubicBezTo>
                <a:cubicBezTo>
                  <a:pt x="36" y="30"/>
                  <a:pt x="35" y="32"/>
                  <a:pt x="34" y="33"/>
                </a:cubicBezTo>
                <a:cubicBezTo>
                  <a:pt x="33" y="34"/>
                  <a:pt x="32" y="35"/>
                  <a:pt x="32" y="36"/>
                </a:cubicBezTo>
                <a:cubicBezTo>
                  <a:pt x="31" y="35"/>
                  <a:pt x="30" y="35"/>
                  <a:pt x="30" y="34"/>
                </a:cubicBezTo>
                <a:close/>
                <a:moveTo>
                  <a:pt x="28" y="32"/>
                </a:moveTo>
                <a:cubicBezTo>
                  <a:pt x="28" y="32"/>
                  <a:pt x="28" y="32"/>
                  <a:pt x="28" y="32"/>
                </a:cubicBezTo>
                <a:cubicBezTo>
                  <a:pt x="30" y="30"/>
                  <a:pt x="33" y="28"/>
                  <a:pt x="35" y="26"/>
                </a:cubicBezTo>
                <a:cubicBezTo>
                  <a:pt x="34" y="27"/>
                  <a:pt x="33" y="29"/>
                  <a:pt x="32" y="30"/>
                </a:cubicBezTo>
                <a:cubicBezTo>
                  <a:pt x="31" y="31"/>
                  <a:pt x="30" y="32"/>
                  <a:pt x="29" y="33"/>
                </a:cubicBezTo>
                <a:cubicBezTo>
                  <a:pt x="28" y="33"/>
                  <a:pt x="28" y="33"/>
                  <a:pt x="28" y="32"/>
                </a:cubicBezTo>
                <a:close/>
                <a:moveTo>
                  <a:pt x="43" y="41"/>
                </a:moveTo>
                <a:cubicBezTo>
                  <a:pt x="44" y="40"/>
                  <a:pt x="46" y="39"/>
                  <a:pt x="47" y="38"/>
                </a:cubicBezTo>
                <a:cubicBezTo>
                  <a:pt x="47" y="38"/>
                  <a:pt x="47" y="37"/>
                  <a:pt x="47" y="37"/>
                </a:cubicBezTo>
                <a:cubicBezTo>
                  <a:pt x="44" y="38"/>
                  <a:pt x="43" y="39"/>
                  <a:pt x="41" y="41"/>
                </a:cubicBezTo>
                <a:cubicBezTo>
                  <a:pt x="40" y="42"/>
                  <a:pt x="38" y="44"/>
                  <a:pt x="40" y="41"/>
                </a:cubicBezTo>
                <a:cubicBezTo>
                  <a:pt x="41" y="39"/>
                  <a:pt x="43" y="37"/>
                  <a:pt x="44" y="35"/>
                </a:cubicBezTo>
                <a:cubicBezTo>
                  <a:pt x="45" y="35"/>
                  <a:pt x="44" y="35"/>
                  <a:pt x="44" y="35"/>
                </a:cubicBezTo>
                <a:cubicBezTo>
                  <a:pt x="41" y="36"/>
                  <a:pt x="38" y="38"/>
                  <a:pt x="36" y="41"/>
                </a:cubicBezTo>
                <a:cubicBezTo>
                  <a:pt x="38" y="39"/>
                  <a:pt x="41" y="36"/>
                  <a:pt x="43" y="33"/>
                </a:cubicBezTo>
                <a:cubicBezTo>
                  <a:pt x="43" y="33"/>
                  <a:pt x="42" y="32"/>
                  <a:pt x="42" y="32"/>
                </a:cubicBezTo>
                <a:cubicBezTo>
                  <a:pt x="40" y="34"/>
                  <a:pt x="38" y="36"/>
                  <a:pt x="36" y="37"/>
                </a:cubicBezTo>
                <a:cubicBezTo>
                  <a:pt x="33" y="40"/>
                  <a:pt x="37" y="36"/>
                  <a:pt x="37" y="36"/>
                </a:cubicBezTo>
                <a:cubicBezTo>
                  <a:pt x="38" y="34"/>
                  <a:pt x="40" y="32"/>
                  <a:pt x="41" y="30"/>
                </a:cubicBezTo>
                <a:cubicBezTo>
                  <a:pt x="41" y="30"/>
                  <a:pt x="41" y="30"/>
                  <a:pt x="41" y="30"/>
                </a:cubicBezTo>
                <a:cubicBezTo>
                  <a:pt x="43" y="33"/>
                  <a:pt x="46" y="36"/>
                  <a:pt x="48" y="39"/>
                </a:cubicBezTo>
                <a:cubicBezTo>
                  <a:pt x="47" y="40"/>
                  <a:pt x="45" y="41"/>
                  <a:pt x="43" y="42"/>
                </a:cubicBezTo>
                <a:cubicBezTo>
                  <a:pt x="38" y="46"/>
                  <a:pt x="42" y="43"/>
                  <a:pt x="43" y="41"/>
                </a:cubicBezTo>
                <a:close/>
                <a:moveTo>
                  <a:pt x="40" y="30"/>
                </a:moveTo>
                <a:cubicBezTo>
                  <a:pt x="38" y="31"/>
                  <a:pt x="37" y="32"/>
                  <a:pt x="36" y="33"/>
                </a:cubicBezTo>
                <a:cubicBezTo>
                  <a:pt x="34" y="35"/>
                  <a:pt x="30" y="38"/>
                  <a:pt x="34" y="35"/>
                </a:cubicBezTo>
                <a:cubicBezTo>
                  <a:pt x="36" y="33"/>
                  <a:pt x="37" y="30"/>
                  <a:pt x="38" y="27"/>
                </a:cubicBezTo>
                <a:cubicBezTo>
                  <a:pt x="38" y="27"/>
                  <a:pt x="37" y="27"/>
                  <a:pt x="37" y="27"/>
                </a:cubicBezTo>
                <a:cubicBezTo>
                  <a:pt x="35" y="29"/>
                  <a:pt x="34" y="31"/>
                  <a:pt x="31" y="32"/>
                </a:cubicBezTo>
                <a:cubicBezTo>
                  <a:pt x="28" y="34"/>
                  <a:pt x="30" y="33"/>
                  <a:pt x="31" y="32"/>
                </a:cubicBezTo>
                <a:cubicBezTo>
                  <a:pt x="34" y="30"/>
                  <a:pt x="35" y="28"/>
                  <a:pt x="36" y="25"/>
                </a:cubicBezTo>
                <a:cubicBezTo>
                  <a:pt x="38" y="27"/>
                  <a:pt x="39" y="28"/>
                  <a:pt x="41" y="30"/>
                </a:cubicBezTo>
                <a:cubicBezTo>
                  <a:pt x="40" y="30"/>
                  <a:pt x="40" y="30"/>
                  <a:pt x="40" y="30"/>
                </a:cubicBezTo>
                <a:close/>
                <a:moveTo>
                  <a:pt x="36" y="25"/>
                </a:moveTo>
                <a:cubicBezTo>
                  <a:pt x="36" y="25"/>
                  <a:pt x="36" y="25"/>
                  <a:pt x="36" y="25"/>
                </a:cubicBezTo>
                <a:cubicBezTo>
                  <a:pt x="33" y="27"/>
                  <a:pt x="31" y="29"/>
                  <a:pt x="28" y="31"/>
                </a:cubicBezTo>
                <a:cubicBezTo>
                  <a:pt x="28" y="31"/>
                  <a:pt x="28" y="31"/>
                  <a:pt x="28" y="30"/>
                </a:cubicBezTo>
                <a:cubicBezTo>
                  <a:pt x="30" y="29"/>
                  <a:pt x="31" y="27"/>
                  <a:pt x="33" y="25"/>
                </a:cubicBezTo>
                <a:cubicBezTo>
                  <a:pt x="34" y="25"/>
                  <a:pt x="34" y="24"/>
                  <a:pt x="35" y="23"/>
                </a:cubicBezTo>
                <a:cubicBezTo>
                  <a:pt x="35" y="24"/>
                  <a:pt x="35" y="24"/>
                  <a:pt x="36" y="25"/>
                </a:cubicBezTo>
                <a:close/>
                <a:moveTo>
                  <a:pt x="7" y="43"/>
                </a:moveTo>
                <a:cubicBezTo>
                  <a:pt x="12" y="37"/>
                  <a:pt x="19" y="33"/>
                  <a:pt x="25" y="27"/>
                </a:cubicBezTo>
                <a:cubicBezTo>
                  <a:pt x="28" y="23"/>
                  <a:pt x="32" y="20"/>
                  <a:pt x="36" y="17"/>
                </a:cubicBezTo>
                <a:cubicBezTo>
                  <a:pt x="39" y="15"/>
                  <a:pt x="42" y="12"/>
                  <a:pt x="44" y="10"/>
                </a:cubicBezTo>
                <a:cubicBezTo>
                  <a:pt x="47" y="7"/>
                  <a:pt x="42" y="12"/>
                  <a:pt x="42" y="12"/>
                </a:cubicBezTo>
                <a:cubicBezTo>
                  <a:pt x="40" y="14"/>
                  <a:pt x="39" y="15"/>
                  <a:pt x="37" y="17"/>
                </a:cubicBezTo>
                <a:cubicBezTo>
                  <a:pt x="34" y="20"/>
                  <a:pt x="31" y="23"/>
                  <a:pt x="27" y="26"/>
                </a:cubicBezTo>
                <a:cubicBezTo>
                  <a:pt x="21" y="32"/>
                  <a:pt x="14" y="38"/>
                  <a:pt x="9" y="45"/>
                </a:cubicBezTo>
                <a:cubicBezTo>
                  <a:pt x="8" y="44"/>
                  <a:pt x="8" y="44"/>
                  <a:pt x="7" y="43"/>
                </a:cubicBezTo>
                <a:close/>
                <a:moveTo>
                  <a:pt x="5" y="41"/>
                </a:moveTo>
                <a:cubicBezTo>
                  <a:pt x="8" y="38"/>
                  <a:pt x="11" y="35"/>
                  <a:pt x="14" y="32"/>
                </a:cubicBezTo>
                <a:cubicBezTo>
                  <a:pt x="14" y="32"/>
                  <a:pt x="15" y="31"/>
                  <a:pt x="15" y="31"/>
                </a:cubicBezTo>
                <a:cubicBezTo>
                  <a:pt x="18" y="28"/>
                  <a:pt x="21" y="25"/>
                  <a:pt x="24" y="23"/>
                </a:cubicBezTo>
                <a:cubicBezTo>
                  <a:pt x="26" y="20"/>
                  <a:pt x="29" y="19"/>
                  <a:pt x="32" y="17"/>
                </a:cubicBezTo>
                <a:cubicBezTo>
                  <a:pt x="28" y="20"/>
                  <a:pt x="25" y="23"/>
                  <a:pt x="22" y="26"/>
                </a:cubicBezTo>
                <a:cubicBezTo>
                  <a:pt x="17" y="32"/>
                  <a:pt x="10" y="36"/>
                  <a:pt x="6" y="42"/>
                </a:cubicBezTo>
                <a:cubicBezTo>
                  <a:pt x="6" y="42"/>
                  <a:pt x="5" y="41"/>
                  <a:pt x="5" y="41"/>
                </a:cubicBezTo>
                <a:close/>
                <a:moveTo>
                  <a:pt x="12" y="18"/>
                </a:moveTo>
                <a:cubicBezTo>
                  <a:pt x="14" y="17"/>
                  <a:pt x="16" y="17"/>
                  <a:pt x="18" y="16"/>
                </a:cubicBezTo>
                <a:cubicBezTo>
                  <a:pt x="16" y="17"/>
                  <a:pt x="14" y="18"/>
                  <a:pt x="13" y="19"/>
                </a:cubicBezTo>
                <a:cubicBezTo>
                  <a:pt x="12" y="19"/>
                  <a:pt x="12" y="19"/>
                  <a:pt x="12" y="18"/>
                </a:cubicBezTo>
                <a:close/>
                <a:moveTo>
                  <a:pt x="10" y="16"/>
                </a:moveTo>
                <a:cubicBezTo>
                  <a:pt x="13" y="15"/>
                  <a:pt x="15" y="14"/>
                  <a:pt x="17" y="12"/>
                </a:cubicBezTo>
                <a:cubicBezTo>
                  <a:pt x="15" y="14"/>
                  <a:pt x="13" y="16"/>
                  <a:pt x="11" y="17"/>
                </a:cubicBezTo>
                <a:cubicBezTo>
                  <a:pt x="10" y="17"/>
                  <a:pt x="10" y="17"/>
                  <a:pt x="10" y="16"/>
                </a:cubicBezTo>
                <a:close/>
                <a:moveTo>
                  <a:pt x="7" y="13"/>
                </a:moveTo>
                <a:cubicBezTo>
                  <a:pt x="9" y="11"/>
                  <a:pt x="11" y="10"/>
                  <a:pt x="13" y="8"/>
                </a:cubicBezTo>
                <a:cubicBezTo>
                  <a:pt x="11" y="10"/>
                  <a:pt x="9" y="12"/>
                  <a:pt x="8" y="14"/>
                </a:cubicBezTo>
                <a:cubicBezTo>
                  <a:pt x="8" y="14"/>
                  <a:pt x="8" y="14"/>
                  <a:pt x="8" y="14"/>
                </a:cubicBezTo>
                <a:cubicBezTo>
                  <a:pt x="11" y="13"/>
                  <a:pt x="12" y="12"/>
                  <a:pt x="14" y="11"/>
                </a:cubicBezTo>
                <a:cubicBezTo>
                  <a:pt x="13" y="12"/>
                  <a:pt x="11" y="14"/>
                  <a:pt x="9" y="15"/>
                </a:cubicBezTo>
                <a:cubicBezTo>
                  <a:pt x="8" y="15"/>
                  <a:pt x="7" y="14"/>
                  <a:pt x="7" y="13"/>
                </a:cubicBezTo>
                <a:close/>
                <a:moveTo>
                  <a:pt x="4" y="11"/>
                </a:moveTo>
                <a:cubicBezTo>
                  <a:pt x="6" y="9"/>
                  <a:pt x="8" y="8"/>
                  <a:pt x="10" y="7"/>
                </a:cubicBezTo>
                <a:cubicBezTo>
                  <a:pt x="10" y="7"/>
                  <a:pt x="9" y="7"/>
                  <a:pt x="9" y="8"/>
                </a:cubicBezTo>
                <a:cubicBezTo>
                  <a:pt x="8" y="9"/>
                  <a:pt x="7" y="10"/>
                  <a:pt x="6" y="12"/>
                </a:cubicBezTo>
                <a:cubicBezTo>
                  <a:pt x="5" y="11"/>
                  <a:pt x="5" y="11"/>
                  <a:pt x="4" y="11"/>
                </a:cubicBezTo>
                <a:close/>
                <a:moveTo>
                  <a:pt x="4" y="10"/>
                </a:moveTo>
                <a:cubicBezTo>
                  <a:pt x="6" y="8"/>
                  <a:pt x="9" y="6"/>
                  <a:pt x="12" y="4"/>
                </a:cubicBezTo>
                <a:cubicBezTo>
                  <a:pt x="12" y="4"/>
                  <a:pt x="12" y="4"/>
                  <a:pt x="12" y="5"/>
                </a:cubicBezTo>
                <a:cubicBezTo>
                  <a:pt x="10" y="6"/>
                  <a:pt x="7" y="8"/>
                  <a:pt x="4" y="10"/>
                </a:cubicBezTo>
                <a:cubicBezTo>
                  <a:pt x="4" y="10"/>
                  <a:pt x="4" y="10"/>
                  <a:pt x="4" y="10"/>
                </a:cubicBezTo>
                <a:close/>
                <a:moveTo>
                  <a:pt x="15" y="10"/>
                </a:moveTo>
                <a:cubicBezTo>
                  <a:pt x="14" y="10"/>
                  <a:pt x="12" y="11"/>
                  <a:pt x="11" y="13"/>
                </a:cubicBezTo>
                <a:cubicBezTo>
                  <a:pt x="10" y="12"/>
                  <a:pt x="10" y="11"/>
                  <a:pt x="11" y="11"/>
                </a:cubicBezTo>
                <a:cubicBezTo>
                  <a:pt x="12" y="10"/>
                  <a:pt x="13" y="9"/>
                  <a:pt x="14" y="8"/>
                </a:cubicBezTo>
                <a:cubicBezTo>
                  <a:pt x="15" y="8"/>
                  <a:pt x="14" y="7"/>
                  <a:pt x="14" y="7"/>
                </a:cubicBezTo>
                <a:cubicBezTo>
                  <a:pt x="11" y="8"/>
                  <a:pt x="9" y="10"/>
                  <a:pt x="7" y="12"/>
                </a:cubicBezTo>
                <a:cubicBezTo>
                  <a:pt x="9" y="10"/>
                  <a:pt x="11" y="7"/>
                  <a:pt x="13" y="5"/>
                </a:cubicBezTo>
                <a:cubicBezTo>
                  <a:pt x="15" y="7"/>
                  <a:pt x="16" y="9"/>
                  <a:pt x="18" y="11"/>
                </a:cubicBezTo>
                <a:cubicBezTo>
                  <a:pt x="15" y="13"/>
                  <a:pt x="13" y="14"/>
                  <a:pt x="10" y="16"/>
                </a:cubicBezTo>
                <a:cubicBezTo>
                  <a:pt x="12" y="15"/>
                  <a:pt x="15" y="12"/>
                  <a:pt x="16" y="10"/>
                </a:cubicBezTo>
                <a:cubicBezTo>
                  <a:pt x="16" y="10"/>
                  <a:pt x="16" y="9"/>
                  <a:pt x="15" y="10"/>
                </a:cubicBezTo>
                <a:close/>
                <a:moveTo>
                  <a:pt x="19" y="15"/>
                </a:moveTo>
                <a:cubicBezTo>
                  <a:pt x="20" y="15"/>
                  <a:pt x="19" y="14"/>
                  <a:pt x="19" y="14"/>
                </a:cubicBezTo>
                <a:cubicBezTo>
                  <a:pt x="17" y="15"/>
                  <a:pt x="15" y="16"/>
                  <a:pt x="13" y="17"/>
                </a:cubicBezTo>
                <a:cubicBezTo>
                  <a:pt x="10" y="18"/>
                  <a:pt x="14" y="16"/>
                  <a:pt x="14" y="16"/>
                </a:cubicBezTo>
                <a:cubicBezTo>
                  <a:pt x="16" y="15"/>
                  <a:pt x="17" y="14"/>
                  <a:pt x="19" y="12"/>
                </a:cubicBezTo>
                <a:cubicBezTo>
                  <a:pt x="20" y="13"/>
                  <a:pt x="21" y="14"/>
                  <a:pt x="21" y="15"/>
                </a:cubicBezTo>
                <a:cubicBezTo>
                  <a:pt x="21" y="15"/>
                  <a:pt x="21" y="15"/>
                  <a:pt x="21" y="15"/>
                </a:cubicBezTo>
                <a:cubicBezTo>
                  <a:pt x="19" y="17"/>
                  <a:pt x="16" y="18"/>
                  <a:pt x="13" y="20"/>
                </a:cubicBezTo>
                <a:cubicBezTo>
                  <a:pt x="15" y="19"/>
                  <a:pt x="18" y="17"/>
                  <a:pt x="19" y="15"/>
                </a:cubicBezTo>
                <a:close/>
                <a:moveTo>
                  <a:pt x="22" y="16"/>
                </a:moveTo>
                <a:cubicBezTo>
                  <a:pt x="22" y="16"/>
                  <a:pt x="22" y="16"/>
                  <a:pt x="22" y="16"/>
                </a:cubicBezTo>
                <a:cubicBezTo>
                  <a:pt x="22" y="16"/>
                  <a:pt x="23" y="17"/>
                  <a:pt x="23" y="17"/>
                </a:cubicBezTo>
                <a:cubicBezTo>
                  <a:pt x="21" y="19"/>
                  <a:pt x="18" y="20"/>
                  <a:pt x="16" y="22"/>
                </a:cubicBezTo>
                <a:cubicBezTo>
                  <a:pt x="18" y="20"/>
                  <a:pt x="20" y="18"/>
                  <a:pt x="22" y="16"/>
                </a:cubicBezTo>
                <a:close/>
                <a:moveTo>
                  <a:pt x="26" y="18"/>
                </a:moveTo>
                <a:cubicBezTo>
                  <a:pt x="31" y="13"/>
                  <a:pt x="36" y="8"/>
                  <a:pt x="42" y="3"/>
                </a:cubicBezTo>
                <a:cubicBezTo>
                  <a:pt x="42" y="4"/>
                  <a:pt x="43" y="4"/>
                  <a:pt x="43" y="4"/>
                </a:cubicBezTo>
                <a:cubicBezTo>
                  <a:pt x="43" y="4"/>
                  <a:pt x="43" y="4"/>
                  <a:pt x="43" y="4"/>
                </a:cubicBezTo>
                <a:cubicBezTo>
                  <a:pt x="37" y="9"/>
                  <a:pt x="31" y="14"/>
                  <a:pt x="26" y="19"/>
                </a:cubicBezTo>
                <a:cubicBezTo>
                  <a:pt x="26" y="19"/>
                  <a:pt x="25" y="19"/>
                  <a:pt x="25" y="19"/>
                </a:cubicBezTo>
                <a:cubicBezTo>
                  <a:pt x="24" y="20"/>
                  <a:pt x="24" y="20"/>
                  <a:pt x="23" y="21"/>
                </a:cubicBezTo>
                <a:cubicBezTo>
                  <a:pt x="23" y="21"/>
                  <a:pt x="22" y="22"/>
                  <a:pt x="21" y="22"/>
                </a:cubicBezTo>
                <a:cubicBezTo>
                  <a:pt x="20" y="23"/>
                  <a:pt x="18" y="24"/>
                  <a:pt x="18" y="24"/>
                </a:cubicBezTo>
                <a:cubicBezTo>
                  <a:pt x="19" y="22"/>
                  <a:pt x="22" y="20"/>
                  <a:pt x="24" y="18"/>
                </a:cubicBezTo>
                <a:cubicBezTo>
                  <a:pt x="24" y="18"/>
                  <a:pt x="24" y="18"/>
                  <a:pt x="24" y="18"/>
                </a:cubicBezTo>
                <a:cubicBezTo>
                  <a:pt x="25" y="19"/>
                  <a:pt x="25" y="19"/>
                  <a:pt x="26" y="18"/>
                </a:cubicBezTo>
                <a:cubicBezTo>
                  <a:pt x="26" y="18"/>
                  <a:pt x="26" y="18"/>
                  <a:pt x="26" y="18"/>
                </a:cubicBezTo>
                <a:close/>
                <a:moveTo>
                  <a:pt x="36" y="13"/>
                </a:moveTo>
                <a:cubicBezTo>
                  <a:pt x="33" y="16"/>
                  <a:pt x="29" y="17"/>
                  <a:pt x="26" y="20"/>
                </a:cubicBezTo>
                <a:cubicBezTo>
                  <a:pt x="24" y="22"/>
                  <a:pt x="21" y="24"/>
                  <a:pt x="19" y="26"/>
                </a:cubicBezTo>
                <a:cubicBezTo>
                  <a:pt x="19" y="26"/>
                  <a:pt x="19" y="26"/>
                  <a:pt x="19" y="26"/>
                </a:cubicBezTo>
                <a:cubicBezTo>
                  <a:pt x="19" y="25"/>
                  <a:pt x="20" y="25"/>
                  <a:pt x="21" y="24"/>
                </a:cubicBezTo>
                <a:cubicBezTo>
                  <a:pt x="21" y="24"/>
                  <a:pt x="21" y="23"/>
                  <a:pt x="21" y="23"/>
                </a:cubicBezTo>
                <a:cubicBezTo>
                  <a:pt x="24" y="22"/>
                  <a:pt x="26" y="20"/>
                  <a:pt x="28" y="18"/>
                </a:cubicBezTo>
                <a:cubicBezTo>
                  <a:pt x="29" y="17"/>
                  <a:pt x="31" y="16"/>
                  <a:pt x="32" y="15"/>
                </a:cubicBezTo>
                <a:cubicBezTo>
                  <a:pt x="36" y="12"/>
                  <a:pt x="39" y="8"/>
                  <a:pt x="43" y="5"/>
                </a:cubicBezTo>
                <a:cubicBezTo>
                  <a:pt x="43" y="5"/>
                  <a:pt x="43" y="5"/>
                  <a:pt x="43" y="5"/>
                </a:cubicBezTo>
                <a:cubicBezTo>
                  <a:pt x="43" y="5"/>
                  <a:pt x="44" y="5"/>
                  <a:pt x="44" y="5"/>
                </a:cubicBezTo>
                <a:cubicBezTo>
                  <a:pt x="41" y="7"/>
                  <a:pt x="38" y="10"/>
                  <a:pt x="36" y="13"/>
                </a:cubicBezTo>
                <a:close/>
                <a:moveTo>
                  <a:pt x="42" y="8"/>
                </a:moveTo>
                <a:cubicBezTo>
                  <a:pt x="40" y="9"/>
                  <a:pt x="39" y="11"/>
                  <a:pt x="38" y="12"/>
                </a:cubicBezTo>
                <a:cubicBezTo>
                  <a:pt x="38" y="11"/>
                  <a:pt x="38" y="11"/>
                  <a:pt x="39" y="11"/>
                </a:cubicBezTo>
                <a:cubicBezTo>
                  <a:pt x="39" y="10"/>
                  <a:pt x="45" y="4"/>
                  <a:pt x="42" y="8"/>
                </a:cubicBezTo>
                <a:close/>
                <a:moveTo>
                  <a:pt x="18" y="25"/>
                </a:moveTo>
                <a:cubicBezTo>
                  <a:pt x="18" y="25"/>
                  <a:pt x="19" y="25"/>
                  <a:pt x="19" y="25"/>
                </a:cubicBezTo>
                <a:cubicBezTo>
                  <a:pt x="19" y="25"/>
                  <a:pt x="19" y="25"/>
                  <a:pt x="18" y="25"/>
                </a:cubicBezTo>
                <a:cubicBezTo>
                  <a:pt x="18" y="25"/>
                  <a:pt x="18" y="25"/>
                  <a:pt x="18" y="25"/>
                </a:cubicBezTo>
                <a:cubicBezTo>
                  <a:pt x="18" y="25"/>
                  <a:pt x="18" y="25"/>
                  <a:pt x="18" y="25"/>
                </a:cubicBezTo>
                <a:close/>
                <a:moveTo>
                  <a:pt x="23" y="18"/>
                </a:moveTo>
                <a:cubicBezTo>
                  <a:pt x="21" y="20"/>
                  <a:pt x="19" y="22"/>
                  <a:pt x="17" y="24"/>
                </a:cubicBezTo>
                <a:cubicBezTo>
                  <a:pt x="17" y="24"/>
                  <a:pt x="16" y="23"/>
                  <a:pt x="16" y="23"/>
                </a:cubicBezTo>
                <a:cubicBezTo>
                  <a:pt x="18" y="22"/>
                  <a:pt x="20" y="20"/>
                  <a:pt x="23" y="18"/>
                </a:cubicBezTo>
                <a:close/>
                <a:moveTo>
                  <a:pt x="13" y="40"/>
                </a:moveTo>
                <a:cubicBezTo>
                  <a:pt x="15" y="39"/>
                  <a:pt x="17" y="37"/>
                  <a:pt x="18" y="36"/>
                </a:cubicBezTo>
                <a:cubicBezTo>
                  <a:pt x="21" y="32"/>
                  <a:pt x="25" y="29"/>
                  <a:pt x="28" y="26"/>
                </a:cubicBezTo>
                <a:cubicBezTo>
                  <a:pt x="34" y="21"/>
                  <a:pt x="41" y="15"/>
                  <a:pt x="47" y="8"/>
                </a:cubicBezTo>
                <a:cubicBezTo>
                  <a:pt x="48" y="9"/>
                  <a:pt x="48" y="9"/>
                  <a:pt x="49" y="10"/>
                </a:cubicBezTo>
                <a:cubicBezTo>
                  <a:pt x="36" y="19"/>
                  <a:pt x="25" y="30"/>
                  <a:pt x="13" y="41"/>
                </a:cubicBezTo>
                <a:cubicBezTo>
                  <a:pt x="13" y="41"/>
                  <a:pt x="13" y="41"/>
                  <a:pt x="13" y="40"/>
                </a:cubicBezTo>
                <a:close/>
                <a:moveTo>
                  <a:pt x="46" y="7"/>
                </a:moveTo>
                <a:cubicBezTo>
                  <a:pt x="43" y="9"/>
                  <a:pt x="41" y="12"/>
                  <a:pt x="38" y="15"/>
                </a:cubicBezTo>
                <a:cubicBezTo>
                  <a:pt x="34" y="18"/>
                  <a:pt x="30" y="20"/>
                  <a:pt x="26" y="24"/>
                </a:cubicBezTo>
                <a:cubicBezTo>
                  <a:pt x="23" y="27"/>
                  <a:pt x="21" y="30"/>
                  <a:pt x="18" y="32"/>
                </a:cubicBezTo>
                <a:cubicBezTo>
                  <a:pt x="14" y="35"/>
                  <a:pt x="10" y="39"/>
                  <a:pt x="7" y="42"/>
                </a:cubicBezTo>
                <a:cubicBezTo>
                  <a:pt x="9" y="40"/>
                  <a:pt x="12" y="37"/>
                  <a:pt x="14" y="34"/>
                </a:cubicBezTo>
                <a:cubicBezTo>
                  <a:pt x="18" y="31"/>
                  <a:pt x="21" y="28"/>
                  <a:pt x="24" y="25"/>
                </a:cubicBezTo>
                <a:cubicBezTo>
                  <a:pt x="31" y="18"/>
                  <a:pt x="38" y="13"/>
                  <a:pt x="44" y="6"/>
                </a:cubicBezTo>
                <a:cubicBezTo>
                  <a:pt x="45" y="6"/>
                  <a:pt x="46" y="7"/>
                  <a:pt x="46" y="7"/>
                </a:cubicBezTo>
                <a:close/>
                <a:moveTo>
                  <a:pt x="13" y="20"/>
                </a:moveTo>
                <a:cubicBezTo>
                  <a:pt x="15" y="19"/>
                  <a:pt x="17" y="18"/>
                  <a:pt x="19" y="17"/>
                </a:cubicBezTo>
                <a:cubicBezTo>
                  <a:pt x="22" y="16"/>
                  <a:pt x="19" y="18"/>
                  <a:pt x="18" y="19"/>
                </a:cubicBezTo>
                <a:cubicBezTo>
                  <a:pt x="17" y="20"/>
                  <a:pt x="16" y="21"/>
                  <a:pt x="15" y="22"/>
                </a:cubicBezTo>
                <a:cubicBezTo>
                  <a:pt x="14" y="21"/>
                  <a:pt x="14" y="21"/>
                  <a:pt x="13" y="20"/>
                </a:cubicBezTo>
                <a:close/>
                <a:moveTo>
                  <a:pt x="11" y="46"/>
                </a:moveTo>
                <a:cubicBezTo>
                  <a:pt x="11" y="46"/>
                  <a:pt x="10" y="46"/>
                  <a:pt x="10" y="45"/>
                </a:cubicBezTo>
                <a:cubicBezTo>
                  <a:pt x="10" y="45"/>
                  <a:pt x="10" y="45"/>
                  <a:pt x="11" y="44"/>
                </a:cubicBezTo>
                <a:cubicBezTo>
                  <a:pt x="11" y="44"/>
                  <a:pt x="11" y="44"/>
                  <a:pt x="11" y="44"/>
                </a:cubicBezTo>
                <a:cubicBezTo>
                  <a:pt x="21" y="35"/>
                  <a:pt x="31" y="25"/>
                  <a:pt x="42" y="16"/>
                </a:cubicBezTo>
                <a:cubicBezTo>
                  <a:pt x="44" y="15"/>
                  <a:pt x="45" y="13"/>
                  <a:pt x="47" y="12"/>
                </a:cubicBezTo>
                <a:cubicBezTo>
                  <a:pt x="45" y="14"/>
                  <a:pt x="42" y="16"/>
                  <a:pt x="39" y="18"/>
                </a:cubicBezTo>
                <a:cubicBezTo>
                  <a:pt x="35" y="22"/>
                  <a:pt x="30" y="27"/>
                  <a:pt x="26" y="32"/>
                </a:cubicBezTo>
                <a:cubicBezTo>
                  <a:pt x="26" y="32"/>
                  <a:pt x="26" y="32"/>
                  <a:pt x="26" y="32"/>
                </a:cubicBezTo>
                <a:cubicBezTo>
                  <a:pt x="21" y="37"/>
                  <a:pt x="16" y="41"/>
                  <a:pt x="11" y="46"/>
                </a:cubicBezTo>
                <a:close/>
                <a:moveTo>
                  <a:pt x="41" y="46"/>
                </a:moveTo>
                <a:cubicBezTo>
                  <a:pt x="41" y="46"/>
                  <a:pt x="40" y="46"/>
                  <a:pt x="40" y="46"/>
                </a:cubicBezTo>
                <a:cubicBezTo>
                  <a:pt x="40" y="46"/>
                  <a:pt x="40" y="46"/>
                  <a:pt x="40" y="46"/>
                </a:cubicBezTo>
                <a:cubicBezTo>
                  <a:pt x="43" y="44"/>
                  <a:pt x="45" y="42"/>
                  <a:pt x="48" y="40"/>
                </a:cubicBezTo>
                <a:cubicBezTo>
                  <a:pt x="46" y="42"/>
                  <a:pt x="43" y="44"/>
                  <a:pt x="41" y="4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89" name="Freeform 185"/>
          <p:cNvSpPr>
            <a:spLocks noEditPoints="1"/>
          </p:cNvSpPr>
          <p:nvPr/>
        </p:nvSpPr>
        <p:spPr bwMode="auto">
          <a:xfrm>
            <a:off x="10945812" y="3724275"/>
            <a:ext cx="200025" cy="187325"/>
          </a:xfrm>
          <a:custGeom>
            <a:gdLst>
              <a:gd fmla="*/ 43 w 53" name="T0"/>
              <a:gd fmla="*/ 1 h 50" name="T1"/>
              <a:gd fmla="*/ 13 w 53" name="T2"/>
              <a:gd fmla="*/ 1 h 50" name="T3"/>
              <a:gd fmla="*/ 11 w 53" name="T4"/>
              <a:gd fmla="*/ 1 h 50" name="T5"/>
              <a:gd fmla="*/ 15 w 53" name="T6"/>
              <a:gd fmla="*/ 27 h 50" name="T7"/>
              <a:gd fmla="*/ 11 w 53" name="T8"/>
              <a:gd fmla="*/ 50 h 50" name="T9"/>
              <a:gd fmla="*/ 40 w 53" name="T10"/>
              <a:gd fmla="*/ 50 h 50" name="T11"/>
              <a:gd fmla="*/ 52 w 53" name="T12"/>
              <a:gd fmla="*/ 39 h 50" name="T13"/>
              <a:gd fmla="*/ 53 w 53" name="T14"/>
              <a:gd fmla="*/ 12 h 50" name="T15"/>
              <a:gd fmla="*/ 39 w 53" name="T16"/>
              <a:gd fmla="*/ 45 h 50" name="T17"/>
              <a:gd fmla="*/ 36 w 53" name="T18"/>
              <a:gd fmla="*/ 42 h 50" name="T19"/>
              <a:gd fmla="*/ 35 w 53" name="T20"/>
              <a:gd fmla="*/ 40 h 50" name="T21"/>
              <a:gd fmla="*/ 32 w 53" name="T22"/>
              <a:gd fmla="*/ 38 h 50" name="T23"/>
              <a:gd fmla="*/ 32 w 53" name="T24"/>
              <a:gd fmla="*/ 38 h 50" name="T25"/>
              <a:gd fmla="*/ 32 w 53" name="T26"/>
              <a:gd fmla="*/ 37 h 50" name="T27"/>
              <a:gd fmla="*/ 35 w 53" name="T28"/>
              <a:gd fmla="*/ 27 h 50" name="T29"/>
              <a:gd fmla="*/ 43 w 53" name="T30"/>
              <a:gd fmla="*/ 42 h 50" name="T31"/>
              <a:gd fmla="*/ 40 w 53" name="T32"/>
              <a:gd fmla="*/ 42 h 50" name="T33"/>
              <a:gd fmla="*/ 43 w 53" name="T34"/>
              <a:gd fmla="*/ 34 h 50" name="T35"/>
              <a:gd fmla="*/ 41 w 53" name="T36"/>
              <a:gd fmla="*/ 31 h 50" name="T37"/>
              <a:gd fmla="*/ 43 w 53" name="T38"/>
              <a:gd fmla="*/ 42 h 50" name="T39"/>
              <a:gd fmla="*/ 38 w 53" name="T40"/>
              <a:gd fmla="*/ 28 h 50" name="T41"/>
              <a:gd fmla="*/ 36 w 53" name="T42"/>
              <a:gd fmla="*/ 26 h 50" name="T43"/>
              <a:gd fmla="*/ 36 w 53" name="T44"/>
              <a:gd fmla="*/ 25 h 50" name="T45"/>
              <a:gd fmla="*/ 35 w 53" name="T46"/>
              <a:gd fmla="*/ 24 h 50" name="T47"/>
              <a:gd fmla="*/ 36 w 53" name="T48"/>
              <a:gd fmla="*/ 18 h 50" name="T49"/>
              <a:gd fmla="*/ 27 w 53" name="T50"/>
              <a:gd fmla="*/ 27 h 50" name="T51"/>
              <a:gd fmla="*/ 14 w 53" name="T52"/>
              <a:gd fmla="*/ 33 h 50" name="T53"/>
              <a:gd fmla="*/ 22 w 53" name="T54"/>
              <a:gd fmla="*/ 27 h 50" name="T55"/>
              <a:gd fmla="*/ 18 w 53" name="T56"/>
              <a:gd fmla="*/ 16 h 50" name="T57"/>
              <a:gd fmla="*/ 18 w 53" name="T58"/>
              <a:gd fmla="*/ 13 h 50" name="T59"/>
              <a:gd fmla="*/ 13 w 53" name="T60"/>
              <a:gd fmla="*/ 9 h 50" name="T61"/>
              <a:gd fmla="*/ 9 w 53" name="T62"/>
              <a:gd fmla="*/ 16 h 50" name="T63"/>
              <a:gd fmla="*/ 9 w 53" name="T64"/>
              <a:gd fmla="*/ 8 h 50" name="T65"/>
              <a:gd fmla="*/ 12 w 53" name="T66"/>
              <a:gd fmla="*/ 4 h 50" name="T67"/>
              <a:gd fmla="*/ 16 w 53" name="T68"/>
              <a:gd fmla="*/ 10 h 50" name="T69"/>
              <a:gd fmla="*/ 14 w 53" name="T70"/>
              <a:gd fmla="*/ 8 h 50" name="T71"/>
              <a:gd fmla="*/ 10 w 53" name="T72"/>
              <a:gd fmla="*/ 16 h 50" name="T73"/>
              <a:gd fmla="*/ 19 w 53" name="T74"/>
              <a:gd fmla="*/ 15 h 50" name="T75"/>
              <a:gd fmla="*/ 22 w 53" name="T76"/>
              <a:gd fmla="*/ 16 h 50" name="T77"/>
              <a:gd fmla="*/ 22 w 53" name="T78"/>
              <a:gd fmla="*/ 17 h 50" name="T79"/>
              <a:gd fmla="*/ 22 w 53" name="T80"/>
              <a:gd fmla="*/ 17 h 50" name="T81"/>
              <a:gd fmla="*/ 43 w 53" name="T82"/>
              <a:gd fmla="*/ 5 h 50" name="T83"/>
              <a:gd fmla="*/ 21 w 53" name="T84"/>
              <a:gd fmla="*/ 23 h 50" name="T85"/>
              <a:gd fmla="*/ 26 w 53" name="T86"/>
              <a:gd fmla="*/ 19 h 50" name="T87"/>
              <a:gd fmla="*/ 19 w 53" name="T88"/>
              <a:gd fmla="*/ 27 h 50" name="T89"/>
              <a:gd fmla="*/ 28 w 53" name="T90"/>
              <a:gd fmla="*/ 19 h 50" name="T91"/>
              <a:gd fmla="*/ 44 w 53" name="T92"/>
              <a:gd fmla="*/ 6 h 50" name="T93"/>
              <a:gd fmla="*/ 39 w 53" name="T94"/>
              <a:gd fmla="*/ 11 h 50" name="T95"/>
              <a:gd fmla="*/ 18 w 53" name="T96"/>
              <a:gd fmla="*/ 26 h 50" name="T97"/>
              <a:gd fmla="*/ 17 w 53" name="T98"/>
              <a:gd fmla="*/ 25 h 50" name="T99"/>
              <a:gd fmla="*/ 18 w 53" name="T100"/>
              <a:gd fmla="*/ 36 h 50" name="T101"/>
              <a:gd fmla="*/ 13 w 53" name="T102"/>
              <a:gd fmla="*/ 42 h 50" name="T103"/>
              <a:gd fmla="*/ 26 w 53" name="T104"/>
              <a:gd fmla="*/ 25 h 50" name="T105"/>
              <a:gd fmla="*/ 25 w 53" name="T106"/>
              <a:gd fmla="*/ 25 h 50" name="T107"/>
              <a:gd fmla="*/ 19 w 53" name="T108"/>
              <a:gd fmla="*/ 18 h 50" name="T109"/>
              <a:gd fmla="*/ 11 w 53" name="T110"/>
              <a:gd fmla="*/ 47 h 50" name="T111"/>
              <a:gd fmla="*/ 42 w 53" name="T112"/>
              <a:gd fmla="*/ 17 h 50" name="T113"/>
              <a:gd fmla="*/ 26 w 53" name="T114"/>
              <a:gd fmla="*/ 33 h 50" name="T115"/>
              <a:gd fmla="*/ 40 w 53" name="T116"/>
              <a:gd fmla="*/ 46 h 5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50" w="52">
                <a:moveTo>
                  <a:pt x="53" y="10"/>
                </a:moveTo>
                <a:cubicBezTo>
                  <a:pt x="50" y="7"/>
                  <a:pt x="46" y="4"/>
                  <a:pt x="43" y="1"/>
                </a:cubicBezTo>
                <a:cubicBezTo>
                  <a:pt x="43" y="1"/>
                  <a:pt x="43" y="1"/>
                  <a:pt x="43" y="1"/>
                </a:cubicBezTo>
                <a:cubicBezTo>
                  <a:pt x="43" y="1"/>
                  <a:pt x="43" y="1"/>
                  <a:pt x="43" y="1"/>
                </a:cubicBezTo>
                <a:cubicBezTo>
                  <a:pt x="43" y="1"/>
                  <a:pt x="43" y="1"/>
                  <a:pt x="43" y="1"/>
                </a:cubicBezTo>
                <a:cubicBezTo>
                  <a:pt x="42" y="0"/>
                  <a:pt x="42" y="1"/>
                  <a:pt x="42" y="1"/>
                </a:cubicBezTo>
                <a:cubicBezTo>
                  <a:pt x="36" y="5"/>
                  <a:pt x="31" y="11"/>
                  <a:pt x="25" y="16"/>
                </a:cubicBezTo>
                <a:cubicBezTo>
                  <a:pt x="21" y="11"/>
                  <a:pt x="17" y="6"/>
                  <a:pt x="13" y="1"/>
                </a:cubicBezTo>
                <a:cubicBezTo>
                  <a:pt x="13" y="1"/>
                  <a:pt x="12" y="1"/>
                  <a:pt x="12" y="1"/>
                </a:cubicBezTo>
                <a:cubicBezTo>
                  <a:pt x="12" y="1"/>
                  <a:pt x="12" y="1"/>
                  <a:pt x="12" y="1"/>
                </a:cubicBezTo>
                <a:cubicBezTo>
                  <a:pt x="12" y="1"/>
                  <a:pt x="12" y="1"/>
                  <a:pt x="12" y="1"/>
                </a:cubicBezTo>
                <a:cubicBezTo>
                  <a:pt x="12" y="1"/>
                  <a:pt x="11" y="1"/>
                  <a:pt x="11" y="1"/>
                </a:cubicBezTo>
                <a:cubicBezTo>
                  <a:pt x="8" y="4"/>
                  <a:pt x="4" y="7"/>
                  <a:pt x="1" y="9"/>
                </a:cubicBezTo>
                <a:cubicBezTo>
                  <a:pt x="0" y="9"/>
                  <a:pt x="0" y="9"/>
                  <a:pt x="0" y="10"/>
                </a:cubicBezTo>
                <a:cubicBezTo>
                  <a:pt x="0" y="10"/>
                  <a:pt x="0" y="11"/>
                  <a:pt x="0" y="11"/>
                </a:cubicBezTo>
                <a:cubicBezTo>
                  <a:pt x="6" y="16"/>
                  <a:pt x="10" y="22"/>
                  <a:pt x="15" y="27"/>
                </a:cubicBezTo>
                <a:cubicBezTo>
                  <a:pt x="11" y="32"/>
                  <a:pt x="6" y="35"/>
                  <a:pt x="2" y="40"/>
                </a:cubicBezTo>
                <a:cubicBezTo>
                  <a:pt x="2" y="41"/>
                  <a:pt x="2" y="41"/>
                  <a:pt x="2" y="41"/>
                </a:cubicBezTo>
                <a:cubicBezTo>
                  <a:pt x="1" y="41"/>
                  <a:pt x="1" y="42"/>
                  <a:pt x="2" y="42"/>
                </a:cubicBezTo>
                <a:cubicBezTo>
                  <a:pt x="5" y="46"/>
                  <a:pt x="7" y="48"/>
                  <a:pt x="11" y="50"/>
                </a:cubicBezTo>
                <a:cubicBezTo>
                  <a:pt x="11" y="50"/>
                  <a:pt x="11" y="50"/>
                  <a:pt x="11" y="50"/>
                </a:cubicBezTo>
                <a:cubicBezTo>
                  <a:pt x="12" y="50"/>
                  <a:pt x="12" y="50"/>
                  <a:pt x="13" y="50"/>
                </a:cubicBezTo>
                <a:cubicBezTo>
                  <a:pt x="17" y="45"/>
                  <a:pt x="22" y="41"/>
                  <a:pt x="27" y="36"/>
                </a:cubicBezTo>
                <a:cubicBezTo>
                  <a:pt x="32" y="40"/>
                  <a:pt x="35" y="46"/>
                  <a:pt x="40" y="50"/>
                </a:cubicBezTo>
                <a:cubicBezTo>
                  <a:pt x="40" y="50"/>
                  <a:pt x="40" y="50"/>
                  <a:pt x="40" y="50"/>
                </a:cubicBezTo>
                <a:cubicBezTo>
                  <a:pt x="41" y="50"/>
                  <a:pt x="41" y="50"/>
                  <a:pt x="42" y="50"/>
                </a:cubicBezTo>
                <a:cubicBezTo>
                  <a:pt x="45" y="47"/>
                  <a:pt x="49" y="44"/>
                  <a:pt x="52" y="40"/>
                </a:cubicBezTo>
                <a:cubicBezTo>
                  <a:pt x="52" y="40"/>
                  <a:pt x="52" y="39"/>
                  <a:pt x="52" y="39"/>
                </a:cubicBezTo>
                <a:cubicBezTo>
                  <a:pt x="52" y="39"/>
                  <a:pt x="52" y="39"/>
                  <a:pt x="52" y="38"/>
                </a:cubicBezTo>
                <a:cubicBezTo>
                  <a:pt x="47" y="34"/>
                  <a:pt x="43" y="29"/>
                  <a:pt x="39" y="24"/>
                </a:cubicBezTo>
                <a:cubicBezTo>
                  <a:pt x="43" y="20"/>
                  <a:pt x="48" y="16"/>
                  <a:pt x="52" y="13"/>
                </a:cubicBezTo>
                <a:cubicBezTo>
                  <a:pt x="53" y="12"/>
                  <a:pt x="53" y="12"/>
                  <a:pt x="53" y="12"/>
                </a:cubicBezTo>
                <a:cubicBezTo>
                  <a:pt x="53" y="11"/>
                  <a:pt x="53" y="11"/>
                  <a:pt x="53" y="10"/>
                </a:cubicBezTo>
                <a:close/>
                <a:moveTo>
                  <a:pt x="40" y="46"/>
                </a:moveTo>
                <a:cubicBezTo>
                  <a:pt x="40" y="46"/>
                  <a:pt x="40" y="46"/>
                  <a:pt x="40" y="46"/>
                </a:cubicBezTo>
                <a:cubicBezTo>
                  <a:pt x="39" y="45"/>
                  <a:pt x="39" y="45"/>
                  <a:pt x="39" y="45"/>
                </a:cubicBezTo>
                <a:cubicBezTo>
                  <a:pt x="40" y="44"/>
                  <a:pt x="40" y="43"/>
                  <a:pt x="41" y="42"/>
                </a:cubicBezTo>
                <a:cubicBezTo>
                  <a:pt x="43" y="41"/>
                  <a:pt x="44" y="40"/>
                  <a:pt x="45" y="39"/>
                </a:cubicBezTo>
                <a:cubicBezTo>
                  <a:pt x="43" y="41"/>
                  <a:pt x="41" y="43"/>
                  <a:pt x="40" y="46"/>
                </a:cubicBezTo>
                <a:close/>
                <a:moveTo>
                  <a:pt x="36" y="42"/>
                </a:moveTo>
                <a:cubicBezTo>
                  <a:pt x="39" y="40"/>
                  <a:pt x="41" y="38"/>
                  <a:pt x="43" y="37"/>
                </a:cubicBezTo>
                <a:cubicBezTo>
                  <a:pt x="41" y="39"/>
                  <a:pt x="39" y="41"/>
                  <a:pt x="38" y="44"/>
                </a:cubicBezTo>
                <a:cubicBezTo>
                  <a:pt x="37" y="43"/>
                  <a:pt x="37" y="43"/>
                  <a:pt x="36" y="42"/>
                </a:cubicBezTo>
                <a:close/>
                <a:moveTo>
                  <a:pt x="35" y="40"/>
                </a:moveTo>
                <a:cubicBezTo>
                  <a:pt x="37" y="39"/>
                  <a:pt x="39" y="37"/>
                  <a:pt x="41" y="35"/>
                </a:cubicBezTo>
                <a:cubicBezTo>
                  <a:pt x="39" y="37"/>
                  <a:pt x="37" y="39"/>
                  <a:pt x="36" y="41"/>
                </a:cubicBezTo>
                <a:cubicBezTo>
                  <a:pt x="35" y="41"/>
                  <a:pt x="35" y="41"/>
                  <a:pt x="35" y="40"/>
                </a:cubicBezTo>
                <a:close/>
                <a:moveTo>
                  <a:pt x="32" y="38"/>
                </a:moveTo>
                <a:cubicBezTo>
                  <a:pt x="35" y="36"/>
                  <a:pt x="37" y="34"/>
                  <a:pt x="39" y="32"/>
                </a:cubicBezTo>
                <a:cubicBezTo>
                  <a:pt x="40" y="32"/>
                  <a:pt x="38" y="35"/>
                  <a:pt x="38" y="35"/>
                </a:cubicBezTo>
                <a:cubicBezTo>
                  <a:pt x="37" y="36"/>
                  <a:pt x="35" y="38"/>
                  <a:pt x="34" y="40"/>
                </a:cubicBezTo>
                <a:cubicBezTo>
                  <a:pt x="34" y="39"/>
                  <a:pt x="33" y="38"/>
                  <a:pt x="32" y="38"/>
                </a:cubicBezTo>
                <a:close/>
                <a:moveTo>
                  <a:pt x="30" y="35"/>
                </a:moveTo>
                <a:cubicBezTo>
                  <a:pt x="32" y="33"/>
                  <a:pt x="35" y="32"/>
                  <a:pt x="37" y="30"/>
                </a:cubicBezTo>
                <a:cubicBezTo>
                  <a:pt x="36" y="30"/>
                  <a:pt x="35" y="33"/>
                  <a:pt x="34" y="34"/>
                </a:cubicBezTo>
                <a:cubicBezTo>
                  <a:pt x="33" y="35"/>
                  <a:pt x="32" y="36"/>
                  <a:pt x="32" y="37"/>
                </a:cubicBezTo>
                <a:cubicBezTo>
                  <a:pt x="31" y="36"/>
                  <a:pt x="30" y="35"/>
                  <a:pt x="30" y="35"/>
                </a:cubicBezTo>
                <a:close/>
                <a:moveTo>
                  <a:pt x="28" y="33"/>
                </a:moveTo>
                <a:cubicBezTo>
                  <a:pt x="28" y="33"/>
                  <a:pt x="28" y="33"/>
                  <a:pt x="28" y="33"/>
                </a:cubicBezTo>
                <a:cubicBezTo>
                  <a:pt x="30" y="31"/>
                  <a:pt x="33" y="29"/>
                  <a:pt x="35" y="27"/>
                </a:cubicBezTo>
                <a:cubicBezTo>
                  <a:pt x="34" y="28"/>
                  <a:pt x="33" y="30"/>
                  <a:pt x="32" y="31"/>
                </a:cubicBezTo>
                <a:cubicBezTo>
                  <a:pt x="31" y="32"/>
                  <a:pt x="30" y="33"/>
                  <a:pt x="29" y="34"/>
                </a:cubicBezTo>
                <a:cubicBezTo>
                  <a:pt x="29" y="34"/>
                  <a:pt x="28" y="33"/>
                  <a:pt x="28" y="33"/>
                </a:cubicBezTo>
                <a:close/>
                <a:moveTo>
                  <a:pt x="43" y="42"/>
                </a:moveTo>
                <a:cubicBezTo>
                  <a:pt x="45" y="41"/>
                  <a:pt x="46" y="40"/>
                  <a:pt x="47" y="38"/>
                </a:cubicBezTo>
                <a:cubicBezTo>
                  <a:pt x="47" y="38"/>
                  <a:pt x="47" y="38"/>
                  <a:pt x="47" y="38"/>
                </a:cubicBezTo>
                <a:cubicBezTo>
                  <a:pt x="44" y="38"/>
                  <a:pt x="43" y="40"/>
                  <a:pt x="41" y="41"/>
                </a:cubicBezTo>
                <a:cubicBezTo>
                  <a:pt x="40" y="42"/>
                  <a:pt x="38" y="45"/>
                  <a:pt x="40" y="42"/>
                </a:cubicBezTo>
                <a:cubicBezTo>
                  <a:pt x="41" y="40"/>
                  <a:pt x="43" y="38"/>
                  <a:pt x="45" y="36"/>
                </a:cubicBezTo>
                <a:cubicBezTo>
                  <a:pt x="45" y="36"/>
                  <a:pt x="45" y="35"/>
                  <a:pt x="44" y="35"/>
                </a:cubicBezTo>
                <a:cubicBezTo>
                  <a:pt x="41" y="37"/>
                  <a:pt x="38" y="39"/>
                  <a:pt x="36" y="42"/>
                </a:cubicBezTo>
                <a:cubicBezTo>
                  <a:pt x="38" y="40"/>
                  <a:pt x="41" y="36"/>
                  <a:pt x="43" y="34"/>
                </a:cubicBezTo>
                <a:cubicBezTo>
                  <a:pt x="43" y="33"/>
                  <a:pt x="43" y="33"/>
                  <a:pt x="42" y="33"/>
                </a:cubicBezTo>
                <a:cubicBezTo>
                  <a:pt x="40" y="34"/>
                  <a:pt x="38" y="36"/>
                  <a:pt x="36" y="38"/>
                </a:cubicBezTo>
                <a:cubicBezTo>
                  <a:pt x="34" y="41"/>
                  <a:pt x="37" y="37"/>
                  <a:pt x="37" y="36"/>
                </a:cubicBezTo>
                <a:cubicBezTo>
                  <a:pt x="39" y="35"/>
                  <a:pt x="40" y="33"/>
                  <a:pt x="41" y="31"/>
                </a:cubicBezTo>
                <a:cubicBezTo>
                  <a:pt x="41" y="31"/>
                  <a:pt x="41" y="31"/>
                  <a:pt x="41" y="31"/>
                </a:cubicBezTo>
                <a:cubicBezTo>
                  <a:pt x="43" y="34"/>
                  <a:pt x="46" y="37"/>
                  <a:pt x="49" y="39"/>
                </a:cubicBezTo>
                <a:cubicBezTo>
                  <a:pt x="47" y="41"/>
                  <a:pt x="45" y="42"/>
                  <a:pt x="43" y="43"/>
                </a:cubicBezTo>
                <a:cubicBezTo>
                  <a:pt x="38" y="47"/>
                  <a:pt x="43" y="43"/>
                  <a:pt x="43" y="42"/>
                </a:cubicBezTo>
                <a:close/>
                <a:moveTo>
                  <a:pt x="40" y="31"/>
                </a:moveTo>
                <a:cubicBezTo>
                  <a:pt x="39" y="32"/>
                  <a:pt x="37" y="33"/>
                  <a:pt x="36" y="34"/>
                </a:cubicBezTo>
                <a:cubicBezTo>
                  <a:pt x="34" y="36"/>
                  <a:pt x="31" y="39"/>
                  <a:pt x="34" y="35"/>
                </a:cubicBezTo>
                <a:cubicBezTo>
                  <a:pt x="36" y="33"/>
                  <a:pt x="38" y="31"/>
                  <a:pt x="38" y="28"/>
                </a:cubicBezTo>
                <a:cubicBezTo>
                  <a:pt x="38" y="28"/>
                  <a:pt x="38" y="28"/>
                  <a:pt x="37" y="28"/>
                </a:cubicBezTo>
                <a:cubicBezTo>
                  <a:pt x="36" y="30"/>
                  <a:pt x="34" y="32"/>
                  <a:pt x="31" y="33"/>
                </a:cubicBezTo>
                <a:cubicBezTo>
                  <a:pt x="29" y="35"/>
                  <a:pt x="31" y="33"/>
                  <a:pt x="32" y="32"/>
                </a:cubicBezTo>
                <a:cubicBezTo>
                  <a:pt x="34" y="30"/>
                  <a:pt x="35" y="29"/>
                  <a:pt x="36" y="26"/>
                </a:cubicBezTo>
                <a:cubicBezTo>
                  <a:pt x="38" y="28"/>
                  <a:pt x="39" y="29"/>
                  <a:pt x="41" y="31"/>
                </a:cubicBezTo>
                <a:cubicBezTo>
                  <a:pt x="41" y="31"/>
                  <a:pt x="40" y="31"/>
                  <a:pt x="40" y="31"/>
                </a:cubicBezTo>
                <a:close/>
                <a:moveTo>
                  <a:pt x="36" y="25"/>
                </a:moveTo>
                <a:cubicBezTo>
                  <a:pt x="36" y="25"/>
                  <a:pt x="36" y="25"/>
                  <a:pt x="36" y="25"/>
                </a:cubicBezTo>
                <a:cubicBezTo>
                  <a:pt x="33" y="28"/>
                  <a:pt x="31" y="30"/>
                  <a:pt x="28" y="32"/>
                </a:cubicBezTo>
                <a:cubicBezTo>
                  <a:pt x="28" y="32"/>
                  <a:pt x="28" y="31"/>
                  <a:pt x="29" y="31"/>
                </a:cubicBezTo>
                <a:cubicBezTo>
                  <a:pt x="30" y="29"/>
                  <a:pt x="32" y="28"/>
                  <a:pt x="33" y="26"/>
                </a:cubicBezTo>
                <a:cubicBezTo>
                  <a:pt x="34" y="25"/>
                  <a:pt x="34" y="25"/>
                  <a:pt x="35" y="24"/>
                </a:cubicBezTo>
                <a:cubicBezTo>
                  <a:pt x="35" y="25"/>
                  <a:pt x="35" y="25"/>
                  <a:pt x="36" y="25"/>
                </a:cubicBezTo>
                <a:close/>
                <a:moveTo>
                  <a:pt x="7" y="44"/>
                </a:moveTo>
                <a:cubicBezTo>
                  <a:pt x="13" y="38"/>
                  <a:pt x="19" y="33"/>
                  <a:pt x="25" y="27"/>
                </a:cubicBezTo>
                <a:cubicBezTo>
                  <a:pt x="28" y="24"/>
                  <a:pt x="32" y="21"/>
                  <a:pt x="36" y="18"/>
                </a:cubicBezTo>
                <a:cubicBezTo>
                  <a:pt x="39" y="16"/>
                  <a:pt x="42" y="13"/>
                  <a:pt x="44" y="10"/>
                </a:cubicBezTo>
                <a:cubicBezTo>
                  <a:pt x="47" y="8"/>
                  <a:pt x="43" y="12"/>
                  <a:pt x="42" y="13"/>
                </a:cubicBezTo>
                <a:cubicBezTo>
                  <a:pt x="40" y="14"/>
                  <a:pt x="39" y="16"/>
                  <a:pt x="37" y="18"/>
                </a:cubicBezTo>
                <a:cubicBezTo>
                  <a:pt x="34" y="21"/>
                  <a:pt x="31" y="24"/>
                  <a:pt x="27" y="27"/>
                </a:cubicBezTo>
                <a:cubicBezTo>
                  <a:pt x="21" y="33"/>
                  <a:pt x="15" y="39"/>
                  <a:pt x="9" y="45"/>
                </a:cubicBezTo>
                <a:cubicBezTo>
                  <a:pt x="8" y="45"/>
                  <a:pt x="8" y="44"/>
                  <a:pt x="7" y="44"/>
                </a:cubicBezTo>
                <a:close/>
                <a:moveTo>
                  <a:pt x="5" y="42"/>
                </a:moveTo>
                <a:cubicBezTo>
                  <a:pt x="8" y="39"/>
                  <a:pt x="11" y="36"/>
                  <a:pt x="14" y="33"/>
                </a:cubicBezTo>
                <a:cubicBezTo>
                  <a:pt x="14" y="32"/>
                  <a:pt x="15" y="32"/>
                  <a:pt x="15" y="31"/>
                </a:cubicBezTo>
                <a:cubicBezTo>
                  <a:pt x="18" y="29"/>
                  <a:pt x="21" y="26"/>
                  <a:pt x="24" y="23"/>
                </a:cubicBezTo>
                <a:cubicBezTo>
                  <a:pt x="27" y="21"/>
                  <a:pt x="29" y="19"/>
                  <a:pt x="32" y="18"/>
                </a:cubicBezTo>
                <a:cubicBezTo>
                  <a:pt x="28" y="21"/>
                  <a:pt x="25" y="24"/>
                  <a:pt x="22" y="27"/>
                </a:cubicBezTo>
                <a:cubicBezTo>
                  <a:pt x="17" y="33"/>
                  <a:pt x="10" y="36"/>
                  <a:pt x="6" y="43"/>
                </a:cubicBezTo>
                <a:cubicBezTo>
                  <a:pt x="6" y="43"/>
                  <a:pt x="5" y="42"/>
                  <a:pt x="5" y="42"/>
                </a:cubicBezTo>
                <a:close/>
                <a:moveTo>
                  <a:pt x="12" y="19"/>
                </a:moveTo>
                <a:cubicBezTo>
                  <a:pt x="14" y="18"/>
                  <a:pt x="16" y="17"/>
                  <a:pt x="18" y="16"/>
                </a:cubicBezTo>
                <a:cubicBezTo>
                  <a:pt x="16" y="17"/>
                  <a:pt x="14" y="18"/>
                  <a:pt x="13" y="20"/>
                </a:cubicBezTo>
                <a:cubicBezTo>
                  <a:pt x="12" y="20"/>
                  <a:pt x="12" y="19"/>
                  <a:pt x="12" y="19"/>
                </a:cubicBezTo>
                <a:close/>
                <a:moveTo>
                  <a:pt x="10" y="17"/>
                </a:moveTo>
                <a:cubicBezTo>
                  <a:pt x="13" y="16"/>
                  <a:pt x="15" y="15"/>
                  <a:pt x="18" y="13"/>
                </a:cubicBezTo>
                <a:cubicBezTo>
                  <a:pt x="15" y="14"/>
                  <a:pt x="13" y="16"/>
                  <a:pt x="11" y="18"/>
                </a:cubicBezTo>
                <a:cubicBezTo>
                  <a:pt x="11" y="18"/>
                  <a:pt x="10" y="17"/>
                  <a:pt x="10" y="17"/>
                </a:cubicBezTo>
                <a:close/>
                <a:moveTo>
                  <a:pt x="7" y="13"/>
                </a:moveTo>
                <a:cubicBezTo>
                  <a:pt x="9" y="12"/>
                  <a:pt x="11" y="11"/>
                  <a:pt x="13" y="9"/>
                </a:cubicBezTo>
                <a:cubicBezTo>
                  <a:pt x="11" y="11"/>
                  <a:pt x="10" y="12"/>
                  <a:pt x="8" y="14"/>
                </a:cubicBezTo>
                <a:cubicBezTo>
                  <a:pt x="8" y="15"/>
                  <a:pt x="8" y="15"/>
                  <a:pt x="9" y="15"/>
                </a:cubicBezTo>
                <a:cubicBezTo>
                  <a:pt x="11" y="14"/>
                  <a:pt x="13" y="13"/>
                  <a:pt x="15" y="12"/>
                </a:cubicBezTo>
                <a:cubicBezTo>
                  <a:pt x="13" y="13"/>
                  <a:pt x="11" y="14"/>
                  <a:pt x="9" y="16"/>
                </a:cubicBezTo>
                <a:cubicBezTo>
                  <a:pt x="8" y="15"/>
                  <a:pt x="8" y="14"/>
                  <a:pt x="7" y="13"/>
                </a:cubicBezTo>
                <a:close/>
                <a:moveTo>
                  <a:pt x="5" y="11"/>
                </a:moveTo>
                <a:cubicBezTo>
                  <a:pt x="6" y="10"/>
                  <a:pt x="8" y="9"/>
                  <a:pt x="10" y="8"/>
                </a:cubicBezTo>
                <a:cubicBezTo>
                  <a:pt x="10" y="8"/>
                  <a:pt x="10" y="8"/>
                  <a:pt x="9" y="8"/>
                </a:cubicBezTo>
                <a:cubicBezTo>
                  <a:pt x="8" y="10"/>
                  <a:pt x="7" y="11"/>
                  <a:pt x="6" y="13"/>
                </a:cubicBezTo>
                <a:cubicBezTo>
                  <a:pt x="5" y="12"/>
                  <a:pt x="5" y="12"/>
                  <a:pt x="5" y="11"/>
                </a:cubicBezTo>
                <a:close/>
                <a:moveTo>
                  <a:pt x="4" y="10"/>
                </a:moveTo>
                <a:cubicBezTo>
                  <a:pt x="6" y="9"/>
                  <a:pt x="9" y="6"/>
                  <a:pt x="12" y="4"/>
                </a:cubicBezTo>
                <a:cubicBezTo>
                  <a:pt x="12" y="5"/>
                  <a:pt x="12" y="5"/>
                  <a:pt x="13" y="5"/>
                </a:cubicBezTo>
                <a:cubicBezTo>
                  <a:pt x="10" y="7"/>
                  <a:pt x="7" y="9"/>
                  <a:pt x="4" y="11"/>
                </a:cubicBezTo>
                <a:cubicBezTo>
                  <a:pt x="4" y="11"/>
                  <a:pt x="4" y="11"/>
                  <a:pt x="4" y="10"/>
                </a:cubicBezTo>
                <a:close/>
                <a:moveTo>
                  <a:pt x="16" y="10"/>
                </a:moveTo>
                <a:cubicBezTo>
                  <a:pt x="14" y="11"/>
                  <a:pt x="12" y="12"/>
                  <a:pt x="11" y="13"/>
                </a:cubicBezTo>
                <a:cubicBezTo>
                  <a:pt x="10" y="12"/>
                  <a:pt x="11" y="12"/>
                  <a:pt x="12" y="11"/>
                </a:cubicBezTo>
                <a:cubicBezTo>
                  <a:pt x="12" y="10"/>
                  <a:pt x="14" y="9"/>
                  <a:pt x="15" y="8"/>
                </a:cubicBezTo>
                <a:cubicBezTo>
                  <a:pt x="15" y="8"/>
                  <a:pt x="15" y="8"/>
                  <a:pt x="14" y="8"/>
                </a:cubicBezTo>
                <a:cubicBezTo>
                  <a:pt x="11" y="9"/>
                  <a:pt x="9" y="11"/>
                  <a:pt x="7" y="13"/>
                </a:cubicBezTo>
                <a:cubicBezTo>
                  <a:pt x="9" y="11"/>
                  <a:pt x="11" y="8"/>
                  <a:pt x="13" y="6"/>
                </a:cubicBezTo>
                <a:cubicBezTo>
                  <a:pt x="15" y="8"/>
                  <a:pt x="16" y="10"/>
                  <a:pt x="18" y="12"/>
                </a:cubicBezTo>
                <a:cubicBezTo>
                  <a:pt x="16" y="13"/>
                  <a:pt x="13" y="15"/>
                  <a:pt x="10" y="16"/>
                </a:cubicBezTo>
                <a:cubicBezTo>
                  <a:pt x="12" y="16"/>
                  <a:pt x="15" y="12"/>
                  <a:pt x="16" y="11"/>
                </a:cubicBezTo>
                <a:cubicBezTo>
                  <a:pt x="16" y="11"/>
                  <a:pt x="16" y="10"/>
                  <a:pt x="16" y="10"/>
                </a:cubicBezTo>
                <a:close/>
                <a:moveTo>
                  <a:pt x="19" y="16"/>
                </a:moveTo>
                <a:cubicBezTo>
                  <a:pt x="20" y="15"/>
                  <a:pt x="19" y="15"/>
                  <a:pt x="19" y="15"/>
                </a:cubicBezTo>
                <a:cubicBezTo>
                  <a:pt x="17" y="16"/>
                  <a:pt x="15" y="17"/>
                  <a:pt x="13" y="18"/>
                </a:cubicBezTo>
                <a:cubicBezTo>
                  <a:pt x="10" y="19"/>
                  <a:pt x="14" y="17"/>
                  <a:pt x="15" y="16"/>
                </a:cubicBezTo>
                <a:cubicBezTo>
                  <a:pt x="16" y="15"/>
                  <a:pt x="18" y="14"/>
                  <a:pt x="19" y="13"/>
                </a:cubicBezTo>
                <a:cubicBezTo>
                  <a:pt x="20" y="14"/>
                  <a:pt x="21" y="15"/>
                  <a:pt x="22" y="16"/>
                </a:cubicBezTo>
                <a:cubicBezTo>
                  <a:pt x="22" y="16"/>
                  <a:pt x="21" y="16"/>
                  <a:pt x="21" y="16"/>
                </a:cubicBezTo>
                <a:cubicBezTo>
                  <a:pt x="19" y="18"/>
                  <a:pt x="16" y="19"/>
                  <a:pt x="13" y="20"/>
                </a:cubicBezTo>
                <a:cubicBezTo>
                  <a:pt x="15" y="20"/>
                  <a:pt x="18" y="17"/>
                  <a:pt x="19" y="16"/>
                </a:cubicBezTo>
                <a:close/>
                <a:moveTo>
                  <a:pt x="22" y="17"/>
                </a:moveTo>
                <a:cubicBezTo>
                  <a:pt x="22" y="17"/>
                  <a:pt x="22" y="17"/>
                  <a:pt x="22" y="16"/>
                </a:cubicBezTo>
                <a:cubicBezTo>
                  <a:pt x="22" y="17"/>
                  <a:pt x="23" y="17"/>
                  <a:pt x="23" y="18"/>
                </a:cubicBezTo>
                <a:cubicBezTo>
                  <a:pt x="21" y="19"/>
                  <a:pt x="18" y="21"/>
                  <a:pt x="16" y="22"/>
                </a:cubicBezTo>
                <a:cubicBezTo>
                  <a:pt x="18" y="20"/>
                  <a:pt x="20" y="19"/>
                  <a:pt x="22" y="17"/>
                </a:cubicBezTo>
                <a:close/>
                <a:moveTo>
                  <a:pt x="26" y="19"/>
                </a:moveTo>
                <a:cubicBezTo>
                  <a:pt x="32" y="14"/>
                  <a:pt x="36" y="8"/>
                  <a:pt x="42" y="4"/>
                </a:cubicBezTo>
                <a:cubicBezTo>
                  <a:pt x="42" y="4"/>
                  <a:pt x="43" y="5"/>
                  <a:pt x="43" y="5"/>
                </a:cubicBezTo>
                <a:cubicBezTo>
                  <a:pt x="43" y="5"/>
                  <a:pt x="43" y="5"/>
                  <a:pt x="43" y="5"/>
                </a:cubicBezTo>
                <a:cubicBezTo>
                  <a:pt x="37" y="10"/>
                  <a:pt x="32" y="15"/>
                  <a:pt x="26" y="19"/>
                </a:cubicBezTo>
                <a:cubicBezTo>
                  <a:pt x="26" y="19"/>
                  <a:pt x="26" y="20"/>
                  <a:pt x="25" y="20"/>
                </a:cubicBezTo>
                <a:cubicBezTo>
                  <a:pt x="25" y="20"/>
                  <a:pt x="24" y="21"/>
                  <a:pt x="23" y="21"/>
                </a:cubicBezTo>
                <a:cubicBezTo>
                  <a:pt x="23" y="22"/>
                  <a:pt x="22" y="22"/>
                  <a:pt x="21" y="23"/>
                </a:cubicBezTo>
                <a:cubicBezTo>
                  <a:pt x="20" y="24"/>
                  <a:pt x="18" y="25"/>
                  <a:pt x="18" y="25"/>
                </a:cubicBezTo>
                <a:cubicBezTo>
                  <a:pt x="19" y="23"/>
                  <a:pt x="22" y="21"/>
                  <a:pt x="24" y="19"/>
                </a:cubicBezTo>
                <a:cubicBezTo>
                  <a:pt x="24" y="19"/>
                  <a:pt x="24" y="19"/>
                  <a:pt x="24" y="19"/>
                </a:cubicBezTo>
                <a:cubicBezTo>
                  <a:pt x="25" y="19"/>
                  <a:pt x="25" y="19"/>
                  <a:pt x="26" y="19"/>
                </a:cubicBezTo>
                <a:cubicBezTo>
                  <a:pt x="26" y="19"/>
                  <a:pt x="26" y="19"/>
                  <a:pt x="26" y="19"/>
                </a:cubicBezTo>
                <a:close/>
                <a:moveTo>
                  <a:pt x="36" y="13"/>
                </a:moveTo>
                <a:cubicBezTo>
                  <a:pt x="33" y="16"/>
                  <a:pt x="29" y="18"/>
                  <a:pt x="26" y="21"/>
                </a:cubicBezTo>
                <a:cubicBezTo>
                  <a:pt x="24" y="23"/>
                  <a:pt x="21" y="25"/>
                  <a:pt x="19" y="27"/>
                </a:cubicBezTo>
                <a:cubicBezTo>
                  <a:pt x="19" y="27"/>
                  <a:pt x="19" y="27"/>
                  <a:pt x="19" y="27"/>
                </a:cubicBezTo>
                <a:cubicBezTo>
                  <a:pt x="20" y="26"/>
                  <a:pt x="20" y="25"/>
                  <a:pt x="21" y="24"/>
                </a:cubicBezTo>
                <a:cubicBezTo>
                  <a:pt x="21" y="24"/>
                  <a:pt x="21" y="24"/>
                  <a:pt x="22" y="24"/>
                </a:cubicBezTo>
                <a:cubicBezTo>
                  <a:pt x="24" y="22"/>
                  <a:pt x="26" y="21"/>
                  <a:pt x="28" y="19"/>
                </a:cubicBezTo>
                <a:cubicBezTo>
                  <a:pt x="29" y="18"/>
                  <a:pt x="31" y="17"/>
                  <a:pt x="33" y="16"/>
                </a:cubicBezTo>
                <a:cubicBezTo>
                  <a:pt x="36" y="13"/>
                  <a:pt x="40" y="9"/>
                  <a:pt x="43" y="6"/>
                </a:cubicBezTo>
                <a:cubicBezTo>
                  <a:pt x="43" y="5"/>
                  <a:pt x="43" y="5"/>
                  <a:pt x="43" y="5"/>
                </a:cubicBezTo>
                <a:cubicBezTo>
                  <a:pt x="44" y="6"/>
                  <a:pt x="44" y="6"/>
                  <a:pt x="44" y="6"/>
                </a:cubicBezTo>
                <a:cubicBezTo>
                  <a:pt x="41" y="8"/>
                  <a:pt x="38" y="11"/>
                  <a:pt x="36" y="13"/>
                </a:cubicBezTo>
                <a:close/>
                <a:moveTo>
                  <a:pt x="42" y="8"/>
                </a:moveTo>
                <a:cubicBezTo>
                  <a:pt x="41" y="10"/>
                  <a:pt x="39" y="11"/>
                  <a:pt x="38" y="13"/>
                </a:cubicBezTo>
                <a:cubicBezTo>
                  <a:pt x="38" y="12"/>
                  <a:pt x="38" y="12"/>
                  <a:pt x="39" y="11"/>
                </a:cubicBezTo>
                <a:cubicBezTo>
                  <a:pt x="39" y="11"/>
                  <a:pt x="45" y="5"/>
                  <a:pt x="42" y="8"/>
                </a:cubicBezTo>
                <a:close/>
                <a:moveTo>
                  <a:pt x="18" y="26"/>
                </a:moveTo>
                <a:cubicBezTo>
                  <a:pt x="19" y="26"/>
                  <a:pt x="19" y="26"/>
                  <a:pt x="19" y="26"/>
                </a:cubicBezTo>
                <a:cubicBezTo>
                  <a:pt x="19" y="26"/>
                  <a:pt x="19" y="26"/>
                  <a:pt x="18" y="26"/>
                </a:cubicBezTo>
                <a:cubicBezTo>
                  <a:pt x="18" y="26"/>
                  <a:pt x="18" y="26"/>
                  <a:pt x="18" y="26"/>
                </a:cubicBezTo>
                <a:cubicBezTo>
                  <a:pt x="18" y="26"/>
                  <a:pt x="18" y="26"/>
                  <a:pt x="18" y="26"/>
                </a:cubicBezTo>
                <a:close/>
                <a:moveTo>
                  <a:pt x="23" y="19"/>
                </a:moveTo>
                <a:cubicBezTo>
                  <a:pt x="21" y="21"/>
                  <a:pt x="19" y="23"/>
                  <a:pt x="17" y="25"/>
                </a:cubicBezTo>
                <a:cubicBezTo>
                  <a:pt x="17" y="24"/>
                  <a:pt x="16" y="24"/>
                  <a:pt x="16" y="23"/>
                </a:cubicBezTo>
                <a:cubicBezTo>
                  <a:pt x="18" y="22"/>
                  <a:pt x="21" y="21"/>
                  <a:pt x="23" y="19"/>
                </a:cubicBezTo>
                <a:close/>
                <a:moveTo>
                  <a:pt x="14" y="41"/>
                </a:moveTo>
                <a:cubicBezTo>
                  <a:pt x="15" y="39"/>
                  <a:pt x="17" y="38"/>
                  <a:pt x="18" y="36"/>
                </a:cubicBezTo>
                <a:cubicBezTo>
                  <a:pt x="21" y="33"/>
                  <a:pt x="25" y="30"/>
                  <a:pt x="28" y="27"/>
                </a:cubicBezTo>
                <a:cubicBezTo>
                  <a:pt x="35" y="21"/>
                  <a:pt x="41" y="15"/>
                  <a:pt x="47" y="9"/>
                </a:cubicBezTo>
                <a:cubicBezTo>
                  <a:pt x="48" y="9"/>
                  <a:pt x="48" y="10"/>
                  <a:pt x="49" y="11"/>
                </a:cubicBezTo>
                <a:cubicBezTo>
                  <a:pt x="36" y="20"/>
                  <a:pt x="25" y="31"/>
                  <a:pt x="13" y="42"/>
                </a:cubicBezTo>
                <a:cubicBezTo>
                  <a:pt x="13" y="41"/>
                  <a:pt x="14" y="41"/>
                  <a:pt x="14" y="41"/>
                </a:cubicBezTo>
                <a:close/>
                <a:moveTo>
                  <a:pt x="46" y="8"/>
                </a:moveTo>
                <a:cubicBezTo>
                  <a:pt x="43" y="10"/>
                  <a:pt x="41" y="13"/>
                  <a:pt x="38" y="15"/>
                </a:cubicBezTo>
                <a:cubicBezTo>
                  <a:pt x="34" y="19"/>
                  <a:pt x="30" y="21"/>
                  <a:pt x="26" y="25"/>
                </a:cubicBezTo>
                <a:cubicBezTo>
                  <a:pt x="24" y="27"/>
                  <a:pt x="21" y="31"/>
                  <a:pt x="18" y="33"/>
                </a:cubicBezTo>
                <a:cubicBezTo>
                  <a:pt x="14" y="36"/>
                  <a:pt x="10" y="39"/>
                  <a:pt x="7" y="43"/>
                </a:cubicBezTo>
                <a:cubicBezTo>
                  <a:pt x="9" y="41"/>
                  <a:pt x="12" y="37"/>
                  <a:pt x="14" y="35"/>
                </a:cubicBezTo>
                <a:cubicBezTo>
                  <a:pt x="18" y="32"/>
                  <a:pt x="21" y="29"/>
                  <a:pt x="25" y="25"/>
                </a:cubicBezTo>
                <a:cubicBezTo>
                  <a:pt x="31" y="18"/>
                  <a:pt x="38" y="13"/>
                  <a:pt x="45" y="7"/>
                </a:cubicBezTo>
                <a:cubicBezTo>
                  <a:pt x="45" y="7"/>
                  <a:pt x="46" y="8"/>
                  <a:pt x="46" y="8"/>
                </a:cubicBezTo>
                <a:close/>
                <a:moveTo>
                  <a:pt x="14" y="21"/>
                </a:moveTo>
                <a:cubicBezTo>
                  <a:pt x="15" y="20"/>
                  <a:pt x="17" y="19"/>
                  <a:pt x="19" y="18"/>
                </a:cubicBezTo>
                <a:cubicBezTo>
                  <a:pt x="23" y="16"/>
                  <a:pt x="19" y="19"/>
                  <a:pt x="18" y="20"/>
                </a:cubicBezTo>
                <a:cubicBezTo>
                  <a:pt x="17" y="21"/>
                  <a:pt x="16" y="22"/>
                  <a:pt x="15" y="23"/>
                </a:cubicBezTo>
                <a:cubicBezTo>
                  <a:pt x="15" y="22"/>
                  <a:pt x="14" y="21"/>
                  <a:pt x="14" y="21"/>
                </a:cubicBezTo>
                <a:close/>
                <a:moveTo>
                  <a:pt x="11" y="47"/>
                </a:moveTo>
                <a:cubicBezTo>
                  <a:pt x="11" y="47"/>
                  <a:pt x="10" y="46"/>
                  <a:pt x="10" y="46"/>
                </a:cubicBezTo>
                <a:cubicBezTo>
                  <a:pt x="10" y="46"/>
                  <a:pt x="10" y="45"/>
                  <a:pt x="11" y="45"/>
                </a:cubicBezTo>
                <a:cubicBezTo>
                  <a:pt x="11" y="45"/>
                  <a:pt x="11" y="45"/>
                  <a:pt x="11" y="45"/>
                </a:cubicBezTo>
                <a:cubicBezTo>
                  <a:pt x="21" y="35"/>
                  <a:pt x="31" y="26"/>
                  <a:pt x="42" y="17"/>
                </a:cubicBezTo>
                <a:cubicBezTo>
                  <a:pt x="44" y="15"/>
                  <a:pt x="45" y="14"/>
                  <a:pt x="47" y="13"/>
                </a:cubicBezTo>
                <a:cubicBezTo>
                  <a:pt x="45" y="15"/>
                  <a:pt x="42" y="17"/>
                  <a:pt x="40" y="19"/>
                </a:cubicBezTo>
                <a:cubicBezTo>
                  <a:pt x="35" y="23"/>
                  <a:pt x="30" y="28"/>
                  <a:pt x="26" y="33"/>
                </a:cubicBezTo>
                <a:cubicBezTo>
                  <a:pt x="26" y="33"/>
                  <a:pt x="26" y="33"/>
                  <a:pt x="26" y="33"/>
                </a:cubicBezTo>
                <a:cubicBezTo>
                  <a:pt x="21" y="38"/>
                  <a:pt x="16" y="42"/>
                  <a:pt x="11" y="47"/>
                </a:cubicBezTo>
                <a:close/>
                <a:moveTo>
                  <a:pt x="41" y="47"/>
                </a:moveTo>
                <a:cubicBezTo>
                  <a:pt x="41" y="47"/>
                  <a:pt x="40" y="47"/>
                  <a:pt x="40" y="46"/>
                </a:cubicBezTo>
                <a:cubicBezTo>
                  <a:pt x="40" y="46"/>
                  <a:pt x="40" y="46"/>
                  <a:pt x="40" y="46"/>
                </a:cubicBezTo>
                <a:cubicBezTo>
                  <a:pt x="43" y="44"/>
                  <a:pt x="45" y="42"/>
                  <a:pt x="48" y="41"/>
                </a:cubicBezTo>
                <a:cubicBezTo>
                  <a:pt x="46" y="43"/>
                  <a:pt x="43" y="45"/>
                  <a:pt x="41" y="4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90" name="Freeform 186"/>
          <p:cNvSpPr>
            <a:spLocks noEditPoints="1"/>
          </p:cNvSpPr>
          <p:nvPr/>
        </p:nvSpPr>
        <p:spPr bwMode="auto">
          <a:xfrm>
            <a:off x="9261475" y="2990850"/>
            <a:ext cx="201612" cy="188913"/>
          </a:xfrm>
          <a:custGeom>
            <a:gdLst>
              <a:gd fmla="*/ 43 w 54" name="T0"/>
              <a:gd fmla="*/ 1 h 50" name="T1"/>
              <a:gd fmla="*/ 14 w 54" name="T2"/>
              <a:gd fmla="*/ 1 h 50" name="T3"/>
              <a:gd fmla="*/ 12 w 54" name="T4"/>
              <a:gd fmla="*/ 1 h 50" name="T5"/>
              <a:gd fmla="*/ 16 w 54" name="T6"/>
              <a:gd fmla="*/ 27 h 50" name="T7"/>
              <a:gd fmla="*/ 12 w 54" name="T8"/>
              <a:gd fmla="*/ 50 h 50" name="T9"/>
              <a:gd fmla="*/ 41 w 54" name="T10"/>
              <a:gd fmla="*/ 50 h 50" name="T11"/>
              <a:gd fmla="*/ 53 w 54" name="T12"/>
              <a:gd fmla="*/ 39 h 50" name="T13"/>
              <a:gd fmla="*/ 53 w 54" name="T14"/>
              <a:gd fmla="*/ 12 h 50" name="T15"/>
              <a:gd fmla="*/ 39 w 54" name="T16"/>
              <a:gd fmla="*/ 45 h 50" name="T17"/>
              <a:gd fmla="*/ 37 w 54" name="T18"/>
              <a:gd fmla="*/ 42 h 50" name="T19"/>
              <a:gd fmla="*/ 35 w 54" name="T20"/>
              <a:gd fmla="*/ 40 h 50" name="T21"/>
              <a:gd fmla="*/ 33 w 54" name="T22"/>
              <a:gd fmla="*/ 37 h 50" name="T23"/>
              <a:gd fmla="*/ 33 w 54" name="T24"/>
              <a:gd fmla="*/ 37 h 50" name="T25"/>
              <a:gd fmla="*/ 32 w 54" name="T26"/>
              <a:gd fmla="*/ 37 h 50" name="T27"/>
              <a:gd fmla="*/ 36 w 54" name="T28"/>
              <a:gd fmla="*/ 27 h 50" name="T29"/>
              <a:gd fmla="*/ 44 w 54" name="T30"/>
              <a:gd fmla="*/ 42 h 50" name="T31"/>
              <a:gd fmla="*/ 40 w 54" name="T32"/>
              <a:gd fmla="*/ 42 h 50" name="T33"/>
              <a:gd fmla="*/ 43 w 54" name="T34"/>
              <a:gd fmla="*/ 34 h 50" name="T35"/>
              <a:gd fmla="*/ 41 w 54" name="T36"/>
              <a:gd fmla="*/ 31 h 50" name="T37"/>
              <a:gd fmla="*/ 44 w 54" name="T38"/>
              <a:gd fmla="*/ 42 h 50" name="T39"/>
              <a:gd fmla="*/ 39 w 54" name="T40"/>
              <a:gd fmla="*/ 28 h 50" name="T41"/>
              <a:gd fmla="*/ 37 w 54" name="T42"/>
              <a:gd fmla="*/ 26 h 50" name="T43"/>
              <a:gd fmla="*/ 36 w 54" name="T44"/>
              <a:gd fmla="*/ 25 h 50" name="T45"/>
              <a:gd fmla="*/ 36 w 54" name="T46"/>
              <a:gd fmla="*/ 24 h 50" name="T47"/>
              <a:gd fmla="*/ 37 w 54" name="T48"/>
              <a:gd fmla="*/ 18 h 50" name="T49"/>
              <a:gd fmla="*/ 28 w 54" name="T50"/>
              <a:gd fmla="*/ 27 h 50" name="T51"/>
              <a:gd fmla="*/ 14 w 54" name="T52"/>
              <a:gd fmla="*/ 33 h 50" name="T53"/>
              <a:gd fmla="*/ 22 w 54" name="T54"/>
              <a:gd fmla="*/ 27 h 50" name="T55"/>
              <a:gd fmla="*/ 19 w 54" name="T56"/>
              <a:gd fmla="*/ 16 h 50" name="T57"/>
              <a:gd fmla="*/ 18 w 54" name="T58"/>
              <a:gd fmla="*/ 13 h 50" name="T59"/>
              <a:gd fmla="*/ 14 w 54" name="T60"/>
              <a:gd fmla="*/ 9 h 50" name="T61"/>
              <a:gd fmla="*/ 10 w 54" name="T62"/>
              <a:gd fmla="*/ 16 h 50" name="T63"/>
              <a:gd fmla="*/ 10 w 54" name="T64"/>
              <a:gd fmla="*/ 8 h 50" name="T65"/>
              <a:gd fmla="*/ 12 w 54" name="T66"/>
              <a:gd fmla="*/ 4 h 50" name="T67"/>
              <a:gd fmla="*/ 16 w 54" name="T68"/>
              <a:gd fmla="*/ 10 h 50" name="T69"/>
              <a:gd fmla="*/ 15 w 54" name="T70"/>
              <a:gd fmla="*/ 8 h 50" name="T71"/>
              <a:gd fmla="*/ 11 w 54" name="T72"/>
              <a:gd fmla="*/ 16 h 50" name="T73"/>
              <a:gd fmla="*/ 20 w 54" name="T74"/>
              <a:gd fmla="*/ 15 h 50" name="T75"/>
              <a:gd fmla="*/ 22 w 54" name="T76"/>
              <a:gd fmla="*/ 16 h 50" name="T77"/>
              <a:gd fmla="*/ 23 w 54" name="T78"/>
              <a:gd fmla="*/ 17 h 50" name="T79"/>
              <a:gd fmla="*/ 23 w 54" name="T80"/>
              <a:gd fmla="*/ 17 h 50" name="T81"/>
              <a:gd fmla="*/ 43 w 54" name="T82"/>
              <a:gd fmla="*/ 5 h 50" name="T83"/>
              <a:gd fmla="*/ 22 w 54" name="T84"/>
              <a:gd fmla="*/ 23 h 50" name="T85"/>
              <a:gd fmla="*/ 26 w 54" name="T86"/>
              <a:gd fmla="*/ 19 h 50" name="T87"/>
              <a:gd fmla="*/ 20 w 54" name="T88"/>
              <a:gd fmla="*/ 27 h 50" name="T89"/>
              <a:gd fmla="*/ 28 w 54" name="T90"/>
              <a:gd fmla="*/ 19 h 50" name="T91"/>
              <a:gd fmla="*/ 45 w 54" name="T92"/>
              <a:gd fmla="*/ 6 h 50" name="T93"/>
              <a:gd fmla="*/ 39 w 54" name="T94"/>
              <a:gd fmla="*/ 11 h 50" name="T95"/>
              <a:gd fmla="*/ 19 w 54" name="T96"/>
              <a:gd fmla="*/ 26 h 50" name="T97"/>
              <a:gd fmla="*/ 18 w 54" name="T98"/>
              <a:gd fmla="*/ 25 h 50" name="T99"/>
              <a:gd fmla="*/ 19 w 54" name="T100"/>
              <a:gd fmla="*/ 36 h 50" name="T101"/>
              <a:gd fmla="*/ 14 w 54" name="T102"/>
              <a:gd fmla="*/ 41 h 50" name="T103"/>
              <a:gd fmla="*/ 27 w 54" name="T104"/>
              <a:gd fmla="*/ 25 h 50" name="T105"/>
              <a:gd fmla="*/ 25 w 54" name="T106"/>
              <a:gd fmla="*/ 25 h 50" name="T107"/>
              <a:gd fmla="*/ 20 w 54" name="T108"/>
              <a:gd fmla="*/ 18 h 50" name="T109"/>
              <a:gd fmla="*/ 12 w 54" name="T110"/>
              <a:gd fmla="*/ 47 h 50" name="T111"/>
              <a:gd fmla="*/ 43 w 54" name="T112"/>
              <a:gd fmla="*/ 17 h 50" name="T113"/>
              <a:gd fmla="*/ 26 w 54" name="T114"/>
              <a:gd fmla="*/ 33 h 50" name="T115"/>
              <a:gd fmla="*/ 41 w 54" name="T116"/>
              <a:gd fmla="*/ 46 h 5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50" w="54">
                <a:moveTo>
                  <a:pt x="53" y="10"/>
                </a:moveTo>
                <a:cubicBezTo>
                  <a:pt x="50" y="7"/>
                  <a:pt x="47" y="4"/>
                  <a:pt x="44" y="1"/>
                </a:cubicBezTo>
                <a:cubicBezTo>
                  <a:pt x="44" y="1"/>
                  <a:pt x="44" y="1"/>
                  <a:pt x="43" y="1"/>
                </a:cubicBezTo>
                <a:cubicBezTo>
                  <a:pt x="43" y="1"/>
                  <a:pt x="43" y="1"/>
                  <a:pt x="43" y="1"/>
                </a:cubicBezTo>
                <a:cubicBezTo>
                  <a:pt x="43" y="1"/>
                  <a:pt x="43" y="1"/>
                  <a:pt x="43" y="1"/>
                </a:cubicBezTo>
                <a:cubicBezTo>
                  <a:pt x="43" y="0"/>
                  <a:pt x="43" y="0"/>
                  <a:pt x="42" y="1"/>
                </a:cubicBezTo>
                <a:cubicBezTo>
                  <a:pt x="36" y="5"/>
                  <a:pt x="31" y="11"/>
                  <a:pt x="26" y="16"/>
                </a:cubicBezTo>
                <a:cubicBezTo>
                  <a:pt x="22" y="11"/>
                  <a:pt x="18" y="6"/>
                  <a:pt x="14" y="1"/>
                </a:cubicBezTo>
                <a:cubicBezTo>
                  <a:pt x="13" y="1"/>
                  <a:pt x="13" y="1"/>
                  <a:pt x="13" y="1"/>
                </a:cubicBezTo>
                <a:cubicBezTo>
                  <a:pt x="13" y="1"/>
                  <a:pt x="13" y="1"/>
                  <a:pt x="13" y="1"/>
                </a:cubicBezTo>
                <a:cubicBezTo>
                  <a:pt x="13" y="1"/>
                  <a:pt x="13" y="1"/>
                  <a:pt x="12" y="1"/>
                </a:cubicBezTo>
                <a:cubicBezTo>
                  <a:pt x="12" y="1"/>
                  <a:pt x="12" y="1"/>
                  <a:pt x="12" y="1"/>
                </a:cubicBezTo>
                <a:cubicBezTo>
                  <a:pt x="8" y="3"/>
                  <a:pt x="5" y="7"/>
                  <a:pt x="1" y="9"/>
                </a:cubicBezTo>
                <a:cubicBezTo>
                  <a:pt x="1" y="9"/>
                  <a:pt x="1" y="9"/>
                  <a:pt x="0" y="10"/>
                </a:cubicBezTo>
                <a:cubicBezTo>
                  <a:pt x="0" y="10"/>
                  <a:pt x="0" y="11"/>
                  <a:pt x="1" y="11"/>
                </a:cubicBezTo>
                <a:cubicBezTo>
                  <a:pt x="6" y="16"/>
                  <a:pt x="11" y="22"/>
                  <a:pt x="16" y="27"/>
                </a:cubicBezTo>
                <a:cubicBezTo>
                  <a:pt x="12" y="32"/>
                  <a:pt x="6" y="35"/>
                  <a:pt x="2" y="40"/>
                </a:cubicBezTo>
                <a:cubicBezTo>
                  <a:pt x="2" y="41"/>
                  <a:pt x="2" y="41"/>
                  <a:pt x="2" y="41"/>
                </a:cubicBezTo>
                <a:cubicBezTo>
                  <a:pt x="2" y="41"/>
                  <a:pt x="2" y="42"/>
                  <a:pt x="2" y="42"/>
                </a:cubicBezTo>
                <a:cubicBezTo>
                  <a:pt x="5" y="45"/>
                  <a:pt x="8" y="48"/>
                  <a:pt x="12" y="50"/>
                </a:cubicBezTo>
                <a:cubicBezTo>
                  <a:pt x="12" y="50"/>
                  <a:pt x="12" y="50"/>
                  <a:pt x="12" y="50"/>
                </a:cubicBezTo>
                <a:cubicBezTo>
                  <a:pt x="12" y="50"/>
                  <a:pt x="13" y="50"/>
                  <a:pt x="13" y="50"/>
                </a:cubicBezTo>
                <a:cubicBezTo>
                  <a:pt x="18" y="45"/>
                  <a:pt x="23" y="41"/>
                  <a:pt x="27" y="36"/>
                </a:cubicBezTo>
                <a:cubicBezTo>
                  <a:pt x="32" y="40"/>
                  <a:pt x="36" y="46"/>
                  <a:pt x="41" y="50"/>
                </a:cubicBezTo>
                <a:cubicBezTo>
                  <a:pt x="41" y="50"/>
                  <a:pt x="41" y="50"/>
                  <a:pt x="41" y="50"/>
                </a:cubicBezTo>
                <a:cubicBezTo>
                  <a:pt x="41" y="50"/>
                  <a:pt x="42" y="50"/>
                  <a:pt x="43" y="50"/>
                </a:cubicBezTo>
                <a:cubicBezTo>
                  <a:pt x="46" y="47"/>
                  <a:pt x="50" y="44"/>
                  <a:pt x="53" y="40"/>
                </a:cubicBezTo>
                <a:cubicBezTo>
                  <a:pt x="53" y="40"/>
                  <a:pt x="53" y="39"/>
                  <a:pt x="53" y="39"/>
                </a:cubicBezTo>
                <a:cubicBezTo>
                  <a:pt x="53" y="39"/>
                  <a:pt x="52" y="39"/>
                  <a:pt x="52" y="38"/>
                </a:cubicBezTo>
                <a:cubicBezTo>
                  <a:pt x="48" y="34"/>
                  <a:pt x="44" y="29"/>
                  <a:pt x="39" y="24"/>
                </a:cubicBezTo>
                <a:cubicBezTo>
                  <a:pt x="44" y="20"/>
                  <a:pt x="48" y="16"/>
                  <a:pt x="53" y="13"/>
                </a:cubicBezTo>
                <a:cubicBezTo>
                  <a:pt x="53" y="12"/>
                  <a:pt x="53" y="12"/>
                  <a:pt x="53" y="12"/>
                </a:cubicBezTo>
                <a:cubicBezTo>
                  <a:pt x="54" y="11"/>
                  <a:pt x="54" y="11"/>
                  <a:pt x="53" y="10"/>
                </a:cubicBezTo>
                <a:close/>
                <a:moveTo>
                  <a:pt x="40" y="46"/>
                </a:moveTo>
                <a:cubicBezTo>
                  <a:pt x="40" y="46"/>
                  <a:pt x="40" y="46"/>
                  <a:pt x="40" y="46"/>
                </a:cubicBezTo>
                <a:cubicBezTo>
                  <a:pt x="40" y="45"/>
                  <a:pt x="40" y="45"/>
                  <a:pt x="39" y="45"/>
                </a:cubicBezTo>
                <a:cubicBezTo>
                  <a:pt x="40" y="44"/>
                  <a:pt x="41" y="43"/>
                  <a:pt x="42" y="42"/>
                </a:cubicBezTo>
                <a:cubicBezTo>
                  <a:pt x="43" y="41"/>
                  <a:pt x="45" y="40"/>
                  <a:pt x="46" y="39"/>
                </a:cubicBezTo>
                <a:cubicBezTo>
                  <a:pt x="44" y="41"/>
                  <a:pt x="42" y="43"/>
                  <a:pt x="40" y="46"/>
                </a:cubicBezTo>
                <a:close/>
                <a:moveTo>
                  <a:pt x="37" y="42"/>
                </a:moveTo>
                <a:cubicBezTo>
                  <a:pt x="39" y="40"/>
                  <a:pt x="42" y="38"/>
                  <a:pt x="44" y="37"/>
                </a:cubicBezTo>
                <a:cubicBezTo>
                  <a:pt x="42" y="39"/>
                  <a:pt x="40" y="41"/>
                  <a:pt x="39" y="44"/>
                </a:cubicBezTo>
                <a:cubicBezTo>
                  <a:pt x="38" y="43"/>
                  <a:pt x="38" y="43"/>
                  <a:pt x="37" y="42"/>
                </a:cubicBezTo>
                <a:close/>
                <a:moveTo>
                  <a:pt x="35" y="40"/>
                </a:moveTo>
                <a:cubicBezTo>
                  <a:pt x="37" y="39"/>
                  <a:pt x="40" y="37"/>
                  <a:pt x="41" y="35"/>
                </a:cubicBezTo>
                <a:cubicBezTo>
                  <a:pt x="40" y="37"/>
                  <a:pt x="38" y="39"/>
                  <a:pt x="36" y="41"/>
                </a:cubicBezTo>
                <a:cubicBezTo>
                  <a:pt x="36" y="41"/>
                  <a:pt x="36" y="41"/>
                  <a:pt x="35" y="40"/>
                </a:cubicBezTo>
                <a:close/>
                <a:moveTo>
                  <a:pt x="33" y="37"/>
                </a:moveTo>
                <a:cubicBezTo>
                  <a:pt x="36" y="36"/>
                  <a:pt x="38" y="34"/>
                  <a:pt x="40" y="32"/>
                </a:cubicBezTo>
                <a:cubicBezTo>
                  <a:pt x="40" y="32"/>
                  <a:pt x="38" y="35"/>
                  <a:pt x="38" y="35"/>
                </a:cubicBezTo>
                <a:cubicBezTo>
                  <a:pt x="37" y="36"/>
                  <a:pt x="36" y="38"/>
                  <a:pt x="35" y="40"/>
                </a:cubicBezTo>
                <a:cubicBezTo>
                  <a:pt x="34" y="39"/>
                  <a:pt x="34" y="38"/>
                  <a:pt x="33" y="37"/>
                </a:cubicBezTo>
                <a:close/>
                <a:moveTo>
                  <a:pt x="30" y="35"/>
                </a:moveTo>
                <a:cubicBezTo>
                  <a:pt x="33" y="33"/>
                  <a:pt x="35" y="32"/>
                  <a:pt x="37" y="29"/>
                </a:cubicBezTo>
                <a:cubicBezTo>
                  <a:pt x="37" y="30"/>
                  <a:pt x="35" y="33"/>
                  <a:pt x="35" y="34"/>
                </a:cubicBezTo>
                <a:cubicBezTo>
                  <a:pt x="34" y="35"/>
                  <a:pt x="33" y="36"/>
                  <a:pt x="32" y="37"/>
                </a:cubicBezTo>
                <a:cubicBezTo>
                  <a:pt x="32" y="36"/>
                  <a:pt x="31" y="35"/>
                  <a:pt x="30" y="35"/>
                </a:cubicBezTo>
                <a:close/>
                <a:moveTo>
                  <a:pt x="28" y="33"/>
                </a:moveTo>
                <a:cubicBezTo>
                  <a:pt x="28" y="33"/>
                  <a:pt x="28" y="33"/>
                  <a:pt x="28" y="33"/>
                </a:cubicBezTo>
                <a:cubicBezTo>
                  <a:pt x="31" y="31"/>
                  <a:pt x="33" y="29"/>
                  <a:pt x="36" y="27"/>
                </a:cubicBezTo>
                <a:cubicBezTo>
                  <a:pt x="35" y="28"/>
                  <a:pt x="34" y="30"/>
                  <a:pt x="33" y="31"/>
                </a:cubicBezTo>
                <a:cubicBezTo>
                  <a:pt x="32" y="32"/>
                  <a:pt x="31" y="33"/>
                  <a:pt x="30" y="34"/>
                </a:cubicBezTo>
                <a:cubicBezTo>
                  <a:pt x="29" y="34"/>
                  <a:pt x="29" y="33"/>
                  <a:pt x="28" y="33"/>
                </a:cubicBezTo>
                <a:close/>
                <a:moveTo>
                  <a:pt x="44" y="42"/>
                </a:moveTo>
                <a:cubicBezTo>
                  <a:pt x="45" y="41"/>
                  <a:pt x="46" y="40"/>
                  <a:pt x="48" y="38"/>
                </a:cubicBezTo>
                <a:cubicBezTo>
                  <a:pt x="48" y="38"/>
                  <a:pt x="48" y="38"/>
                  <a:pt x="47" y="38"/>
                </a:cubicBezTo>
                <a:cubicBezTo>
                  <a:pt x="45" y="38"/>
                  <a:pt x="43" y="40"/>
                  <a:pt x="42" y="41"/>
                </a:cubicBezTo>
                <a:cubicBezTo>
                  <a:pt x="41" y="42"/>
                  <a:pt x="39" y="45"/>
                  <a:pt x="40" y="42"/>
                </a:cubicBezTo>
                <a:cubicBezTo>
                  <a:pt x="42" y="40"/>
                  <a:pt x="44" y="38"/>
                  <a:pt x="45" y="36"/>
                </a:cubicBezTo>
                <a:cubicBezTo>
                  <a:pt x="46" y="36"/>
                  <a:pt x="45" y="35"/>
                  <a:pt x="45" y="35"/>
                </a:cubicBezTo>
                <a:cubicBezTo>
                  <a:pt x="42" y="37"/>
                  <a:pt x="39" y="39"/>
                  <a:pt x="37" y="42"/>
                </a:cubicBezTo>
                <a:cubicBezTo>
                  <a:pt x="38" y="40"/>
                  <a:pt x="42" y="36"/>
                  <a:pt x="43" y="34"/>
                </a:cubicBezTo>
                <a:cubicBezTo>
                  <a:pt x="44" y="33"/>
                  <a:pt x="43" y="33"/>
                  <a:pt x="43" y="33"/>
                </a:cubicBezTo>
                <a:cubicBezTo>
                  <a:pt x="41" y="34"/>
                  <a:pt x="39" y="36"/>
                  <a:pt x="37" y="38"/>
                </a:cubicBezTo>
                <a:cubicBezTo>
                  <a:pt x="34" y="41"/>
                  <a:pt x="38" y="37"/>
                  <a:pt x="38" y="36"/>
                </a:cubicBezTo>
                <a:cubicBezTo>
                  <a:pt x="39" y="35"/>
                  <a:pt x="40" y="33"/>
                  <a:pt x="41" y="31"/>
                </a:cubicBezTo>
                <a:cubicBezTo>
                  <a:pt x="41" y="31"/>
                  <a:pt x="41" y="31"/>
                  <a:pt x="41" y="31"/>
                </a:cubicBezTo>
                <a:cubicBezTo>
                  <a:pt x="44" y="34"/>
                  <a:pt x="47" y="37"/>
                  <a:pt x="49" y="39"/>
                </a:cubicBezTo>
                <a:cubicBezTo>
                  <a:pt x="47" y="40"/>
                  <a:pt x="46" y="42"/>
                  <a:pt x="44" y="43"/>
                </a:cubicBezTo>
                <a:cubicBezTo>
                  <a:pt x="39" y="47"/>
                  <a:pt x="43" y="43"/>
                  <a:pt x="44" y="42"/>
                </a:cubicBezTo>
                <a:close/>
                <a:moveTo>
                  <a:pt x="41" y="31"/>
                </a:moveTo>
                <a:cubicBezTo>
                  <a:pt x="39" y="32"/>
                  <a:pt x="38" y="33"/>
                  <a:pt x="36" y="34"/>
                </a:cubicBezTo>
                <a:cubicBezTo>
                  <a:pt x="35" y="36"/>
                  <a:pt x="31" y="39"/>
                  <a:pt x="34" y="35"/>
                </a:cubicBezTo>
                <a:cubicBezTo>
                  <a:pt x="36" y="33"/>
                  <a:pt x="38" y="31"/>
                  <a:pt x="39" y="28"/>
                </a:cubicBezTo>
                <a:cubicBezTo>
                  <a:pt x="39" y="28"/>
                  <a:pt x="38" y="28"/>
                  <a:pt x="38" y="28"/>
                </a:cubicBezTo>
                <a:cubicBezTo>
                  <a:pt x="36" y="30"/>
                  <a:pt x="34" y="31"/>
                  <a:pt x="32" y="33"/>
                </a:cubicBezTo>
                <a:cubicBezTo>
                  <a:pt x="29" y="35"/>
                  <a:pt x="31" y="33"/>
                  <a:pt x="32" y="32"/>
                </a:cubicBezTo>
                <a:cubicBezTo>
                  <a:pt x="34" y="30"/>
                  <a:pt x="36" y="29"/>
                  <a:pt x="37" y="26"/>
                </a:cubicBezTo>
                <a:cubicBezTo>
                  <a:pt x="38" y="27"/>
                  <a:pt x="40" y="29"/>
                  <a:pt x="41" y="31"/>
                </a:cubicBezTo>
                <a:cubicBezTo>
                  <a:pt x="41" y="31"/>
                  <a:pt x="41" y="31"/>
                  <a:pt x="41" y="31"/>
                </a:cubicBezTo>
                <a:close/>
                <a:moveTo>
                  <a:pt x="36" y="25"/>
                </a:moveTo>
                <a:cubicBezTo>
                  <a:pt x="36" y="25"/>
                  <a:pt x="36" y="25"/>
                  <a:pt x="36" y="25"/>
                </a:cubicBezTo>
                <a:cubicBezTo>
                  <a:pt x="34" y="28"/>
                  <a:pt x="31" y="30"/>
                  <a:pt x="29" y="32"/>
                </a:cubicBezTo>
                <a:cubicBezTo>
                  <a:pt x="29" y="31"/>
                  <a:pt x="29" y="31"/>
                  <a:pt x="29" y="31"/>
                </a:cubicBezTo>
                <a:cubicBezTo>
                  <a:pt x="31" y="29"/>
                  <a:pt x="32" y="28"/>
                  <a:pt x="34" y="26"/>
                </a:cubicBezTo>
                <a:cubicBezTo>
                  <a:pt x="34" y="25"/>
                  <a:pt x="35" y="25"/>
                  <a:pt x="36" y="24"/>
                </a:cubicBezTo>
                <a:cubicBezTo>
                  <a:pt x="36" y="25"/>
                  <a:pt x="36" y="25"/>
                  <a:pt x="36" y="25"/>
                </a:cubicBezTo>
                <a:close/>
                <a:moveTo>
                  <a:pt x="8" y="44"/>
                </a:moveTo>
                <a:cubicBezTo>
                  <a:pt x="13" y="38"/>
                  <a:pt x="20" y="33"/>
                  <a:pt x="25" y="27"/>
                </a:cubicBezTo>
                <a:cubicBezTo>
                  <a:pt x="29" y="24"/>
                  <a:pt x="33" y="21"/>
                  <a:pt x="37" y="18"/>
                </a:cubicBezTo>
                <a:cubicBezTo>
                  <a:pt x="40" y="16"/>
                  <a:pt x="42" y="13"/>
                  <a:pt x="45" y="10"/>
                </a:cubicBezTo>
                <a:cubicBezTo>
                  <a:pt x="48" y="8"/>
                  <a:pt x="43" y="12"/>
                  <a:pt x="43" y="13"/>
                </a:cubicBezTo>
                <a:cubicBezTo>
                  <a:pt x="41" y="14"/>
                  <a:pt x="40" y="16"/>
                  <a:pt x="38" y="18"/>
                </a:cubicBezTo>
                <a:cubicBezTo>
                  <a:pt x="35" y="21"/>
                  <a:pt x="31" y="24"/>
                  <a:pt x="28" y="27"/>
                </a:cubicBezTo>
                <a:cubicBezTo>
                  <a:pt x="22" y="32"/>
                  <a:pt x="15" y="38"/>
                  <a:pt x="10" y="45"/>
                </a:cubicBezTo>
                <a:cubicBezTo>
                  <a:pt x="9" y="45"/>
                  <a:pt x="8" y="44"/>
                  <a:pt x="8" y="44"/>
                </a:cubicBezTo>
                <a:close/>
                <a:moveTo>
                  <a:pt x="6" y="42"/>
                </a:moveTo>
                <a:cubicBezTo>
                  <a:pt x="9" y="39"/>
                  <a:pt x="11" y="36"/>
                  <a:pt x="14" y="33"/>
                </a:cubicBezTo>
                <a:cubicBezTo>
                  <a:pt x="15" y="32"/>
                  <a:pt x="16" y="32"/>
                  <a:pt x="16" y="31"/>
                </a:cubicBezTo>
                <a:cubicBezTo>
                  <a:pt x="19" y="29"/>
                  <a:pt x="22" y="26"/>
                  <a:pt x="25" y="23"/>
                </a:cubicBezTo>
                <a:cubicBezTo>
                  <a:pt x="27" y="21"/>
                  <a:pt x="30" y="19"/>
                  <a:pt x="33" y="18"/>
                </a:cubicBezTo>
                <a:cubicBezTo>
                  <a:pt x="29" y="21"/>
                  <a:pt x="26" y="24"/>
                  <a:pt x="22" y="27"/>
                </a:cubicBezTo>
                <a:cubicBezTo>
                  <a:pt x="18" y="32"/>
                  <a:pt x="10" y="36"/>
                  <a:pt x="7" y="43"/>
                </a:cubicBezTo>
                <a:cubicBezTo>
                  <a:pt x="7" y="42"/>
                  <a:pt x="6" y="42"/>
                  <a:pt x="6" y="42"/>
                </a:cubicBezTo>
                <a:close/>
                <a:moveTo>
                  <a:pt x="12" y="19"/>
                </a:moveTo>
                <a:cubicBezTo>
                  <a:pt x="14" y="18"/>
                  <a:pt x="17" y="17"/>
                  <a:pt x="19" y="16"/>
                </a:cubicBezTo>
                <a:cubicBezTo>
                  <a:pt x="17" y="17"/>
                  <a:pt x="15" y="18"/>
                  <a:pt x="13" y="20"/>
                </a:cubicBezTo>
                <a:cubicBezTo>
                  <a:pt x="13" y="20"/>
                  <a:pt x="13" y="19"/>
                  <a:pt x="12" y="19"/>
                </a:cubicBezTo>
                <a:close/>
                <a:moveTo>
                  <a:pt x="11" y="17"/>
                </a:moveTo>
                <a:cubicBezTo>
                  <a:pt x="13" y="16"/>
                  <a:pt x="16" y="15"/>
                  <a:pt x="18" y="13"/>
                </a:cubicBezTo>
                <a:cubicBezTo>
                  <a:pt x="16" y="14"/>
                  <a:pt x="14" y="16"/>
                  <a:pt x="12" y="18"/>
                </a:cubicBezTo>
                <a:cubicBezTo>
                  <a:pt x="11" y="18"/>
                  <a:pt x="11" y="17"/>
                  <a:pt x="11" y="17"/>
                </a:cubicBezTo>
                <a:close/>
                <a:moveTo>
                  <a:pt x="7" y="13"/>
                </a:moveTo>
                <a:cubicBezTo>
                  <a:pt x="10" y="12"/>
                  <a:pt x="12" y="11"/>
                  <a:pt x="14" y="9"/>
                </a:cubicBezTo>
                <a:cubicBezTo>
                  <a:pt x="12" y="11"/>
                  <a:pt x="10" y="12"/>
                  <a:pt x="9" y="14"/>
                </a:cubicBezTo>
                <a:cubicBezTo>
                  <a:pt x="9" y="15"/>
                  <a:pt x="9" y="15"/>
                  <a:pt x="9" y="15"/>
                </a:cubicBezTo>
                <a:cubicBezTo>
                  <a:pt x="11" y="14"/>
                  <a:pt x="13" y="13"/>
                  <a:pt x="15" y="11"/>
                </a:cubicBezTo>
                <a:cubicBezTo>
                  <a:pt x="13" y="13"/>
                  <a:pt x="11" y="14"/>
                  <a:pt x="10" y="16"/>
                </a:cubicBezTo>
                <a:cubicBezTo>
                  <a:pt x="9" y="15"/>
                  <a:pt x="8" y="14"/>
                  <a:pt x="7" y="13"/>
                </a:cubicBezTo>
                <a:close/>
                <a:moveTo>
                  <a:pt x="5" y="11"/>
                </a:moveTo>
                <a:cubicBezTo>
                  <a:pt x="7" y="10"/>
                  <a:pt x="9" y="9"/>
                  <a:pt x="11" y="8"/>
                </a:cubicBezTo>
                <a:cubicBezTo>
                  <a:pt x="10" y="8"/>
                  <a:pt x="10" y="8"/>
                  <a:pt x="10" y="8"/>
                </a:cubicBezTo>
                <a:cubicBezTo>
                  <a:pt x="9" y="10"/>
                  <a:pt x="8" y="11"/>
                  <a:pt x="7" y="13"/>
                </a:cubicBezTo>
                <a:cubicBezTo>
                  <a:pt x="6" y="12"/>
                  <a:pt x="6" y="12"/>
                  <a:pt x="5" y="11"/>
                </a:cubicBezTo>
                <a:close/>
                <a:moveTo>
                  <a:pt x="4" y="10"/>
                </a:moveTo>
                <a:cubicBezTo>
                  <a:pt x="7" y="8"/>
                  <a:pt x="10" y="6"/>
                  <a:pt x="12" y="4"/>
                </a:cubicBezTo>
                <a:cubicBezTo>
                  <a:pt x="13" y="5"/>
                  <a:pt x="13" y="5"/>
                  <a:pt x="13" y="5"/>
                </a:cubicBezTo>
                <a:cubicBezTo>
                  <a:pt x="10" y="7"/>
                  <a:pt x="7" y="9"/>
                  <a:pt x="5" y="11"/>
                </a:cubicBezTo>
                <a:cubicBezTo>
                  <a:pt x="5" y="11"/>
                  <a:pt x="4" y="10"/>
                  <a:pt x="4" y="10"/>
                </a:cubicBezTo>
                <a:close/>
                <a:moveTo>
                  <a:pt x="16" y="10"/>
                </a:moveTo>
                <a:cubicBezTo>
                  <a:pt x="14" y="11"/>
                  <a:pt x="13" y="12"/>
                  <a:pt x="11" y="13"/>
                </a:cubicBezTo>
                <a:cubicBezTo>
                  <a:pt x="11" y="12"/>
                  <a:pt x="11" y="12"/>
                  <a:pt x="12" y="11"/>
                </a:cubicBezTo>
                <a:cubicBezTo>
                  <a:pt x="13" y="10"/>
                  <a:pt x="14" y="9"/>
                  <a:pt x="15" y="8"/>
                </a:cubicBezTo>
                <a:cubicBezTo>
                  <a:pt x="15" y="8"/>
                  <a:pt x="15" y="8"/>
                  <a:pt x="15" y="8"/>
                </a:cubicBezTo>
                <a:cubicBezTo>
                  <a:pt x="12" y="9"/>
                  <a:pt x="10" y="11"/>
                  <a:pt x="7" y="12"/>
                </a:cubicBezTo>
                <a:cubicBezTo>
                  <a:pt x="10" y="11"/>
                  <a:pt x="11" y="8"/>
                  <a:pt x="14" y="6"/>
                </a:cubicBezTo>
                <a:cubicBezTo>
                  <a:pt x="15" y="8"/>
                  <a:pt x="17" y="10"/>
                  <a:pt x="19" y="12"/>
                </a:cubicBezTo>
                <a:cubicBezTo>
                  <a:pt x="16" y="13"/>
                  <a:pt x="14" y="15"/>
                  <a:pt x="11" y="16"/>
                </a:cubicBezTo>
                <a:cubicBezTo>
                  <a:pt x="13" y="16"/>
                  <a:pt x="15" y="12"/>
                  <a:pt x="17" y="11"/>
                </a:cubicBezTo>
                <a:cubicBezTo>
                  <a:pt x="17" y="10"/>
                  <a:pt x="17" y="10"/>
                  <a:pt x="16" y="10"/>
                </a:cubicBezTo>
                <a:close/>
                <a:moveTo>
                  <a:pt x="20" y="16"/>
                </a:moveTo>
                <a:cubicBezTo>
                  <a:pt x="20" y="15"/>
                  <a:pt x="20" y="15"/>
                  <a:pt x="20" y="15"/>
                </a:cubicBezTo>
                <a:cubicBezTo>
                  <a:pt x="18" y="16"/>
                  <a:pt x="16" y="17"/>
                  <a:pt x="14" y="17"/>
                </a:cubicBezTo>
                <a:cubicBezTo>
                  <a:pt x="11" y="19"/>
                  <a:pt x="14" y="17"/>
                  <a:pt x="15" y="16"/>
                </a:cubicBezTo>
                <a:cubicBezTo>
                  <a:pt x="17" y="15"/>
                  <a:pt x="18" y="14"/>
                  <a:pt x="19" y="13"/>
                </a:cubicBezTo>
                <a:cubicBezTo>
                  <a:pt x="20" y="14"/>
                  <a:pt x="21" y="15"/>
                  <a:pt x="22" y="16"/>
                </a:cubicBezTo>
                <a:cubicBezTo>
                  <a:pt x="22" y="16"/>
                  <a:pt x="22" y="16"/>
                  <a:pt x="22" y="16"/>
                </a:cubicBezTo>
                <a:cubicBezTo>
                  <a:pt x="19" y="17"/>
                  <a:pt x="17" y="19"/>
                  <a:pt x="14" y="20"/>
                </a:cubicBezTo>
                <a:cubicBezTo>
                  <a:pt x="16" y="19"/>
                  <a:pt x="18" y="17"/>
                  <a:pt x="20" y="16"/>
                </a:cubicBezTo>
                <a:close/>
                <a:moveTo>
                  <a:pt x="23" y="17"/>
                </a:moveTo>
                <a:cubicBezTo>
                  <a:pt x="23" y="17"/>
                  <a:pt x="23" y="16"/>
                  <a:pt x="23" y="16"/>
                </a:cubicBezTo>
                <a:cubicBezTo>
                  <a:pt x="23" y="17"/>
                  <a:pt x="23" y="17"/>
                  <a:pt x="24" y="18"/>
                </a:cubicBezTo>
                <a:cubicBezTo>
                  <a:pt x="22" y="19"/>
                  <a:pt x="19" y="21"/>
                  <a:pt x="17" y="22"/>
                </a:cubicBezTo>
                <a:cubicBezTo>
                  <a:pt x="19" y="20"/>
                  <a:pt x="21" y="19"/>
                  <a:pt x="23" y="17"/>
                </a:cubicBezTo>
                <a:close/>
                <a:moveTo>
                  <a:pt x="27" y="19"/>
                </a:moveTo>
                <a:cubicBezTo>
                  <a:pt x="32" y="14"/>
                  <a:pt x="37" y="8"/>
                  <a:pt x="43" y="4"/>
                </a:cubicBezTo>
                <a:cubicBezTo>
                  <a:pt x="43" y="4"/>
                  <a:pt x="43" y="5"/>
                  <a:pt x="44" y="5"/>
                </a:cubicBezTo>
                <a:cubicBezTo>
                  <a:pt x="43" y="5"/>
                  <a:pt x="43" y="5"/>
                  <a:pt x="43" y="5"/>
                </a:cubicBezTo>
                <a:cubicBezTo>
                  <a:pt x="38" y="10"/>
                  <a:pt x="32" y="14"/>
                  <a:pt x="27" y="19"/>
                </a:cubicBezTo>
                <a:cubicBezTo>
                  <a:pt x="26" y="19"/>
                  <a:pt x="26" y="20"/>
                  <a:pt x="26" y="20"/>
                </a:cubicBezTo>
                <a:cubicBezTo>
                  <a:pt x="25" y="20"/>
                  <a:pt x="25" y="21"/>
                  <a:pt x="24" y="21"/>
                </a:cubicBezTo>
                <a:cubicBezTo>
                  <a:pt x="23" y="22"/>
                  <a:pt x="23" y="22"/>
                  <a:pt x="22" y="23"/>
                </a:cubicBezTo>
                <a:cubicBezTo>
                  <a:pt x="21" y="24"/>
                  <a:pt x="19" y="25"/>
                  <a:pt x="19" y="25"/>
                </a:cubicBezTo>
                <a:cubicBezTo>
                  <a:pt x="20" y="23"/>
                  <a:pt x="23" y="21"/>
                  <a:pt x="25" y="19"/>
                </a:cubicBezTo>
                <a:cubicBezTo>
                  <a:pt x="25" y="19"/>
                  <a:pt x="25" y="19"/>
                  <a:pt x="25" y="19"/>
                </a:cubicBezTo>
                <a:cubicBezTo>
                  <a:pt x="25" y="19"/>
                  <a:pt x="26" y="19"/>
                  <a:pt x="26" y="19"/>
                </a:cubicBezTo>
                <a:cubicBezTo>
                  <a:pt x="27" y="19"/>
                  <a:pt x="27" y="19"/>
                  <a:pt x="27" y="19"/>
                </a:cubicBezTo>
                <a:close/>
                <a:moveTo>
                  <a:pt x="37" y="13"/>
                </a:moveTo>
                <a:cubicBezTo>
                  <a:pt x="34" y="16"/>
                  <a:pt x="30" y="18"/>
                  <a:pt x="27" y="20"/>
                </a:cubicBezTo>
                <a:cubicBezTo>
                  <a:pt x="24" y="23"/>
                  <a:pt x="22" y="25"/>
                  <a:pt x="20" y="27"/>
                </a:cubicBezTo>
                <a:cubicBezTo>
                  <a:pt x="20" y="27"/>
                  <a:pt x="20" y="27"/>
                  <a:pt x="20" y="27"/>
                </a:cubicBezTo>
                <a:cubicBezTo>
                  <a:pt x="20" y="26"/>
                  <a:pt x="21" y="25"/>
                  <a:pt x="22" y="24"/>
                </a:cubicBezTo>
                <a:cubicBezTo>
                  <a:pt x="22" y="24"/>
                  <a:pt x="22" y="24"/>
                  <a:pt x="22" y="24"/>
                </a:cubicBezTo>
                <a:cubicBezTo>
                  <a:pt x="24" y="22"/>
                  <a:pt x="26" y="21"/>
                  <a:pt x="28" y="19"/>
                </a:cubicBezTo>
                <a:cubicBezTo>
                  <a:pt x="30" y="18"/>
                  <a:pt x="32" y="17"/>
                  <a:pt x="33" y="16"/>
                </a:cubicBezTo>
                <a:cubicBezTo>
                  <a:pt x="37" y="13"/>
                  <a:pt x="40" y="9"/>
                  <a:pt x="44" y="5"/>
                </a:cubicBezTo>
                <a:cubicBezTo>
                  <a:pt x="44" y="5"/>
                  <a:pt x="44" y="5"/>
                  <a:pt x="44" y="5"/>
                </a:cubicBezTo>
                <a:cubicBezTo>
                  <a:pt x="44" y="5"/>
                  <a:pt x="44" y="6"/>
                  <a:pt x="45" y="6"/>
                </a:cubicBezTo>
                <a:cubicBezTo>
                  <a:pt x="42" y="8"/>
                  <a:pt x="39" y="11"/>
                  <a:pt x="37" y="13"/>
                </a:cubicBezTo>
                <a:close/>
                <a:moveTo>
                  <a:pt x="43" y="8"/>
                </a:moveTo>
                <a:cubicBezTo>
                  <a:pt x="41" y="10"/>
                  <a:pt x="40" y="11"/>
                  <a:pt x="38" y="12"/>
                </a:cubicBezTo>
                <a:cubicBezTo>
                  <a:pt x="39" y="12"/>
                  <a:pt x="39" y="12"/>
                  <a:pt x="39" y="11"/>
                </a:cubicBezTo>
                <a:cubicBezTo>
                  <a:pt x="40" y="11"/>
                  <a:pt x="46" y="5"/>
                  <a:pt x="43" y="8"/>
                </a:cubicBezTo>
                <a:close/>
                <a:moveTo>
                  <a:pt x="19" y="26"/>
                </a:moveTo>
                <a:cubicBezTo>
                  <a:pt x="19" y="26"/>
                  <a:pt x="19" y="26"/>
                  <a:pt x="20" y="26"/>
                </a:cubicBezTo>
                <a:cubicBezTo>
                  <a:pt x="19" y="26"/>
                  <a:pt x="19" y="26"/>
                  <a:pt x="19" y="26"/>
                </a:cubicBezTo>
                <a:cubicBezTo>
                  <a:pt x="19" y="26"/>
                  <a:pt x="19" y="26"/>
                  <a:pt x="19" y="26"/>
                </a:cubicBezTo>
                <a:cubicBezTo>
                  <a:pt x="19" y="26"/>
                  <a:pt x="19" y="26"/>
                  <a:pt x="19" y="26"/>
                </a:cubicBezTo>
                <a:close/>
                <a:moveTo>
                  <a:pt x="24" y="19"/>
                </a:moveTo>
                <a:cubicBezTo>
                  <a:pt x="21" y="21"/>
                  <a:pt x="19" y="23"/>
                  <a:pt x="18" y="25"/>
                </a:cubicBezTo>
                <a:cubicBezTo>
                  <a:pt x="17" y="24"/>
                  <a:pt x="17" y="24"/>
                  <a:pt x="16" y="23"/>
                </a:cubicBezTo>
                <a:cubicBezTo>
                  <a:pt x="19" y="22"/>
                  <a:pt x="21" y="21"/>
                  <a:pt x="24" y="19"/>
                </a:cubicBezTo>
                <a:close/>
                <a:moveTo>
                  <a:pt x="14" y="41"/>
                </a:moveTo>
                <a:cubicBezTo>
                  <a:pt x="16" y="39"/>
                  <a:pt x="17" y="38"/>
                  <a:pt x="19" y="36"/>
                </a:cubicBezTo>
                <a:cubicBezTo>
                  <a:pt x="22" y="33"/>
                  <a:pt x="25" y="30"/>
                  <a:pt x="29" y="27"/>
                </a:cubicBezTo>
                <a:cubicBezTo>
                  <a:pt x="35" y="21"/>
                  <a:pt x="42" y="15"/>
                  <a:pt x="48" y="9"/>
                </a:cubicBezTo>
                <a:cubicBezTo>
                  <a:pt x="48" y="9"/>
                  <a:pt x="49" y="10"/>
                  <a:pt x="50" y="10"/>
                </a:cubicBezTo>
                <a:cubicBezTo>
                  <a:pt x="37" y="20"/>
                  <a:pt x="25" y="31"/>
                  <a:pt x="14" y="41"/>
                </a:cubicBezTo>
                <a:cubicBezTo>
                  <a:pt x="14" y="41"/>
                  <a:pt x="14" y="41"/>
                  <a:pt x="14" y="41"/>
                </a:cubicBezTo>
                <a:close/>
                <a:moveTo>
                  <a:pt x="47" y="8"/>
                </a:moveTo>
                <a:cubicBezTo>
                  <a:pt x="44" y="10"/>
                  <a:pt x="42" y="13"/>
                  <a:pt x="39" y="15"/>
                </a:cubicBezTo>
                <a:cubicBezTo>
                  <a:pt x="35" y="19"/>
                  <a:pt x="31" y="21"/>
                  <a:pt x="27" y="25"/>
                </a:cubicBezTo>
                <a:cubicBezTo>
                  <a:pt x="24" y="27"/>
                  <a:pt x="22" y="31"/>
                  <a:pt x="19" y="33"/>
                </a:cubicBezTo>
                <a:cubicBezTo>
                  <a:pt x="15" y="36"/>
                  <a:pt x="11" y="39"/>
                  <a:pt x="8" y="43"/>
                </a:cubicBezTo>
                <a:cubicBezTo>
                  <a:pt x="9" y="41"/>
                  <a:pt x="12" y="37"/>
                  <a:pt x="15" y="35"/>
                </a:cubicBezTo>
                <a:cubicBezTo>
                  <a:pt x="19" y="32"/>
                  <a:pt x="22" y="29"/>
                  <a:pt x="25" y="25"/>
                </a:cubicBezTo>
                <a:cubicBezTo>
                  <a:pt x="31" y="18"/>
                  <a:pt x="39" y="13"/>
                  <a:pt x="45" y="6"/>
                </a:cubicBezTo>
                <a:cubicBezTo>
                  <a:pt x="46" y="7"/>
                  <a:pt x="46" y="8"/>
                  <a:pt x="47" y="8"/>
                </a:cubicBezTo>
                <a:close/>
                <a:moveTo>
                  <a:pt x="14" y="21"/>
                </a:moveTo>
                <a:cubicBezTo>
                  <a:pt x="16" y="20"/>
                  <a:pt x="18" y="19"/>
                  <a:pt x="20" y="18"/>
                </a:cubicBezTo>
                <a:cubicBezTo>
                  <a:pt x="23" y="16"/>
                  <a:pt x="19" y="19"/>
                  <a:pt x="19" y="20"/>
                </a:cubicBezTo>
                <a:cubicBezTo>
                  <a:pt x="18" y="21"/>
                  <a:pt x="17" y="21"/>
                  <a:pt x="16" y="22"/>
                </a:cubicBezTo>
                <a:cubicBezTo>
                  <a:pt x="15" y="22"/>
                  <a:pt x="15" y="21"/>
                  <a:pt x="14" y="21"/>
                </a:cubicBezTo>
                <a:close/>
                <a:moveTo>
                  <a:pt x="12" y="47"/>
                </a:moveTo>
                <a:cubicBezTo>
                  <a:pt x="11" y="47"/>
                  <a:pt x="11" y="46"/>
                  <a:pt x="10" y="46"/>
                </a:cubicBezTo>
                <a:cubicBezTo>
                  <a:pt x="11" y="45"/>
                  <a:pt x="11" y="45"/>
                  <a:pt x="11" y="45"/>
                </a:cubicBezTo>
                <a:cubicBezTo>
                  <a:pt x="11" y="45"/>
                  <a:pt x="11" y="45"/>
                  <a:pt x="12" y="45"/>
                </a:cubicBezTo>
                <a:cubicBezTo>
                  <a:pt x="22" y="35"/>
                  <a:pt x="32" y="26"/>
                  <a:pt x="43" y="17"/>
                </a:cubicBezTo>
                <a:cubicBezTo>
                  <a:pt x="44" y="15"/>
                  <a:pt x="46" y="14"/>
                  <a:pt x="48" y="13"/>
                </a:cubicBezTo>
                <a:cubicBezTo>
                  <a:pt x="45" y="15"/>
                  <a:pt x="43" y="17"/>
                  <a:pt x="40" y="19"/>
                </a:cubicBezTo>
                <a:cubicBezTo>
                  <a:pt x="35" y="23"/>
                  <a:pt x="31" y="28"/>
                  <a:pt x="27" y="33"/>
                </a:cubicBezTo>
                <a:cubicBezTo>
                  <a:pt x="27" y="33"/>
                  <a:pt x="27" y="33"/>
                  <a:pt x="26" y="33"/>
                </a:cubicBezTo>
                <a:cubicBezTo>
                  <a:pt x="22" y="38"/>
                  <a:pt x="17" y="42"/>
                  <a:pt x="12" y="47"/>
                </a:cubicBezTo>
                <a:close/>
                <a:moveTo>
                  <a:pt x="42" y="47"/>
                </a:moveTo>
                <a:cubicBezTo>
                  <a:pt x="41" y="47"/>
                  <a:pt x="41" y="46"/>
                  <a:pt x="41" y="46"/>
                </a:cubicBezTo>
                <a:cubicBezTo>
                  <a:pt x="41" y="46"/>
                  <a:pt x="41" y="46"/>
                  <a:pt x="41" y="46"/>
                </a:cubicBezTo>
                <a:cubicBezTo>
                  <a:pt x="43" y="44"/>
                  <a:pt x="46" y="42"/>
                  <a:pt x="49" y="41"/>
                </a:cubicBezTo>
                <a:cubicBezTo>
                  <a:pt x="46" y="43"/>
                  <a:pt x="44" y="45"/>
                  <a:pt x="42" y="4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91" name="Freeform 187"/>
          <p:cNvSpPr>
            <a:spLocks noEditPoints="1"/>
          </p:cNvSpPr>
          <p:nvPr/>
        </p:nvSpPr>
        <p:spPr bwMode="auto">
          <a:xfrm>
            <a:off x="10499725" y="2300288"/>
            <a:ext cx="203200" cy="187325"/>
          </a:xfrm>
          <a:custGeom>
            <a:gdLst>
              <a:gd fmla="*/ 43 w 54" name="T0"/>
              <a:gd fmla="*/ 0 h 50" name="T1"/>
              <a:gd fmla="*/ 13 w 54" name="T2"/>
              <a:gd fmla="*/ 1 h 50" name="T3"/>
              <a:gd fmla="*/ 12 w 54" name="T4"/>
              <a:gd fmla="*/ 1 h 50" name="T5"/>
              <a:gd fmla="*/ 16 w 54" name="T6"/>
              <a:gd fmla="*/ 27 h 50" name="T7"/>
              <a:gd fmla="*/ 11 w 54" name="T8"/>
              <a:gd fmla="*/ 50 h 50" name="T9"/>
              <a:gd fmla="*/ 40 w 54" name="T10"/>
              <a:gd fmla="*/ 50 h 50" name="T11"/>
              <a:gd fmla="*/ 52 w 54" name="T12"/>
              <a:gd fmla="*/ 38 h 50" name="T13"/>
              <a:gd fmla="*/ 53 w 54" name="T14"/>
              <a:gd fmla="*/ 11 h 50" name="T15"/>
              <a:gd fmla="*/ 39 w 54" name="T16"/>
              <a:gd fmla="*/ 44 h 50" name="T17"/>
              <a:gd fmla="*/ 37 w 54" name="T18"/>
              <a:gd fmla="*/ 42 h 50" name="T19"/>
              <a:gd fmla="*/ 35 w 54" name="T20"/>
              <a:gd fmla="*/ 40 h 50" name="T21"/>
              <a:gd fmla="*/ 33 w 54" name="T22"/>
              <a:gd fmla="*/ 37 h 50" name="T23"/>
              <a:gd fmla="*/ 33 w 54" name="T24"/>
              <a:gd fmla="*/ 37 h 50" name="T25"/>
              <a:gd fmla="*/ 32 w 54" name="T26"/>
              <a:gd fmla="*/ 36 h 50" name="T27"/>
              <a:gd fmla="*/ 36 w 54" name="T28"/>
              <a:gd fmla="*/ 27 h 50" name="T29"/>
              <a:gd fmla="*/ 44 w 54" name="T30"/>
              <a:gd fmla="*/ 42 h 50" name="T31"/>
              <a:gd fmla="*/ 40 w 54" name="T32"/>
              <a:gd fmla="*/ 42 h 50" name="T33"/>
              <a:gd fmla="*/ 43 w 54" name="T34"/>
              <a:gd fmla="*/ 33 h 50" name="T35"/>
              <a:gd fmla="*/ 41 w 54" name="T36"/>
              <a:gd fmla="*/ 31 h 50" name="T37"/>
              <a:gd fmla="*/ 44 w 54" name="T38"/>
              <a:gd fmla="*/ 42 h 50" name="T39"/>
              <a:gd fmla="*/ 38 w 54" name="T40"/>
              <a:gd fmla="*/ 28 h 50" name="T41"/>
              <a:gd fmla="*/ 37 w 54" name="T42"/>
              <a:gd fmla="*/ 26 h 50" name="T43"/>
              <a:gd fmla="*/ 36 w 54" name="T44"/>
              <a:gd fmla="*/ 25 h 50" name="T45"/>
              <a:gd fmla="*/ 36 w 54" name="T46"/>
              <a:gd fmla="*/ 24 h 50" name="T47"/>
              <a:gd fmla="*/ 37 w 54" name="T48"/>
              <a:gd fmla="*/ 18 h 50" name="T49"/>
              <a:gd fmla="*/ 28 w 54" name="T50"/>
              <a:gd fmla="*/ 26 h 50" name="T51"/>
              <a:gd fmla="*/ 14 w 54" name="T52"/>
              <a:gd fmla="*/ 33 h 50" name="T53"/>
              <a:gd fmla="*/ 22 w 54" name="T54"/>
              <a:gd fmla="*/ 27 h 50" name="T55"/>
              <a:gd fmla="*/ 19 w 54" name="T56"/>
              <a:gd fmla="*/ 16 h 50" name="T57"/>
              <a:gd fmla="*/ 18 w 54" name="T58"/>
              <a:gd fmla="*/ 13 h 50" name="T59"/>
              <a:gd fmla="*/ 14 w 54" name="T60"/>
              <a:gd fmla="*/ 9 h 50" name="T61"/>
              <a:gd fmla="*/ 10 w 54" name="T62"/>
              <a:gd fmla="*/ 16 h 50" name="T63"/>
              <a:gd fmla="*/ 10 w 54" name="T64"/>
              <a:gd fmla="*/ 8 h 50" name="T65"/>
              <a:gd fmla="*/ 12 w 54" name="T66"/>
              <a:gd fmla="*/ 4 h 50" name="T67"/>
              <a:gd fmla="*/ 16 w 54" name="T68"/>
              <a:gd fmla="*/ 10 h 50" name="T69"/>
              <a:gd fmla="*/ 15 w 54" name="T70"/>
              <a:gd fmla="*/ 8 h 50" name="T71"/>
              <a:gd fmla="*/ 11 w 54" name="T72"/>
              <a:gd fmla="*/ 16 h 50" name="T73"/>
              <a:gd fmla="*/ 19 w 54" name="T74"/>
              <a:gd fmla="*/ 15 h 50" name="T75"/>
              <a:gd fmla="*/ 22 w 54" name="T76"/>
              <a:gd fmla="*/ 16 h 50" name="T77"/>
              <a:gd fmla="*/ 22 w 54" name="T78"/>
              <a:gd fmla="*/ 16 h 50" name="T79"/>
              <a:gd fmla="*/ 22 w 54" name="T80"/>
              <a:gd fmla="*/ 16 h 50" name="T81"/>
              <a:gd fmla="*/ 43 w 54" name="T82"/>
              <a:gd fmla="*/ 5 h 50" name="T83"/>
              <a:gd fmla="*/ 22 w 54" name="T84"/>
              <a:gd fmla="*/ 23 h 50" name="T85"/>
              <a:gd fmla="*/ 26 w 54" name="T86"/>
              <a:gd fmla="*/ 19 h 50" name="T87"/>
              <a:gd fmla="*/ 19 w 54" name="T88"/>
              <a:gd fmla="*/ 27 h 50" name="T89"/>
              <a:gd fmla="*/ 28 w 54" name="T90"/>
              <a:gd fmla="*/ 19 h 50" name="T91"/>
              <a:gd fmla="*/ 45 w 54" name="T92"/>
              <a:gd fmla="*/ 6 h 50" name="T93"/>
              <a:gd fmla="*/ 39 w 54" name="T94"/>
              <a:gd fmla="*/ 11 h 50" name="T95"/>
              <a:gd fmla="*/ 19 w 54" name="T96"/>
              <a:gd fmla="*/ 26 h 50" name="T97"/>
              <a:gd fmla="*/ 18 w 54" name="T98"/>
              <a:gd fmla="*/ 25 h 50" name="T99"/>
              <a:gd fmla="*/ 19 w 54" name="T100"/>
              <a:gd fmla="*/ 36 h 50" name="T101"/>
              <a:gd fmla="*/ 14 w 54" name="T102"/>
              <a:gd fmla="*/ 41 h 50" name="T103"/>
              <a:gd fmla="*/ 27 w 54" name="T104"/>
              <a:gd fmla="*/ 24 h 50" name="T105"/>
              <a:gd fmla="*/ 25 w 54" name="T106"/>
              <a:gd fmla="*/ 25 h 50" name="T107"/>
              <a:gd fmla="*/ 20 w 54" name="T108"/>
              <a:gd fmla="*/ 18 h 50" name="T109"/>
              <a:gd fmla="*/ 12 w 54" name="T110"/>
              <a:gd fmla="*/ 47 h 50" name="T111"/>
              <a:gd fmla="*/ 43 w 54" name="T112"/>
              <a:gd fmla="*/ 17 h 50" name="T113"/>
              <a:gd fmla="*/ 26 w 54" name="T114"/>
              <a:gd fmla="*/ 33 h 50" name="T115"/>
              <a:gd fmla="*/ 41 w 54" name="T116"/>
              <a:gd fmla="*/ 46 h 5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50" w="54">
                <a:moveTo>
                  <a:pt x="53" y="10"/>
                </a:moveTo>
                <a:cubicBezTo>
                  <a:pt x="50" y="7"/>
                  <a:pt x="47" y="4"/>
                  <a:pt x="44" y="1"/>
                </a:cubicBezTo>
                <a:cubicBezTo>
                  <a:pt x="44" y="1"/>
                  <a:pt x="43" y="0"/>
                  <a:pt x="43" y="0"/>
                </a:cubicBezTo>
                <a:cubicBezTo>
                  <a:pt x="43" y="0"/>
                  <a:pt x="43" y="0"/>
                  <a:pt x="43" y="0"/>
                </a:cubicBezTo>
                <a:cubicBezTo>
                  <a:pt x="43" y="0"/>
                  <a:pt x="43" y="0"/>
                  <a:pt x="43" y="0"/>
                </a:cubicBezTo>
                <a:cubicBezTo>
                  <a:pt x="43" y="0"/>
                  <a:pt x="42" y="0"/>
                  <a:pt x="42" y="1"/>
                </a:cubicBezTo>
                <a:cubicBezTo>
                  <a:pt x="36" y="5"/>
                  <a:pt x="31" y="11"/>
                  <a:pt x="26" y="16"/>
                </a:cubicBezTo>
                <a:cubicBezTo>
                  <a:pt x="21" y="11"/>
                  <a:pt x="18" y="6"/>
                  <a:pt x="13" y="1"/>
                </a:cubicBezTo>
                <a:cubicBezTo>
                  <a:pt x="13" y="1"/>
                  <a:pt x="13" y="1"/>
                  <a:pt x="13" y="1"/>
                </a:cubicBezTo>
                <a:cubicBezTo>
                  <a:pt x="13" y="1"/>
                  <a:pt x="13" y="1"/>
                  <a:pt x="13" y="1"/>
                </a:cubicBezTo>
                <a:cubicBezTo>
                  <a:pt x="12" y="1"/>
                  <a:pt x="12" y="1"/>
                  <a:pt x="12" y="1"/>
                </a:cubicBezTo>
                <a:cubicBezTo>
                  <a:pt x="12" y="1"/>
                  <a:pt x="12" y="1"/>
                  <a:pt x="12" y="1"/>
                </a:cubicBezTo>
                <a:cubicBezTo>
                  <a:pt x="8" y="3"/>
                  <a:pt x="5" y="6"/>
                  <a:pt x="1" y="9"/>
                </a:cubicBezTo>
                <a:cubicBezTo>
                  <a:pt x="1" y="9"/>
                  <a:pt x="0" y="9"/>
                  <a:pt x="0" y="9"/>
                </a:cubicBezTo>
                <a:cubicBezTo>
                  <a:pt x="0" y="10"/>
                  <a:pt x="0" y="10"/>
                  <a:pt x="1" y="11"/>
                </a:cubicBezTo>
                <a:cubicBezTo>
                  <a:pt x="6" y="16"/>
                  <a:pt x="11" y="22"/>
                  <a:pt x="16" y="27"/>
                </a:cubicBezTo>
                <a:cubicBezTo>
                  <a:pt x="12" y="32"/>
                  <a:pt x="6" y="35"/>
                  <a:pt x="2" y="40"/>
                </a:cubicBezTo>
                <a:cubicBezTo>
                  <a:pt x="2" y="40"/>
                  <a:pt x="2" y="41"/>
                  <a:pt x="2" y="41"/>
                </a:cubicBezTo>
                <a:cubicBezTo>
                  <a:pt x="2" y="41"/>
                  <a:pt x="2" y="42"/>
                  <a:pt x="2" y="42"/>
                </a:cubicBezTo>
                <a:cubicBezTo>
                  <a:pt x="5" y="45"/>
                  <a:pt x="8" y="48"/>
                  <a:pt x="11" y="50"/>
                </a:cubicBezTo>
                <a:cubicBezTo>
                  <a:pt x="11" y="50"/>
                  <a:pt x="12" y="50"/>
                  <a:pt x="12" y="50"/>
                </a:cubicBezTo>
                <a:cubicBezTo>
                  <a:pt x="12" y="50"/>
                  <a:pt x="13" y="50"/>
                  <a:pt x="13" y="50"/>
                </a:cubicBezTo>
                <a:cubicBezTo>
                  <a:pt x="18" y="45"/>
                  <a:pt x="23" y="40"/>
                  <a:pt x="27" y="36"/>
                </a:cubicBezTo>
                <a:cubicBezTo>
                  <a:pt x="32" y="40"/>
                  <a:pt x="35" y="46"/>
                  <a:pt x="40" y="50"/>
                </a:cubicBezTo>
                <a:cubicBezTo>
                  <a:pt x="41" y="50"/>
                  <a:pt x="41" y="50"/>
                  <a:pt x="41" y="50"/>
                </a:cubicBezTo>
                <a:cubicBezTo>
                  <a:pt x="41" y="50"/>
                  <a:pt x="42" y="50"/>
                  <a:pt x="42" y="50"/>
                </a:cubicBezTo>
                <a:cubicBezTo>
                  <a:pt x="46" y="46"/>
                  <a:pt x="50" y="44"/>
                  <a:pt x="52" y="40"/>
                </a:cubicBezTo>
                <a:cubicBezTo>
                  <a:pt x="53" y="39"/>
                  <a:pt x="53" y="39"/>
                  <a:pt x="52" y="38"/>
                </a:cubicBezTo>
                <a:cubicBezTo>
                  <a:pt x="52" y="38"/>
                  <a:pt x="52" y="38"/>
                  <a:pt x="52" y="38"/>
                </a:cubicBezTo>
                <a:cubicBezTo>
                  <a:pt x="48" y="34"/>
                  <a:pt x="44" y="28"/>
                  <a:pt x="39" y="24"/>
                </a:cubicBezTo>
                <a:cubicBezTo>
                  <a:pt x="44" y="20"/>
                  <a:pt x="48" y="16"/>
                  <a:pt x="53" y="12"/>
                </a:cubicBezTo>
                <a:cubicBezTo>
                  <a:pt x="53" y="12"/>
                  <a:pt x="53" y="12"/>
                  <a:pt x="53" y="11"/>
                </a:cubicBezTo>
                <a:cubicBezTo>
                  <a:pt x="54" y="11"/>
                  <a:pt x="54" y="10"/>
                  <a:pt x="53" y="10"/>
                </a:cubicBezTo>
                <a:close/>
                <a:moveTo>
                  <a:pt x="40" y="45"/>
                </a:moveTo>
                <a:cubicBezTo>
                  <a:pt x="40" y="45"/>
                  <a:pt x="40" y="45"/>
                  <a:pt x="40" y="45"/>
                </a:cubicBezTo>
                <a:cubicBezTo>
                  <a:pt x="40" y="45"/>
                  <a:pt x="39" y="45"/>
                  <a:pt x="39" y="44"/>
                </a:cubicBezTo>
                <a:cubicBezTo>
                  <a:pt x="40" y="43"/>
                  <a:pt x="41" y="42"/>
                  <a:pt x="42" y="42"/>
                </a:cubicBezTo>
                <a:cubicBezTo>
                  <a:pt x="43" y="40"/>
                  <a:pt x="45" y="40"/>
                  <a:pt x="46" y="39"/>
                </a:cubicBezTo>
                <a:cubicBezTo>
                  <a:pt x="44" y="41"/>
                  <a:pt x="42" y="43"/>
                  <a:pt x="40" y="45"/>
                </a:cubicBezTo>
                <a:close/>
                <a:moveTo>
                  <a:pt x="37" y="42"/>
                </a:moveTo>
                <a:cubicBezTo>
                  <a:pt x="39" y="40"/>
                  <a:pt x="42" y="38"/>
                  <a:pt x="44" y="36"/>
                </a:cubicBezTo>
                <a:cubicBezTo>
                  <a:pt x="41" y="38"/>
                  <a:pt x="40" y="41"/>
                  <a:pt x="38" y="44"/>
                </a:cubicBezTo>
                <a:cubicBezTo>
                  <a:pt x="38" y="43"/>
                  <a:pt x="37" y="43"/>
                  <a:pt x="37" y="42"/>
                </a:cubicBezTo>
                <a:close/>
                <a:moveTo>
                  <a:pt x="35" y="40"/>
                </a:moveTo>
                <a:cubicBezTo>
                  <a:pt x="37" y="39"/>
                  <a:pt x="40" y="37"/>
                  <a:pt x="41" y="35"/>
                </a:cubicBezTo>
                <a:cubicBezTo>
                  <a:pt x="39" y="37"/>
                  <a:pt x="38" y="39"/>
                  <a:pt x="36" y="41"/>
                </a:cubicBezTo>
                <a:cubicBezTo>
                  <a:pt x="36" y="41"/>
                  <a:pt x="35" y="40"/>
                  <a:pt x="35" y="40"/>
                </a:cubicBezTo>
                <a:close/>
                <a:moveTo>
                  <a:pt x="33" y="37"/>
                </a:moveTo>
                <a:cubicBezTo>
                  <a:pt x="35" y="36"/>
                  <a:pt x="37" y="33"/>
                  <a:pt x="40" y="32"/>
                </a:cubicBezTo>
                <a:cubicBezTo>
                  <a:pt x="40" y="31"/>
                  <a:pt x="38" y="34"/>
                  <a:pt x="38" y="34"/>
                </a:cubicBezTo>
                <a:cubicBezTo>
                  <a:pt x="37" y="36"/>
                  <a:pt x="36" y="38"/>
                  <a:pt x="35" y="39"/>
                </a:cubicBezTo>
                <a:cubicBezTo>
                  <a:pt x="34" y="39"/>
                  <a:pt x="33" y="38"/>
                  <a:pt x="33" y="37"/>
                </a:cubicBezTo>
                <a:close/>
                <a:moveTo>
                  <a:pt x="30" y="34"/>
                </a:moveTo>
                <a:cubicBezTo>
                  <a:pt x="33" y="33"/>
                  <a:pt x="35" y="31"/>
                  <a:pt x="37" y="29"/>
                </a:cubicBezTo>
                <a:cubicBezTo>
                  <a:pt x="36" y="30"/>
                  <a:pt x="35" y="33"/>
                  <a:pt x="35" y="34"/>
                </a:cubicBezTo>
                <a:cubicBezTo>
                  <a:pt x="34" y="35"/>
                  <a:pt x="33" y="36"/>
                  <a:pt x="32" y="36"/>
                </a:cubicBezTo>
                <a:cubicBezTo>
                  <a:pt x="32" y="36"/>
                  <a:pt x="31" y="35"/>
                  <a:pt x="30" y="34"/>
                </a:cubicBezTo>
                <a:close/>
                <a:moveTo>
                  <a:pt x="28" y="33"/>
                </a:moveTo>
                <a:cubicBezTo>
                  <a:pt x="28" y="33"/>
                  <a:pt x="28" y="33"/>
                  <a:pt x="28" y="33"/>
                </a:cubicBezTo>
                <a:cubicBezTo>
                  <a:pt x="31" y="31"/>
                  <a:pt x="33" y="29"/>
                  <a:pt x="36" y="27"/>
                </a:cubicBezTo>
                <a:cubicBezTo>
                  <a:pt x="35" y="28"/>
                  <a:pt x="34" y="30"/>
                  <a:pt x="32" y="31"/>
                </a:cubicBezTo>
                <a:cubicBezTo>
                  <a:pt x="31" y="32"/>
                  <a:pt x="30" y="33"/>
                  <a:pt x="29" y="34"/>
                </a:cubicBezTo>
                <a:cubicBezTo>
                  <a:pt x="29" y="33"/>
                  <a:pt x="29" y="33"/>
                  <a:pt x="28" y="33"/>
                </a:cubicBezTo>
                <a:close/>
                <a:moveTo>
                  <a:pt x="44" y="42"/>
                </a:moveTo>
                <a:cubicBezTo>
                  <a:pt x="45" y="41"/>
                  <a:pt x="46" y="39"/>
                  <a:pt x="48" y="38"/>
                </a:cubicBezTo>
                <a:cubicBezTo>
                  <a:pt x="48" y="38"/>
                  <a:pt x="48" y="37"/>
                  <a:pt x="47" y="38"/>
                </a:cubicBezTo>
                <a:cubicBezTo>
                  <a:pt x="45" y="38"/>
                  <a:pt x="43" y="39"/>
                  <a:pt x="41" y="41"/>
                </a:cubicBezTo>
                <a:cubicBezTo>
                  <a:pt x="40" y="42"/>
                  <a:pt x="38" y="45"/>
                  <a:pt x="40" y="42"/>
                </a:cubicBezTo>
                <a:cubicBezTo>
                  <a:pt x="42" y="39"/>
                  <a:pt x="43" y="38"/>
                  <a:pt x="45" y="36"/>
                </a:cubicBezTo>
                <a:cubicBezTo>
                  <a:pt x="45" y="35"/>
                  <a:pt x="45" y="35"/>
                  <a:pt x="45" y="35"/>
                </a:cubicBezTo>
                <a:cubicBezTo>
                  <a:pt x="41" y="37"/>
                  <a:pt x="39" y="39"/>
                  <a:pt x="36" y="41"/>
                </a:cubicBezTo>
                <a:cubicBezTo>
                  <a:pt x="38" y="40"/>
                  <a:pt x="41" y="36"/>
                  <a:pt x="43" y="33"/>
                </a:cubicBezTo>
                <a:cubicBezTo>
                  <a:pt x="43" y="33"/>
                  <a:pt x="43" y="33"/>
                  <a:pt x="43" y="33"/>
                </a:cubicBezTo>
                <a:cubicBezTo>
                  <a:pt x="40" y="34"/>
                  <a:pt x="39" y="36"/>
                  <a:pt x="37" y="38"/>
                </a:cubicBezTo>
                <a:cubicBezTo>
                  <a:pt x="34" y="40"/>
                  <a:pt x="37" y="37"/>
                  <a:pt x="38" y="36"/>
                </a:cubicBezTo>
                <a:cubicBezTo>
                  <a:pt x="39" y="34"/>
                  <a:pt x="40" y="33"/>
                  <a:pt x="41" y="31"/>
                </a:cubicBezTo>
                <a:cubicBezTo>
                  <a:pt x="41" y="31"/>
                  <a:pt x="41" y="31"/>
                  <a:pt x="41" y="31"/>
                </a:cubicBezTo>
                <a:cubicBezTo>
                  <a:pt x="44" y="33"/>
                  <a:pt x="46" y="36"/>
                  <a:pt x="49" y="39"/>
                </a:cubicBezTo>
                <a:cubicBezTo>
                  <a:pt x="47" y="40"/>
                  <a:pt x="45" y="41"/>
                  <a:pt x="44" y="43"/>
                </a:cubicBezTo>
                <a:cubicBezTo>
                  <a:pt x="39" y="47"/>
                  <a:pt x="43" y="43"/>
                  <a:pt x="44" y="42"/>
                </a:cubicBezTo>
                <a:close/>
                <a:moveTo>
                  <a:pt x="41" y="30"/>
                </a:moveTo>
                <a:cubicBezTo>
                  <a:pt x="39" y="31"/>
                  <a:pt x="38" y="32"/>
                  <a:pt x="36" y="34"/>
                </a:cubicBezTo>
                <a:cubicBezTo>
                  <a:pt x="34" y="35"/>
                  <a:pt x="31" y="39"/>
                  <a:pt x="34" y="35"/>
                </a:cubicBezTo>
                <a:cubicBezTo>
                  <a:pt x="36" y="33"/>
                  <a:pt x="38" y="31"/>
                  <a:pt x="38" y="28"/>
                </a:cubicBezTo>
                <a:cubicBezTo>
                  <a:pt x="38" y="27"/>
                  <a:pt x="38" y="27"/>
                  <a:pt x="38" y="27"/>
                </a:cubicBezTo>
                <a:cubicBezTo>
                  <a:pt x="36" y="30"/>
                  <a:pt x="34" y="31"/>
                  <a:pt x="32" y="33"/>
                </a:cubicBezTo>
                <a:cubicBezTo>
                  <a:pt x="29" y="35"/>
                  <a:pt x="31" y="33"/>
                  <a:pt x="32" y="32"/>
                </a:cubicBezTo>
                <a:cubicBezTo>
                  <a:pt x="34" y="30"/>
                  <a:pt x="36" y="28"/>
                  <a:pt x="37" y="26"/>
                </a:cubicBezTo>
                <a:cubicBezTo>
                  <a:pt x="38" y="27"/>
                  <a:pt x="40" y="29"/>
                  <a:pt x="41" y="30"/>
                </a:cubicBezTo>
                <a:cubicBezTo>
                  <a:pt x="41" y="30"/>
                  <a:pt x="41" y="30"/>
                  <a:pt x="41" y="30"/>
                </a:cubicBezTo>
                <a:close/>
                <a:moveTo>
                  <a:pt x="36" y="25"/>
                </a:moveTo>
                <a:cubicBezTo>
                  <a:pt x="36" y="25"/>
                  <a:pt x="36" y="25"/>
                  <a:pt x="36" y="25"/>
                </a:cubicBezTo>
                <a:cubicBezTo>
                  <a:pt x="34" y="27"/>
                  <a:pt x="31" y="29"/>
                  <a:pt x="29" y="31"/>
                </a:cubicBezTo>
                <a:cubicBezTo>
                  <a:pt x="29" y="31"/>
                  <a:pt x="29" y="31"/>
                  <a:pt x="29" y="31"/>
                </a:cubicBezTo>
                <a:cubicBezTo>
                  <a:pt x="30" y="29"/>
                  <a:pt x="32" y="27"/>
                  <a:pt x="34" y="26"/>
                </a:cubicBezTo>
                <a:cubicBezTo>
                  <a:pt x="34" y="25"/>
                  <a:pt x="35" y="24"/>
                  <a:pt x="36" y="24"/>
                </a:cubicBezTo>
                <a:cubicBezTo>
                  <a:pt x="36" y="24"/>
                  <a:pt x="36" y="25"/>
                  <a:pt x="36" y="25"/>
                </a:cubicBezTo>
                <a:close/>
                <a:moveTo>
                  <a:pt x="7" y="43"/>
                </a:moveTo>
                <a:cubicBezTo>
                  <a:pt x="13" y="37"/>
                  <a:pt x="20" y="33"/>
                  <a:pt x="25" y="27"/>
                </a:cubicBezTo>
                <a:cubicBezTo>
                  <a:pt x="29" y="23"/>
                  <a:pt x="33" y="21"/>
                  <a:pt x="37" y="18"/>
                </a:cubicBezTo>
                <a:cubicBezTo>
                  <a:pt x="40" y="15"/>
                  <a:pt x="42" y="13"/>
                  <a:pt x="45" y="10"/>
                </a:cubicBezTo>
                <a:cubicBezTo>
                  <a:pt x="48" y="7"/>
                  <a:pt x="43" y="12"/>
                  <a:pt x="42" y="13"/>
                </a:cubicBezTo>
                <a:cubicBezTo>
                  <a:pt x="41" y="14"/>
                  <a:pt x="39" y="16"/>
                  <a:pt x="38" y="17"/>
                </a:cubicBezTo>
                <a:cubicBezTo>
                  <a:pt x="35" y="20"/>
                  <a:pt x="31" y="23"/>
                  <a:pt x="28" y="26"/>
                </a:cubicBezTo>
                <a:cubicBezTo>
                  <a:pt x="21" y="32"/>
                  <a:pt x="15" y="38"/>
                  <a:pt x="10" y="45"/>
                </a:cubicBezTo>
                <a:cubicBezTo>
                  <a:pt x="9" y="44"/>
                  <a:pt x="8" y="44"/>
                  <a:pt x="7" y="43"/>
                </a:cubicBezTo>
                <a:close/>
                <a:moveTo>
                  <a:pt x="6" y="41"/>
                </a:moveTo>
                <a:cubicBezTo>
                  <a:pt x="8" y="38"/>
                  <a:pt x="11" y="35"/>
                  <a:pt x="14" y="33"/>
                </a:cubicBezTo>
                <a:cubicBezTo>
                  <a:pt x="15" y="32"/>
                  <a:pt x="15" y="32"/>
                  <a:pt x="16" y="31"/>
                </a:cubicBezTo>
                <a:cubicBezTo>
                  <a:pt x="19" y="28"/>
                  <a:pt x="22" y="26"/>
                  <a:pt x="25" y="23"/>
                </a:cubicBezTo>
                <a:cubicBezTo>
                  <a:pt x="27" y="21"/>
                  <a:pt x="30" y="19"/>
                  <a:pt x="32" y="17"/>
                </a:cubicBezTo>
                <a:cubicBezTo>
                  <a:pt x="29" y="20"/>
                  <a:pt x="25" y="23"/>
                  <a:pt x="22" y="27"/>
                </a:cubicBezTo>
                <a:cubicBezTo>
                  <a:pt x="17" y="32"/>
                  <a:pt x="10" y="36"/>
                  <a:pt x="7" y="43"/>
                </a:cubicBezTo>
                <a:cubicBezTo>
                  <a:pt x="6" y="42"/>
                  <a:pt x="6" y="42"/>
                  <a:pt x="6" y="41"/>
                </a:cubicBezTo>
                <a:close/>
                <a:moveTo>
                  <a:pt x="12" y="19"/>
                </a:moveTo>
                <a:cubicBezTo>
                  <a:pt x="14" y="18"/>
                  <a:pt x="16" y="17"/>
                  <a:pt x="19" y="16"/>
                </a:cubicBezTo>
                <a:cubicBezTo>
                  <a:pt x="17" y="17"/>
                  <a:pt x="15" y="18"/>
                  <a:pt x="13" y="20"/>
                </a:cubicBezTo>
                <a:cubicBezTo>
                  <a:pt x="13" y="19"/>
                  <a:pt x="12" y="19"/>
                  <a:pt x="12" y="19"/>
                </a:cubicBezTo>
                <a:close/>
                <a:moveTo>
                  <a:pt x="10" y="17"/>
                </a:moveTo>
                <a:cubicBezTo>
                  <a:pt x="13" y="16"/>
                  <a:pt x="16" y="14"/>
                  <a:pt x="18" y="13"/>
                </a:cubicBezTo>
                <a:cubicBezTo>
                  <a:pt x="16" y="14"/>
                  <a:pt x="13" y="16"/>
                  <a:pt x="11" y="18"/>
                </a:cubicBezTo>
                <a:cubicBezTo>
                  <a:pt x="11" y="17"/>
                  <a:pt x="11" y="17"/>
                  <a:pt x="10" y="17"/>
                </a:cubicBezTo>
                <a:close/>
                <a:moveTo>
                  <a:pt x="7" y="13"/>
                </a:moveTo>
                <a:cubicBezTo>
                  <a:pt x="9" y="12"/>
                  <a:pt x="12" y="10"/>
                  <a:pt x="14" y="9"/>
                </a:cubicBezTo>
                <a:cubicBezTo>
                  <a:pt x="12" y="10"/>
                  <a:pt x="10" y="12"/>
                  <a:pt x="9" y="14"/>
                </a:cubicBezTo>
                <a:cubicBezTo>
                  <a:pt x="9" y="14"/>
                  <a:pt x="9" y="15"/>
                  <a:pt x="9" y="15"/>
                </a:cubicBezTo>
                <a:cubicBezTo>
                  <a:pt x="11" y="14"/>
                  <a:pt x="13" y="12"/>
                  <a:pt x="15" y="11"/>
                </a:cubicBezTo>
                <a:cubicBezTo>
                  <a:pt x="13" y="12"/>
                  <a:pt x="11" y="14"/>
                  <a:pt x="10" y="16"/>
                </a:cubicBezTo>
                <a:cubicBezTo>
                  <a:pt x="9" y="15"/>
                  <a:pt x="8" y="14"/>
                  <a:pt x="7" y="13"/>
                </a:cubicBezTo>
                <a:close/>
                <a:moveTo>
                  <a:pt x="5" y="11"/>
                </a:moveTo>
                <a:cubicBezTo>
                  <a:pt x="7" y="10"/>
                  <a:pt x="9" y="9"/>
                  <a:pt x="11" y="7"/>
                </a:cubicBezTo>
                <a:cubicBezTo>
                  <a:pt x="10" y="8"/>
                  <a:pt x="10" y="8"/>
                  <a:pt x="10" y="8"/>
                </a:cubicBezTo>
                <a:cubicBezTo>
                  <a:pt x="9" y="9"/>
                  <a:pt x="8" y="11"/>
                  <a:pt x="6" y="12"/>
                </a:cubicBezTo>
                <a:cubicBezTo>
                  <a:pt x="6" y="12"/>
                  <a:pt x="5" y="11"/>
                  <a:pt x="5" y="11"/>
                </a:cubicBezTo>
                <a:close/>
                <a:moveTo>
                  <a:pt x="4" y="10"/>
                </a:moveTo>
                <a:cubicBezTo>
                  <a:pt x="7" y="8"/>
                  <a:pt x="9" y="6"/>
                  <a:pt x="12" y="4"/>
                </a:cubicBezTo>
                <a:cubicBezTo>
                  <a:pt x="12" y="4"/>
                  <a:pt x="13" y="5"/>
                  <a:pt x="13" y="5"/>
                </a:cubicBezTo>
                <a:cubicBezTo>
                  <a:pt x="10" y="7"/>
                  <a:pt x="7" y="8"/>
                  <a:pt x="5" y="10"/>
                </a:cubicBezTo>
                <a:cubicBezTo>
                  <a:pt x="4" y="10"/>
                  <a:pt x="4" y="10"/>
                  <a:pt x="4" y="10"/>
                </a:cubicBezTo>
                <a:close/>
                <a:moveTo>
                  <a:pt x="16" y="10"/>
                </a:moveTo>
                <a:cubicBezTo>
                  <a:pt x="14" y="11"/>
                  <a:pt x="13" y="12"/>
                  <a:pt x="11" y="13"/>
                </a:cubicBezTo>
                <a:cubicBezTo>
                  <a:pt x="11" y="12"/>
                  <a:pt x="11" y="12"/>
                  <a:pt x="12" y="11"/>
                </a:cubicBezTo>
                <a:cubicBezTo>
                  <a:pt x="13" y="10"/>
                  <a:pt x="14" y="9"/>
                  <a:pt x="15" y="8"/>
                </a:cubicBezTo>
                <a:cubicBezTo>
                  <a:pt x="15" y="8"/>
                  <a:pt x="15" y="7"/>
                  <a:pt x="15" y="8"/>
                </a:cubicBezTo>
                <a:cubicBezTo>
                  <a:pt x="12" y="9"/>
                  <a:pt x="10" y="11"/>
                  <a:pt x="7" y="12"/>
                </a:cubicBezTo>
                <a:cubicBezTo>
                  <a:pt x="9" y="11"/>
                  <a:pt x="11" y="8"/>
                  <a:pt x="14" y="6"/>
                </a:cubicBezTo>
                <a:cubicBezTo>
                  <a:pt x="15" y="8"/>
                  <a:pt x="17" y="10"/>
                  <a:pt x="19" y="12"/>
                </a:cubicBezTo>
                <a:cubicBezTo>
                  <a:pt x="16" y="13"/>
                  <a:pt x="14" y="15"/>
                  <a:pt x="11" y="16"/>
                </a:cubicBezTo>
                <a:cubicBezTo>
                  <a:pt x="12" y="15"/>
                  <a:pt x="15" y="12"/>
                  <a:pt x="17" y="11"/>
                </a:cubicBezTo>
                <a:cubicBezTo>
                  <a:pt x="17" y="10"/>
                  <a:pt x="16" y="10"/>
                  <a:pt x="16" y="10"/>
                </a:cubicBezTo>
                <a:close/>
                <a:moveTo>
                  <a:pt x="20" y="15"/>
                </a:moveTo>
                <a:cubicBezTo>
                  <a:pt x="20" y="15"/>
                  <a:pt x="20" y="15"/>
                  <a:pt x="19" y="15"/>
                </a:cubicBezTo>
                <a:cubicBezTo>
                  <a:pt x="18" y="16"/>
                  <a:pt x="16" y="17"/>
                  <a:pt x="14" y="17"/>
                </a:cubicBezTo>
                <a:cubicBezTo>
                  <a:pt x="10" y="18"/>
                  <a:pt x="14" y="17"/>
                  <a:pt x="15" y="16"/>
                </a:cubicBezTo>
                <a:cubicBezTo>
                  <a:pt x="17" y="15"/>
                  <a:pt x="18" y="14"/>
                  <a:pt x="19" y="12"/>
                </a:cubicBezTo>
                <a:cubicBezTo>
                  <a:pt x="20" y="14"/>
                  <a:pt x="21" y="15"/>
                  <a:pt x="22" y="16"/>
                </a:cubicBezTo>
                <a:cubicBezTo>
                  <a:pt x="22" y="16"/>
                  <a:pt x="22" y="16"/>
                  <a:pt x="22" y="16"/>
                </a:cubicBezTo>
                <a:cubicBezTo>
                  <a:pt x="19" y="17"/>
                  <a:pt x="16" y="19"/>
                  <a:pt x="14" y="20"/>
                </a:cubicBezTo>
                <a:cubicBezTo>
                  <a:pt x="15" y="19"/>
                  <a:pt x="18" y="17"/>
                  <a:pt x="20" y="15"/>
                </a:cubicBezTo>
                <a:close/>
                <a:moveTo>
                  <a:pt x="22" y="16"/>
                </a:moveTo>
                <a:cubicBezTo>
                  <a:pt x="22" y="16"/>
                  <a:pt x="22" y="16"/>
                  <a:pt x="22" y="16"/>
                </a:cubicBezTo>
                <a:cubicBezTo>
                  <a:pt x="23" y="17"/>
                  <a:pt x="23" y="17"/>
                  <a:pt x="24" y="18"/>
                </a:cubicBezTo>
                <a:cubicBezTo>
                  <a:pt x="22" y="19"/>
                  <a:pt x="19" y="20"/>
                  <a:pt x="17" y="22"/>
                </a:cubicBezTo>
                <a:cubicBezTo>
                  <a:pt x="19" y="20"/>
                  <a:pt x="21" y="19"/>
                  <a:pt x="22" y="16"/>
                </a:cubicBezTo>
                <a:close/>
                <a:moveTo>
                  <a:pt x="27" y="19"/>
                </a:moveTo>
                <a:cubicBezTo>
                  <a:pt x="32" y="14"/>
                  <a:pt x="37" y="8"/>
                  <a:pt x="43" y="4"/>
                </a:cubicBezTo>
                <a:cubicBezTo>
                  <a:pt x="43" y="4"/>
                  <a:pt x="43" y="4"/>
                  <a:pt x="43" y="5"/>
                </a:cubicBezTo>
                <a:cubicBezTo>
                  <a:pt x="43" y="5"/>
                  <a:pt x="43" y="5"/>
                  <a:pt x="43" y="5"/>
                </a:cubicBezTo>
                <a:cubicBezTo>
                  <a:pt x="37" y="9"/>
                  <a:pt x="32" y="14"/>
                  <a:pt x="27" y="19"/>
                </a:cubicBezTo>
                <a:cubicBezTo>
                  <a:pt x="26" y="19"/>
                  <a:pt x="26" y="19"/>
                  <a:pt x="26" y="20"/>
                </a:cubicBezTo>
                <a:cubicBezTo>
                  <a:pt x="25" y="20"/>
                  <a:pt x="24" y="20"/>
                  <a:pt x="24" y="21"/>
                </a:cubicBezTo>
                <a:cubicBezTo>
                  <a:pt x="23" y="21"/>
                  <a:pt x="23" y="22"/>
                  <a:pt x="22" y="23"/>
                </a:cubicBezTo>
                <a:cubicBezTo>
                  <a:pt x="21" y="23"/>
                  <a:pt x="19" y="25"/>
                  <a:pt x="19" y="25"/>
                </a:cubicBezTo>
                <a:cubicBezTo>
                  <a:pt x="20" y="22"/>
                  <a:pt x="23" y="20"/>
                  <a:pt x="24" y="18"/>
                </a:cubicBezTo>
                <a:cubicBezTo>
                  <a:pt x="24" y="18"/>
                  <a:pt x="25" y="19"/>
                  <a:pt x="25" y="19"/>
                </a:cubicBezTo>
                <a:cubicBezTo>
                  <a:pt x="25" y="19"/>
                  <a:pt x="26" y="19"/>
                  <a:pt x="26" y="19"/>
                </a:cubicBezTo>
                <a:cubicBezTo>
                  <a:pt x="26" y="19"/>
                  <a:pt x="27" y="19"/>
                  <a:pt x="27" y="19"/>
                </a:cubicBezTo>
                <a:close/>
                <a:moveTo>
                  <a:pt x="36" y="13"/>
                </a:moveTo>
                <a:cubicBezTo>
                  <a:pt x="33" y="16"/>
                  <a:pt x="30" y="18"/>
                  <a:pt x="27" y="20"/>
                </a:cubicBezTo>
                <a:cubicBezTo>
                  <a:pt x="24" y="22"/>
                  <a:pt x="22" y="25"/>
                  <a:pt x="19" y="27"/>
                </a:cubicBezTo>
                <a:cubicBezTo>
                  <a:pt x="19" y="27"/>
                  <a:pt x="19" y="27"/>
                  <a:pt x="19" y="27"/>
                </a:cubicBezTo>
                <a:cubicBezTo>
                  <a:pt x="20" y="26"/>
                  <a:pt x="21" y="25"/>
                  <a:pt x="22" y="24"/>
                </a:cubicBezTo>
                <a:cubicBezTo>
                  <a:pt x="22" y="24"/>
                  <a:pt x="22" y="24"/>
                  <a:pt x="22" y="24"/>
                </a:cubicBezTo>
                <a:cubicBezTo>
                  <a:pt x="24" y="22"/>
                  <a:pt x="26" y="20"/>
                  <a:pt x="28" y="19"/>
                </a:cubicBezTo>
                <a:cubicBezTo>
                  <a:pt x="30" y="18"/>
                  <a:pt x="31" y="17"/>
                  <a:pt x="33" y="15"/>
                </a:cubicBezTo>
                <a:cubicBezTo>
                  <a:pt x="37" y="12"/>
                  <a:pt x="40" y="9"/>
                  <a:pt x="44" y="5"/>
                </a:cubicBezTo>
                <a:cubicBezTo>
                  <a:pt x="44" y="5"/>
                  <a:pt x="44" y="5"/>
                  <a:pt x="44" y="5"/>
                </a:cubicBezTo>
                <a:cubicBezTo>
                  <a:pt x="44" y="5"/>
                  <a:pt x="44" y="5"/>
                  <a:pt x="45" y="6"/>
                </a:cubicBezTo>
                <a:cubicBezTo>
                  <a:pt x="41" y="8"/>
                  <a:pt x="39" y="10"/>
                  <a:pt x="36" y="13"/>
                </a:cubicBezTo>
                <a:close/>
                <a:moveTo>
                  <a:pt x="42" y="8"/>
                </a:moveTo>
                <a:cubicBezTo>
                  <a:pt x="41" y="10"/>
                  <a:pt x="40" y="11"/>
                  <a:pt x="38" y="12"/>
                </a:cubicBezTo>
                <a:cubicBezTo>
                  <a:pt x="38" y="12"/>
                  <a:pt x="39" y="11"/>
                  <a:pt x="39" y="11"/>
                </a:cubicBezTo>
                <a:cubicBezTo>
                  <a:pt x="40" y="10"/>
                  <a:pt x="46" y="5"/>
                  <a:pt x="42" y="8"/>
                </a:cubicBezTo>
                <a:close/>
                <a:moveTo>
                  <a:pt x="19" y="26"/>
                </a:moveTo>
                <a:cubicBezTo>
                  <a:pt x="19" y="26"/>
                  <a:pt x="19" y="25"/>
                  <a:pt x="19" y="25"/>
                </a:cubicBezTo>
                <a:cubicBezTo>
                  <a:pt x="19" y="25"/>
                  <a:pt x="19" y="26"/>
                  <a:pt x="19" y="26"/>
                </a:cubicBezTo>
                <a:cubicBezTo>
                  <a:pt x="19" y="26"/>
                  <a:pt x="19" y="26"/>
                  <a:pt x="19" y="26"/>
                </a:cubicBezTo>
                <a:cubicBezTo>
                  <a:pt x="19" y="26"/>
                  <a:pt x="19" y="26"/>
                  <a:pt x="19" y="26"/>
                </a:cubicBezTo>
                <a:close/>
                <a:moveTo>
                  <a:pt x="23" y="19"/>
                </a:moveTo>
                <a:cubicBezTo>
                  <a:pt x="21" y="20"/>
                  <a:pt x="19" y="22"/>
                  <a:pt x="18" y="25"/>
                </a:cubicBezTo>
                <a:cubicBezTo>
                  <a:pt x="17" y="24"/>
                  <a:pt x="17" y="24"/>
                  <a:pt x="16" y="23"/>
                </a:cubicBezTo>
                <a:cubicBezTo>
                  <a:pt x="19" y="22"/>
                  <a:pt x="21" y="20"/>
                  <a:pt x="23" y="19"/>
                </a:cubicBezTo>
                <a:close/>
                <a:moveTo>
                  <a:pt x="14" y="41"/>
                </a:moveTo>
                <a:cubicBezTo>
                  <a:pt x="16" y="39"/>
                  <a:pt x="17" y="38"/>
                  <a:pt x="19" y="36"/>
                </a:cubicBezTo>
                <a:cubicBezTo>
                  <a:pt x="22" y="33"/>
                  <a:pt x="25" y="30"/>
                  <a:pt x="28" y="27"/>
                </a:cubicBezTo>
                <a:cubicBezTo>
                  <a:pt x="35" y="21"/>
                  <a:pt x="42" y="15"/>
                  <a:pt x="47" y="8"/>
                </a:cubicBezTo>
                <a:cubicBezTo>
                  <a:pt x="48" y="9"/>
                  <a:pt x="49" y="10"/>
                  <a:pt x="50" y="10"/>
                </a:cubicBezTo>
                <a:cubicBezTo>
                  <a:pt x="37" y="20"/>
                  <a:pt x="25" y="30"/>
                  <a:pt x="14" y="41"/>
                </a:cubicBezTo>
                <a:cubicBezTo>
                  <a:pt x="14" y="41"/>
                  <a:pt x="14" y="41"/>
                  <a:pt x="14" y="41"/>
                </a:cubicBezTo>
                <a:close/>
                <a:moveTo>
                  <a:pt x="47" y="8"/>
                </a:moveTo>
                <a:cubicBezTo>
                  <a:pt x="44" y="10"/>
                  <a:pt x="41" y="12"/>
                  <a:pt x="39" y="15"/>
                </a:cubicBezTo>
                <a:cubicBezTo>
                  <a:pt x="35" y="18"/>
                  <a:pt x="30" y="21"/>
                  <a:pt x="27" y="24"/>
                </a:cubicBezTo>
                <a:cubicBezTo>
                  <a:pt x="24" y="27"/>
                  <a:pt x="22" y="30"/>
                  <a:pt x="18" y="33"/>
                </a:cubicBezTo>
                <a:cubicBezTo>
                  <a:pt x="15" y="36"/>
                  <a:pt x="11" y="39"/>
                  <a:pt x="7" y="42"/>
                </a:cubicBezTo>
                <a:cubicBezTo>
                  <a:pt x="9" y="41"/>
                  <a:pt x="12" y="37"/>
                  <a:pt x="15" y="35"/>
                </a:cubicBezTo>
                <a:cubicBezTo>
                  <a:pt x="19" y="32"/>
                  <a:pt x="22" y="28"/>
                  <a:pt x="25" y="25"/>
                </a:cubicBezTo>
                <a:cubicBezTo>
                  <a:pt x="31" y="18"/>
                  <a:pt x="39" y="13"/>
                  <a:pt x="45" y="6"/>
                </a:cubicBezTo>
                <a:cubicBezTo>
                  <a:pt x="46" y="7"/>
                  <a:pt x="46" y="7"/>
                  <a:pt x="47" y="8"/>
                </a:cubicBezTo>
                <a:close/>
                <a:moveTo>
                  <a:pt x="14" y="21"/>
                </a:moveTo>
                <a:cubicBezTo>
                  <a:pt x="16" y="20"/>
                  <a:pt x="18" y="19"/>
                  <a:pt x="20" y="18"/>
                </a:cubicBezTo>
                <a:cubicBezTo>
                  <a:pt x="23" y="16"/>
                  <a:pt x="19" y="19"/>
                  <a:pt x="19" y="19"/>
                </a:cubicBezTo>
                <a:cubicBezTo>
                  <a:pt x="18" y="20"/>
                  <a:pt x="17" y="21"/>
                  <a:pt x="15" y="22"/>
                </a:cubicBezTo>
                <a:cubicBezTo>
                  <a:pt x="15" y="22"/>
                  <a:pt x="14" y="21"/>
                  <a:pt x="14" y="21"/>
                </a:cubicBezTo>
                <a:close/>
                <a:moveTo>
                  <a:pt x="12" y="47"/>
                </a:moveTo>
                <a:cubicBezTo>
                  <a:pt x="11" y="46"/>
                  <a:pt x="11" y="46"/>
                  <a:pt x="10" y="46"/>
                </a:cubicBezTo>
                <a:cubicBezTo>
                  <a:pt x="10" y="45"/>
                  <a:pt x="11" y="45"/>
                  <a:pt x="11" y="45"/>
                </a:cubicBezTo>
                <a:cubicBezTo>
                  <a:pt x="11" y="45"/>
                  <a:pt x="11" y="45"/>
                  <a:pt x="11" y="44"/>
                </a:cubicBezTo>
                <a:cubicBezTo>
                  <a:pt x="22" y="35"/>
                  <a:pt x="32" y="25"/>
                  <a:pt x="43" y="17"/>
                </a:cubicBezTo>
                <a:cubicBezTo>
                  <a:pt x="44" y="15"/>
                  <a:pt x="46" y="14"/>
                  <a:pt x="48" y="13"/>
                </a:cubicBezTo>
                <a:cubicBezTo>
                  <a:pt x="45" y="15"/>
                  <a:pt x="43" y="17"/>
                  <a:pt x="40" y="19"/>
                </a:cubicBezTo>
                <a:cubicBezTo>
                  <a:pt x="35" y="23"/>
                  <a:pt x="31" y="27"/>
                  <a:pt x="27" y="32"/>
                </a:cubicBezTo>
                <a:cubicBezTo>
                  <a:pt x="27" y="32"/>
                  <a:pt x="26" y="32"/>
                  <a:pt x="26" y="33"/>
                </a:cubicBezTo>
                <a:cubicBezTo>
                  <a:pt x="22" y="38"/>
                  <a:pt x="16" y="42"/>
                  <a:pt x="12" y="47"/>
                </a:cubicBezTo>
                <a:close/>
                <a:moveTo>
                  <a:pt x="41" y="47"/>
                </a:moveTo>
                <a:cubicBezTo>
                  <a:pt x="41" y="46"/>
                  <a:pt x="41" y="46"/>
                  <a:pt x="41" y="46"/>
                </a:cubicBezTo>
                <a:cubicBezTo>
                  <a:pt x="41" y="46"/>
                  <a:pt x="41" y="46"/>
                  <a:pt x="41" y="46"/>
                </a:cubicBezTo>
                <a:cubicBezTo>
                  <a:pt x="43" y="44"/>
                  <a:pt x="46" y="42"/>
                  <a:pt x="48" y="40"/>
                </a:cubicBezTo>
                <a:cubicBezTo>
                  <a:pt x="46" y="43"/>
                  <a:pt x="44" y="45"/>
                  <a:pt x="41" y="4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92" name="Freeform 188"/>
          <p:cNvSpPr>
            <a:spLocks noEditPoints="1"/>
          </p:cNvSpPr>
          <p:nvPr/>
        </p:nvSpPr>
        <p:spPr bwMode="auto">
          <a:xfrm>
            <a:off x="9610725" y="3386138"/>
            <a:ext cx="198437" cy="187325"/>
          </a:xfrm>
          <a:custGeom>
            <a:gdLst>
              <a:gd fmla="*/ 43 w 53" name="T0"/>
              <a:gd fmla="*/ 0 h 50" name="T1"/>
              <a:gd fmla="*/ 13 w 53" name="T2"/>
              <a:gd fmla="*/ 1 h 50" name="T3"/>
              <a:gd fmla="*/ 11 w 53" name="T4"/>
              <a:gd fmla="*/ 0 h 50" name="T5"/>
              <a:gd fmla="*/ 16 w 53" name="T6"/>
              <a:gd fmla="*/ 26 h 50" name="T7"/>
              <a:gd fmla="*/ 11 w 53" name="T8"/>
              <a:gd fmla="*/ 49 h 50" name="T9"/>
              <a:gd fmla="*/ 40 w 53" name="T10"/>
              <a:gd fmla="*/ 49 h 50" name="T11"/>
              <a:gd fmla="*/ 52 w 53" name="T12"/>
              <a:gd fmla="*/ 38 h 50" name="T13"/>
              <a:gd fmla="*/ 53 w 53" name="T14"/>
              <a:gd fmla="*/ 11 h 50" name="T15"/>
              <a:gd fmla="*/ 39 w 53" name="T16"/>
              <a:gd fmla="*/ 44 h 50" name="T17"/>
              <a:gd fmla="*/ 37 w 53" name="T18"/>
              <a:gd fmla="*/ 41 h 50" name="T19"/>
              <a:gd fmla="*/ 35 w 53" name="T20"/>
              <a:gd fmla="*/ 39 h 50" name="T21"/>
              <a:gd fmla="*/ 33 w 53" name="T22"/>
              <a:gd fmla="*/ 37 h 50" name="T23"/>
              <a:gd fmla="*/ 33 w 53" name="T24"/>
              <a:gd fmla="*/ 37 h 50" name="T25"/>
              <a:gd fmla="*/ 32 w 53" name="T26"/>
              <a:gd fmla="*/ 36 h 50" name="T27"/>
              <a:gd fmla="*/ 35 w 53" name="T28"/>
              <a:gd fmla="*/ 26 h 50" name="T29"/>
              <a:gd fmla="*/ 44 w 53" name="T30"/>
              <a:gd fmla="*/ 41 h 50" name="T31"/>
              <a:gd fmla="*/ 40 w 53" name="T32"/>
              <a:gd fmla="*/ 41 h 50" name="T33"/>
              <a:gd fmla="*/ 43 w 53" name="T34"/>
              <a:gd fmla="*/ 33 h 50" name="T35"/>
              <a:gd fmla="*/ 41 w 53" name="T36"/>
              <a:gd fmla="*/ 30 h 50" name="T37"/>
              <a:gd fmla="*/ 44 w 53" name="T38"/>
              <a:gd fmla="*/ 41 h 50" name="T39"/>
              <a:gd fmla="*/ 38 w 53" name="T40"/>
              <a:gd fmla="*/ 27 h 50" name="T41"/>
              <a:gd fmla="*/ 37 w 53" name="T42"/>
              <a:gd fmla="*/ 25 h 50" name="T43"/>
              <a:gd fmla="*/ 36 w 53" name="T44"/>
              <a:gd fmla="*/ 25 h 50" name="T45"/>
              <a:gd fmla="*/ 35 w 53" name="T46"/>
              <a:gd fmla="*/ 23 h 50" name="T47"/>
              <a:gd fmla="*/ 36 w 53" name="T48"/>
              <a:gd fmla="*/ 17 h 50" name="T49"/>
              <a:gd fmla="*/ 28 w 53" name="T50"/>
              <a:gd fmla="*/ 26 h 50" name="T51"/>
              <a:gd fmla="*/ 14 w 53" name="T52"/>
              <a:gd fmla="*/ 32 h 50" name="T53"/>
              <a:gd fmla="*/ 22 w 53" name="T54"/>
              <a:gd fmla="*/ 26 h 50" name="T55"/>
              <a:gd fmla="*/ 18 w 53" name="T56"/>
              <a:gd fmla="*/ 16 h 50" name="T57"/>
              <a:gd fmla="*/ 18 w 53" name="T58"/>
              <a:gd fmla="*/ 12 h 50" name="T59"/>
              <a:gd fmla="*/ 13 w 53" name="T60"/>
              <a:gd fmla="*/ 8 h 50" name="T61"/>
              <a:gd fmla="*/ 9 w 53" name="T62"/>
              <a:gd fmla="*/ 15 h 50" name="T63"/>
              <a:gd fmla="*/ 10 w 53" name="T64"/>
              <a:gd fmla="*/ 8 h 50" name="T65"/>
              <a:gd fmla="*/ 12 w 53" name="T66"/>
              <a:gd fmla="*/ 3 h 50" name="T67"/>
              <a:gd fmla="*/ 16 w 53" name="T68"/>
              <a:gd fmla="*/ 9 h 50" name="T69"/>
              <a:gd fmla="*/ 14 w 53" name="T70"/>
              <a:gd fmla="*/ 7 h 50" name="T71"/>
              <a:gd fmla="*/ 11 w 53" name="T72"/>
              <a:gd fmla="*/ 15 h 50" name="T73"/>
              <a:gd fmla="*/ 19 w 53" name="T74"/>
              <a:gd fmla="*/ 14 h 50" name="T75"/>
              <a:gd fmla="*/ 22 w 53" name="T76"/>
              <a:gd fmla="*/ 15 h 50" name="T77"/>
              <a:gd fmla="*/ 22 w 53" name="T78"/>
              <a:gd fmla="*/ 16 h 50" name="T79"/>
              <a:gd fmla="*/ 22 w 53" name="T80"/>
              <a:gd fmla="*/ 16 h 50" name="T81"/>
              <a:gd fmla="*/ 43 w 53" name="T82"/>
              <a:gd fmla="*/ 4 h 50" name="T83"/>
              <a:gd fmla="*/ 22 w 53" name="T84"/>
              <a:gd fmla="*/ 22 h 50" name="T85"/>
              <a:gd fmla="*/ 26 w 53" name="T86"/>
              <a:gd fmla="*/ 18 h 50" name="T87"/>
              <a:gd fmla="*/ 19 w 53" name="T88"/>
              <a:gd fmla="*/ 26 h 50" name="T89"/>
              <a:gd fmla="*/ 28 w 53" name="T90"/>
              <a:gd fmla="*/ 18 h 50" name="T91"/>
              <a:gd fmla="*/ 44 w 53" name="T92"/>
              <a:gd fmla="*/ 5 h 50" name="T93"/>
              <a:gd fmla="*/ 39 w 53" name="T94"/>
              <a:gd fmla="*/ 11 h 50" name="T95"/>
              <a:gd fmla="*/ 19 w 53" name="T96"/>
              <a:gd fmla="*/ 25 h 50" name="T97"/>
              <a:gd fmla="*/ 18 w 53" name="T98"/>
              <a:gd fmla="*/ 24 h 50" name="T99"/>
              <a:gd fmla="*/ 18 w 53" name="T100"/>
              <a:gd fmla="*/ 35 h 50" name="T101"/>
              <a:gd fmla="*/ 14 w 53" name="T102"/>
              <a:gd fmla="*/ 41 h 50" name="T103"/>
              <a:gd fmla="*/ 27 w 53" name="T104"/>
              <a:gd fmla="*/ 24 h 50" name="T105"/>
              <a:gd fmla="*/ 25 w 53" name="T106"/>
              <a:gd fmla="*/ 24 h 50" name="T107"/>
              <a:gd fmla="*/ 19 w 53" name="T108"/>
              <a:gd fmla="*/ 17 h 50" name="T109"/>
              <a:gd fmla="*/ 12 w 53" name="T110"/>
              <a:gd fmla="*/ 46 h 50" name="T111"/>
              <a:gd fmla="*/ 42 w 53" name="T112"/>
              <a:gd fmla="*/ 16 h 50" name="T113"/>
              <a:gd fmla="*/ 26 w 53" name="T114"/>
              <a:gd fmla="*/ 32 h 50" name="T115"/>
              <a:gd fmla="*/ 40 w 53" name="T116"/>
              <a:gd fmla="*/ 45 h 5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50" w="52">
                <a:moveTo>
                  <a:pt x="53" y="9"/>
                </a:moveTo>
                <a:cubicBezTo>
                  <a:pt x="50" y="6"/>
                  <a:pt x="46" y="4"/>
                  <a:pt x="44" y="0"/>
                </a:cubicBezTo>
                <a:cubicBezTo>
                  <a:pt x="43" y="0"/>
                  <a:pt x="43" y="0"/>
                  <a:pt x="43" y="0"/>
                </a:cubicBezTo>
                <a:cubicBezTo>
                  <a:pt x="43" y="0"/>
                  <a:pt x="43" y="0"/>
                  <a:pt x="43" y="0"/>
                </a:cubicBezTo>
                <a:cubicBezTo>
                  <a:pt x="43" y="0"/>
                  <a:pt x="43" y="0"/>
                  <a:pt x="43" y="0"/>
                </a:cubicBezTo>
                <a:cubicBezTo>
                  <a:pt x="42" y="0"/>
                  <a:pt x="42" y="0"/>
                  <a:pt x="42" y="0"/>
                </a:cubicBezTo>
                <a:cubicBezTo>
                  <a:pt x="36" y="4"/>
                  <a:pt x="31" y="10"/>
                  <a:pt x="26" y="15"/>
                </a:cubicBezTo>
                <a:cubicBezTo>
                  <a:pt x="21" y="10"/>
                  <a:pt x="17" y="5"/>
                  <a:pt x="13" y="1"/>
                </a:cubicBezTo>
                <a:cubicBezTo>
                  <a:pt x="13" y="0"/>
                  <a:pt x="13" y="0"/>
                  <a:pt x="12" y="0"/>
                </a:cubicBezTo>
                <a:cubicBezTo>
                  <a:pt x="12" y="0"/>
                  <a:pt x="12" y="0"/>
                  <a:pt x="12" y="0"/>
                </a:cubicBezTo>
                <a:cubicBezTo>
                  <a:pt x="12" y="0"/>
                  <a:pt x="12" y="0"/>
                  <a:pt x="12" y="0"/>
                </a:cubicBezTo>
                <a:cubicBezTo>
                  <a:pt x="12" y="0"/>
                  <a:pt x="12" y="0"/>
                  <a:pt x="11" y="0"/>
                </a:cubicBezTo>
                <a:cubicBezTo>
                  <a:pt x="8" y="3"/>
                  <a:pt x="5" y="6"/>
                  <a:pt x="1" y="8"/>
                </a:cubicBezTo>
                <a:cubicBezTo>
                  <a:pt x="0" y="8"/>
                  <a:pt x="0" y="9"/>
                  <a:pt x="0" y="9"/>
                </a:cubicBezTo>
                <a:cubicBezTo>
                  <a:pt x="0" y="9"/>
                  <a:pt x="0" y="10"/>
                  <a:pt x="0" y="10"/>
                </a:cubicBezTo>
                <a:cubicBezTo>
                  <a:pt x="6" y="15"/>
                  <a:pt x="10" y="21"/>
                  <a:pt x="16" y="26"/>
                </a:cubicBezTo>
                <a:cubicBezTo>
                  <a:pt x="11" y="31"/>
                  <a:pt x="6" y="35"/>
                  <a:pt x="2" y="40"/>
                </a:cubicBezTo>
                <a:cubicBezTo>
                  <a:pt x="2" y="40"/>
                  <a:pt x="2" y="40"/>
                  <a:pt x="2" y="40"/>
                </a:cubicBezTo>
                <a:cubicBezTo>
                  <a:pt x="2" y="41"/>
                  <a:pt x="2" y="41"/>
                  <a:pt x="2" y="42"/>
                </a:cubicBezTo>
                <a:cubicBezTo>
                  <a:pt x="5" y="45"/>
                  <a:pt x="8" y="47"/>
                  <a:pt x="11" y="49"/>
                </a:cubicBezTo>
                <a:cubicBezTo>
                  <a:pt x="11" y="49"/>
                  <a:pt x="11" y="49"/>
                  <a:pt x="12" y="49"/>
                </a:cubicBezTo>
                <a:cubicBezTo>
                  <a:pt x="12" y="50"/>
                  <a:pt x="12" y="50"/>
                  <a:pt x="13" y="49"/>
                </a:cubicBezTo>
                <a:cubicBezTo>
                  <a:pt x="17" y="44"/>
                  <a:pt x="22" y="40"/>
                  <a:pt x="27" y="35"/>
                </a:cubicBezTo>
                <a:cubicBezTo>
                  <a:pt x="32" y="39"/>
                  <a:pt x="35" y="45"/>
                  <a:pt x="40" y="49"/>
                </a:cubicBezTo>
                <a:cubicBezTo>
                  <a:pt x="40" y="49"/>
                  <a:pt x="40" y="49"/>
                  <a:pt x="41" y="49"/>
                </a:cubicBezTo>
                <a:cubicBezTo>
                  <a:pt x="41" y="50"/>
                  <a:pt x="42" y="50"/>
                  <a:pt x="42" y="49"/>
                </a:cubicBezTo>
                <a:cubicBezTo>
                  <a:pt x="46" y="46"/>
                  <a:pt x="50" y="43"/>
                  <a:pt x="52" y="39"/>
                </a:cubicBezTo>
                <a:cubicBezTo>
                  <a:pt x="53" y="39"/>
                  <a:pt x="52" y="38"/>
                  <a:pt x="52" y="38"/>
                </a:cubicBezTo>
                <a:cubicBezTo>
                  <a:pt x="52" y="38"/>
                  <a:pt x="52" y="38"/>
                  <a:pt x="52" y="38"/>
                </a:cubicBezTo>
                <a:cubicBezTo>
                  <a:pt x="47" y="33"/>
                  <a:pt x="43" y="28"/>
                  <a:pt x="39" y="23"/>
                </a:cubicBezTo>
                <a:cubicBezTo>
                  <a:pt x="44" y="20"/>
                  <a:pt x="48" y="16"/>
                  <a:pt x="53" y="12"/>
                </a:cubicBezTo>
                <a:cubicBezTo>
                  <a:pt x="53" y="12"/>
                  <a:pt x="53" y="11"/>
                  <a:pt x="53" y="11"/>
                </a:cubicBezTo>
                <a:cubicBezTo>
                  <a:pt x="53" y="10"/>
                  <a:pt x="53" y="10"/>
                  <a:pt x="53" y="9"/>
                </a:cubicBezTo>
                <a:close/>
                <a:moveTo>
                  <a:pt x="40" y="45"/>
                </a:moveTo>
                <a:cubicBezTo>
                  <a:pt x="40" y="45"/>
                  <a:pt x="40" y="45"/>
                  <a:pt x="40" y="45"/>
                </a:cubicBezTo>
                <a:cubicBezTo>
                  <a:pt x="40" y="45"/>
                  <a:pt x="39" y="44"/>
                  <a:pt x="39" y="44"/>
                </a:cubicBezTo>
                <a:cubicBezTo>
                  <a:pt x="40" y="43"/>
                  <a:pt x="41" y="42"/>
                  <a:pt x="42" y="41"/>
                </a:cubicBezTo>
                <a:cubicBezTo>
                  <a:pt x="43" y="40"/>
                  <a:pt x="45" y="39"/>
                  <a:pt x="46" y="38"/>
                </a:cubicBezTo>
                <a:cubicBezTo>
                  <a:pt x="44" y="40"/>
                  <a:pt x="42" y="43"/>
                  <a:pt x="40" y="45"/>
                </a:cubicBezTo>
                <a:close/>
                <a:moveTo>
                  <a:pt x="37" y="41"/>
                </a:moveTo>
                <a:cubicBezTo>
                  <a:pt x="39" y="39"/>
                  <a:pt x="42" y="38"/>
                  <a:pt x="43" y="36"/>
                </a:cubicBezTo>
                <a:cubicBezTo>
                  <a:pt x="41" y="38"/>
                  <a:pt x="40" y="40"/>
                  <a:pt x="38" y="43"/>
                </a:cubicBezTo>
                <a:cubicBezTo>
                  <a:pt x="38" y="43"/>
                  <a:pt x="37" y="42"/>
                  <a:pt x="37" y="41"/>
                </a:cubicBezTo>
                <a:close/>
                <a:moveTo>
                  <a:pt x="35" y="39"/>
                </a:moveTo>
                <a:cubicBezTo>
                  <a:pt x="37" y="38"/>
                  <a:pt x="40" y="36"/>
                  <a:pt x="41" y="34"/>
                </a:cubicBezTo>
                <a:cubicBezTo>
                  <a:pt x="39" y="37"/>
                  <a:pt x="37" y="38"/>
                  <a:pt x="36" y="41"/>
                </a:cubicBezTo>
                <a:cubicBezTo>
                  <a:pt x="36" y="40"/>
                  <a:pt x="35" y="40"/>
                  <a:pt x="35" y="39"/>
                </a:cubicBezTo>
                <a:close/>
                <a:moveTo>
                  <a:pt x="33" y="37"/>
                </a:moveTo>
                <a:cubicBezTo>
                  <a:pt x="35" y="35"/>
                  <a:pt x="37" y="33"/>
                  <a:pt x="40" y="31"/>
                </a:cubicBezTo>
                <a:cubicBezTo>
                  <a:pt x="40" y="31"/>
                  <a:pt x="38" y="34"/>
                  <a:pt x="38" y="34"/>
                </a:cubicBezTo>
                <a:cubicBezTo>
                  <a:pt x="37" y="36"/>
                  <a:pt x="36" y="37"/>
                  <a:pt x="34" y="39"/>
                </a:cubicBezTo>
                <a:cubicBezTo>
                  <a:pt x="34" y="38"/>
                  <a:pt x="33" y="37"/>
                  <a:pt x="33" y="37"/>
                </a:cubicBezTo>
                <a:close/>
                <a:moveTo>
                  <a:pt x="30" y="34"/>
                </a:moveTo>
                <a:cubicBezTo>
                  <a:pt x="33" y="33"/>
                  <a:pt x="35" y="31"/>
                  <a:pt x="37" y="29"/>
                </a:cubicBezTo>
                <a:cubicBezTo>
                  <a:pt x="36" y="29"/>
                  <a:pt x="35" y="32"/>
                  <a:pt x="34" y="33"/>
                </a:cubicBezTo>
                <a:cubicBezTo>
                  <a:pt x="34" y="34"/>
                  <a:pt x="33" y="35"/>
                  <a:pt x="32" y="36"/>
                </a:cubicBezTo>
                <a:cubicBezTo>
                  <a:pt x="31" y="35"/>
                  <a:pt x="31" y="35"/>
                  <a:pt x="30" y="34"/>
                </a:cubicBezTo>
                <a:close/>
                <a:moveTo>
                  <a:pt x="28" y="32"/>
                </a:moveTo>
                <a:cubicBezTo>
                  <a:pt x="28" y="32"/>
                  <a:pt x="28" y="32"/>
                  <a:pt x="28" y="32"/>
                </a:cubicBezTo>
                <a:cubicBezTo>
                  <a:pt x="30" y="30"/>
                  <a:pt x="33" y="28"/>
                  <a:pt x="35" y="26"/>
                </a:cubicBezTo>
                <a:cubicBezTo>
                  <a:pt x="34" y="27"/>
                  <a:pt x="33" y="29"/>
                  <a:pt x="32" y="30"/>
                </a:cubicBezTo>
                <a:cubicBezTo>
                  <a:pt x="31" y="31"/>
                  <a:pt x="30" y="32"/>
                  <a:pt x="29" y="33"/>
                </a:cubicBezTo>
                <a:cubicBezTo>
                  <a:pt x="29" y="33"/>
                  <a:pt x="28" y="32"/>
                  <a:pt x="28" y="32"/>
                </a:cubicBezTo>
                <a:close/>
                <a:moveTo>
                  <a:pt x="44" y="41"/>
                </a:moveTo>
                <a:cubicBezTo>
                  <a:pt x="45" y="40"/>
                  <a:pt x="46" y="39"/>
                  <a:pt x="47" y="38"/>
                </a:cubicBezTo>
                <a:cubicBezTo>
                  <a:pt x="48" y="37"/>
                  <a:pt x="47" y="37"/>
                  <a:pt x="47" y="37"/>
                </a:cubicBezTo>
                <a:cubicBezTo>
                  <a:pt x="45" y="38"/>
                  <a:pt x="43" y="39"/>
                  <a:pt x="41" y="40"/>
                </a:cubicBezTo>
                <a:cubicBezTo>
                  <a:pt x="40" y="41"/>
                  <a:pt x="38" y="44"/>
                  <a:pt x="40" y="41"/>
                </a:cubicBezTo>
                <a:cubicBezTo>
                  <a:pt x="41" y="39"/>
                  <a:pt x="43" y="37"/>
                  <a:pt x="45" y="35"/>
                </a:cubicBezTo>
                <a:cubicBezTo>
                  <a:pt x="45" y="35"/>
                  <a:pt x="45" y="34"/>
                  <a:pt x="44" y="35"/>
                </a:cubicBezTo>
                <a:cubicBezTo>
                  <a:pt x="41" y="36"/>
                  <a:pt x="39" y="38"/>
                  <a:pt x="36" y="41"/>
                </a:cubicBezTo>
                <a:cubicBezTo>
                  <a:pt x="38" y="39"/>
                  <a:pt x="41" y="35"/>
                  <a:pt x="43" y="33"/>
                </a:cubicBezTo>
                <a:cubicBezTo>
                  <a:pt x="43" y="32"/>
                  <a:pt x="43" y="32"/>
                  <a:pt x="42" y="32"/>
                </a:cubicBezTo>
                <a:cubicBezTo>
                  <a:pt x="40" y="34"/>
                  <a:pt x="38" y="35"/>
                  <a:pt x="37" y="37"/>
                </a:cubicBezTo>
                <a:cubicBezTo>
                  <a:pt x="34" y="40"/>
                  <a:pt x="37" y="36"/>
                  <a:pt x="38" y="36"/>
                </a:cubicBezTo>
                <a:cubicBezTo>
                  <a:pt x="39" y="34"/>
                  <a:pt x="40" y="32"/>
                  <a:pt x="41" y="30"/>
                </a:cubicBezTo>
                <a:cubicBezTo>
                  <a:pt x="41" y="30"/>
                  <a:pt x="41" y="30"/>
                  <a:pt x="41" y="30"/>
                </a:cubicBezTo>
                <a:cubicBezTo>
                  <a:pt x="44" y="33"/>
                  <a:pt x="46" y="36"/>
                  <a:pt x="49" y="39"/>
                </a:cubicBezTo>
                <a:cubicBezTo>
                  <a:pt x="47" y="40"/>
                  <a:pt x="45" y="41"/>
                  <a:pt x="44" y="42"/>
                </a:cubicBezTo>
                <a:cubicBezTo>
                  <a:pt x="39" y="46"/>
                  <a:pt x="43" y="42"/>
                  <a:pt x="44" y="41"/>
                </a:cubicBezTo>
                <a:close/>
                <a:moveTo>
                  <a:pt x="41" y="30"/>
                </a:moveTo>
                <a:cubicBezTo>
                  <a:pt x="39" y="31"/>
                  <a:pt x="37" y="32"/>
                  <a:pt x="36" y="33"/>
                </a:cubicBezTo>
                <a:cubicBezTo>
                  <a:pt x="34" y="35"/>
                  <a:pt x="31" y="38"/>
                  <a:pt x="34" y="35"/>
                </a:cubicBezTo>
                <a:cubicBezTo>
                  <a:pt x="36" y="32"/>
                  <a:pt x="38" y="30"/>
                  <a:pt x="38" y="27"/>
                </a:cubicBezTo>
                <a:cubicBezTo>
                  <a:pt x="38" y="27"/>
                  <a:pt x="38" y="27"/>
                  <a:pt x="38" y="27"/>
                </a:cubicBezTo>
                <a:cubicBezTo>
                  <a:pt x="36" y="29"/>
                  <a:pt x="34" y="31"/>
                  <a:pt x="32" y="32"/>
                </a:cubicBezTo>
                <a:cubicBezTo>
                  <a:pt x="29" y="34"/>
                  <a:pt x="31" y="33"/>
                  <a:pt x="32" y="32"/>
                </a:cubicBezTo>
                <a:cubicBezTo>
                  <a:pt x="34" y="30"/>
                  <a:pt x="36" y="28"/>
                  <a:pt x="37" y="25"/>
                </a:cubicBezTo>
                <a:cubicBezTo>
                  <a:pt x="38" y="27"/>
                  <a:pt x="39" y="28"/>
                  <a:pt x="41" y="30"/>
                </a:cubicBezTo>
                <a:cubicBezTo>
                  <a:pt x="41" y="30"/>
                  <a:pt x="41" y="30"/>
                  <a:pt x="41" y="30"/>
                </a:cubicBezTo>
                <a:close/>
                <a:moveTo>
                  <a:pt x="36" y="25"/>
                </a:moveTo>
                <a:cubicBezTo>
                  <a:pt x="36" y="25"/>
                  <a:pt x="36" y="25"/>
                  <a:pt x="36" y="25"/>
                </a:cubicBezTo>
                <a:cubicBezTo>
                  <a:pt x="34" y="27"/>
                  <a:pt x="31" y="29"/>
                  <a:pt x="28" y="31"/>
                </a:cubicBezTo>
                <a:cubicBezTo>
                  <a:pt x="28" y="31"/>
                  <a:pt x="29" y="30"/>
                  <a:pt x="29" y="30"/>
                </a:cubicBezTo>
                <a:cubicBezTo>
                  <a:pt x="30" y="29"/>
                  <a:pt x="32" y="27"/>
                  <a:pt x="33" y="25"/>
                </a:cubicBezTo>
                <a:cubicBezTo>
                  <a:pt x="34" y="25"/>
                  <a:pt x="35" y="24"/>
                  <a:pt x="35" y="23"/>
                </a:cubicBezTo>
                <a:cubicBezTo>
                  <a:pt x="35" y="24"/>
                  <a:pt x="36" y="24"/>
                  <a:pt x="36" y="25"/>
                </a:cubicBezTo>
                <a:close/>
                <a:moveTo>
                  <a:pt x="7" y="43"/>
                </a:moveTo>
                <a:cubicBezTo>
                  <a:pt x="13" y="37"/>
                  <a:pt x="20" y="33"/>
                  <a:pt x="25" y="27"/>
                </a:cubicBezTo>
                <a:cubicBezTo>
                  <a:pt x="28" y="23"/>
                  <a:pt x="32" y="20"/>
                  <a:pt x="36" y="17"/>
                </a:cubicBezTo>
                <a:cubicBezTo>
                  <a:pt x="39" y="15"/>
                  <a:pt x="42" y="12"/>
                  <a:pt x="45" y="9"/>
                </a:cubicBezTo>
                <a:cubicBezTo>
                  <a:pt x="48" y="7"/>
                  <a:pt x="43" y="11"/>
                  <a:pt x="42" y="12"/>
                </a:cubicBezTo>
                <a:cubicBezTo>
                  <a:pt x="41" y="14"/>
                  <a:pt x="39" y="15"/>
                  <a:pt x="38" y="17"/>
                </a:cubicBezTo>
                <a:cubicBezTo>
                  <a:pt x="34" y="20"/>
                  <a:pt x="31" y="23"/>
                  <a:pt x="28" y="26"/>
                </a:cubicBezTo>
                <a:cubicBezTo>
                  <a:pt x="21" y="32"/>
                  <a:pt x="15" y="38"/>
                  <a:pt x="9" y="45"/>
                </a:cubicBezTo>
                <a:cubicBezTo>
                  <a:pt x="9" y="44"/>
                  <a:pt x="8" y="43"/>
                  <a:pt x="7" y="43"/>
                </a:cubicBezTo>
                <a:close/>
                <a:moveTo>
                  <a:pt x="5" y="41"/>
                </a:moveTo>
                <a:cubicBezTo>
                  <a:pt x="8" y="38"/>
                  <a:pt x="11" y="35"/>
                  <a:pt x="14" y="32"/>
                </a:cubicBezTo>
                <a:cubicBezTo>
                  <a:pt x="15" y="32"/>
                  <a:pt x="15" y="31"/>
                  <a:pt x="16" y="30"/>
                </a:cubicBezTo>
                <a:cubicBezTo>
                  <a:pt x="19" y="28"/>
                  <a:pt x="21" y="25"/>
                  <a:pt x="24" y="22"/>
                </a:cubicBezTo>
                <a:cubicBezTo>
                  <a:pt x="27" y="20"/>
                  <a:pt x="29" y="19"/>
                  <a:pt x="32" y="17"/>
                </a:cubicBezTo>
                <a:cubicBezTo>
                  <a:pt x="29" y="20"/>
                  <a:pt x="25" y="23"/>
                  <a:pt x="22" y="26"/>
                </a:cubicBezTo>
                <a:cubicBezTo>
                  <a:pt x="17" y="32"/>
                  <a:pt x="10" y="35"/>
                  <a:pt x="7" y="42"/>
                </a:cubicBezTo>
                <a:cubicBezTo>
                  <a:pt x="6" y="42"/>
                  <a:pt x="6" y="41"/>
                  <a:pt x="5" y="41"/>
                </a:cubicBezTo>
                <a:close/>
                <a:moveTo>
                  <a:pt x="12" y="18"/>
                </a:moveTo>
                <a:cubicBezTo>
                  <a:pt x="14" y="17"/>
                  <a:pt x="16" y="17"/>
                  <a:pt x="18" y="16"/>
                </a:cubicBezTo>
                <a:cubicBezTo>
                  <a:pt x="16" y="17"/>
                  <a:pt x="14" y="18"/>
                  <a:pt x="13" y="19"/>
                </a:cubicBezTo>
                <a:cubicBezTo>
                  <a:pt x="13" y="19"/>
                  <a:pt x="12" y="18"/>
                  <a:pt x="12" y="18"/>
                </a:cubicBezTo>
                <a:close/>
                <a:moveTo>
                  <a:pt x="10" y="16"/>
                </a:moveTo>
                <a:cubicBezTo>
                  <a:pt x="13" y="15"/>
                  <a:pt x="15" y="14"/>
                  <a:pt x="18" y="12"/>
                </a:cubicBezTo>
                <a:cubicBezTo>
                  <a:pt x="16" y="14"/>
                  <a:pt x="13" y="15"/>
                  <a:pt x="11" y="17"/>
                </a:cubicBezTo>
                <a:cubicBezTo>
                  <a:pt x="11" y="17"/>
                  <a:pt x="11" y="17"/>
                  <a:pt x="10" y="16"/>
                </a:cubicBezTo>
                <a:close/>
                <a:moveTo>
                  <a:pt x="7" y="13"/>
                </a:moveTo>
                <a:cubicBezTo>
                  <a:pt x="9" y="11"/>
                  <a:pt x="12" y="10"/>
                  <a:pt x="13" y="8"/>
                </a:cubicBezTo>
                <a:cubicBezTo>
                  <a:pt x="12" y="10"/>
                  <a:pt x="10" y="11"/>
                  <a:pt x="8" y="13"/>
                </a:cubicBezTo>
                <a:cubicBezTo>
                  <a:pt x="8" y="14"/>
                  <a:pt x="9" y="14"/>
                  <a:pt x="9" y="14"/>
                </a:cubicBezTo>
                <a:cubicBezTo>
                  <a:pt x="11" y="13"/>
                  <a:pt x="13" y="12"/>
                  <a:pt x="15" y="11"/>
                </a:cubicBezTo>
                <a:cubicBezTo>
                  <a:pt x="13" y="12"/>
                  <a:pt x="11" y="14"/>
                  <a:pt x="9" y="15"/>
                </a:cubicBezTo>
                <a:cubicBezTo>
                  <a:pt x="9" y="14"/>
                  <a:pt x="8" y="13"/>
                  <a:pt x="7" y="13"/>
                </a:cubicBezTo>
                <a:close/>
                <a:moveTo>
                  <a:pt x="5" y="10"/>
                </a:moveTo>
                <a:cubicBezTo>
                  <a:pt x="7" y="9"/>
                  <a:pt x="8" y="8"/>
                  <a:pt x="10" y="7"/>
                </a:cubicBezTo>
                <a:cubicBezTo>
                  <a:pt x="10" y="7"/>
                  <a:pt x="10" y="7"/>
                  <a:pt x="10" y="8"/>
                </a:cubicBezTo>
                <a:cubicBezTo>
                  <a:pt x="8" y="9"/>
                  <a:pt x="7" y="10"/>
                  <a:pt x="6" y="12"/>
                </a:cubicBezTo>
                <a:cubicBezTo>
                  <a:pt x="6" y="11"/>
                  <a:pt x="5" y="11"/>
                  <a:pt x="5" y="10"/>
                </a:cubicBezTo>
                <a:close/>
                <a:moveTo>
                  <a:pt x="4" y="10"/>
                </a:moveTo>
                <a:cubicBezTo>
                  <a:pt x="7" y="8"/>
                  <a:pt x="9" y="5"/>
                  <a:pt x="12" y="3"/>
                </a:cubicBezTo>
                <a:cubicBezTo>
                  <a:pt x="12" y="4"/>
                  <a:pt x="13" y="4"/>
                  <a:pt x="13" y="5"/>
                </a:cubicBezTo>
                <a:cubicBezTo>
                  <a:pt x="10" y="6"/>
                  <a:pt x="7" y="8"/>
                  <a:pt x="4" y="10"/>
                </a:cubicBezTo>
                <a:cubicBezTo>
                  <a:pt x="4" y="10"/>
                  <a:pt x="4" y="10"/>
                  <a:pt x="4" y="10"/>
                </a:cubicBezTo>
                <a:close/>
                <a:moveTo>
                  <a:pt x="16" y="9"/>
                </a:moveTo>
                <a:cubicBezTo>
                  <a:pt x="14" y="10"/>
                  <a:pt x="13" y="11"/>
                  <a:pt x="11" y="12"/>
                </a:cubicBezTo>
                <a:cubicBezTo>
                  <a:pt x="11" y="12"/>
                  <a:pt x="11" y="11"/>
                  <a:pt x="12" y="11"/>
                </a:cubicBezTo>
                <a:cubicBezTo>
                  <a:pt x="13" y="10"/>
                  <a:pt x="14" y="9"/>
                  <a:pt x="15" y="8"/>
                </a:cubicBezTo>
                <a:cubicBezTo>
                  <a:pt x="15" y="7"/>
                  <a:pt x="15" y="7"/>
                  <a:pt x="14" y="7"/>
                </a:cubicBezTo>
                <a:cubicBezTo>
                  <a:pt x="12" y="8"/>
                  <a:pt x="9" y="10"/>
                  <a:pt x="7" y="12"/>
                </a:cubicBezTo>
                <a:cubicBezTo>
                  <a:pt x="9" y="10"/>
                  <a:pt x="11" y="7"/>
                  <a:pt x="13" y="5"/>
                </a:cubicBezTo>
                <a:cubicBezTo>
                  <a:pt x="15" y="7"/>
                  <a:pt x="17" y="9"/>
                  <a:pt x="18" y="11"/>
                </a:cubicBezTo>
                <a:cubicBezTo>
                  <a:pt x="16" y="13"/>
                  <a:pt x="13" y="14"/>
                  <a:pt x="11" y="15"/>
                </a:cubicBezTo>
                <a:cubicBezTo>
                  <a:pt x="12" y="15"/>
                  <a:pt x="15" y="11"/>
                  <a:pt x="16" y="10"/>
                </a:cubicBezTo>
                <a:cubicBezTo>
                  <a:pt x="17" y="10"/>
                  <a:pt x="16" y="9"/>
                  <a:pt x="16" y="9"/>
                </a:cubicBezTo>
                <a:close/>
                <a:moveTo>
                  <a:pt x="20" y="15"/>
                </a:moveTo>
                <a:cubicBezTo>
                  <a:pt x="20" y="15"/>
                  <a:pt x="20" y="14"/>
                  <a:pt x="19" y="14"/>
                </a:cubicBezTo>
                <a:cubicBezTo>
                  <a:pt x="17" y="15"/>
                  <a:pt x="16" y="16"/>
                  <a:pt x="14" y="17"/>
                </a:cubicBezTo>
                <a:cubicBezTo>
                  <a:pt x="10" y="18"/>
                  <a:pt x="14" y="16"/>
                  <a:pt x="15" y="15"/>
                </a:cubicBezTo>
                <a:cubicBezTo>
                  <a:pt x="16" y="14"/>
                  <a:pt x="18" y="13"/>
                  <a:pt x="19" y="12"/>
                </a:cubicBezTo>
                <a:cubicBezTo>
                  <a:pt x="20" y="13"/>
                  <a:pt x="21" y="14"/>
                  <a:pt x="22" y="15"/>
                </a:cubicBezTo>
                <a:cubicBezTo>
                  <a:pt x="22" y="15"/>
                  <a:pt x="22" y="15"/>
                  <a:pt x="22" y="15"/>
                </a:cubicBezTo>
                <a:cubicBezTo>
                  <a:pt x="19" y="17"/>
                  <a:pt x="16" y="18"/>
                  <a:pt x="13" y="19"/>
                </a:cubicBezTo>
                <a:cubicBezTo>
                  <a:pt x="15" y="19"/>
                  <a:pt x="18" y="17"/>
                  <a:pt x="20" y="15"/>
                </a:cubicBezTo>
                <a:close/>
                <a:moveTo>
                  <a:pt x="22" y="16"/>
                </a:moveTo>
                <a:cubicBezTo>
                  <a:pt x="22" y="16"/>
                  <a:pt x="22" y="16"/>
                  <a:pt x="22" y="16"/>
                </a:cubicBezTo>
                <a:cubicBezTo>
                  <a:pt x="23" y="16"/>
                  <a:pt x="23" y="17"/>
                  <a:pt x="24" y="17"/>
                </a:cubicBezTo>
                <a:cubicBezTo>
                  <a:pt x="21" y="18"/>
                  <a:pt x="18" y="20"/>
                  <a:pt x="17" y="21"/>
                </a:cubicBezTo>
                <a:cubicBezTo>
                  <a:pt x="19" y="20"/>
                  <a:pt x="21" y="18"/>
                  <a:pt x="22" y="16"/>
                </a:cubicBezTo>
                <a:close/>
                <a:moveTo>
                  <a:pt x="26" y="18"/>
                </a:moveTo>
                <a:cubicBezTo>
                  <a:pt x="32" y="13"/>
                  <a:pt x="37" y="8"/>
                  <a:pt x="42" y="3"/>
                </a:cubicBezTo>
                <a:cubicBezTo>
                  <a:pt x="43" y="4"/>
                  <a:pt x="43" y="4"/>
                  <a:pt x="43" y="4"/>
                </a:cubicBezTo>
                <a:cubicBezTo>
                  <a:pt x="43" y="4"/>
                  <a:pt x="43" y="4"/>
                  <a:pt x="43" y="4"/>
                </a:cubicBezTo>
                <a:cubicBezTo>
                  <a:pt x="37" y="9"/>
                  <a:pt x="32" y="14"/>
                  <a:pt x="26" y="18"/>
                </a:cubicBezTo>
                <a:cubicBezTo>
                  <a:pt x="26" y="19"/>
                  <a:pt x="26" y="19"/>
                  <a:pt x="26" y="19"/>
                </a:cubicBezTo>
                <a:cubicBezTo>
                  <a:pt x="25" y="19"/>
                  <a:pt x="24" y="20"/>
                  <a:pt x="24" y="20"/>
                </a:cubicBezTo>
                <a:cubicBezTo>
                  <a:pt x="23" y="21"/>
                  <a:pt x="22" y="21"/>
                  <a:pt x="22" y="22"/>
                </a:cubicBezTo>
                <a:cubicBezTo>
                  <a:pt x="20" y="23"/>
                  <a:pt x="18" y="24"/>
                  <a:pt x="18" y="24"/>
                </a:cubicBezTo>
                <a:cubicBezTo>
                  <a:pt x="20" y="22"/>
                  <a:pt x="22" y="20"/>
                  <a:pt x="24" y="18"/>
                </a:cubicBezTo>
                <a:cubicBezTo>
                  <a:pt x="24" y="18"/>
                  <a:pt x="24" y="18"/>
                  <a:pt x="24" y="18"/>
                </a:cubicBezTo>
                <a:cubicBezTo>
                  <a:pt x="25" y="19"/>
                  <a:pt x="26" y="19"/>
                  <a:pt x="26" y="18"/>
                </a:cubicBezTo>
                <a:cubicBezTo>
                  <a:pt x="26" y="18"/>
                  <a:pt x="26" y="18"/>
                  <a:pt x="26" y="18"/>
                </a:cubicBezTo>
                <a:close/>
                <a:moveTo>
                  <a:pt x="36" y="12"/>
                </a:moveTo>
                <a:cubicBezTo>
                  <a:pt x="33" y="15"/>
                  <a:pt x="29" y="17"/>
                  <a:pt x="26" y="20"/>
                </a:cubicBezTo>
                <a:cubicBezTo>
                  <a:pt x="24" y="22"/>
                  <a:pt x="22" y="24"/>
                  <a:pt x="19" y="26"/>
                </a:cubicBezTo>
                <a:cubicBezTo>
                  <a:pt x="19" y="26"/>
                  <a:pt x="19" y="26"/>
                  <a:pt x="19" y="26"/>
                </a:cubicBezTo>
                <a:cubicBezTo>
                  <a:pt x="20" y="25"/>
                  <a:pt x="21" y="24"/>
                  <a:pt x="21" y="24"/>
                </a:cubicBezTo>
                <a:cubicBezTo>
                  <a:pt x="21" y="23"/>
                  <a:pt x="22" y="23"/>
                  <a:pt x="22" y="23"/>
                </a:cubicBezTo>
                <a:cubicBezTo>
                  <a:pt x="24" y="22"/>
                  <a:pt x="26" y="20"/>
                  <a:pt x="28" y="18"/>
                </a:cubicBezTo>
                <a:cubicBezTo>
                  <a:pt x="30" y="17"/>
                  <a:pt x="31" y="16"/>
                  <a:pt x="33" y="15"/>
                </a:cubicBezTo>
                <a:cubicBezTo>
                  <a:pt x="37" y="12"/>
                  <a:pt x="40" y="8"/>
                  <a:pt x="43" y="5"/>
                </a:cubicBezTo>
                <a:cubicBezTo>
                  <a:pt x="43" y="5"/>
                  <a:pt x="44" y="5"/>
                  <a:pt x="44" y="4"/>
                </a:cubicBezTo>
                <a:cubicBezTo>
                  <a:pt x="44" y="5"/>
                  <a:pt x="44" y="5"/>
                  <a:pt x="44" y="5"/>
                </a:cubicBezTo>
                <a:cubicBezTo>
                  <a:pt x="41" y="7"/>
                  <a:pt x="39" y="10"/>
                  <a:pt x="36" y="12"/>
                </a:cubicBezTo>
                <a:close/>
                <a:moveTo>
                  <a:pt x="42" y="8"/>
                </a:moveTo>
                <a:cubicBezTo>
                  <a:pt x="41" y="9"/>
                  <a:pt x="39" y="10"/>
                  <a:pt x="38" y="12"/>
                </a:cubicBezTo>
                <a:cubicBezTo>
                  <a:pt x="38" y="11"/>
                  <a:pt x="39" y="11"/>
                  <a:pt x="39" y="11"/>
                </a:cubicBezTo>
                <a:cubicBezTo>
                  <a:pt x="40" y="10"/>
                  <a:pt x="46" y="4"/>
                  <a:pt x="42" y="8"/>
                </a:cubicBezTo>
                <a:close/>
                <a:moveTo>
                  <a:pt x="19" y="25"/>
                </a:moveTo>
                <a:cubicBezTo>
                  <a:pt x="19" y="25"/>
                  <a:pt x="19" y="25"/>
                  <a:pt x="19" y="25"/>
                </a:cubicBezTo>
                <a:cubicBezTo>
                  <a:pt x="19" y="25"/>
                  <a:pt x="19" y="25"/>
                  <a:pt x="19" y="25"/>
                </a:cubicBezTo>
                <a:cubicBezTo>
                  <a:pt x="19" y="25"/>
                  <a:pt x="19" y="25"/>
                  <a:pt x="19" y="25"/>
                </a:cubicBezTo>
                <a:cubicBezTo>
                  <a:pt x="19" y="25"/>
                  <a:pt x="19" y="25"/>
                  <a:pt x="19" y="25"/>
                </a:cubicBezTo>
                <a:close/>
                <a:moveTo>
                  <a:pt x="23" y="18"/>
                </a:moveTo>
                <a:cubicBezTo>
                  <a:pt x="21" y="20"/>
                  <a:pt x="19" y="22"/>
                  <a:pt x="18" y="24"/>
                </a:cubicBezTo>
                <a:cubicBezTo>
                  <a:pt x="17" y="24"/>
                  <a:pt x="17" y="23"/>
                  <a:pt x="16" y="22"/>
                </a:cubicBezTo>
                <a:cubicBezTo>
                  <a:pt x="19" y="21"/>
                  <a:pt x="21" y="20"/>
                  <a:pt x="23" y="18"/>
                </a:cubicBezTo>
                <a:close/>
                <a:moveTo>
                  <a:pt x="14" y="40"/>
                </a:moveTo>
                <a:cubicBezTo>
                  <a:pt x="15" y="39"/>
                  <a:pt x="17" y="37"/>
                  <a:pt x="18" y="35"/>
                </a:cubicBezTo>
                <a:cubicBezTo>
                  <a:pt x="22" y="32"/>
                  <a:pt x="25" y="29"/>
                  <a:pt x="28" y="26"/>
                </a:cubicBezTo>
                <a:cubicBezTo>
                  <a:pt x="35" y="20"/>
                  <a:pt x="41" y="14"/>
                  <a:pt x="47" y="8"/>
                </a:cubicBezTo>
                <a:cubicBezTo>
                  <a:pt x="48" y="8"/>
                  <a:pt x="49" y="9"/>
                  <a:pt x="49" y="10"/>
                </a:cubicBezTo>
                <a:cubicBezTo>
                  <a:pt x="37" y="19"/>
                  <a:pt x="25" y="30"/>
                  <a:pt x="14" y="41"/>
                </a:cubicBezTo>
                <a:cubicBezTo>
                  <a:pt x="14" y="41"/>
                  <a:pt x="14" y="40"/>
                  <a:pt x="14" y="40"/>
                </a:cubicBezTo>
                <a:close/>
                <a:moveTo>
                  <a:pt x="47" y="7"/>
                </a:moveTo>
                <a:cubicBezTo>
                  <a:pt x="44" y="9"/>
                  <a:pt x="41" y="12"/>
                  <a:pt x="39" y="14"/>
                </a:cubicBezTo>
                <a:cubicBezTo>
                  <a:pt x="35" y="18"/>
                  <a:pt x="30" y="20"/>
                  <a:pt x="27" y="24"/>
                </a:cubicBezTo>
                <a:cubicBezTo>
                  <a:pt x="24" y="27"/>
                  <a:pt x="21" y="30"/>
                  <a:pt x="18" y="32"/>
                </a:cubicBezTo>
                <a:cubicBezTo>
                  <a:pt x="14" y="35"/>
                  <a:pt x="11" y="38"/>
                  <a:pt x="7" y="42"/>
                </a:cubicBezTo>
                <a:cubicBezTo>
                  <a:pt x="9" y="40"/>
                  <a:pt x="12" y="36"/>
                  <a:pt x="15" y="34"/>
                </a:cubicBezTo>
                <a:cubicBezTo>
                  <a:pt x="18" y="31"/>
                  <a:pt x="22" y="28"/>
                  <a:pt x="25" y="24"/>
                </a:cubicBezTo>
                <a:cubicBezTo>
                  <a:pt x="31" y="18"/>
                  <a:pt x="39" y="13"/>
                  <a:pt x="45" y="6"/>
                </a:cubicBezTo>
                <a:cubicBezTo>
                  <a:pt x="45" y="6"/>
                  <a:pt x="46" y="7"/>
                  <a:pt x="47" y="7"/>
                </a:cubicBezTo>
                <a:close/>
                <a:moveTo>
                  <a:pt x="14" y="20"/>
                </a:moveTo>
                <a:cubicBezTo>
                  <a:pt x="16" y="19"/>
                  <a:pt x="18" y="18"/>
                  <a:pt x="19" y="17"/>
                </a:cubicBezTo>
                <a:cubicBezTo>
                  <a:pt x="23" y="15"/>
                  <a:pt x="19" y="18"/>
                  <a:pt x="19" y="19"/>
                </a:cubicBezTo>
                <a:cubicBezTo>
                  <a:pt x="17" y="20"/>
                  <a:pt x="16" y="21"/>
                  <a:pt x="15" y="22"/>
                </a:cubicBezTo>
                <a:cubicBezTo>
                  <a:pt x="15" y="21"/>
                  <a:pt x="14" y="21"/>
                  <a:pt x="14" y="20"/>
                </a:cubicBezTo>
                <a:close/>
                <a:moveTo>
                  <a:pt x="12" y="46"/>
                </a:moveTo>
                <a:cubicBezTo>
                  <a:pt x="11" y="46"/>
                  <a:pt x="10" y="45"/>
                  <a:pt x="10" y="45"/>
                </a:cubicBezTo>
                <a:cubicBezTo>
                  <a:pt x="10" y="45"/>
                  <a:pt x="11" y="44"/>
                  <a:pt x="11" y="44"/>
                </a:cubicBezTo>
                <a:cubicBezTo>
                  <a:pt x="11" y="44"/>
                  <a:pt x="11" y="44"/>
                  <a:pt x="11" y="44"/>
                </a:cubicBezTo>
                <a:cubicBezTo>
                  <a:pt x="21" y="34"/>
                  <a:pt x="32" y="25"/>
                  <a:pt x="42" y="16"/>
                </a:cubicBezTo>
                <a:cubicBezTo>
                  <a:pt x="44" y="15"/>
                  <a:pt x="46" y="13"/>
                  <a:pt x="47" y="12"/>
                </a:cubicBezTo>
                <a:cubicBezTo>
                  <a:pt x="45" y="14"/>
                  <a:pt x="42" y="16"/>
                  <a:pt x="40" y="18"/>
                </a:cubicBezTo>
                <a:cubicBezTo>
                  <a:pt x="35" y="22"/>
                  <a:pt x="31" y="27"/>
                  <a:pt x="27" y="32"/>
                </a:cubicBezTo>
                <a:cubicBezTo>
                  <a:pt x="26" y="32"/>
                  <a:pt x="26" y="32"/>
                  <a:pt x="26" y="32"/>
                </a:cubicBezTo>
                <a:cubicBezTo>
                  <a:pt x="21" y="37"/>
                  <a:pt x="16" y="41"/>
                  <a:pt x="12" y="46"/>
                </a:cubicBezTo>
                <a:close/>
                <a:moveTo>
                  <a:pt x="41" y="46"/>
                </a:moveTo>
                <a:cubicBezTo>
                  <a:pt x="41" y="46"/>
                  <a:pt x="41" y="46"/>
                  <a:pt x="40" y="45"/>
                </a:cubicBezTo>
                <a:cubicBezTo>
                  <a:pt x="40" y="45"/>
                  <a:pt x="40" y="45"/>
                  <a:pt x="40" y="45"/>
                </a:cubicBezTo>
                <a:cubicBezTo>
                  <a:pt x="43" y="44"/>
                  <a:pt x="45" y="42"/>
                  <a:pt x="48" y="40"/>
                </a:cubicBezTo>
                <a:cubicBezTo>
                  <a:pt x="46" y="42"/>
                  <a:pt x="44" y="44"/>
                  <a:pt x="41" y="4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93" name="Freeform 189"/>
          <p:cNvSpPr>
            <a:spLocks noEditPoints="1"/>
          </p:cNvSpPr>
          <p:nvPr/>
        </p:nvSpPr>
        <p:spPr bwMode="auto">
          <a:xfrm>
            <a:off x="10218737" y="2108200"/>
            <a:ext cx="160337" cy="176213"/>
          </a:xfrm>
          <a:custGeom>
            <a:gdLst>
              <a:gd fmla="*/ 27 w 43" name="T0"/>
              <a:gd fmla="*/ 47 h 47" name="T1"/>
              <a:gd fmla="*/ 41 w 43" name="T2"/>
              <a:gd fmla="*/ 32 h 47" name="T3"/>
              <a:gd fmla="*/ 43 w 43" name="T4"/>
              <a:gd fmla="*/ 20 h 47" name="T5"/>
              <a:gd fmla="*/ 30 w 43" name="T6"/>
              <a:gd fmla="*/ 18 h 47" name="T7"/>
              <a:gd fmla="*/ 17 w 43" name="T8"/>
              <a:gd fmla="*/ 0 h 47" name="T9"/>
              <a:gd fmla="*/ 2 w 43" name="T10"/>
              <a:gd fmla="*/ 17 h 47" name="T11"/>
              <a:gd fmla="*/ 2 w 43" name="T12"/>
              <a:gd fmla="*/ 31 h 47" name="T13"/>
              <a:gd fmla="*/ 5 w 43" name="T14"/>
              <a:gd fmla="*/ 28 h 47" name="T15"/>
              <a:gd fmla="*/ 7 w 43" name="T16"/>
              <a:gd fmla="*/ 24 h 47" name="T17"/>
              <a:gd fmla="*/ 3 w 43" name="T18"/>
              <a:gd fmla="*/ 25 h 47" name="T19"/>
              <a:gd fmla="*/ 3 w 43" name="T20"/>
              <a:gd fmla="*/ 24 h 47" name="T21"/>
              <a:gd fmla="*/ 3 w 43" name="T22"/>
              <a:gd fmla="*/ 20 h 47" name="T23"/>
              <a:gd fmla="*/ 7 w 43" name="T24"/>
              <a:gd fmla="*/ 25 h 47" name="T25"/>
              <a:gd fmla="*/ 9 w 43" name="T26"/>
              <a:gd fmla="*/ 24 h 47" name="T27"/>
              <a:gd fmla="*/ 18 w 43" name="T28"/>
              <a:gd fmla="*/ 20 h 47" name="T29"/>
              <a:gd fmla="*/ 15 w 43" name="T30"/>
              <a:gd fmla="*/ 22 h 47" name="T31"/>
              <a:gd fmla="*/ 27 w 43" name="T32"/>
              <a:gd fmla="*/ 3 h 47" name="T33"/>
              <a:gd fmla="*/ 20 w 43" name="T34"/>
              <a:gd fmla="*/ 17 h 47" name="T35"/>
              <a:gd fmla="*/ 19 w 43" name="T36"/>
              <a:gd fmla="*/ 13 h 47" name="T37"/>
              <a:gd fmla="*/ 18 w 43" name="T38"/>
              <a:gd fmla="*/ 10 h 47" name="T39"/>
              <a:gd fmla="*/ 35 w 43" name="T40"/>
              <a:gd fmla="*/ 21 h 47" name="T41"/>
              <a:gd fmla="*/ 32 w 43" name="T42"/>
              <a:gd fmla="*/ 21 h 47" name="T43"/>
              <a:gd fmla="*/ 38 w 43" name="T44"/>
              <a:gd fmla="*/ 26 h 47" name="T45"/>
              <a:gd fmla="*/ 22 w 43" name="T46"/>
              <a:gd fmla="*/ 42 h 47" name="T47"/>
              <a:gd fmla="*/ 26 w 43" name="T48"/>
              <a:gd fmla="*/ 34 h 47" name="T49"/>
              <a:gd fmla="*/ 27 w 43" name="T50"/>
              <a:gd fmla="*/ 19 h 47" name="T51"/>
              <a:gd fmla="*/ 27 w 43" name="T52"/>
              <a:gd fmla="*/ 18 h 47" name="T53"/>
              <a:gd fmla="*/ 18 w 43" name="T54"/>
              <a:gd fmla="*/ 31 h 47" name="T55"/>
              <a:gd fmla="*/ 26 w 43" name="T56"/>
              <a:gd fmla="*/ 34 h 47" name="T57"/>
              <a:gd fmla="*/ 18 w 43" name="T58"/>
              <a:gd fmla="*/ 39 h 47" name="T59"/>
              <a:gd fmla="*/ 26 w 43" name="T60"/>
              <a:gd fmla="*/ 30 h 47" name="T61"/>
              <a:gd fmla="*/ 27 w 43" name="T62"/>
              <a:gd fmla="*/ 30 h 47" name="T63"/>
              <a:gd fmla="*/ 18 w 43" name="T64"/>
              <a:gd fmla="*/ 36 h 47" name="T65"/>
              <a:gd fmla="*/ 18 w 43" name="T66"/>
              <a:gd fmla="*/ 35 h 47" name="T67"/>
              <a:gd fmla="*/ 31 w 43" name="T68"/>
              <a:gd fmla="*/ 21 h 47" name="T69"/>
              <a:gd fmla="*/ 18 w 43" name="T70"/>
              <a:gd fmla="*/ 32 h 47" name="T71"/>
              <a:gd fmla="*/ 30 w 43" name="T72"/>
              <a:gd fmla="*/ 21 h 47" name="T73"/>
              <a:gd fmla="*/ 26 w 43" name="T74"/>
              <a:gd fmla="*/ 15 h 47" name="T75"/>
              <a:gd fmla="*/ 18 w 43" name="T76"/>
              <a:gd fmla="*/ 6 h 47" name="T77"/>
              <a:gd fmla="*/ 22 w 43" name="T78"/>
              <a:gd fmla="*/ 10 h 47" name="T79"/>
              <a:gd fmla="*/ 24 w 43" name="T80"/>
              <a:gd fmla="*/ 11 h 47" name="T81"/>
              <a:gd fmla="*/ 24 w 43" name="T82"/>
              <a:gd fmla="*/ 11 h 47" name="T83"/>
              <a:gd fmla="*/ 9 w 43" name="T84"/>
              <a:gd fmla="*/ 28 h 47" name="T85"/>
              <a:gd fmla="*/ 27 w 43" name="T86"/>
              <a:gd fmla="*/ 17 h 47" name="T87"/>
              <a:gd fmla="*/ 20 w 43" name="T88"/>
              <a:gd fmla="*/ 23 h 47" name="T89"/>
              <a:gd fmla="*/ 17 w 43" name="T90"/>
              <a:gd fmla="*/ 28 h 47" name="T91"/>
              <a:gd fmla="*/ 18 w 43" name="T92"/>
              <a:gd fmla="*/ 44 h 47" name="T93"/>
              <a:gd fmla="*/ 21 w 43" name="T94"/>
              <a:gd fmla="*/ 43 h 47" name="T95"/>
              <a:gd fmla="*/ 26 w 43" name="T96"/>
              <a:gd fmla="*/ 43 h 47" name="T97"/>
              <a:gd fmla="*/ 27 w 43" name="T98"/>
              <a:gd fmla="*/ 29 h 47" name="T99"/>
              <a:gd fmla="*/ 31 w 43" name="T100"/>
              <a:gd fmla="*/ 29 h 47" name="T101"/>
              <a:gd fmla="*/ 35 w 43" name="T102"/>
              <a:gd fmla="*/ 29 h 47" name="T103"/>
              <a:gd fmla="*/ 40 w 43" name="T104"/>
              <a:gd fmla="*/ 29 h 47" name="T105"/>
              <a:gd fmla="*/ 33 w 43" name="T106"/>
              <a:gd fmla="*/ 27 h 47" name="T107"/>
              <a:gd fmla="*/ 19 w 43" name="T108"/>
              <a:gd fmla="*/ 3 h 47" name="T109"/>
              <a:gd fmla="*/ 5 w 43" name="T110"/>
              <a:gd fmla="*/ 26 h 47" name="T111"/>
              <a:gd fmla="*/ 5 w 43" name="T112"/>
              <a:gd fmla="*/ 22 h 47" name="T113"/>
              <a:gd fmla="*/ 6 w 43" name="T114"/>
              <a:gd fmla="*/ 28 h 47" name="T115"/>
              <a:gd fmla="*/ 8 w 43" name="T116"/>
              <a:gd fmla="*/ 28 h 4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7" w="43">
                <a:moveTo>
                  <a:pt x="15" y="45"/>
                </a:moveTo>
                <a:cubicBezTo>
                  <a:pt x="15" y="46"/>
                  <a:pt x="15" y="46"/>
                  <a:pt x="15" y="46"/>
                </a:cubicBezTo>
                <a:cubicBezTo>
                  <a:pt x="16" y="47"/>
                  <a:pt x="16" y="47"/>
                  <a:pt x="17" y="47"/>
                </a:cubicBezTo>
                <a:cubicBezTo>
                  <a:pt x="20" y="47"/>
                  <a:pt x="24" y="47"/>
                  <a:pt x="27" y="47"/>
                </a:cubicBezTo>
                <a:cubicBezTo>
                  <a:pt x="28" y="47"/>
                  <a:pt x="29" y="46"/>
                  <a:pt x="29" y="46"/>
                </a:cubicBezTo>
                <a:cubicBezTo>
                  <a:pt x="29" y="45"/>
                  <a:pt x="29" y="45"/>
                  <a:pt x="29" y="45"/>
                </a:cubicBezTo>
                <a:cubicBezTo>
                  <a:pt x="28" y="41"/>
                  <a:pt x="29" y="37"/>
                  <a:pt x="29" y="32"/>
                </a:cubicBezTo>
                <a:cubicBezTo>
                  <a:pt x="33" y="32"/>
                  <a:pt x="37" y="33"/>
                  <a:pt x="41" y="32"/>
                </a:cubicBezTo>
                <a:cubicBezTo>
                  <a:pt x="41" y="32"/>
                  <a:pt x="42" y="32"/>
                  <a:pt x="42" y="32"/>
                </a:cubicBezTo>
                <a:cubicBezTo>
                  <a:pt x="42" y="32"/>
                  <a:pt x="43" y="32"/>
                  <a:pt x="43" y="31"/>
                </a:cubicBezTo>
                <a:cubicBezTo>
                  <a:pt x="43" y="27"/>
                  <a:pt x="43" y="24"/>
                  <a:pt x="43" y="20"/>
                </a:cubicBezTo>
                <a:cubicBezTo>
                  <a:pt x="43" y="20"/>
                  <a:pt x="43" y="20"/>
                  <a:pt x="43" y="20"/>
                </a:cubicBezTo>
                <a:cubicBezTo>
                  <a:pt x="43" y="20"/>
                  <a:pt x="43" y="20"/>
                  <a:pt x="43" y="20"/>
                </a:cubicBezTo>
                <a:cubicBezTo>
                  <a:pt x="43" y="20"/>
                  <a:pt x="43" y="20"/>
                  <a:pt x="43" y="20"/>
                </a:cubicBezTo>
                <a:cubicBezTo>
                  <a:pt x="43" y="19"/>
                  <a:pt x="43" y="19"/>
                  <a:pt x="42" y="18"/>
                </a:cubicBezTo>
                <a:cubicBezTo>
                  <a:pt x="38" y="18"/>
                  <a:pt x="34" y="18"/>
                  <a:pt x="30" y="18"/>
                </a:cubicBezTo>
                <a:cubicBezTo>
                  <a:pt x="30" y="12"/>
                  <a:pt x="30" y="7"/>
                  <a:pt x="30" y="2"/>
                </a:cubicBezTo>
                <a:cubicBezTo>
                  <a:pt x="30" y="2"/>
                  <a:pt x="30" y="1"/>
                  <a:pt x="30" y="1"/>
                </a:cubicBezTo>
                <a:cubicBezTo>
                  <a:pt x="30" y="1"/>
                  <a:pt x="29" y="0"/>
                  <a:pt x="28" y="0"/>
                </a:cubicBezTo>
                <a:cubicBezTo>
                  <a:pt x="25" y="0"/>
                  <a:pt x="21" y="0"/>
                  <a:pt x="17" y="0"/>
                </a:cubicBezTo>
                <a:cubicBezTo>
                  <a:pt x="17" y="0"/>
                  <a:pt x="17" y="0"/>
                  <a:pt x="16" y="1"/>
                </a:cubicBezTo>
                <a:cubicBezTo>
                  <a:pt x="16" y="1"/>
                  <a:pt x="16" y="1"/>
                  <a:pt x="16" y="2"/>
                </a:cubicBezTo>
                <a:cubicBezTo>
                  <a:pt x="15" y="7"/>
                  <a:pt x="15" y="12"/>
                  <a:pt x="16" y="17"/>
                </a:cubicBezTo>
                <a:cubicBezTo>
                  <a:pt x="11" y="17"/>
                  <a:pt x="6" y="16"/>
                  <a:pt x="2" y="17"/>
                </a:cubicBezTo>
                <a:cubicBezTo>
                  <a:pt x="2" y="17"/>
                  <a:pt x="1" y="17"/>
                  <a:pt x="1" y="17"/>
                </a:cubicBezTo>
                <a:cubicBezTo>
                  <a:pt x="0" y="17"/>
                  <a:pt x="0" y="17"/>
                  <a:pt x="0" y="18"/>
                </a:cubicBezTo>
                <a:cubicBezTo>
                  <a:pt x="0" y="22"/>
                  <a:pt x="0" y="26"/>
                  <a:pt x="0" y="29"/>
                </a:cubicBezTo>
                <a:cubicBezTo>
                  <a:pt x="0" y="30"/>
                  <a:pt x="1" y="31"/>
                  <a:pt x="2" y="31"/>
                </a:cubicBezTo>
                <a:cubicBezTo>
                  <a:pt x="2" y="31"/>
                  <a:pt x="2" y="31"/>
                  <a:pt x="2" y="31"/>
                </a:cubicBezTo>
                <a:cubicBezTo>
                  <a:pt x="6" y="31"/>
                  <a:pt x="10" y="31"/>
                  <a:pt x="15" y="31"/>
                </a:cubicBezTo>
                <a:cubicBezTo>
                  <a:pt x="15" y="35"/>
                  <a:pt x="15" y="40"/>
                  <a:pt x="15" y="45"/>
                </a:cubicBezTo>
                <a:close/>
                <a:moveTo>
                  <a:pt x="5" y="28"/>
                </a:moveTo>
                <a:cubicBezTo>
                  <a:pt x="4" y="28"/>
                  <a:pt x="4" y="28"/>
                  <a:pt x="3" y="28"/>
                </a:cubicBezTo>
                <a:cubicBezTo>
                  <a:pt x="3" y="28"/>
                  <a:pt x="3" y="28"/>
                  <a:pt x="3" y="28"/>
                </a:cubicBezTo>
                <a:cubicBezTo>
                  <a:pt x="3" y="28"/>
                  <a:pt x="3" y="28"/>
                  <a:pt x="3" y="28"/>
                </a:cubicBezTo>
                <a:cubicBezTo>
                  <a:pt x="5" y="27"/>
                  <a:pt x="6" y="26"/>
                  <a:pt x="7" y="24"/>
                </a:cubicBezTo>
                <a:cubicBezTo>
                  <a:pt x="6" y="25"/>
                  <a:pt x="6" y="26"/>
                  <a:pt x="5" y="28"/>
                </a:cubicBezTo>
                <a:cubicBezTo>
                  <a:pt x="5" y="28"/>
                  <a:pt x="5" y="28"/>
                  <a:pt x="5" y="28"/>
                </a:cubicBezTo>
                <a:close/>
                <a:moveTo>
                  <a:pt x="3" y="25"/>
                </a:moveTo>
                <a:cubicBezTo>
                  <a:pt x="3" y="25"/>
                  <a:pt x="3" y="25"/>
                  <a:pt x="3" y="25"/>
                </a:cubicBezTo>
                <a:cubicBezTo>
                  <a:pt x="4" y="24"/>
                  <a:pt x="9" y="18"/>
                  <a:pt x="6" y="23"/>
                </a:cubicBezTo>
                <a:cubicBezTo>
                  <a:pt x="5" y="24"/>
                  <a:pt x="4" y="25"/>
                  <a:pt x="3" y="27"/>
                </a:cubicBezTo>
                <a:cubicBezTo>
                  <a:pt x="3" y="26"/>
                  <a:pt x="3" y="25"/>
                  <a:pt x="3" y="25"/>
                </a:cubicBezTo>
                <a:close/>
                <a:moveTo>
                  <a:pt x="3" y="24"/>
                </a:moveTo>
                <a:cubicBezTo>
                  <a:pt x="3" y="23"/>
                  <a:pt x="3" y="22"/>
                  <a:pt x="3" y="21"/>
                </a:cubicBezTo>
                <a:cubicBezTo>
                  <a:pt x="3" y="21"/>
                  <a:pt x="3" y="21"/>
                  <a:pt x="3" y="21"/>
                </a:cubicBezTo>
                <a:cubicBezTo>
                  <a:pt x="5" y="20"/>
                  <a:pt x="3" y="22"/>
                  <a:pt x="3" y="24"/>
                </a:cubicBezTo>
                <a:close/>
                <a:moveTo>
                  <a:pt x="3" y="20"/>
                </a:moveTo>
                <a:cubicBezTo>
                  <a:pt x="3" y="20"/>
                  <a:pt x="3" y="20"/>
                  <a:pt x="3" y="20"/>
                </a:cubicBezTo>
                <a:cubicBezTo>
                  <a:pt x="3" y="20"/>
                  <a:pt x="4" y="20"/>
                  <a:pt x="4" y="19"/>
                </a:cubicBezTo>
                <a:cubicBezTo>
                  <a:pt x="4" y="20"/>
                  <a:pt x="3" y="20"/>
                  <a:pt x="3" y="20"/>
                </a:cubicBezTo>
                <a:close/>
                <a:moveTo>
                  <a:pt x="7" y="25"/>
                </a:moveTo>
                <a:cubicBezTo>
                  <a:pt x="8" y="23"/>
                  <a:pt x="10" y="22"/>
                  <a:pt x="11" y="20"/>
                </a:cubicBezTo>
                <a:cubicBezTo>
                  <a:pt x="11" y="20"/>
                  <a:pt x="11" y="20"/>
                  <a:pt x="11" y="20"/>
                </a:cubicBezTo>
                <a:cubicBezTo>
                  <a:pt x="12" y="20"/>
                  <a:pt x="13" y="20"/>
                  <a:pt x="14" y="20"/>
                </a:cubicBezTo>
                <a:cubicBezTo>
                  <a:pt x="12" y="21"/>
                  <a:pt x="11" y="23"/>
                  <a:pt x="9" y="24"/>
                </a:cubicBezTo>
                <a:cubicBezTo>
                  <a:pt x="8" y="25"/>
                  <a:pt x="5" y="29"/>
                  <a:pt x="7" y="25"/>
                </a:cubicBezTo>
                <a:close/>
                <a:moveTo>
                  <a:pt x="14" y="20"/>
                </a:moveTo>
                <a:cubicBezTo>
                  <a:pt x="15" y="20"/>
                  <a:pt x="16" y="20"/>
                  <a:pt x="17" y="20"/>
                </a:cubicBezTo>
                <a:cubicBezTo>
                  <a:pt x="17" y="20"/>
                  <a:pt x="18" y="20"/>
                  <a:pt x="18" y="20"/>
                </a:cubicBezTo>
                <a:cubicBezTo>
                  <a:pt x="18" y="19"/>
                  <a:pt x="19" y="19"/>
                  <a:pt x="19" y="18"/>
                </a:cubicBezTo>
                <a:cubicBezTo>
                  <a:pt x="19" y="18"/>
                  <a:pt x="19" y="18"/>
                  <a:pt x="19" y="18"/>
                </a:cubicBezTo>
                <a:cubicBezTo>
                  <a:pt x="20" y="18"/>
                  <a:pt x="21" y="17"/>
                  <a:pt x="22" y="17"/>
                </a:cubicBezTo>
                <a:cubicBezTo>
                  <a:pt x="20" y="19"/>
                  <a:pt x="17" y="20"/>
                  <a:pt x="15" y="22"/>
                </a:cubicBezTo>
                <a:cubicBezTo>
                  <a:pt x="13" y="23"/>
                  <a:pt x="11" y="25"/>
                  <a:pt x="9" y="27"/>
                </a:cubicBezTo>
                <a:cubicBezTo>
                  <a:pt x="11" y="24"/>
                  <a:pt x="13" y="22"/>
                  <a:pt x="14" y="20"/>
                </a:cubicBezTo>
                <a:cubicBezTo>
                  <a:pt x="14" y="20"/>
                  <a:pt x="14" y="20"/>
                  <a:pt x="14" y="20"/>
                </a:cubicBezTo>
                <a:close/>
                <a:moveTo>
                  <a:pt x="27" y="3"/>
                </a:moveTo>
                <a:cubicBezTo>
                  <a:pt x="27" y="7"/>
                  <a:pt x="27" y="11"/>
                  <a:pt x="27" y="15"/>
                </a:cubicBezTo>
                <a:cubicBezTo>
                  <a:pt x="27" y="14"/>
                  <a:pt x="27" y="14"/>
                  <a:pt x="27" y="14"/>
                </a:cubicBezTo>
                <a:cubicBezTo>
                  <a:pt x="25" y="15"/>
                  <a:pt x="23" y="16"/>
                  <a:pt x="21" y="16"/>
                </a:cubicBezTo>
                <a:cubicBezTo>
                  <a:pt x="20" y="17"/>
                  <a:pt x="17" y="19"/>
                  <a:pt x="20" y="17"/>
                </a:cubicBezTo>
                <a:cubicBezTo>
                  <a:pt x="23" y="15"/>
                  <a:pt x="25" y="13"/>
                  <a:pt x="27" y="10"/>
                </a:cubicBezTo>
                <a:cubicBezTo>
                  <a:pt x="27" y="10"/>
                  <a:pt x="27" y="9"/>
                  <a:pt x="27" y="9"/>
                </a:cubicBezTo>
                <a:cubicBezTo>
                  <a:pt x="25" y="10"/>
                  <a:pt x="24" y="11"/>
                  <a:pt x="23" y="11"/>
                </a:cubicBezTo>
                <a:cubicBezTo>
                  <a:pt x="22" y="12"/>
                  <a:pt x="17" y="16"/>
                  <a:pt x="19" y="13"/>
                </a:cubicBezTo>
                <a:cubicBezTo>
                  <a:pt x="22" y="11"/>
                  <a:pt x="25" y="9"/>
                  <a:pt x="27" y="5"/>
                </a:cubicBezTo>
                <a:cubicBezTo>
                  <a:pt x="27" y="5"/>
                  <a:pt x="26" y="4"/>
                  <a:pt x="26" y="5"/>
                </a:cubicBezTo>
                <a:cubicBezTo>
                  <a:pt x="23" y="6"/>
                  <a:pt x="21" y="9"/>
                  <a:pt x="18" y="10"/>
                </a:cubicBezTo>
                <a:cubicBezTo>
                  <a:pt x="18" y="10"/>
                  <a:pt x="18" y="10"/>
                  <a:pt x="18" y="10"/>
                </a:cubicBezTo>
                <a:cubicBezTo>
                  <a:pt x="19" y="9"/>
                  <a:pt x="21" y="7"/>
                  <a:pt x="21" y="6"/>
                </a:cubicBezTo>
                <a:cubicBezTo>
                  <a:pt x="22" y="5"/>
                  <a:pt x="23" y="4"/>
                  <a:pt x="24" y="3"/>
                </a:cubicBezTo>
                <a:cubicBezTo>
                  <a:pt x="25" y="3"/>
                  <a:pt x="26" y="3"/>
                  <a:pt x="27" y="3"/>
                </a:cubicBezTo>
                <a:close/>
                <a:moveTo>
                  <a:pt x="35" y="21"/>
                </a:moveTo>
                <a:cubicBezTo>
                  <a:pt x="33" y="23"/>
                  <a:pt x="31" y="25"/>
                  <a:pt x="29" y="27"/>
                </a:cubicBezTo>
                <a:cubicBezTo>
                  <a:pt x="28" y="28"/>
                  <a:pt x="27" y="29"/>
                  <a:pt x="26" y="30"/>
                </a:cubicBezTo>
                <a:cubicBezTo>
                  <a:pt x="27" y="29"/>
                  <a:pt x="27" y="27"/>
                  <a:pt x="28" y="26"/>
                </a:cubicBezTo>
                <a:cubicBezTo>
                  <a:pt x="29" y="25"/>
                  <a:pt x="31" y="23"/>
                  <a:pt x="32" y="21"/>
                </a:cubicBezTo>
                <a:cubicBezTo>
                  <a:pt x="33" y="21"/>
                  <a:pt x="34" y="21"/>
                  <a:pt x="35" y="21"/>
                </a:cubicBezTo>
                <a:close/>
                <a:moveTo>
                  <a:pt x="40" y="26"/>
                </a:moveTo>
                <a:cubicBezTo>
                  <a:pt x="40" y="26"/>
                  <a:pt x="40" y="26"/>
                  <a:pt x="40" y="26"/>
                </a:cubicBezTo>
                <a:cubicBezTo>
                  <a:pt x="39" y="26"/>
                  <a:pt x="36" y="28"/>
                  <a:pt x="38" y="26"/>
                </a:cubicBezTo>
                <a:cubicBezTo>
                  <a:pt x="39" y="24"/>
                  <a:pt x="40" y="23"/>
                  <a:pt x="40" y="21"/>
                </a:cubicBezTo>
                <a:cubicBezTo>
                  <a:pt x="40" y="21"/>
                  <a:pt x="40" y="21"/>
                  <a:pt x="40" y="21"/>
                </a:cubicBezTo>
                <a:cubicBezTo>
                  <a:pt x="40" y="23"/>
                  <a:pt x="40" y="24"/>
                  <a:pt x="40" y="26"/>
                </a:cubicBezTo>
                <a:close/>
                <a:moveTo>
                  <a:pt x="22" y="42"/>
                </a:moveTo>
                <a:cubicBezTo>
                  <a:pt x="23" y="40"/>
                  <a:pt x="25" y="39"/>
                  <a:pt x="26" y="38"/>
                </a:cubicBezTo>
                <a:cubicBezTo>
                  <a:pt x="26" y="37"/>
                  <a:pt x="25" y="37"/>
                  <a:pt x="25" y="37"/>
                </a:cubicBezTo>
                <a:cubicBezTo>
                  <a:pt x="23" y="38"/>
                  <a:pt x="22" y="39"/>
                  <a:pt x="20" y="41"/>
                </a:cubicBezTo>
                <a:cubicBezTo>
                  <a:pt x="22" y="39"/>
                  <a:pt x="24" y="37"/>
                  <a:pt x="26" y="34"/>
                </a:cubicBezTo>
                <a:cubicBezTo>
                  <a:pt x="26" y="36"/>
                  <a:pt x="26" y="38"/>
                  <a:pt x="26" y="40"/>
                </a:cubicBezTo>
                <a:cubicBezTo>
                  <a:pt x="24" y="41"/>
                  <a:pt x="23" y="41"/>
                  <a:pt x="22" y="42"/>
                </a:cubicBezTo>
                <a:close/>
                <a:moveTo>
                  <a:pt x="27" y="18"/>
                </a:moveTo>
                <a:cubicBezTo>
                  <a:pt x="27" y="18"/>
                  <a:pt x="27" y="19"/>
                  <a:pt x="27" y="19"/>
                </a:cubicBezTo>
                <a:cubicBezTo>
                  <a:pt x="27" y="19"/>
                  <a:pt x="27" y="19"/>
                  <a:pt x="27" y="19"/>
                </a:cubicBezTo>
                <a:cubicBezTo>
                  <a:pt x="27" y="20"/>
                  <a:pt x="27" y="20"/>
                  <a:pt x="28" y="20"/>
                </a:cubicBezTo>
                <a:cubicBezTo>
                  <a:pt x="24" y="22"/>
                  <a:pt x="22" y="26"/>
                  <a:pt x="19" y="28"/>
                </a:cubicBezTo>
                <a:cubicBezTo>
                  <a:pt x="22" y="25"/>
                  <a:pt x="24" y="21"/>
                  <a:pt x="27" y="18"/>
                </a:cubicBezTo>
                <a:close/>
                <a:moveTo>
                  <a:pt x="28" y="21"/>
                </a:moveTo>
                <a:cubicBezTo>
                  <a:pt x="28" y="21"/>
                  <a:pt x="28" y="21"/>
                  <a:pt x="28" y="21"/>
                </a:cubicBezTo>
                <a:cubicBezTo>
                  <a:pt x="27" y="22"/>
                  <a:pt x="25" y="24"/>
                  <a:pt x="24" y="25"/>
                </a:cubicBezTo>
                <a:cubicBezTo>
                  <a:pt x="22" y="27"/>
                  <a:pt x="20" y="29"/>
                  <a:pt x="18" y="31"/>
                </a:cubicBezTo>
                <a:cubicBezTo>
                  <a:pt x="18" y="31"/>
                  <a:pt x="18" y="30"/>
                  <a:pt x="18" y="29"/>
                </a:cubicBezTo>
                <a:cubicBezTo>
                  <a:pt x="22" y="27"/>
                  <a:pt x="25" y="23"/>
                  <a:pt x="28" y="21"/>
                </a:cubicBezTo>
                <a:close/>
                <a:moveTo>
                  <a:pt x="26" y="34"/>
                </a:moveTo>
                <a:cubicBezTo>
                  <a:pt x="26" y="34"/>
                  <a:pt x="26" y="34"/>
                  <a:pt x="26" y="34"/>
                </a:cubicBezTo>
                <a:cubicBezTo>
                  <a:pt x="23" y="34"/>
                  <a:pt x="22" y="36"/>
                  <a:pt x="20" y="37"/>
                </a:cubicBezTo>
                <a:cubicBezTo>
                  <a:pt x="22" y="35"/>
                  <a:pt x="24" y="34"/>
                  <a:pt x="26" y="31"/>
                </a:cubicBezTo>
                <a:cubicBezTo>
                  <a:pt x="26" y="32"/>
                  <a:pt x="26" y="33"/>
                  <a:pt x="26" y="34"/>
                </a:cubicBezTo>
                <a:close/>
                <a:moveTo>
                  <a:pt x="18" y="39"/>
                </a:moveTo>
                <a:cubicBezTo>
                  <a:pt x="20" y="38"/>
                  <a:pt x="22" y="36"/>
                  <a:pt x="25" y="35"/>
                </a:cubicBezTo>
                <a:cubicBezTo>
                  <a:pt x="23" y="37"/>
                  <a:pt x="20" y="39"/>
                  <a:pt x="18" y="41"/>
                </a:cubicBezTo>
                <a:cubicBezTo>
                  <a:pt x="18" y="41"/>
                  <a:pt x="18" y="40"/>
                  <a:pt x="18" y="39"/>
                </a:cubicBezTo>
                <a:close/>
                <a:moveTo>
                  <a:pt x="26" y="30"/>
                </a:moveTo>
                <a:cubicBezTo>
                  <a:pt x="26" y="30"/>
                  <a:pt x="26" y="30"/>
                  <a:pt x="26" y="30"/>
                </a:cubicBezTo>
                <a:cubicBezTo>
                  <a:pt x="26" y="30"/>
                  <a:pt x="26" y="30"/>
                  <a:pt x="26" y="30"/>
                </a:cubicBezTo>
                <a:cubicBezTo>
                  <a:pt x="26" y="30"/>
                  <a:pt x="26" y="30"/>
                  <a:pt x="27" y="30"/>
                </a:cubicBezTo>
                <a:cubicBezTo>
                  <a:pt x="27" y="30"/>
                  <a:pt x="27" y="30"/>
                  <a:pt x="27" y="30"/>
                </a:cubicBezTo>
                <a:cubicBezTo>
                  <a:pt x="26" y="30"/>
                  <a:pt x="26" y="30"/>
                  <a:pt x="26" y="30"/>
                </a:cubicBezTo>
                <a:close/>
                <a:moveTo>
                  <a:pt x="25" y="31"/>
                </a:moveTo>
                <a:cubicBezTo>
                  <a:pt x="23" y="34"/>
                  <a:pt x="20" y="36"/>
                  <a:pt x="18" y="38"/>
                </a:cubicBezTo>
                <a:cubicBezTo>
                  <a:pt x="18" y="37"/>
                  <a:pt x="18" y="36"/>
                  <a:pt x="18" y="36"/>
                </a:cubicBezTo>
                <a:cubicBezTo>
                  <a:pt x="20" y="34"/>
                  <a:pt x="22" y="33"/>
                  <a:pt x="25" y="31"/>
                </a:cubicBezTo>
                <a:close/>
                <a:moveTo>
                  <a:pt x="24" y="30"/>
                </a:moveTo>
                <a:cubicBezTo>
                  <a:pt x="24" y="31"/>
                  <a:pt x="24" y="31"/>
                  <a:pt x="25" y="31"/>
                </a:cubicBezTo>
                <a:cubicBezTo>
                  <a:pt x="22" y="32"/>
                  <a:pt x="20" y="33"/>
                  <a:pt x="18" y="35"/>
                </a:cubicBezTo>
                <a:cubicBezTo>
                  <a:pt x="18" y="34"/>
                  <a:pt x="18" y="34"/>
                  <a:pt x="18" y="33"/>
                </a:cubicBezTo>
                <a:cubicBezTo>
                  <a:pt x="21" y="31"/>
                  <a:pt x="24" y="28"/>
                  <a:pt x="27" y="25"/>
                </a:cubicBezTo>
                <a:cubicBezTo>
                  <a:pt x="27" y="24"/>
                  <a:pt x="28" y="23"/>
                  <a:pt x="29" y="22"/>
                </a:cubicBezTo>
                <a:cubicBezTo>
                  <a:pt x="29" y="22"/>
                  <a:pt x="30" y="21"/>
                  <a:pt x="31" y="21"/>
                </a:cubicBezTo>
                <a:cubicBezTo>
                  <a:pt x="31" y="21"/>
                  <a:pt x="31" y="21"/>
                  <a:pt x="31" y="21"/>
                </a:cubicBezTo>
                <a:cubicBezTo>
                  <a:pt x="29" y="24"/>
                  <a:pt x="27" y="27"/>
                  <a:pt x="24" y="30"/>
                </a:cubicBezTo>
                <a:close/>
                <a:moveTo>
                  <a:pt x="22" y="29"/>
                </a:moveTo>
                <a:cubicBezTo>
                  <a:pt x="21" y="30"/>
                  <a:pt x="20" y="31"/>
                  <a:pt x="18" y="32"/>
                </a:cubicBezTo>
                <a:cubicBezTo>
                  <a:pt x="18" y="32"/>
                  <a:pt x="18" y="32"/>
                  <a:pt x="19" y="31"/>
                </a:cubicBezTo>
                <a:cubicBezTo>
                  <a:pt x="20" y="30"/>
                  <a:pt x="21" y="29"/>
                  <a:pt x="22" y="28"/>
                </a:cubicBezTo>
                <a:cubicBezTo>
                  <a:pt x="24" y="26"/>
                  <a:pt x="27" y="23"/>
                  <a:pt x="29" y="21"/>
                </a:cubicBezTo>
                <a:cubicBezTo>
                  <a:pt x="29" y="21"/>
                  <a:pt x="30" y="21"/>
                  <a:pt x="30" y="21"/>
                </a:cubicBezTo>
                <a:cubicBezTo>
                  <a:pt x="27" y="23"/>
                  <a:pt x="25" y="26"/>
                  <a:pt x="22" y="29"/>
                </a:cubicBezTo>
                <a:close/>
                <a:moveTo>
                  <a:pt x="24" y="17"/>
                </a:moveTo>
                <a:cubicBezTo>
                  <a:pt x="24" y="16"/>
                  <a:pt x="24" y="16"/>
                  <a:pt x="24" y="16"/>
                </a:cubicBezTo>
                <a:cubicBezTo>
                  <a:pt x="24" y="16"/>
                  <a:pt x="25" y="16"/>
                  <a:pt x="26" y="15"/>
                </a:cubicBezTo>
                <a:cubicBezTo>
                  <a:pt x="25" y="16"/>
                  <a:pt x="24" y="16"/>
                  <a:pt x="24" y="17"/>
                </a:cubicBezTo>
                <a:close/>
                <a:moveTo>
                  <a:pt x="21" y="6"/>
                </a:moveTo>
                <a:cubicBezTo>
                  <a:pt x="20" y="7"/>
                  <a:pt x="19" y="7"/>
                  <a:pt x="18" y="8"/>
                </a:cubicBezTo>
                <a:cubicBezTo>
                  <a:pt x="18" y="8"/>
                  <a:pt x="18" y="7"/>
                  <a:pt x="18" y="6"/>
                </a:cubicBezTo>
                <a:cubicBezTo>
                  <a:pt x="20" y="6"/>
                  <a:pt x="21" y="5"/>
                  <a:pt x="22" y="5"/>
                </a:cubicBezTo>
                <a:cubicBezTo>
                  <a:pt x="25" y="3"/>
                  <a:pt x="21" y="5"/>
                  <a:pt x="21" y="6"/>
                </a:cubicBezTo>
                <a:close/>
                <a:moveTo>
                  <a:pt x="24" y="6"/>
                </a:moveTo>
                <a:cubicBezTo>
                  <a:pt x="27" y="4"/>
                  <a:pt x="22" y="10"/>
                  <a:pt x="22" y="10"/>
                </a:cubicBezTo>
                <a:cubicBezTo>
                  <a:pt x="21" y="11"/>
                  <a:pt x="20" y="12"/>
                  <a:pt x="18" y="13"/>
                </a:cubicBezTo>
                <a:cubicBezTo>
                  <a:pt x="18" y="12"/>
                  <a:pt x="18" y="12"/>
                  <a:pt x="18" y="11"/>
                </a:cubicBezTo>
                <a:cubicBezTo>
                  <a:pt x="21" y="10"/>
                  <a:pt x="22" y="8"/>
                  <a:pt x="24" y="6"/>
                </a:cubicBezTo>
                <a:close/>
                <a:moveTo>
                  <a:pt x="24" y="11"/>
                </a:moveTo>
                <a:cubicBezTo>
                  <a:pt x="28" y="9"/>
                  <a:pt x="24" y="13"/>
                  <a:pt x="23" y="14"/>
                </a:cubicBezTo>
                <a:cubicBezTo>
                  <a:pt x="22" y="15"/>
                  <a:pt x="20" y="16"/>
                  <a:pt x="19" y="17"/>
                </a:cubicBezTo>
                <a:cubicBezTo>
                  <a:pt x="19" y="16"/>
                  <a:pt x="18" y="16"/>
                  <a:pt x="18" y="15"/>
                </a:cubicBezTo>
                <a:cubicBezTo>
                  <a:pt x="21" y="14"/>
                  <a:pt x="22" y="12"/>
                  <a:pt x="24" y="11"/>
                </a:cubicBezTo>
                <a:close/>
                <a:moveTo>
                  <a:pt x="22" y="17"/>
                </a:moveTo>
                <a:cubicBezTo>
                  <a:pt x="19" y="21"/>
                  <a:pt x="15" y="23"/>
                  <a:pt x="13" y="28"/>
                </a:cubicBezTo>
                <a:cubicBezTo>
                  <a:pt x="13" y="28"/>
                  <a:pt x="13" y="28"/>
                  <a:pt x="13" y="28"/>
                </a:cubicBezTo>
                <a:cubicBezTo>
                  <a:pt x="11" y="28"/>
                  <a:pt x="10" y="28"/>
                  <a:pt x="9" y="28"/>
                </a:cubicBezTo>
                <a:cubicBezTo>
                  <a:pt x="13" y="24"/>
                  <a:pt x="18" y="21"/>
                  <a:pt x="22" y="17"/>
                </a:cubicBezTo>
                <a:close/>
                <a:moveTo>
                  <a:pt x="27" y="15"/>
                </a:moveTo>
                <a:cubicBezTo>
                  <a:pt x="27" y="15"/>
                  <a:pt x="27" y="15"/>
                  <a:pt x="27" y="15"/>
                </a:cubicBezTo>
                <a:cubicBezTo>
                  <a:pt x="27" y="16"/>
                  <a:pt x="27" y="16"/>
                  <a:pt x="27" y="17"/>
                </a:cubicBezTo>
                <a:cubicBezTo>
                  <a:pt x="27" y="17"/>
                  <a:pt x="27" y="17"/>
                  <a:pt x="27" y="17"/>
                </a:cubicBezTo>
                <a:cubicBezTo>
                  <a:pt x="23" y="20"/>
                  <a:pt x="19" y="23"/>
                  <a:pt x="15" y="27"/>
                </a:cubicBezTo>
                <a:cubicBezTo>
                  <a:pt x="15" y="27"/>
                  <a:pt x="16" y="28"/>
                  <a:pt x="16" y="27"/>
                </a:cubicBezTo>
                <a:cubicBezTo>
                  <a:pt x="17" y="26"/>
                  <a:pt x="19" y="25"/>
                  <a:pt x="20" y="23"/>
                </a:cubicBezTo>
                <a:cubicBezTo>
                  <a:pt x="21" y="22"/>
                  <a:pt x="23" y="21"/>
                  <a:pt x="24" y="21"/>
                </a:cubicBezTo>
                <a:cubicBezTo>
                  <a:pt x="24" y="20"/>
                  <a:pt x="24" y="20"/>
                  <a:pt x="24" y="20"/>
                </a:cubicBezTo>
                <a:cubicBezTo>
                  <a:pt x="22" y="23"/>
                  <a:pt x="20" y="26"/>
                  <a:pt x="18" y="28"/>
                </a:cubicBezTo>
                <a:cubicBezTo>
                  <a:pt x="17" y="28"/>
                  <a:pt x="17" y="28"/>
                  <a:pt x="17" y="28"/>
                </a:cubicBezTo>
                <a:cubicBezTo>
                  <a:pt x="17" y="28"/>
                  <a:pt x="17" y="28"/>
                  <a:pt x="16" y="28"/>
                </a:cubicBezTo>
                <a:cubicBezTo>
                  <a:pt x="15" y="28"/>
                  <a:pt x="15" y="28"/>
                  <a:pt x="14" y="28"/>
                </a:cubicBezTo>
                <a:cubicBezTo>
                  <a:pt x="18" y="23"/>
                  <a:pt x="22" y="19"/>
                  <a:pt x="27" y="15"/>
                </a:cubicBezTo>
                <a:close/>
                <a:moveTo>
                  <a:pt x="18" y="44"/>
                </a:moveTo>
                <a:cubicBezTo>
                  <a:pt x="18" y="43"/>
                  <a:pt x="18" y="43"/>
                  <a:pt x="18" y="42"/>
                </a:cubicBezTo>
                <a:cubicBezTo>
                  <a:pt x="20" y="42"/>
                  <a:pt x="22" y="40"/>
                  <a:pt x="24" y="39"/>
                </a:cubicBezTo>
                <a:cubicBezTo>
                  <a:pt x="23" y="40"/>
                  <a:pt x="21" y="41"/>
                  <a:pt x="21" y="43"/>
                </a:cubicBezTo>
                <a:cubicBezTo>
                  <a:pt x="20" y="43"/>
                  <a:pt x="21" y="43"/>
                  <a:pt x="21" y="43"/>
                </a:cubicBezTo>
                <a:cubicBezTo>
                  <a:pt x="22" y="43"/>
                  <a:pt x="22" y="43"/>
                  <a:pt x="23" y="42"/>
                </a:cubicBezTo>
                <a:cubicBezTo>
                  <a:pt x="23" y="42"/>
                  <a:pt x="24" y="42"/>
                  <a:pt x="25" y="41"/>
                </a:cubicBezTo>
                <a:cubicBezTo>
                  <a:pt x="26" y="41"/>
                  <a:pt x="25" y="42"/>
                  <a:pt x="25" y="43"/>
                </a:cubicBezTo>
                <a:cubicBezTo>
                  <a:pt x="25" y="43"/>
                  <a:pt x="26" y="43"/>
                  <a:pt x="26" y="43"/>
                </a:cubicBezTo>
                <a:cubicBezTo>
                  <a:pt x="26" y="43"/>
                  <a:pt x="26" y="44"/>
                  <a:pt x="26" y="44"/>
                </a:cubicBezTo>
                <a:cubicBezTo>
                  <a:pt x="23" y="44"/>
                  <a:pt x="20" y="44"/>
                  <a:pt x="18" y="44"/>
                </a:cubicBezTo>
                <a:close/>
                <a:moveTo>
                  <a:pt x="28" y="29"/>
                </a:moveTo>
                <a:cubicBezTo>
                  <a:pt x="27" y="29"/>
                  <a:pt x="27" y="29"/>
                  <a:pt x="27" y="29"/>
                </a:cubicBezTo>
                <a:cubicBezTo>
                  <a:pt x="30" y="28"/>
                  <a:pt x="31" y="26"/>
                  <a:pt x="34" y="23"/>
                </a:cubicBezTo>
                <a:cubicBezTo>
                  <a:pt x="35" y="22"/>
                  <a:pt x="38" y="20"/>
                  <a:pt x="34" y="24"/>
                </a:cubicBezTo>
                <a:cubicBezTo>
                  <a:pt x="33" y="26"/>
                  <a:pt x="31" y="27"/>
                  <a:pt x="30" y="29"/>
                </a:cubicBezTo>
                <a:cubicBezTo>
                  <a:pt x="30" y="29"/>
                  <a:pt x="30" y="29"/>
                  <a:pt x="31" y="29"/>
                </a:cubicBezTo>
                <a:cubicBezTo>
                  <a:pt x="33" y="28"/>
                  <a:pt x="35" y="26"/>
                  <a:pt x="37" y="24"/>
                </a:cubicBezTo>
                <a:cubicBezTo>
                  <a:pt x="37" y="24"/>
                  <a:pt x="39" y="22"/>
                  <a:pt x="38" y="24"/>
                </a:cubicBezTo>
                <a:cubicBezTo>
                  <a:pt x="37" y="26"/>
                  <a:pt x="36" y="27"/>
                  <a:pt x="35" y="29"/>
                </a:cubicBezTo>
                <a:cubicBezTo>
                  <a:pt x="34" y="29"/>
                  <a:pt x="35" y="29"/>
                  <a:pt x="35" y="29"/>
                </a:cubicBezTo>
                <a:cubicBezTo>
                  <a:pt x="36" y="29"/>
                  <a:pt x="39" y="26"/>
                  <a:pt x="39" y="28"/>
                </a:cubicBezTo>
                <a:cubicBezTo>
                  <a:pt x="39" y="29"/>
                  <a:pt x="40" y="29"/>
                  <a:pt x="40" y="28"/>
                </a:cubicBezTo>
                <a:cubicBezTo>
                  <a:pt x="40" y="28"/>
                  <a:pt x="40" y="28"/>
                  <a:pt x="40" y="27"/>
                </a:cubicBezTo>
                <a:cubicBezTo>
                  <a:pt x="40" y="28"/>
                  <a:pt x="40" y="29"/>
                  <a:pt x="40" y="29"/>
                </a:cubicBezTo>
                <a:cubicBezTo>
                  <a:pt x="36" y="30"/>
                  <a:pt x="32" y="29"/>
                  <a:pt x="28" y="29"/>
                </a:cubicBezTo>
                <a:close/>
                <a:moveTo>
                  <a:pt x="37" y="21"/>
                </a:moveTo>
                <a:cubicBezTo>
                  <a:pt x="38" y="21"/>
                  <a:pt x="38" y="21"/>
                  <a:pt x="39" y="21"/>
                </a:cubicBezTo>
                <a:cubicBezTo>
                  <a:pt x="37" y="23"/>
                  <a:pt x="34" y="25"/>
                  <a:pt x="33" y="27"/>
                </a:cubicBezTo>
                <a:cubicBezTo>
                  <a:pt x="34" y="25"/>
                  <a:pt x="36" y="23"/>
                  <a:pt x="37" y="21"/>
                </a:cubicBezTo>
                <a:close/>
                <a:moveTo>
                  <a:pt x="23" y="3"/>
                </a:moveTo>
                <a:cubicBezTo>
                  <a:pt x="21" y="4"/>
                  <a:pt x="20" y="5"/>
                  <a:pt x="18" y="6"/>
                </a:cubicBezTo>
                <a:cubicBezTo>
                  <a:pt x="19" y="5"/>
                  <a:pt x="19" y="4"/>
                  <a:pt x="19" y="3"/>
                </a:cubicBezTo>
                <a:cubicBezTo>
                  <a:pt x="20" y="3"/>
                  <a:pt x="21" y="3"/>
                  <a:pt x="23" y="3"/>
                </a:cubicBezTo>
                <a:close/>
                <a:moveTo>
                  <a:pt x="11" y="20"/>
                </a:moveTo>
                <a:cubicBezTo>
                  <a:pt x="11" y="20"/>
                  <a:pt x="11" y="20"/>
                  <a:pt x="10" y="20"/>
                </a:cubicBezTo>
                <a:cubicBezTo>
                  <a:pt x="8" y="21"/>
                  <a:pt x="7" y="24"/>
                  <a:pt x="5" y="26"/>
                </a:cubicBezTo>
                <a:cubicBezTo>
                  <a:pt x="2" y="29"/>
                  <a:pt x="7" y="23"/>
                  <a:pt x="6" y="23"/>
                </a:cubicBezTo>
                <a:cubicBezTo>
                  <a:pt x="7" y="22"/>
                  <a:pt x="8" y="21"/>
                  <a:pt x="8" y="20"/>
                </a:cubicBezTo>
                <a:cubicBezTo>
                  <a:pt x="8" y="20"/>
                  <a:pt x="8" y="19"/>
                  <a:pt x="8" y="20"/>
                </a:cubicBezTo>
                <a:cubicBezTo>
                  <a:pt x="7" y="20"/>
                  <a:pt x="6" y="21"/>
                  <a:pt x="5" y="22"/>
                </a:cubicBezTo>
                <a:cubicBezTo>
                  <a:pt x="2" y="25"/>
                  <a:pt x="4" y="21"/>
                  <a:pt x="5" y="20"/>
                </a:cubicBezTo>
                <a:cubicBezTo>
                  <a:pt x="5" y="20"/>
                  <a:pt x="5" y="20"/>
                  <a:pt x="5" y="19"/>
                </a:cubicBezTo>
                <a:cubicBezTo>
                  <a:pt x="7" y="19"/>
                  <a:pt x="9" y="20"/>
                  <a:pt x="11" y="20"/>
                </a:cubicBezTo>
                <a:close/>
                <a:moveTo>
                  <a:pt x="6" y="28"/>
                </a:moveTo>
                <a:cubicBezTo>
                  <a:pt x="8" y="27"/>
                  <a:pt x="10" y="25"/>
                  <a:pt x="11" y="23"/>
                </a:cubicBezTo>
                <a:cubicBezTo>
                  <a:pt x="14" y="20"/>
                  <a:pt x="12" y="22"/>
                  <a:pt x="11" y="24"/>
                </a:cubicBezTo>
                <a:cubicBezTo>
                  <a:pt x="10" y="25"/>
                  <a:pt x="9" y="26"/>
                  <a:pt x="8" y="28"/>
                </a:cubicBezTo>
                <a:cubicBezTo>
                  <a:pt x="8" y="28"/>
                  <a:pt x="8" y="28"/>
                  <a:pt x="8" y="28"/>
                </a:cubicBezTo>
                <a:cubicBezTo>
                  <a:pt x="7" y="28"/>
                  <a:pt x="7" y="28"/>
                  <a:pt x="6" y="2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94" name="Freeform 190"/>
          <p:cNvSpPr>
            <a:spLocks noEditPoints="1"/>
          </p:cNvSpPr>
          <p:nvPr/>
        </p:nvSpPr>
        <p:spPr bwMode="auto">
          <a:xfrm>
            <a:off x="8678862" y="1014413"/>
            <a:ext cx="165100" cy="176213"/>
          </a:xfrm>
          <a:custGeom>
            <a:gdLst>
              <a:gd fmla="*/ 28 w 44" name="T0"/>
              <a:gd fmla="*/ 47 h 47" name="T1"/>
              <a:gd fmla="*/ 41 w 44" name="T2"/>
              <a:gd fmla="*/ 32 h 47" name="T3"/>
              <a:gd fmla="*/ 44 w 44" name="T4"/>
              <a:gd fmla="*/ 20 h 47" name="T5"/>
              <a:gd fmla="*/ 30 w 44" name="T6"/>
              <a:gd fmla="*/ 18 h 47" name="T7"/>
              <a:gd fmla="*/ 18 w 44" name="T8"/>
              <a:gd fmla="*/ 0 h 47" name="T9"/>
              <a:gd fmla="*/ 2 w 44" name="T10"/>
              <a:gd fmla="*/ 17 h 47" name="T11"/>
              <a:gd fmla="*/ 2 w 44" name="T12"/>
              <a:gd fmla="*/ 30 h 47" name="T13"/>
              <a:gd fmla="*/ 5 w 44" name="T14"/>
              <a:gd fmla="*/ 28 h 47" name="T15"/>
              <a:gd fmla="*/ 7 w 44" name="T16"/>
              <a:gd fmla="*/ 24 h 47" name="T17"/>
              <a:gd fmla="*/ 4 w 44" name="T18"/>
              <a:gd fmla="*/ 25 h 47" name="T19"/>
              <a:gd fmla="*/ 3 w 44" name="T20"/>
              <a:gd fmla="*/ 23 h 47" name="T21"/>
              <a:gd fmla="*/ 3 w 44" name="T22"/>
              <a:gd fmla="*/ 20 h 47" name="T23"/>
              <a:gd fmla="*/ 7 w 44" name="T24"/>
              <a:gd fmla="*/ 25 h 47" name="T25"/>
              <a:gd fmla="*/ 9 w 44" name="T26"/>
              <a:gd fmla="*/ 24 h 47" name="T27"/>
              <a:gd fmla="*/ 18 w 44" name="T28"/>
              <a:gd fmla="*/ 20 h 47" name="T29"/>
              <a:gd fmla="*/ 15 w 44" name="T30"/>
              <a:gd fmla="*/ 22 h 47" name="T31"/>
              <a:gd fmla="*/ 27 w 44" name="T32"/>
              <a:gd fmla="*/ 3 h 47" name="T33"/>
              <a:gd fmla="*/ 20 w 44" name="T34"/>
              <a:gd fmla="*/ 17 h 47" name="T35"/>
              <a:gd fmla="*/ 19 w 44" name="T36"/>
              <a:gd fmla="*/ 13 h 47" name="T37"/>
              <a:gd fmla="*/ 19 w 44" name="T38"/>
              <a:gd fmla="*/ 10 h 47" name="T39"/>
              <a:gd fmla="*/ 35 w 44" name="T40"/>
              <a:gd fmla="*/ 21 h 47" name="T41"/>
              <a:gd fmla="*/ 32 w 44" name="T42"/>
              <a:gd fmla="*/ 21 h 47" name="T43"/>
              <a:gd fmla="*/ 38 w 44" name="T44"/>
              <a:gd fmla="*/ 26 h 47" name="T45"/>
              <a:gd fmla="*/ 22 w 44" name="T46"/>
              <a:gd fmla="*/ 42 h 47" name="T47"/>
              <a:gd fmla="*/ 26 w 44" name="T48"/>
              <a:gd fmla="*/ 34 h 47" name="T49"/>
              <a:gd fmla="*/ 27 w 44" name="T50"/>
              <a:gd fmla="*/ 19 h 47" name="T51"/>
              <a:gd fmla="*/ 27 w 44" name="T52"/>
              <a:gd fmla="*/ 18 h 47" name="T53"/>
              <a:gd fmla="*/ 18 w 44" name="T54"/>
              <a:gd fmla="*/ 31 h 47" name="T55"/>
              <a:gd fmla="*/ 26 w 44" name="T56"/>
              <a:gd fmla="*/ 34 h 47" name="T57"/>
              <a:gd fmla="*/ 18 w 44" name="T58"/>
              <a:gd fmla="*/ 39 h 47" name="T59"/>
              <a:gd fmla="*/ 27 w 44" name="T60"/>
              <a:gd fmla="*/ 30 h 47" name="T61"/>
              <a:gd fmla="*/ 27 w 44" name="T62"/>
              <a:gd fmla="*/ 30 h 47" name="T63"/>
              <a:gd fmla="*/ 18 w 44" name="T64"/>
              <a:gd fmla="*/ 36 h 47" name="T65"/>
              <a:gd fmla="*/ 18 w 44" name="T66"/>
              <a:gd fmla="*/ 35 h 47" name="T67"/>
              <a:gd fmla="*/ 31 w 44" name="T68"/>
              <a:gd fmla="*/ 21 h 47" name="T69"/>
              <a:gd fmla="*/ 19 w 44" name="T70"/>
              <a:gd fmla="*/ 32 h 47" name="T71"/>
              <a:gd fmla="*/ 30 w 44" name="T72"/>
              <a:gd fmla="*/ 21 h 47" name="T73"/>
              <a:gd fmla="*/ 26 w 44" name="T74"/>
              <a:gd fmla="*/ 15 h 47" name="T75"/>
              <a:gd fmla="*/ 19 w 44" name="T76"/>
              <a:gd fmla="*/ 6 h 47" name="T77"/>
              <a:gd fmla="*/ 22 w 44" name="T78"/>
              <a:gd fmla="*/ 10 h 47" name="T79"/>
              <a:gd fmla="*/ 25 w 44" name="T80"/>
              <a:gd fmla="*/ 11 h 47" name="T81"/>
              <a:gd fmla="*/ 25 w 44" name="T82"/>
              <a:gd fmla="*/ 11 h 47" name="T83"/>
              <a:gd fmla="*/ 9 w 44" name="T84"/>
              <a:gd fmla="*/ 28 h 47" name="T85"/>
              <a:gd fmla="*/ 27 w 44" name="T86"/>
              <a:gd fmla="*/ 17 h 47" name="T87"/>
              <a:gd fmla="*/ 21 w 44" name="T88"/>
              <a:gd fmla="*/ 23 h 47" name="T89"/>
              <a:gd fmla="*/ 17 w 44" name="T90"/>
              <a:gd fmla="*/ 28 h 47" name="T91"/>
              <a:gd fmla="*/ 18 w 44" name="T92"/>
              <a:gd fmla="*/ 44 h 47" name="T93"/>
              <a:gd fmla="*/ 21 w 44" name="T94"/>
              <a:gd fmla="*/ 43 h 47" name="T95"/>
              <a:gd fmla="*/ 26 w 44" name="T96"/>
              <a:gd fmla="*/ 43 h 47" name="T97"/>
              <a:gd fmla="*/ 27 w 44" name="T98"/>
              <a:gd fmla="*/ 29 h 47" name="T99"/>
              <a:gd fmla="*/ 31 w 44" name="T100"/>
              <a:gd fmla="*/ 29 h 47" name="T101"/>
              <a:gd fmla="*/ 35 w 44" name="T102"/>
              <a:gd fmla="*/ 29 h 47" name="T103"/>
              <a:gd fmla="*/ 40 w 44" name="T104"/>
              <a:gd fmla="*/ 29 h 47" name="T105"/>
              <a:gd fmla="*/ 33 w 44" name="T106"/>
              <a:gd fmla="*/ 27 h 47" name="T107"/>
              <a:gd fmla="*/ 19 w 44" name="T108"/>
              <a:gd fmla="*/ 3 h 47" name="T109"/>
              <a:gd fmla="*/ 5 w 44" name="T110"/>
              <a:gd fmla="*/ 25 h 47" name="T111"/>
              <a:gd fmla="*/ 5 w 44" name="T112"/>
              <a:gd fmla="*/ 22 h 47" name="T113"/>
              <a:gd fmla="*/ 6 w 44" name="T114"/>
              <a:gd fmla="*/ 28 h 47" name="T115"/>
              <a:gd fmla="*/ 8 w 44" name="T116"/>
              <a:gd fmla="*/ 28 h 4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7" w="44">
                <a:moveTo>
                  <a:pt x="15" y="45"/>
                </a:moveTo>
                <a:cubicBezTo>
                  <a:pt x="15" y="46"/>
                  <a:pt x="15" y="46"/>
                  <a:pt x="16" y="46"/>
                </a:cubicBezTo>
                <a:cubicBezTo>
                  <a:pt x="16" y="47"/>
                  <a:pt x="16" y="47"/>
                  <a:pt x="17" y="47"/>
                </a:cubicBezTo>
                <a:cubicBezTo>
                  <a:pt x="21" y="47"/>
                  <a:pt x="24" y="47"/>
                  <a:pt x="28" y="47"/>
                </a:cubicBezTo>
                <a:cubicBezTo>
                  <a:pt x="29" y="47"/>
                  <a:pt x="29" y="46"/>
                  <a:pt x="29" y="45"/>
                </a:cubicBezTo>
                <a:cubicBezTo>
                  <a:pt x="29" y="45"/>
                  <a:pt x="29" y="45"/>
                  <a:pt x="29" y="45"/>
                </a:cubicBezTo>
                <a:cubicBezTo>
                  <a:pt x="29" y="41"/>
                  <a:pt x="29" y="37"/>
                  <a:pt x="29" y="32"/>
                </a:cubicBezTo>
                <a:cubicBezTo>
                  <a:pt x="33" y="32"/>
                  <a:pt x="37" y="33"/>
                  <a:pt x="41" y="32"/>
                </a:cubicBezTo>
                <a:cubicBezTo>
                  <a:pt x="42" y="32"/>
                  <a:pt x="42" y="32"/>
                  <a:pt x="42" y="32"/>
                </a:cubicBezTo>
                <a:cubicBezTo>
                  <a:pt x="43" y="32"/>
                  <a:pt x="43" y="31"/>
                  <a:pt x="43" y="31"/>
                </a:cubicBezTo>
                <a:cubicBezTo>
                  <a:pt x="43" y="27"/>
                  <a:pt x="44" y="24"/>
                  <a:pt x="44" y="20"/>
                </a:cubicBezTo>
                <a:cubicBezTo>
                  <a:pt x="44" y="20"/>
                  <a:pt x="44" y="20"/>
                  <a:pt x="44" y="20"/>
                </a:cubicBezTo>
                <a:cubicBezTo>
                  <a:pt x="44" y="20"/>
                  <a:pt x="44" y="20"/>
                  <a:pt x="44" y="20"/>
                </a:cubicBezTo>
                <a:cubicBezTo>
                  <a:pt x="44" y="20"/>
                  <a:pt x="44" y="20"/>
                  <a:pt x="44" y="20"/>
                </a:cubicBezTo>
                <a:cubicBezTo>
                  <a:pt x="44" y="19"/>
                  <a:pt x="43" y="19"/>
                  <a:pt x="43" y="18"/>
                </a:cubicBezTo>
                <a:cubicBezTo>
                  <a:pt x="38" y="18"/>
                  <a:pt x="34" y="18"/>
                  <a:pt x="30" y="18"/>
                </a:cubicBezTo>
                <a:cubicBezTo>
                  <a:pt x="30" y="12"/>
                  <a:pt x="31" y="7"/>
                  <a:pt x="30" y="2"/>
                </a:cubicBezTo>
                <a:cubicBezTo>
                  <a:pt x="30" y="2"/>
                  <a:pt x="30" y="1"/>
                  <a:pt x="30" y="1"/>
                </a:cubicBezTo>
                <a:cubicBezTo>
                  <a:pt x="30" y="1"/>
                  <a:pt x="29" y="0"/>
                  <a:pt x="29" y="0"/>
                </a:cubicBezTo>
                <a:cubicBezTo>
                  <a:pt x="25" y="0"/>
                  <a:pt x="21" y="0"/>
                  <a:pt x="18" y="0"/>
                </a:cubicBezTo>
                <a:cubicBezTo>
                  <a:pt x="17" y="0"/>
                  <a:pt x="17" y="0"/>
                  <a:pt x="17" y="1"/>
                </a:cubicBezTo>
                <a:cubicBezTo>
                  <a:pt x="16" y="1"/>
                  <a:pt x="16" y="1"/>
                  <a:pt x="16" y="2"/>
                </a:cubicBezTo>
                <a:cubicBezTo>
                  <a:pt x="16" y="7"/>
                  <a:pt x="16" y="12"/>
                  <a:pt x="16" y="17"/>
                </a:cubicBezTo>
                <a:cubicBezTo>
                  <a:pt x="11" y="17"/>
                  <a:pt x="7" y="16"/>
                  <a:pt x="2" y="17"/>
                </a:cubicBezTo>
                <a:cubicBezTo>
                  <a:pt x="2" y="17"/>
                  <a:pt x="2" y="17"/>
                  <a:pt x="1" y="17"/>
                </a:cubicBezTo>
                <a:cubicBezTo>
                  <a:pt x="1" y="17"/>
                  <a:pt x="0" y="17"/>
                  <a:pt x="0" y="18"/>
                </a:cubicBezTo>
                <a:cubicBezTo>
                  <a:pt x="1" y="22"/>
                  <a:pt x="0" y="26"/>
                  <a:pt x="1" y="29"/>
                </a:cubicBezTo>
                <a:cubicBezTo>
                  <a:pt x="1" y="30"/>
                  <a:pt x="1" y="31"/>
                  <a:pt x="2" y="30"/>
                </a:cubicBezTo>
                <a:cubicBezTo>
                  <a:pt x="2" y="30"/>
                  <a:pt x="2" y="31"/>
                  <a:pt x="2" y="31"/>
                </a:cubicBezTo>
                <a:cubicBezTo>
                  <a:pt x="6" y="31"/>
                  <a:pt x="11" y="31"/>
                  <a:pt x="15" y="31"/>
                </a:cubicBezTo>
                <a:cubicBezTo>
                  <a:pt x="15" y="35"/>
                  <a:pt x="15" y="40"/>
                  <a:pt x="15" y="45"/>
                </a:cubicBezTo>
                <a:close/>
                <a:moveTo>
                  <a:pt x="5" y="28"/>
                </a:moveTo>
                <a:cubicBezTo>
                  <a:pt x="5" y="28"/>
                  <a:pt x="4" y="28"/>
                  <a:pt x="3" y="28"/>
                </a:cubicBezTo>
                <a:cubicBezTo>
                  <a:pt x="3" y="28"/>
                  <a:pt x="3" y="28"/>
                  <a:pt x="3" y="28"/>
                </a:cubicBezTo>
                <a:cubicBezTo>
                  <a:pt x="3" y="28"/>
                  <a:pt x="3" y="28"/>
                  <a:pt x="3" y="28"/>
                </a:cubicBezTo>
                <a:cubicBezTo>
                  <a:pt x="5" y="27"/>
                  <a:pt x="6" y="26"/>
                  <a:pt x="7" y="24"/>
                </a:cubicBezTo>
                <a:cubicBezTo>
                  <a:pt x="7" y="25"/>
                  <a:pt x="6" y="26"/>
                  <a:pt x="5" y="28"/>
                </a:cubicBezTo>
                <a:cubicBezTo>
                  <a:pt x="5" y="28"/>
                  <a:pt x="5" y="28"/>
                  <a:pt x="5" y="28"/>
                </a:cubicBezTo>
                <a:close/>
                <a:moveTo>
                  <a:pt x="3" y="25"/>
                </a:moveTo>
                <a:cubicBezTo>
                  <a:pt x="3" y="25"/>
                  <a:pt x="3" y="25"/>
                  <a:pt x="4" y="25"/>
                </a:cubicBezTo>
                <a:cubicBezTo>
                  <a:pt x="4" y="24"/>
                  <a:pt x="9" y="18"/>
                  <a:pt x="6" y="23"/>
                </a:cubicBezTo>
                <a:cubicBezTo>
                  <a:pt x="5" y="24"/>
                  <a:pt x="4" y="25"/>
                  <a:pt x="3" y="27"/>
                </a:cubicBezTo>
                <a:cubicBezTo>
                  <a:pt x="3" y="26"/>
                  <a:pt x="3" y="25"/>
                  <a:pt x="3" y="25"/>
                </a:cubicBezTo>
                <a:close/>
                <a:moveTo>
                  <a:pt x="3" y="23"/>
                </a:moveTo>
                <a:cubicBezTo>
                  <a:pt x="3" y="23"/>
                  <a:pt x="3" y="22"/>
                  <a:pt x="3" y="21"/>
                </a:cubicBezTo>
                <a:cubicBezTo>
                  <a:pt x="3" y="21"/>
                  <a:pt x="3" y="21"/>
                  <a:pt x="3" y="21"/>
                </a:cubicBezTo>
                <a:cubicBezTo>
                  <a:pt x="5" y="20"/>
                  <a:pt x="4" y="22"/>
                  <a:pt x="3" y="23"/>
                </a:cubicBezTo>
                <a:close/>
                <a:moveTo>
                  <a:pt x="3" y="20"/>
                </a:moveTo>
                <a:cubicBezTo>
                  <a:pt x="3" y="20"/>
                  <a:pt x="3" y="20"/>
                  <a:pt x="3" y="20"/>
                </a:cubicBezTo>
                <a:cubicBezTo>
                  <a:pt x="4" y="19"/>
                  <a:pt x="4" y="19"/>
                  <a:pt x="4" y="19"/>
                </a:cubicBezTo>
                <a:cubicBezTo>
                  <a:pt x="4" y="20"/>
                  <a:pt x="4" y="20"/>
                  <a:pt x="3" y="20"/>
                </a:cubicBezTo>
                <a:close/>
                <a:moveTo>
                  <a:pt x="7" y="25"/>
                </a:moveTo>
                <a:cubicBezTo>
                  <a:pt x="8" y="23"/>
                  <a:pt x="10" y="22"/>
                  <a:pt x="11" y="20"/>
                </a:cubicBezTo>
                <a:cubicBezTo>
                  <a:pt x="11" y="20"/>
                  <a:pt x="11" y="20"/>
                  <a:pt x="11" y="20"/>
                </a:cubicBezTo>
                <a:cubicBezTo>
                  <a:pt x="12" y="20"/>
                  <a:pt x="13" y="20"/>
                  <a:pt x="14" y="20"/>
                </a:cubicBezTo>
                <a:cubicBezTo>
                  <a:pt x="12" y="21"/>
                  <a:pt x="11" y="23"/>
                  <a:pt x="9" y="24"/>
                </a:cubicBezTo>
                <a:cubicBezTo>
                  <a:pt x="9" y="25"/>
                  <a:pt x="5" y="29"/>
                  <a:pt x="7" y="25"/>
                </a:cubicBezTo>
                <a:close/>
                <a:moveTo>
                  <a:pt x="15" y="20"/>
                </a:moveTo>
                <a:cubicBezTo>
                  <a:pt x="16" y="20"/>
                  <a:pt x="17" y="20"/>
                  <a:pt x="17" y="20"/>
                </a:cubicBezTo>
                <a:cubicBezTo>
                  <a:pt x="18" y="20"/>
                  <a:pt x="18" y="20"/>
                  <a:pt x="18" y="20"/>
                </a:cubicBezTo>
                <a:cubicBezTo>
                  <a:pt x="19" y="19"/>
                  <a:pt x="19" y="19"/>
                  <a:pt x="19" y="18"/>
                </a:cubicBezTo>
                <a:cubicBezTo>
                  <a:pt x="19" y="18"/>
                  <a:pt x="19" y="18"/>
                  <a:pt x="19" y="18"/>
                </a:cubicBezTo>
                <a:cubicBezTo>
                  <a:pt x="20" y="18"/>
                  <a:pt x="21" y="17"/>
                  <a:pt x="23" y="17"/>
                </a:cubicBezTo>
                <a:cubicBezTo>
                  <a:pt x="20" y="18"/>
                  <a:pt x="17" y="20"/>
                  <a:pt x="15" y="22"/>
                </a:cubicBezTo>
                <a:cubicBezTo>
                  <a:pt x="13" y="23"/>
                  <a:pt x="11" y="25"/>
                  <a:pt x="10" y="27"/>
                </a:cubicBezTo>
                <a:cubicBezTo>
                  <a:pt x="11" y="24"/>
                  <a:pt x="13" y="22"/>
                  <a:pt x="15" y="20"/>
                </a:cubicBezTo>
                <a:cubicBezTo>
                  <a:pt x="15" y="20"/>
                  <a:pt x="15" y="20"/>
                  <a:pt x="15" y="20"/>
                </a:cubicBezTo>
                <a:close/>
                <a:moveTo>
                  <a:pt x="27" y="3"/>
                </a:moveTo>
                <a:cubicBezTo>
                  <a:pt x="28" y="7"/>
                  <a:pt x="27" y="11"/>
                  <a:pt x="27" y="15"/>
                </a:cubicBezTo>
                <a:cubicBezTo>
                  <a:pt x="27" y="14"/>
                  <a:pt x="27" y="14"/>
                  <a:pt x="27" y="14"/>
                </a:cubicBezTo>
                <a:cubicBezTo>
                  <a:pt x="25" y="15"/>
                  <a:pt x="23" y="16"/>
                  <a:pt x="22" y="16"/>
                </a:cubicBezTo>
                <a:cubicBezTo>
                  <a:pt x="21" y="17"/>
                  <a:pt x="17" y="19"/>
                  <a:pt x="20" y="17"/>
                </a:cubicBezTo>
                <a:cubicBezTo>
                  <a:pt x="23" y="15"/>
                  <a:pt x="26" y="13"/>
                  <a:pt x="27" y="10"/>
                </a:cubicBezTo>
                <a:cubicBezTo>
                  <a:pt x="27" y="10"/>
                  <a:pt x="27" y="9"/>
                  <a:pt x="27" y="9"/>
                </a:cubicBezTo>
                <a:cubicBezTo>
                  <a:pt x="25" y="10"/>
                  <a:pt x="24" y="11"/>
                  <a:pt x="23" y="11"/>
                </a:cubicBezTo>
                <a:cubicBezTo>
                  <a:pt x="22" y="12"/>
                  <a:pt x="17" y="16"/>
                  <a:pt x="19" y="13"/>
                </a:cubicBezTo>
                <a:cubicBezTo>
                  <a:pt x="22" y="11"/>
                  <a:pt x="25" y="9"/>
                  <a:pt x="27" y="5"/>
                </a:cubicBezTo>
                <a:cubicBezTo>
                  <a:pt x="27" y="5"/>
                  <a:pt x="27" y="4"/>
                  <a:pt x="26" y="5"/>
                </a:cubicBezTo>
                <a:cubicBezTo>
                  <a:pt x="24" y="6"/>
                  <a:pt x="21" y="9"/>
                  <a:pt x="19" y="10"/>
                </a:cubicBezTo>
                <a:cubicBezTo>
                  <a:pt x="19" y="10"/>
                  <a:pt x="19" y="10"/>
                  <a:pt x="19" y="10"/>
                </a:cubicBezTo>
                <a:cubicBezTo>
                  <a:pt x="20" y="9"/>
                  <a:pt x="21" y="7"/>
                  <a:pt x="22" y="6"/>
                </a:cubicBezTo>
                <a:cubicBezTo>
                  <a:pt x="23" y="5"/>
                  <a:pt x="23" y="4"/>
                  <a:pt x="24" y="3"/>
                </a:cubicBezTo>
                <a:cubicBezTo>
                  <a:pt x="25" y="3"/>
                  <a:pt x="26" y="3"/>
                  <a:pt x="27" y="3"/>
                </a:cubicBezTo>
                <a:close/>
                <a:moveTo>
                  <a:pt x="35" y="21"/>
                </a:moveTo>
                <a:cubicBezTo>
                  <a:pt x="33" y="23"/>
                  <a:pt x="31" y="25"/>
                  <a:pt x="29" y="27"/>
                </a:cubicBezTo>
                <a:cubicBezTo>
                  <a:pt x="28" y="28"/>
                  <a:pt x="27" y="29"/>
                  <a:pt x="26" y="30"/>
                </a:cubicBezTo>
                <a:cubicBezTo>
                  <a:pt x="27" y="29"/>
                  <a:pt x="28" y="27"/>
                  <a:pt x="28" y="26"/>
                </a:cubicBezTo>
                <a:cubicBezTo>
                  <a:pt x="30" y="25"/>
                  <a:pt x="31" y="23"/>
                  <a:pt x="32" y="21"/>
                </a:cubicBezTo>
                <a:cubicBezTo>
                  <a:pt x="33" y="21"/>
                  <a:pt x="34" y="21"/>
                  <a:pt x="35" y="21"/>
                </a:cubicBezTo>
                <a:close/>
                <a:moveTo>
                  <a:pt x="40" y="26"/>
                </a:moveTo>
                <a:cubicBezTo>
                  <a:pt x="40" y="26"/>
                  <a:pt x="40" y="26"/>
                  <a:pt x="40" y="26"/>
                </a:cubicBezTo>
                <a:cubicBezTo>
                  <a:pt x="39" y="26"/>
                  <a:pt x="36" y="28"/>
                  <a:pt x="38" y="26"/>
                </a:cubicBezTo>
                <a:cubicBezTo>
                  <a:pt x="39" y="24"/>
                  <a:pt x="40" y="23"/>
                  <a:pt x="40" y="21"/>
                </a:cubicBezTo>
                <a:cubicBezTo>
                  <a:pt x="40" y="21"/>
                  <a:pt x="41" y="21"/>
                  <a:pt x="41" y="21"/>
                </a:cubicBezTo>
                <a:cubicBezTo>
                  <a:pt x="41" y="23"/>
                  <a:pt x="40" y="24"/>
                  <a:pt x="40" y="26"/>
                </a:cubicBezTo>
                <a:close/>
                <a:moveTo>
                  <a:pt x="22" y="42"/>
                </a:moveTo>
                <a:cubicBezTo>
                  <a:pt x="23" y="40"/>
                  <a:pt x="25" y="39"/>
                  <a:pt x="26" y="38"/>
                </a:cubicBezTo>
                <a:cubicBezTo>
                  <a:pt x="26" y="37"/>
                  <a:pt x="26" y="37"/>
                  <a:pt x="25" y="37"/>
                </a:cubicBezTo>
                <a:cubicBezTo>
                  <a:pt x="24" y="38"/>
                  <a:pt x="22" y="39"/>
                  <a:pt x="20" y="41"/>
                </a:cubicBezTo>
                <a:cubicBezTo>
                  <a:pt x="22" y="39"/>
                  <a:pt x="25" y="37"/>
                  <a:pt x="26" y="34"/>
                </a:cubicBezTo>
                <a:cubicBezTo>
                  <a:pt x="26" y="36"/>
                  <a:pt x="26" y="38"/>
                  <a:pt x="26" y="40"/>
                </a:cubicBezTo>
                <a:cubicBezTo>
                  <a:pt x="25" y="41"/>
                  <a:pt x="23" y="41"/>
                  <a:pt x="22" y="42"/>
                </a:cubicBezTo>
                <a:close/>
                <a:moveTo>
                  <a:pt x="27" y="18"/>
                </a:moveTo>
                <a:cubicBezTo>
                  <a:pt x="27" y="18"/>
                  <a:pt x="27" y="19"/>
                  <a:pt x="27" y="19"/>
                </a:cubicBezTo>
                <a:cubicBezTo>
                  <a:pt x="27" y="19"/>
                  <a:pt x="27" y="19"/>
                  <a:pt x="27" y="19"/>
                </a:cubicBezTo>
                <a:cubicBezTo>
                  <a:pt x="27" y="20"/>
                  <a:pt x="28" y="20"/>
                  <a:pt x="28" y="20"/>
                </a:cubicBezTo>
                <a:cubicBezTo>
                  <a:pt x="25" y="22"/>
                  <a:pt x="22" y="25"/>
                  <a:pt x="19" y="28"/>
                </a:cubicBezTo>
                <a:cubicBezTo>
                  <a:pt x="22" y="25"/>
                  <a:pt x="24" y="21"/>
                  <a:pt x="27" y="18"/>
                </a:cubicBezTo>
                <a:close/>
                <a:moveTo>
                  <a:pt x="29" y="20"/>
                </a:moveTo>
                <a:cubicBezTo>
                  <a:pt x="29" y="20"/>
                  <a:pt x="29" y="20"/>
                  <a:pt x="29" y="20"/>
                </a:cubicBezTo>
                <a:cubicBezTo>
                  <a:pt x="27" y="22"/>
                  <a:pt x="25" y="24"/>
                  <a:pt x="24" y="25"/>
                </a:cubicBezTo>
                <a:cubicBezTo>
                  <a:pt x="22" y="27"/>
                  <a:pt x="20" y="29"/>
                  <a:pt x="18" y="31"/>
                </a:cubicBezTo>
                <a:cubicBezTo>
                  <a:pt x="18" y="31"/>
                  <a:pt x="18" y="30"/>
                  <a:pt x="18" y="29"/>
                </a:cubicBezTo>
                <a:cubicBezTo>
                  <a:pt x="22" y="27"/>
                  <a:pt x="25" y="23"/>
                  <a:pt x="29" y="20"/>
                </a:cubicBezTo>
                <a:close/>
                <a:moveTo>
                  <a:pt x="26" y="34"/>
                </a:moveTo>
                <a:cubicBezTo>
                  <a:pt x="26" y="34"/>
                  <a:pt x="26" y="34"/>
                  <a:pt x="26" y="34"/>
                </a:cubicBezTo>
                <a:cubicBezTo>
                  <a:pt x="24" y="34"/>
                  <a:pt x="22" y="36"/>
                  <a:pt x="20" y="37"/>
                </a:cubicBezTo>
                <a:cubicBezTo>
                  <a:pt x="22" y="35"/>
                  <a:pt x="25" y="34"/>
                  <a:pt x="26" y="31"/>
                </a:cubicBezTo>
                <a:cubicBezTo>
                  <a:pt x="26" y="32"/>
                  <a:pt x="26" y="33"/>
                  <a:pt x="26" y="34"/>
                </a:cubicBezTo>
                <a:close/>
                <a:moveTo>
                  <a:pt x="18" y="39"/>
                </a:moveTo>
                <a:cubicBezTo>
                  <a:pt x="21" y="38"/>
                  <a:pt x="23" y="36"/>
                  <a:pt x="25" y="35"/>
                </a:cubicBezTo>
                <a:cubicBezTo>
                  <a:pt x="23" y="37"/>
                  <a:pt x="21" y="39"/>
                  <a:pt x="18" y="41"/>
                </a:cubicBezTo>
                <a:cubicBezTo>
                  <a:pt x="18" y="41"/>
                  <a:pt x="18" y="40"/>
                  <a:pt x="18" y="39"/>
                </a:cubicBezTo>
                <a:close/>
                <a:moveTo>
                  <a:pt x="27" y="30"/>
                </a:moveTo>
                <a:cubicBezTo>
                  <a:pt x="27" y="30"/>
                  <a:pt x="26" y="30"/>
                  <a:pt x="26" y="30"/>
                </a:cubicBezTo>
                <a:cubicBezTo>
                  <a:pt x="26" y="30"/>
                  <a:pt x="26" y="30"/>
                  <a:pt x="26" y="30"/>
                </a:cubicBezTo>
                <a:cubicBezTo>
                  <a:pt x="26" y="30"/>
                  <a:pt x="27" y="30"/>
                  <a:pt x="27" y="30"/>
                </a:cubicBezTo>
                <a:cubicBezTo>
                  <a:pt x="27" y="30"/>
                  <a:pt x="27" y="30"/>
                  <a:pt x="27" y="30"/>
                </a:cubicBezTo>
                <a:cubicBezTo>
                  <a:pt x="27" y="30"/>
                  <a:pt x="27" y="30"/>
                  <a:pt x="27" y="30"/>
                </a:cubicBezTo>
                <a:close/>
                <a:moveTo>
                  <a:pt x="25" y="31"/>
                </a:moveTo>
                <a:cubicBezTo>
                  <a:pt x="23" y="34"/>
                  <a:pt x="20" y="36"/>
                  <a:pt x="18" y="38"/>
                </a:cubicBezTo>
                <a:cubicBezTo>
                  <a:pt x="18" y="37"/>
                  <a:pt x="18" y="36"/>
                  <a:pt x="18" y="36"/>
                </a:cubicBezTo>
                <a:cubicBezTo>
                  <a:pt x="20" y="34"/>
                  <a:pt x="23" y="33"/>
                  <a:pt x="25" y="31"/>
                </a:cubicBezTo>
                <a:close/>
                <a:moveTo>
                  <a:pt x="25" y="30"/>
                </a:moveTo>
                <a:cubicBezTo>
                  <a:pt x="25" y="31"/>
                  <a:pt x="25" y="31"/>
                  <a:pt x="25" y="31"/>
                </a:cubicBezTo>
                <a:cubicBezTo>
                  <a:pt x="22" y="32"/>
                  <a:pt x="20" y="33"/>
                  <a:pt x="18" y="35"/>
                </a:cubicBezTo>
                <a:cubicBezTo>
                  <a:pt x="18" y="34"/>
                  <a:pt x="18" y="33"/>
                  <a:pt x="18" y="33"/>
                </a:cubicBezTo>
                <a:cubicBezTo>
                  <a:pt x="22" y="31"/>
                  <a:pt x="24" y="28"/>
                  <a:pt x="27" y="25"/>
                </a:cubicBezTo>
                <a:cubicBezTo>
                  <a:pt x="28" y="24"/>
                  <a:pt x="28" y="23"/>
                  <a:pt x="29" y="22"/>
                </a:cubicBezTo>
                <a:cubicBezTo>
                  <a:pt x="29" y="22"/>
                  <a:pt x="30" y="21"/>
                  <a:pt x="31" y="21"/>
                </a:cubicBezTo>
                <a:cubicBezTo>
                  <a:pt x="31" y="21"/>
                  <a:pt x="31" y="21"/>
                  <a:pt x="31" y="21"/>
                </a:cubicBezTo>
                <a:cubicBezTo>
                  <a:pt x="29" y="24"/>
                  <a:pt x="27" y="27"/>
                  <a:pt x="25" y="30"/>
                </a:cubicBezTo>
                <a:close/>
                <a:moveTo>
                  <a:pt x="22" y="29"/>
                </a:moveTo>
                <a:cubicBezTo>
                  <a:pt x="21" y="30"/>
                  <a:pt x="20" y="31"/>
                  <a:pt x="19" y="32"/>
                </a:cubicBezTo>
                <a:cubicBezTo>
                  <a:pt x="18" y="32"/>
                  <a:pt x="18" y="32"/>
                  <a:pt x="20" y="31"/>
                </a:cubicBezTo>
                <a:cubicBezTo>
                  <a:pt x="20" y="30"/>
                  <a:pt x="21" y="29"/>
                  <a:pt x="22" y="28"/>
                </a:cubicBezTo>
                <a:cubicBezTo>
                  <a:pt x="25" y="26"/>
                  <a:pt x="27" y="23"/>
                  <a:pt x="29" y="21"/>
                </a:cubicBezTo>
                <a:cubicBezTo>
                  <a:pt x="30" y="21"/>
                  <a:pt x="30" y="21"/>
                  <a:pt x="30" y="21"/>
                </a:cubicBezTo>
                <a:cubicBezTo>
                  <a:pt x="27" y="23"/>
                  <a:pt x="25" y="26"/>
                  <a:pt x="22" y="29"/>
                </a:cubicBezTo>
                <a:close/>
                <a:moveTo>
                  <a:pt x="24" y="17"/>
                </a:moveTo>
                <a:cubicBezTo>
                  <a:pt x="24" y="16"/>
                  <a:pt x="24" y="16"/>
                  <a:pt x="24" y="16"/>
                </a:cubicBezTo>
                <a:cubicBezTo>
                  <a:pt x="24" y="16"/>
                  <a:pt x="25" y="16"/>
                  <a:pt x="26" y="15"/>
                </a:cubicBezTo>
                <a:cubicBezTo>
                  <a:pt x="25" y="16"/>
                  <a:pt x="25" y="16"/>
                  <a:pt x="24" y="17"/>
                </a:cubicBezTo>
                <a:close/>
                <a:moveTo>
                  <a:pt x="21" y="6"/>
                </a:moveTo>
                <a:cubicBezTo>
                  <a:pt x="20" y="7"/>
                  <a:pt x="19" y="7"/>
                  <a:pt x="19" y="8"/>
                </a:cubicBezTo>
                <a:cubicBezTo>
                  <a:pt x="19" y="8"/>
                  <a:pt x="19" y="7"/>
                  <a:pt x="19" y="6"/>
                </a:cubicBezTo>
                <a:cubicBezTo>
                  <a:pt x="20" y="6"/>
                  <a:pt x="21" y="5"/>
                  <a:pt x="22" y="5"/>
                </a:cubicBezTo>
                <a:cubicBezTo>
                  <a:pt x="25" y="3"/>
                  <a:pt x="22" y="5"/>
                  <a:pt x="21" y="6"/>
                </a:cubicBezTo>
                <a:close/>
                <a:moveTo>
                  <a:pt x="25" y="6"/>
                </a:moveTo>
                <a:cubicBezTo>
                  <a:pt x="28" y="4"/>
                  <a:pt x="23" y="10"/>
                  <a:pt x="22" y="10"/>
                </a:cubicBezTo>
                <a:cubicBezTo>
                  <a:pt x="21" y="11"/>
                  <a:pt x="20" y="12"/>
                  <a:pt x="19" y="13"/>
                </a:cubicBezTo>
                <a:cubicBezTo>
                  <a:pt x="19" y="12"/>
                  <a:pt x="19" y="12"/>
                  <a:pt x="19" y="11"/>
                </a:cubicBezTo>
                <a:cubicBezTo>
                  <a:pt x="21" y="10"/>
                  <a:pt x="23" y="8"/>
                  <a:pt x="25" y="6"/>
                </a:cubicBezTo>
                <a:close/>
                <a:moveTo>
                  <a:pt x="25" y="11"/>
                </a:moveTo>
                <a:cubicBezTo>
                  <a:pt x="28" y="9"/>
                  <a:pt x="24" y="13"/>
                  <a:pt x="23" y="14"/>
                </a:cubicBezTo>
                <a:cubicBezTo>
                  <a:pt x="22" y="15"/>
                  <a:pt x="20" y="16"/>
                  <a:pt x="19" y="17"/>
                </a:cubicBezTo>
                <a:cubicBezTo>
                  <a:pt x="19" y="16"/>
                  <a:pt x="19" y="16"/>
                  <a:pt x="19" y="15"/>
                </a:cubicBezTo>
                <a:cubicBezTo>
                  <a:pt x="21" y="14"/>
                  <a:pt x="23" y="12"/>
                  <a:pt x="25" y="11"/>
                </a:cubicBezTo>
                <a:close/>
                <a:moveTo>
                  <a:pt x="22" y="17"/>
                </a:moveTo>
                <a:cubicBezTo>
                  <a:pt x="19" y="21"/>
                  <a:pt x="15" y="23"/>
                  <a:pt x="13" y="28"/>
                </a:cubicBezTo>
                <a:cubicBezTo>
                  <a:pt x="13" y="28"/>
                  <a:pt x="13" y="28"/>
                  <a:pt x="13" y="28"/>
                </a:cubicBezTo>
                <a:cubicBezTo>
                  <a:pt x="12" y="28"/>
                  <a:pt x="10" y="28"/>
                  <a:pt x="9" y="28"/>
                </a:cubicBezTo>
                <a:cubicBezTo>
                  <a:pt x="14" y="24"/>
                  <a:pt x="19" y="21"/>
                  <a:pt x="22" y="17"/>
                </a:cubicBezTo>
                <a:close/>
                <a:moveTo>
                  <a:pt x="27" y="15"/>
                </a:moveTo>
                <a:cubicBezTo>
                  <a:pt x="27" y="15"/>
                  <a:pt x="27" y="15"/>
                  <a:pt x="27" y="15"/>
                </a:cubicBezTo>
                <a:cubicBezTo>
                  <a:pt x="27" y="16"/>
                  <a:pt x="27" y="16"/>
                  <a:pt x="27" y="17"/>
                </a:cubicBezTo>
                <a:cubicBezTo>
                  <a:pt x="27" y="17"/>
                  <a:pt x="27" y="17"/>
                  <a:pt x="27" y="17"/>
                </a:cubicBezTo>
                <a:cubicBezTo>
                  <a:pt x="23" y="20"/>
                  <a:pt x="19" y="23"/>
                  <a:pt x="16" y="27"/>
                </a:cubicBezTo>
                <a:cubicBezTo>
                  <a:pt x="15" y="27"/>
                  <a:pt x="16" y="28"/>
                  <a:pt x="16" y="27"/>
                </a:cubicBezTo>
                <a:cubicBezTo>
                  <a:pt x="18" y="26"/>
                  <a:pt x="19" y="25"/>
                  <a:pt x="21" y="23"/>
                </a:cubicBezTo>
                <a:cubicBezTo>
                  <a:pt x="22" y="22"/>
                  <a:pt x="23" y="21"/>
                  <a:pt x="24" y="20"/>
                </a:cubicBezTo>
                <a:cubicBezTo>
                  <a:pt x="24" y="20"/>
                  <a:pt x="24" y="20"/>
                  <a:pt x="24" y="20"/>
                </a:cubicBezTo>
                <a:cubicBezTo>
                  <a:pt x="22" y="23"/>
                  <a:pt x="20" y="26"/>
                  <a:pt x="18" y="28"/>
                </a:cubicBezTo>
                <a:cubicBezTo>
                  <a:pt x="18" y="28"/>
                  <a:pt x="17" y="28"/>
                  <a:pt x="17" y="28"/>
                </a:cubicBezTo>
                <a:cubicBezTo>
                  <a:pt x="17" y="28"/>
                  <a:pt x="17" y="28"/>
                  <a:pt x="17" y="28"/>
                </a:cubicBezTo>
                <a:cubicBezTo>
                  <a:pt x="16" y="28"/>
                  <a:pt x="15" y="28"/>
                  <a:pt x="14" y="28"/>
                </a:cubicBezTo>
                <a:cubicBezTo>
                  <a:pt x="18" y="23"/>
                  <a:pt x="22" y="19"/>
                  <a:pt x="27" y="15"/>
                </a:cubicBezTo>
                <a:close/>
                <a:moveTo>
                  <a:pt x="18" y="44"/>
                </a:moveTo>
                <a:cubicBezTo>
                  <a:pt x="18" y="43"/>
                  <a:pt x="18" y="43"/>
                  <a:pt x="18" y="42"/>
                </a:cubicBezTo>
                <a:cubicBezTo>
                  <a:pt x="20" y="42"/>
                  <a:pt x="22" y="40"/>
                  <a:pt x="24" y="39"/>
                </a:cubicBezTo>
                <a:cubicBezTo>
                  <a:pt x="23" y="40"/>
                  <a:pt x="22" y="41"/>
                  <a:pt x="21" y="43"/>
                </a:cubicBezTo>
                <a:cubicBezTo>
                  <a:pt x="21" y="43"/>
                  <a:pt x="21" y="43"/>
                  <a:pt x="21" y="43"/>
                </a:cubicBezTo>
                <a:cubicBezTo>
                  <a:pt x="22" y="43"/>
                  <a:pt x="23" y="43"/>
                  <a:pt x="23" y="42"/>
                </a:cubicBezTo>
                <a:cubicBezTo>
                  <a:pt x="24" y="42"/>
                  <a:pt x="24" y="42"/>
                  <a:pt x="25" y="41"/>
                </a:cubicBezTo>
                <a:cubicBezTo>
                  <a:pt x="26" y="41"/>
                  <a:pt x="26" y="42"/>
                  <a:pt x="26" y="43"/>
                </a:cubicBezTo>
                <a:cubicBezTo>
                  <a:pt x="26" y="43"/>
                  <a:pt x="26" y="43"/>
                  <a:pt x="26" y="43"/>
                </a:cubicBezTo>
                <a:cubicBezTo>
                  <a:pt x="26" y="43"/>
                  <a:pt x="26" y="44"/>
                  <a:pt x="26" y="44"/>
                </a:cubicBezTo>
                <a:cubicBezTo>
                  <a:pt x="23" y="44"/>
                  <a:pt x="21" y="44"/>
                  <a:pt x="18" y="44"/>
                </a:cubicBezTo>
                <a:close/>
                <a:moveTo>
                  <a:pt x="28" y="29"/>
                </a:moveTo>
                <a:cubicBezTo>
                  <a:pt x="28" y="29"/>
                  <a:pt x="28" y="29"/>
                  <a:pt x="27" y="29"/>
                </a:cubicBezTo>
                <a:cubicBezTo>
                  <a:pt x="30" y="28"/>
                  <a:pt x="32" y="26"/>
                  <a:pt x="34" y="23"/>
                </a:cubicBezTo>
                <a:cubicBezTo>
                  <a:pt x="35" y="22"/>
                  <a:pt x="38" y="20"/>
                  <a:pt x="34" y="24"/>
                </a:cubicBezTo>
                <a:cubicBezTo>
                  <a:pt x="33" y="26"/>
                  <a:pt x="32" y="27"/>
                  <a:pt x="31" y="28"/>
                </a:cubicBezTo>
                <a:cubicBezTo>
                  <a:pt x="30" y="29"/>
                  <a:pt x="31" y="29"/>
                  <a:pt x="31" y="29"/>
                </a:cubicBezTo>
                <a:cubicBezTo>
                  <a:pt x="33" y="28"/>
                  <a:pt x="35" y="26"/>
                  <a:pt x="37" y="24"/>
                </a:cubicBezTo>
                <a:cubicBezTo>
                  <a:pt x="38" y="24"/>
                  <a:pt x="40" y="22"/>
                  <a:pt x="38" y="24"/>
                </a:cubicBezTo>
                <a:cubicBezTo>
                  <a:pt x="37" y="26"/>
                  <a:pt x="36" y="27"/>
                  <a:pt x="35" y="28"/>
                </a:cubicBezTo>
                <a:cubicBezTo>
                  <a:pt x="35" y="29"/>
                  <a:pt x="35" y="29"/>
                  <a:pt x="35" y="29"/>
                </a:cubicBezTo>
                <a:cubicBezTo>
                  <a:pt x="37" y="29"/>
                  <a:pt x="40" y="26"/>
                  <a:pt x="39" y="28"/>
                </a:cubicBezTo>
                <a:cubicBezTo>
                  <a:pt x="39" y="29"/>
                  <a:pt x="40" y="29"/>
                  <a:pt x="40" y="28"/>
                </a:cubicBezTo>
                <a:cubicBezTo>
                  <a:pt x="40" y="28"/>
                  <a:pt x="40" y="28"/>
                  <a:pt x="40" y="27"/>
                </a:cubicBezTo>
                <a:cubicBezTo>
                  <a:pt x="40" y="28"/>
                  <a:pt x="40" y="29"/>
                  <a:pt x="40" y="29"/>
                </a:cubicBezTo>
                <a:cubicBezTo>
                  <a:pt x="36" y="30"/>
                  <a:pt x="32" y="29"/>
                  <a:pt x="28" y="29"/>
                </a:cubicBezTo>
                <a:close/>
                <a:moveTo>
                  <a:pt x="37" y="21"/>
                </a:moveTo>
                <a:cubicBezTo>
                  <a:pt x="38" y="21"/>
                  <a:pt x="39" y="21"/>
                  <a:pt x="39" y="21"/>
                </a:cubicBezTo>
                <a:cubicBezTo>
                  <a:pt x="37" y="23"/>
                  <a:pt x="35" y="25"/>
                  <a:pt x="33" y="27"/>
                </a:cubicBezTo>
                <a:cubicBezTo>
                  <a:pt x="35" y="25"/>
                  <a:pt x="36" y="23"/>
                  <a:pt x="37" y="21"/>
                </a:cubicBezTo>
                <a:close/>
                <a:moveTo>
                  <a:pt x="23" y="3"/>
                </a:moveTo>
                <a:cubicBezTo>
                  <a:pt x="22" y="4"/>
                  <a:pt x="20" y="5"/>
                  <a:pt x="19" y="6"/>
                </a:cubicBezTo>
                <a:cubicBezTo>
                  <a:pt x="19" y="5"/>
                  <a:pt x="19" y="4"/>
                  <a:pt x="19" y="3"/>
                </a:cubicBezTo>
                <a:cubicBezTo>
                  <a:pt x="20" y="3"/>
                  <a:pt x="22" y="3"/>
                  <a:pt x="23" y="3"/>
                </a:cubicBezTo>
                <a:close/>
                <a:moveTo>
                  <a:pt x="11" y="20"/>
                </a:moveTo>
                <a:cubicBezTo>
                  <a:pt x="11" y="20"/>
                  <a:pt x="11" y="20"/>
                  <a:pt x="11" y="20"/>
                </a:cubicBezTo>
                <a:cubicBezTo>
                  <a:pt x="9" y="21"/>
                  <a:pt x="7" y="24"/>
                  <a:pt x="5" y="25"/>
                </a:cubicBezTo>
                <a:cubicBezTo>
                  <a:pt x="2" y="29"/>
                  <a:pt x="7" y="23"/>
                  <a:pt x="6" y="23"/>
                </a:cubicBezTo>
                <a:cubicBezTo>
                  <a:pt x="7" y="22"/>
                  <a:pt x="8" y="21"/>
                  <a:pt x="8" y="20"/>
                </a:cubicBezTo>
                <a:cubicBezTo>
                  <a:pt x="9" y="20"/>
                  <a:pt x="8" y="19"/>
                  <a:pt x="8" y="20"/>
                </a:cubicBezTo>
                <a:cubicBezTo>
                  <a:pt x="7" y="20"/>
                  <a:pt x="6" y="21"/>
                  <a:pt x="5" y="22"/>
                </a:cubicBezTo>
                <a:cubicBezTo>
                  <a:pt x="2" y="25"/>
                  <a:pt x="5" y="21"/>
                  <a:pt x="5" y="20"/>
                </a:cubicBezTo>
                <a:cubicBezTo>
                  <a:pt x="5" y="20"/>
                  <a:pt x="5" y="20"/>
                  <a:pt x="5" y="19"/>
                </a:cubicBezTo>
                <a:cubicBezTo>
                  <a:pt x="7" y="19"/>
                  <a:pt x="9" y="20"/>
                  <a:pt x="11" y="20"/>
                </a:cubicBezTo>
                <a:close/>
                <a:moveTo>
                  <a:pt x="6" y="28"/>
                </a:moveTo>
                <a:cubicBezTo>
                  <a:pt x="8" y="27"/>
                  <a:pt x="10" y="25"/>
                  <a:pt x="12" y="23"/>
                </a:cubicBezTo>
                <a:cubicBezTo>
                  <a:pt x="14" y="20"/>
                  <a:pt x="12" y="22"/>
                  <a:pt x="11" y="24"/>
                </a:cubicBezTo>
                <a:cubicBezTo>
                  <a:pt x="10" y="25"/>
                  <a:pt x="9" y="26"/>
                  <a:pt x="8" y="28"/>
                </a:cubicBezTo>
                <a:cubicBezTo>
                  <a:pt x="8" y="28"/>
                  <a:pt x="8" y="28"/>
                  <a:pt x="8" y="28"/>
                </a:cubicBezTo>
                <a:cubicBezTo>
                  <a:pt x="8" y="28"/>
                  <a:pt x="7" y="28"/>
                  <a:pt x="6" y="2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95" name="Freeform 191"/>
          <p:cNvSpPr>
            <a:spLocks noEditPoints="1"/>
          </p:cNvSpPr>
          <p:nvPr/>
        </p:nvSpPr>
        <p:spPr bwMode="auto">
          <a:xfrm>
            <a:off x="10518775" y="909638"/>
            <a:ext cx="165100" cy="179388"/>
          </a:xfrm>
          <a:custGeom>
            <a:gdLst>
              <a:gd fmla="*/ 28 w 44" name="T0"/>
              <a:gd fmla="*/ 48 h 48" name="T1"/>
              <a:gd fmla="*/ 41 w 44" name="T2"/>
              <a:gd fmla="*/ 33 h 48" name="T3"/>
              <a:gd fmla="*/ 44 w 44" name="T4"/>
              <a:gd fmla="*/ 20 h 48" name="T5"/>
              <a:gd fmla="*/ 30 w 44" name="T6"/>
              <a:gd fmla="*/ 18 h 48" name="T7"/>
              <a:gd fmla="*/ 18 w 44" name="T8"/>
              <a:gd fmla="*/ 1 h 48" name="T9"/>
              <a:gd fmla="*/ 2 w 44" name="T10"/>
              <a:gd fmla="*/ 17 h 48" name="T11"/>
              <a:gd fmla="*/ 2 w 44" name="T12"/>
              <a:gd fmla="*/ 31 h 48" name="T13"/>
              <a:gd fmla="*/ 5 w 44" name="T14"/>
              <a:gd fmla="*/ 28 h 48" name="T15"/>
              <a:gd fmla="*/ 7 w 44" name="T16"/>
              <a:gd fmla="*/ 25 h 48" name="T17"/>
              <a:gd fmla="*/ 4 w 44" name="T18"/>
              <a:gd fmla="*/ 25 h 48" name="T19"/>
              <a:gd fmla="*/ 3 w 44" name="T20"/>
              <a:gd fmla="*/ 24 h 48" name="T21"/>
              <a:gd fmla="*/ 3 w 44" name="T22"/>
              <a:gd fmla="*/ 21 h 48" name="T23"/>
              <a:gd fmla="*/ 7 w 44" name="T24"/>
              <a:gd fmla="*/ 26 h 48" name="T25"/>
              <a:gd fmla="*/ 9 w 44" name="T26"/>
              <a:gd fmla="*/ 25 h 48" name="T27"/>
              <a:gd fmla="*/ 18 w 44" name="T28"/>
              <a:gd fmla="*/ 20 h 48" name="T29"/>
              <a:gd fmla="*/ 15 w 44" name="T30"/>
              <a:gd fmla="*/ 23 h 48" name="T31"/>
              <a:gd fmla="*/ 27 w 44" name="T32"/>
              <a:gd fmla="*/ 4 h 48" name="T33"/>
              <a:gd fmla="*/ 20 w 44" name="T34"/>
              <a:gd fmla="*/ 18 h 48" name="T35"/>
              <a:gd fmla="*/ 19 w 44" name="T36"/>
              <a:gd fmla="*/ 14 h 48" name="T37"/>
              <a:gd fmla="*/ 19 w 44" name="T38"/>
              <a:gd fmla="*/ 10 h 48" name="T39"/>
              <a:gd fmla="*/ 35 w 44" name="T40"/>
              <a:gd fmla="*/ 21 h 48" name="T41"/>
              <a:gd fmla="*/ 32 w 44" name="T42"/>
              <a:gd fmla="*/ 21 h 48" name="T43"/>
              <a:gd fmla="*/ 38 w 44" name="T44"/>
              <a:gd fmla="*/ 26 h 48" name="T45"/>
              <a:gd fmla="*/ 22 w 44" name="T46"/>
              <a:gd fmla="*/ 43 h 48" name="T47"/>
              <a:gd fmla="*/ 26 w 44" name="T48"/>
              <a:gd fmla="*/ 35 h 48" name="T49"/>
              <a:gd fmla="*/ 27 w 44" name="T50"/>
              <a:gd fmla="*/ 20 h 48" name="T51"/>
              <a:gd fmla="*/ 27 w 44" name="T52"/>
              <a:gd fmla="*/ 19 h 48" name="T53"/>
              <a:gd fmla="*/ 18 w 44" name="T54"/>
              <a:gd fmla="*/ 32 h 48" name="T55"/>
              <a:gd fmla="*/ 26 w 44" name="T56"/>
              <a:gd fmla="*/ 34 h 48" name="T57"/>
              <a:gd fmla="*/ 18 w 44" name="T58"/>
              <a:gd fmla="*/ 40 h 48" name="T59"/>
              <a:gd fmla="*/ 27 w 44" name="T60"/>
              <a:gd fmla="*/ 31 h 48" name="T61"/>
              <a:gd fmla="*/ 27 w 44" name="T62"/>
              <a:gd fmla="*/ 31 h 48" name="T63"/>
              <a:gd fmla="*/ 18 w 44" name="T64"/>
              <a:gd fmla="*/ 36 h 48" name="T65"/>
              <a:gd fmla="*/ 18 w 44" name="T66"/>
              <a:gd fmla="*/ 35 h 48" name="T67"/>
              <a:gd fmla="*/ 31 w 44" name="T68"/>
              <a:gd fmla="*/ 21 h 48" name="T69"/>
              <a:gd fmla="*/ 19 w 44" name="T70"/>
              <a:gd fmla="*/ 32 h 48" name="T71"/>
              <a:gd fmla="*/ 30 w 44" name="T72"/>
              <a:gd fmla="*/ 21 h 48" name="T73"/>
              <a:gd fmla="*/ 26 w 44" name="T74"/>
              <a:gd fmla="*/ 16 h 48" name="T75"/>
              <a:gd fmla="*/ 19 w 44" name="T76"/>
              <a:gd fmla="*/ 7 h 48" name="T77"/>
              <a:gd fmla="*/ 22 w 44" name="T78"/>
              <a:gd fmla="*/ 11 h 48" name="T79"/>
              <a:gd fmla="*/ 24 w 44" name="T80"/>
              <a:gd fmla="*/ 12 h 48" name="T81"/>
              <a:gd fmla="*/ 24 w 44" name="T82"/>
              <a:gd fmla="*/ 12 h 48" name="T83"/>
              <a:gd fmla="*/ 9 w 44" name="T84"/>
              <a:gd fmla="*/ 28 h 48" name="T85"/>
              <a:gd fmla="*/ 27 w 44" name="T86"/>
              <a:gd fmla="*/ 18 h 48" name="T87"/>
              <a:gd fmla="*/ 21 w 44" name="T88"/>
              <a:gd fmla="*/ 24 h 48" name="T89"/>
              <a:gd fmla="*/ 17 w 44" name="T90"/>
              <a:gd fmla="*/ 28 h 48" name="T91"/>
              <a:gd fmla="*/ 18 w 44" name="T92"/>
              <a:gd fmla="*/ 45 h 48" name="T93"/>
              <a:gd fmla="*/ 21 w 44" name="T94"/>
              <a:gd fmla="*/ 44 h 48" name="T95"/>
              <a:gd fmla="*/ 26 w 44" name="T96"/>
              <a:gd fmla="*/ 44 h 48" name="T97"/>
              <a:gd fmla="*/ 27 w 44" name="T98"/>
              <a:gd fmla="*/ 30 h 48" name="T99"/>
              <a:gd fmla="*/ 31 w 44" name="T100"/>
              <a:gd fmla="*/ 30 h 48" name="T101"/>
              <a:gd fmla="*/ 35 w 44" name="T102"/>
              <a:gd fmla="*/ 30 h 48" name="T103"/>
              <a:gd fmla="*/ 40 w 44" name="T104"/>
              <a:gd fmla="*/ 30 h 48" name="T105"/>
              <a:gd fmla="*/ 33 w 44" name="T106"/>
              <a:gd fmla="*/ 27 h 48" name="T107"/>
              <a:gd fmla="*/ 19 w 44" name="T108"/>
              <a:gd fmla="*/ 4 h 48" name="T109"/>
              <a:gd fmla="*/ 5 w 44" name="T110"/>
              <a:gd fmla="*/ 26 h 48" name="T111"/>
              <a:gd fmla="*/ 5 w 44" name="T112"/>
              <a:gd fmla="*/ 23 h 48" name="T113"/>
              <a:gd fmla="*/ 6 w 44" name="T114"/>
              <a:gd fmla="*/ 28 h 48" name="T115"/>
              <a:gd fmla="*/ 8 w 44" name="T116"/>
              <a:gd fmla="*/ 28 h 48"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8" w="44">
                <a:moveTo>
                  <a:pt x="15" y="46"/>
                </a:moveTo>
                <a:cubicBezTo>
                  <a:pt x="15" y="46"/>
                  <a:pt x="15" y="47"/>
                  <a:pt x="16" y="47"/>
                </a:cubicBezTo>
                <a:cubicBezTo>
                  <a:pt x="16" y="47"/>
                  <a:pt x="16" y="48"/>
                  <a:pt x="17" y="47"/>
                </a:cubicBezTo>
                <a:cubicBezTo>
                  <a:pt x="20" y="47"/>
                  <a:pt x="24" y="48"/>
                  <a:pt x="28" y="48"/>
                </a:cubicBezTo>
                <a:cubicBezTo>
                  <a:pt x="29" y="48"/>
                  <a:pt x="29" y="47"/>
                  <a:pt x="29" y="46"/>
                </a:cubicBezTo>
                <a:cubicBezTo>
                  <a:pt x="29" y="46"/>
                  <a:pt x="29" y="46"/>
                  <a:pt x="29" y="46"/>
                </a:cubicBezTo>
                <a:cubicBezTo>
                  <a:pt x="29" y="41"/>
                  <a:pt x="29" y="37"/>
                  <a:pt x="29" y="33"/>
                </a:cubicBezTo>
                <a:cubicBezTo>
                  <a:pt x="33" y="33"/>
                  <a:pt x="37" y="33"/>
                  <a:pt x="41" y="33"/>
                </a:cubicBezTo>
                <a:cubicBezTo>
                  <a:pt x="42" y="33"/>
                  <a:pt x="42" y="33"/>
                  <a:pt x="42" y="33"/>
                </a:cubicBezTo>
                <a:cubicBezTo>
                  <a:pt x="43" y="33"/>
                  <a:pt x="43" y="32"/>
                  <a:pt x="43" y="32"/>
                </a:cubicBezTo>
                <a:cubicBezTo>
                  <a:pt x="43" y="28"/>
                  <a:pt x="44" y="24"/>
                  <a:pt x="44" y="21"/>
                </a:cubicBezTo>
                <a:cubicBezTo>
                  <a:pt x="44" y="20"/>
                  <a:pt x="44" y="20"/>
                  <a:pt x="44" y="20"/>
                </a:cubicBezTo>
                <a:cubicBezTo>
                  <a:pt x="44" y="20"/>
                  <a:pt x="44" y="20"/>
                  <a:pt x="44" y="20"/>
                </a:cubicBezTo>
                <a:cubicBezTo>
                  <a:pt x="44" y="20"/>
                  <a:pt x="44" y="20"/>
                  <a:pt x="44" y="20"/>
                </a:cubicBezTo>
                <a:cubicBezTo>
                  <a:pt x="43" y="20"/>
                  <a:pt x="43" y="19"/>
                  <a:pt x="42" y="19"/>
                </a:cubicBezTo>
                <a:cubicBezTo>
                  <a:pt x="38" y="18"/>
                  <a:pt x="34" y="19"/>
                  <a:pt x="30" y="18"/>
                </a:cubicBezTo>
                <a:cubicBezTo>
                  <a:pt x="30" y="13"/>
                  <a:pt x="31" y="8"/>
                  <a:pt x="30" y="2"/>
                </a:cubicBezTo>
                <a:cubicBezTo>
                  <a:pt x="30" y="2"/>
                  <a:pt x="30" y="2"/>
                  <a:pt x="30" y="2"/>
                </a:cubicBezTo>
                <a:cubicBezTo>
                  <a:pt x="30" y="1"/>
                  <a:pt x="29" y="1"/>
                  <a:pt x="29" y="1"/>
                </a:cubicBezTo>
                <a:cubicBezTo>
                  <a:pt x="25" y="1"/>
                  <a:pt x="21" y="0"/>
                  <a:pt x="18" y="1"/>
                </a:cubicBezTo>
                <a:cubicBezTo>
                  <a:pt x="17" y="1"/>
                  <a:pt x="17" y="1"/>
                  <a:pt x="17" y="1"/>
                </a:cubicBezTo>
                <a:cubicBezTo>
                  <a:pt x="16" y="1"/>
                  <a:pt x="16" y="2"/>
                  <a:pt x="16" y="2"/>
                </a:cubicBezTo>
                <a:cubicBezTo>
                  <a:pt x="16" y="7"/>
                  <a:pt x="16" y="13"/>
                  <a:pt x="16" y="18"/>
                </a:cubicBezTo>
                <a:cubicBezTo>
                  <a:pt x="11" y="17"/>
                  <a:pt x="7" y="17"/>
                  <a:pt x="2" y="17"/>
                </a:cubicBezTo>
                <a:cubicBezTo>
                  <a:pt x="2" y="17"/>
                  <a:pt x="2" y="17"/>
                  <a:pt x="1" y="18"/>
                </a:cubicBezTo>
                <a:cubicBezTo>
                  <a:pt x="1" y="18"/>
                  <a:pt x="0" y="18"/>
                  <a:pt x="0" y="19"/>
                </a:cubicBezTo>
                <a:cubicBezTo>
                  <a:pt x="1" y="23"/>
                  <a:pt x="0" y="26"/>
                  <a:pt x="1" y="30"/>
                </a:cubicBezTo>
                <a:cubicBezTo>
                  <a:pt x="1" y="31"/>
                  <a:pt x="1" y="31"/>
                  <a:pt x="2" y="31"/>
                </a:cubicBezTo>
                <a:cubicBezTo>
                  <a:pt x="2" y="31"/>
                  <a:pt x="2" y="31"/>
                  <a:pt x="2" y="31"/>
                </a:cubicBezTo>
                <a:cubicBezTo>
                  <a:pt x="6" y="32"/>
                  <a:pt x="11" y="31"/>
                  <a:pt x="15" y="31"/>
                </a:cubicBezTo>
                <a:cubicBezTo>
                  <a:pt x="15" y="36"/>
                  <a:pt x="15" y="41"/>
                  <a:pt x="15" y="46"/>
                </a:cubicBezTo>
                <a:close/>
                <a:moveTo>
                  <a:pt x="5" y="28"/>
                </a:moveTo>
                <a:cubicBezTo>
                  <a:pt x="5" y="28"/>
                  <a:pt x="4" y="28"/>
                  <a:pt x="3" y="28"/>
                </a:cubicBezTo>
                <a:cubicBezTo>
                  <a:pt x="3" y="28"/>
                  <a:pt x="3" y="28"/>
                  <a:pt x="3" y="28"/>
                </a:cubicBezTo>
                <a:cubicBezTo>
                  <a:pt x="3" y="28"/>
                  <a:pt x="3" y="28"/>
                  <a:pt x="3" y="28"/>
                </a:cubicBezTo>
                <a:cubicBezTo>
                  <a:pt x="5" y="27"/>
                  <a:pt x="6" y="26"/>
                  <a:pt x="7" y="25"/>
                </a:cubicBezTo>
                <a:cubicBezTo>
                  <a:pt x="6" y="26"/>
                  <a:pt x="6" y="27"/>
                  <a:pt x="5" y="28"/>
                </a:cubicBezTo>
                <a:cubicBezTo>
                  <a:pt x="5" y="28"/>
                  <a:pt x="5" y="28"/>
                  <a:pt x="5" y="28"/>
                </a:cubicBezTo>
                <a:close/>
                <a:moveTo>
                  <a:pt x="3" y="25"/>
                </a:moveTo>
                <a:cubicBezTo>
                  <a:pt x="3" y="25"/>
                  <a:pt x="3" y="25"/>
                  <a:pt x="4" y="25"/>
                </a:cubicBezTo>
                <a:cubicBezTo>
                  <a:pt x="4" y="24"/>
                  <a:pt x="9" y="19"/>
                  <a:pt x="6" y="23"/>
                </a:cubicBezTo>
                <a:cubicBezTo>
                  <a:pt x="5" y="25"/>
                  <a:pt x="4" y="26"/>
                  <a:pt x="3" y="27"/>
                </a:cubicBezTo>
                <a:cubicBezTo>
                  <a:pt x="3" y="27"/>
                  <a:pt x="3" y="26"/>
                  <a:pt x="3" y="25"/>
                </a:cubicBezTo>
                <a:close/>
                <a:moveTo>
                  <a:pt x="3" y="24"/>
                </a:moveTo>
                <a:cubicBezTo>
                  <a:pt x="3" y="23"/>
                  <a:pt x="3" y="22"/>
                  <a:pt x="3" y="21"/>
                </a:cubicBezTo>
                <a:cubicBezTo>
                  <a:pt x="3" y="21"/>
                  <a:pt x="3" y="21"/>
                  <a:pt x="3" y="21"/>
                </a:cubicBezTo>
                <a:cubicBezTo>
                  <a:pt x="5" y="21"/>
                  <a:pt x="4" y="23"/>
                  <a:pt x="3" y="24"/>
                </a:cubicBezTo>
                <a:close/>
                <a:moveTo>
                  <a:pt x="3" y="21"/>
                </a:moveTo>
                <a:cubicBezTo>
                  <a:pt x="3" y="21"/>
                  <a:pt x="3" y="20"/>
                  <a:pt x="3" y="20"/>
                </a:cubicBezTo>
                <a:cubicBezTo>
                  <a:pt x="3" y="20"/>
                  <a:pt x="4" y="20"/>
                  <a:pt x="4" y="20"/>
                </a:cubicBezTo>
                <a:cubicBezTo>
                  <a:pt x="4" y="20"/>
                  <a:pt x="3" y="21"/>
                  <a:pt x="3" y="21"/>
                </a:cubicBezTo>
                <a:close/>
                <a:moveTo>
                  <a:pt x="7" y="26"/>
                </a:moveTo>
                <a:cubicBezTo>
                  <a:pt x="8" y="24"/>
                  <a:pt x="10" y="22"/>
                  <a:pt x="11" y="21"/>
                </a:cubicBezTo>
                <a:cubicBezTo>
                  <a:pt x="11" y="21"/>
                  <a:pt x="11" y="20"/>
                  <a:pt x="11" y="20"/>
                </a:cubicBezTo>
                <a:cubicBezTo>
                  <a:pt x="12" y="20"/>
                  <a:pt x="13" y="20"/>
                  <a:pt x="14" y="20"/>
                </a:cubicBezTo>
                <a:cubicBezTo>
                  <a:pt x="12" y="22"/>
                  <a:pt x="11" y="23"/>
                  <a:pt x="9" y="25"/>
                </a:cubicBezTo>
                <a:cubicBezTo>
                  <a:pt x="9" y="26"/>
                  <a:pt x="5" y="30"/>
                  <a:pt x="7" y="26"/>
                </a:cubicBezTo>
                <a:close/>
                <a:moveTo>
                  <a:pt x="15" y="20"/>
                </a:moveTo>
                <a:cubicBezTo>
                  <a:pt x="16" y="20"/>
                  <a:pt x="17" y="21"/>
                  <a:pt x="17" y="21"/>
                </a:cubicBezTo>
                <a:cubicBezTo>
                  <a:pt x="18" y="21"/>
                  <a:pt x="18" y="20"/>
                  <a:pt x="18" y="20"/>
                </a:cubicBezTo>
                <a:cubicBezTo>
                  <a:pt x="19" y="20"/>
                  <a:pt x="19" y="20"/>
                  <a:pt x="19" y="19"/>
                </a:cubicBezTo>
                <a:cubicBezTo>
                  <a:pt x="19" y="19"/>
                  <a:pt x="19" y="19"/>
                  <a:pt x="19" y="19"/>
                </a:cubicBezTo>
                <a:cubicBezTo>
                  <a:pt x="20" y="18"/>
                  <a:pt x="21" y="18"/>
                  <a:pt x="22" y="17"/>
                </a:cubicBezTo>
                <a:cubicBezTo>
                  <a:pt x="20" y="19"/>
                  <a:pt x="17" y="21"/>
                  <a:pt x="15" y="23"/>
                </a:cubicBezTo>
                <a:cubicBezTo>
                  <a:pt x="13" y="24"/>
                  <a:pt x="11" y="26"/>
                  <a:pt x="10" y="27"/>
                </a:cubicBezTo>
                <a:cubicBezTo>
                  <a:pt x="11" y="25"/>
                  <a:pt x="13" y="23"/>
                  <a:pt x="15" y="21"/>
                </a:cubicBezTo>
                <a:cubicBezTo>
                  <a:pt x="15" y="21"/>
                  <a:pt x="15" y="21"/>
                  <a:pt x="15" y="20"/>
                </a:cubicBezTo>
                <a:close/>
                <a:moveTo>
                  <a:pt x="27" y="4"/>
                </a:moveTo>
                <a:cubicBezTo>
                  <a:pt x="28" y="8"/>
                  <a:pt x="27" y="11"/>
                  <a:pt x="27" y="15"/>
                </a:cubicBezTo>
                <a:cubicBezTo>
                  <a:pt x="27" y="15"/>
                  <a:pt x="27" y="15"/>
                  <a:pt x="27" y="15"/>
                </a:cubicBezTo>
                <a:cubicBezTo>
                  <a:pt x="25" y="16"/>
                  <a:pt x="23" y="16"/>
                  <a:pt x="22" y="17"/>
                </a:cubicBezTo>
                <a:cubicBezTo>
                  <a:pt x="21" y="18"/>
                  <a:pt x="17" y="19"/>
                  <a:pt x="20" y="18"/>
                </a:cubicBezTo>
                <a:cubicBezTo>
                  <a:pt x="23" y="16"/>
                  <a:pt x="26" y="14"/>
                  <a:pt x="27" y="11"/>
                </a:cubicBezTo>
                <a:cubicBezTo>
                  <a:pt x="27" y="10"/>
                  <a:pt x="27" y="10"/>
                  <a:pt x="27" y="10"/>
                </a:cubicBezTo>
                <a:cubicBezTo>
                  <a:pt x="25" y="11"/>
                  <a:pt x="24" y="11"/>
                  <a:pt x="23" y="12"/>
                </a:cubicBezTo>
                <a:cubicBezTo>
                  <a:pt x="22" y="12"/>
                  <a:pt x="17" y="16"/>
                  <a:pt x="19" y="14"/>
                </a:cubicBezTo>
                <a:cubicBezTo>
                  <a:pt x="22" y="11"/>
                  <a:pt x="25" y="9"/>
                  <a:pt x="27" y="6"/>
                </a:cubicBezTo>
                <a:cubicBezTo>
                  <a:pt x="27" y="5"/>
                  <a:pt x="27" y="5"/>
                  <a:pt x="26" y="5"/>
                </a:cubicBezTo>
                <a:cubicBezTo>
                  <a:pt x="23" y="7"/>
                  <a:pt x="21" y="9"/>
                  <a:pt x="19" y="11"/>
                </a:cubicBezTo>
                <a:cubicBezTo>
                  <a:pt x="19" y="11"/>
                  <a:pt x="19" y="10"/>
                  <a:pt x="19" y="10"/>
                </a:cubicBezTo>
                <a:cubicBezTo>
                  <a:pt x="20" y="9"/>
                  <a:pt x="21" y="8"/>
                  <a:pt x="22" y="7"/>
                </a:cubicBezTo>
                <a:cubicBezTo>
                  <a:pt x="23" y="6"/>
                  <a:pt x="23" y="5"/>
                  <a:pt x="24" y="4"/>
                </a:cubicBezTo>
                <a:cubicBezTo>
                  <a:pt x="25" y="4"/>
                  <a:pt x="26" y="4"/>
                  <a:pt x="27" y="4"/>
                </a:cubicBezTo>
                <a:close/>
                <a:moveTo>
                  <a:pt x="35" y="21"/>
                </a:moveTo>
                <a:cubicBezTo>
                  <a:pt x="33" y="23"/>
                  <a:pt x="31" y="26"/>
                  <a:pt x="29" y="28"/>
                </a:cubicBezTo>
                <a:cubicBezTo>
                  <a:pt x="28" y="29"/>
                  <a:pt x="27" y="30"/>
                  <a:pt x="26" y="30"/>
                </a:cubicBezTo>
                <a:cubicBezTo>
                  <a:pt x="27" y="30"/>
                  <a:pt x="28" y="28"/>
                  <a:pt x="28" y="27"/>
                </a:cubicBezTo>
                <a:cubicBezTo>
                  <a:pt x="30" y="25"/>
                  <a:pt x="31" y="23"/>
                  <a:pt x="32" y="21"/>
                </a:cubicBezTo>
                <a:cubicBezTo>
                  <a:pt x="33" y="21"/>
                  <a:pt x="34" y="21"/>
                  <a:pt x="35" y="21"/>
                </a:cubicBezTo>
                <a:close/>
                <a:moveTo>
                  <a:pt x="40" y="27"/>
                </a:moveTo>
                <a:cubicBezTo>
                  <a:pt x="40" y="27"/>
                  <a:pt x="40" y="27"/>
                  <a:pt x="40" y="27"/>
                </a:cubicBezTo>
                <a:cubicBezTo>
                  <a:pt x="39" y="27"/>
                  <a:pt x="36" y="29"/>
                  <a:pt x="38" y="26"/>
                </a:cubicBezTo>
                <a:cubicBezTo>
                  <a:pt x="39" y="25"/>
                  <a:pt x="40" y="24"/>
                  <a:pt x="40" y="22"/>
                </a:cubicBezTo>
                <a:cubicBezTo>
                  <a:pt x="40" y="22"/>
                  <a:pt x="41" y="22"/>
                  <a:pt x="41" y="22"/>
                </a:cubicBezTo>
                <a:cubicBezTo>
                  <a:pt x="41" y="23"/>
                  <a:pt x="40" y="25"/>
                  <a:pt x="40" y="27"/>
                </a:cubicBezTo>
                <a:close/>
                <a:moveTo>
                  <a:pt x="22" y="43"/>
                </a:moveTo>
                <a:cubicBezTo>
                  <a:pt x="23" y="41"/>
                  <a:pt x="25" y="40"/>
                  <a:pt x="26" y="38"/>
                </a:cubicBezTo>
                <a:cubicBezTo>
                  <a:pt x="26" y="38"/>
                  <a:pt x="26" y="38"/>
                  <a:pt x="25" y="38"/>
                </a:cubicBezTo>
                <a:cubicBezTo>
                  <a:pt x="23" y="39"/>
                  <a:pt x="22" y="40"/>
                  <a:pt x="20" y="41"/>
                </a:cubicBezTo>
                <a:cubicBezTo>
                  <a:pt x="22" y="39"/>
                  <a:pt x="25" y="37"/>
                  <a:pt x="26" y="35"/>
                </a:cubicBezTo>
                <a:cubicBezTo>
                  <a:pt x="26" y="37"/>
                  <a:pt x="26" y="39"/>
                  <a:pt x="26" y="41"/>
                </a:cubicBezTo>
                <a:cubicBezTo>
                  <a:pt x="25" y="41"/>
                  <a:pt x="23" y="42"/>
                  <a:pt x="22" y="43"/>
                </a:cubicBezTo>
                <a:close/>
                <a:moveTo>
                  <a:pt x="27" y="19"/>
                </a:moveTo>
                <a:cubicBezTo>
                  <a:pt x="27" y="19"/>
                  <a:pt x="27" y="19"/>
                  <a:pt x="27" y="20"/>
                </a:cubicBezTo>
                <a:cubicBezTo>
                  <a:pt x="27" y="20"/>
                  <a:pt x="27" y="20"/>
                  <a:pt x="27" y="20"/>
                </a:cubicBezTo>
                <a:cubicBezTo>
                  <a:pt x="27" y="20"/>
                  <a:pt x="28" y="21"/>
                  <a:pt x="28" y="21"/>
                </a:cubicBezTo>
                <a:cubicBezTo>
                  <a:pt x="25" y="23"/>
                  <a:pt x="22" y="26"/>
                  <a:pt x="19" y="28"/>
                </a:cubicBezTo>
                <a:cubicBezTo>
                  <a:pt x="22" y="26"/>
                  <a:pt x="24" y="22"/>
                  <a:pt x="27" y="19"/>
                </a:cubicBezTo>
                <a:close/>
                <a:moveTo>
                  <a:pt x="29" y="21"/>
                </a:moveTo>
                <a:cubicBezTo>
                  <a:pt x="29" y="21"/>
                  <a:pt x="29" y="21"/>
                  <a:pt x="29" y="21"/>
                </a:cubicBezTo>
                <a:cubicBezTo>
                  <a:pt x="27" y="22"/>
                  <a:pt x="25" y="25"/>
                  <a:pt x="24" y="26"/>
                </a:cubicBezTo>
                <a:cubicBezTo>
                  <a:pt x="22" y="28"/>
                  <a:pt x="20" y="30"/>
                  <a:pt x="18" y="32"/>
                </a:cubicBezTo>
                <a:cubicBezTo>
                  <a:pt x="18" y="31"/>
                  <a:pt x="18" y="31"/>
                  <a:pt x="18" y="30"/>
                </a:cubicBezTo>
                <a:cubicBezTo>
                  <a:pt x="22" y="28"/>
                  <a:pt x="25" y="24"/>
                  <a:pt x="29" y="21"/>
                </a:cubicBezTo>
                <a:close/>
                <a:moveTo>
                  <a:pt x="26" y="35"/>
                </a:moveTo>
                <a:cubicBezTo>
                  <a:pt x="26" y="34"/>
                  <a:pt x="26" y="34"/>
                  <a:pt x="26" y="34"/>
                </a:cubicBezTo>
                <a:cubicBezTo>
                  <a:pt x="24" y="35"/>
                  <a:pt x="22" y="37"/>
                  <a:pt x="20" y="38"/>
                </a:cubicBezTo>
                <a:cubicBezTo>
                  <a:pt x="22" y="36"/>
                  <a:pt x="25" y="34"/>
                  <a:pt x="26" y="32"/>
                </a:cubicBezTo>
                <a:cubicBezTo>
                  <a:pt x="26" y="33"/>
                  <a:pt x="26" y="34"/>
                  <a:pt x="26" y="35"/>
                </a:cubicBezTo>
                <a:close/>
                <a:moveTo>
                  <a:pt x="18" y="40"/>
                </a:moveTo>
                <a:cubicBezTo>
                  <a:pt x="21" y="38"/>
                  <a:pt x="23" y="37"/>
                  <a:pt x="25" y="35"/>
                </a:cubicBezTo>
                <a:cubicBezTo>
                  <a:pt x="23" y="38"/>
                  <a:pt x="20" y="40"/>
                  <a:pt x="18" y="42"/>
                </a:cubicBezTo>
                <a:cubicBezTo>
                  <a:pt x="18" y="41"/>
                  <a:pt x="18" y="41"/>
                  <a:pt x="18" y="40"/>
                </a:cubicBezTo>
                <a:close/>
                <a:moveTo>
                  <a:pt x="27" y="31"/>
                </a:moveTo>
                <a:cubicBezTo>
                  <a:pt x="27" y="31"/>
                  <a:pt x="26" y="31"/>
                  <a:pt x="26" y="31"/>
                </a:cubicBezTo>
                <a:cubicBezTo>
                  <a:pt x="26" y="31"/>
                  <a:pt x="26" y="31"/>
                  <a:pt x="26" y="31"/>
                </a:cubicBezTo>
                <a:cubicBezTo>
                  <a:pt x="26" y="31"/>
                  <a:pt x="27" y="31"/>
                  <a:pt x="27" y="31"/>
                </a:cubicBezTo>
                <a:cubicBezTo>
                  <a:pt x="27" y="31"/>
                  <a:pt x="27" y="31"/>
                  <a:pt x="27" y="31"/>
                </a:cubicBezTo>
                <a:cubicBezTo>
                  <a:pt x="27" y="31"/>
                  <a:pt x="27" y="31"/>
                  <a:pt x="27" y="31"/>
                </a:cubicBezTo>
                <a:close/>
                <a:moveTo>
                  <a:pt x="25" y="32"/>
                </a:moveTo>
                <a:cubicBezTo>
                  <a:pt x="23" y="35"/>
                  <a:pt x="20" y="36"/>
                  <a:pt x="18" y="39"/>
                </a:cubicBezTo>
                <a:cubicBezTo>
                  <a:pt x="18" y="38"/>
                  <a:pt x="18" y="37"/>
                  <a:pt x="18" y="36"/>
                </a:cubicBezTo>
                <a:cubicBezTo>
                  <a:pt x="20" y="35"/>
                  <a:pt x="23" y="33"/>
                  <a:pt x="25" y="32"/>
                </a:cubicBezTo>
                <a:close/>
                <a:moveTo>
                  <a:pt x="25" y="31"/>
                </a:moveTo>
                <a:cubicBezTo>
                  <a:pt x="25" y="31"/>
                  <a:pt x="25" y="31"/>
                  <a:pt x="25" y="32"/>
                </a:cubicBezTo>
                <a:cubicBezTo>
                  <a:pt x="22" y="33"/>
                  <a:pt x="20" y="34"/>
                  <a:pt x="18" y="35"/>
                </a:cubicBezTo>
                <a:cubicBezTo>
                  <a:pt x="18" y="35"/>
                  <a:pt x="18" y="34"/>
                  <a:pt x="18" y="34"/>
                </a:cubicBezTo>
                <a:cubicBezTo>
                  <a:pt x="22" y="32"/>
                  <a:pt x="24" y="28"/>
                  <a:pt x="27" y="25"/>
                </a:cubicBezTo>
                <a:cubicBezTo>
                  <a:pt x="28" y="24"/>
                  <a:pt x="28" y="24"/>
                  <a:pt x="29" y="23"/>
                </a:cubicBezTo>
                <a:cubicBezTo>
                  <a:pt x="29" y="23"/>
                  <a:pt x="30" y="22"/>
                  <a:pt x="31" y="21"/>
                </a:cubicBezTo>
                <a:cubicBezTo>
                  <a:pt x="31" y="21"/>
                  <a:pt x="31" y="21"/>
                  <a:pt x="31" y="21"/>
                </a:cubicBezTo>
                <a:cubicBezTo>
                  <a:pt x="29" y="25"/>
                  <a:pt x="27" y="28"/>
                  <a:pt x="25" y="31"/>
                </a:cubicBezTo>
                <a:close/>
                <a:moveTo>
                  <a:pt x="22" y="29"/>
                </a:moveTo>
                <a:cubicBezTo>
                  <a:pt x="21" y="31"/>
                  <a:pt x="20" y="31"/>
                  <a:pt x="19" y="32"/>
                </a:cubicBezTo>
                <a:cubicBezTo>
                  <a:pt x="18" y="33"/>
                  <a:pt x="18" y="33"/>
                  <a:pt x="19" y="31"/>
                </a:cubicBezTo>
                <a:cubicBezTo>
                  <a:pt x="20" y="31"/>
                  <a:pt x="21" y="30"/>
                  <a:pt x="22" y="29"/>
                </a:cubicBezTo>
                <a:cubicBezTo>
                  <a:pt x="25" y="26"/>
                  <a:pt x="27" y="24"/>
                  <a:pt x="29" y="21"/>
                </a:cubicBezTo>
                <a:cubicBezTo>
                  <a:pt x="30" y="21"/>
                  <a:pt x="30" y="21"/>
                  <a:pt x="30" y="21"/>
                </a:cubicBezTo>
                <a:cubicBezTo>
                  <a:pt x="27" y="23"/>
                  <a:pt x="25" y="27"/>
                  <a:pt x="22" y="29"/>
                </a:cubicBezTo>
                <a:close/>
                <a:moveTo>
                  <a:pt x="24" y="17"/>
                </a:moveTo>
                <a:cubicBezTo>
                  <a:pt x="24" y="17"/>
                  <a:pt x="24" y="17"/>
                  <a:pt x="24" y="17"/>
                </a:cubicBezTo>
                <a:cubicBezTo>
                  <a:pt x="24" y="17"/>
                  <a:pt x="25" y="16"/>
                  <a:pt x="26" y="16"/>
                </a:cubicBezTo>
                <a:cubicBezTo>
                  <a:pt x="25" y="16"/>
                  <a:pt x="25" y="17"/>
                  <a:pt x="24" y="17"/>
                </a:cubicBezTo>
                <a:close/>
                <a:moveTo>
                  <a:pt x="21" y="6"/>
                </a:moveTo>
                <a:cubicBezTo>
                  <a:pt x="20" y="7"/>
                  <a:pt x="19" y="8"/>
                  <a:pt x="19" y="9"/>
                </a:cubicBezTo>
                <a:cubicBezTo>
                  <a:pt x="19" y="8"/>
                  <a:pt x="19" y="8"/>
                  <a:pt x="19" y="7"/>
                </a:cubicBezTo>
                <a:cubicBezTo>
                  <a:pt x="20" y="6"/>
                  <a:pt x="21" y="6"/>
                  <a:pt x="22" y="5"/>
                </a:cubicBezTo>
                <a:cubicBezTo>
                  <a:pt x="25" y="3"/>
                  <a:pt x="21" y="6"/>
                  <a:pt x="21" y="6"/>
                </a:cubicBezTo>
                <a:close/>
                <a:moveTo>
                  <a:pt x="25" y="7"/>
                </a:moveTo>
                <a:cubicBezTo>
                  <a:pt x="28" y="5"/>
                  <a:pt x="23" y="10"/>
                  <a:pt x="22" y="11"/>
                </a:cubicBezTo>
                <a:cubicBezTo>
                  <a:pt x="21" y="12"/>
                  <a:pt x="20" y="13"/>
                  <a:pt x="19" y="14"/>
                </a:cubicBezTo>
                <a:cubicBezTo>
                  <a:pt x="19" y="13"/>
                  <a:pt x="19" y="12"/>
                  <a:pt x="19" y="11"/>
                </a:cubicBezTo>
                <a:cubicBezTo>
                  <a:pt x="21" y="10"/>
                  <a:pt x="23" y="9"/>
                  <a:pt x="25" y="7"/>
                </a:cubicBezTo>
                <a:close/>
                <a:moveTo>
                  <a:pt x="24" y="12"/>
                </a:moveTo>
                <a:cubicBezTo>
                  <a:pt x="28" y="10"/>
                  <a:pt x="24" y="14"/>
                  <a:pt x="23" y="14"/>
                </a:cubicBezTo>
                <a:cubicBezTo>
                  <a:pt x="22" y="16"/>
                  <a:pt x="20" y="17"/>
                  <a:pt x="19" y="18"/>
                </a:cubicBezTo>
                <a:cubicBezTo>
                  <a:pt x="19" y="17"/>
                  <a:pt x="19" y="16"/>
                  <a:pt x="19" y="16"/>
                </a:cubicBezTo>
                <a:cubicBezTo>
                  <a:pt x="21" y="15"/>
                  <a:pt x="23" y="13"/>
                  <a:pt x="24" y="12"/>
                </a:cubicBezTo>
                <a:close/>
                <a:moveTo>
                  <a:pt x="22" y="18"/>
                </a:moveTo>
                <a:cubicBezTo>
                  <a:pt x="19" y="21"/>
                  <a:pt x="15" y="24"/>
                  <a:pt x="13" y="28"/>
                </a:cubicBezTo>
                <a:cubicBezTo>
                  <a:pt x="13" y="28"/>
                  <a:pt x="13" y="28"/>
                  <a:pt x="13" y="28"/>
                </a:cubicBezTo>
                <a:cubicBezTo>
                  <a:pt x="12" y="28"/>
                  <a:pt x="10" y="28"/>
                  <a:pt x="9" y="28"/>
                </a:cubicBezTo>
                <a:cubicBezTo>
                  <a:pt x="14" y="25"/>
                  <a:pt x="19" y="22"/>
                  <a:pt x="22" y="18"/>
                </a:cubicBezTo>
                <a:close/>
                <a:moveTo>
                  <a:pt x="27" y="16"/>
                </a:moveTo>
                <a:cubicBezTo>
                  <a:pt x="27" y="16"/>
                  <a:pt x="27" y="15"/>
                  <a:pt x="27" y="15"/>
                </a:cubicBezTo>
                <a:cubicBezTo>
                  <a:pt x="27" y="16"/>
                  <a:pt x="27" y="17"/>
                  <a:pt x="27" y="18"/>
                </a:cubicBezTo>
                <a:cubicBezTo>
                  <a:pt x="27" y="18"/>
                  <a:pt x="27" y="18"/>
                  <a:pt x="27" y="18"/>
                </a:cubicBezTo>
                <a:cubicBezTo>
                  <a:pt x="23" y="21"/>
                  <a:pt x="19" y="24"/>
                  <a:pt x="16" y="28"/>
                </a:cubicBezTo>
                <a:cubicBezTo>
                  <a:pt x="15" y="28"/>
                  <a:pt x="16" y="28"/>
                  <a:pt x="16" y="28"/>
                </a:cubicBezTo>
                <a:cubicBezTo>
                  <a:pt x="17" y="27"/>
                  <a:pt x="19" y="25"/>
                  <a:pt x="21" y="24"/>
                </a:cubicBezTo>
                <a:cubicBezTo>
                  <a:pt x="22" y="23"/>
                  <a:pt x="23" y="22"/>
                  <a:pt x="24" y="21"/>
                </a:cubicBezTo>
                <a:cubicBezTo>
                  <a:pt x="24" y="21"/>
                  <a:pt x="24" y="21"/>
                  <a:pt x="24" y="21"/>
                </a:cubicBezTo>
                <a:cubicBezTo>
                  <a:pt x="22" y="24"/>
                  <a:pt x="20" y="27"/>
                  <a:pt x="18" y="29"/>
                </a:cubicBezTo>
                <a:cubicBezTo>
                  <a:pt x="18" y="29"/>
                  <a:pt x="17" y="29"/>
                  <a:pt x="17" y="28"/>
                </a:cubicBezTo>
                <a:cubicBezTo>
                  <a:pt x="17" y="28"/>
                  <a:pt x="17" y="28"/>
                  <a:pt x="17" y="28"/>
                </a:cubicBezTo>
                <a:cubicBezTo>
                  <a:pt x="16" y="28"/>
                  <a:pt x="15" y="28"/>
                  <a:pt x="14" y="28"/>
                </a:cubicBezTo>
                <a:cubicBezTo>
                  <a:pt x="18" y="24"/>
                  <a:pt x="22" y="19"/>
                  <a:pt x="27" y="16"/>
                </a:cubicBezTo>
                <a:close/>
                <a:moveTo>
                  <a:pt x="18" y="45"/>
                </a:moveTo>
                <a:cubicBezTo>
                  <a:pt x="18" y="44"/>
                  <a:pt x="18" y="44"/>
                  <a:pt x="18" y="43"/>
                </a:cubicBezTo>
                <a:cubicBezTo>
                  <a:pt x="20" y="42"/>
                  <a:pt x="22" y="41"/>
                  <a:pt x="24" y="39"/>
                </a:cubicBezTo>
                <a:cubicBezTo>
                  <a:pt x="23" y="41"/>
                  <a:pt x="22" y="42"/>
                  <a:pt x="21" y="43"/>
                </a:cubicBezTo>
                <a:cubicBezTo>
                  <a:pt x="21" y="43"/>
                  <a:pt x="21" y="44"/>
                  <a:pt x="21" y="44"/>
                </a:cubicBezTo>
                <a:cubicBezTo>
                  <a:pt x="22" y="43"/>
                  <a:pt x="23" y="43"/>
                  <a:pt x="23" y="43"/>
                </a:cubicBezTo>
                <a:cubicBezTo>
                  <a:pt x="24" y="43"/>
                  <a:pt x="24" y="42"/>
                  <a:pt x="25" y="42"/>
                </a:cubicBezTo>
                <a:cubicBezTo>
                  <a:pt x="26" y="42"/>
                  <a:pt x="26" y="43"/>
                  <a:pt x="26" y="43"/>
                </a:cubicBezTo>
                <a:cubicBezTo>
                  <a:pt x="26" y="44"/>
                  <a:pt x="26" y="44"/>
                  <a:pt x="26" y="44"/>
                </a:cubicBezTo>
                <a:cubicBezTo>
                  <a:pt x="26" y="44"/>
                  <a:pt x="26" y="44"/>
                  <a:pt x="26" y="45"/>
                </a:cubicBezTo>
                <a:cubicBezTo>
                  <a:pt x="23" y="45"/>
                  <a:pt x="21" y="44"/>
                  <a:pt x="18" y="45"/>
                </a:cubicBezTo>
                <a:close/>
                <a:moveTo>
                  <a:pt x="28" y="30"/>
                </a:moveTo>
                <a:cubicBezTo>
                  <a:pt x="28" y="30"/>
                  <a:pt x="28" y="30"/>
                  <a:pt x="27" y="30"/>
                </a:cubicBezTo>
                <a:cubicBezTo>
                  <a:pt x="30" y="28"/>
                  <a:pt x="32" y="26"/>
                  <a:pt x="34" y="24"/>
                </a:cubicBezTo>
                <a:cubicBezTo>
                  <a:pt x="35" y="23"/>
                  <a:pt x="38" y="20"/>
                  <a:pt x="34" y="25"/>
                </a:cubicBezTo>
                <a:cubicBezTo>
                  <a:pt x="33" y="26"/>
                  <a:pt x="32" y="28"/>
                  <a:pt x="31" y="29"/>
                </a:cubicBezTo>
                <a:cubicBezTo>
                  <a:pt x="30" y="29"/>
                  <a:pt x="31" y="30"/>
                  <a:pt x="31" y="30"/>
                </a:cubicBezTo>
                <a:cubicBezTo>
                  <a:pt x="33" y="28"/>
                  <a:pt x="35" y="27"/>
                  <a:pt x="37" y="25"/>
                </a:cubicBezTo>
                <a:cubicBezTo>
                  <a:pt x="37" y="24"/>
                  <a:pt x="40" y="22"/>
                  <a:pt x="38" y="25"/>
                </a:cubicBezTo>
                <a:cubicBezTo>
                  <a:pt x="37" y="26"/>
                  <a:pt x="36" y="28"/>
                  <a:pt x="35" y="29"/>
                </a:cubicBezTo>
                <a:cubicBezTo>
                  <a:pt x="35" y="29"/>
                  <a:pt x="35" y="30"/>
                  <a:pt x="35" y="30"/>
                </a:cubicBezTo>
                <a:cubicBezTo>
                  <a:pt x="37" y="29"/>
                  <a:pt x="40" y="27"/>
                  <a:pt x="39" y="29"/>
                </a:cubicBezTo>
                <a:cubicBezTo>
                  <a:pt x="39" y="29"/>
                  <a:pt x="40" y="29"/>
                  <a:pt x="40" y="29"/>
                </a:cubicBezTo>
                <a:cubicBezTo>
                  <a:pt x="40" y="29"/>
                  <a:pt x="40" y="28"/>
                  <a:pt x="40" y="28"/>
                </a:cubicBezTo>
                <a:cubicBezTo>
                  <a:pt x="40" y="29"/>
                  <a:pt x="40" y="29"/>
                  <a:pt x="40" y="30"/>
                </a:cubicBezTo>
                <a:cubicBezTo>
                  <a:pt x="36" y="30"/>
                  <a:pt x="32" y="30"/>
                  <a:pt x="28" y="30"/>
                </a:cubicBezTo>
                <a:close/>
                <a:moveTo>
                  <a:pt x="37" y="22"/>
                </a:moveTo>
                <a:cubicBezTo>
                  <a:pt x="38" y="22"/>
                  <a:pt x="39" y="22"/>
                  <a:pt x="39" y="22"/>
                </a:cubicBezTo>
                <a:cubicBezTo>
                  <a:pt x="37" y="23"/>
                  <a:pt x="35" y="25"/>
                  <a:pt x="33" y="27"/>
                </a:cubicBezTo>
                <a:cubicBezTo>
                  <a:pt x="35" y="25"/>
                  <a:pt x="36" y="24"/>
                  <a:pt x="37" y="22"/>
                </a:cubicBezTo>
                <a:close/>
                <a:moveTo>
                  <a:pt x="23" y="4"/>
                </a:moveTo>
                <a:cubicBezTo>
                  <a:pt x="22" y="5"/>
                  <a:pt x="20" y="5"/>
                  <a:pt x="19" y="6"/>
                </a:cubicBezTo>
                <a:cubicBezTo>
                  <a:pt x="19" y="5"/>
                  <a:pt x="19" y="4"/>
                  <a:pt x="19" y="4"/>
                </a:cubicBezTo>
                <a:cubicBezTo>
                  <a:pt x="20" y="4"/>
                  <a:pt x="22" y="4"/>
                  <a:pt x="23" y="4"/>
                </a:cubicBezTo>
                <a:close/>
                <a:moveTo>
                  <a:pt x="11" y="20"/>
                </a:moveTo>
                <a:cubicBezTo>
                  <a:pt x="11" y="20"/>
                  <a:pt x="11" y="20"/>
                  <a:pt x="11" y="20"/>
                </a:cubicBezTo>
                <a:cubicBezTo>
                  <a:pt x="9" y="22"/>
                  <a:pt x="7" y="24"/>
                  <a:pt x="5" y="26"/>
                </a:cubicBezTo>
                <a:cubicBezTo>
                  <a:pt x="2" y="29"/>
                  <a:pt x="7" y="23"/>
                  <a:pt x="6" y="24"/>
                </a:cubicBezTo>
                <a:cubicBezTo>
                  <a:pt x="7" y="23"/>
                  <a:pt x="8" y="22"/>
                  <a:pt x="8" y="21"/>
                </a:cubicBezTo>
                <a:cubicBezTo>
                  <a:pt x="9" y="21"/>
                  <a:pt x="8" y="20"/>
                  <a:pt x="8" y="20"/>
                </a:cubicBezTo>
                <a:cubicBezTo>
                  <a:pt x="7" y="21"/>
                  <a:pt x="6" y="22"/>
                  <a:pt x="5" y="23"/>
                </a:cubicBezTo>
                <a:cubicBezTo>
                  <a:pt x="2" y="26"/>
                  <a:pt x="5" y="21"/>
                  <a:pt x="5" y="20"/>
                </a:cubicBezTo>
                <a:cubicBezTo>
                  <a:pt x="5" y="20"/>
                  <a:pt x="5" y="20"/>
                  <a:pt x="5" y="20"/>
                </a:cubicBezTo>
                <a:cubicBezTo>
                  <a:pt x="7" y="20"/>
                  <a:pt x="9" y="20"/>
                  <a:pt x="11" y="20"/>
                </a:cubicBezTo>
                <a:close/>
                <a:moveTo>
                  <a:pt x="6" y="28"/>
                </a:moveTo>
                <a:cubicBezTo>
                  <a:pt x="8" y="27"/>
                  <a:pt x="10" y="25"/>
                  <a:pt x="12" y="23"/>
                </a:cubicBezTo>
                <a:cubicBezTo>
                  <a:pt x="14" y="21"/>
                  <a:pt x="12" y="22"/>
                  <a:pt x="11" y="24"/>
                </a:cubicBezTo>
                <a:cubicBezTo>
                  <a:pt x="10" y="26"/>
                  <a:pt x="9" y="27"/>
                  <a:pt x="8" y="28"/>
                </a:cubicBezTo>
                <a:cubicBezTo>
                  <a:pt x="8" y="28"/>
                  <a:pt x="8" y="28"/>
                  <a:pt x="8" y="28"/>
                </a:cubicBezTo>
                <a:cubicBezTo>
                  <a:pt x="8" y="28"/>
                  <a:pt x="7" y="28"/>
                  <a:pt x="6" y="2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96" name="Freeform 192"/>
          <p:cNvSpPr>
            <a:spLocks noEditPoints="1"/>
          </p:cNvSpPr>
          <p:nvPr/>
        </p:nvSpPr>
        <p:spPr bwMode="auto">
          <a:xfrm>
            <a:off x="8161337" y="2570163"/>
            <a:ext cx="165100" cy="176213"/>
          </a:xfrm>
          <a:custGeom>
            <a:gdLst>
              <a:gd fmla="*/ 28 w 44" name="T0"/>
              <a:gd fmla="*/ 47 h 47" name="T1"/>
              <a:gd fmla="*/ 41 w 44" name="T2"/>
              <a:gd fmla="*/ 32 h 47" name="T3"/>
              <a:gd fmla="*/ 44 w 44" name="T4"/>
              <a:gd fmla="*/ 20 h 47" name="T5"/>
              <a:gd fmla="*/ 30 w 44" name="T6"/>
              <a:gd fmla="*/ 18 h 47" name="T7"/>
              <a:gd fmla="*/ 18 w 44" name="T8"/>
              <a:gd fmla="*/ 0 h 47" name="T9"/>
              <a:gd fmla="*/ 2 w 44" name="T10"/>
              <a:gd fmla="*/ 17 h 47" name="T11"/>
              <a:gd fmla="*/ 2 w 44" name="T12"/>
              <a:gd fmla="*/ 30 h 47" name="T13"/>
              <a:gd fmla="*/ 5 w 44" name="T14"/>
              <a:gd fmla="*/ 28 h 47" name="T15"/>
              <a:gd fmla="*/ 7 w 44" name="T16"/>
              <a:gd fmla="*/ 24 h 47" name="T17"/>
              <a:gd fmla="*/ 4 w 44" name="T18"/>
              <a:gd fmla="*/ 24 h 47" name="T19"/>
              <a:gd fmla="*/ 3 w 44" name="T20"/>
              <a:gd fmla="*/ 23 h 47" name="T21"/>
              <a:gd fmla="*/ 3 w 44" name="T22"/>
              <a:gd fmla="*/ 20 h 47" name="T23"/>
              <a:gd fmla="*/ 7 w 44" name="T24"/>
              <a:gd fmla="*/ 25 h 47" name="T25"/>
              <a:gd fmla="*/ 9 w 44" name="T26"/>
              <a:gd fmla="*/ 24 h 47" name="T27"/>
              <a:gd fmla="*/ 18 w 44" name="T28"/>
              <a:gd fmla="*/ 20 h 47" name="T29"/>
              <a:gd fmla="*/ 15 w 44" name="T30"/>
              <a:gd fmla="*/ 22 h 47" name="T31"/>
              <a:gd fmla="*/ 27 w 44" name="T32"/>
              <a:gd fmla="*/ 3 h 47" name="T33"/>
              <a:gd fmla="*/ 20 w 44" name="T34"/>
              <a:gd fmla="*/ 17 h 47" name="T35"/>
              <a:gd fmla="*/ 19 w 44" name="T36"/>
              <a:gd fmla="*/ 13 h 47" name="T37"/>
              <a:gd fmla="*/ 19 w 44" name="T38"/>
              <a:gd fmla="*/ 10 h 47" name="T39"/>
              <a:gd fmla="*/ 35 w 44" name="T40"/>
              <a:gd fmla="*/ 21 h 47" name="T41"/>
              <a:gd fmla="*/ 32 w 44" name="T42"/>
              <a:gd fmla="*/ 21 h 47" name="T43"/>
              <a:gd fmla="*/ 38 w 44" name="T44"/>
              <a:gd fmla="*/ 26 h 47" name="T45"/>
              <a:gd fmla="*/ 22 w 44" name="T46"/>
              <a:gd fmla="*/ 42 h 47" name="T47"/>
              <a:gd fmla="*/ 26 w 44" name="T48"/>
              <a:gd fmla="*/ 34 h 47" name="T49"/>
              <a:gd fmla="*/ 27 w 44" name="T50"/>
              <a:gd fmla="*/ 19 h 47" name="T51"/>
              <a:gd fmla="*/ 27 w 44" name="T52"/>
              <a:gd fmla="*/ 18 h 47" name="T53"/>
              <a:gd fmla="*/ 18 w 44" name="T54"/>
              <a:gd fmla="*/ 31 h 47" name="T55"/>
              <a:gd fmla="*/ 26 w 44" name="T56"/>
              <a:gd fmla="*/ 34 h 47" name="T57"/>
              <a:gd fmla="*/ 18 w 44" name="T58"/>
              <a:gd fmla="*/ 39 h 47" name="T59"/>
              <a:gd fmla="*/ 27 w 44" name="T60"/>
              <a:gd fmla="*/ 30 h 47" name="T61"/>
              <a:gd fmla="*/ 27 w 44" name="T62"/>
              <a:gd fmla="*/ 30 h 47" name="T63"/>
              <a:gd fmla="*/ 18 w 44" name="T64"/>
              <a:gd fmla="*/ 35 h 47" name="T65"/>
              <a:gd fmla="*/ 18 w 44" name="T66"/>
              <a:gd fmla="*/ 35 h 47" name="T67"/>
              <a:gd fmla="*/ 31 w 44" name="T68"/>
              <a:gd fmla="*/ 21 h 47" name="T69"/>
              <a:gd fmla="*/ 19 w 44" name="T70"/>
              <a:gd fmla="*/ 32 h 47" name="T71"/>
              <a:gd fmla="*/ 30 w 44" name="T72"/>
              <a:gd fmla="*/ 21 h 47" name="T73"/>
              <a:gd fmla="*/ 26 w 44" name="T74"/>
              <a:gd fmla="*/ 15 h 47" name="T75"/>
              <a:gd fmla="*/ 19 w 44" name="T76"/>
              <a:gd fmla="*/ 6 h 47" name="T77"/>
              <a:gd fmla="*/ 22 w 44" name="T78"/>
              <a:gd fmla="*/ 10 h 47" name="T79"/>
              <a:gd fmla="*/ 25 w 44" name="T80"/>
              <a:gd fmla="*/ 11 h 47" name="T81"/>
              <a:gd fmla="*/ 25 w 44" name="T82"/>
              <a:gd fmla="*/ 11 h 47" name="T83"/>
              <a:gd fmla="*/ 9 w 44" name="T84"/>
              <a:gd fmla="*/ 28 h 47" name="T85"/>
              <a:gd fmla="*/ 27 w 44" name="T86"/>
              <a:gd fmla="*/ 17 h 47" name="T87"/>
              <a:gd fmla="*/ 21 w 44" name="T88"/>
              <a:gd fmla="*/ 23 h 47" name="T89"/>
              <a:gd fmla="*/ 17 w 44" name="T90"/>
              <a:gd fmla="*/ 28 h 47" name="T91"/>
              <a:gd fmla="*/ 18 w 44" name="T92"/>
              <a:gd fmla="*/ 44 h 47" name="T93"/>
              <a:gd fmla="*/ 21 w 44" name="T94"/>
              <a:gd fmla="*/ 43 h 47" name="T95"/>
              <a:gd fmla="*/ 26 w 44" name="T96"/>
              <a:gd fmla="*/ 43 h 47" name="T97"/>
              <a:gd fmla="*/ 27 w 44" name="T98"/>
              <a:gd fmla="*/ 29 h 47" name="T99"/>
              <a:gd fmla="*/ 31 w 44" name="T100"/>
              <a:gd fmla="*/ 29 h 47" name="T101"/>
              <a:gd fmla="*/ 35 w 44" name="T102"/>
              <a:gd fmla="*/ 29 h 47" name="T103"/>
              <a:gd fmla="*/ 40 w 44" name="T104"/>
              <a:gd fmla="*/ 29 h 47" name="T105"/>
              <a:gd fmla="*/ 33 w 44" name="T106"/>
              <a:gd fmla="*/ 27 h 47" name="T107"/>
              <a:gd fmla="*/ 19 w 44" name="T108"/>
              <a:gd fmla="*/ 3 h 47" name="T109"/>
              <a:gd fmla="*/ 5 w 44" name="T110"/>
              <a:gd fmla="*/ 25 h 47" name="T111"/>
              <a:gd fmla="*/ 5 w 44" name="T112"/>
              <a:gd fmla="*/ 22 h 47" name="T113"/>
              <a:gd fmla="*/ 6 w 44" name="T114"/>
              <a:gd fmla="*/ 28 h 47" name="T115"/>
              <a:gd fmla="*/ 8 w 44" name="T116"/>
              <a:gd fmla="*/ 28 h 4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7" w="44">
                <a:moveTo>
                  <a:pt x="15" y="45"/>
                </a:moveTo>
                <a:cubicBezTo>
                  <a:pt x="15" y="46"/>
                  <a:pt x="15" y="46"/>
                  <a:pt x="16" y="46"/>
                </a:cubicBezTo>
                <a:cubicBezTo>
                  <a:pt x="16" y="47"/>
                  <a:pt x="16" y="47"/>
                  <a:pt x="17" y="47"/>
                </a:cubicBezTo>
                <a:cubicBezTo>
                  <a:pt x="20" y="46"/>
                  <a:pt x="24" y="47"/>
                  <a:pt x="28" y="47"/>
                </a:cubicBezTo>
                <a:cubicBezTo>
                  <a:pt x="29" y="47"/>
                  <a:pt x="29" y="46"/>
                  <a:pt x="29" y="45"/>
                </a:cubicBezTo>
                <a:cubicBezTo>
                  <a:pt x="29" y="45"/>
                  <a:pt x="29" y="45"/>
                  <a:pt x="29" y="45"/>
                </a:cubicBezTo>
                <a:cubicBezTo>
                  <a:pt x="29" y="41"/>
                  <a:pt x="29" y="36"/>
                  <a:pt x="29" y="32"/>
                </a:cubicBezTo>
                <a:cubicBezTo>
                  <a:pt x="33" y="32"/>
                  <a:pt x="37" y="33"/>
                  <a:pt x="41" y="32"/>
                </a:cubicBezTo>
                <a:cubicBezTo>
                  <a:pt x="42" y="32"/>
                  <a:pt x="42" y="32"/>
                  <a:pt x="42" y="32"/>
                </a:cubicBezTo>
                <a:cubicBezTo>
                  <a:pt x="43" y="32"/>
                  <a:pt x="43" y="31"/>
                  <a:pt x="43" y="31"/>
                </a:cubicBezTo>
                <a:cubicBezTo>
                  <a:pt x="43" y="27"/>
                  <a:pt x="44" y="23"/>
                  <a:pt x="44" y="20"/>
                </a:cubicBezTo>
                <a:cubicBezTo>
                  <a:pt x="44" y="20"/>
                  <a:pt x="44" y="20"/>
                  <a:pt x="44" y="20"/>
                </a:cubicBezTo>
                <a:cubicBezTo>
                  <a:pt x="44" y="20"/>
                  <a:pt x="44" y="19"/>
                  <a:pt x="44" y="19"/>
                </a:cubicBezTo>
                <a:cubicBezTo>
                  <a:pt x="44" y="19"/>
                  <a:pt x="44" y="19"/>
                  <a:pt x="44" y="19"/>
                </a:cubicBezTo>
                <a:cubicBezTo>
                  <a:pt x="43" y="19"/>
                  <a:pt x="43" y="19"/>
                  <a:pt x="43" y="18"/>
                </a:cubicBezTo>
                <a:cubicBezTo>
                  <a:pt x="38" y="18"/>
                  <a:pt x="34" y="18"/>
                  <a:pt x="30" y="18"/>
                </a:cubicBezTo>
                <a:cubicBezTo>
                  <a:pt x="30" y="12"/>
                  <a:pt x="31" y="7"/>
                  <a:pt x="30" y="2"/>
                </a:cubicBezTo>
                <a:cubicBezTo>
                  <a:pt x="30" y="1"/>
                  <a:pt x="30" y="1"/>
                  <a:pt x="30" y="1"/>
                </a:cubicBezTo>
                <a:cubicBezTo>
                  <a:pt x="30" y="1"/>
                  <a:pt x="29" y="0"/>
                  <a:pt x="29" y="0"/>
                </a:cubicBezTo>
                <a:cubicBezTo>
                  <a:pt x="25" y="0"/>
                  <a:pt x="21" y="0"/>
                  <a:pt x="18" y="0"/>
                </a:cubicBezTo>
                <a:cubicBezTo>
                  <a:pt x="17" y="0"/>
                  <a:pt x="17" y="0"/>
                  <a:pt x="17" y="0"/>
                </a:cubicBezTo>
                <a:cubicBezTo>
                  <a:pt x="16" y="1"/>
                  <a:pt x="16" y="1"/>
                  <a:pt x="16" y="2"/>
                </a:cubicBezTo>
                <a:cubicBezTo>
                  <a:pt x="16" y="7"/>
                  <a:pt x="16" y="12"/>
                  <a:pt x="16" y="17"/>
                </a:cubicBezTo>
                <a:cubicBezTo>
                  <a:pt x="11" y="17"/>
                  <a:pt x="7" y="16"/>
                  <a:pt x="2" y="17"/>
                </a:cubicBezTo>
                <a:cubicBezTo>
                  <a:pt x="2" y="17"/>
                  <a:pt x="2" y="17"/>
                  <a:pt x="1" y="17"/>
                </a:cubicBezTo>
                <a:cubicBezTo>
                  <a:pt x="1" y="17"/>
                  <a:pt x="0" y="17"/>
                  <a:pt x="0" y="18"/>
                </a:cubicBezTo>
                <a:cubicBezTo>
                  <a:pt x="1" y="22"/>
                  <a:pt x="0" y="26"/>
                  <a:pt x="1" y="29"/>
                </a:cubicBezTo>
                <a:cubicBezTo>
                  <a:pt x="1" y="30"/>
                  <a:pt x="1" y="30"/>
                  <a:pt x="2" y="30"/>
                </a:cubicBezTo>
                <a:cubicBezTo>
                  <a:pt x="2" y="30"/>
                  <a:pt x="2" y="30"/>
                  <a:pt x="2" y="30"/>
                </a:cubicBezTo>
                <a:cubicBezTo>
                  <a:pt x="6" y="31"/>
                  <a:pt x="11" y="31"/>
                  <a:pt x="15" y="30"/>
                </a:cubicBezTo>
                <a:cubicBezTo>
                  <a:pt x="15" y="35"/>
                  <a:pt x="15" y="40"/>
                  <a:pt x="15" y="45"/>
                </a:cubicBezTo>
                <a:close/>
                <a:moveTo>
                  <a:pt x="5" y="28"/>
                </a:moveTo>
                <a:cubicBezTo>
                  <a:pt x="5" y="28"/>
                  <a:pt x="4" y="28"/>
                  <a:pt x="3" y="28"/>
                </a:cubicBezTo>
                <a:cubicBezTo>
                  <a:pt x="3" y="28"/>
                  <a:pt x="3" y="28"/>
                  <a:pt x="3" y="27"/>
                </a:cubicBezTo>
                <a:cubicBezTo>
                  <a:pt x="3" y="28"/>
                  <a:pt x="3" y="28"/>
                  <a:pt x="3" y="27"/>
                </a:cubicBezTo>
                <a:cubicBezTo>
                  <a:pt x="5" y="27"/>
                  <a:pt x="6" y="26"/>
                  <a:pt x="7" y="24"/>
                </a:cubicBezTo>
                <a:cubicBezTo>
                  <a:pt x="7" y="25"/>
                  <a:pt x="6" y="26"/>
                  <a:pt x="5" y="28"/>
                </a:cubicBezTo>
                <a:cubicBezTo>
                  <a:pt x="5" y="28"/>
                  <a:pt x="5" y="28"/>
                  <a:pt x="5" y="28"/>
                </a:cubicBezTo>
                <a:close/>
                <a:moveTo>
                  <a:pt x="3" y="25"/>
                </a:moveTo>
                <a:cubicBezTo>
                  <a:pt x="3" y="25"/>
                  <a:pt x="3" y="25"/>
                  <a:pt x="4" y="24"/>
                </a:cubicBezTo>
                <a:cubicBezTo>
                  <a:pt x="4" y="24"/>
                  <a:pt x="9" y="18"/>
                  <a:pt x="6" y="23"/>
                </a:cubicBezTo>
                <a:cubicBezTo>
                  <a:pt x="5" y="24"/>
                  <a:pt x="4" y="25"/>
                  <a:pt x="3" y="27"/>
                </a:cubicBezTo>
                <a:cubicBezTo>
                  <a:pt x="3" y="26"/>
                  <a:pt x="3" y="25"/>
                  <a:pt x="3" y="25"/>
                </a:cubicBezTo>
                <a:close/>
                <a:moveTo>
                  <a:pt x="3" y="23"/>
                </a:moveTo>
                <a:cubicBezTo>
                  <a:pt x="3" y="23"/>
                  <a:pt x="3" y="22"/>
                  <a:pt x="3" y="21"/>
                </a:cubicBezTo>
                <a:cubicBezTo>
                  <a:pt x="3" y="21"/>
                  <a:pt x="3" y="21"/>
                  <a:pt x="3" y="21"/>
                </a:cubicBezTo>
                <a:cubicBezTo>
                  <a:pt x="5" y="20"/>
                  <a:pt x="4" y="22"/>
                  <a:pt x="3" y="23"/>
                </a:cubicBezTo>
                <a:close/>
                <a:moveTo>
                  <a:pt x="3" y="20"/>
                </a:moveTo>
                <a:cubicBezTo>
                  <a:pt x="3" y="20"/>
                  <a:pt x="3" y="20"/>
                  <a:pt x="3" y="19"/>
                </a:cubicBezTo>
                <a:cubicBezTo>
                  <a:pt x="3" y="19"/>
                  <a:pt x="4" y="19"/>
                  <a:pt x="4" y="19"/>
                </a:cubicBezTo>
                <a:cubicBezTo>
                  <a:pt x="4" y="20"/>
                  <a:pt x="3" y="20"/>
                  <a:pt x="3" y="20"/>
                </a:cubicBezTo>
                <a:close/>
                <a:moveTo>
                  <a:pt x="7" y="25"/>
                </a:moveTo>
                <a:cubicBezTo>
                  <a:pt x="8" y="23"/>
                  <a:pt x="10" y="22"/>
                  <a:pt x="11" y="20"/>
                </a:cubicBezTo>
                <a:cubicBezTo>
                  <a:pt x="11" y="20"/>
                  <a:pt x="11" y="20"/>
                  <a:pt x="11" y="20"/>
                </a:cubicBezTo>
                <a:cubicBezTo>
                  <a:pt x="12" y="20"/>
                  <a:pt x="13" y="20"/>
                  <a:pt x="14" y="20"/>
                </a:cubicBezTo>
                <a:cubicBezTo>
                  <a:pt x="12" y="21"/>
                  <a:pt x="11" y="23"/>
                  <a:pt x="9" y="24"/>
                </a:cubicBezTo>
                <a:cubicBezTo>
                  <a:pt x="9" y="25"/>
                  <a:pt x="5" y="29"/>
                  <a:pt x="7" y="25"/>
                </a:cubicBezTo>
                <a:close/>
                <a:moveTo>
                  <a:pt x="15" y="20"/>
                </a:moveTo>
                <a:cubicBezTo>
                  <a:pt x="16" y="20"/>
                  <a:pt x="17" y="20"/>
                  <a:pt x="17" y="20"/>
                </a:cubicBezTo>
                <a:cubicBezTo>
                  <a:pt x="18" y="20"/>
                  <a:pt x="18" y="20"/>
                  <a:pt x="18" y="20"/>
                </a:cubicBezTo>
                <a:cubicBezTo>
                  <a:pt x="19" y="19"/>
                  <a:pt x="19" y="19"/>
                  <a:pt x="19" y="18"/>
                </a:cubicBezTo>
                <a:cubicBezTo>
                  <a:pt x="19" y="18"/>
                  <a:pt x="19" y="18"/>
                  <a:pt x="19" y="18"/>
                </a:cubicBezTo>
                <a:cubicBezTo>
                  <a:pt x="20" y="18"/>
                  <a:pt x="21" y="17"/>
                  <a:pt x="23" y="17"/>
                </a:cubicBezTo>
                <a:cubicBezTo>
                  <a:pt x="20" y="18"/>
                  <a:pt x="17" y="20"/>
                  <a:pt x="15" y="22"/>
                </a:cubicBezTo>
                <a:cubicBezTo>
                  <a:pt x="13" y="23"/>
                  <a:pt x="11" y="25"/>
                  <a:pt x="10" y="27"/>
                </a:cubicBezTo>
                <a:cubicBezTo>
                  <a:pt x="11" y="24"/>
                  <a:pt x="13" y="22"/>
                  <a:pt x="15" y="20"/>
                </a:cubicBezTo>
                <a:cubicBezTo>
                  <a:pt x="15" y="20"/>
                  <a:pt x="15" y="20"/>
                  <a:pt x="15" y="20"/>
                </a:cubicBezTo>
                <a:close/>
                <a:moveTo>
                  <a:pt x="27" y="3"/>
                </a:moveTo>
                <a:cubicBezTo>
                  <a:pt x="28" y="7"/>
                  <a:pt x="27" y="11"/>
                  <a:pt x="27" y="15"/>
                </a:cubicBezTo>
                <a:cubicBezTo>
                  <a:pt x="27" y="14"/>
                  <a:pt x="27" y="14"/>
                  <a:pt x="27" y="14"/>
                </a:cubicBezTo>
                <a:cubicBezTo>
                  <a:pt x="25" y="15"/>
                  <a:pt x="23" y="16"/>
                  <a:pt x="22" y="16"/>
                </a:cubicBezTo>
                <a:cubicBezTo>
                  <a:pt x="21" y="17"/>
                  <a:pt x="17" y="19"/>
                  <a:pt x="20" y="17"/>
                </a:cubicBezTo>
                <a:cubicBezTo>
                  <a:pt x="23" y="15"/>
                  <a:pt x="26" y="13"/>
                  <a:pt x="27" y="10"/>
                </a:cubicBezTo>
                <a:cubicBezTo>
                  <a:pt x="27" y="10"/>
                  <a:pt x="27" y="9"/>
                  <a:pt x="27" y="9"/>
                </a:cubicBezTo>
                <a:cubicBezTo>
                  <a:pt x="25" y="10"/>
                  <a:pt x="24" y="10"/>
                  <a:pt x="23" y="11"/>
                </a:cubicBezTo>
                <a:cubicBezTo>
                  <a:pt x="22" y="12"/>
                  <a:pt x="17" y="16"/>
                  <a:pt x="19" y="13"/>
                </a:cubicBezTo>
                <a:cubicBezTo>
                  <a:pt x="22" y="11"/>
                  <a:pt x="25" y="9"/>
                  <a:pt x="27" y="5"/>
                </a:cubicBezTo>
                <a:cubicBezTo>
                  <a:pt x="27" y="5"/>
                  <a:pt x="27" y="4"/>
                  <a:pt x="26" y="5"/>
                </a:cubicBezTo>
                <a:cubicBezTo>
                  <a:pt x="24" y="6"/>
                  <a:pt x="21" y="8"/>
                  <a:pt x="19" y="10"/>
                </a:cubicBezTo>
                <a:cubicBezTo>
                  <a:pt x="19" y="10"/>
                  <a:pt x="19" y="10"/>
                  <a:pt x="19" y="10"/>
                </a:cubicBezTo>
                <a:cubicBezTo>
                  <a:pt x="20" y="8"/>
                  <a:pt x="21" y="7"/>
                  <a:pt x="22" y="6"/>
                </a:cubicBezTo>
                <a:cubicBezTo>
                  <a:pt x="23" y="5"/>
                  <a:pt x="23" y="4"/>
                  <a:pt x="24" y="3"/>
                </a:cubicBezTo>
                <a:cubicBezTo>
                  <a:pt x="25" y="3"/>
                  <a:pt x="26" y="3"/>
                  <a:pt x="27" y="3"/>
                </a:cubicBezTo>
                <a:close/>
                <a:moveTo>
                  <a:pt x="35" y="21"/>
                </a:moveTo>
                <a:cubicBezTo>
                  <a:pt x="33" y="23"/>
                  <a:pt x="31" y="25"/>
                  <a:pt x="29" y="27"/>
                </a:cubicBezTo>
                <a:cubicBezTo>
                  <a:pt x="28" y="28"/>
                  <a:pt x="27" y="29"/>
                  <a:pt x="26" y="30"/>
                </a:cubicBezTo>
                <a:cubicBezTo>
                  <a:pt x="27" y="29"/>
                  <a:pt x="28" y="27"/>
                  <a:pt x="28" y="26"/>
                </a:cubicBezTo>
                <a:cubicBezTo>
                  <a:pt x="30" y="24"/>
                  <a:pt x="31" y="23"/>
                  <a:pt x="32" y="21"/>
                </a:cubicBezTo>
                <a:cubicBezTo>
                  <a:pt x="33" y="21"/>
                  <a:pt x="34" y="21"/>
                  <a:pt x="35" y="21"/>
                </a:cubicBezTo>
                <a:close/>
                <a:moveTo>
                  <a:pt x="40" y="26"/>
                </a:moveTo>
                <a:cubicBezTo>
                  <a:pt x="40" y="26"/>
                  <a:pt x="40" y="26"/>
                  <a:pt x="40" y="26"/>
                </a:cubicBezTo>
                <a:cubicBezTo>
                  <a:pt x="39" y="26"/>
                  <a:pt x="36" y="28"/>
                  <a:pt x="38" y="26"/>
                </a:cubicBezTo>
                <a:cubicBezTo>
                  <a:pt x="39" y="24"/>
                  <a:pt x="40" y="23"/>
                  <a:pt x="40" y="21"/>
                </a:cubicBezTo>
                <a:cubicBezTo>
                  <a:pt x="40" y="21"/>
                  <a:pt x="41" y="21"/>
                  <a:pt x="41" y="21"/>
                </a:cubicBezTo>
                <a:cubicBezTo>
                  <a:pt x="41" y="23"/>
                  <a:pt x="40" y="24"/>
                  <a:pt x="40" y="26"/>
                </a:cubicBezTo>
                <a:close/>
                <a:moveTo>
                  <a:pt x="22" y="42"/>
                </a:moveTo>
                <a:cubicBezTo>
                  <a:pt x="23" y="40"/>
                  <a:pt x="25" y="39"/>
                  <a:pt x="26" y="37"/>
                </a:cubicBezTo>
                <a:cubicBezTo>
                  <a:pt x="26" y="37"/>
                  <a:pt x="26" y="37"/>
                  <a:pt x="25" y="37"/>
                </a:cubicBezTo>
                <a:cubicBezTo>
                  <a:pt x="23" y="38"/>
                  <a:pt x="22" y="39"/>
                  <a:pt x="20" y="41"/>
                </a:cubicBezTo>
                <a:cubicBezTo>
                  <a:pt x="22" y="39"/>
                  <a:pt x="25" y="37"/>
                  <a:pt x="26" y="34"/>
                </a:cubicBezTo>
                <a:cubicBezTo>
                  <a:pt x="26" y="36"/>
                  <a:pt x="26" y="38"/>
                  <a:pt x="26" y="40"/>
                </a:cubicBezTo>
                <a:cubicBezTo>
                  <a:pt x="25" y="41"/>
                  <a:pt x="23" y="41"/>
                  <a:pt x="22" y="42"/>
                </a:cubicBezTo>
                <a:close/>
                <a:moveTo>
                  <a:pt x="27" y="18"/>
                </a:moveTo>
                <a:cubicBezTo>
                  <a:pt x="27" y="18"/>
                  <a:pt x="27" y="19"/>
                  <a:pt x="27" y="19"/>
                </a:cubicBezTo>
                <a:cubicBezTo>
                  <a:pt x="27" y="19"/>
                  <a:pt x="27" y="19"/>
                  <a:pt x="27" y="19"/>
                </a:cubicBezTo>
                <a:cubicBezTo>
                  <a:pt x="27" y="20"/>
                  <a:pt x="28" y="20"/>
                  <a:pt x="28" y="20"/>
                </a:cubicBezTo>
                <a:cubicBezTo>
                  <a:pt x="25" y="22"/>
                  <a:pt x="22" y="25"/>
                  <a:pt x="19" y="28"/>
                </a:cubicBezTo>
                <a:cubicBezTo>
                  <a:pt x="22" y="25"/>
                  <a:pt x="24" y="21"/>
                  <a:pt x="27" y="18"/>
                </a:cubicBezTo>
                <a:close/>
                <a:moveTo>
                  <a:pt x="29" y="20"/>
                </a:moveTo>
                <a:cubicBezTo>
                  <a:pt x="29" y="20"/>
                  <a:pt x="29" y="20"/>
                  <a:pt x="29" y="20"/>
                </a:cubicBezTo>
                <a:cubicBezTo>
                  <a:pt x="27" y="22"/>
                  <a:pt x="25" y="24"/>
                  <a:pt x="24" y="25"/>
                </a:cubicBezTo>
                <a:cubicBezTo>
                  <a:pt x="22" y="27"/>
                  <a:pt x="20" y="29"/>
                  <a:pt x="18" y="31"/>
                </a:cubicBezTo>
                <a:cubicBezTo>
                  <a:pt x="18" y="31"/>
                  <a:pt x="18" y="30"/>
                  <a:pt x="18" y="29"/>
                </a:cubicBezTo>
                <a:cubicBezTo>
                  <a:pt x="22" y="27"/>
                  <a:pt x="25" y="23"/>
                  <a:pt x="29" y="20"/>
                </a:cubicBezTo>
                <a:close/>
                <a:moveTo>
                  <a:pt x="26" y="34"/>
                </a:moveTo>
                <a:cubicBezTo>
                  <a:pt x="26" y="34"/>
                  <a:pt x="26" y="34"/>
                  <a:pt x="26" y="34"/>
                </a:cubicBezTo>
                <a:cubicBezTo>
                  <a:pt x="24" y="34"/>
                  <a:pt x="22" y="36"/>
                  <a:pt x="20" y="37"/>
                </a:cubicBezTo>
                <a:cubicBezTo>
                  <a:pt x="22" y="35"/>
                  <a:pt x="25" y="33"/>
                  <a:pt x="26" y="31"/>
                </a:cubicBezTo>
                <a:cubicBezTo>
                  <a:pt x="26" y="32"/>
                  <a:pt x="26" y="33"/>
                  <a:pt x="26" y="34"/>
                </a:cubicBezTo>
                <a:close/>
                <a:moveTo>
                  <a:pt x="18" y="39"/>
                </a:moveTo>
                <a:cubicBezTo>
                  <a:pt x="21" y="38"/>
                  <a:pt x="23" y="36"/>
                  <a:pt x="25" y="35"/>
                </a:cubicBezTo>
                <a:cubicBezTo>
                  <a:pt x="23" y="37"/>
                  <a:pt x="21" y="39"/>
                  <a:pt x="18" y="41"/>
                </a:cubicBezTo>
                <a:cubicBezTo>
                  <a:pt x="18" y="41"/>
                  <a:pt x="18" y="40"/>
                  <a:pt x="18" y="39"/>
                </a:cubicBezTo>
                <a:close/>
                <a:moveTo>
                  <a:pt x="27" y="30"/>
                </a:moveTo>
                <a:cubicBezTo>
                  <a:pt x="27" y="30"/>
                  <a:pt x="26" y="30"/>
                  <a:pt x="26" y="30"/>
                </a:cubicBezTo>
                <a:cubicBezTo>
                  <a:pt x="26" y="30"/>
                  <a:pt x="26" y="30"/>
                  <a:pt x="26" y="30"/>
                </a:cubicBezTo>
                <a:cubicBezTo>
                  <a:pt x="26" y="30"/>
                  <a:pt x="27" y="30"/>
                  <a:pt x="27" y="30"/>
                </a:cubicBezTo>
                <a:cubicBezTo>
                  <a:pt x="27" y="30"/>
                  <a:pt x="27" y="30"/>
                  <a:pt x="27" y="30"/>
                </a:cubicBezTo>
                <a:cubicBezTo>
                  <a:pt x="27" y="30"/>
                  <a:pt x="27" y="30"/>
                  <a:pt x="27" y="30"/>
                </a:cubicBezTo>
                <a:close/>
                <a:moveTo>
                  <a:pt x="25" y="31"/>
                </a:moveTo>
                <a:cubicBezTo>
                  <a:pt x="23" y="34"/>
                  <a:pt x="20" y="35"/>
                  <a:pt x="18" y="38"/>
                </a:cubicBezTo>
                <a:cubicBezTo>
                  <a:pt x="18" y="37"/>
                  <a:pt x="18" y="36"/>
                  <a:pt x="18" y="35"/>
                </a:cubicBezTo>
                <a:cubicBezTo>
                  <a:pt x="20" y="34"/>
                  <a:pt x="23" y="32"/>
                  <a:pt x="25" y="31"/>
                </a:cubicBezTo>
                <a:close/>
                <a:moveTo>
                  <a:pt x="25" y="30"/>
                </a:moveTo>
                <a:cubicBezTo>
                  <a:pt x="25" y="31"/>
                  <a:pt x="25" y="31"/>
                  <a:pt x="25" y="31"/>
                </a:cubicBezTo>
                <a:cubicBezTo>
                  <a:pt x="22" y="32"/>
                  <a:pt x="20" y="33"/>
                  <a:pt x="18" y="35"/>
                </a:cubicBezTo>
                <a:cubicBezTo>
                  <a:pt x="18" y="34"/>
                  <a:pt x="18" y="33"/>
                  <a:pt x="18" y="33"/>
                </a:cubicBezTo>
                <a:cubicBezTo>
                  <a:pt x="22" y="31"/>
                  <a:pt x="24" y="28"/>
                  <a:pt x="27" y="25"/>
                </a:cubicBezTo>
                <a:cubicBezTo>
                  <a:pt x="28" y="24"/>
                  <a:pt x="28" y="23"/>
                  <a:pt x="29" y="22"/>
                </a:cubicBezTo>
                <a:cubicBezTo>
                  <a:pt x="29" y="22"/>
                  <a:pt x="30" y="21"/>
                  <a:pt x="31" y="21"/>
                </a:cubicBezTo>
                <a:cubicBezTo>
                  <a:pt x="31" y="21"/>
                  <a:pt x="31" y="21"/>
                  <a:pt x="31" y="21"/>
                </a:cubicBezTo>
                <a:cubicBezTo>
                  <a:pt x="29" y="24"/>
                  <a:pt x="27" y="27"/>
                  <a:pt x="25" y="30"/>
                </a:cubicBezTo>
                <a:close/>
                <a:moveTo>
                  <a:pt x="22" y="29"/>
                </a:moveTo>
                <a:cubicBezTo>
                  <a:pt x="21" y="30"/>
                  <a:pt x="20" y="31"/>
                  <a:pt x="19" y="32"/>
                </a:cubicBezTo>
                <a:cubicBezTo>
                  <a:pt x="18" y="32"/>
                  <a:pt x="18" y="32"/>
                  <a:pt x="19" y="31"/>
                </a:cubicBezTo>
                <a:cubicBezTo>
                  <a:pt x="20" y="30"/>
                  <a:pt x="21" y="29"/>
                  <a:pt x="22" y="28"/>
                </a:cubicBezTo>
                <a:cubicBezTo>
                  <a:pt x="25" y="26"/>
                  <a:pt x="27" y="23"/>
                  <a:pt x="29" y="20"/>
                </a:cubicBezTo>
                <a:cubicBezTo>
                  <a:pt x="30" y="21"/>
                  <a:pt x="30" y="21"/>
                  <a:pt x="30" y="21"/>
                </a:cubicBezTo>
                <a:cubicBezTo>
                  <a:pt x="27" y="23"/>
                  <a:pt x="25" y="26"/>
                  <a:pt x="22" y="29"/>
                </a:cubicBezTo>
                <a:close/>
                <a:moveTo>
                  <a:pt x="24" y="16"/>
                </a:moveTo>
                <a:cubicBezTo>
                  <a:pt x="24" y="16"/>
                  <a:pt x="24" y="16"/>
                  <a:pt x="24" y="16"/>
                </a:cubicBezTo>
                <a:cubicBezTo>
                  <a:pt x="24" y="16"/>
                  <a:pt x="25" y="16"/>
                  <a:pt x="26" y="15"/>
                </a:cubicBezTo>
                <a:cubicBezTo>
                  <a:pt x="25" y="16"/>
                  <a:pt x="25" y="16"/>
                  <a:pt x="24" y="16"/>
                </a:cubicBezTo>
                <a:close/>
                <a:moveTo>
                  <a:pt x="21" y="6"/>
                </a:moveTo>
                <a:cubicBezTo>
                  <a:pt x="20" y="6"/>
                  <a:pt x="19" y="7"/>
                  <a:pt x="19" y="8"/>
                </a:cubicBezTo>
                <a:cubicBezTo>
                  <a:pt x="19" y="7"/>
                  <a:pt x="19" y="7"/>
                  <a:pt x="19" y="6"/>
                </a:cubicBezTo>
                <a:cubicBezTo>
                  <a:pt x="20" y="6"/>
                  <a:pt x="21" y="5"/>
                  <a:pt x="22" y="4"/>
                </a:cubicBezTo>
                <a:cubicBezTo>
                  <a:pt x="25" y="2"/>
                  <a:pt x="22" y="5"/>
                  <a:pt x="21" y="6"/>
                </a:cubicBezTo>
                <a:close/>
                <a:moveTo>
                  <a:pt x="25" y="6"/>
                </a:moveTo>
                <a:cubicBezTo>
                  <a:pt x="28" y="4"/>
                  <a:pt x="23" y="9"/>
                  <a:pt x="22" y="10"/>
                </a:cubicBezTo>
                <a:cubicBezTo>
                  <a:pt x="21" y="11"/>
                  <a:pt x="20" y="12"/>
                  <a:pt x="19" y="13"/>
                </a:cubicBezTo>
                <a:cubicBezTo>
                  <a:pt x="19" y="12"/>
                  <a:pt x="19" y="12"/>
                  <a:pt x="19" y="11"/>
                </a:cubicBezTo>
                <a:cubicBezTo>
                  <a:pt x="21" y="10"/>
                  <a:pt x="23" y="8"/>
                  <a:pt x="25" y="6"/>
                </a:cubicBezTo>
                <a:close/>
                <a:moveTo>
                  <a:pt x="25" y="11"/>
                </a:moveTo>
                <a:cubicBezTo>
                  <a:pt x="28" y="9"/>
                  <a:pt x="24" y="13"/>
                  <a:pt x="23" y="14"/>
                </a:cubicBezTo>
                <a:cubicBezTo>
                  <a:pt x="22" y="15"/>
                  <a:pt x="20" y="16"/>
                  <a:pt x="19" y="17"/>
                </a:cubicBezTo>
                <a:cubicBezTo>
                  <a:pt x="19" y="16"/>
                  <a:pt x="19" y="16"/>
                  <a:pt x="19" y="15"/>
                </a:cubicBezTo>
                <a:cubicBezTo>
                  <a:pt x="21" y="14"/>
                  <a:pt x="23" y="12"/>
                  <a:pt x="25" y="11"/>
                </a:cubicBezTo>
                <a:close/>
                <a:moveTo>
                  <a:pt x="22" y="17"/>
                </a:moveTo>
                <a:cubicBezTo>
                  <a:pt x="19" y="20"/>
                  <a:pt x="15" y="23"/>
                  <a:pt x="13" y="27"/>
                </a:cubicBezTo>
                <a:cubicBezTo>
                  <a:pt x="13" y="27"/>
                  <a:pt x="13" y="28"/>
                  <a:pt x="13" y="28"/>
                </a:cubicBezTo>
                <a:cubicBezTo>
                  <a:pt x="12" y="28"/>
                  <a:pt x="10" y="28"/>
                  <a:pt x="9" y="28"/>
                </a:cubicBezTo>
                <a:cubicBezTo>
                  <a:pt x="14" y="24"/>
                  <a:pt x="19" y="21"/>
                  <a:pt x="22" y="17"/>
                </a:cubicBezTo>
                <a:close/>
                <a:moveTo>
                  <a:pt x="27" y="15"/>
                </a:moveTo>
                <a:cubicBezTo>
                  <a:pt x="27" y="15"/>
                  <a:pt x="27" y="15"/>
                  <a:pt x="27" y="15"/>
                </a:cubicBezTo>
                <a:cubicBezTo>
                  <a:pt x="27" y="15"/>
                  <a:pt x="27" y="16"/>
                  <a:pt x="27" y="17"/>
                </a:cubicBezTo>
                <a:cubicBezTo>
                  <a:pt x="27" y="17"/>
                  <a:pt x="27" y="17"/>
                  <a:pt x="27" y="17"/>
                </a:cubicBezTo>
                <a:cubicBezTo>
                  <a:pt x="23" y="20"/>
                  <a:pt x="19" y="23"/>
                  <a:pt x="16" y="27"/>
                </a:cubicBezTo>
                <a:cubicBezTo>
                  <a:pt x="15" y="27"/>
                  <a:pt x="16" y="28"/>
                  <a:pt x="16" y="27"/>
                </a:cubicBezTo>
                <a:cubicBezTo>
                  <a:pt x="18" y="26"/>
                  <a:pt x="19" y="24"/>
                  <a:pt x="21" y="23"/>
                </a:cubicBezTo>
                <a:cubicBezTo>
                  <a:pt x="22" y="22"/>
                  <a:pt x="23" y="21"/>
                  <a:pt x="24" y="20"/>
                </a:cubicBezTo>
                <a:cubicBezTo>
                  <a:pt x="24" y="20"/>
                  <a:pt x="24" y="20"/>
                  <a:pt x="24" y="20"/>
                </a:cubicBezTo>
                <a:cubicBezTo>
                  <a:pt x="22" y="23"/>
                  <a:pt x="20" y="26"/>
                  <a:pt x="18" y="28"/>
                </a:cubicBezTo>
                <a:cubicBezTo>
                  <a:pt x="18" y="28"/>
                  <a:pt x="17" y="28"/>
                  <a:pt x="17" y="28"/>
                </a:cubicBezTo>
                <a:cubicBezTo>
                  <a:pt x="17" y="28"/>
                  <a:pt x="17" y="28"/>
                  <a:pt x="17" y="28"/>
                </a:cubicBezTo>
                <a:cubicBezTo>
                  <a:pt x="16" y="28"/>
                  <a:pt x="15" y="28"/>
                  <a:pt x="14" y="28"/>
                </a:cubicBezTo>
                <a:cubicBezTo>
                  <a:pt x="18" y="23"/>
                  <a:pt x="22" y="19"/>
                  <a:pt x="27" y="15"/>
                </a:cubicBezTo>
                <a:close/>
                <a:moveTo>
                  <a:pt x="18" y="44"/>
                </a:moveTo>
                <a:cubicBezTo>
                  <a:pt x="18" y="43"/>
                  <a:pt x="18" y="43"/>
                  <a:pt x="18" y="42"/>
                </a:cubicBezTo>
                <a:cubicBezTo>
                  <a:pt x="20" y="41"/>
                  <a:pt x="22" y="40"/>
                  <a:pt x="24" y="39"/>
                </a:cubicBezTo>
                <a:cubicBezTo>
                  <a:pt x="23" y="40"/>
                  <a:pt x="22" y="41"/>
                  <a:pt x="21" y="42"/>
                </a:cubicBezTo>
                <a:cubicBezTo>
                  <a:pt x="21" y="43"/>
                  <a:pt x="21" y="43"/>
                  <a:pt x="21" y="43"/>
                </a:cubicBezTo>
                <a:cubicBezTo>
                  <a:pt x="22" y="43"/>
                  <a:pt x="23" y="42"/>
                  <a:pt x="23" y="42"/>
                </a:cubicBezTo>
                <a:cubicBezTo>
                  <a:pt x="24" y="42"/>
                  <a:pt x="24" y="42"/>
                  <a:pt x="25" y="41"/>
                </a:cubicBezTo>
                <a:cubicBezTo>
                  <a:pt x="26" y="41"/>
                  <a:pt x="26" y="42"/>
                  <a:pt x="26" y="43"/>
                </a:cubicBezTo>
                <a:cubicBezTo>
                  <a:pt x="26" y="43"/>
                  <a:pt x="26" y="43"/>
                  <a:pt x="26" y="43"/>
                </a:cubicBezTo>
                <a:cubicBezTo>
                  <a:pt x="26" y="43"/>
                  <a:pt x="26" y="44"/>
                  <a:pt x="26" y="44"/>
                </a:cubicBezTo>
                <a:cubicBezTo>
                  <a:pt x="23" y="44"/>
                  <a:pt x="21" y="44"/>
                  <a:pt x="18" y="44"/>
                </a:cubicBezTo>
                <a:close/>
                <a:moveTo>
                  <a:pt x="28" y="29"/>
                </a:moveTo>
                <a:cubicBezTo>
                  <a:pt x="28" y="29"/>
                  <a:pt x="28" y="29"/>
                  <a:pt x="27" y="29"/>
                </a:cubicBezTo>
                <a:cubicBezTo>
                  <a:pt x="30" y="28"/>
                  <a:pt x="32" y="25"/>
                  <a:pt x="34" y="23"/>
                </a:cubicBezTo>
                <a:cubicBezTo>
                  <a:pt x="35" y="22"/>
                  <a:pt x="38" y="20"/>
                  <a:pt x="34" y="24"/>
                </a:cubicBezTo>
                <a:cubicBezTo>
                  <a:pt x="33" y="25"/>
                  <a:pt x="32" y="27"/>
                  <a:pt x="31" y="28"/>
                </a:cubicBezTo>
                <a:cubicBezTo>
                  <a:pt x="30" y="29"/>
                  <a:pt x="31" y="29"/>
                  <a:pt x="31" y="29"/>
                </a:cubicBezTo>
                <a:cubicBezTo>
                  <a:pt x="33" y="28"/>
                  <a:pt x="35" y="26"/>
                  <a:pt x="37" y="24"/>
                </a:cubicBezTo>
                <a:cubicBezTo>
                  <a:pt x="38" y="23"/>
                  <a:pt x="40" y="22"/>
                  <a:pt x="38" y="24"/>
                </a:cubicBezTo>
                <a:cubicBezTo>
                  <a:pt x="37" y="26"/>
                  <a:pt x="36" y="27"/>
                  <a:pt x="35" y="28"/>
                </a:cubicBezTo>
                <a:cubicBezTo>
                  <a:pt x="35" y="29"/>
                  <a:pt x="35" y="29"/>
                  <a:pt x="35" y="29"/>
                </a:cubicBezTo>
                <a:cubicBezTo>
                  <a:pt x="37" y="28"/>
                  <a:pt x="40" y="26"/>
                  <a:pt x="39" y="28"/>
                </a:cubicBezTo>
                <a:cubicBezTo>
                  <a:pt x="39" y="28"/>
                  <a:pt x="40" y="29"/>
                  <a:pt x="40" y="28"/>
                </a:cubicBezTo>
                <a:cubicBezTo>
                  <a:pt x="40" y="28"/>
                  <a:pt x="40" y="27"/>
                  <a:pt x="40" y="27"/>
                </a:cubicBezTo>
                <a:cubicBezTo>
                  <a:pt x="40" y="28"/>
                  <a:pt x="40" y="29"/>
                  <a:pt x="40" y="29"/>
                </a:cubicBezTo>
                <a:cubicBezTo>
                  <a:pt x="36" y="30"/>
                  <a:pt x="32" y="29"/>
                  <a:pt x="28" y="29"/>
                </a:cubicBezTo>
                <a:close/>
                <a:moveTo>
                  <a:pt x="37" y="21"/>
                </a:moveTo>
                <a:cubicBezTo>
                  <a:pt x="38" y="21"/>
                  <a:pt x="39" y="21"/>
                  <a:pt x="39" y="21"/>
                </a:cubicBezTo>
                <a:cubicBezTo>
                  <a:pt x="37" y="23"/>
                  <a:pt x="35" y="25"/>
                  <a:pt x="33" y="27"/>
                </a:cubicBezTo>
                <a:cubicBezTo>
                  <a:pt x="35" y="25"/>
                  <a:pt x="36" y="23"/>
                  <a:pt x="37" y="21"/>
                </a:cubicBezTo>
                <a:close/>
                <a:moveTo>
                  <a:pt x="23" y="3"/>
                </a:moveTo>
                <a:cubicBezTo>
                  <a:pt x="22" y="4"/>
                  <a:pt x="20" y="5"/>
                  <a:pt x="19" y="5"/>
                </a:cubicBezTo>
                <a:cubicBezTo>
                  <a:pt x="19" y="5"/>
                  <a:pt x="19" y="4"/>
                  <a:pt x="19" y="3"/>
                </a:cubicBezTo>
                <a:cubicBezTo>
                  <a:pt x="20" y="3"/>
                  <a:pt x="22" y="3"/>
                  <a:pt x="23" y="3"/>
                </a:cubicBezTo>
                <a:close/>
                <a:moveTo>
                  <a:pt x="11" y="20"/>
                </a:moveTo>
                <a:cubicBezTo>
                  <a:pt x="11" y="20"/>
                  <a:pt x="11" y="20"/>
                  <a:pt x="11" y="20"/>
                </a:cubicBezTo>
                <a:cubicBezTo>
                  <a:pt x="9" y="21"/>
                  <a:pt x="7" y="24"/>
                  <a:pt x="5" y="25"/>
                </a:cubicBezTo>
                <a:cubicBezTo>
                  <a:pt x="2" y="28"/>
                  <a:pt x="7" y="23"/>
                  <a:pt x="6" y="23"/>
                </a:cubicBezTo>
                <a:cubicBezTo>
                  <a:pt x="7" y="22"/>
                  <a:pt x="8" y="21"/>
                  <a:pt x="8" y="20"/>
                </a:cubicBezTo>
                <a:cubicBezTo>
                  <a:pt x="9" y="20"/>
                  <a:pt x="8" y="19"/>
                  <a:pt x="8" y="20"/>
                </a:cubicBezTo>
                <a:cubicBezTo>
                  <a:pt x="7" y="20"/>
                  <a:pt x="6" y="21"/>
                  <a:pt x="5" y="22"/>
                </a:cubicBezTo>
                <a:cubicBezTo>
                  <a:pt x="2" y="25"/>
                  <a:pt x="5" y="21"/>
                  <a:pt x="5" y="19"/>
                </a:cubicBezTo>
                <a:cubicBezTo>
                  <a:pt x="5" y="19"/>
                  <a:pt x="5" y="19"/>
                  <a:pt x="5" y="19"/>
                </a:cubicBezTo>
                <a:cubicBezTo>
                  <a:pt x="7" y="19"/>
                  <a:pt x="9" y="19"/>
                  <a:pt x="11" y="20"/>
                </a:cubicBezTo>
                <a:close/>
                <a:moveTo>
                  <a:pt x="6" y="28"/>
                </a:moveTo>
                <a:cubicBezTo>
                  <a:pt x="8" y="26"/>
                  <a:pt x="10" y="25"/>
                  <a:pt x="12" y="23"/>
                </a:cubicBezTo>
                <a:cubicBezTo>
                  <a:pt x="14" y="20"/>
                  <a:pt x="12" y="22"/>
                  <a:pt x="11" y="23"/>
                </a:cubicBezTo>
                <a:cubicBezTo>
                  <a:pt x="10" y="25"/>
                  <a:pt x="9" y="26"/>
                  <a:pt x="8" y="27"/>
                </a:cubicBezTo>
                <a:cubicBezTo>
                  <a:pt x="8" y="28"/>
                  <a:pt x="8" y="28"/>
                  <a:pt x="8" y="28"/>
                </a:cubicBezTo>
                <a:cubicBezTo>
                  <a:pt x="8" y="28"/>
                  <a:pt x="7" y="28"/>
                  <a:pt x="6" y="2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97" name="Freeform 193"/>
          <p:cNvSpPr>
            <a:spLocks noEditPoints="1"/>
          </p:cNvSpPr>
          <p:nvPr/>
        </p:nvSpPr>
        <p:spPr bwMode="auto">
          <a:xfrm>
            <a:off x="8401050" y="4779963"/>
            <a:ext cx="161925" cy="180975"/>
          </a:xfrm>
          <a:custGeom>
            <a:gdLst>
              <a:gd fmla="*/ 27 w 43" name="T0"/>
              <a:gd fmla="*/ 48 h 48" name="T1"/>
              <a:gd fmla="*/ 41 w 43" name="T2"/>
              <a:gd fmla="*/ 33 h 48" name="T3"/>
              <a:gd fmla="*/ 43 w 43" name="T4"/>
              <a:gd fmla="*/ 20 h 48" name="T5"/>
              <a:gd fmla="*/ 30 w 43" name="T6"/>
              <a:gd fmla="*/ 18 h 48" name="T7"/>
              <a:gd fmla="*/ 17 w 43" name="T8"/>
              <a:gd fmla="*/ 1 h 48" name="T9"/>
              <a:gd fmla="*/ 2 w 43" name="T10"/>
              <a:gd fmla="*/ 17 h 48" name="T11"/>
              <a:gd fmla="*/ 2 w 43" name="T12"/>
              <a:gd fmla="*/ 31 h 48" name="T13"/>
              <a:gd fmla="*/ 5 w 43" name="T14"/>
              <a:gd fmla="*/ 28 h 48" name="T15"/>
              <a:gd fmla="*/ 7 w 43" name="T16"/>
              <a:gd fmla="*/ 25 h 48" name="T17"/>
              <a:gd fmla="*/ 3 w 43" name="T18"/>
              <a:gd fmla="*/ 25 h 48" name="T19"/>
              <a:gd fmla="*/ 3 w 43" name="T20"/>
              <a:gd fmla="*/ 24 h 48" name="T21"/>
              <a:gd fmla="*/ 3 w 43" name="T22"/>
              <a:gd fmla="*/ 21 h 48" name="T23"/>
              <a:gd fmla="*/ 7 w 43" name="T24"/>
              <a:gd fmla="*/ 26 h 48" name="T25"/>
              <a:gd fmla="*/ 9 w 43" name="T26"/>
              <a:gd fmla="*/ 25 h 48" name="T27"/>
              <a:gd fmla="*/ 18 w 43" name="T28"/>
              <a:gd fmla="*/ 20 h 48" name="T29"/>
              <a:gd fmla="*/ 15 w 43" name="T30"/>
              <a:gd fmla="*/ 23 h 48" name="T31"/>
              <a:gd fmla="*/ 27 w 43" name="T32"/>
              <a:gd fmla="*/ 4 h 48" name="T33"/>
              <a:gd fmla="*/ 20 w 43" name="T34"/>
              <a:gd fmla="*/ 17 h 48" name="T35"/>
              <a:gd fmla="*/ 19 w 43" name="T36"/>
              <a:gd fmla="*/ 14 h 48" name="T37"/>
              <a:gd fmla="*/ 18 w 43" name="T38"/>
              <a:gd fmla="*/ 10 h 48" name="T39"/>
              <a:gd fmla="*/ 35 w 43" name="T40"/>
              <a:gd fmla="*/ 21 h 48" name="T41"/>
              <a:gd fmla="*/ 32 w 43" name="T42"/>
              <a:gd fmla="*/ 21 h 48" name="T43"/>
              <a:gd fmla="*/ 38 w 43" name="T44"/>
              <a:gd fmla="*/ 26 h 48" name="T45"/>
              <a:gd fmla="*/ 22 w 43" name="T46"/>
              <a:gd fmla="*/ 42 h 48" name="T47"/>
              <a:gd fmla="*/ 26 w 43" name="T48"/>
              <a:gd fmla="*/ 35 h 48" name="T49"/>
              <a:gd fmla="*/ 27 w 43" name="T50"/>
              <a:gd fmla="*/ 20 h 48" name="T51"/>
              <a:gd fmla="*/ 27 w 43" name="T52"/>
              <a:gd fmla="*/ 19 h 48" name="T53"/>
              <a:gd fmla="*/ 18 w 43" name="T54"/>
              <a:gd fmla="*/ 32 h 48" name="T55"/>
              <a:gd fmla="*/ 26 w 43" name="T56"/>
              <a:gd fmla="*/ 34 h 48" name="T57"/>
              <a:gd fmla="*/ 18 w 43" name="T58"/>
              <a:gd fmla="*/ 40 h 48" name="T59"/>
              <a:gd fmla="*/ 26 w 43" name="T60"/>
              <a:gd fmla="*/ 31 h 48" name="T61"/>
              <a:gd fmla="*/ 27 w 43" name="T62"/>
              <a:gd fmla="*/ 30 h 48" name="T63"/>
              <a:gd fmla="*/ 18 w 43" name="T64"/>
              <a:gd fmla="*/ 36 h 48" name="T65"/>
              <a:gd fmla="*/ 18 w 43" name="T66"/>
              <a:gd fmla="*/ 35 h 48" name="T67"/>
              <a:gd fmla="*/ 31 w 43" name="T68"/>
              <a:gd fmla="*/ 21 h 48" name="T69"/>
              <a:gd fmla="*/ 19 w 43" name="T70"/>
              <a:gd fmla="*/ 32 h 48" name="T71"/>
              <a:gd fmla="*/ 30 w 43" name="T72"/>
              <a:gd fmla="*/ 21 h 48" name="T73"/>
              <a:gd fmla="*/ 26 w 43" name="T74"/>
              <a:gd fmla="*/ 16 h 48" name="T75"/>
              <a:gd fmla="*/ 18 w 43" name="T76"/>
              <a:gd fmla="*/ 7 h 48" name="T77"/>
              <a:gd fmla="*/ 22 w 43" name="T78"/>
              <a:gd fmla="*/ 11 h 48" name="T79"/>
              <a:gd fmla="*/ 24 w 43" name="T80"/>
              <a:gd fmla="*/ 12 h 48" name="T81"/>
              <a:gd fmla="*/ 24 w 43" name="T82"/>
              <a:gd fmla="*/ 12 h 48" name="T83"/>
              <a:gd fmla="*/ 9 w 43" name="T84"/>
              <a:gd fmla="*/ 28 h 48" name="T85"/>
              <a:gd fmla="*/ 27 w 43" name="T86"/>
              <a:gd fmla="*/ 18 h 48" name="T87"/>
              <a:gd fmla="*/ 20 w 43" name="T88"/>
              <a:gd fmla="*/ 24 h 48" name="T89"/>
              <a:gd fmla="*/ 17 w 43" name="T90"/>
              <a:gd fmla="*/ 28 h 48" name="T91"/>
              <a:gd fmla="*/ 18 w 43" name="T92"/>
              <a:gd fmla="*/ 44 h 48" name="T93"/>
              <a:gd fmla="*/ 21 w 43" name="T94"/>
              <a:gd fmla="*/ 44 h 48" name="T95"/>
              <a:gd fmla="*/ 26 w 43" name="T96"/>
              <a:gd fmla="*/ 44 h 48" name="T97"/>
              <a:gd fmla="*/ 27 w 43" name="T98"/>
              <a:gd fmla="*/ 30 h 48" name="T99"/>
              <a:gd fmla="*/ 31 w 43" name="T100"/>
              <a:gd fmla="*/ 29 h 48" name="T101"/>
              <a:gd fmla="*/ 35 w 43" name="T102"/>
              <a:gd fmla="*/ 30 h 48" name="T103"/>
              <a:gd fmla="*/ 40 w 43" name="T104"/>
              <a:gd fmla="*/ 30 h 48" name="T105"/>
              <a:gd fmla="*/ 33 w 43" name="T106"/>
              <a:gd fmla="*/ 27 h 48" name="T107"/>
              <a:gd fmla="*/ 19 w 43" name="T108"/>
              <a:gd fmla="*/ 3 h 48" name="T109"/>
              <a:gd fmla="*/ 5 w 43" name="T110"/>
              <a:gd fmla="*/ 26 h 48" name="T111"/>
              <a:gd fmla="*/ 5 w 43" name="T112"/>
              <a:gd fmla="*/ 23 h 48" name="T113"/>
              <a:gd fmla="*/ 6 w 43" name="T114"/>
              <a:gd fmla="*/ 28 h 48" name="T115"/>
              <a:gd fmla="*/ 8 w 43" name="T116"/>
              <a:gd fmla="*/ 28 h 48"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8" w="43">
                <a:moveTo>
                  <a:pt x="15" y="46"/>
                </a:moveTo>
                <a:cubicBezTo>
                  <a:pt x="15" y="46"/>
                  <a:pt x="15" y="46"/>
                  <a:pt x="15" y="47"/>
                </a:cubicBezTo>
                <a:cubicBezTo>
                  <a:pt x="16" y="47"/>
                  <a:pt x="16" y="47"/>
                  <a:pt x="17" y="47"/>
                </a:cubicBezTo>
                <a:cubicBezTo>
                  <a:pt x="20" y="47"/>
                  <a:pt x="24" y="48"/>
                  <a:pt x="27" y="48"/>
                </a:cubicBezTo>
                <a:cubicBezTo>
                  <a:pt x="28" y="48"/>
                  <a:pt x="29" y="47"/>
                  <a:pt x="29" y="46"/>
                </a:cubicBezTo>
                <a:cubicBezTo>
                  <a:pt x="29" y="46"/>
                  <a:pt x="29" y="46"/>
                  <a:pt x="29" y="46"/>
                </a:cubicBezTo>
                <a:cubicBezTo>
                  <a:pt x="28" y="41"/>
                  <a:pt x="29" y="37"/>
                  <a:pt x="29" y="33"/>
                </a:cubicBezTo>
                <a:cubicBezTo>
                  <a:pt x="33" y="33"/>
                  <a:pt x="37" y="33"/>
                  <a:pt x="41" y="33"/>
                </a:cubicBezTo>
                <a:cubicBezTo>
                  <a:pt x="41" y="33"/>
                  <a:pt x="42" y="33"/>
                  <a:pt x="42" y="33"/>
                </a:cubicBezTo>
                <a:cubicBezTo>
                  <a:pt x="42" y="32"/>
                  <a:pt x="43" y="32"/>
                  <a:pt x="43" y="31"/>
                </a:cubicBezTo>
                <a:cubicBezTo>
                  <a:pt x="43" y="28"/>
                  <a:pt x="43" y="24"/>
                  <a:pt x="43" y="20"/>
                </a:cubicBezTo>
                <a:cubicBezTo>
                  <a:pt x="43" y="20"/>
                  <a:pt x="43" y="20"/>
                  <a:pt x="43" y="20"/>
                </a:cubicBezTo>
                <a:cubicBezTo>
                  <a:pt x="43" y="20"/>
                  <a:pt x="43" y="20"/>
                  <a:pt x="43" y="20"/>
                </a:cubicBezTo>
                <a:cubicBezTo>
                  <a:pt x="43" y="20"/>
                  <a:pt x="43" y="20"/>
                  <a:pt x="43" y="20"/>
                </a:cubicBezTo>
                <a:cubicBezTo>
                  <a:pt x="43" y="20"/>
                  <a:pt x="43" y="19"/>
                  <a:pt x="42" y="19"/>
                </a:cubicBezTo>
                <a:cubicBezTo>
                  <a:pt x="38" y="18"/>
                  <a:pt x="34" y="19"/>
                  <a:pt x="30" y="18"/>
                </a:cubicBezTo>
                <a:cubicBezTo>
                  <a:pt x="30" y="13"/>
                  <a:pt x="30" y="8"/>
                  <a:pt x="30" y="2"/>
                </a:cubicBezTo>
                <a:cubicBezTo>
                  <a:pt x="30" y="2"/>
                  <a:pt x="30" y="2"/>
                  <a:pt x="30" y="2"/>
                </a:cubicBezTo>
                <a:cubicBezTo>
                  <a:pt x="30" y="1"/>
                  <a:pt x="29" y="1"/>
                  <a:pt x="28" y="1"/>
                </a:cubicBezTo>
                <a:cubicBezTo>
                  <a:pt x="25" y="1"/>
                  <a:pt x="21" y="0"/>
                  <a:pt x="17" y="1"/>
                </a:cubicBezTo>
                <a:cubicBezTo>
                  <a:pt x="17" y="1"/>
                  <a:pt x="17" y="1"/>
                  <a:pt x="16" y="1"/>
                </a:cubicBezTo>
                <a:cubicBezTo>
                  <a:pt x="16" y="1"/>
                  <a:pt x="16" y="2"/>
                  <a:pt x="16" y="2"/>
                </a:cubicBezTo>
                <a:cubicBezTo>
                  <a:pt x="15" y="7"/>
                  <a:pt x="15" y="12"/>
                  <a:pt x="16" y="17"/>
                </a:cubicBezTo>
                <a:cubicBezTo>
                  <a:pt x="11" y="17"/>
                  <a:pt x="6" y="17"/>
                  <a:pt x="2" y="17"/>
                </a:cubicBezTo>
                <a:cubicBezTo>
                  <a:pt x="2" y="17"/>
                  <a:pt x="1" y="17"/>
                  <a:pt x="1" y="17"/>
                </a:cubicBezTo>
                <a:cubicBezTo>
                  <a:pt x="0" y="17"/>
                  <a:pt x="0" y="18"/>
                  <a:pt x="0" y="19"/>
                </a:cubicBezTo>
                <a:cubicBezTo>
                  <a:pt x="0" y="22"/>
                  <a:pt x="0" y="26"/>
                  <a:pt x="0" y="30"/>
                </a:cubicBezTo>
                <a:cubicBezTo>
                  <a:pt x="0" y="31"/>
                  <a:pt x="1" y="31"/>
                  <a:pt x="2" y="31"/>
                </a:cubicBezTo>
                <a:cubicBezTo>
                  <a:pt x="2" y="31"/>
                  <a:pt x="2" y="31"/>
                  <a:pt x="2" y="31"/>
                </a:cubicBezTo>
                <a:cubicBezTo>
                  <a:pt x="6" y="31"/>
                  <a:pt x="10" y="31"/>
                  <a:pt x="15" y="31"/>
                </a:cubicBezTo>
                <a:cubicBezTo>
                  <a:pt x="15" y="36"/>
                  <a:pt x="15" y="41"/>
                  <a:pt x="15" y="46"/>
                </a:cubicBezTo>
                <a:close/>
                <a:moveTo>
                  <a:pt x="5" y="28"/>
                </a:moveTo>
                <a:cubicBezTo>
                  <a:pt x="4" y="28"/>
                  <a:pt x="4" y="28"/>
                  <a:pt x="3" y="28"/>
                </a:cubicBezTo>
                <a:cubicBezTo>
                  <a:pt x="3" y="28"/>
                  <a:pt x="3" y="28"/>
                  <a:pt x="3" y="28"/>
                </a:cubicBezTo>
                <a:cubicBezTo>
                  <a:pt x="3" y="28"/>
                  <a:pt x="3" y="28"/>
                  <a:pt x="3" y="28"/>
                </a:cubicBezTo>
                <a:cubicBezTo>
                  <a:pt x="5" y="27"/>
                  <a:pt x="6" y="26"/>
                  <a:pt x="7" y="25"/>
                </a:cubicBezTo>
                <a:cubicBezTo>
                  <a:pt x="6" y="26"/>
                  <a:pt x="6" y="27"/>
                  <a:pt x="5" y="28"/>
                </a:cubicBezTo>
                <a:cubicBezTo>
                  <a:pt x="5" y="28"/>
                  <a:pt x="5" y="28"/>
                  <a:pt x="5" y="28"/>
                </a:cubicBezTo>
                <a:close/>
                <a:moveTo>
                  <a:pt x="3" y="25"/>
                </a:moveTo>
                <a:cubicBezTo>
                  <a:pt x="3" y="25"/>
                  <a:pt x="3" y="25"/>
                  <a:pt x="3" y="25"/>
                </a:cubicBezTo>
                <a:cubicBezTo>
                  <a:pt x="4" y="24"/>
                  <a:pt x="9" y="19"/>
                  <a:pt x="6" y="23"/>
                </a:cubicBezTo>
                <a:cubicBezTo>
                  <a:pt x="5" y="24"/>
                  <a:pt x="4" y="26"/>
                  <a:pt x="3" y="27"/>
                </a:cubicBezTo>
                <a:cubicBezTo>
                  <a:pt x="3" y="26"/>
                  <a:pt x="3" y="26"/>
                  <a:pt x="3" y="25"/>
                </a:cubicBezTo>
                <a:close/>
                <a:moveTo>
                  <a:pt x="3" y="24"/>
                </a:moveTo>
                <a:cubicBezTo>
                  <a:pt x="3" y="23"/>
                  <a:pt x="3" y="22"/>
                  <a:pt x="3" y="21"/>
                </a:cubicBezTo>
                <a:cubicBezTo>
                  <a:pt x="3" y="21"/>
                  <a:pt x="3" y="21"/>
                  <a:pt x="3" y="21"/>
                </a:cubicBezTo>
                <a:cubicBezTo>
                  <a:pt x="5" y="21"/>
                  <a:pt x="3" y="22"/>
                  <a:pt x="3" y="24"/>
                </a:cubicBezTo>
                <a:close/>
                <a:moveTo>
                  <a:pt x="3" y="21"/>
                </a:moveTo>
                <a:cubicBezTo>
                  <a:pt x="3" y="20"/>
                  <a:pt x="3" y="20"/>
                  <a:pt x="3" y="20"/>
                </a:cubicBezTo>
                <a:cubicBezTo>
                  <a:pt x="3" y="20"/>
                  <a:pt x="4" y="20"/>
                  <a:pt x="4" y="20"/>
                </a:cubicBezTo>
                <a:cubicBezTo>
                  <a:pt x="4" y="20"/>
                  <a:pt x="3" y="20"/>
                  <a:pt x="3" y="21"/>
                </a:cubicBezTo>
                <a:close/>
                <a:moveTo>
                  <a:pt x="7" y="26"/>
                </a:moveTo>
                <a:cubicBezTo>
                  <a:pt x="8" y="24"/>
                  <a:pt x="10" y="22"/>
                  <a:pt x="11" y="21"/>
                </a:cubicBezTo>
                <a:cubicBezTo>
                  <a:pt x="11" y="20"/>
                  <a:pt x="11" y="20"/>
                  <a:pt x="11" y="20"/>
                </a:cubicBezTo>
                <a:cubicBezTo>
                  <a:pt x="12" y="20"/>
                  <a:pt x="13" y="20"/>
                  <a:pt x="14" y="20"/>
                </a:cubicBezTo>
                <a:cubicBezTo>
                  <a:pt x="12" y="22"/>
                  <a:pt x="11" y="23"/>
                  <a:pt x="9" y="25"/>
                </a:cubicBezTo>
                <a:cubicBezTo>
                  <a:pt x="8" y="26"/>
                  <a:pt x="5" y="30"/>
                  <a:pt x="7" y="26"/>
                </a:cubicBezTo>
                <a:close/>
                <a:moveTo>
                  <a:pt x="14" y="20"/>
                </a:moveTo>
                <a:cubicBezTo>
                  <a:pt x="15" y="20"/>
                  <a:pt x="16" y="20"/>
                  <a:pt x="17" y="20"/>
                </a:cubicBezTo>
                <a:cubicBezTo>
                  <a:pt x="17" y="20"/>
                  <a:pt x="18" y="20"/>
                  <a:pt x="18" y="20"/>
                </a:cubicBezTo>
                <a:cubicBezTo>
                  <a:pt x="18" y="20"/>
                  <a:pt x="19" y="19"/>
                  <a:pt x="19" y="19"/>
                </a:cubicBezTo>
                <a:cubicBezTo>
                  <a:pt x="19" y="19"/>
                  <a:pt x="19" y="19"/>
                  <a:pt x="19" y="19"/>
                </a:cubicBezTo>
                <a:cubicBezTo>
                  <a:pt x="20" y="18"/>
                  <a:pt x="21" y="18"/>
                  <a:pt x="22" y="17"/>
                </a:cubicBezTo>
                <a:cubicBezTo>
                  <a:pt x="20" y="19"/>
                  <a:pt x="17" y="21"/>
                  <a:pt x="15" y="23"/>
                </a:cubicBezTo>
                <a:cubicBezTo>
                  <a:pt x="13" y="24"/>
                  <a:pt x="11" y="25"/>
                  <a:pt x="9" y="27"/>
                </a:cubicBezTo>
                <a:cubicBezTo>
                  <a:pt x="11" y="25"/>
                  <a:pt x="13" y="23"/>
                  <a:pt x="14" y="21"/>
                </a:cubicBezTo>
                <a:cubicBezTo>
                  <a:pt x="15" y="21"/>
                  <a:pt x="15" y="20"/>
                  <a:pt x="14" y="20"/>
                </a:cubicBezTo>
                <a:close/>
                <a:moveTo>
                  <a:pt x="27" y="4"/>
                </a:moveTo>
                <a:cubicBezTo>
                  <a:pt x="27" y="7"/>
                  <a:pt x="27" y="11"/>
                  <a:pt x="27" y="15"/>
                </a:cubicBezTo>
                <a:cubicBezTo>
                  <a:pt x="27" y="15"/>
                  <a:pt x="27" y="15"/>
                  <a:pt x="27" y="15"/>
                </a:cubicBezTo>
                <a:cubicBezTo>
                  <a:pt x="25" y="15"/>
                  <a:pt x="23" y="16"/>
                  <a:pt x="21" y="17"/>
                </a:cubicBezTo>
                <a:cubicBezTo>
                  <a:pt x="20" y="17"/>
                  <a:pt x="17" y="19"/>
                  <a:pt x="20" y="17"/>
                </a:cubicBezTo>
                <a:cubicBezTo>
                  <a:pt x="23" y="16"/>
                  <a:pt x="25" y="13"/>
                  <a:pt x="27" y="10"/>
                </a:cubicBezTo>
                <a:cubicBezTo>
                  <a:pt x="27" y="10"/>
                  <a:pt x="27" y="10"/>
                  <a:pt x="27" y="10"/>
                </a:cubicBezTo>
                <a:cubicBezTo>
                  <a:pt x="25" y="10"/>
                  <a:pt x="24" y="11"/>
                  <a:pt x="23" y="12"/>
                </a:cubicBezTo>
                <a:cubicBezTo>
                  <a:pt x="22" y="12"/>
                  <a:pt x="17" y="16"/>
                  <a:pt x="19" y="14"/>
                </a:cubicBezTo>
                <a:cubicBezTo>
                  <a:pt x="22" y="11"/>
                  <a:pt x="25" y="9"/>
                  <a:pt x="27" y="6"/>
                </a:cubicBezTo>
                <a:cubicBezTo>
                  <a:pt x="27" y="5"/>
                  <a:pt x="26" y="5"/>
                  <a:pt x="26" y="5"/>
                </a:cubicBezTo>
                <a:cubicBezTo>
                  <a:pt x="23" y="7"/>
                  <a:pt x="21" y="9"/>
                  <a:pt x="18" y="11"/>
                </a:cubicBezTo>
                <a:cubicBezTo>
                  <a:pt x="18" y="10"/>
                  <a:pt x="18" y="10"/>
                  <a:pt x="18" y="10"/>
                </a:cubicBezTo>
                <a:cubicBezTo>
                  <a:pt x="19" y="9"/>
                  <a:pt x="21" y="7"/>
                  <a:pt x="21" y="7"/>
                </a:cubicBezTo>
                <a:cubicBezTo>
                  <a:pt x="22" y="6"/>
                  <a:pt x="23" y="5"/>
                  <a:pt x="24" y="3"/>
                </a:cubicBezTo>
                <a:cubicBezTo>
                  <a:pt x="25" y="4"/>
                  <a:pt x="26" y="4"/>
                  <a:pt x="27" y="4"/>
                </a:cubicBezTo>
                <a:close/>
                <a:moveTo>
                  <a:pt x="35" y="21"/>
                </a:moveTo>
                <a:cubicBezTo>
                  <a:pt x="33" y="23"/>
                  <a:pt x="31" y="25"/>
                  <a:pt x="29" y="28"/>
                </a:cubicBezTo>
                <a:cubicBezTo>
                  <a:pt x="28" y="28"/>
                  <a:pt x="27" y="29"/>
                  <a:pt x="26" y="30"/>
                </a:cubicBezTo>
                <a:cubicBezTo>
                  <a:pt x="27" y="30"/>
                  <a:pt x="27" y="28"/>
                  <a:pt x="28" y="27"/>
                </a:cubicBezTo>
                <a:cubicBezTo>
                  <a:pt x="29" y="25"/>
                  <a:pt x="31" y="23"/>
                  <a:pt x="32" y="21"/>
                </a:cubicBezTo>
                <a:cubicBezTo>
                  <a:pt x="33" y="21"/>
                  <a:pt x="34" y="21"/>
                  <a:pt x="35" y="21"/>
                </a:cubicBezTo>
                <a:close/>
                <a:moveTo>
                  <a:pt x="40" y="26"/>
                </a:moveTo>
                <a:cubicBezTo>
                  <a:pt x="40" y="26"/>
                  <a:pt x="40" y="26"/>
                  <a:pt x="40" y="26"/>
                </a:cubicBezTo>
                <a:cubicBezTo>
                  <a:pt x="39" y="27"/>
                  <a:pt x="36" y="29"/>
                  <a:pt x="38" y="26"/>
                </a:cubicBezTo>
                <a:cubicBezTo>
                  <a:pt x="39" y="25"/>
                  <a:pt x="40" y="23"/>
                  <a:pt x="40" y="22"/>
                </a:cubicBezTo>
                <a:cubicBezTo>
                  <a:pt x="40" y="22"/>
                  <a:pt x="40" y="22"/>
                  <a:pt x="40" y="22"/>
                </a:cubicBezTo>
                <a:cubicBezTo>
                  <a:pt x="40" y="23"/>
                  <a:pt x="40" y="25"/>
                  <a:pt x="40" y="26"/>
                </a:cubicBezTo>
                <a:close/>
                <a:moveTo>
                  <a:pt x="22" y="42"/>
                </a:moveTo>
                <a:cubicBezTo>
                  <a:pt x="23" y="41"/>
                  <a:pt x="25" y="40"/>
                  <a:pt x="26" y="38"/>
                </a:cubicBezTo>
                <a:cubicBezTo>
                  <a:pt x="26" y="38"/>
                  <a:pt x="25" y="37"/>
                  <a:pt x="25" y="38"/>
                </a:cubicBezTo>
                <a:cubicBezTo>
                  <a:pt x="23" y="39"/>
                  <a:pt x="22" y="40"/>
                  <a:pt x="20" y="41"/>
                </a:cubicBezTo>
                <a:cubicBezTo>
                  <a:pt x="22" y="39"/>
                  <a:pt x="24" y="37"/>
                  <a:pt x="26" y="35"/>
                </a:cubicBezTo>
                <a:cubicBezTo>
                  <a:pt x="26" y="37"/>
                  <a:pt x="26" y="39"/>
                  <a:pt x="26" y="41"/>
                </a:cubicBezTo>
                <a:cubicBezTo>
                  <a:pt x="24" y="41"/>
                  <a:pt x="23" y="42"/>
                  <a:pt x="22" y="42"/>
                </a:cubicBezTo>
                <a:close/>
                <a:moveTo>
                  <a:pt x="27" y="19"/>
                </a:moveTo>
                <a:cubicBezTo>
                  <a:pt x="27" y="19"/>
                  <a:pt x="27" y="19"/>
                  <a:pt x="27" y="20"/>
                </a:cubicBezTo>
                <a:cubicBezTo>
                  <a:pt x="27" y="20"/>
                  <a:pt x="27" y="20"/>
                  <a:pt x="27" y="20"/>
                </a:cubicBezTo>
                <a:cubicBezTo>
                  <a:pt x="27" y="20"/>
                  <a:pt x="27" y="20"/>
                  <a:pt x="28" y="21"/>
                </a:cubicBezTo>
                <a:cubicBezTo>
                  <a:pt x="24" y="23"/>
                  <a:pt x="22" y="26"/>
                  <a:pt x="19" y="28"/>
                </a:cubicBezTo>
                <a:cubicBezTo>
                  <a:pt x="22" y="26"/>
                  <a:pt x="24" y="22"/>
                  <a:pt x="27" y="19"/>
                </a:cubicBezTo>
                <a:close/>
                <a:moveTo>
                  <a:pt x="28" y="21"/>
                </a:moveTo>
                <a:cubicBezTo>
                  <a:pt x="28" y="21"/>
                  <a:pt x="28" y="21"/>
                  <a:pt x="28" y="21"/>
                </a:cubicBezTo>
                <a:cubicBezTo>
                  <a:pt x="27" y="22"/>
                  <a:pt x="25" y="24"/>
                  <a:pt x="24" y="26"/>
                </a:cubicBezTo>
                <a:cubicBezTo>
                  <a:pt x="22" y="28"/>
                  <a:pt x="20" y="30"/>
                  <a:pt x="18" y="32"/>
                </a:cubicBezTo>
                <a:cubicBezTo>
                  <a:pt x="18" y="31"/>
                  <a:pt x="18" y="30"/>
                  <a:pt x="18" y="30"/>
                </a:cubicBezTo>
                <a:cubicBezTo>
                  <a:pt x="22" y="27"/>
                  <a:pt x="25" y="24"/>
                  <a:pt x="28" y="21"/>
                </a:cubicBezTo>
                <a:close/>
                <a:moveTo>
                  <a:pt x="26" y="34"/>
                </a:moveTo>
                <a:cubicBezTo>
                  <a:pt x="26" y="34"/>
                  <a:pt x="26" y="34"/>
                  <a:pt x="26" y="34"/>
                </a:cubicBezTo>
                <a:cubicBezTo>
                  <a:pt x="23" y="35"/>
                  <a:pt x="22" y="36"/>
                  <a:pt x="20" y="38"/>
                </a:cubicBezTo>
                <a:cubicBezTo>
                  <a:pt x="22" y="36"/>
                  <a:pt x="24" y="34"/>
                  <a:pt x="26" y="32"/>
                </a:cubicBezTo>
                <a:cubicBezTo>
                  <a:pt x="26" y="33"/>
                  <a:pt x="26" y="33"/>
                  <a:pt x="26" y="34"/>
                </a:cubicBezTo>
                <a:close/>
                <a:moveTo>
                  <a:pt x="18" y="40"/>
                </a:moveTo>
                <a:cubicBezTo>
                  <a:pt x="20" y="38"/>
                  <a:pt x="22" y="36"/>
                  <a:pt x="25" y="35"/>
                </a:cubicBezTo>
                <a:cubicBezTo>
                  <a:pt x="23" y="38"/>
                  <a:pt x="20" y="40"/>
                  <a:pt x="18" y="42"/>
                </a:cubicBezTo>
                <a:cubicBezTo>
                  <a:pt x="18" y="41"/>
                  <a:pt x="18" y="40"/>
                  <a:pt x="18" y="40"/>
                </a:cubicBezTo>
                <a:close/>
                <a:moveTo>
                  <a:pt x="26" y="31"/>
                </a:moveTo>
                <a:cubicBezTo>
                  <a:pt x="26" y="31"/>
                  <a:pt x="26" y="31"/>
                  <a:pt x="26" y="31"/>
                </a:cubicBezTo>
                <a:cubicBezTo>
                  <a:pt x="26" y="31"/>
                  <a:pt x="26" y="31"/>
                  <a:pt x="26" y="31"/>
                </a:cubicBezTo>
                <a:cubicBezTo>
                  <a:pt x="26" y="31"/>
                  <a:pt x="26" y="31"/>
                  <a:pt x="27" y="30"/>
                </a:cubicBezTo>
                <a:cubicBezTo>
                  <a:pt x="27" y="30"/>
                  <a:pt x="27" y="30"/>
                  <a:pt x="27" y="30"/>
                </a:cubicBezTo>
                <a:cubicBezTo>
                  <a:pt x="26" y="31"/>
                  <a:pt x="26" y="31"/>
                  <a:pt x="26" y="31"/>
                </a:cubicBezTo>
                <a:close/>
                <a:moveTo>
                  <a:pt x="25" y="32"/>
                </a:moveTo>
                <a:cubicBezTo>
                  <a:pt x="23" y="34"/>
                  <a:pt x="20" y="36"/>
                  <a:pt x="18" y="38"/>
                </a:cubicBezTo>
                <a:cubicBezTo>
                  <a:pt x="18" y="38"/>
                  <a:pt x="18" y="37"/>
                  <a:pt x="18" y="36"/>
                </a:cubicBezTo>
                <a:cubicBezTo>
                  <a:pt x="20" y="35"/>
                  <a:pt x="22" y="33"/>
                  <a:pt x="25" y="32"/>
                </a:cubicBezTo>
                <a:close/>
                <a:moveTo>
                  <a:pt x="24" y="31"/>
                </a:moveTo>
                <a:cubicBezTo>
                  <a:pt x="24" y="31"/>
                  <a:pt x="24" y="31"/>
                  <a:pt x="25" y="31"/>
                </a:cubicBezTo>
                <a:cubicBezTo>
                  <a:pt x="22" y="32"/>
                  <a:pt x="20" y="34"/>
                  <a:pt x="18" y="35"/>
                </a:cubicBezTo>
                <a:cubicBezTo>
                  <a:pt x="18" y="35"/>
                  <a:pt x="18" y="34"/>
                  <a:pt x="18" y="33"/>
                </a:cubicBezTo>
                <a:cubicBezTo>
                  <a:pt x="21" y="31"/>
                  <a:pt x="24" y="28"/>
                  <a:pt x="27" y="25"/>
                </a:cubicBezTo>
                <a:cubicBezTo>
                  <a:pt x="27" y="24"/>
                  <a:pt x="28" y="23"/>
                  <a:pt x="29" y="23"/>
                </a:cubicBezTo>
                <a:cubicBezTo>
                  <a:pt x="29" y="23"/>
                  <a:pt x="30" y="22"/>
                  <a:pt x="31" y="21"/>
                </a:cubicBezTo>
                <a:cubicBezTo>
                  <a:pt x="31" y="21"/>
                  <a:pt x="31" y="21"/>
                  <a:pt x="31" y="21"/>
                </a:cubicBezTo>
                <a:cubicBezTo>
                  <a:pt x="29" y="24"/>
                  <a:pt x="27" y="28"/>
                  <a:pt x="24" y="31"/>
                </a:cubicBezTo>
                <a:close/>
                <a:moveTo>
                  <a:pt x="22" y="29"/>
                </a:moveTo>
                <a:cubicBezTo>
                  <a:pt x="21" y="30"/>
                  <a:pt x="20" y="31"/>
                  <a:pt x="19" y="32"/>
                </a:cubicBezTo>
                <a:cubicBezTo>
                  <a:pt x="18" y="33"/>
                  <a:pt x="18" y="32"/>
                  <a:pt x="19" y="31"/>
                </a:cubicBezTo>
                <a:cubicBezTo>
                  <a:pt x="20" y="30"/>
                  <a:pt x="21" y="30"/>
                  <a:pt x="22" y="29"/>
                </a:cubicBezTo>
                <a:cubicBezTo>
                  <a:pt x="24" y="26"/>
                  <a:pt x="27" y="24"/>
                  <a:pt x="29" y="21"/>
                </a:cubicBezTo>
                <a:cubicBezTo>
                  <a:pt x="29" y="21"/>
                  <a:pt x="30" y="21"/>
                  <a:pt x="30" y="21"/>
                </a:cubicBezTo>
                <a:cubicBezTo>
                  <a:pt x="27" y="23"/>
                  <a:pt x="25" y="26"/>
                  <a:pt x="22" y="29"/>
                </a:cubicBezTo>
                <a:close/>
                <a:moveTo>
                  <a:pt x="24" y="17"/>
                </a:moveTo>
                <a:cubicBezTo>
                  <a:pt x="24" y="17"/>
                  <a:pt x="24" y="17"/>
                  <a:pt x="24" y="17"/>
                </a:cubicBezTo>
                <a:cubicBezTo>
                  <a:pt x="24" y="16"/>
                  <a:pt x="25" y="16"/>
                  <a:pt x="26" y="16"/>
                </a:cubicBezTo>
                <a:cubicBezTo>
                  <a:pt x="25" y="16"/>
                  <a:pt x="24" y="17"/>
                  <a:pt x="24" y="17"/>
                </a:cubicBezTo>
                <a:close/>
                <a:moveTo>
                  <a:pt x="21" y="6"/>
                </a:moveTo>
                <a:cubicBezTo>
                  <a:pt x="20" y="7"/>
                  <a:pt x="19" y="8"/>
                  <a:pt x="18" y="9"/>
                </a:cubicBezTo>
                <a:cubicBezTo>
                  <a:pt x="18" y="8"/>
                  <a:pt x="18" y="7"/>
                  <a:pt x="18" y="7"/>
                </a:cubicBezTo>
                <a:cubicBezTo>
                  <a:pt x="20" y="6"/>
                  <a:pt x="21" y="6"/>
                  <a:pt x="22" y="5"/>
                </a:cubicBezTo>
                <a:cubicBezTo>
                  <a:pt x="25" y="3"/>
                  <a:pt x="21" y="6"/>
                  <a:pt x="21" y="6"/>
                </a:cubicBezTo>
                <a:close/>
                <a:moveTo>
                  <a:pt x="24" y="7"/>
                </a:moveTo>
                <a:cubicBezTo>
                  <a:pt x="27" y="5"/>
                  <a:pt x="22" y="10"/>
                  <a:pt x="22" y="11"/>
                </a:cubicBezTo>
                <a:cubicBezTo>
                  <a:pt x="21" y="12"/>
                  <a:pt x="20" y="13"/>
                  <a:pt x="18" y="14"/>
                </a:cubicBezTo>
                <a:cubicBezTo>
                  <a:pt x="18" y="13"/>
                  <a:pt x="18" y="12"/>
                  <a:pt x="18" y="11"/>
                </a:cubicBezTo>
                <a:cubicBezTo>
                  <a:pt x="21" y="10"/>
                  <a:pt x="22" y="8"/>
                  <a:pt x="24" y="7"/>
                </a:cubicBezTo>
                <a:close/>
                <a:moveTo>
                  <a:pt x="24" y="12"/>
                </a:moveTo>
                <a:cubicBezTo>
                  <a:pt x="28" y="9"/>
                  <a:pt x="24" y="14"/>
                  <a:pt x="23" y="14"/>
                </a:cubicBezTo>
                <a:cubicBezTo>
                  <a:pt x="22" y="15"/>
                  <a:pt x="20" y="17"/>
                  <a:pt x="19" y="17"/>
                </a:cubicBezTo>
                <a:cubicBezTo>
                  <a:pt x="19" y="17"/>
                  <a:pt x="18" y="16"/>
                  <a:pt x="18" y="15"/>
                </a:cubicBezTo>
                <a:cubicBezTo>
                  <a:pt x="21" y="14"/>
                  <a:pt x="22" y="13"/>
                  <a:pt x="24" y="12"/>
                </a:cubicBezTo>
                <a:close/>
                <a:moveTo>
                  <a:pt x="22" y="18"/>
                </a:moveTo>
                <a:cubicBezTo>
                  <a:pt x="19" y="21"/>
                  <a:pt x="15" y="24"/>
                  <a:pt x="13" y="28"/>
                </a:cubicBezTo>
                <a:cubicBezTo>
                  <a:pt x="13" y="28"/>
                  <a:pt x="13" y="28"/>
                  <a:pt x="13" y="28"/>
                </a:cubicBezTo>
                <a:cubicBezTo>
                  <a:pt x="11" y="28"/>
                  <a:pt x="10" y="28"/>
                  <a:pt x="9" y="28"/>
                </a:cubicBezTo>
                <a:cubicBezTo>
                  <a:pt x="13" y="25"/>
                  <a:pt x="18" y="21"/>
                  <a:pt x="22" y="18"/>
                </a:cubicBezTo>
                <a:close/>
                <a:moveTo>
                  <a:pt x="27" y="15"/>
                </a:moveTo>
                <a:cubicBezTo>
                  <a:pt x="27" y="15"/>
                  <a:pt x="27" y="15"/>
                  <a:pt x="27" y="15"/>
                </a:cubicBezTo>
                <a:cubicBezTo>
                  <a:pt x="27" y="16"/>
                  <a:pt x="27" y="17"/>
                  <a:pt x="27" y="18"/>
                </a:cubicBezTo>
                <a:cubicBezTo>
                  <a:pt x="27" y="18"/>
                  <a:pt x="27" y="18"/>
                  <a:pt x="27" y="18"/>
                </a:cubicBezTo>
                <a:cubicBezTo>
                  <a:pt x="23" y="21"/>
                  <a:pt x="19" y="24"/>
                  <a:pt x="15" y="27"/>
                </a:cubicBezTo>
                <a:cubicBezTo>
                  <a:pt x="15" y="28"/>
                  <a:pt x="16" y="28"/>
                  <a:pt x="16" y="28"/>
                </a:cubicBezTo>
                <a:cubicBezTo>
                  <a:pt x="17" y="26"/>
                  <a:pt x="19" y="25"/>
                  <a:pt x="20" y="24"/>
                </a:cubicBezTo>
                <a:cubicBezTo>
                  <a:pt x="21" y="23"/>
                  <a:pt x="23" y="22"/>
                  <a:pt x="24" y="21"/>
                </a:cubicBezTo>
                <a:cubicBezTo>
                  <a:pt x="24" y="21"/>
                  <a:pt x="24" y="21"/>
                  <a:pt x="24" y="21"/>
                </a:cubicBezTo>
                <a:cubicBezTo>
                  <a:pt x="22" y="23"/>
                  <a:pt x="20" y="26"/>
                  <a:pt x="18" y="29"/>
                </a:cubicBezTo>
                <a:cubicBezTo>
                  <a:pt x="17" y="29"/>
                  <a:pt x="17" y="28"/>
                  <a:pt x="17" y="28"/>
                </a:cubicBezTo>
                <a:cubicBezTo>
                  <a:pt x="17" y="28"/>
                  <a:pt x="17" y="28"/>
                  <a:pt x="16" y="28"/>
                </a:cubicBezTo>
                <a:cubicBezTo>
                  <a:pt x="15" y="28"/>
                  <a:pt x="15" y="28"/>
                  <a:pt x="14" y="28"/>
                </a:cubicBezTo>
                <a:cubicBezTo>
                  <a:pt x="18" y="23"/>
                  <a:pt x="22" y="19"/>
                  <a:pt x="27" y="15"/>
                </a:cubicBezTo>
                <a:close/>
                <a:moveTo>
                  <a:pt x="18" y="44"/>
                </a:moveTo>
                <a:cubicBezTo>
                  <a:pt x="18" y="44"/>
                  <a:pt x="18" y="43"/>
                  <a:pt x="18" y="43"/>
                </a:cubicBezTo>
                <a:cubicBezTo>
                  <a:pt x="20" y="42"/>
                  <a:pt x="22" y="40"/>
                  <a:pt x="24" y="39"/>
                </a:cubicBezTo>
                <a:cubicBezTo>
                  <a:pt x="23" y="40"/>
                  <a:pt x="21" y="42"/>
                  <a:pt x="21" y="43"/>
                </a:cubicBezTo>
                <a:cubicBezTo>
                  <a:pt x="20" y="43"/>
                  <a:pt x="21" y="44"/>
                  <a:pt x="21" y="44"/>
                </a:cubicBezTo>
                <a:cubicBezTo>
                  <a:pt x="22" y="43"/>
                  <a:pt x="22" y="43"/>
                  <a:pt x="23" y="43"/>
                </a:cubicBezTo>
                <a:cubicBezTo>
                  <a:pt x="23" y="42"/>
                  <a:pt x="24" y="42"/>
                  <a:pt x="25" y="42"/>
                </a:cubicBezTo>
                <a:cubicBezTo>
                  <a:pt x="26" y="41"/>
                  <a:pt x="25" y="43"/>
                  <a:pt x="25" y="43"/>
                </a:cubicBezTo>
                <a:cubicBezTo>
                  <a:pt x="25" y="43"/>
                  <a:pt x="26" y="44"/>
                  <a:pt x="26" y="44"/>
                </a:cubicBezTo>
                <a:cubicBezTo>
                  <a:pt x="26" y="44"/>
                  <a:pt x="26" y="44"/>
                  <a:pt x="26" y="45"/>
                </a:cubicBezTo>
                <a:cubicBezTo>
                  <a:pt x="23" y="45"/>
                  <a:pt x="21" y="44"/>
                  <a:pt x="18" y="44"/>
                </a:cubicBezTo>
                <a:close/>
                <a:moveTo>
                  <a:pt x="28" y="30"/>
                </a:moveTo>
                <a:cubicBezTo>
                  <a:pt x="27" y="30"/>
                  <a:pt x="27" y="30"/>
                  <a:pt x="27" y="30"/>
                </a:cubicBezTo>
                <a:cubicBezTo>
                  <a:pt x="30" y="28"/>
                  <a:pt x="31" y="26"/>
                  <a:pt x="34" y="24"/>
                </a:cubicBezTo>
                <a:cubicBezTo>
                  <a:pt x="35" y="22"/>
                  <a:pt x="38" y="20"/>
                  <a:pt x="34" y="24"/>
                </a:cubicBezTo>
                <a:cubicBezTo>
                  <a:pt x="33" y="26"/>
                  <a:pt x="31" y="27"/>
                  <a:pt x="30" y="29"/>
                </a:cubicBezTo>
                <a:cubicBezTo>
                  <a:pt x="30" y="29"/>
                  <a:pt x="31" y="30"/>
                  <a:pt x="31" y="29"/>
                </a:cubicBezTo>
                <a:cubicBezTo>
                  <a:pt x="33" y="28"/>
                  <a:pt x="35" y="26"/>
                  <a:pt x="37" y="25"/>
                </a:cubicBezTo>
                <a:cubicBezTo>
                  <a:pt x="37" y="24"/>
                  <a:pt x="39" y="22"/>
                  <a:pt x="38" y="25"/>
                </a:cubicBezTo>
                <a:cubicBezTo>
                  <a:pt x="37" y="26"/>
                  <a:pt x="36" y="28"/>
                  <a:pt x="35" y="29"/>
                </a:cubicBezTo>
                <a:cubicBezTo>
                  <a:pt x="34" y="29"/>
                  <a:pt x="35" y="30"/>
                  <a:pt x="35" y="30"/>
                </a:cubicBezTo>
                <a:cubicBezTo>
                  <a:pt x="36" y="29"/>
                  <a:pt x="40" y="26"/>
                  <a:pt x="39" y="29"/>
                </a:cubicBezTo>
                <a:cubicBezTo>
                  <a:pt x="39" y="29"/>
                  <a:pt x="40" y="29"/>
                  <a:pt x="40" y="29"/>
                </a:cubicBezTo>
                <a:cubicBezTo>
                  <a:pt x="40" y="28"/>
                  <a:pt x="40" y="28"/>
                  <a:pt x="40" y="28"/>
                </a:cubicBezTo>
                <a:cubicBezTo>
                  <a:pt x="40" y="28"/>
                  <a:pt x="40" y="29"/>
                  <a:pt x="40" y="30"/>
                </a:cubicBezTo>
                <a:cubicBezTo>
                  <a:pt x="36" y="30"/>
                  <a:pt x="32" y="30"/>
                  <a:pt x="28" y="30"/>
                </a:cubicBezTo>
                <a:close/>
                <a:moveTo>
                  <a:pt x="37" y="21"/>
                </a:moveTo>
                <a:cubicBezTo>
                  <a:pt x="38" y="21"/>
                  <a:pt x="39" y="21"/>
                  <a:pt x="39" y="21"/>
                </a:cubicBezTo>
                <a:cubicBezTo>
                  <a:pt x="37" y="23"/>
                  <a:pt x="34" y="25"/>
                  <a:pt x="33" y="27"/>
                </a:cubicBezTo>
                <a:cubicBezTo>
                  <a:pt x="34" y="25"/>
                  <a:pt x="36" y="24"/>
                  <a:pt x="37" y="21"/>
                </a:cubicBezTo>
                <a:close/>
                <a:moveTo>
                  <a:pt x="23" y="3"/>
                </a:moveTo>
                <a:cubicBezTo>
                  <a:pt x="21" y="4"/>
                  <a:pt x="20" y="5"/>
                  <a:pt x="18" y="6"/>
                </a:cubicBezTo>
                <a:cubicBezTo>
                  <a:pt x="19" y="5"/>
                  <a:pt x="19" y="4"/>
                  <a:pt x="19" y="3"/>
                </a:cubicBezTo>
                <a:cubicBezTo>
                  <a:pt x="20" y="3"/>
                  <a:pt x="21" y="3"/>
                  <a:pt x="23" y="3"/>
                </a:cubicBezTo>
                <a:close/>
                <a:moveTo>
                  <a:pt x="11" y="20"/>
                </a:moveTo>
                <a:cubicBezTo>
                  <a:pt x="11" y="20"/>
                  <a:pt x="11" y="20"/>
                  <a:pt x="11" y="20"/>
                </a:cubicBezTo>
                <a:cubicBezTo>
                  <a:pt x="8" y="22"/>
                  <a:pt x="7" y="24"/>
                  <a:pt x="5" y="26"/>
                </a:cubicBezTo>
                <a:cubicBezTo>
                  <a:pt x="2" y="29"/>
                  <a:pt x="7" y="23"/>
                  <a:pt x="6" y="24"/>
                </a:cubicBezTo>
                <a:cubicBezTo>
                  <a:pt x="7" y="23"/>
                  <a:pt x="8" y="22"/>
                  <a:pt x="8" y="21"/>
                </a:cubicBezTo>
                <a:cubicBezTo>
                  <a:pt x="8" y="20"/>
                  <a:pt x="8" y="20"/>
                  <a:pt x="8" y="20"/>
                </a:cubicBezTo>
                <a:cubicBezTo>
                  <a:pt x="7" y="21"/>
                  <a:pt x="6" y="22"/>
                  <a:pt x="5" y="23"/>
                </a:cubicBezTo>
                <a:cubicBezTo>
                  <a:pt x="2" y="25"/>
                  <a:pt x="4" y="21"/>
                  <a:pt x="5" y="20"/>
                </a:cubicBezTo>
                <a:cubicBezTo>
                  <a:pt x="5" y="20"/>
                  <a:pt x="5" y="20"/>
                  <a:pt x="5" y="20"/>
                </a:cubicBezTo>
                <a:cubicBezTo>
                  <a:pt x="7" y="20"/>
                  <a:pt x="9" y="20"/>
                  <a:pt x="11" y="20"/>
                </a:cubicBezTo>
                <a:close/>
                <a:moveTo>
                  <a:pt x="6" y="28"/>
                </a:moveTo>
                <a:cubicBezTo>
                  <a:pt x="8" y="27"/>
                  <a:pt x="10" y="25"/>
                  <a:pt x="11" y="23"/>
                </a:cubicBezTo>
                <a:cubicBezTo>
                  <a:pt x="14" y="20"/>
                  <a:pt x="12" y="22"/>
                  <a:pt x="11" y="24"/>
                </a:cubicBezTo>
                <a:cubicBezTo>
                  <a:pt x="10" y="25"/>
                  <a:pt x="9" y="27"/>
                  <a:pt x="8" y="28"/>
                </a:cubicBezTo>
                <a:cubicBezTo>
                  <a:pt x="8" y="28"/>
                  <a:pt x="8" y="28"/>
                  <a:pt x="8" y="28"/>
                </a:cubicBezTo>
                <a:cubicBezTo>
                  <a:pt x="7" y="28"/>
                  <a:pt x="7" y="28"/>
                  <a:pt x="6" y="2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98" name="Freeform 194"/>
          <p:cNvSpPr>
            <a:spLocks noEditPoints="1"/>
          </p:cNvSpPr>
          <p:nvPr/>
        </p:nvSpPr>
        <p:spPr bwMode="auto">
          <a:xfrm>
            <a:off x="6956425" y="2419350"/>
            <a:ext cx="165100" cy="177800"/>
          </a:xfrm>
          <a:custGeom>
            <a:gdLst>
              <a:gd fmla="*/ 28 w 44" name="T0"/>
              <a:gd fmla="*/ 47 h 47" name="T1"/>
              <a:gd fmla="*/ 42 w 44" name="T2"/>
              <a:gd fmla="*/ 32 h 47" name="T3"/>
              <a:gd fmla="*/ 44 w 44" name="T4"/>
              <a:gd fmla="*/ 20 h 47" name="T5"/>
              <a:gd fmla="*/ 31 w 44" name="T6"/>
              <a:gd fmla="*/ 18 h 47" name="T7"/>
              <a:gd fmla="*/ 18 w 44" name="T8"/>
              <a:gd fmla="*/ 0 h 47" name="T9"/>
              <a:gd fmla="*/ 2 w 44" name="T10"/>
              <a:gd fmla="*/ 17 h 47" name="T11"/>
              <a:gd fmla="*/ 2 w 44" name="T12"/>
              <a:gd fmla="*/ 31 h 47" name="T13"/>
              <a:gd fmla="*/ 6 w 44" name="T14"/>
              <a:gd fmla="*/ 28 h 47" name="T15"/>
              <a:gd fmla="*/ 7 w 44" name="T16"/>
              <a:gd fmla="*/ 24 h 47" name="T17"/>
              <a:gd fmla="*/ 4 w 44" name="T18"/>
              <a:gd fmla="*/ 25 h 47" name="T19"/>
              <a:gd fmla="*/ 3 w 44" name="T20"/>
              <a:gd fmla="*/ 24 h 47" name="T21"/>
              <a:gd fmla="*/ 3 w 44" name="T22"/>
              <a:gd fmla="*/ 20 h 47" name="T23"/>
              <a:gd fmla="*/ 8 w 44" name="T24"/>
              <a:gd fmla="*/ 25 h 47" name="T25"/>
              <a:gd fmla="*/ 10 w 44" name="T26"/>
              <a:gd fmla="*/ 24 h 47" name="T27"/>
              <a:gd fmla="*/ 18 w 44" name="T28"/>
              <a:gd fmla="*/ 20 h 47" name="T29"/>
              <a:gd fmla="*/ 15 w 44" name="T30"/>
              <a:gd fmla="*/ 22 h 47" name="T31"/>
              <a:gd fmla="*/ 28 w 44" name="T32"/>
              <a:gd fmla="*/ 3 h 47" name="T33"/>
              <a:gd fmla="*/ 21 w 44" name="T34"/>
              <a:gd fmla="*/ 17 h 47" name="T35"/>
              <a:gd fmla="*/ 20 w 44" name="T36"/>
              <a:gd fmla="*/ 13 h 47" name="T37"/>
              <a:gd fmla="*/ 19 w 44" name="T38"/>
              <a:gd fmla="*/ 10 h 47" name="T39"/>
              <a:gd fmla="*/ 36 w 44" name="T40"/>
              <a:gd fmla="*/ 21 h 47" name="T41"/>
              <a:gd fmla="*/ 33 w 44" name="T42"/>
              <a:gd fmla="*/ 21 h 47" name="T43"/>
              <a:gd fmla="*/ 38 w 44" name="T44"/>
              <a:gd fmla="*/ 26 h 47" name="T45"/>
              <a:gd fmla="*/ 22 w 44" name="T46"/>
              <a:gd fmla="*/ 42 h 47" name="T47"/>
              <a:gd fmla="*/ 27 w 44" name="T48"/>
              <a:gd fmla="*/ 34 h 47" name="T49"/>
              <a:gd fmla="*/ 28 w 44" name="T50"/>
              <a:gd fmla="*/ 19 h 47" name="T51"/>
              <a:gd fmla="*/ 28 w 44" name="T52"/>
              <a:gd fmla="*/ 18 h 47" name="T53"/>
              <a:gd fmla="*/ 18 w 44" name="T54"/>
              <a:gd fmla="*/ 31 h 47" name="T55"/>
              <a:gd fmla="*/ 26 w 44" name="T56"/>
              <a:gd fmla="*/ 34 h 47" name="T57"/>
              <a:gd fmla="*/ 18 w 44" name="T58"/>
              <a:gd fmla="*/ 39 h 47" name="T59"/>
              <a:gd fmla="*/ 27 w 44" name="T60"/>
              <a:gd fmla="*/ 30 h 47" name="T61"/>
              <a:gd fmla="*/ 27 w 44" name="T62"/>
              <a:gd fmla="*/ 30 h 47" name="T63"/>
              <a:gd fmla="*/ 18 w 44" name="T64"/>
              <a:gd fmla="*/ 36 h 47" name="T65"/>
              <a:gd fmla="*/ 18 w 44" name="T66"/>
              <a:gd fmla="*/ 35 h 47" name="T67"/>
              <a:gd fmla="*/ 31 w 44" name="T68"/>
              <a:gd fmla="*/ 21 h 47" name="T69"/>
              <a:gd fmla="*/ 19 w 44" name="T70"/>
              <a:gd fmla="*/ 32 h 47" name="T71"/>
              <a:gd fmla="*/ 30 w 44" name="T72"/>
              <a:gd fmla="*/ 21 h 47" name="T73"/>
              <a:gd fmla="*/ 26 w 44" name="T74"/>
              <a:gd fmla="*/ 15 h 47" name="T75"/>
              <a:gd fmla="*/ 19 w 44" name="T76"/>
              <a:gd fmla="*/ 6 h 47" name="T77"/>
              <a:gd fmla="*/ 22 w 44" name="T78"/>
              <a:gd fmla="*/ 10 h 47" name="T79"/>
              <a:gd fmla="*/ 25 w 44" name="T80"/>
              <a:gd fmla="*/ 11 h 47" name="T81"/>
              <a:gd fmla="*/ 25 w 44" name="T82"/>
              <a:gd fmla="*/ 11 h 47" name="T83"/>
              <a:gd fmla="*/ 9 w 44" name="T84"/>
              <a:gd fmla="*/ 28 h 47" name="T85"/>
              <a:gd fmla="*/ 28 w 44" name="T86"/>
              <a:gd fmla="*/ 17 h 47" name="T87"/>
              <a:gd fmla="*/ 21 w 44" name="T88"/>
              <a:gd fmla="*/ 23 h 47" name="T89"/>
              <a:gd fmla="*/ 18 w 44" name="T90"/>
              <a:gd fmla="*/ 28 h 47" name="T91"/>
              <a:gd fmla="*/ 18 w 44" name="T92"/>
              <a:gd fmla="*/ 44 h 47" name="T93"/>
              <a:gd fmla="*/ 22 w 44" name="T94"/>
              <a:gd fmla="*/ 43 h 47" name="T95"/>
              <a:gd fmla="*/ 26 w 44" name="T96"/>
              <a:gd fmla="*/ 43 h 47" name="T97"/>
              <a:gd fmla="*/ 28 w 44" name="T98"/>
              <a:gd fmla="*/ 30 h 47" name="T99"/>
              <a:gd fmla="*/ 31 w 44" name="T100"/>
              <a:gd fmla="*/ 29 h 47" name="T101"/>
              <a:gd fmla="*/ 36 w 44" name="T102"/>
              <a:gd fmla="*/ 29 h 47" name="T103"/>
              <a:gd fmla="*/ 40 w 44" name="T104"/>
              <a:gd fmla="*/ 30 h 47" name="T105"/>
              <a:gd fmla="*/ 33 w 44" name="T106"/>
              <a:gd fmla="*/ 27 h 47" name="T107"/>
              <a:gd fmla="*/ 19 w 44" name="T108"/>
              <a:gd fmla="*/ 3 h 47" name="T109"/>
              <a:gd fmla="*/ 6 w 44" name="T110"/>
              <a:gd fmla="*/ 26 h 47" name="T111"/>
              <a:gd fmla="*/ 5 w 44" name="T112"/>
              <a:gd fmla="*/ 22 h 47" name="T113"/>
              <a:gd fmla="*/ 6 w 44" name="T114"/>
              <a:gd fmla="*/ 28 h 47" name="T115"/>
              <a:gd fmla="*/ 9 w 44" name="T116"/>
              <a:gd fmla="*/ 28 h 4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7" w="44">
                <a:moveTo>
                  <a:pt x="15" y="45"/>
                </a:moveTo>
                <a:cubicBezTo>
                  <a:pt x="15" y="46"/>
                  <a:pt x="16" y="46"/>
                  <a:pt x="16" y="46"/>
                </a:cubicBezTo>
                <a:cubicBezTo>
                  <a:pt x="16" y="47"/>
                  <a:pt x="17" y="47"/>
                  <a:pt x="17" y="47"/>
                </a:cubicBezTo>
                <a:cubicBezTo>
                  <a:pt x="21" y="47"/>
                  <a:pt x="24" y="47"/>
                  <a:pt x="28" y="47"/>
                </a:cubicBezTo>
                <a:cubicBezTo>
                  <a:pt x="29" y="47"/>
                  <a:pt x="29" y="46"/>
                  <a:pt x="29" y="46"/>
                </a:cubicBezTo>
                <a:cubicBezTo>
                  <a:pt x="29" y="45"/>
                  <a:pt x="29" y="45"/>
                  <a:pt x="29" y="45"/>
                </a:cubicBezTo>
                <a:cubicBezTo>
                  <a:pt x="29" y="41"/>
                  <a:pt x="29" y="37"/>
                  <a:pt x="30" y="32"/>
                </a:cubicBezTo>
                <a:cubicBezTo>
                  <a:pt x="34" y="32"/>
                  <a:pt x="38" y="33"/>
                  <a:pt x="42" y="32"/>
                </a:cubicBezTo>
                <a:cubicBezTo>
                  <a:pt x="42" y="32"/>
                  <a:pt x="42" y="32"/>
                  <a:pt x="42" y="32"/>
                </a:cubicBezTo>
                <a:cubicBezTo>
                  <a:pt x="43" y="32"/>
                  <a:pt x="43" y="32"/>
                  <a:pt x="43" y="31"/>
                </a:cubicBezTo>
                <a:cubicBezTo>
                  <a:pt x="43" y="27"/>
                  <a:pt x="44" y="24"/>
                  <a:pt x="44" y="20"/>
                </a:cubicBezTo>
                <a:cubicBezTo>
                  <a:pt x="44" y="20"/>
                  <a:pt x="44" y="20"/>
                  <a:pt x="44" y="20"/>
                </a:cubicBezTo>
                <a:cubicBezTo>
                  <a:pt x="44" y="20"/>
                  <a:pt x="44" y="20"/>
                  <a:pt x="44" y="20"/>
                </a:cubicBezTo>
                <a:cubicBezTo>
                  <a:pt x="44" y="20"/>
                  <a:pt x="44" y="20"/>
                  <a:pt x="44" y="20"/>
                </a:cubicBezTo>
                <a:cubicBezTo>
                  <a:pt x="44" y="19"/>
                  <a:pt x="43" y="19"/>
                  <a:pt x="43" y="18"/>
                </a:cubicBezTo>
                <a:cubicBezTo>
                  <a:pt x="39" y="18"/>
                  <a:pt x="35" y="18"/>
                  <a:pt x="31" y="18"/>
                </a:cubicBezTo>
                <a:cubicBezTo>
                  <a:pt x="30" y="12"/>
                  <a:pt x="31" y="7"/>
                  <a:pt x="30" y="2"/>
                </a:cubicBezTo>
                <a:cubicBezTo>
                  <a:pt x="30" y="2"/>
                  <a:pt x="30" y="1"/>
                  <a:pt x="30" y="1"/>
                </a:cubicBezTo>
                <a:cubicBezTo>
                  <a:pt x="30" y="1"/>
                  <a:pt x="30" y="0"/>
                  <a:pt x="29" y="0"/>
                </a:cubicBezTo>
                <a:cubicBezTo>
                  <a:pt x="25" y="0"/>
                  <a:pt x="22" y="0"/>
                  <a:pt x="18" y="0"/>
                </a:cubicBezTo>
                <a:cubicBezTo>
                  <a:pt x="17" y="0"/>
                  <a:pt x="17" y="0"/>
                  <a:pt x="17" y="1"/>
                </a:cubicBezTo>
                <a:cubicBezTo>
                  <a:pt x="17" y="1"/>
                  <a:pt x="16" y="1"/>
                  <a:pt x="16" y="2"/>
                </a:cubicBezTo>
                <a:cubicBezTo>
                  <a:pt x="16" y="7"/>
                  <a:pt x="16" y="12"/>
                  <a:pt x="16" y="17"/>
                </a:cubicBezTo>
                <a:cubicBezTo>
                  <a:pt x="12" y="17"/>
                  <a:pt x="7" y="16"/>
                  <a:pt x="2" y="17"/>
                </a:cubicBezTo>
                <a:cubicBezTo>
                  <a:pt x="2" y="17"/>
                  <a:pt x="2" y="17"/>
                  <a:pt x="2" y="17"/>
                </a:cubicBezTo>
                <a:cubicBezTo>
                  <a:pt x="1" y="17"/>
                  <a:pt x="0" y="17"/>
                  <a:pt x="1" y="18"/>
                </a:cubicBezTo>
                <a:cubicBezTo>
                  <a:pt x="1" y="22"/>
                  <a:pt x="0" y="26"/>
                  <a:pt x="1" y="29"/>
                </a:cubicBezTo>
                <a:cubicBezTo>
                  <a:pt x="1" y="30"/>
                  <a:pt x="1" y="31"/>
                  <a:pt x="2" y="31"/>
                </a:cubicBezTo>
                <a:cubicBezTo>
                  <a:pt x="2" y="31"/>
                  <a:pt x="2" y="31"/>
                  <a:pt x="2" y="31"/>
                </a:cubicBezTo>
                <a:cubicBezTo>
                  <a:pt x="7" y="31"/>
                  <a:pt x="11" y="31"/>
                  <a:pt x="15" y="31"/>
                </a:cubicBezTo>
                <a:cubicBezTo>
                  <a:pt x="15" y="35"/>
                  <a:pt x="16" y="40"/>
                  <a:pt x="15" y="45"/>
                </a:cubicBezTo>
                <a:close/>
                <a:moveTo>
                  <a:pt x="6" y="28"/>
                </a:moveTo>
                <a:cubicBezTo>
                  <a:pt x="5" y="28"/>
                  <a:pt x="4" y="28"/>
                  <a:pt x="3" y="28"/>
                </a:cubicBezTo>
                <a:cubicBezTo>
                  <a:pt x="3" y="28"/>
                  <a:pt x="3" y="28"/>
                  <a:pt x="3" y="28"/>
                </a:cubicBezTo>
                <a:cubicBezTo>
                  <a:pt x="4" y="28"/>
                  <a:pt x="4" y="28"/>
                  <a:pt x="4" y="28"/>
                </a:cubicBezTo>
                <a:cubicBezTo>
                  <a:pt x="5" y="27"/>
                  <a:pt x="6" y="26"/>
                  <a:pt x="7" y="24"/>
                </a:cubicBezTo>
                <a:cubicBezTo>
                  <a:pt x="7" y="25"/>
                  <a:pt x="6" y="26"/>
                  <a:pt x="6" y="28"/>
                </a:cubicBezTo>
                <a:cubicBezTo>
                  <a:pt x="6" y="28"/>
                  <a:pt x="6" y="28"/>
                  <a:pt x="6" y="28"/>
                </a:cubicBezTo>
                <a:close/>
                <a:moveTo>
                  <a:pt x="3" y="25"/>
                </a:moveTo>
                <a:cubicBezTo>
                  <a:pt x="3" y="25"/>
                  <a:pt x="4" y="25"/>
                  <a:pt x="4" y="25"/>
                </a:cubicBezTo>
                <a:cubicBezTo>
                  <a:pt x="5" y="24"/>
                  <a:pt x="10" y="18"/>
                  <a:pt x="6" y="23"/>
                </a:cubicBezTo>
                <a:cubicBezTo>
                  <a:pt x="5" y="24"/>
                  <a:pt x="4" y="25"/>
                  <a:pt x="3" y="27"/>
                </a:cubicBezTo>
                <a:cubicBezTo>
                  <a:pt x="3" y="26"/>
                  <a:pt x="3" y="25"/>
                  <a:pt x="3" y="25"/>
                </a:cubicBezTo>
                <a:close/>
                <a:moveTo>
                  <a:pt x="3" y="24"/>
                </a:moveTo>
                <a:cubicBezTo>
                  <a:pt x="3" y="23"/>
                  <a:pt x="3" y="22"/>
                  <a:pt x="3" y="21"/>
                </a:cubicBezTo>
                <a:cubicBezTo>
                  <a:pt x="4" y="21"/>
                  <a:pt x="4" y="21"/>
                  <a:pt x="4" y="21"/>
                </a:cubicBezTo>
                <a:cubicBezTo>
                  <a:pt x="5" y="20"/>
                  <a:pt x="4" y="22"/>
                  <a:pt x="3" y="24"/>
                </a:cubicBezTo>
                <a:close/>
                <a:moveTo>
                  <a:pt x="3" y="20"/>
                </a:moveTo>
                <a:cubicBezTo>
                  <a:pt x="3" y="20"/>
                  <a:pt x="3" y="20"/>
                  <a:pt x="3" y="20"/>
                </a:cubicBezTo>
                <a:cubicBezTo>
                  <a:pt x="4" y="20"/>
                  <a:pt x="4" y="20"/>
                  <a:pt x="4" y="20"/>
                </a:cubicBezTo>
                <a:cubicBezTo>
                  <a:pt x="4" y="20"/>
                  <a:pt x="4" y="20"/>
                  <a:pt x="3" y="20"/>
                </a:cubicBezTo>
                <a:close/>
                <a:moveTo>
                  <a:pt x="8" y="25"/>
                </a:moveTo>
                <a:cubicBezTo>
                  <a:pt x="9" y="23"/>
                  <a:pt x="10" y="22"/>
                  <a:pt x="12" y="20"/>
                </a:cubicBezTo>
                <a:cubicBezTo>
                  <a:pt x="12" y="20"/>
                  <a:pt x="12" y="20"/>
                  <a:pt x="11" y="20"/>
                </a:cubicBezTo>
                <a:cubicBezTo>
                  <a:pt x="12" y="20"/>
                  <a:pt x="13" y="20"/>
                  <a:pt x="14" y="20"/>
                </a:cubicBezTo>
                <a:cubicBezTo>
                  <a:pt x="12" y="21"/>
                  <a:pt x="11" y="23"/>
                  <a:pt x="10" y="24"/>
                </a:cubicBezTo>
                <a:cubicBezTo>
                  <a:pt x="9" y="25"/>
                  <a:pt x="5" y="29"/>
                  <a:pt x="8" y="25"/>
                </a:cubicBezTo>
                <a:close/>
                <a:moveTo>
                  <a:pt x="15" y="20"/>
                </a:moveTo>
                <a:cubicBezTo>
                  <a:pt x="16" y="20"/>
                  <a:pt x="17" y="20"/>
                  <a:pt x="18" y="20"/>
                </a:cubicBezTo>
                <a:cubicBezTo>
                  <a:pt x="18" y="20"/>
                  <a:pt x="18" y="20"/>
                  <a:pt x="18" y="20"/>
                </a:cubicBezTo>
                <a:cubicBezTo>
                  <a:pt x="19" y="19"/>
                  <a:pt x="19" y="19"/>
                  <a:pt x="19" y="18"/>
                </a:cubicBezTo>
                <a:cubicBezTo>
                  <a:pt x="19" y="18"/>
                  <a:pt x="19" y="18"/>
                  <a:pt x="19" y="18"/>
                </a:cubicBezTo>
                <a:cubicBezTo>
                  <a:pt x="20" y="18"/>
                  <a:pt x="22" y="17"/>
                  <a:pt x="23" y="17"/>
                </a:cubicBezTo>
                <a:cubicBezTo>
                  <a:pt x="20" y="19"/>
                  <a:pt x="18" y="20"/>
                  <a:pt x="15" y="22"/>
                </a:cubicBezTo>
                <a:cubicBezTo>
                  <a:pt x="14" y="23"/>
                  <a:pt x="11" y="25"/>
                  <a:pt x="10" y="27"/>
                </a:cubicBezTo>
                <a:cubicBezTo>
                  <a:pt x="11" y="24"/>
                  <a:pt x="13" y="22"/>
                  <a:pt x="15" y="20"/>
                </a:cubicBezTo>
                <a:cubicBezTo>
                  <a:pt x="15" y="20"/>
                  <a:pt x="15" y="20"/>
                  <a:pt x="15" y="20"/>
                </a:cubicBezTo>
                <a:close/>
                <a:moveTo>
                  <a:pt x="28" y="3"/>
                </a:moveTo>
                <a:cubicBezTo>
                  <a:pt x="28" y="7"/>
                  <a:pt x="28" y="11"/>
                  <a:pt x="28" y="15"/>
                </a:cubicBezTo>
                <a:cubicBezTo>
                  <a:pt x="28" y="14"/>
                  <a:pt x="27" y="14"/>
                  <a:pt x="27" y="14"/>
                </a:cubicBezTo>
                <a:cubicBezTo>
                  <a:pt x="25" y="15"/>
                  <a:pt x="24" y="16"/>
                  <a:pt x="22" y="16"/>
                </a:cubicBezTo>
                <a:cubicBezTo>
                  <a:pt x="21" y="17"/>
                  <a:pt x="18" y="19"/>
                  <a:pt x="21" y="17"/>
                </a:cubicBezTo>
                <a:cubicBezTo>
                  <a:pt x="23" y="15"/>
                  <a:pt x="26" y="13"/>
                  <a:pt x="28" y="10"/>
                </a:cubicBezTo>
                <a:cubicBezTo>
                  <a:pt x="28" y="10"/>
                  <a:pt x="27" y="9"/>
                  <a:pt x="27" y="9"/>
                </a:cubicBezTo>
                <a:cubicBezTo>
                  <a:pt x="26" y="10"/>
                  <a:pt x="25" y="11"/>
                  <a:pt x="23" y="11"/>
                </a:cubicBezTo>
                <a:cubicBezTo>
                  <a:pt x="22" y="12"/>
                  <a:pt x="17" y="16"/>
                  <a:pt x="20" y="13"/>
                </a:cubicBezTo>
                <a:cubicBezTo>
                  <a:pt x="22" y="11"/>
                  <a:pt x="25" y="9"/>
                  <a:pt x="27" y="5"/>
                </a:cubicBezTo>
                <a:cubicBezTo>
                  <a:pt x="27" y="5"/>
                  <a:pt x="27" y="4"/>
                  <a:pt x="27" y="5"/>
                </a:cubicBezTo>
                <a:cubicBezTo>
                  <a:pt x="24" y="6"/>
                  <a:pt x="22" y="9"/>
                  <a:pt x="19" y="10"/>
                </a:cubicBezTo>
                <a:cubicBezTo>
                  <a:pt x="19" y="10"/>
                  <a:pt x="19" y="10"/>
                  <a:pt x="19" y="10"/>
                </a:cubicBezTo>
                <a:cubicBezTo>
                  <a:pt x="20" y="9"/>
                  <a:pt x="21" y="7"/>
                  <a:pt x="22" y="6"/>
                </a:cubicBezTo>
                <a:cubicBezTo>
                  <a:pt x="23" y="5"/>
                  <a:pt x="24" y="4"/>
                  <a:pt x="24" y="3"/>
                </a:cubicBezTo>
                <a:cubicBezTo>
                  <a:pt x="26" y="3"/>
                  <a:pt x="27" y="3"/>
                  <a:pt x="28" y="3"/>
                </a:cubicBezTo>
                <a:close/>
                <a:moveTo>
                  <a:pt x="36" y="21"/>
                </a:moveTo>
                <a:cubicBezTo>
                  <a:pt x="34" y="23"/>
                  <a:pt x="32" y="25"/>
                  <a:pt x="30" y="27"/>
                </a:cubicBezTo>
                <a:cubicBezTo>
                  <a:pt x="29" y="28"/>
                  <a:pt x="27" y="29"/>
                  <a:pt x="26" y="30"/>
                </a:cubicBezTo>
                <a:cubicBezTo>
                  <a:pt x="27" y="29"/>
                  <a:pt x="28" y="27"/>
                  <a:pt x="29" y="26"/>
                </a:cubicBezTo>
                <a:cubicBezTo>
                  <a:pt x="30" y="25"/>
                  <a:pt x="31" y="23"/>
                  <a:pt x="33" y="21"/>
                </a:cubicBezTo>
                <a:cubicBezTo>
                  <a:pt x="34" y="21"/>
                  <a:pt x="35" y="21"/>
                  <a:pt x="36" y="21"/>
                </a:cubicBezTo>
                <a:close/>
                <a:moveTo>
                  <a:pt x="41" y="26"/>
                </a:moveTo>
                <a:cubicBezTo>
                  <a:pt x="40" y="26"/>
                  <a:pt x="40" y="26"/>
                  <a:pt x="40" y="26"/>
                </a:cubicBezTo>
                <a:cubicBezTo>
                  <a:pt x="39" y="26"/>
                  <a:pt x="36" y="28"/>
                  <a:pt x="38" y="26"/>
                </a:cubicBezTo>
                <a:cubicBezTo>
                  <a:pt x="39" y="24"/>
                  <a:pt x="40" y="23"/>
                  <a:pt x="41" y="21"/>
                </a:cubicBezTo>
                <a:cubicBezTo>
                  <a:pt x="41" y="21"/>
                  <a:pt x="41" y="21"/>
                  <a:pt x="41" y="21"/>
                </a:cubicBezTo>
                <a:cubicBezTo>
                  <a:pt x="41" y="23"/>
                  <a:pt x="41" y="24"/>
                  <a:pt x="41" y="26"/>
                </a:cubicBezTo>
                <a:close/>
                <a:moveTo>
                  <a:pt x="22" y="42"/>
                </a:moveTo>
                <a:cubicBezTo>
                  <a:pt x="24" y="40"/>
                  <a:pt x="25" y="39"/>
                  <a:pt x="26" y="38"/>
                </a:cubicBezTo>
                <a:cubicBezTo>
                  <a:pt x="26" y="37"/>
                  <a:pt x="26" y="37"/>
                  <a:pt x="26" y="37"/>
                </a:cubicBezTo>
                <a:cubicBezTo>
                  <a:pt x="24" y="38"/>
                  <a:pt x="22" y="40"/>
                  <a:pt x="20" y="41"/>
                </a:cubicBezTo>
                <a:cubicBezTo>
                  <a:pt x="23" y="39"/>
                  <a:pt x="25" y="37"/>
                  <a:pt x="27" y="34"/>
                </a:cubicBezTo>
                <a:cubicBezTo>
                  <a:pt x="26" y="36"/>
                  <a:pt x="26" y="38"/>
                  <a:pt x="26" y="40"/>
                </a:cubicBezTo>
                <a:cubicBezTo>
                  <a:pt x="25" y="41"/>
                  <a:pt x="24" y="41"/>
                  <a:pt x="22" y="42"/>
                </a:cubicBezTo>
                <a:close/>
                <a:moveTo>
                  <a:pt x="28" y="18"/>
                </a:moveTo>
                <a:cubicBezTo>
                  <a:pt x="28" y="18"/>
                  <a:pt x="28" y="19"/>
                  <a:pt x="28" y="19"/>
                </a:cubicBezTo>
                <a:cubicBezTo>
                  <a:pt x="28" y="19"/>
                  <a:pt x="28" y="19"/>
                  <a:pt x="28" y="19"/>
                </a:cubicBezTo>
                <a:cubicBezTo>
                  <a:pt x="28" y="20"/>
                  <a:pt x="28" y="20"/>
                  <a:pt x="28" y="20"/>
                </a:cubicBezTo>
                <a:cubicBezTo>
                  <a:pt x="25" y="22"/>
                  <a:pt x="23" y="26"/>
                  <a:pt x="19" y="28"/>
                </a:cubicBezTo>
                <a:cubicBezTo>
                  <a:pt x="22" y="25"/>
                  <a:pt x="25" y="21"/>
                  <a:pt x="28" y="18"/>
                </a:cubicBezTo>
                <a:close/>
                <a:moveTo>
                  <a:pt x="29" y="21"/>
                </a:moveTo>
                <a:cubicBezTo>
                  <a:pt x="29" y="21"/>
                  <a:pt x="29" y="21"/>
                  <a:pt x="29" y="21"/>
                </a:cubicBezTo>
                <a:cubicBezTo>
                  <a:pt x="27" y="22"/>
                  <a:pt x="26" y="24"/>
                  <a:pt x="24" y="25"/>
                </a:cubicBezTo>
                <a:cubicBezTo>
                  <a:pt x="22" y="27"/>
                  <a:pt x="20" y="29"/>
                  <a:pt x="18" y="31"/>
                </a:cubicBezTo>
                <a:cubicBezTo>
                  <a:pt x="18" y="31"/>
                  <a:pt x="18" y="30"/>
                  <a:pt x="18" y="29"/>
                </a:cubicBezTo>
                <a:cubicBezTo>
                  <a:pt x="22" y="27"/>
                  <a:pt x="25" y="23"/>
                  <a:pt x="29" y="21"/>
                </a:cubicBezTo>
                <a:close/>
                <a:moveTo>
                  <a:pt x="27" y="34"/>
                </a:moveTo>
                <a:cubicBezTo>
                  <a:pt x="27" y="34"/>
                  <a:pt x="26" y="34"/>
                  <a:pt x="26" y="34"/>
                </a:cubicBezTo>
                <a:cubicBezTo>
                  <a:pt x="24" y="34"/>
                  <a:pt x="22" y="36"/>
                  <a:pt x="20" y="37"/>
                </a:cubicBezTo>
                <a:cubicBezTo>
                  <a:pt x="22" y="35"/>
                  <a:pt x="25" y="34"/>
                  <a:pt x="27" y="31"/>
                </a:cubicBezTo>
                <a:cubicBezTo>
                  <a:pt x="27" y="32"/>
                  <a:pt x="27" y="33"/>
                  <a:pt x="27" y="34"/>
                </a:cubicBezTo>
                <a:close/>
                <a:moveTo>
                  <a:pt x="18" y="39"/>
                </a:moveTo>
                <a:cubicBezTo>
                  <a:pt x="21" y="38"/>
                  <a:pt x="23" y="36"/>
                  <a:pt x="25" y="35"/>
                </a:cubicBezTo>
                <a:cubicBezTo>
                  <a:pt x="23" y="37"/>
                  <a:pt x="21" y="39"/>
                  <a:pt x="18" y="41"/>
                </a:cubicBezTo>
                <a:cubicBezTo>
                  <a:pt x="18" y="41"/>
                  <a:pt x="18" y="40"/>
                  <a:pt x="18" y="39"/>
                </a:cubicBezTo>
                <a:close/>
                <a:moveTo>
                  <a:pt x="27" y="30"/>
                </a:moveTo>
                <a:cubicBezTo>
                  <a:pt x="27" y="30"/>
                  <a:pt x="27" y="30"/>
                  <a:pt x="27" y="30"/>
                </a:cubicBezTo>
                <a:cubicBezTo>
                  <a:pt x="27" y="30"/>
                  <a:pt x="27" y="30"/>
                  <a:pt x="26" y="30"/>
                </a:cubicBezTo>
                <a:cubicBezTo>
                  <a:pt x="27" y="30"/>
                  <a:pt x="27" y="30"/>
                  <a:pt x="27" y="30"/>
                </a:cubicBezTo>
                <a:cubicBezTo>
                  <a:pt x="27" y="30"/>
                  <a:pt x="27" y="30"/>
                  <a:pt x="27" y="30"/>
                </a:cubicBezTo>
                <a:cubicBezTo>
                  <a:pt x="27" y="30"/>
                  <a:pt x="27" y="30"/>
                  <a:pt x="27" y="30"/>
                </a:cubicBezTo>
                <a:close/>
                <a:moveTo>
                  <a:pt x="26" y="31"/>
                </a:moveTo>
                <a:cubicBezTo>
                  <a:pt x="23" y="34"/>
                  <a:pt x="20" y="36"/>
                  <a:pt x="18" y="38"/>
                </a:cubicBezTo>
                <a:cubicBezTo>
                  <a:pt x="18" y="37"/>
                  <a:pt x="18" y="36"/>
                  <a:pt x="18" y="36"/>
                </a:cubicBezTo>
                <a:cubicBezTo>
                  <a:pt x="21" y="34"/>
                  <a:pt x="23" y="33"/>
                  <a:pt x="26" y="31"/>
                </a:cubicBezTo>
                <a:close/>
                <a:moveTo>
                  <a:pt x="25" y="30"/>
                </a:moveTo>
                <a:cubicBezTo>
                  <a:pt x="25" y="31"/>
                  <a:pt x="25" y="31"/>
                  <a:pt x="25" y="31"/>
                </a:cubicBezTo>
                <a:cubicBezTo>
                  <a:pt x="23" y="32"/>
                  <a:pt x="21" y="33"/>
                  <a:pt x="18" y="35"/>
                </a:cubicBezTo>
                <a:cubicBezTo>
                  <a:pt x="18" y="34"/>
                  <a:pt x="18" y="34"/>
                  <a:pt x="18" y="33"/>
                </a:cubicBezTo>
                <a:cubicBezTo>
                  <a:pt x="22" y="31"/>
                  <a:pt x="24" y="28"/>
                  <a:pt x="27" y="25"/>
                </a:cubicBezTo>
                <a:cubicBezTo>
                  <a:pt x="28" y="24"/>
                  <a:pt x="29" y="23"/>
                  <a:pt x="29" y="22"/>
                </a:cubicBezTo>
                <a:cubicBezTo>
                  <a:pt x="30" y="22"/>
                  <a:pt x="30" y="21"/>
                  <a:pt x="31" y="21"/>
                </a:cubicBezTo>
                <a:cubicBezTo>
                  <a:pt x="31" y="21"/>
                  <a:pt x="32" y="21"/>
                  <a:pt x="32" y="21"/>
                </a:cubicBezTo>
                <a:cubicBezTo>
                  <a:pt x="29" y="24"/>
                  <a:pt x="27" y="27"/>
                  <a:pt x="25" y="30"/>
                </a:cubicBezTo>
                <a:close/>
                <a:moveTo>
                  <a:pt x="23" y="29"/>
                </a:moveTo>
                <a:cubicBezTo>
                  <a:pt x="22" y="30"/>
                  <a:pt x="20" y="31"/>
                  <a:pt x="19" y="32"/>
                </a:cubicBezTo>
                <a:cubicBezTo>
                  <a:pt x="18" y="32"/>
                  <a:pt x="18" y="32"/>
                  <a:pt x="20" y="31"/>
                </a:cubicBezTo>
                <a:cubicBezTo>
                  <a:pt x="21" y="30"/>
                  <a:pt x="21" y="29"/>
                  <a:pt x="22" y="28"/>
                </a:cubicBezTo>
                <a:cubicBezTo>
                  <a:pt x="25" y="26"/>
                  <a:pt x="27" y="23"/>
                  <a:pt x="30" y="21"/>
                </a:cubicBezTo>
                <a:cubicBezTo>
                  <a:pt x="30" y="21"/>
                  <a:pt x="30" y="21"/>
                  <a:pt x="30" y="21"/>
                </a:cubicBezTo>
                <a:cubicBezTo>
                  <a:pt x="27" y="23"/>
                  <a:pt x="25" y="26"/>
                  <a:pt x="23" y="29"/>
                </a:cubicBezTo>
                <a:close/>
                <a:moveTo>
                  <a:pt x="24" y="17"/>
                </a:moveTo>
                <a:cubicBezTo>
                  <a:pt x="24" y="16"/>
                  <a:pt x="24" y="16"/>
                  <a:pt x="24" y="16"/>
                </a:cubicBezTo>
                <a:cubicBezTo>
                  <a:pt x="25" y="16"/>
                  <a:pt x="25" y="16"/>
                  <a:pt x="26" y="15"/>
                </a:cubicBezTo>
                <a:cubicBezTo>
                  <a:pt x="25" y="16"/>
                  <a:pt x="25" y="16"/>
                  <a:pt x="24" y="17"/>
                </a:cubicBezTo>
                <a:close/>
                <a:moveTo>
                  <a:pt x="21" y="6"/>
                </a:moveTo>
                <a:cubicBezTo>
                  <a:pt x="21" y="7"/>
                  <a:pt x="20" y="7"/>
                  <a:pt x="19" y="8"/>
                </a:cubicBezTo>
                <a:cubicBezTo>
                  <a:pt x="19" y="8"/>
                  <a:pt x="19" y="7"/>
                  <a:pt x="19" y="6"/>
                </a:cubicBezTo>
                <a:cubicBezTo>
                  <a:pt x="20" y="6"/>
                  <a:pt x="21" y="5"/>
                  <a:pt x="22" y="5"/>
                </a:cubicBezTo>
                <a:cubicBezTo>
                  <a:pt x="25" y="3"/>
                  <a:pt x="22" y="5"/>
                  <a:pt x="21" y="6"/>
                </a:cubicBezTo>
                <a:close/>
                <a:moveTo>
                  <a:pt x="25" y="6"/>
                </a:moveTo>
                <a:cubicBezTo>
                  <a:pt x="28" y="4"/>
                  <a:pt x="23" y="10"/>
                  <a:pt x="22" y="10"/>
                </a:cubicBezTo>
                <a:cubicBezTo>
                  <a:pt x="21" y="11"/>
                  <a:pt x="20" y="12"/>
                  <a:pt x="19" y="13"/>
                </a:cubicBezTo>
                <a:cubicBezTo>
                  <a:pt x="19" y="12"/>
                  <a:pt x="19" y="12"/>
                  <a:pt x="19" y="11"/>
                </a:cubicBezTo>
                <a:cubicBezTo>
                  <a:pt x="21" y="10"/>
                  <a:pt x="23" y="8"/>
                  <a:pt x="25" y="6"/>
                </a:cubicBezTo>
                <a:close/>
                <a:moveTo>
                  <a:pt x="25" y="11"/>
                </a:moveTo>
                <a:cubicBezTo>
                  <a:pt x="28" y="9"/>
                  <a:pt x="24" y="13"/>
                  <a:pt x="24" y="14"/>
                </a:cubicBezTo>
                <a:cubicBezTo>
                  <a:pt x="22" y="15"/>
                  <a:pt x="21" y="16"/>
                  <a:pt x="19" y="17"/>
                </a:cubicBezTo>
                <a:cubicBezTo>
                  <a:pt x="19" y="16"/>
                  <a:pt x="19" y="16"/>
                  <a:pt x="19" y="15"/>
                </a:cubicBezTo>
                <a:cubicBezTo>
                  <a:pt x="21" y="14"/>
                  <a:pt x="23" y="12"/>
                  <a:pt x="25" y="11"/>
                </a:cubicBezTo>
                <a:close/>
                <a:moveTo>
                  <a:pt x="23" y="17"/>
                </a:moveTo>
                <a:cubicBezTo>
                  <a:pt x="19" y="21"/>
                  <a:pt x="16" y="23"/>
                  <a:pt x="13" y="28"/>
                </a:cubicBezTo>
                <a:cubicBezTo>
                  <a:pt x="13" y="28"/>
                  <a:pt x="13" y="28"/>
                  <a:pt x="13" y="28"/>
                </a:cubicBezTo>
                <a:cubicBezTo>
                  <a:pt x="12" y="28"/>
                  <a:pt x="11" y="28"/>
                  <a:pt x="9" y="28"/>
                </a:cubicBezTo>
                <a:cubicBezTo>
                  <a:pt x="14" y="24"/>
                  <a:pt x="19" y="21"/>
                  <a:pt x="23" y="17"/>
                </a:cubicBezTo>
                <a:close/>
                <a:moveTo>
                  <a:pt x="28" y="15"/>
                </a:moveTo>
                <a:cubicBezTo>
                  <a:pt x="28" y="15"/>
                  <a:pt x="28" y="15"/>
                  <a:pt x="28" y="15"/>
                </a:cubicBezTo>
                <a:cubicBezTo>
                  <a:pt x="28" y="16"/>
                  <a:pt x="28" y="16"/>
                  <a:pt x="28" y="17"/>
                </a:cubicBezTo>
                <a:cubicBezTo>
                  <a:pt x="28" y="17"/>
                  <a:pt x="28" y="17"/>
                  <a:pt x="28" y="17"/>
                </a:cubicBezTo>
                <a:cubicBezTo>
                  <a:pt x="23" y="20"/>
                  <a:pt x="19" y="23"/>
                  <a:pt x="16" y="27"/>
                </a:cubicBezTo>
                <a:cubicBezTo>
                  <a:pt x="16" y="27"/>
                  <a:pt x="16" y="28"/>
                  <a:pt x="16" y="28"/>
                </a:cubicBezTo>
                <a:cubicBezTo>
                  <a:pt x="18" y="26"/>
                  <a:pt x="19" y="25"/>
                  <a:pt x="21" y="23"/>
                </a:cubicBezTo>
                <a:cubicBezTo>
                  <a:pt x="22" y="22"/>
                  <a:pt x="23" y="21"/>
                  <a:pt x="24" y="21"/>
                </a:cubicBezTo>
                <a:cubicBezTo>
                  <a:pt x="24" y="20"/>
                  <a:pt x="24" y="20"/>
                  <a:pt x="24" y="20"/>
                </a:cubicBezTo>
                <a:cubicBezTo>
                  <a:pt x="22" y="23"/>
                  <a:pt x="21" y="26"/>
                  <a:pt x="18" y="28"/>
                </a:cubicBezTo>
                <a:cubicBezTo>
                  <a:pt x="18" y="28"/>
                  <a:pt x="18" y="28"/>
                  <a:pt x="18" y="28"/>
                </a:cubicBezTo>
                <a:cubicBezTo>
                  <a:pt x="17" y="28"/>
                  <a:pt x="17" y="28"/>
                  <a:pt x="17" y="28"/>
                </a:cubicBezTo>
                <a:cubicBezTo>
                  <a:pt x="16" y="28"/>
                  <a:pt x="15" y="28"/>
                  <a:pt x="14" y="28"/>
                </a:cubicBezTo>
                <a:cubicBezTo>
                  <a:pt x="18" y="23"/>
                  <a:pt x="23" y="19"/>
                  <a:pt x="28" y="15"/>
                </a:cubicBezTo>
                <a:close/>
                <a:moveTo>
                  <a:pt x="18" y="44"/>
                </a:moveTo>
                <a:cubicBezTo>
                  <a:pt x="18" y="43"/>
                  <a:pt x="18" y="43"/>
                  <a:pt x="18" y="43"/>
                </a:cubicBezTo>
                <a:cubicBezTo>
                  <a:pt x="21" y="42"/>
                  <a:pt x="22" y="40"/>
                  <a:pt x="24" y="39"/>
                </a:cubicBezTo>
                <a:cubicBezTo>
                  <a:pt x="23" y="40"/>
                  <a:pt x="22" y="41"/>
                  <a:pt x="21" y="43"/>
                </a:cubicBezTo>
                <a:cubicBezTo>
                  <a:pt x="21" y="43"/>
                  <a:pt x="21" y="43"/>
                  <a:pt x="22" y="43"/>
                </a:cubicBezTo>
                <a:cubicBezTo>
                  <a:pt x="22" y="43"/>
                  <a:pt x="23" y="43"/>
                  <a:pt x="23" y="42"/>
                </a:cubicBezTo>
                <a:cubicBezTo>
                  <a:pt x="24" y="42"/>
                  <a:pt x="25" y="42"/>
                  <a:pt x="25" y="41"/>
                </a:cubicBezTo>
                <a:cubicBezTo>
                  <a:pt x="26" y="41"/>
                  <a:pt x="26" y="42"/>
                  <a:pt x="26" y="43"/>
                </a:cubicBezTo>
                <a:cubicBezTo>
                  <a:pt x="26" y="43"/>
                  <a:pt x="26" y="43"/>
                  <a:pt x="26" y="43"/>
                </a:cubicBezTo>
                <a:cubicBezTo>
                  <a:pt x="26" y="43"/>
                  <a:pt x="26" y="44"/>
                  <a:pt x="26" y="44"/>
                </a:cubicBezTo>
                <a:cubicBezTo>
                  <a:pt x="24" y="44"/>
                  <a:pt x="21" y="44"/>
                  <a:pt x="18" y="44"/>
                </a:cubicBezTo>
                <a:close/>
                <a:moveTo>
                  <a:pt x="28" y="29"/>
                </a:moveTo>
                <a:cubicBezTo>
                  <a:pt x="28" y="29"/>
                  <a:pt x="28" y="29"/>
                  <a:pt x="28" y="30"/>
                </a:cubicBezTo>
                <a:cubicBezTo>
                  <a:pt x="30" y="28"/>
                  <a:pt x="32" y="26"/>
                  <a:pt x="34" y="23"/>
                </a:cubicBezTo>
                <a:cubicBezTo>
                  <a:pt x="35" y="22"/>
                  <a:pt x="38" y="20"/>
                  <a:pt x="35" y="24"/>
                </a:cubicBezTo>
                <a:cubicBezTo>
                  <a:pt x="33" y="26"/>
                  <a:pt x="32" y="27"/>
                  <a:pt x="31" y="29"/>
                </a:cubicBezTo>
                <a:cubicBezTo>
                  <a:pt x="31" y="29"/>
                  <a:pt x="31" y="29"/>
                  <a:pt x="31" y="29"/>
                </a:cubicBezTo>
                <a:cubicBezTo>
                  <a:pt x="33" y="28"/>
                  <a:pt x="35" y="26"/>
                  <a:pt x="37" y="24"/>
                </a:cubicBezTo>
                <a:cubicBezTo>
                  <a:pt x="38" y="24"/>
                  <a:pt x="40" y="22"/>
                  <a:pt x="38" y="24"/>
                </a:cubicBezTo>
                <a:cubicBezTo>
                  <a:pt x="37" y="26"/>
                  <a:pt x="36" y="27"/>
                  <a:pt x="35" y="29"/>
                </a:cubicBezTo>
                <a:cubicBezTo>
                  <a:pt x="35" y="29"/>
                  <a:pt x="35" y="29"/>
                  <a:pt x="36" y="29"/>
                </a:cubicBezTo>
                <a:cubicBezTo>
                  <a:pt x="37" y="29"/>
                  <a:pt x="40" y="26"/>
                  <a:pt x="39" y="28"/>
                </a:cubicBezTo>
                <a:cubicBezTo>
                  <a:pt x="39" y="29"/>
                  <a:pt x="40" y="29"/>
                  <a:pt x="40" y="28"/>
                </a:cubicBezTo>
                <a:cubicBezTo>
                  <a:pt x="40" y="28"/>
                  <a:pt x="40" y="28"/>
                  <a:pt x="40" y="27"/>
                </a:cubicBezTo>
                <a:cubicBezTo>
                  <a:pt x="40" y="28"/>
                  <a:pt x="40" y="29"/>
                  <a:pt x="40" y="30"/>
                </a:cubicBezTo>
                <a:cubicBezTo>
                  <a:pt x="36" y="30"/>
                  <a:pt x="32" y="29"/>
                  <a:pt x="28" y="29"/>
                </a:cubicBezTo>
                <a:close/>
                <a:moveTo>
                  <a:pt x="38" y="21"/>
                </a:moveTo>
                <a:cubicBezTo>
                  <a:pt x="38" y="21"/>
                  <a:pt x="39" y="21"/>
                  <a:pt x="40" y="21"/>
                </a:cubicBezTo>
                <a:cubicBezTo>
                  <a:pt x="37" y="23"/>
                  <a:pt x="35" y="25"/>
                  <a:pt x="33" y="27"/>
                </a:cubicBezTo>
                <a:cubicBezTo>
                  <a:pt x="35" y="25"/>
                  <a:pt x="36" y="23"/>
                  <a:pt x="38" y="21"/>
                </a:cubicBezTo>
                <a:close/>
                <a:moveTo>
                  <a:pt x="23" y="3"/>
                </a:moveTo>
                <a:cubicBezTo>
                  <a:pt x="22" y="4"/>
                  <a:pt x="20" y="5"/>
                  <a:pt x="19" y="6"/>
                </a:cubicBezTo>
                <a:cubicBezTo>
                  <a:pt x="19" y="5"/>
                  <a:pt x="19" y="4"/>
                  <a:pt x="19" y="3"/>
                </a:cubicBezTo>
                <a:cubicBezTo>
                  <a:pt x="20" y="3"/>
                  <a:pt x="22" y="3"/>
                  <a:pt x="23" y="3"/>
                </a:cubicBezTo>
                <a:close/>
                <a:moveTo>
                  <a:pt x="11" y="20"/>
                </a:moveTo>
                <a:cubicBezTo>
                  <a:pt x="11" y="20"/>
                  <a:pt x="11" y="20"/>
                  <a:pt x="11" y="20"/>
                </a:cubicBezTo>
                <a:cubicBezTo>
                  <a:pt x="9" y="21"/>
                  <a:pt x="7" y="24"/>
                  <a:pt x="6" y="26"/>
                </a:cubicBezTo>
                <a:cubicBezTo>
                  <a:pt x="2" y="29"/>
                  <a:pt x="7" y="23"/>
                  <a:pt x="7" y="23"/>
                </a:cubicBezTo>
                <a:cubicBezTo>
                  <a:pt x="7" y="22"/>
                  <a:pt x="8" y="21"/>
                  <a:pt x="9" y="20"/>
                </a:cubicBezTo>
                <a:cubicBezTo>
                  <a:pt x="9" y="20"/>
                  <a:pt x="9" y="19"/>
                  <a:pt x="8" y="20"/>
                </a:cubicBezTo>
                <a:cubicBezTo>
                  <a:pt x="7" y="20"/>
                  <a:pt x="6" y="21"/>
                  <a:pt x="5" y="22"/>
                </a:cubicBezTo>
                <a:cubicBezTo>
                  <a:pt x="3" y="25"/>
                  <a:pt x="5" y="21"/>
                  <a:pt x="5" y="20"/>
                </a:cubicBezTo>
                <a:cubicBezTo>
                  <a:pt x="5" y="20"/>
                  <a:pt x="5" y="20"/>
                  <a:pt x="5" y="20"/>
                </a:cubicBezTo>
                <a:cubicBezTo>
                  <a:pt x="7" y="20"/>
                  <a:pt x="9" y="20"/>
                  <a:pt x="11" y="20"/>
                </a:cubicBezTo>
                <a:close/>
                <a:moveTo>
                  <a:pt x="6" y="28"/>
                </a:moveTo>
                <a:cubicBezTo>
                  <a:pt x="9" y="27"/>
                  <a:pt x="10" y="25"/>
                  <a:pt x="12" y="23"/>
                </a:cubicBezTo>
                <a:cubicBezTo>
                  <a:pt x="14" y="20"/>
                  <a:pt x="13" y="22"/>
                  <a:pt x="11" y="24"/>
                </a:cubicBezTo>
                <a:cubicBezTo>
                  <a:pt x="10" y="25"/>
                  <a:pt x="9" y="26"/>
                  <a:pt x="9" y="28"/>
                </a:cubicBezTo>
                <a:cubicBezTo>
                  <a:pt x="8" y="28"/>
                  <a:pt x="8" y="28"/>
                  <a:pt x="9" y="28"/>
                </a:cubicBezTo>
                <a:cubicBezTo>
                  <a:pt x="8" y="28"/>
                  <a:pt x="7" y="28"/>
                  <a:pt x="6" y="2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199" name="Freeform 195"/>
          <p:cNvSpPr>
            <a:spLocks noEditPoints="1"/>
          </p:cNvSpPr>
          <p:nvPr/>
        </p:nvSpPr>
        <p:spPr bwMode="auto">
          <a:xfrm>
            <a:off x="10045700" y="942975"/>
            <a:ext cx="468312" cy="495300"/>
          </a:xfrm>
          <a:custGeom>
            <a:gdLst>
              <a:gd fmla="*/ 67 w 125" name="T0"/>
              <a:gd fmla="*/ 127 h 132" name="T1"/>
              <a:gd fmla="*/ 12 w 125" name="T2"/>
              <a:gd fmla="*/ 41 h 132" name="T3"/>
              <a:gd fmla="*/ 38 w 125" name="T4"/>
              <a:gd fmla="*/ 92 h 132" name="T5"/>
              <a:gd fmla="*/ 15 w 125" name="T6"/>
              <a:gd fmla="*/ 101 h 132" name="T7"/>
              <a:gd fmla="*/ 10 w 125" name="T8"/>
              <a:gd fmla="*/ 93 h 132" name="T9"/>
              <a:gd fmla="*/ 10 w 125" name="T10"/>
              <a:gd fmla="*/ 93 h 132" name="T11"/>
              <a:gd fmla="*/ 10 w 125" name="T12"/>
              <a:gd fmla="*/ 92 h 132" name="T13"/>
              <a:gd fmla="*/ 60 w 125" name="T14"/>
              <a:gd fmla="*/ 20 h 132" name="T15"/>
              <a:gd fmla="*/ 51 w 125" name="T16"/>
              <a:gd fmla="*/ 28 h 132" name="T17"/>
              <a:gd fmla="*/ 75 w 125" name="T18"/>
              <a:gd fmla="*/ 21 h 132" name="T19"/>
              <a:gd fmla="*/ 85 w 125" name="T20"/>
              <a:gd fmla="*/ 28 h 132" name="T21"/>
              <a:gd fmla="*/ 81 w 125" name="T22"/>
              <a:gd fmla="*/ 35 h 132" name="T23"/>
              <a:gd fmla="*/ 59 w 125" name="T24"/>
              <a:gd fmla="*/ 31 h 132" name="T25"/>
              <a:gd fmla="*/ 39 w 125" name="T26"/>
              <a:gd fmla="*/ 41 h 132" name="T27"/>
              <a:gd fmla="*/ 70 w 125" name="T28"/>
              <a:gd fmla="*/ 29 h 132" name="T29"/>
              <a:gd fmla="*/ 70 w 125" name="T30"/>
              <a:gd fmla="*/ 23 h 132" name="T31"/>
              <a:gd fmla="*/ 55 w 125" name="T32"/>
              <a:gd fmla="*/ 29 h 132" name="T33"/>
              <a:gd fmla="*/ 18 w 125" name="T34"/>
              <a:gd fmla="*/ 47 h 132" name="T35"/>
              <a:gd fmla="*/ 7 w 125" name="T36"/>
              <a:gd fmla="*/ 58 h 132" name="T37"/>
              <a:gd fmla="*/ 6 w 125" name="T38"/>
              <a:gd fmla="*/ 64 h 132" name="T39"/>
              <a:gd fmla="*/ 25 w 125" name="T40"/>
              <a:gd fmla="*/ 60 h 132" name="T41"/>
              <a:gd fmla="*/ 92 w 125" name="T42"/>
              <a:gd fmla="*/ 40 h 132" name="T43"/>
              <a:gd fmla="*/ 29 w 125" name="T44"/>
              <a:gd fmla="*/ 64 h 132" name="T45"/>
              <a:gd fmla="*/ 55 w 125" name="T46"/>
              <a:gd fmla="*/ 56 h 132" name="T47"/>
              <a:gd fmla="*/ 111 w 125" name="T48"/>
              <a:gd fmla="*/ 40 h 132" name="T49"/>
              <a:gd fmla="*/ 101 w 125" name="T50"/>
              <a:gd fmla="*/ 45 h 132" name="T51"/>
              <a:gd fmla="*/ 54 w 125" name="T52"/>
              <a:gd fmla="*/ 69 h 132" name="T53"/>
              <a:gd fmla="*/ 115 w 125" name="T54"/>
              <a:gd fmla="*/ 50 h 132" name="T55"/>
              <a:gd fmla="*/ 67 w 125" name="T56"/>
              <a:gd fmla="*/ 75 h 132" name="T57"/>
              <a:gd fmla="*/ 67 w 125" name="T58"/>
              <a:gd fmla="*/ 116 h 132" name="T59"/>
              <a:gd fmla="*/ 108 w 125" name="T60"/>
              <a:gd fmla="*/ 94 h 132" name="T61"/>
              <a:gd fmla="*/ 80 w 125" name="T62"/>
              <a:gd fmla="*/ 106 h 132" name="T63"/>
              <a:gd fmla="*/ 118 w 125" name="T64"/>
              <a:gd fmla="*/ 89 h 132" name="T65"/>
              <a:gd fmla="*/ 79 w 125" name="T66"/>
              <a:gd fmla="*/ 97 h 132" name="T67"/>
              <a:gd fmla="*/ 34 w 125" name="T68"/>
              <a:gd fmla="*/ 120 h 132" name="T69"/>
              <a:gd fmla="*/ 26 w 125" name="T70"/>
              <a:gd fmla="*/ 114 h 132" name="T71"/>
              <a:gd fmla="*/ 102 w 125" name="T72"/>
              <a:gd fmla="*/ 86 h 132" name="T73"/>
              <a:gd fmla="*/ 81 w 125" name="T74"/>
              <a:gd fmla="*/ 92 h 132" name="T75"/>
              <a:gd fmla="*/ 99 w 125" name="T76"/>
              <a:gd fmla="*/ 82 h 132" name="T77"/>
              <a:gd fmla="*/ 120 w 125" name="T78"/>
              <a:gd fmla="*/ 67 h 132" name="T79"/>
              <a:gd fmla="*/ 76 w 125" name="T80"/>
              <a:gd fmla="*/ 86 h 132" name="T81"/>
              <a:gd fmla="*/ 120 w 125" name="T82"/>
              <a:gd fmla="*/ 66 h 132" name="T83"/>
              <a:gd fmla="*/ 22 w 125" name="T84"/>
              <a:gd fmla="*/ 104 h 132" name="T85"/>
              <a:gd fmla="*/ 119 w 125" name="T86"/>
              <a:gd fmla="*/ 62 h 132" name="T87"/>
              <a:gd fmla="*/ 19 w 125" name="T88"/>
              <a:gd fmla="*/ 98 h 132" name="T89"/>
              <a:gd fmla="*/ 45 w 125" name="T90"/>
              <a:gd fmla="*/ 100 h 132" name="T91"/>
              <a:gd fmla="*/ 41 w 125" name="T92"/>
              <a:gd fmla="*/ 123 h 132" name="T93"/>
              <a:gd fmla="*/ 43 w 125" name="T94"/>
              <a:gd fmla="*/ 123 h 132" name="T95"/>
              <a:gd fmla="*/ 109 w 125" name="T96"/>
              <a:gd fmla="*/ 112 h 132" name="T97"/>
              <a:gd fmla="*/ 78 w 125" name="T98"/>
              <a:gd fmla="*/ 125 h 132" name="T99"/>
              <a:gd fmla="*/ 71 w 125" name="T100"/>
              <a:gd fmla="*/ 123 h 132" name="T101"/>
              <a:gd fmla="*/ 112 w 125" name="T102"/>
              <a:gd fmla="*/ 106 h 132" name="T103"/>
              <a:gd fmla="*/ 94 w 125" name="T104"/>
              <a:gd fmla="*/ 124 h 132" name="T105"/>
              <a:gd fmla="*/ 114 w 125" name="T106"/>
              <a:gd fmla="*/ 97 h 132" name="T107"/>
              <a:gd fmla="*/ 60 w 125" name="T108"/>
              <a:gd fmla="*/ 121 h 132" name="T109"/>
              <a:gd fmla="*/ 71 w 125" name="T110"/>
              <a:gd fmla="*/ 66 h 132" name="T111"/>
              <a:gd fmla="*/ 109 w 125" name="T112"/>
              <a:gd fmla="*/ 37 h 132" name="T113"/>
              <a:gd fmla="*/ 98 w 125" name="T114"/>
              <a:gd fmla="*/ 39 h 132" name="T115"/>
              <a:gd fmla="*/ 23 w 125" name="T116"/>
              <a:gd fmla="*/ 65 h 132" name="T117"/>
              <a:gd fmla="*/ 74 w 125" name="T118"/>
              <a:gd fmla="*/ 20 h 132" name="T119"/>
              <a:gd fmla="*/ 19 w 125" name="T120"/>
              <a:gd fmla="*/ 44 h 132" name="T121"/>
              <a:gd fmla="*/ 20 w 125" name="T122"/>
              <a:gd fmla="*/ 37 h 132" name="T123"/>
              <a:gd fmla="*/ 60 w 125" name="T124"/>
              <a:gd fmla="*/ 63 h 13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32" w="125">
                <a:moveTo>
                  <a:pt x="30" y="121"/>
                </a:moveTo>
                <a:cubicBezTo>
                  <a:pt x="39" y="128"/>
                  <a:pt x="50" y="127"/>
                  <a:pt x="60" y="124"/>
                </a:cubicBezTo>
                <a:cubicBezTo>
                  <a:pt x="60" y="126"/>
                  <a:pt x="59" y="128"/>
                  <a:pt x="58" y="129"/>
                </a:cubicBezTo>
                <a:cubicBezTo>
                  <a:pt x="57" y="131"/>
                  <a:pt x="59" y="132"/>
                  <a:pt x="60" y="131"/>
                </a:cubicBezTo>
                <a:cubicBezTo>
                  <a:pt x="61" y="130"/>
                  <a:pt x="61" y="130"/>
                  <a:pt x="62" y="129"/>
                </a:cubicBezTo>
                <a:cubicBezTo>
                  <a:pt x="62" y="129"/>
                  <a:pt x="62" y="129"/>
                  <a:pt x="62" y="129"/>
                </a:cubicBezTo>
                <a:cubicBezTo>
                  <a:pt x="62" y="130"/>
                  <a:pt x="64" y="131"/>
                  <a:pt x="64" y="129"/>
                </a:cubicBezTo>
                <a:cubicBezTo>
                  <a:pt x="65" y="129"/>
                  <a:pt x="65" y="129"/>
                  <a:pt x="65" y="129"/>
                </a:cubicBezTo>
                <a:cubicBezTo>
                  <a:pt x="65" y="129"/>
                  <a:pt x="67" y="129"/>
                  <a:pt x="67" y="128"/>
                </a:cubicBezTo>
                <a:cubicBezTo>
                  <a:pt x="67" y="127"/>
                  <a:pt x="67" y="127"/>
                  <a:pt x="67" y="127"/>
                </a:cubicBezTo>
                <a:cubicBezTo>
                  <a:pt x="68" y="127"/>
                  <a:pt x="69" y="126"/>
                  <a:pt x="68" y="125"/>
                </a:cubicBezTo>
                <a:cubicBezTo>
                  <a:pt x="77" y="129"/>
                  <a:pt x="87" y="130"/>
                  <a:pt x="96" y="126"/>
                </a:cubicBezTo>
                <a:cubicBezTo>
                  <a:pt x="107" y="122"/>
                  <a:pt x="113" y="112"/>
                  <a:pt x="117" y="102"/>
                </a:cubicBezTo>
                <a:cubicBezTo>
                  <a:pt x="125" y="82"/>
                  <a:pt x="125" y="57"/>
                  <a:pt x="114" y="39"/>
                </a:cubicBezTo>
                <a:cubicBezTo>
                  <a:pt x="105" y="24"/>
                  <a:pt x="88" y="18"/>
                  <a:pt x="71" y="17"/>
                </a:cubicBezTo>
                <a:cubicBezTo>
                  <a:pt x="73" y="11"/>
                  <a:pt x="76" y="6"/>
                  <a:pt x="81" y="3"/>
                </a:cubicBezTo>
                <a:cubicBezTo>
                  <a:pt x="82" y="2"/>
                  <a:pt x="81" y="0"/>
                  <a:pt x="79" y="1"/>
                </a:cubicBezTo>
                <a:cubicBezTo>
                  <a:pt x="74" y="4"/>
                  <a:pt x="70" y="10"/>
                  <a:pt x="68" y="17"/>
                </a:cubicBezTo>
                <a:cubicBezTo>
                  <a:pt x="66" y="17"/>
                  <a:pt x="65" y="17"/>
                  <a:pt x="63" y="17"/>
                </a:cubicBezTo>
                <a:cubicBezTo>
                  <a:pt x="43" y="18"/>
                  <a:pt x="24" y="25"/>
                  <a:pt x="12" y="41"/>
                </a:cubicBezTo>
                <a:cubicBezTo>
                  <a:pt x="1" y="57"/>
                  <a:pt x="0" y="78"/>
                  <a:pt x="8" y="95"/>
                </a:cubicBezTo>
                <a:cubicBezTo>
                  <a:pt x="13" y="105"/>
                  <a:pt x="21" y="115"/>
                  <a:pt x="30" y="121"/>
                </a:cubicBezTo>
                <a:close/>
                <a:moveTo>
                  <a:pt x="19" y="106"/>
                </a:moveTo>
                <a:cubicBezTo>
                  <a:pt x="26" y="104"/>
                  <a:pt x="33" y="100"/>
                  <a:pt x="40" y="97"/>
                </a:cubicBezTo>
                <a:cubicBezTo>
                  <a:pt x="47" y="93"/>
                  <a:pt x="55" y="90"/>
                  <a:pt x="63" y="87"/>
                </a:cubicBezTo>
                <a:cubicBezTo>
                  <a:pt x="56" y="91"/>
                  <a:pt x="49" y="94"/>
                  <a:pt x="42" y="98"/>
                </a:cubicBezTo>
                <a:cubicBezTo>
                  <a:pt x="35" y="101"/>
                  <a:pt x="27" y="104"/>
                  <a:pt x="22" y="110"/>
                </a:cubicBezTo>
                <a:cubicBezTo>
                  <a:pt x="21" y="109"/>
                  <a:pt x="20" y="107"/>
                  <a:pt x="19" y="106"/>
                </a:cubicBezTo>
                <a:close/>
                <a:moveTo>
                  <a:pt x="15" y="101"/>
                </a:moveTo>
                <a:cubicBezTo>
                  <a:pt x="23" y="100"/>
                  <a:pt x="31" y="94"/>
                  <a:pt x="38" y="92"/>
                </a:cubicBezTo>
                <a:cubicBezTo>
                  <a:pt x="47" y="88"/>
                  <a:pt x="55" y="84"/>
                  <a:pt x="64" y="80"/>
                </a:cubicBezTo>
                <a:cubicBezTo>
                  <a:pt x="74" y="76"/>
                  <a:pt x="83" y="71"/>
                  <a:pt x="93" y="67"/>
                </a:cubicBezTo>
                <a:cubicBezTo>
                  <a:pt x="98" y="65"/>
                  <a:pt x="104" y="64"/>
                  <a:pt x="109" y="62"/>
                </a:cubicBezTo>
                <a:cubicBezTo>
                  <a:pt x="109" y="62"/>
                  <a:pt x="109" y="62"/>
                  <a:pt x="109" y="62"/>
                </a:cubicBezTo>
                <a:cubicBezTo>
                  <a:pt x="104" y="64"/>
                  <a:pt x="99" y="66"/>
                  <a:pt x="93" y="68"/>
                </a:cubicBezTo>
                <a:cubicBezTo>
                  <a:pt x="85" y="72"/>
                  <a:pt x="76" y="75"/>
                  <a:pt x="68" y="79"/>
                </a:cubicBezTo>
                <a:cubicBezTo>
                  <a:pt x="59" y="83"/>
                  <a:pt x="50" y="87"/>
                  <a:pt x="42" y="92"/>
                </a:cubicBezTo>
                <a:cubicBezTo>
                  <a:pt x="38" y="94"/>
                  <a:pt x="34" y="96"/>
                  <a:pt x="30" y="99"/>
                </a:cubicBezTo>
                <a:cubicBezTo>
                  <a:pt x="26" y="101"/>
                  <a:pt x="22" y="103"/>
                  <a:pt x="18" y="105"/>
                </a:cubicBezTo>
                <a:cubicBezTo>
                  <a:pt x="17" y="104"/>
                  <a:pt x="16" y="102"/>
                  <a:pt x="15" y="101"/>
                </a:cubicBezTo>
                <a:close/>
                <a:moveTo>
                  <a:pt x="12" y="97"/>
                </a:moveTo>
                <a:cubicBezTo>
                  <a:pt x="15" y="96"/>
                  <a:pt x="18" y="95"/>
                  <a:pt x="20" y="94"/>
                </a:cubicBezTo>
                <a:cubicBezTo>
                  <a:pt x="24" y="92"/>
                  <a:pt x="29" y="91"/>
                  <a:pt x="33" y="89"/>
                </a:cubicBezTo>
                <a:cubicBezTo>
                  <a:pt x="43" y="84"/>
                  <a:pt x="53" y="80"/>
                  <a:pt x="64" y="77"/>
                </a:cubicBezTo>
                <a:cubicBezTo>
                  <a:pt x="65" y="76"/>
                  <a:pt x="67" y="75"/>
                  <a:pt x="68" y="75"/>
                </a:cubicBezTo>
                <a:cubicBezTo>
                  <a:pt x="67" y="75"/>
                  <a:pt x="66" y="76"/>
                  <a:pt x="65" y="76"/>
                </a:cubicBezTo>
                <a:cubicBezTo>
                  <a:pt x="56" y="80"/>
                  <a:pt x="48" y="83"/>
                  <a:pt x="39" y="87"/>
                </a:cubicBezTo>
                <a:cubicBezTo>
                  <a:pt x="31" y="91"/>
                  <a:pt x="22" y="95"/>
                  <a:pt x="14" y="100"/>
                </a:cubicBezTo>
                <a:cubicBezTo>
                  <a:pt x="14" y="99"/>
                  <a:pt x="13" y="98"/>
                  <a:pt x="12" y="97"/>
                </a:cubicBezTo>
                <a:close/>
                <a:moveTo>
                  <a:pt x="10" y="93"/>
                </a:moveTo>
                <a:cubicBezTo>
                  <a:pt x="10" y="93"/>
                  <a:pt x="11" y="93"/>
                  <a:pt x="11" y="93"/>
                </a:cubicBezTo>
                <a:cubicBezTo>
                  <a:pt x="15" y="92"/>
                  <a:pt x="18" y="90"/>
                  <a:pt x="22" y="88"/>
                </a:cubicBezTo>
                <a:cubicBezTo>
                  <a:pt x="26" y="86"/>
                  <a:pt x="31" y="84"/>
                  <a:pt x="36" y="82"/>
                </a:cubicBezTo>
                <a:cubicBezTo>
                  <a:pt x="46" y="78"/>
                  <a:pt x="55" y="74"/>
                  <a:pt x="64" y="70"/>
                </a:cubicBezTo>
                <a:cubicBezTo>
                  <a:pt x="66" y="69"/>
                  <a:pt x="67" y="69"/>
                  <a:pt x="68" y="68"/>
                </a:cubicBezTo>
                <a:cubicBezTo>
                  <a:pt x="66" y="69"/>
                  <a:pt x="63" y="71"/>
                  <a:pt x="60" y="72"/>
                </a:cubicBezTo>
                <a:cubicBezTo>
                  <a:pt x="52" y="76"/>
                  <a:pt x="43" y="80"/>
                  <a:pt x="34" y="83"/>
                </a:cubicBezTo>
                <a:cubicBezTo>
                  <a:pt x="30" y="85"/>
                  <a:pt x="26" y="88"/>
                  <a:pt x="22" y="90"/>
                </a:cubicBezTo>
                <a:cubicBezTo>
                  <a:pt x="19" y="92"/>
                  <a:pt x="15" y="93"/>
                  <a:pt x="12" y="96"/>
                </a:cubicBezTo>
                <a:cubicBezTo>
                  <a:pt x="11" y="95"/>
                  <a:pt x="11" y="94"/>
                  <a:pt x="10" y="93"/>
                </a:cubicBezTo>
                <a:close/>
                <a:moveTo>
                  <a:pt x="18" y="85"/>
                </a:moveTo>
                <a:cubicBezTo>
                  <a:pt x="24" y="82"/>
                  <a:pt x="30" y="81"/>
                  <a:pt x="36" y="78"/>
                </a:cubicBezTo>
                <a:cubicBezTo>
                  <a:pt x="50" y="72"/>
                  <a:pt x="64" y="65"/>
                  <a:pt x="79" y="60"/>
                </a:cubicBezTo>
                <a:cubicBezTo>
                  <a:pt x="84" y="57"/>
                  <a:pt x="90" y="55"/>
                  <a:pt x="96" y="53"/>
                </a:cubicBezTo>
                <a:cubicBezTo>
                  <a:pt x="94" y="54"/>
                  <a:pt x="92" y="55"/>
                  <a:pt x="91" y="55"/>
                </a:cubicBezTo>
                <a:cubicBezTo>
                  <a:pt x="81" y="60"/>
                  <a:pt x="71" y="64"/>
                  <a:pt x="61" y="68"/>
                </a:cubicBezTo>
                <a:cubicBezTo>
                  <a:pt x="53" y="72"/>
                  <a:pt x="44" y="76"/>
                  <a:pt x="36" y="80"/>
                </a:cubicBezTo>
                <a:cubicBezTo>
                  <a:pt x="32" y="82"/>
                  <a:pt x="28" y="83"/>
                  <a:pt x="24" y="85"/>
                </a:cubicBezTo>
                <a:cubicBezTo>
                  <a:pt x="20" y="87"/>
                  <a:pt x="15" y="89"/>
                  <a:pt x="10" y="92"/>
                </a:cubicBezTo>
                <a:cubicBezTo>
                  <a:pt x="10" y="92"/>
                  <a:pt x="10" y="92"/>
                  <a:pt x="10" y="92"/>
                </a:cubicBezTo>
                <a:cubicBezTo>
                  <a:pt x="10" y="91"/>
                  <a:pt x="10" y="91"/>
                  <a:pt x="9" y="90"/>
                </a:cubicBezTo>
                <a:cubicBezTo>
                  <a:pt x="12" y="88"/>
                  <a:pt x="15" y="86"/>
                  <a:pt x="18" y="85"/>
                </a:cubicBezTo>
                <a:close/>
                <a:moveTo>
                  <a:pt x="60" y="20"/>
                </a:moveTo>
                <a:cubicBezTo>
                  <a:pt x="45" y="26"/>
                  <a:pt x="31" y="35"/>
                  <a:pt x="16" y="42"/>
                </a:cubicBezTo>
                <a:cubicBezTo>
                  <a:pt x="16" y="42"/>
                  <a:pt x="15" y="42"/>
                  <a:pt x="15" y="43"/>
                </a:cubicBezTo>
                <a:cubicBezTo>
                  <a:pt x="15" y="42"/>
                  <a:pt x="15" y="42"/>
                  <a:pt x="15" y="42"/>
                </a:cubicBezTo>
                <a:cubicBezTo>
                  <a:pt x="17" y="41"/>
                  <a:pt x="18" y="40"/>
                  <a:pt x="20" y="38"/>
                </a:cubicBezTo>
                <a:cubicBezTo>
                  <a:pt x="24" y="36"/>
                  <a:pt x="28" y="34"/>
                  <a:pt x="32" y="32"/>
                </a:cubicBezTo>
                <a:cubicBezTo>
                  <a:pt x="39" y="28"/>
                  <a:pt x="47" y="24"/>
                  <a:pt x="55" y="20"/>
                </a:cubicBezTo>
                <a:cubicBezTo>
                  <a:pt x="57" y="20"/>
                  <a:pt x="58" y="20"/>
                  <a:pt x="60" y="20"/>
                </a:cubicBezTo>
                <a:close/>
                <a:moveTo>
                  <a:pt x="14" y="44"/>
                </a:moveTo>
                <a:cubicBezTo>
                  <a:pt x="21" y="40"/>
                  <a:pt x="29" y="36"/>
                  <a:pt x="36" y="33"/>
                </a:cubicBezTo>
                <a:cubicBezTo>
                  <a:pt x="40" y="30"/>
                  <a:pt x="44" y="28"/>
                  <a:pt x="49" y="26"/>
                </a:cubicBezTo>
                <a:cubicBezTo>
                  <a:pt x="50" y="25"/>
                  <a:pt x="52" y="24"/>
                  <a:pt x="53" y="24"/>
                </a:cubicBezTo>
                <a:cubicBezTo>
                  <a:pt x="39" y="31"/>
                  <a:pt x="25" y="39"/>
                  <a:pt x="12" y="48"/>
                </a:cubicBezTo>
                <a:cubicBezTo>
                  <a:pt x="12" y="46"/>
                  <a:pt x="13" y="45"/>
                  <a:pt x="14" y="44"/>
                </a:cubicBezTo>
                <a:close/>
                <a:moveTo>
                  <a:pt x="11" y="50"/>
                </a:moveTo>
                <a:cubicBezTo>
                  <a:pt x="14" y="48"/>
                  <a:pt x="17" y="46"/>
                  <a:pt x="20" y="44"/>
                </a:cubicBezTo>
                <a:cubicBezTo>
                  <a:pt x="25" y="41"/>
                  <a:pt x="30" y="39"/>
                  <a:pt x="35" y="36"/>
                </a:cubicBezTo>
                <a:cubicBezTo>
                  <a:pt x="41" y="33"/>
                  <a:pt x="46" y="30"/>
                  <a:pt x="51" y="28"/>
                </a:cubicBezTo>
                <a:cubicBezTo>
                  <a:pt x="47" y="30"/>
                  <a:pt x="42" y="33"/>
                  <a:pt x="37" y="36"/>
                </a:cubicBezTo>
                <a:cubicBezTo>
                  <a:pt x="32" y="39"/>
                  <a:pt x="26" y="41"/>
                  <a:pt x="21" y="44"/>
                </a:cubicBezTo>
                <a:cubicBezTo>
                  <a:pt x="18" y="46"/>
                  <a:pt x="15" y="48"/>
                  <a:pt x="12" y="49"/>
                </a:cubicBezTo>
                <a:cubicBezTo>
                  <a:pt x="12" y="49"/>
                  <a:pt x="11" y="50"/>
                  <a:pt x="10" y="50"/>
                </a:cubicBezTo>
                <a:cubicBezTo>
                  <a:pt x="10" y="50"/>
                  <a:pt x="11" y="50"/>
                  <a:pt x="11" y="50"/>
                </a:cubicBezTo>
                <a:close/>
                <a:moveTo>
                  <a:pt x="76" y="20"/>
                </a:moveTo>
                <a:cubicBezTo>
                  <a:pt x="78" y="21"/>
                  <a:pt x="80" y="21"/>
                  <a:pt x="82" y="22"/>
                </a:cubicBezTo>
                <a:cubicBezTo>
                  <a:pt x="78" y="24"/>
                  <a:pt x="74" y="26"/>
                  <a:pt x="70" y="28"/>
                </a:cubicBezTo>
                <a:cubicBezTo>
                  <a:pt x="70" y="26"/>
                  <a:pt x="70" y="25"/>
                  <a:pt x="70" y="24"/>
                </a:cubicBezTo>
                <a:cubicBezTo>
                  <a:pt x="72" y="23"/>
                  <a:pt x="74" y="22"/>
                  <a:pt x="75" y="21"/>
                </a:cubicBezTo>
                <a:cubicBezTo>
                  <a:pt x="75" y="21"/>
                  <a:pt x="76" y="21"/>
                  <a:pt x="76" y="20"/>
                </a:cubicBezTo>
                <a:close/>
                <a:moveTo>
                  <a:pt x="97" y="27"/>
                </a:moveTo>
                <a:cubicBezTo>
                  <a:pt x="83" y="33"/>
                  <a:pt x="69" y="40"/>
                  <a:pt x="54" y="46"/>
                </a:cubicBezTo>
                <a:cubicBezTo>
                  <a:pt x="41" y="51"/>
                  <a:pt x="28" y="57"/>
                  <a:pt x="15" y="64"/>
                </a:cubicBezTo>
                <a:cubicBezTo>
                  <a:pt x="12" y="66"/>
                  <a:pt x="8" y="67"/>
                  <a:pt x="6" y="69"/>
                </a:cubicBezTo>
                <a:cubicBezTo>
                  <a:pt x="9" y="67"/>
                  <a:pt x="12" y="65"/>
                  <a:pt x="15" y="63"/>
                </a:cubicBezTo>
                <a:cubicBezTo>
                  <a:pt x="21" y="59"/>
                  <a:pt x="28" y="56"/>
                  <a:pt x="34" y="52"/>
                </a:cubicBezTo>
                <a:cubicBezTo>
                  <a:pt x="46" y="46"/>
                  <a:pt x="59" y="41"/>
                  <a:pt x="71" y="35"/>
                </a:cubicBezTo>
                <a:cubicBezTo>
                  <a:pt x="76" y="34"/>
                  <a:pt x="81" y="33"/>
                  <a:pt x="86" y="31"/>
                </a:cubicBezTo>
                <a:cubicBezTo>
                  <a:pt x="88" y="30"/>
                  <a:pt x="87" y="27"/>
                  <a:pt x="85" y="28"/>
                </a:cubicBezTo>
                <a:cubicBezTo>
                  <a:pt x="83" y="29"/>
                  <a:pt x="82" y="29"/>
                  <a:pt x="80" y="30"/>
                </a:cubicBezTo>
                <a:cubicBezTo>
                  <a:pt x="81" y="29"/>
                  <a:pt x="81" y="29"/>
                  <a:pt x="82" y="29"/>
                </a:cubicBezTo>
                <a:cubicBezTo>
                  <a:pt x="82" y="29"/>
                  <a:pt x="83" y="28"/>
                  <a:pt x="83" y="28"/>
                </a:cubicBezTo>
                <a:cubicBezTo>
                  <a:pt x="85" y="27"/>
                  <a:pt x="86" y="26"/>
                  <a:pt x="88" y="25"/>
                </a:cubicBezTo>
                <a:cubicBezTo>
                  <a:pt x="89" y="25"/>
                  <a:pt x="89" y="25"/>
                  <a:pt x="89" y="24"/>
                </a:cubicBezTo>
                <a:cubicBezTo>
                  <a:pt x="90" y="24"/>
                  <a:pt x="90" y="24"/>
                  <a:pt x="90" y="24"/>
                </a:cubicBezTo>
                <a:cubicBezTo>
                  <a:pt x="92" y="25"/>
                  <a:pt x="95" y="26"/>
                  <a:pt x="97" y="27"/>
                </a:cubicBezTo>
                <a:close/>
                <a:moveTo>
                  <a:pt x="97" y="27"/>
                </a:moveTo>
                <a:cubicBezTo>
                  <a:pt x="97" y="27"/>
                  <a:pt x="97" y="28"/>
                  <a:pt x="96" y="28"/>
                </a:cubicBezTo>
                <a:cubicBezTo>
                  <a:pt x="92" y="31"/>
                  <a:pt x="86" y="33"/>
                  <a:pt x="81" y="35"/>
                </a:cubicBezTo>
                <a:cubicBezTo>
                  <a:pt x="83" y="34"/>
                  <a:pt x="85" y="33"/>
                  <a:pt x="87" y="32"/>
                </a:cubicBezTo>
                <a:cubicBezTo>
                  <a:pt x="89" y="31"/>
                  <a:pt x="92" y="30"/>
                  <a:pt x="94" y="29"/>
                </a:cubicBezTo>
                <a:cubicBezTo>
                  <a:pt x="95" y="29"/>
                  <a:pt x="97" y="28"/>
                  <a:pt x="97" y="27"/>
                </a:cubicBezTo>
                <a:cubicBezTo>
                  <a:pt x="97" y="27"/>
                  <a:pt x="97" y="27"/>
                  <a:pt x="97" y="27"/>
                </a:cubicBezTo>
                <a:close/>
                <a:moveTo>
                  <a:pt x="63" y="34"/>
                </a:moveTo>
                <a:cubicBezTo>
                  <a:pt x="64" y="35"/>
                  <a:pt x="66" y="35"/>
                  <a:pt x="68" y="35"/>
                </a:cubicBezTo>
                <a:cubicBezTo>
                  <a:pt x="55" y="41"/>
                  <a:pt x="42" y="46"/>
                  <a:pt x="30" y="52"/>
                </a:cubicBezTo>
                <a:cubicBezTo>
                  <a:pt x="40" y="46"/>
                  <a:pt x="51" y="41"/>
                  <a:pt x="62" y="35"/>
                </a:cubicBezTo>
                <a:cubicBezTo>
                  <a:pt x="62" y="35"/>
                  <a:pt x="62" y="35"/>
                  <a:pt x="63" y="34"/>
                </a:cubicBezTo>
                <a:close/>
                <a:moveTo>
                  <a:pt x="59" y="31"/>
                </a:moveTo>
                <a:cubicBezTo>
                  <a:pt x="61" y="29"/>
                  <a:pt x="64" y="27"/>
                  <a:pt x="67" y="26"/>
                </a:cubicBezTo>
                <a:cubicBezTo>
                  <a:pt x="67" y="27"/>
                  <a:pt x="67" y="28"/>
                  <a:pt x="67" y="29"/>
                </a:cubicBezTo>
                <a:cubicBezTo>
                  <a:pt x="65" y="30"/>
                  <a:pt x="63" y="31"/>
                  <a:pt x="62" y="31"/>
                </a:cubicBezTo>
                <a:cubicBezTo>
                  <a:pt x="61" y="31"/>
                  <a:pt x="60" y="31"/>
                  <a:pt x="59" y="31"/>
                </a:cubicBezTo>
                <a:close/>
                <a:moveTo>
                  <a:pt x="58" y="33"/>
                </a:moveTo>
                <a:cubicBezTo>
                  <a:pt x="53" y="36"/>
                  <a:pt x="49" y="38"/>
                  <a:pt x="44" y="40"/>
                </a:cubicBezTo>
                <a:cubicBezTo>
                  <a:pt x="33" y="45"/>
                  <a:pt x="22" y="51"/>
                  <a:pt x="11" y="57"/>
                </a:cubicBezTo>
                <a:cubicBezTo>
                  <a:pt x="11" y="57"/>
                  <a:pt x="11" y="57"/>
                  <a:pt x="11" y="57"/>
                </a:cubicBezTo>
                <a:cubicBezTo>
                  <a:pt x="14" y="55"/>
                  <a:pt x="17" y="53"/>
                  <a:pt x="20" y="52"/>
                </a:cubicBezTo>
                <a:cubicBezTo>
                  <a:pt x="27" y="48"/>
                  <a:pt x="33" y="45"/>
                  <a:pt x="39" y="41"/>
                </a:cubicBezTo>
                <a:cubicBezTo>
                  <a:pt x="45" y="38"/>
                  <a:pt x="50" y="35"/>
                  <a:pt x="55" y="32"/>
                </a:cubicBezTo>
                <a:cubicBezTo>
                  <a:pt x="56" y="33"/>
                  <a:pt x="57" y="33"/>
                  <a:pt x="58" y="33"/>
                </a:cubicBezTo>
                <a:close/>
                <a:moveTo>
                  <a:pt x="67" y="30"/>
                </a:moveTo>
                <a:cubicBezTo>
                  <a:pt x="67" y="30"/>
                  <a:pt x="67" y="31"/>
                  <a:pt x="67" y="31"/>
                </a:cubicBezTo>
                <a:cubicBezTo>
                  <a:pt x="66" y="31"/>
                  <a:pt x="66" y="32"/>
                  <a:pt x="66" y="32"/>
                </a:cubicBezTo>
                <a:cubicBezTo>
                  <a:pt x="65" y="32"/>
                  <a:pt x="64" y="32"/>
                  <a:pt x="63" y="32"/>
                </a:cubicBezTo>
                <a:cubicBezTo>
                  <a:pt x="64" y="31"/>
                  <a:pt x="66" y="30"/>
                  <a:pt x="67" y="30"/>
                </a:cubicBezTo>
                <a:close/>
                <a:moveTo>
                  <a:pt x="70" y="28"/>
                </a:moveTo>
                <a:cubicBezTo>
                  <a:pt x="73" y="27"/>
                  <a:pt x="77" y="25"/>
                  <a:pt x="81" y="23"/>
                </a:cubicBezTo>
                <a:cubicBezTo>
                  <a:pt x="77" y="25"/>
                  <a:pt x="73" y="27"/>
                  <a:pt x="70" y="29"/>
                </a:cubicBezTo>
                <a:cubicBezTo>
                  <a:pt x="70" y="29"/>
                  <a:pt x="70" y="29"/>
                  <a:pt x="70" y="28"/>
                </a:cubicBezTo>
                <a:close/>
                <a:moveTo>
                  <a:pt x="82" y="28"/>
                </a:moveTo>
                <a:cubicBezTo>
                  <a:pt x="80" y="29"/>
                  <a:pt x="78" y="30"/>
                  <a:pt x="76" y="31"/>
                </a:cubicBezTo>
                <a:cubicBezTo>
                  <a:pt x="74" y="31"/>
                  <a:pt x="72" y="32"/>
                  <a:pt x="70" y="32"/>
                </a:cubicBezTo>
                <a:cubicBezTo>
                  <a:pt x="70" y="31"/>
                  <a:pt x="70" y="31"/>
                  <a:pt x="70" y="31"/>
                </a:cubicBezTo>
                <a:cubicBezTo>
                  <a:pt x="74" y="28"/>
                  <a:pt x="79" y="25"/>
                  <a:pt x="83" y="22"/>
                </a:cubicBezTo>
                <a:cubicBezTo>
                  <a:pt x="83" y="22"/>
                  <a:pt x="83" y="22"/>
                  <a:pt x="83" y="22"/>
                </a:cubicBezTo>
                <a:cubicBezTo>
                  <a:pt x="85" y="22"/>
                  <a:pt x="87" y="23"/>
                  <a:pt x="89" y="24"/>
                </a:cubicBezTo>
                <a:cubicBezTo>
                  <a:pt x="87" y="25"/>
                  <a:pt x="84" y="27"/>
                  <a:pt x="82" y="28"/>
                </a:cubicBezTo>
                <a:close/>
                <a:moveTo>
                  <a:pt x="70" y="23"/>
                </a:moveTo>
                <a:cubicBezTo>
                  <a:pt x="70" y="23"/>
                  <a:pt x="70" y="23"/>
                  <a:pt x="70" y="23"/>
                </a:cubicBezTo>
                <a:cubicBezTo>
                  <a:pt x="71" y="22"/>
                  <a:pt x="72" y="22"/>
                  <a:pt x="74" y="21"/>
                </a:cubicBezTo>
                <a:cubicBezTo>
                  <a:pt x="72" y="22"/>
                  <a:pt x="71" y="22"/>
                  <a:pt x="70" y="23"/>
                </a:cubicBezTo>
                <a:close/>
                <a:moveTo>
                  <a:pt x="67" y="25"/>
                </a:moveTo>
                <a:cubicBezTo>
                  <a:pt x="64" y="27"/>
                  <a:pt x="61" y="29"/>
                  <a:pt x="58" y="30"/>
                </a:cubicBezTo>
                <a:cubicBezTo>
                  <a:pt x="57" y="30"/>
                  <a:pt x="57" y="30"/>
                  <a:pt x="57" y="30"/>
                </a:cubicBezTo>
                <a:cubicBezTo>
                  <a:pt x="60" y="28"/>
                  <a:pt x="64" y="27"/>
                  <a:pt x="67" y="25"/>
                </a:cubicBezTo>
                <a:cubicBezTo>
                  <a:pt x="67" y="25"/>
                  <a:pt x="67" y="25"/>
                  <a:pt x="67" y="25"/>
                </a:cubicBezTo>
                <a:close/>
                <a:moveTo>
                  <a:pt x="61" y="27"/>
                </a:moveTo>
                <a:cubicBezTo>
                  <a:pt x="59" y="28"/>
                  <a:pt x="57" y="29"/>
                  <a:pt x="55" y="29"/>
                </a:cubicBezTo>
                <a:cubicBezTo>
                  <a:pt x="55" y="29"/>
                  <a:pt x="54" y="29"/>
                  <a:pt x="54" y="29"/>
                </a:cubicBezTo>
                <a:cubicBezTo>
                  <a:pt x="52" y="28"/>
                  <a:pt x="50" y="30"/>
                  <a:pt x="52" y="31"/>
                </a:cubicBezTo>
                <a:cubicBezTo>
                  <a:pt x="52" y="31"/>
                  <a:pt x="52" y="31"/>
                  <a:pt x="52" y="31"/>
                </a:cubicBezTo>
                <a:cubicBezTo>
                  <a:pt x="49" y="33"/>
                  <a:pt x="46" y="34"/>
                  <a:pt x="44" y="35"/>
                </a:cubicBezTo>
                <a:cubicBezTo>
                  <a:pt x="38" y="38"/>
                  <a:pt x="32" y="40"/>
                  <a:pt x="27" y="43"/>
                </a:cubicBezTo>
                <a:cubicBezTo>
                  <a:pt x="21" y="46"/>
                  <a:pt x="16" y="49"/>
                  <a:pt x="10" y="51"/>
                </a:cubicBezTo>
                <a:cubicBezTo>
                  <a:pt x="10" y="51"/>
                  <a:pt x="10" y="51"/>
                  <a:pt x="10" y="51"/>
                </a:cubicBezTo>
                <a:cubicBezTo>
                  <a:pt x="10" y="51"/>
                  <a:pt x="10" y="51"/>
                  <a:pt x="10" y="51"/>
                </a:cubicBezTo>
                <a:cubicBezTo>
                  <a:pt x="11" y="50"/>
                  <a:pt x="12" y="50"/>
                  <a:pt x="12" y="50"/>
                </a:cubicBezTo>
                <a:cubicBezTo>
                  <a:pt x="15" y="49"/>
                  <a:pt x="16" y="48"/>
                  <a:pt x="18" y="47"/>
                </a:cubicBezTo>
                <a:cubicBezTo>
                  <a:pt x="24" y="43"/>
                  <a:pt x="30" y="40"/>
                  <a:pt x="36" y="37"/>
                </a:cubicBezTo>
                <a:cubicBezTo>
                  <a:pt x="46" y="32"/>
                  <a:pt x="57" y="25"/>
                  <a:pt x="67" y="20"/>
                </a:cubicBezTo>
                <a:cubicBezTo>
                  <a:pt x="67" y="21"/>
                  <a:pt x="67" y="22"/>
                  <a:pt x="67" y="23"/>
                </a:cubicBezTo>
                <a:cubicBezTo>
                  <a:pt x="65" y="25"/>
                  <a:pt x="63" y="26"/>
                  <a:pt x="61" y="27"/>
                </a:cubicBezTo>
                <a:close/>
                <a:moveTo>
                  <a:pt x="10" y="52"/>
                </a:moveTo>
                <a:cubicBezTo>
                  <a:pt x="13" y="51"/>
                  <a:pt x="16" y="49"/>
                  <a:pt x="19" y="48"/>
                </a:cubicBezTo>
                <a:cubicBezTo>
                  <a:pt x="25" y="44"/>
                  <a:pt x="31" y="42"/>
                  <a:pt x="37" y="39"/>
                </a:cubicBezTo>
                <a:cubicBezTo>
                  <a:pt x="42" y="37"/>
                  <a:pt x="48" y="34"/>
                  <a:pt x="53" y="32"/>
                </a:cubicBezTo>
                <a:cubicBezTo>
                  <a:pt x="54" y="32"/>
                  <a:pt x="54" y="32"/>
                  <a:pt x="54" y="32"/>
                </a:cubicBezTo>
                <a:cubicBezTo>
                  <a:pt x="39" y="41"/>
                  <a:pt x="23" y="49"/>
                  <a:pt x="7" y="58"/>
                </a:cubicBezTo>
                <a:cubicBezTo>
                  <a:pt x="8" y="56"/>
                  <a:pt x="9" y="54"/>
                  <a:pt x="10" y="52"/>
                </a:cubicBezTo>
                <a:close/>
                <a:moveTo>
                  <a:pt x="7" y="60"/>
                </a:moveTo>
                <a:cubicBezTo>
                  <a:pt x="12" y="58"/>
                  <a:pt x="16" y="55"/>
                  <a:pt x="20" y="52"/>
                </a:cubicBezTo>
                <a:cubicBezTo>
                  <a:pt x="27" y="49"/>
                  <a:pt x="33" y="46"/>
                  <a:pt x="40" y="43"/>
                </a:cubicBezTo>
                <a:cubicBezTo>
                  <a:pt x="46" y="40"/>
                  <a:pt x="52" y="37"/>
                  <a:pt x="59" y="34"/>
                </a:cubicBezTo>
                <a:cubicBezTo>
                  <a:pt x="60" y="34"/>
                  <a:pt x="60" y="34"/>
                  <a:pt x="61" y="34"/>
                </a:cubicBezTo>
                <a:cubicBezTo>
                  <a:pt x="55" y="37"/>
                  <a:pt x="49" y="41"/>
                  <a:pt x="43" y="44"/>
                </a:cubicBezTo>
                <a:cubicBezTo>
                  <a:pt x="34" y="48"/>
                  <a:pt x="26" y="53"/>
                  <a:pt x="17" y="58"/>
                </a:cubicBezTo>
                <a:cubicBezTo>
                  <a:pt x="15" y="59"/>
                  <a:pt x="13" y="60"/>
                  <a:pt x="11" y="61"/>
                </a:cubicBezTo>
                <a:cubicBezTo>
                  <a:pt x="9" y="62"/>
                  <a:pt x="8" y="63"/>
                  <a:pt x="6" y="64"/>
                </a:cubicBezTo>
                <a:cubicBezTo>
                  <a:pt x="6" y="63"/>
                  <a:pt x="7" y="61"/>
                  <a:pt x="7" y="60"/>
                </a:cubicBezTo>
                <a:close/>
                <a:moveTo>
                  <a:pt x="12" y="62"/>
                </a:moveTo>
                <a:cubicBezTo>
                  <a:pt x="16" y="60"/>
                  <a:pt x="19" y="58"/>
                  <a:pt x="23" y="56"/>
                </a:cubicBezTo>
                <a:cubicBezTo>
                  <a:pt x="31" y="52"/>
                  <a:pt x="38" y="48"/>
                  <a:pt x="46" y="45"/>
                </a:cubicBezTo>
                <a:cubicBezTo>
                  <a:pt x="52" y="42"/>
                  <a:pt x="58" y="40"/>
                  <a:pt x="63" y="38"/>
                </a:cubicBezTo>
                <a:cubicBezTo>
                  <a:pt x="44" y="47"/>
                  <a:pt x="24" y="56"/>
                  <a:pt x="6" y="68"/>
                </a:cubicBezTo>
                <a:cubicBezTo>
                  <a:pt x="6" y="67"/>
                  <a:pt x="6" y="66"/>
                  <a:pt x="6" y="65"/>
                </a:cubicBezTo>
                <a:cubicBezTo>
                  <a:pt x="8" y="64"/>
                  <a:pt x="10" y="63"/>
                  <a:pt x="12" y="62"/>
                </a:cubicBezTo>
                <a:close/>
                <a:moveTo>
                  <a:pt x="6" y="69"/>
                </a:moveTo>
                <a:cubicBezTo>
                  <a:pt x="12" y="67"/>
                  <a:pt x="19" y="63"/>
                  <a:pt x="25" y="60"/>
                </a:cubicBezTo>
                <a:cubicBezTo>
                  <a:pt x="33" y="55"/>
                  <a:pt x="41" y="52"/>
                  <a:pt x="49" y="48"/>
                </a:cubicBezTo>
                <a:cubicBezTo>
                  <a:pt x="53" y="47"/>
                  <a:pt x="57" y="45"/>
                  <a:pt x="60" y="44"/>
                </a:cubicBezTo>
                <a:cubicBezTo>
                  <a:pt x="57" y="45"/>
                  <a:pt x="54" y="47"/>
                  <a:pt x="50" y="48"/>
                </a:cubicBezTo>
                <a:cubicBezTo>
                  <a:pt x="42" y="52"/>
                  <a:pt x="34" y="56"/>
                  <a:pt x="27" y="61"/>
                </a:cubicBezTo>
                <a:cubicBezTo>
                  <a:pt x="19" y="64"/>
                  <a:pt x="13" y="69"/>
                  <a:pt x="6" y="73"/>
                </a:cubicBezTo>
                <a:cubicBezTo>
                  <a:pt x="6" y="72"/>
                  <a:pt x="6" y="70"/>
                  <a:pt x="6" y="69"/>
                </a:cubicBezTo>
                <a:close/>
                <a:moveTo>
                  <a:pt x="104" y="32"/>
                </a:moveTo>
                <a:cubicBezTo>
                  <a:pt x="105" y="33"/>
                  <a:pt x="106" y="33"/>
                  <a:pt x="106" y="34"/>
                </a:cubicBezTo>
                <a:cubicBezTo>
                  <a:pt x="105" y="35"/>
                  <a:pt x="103" y="36"/>
                  <a:pt x="101" y="36"/>
                </a:cubicBezTo>
                <a:cubicBezTo>
                  <a:pt x="98" y="38"/>
                  <a:pt x="95" y="39"/>
                  <a:pt x="92" y="40"/>
                </a:cubicBezTo>
                <a:cubicBezTo>
                  <a:pt x="89" y="41"/>
                  <a:pt x="85" y="43"/>
                  <a:pt x="82" y="44"/>
                </a:cubicBezTo>
                <a:cubicBezTo>
                  <a:pt x="78" y="46"/>
                  <a:pt x="74" y="47"/>
                  <a:pt x="70" y="49"/>
                </a:cubicBezTo>
                <a:cubicBezTo>
                  <a:pt x="67" y="50"/>
                  <a:pt x="63" y="52"/>
                  <a:pt x="60" y="53"/>
                </a:cubicBezTo>
                <a:cubicBezTo>
                  <a:pt x="46" y="59"/>
                  <a:pt x="32" y="64"/>
                  <a:pt x="19" y="70"/>
                </a:cubicBezTo>
                <a:cubicBezTo>
                  <a:pt x="18" y="71"/>
                  <a:pt x="18" y="71"/>
                  <a:pt x="18" y="71"/>
                </a:cubicBezTo>
                <a:cubicBezTo>
                  <a:pt x="22" y="69"/>
                  <a:pt x="27" y="66"/>
                  <a:pt x="31" y="64"/>
                </a:cubicBezTo>
                <a:cubicBezTo>
                  <a:pt x="42" y="59"/>
                  <a:pt x="53" y="53"/>
                  <a:pt x="64" y="49"/>
                </a:cubicBezTo>
                <a:cubicBezTo>
                  <a:pt x="74" y="44"/>
                  <a:pt x="84" y="40"/>
                  <a:pt x="94" y="36"/>
                </a:cubicBezTo>
                <a:cubicBezTo>
                  <a:pt x="98" y="35"/>
                  <a:pt x="101" y="33"/>
                  <a:pt x="104" y="32"/>
                </a:cubicBezTo>
                <a:close/>
                <a:moveTo>
                  <a:pt x="29" y="64"/>
                </a:moveTo>
                <a:cubicBezTo>
                  <a:pt x="21" y="68"/>
                  <a:pt x="14" y="72"/>
                  <a:pt x="6" y="77"/>
                </a:cubicBezTo>
                <a:cubicBezTo>
                  <a:pt x="6" y="76"/>
                  <a:pt x="6" y="75"/>
                  <a:pt x="6" y="74"/>
                </a:cubicBezTo>
                <a:cubicBezTo>
                  <a:pt x="13" y="72"/>
                  <a:pt x="18" y="68"/>
                  <a:pt x="25" y="65"/>
                </a:cubicBezTo>
                <a:cubicBezTo>
                  <a:pt x="34" y="60"/>
                  <a:pt x="44" y="56"/>
                  <a:pt x="53" y="53"/>
                </a:cubicBezTo>
                <a:cubicBezTo>
                  <a:pt x="53" y="53"/>
                  <a:pt x="53" y="53"/>
                  <a:pt x="53" y="53"/>
                </a:cubicBezTo>
                <a:cubicBezTo>
                  <a:pt x="45" y="56"/>
                  <a:pt x="37" y="60"/>
                  <a:pt x="29" y="64"/>
                </a:cubicBezTo>
                <a:close/>
                <a:moveTo>
                  <a:pt x="6" y="78"/>
                </a:moveTo>
                <a:cubicBezTo>
                  <a:pt x="9" y="77"/>
                  <a:pt x="11" y="75"/>
                  <a:pt x="13" y="74"/>
                </a:cubicBezTo>
                <a:cubicBezTo>
                  <a:pt x="17" y="72"/>
                  <a:pt x="22" y="70"/>
                  <a:pt x="26" y="68"/>
                </a:cubicBezTo>
                <a:cubicBezTo>
                  <a:pt x="35" y="64"/>
                  <a:pt x="45" y="60"/>
                  <a:pt x="55" y="56"/>
                </a:cubicBezTo>
                <a:cubicBezTo>
                  <a:pt x="56" y="56"/>
                  <a:pt x="57" y="55"/>
                  <a:pt x="58" y="55"/>
                </a:cubicBezTo>
                <a:cubicBezTo>
                  <a:pt x="57" y="55"/>
                  <a:pt x="56" y="56"/>
                  <a:pt x="54" y="57"/>
                </a:cubicBezTo>
                <a:cubicBezTo>
                  <a:pt x="46" y="61"/>
                  <a:pt x="37" y="65"/>
                  <a:pt x="28" y="70"/>
                </a:cubicBezTo>
                <a:cubicBezTo>
                  <a:pt x="21" y="73"/>
                  <a:pt x="13" y="77"/>
                  <a:pt x="7" y="81"/>
                </a:cubicBezTo>
                <a:cubicBezTo>
                  <a:pt x="7" y="80"/>
                  <a:pt x="6" y="79"/>
                  <a:pt x="6" y="78"/>
                </a:cubicBezTo>
                <a:close/>
                <a:moveTo>
                  <a:pt x="7" y="83"/>
                </a:moveTo>
                <a:cubicBezTo>
                  <a:pt x="14" y="81"/>
                  <a:pt x="20" y="77"/>
                  <a:pt x="26" y="74"/>
                </a:cubicBezTo>
                <a:cubicBezTo>
                  <a:pt x="35" y="70"/>
                  <a:pt x="44" y="66"/>
                  <a:pt x="53" y="62"/>
                </a:cubicBezTo>
                <a:cubicBezTo>
                  <a:pt x="72" y="54"/>
                  <a:pt x="91" y="45"/>
                  <a:pt x="109" y="38"/>
                </a:cubicBezTo>
                <a:cubicBezTo>
                  <a:pt x="110" y="38"/>
                  <a:pt x="111" y="39"/>
                  <a:pt x="111" y="40"/>
                </a:cubicBezTo>
                <a:cubicBezTo>
                  <a:pt x="111" y="40"/>
                  <a:pt x="111" y="40"/>
                  <a:pt x="111" y="40"/>
                </a:cubicBezTo>
                <a:cubicBezTo>
                  <a:pt x="93" y="48"/>
                  <a:pt x="74" y="56"/>
                  <a:pt x="56" y="64"/>
                </a:cubicBezTo>
                <a:cubicBezTo>
                  <a:pt x="52" y="65"/>
                  <a:pt x="48" y="67"/>
                  <a:pt x="45" y="69"/>
                </a:cubicBezTo>
                <a:cubicBezTo>
                  <a:pt x="40" y="71"/>
                  <a:pt x="35" y="73"/>
                  <a:pt x="31" y="74"/>
                </a:cubicBezTo>
                <a:cubicBezTo>
                  <a:pt x="23" y="77"/>
                  <a:pt x="15" y="80"/>
                  <a:pt x="7" y="84"/>
                </a:cubicBezTo>
                <a:cubicBezTo>
                  <a:pt x="7" y="84"/>
                  <a:pt x="7" y="83"/>
                  <a:pt x="7" y="83"/>
                </a:cubicBezTo>
                <a:close/>
                <a:moveTo>
                  <a:pt x="104" y="44"/>
                </a:moveTo>
                <a:cubicBezTo>
                  <a:pt x="103" y="44"/>
                  <a:pt x="101" y="45"/>
                  <a:pt x="100" y="45"/>
                </a:cubicBezTo>
                <a:cubicBezTo>
                  <a:pt x="96" y="47"/>
                  <a:pt x="92" y="49"/>
                  <a:pt x="88" y="51"/>
                </a:cubicBezTo>
                <a:cubicBezTo>
                  <a:pt x="92" y="49"/>
                  <a:pt x="97" y="47"/>
                  <a:pt x="101" y="45"/>
                </a:cubicBezTo>
                <a:cubicBezTo>
                  <a:pt x="102" y="44"/>
                  <a:pt x="103" y="44"/>
                  <a:pt x="104" y="44"/>
                </a:cubicBezTo>
                <a:close/>
                <a:moveTo>
                  <a:pt x="109" y="42"/>
                </a:moveTo>
                <a:cubicBezTo>
                  <a:pt x="109" y="42"/>
                  <a:pt x="109" y="42"/>
                  <a:pt x="110" y="41"/>
                </a:cubicBezTo>
                <a:cubicBezTo>
                  <a:pt x="110" y="41"/>
                  <a:pt x="111" y="41"/>
                  <a:pt x="111" y="40"/>
                </a:cubicBezTo>
                <a:cubicBezTo>
                  <a:pt x="111" y="40"/>
                  <a:pt x="111" y="40"/>
                  <a:pt x="111" y="40"/>
                </a:cubicBezTo>
                <a:cubicBezTo>
                  <a:pt x="112" y="41"/>
                  <a:pt x="113" y="43"/>
                  <a:pt x="114" y="44"/>
                </a:cubicBezTo>
                <a:cubicBezTo>
                  <a:pt x="110" y="45"/>
                  <a:pt x="108" y="47"/>
                  <a:pt x="105" y="48"/>
                </a:cubicBezTo>
                <a:cubicBezTo>
                  <a:pt x="105" y="49"/>
                  <a:pt x="104" y="49"/>
                  <a:pt x="104" y="49"/>
                </a:cubicBezTo>
                <a:cubicBezTo>
                  <a:pt x="104" y="49"/>
                  <a:pt x="103" y="49"/>
                  <a:pt x="103" y="49"/>
                </a:cubicBezTo>
                <a:cubicBezTo>
                  <a:pt x="87" y="56"/>
                  <a:pt x="70" y="62"/>
                  <a:pt x="54" y="69"/>
                </a:cubicBezTo>
                <a:cubicBezTo>
                  <a:pt x="46" y="73"/>
                  <a:pt x="38" y="77"/>
                  <a:pt x="29" y="80"/>
                </a:cubicBezTo>
                <a:cubicBezTo>
                  <a:pt x="28" y="80"/>
                  <a:pt x="26" y="81"/>
                  <a:pt x="24" y="82"/>
                </a:cubicBezTo>
                <a:cubicBezTo>
                  <a:pt x="36" y="75"/>
                  <a:pt x="49" y="69"/>
                  <a:pt x="61" y="63"/>
                </a:cubicBezTo>
                <a:cubicBezTo>
                  <a:pt x="76" y="55"/>
                  <a:pt x="93" y="50"/>
                  <a:pt x="109" y="42"/>
                </a:cubicBezTo>
                <a:close/>
                <a:moveTo>
                  <a:pt x="109" y="47"/>
                </a:moveTo>
                <a:cubicBezTo>
                  <a:pt x="109" y="47"/>
                  <a:pt x="109" y="47"/>
                  <a:pt x="109" y="47"/>
                </a:cubicBezTo>
                <a:cubicBezTo>
                  <a:pt x="109" y="47"/>
                  <a:pt x="110" y="46"/>
                  <a:pt x="110" y="46"/>
                </a:cubicBezTo>
                <a:cubicBezTo>
                  <a:pt x="113" y="44"/>
                  <a:pt x="110" y="46"/>
                  <a:pt x="109" y="47"/>
                </a:cubicBezTo>
                <a:close/>
                <a:moveTo>
                  <a:pt x="114" y="51"/>
                </a:moveTo>
                <a:cubicBezTo>
                  <a:pt x="114" y="51"/>
                  <a:pt x="115" y="51"/>
                  <a:pt x="115" y="50"/>
                </a:cubicBezTo>
                <a:cubicBezTo>
                  <a:pt x="115" y="50"/>
                  <a:pt x="116" y="50"/>
                  <a:pt x="116" y="50"/>
                </a:cubicBezTo>
                <a:cubicBezTo>
                  <a:pt x="117" y="51"/>
                  <a:pt x="117" y="53"/>
                  <a:pt x="118" y="55"/>
                </a:cubicBezTo>
                <a:cubicBezTo>
                  <a:pt x="117" y="55"/>
                  <a:pt x="117" y="55"/>
                  <a:pt x="117" y="55"/>
                </a:cubicBezTo>
                <a:cubicBezTo>
                  <a:pt x="117" y="55"/>
                  <a:pt x="116" y="55"/>
                  <a:pt x="115" y="56"/>
                </a:cubicBezTo>
                <a:cubicBezTo>
                  <a:pt x="115" y="56"/>
                  <a:pt x="115" y="56"/>
                  <a:pt x="115" y="56"/>
                </a:cubicBezTo>
                <a:cubicBezTo>
                  <a:pt x="113" y="57"/>
                  <a:pt x="112" y="57"/>
                  <a:pt x="110" y="58"/>
                </a:cubicBezTo>
                <a:cubicBezTo>
                  <a:pt x="106" y="60"/>
                  <a:pt x="103" y="61"/>
                  <a:pt x="99" y="63"/>
                </a:cubicBezTo>
                <a:cubicBezTo>
                  <a:pt x="98" y="63"/>
                  <a:pt x="96" y="64"/>
                  <a:pt x="95" y="64"/>
                </a:cubicBezTo>
                <a:cubicBezTo>
                  <a:pt x="95" y="64"/>
                  <a:pt x="94" y="65"/>
                  <a:pt x="93" y="65"/>
                </a:cubicBezTo>
                <a:cubicBezTo>
                  <a:pt x="85" y="68"/>
                  <a:pt x="76" y="71"/>
                  <a:pt x="67" y="75"/>
                </a:cubicBezTo>
                <a:cubicBezTo>
                  <a:pt x="53" y="80"/>
                  <a:pt x="39" y="86"/>
                  <a:pt x="25" y="91"/>
                </a:cubicBezTo>
                <a:cubicBezTo>
                  <a:pt x="22" y="92"/>
                  <a:pt x="20" y="93"/>
                  <a:pt x="17" y="95"/>
                </a:cubicBezTo>
                <a:cubicBezTo>
                  <a:pt x="14" y="96"/>
                  <a:pt x="13" y="95"/>
                  <a:pt x="16" y="94"/>
                </a:cubicBezTo>
                <a:cubicBezTo>
                  <a:pt x="17" y="93"/>
                  <a:pt x="18" y="93"/>
                  <a:pt x="20" y="92"/>
                </a:cubicBezTo>
                <a:cubicBezTo>
                  <a:pt x="27" y="89"/>
                  <a:pt x="33" y="84"/>
                  <a:pt x="40" y="82"/>
                </a:cubicBezTo>
                <a:cubicBezTo>
                  <a:pt x="53" y="77"/>
                  <a:pt x="66" y="70"/>
                  <a:pt x="79" y="64"/>
                </a:cubicBezTo>
                <a:cubicBezTo>
                  <a:pt x="91" y="60"/>
                  <a:pt x="103" y="57"/>
                  <a:pt x="114" y="51"/>
                </a:cubicBezTo>
                <a:close/>
                <a:moveTo>
                  <a:pt x="118" y="90"/>
                </a:moveTo>
                <a:cubicBezTo>
                  <a:pt x="107" y="95"/>
                  <a:pt x="97" y="101"/>
                  <a:pt x="87" y="106"/>
                </a:cubicBezTo>
                <a:cubicBezTo>
                  <a:pt x="81" y="110"/>
                  <a:pt x="74" y="113"/>
                  <a:pt x="67" y="116"/>
                </a:cubicBezTo>
                <a:cubicBezTo>
                  <a:pt x="67" y="116"/>
                  <a:pt x="68" y="115"/>
                  <a:pt x="69" y="115"/>
                </a:cubicBezTo>
                <a:cubicBezTo>
                  <a:pt x="74" y="111"/>
                  <a:pt x="80" y="108"/>
                  <a:pt x="86" y="105"/>
                </a:cubicBezTo>
                <a:cubicBezTo>
                  <a:pt x="88" y="104"/>
                  <a:pt x="89" y="103"/>
                  <a:pt x="91" y="102"/>
                </a:cubicBezTo>
                <a:cubicBezTo>
                  <a:pt x="92" y="102"/>
                  <a:pt x="92" y="101"/>
                  <a:pt x="93" y="101"/>
                </a:cubicBezTo>
                <a:cubicBezTo>
                  <a:pt x="101" y="98"/>
                  <a:pt x="109" y="95"/>
                  <a:pt x="116" y="91"/>
                </a:cubicBezTo>
                <a:cubicBezTo>
                  <a:pt x="117" y="90"/>
                  <a:pt x="117" y="90"/>
                  <a:pt x="118" y="90"/>
                </a:cubicBezTo>
                <a:cubicBezTo>
                  <a:pt x="118" y="90"/>
                  <a:pt x="118" y="90"/>
                  <a:pt x="118" y="90"/>
                </a:cubicBezTo>
                <a:close/>
                <a:moveTo>
                  <a:pt x="96" y="99"/>
                </a:moveTo>
                <a:cubicBezTo>
                  <a:pt x="98" y="98"/>
                  <a:pt x="100" y="97"/>
                  <a:pt x="103" y="96"/>
                </a:cubicBezTo>
                <a:cubicBezTo>
                  <a:pt x="104" y="95"/>
                  <a:pt x="106" y="95"/>
                  <a:pt x="108" y="94"/>
                </a:cubicBezTo>
                <a:cubicBezTo>
                  <a:pt x="104" y="96"/>
                  <a:pt x="100" y="98"/>
                  <a:pt x="96" y="99"/>
                </a:cubicBezTo>
                <a:close/>
                <a:moveTo>
                  <a:pt x="118" y="89"/>
                </a:moveTo>
                <a:cubicBezTo>
                  <a:pt x="118" y="89"/>
                  <a:pt x="117" y="89"/>
                  <a:pt x="117" y="89"/>
                </a:cubicBezTo>
                <a:cubicBezTo>
                  <a:pt x="117" y="89"/>
                  <a:pt x="116" y="89"/>
                  <a:pt x="116" y="90"/>
                </a:cubicBezTo>
                <a:cubicBezTo>
                  <a:pt x="116" y="90"/>
                  <a:pt x="115" y="90"/>
                  <a:pt x="115" y="91"/>
                </a:cubicBezTo>
                <a:cubicBezTo>
                  <a:pt x="114" y="91"/>
                  <a:pt x="113" y="92"/>
                  <a:pt x="111" y="92"/>
                </a:cubicBezTo>
                <a:cubicBezTo>
                  <a:pt x="109" y="93"/>
                  <a:pt x="107" y="93"/>
                  <a:pt x="105" y="94"/>
                </a:cubicBezTo>
                <a:cubicBezTo>
                  <a:pt x="101" y="96"/>
                  <a:pt x="97" y="98"/>
                  <a:pt x="93" y="100"/>
                </a:cubicBezTo>
                <a:cubicBezTo>
                  <a:pt x="92" y="101"/>
                  <a:pt x="90" y="102"/>
                  <a:pt x="89" y="102"/>
                </a:cubicBezTo>
                <a:cubicBezTo>
                  <a:pt x="86" y="104"/>
                  <a:pt x="83" y="105"/>
                  <a:pt x="80" y="106"/>
                </a:cubicBezTo>
                <a:cubicBezTo>
                  <a:pt x="73" y="109"/>
                  <a:pt x="67" y="112"/>
                  <a:pt x="60" y="115"/>
                </a:cubicBezTo>
                <a:cubicBezTo>
                  <a:pt x="57" y="117"/>
                  <a:pt x="54" y="118"/>
                  <a:pt x="51" y="120"/>
                </a:cubicBezTo>
                <a:cubicBezTo>
                  <a:pt x="49" y="120"/>
                  <a:pt x="47" y="121"/>
                  <a:pt x="45" y="122"/>
                </a:cubicBezTo>
                <a:cubicBezTo>
                  <a:pt x="41" y="123"/>
                  <a:pt x="45" y="122"/>
                  <a:pt x="46" y="121"/>
                </a:cubicBezTo>
                <a:cubicBezTo>
                  <a:pt x="49" y="120"/>
                  <a:pt x="51" y="118"/>
                  <a:pt x="54" y="116"/>
                </a:cubicBezTo>
                <a:cubicBezTo>
                  <a:pt x="57" y="114"/>
                  <a:pt x="60" y="112"/>
                  <a:pt x="63" y="110"/>
                </a:cubicBezTo>
                <a:cubicBezTo>
                  <a:pt x="70" y="107"/>
                  <a:pt x="77" y="103"/>
                  <a:pt x="84" y="100"/>
                </a:cubicBezTo>
                <a:cubicBezTo>
                  <a:pt x="84" y="100"/>
                  <a:pt x="85" y="100"/>
                  <a:pt x="85" y="99"/>
                </a:cubicBezTo>
                <a:cubicBezTo>
                  <a:pt x="96" y="95"/>
                  <a:pt x="108" y="90"/>
                  <a:pt x="119" y="85"/>
                </a:cubicBezTo>
                <a:cubicBezTo>
                  <a:pt x="119" y="86"/>
                  <a:pt x="118" y="88"/>
                  <a:pt x="118" y="89"/>
                </a:cubicBezTo>
                <a:close/>
                <a:moveTo>
                  <a:pt x="119" y="84"/>
                </a:moveTo>
                <a:cubicBezTo>
                  <a:pt x="109" y="88"/>
                  <a:pt x="99" y="93"/>
                  <a:pt x="89" y="97"/>
                </a:cubicBezTo>
                <a:cubicBezTo>
                  <a:pt x="82" y="100"/>
                  <a:pt x="75" y="103"/>
                  <a:pt x="68" y="105"/>
                </a:cubicBezTo>
                <a:cubicBezTo>
                  <a:pt x="62" y="108"/>
                  <a:pt x="56" y="110"/>
                  <a:pt x="50" y="113"/>
                </a:cubicBezTo>
                <a:cubicBezTo>
                  <a:pt x="47" y="115"/>
                  <a:pt x="44" y="116"/>
                  <a:pt x="41" y="118"/>
                </a:cubicBezTo>
                <a:cubicBezTo>
                  <a:pt x="38" y="119"/>
                  <a:pt x="37" y="120"/>
                  <a:pt x="35" y="121"/>
                </a:cubicBezTo>
                <a:cubicBezTo>
                  <a:pt x="35" y="120"/>
                  <a:pt x="37" y="118"/>
                  <a:pt x="38" y="117"/>
                </a:cubicBezTo>
                <a:cubicBezTo>
                  <a:pt x="43" y="113"/>
                  <a:pt x="51" y="111"/>
                  <a:pt x="57" y="107"/>
                </a:cubicBezTo>
                <a:cubicBezTo>
                  <a:pt x="59" y="106"/>
                  <a:pt x="61" y="105"/>
                  <a:pt x="63" y="104"/>
                </a:cubicBezTo>
                <a:cubicBezTo>
                  <a:pt x="68" y="101"/>
                  <a:pt x="74" y="99"/>
                  <a:pt x="79" y="97"/>
                </a:cubicBezTo>
                <a:cubicBezTo>
                  <a:pt x="79" y="97"/>
                  <a:pt x="79" y="97"/>
                  <a:pt x="80" y="97"/>
                </a:cubicBezTo>
                <a:cubicBezTo>
                  <a:pt x="89" y="93"/>
                  <a:pt x="98" y="90"/>
                  <a:pt x="106" y="86"/>
                </a:cubicBezTo>
                <a:cubicBezTo>
                  <a:pt x="109" y="84"/>
                  <a:pt x="111" y="83"/>
                  <a:pt x="114" y="82"/>
                </a:cubicBezTo>
                <a:cubicBezTo>
                  <a:pt x="116" y="81"/>
                  <a:pt x="118" y="81"/>
                  <a:pt x="119" y="79"/>
                </a:cubicBezTo>
                <a:cubicBezTo>
                  <a:pt x="119" y="81"/>
                  <a:pt x="119" y="83"/>
                  <a:pt x="119" y="84"/>
                </a:cubicBezTo>
                <a:close/>
                <a:moveTo>
                  <a:pt x="31" y="118"/>
                </a:moveTo>
                <a:cubicBezTo>
                  <a:pt x="39" y="114"/>
                  <a:pt x="48" y="110"/>
                  <a:pt x="57" y="106"/>
                </a:cubicBezTo>
                <a:cubicBezTo>
                  <a:pt x="55" y="107"/>
                  <a:pt x="54" y="108"/>
                  <a:pt x="52" y="109"/>
                </a:cubicBezTo>
                <a:cubicBezTo>
                  <a:pt x="49" y="111"/>
                  <a:pt x="45" y="113"/>
                  <a:pt x="41" y="114"/>
                </a:cubicBezTo>
                <a:cubicBezTo>
                  <a:pt x="39" y="116"/>
                  <a:pt x="36" y="118"/>
                  <a:pt x="34" y="120"/>
                </a:cubicBezTo>
                <a:cubicBezTo>
                  <a:pt x="33" y="120"/>
                  <a:pt x="32" y="119"/>
                  <a:pt x="31" y="118"/>
                </a:cubicBezTo>
                <a:close/>
                <a:moveTo>
                  <a:pt x="26" y="114"/>
                </a:moveTo>
                <a:cubicBezTo>
                  <a:pt x="33" y="113"/>
                  <a:pt x="39" y="108"/>
                  <a:pt x="46" y="105"/>
                </a:cubicBezTo>
                <a:cubicBezTo>
                  <a:pt x="54" y="101"/>
                  <a:pt x="63" y="97"/>
                  <a:pt x="72" y="94"/>
                </a:cubicBezTo>
                <a:cubicBezTo>
                  <a:pt x="81" y="90"/>
                  <a:pt x="89" y="87"/>
                  <a:pt x="97" y="84"/>
                </a:cubicBezTo>
                <a:cubicBezTo>
                  <a:pt x="94" y="85"/>
                  <a:pt x="90" y="87"/>
                  <a:pt x="87" y="89"/>
                </a:cubicBezTo>
                <a:cubicBezTo>
                  <a:pt x="82" y="91"/>
                  <a:pt x="76" y="93"/>
                  <a:pt x="71" y="95"/>
                </a:cubicBezTo>
                <a:cubicBezTo>
                  <a:pt x="62" y="98"/>
                  <a:pt x="54" y="102"/>
                  <a:pt x="46" y="107"/>
                </a:cubicBezTo>
                <a:cubicBezTo>
                  <a:pt x="41" y="110"/>
                  <a:pt x="34" y="113"/>
                  <a:pt x="30" y="118"/>
                </a:cubicBezTo>
                <a:cubicBezTo>
                  <a:pt x="28" y="117"/>
                  <a:pt x="27" y="115"/>
                  <a:pt x="26" y="114"/>
                </a:cubicBezTo>
                <a:close/>
                <a:moveTo>
                  <a:pt x="92" y="92"/>
                </a:moveTo>
                <a:cubicBezTo>
                  <a:pt x="93" y="91"/>
                  <a:pt x="95" y="91"/>
                  <a:pt x="96" y="90"/>
                </a:cubicBezTo>
                <a:cubicBezTo>
                  <a:pt x="95" y="91"/>
                  <a:pt x="93" y="91"/>
                  <a:pt x="92" y="92"/>
                </a:cubicBezTo>
                <a:close/>
                <a:moveTo>
                  <a:pt x="114" y="81"/>
                </a:moveTo>
                <a:cubicBezTo>
                  <a:pt x="115" y="81"/>
                  <a:pt x="115" y="81"/>
                  <a:pt x="116" y="80"/>
                </a:cubicBezTo>
                <a:cubicBezTo>
                  <a:pt x="122" y="77"/>
                  <a:pt x="116" y="81"/>
                  <a:pt x="115" y="81"/>
                </a:cubicBezTo>
                <a:cubicBezTo>
                  <a:pt x="115" y="81"/>
                  <a:pt x="114" y="81"/>
                  <a:pt x="114" y="81"/>
                </a:cubicBezTo>
                <a:close/>
                <a:moveTo>
                  <a:pt x="112" y="82"/>
                </a:moveTo>
                <a:cubicBezTo>
                  <a:pt x="110" y="83"/>
                  <a:pt x="108" y="84"/>
                  <a:pt x="107" y="84"/>
                </a:cubicBezTo>
                <a:cubicBezTo>
                  <a:pt x="105" y="85"/>
                  <a:pt x="104" y="86"/>
                  <a:pt x="102" y="86"/>
                </a:cubicBezTo>
                <a:cubicBezTo>
                  <a:pt x="95" y="90"/>
                  <a:pt x="87" y="93"/>
                  <a:pt x="79" y="96"/>
                </a:cubicBezTo>
                <a:cubicBezTo>
                  <a:pt x="78" y="97"/>
                  <a:pt x="77" y="97"/>
                  <a:pt x="75" y="98"/>
                </a:cubicBezTo>
                <a:cubicBezTo>
                  <a:pt x="72" y="99"/>
                  <a:pt x="68" y="101"/>
                  <a:pt x="64" y="102"/>
                </a:cubicBezTo>
                <a:cubicBezTo>
                  <a:pt x="63" y="103"/>
                  <a:pt x="63" y="103"/>
                  <a:pt x="62" y="103"/>
                </a:cubicBezTo>
                <a:cubicBezTo>
                  <a:pt x="54" y="107"/>
                  <a:pt x="46" y="110"/>
                  <a:pt x="38" y="114"/>
                </a:cubicBezTo>
                <a:cubicBezTo>
                  <a:pt x="36" y="115"/>
                  <a:pt x="34" y="116"/>
                  <a:pt x="33" y="116"/>
                </a:cubicBezTo>
                <a:cubicBezTo>
                  <a:pt x="29" y="118"/>
                  <a:pt x="32" y="116"/>
                  <a:pt x="33" y="115"/>
                </a:cubicBezTo>
                <a:cubicBezTo>
                  <a:pt x="35" y="114"/>
                  <a:pt x="38" y="113"/>
                  <a:pt x="40" y="111"/>
                </a:cubicBezTo>
                <a:cubicBezTo>
                  <a:pt x="47" y="108"/>
                  <a:pt x="52" y="104"/>
                  <a:pt x="59" y="101"/>
                </a:cubicBezTo>
                <a:cubicBezTo>
                  <a:pt x="66" y="98"/>
                  <a:pt x="74" y="95"/>
                  <a:pt x="81" y="92"/>
                </a:cubicBezTo>
                <a:cubicBezTo>
                  <a:pt x="87" y="90"/>
                  <a:pt x="93" y="86"/>
                  <a:pt x="99" y="84"/>
                </a:cubicBezTo>
                <a:cubicBezTo>
                  <a:pt x="102" y="82"/>
                  <a:pt x="104" y="81"/>
                  <a:pt x="106" y="80"/>
                </a:cubicBezTo>
                <a:cubicBezTo>
                  <a:pt x="111" y="78"/>
                  <a:pt x="115" y="76"/>
                  <a:pt x="120" y="74"/>
                </a:cubicBezTo>
                <a:cubicBezTo>
                  <a:pt x="120" y="73"/>
                  <a:pt x="120" y="73"/>
                  <a:pt x="120" y="73"/>
                </a:cubicBezTo>
                <a:cubicBezTo>
                  <a:pt x="120" y="75"/>
                  <a:pt x="120" y="77"/>
                  <a:pt x="120" y="78"/>
                </a:cubicBezTo>
                <a:cubicBezTo>
                  <a:pt x="117" y="79"/>
                  <a:pt x="114" y="81"/>
                  <a:pt x="112" y="82"/>
                </a:cubicBezTo>
                <a:close/>
                <a:moveTo>
                  <a:pt x="119" y="73"/>
                </a:moveTo>
                <a:cubicBezTo>
                  <a:pt x="116" y="74"/>
                  <a:pt x="113" y="75"/>
                  <a:pt x="110" y="77"/>
                </a:cubicBezTo>
                <a:cubicBezTo>
                  <a:pt x="109" y="78"/>
                  <a:pt x="109" y="78"/>
                  <a:pt x="108" y="79"/>
                </a:cubicBezTo>
                <a:cubicBezTo>
                  <a:pt x="105" y="80"/>
                  <a:pt x="102" y="81"/>
                  <a:pt x="99" y="82"/>
                </a:cubicBezTo>
                <a:cubicBezTo>
                  <a:pt x="85" y="88"/>
                  <a:pt x="71" y="93"/>
                  <a:pt x="57" y="99"/>
                </a:cubicBezTo>
                <a:cubicBezTo>
                  <a:pt x="51" y="102"/>
                  <a:pt x="45" y="104"/>
                  <a:pt x="39" y="107"/>
                </a:cubicBezTo>
                <a:cubicBezTo>
                  <a:pt x="36" y="109"/>
                  <a:pt x="33" y="110"/>
                  <a:pt x="30" y="112"/>
                </a:cubicBezTo>
                <a:cubicBezTo>
                  <a:pt x="30" y="112"/>
                  <a:pt x="24" y="115"/>
                  <a:pt x="27" y="113"/>
                </a:cubicBezTo>
                <a:cubicBezTo>
                  <a:pt x="29" y="112"/>
                  <a:pt x="31" y="111"/>
                  <a:pt x="33" y="110"/>
                </a:cubicBezTo>
                <a:cubicBezTo>
                  <a:pt x="46" y="102"/>
                  <a:pt x="58" y="95"/>
                  <a:pt x="72" y="89"/>
                </a:cubicBezTo>
                <a:cubicBezTo>
                  <a:pt x="75" y="88"/>
                  <a:pt x="77" y="87"/>
                  <a:pt x="80" y="86"/>
                </a:cubicBezTo>
                <a:cubicBezTo>
                  <a:pt x="85" y="83"/>
                  <a:pt x="91" y="81"/>
                  <a:pt x="96" y="78"/>
                </a:cubicBezTo>
                <a:cubicBezTo>
                  <a:pt x="104" y="75"/>
                  <a:pt x="112" y="72"/>
                  <a:pt x="120" y="67"/>
                </a:cubicBezTo>
                <a:cubicBezTo>
                  <a:pt x="120" y="67"/>
                  <a:pt x="120" y="67"/>
                  <a:pt x="120" y="67"/>
                </a:cubicBezTo>
                <a:cubicBezTo>
                  <a:pt x="120" y="69"/>
                  <a:pt x="120" y="71"/>
                  <a:pt x="120" y="73"/>
                </a:cubicBezTo>
                <a:cubicBezTo>
                  <a:pt x="120" y="73"/>
                  <a:pt x="120" y="73"/>
                  <a:pt x="119" y="73"/>
                </a:cubicBezTo>
                <a:close/>
                <a:moveTo>
                  <a:pt x="94" y="79"/>
                </a:moveTo>
                <a:cubicBezTo>
                  <a:pt x="99" y="76"/>
                  <a:pt x="104" y="74"/>
                  <a:pt x="109" y="72"/>
                </a:cubicBezTo>
                <a:cubicBezTo>
                  <a:pt x="108" y="72"/>
                  <a:pt x="108" y="73"/>
                  <a:pt x="108" y="73"/>
                </a:cubicBezTo>
                <a:cubicBezTo>
                  <a:pt x="103" y="75"/>
                  <a:pt x="99" y="77"/>
                  <a:pt x="94" y="79"/>
                </a:cubicBezTo>
                <a:close/>
                <a:moveTo>
                  <a:pt x="120" y="66"/>
                </a:moveTo>
                <a:cubicBezTo>
                  <a:pt x="120" y="66"/>
                  <a:pt x="119" y="66"/>
                  <a:pt x="119" y="66"/>
                </a:cubicBezTo>
                <a:cubicBezTo>
                  <a:pt x="112" y="71"/>
                  <a:pt x="104" y="73"/>
                  <a:pt x="96" y="77"/>
                </a:cubicBezTo>
                <a:cubicBezTo>
                  <a:pt x="90" y="80"/>
                  <a:pt x="83" y="83"/>
                  <a:pt x="76" y="86"/>
                </a:cubicBezTo>
                <a:cubicBezTo>
                  <a:pt x="66" y="91"/>
                  <a:pt x="55" y="95"/>
                  <a:pt x="45" y="99"/>
                </a:cubicBezTo>
                <a:cubicBezTo>
                  <a:pt x="39" y="102"/>
                  <a:pt x="32" y="105"/>
                  <a:pt x="26" y="108"/>
                </a:cubicBezTo>
                <a:cubicBezTo>
                  <a:pt x="25" y="108"/>
                  <a:pt x="23" y="109"/>
                  <a:pt x="23" y="110"/>
                </a:cubicBezTo>
                <a:cubicBezTo>
                  <a:pt x="24" y="108"/>
                  <a:pt x="25" y="107"/>
                  <a:pt x="27" y="106"/>
                </a:cubicBezTo>
                <a:cubicBezTo>
                  <a:pt x="30" y="105"/>
                  <a:pt x="33" y="103"/>
                  <a:pt x="36" y="102"/>
                </a:cubicBezTo>
                <a:cubicBezTo>
                  <a:pt x="49" y="95"/>
                  <a:pt x="61" y="89"/>
                  <a:pt x="74" y="83"/>
                </a:cubicBezTo>
                <a:cubicBezTo>
                  <a:pt x="89" y="77"/>
                  <a:pt x="103" y="71"/>
                  <a:pt x="117" y="64"/>
                </a:cubicBezTo>
                <a:cubicBezTo>
                  <a:pt x="118" y="64"/>
                  <a:pt x="118" y="64"/>
                  <a:pt x="118" y="64"/>
                </a:cubicBezTo>
                <a:cubicBezTo>
                  <a:pt x="118" y="64"/>
                  <a:pt x="119" y="63"/>
                  <a:pt x="119" y="63"/>
                </a:cubicBezTo>
                <a:cubicBezTo>
                  <a:pt x="119" y="64"/>
                  <a:pt x="120" y="65"/>
                  <a:pt x="120" y="66"/>
                </a:cubicBezTo>
                <a:close/>
                <a:moveTo>
                  <a:pt x="87" y="77"/>
                </a:moveTo>
                <a:cubicBezTo>
                  <a:pt x="90" y="75"/>
                  <a:pt x="93" y="74"/>
                  <a:pt x="96" y="72"/>
                </a:cubicBezTo>
                <a:cubicBezTo>
                  <a:pt x="100" y="71"/>
                  <a:pt x="104" y="69"/>
                  <a:pt x="108" y="67"/>
                </a:cubicBezTo>
                <a:cubicBezTo>
                  <a:pt x="109" y="67"/>
                  <a:pt x="111" y="66"/>
                  <a:pt x="113" y="65"/>
                </a:cubicBezTo>
                <a:cubicBezTo>
                  <a:pt x="113" y="65"/>
                  <a:pt x="113" y="65"/>
                  <a:pt x="113" y="65"/>
                </a:cubicBezTo>
                <a:cubicBezTo>
                  <a:pt x="104" y="69"/>
                  <a:pt x="96" y="73"/>
                  <a:pt x="87" y="77"/>
                </a:cubicBezTo>
                <a:close/>
                <a:moveTo>
                  <a:pt x="74" y="82"/>
                </a:moveTo>
                <a:cubicBezTo>
                  <a:pt x="74" y="82"/>
                  <a:pt x="73" y="82"/>
                  <a:pt x="73" y="82"/>
                </a:cubicBezTo>
                <a:cubicBezTo>
                  <a:pt x="60" y="88"/>
                  <a:pt x="46" y="93"/>
                  <a:pt x="33" y="99"/>
                </a:cubicBezTo>
                <a:cubicBezTo>
                  <a:pt x="29" y="101"/>
                  <a:pt x="26" y="103"/>
                  <a:pt x="22" y="104"/>
                </a:cubicBezTo>
                <a:cubicBezTo>
                  <a:pt x="21" y="104"/>
                  <a:pt x="19" y="105"/>
                  <a:pt x="19" y="106"/>
                </a:cubicBezTo>
                <a:cubicBezTo>
                  <a:pt x="20" y="105"/>
                  <a:pt x="22" y="104"/>
                  <a:pt x="23" y="103"/>
                </a:cubicBezTo>
                <a:cubicBezTo>
                  <a:pt x="30" y="100"/>
                  <a:pt x="36" y="96"/>
                  <a:pt x="42" y="92"/>
                </a:cubicBezTo>
                <a:cubicBezTo>
                  <a:pt x="56" y="85"/>
                  <a:pt x="71" y="79"/>
                  <a:pt x="85" y="73"/>
                </a:cubicBezTo>
                <a:cubicBezTo>
                  <a:pt x="91" y="70"/>
                  <a:pt x="98" y="68"/>
                  <a:pt x="104" y="65"/>
                </a:cubicBezTo>
                <a:cubicBezTo>
                  <a:pt x="107" y="64"/>
                  <a:pt x="110" y="62"/>
                  <a:pt x="113" y="60"/>
                </a:cubicBezTo>
                <a:cubicBezTo>
                  <a:pt x="113" y="60"/>
                  <a:pt x="114" y="60"/>
                  <a:pt x="114" y="60"/>
                </a:cubicBezTo>
                <a:cubicBezTo>
                  <a:pt x="115" y="59"/>
                  <a:pt x="117" y="58"/>
                  <a:pt x="118" y="58"/>
                </a:cubicBezTo>
                <a:cubicBezTo>
                  <a:pt x="118" y="58"/>
                  <a:pt x="118" y="58"/>
                  <a:pt x="118" y="58"/>
                </a:cubicBezTo>
                <a:cubicBezTo>
                  <a:pt x="119" y="59"/>
                  <a:pt x="119" y="61"/>
                  <a:pt x="119" y="62"/>
                </a:cubicBezTo>
                <a:cubicBezTo>
                  <a:pt x="104" y="68"/>
                  <a:pt x="89" y="75"/>
                  <a:pt x="74" y="82"/>
                </a:cubicBezTo>
                <a:close/>
                <a:moveTo>
                  <a:pt x="118" y="57"/>
                </a:moveTo>
                <a:cubicBezTo>
                  <a:pt x="118" y="57"/>
                  <a:pt x="118" y="57"/>
                  <a:pt x="118" y="57"/>
                </a:cubicBezTo>
                <a:cubicBezTo>
                  <a:pt x="117" y="58"/>
                  <a:pt x="115" y="58"/>
                  <a:pt x="114" y="59"/>
                </a:cubicBezTo>
                <a:cubicBezTo>
                  <a:pt x="112" y="60"/>
                  <a:pt x="111" y="60"/>
                  <a:pt x="109" y="61"/>
                </a:cubicBezTo>
                <a:cubicBezTo>
                  <a:pt x="96" y="65"/>
                  <a:pt x="83" y="70"/>
                  <a:pt x="70" y="77"/>
                </a:cubicBezTo>
                <a:cubicBezTo>
                  <a:pt x="57" y="83"/>
                  <a:pt x="43" y="88"/>
                  <a:pt x="30" y="95"/>
                </a:cubicBezTo>
                <a:cubicBezTo>
                  <a:pt x="26" y="96"/>
                  <a:pt x="23" y="98"/>
                  <a:pt x="19" y="99"/>
                </a:cubicBezTo>
                <a:cubicBezTo>
                  <a:pt x="18" y="99"/>
                  <a:pt x="15" y="100"/>
                  <a:pt x="15" y="100"/>
                </a:cubicBezTo>
                <a:cubicBezTo>
                  <a:pt x="16" y="99"/>
                  <a:pt x="18" y="98"/>
                  <a:pt x="19" y="98"/>
                </a:cubicBezTo>
                <a:cubicBezTo>
                  <a:pt x="26" y="94"/>
                  <a:pt x="33" y="91"/>
                  <a:pt x="39" y="88"/>
                </a:cubicBezTo>
                <a:cubicBezTo>
                  <a:pt x="54" y="81"/>
                  <a:pt x="70" y="75"/>
                  <a:pt x="85" y="69"/>
                </a:cubicBezTo>
                <a:cubicBezTo>
                  <a:pt x="91" y="66"/>
                  <a:pt x="98" y="64"/>
                  <a:pt x="105" y="61"/>
                </a:cubicBezTo>
                <a:cubicBezTo>
                  <a:pt x="107" y="60"/>
                  <a:pt x="110" y="60"/>
                  <a:pt x="112" y="58"/>
                </a:cubicBezTo>
                <a:cubicBezTo>
                  <a:pt x="113" y="58"/>
                  <a:pt x="114" y="57"/>
                  <a:pt x="116" y="57"/>
                </a:cubicBezTo>
                <a:cubicBezTo>
                  <a:pt x="116" y="56"/>
                  <a:pt x="117" y="56"/>
                  <a:pt x="118" y="56"/>
                </a:cubicBezTo>
                <a:cubicBezTo>
                  <a:pt x="118" y="56"/>
                  <a:pt x="118" y="57"/>
                  <a:pt x="118" y="57"/>
                </a:cubicBezTo>
                <a:close/>
                <a:moveTo>
                  <a:pt x="22" y="111"/>
                </a:moveTo>
                <a:cubicBezTo>
                  <a:pt x="22" y="111"/>
                  <a:pt x="22" y="111"/>
                  <a:pt x="22" y="110"/>
                </a:cubicBezTo>
                <a:cubicBezTo>
                  <a:pt x="30" y="107"/>
                  <a:pt x="38" y="103"/>
                  <a:pt x="45" y="100"/>
                </a:cubicBezTo>
                <a:cubicBezTo>
                  <a:pt x="51" y="97"/>
                  <a:pt x="57" y="95"/>
                  <a:pt x="62" y="93"/>
                </a:cubicBezTo>
                <a:cubicBezTo>
                  <a:pt x="57" y="96"/>
                  <a:pt x="51" y="98"/>
                  <a:pt x="45" y="101"/>
                </a:cubicBezTo>
                <a:cubicBezTo>
                  <a:pt x="39" y="105"/>
                  <a:pt x="31" y="109"/>
                  <a:pt x="25" y="114"/>
                </a:cubicBezTo>
                <a:cubicBezTo>
                  <a:pt x="24" y="113"/>
                  <a:pt x="23" y="112"/>
                  <a:pt x="22" y="111"/>
                </a:cubicBezTo>
                <a:close/>
                <a:moveTo>
                  <a:pt x="35" y="121"/>
                </a:moveTo>
                <a:cubicBezTo>
                  <a:pt x="41" y="119"/>
                  <a:pt x="47" y="116"/>
                  <a:pt x="52" y="113"/>
                </a:cubicBezTo>
                <a:cubicBezTo>
                  <a:pt x="60" y="109"/>
                  <a:pt x="68" y="106"/>
                  <a:pt x="76" y="103"/>
                </a:cubicBezTo>
                <a:cubicBezTo>
                  <a:pt x="71" y="106"/>
                  <a:pt x="65" y="108"/>
                  <a:pt x="60" y="112"/>
                </a:cubicBezTo>
                <a:cubicBezTo>
                  <a:pt x="57" y="113"/>
                  <a:pt x="55" y="114"/>
                  <a:pt x="52" y="116"/>
                </a:cubicBezTo>
                <a:cubicBezTo>
                  <a:pt x="49" y="119"/>
                  <a:pt x="45" y="121"/>
                  <a:pt x="41" y="123"/>
                </a:cubicBezTo>
                <a:cubicBezTo>
                  <a:pt x="41" y="123"/>
                  <a:pt x="41" y="123"/>
                  <a:pt x="41" y="123"/>
                </a:cubicBezTo>
                <a:cubicBezTo>
                  <a:pt x="41" y="123"/>
                  <a:pt x="41" y="123"/>
                  <a:pt x="41" y="123"/>
                </a:cubicBezTo>
                <a:cubicBezTo>
                  <a:pt x="39" y="123"/>
                  <a:pt x="37" y="122"/>
                  <a:pt x="35" y="121"/>
                </a:cubicBezTo>
                <a:close/>
                <a:moveTo>
                  <a:pt x="43" y="123"/>
                </a:moveTo>
                <a:cubicBezTo>
                  <a:pt x="51" y="121"/>
                  <a:pt x="58" y="117"/>
                  <a:pt x="65" y="114"/>
                </a:cubicBezTo>
                <a:cubicBezTo>
                  <a:pt x="71" y="111"/>
                  <a:pt x="77" y="108"/>
                  <a:pt x="83" y="105"/>
                </a:cubicBezTo>
                <a:cubicBezTo>
                  <a:pt x="79" y="108"/>
                  <a:pt x="74" y="111"/>
                  <a:pt x="69" y="114"/>
                </a:cubicBezTo>
                <a:cubicBezTo>
                  <a:pt x="66" y="115"/>
                  <a:pt x="64" y="117"/>
                  <a:pt x="61" y="119"/>
                </a:cubicBezTo>
                <a:cubicBezTo>
                  <a:pt x="60" y="120"/>
                  <a:pt x="58" y="121"/>
                  <a:pt x="57" y="122"/>
                </a:cubicBezTo>
                <a:cubicBezTo>
                  <a:pt x="52" y="123"/>
                  <a:pt x="48" y="124"/>
                  <a:pt x="43" y="123"/>
                </a:cubicBezTo>
                <a:close/>
                <a:moveTo>
                  <a:pt x="116" y="97"/>
                </a:moveTo>
                <a:cubicBezTo>
                  <a:pt x="115" y="98"/>
                  <a:pt x="115" y="99"/>
                  <a:pt x="114" y="101"/>
                </a:cubicBezTo>
                <a:cubicBezTo>
                  <a:pt x="112" y="101"/>
                  <a:pt x="110" y="103"/>
                  <a:pt x="108" y="104"/>
                </a:cubicBezTo>
                <a:cubicBezTo>
                  <a:pt x="101" y="107"/>
                  <a:pt x="93" y="111"/>
                  <a:pt x="86" y="115"/>
                </a:cubicBezTo>
                <a:cubicBezTo>
                  <a:pt x="82" y="117"/>
                  <a:pt x="78" y="119"/>
                  <a:pt x="73" y="121"/>
                </a:cubicBezTo>
                <a:cubicBezTo>
                  <a:pt x="69" y="123"/>
                  <a:pt x="75" y="120"/>
                  <a:pt x="76" y="119"/>
                </a:cubicBezTo>
                <a:cubicBezTo>
                  <a:pt x="78" y="118"/>
                  <a:pt x="80" y="117"/>
                  <a:pt x="82" y="116"/>
                </a:cubicBezTo>
                <a:cubicBezTo>
                  <a:pt x="87" y="113"/>
                  <a:pt x="93" y="109"/>
                  <a:pt x="98" y="106"/>
                </a:cubicBezTo>
                <a:cubicBezTo>
                  <a:pt x="104" y="103"/>
                  <a:pt x="110" y="101"/>
                  <a:pt x="116" y="97"/>
                </a:cubicBezTo>
                <a:close/>
                <a:moveTo>
                  <a:pt x="109" y="112"/>
                </a:moveTo>
                <a:cubicBezTo>
                  <a:pt x="109" y="112"/>
                  <a:pt x="109" y="112"/>
                  <a:pt x="109" y="112"/>
                </a:cubicBezTo>
                <a:cubicBezTo>
                  <a:pt x="104" y="114"/>
                  <a:pt x="99" y="117"/>
                  <a:pt x="95" y="120"/>
                </a:cubicBezTo>
                <a:cubicBezTo>
                  <a:pt x="93" y="121"/>
                  <a:pt x="90" y="123"/>
                  <a:pt x="88" y="124"/>
                </a:cubicBezTo>
                <a:cubicBezTo>
                  <a:pt x="87" y="124"/>
                  <a:pt x="85" y="125"/>
                  <a:pt x="84" y="126"/>
                </a:cubicBezTo>
                <a:cubicBezTo>
                  <a:pt x="84" y="126"/>
                  <a:pt x="84" y="126"/>
                  <a:pt x="84" y="126"/>
                </a:cubicBezTo>
                <a:cubicBezTo>
                  <a:pt x="84" y="126"/>
                  <a:pt x="84" y="126"/>
                  <a:pt x="84" y="126"/>
                </a:cubicBezTo>
                <a:cubicBezTo>
                  <a:pt x="84" y="125"/>
                  <a:pt x="87" y="123"/>
                  <a:pt x="87" y="123"/>
                </a:cubicBezTo>
                <a:cubicBezTo>
                  <a:pt x="96" y="118"/>
                  <a:pt x="104" y="113"/>
                  <a:pt x="112" y="106"/>
                </a:cubicBezTo>
                <a:cubicBezTo>
                  <a:pt x="111" y="108"/>
                  <a:pt x="110" y="110"/>
                  <a:pt x="109" y="112"/>
                </a:cubicBezTo>
                <a:close/>
                <a:moveTo>
                  <a:pt x="78" y="125"/>
                </a:moveTo>
                <a:cubicBezTo>
                  <a:pt x="83" y="123"/>
                  <a:pt x="87" y="121"/>
                  <a:pt x="92" y="118"/>
                </a:cubicBezTo>
                <a:cubicBezTo>
                  <a:pt x="96" y="116"/>
                  <a:pt x="100" y="113"/>
                  <a:pt x="105" y="111"/>
                </a:cubicBezTo>
                <a:cubicBezTo>
                  <a:pt x="102" y="113"/>
                  <a:pt x="100" y="114"/>
                  <a:pt x="97" y="116"/>
                </a:cubicBezTo>
                <a:cubicBezTo>
                  <a:pt x="92" y="119"/>
                  <a:pt x="87" y="122"/>
                  <a:pt x="83" y="126"/>
                </a:cubicBezTo>
                <a:cubicBezTo>
                  <a:pt x="81" y="125"/>
                  <a:pt x="79" y="125"/>
                  <a:pt x="78" y="125"/>
                </a:cubicBezTo>
                <a:close/>
                <a:moveTo>
                  <a:pt x="71" y="123"/>
                </a:moveTo>
                <a:cubicBezTo>
                  <a:pt x="82" y="118"/>
                  <a:pt x="93" y="112"/>
                  <a:pt x="103" y="107"/>
                </a:cubicBezTo>
                <a:cubicBezTo>
                  <a:pt x="101" y="109"/>
                  <a:pt x="99" y="110"/>
                  <a:pt x="98" y="111"/>
                </a:cubicBezTo>
                <a:cubicBezTo>
                  <a:pt x="90" y="115"/>
                  <a:pt x="83" y="120"/>
                  <a:pt x="76" y="124"/>
                </a:cubicBezTo>
                <a:cubicBezTo>
                  <a:pt x="74" y="124"/>
                  <a:pt x="73" y="123"/>
                  <a:pt x="71" y="123"/>
                </a:cubicBezTo>
                <a:close/>
                <a:moveTo>
                  <a:pt x="112" y="106"/>
                </a:moveTo>
                <a:cubicBezTo>
                  <a:pt x="105" y="111"/>
                  <a:pt x="96" y="115"/>
                  <a:pt x="89" y="119"/>
                </a:cubicBezTo>
                <a:cubicBezTo>
                  <a:pt x="85" y="121"/>
                  <a:pt x="79" y="123"/>
                  <a:pt x="78" y="124"/>
                </a:cubicBezTo>
                <a:cubicBezTo>
                  <a:pt x="82" y="121"/>
                  <a:pt x="87" y="118"/>
                  <a:pt x="92" y="115"/>
                </a:cubicBezTo>
                <a:cubicBezTo>
                  <a:pt x="96" y="113"/>
                  <a:pt x="100" y="110"/>
                  <a:pt x="104" y="108"/>
                </a:cubicBezTo>
                <a:cubicBezTo>
                  <a:pt x="106" y="107"/>
                  <a:pt x="107" y="106"/>
                  <a:pt x="109" y="105"/>
                </a:cubicBezTo>
                <a:cubicBezTo>
                  <a:pt x="109" y="104"/>
                  <a:pt x="110" y="104"/>
                  <a:pt x="110" y="104"/>
                </a:cubicBezTo>
                <a:cubicBezTo>
                  <a:pt x="111" y="103"/>
                  <a:pt x="113" y="102"/>
                  <a:pt x="114" y="102"/>
                </a:cubicBezTo>
                <a:cubicBezTo>
                  <a:pt x="114" y="103"/>
                  <a:pt x="113" y="104"/>
                  <a:pt x="112" y="106"/>
                </a:cubicBezTo>
                <a:cubicBezTo>
                  <a:pt x="112" y="105"/>
                  <a:pt x="112" y="105"/>
                  <a:pt x="112" y="106"/>
                </a:cubicBezTo>
                <a:close/>
                <a:moveTo>
                  <a:pt x="71" y="122"/>
                </a:moveTo>
                <a:cubicBezTo>
                  <a:pt x="69" y="122"/>
                  <a:pt x="68" y="121"/>
                  <a:pt x="67" y="120"/>
                </a:cubicBezTo>
                <a:cubicBezTo>
                  <a:pt x="73" y="118"/>
                  <a:pt x="79" y="115"/>
                  <a:pt x="86" y="112"/>
                </a:cubicBezTo>
                <a:cubicBezTo>
                  <a:pt x="80" y="115"/>
                  <a:pt x="75" y="119"/>
                  <a:pt x="71" y="122"/>
                </a:cubicBezTo>
                <a:close/>
                <a:moveTo>
                  <a:pt x="86" y="126"/>
                </a:moveTo>
                <a:cubicBezTo>
                  <a:pt x="92" y="123"/>
                  <a:pt x="98" y="119"/>
                  <a:pt x="103" y="115"/>
                </a:cubicBezTo>
                <a:cubicBezTo>
                  <a:pt x="104" y="115"/>
                  <a:pt x="105" y="114"/>
                  <a:pt x="106" y="114"/>
                </a:cubicBezTo>
                <a:cubicBezTo>
                  <a:pt x="108" y="113"/>
                  <a:pt x="108" y="113"/>
                  <a:pt x="107" y="113"/>
                </a:cubicBezTo>
                <a:cubicBezTo>
                  <a:pt x="106" y="115"/>
                  <a:pt x="105" y="116"/>
                  <a:pt x="103" y="117"/>
                </a:cubicBezTo>
                <a:cubicBezTo>
                  <a:pt x="100" y="119"/>
                  <a:pt x="97" y="122"/>
                  <a:pt x="94" y="124"/>
                </a:cubicBezTo>
                <a:cubicBezTo>
                  <a:pt x="94" y="124"/>
                  <a:pt x="94" y="124"/>
                  <a:pt x="94" y="124"/>
                </a:cubicBezTo>
                <a:cubicBezTo>
                  <a:pt x="91" y="125"/>
                  <a:pt x="88" y="126"/>
                  <a:pt x="86" y="126"/>
                </a:cubicBezTo>
                <a:close/>
                <a:moveTo>
                  <a:pt x="96" y="123"/>
                </a:moveTo>
                <a:cubicBezTo>
                  <a:pt x="98" y="122"/>
                  <a:pt x="101" y="120"/>
                  <a:pt x="103" y="119"/>
                </a:cubicBezTo>
                <a:cubicBezTo>
                  <a:pt x="102" y="119"/>
                  <a:pt x="101" y="120"/>
                  <a:pt x="100" y="121"/>
                </a:cubicBezTo>
                <a:cubicBezTo>
                  <a:pt x="99" y="122"/>
                  <a:pt x="97" y="123"/>
                  <a:pt x="96" y="123"/>
                </a:cubicBezTo>
                <a:close/>
                <a:moveTo>
                  <a:pt x="116" y="96"/>
                </a:moveTo>
                <a:cubicBezTo>
                  <a:pt x="116" y="96"/>
                  <a:pt x="116" y="96"/>
                  <a:pt x="116" y="96"/>
                </a:cubicBezTo>
                <a:cubicBezTo>
                  <a:pt x="115" y="96"/>
                  <a:pt x="115" y="97"/>
                  <a:pt x="114" y="97"/>
                </a:cubicBezTo>
                <a:cubicBezTo>
                  <a:pt x="114" y="97"/>
                  <a:pt x="114" y="97"/>
                  <a:pt x="114" y="97"/>
                </a:cubicBezTo>
                <a:cubicBezTo>
                  <a:pt x="107" y="101"/>
                  <a:pt x="100" y="104"/>
                  <a:pt x="94" y="108"/>
                </a:cubicBezTo>
                <a:cubicBezTo>
                  <a:pt x="84" y="112"/>
                  <a:pt x="75" y="116"/>
                  <a:pt x="66" y="120"/>
                </a:cubicBezTo>
                <a:cubicBezTo>
                  <a:pt x="66" y="120"/>
                  <a:pt x="65" y="120"/>
                  <a:pt x="65" y="120"/>
                </a:cubicBezTo>
                <a:cubicBezTo>
                  <a:pt x="65" y="119"/>
                  <a:pt x="64" y="119"/>
                  <a:pt x="63" y="120"/>
                </a:cubicBezTo>
                <a:cubicBezTo>
                  <a:pt x="63" y="120"/>
                  <a:pt x="63" y="120"/>
                  <a:pt x="63" y="120"/>
                </a:cubicBezTo>
                <a:cubicBezTo>
                  <a:pt x="63" y="120"/>
                  <a:pt x="62" y="120"/>
                  <a:pt x="62" y="121"/>
                </a:cubicBezTo>
                <a:cubicBezTo>
                  <a:pt x="62" y="121"/>
                  <a:pt x="62" y="121"/>
                  <a:pt x="62" y="121"/>
                </a:cubicBezTo>
                <a:cubicBezTo>
                  <a:pt x="61" y="121"/>
                  <a:pt x="60" y="121"/>
                  <a:pt x="60" y="121"/>
                </a:cubicBezTo>
                <a:cubicBezTo>
                  <a:pt x="60" y="121"/>
                  <a:pt x="60" y="121"/>
                  <a:pt x="60" y="121"/>
                </a:cubicBezTo>
                <a:cubicBezTo>
                  <a:pt x="60" y="121"/>
                  <a:pt x="60" y="121"/>
                  <a:pt x="60" y="121"/>
                </a:cubicBezTo>
                <a:cubicBezTo>
                  <a:pt x="63" y="120"/>
                  <a:pt x="65" y="118"/>
                  <a:pt x="68" y="117"/>
                </a:cubicBezTo>
                <a:cubicBezTo>
                  <a:pt x="72" y="114"/>
                  <a:pt x="76" y="113"/>
                  <a:pt x="80" y="111"/>
                </a:cubicBezTo>
                <a:cubicBezTo>
                  <a:pt x="85" y="109"/>
                  <a:pt x="89" y="106"/>
                  <a:pt x="94" y="103"/>
                </a:cubicBezTo>
                <a:cubicBezTo>
                  <a:pt x="101" y="99"/>
                  <a:pt x="109" y="95"/>
                  <a:pt x="117" y="91"/>
                </a:cubicBezTo>
                <a:cubicBezTo>
                  <a:pt x="117" y="92"/>
                  <a:pt x="117" y="92"/>
                  <a:pt x="117" y="93"/>
                </a:cubicBezTo>
                <a:cubicBezTo>
                  <a:pt x="117" y="94"/>
                  <a:pt x="116" y="95"/>
                  <a:pt x="116" y="96"/>
                </a:cubicBezTo>
                <a:close/>
                <a:moveTo>
                  <a:pt x="116" y="49"/>
                </a:moveTo>
                <a:cubicBezTo>
                  <a:pt x="107" y="54"/>
                  <a:pt x="97" y="57"/>
                  <a:pt x="88" y="60"/>
                </a:cubicBezTo>
                <a:cubicBezTo>
                  <a:pt x="85" y="61"/>
                  <a:pt x="82" y="62"/>
                  <a:pt x="80" y="63"/>
                </a:cubicBezTo>
                <a:cubicBezTo>
                  <a:pt x="77" y="64"/>
                  <a:pt x="74" y="65"/>
                  <a:pt x="71" y="66"/>
                </a:cubicBezTo>
                <a:cubicBezTo>
                  <a:pt x="57" y="72"/>
                  <a:pt x="44" y="77"/>
                  <a:pt x="31" y="83"/>
                </a:cubicBezTo>
                <a:cubicBezTo>
                  <a:pt x="25" y="86"/>
                  <a:pt x="18" y="89"/>
                  <a:pt x="12" y="92"/>
                </a:cubicBezTo>
                <a:cubicBezTo>
                  <a:pt x="19" y="88"/>
                  <a:pt x="26" y="85"/>
                  <a:pt x="34" y="82"/>
                </a:cubicBezTo>
                <a:cubicBezTo>
                  <a:pt x="41" y="79"/>
                  <a:pt x="47" y="75"/>
                  <a:pt x="55" y="72"/>
                </a:cubicBezTo>
                <a:cubicBezTo>
                  <a:pt x="62" y="68"/>
                  <a:pt x="70" y="65"/>
                  <a:pt x="78" y="62"/>
                </a:cubicBezTo>
                <a:cubicBezTo>
                  <a:pt x="86" y="59"/>
                  <a:pt x="93" y="55"/>
                  <a:pt x="101" y="51"/>
                </a:cubicBezTo>
                <a:cubicBezTo>
                  <a:pt x="102" y="51"/>
                  <a:pt x="103" y="51"/>
                  <a:pt x="103" y="50"/>
                </a:cubicBezTo>
                <a:cubicBezTo>
                  <a:pt x="107" y="49"/>
                  <a:pt x="111" y="47"/>
                  <a:pt x="114" y="44"/>
                </a:cubicBezTo>
                <a:cubicBezTo>
                  <a:pt x="115" y="46"/>
                  <a:pt x="115" y="47"/>
                  <a:pt x="116" y="49"/>
                </a:cubicBezTo>
                <a:close/>
                <a:moveTo>
                  <a:pt x="109" y="37"/>
                </a:moveTo>
                <a:cubicBezTo>
                  <a:pt x="81" y="49"/>
                  <a:pt x="53" y="61"/>
                  <a:pt x="26" y="74"/>
                </a:cubicBezTo>
                <a:cubicBezTo>
                  <a:pt x="20" y="77"/>
                  <a:pt x="14" y="80"/>
                  <a:pt x="7" y="82"/>
                </a:cubicBezTo>
                <a:cubicBezTo>
                  <a:pt x="7" y="82"/>
                  <a:pt x="7" y="82"/>
                  <a:pt x="7" y="82"/>
                </a:cubicBezTo>
                <a:cubicBezTo>
                  <a:pt x="8" y="82"/>
                  <a:pt x="10" y="80"/>
                  <a:pt x="10" y="80"/>
                </a:cubicBezTo>
                <a:cubicBezTo>
                  <a:pt x="12" y="79"/>
                  <a:pt x="13" y="78"/>
                  <a:pt x="15" y="77"/>
                </a:cubicBezTo>
                <a:cubicBezTo>
                  <a:pt x="18" y="75"/>
                  <a:pt x="21" y="74"/>
                  <a:pt x="25" y="72"/>
                </a:cubicBezTo>
                <a:cubicBezTo>
                  <a:pt x="39" y="65"/>
                  <a:pt x="53" y="58"/>
                  <a:pt x="67" y="52"/>
                </a:cubicBezTo>
                <a:cubicBezTo>
                  <a:pt x="67" y="51"/>
                  <a:pt x="68" y="51"/>
                  <a:pt x="69" y="51"/>
                </a:cubicBezTo>
                <a:cubicBezTo>
                  <a:pt x="77" y="47"/>
                  <a:pt x="86" y="44"/>
                  <a:pt x="94" y="40"/>
                </a:cubicBezTo>
                <a:cubicBezTo>
                  <a:pt x="96" y="40"/>
                  <a:pt x="97" y="39"/>
                  <a:pt x="98" y="39"/>
                </a:cubicBezTo>
                <a:cubicBezTo>
                  <a:pt x="99" y="38"/>
                  <a:pt x="100" y="38"/>
                  <a:pt x="101" y="37"/>
                </a:cubicBezTo>
                <a:cubicBezTo>
                  <a:pt x="102" y="37"/>
                  <a:pt x="102" y="37"/>
                  <a:pt x="102" y="37"/>
                </a:cubicBezTo>
                <a:cubicBezTo>
                  <a:pt x="104" y="36"/>
                  <a:pt x="105" y="35"/>
                  <a:pt x="107" y="35"/>
                </a:cubicBezTo>
                <a:cubicBezTo>
                  <a:pt x="108" y="35"/>
                  <a:pt x="108" y="36"/>
                  <a:pt x="109" y="37"/>
                </a:cubicBezTo>
                <a:close/>
                <a:moveTo>
                  <a:pt x="103" y="31"/>
                </a:moveTo>
                <a:cubicBezTo>
                  <a:pt x="100" y="33"/>
                  <a:pt x="96" y="34"/>
                  <a:pt x="93" y="36"/>
                </a:cubicBezTo>
                <a:cubicBezTo>
                  <a:pt x="91" y="36"/>
                  <a:pt x="90" y="37"/>
                  <a:pt x="89" y="37"/>
                </a:cubicBezTo>
                <a:cubicBezTo>
                  <a:pt x="84" y="39"/>
                  <a:pt x="78" y="41"/>
                  <a:pt x="73" y="43"/>
                </a:cubicBezTo>
                <a:cubicBezTo>
                  <a:pt x="61" y="48"/>
                  <a:pt x="49" y="53"/>
                  <a:pt x="37" y="58"/>
                </a:cubicBezTo>
                <a:cubicBezTo>
                  <a:pt x="32" y="60"/>
                  <a:pt x="28" y="62"/>
                  <a:pt x="23" y="65"/>
                </a:cubicBezTo>
                <a:cubicBezTo>
                  <a:pt x="18" y="68"/>
                  <a:pt x="13" y="71"/>
                  <a:pt x="7" y="73"/>
                </a:cubicBezTo>
                <a:cubicBezTo>
                  <a:pt x="4" y="74"/>
                  <a:pt x="10" y="71"/>
                  <a:pt x="11" y="71"/>
                </a:cubicBezTo>
                <a:cubicBezTo>
                  <a:pt x="13" y="69"/>
                  <a:pt x="16" y="68"/>
                  <a:pt x="18" y="66"/>
                </a:cubicBezTo>
                <a:cubicBezTo>
                  <a:pt x="23" y="63"/>
                  <a:pt x="29" y="60"/>
                  <a:pt x="35" y="57"/>
                </a:cubicBezTo>
                <a:cubicBezTo>
                  <a:pt x="45" y="51"/>
                  <a:pt x="57" y="46"/>
                  <a:pt x="68" y="41"/>
                </a:cubicBezTo>
                <a:cubicBezTo>
                  <a:pt x="73" y="39"/>
                  <a:pt x="79" y="36"/>
                  <a:pt x="85" y="34"/>
                </a:cubicBezTo>
                <a:cubicBezTo>
                  <a:pt x="90" y="32"/>
                  <a:pt x="94" y="30"/>
                  <a:pt x="98" y="28"/>
                </a:cubicBezTo>
                <a:cubicBezTo>
                  <a:pt x="99" y="28"/>
                  <a:pt x="99" y="29"/>
                  <a:pt x="100" y="29"/>
                </a:cubicBezTo>
                <a:cubicBezTo>
                  <a:pt x="101" y="30"/>
                  <a:pt x="102" y="31"/>
                  <a:pt x="103" y="31"/>
                </a:cubicBezTo>
                <a:close/>
                <a:moveTo>
                  <a:pt x="74" y="20"/>
                </a:moveTo>
                <a:cubicBezTo>
                  <a:pt x="73" y="21"/>
                  <a:pt x="71" y="21"/>
                  <a:pt x="70" y="22"/>
                </a:cubicBezTo>
                <a:cubicBezTo>
                  <a:pt x="70" y="21"/>
                  <a:pt x="70" y="21"/>
                  <a:pt x="70" y="20"/>
                </a:cubicBezTo>
                <a:cubicBezTo>
                  <a:pt x="72" y="20"/>
                  <a:pt x="73" y="20"/>
                  <a:pt x="74" y="20"/>
                </a:cubicBezTo>
                <a:close/>
                <a:moveTo>
                  <a:pt x="66" y="20"/>
                </a:moveTo>
                <a:cubicBezTo>
                  <a:pt x="66" y="20"/>
                  <a:pt x="66" y="20"/>
                  <a:pt x="66" y="20"/>
                </a:cubicBezTo>
                <a:cubicBezTo>
                  <a:pt x="48" y="28"/>
                  <a:pt x="30" y="37"/>
                  <a:pt x="14" y="47"/>
                </a:cubicBezTo>
                <a:cubicBezTo>
                  <a:pt x="13" y="48"/>
                  <a:pt x="12" y="49"/>
                  <a:pt x="11" y="49"/>
                </a:cubicBezTo>
                <a:cubicBezTo>
                  <a:pt x="11" y="49"/>
                  <a:pt x="11" y="49"/>
                  <a:pt x="11" y="49"/>
                </a:cubicBezTo>
                <a:cubicBezTo>
                  <a:pt x="11" y="49"/>
                  <a:pt x="11" y="49"/>
                  <a:pt x="12" y="48"/>
                </a:cubicBezTo>
                <a:cubicBezTo>
                  <a:pt x="14" y="47"/>
                  <a:pt x="16" y="45"/>
                  <a:pt x="19" y="44"/>
                </a:cubicBezTo>
                <a:cubicBezTo>
                  <a:pt x="23" y="41"/>
                  <a:pt x="28" y="39"/>
                  <a:pt x="32" y="36"/>
                </a:cubicBezTo>
                <a:cubicBezTo>
                  <a:pt x="42" y="30"/>
                  <a:pt x="52" y="25"/>
                  <a:pt x="62" y="20"/>
                </a:cubicBezTo>
                <a:cubicBezTo>
                  <a:pt x="64" y="20"/>
                  <a:pt x="65" y="20"/>
                  <a:pt x="66" y="20"/>
                </a:cubicBezTo>
                <a:close/>
                <a:moveTo>
                  <a:pt x="38" y="25"/>
                </a:moveTo>
                <a:cubicBezTo>
                  <a:pt x="41" y="24"/>
                  <a:pt x="44" y="23"/>
                  <a:pt x="48" y="22"/>
                </a:cubicBezTo>
                <a:cubicBezTo>
                  <a:pt x="45" y="23"/>
                  <a:pt x="42" y="24"/>
                  <a:pt x="40" y="26"/>
                </a:cubicBezTo>
                <a:cubicBezTo>
                  <a:pt x="33" y="29"/>
                  <a:pt x="27" y="32"/>
                  <a:pt x="20" y="36"/>
                </a:cubicBezTo>
                <a:cubicBezTo>
                  <a:pt x="25" y="31"/>
                  <a:pt x="31" y="27"/>
                  <a:pt x="38" y="25"/>
                </a:cubicBezTo>
                <a:close/>
                <a:moveTo>
                  <a:pt x="19" y="37"/>
                </a:moveTo>
                <a:cubicBezTo>
                  <a:pt x="20" y="37"/>
                  <a:pt x="20" y="37"/>
                  <a:pt x="20" y="37"/>
                </a:cubicBezTo>
                <a:cubicBezTo>
                  <a:pt x="27" y="33"/>
                  <a:pt x="33" y="30"/>
                  <a:pt x="40" y="26"/>
                </a:cubicBezTo>
                <a:cubicBezTo>
                  <a:pt x="43" y="25"/>
                  <a:pt x="46" y="23"/>
                  <a:pt x="50" y="22"/>
                </a:cubicBezTo>
                <a:cubicBezTo>
                  <a:pt x="51" y="21"/>
                  <a:pt x="52" y="21"/>
                  <a:pt x="52" y="21"/>
                </a:cubicBezTo>
                <a:cubicBezTo>
                  <a:pt x="53" y="21"/>
                  <a:pt x="53" y="21"/>
                  <a:pt x="53" y="21"/>
                </a:cubicBezTo>
                <a:cubicBezTo>
                  <a:pt x="51" y="22"/>
                  <a:pt x="49" y="23"/>
                  <a:pt x="48" y="23"/>
                </a:cubicBezTo>
                <a:cubicBezTo>
                  <a:pt x="37" y="28"/>
                  <a:pt x="26" y="33"/>
                  <a:pt x="17" y="40"/>
                </a:cubicBezTo>
                <a:cubicBezTo>
                  <a:pt x="18" y="39"/>
                  <a:pt x="19" y="38"/>
                  <a:pt x="19" y="37"/>
                </a:cubicBezTo>
                <a:close/>
                <a:moveTo>
                  <a:pt x="8" y="85"/>
                </a:moveTo>
                <a:cubicBezTo>
                  <a:pt x="19" y="78"/>
                  <a:pt x="32" y="76"/>
                  <a:pt x="43" y="70"/>
                </a:cubicBezTo>
                <a:cubicBezTo>
                  <a:pt x="49" y="68"/>
                  <a:pt x="54" y="65"/>
                  <a:pt x="60" y="63"/>
                </a:cubicBezTo>
                <a:cubicBezTo>
                  <a:pt x="47" y="69"/>
                  <a:pt x="34" y="77"/>
                  <a:pt x="20" y="83"/>
                </a:cubicBezTo>
                <a:cubicBezTo>
                  <a:pt x="20" y="83"/>
                  <a:pt x="19" y="84"/>
                  <a:pt x="18" y="84"/>
                </a:cubicBezTo>
                <a:cubicBezTo>
                  <a:pt x="15" y="86"/>
                  <a:pt x="12" y="87"/>
                  <a:pt x="9" y="89"/>
                </a:cubicBezTo>
                <a:cubicBezTo>
                  <a:pt x="9" y="88"/>
                  <a:pt x="8" y="86"/>
                  <a:pt x="8" y="8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00" name="Freeform 196"/>
          <p:cNvSpPr>
            <a:spLocks noEditPoints="1"/>
          </p:cNvSpPr>
          <p:nvPr/>
        </p:nvSpPr>
        <p:spPr bwMode="auto">
          <a:xfrm>
            <a:off x="8070850" y="750888"/>
            <a:ext cx="469900" cy="500063"/>
          </a:xfrm>
          <a:custGeom>
            <a:gdLst>
              <a:gd fmla="*/ 66 w 125" name="T0"/>
              <a:gd fmla="*/ 127 h 133" name="T1"/>
              <a:gd fmla="*/ 11 w 125" name="T2"/>
              <a:gd fmla="*/ 41 h 133" name="T3"/>
              <a:gd fmla="*/ 37 w 125" name="T4"/>
              <a:gd fmla="*/ 92 h 133" name="T5"/>
              <a:gd fmla="*/ 14 w 125" name="T6"/>
              <a:gd fmla="*/ 101 h 133" name="T7"/>
              <a:gd fmla="*/ 10 w 125" name="T8"/>
              <a:gd fmla="*/ 93 h 133" name="T9"/>
              <a:gd fmla="*/ 10 w 125" name="T10"/>
              <a:gd fmla="*/ 93 h 133" name="T11"/>
              <a:gd fmla="*/ 9 w 125" name="T12"/>
              <a:gd fmla="*/ 93 h 133" name="T13"/>
              <a:gd fmla="*/ 59 w 125" name="T14"/>
              <a:gd fmla="*/ 20 h 133" name="T15"/>
              <a:gd fmla="*/ 51 w 125" name="T16"/>
              <a:gd fmla="*/ 28 h 133" name="T17"/>
              <a:gd fmla="*/ 75 w 125" name="T18"/>
              <a:gd fmla="*/ 21 h 133" name="T19"/>
              <a:gd fmla="*/ 84 w 125" name="T20"/>
              <a:gd fmla="*/ 28 h 133" name="T21"/>
              <a:gd fmla="*/ 80 w 125" name="T22"/>
              <a:gd fmla="*/ 35 h 133" name="T23"/>
              <a:gd fmla="*/ 58 w 125" name="T24"/>
              <a:gd fmla="*/ 31 h 133" name="T25"/>
              <a:gd fmla="*/ 38 w 125" name="T26"/>
              <a:gd fmla="*/ 42 h 133" name="T27"/>
              <a:gd fmla="*/ 69 w 125" name="T28"/>
              <a:gd fmla="*/ 30 h 133" name="T29"/>
              <a:gd fmla="*/ 69 w 125" name="T30"/>
              <a:gd fmla="*/ 24 h 133" name="T31"/>
              <a:gd fmla="*/ 55 w 125" name="T32"/>
              <a:gd fmla="*/ 30 h 133" name="T33"/>
              <a:gd fmla="*/ 18 w 125" name="T34"/>
              <a:gd fmla="*/ 47 h 133" name="T35"/>
              <a:gd fmla="*/ 7 w 125" name="T36"/>
              <a:gd fmla="*/ 59 h 133" name="T37"/>
              <a:gd fmla="*/ 5 w 125" name="T38"/>
              <a:gd fmla="*/ 65 h 133" name="T39"/>
              <a:gd fmla="*/ 24 w 125" name="T40"/>
              <a:gd fmla="*/ 60 h 133" name="T41"/>
              <a:gd fmla="*/ 91 w 125" name="T42"/>
              <a:gd fmla="*/ 41 h 133" name="T43"/>
              <a:gd fmla="*/ 29 w 125" name="T44"/>
              <a:gd fmla="*/ 65 h 133" name="T45"/>
              <a:gd fmla="*/ 54 w 125" name="T46"/>
              <a:gd fmla="*/ 57 h 133" name="T47"/>
              <a:gd fmla="*/ 110 w 125" name="T48"/>
              <a:gd fmla="*/ 40 h 133" name="T49"/>
              <a:gd fmla="*/ 101 w 125" name="T50"/>
              <a:gd fmla="*/ 45 h 133" name="T51"/>
              <a:gd fmla="*/ 53 w 125" name="T52"/>
              <a:gd fmla="*/ 70 h 133" name="T53"/>
              <a:gd fmla="*/ 114 w 125" name="T54"/>
              <a:gd fmla="*/ 51 h 133" name="T55"/>
              <a:gd fmla="*/ 66 w 125" name="T56"/>
              <a:gd fmla="*/ 75 h 133" name="T57"/>
              <a:gd fmla="*/ 66 w 125" name="T58"/>
              <a:gd fmla="*/ 117 h 133" name="T59"/>
              <a:gd fmla="*/ 107 w 125" name="T60"/>
              <a:gd fmla="*/ 94 h 133" name="T61"/>
              <a:gd fmla="*/ 79 w 125" name="T62"/>
              <a:gd fmla="*/ 107 h 133" name="T63"/>
              <a:gd fmla="*/ 117 w 125" name="T64"/>
              <a:gd fmla="*/ 89 h 133" name="T65"/>
              <a:gd fmla="*/ 78 w 125" name="T66"/>
              <a:gd fmla="*/ 98 h 133" name="T67"/>
              <a:gd fmla="*/ 33 w 125" name="T68"/>
              <a:gd fmla="*/ 121 h 133" name="T69"/>
              <a:gd fmla="*/ 25 w 125" name="T70"/>
              <a:gd fmla="*/ 115 h 133" name="T71"/>
              <a:gd fmla="*/ 101 w 125" name="T72"/>
              <a:gd fmla="*/ 87 h 133" name="T73"/>
              <a:gd fmla="*/ 80 w 125" name="T74"/>
              <a:gd fmla="*/ 92 h 133" name="T75"/>
              <a:gd fmla="*/ 98 w 125" name="T76"/>
              <a:gd fmla="*/ 83 h 133" name="T77"/>
              <a:gd fmla="*/ 119 w 125" name="T78"/>
              <a:gd fmla="*/ 68 h 133" name="T79"/>
              <a:gd fmla="*/ 76 w 125" name="T80"/>
              <a:gd fmla="*/ 87 h 133" name="T81"/>
              <a:gd fmla="*/ 119 w 125" name="T82"/>
              <a:gd fmla="*/ 67 h 133" name="T83"/>
              <a:gd fmla="*/ 21 w 125" name="T84"/>
              <a:gd fmla="*/ 105 h 133" name="T85"/>
              <a:gd fmla="*/ 118 w 125" name="T86"/>
              <a:gd fmla="*/ 63 h 133" name="T87"/>
              <a:gd fmla="*/ 18 w 125" name="T88"/>
              <a:gd fmla="*/ 98 h 133" name="T89"/>
              <a:gd fmla="*/ 45 w 125" name="T90"/>
              <a:gd fmla="*/ 100 h 133" name="T91"/>
              <a:gd fmla="*/ 41 w 125" name="T92"/>
              <a:gd fmla="*/ 123 h 133" name="T93"/>
              <a:gd fmla="*/ 42 w 125" name="T94"/>
              <a:gd fmla="*/ 124 h 133" name="T95"/>
              <a:gd fmla="*/ 108 w 125" name="T96"/>
              <a:gd fmla="*/ 112 h 133" name="T97"/>
              <a:gd fmla="*/ 77 w 125" name="T98"/>
              <a:gd fmla="*/ 125 h 133" name="T99"/>
              <a:gd fmla="*/ 71 w 125" name="T100"/>
              <a:gd fmla="*/ 123 h 133" name="T101"/>
              <a:gd fmla="*/ 111 w 125" name="T102"/>
              <a:gd fmla="*/ 106 h 133" name="T103"/>
              <a:gd fmla="*/ 93 w 125" name="T104"/>
              <a:gd fmla="*/ 124 h 133" name="T105"/>
              <a:gd fmla="*/ 113 w 125" name="T106"/>
              <a:gd fmla="*/ 98 h 133" name="T107"/>
              <a:gd fmla="*/ 59 w 125" name="T108"/>
              <a:gd fmla="*/ 121 h 133" name="T109"/>
              <a:gd fmla="*/ 70 w 125" name="T110"/>
              <a:gd fmla="*/ 67 h 133" name="T111"/>
              <a:gd fmla="*/ 108 w 125" name="T112"/>
              <a:gd fmla="*/ 37 h 133" name="T113"/>
              <a:gd fmla="*/ 98 w 125" name="T114"/>
              <a:gd fmla="*/ 39 h 133" name="T115"/>
              <a:gd fmla="*/ 22 w 125" name="T116"/>
              <a:gd fmla="*/ 65 h 133" name="T117"/>
              <a:gd fmla="*/ 73 w 125" name="T118"/>
              <a:gd fmla="*/ 21 h 133" name="T119"/>
              <a:gd fmla="*/ 18 w 125" name="T120"/>
              <a:gd fmla="*/ 44 h 133" name="T121"/>
              <a:gd fmla="*/ 19 w 125" name="T122"/>
              <a:gd fmla="*/ 38 h 133" name="T123"/>
              <a:gd fmla="*/ 59 w 125" name="T124"/>
              <a:gd fmla="*/ 63 h 13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33" w="125">
                <a:moveTo>
                  <a:pt x="29" y="122"/>
                </a:moveTo>
                <a:cubicBezTo>
                  <a:pt x="38" y="128"/>
                  <a:pt x="49" y="127"/>
                  <a:pt x="59" y="125"/>
                </a:cubicBezTo>
                <a:cubicBezTo>
                  <a:pt x="59" y="126"/>
                  <a:pt x="58" y="128"/>
                  <a:pt x="57" y="130"/>
                </a:cubicBezTo>
                <a:cubicBezTo>
                  <a:pt x="56" y="132"/>
                  <a:pt x="59" y="133"/>
                  <a:pt x="60" y="131"/>
                </a:cubicBezTo>
                <a:cubicBezTo>
                  <a:pt x="60" y="131"/>
                  <a:pt x="60" y="130"/>
                  <a:pt x="61" y="129"/>
                </a:cubicBezTo>
                <a:cubicBezTo>
                  <a:pt x="61" y="129"/>
                  <a:pt x="61" y="130"/>
                  <a:pt x="61" y="130"/>
                </a:cubicBezTo>
                <a:cubicBezTo>
                  <a:pt x="61" y="131"/>
                  <a:pt x="63" y="131"/>
                  <a:pt x="64" y="130"/>
                </a:cubicBezTo>
                <a:cubicBezTo>
                  <a:pt x="64" y="129"/>
                  <a:pt x="64" y="129"/>
                  <a:pt x="64" y="129"/>
                </a:cubicBezTo>
                <a:cubicBezTo>
                  <a:pt x="65" y="130"/>
                  <a:pt x="66" y="130"/>
                  <a:pt x="66" y="128"/>
                </a:cubicBezTo>
                <a:cubicBezTo>
                  <a:pt x="66" y="128"/>
                  <a:pt x="66" y="128"/>
                  <a:pt x="66" y="127"/>
                </a:cubicBezTo>
                <a:cubicBezTo>
                  <a:pt x="67" y="127"/>
                  <a:pt x="68" y="126"/>
                  <a:pt x="67" y="125"/>
                </a:cubicBezTo>
                <a:cubicBezTo>
                  <a:pt x="76" y="129"/>
                  <a:pt x="86" y="131"/>
                  <a:pt x="95" y="127"/>
                </a:cubicBezTo>
                <a:cubicBezTo>
                  <a:pt x="106" y="122"/>
                  <a:pt x="112" y="113"/>
                  <a:pt x="116" y="102"/>
                </a:cubicBezTo>
                <a:cubicBezTo>
                  <a:pt x="124" y="83"/>
                  <a:pt x="125" y="58"/>
                  <a:pt x="113" y="39"/>
                </a:cubicBezTo>
                <a:cubicBezTo>
                  <a:pt x="104" y="25"/>
                  <a:pt x="87" y="19"/>
                  <a:pt x="70" y="18"/>
                </a:cubicBezTo>
                <a:cubicBezTo>
                  <a:pt x="72" y="12"/>
                  <a:pt x="75" y="7"/>
                  <a:pt x="80" y="4"/>
                </a:cubicBezTo>
                <a:cubicBezTo>
                  <a:pt x="82" y="3"/>
                  <a:pt x="80" y="0"/>
                  <a:pt x="79" y="1"/>
                </a:cubicBezTo>
                <a:cubicBezTo>
                  <a:pt x="73" y="5"/>
                  <a:pt x="69" y="11"/>
                  <a:pt x="67" y="18"/>
                </a:cubicBezTo>
                <a:cubicBezTo>
                  <a:pt x="65" y="18"/>
                  <a:pt x="64" y="18"/>
                  <a:pt x="62" y="18"/>
                </a:cubicBezTo>
                <a:cubicBezTo>
                  <a:pt x="43" y="18"/>
                  <a:pt x="23" y="25"/>
                  <a:pt x="11" y="41"/>
                </a:cubicBezTo>
                <a:cubicBezTo>
                  <a:pt x="0" y="57"/>
                  <a:pt x="0" y="78"/>
                  <a:pt x="8" y="96"/>
                </a:cubicBezTo>
                <a:cubicBezTo>
                  <a:pt x="12" y="106"/>
                  <a:pt x="20" y="115"/>
                  <a:pt x="29" y="122"/>
                </a:cubicBezTo>
                <a:close/>
                <a:moveTo>
                  <a:pt x="18" y="107"/>
                </a:moveTo>
                <a:cubicBezTo>
                  <a:pt x="25" y="104"/>
                  <a:pt x="32" y="101"/>
                  <a:pt x="39" y="97"/>
                </a:cubicBezTo>
                <a:cubicBezTo>
                  <a:pt x="46" y="94"/>
                  <a:pt x="54" y="91"/>
                  <a:pt x="62" y="88"/>
                </a:cubicBezTo>
                <a:cubicBezTo>
                  <a:pt x="55" y="91"/>
                  <a:pt x="48" y="95"/>
                  <a:pt x="41" y="98"/>
                </a:cubicBezTo>
                <a:cubicBezTo>
                  <a:pt x="34" y="102"/>
                  <a:pt x="26" y="105"/>
                  <a:pt x="21" y="110"/>
                </a:cubicBezTo>
                <a:cubicBezTo>
                  <a:pt x="20" y="109"/>
                  <a:pt x="19" y="108"/>
                  <a:pt x="18" y="107"/>
                </a:cubicBezTo>
                <a:close/>
                <a:moveTo>
                  <a:pt x="14" y="101"/>
                </a:moveTo>
                <a:cubicBezTo>
                  <a:pt x="22" y="101"/>
                  <a:pt x="30" y="95"/>
                  <a:pt x="37" y="92"/>
                </a:cubicBezTo>
                <a:cubicBezTo>
                  <a:pt x="46" y="88"/>
                  <a:pt x="55" y="85"/>
                  <a:pt x="63" y="81"/>
                </a:cubicBezTo>
                <a:cubicBezTo>
                  <a:pt x="73" y="76"/>
                  <a:pt x="83" y="72"/>
                  <a:pt x="93" y="68"/>
                </a:cubicBezTo>
                <a:cubicBezTo>
                  <a:pt x="98" y="66"/>
                  <a:pt x="103" y="64"/>
                  <a:pt x="108" y="62"/>
                </a:cubicBezTo>
                <a:cubicBezTo>
                  <a:pt x="108" y="62"/>
                  <a:pt x="108" y="62"/>
                  <a:pt x="108" y="62"/>
                </a:cubicBezTo>
                <a:cubicBezTo>
                  <a:pt x="103" y="65"/>
                  <a:pt x="98" y="67"/>
                  <a:pt x="93" y="69"/>
                </a:cubicBezTo>
                <a:cubicBezTo>
                  <a:pt x="84" y="72"/>
                  <a:pt x="75" y="76"/>
                  <a:pt x="67" y="80"/>
                </a:cubicBezTo>
                <a:cubicBezTo>
                  <a:pt x="58" y="83"/>
                  <a:pt x="50" y="88"/>
                  <a:pt x="41" y="92"/>
                </a:cubicBezTo>
                <a:cubicBezTo>
                  <a:pt x="37" y="94"/>
                  <a:pt x="33" y="97"/>
                  <a:pt x="29" y="99"/>
                </a:cubicBezTo>
                <a:cubicBezTo>
                  <a:pt x="25" y="102"/>
                  <a:pt x="21" y="103"/>
                  <a:pt x="17" y="106"/>
                </a:cubicBezTo>
                <a:cubicBezTo>
                  <a:pt x="16" y="104"/>
                  <a:pt x="15" y="103"/>
                  <a:pt x="14" y="101"/>
                </a:cubicBezTo>
                <a:close/>
                <a:moveTo>
                  <a:pt x="12" y="97"/>
                </a:moveTo>
                <a:cubicBezTo>
                  <a:pt x="14" y="97"/>
                  <a:pt x="17" y="96"/>
                  <a:pt x="19" y="94"/>
                </a:cubicBezTo>
                <a:cubicBezTo>
                  <a:pt x="23" y="92"/>
                  <a:pt x="28" y="91"/>
                  <a:pt x="32" y="89"/>
                </a:cubicBezTo>
                <a:cubicBezTo>
                  <a:pt x="42" y="85"/>
                  <a:pt x="52" y="81"/>
                  <a:pt x="63" y="77"/>
                </a:cubicBezTo>
                <a:cubicBezTo>
                  <a:pt x="64" y="76"/>
                  <a:pt x="66" y="76"/>
                  <a:pt x="67" y="75"/>
                </a:cubicBezTo>
                <a:cubicBezTo>
                  <a:pt x="66" y="76"/>
                  <a:pt x="65" y="76"/>
                  <a:pt x="64" y="77"/>
                </a:cubicBezTo>
                <a:cubicBezTo>
                  <a:pt x="56" y="80"/>
                  <a:pt x="47" y="84"/>
                  <a:pt x="38" y="88"/>
                </a:cubicBezTo>
                <a:cubicBezTo>
                  <a:pt x="30" y="92"/>
                  <a:pt x="21" y="95"/>
                  <a:pt x="13" y="100"/>
                </a:cubicBezTo>
                <a:cubicBezTo>
                  <a:pt x="13" y="99"/>
                  <a:pt x="12" y="98"/>
                  <a:pt x="12" y="97"/>
                </a:cubicBezTo>
                <a:close/>
                <a:moveTo>
                  <a:pt x="10" y="93"/>
                </a:moveTo>
                <a:cubicBezTo>
                  <a:pt x="10" y="93"/>
                  <a:pt x="10" y="93"/>
                  <a:pt x="10" y="93"/>
                </a:cubicBezTo>
                <a:cubicBezTo>
                  <a:pt x="14" y="92"/>
                  <a:pt x="17" y="90"/>
                  <a:pt x="21" y="89"/>
                </a:cubicBezTo>
                <a:cubicBezTo>
                  <a:pt x="26" y="86"/>
                  <a:pt x="30" y="84"/>
                  <a:pt x="35" y="82"/>
                </a:cubicBezTo>
                <a:cubicBezTo>
                  <a:pt x="45" y="78"/>
                  <a:pt x="54" y="74"/>
                  <a:pt x="64" y="70"/>
                </a:cubicBezTo>
                <a:cubicBezTo>
                  <a:pt x="65" y="70"/>
                  <a:pt x="66" y="69"/>
                  <a:pt x="68" y="69"/>
                </a:cubicBezTo>
                <a:cubicBezTo>
                  <a:pt x="65" y="70"/>
                  <a:pt x="62" y="71"/>
                  <a:pt x="60" y="72"/>
                </a:cubicBezTo>
                <a:cubicBezTo>
                  <a:pt x="51" y="76"/>
                  <a:pt x="42" y="80"/>
                  <a:pt x="33" y="84"/>
                </a:cubicBezTo>
                <a:cubicBezTo>
                  <a:pt x="29" y="86"/>
                  <a:pt x="25" y="88"/>
                  <a:pt x="21" y="90"/>
                </a:cubicBezTo>
                <a:cubicBezTo>
                  <a:pt x="18" y="92"/>
                  <a:pt x="14" y="94"/>
                  <a:pt x="11" y="96"/>
                </a:cubicBezTo>
                <a:cubicBezTo>
                  <a:pt x="11" y="95"/>
                  <a:pt x="10" y="94"/>
                  <a:pt x="10" y="93"/>
                </a:cubicBezTo>
                <a:close/>
                <a:moveTo>
                  <a:pt x="18" y="85"/>
                </a:moveTo>
                <a:cubicBezTo>
                  <a:pt x="23" y="83"/>
                  <a:pt x="29" y="81"/>
                  <a:pt x="35" y="79"/>
                </a:cubicBezTo>
                <a:cubicBezTo>
                  <a:pt x="49" y="72"/>
                  <a:pt x="63" y="66"/>
                  <a:pt x="78" y="60"/>
                </a:cubicBezTo>
                <a:cubicBezTo>
                  <a:pt x="84" y="58"/>
                  <a:pt x="89" y="56"/>
                  <a:pt x="95" y="54"/>
                </a:cubicBezTo>
                <a:cubicBezTo>
                  <a:pt x="93" y="54"/>
                  <a:pt x="92" y="55"/>
                  <a:pt x="90" y="56"/>
                </a:cubicBezTo>
                <a:cubicBezTo>
                  <a:pt x="80" y="61"/>
                  <a:pt x="70" y="65"/>
                  <a:pt x="60" y="69"/>
                </a:cubicBezTo>
                <a:cubicBezTo>
                  <a:pt x="52" y="72"/>
                  <a:pt x="44" y="76"/>
                  <a:pt x="35" y="80"/>
                </a:cubicBezTo>
                <a:cubicBezTo>
                  <a:pt x="32" y="82"/>
                  <a:pt x="27" y="83"/>
                  <a:pt x="24" y="85"/>
                </a:cubicBezTo>
                <a:cubicBezTo>
                  <a:pt x="19" y="87"/>
                  <a:pt x="14" y="90"/>
                  <a:pt x="10" y="92"/>
                </a:cubicBezTo>
                <a:cubicBezTo>
                  <a:pt x="10" y="92"/>
                  <a:pt x="9" y="93"/>
                  <a:pt x="9" y="93"/>
                </a:cubicBezTo>
                <a:cubicBezTo>
                  <a:pt x="9" y="92"/>
                  <a:pt x="9" y="91"/>
                  <a:pt x="8" y="90"/>
                </a:cubicBezTo>
                <a:cubicBezTo>
                  <a:pt x="11" y="89"/>
                  <a:pt x="15" y="87"/>
                  <a:pt x="18" y="85"/>
                </a:cubicBezTo>
                <a:close/>
                <a:moveTo>
                  <a:pt x="59" y="20"/>
                </a:moveTo>
                <a:cubicBezTo>
                  <a:pt x="44" y="27"/>
                  <a:pt x="30" y="35"/>
                  <a:pt x="15" y="42"/>
                </a:cubicBezTo>
                <a:cubicBezTo>
                  <a:pt x="15" y="42"/>
                  <a:pt x="14" y="43"/>
                  <a:pt x="14" y="43"/>
                </a:cubicBezTo>
                <a:cubicBezTo>
                  <a:pt x="14" y="43"/>
                  <a:pt x="14" y="42"/>
                  <a:pt x="14" y="42"/>
                </a:cubicBezTo>
                <a:cubicBezTo>
                  <a:pt x="16" y="41"/>
                  <a:pt x="18" y="40"/>
                  <a:pt x="19" y="39"/>
                </a:cubicBezTo>
                <a:cubicBezTo>
                  <a:pt x="23" y="37"/>
                  <a:pt x="27" y="34"/>
                  <a:pt x="31" y="32"/>
                </a:cubicBezTo>
                <a:cubicBezTo>
                  <a:pt x="38" y="28"/>
                  <a:pt x="46" y="25"/>
                  <a:pt x="54" y="21"/>
                </a:cubicBezTo>
                <a:cubicBezTo>
                  <a:pt x="56" y="21"/>
                  <a:pt x="58" y="21"/>
                  <a:pt x="59" y="20"/>
                </a:cubicBezTo>
                <a:close/>
                <a:moveTo>
                  <a:pt x="13" y="44"/>
                </a:moveTo>
                <a:cubicBezTo>
                  <a:pt x="21" y="41"/>
                  <a:pt x="28" y="37"/>
                  <a:pt x="35" y="33"/>
                </a:cubicBezTo>
                <a:cubicBezTo>
                  <a:pt x="39" y="31"/>
                  <a:pt x="43" y="29"/>
                  <a:pt x="48" y="26"/>
                </a:cubicBezTo>
                <a:cubicBezTo>
                  <a:pt x="49" y="26"/>
                  <a:pt x="51" y="25"/>
                  <a:pt x="52" y="24"/>
                </a:cubicBezTo>
                <a:cubicBezTo>
                  <a:pt x="38" y="32"/>
                  <a:pt x="24" y="40"/>
                  <a:pt x="11" y="48"/>
                </a:cubicBezTo>
                <a:cubicBezTo>
                  <a:pt x="11" y="47"/>
                  <a:pt x="12" y="45"/>
                  <a:pt x="13" y="44"/>
                </a:cubicBezTo>
                <a:close/>
                <a:moveTo>
                  <a:pt x="10" y="50"/>
                </a:moveTo>
                <a:cubicBezTo>
                  <a:pt x="13" y="49"/>
                  <a:pt x="16" y="47"/>
                  <a:pt x="20" y="45"/>
                </a:cubicBezTo>
                <a:cubicBezTo>
                  <a:pt x="24" y="42"/>
                  <a:pt x="30" y="39"/>
                  <a:pt x="35" y="37"/>
                </a:cubicBezTo>
                <a:cubicBezTo>
                  <a:pt x="40" y="34"/>
                  <a:pt x="45" y="31"/>
                  <a:pt x="51" y="28"/>
                </a:cubicBezTo>
                <a:cubicBezTo>
                  <a:pt x="46" y="31"/>
                  <a:pt x="41" y="34"/>
                  <a:pt x="36" y="36"/>
                </a:cubicBezTo>
                <a:cubicBezTo>
                  <a:pt x="31" y="39"/>
                  <a:pt x="25" y="42"/>
                  <a:pt x="20" y="45"/>
                </a:cubicBezTo>
                <a:cubicBezTo>
                  <a:pt x="17" y="46"/>
                  <a:pt x="14" y="48"/>
                  <a:pt x="11" y="50"/>
                </a:cubicBezTo>
                <a:cubicBezTo>
                  <a:pt x="11" y="50"/>
                  <a:pt x="10" y="50"/>
                  <a:pt x="10" y="50"/>
                </a:cubicBezTo>
                <a:cubicBezTo>
                  <a:pt x="10" y="50"/>
                  <a:pt x="10" y="50"/>
                  <a:pt x="10" y="50"/>
                </a:cubicBezTo>
                <a:close/>
                <a:moveTo>
                  <a:pt x="75" y="21"/>
                </a:moveTo>
                <a:cubicBezTo>
                  <a:pt x="77" y="21"/>
                  <a:pt x="79" y="22"/>
                  <a:pt x="81" y="22"/>
                </a:cubicBezTo>
                <a:cubicBezTo>
                  <a:pt x="77" y="24"/>
                  <a:pt x="73" y="26"/>
                  <a:pt x="69" y="28"/>
                </a:cubicBezTo>
                <a:cubicBezTo>
                  <a:pt x="69" y="27"/>
                  <a:pt x="69" y="26"/>
                  <a:pt x="69" y="25"/>
                </a:cubicBezTo>
                <a:cubicBezTo>
                  <a:pt x="71" y="23"/>
                  <a:pt x="73" y="22"/>
                  <a:pt x="75" y="21"/>
                </a:cubicBezTo>
                <a:cubicBezTo>
                  <a:pt x="75" y="21"/>
                  <a:pt x="75" y="21"/>
                  <a:pt x="75" y="21"/>
                </a:cubicBezTo>
                <a:close/>
                <a:moveTo>
                  <a:pt x="96" y="28"/>
                </a:moveTo>
                <a:cubicBezTo>
                  <a:pt x="82" y="34"/>
                  <a:pt x="68" y="40"/>
                  <a:pt x="53" y="46"/>
                </a:cubicBezTo>
                <a:cubicBezTo>
                  <a:pt x="40" y="52"/>
                  <a:pt x="27" y="58"/>
                  <a:pt x="14" y="65"/>
                </a:cubicBezTo>
                <a:cubicBezTo>
                  <a:pt x="12" y="66"/>
                  <a:pt x="8" y="68"/>
                  <a:pt x="5" y="69"/>
                </a:cubicBezTo>
                <a:cubicBezTo>
                  <a:pt x="8" y="67"/>
                  <a:pt x="11" y="65"/>
                  <a:pt x="14" y="64"/>
                </a:cubicBezTo>
                <a:cubicBezTo>
                  <a:pt x="20" y="60"/>
                  <a:pt x="27" y="56"/>
                  <a:pt x="33" y="53"/>
                </a:cubicBezTo>
                <a:cubicBezTo>
                  <a:pt x="46" y="47"/>
                  <a:pt x="58" y="41"/>
                  <a:pt x="70" y="35"/>
                </a:cubicBezTo>
                <a:cubicBezTo>
                  <a:pt x="75" y="35"/>
                  <a:pt x="80" y="33"/>
                  <a:pt x="85" y="31"/>
                </a:cubicBezTo>
                <a:cubicBezTo>
                  <a:pt x="87" y="31"/>
                  <a:pt x="86" y="28"/>
                  <a:pt x="84" y="28"/>
                </a:cubicBezTo>
                <a:cubicBezTo>
                  <a:pt x="83" y="29"/>
                  <a:pt x="81" y="30"/>
                  <a:pt x="79" y="30"/>
                </a:cubicBezTo>
                <a:cubicBezTo>
                  <a:pt x="80" y="30"/>
                  <a:pt x="81" y="30"/>
                  <a:pt x="81" y="29"/>
                </a:cubicBezTo>
                <a:cubicBezTo>
                  <a:pt x="81" y="29"/>
                  <a:pt x="82" y="29"/>
                  <a:pt x="82" y="29"/>
                </a:cubicBezTo>
                <a:cubicBezTo>
                  <a:pt x="84" y="28"/>
                  <a:pt x="85" y="27"/>
                  <a:pt x="87" y="26"/>
                </a:cubicBezTo>
                <a:cubicBezTo>
                  <a:pt x="88" y="26"/>
                  <a:pt x="89" y="25"/>
                  <a:pt x="89" y="25"/>
                </a:cubicBezTo>
                <a:cubicBezTo>
                  <a:pt x="89" y="25"/>
                  <a:pt x="89" y="25"/>
                  <a:pt x="89" y="25"/>
                </a:cubicBezTo>
                <a:cubicBezTo>
                  <a:pt x="92" y="25"/>
                  <a:pt x="94" y="26"/>
                  <a:pt x="96" y="28"/>
                </a:cubicBezTo>
                <a:close/>
                <a:moveTo>
                  <a:pt x="96" y="28"/>
                </a:moveTo>
                <a:cubicBezTo>
                  <a:pt x="96" y="28"/>
                  <a:pt x="96" y="28"/>
                  <a:pt x="95" y="29"/>
                </a:cubicBezTo>
                <a:cubicBezTo>
                  <a:pt x="91" y="31"/>
                  <a:pt x="86" y="33"/>
                  <a:pt x="80" y="35"/>
                </a:cubicBezTo>
                <a:cubicBezTo>
                  <a:pt x="82" y="34"/>
                  <a:pt x="84" y="33"/>
                  <a:pt x="86" y="33"/>
                </a:cubicBezTo>
                <a:cubicBezTo>
                  <a:pt x="89" y="32"/>
                  <a:pt x="91" y="31"/>
                  <a:pt x="93" y="30"/>
                </a:cubicBezTo>
                <a:cubicBezTo>
                  <a:pt x="94" y="29"/>
                  <a:pt x="96" y="28"/>
                  <a:pt x="96" y="28"/>
                </a:cubicBezTo>
                <a:cubicBezTo>
                  <a:pt x="96" y="28"/>
                  <a:pt x="96" y="28"/>
                  <a:pt x="96" y="28"/>
                </a:cubicBezTo>
                <a:close/>
                <a:moveTo>
                  <a:pt x="62" y="35"/>
                </a:moveTo>
                <a:cubicBezTo>
                  <a:pt x="63" y="35"/>
                  <a:pt x="65" y="35"/>
                  <a:pt x="67" y="35"/>
                </a:cubicBezTo>
                <a:cubicBezTo>
                  <a:pt x="54" y="41"/>
                  <a:pt x="41" y="46"/>
                  <a:pt x="29" y="52"/>
                </a:cubicBezTo>
                <a:cubicBezTo>
                  <a:pt x="39" y="47"/>
                  <a:pt x="50" y="41"/>
                  <a:pt x="61" y="35"/>
                </a:cubicBezTo>
                <a:cubicBezTo>
                  <a:pt x="61" y="35"/>
                  <a:pt x="61" y="35"/>
                  <a:pt x="62" y="35"/>
                </a:cubicBezTo>
                <a:close/>
                <a:moveTo>
                  <a:pt x="58" y="31"/>
                </a:moveTo>
                <a:cubicBezTo>
                  <a:pt x="60" y="29"/>
                  <a:pt x="63" y="28"/>
                  <a:pt x="66" y="26"/>
                </a:cubicBezTo>
                <a:cubicBezTo>
                  <a:pt x="66" y="27"/>
                  <a:pt x="66" y="28"/>
                  <a:pt x="66" y="29"/>
                </a:cubicBezTo>
                <a:cubicBezTo>
                  <a:pt x="64" y="30"/>
                  <a:pt x="63" y="31"/>
                  <a:pt x="61" y="32"/>
                </a:cubicBezTo>
                <a:cubicBezTo>
                  <a:pt x="60" y="32"/>
                  <a:pt x="59" y="31"/>
                  <a:pt x="58" y="31"/>
                </a:cubicBezTo>
                <a:close/>
                <a:moveTo>
                  <a:pt x="57" y="34"/>
                </a:moveTo>
                <a:cubicBezTo>
                  <a:pt x="52" y="36"/>
                  <a:pt x="48" y="38"/>
                  <a:pt x="43" y="40"/>
                </a:cubicBezTo>
                <a:cubicBezTo>
                  <a:pt x="32" y="46"/>
                  <a:pt x="21" y="51"/>
                  <a:pt x="10" y="57"/>
                </a:cubicBezTo>
                <a:cubicBezTo>
                  <a:pt x="10" y="57"/>
                  <a:pt x="10" y="57"/>
                  <a:pt x="10" y="57"/>
                </a:cubicBezTo>
                <a:cubicBezTo>
                  <a:pt x="13" y="56"/>
                  <a:pt x="16" y="54"/>
                  <a:pt x="19" y="52"/>
                </a:cubicBezTo>
                <a:cubicBezTo>
                  <a:pt x="26" y="48"/>
                  <a:pt x="32" y="45"/>
                  <a:pt x="38" y="42"/>
                </a:cubicBezTo>
                <a:cubicBezTo>
                  <a:pt x="44" y="39"/>
                  <a:pt x="49" y="36"/>
                  <a:pt x="54" y="33"/>
                </a:cubicBezTo>
                <a:cubicBezTo>
                  <a:pt x="55" y="33"/>
                  <a:pt x="56" y="34"/>
                  <a:pt x="57" y="34"/>
                </a:cubicBezTo>
                <a:close/>
                <a:moveTo>
                  <a:pt x="66" y="30"/>
                </a:moveTo>
                <a:cubicBezTo>
                  <a:pt x="66" y="31"/>
                  <a:pt x="66" y="31"/>
                  <a:pt x="66" y="32"/>
                </a:cubicBezTo>
                <a:cubicBezTo>
                  <a:pt x="66" y="32"/>
                  <a:pt x="65" y="32"/>
                  <a:pt x="65" y="32"/>
                </a:cubicBezTo>
                <a:cubicBezTo>
                  <a:pt x="64" y="32"/>
                  <a:pt x="63" y="32"/>
                  <a:pt x="62" y="32"/>
                </a:cubicBezTo>
                <a:cubicBezTo>
                  <a:pt x="63" y="31"/>
                  <a:pt x="65" y="31"/>
                  <a:pt x="66" y="30"/>
                </a:cubicBezTo>
                <a:close/>
                <a:moveTo>
                  <a:pt x="69" y="29"/>
                </a:moveTo>
                <a:cubicBezTo>
                  <a:pt x="72" y="27"/>
                  <a:pt x="76" y="25"/>
                  <a:pt x="80" y="23"/>
                </a:cubicBezTo>
                <a:cubicBezTo>
                  <a:pt x="76" y="25"/>
                  <a:pt x="72" y="28"/>
                  <a:pt x="69" y="30"/>
                </a:cubicBezTo>
                <a:cubicBezTo>
                  <a:pt x="69" y="30"/>
                  <a:pt x="69" y="29"/>
                  <a:pt x="69" y="29"/>
                </a:cubicBezTo>
                <a:close/>
                <a:moveTo>
                  <a:pt x="81" y="28"/>
                </a:moveTo>
                <a:cubicBezTo>
                  <a:pt x="79" y="29"/>
                  <a:pt x="77" y="30"/>
                  <a:pt x="75" y="31"/>
                </a:cubicBezTo>
                <a:cubicBezTo>
                  <a:pt x="73" y="32"/>
                  <a:pt x="71" y="32"/>
                  <a:pt x="69" y="32"/>
                </a:cubicBezTo>
                <a:cubicBezTo>
                  <a:pt x="69" y="32"/>
                  <a:pt x="69" y="31"/>
                  <a:pt x="69" y="31"/>
                </a:cubicBezTo>
                <a:cubicBezTo>
                  <a:pt x="73" y="29"/>
                  <a:pt x="78" y="26"/>
                  <a:pt x="82" y="23"/>
                </a:cubicBezTo>
                <a:cubicBezTo>
                  <a:pt x="82" y="23"/>
                  <a:pt x="82" y="22"/>
                  <a:pt x="82" y="22"/>
                </a:cubicBezTo>
                <a:cubicBezTo>
                  <a:pt x="84" y="23"/>
                  <a:pt x="86" y="23"/>
                  <a:pt x="88" y="24"/>
                </a:cubicBezTo>
                <a:cubicBezTo>
                  <a:pt x="86" y="26"/>
                  <a:pt x="83" y="27"/>
                  <a:pt x="81" y="28"/>
                </a:cubicBezTo>
                <a:close/>
                <a:moveTo>
                  <a:pt x="69" y="24"/>
                </a:moveTo>
                <a:cubicBezTo>
                  <a:pt x="69" y="24"/>
                  <a:pt x="69" y="24"/>
                  <a:pt x="69" y="24"/>
                </a:cubicBezTo>
                <a:cubicBezTo>
                  <a:pt x="70" y="23"/>
                  <a:pt x="71" y="22"/>
                  <a:pt x="73" y="21"/>
                </a:cubicBezTo>
                <a:cubicBezTo>
                  <a:pt x="71" y="22"/>
                  <a:pt x="70" y="23"/>
                  <a:pt x="69" y="24"/>
                </a:cubicBezTo>
                <a:close/>
                <a:moveTo>
                  <a:pt x="66" y="25"/>
                </a:moveTo>
                <a:cubicBezTo>
                  <a:pt x="63" y="27"/>
                  <a:pt x="60" y="29"/>
                  <a:pt x="57" y="31"/>
                </a:cubicBezTo>
                <a:cubicBezTo>
                  <a:pt x="57" y="31"/>
                  <a:pt x="56" y="31"/>
                  <a:pt x="56" y="30"/>
                </a:cubicBezTo>
                <a:cubicBezTo>
                  <a:pt x="59" y="29"/>
                  <a:pt x="63" y="27"/>
                  <a:pt x="66" y="25"/>
                </a:cubicBezTo>
                <a:cubicBezTo>
                  <a:pt x="66" y="25"/>
                  <a:pt x="66" y="25"/>
                  <a:pt x="66" y="25"/>
                </a:cubicBezTo>
                <a:close/>
                <a:moveTo>
                  <a:pt x="60" y="27"/>
                </a:moveTo>
                <a:cubicBezTo>
                  <a:pt x="58" y="28"/>
                  <a:pt x="56" y="29"/>
                  <a:pt x="55" y="30"/>
                </a:cubicBezTo>
                <a:cubicBezTo>
                  <a:pt x="54" y="30"/>
                  <a:pt x="53" y="29"/>
                  <a:pt x="53" y="29"/>
                </a:cubicBezTo>
                <a:cubicBezTo>
                  <a:pt x="51" y="28"/>
                  <a:pt x="50" y="31"/>
                  <a:pt x="51" y="32"/>
                </a:cubicBezTo>
                <a:cubicBezTo>
                  <a:pt x="51" y="32"/>
                  <a:pt x="51" y="32"/>
                  <a:pt x="51" y="32"/>
                </a:cubicBezTo>
                <a:cubicBezTo>
                  <a:pt x="48" y="33"/>
                  <a:pt x="46" y="34"/>
                  <a:pt x="43" y="36"/>
                </a:cubicBezTo>
                <a:cubicBezTo>
                  <a:pt x="37" y="38"/>
                  <a:pt x="32" y="41"/>
                  <a:pt x="26" y="43"/>
                </a:cubicBezTo>
                <a:cubicBezTo>
                  <a:pt x="21" y="46"/>
                  <a:pt x="15" y="50"/>
                  <a:pt x="9" y="51"/>
                </a:cubicBezTo>
                <a:cubicBezTo>
                  <a:pt x="9" y="51"/>
                  <a:pt x="9" y="51"/>
                  <a:pt x="9" y="51"/>
                </a:cubicBezTo>
                <a:cubicBezTo>
                  <a:pt x="9" y="51"/>
                  <a:pt x="9" y="51"/>
                  <a:pt x="9" y="51"/>
                </a:cubicBezTo>
                <a:cubicBezTo>
                  <a:pt x="10" y="51"/>
                  <a:pt x="11" y="50"/>
                  <a:pt x="12" y="50"/>
                </a:cubicBezTo>
                <a:cubicBezTo>
                  <a:pt x="14" y="50"/>
                  <a:pt x="16" y="48"/>
                  <a:pt x="18" y="47"/>
                </a:cubicBezTo>
                <a:cubicBezTo>
                  <a:pt x="23" y="44"/>
                  <a:pt x="29" y="41"/>
                  <a:pt x="35" y="38"/>
                </a:cubicBezTo>
                <a:cubicBezTo>
                  <a:pt x="45" y="32"/>
                  <a:pt x="56" y="26"/>
                  <a:pt x="67" y="21"/>
                </a:cubicBezTo>
                <a:cubicBezTo>
                  <a:pt x="66" y="22"/>
                  <a:pt x="66" y="23"/>
                  <a:pt x="66" y="24"/>
                </a:cubicBezTo>
                <a:cubicBezTo>
                  <a:pt x="64" y="25"/>
                  <a:pt x="62" y="26"/>
                  <a:pt x="60" y="27"/>
                </a:cubicBezTo>
                <a:close/>
                <a:moveTo>
                  <a:pt x="9" y="52"/>
                </a:moveTo>
                <a:cubicBezTo>
                  <a:pt x="12" y="51"/>
                  <a:pt x="15" y="50"/>
                  <a:pt x="18" y="48"/>
                </a:cubicBezTo>
                <a:cubicBezTo>
                  <a:pt x="24" y="45"/>
                  <a:pt x="30" y="42"/>
                  <a:pt x="36" y="39"/>
                </a:cubicBezTo>
                <a:cubicBezTo>
                  <a:pt x="42" y="37"/>
                  <a:pt x="47" y="35"/>
                  <a:pt x="52" y="32"/>
                </a:cubicBezTo>
                <a:cubicBezTo>
                  <a:pt x="53" y="32"/>
                  <a:pt x="53" y="32"/>
                  <a:pt x="54" y="33"/>
                </a:cubicBezTo>
                <a:cubicBezTo>
                  <a:pt x="38" y="41"/>
                  <a:pt x="22" y="49"/>
                  <a:pt x="7" y="59"/>
                </a:cubicBezTo>
                <a:cubicBezTo>
                  <a:pt x="7" y="56"/>
                  <a:pt x="8" y="54"/>
                  <a:pt x="9" y="52"/>
                </a:cubicBezTo>
                <a:close/>
                <a:moveTo>
                  <a:pt x="6" y="60"/>
                </a:moveTo>
                <a:cubicBezTo>
                  <a:pt x="11" y="59"/>
                  <a:pt x="15" y="55"/>
                  <a:pt x="19" y="53"/>
                </a:cubicBezTo>
                <a:cubicBezTo>
                  <a:pt x="26" y="50"/>
                  <a:pt x="32" y="46"/>
                  <a:pt x="39" y="43"/>
                </a:cubicBezTo>
                <a:cubicBezTo>
                  <a:pt x="45" y="40"/>
                  <a:pt x="52" y="37"/>
                  <a:pt x="58" y="34"/>
                </a:cubicBezTo>
                <a:cubicBezTo>
                  <a:pt x="59" y="34"/>
                  <a:pt x="60" y="35"/>
                  <a:pt x="61" y="35"/>
                </a:cubicBezTo>
                <a:cubicBezTo>
                  <a:pt x="55" y="38"/>
                  <a:pt x="49" y="41"/>
                  <a:pt x="43" y="44"/>
                </a:cubicBezTo>
                <a:cubicBezTo>
                  <a:pt x="34" y="49"/>
                  <a:pt x="25" y="54"/>
                  <a:pt x="16" y="59"/>
                </a:cubicBezTo>
                <a:cubicBezTo>
                  <a:pt x="14" y="60"/>
                  <a:pt x="12" y="61"/>
                  <a:pt x="10" y="62"/>
                </a:cubicBezTo>
                <a:cubicBezTo>
                  <a:pt x="9" y="63"/>
                  <a:pt x="7" y="64"/>
                  <a:pt x="5" y="65"/>
                </a:cubicBezTo>
                <a:cubicBezTo>
                  <a:pt x="6" y="63"/>
                  <a:pt x="6" y="62"/>
                  <a:pt x="6" y="60"/>
                </a:cubicBezTo>
                <a:close/>
                <a:moveTo>
                  <a:pt x="11" y="62"/>
                </a:moveTo>
                <a:cubicBezTo>
                  <a:pt x="15" y="60"/>
                  <a:pt x="18" y="58"/>
                  <a:pt x="22" y="57"/>
                </a:cubicBezTo>
                <a:cubicBezTo>
                  <a:pt x="30" y="53"/>
                  <a:pt x="38" y="49"/>
                  <a:pt x="46" y="45"/>
                </a:cubicBezTo>
                <a:cubicBezTo>
                  <a:pt x="51" y="43"/>
                  <a:pt x="57" y="40"/>
                  <a:pt x="62" y="38"/>
                </a:cubicBezTo>
                <a:cubicBezTo>
                  <a:pt x="43" y="48"/>
                  <a:pt x="23" y="56"/>
                  <a:pt x="5" y="69"/>
                </a:cubicBezTo>
                <a:cubicBezTo>
                  <a:pt x="5" y="68"/>
                  <a:pt x="5" y="67"/>
                  <a:pt x="5" y="66"/>
                </a:cubicBezTo>
                <a:cubicBezTo>
                  <a:pt x="7" y="65"/>
                  <a:pt x="9" y="63"/>
                  <a:pt x="11" y="62"/>
                </a:cubicBezTo>
                <a:close/>
                <a:moveTo>
                  <a:pt x="5" y="70"/>
                </a:moveTo>
                <a:cubicBezTo>
                  <a:pt x="12" y="67"/>
                  <a:pt x="18" y="64"/>
                  <a:pt x="24" y="60"/>
                </a:cubicBezTo>
                <a:cubicBezTo>
                  <a:pt x="32" y="56"/>
                  <a:pt x="40" y="52"/>
                  <a:pt x="49" y="49"/>
                </a:cubicBezTo>
                <a:cubicBezTo>
                  <a:pt x="52" y="47"/>
                  <a:pt x="56" y="46"/>
                  <a:pt x="59" y="44"/>
                </a:cubicBezTo>
                <a:cubicBezTo>
                  <a:pt x="56" y="46"/>
                  <a:pt x="53" y="47"/>
                  <a:pt x="49" y="49"/>
                </a:cubicBezTo>
                <a:cubicBezTo>
                  <a:pt x="41" y="53"/>
                  <a:pt x="33" y="57"/>
                  <a:pt x="26" y="61"/>
                </a:cubicBezTo>
                <a:cubicBezTo>
                  <a:pt x="19" y="65"/>
                  <a:pt x="12" y="69"/>
                  <a:pt x="5" y="73"/>
                </a:cubicBezTo>
                <a:cubicBezTo>
                  <a:pt x="5" y="72"/>
                  <a:pt x="5" y="71"/>
                  <a:pt x="5" y="70"/>
                </a:cubicBezTo>
                <a:close/>
                <a:moveTo>
                  <a:pt x="103" y="32"/>
                </a:moveTo>
                <a:cubicBezTo>
                  <a:pt x="104" y="33"/>
                  <a:pt x="105" y="34"/>
                  <a:pt x="106" y="35"/>
                </a:cubicBezTo>
                <a:cubicBezTo>
                  <a:pt x="104" y="35"/>
                  <a:pt x="102" y="36"/>
                  <a:pt x="100" y="37"/>
                </a:cubicBezTo>
                <a:cubicBezTo>
                  <a:pt x="97" y="38"/>
                  <a:pt x="94" y="39"/>
                  <a:pt x="91" y="41"/>
                </a:cubicBezTo>
                <a:cubicBezTo>
                  <a:pt x="88" y="42"/>
                  <a:pt x="84" y="43"/>
                  <a:pt x="81" y="44"/>
                </a:cubicBezTo>
                <a:cubicBezTo>
                  <a:pt x="77" y="46"/>
                  <a:pt x="73" y="48"/>
                  <a:pt x="70" y="49"/>
                </a:cubicBezTo>
                <a:cubicBezTo>
                  <a:pt x="66" y="51"/>
                  <a:pt x="63" y="52"/>
                  <a:pt x="59" y="54"/>
                </a:cubicBezTo>
                <a:cubicBezTo>
                  <a:pt x="45" y="59"/>
                  <a:pt x="32" y="65"/>
                  <a:pt x="18" y="71"/>
                </a:cubicBezTo>
                <a:cubicBezTo>
                  <a:pt x="18" y="71"/>
                  <a:pt x="17" y="71"/>
                  <a:pt x="17" y="72"/>
                </a:cubicBezTo>
                <a:cubicBezTo>
                  <a:pt x="21" y="69"/>
                  <a:pt x="26" y="67"/>
                  <a:pt x="30" y="65"/>
                </a:cubicBezTo>
                <a:cubicBezTo>
                  <a:pt x="41" y="59"/>
                  <a:pt x="52" y="54"/>
                  <a:pt x="63" y="49"/>
                </a:cubicBezTo>
                <a:cubicBezTo>
                  <a:pt x="73" y="45"/>
                  <a:pt x="83" y="41"/>
                  <a:pt x="93" y="37"/>
                </a:cubicBezTo>
                <a:cubicBezTo>
                  <a:pt x="97" y="35"/>
                  <a:pt x="100" y="34"/>
                  <a:pt x="103" y="32"/>
                </a:cubicBezTo>
                <a:close/>
                <a:moveTo>
                  <a:pt x="29" y="65"/>
                </a:moveTo>
                <a:cubicBezTo>
                  <a:pt x="21" y="69"/>
                  <a:pt x="13" y="73"/>
                  <a:pt x="5" y="78"/>
                </a:cubicBezTo>
                <a:cubicBezTo>
                  <a:pt x="5" y="76"/>
                  <a:pt x="5" y="75"/>
                  <a:pt x="5" y="74"/>
                </a:cubicBezTo>
                <a:cubicBezTo>
                  <a:pt x="12" y="73"/>
                  <a:pt x="18" y="68"/>
                  <a:pt x="24" y="65"/>
                </a:cubicBezTo>
                <a:cubicBezTo>
                  <a:pt x="33" y="60"/>
                  <a:pt x="43" y="57"/>
                  <a:pt x="52" y="53"/>
                </a:cubicBezTo>
                <a:cubicBezTo>
                  <a:pt x="52" y="53"/>
                  <a:pt x="52" y="53"/>
                  <a:pt x="52" y="53"/>
                </a:cubicBezTo>
                <a:cubicBezTo>
                  <a:pt x="44" y="57"/>
                  <a:pt x="36" y="61"/>
                  <a:pt x="29" y="65"/>
                </a:cubicBezTo>
                <a:close/>
                <a:moveTo>
                  <a:pt x="5" y="78"/>
                </a:moveTo>
                <a:cubicBezTo>
                  <a:pt x="8" y="77"/>
                  <a:pt x="10" y="76"/>
                  <a:pt x="13" y="74"/>
                </a:cubicBezTo>
                <a:cubicBezTo>
                  <a:pt x="16" y="72"/>
                  <a:pt x="21" y="70"/>
                  <a:pt x="25" y="68"/>
                </a:cubicBezTo>
                <a:cubicBezTo>
                  <a:pt x="35" y="64"/>
                  <a:pt x="44" y="60"/>
                  <a:pt x="54" y="57"/>
                </a:cubicBezTo>
                <a:cubicBezTo>
                  <a:pt x="55" y="56"/>
                  <a:pt x="56" y="56"/>
                  <a:pt x="57" y="55"/>
                </a:cubicBezTo>
                <a:cubicBezTo>
                  <a:pt x="56" y="56"/>
                  <a:pt x="55" y="56"/>
                  <a:pt x="54" y="57"/>
                </a:cubicBezTo>
                <a:cubicBezTo>
                  <a:pt x="45" y="61"/>
                  <a:pt x="36" y="66"/>
                  <a:pt x="27" y="70"/>
                </a:cubicBezTo>
                <a:cubicBezTo>
                  <a:pt x="20" y="74"/>
                  <a:pt x="12" y="77"/>
                  <a:pt x="6" y="82"/>
                </a:cubicBezTo>
                <a:cubicBezTo>
                  <a:pt x="6" y="81"/>
                  <a:pt x="6" y="80"/>
                  <a:pt x="5" y="78"/>
                </a:cubicBezTo>
                <a:close/>
                <a:moveTo>
                  <a:pt x="6" y="83"/>
                </a:moveTo>
                <a:cubicBezTo>
                  <a:pt x="13" y="82"/>
                  <a:pt x="19" y="78"/>
                  <a:pt x="25" y="75"/>
                </a:cubicBezTo>
                <a:cubicBezTo>
                  <a:pt x="34" y="71"/>
                  <a:pt x="43" y="66"/>
                  <a:pt x="53" y="62"/>
                </a:cubicBezTo>
                <a:cubicBezTo>
                  <a:pt x="71" y="54"/>
                  <a:pt x="90" y="46"/>
                  <a:pt x="109" y="38"/>
                </a:cubicBezTo>
                <a:cubicBezTo>
                  <a:pt x="109" y="39"/>
                  <a:pt x="110" y="39"/>
                  <a:pt x="110" y="40"/>
                </a:cubicBezTo>
                <a:cubicBezTo>
                  <a:pt x="110" y="40"/>
                  <a:pt x="110" y="40"/>
                  <a:pt x="110" y="40"/>
                </a:cubicBezTo>
                <a:cubicBezTo>
                  <a:pt x="92" y="49"/>
                  <a:pt x="73" y="57"/>
                  <a:pt x="55" y="64"/>
                </a:cubicBezTo>
                <a:cubicBezTo>
                  <a:pt x="51" y="66"/>
                  <a:pt x="47" y="68"/>
                  <a:pt x="44" y="69"/>
                </a:cubicBezTo>
                <a:cubicBezTo>
                  <a:pt x="39" y="72"/>
                  <a:pt x="34" y="73"/>
                  <a:pt x="30" y="75"/>
                </a:cubicBezTo>
                <a:cubicBezTo>
                  <a:pt x="22" y="78"/>
                  <a:pt x="14" y="80"/>
                  <a:pt x="7" y="85"/>
                </a:cubicBezTo>
                <a:cubicBezTo>
                  <a:pt x="7" y="84"/>
                  <a:pt x="6" y="84"/>
                  <a:pt x="6" y="83"/>
                </a:cubicBezTo>
                <a:close/>
                <a:moveTo>
                  <a:pt x="103" y="44"/>
                </a:moveTo>
                <a:cubicBezTo>
                  <a:pt x="102" y="45"/>
                  <a:pt x="101" y="45"/>
                  <a:pt x="99" y="46"/>
                </a:cubicBezTo>
                <a:cubicBezTo>
                  <a:pt x="95" y="48"/>
                  <a:pt x="91" y="50"/>
                  <a:pt x="87" y="51"/>
                </a:cubicBezTo>
                <a:cubicBezTo>
                  <a:pt x="91" y="49"/>
                  <a:pt x="96" y="47"/>
                  <a:pt x="101" y="45"/>
                </a:cubicBezTo>
                <a:cubicBezTo>
                  <a:pt x="101" y="45"/>
                  <a:pt x="102" y="44"/>
                  <a:pt x="103" y="44"/>
                </a:cubicBezTo>
                <a:close/>
                <a:moveTo>
                  <a:pt x="108" y="42"/>
                </a:moveTo>
                <a:cubicBezTo>
                  <a:pt x="108" y="42"/>
                  <a:pt x="109" y="42"/>
                  <a:pt x="109" y="42"/>
                </a:cubicBezTo>
                <a:cubicBezTo>
                  <a:pt x="109" y="41"/>
                  <a:pt x="110" y="41"/>
                  <a:pt x="110" y="41"/>
                </a:cubicBezTo>
                <a:cubicBezTo>
                  <a:pt x="110" y="41"/>
                  <a:pt x="110" y="41"/>
                  <a:pt x="111" y="41"/>
                </a:cubicBezTo>
                <a:cubicBezTo>
                  <a:pt x="111" y="42"/>
                  <a:pt x="112" y="43"/>
                  <a:pt x="113" y="44"/>
                </a:cubicBezTo>
                <a:cubicBezTo>
                  <a:pt x="110" y="45"/>
                  <a:pt x="107" y="47"/>
                  <a:pt x="104" y="49"/>
                </a:cubicBezTo>
                <a:cubicBezTo>
                  <a:pt x="104" y="49"/>
                  <a:pt x="103" y="49"/>
                  <a:pt x="103" y="49"/>
                </a:cubicBezTo>
                <a:cubicBezTo>
                  <a:pt x="103" y="50"/>
                  <a:pt x="102" y="50"/>
                  <a:pt x="102" y="50"/>
                </a:cubicBezTo>
                <a:cubicBezTo>
                  <a:pt x="86" y="57"/>
                  <a:pt x="69" y="63"/>
                  <a:pt x="53" y="70"/>
                </a:cubicBezTo>
                <a:cubicBezTo>
                  <a:pt x="45" y="73"/>
                  <a:pt x="37" y="77"/>
                  <a:pt x="28" y="80"/>
                </a:cubicBezTo>
                <a:cubicBezTo>
                  <a:pt x="27" y="81"/>
                  <a:pt x="25" y="81"/>
                  <a:pt x="24" y="82"/>
                </a:cubicBezTo>
                <a:cubicBezTo>
                  <a:pt x="36" y="76"/>
                  <a:pt x="48" y="70"/>
                  <a:pt x="60" y="64"/>
                </a:cubicBezTo>
                <a:cubicBezTo>
                  <a:pt x="75" y="56"/>
                  <a:pt x="93" y="51"/>
                  <a:pt x="108" y="42"/>
                </a:cubicBezTo>
                <a:close/>
                <a:moveTo>
                  <a:pt x="108" y="47"/>
                </a:moveTo>
                <a:cubicBezTo>
                  <a:pt x="108" y="47"/>
                  <a:pt x="108" y="47"/>
                  <a:pt x="108" y="47"/>
                </a:cubicBezTo>
                <a:cubicBezTo>
                  <a:pt x="108" y="47"/>
                  <a:pt x="109" y="47"/>
                  <a:pt x="109" y="46"/>
                </a:cubicBezTo>
                <a:cubicBezTo>
                  <a:pt x="112" y="45"/>
                  <a:pt x="109" y="47"/>
                  <a:pt x="108" y="47"/>
                </a:cubicBezTo>
                <a:close/>
                <a:moveTo>
                  <a:pt x="113" y="51"/>
                </a:moveTo>
                <a:cubicBezTo>
                  <a:pt x="114" y="51"/>
                  <a:pt x="114" y="51"/>
                  <a:pt x="114" y="51"/>
                </a:cubicBezTo>
                <a:cubicBezTo>
                  <a:pt x="114" y="50"/>
                  <a:pt x="115" y="50"/>
                  <a:pt x="115" y="50"/>
                </a:cubicBezTo>
                <a:cubicBezTo>
                  <a:pt x="116" y="52"/>
                  <a:pt x="116" y="53"/>
                  <a:pt x="117" y="55"/>
                </a:cubicBezTo>
                <a:cubicBezTo>
                  <a:pt x="117" y="55"/>
                  <a:pt x="116" y="56"/>
                  <a:pt x="116" y="56"/>
                </a:cubicBezTo>
                <a:cubicBezTo>
                  <a:pt x="116" y="56"/>
                  <a:pt x="115" y="56"/>
                  <a:pt x="115" y="56"/>
                </a:cubicBezTo>
                <a:cubicBezTo>
                  <a:pt x="114" y="56"/>
                  <a:pt x="114" y="57"/>
                  <a:pt x="114" y="57"/>
                </a:cubicBezTo>
                <a:cubicBezTo>
                  <a:pt x="113" y="57"/>
                  <a:pt x="111" y="58"/>
                  <a:pt x="109" y="59"/>
                </a:cubicBezTo>
                <a:cubicBezTo>
                  <a:pt x="106" y="60"/>
                  <a:pt x="102" y="62"/>
                  <a:pt x="98" y="63"/>
                </a:cubicBezTo>
                <a:cubicBezTo>
                  <a:pt x="97" y="64"/>
                  <a:pt x="95" y="64"/>
                  <a:pt x="94" y="65"/>
                </a:cubicBezTo>
                <a:cubicBezTo>
                  <a:pt x="94" y="65"/>
                  <a:pt x="93" y="65"/>
                  <a:pt x="92" y="65"/>
                </a:cubicBezTo>
                <a:cubicBezTo>
                  <a:pt x="84" y="69"/>
                  <a:pt x="75" y="72"/>
                  <a:pt x="66" y="75"/>
                </a:cubicBezTo>
                <a:cubicBezTo>
                  <a:pt x="52" y="80"/>
                  <a:pt x="38" y="86"/>
                  <a:pt x="24" y="92"/>
                </a:cubicBezTo>
                <a:cubicBezTo>
                  <a:pt x="21" y="93"/>
                  <a:pt x="19" y="94"/>
                  <a:pt x="16" y="95"/>
                </a:cubicBezTo>
                <a:cubicBezTo>
                  <a:pt x="13" y="97"/>
                  <a:pt x="12" y="96"/>
                  <a:pt x="15" y="95"/>
                </a:cubicBezTo>
                <a:cubicBezTo>
                  <a:pt x="16" y="94"/>
                  <a:pt x="18" y="93"/>
                  <a:pt x="19" y="92"/>
                </a:cubicBezTo>
                <a:cubicBezTo>
                  <a:pt x="26" y="89"/>
                  <a:pt x="32" y="85"/>
                  <a:pt x="39" y="82"/>
                </a:cubicBezTo>
                <a:cubicBezTo>
                  <a:pt x="52" y="77"/>
                  <a:pt x="65" y="70"/>
                  <a:pt x="78" y="65"/>
                </a:cubicBezTo>
                <a:cubicBezTo>
                  <a:pt x="90" y="61"/>
                  <a:pt x="102" y="57"/>
                  <a:pt x="113" y="51"/>
                </a:cubicBezTo>
                <a:close/>
                <a:moveTo>
                  <a:pt x="117" y="91"/>
                </a:moveTo>
                <a:cubicBezTo>
                  <a:pt x="106" y="96"/>
                  <a:pt x="97" y="101"/>
                  <a:pt x="87" y="107"/>
                </a:cubicBezTo>
                <a:cubicBezTo>
                  <a:pt x="80" y="110"/>
                  <a:pt x="73" y="113"/>
                  <a:pt x="66" y="117"/>
                </a:cubicBezTo>
                <a:cubicBezTo>
                  <a:pt x="67" y="116"/>
                  <a:pt x="68" y="116"/>
                  <a:pt x="68" y="115"/>
                </a:cubicBezTo>
                <a:cubicBezTo>
                  <a:pt x="74" y="111"/>
                  <a:pt x="80" y="108"/>
                  <a:pt x="85" y="105"/>
                </a:cubicBezTo>
                <a:cubicBezTo>
                  <a:pt x="87" y="104"/>
                  <a:pt x="88" y="103"/>
                  <a:pt x="90" y="103"/>
                </a:cubicBezTo>
                <a:cubicBezTo>
                  <a:pt x="91" y="102"/>
                  <a:pt x="92" y="102"/>
                  <a:pt x="92" y="102"/>
                </a:cubicBezTo>
                <a:cubicBezTo>
                  <a:pt x="100" y="98"/>
                  <a:pt x="108" y="95"/>
                  <a:pt x="115" y="91"/>
                </a:cubicBezTo>
                <a:cubicBezTo>
                  <a:pt x="116" y="91"/>
                  <a:pt x="116" y="91"/>
                  <a:pt x="117" y="90"/>
                </a:cubicBezTo>
                <a:cubicBezTo>
                  <a:pt x="117" y="90"/>
                  <a:pt x="117" y="91"/>
                  <a:pt x="117" y="91"/>
                </a:cubicBezTo>
                <a:close/>
                <a:moveTo>
                  <a:pt x="95" y="100"/>
                </a:moveTo>
                <a:cubicBezTo>
                  <a:pt x="97" y="99"/>
                  <a:pt x="100" y="98"/>
                  <a:pt x="102" y="97"/>
                </a:cubicBezTo>
                <a:cubicBezTo>
                  <a:pt x="104" y="96"/>
                  <a:pt x="106" y="95"/>
                  <a:pt x="107" y="94"/>
                </a:cubicBezTo>
                <a:cubicBezTo>
                  <a:pt x="103" y="96"/>
                  <a:pt x="99" y="98"/>
                  <a:pt x="95" y="100"/>
                </a:cubicBezTo>
                <a:close/>
                <a:moveTo>
                  <a:pt x="117" y="89"/>
                </a:moveTo>
                <a:cubicBezTo>
                  <a:pt x="117" y="89"/>
                  <a:pt x="117" y="90"/>
                  <a:pt x="116" y="90"/>
                </a:cubicBezTo>
                <a:cubicBezTo>
                  <a:pt x="116" y="90"/>
                  <a:pt x="116" y="90"/>
                  <a:pt x="115" y="90"/>
                </a:cubicBezTo>
                <a:cubicBezTo>
                  <a:pt x="115" y="91"/>
                  <a:pt x="114" y="91"/>
                  <a:pt x="114" y="91"/>
                </a:cubicBezTo>
                <a:cubicBezTo>
                  <a:pt x="113" y="92"/>
                  <a:pt x="112" y="92"/>
                  <a:pt x="111" y="92"/>
                </a:cubicBezTo>
                <a:cubicBezTo>
                  <a:pt x="109" y="93"/>
                  <a:pt x="106" y="94"/>
                  <a:pt x="104" y="95"/>
                </a:cubicBezTo>
                <a:cubicBezTo>
                  <a:pt x="100" y="96"/>
                  <a:pt x="96" y="98"/>
                  <a:pt x="92" y="100"/>
                </a:cubicBezTo>
                <a:cubicBezTo>
                  <a:pt x="91" y="101"/>
                  <a:pt x="89" y="102"/>
                  <a:pt x="88" y="103"/>
                </a:cubicBezTo>
                <a:cubicBezTo>
                  <a:pt x="85" y="104"/>
                  <a:pt x="82" y="105"/>
                  <a:pt x="79" y="107"/>
                </a:cubicBezTo>
                <a:cubicBezTo>
                  <a:pt x="72" y="110"/>
                  <a:pt x="66" y="112"/>
                  <a:pt x="59" y="115"/>
                </a:cubicBezTo>
                <a:cubicBezTo>
                  <a:pt x="56" y="117"/>
                  <a:pt x="53" y="119"/>
                  <a:pt x="50" y="120"/>
                </a:cubicBezTo>
                <a:cubicBezTo>
                  <a:pt x="48" y="121"/>
                  <a:pt x="46" y="122"/>
                  <a:pt x="44" y="122"/>
                </a:cubicBezTo>
                <a:cubicBezTo>
                  <a:pt x="40" y="124"/>
                  <a:pt x="44" y="122"/>
                  <a:pt x="45" y="122"/>
                </a:cubicBezTo>
                <a:cubicBezTo>
                  <a:pt x="48" y="120"/>
                  <a:pt x="51" y="118"/>
                  <a:pt x="53" y="116"/>
                </a:cubicBezTo>
                <a:cubicBezTo>
                  <a:pt x="56" y="114"/>
                  <a:pt x="59" y="113"/>
                  <a:pt x="62" y="111"/>
                </a:cubicBezTo>
                <a:cubicBezTo>
                  <a:pt x="69" y="107"/>
                  <a:pt x="76" y="104"/>
                  <a:pt x="83" y="101"/>
                </a:cubicBezTo>
                <a:cubicBezTo>
                  <a:pt x="83" y="100"/>
                  <a:pt x="84" y="100"/>
                  <a:pt x="84" y="100"/>
                </a:cubicBezTo>
                <a:cubicBezTo>
                  <a:pt x="96" y="95"/>
                  <a:pt x="107" y="91"/>
                  <a:pt x="118" y="86"/>
                </a:cubicBezTo>
                <a:cubicBezTo>
                  <a:pt x="118" y="87"/>
                  <a:pt x="117" y="88"/>
                  <a:pt x="117" y="89"/>
                </a:cubicBezTo>
                <a:close/>
                <a:moveTo>
                  <a:pt x="118" y="85"/>
                </a:moveTo>
                <a:cubicBezTo>
                  <a:pt x="108" y="89"/>
                  <a:pt x="98" y="93"/>
                  <a:pt x="88" y="97"/>
                </a:cubicBezTo>
                <a:cubicBezTo>
                  <a:pt x="81" y="100"/>
                  <a:pt x="74" y="103"/>
                  <a:pt x="67" y="106"/>
                </a:cubicBezTo>
                <a:cubicBezTo>
                  <a:pt x="61" y="108"/>
                  <a:pt x="55" y="111"/>
                  <a:pt x="49" y="114"/>
                </a:cubicBezTo>
                <a:cubicBezTo>
                  <a:pt x="46" y="115"/>
                  <a:pt x="43" y="117"/>
                  <a:pt x="40" y="118"/>
                </a:cubicBezTo>
                <a:cubicBezTo>
                  <a:pt x="38" y="119"/>
                  <a:pt x="36" y="120"/>
                  <a:pt x="34" y="121"/>
                </a:cubicBezTo>
                <a:cubicBezTo>
                  <a:pt x="35" y="121"/>
                  <a:pt x="36" y="119"/>
                  <a:pt x="37" y="118"/>
                </a:cubicBezTo>
                <a:cubicBezTo>
                  <a:pt x="42" y="113"/>
                  <a:pt x="50" y="111"/>
                  <a:pt x="56" y="108"/>
                </a:cubicBezTo>
                <a:cubicBezTo>
                  <a:pt x="58" y="106"/>
                  <a:pt x="60" y="105"/>
                  <a:pt x="62" y="104"/>
                </a:cubicBezTo>
                <a:cubicBezTo>
                  <a:pt x="68" y="102"/>
                  <a:pt x="73" y="100"/>
                  <a:pt x="78" y="98"/>
                </a:cubicBezTo>
                <a:cubicBezTo>
                  <a:pt x="78" y="97"/>
                  <a:pt x="79" y="97"/>
                  <a:pt x="79" y="97"/>
                </a:cubicBezTo>
                <a:cubicBezTo>
                  <a:pt x="88" y="94"/>
                  <a:pt x="97" y="90"/>
                  <a:pt x="105" y="86"/>
                </a:cubicBezTo>
                <a:cubicBezTo>
                  <a:pt x="108" y="85"/>
                  <a:pt x="110" y="84"/>
                  <a:pt x="113" y="83"/>
                </a:cubicBezTo>
                <a:cubicBezTo>
                  <a:pt x="115" y="82"/>
                  <a:pt x="117" y="81"/>
                  <a:pt x="119" y="80"/>
                </a:cubicBezTo>
                <a:cubicBezTo>
                  <a:pt x="118" y="82"/>
                  <a:pt x="118" y="83"/>
                  <a:pt x="118" y="85"/>
                </a:cubicBezTo>
                <a:close/>
                <a:moveTo>
                  <a:pt x="30" y="119"/>
                </a:moveTo>
                <a:cubicBezTo>
                  <a:pt x="38" y="114"/>
                  <a:pt x="47" y="111"/>
                  <a:pt x="56" y="107"/>
                </a:cubicBezTo>
                <a:cubicBezTo>
                  <a:pt x="54" y="108"/>
                  <a:pt x="53" y="109"/>
                  <a:pt x="51" y="110"/>
                </a:cubicBezTo>
                <a:cubicBezTo>
                  <a:pt x="48" y="112"/>
                  <a:pt x="44" y="113"/>
                  <a:pt x="41" y="115"/>
                </a:cubicBezTo>
                <a:cubicBezTo>
                  <a:pt x="38" y="116"/>
                  <a:pt x="35" y="119"/>
                  <a:pt x="33" y="121"/>
                </a:cubicBezTo>
                <a:cubicBezTo>
                  <a:pt x="32" y="120"/>
                  <a:pt x="31" y="119"/>
                  <a:pt x="30" y="119"/>
                </a:cubicBezTo>
                <a:close/>
                <a:moveTo>
                  <a:pt x="25" y="115"/>
                </a:moveTo>
                <a:cubicBezTo>
                  <a:pt x="32" y="113"/>
                  <a:pt x="38" y="108"/>
                  <a:pt x="45" y="105"/>
                </a:cubicBezTo>
                <a:cubicBezTo>
                  <a:pt x="53" y="101"/>
                  <a:pt x="63" y="98"/>
                  <a:pt x="72" y="94"/>
                </a:cubicBezTo>
                <a:cubicBezTo>
                  <a:pt x="80" y="91"/>
                  <a:pt x="88" y="87"/>
                  <a:pt x="96" y="84"/>
                </a:cubicBezTo>
                <a:cubicBezTo>
                  <a:pt x="93" y="86"/>
                  <a:pt x="90" y="87"/>
                  <a:pt x="86" y="89"/>
                </a:cubicBezTo>
                <a:cubicBezTo>
                  <a:pt x="81" y="92"/>
                  <a:pt x="75" y="94"/>
                  <a:pt x="70" y="96"/>
                </a:cubicBezTo>
                <a:cubicBezTo>
                  <a:pt x="61" y="99"/>
                  <a:pt x="53" y="102"/>
                  <a:pt x="46" y="107"/>
                </a:cubicBezTo>
                <a:cubicBezTo>
                  <a:pt x="40" y="110"/>
                  <a:pt x="33" y="113"/>
                  <a:pt x="29" y="118"/>
                </a:cubicBezTo>
                <a:cubicBezTo>
                  <a:pt x="28" y="117"/>
                  <a:pt x="26" y="116"/>
                  <a:pt x="25" y="115"/>
                </a:cubicBezTo>
                <a:close/>
                <a:moveTo>
                  <a:pt x="91" y="92"/>
                </a:moveTo>
                <a:cubicBezTo>
                  <a:pt x="92" y="92"/>
                  <a:pt x="94" y="91"/>
                  <a:pt x="95" y="90"/>
                </a:cubicBezTo>
                <a:cubicBezTo>
                  <a:pt x="94" y="91"/>
                  <a:pt x="92" y="92"/>
                  <a:pt x="91" y="92"/>
                </a:cubicBezTo>
                <a:close/>
                <a:moveTo>
                  <a:pt x="113" y="82"/>
                </a:moveTo>
                <a:cubicBezTo>
                  <a:pt x="114" y="82"/>
                  <a:pt x="115" y="81"/>
                  <a:pt x="115" y="81"/>
                </a:cubicBezTo>
                <a:cubicBezTo>
                  <a:pt x="121" y="77"/>
                  <a:pt x="115" y="81"/>
                  <a:pt x="114" y="82"/>
                </a:cubicBezTo>
                <a:cubicBezTo>
                  <a:pt x="114" y="82"/>
                  <a:pt x="114" y="82"/>
                  <a:pt x="113" y="82"/>
                </a:cubicBezTo>
                <a:close/>
                <a:moveTo>
                  <a:pt x="111" y="82"/>
                </a:moveTo>
                <a:cubicBezTo>
                  <a:pt x="109" y="83"/>
                  <a:pt x="108" y="84"/>
                  <a:pt x="106" y="85"/>
                </a:cubicBezTo>
                <a:cubicBezTo>
                  <a:pt x="104" y="86"/>
                  <a:pt x="103" y="86"/>
                  <a:pt x="101" y="87"/>
                </a:cubicBezTo>
                <a:cubicBezTo>
                  <a:pt x="94" y="90"/>
                  <a:pt x="86" y="93"/>
                  <a:pt x="78" y="97"/>
                </a:cubicBezTo>
                <a:cubicBezTo>
                  <a:pt x="77" y="97"/>
                  <a:pt x="76" y="98"/>
                  <a:pt x="75" y="98"/>
                </a:cubicBezTo>
                <a:cubicBezTo>
                  <a:pt x="71" y="100"/>
                  <a:pt x="67" y="101"/>
                  <a:pt x="63" y="103"/>
                </a:cubicBezTo>
                <a:cubicBezTo>
                  <a:pt x="63" y="103"/>
                  <a:pt x="62" y="103"/>
                  <a:pt x="61" y="104"/>
                </a:cubicBezTo>
                <a:cubicBezTo>
                  <a:pt x="53" y="107"/>
                  <a:pt x="45" y="111"/>
                  <a:pt x="37" y="114"/>
                </a:cubicBezTo>
                <a:cubicBezTo>
                  <a:pt x="35" y="115"/>
                  <a:pt x="34" y="116"/>
                  <a:pt x="32" y="117"/>
                </a:cubicBezTo>
                <a:cubicBezTo>
                  <a:pt x="28" y="119"/>
                  <a:pt x="32" y="116"/>
                  <a:pt x="33" y="116"/>
                </a:cubicBezTo>
                <a:cubicBezTo>
                  <a:pt x="35" y="114"/>
                  <a:pt x="37" y="113"/>
                  <a:pt x="39" y="112"/>
                </a:cubicBezTo>
                <a:cubicBezTo>
                  <a:pt x="46" y="108"/>
                  <a:pt x="51" y="104"/>
                  <a:pt x="58" y="101"/>
                </a:cubicBezTo>
                <a:cubicBezTo>
                  <a:pt x="66" y="98"/>
                  <a:pt x="73" y="95"/>
                  <a:pt x="80" y="92"/>
                </a:cubicBezTo>
                <a:cubicBezTo>
                  <a:pt x="86" y="90"/>
                  <a:pt x="92" y="87"/>
                  <a:pt x="98" y="84"/>
                </a:cubicBezTo>
                <a:cubicBezTo>
                  <a:pt x="101" y="83"/>
                  <a:pt x="103" y="82"/>
                  <a:pt x="106" y="81"/>
                </a:cubicBezTo>
                <a:cubicBezTo>
                  <a:pt x="110" y="79"/>
                  <a:pt x="115" y="77"/>
                  <a:pt x="119" y="74"/>
                </a:cubicBezTo>
                <a:cubicBezTo>
                  <a:pt x="119" y="74"/>
                  <a:pt x="119" y="74"/>
                  <a:pt x="119" y="74"/>
                </a:cubicBezTo>
                <a:cubicBezTo>
                  <a:pt x="119" y="75"/>
                  <a:pt x="119" y="77"/>
                  <a:pt x="119" y="79"/>
                </a:cubicBezTo>
                <a:cubicBezTo>
                  <a:pt x="116" y="80"/>
                  <a:pt x="114" y="81"/>
                  <a:pt x="111" y="82"/>
                </a:cubicBezTo>
                <a:close/>
                <a:moveTo>
                  <a:pt x="119" y="73"/>
                </a:moveTo>
                <a:cubicBezTo>
                  <a:pt x="115" y="74"/>
                  <a:pt x="112" y="76"/>
                  <a:pt x="109" y="78"/>
                </a:cubicBezTo>
                <a:cubicBezTo>
                  <a:pt x="109" y="78"/>
                  <a:pt x="108" y="79"/>
                  <a:pt x="107" y="79"/>
                </a:cubicBezTo>
                <a:cubicBezTo>
                  <a:pt x="104" y="81"/>
                  <a:pt x="101" y="82"/>
                  <a:pt x="98" y="83"/>
                </a:cubicBezTo>
                <a:cubicBezTo>
                  <a:pt x="84" y="88"/>
                  <a:pt x="70" y="94"/>
                  <a:pt x="56" y="100"/>
                </a:cubicBezTo>
                <a:cubicBezTo>
                  <a:pt x="50" y="102"/>
                  <a:pt x="44" y="105"/>
                  <a:pt x="38" y="108"/>
                </a:cubicBezTo>
                <a:cubicBezTo>
                  <a:pt x="35" y="109"/>
                  <a:pt x="32" y="111"/>
                  <a:pt x="30" y="112"/>
                </a:cubicBezTo>
                <a:cubicBezTo>
                  <a:pt x="29" y="113"/>
                  <a:pt x="23" y="116"/>
                  <a:pt x="27" y="113"/>
                </a:cubicBezTo>
                <a:cubicBezTo>
                  <a:pt x="28" y="112"/>
                  <a:pt x="30" y="111"/>
                  <a:pt x="32" y="110"/>
                </a:cubicBezTo>
                <a:cubicBezTo>
                  <a:pt x="45" y="103"/>
                  <a:pt x="58" y="96"/>
                  <a:pt x="71" y="90"/>
                </a:cubicBezTo>
                <a:cubicBezTo>
                  <a:pt x="74" y="89"/>
                  <a:pt x="76" y="87"/>
                  <a:pt x="79" y="86"/>
                </a:cubicBezTo>
                <a:cubicBezTo>
                  <a:pt x="84" y="84"/>
                  <a:pt x="90" y="81"/>
                  <a:pt x="95" y="79"/>
                </a:cubicBezTo>
                <a:cubicBezTo>
                  <a:pt x="103" y="75"/>
                  <a:pt x="112" y="73"/>
                  <a:pt x="119" y="68"/>
                </a:cubicBezTo>
                <a:cubicBezTo>
                  <a:pt x="119" y="68"/>
                  <a:pt x="119" y="68"/>
                  <a:pt x="119" y="68"/>
                </a:cubicBezTo>
                <a:cubicBezTo>
                  <a:pt x="119" y="70"/>
                  <a:pt x="119" y="72"/>
                  <a:pt x="119" y="74"/>
                </a:cubicBezTo>
                <a:cubicBezTo>
                  <a:pt x="119" y="73"/>
                  <a:pt x="119" y="73"/>
                  <a:pt x="119" y="73"/>
                </a:cubicBezTo>
                <a:close/>
                <a:moveTo>
                  <a:pt x="93" y="79"/>
                </a:moveTo>
                <a:cubicBezTo>
                  <a:pt x="98" y="77"/>
                  <a:pt x="103" y="75"/>
                  <a:pt x="108" y="73"/>
                </a:cubicBezTo>
                <a:cubicBezTo>
                  <a:pt x="108" y="73"/>
                  <a:pt x="107" y="73"/>
                  <a:pt x="107" y="73"/>
                </a:cubicBezTo>
                <a:cubicBezTo>
                  <a:pt x="103" y="75"/>
                  <a:pt x="98" y="77"/>
                  <a:pt x="93" y="79"/>
                </a:cubicBezTo>
                <a:close/>
                <a:moveTo>
                  <a:pt x="119" y="67"/>
                </a:moveTo>
                <a:cubicBezTo>
                  <a:pt x="119" y="67"/>
                  <a:pt x="119" y="67"/>
                  <a:pt x="118" y="67"/>
                </a:cubicBezTo>
                <a:cubicBezTo>
                  <a:pt x="111" y="71"/>
                  <a:pt x="103" y="74"/>
                  <a:pt x="96" y="77"/>
                </a:cubicBezTo>
                <a:cubicBezTo>
                  <a:pt x="89" y="80"/>
                  <a:pt x="82" y="84"/>
                  <a:pt x="76" y="87"/>
                </a:cubicBezTo>
                <a:cubicBezTo>
                  <a:pt x="65" y="91"/>
                  <a:pt x="55" y="95"/>
                  <a:pt x="44" y="100"/>
                </a:cubicBezTo>
                <a:cubicBezTo>
                  <a:pt x="38" y="102"/>
                  <a:pt x="32" y="106"/>
                  <a:pt x="25" y="108"/>
                </a:cubicBezTo>
                <a:cubicBezTo>
                  <a:pt x="24" y="109"/>
                  <a:pt x="23" y="109"/>
                  <a:pt x="22" y="110"/>
                </a:cubicBezTo>
                <a:cubicBezTo>
                  <a:pt x="23" y="109"/>
                  <a:pt x="25" y="108"/>
                  <a:pt x="26" y="107"/>
                </a:cubicBezTo>
                <a:cubicBezTo>
                  <a:pt x="29" y="105"/>
                  <a:pt x="32" y="104"/>
                  <a:pt x="35" y="102"/>
                </a:cubicBezTo>
                <a:cubicBezTo>
                  <a:pt x="48" y="96"/>
                  <a:pt x="61" y="89"/>
                  <a:pt x="73" y="83"/>
                </a:cubicBezTo>
                <a:cubicBezTo>
                  <a:pt x="88" y="77"/>
                  <a:pt x="102" y="71"/>
                  <a:pt x="116" y="65"/>
                </a:cubicBezTo>
                <a:cubicBezTo>
                  <a:pt x="117" y="65"/>
                  <a:pt x="117" y="64"/>
                  <a:pt x="117" y="64"/>
                </a:cubicBezTo>
                <a:cubicBezTo>
                  <a:pt x="117" y="64"/>
                  <a:pt x="118" y="64"/>
                  <a:pt x="118" y="64"/>
                </a:cubicBezTo>
                <a:cubicBezTo>
                  <a:pt x="119" y="65"/>
                  <a:pt x="119" y="66"/>
                  <a:pt x="119" y="67"/>
                </a:cubicBezTo>
                <a:close/>
                <a:moveTo>
                  <a:pt x="86" y="77"/>
                </a:moveTo>
                <a:cubicBezTo>
                  <a:pt x="89" y="76"/>
                  <a:pt x="92" y="74"/>
                  <a:pt x="95" y="73"/>
                </a:cubicBezTo>
                <a:cubicBezTo>
                  <a:pt x="99" y="71"/>
                  <a:pt x="103" y="69"/>
                  <a:pt x="107" y="68"/>
                </a:cubicBezTo>
                <a:cubicBezTo>
                  <a:pt x="108" y="67"/>
                  <a:pt x="110" y="67"/>
                  <a:pt x="112" y="66"/>
                </a:cubicBezTo>
                <a:cubicBezTo>
                  <a:pt x="112" y="66"/>
                  <a:pt x="112" y="66"/>
                  <a:pt x="112" y="66"/>
                </a:cubicBezTo>
                <a:cubicBezTo>
                  <a:pt x="104" y="70"/>
                  <a:pt x="95" y="73"/>
                  <a:pt x="86" y="77"/>
                </a:cubicBezTo>
                <a:close/>
                <a:moveTo>
                  <a:pt x="73" y="82"/>
                </a:moveTo>
                <a:cubicBezTo>
                  <a:pt x="73" y="82"/>
                  <a:pt x="73" y="82"/>
                  <a:pt x="72" y="83"/>
                </a:cubicBezTo>
                <a:cubicBezTo>
                  <a:pt x="59" y="88"/>
                  <a:pt x="45" y="94"/>
                  <a:pt x="32" y="100"/>
                </a:cubicBezTo>
                <a:cubicBezTo>
                  <a:pt x="29" y="102"/>
                  <a:pt x="25" y="103"/>
                  <a:pt x="21" y="105"/>
                </a:cubicBezTo>
                <a:cubicBezTo>
                  <a:pt x="20" y="105"/>
                  <a:pt x="18" y="106"/>
                  <a:pt x="18" y="106"/>
                </a:cubicBezTo>
                <a:cubicBezTo>
                  <a:pt x="19" y="105"/>
                  <a:pt x="21" y="104"/>
                  <a:pt x="22" y="104"/>
                </a:cubicBezTo>
                <a:cubicBezTo>
                  <a:pt x="29" y="100"/>
                  <a:pt x="35" y="96"/>
                  <a:pt x="41" y="93"/>
                </a:cubicBezTo>
                <a:cubicBezTo>
                  <a:pt x="55" y="85"/>
                  <a:pt x="70" y="79"/>
                  <a:pt x="84" y="73"/>
                </a:cubicBezTo>
                <a:cubicBezTo>
                  <a:pt x="90" y="71"/>
                  <a:pt x="97" y="68"/>
                  <a:pt x="103" y="65"/>
                </a:cubicBezTo>
                <a:cubicBezTo>
                  <a:pt x="106" y="64"/>
                  <a:pt x="109" y="63"/>
                  <a:pt x="112" y="61"/>
                </a:cubicBezTo>
                <a:cubicBezTo>
                  <a:pt x="113" y="61"/>
                  <a:pt x="113" y="60"/>
                  <a:pt x="113" y="60"/>
                </a:cubicBezTo>
                <a:cubicBezTo>
                  <a:pt x="115" y="60"/>
                  <a:pt x="116" y="59"/>
                  <a:pt x="118" y="58"/>
                </a:cubicBezTo>
                <a:cubicBezTo>
                  <a:pt x="118" y="58"/>
                  <a:pt x="118" y="58"/>
                  <a:pt x="118" y="58"/>
                </a:cubicBezTo>
                <a:cubicBezTo>
                  <a:pt x="118" y="60"/>
                  <a:pt x="118" y="61"/>
                  <a:pt x="118" y="63"/>
                </a:cubicBezTo>
                <a:cubicBezTo>
                  <a:pt x="103" y="68"/>
                  <a:pt x="88" y="75"/>
                  <a:pt x="73" y="82"/>
                </a:cubicBezTo>
                <a:close/>
                <a:moveTo>
                  <a:pt x="117" y="58"/>
                </a:moveTo>
                <a:cubicBezTo>
                  <a:pt x="117" y="57"/>
                  <a:pt x="117" y="57"/>
                  <a:pt x="117" y="58"/>
                </a:cubicBezTo>
                <a:cubicBezTo>
                  <a:pt x="116" y="58"/>
                  <a:pt x="114" y="59"/>
                  <a:pt x="113" y="60"/>
                </a:cubicBezTo>
                <a:cubicBezTo>
                  <a:pt x="112" y="60"/>
                  <a:pt x="110" y="61"/>
                  <a:pt x="109" y="61"/>
                </a:cubicBezTo>
                <a:cubicBezTo>
                  <a:pt x="95" y="66"/>
                  <a:pt x="82" y="71"/>
                  <a:pt x="69" y="77"/>
                </a:cubicBezTo>
                <a:cubicBezTo>
                  <a:pt x="56" y="84"/>
                  <a:pt x="42" y="89"/>
                  <a:pt x="29" y="95"/>
                </a:cubicBezTo>
                <a:cubicBezTo>
                  <a:pt x="25" y="97"/>
                  <a:pt x="22" y="98"/>
                  <a:pt x="18" y="100"/>
                </a:cubicBezTo>
                <a:cubicBezTo>
                  <a:pt x="17" y="100"/>
                  <a:pt x="15" y="100"/>
                  <a:pt x="14" y="101"/>
                </a:cubicBezTo>
                <a:cubicBezTo>
                  <a:pt x="15" y="100"/>
                  <a:pt x="17" y="99"/>
                  <a:pt x="18" y="98"/>
                </a:cubicBezTo>
                <a:cubicBezTo>
                  <a:pt x="25" y="95"/>
                  <a:pt x="32" y="92"/>
                  <a:pt x="39" y="88"/>
                </a:cubicBezTo>
                <a:cubicBezTo>
                  <a:pt x="53" y="81"/>
                  <a:pt x="69" y="75"/>
                  <a:pt x="84" y="69"/>
                </a:cubicBezTo>
                <a:cubicBezTo>
                  <a:pt x="91" y="67"/>
                  <a:pt x="97" y="64"/>
                  <a:pt x="104" y="62"/>
                </a:cubicBezTo>
                <a:cubicBezTo>
                  <a:pt x="107" y="61"/>
                  <a:pt x="109" y="60"/>
                  <a:pt x="111" y="59"/>
                </a:cubicBezTo>
                <a:cubicBezTo>
                  <a:pt x="113" y="58"/>
                  <a:pt x="114" y="58"/>
                  <a:pt x="115" y="57"/>
                </a:cubicBezTo>
                <a:cubicBezTo>
                  <a:pt x="115" y="57"/>
                  <a:pt x="116" y="56"/>
                  <a:pt x="117" y="56"/>
                </a:cubicBezTo>
                <a:cubicBezTo>
                  <a:pt x="117" y="57"/>
                  <a:pt x="117" y="57"/>
                  <a:pt x="117" y="58"/>
                </a:cubicBezTo>
                <a:close/>
                <a:moveTo>
                  <a:pt x="21" y="111"/>
                </a:moveTo>
                <a:cubicBezTo>
                  <a:pt x="21" y="111"/>
                  <a:pt x="21" y="111"/>
                  <a:pt x="21" y="111"/>
                </a:cubicBezTo>
                <a:cubicBezTo>
                  <a:pt x="29" y="108"/>
                  <a:pt x="37" y="104"/>
                  <a:pt x="45" y="100"/>
                </a:cubicBezTo>
                <a:cubicBezTo>
                  <a:pt x="50" y="98"/>
                  <a:pt x="56" y="96"/>
                  <a:pt x="62" y="93"/>
                </a:cubicBezTo>
                <a:cubicBezTo>
                  <a:pt x="56" y="96"/>
                  <a:pt x="50" y="99"/>
                  <a:pt x="45" y="102"/>
                </a:cubicBezTo>
                <a:cubicBezTo>
                  <a:pt x="38" y="106"/>
                  <a:pt x="30" y="109"/>
                  <a:pt x="24" y="114"/>
                </a:cubicBezTo>
                <a:cubicBezTo>
                  <a:pt x="23" y="113"/>
                  <a:pt x="22" y="112"/>
                  <a:pt x="21" y="111"/>
                </a:cubicBezTo>
                <a:close/>
                <a:moveTo>
                  <a:pt x="35" y="122"/>
                </a:moveTo>
                <a:cubicBezTo>
                  <a:pt x="40" y="120"/>
                  <a:pt x="46" y="116"/>
                  <a:pt x="51" y="114"/>
                </a:cubicBezTo>
                <a:cubicBezTo>
                  <a:pt x="59" y="110"/>
                  <a:pt x="67" y="106"/>
                  <a:pt x="75" y="103"/>
                </a:cubicBezTo>
                <a:cubicBezTo>
                  <a:pt x="70" y="106"/>
                  <a:pt x="64" y="109"/>
                  <a:pt x="59" y="112"/>
                </a:cubicBezTo>
                <a:cubicBezTo>
                  <a:pt x="56" y="113"/>
                  <a:pt x="54" y="115"/>
                  <a:pt x="51" y="117"/>
                </a:cubicBezTo>
                <a:cubicBezTo>
                  <a:pt x="48" y="120"/>
                  <a:pt x="44" y="121"/>
                  <a:pt x="41" y="123"/>
                </a:cubicBezTo>
                <a:cubicBezTo>
                  <a:pt x="41" y="123"/>
                  <a:pt x="41" y="123"/>
                  <a:pt x="41" y="123"/>
                </a:cubicBezTo>
                <a:cubicBezTo>
                  <a:pt x="40" y="123"/>
                  <a:pt x="40" y="123"/>
                  <a:pt x="40" y="123"/>
                </a:cubicBezTo>
                <a:cubicBezTo>
                  <a:pt x="38" y="123"/>
                  <a:pt x="36" y="122"/>
                  <a:pt x="35" y="122"/>
                </a:cubicBezTo>
                <a:close/>
                <a:moveTo>
                  <a:pt x="42" y="124"/>
                </a:moveTo>
                <a:cubicBezTo>
                  <a:pt x="50" y="121"/>
                  <a:pt x="57" y="117"/>
                  <a:pt x="64" y="114"/>
                </a:cubicBezTo>
                <a:cubicBezTo>
                  <a:pt x="70" y="111"/>
                  <a:pt x="76" y="109"/>
                  <a:pt x="82" y="106"/>
                </a:cubicBezTo>
                <a:cubicBezTo>
                  <a:pt x="78" y="109"/>
                  <a:pt x="73" y="112"/>
                  <a:pt x="68" y="114"/>
                </a:cubicBezTo>
                <a:cubicBezTo>
                  <a:pt x="65" y="116"/>
                  <a:pt x="63" y="118"/>
                  <a:pt x="60" y="120"/>
                </a:cubicBezTo>
                <a:cubicBezTo>
                  <a:pt x="59" y="121"/>
                  <a:pt x="57" y="121"/>
                  <a:pt x="56" y="122"/>
                </a:cubicBezTo>
                <a:cubicBezTo>
                  <a:pt x="51" y="123"/>
                  <a:pt x="47" y="124"/>
                  <a:pt x="42" y="124"/>
                </a:cubicBezTo>
                <a:close/>
                <a:moveTo>
                  <a:pt x="115" y="97"/>
                </a:moveTo>
                <a:cubicBezTo>
                  <a:pt x="115" y="99"/>
                  <a:pt x="114" y="100"/>
                  <a:pt x="114" y="101"/>
                </a:cubicBezTo>
                <a:cubicBezTo>
                  <a:pt x="111" y="102"/>
                  <a:pt x="109" y="103"/>
                  <a:pt x="107" y="104"/>
                </a:cubicBezTo>
                <a:cubicBezTo>
                  <a:pt x="100" y="108"/>
                  <a:pt x="92" y="111"/>
                  <a:pt x="85" y="115"/>
                </a:cubicBezTo>
                <a:cubicBezTo>
                  <a:pt x="81" y="117"/>
                  <a:pt x="77" y="119"/>
                  <a:pt x="73" y="121"/>
                </a:cubicBezTo>
                <a:cubicBezTo>
                  <a:pt x="69" y="124"/>
                  <a:pt x="74" y="120"/>
                  <a:pt x="75" y="120"/>
                </a:cubicBezTo>
                <a:cubicBezTo>
                  <a:pt x="77" y="119"/>
                  <a:pt x="79" y="117"/>
                  <a:pt x="81" y="116"/>
                </a:cubicBezTo>
                <a:cubicBezTo>
                  <a:pt x="86" y="113"/>
                  <a:pt x="92" y="110"/>
                  <a:pt x="97" y="107"/>
                </a:cubicBezTo>
                <a:cubicBezTo>
                  <a:pt x="104" y="104"/>
                  <a:pt x="110" y="101"/>
                  <a:pt x="115" y="97"/>
                </a:cubicBezTo>
                <a:close/>
                <a:moveTo>
                  <a:pt x="108" y="112"/>
                </a:moveTo>
                <a:cubicBezTo>
                  <a:pt x="108" y="112"/>
                  <a:pt x="108" y="112"/>
                  <a:pt x="108" y="112"/>
                </a:cubicBezTo>
                <a:cubicBezTo>
                  <a:pt x="103" y="114"/>
                  <a:pt x="99" y="117"/>
                  <a:pt x="94" y="120"/>
                </a:cubicBezTo>
                <a:cubicBezTo>
                  <a:pt x="92" y="122"/>
                  <a:pt x="90" y="123"/>
                  <a:pt x="87" y="124"/>
                </a:cubicBezTo>
                <a:cubicBezTo>
                  <a:pt x="86" y="125"/>
                  <a:pt x="84" y="126"/>
                  <a:pt x="83" y="126"/>
                </a:cubicBezTo>
                <a:cubicBezTo>
                  <a:pt x="83" y="126"/>
                  <a:pt x="83" y="126"/>
                  <a:pt x="83" y="126"/>
                </a:cubicBezTo>
                <a:cubicBezTo>
                  <a:pt x="83" y="126"/>
                  <a:pt x="83" y="126"/>
                  <a:pt x="83" y="126"/>
                </a:cubicBezTo>
                <a:cubicBezTo>
                  <a:pt x="83" y="126"/>
                  <a:pt x="86" y="124"/>
                  <a:pt x="86" y="124"/>
                </a:cubicBezTo>
                <a:cubicBezTo>
                  <a:pt x="95" y="118"/>
                  <a:pt x="103" y="113"/>
                  <a:pt x="111" y="107"/>
                </a:cubicBezTo>
                <a:cubicBezTo>
                  <a:pt x="110" y="109"/>
                  <a:pt x="109" y="110"/>
                  <a:pt x="108" y="112"/>
                </a:cubicBezTo>
                <a:close/>
                <a:moveTo>
                  <a:pt x="77" y="125"/>
                </a:moveTo>
                <a:cubicBezTo>
                  <a:pt x="82" y="124"/>
                  <a:pt x="86" y="121"/>
                  <a:pt x="91" y="119"/>
                </a:cubicBezTo>
                <a:cubicBezTo>
                  <a:pt x="95" y="116"/>
                  <a:pt x="99" y="114"/>
                  <a:pt x="104" y="112"/>
                </a:cubicBezTo>
                <a:cubicBezTo>
                  <a:pt x="101" y="113"/>
                  <a:pt x="99" y="115"/>
                  <a:pt x="96" y="117"/>
                </a:cubicBezTo>
                <a:cubicBezTo>
                  <a:pt x="92" y="120"/>
                  <a:pt x="86" y="122"/>
                  <a:pt x="82" y="126"/>
                </a:cubicBezTo>
                <a:cubicBezTo>
                  <a:pt x="80" y="126"/>
                  <a:pt x="79" y="126"/>
                  <a:pt x="77" y="125"/>
                </a:cubicBezTo>
                <a:close/>
                <a:moveTo>
                  <a:pt x="71" y="123"/>
                </a:moveTo>
                <a:cubicBezTo>
                  <a:pt x="81" y="118"/>
                  <a:pt x="92" y="113"/>
                  <a:pt x="102" y="108"/>
                </a:cubicBezTo>
                <a:cubicBezTo>
                  <a:pt x="100" y="109"/>
                  <a:pt x="99" y="110"/>
                  <a:pt x="97" y="111"/>
                </a:cubicBezTo>
                <a:cubicBezTo>
                  <a:pt x="90" y="116"/>
                  <a:pt x="82" y="120"/>
                  <a:pt x="75" y="125"/>
                </a:cubicBezTo>
                <a:cubicBezTo>
                  <a:pt x="74" y="124"/>
                  <a:pt x="72" y="124"/>
                  <a:pt x="71" y="123"/>
                </a:cubicBezTo>
                <a:close/>
                <a:moveTo>
                  <a:pt x="111" y="106"/>
                </a:moveTo>
                <a:cubicBezTo>
                  <a:pt x="104" y="112"/>
                  <a:pt x="95" y="115"/>
                  <a:pt x="88" y="120"/>
                </a:cubicBezTo>
                <a:cubicBezTo>
                  <a:pt x="85" y="121"/>
                  <a:pt x="79" y="124"/>
                  <a:pt x="77" y="125"/>
                </a:cubicBezTo>
                <a:cubicBezTo>
                  <a:pt x="82" y="122"/>
                  <a:pt x="86" y="119"/>
                  <a:pt x="91" y="116"/>
                </a:cubicBezTo>
                <a:cubicBezTo>
                  <a:pt x="95" y="113"/>
                  <a:pt x="99" y="111"/>
                  <a:pt x="103" y="108"/>
                </a:cubicBezTo>
                <a:cubicBezTo>
                  <a:pt x="105" y="107"/>
                  <a:pt x="107" y="106"/>
                  <a:pt x="108" y="105"/>
                </a:cubicBezTo>
                <a:cubicBezTo>
                  <a:pt x="108" y="105"/>
                  <a:pt x="109" y="105"/>
                  <a:pt x="109" y="104"/>
                </a:cubicBezTo>
                <a:cubicBezTo>
                  <a:pt x="110" y="104"/>
                  <a:pt x="112" y="103"/>
                  <a:pt x="113" y="102"/>
                </a:cubicBezTo>
                <a:cubicBezTo>
                  <a:pt x="113" y="104"/>
                  <a:pt x="112" y="105"/>
                  <a:pt x="111" y="106"/>
                </a:cubicBezTo>
                <a:cubicBezTo>
                  <a:pt x="111" y="106"/>
                  <a:pt x="111" y="106"/>
                  <a:pt x="111" y="106"/>
                </a:cubicBezTo>
                <a:close/>
                <a:moveTo>
                  <a:pt x="70" y="123"/>
                </a:moveTo>
                <a:cubicBezTo>
                  <a:pt x="68" y="122"/>
                  <a:pt x="67" y="122"/>
                  <a:pt x="66" y="121"/>
                </a:cubicBezTo>
                <a:cubicBezTo>
                  <a:pt x="72" y="118"/>
                  <a:pt x="78" y="116"/>
                  <a:pt x="85" y="113"/>
                </a:cubicBezTo>
                <a:cubicBezTo>
                  <a:pt x="79" y="116"/>
                  <a:pt x="74" y="119"/>
                  <a:pt x="70" y="123"/>
                </a:cubicBezTo>
                <a:close/>
                <a:moveTo>
                  <a:pt x="85" y="126"/>
                </a:moveTo>
                <a:cubicBezTo>
                  <a:pt x="91" y="123"/>
                  <a:pt x="97" y="119"/>
                  <a:pt x="103" y="116"/>
                </a:cubicBezTo>
                <a:cubicBezTo>
                  <a:pt x="103" y="115"/>
                  <a:pt x="104" y="115"/>
                  <a:pt x="105" y="114"/>
                </a:cubicBezTo>
                <a:cubicBezTo>
                  <a:pt x="107" y="113"/>
                  <a:pt x="107" y="113"/>
                  <a:pt x="106" y="114"/>
                </a:cubicBezTo>
                <a:cubicBezTo>
                  <a:pt x="105" y="115"/>
                  <a:pt x="104" y="116"/>
                  <a:pt x="102" y="117"/>
                </a:cubicBezTo>
                <a:cubicBezTo>
                  <a:pt x="99" y="120"/>
                  <a:pt x="96" y="122"/>
                  <a:pt x="93" y="124"/>
                </a:cubicBezTo>
                <a:cubicBezTo>
                  <a:pt x="93" y="124"/>
                  <a:pt x="93" y="125"/>
                  <a:pt x="93" y="125"/>
                </a:cubicBezTo>
                <a:cubicBezTo>
                  <a:pt x="90" y="126"/>
                  <a:pt x="87" y="126"/>
                  <a:pt x="85" y="126"/>
                </a:cubicBezTo>
                <a:close/>
                <a:moveTo>
                  <a:pt x="95" y="124"/>
                </a:moveTo>
                <a:cubicBezTo>
                  <a:pt x="97" y="122"/>
                  <a:pt x="100" y="121"/>
                  <a:pt x="102" y="119"/>
                </a:cubicBezTo>
                <a:cubicBezTo>
                  <a:pt x="101" y="120"/>
                  <a:pt x="100" y="120"/>
                  <a:pt x="100" y="121"/>
                </a:cubicBezTo>
                <a:cubicBezTo>
                  <a:pt x="98" y="122"/>
                  <a:pt x="97" y="123"/>
                  <a:pt x="95" y="124"/>
                </a:cubicBezTo>
                <a:close/>
                <a:moveTo>
                  <a:pt x="115" y="97"/>
                </a:moveTo>
                <a:cubicBezTo>
                  <a:pt x="115" y="97"/>
                  <a:pt x="115" y="97"/>
                  <a:pt x="115" y="97"/>
                </a:cubicBezTo>
                <a:cubicBezTo>
                  <a:pt x="114" y="97"/>
                  <a:pt x="114" y="97"/>
                  <a:pt x="113" y="97"/>
                </a:cubicBezTo>
                <a:cubicBezTo>
                  <a:pt x="113" y="97"/>
                  <a:pt x="113" y="98"/>
                  <a:pt x="113" y="98"/>
                </a:cubicBezTo>
                <a:cubicBezTo>
                  <a:pt x="106" y="101"/>
                  <a:pt x="99" y="104"/>
                  <a:pt x="93" y="108"/>
                </a:cubicBezTo>
                <a:cubicBezTo>
                  <a:pt x="84" y="112"/>
                  <a:pt x="74" y="117"/>
                  <a:pt x="65" y="120"/>
                </a:cubicBezTo>
                <a:cubicBezTo>
                  <a:pt x="65" y="120"/>
                  <a:pt x="65" y="120"/>
                  <a:pt x="64" y="120"/>
                </a:cubicBezTo>
                <a:cubicBezTo>
                  <a:pt x="64" y="120"/>
                  <a:pt x="63" y="120"/>
                  <a:pt x="63" y="120"/>
                </a:cubicBezTo>
                <a:cubicBezTo>
                  <a:pt x="63" y="120"/>
                  <a:pt x="62" y="120"/>
                  <a:pt x="62" y="120"/>
                </a:cubicBezTo>
                <a:cubicBezTo>
                  <a:pt x="62" y="120"/>
                  <a:pt x="61" y="121"/>
                  <a:pt x="61" y="121"/>
                </a:cubicBezTo>
                <a:cubicBezTo>
                  <a:pt x="61" y="121"/>
                  <a:pt x="61" y="121"/>
                  <a:pt x="61" y="121"/>
                </a:cubicBezTo>
                <a:cubicBezTo>
                  <a:pt x="60" y="121"/>
                  <a:pt x="59" y="122"/>
                  <a:pt x="59" y="122"/>
                </a:cubicBezTo>
                <a:cubicBezTo>
                  <a:pt x="59" y="122"/>
                  <a:pt x="59" y="122"/>
                  <a:pt x="59" y="121"/>
                </a:cubicBezTo>
                <a:cubicBezTo>
                  <a:pt x="59" y="121"/>
                  <a:pt x="59" y="121"/>
                  <a:pt x="59" y="121"/>
                </a:cubicBezTo>
                <a:cubicBezTo>
                  <a:pt x="62" y="120"/>
                  <a:pt x="65" y="118"/>
                  <a:pt x="67" y="117"/>
                </a:cubicBezTo>
                <a:cubicBezTo>
                  <a:pt x="71" y="115"/>
                  <a:pt x="75" y="113"/>
                  <a:pt x="79" y="111"/>
                </a:cubicBezTo>
                <a:cubicBezTo>
                  <a:pt x="84" y="109"/>
                  <a:pt x="88" y="106"/>
                  <a:pt x="93" y="104"/>
                </a:cubicBezTo>
                <a:cubicBezTo>
                  <a:pt x="101" y="99"/>
                  <a:pt x="108" y="95"/>
                  <a:pt x="117" y="92"/>
                </a:cubicBezTo>
                <a:cubicBezTo>
                  <a:pt x="116" y="92"/>
                  <a:pt x="116" y="93"/>
                  <a:pt x="116" y="93"/>
                </a:cubicBezTo>
                <a:cubicBezTo>
                  <a:pt x="116" y="95"/>
                  <a:pt x="116" y="96"/>
                  <a:pt x="115" y="97"/>
                </a:cubicBezTo>
                <a:close/>
                <a:moveTo>
                  <a:pt x="115" y="49"/>
                </a:moveTo>
                <a:cubicBezTo>
                  <a:pt x="106" y="54"/>
                  <a:pt x="96" y="57"/>
                  <a:pt x="87" y="61"/>
                </a:cubicBezTo>
                <a:cubicBezTo>
                  <a:pt x="84" y="62"/>
                  <a:pt x="82" y="63"/>
                  <a:pt x="79" y="64"/>
                </a:cubicBezTo>
                <a:cubicBezTo>
                  <a:pt x="76" y="65"/>
                  <a:pt x="73" y="66"/>
                  <a:pt x="70" y="67"/>
                </a:cubicBezTo>
                <a:cubicBezTo>
                  <a:pt x="57" y="72"/>
                  <a:pt x="43" y="78"/>
                  <a:pt x="30" y="83"/>
                </a:cubicBezTo>
                <a:cubicBezTo>
                  <a:pt x="24" y="86"/>
                  <a:pt x="17" y="89"/>
                  <a:pt x="11" y="92"/>
                </a:cubicBezTo>
                <a:cubicBezTo>
                  <a:pt x="18" y="88"/>
                  <a:pt x="25" y="85"/>
                  <a:pt x="33" y="82"/>
                </a:cubicBezTo>
                <a:cubicBezTo>
                  <a:pt x="40" y="79"/>
                  <a:pt x="47" y="75"/>
                  <a:pt x="54" y="72"/>
                </a:cubicBezTo>
                <a:cubicBezTo>
                  <a:pt x="62" y="69"/>
                  <a:pt x="69" y="66"/>
                  <a:pt x="77" y="62"/>
                </a:cubicBezTo>
                <a:cubicBezTo>
                  <a:pt x="85" y="59"/>
                  <a:pt x="92" y="56"/>
                  <a:pt x="100" y="52"/>
                </a:cubicBezTo>
                <a:cubicBezTo>
                  <a:pt x="101" y="51"/>
                  <a:pt x="102" y="51"/>
                  <a:pt x="103" y="50"/>
                </a:cubicBezTo>
                <a:cubicBezTo>
                  <a:pt x="106" y="49"/>
                  <a:pt x="110" y="48"/>
                  <a:pt x="113" y="45"/>
                </a:cubicBezTo>
                <a:cubicBezTo>
                  <a:pt x="114" y="46"/>
                  <a:pt x="114" y="48"/>
                  <a:pt x="115" y="49"/>
                </a:cubicBezTo>
                <a:close/>
                <a:moveTo>
                  <a:pt x="108" y="37"/>
                </a:moveTo>
                <a:cubicBezTo>
                  <a:pt x="80" y="49"/>
                  <a:pt x="52" y="62"/>
                  <a:pt x="25" y="74"/>
                </a:cubicBezTo>
                <a:cubicBezTo>
                  <a:pt x="19" y="77"/>
                  <a:pt x="13" y="81"/>
                  <a:pt x="6" y="83"/>
                </a:cubicBezTo>
                <a:cubicBezTo>
                  <a:pt x="6" y="83"/>
                  <a:pt x="6" y="83"/>
                  <a:pt x="6" y="83"/>
                </a:cubicBezTo>
                <a:cubicBezTo>
                  <a:pt x="7" y="82"/>
                  <a:pt x="9" y="81"/>
                  <a:pt x="10" y="80"/>
                </a:cubicBezTo>
                <a:cubicBezTo>
                  <a:pt x="11" y="79"/>
                  <a:pt x="12" y="78"/>
                  <a:pt x="14" y="78"/>
                </a:cubicBezTo>
                <a:cubicBezTo>
                  <a:pt x="17" y="76"/>
                  <a:pt x="21" y="74"/>
                  <a:pt x="24" y="72"/>
                </a:cubicBezTo>
                <a:cubicBezTo>
                  <a:pt x="38" y="65"/>
                  <a:pt x="52" y="59"/>
                  <a:pt x="66" y="52"/>
                </a:cubicBezTo>
                <a:cubicBezTo>
                  <a:pt x="67" y="52"/>
                  <a:pt x="67" y="51"/>
                  <a:pt x="68" y="51"/>
                </a:cubicBezTo>
                <a:cubicBezTo>
                  <a:pt x="76" y="48"/>
                  <a:pt x="85" y="44"/>
                  <a:pt x="93" y="41"/>
                </a:cubicBezTo>
                <a:cubicBezTo>
                  <a:pt x="95" y="40"/>
                  <a:pt x="96" y="40"/>
                  <a:pt x="98" y="39"/>
                </a:cubicBezTo>
                <a:cubicBezTo>
                  <a:pt x="99" y="39"/>
                  <a:pt x="100" y="38"/>
                  <a:pt x="101" y="38"/>
                </a:cubicBezTo>
                <a:cubicBezTo>
                  <a:pt x="101" y="38"/>
                  <a:pt x="101" y="37"/>
                  <a:pt x="102" y="37"/>
                </a:cubicBezTo>
                <a:cubicBezTo>
                  <a:pt x="103" y="36"/>
                  <a:pt x="105" y="36"/>
                  <a:pt x="106" y="35"/>
                </a:cubicBezTo>
                <a:cubicBezTo>
                  <a:pt x="107" y="36"/>
                  <a:pt x="107" y="37"/>
                  <a:pt x="108" y="37"/>
                </a:cubicBezTo>
                <a:close/>
                <a:moveTo>
                  <a:pt x="103" y="32"/>
                </a:moveTo>
                <a:cubicBezTo>
                  <a:pt x="99" y="33"/>
                  <a:pt x="95" y="35"/>
                  <a:pt x="92" y="36"/>
                </a:cubicBezTo>
                <a:cubicBezTo>
                  <a:pt x="91" y="37"/>
                  <a:pt x="90" y="37"/>
                  <a:pt x="88" y="38"/>
                </a:cubicBezTo>
                <a:cubicBezTo>
                  <a:pt x="83" y="40"/>
                  <a:pt x="77" y="42"/>
                  <a:pt x="72" y="44"/>
                </a:cubicBezTo>
                <a:cubicBezTo>
                  <a:pt x="60" y="49"/>
                  <a:pt x="48" y="54"/>
                  <a:pt x="36" y="59"/>
                </a:cubicBezTo>
                <a:cubicBezTo>
                  <a:pt x="32" y="61"/>
                  <a:pt x="27" y="63"/>
                  <a:pt x="22" y="65"/>
                </a:cubicBezTo>
                <a:cubicBezTo>
                  <a:pt x="17" y="68"/>
                  <a:pt x="12" y="71"/>
                  <a:pt x="6" y="73"/>
                </a:cubicBezTo>
                <a:cubicBezTo>
                  <a:pt x="3" y="75"/>
                  <a:pt x="9" y="72"/>
                  <a:pt x="10" y="71"/>
                </a:cubicBezTo>
                <a:cubicBezTo>
                  <a:pt x="12" y="70"/>
                  <a:pt x="15" y="68"/>
                  <a:pt x="17" y="67"/>
                </a:cubicBezTo>
                <a:cubicBezTo>
                  <a:pt x="23" y="64"/>
                  <a:pt x="28" y="60"/>
                  <a:pt x="34" y="57"/>
                </a:cubicBezTo>
                <a:cubicBezTo>
                  <a:pt x="45" y="52"/>
                  <a:pt x="56" y="47"/>
                  <a:pt x="67" y="42"/>
                </a:cubicBezTo>
                <a:cubicBezTo>
                  <a:pt x="73" y="39"/>
                  <a:pt x="78" y="37"/>
                  <a:pt x="84" y="34"/>
                </a:cubicBezTo>
                <a:cubicBezTo>
                  <a:pt x="89" y="33"/>
                  <a:pt x="93" y="31"/>
                  <a:pt x="97" y="28"/>
                </a:cubicBezTo>
                <a:cubicBezTo>
                  <a:pt x="98" y="29"/>
                  <a:pt x="99" y="29"/>
                  <a:pt x="99" y="30"/>
                </a:cubicBezTo>
                <a:cubicBezTo>
                  <a:pt x="101" y="30"/>
                  <a:pt x="102" y="31"/>
                  <a:pt x="103" y="32"/>
                </a:cubicBezTo>
                <a:close/>
                <a:moveTo>
                  <a:pt x="73" y="21"/>
                </a:moveTo>
                <a:cubicBezTo>
                  <a:pt x="72" y="21"/>
                  <a:pt x="70" y="22"/>
                  <a:pt x="69" y="22"/>
                </a:cubicBezTo>
                <a:cubicBezTo>
                  <a:pt x="69" y="22"/>
                  <a:pt x="69" y="21"/>
                  <a:pt x="70" y="20"/>
                </a:cubicBezTo>
                <a:cubicBezTo>
                  <a:pt x="71" y="20"/>
                  <a:pt x="72" y="21"/>
                  <a:pt x="73" y="21"/>
                </a:cubicBezTo>
                <a:close/>
                <a:moveTo>
                  <a:pt x="65" y="20"/>
                </a:moveTo>
                <a:cubicBezTo>
                  <a:pt x="65" y="20"/>
                  <a:pt x="65" y="20"/>
                  <a:pt x="65" y="21"/>
                </a:cubicBezTo>
                <a:cubicBezTo>
                  <a:pt x="47" y="28"/>
                  <a:pt x="30" y="38"/>
                  <a:pt x="13" y="48"/>
                </a:cubicBezTo>
                <a:cubicBezTo>
                  <a:pt x="12" y="48"/>
                  <a:pt x="11" y="49"/>
                  <a:pt x="10" y="50"/>
                </a:cubicBezTo>
                <a:cubicBezTo>
                  <a:pt x="10" y="50"/>
                  <a:pt x="10" y="50"/>
                  <a:pt x="10" y="49"/>
                </a:cubicBezTo>
                <a:cubicBezTo>
                  <a:pt x="10" y="49"/>
                  <a:pt x="11" y="49"/>
                  <a:pt x="11" y="49"/>
                </a:cubicBezTo>
                <a:cubicBezTo>
                  <a:pt x="13" y="47"/>
                  <a:pt x="16" y="46"/>
                  <a:pt x="18" y="44"/>
                </a:cubicBezTo>
                <a:cubicBezTo>
                  <a:pt x="22" y="42"/>
                  <a:pt x="27" y="39"/>
                  <a:pt x="31" y="36"/>
                </a:cubicBezTo>
                <a:cubicBezTo>
                  <a:pt x="41" y="31"/>
                  <a:pt x="51" y="26"/>
                  <a:pt x="62" y="20"/>
                </a:cubicBezTo>
                <a:cubicBezTo>
                  <a:pt x="63" y="20"/>
                  <a:pt x="64" y="20"/>
                  <a:pt x="65" y="20"/>
                </a:cubicBezTo>
                <a:close/>
                <a:moveTo>
                  <a:pt x="37" y="25"/>
                </a:moveTo>
                <a:cubicBezTo>
                  <a:pt x="40" y="24"/>
                  <a:pt x="43" y="23"/>
                  <a:pt x="47" y="22"/>
                </a:cubicBezTo>
                <a:cubicBezTo>
                  <a:pt x="44" y="23"/>
                  <a:pt x="42" y="25"/>
                  <a:pt x="39" y="26"/>
                </a:cubicBezTo>
                <a:cubicBezTo>
                  <a:pt x="33" y="29"/>
                  <a:pt x="26" y="33"/>
                  <a:pt x="20" y="36"/>
                </a:cubicBezTo>
                <a:cubicBezTo>
                  <a:pt x="24" y="32"/>
                  <a:pt x="30" y="28"/>
                  <a:pt x="37" y="25"/>
                </a:cubicBezTo>
                <a:close/>
                <a:moveTo>
                  <a:pt x="19" y="37"/>
                </a:moveTo>
                <a:cubicBezTo>
                  <a:pt x="19" y="38"/>
                  <a:pt x="19" y="38"/>
                  <a:pt x="19" y="38"/>
                </a:cubicBezTo>
                <a:cubicBezTo>
                  <a:pt x="26" y="34"/>
                  <a:pt x="33" y="30"/>
                  <a:pt x="39" y="27"/>
                </a:cubicBezTo>
                <a:cubicBezTo>
                  <a:pt x="43" y="25"/>
                  <a:pt x="46" y="23"/>
                  <a:pt x="49" y="22"/>
                </a:cubicBezTo>
                <a:cubicBezTo>
                  <a:pt x="50" y="22"/>
                  <a:pt x="51" y="22"/>
                  <a:pt x="52" y="21"/>
                </a:cubicBezTo>
                <a:cubicBezTo>
                  <a:pt x="52" y="21"/>
                  <a:pt x="52" y="21"/>
                  <a:pt x="52" y="21"/>
                </a:cubicBezTo>
                <a:cubicBezTo>
                  <a:pt x="50" y="22"/>
                  <a:pt x="48" y="23"/>
                  <a:pt x="47" y="24"/>
                </a:cubicBezTo>
                <a:cubicBezTo>
                  <a:pt x="36" y="29"/>
                  <a:pt x="26" y="34"/>
                  <a:pt x="16" y="40"/>
                </a:cubicBezTo>
                <a:cubicBezTo>
                  <a:pt x="17" y="39"/>
                  <a:pt x="18" y="38"/>
                  <a:pt x="19" y="37"/>
                </a:cubicBezTo>
                <a:close/>
                <a:moveTo>
                  <a:pt x="7" y="85"/>
                </a:moveTo>
                <a:cubicBezTo>
                  <a:pt x="18" y="79"/>
                  <a:pt x="31" y="76"/>
                  <a:pt x="43" y="71"/>
                </a:cubicBezTo>
                <a:cubicBezTo>
                  <a:pt x="48" y="68"/>
                  <a:pt x="53" y="66"/>
                  <a:pt x="59" y="63"/>
                </a:cubicBezTo>
                <a:cubicBezTo>
                  <a:pt x="46" y="70"/>
                  <a:pt x="33" y="77"/>
                  <a:pt x="20" y="83"/>
                </a:cubicBezTo>
                <a:cubicBezTo>
                  <a:pt x="19" y="84"/>
                  <a:pt x="18" y="84"/>
                  <a:pt x="17" y="85"/>
                </a:cubicBezTo>
                <a:cubicBezTo>
                  <a:pt x="14" y="86"/>
                  <a:pt x="11" y="88"/>
                  <a:pt x="8" y="90"/>
                </a:cubicBezTo>
                <a:cubicBezTo>
                  <a:pt x="8" y="88"/>
                  <a:pt x="7" y="87"/>
                  <a:pt x="7" y="85"/>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01" name="Freeform 197"/>
          <p:cNvSpPr>
            <a:spLocks noEditPoints="1"/>
          </p:cNvSpPr>
          <p:nvPr/>
        </p:nvSpPr>
        <p:spPr bwMode="auto">
          <a:xfrm>
            <a:off x="6145212" y="1182688"/>
            <a:ext cx="503237" cy="357188"/>
          </a:xfrm>
          <a:custGeom>
            <a:gdLst>
              <a:gd fmla="*/ 70 w 134" name="T0"/>
              <a:gd fmla="*/ 76 h 95" name="T1"/>
              <a:gd fmla="*/ 59 w 134" name="T2"/>
              <a:gd fmla="*/ 2 h 95" name="T3"/>
              <a:gd fmla="*/ 6 w 134" name="T4"/>
              <a:gd fmla="*/ 25 h 95" name="T5"/>
              <a:gd fmla="*/ 11 w 134" name="T6"/>
              <a:gd fmla="*/ 31 h 95" name="T7"/>
              <a:gd fmla="*/ 15 w 134" name="T8"/>
              <a:gd fmla="*/ 32 h 95" name="T9"/>
              <a:gd fmla="*/ 47 w 134" name="T10"/>
              <a:gd fmla="*/ 16 h 95" name="T11"/>
              <a:gd fmla="*/ 51 w 134" name="T12"/>
              <a:gd fmla="*/ 13 h 95" name="T13"/>
              <a:gd fmla="*/ 51 w 134" name="T14"/>
              <a:gd fmla="*/ 19 h 95" name="T15"/>
              <a:gd fmla="*/ 65 w 134" name="T16"/>
              <a:gd fmla="*/ 7 h 95" name="T17"/>
              <a:gd fmla="*/ 68 w 134" name="T18"/>
              <a:gd fmla="*/ 12 h 95" name="T19"/>
              <a:gd fmla="*/ 42 w 134" name="T20"/>
              <a:gd fmla="*/ 32 h 95" name="T21"/>
              <a:gd fmla="*/ 45 w 134" name="T22"/>
              <a:gd fmla="*/ 31 h 95" name="T23"/>
              <a:gd fmla="*/ 16 w 134" name="T24"/>
              <a:gd fmla="*/ 58 h 95" name="T25"/>
              <a:gd fmla="*/ 39 w 134" name="T26"/>
              <a:gd fmla="*/ 51 h 95" name="T27"/>
              <a:gd fmla="*/ 14 w 134" name="T28"/>
              <a:gd fmla="*/ 65 h 95" name="T29"/>
              <a:gd fmla="*/ 61 w 134" name="T30"/>
              <a:gd fmla="*/ 45 h 95" name="T31"/>
              <a:gd fmla="*/ 73 w 134" name="T32"/>
              <a:gd fmla="*/ 28 h 95" name="T33"/>
              <a:gd fmla="*/ 19 w 134" name="T34"/>
              <a:gd fmla="*/ 55 h 95" name="T35"/>
              <a:gd fmla="*/ 90 w 134" name="T36"/>
              <a:gd fmla="*/ 14 h 95" name="T37"/>
              <a:gd fmla="*/ 90 w 134" name="T38"/>
              <a:gd fmla="*/ 8 h 95" name="T39"/>
              <a:gd fmla="*/ 38 w 134" name="T40"/>
              <a:gd fmla="*/ 30 h 95" name="T41"/>
              <a:gd fmla="*/ 22 w 134" name="T42"/>
              <a:gd fmla="*/ 31 h 95" name="T43"/>
              <a:gd fmla="*/ 16 w 134" name="T44"/>
              <a:gd fmla="*/ 33 h 95" name="T45"/>
              <a:gd fmla="*/ 27 w 134" name="T46"/>
              <a:gd fmla="*/ 26 h 95" name="T47"/>
              <a:gd fmla="*/ 10 w 134" name="T48"/>
              <a:gd fmla="*/ 28 h 95" name="T49"/>
              <a:gd fmla="*/ 7 w 134" name="T50"/>
              <a:gd fmla="*/ 27 h 95" name="T51"/>
              <a:gd fmla="*/ 62 w 134" name="T52"/>
              <a:gd fmla="*/ 50 h 95" name="T53"/>
              <a:gd fmla="*/ 114 w 134" name="T54"/>
              <a:gd fmla="*/ 31 h 95" name="T55"/>
              <a:gd fmla="*/ 114 w 134" name="T56"/>
              <a:gd fmla="*/ 31 h 95" name="T57"/>
              <a:gd fmla="*/ 71 w 134" name="T58"/>
              <a:gd fmla="*/ 73 h 95" name="T59"/>
              <a:gd fmla="*/ 80 w 134" name="T60"/>
              <a:gd fmla="*/ 65 h 95" name="T61"/>
              <a:gd fmla="*/ 90 w 134" name="T62"/>
              <a:gd fmla="*/ 65 h 95" name="T63"/>
              <a:gd fmla="*/ 120 w 134" name="T64"/>
              <a:gd fmla="*/ 48 h 95" name="T65"/>
              <a:gd fmla="*/ 120 w 134" name="T66"/>
              <a:gd fmla="*/ 48 h 95" name="T67"/>
              <a:gd fmla="*/ 26 w 134" name="T68"/>
              <a:gd fmla="*/ 89 h 95" name="T69"/>
              <a:gd fmla="*/ 35 w 134" name="T70"/>
              <a:gd fmla="*/ 75 h 95" name="T71"/>
              <a:gd fmla="*/ 36 w 134" name="T72"/>
              <a:gd fmla="*/ 72 h 95" name="T73"/>
              <a:gd fmla="*/ 112 w 134" name="T74"/>
              <a:gd fmla="*/ 30 h 95" name="T75"/>
              <a:gd fmla="*/ 70 w 134" name="T76"/>
              <a:gd fmla="*/ 49 h 95" name="T77"/>
              <a:gd fmla="*/ 40 w 134" name="T78"/>
              <a:gd fmla="*/ 81 h 95" name="T79"/>
              <a:gd fmla="*/ 121 w 134" name="T80"/>
              <a:gd fmla="*/ 42 h 95" name="T81"/>
              <a:gd fmla="*/ 59 w 134" name="T82"/>
              <a:gd fmla="*/ 70 h 95" name="T83"/>
              <a:gd fmla="*/ 51 w 134" name="T84"/>
              <a:gd fmla="*/ 75 h 95" name="T85"/>
              <a:gd fmla="*/ 119 w 134" name="T86"/>
              <a:gd fmla="*/ 60 h 95" name="T87"/>
              <a:gd fmla="*/ 120 w 134" name="T88"/>
              <a:gd fmla="*/ 64 h 95" name="T89"/>
              <a:gd fmla="*/ 104 w 134" name="T90"/>
              <a:gd fmla="*/ 68 h 95" name="T91"/>
              <a:gd fmla="*/ 103 w 134" name="T92"/>
              <a:gd fmla="*/ 70 h 95" name="T93"/>
              <a:gd fmla="*/ 90 w 134" name="T94"/>
              <a:gd fmla="*/ 75 h 95" name="T95"/>
              <a:gd fmla="*/ 111 w 134" name="T96"/>
              <a:gd fmla="*/ 70 h 95" name="T97"/>
              <a:gd fmla="*/ 78 w 134" name="T98"/>
              <a:gd fmla="*/ 54 h 95" name="T99"/>
              <a:gd fmla="*/ 96 w 134" name="T100"/>
              <a:gd fmla="*/ 43 h 95" name="T101"/>
              <a:gd fmla="*/ 63 w 134" name="T102"/>
              <a:gd fmla="*/ 45 h 95" name="T103"/>
              <a:gd fmla="*/ 57 w 134" name="T104"/>
              <a:gd fmla="*/ 43 h 95" name="T105"/>
              <a:gd fmla="*/ 107 w 134" name="T106"/>
              <a:gd fmla="*/ 14 h 95" name="T107"/>
              <a:gd fmla="*/ 95 w 134" name="T108"/>
              <a:gd fmla="*/ 17 h 95" name="T109"/>
              <a:gd fmla="*/ 32 w 134" name="T110"/>
              <a:gd fmla="*/ 33 h 95" name="T111"/>
              <a:gd fmla="*/ 52 w 134" name="T112"/>
              <a:gd fmla="*/ 10 h 95" name="T113"/>
              <a:gd fmla="*/ 29 w 134" name="T114"/>
              <a:gd fmla="*/ 16 h 95" name="T115"/>
              <a:gd fmla="*/ 16 w 134" name="T116"/>
              <a:gd fmla="*/ 26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134">
                <a:moveTo>
                  <a:pt x="9" y="33"/>
                </a:moveTo>
                <a:cubicBezTo>
                  <a:pt x="4" y="34"/>
                  <a:pt x="0" y="39"/>
                  <a:pt x="0" y="44"/>
                </a:cubicBezTo>
                <a:cubicBezTo>
                  <a:pt x="0" y="51"/>
                  <a:pt x="6" y="55"/>
                  <a:pt x="13" y="56"/>
                </a:cubicBezTo>
                <a:cubicBezTo>
                  <a:pt x="8" y="60"/>
                  <a:pt x="5" y="65"/>
                  <a:pt x="10" y="71"/>
                </a:cubicBezTo>
                <a:cubicBezTo>
                  <a:pt x="16" y="76"/>
                  <a:pt x="25" y="76"/>
                  <a:pt x="32" y="73"/>
                </a:cubicBezTo>
                <a:cubicBezTo>
                  <a:pt x="30" y="81"/>
                  <a:pt x="23" y="87"/>
                  <a:pt x="17" y="93"/>
                </a:cubicBezTo>
                <a:cubicBezTo>
                  <a:pt x="16" y="93"/>
                  <a:pt x="16" y="94"/>
                  <a:pt x="16" y="94"/>
                </a:cubicBezTo>
                <a:cubicBezTo>
                  <a:pt x="17" y="95"/>
                  <a:pt x="17" y="95"/>
                  <a:pt x="18" y="95"/>
                </a:cubicBezTo>
                <a:cubicBezTo>
                  <a:pt x="30" y="91"/>
                  <a:pt x="40" y="86"/>
                  <a:pt x="49" y="77"/>
                </a:cubicBezTo>
                <a:cubicBezTo>
                  <a:pt x="54" y="86"/>
                  <a:pt x="65" y="84"/>
                  <a:pt x="70" y="76"/>
                </a:cubicBezTo>
                <a:cubicBezTo>
                  <a:pt x="73" y="79"/>
                  <a:pt x="77" y="83"/>
                  <a:pt x="82" y="83"/>
                </a:cubicBezTo>
                <a:cubicBezTo>
                  <a:pt x="86" y="83"/>
                  <a:pt x="90" y="79"/>
                  <a:pt x="93" y="75"/>
                </a:cubicBezTo>
                <a:cubicBezTo>
                  <a:pt x="98" y="79"/>
                  <a:pt x="107" y="78"/>
                  <a:pt x="108" y="72"/>
                </a:cubicBezTo>
                <a:cubicBezTo>
                  <a:pt x="119" y="78"/>
                  <a:pt x="134" y="57"/>
                  <a:pt x="123" y="49"/>
                </a:cubicBezTo>
                <a:cubicBezTo>
                  <a:pt x="128" y="46"/>
                  <a:pt x="131" y="41"/>
                  <a:pt x="129" y="35"/>
                </a:cubicBezTo>
                <a:cubicBezTo>
                  <a:pt x="126" y="30"/>
                  <a:pt x="121" y="27"/>
                  <a:pt x="115" y="28"/>
                </a:cubicBezTo>
                <a:cubicBezTo>
                  <a:pt x="117" y="23"/>
                  <a:pt x="115" y="17"/>
                  <a:pt x="112" y="13"/>
                </a:cubicBezTo>
                <a:cubicBezTo>
                  <a:pt x="107" y="8"/>
                  <a:pt x="100" y="10"/>
                  <a:pt x="95" y="14"/>
                </a:cubicBezTo>
                <a:cubicBezTo>
                  <a:pt x="94" y="0"/>
                  <a:pt x="77" y="0"/>
                  <a:pt x="70" y="10"/>
                </a:cubicBezTo>
                <a:cubicBezTo>
                  <a:pt x="68" y="6"/>
                  <a:pt x="64" y="1"/>
                  <a:pt x="59" y="2"/>
                </a:cubicBezTo>
                <a:cubicBezTo>
                  <a:pt x="54" y="3"/>
                  <a:pt x="50" y="7"/>
                  <a:pt x="48" y="12"/>
                </a:cubicBezTo>
                <a:cubicBezTo>
                  <a:pt x="45" y="8"/>
                  <a:pt x="40" y="5"/>
                  <a:pt x="34" y="7"/>
                </a:cubicBezTo>
                <a:cubicBezTo>
                  <a:pt x="27" y="10"/>
                  <a:pt x="25" y="16"/>
                  <a:pt x="25" y="22"/>
                </a:cubicBezTo>
                <a:cubicBezTo>
                  <a:pt x="20" y="16"/>
                  <a:pt x="12" y="12"/>
                  <a:pt x="6" y="19"/>
                </a:cubicBezTo>
                <a:cubicBezTo>
                  <a:pt x="1" y="23"/>
                  <a:pt x="4" y="30"/>
                  <a:pt x="9" y="33"/>
                </a:cubicBezTo>
                <a:close/>
                <a:moveTo>
                  <a:pt x="6" y="24"/>
                </a:moveTo>
                <a:cubicBezTo>
                  <a:pt x="6" y="24"/>
                  <a:pt x="6" y="24"/>
                  <a:pt x="7" y="24"/>
                </a:cubicBezTo>
                <a:cubicBezTo>
                  <a:pt x="8" y="22"/>
                  <a:pt x="10" y="21"/>
                  <a:pt x="12" y="20"/>
                </a:cubicBezTo>
                <a:cubicBezTo>
                  <a:pt x="13" y="19"/>
                  <a:pt x="15" y="17"/>
                  <a:pt x="12" y="20"/>
                </a:cubicBezTo>
                <a:cubicBezTo>
                  <a:pt x="10" y="22"/>
                  <a:pt x="8" y="23"/>
                  <a:pt x="6" y="25"/>
                </a:cubicBezTo>
                <a:cubicBezTo>
                  <a:pt x="6" y="25"/>
                  <a:pt x="6" y="24"/>
                  <a:pt x="6" y="24"/>
                </a:cubicBezTo>
                <a:close/>
                <a:moveTo>
                  <a:pt x="17" y="19"/>
                </a:moveTo>
                <a:cubicBezTo>
                  <a:pt x="15" y="20"/>
                  <a:pt x="14" y="21"/>
                  <a:pt x="13" y="22"/>
                </a:cubicBezTo>
                <a:cubicBezTo>
                  <a:pt x="11" y="23"/>
                  <a:pt x="8" y="24"/>
                  <a:pt x="7" y="26"/>
                </a:cubicBezTo>
                <a:cubicBezTo>
                  <a:pt x="7" y="26"/>
                  <a:pt x="7" y="26"/>
                  <a:pt x="7" y="26"/>
                </a:cubicBezTo>
                <a:cubicBezTo>
                  <a:pt x="9" y="23"/>
                  <a:pt x="12" y="21"/>
                  <a:pt x="14" y="18"/>
                </a:cubicBezTo>
                <a:cubicBezTo>
                  <a:pt x="15" y="18"/>
                  <a:pt x="16" y="19"/>
                  <a:pt x="17" y="19"/>
                </a:cubicBezTo>
                <a:close/>
                <a:moveTo>
                  <a:pt x="22" y="25"/>
                </a:moveTo>
                <a:cubicBezTo>
                  <a:pt x="20" y="28"/>
                  <a:pt x="16" y="30"/>
                  <a:pt x="14" y="32"/>
                </a:cubicBezTo>
                <a:cubicBezTo>
                  <a:pt x="13" y="32"/>
                  <a:pt x="12" y="32"/>
                  <a:pt x="11" y="31"/>
                </a:cubicBezTo>
                <a:cubicBezTo>
                  <a:pt x="13" y="30"/>
                  <a:pt x="15" y="29"/>
                  <a:pt x="16" y="28"/>
                </a:cubicBezTo>
                <a:cubicBezTo>
                  <a:pt x="17" y="28"/>
                  <a:pt x="18" y="27"/>
                  <a:pt x="19" y="27"/>
                </a:cubicBezTo>
                <a:cubicBezTo>
                  <a:pt x="19" y="27"/>
                  <a:pt x="23" y="24"/>
                  <a:pt x="22" y="25"/>
                </a:cubicBezTo>
                <a:close/>
                <a:moveTo>
                  <a:pt x="24" y="27"/>
                </a:moveTo>
                <a:cubicBezTo>
                  <a:pt x="23" y="28"/>
                  <a:pt x="21" y="29"/>
                  <a:pt x="20" y="30"/>
                </a:cubicBezTo>
                <a:cubicBezTo>
                  <a:pt x="19" y="30"/>
                  <a:pt x="18" y="31"/>
                  <a:pt x="17" y="32"/>
                </a:cubicBezTo>
                <a:cubicBezTo>
                  <a:pt x="17" y="32"/>
                  <a:pt x="16" y="32"/>
                  <a:pt x="15" y="33"/>
                </a:cubicBezTo>
                <a:cubicBezTo>
                  <a:pt x="15" y="33"/>
                  <a:pt x="15" y="33"/>
                  <a:pt x="15" y="33"/>
                </a:cubicBezTo>
                <a:cubicBezTo>
                  <a:pt x="15" y="33"/>
                  <a:pt x="15" y="33"/>
                  <a:pt x="15" y="33"/>
                </a:cubicBezTo>
                <a:cubicBezTo>
                  <a:pt x="15" y="33"/>
                  <a:pt x="15" y="32"/>
                  <a:pt x="15" y="32"/>
                </a:cubicBezTo>
                <a:cubicBezTo>
                  <a:pt x="17" y="30"/>
                  <a:pt x="21" y="28"/>
                  <a:pt x="23" y="25"/>
                </a:cubicBezTo>
                <a:cubicBezTo>
                  <a:pt x="24" y="26"/>
                  <a:pt x="24" y="27"/>
                  <a:pt x="24" y="27"/>
                </a:cubicBezTo>
                <a:close/>
                <a:moveTo>
                  <a:pt x="28" y="18"/>
                </a:moveTo>
                <a:cubicBezTo>
                  <a:pt x="30" y="17"/>
                  <a:pt x="32" y="16"/>
                  <a:pt x="35" y="15"/>
                </a:cubicBezTo>
                <a:cubicBezTo>
                  <a:pt x="36" y="14"/>
                  <a:pt x="38" y="13"/>
                  <a:pt x="40" y="12"/>
                </a:cubicBezTo>
                <a:cubicBezTo>
                  <a:pt x="39" y="12"/>
                  <a:pt x="37" y="15"/>
                  <a:pt x="35" y="15"/>
                </a:cubicBezTo>
                <a:cubicBezTo>
                  <a:pt x="33" y="17"/>
                  <a:pt x="30" y="19"/>
                  <a:pt x="28" y="22"/>
                </a:cubicBezTo>
                <a:cubicBezTo>
                  <a:pt x="28" y="20"/>
                  <a:pt x="28" y="19"/>
                  <a:pt x="28" y="18"/>
                </a:cubicBezTo>
                <a:close/>
                <a:moveTo>
                  <a:pt x="46" y="15"/>
                </a:moveTo>
                <a:cubicBezTo>
                  <a:pt x="47" y="15"/>
                  <a:pt x="47" y="16"/>
                  <a:pt x="47" y="16"/>
                </a:cubicBezTo>
                <a:cubicBezTo>
                  <a:pt x="44" y="19"/>
                  <a:pt x="40" y="20"/>
                  <a:pt x="36" y="22"/>
                </a:cubicBezTo>
                <a:cubicBezTo>
                  <a:pt x="33" y="24"/>
                  <a:pt x="30" y="26"/>
                  <a:pt x="27" y="27"/>
                </a:cubicBezTo>
                <a:cubicBezTo>
                  <a:pt x="27" y="27"/>
                  <a:pt x="27" y="27"/>
                  <a:pt x="27" y="27"/>
                </a:cubicBezTo>
                <a:cubicBezTo>
                  <a:pt x="30" y="25"/>
                  <a:pt x="33" y="23"/>
                  <a:pt x="37" y="21"/>
                </a:cubicBezTo>
                <a:cubicBezTo>
                  <a:pt x="39" y="19"/>
                  <a:pt x="41" y="18"/>
                  <a:pt x="43" y="17"/>
                </a:cubicBezTo>
                <a:cubicBezTo>
                  <a:pt x="43" y="17"/>
                  <a:pt x="43" y="16"/>
                  <a:pt x="44" y="16"/>
                </a:cubicBezTo>
                <a:cubicBezTo>
                  <a:pt x="45" y="16"/>
                  <a:pt x="46" y="15"/>
                  <a:pt x="46" y="15"/>
                </a:cubicBezTo>
                <a:close/>
                <a:moveTo>
                  <a:pt x="64" y="6"/>
                </a:moveTo>
                <a:cubicBezTo>
                  <a:pt x="64" y="6"/>
                  <a:pt x="64" y="6"/>
                  <a:pt x="64" y="6"/>
                </a:cubicBezTo>
                <a:cubicBezTo>
                  <a:pt x="60" y="9"/>
                  <a:pt x="55" y="11"/>
                  <a:pt x="51" y="13"/>
                </a:cubicBezTo>
                <a:cubicBezTo>
                  <a:pt x="51" y="13"/>
                  <a:pt x="51" y="12"/>
                  <a:pt x="51" y="12"/>
                </a:cubicBezTo>
                <a:cubicBezTo>
                  <a:pt x="53" y="11"/>
                  <a:pt x="54" y="10"/>
                  <a:pt x="55" y="9"/>
                </a:cubicBezTo>
                <a:cubicBezTo>
                  <a:pt x="58" y="8"/>
                  <a:pt x="59" y="6"/>
                  <a:pt x="62" y="5"/>
                </a:cubicBezTo>
                <a:cubicBezTo>
                  <a:pt x="62" y="5"/>
                  <a:pt x="63" y="6"/>
                  <a:pt x="64" y="6"/>
                </a:cubicBezTo>
                <a:close/>
                <a:moveTo>
                  <a:pt x="66" y="9"/>
                </a:moveTo>
                <a:cubicBezTo>
                  <a:pt x="56" y="15"/>
                  <a:pt x="46" y="21"/>
                  <a:pt x="35" y="27"/>
                </a:cubicBezTo>
                <a:cubicBezTo>
                  <a:pt x="25" y="33"/>
                  <a:pt x="14" y="38"/>
                  <a:pt x="4" y="45"/>
                </a:cubicBezTo>
                <a:cubicBezTo>
                  <a:pt x="4" y="46"/>
                  <a:pt x="4" y="46"/>
                  <a:pt x="4" y="46"/>
                </a:cubicBezTo>
                <a:cubicBezTo>
                  <a:pt x="14" y="39"/>
                  <a:pt x="25" y="34"/>
                  <a:pt x="36" y="28"/>
                </a:cubicBezTo>
                <a:cubicBezTo>
                  <a:pt x="41" y="25"/>
                  <a:pt x="46" y="22"/>
                  <a:pt x="51" y="19"/>
                </a:cubicBezTo>
                <a:cubicBezTo>
                  <a:pt x="56" y="16"/>
                  <a:pt x="62" y="13"/>
                  <a:pt x="65" y="9"/>
                </a:cubicBezTo>
                <a:cubicBezTo>
                  <a:pt x="61" y="13"/>
                  <a:pt x="56" y="16"/>
                  <a:pt x="51" y="19"/>
                </a:cubicBezTo>
                <a:cubicBezTo>
                  <a:pt x="45" y="22"/>
                  <a:pt x="40" y="26"/>
                  <a:pt x="34" y="29"/>
                </a:cubicBezTo>
                <a:cubicBezTo>
                  <a:pt x="28" y="33"/>
                  <a:pt x="23" y="36"/>
                  <a:pt x="17" y="39"/>
                </a:cubicBezTo>
                <a:cubicBezTo>
                  <a:pt x="13" y="42"/>
                  <a:pt x="8" y="45"/>
                  <a:pt x="4" y="48"/>
                </a:cubicBezTo>
                <a:cubicBezTo>
                  <a:pt x="4" y="47"/>
                  <a:pt x="3" y="47"/>
                  <a:pt x="3" y="46"/>
                </a:cubicBezTo>
                <a:cubicBezTo>
                  <a:pt x="3" y="46"/>
                  <a:pt x="3" y="46"/>
                  <a:pt x="3" y="46"/>
                </a:cubicBezTo>
                <a:cubicBezTo>
                  <a:pt x="12" y="38"/>
                  <a:pt x="24" y="33"/>
                  <a:pt x="34" y="27"/>
                </a:cubicBezTo>
                <a:cubicBezTo>
                  <a:pt x="40" y="23"/>
                  <a:pt x="45" y="20"/>
                  <a:pt x="51" y="16"/>
                </a:cubicBezTo>
                <a:cubicBezTo>
                  <a:pt x="56" y="13"/>
                  <a:pt x="60" y="11"/>
                  <a:pt x="65" y="7"/>
                </a:cubicBezTo>
                <a:cubicBezTo>
                  <a:pt x="65" y="8"/>
                  <a:pt x="66" y="8"/>
                  <a:pt x="66" y="9"/>
                </a:cubicBezTo>
                <a:close/>
                <a:moveTo>
                  <a:pt x="68" y="12"/>
                </a:moveTo>
                <a:cubicBezTo>
                  <a:pt x="63" y="14"/>
                  <a:pt x="59" y="17"/>
                  <a:pt x="54" y="20"/>
                </a:cubicBezTo>
                <a:cubicBezTo>
                  <a:pt x="49" y="23"/>
                  <a:pt x="43" y="26"/>
                  <a:pt x="37" y="29"/>
                </a:cubicBezTo>
                <a:cubicBezTo>
                  <a:pt x="32" y="32"/>
                  <a:pt x="27" y="35"/>
                  <a:pt x="21" y="38"/>
                </a:cubicBezTo>
                <a:cubicBezTo>
                  <a:pt x="18" y="39"/>
                  <a:pt x="16" y="41"/>
                  <a:pt x="13" y="43"/>
                </a:cubicBezTo>
                <a:cubicBezTo>
                  <a:pt x="13" y="43"/>
                  <a:pt x="13" y="43"/>
                  <a:pt x="12" y="43"/>
                </a:cubicBezTo>
                <a:cubicBezTo>
                  <a:pt x="20" y="38"/>
                  <a:pt x="29" y="33"/>
                  <a:pt x="38" y="28"/>
                </a:cubicBezTo>
                <a:cubicBezTo>
                  <a:pt x="47" y="22"/>
                  <a:pt x="58" y="17"/>
                  <a:pt x="66" y="9"/>
                </a:cubicBezTo>
                <a:cubicBezTo>
                  <a:pt x="67" y="10"/>
                  <a:pt x="67" y="11"/>
                  <a:pt x="68" y="12"/>
                </a:cubicBezTo>
                <a:close/>
                <a:moveTo>
                  <a:pt x="80" y="9"/>
                </a:moveTo>
                <a:cubicBezTo>
                  <a:pt x="81" y="8"/>
                  <a:pt x="85" y="6"/>
                  <a:pt x="84" y="7"/>
                </a:cubicBezTo>
                <a:cubicBezTo>
                  <a:pt x="82" y="8"/>
                  <a:pt x="81" y="9"/>
                  <a:pt x="79" y="10"/>
                </a:cubicBezTo>
                <a:cubicBezTo>
                  <a:pt x="76" y="12"/>
                  <a:pt x="72" y="14"/>
                  <a:pt x="68" y="17"/>
                </a:cubicBezTo>
                <a:cubicBezTo>
                  <a:pt x="62" y="21"/>
                  <a:pt x="55" y="25"/>
                  <a:pt x="48" y="29"/>
                </a:cubicBezTo>
                <a:cubicBezTo>
                  <a:pt x="41" y="33"/>
                  <a:pt x="34" y="36"/>
                  <a:pt x="27" y="40"/>
                </a:cubicBezTo>
                <a:cubicBezTo>
                  <a:pt x="21" y="44"/>
                  <a:pt x="15" y="49"/>
                  <a:pt x="9" y="52"/>
                </a:cubicBezTo>
                <a:cubicBezTo>
                  <a:pt x="8" y="52"/>
                  <a:pt x="8" y="51"/>
                  <a:pt x="7" y="51"/>
                </a:cubicBezTo>
                <a:cubicBezTo>
                  <a:pt x="12" y="50"/>
                  <a:pt x="17" y="45"/>
                  <a:pt x="22" y="43"/>
                </a:cubicBezTo>
                <a:cubicBezTo>
                  <a:pt x="28" y="39"/>
                  <a:pt x="35" y="35"/>
                  <a:pt x="42" y="32"/>
                </a:cubicBezTo>
                <a:cubicBezTo>
                  <a:pt x="49" y="28"/>
                  <a:pt x="56" y="24"/>
                  <a:pt x="62" y="20"/>
                </a:cubicBezTo>
                <a:cubicBezTo>
                  <a:pt x="68" y="16"/>
                  <a:pt x="74" y="12"/>
                  <a:pt x="80" y="9"/>
                </a:cubicBezTo>
                <a:close/>
                <a:moveTo>
                  <a:pt x="90" y="8"/>
                </a:moveTo>
                <a:cubicBezTo>
                  <a:pt x="80" y="13"/>
                  <a:pt x="71" y="20"/>
                  <a:pt x="62" y="25"/>
                </a:cubicBezTo>
                <a:cubicBezTo>
                  <a:pt x="60" y="26"/>
                  <a:pt x="58" y="27"/>
                  <a:pt x="57" y="28"/>
                </a:cubicBezTo>
                <a:cubicBezTo>
                  <a:pt x="56" y="29"/>
                  <a:pt x="54" y="29"/>
                  <a:pt x="53" y="30"/>
                </a:cubicBezTo>
                <a:cubicBezTo>
                  <a:pt x="40" y="36"/>
                  <a:pt x="28" y="43"/>
                  <a:pt x="15" y="49"/>
                </a:cubicBezTo>
                <a:cubicBezTo>
                  <a:pt x="15" y="49"/>
                  <a:pt x="16" y="49"/>
                  <a:pt x="16" y="49"/>
                </a:cubicBezTo>
                <a:cubicBezTo>
                  <a:pt x="19" y="47"/>
                  <a:pt x="22" y="45"/>
                  <a:pt x="25" y="43"/>
                </a:cubicBezTo>
                <a:cubicBezTo>
                  <a:pt x="31" y="39"/>
                  <a:pt x="38" y="35"/>
                  <a:pt x="45" y="31"/>
                </a:cubicBezTo>
                <a:cubicBezTo>
                  <a:pt x="59" y="24"/>
                  <a:pt x="72" y="15"/>
                  <a:pt x="86" y="6"/>
                </a:cubicBezTo>
                <a:cubicBezTo>
                  <a:pt x="87" y="6"/>
                  <a:pt x="88" y="7"/>
                  <a:pt x="90" y="8"/>
                </a:cubicBezTo>
                <a:close/>
                <a:moveTo>
                  <a:pt x="92" y="16"/>
                </a:moveTo>
                <a:cubicBezTo>
                  <a:pt x="92" y="16"/>
                  <a:pt x="92" y="16"/>
                  <a:pt x="93" y="17"/>
                </a:cubicBezTo>
                <a:cubicBezTo>
                  <a:pt x="92" y="17"/>
                  <a:pt x="91" y="18"/>
                  <a:pt x="91" y="18"/>
                </a:cubicBezTo>
                <a:cubicBezTo>
                  <a:pt x="91" y="18"/>
                  <a:pt x="90" y="18"/>
                  <a:pt x="90" y="18"/>
                </a:cubicBezTo>
                <a:cubicBezTo>
                  <a:pt x="88" y="20"/>
                  <a:pt x="85" y="21"/>
                  <a:pt x="82" y="22"/>
                </a:cubicBezTo>
                <a:cubicBezTo>
                  <a:pt x="75" y="26"/>
                  <a:pt x="69" y="30"/>
                  <a:pt x="62" y="33"/>
                </a:cubicBezTo>
                <a:cubicBezTo>
                  <a:pt x="49" y="40"/>
                  <a:pt x="35" y="46"/>
                  <a:pt x="23" y="54"/>
                </a:cubicBezTo>
                <a:cubicBezTo>
                  <a:pt x="20" y="55"/>
                  <a:pt x="18" y="57"/>
                  <a:pt x="16" y="58"/>
                </a:cubicBezTo>
                <a:cubicBezTo>
                  <a:pt x="15" y="59"/>
                  <a:pt x="14" y="60"/>
                  <a:pt x="13" y="61"/>
                </a:cubicBezTo>
                <a:cubicBezTo>
                  <a:pt x="14" y="59"/>
                  <a:pt x="16" y="58"/>
                  <a:pt x="18" y="56"/>
                </a:cubicBezTo>
                <a:cubicBezTo>
                  <a:pt x="18" y="56"/>
                  <a:pt x="18" y="56"/>
                  <a:pt x="18" y="56"/>
                </a:cubicBezTo>
                <a:cubicBezTo>
                  <a:pt x="18" y="56"/>
                  <a:pt x="18" y="56"/>
                  <a:pt x="19" y="56"/>
                </a:cubicBezTo>
                <a:cubicBezTo>
                  <a:pt x="22" y="53"/>
                  <a:pt x="25" y="51"/>
                  <a:pt x="28" y="49"/>
                </a:cubicBezTo>
                <a:cubicBezTo>
                  <a:pt x="38" y="43"/>
                  <a:pt x="47" y="37"/>
                  <a:pt x="57" y="32"/>
                </a:cubicBezTo>
                <a:cubicBezTo>
                  <a:pt x="69" y="26"/>
                  <a:pt x="81" y="21"/>
                  <a:pt x="92" y="13"/>
                </a:cubicBezTo>
                <a:cubicBezTo>
                  <a:pt x="92" y="14"/>
                  <a:pt x="92" y="15"/>
                  <a:pt x="92" y="16"/>
                </a:cubicBezTo>
                <a:close/>
                <a:moveTo>
                  <a:pt x="16" y="63"/>
                </a:moveTo>
                <a:cubicBezTo>
                  <a:pt x="23" y="59"/>
                  <a:pt x="31" y="55"/>
                  <a:pt x="39" y="51"/>
                </a:cubicBezTo>
                <a:cubicBezTo>
                  <a:pt x="47" y="46"/>
                  <a:pt x="54" y="42"/>
                  <a:pt x="63" y="38"/>
                </a:cubicBezTo>
                <a:cubicBezTo>
                  <a:pt x="70" y="34"/>
                  <a:pt x="78" y="31"/>
                  <a:pt x="86" y="27"/>
                </a:cubicBezTo>
                <a:cubicBezTo>
                  <a:pt x="92" y="24"/>
                  <a:pt x="97" y="21"/>
                  <a:pt x="103" y="18"/>
                </a:cubicBezTo>
                <a:cubicBezTo>
                  <a:pt x="102" y="18"/>
                  <a:pt x="101" y="19"/>
                  <a:pt x="100" y="20"/>
                </a:cubicBezTo>
                <a:cubicBezTo>
                  <a:pt x="96" y="22"/>
                  <a:pt x="92" y="24"/>
                  <a:pt x="88" y="27"/>
                </a:cubicBezTo>
                <a:cubicBezTo>
                  <a:pt x="79" y="32"/>
                  <a:pt x="69" y="36"/>
                  <a:pt x="60" y="41"/>
                </a:cubicBezTo>
                <a:cubicBezTo>
                  <a:pt x="51" y="45"/>
                  <a:pt x="42" y="50"/>
                  <a:pt x="33" y="55"/>
                </a:cubicBezTo>
                <a:cubicBezTo>
                  <a:pt x="26" y="59"/>
                  <a:pt x="18" y="63"/>
                  <a:pt x="12" y="68"/>
                </a:cubicBezTo>
                <a:cubicBezTo>
                  <a:pt x="12" y="68"/>
                  <a:pt x="12" y="67"/>
                  <a:pt x="11" y="67"/>
                </a:cubicBezTo>
                <a:cubicBezTo>
                  <a:pt x="12" y="66"/>
                  <a:pt x="13" y="66"/>
                  <a:pt x="14" y="65"/>
                </a:cubicBezTo>
                <a:cubicBezTo>
                  <a:pt x="14" y="65"/>
                  <a:pt x="15" y="64"/>
                  <a:pt x="16" y="63"/>
                </a:cubicBezTo>
                <a:close/>
                <a:moveTo>
                  <a:pt x="15" y="70"/>
                </a:moveTo>
                <a:cubicBezTo>
                  <a:pt x="14" y="70"/>
                  <a:pt x="14" y="69"/>
                  <a:pt x="13" y="69"/>
                </a:cubicBezTo>
                <a:cubicBezTo>
                  <a:pt x="19" y="64"/>
                  <a:pt x="28" y="60"/>
                  <a:pt x="35" y="57"/>
                </a:cubicBezTo>
                <a:cubicBezTo>
                  <a:pt x="44" y="52"/>
                  <a:pt x="53" y="48"/>
                  <a:pt x="62" y="44"/>
                </a:cubicBezTo>
                <a:cubicBezTo>
                  <a:pt x="70" y="39"/>
                  <a:pt x="79" y="35"/>
                  <a:pt x="88" y="31"/>
                </a:cubicBezTo>
                <a:cubicBezTo>
                  <a:pt x="92" y="29"/>
                  <a:pt x="97" y="28"/>
                  <a:pt x="101" y="26"/>
                </a:cubicBezTo>
                <a:cubicBezTo>
                  <a:pt x="104" y="24"/>
                  <a:pt x="108" y="22"/>
                  <a:pt x="111" y="20"/>
                </a:cubicBezTo>
                <a:cubicBezTo>
                  <a:pt x="105" y="25"/>
                  <a:pt x="95" y="29"/>
                  <a:pt x="87" y="32"/>
                </a:cubicBezTo>
                <a:cubicBezTo>
                  <a:pt x="78" y="36"/>
                  <a:pt x="70" y="41"/>
                  <a:pt x="61" y="45"/>
                </a:cubicBezTo>
                <a:cubicBezTo>
                  <a:pt x="45" y="53"/>
                  <a:pt x="30" y="60"/>
                  <a:pt x="15" y="70"/>
                </a:cubicBezTo>
                <a:close/>
                <a:moveTo>
                  <a:pt x="13" y="65"/>
                </a:moveTo>
                <a:cubicBezTo>
                  <a:pt x="12" y="65"/>
                  <a:pt x="12" y="65"/>
                  <a:pt x="12" y="66"/>
                </a:cubicBezTo>
                <a:cubicBezTo>
                  <a:pt x="11" y="66"/>
                  <a:pt x="11" y="66"/>
                  <a:pt x="11" y="66"/>
                </a:cubicBezTo>
                <a:cubicBezTo>
                  <a:pt x="11" y="66"/>
                  <a:pt x="11" y="65"/>
                  <a:pt x="11" y="64"/>
                </a:cubicBezTo>
                <a:cubicBezTo>
                  <a:pt x="16" y="59"/>
                  <a:pt x="22" y="55"/>
                  <a:pt x="29" y="51"/>
                </a:cubicBezTo>
                <a:cubicBezTo>
                  <a:pt x="37" y="47"/>
                  <a:pt x="44" y="42"/>
                  <a:pt x="53" y="39"/>
                </a:cubicBezTo>
                <a:cubicBezTo>
                  <a:pt x="60" y="35"/>
                  <a:pt x="67" y="32"/>
                  <a:pt x="75" y="27"/>
                </a:cubicBezTo>
                <a:cubicBezTo>
                  <a:pt x="75" y="27"/>
                  <a:pt x="76" y="27"/>
                  <a:pt x="76" y="26"/>
                </a:cubicBezTo>
                <a:cubicBezTo>
                  <a:pt x="75" y="27"/>
                  <a:pt x="74" y="28"/>
                  <a:pt x="73" y="28"/>
                </a:cubicBezTo>
                <a:cubicBezTo>
                  <a:pt x="66" y="33"/>
                  <a:pt x="57" y="37"/>
                  <a:pt x="49" y="41"/>
                </a:cubicBezTo>
                <a:cubicBezTo>
                  <a:pt x="42" y="45"/>
                  <a:pt x="34" y="49"/>
                  <a:pt x="27" y="54"/>
                </a:cubicBezTo>
                <a:cubicBezTo>
                  <a:pt x="24" y="57"/>
                  <a:pt x="20" y="59"/>
                  <a:pt x="17" y="61"/>
                </a:cubicBezTo>
                <a:cubicBezTo>
                  <a:pt x="16" y="62"/>
                  <a:pt x="14" y="63"/>
                  <a:pt x="13" y="65"/>
                </a:cubicBezTo>
                <a:close/>
                <a:moveTo>
                  <a:pt x="41" y="37"/>
                </a:moveTo>
                <a:cubicBezTo>
                  <a:pt x="32" y="42"/>
                  <a:pt x="24" y="48"/>
                  <a:pt x="15" y="53"/>
                </a:cubicBezTo>
                <a:cubicBezTo>
                  <a:pt x="13" y="53"/>
                  <a:pt x="12" y="53"/>
                  <a:pt x="10" y="52"/>
                </a:cubicBezTo>
                <a:cubicBezTo>
                  <a:pt x="21" y="48"/>
                  <a:pt x="31" y="42"/>
                  <a:pt x="41" y="37"/>
                </a:cubicBezTo>
                <a:close/>
                <a:moveTo>
                  <a:pt x="19" y="55"/>
                </a:moveTo>
                <a:cubicBezTo>
                  <a:pt x="19" y="55"/>
                  <a:pt x="19" y="55"/>
                  <a:pt x="19" y="55"/>
                </a:cubicBezTo>
                <a:cubicBezTo>
                  <a:pt x="18" y="54"/>
                  <a:pt x="18" y="53"/>
                  <a:pt x="17" y="53"/>
                </a:cubicBezTo>
                <a:cubicBezTo>
                  <a:pt x="17" y="53"/>
                  <a:pt x="17" y="53"/>
                  <a:pt x="17" y="53"/>
                </a:cubicBezTo>
                <a:cubicBezTo>
                  <a:pt x="22" y="51"/>
                  <a:pt x="26" y="48"/>
                  <a:pt x="31" y="45"/>
                </a:cubicBezTo>
                <a:cubicBezTo>
                  <a:pt x="36" y="43"/>
                  <a:pt x="40" y="40"/>
                  <a:pt x="45" y="38"/>
                </a:cubicBezTo>
                <a:cubicBezTo>
                  <a:pt x="36" y="43"/>
                  <a:pt x="26" y="48"/>
                  <a:pt x="19" y="55"/>
                </a:cubicBezTo>
                <a:close/>
                <a:moveTo>
                  <a:pt x="66" y="27"/>
                </a:moveTo>
                <a:cubicBezTo>
                  <a:pt x="67" y="26"/>
                  <a:pt x="67" y="26"/>
                  <a:pt x="67" y="26"/>
                </a:cubicBezTo>
                <a:cubicBezTo>
                  <a:pt x="73" y="23"/>
                  <a:pt x="79" y="20"/>
                  <a:pt x="84" y="16"/>
                </a:cubicBezTo>
                <a:cubicBezTo>
                  <a:pt x="85" y="16"/>
                  <a:pt x="87" y="15"/>
                  <a:pt x="88" y="14"/>
                </a:cubicBezTo>
                <a:cubicBezTo>
                  <a:pt x="88" y="14"/>
                  <a:pt x="94" y="11"/>
                  <a:pt x="90" y="14"/>
                </a:cubicBezTo>
                <a:cubicBezTo>
                  <a:pt x="86" y="16"/>
                  <a:pt x="83" y="18"/>
                  <a:pt x="79" y="20"/>
                </a:cubicBezTo>
                <a:cubicBezTo>
                  <a:pt x="75" y="22"/>
                  <a:pt x="71" y="24"/>
                  <a:pt x="66" y="27"/>
                </a:cubicBezTo>
                <a:close/>
                <a:moveTo>
                  <a:pt x="74" y="21"/>
                </a:moveTo>
                <a:cubicBezTo>
                  <a:pt x="68" y="25"/>
                  <a:pt x="61" y="29"/>
                  <a:pt x="54" y="32"/>
                </a:cubicBezTo>
                <a:cubicBezTo>
                  <a:pt x="49" y="35"/>
                  <a:pt x="44" y="38"/>
                  <a:pt x="39" y="40"/>
                </a:cubicBezTo>
                <a:cubicBezTo>
                  <a:pt x="31" y="44"/>
                  <a:pt x="24" y="49"/>
                  <a:pt x="16" y="53"/>
                </a:cubicBezTo>
                <a:cubicBezTo>
                  <a:pt x="25" y="48"/>
                  <a:pt x="33" y="42"/>
                  <a:pt x="42" y="37"/>
                </a:cubicBezTo>
                <a:cubicBezTo>
                  <a:pt x="51" y="32"/>
                  <a:pt x="60" y="27"/>
                  <a:pt x="69" y="22"/>
                </a:cubicBezTo>
                <a:cubicBezTo>
                  <a:pt x="76" y="18"/>
                  <a:pt x="84" y="14"/>
                  <a:pt x="90" y="8"/>
                </a:cubicBezTo>
                <a:cubicBezTo>
                  <a:pt x="90" y="8"/>
                  <a:pt x="90" y="8"/>
                  <a:pt x="90" y="8"/>
                </a:cubicBezTo>
                <a:cubicBezTo>
                  <a:pt x="91" y="9"/>
                  <a:pt x="92" y="11"/>
                  <a:pt x="92" y="12"/>
                </a:cubicBezTo>
                <a:cubicBezTo>
                  <a:pt x="86" y="13"/>
                  <a:pt x="80" y="18"/>
                  <a:pt x="74" y="21"/>
                </a:cubicBezTo>
                <a:close/>
                <a:moveTo>
                  <a:pt x="76" y="17"/>
                </a:moveTo>
                <a:cubicBezTo>
                  <a:pt x="80" y="15"/>
                  <a:pt x="83" y="12"/>
                  <a:pt x="87" y="10"/>
                </a:cubicBezTo>
                <a:cubicBezTo>
                  <a:pt x="87" y="10"/>
                  <a:pt x="87" y="10"/>
                  <a:pt x="88" y="10"/>
                </a:cubicBezTo>
                <a:cubicBezTo>
                  <a:pt x="87" y="10"/>
                  <a:pt x="87" y="10"/>
                  <a:pt x="87" y="10"/>
                </a:cubicBezTo>
                <a:cubicBezTo>
                  <a:pt x="86" y="11"/>
                  <a:pt x="84" y="12"/>
                  <a:pt x="82" y="13"/>
                </a:cubicBezTo>
                <a:cubicBezTo>
                  <a:pt x="80" y="15"/>
                  <a:pt x="78" y="16"/>
                  <a:pt x="76" y="17"/>
                </a:cubicBezTo>
                <a:close/>
                <a:moveTo>
                  <a:pt x="5" y="49"/>
                </a:moveTo>
                <a:cubicBezTo>
                  <a:pt x="15" y="42"/>
                  <a:pt x="27" y="36"/>
                  <a:pt x="38" y="30"/>
                </a:cubicBezTo>
                <a:cubicBezTo>
                  <a:pt x="40" y="29"/>
                  <a:pt x="42" y="27"/>
                  <a:pt x="44" y="26"/>
                </a:cubicBezTo>
                <a:cubicBezTo>
                  <a:pt x="41" y="28"/>
                  <a:pt x="38" y="29"/>
                  <a:pt x="35" y="31"/>
                </a:cubicBezTo>
                <a:cubicBezTo>
                  <a:pt x="25" y="37"/>
                  <a:pt x="15" y="43"/>
                  <a:pt x="6" y="50"/>
                </a:cubicBezTo>
                <a:cubicBezTo>
                  <a:pt x="5" y="50"/>
                  <a:pt x="5" y="49"/>
                  <a:pt x="5" y="49"/>
                </a:cubicBezTo>
                <a:close/>
                <a:moveTo>
                  <a:pt x="3" y="43"/>
                </a:moveTo>
                <a:cubicBezTo>
                  <a:pt x="6" y="41"/>
                  <a:pt x="10" y="38"/>
                  <a:pt x="14" y="36"/>
                </a:cubicBezTo>
                <a:cubicBezTo>
                  <a:pt x="14" y="36"/>
                  <a:pt x="14" y="36"/>
                  <a:pt x="14" y="35"/>
                </a:cubicBezTo>
                <a:cubicBezTo>
                  <a:pt x="14" y="36"/>
                  <a:pt x="14" y="36"/>
                  <a:pt x="14" y="36"/>
                </a:cubicBezTo>
                <a:cubicBezTo>
                  <a:pt x="15" y="36"/>
                  <a:pt x="16" y="35"/>
                  <a:pt x="16" y="35"/>
                </a:cubicBezTo>
                <a:cubicBezTo>
                  <a:pt x="18" y="33"/>
                  <a:pt x="20" y="32"/>
                  <a:pt x="22" y="31"/>
                </a:cubicBezTo>
                <a:cubicBezTo>
                  <a:pt x="23" y="30"/>
                  <a:pt x="25" y="29"/>
                  <a:pt x="26" y="29"/>
                </a:cubicBezTo>
                <a:cubicBezTo>
                  <a:pt x="27" y="29"/>
                  <a:pt x="27" y="28"/>
                  <a:pt x="27" y="28"/>
                </a:cubicBezTo>
                <a:cubicBezTo>
                  <a:pt x="30" y="26"/>
                  <a:pt x="34" y="25"/>
                  <a:pt x="37" y="23"/>
                </a:cubicBezTo>
                <a:cubicBezTo>
                  <a:pt x="40" y="21"/>
                  <a:pt x="44" y="19"/>
                  <a:pt x="48" y="17"/>
                </a:cubicBezTo>
                <a:cubicBezTo>
                  <a:pt x="48" y="17"/>
                  <a:pt x="48" y="17"/>
                  <a:pt x="48" y="17"/>
                </a:cubicBezTo>
                <a:cubicBezTo>
                  <a:pt x="43" y="20"/>
                  <a:pt x="38" y="24"/>
                  <a:pt x="32" y="27"/>
                </a:cubicBezTo>
                <a:cubicBezTo>
                  <a:pt x="23" y="33"/>
                  <a:pt x="11" y="38"/>
                  <a:pt x="3" y="45"/>
                </a:cubicBezTo>
                <a:cubicBezTo>
                  <a:pt x="3" y="45"/>
                  <a:pt x="3" y="44"/>
                  <a:pt x="3" y="43"/>
                </a:cubicBezTo>
                <a:close/>
                <a:moveTo>
                  <a:pt x="16" y="33"/>
                </a:moveTo>
                <a:cubicBezTo>
                  <a:pt x="16" y="33"/>
                  <a:pt x="16" y="33"/>
                  <a:pt x="16" y="33"/>
                </a:cubicBezTo>
                <a:cubicBezTo>
                  <a:pt x="17" y="33"/>
                  <a:pt x="18" y="32"/>
                  <a:pt x="18" y="32"/>
                </a:cubicBezTo>
                <a:cubicBezTo>
                  <a:pt x="19" y="31"/>
                  <a:pt x="20" y="30"/>
                  <a:pt x="21" y="30"/>
                </a:cubicBezTo>
                <a:cubicBezTo>
                  <a:pt x="22" y="29"/>
                  <a:pt x="23" y="29"/>
                  <a:pt x="23" y="29"/>
                </a:cubicBezTo>
                <a:cubicBezTo>
                  <a:pt x="20" y="30"/>
                  <a:pt x="18" y="32"/>
                  <a:pt x="16" y="33"/>
                </a:cubicBezTo>
                <a:close/>
                <a:moveTo>
                  <a:pt x="51" y="14"/>
                </a:moveTo>
                <a:cubicBezTo>
                  <a:pt x="55" y="12"/>
                  <a:pt x="58" y="10"/>
                  <a:pt x="62" y="8"/>
                </a:cubicBezTo>
                <a:cubicBezTo>
                  <a:pt x="58" y="11"/>
                  <a:pt x="54" y="13"/>
                  <a:pt x="50" y="16"/>
                </a:cubicBezTo>
                <a:cubicBezTo>
                  <a:pt x="50" y="16"/>
                  <a:pt x="51" y="15"/>
                  <a:pt x="51" y="15"/>
                </a:cubicBezTo>
                <a:cubicBezTo>
                  <a:pt x="51" y="15"/>
                  <a:pt x="51" y="14"/>
                  <a:pt x="51" y="14"/>
                </a:cubicBezTo>
                <a:close/>
                <a:moveTo>
                  <a:pt x="27" y="26"/>
                </a:moveTo>
                <a:cubicBezTo>
                  <a:pt x="27" y="25"/>
                  <a:pt x="27" y="24"/>
                  <a:pt x="28" y="24"/>
                </a:cubicBezTo>
                <a:cubicBezTo>
                  <a:pt x="31" y="21"/>
                  <a:pt x="35" y="20"/>
                  <a:pt x="39" y="18"/>
                </a:cubicBezTo>
                <a:cubicBezTo>
                  <a:pt x="35" y="21"/>
                  <a:pt x="31" y="23"/>
                  <a:pt x="27" y="26"/>
                </a:cubicBezTo>
                <a:close/>
                <a:moveTo>
                  <a:pt x="10" y="31"/>
                </a:moveTo>
                <a:cubicBezTo>
                  <a:pt x="10" y="30"/>
                  <a:pt x="9" y="30"/>
                  <a:pt x="8" y="29"/>
                </a:cubicBezTo>
                <a:cubicBezTo>
                  <a:pt x="12" y="28"/>
                  <a:pt x="14" y="26"/>
                  <a:pt x="17" y="24"/>
                </a:cubicBezTo>
                <a:cubicBezTo>
                  <a:pt x="20" y="21"/>
                  <a:pt x="18" y="23"/>
                  <a:pt x="16" y="25"/>
                </a:cubicBezTo>
                <a:cubicBezTo>
                  <a:pt x="14" y="26"/>
                  <a:pt x="12" y="28"/>
                  <a:pt x="10" y="30"/>
                </a:cubicBezTo>
                <a:cubicBezTo>
                  <a:pt x="10" y="31"/>
                  <a:pt x="10" y="31"/>
                  <a:pt x="10" y="31"/>
                </a:cubicBezTo>
                <a:close/>
                <a:moveTo>
                  <a:pt x="10" y="28"/>
                </a:moveTo>
                <a:cubicBezTo>
                  <a:pt x="9" y="27"/>
                  <a:pt x="9" y="27"/>
                  <a:pt x="10" y="27"/>
                </a:cubicBezTo>
                <a:cubicBezTo>
                  <a:pt x="11" y="26"/>
                  <a:pt x="12" y="25"/>
                  <a:pt x="12" y="25"/>
                </a:cubicBezTo>
                <a:cubicBezTo>
                  <a:pt x="14" y="23"/>
                  <a:pt x="16" y="21"/>
                  <a:pt x="18" y="19"/>
                </a:cubicBezTo>
                <a:cubicBezTo>
                  <a:pt x="18" y="19"/>
                  <a:pt x="18" y="19"/>
                  <a:pt x="18" y="19"/>
                </a:cubicBezTo>
                <a:cubicBezTo>
                  <a:pt x="18" y="20"/>
                  <a:pt x="19" y="20"/>
                  <a:pt x="20" y="21"/>
                </a:cubicBezTo>
                <a:cubicBezTo>
                  <a:pt x="16" y="23"/>
                  <a:pt x="13" y="26"/>
                  <a:pt x="10" y="28"/>
                </a:cubicBezTo>
                <a:close/>
                <a:moveTo>
                  <a:pt x="7" y="27"/>
                </a:moveTo>
                <a:cubicBezTo>
                  <a:pt x="10" y="25"/>
                  <a:pt x="13" y="22"/>
                  <a:pt x="16" y="20"/>
                </a:cubicBezTo>
                <a:cubicBezTo>
                  <a:pt x="13" y="22"/>
                  <a:pt x="10" y="25"/>
                  <a:pt x="8" y="28"/>
                </a:cubicBezTo>
                <a:cubicBezTo>
                  <a:pt x="7" y="28"/>
                  <a:pt x="7" y="27"/>
                  <a:pt x="7" y="27"/>
                </a:cubicBezTo>
                <a:close/>
                <a:moveTo>
                  <a:pt x="13" y="35"/>
                </a:moveTo>
                <a:cubicBezTo>
                  <a:pt x="10" y="38"/>
                  <a:pt x="6" y="40"/>
                  <a:pt x="3" y="42"/>
                </a:cubicBezTo>
                <a:cubicBezTo>
                  <a:pt x="4" y="38"/>
                  <a:pt x="9" y="35"/>
                  <a:pt x="13" y="35"/>
                </a:cubicBezTo>
                <a:close/>
                <a:moveTo>
                  <a:pt x="15" y="58"/>
                </a:moveTo>
                <a:cubicBezTo>
                  <a:pt x="14" y="59"/>
                  <a:pt x="12" y="61"/>
                  <a:pt x="11" y="62"/>
                </a:cubicBezTo>
                <a:cubicBezTo>
                  <a:pt x="11" y="62"/>
                  <a:pt x="11" y="62"/>
                  <a:pt x="11" y="61"/>
                </a:cubicBezTo>
                <a:cubicBezTo>
                  <a:pt x="12" y="60"/>
                  <a:pt x="14" y="59"/>
                  <a:pt x="15" y="58"/>
                </a:cubicBezTo>
                <a:close/>
                <a:moveTo>
                  <a:pt x="19" y="72"/>
                </a:moveTo>
                <a:cubicBezTo>
                  <a:pt x="24" y="67"/>
                  <a:pt x="32" y="65"/>
                  <a:pt x="39" y="62"/>
                </a:cubicBezTo>
                <a:cubicBezTo>
                  <a:pt x="46" y="58"/>
                  <a:pt x="54" y="54"/>
                  <a:pt x="62" y="50"/>
                </a:cubicBezTo>
                <a:cubicBezTo>
                  <a:pt x="70" y="46"/>
                  <a:pt x="78" y="42"/>
                  <a:pt x="86" y="39"/>
                </a:cubicBezTo>
                <a:cubicBezTo>
                  <a:pt x="94" y="36"/>
                  <a:pt x="101" y="31"/>
                  <a:pt x="109" y="28"/>
                </a:cubicBezTo>
                <a:cubicBezTo>
                  <a:pt x="111" y="28"/>
                  <a:pt x="112" y="27"/>
                  <a:pt x="110" y="28"/>
                </a:cubicBezTo>
                <a:cubicBezTo>
                  <a:pt x="108" y="29"/>
                  <a:pt x="106" y="30"/>
                  <a:pt x="104" y="31"/>
                </a:cubicBezTo>
                <a:cubicBezTo>
                  <a:pt x="101" y="33"/>
                  <a:pt x="97" y="35"/>
                  <a:pt x="94" y="37"/>
                </a:cubicBezTo>
                <a:cubicBezTo>
                  <a:pt x="86" y="41"/>
                  <a:pt x="79" y="44"/>
                  <a:pt x="71" y="48"/>
                </a:cubicBezTo>
                <a:cubicBezTo>
                  <a:pt x="64" y="52"/>
                  <a:pt x="57" y="56"/>
                  <a:pt x="49" y="59"/>
                </a:cubicBezTo>
                <a:cubicBezTo>
                  <a:pt x="42" y="63"/>
                  <a:pt x="34" y="67"/>
                  <a:pt x="27" y="72"/>
                </a:cubicBezTo>
                <a:cubicBezTo>
                  <a:pt x="24" y="72"/>
                  <a:pt x="21" y="72"/>
                  <a:pt x="19" y="72"/>
                </a:cubicBezTo>
                <a:close/>
                <a:moveTo>
                  <a:pt x="114" y="31"/>
                </a:moveTo>
                <a:cubicBezTo>
                  <a:pt x="112" y="33"/>
                  <a:pt x="109" y="34"/>
                  <a:pt x="107" y="36"/>
                </a:cubicBezTo>
                <a:cubicBezTo>
                  <a:pt x="100" y="40"/>
                  <a:pt x="93" y="44"/>
                  <a:pt x="86" y="47"/>
                </a:cubicBezTo>
                <a:cubicBezTo>
                  <a:pt x="73" y="53"/>
                  <a:pt x="60" y="59"/>
                  <a:pt x="46" y="66"/>
                </a:cubicBezTo>
                <a:cubicBezTo>
                  <a:pt x="45" y="66"/>
                  <a:pt x="43" y="67"/>
                  <a:pt x="42" y="68"/>
                </a:cubicBezTo>
                <a:cubicBezTo>
                  <a:pt x="40" y="69"/>
                  <a:pt x="38" y="70"/>
                  <a:pt x="36" y="71"/>
                </a:cubicBezTo>
                <a:cubicBezTo>
                  <a:pt x="36" y="71"/>
                  <a:pt x="36" y="70"/>
                  <a:pt x="36" y="70"/>
                </a:cubicBezTo>
                <a:cubicBezTo>
                  <a:pt x="39" y="69"/>
                  <a:pt x="42" y="67"/>
                  <a:pt x="44" y="66"/>
                </a:cubicBezTo>
                <a:cubicBezTo>
                  <a:pt x="52" y="63"/>
                  <a:pt x="59" y="59"/>
                  <a:pt x="66" y="56"/>
                </a:cubicBezTo>
                <a:cubicBezTo>
                  <a:pt x="80" y="49"/>
                  <a:pt x="94" y="43"/>
                  <a:pt x="107" y="35"/>
                </a:cubicBezTo>
                <a:cubicBezTo>
                  <a:pt x="110" y="34"/>
                  <a:pt x="112" y="32"/>
                  <a:pt x="114" y="31"/>
                </a:cubicBezTo>
                <a:cubicBezTo>
                  <a:pt x="114" y="31"/>
                  <a:pt x="114" y="31"/>
                  <a:pt x="114" y="31"/>
                </a:cubicBezTo>
                <a:close/>
                <a:moveTo>
                  <a:pt x="126" y="36"/>
                </a:moveTo>
                <a:cubicBezTo>
                  <a:pt x="126" y="37"/>
                  <a:pt x="126" y="37"/>
                  <a:pt x="127" y="38"/>
                </a:cubicBezTo>
                <a:cubicBezTo>
                  <a:pt x="111" y="45"/>
                  <a:pt x="94" y="50"/>
                  <a:pt x="78" y="57"/>
                </a:cubicBezTo>
                <a:cubicBezTo>
                  <a:pt x="70" y="61"/>
                  <a:pt x="61" y="65"/>
                  <a:pt x="53" y="69"/>
                </a:cubicBezTo>
                <a:cubicBezTo>
                  <a:pt x="49" y="71"/>
                  <a:pt x="45" y="72"/>
                  <a:pt x="42" y="74"/>
                </a:cubicBezTo>
                <a:cubicBezTo>
                  <a:pt x="54" y="67"/>
                  <a:pt x="67" y="61"/>
                  <a:pt x="79" y="55"/>
                </a:cubicBezTo>
                <a:cubicBezTo>
                  <a:pt x="95" y="48"/>
                  <a:pt x="111" y="44"/>
                  <a:pt x="126" y="36"/>
                </a:cubicBezTo>
                <a:close/>
                <a:moveTo>
                  <a:pt x="73" y="75"/>
                </a:moveTo>
                <a:cubicBezTo>
                  <a:pt x="73" y="74"/>
                  <a:pt x="72" y="73"/>
                  <a:pt x="71" y="73"/>
                </a:cubicBezTo>
                <a:cubicBezTo>
                  <a:pt x="75" y="71"/>
                  <a:pt x="80" y="70"/>
                  <a:pt x="84" y="68"/>
                </a:cubicBezTo>
                <a:cubicBezTo>
                  <a:pt x="94" y="65"/>
                  <a:pt x="105" y="62"/>
                  <a:pt x="114" y="58"/>
                </a:cubicBezTo>
                <a:cubicBezTo>
                  <a:pt x="117" y="57"/>
                  <a:pt x="120" y="55"/>
                  <a:pt x="122" y="54"/>
                </a:cubicBezTo>
                <a:cubicBezTo>
                  <a:pt x="120" y="55"/>
                  <a:pt x="118" y="57"/>
                  <a:pt x="115" y="58"/>
                </a:cubicBezTo>
                <a:cubicBezTo>
                  <a:pt x="111" y="59"/>
                  <a:pt x="107" y="61"/>
                  <a:pt x="102" y="63"/>
                </a:cubicBezTo>
                <a:cubicBezTo>
                  <a:pt x="97" y="65"/>
                  <a:pt x="92" y="67"/>
                  <a:pt x="87" y="69"/>
                </a:cubicBezTo>
                <a:cubicBezTo>
                  <a:pt x="82" y="71"/>
                  <a:pt x="78" y="73"/>
                  <a:pt x="73" y="75"/>
                </a:cubicBezTo>
                <a:close/>
                <a:moveTo>
                  <a:pt x="51" y="75"/>
                </a:moveTo>
                <a:cubicBezTo>
                  <a:pt x="55" y="75"/>
                  <a:pt x="58" y="74"/>
                  <a:pt x="62" y="73"/>
                </a:cubicBezTo>
                <a:cubicBezTo>
                  <a:pt x="68" y="70"/>
                  <a:pt x="73" y="67"/>
                  <a:pt x="80" y="65"/>
                </a:cubicBezTo>
                <a:cubicBezTo>
                  <a:pt x="92" y="60"/>
                  <a:pt x="105" y="56"/>
                  <a:pt x="118" y="51"/>
                </a:cubicBezTo>
                <a:cubicBezTo>
                  <a:pt x="107" y="55"/>
                  <a:pt x="97" y="60"/>
                  <a:pt x="87" y="64"/>
                </a:cubicBezTo>
                <a:cubicBezTo>
                  <a:pt x="76" y="69"/>
                  <a:pt x="64" y="72"/>
                  <a:pt x="54" y="78"/>
                </a:cubicBezTo>
                <a:cubicBezTo>
                  <a:pt x="53" y="77"/>
                  <a:pt x="52" y="76"/>
                  <a:pt x="51" y="75"/>
                </a:cubicBezTo>
                <a:close/>
                <a:moveTo>
                  <a:pt x="54" y="78"/>
                </a:moveTo>
                <a:cubicBezTo>
                  <a:pt x="59" y="77"/>
                  <a:pt x="64" y="75"/>
                  <a:pt x="69" y="73"/>
                </a:cubicBezTo>
                <a:cubicBezTo>
                  <a:pt x="68" y="73"/>
                  <a:pt x="68" y="73"/>
                  <a:pt x="68" y="73"/>
                </a:cubicBezTo>
                <a:cubicBezTo>
                  <a:pt x="64" y="75"/>
                  <a:pt x="59" y="77"/>
                  <a:pt x="54" y="78"/>
                </a:cubicBezTo>
                <a:close/>
                <a:moveTo>
                  <a:pt x="108" y="59"/>
                </a:moveTo>
                <a:cubicBezTo>
                  <a:pt x="102" y="61"/>
                  <a:pt x="96" y="64"/>
                  <a:pt x="90" y="65"/>
                </a:cubicBezTo>
                <a:cubicBezTo>
                  <a:pt x="83" y="68"/>
                  <a:pt x="77" y="70"/>
                  <a:pt x="71" y="72"/>
                </a:cubicBezTo>
                <a:cubicBezTo>
                  <a:pt x="71" y="72"/>
                  <a:pt x="71" y="72"/>
                  <a:pt x="71" y="72"/>
                </a:cubicBezTo>
                <a:cubicBezTo>
                  <a:pt x="76" y="70"/>
                  <a:pt x="82" y="67"/>
                  <a:pt x="87" y="65"/>
                </a:cubicBezTo>
                <a:cubicBezTo>
                  <a:pt x="93" y="62"/>
                  <a:pt x="99" y="60"/>
                  <a:pt x="105" y="57"/>
                </a:cubicBezTo>
                <a:cubicBezTo>
                  <a:pt x="110" y="55"/>
                  <a:pt x="116" y="54"/>
                  <a:pt x="120" y="50"/>
                </a:cubicBezTo>
                <a:cubicBezTo>
                  <a:pt x="120" y="50"/>
                  <a:pt x="120" y="50"/>
                  <a:pt x="120" y="50"/>
                </a:cubicBezTo>
                <a:cubicBezTo>
                  <a:pt x="120" y="50"/>
                  <a:pt x="120" y="50"/>
                  <a:pt x="120" y="50"/>
                </a:cubicBezTo>
                <a:cubicBezTo>
                  <a:pt x="121" y="51"/>
                  <a:pt x="122" y="52"/>
                  <a:pt x="123" y="53"/>
                </a:cubicBezTo>
                <a:cubicBezTo>
                  <a:pt x="118" y="55"/>
                  <a:pt x="113" y="57"/>
                  <a:pt x="108" y="59"/>
                </a:cubicBezTo>
                <a:close/>
                <a:moveTo>
                  <a:pt x="120" y="48"/>
                </a:moveTo>
                <a:cubicBezTo>
                  <a:pt x="119" y="49"/>
                  <a:pt x="119" y="49"/>
                  <a:pt x="119" y="50"/>
                </a:cubicBezTo>
                <a:cubicBezTo>
                  <a:pt x="119" y="50"/>
                  <a:pt x="119" y="50"/>
                  <a:pt x="119" y="50"/>
                </a:cubicBezTo>
                <a:cubicBezTo>
                  <a:pt x="107" y="54"/>
                  <a:pt x="94" y="59"/>
                  <a:pt x="81" y="64"/>
                </a:cubicBezTo>
                <a:cubicBezTo>
                  <a:pt x="76" y="66"/>
                  <a:pt x="70" y="68"/>
                  <a:pt x="65" y="70"/>
                </a:cubicBezTo>
                <a:cubicBezTo>
                  <a:pt x="62" y="72"/>
                  <a:pt x="59" y="73"/>
                  <a:pt x="56" y="74"/>
                </a:cubicBezTo>
                <a:cubicBezTo>
                  <a:pt x="56" y="74"/>
                  <a:pt x="51" y="76"/>
                  <a:pt x="52" y="75"/>
                </a:cubicBezTo>
                <a:cubicBezTo>
                  <a:pt x="54" y="74"/>
                  <a:pt x="56" y="73"/>
                  <a:pt x="58" y="72"/>
                </a:cubicBezTo>
                <a:cubicBezTo>
                  <a:pt x="71" y="67"/>
                  <a:pt x="83" y="62"/>
                  <a:pt x="96" y="57"/>
                </a:cubicBezTo>
                <a:cubicBezTo>
                  <a:pt x="104" y="54"/>
                  <a:pt x="112" y="52"/>
                  <a:pt x="120" y="48"/>
                </a:cubicBezTo>
                <a:cubicBezTo>
                  <a:pt x="120" y="48"/>
                  <a:pt x="120" y="48"/>
                  <a:pt x="120" y="48"/>
                </a:cubicBezTo>
                <a:close/>
                <a:moveTo>
                  <a:pt x="125" y="43"/>
                </a:moveTo>
                <a:cubicBezTo>
                  <a:pt x="119" y="45"/>
                  <a:pt x="113" y="48"/>
                  <a:pt x="106" y="51"/>
                </a:cubicBezTo>
                <a:cubicBezTo>
                  <a:pt x="100" y="53"/>
                  <a:pt x="93" y="55"/>
                  <a:pt x="87" y="58"/>
                </a:cubicBezTo>
                <a:cubicBezTo>
                  <a:pt x="81" y="60"/>
                  <a:pt x="75" y="62"/>
                  <a:pt x="70" y="65"/>
                </a:cubicBezTo>
                <a:cubicBezTo>
                  <a:pt x="77" y="61"/>
                  <a:pt x="84" y="58"/>
                  <a:pt x="92" y="55"/>
                </a:cubicBezTo>
                <a:cubicBezTo>
                  <a:pt x="98" y="52"/>
                  <a:pt x="105" y="50"/>
                  <a:pt x="111" y="47"/>
                </a:cubicBezTo>
                <a:cubicBezTo>
                  <a:pt x="116" y="45"/>
                  <a:pt x="123" y="43"/>
                  <a:pt x="127" y="39"/>
                </a:cubicBezTo>
                <a:cubicBezTo>
                  <a:pt x="127" y="41"/>
                  <a:pt x="126" y="42"/>
                  <a:pt x="125" y="43"/>
                </a:cubicBezTo>
                <a:close/>
                <a:moveTo>
                  <a:pt x="25" y="89"/>
                </a:moveTo>
                <a:cubicBezTo>
                  <a:pt x="25" y="89"/>
                  <a:pt x="26" y="89"/>
                  <a:pt x="26" y="89"/>
                </a:cubicBezTo>
                <a:cubicBezTo>
                  <a:pt x="26" y="89"/>
                  <a:pt x="25" y="89"/>
                  <a:pt x="25" y="89"/>
                </a:cubicBezTo>
                <a:cubicBezTo>
                  <a:pt x="25" y="89"/>
                  <a:pt x="25" y="89"/>
                  <a:pt x="25" y="89"/>
                </a:cubicBezTo>
                <a:close/>
                <a:moveTo>
                  <a:pt x="30" y="87"/>
                </a:moveTo>
                <a:cubicBezTo>
                  <a:pt x="29" y="87"/>
                  <a:pt x="27" y="88"/>
                  <a:pt x="26" y="88"/>
                </a:cubicBezTo>
                <a:cubicBezTo>
                  <a:pt x="27" y="87"/>
                  <a:pt x="28" y="86"/>
                  <a:pt x="28" y="85"/>
                </a:cubicBezTo>
                <a:cubicBezTo>
                  <a:pt x="32" y="84"/>
                  <a:pt x="35" y="83"/>
                  <a:pt x="38" y="82"/>
                </a:cubicBezTo>
                <a:cubicBezTo>
                  <a:pt x="35" y="84"/>
                  <a:pt x="33" y="86"/>
                  <a:pt x="30" y="87"/>
                </a:cubicBezTo>
                <a:close/>
                <a:moveTo>
                  <a:pt x="76" y="56"/>
                </a:moveTo>
                <a:cubicBezTo>
                  <a:pt x="61" y="63"/>
                  <a:pt x="47" y="70"/>
                  <a:pt x="33" y="78"/>
                </a:cubicBezTo>
                <a:cubicBezTo>
                  <a:pt x="34" y="77"/>
                  <a:pt x="34" y="76"/>
                  <a:pt x="35" y="75"/>
                </a:cubicBezTo>
                <a:cubicBezTo>
                  <a:pt x="51" y="67"/>
                  <a:pt x="67" y="60"/>
                  <a:pt x="83" y="53"/>
                </a:cubicBezTo>
                <a:cubicBezTo>
                  <a:pt x="91" y="50"/>
                  <a:pt x="99" y="47"/>
                  <a:pt x="107" y="43"/>
                </a:cubicBezTo>
                <a:cubicBezTo>
                  <a:pt x="111" y="42"/>
                  <a:pt x="115" y="40"/>
                  <a:pt x="118" y="39"/>
                </a:cubicBezTo>
                <a:cubicBezTo>
                  <a:pt x="119" y="39"/>
                  <a:pt x="119" y="38"/>
                  <a:pt x="119" y="38"/>
                </a:cubicBezTo>
                <a:cubicBezTo>
                  <a:pt x="105" y="45"/>
                  <a:pt x="90" y="50"/>
                  <a:pt x="76" y="56"/>
                </a:cubicBezTo>
                <a:close/>
                <a:moveTo>
                  <a:pt x="36" y="73"/>
                </a:moveTo>
                <a:cubicBezTo>
                  <a:pt x="36" y="73"/>
                  <a:pt x="35" y="73"/>
                  <a:pt x="35" y="73"/>
                </a:cubicBezTo>
                <a:cubicBezTo>
                  <a:pt x="35" y="73"/>
                  <a:pt x="35" y="73"/>
                  <a:pt x="36" y="72"/>
                </a:cubicBezTo>
                <a:cubicBezTo>
                  <a:pt x="36" y="72"/>
                  <a:pt x="36" y="72"/>
                  <a:pt x="36" y="72"/>
                </a:cubicBezTo>
                <a:cubicBezTo>
                  <a:pt x="36" y="72"/>
                  <a:pt x="36" y="72"/>
                  <a:pt x="36" y="72"/>
                </a:cubicBezTo>
                <a:cubicBezTo>
                  <a:pt x="41" y="70"/>
                  <a:pt x="47" y="66"/>
                  <a:pt x="52" y="64"/>
                </a:cubicBezTo>
                <a:cubicBezTo>
                  <a:pt x="56" y="62"/>
                  <a:pt x="60" y="60"/>
                  <a:pt x="64" y="58"/>
                </a:cubicBezTo>
                <a:cubicBezTo>
                  <a:pt x="78" y="52"/>
                  <a:pt x="93" y="46"/>
                  <a:pt x="107" y="39"/>
                </a:cubicBezTo>
                <a:cubicBezTo>
                  <a:pt x="110" y="38"/>
                  <a:pt x="113" y="36"/>
                  <a:pt x="116" y="34"/>
                </a:cubicBezTo>
                <a:cubicBezTo>
                  <a:pt x="117" y="34"/>
                  <a:pt x="117" y="34"/>
                  <a:pt x="117" y="34"/>
                </a:cubicBezTo>
                <a:cubicBezTo>
                  <a:pt x="111" y="38"/>
                  <a:pt x="105" y="41"/>
                  <a:pt x="98" y="44"/>
                </a:cubicBezTo>
                <a:cubicBezTo>
                  <a:pt x="85" y="50"/>
                  <a:pt x="72" y="56"/>
                  <a:pt x="59" y="62"/>
                </a:cubicBezTo>
                <a:cubicBezTo>
                  <a:pt x="51" y="66"/>
                  <a:pt x="44" y="69"/>
                  <a:pt x="36" y="73"/>
                </a:cubicBezTo>
                <a:close/>
                <a:moveTo>
                  <a:pt x="112" y="29"/>
                </a:moveTo>
                <a:cubicBezTo>
                  <a:pt x="111" y="30"/>
                  <a:pt x="112" y="30"/>
                  <a:pt x="112" y="30"/>
                </a:cubicBezTo>
                <a:cubicBezTo>
                  <a:pt x="112" y="31"/>
                  <a:pt x="112" y="31"/>
                  <a:pt x="113" y="31"/>
                </a:cubicBezTo>
                <a:cubicBezTo>
                  <a:pt x="108" y="34"/>
                  <a:pt x="103" y="37"/>
                  <a:pt x="99" y="39"/>
                </a:cubicBezTo>
                <a:cubicBezTo>
                  <a:pt x="91" y="43"/>
                  <a:pt x="83" y="47"/>
                  <a:pt x="75" y="50"/>
                </a:cubicBezTo>
                <a:cubicBezTo>
                  <a:pt x="68" y="54"/>
                  <a:pt x="60" y="58"/>
                  <a:pt x="52" y="61"/>
                </a:cubicBezTo>
                <a:cubicBezTo>
                  <a:pt x="46" y="64"/>
                  <a:pt x="41" y="67"/>
                  <a:pt x="35" y="70"/>
                </a:cubicBezTo>
                <a:cubicBezTo>
                  <a:pt x="35" y="69"/>
                  <a:pt x="34" y="69"/>
                  <a:pt x="34" y="70"/>
                </a:cubicBezTo>
                <a:cubicBezTo>
                  <a:pt x="33" y="70"/>
                  <a:pt x="31" y="71"/>
                  <a:pt x="30" y="71"/>
                </a:cubicBezTo>
                <a:cubicBezTo>
                  <a:pt x="32" y="70"/>
                  <a:pt x="35" y="68"/>
                  <a:pt x="37" y="67"/>
                </a:cubicBezTo>
                <a:cubicBezTo>
                  <a:pt x="41" y="65"/>
                  <a:pt x="44" y="63"/>
                  <a:pt x="48" y="61"/>
                </a:cubicBezTo>
                <a:cubicBezTo>
                  <a:pt x="56" y="57"/>
                  <a:pt x="63" y="53"/>
                  <a:pt x="70" y="49"/>
                </a:cubicBezTo>
                <a:cubicBezTo>
                  <a:pt x="78" y="45"/>
                  <a:pt x="85" y="42"/>
                  <a:pt x="92" y="38"/>
                </a:cubicBezTo>
                <a:cubicBezTo>
                  <a:pt x="99" y="35"/>
                  <a:pt x="107" y="32"/>
                  <a:pt x="113" y="27"/>
                </a:cubicBezTo>
                <a:cubicBezTo>
                  <a:pt x="112" y="28"/>
                  <a:pt x="112" y="28"/>
                  <a:pt x="112" y="29"/>
                </a:cubicBezTo>
                <a:close/>
                <a:moveTo>
                  <a:pt x="40" y="81"/>
                </a:moveTo>
                <a:cubicBezTo>
                  <a:pt x="37" y="82"/>
                  <a:pt x="33" y="83"/>
                  <a:pt x="29" y="84"/>
                </a:cubicBezTo>
                <a:cubicBezTo>
                  <a:pt x="30" y="84"/>
                  <a:pt x="30" y="83"/>
                  <a:pt x="30" y="83"/>
                </a:cubicBezTo>
                <a:cubicBezTo>
                  <a:pt x="33" y="82"/>
                  <a:pt x="35" y="81"/>
                  <a:pt x="37" y="80"/>
                </a:cubicBezTo>
                <a:cubicBezTo>
                  <a:pt x="38" y="80"/>
                  <a:pt x="39" y="79"/>
                  <a:pt x="41" y="78"/>
                </a:cubicBezTo>
                <a:cubicBezTo>
                  <a:pt x="42" y="77"/>
                  <a:pt x="44" y="77"/>
                  <a:pt x="45" y="76"/>
                </a:cubicBezTo>
                <a:cubicBezTo>
                  <a:pt x="44" y="78"/>
                  <a:pt x="42" y="79"/>
                  <a:pt x="40" y="81"/>
                </a:cubicBezTo>
                <a:close/>
                <a:moveTo>
                  <a:pt x="46" y="75"/>
                </a:moveTo>
                <a:cubicBezTo>
                  <a:pt x="46" y="75"/>
                  <a:pt x="46" y="75"/>
                  <a:pt x="46" y="75"/>
                </a:cubicBezTo>
                <a:cubicBezTo>
                  <a:pt x="41" y="77"/>
                  <a:pt x="36" y="80"/>
                  <a:pt x="31" y="82"/>
                </a:cubicBezTo>
                <a:cubicBezTo>
                  <a:pt x="32" y="81"/>
                  <a:pt x="32" y="81"/>
                  <a:pt x="33" y="80"/>
                </a:cubicBezTo>
                <a:cubicBezTo>
                  <a:pt x="38" y="77"/>
                  <a:pt x="43" y="74"/>
                  <a:pt x="48" y="72"/>
                </a:cubicBezTo>
                <a:cubicBezTo>
                  <a:pt x="55" y="69"/>
                  <a:pt x="62" y="66"/>
                  <a:pt x="68" y="63"/>
                </a:cubicBezTo>
                <a:cubicBezTo>
                  <a:pt x="83" y="56"/>
                  <a:pt x="97" y="51"/>
                  <a:pt x="112" y="45"/>
                </a:cubicBezTo>
                <a:cubicBezTo>
                  <a:pt x="115" y="44"/>
                  <a:pt x="118" y="43"/>
                  <a:pt x="120" y="42"/>
                </a:cubicBezTo>
                <a:cubicBezTo>
                  <a:pt x="122" y="41"/>
                  <a:pt x="124" y="40"/>
                  <a:pt x="125" y="40"/>
                </a:cubicBezTo>
                <a:cubicBezTo>
                  <a:pt x="128" y="38"/>
                  <a:pt x="121" y="42"/>
                  <a:pt x="121" y="42"/>
                </a:cubicBezTo>
                <a:cubicBezTo>
                  <a:pt x="114" y="44"/>
                  <a:pt x="107" y="48"/>
                  <a:pt x="100" y="50"/>
                </a:cubicBezTo>
                <a:cubicBezTo>
                  <a:pt x="87" y="56"/>
                  <a:pt x="73" y="62"/>
                  <a:pt x="60" y="68"/>
                </a:cubicBezTo>
                <a:cubicBezTo>
                  <a:pt x="59" y="68"/>
                  <a:pt x="59" y="69"/>
                  <a:pt x="59" y="69"/>
                </a:cubicBezTo>
                <a:cubicBezTo>
                  <a:pt x="56" y="70"/>
                  <a:pt x="53" y="71"/>
                  <a:pt x="50" y="73"/>
                </a:cubicBezTo>
                <a:cubicBezTo>
                  <a:pt x="50" y="73"/>
                  <a:pt x="49" y="73"/>
                  <a:pt x="49" y="73"/>
                </a:cubicBezTo>
                <a:cubicBezTo>
                  <a:pt x="49" y="73"/>
                  <a:pt x="48" y="73"/>
                  <a:pt x="48" y="73"/>
                </a:cubicBezTo>
                <a:cubicBezTo>
                  <a:pt x="47" y="74"/>
                  <a:pt x="47" y="74"/>
                  <a:pt x="46" y="75"/>
                </a:cubicBezTo>
                <a:close/>
                <a:moveTo>
                  <a:pt x="50" y="74"/>
                </a:moveTo>
                <a:cubicBezTo>
                  <a:pt x="53" y="72"/>
                  <a:pt x="55" y="71"/>
                  <a:pt x="58" y="70"/>
                </a:cubicBezTo>
                <a:cubicBezTo>
                  <a:pt x="58" y="70"/>
                  <a:pt x="58" y="70"/>
                  <a:pt x="59" y="70"/>
                </a:cubicBezTo>
                <a:cubicBezTo>
                  <a:pt x="65" y="67"/>
                  <a:pt x="72" y="65"/>
                  <a:pt x="79" y="62"/>
                </a:cubicBezTo>
                <a:cubicBezTo>
                  <a:pt x="86" y="59"/>
                  <a:pt x="92" y="56"/>
                  <a:pt x="99" y="54"/>
                </a:cubicBezTo>
                <a:cubicBezTo>
                  <a:pt x="106" y="51"/>
                  <a:pt x="113" y="49"/>
                  <a:pt x="120" y="46"/>
                </a:cubicBezTo>
                <a:cubicBezTo>
                  <a:pt x="119" y="46"/>
                  <a:pt x="125" y="43"/>
                  <a:pt x="125" y="44"/>
                </a:cubicBezTo>
                <a:cubicBezTo>
                  <a:pt x="125" y="44"/>
                  <a:pt x="125" y="44"/>
                  <a:pt x="125" y="44"/>
                </a:cubicBezTo>
                <a:cubicBezTo>
                  <a:pt x="124" y="44"/>
                  <a:pt x="124" y="44"/>
                  <a:pt x="124" y="45"/>
                </a:cubicBezTo>
                <a:cubicBezTo>
                  <a:pt x="123" y="46"/>
                  <a:pt x="121" y="46"/>
                  <a:pt x="120" y="47"/>
                </a:cubicBezTo>
                <a:cubicBezTo>
                  <a:pt x="117" y="49"/>
                  <a:pt x="113" y="50"/>
                  <a:pt x="110" y="51"/>
                </a:cubicBezTo>
                <a:cubicBezTo>
                  <a:pt x="103" y="54"/>
                  <a:pt x="96" y="56"/>
                  <a:pt x="89" y="59"/>
                </a:cubicBezTo>
                <a:cubicBezTo>
                  <a:pt x="76" y="64"/>
                  <a:pt x="63" y="68"/>
                  <a:pt x="51" y="75"/>
                </a:cubicBezTo>
                <a:cubicBezTo>
                  <a:pt x="51" y="74"/>
                  <a:pt x="51" y="74"/>
                  <a:pt x="50" y="74"/>
                </a:cubicBezTo>
                <a:cubicBezTo>
                  <a:pt x="50" y="74"/>
                  <a:pt x="50" y="74"/>
                  <a:pt x="50" y="74"/>
                </a:cubicBezTo>
                <a:close/>
                <a:moveTo>
                  <a:pt x="55" y="79"/>
                </a:moveTo>
                <a:cubicBezTo>
                  <a:pt x="59" y="77"/>
                  <a:pt x="63" y="75"/>
                  <a:pt x="67" y="74"/>
                </a:cubicBezTo>
                <a:cubicBezTo>
                  <a:pt x="67" y="74"/>
                  <a:pt x="68" y="74"/>
                  <a:pt x="68" y="74"/>
                </a:cubicBezTo>
                <a:cubicBezTo>
                  <a:pt x="65" y="79"/>
                  <a:pt x="59" y="81"/>
                  <a:pt x="55" y="79"/>
                </a:cubicBezTo>
                <a:close/>
                <a:moveTo>
                  <a:pt x="74" y="76"/>
                </a:moveTo>
                <a:cubicBezTo>
                  <a:pt x="82" y="73"/>
                  <a:pt x="91" y="70"/>
                  <a:pt x="100" y="67"/>
                </a:cubicBezTo>
                <a:cubicBezTo>
                  <a:pt x="104" y="66"/>
                  <a:pt x="108" y="64"/>
                  <a:pt x="112" y="63"/>
                </a:cubicBezTo>
                <a:cubicBezTo>
                  <a:pt x="115" y="62"/>
                  <a:pt x="117" y="61"/>
                  <a:pt x="119" y="60"/>
                </a:cubicBezTo>
                <a:cubicBezTo>
                  <a:pt x="120" y="60"/>
                  <a:pt x="125" y="58"/>
                  <a:pt x="122" y="59"/>
                </a:cubicBezTo>
                <a:cubicBezTo>
                  <a:pt x="112" y="64"/>
                  <a:pt x="102" y="68"/>
                  <a:pt x="92" y="72"/>
                </a:cubicBezTo>
                <a:cubicBezTo>
                  <a:pt x="92" y="72"/>
                  <a:pt x="91" y="72"/>
                  <a:pt x="91" y="72"/>
                </a:cubicBezTo>
                <a:cubicBezTo>
                  <a:pt x="87" y="74"/>
                  <a:pt x="82" y="76"/>
                  <a:pt x="78" y="79"/>
                </a:cubicBezTo>
                <a:cubicBezTo>
                  <a:pt x="76" y="78"/>
                  <a:pt x="75" y="77"/>
                  <a:pt x="74" y="76"/>
                </a:cubicBezTo>
                <a:close/>
                <a:moveTo>
                  <a:pt x="110" y="69"/>
                </a:moveTo>
                <a:cubicBezTo>
                  <a:pt x="109" y="69"/>
                  <a:pt x="109" y="69"/>
                  <a:pt x="109" y="69"/>
                </a:cubicBezTo>
                <a:cubicBezTo>
                  <a:pt x="109" y="69"/>
                  <a:pt x="109" y="69"/>
                  <a:pt x="109" y="69"/>
                </a:cubicBezTo>
                <a:cubicBezTo>
                  <a:pt x="112" y="67"/>
                  <a:pt x="114" y="66"/>
                  <a:pt x="117" y="65"/>
                </a:cubicBezTo>
                <a:cubicBezTo>
                  <a:pt x="118" y="65"/>
                  <a:pt x="119" y="64"/>
                  <a:pt x="120" y="64"/>
                </a:cubicBezTo>
                <a:cubicBezTo>
                  <a:pt x="124" y="62"/>
                  <a:pt x="121" y="65"/>
                  <a:pt x="120" y="65"/>
                </a:cubicBezTo>
                <a:cubicBezTo>
                  <a:pt x="117" y="67"/>
                  <a:pt x="112" y="67"/>
                  <a:pt x="110" y="69"/>
                </a:cubicBezTo>
                <a:close/>
                <a:moveTo>
                  <a:pt x="122" y="62"/>
                </a:moveTo>
                <a:cubicBezTo>
                  <a:pt x="120" y="63"/>
                  <a:pt x="118" y="64"/>
                  <a:pt x="116" y="65"/>
                </a:cubicBezTo>
                <a:cubicBezTo>
                  <a:pt x="114" y="66"/>
                  <a:pt x="111" y="67"/>
                  <a:pt x="109" y="68"/>
                </a:cubicBezTo>
                <a:cubicBezTo>
                  <a:pt x="108" y="68"/>
                  <a:pt x="108" y="68"/>
                  <a:pt x="108" y="68"/>
                </a:cubicBezTo>
                <a:cubicBezTo>
                  <a:pt x="108" y="68"/>
                  <a:pt x="108" y="68"/>
                  <a:pt x="108" y="68"/>
                </a:cubicBezTo>
                <a:cubicBezTo>
                  <a:pt x="107" y="67"/>
                  <a:pt x="107" y="67"/>
                  <a:pt x="106" y="68"/>
                </a:cubicBezTo>
                <a:cubicBezTo>
                  <a:pt x="106" y="68"/>
                  <a:pt x="105" y="68"/>
                  <a:pt x="105" y="68"/>
                </a:cubicBezTo>
                <a:cubicBezTo>
                  <a:pt x="105" y="68"/>
                  <a:pt x="104" y="68"/>
                  <a:pt x="104" y="68"/>
                </a:cubicBezTo>
                <a:cubicBezTo>
                  <a:pt x="105" y="68"/>
                  <a:pt x="107" y="67"/>
                  <a:pt x="108" y="66"/>
                </a:cubicBezTo>
                <a:cubicBezTo>
                  <a:pt x="112" y="65"/>
                  <a:pt x="115" y="63"/>
                  <a:pt x="119" y="62"/>
                </a:cubicBezTo>
                <a:cubicBezTo>
                  <a:pt x="121" y="61"/>
                  <a:pt x="123" y="60"/>
                  <a:pt x="124" y="59"/>
                </a:cubicBezTo>
                <a:cubicBezTo>
                  <a:pt x="124" y="60"/>
                  <a:pt x="123" y="61"/>
                  <a:pt x="123" y="62"/>
                </a:cubicBezTo>
                <a:cubicBezTo>
                  <a:pt x="123" y="62"/>
                  <a:pt x="123" y="62"/>
                  <a:pt x="122" y="62"/>
                </a:cubicBezTo>
                <a:close/>
                <a:moveTo>
                  <a:pt x="96" y="74"/>
                </a:moveTo>
                <a:cubicBezTo>
                  <a:pt x="96" y="74"/>
                  <a:pt x="95" y="73"/>
                  <a:pt x="94" y="73"/>
                </a:cubicBezTo>
                <a:cubicBezTo>
                  <a:pt x="95" y="72"/>
                  <a:pt x="96" y="72"/>
                  <a:pt x="97" y="72"/>
                </a:cubicBezTo>
                <a:cubicBezTo>
                  <a:pt x="99" y="71"/>
                  <a:pt x="101" y="70"/>
                  <a:pt x="102" y="69"/>
                </a:cubicBezTo>
                <a:cubicBezTo>
                  <a:pt x="104" y="69"/>
                  <a:pt x="105" y="69"/>
                  <a:pt x="103" y="70"/>
                </a:cubicBezTo>
                <a:cubicBezTo>
                  <a:pt x="101" y="72"/>
                  <a:pt x="99" y="72"/>
                  <a:pt x="97" y="74"/>
                </a:cubicBezTo>
                <a:cubicBezTo>
                  <a:pt x="97" y="74"/>
                  <a:pt x="96" y="74"/>
                  <a:pt x="96" y="74"/>
                </a:cubicBezTo>
                <a:close/>
                <a:moveTo>
                  <a:pt x="100" y="72"/>
                </a:moveTo>
                <a:cubicBezTo>
                  <a:pt x="102" y="72"/>
                  <a:pt x="103" y="71"/>
                  <a:pt x="105" y="70"/>
                </a:cubicBezTo>
                <a:cubicBezTo>
                  <a:pt x="105" y="71"/>
                  <a:pt x="105" y="71"/>
                  <a:pt x="105" y="72"/>
                </a:cubicBezTo>
                <a:cubicBezTo>
                  <a:pt x="104" y="72"/>
                  <a:pt x="102" y="72"/>
                  <a:pt x="101" y="73"/>
                </a:cubicBezTo>
                <a:cubicBezTo>
                  <a:pt x="99" y="73"/>
                  <a:pt x="97" y="74"/>
                  <a:pt x="100" y="72"/>
                </a:cubicBezTo>
                <a:close/>
                <a:moveTo>
                  <a:pt x="82" y="80"/>
                </a:moveTo>
                <a:cubicBezTo>
                  <a:pt x="81" y="80"/>
                  <a:pt x="79" y="80"/>
                  <a:pt x="78" y="79"/>
                </a:cubicBezTo>
                <a:cubicBezTo>
                  <a:pt x="82" y="78"/>
                  <a:pt x="86" y="76"/>
                  <a:pt x="90" y="75"/>
                </a:cubicBezTo>
                <a:cubicBezTo>
                  <a:pt x="88" y="77"/>
                  <a:pt x="85" y="80"/>
                  <a:pt x="82" y="80"/>
                </a:cubicBezTo>
                <a:close/>
                <a:moveTo>
                  <a:pt x="98" y="74"/>
                </a:moveTo>
                <a:cubicBezTo>
                  <a:pt x="100" y="74"/>
                  <a:pt x="102" y="73"/>
                  <a:pt x="105" y="73"/>
                </a:cubicBezTo>
                <a:cubicBezTo>
                  <a:pt x="103" y="74"/>
                  <a:pt x="100" y="75"/>
                  <a:pt x="98" y="74"/>
                </a:cubicBezTo>
                <a:close/>
                <a:moveTo>
                  <a:pt x="113" y="70"/>
                </a:moveTo>
                <a:cubicBezTo>
                  <a:pt x="114" y="70"/>
                  <a:pt x="115" y="69"/>
                  <a:pt x="117" y="69"/>
                </a:cubicBezTo>
                <a:cubicBezTo>
                  <a:pt x="115" y="70"/>
                  <a:pt x="114" y="70"/>
                  <a:pt x="113" y="70"/>
                </a:cubicBezTo>
                <a:close/>
                <a:moveTo>
                  <a:pt x="118" y="68"/>
                </a:moveTo>
                <a:cubicBezTo>
                  <a:pt x="118" y="68"/>
                  <a:pt x="118" y="68"/>
                  <a:pt x="118" y="68"/>
                </a:cubicBezTo>
                <a:cubicBezTo>
                  <a:pt x="116" y="68"/>
                  <a:pt x="113" y="70"/>
                  <a:pt x="111" y="70"/>
                </a:cubicBezTo>
                <a:cubicBezTo>
                  <a:pt x="114" y="67"/>
                  <a:pt x="119" y="67"/>
                  <a:pt x="122" y="64"/>
                </a:cubicBezTo>
                <a:cubicBezTo>
                  <a:pt x="121" y="66"/>
                  <a:pt x="120" y="67"/>
                  <a:pt x="118" y="68"/>
                </a:cubicBezTo>
                <a:close/>
                <a:moveTo>
                  <a:pt x="124" y="58"/>
                </a:moveTo>
                <a:cubicBezTo>
                  <a:pt x="115" y="61"/>
                  <a:pt x="106" y="64"/>
                  <a:pt x="96" y="68"/>
                </a:cubicBezTo>
                <a:cubicBezTo>
                  <a:pt x="93" y="69"/>
                  <a:pt x="89" y="70"/>
                  <a:pt x="85" y="71"/>
                </a:cubicBezTo>
                <a:cubicBezTo>
                  <a:pt x="91" y="69"/>
                  <a:pt x="97" y="66"/>
                  <a:pt x="103" y="63"/>
                </a:cubicBezTo>
                <a:cubicBezTo>
                  <a:pt x="109" y="60"/>
                  <a:pt x="118" y="59"/>
                  <a:pt x="123" y="54"/>
                </a:cubicBezTo>
                <a:cubicBezTo>
                  <a:pt x="124" y="55"/>
                  <a:pt x="124" y="56"/>
                  <a:pt x="124" y="58"/>
                </a:cubicBezTo>
                <a:close/>
                <a:moveTo>
                  <a:pt x="125" y="35"/>
                </a:moveTo>
                <a:cubicBezTo>
                  <a:pt x="110" y="42"/>
                  <a:pt x="94" y="48"/>
                  <a:pt x="78" y="54"/>
                </a:cubicBezTo>
                <a:cubicBezTo>
                  <a:pt x="72" y="57"/>
                  <a:pt x="67" y="59"/>
                  <a:pt x="61" y="61"/>
                </a:cubicBezTo>
                <a:cubicBezTo>
                  <a:pt x="68" y="58"/>
                  <a:pt x="74" y="56"/>
                  <a:pt x="80" y="53"/>
                </a:cubicBezTo>
                <a:cubicBezTo>
                  <a:pt x="94" y="47"/>
                  <a:pt x="109" y="40"/>
                  <a:pt x="122" y="32"/>
                </a:cubicBezTo>
                <a:cubicBezTo>
                  <a:pt x="123" y="32"/>
                  <a:pt x="124" y="34"/>
                  <a:pt x="125" y="35"/>
                </a:cubicBezTo>
                <a:close/>
                <a:moveTo>
                  <a:pt x="121" y="31"/>
                </a:moveTo>
                <a:cubicBezTo>
                  <a:pt x="114" y="34"/>
                  <a:pt x="108" y="38"/>
                  <a:pt x="101" y="41"/>
                </a:cubicBezTo>
                <a:cubicBezTo>
                  <a:pt x="93" y="45"/>
                  <a:pt x="86" y="48"/>
                  <a:pt x="78" y="52"/>
                </a:cubicBezTo>
                <a:cubicBezTo>
                  <a:pt x="76" y="52"/>
                  <a:pt x="74" y="53"/>
                  <a:pt x="72" y="54"/>
                </a:cubicBezTo>
                <a:cubicBezTo>
                  <a:pt x="73" y="53"/>
                  <a:pt x="74" y="53"/>
                  <a:pt x="76" y="52"/>
                </a:cubicBezTo>
                <a:cubicBezTo>
                  <a:pt x="82" y="49"/>
                  <a:pt x="90" y="46"/>
                  <a:pt x="96" y="43"/>
                </a:cubicBezTo>
                <a:cubicBezTo>
                  <a:pt x="103" y="40"/>
                  <a:pt x="110" y="35"/>
                  <a:pt x="116" y="31"/>
                </a:cubicBezTo>
                <a:cubicBezTo>
                  <a:pt x="118" y="30"/>
                  <a:pt x="119" y="31"/>
                  <a:pt x="121" y="31"/>
                </a:cubicBezTo>
                <a:close/>
                <a:moveTo>
                  <a:pt x="113" y="27"/>
                </a:moveTo>
                <a:cubicBezTo>
                  <a:pt x="113" y="27"/>
                  <a:pt x="113" y="26"/>
                  <a:pt x="112" y="27"/>
                </a:cubicBezTo>
                <a:cubicBezTo>
                  <a:pt x="104" y="29"/>
                  <a:pt x="97" y="34"/>
                  <a:pt x="89" y="37"/>
                </a:cubicBezTo>
                <a:cubicBezTo>
                  <a:pt x="81" y="40"/>
                  <a:pt x="73" y="44"/>
                  <a:pt x="65" y="47"/>
                </a:cubicBezTo>
                <a:cubicBezTo>
                  <a:pt x="56" y="52"/>
                  <a:pt x="47" y="56"/>
                  <a:pt x="38" y="61"/>
                </a:cubicBezTo>
                <a:cubicBezTo>
                  <a:pt x="32" y="64"/>
                  <a:pt x="24" y="66"/>
                  <a:pt x="18" y="71"/>
                </a:cubicBezTo>
                <a:cubicBezTo>
                  <a:pt x="17" y="71"/>
                  <a:pt x="17" y="71"/>
                  <a:pt x="16" y="71"/>
                </a:cubicBezTo>
                <a:cubicBezTo>
                  <a:pt x="31" y="61"/>
                  <a:pt x="47" y="53"/>
                  <a:pt x="63" y="45"/>
                </a:cubicBezTo>
                <a:cubicBezTo>
                  <a:pt x="72" y="40"/>
                  <a:pt x="82" y="36"/>
                  <a:pt x="91" y="31"/>
                </a:cubicBezTo>
                <a:cubicBezTo>
                  <a:pt x="98" y="28"/>
                  <a:pt x="106" y="25"/>
                  <a:pt x="112" y="19"/>
                </a:cubicBezTo>
                <a:cubicBezTo>
                  <a:pt x="113" y="22"/>
                  <a:pt x="113" y="24"/>
                  <a:pt x="113" y="27"/>
                </a:cubicBezTo>
                <a:close/>
                <a:moveTo>
                  <a:pt x="112" y="19"/>
                </a:moveTo>
                <a:cubicBezTo>
                  <a:pt x="110" y="19"/>
                  <a:pt x="108" y="21"/>
                  <a:pt x="107" y="22"/>
                </a:cubicBezTo>
                <a:cubicBezTo>
                  <a:pt x="104" y="24"/>
                  <a:pt x="101" y="25"/>
                  <a:pt x="98" y="26"/>
                </a:cubicBezTo>
                <a:cubicBezTo>
                  <a:pt x="91" y="30"/>
                  <a:pt x="84" y="32"/>
                  <a:pt x="78" y="35"/>
                </a:cubicBezTo>
                <a:cubicBezTo>
                  <a:pt x="64" y="41"/>
                  <a:pt x="51" y="48"/>
                  <a:pt x="38" y="54"/>
                </a:cubicBezTo>
                <a:cubicBezTo>
                  <a:pt x="32" y="57"/>
                  <a:pt x="27" y="60"/>
                  <a:pt x="21" y="63"/>
                </a:cubicBezTo>
                <a:cubicBezTo>
                  <a:pt x="33" y="56"/>
                  <a:pt x="45" y="49"/>
                  <a:pt x="57" y="43"/>
                </a:cubicBezTo>
                <a:cubicBezTo>
                  <a:pt x="70" y="36"/>
                  <a:pt x="83" y="30"/>
                  <a:pt x="96" y="23"/>
                </a:cubicBezTo>
                <a:cubicBezTo>
                  <a:pt x="98" y="22"/>
                  <a:pt x="101" y="20"/>
                  <a:pt x="103" y="19"/>
                </a:cubicBezTo>
                <a:cubicBezTo>
                  <a:pt x="103" y="18"/>
                  <a:pt x="104" y="17"/>
                  <a:pt x="105" y="17"/>
                </a:cubicBezTo>
                <a:cubicBezTo>
                  <a:pt x="106" y="16"/>
                  <a:pt x="106" y="16"/>
                  <a:pt x="106" y="16"/>
                </a:cubicBezTo>
                <a:cubicBezTo>
                  <a:pt x="107" y="15"/>
                  <a:pt x="108" y="15"/>
                  <a:pt x="109" y="14"/>
                </a:cubicBezTo>
                <a:cubicBezTo>
                  <a:pt x="109" y="15"/>
                  <a:pt x="110" y="15"/>
                  <a:pt x="111" y="16"/>
                </a:cubicBezTo>
                <a:cubicBezTo>
                  <a:pt x="111" y="17"/>
                  <a:pt x="112" y="18"/>
                  <a:pt x="112" y="19"/>
                </a:cubicBezTo>
                <a:close/>
                <a:moveTo>
                  <a:pt x="108" y="14"/>
                </a:moveTo>
                <a:cubicBezTo>
                  <a:pt x="108" y="14"/>
                  <a:pt x="107" y="14"/>
                  <a:pt x="107" y="14"/>
                </a:cubicBezTo>
                <a:cubicBezTo>
                  <a:pt x="107" y="14"/>
                  <a:pt x="107" y="14"/>
                  <a:pt x="107" y="14"/>
                </a:cubicBezTo>
                <a:cubicBezTo>
                  <a:pt x="106" y="15"/>
                  <a:pt x="104" y="16"/>
                  <a:pt x="103" y="17"/>
                </a:cubicBezTo>
                <a:cubicBezTo>
                  <a:pt x="97" y="21"/>
                  <a:pt x="91" y="24"/>
                  <a:pt x="84" y="27"/>
                </a:cubicBezTo>
                <a:cubicBezTo>
                  <a:pt x="72" y="33"/>
                  <a:pt x="59" y="39"/>
                  <a:pt x="46" y="46"/>
                </a:cubicBezTo>
                <a:cubicBezTo>
                  <a:pt x="40" y="49"/>
                  <a:pt x="34" y="53"/>
                  <a:pt x="27" y="56"/>
                </a:cubicBezTo>
                <a:cubicBezTo>
                  <a:pt x="25" y="57"/>
                  <a:pt x="23" y="59"/>
                  <a:pt x="21" y="60"/>
                </a:cubicBezTo>
                <a:cubicBezTo>
                  <a:pt x="42" y="45"/>
                  <a:pt x="65" y="34"/>
                  <a:pt x="88" y="21"/>
                </a:cubicBezTo>
                <a:cubicBezTo>
                  <a:pt x="89" y="20"/>
                  <a:pt x="90" y="19"/>
                  <a:pt x="92" y="18"/>
                </a:cubicBezTo>
                <a:cubicBezTo>
                  <a:pt x="93" y="18"/>
                  <a:pt x="93" y="17"/>
                  <a:pt x="93" y="17"/>
                </a:cubicBezTo>
                <a:cubicBezTo>
                  <a:pt x="93" y="17"/>
                  <a:pt x="93" y="17"/>
                  <a:pt x="93" y="17"/>
                </a:cubicBezTo>
                <a:cubicBezTo>
                  <a:pt x="94" y="18"/>
                  <a:pt x="94" y="18"/>
                  <a:pt x="95" y="17"/>
                </a:cubicBezTo>
                <a:cubicBezTo>
                  <a:pt x="99" y="14"/>
                  <a:pt x="104" y="12"/>
                  <a:pt x="108" y="14"/>
                </a:cubicBezTo>
                <a:close/>
                <a:moveTo>
                  <a:pt x="84" y="6"/>
                </a:moveTo>
                <a:cubicBezTo>
                  <a:pt x="80" y="8"/>
                  <a:pt x="76" y="10"/>
                  <a:pt x="72" y="13"/>
                </a:cubicBezTo>
                <a:cubicBezTo>
                  <a:pt x="75" y="9"/>
                  <a:pt x="79" y="6"/>
                  <a:pt x="84" y="6"/>
                </a:cubicBezTo>
                <a:close/>
                <a:moveTo>
                  <a:pt x="70" y="14"/>
                </a:moveTo>
                <a:cubicBezTo>
                  <a:pt x="64" y="18"/>
                  <a:pt x="59" y="22"/>
                  <a:pt x="53" y="25"/>
                </a:cubicBezTo>
                <a:cubicBezTo>
                  <a:pt x="40" y="32"/>
                  <a:pt x="27" y="39"/>
                  <a:pt x="15" y="46"/>
                </a:cubicBezTo>
                <a:cubicBezTo>
                  <a:pt x="12" y="47"/>
                  <a:pt x="10" y="49"/>
                  <a:pt x="7" y="50"/>
                </a:cubicBezTo>
                <a:cubicBezTo>
                  <a:pt x="9" y="49"/>
                  <a:pt x="13" y="46"/>
                  <a:pt x="15" y="45"/>
                </a:cubicBezTo>
                <a:cubicBezTo>
                  <a:pt x="20" y="41"/>
                  <a:pt x="26" y="37"/>
                  <a:pt x="32" y="33"/>
                </a:cubicBezTo>
                <a:cubicBezTo>
                  <a:pt x="39" y="30"/>
                  <a:pt x="45" y="26"/>
                  <a:pt x="52" y="23"/>
                </a:cubicBezTo>
                <a:cubicBezTo>
                  <a:pt x="57" y="20"/>
                  <a:pt x="61" y="16"/>
                  <a:pt x="66" y="13"/>
                </a:cubicBezTo>
                <a:cubicBezTo>
                  <a:pt x="67" y="13"/>
                  <a:pt x="67" y="13"/>
                  <a:pt x="67" y="13"/>
                </a:cubicBezTo>
                <a:cubicBezTo>
                  <a:pt x="67" y="13"/>
                  <a:pt x="68" y="12"/>
                  <a:pt x="68" y="12"/>
                </a:cubicBezTo>
                <a:cubicBezTo>
                  <a:pt x="68" y="13"/>
                  <a:pt x="69" y="13"/>
                  <a:pt x="69" y="14"/>
                </a:cubicBezTo>
                <a:cubicBezTo>
                  <a:pt x="69" y="14"/>
                  <a:pt x="69" y="14"/>
                  <a:pt x="70" y="14"/>
                </a:cubicBezTo>
                <a:close/>
                <a:moveTo>
                  <a:pt x="57" y="6"/>
                </a:moveTo>
                <a:cubicBezTo>
                  <a:pt x="58" y="5"/>
                  <a:pt x="59" y="5"/>
                  <a:pt x="61" y="5"/>
                </a:cubicBezTo>
                <a:cubicBezTo>
                  <a:pt x="58" y="6"/>
                  <a:pt x="56" y="8"/>
                  <a:pt x="54" y="9"/>
                </a:cubicBezTo>
                <a:cubicBezTo>
                  <a:pt x="53" y="10"/>
                  <a:pt x="53" y="10"/>
                  <a:pt x="52" y="10"/>
                </a:cubicBezTo>
                <a:cubicBezTo>
                  <a:pt x="53" y="8"/>
                  <a:pt x="55" y="7"/>
                  <a:pt x="57" y="6"/>
                </a:cubicBezTo>
                <a:close/>
                <a:moveTo>
                  <a:pt x="46" y="14"/>
                </a:moveTo>
                <a:cubicBezTo>
                  <a:pt x="45" y="15"/>
                  <a:pt x="44" y="15"/>
                  <a:pt x="44" y="15"/>
                </a:cubicBezTo>
                <a:cubicBezTo>
                  <a:pt x="38" y="18"/>
                  <a:pt x="33" y="20"/>
                  <a:pt x="28" y="23"/>
                </a:cubicBezTo>
                <a:cubicBezTo>
                  <a:pt x="28" y="23"/>
                  <a:pt x="28" y="23"/>
                  <a:pt x="28" y="23"/>
                </a:cubicBezTo>
                <a:cubicBezTo>
                  <a:pt x="32" y="19"/>
                  <a:pt x="37" y="16"/>
                  <a:pt x="42" y="12"/>
                </a:cubicBezTo>
                <a:cubicBezTo>
                  <a:pt x="42" y="11"/>
                  <a:pt x="42" y="11"/>
                  <a:pt x="41" y="11"/>
                </a:cubicBezTo>
                <a:cubicBezTo>
                  <a:pt x="37" y="12"/>
                  <a:pt x="33" y="15"/>
                  <a:pt x="29" y="17"/>
                </a:cubicBezTo>
                <a:cubicBezTo>
                  <a:pt x="29" y="17"/>
                  <a:pt x="29" y="17"/>
                  <a:pt x="28" y="17"/>
                </a:cubicBezTo>
                <a:cubicBezTo>
                  <a:pt x="29" y="17"/>
                  <a:pt x="29" y="17"/>
                  <a:pt x="29" y="16"/>
                </a:cubicBezTo>
                <a:cubicBezTo>
                  <a:pt x="30" y="15"/>
                  <a:pt x="31" y="14"/>
                  <a:pt x="32" y="14"/>
                </a:cubicBezTo>
                <a:cubicBezTo>
                  <a:pt x="34" y="13"/>
                  <a:pt x="36" y="11"/>
                  <a:pt x="39" y="9"/>
                </a:cubicBezTo>
                <a:cubicBezTo>
                  <a:pt x="42" y="10"/>
                  <a:pt x="44" y="12"/>
                  <a:pt x="46" y="14"/>
                </a:cubicBezTo>
                <a:close/>
                <a:moveTo>
                  <a:pt x="33" y="11"/>
                </a:moveTo>
                <a:cubicBezTo>
                  <a:pt x="35" y="10"/>
                  <a:pt x="36" y="10"/>
                  <a:pt x="37" y="9"/>
                </a:cubicBezTo>
                <a:cubicBezTo>
                  <a:pt x="35" y="11"/>
                  <a:pt x="32" y="12"/>
                  <a:pt x="30" y="14"/>
                </a:cubicBezTo>
                <a:cubicBezTo>
                  <a:pt x="31" y="13"/>
                  <a:pt x="32" y="12"/>
                  <a:pt x="33" y="11"/>
                </a:cubicBezTo>
                <a:close/>
                <a:moveTo>
                  <a:pt x="22" y="24"/>
                </a:moveTo>
                <a:cubicBezTo>
                  <a:pt x="19" y="26"/>
                  <a:pt x="16" y="28"/>
                  <a:pt x="13" y="29"/>
                </a:cubicBezTo>
                <a:cubicBezTo>
                  <a:pt x="10" y="31"/>
                  <a:pt x="15" y="27"/>
                  <a:pt x="16" y="26"/>
                </a:cubicBezTo>
                <a:cubicBezTo>
                  <a:pt x="17" y="25"/>
                  <a:pt x="19" y="23"/>
                  <a:pt x="21" y="22"/>
                </a:cubicBezTo>
                <a:cubicBezTo>
                  <a:pt x="21" y="22"/>
                  <a:pt x="22" y="23"/>
                  <a:pt x="22" y="24"/>
                </a:cubicBezTo>
                <a:close/>
                <a:moveTo>
                  <a:pt x="13" y="18"/>
                </a:moveTo>
                <a:cubicBezTo>
                  <a:pt x="11" y="20"/>
                  <a:pt x="9" y="21"/>
                  <a:pt x="7" y="23"/>
                </a:cubicBezTo>
                <a:cubicBezTo>
                  <a:pt x="7" y="22"/>
                  <a:pt x="7" y="22"/>
                  <a:pt x="7" y="22"/>
                </a:cubicBezTo>
                <a:cubicBezTo>
                  <a:pt x="8" y="19"/>
                  <a:pt x="11" y="18"/>
                  <a:pt x="13" y="1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02" name="Freeform 198"/>
          <p:cNvSpPr>
            <a:spLocks noEditPoints="1"/>
          </p:cNvSpPr>
          <p:nvPr/>
        </p:nvSpPr>
        <p:spPr bwMode="auto">
          <a:xfrm>
            <a:off x="11572875" y="1743075"/>
            <a:ext cx="506412" cy="357188"/>
          </a:xfrm>
          <a:custGeom>
            <a:gdLst>
              <a:gd fmla="*/ 70 w 135" name="T0"/>
              <a:gd fmla="*/ 75 h 95" name="T1"/>
              <a:gd fmla="*/ 59 w 135" name="T2"/>
              <a:gd fmla="*/ 1 h 95" name="T3"/>
              <a:gd fmla="*/ 7 w 135" name="T4"/>
              <a:gd fmla="*/ 24 h 95" name="T5"/>
              <a:gd fmla="*/ 11 w 135" name="T6"/>
              <a:gd fmla="*/ 30 h 95" name="T7"/>
              <a:gd fmla="*/ 15 w 135" name="T8"/>
              <a:gd fmla="*/ 32 h 95" name="T9"/>
              <a:gd fmla="*/ 48 w 135" name="T10"/>
              <a:gd fmla="*/ 16 h 95" name="T11"/>
              <a:gd fmla="*/ 51 w 135" name="T12"/>
              <a:gd fmla="*/ 12 h 95" name="T13"/>
              <a:gd fmla="*/ 51 w 135" name="T14"/>
              <a:gd fmla="*/ 18 h 95" name="T15"/>
              <a:gd fmla="*/ 65 w 135" name="T16"/>
              <a:gd fmla="*/ 6 h 95" name="T17"/>
              <a:gd fmla="*/ 68 w 135" name="T18"/>
              <a:gd fmla="*/ 11 h 95" name="T19"/>
              <a:gd fmla="*/ 42 w 135" name="T20"/>
              <a:gd fmla="*/ 31 h 95" name="T21"/>
              <a:gd fmla="*/ 45 w 135" name="T22"/>
              <a:gd fmla="*/ 31 h 95" name="T23"/>
              <a:gd fmla="*/ 16 w 135" name="T24"/>
              <a:gd fmla="*/ 58 h 95" name="T25"/>
              <a:gd fmla="*/ 39 w 135" name="T26"/>
              <a:gd fmla="*/ 50 h 95" name="T27"/>
              <a:gd fmla="*/ 14 w 135" name="T28"/>
              <a:gd fmla="*/ 64 h 95" name="T29"/>
              <a:gd fmla="*/ 61 w 135" name="T30"/>
              <a:gd fmla="*/ 44 h 95" name="T31"/>
              <a:gd fmla="*/ 74 w 135" name="T32"/>
              <a:gd fmla="*/ 27 h 95" name="T33"/>
              <a:gd fmla="*/ 19 w 135" name="T34"/>
              <a:gd fmla="*/ 54 h 95" name="T35"/>
              <a:gd fmla="*/ 90 w 135" name="T36"/>
              <a:gd fmla="*/ 13 h 95" name="T37"/>
              <a:gd fmla="*/ 90 w 135" name="T38"/>
              <a:gd fmla="*/ 8 h 95" name="T39"/>
              <a:gd fmla="*/ 38 w 135" name="T40"/>
              <a:gd fmla="*/ 29 h 95" name="T41"/>
              <a:gd fmla="*/ 23 w 135" name="T42"/>
              <a:gd fmla="*/ 30 h 95" name="T43"/>
              <a:gd fmla="*/ 16 w 135" name="T44"/>
              <a:gd fmla="*/ 32 h 95" name="T45"/>
              <a:gd fmla="*/ 28 w 135" name="T46"/>
              <a:gd fmla="*/ 25 h 95" name="T47"/>
              <a:gd fmla="*/ 10 w 135" name="T48"/>
              <a:gd fmla="*/ 27 h 95" name="T49"/>
              <a:gd fmla="*/ 7 w 135" name="T50"/>
              <a:gd fmla="*/ 26 h 95" name="T51"/>
              <a:gd fmla="*/ 62 w 135" name="T52"/>
              <a:gd fmla="*/ 49 h 95" name="T53"/>
              <a:gd fmla="*/ 115 w 135" name="T54"/>
              <a:gd fmla="*/ 30 h 95" name="T55"/>
              <a:gd fmla="*/ 115 w 135" name="T56"/>
              <a:gd fmla="*/ 30 h 95" name="T57"/>
              <a:gd fmla="*/ 72 w 135" name="T58"/>
              <a:gd fmla="*/ 72 h 95" name="T59"/>
              <a:gd fmla="*/ 80 w 135" name="T60"/>
              <a:gd fmla="*/ 64 h 95" name="T61"/>
              <a:gd fmla="*/ 90 w 135" name="T62"/>
              <a:gd fmla="*/ 65 h 95" name="T63"/>
              <a:gd fmla="*/ 120 w 135" name="T64"/>
              <a:gd fmla="*/ 47 h 95" name="T65"/>
              <a:gd fmla="*/ 120 w 135" name="T66"/>
              <a:gd fmla="*/ 47 h 95" name="T67"/>
              <a:gd fmla="*/ 26 w 135" name="T68"/>
              <a:gd fmla="*/ 88 h 95" name="T69"/>
              <a:gd fmla="*/ 35 w 135" name="T70"/>
              <a:gd fmla="*/ 74 h 95" name="T71"/>
              <a:gd fmla="*/ 36 w 135" name="T72"/>
              <a:gd fmla="*/ 71 h 95" name="T73"/>
              <a:gd fmla="*/ 112 w 135" name="T74"/>
              <a:gd fmla="*/ 30 h 95" name="T75"/>
              <a:gd fmla="*/ 71 w 135" name="T76"/>
              <a:gd fmla="*/ 49 h 95" name="T77"/>
              <a:gd fmla="*/ 40 w 135" name="T78"/>
              <a:gd fmla="*/ 80 h 95" name="T79"/>
              <a:gd fmla="*/ 122 w 135" name="T80"/>
              <a:gd fmla="*/ 41 h 95" name="T81"/>
              <a:gd fmla="*/ 59 w 135" name="T82"/>
              <a:gd fmla="*/ 69 h 95" name="T83"/>
              <a:gd fmla="*/ 51 w 135" name="T84"/>
              <a:gd fmla="*/ 74 h 95" name="T85"/>
              <a:gd fmla="*/ 120 w 135" name="T86"/>
              <a:gd fmla="*/ 59 h 95" name="T87"/>
              <a:gd fmla="*/ 121 w 135" name="T88"/>
              <a:gd fmla="*/ 63 h 95" name="T89"/>
              <a:gd fmla="*/ 104 w 135" name="T90"/>
              <a:gd fmla="*/ 68 h 95" name="T91"/>
              <a:gd fmla="*/ 103 w 135" name="T92"/>
              <a:gd fmla="*/ 70 h 95" name="T93"/>
              <a:gd fmla="*/ 90 w 135" name="T94"/>
              <a:gd fmla="*/ 74 h 95" name="T95"/>
              <a:gd fmla="*/ 111 w 135" name="T96"/>
              <a:gd fmla="*/ 69 h 95" name="T97"/>
              <a:gd fmla="*/ 78 w 135" name="T98"/>
              <a:gd fmla="*/ 54 h 95" name="T99"/>
              <a:gd fmla="*/ 97 w 135" name="T100"/>
              <a:gd fmla="*/ 42 h 95" name="T101"/>
              <a:gd fmla="*/ 63 w 135" name="T102"/>
              <a:gd fmla="*/ 44 h 95" name="T103"/>
              <a:gd fmla="*/ 58 w 135" name="T104"/>
              <a:gd fmla="*/ 42 h 95" name="T105"/>
              <a:gd fmla="*/ 108 w 135" name="T106"/>
              <a:gd fmla="*/ 14 h 95" name="T107"/>
              <a:gd fmla="*/ 96 w 135" name="T108"/>
              <a:gd fmla="*/ 16 h 95" name="T109"/>
              <a:gd fmla="*/ 33 w 135" name="T110"/>
              <a:gd fmla="*/ 33 h 95" name="T111"/>
              <a:gd fmla="*/ 53 w 135" name="T112"/>
              <a:gd fmla="*/ 10 h 95" name="T113"/>
              <a:gd fmla="*/ 29 w 135" name="T114"/>
              <a:gd fmla="*/ 16 h 95" name="T115"/>
              <a:gd fmla="*/ 16 w 135" name="T116"/>
              <a:gd fmla="*/ 25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135">
                <a:moveTo>
                  <a:pt x="9" y="32"/>
                </a:moveTo>
                <a:cubicBezTo>
                  <a:pt x="4" y="34"/>
                  <a:pt x="0" y="38"/>
                  <a:pt x="0" y="44"/>
                </a:cubicBezTo>
                <a:cubicBezTo>
                  <a:pt x="0" y="50"/>
                  <a:pt x="7" y="54"/>
                  <a:pt x="13" y="55"/>
                </a:cubicBezTo>
                <a:cubicBezTo>
                  <a:pt x="8" y="59"/>
                  <a:pt x="5" y="65"/>
                  <a:pt x="11" y="70"/>
                </a:cubicBezTo>
                <a:cubicBezTo>
                  <a:pt x="16" y="75"/>
                  <a:pt x="26" y="75"/>
                  <a:pt x="33" y="73"/>
                </a:cubicBezTo>
                <a:cubicBezTo>
                  <a:pt x="30" y="81"/>
                  <a:pt x="23" y="87"/>
                  <a:pt x="17" y="92"/>
                </a:cubicBezTo>
                <a:cubicBezTo>
                  <a:pt x="16" y="92"/>
                  <a:pt x="16" y="93"/>
                  <a:pt x="17" y="94"/>
                </a:cubicBezTo>
                <a:cubicBezTo>
                  <a:pt x="17" y="94"/>
                  <a:pt x="18" y="95"/>
                  <a:pt x="18" y="94"/>
                </a:cubicBezTo>
                <a:cubicBezTo>
                  <a:pt x="30" y="90"/>
                  <a:pt x="41" y="85"/>
                  <a:pt x="49" y="76"/>
                </a:cubicBezTo>
                <a:cubicBezTo>
                  <a:pt x="54" y="85"/>
                  <a:pt x="65" y="83"/>
                  <a:pt x="70" y="75"/>
                </a:cubicBezTo>
                <a:cubicBezTo>
                  <a:pt x="74" y="79"/>
                  <a:pt x="77" y="82"/>
                  <a:pt x="82" y="82"/>
                </a:cubicBezTo>
                <a:cubicBezTo>
                  <a:pt x="86" y="83"/>
                  <a:pt x="91" y="78"/>
                  <a:pt x="93" y="75"/>
                </a:cubicBezTo>
                <a:cubicBezTo>
                  <a:pt x="98" y="78"/>
                  <a:pt x="108" y="77"/>
                  <a:pt x="108" y="71"/>
                </a:cubicBezTo>
                <a:cubicBezTo>
                  <a:pt x="120" y="78"/>
                  <a:pt x="135" y="57"/>
                  <a:pt x="123" y="48"/>
                </a:cubicBezTo>
                <a:cubicBezTo>
                  <a:pt x="129" y="45"/>
                  <a:pt x="132" y="40"/>
                  <a:pt x="129" y="34"/>
                </a:cubicBezTo>
                <a:cubicBezTo>
                  <a:pt x="126" y="29"/>
                  <a:pt x="121" y="26"/>
                  <a:pt x="116" y="27"/>
                </a:cubicBezTo>
                <a:cubicBezTo>
                  <a:pt x="117" y="22"/>
                  <a:pt x="116" y="16"/>
                  <a:pt x="112" y="13"/>
                </a:cubicBezTo>
                <a:cubicBezTo>
                  <a:pt x="108" y="8"/>
                  <a:pt x="101" y="10"/>
                  <a:pt x="95" y="13"/>
                </a:cubicBezTo>
                <a:cubicBezTo>
                  <a:pt x="95" y="0"/>
                  <a:pt x="77" y="0"/>
                  <a:pt x="71" y="9"/>
                </a:cubicBezTo>
                <a:cubicBezTo>
                  <a:pt x="68" y="5"/>
                  <a:pt x="65" y="1"/>
                  <a:pt x="59" y="1"/>
                </a:cubicBezTo>
                <a:cubicBezTo>
                  <a:pt x="54" y="2"/>
                  <a:pt x="50" y="7"/>
                  <a:pt x="49" y="11"/>
                </a:cubicBezTo>
                <a:cubicBezTo>
                  <a:pt x="45" y="7"/>
                  <a:pt x="40" y="5"/>
                  <a:pt x="35" y="7"/>
                </a:cubicBezTo>
                <a:cubicBezTo>
                  <a:pt x="27" y="9"/>
                  <a:pt x="26" y="15"/>
                  <a:pt x="25" y="22"/>
                </a:cubicBezTo>
                <a:cubicBezTo>
                  <a:pt x="21" y="15"/>
                  <a:pt x="13" y="11"/>
                  <a:pt x="6" y="18"/>
                </a:cubicBezTo>
                <a:cubicBezTo>
                  <a:pt x="1" y="23"/>
                  <a:pt x="4" y="29"/>
                  <a:pt x="9" y="32"/>
                </a:cubicBezTo>
                <a:close/>
                <a:moveTo>
                  <a:pt x="7" y="23"/>
                </a:moveTo>
                <a:cubicBezTo>
                  <a:pt x="7" y="23"/>
                  <a:pt x="7" y="23"/>
                  <a:pt x="7" y="23"/>
                </a:cubicBezTo>
                <a:cubicBezTo>
                  <a:pt x="9" y="22"/>
                  <a:pt x="10" y="20"/>
                  <a:pt x="12" y="19"/>
                </a:cubicBezTo>
                <a:cubicBezTo>
                  <a:pt x="13" y="18"/>
                  <a:pt x="16" y="16"/>
                  <a:pt x="12" y="20"/>
                </a:cubicBezTo>
                <a:cubicBezTo>
                  <a:pt x="11" y="21"/>
                  <a:pt x="8" y="23"/>
                  <a:pt x="7" y="24"/>
                </a:cubicBezTo>
                <a:cubicBezTo>
                  <a:pt x="7" y="24"/>
                  <a:pt x="7" y="24"/>
                  <a:pt x="7" y="23"/>
                </a:cubicBezTo>
                <a:close/>
                <a:moveTo>
                  <a:pt x="17" y="18"/>
                </a:moveTo>
                <a:cubicBezTo>
                  <a:pt x="16" y="19"/>
                  <a:pt x="14" y="20"/>
                  <a:pt x="13" y="21"/>
                </a:cubicBezTo>
                <a:cubicBezTo>
                  <a:pt x="11" y="22"/>
                  <a:pt x="8" y="24"/>
                  <a:pt x="7" y="25"/>
                </a:cubicBezTo>
                <a:cubicBezTo>
                  <a:pt x="7" y="25"/>
                  <a:pt x="7" y="25"/>
                  <a:pt x="7" y="25"/>
                </a:cubicBezTo>
                <a:cubicBezTo>
                  <a:pt x="9" y="22"/>
                  <a:pt x="13" y="21"/>
                  <a:pt x="15" y="17"/>
                </a:cubicBezTo>
                <a:cubicBezTo>
                  <a:pt x="16" y="18"/>
                  <a:pt x="16" y="18"/>
                  <a:pt x="17" y="18"/>
                </a:cubicBezTo>
                <a:close/>
                <a:moveTo>
                  <a:pt x="22" y="25"/>
                </a:moveTo>
                <a:cubicBezTo>
                  <a:pt x="20" y="27"/>
                  <a:pt x="17" y="29"/>
                  <a:pt x="14" y="32"/>
                </a:cubicBezTo>
                <a:cubicBezTo>
                  <a:pt x="13" y="31"/>
                  <a:pt x="12" y="31"/>
                  <a:pt x="11" y="30"/>
                </a:cubicBezTo>
                <a:cubicBezTo>
                  <a:pt x="13" y="30"/>
                  <a:pt x="15" y="29"/>
                  <a:pt x="17" y="28"/>
                </a:cubicBezTo>
                <a:cubicBezTo>
                  <a:pt x="18" y="27"/>
                  <a:pt x="19" y="26"/>
                  <a:pt x="19" y="26"/>
                </a:cubicBezTo>
                <a:cubicBezTo>
                  <a:pt x="19" y="26"/>
                  <a:pt x="23" y="23"/>
                  <a:pt x="22" y="25"/>
                </a:cubicBezTo>
                <a:close/>
                <a:moveTo>
                  <a:pt x="25" y="27"/>
                </a:moveTo>
                <a:cubicBezTo>
                  <a:pt x="23" y="27"/>
                  <a:pt x="22" y="28"/>
                  <a:pt x="20" y="29"/>
                </a:cubicBezTo>
                <a:cubicBezTo>
                  <a:pt x="19" y="30"/>
                  <a:pt x="18" y="30"/>
                  <a:pt x="17" y="31"/>
                </a:cubicBezTo>
                <a:cubicBezTo>
                  <a:pt x="17" y="31"/>
                  <a:pt x="16" y="32"/>
                  <a:pt x="16" y="32"/>
                </a:cubicBezTo>
                <a:cubicBezTo>
                  <a:pt x="16" y="32"/>
                  <a:pt x="16" y="32"/>
                  <a:pt x="15" y="32"/>
                </a:cubicBezTo>
                <a:cubicBezTo>
                  <a:pt x="15" y="32"/>
                  <a:pt x="15" y="32"/>
                  <a:pt x="15" y="32"/>
                </a:cubicBezTo>
                <a:cubicBezTo>
                  <a:pt x="15" y="32"/>
                  <a:pt x="15" y="32"/>
                  <a:pt x="15" y="32"/>
                </a:cubicBezTo>
                <a:cubicBezTo>
                  <a:pt x="18" y="29"/>
                  <a:pt x="22" y="27"/>
                  <a:pt x="23" y="24"/>
                </a:cubicBezTo>
                <a:cubicBezTo>
                  <a:pt x="24" y="25"/>
                  <a:pt x="24" y="26"/>
                  <a:pt x="25" y="27"/>
                </a:cubicBezTo>
                <a:close/>
                <a:moveTo>
                  <a:pt x="29" y="18"/>
                </a:moveTo>
                <a:cubicBezTo>
                  <a:pt x="31" y="16"/>
                  <a:pt x="33" y="15"/>
                  <a:pt x="35" y="14"/>
                </a:cubicBezTo>
                <a:cubicBezTo>
                  <a:pt x="37" y="13"/>
                  <a:pt x="38" y="12"/>
                  <a:pt x="40" y="11"/>
                </a:cubicBezTo>
                <a:cubicBezTo>
                  <a:pt x="39" y="12"/>
                  <a:pt x="37" y="14"/>
                  <a:pt x="36" y="15"/>
                </a:cubicBezTo>
                <a:cubicBezTo>
                  <a:pt x="33" y="16"/>
                  <a:pt x="30" y="18"/>
                  <a:pt x="28" y="21"/>
                </a:cubicBezTo>
                <a:cubicBezTo>
                  <a:pt x="28" y="20"/>
                  <a:pt x="28" y="19"/>
                  <a:pt x="29" y="18"/>
                </a:cubicBezTo>
                <a:close/>
                <a:moveTo>
                  <a:pt x="47" y="14"/>
                </a:moveTo>
                <a:cubicBezTo>
                  <a:pt x="47" y="14"/>
                  <a:pt x="47" y="15"/>
                  <a:pt x="48" y="16"/>
                </a:cubicBezTo>
                <a:cubicBezTo>
                  <a:pt x="44" y="18"/>
                  <a:pt x="40" y="19"/>
                  <a:pt x="37" y="21"/>
                </a:cubicBezTo>
                <a:cubicBezTo>
                  <a:pt x="34" y="23"/>
                  <a:pt x="31" y="25"/>
                  <a:pt x="28" y="26"/>
                </a:cubicBezTo>
                <a:cubicBezTo>
                  <a:pt x="28" y="26"/>
                  <a:pt x="28" y="26"/>
                  <a:pt x="28" y="26"/>
                </a:cubicBezTo>
                <a:cubicBezTo>
                  <a:pt x="31" y="24"/>
                  <a:pt x="34" y="22"/>
                  <a:pt x="37" y="20"/>
                </a:cubicBezTo>
                <a:cubicBezTo>
                  <a:pt x="39" y="19"/>
                  <a:pt x="41" y="17"/>
                  <a:pt x="43" y="16"/>
                </a:cubicBezTo>
                <a:cubicBezTo>
                  <a:pt x="43" y="16"/>
                  <a:pt x="44" y="16"/>
                  <a:pt x="44" y="15"/>
                </a:cubicBezTo>
                <a:cubicBezTo>
                  <a:pt x="45" y="15"/>
                  <a:pt x="46" y="14"/>
                  <a:pt x="47" y="14"/>
                </a:cubicBezTo>
                <a:close/>
                <a:moveTo>
                  <a:pt x="64" y="6"/>
                </a:moveTo>
                <a:cubicBezTo>
                  <a:pt x="64" y="6"/>
                  <a:pt x="64" y="6"/>
                  <a:pt x="64" y="6"/>
                </a:cubicBezTo>
                <a:cubicBezTo>
                  <a:pt x="60" y="8"/>
                  <a:pt x="56" y="10"/>
                  <a:pt x="51" y="12"/>
                </a:cubicBezTo>
                <a:cubicBezTo>
                  <a:pt x="52" y="12"/>
                  <a:pt x="52" y="11"/>
                  <a:pt x="52" y="11"/>
                </a:cubicBezTo>
                <a:cubicBezTo>
                  <a:pt x="53" y="10"/>
                  <a:pt x="54" y="9"/>
                  <a:pt x="56" y="8"/>
                </a:cubicBezTo>
                <a:cubicBezTo>
                  <a:pt x="58" y="7"/>
                  <a:pt x="60" y="6"/>
                  <a:pt x="62" y="4"/>
                </a:cubicBezTo>
                <a:cubicBezTo>
                  <a:pt x="63" y="5"/>
                  <a:pt x="64" y="5"/>
                  <a:pt x="64" y="6"/>
                </a:cubicBezTo>
                <a:close/>
                <a:moveTo>
                  <a:pt x="66" y="8"/>
                </a:moveTo>
                <a:cubicBezTo>
                  <a:pt x="56" y="14"/>
                  <a:pt x="46" y="20"/>
                  <a:pt x="36" y="27"/>
                </a:cubicBezTo>
                <a:cubicBezTo>
                  <a:pt x="25" y="33"/>
                  <a:pt x="14" y="38"/>
                  <a:pt x="4" y="45"/>
                </a:cubicBezTo>
                <a:cubicBezTo>
                  <a:pt x="4" y="45"/>
                  <a:pt x="4" y="46"/>
                  <a:pt x="5" y="45"/>
                </a:cubicBezTo>
                <a:cubicBezTo>
                  <a:pt x="14" y="38"/>
                  <a:pt x="26" y="33"/>
                  <a:pt x="36" y="27"/>
                </a:cubicBezTo>
                <a:cubicBezTo>
                  <a:pt x="41" y="24"/>
                  <a:pt x="46" y="21"/>
                  <a:pt x="51" y="18"/>
                </a:cubicBezTo>
                <a:cubicBezTo>
                  <a:pt x="56" y="15"/>
                  <a:pt x="62" y="12"/>
                  <a:pt x="66" y="9"/>
                </a:cubicBezTo>
                <a:cubicBezTo>
                  <a:pt x="61" y="13"/>
                  <a:pt x="56" y="15"/>
                  <a:pt x="51" y="18"/>
                </a:cubicBezTo>
                <a:cubicBezTo>
                  <a:pt x="46" y="22"/>
                  <a:pt x="40" y="25"/>
                  <a:pt x="34" y="29"/>
                </a:cubicBezTo>
                <a:cubicBezTo>
                  <a:pt x="29" y="32"/>
                  <a:pt x="23" y="35"/>
                  <a:pt x="18" y="39"/>
                </a:cubicBezTo>
                <a:cubicBezTo>
                  <a:pt x="13" y="42"/>
                  <a:pt x="8" y="44"/>
                  <a:pt x="4" y="47"/>
                </a:cubicBezTo>
                <a:cubicBezTo>
                  <a:pt x="4" y="47"/>
                  <a:pt x="4" y="46"/>
                  <a:pt x="3" y="45"/>
                </a:cubicBezTo>
                <a:cubicBezTo>
                  <a:pt x="3" y="45"/>
                  <a:pt x="3" y="45"/>
                  <a:pt x="3" y="45"/>
                </a:cubicBezTo>
                <a:cubicBezTo>
                  <a:pt x="13" y="37"/>
                  <a:pt x="24" y="32"/>
                  <a:pt x="34" y="26"/>
                </a:cubicBezTo>
                <a:cubicBezTo>
                  <a:pt x="40" y="23"/>
                  <a:pt x="46" y="19"/>
                  <a:pt x="51" y="15"/>
                </a:cubicBezTo>
                <a:cubicBezTo>
                  <a:pt x="56" y="13"/>
                  <a:pt x="61" y="10"/>
                  <a:pt x="65" y="6"/>
                </a:cubicBezTo>
                <a:cubicBezTo>
                  <a:pt x="65" y="7"/>
                  <a:pt x="66" y="7"/>
                  <a:pt x="66" y="8"/>
                </a:cubicBezTo>
                <a:close/>
                <a:moveTo>
                  <a:pt x="68" y="11"/>
                </a:moveTo>
                <a:cubicBezTo>
                  <a:pt x="63" y="13"/>
                  <a:pt x="59" y="16"/>
                  <a:pt x="55" y="19"/>
                </a:cubicBezTo>
                <a:cubicBezTo>
                  <a:pt x="49" y="22"/>
                  <a:pt x="43" y="25"/>
                  <a:pt x="38" y="28"/>
                </a:cubicBezTo>
                <a:cubicBezTo>
                  <a:pt x="32" y="31"/>
                  <a:pt x="27" y="34"/>
                  <a:pt x="22" y="37"/>
                </a:cubicBezTo>
                <a:cubicBezTo>
                  <a:pt x="19" y="39"/>
                  <a:pt x="16" y="40"/>
                  <a:pt x="13" y="42"/>
                </a:cubicBezTo>
                <a:cubicBezTo>
                  <a:pt x="13" y="42"/>
                  <a:pt x="13" y="42"/>
                  <a:pt x="13" y="42"/>
                </a:cubicBezTo>
                <a:cubicBezTo>
                  <a:pt x="21" y="37"/>
                  <a:pt x="30" y="32"/>
                  <a:pt x="38" y="27"/>
                </a:cubicBezTo>
                <a:cubicBezTo>
                  <a:pt x="48" y="21"/>
                  <a:pt x="58" y="16"/>
                  <a:pt x="67" y="9"/>
                </a:cubicBezTo>
                <a:cubicBezTo>
                  <a:pt x="67" y="9"/>
                  <a:pt x="68" y="10"/>
                  <a:pt x="68" y="11"/>
                </a:cubicBezTo>
                <a:close/>
                <a:moveTo>
                  <a:pt x="81" y="8"/>
                </a:moveTo>
                <a:cubicBezTo>
                  <a:pt x="81" y="8"/>
                  <a:pt x="86" y="5"/>
                  <a:pt x="84" y="6"/>
                </a:cubicBezTo>
                <a:cubicBezTo>
                  <a:pt x="83" y="7"/>
                  <a:pt x="81" y="8"/>
                  <a:pt x="80" y="9"/>
                </a:cubicBezTo>
                <a:cubicBezTo>
                  <a:pt x="76" y="11"/>
                  <a:pt x="72" y="14"/>
                  <a:pt x="69" y="16"/>
                </a:cubicBezTo>
                <a:cubicBezTo>
                  <a:pt x="62" y="20"/>
                  <a:pt x="55" y="24"/>
                  <a:pt x="48" y="28"/>
                </a:cubicBezTo>
                <a:cubicBezTo>
                  <a:pt x="41" y="32"/>
                  <a:pt x="34" y="36"/>
                  <a:pt x="28" y="40"/>
                </a:cubicBezTo>
                <a:cubicBezTo>
                  <a:pt x="22" y="43"/>
                  <a:pt x="16" y="48"/>
                  <a:pt x="9" y="51"/>
                </a:cubicBezTo>
                <a:cubicBezTo>
                  <a:pt x="9" y="51"/>
                  <a:pt x="8" y="51"/>
                  <a:pt x="7" y="50"/>
                </a:cubicBezTo>
                <a:cubicBezTo>
                  <a:pt x="13" y="49"/>
                  <a:pt x="17" y="45"/>
                  <a:pt x="22" y="42"/>
                </a:cubicBezTo>
                <a:cubicBezTo>
                  <a:pt x="29" y="38"/>
                  <a:pt x="36" y="35"/>
                  <a:pt x="42" y="31"/>
                </a:cubicBezTo>
                <a:cubicBezTo>
                  <a:pt x="49" y="27"/>
                  <a:pt x="56" y="24"/>
                  <a:pt x="63" y="19"/>
                </a:cubicBezTo>
                <a:cubicBezTo>
                  <a:pt x="69" y="16"/>
                  <a:pt x="74" y="11"/>
                  <a:pt x="81" y="8"/>
                </a:cubicBezTo>
                <a:close/>
                <a:moveTo>
                  <a:pt x="90" y="7"/>
                </a:moveTo>
                <a:cubicBezTo>
                  <a:pt x="80" y="12"/>
                  <a:pt x="72" y="19"/>
                  <a:pt x="62" y="24"/>
                </a:cubicBezTo>
                <a:cubicBezTo>
                  <a:pt x="61" y="25"/>
                  <a:pt x="59" y="26"/>
                  <a:pt x="57" y="27"/>
                </a:cubicBezTo>
                <a:cubicBezTo>
                  <a:pt x="56" y="28"/>
                  <a:pt x="55" y="28"/>
                  <a:pt x="54" y="29"/>
                </a:cubicBezTo>
                <a:cubicBezTo>
                  <a:pt x="41" y="35"/>
                  <a:pt x="28" y="42"/>
                  <a:pt x="15" y="48"/>
                </a:cubicBezTo>
                <a:cubicBezTo>
                  <a:pt x="16" y="48"/>
                  <a:pt x="16" y="48"/>
                  <a:pt x="16" y="48"/>
                </a:cubicBezTo>
                <a:cubicBezTo>
                  <a:pt x="19" y="46"/>
                  <a:pt x="22" y="44"/>
                  <a:pt x="25" y="42"/>
                </a:cubicBezTo>
                <a:cubicBezTo>
                  <a:pt x="32" y="38"/>
                  <a:pt x="39" y="34"/>
                  <a:pt x="45" y="31"/>
                </a:cubicBezTo>
                <a:cubicBezTo>
                  <a:pt x="59" y="23"/>
                  <a:pt x="73" y="14"/>
                  <a:pt x="86" y="6"/>
                </a:cubicBezTo>
                <a:cubicBezTo>
                  <a:pt x="87" y="6"/>
                  <a:pt x="89" y="6"/>
                  <a:pt x="90" y="7"/>
                </a:cubicBezTo>
                <a:close/>
                <a:moveTo>
                  <a:pt x="93" y="15"/>
                </a:moveTo>
                <a:cubicBezTo>
                  <a:pt x="93" y="15"/>
                  <a:pt x="93" y="16"/>
                  <a:pt x="93" y="16"/>
                </a:cubicBezTo>
                <a:cubicBezTo>
                  <a:pt x="92" y="16"/>
                  <a:pt x="92" y="17"/>
                  <a:pt x="91" y="17"/>
                </a:cubicBezTo>
                <a:cubicBezTo>
                  <a:pt x="91" y="17"/>
                  <a:pt x="91" y="17"/>
                  <a:pt x="91" y="17"/>
                </a:cubicBezTo>
                <a:cubicBezTo>
                  <a:pt x="88" y="19"/>
                  <a:pt x="85" y="20"/>
                  <a:pt x="82" y="22"/>
                </a:cubicBezTo>
                <a:cubicBezTo>
                  <a:pt x="75" y="25"/>
                  <a:pt x="69" y="29"/>
                  <a:pt x="62" y="33"/>
                </a:cubicBezTo>
                <a:cubicBezTo>
                  <a:pt x="49" y="39"/>
                  <a:pt x="36" y="45"/>
                  <a:pt x="23" y="53"/>
                </a:cubicBezTo>
                <a:cubicBezTo>
                  <a:pt x="21" y="54"/>
                  <a:pt x="18" y="56"/>
                  <a:pt x="16" y="58"/>
                </a:cubicBezTo>
                <a:cubicBezTo>
                  <a:pt x="15" y="59"/>
                  <a:pt x="14" y="59"/>
                  <a:pt x="13" y="60"/>
                </a:cubicBezTo>
                <a:cubicBezTo>
                  <a:pt x="15" y="59"/>
                  <a:pt x="16" y="57"/>
                  <a:pt x="18" y="56"/>
                </a:cubicBezTo>
                <a:cubicBezTo>
                  <a:pt x="18" y="56"/>
                  <a:pt x="18" y="55"/>
                  <a:pt x="18" y="55"/>
                </a:cubicBezTo>
                <a:cubicBezTo>
                  <a:pt x="19" y="55"/>
                  <a:pt x="19" y="55"/>
                  <a:pt x="19" y="55"/>
                </a:cubicBezTo>
                <a:cubicBezTo>
                  <a:pt x="22" y="52"/>
                  <a:pt x="25" y="50"/>
                  <a:pt x="29" y="48"/>
                </a:cubicBezTo>
                <a:cubicBezTo>
                  <a:pt x="38" y="42"/>
                  <a:pt x="48" y="37"/>
                  <a:pt x="57" y="31"/>
                </a:cubicBezTo>
                <a:cubicBezTo>
                  <a:pt x="69" y="25"/>
                  <a:pt x="81" y="20"/>
                  <a:pt x="92" y="12"/>
                </a:cubicBezTo>
                <a:cubicBezTo>
                  <a:pt x="93" y="13"/>
                  <a:pt x="93" y="14"/>
                  <a:pt x="93" y="15"/>
                </a:cubicBezTo>
                <a:close/>
                <a:moveTo>
                  <a:pt x="16" y="63"/>
                </a:moveTo>
                <a:cubicBezTo>
                  <a:pt x="24" y="58"/>
                  <a:pt x="32" y="54"/>
                  <a:pt x="39" y="50"/>
                </a:cubicBezTo>
                <a:cubicBezTo>
                  <a:pt x="47" y="46"/>
                  <a:pt x="55" y="41"/>
                  <a:pt x="63" y="37"/>
                </a:cubicBezTo>
                <a:cubicBezTo>
                  <a:pt x="71" y="33"/>
                  <a:pt x="79" y="30"/>
                  <a:pt x="87" y="26"/>
                </a:cubicBezTo>
                <a:cubicBezTo>
                  <a:pt x="92" y="23"/>
                  <a:pt x="98" y="20"/>
                  <a:pt x="103" y="17"/>
                </a:cubicBezTo>
                <a:cubicBezTo>
                  <a:pt x="102" y="18"/>
                  <a:pt x="101" y="18"/>
                  <a:pt x="100" y="19"/>
                </a:cubicBezTo>
                <a:cubicBezTo>
                  <a:pt x="96" y="22"/>
                  <a:pt x="92" y="24"/>
                  <a:pt x="88" y="26"/>
                </a:cubicBezTo>
                <a:cubicBezTo>
                  <a:pt x="79" y="31"/>
                  <a:pt x="70" y="35"/>
                  <a:pt x="60" y="40"/>
                </a:cubicBezTo>
                <a:cubicBezTo>
                  <a:pt x="51" y="45"/>
                  <a:pt x="42" y="49"/>
                  <a:pt x="33" y="54"/>
                </a:cubicBezTo>
                <a:cubicBezTo>
                  <a:pt x="26" y="58"/>
                  <a:pt x="19" y="62"/>
                  <a:pt x="13" y="67"/>
                </a:cubicBezTo>
                <a:cubicBezTo>
                  <a:pt x="12" y="67"/>
                  <a:pt x="12" y="67"/>
                  <a:pt x="12" y="66"/>
                </a:cubicBezTo>
                <a:cubicBezTo>
                  <a:pt x="12" y="66"/>
                  <a:pt x="13" y="65"/>
                  <a:pt x="14" y="64"/>
                </a:cubicBezTo>
                <a:cubicBezTo>
                  <a:pt x="15" y="64"/>
                  <a:pt x="16" y="63"/>
                  <a:pt x="16" y="63"/>
                </a:cubicBezTo>
                <a:close/>
                <a:moveTo>
                  <a:pt x="16" y="70"/>
                </a:moveTo>
                <a:cubicBezTo>
                  <a:pt x="15" y="69"/>
                  <a:pt x="14" y="69"/>
                  <a:pt x="13" y="68"/>
                </a:cubicBezTo>
                <a:cubicBezTo>
                  <a:pt x="20" y="63"/>
                  <a:pt x="28" y="59"/>
                  <a:pt x="35" y="56"/>
                </a:cubicBezTo>
                <a:cubicBezTo>
                  <a:pt x="44" y="52"/>
                  <a:pt x="53" y="47"/>
                  <a:pt x="62" y="43"/>
                </a:cubicBezTo>
                <a:cubicBezTo>
                  <a:pt x="71" y="39"/>
                  <a:pt x="80" y="34"/>
                  <a:pt x="88" y="31"/>
                </a:cubicBezTo>
                <a:cubicBezTo>
                  <a:pt x="93" y="29"/>
                  <a:pt x="97" y="27"/>
                  <a:pt x="101" y="25"/>
                </a:cubicBezTo>
                <a:cubicBezTo>
                  <a:pt x="105" y="23"/>
                  <a:pt x="109" y="22"/>
                  <a:pt x="112" y="19"/>
                </a:cubicBezTo>
                <a:cubicBezTo>
                  <a:pt x="105" y="25"/>
                  <a:pt x="95" y="28"/>
                  <a:pt x="88" y="31"/>
                </a:cubicBezTo>
                <a:cubicBezTo>
                  <a:pt x="79" y="36"/>
                  <a:pt x="70" y="40"/>
                  <a:pt x="61" y="44"/>
                </a:cubicBezTo>
                <a:cubicBezTo>
                  <a:pt x="46" y="52"/>
                  <a:pt x="30" y="60"/>
                  <a:pt x="16" y="70"/>
                </a:cubicBezTo>
                <a:close/>
                <a:moveTo>
                  <a:pt x="13" y="64"/>
                </a:moveTo>
                <a:cubicBezTo>
                  <a:pt x="12" y="64"/>
                  <a:pt x="12" y="65"/>
                  <a:pt x="12" y="65"/>
                </a:cubicBezTo>
                <a:cubicBezTo>
                  <a:pt x="12" y="65"/>
                  <a:pt x="12" y="65"/>
                  <a:pt x="11" y="66"/>
                </a:cubicBezTo>
                <a:cubicBezTo>
                  <a:pt x="11" y="65"/>
                  <a:pt x="11" y="64"/>
                  <a:pt x="11" y="64"/>
                </a:cubicBezTo>
                <a:cubicBezTo>
                  <a:pt x="16" y="58"/>
                  <a:pt x="22" y="54"/>
                  <a:pt x="29" y="51"/>
                </a:cubicBezTo>
                <a:cubicBezTo>
                  <a:pt x="37" y="46"/>
                  <a:pt x="45" y="42"/>
                  <a:pt x="53" y="38"/>
                </a:cubicBezTo>
                <a:cubicBezTo>
                  <a:pt x="60" y="34"/>
                  <a:pt x="68" y="31"/>
                  <a:pt x="75" y="27"/>
                </a:cubicBezTo>
                <a:cubicBezTo>
                  <a:pt x="76" y="26"/>
                  <a:pt x="76" y="26"/>
                  <a:pt x="77" y="26"/>
                </a:cubicBezTo>
                <a:cubicBezTo>
                  <a:pt x="76" y="26"/>
                  <a:pt x="75" y="27"/>
                  <a:pt x="74" y="27"/>
                </a:cubicBezTo>
                <a:cubicBezTo>
                  <a:pt x="66" y="32"/>
                  <a:pt x="58" y="36"/>
                  <a:pt x="50" y="40"/>
                </a:cubicBezTo>
                <a:cubicBezTo>
                  <a:pt x="42" y="44"/>
                  <a:pt x="35" y="49"/>
                  <a:pt x="27" y="54"/>
                </a:cubicBezTo>
                <a:cubicBezTo>
                  <a:pt x="24" y="56"/>
                  <a:pt x="21" y="58"/>
                  <a:pt x="18" y="61"/>
                </a:cubicBezTo>
                <a:cubicBezTo>
                  <a:pt x="16" y="62"/>
                  <a:pt x="15" y="63"/>
                  <a:pt x="13" y="64"/>
                </a:cubicBezTo>
                <a:close/>
                <a:moveTo>
                  <a:pt x="42" y="36"/>
                </a:moveTo>
                <a:cubicBezTo>
                  <a:pt x="33" y="41"/>
                  <a:pt x="24" y="47"/>
                  <a:pt x="15" y="53"/>
                </a:cubicBezTo>
                <a:cubicBezTo>
                  <a:pt x="14" y="53"/>
                  <a:pt x="12" y="52"/>
                  <a:pt x="10" y="52"/>
                </a:cubicBezTo>
                <a:cubicBezTo>
                  <a:pt x="21" y="47"/>
                  <a:pt x="31" y="42"/>
                  <a:pt x="42" y="36"/>
                </a:cubicBezTo>
                <a:close/>
                <a:moveTo>
                  <a:pt x="19" y="54"/>
                </a:moveTo>
                <a:cubicBezTo>
                  <a:pt x="19" y="54"/>
                  <a:pt x="19" y="54"/>
                  <a:pt x="19" y="54"/>
                </a:cubicBezTo>
                <a:cubicBezTo>
                  <a:pt x="19" y="53"/>
                  <a:pt x="18" y="53"/>
                  <a:pt x="18" y="53"/>
                </a:cubicBezTo>
                <a:cubicBezTo>
                  <a:pt x="17" y="53"/>
                  <a:pt x="17" y="53"/>
                  <a:pt x="17" y="53"/>
                </a:cubicBezTo>
                <a:cubicBezTo>
                  <a:pt x="22" y="50"/>
                  <a:pt x="27" y="47"/>
                  <a:pt x="32" y="44"/>
                </a:cubicBezTo>
                <a:cubicBezTo>
                  <a:pt x="36" y="42"/>
                  <a:pt x="40" y="40"/>
                  <a:pt x="45" y="37"/>
                </a:cubicBezTo>
                <a:cubicBezTo>
                  <a:pt x="36" y="42"/>
                  <a:pt x="27" y="47"/>
                  <a:pt x="19" y="54"/>
                </a:cubicBezTo>
                <a:close/>
                <a:moveTo>
                  <a:pt x="67" y="26"/>
                </a:moveTo>
                <a:cubicBezTo>
                  <a:pt x="67" y="26"/>
                  <a:pt x="67" y="26"/>
                  <a:pt x="67" y="26"/>
                </a:cubicBezTo>
                <a:cubicBezTo>
                  <a:pt x="73" y="22"/>
                  <a:pt x="79" y="19"/>
                  <a:pt x="84" y="16"/>
                </a:cubicBezTo>
                <a:cubicBezTo>
                  <a:pt x="86" y="15"/>
                  <a:pt x="87" y="14"/>
                  <a:pt x="88" y="13"/>
                </a:cubicBezTo>
                <a:cubicBezTo>
                  <a:pt x="88" y="13"/>
                  <a:pt x="94" y="11"/>
                  <a:pt x="90" y="13"/>
                </a:cubicBezTo>
                <a:cubicBezTo>
                  <a:pt x="87" y="15"/>
                  <a:pt x="83" y="17"/>
                  <a:pt x="80" y="19"/>
                </a:cubicBezTo>
                <a:cubicBezTo>
                  <a:pt x="75" y="22"/>
                  <a:pt x="71" y="24"/>
                  <a:pt x="67" y="26"/>
                </a:cubicBezTo>
                <a:close/>
                <a:moveTo>
                  <a:pt x="75" y="21"/>
                </a:moveTo>
                <a:cubicBezTo>
                  <a:pt x="68" y="24"/>
                  <a:pt x="61" y="28"/>
                  <a:pt x="55" y="32"/>
                </a:cubicBezTo>
                <a:cubicBezTo>
                  <a:pt x="50" y="34"/>
                  <a:pt x="44" y="37"/>
                  <a:pt x="39" y="39"/>
                </a:cubicBezTo>
                <a:cubicBezTo>
                  <a:pt x="31" y="43"/>
                  <a:pt x="24" y="48"/>
                  <a:pt x="17" y="53"/>
                </a:cubicBezTo>
                <a:cubicBezTo>
                  <a:pt x="25" y="47"/>
                  <a:pt x="33" y="42"/>
                  <a:pt x="42" y="37"/>
                </a:cubicBezTo>
                <a:cubicBezTo>
                  <a:pt x="51" y="31"/>
                  <a:pt x="60" y="27"/>
                  <a:pt x="69" y="22"/>
                </a:cubicBezTo>
                <a:cubicBezTo>
                  <a:pt x="76" y="17"/>
                  <a:pt x="84" y="14"/>
                  <a:pt x="90" y="8"/>
                </a:cubicBezTo>
                <a:cubicBezTo>
                  <a:pt x="90" y="8"/>
                  <a:pt x="90" y="8"/>
                  <a:pt x="90" y="8"/>
                </a:cubicBezTo>
                <a:cubicBezTo>
                  <a:pt x="91" y="9"/>
                  <a:pt x="92" y="10"/>
                  <a:pt x="92" y="11"/>
                </a:cubicBezTo>
                <a:cubicBezTo>
                  <a:pt x="86" y="12"/>
                  <a:pt x="80" y="17"/>
                  <a:pt x="75" y="21"/>
                </a:cubicBezTo>
                <a:close/>
                <a:moveTo>
                  <a:pt x="76" y="16"/>
                </a:moveTo>
                <a:cubicBezTo>
                  <a:pt x="80" y="14"/>
                  <a:pt x="84" y="12"/>
                  <a:pt x="87" y="9"/>
                </a:cubicBezTo>
                <a:cubicBezTo>
                  <a:pt x="88" y="9"/>
                  <a:pt x="88" y="9"/>
                  <a:pt x="88" y="9"/>
                </a:cubicBezTo>
                <a:cubicBezTo>
                  <a:pt x="88" y="9"/>
                  <a:pt x="88" y="9"/>
                  <a:pt x="88" y="9"/>
                </a:cubicBezTo>
                <a:cubicBezTo>
                  <a:pt x="86" y="11"/>
                  <a:pt x="84" y="12"/>
                  <a:pt x="83" y="13"/>
                </a:cubicBezTo>
                <a:cubicBezTo>
                  <a:pt x="81" y="14"/>
                  <a:pt x="78" y="15"/>
                  <a:pt x="76" y="16"/>
                </a:cubicBezTo>
                <a:close/>
                <a:moveTo>
                  <a:pt x="5" y="48"/>
                </a:moveTo>
                <a:cubicBezTo>
                  <a:pt x="16" y="41"/>
                  <a:pt x="27" y="35"/>
                  <a:pt x="38" y="29"/>
                </a:cubicBezTo>
                <a:cubicBezTo>
                  <a:pt x="40" y="28"/>
                  <a:pt x="42" y="27"/>
                  <a:pt x="45" y="25"/>
                </a:cubicBezTo>
                <a:cubicBezTo>
                  <a:pt x="42" y="27"/>
                  <a:pt x="39" y="29"/>
                  <a:pt x="36" y="30"/>
                </a:cubicBezTo>
                <a:cubicBezTo>
                  <a:pt x="25" y="36"/>
                  <a:pt x="15" y="42"/>
                  <a:pt x="6" y="49"/>
                </a:cubicBezTo>
                <a:cubicBezTo>
                  <a:pt x="6" y="49"/>
                  <a:pt x="5" y="48"/>
                  <a:pt x="5" y="48"/>
                </a:cubicBezTo>
                <a:close/>
                <a:moveTo>
                  <a:pt x="3" y="43"/>
                </a:moveTo>
                <a:cubicBezTo>
                  <a:pt x="7" y="40"/>
                  <a:pt x="11" y="37"/>
                  <a:pt x="15" y="35"/>
                </a:cubicBezTo>
                <a:cubicBezTo>
                  <a:pt x="15" y="35"/>
                  <a:pt x="15" y="35"/>
                  <a:pt x="15" y="35"/>
                </a:cubicBezTo>
                <a:cubicBezTo>
                  <a:pt x="15" y="35"/>
                  <a:pt x="15" y="35"/>
                  <a:pt x="15" y="35"/>
                </a:cubicBezTo>
                <a:cubicBezTo>
                  <a:pt x="16" y="35"/>
                  <a:pt x="16" y="34"/>
                  <a:pt x="16" y="34"/>
                </a:cubicBezTo>
                <a:cubicBezTo>
                  <a:pt x="18" y="33"/>
                  <a:pt x="21" y="31"/>
                  <a:pt x="23" y="30"/>
                </a:cubicBezTo>
                <a:cubicBezTo>
                  <a:pt x="24" y="29"/>
                  <a:pt x="25" y="29"/>
                  <a:pt x="26" y="28"/>
                </a:cubicBezTo>
                <a:cubicBezTo>
                  <a:pt x="27" y="28"/>
                  <a:pt x="27" y="28"/>
                  <a:pt x="28" y="27"/>
                </a:cubicBezTo>
                <a:cubicBezTo>
                  <a:pt x="31" y="26"/>
                  <a:pt x="34" y="24"/>
                  <a:pt x="37" y="22"/>
                </a:cubicBezTo>
                <a:cubicBezTo>
                  <a:pt x="41" y="20"/>
                  <a:pt x="45" y="18"/>
                  <a:pt x="48" y="16"/>
                </a:cubicBezTo>
                <a:cubicBezTo>
                  <a:pt x="48" y="16"/>
                  <a:pt x="48" y="16"/>
                  <a:pt x="48" y="16"/>
                </a:cubicBezTo>
                <a:cubicBezTo>
                  <a:pt x="43" y="20"/>
                  <a:pt x="38" y="23"/>
                  <a:pt x="33" y="26"/>
                </a:cubicBezTo>
                <a:cubicBezTo>
                  <a:pt x="23" y="32"/>
                  <a:pt x="12" y="37"/>
                  <a:pt x="3" y="45"/>
                </a:cubicBezTo>
                <a:cubicBezTo>
                  <a:pt x="3" y="44"/>
                  <a:pt x="3" y="43"/>
                  <a:pt x="3" y="43"/>
                </a:cubicBezTo>
                <a:close/>
                <a:moveTo>
                  <a:pt x="16" y="33"/>
                </a:moveTo>
                <a:cubicBezTo>
                  <a:pt x="16" y="33"/>
                  <a:pt x="16" y="33"/>
                  <a:pt x="16" y="32"/>
                </a:cubicBezTo>
                <a:cubicBezTo>
                  <a:pt x="17" y="32"/>
                  <a:pt x="18" y="31"/>
                  <a:pt x="19" y="31"/>
                </a:cubicBezTo>
                <a:cubicBezTo>
                  <a:pt x="20" y="30"/>
                  <a:pt x="21" y="30"/>
                  <a:pt x="22" y="29"/>
                </a:cubicBezTo>
                <a:cubicBezTo>
                  <a:pt x="23" y="28"/>
                  <a:pt x="23" y="28"/>
                  <a:pt x="23" y="28"/>
                </a:cubicBezTo>
                <a:cubicBezTo>
                  <a:pt x="21" y="30"/>
                  <a:pt x="19" y="31"/>
                  <a:pt x="16" y="33"/>
                </a:cubicBezTo>
                <a:close/>
                <a:moveTo>
                  <a:pt x="51" y="13"/>
                </a:moveTo>
                <a:cubicBezTo>
                  <a:pt x="55" y="12"/>
                  <a:pt x="59" y="9"/>
                  <a:pt x="62" y="7"/>
                </a:cubicBezTo>
                <a:cubicBezTo>
                  <a:pt x="59" y="10"/>
                  <a:pt x="55" y="13"/>
                  <a:pt x="51" y="15"/>
                </a:cubicBezTo>
                <a:cubicBezTo>
                  <a:pt x="51" y="15"/>
                  <a:pt x="51" y="15"/>
                  <a:pt x="51" y="14"/>
                </a:cubicBezTo>
                <a:cubicBezTo>
                  <a:pt x="51" y="14"/>
                  <a:pt x="51" y="13"/>
                  <a:pt x="51" y="13"/>
                </a:cubicBezTo>
                <a:close/>
                <a:moveTo>
                  <a:pt x="28" y="25"/>
                </a:moveTo>
                <a:cubicBezTo>
                  <a:pt x="28" y="24"/>
                  <a:pt x="28" y="24"/>
                  <a:pt x="28" y="23"/>
                </a:cubicBezTo>
                <a:cubicBezTo>
                  <a:pt x="31" y="21"/>
                  <a:pt x="35" y="19"/>
                  <a:pt x="39" y="17"/>
                </a:cubicBezTo>
                <a:cubicBezTo>
                  <a:pt x="36" y="20"/>
                  <a:pt x="32" y="22"/>
                  <a:pt x="28" y="25"/>
                </a:cubicBezTo>
                <a:close/>
                <a:moveTo>
                  <a:pt x="11" y="30"/>
                </a:moveTo>
                <a:cubicBezTo>
                  <a:pt x="10" y="29"/>
                  <a:pt x="9" y="29"/>
                  <a:pt x="9" y="28"/>
                </a:cubicBezTo>
                <a:cubicBezTo>
                  <a:pt x="12" y="27"/>
                  <a:pt x="15" y="25"/>
                  <a:pt x="17" y="23"/>
                </a:cubicBezTo>
                <a:cubicBezTo>
                  <a:pt x="21" y="20"/>
                  <a:pt x="19" y="22"/>
                  <a:pt x="17" y="24"/>
                </a:cubicBezTo>
                <a:cubicBezTo>
                  <a:pt x="15" y="26"/>
                  <a:pt x="13" y="28"/>
                  <a:pt x="11" y="30"/>
                </a:cubicBezTo>
                <a:cubicBezTo>
                  <a:pt x="11" y="30"/>
                  <a:pt x="11" y="30"/>
                  <a:pt x="11" y="30"/>
                </a:cubicBezTo>
                <a:close/>
                <a:moveTo>
                  <a:pt x="10" y="27"/>
                </a:moveTo>
                <a:cubicBezTo>
                  <a:pt x="9" y="27"/>
                  <a:pt x="9" y="26"/>
                  <a:pt x="11" y="26"/>
                </a:cubicBezTo>
                <a:cubicBezTo>
                  <a:pt x="11" y="25"/>
                  <a:pt x="12" y="25"/>
                  <a:pt x="12" y="24"/>
                </a:cubicBezTo>
                <a:cubicBezTo>
                  <a:pt x="14" y="22"/>
                  <a:pt x="16" y="21"/>
                  <a:pt x="18" y="19"/>
                </a:cubicBezTo>
                <a:cubicBezTo>
                  <a:pt x="18" y="19"/>
                  <a:pt x="18" y="19"/>
                  <a:pt x="18" y="19"/>
                </a:cubicBezTo>
                <a:cubicBezTo>
                  <a:pt x="19" y="19"/>
                  <a:pt x="20" y="20"/>
                  <a:pt x="20" y="20"/>
                </a:cubicBezTo>
                <a:cubicBezTo>
                  <a:pt x="17" y="22"/>
                  <a:pt x="14" y="25"/>
                  <a:pt x="10" y="27"/>
                </a:cubicBezTo>
                <a:close/>
                <a:moveTo>
                  <a:pt x="7" y="26"/>
                </a:moveTo>
                <a:cubicBezTo>
                  <a:pt x="11" y="24"/>
                  <a:pt x="13" y="21"/>
                  <a:pt x="17" y="19"/>
                </a:cubicBezTo>
                <a:cubicBezTo>
                  <a:pt x="14" y="21"/>
                  <a:pt x="10" y="24"/>
                  <a:pt x="8" y="27"/>
                </a:cubicBezTo>
                <a:cubicBezTo>
                  <a:pt x="8" y="27"/>
                  <a:pt x="7" y="26"/>
                  <a:pt x="7" y="26"/>
                </a:cubicBezTo>
                <a:close/>
                <a:moveTo>
                  <a:pt x="13" y="35"/>
                </a:moveTo>
                <a:cubicBezTo>
                  <a:pt x="10" y="37"/>
                  <a:pt x="6" y="39"/>
                  <a:pt x="3" y="42"/>
                </a:cubicBezTo>
                <a:cubicBezTo>
                  <a:pt x="4" y="37"/>
                  <a:pt x="9" y="34"/>
                  <a:pt x="13" y="35"/>
                </a:cubicBezTo>
                <a:close/>
                <a:moveTo>
                  <a:pt x="16" y="57"/>
                </a:moveTo>
                <a:cubicBezTo>
                  <a:pt x="14" y="58"/>
                  <a:pt x="13" y="60"/>
                  <a:pt x="11" y="62"/>
                </a:cubicBezTo>
                <a:cubicBezTo>
                  <a:pt x="11" y="61"/>
                  <a:pt x="12" y="61"/>
                  <a:pt x="12" y="60"/>
                </a:cubicBezTo>
                <a:cubicBezTo>
                  <a:pt x="13" y="59"/>
                  <a:pt x="14" y="58"/>
                  <a:pt x="16" y="57"/>
                </a:cubicBezTo>
                <a:close/>
                <a:moveTo>
                  <a:pt x="19" y="71"/>
                </a:moveTo>
                <a:cubicBezTo>
                  <a:pt x="25" y="66"/>
                  <a:pt x="33" y="64"/>
                  <a:pt x="39" y="61"/>
                </a:cubicBezTo>
                <a:cubicBezTo>
                  <a:pt x="47" y="57"/>
                  <a:pt x="54" y="53"/>
                  <a:pt x="62" y="49"/>
                </a:cubicBezTo>
                <a:cubicBezTo>
                  <a:pt x="70" y="45"/>
                  <a:pt x="78" y="42"/>
                  <a:pt x="86" y="38"/>
                </a:cubicBezTo>
                <a:cubicBezTo>
                  <a:pt x="94" y="35"/>
                  <a:pt x="102" y="31"/>
                  <a:pt x="110" y="28"/>
                </a:cubicBezTo>
                <a:cubicBezTo>
                  <a:pt x="111" y="27"/>
                  <a:pt x="112" y="26"/>
                  <a:pt x="110" y="28"/>
                </a:cubicBezTo>
                <a:cubicBezTo>
                  <a:pt x="108" y="29"/>
                  <a:pt x="106" y="29"/>
                  <a:pt x="104" y="31"/>
                </a:cubicBezTo>
                <a:cubicBezTo>
                  <a:pt x="101" y="33"/>
                  <a:pt x="98" y="35"/>
                  <a:pt x="94" y="36"/>
                </a:cubicBezTo>
                <a:cubicBezTo>
                  <a:pt x="86" y="40"/>
                  <a:pt x="79" y="43"/>
                  <a:pt x="72" y="47"/>
                </a:cubicBezTo>
                <a:cubicBezTo>
                  <a:pt x="65" y="51"/>
                  <a:pt x="57" y="55"/>
                  <a:pt x="50" y="59"/>
                </a:cubicBezTo>
                <a:cubicBezTo>
                  <a:pt x="42" y="63"/>
                  <a:pt x="34" y="66"/>
                  <a:pt x="27" y="71"/>
                </a:cubicBezTo>
                <a:cubicBezTo>
                  <a:pt x="25" y="72"/>
                  <a:pt x="22" y="71"/>
                  <a:pt x="19" y="71"/>
                </a:cubicBezTo>
                <a:close/>
                <a:moveTo>
                  <a:pt x="115" y="30"/>
                </a:moveTo>
                <a:cubicBezTo>
                  <a:pt x="112" y="32"/>
                  <a:pt x="109" y="34"/>
                  <a:pt x="107" y="35"/>
                </a:cubicBezTo>
                <a:cubicBezTo>
                  <a:pt x="101" y="40"/>
                  <a:pt x="94" y="43"/>
                  <a:pt x="87" y="46"/>
                </a:cubicBezTo>
                <a:cubicBezTo>
                  <a:pt x="73" y="52"/>
                  <a:pt x="60" y="59"/>
                  <a:pt x="47" y="65"/>
                </a:cubicBezTo>
                <a:cubicBezTo>
                  <a:pt x="45" y="66"/>
                  <a:pt x="44" y="66"/>
                  <a:pt x="42" y="67"/>
                </a:cubicBezTo>
                <a:cubicBezTo>
                  <a:pt x="40" y="68"/>
                  <a:pt x="38" y="69"/>
                  <a:pt x="36" y="70"/>
                </a:cubicBezTo>
                <a:cubicBezTo>
                  <a:pt x="36" y="70"/>
                  <a:pt x="36" y="70"/>
                  <a:pt x="36" y="69"/>
                </a:cubicBezTo>
                <a:cubicBezTo>
                  <a:pt x="39" y="68"/>
                  <a:pt x="42" y="67"/>
                  <a:pt x="45" y="65"/>
                </a:cubicBezTo>
                <a:cubicBezTo>
                  <a:pt x="52" y="62"/>
                  <a:pt x="59" y="58"/>
                  <a:pt x="66" y="55"/>
                </a:cubicBezTo>
                <a:cubicBezTo>
                  <a:pt x="80" y="49"/>
                  <a:pt x="94" y="42"/>
                  <a:pt x="107" y="35"/>
                </a:cubicBezTo>
                <a:cubicBezTo>
                  <a:pt x="110" y="33"/>
                  <a:pt x="112" y="32"/>
                  <a:pt x="115" y="30"/>
                </a:cubicBezTo>
                <a:cubicBezTo>
                  <a:pt x="115" y="30"/>
                  <a:pt x="115" y="30"/>
                  <a:pt x="115" y="30"/>
                </a:cubicBezTo>
                <a:close/>
                <a:moveTo>
                  <a:pt x="126" y="35"/>
                </a:moveTo>
                <a:cubicBezTo>
                  <a:pt x="127" y="36"/>
                  <a:pt x="127" y="37"/>
                  <a:pt x="127" y="37"/>
                </a:cubicBezTo>
                <a:cubicBezTo>
                  <a:pt x="111" y="44"/>
                  <a:pt x="94" y="50"/>
                  <a:pt x="78" y="57"/>
                </a:cubicBezTo>
                <a:cubicBezTo>
                  <a:pt x="70" y="60"/>
                  <a:pt x="62" y="64"/>
                  <a:pt x="53" y="68"/>
                </a:cubicBezTo>
                <a:cubicBezTo>
                  <a:pt x="50" y="70"/>
                  <a:pt x="46" y="72"/>
                  <a:pt x="42" y="73"/>
                </a:cubicBezTo>
                <a:cubicBezTo>
                  <a:pt x="54" y="67"/>
                  <a:pt x="67" y="60"/>
                  <a:pt x="80" y="55"/>
                </a:cubicBezTo>
                <a:cubicBezTo>
                  <a:pt x="95" y="48"/>
                  <a:pt x="111" y="43"/>
                  <a:pt x="126" y="35"/>
                </a:cubicBezTo>
                <a:close/>
                <a:moveTo>
                  <a:pt x="74" y="74"/>
                </a:moveTo>
                <a:cubicBezTo>
                  <a:pt x="73" y="73"/>
                  <a:pt x="72" y="73"/>
                  <a:pt x="72" y="72"/>
                </a:cubicBezTo>
                <a:cubicBezTo>
                  <a:pt x="76" y="71"/>
                  <a:pt x="80" y="69"/>
                  <a:pt x="84" y="68"/>
                </a:cubicBezTo>
                <a:cubicBezTo>
                  <a:pt x="94" y="64"/>
                  <a:pt x="105" y="61"/>
                  <a:pt x="115" y="57"/>
                </a:cubicBezTo>
                <a:cubicBezTo>
                  <a:pt x="117" y="56"/>
                  <a:pt x="120" y="54"/>
                  <a:pt x="123" y="53"/>
                </a:cubicBezTo>
                <a:cubicBezTo>
                  <a:pt x="120" y="54"/>
                  <a:pt x="118" y="56"/>
                  <a:pt x="116" y="57"/>
                </a:cubicBezTo>
                <a:cubicBezTo>
                  <a:pt x="111" y="58"/>
                  <a:pt x="107" y="60"/>
                  <a:pt x="103" y="62"/>
                </a:cubicBezTo>
                <a:cubicBezTo>
                  <a:pt x="98" y="64"/>
                  <a:pt x="92" y="66"/>
                  <a:pt x="87" y="69"/>
                </a:cubicBezTo>
                <a:cubicBezTo>
                  <a:pt x="83" y="71"/>
                  <a:pt x="78" y="72"/>
                  <a:pt x="74" y="74"/>
                </a:cubicBezTo>
                <a:close/>
                <a:moveTo>
                  <a:pt x="52" y="75"/>
                </a:moveTo>
                <a:cubicBezTo>
                  <a:pt x="55" y="75"/>
                  <a:pt x="59" y="73"/>
                  <a:pt x="62" y="72"/>
                </a:cubicBezTo>
                <a:cubicBezTo>
                  <a:pt x="68" y="69"/>
                  <a:pt x="74" y="67"/>
                  <a:pt x="80" y="64"/>
                </a:cubicBezTo>
                <a:cubicBezTo>
                  <a:pt x="93" y="59"/>
                  <a:pt x="105" y="55"/>
                  <a:pt x="118" y="50"/>
                </a:cubicBezTo>
                <a:cubicBezTo>
                  <a:pt x="108" y="54"/>
                  <a:pt x="97" y="59"/>
                  <a:pt x="87" y="63"/>
                </a:cubicBezTo>
                <a:cubicBezTo>
                  <a:pt x="76" y="68"/>
                  <a:pt x="65" y="72"/>
                  <a:pt x="54" y="77"/>
                </a:cubicBezTo>
                <a:cubicBezTo>
                  <a:pt x="53" y="77"/>
                  <a:pt x="52" y="76"/>
                  <a:pt x="52" y="75"/>
                </a:cubicBezTo>
                <a:close/>
                <a:moveTo>
                  <a:pt x="54" y="78"/>
                </a:moveTo>
                <a:cubicBezTo>
                  <a:pt x="59" y="76"/>
                  <a:pt x="64" y="74"/>
                  <a:pt x="69" y="72"/>
                </a:cubicBezTo>
                <a:cubicBezTo>
                  <a:pt x="69" y="72"/>
                  <a:pt x="69" y="72"/>
                  <a:pt x="69" y="72"/>
                </a:cubicBezTo>
                <a:cubicBezTo>
                  <a:pt x="64" y="74"/>
                  <a:pt x="59" y="76"/>
                  <a:pt x="54" y="78"/>
                </a:cubicBezTo>
                <a:close/>
                <a:moveTo>
                  <a:pt x="108" y="58"/>
                </a:moveTo>
                <a:cubicBezTo>
                  <a:pt x="102" y="60"/>
                  <a:pt x="96" y="63"/>
                  <a:pt x="90" y="65"/>
                </a:cubicBezTo>
                <a:cubicBezTo>
                  <a:pt x="84" y="67"/>
                  <a:pt x="78" y="69"/>
                  <a:pt x="71" y="72"/>
                </a:cubicBezTo>
                <a:cubicBezTo>
                  <a:pt x="71" y="71"/>
                  <a:pt x="71" y="71"/>
                  <a:pt x="71" y="71"/>
                </a:cubicBezTo>
                <a:cubicBezTo>
                  <a:pt x="77" y="69"/>
                  <a:pt x="82" y="66"/>
                  <a:pt x="88" y="64"/>
                </a:cubicBezTo>
                <a:cubicBezTo>
                  <a:pt x="94" y="61"/>
                  <a:pt x="99" y="59"/>
                  <a:pt x="105" y="57"/>
                </a:cubicBezTo>
                <a:cubicBezTo>
                  <a:pt x="110" y="55"/>
                  <a:pt x="116" y="53"/>
                  <a:pt x="120" y="50"/>
                </a:cubicBezTo>
                <a:cubicBezTo>
                  <a:pt x="120" y="50"/>
                  <a:pt x="120" y="49"/>
                  <a:pt x="120" y="49"/>
                </a:cubicBezTo>
                <a:cubicBezTo>
                  <a:pt x="120" y="49"/>
                  <a:pt x="120" y="50"/>
                  <a:pt x="120" y="50"/>
                </a:cubicBezTo>
                <a:cubicBezTo>
                  <a:pt x="122" y="50"/>
                  <a:pt x="123" y="51"/>
                  <a:pt x="123" y="52"/>
                </a:cubicBezTo>
                <a:cubicBezTo>
                  <a:pt x="118" y="54"/>
                  <a:pt x="113" y="57"/>
                  <a:pt x="108" y="58"/>
                </a:cubicBezTo>
                <a:close/>
                <a:moveTo>
                  <a:pt x="120" y="47"/>
                </a:moveTo>
                <a:cubicBezTo>
                  <a:pt x="120" y="48"/>
                  <a:pt x="120" y="49"/>
                  <a:pt x="120" y="49"/>
                </a:cubicBezTo>
                <a:cubicBezTo>
                  <a:pt x="120" y="49"/>
                  <a:pt x="120" y="49"/>
                  <a:pt x="120" y="49"/>
                </a:cubicBezTo>
                <a:cubicBezTo>
                  <a:pt x="107" y="54"/>
                  <a:pt x="94" y="58"/>
                  <a:pt x="81" y="63"/>
                </a:cubicBezTo>
                <a:cubicBezTo>
                  <a:pt x="76" y="65"/>
                  <a:pt x="70" y="67"/>
                  <a:pt x="65" y="69"/>
                </a:cubicBezTo>
                <a:cubicBezTo>
                  <a:pt x="62" y="71"/>
                  <a:pt x="59" y="72"/>
                  <a:pt x="56" y="73"/>
                </a:cubicBezTo>
                <a:cubicBezTo>
                  <a:pt x="56" y="73"/>
                  <a:pt x="51" y="75"/>
                  <a:pt x="53" y="74"/>
                </a:cubicBezTo>
                <a:cubicBezTo>
                  <a:pt x="55" y="73"/>
                  <a:pt x="56" y="72"/>
                  <a:pt x="58" y="72"/>
                </a:cubicBezTo>
                <a:cubicBezTo>
                  <a:pt x="71" y="66"/>
                  <a:pt x="84" y="62"/>
                  <a:pt x="96" y="56"/>
                </a:cubicBezTo>
                <a:cubicBezTo>
                  <a:pt x="104" y="53"/>
                  <a:pt x="113" y="51"/>
                  <a:pt x="120" y="47"/>
                </a:cubicBezTo>
                <a:cubicBezTo>
                  <a:pt x="120" y="47"/>
                  <a:pt x="120" y="47"/>
                  <a:pt x="120" y="47"/>
                </a:cubicBezTo>
                <a:close/>
                <a:moveTo>
                  <a:pt x="126" y="42"/>
                </a:moveTo>
                <a:cubicBezTo>
                  <a:pt x="119" y="44"/>
                  <a:pt x="113" y="48"/>
                  <a:pt x="106" y="50"/>
                </a:cubicBezTo>
                <a:cubicBezTo>
                  <a:pt x="100" y="52"/>
                  <a:pt x="94" y="54"/>
                  <a:pt x="87" y="57"/>
                </a:cubicBezTo>
                <a:cubicBezTo>
                  <a:pt x="82" y="60"/>
                  <a:pt x="76" y="62"/>
                  <a:pt x="70" y="64"/>
                </a:cubicBezTo>
                <a:cubicBezTo>
                  <a:pt x="77" y="60"/>
                  <a:pt x="85" y="57"/>
                  <a:pt x="92" y="54"/>
                </a:cubicBezTo>
                <a:cubicBezTo>
                  <a:pt x="99" y="51"/>
                  <a:pt x="105" y="49"/>
                  <a:pt x="111" y="46"/>
                </a:cubicBezTo>
                <a:cubicBezTo>
                  <a:pt x="116" y="44"/>
                  <a:pt x="123" y="42"/>
                  <a:pt x="127" y="38"/>
                </a:cubicBezTo>
                <a:cubicBezTo>
                  <a:pt x="127" y="40"/>
                  <a:pt x="126" y="41"/>
                  <a:pt x="126" y="42"/>
                </a:cubicBezTo>
                <a:close/>
                <a:moveTo>
                  <a:pt x="26" y="88"/>
                </a:moveTo>
                <a:cubicBezTo>
                  <a:pt x="26" y="88"/>
                  <a:pt x="26" y="88"/>
                  <a:pt x="26" y="88"/>
                </a:cubicBezTo>
                <a:cubicBezTo>
                  <a:pt x="26" y="88"/>
                  <a:pt x="25" y="88"/>
                  <a:pt x="25" y="89"/>
                </a:cubicBezTo>
                <a:cubicBezTo>
                  <a:pt x="25" y="88"/>
                  <a:pt x="25" y="88"/>
                  <a:pt x="26" y="88"/>
                </a:cubicBezTo>
                <a:close/>
                <a:moveTo>
                  <a:pt x="30" y="86"/>
                </a:moveTo>
                <a:cubicBezTo>
                  <a:pt x="29" y="87"/>
                  <a:pt x="28" y="87"/>
                  <a:pt x="26" y="87"/>
                </a:cubicBezTo>
                <a:cubicBezTo>
                  <a:pt x="27" y="86"/>
                  <a:pt x="28" y="86"/>
                  <a:pt x="29" y="85"/>
                </a:cubicBezTo>
                <a:cubicBezTo>
                  <a:pt x="32" y="84"/>
                  <a:pt x="35" y="83"/>
                  <a:pt x="38" y="82"/>
                </a:cubicBezTo>
                <a:cubicBezTo>
                  <a:pt x="36" y="83"/>
                  <a:pt x="33" y="85"/>
                  <a:pt x="30" y="86"/>
                </a:cubicBezTo>
                <a:close/>
                <a:moveTo>
                  <a:pt x="76" y="55"/>
                </a:moveTo>
                <a:cubicBezTo>
                  <a:pt x="62" y="62"/>
                  <a:pt x="47" y="69"/>
                  <a:pt x="34" y="77"/>
                </a:cubicBezTo>
                <a:cubicBezTo>
                  <a:pt x="34" y="76"/>
                  <a:pt x="35" y="75"/>
                  <a:pt x="35" y="74"/>
                </a:cubicBezTo>
                <a:cubicBezTo>
                  <a:pt x="51" y="66"/>
                  <a:pt x="67" y="59"/>
                  <a:pt x="83" y="52"/>
                </a:cubicBezTo>
                <a:cubicBezTo>
                  <a:pt x="91" y="49"/>
                  <a:pt x="100" y="46"/>
                  <a:pt x="108" y="43"/>
                </a:cubicBezTo>
                <a:cubicBezTo>
                  <a:pt x="111" y="41"/>
                  <a:pt x="115" y="39"/>
                  <a:pt x="119" y="38"/>
                </a:cubicBezTo>
                <a:cubicBezTo>
                  <a:pt x="119" y="38"/>
                  <a:pt x="119" y="38"/>
                  <a:pt x="120" y="38"/>
                </a:cubicBezTo>
                <a:cubicBezTo>
                  <a:pt x="106" y="45"/>
                  <a:pt x="90" y="49"/>
                  <a:pt x="76" y="55"/>
                </a:cubicBezTo>
                <a:close/>
                <a:moveTo>
                  <a:pt x="36" y="73"/>
                </a:moveTo>
                <a:cubicBezTo>
                  <a:pt x="36" y="73"/>
                  <a:pt x="36" y="73"/>
                  <a:pt x="36" y="73"/>
                </a:cubicBezTo>
                <a:cubicBezTo>
                  <a:pt x="36" y="72"/>
                  <a:pt x="36" y="72"/>
                  <a:pt x="36" y="72"/>
                </a:cubicBezTo>
                <a:cubicBezTo>
                  <a:pt x="36" y="71"/>
                  <a:pt x="36" y="71"/>
                  <a:pt x="36" y="71"/>
                </a:cubicBezTo>
                <a:cubicBezTo>
                  <a:pt x="36" y="71"/>
                  <a:pt x="36" y="71"/>
                  <a:pt x="36" y="71"/>
                </a:cubicBezTo>
                <a:cubicBezTo>
                  <a:pt x="42" y="69"/>
                  <a:pt x="47" y="66"/>
                  <a:pt x="53" y="63"/>
                </a:cubicBezTo>
                <a:cubicBezTo>
                  <a:pt x="57" y="61"/>
                  <a:pt x="61" y="59"/>
                  <a:pt x="65" y="57"/>
                </a:cubicBezTo>
                <a:cubicBezTo>
                  <a:pt x="79" y="51"/>
                  <a:pt x="93" y="45"/>
                  <a:pt x="107" y="39"/>
                </a:cubicBezTo>
                <a:cubicBezTo>
                  <a:pt x="110" y="37"/>
                  <a:pt x="113" y="35"/>
                  <a:pt x="117" y="34"/>
                </a:cubicBezTo>
                <a:cubicBezTo>
                  <a:pt x="117" y="33"/>
                  <a:pt x="117" y="33"/>
                  <a:pt x="117" y="33"/>
                </a:cubicBezTo>
                <a:cubicBezTo>
                  <a:pt x="111" y="37"/>
                  <a:pt x="105" y="40"/>
                  <a:pt x="99" y="43"/>
                </a:cubicBezTo>
                <a:cubicBezTo>
                  <a:pt x="86" y="49"/>
                  <a:pt x="72" y="55"/>
                  <a:pt x="59" y="61"/>
                </a:cubicBezTo>
                <a:cubicBezTo>
                  <a:pt x="51" y="65"/>
                  <a:pt x="44" y="69"/>
                  <a:pt x="36" y="73"/>
                </a:cubicBezTo>
                <a:close/>
                <a:moveTo>
                  <a:pt x="112" y="28"/>
                </a:moveTo>
                <a:cubicBezTo>
                  <a:pt x="112" y="29"/>
                  <a:pt x="112" y="29"/>
                  <a:pt x="112" y="30"/>
                </a:cubicBezTo>
                <a:cubicBezTo>
                  <a:pt x="112" y="30"/>
                  <a:pt x="113" y="30"/>
                  <a:pt x="113" y="30"/>
                </a:cubicBezTo>
                <a:cubicBezTo>
                  <a:pt x="108" y="33"/>
                  <a:pt x="104" y="36"/>
                  <a:pt x="99" y="38"/>
                </a:cubicBezTo>
                <a:cubicBezTo>
                  <a:pt x="91" y="42"/>
                  <a:pt x="84" y="46"/>
                  <a:pt x="76" y="50"/>
                </a:cubicBezTo>
                <a:cubicBezTo>
                  <a:pt x="68" y="53"/>
                  <a:pt x="60" y="57"/>
                  <a:pt x="52" y="61"/>
                </a:cubicBezTo>
                <a:cubicBezTo>
                  <a:pt x="47" y="63"/>
                  <a:pt x="41" y="66"/>
                  <a:pt x="35" y="69"/>
                </a:cubicBezTo>
                <a:cubicBezTo>
                  <a:pt x="35" y="69"/>
                  <a:pt x="35" y="69"/>
                  <a:pt x="34" y="69"/>
                </a:cubicBezTo>
                <a:cubicBezTo>
                  <a:pt x="33" y="70"/>
                  <a:pt x="31" y="70"/>
                  <a:pt x="30" y="71"/>
                </a:cubicBezTo>
                <a:cubicBezTo>
                  <a:pt x="32" y="69"/>
                  <a:pt x="35" y="67"/>
                  <a:pt x="37" y="66"/>
                </a:cubicBezTo>
                <a:cubicBezTo>
                  <a:pt x="41" y="64"/>
                  <a:pt x="45" y="62"/>
                  <a:pt x="49" y="60"/>
                </a:cubicBezTo>
                <a:cubicBezTo>
                  <a:pt x="56" y="56"/>
                  <a:pt x="63" y="53"/>
                  <a:pt x="71" y="49"/>
                </a:cubicBezTo>
                <a:cubicBezTo>
                  <a:pt x="78" y="45"/>
                  <a:pt x="85" y="41"/>
                  <a:pt x="93" y="38"/>
                </a:cubicBezTo>
                <a:cubicBezTo>
                  <a:pt x="99" y="35"/>
                  <a:pt x="107" y="31"/>
                  <a:pt x="113" y="27"/>
                </a:cubicBezTo>
                <a:cubicBezTo>
                  <a:pt x="113" y="27"/>
                  <a:pt x="112" y="28"/>
                  <a:pt x="112" y="28"/>
                </a:cubicBezTo>
                <a:close/>
                <a:moveTo>
                  <a:pt x="40" y="80"/>
                </a:moveTo>
                <a:cubicBezTo>
                  <a:pt x="37" y="81"/>
                  <a:pt x="33" y="82"/>
                  <a:pt x="30" y="84"/>
                </a:cubicBezTo>
                <a:cubicBezTo>
                  <a:pt x="30" y="83"/>
                  <a:pt x="30" y="83"/>
                  <a:pt x="31" y="82"/>
                </a:cubicBezTo>
                <a:cubicBezTo>
                  <a:pt x="33" y="82"/>
                  <a:pt x="35" y="81"/>
                  <a:pt x="37" y="80"/>
                </a:cubicBezTo>
                <a:cubicBezTo>
                  <a:pt x="38" y="79"/>
                  <a:pt x="40" y="78"/>
                  <a:pt x="41" y="77"/>
                </a:cubicBezTo>
                <a:cubicBezTo>
                  <a:pt x="42" y="77"/>
                  <a:pt x="44" y="76"/>
                  <a:pt x="45" y="75"/>
                </a:cubicBezTo>
                <a:cubicBezTo>
                  <a:pt x="44" y="77"/>
                  <a:pt x="42" y="79"/>
                  <a:pt x="40" y="80"/>
                </a:cubicBezTo>
                <a:close/>
                <a:moveTo>
                  <a:pt x="47" y="74"/>
                </a:moveTo>
                <a:cubicBezTo>
                  <a:pt x="47" y="74"/>
                  <a:pt x="46" y="74"/>
                  <a:pt x="46" y="74"/>
                </a:cubicBezTo>
                <a:cubicBezTo>
                  <a:pt x="41" y="76"/>
                  <a:pt x="37" y="80"/>
                  <a:pt x="31" y="81"/>
                </a:cubicBezTo>
                <a:cubicBezTo>
                  <a:pt x="32" y="81"/>
                  <a:pt x="32" y="80"/>
                  <a:pt x="33" y="79"/>
                </a:cubicBezTo>
                <a:cubicBezTo>
                  <a:pt x="38" y="77"/>
                  <a:pt x="43" y="74"/>
                  <a:pt x="49" y="71"/>
                </a:cubicBezTo>
                <a:cubicBezTo>
                  <a:pt x="55" y="68"/>
                  <a:pt x="62" y="65"/>
                  <a:pt x="69" y="62"/>
                </a:cubicBezTo>
                <a:cubicBezTo>
                  <a:pt x="83" y="55"/>
                  <a:pt x="97" y="50"/>
                  <a:pt x="112" y="44"/>
                </a:cubicBezTo>
                <a:cubicBezTo>
                  <a:pt x="115" y="43"/>
                  <a:pt x="118" y="42"/>
                  <a:pt x="121" y="41"/>
                </a:cubicBezTo>
                <a:cubicBezTo>
                  <a:pt x="122" y="40"/>
                  <a:pt x="124" y="40"/>
                  <a:pt x="126" y="39"/>
                </a:cubicBezTo>
                <a:cubicBezTo>
                  <a:pt x="128" y="38"/>
                  <a:pt x="121" y="41"/>
                  <a:pt x="122" y="41"/>
                </a:cubicBezTo>
                <a:cubicBezTo>
                  <a:pt x="115" y="44"/>
                  <a:pt x="108" y="47"/>
                  <a:pt x="101" y="50"/>
                </a:cubicBezTo>
                <a:cubicBezTo>
                  <a:pt x="87" y="55"/>
                  <a:pt x="73" y="61"/>
                  <a:pt x="60" y="68"/>
                </a:cubicBezTo>
                <a:cubicBezTo>
                  <a:pt x="60" y="68"/>
                  <a:pt x="59" y="68"/>
                  <a:pt x="59" y="68"/>
                </a:cubicBezTo>
                <a:cubicBezTo>
                  <a:pt x="56" y="69"/>
                  <a:pt x="53" y="71"/>
                  <a:pt x="50" y="72"/>
                </a:cubicBezTo>
                <a:cubicBezTo>
                  <a:pt x="50" y="72"/>
                  <a:pt x="50" y="72"/>
                  <a:pt x="49" y="72"/>
                </a:cubicBezTo>
                <a:cubicBezTo>
                  <a:pt x="49" y="72"/>
                  <a:pt x="48" y="72"/>
                  <a:pt x="48" y="73"/>
                </a:cubicBezTo>
                <a:cubicBezTo>
                  <a:pt x="47" y="73"/>
                  <a:pt x="47" y="74"/>
                  <a:pt x="47" y="74"/>
                </a:cubicBezTo>
                <a:close/>
                <a:moveTo>
                  <a:pt x="51" y="73"/>
                </a:moveTo>
                <a:cubicBezTo>
                  <a:pt x="53" y="72"/>
                  <a:pt x="56" y="70"/>
                  <a:pt x="58" y="69"/>
                </a:cubicBezTo>
                <a:cubicBezTo>
                  <a:pt x="58" y="69"/>
                  <a:pt x="59" y="69"/>
                  <a:pt x="59" y="69"/>
                </a:cubicBezTo>
                <a:cubicBezTo>
                  <a:pt x="66" y="66"/>
                  <a:pt x="73" y="64"/>
                  <a:pt x="79" y="61"/>
                </a:cubicBezTo>
                <a:cubicBezTo>
                  <a:pt x="86" y="59"/>
                  <a:pt x="93" y="55"/>
                  <a:pt x="100" y="53"/>
                </a:cubicBezTo>
                <a:cubicBezTo>
                  <a:pt x="107" y="50"/>
                  <a:pt x="113" y="48"/>
                  <a:pt x="120" y="45"/>
                </a:cubicBezTo>
                <a:cubicBezTo>
                  <a:pt x="120" y="45"/>
                  <a:pt x="125" y="42"/>
                  <a:pt x="125" y="43"/>
                </a:cubicBezTo>
                <a:cubicBezTo>
                  <a:pt x="125" y="43"/>
                  <a:pt x="125" y="43"/>
                  <a:pt x="125" y="43"/>
                </a:cubicBezTo>
                <a:cubicBezTo>
                  <a:pt x="125" y="44"/>
                  <a:pt x="124" y="44"/>
                  <a:pt x="124" y="44"/>
                </a:cubicBezTo>
                <a:cubicBezTo>
                  <a:pt x="123" y="45"/>
                  <a:pt x="122" y="45"/>
                  <a:pt x="120" y="46"/>
                </a:cubicBezTo>
                <a:cubicBezTo>
                  <a:pt x="117" y="48"/>
                  <a:pt x="114" y="49"/>
                  <a:pt x="110" y="51"/>
                </a:cubicBezTo>
                <a:cubicBezTo>
                  <a:pt x="103" y="53"/>
                  <a:pt x="96" y="56"/>
                  <a:pt x="89" y="59"/>
                </a:cubicBezTo>
                <a:cubicBezTo>
                  <a:pt x="76" y="64"/>
                  <a:pt x="63" y="68"/>
                  <a:pt x="51" y="74"/>
                </a:cubicBezTo>
                <a:cubicBezTo>
                  <a:pt x="51" y="74"/>
                  <a:pt x="51" y="73"/>
                  <a:pt x="51" y="73"/>
                </a:cubicBezTo>
                <a:cubicBezTo>
                  <a:pt x="51" y="73"/>
                  <a:pt x="51" y="73"/>
                  <a:pt x="51" y="73"/>
                </a:cubicBezTo>
                <a:close/>
                <a:moveTo>
                  <a:pt x="55" y="78"/>
                </a:moveTo>
                <a:cubicBezTo>
                  <a:pt x="59" y="77"/>
                  <a:pt x="63" y="75"/>
                  <a:pt x="67" y="73"/>
                </a:cubicBezTo>
                <a:cubicBezTo>
                  <a:pt x="68" y="73"/>
                  <a:pt x="68" y="73"/>
                  <a:pt x="68" y="73"/>
                </a:cubicBezTo>
                <a:cubicBezTo>
                  <a:pt x="65" y="78"/>
                  <a:pt x="60" y="80"/>
                  <a:pt x="55" y="78"/>
                </a:cubicBezTo>
                <a:close/>
                <a:moveTo>
                  <a:pt x="74" y="75"/>
                </a:moveTo>
                <a:cubicBezTo>
                  <a:pt x="83" y="72"/>
                  <a:pt x="92" y="69"/>
                  <a:pt x="100" y="66"/>
                </a:cubicBezTo>
                <a:cubicBezTo>
                  <a:pt x="104" y="65"/>
                  <a:pt x="109" y="63"/>
                  <a:pt x="113" y="62"/>
                </a:cubicBezTo>
                <a:cubicBezTo>
                  <a:pt x="115" y="61"/>
                  <a:pt x="117" y="60"/>
                  <a:pt x="120" y="59"/>
                </a:cubicBezTo>
                <a:cubicBezTo>
                  <a:pt x="120" y="59"/>
                  <a:pt x="125" y="57"/>
                  <a:pt x="122" y="59"/>
                </a:cubicBezTo>
                <a:cubicBezTo>
                  <a:pt x="113" y="64"/>
                  <a:pt x="102" y="67"/>
                  <a:pt x="93" y="71"/>
                </a:cubicBezTo>
                <a:cubicBezTo>
                  <a:pt x="92" y="71"/>
                  <a:pt x="92" y="71"/>
                  <a:pt x="92" y="72"/>
                </a:cubicBezTo>
                <a:cubicBezTo>
                  <a:pt x="87" y="73"/>
                  <a:pt x="82" y="76"/>
                  <a:pt x="78" y="78"/>
                </a:cubicBezTo>
                <a:cubicBezTo>
                  <a:pt x="77" y="77"/>
                  <a:pt x="75" y="76"/>
                  <a:pt x="74" y="75"/>
                </a:cubicBezTo>
                <a:close/>
                <a:moveTo>
                  <a:pt x="110" y="69"/>
                </a:moveTo>
                <a:cubicBezTo>
                  <a:pt x="110" y="69"/>
                  <a:pt x="109" y="68"/>
                  <a:pt x="109" y="68"/>
                </a:cubicBezTo>
                <a:cubicBezTo>
                  <a:pt x="109" y="68"/>
                  <a:pt x="109" y="68"/>
                  <a:pt x="109" y="68"/>
                </a:cubicBezTo>
                <a:cubicBezTo>
                  <a:pt x="112" y="67"/>
                  <a:pt x="115" y="66"/>
                  <a:pt x="118" y="64"/>
                </a:cubicBezTo>
                <a:cubicBezTo>
                  <a:pt x="119" y="64"/>
                  <a:pt x="120" y="63"/>
                  <a:pt x="121" y="63"/>
                </a:cubicBezTo>
                <a:cubicBezTo>
                  <a:pt x="124" y="61"/>
                  <a:pt x="121" y="64"/>
                  <a:pt x="120" y="64"/>
                </a:cubicBezTo>
                <a:cubicBezTo>
                  <a:pt x="117" y="66"/>
                  <a:pt x="113" y="66"/>
                  <a:pt x="110" y="69"/>
                </a:cubicBezTo>
                <a:close/>
                <a:moveTo>
                  <a:pt x="123" y="61"/>
                </a:moveTo>
                <a:cubicBezTo>
                  <a:pt x="121" y="62"/>
                  <a:pt x="119" y="63"/>
                  <a:pt x="117" y="64"/>
                </a:cubicBezTo>
                <a:cubicBezTo>
                  <a:pt x="114" y="65"/>
                  <a:pt x="111" y="66"/>
                  <a:pt x="109" y="67"/>
                </a:cubicBezTo>
                <a:cubicBezTo>
                  <a:pt x="109" y="67"/>
                  <a:pt x="109" y="68"/>
                  <a:pt x="109" y="68"/>
                </a:cubicBezTo>
                <a:cubicBezTo>
                  <a:pt x="109" y="68"/>
                  <a:pt x="108" y="67"/>
                  <a:pt x="108" y="67"/>
                </a:cubicBezTo>
                <a:cubicBezTo>
                  <a:pt x="108" y="67"/>
                  <a:pt x="107" y="67"/>
                  <a:pt x="107" y="67"/>
                </a:cubicBezTo>
                <a:cubicBezTo>
                  <a:pt x="106" y="67"/>
                  <a:pt x="106" y="67"/>
                  <a:pt x="105" y="67"/>
                </a:cubicBezTo>
                <a:cubicBezTo>
                  <a:pt x="105" y="67"/>
                  <a:pt x="105" y="67"/>
                  <a:pt x="104" y="68"/>
                </a:cubicBezTo>
                <a:cubicBezTo>
                  <a:pt x="106" y="67"/>
                  <a:pt x="107" y="66"/>
                  <a:pt x="109" y="66"/>
                </a:cubicBezTo>
                <a:cubicBezTo>
                  <a:pt x="112" y="64"/>
                  <a:pt x="116" y="63"/>
                  <a:pt x="119" y="61"/>
                </a:cubicBezTo>
                <a:cubicBezTo>
                  <a:pt x="121" y="60"/>
                  <a:pt x="123" y="59"/>
                  <a:pt x="124" y="58"/>
                </a:cubicBezTo>
                <a:cubicBezTo>
                  <a:pt x="124" y="59"/>
                  <a:pt x="124" y="60"/>
                  <a:pt x="123" y="62"/>
                </a:cubicBezTo>
                <a:cubicBezTo>
                  <a:pt x="123" y="61"/>
                  <a:pt x="123" y="61"/>
                  <a:pt x="123" y="61"/>
                </a:cubicBezTo>
                <a:close/>
                <a:moveTo>
                  <a:pt x="97" y="73"/>
                </a:moveTo>
                <a:cubicBezTo>
                  <a:pt x="96" y="73"/>
                  <a:pt x="95" y="73"/>
                  <a:pt x="95" y="72"/>
                </a:cubicBezTo>
                <a:cubicBezTo>
                  <a:pt x="96" y="72"/>
                  <a:pt x="96" y="71"/>
                  <a:pt x="97" y="71"/>
                </a:cubicBezTo>
                <a:cubicBezTo>
                  <a:pt x="99" y="70"/>
                  <a:pt x="101" y="69"/>
                  <a:pt x="103" y="69"/>
                </a:cubicBezTo>
                <a:cubicBezTo>
                  <a:pt x="104" y="68"/>
                  <a:pt x="105" y="68"/>
                  <a:pt x="103" y="70"/>
                </a:cubicBezTo>
                <a:cubicBezTo>
                  <a:pt x="101" y="71"/>
                  <a:pt x="99" y="71"/>
                  <a:pt x="97" y="73"/>
                </a:cubicBezTo>
                <a:cubicBezTo>
                  <a:pt x="97" y="73"/>
                  <a:pt x="97" y="73"/>
                  <a:pt x="97" y="73"/>
                </a:cubicBezTo>
                <a:close/>
                <a:moveTo>
                  <a:pt x="100" y="72"/>
                </a:moveTo>
                <a:cubicBezTo>
                  <a:pt x="102" y="71"/>
                  <a:pt x="104" y="70"/>
                  <a:pt x="105" y="69"/>
                </a:cubicBezTo>
                <a:cubicBezTo>
                  <a:pt x="106" y="70"/>
                  <a:pt x="106" y="70"/>
                  <a:pt x="105" y="71"/>
                </a:cubicBezTo>
                <a:cubicBezTo>
                  <a:pt x="104" y="71"/>
                  <a:pt x="103" y="72"/>
                  <a:pt x="102" y="72"/>
                </a:cubicBezTo>
                <a:cubicBezTo>
                  <a:pt x="100" y="73"/>
                  <a:pt x="97" y="73"/>
                  <a:pt x="100" y="72"/>
                </a:cubicBezTo>
                <a:close/>
                <a:moveTo>
                  <a:pt x="82" y="79"/>
                </a:moveTo>
                <a:cubicBezTo>
                  <a:pt x="81" y="79"/>
                  <a:pt x="80" y="79"/>
                  <a:pt x="79" y="79"/>
                </a:cubicBezTo>
                <a:cubicBezTo>
                  <a:pt x="82" y="77"/>
                  <a:pt x="86" y="76"/>
                  <a:pt x="90" y="74"/>
                </a:cubicBezTo>
                <a:cubicBezTo>
                  <a:pt x="88" y="77"/>
                  <a:pt x="85" y="79"/>
                  <a:pt x="82" y="79"/>
                </a:cubicBezTo>
                <a:close/>
                <a:moveTo>
                  <a:pt x="98" y="74"/>
                </a:moveTo>
                <a:cubicBezTo>
                  <a:pt x="100" y="73"/>
                  <a:pt x="103" y="73"/>
                  <a:pt x="105" y="72"/>
                </a:cubicBezTo>
                <a:cubicBezTo>
                  <a:pt x="104" y="74"/>
                  <a:pt x="101" y="74"/>
                  <a:pt x="98" y="74"/>
                </a:cubicBezTo>
                <a:close/>
                <a:moveTo>
                  <a:pt x="113" y="69"/>
                </a:moveTo>
                <a:cubicBezTo>
                  <a:pt x="114" y="69"/>
                  <a:pt x="116" y="69"/>
                  <a:pt x="117" y="68"/>
                </a:cubicBezTo>
                <a:cubicBezTo>
                  <a:pt x="116" y="69"/>
                  <a:pt x="114" y="69"/>
                  <a:pt x="113" y="69"/>
                </a:cubicBezTo>
                <a:close/>
                <a:moveTo>
                  <a:pt x="119" y="67"/>
                </a:moveTo>
                <a:cubicBezTo>
                  <a:pt x="119" y="67"/>
                  <a:pt x="119" y="67"/>
                  <a:pt x="119" y="67"/>
                </a:cubicBezTo>
                <a:cubicBezTo>
                  <a:pt x="116" y="68"/>
                  <a:pt x="114" y="69"/>
                  <a:pt x="111" y="69"/>
                </a:cubicBezTo>
                <a:cubicBezTo>
                  <a:pt x="114" y="66"/>
                  <a:pt x="119" y="67"/>
                  <a:pt x="122" y="64"/>
                </a:cubicBezTo>
                <a:cubicBezTo>
                  <a:pt x="121" y="65"/>
                  <a:pt x="120" y="66"/>
                  <a:pt x="119" y="67"/>
                </a:cubicBezTo>
                <a:close/>
                <a:moveTo>
                  <a:pt x="124" y="57"/>
                </a:moveTo>
                <a:cubicBezTo>
                  <a:pt x="115" y="60"/>
                  <a:pt x="106" y="64"/>
                  <a:pt x="96" y="67"/>
                </a:cubicBezTo>
                <a:cubicBezTo>
                  <a:pt x="93" y="68"/>
                  <a:pt x="89" y="69"/>
                  <a:pt x="86" y="70"/>
                </a:cubicBezTo>
                <a:cubicBezTo>
                  <a:pt x="92" y="68"/>
                  <a:pt x="97" y="65"/>
                  <a:pt x="103" y="62"/>
                </a:cubicBezTo>
                <a:cubicBezTo>
                  <a:pt x="110" y="59"/>
                  <a:pt x="118" y="58"/>
                  <a:pt x="124" y="53"/>
                </a:cubicBezTo>
                <a:cubicBezTo>
                  <a:pt x="124" y="54"/>
                  <a:pt x="125" y="56"/>
                  <a:pt x="124" y="57"/>
                </a:cubicBezTo>
                <a:close/>
                <a:moveTo>
                  <a:pt x="126" y="34"/>
                </a:moveTo>
                <a:cubicBezTo>
                  <a:pt x="110" y="42"/>
                  <a:pt x="94" y="47"/>
                  <a:pt x="78" y="54"/>
                </a:cubicBezTo>
                <a:cubicBezTo>
                  <a:pt x="73" y="56"/>
                  <a:pt x="67" y="58"/>
                  <a:pt x="62" y="61"/>
                </a:cubicBezTo>
                <a:cubicBezTo>
                  <a:pt x="68" y="58"/>
                  <a:pt x="74" y="55"/>
                  <a:pt x="80" y="52"/>
                </a:cubicBezTo>
                <a:cubicBezTo>
                  <a:pt x="95" y="46"/>
                  <a:pt x="109" y="40"/>
                  <a:pt x="122" y="31"/>
                </a:cubicBezTo>
                <a:cubicBezTo>
                  <a:pt x="124" y="32"/>
                  <a:pt x="125" y="33"/>
                  <a:pt x="126" y="34"/>
                </a:cubicBezTo>
                <a:close/>
                <a:moveTo>
                  <a:pt x="121" y="30"/>
                </a:moveTo>
                <a:cubicBezTo>
                  <a:pt x="115" y="33"/>
                  <a:pt x="108" y="37"/>
                  <a:pt x="102" y="40"/>
                </a:cubicBezTo>
                <a:cubicBezTo>
                  <a:pt x="94" y="44"/>
                  <a:pt x="86" y="48"/>
                  <a:pt x="78" y="51"/>
                </a:cubicBezTo>
                <a:cubicBezTo>
                  <a:pt x="76" y="52"/>
                  <a:pt x="74" y="52"/>
                  <a:pt x="73" y="53"/>
                </a:cubicBezTo>
                <a:cubicBezTo>
                  <a:pt x="74" y="53"/>
                  <a:pt x="75" y="52"/>
                  <a:pt x="76" y="52"/>
                </a:cubicBezTo>
                <a:cubicBezTo>
                  <a:pt x="83" y="49"/>
                  <a:pt x="90" y="46"/>
                  <a:pt x="97" y="42"/>
                </a:cubicBezTo>
                <a:cubicBezTo>
                  <a:pt x="104" y="39"/>
                  <a:pt x="110" y="34"/>
                  <a:pt x="116" y="30"/>
                </a:cubicBezTo>
                <a:cubicBezTo>
                  <a:pt x="118" y="30"/>
                  <a:pt x="120" y="30"/>
                  <a:pt x="121" y="30"/>
                </a:cubicBezTo>
                <a:close/>
                <a:moveTo>
                  <a:pt x="113" y="26"/>
                </a:moveTo>
                <a:cubicBezTo>
                  <a:pt x="113" y="26"/>
                  <a:pt x="113" y="26"/>
                  <a:pt x="113" y="26"/>
                </a:cubicBezTo>
                <a:cubicBezTo>
                  <a:pt x="105" y="28"/>
                  <a:pt x="97" y="33"/>
                  <a:pt x="89" y="36"/>
                </a:cubicBezTo>
                <a:cubicBezTo>
                  <a:pt x="81" y="40"/>
                  <a:pt x="73" y="43"/>
                  <a:pt x="65" y="47"/>
                </a:cubicBezTo>
                <a:cubicBezTo>
                  <a:pt x="56" y="51"/>
                  <a:pt x="47" y="56"/>
                  <a:pt x="39" y="60"/>
                </a:cubicBezTo>
                <a:cubicBezTo>
                  <a:pt x="32" y="64"/>
                  <a:pt x="24" y="66"/>
                  <a:pt x="18" y="71"/>
                </a:cubicBezTo>
                <a:cubicBezTo>
                  <a:pt x="18" y="70"/>
                  <a:pt x="17" y="70"/>
                  <a:pt x="16" y="70"/>
                </a:cubicBezTo>
                <a:cubicBezTo>
                  <a:pt x="31" y="60"/>
                  <a:pt x="47" y="52"/>
                  <a:pt x="63" y="44"/>
                </a:cubicBezTo>
                <a:cubicBezTo>
                  <a:pt x="73" y="40"/>
                  <a:pt x="82" y="35"/>
                  <a:pt x="91" y="31"/>
                </a:cubicBezTo>
                <a:cubicBezTo>
                  <a:pt x="99" y="27"/>
                  <a:pt x="107" y="24"/>
                  <a:pt x="113" y="19"/>
                </a:cubicBezTo>
                <a:cubicBezTo>
                  <a:pt x="114" y="21"/>
                  <a:pt x="114" y="24"/>
                  <a:pt x="113" y="26"/>
                </a:cubicBezTo>
                <a:close/>
                <a:moveTo>
                  <a:pt x="113" y="18"/>
                </a:moveTo>
                <a:cubicBezTo>
                  <a:pt x="110" y="19"/>
                  <a:pt x="109" y="20"/>
                  <a:pt x="107" y="21"/>
                </a:cubicBezTo>
                <a:cubicBezTo>
                  <a:pt x="104" y="23"/>
                  <a:pt x="101" y="24"/>
                  <a:pt x="98" y="26"/>
                </a:cubicBezTo>
                <a:cubicBezTo>
                  <a:pt x="91" y="29"/>
                  <a:pt x="85" y="31"/>
                  <a:pt x="78" y="34"/>
                </a:cubicBezTo>
                <a:cubicBezTo>
                  <a:pt x="65" y="41"/>
                  <a:pt x="52" y="47"/>
                  <a:pt x="38" y="54"/>
                </a:cubicBezTo>
                <a:cubicBezTo>
                  <a:pt x="33" y="56"/>
                  <a:pt x="27" y="59"/>
                  <a:pt x="22" y="62"/>
                </a:cubicBezTo>
                <a:cubicBezTo>
                  <a:pt x="33" y="55"/>
                  <a:pt x="45" y="49"/>
                  <a:pt x="58" y="42"/>
                </a:cubicBezTo>
                <a:cubicBezTo>
                  <a:pt x="70" y="35"/>
                  <a:pt x="84" y="29"/>
                  <a:pt x="96" y="22"/>
                </a:cubicBezTo>
                <a:cubicBezTo>
                  <a:pt x="99" y="21"/>
                  <a:pt x="101" y="20"/>
                  <a:pt x="103" y="18"/>
                </a:cubicBezTo>
                <a:cubicBezTo>
                  <a:pt x="104" y="17"/>
                  <a:pt x="105" y="17"/>
                  <a:pt x="105" y="16"/>
                </a:cubicBezTo>
                <a:cubicBezTo>
                  <a:pt x="106" y="16"/>
                  <a:pt x="106" y="15"/>
                  <a:pt x="107" y="15"/>
                </a:cubicBezTo>
                <a:cubicBezTo>
                  <a:pt x="108" y="14"/>
                  <a:pt x="108" y="14"/>
                  <a:pt x="109" y="14"/>
                </a:cubicBezTo>
                <a:cubicBezTo>
                  <a:pt x="110" y="14"/>
                  <a:pt x="110" y="15"/>
                  <a:pt x="111" y="15"/>
                </a:cubicBezTo>
                <a:cubicBezTo>
                  <a:pt x="112" y="16"/>
                  <a:pt x="112" y="17"/>
                  <a:pt x="113" y="18"/>
                </a:cubicBezTo>
                <a:close/>
                <a:moveTo>
                  <a:pt x="108" y="13"/>
                </a:moveTo>
                <a:cubicBezTo>
                  <a:pt x="108" y="13"/>
                  <a:pt x="108" y="14"/>
                  <a:pt x="107" y="14"/>
                </a:cubicBezTo>
                <a:cubicBezTo>
                  <a:pt x="107" y="14"/>
                  <a:pt x="108" y="14"/>
                  <a:pt x="108" y="14"/>
                </a:cubicBezTo>
                <a:cubicBezTo>
                  <a:pt x="106" y="14"/>
                  <a:pt x="105" y="15"/>
                  <a:pt x="103" y="16"/>
                </a:cubicBezTo>
                <a:cubicBezTo>
                  <a:pt x="97" y="20"/>
                  <a:pt x="91" y="23"/>
                  <a:pt x="85" y="26"/>
                </a:cubicBezTo>
                <a:cubicBezTo>
                  <a:pt x="72" y="32"/>
                  <a:pt x="59" y="38"/>
                  <a:pt x="47" y="45"/>
                </a:cubicBezTo>
                <a:cubicBezTo>
                  <a:pt x="40" y="48"/>
                  <a:pt x="34" y="52"/>
                  <a:pt x="28" y="55"/>
                </a:cubicBezTo>
                <a:cubicBezTo>
                  <a:pt x="25" y="57"/>
                  <a:pt x="23" y="58"/>
                  <a:pt x="21" y="59"/>
                </a:cubicBezTo>
                <a:cubicBezTo>
                  <a:pt x="42" y="44"/>
                  <a:pt x="66" y="33"/>
                  <a:pt x="88" y="20"/>
                </a:cubicBezTo>
                <a:cubicBezTo>
                  <a:pt x="89" y="19"/>
                  <a:pt x="91" y="18"/>
                  <a:pt x="92" y="17"/>
                </a:cubicBezTo>
                <a:cubicBezTo>
                  <a:pt x="93" y="17"/>
                  <a:pt x="93" y="17"/>
                  <a:pt x="93" y="16"/>
                </a:cubicBezTo>
                <a:cubicBezTo>
                  <a:pt x="93" y="16"/>
                  <a:pt x="93" y="16"/>
                  <a:pt x="93" y="16"/>
                </a:cubicBezTo>
                <a:cubicBezTo>
                  <a:pt x="94" y="17"/>
                  <a:pt x="95" y="17"/>
                  <a:pt x="96" y="16"/>
                </a:cubicBezTo>
                <a:cubicBezTo>
                  <a:pt x="99" y="14"/>
                  <a:pt x="104" y="11"/>
                  <a:pt x="108" y="13"/>
                </a:cubicBezTo>
                <a:close/>
                <a:moveTo>
                  <a:pt x="84" y="5"/>
                </a:moveTo>
                <a:cubicBezTo>
                  <a:pt x="80" y="7"/>
                  <a:pt x="76" y="10"/>
                  <a:pt x="72" y="12"/>
                </a:cubicBezTo>
                <a:cubicBezTo>
                  <a:pt x="75" y="8"/>
                  <a:pt x="80" y="5"/>
                  <a:pt x="84" y="5"/>
                </a:cubicBezTo>
                <a:close/>
                <a:moveTo>
                  <a:pt x="70" y="14"/>
                </a:moveTo>
                <a:cubicBezTo>
                  <a:pt x="65" y="17"/>
                  <a:pt x="59" y="21"/>
                  <a:pt x="53" y="24"/>
                </a:cubicBezTo>
                <a:cubicBezTo>
                  <a:pt x="41" y="32"/>
                  <a:pt x="28" y="38"/>
                  <a:pt x="15" y="45"/>
                </a:cubicBezTo>
                <a:cubicBezTo>
                  <a:pt x="13" y="47"/>
                  <a:pt x="10" y="49"/>
                  <a:pt x="7" y="50"/>
                </a:cubicBezTo>
                <a:cubicBezTo>
                  <a:pt x="10" y="49"/>
                  <a:pt x="13" y="46"/>
                  <a:pt x="15" y="44"/>
                </a:cubicBezTo>
                <a:cubicBezTo>
                  <a:pt x="21" y="40"/>
                  <a:pt x="27" y="36"/>
                  <a:pt x="33" y="33"/>
                </a:cubicBezTo>
                <a:cubicBezTo>
                  <a:pt x="39" y="29"/>
                  <a:pt x="46" y="26"/>
                  <a:pt x="52" y="22"/>
                </a:cubicBezTo>
                <a:cubicBezTo>
                  <a:pt x="57" y="19"/>
                  <a:pt x="61" y="16"/>
                  <a:pt x="66" y="13"/>
                </a:cubicBezTo>
                <a:cubicBezTo>
                  <a:pt x="67" y="13"/>
                  <a:pt x="67" y="12"/>
                  <a:pt x="67" y="12"/>
                </a:cubicBezTo>
                <a:cubicBezTo>
                  <a:pt x="68" y="12"/>
                  <a:pt x="68" y="12"/>
                  <a:pt x="68" y="11"/>
                </a:cubicBezTo>
                <a:cubicBezTo>
                  <a:pt x="69" y="12"/>
                  <a:pt x="69" y="12"/>
                  <a:pt x="69" y="13"/>
                </a:cubicBezTo>
                <a:cubicBezTo>
                  <a:pt x="69" y="13"/>
                  <a:pt x="70" y="14"/>
                  <a:pt x="70" y="14"/>
                </a:cubicBezTo>
                <a:close/>
                <a:moveTo>
                  <a:pt x="57" y="5"/>
                </a:moveTo>
                <a:cubicBezTo>
                  <a:pt x="59" y="4"/>
                  <a:pt x="60" y="4"/>
                  <a:pt x="61" y="4"/>
                </a:cubicBezTo>
                <a:cubicBezTo>
                  <a:pt x="59" y="6"/>
                  <a:pt x="56" y="7"/>
                  <a:pt x="54" y="9"/>
                </a:cubicBezTo>
                <a:cubicBezTo>
                  <a:pt x="54" y="9"/>
                  <a:pt x="53" y="9"/>
                  <a:pt x="53" y="10"/>
                </a:cubicBezTo>
                <a:cubicBezTo>
                  <a:pt x="54" y="8"/>
                  <a:pt x="55" y="6"/>
                  <a:pt x="57" y="5"/>
                </a:cubicBezTo>
                <a:close/>
                <a:moveTo>
                  <a:pt x="46" y="13"/>
                </a:moveTo>
                <a:cubicBezTo>
                  <a:pt x="45" y="14"/>
                  <a:pt x="45" y="14"/>
                  <a:pt x="44" y="15"/>
                </a:cubicBezTo>
                <a:cubicBezTo>
                  <a:pt x="39" y="17"/>
                  <a:pt x="33" y="19"/>
                  <a:pt x="28" y="22"/>
                </a:cubicBezTo>
                <a:cubicBezTo>
                  <a:pt x="28" y="22"/>
                  <a:pt x="28" y="22"/>
                  <a:pt x="28" y="22"/>
                </a:cubicBezTo>
                <a:cubicBezTo>
                  <a:pt x="32" y="19"/>
                  <a:pt x="38" y="15"/>
                  <a:pt x="42" y="11"/>
                </a:cubicBezTo>
                <a:cubicBezTo>
                  <a:pt x="42" y="11"/>
                  <a:pt x="42" y="10"/>
                  <a:pt x="42" y="10"/>
                </a:cubicBezTo>
                <a:cubicBezTo>
                  <a:pt x="37" y="11"/>
                  <a:pt x="33" y="14"/>
                  <a:pt x="29" y="16"/>
                </a:cubicBezTo>
                <a:cubicBezTo>
                  <a:pt x="29" y="17"/>
                  <a:pt x="29" y="17"/>
                  <a:pt x="29" y="17"/>
                </a:cubicBezTo>
                <a:cubicBezTo>
                  <a:pt x="29" y="16"/>
                  <a:pt x="29" y="16"/>
                  <a:pt x="29" y="16"/>
                </a:cubicBezTo>
                <a:cubicBezTo>
                  <a:pt x="30" y="15"/>
                  <a:pt x="32" y="14"/>
                  <a:pt x="32" y="13"/>
                </a:cubicBezTo>
                <a:cubicBezTo>
                  <a:pt x="34" y="12"/>
                  <a:pt x="37" y="10"/>
                  <a:pt x="39" y="9"/>
                </a:cubicBezTo>
                <a:cubicBezTo>
                  <a:pt x="42" y="9"/>
                  <a:pt x="44" y="11"/>
                  <a:pt x="46" y="13"/>
                </a:cubicBezTo>
                <a:close/>
                <a:moveTo>
                  <a:pt x="34" y="10"/>
                </a:moveTo>
                <a:cubicBezTo>
                  <a:pt x="35" y="9"/>
                  <a:pt x="36" y="9"/>
                  <a:pt x="38" y="9"/>
                </a:cubicBezTo>
                <a:cubicBezTo>
                  <a:pt x="35" y="10"/>
                  <a:pt x="33" y="12"/>
                  <a:pt x="30" y="13"/>
                </a:cubicBezTo>
                <a:cubicBezTo>
                  <a:pt x="31" y="12"/>
                  <a:pt x="32" y="11"/>
                  <a:pt x="34" y="10"/>
                </a:cubicBezTo>
                <a:close/>
                <a:moveTo>
                  <a:pt x="23" y="23"/>
                </a:moveTo>
                <a:cubicBezTo>
                  <a:pt x="20" y="25"/>
                  <a:pt x="17" y="27"/>
                  <a:pt x="14" y="28"/>
                </a:cubicBezTo>
                <a:cubicBezTo>
                  <a:pt x="10" y="30"/>
                  <a:pt x="16" y="26"/>
                  <a:pt x="16" y="25"/>
                </a:cubicBezTo>
                <a:cubicBezTo>
                  <a:pt x="18" y="24"/>
                  <a:pt x="19" y="22"/>
                  <a:pt x="21" y="21"/>
                </a:cubicBezTo>
                <a:cubicBezTo>
                  <a:pt x="22" y="22"/>
                  <a:pt x="22" y="22"/>
                  <a:pt x="23" y="23"/>
                </a:cubicBezTo>
                <a:close/>
                <a:moveTo>
                  <a:pt x="13" y="17"/>
                </a:moveTo>
                <a:cubicBezTo>
                  <a:pt x="11" y="19"/>
                  <a:pt x="9" y="20"/>
                  <a:pt x="7" y="22"/>
                </a:cubicBezTo>
                <a:cubicBezTo>
                  <a:pt x="7" y="22"/>
                  <a:pt x="7" y="21"/>
                  <a:pt x="7" y="21"/>
                </a:cubicBezTo>
                <a:cubicBezTo>
                  <a:pt x="9" y="19"/>
                  <a:pt x="11" y="18"/>
                  <a:pt x="13" y="17"/>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03" name="Freeform 199"/>
          <p:cNvSpPr>
            <a:spLocks noEditPoints="1"/>
          </p:cNvSpPr>
          <p:nvPr/>
        </p:nvSpPr>
        <p:spPr bwMode="auto">
          <a:xfrm>
            <a:off x="3233738" y="871538"/>
            <a:ext cx="501650" cy="357188"/>
          </a:xfrm>
          <a:custGeom>
            <a:gdLst>
              <a:gd fmla="*/ 70 w 134" name="T0"/>
              <a:gd fmla="*/ 76 h 95" name="T1"/>
              <a:gd fmla="*/ 59 w 134" name="T2"/>
              <a:gd fmla="*/ 2 h 95" name="T3"/>
              <a:gd fmla="*/ 6 w 134" name="T4"/>
              <a:gd fmla="*/ 25 h 95" name="T5"/>
              <a:gd fmla="*/ 11 w 134" name="T6"/>
              <a:gd fmla="*/ 31 h 95" name="T7"/>
              <a:gd fmla="*/ 15 w 134" name="T8"/>
              <a:gd fmla="*/ 32 h 95" name="T9"/>
              <a:gd fmla="*/ 47 w 134" name="T10"/>
              <a:gd fmla="*/ 16 h 95" name="T11"/>
              <a:gd fmla="*/ 51 w 134" name="T12"/>
              <a:gd fmla="*/ 13 h 95" name="T13"/>
              <a:gd fmla="*/ 51 w 134" name="T14"/>
              <a:gd fmla="*/ 19 h 95" name="T15"/>
              <a:gd fmla="*/ 65 w 134" name="T16"/>
              <a:gd fmla="*/ 7 h 95" name="T17"/>
              <a:gd fmla="*/ 68 w 134" name="T18"/>
              <a:gd fmla="*/ 12 h 95" name="T19"/>
              <a:gd fmla="*/ 42 w 134" name="T20"/>
              <a:gd fmla="*/ 32 h 95" name="T21"/>
              <a:gd fmla="*/ 45 w 134" name="T22"/>
              <a:gd fmla="*/ 31 h 95" name="T23"/>
              <a:gd fmla="*/ 16 w 134" name="T24"/>
              <a:gd fmla="*/ 58 h 95" name="T25"/>
              <a:gd fmla="*/ 39 w 134" name="T26"/>
              <a:gd fmla="*/ 51 h 95" name="T27"/>
              <a:gd fmla="*/ 14 w 134" name="T28"/>
              <a:gd fmla="*/ 65 h 95" name="T29"/>
              <a:gd fmla="*/ 61 w 134" name="T30"/>
              <a:gd fmla="*/ 45 h 95" name="T31"/>
              <a:gd fmla="*/ 74 w 134" name="T32"/>
              <a:gd fmla="*/ 28 h 95" name="T33"/>
              <a:gd fmla="*/ 19 w 134" name="T34"/>
              <a:gd fmla="*/ 55 h 95" name="T35"/>
              <a:gd fmla="*/ 90 w 134" name="T36"/>
              <a:gd fmla="*/ 14 h 95" name="T37"/>
              <a:gd fmla="*/ 90 w 134" name="T38"/>
              <a:gd fmla="*/ 8 h 95" name="T39"/>
              <a:gd fmla="*/ 38 w 134" name="T40"/>
              <a:gd fmla="*/ 30 h 95" name="T41"/>
              <a:gd fmla="*/ 22 w 134" name="T42"/>
              <a:gd fmla="*/ 31 h 95" name="T43"/>
              <a:gd fmla="*/ 16 w 134" name="T44"/>
              <a:gd fmla="*/ 33 h 95" name="T45"/>
              <a:gd fmla="*/ 27 w 134" name="T46"/>
              <a:gd fmla="*/ 26 h 95" name="T47"/>
              <a:gd fmla="*/ 10 w 134" name="T48"/>
              <a:gd fmla="*/ 28 h 95" name="T49"/>
              <a:gd fmla="*/ 7 w 134" name="T50"/>
              <a:gd fmla="*/ 27 h 95" name="T51"/>
              <a:gd fmla="*/ 62 w 134" name="T52"/>
              <a:gd fmla="*/ 50 h 95" name="T53"/>
              <a:gd fmla="*/ 114 w 134" name="T54"/>
              <a:gd fmla="*/ 31 h 95" name="T55"/>
              <a:gd fmla="*/ 114 w 134" name="T56"/>
              <a:gd fmla="*/ 31 h 95" name="T57"/>
              <a:gd fmla="*/ 71 w 134" name="T58"/>
              <a:gd fmla="*/ 73 h 95" name="T59"/>
              <a:gd fmla="*/ 80 w 134" name="T60"/>
              <a:gd fmla="*/ 65 h 95" name="T61"/>
              <a:gd fmla="*/ 90 w 134" name="T62"/>
              <a:gd fmla="*/ 66 h 95" name="T63"/>
              <a:gd fmla="*/ 120 w 134" name="T64"/>
              <a:gd fmla="*/ 48 h 95" name="T65"/>
              <a:gd fmla="*/ 120 w 134" name="T66"/>
              <a:gd fmla="*/ 48 h 95" name="T67"/>
              <a:gd fmla="*/ 26 w 134" name="T68"/>
              <a:gd fmla="*/ 89 h 95" name="T69"/>
              <a:gd fmla="*/ 35 w 134" name="T70"/>
              <a:gd fmla="*/ 75 h 95" name="T71"/>
              <a:gd fmla="*/ 36 w 134" name="T72"/>
              <a:gd fmla="*/ 72 h 95" name="T73"/>
              <a:gd fmla="*/ 112 w 134" name="T74"/>
              <a:gd fmla="*/ 31 h 95" name="T75"/>
              <a:gd fmla="*/ 70 w 134" name="T76"/>
              <a:gd fmla="*/ 49 h 95" name="T77"/>
              <a:gd fmla="*/ 40 w 134" name="T78"/>
              <a:gd fmla="*/ 81 h 95" name="T79"/>
              <a:gd fmla="*/ 121 w 134" name="T80"/>
              <a:gd fmla="*/ 42 h 95" name="T81"/>
              <a:gd fmla="*/ 59 w 134" name="T82"/>
              <a:gd fmla="*/ 70 h 95" name="T83"/>
              <a:gd fmla="*/ 51 w 134" name="T84"/>
              <a:gd fmla="*/ 75 h 95" name="T85"/>
              <a:gd fmla="*/ 119 w 134" name="T86"/>
              <a:gd fmla="*/ 60 h 95" name="T87"/>
              <a:gd fmla="*/ 120 w 134" name="T88"/>
              <a:gd fmla="*/ 64 h 95" name="T89"/>
              <a:gd fmla="*/ 104 w 134" name="T90"/>
              <a:gd fmla="*/ 68 h 95" name="T91"/>
              <a:gd fmla="*/ 103 w 134" name="T92"/>
              <a:gd fmla="*/ 70 h 95" name="T93"/>
              <a:gd fmla="*/ 90 w 134" name="T94"/>
              <a:gd fmla="*/ 75 h 95" name="T95"/>
              <a:gd fmla="*/ 111 w 134" name="T96"/>
              <a:gd fmla="*/ 70 h 95" name="T97"/>
              <a:gd fmla="*/ 78 w 134" name="T98"/>
              <a:gd fmla="*/ 54 h 95" name="T99"/>
              <a:gd fmla="*/ 96 w 134" name="T100"/>
              <a:gd fmla="*/ 43 h 95" name="T101"/>
              <a:gd fmla="*/ 63 w 134" name="T102"/>
              <a:gd fmla="*/ 45 h 95" name="T103"/>
              <a:gd fmla="*/ 57 w 134" name="T104"/>
              <a:gd fmla="*/ 43 h 95" name="T105"/>
              <a:gd fmla="*/ 107 w 134" name="T106"/>
              <a:gd fmla="*/ 14 h 95" name="T107"/>
              <a:gd fmla="*/ 95 w 134" name="T108"/>
              <a:gd fmla="*/ 17 h 95" name="T109"/>
              <a:gd fmla="*/ 32 w 134" name="T110"/>
              <a:gd fmla="*/ 33 h 95" name="T111"/>
              <a:gd fmla="*/ 52 w 134" name="T112"/>
              <a:gd fmla="*/ 10 h 95" name="T113"/>
              <a:gd fmla="*/ 29 w 134" name="T114"/>
              <a:gd fmla="*/ 16 h 95" name="T115"/>
              <a:gd fmla="*/ 16 w 134" name="T116"/>
              <a:gd fmla="*/ 26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134">
                <a:moveTo>
                  <a:pt x="9" y="33"/>
                </a:moveTo>
                <a:cubicBezTo>
                  <a:pt x="4" y="34"/>
                  <a:pt x="0" y="39"/>
                  <a:pt x="0" y="44"/>
                </a:cubicBezTo>
                <a:cubicBezTo>
                  <a:pt x="0" y="51"/>
                  <a:pt x="7" y="55"/>
                  <a:pt x="13" y="56"/>
                </a:cubicBezTo>
                <a:cubicBezTo>
                  <a:pt x="8" y="60"/>
                  <a:pt x="5" y="65"/>
                  <a:pt x="10" y="71"/>
                </a:cubicBezTo>
                <a:cubicBezTo>
                  <a:pt x="16" y="76"/>
                  <a:pt x="25" y="76"/>
                  <a:pt x="32" y="73"/>
                </a:cubicBezTo>
                <a:cubicBezTo>
                  <a:pt x="30" y="81"/>
                  <a:pt x="23" y="87"/>
                  <a:pt x="17" y="93"/>
                </a:cubicBezTo>
                <a:cubicBezTo>
                  <a:pt x="16" y="93"/>
                  <a:pt x="16" y="94"/>
                  <a:pt x="16" y="94"/>
                </a:cubicBezTo>
                <a:cubicBezTo>
                  <a:pt x="17" y="95"/>
                  <a:pt x="17" y="95"/>
                  <a:pt x="18" y="95"/>
                </a:cubicBezTo>
                <a:cubicBezTo>
                  <a:pt x="30" y="91"/>
                  <a:pt x="40" y="86"/>
                  <a:pt x="49" y="77"/>
                </a:cubicBezTo>
                <a:cubicBezTo>
                  <a:pt x="54" y="86"/>
                  <a:pt x="65" y="84"/>
                  <a:pt x="70" y="76"/>
                </a:cubicBezTo>
                <a:cubicBezTo>
                  <a:pt x="73" y="79"/>
                  <a:pt x="77" y="83"/>
                  <a:pt x="82" y="83"/>
                </a:cubicBezTo>
                <a:cubicBezTo>
                  <a:pt x="86" y="83"/>
                  <a:pt x="90" y="79"/>
                  <a:pt x="93" y="75"/>
                </a:cubicBezTo>
                <a:cubicBezTo>
                  <a:pt x="98" y="79"/>
                  <a:pt x="107" y="78"/>
                  <a:pt x="108" y="72"/>
                </a:cubicBezTo>
                <a:cubicBezTo>
                  <a:pt x="119" y="78"/>
                  <a:pt x="134" y="57"/>
                  <a:pt x="123" y="49"/>
                </a:cubicBezTo>
                <a:cubicBezTo>
                  <a:pt x="128" y="46"/>
                  <a:pt x="131" y="41"/>
                  <a:pt x="129" y="35"/>
                </a:cubicBezTo>
                <a:cubicBezTo>
                  <a:pt x="126" y="30"/>
                  <a:pt x="121" y="27"/>
                  <a:pt x="116" y="28"/>
                </a:cubicBezTo>
                <a:cubicBezTo>
                  <a:pt x="117" y="23"/>
                  <a:pt x="115" y="17"/>
                  <a:pt x="112" y="13"/>
                </a:cubicBezTo>
                <a:cubicBezTo>
                  <a:pt x="107" y="8"/>
                  <a:pt x="100" y="10"/>
                  <a:pt x="95" y="14"/>
                </a:cubicBezTo>
                <a:cubicBezTo>
                  <a:pt x="94" y="0"/>
                  <a:pt x="77" y="0"/>
                  <a:pt x="70" y="10"/>
                </a:cubicBezTo>
                <a:cubicBezTo>
                  <a:pt x="68" y="6"/>
                  <a:pt x="64" y="1"/>
                  <a:pt x="59" y="2"/>
                </a:cubicBezTo>
                <a:cubicBezTo>
                  <a:pt x="54" y="3"/>
                  <a:pt x="50" y="7"/>
                  <a:pt x="48" y="12"/>
                </a:cubicBezTo>
                <a:cubicBezTo>
                  <a:pt x="45" y="8"/>
                  <a:pt x="40" y="5"/>
                  <a:pt x="34" y="7"/>
                </a:cubicBezTo>
                <a:cubicBezTo>
                  <a:pt x="27" y="10"/>
                  <a:pt x="25" y="16"/>
                  <a:pt x="25" y="22"/>
                </a:cubicBezTo>
                <a:cubicBezTo>
                  <a:pt x="20" y="16"/>
                  <a:pt x="12" y="12"/>
                  <a:pt x="6" y="19"/>
                </a:cubicBezTo>
                <a:cubicBezTo>
                  <a:pt x="1" y="23"/>
                  <a:pt x="4" y="30"/>
                  <a:pt x="9" y="33"/>
                </a:cubicBezTo>
                <a:close/>
                <a:moveTo>
                  <a:pt x="6" y="24"/>
                </a:moveTo>
                <a:cubicBezTo>
                  <a:pt x="6" y="24"/>
                  <a:pt x="6" y="24"/>
                  <a:pt x="7" y="24"/>
                </a:cubicBezTo>
                <a:cubicBezTo>
                  <a:pt x="8" y="22"/>
                  <a:pt x="10" y="21"/>
                  <a:pt x="12" y="20"/>
                </a:cubicBezTo>
                <a:cubicBezTo>
                  <a:pt x="13" y="19"/>
                  <a:pt x="15" y="17"/>
                  <a:pt x="12" y="20"/>
                </a:cubicBezTo>
                <a:cubicBezTo>
                  <a:pt x="10" y="22"/>
                  <a:pt x="8" y="24"/>
                  <a:pt x="6" y="25"/>
                </a:cubicBezTo>
                <a:cubicBezTo>
                  <a:pt x="6" y="25"/>
                  <a:pt x="6" y="24"/>
                  <a:pt x="6" y="24"/>
                </a:cubicBezTo>
                <a:close/>
                <a:moveTo>
                  <a:pt x="17" y="19"/>
                </a:moveTo>
                <a:cubicBezTo>
                  <a:pt x="15" y="20"/>
                  <a:pt x="14" y="21"/>
                  <a:pt x="13" y="22"/>
                </a:cubicBezTo>
                <a:cubicBezTo>
                  <a:pt x="11" y="23"/>
                  <a:pt x="8" y="24"/>
                  <a:pt x="7" y="26"/>
                </a:cubicBezTo>
                <a:cubicBezTo>
                  <a:pt x="7" y="26"/>
                  <a:pt x="7" y="26"/>
                  <a:pt x="7" y="26"/>
                </a:cubicBezTo>
                <a:cubicBezTo>
                  <a:pt x="9" y="23"/>
                  <a:pt x="12" y="21"/>
                  <a:pt x="14" y="18"/>
                </a:cubicBezTo>
                <a:cubicBezTo>
                  <a:pt x="15" y="18"/>
                  <a:pt x="16" y="19"/>
                  <a:pt x="17" y="19"/>
                </a:cubicBezTo>
                <a:close/>
                <a:moveTo>
                  <a:pt x="22" y="25"/>
                </a:moveTo>
                <a:cubicBezTo>
                  <a:pt x="20" y="28"/>
                  <a:pt x="17" y="30"/>
                  <a:pt x="14" y="32"/>
                </a:cubicBezTo>
                <a:cubicBezTo>
                  <a:pt x="13" y="32"/>
                  <a:pt x="12" y="32"/>
                  <a:pt x="11" y="31"/>
                </a:cubicBezTo>
                <a:cubicBezTo>
                  <a:pt x="13" y="30"/>
                  <a:pt x="15" y="29"/>
                  <a:pt x="16" y="28"/>
                </a:cubicBezTo>
                <a:cubicBezTo>
                  <a:pt x="17" y="28"/>
                  <a:pt x="18" y="27"/>
                  <a:pt x="19" y="27"/>
                </a:cubicBezTo>
                <a:cubicBezTo>
                  <a:pt x="19" y="27"/>
                  <a:pt x="23" y="24"/>
                  <a:pt x="22" y="25"/>
                </a:cubicBezTo>
                <a:close/>
                <a:moveTo>
                  <a:pt x="24" y="27"/>
                </a:moveTo>
                <a:cubicBezTo>
                  <a:pt x="23" y="28"/>
                  <a:pt x="21" y="29"/>
                  <a:pt x="20" y="30"/>
                </a:cubicBezTo>
                <a:cubicBezTo>
                  <a:pt x="19" y="30"/>
                  <a:pt x="18" y="31"/>
                  <a:pt x="17" y="32"/>
                </a:cubicBezTo>
                <a:cubicBezTo>
                  <a:pt x="17" y="32"/>
                  <a:pt x="16" y="32"/>
                  <a:pt x="15" y="33"/>
                </a:cubicBezTo>
                <a:cubicBezTo>
                  <a:pt x="15" y="33"/>
                  <a:pt x="15" y="33"/>
                  <a:pt x="15" y="33"/>
                </a:cubicBezTo>
                <a:cubicBezTo>
                  <a:pt x="15" y="33"/>
                  <a:pt x="15" y="33"/>
                  <a:pt x="15" y="33"/>
                </a:cubicBezTo>
                <a:cubicBezTo>
                  <a:pt x="15" y="33"/>
                  <a:pt x="15" y="32"/>
                  <a:pt x="15" y="32"/>
                </a:cubicBezTo>
                <a:cubicBezTo>
                  <a:pt x="17" y="30"/>
                  <a:pt x="21" y="28"/>
                  <a:pt x="23" y="25"/>
                </a:cubicBezTo>
                <a:cubicBezTo>
                  <a:pt x="24" y="26"/>
                  <a:pt x="24" y="27"/>
                  <a:pt x="24" y="27"/>
                </a:cubicBezTo>
                <a:close/>
                <a:moveTo>
                  <a:pt x="28" y="18"/>
                </a:moveTo>
                <a:cubicBezTo>
                  <a:pt x="30" y="17"/>
                  <a:pt x="32" y="16"/>
                  <a:pt x="35" y="15"/>
                </a:cubicBezTo>
                <a:cubicBezTo>
                  <a:pt x="36" y="14"/>
                  <a:pt x="38" y="13"/>
                  <a:pt x="40" y="12"/>
                </a:cubicBezTo>
                <a:cubicBezTo>
                  <a:pt x="39" y="12"/>
                  <a:pt x="37" y="15"/>
                  <a:pt x="35" y="15"/>
                </a:cubicBezTo>
                <a:cubicBezTo>
                  <a:pt x="33" y="17"/>
                  <a:pt x="30" y="19"/>
                  <a:pt x="28" y="22"/>
                </a:cubicBezTo>
                <a:cubicBezTo>
                  <a:pt x="28" y="20"/>
                  <a:pt x="28" y="19"/>
                  <a:pt x="28" y="18"/>
                </a:cubicBezTo>
                <a:close/>
                <a:moveTo>
                  <a:pt x="46" y="15"/>
                </a:moveTo>
                <a:cubicBezTo>
                  <a:pt x="47" y="15"/>
                  <a:pt x="47" y="16"/>
                  <a:pt x="47" y="16"/>
                </a:cubicBezTo>
                <a:cubicBezTo>
                  <a:pt x="44" y="19"/>
                  <a:pt x="40" y="20"/>
                  <a:pt x="36" y="22"/>
                </a:cubicBezTo>
                <a:cubicBezTo>
                  <a:pt x="33" y="24"/>
                  <a:pt x="30" y="26"/>
                  <a:pt x="27" y="27"/>
                </a:cubicBezTo>
                <a:cubicBezTo>
                  <a:pt x="27" y="27"/>
                  <a:pt x="27" y="27"/>
                  <a:pt x="27" y="27"/>
                </a:cubicBezTo>
                <a:cubicBezTo>
                  <a:pt x="30" y="25"/>
                  <a:pt x="33" y="23"/>
                  <a:pt x="37" y="21"/>
                </a:cubicBezTo>
                <a:cubicBezTo>
                  <a:pt x="39" y="19"/>
                  <a:pt x="41" y="18"/>
                  <a:pt x="43" y="17"/>
                </a:cubicBezTo>
                <a:cubicBezTo>
                  <a:pt x="43" y="17"/>
                  <a:pt x="43" y="16"/>
                  <a:pt x="44" y="16"/>
                </a:cubicBezTo>
                <a:cubicBezTo>
                  <a:pt x="45" y="16"/>
                  <a:pt x="46" y="15"/>
                  <a:pt x="46" y="15"/>
                </a:cubicBezTo>
                <a:close/>
                <a:moveTo>
                  <a:pt x="64" y="6"/>
                </a:moveTo>
                <a:cubicBezTo>
                  <a:pt x="64" y="6"/>
                  <a:pt x="64" y="6"/>
                  <a:pt x="64" y="6"/>
                </a:cubicBezTo>
                <a:cubicBezTo>
                  <a:pt x="60" y="9"/>
                  <a:pt x="56" y="11"/>
                  <a:pt x="51" y="13"/>
                </a:cubicBezTo>
                <a:cubicBezTo>
                  <a:pt x="51" y="13"/>
                  <a:pt x="51" y="12"/>
                  <a:pt x="52" y="12"/>
                </a:cubicBezTo>
                <a:cubicBezTo>
                  <a:pt x="53" y="11"/>
                  <a:pt x="54" y="10"/>
                  <a:pt x="56" y="9"/>
                </a:cubicBezTo>
                <a:cubicBezTo>
                  <a:pt x="58" y="8"/>
                  <a:pt x="60" y="6"/>
                  <a:pt x="62" y="5"/>
                </a:cubicBezTo>
                <a:cubicBezTo>
                  <a:pt x="62" y="5"/>
                  <a:pt x="63" y="6"/>
                  <a:pt x="64" y="6"/>
                </a:cubicBezTo>
                <a:close/>
                <a:moveTo>
                  <a:pt x="66" y="9"/>
                </a:moveTo>
                <a:cubicBezTo>
                  <a:pt x="56" y="15"/>
                  <a:pt x="46" y="21"/>
                  <a:pt x="35" y="27"/>
                </a:cubicBezTo>
                <a:cubicBezTo>
                  <a:pt x="25" y="33"/>
                  <a:pt x="14" y="38"/>
                  <a:pt x="4" y="45"/>
                </a:cubicBezTo>
                <a:cubicBezTo>
                  <a:pt x="4" y="46"/>
                  <a:pt x="4" y="46"/>
                  <a:pt x="4" y="46"/>
                </a:cubicBezTo>
                <a:cubicBezTo>
                  <a:pt x="14" y="39"/>
                  <a:pt x="25" y="34"/>
                  <a:pt x="36" y="28"/>
                </a:cubicBezTo>
                <a:cubicBezTo>
                  <a:pt x="41" y="25"/>
                  <a:pt x="46" y="22"/>
                  <a:pt x="51" y="19"/>
                </a:cubicBezTo>
                <a:cubicBezTo>
                  <a:pt x="56" y="16"/>
                  <a:pt x="62" y="13"/>
                  <a:pt x="65" y="9"/>
                </a:cubicBezTo>
                <a:cubicBezTo>
                  <a:pt x="61" y="13"/>
                  <a:pt x="56" y="16"/>
                  <a:pt x="51" y="19"/>
                </a:cubicBezTo>
                <a:cubicBezTo>
                  <a:pt x="45" y="22"/>
                  <a:pt x="40" y="26"/>
                  <a:pt x="34" y="29"/>
                </a:cubicBezTo>
                <a:cubicBezTo>
                  <a:pt x="29" y="33"/>
                  <a:pt x="23" y="36"/>
                  <a:pt x="17" y="39"/>
                </a:cubicBezTo>
                <a:cubicBezTo>
                  <a:pt x="13" y="42"/>
                  <a:pt x="8" y="45"/>
                  <a:pt x="4" y="48"/>
                </a:cubicBezTo>
                <a:cubicBezTo>
                  <a:pt x="4" y="47"/>
                  <a:pt x="3" y="47"/>
                  <a:pt x="3" y="46"/>
                </a:cubicBezTo>
                <a:cubicBezTo>
                  <a:pt x="3" y="46"/>
                  <a:pt x="3" y="46"/>
                  <a:pt x="3" y="46"/>
                </a:cubicBezTo>
                <a:cubicBezTo>
                  <a:pt x="12" y="38"/>
                  <a:pt x="24" y="33"/>
                  <a:pt x="34" y="27"/>
                </a:cubicBezTo>
                <a:cubicBezTo>
                  <a:pt x="40" y="23"/>
                  <a:pt x="45" y="20"/>
                  <a:pt x="51" y="16"/>
                </a:cubicBezTo>
                <a:cubicBezTo>
                  <a:pt x="56" y="13"/>
                  <a:pt x="60" y="11"/>
                  <a:pt x="65" y="7"/>
                </a:cubicBezTo>
                <a:cubicBezTo>
                  <a:pt x="65" y="8"/>
                  <a:pt x="66" y="8"/>
                  <a:pt x="66" y="9"/>
                </a:cubicBezTo>
                <a:close/>
                <a:moveTo>
                  <a:pt x="68" y="12"/>
                </a:moveTo>
                <a:cubicBezTo>
                  <a:pt x="63" y="14"/>
                  <a:pt x="59" y="17"/>
                  <a:pt x="54" y="20"/>
                </a:cubicBezTo>
                <a:cubicBezTo>
                  <a:pt x="49" y="23"/>
                  <a:pt x="43" y="26"/>
                  <a:pt x="37" y="29"/>
                </a:cubicBezTo>
                <a:cubicBezTo>
                  <a:pt x="32" y="32"/>
                  <a:pt x="27" y="35"/>
                  <a:pt x="21" y="38"/>
                </a:cubicBezTo>
                <a:cubicBezTo>
                  <a:pt x="19" y="39"/>
                  <a:pt x="16" y="41"/>
                  <a:pt x="13" y="43"/>
                </a:cubicBezTo>
                <a:cubicBezTo>
                  <a:pt x="13" y="43"/>
                  <a:pt x="13" y="43"/>
                  <a:pt x="12" y="43"/>
                </a:cubicBezTo>
                <a:cubicBezTo>
                  <a:pt x="21" y="38"/>
                  <a:pt x="29" y="33"/>
                  <a:pt x="38" y="28"/>
                </a:cubicBezTo>
                <a:cubicBezTo>
                  <a:pt x="47" y="22"/>
                  <a:pt x="58" y="17"/>
                  <a:pt x="66" y="9"/>
                </a:cubicBezTo>
                <a:cubicBezTo>
                  <a:pt x="67" y="10"/>
                  <a:pt x="67" y="11"/>
                  <a:pt x="68" y="12"/>
                </a:cubicBezTo>
                <a:close/>
                <a:moveTo>
                  <a:pt x="80" y="9"/>
                </a:moveTo>
                <a:cubicBezTo>
                  <a:pt x="81" y="8"/>
                  <a:pt x="85" y="6"/>
                  <a:pt x="84" y="7"/>
                </a:cubicBezTo>
                <a:cubicBezTo>
                  <a:pt x="82" y="8"/>
                  <a:pt x="81" y="9"/>
                  <a:pt x="79" y="10"/>
                </a:cubicBezTo>
                <a:cubicBezTo>
                  <a:pt x="76" y="12"/>
                  <a:pt x="72" y="14"/>
                  <a:pt x="69" y="17"/>
                </a:cubicBezTo>
                <a:cubicBezTo>
                  <a:pt x="62" y="21"/>
                  <a:pt x="55" y="25"/>
                  <a:pt x="48" y="29"/>
                </a:cubicBezTo>
                <a:cubicBezTo>
                  <a:pt x="41" y="33"/>
                  <a:pt x="34" y="36"/>
                  <a:pt x="27" y="40"/>
                </a:cubicBezTo>
                <a:cubicBezTo>
                  <a:pt x="21" y="44"/>
                  <a:pt x="15" y="49"/>
                  <a:pt x="9" y="52"/>
                </a:cubicBezTo>
                <a:cubicBezTo>
                  <a:pt x="8" y="52"/>
                  <a:pt x="8" y="51"/>
                  <a:pt x="7" y="51"/>
                </a:cubicBezTo>
                <a:cubicBezTo>
                  <a:pt x="12" y="50"/>
                  <a:pt x="17" y="45"/>
                  <a:pt x="22" y="43"/>
                </a:cubicBezTo>
                <a:cubicBezTo>
                  <a:pt x="28" y="39"/>
                  <a:pt x="35" y="35"/>
                  <a:pt x="42" y="32"/>
                </a:cubicBezTo>
                <a:cubicBezTo>
                  <a:pt x="49" y="28"/>
                  <a:pt x="56" y="24"/>
                  <a:pt x="62" y="20"/>
                </a:cubicBezTo>
                <a:cubicBezTo>
                  <a:pt x="68" y="16"/>
                  <a:pt x="74" y="12"/>
                  <a:pt x="80" y="9"/>
                </a:cubicBezTo>
                <a:close/>
                <a:moveTo>
                  <a:pt x="90" y="8"/>
                </a:moveTo>
                <a:cubicBezTo>
                  <a:pt x="80" y="13"/>
                  <a:pt x="71" y="20"/>
                  <a:pt x="62" y="25"/>
                </a:cubicBezTo>
                <a:cubicBezTo>
                  <a:pt x="60" y="26"/>
                  <a:pt x="59" y="27"/>
                  <a:pt x="57" y="28"/>
                </a:cubicBezTo>
                <a:cubicBezTo>
                  <a:pt x="56" y="29"/>
                  <a:pt x="54" y="29"/>
                  <a:pt x="53" y="30"/>
                </a:cubicBezTo>
                <a:cubicBezTo>
                  <a:pt x="40" y="36"/>
                  <a:pt x="28" y="43"/>
                  <a:pt x="15" y="49"/>
                </a:cubicBezTo>
                <a:cubicBezTo>
                  <a:pt x="15" y="49"/>
                  <a:pt x="16" y="49"/>
                  <a:pt x="16" y="49"/>
                </a:cubicBezTo>
                <a:cubicBezTo>
                  <a:pt x="19" y="47"/>
                  <a:pt x="22" y="45"/>
                  <a:pt x="25" y="43"/>
                </a:cubicBezTo>
                <a:cubicBezTo>
                  <a:pt x="31" y="39"/>
                  <a:pt x="38" y="35"/>
                  <a:pt x="45" y="31"/>
                </a:cubicBezTo>
                <a:cubicBezTo>
                  <a:pt x="59" y="24"/>
                  <a:pt x="72" y="15"/>
                  <a:pt x="86" y="6"/>
                </a:cubicBezTo>
                <a:cubicBezTo>
                  <a:pt x="87" y="7"/>
                  <a:pt x="88" y="7"/>
                  <a:pt x="90" y="8"/>
                </a:cubicBezTo>
                <a:close/>
                <a:moveTo>
                  <a:pt x="92" y="16"/>
                </a:moveTo>
                <a:cubicBezTo>
                  <a:pt x="92" y="16"/>
                  <a:pt x="92" y="16"/>
                  <a:pt x="93" y="17"/>
                </a:cubicBezTo>
                <a:cubicBezTo>
                  <a:pt x="92" y="17"/>
                  <a:pt x="91" y="18"/>
                  <a:pt x="91" y="18"/>
                </a:cubicBezTo>
                <a:cubicBezTo>
                  <a:pt x="91" y="18"/>
                  <a:pt x="90" y="18"/>
                  <a:pt x="90" y="18"/>
                </a:cubicBezTo>
                <a:cubicBezTo>
                  <a:pt x="88" y="20"/>
                  <a:pt x="85" y="21"/>
                  <a:pt x="82" y="22"/>
                </a:cubicBezTo>
                <a:cubicBezTo>
                  <a:pt x="75" y="26"/>
                  <a:pt x="69" y="30"/>
                  <a:pt x="62" y="33"/>
                </a:cubicBezTo>
                <a:cubicBezTo>
                  <a:pt x="49" y="40"/>
                  <a:pt x="35" y="46"/>
                  <a:pt x="23" y="54"/>
                </a:cubicBezTo>
                <a:cubicBezTo>
                  <a:pt x="20" y="55"/>
                  <a:pt x="18" y="57"/>
                  <a:pt x="16" y="58"/>
                </a:cubicBezTo>
                <a:cubicBezTo>
                  <a:pt x="15" y="59"/>
                  <a:pt x="14" y="60"/>
                  <a:pt x="13" y="61"/>
                </a:cubicBezTo>
                <a:cubicBezTo>
                  <a:pt x="14" y="59"/>
                  <a:pt x="16" y="58"/>
                  <a:pt x="18" y="56"/>
                </a:cubicBezTo>
                <a:cubicBezTo>
                  <a:pt x="18" y="56"/>
                  <a:pt x="18" y="56"/>
                  <a:pt x="18" y="56"/>
                </a:cubicBezTo>
                <a:cubicBezTo>
                  <a:pt x="18" y="56"/>
                  <a:pt x="18" y="56"/>
                  <a:pt x="19" y="56"/>
                </a:cubicBezTo>
                <a:cubicBezTo>
                  <a:pt x="22" y="53"/>
                  <a:pt x="25" y="51"/>
                  <a:pt x="29" y="49"/>
                </a:cubicBezTo>
                <a:cubicBezTo>
                  <a:pt x="38" y="43"/>
                  <a:pt x="47" y="37"/>
                  <a:pt x="57" y="32"/>
                </a:cubicBezTo>
                <a:cubicBezTo>
                  <a:pt x="69" y="26"/>
                  <a:pt x="81" y="21"/>
                  <a:pt x="92" y="13"/>
                </a:cubicBezTo>
                <a:cubicBezTo>
                  <a:pt x="92" y="14"/>
                  <a:pt x="92" y="15"/>
                  <a:pt x="92" y="16"/>
                </a:cubicBezTo>
                <a:close/>
                <a:moveTo>
                  <a:pt x="16" y="63"/>
                </a:moveTo>
                <a:cubicBezTo>
                  <a:pt x="23" y="59"/>
                  <a:pt x="31" y="55"/>
                  <a:pt x="39" y="51"/>
                </a:cubicBezTo>
                <a:cubicBezTo>
                  <a:pt x="47" y="46"/>
                  <a:pt x="54" y="42"/>
                  <a:pt x="63" y="38"/>
                </a:cubicBezTo>
                <a:cubicBezTo>
                  <a:pt x="70" y="34"/>
                  <a:pt x="78" y="31"/>
                  <a:pt x="86" y="27"/>
                </a:cubicBezTo>
                <a:cubicBezTo>
                  <a:pt x="92" y="24"/>
                  <a:pt x="97" y="21"/>
                  <a:pt x="103" y="18"/>
                </a:cubicBezTo>
                <a:cubicBezTo>
                  <a:pt x="102" y="18"/>
                  <a:pt x="101" y="19"/>
                  <a:pt x="100" y="20"/>
                </a:cubicBezTo>
                <a:cubicBezTo>
                  <a:pt x="96" y="22"/>
                  <a:pt x="92" y="24"/>
                  <a:pt x="88" y="27"/>
                </a:cubicBezTo>
                <a:cubicBezTo>
                  <a:pt x="79" y="32"/>
                  <a:pt x="69" y="36"/>
                  <a:pt x="60" y="41"/>
                </a:cubicBezTo>
                <a:cubicBezTo>
                  <a:pt x="51" y="45"/>
                  <a:pt x="42" y="50"/>
                  <a:pt x="33" y="55"/>
                </a:cubicBezTo>
                <a:cubicBezTo>
                  <a:pt x="26" y="59"/>
                  <a:pt x="18" y="63"/>
                  <a:pt x="12" y="68"/>
                </a:cubicBezTo>
                <a:cubicBezTo>
                  <a:pt x="12" y="68"/>
                  <a:pt x="12" y="67"/>
                  <a:pt x="11" y="67"/>
                </a:cubicBezTo>
                <a:cubicBezTo>
                  <a:pt x="12" y="66"/>
                  <a:pt x="13" y="66"/>
                  <a:pt x="14" y="65"/>
                </a:cubicBezTo>
                <a:cubicBezTo>
                  <a:pt x="14" y="65"/>
                  <a:pt x="15" y="64"/>
                  <a:pt x="16" y="63"/>
                </a:cubicBezTo>
                <a:close/>
                <a:moveTo>
                  <a:pt x="15" y="70"/>
                </a:moveTo>
                <a:cubicBezTo>
                  <a:pt x="14" y="70"/>
                  <a:pt x="14" y="69"/>
                  <a:pt x="13" y="69"/>
                </a:cubicBezTo>
                <a:cubicBezTo>
                  <a:pt x="19" y="64"/>
                  <a:pt x="28" y="60"/>
                  <a:pt x="35" y="57"/>
                </a:cubicBezTo>
                <a:cubicBezTo>
                  <a:pt x="44" y="52"/>
                  <a:pt x="53" y="48"/>
                  <a:pt x="62" y="44"/>
                </a:cubicBezTo>
                <a:cubicBezTo>
                  <a:pt x="70" y="39"/>
                  <a:pt x="79" y="35"/>
                  <a:pt x="88" y="31"/>
                </a:cubicBezTo>
                <a:cubicBezTo>
                  <a:pt x="92" y="29"/>
                  <a:pt x="97" y="28"/>
                  <a:pt x="101" y="26"/>
                </a:cubicBezTo>
                <a:cubicBezTo>
                  <a:pt x="104" y="24"/>
                  <a:pt x="108" y="22"/>
                  <a:pt x="111" y="20"/>
                </a:cubicBezTo>
                <a:cubicBezTo>
                  <a:pt x="105" y="25"/>
                  <a:pt x="95" y="29"/>
                  <a:pt x="87" y="32"/>
                </a:cubicBezTo>
                <a:cubicBezTo>
                  <a:pt x="78" y="36"/>
                  <a:pt x="70" y="41"/>
                  <a:pt x="61" y="45"/>
                </a:cubicBezTo>
                <a:cubicBezTo>
                  <a:pt x="45" y="53"/>
                  <a:pt x="30" y="60"/>
                  <a:pt x="15" y="70"/>
                </a:cubicBezTo>
                <a:close/>
                <a:moveTo>
                  <a:pt x="13" y="65"/>
                </a:moveTo>
                <a:cubicBezTo>
                  <a:pt x="12" y="65"/>
                  <a:pt x="12" y="65"/>
                  <a:pt x="12" y="66"/>
                </a:cubicBezTo>
                <a:cubicBezTo>
                  <a:pt x="11" y="66"/>
                  <a:pt x="11" y="66"/>
                  <a:pt x="11" y="66"/>
                </a:cubicBezTo>
                <a:cubicBezTo>
                  <a:pt x="11" y="66"/>
                  <a:pt x="11" y="65"/>
                  <a:pt x="11" y="64"/>
                </a:cubicBezTo>
                <a:cubicBezTo>
                  <a:pt x="16" y="59"/>
                  <a:pt x="22" y="55"/>
                  <a:pt x="29" y="51"/>
                </a:cubicBezTo>
                <a:cubicBezTo>
                  <a:pt x="37" y="47"/>
                  <a:pt x="44" y="43"/>
                  <a:pt x="53" y="39"/>
                </a:cubicBezTo>
                <a:cubicBezTo>
                  <a:pt x="60" y="35"/>
                  <a:pt x="67" y="32"/>
                  <a:pt x="75" y="27"/>
                </a:cubicBezTo>
                <a:cubicBezTo>
                  <a:pt x="75" y="27"/>
                  <a:pt x="76" y="27"/>
                  <a:pt x="76" y="26"/>
                </a:cubicBezTo>
                <a:cubicBezTo>
                  <a:pt x="75" y="27"/>
                  <a:pt x="74" y="28"/>
                  <a:pt x="74" y="28"/>
                </a:cubicBezTo>
                <a:cubicBezTo>
                  <a:pt x="66" y="33"/>
                  <a:pt x="57" y="37"/>
                  <a:pt x="49" y="41"/>
                </a:cubicBezTo>
                <a:cubicBezTo>
                  <a:pt x="42" y="45"/>
                  <a:pt x="34" y="49"/>
                  <a:pt x="27" y="54"/>
                </a:cubicBezTo>
                <a:cubicBezTo>
                  <a:pt x="24" y="57"/>
                  <a:pt x="20" y="59"/>
                  <a:pt x="17" y="61"/>
                </a:cubicBezTo>
                <a:cubicBezTo>
                  <a:pt x="16" y="62"/>
                  <a:pt x="14" y="64"/>
                  <a:pt x="13" y="65"/>
                </a:cubicBezTo>
                <a:close/>
                <a:moveTo>
                  <a:pt x="41" y="37"/>
                </a:moveTo>
                <a:cubicBezTo>
                  <a:pt x="32" y="42"/>
                  <a:pt x="24" y="48"/>
                  <a:pt x="15" y="53"/>
                </a:cubicBezTo>
                <a:cubicBezTo>
                  <a:pt x="13" y="53"/>
                  <a:pt x="12" y="53"/>
                  <a:pt x="10" y="52"/>
                </a:cubicBezTo>
                <a:cubicBezTo>
                  <a:pt x="21" y="48"/>
                  <a:pt x="31" y="42"/>
                  <a:pt x="41" y="37"/>
                </a:cubicBezTo>
                <a:close/>
                <a:moveTo>
                  <a:pt x="19" y="55"/>
                </a:moveTo>
                <a:cubicBezTo>
                  <a:pt x="19" y="55"/>
                  <a:pt x="19" y="55"/>
                  <a:pt x="19" y="55"/>
                </a:cubicBezTo>
                <a:cubicBezTo>
                  <a:pt x="18" y="54"/>
                  <a:pt x="18" y="53"/>
                  <a:pt x="17" y="53"/>
                </a:cubicBezTo>
                <a:cubicBezTo>
                  <a:pt x="17" y="53"/>
                  <a:pt x="17" y="53"/>
                  <a:pt x="17" y="53"/>
                </a:cubicBezTo>
                <a:cubicBezTo>
                  <a:pt x="22" y="51"/>
                  <a:pt x="27" y="48"/>
                  <a:pt x="31" y="45"/>
                </a:cubicBezTo>
                <a:cubicBezTo>
                  <a:pt x="36" y="43"/>
                  <a:pt x="40" y="40"/>
                  <a:pt x="45" y="38"/>
                </a:cubicBezTo>
                <a:cubicBezTo>
                  <a:pt x="36" y="43"/>
                  <a:pt x="26" y="48"/>
                  <a:pt x="19" y="55"/>
                </a:cubicBezTo>
                <a:close/>
                <a:moveTo>
                  <a:pt x="66" y="27"/>
                </a:moveTo>
                <a:cubicBezTo>
                  <a:pt x="67" y="27"/>
                  <a:pt x="67" y="26"/>
                  <a:pt x="67" y="26"/>
                </a:cubicBezTo>
                <a:cubicBezTo>
                  <a:pt x="73" y="23"/>
                  <a:pt x="79" y="20"/>
                  <a:pt x="84" y="16"/>
                </a:cubicBezTo>
                <a:cubicBezTo>
                  <a:pt x="85" y="16"/>
                  <a:pt x="87" y="15"/>
                  <a:pt x="88" y="14"/>
                </a:cubicBezTo>
                <a:cubicBezTo>
                  <a:pt x="88" y="14"/>
                  <a:pt x="94" y="11"/>
                  <a:pt x="90" y="14"/>
                </a:cubicBezTo>
                <a:cubicBezTo>
                  <a:pt x="86" y="16"/>
                  <a:pt x="83" y="18"/>
                  <a:pt x="79" y="20"/>
                </a:cubicBezTo>
                <a:cubicBezTo>
                  <a:pt x="75" y="22"/>
                  <a:pt x="71" y="24"/>
                  <a:pt x="66" y="27"/>
                </a:cubicBezTo>
                <a:close/>
                <a:moveTo>
                  <a:pt x="74" y="21"/>
                </a:moveTo>
                <a:cubicBezTo>
                  <a:pt x="68" y="25"/>
                  <a:pt x="61" y="29"/>
                  <a:pt x="54" y="33"/>
                </a:cubicBezTo>
                <a:cubicBezTo>
                  <a:pt x="49" y="35"/>
                  <a:pt x="44" y="38"/>
                  <a:pt x="39" y="40"/>
                </a:cubicBezTo>
                <a:cubicBezTo>
                  <a:pt x="31" y="44"/>
                  <a:pt x="24" y="49"/>
                  <a:pt x="16" y="53"/>
                </a:cubicBezTo>
                <a:cubicBezTo>
                  <a:pt x="25" y="48"/>
                  <a:pt x="33" y="42"/>
                  <a:pt x="42" y="37"/>
                </a:cubicBezTo>
                <a:cubicBezTo>
                  <a:pt x="51" y="32"/>
                  <a:pt x="60" y="27"/>
                  <a:pt x="69" y="22"/>
                </a:cubicBezTo>
                <a:cubicBezTo>
                  <a:pt x="76" y="18"/>
                  <a:pt x="84" y="14"/>
                  <a:pt x="90" y="8"/>
                </a:cubicBezTo>
                <a:cubicBezTo>
                  <a:pt x="90" y="8"/>
                  <a:pt x="90" y="8"/>
                  <a:pt x="90" y="8"/>
                </a:cubicBezTo>
                <a:cubicBezTo>
                  <a:pt x="91" y="9"/>
                  <a:pt x="92" y="11"/>
                  <a:pt x="92" y="12"/>
                </a:cubicBezTo>
                <a:cubicBezTo>
                  <a:pt x="86" y="13"/>
                  <a:pt x="80" y="18"/>
                  <a:pt x="74" y="21"/>
                </a:cubicBezTo>
                <a:close/>
                <a:moveTo>
                  <a:pt x="76" y="17"/>
                </a:moveTo>
                <a:cubicBezTo>
                  <a:pt x="80" y="15"/>
                  <a:pt x="83" y="12"/>
                  <a:pt x="87" y="10"/>
                </a:cubicBezTo>
                <a:cubicBezTo>
                  <a:pt x="87" y="10"/>
                  <a:pt x="87" y="10"/>
                  <a:pt x="88" y="10"/>
                </a:cubicBezTo>
                <a:cubicBezTo>
                  <a:pt x="87" y="10"/>
                  <a:pt x="87" y="10"/>
                  <a:pt x="87" y="10"/>
                </a:cubicBezTo>
                <a:cubicBezTo>
                  <a:pt x="86" y="11"/>
                  <a:pt x="84" y="12"/>
                  <a:pt x="82" y="14"/>
                </a:cubicBezTo>
                <a:cubicBezTo>
                  <a:pt x="80" y="15"/>
                  <a:pt x="78" y="16"/>
                  <a:pt x="76" y="17"/>
                </a:cubicBezTo>
                <a:close/>
                <a:moveTo>
                  <a:pt x="5" y="49"/>
                </a:moveTo>
                <a:cubicBezTo>
                  <a:pt x="15" y="42"/>
                  <a:pt x="27" y="36"/>
                  <a:pt x="38" y="30"/>
                </a:cubicBezTo>
                <a:cubicBezTo>
                  <a:pt x="40" y="29"/>
                  <a:pt x="42" y="27"/>
                  <a:pt x="44" y="26"/>
                </a:cubicBezTo>
                <a:cubicBezTo>
                  <a:pt x="41" y="28"/>
                  <a:pt x="38" y="29"/>
                  <a:pt x="35" y="31"/>
                </a:cubicBezTo>
                <a:cubicBezTo>
                  <a:pt x="25" y="37"/>
                  <a:pt x="15" y="43"/>
                  <a:pt x="6" y="50"/>
                </a:cubicBezTo>
                <a:cubicBezTo>
                  <a:pt x="5" y="50"/>
                  <a:pt x="5" y="49"/>
                  <a:pt x="5" y="49"/>
                </a:cubicBezTo>
                <a:close/>
                <a:moveTo>
                  <a:pt x="3" y="43"/>
                </a:moveTo>
                <a:cubicBezTo>
                  <a:pt x="6" y="41"/>
                  <a:pt x="10" y="38"/>
                  <a:pt x="14" y="36"/>
                </a:cubicBezTo>
                <a:cubicBezTo>
                  <a:pt x="14" y="36"/>
                  <a:pt x="14" y="36"/>
                  <a:pt x="14" y="36"/>
                </a:cubicBezTo>
                <a:cubicBezTo>
                  <a:pt x="14" y="36"/>
                  <a:pt x="14" y="36"/>
                  <a:pt x="14" y="36"/>
                </a:cubicBezTo>
                <a:cubicBezTo>
                  <a:pt x="15" y="36"/>
                  <a:pt x="16" y="35"/>
                  <a:pt x="16" y="35"/>
                </a:cubicBezTo>
                <a:cubicBezTo>
                  <a:pt x="18" y="33"/>
                  <a:pt x="20" y="32"/>
                  <a:pt x="22" y="31"/>
                </a:cubicBezTo>
                <a:cubicBezTo>
                  <a:pt x="23" y="30"/>
                  <a:pt x="25" y="29"/>
                  <a:pt x="26" y="29"/>
                </a:cubicBezTo>
                <a:cubicBezTo>
                  <a:pt x="27" y="29"/>
                  <a:pt x="27" y="28"/>
                  <a:pt x="27" y="28"/>
                </a:cubicBezTo>
                <a:cubicBezTo>
                  <a:pt x="30" y="26"/>
                  <a:pt x="34" y="25"/>
                  <a:pt x="37" y="23"/>
                </a:cubicBezTo>
                <a:cubicBezTo>
                  <a:pt x="40" y="21"/>
                  <a:pt x="44" y="19"/>
                  <a:pt x="48" y="17"/>
                </a:cubicBezTo>
                <a:cubicBezTo>
                  <a:pt x="48" y="17"/>
                  <a:pt x="48" y="17"/>
                  <a:pt x="48" y="17"/>
                </a:cubicBezTo>
                <a:cubicBezTo>
                  <a:pt x="43" y="20"/>
                  <a:pt x="38" y="24"/>
                  <a:pt x="32" y="27"/>
                </a:cubicBezTo>
                <a:cubicBezTo>
                  <a:pt x="23" y="33"/>
                  <a:pt x="11" y="38"/>
                  <a:pt x="3" y="45"/>
                </a:cubicBezTo>
                <a:cubicBezTo>
                  <a:pt x="3" y="45"/>
                  <a:pt x="3" y="44"/>
                  <a:pt x="3" y="43"/>
                </a:cubicBezTo>
                <a:close/>
                <a:moveTo>
                  <a:pt x="16" y="33"/>
                </a:moveTo>
                <a:cubicBezTo>
                  <a:pt x="16" y="33"/>
                  <a:pt x="16" y="33"/>
                  <a:pt x="16" y="33"/>
                </a:cubicBezTo>
                <a:cubicBezTo>
                  <a:pt x="17" y="33"/>
                  <a:pt x="18" y="32"/>
                  <a:pt x="18" y="32"/>
                </a:cubicBezTo>
                <a:cubicBezTo>
                  <a:pt x="19" y="31"/>
                  <a:pt x="20" y="30"/>
                  <a:pt x="22" y="30"/>
                </a:cubicBezTo>
                <a:cubicBezTo>
                  <a:pt x="22" y="29"/>
                  <a:pt x="23" y="29"/>
                  <a:pt x="23" y="29"/>
                </a:cubicBezTo>
                <a:cubicBezTo>
                  <a:pt x="20" y="30"/>
                  <a:pt x="18" y="32"/>
                  <a:pt x="16" y="33"/>
                </a:cubicBezTo>
                <a:close/>
                <a:moveTo>
                  <a:pt x="51" y="14"/>
                </a:moveTo>
                <a:cubicBezTo>
                  <a:pt x="55" y="12"/>
                  <a:pt x="58" y="10"/>
                  <a:pt x="62" y="8"/>
                </a:cubicBezTo>
                <a:cubicBezTo>
                  <a:pt x="58" y="11"/>
                  <a:pt x="54" y="13"/>
                  <a:pt x="50" y="16"/>
                </a:cubicBezTo>
                <a:cubicBezTo>
                  <a:pt x="50" y="16"/>
                  <a:pt x="51" y="15"/>
                  <a:pt x="51" y="15"/>
                </a:cubicBezTo>
                <a:cubicBezTo>
                  <a:pt x="51" y="15"/>
                  <a:pt x="51" y="14"/>
                  <a:pt x="51" y="14"/>
                </a:cubicBezTo>
                <a:close/>
                <a:moveTo>
                  <a:pt x="27" y="26"/>
                </a:moveTo>
                <a:cubicBezTo>
                  <a:pt x="27" y="25"/>
                  <a:pt x="27" y="24"/>
                  <a:pt x="28" y="24"/>
                </a:cubicBezTo>
                <a:cubicBezTo>
                  <a:pt x="31" y="21"/>
                  <a:pt x="35" y="20"/>
                  <a:pt x="39" y="18"/>
                </a:cubicBezTo>
                <a:cubicBezTo>
                  <a:pt x="35" y="21"/>
                  <a:pt x="31" y="23"/>
                  <a:pt x="27" y="26"/>
                </a:cubicBezTo>
                <a:close/>
                <a:moveTo>
                  <a:pt x="10" y="31"/>
                </a:moveTo>
                <a:cubicBezTo>
                  <a:pt x="10" y="30"/>
                  <a:pt x="9" y="30"/>
                  <a:pt x="8" y="29"/>
                </a:cubicBezTo>
                <a:cubicBezTo>
                  <a:pt x="12" y="28"/>
                  <a:pt x="14" y="26"/>
                  <a:pt x="17" y="24"/>
                </a:cubicBezTo>
                <a:cubicBezTo>
                  <a:pt x="20" y="21"/>
                  <a:pt x="18" y="23"/>
                  <a:pt x="16" y="25"/>
                </a:cubicBezTo>
                <a:cubicBezTo>
                  <a:pt x="14" y="26"/>
                  <a:pt x="12" y="28"/>
                  <a:pt x="10" y="30"/>
                </a:cubicBezTo>
                <a:cubicBezTo>
                  <a:pt x="10" y="31"/>
                  <a:pt x="10" y="31"/>
                  <a:pt x="10" y="31"/>
                </a:cubicBezTo>
                <a:close/>
                <a:moveTo>
                  <a:pt x="10" y="28"/>
                </a:moveTo>
                <a:cubicBezTo>
                  <a:pt x="9" y="27"/>
                  <a:pt x="9" y="27"/>
                  <a:pt x="10" y="27"/>
                </a:cubicBezTo>
                <a:cubicBezTo>
                  <a:pt x="11" y="26"/>
                  <a:pt x="12" y="25"/>
                  <a:pt x="12" y="25"/>
                </a:cubicBezTo>
                <a:cubicBezTo>
                  <a:pt x="14" y="23"/>
                  <a:pt x="16" y="21"/>
                  <a:pt x="18" y="19"/>
                </a:cubicBezTo>
                <a:cubicBezTo>
                  <a:pt x="18" y="19"/>
                  <a:pt x="18" y="19"/>
                  <a:pt x="18" y="19"/>
                </a:cubicBezTo>
                <a:cubicBezTo>
                  <a:pt x="19" y="20"/>
                  <a:pt x="19" y="20"/>
                  <a:pt x="20" y="21"/>
                </a:cubicBezTo>
                <a:cubicBezTo>
                  <a:pt x="16" y="23"/>
                  <a:pt x="13" y="26"/>
                  <a:pt x="10" y="28"/>
                </a:cubicBezTo>
                <a:close/>
                <a:moveTo>
                  <a:pt x="7" y="27"/>
                </a:moveTo>
                <a:cubicBezTo>
                  <a:pt x="10" y="25"/>
                  <a:pt x="13" y="22"/>
                  <a:pt x="16" y="20"/>
                </a:cubicBezTo>
                <a:cubicBezTo>
                  <a:pt x="13" y="22"/>
                  <a:pt x="10" y="25"/>
                  <a:pt x="8" y="28"/>
                </a:cubicBezTo>
                <a:cubicBezTo>
                  <a:pt x="7" y="28"/>
                  <a:pt x="7" y="27"/>
                  <a:pt x="7" y="27"/>
                </a:cubicBezTo>
                <a:close/>
                <a:moveTo>
                  <a:pt x="13" y="35"/>
                </a:moveTo>
                <a:cubicBezTo>
                  <a:pt x="10" y="38"/>
                  <a:pt x="6" y="40"/>
                  <a:pt x="3" y="42"/>
                </a:cubicBezTo>
                <a:cubicBezTo>
                  <a:pt x="4" y="38"/>
                  <a:pt x="9" y="35"/>
                  <a:pt x="13" y="35"/>
                </a:cubicBezTo>
                <a:close/>
                <a:moveTo>
                  <a:pt x="15" y="58"/>
                </a:moveTo>
                <a:cubicBezTo>
                  <a:pt x="14" y="59"/>
                  <a:pt x="12" y="61"/>
                  <a:pt x="11" y="62"/>
                </a:cubicBezTo>
                <a:cubicBezTo>
                  <a:pt x="11" y="62"/>
                  <a:pt x="11" y="62"/>
                  <a:pt x="12" y="61"/>
                </a:cubicBezTo>
                <a:cubicBezTo>
                  <a:pt x="12" y="60"/>
                  <a:pt x="14" y="59"/>
                  <a:pt x="15" y="58"/>
                </a:cubicBezTo>
                <a:close/>
                <a:moveTo>
                  <a:pt x="19" y="72"/>
                </a:moveTo>
                <a:cubicBezTo>
                  <a:pt x="24" y="67"/>
                  <a:pt x="32" y="65"/>
                  <a:pt x="39" y="62"/>
                </a:cubicBezTo>
                <a:cubicBezTo>
                  <a:pt x="46" y="58"/>
                  <a:pt x="54" y="54"/>
                  <a:pt x="62" y="50"/>
                </a:cubicBezTo>
                <a:cubicBezTo>
                  <a:pt x="70" y="46"/>
                  <a:pt x="78" y="42"/>
                  <a:pt x="86" y="39"/>
                </a:cubicBezTo>
                <a:cubicBezTo>
                  <a:pt x="94" y="36"/>
                  <a:pt x="101" y="31"/>
                  <a:pt x="109" y="28"/>
                </a:cubicBezTo>
                <a:cubicBezTo>
                  <a:pt x="111" y="28"/>
                  <a:pt x="112" y="27"/>
                  <a:pt x="110" y="28"/>
                </a:cubicBezTo>
                <a:cubicBezTo>
                  <a:pt x="108" y="29"/>
                  <a:pt x="106" y="30"/>
                  <a:pt x="104" y="31"/>
                </a:cubicBezTo>
                <a:cubicBezTo>
                  <a:pt x="101" y="33"/>
                  <a:pt x="97" y="35"/>
                  <a:pt x="94" y="37"/>
                </a:cubicBezTo>
                <a:cubicBezTo>
                  <a:pt x="86" y="41"/>
                  <a:pt x="79" y="44"/>
                  <a:pt x="71" y="48"/>
                </a:cubicBezTo>
                <a:cubicBezTo>
                  <a:pt x="64" y="52"/>
                  <a:pt x="57" y="56"/>
                  <a:pt x="50" y="59"/>
                </a:cubicBezTo>
                <a:cubicBezTo>
                  <a:pt x="42" y="64"/>
                  <a:pt x="34" y="67"/>
                  <a:pt x="27" y="72"/>
                </a:cubicBezTo>
                <a:cubicBezTo>
                  <a:pt x="24" y="72"/>
                  <a:pt x="21" y="72"/>
                  <a:pt x="19" y="72"/>
                </a:cubicBezTo>
                <a:close/>
                <a:moveTo>
                  <a:pt x="114" y="31"/>
                </a:moveTo>
                <a:cubicBezTo>
                  <a:pt x="112" y="33"/>
                  <a:pt x="109" y="34"/>
                  <a:pt x="107" y="36"/>
                </a:cubicBezTo>
                <a:cubicBezTo>
                  <a:pt x="100" y="40"/>
                  <a:pt x="93" y="44"/>
                  <a:pt x="86" y="47"/>
                </a:cubicBezTo>
                <a:cubicBezTo>
                  <a:pt x="73" y="53"/>
                  <a:pt x="60" y="59"/>
                  <a:pt x="46" y="66"/>
                </a:cubicBezTo>
                <a:cubicBezTo>
                  <a:pt x="45" y="66"/>
                  <a:pt x="43" y="67"/>
                  <a:pt x="42" y="68"/>
                </a:cubicBezTo>
                <a:cubicBezTo>
                  <a:pt x="40" y="69"/>
                  <a:pt x="38" y="70"/>
                  <a:pt x="36" y="71"/>
                </a:cubicBezTo>
                <a:cubicBezTo>
                  <a:pt x="36" y="71"/>
                  <a:pt x="36" y="70"/>
                  <a:pt x="36" y="70"/>
                </a:cubicBezTo>
                <a:cubicBezTo>
                  <a:pt x="39" y="69"/>
                  <a:pt x="42" y="67"/>
                  <a:pt x="45" y="66"/>
                </a:cubicBezTo>
                <a:cubicBezTo>
                  <a:pt x="52" y="63"/>
                  <a:pt x="59" y="59"/>
                  <a:pt x="66" y="56"/>
                </a:cubicBezTo>
                <a:cubicBezTo>
                  <a:pt x="80" y="49"/>
                  <a:pt x="94" y="43"/>
                  <a:pt x="107" y="35"/>
                </a:cubicBezTo>
                <a:cubicBezTo>
                  <a:pt x="110" y="34"/>
                  <a:pt x="112" y="32"/>
                  <a:pt x="114" y="31"/>
                </a:cubicBezTo>
                <a:cubicBezTo>
                  <a:pt x="114" y="31"/>
                  <a:pt x="114" y="31"/>
                  <a:pt x="114" y="31"/>
                </a:cubicBezTo>
                <a:close/>
                <a:moveTo>
                  <a:pt x="126" y="36"/>
                </a:moveTo>
                <a:cubicBezTo>
                  <a:pt x="126" y="37"/>
                  <a:pt x="126" y="37"/>
                  <a:pt x="127" y="38"/>
                </a:cubicBezTo>
                <a:cubicBezTo>
                  <a:pt x="111" y="45"/>
                  <a:pt x="94" y="50"/>
                  <a:pt x="78" y="57"/>
                </a:cubicBezTo>
                <a:cubicBezTo>
                  <a:pt x="70" y="61"/>
                  <a:pt x="61" y="65"/>
                  <a:pt x="53" y="69"/>
                </a:cubicBezTo>
                <a:cubicBezTo>
                  <a:pt x="49" y="71"/>
                  <a:pt x="45" y="72"/>
                  <a:pt x="42" y="74"/>
                </a:cubicBezTo>
                <a:cubicBezTo>
                  <a:pt x="54" y="67"/>
                  <a:pt x="67" y="61"/>
                  <a:pt x="79" y="55"/>
                </a:cubicBezTo>
                <a:cubicBezTo>
                  <a:pt x="95" y="48"/>
                  <a:pt x="111" y="44"/>
                  <a:pt x="126" y="36"/>
                </a:cubicBezTo>
                <a:close/>
                <a:moveTo>
                  <a:pt x="73" y="75"/>
                </a:moveTo>
                <a:cubicBezTo>
                  <a:pt x="73" y="74"/>
                  <a:pt x="72" y="73"/>
                  <a:pt x="71" y="73"/>
                </a:cubicBezTo>
                <a:cubicBezTo>
                  <a:pt x="75" y="71"/>
                  <a:pt x="80" y="70"/>
                  <a:pt x="84" y="68"/>
                </a:cubicBezTo>
                <a:cubicBezTo>
                  <a:pt x="94" y="65"/>
                  <a:pt x="105" y="62"/>
                  <a:pt x="114" y="58"/>
                </a:cubicBezTo>
                <a:cubicBezTo>
                  <a:pt x="117" y="57"/>
                  <a:pt x="120" y="55"/>
                  <a:pt x="122" y="54"/>
                </a:cubicBezTo>
                <a:cubicBezTo>
                  <a:pt x="120" y="55"/>
                  <a:pt x="118" y="57"/>
                  <a:pt x="115" y="58"/>
                </a:cubicBezTo>
                <a:cubicBezTo>
                  <a:pt x="111" y="59"/>
                  <a:pt x="107" y="61"/>
                  <a:pt x="102" y="63"/>
                </a:cubicBezTo>
                <a:cubicBezTo>
                  <a:pt x="97" y="65"/>
                  <a:pt x="92" y="67"/>
                  <a:pt x="87" y="69"/>
                </a:cubicBezTo>
                <a:cubicBezTo>
                  <a:pt x="82" y="71"/>
                  <a:pt x="78" y="73"/>
                  <a:pt x="73" y="75"/>
                </a:cubicBezTo>
                <a:close/>
                <a:moveTo>
                  <a:pt x="51" y="75"/>
                </a:moveTo>
                <a:cubicBezTo>
                  <a:pt x="55" y="75"/>
                  <a:pt x="58" y="74"/>
                  <a:pt x="62" y="73"/>
                </a:cubicBezTo>
                <a:cubicBezTo>
                  <a:pt x="68" y="70"/>
                  <a:pt x="74" y="67"/>
                  <a:pt x="80" y="65"/>
                </a:cubicBezTo>
                <a:cubicBezTo>
                  <a:pt x="92" y="60"/>
                  <a:pt x="105" y="56"/>
                  <a:pt x="118" y="51"/>
                </a:cubicBezTo>
                <a:cubicBezTo>
                  <a:pt x="107" y="55"/>
                  <a:pt x="97" y="60"/>
                  <a:pt x="87" y="64"/>
                </a:cubicBezTo>
                <a:cubicBezTo>
                  <a:pt x="76" y="69"/>
                  <a:pt x="64" y="72"/>
                  <a:pt x="54" y="78"/>
                </a:cubicBezTo>
                <a:cubicBezTo>
                  <a:pt x="53" y="77"/>
                  <a:pt x="52" y="77"/>
                  <a:pt x="51" y="75"/>
                </a:cubicBezTo>
                <a:close/>
                <a:moveTo>
                  <a:pt x="54" y="78"/>
                </a:moveTo>
                <a:cubicBezTo>
                  <a:pt x="59" y="77"/>
                  <a:pt x="64" y="75"/>
                  <a:pt x="69" y="73"/>
                </a:cubicBezTo>
                <a:cubicBezTo>
                  <a:pt x="69" y="73"/>
                  <a:pt x="68" y="73"/>
                  <a:pt x="68" y="73"/>
                </a:cubicBezTo>
                <a:cubicBezTo>
                  <a:pt x="64" y="75"/>
                  <a:pt x="59" y="77"/>
                  <a:pt x="54" y="78"/>
                </a:cubicBezTo>
                <a:close/>
                <a:moveTo>
                  <a:pt x="108" y="59"/>
                </a:moveTo>
                <a:cubicBezTo>
                  <a:pt x="102" y="61"/>
                  <a:pt x="96" y="64"/>
                  <a:pt x="90" y="66"/>
                </a:cubicBezTo>
                <a:cubicBezTo>
                  <a:pt x="83" y="68"/>
                  <a:pt x="77" y="70"/>
                  <a:pt x="71" y="72"/>
                </a:cubicBezTo>
                <a:cubicBezTo>
                  <a:pt x="71" y="72"/>
                  <a:pt x="71" y="72"/>
                  <a:pt x="71" y="72"/>
                </a:cubicBezTo>
                <a:cubicBezTo>
                  <a:pt x="76" y="70"/>
                  <a:pt x="82" y="67"/>
                  <a:pt x="87" y="65"/>
                </a:cubicBezTo>
                <a:cubicBezTo>
                  <a:pt x="93" y="62"/>
                  <a:pt x="99" y="60"/>
                  <a:pt x="105" y="57"/>
                </a:cubicBezTo>
                <a:cubicBezTo>
                  <a:pt x="110" y="55"/>
                  <a:pt x="116" y="54"/>
                  <a:pt x="120" y="50"/>
                </a:cubicBezTo>
                <a:cubicBezTo>
                  <a:pt x="120" y="50"/>
                  <a:pt x="120" y="50"/>
                  <a:pt x="120" y="50"/>
                </a:cubicBezTo>
                <a:cubicBezTo>
                  <a:pt x="120" y="50"/>
                  <a:pt x="120" y="50"/>
                  <a:pt x="120" y="50"/>
                </a:cubicBezTo>
                <a:cubicBezTo>
                  <a:pt x="121" y="51"/>
                  <a:pt x="122" y="52"/>
                  <a:pt x="123" y="53"/>
                </a:cubicBezTo>
                <a:cubicBezTo>
                  <a:pt x="118" y="55"/>
                  <a:pt x="113" y="57"/>
                  <a:pt x="108" y="59"/>
                </a:cubicBezTo>
                <a:close/>
                <a:moveTo>
                  <a:pt x="120" y="48"/>
                </a:moveTo>
                <a:cubicBezTo>
                  <a:pt x="119" y="49"/>
                  <a:pt x="119" y="49"/>
                  <a:pt x="120" y="50"/>
                </a:cubicBezTo>
                <a:cubicBezTo>
                  <a:pt x="119" y="50"/>
                  <a:pt x="119" y="50"/>
                  <a:pt x="119" y="50"/>
                </a:cubicBezTo>
                <a:cubicBezTo>
                  <a:pt x="107" y="54"/>
                  <a:pt x="94" y="59"/>
                  <a:pt x="81" y="64"/>
                </a:cubicBezTo>
                <a:cubicBezTo>
                  <a:pt x="76" y="66"/>
                  <a:pt x="70" y="68"/>
                  <a:pt x="65" y="70"/>
                </a:cubicBezTo>
                <a:cubicBezTo>
                  <a:pt x="62" y="72"/>
                  <a:pt x="59" y="73"/>
                  <a:pt x="56" y="74"/>
                </a:cubicBezTo>
                <a:cubicBezTo>
                  <a:pt x="56" y="74"/>
                  <a:pt x="51" y="76"/>
                  <a:pt x="52" y="75"/>
                </a:cubicBezTo>
                <a:cubicBezTo>
                  <a:pt x="54" y="74"/>
                  <a:pt x="56" y="73"/>
                  <a:pt x="58" y="72"/>
                </a:cubicBezTo>
                <a:cubicBezTo>
                  <a:pt x="71" y="67"/>
                  <a:pt x="83" y="62"/>
                  <a:pt x="96" y="57"/>
                </a:cubicBezTo>
                <a:cubicBezTo>
                  <a:pt x="104" y="54"/>
                  <a:pt x="112" y="52"/>
                  <a:pt x="120" y="48"/>
                </a:cubicBezTo>
                <a:cubicBezTo>
                  <a:pt x="120" y="48"/>
                  <a:pt x="120" y="48"/>
                  <a:pt x="120" y="48"/>
                </a:cubicBezTo>
                <a:close/>
                <a:moveTo>
                  <a:pt x="125" y="43"/>
                </a:moveTo>
                <a:cubicBezTo>
                  <a:pt x="119" y="45"/>
                  <a:pt x="113" y="48"/>
                  <a:pt x="106" y="51"/>
                </a:cubicBezTo>
                <a:cubicBezTo>
                  <a:pt x="100" y="53"/>
                  <a:pt x="93" y="55"/>
                  <a:pt x="87" y="58"/>
                </a:cubicBezTo>
                <a:cubicBezTo>
                  <a:pt x="81" y="60"/>
                  <a:pt x="75" y="62"/>
                  <a:pt x="70" y="65"/>
                </a:cubicBezTo>
                <a:cubicBezTo>
                  <a:pt x="77" y="61"/>
                  <a:pt x="84" y="58"/>
                  <a:pt x="92" y="55"/>
                </a:cubicBezTo>
                <a:cubicBezTo>
                  <a:pt x="98" y="52"/>
                  <a:pt x="105" y="50"/>
                  <a:pt x="111" y="47"/>
                </a:cubicBezTo>
                <a:cubicBezTo>
                  <a:pt x="116" y="45"/>
                  <a:pt x="123" y="43"/>
                  <a:pt x="127" y="39"/>
                </a:cubicBezTo>
                <a:cubicBezTo>
                  <a:pt x="127" y="41"/>
                  <a:pt x="126" y="42"/>
                  <a:pt x="125" y="43"/>
                </a:cubicBezTo>
                <a:close/>
                <a:moveTo>
                  <a:pt x="25" y="89"/>
                </a:moveTo>
                <a:cubicBezTo>
                  <a:pt x="26" y="89"/>
                  <a:pt x="26" y="89"/>
                  <a:pt x="26" y="89"/>
                </a:cubicBezTo>
                <a:cubicBezTo>
                  <a:pt x="26" y="89"/>
                  <a:pt x="25" y="89"/>
                  <a:pt x="25" y="89"/>
                </a:cubicBezTo>
                <a:cubicBezTo>
                  <a:pt x="25" y="89"/>
                  <a:pt x="25" y="89"/>
                  <a:pt x="25" y="89"/>
                </a:cubicBezTo>
                <a:close/>
                <a:moveTo>
                  <a:pt x="30" y="87"/>
                </a:moveTo>
                <a:cubicBezTo>
                  <a:pt x="29" y="88"/>
                  <a:pt x="27" y="88"/>
                  <a:pt x="26" y="88"/>
                </a:cubicBezTo>
                <a:cubicBezTo>
                  <a:pt x="27" y="87"/>
                  <a:pt x="28" y="86"/>
                  <a:pt x="28" y="85"/>
                </a:cubicBezTo>
                <a:cubicBezTo>
                  <a:pt x="32" y="84"/>
                  <a:pt x="35" y="83"/>
                  <a:pt x="38" y="82"/>
                </a:cubicBezTo>
                <a:cubicBezTo>
                  <a:pt x="35" y="84"/>
                  <a:pt x="33" y="86"/>
                  <a:pt x="30" y="87"/>
                </a:cubicBezTo>
                <a:close/>
                <a:moveTo>
                  <a:pt x="76" y="56"/>
                </a:moveTo>
                <a:cubicBezTo>
                  <a:pt x="61" y="63"/>
                  <a:pt x="47" y="70"/>
                  <a:pt x="34" y="78"/>
                </a:cubicBezTo>
                <a:cubicBezTo>
                  <a:pt x="34" y="77"/>
                  <a:pt x="35" y="76"/>
                  <a:pt x="35" y="75"/>
                </a:cubicBezTo>
                <a:cubicBezTo>
                  <a:pt x="51" y="67"/>
                  <a:pt x="67" y="60"/>
                  <a:pt x="83" y="53"/>
                </a:cubicBezTo>
                <a:cubicBezTo>
                  <a:pt x="91" y="50"/>
                  <a:pt x="99" y="47"/>
                  <a:pt x="107" y="43"/>
                </a:cubicBezTo>
                <a:cubicBezTo>
                  <a:pt x="111" y="42"/>
                  <a:pt x="115" y="40"/>
                  <a:pt x="118" y="39"/>
                </a:cubicBezTo>
                <a:cubicBezTo>
                  <a:pt x="119" y="39"/>
                  <a:pt x="119" y="38"/>
                  <a:pt x="119" y="38"/>
                </a:cubicBezTo>
                <a:cubicBezTo>
                  <a:pt x="105" y="45"/>
                  <a:pt x="90" y="50"/>
                  <a:pt x="76" y="56"/>
                </a:cubicBezTo>
                <a:close/>
                <a:moveTo>
                  <a:pt x="36" y="73"/>
                </a:moveTo>
                <a:cubicBezTo>
                  <a:pt x="36" y="73"/>
                  <a:pt x="35" y="73"/>
                  <a:pt x="35" y="73"/>
                </a:cubicBezTo>
                <a:cubicBezTo>
                  <a:pt x="35" y="73"/>
                  <a:pt x="35" y="73"/>
                  <a:pt x="36" y="72"/>
                </a:cubicBezTo>
                <a:cubicBezTo>
                  <a:pt x="36" y="72"/>
                  <a:pt x="36" y="72"/>
                  <a:pt x="36" y="72"/>
                </a:cubicBezTo>
                <a:cubicBezTo>
                  <a:pt x="36" y="72"/>
                  <a:pt x="36" y="72"/>
                  <a:pt x="36" y="72"/>
                </a:cubicBezTo>
                <a:cubicBezTo>
                  <a:pt x="41" y="70"/>
                  <a:pt x="47" y="66"/>
                  <a:pt x="52" y="64"/>
                </a:cubicBezTo>
                <a:cubicBezTo>
                  <a:pt x="56" y="62"/>
                  <a:pt x="60" y="60"/>
                  <a:pt x="64" y="58"/>
                </a:cubicBezTo>
                <a:cubicBezTo>
                  <a:pt x="79" y="52"/>
                  <a:pt x="93" y="46"/>
                  <a:pt x="107" y="39"/>
                </a:cubicBezTo>
                <a:cubicBezTo>
                  <a:pt x="110" y="38"/>
                  <a:pt x="113" y="36"/>
                  <a:pt x="116" y="34"/>
                </a:cubicBezTo>
                <a:cubicBezTo>
                  <a:pt x="117" y="34"/>
                  <a:pt x="117" y="34"/>
                  <a:pt x="117" y="34"/>
                </a:cubicBezTo>
                <a:cubicBezTo>
                  <a:pt x="111" y="38"/>
                  <a:pt x="105" y="41"/>
                  <a:pt x="98" y="44"/>
                </a:cubicBezTo>
                <a:cubicBezTo>
                  <a:pt x="85" y="50"/>
                  <a:pt x="72" y="56"/>
                  <a:pt x="59" y="62"/>
                </a:cubicBezTo>
                <a:cubicBezTo>
                  <a:pt x="51" y="66"/>
                  <a:pt x="44" y="69"/>
                  <a:pt x="36" y="73"/>
                </a:cubicBezTo>
                <a:close/>
                <a:moveTo>
                  <a:pt x="112" y="29"/>
                </a:moveTo>
                <a:cubicBezTo>
                  <a:pt x="112" y="30"/>
                  <a:pt x="112" y="30"/>
                  <a:pt x="112" y="31"/>
                </a:cubicBezTo>
                <a:cubicBezTo>
                  <a:pt x="112" y="31"/>
                  <a:pt x="112" y="31"/>
                  <a:pt x="113" y="31"/>
                </a:cubicBezTo>
                <a:cubicBezTo>
                  <a:pt x="108" y="34"/>
                  <a:pt x="103" y="37"/>
                  <a:pt x="99" y="39"/>
                </a:cubicBezTo>
                <a:cubicBezTo>
                  <a:pt x="91" y="43"/>
                  <a:pt x="83" y="47"/>
                  <a:pt x="75" y="50"/>
                </a:cubicBezTo>
                <a:cubicBezTo>
                  <a:pt x="68" y="54"/>
                  <a:pt x="60" y="58"/>
                  <a:pt x="52" y="61"/>
                </a:cubicBezTo>
                <a:cubicBezTo>
                  <a:pt x="46" y="64"/>
                  <a:pt x="41" y="67"/>
                  <a:pt x="35" y="70"/>
                </a:cubicBezTo>
                <a:cubicBezTo>
                  <a:pt x="35" y="69"/>
                  <a:pt x="34" y="69"/>
                  <a:pt x="34" y="70"/>
                </a:cubicBezTo>
                <a:cubicBezTo>
                  <a:pt x="33" y="70"/>
                  <a:pt x="31" y="71"/>
                  <a:pt x="30" y="71"/>
                </a:cubicBezTo>
                <a:cubicBezTo>
                  <a:pt x="32" y="70"/>
                  <a:pt x="35" y="68"/>
                  <a:pt x="37" y="67"/>
                </a:cubicBezTo>
                <a:cubicBezTo>
                  <a:pt x="41" y="65"/>
                  <a:pt x="44" y="63"/>
                  <a:pt x="48" y="61"/>
                </a:cubicBezTo>
                <a:cubicBezTo>
                  <a:pt x="56" y="57"/>
                  <a:pt x="63" y="54"/>
                  <a:pt x="70" y="49"/>
                </a:cubicBezTo>
                <a:cubicBezTo>
                  <a:pt x="78" y="45"/>
                  <a:pt x="85" y="42"/>
                  <a:pt x="92" y="38"/>
                </a:cubicBezTo>
                <a:cubicBezTo>
                  <a:pt x="99" y="35"/>
                  <a:pt x="107" y="32"/>
                  <a:pt x="113" y="27"/>
                </a:cubicBezTo>
                <a:cubicBezTo>
                  <a:pt x="112" y="28"/>
                  <a:pt x="112" y="29"/>
                  <a:pt x="112" y="29"/>
                </a:cubicBezTo>
                <a:close/>
                <a:moveTo>
                  <a:pt x="40" y="81"/>
                </a:moveTo>
                <a:cubicBezTo>
                  <a:pt x="37" y="82"/>
                  <a:pt x="33" y="83"/>
                  <a:pt x="29" y="84"/>
                </a:cubicBezTo>
                <a:cubicBezTo>
                  <a:pt x="30" y="84"/>
                  <a:pt x="30" y="83"/>
                  <a:pt x="30" y="83"/>
                </a:cubicBezTo>
                <a:cubicBezTo>
                  <a:pt x="33" y="82"/>
                  <a:pt x="35" y="81"/>
                  <a:pt x="37" y="80"/>
                </a:cubicBezTo>
                <a:cubicBezTo>
                  <a:pt x="38" y="80"/>
                  <a:pt x="39" y="79"/>
                  <a:pt x="41" y="78"/>
                </a:cubicBezTo>
                <a:cubicBezTo>
                  <a:pt x="42" y="77"/>
                  <a:pt x="44" y="77"/>
                  <a:pt x="45" y="76"/>
                </a:cubicBezTo>
                <a:cubicBezTo>
                  <a:pt x="44" y="78"/>
                  <a:pt x="42" y="79"/>
                  <a:pt x="40" y="81"/>
                </a:cubicBezTo>
                <a:close/>
                <a:moveTo>
                  <a:pt x="46" y="75"/>
                </a:moveTo>
                <a:cubicBezTo>
                  <a:pt x="46" y="75"/>
                  <a:pt x="46" y="75"/>
                  <a:pt x="46" y="75"/>
                </a:cubicBezTo>
                <a:cubicBezTo>
                  <a:pt x="41" y="77"/>
                  <a:pt x="36" y="80"/>
                  <a:pt x="31" y="82"/>
                </a:cubicBezTo>
                <a:cubicBezTo>
                  <a:pt x="32" y="81"/>
                  <a:pt x="32" y="81"/>
                  <a:pt x="33" y="80"/>
                </a:cubicBezTo>
                <a:cubicBezTo>
                  <a:pt x="38" y="77"/>
                  <a:pt x="43" y="74"/>
                  <a:pt x="48" y="72"/>
                </a:cubicBezTo>
                <a:cubicBezTo>
                  <a:pt x="55" y="69"/>
                  <a:pt x="62" y="66"/>
                  <a:pt x="68" y="63"/>
                </a:cubicBezTo>
                <a:cubicBezTo>
                  <a:pt x="83" y="56"/>
                  <a:pt x="97" y="51"/>
                  <a:pt x="112" y="45"/>
                </a:cubicBezTo>
                <a:cubicBezTo>
                  <a:pt x="115" y="44"/>
                  <a:pt x="118" y="43"/>
                  <a:pt x="120" y="42"/>
                </a:cubicBezTo>
                <a:cubicBezTo>
                  <a:pt x="122" y="41"/>
                  <a:pt x="124" y="40"/>
                  <a:pt x="125" y="40"/>
                </a:cubicBezTo>
                <a:cubicBezTo>
                  <a:pt x="128" y="38"/>
                  <a:pt x="121" y="42"/>
                  <a:pt x="121" y="42"/>
                </a:cubicBezTo>
                <a:cubicBezTo>
                  <a:pt x="114" y="44"/>
                  <a:pt x="107" y="48"/>
                  <a:pt x="100" y="50"/>
                </a:cubicBezTo>
                <a:cubicBezTo>
                  <a:pt x="87" y="56"/>
                  <a:pt x="73" y="62"/>
                  <a:pt x="60" y="68"/>
                </a:cubicBezTo>
                <a:cubicBezTo>
                  <a:pt x="59" y="68"/>
                  <a:pt x="59" y="69"/>
                  <a:pt x="59" y="69"/>
                </a:cubicBezTo>
                <a:cubicBezTo>
                  <a:pt x="56" y="70"/>
                  <a:pt x="53" y="71"/>
                  <a:pt x="50" y="73"/>
                </a:cubicBezTo>
                <a:cubicBezTo>
                  <a:pt x="50" y="73"/>
                  <a:pt x="49" y="73"/>
                  <a:pt x="49" y="73"/>
                </a:cubicBezTo>
                <a:cubicBezTo>
                  <a:pt x="49" y="73"/>
                  <a:pt x="48" y="73"/>
                  <a:pt x="48" y="73"/>
                </a:cubicBezTo>
                <a:cubicBezTo>
                  <a:pt x="47" y="74"/>
                  <a:pt x="47" y="74"/>
                  <a:pt x="46" y="75"/>
                </a:cubicBezTo>
                <a:close/>
                <a:moveTo>
                  <a:pt x="50" y="74"/>
                </a:moveTo>
                <a:cubicBezTo>
                  <a:pt x="53" y="72"/>
                  <a:pt x="55" y="71"/>
                  <a:pt x="58" y="70"/>
                </a:cubicBezTo>
                <a:cubicBezTo>
                  <a:pt x="58" y="70"/>
                  <a:pt x="59" y="70"/>
                  <a:pt x="59" y="70"/>
                </a:cubicBezTo>
                <a:cubicBezTo>
                  <a:pt x="65" y="67"/>
                  <a:pt x="72" y="65"/>
                  <a:pt x="79" y="62"/>
                </a:cubicBezTo>
                <a:cubicBezTo>
                  <a:pt x="86" y="59"/>
                  <a:pt x="92" y="56"/>
                  <a:pt x="99" y="54"/>
                </a:cubicBezTo>
                <a:cubicBezTo>
                  <a:pt x="106" y="51"/>
                  <a:pt x="113" y="49"/>
                  <a:pt x="120" y="46"/>
                </a:cubicBezTo>
                <a:cubicBezTo>
                  <a:pt x="119" y="46"/>
                  <a:pt x="125" y="43"/>
                  <a:pt x="125" y="44"/>
                </a:cubicBezTo>
                <a:cubicBezTo>
                  <a:pt x="125" y="44"/>
                  <a:pt x="125" y="44"/>
                  <a:pt x="125" y="44"/>
                </a:cubicBezTo>
                <a:cubicBezTo>
                  <a:pt x="124" y="44"/>
                  <a:pt x="124" y="44"/>
                  <a:pt x="124" y="45"/>
                </a:cubicBezTo>
                <a:cubicBezTo>
                  <a:pt x="123" y="46"/>
                  <a:pt x="121" y="46"/>
                  <a:pt x="120" y="47"/>
                </a:cubicBezTo>
                <a:cubicBezTo>
                  <a:pt x="117" y="49"/>
                  <a:pt x="113" y="50"/>
                  <a:pt x="110" y="51"/>
                </a:cubicBezTo>
                <a:cubicBezTo>
                  <a:pt x="103" y="54"/>
                  <a:pt x="96" y="56"/>
                  <a:pt x="89" y="59"/>
                </a:cubicBezTo>
                <a:cubicBezTo>
                  <a:pt x="76" y="64"/>
                  <a:pt x="63" y="69"/>
                  <a:pt x="51" y="75"/>
                </a:cubicBezTo>
                <a:cubicBezTo>
                  <a:pt x="51" y="74"/>
                  <a:pt x="51" y="74"/>
                  <a:pt x="50" y="74"/>
                </a:cubicBezTo>
                <a:cubicBezTo>
                  <a:pt x="50" y="74"/>
                  <a:pt x="50" y="74"/>
                  <a:pt x="50" y="74"/>
                </a:cubicBezTo>
                <a:close/>
                <a:moveTo>
                  <a:pt x="55" y="79"/>
                </a:moveTo>
                <a:cubicBezTo>
                  <a:pt x="59" y="77"/>
                  <a:pt x="63" y="75"/>
                  <a:pt x="67" y="74"/>
                </a:cubicBezTo>
                <a:cubicBezTo>
                  <a:pt x="67" y="74"/>
                  <a:pt x="68" y="74"/>
                  <a:pt x="68" y="74"/>
                </a:cubicBezTo>
                <a:cubicBezTo>
                  <a:pt x="65" y="79"/>
                  <a:pt x="59" y="81"/>
                  <a:pt x="55" y="79"/>
                </a:cubicBezTo>
                <a:close/>
                <a:moveTo>
                  <a:pt x="74" y="76"/>
                </a:moveTo>
                <a:cubicBezTo>
                  <a:pt x="83" y="73"/>
                  <a:pt x="91" y="70"/>
                  <a:pt x="100" y="67"/>
                </a:cubicBezTo>
                <a:cubicBezTo>
                  <a:pt x="104" y="66"/>
                  <a:pt x="108" y="64"/>
                  <a:pt x="112" y="63"/>
                </a:cubicBezTo>
                <a:cubicBezTo>
                  <a:pt x="115" y="62"/>
                  <a:pt x="117" y="61"/>
                  <a:pt x="119" y="60"/>
                </a:cubicBezTo>
                <a:cubicBezTo>
                  <a:pt x="120" y="60"/>
                  <a:pt x="125" y="58"/>
                  <a:pt x="122" y="59"/>
                </a:cubicBezTo>
                <a:cubicBezTo>
                  <a:pt x="112" y="64"/>
                  <a:pt x="102" y="68"/>
                  <a:pt x="92" y="72"/>
                </a:cubicBezTo>
                <a:cubicBezTo>
                  <a:pt x="92" y="72"/>
                  <a:pt x="92" y="72"/>
                  <a:pt x="91" y="72"/>
                </a:cubicBezTo>
                <a:cubicBezTo>
                  <a:pt x="87" y="74"/>
                  <a:pt x="82" y="76"/>
                  <a:pt x="78" y="79"/>
                </a:cubicBezTo>
                <a:cubicBezTo>
                  <a:pt x="76" y="78"/>
                  <a:pt x="75" y="77"/>
                  <a:pt x="74" y="76"/>
                </a:cubicBezTo>
                <a:close/>
                <a:moveTo>
                  <a:pt x="110" y="69"/>
                </a:moveTo>
                <a:cubicBezTo>
                  <a:pt x="109" y="69"/>
                  <a:pt x="109" y="69"/>
                  <a:pt x="109" y="69"/>
                </a:cubicBezTo>
                <a:cubicBezTo>
                  <a:pt x="109" y="69"/>
                  <a:pt x="109" y="69"/>
                  <a:pt x="109" y="69"/>
                </a:cubicBezTo>
                <a:cubicBezTo>
                  <a:pt x="112" y="67"/>
                  <a:pt x="114" y="66"/>
                  <a:pt x="117" y="65"/>
                </a:cubicBezTo>
                <a:cubicBezTo>
                  <a:pt x="118" y="65"/>
                  <a:pt x="119" y="64"/>
                  <a:pt x="120" y="64"/>
                </a:cubicBezTo>
                <a:cubicBezTo>
                  <a:pt x="124" y="62"/>
                  <a:pt x="121" y="65"/>
                  <a:pt x="120" y="65"/>
                </a:cubicBezTo>
                <a:cubicBezTo>
                  <a:pt x="117" y="67"/>
                  <a:pt x="113" y="67"/>
                  <a:pt x="110" y="69"/>
                </a:cubicBezTo>
                <a:close/>
                <a:moveTo>
                  <a:pt x="122" y="62"/>
                </a:moveTo>
                <a:cubicBezTo>
                  <a:pt x="120" y="63"/>
                  <a:pt x="118" y="64"/>
                  <a:pt x="116" y="65"/>
                </a:cubicBezTo>
                <a:cubicBezTo>
                  <a:pt x="114" y="66"/>
                  <a:pt x="111" y="67"/>
                  <a:pt x="109" y="68"/>
                </a:cubicBezTo>
                <a:cubicBezTo>
                  <a:pt x="108" y="68"/>
                  <a:pt x="108" y="68"/>
                  <a:pt x="108" y="68"/>
                </a:cubicBezTo>
                <a:cubicBezTo>
                  <a:pt x="108" y="68"/>
                  <a:pt x="108" y="68"/>
                  <a:pt x="108" y="68"/>
                </a:cubicBezTo>
                <a:cubicBezTo>
                  <a:pt x="107" y="68"/>
                  <a:pt x="107" y="67"/>
                  <a:pt x="106" y="68"/>
                </a:cubicBezTo>
                <a:cubicBezTo>
                  <a:pt x="106" y="68"/>
                  <a:pt x="105" y="68"/>
                  <a:pt x="105" y="68"/>
                </a:cubicBezTo>
                <a:cubicBezTo>
                  <a:pt x="105" y="68"/>
                  <a:pt x="104" y="68"/>
                  <a:pt x="104" y="68"/>
                </a:cubicBezTo>
                <a:cubicBezTo>
                  <a:pt x="105" y="68"/>
                  <a:pt x="107" y="67"/>
                  <a:pt x="108" y="66"/>
                </a:cubicBezTo>
                <a:cubicBezTo>
                  <a:pt x="112" y="65"/>
                  <a:pt x="115" y="63"/>
                  <a:pt x="119" y="62"/>
                </a:cubicBezTo>
                <a:cubicBezTo>
                  <a:pt x="121" y="61"/>
                  <a:pt x="123" y="60"/>
                  <a:pt x="124" y="59"/>
                </a:cubicBezTo>
                <a:cubicBezTo>
                  <a:pt x="124" y="60"/>
                  <a:pt x="123" y="61"/>
                  <a:pt x="123" y="62"/>
                </a:cubicBezTo>
                <a:cubicBezTo>
                  <a:pt x="123" y="62"/>
                  <a:pt x="123" y="62"/>
                  <a:pt x="122" y="62"/>
                </a:cubicBezTo>
                <a:close/>
                <a:moveTo>
                  <a:pt x="96" y="74"/>
                </a:moveTo>
                <a:cubicBezTo>
                  <a:pt x="96" y="74"/>
                  <a:pt x="95" y="73"/>
                  <a:pt x="94" y="73"/>
                </a:cubicBezTo>
                <a:cubicBezTo>
                  <a:pt x="95" y="73"/>
                  <a:pt x="96" y="72"/>
                  <a:pt x="97" y="72"/>
                </a:cubicBezTo>
                <a:cubicBezTo>
                  <a:pt x="99" y="71"/>
                  <a:pt x="101" y="70"/>
                  <a:pt x="102" y="69"/>
                </a:cubicBezTo>
                <a:cubicBezTo>
                  <a:pt x="104" y="69"/>
                  <a:pt x="105" y="69"/>
                  <a:pt x="103" y="70"/>
                </a:cubicBezTo>
                <a:cubicBezTo>
                  <a:pt x="101" y="72"/>
                  <a:pt x="99" y="72"/>
                  <a:pt x="97" y="74"/>
                </a:cubicBezTo>
                <a:cubicBezTo>
                  <a:pt x="97" y="74"/>
                  <a:pt x="97" y="74"/>
                  <a:pt x="96" y="74"/>
                </a:cubicBezTo>
                <a:close/>
                <a:moveTo>
                  <a:pt x="100" y="72"/>
                </a:moveTo>
                <a:cubicBezTo>
                  <a:pt x="102" y="72"/>
                  <a:pt x="103" y="71"/>
                  <a:pt x="105" y="70"/>
                </a:cubicBezTo>
                <a:cubicBezTo>
                  <a:pt x="105" y="71"/>
                  <a:pt x="105" y="71"/>
                  <a:pt x="105" y="72"/>
                </a:cubicBezTo>
                <a:cubicBezTo>
                  <a:pt x="104" y="72"/>
                  <a:pt x="103" y="73"/>
                  <a:pt x="101" y="73"/>
                </a:cubicBezTo>
                <a:cubicBezTo>
                  <a:pt x="99" y="73"/>
                  <a:pt x="97" y="74"/>
                  <a:pt x="100" y="72"/>
                </a:cubicBezTo>
                <a:close/>
                <a:moveTo>
                  <a:pt x="82" y="80"/>
                </a:moveTo>
                <a:cubicBezTo>
                  <a:pt x="81" y="80"/>
                  <a:pt x="79" y="80"/>
                  <a:pt x="78" y="79"/>
                </a:cubicBezTo>
                <a:cubicBezTo>
                  <a:pt x="82" y="78"/>
                  <a:pt x="86" y="76"/>
                  <a:pt x="90" y="75"/>
                </a:cubicBezTo>
                <a:cubicBezTo>
                  <a:pt x="88" y="77"/>
                  <a:pt x="85" y="80"/>
                  <a:pt x="82" y="80"/>
                </a:cubicBezTo>
                <a:close/>
                <a:moveTo>
                  <a:pt x="98" y="74"/>
                </a:moveTo>
                <a:cubicBezTo>
                  <a:pt x="100" y="74"/>
                  <a:pt x="102" y="73"/>
                  <a:pt x="105" y="73"/>
                </a:cubicBezTo>
                <a:cubicBezTo>
                  <a:pt x="104" y="74"/>
                  <a:pt x="100" y="75"/>
                  <a:pt x="98" y="74"/>
                </a:cubicBezTo>
                <a:close/>
                <a:moveTo>
                  <a:pt x="113" y="70"/>
                </a:moveTo>
                <a:cubicBezTo>
                  <a:pt x="114" y="70"/>
                  <a:pt x="115" y="69"/>
                  <a:pt x="117" y="69"/>
                </a:cubicBezTo>
                <a:cubicBezTo>
                  <a:pt x="115" y="70"/>
                  <a:pt x="114" y="70"/>
                  <a:pt x="113" y="70"/>
                </a:cubicBezTo>
                <a:close/>
                <a:moveTo>
                  <a:pt x="118" y="68"/>
                </a:moveTo>
                <a:cubicBezTo>
                  <a:pt x="118" y="68"/>
                  <a:pt x="118" y="68"/>
                  <a:pt x="118" y="68"/>
                </a:cubicBezTo>
                <a:cubicBezTo>
                  <a:pt x="116" y="68"/>
                  <a:pt x="113" y="70"/>
                  <a:pt x="111" y="70"/>
                </a:cubicBezTo>
                <a:cubicBezTo>
                  <a:pt x="114" y="67"/>
                  <a:pt x="119" y="67"/>
                  <a:pt x="122" y="64"/>
                </a:cubicBezTo>
                <a:cubicBezTo>
                  <a:pt x="121" y="66"/>
                  <a:pt x="120" y="67"/>
                  <a:pt x="118" y="68"/>
                </a:cubicBezTo>
                <a:close/>
                <a:moveTo>
                  <a:pt x="124" y="58"/>
                </a:moveTo>
                <a:cubicBezTo>
                  <a:pt x="115" y="61"/>
                  <a:pt x="106" y="64"/>
                  <a:pt x="96" y="68"/>
                </a:cubicBezTo>
                <a:cubicBezTo>
                  <a:pt x="93" y="69"/>
                  <a:pt x="89" y="70"/>
                  <a:pt x="86" y="71"/>
                </a:cubicBezTo>
                <a:cubicBezTo>
                  <a:pt x="91" y="69"/>
                  <a:pt x="97" y="66"/>
                  <a:pt x="103" y="63"/>
                </a:cubicBezTo>
                <a:cubicBezTo>
                  <a:pt x="109" y="60"/>
                  <a:pt x="118" y="59"/>
                  <a:pt x="124" y="54"/>
                </a:cubicBezTo>
                <a:cubicBezTo>
                  <a:pt x="124" y="55"/>
                  <a:pt x="124" y="56"/>
                  <a:pt x="124" y="58"/>
                </a:cubicBezTo>
                <a:close/>
                <a:moveTo>
                  <a:pt x="125" y="35"/>
                </a:moveTo>
                <a:cubicBezTo>
                  <a:pt x="110" y="42"/>
                  <a:pt x="94" y="48"/>
                  <a:pt x="78" y="54"/>
                </a:cubicBezTo>
                <a:cubicBezTo>
                  <a:pt x="72" y="57"/>
                  <a:pt x="67" y="59"/>
                  <a:pt x="61" y="61"/>
                </a:cubicBezTo>
                <a:cubicBezTo>
                  <a:pt x="68" y="58"/>
                  <a:pt x="74" y="56"/>
                  <a:pt x="80" y="53"/>
                </a:cubicBezTo>
                <a:cubicBezTo>
                  <a:pt x="94" y="47"/>
                  <a:pt x="109" y="40"/>
                  <a:pt x="122" y="32"/>
                </a:cubicBezTo>
                <a:cubicBezTo>
                  <a:pt x="123" y="32"/>
                  <a:pt x="124" y="34"/>
                  <a:pt x="125" y="35"/>
                </a:cubicBezTo>
                <a:close/>
                <a:moveTo>
                  <a:pt x="121" y="31"/>
                </a:moveTo>
                <a:cubicBezTo>
                  <a:pt x="114" y="34"/>
                  <a:pt x="108" y="38"/>
                  <a:pt x="101" y="41"/>
                </a:cubicBezTo>
                <a:cubicBezTo>
                  <a:pt x="93" y="45"/>
                  <a:pt x="86" y="48"/>
                  <a:pt x="78" y="52"/>
                </a:cubicBezTo>
                <a:cubicBezTo>
                  <a:pt x="76" y="52"/>
                  <a:pt x="74" y="53"/>
                  <a:pt x="72" y="54"/>
                </a:cubicBezTo>
                <a:cubicBezTo>
                  <a:pt x="73" y="53"/>
                  <a:pt x="74" y="53"/>
                  <a:pt x="76" y="52"/>
                </a:cubicBezTo>
                <a:cubicBezTo>
                  <a:pt x="83" y="49"/>
                  <a:pt x="90" y="46"/>
                  <a:pt x="96" y="43"/>
                </a:cubicBezTo>
                <a:cubicBezTo>
                  <a:pt x="103" y="40"/>
                  <a:pt x="110" y="35"/>
                  <a:pt x="116" y="31"/>
                </a:cubicBezTo>
                <a:cubicBezTo>
                  <a:pt x="118" y="30"/>
                  <a:pt x="119" y="31"/>
                  <a:pt x="121" y="31"/>
                </a:cubicBezTo>
                <a:close/>
                <a:moveTo>
                  <a:pt x="113" y="27"/>
                </a:moveTo>
                <a:cubicBezTo>
                  <a:pt x="113" y="27"/>
                  <a:pt x="113" y="26"/>
                  <a:pt x="112" y="27"/>
                </a:cubicBezTo>
                <a:cubicBezTo>
                  <a:pt x="104" y="29"/>
                  <a:pt x="97" y="34"/>
                  <a:pt x="89" y="37"/>
                </a:cubicBezTo>
                <a:cubicBezTo>
                  <a:pt x="81" y="40"/>
                  <a:pt x="73" y="44"/>
                  <a:pt x="65" y="48"/>
                </a:cubicBezTo>
                <a:cubicBezTo>
                  <a:pt x="56" y="52"/>
                  <a:pt x="47" y="56"/>
                  <a:pt x="38" y="61"/>
                </a:cubicBezTo>
                <a:cubicBezTo>
                  <a:pt x="32" y="64"/>
                  <a:pt x="24" y="66"/>
                  <a:pt x="18" y="71"/>
                </a:cubicBezTo>
                <a:cubicBezTo>
                  <a:pt x="17" y="71"/>
                  <a:pt x="17" y="71"/>
                  <a:pt x="16" y="71"/>
                </a:cubicBezTo>
                <a:cubicBezTo>
                  <a:pt x="31" y="61"/>
                  <a:pt x="47" y="53"/>
                  <a:pt x="63" y="45"/>
                </a:cubicBezTo>
                <a:cubicBezTo>
                  <a:pt x="72" y="40"/>
                  <a:pt x="82" y="36"/>
                  <a:pt x="91" y="31"/>
                </a:cubicBezTo>
                <a:cubicBezTo>
                  <a:pt x="98" y="28"/>
                  <a:pt x="106" y="25"/>
                  <a:pt x="113" y="19"/>
                </a:cubicBezTo>
                <a:cubicBezTo>
                  <a:pt x="113" y="22"/>
                  <a:pt x="113" y="24"/>
                  <a:pt x="113" y="27"/>
                </a:cubicBezTo>
                <a:close/>
                <a:moveTo>
                  <a:pt x="112" y="19"/>
                </a:moveTo>
                <a:cubicBezTo>
                  <a:pt x="110" y="19"/>
                  <a:pt x="108" y="21"/>
                  <a:pt x="107" y="22"/>
                </a:cubicBezTo>
                <a:cubicBezTo>
                  <a:pt x="104" y="24"/>
                  <a:pt x="101" y="25"/>
                  <a:pt x="98" y="26"/>
                </a:cubicBezTo>
                <a:cubicBezTo>
                  <a:pt x="91" y="30"/>
                  <a:pt x="84" y="32"/>
                  <a:pt x="78" y="35"/>
                </a:cubicBezTo>
                <a:cubicBezTo>
                  <a:pt x="64" y="41"/>
                  <a:pt x="51" y="48"/>
                  <a:pt x="38" y="54"/>
                </a:cubicBezTo>
                <a:cubicBezTo>
                  <a:pt x="32" y="57"/>
                  <a:pt x="27" y="60"/>
                  <a:pt x="21" y="63"/>
                </a:cubicBezTo>
                <a:cubicBezTo>
                  <a:pt x="33" y="56"/>
                  <a:pt x="45" y="49"/>
                  <a:pt x="57" y="43"/>
                </a:cubicBezTo>
                <a:cubicBezTo>
                  <a:pt x="70" y="36"/>
                  <a:pt x="83" y="30"/>
                  <a:pt x="96" y="23"/>
                </a:cubicBezTo>
                <a:cubicBezTo>
                  <a:pt x="98" y="22"/>
                  <a:pt x="101" y="20"/>
                  <a:pt x="103" y="19"/>
                </a:cubicBezTo>
                <a:cubicBezTo>
                  <a:pt x="103" y="18"/>
                  <a:pt x="104" y="17"/>
                  <a:pt x="105" y="17"/>
                </a:cubicBezTo>
                <a:cubicBezTo>
                  <a:pt x="106" y="16"/>
                  <a:pt x="106" y="16"/>
                  <a:pt x="107" y="16"/>
                </a:cubicBezTo>
                <a:cubicBezTo>
                  <a:pt x="107" y="15"/>
                  <a:pt x="108" y="15"/>
                  <a:pt x="109" y="15"/>
                </a:cubicBezTo>
                <a:cubicBezTo>
                  <a:pt x="109" y="15"/>
                  <a:pt x="110" y="15"/>
                  <a:pt x="111" y="16"/>
                </a:cubicBezTo>
                <a:cubicBezTo>
                  <a:pt x="111" y="17"/>
                  <a:pt x="112" y="18"/>
                  <a:pt x="112" y="19"/>
                </a:cubicBezTo>
                <a:close/>
                <a:moveTo>
                  <a:pt x="108" y="14"/>
                </a:moveTo>
                <a:cubicBezTo>
                  <a:pt x="108" y="14"/>
                  <a:pt x="107" y="14"/>
                  <a:pt x="107" y="15"/>
                </a:cubicBezTo>
                <a:cubicBezTo>
                  <a:pt x="107" y="14"/>
                  <a:pt x="107" y="14"/>
                  <a:pt x="107" y="14"/>
                </a:cubicBezTo>
                <a:cubicBezTo>
                  <a:pt x="106" y="15"/>
                  <a:pt x="104" y="16"/>
                  <a:pt x="103" y="17"/>
                </a:cubicBezTo>
                <a:cubicBezTo>
                  <a:pt x="97" y="21"/>
                  <a:pt x="91" y="24"/>
                  <a:pt x="84" y="27"/>
                </a:cubicBezTo>
                <a:cubicBezTo>
                  <a:pt x="72" y="33"/>
                  <a:pt x="59" y="39"/>
                  <a:pt x="46" y="46"/>
                </a:cubicBezTo>
                <a:cubicBezTo>
                  <a:pt x="40" y="49"/>
                  <a:pt x="34" y="53"/>
                  <a:pt x="27" y="56"/>
                </a:cubicBezTo>
                <a:cubicBezTo>
                  <a:pt x="25" y="57"/>
                  <a:pt x="23" y="59"/>
                  <a:pt x="21" y="60"/>
                </a:cubicBezTo>
                <a:cubicBezTo>
                  <a:pt x="42" y="45"/>
                  <a:pt x="65" y="34"/>
                  <a:pt x="88" y="21"/>
                </a:cubicBezTo>
                <a:cubicBezTo>
                  <a:pt x="89" y="20"/>
                  <a:pt x="90" y="19"/>
                  <a:pt x="92" y="18"/>
                </a:cubicBezTo>
                <a:cubicBezTo>
                  <a:pt x="93" y="18"/>
                  <a:pt x="93" y="17"/>
                  <a:pt x="93" y="17"/>
                </a:cubicBezTo>
                <a:cubicBezTo>
                  <a:pt x="93" y="17"/>
                  <a:pt x="93" y="17"/>
                  <a:pt x="93" y="17"/>
                </a:cubicBezTo>
                <a:cubicBezTo>
                  <a:pt x="94" y="18"/>
                  <a:pt x="95" y="18"/>
                  <a:pt x="95" y="17"/>
                </a:cubicBezTo>
                <a:cubicBezTo>
                  <a:pt x="99" y="14"/>
                  <a:pt x="104" y="12"/>
                  <a:pt x="108" y="14"/>
                </a:cubicBezTo>
                <a:close/>
                <a:moveTo>
                  <a:pt x="84" y="6"/>
                </a:moveTo>
                <a:cubicBezTo>
                  <a:pt x="80" y="8"/>
                  <a:pt x="76" y="10"/>
                  <a:pt x="72" y="13"/>
                </a:cubicBezTo>
                <a:cubicBezTo>
                  <a:pt x="75" y="9"/>
                  <a:pt x="79" y="6"/>
                  <a:pt x="84" y="6"/>
                </a:cubicBezTo>
                <a:close/>
                <a:moveTo>
                  <a:pt x="70" y="14"/>
                </a:moveTo>
                <a:cubicBezTo>
                  <a:pt x="64" y="18"/>
                  <a:pt x="59" y="22"/>
                  <a:pt x="53" y="25"/>
                </a:cubicBezTo>
                <a:cubicBezTo>
                  <a:pt x="40" y="32"/>
                  <a:pt x="27" y="39"/>
                  <a:pt x="15" y="46"/>
                </a:cubicBezTo>
                <a:cubicBezTo>
                  <a:pt x="12" y="47"/>
                  <a:pt x="10" y="49"/>
                  <a:pt x="7" y="50"/>
                </a:cubicBezTo>
                <a:cubicBezTo>
                  <a:pt x="9" y="50"/>
                  <a:pt x="13" y="46"/>
                  <a:pt x="15" y="45"/>
                </a:cubicBezTo>
                <a:cubicBezTo>
                  <a:pt x="20" y="41"/>
                  <a:pt x="26" y="37"/>
                  <a:pt x="32" y="33"/>
                </a:cubicBezTo>
                <a:cubicBezTo>
                  <a:pt x="39" y="30"/>
                  <a:pt x="45" y="26"/>
                  <a:pt x="52" y="23"/>
                </a:cubicBezTo>
                <a:cubicBezTo>
                  <a:pt x="57" y="20"/>
                  <a:pt x="61" y="16"/>
                  <a:pt x="66" y="13"/>
                </a:cubicBezTo>
                <a:cubicBezTo>
                  <a:pt x="67" y="13"/>
                  <a:pt x="67" y="13"/>
                  <a:pt x="67" y="13"/>
                </a:cubicBezTo>
                <a:cubicBezTo>
                  <a:pt x="67" y="13"/>
                  <a:pt x="68" y="12"/>
                  <a:pt x="68" y="12"/>
                </a:cubicBezTo>
                <a:cubicBezTo>
                  <a:pt x="68" y="13"/>
                  <a:pt x="69" y="13"/>
                  <a:pt x="69" y="14"/>
                </a:cubicBezTo>
                <a:cubicBezTo>
                  <a:pt x="69" y="14"/>
                  <a:pt x="69" y="14"/>
                  <a:pt x="70" y="14"/>
                </a:cubicBezTo>
                <a:close/>
                <a:moveTo>
                  <a:pt x="57" y="6"/>
                </a:moveTo>
                <a:cubicBezTo>
                  <a:pt x="58" y="5"/>
                  <a:pt x="60" y="5"/>
                  <a:pt x="61" y="5"/>
                </a:cubicBezTo>
                <a:cubicBezTo>
                  <a:pt x="58" y="6"/>
                  <a:pt x="56" y="8"/>
                  <a:pt x="54" y="9"/>
                </a:cubicBezTo>
                <a:cubicBezTo>
                  <a:pt x="53" y="10"/>
                  <a:pt x="53" y="10"/>
                  <a:pt x="52" y="10"/>
                </a:cubicBezTo>
                <a:cubicBezTo>
                  <a:pt x="53" y="8"/>
                  <a:pt x="55" y="7"/>
                  <a:pt x="57" y="6"/>
                </a:cubicBezTo>
                <a:close/>
                <a:moveTo>
                  <a:pt x="46" y="14"/>
                </a:moveTo>
                <a:cubicBezTo>
                  <a:pt x="45" y="15"/>
                  <a:pt x="44" y="15"/>
                  <a:pt x="44" y="15"/>
                </a:cubicBezTo>
                <a:cubicBezTo>
                  <a:pt x="38" y="18"/>
                  <a:pt x="33" y="20"/>
                  <a:pt x="28" y="23"/>
                </a:cubicBezTo>
                <a:cubicBezTo>
                  <a:pt x="28" y="23"/>
                  <a:pt x="28" y="23"/>
                  <a:pt x="28" y="23"/>
                </a:cubicBezTo>
                <a:cubicBezTo>
                  <a:pt x="32" y="19"/>
                  <a:pt x="37" y="16"/>
                  <a:pt x="42" y="12"/>
                </a:cubicBezTo>
                <a:cubicBezTo>
                  <a:pt x="42" y="11"/>
                  <a:pt x="42" y="11"/>
                  <a:pt x="41" y="11"/>
                </a:cubicBezTo>
                <a:cubicBezTo>
                  <a:pt x="37" y="12"/>
                  <a:pt x="33" y="15"/>
                  <a:pt x="29" y="17"/>
                </a:cubicBezTo>
                <a:cubicBezTo>
                  <a:pt x="29" y="17"/>
                  <a:pt x="29" y="17"/>
                  <a:pt x="28" y="17"/>
                </a:cubicBezTo>
                <a:cubicBezTo>
                  <a:pt x="29" y="17"/>
                  <a:pt x="29" y="17"/>
                  <a:pt x="29" y="16"/>
                </a:cubicBezTo>
                <a:cubicBezTo>
                  <a:pt x="30" y="15"/>
                  <a:pt x="31" y="14"/>
                  <a:pt x="32" y="14"/>
                </a:cubicBezTo>
                <a:cubicBezTo>
                  <a:pt x="34" y="13"/>
                  <a:pt x="36" y="11"/>
                  <a:pt x="39" y="9"/>
                </a:cubicBezTo>
                <a:cubicBezTo>
                  <a:pt x="42" y="10"/>
                  <a:pt x="44" y="12"/>
                  <a:pt x="46" y="14"/>
                </a:cubicBezTo>
                <a:close/>
                <a:moveTo>
                  <a:pt x="33" y="11"/>
                </a:moveTo>
                <a:cubicBezTo>
                  <a:pt x="35" y="10"/>
                  <a:pt x="36" y="10"/>
                  <a:pt x="37" y="9"/>
                </a:cubicBezTo>
                <a:cubicBezTo>
                  <a:pt x="35" y="11"/>
                  <a:pt x="32" y="12"/>
                  <a:pt x="30" y="14"/>
                </a:cubicBezTo>
                <a:cubicBezTo>
                  <a:pt x="31" y="13"/>
                  <a:pt x="32" y="12"/>
                  <a:pt x="33" y="11"/>
                </a:cubicBezTo>
                <a:close/>
                <a:moveTo>
                  <a:pt x="22" y="24"/>
                </a:moveTo>
                <a:cubicBezTo>
                  <a:pt x="19" y="26"/>
                  <a:pt x="16" y="28"/>
                  <a:pt x="13" y="29"/>
                </a:cubicBezTo>
                <a:cubicBezTo>
                  <a:pt x="10" y="31"/>
                  <a:pt x="15" y="27"/>
                  <a:pt x="16" y="26"/>
                </a:cubicBezTo>
                <a:cubicBezTo>
                  <a:pt x="17" y="25"/>
                  <a:pt x="19" y="23"/>
                  <a:pt x="21" y="22"/>
                </a:cubicBezTo>
                <a:cubicBezTo>
                  <a:pt x="21" y="22"/>
                  <a:pt x="22" y="23"/>
                  <a:pt x="22" y="24"/>
                </a:cubicBezTo>
                <a:close/>
                <a:moveTo>
                  <a:pt x="13" y="18"/>
                </a:moveTo>
                <a:cubicBezTo>
                  <a:pt x="11" y="20"/>
                  <a:pt x="9" y="21"/>
                  <a:pt x="7" y="23"/>
                </a:cubicBezTo>
                <a:cubicBezTo>
                  <a:pt x="7" y="22"/>
                  <a:pt x="7" y="22"/>
                  <a:pt x="7" y="22"/>
                </a:cubicBezTo>
                <a:cubicBezTo>
                  <a:pt x="8" y="19"/>
                  <a:pt x="11" y="18"/>
                  <a:pt x="13" y="1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04" name="Freeform 200"/>
          <p:cNvSpPr>
            <a:spLocks noEditPoints="1"/>
          </p:cNvSpPr>
          <p:nvPr/>
        </p:nvSpPr>
        <p:spPr bwMode="auto">
          <a:xfrm>
            <a:off x="7331075" y="742950"/>
            <a:ext cx="508000" cy="357188"/>
          </a:xfrm>
          <a:custGeom>
            <a:gdLst>
              <a:gd fmla="*/ 71 w 135" name="T0"/>
              <a:gd fmla="*/ 76 h 95" name="T1"/>
              <a:gd fmla="*/ 59 w 135" name="T2"/>
              <a:gd fmla="*/ 2 h 95" name="T3"/>
              <a:gd fmla="*/ 7 w 135" name="T4"/>
              <a:gd fmla="*/ 25 h 95" name="T5"/>
              <a:gd fmla="*/ 11 w 135" name="T6"/>
              <a:gd fmla="*/ 31 h 95" name="T7"/>
              <a:gd fmla="*/ 16 w 135" name="T8"/>
              <a:gd fmla="*/ 32 h 95" name="T9"/>
              <a:gd fmla="*/ 48 w 135" name="T10"/>
              <a:gd fmla="*/ 16 h 95" name="T11"/>
              <a:gd fmla="*/ 52 w 135" name="T12"/>
              <a:gd fmla="*/ 13 h 95" name="T13"/>
              <a:gd fmla="*/ 52 w 135" name="T14"/>
              <a:gd fmla="*/ 19 h 95" name="T15"/>
              <a:gd fmla="*/ 65 w 135" name="T16"/>
              <a:gd fmla="*/ 7 h 95" name="T17"/>
              <a:gd fmla="*/ 68 w 135" name="T18"/>
              <a:gd fmla="*/ 11 h 95" name="T19"/>
              <a:gd fmla="*/ 43 w 135" name="T20"/>
              <a:gd fmla="*/ 32 h 95" name="T21"/>
              <a:gd fmla="*/ 46 w 135" name="T22"/>
              <a:gd fmla="*/ 31 h 95" name="T23"/>
              <a:gd fmla="*/ 16 w 135" name="T24"/>
              <a:gd fmla="*/ 58 h 95" name="T25"/>
              <a:gd fmla="*/ 39 w 135" name="T26"/>
              <a:gd fmla="*/ 51 h 95" name="T27"/>
              <a:gd fmla="*/ 14 w 135" name="T28"/>
              <a:gd fmla="*/ 65 h 95" name="T29"/>
              <a:gd fmla="*/ 61 w 135" name="T30"/>
              <a:gd fmla="*/ 45 h 95" name="T31"/>
              <a:gd fmla="*/ 74 w 135" name="T32"/>
              <a:gd fmla="*/ 28 h 95" name="T33"/>
              <a:gd fmla="*/ 19 w 135" name="T34"/>
              <a:gd fmla="*/ 54 h 95" name="T35"/>
              <a:gd fmla="*/ 90 w 135" name="T36"/>
              <a:gd fmla="*/ 14 h 95" name="T37"/>
              <a:gd fmla="*/ 91 w 135" name="T38"/>
              <a:gd fmla="*/ 8 h 95" name="T39"/>
              <a:gd fmla="*/ 38 w 135" name="T40"/>
              <a:gd fmla="*/ 29 h 95" name="T41"/>
              <a:gd fmla="*/ 23 w 135" name="T42"/>
              <a:gd fmla="*/ 31 h 95" name="T43"/>
              <a:gd fmla="*/ 17 w 135" name="T44"/>
              <a:gd fmla="*/ 33 h 95" name="T45"/>
              <a:gd fmla="*/ 28 w 135" name="T46"/>
              <a:gd fmla="*/ 25 h 95" name="T47"/>
              <a:gd fmla="*/ 10 w 135" name="T48"/>
              <a:gd fmla="*/ 28 h 95" name="T49"/>
              <a:gd fmla="*/ 7 w 135" name="T50"/>
              <a:gd fmla="*/ 26 h 95" name="T51"/>
              <a:gd fmla="*/ 62 w 135" name="T52"/>
              <a:gd fmla="*/ 49 h 95" name="T53"/>
              <a:gd fmla="*/ 115 w 135" name="T54"/>
              <a:gd fmla="*/ 31 h 95" name="T55"/>
              <a:gd fmla="*/ 115 w 135" name="T56"/>
              <a:gd fmla="*/ 31 h 95" name="T57"/>
              <a:gd fmla="*/ 72 w 135" name="T58"/>
              <a:gd fmla="*/ 72 h 95" name="T59"/>
              <a:gd fmla="*/ 80 w 135" name="T60"/>
              <a:gd fmla="*/ 65 h 95" name="T61"/>
              <a:gd fmla="*/ 90 w 135" name="T62"/>
              <a:gd fmla="*/ 65 h 95" name="T63"/>
              <a:gd fmla="*/ 120 w 135" name="T64"/>
              <a:gd fmla="*/ 48 h 95" name="T65"/>
              <a:gd fmla="*/ 120 w 135" name="T66"/>
              <a:gd fmla="*/ 48 h 95" name="T67"/>
              <a:gd fmla="*/ 27 w 135" name="T68"/>
              <a:gd fmla="*/ 88 h 95" name="T69"/>
              <a:gd fmla="*/ 35 w 135" name="T70"/>
              <a:gd fmla="*/ 74 h 95" name="T71"/>
              <a:gd fmla="*/ 36 w 135" name="T72"/>
              <a:gd fmla="*/ 72 h 95" name="T73"/>
              <a:gd fmla="*/ 112 w 135" name="T74"/>
              <a:gd fmla="*/ 30 h 95" name="T75"/>
              <a:gd fmla="*/ 71 w 135" name="T76"/>
              <a:gd fmla="*/ 49 h 95" name="T77"/>
              <a:gd fmla="*/ 41 w 135" name="T78"/>
              <a:gd fmla="*/ 80 h 95" name="T79"/>
              <a:gd fmla="*/ 122 w 135" name="T80"/>
              <a:gd fmla="*/ 41 h 95" name="T81"/>
              <a:gd fmla="*/ 59 w 135" name="T82"/>
              <a:gd fmla="*/ 69 h 95" name="T83"/>
              <a:gd fmla="*/ 51 w 135" name="T84"/>
              <a:gd fmla="*/ 74 h 95" name="T85"/>
              <a:gd fmla="*/ 120 w 135" name="T86"/>
              <a:gd fmla="*/ 60 h 95" name="T87"/>
              <a:gd fmla="*/ 121 w 135" name="T88"/>
              <a:gd fmla="*/ 63 h 95" name="T89"/>
              <a:gd fmla="*/ 104 w 135" name="T90"/>
              <a:gd fmla="*/ 68 h 95" name="T91"/>
              <a:gd fmla="*/ 104 w 135" name="T92"/>
              <a:gd fmla="*/ 70 h 95" name="T93"/>
              <a:gd fmla="*/ 90 w 135" name="T94"/>
              <a:gd fmla="*/ 75 h 95" name="T95"/>
              <a:gd fmla="*/ 111 w 135" name="T96"/>
              <a:gd fmla="*/ 69 h 95" name="T97"/>
              <a:gd fmla="*/ 78 w 135" name="T98"/>
              <a:gd fmla="*/ 54 h 95" name="T99"/>
              <a:gd fmla="*/ 97 w 135" name="T100"/>
              <a:gd fmla="*/ 43 h 95" name="T101"/>
              <a:gd fmla="*/ 63 w 135" name="T102"/>
              <a:gd fmla="*/ 45 h 95" name="T103"/>
              <a:gd fmla="*/ 58 w 135" name="T104"/>
              <a:gd fmla="*/ 43 h 95" name="T105"/>
              <a:gd fmla="*/ 108 w 135" name="T106"/>
              <a:gd fmla="*/ 14 h 95" name="T107"/>
              <a:gd fmla="*/ 96 w 135" name="T108"/>
              <a:gd fmla="*/ 17 h 95" name="T109"/>
              <a:gd fmla="*/ 33 w 135" name="T110"/>
              <a:gd fmla="*/ 33 h 95" name="T111"/>
              <a:gd fmla="*/ 53 w 135" name="T112"/>
              <a:gd fmla="*/ 10 h 95" name="T113"/>
              <a:gd fmla="*/ 29 w 135" name="T114"/>
              <a:gd fmla="*/ 16 h 95" name="T115"/>
              <a:gd fmla="*/ 16 w 135" name="T116"/>
              <a:gd fmla="*/ 26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135">
                <a:moveTo>
                  <a:pt x="9" y="33"/>
                </a:moveTo>
                <a:cubicBezTo>
                  <a:pt x="4" y="34"/>
                  <a:pt x="0" y="38"/>
                  <a:pt x="0" y="44"/>
                </a:cubicBezTo>
                <a:cubicBezTo>
                  <a:pt x="0" y="51"/>
                  <a:pt x="7" y="55"/>
                  <a:pt x="13" y="56"/>
                </a:cubicBezTo>
                <a:cubicBezTo>
                  <a:pt x="9" y="60"/>
                  <a:pt x="6" y="65"/>
                  <a:pt x="11" y="70"/>
                </a:cubicBezTo>
                <a:cubicBezTo>
                  <a:pt x="16" y="76"/>
                  <a:pt x="26" y="76"/>
                  <a:pt x="33" y="73"/>
                </a:cubicBezTo>
                <a:cubicBezTo>
                  <a:pt x="30" y="81"/>
                  <a:pt x="23" y="87"/>
                  <a:pt x="17" y="92"/>
                </a:cubicBezTo>
                <a:cubicBezTo>
                  <a:pt x="17" y="93"/>
                  <a:pt x="17" y="94"/>
                  <a:pt x="17" y="94"/>
                </a:cubicBezTo>
                <a:cubicBezTo>
                  <a:pt x="17" y="95"/>
                  <a:pt x="18" y="95"/>
                  <a:pt x="19" y="95"/>
                </a:cubicBezTo>
                <a:cubicBezTo>
                  <a:pt x="30" y="90"/>
                  <a:pt x="41" y="86"/>
                  <a:pt x="49" y="76"/>
                </a:cubicBezTo>
                <a:cubicBezTo>
                  <a:pt x="54" y="85"/>
                  <a:pt x="65" y="83"/>
                  <a:pt x="71" y="76"/>
                </a:cubicBezTo>
                <a:cubicBezTo>
                  <a:pt x="74" y="79"/>
                  <a:pt x="77" y="82"/>
                  <a:pt x="82" y="83"/>
                </a:cubicBezTo>
                <a:cubicBezTo>
                  <a:pt x="86" y="83"/>
                  <a:pt x="91" y="79"/>
                  <a:pt x="93" y="75"/>
                </a:cubicBezTo>
                <a:cubicBezTo>
                  <a:pt x="98" y="79"/>
                  <a:pt x="108" y="77"/>
                  <a:pt x="109" y="72"/>
                </a:cubicBezTo>
                <a:cubicBezTo>
                  <a:pt x="120" y="78"/>
                  <a:pt x="135" y="57"/>
                  <a:pt x="124" y="49"/>
                </a:cubicBezTo>
                <a:cubicBezTo>
                  <a:pt x="129" y="46"/>
                  <a:pt x="132" y="40"/>
                  <a:pt x="129" y="35"/>
                </a:cubicBezTo>
                <a:cubicBezTo>
                  <a:pt x="127" y="29"/>
                  <a:pt x="121" y="27"/>
                  <a:pt x="116" y="27"/>
                </a:cubicBezTo>
                <a:cubicBezTo>
                  <a:pt x="117" y="22"/>
                  <a:pt x="116" y="17"/>
                  <a:pt x="113" y="13"/>
                </a:cubicBezTo>
                <a:cubicBezTo>
                  <a:pt x="108" y="8"/>
                  <a:pt x="101" y="10"/>
                  <a:pt x="96" y="13"/>
                </a:cubicBezTo>
                <a:cubicBezTo>
                  <a:pt x="95" y="0"/>
                  <a:pt x="78" y="0"/>
                  <a:pt x="71" y="10"/>
                </a:cubicBezTo>
                <a:cubicBezTo>
                  <a:pt x="69" y="5"/>
                  <a:pt x="65" y="1"/>
                  <a:pt x="59" y="2"/>
                </a:cubicBezTo>
                <a:cubicBezTo>
                  <a:pt x="54" y="3"/>
                  <a:pt x="50" y="7"/>
                  <a:pt x="49" y="12"/>
                </a:cubicBezTo>
                <a:cubicBezTo>
                  <a:pt x="46" y="7"/>
                  <a:pt x="41" y="5"/>
                  <a:pt x="35" y="7"/>
                </a:cubicBezTo>
                <a:cubicBezTo>
                  <a:pt x="27" y="9"/>
                  <a:pt x="26" y="16"/>
                  <a:pt x="25" y="22"/>
                </a:cubicBezTo>
                <a:cubicBezTo>
                  <a:pt x="21" y="16"/>
                  <a:pt x="13" y="12"/>
                  <a:pt x="6" y="18"/>
                </a:cubicBezTo>
                <a:cubicBezTo>
                  <a:pt x="1" y="23"/>
                  <a:pt x="5" y="29"/>
                  <a:pt x="9" y="33"/>
                </a:cubicBezTo>
                <a:close/>
                <a:moveTo>
                  <a:pt x="7" y="24"/>
                </a:moveTo>
                <a:cubicBezTo>
                  <a:pt x="7" y="24"/>
                  <a:pt x="7" y="23"/>
                  <a:pt x="7" y="23"/>
                </a:cubicBezTo>
                <a:cubicBezTo>
                  <a:pt x="9" y="22"/>
                  <a:pt x="11" y="21"/>
                  <a:pt x="12" y="20"/>
                </a:cubicBezTo>
                <a:cubicBezTo>
                  <a:pt x="13" y="19"/>
                  <a:pt x="16" y="16"/>
                  <a:pt x="12" y="20"/>
                </a:cubicBezTo>
                <a:cubicBezTo>
                  <a:pt x="11" y="22"/>
                  <a:pt x="9" y="23"/>
                  <a:pt x="7" y="25"/>
                </a:cubicBezTo>
                <a:cubicBezTo>
                  <a:pt x="7" y="24"/>
                  <a:pt x="7" y="24"/>
                  <a:pt x="7" y="24"/>
                </a:cubicBezTo>
                <a:close/>
                <a:moveTo>
                  <a:pt x="17" y="19"/>
                </a:moveTo>
                <a:cubicBezTo>
                  <a:pt x="16" y="19"/>
                  <a:pt x="15" y="20"/>
                  <a:pt x="13" y="21"/>
                </a:cubicBezTo>
                <a:cubicBezTo>
                  <a:pt x="11" y="23"/>
                  <a:pt x="9" y="24"/>
                  <a:pt x="7" y="26"/>
                </a:cubicBezTo>
                <a:cubicBezTo>
                  <a:pt x="7" y="26"/>
                  <a:pt x="7" y="26"/>
                  <a:pt x="7" y="26"/>
                </a:cubicBezTo>
                <a:cubicBezTo>
                  <a:pt x="10" y="23"/>
                  <a:pt x="13" y="21"/>
                  <a:pt x="15" y="18"/>
                </a:cubicBezTo>
                <a:cubicBezTo>
                  <a:pt x="16" y="18"/>
                  <a:pt x="17" y="18"/>
                  <a:pt x="17" y="19"/>
                </a:cubicBezTo>
                <a:close/>
                <a:moveTo>
                  <a:pt x="22" y="25"/>
                </a:moveTo>
                <a:cubicBezTo>
                  <a:pt x="20" y="28"/>
                  <a:pt x="17" y="30"/>
                  <a:pt x="15" y="32"/>
                </a:cubicBezTo>
                <a:cubicBezTo>
                  <a:pt x="13" y="32"/>
                  <a:pt x="12" y="31"/>
                  <a:pt x="11" y="31"/>
                </a:cubicBezTo>
                <a:cubicBezTo>
                  <a:pt x="13" y="30"/>
                  <a:pt x="15" y="29"/>
                  <a:pt x="17" y="28"/>
                </a:cubicBezTo>
                <a:cubicBezTo>
                  <a:pt x="18" y="27"/>
                  <a:pt x="19" y="27"/>
                  <a:pt x="20" y="26"/>
                </a:cubicBezTo>
                <a:cubicBezTo>
                  <a:pt x="19" y="26"/>
                  <a:pt x="24" y="24"/>
                  <a:pt x="22" y="25"/>
                </a:cubicBezTo>
                <a:close/>
                <a:moveTo>
                  <a:pt x="25" y="27"/>
                </a:moveTo>
                <a:cubicBezTo>
                  <a:pt x="23" y="28"/>
                  <a:pt x="22" y="28"/>
                  <a:pt x="21" y="29"/>
                </a:cubicBezTo>
                <a:cubicBezTo>
                  <a:pt x="20" y="30"/>
                  <a:pt x="19" y="31"/>
                  <a:pt x="18" y="31"/>
                </a:cubicBezTo>
                <a:cubicBezTo>
                  <a:pt x="18" y="31"/>
                  <a:pt x="16" y="32"/>
                  <a:pt x="16" y="32"/>
                </a:cubicBezTo>
                <a:cubicBezTo>
                  <a:pt x="16" y="32"/>
                  <a:pt x="16" y="32"/>
                  <a:pt x="16" y="32"/>
                </a:cubicBezTo>
                <a:cubicBezTo>
                  <a:pt x="16" y="32"/>
                  <a:pt x="15" y="32"/>
                  <a:pt x="15" y="32"/>
                </a:cubicBezTo>
                <a:cubicBezTo>
                  <a:pt x="15" y="32"/>
                  <a:pt x="15" y="32"/>
                  <a:pt x="16" y="32"/>
                </a:cubicBezTo>
                <a:cubicBezTo>
                  <a:pt x="18" y="29"/>
                  <a:pt x="22" y="28"/>
                  <a:pt x="24" y="25"/>
                </a:cubicBezTo>
                <a:cubicBezTo>
                  <a:pt x="24" y="25"/>
                  <a:pt x="25" y="26"/>
                  <a:pt x="25" y="27"/>
                </a:cubicBezTo>
                <a:close/>
                <a:moveTo>
                  <a:pt x="29" y="18"/>
                </a:moveTo>
                <a:cubicBezTo>
                  <a:pt x="31" y="17"/>
                  <a:pt x="33" y="16"/>
                  <a:pt x="35" y="14"/>
                </a:cubicBezTo>
                <a:cubicBezTo>
                  <a:pt x="37" y="13"/>
                  <a:pt x="39" y="12"/>
                  <a:pt x="41" y="12"/>
                </a:cubicBezTo>
                <a:cubicBezTo>
                  <a:pt x="40" y="12"/>
                  <a:pt x="37" y="14"/>
                  <a:pt x="36" y="15"/>
                </a:cubicBezTo>
                <a:cubicBezTo>
                  <a:pt x="33" y="17"/>
                  <a:pt x="31" y="19"/>
                  <a:pt x="28" y="21"/>
                </a:cubicBezTo>
                <a:cubicBezTo>
                  <a:pt x="28" y="20"/>
                  <a:pt x="28" y="19"/>
                  <a:pt x="29" y="18"/>
                </a:cubicBezTo>
                <a:close/>
                <a:moveTo>
                  <a:pt x="47" y="14"/>
                </a:moveTo>
                <a:cubicBezTo>
                  <a:pt x="47" y="15"/>
                  <a:pt x="48" y="15"/>
                  <a:pt x="48" y="16"/>
                </a:cubicBezTo>
                <a:cubicBezTo>
                  <a:pt x="44" y="18"/>
                  <a:pt x="40" y="20"/>
                  <a:pt x="37" y="22"/>
                </a:cubicBezTo>
                <a:cubicBezTo>
                  <a:pt x="34" y="24"/>
                  <a:pt x="31" y="25"/>
                  <a:pt x="28" y="27"/>
                </a:cubicBezTo>
                <a:cubicBezTo>
                  <a:pt x="28" y="27"/>
                  <a:pt x="28" y="27"/>
                  <a:pt x="28" y="27"/>
                </a:cubicBezTo>
                <a:cubicBezTo>
                  <a:pt x="31" y="25"/>
                  <a:pt x="34" y="23"/>
                  <a:pt x="37" y="21"/>
                </a:cubicBezTo>
                <a:cubicBezTo>
                  <a:pt x="39" y="19"/>
                  <a:pt x="41" y="18"/>
                  <a:pt x="43" y="17"/>
                </a:cubicBezTo>
                <a:cubicBezTo>
                  <a:pt x="43" y="16"/>
                  <a:pt x="44" y="16"/>
                  <a:pt x="44" y="16"/>
                </a:cubicBezTo>
                <a:cubicBezTo>
                  <a:pt x="45" y="15"/>
                  <a:pt x="46" y="15"/>
                  <a:pt x="47" y="14"/>
                </a:cubicBezTo>
                <a:close/>
                <a:moveTo>
                  <a:pt x="64" y="6"/>
                </a:moveTo>
                <a:cubicBezTo>
                  <a:pt x="64" y="6"/>
                  <a:pt x="64" y="6"/>
                  <a:pt x="64" y="6"/>
                </a:cubicBezTo>
                <a:cubicBezTo>
                  <a:pt x="60" y="8"/>
                  <a:pt x="56" y="11"/>
                  <a:pt x="52" y="13"/>
                </a:cubicBezTo>
                <a:cubicBezTo>
                  <a:pt x="52" y="12"/>
                  <a:pt x="52" y="12"/>
                  <a:pt x="52" y="12"/>
                </a:cubicBezTo>
                <a:cubicBezTo>
                  <a:pt x="53" y="11"/>
                  <a:pt x="55" y="10"/>
                  <a:pt x="56" y="9"/>
                </a:cubicBezTo>
                <a:cubicBezTo>
                  <a:pt x="58" y="7"/>
                  <a:pt x="60" y="6"/>
                  <a:pt x="62" y="5"/>
                </a:cubicBezTo>
                <a:cubicBezTo>
                  <a:pt x="63" y="5"/>
                  <a:pt x="64" y="6"/>
                  <a:pt x="64" y="6"/>
                </a:cubicBezTo>
                <a:close/>
                <a:moveTo>
                  <a:pt x="67" y="8"/>
                </a:moveTo>
                <a:cubicBezTo>
                  <a:pt x="56" y="14"/>
                  <a:pt x="46" y="21"/>
                  <a:pt x="36" y="27"/>
                </a:cubicBezTo>
                <a:cubicBezTo>
                  <a:pt x="25" y="33"/>
                  <a:pt x="14" y="38"/>
                  <a:pt x="4" y="45"/>
                </a:cubicBezTo>
                <a:cubicBezTo>
                  <a:pt x="4" y="45"/>
                  <a:pt x="4" y="46"/>
                  <a:pt x="5" y="46"/>
                </a:cubicBezTo>
                <a:cubicBezTo>
                  <a:pt x="15" y="39"/>
                  <a:pt x="26" y="34"/>
                  <a:pt x="36" y="28"/>
                </a:cubicBezTo>
                <a:cubicBezTo>
                  <a:pt x="41" y="25"/>
                  <a:pt x="46" y="22"/>
                  <a:pt x="52" y="19"/>
                </a:cubicBezTo>
                <a:cubicBezTo>
                  <a:pt x="56" y="16"/>
                  <a:pt x="62" y="13"/>
                  <a:pt x="66" y="9"/>
                </a:cubicBezTo>
                <a:cubicBezTo>
                  <a:pt x="62" y="13"/>
                  <a:pt x="56" y="16"/>
                  <a:pt x="51" y="19"/>
                </a:cubicBezTo>
                <a:cubicBezTo>
                  <a:pt x="46" y="22"/>
                  <a:pt x="40" y="26"/>
                  <a:pt x="35" y="29"/>
                </a:cubicBezTo>
                <a:cubicBezTo>
                  <a:pt x="29" y="32"/>
                  <a:pt x="23" y="36"/>
                  <a:pt x="18" y="39"/>
                </a:cubicBezTo>
                <a:cubicBezTo>
                  <a:pt x="13" y="42"/>
                  <a:pt x="9" y="44"/>
                  <a:pt x="5" y="48"/>
                </a:cubicBezTo>
                <a:cubicBezTo>
                  <a:pt x="4" y="47"/>
                  <a:pt x="4" y="46"/>
                  <a:pt x="4" y="46"/>
                </a:cubicBezTo>
                <a:cubicBezTo>
                  <a:pt x="4" y="46"/>
                  <a:pt x="4" y="46"/>
                  <a:pt x="4" y="46"/>
                </a:cubicBezTo>
                <a:cubicBezTo>
                  <a:pt x="13" y="38"/>
                  <a:pt x="25" y="33"/>
                  <a:pt x="35" y="27"/>
                </a:cubicBezTo>
                <a:cubicBezTo>
                  <a:pt x="40" y="23"/>
                  <a:pt x="46" y="19"/>
                  <a:pt x="52" y="16"/>
                </a:cubicBezTo>
                <a:cubicBezTo>
                  <a:pt x="56" y="13"/>
                  <a:pt x="61" y="10"/>
                  <a:pt x="65" y="7"/>
                </a:cubicBezTo>
                <a:cubicBezTo>
                  <a:pt x="66" y="7"/>
                  <a:pt x="66" y="8"/>
                  <a:pt x="67" y="8"/>
                </a:cubicBezTo>
                <a:close/>
                <a:moveTo>
                  <a:pt x="68" y="11"/>
                </a:moveTo>
                <a:cubicBezTo>
                  <a:pt x="64" y="14"/>
                  <a:pt x="59" y="17"/>
                  <a:pt x="55" y="19"/>
                </a:cubicBezTo>
                <a:cubicBezTo>
                  <a:pt x="49" y="23"/>
                  <a:pt x="44" y="26"/>
                  <a:pt x="38" y="29"/>
                </a:cubicBezTo>
                <a:cubicBezTo>
                  <a:pt x="33" y="32"/>
                  <a:pt x="27" y="35"/>
                  <a:pt x="22" y="38"/>
                </a:cubicBezTo>
                <a:cubicBezTo>
                  <a:pt x="19" y="39"/>
                  <a:pt x="16" y="41"/>
                  <a:pt x="14" y="42"/>
                </a:cubicBezTo>
                <a:cubicBezTo>
                  <a:pt x="13" y="42"/>
                  <a:pt x="13" y="43"/>
                  <a:pt x="13" y="43"/>
                </a:cubicBezTo>
                <a:cubicBezTo>
                  <a:pt x="21" y="37"/>
                  <a:pt x="30" y="33"/>
                  <a:pt x="38" y="28"/>
                </a:cubicBezTo>
                <a:cubicBezTo>
                  <a:pt x="48" y="22"/>
                  <a:pt x="59" y="17"/>
                  <a:pt x="67" y="9"/>
                </a:cubicBezTo>
                <a:cubicBezTo>
                  <a:pt x="67" y="10"/>
                  <a:pt x="68" y="11"/>
                  <a:pt x="68" y="11"/>
                </a:cubicBezTo>
                <a:close/>
                <a:moveTo>
                  <a:pt x="81" y="8"/>
                </a:moveTo>
                <a:cubicBezTo>
                  <a:pt x="81" y="8"/>
                  <a:pt x="86" y="5"/>
                  <a:pt x="85" y="6"/>
                </a:cubicBezTo>
                <a:cubicBezTo>
                  <a:pt x="83" y="7"/>
                  <a:pt x="81" y="8"/>
                  <a:pt x="80" y="9"/>
                </a:cubicBezTo>
                <a:cubicBezTo>
                  <a:pt x="76" y="12"/>
                  <a:pt x="73" y="14"/>
                  <a:pt x="69" y="16"/>
                </a:cubicBezTo>
                <a:cubicBezTo>
                  <a:pt x="62" y="21"/>
                  <a:pt x="55" y="25"/>
                  <a:pt x="48" y="29"/>
                </a:cubicBezTo>
                <a:cubicBezTo>
                  <a:pt x="42" y="32"/>
                  <a:pt x="35" y="36"/>
                  <a:pt x="28" y="40"/>
                </a:cubicBezTo>
                <a:cubicBezTo>
                  <a:pt x="22" y="44"/>
                  <a:pt x="16" y="48"/>
                  <a:pt x="10" y="52"/>
                </a:cubicBezTo>
                <a:cubicBezTo>
                  <a:pt x="9" y="51"/>
                  <a:pt x="8" y="51"/>
                  <a:pt x="8" y="51"/>
                </a:cubicBezTo>
                <a:cubicBezTo>
                  <a:pt x="13" y="49"/>
                  <a:pt x="18" y="45"/>
                  <a:pt x="22" y="42"/>
                </a:cubicBezTo>
                <a:cubicBezTo>
                  <a:pt x="29" y="39"/>
                  <a:pt x="36" y="35"/>
                  <a:pt x="43" y="32"/>
                </a:cubicBezTo>
                <a:cubicBezTo>
                  <a:pt x="50" y="28"/>
                  <a:pt x="56" y="24"/>
                  <a:pt x="63" y="20"/>
                </a:cubicBezTo>
                <a:cubicBezTo>
                  <a:pt x="69" y="16"/>
                  <a:pt x="75" y="12"/>
                  <a:pt x="81" y="8"/>
                </a:cubicBezTo>
                <a:close/>
                <a:moveTo>
                  <a:pt x="90" y="8"/>
                </a:moveTo>
                <a:cubicBezTo>
                  <a:pt x="81" y="13"/>
                  <a:pt x="72" y="19"/>
                  <a:pt x="63" y="25"/>
                </a:cubicBezTo>
                <a:cubicBezTo>
                  <a:pt x="61" y="26"/>
                  <a:pt x="59" y="27"/>
                  <a:pt x="57" y="28"/>
                </a:cubicBezTo>
                <a:cubicBezTo>
                  <a:pt x="56" y="28"/>
                  <a:pt x="55" y="29"/>
                  <a:pt x="54" y="29"/>
                </a:cubicBezTo>
                <a:cubicBezTo>
                  <a:pt x="41" y="36"/>
                  <a:pt x="29" y="43"/>
                  <a:pt x="16" y="49"/>
                </a:cubicBezTo>
                <a:cubicBezTo>
                  <a:pt x="16" y="49"/>
                  <a:pt x="16" y="49"/>
                  <a:pt x="17" y="48"/>
                </a:cubicBezTo>
                <a:cubicBezTo>
                  <a:pt x="19" y="46"/>
                  <a:pt x="22" y="45"/>
                  <a:pt x="25" y="43"/>
                </a:cubicBezTo>
                <a:cubicBezTo>
                  <a:pt x="32" y="38"/>
                  <a:pt x="39" y="35"/>
                  <a:pt x="46" y="31"/>
                </a:cubicBezTo>
                <a:cubicBezTo>
                  <a:pt x="60" y="23"/>
                  <a:pt x="73" y="15"/>
                  <a:pt x="86" y="6"/>
                </a:cubicBezTo>
                <a:cubicBezTo>
                  <a:pt x="88" y="6"/>
                  <a:pt x="89" y="7"/>
                  <a:pt x="90" y="8"/>
                </a:cubicBezTo>
                <a:close/>
                <a:moveTo>
                  <a:pt x="93" y="15"/>
                </a:moveTo>
                <a:cubicBezTo>
                  <a:pt x="93" y="16"/>
                  <a:pt x="93" y="16"/>
                  <a:pt x="93" y="16"/>
                </a:cubicBezTo>
                <a:cubicBezTo>
                  <a:pt x="92" y="17"/>
                  <a:pt x="92" y="17"/>
                  <a:pt x="91" y="18"/>
                </a:cubicBezTo>
                <a:cubicBezTo>
                  <a:pt x="91" y="18"/>
                  <a:pt x="91" y="18"/>
                  <a:pt x="91" y="18"/>
                </a:cubicBezTo>
                <a:cubicBezTo>
                  <a:pt x="88" y="20"/>
                  <a:pt x="85" y="21"/>
                  <a:pt x="82" y="22"/>
                </a:cubicBezTo>
                <a:cubicBezTo>
                  <a:pt x="76" y="26"/>
                  <a:pt x="69" y="30"/>
                  <a:pt x="62" y="33"/>
                </a:cubicBezTo>
                <a:cubicBezTo>
                  <a:pt x="49" y="40"/>
                  <a:pt x="36" y="46"/>
                  <a:pt x="23" y="54"/>
                </a:cubicBezTo>
                <a:cubicBezTo>
                  <a:pt x="21" y="55"/>
                  <a:pt x="19" y="56"/>
                  <a:pt x="16" y="58"/>
                </a:cubicBezTo>
                <a:cubicBezTo>
                  <a:pt x="15" y="59"/>
                  <a:pt x="14" y="60"/>
                  <a:pt x="13" y="61"/>
                </a:cubicBezTo>
                <a:cubicBezTo>
                  <a:pt x="15" y="59"/>
                  <a:pt x="17" y="58"/>
                  <a:pt x="18" y="56"/>
                </a:cubicBezTo>
                <a:cubicBezTo>
                  <a:pt x="18" y="56"/>
                  <a:pt x="18" y="56"/>
                  <a:pt x="18" y="56"/>
                </a:cubicBezTo>
                <a:cubicBezTo>
                  <a:pt x="19" y="56"/>
                  <a:pt x="19" y="56"/>
                  <a:pt x="19" y="55"/>
                </a:cubicBezTo>
                <a:cubicBezTo>
                  <a:pt x="22" y="53"/>
                  <a:pt x="26" y="50"/>
                  <a:pt x="29" y="48"/>
                </a:cubicBezTo>
                <a:cubicBezTo>
                  <a:pt x="38" y="42"/>
                  <a:pt x="48" y="37"/>
                  <a:pt x="57" y="32"/>
                </a:cubicBezTo>
                <a:cubicBezTo>
                  <a:pt x="69" y="26"/>
                  <a:pt x="82" y="20"/>
                  <a:pt x="93" y="13"/>
                </a:cubicBezTo>
                <a:cubicBezTo>
                  <a:pt x="93" y="14"/>
                  <a:pt x="93" y="15"/>
                  <a:pt x="93" y="15"/>
                </a:cubicBezTo>
                <a:close/>
                <a:moveTo>
                  <a:pt x="17" y="63"/>
                </a:moveTo>
                <a:cubicBezTo>
                  <a:pt x="24" y="58"/>
                  <a:pt x="32" y="55"/>
                  <a:pt x="39" y="51"/>
                </a:cubicBezTo>
                <a:cubicBezTo>
                  <a:pt x="47" y="46"/>
                  <a:pt x="55" y="42"/>
                  <a:pt x="63" y="38"/>
                </a:cubicBezTo>
                <a:cubicBezTo>
                  <a:pt x="71" y="34"/>
                  <a:pt x="79" y="30"/>
                  <a:pt x="87" y="27"/>
                </a:cubicBezTo>
                <a:cubicBezTo>
                  <a:pt x="92" y="24"/>
                  <a:pt x="98" y="20"/>
                  <a:pt x="103" y="17"/>
                </a:cubicBezTo>
                <a:cubicBezTo>
                  <a:pt x="102" y="18"/>
                  <a:pt x="101" y="19"/>
                  <a:pt x="100" y="20"/>
                </a:cubicBezTo>
                <a:cubicBezTo>
                  <a:pt x="97" y="22"/>
                  <a:pt x="93" y="24"/>
                  <a:pt x="89" y="26"/>
                </a:cubicBezTo>
                <a:cubicBezTo>
                  <a:pt x="80" y="31"/>
                  <a:pt x="70" y="35"/>
                  <a:pt x="61" y="40"/>
                </a:cubicBezTo>
                <a:cubicBezTo>
                  <a:pt x="52" y="45"/>
                  <a:pt x="43" y="50"/>
                  <a:pt x="34" y="55"/>
                </a:cubicBezTo>
                <a:cubicBezTo>
                  <a:pt x="27" y="59"/>
                  <a:pt x="19" y="63"/>
                  <a:pt x="13" y="68"/>
                </a:cubicBezTo>
                <a:cubicBezTo>
                  <a:pt x="12" y="68"/>
                  <a:pt x="12" y="67"/>
                  <a:pt x="12" y="67"/>
                </a:cubicBezTo>
                <a:cubicBezTo>
                  <a:pt x="13" y="66"/>
                  <a:pt x="13" y="65"/>
                  <a:pt x="14" y="65"/>
                </a:cubicBezTo>
                <a:cubicBezTo>
                  <a:pt x="15" y="64"/>
                  <a:pt x="16" y="64"/>
                  <a:pt x="17" y="63"/>
                </a:cubicBezTo>
                <a:close/>
                <a:moveTo>
                  <a:pt x="16" y="70"/>
                </a:moveTo>
                <a:cubicBezTo>
                  <a:pt x="15" y="70"/>
                  <a:pt x="14" y="69"/>
                  <a:pt x="13" y="68"/>
                </a:cubicBezTo>
                <a:cubicBezTo>
                  <a:pt x="20" y="63"/>
                  <a:pt x="28" y="60"/>
                  <a:pt x="36" y="56"/>
                </a:cubicBezTo>
                <a:cubicBezTo>
                  <a:pt x="45" y="52"/>
                  <a:pt x="53" y="48"/>
                  <a:pt x="62" y="44"/>
                </a:cubicBezTo>
                <a:cubicBezTo>
                  <a:pt x="71" y="39"/>
                  <a:pt x="80" y="35"/>
                  <a:pt x="89" y="31"/>
                </a:cubicBezTo>
                <a:cubicBezTo>
                  <a:pt x="93" y="29"/>
                  <a:pt x="97" y="27"/>
                  <a:pt x="101" y="25"/>
                </a:cubicBezTo>
                <a:cubicBezTo>
                  <a:pt x="105" y="23"/>
                  <a:pt x="109" y="22"/>
                  <a:pt x="112" y="19"/>
                </a:cubicBezTo>
                <a:cubicBezTo>
                  <a:pt x="106" y="25"/>
                  <a:pt x="96" y="28"/>
                  <a:pt x="88" y="32"/>
                </a:cubicBezTo>
                <a:cubicBezTo>
                  <a:pt x="79" y="36"/>
                  <a:pt x="70" y="40"/>
                  <a:pt x="61" y="45"/>
                </a:cubicBezTo>
                <a:cubicBezTo>
                  <a:pt x="46" y="52"/>
                  <a:pt x="30" y="60"/>
                  <a:pt x="16" y="70"/>
                </a:cubicBezTo>
                <a:close/>
                <a:moveTo>
                  <a:pt x="14" y="64"/>
                </a:moveTo>
                <a:cubicBezTo>
                  <a:pt x="13" y="65"/>
                  <a:pt x="12" y="65"/>
                  <a:pt x="12" y="65"/>
                </a:cubicBezTo>
                <a:cubicBezTo>
                  <a:pt x="12" y="66"/>
                  <a:pt x="12" y="66"/>
                  <a:pt x="12" y="66"/>
                </a:cubicBezTo>
                <a:cubicBezTo>
                  <a:pt x="11" y="65"/>
                  <a:pt x="11" y="65"/>
                  <a:pt x="11" y="64"/>
                </a:cubicBezTo>
                <a:cubicBezTo>
                  <a:pt x="16" y="59"/>
                  <a:pt x="23" y="55"/>
                  <a:pt x="29" y="51"/>
                </a:cubicBezTo>
                <a:cubicBezTo>
                  <a:pt x="37" y="47"/>
                  <a:pt x="45" y="42"/>
                  <a:pt x="53" y="38"/>
                </a:cubicBezTo>
                <a:cubicBezTo>
                  <a:pt x="61" y="35"/>
                  <a:pt x="68" y="31"/>
                  <a:pt x="75" y="27"/>
                </a:cubicBezTo>
                <a:cubicBezTo>
                  <a:pt x="76" y="27"/>
                  <a:pt x="76" y="27"/>
                  <a:pt x="77" y="26"/>
                </a:cubicBezTo>
                <a:cubicBezTo>
                  <a:pt x="76" y="27"/>
                  <a:pt x="75" y="27"/>
                  <a:pt x="74" y="28"/>
                </a:cubicBezTo>
                <a:cubicBezTo>
                  <a:pt x="66" y="33"/>
                  <a:pt x="58" y="37"/>
                  <a:pt x="50" y="41"/>
                </a:cubicBezTo>
                <a:cubicBezTo>
                  <a:pt x="42" y="45"/>
                  <a:pt x="35" y="49"/>
                  <a:pt x="28" y="54"/>
                </a:cubicBezTo>
                <a:cubicBezTo>
                  <a:pt x="24" y="56"/>
                  <a:pt x="21" y="59"/>
                  <a:pt x="18" y="61"/>
                </a:cubicBezTo>
                <a:cubicBezTo>
                  <a:pt x="16" y="62"/>
                  <a:pt x="15" y="63"/>
                  <a:pt x="14" y="64"/>
                </a:cubicBezTo>
                <a:close/>
                <a:moveTo>
                  <a:pt x="42" y="37"/>
                </a:moveTo>
                <a:cubicBezTo>
                  <a:pt x="33" y="42"/>
                  <a:pt x="24" y="47"/>
                  <a:pt x="15" y="53"/>
                </a:cubicBezTo>
                <a:cubicBezTo>
                  <a:pt x="14" y="53"/>
                  <a:pt x="12" y="53"/>
                  <a:pt x="11" y="52"/>
                </a:cubicBezTo>
                <a:cubicBezTo>
                  <a:pt x="21" y="47"/>
                  <a:pt x="32" y="42"/>
                  <a:pt x="42" y="37"/>
                </a:cubicBezTo>
                <a:close/>
                <a:moveTo>
                  <a:pt x="19" y="54"/>
                </a:moveTo>
                <a:cubicBezTo>
                  <a:pt x="19" y="54"/>
                  <a:pt x="19" y="54"/>
                  <a:pt x="19" y="54"/>
                </a:cubicBezTo>
                <a:cubicBezTo>
                  <a:pt x="19" y="54"/>
                  <a:pt x="19" y="53"/>
                  <a:pt x="18" y="53"/>
                </a:cubicBezTo>
                <a:cubicBezTo>
                  <a:pt x="18" y="53"/>
                  <a:pt x="17" y="53"/>
                  <a:pt x="17" y="53"/>
                </a:cubicBezTo>
                <a:cubicBezTo>
                  <a:pt x="22" y="51"/>
                  <a:pt x="27" y="47"/>
                  <a:pt x="32" y="45"/>
                </a:cubicBezTo>
                <a:cubicBezTo>
                  <a:pt x="36" y="42"/>
                  <a:pt x="41" y="40"/>
                  <a:pt x="45" y="38"/>
                </a:cubicBezTo>
                <a:cubicBezTo>
                  <a:pt x="36" y="43"/>
                  <a:pt x="27" y="48"/>
                  <a:pt x="19" y="54"/>
                </a:cubicBezTo>
                <a:close/>
                <a:moveTo>
                  <a:pt x="67" y="26"/>
                </a:moveTo>
                <a:cubicBezTo>
                  <a:pt x="67" y="26"/>
                  <a:pt x="67" y="26"/>
                  <a:pt x="67" y="26"/>
                </a:cubicBezTo>
                <a:cubicBezTo>
                  <a:pt x="73" y="23"/>
                  <a:pt x="79" y="20"/>
                  <a:pt x="85" y="16"/>
                </a:cubicBezTo>
                <a:cubicBezTo>
                  <a:pt x="86" y="15"/>
                  <a:pt x="87" y="15"/>
                  <a:pt x="88" y="14"/>
                </a:cubicBezTo>
                <a:cubicBezTo>
                  <a:pt x="88" y="14"/>
                  <a:pt x="94" y="11"/>
                  <a:pt x="90" y="14"/>
                </a:cubicBezTo>
                <a:cubicBezTo>
                  <a:pt x="87" y="16"/>
                  <a:pt x="83" y="18"/>
                  <a:pt x="80" y="20"/>
                </a:cubicBezTo>
                <a:cubicBezTo>
                  <a:pt x="76" y="22"/>
                  <a:pt x="71" y="24"/>
                  <a:pt x="67" y="26"/>
                </a:cubicBezTo>
                <a:close/>
                <a:moveTo>
                  <a:pt x="75" y="21"/>
                </a:moveTo>
                <a:cubicBezTo>
                  <a:pt x="68" y="25"/>
                  <a:pt x="62" y="28"/>
                  <a:pt x="55" y="32"/>
                </a:cubicBezTo>
                <a:cubicBezTo>
                  <a:pt x="50" y="35"/>
                  <a:pt x="45" y="37"/>
                  <a:pt x="40" y="40"/>
                </a:cubicBezTo>
                <a:cubicBezTo>
                  <a:pt x="32" y="44"/>
                  <a:pt x="24" y="48"/>
                  <a:pt x="17" y="53"/>
                </a:cubicBezTo>
                <a:cubicBezTo>
                  <a:pt x="25" y="48"/>
                  <a:pt x="34" y="42"/>
                  <a:pt x="42" y="37"/>
                </a:cubicBezTo>
                <a:cubicBezTo>
                  <a:pt x="51" y="32"/>
                  <a:pt x="60" y="27"/>
                  <a:pt x="69" y="22"/>
                </a:cubicBezTo>
                <a:cubicBezTo>
                  <a:pt x="77" y="18"/>
                  <a:pt x="85" y="14"/>
                  <a:pt x="91" y="8"/>
                </a:cubicBezTo>
                <a:cubicBezTo>
                  <a:pt x="91" y="8"/>
                  <a:pt x="91" y="8"/>
                  <a:pt x="91" y="8"/>
                </a:cubicBezTo>
                <a:cubicBezTo>
                  <a:pt x="91" y="9"/>
                  <a:pt x="92" y="10"/>
                  <a:pt x="93" y="12"/>
                </a:cubicBezTo>
                <a:cubicBezTo>
                  <a:pt x="86" y="13"/>
                  <a:pt x="80" y="18"/>
                  <a:pt x="75" y="21"/>
                </a:cubicBezTo>
                <a:close/>
                <a:moveTo>
                  <a:pt x="76" y="17"/>
                </a:moveTo>
                <a:cubicBezTo>
                  <a:pt x="80" y="15"/>
                  <a:pt x="84" y="12"/>
                  <a:pt x="88" y="10"/>
                </a:cubicBezTo>
                <a:cubicBezTo>
                  <a:pt x="88" y="10"/>
                  <a:pt x="88" y="10"/>
                  <a:pt x="88" y="10"/>
                </a:cubicBezTo>
                <a:cubicBezTo>
                  <a:pt x="88" y="10"/>
                  <a:pt x="88" y="10"/>
                  <a:pt x="88" y="10"/>
                </a:cubicBezTo>
                <a:cubicBezTo>
                  <a:pt x="86" y="11"/>
                  <a:pt x="85" y="12"/>
                  <a:pt x="83" y="13"/>
                </a:cubicBezTo>
                <a:cubicBezTo>
                  <a:pt x="81" y="15"/>
                  <a:pt x="79" y="16"/>
                  <a:pt x="76" y="17"/>
                </a:cubicBezTo>
                <a:close/>
                <a:moveTo>
                  <a:pt x="5" y="48"/>
                </a:moveTo>
                <a:cubicBezTo>
                  <a:pt x="16" y="42"/>
                  <a:pt x="27" y="35"/>
                  <a:pt x="38" y="29"/>
                </a:cubicBezTo>
                <a:cubicBezTo>
                  <a:pt x="40" y="28"/>
                  <a:pt x="43" y="27"/>
                  <a:pt x="45" y="26"/>
                </a:cubicBezTo>
                <a:cubicBezTo>
                  <a:pt x="42" y="28"/>
                  <a:pt x="39" y="29"/>
                  <a:pt x="36" y="31"/>
                </a:cubicBezTo>
                <a:cubicBezTo>
                  <a:pt x="26" y="36"/>
                  <a:pt x="15" y="42"/>
                  <a:pt x="6" y="50"/>
                </a:cubicBezTo>
                <a:cubicBezTo>
                  <a:pt x="6" y="49"/>
                  <a:pt x="5" y="49"/>
                  <a:pt x="5" y="48"/>
                </a:cubicBezTo>
                <a:close/>
                <a:moveTo>
                  <a:pt x="3" y="43"/>
                </a:moveTo>
                <a:cubicBezTo>
                  <a:pt x="7" y="40"/>
                  <a:pt x="11" y="38"/>
                  <a:pt x="15" y="35"/>
                </a:cubicBezTo>
                <a:cubicBezTo>
                  <a:pt x="15" y="35"/>
                  <a:pt x="15" y="35"/>
                  <a:pt x="15" y="35"/>
                </a:cubicBezTo>
                <a:cubicBezTo>
                  <a:pt x="15" y="35"/>
                  <a:pt x="15" y="35"/>
                  <a:pt x="15" y="35"/>
                </a:cubicBezTo>
                <a:cubicBezTo>
                  <a:pt x="16" y="35"/>
                  <a:pt x="16" y="35"/>
                  <a:pt x="17" y="34"/>
                </a:cubicBezTo>
                <a:cubicBezTo>
                  <a:pt x="19" y="33"/>
                  <a:pt x="21" y="32"/>
                  <a:pt x="23" y="31"/>
                </a:cubicBezTo>
                <a:cubicBezTo>
                  <a:pt x="24" y="30"/>
                  <a:pt x="25" y="29"/>
                  <a:pt x="27" y="28"/>
                </a:cubicBezTo>
                <a:cubicBezTo>
                  <a:pt x="27" y="28"/>
                  <a:pt x="28" y="28"/>
                  <a:pt x="28" y="28"/>
                </a:cubicBezTo>
                <a:cubicBezTo>
                  <a:pt x="31" y="26"/>
                  <a:pt x="34" y="25"/>
                  <a:pt x="37" y="23"/>
                </a:cubicBezTo>
                <a:cubicBezTo>
                  <a:pt x="41" y="20"/>
                  <a:pt x="45" y="19"/>
                  <a:pt x="48" y="17"/>
                </a:cubicBezTo>
                <a:cubicBezTo>
                  <a:pt x="48" y="17"/>
                  <a:pt x="49" y="17"/>
                  <a:pt x="49" y="17"/>
                </a:cubicBezTo>
                <a:cubicBezTo>
                  <a:pt x="43" y="20"/>
                  <a:pt x="38" y="24"/>
                  <a:pt x="33" y="27"/>
                </a:cubicBezTo>
                <a:cubicBezTo>
                  <a:pt x="23" y="33"/>
                  <a:pt x="12" y="38"/>
                  <a:pt x="3" y="45"/>
                </a:cubicBezTo>
                <a:cubicBezTo>
                  <a:pt x="3" y="44"/>
                  <a:pt x="3" y="44"/>
                  <a:pt x="3" y="43"/>
                </a:cubicBezTo>
                <a:close/>
                <a:moveTo>
                  <a:pt x="17" y="33"/>
                </a:moveTo>
                <a:cubicBezTo>
                  <a:pt x="17" y="33"/>
                  <a:pt x="17" y="33"/>
                  <a:pt x="17" y="33"/>
                </a:cubicBezTo>
                <a:cubicBezTo>
                  <a:pt x="17" y="32"/>
                  <a:pt x="18" y="32"/>
                  <a:pt x="19" y="31"/>
                </a:cubicBezTo>
                <a:cubicBezTo>
                  <a:pt x="20" y="31"/>
                  <a:pt x="21" y="30"/>
                  <a:pt x="22" y="29"/>
                </a:cubicBezTo>
                <a:cubicBezTo>
                  <a:pt x="23" y="29"/>
                  <a:pt x="23" y="29"/>
                  <a:pt x="23" y="29"/>
                </a:cubicBezTo>
                <a:cubicBezTo>
                  <a:pt x="21" y="30"/>
                  <a:pt x="19" y="32"/>
                  <a:pt x="17" y="33"/>
                </a:cubicBezTo>
                <a:close/>
                <a:moveTo>
                  <a:pt x="51" y="13"/>
                </a:moveTo>
                <a:cubicBezTo>
                  <a:pt x="55" y="12"/>
                  <a:pt x="59" y="10"/>
                  <a:pt x="63" y="8"/>
                </a:cubicBezTo>
                <a:cubicBezTo>
                  <a:pt x="59" y="11"/>
                  <a:pt x="55" y="13"/>
                  <a:pt x="51" y="15"/>
                </a:cubicBezTo>
                <a:cubicBezTo>
                  <a:pt x="51" y="15"/>
                  <a:pt x="51" y="15"/>
                  <a:pt x="51" y="15"/>
                </a:cubicBezTo>
                <a:cubicBezTo>
                  <a:pt x="51" y="14"/>
                  <a:pt x="51" y="14"/>
                  <a:pt x="51" y="13"/>
                </a:cubicBezTo>
                <a:close/>
                <a:moveTo>
                  <a:pt x="28" y="25"/>
                </a:moveTo>
                <a:cubicBezTo>
                  <a:pt x="28" y="25"/>
                  <a:pt x="28" y="24"/>
                  <a:pt x="28" y="23"/>
                </a:cubicBezTo>
                <a:cubicBezTo>
                  <a:pt x="32" y="21"/>
                  <a:pt x="36" y="19"/>
                  <a:pt x="40" y="18"/>
                </a:cubicBezTo>
                <a:cubicBezTo>
                  <a:pt x="36" y="20"/>
                  <a:pt x="32" y="23"/>
                  <a:pt x="28" y="25"/>
                </a:cubicBezTo>
                <a:close/>
                <a:moveTo>
                  <a:pt x="11" y="30"/>
                </a:moveTo>
                <a:cubicBezTo>
                  <a:pt x="10" y="30"/>
                  <a:pt x="10" y="29"/>
                  <a:pt x="9" y="29"/>
                </a:cubicBezTo>
                <a:cubicBezTo>
                  <a:pt x="12" y="28"/>
                  <a:pt x="15" y="25"/>
                  <a:pt x="18" y="23"/>
                </a:cubicBezTo>
                <a:cubicBezTo>
                  <a:pt x="21" y="21"/>
                  <a:pt x="19" y="22"/>
                  <a:pt x="17" y="24"/>
                </a:cubicBezTo>
                <a:cubicBezTo>
                  <a:pt x="15" y="26"/>
                  <a:pt x="13" y="28"/>
                  <a:pt x="11" y="30"/>
                </a:cubicBezTo>
                <a:cubicBezTo>
                  <a:pt x="11" y="30"/>
                  <a:pt x="11" y="30"/>
                  <a:pt x="11" y="30"/>
                </a:cubicBezTo>
                <a:close/>
                <a:moveTo>
                  <a:pt x="10" y="28"/>
                </a:moveTo>
                <a:cubicBezTo>
                  <a:pt x="9" y="27"/>
                  <a:pt x="10" y="27"/>
                  <a:pt x="11" y="26"/>
                </a:cubicBezTo>
                <a:cubicBezTo>
                  <a:pt x="11" y="26"/>
                  <a:pt x="12" y="25"/>
                  <a:pt x="13" y="24"/>
                </a:cubicBezTo>
                <a:cubicBezTo>
                  <a:pt x="14" y="23"/>
                  <a:pt x="16" y="21"/>
                  <a:pt x="18" y="19"/>
                </a:cubicBezTo>
                <a:cubicBezTo>
                  <a:pt x="18" y="19"/>
                  <a:pt x="18" y="19"/>
                  <a:pt x="18" y="19"/>
                </a:cubicBezTo>
                <a:cubicBezTo>
                  <a:pt x="19" y="20"/>
                  <a:pt x="20" y="20"/>
                  <a:pt x="21" y="21"/>
                </a:cubicBezTo>
                <a:cubicBezTo>
                  <a:pt x="17" y="23"/>
                  <a:pt x="14" y="26"/>
                  <a:pt x="10" y="28"/>
                </a:cubicBezTo>
                <a:close/>
                <a:moveTo>
                  <a:pt x="7" y="26"/>
                </a:moveTo>
                <a:cubicBezTo>
                  <a:pt x="11" y="25"/>
                  <a:pt x="14" y="22"/>
                  <a:pt x="17" y="20"/>
                </a:cubicBezTo>
                <a:cubicBezTo>
                  <a:pt x="14" y="21"/>
                  <a:pt x="10" y="25"/>
                  <a:pt x="8" y="28"/>
                </a:cubicBezTo>
                <a:cubicBezTo>
                  <a:pt x="8" y="27"/>
                  <a:pt x="8" y="27"/>
                  <a:pt x="7" y="26"/>
                </a:cubicBezTo>
                <a:close/>
                <a:moveTo>
                  <a:pt x="14" y="35"/>
                </a:moveTo>
                <a:cubicBezTo>
                  <a:pt x="10" y="37"/>
                  <a:pt x="7" y="40"/>
                  <a:pt x="3" y="42"/>
                </a:cubicBezTo>
                <a:cubicBezTo>
                  <a:pt x="4" y="38"/>
                  <a:pt x="9" y="35"/>
                  <a:pt x="14" y="35"/>
                </a:cubicBezTo>
                <a:close/>
                <a:moveTo>
                  <a:pt x="16" y="57"/>
                </a:moveTo>
                <a:cubicBezTo>
                  <a:pt x="14" y="59"/>
                  <a:pt x="13" y="60"/>
                  <a:pt x="12" y="62"/>
                </a:cubicBezTo>
                <a:cubicBezTo>
                  <a:pt x="12" y="62"/>
                  <a:pt x="12" y="61"/>
                  <a:pt x="12" y="61"/>
                </a:cubicBezTo>
                <a:cubicBezTo>
                  <a:pt x="13" y="59"/>
                  <a:pt x="14" y="58"/>
                  <a:pt x="16" y="57"/>
                </a:cubicBezTo>
                <a:close/>
                <a:moveTo>
                  <a:pt x="19" y="71"/>
                </a:moveTo>
                <a:cubicBezTo>
                  <a:pt x="25" y="67"/>
                  <a:pt x="33" y="65"/>
                  <a:pt x="39" y="61"/>
                </a:cubicBezTo>
                <a:cubicBezTo>
                  <a:pt x="47" y="57"/>
                  <a:pt x="55" y="53"/>
                  <a:pt x="62" y="49"/>
                </a:cubicBezTo>
                <a:cubicBezTo>
                  <a:pt x="70" y="45"/>
                  <a:pt x="78" y="42"/>
                  <a:pt x="86" y="39"/>
                </a:cubicBezTo>
                <a:cubicBezTo>
                  <a:pt x="94" y="35"/>
                  <a:pt x="102" y="31"/>
                  <a:pt x="110" y="28"/>
                </a:cubicBezTo>
                <a:cubicBezTo>
                  <a:pt x="112" y="27"/>
                  <a:pt x="113" y="27"/>
                  <a:pt x="110" y="28"/>
                </a:cubicBezTo>
                <a:cubicBezTo>
                  <a:pt x="109" y="29"/>
                  <a:pt x="107" y="30"/>
                  <a:pt x="105" y="31"/>
                </a:cubicBezTo>
                <a:cubicBezTo>
                  <a:pt x="101" y="33"/>
                  <a:pt x="98" y="35"/>
                  <a:pt x="94" y="37"/>
                </a:cubicBezTo>
                <a:cubicBezTo>
                  <a:pt x="87" y="40"/>
                  <a:pt x="79" y="44"/>
                  <a:pt x="72" y="48"/>
                </a:cubicBezTo>
                <a:cubicBezTo>
                  <a:pt x="65" y="52"/>
                  <a:pt x="57" y="55"/>
                  <a:pt x="50" y="59"/>
                </a:cubicBezTo>
                <a:cubicBezTo>
                  <a:pt x="43" y="63"/>
                  <a:pt x="35" y="67"/>
                  <a:pt x="28" y="72"/>
                </a:cubicBezTo>
                <a:cubicBezTo>
                  <a:pt x="25" y="72"/>
                  <a:pt x="22" y="72"/>
                  <a:pt x="19" y="71"/>
                </a:cubicBezTo>
                <a:close/>
                <a:moveTo>
                  <a:pt x="115" y="31"/>
                </a:moveTo>
                <a:cubicBezTo>
                  <a:pt x="112" y="32"/>
                  <a:pt x="110" y="34"/>
                  <a:pt x="107" y="36"/>
                </a:cubicBezTo>
                <a:cubicBezTo>
                  <a:pt x="101" y="40"/>
                  <a:pt x="94" y="43"/>
                  <a:pt x="87" y="47"/>
                </a:cubicBezTo>
                <a:cubicBezTo>
                  <a:pt x="74" y="53"/>
                  <a:pt x="60" y="59"/>
                  <a:pt x="47" y="65"/>
                </a:cubicBezTo>
                <a:cubicBezTo>
                  <a:pt x="45" y="66"/>
                  <a:pt x="44" y="67"/>
                  <a:pt x="42" y="68"/>
                </a:cubicBezTo>
                <a:cubicBezTo>
                  <a:pt x="40" y="69"/>
                  <a:pt x="38" y="70"/>
                  <a:pt x="37" y="71"/>
                </a:cubicBezTo>
                <a:cubicBezTo>
                  <a:pt x="37" y="70"/>
                  <a:pt x="36" y="70"/>
                  <a:pt x="36" y="70"/>
                </a:cubicBezTo>
                <a:cubicBezTo>
                  <a:pt x="39" y="68"/>
                  <a:pt x="42" y="67"/>
                  <a:pt x="45" y="66"/>
                </a:cubicBezTo>
                <a:cubicBezTo>
                  <a:pt x="52" y="62"/>
                  <a:pt x="59" y="59"/>
                  <a:pt x="66" y="56"/>
                </a:cubicBezTo>
                <a:cubicBezTo>
                  <a:pt x="80" y="49"/>
                  <a:pt x="94" y="42"/>
                  <a:pt x="108" y="35"/>
                </a:cubicBezTo>
                <a:cubicBezTo>
                  <a:pt x="110" y="34"/>
                  <a:pt x="112" y="32"/>
                  <a:pt x="115" y="31"/>
                </a:cubicBezTo>
                <a:cubicBezTo>
                  <a:pt x="115" y="31"/>
                  <a:pt x="115" y="31"/>
                  <a:pt x="115" y="31"/>
                </a:cubicBezTo>
                <a:close/>
                <a:moveTo>
                  <a:pt x="126" y="35"/>
                </a:moveTo>
                <a:cubicBezTo>
                  <a:pt x="127" y="36"/>
                  <a:pt x="127" y="37"/>
                  <a:pt x="127" y="38"/>
                </a:cubicBezTo>
                <a:cubicBezTo>
                  <a:pt x="111" y="45"/>
                  <a:pt x="94" y="50"/>
                  <a:pt x="79" y="57"/>
                </a:cubicBezTo>
                <a:cubicBezTo>
                  <a:pt x="70" y="61"/>
                  <a:pt x="62" y="65"/>
                  <a:pt x="53" y="69"/>
                </a:cubicBezTo>
                <a:cubicBezTo>
                  <a:pt x="50" y="70"/>
                  <a:pt x="46" y="72"/>
                  <a:pt x="42" y="74"/>
                </a:cubicBezTo>
                <a:cubicBezTo>
                  <a:pt x="55" y="67"/>
                  <a:pt x="67" y="61"/>
                  <a:pt x="80" y="55"/>
                </a:cubicBezTo>
                <a:cubicBezTo>
                  <a:pt x="95" y="48"/>
                  <a:pt x="112" y="44"/>
                  <a:pt x="126" y="35"/>
                </a:cubicBezTo>
                <a:close/>
                <a:moveTo>
                  <a:pt x="74" y="75"/>
                </a:moveTo>
                <a:cubicBezTo>
                  <a:pt x="73" y="74"/>
                  <a:pt x="72" y="73"/>
                  <a:pt x="72" y="72"/>
                </a:cubicBezTo>
                <a:cubicBezTo>
                  <a:pt x="76" y="71"/>
                  <a:pt x="80" y="69"/>
                  <a:pt x="84" y="68"/>
                </a:cubicBezTo>
                <a:cubicBezTo>
                  <a:pt x="94" y="64"/>
                  <a:pt x="105" y="62"/>
                  <a:pt x="115" y="57"/>
                </a:cubicBezTo>
                <a:cubicBezTo>
                  <a:pt x="118" y="56"/>
                  <a:pt x="120" y="55"/>
                  <a:pt x="123" y="54"/>
                </a:cubicBezTo>
                <a:cubicBezTo>
                  <a:pt x="121" y="55"/>
                  <a:pt x="118" y="56"/>
                  <a:pt x="116" y="57"/>
                </a:cubicBezTo>
                <a:cubicBezTo>
                  <a:pt x="112" y="59"/>
                  <a:pt x="107" y="60"/>
                  <a:pt x="103" y="62"/>
                </a:cubicBezTo>
                <a:cubicBezTo>
                  <a:pt x="98" y="65"/>
                  <a:pt x="92" y="67"/>
                  <a:pt x="87" y="69"/>
                </a:cubicBezTo>
                <a:cubicBezTo>
                  <a:pt x="83" y="71"/>
                  <a:pt x="78" y="73"/>
                  <a:pt x="74" y="75"/>
                </a:cubicBezTo>
                <a:close/>
                <a:moveTo>
                  <a:pt x="52" y="75"/>
                </a:moveTo>
                <a:cubicBezTo>
                  <a:pt x="56" y="75"/>
                  <a:pt x="59" y="74"/>
                  <a:pt x="62" y="72"/>
                </a:cubicBezTo>
                <a:cubicBezTo>
                  <a:pt x="68" y="70"/>
                  <a:pt x="74" y="67"/>
                  <a:pt x="80" y="65"/>
                </a:cubicBezTo>
                <a:cubicBezTo>
                  <a:pt x="93" y="60"/>
                  <a:pt x="106" y="55"/>
                  <a:pt x="118" y="51"/>
                </a:cubicBezTo>
                <a:cubicBezTo>
                  <a:pt x="108" y="55"/>
                  <a:pt x="98" y="59"/>
                  <a:pt x="88" y="64"/>
                </a:cubicBezTo>
                <a:cubicBezTo>
                  <a:pt x="77" y="69"/>
                  <a:pt x="65" y="72"/>
                  <a:pt x="54" y="78"/>
                </a:cubicBezTo>
                <a:cubicBezTo>
                  <a:pt x="53" y="77"/>
                  <a:pt x="53" y="76"/>
                  <a:pt x="52" y="75"/>
                </a:cubicBezTo>
                <a:close/>
                <a:moveTo>
                  <a:pt x="55" y="78"/>
                </a:moveTo>
                <a:cubicBezTo>
                  <a:pt x="59" y="76"/>
                  <a:pt x="64" y="75"/>
                  <a:pt x="69" y="73"/>
                </a:cubicBezTo>
                <a:cubicBezTo>
                  <a:pt x="69" y="73"/>
                  <a:pt x="69" y="73"/>
                  <a:pt x="69" y="73"/>
                </a:cubicBezTo>
                <a:cubicBezTo>
                  <a:pt x="64" y="75"/>
                  <a:pt x="59" y="76"/>
                  <a:pt x="55" y="78"/>
                </a:cubicBezTo>
                <a:close/>
                <a:moveTo>
                  <a:pt x="108" y="59"/>
                </a:moveTo>
                <a:cubicBezTo>
                  <a:pt x="102" y="61"/>
                  <a:pt x="96" y="63"/>
                  <a:pt x="90" y="65"/>
                </a:cubicBezTo>
                <a:cubicBezTo>
                  <a:pt x="84" y="67"/>
                  <a:pt x="78" y="70"/>
                  <a:pt x="71" y="72"/>
                </a:cubicBezTo>
                <a:cubicBezTo>
                  <a:pt x="71" y="72"/>
                  <a:pt x="71" y="72"/>
                  <a:pt x="71" y="72"/>
                </a:cubicBezTo>
                <a:cubicBezTo>
                  <a:pt x="77" y="69"/>
                  <a:pt x="83" y="67"/>
                  <a:pt x="88" y="64"/>
                </a:cubicBezTo>
                <a:cubicBezTo>
                  <a:pt x="94" y="62"/>
                  <a:pt x="100" y="60"/>
                  <a:pt x="105" y="57"/>
                </a:cubicBezTo>
                <a:cubicBezTo>
                  <a:pt x="110" y="55"/>
                  <a:pt x="116" y="54"/>
                  <a:pt x="120" y="50"/>
                </a:cubicBezTo>
                <a:cubicBezTo>
                  <a:pt x="120" y="50"/>
                  <a:pt x="120" y="50"/>
                  <a:pt x="120" y="50"/>
                </a:cubicBezTo>
                <a:cubicBezTo>
                  <a:pt x="120" y="50"/>
                  <a:pt x="120" y="50"/>
                  <a:pt x="121" y="50"/>
                </a:cubicBezTo>
                <a:cubicBezTo>
                  <a:pt x="122" y="51"/>
                  <a:pt x="123" y="52"/>
                  <a:pt x="124" y="53"/>
                </a:cubicBezTo>
                <a:cubicBezTo>
                  <a:pt x="118" y="54"/>
                  <a:pt x="113" y="57"/>
                  <a:pt x="108" y="59"/>
                </a:cubicBezTo>
                <a:close/>
                <a:moveTo>
                  <a:pt x="120" y="48"/>
                </a:moveTo>
                <a:cubicBezTo>
                  <a:pt x="120" y="48"/>
                  <a:pt x="120" y="49"/>
                  <a:pt x="120" y="50"/>
                </a:cubicBezTo>
                <a:cubicBezTo>
                  <a:pt x="120" y="49"/>
                  <a:pt x="120" y="49"/>
                  <a:pt x="120" y="49"/>
                </a:cubicBezTo>
                <a:cubicBezTo>
                  <a:pt x="107" y="54"/>
                  <a:pt x="94" y="59"/>
                  <a:pt x="82" y="63"/>
                </a:cubicBezTo>
                <a:cubicBezTo>
                  <a:pt x="76" y="65"/>
                  <a:pt x="71" y="67"/>
                  <a:pt x="65" y="70"/>
                </a:cubicBezTo>
                <a:cubicBezTo>
                  <a:pt x="62" y="71"/>
                  <a:pt x="60" y="73"/>
                  <a:pt x="56" y="74"/>
                </a:cubicBezTo>
                <a:cubicBezTo>
                  <a:pt x="56" y="74"/>
                  <a:pt x="51" y="75"/>
                  <a:pt x="53" y="74"/>
                </a:cubicBezTo>
                <a:cubicBezTo>
                  <a:pt x="55" y="73"/>
                  <a:pt x="57" y="73"/>
                  <a:pt x="59" y="72"/>
                </a:cubicBezTo>
                <a:cubicBezTo>
                  <a:pt x="71" y="67"/>
                  <a:pt x="84" y="62"/>
                  <a:pt x="96" y="57"/>
                </a:cubicBezTo>
                <a:cubicBezTo>
                  <a:pt x="104" y="54"/>
                  <a:pt x="113" y="52"/>
                  <a:pt x="120" y="48"/>
                </a:cubicBezTo>
                <a:cubicBezTo>
                  <a:pt x="120" y="48"/>
                  <a:pt x="120" y="48"/>
                  <a:pt x="120" y="48"/>
                </a:cubicBezTo>
                <a:close/>
                <a:moveTo>
                  <a:pt x="126" y="43"/>
                </a:moveTo>
                <a:cubicBezTo>
                  <a:pt x="119" y="45"/>
                  <a:pt x="113" y="48"/>
                  <a:pt x="107" y="50"/>
                </a:cubicBezTo>
                <a:cubicBezTo>
                  <a:pt x="100" y="53"/>
                  <a:pt x="94" y="55"/>
                  <a:pt x="88" y="58"/>
                </a:cubicBezTo>
                <a:cubicBezTo>
                  <a:pt x="82" y="60"/>
                  <a:pt x="76" y="62"/>
                  <a:pt x="70" y="64"/>
                </a:cubicBezTo>
                <a:cubicBezTo>
                  <a:pt x="78" y="61"/>
                  <a:pt x="85" y="57"/>
                  <a:pt x="93" y="54"/>
                </a:cubicBezTo>
                <a:cubicBezTo>
                  <a:pt x="99" y="52"/>
                  <a:pt x="105" y="49"/>
                  <a:pt x="111" y="47"/>
                </a:cubicBezTo>
                <a:cubicBezTo>
                  <a:pt x="116" y="44"/>
                  <a:pt x="123" y="43"/>
                  <a:pt x="127" y="39"/>
                </a:cubicBezTo>
                <a:cubicBezTo>
                  <a:pt x="127" y="40"/>
                  <a:pt x="127" y="42"/>
                  <a:pt x="126" y="43"/>
                </a:cubicBezTo>
                <a:close/>
                <a:moveTo>
                  <a:pt x="26" y="89"/>
                </a:moveTo>
                <a:cubicBezTo>
                  <a:pt x="26" y="89"/>
                  <a:pt x="26" y="89"/>
                  <a:pt x="27" y="88"/>
                </a:cubicBezTo>
                <a:cubicBezTo>
                  <a:pt x="26" y="89"/>
                  <a:pt x="26" y="89"/>
                  <a:pt x="25" y="89"/>
                </a:cubicBezTo>
                <a:cubicBezTo>
                  <a:pt x="25" y="89"/>
                  <a:pt x="26" y="89"/>
                  <a:pt x="26" y="89"/>
                </a:cubicBezTo>
                <a:close/>
                <a:moveTo>
                  <a:pt x="30" y="87"/>
                </a:moveTo>
                <a:cubicBezTo>
                  <a:pt x="29" y="87"/>
                  <a:pt x="28" y="88"/>
                  <a:pt x="27" y="88"/>
                </a:cubicBezTo>
                <a:cubicBezTo>
                  <a:pt x="27" y="87"/>
                  <a:pt x="28" y="86"/>
                  <a:pt x="29" y="85"/>
                </a:cubicBezTo>
                <a:cubicBezTo>
                  <a:pt x="32" y="84"/>
                  <a:pt x="35" y="83"/>
                  <a:pt x="39" y="82"/>
                </a:cubicBezTo>
                <a:cubicBezTo>
                  <a:pt x="36" y="84"/>
                  <a:pt x="33" y="85"/>
                  <a:pt x="30" y="87"/>
                </a:cubicBezTo>
                <a:close/>
                <a:moveTo>
                  <a:pt x="76" y="56"/>
                </a:moveTo>
                <a:cubicBezTo>
                  <a:pt x="62" y="63"/>
                  <a:pt x="48" y="70"/>
                  <a:pt x="34" y="78"/>
                </a:cubicBezTo>
                <a:cubicBezTo>
                  <a:pt x="35" y="77"/>
                  <a:pt x="35" y="76"/>
                  <a:pt x="35" y="74"/>
                </a:cubicBezTo>
                <a:cubicBezTo>
                  <a:pt x="51" y="67"/>
                  <a:pt x="67" y="59"/>
                  <a:pt x="84" y="53"/>
                </a:cubicBezTo>
                <a:cubicBezTo>
                  <a:pt x="92" y="49"/>
                  <a:pt x="100" y="46"/>
                  <a:pt x="108" y="43"/>
                </a:cubicBezTo>
                <a:cubicBezTo>
                  <a:pt x="112" y="42"/>
                  <a:pt x="115" y="40"/>
                  <a:pt x="119" y="38"/>
                </a:cubicBezTo>
                <a:cubicBezTo>
                  <a:pt x="119" y="38"/>
                  <a:pt x="120" y="38"/>
                  <a:pt x="120" y="38"/>
                </a:cubicBezTo>
                <a:cubicBezTo>
                  <a:pt x="106" y="45"/>
                  <a:pt x="90" y="49"/>
                  <a:pt x="76" y="56"/>
                </a:cubicBezTo>
                <a:close/>
                <a:moveTo>
                  <a:pt x="36" y="73"/>
                </a:moveTo>
                <a:cubicBezTo>
                  <a:pt x="36" y="73"/>
                  <a:pt x="36" y="73"/>
                  <a:pt x="36" y="73"/>
                </a:cubicBezTo>
                <a:cubicBezTo>
                  <a:pt x="36" y="73"/>
                  <a:pt x="36" y="72"/>
                  <a:pt x="36" y="72"/>
                </a:cubicBezTo>
                <a:cubicBezTo>
                  <a:pt x="36" y="72"/>
                  <a:pt x="36" y="72"/>
                  <a:pt x="36" y="72"/>
                </a:cubicBezTo>
                <a:cubicBezTo>
                  <a:pt x="36" y="72"/>
                  <a:pt x="36" y="72"/>
                  <a:pt x="36" y="72"/>
                </a:cubicBezTo>
                <a:cubicBezTo>
                  <a:pt x="42" y="69"/>
                  <a:pt x="47" y="66"/>
                  <a:pt x="53" y="63"/>
                </a:cubicBezTo>
                <a:cubicBezTo>
                  <a:pt x="57" y="61"/>
                  <a:pt x="61" y="60"/>
                  <a:pt x="65" y="58"/>
                </a:cubicBezTo>
                <a:cubicBezTo>
                  <a:pt x="79" y="52"/>
                  <a:pt x="93" y="46"/>
                  <a:pt x="107" y="39"/>
                </a:cubicBezTo>
                <a:cubicBezTo>
                  <a:pt x="111" y="37"/>
                  <a:pt x="114" y="36"/>
                  <a:pt x="117" y="34"/>
                </a:cubicBezTo>
                <a:cubicBezTo>
                  <a:pt x="117" y="34"/>
                  <a:pt x="117" y="34"/>
                  <a:pt x="117" y="34"/>
                </a:cubicBezTo>
                <a:cubicBezTo>
                  <a:pt x="111" y="37"/>
                  <a:pt x="105" y="41"/>
                  <a:pt x="99" y="44"/>
                </a:cubicBezTo>
                <a:cubicBezTo>
                  <a:pt x="86" y="50"/>
                  <a:pt x="72" y="55"/>
                  <a:pt x="59" y="62"/>
                </a:cubicBezTo>
                <a:cubicBezTo>
                  <a:pt x="52" y="65"/>
                  <a:pt x="44" y="69"/>
                  <a:pt x="36" y="73"/>
                </a:cubicBezTo>
                <a:close/>
                <a:moveTo>
                  <a:pt x="112" y="29"/>
                </a:moveTo>
                <a:cubicBezTo>
                  <a:pt x="112" y="29"/>
                  <a:pt x="112" y="30"/>
                  <a:pt x="112" y="30"/>
                </a:cubicBezTo>
                <a:cubicBezTo>
                  <a:pt x="113" y="31"/>
                  <a:pt x="113" y="31"/>
                  <a:pt x="113" y="31"/>
                </a:cubicBezTo>
                <a:cubicBezTo>
                  <a:pt x="108" y="33"/>
                  <a:pt x="104" y="36"/>
                  <a:pt x="99" y="39"/>
                </a:cubicBezTo>
                <a:cubicBezTo>
                  <a:pt x="92" y="43"/>
                  <a:pt x="84" y="46"/>
                  <a:pt x="76" y="50"/>
                </a:cubicBezTo>
                <a:cubicBezTo>
                  <a:pt x="68" y="54"/>
                  <a:pt x="60" y="58"/>
                  <a:pt x="52" y="61"/>
                </a:cubicBezTo>
                <a:cubicBezTo>
                  <a:pt x="47" y="64"/>
                  <a:pt x="41" y="67"/>
                  <a:pt x="35" y="69"/>
                </a:cubicBezTo>
                <a:cubicBezTo>
                  <a:pt x="35" y="69"/>
                  <a:pt x="35" y="69"/>
                  <a:pt x="34" y="69"/>
                </a:cubicBezTo>
                <a:cubicBezTo>
                  <a:pt x="33" y="70"/>
                  <a:pt x="32" y="71"/>
                  <a:pt x="30" y="71"/>
                </a:cubicBezTo>
                <a:cubicBezTo>
                  <a:pt x="33" y="70"/>
                  <a:pt x="35" y="68"/>
                  <a:pt x="37" y="67"/>
                </a:cubicBezTo>
                <a:cubicBezTo>
                  <a:pt x="41" y="65"/>
                  <a:pt x="45" y="63"/>
                  <a:pt x="49" y="61"/>
                </a:cubicBezTo>
                <a:cubicBezTo>
                  <a:pt x="56" y="57"/>
                  <a:pt x="64" y="53"/>
                  <a:pt x="71" y="49"/>
                </a:cubicBezTo>
                <a:cubicBezTo>
                  <a:pt x="78" y="45"/>
                  <a:pt x="85" y="42"/>
                  <a:pt x="93" y="38"/>
                </a:cubicBezTo>
                <a:cubicBezTo>
                  <a:pt x="100" y="35"/>
                  <a:pt x="107" y="31"/>
                  <a:pt x="113" y="27"/>
                </a:cubicBezTo>
                <a:cubicBezTo>
                  <a:pt x="113" y="28"/>
                  <a:pt x="113" y="28"/>
                  <a:pt x="112" y="29"/>
                </a:cubicBezTo>
                <a:close/>
                <a:moveTo>
                  <a:pt x="41" y="80"/>
                </a:moveTo>
                <a:cubicBezTo>
                  <a:pt x="37" y="82"/>
                  <a:pt x="33" y="83"/>
                  <a:pt x="30" y="84"/>
                </a:cubicBezTo>
                <a:cubicBezTo>
                  <a:pt x="30" y="84"/>
                  <a:pt x="31" y="83"/>
                  <a:pt x="31" y="83"/>
                </a:cubicBezTo>
                <a:cubicBezTo>
                  <a:pt x="33" y="82"/>
                  <a:pt x="35" y="81"/>
                  <a:pt x="37" y="80"/>
                </a:cubicBezTo>
                <a:cubicBezTo>
                  <a:pt x="39" y="79"/>
                  <a:pt x="40" y="79"/>
                  <a:pt x="41" y="78"/>
                </a:cubicBezTo>
                <a:cubicBezTo>
                  <a:pt x="43" y="77"/>
                  <a:pt x="44" y="77"/>
                  <a:pt x="46" y="76"/>
                </a:cubicBezTo>
                <a:cubicBezTo>
                  <a:pt x="44" y="78"/>
                  <a:pt x="42" y="79"/>
                  <a:pt x="41" y="80"/>
                </a:cubicBezTo>
                <a:close/>
                <a:moveTo>
                  <a:pt x="47" y="75"/>
                </a:moveTo>
                <a:cubicBezTo>
                  <a:pt x="47" y="75"/>
                  <a:pt x="47" y="75"/>
                  <a:pt x="47" y="75"/>
                </a:cubicBezTo>
                <a:cubicBezTo>
                  <a:pt x="41" y="76"/>
                  <a:pt x="37" y="80"/>
                  <a:pt x="32" y="82"/>
                </a:cubicBezTo>
                <a:cubicBezTo>
                  <a:pt x="32" y="81"/>
                  <a:pt x="33" y="80"/>
                  <a:pt x="33" y="80"/>
                </a:cubicBezTo>
                <a:cubicBezTo>
                  <a:pt x="38" y="77"/>
                  <a:pt x="43" y="74"/>
                  <a:pt x="49" y="72"/>
                </a:cubicBezTo>
                <a:cubicBezTo>
                  <a:pt x="56" y="69"/>
                  <a:pt x="62" y="65"/>
                  <a:pt x="69" y="62"/>
                </a:cubicBezTo>
                <a:cubicBezTo>
                  <a:pt x="83" y="56"/>
                  <a:pt x="98" y="50"/>
                  <a:pt x="112" y="45"/>
                </a:cubicBezTo>
                <a:cubicBezTo>
                  <a:pt x="115" y="44"/>
                  <a:pt x="118" y="43"/>
                  <a:pt x="121" y="41"/>
                </a:cubicBezTo>
                <a:cubicBezTo>
                  <a:pt x="123" y="41"/>
                  <a:pt x="124" y="40"/>
                  <a:pt x="126" y="39"/>
                </a:cubicBezTo>
                <a:cubicBezTo>
                  <a:pt x="128" y="38"/>
                  <a:pt x="121" y="42"/>
                  <a:pt x="122" y="41"/>
                </a:cubicBezTo>
                <a:cubicBezTo>
                  <a:pt x="115" y="44"/>
                  <a:pt x="108" y="47"/>
                  <a:pt x="101" y="50"/>
                </a:cubicBezTo>
                <a:cubicBezTo>
                  <a:pt x="87" y="56"/>
                  <a:pt x="74" y="62"/>
                  <a:pt x="60" y="68"/>
                </a:cubicBezTo>
                <a:cubicBezTo>
                  <a:pt x="60" y="68"/>
                  <a:pt x="60" y="68"/>
                  <a:pt x="59" y="68"/>
                </a:cubicBezTo>
                <a:cubicBezTo>
                  <a:pt x="56" y="70"/>
                  <a:pt x="53" y="71"/>
                  <a:pt x="50" y="73"/>
                </a:cubicBezTo>
                <a:cubicBezTo>
                  <a:pt x="50" y="73"/>
                  <a:pt x="50" y="73"/>
                  <a:pt x="50" y="73"/>
                </a:cubicBezTo>
                <a:cubicBezTo>
                  <a:pt x="49" y="72"/>
                  <a:pt x="49" y="72"/>
                  <a:pt x="48" y="73"/>
                </a:cubicBezTo>
                <a:cubicBezTo>
                  <a:pt x="48" y="74"/>
                  <a:pt x="47" y="74"/>
                  <a:pt x="47" y="75"/>
                </a:cubicBezTo>
                <a:close/>
                <a:moveTo>
                  <a:pt x="51" y="73"/>
                </a:moveTo>
                <a:cubicBezTo>
                  <a:pt x="53" y="72"/>
                  <a:pt x="56" y="71"/>
                  <a:pt x="58" y="70"/>
                </a:cubicBezTo>
                <a:cubicBezTo>
                  <a:pt x="59" y="70"/>
                  <a:pt x="59" y="70"/>
                  <a:pt x="59" y="69"/>
                </a:cubicBezTo>
                <a:cubicBezTo>
                  <a:pt x="66" y="67"/>
                  <a:pt x="73" y="65"/>
                  <a:pt x="79" y="62"/>
                </a:cubicBezTo>
                <a:cubicBezTo>
                  <a:pt x="86" y="59"/>
                  <a:pt x="93" y="56"/>
                  <a:pt x="100" y="53"/>
                </a:cubicBezTo>
                <a:cubicBezTo>
                  <a:pt x="107" y="51"/>
                  <a:pt x="114" y="49"/>
                  <a:pt x="120" y="46"/>
                </a:cubicBezTo>
                <a:cubicBezTo>
                  <a:pt x="120" y="46"/>
                  <a:pt x="126" y="43"/>
                  <a:pt x="125" y="44"/>
                </a:cubicBezTo>
                <a:cubicBezTo>
                  <a:pt x="125" y="44"/>
                  <a:pt x="125" y="44"/>
                  <a:pt x="125" y="44"/>
                </a:cubicBezTo>
                <a:cubicBezTo>
                  <a:pt x="125" y="44"/>
                  <a:pt x="125" y="44"/>
                  <a:pt x="124" y="44"/>
                </a:cubicBezTo>
                <a:cubicBezTo>
                  <a:pt x="123" y="45"/>
                  <a:pt x="122" y="46"/>
                  <a:pt x="120" y="47"/>
                </a:cubicBezTo>
                <a:cubicBezTo>
                  <a:pt x="117" y="48"/>
                  <a:pt x="114" y="50"/>
                  <a:pt x="110" y="51"/>
                </a:cubicBezTo>
                <a:cubicBezTo>
                  <a:pt x="103" y="54"/>
                  <a:pt x="96" y="56"/>
                  <a:pt x="89" y="59"/>
                </a:cubicBezTo>
                <a:cubicBezTo>
                  <a:pt x="77" y="64"/>
                  <a:pt x="64" y="68"/>
                  <a:pt x="51" y="74"/>
                </a:cubicBezTo>
                <a:cubicBezTo>
                  <a:pt x="51" y="74"/>
                  <a:pt x="51" y="74"/>
                  <a:pt x="51" y="73"/>
                </a:cubicBezTo>
                <a:cubicBezTo>
                  <a:pt x="51" y="73"/>
                  <a:pt x="51" y="73"/>
                  <a:pt x="51" y="73"/>
                </a:cubicBezTo>
                <a:close/>
                <a:moveTo>
                  <a:pt x="55" y="78"/>
                </a:moveTo>
                <a:cubicBezTo>
                  <a:pt x="60" y="77"/>
                  <a:pt x="64" y="75"/>
                  <a:pt x="68" y="74"/>
                </a:cubicBezTo>
                <a:cubicBezTo>
                  <a:pt x="68" y="74"/>
                  <a:pt x="68" y="74"/>
                  <a:pt x="68" y="74"/>
                </a:cubicBezTo>
                <a:cubicBezTo>
                  <a:pt x="65" y="78"/>
                  <a:pt x="60" y="81"/>
                  <a:pt x="55" y="78"/>
                </a:cubicBezTo>
                <a:close/>
                <a:moveTo>
                  <a:pt x="74" y="75"/>
                </a:moveTo>
                <a:cubicBezTo>
                  <a:pt x="83" y="72"/>
                  <a:pt x="92" y="70"/>
                  <a:pt x="100" y="67"/>
                </a:cubicBezTo>
                <a:cubicBezTo>
                  <a:pt x="105" y="65"/>
                  <a:pt x="109" y="64"/>
                  <a:pt x="113" y="62"/>
                </a:cubicBezTo>
                <a:cubicBezTo>
                  <a:pt x="115" y="61"/>
                  <a:pt x="118" y="61"/>
                  <a:pt x="120" y="60"/>
                </a:cubicBezTo>
                <a:cubicBezTo>
                  <a:pt x="120" y="60"/>
                  <a:pt x="125" y="57"/>
                  <a:pt x="122" y="59"/>
                </a:cubicBezTo>
                <a:cubicBezTo>
                  <a:pt x="113" y="64"/>
                  <a:pt x="103" y="68"/>
                  <a:pt x="93" y="72"/>
                </a:cubicBezTo>
                <a:cubicBezTo>
                  <a:pt x="92" y="72"/>
                  <a:pt x="92" y="72"/>
                  <a:pt x="92" y="72"/>
                </a:cubicBezTo>
                <a:cubicBezTo>
                  <a:pt x="87" y="74"/>
                  <a:pt x="83" y="76"/>
                  <a:pt x="78" y="79"/>
                </a:cubicBezTo>
                <a:cubicBezTo>
                  <a:pt x="77" y="78"/>
                  <a:pt x="75" y="77"/>
                  <a:pt x="74" y="75"/>
                </a:cubicBezTo>
                <a:close/>
                <a:moveTo>
                  <a:pt x="110" y="69"/>
                </a:moveTo>
                <a:cubicBezTo>
                  <a:pt x="110" y="69"/>
                  <a:pt x="110" y="69"/>
                  <a:pt x="109" y="68"/>
                </a:cubicBezTo>
                <a:cubicBezTo>
                  <a:pt x="109" y="68"/>
                  <a:pt x="109" y="68"/>
                  <a:pt x="109" y="68"/>
                </a:cubicBezTo>
                <a:cubicBezTo>
                  <a:pt x="112" y="67"/>
                  <a:pt x="115" y="66"/>
                  <a:pt x="118" y="65"/>
                </a:cubicBezTo>
                <a:cubicBezTo>
                  <a:pt x="119" y="64"/>
                  <a:pt x="120" y="64"/>
                  <a:pt x="121" y="63"/>
                </a:cubicBezTo>
                <a:cubicBezTo>
                  <a:pt x="124" y="62"/>
                  <a:pt x="121" y="64"/>
                  <a:pt x="120" y="65"/>
                </a:cubicBezTo>
                <a:cubicBezTo>
                  <a:pt x="117" y="67"/>
                  <a:pt x="113" y="67"/>
                  <a:pt x="110" y="69"/>
                </a:cubicBezTo>
                <a:close/>
                <a:moveTo>
                  <a:pt x="123" y="62"/>
                </a:moveTo>
                <a:cubicBezTo>
                  <a:pt x="121" y="62"/>
                  <a:pt x="119" y="64"/>
                  <a:pt x="117" y="64"/>
                </a:cubicBezTo>
                <a:cubicBezTo>
                  <a:pt x="114" y="66"/>
                  <a:pt x="112" y="67"/>
                  <a:pt x="109" y="68"/>
                </a:cubicBezTo>
                <a:cubicBezTo>
                  <a:pt x="109" y="68"/>
                  <a:pt x="109" y="68"/>
                  <a:pt x="109" y="68"/>
                </a:cubicBezTo>
                <a:cubicBezTo>
                  <a:pt x="109" y="68"/>
                  <a:pt x="109" y="68"/>
                  <a:pt x="108" y="68"/>
                </a:cubicBezTo>
                <a:cubicBezTo>
                  <a:pt x="108" y="67"/>
                  <a:pt x="107" y="67"/>
                  <a:pt x="107" y="67"/>
                </a:cubicBezTo>
                <a:cubicBezTo>
                  <a:pt x="106" y="67"/>
                  <a:pt x="106" y="67"/>
                  <a:pt x="106" y="68"/>
                </a:cubicBezTo>
                <a:cubicBezTo>
                  <a:pt x="105" y="68"/>
                  <a:pt x="105" y="68"/>
                  <a:pt x="104" y="68"/>
                </a:cubicBezTo>
                <a:cubicBezTo>
                  <a:pt x="106" y="67"/>
                  <a:pt x="107" y="67"/>
                  <a:pt x="109" y="66"/>
                </a:cubicBezTo>
                <a:cubicBezTo>
                  <a:pt x="112" y="65"/>
                  <a:pt x="116" y="63"/>
                  <a:pt x="119" y="61"/>
                </a:cubicBezTo>
                <a:cubicBezTo>
                  <a:pt x="121" y="60"/>
                  <a:pt x="123" y="60"/>
                  <a:pt x="125" y="58"/>
                </a:cubicBezTo>
                <a:cubicBezTo>
                  <a:pt x="124" y="60"/>
                  <a:pt x="124" y="61"/>
                  <a:pt x="123" y="62"/>
                </a:cubicBezTo>
                <a:cubicBezTo>
                  <a:pt x="123" y="62"/>
                  <a:pt x="123" y="62"/>
                  <a:pt x="123" y="62"/>
                </a:cubicBezTo>
                <a:close/>
                <a:moveTo>
                  <a:pt x="97" y="74"/>
                </a:moveTo>
                <a:cubicBezTo>
                  <a:pt x="96" y="73"/>
                  <a:pt x="95" y="73"/>
                  <a:pt x="95" y="73"/>
                </a:cubicBezTo>
                <a:cubicBezTo>
                  <a:pt x="96" y="72"/>
                  <a:pt x="97" y="72"/>
                  <a:pt x="97" y="71"/>
                </a:cubicBezTo>
                <a:cubicBezTo>
                  <a:pt x="99" y="71"/>
                  <a:pt x="101" y="70"/>
                  <a:pt x="103" y="69"/>
                </a:cubicBezTo>
                <a:cubicBezTo>
                  <a:pt x="104" y="69"/>
                  <a:pt x="106" y="69"/>
                  <a:pt x="104" y="70"/>
                </a:cubicBezTo>
                <a:cubicBezTo>
                  <a:pt x="101" y="71"/>
                  <a:pt x="99" y="72"/>
                  <a:pt x="97" y="74"/>
                </a:cubicBezTo>
                <a:cubicBezTo>
                  <a:pt x="97" y="74"/>
                  <a:pt x="97" y="74"/>
                  <a:pt x="97" y="74"/>
                </a:cubicBezTo>
                <a:close/>
                <a:moveTo>
                  <a:pt x="101" y="72"/>
                </a:moveTo>
                <a:cubicBezTo>
                  <a:pt x="102" y="71"/>
                  <a:pt x="104" y="71"/>
                  <a:pt x="106" y="70"/>
                </a:cubicBezTo>
                <a:cubicBezTo>
                  <a:pt x="106" y="70"/>
                  <a:pt x="106" y="71"/>
                  <a:pt x="106" y="71"/>
                </a:cubicBezTo>
                <a:cubicBezTo>
                  <a:pt x="104" y="72"/>
                  <a:pt x="103" y="72"/>
                  <a:pt x="102" y="73"/>
                </a:cubicBezTo>
                <a:cubicBezTo>
                  <a:pt x="100" y="73"/>
                  <a:pt x="97" y="74"/>
                  <a:pt x="101" y="72"/>
                </a:cubicBezTo>
                <a:close/>
                <a:moveTo>
                  <a:pt x="82" y="80"/>
                </a:moveTo>
                <a:cubicBezTo>
                  <a:pt x="81" y="80"/>
                  <a:pt x="80" y="80"/>
                  <a:pt x="79" y="79"/>
                </a:cubicBezTo>
                <a:cubicBezTo>
                  <a:pt x="83" y="77"/>
                  <a:pt x="86" y="76"/>
                  <a:pt x="90" y="75"/>
                </a:cubicBezTo>
                <a:cubicBezTo>
                  <a:pt x="88" y="77"/>
                  <a:pt x="85" y="80"/>
                  <a:pt x="82" y="80"/>
                </a:cubicBezTo>
                <a:close/>
                <a:moveTo>
                  <a:pt x="98" y="74"/>
                </a:moveTo>
                <a:cubicBezTo>
                  <a:pt x="101" y="74"/>
                  <a:pt x="103" y="73"/>
                  <a:pt x="105" y="72"/>
                </a:cubicBezTo>
                <a:cubicBezTo>
                  <a:pt x="104" y="74"/>
                  <a:pt x="101" y="74"/>
                  <a:pt x="98" y="74"/>
                </a:cubicBezTo>
                <a:close/>
                <a:moveTo>
                  <a:pt x="113" y="70"/>
                </a:moveTo>
                <a:cubicBezTo>
                  <a:pt x="115" y="70"/>
                  <a:pt x="116" y="69"/>
                  <a:pt x="117" y="69"/>
                </a:cubicBezTo>
                <a:cubicBezTo>
                  <a:pt x="116" y="69"/>
                  <a:pt x="115" y="70"/>
                  <a:pt x="113" y="70"/>
                </a:cubicBezTo>
                <a:close/>
                <a:moveTo>
                  <a:pt x="119" y="68"/>
                </a:moveTo>
                <a:cubicBezTo>
                  <a:pt x="119" y="68"/>
                  <a:pt x="119" y="68"/>
                  <a:pt x="119" y="68"/>
                </a:cubicBezTo>
                <a:cubicBezTo>
                  <a:pt x="116" y="68"/>
                  <a:pt x="114" y="69"/>
                  <a:pt x="111" y="69"/>
                </a:cubicBezTo>
                <a:cubicBezTo>
                  <a:pt x="114" y="67"/>
                  <a:pt x="120" y="67"/>
                  <a:pt x="122" y="64"/>
                </a:cubicBezTo>
                <a:cubicBezTo>
                  <a:pt x="121" y="65"/>
                  <a:pt x="120" y="67"/>
                  <a:pt x="119" y="68"/>
                </a:cubicBezTo>
                <a:close/>
                <a:moveTo>
                  <a:pt x="125" y="57"/>
                </a:moveTo>
                <a:cubicBezTo>
                  <a:pt x="115" y="60"/>
                  <a:pt x="106" y="64"/>
                  <a:pt x="97" y="67"/>
                </a:cubicBezTo>
                <a:cubicBezTo>
                  <a:pt x="93" y="68"/>
                  <a:pt x="90" y="70"/>
                  <a:pt x="86" y="71"/>
                </a:cubicBezTo>
                <a:cubicBezTo>
                  <a:pt x="92" y="68"/>
                  <a:pt x="98" y="66"/>
                  <a:pt x="103" y="63"/>
                </a:cubicBezTo>
                <a:cubicBezTo>
                  <a:pt x="110" y="60"/>
                  <a:pt x="118" y="59"/>
                  <a:pt x="124" y="54"/>
                </a:cubicBezTo>
                <a:cubicBezTo>
                  <a:pt x="125" y="55"/>
                  <a:pt x="125" y="56"/>
                  <a:pt x="125" y="57"/>
                </a:cubicBezTo>
                <a:close/>
                <a:moveTo>
                  <a:pt x="126" y="35"/>
                </a:moveTo>
                <a:cubicBezTo>
                  <a:pt x="110" y="42"/>
                  <a:pt x="94" y="47"/>
                  <a:pt x="78" y="54"/>
                </a:cubicBezTo>
                <a:cubicBezTo>
                  <a:pt x="73" y="56"/>
                  <a:pt x="67" y="59"/>
                  <a:pt x="62" y="61"/>
                </a:cubicBezTo>
                <a:cubicBezTo>
                  <a:pt x="68" y="58"/>
                  <a:pt x="74" y="55"/>
                  <a:pt x="80" y="53"/>
                </a:cubicBezTo>
                <a:cubicBezTo>
                  <a:pt x="95" y="46"/>
                  <a:pt x="109" y="40"/>
                  <a:pt x="122" y="31"/>
                </a:cubicBezTo>
                <a:cubicBezTo>
                  <a:pt x="124" y="32"/>
                  <a:pt x="125" y="33"/>
                  <a:pt x="126" y="35"/>
                </a:cubicBezTo>
                <a:close/>
                <a:moveTo>
                  <a:pt x="121" y="31"/>
                </a:moveTo>
                <a:cubicBezTo>
                  <a:pt x="115" y="34"/>
                  <a:pt x="108" y="38"/>
                  <a:pt x="102" y="41"/>
                </a:cubicBezTo>
                <a:cubicBezTo>
                  <a:pt x="94" y="44"/>
                  <a:pt x="86" y="48"/>
                  <a:pt x="78" y="51"/>
                </a:cubicBezTo>
                <a:cubicBezTo>
                  <a:pt x="76" y="52"/>
                  <a:pt x="75" y="53"/>
                  <a:pt x="73" y="54"/>
                </a:cubicBezTo>
                <a:cubicBezTo>
                  <a:pt x="74" y="53"/>
                  <a:pt x="75" y="53"/>
                  <a:pt x="76" y="52"/>
                </a:cubicBezTo>
                <a:cubicBezTo>
                  <a:pt x="83" y="49"/>
                  <a:pt x="90" y="46"/>
                  <a:pt x="97" y="43"/>
                </a:cubicBezTo>
                <a:cubicBezTo>
                  <a:pt x="104" y="39"/>
                  <a:pt x="110" y="35"/>
                  <a:pt x="117" y="30"/>
                </a:cubicBezTo>
                <a:cubicBezTo>
                  <a:pt x="118" y="30"/>
                  <a:pt x="120" y="30"/>
                  <a:pt x="121" y="31"/>
                </a:cubicBezTo>
                <a:close/>
                <a:moveTo>
                  <a:pt x="113" y="26"/>
                </a:moveTo>
                <a:cubicBezTo>
                  <a:pt x="113" y="26"/>
                  <a:pt x="113" y="26"/>
                  <a:pt x="113" y="26"/>
                </a:cubicBezTo>
                <a:cubicBezTo>
                  <a:pt x="105" y="29"/>
                  <a:pt x="97" y="33"/>
                  <a:pt x="90" y="37"/>
                </a:cubicBezTo>
                <a:cubicBezTo>
                  <a:pt x="81" y="40"/>
                  <a:pt x="73" y="43"/>
                  <a:pt x="65" y="47"/>
                </a:cubicBezTo>
                <a:cubicBezTo>
                  <a:pt x="56" y="51"/>
                  <a:pt x="48" y="56"/>
                  <a:pt x="39" y="61"/>
                </a:cubicBezTo>
                <a:cubicBezTo>
                  <a:pt x="32" y="64"/>
                  <a:pt x="24" y="66"/>
                  <a:pt x="18" y="71"/>
                </a:cubicBezTo>
                <a:cubicBezTo>
                  <a:pt x="18" y="71"/>
                  <a:pt x="17" y="71"/>
                  <a:pt x="17" y="70"/>
                </a:cubicBezTo>
                <a:cubicBezTo>
                  <a:pt x="31" y="60"/>
                  <a:pt x="47" y="52"/>
                  <a:pt x="63" y="45"/>
                </a:cubicBezTo>
                <a:cubicBezTo>
                  <a:pt x="73" y="40"/>
                  <a:pt x="82" y="35"/>
                  <a:pt x="92" y="31"/>
                </a:cubicBezTo>
                <a:cubicBezTo>
                  <a:pt x="99" y="28"/>
                  <a:pt x="107" y="25"/>
                  <a:pt x="113" y="19"/>
                </a:cubicBezTo>
                <a:cubicBezTo>
                  <a:pt x="114" y="21"/>
                  <a:pt x="114" y="24"/>
                  <a:pt x="113" y="26"/>
                </a:cubicBezTo>
                <a:close/>
                <a:moveTo>
                  <a:pt x="113" y="18"/>
                </a:moveTo>
                <a:cubicBezTo>
                  <a:pt x="111" y="19"/>
                  <a:pt x="109" y="21"/>
                  <a:pt x="107" y="22"/>
                </a:cubicBezTo>
                <a:cubicBezTo>
                  <a:pt x="104" y="23"/>
                  <a:pt x="101" y="25"/>
                  <a:pt x="98" y="26"/>
                </a:cubicBezTo>
                <a:cubicBezTo>
                  <a:pt x="92" y="29"/>
                  <a:pt x="85" y="32"/>
                  <a:pt x="78" y="35"/>
                </a:cubicBezTo>
                <a:cubicBezTo>
                  <a:pt x="65" y="41"/>
                  <a:pt x="52" y="48"/>
                  <a:pt x="39" y="54"/>
                </a:cubicBezTo>
                <a:cubicBezTo>
                  <a:pt x="33" y="57"/>
                  <a:pt x="27" y="60"/>
                  <a:pt x="22" y="63"/>
                </a:cubicBezTo>
                <a:cubicBezTo>
                  <a:pt x="34" y="56"/>
                  <a:pt x="46" y="49"/>
                  <a:pt x="58" y="43"/>
                </a:cubicBezTo>
                <a:cubicBezTo>
                  <a:pt x="71" y="36"/>
                  <a:pt x="84" y="30"/>
                  <a:pt x="97" y="23"/>
                </a:cubicBezTo>
                <a:cubicBezTo>
                  <a:pt x="99" y="21"/>
                  <a:pt x="101" y="20"/>
                  <a:pt x="103" y="18"/>
                </a:cubicBezTo>
                <a:cubicBezTo>
                  <a:pt x="104" y="18"/>
                  <a:pt x="105" y="17"/>
                  <a:pt x="106" y="16"/>
                </a:cubicBezTo>
                <a:cubicBezTo>
                  <a:pt x="106" y="16"/>
                  <a:pt x="107" y="16"/>
                  <a:pt x="107" y="15"/>
                </a:cubicBezTo>
                <a:cubicBezTo>
                  <a:pt x="108" y="15"/>
                  <a:pt x="109" y="15"/>
                  <a:pt x="109" y="14"/>
                </a:cubicBezTo>
                <a:cubicBezTo>
                  <a:pt x="110" y="15"/>
                  <a:pt x="111" y="15"/>
                  <a:pt x="111" y="16"/>
                </a:cubicBezTo>
                <a:cubicBezTo>
                  <a:pt x="112" y="16"/>
                  <a:pt x="112" y="17"/>
                  <a:pt x="113" y="18"/>
                </a:cubicBezTo>
                <a:close/>
                <a:moveTo>
                  <a:pt x="109" y="14"/>
                </a:moveTo>
                <a:cubicBezTo>
                  <a:pt x="108" y="14"/>
                  <a:pt x="108" y="14"/>
                  <a:pt x="108" y="14"/>
                </a:cubicBezTo>
                <a:cubicBezTo>
                  <a:pt x="108" y="14"/>
                  <a:pt x="108" y="14"/>
                  <a:pt x="108" y="14"/>
                </a:cubicBezTo>
                <a:cubicBezTo>
                  <a:pt x="106" y="15"/>
                  <a:pt x="105" y="16"/>
                  <a:pt x="103" y="17"/>
                </a:cubicBezTo>
                <a:cubicBezTo>
                  <a:pt x="97" y="20"/>
                  <a:pt x="91" y="24"/>
                  <a:pt x="85" y="27"/>
                </a:cubicBezTo>
                <a:cubicBezTo>
                  <a:pt x="72" y="33"/>
                  <a:pt x="59" y="38"/>
                  <a:pt x="47" y="45"/>
                </a:cubicBezTo>
                <a:cubicBezTo>
                  <a:pt x="41" y="49"/>
                  <a:pt x="34" y="53"/>
                  <a:pt x="28" y="56"/>
                </a:cubicBezTo>
                <a:cubicBezTo>
                  <a:pt x="26" y="57"/>
                  <a:pt x="23" y="58"/>
                  <a:pt x="21" y="60"/>
                </a:cubicBezTo>
                <a:cubicBezTo>
                  <a:pt x="42" y="45"/>
                  <a:pt x="66" y="34"/>
                  <a:pt x="88" y="21"/>
                </a:cubicBezTo>
                <a:cubicBezTo>
                  <a:pt x="90" y="20"/>
                  <a:pt x="91" y="19"/>
                  <a:pt x="92" y="18"/>
                </a:cubicBezTo>
                <a:cubicBezTo>
                  <a:pt x="93" y="17"/>
                  <a:pt x="93" y="17"/>
                  <a:pt x="94" y="17"/>
                </a:cubicBezTo>
                <a:cubicBezTo>
                  <a:pt x="94" y="17"/>
                  <a:pt x="94" y="17"/>
                  <a:pt x="94" y="17"/>
                </a:cubicBezTo>
                <a:cubicBezTo>
                  <a:pt x="94" y="17"/>
                  <a:pt x="95" y="18"/>
                  <a:pt x="96" y="17"/>
                </a:cubicBezTo>
                <a:cubicBezTo>
                  <a:pt x="99" y="14"/>
                  <a:pt x="104" y="12"/>
                  <a:pt x="109" y="14"/>
                </a:cubicBezTo>
                <a:close/>
                <a:moveTo>
                  <a:pt x="84" y="6"/>
                </a:moveTo>
                <a:cubicBezTo>
                  <a:pt x="80" y="7"/>
                  <a:pt x="76" y="10"/>
                  <a:pt x="73" y="13"/>
                </a:cubicBezTo>
                <a:cubicBezTo>
                  <a:pt x="75" y="8"/>
                  <a:pt x="80" y="6"/>
                  <a:pt x="84" y="6"/>
                </a:cubicBezTo>
                <a:close/>
                <a:moveTo>
                  <a:pt x="70" y="14"/>
                </a:moveTo>
                <a:cubicBezTo>
                  <a:pt x="65" y="18"/>
                  <a:pt x="59" y="22"/>
                  <a:pt x="53" y="25"/>
                </a:cubicBezTo>
                <a:cubicBezTo>
                  <a:pt x="41" y="32"/>
                  <a:pt x="28" y="38"/>
                  <a:pt x="16" y="45"/>
                </a:cubicBezTo>
                <a:cubicBezTo>
                  <a:pt x="13" y="47"/>
                  <a:pt x="10" y="49"/>
                  <a:pt x="7" y="50"/>
                </a:cubicBezTo>
                <a:cubicBezTo>
                  <a:pt x="10" y="49"/>
                  <a:pt x="13" y="46"/>
                  <a:pt x="15" y="44"/>
                </a:cubicBezTo>
                <a:cubicBezTo>
                  <a:pt x="21" y="40"/>
                  <a:pt x="27" y="37"/>
                  <a:pt x="33" y="33"/>
                </a:cubicBezTo>
                <a:cubicBezTo>
                  <a:pt x="39" y="30"/>
                  <a:pt x="46" y="26"/>
                  <a:pt x="52" y="22"/>
                </a:cubicBezTo>
                <a:cubicBezTo>
                  <a:pt x="57" y="20"/>
                  <a:pt x="62" y="16"/>
                  <a:pt x="66" y="13"/>
                </a:cubicBezTo>
                <a:cubicBezTo>
                  <a:pt x="67" y="13"/>
                  <a:pt x="67" y="13"/>
                  <a:pt x="67" y="13"/>
                </a:cubicBezTo>
                <a:cubicBezTo>
                  <a:pt x="68" y="12"/>
                  <a:pt x="68" y="12"/>
                  <a:pt x="69" y="12"/>
                </a:cubicBezTo>
                <a:cubicBezTo>
                  <a:pt x="69" y="12"/>
                  <a:pt x="69" y="13"/>
                  <a:pt x="69" y="13"/>
                </a:cubicBezTo>
                <a:cubicBezTo>
                  <a:pt x="70" y="14"/>
                  <a:pt x="70" y="14"/>
                  <a:pt x="70" y="14"/>
                </a:cubicBezTo>
                <a:close/>
                <a:moveTo>
                  <a:pt x="58" y="5"/>
                </a:moveTo>
                <a:cubicBezTo>
                  <a:pt x="59" y="5"/>
                  <a:pt x="60" y="5"/>
                  <a:pt x="61" y="5"/>
                </a:cubicBezTo>
                <a:cubicBezTo>
                  <a:pt x="59" y="6"/>
                  <a:pt x="57" y="8"/>
                  <a:pt x="54" y="9"/>
                </a:cubicBezTo>
                <a:cubicBezTo>
                  <a:pt x="54" y="9"/>
                  <a:pt x="53" y="10"/>
                  <a:pt x="53" y="10"/>
                </a:cubicBezTo>
                <a:cubicBezTo>
                  <a:pt x="54" y="8"/>
                  <a:pt x="55" y="7"/>
                  <a:pt x="58" y="5"/>
                </a:cubicBezTo>
                <a:close/>
                <a:moveTo>
                  <a:pt x="47" y="14"/>
                </a:moveTo>
                <a:cubicBezTo>
                  <a:pt x="46" y="14"/>
                  <a:pt x="45" y="15"/>
                  <a:pt x="44" y="15"/>
                </a:cubicBezTo>
                <a:cubicBezTo>
                  <a:pt x="39" y="18"/>
                  <a:pt x="33" y="19"/>
                  <a:pt x="28" y="23"/>
                </a:cubicBezTo>
                <a:cubicBezTo>
                  <a:pt x="28" y="23"/>
                  <a:pt x="28" y="22"/>
                  <a:pt x="28" y="22"/>
                </a:cubicBezTo>
                <a:cubicBezTo>
                  <a:pt x="33" y="19"/>
                  <a:pt x="38" y="15"/>
                  <a:pt x="42" y="11"/>
                </a:cubicBezTo>
                <a:cubicBezTo>
                  <a:pt x="42" y="11"/>
                  <a:pt x="42" y="11"/>
                  <a:pt x="42" y="11"/>
                </a:cubicBezTo>
                <a:cubicBezTo>
                  <a:pt x="37" y="12"/>
                  <a:pt x="33" y="15"/>
                  <a:pt x="29" y="17"/>
                </a:cubicBezTo>
                <a:cubicBezTo>
                  <a:pt x="29" y="17"/>
                  <a:pt x="29" y="17"/>
                  <a:pt x="29" y="17"/>
                </a:cubicBezTo>
                <a:cubicBezTo>
                  <a:pt x="29" y="17"/>
                  <a:pt x="29" y="16"/>
                  <a:pt x="29" y="16"/>
                </a:cubicBezTo>
                <a:cubicBezTo>
                  <a:pt x="30" y="15"/>
                  <a:pt x="32" y="14"/>
                  <a:pt x="32" y="14"/>
                </a:cubicBezTo>
                <a:cubicBezTo>
                  <a:pt x="35" y="12"/>
                  <a:pt x="37" y="11"/>
                  <a:pt x="39" y="9"/>
                </a:cubicBezTo>
                <a:cubicBezTo>
                  <a:pt x="42" y="9"/>
                  <a:pt x="45" y="11"/>
                  <a:pt x="47" y="14"/>
                </a:cubicBezTo>
                <a:close/>
                <a:moveTo>
                  <a:pt x="34" y="11"/>
                </a:moveTo>
                <a:cubicBezTo>
                  <a:pt x="35" y="10"/>
                  <a:pt x="37" y="9"/>
                  <a:pt x="38" y="9"/>
                </a:cubicBezTo>
                <a:cubicBezTo>
                  <a:pt x="36" y="11"/>
                  <a:pt x="33" y="12"/>
                  <a:pt x="31" y="14"/>
                </a:cubicBezTo>
                <a:cubicBezTo>
                  <a:pt x="31" y="13"/>
                  <a:pt x="32" y="12"/>
                  <a:pt x="34" y="11"/>
                </a:cubicBezTo>
                <a:close/>
                <a:moveTo>
                  <a:pt x="23" y="24"/>
                </a:moveTo>
                <a:cubicBezTo>
                  <a:pt x="20" y="25"/>
                  <a:pt x="17" y="27"/>
                  <a:pt x="14" y="29"/>
                </a:cubicBezTo>
                <a:cubicBezTo>
                  <a:pt x="11" y="31"/>
                  <a:pt x="16" y="26"/>
                  <a:pt x="16" y="26"/>
                </a:cubicBezTo>
                <a:cubicBezTo>
                  <a:pt x="18" y="24"/>
                  <a:pt x="20" y="23"/>
                  <a:pt x="21" y="21"/>
                </a:cubicBezTo>
                <a:cubicBezTo>
                  <a:pt x="22" y="22"/>
                  <a:pt x="22" y="23"/>
                  <a:pt x="23" y="24"/>
                </a:cubicBezTo>
                <a:close/>
                <a:moveTo>
                  <a:pt x="13" y="18"/>
                </a:moveTo>
                <a:cubicBezTo>
                  <a:pt x="11" y="19"/>
                  <a:pt x="9" y="21"/>
                  <a:pt x="7" y="22"/>
                </a:cubicBezTo>
                <a:cubicBezTo>
                  <a:pt x="7" y="22"/>
                  <a:pt x="7" y="22"/>
                  <a:pt x="8" y="21"/>
                </a:cubicBezTo>
                <a:cubicBezTo>
                  <a:pt x="9" y="19"/>
                  <a:pt x="11" y="18"/>
                  <a:pt x="13" y="1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05" name="Freeform 201"/>
          <p:cNvSpPr>
            <a:spLocks noEditPoints="1"/>
          </p:cNvSpPr>
          <p:nvPr/>
        </p:nvSpPr>
        <p:spPr bwMode="auto">
          <a:xfrm>
            <a:off x="7011987" y="3633788"/>
            <a:ext cx="503237" cy="357188"/>
          </a:xfrm>
          <a:custGeom>
            <a:gdLst>
              <a:gd fmla="*/ 70 w 134" name="T0"/>
              <a:gd fmla="*/ 76 h 95" name="T1"/>
              <a:gd fmla="*/ 59 w 134" name="T2"/>
              <a:gd fmla="*/ 2 h 95" name="T3"/>
              <a:gd fmla="*/ 6 w 134" name="T4"/>
              <a:gd fmla="*/ 25 h 95" name="T5"/>
              <a:gd fmla="*/ 11 w 134" name="T6"/>
              <a:gd fmla="*/ 31 h 95" name="T7"/>
              <a:gd fmla="*/ 15 w 134" name="T8"/>
              <a:gd fmla="*/ 32 h 95" name="T9"/>
              <a:gd fmla="*/ 47 w 134" name="T10"/>
              <a:gd fmla="*/ 16 h 95" name="T11"/>
              <a:gd fmla="*/ 51 w 134" name="T12"/>
              <a:gd fmla="*/ 13 h 95" name="T13"/>
              <a:gd fmla="*/ 51 w 134" name="T14"/>
              <a:gd fmla="*/ 19 h 95" name="T15"/>
              <a:gd fmla="*/ 64 w 134" name="T16"/>
              <a:gd fmla="*/ 7 h 95" name="T17"/>
              <a:gd fmla="*/ 68 w 134" name="T18"/>
              <a:gd fmla="*/ 11 h 95" name="T19"/>
              <a:gd fmla="*/ 42 w 134" name="T20"/>
              <a:gd fmla="*/ 32 h 95" name="T21"/>
              <a:gd fmla="*/ 45 w 134" name="T22"/>
              <a:gd fmla="*/ 31 h 95" name="T23"/>
              <a:gd fmla="*/ 16 w 134" name="T24"/>
              <a:gd fmla="*/ 58 h 95" name="T25"/>
              <a:gd fmla="*/ 39 w 134" name="T26"/>
              <a:gd fmla="*/ 51 h 95" name="T27"/>
              <a:gd fmla="*/ 13 w 134" name="T28"/>
              <a:gd fmla="*/ 65 h 95" name="T29"/>
              <a:gd fmla="*/ 61 w 134" name="T30"/>
              <a:gd fmla="*/ 45 h 95" name="T31"/>
              <a:gd fmla="*/ 73 w 134" name="T32"/>
              <a:gd fmla="*/ 28 h 95" name="T33"/>
              <a:gd fmla="*/ 18 w 134" name="T34"/>
              <a:gd fmla="*/ 54 h 95" name="T35"/>
              <a:gd fmla="*/ 90 w 134" name="T36"/>
              <a:gd fmla="*/ 14 h 95" name="T37"/>
              <a:gd fmla="*/ 90 w 134" name="T38"/>
              <a:gd fmla="*/ 8 h 95" name="T39"/>
              <a:gd fmla="*/ 38 w 134" name="T40"/>
              <a:gd fmla="*/ 30 h 95" name="T41"/>
              <a:gd fmla="*/ 22 w 134" name="T42"/>
              <a:gd fmla="*/ 31 h 95" name="T43"/>
              <a:gd fmla="*/ 16 w 134" name="T44"/>
              <a:gd fmla="*/ 33 h 95" name="T45"/>
              <a:gd fmla="*/ 27 w 134" name="T46"/>
              <a:gd fmla="*/ 26 h 95" name="T47"/>
              <a:gd fmla="*/ 10 w 134" name="T48"/>
              <a:gd fmla="*/ 28 h 95" name="T49"/>
              <a:gd fmla="*/ 7 w 134" name="T50"/>
              <a:gd fmla="*/ 27 h 95" name="T51"/>
              <a:gd fmla="*/ 62 w 134" name="T52"/>
              <a:gd fmla="*/ 50 h 95" name="T53"/>
              <a:gd fmla="*/ 114 w 134" name="T54"/>
              <a:gd fmla="*/ 31 h 95" name="T55"/>
              <a:gd fmla="*/ 114 w 134" name="T56"/>
              <a:gd fmla="*/ 31 h 95" name="T57"/>
              <a:gd fmla="*/ 71 w 134" name="T58"/>
              <a:gd fmla="*/ 73 h 95" name="T59"/>
              <a:gd fmla="*/ 79 w 134" name="T60"/>
              <a:gd fmla="*/ 65 h 95" name="T61"/>
              <a:gd fmla="*/ 90 w 134" name="T62"/>
              <a:gd fmla="*/ 65 h 95" name="T63"/>
              <a:gd fmla="*/ 120 w 134" name="T64"/>
              <a:gd fmla="*/ 48 h 95" name="T65"/>
              <a:gd fmla="*/ 120 w 134" name="T66"/>
              <a:gd fmla="*/ 48 h 95" name="T67"/>
              <a:gd fmla="*/ 26 w 134" name="T68"/>
              <a:gd fmla="*/ 89 h 95" name="T69"/>
              <a:gd fmla="*/ 35 w 134" name="T70"/>
              <a:gd fmla="*/ 75 h 95" name="T71"/>
              <a:gd fmla="*/ 35 w 134" name="T72"/>
              <a:gd fmla="*/ 72 h 95" name="T73"/>
              <a:gd fmla="*/ 112 w 134" name="T74"/>
              <a:gd fmla="*/ 30 h 95" name="T75"/>
              <a:gd fmla="*/ 70 w 134" name="T76"/>
              <a:gd fmla="*/ 49 h 95" name="T77"/>
              <a:gd fmla="*/ 40 w 134" name="T78"/>
              <a:gd fmla="*/ 81 h 95" name="T79"/>
              <a:gd fmla="*/ 121 w 134" name="T80"/>
              <a:gd fmla="*/ 42 h 95" name="T81"/>
              <a:gd fmla="*/ 59 w 134" name="T82"/>
              <a:gd fmla="*/ 70 h 95" name="T83"/>
              <a:gd fmla="*/ 51 w 134" name="T84"/>
              <a:gd fmla="*/ 75 h 95" name="T85"/>
              <a:gd fmla="*/ 119 w 134" name="T86"/>
              <a:gd fmla="*/ 60 h 95" name="T87"/>
              <a:gd fmla="*/ 120 w 134" name="T88"/>
              <a:gd fmla="*/ 64 h 95" name="T89"/>
              <a:gd fmla="*/ 104 w 134" name="T90"/>
              <a:gd fmla="*/ 68 h 95" name="T91"/>
              <a:gd fmla="*/ 103 w 134" name="T92"/>
              <a:gd fmla="*/ 70 h 95" name="T93"/>
              <a:gd fmla="*/ 89 w 134" name="T94"/>
              <a:gd fmla="*/ 75 h 95" name="T95"/>
              <a:gd fmla="*/ 111 w 134" name="T96"/>
              <a:gd fmla="*/ 70 h 95" name="T97"/>
              <a:gd fmla="*/ 78 w 134" name="T98"/>
              <a:gd fmla="*/ 54 h 95" name="T99"/>
              <a:gd fmla="*/ 96 w 134" name="T100"/>
              <a:gd fmla="*/ 43 h 95" name="T101"/>
              <a:gd fmla="*/ 63 w 134" name="T102"/>
              <a:gd fmla="*/ 45 h 95" name="T103"/>
              <a:gd fmla="*/ 57 w 134" name="T104"/>
              <a:gd fmla="*/ 43 h 95" name="T105"/>
              <a:gd fmla="*/ 107 w 134" name="T106"/>
              <a:gd fmla="*/ 14 h 95" name="T107"/>
              <a:gd fmla="*/ 95 w 134" name="T108"/>
              <a:gd fmla="*/ 17 h 95" name="T109"/>
              <a:gd fmla="*/ 32 w 134" name="T110"/>
              <a:gd fmla="*/ 33 h 95" name="T111"/>
              <a:gd fmla="*/ 52 w 134" name="T112"/>
              <a:gd fmla="*/ 10 h 95" name="T113"/>
              <a:gd fmla="*/ 29 w 134" name="T114"/>
              <a:gd fmla="*/ 16 h 95" name="T115"/>
              <a:gd fmla="*/ 16 w 134" name="T116"/>
              <a:gd fmla="*/ 26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134">
                <a:moveTo>
                  <a:pt x="9" y="33"/>
                </a:moveTo>
                <a:cubicBezTo>
                  <a:pt x="4" y="34"/>
                  <a:pt x="0" y="38"/>
                  <a:pt x="0" y="44"/>
                </a:cubicBezTo>
                <a:cubicBezTo>
                  <a:pt x="0" y="51"/>
                  <a:pt x="6" y="55"/>
                  <a:pt x="13" y="56"/>
                </a:cubicBezTo>
                <a:cubicBezTo>
                  <a:pt x="8" y="60"/>
                  <a:pt x="5" y="65"/>
                  <a:pt x="10" y="71"/>
                </a:cubicBezTo>
                <a:cubicBezTo>
                  <a:pt x="16" y="76"/>
                  <a:pt x="25" y="76"/>
                  <a:pt x="32" y="73"/>
                </a:cubicBezTo>
                <a:cubicBezTo>
                  <a:pt x="30" y="81"/>
                  <a:pt x="23" y="87"/>
                  <a:pt x="17" y="93"/>
                </a:cubicBezTo>
                <a:cubicBezTo>
                  <a:pt x="16" y="93"/>
                  <a:pt x="16" y="94"/>
                  <a:pt x="16" y="94"/>
                </a:cubicBezTo>
                <a:cubicBezTo>
                  <a:pt x="17" y="95"/>
                  <a:pt x="17" y="95"/>
                  <a:pt x="18" y="95"/>
                </a:cubicBezTo>
                <a:cubicBezTo>
                  <a:pt x="30" y="91"/>
                  <a:pt x="40" y="86"/>
                  <a:pt x="49" y="76"/>
                </a:cubicBezTo>
                <a:cubicBezTo>
                  <a:pt x="54" y="85"/>
                  <a:pt x="65" y="84"/>
                  <a:pt x="70" y="76"/>
                </a:cubicBezTo>
                <a:cubicBezTo>
                  <a:pt x="73" y="79"/>
                  <a:pt x="77" y="82"/>
                  <a:pt x="81" y="83"/>
                </a:cubicBezTo>
                <a:cubicBezTo>
                  <a:pt x="86" y="83"/>
                  <a:pt x="90" y="79"/>
                  <a:pt x="93" y="75"/>
                </a:cubicBezTo>
                <a:cubicBezTo>
                  <a:pt x="97" y="79"/>
                  <a:pt x="107" y="78"/>
                  <a:pt x="108" y="72"/>
                </a:cubicBezTo>
                <a:cubicBezTo>
                  <a:pt x="119" y="78"/>
                  <a:pt x="134" y="57"/>
                  <a:pt x="123" y="49"/>
                </a:cubicBezTo>
                <a:cubicBezTo>
                  <a:pt x="128" y="46"/>
                  <a:pt x="131" y="40"/>
                  <a:pt x="128" y="35"/>
                </a:cubicBezTo>
                <a:cubicBezTo>
                  <a:pt x="126" y="30"/>
                  <a:pt x="121" y="27"/>
                  <a:pt x="115" y="28"/>
                </a:cubicBezTo>
                <a:cubicBezTo>
                  <a:pt x="117" y="23"/>
                  <a:pt x="115" y="17"/>
                  <a:pt x="112" y="13"/>
                </a:cubicBezTo>
                <a:cubicBezTo>
                  <a:pt x="107" y="8"/>
                  <a:pt x="100" y="10"/>
                  <a:pt x="95" y="14"/>
                </a:cubicBezTo>
                <a:cubicBezTo>
                  <a:pt x="94" y="0"/>
                  <a:pt x="77" y="0"/>
                  <a:pt x="70" y="10"/>
                </a:cubicBezTo>
                <a:cubicBezTo>
                  <a:pt x="68" y="6"/>
                  <a:pt x="64" y="1"/>
                  <a:pt x="59" y="2"/>
                </a:cubicBezTo>
                <a:cubicBezTo>
                  <a:pt x="54" y="3"/>
                  <a:pt x="50" y="7"/>
                  <a:pt x="48" y="12"/>
                </a:cubicBezTo>
                <a:cubicBezTo>
                  <a:pt x="45" y="8"/>
                  <a:pt x="40" y="5"/>
                  <a:pt x="34" y="7"/>
                </a:cubicBezTo>
                <a:cubicBezTo>
                  <a:pt x="27" y="10"/>
                  <a:pt x="25" y="16"/>
                  <a:pt x="25" y="22"/>
                </a:cubicBezTo>
                <a:cubicBezTo>
                  <a:pt x="20" y="16"/>
                  <a:pt x="12" y="12"/>
                  <a:pt x="6" y="19"/>
                </a:cubicBezTo>
                <a:cubicBezTo>
                  <a:pt x="1" y="23"/>
                  <a:pt x="4" y="29"/>
                  <a:pt x="9" y="33"/>
                </a:cubicBezTo>
                <a:close/>
                <a:moveTo>
                  <a:pt x="6" y="24"/>
                </a:moveTo>
                <a:cubicBezTo>
                  <a:pt x="6" y="24"/>
                  <a:pt x="6" y="24"/>
                  <a:pt x="6" y="24"/>
                </a:cubicBezTo>
                <a:cubicBezTo>
                  <a:pt x="8" y="22"/>
                  <a:pt x="10" y="21"/>
                  <a:pt x="12" y="20"/>
                </a:cubicBezTo>
                <a:cubicBezTo>
                  <a:pt x="13" y="19"/>
                  <a:pt x="15" y="17"/>
                  <a:pt x="12" y="20"/>
                </a:cubicBezTo>
                <a:cubicBezTo>
                  <a:pt x="10" y="22"/>
                  <a:pt x="8" y="23"/>
                  <a:pt x="6" y="25"/>
                </a:cubicBezTo>
                <a:cubicBezTo>
                  <a:pt x="6" y="25"/>
                  <a:pt x="6" y="24"/>
                  <a:pt x="6" y="24"/>
                </a:cubicBezTo>
                <a:close/>
                <a:moveTo>
                  <a:pt x="17" y="19"/>
                </a:moveTo>
                <a:cubicBezTo>
                  <a:pt x="15" y="20"/>
                  <a:pt x="14" y="20"/>
                  <a:pt x="13" y="22"/>
                </a:cubicBezTo>
                <a:cubicBezTo>
                  <a:pt x="11" y="23"/>
                  <a:pt x="8" y="24"/>
                  <a:pt x="6" y="26"/>
                </a:cubicBezTo>
                <a:cubicBezTo>
                  <a:pt x="6" y="26"/>
                  <a:pt x="6" y="26"/>
                  <a:pt x="6" y="26"/>
                </a:cubicBezTo>
                <a:cubicBezTo>
                  <a:pt x="9" y="23"/>
                  <a:pt x="12" y="21"/>
                  <a:pt x="14" y="18"/>
                </a:cubicBezTo>
                <a:cubicBezTo>
                  <a:pt x="15" y="18"/>
                  <a:pt x="16" y="18"/>
                  <a:pt x="17" y="19"/>
                </a:cubicBezTo>
                <a:close/>
                <a:moveTo>
                  <a:pt x="22" y="25"/>
                </a:moveTo>
                <a:cubicBezTo>
                  <a:pt x="20" y="28"/>
                  <a:pt x="16" y="30"/>
                  <a:pt x="14" y="32"/>
                </a:cubicBezTo>
                <a:cubicBezTo>
                  <a:pt x="13" y="32"/>
                  <a:pt x="12" y="32"/>
                  <a:pt x="11" y="31"/>
                </a:cubicBezTo>
                <a:cubicBezTo>
                  <a:pt x="13" y="30"/>
                  <a:pt x="14" y="29"/>
                  <a:pt x="16" y="28"/>
                </a:cubicBezTo>
                <a:cubicBezTo>
                  <a:pt x="17" y="28"/>
                  <a:pt x="18" y="27"/>
                  <a:pt x="19" y="26"/>
                </a:cubicBezTo>
                <a:cubicBezTo>
                  <a:pt x="19" y="27"/>
                  <a:pt x="23" y="24"/>
                  <a:pt x="22" y="25"/>
                </a:cubicBezTo>
                <a:close/>
                <a:moveTo>
                  <a:pt x="24" y="27"/>
                </a:moveTo>
                <a:cubicBezTo>
                  <a:pt x="23" y="28"/>
                  <a:pt x="21" y="29"/>
                  <a:pt x="20" y="30"/>
                </a:cubicBezTo>
                <a:cubicBezTo>
                  <a:pt x="19" y="30"/>
                  <a:pt x="18" y="31"/>
                  <a:pt x="17" y="32"/>
                </a:cubicBezTo>
                <a:cubicBezTo>
                  <a:pt x="17" y="32"/>
                  <a:pt x="16" y="32"/>
                  <a:pt x="15" y="33"/>
                </a:cubicBezTo>
                <a:cubicBezTo>
                  <a:pt x="15" y="33"/>
                  <a:pt x="15" y="33"/>
                  <a:pt x="15" y="33"/>
                </a:cubicBezTo>
                <a:cubicBezTo>
                  <a:pt x="15" y="33"/>
                  <a:pt x="15" y="33"/>
                  <a:pt x="15" y="33"/>
                </a:cubicBezTo>
                <a:cubicBezTo>
                  <a:pt x="15" y="32"/>
                  <a:pt x="15" y="32"/>
                  <a:pt x="15" y="32"/>
                </a:cubicBezTo>
                <a:cubicBezTo>
                  <a:pt x="17" y="30"/>
                  <a:pt x="21" y="28"/>
                  <a:pt x="23" y="25"/>
                </a:cubicBezTo>
                <a:cubicBezTo>
                  <a:pt x="23" y="26"/>
                  <a:pt x="24" y="26"/>
                  <a:pt x="24" y="27"/>
                </a:cubicBezTo>
                <a:close/>
                <a:moveTo>
                  <a:pt x="28" y="18"/>
                </a:moveTo>
                <a:cubicBezTo>
                  <a:pt x="30" y="17"/>
                  <a:pt x="32" y="16"/>
                  <a:pt x="34" y="14"/>
                </a:cubicBezTo>
                <a:cubicBezTo>
                  <a:pt x="36" y="13"/>
                  <a:pt x="38" y="13"/>
                  <a:pt x="40" y="12"/>
                </a:cubicBezTo>
                <a:cubicBezTo>
                  <a:pt x="39" y="12"/>
                  <a:pt x="37" y="14"/>
                  <a:pt x="35" y="15"/>
                </a:cubicBezTo>
                <a:cubicBezTo>
                  <a:pt x="33" y="17"/>
                  <a:pt x="30" y="19"/>
                  <a:pt x="28" y="21"/>
                </a:cubicBezTo>
                <a:cubicBezTo>
                  <a:pt x="28" y="20"/>
                  <a:pt x="28" y="19"/>
                  <a:pt x="28" y="18"/>
                </a:cubicBezTo>
                <a:close/>
                <a:moveTo>
                  <a:pt x="46" y="15"/>
                </a:moveTo>
                <a:cubicBezTo>
                  <a:pt x="47" y="15"/>
                  <a:pt x="47" y="16"/>
                  <a:pt x="47" y="16"/>
                </a:cubicBezTo>
                <a:cubicBezTo>
                  <a:pt x="44" y="19"/>
                  <a:pt x="40" y="20"/>
                  <a:pt x="36" y="22"/>
                </a:cubicBezTo>
                <a:cubicBezTo>
                  <a:pt x="33" y="24"/>
                  <a:pt x="30" y="25"/>
                  <a:pt x="27" y="27"/>
                </a:cubicBezTo>
                <a:cubicBezTo>
                  <a:pt x="27" y="27"/>
                  <a:pt x="27" y="27"/>
                  <a:pt x="27" y="27"/>
                </a:cubicBezTo>
                <a:cubicBezTo>
                  <a:pt x="30" y="25"/>
                  <a:pt x="33" y="23"/>
                  <a:pt x="36" y="21"/>
                </a:cubicBezTo>
                <a:cubicBezTo>
                  <a:pt x="38" y="19"/>
                  <a:pt x="40" y="18"/>
                  <a:pt x="43" y="17"/>
                </a:cubicBezTo>
                <a:cubicBezTo>
                  <a:pt x="43" y="17"/>
                  <a:pt x="43" y="16"/>
                  <a:pt x="44" y="16"/>
                </a:cubicBezTo>
                <a:cubicBezTo>
                  <a:pt x="44" y="16"/>
                  <a:pt x="45" y="15"/>
                  <a:pt x="46" y="15"/>
                </a:cubicBezTo>
                <a:close/>
                <a:moveTo>
                  <a:pt x="64" y="6"/>
                </a:moveTo>
                <a:cubicBezTo>
                  <a:pt x="64" y="6"/>
                  <a:pt x="64" y="6"/>
                  <a:pt x="64" y="6"/>
                </a:cubicBezTo>
                <a:cubicBezTo>
                  <a:pt x="59" y="9"/>
                  <a:pt x="55" y="11"/>
                  <a:pt x="51" y="13"/>
                </a:cubicBezTo>
                <a:cubicBezTo>
                  <a:pt x="51" y="12"/>
                  <a:pt x="51" y="12"/>
                  <a:pt x="51" y="12"/>
                </a:cubicBezTo>
                <a:cubicBezTo>
                  <a:pt x="53" y="11"/>
                  <a:pt x="54" y="10"/>
                  <a:pt x="55" y="9"/>
                </a:cubicBezTo>
                <a:cubicBezTo>
                  <a:pt x="57" y="8"/>
                  <a:pt x="59" y="6"/>
                  <a:pt x="62" y="5"/>
                </a:cubicBezTo>
                <a:cubicBezTo>
                  <a:pt x="62" y="5"/>
                  <a:pt x="63" y="6"/>
                  <a:pt x="64" y="6"/>
                </a:cubicBezTo>
                <a:close/>
                <a:moveTo>
                  <a:pt x="66" y="9"/>
                </a:moveTo>
                <a:cubicBezTo>
                  <a:pt x="55" y="14"/>
                  <a:pt x="45" y="21"/>
                  <a:pt x="35" y="27"/>
                </a:cubicBezTo>
                <a:cubicBezTo>
                  <a:pt x="25" y="33"/>
                  <a:pt x="14" y="38"/>
                  <a:pt x="4" y="45"/>
                </a:cubicBezTo>
                <a:cubicBezTo>
                  <a:pt x="3" y="46"/>
                  <a:pt x="4" y="46"/>
                  <a:pt x="4" y="46"/>
                </a:cubicBezTo>
                <a:cubicBezTo>
                  <a:pt x="14" y="39"/>
                  <a:pt x="25" y="34"/>
                  <a:pt x="35" y="28"/>
                </a:cubicBezTo>
                <a:cubicBezTo>
                  <a:pt x="41" y="25"/>
                  <a:pt x="46" y="22"/>
                  <a:pt x="51" y="19"/>
                </a:cubicBezTo>
                <a:cubicBezTo>
                  <a:pt x="56" y="16"/>
                  <a:pt x="61" y="13"/>
                  <a:pt x="65" y="9"/>
                </a:cubicBezTo>
                <a:cubicBezTo>
                  <a:pt x="61" y="13"/>
                  <a:pt x="56" y="16"/>
                  <a:pt x="51" y="19"/>
                </a:cubicBezTo>
                <a:cubicBezTo>
                  <a:pt x="45" y="22"/>
                  <a:pt x="40" y="26"/>
                  <a:pt x="34" y="29"/>
                </a:cubicBezTo>
                <a:cubicBezTo>
                  <a:pt x="28" y="33"/>
                  <a:pt x="23" y="36"/>
                  <a:pt x="17" y="39"/>
                </a:cubicBezTo>
                <a:cubicBezTo>
                  <a:pt x="13" y="42"/>
                  <a:pt x="8" y="45"/>
                  <a:pt x="4" y="48"/>
                </a:cubicBezTo>
                <a:cubicBezTo>
                  <a:pt x="4" y="47"/>
                  <a:pt x="3" y="47"/>
                  <a:pt x="3" y="46"/>
                </a:cubicBezTo>
                <a:cubicBezTo>
                  <a:pt x="3" y="46"/>
                  <a:pt x="3" y="46"/>
                  <a:pt x="3" y="46"/>
                </a:cubicBezTo>
                <a:cubicBezTo>
                  <a:pt x="12" y="38"/>
                  <a:pt x="24" y="33"/>
                  <a:pt x="34" y="27"/>
                </a:cubicBezTo>
                <a:cubicBezTo>
                  <a:pt x="40" y="23"/>
                  <a:pt x="45" y="20"/>
                  <a:pt x="51" y="16"/>
                </a:cubicBezTo>
                <a:cubicBezTo>
                  <a:pt x="55" y="13"/>
                  <a:pt x="60" y="10"/>
                  <a:pt x="64" y="7"/>
                </a:cubicBezTo>
                <a:cubicBezTo>
                  <a:pt x="65" y="7"/>
                  <a:pt x="65" y="8"/>
                  <a:pt x="66" y="9"/>
                </a:cubicBezTo>
                <a:close/>
                <a:moveTo>
                  <a:pt x="68" y="11"/>
                </a:moveTo>
                <a:cubicBezTo>
                  <a:pt x="63" y="14"/>
                  <a:pt x="59" y="17"/>
                  <a:pt x="54" y="19"/>
                </a:cubicBezTo>
                <a:cubicBezTo>
                  <a:pt x="49" y="23"/>
                  <a:pt x="43" y="26"/>
                  <a:pt x="37" y="29"/>
                </a:cubicBezTo>
                <a:cubicBezTo>
                  <a:pt x="32" y="32"/>
                  <a:pt x="26" y="35"/>
                  <a:pt x="21" y="38"/>
                </a:cubicBezTo>
                <a:cubicBezTo>
                  <a:pt x="18" y="39"/>
                  <a:pt x="16" y="41"/>
                  <a:pt x="13" y="42"/>
                </a:cubicBezTo>
                <a:cubicBezTo>
                  <a:pt x="13" y="43"/>
                  <a:pt x="12" y="43"/>
                  <a:pt x="12" y="43"/>
                </a:cubicBezTo>
                <a:cubicBezTo>
                  <a:pt x="20" y="38"/>
                  <a:pt x="29" y="33"/>
                  <a:pt x="38" y="28"/>
                </a:cubicBezTo>
                <a:cubicBezTo>
                  <a:pt x="47" y="22"/>
                  <a:pt x="58" y="17"/>
                  <a:pt x="66" y="9"/>
                </a:cubicBezTo>
                <a:cubicBezTo>
                  <a:pt x="67" y="10"/>
                  <a:pt x="67" y="11"/>
                  <a:pt x="68" y="11"/>
                </a:cubicBezTo>
                <a:close/>
                <a:moveTo>
                  <a:pt x="80" y="8"/>
                </a:moveTo>
                <a:cubicBezTo>
                  <a:pt x="81" y="8"/>
                  <a:pt x="85" y="5"/>
                  <a:pt x="84" y="6"/>
                </a:cubicBezTo>
                <a:cubicBezTo>
                  <a:pt x="82" y="7"/>
                  <a:pt x="81" y="8"/>
                  <a:pt x="79" y="9"/>
                </a:cubicBezTo>
                <a:cubicBezTo>
                  <a:pt x="76" y="12"/>
                  <a:pt x="72" y="14"/>
                  <a:pt x="68" y="17"/>
                </a:cubicBezTo>
                <a:cubicBezTo>
                  <a:pt x="62" y="21"/>
                  <a:pt x="55" y="25"/>
                  <a:pt x="48" y="29"/>
                </a:cubicBezTo>
                <a:cubicBezTo>
                  <a:pt x="41" y="33"/>
                  <a:pt x="34" y="36"/>
                  <a:pt x="27" y="40"/>
                </a:cubicBezTo>
                <a:cubicBezTo>
                  <a:pt x="21" y="44"/>
                  <a:pt x="15" y="49"/>
                  <a:pt x="9" y="52"/>
                </a:cubicBezTo>
                <a:cubicBezTo>
                  <a:pt x="8" y="52"/>
                  <a:pt x="7" y="51"/>
                  <a:pt x="7" y="51"/>
                </a:cubicBezTo>
                <a:cubicBezTo>
                  <a:pt x="12" y="49"/>
                  <a:pt x="17" y="45"/>
                  <a:pt x="21" y="43"/>
                </a:cubicBezTo>
                <a:cubicBezTo>
                  <a:pt x="28" y="39"/>
                  <a:pt x="35" y="35"/>
                  <a:pt x="42" y="32"/>
                </a:cubicBezTo>
                <a:cubicBezTo>
                  <a:pt x="49" y="28"/>
                  <a:pt x="56" y="24"/>
                  <a:pt x="62" y="20"/>
                </a:cubicBezTo>
                <a:cubicBezTo>
                  <a:pt x="68" y="16"/>
                  <a:pt x="74" y="12"/>
                  <a:pt x="80" y="8"/>
                </a:cubicBezTo>
                <a:close/>
                <a:moveTo>
                  <a:pt x="89" y="8"/>
                </a:moveTo>
                <a:cubicBezTo>
                  <a:pt x="80" y="13"/>
                  <a:pt x="71" y="19"/>
                  <a:pt x="62" y="25"/>
                </a:cubicBezTo>
                <a:cubicBezTo>
                  <a:pt x="60" y="26"/>
                  <a:pt x="58" y="27"/>
                  <a:pt x="57" y="28"/>
                </a:cubicBezTo>
                <a:cubicBezTo>
                  <a:pt x="55" y="29"/>
                  <a:pt x="54" y="29"/>
                  <a:pt x="53" y="30"/>
                </a:cubicBezTo>
                <a:cubicBezTo>
                  <a:pt x="40" y="36"/>
                  <a:pt x="28" y="43"/>
                  <a:pt x="15" y="49"/>
                </a:cubicBezTo>
                <a:cubicBezTo>
                  <a:pt x="15" y="49"/>
                  <a:pt x="16" y="49"/>
                  <a:pt x="16" y="49"/>
                </a:cubicBezTo>
                <a:cubicBezTo>
                  <a:pt x="19" y="47"/>
                  <a:pt x="22" y="45"/>
                  <a:pt x="25" y="43"/>
                </a:cubicBezTo>
                <a:cubicBezTo>
                  <a:pt x="31" y="39"/>
                  <a:pt x="38" y="35"/>
                  <a:pt x="45" y="31"/>
                </a:cubicBezTo>
                <a:cubicBezTo>
                  <a:pt x="59" y="23"/>
                  <a:pt x="72" y="15"/>
                  <a:pt x="86" y="6"/>
                </a:cubicBezTo>
                <a:cubicBezTo>
                  <a:pt x="87" y="6"/>
                  <a:pt x="88" y="7"/>
                  <a:pt x="89" y="8"/>
                </a:cubicBezTo>
                <a:close/>
                <a:moveTo>
                  <a:pt x="92" y="16"/>
                </a:moveTo>
                <a:cubicBezTo>
                  <a:pt x="92" y="16"/>
                  <a:pt x="92" y="16"/>
                  <a:pt x="92" y="17"/>
                </a:cubicBezTo>
                <a:cubicBezTo>
                  <a:pt x="92" y="17"/>
                  <a:pt x="91" y="17"/>
                  <a:pt x="91" y="18"/>
                </a:cubicBezTo>
                <a:cubicBezTo>
                  <a:pt x="90" y="18"/>
                  <a:pt x="90" y="18"/>
                  <a:pt x="90" y="18"/>
                </a:cubicBezTo>
                <a:cubicBezTo>
                  <a:pt x="87" y="20"/>
                  <a:pt x="85" y="21"/>
                  <a:pt x="82" y="22"/>
                </a:cubicBezTo>
                <a:cubicBezTo>
                  <a:pt x="75" y="26"/>
                  <a:pt x="69" y="30"/>
                  <a:pt x="62" y="33"/>
                </a:cubicBezTo>
                <a:cubicBezTo>
                  <a:pt x="49" y="40"/>
                  <a:pt x="35" y="46"/>
                  <a:pt x="22" y="54"/>
                </a:cubicBezTo>
                <a:cubicBezTo>
                  <a:pt x="20" y="55"/>
                  <a:pt x="18" y="57"/>
                  <a:pt x="16" y="58"/>
                </a:cubicBezTo>
                <a:cubicBezTo>
                  <a:pt x="15" y="59"/>
                  <a:pt x="14" y="60"/>
                  <a:pt x="13" y="61"/>
                </a:cubicBezTo>
                <a:cubicBezTo>
                  <a:pt x="14" y="59"/>
                  <a:pt x="16" y="58"/>
                  <a:pt x="18" y="56"/>
                </a:cubicBezTo>
                <a:cubicBezTo>
                  <a:pt x="18" y="56"/>
                  <a:pt x="18" y="56"/>
                  <a:pt x="18" y="56"/>
                </a:cubicBezTo>
                <a:cubicBezTo>
                  <a:pt x="18" y="56"/>
                  <a:pt x="18" y="56"/>
                  <a:pt x="18" y="55"/>
                </a:cubicBezTo>
                <a:cubicBezTo>
                  <a:pt x="22" y="53"/>
                  <a:pt x="25" y="51"/>
                  <a:pt x="28" y="48"/>
                </a:cubicBezTo>
                <a:cubicBezTo>
                  <a:pt x="38" y="43"/>
                  <a:pt x="47" y="37"/>
                  <a:pt x="57" y="32"/>
                </a:cubicBezTo>
                <a:cubicBezTo>
                  <a:pt x="69" y="26"/>
                  <a:pt x="81" y="20"/>
                  <a:pt x="92" y="13"/>
                </a:cubicBezTo>
                <a:cubicBezTo>
                  <a:pt x="92" y="14"/>
                  <a:pt x="92" y="15"/>
                  <a:pt x="92" y="16"/>
                </a:cubicBezTo>
                <a:close/>
                <a:moveTo>
                  <a:pt x="16" y="63"/>
                </a:moveTo>
                <a:cubicBezTo>
                  <a:pt x="23" y="58"/>
                  <a:pt x="31" y="55"/>
                  <a:pt x="39" y="51"/>
                </a:cubicBezTo>
                <a:cubicBezTo>
                  <a:pt x="46" y="46"/>
                  <a:pt x="54" y="42"/>
                  <a:pt x="63" y="38"/>
                </a:cubicBezTo>
                <a:cubicBezTo>
                  <a:pt x="70" y="34"/>
                  <a:pt x="78" y="31"/>
                  <a:pt x="86" y="27"/>
                </a:cubicBezTo>
                <a:cubicBezTo>
                  <a:pt x="92" y="24"/>
                  <a:pt x="97" y="20"/>
                  <a:pt x="103" y="17"/>
                </a:cubicBezTo>
                <a:cubicBezTo>
                  <a:pt x="102" y="18"/>
                  <a:pt x="101" y="19"/>
                  <a:pt x="100" y="20"/>
                </a:cubicBezTo>
                <a:cubicBezTo>
                  <a:pt x="96" y="22"/>
                  <a:pt x="92" y="24"/>
                  <a:pt x="88" y="26"/>
                </a:cubicBezTo>
                <a:cubicBezTo>
                  <a:pt x="79" y="31"/>
                  <a:pt x="69" y="36"/>
                  <a:pt x="60" y="40"/>
                </a:cubicBezTo>
                <a:cubicBezTo>
                  <a:pt x="51" y="45"/>
                  <a:pt x="42" y="50"/>
                  <a:pt x="33" y="55"/>
                </a:cubicBezTo>
                <a:cubicBezTo>
                  <a:pt x="26" y="59"/>
                  <a:pt x="18" y="63"/>
                  <a:pt x="12" y="68"/>
                </a:cubicBezTo>
                <a:cubicBezTo>
                  <a:pt x="12" y="68"/>
                  <a:pt x="11" y="67"/>
                  <a:pt x="11" y="67"/>
                </a:cubicBezTo>
                <a:cubicBezTo>
                  <a:pt x="12" y="66"/>
                  <a:pt x="13" y="66"/>
                  <a:pt x="13" y="65"/>
                </a:cubicBezTo>
                <a:cubicBezTo>
                  <a:pt x="14" y="64"/>
                  <a:pt x="15" y="64"/>
                  <a:pt x="16" y="63"/>
                </a:cubicBezTo>
                <a:close/>
                <a:moveTo>
                  <a:pt x="15" y="70"/>
                </a:moveTo>
                <a:cubicBezTo>
                  <a:pt x="14" y="70"/>
                  <a:pt x="13" y="69"/>
                  <a:pt x="13" y="69"/>
                </a:cubicBezTo>
                <a:cubicBezTo>
                  <a:pt x="19" y="63"/>
                  <a:pt x="28" y="60"/>
                  <a:pt x="35" y="56"/>
                </a:cubicBezTo>
                <a:cubicBezTo>
                  <a:pt x="44" y="52"/>
                  <a:pt x="53" y="48"/>
                  <a:pt x="61" y="44"/>
                </a:cubicBezTo>
                <a:cubicBezTo>
                  <a:pt x="70" y="39"/>
                  <a:pt x="79" y="35"/>
                  <a:pt x="88" y="31"/>
                </a:cubicBezTo>
                <a:cubicBezTo>
                  <a:pt x="92" y="29"/>
                  <a:pt x="97" y="28"/>
                  <a:pt x="101" y="25"/>
                </a:cubicBezTo>
                <a:cubicBezTo>
                  <a:pt x="104" y="24"/>
                  <a:pt x="108" y="22"/>
                  <a:pt x="111" y="19"/>
                </a:cubicBezTo>
                <a:cubicBezTo>
                  <a:pt x="105" y="25"/>
                  <a:pt x="95" y="29"/>
                  <a:pt x="87" y="32"/>
                </a:cubicBezTo>
                <a:cubicBezTo>
                  <a:pt x="78" y="36"/>
                  <a:pt x="69" y="41"/>
                  <a:pt x="61" y="45"/>
                </a:cubicBezTo>
                <a:cubicBezTo>
                  <a:pt x="45" y="53"/>
                  <a:pt x="29" y="60"/>
                  <a:pt x="15" y="70"/>
                </a:cubicBezTo>
                <a:close/>
                <a:moveTo>
                  <a:pt x="13" y="64"/>
                </a:moveTo>
                <a:cubicBezTo>
                  <a:pt x="12" y="65"/>
                  <a:pt x="11" y="65"/>
                  <a:pt x="12" y="66"/>
                </a:cubicBezTo>
                <a:cubicBezTo>
                  <a:pt x="11" y="66"/>
                  <a:pt x="11" y="66"/>
                  <a:pt x="11" y="66"/>
                </a:cubicBezTo>
                <a:cubicBezTo>
                  <a:pt x="11" y="66"/>
                  <a:pt x="10" y="65"/>
                  <a:pt x="10" y="64"/>
                </a:cubicBezTo>
                <a:cubicBezTo>
                  <a:pt x="16" y="59"/>
                  <a:pt x="22" y="55"/>
                  <a:pt x="28" y="51"/>
                </a:cubicBezTo>
                <a:cubicBezTo>
                  <a:pt x="36" y="47"/>
                  <a:pt x="44" y="42"/>
                  <a:pt x="52" y="39"/>
                </a:cubicBezTo>
                <a:cubicBezTo>
                  <a:pt x="60" y="35"/>
                  <a:pt x="67" y="31"/>
                  <a:pt x="74" y="27"/>
                </a:cubicBezTo>
                <a:cubicBezTo>
                  <a:pt x="75" y="27"/>
                  <a:pt x="76" y="27"/>
                  <a:pt x="76" y="26"/>
                </a:cubicBezTo>
                <a:cubicBezTo>
                  <a:pt x="75" y="27"/>
                  <a:pt x="74" y="27"/>
                  <a:pt x="73" y="28"/>
                </a:cubicBezTo>
                <a:cubicBezTo>
                  <a:pt x="65" y="33"/>
                  <a:pt x="57" y="37"/>
                  <a:pt x="49" y="41"/>
                </a:cubicBezTo>
                <a:cubicBezTo>
                  <a:pt x="42" y="45"/>
                  <a:pt x="34" y="49"/>
                  <a:pt x="27" y="54"/>
                </a:cubicBezTo>
                <a:cubicBezTo>
                  <a:pt x="24" y="56"/>
                  <a:pt x="20" y="59"/>
                  <a:pt x="17" y="61"/>
                </a:cubicBezTo>
                <a:cubicBezTo>
                  <a:pt x="16" y="62"/>
                  <a:pt x="14" y="63"/>
                  <a:pt x="13" y="64"/>
                </a:cubicBezTo>
                <a:close/>
                <a:moveTo>
                  <a:pt x="41" y="37"/>
                </a:moveTo>
                <a:cubicBezTo>
                  <a:pt x="32" y="42"/>
                  <a:pt x="23" y="48"/>
                  <a:pt x="15" y="53"/>
                </a:cubicBezTo>
                <a:cubicBezTo>
                  <a:pt x="13" y="53"/>
                  <a:pt x="11" y="53"/>
                  <a:pt x="10" y="52"/>
                </a:cubicBezTo>
                <a:cubicBezTo>
                  <a:pt x="20" y="48"/>
                  <a:pt x="31" y="42"/>
                  <a:pt x="41" y="37"/>
                </a:cubicBezTo>
                <a:close/>
                <a:moveTo>
                  <a:pt x="18" y="55"/>
                </a:moveTo>
                <a:cubicBezTo>
                  <a:pt x="18" y="55"/>
                  <a:pt x="18" y="54"/>
                  <a:pt x="18" y="54"/>
                </a:cubicBezTo>
                <a:cubicBezTo>
                  <a:pt x="18" y="54"/>
                  <a:pt x="18" y="53"/>
                  <a:pt x="17" y="53"/>
                </a:cubicBezTo>
                <a:cubicBezTo>
                  <a:pt x="17" y="53"/>
                  <a:pt x="17" y="53"/>
                  <a:pt x="17" y="53"/>
                </a:cubicBezTo>
                <a:cubicBezTo>
                  <a:pt x="22" y="51"/>
                  <a:pt x="26" y="48"/>
                  <a:pt x="31" y="45"/>
                </a:cubicBezTo>
                <a:cubicBezTo>
                  <a:pt x="35" y="43"/>
                  <a:pt x="40" y="40"/>
                  <a:pt x="44" y="38"/>
                </a:cubicBezTo>
                <a:cubicBezTo>
                  <a:pt x="35" y="43"/>
                  <a:pt x="26" y="48"/>
                  <a:pt x="18" y="55"/>
                </a:cubicBezTo>
                <a:close/>
                <a:moveTo>
                  <a:pt x="66" y="26"/>
                </a:moveTo>
                <a:cubicBezTo>
                  <a:pt x="66" y="26"/>
                  <a:pt x="67" y="26"/>
                  <a:pt x="67" y="26"/>
                </a:cubicBezTo>
                <a:cubicBezTo>
                  <a:pt x="73" y="23"/>
                  <a:pt x="78" y="20"/>
                  <a:pt x="84" y="16"/>
                </a:cubicBezTo>
                <a:cubicBezTo>
                  <a:pt x="85" y="15"/>
                  <a:pt x="86" y="15"/>
                  <a:pt x="88" y="14"/>
                </a:cubicBezTo>
                <a:cubicBezTo>
                  <a:pt x="88" y="14"/>
                  <a:pt x="94" y="11"/>
                  <a:pt x="90" y="14"/>
                </a:cubicBezTo>
                <a:cubicBezTo>
                  <a:pt x="86" y="16"/>
                  <a:pt x="83" y="18"/>
                  <a:pt x="79" y="20"/>
                </a:cubicBezTo>
                <a:cubicBezTo>
                  <a:pt x="75" y="22"/>
                  <a:pt x="71" y="24"/>
                  <a:pt x="66" y="26"/>
                </a:cubicBezTo>
                <a:close/>
                <a:moveTo>
                  <a:pt x="74" y="21"/>
                </a:moveTo>
                <a:cubicBezTo>
                  <a:pt x="68" y="25"/>
                  <a:pt x="61" y="29"/>
                  <a:pt x="54" y="32"/>
                </a:cubicBezTo>
                <a:cubicBezTo>
                  <a:pt x="49" y="35"/>
                  <a:pt x="44" y="37"/>
                  <a:pt x="39" y="40"/>
                </a:cubicBezTo>
                <a:cubicBezTo>
                  <a:pt x="31" y="44"/>
                  <a:pt x="23" y="48"/>
                  <a:pt x="16" y="53"/>
                </a:cubicBezTo>
                <a:cubicBezTo>
                  <a:pt x="24" y="48"/>
                  <a:pt x="33" y="42"/>
                  <a:pt x="41" y="37"/>
                </a:cubicBezTo>
                <a:cubicBezTo>
                  <a:pt x="50" y="32"/>
                  <a:pt x="60" y="27"/>
                  <a:pt x="69" y="22"/>
                </a:cubicBezTo>
                <a:cubicBezTo>
                  <a:pt x="76" y="18"/>
                  <a:pt x="84" y="14"/>
                  <a:pt x="90" y="8"/>
                </a:cubicBezTo>
                <a:cubicBezTo>
                  <a:pt x="90" y="8"/>
                  <a:pt x="90" y="8"/>
                  <a:pt x="90" y="8"/>
                </a:cubicBezTo>
                <a:cubicBezTo>
                  <a:pt x="91" y="9"/>
                  <a:pt x="91" y="10"/>
                  <a:pt x="92" y="12"/>
                </a:cubicBezTo>
                <a:cubicBezTo>
                  <a:pt x="86" y="13"/>
                  <a:pt x="80" y="18"/>
                  <a:pt x="74" y="21"/>
                </a:cubicBezTo>
                <a:close/>
                <a:moveTo>
                  <a:pt x="76" y="17"/>
                </a:moveTo>
                <a:cubicBezTo>
                  <a:pt x="79" y="15"/>
                  <a:pt x="83" y="12"/>
                  <a:pt x="87" y="10"/>
                </a:cubicBezTo>
                <a:cubicBezTo>
                  <a:pt x="87" y="10"/>
                  <a:pt x="87" y="10"/>
                  <a:pt x="87" y="10"/>
                </a:cubicBezTo>
                <a:cubicBezTo>
                  <a:pt x="87" y="10"/>
                  <a:pt x="87" y="10"/>
                  <a:pt x="87" y="10"/>
                </a:cubicBezTo>
                <a:cubicBezTo>
                  <a:pt x="86" y="11"/>
                  <a:pt x="84" y="12"/>
                  <a:pt x="82" y="13"/>
                </a:cubicBezTo>
                <a:cubicBezTo>
                  <a:pt x="80" y="15"/>
                  <a:pt x="78" y="16"/>
                  <a:pt x="76" y="17"/>
                </a:cubicBezTo>
                <a:close/>
                <a:moveTo>
                  <a:pt x="4" y="49"/>
                </a:moveTo>
                <a:cubicBezTo>
                  <a:pt x="15" y="42"/>
                  <a:pt x="26" y="36"/>
                  <a:pt x="38" y="30"/>
                </a:cubicBezTo>
                <a:cubicBezTo>
                  <a:pt x="40" y="28"/>
                  <a:pt x="42" y="27"/>
                  <a:pt x="44" y="26"/>
                </a:cubicBezTo>
                <a:cubicBezTo>
                  <a:pt x="41" y="28"/>
                  <a:pt x="38" y="29"/>
                  <a:pt x="35" y="31"/>
                </a:cubicBezTo>
                <a:cubicBezTo>
                  <a:pt x="25" y="36"/>
                  <a:pt x="15" y="43"/>
                  <a:pt x="6" y="50"/>
                </a:cubicBezTo>
                <a:cubicBezTo>
                  <a:pt x="5" y="50"/>
                  <a:pt x="5" y="49"/>
                  <a:pt x="4" y="49"/>
                </a:cubicBezTo>
                <a:close/>
                <a:moveTo>
                  <a:pt x="2" y="43"/>
                </a:moveTo>
                <a:cubicBezTo>
                  <a:pt x="6" y="41"/>
                  <a:pt x="10" y="38"/>
                  <a:pt x="14" y="35"/>
                </a:cubicBezTo>
                <a:cubicBezTo>
                  <a:pt x="14" y="35"/>
                  <a:pt x="14" y="35"/>
                  <a:pt x="14" y="35"/>
                </a:cubicBezTo>
                <a:cubicBezTo>
                  <a:pt x="14" y="35"/>
                  <a:pt x="14" y="35"/>
                  <a:pt x="14" y="35"/>
                </a:cubicBezTo>
                <a:cubicBezTo>
                  <a:pt x="15" y="36"/>
                  <a:pt x="16" y="35"/>
                  <a:pt x="16" y="34"/>
                </a:cubicBezTo>
                <a:cubicBezTo>
                  <a:pt x="18" y="33"/>
                  <a:pt x="20" y="32"/>
                  <a:pt x="22" y="31"/>
                </a:cubicBezTo>
                <a:cubicBezTo>
                  <a:pt x="23" y="30"/>
                  <a:pt x="25" y="29"/>
                  <a:pt x="26" y="29"/>
                </a:cubicBezTo>
                <a:cubicBezTo>
                  <a:pt x="26" y="29"/>
                  <a:pt x="27" y="28"/>
                  <a:pt x="27" y="28"/>
                </a:cubicBezTo>
                <a:cubicBezTo>
                  <a:pt x="30" y="26"/>
                  <a:pt x="34" y="25"/>
                  <a:pt x="37" y="23"/>
                </a:cubicBezTo>
                <a:cubicBezTo>
                  <a:pt x="40" y="20"/>
                  <a:pt x="44" y="19"/>
                  <a:pt x="48" y="17"/>
                </a:cubicBezTo>
                <a:cubicBezTo>
                  <a:pt x="48" y="17"/>
                  <a:pt x="48" y="17"/>
                  <a:pt x="48" y="17"/>
                </a:cubicBezTo>
                <a:cubicBezTo>
                  <a:pt x="43" y="20"/>
                  <a:pt x="37" y="24"/>
                  <a:pt x="32" y="27"/>
                </a:cubicBezTo>
                <a:cubicBezTo>
                  <a:pt x="22" y="33"/>
                  <a:pt x="11" y="38"/>
                  <a:pt x="3" y="45"/>
                </a:cubicBezTo>
                <a:cubicBezTo>
                  <a:pt x="2" y="45"/>
                  <a:pt x="2" y="44"/>
                  <a:pt x="2" y="43"/>
                </a:cubicBezTo>
                <a:close/>
                <a:moveTo>
                  <a:pt x="16" y="33"/>
                </a:moveTo>
                <a:cubicBezTo>
                  <a:pt x="16" y="33"/>
                  <a:pt x="16" y="33"/>
                  <a:pt x="16" y="33"/>
                </a:cubicBezTo>
                <a:cubicBezTo>
                  <a:pt x="17" y="33"/>
                  <a:pt x="17" y="32"/>
                  <a:pt x="18" y="32"/>
                </a:cubicBezTo>
                <a:cubicBezTo>
                  <a:pt x="19" y="31"/>
                  <a:pt x="20" y="30"/>
                  <a:pt x="21" y="29"/>
                </a:cubicBezTo>
                <a:cubicBezTo>
                  <a:pt x="22" y="29"/>
                  <a:pt x="22" y="29"/>
                  <a:pt x="22" y="29"/>
                </a:cubicBezTo>
                <a:cubicBezTo>
                  <a:pt x="20" y="30"/>
                  <a:pt x="18" y="32"/>
                  <a:pt x="16" y="33"/>
                </a:cubicBezTo>
                <a:close/>
                <a:moveTo>
                  <a:pt x="51" y="14"/>
                </a:moveTo>
                <a:cubicBezTo>
                  <a:pt x="55" y="12"/>
                  <a:pt x="58" y="10"/>
                  <a:pt x="62" y="8"/>
                </a:cubicBezTo>
                <a:cubicBezTo>
                  <a:pt x="58" y="11"/>
                  <a:pt x="54" y="13"/>
                  <a:pt x="50" y="16"/>
                </a:cubicBezTo>
                <a:cubicBezTo>
                  <a:pt x="50" y="15"/>
                  <a:pt x="50" y="15"/>
                  <a:pt x="50" y="15"/>
                </a:cubicBezTo>
                <a:cubicBezTo>
                  <a:pt x="50" y="15"/>
                  <a:pt x="51" y="14"/>
                  <a:pt x="51" y="14"/>
                </a:cubicBezTo>
                <a:close/>
                <a:moveTo>
                  <a:pt x="27" y="26"/>
                </a:moveTo>
                <a:cubicBezTo>
                  <a:pt x="27" y="25"/>
                  <a:pt x="27" y="24"/>
                  <a:pt x="27" y="24"/>
                </a:cubicBezTo>
                <a:cubicBezTo>
                  <a:pt x="31" y="21"/>
                  <a:pt x="35" y="20"/>
                  <a:pt x="39" y="18"/>
                </a:cubicBezTo>
                <a:cubicBezTo>
                  <a:pt x="35" y="20"/>
                  <a:pt x="31" y="23"/>
                  <a:pt x="27" y="26"/>
                </a:cubicBezTo>
                <a:close/>
                <a:moveTo>
                  <a:pt x="10" y="31"/>
                </a:moveTo>
                <a:cubicBezTo>
                  <a:pt x="9" y="30"/>
                  <a:pt x="9" y="30"/>
                  <a:pt x="8" y="29"/>
                </a:cubicBezTo>
                <a:cubicBezTo>
                  <a:pt x="12" y="28"/>
                  <a:pt x="14" y="26"/>
                  <a:pt x="17" y="24"/>
                </a:cubicBezTo>
                <a:cubicBezTo>
                  <a:pt x="20" y="21"/>
                  <a:pt x="18" y="23"/>
                  <a:pt x="16" y="24"/>
                </a:cubicBezTo>
                <a:cubicBezTo>
                  <a:pt x="14" y="26"/>
                  <a:pt x="12" y="28"/>
                  <a:pt x="10" y="30"/>
                </a:cubicBezTo>
                <a:cubicBezTo>
                  <a:pt x="10" y="30"/>
                  <a:pt x="10" y="31"/>
                  <a:pt x="10" y="31"/>
                </a:cubicBezTo>
                <a:close/>
                <a:moveTo>
                  <a:pt x="10" y="28"/>
                </a:moveTo>
                <a:cubicBezTo>
                  <a:pt x="9" y="27"/>
                  <a:pt x="9" y="27"/>
                  <a:pt x="10" y="26"/>
                </a:cubicBezTo>
                <a:cubicBezTo>
                  <a:pt x="11" y="26"/>
                  <a:pt x="11" y="25"/>
                  <a:pt x="12" y="25"/>
                </a:cubicBezTo>
                <a:cubicBezTo>
                  <a:pt x="14" y="23"/>
                  <a:pt x="16" y="21"/>
                  <a:pt x="18" y="19"/>
                </a:cubicBezTo>
                <a:cubicBezTo>
                  <a:pt x="18" y="19"/>
                  <a:pt x="18" y="19"/>
                  <a:pt x="18" y="19"/>
                </a:cubicBezTo>
                <a:cubicBezTo>
                  <a:pt x="18" y="20"/>
                  <a:pt x="19" y="20"/>
                  <a:pt x="20" y="21"/>
                </a:cubicBezTo>
                <a:cubicBezTo>
                  <a:pt x="16" y="23"/>
                  <a:pt x="13" y="26"/>
                  <a:pt x="10" y="28"/>
                </a:cubicBezTo>
                <a:close/>
                <a:moveTo>
                  <a:pt x="7" y="27"/>
                </a:moveTo>
                <a:cubicBezTo>
                  <a:pt x="10" y="25"/>
                  <a:pt x="13" y="22"/>
                  <a:pt x="16" y="20"/>
                </a:cubicBezTo>
                <a:cubicBezTo>
                  <a:pt x="13" y="22"/>
                  <a:pt x="10" y="25"/>
                  <a:pt x="8" y="28"/>
                </a:cubicBezTo>
                <a:cubicBezTo>
                  <a:pt x="7" y="28"/>
                  <a:pt x="7" y="27"/>
                  <a:pt x="7" y="27"/>
                </a:cubicBezTo>
                <a:close/>
                <a:moveTo>
                  <a:pt x="13" y="35"/>
                </a:moveTo>
                <a:cubicBezTo>
                  <a:pt x="9" y="37"/>
                  <a:pt x="6" y="40"/>
                  <a:pt x="3" y="42"/>
                </a:cubicBezTo>
                <a:cubicBezTo>
                  <a:pt x="3" y="38"/>
                  <a:pt x="9" y="35"/>
                  <a:pt x="13" y="35"/>
                </a:cubicBezTo>
                <a:close/>
                <a:moveTo>
                  <a:pt x="15" y="58"/>
                </a:moveTo>
                <a:cubicBezTo>
                  <a:pt x="14" y="59"/>
                  <a:pt x="12" y="61"/>
                  <a:pt x="11" y="62"/>
                </a:cubicBezTo>
                <a:cubicBezTo>
                  <a:pt x="11" y="62"/>
                  <a:pt x="11" y="61"/>
                  <a:pt x="11" y="61"/>
                </a:cubicBezTo>
                <a:cubicBezTo>
                  <a:pt x="12" y="60"/>
                  <a:pt x="14" y="58"/>
                  <a:pt x="15" y="58"/>
                </a:cubicBezTo>
                <a:close/>
                <a:moveTo>
                  <a:pt x="18" y="71"/>
                </a:moveTo>
                <a:cubicBezTo>
                  <a:pt x="24" y="67"/>
                  <a:pt x="32" y="65"/>
                  <a:pt x="39" y="61"/>
                </a:cubicBezTo>
                <a:cubicBezTo>
                  <a:pt x="46" y="57"/>
                  <a:pt x="54" y="53"/>
                  <a:pt x="62" y="50"/>
                </a:cubicBezTo>
                <a:cubicBezTo>
                  <a:pt x="69" y="46"/>
                  <a:pt x="78" y="42"/>
                  <a:pt x="86" y="39"/>
                </a:cubicBezTo>
                <a:cubicBezTo>
                  <a:pt x="94" y="36"/>
                  <a:pt x="101" y="31"/>
                  <a:pt x="109" y="28"/>
                </a:cubicBezTo>
                <a:cubicBezTo>
                  <a:pt x="111" y="28"/>
                  <a:pt x="112" y="27"/>
                  <a:pt x="110" y="28"/>
                </a:cubicBezTo>
                <a:cubicBezTo>
                  <a:pt x="108" y="29"/>
                  <a:pt x="106" y="30"/>
                  <a:pt x="104" y="31"/>
                </a:cubicBezTo>
                <a:cubicBezTo>
                  <a:pt x="101" y="33"/>
                  <a:pt x="97" y="35"/>
                  <a:pt x="93" y="37"/>
                </a:cubicBezTo>
                <a:cubicBezTo>
                  <a:pt x="86" y="40"/>
                  <a:pt x="78" y="44"/>
                  <a:pt x="71" y="48"/>
                </a:cubicBezTo>
                <a:cubicBezTo>
                  <a:pt x="64" y="52"/>
                  <a:pt x="57" y="55"/>
                  <a:pt x="49" y="59"/>
                </a:cubicBezTo>
                <a:cubicBezTo>
                  <a:pt x="42" y="63"/>
                  <a:pt x="34" y="67"/>
                  <a:pt x="27" y="72"/>
                </a:cubicBezTo>
                <a:cubicBezTo>
                  <a:pt x="24" y="72"/>
                  <a:pt x="21" y="72"/>
                  <a:pt x="18" y="71"/>
                </a:cubicBezTo>
                <a:close/>
                <a:moveTo>
                  <a:pt x="114" y="31"/>
                </a:moveTo>
                <a:cubicBezTo>
                  <a:pt x="112" y="33"/>
                  <a:pt x="109" y="34"/>
                  <a:pt x="106" y="36"/>
                </a:cubicBezTo>
                <a:cubicBezTo>
                  <a:pt x="100" y="40"/>
                  <a:pt x="93" y="44"/>
                  <a:pt x="86" y="47"/>
                </a:cubicBezTo>
                <a:cubicBezTo>
                  <a:pt x="73" y="53"/>
                  <a:pt x="60" y="59"/>
                  <a:pt x="46" y="65"/>
                </a:cubicBezTo>
                <a:cubicBezTo>
                  <a:pt x="45" y="66"/>
                  <a:pt x="43" y="67"/>
                  <a:pt x="42" y="68"/>
                </a:cubicBezTo>
                <a:cubicBezTo>
                  <a:pt x="40" y="69"/>
                  <a:pt x="38" y="70"/>
                  <a:pt x="36" y="71"/>
                </a:cubicBezTo>
                <a:cubicBezTo>
                  <a:pt x="36" y="70"/>
                  <a:pt x="36" y="70"/>
                  <a:pt x="36" y="70"/>
                </a:cubicBezTo>
                <a:cubicBezTo>
                  <a:pt x="39" y="69"/>
                  <a:pt x="41" y="67"/>
                  <a:pt x="44" y="66"/>
                </a:cubicBezTo>
                <a:cubicBezTo>
                  <a:pt x="51" y="63"/>
                  <a:pt x="58" y="59"/>
                  <a:pt x="66" y="56"/>
                </a:cubicBezTo>
                <a:cubicBezTo>
                  <a:pt x="80" y="49"/>
                  <a:pt x="93" y="43"/>
                  <a:pt x="107" y="35"/>
                </a:cubicBezTo>
                <a:cubicBezTo>
                  <a:pt x="109" y="34"/>
                  <a:pt x="112" y="32"/>
                  <a:pt x="114" y="31"/>
                </a:cubicBezTo>
                <a:cubicBezTo>
                  <a:pt x="114" y="31"/>
                  <a:pt x="114" y="31"/>
                  <a:pt x="114" y="31"/>
                </a:cubicBezTo>
                <a:close/>
                <a:moveTo>
                  <a:pt x="126" y="36"/>
                </a:moveTo>
                <a:cubicBezTo>
                  <a:pt x="126" y="36"/>
                  <a:pt x="126" y="37"/>
                  <a:pt x="126" y="38"/>
                </a:cubicBezTo>
                <a:cubicBezTo>
                  <a:pt x="110" y="45"/>
                  <a:pt x="94" y="50"/>
                  <a:pt x="78" y="57"/>
                </a:cubicBezTo>
                <a:cubicBezTo>
                  <a:pt x="69" y="61"/>
                  <a:pt x="61" y="65"/>
                  <a:pt x="53" y="69"/>
                </a:cubicBezTo>
                <a:cubicBezTo>
                  <a:pt x="49" y="71"/>
                  <a:pt x="45" y="72"/>
                  <a:pt x="42" y="74"/>
                </a:cubicBezTo>
                <a:cubicBezTo>
                  <a:pt x="54" y="67"/>
                  <a:pt x="66" y="61"/>
                  <a:pt x="79" y="55"/>
                </a:cubicBezTo>
                <a:cubicBezTo>
                  <a:pt x="94" y="48"/>
                  <a:pt x="111" y="44"/>
                  <a:pt x="126" y="36"/>
                </a:cubicBezTo>
                <a:close/>
                <a:moveTo>
                  <a:pt x="73" y="75"/>
                </a:moveTo>
                <a:cubicBezTo>
                  <a:pt x="72" y="74"/>
                  <a:pt x="72" y="73"/>
                  <a:pt x="71" y="73"/>
                </a:cubicBezTo>
                <a:cubicBezTo>
                  <a:pt x="75" y="71"/>
                  <a:pt x="79" y="70"/>
                  <a:pt x="84" y="68"/>
                </a:cubicBezTo>
                <a:cubicBezTo>
                  <a:pt x="94" y="65"/>
                  <a:pt x="104" y="62"/>
                  <a:pt x="114" y="58"/>
                </a:cubicBezTo>
                <a:cubicBezTo>
                  <a:pt x="117" y="56"/>
                  <a:pt x="119" y="55"/>
                  <a:pt x="122" y="54"/>
                </a:cubicBezTo>
                <a:cubicBezTo>
                  <a:pt x="120" y="55"/>
                  <a:pt x="118" y="57"/>
                  <a:pt x="115" y="57"/>
                </a:cubicBezTo>
                <a:cubicBezTo>
                  <a:pt x="111" y="59"/>
                  <a:pt x="107" y="61"/>
                  <a:pt x="102" y="62"/>
                </a:cubicBezTo>
                <a:cubicBezTo>
                  <a:pt x="97" y="65"/>
                  <a:pt x="92" y="67"/>
                  <a:pt x="86" y="69"/>
                </a:cubicBezTo>
                <a:cubicBezTo>
                  <a:pt x="82" y="71"/>
                  <a:pt x="77" y="73"/>
                  <a:pt x="73" y="75"/>
                </a:cubicBezTo>
                <a:close/>
                <a:moveTo>
                  <a:pt x="51" y="75"/>
                </a:moveTo>
                <a:cubicBezTo>
                  <a:pt x="55" y="75"/>
                  <a:pt x="58" y="74"/>
                  <a:pt x="61" y="72"/>
                </a:cubicBezTo>
                <a:cubicBezTo>
                  <a:pt x="67" y="70"/>
                  <a:pt x="73" y="67"/>
                  <a:pt x="79" y="65"/>
                </a:cubicBezTo>
                <a:cubicBezTo>
                  <a:pt x="92" y="60"/>
                  <a:pt x="105" y="56"/>
                  <a:pt x="118" y="51"/>
                </a:cubicBezTo>
                <a:cubicBezTo>
                  <a:pt x="107" y="55"/>
                  <a:pt x="97" y="59"/>
                  <a:pt x="87" y="64"/>
                </a:cubicBezTo>
                <a:cubicBezTo>
                  <a:pt x="76" y="69"/>
                  <a:pt x="64" y="72"/>
                  <a:pt x="54" y="78"/>
                </a:cubicBezTo>
                <a:cubicBezTo>
                  <a:pt x="53" y="77"/>
                  <a:pt x="52" y="76"/>
                  <a:pt x="51" y="75"/>
                </a:cubicBezTo>
                <a:close/>
                <a:moveTo>
                  <a:pt x="54" y="78"/>
                </a:moveTo>
                <a:cubicBezTo>
                  <a:pt x="59" y="77"/>
                  <a:pt x="63" y="75"/>
                  <a:pt x="68" y="73"/>
                </a:cubicBezTo>
                <a:cubicBezTo>
                  <a:pt x="68" y="73"/>
                  <a:pt x="68" y="73"/>
                  <a:pt x="68" y="73"/>
                </a:cubicBezTo>
                <a:cubicBezTo>
                  <a:pt x="63" y="75"/>
                  <a:pt x="59" y="77"/>
                  <a:pt x="54" y="78"/>
                </a:cubicBezTo>
                <a:close/>
                <a:moveTo>
                  <a:pt x="107" y="59"/>
                </a:moveTo>
                <a:cubicBezTo>
                  <a:pt x="101" y="61"/>
                  <a:pt x="96" y="63"/>
                  <a:pt x="90" y="65"/>
                </a:cubicBezTo>
                <a:cubicBezTo>
                  <a:pt x="83" y="67"/>
                  <a:pt x="77" y="70"/>
                  <a:pt x="71" y="72"/>
                </a:cubicBezTo>
                <a:cubicBezTo>
                  <a:pt x="71" y="72"/>
                  <a:pt x="71" y="72"/>
                  <a:pt x="71" y="72"/>
                </a:cubicBezTo>
                <a:cubicBezTo>
                  <a:pt x="76" y="70"/>
                  <a:pt x="82" y="67"/>
                  <a:pt x="87" y="65"/>
                </a:cubicBezTo>
                <a:cubicBezTo>
                  <a:pt x="93" y="62"/>
                  <a:pt x="99" y="60"/>
                  <a:pt x="105" y="57"/>
                </a:cubicBezTo>
                <a:cubicBezTo>
                  <a:pt x="109" y="55"/>
                  <a:pt x="116" y="54"/>
                  <a:pt x="119" y="50"/>
                </a:cubicBezTo>
                <a:cubicBezTo>
                  <a:pt x="120" y="50"/>
                  <a:pt x="120" y="50"/>
                  <a:pt x="120" y="50"/>
                </a:cubicBezTo>
                <a:cubicBezTo>
                  <a:pt x="120" y="50"/>
                  <a:pt x="120" y="50"/>
                  <a:pt x="120" y="50"/>
                </a:cubicBezTo>
                <a:cubicBezTo>
                  <a:pt x="121" y="51"/>
                  <a:pt x="122" y="52"/>
                  <a:pt x="123" y="53"/>
                </a:cubicBezTo>
                <a:cubicBezTo>
                  <a:pt x="118" y="55"/>
                  <a:pt x="113" y="57"/>
                  <a:pt x="107" y="59"/>
                </a:cubicBezTo>
                <a:close/>
                <a:moveTo>
                  <a:pt x="120" y="48"/>
                </a:moveTo>
                <a:cubicBezTo>
                  <a:pt x="119" y="48"/>
                  <a:pt x="119" y="49"/>
                  <a:pt x="119" y="50"/>
                </a:cubicBezTo>
                <a:cubicBezTo>
                  <a:pt x="119" y="50"/>
                  <a:pt x="119" y="50"/>
                  <a:pt x="119" y="50"/>
                </a:cubicBezTo>
                <a:cubicBezTo>
                  <a:pt x="106" y="54"/>
                  <a:pt x="94" y="59"/>
                  <a:pt x="81" y="63"/>
                </a:cubicBezTo>
                <a:cubicBezTo>
                  <a:pt x="76" y="66"/>
                  <a:pt x="70" y="68"/>
                  <a:pt x="65" y="70"/>
                </a:cubicBezTo>
                <a:cubicBezTo>
                  <a:pt x="62" y="71"/>
                  <a:pt x="59" y="73"/>
                  <a:pt x="56" y="74"/>
                </a:cubicBezTo>
                <a:cubicBezTo>
                  <a:pt x="56" y="74"/>
                  <a:pt x="51" y="75"/>
                  <a:pt x="52" y="75"/>
                </a:cubicBezTo>
                <a:cubicBezTo>
                  <a:pt x="54" y="74"/>
                  <a:pt x="56" y="73"/>
                  <a:pt x="58" y="72"/>
                </a:cubicBezTo>
                <a:cubicBezTo>
                  <a:pt x="70" y="67"/>
                  <a:pt x="83" y="62"/>
                  <a:pt x="96" y="57"/>
                </a:cubicBezTo>
                <a:cubicBezTo>
                  <a:pt x="103" y="54"/>
                  <a:pt x="112" y="52"/>
                  <a:pt x="120" y="48"/>
                </a:cubicBezTo>
                <a:cubicBezTo>
                  <a:pt x="120" y="48"/>
                  <a:pt x="120" y="48"/>
                  <a:pt x="120" y="48"/>
                </a:cubicBezTo>
                <a:close/>
                <a:moveTo>
                  <a:pt x="125" y="43"/>
                </a:moveTo>
                <a:cubicBezTo>
                  <a:pt x="119" y="45"/>
                  <a:pt x="113" y="48"/>
                  <a:pt x="106" y="50"/>
                </a:cubicBezTo>
                <a:cubicBezTo>
                  <a:pt x="100" y="53"/>
                  <a:pt x="93" y="55"/>
                  <a:pt x="87" y="58"/>
                </a:cubicBezTo>
                <a:cubicBezTo>
                  <a:pt x="81" y="60"/>
                  <a:pt x="75" y="62"/>
                  <a:pt x="69" y="64"/>
                </a:cubicBezTo>
                <a:cubicBezTo>
                  <a:pt x="77" y="61"/>
                  <a:pt x="84" y="58"/>
                  <a:pt x="92" y="55"/>
                </a:cubicBezTo>
                <a:cubicBezTo>
                  <a:pt x="98" y="52"/>
                  <a:pt x="105" y="50"/>
                  <a:pt x="111" y="47"/>
                </a:cubicBezTo>
                <a:cubicBezTo>
                  <a:pt x="116" y="44"/>
                  <a:pt x="122" y="43"/>
                  <a:pt x="126" y="39"/>
                </a:cubicBezTo>
                <a:cubicBezTo>
                  <a:pt x="126" y="40"/>
                  <a:pt x="126" y="42"/>
                  <a:pt x="125" y="43"/>
                </a:cubicBezTo>
                <a:close/>
                <a:moveTo>
                  <a:pt x="25" y="89"/>
                </a:moveTo>
                <a:cubicBezTo>
                  <a:pt x="25" y="89"/>
                  <a:pt x="26" y="89"/>
                  <a:pt x="26" y="89"/>
                </a:cubicBezTo>
                <a:cubicBezTo>
                  <a:pt x="25" y="89"/>
                  <a:pt x="25" y="89"/>
                  <a:pt x="25" y="89"/>
                </a:cubicBezTo>
                <a:cubicBezTo>
                  <a:pt x="25" y="89"/>
                  <a:pt x="25" y="89"/>
                  <a:pt x="25" y="89"/>
                </a:cubicBezTo>
                <a:close/>
                <a:moveTo>
                  <a:pt x="30" y="87"/>
                </a:moveTo>
                <a:cubicBezTo>
                  <a:pt x="28" y="87"/>
                  <a:pt x="27" y="88"/>
                  <a:pt x="26" y="88"/>
                </a:cubicBezTo>
                <a:cubicBezTo>
                  <a:pt x="27" y="87"/>
                  <a:pt x="28" y="86"/>
                  <a:pt x="28" y="85"/>
                </a:cubicBezTo>
                <a:cubicBezTo>
                  <a:pt x="31" y="84"/>
                  <a:pt x="35" y="83"/>
                  <a:pt x="38" y="82"/>
                </a:cubicBezTo>
                <a:cubicBezTo>
                  <a:pt x="35" y="84"/>
                  <a:pt x="33" y="86"/>
                  <a:pt x="30" y="87"/>
                </a:cubicBezTo>
                <a:close/>
                <a:moveTo>
                  <a:pt x="75" y="56"/>
                </a:moveTo>
                <a:cubicBezTo>
                  <a:pt x="61" y="63"/>
                  <a:pt x="47" y="70"/>
                  <a:pt x="33" y="78"/>
                </a:cubicBezTo>
                <a:cubicBezTo>
                  <a:pt x="34" y="77"/>
                  <a:pt x="34" y="76"/>
                  <a:pt x="35" y="75"/>
                </a:cubicBezTo>
                <a:cubicBezTo>
                  <a:pt x="51" y="67"/>
                  <a:pt x="67" y="60"/>
                  <a:pt x="83" y="53"/>
                </a:cubicBezTo>
                <a:cubicBezTo>
                  <a:pt x="91" y="49"/>
                  <a:pt x="99" y="46"/>
                  <a:pt x="107" y="43"/>
                </a:cubicBezTo>
                <a:cubicBezTo>
                  <a:pt x="111" y="42"/>
                  <a:pt x="114" y="40"/>
                  <a:pt x="118" y="39"/>
                </a:cubicBezTo>
                <a:cubicBezTo>
                  <a:pt x="119" y="38"/>
                  <a:pt x="119" y="38"/>
                  <a:pt x="119" y="38"/>
                </a:cubicBezTo>
                <a:cubicBezTo>
                  <a:pt x="105" y="45"/>
                  <a:pt x="90" y="49"/>
                  <a:pt x="75" y="56"/>
                </a:cubicBezTo>
                <a:close/>
                <a:moveTo>
                  <a:pt x="36" y="73"/>
                </a:moveTo>
                <a:cubicBezTo>
                  <a:pt x="36" y="73"/>
                  <a:pt x="35" y="73"/>
                  <a:pt x="35" y="73"/>
                </a:cubicBezTo>
                <a:cubicBezTo>
                  <a:pt x="35" y="73"/>
                  <a:pt x="35" y="73"/>
                  <a:pt x="35" y="72"/>
                </a:cubicBezTo>
                <a:cubicBezTo>
                  <a:pt x="35" y="72"/>
                  <a:pt x="35" y="72"/>
                  <a:pt x="35" y="72"/>
                </a:cubicBezTo>
                <a:cubicBezTo>
                  <a:pt x="35" y="72"/>
                  <a:pt x="35" y="72"/>
                  <a:pt x="35" y="72"/>
                </a:cubicBezTo>
                <a:cubicBezTo>
                  <a:pt x="41" y="70"/>
                  <a:pt x="47" y="66"/>
                  <a:pt x="52" y="63"/>
                </a:cubicBezTo>
                <a:cubicBezTo>
                  <a:pt x="56" y="62"/>
                  <a:pt x="60" y="60"/>
                  <a:pt x="64" y="58"/>
                </a:cubicBezTo>
                <a:cubicBezTo>
                  <a:pt x="78" y="52"/>
                  <a:pt x="93" y="46"/>
                  <a:pt x="107" y="39"/>
                </a:cubicBezTo>
                <a:cubicBezTo>
                  <a:pt x="110" y="38"/>
                  <a:pt x="113" y="36"/>
                  <a:pt x="116" y="34"/>
                </a:cubicBezTo>
                <a:cubicBezTo>
                  <a:pt x="116" y="34"/>
                  <a:pt x="117" y="34"/>
                  <a:pt x="117" y="34"/>
                </a:cubicBezTo>
                <a:cubicBezTo>
                  <a:pt x="111" y="38"/>
                  <a:pt x="104" y="41"/>
                  <a:pt x="98" y="44"/>
                </a:cubicBezTo>
                <a:cubicBezTo>
                  <a:pt x="85" y="50"/>
                  <a:pt x="72" y="55"/>
                  <a:pt x="59" y="62"/>
                </a:cubicBezTo>
                <a:cubicBezTo>
                  <a:pt x="51" y="66"/>
                  <a:pt x="43" y="69"/>
                  <a:pt x="36" y="73"/>
                </a:cubicBezTo>
                <a:close/>
                <a:moveTo>
                  <a:pt x="112" y="29"/>
                </a:moveTo>
                <a:cubicBezTo>
                  <a:pt x="111" y="29"/>
                  <a:pt x="111" y="30"/>
                  <a:pt x="112" y="30"/>
                </a:cubicBezTo>
                <a:cubicBezTo>
                  <a:pt x="112" y="31"/>
                  <a:pt x="112" y="31"/>
                  <a:pt x="112" y="31"/>
                </a:cubicBezTo>
                <a:cubicBezTo>
                  <a:pt x="108" y="33"/>
                  <a:pt x="103" y="36"/>
                  <a:pt x="99" y="39"/>
                </a:cubicBezTo>
                <a:cubicBezTo>
                  <a:pt x="91" y="43"/>
                  <a:pt x="83" y="47"/>
                  <a:pt x="75" y="50"/>
                </a:cubicBezTo>
                <a:cubicBezTo>
                  <a:pt x="67" y="54"/>
                  <a:pt x="60" y="58"/>
                  <a:pt x="52" y="61"/>
                </a:cubicBezTo>
                <a:cubicBezTo>
                  <a:pt x="46" y="64"/>
                  <a:pt x="41" y="67"/>
                  <a:pt x="35" y="69"/>
                </a:cubicBezTo>
                <a:cubicBezTo>
                  <a:pt x="34" y="69"/>
                  <a:pt x="34" y="69"/>
                  <a:pt x="34" y="70"/>
                </a:cubicBezTo>
                <a:cubicBezTo>
                  <a:pt x="32" y="70"/>
                  <a:pt x="31" y="71"/>
                  <a:pt x="30" y="71"/>
                </a:cubicBezTo>
                <a:cubicBezTo>
                  <a:pt x="32" y="70"/>
                  <a:pt x="34" y="68"/>
                  <a:pt x="37" y="67"/>
                </a:cubicBezTo>
                <a:cubicBezTo>
                  <a:pt x="40" y="65"/>
                  <a:pt x="44" y="63"/>
                  <a:pt x="48" y="61"/>
                </a:cubicBezTo>
                <a:cubicBezTo>
                  <a:pt x="55" y="57"/>
                  <a:pt x="63" y="53"/>
                  <a:pt x="70" y="49"/>
                </a:cubicBezTo>
                <a:cubicBezTo>
                  <a:pt x="77" y="45"/>
                  <a:pt x="85" y="42"/>
                  <a:pt x="92" y="38"/>
                </a:cubicBezTo>
                <a:cubicBezTo>
                  <a:pt x="99" y="35"/>
                  <a:pt x="107" y="32"/>
                  <a:pt x="112" y="27"/>
                </a:cubicBezTo>
                <a:cubicBezTo>
                  <a:pt x="112" y="28"/>
                  <a:pt x="112" y="28"/>
                  <a:pt x="112" y="29"/>
                </a:cubicBezTo>
                <a:close/>
                <a:moveTo>
                  <a:pt x="40" y="81"/>
                </a:moveTo>
                <a:cubicBezTo>
                  <a:pt x="36" y="82"/>
                  <a:pt x="33" y="83"/>
                  <a:pt x="29" y="84"/>
                </a:cubicBezTo>
                <a:cubicBezTo>
                  <a:pt x="30" y="84"/>
                  <a:pt x="30" y="83"/>
                  <a:pt x="30" y="83"/>
                </a:cubicBezTo>
                <a:cubicBezTo>
                  <a:pt x="33" y="82"/>
                  <a:pt x="35" y="81"/>
                  <a:pt x="37" y="80"/>
                </a:cubicBezTo>
                <a:cubicBezTo>
                  <a:pt x="38" y="79"/>
                  <a:pt x="39" y="79"/>
                  <a:pt x="40" y="78"/>
                </a:cubicBezTo>
                <a:cubicBezTo>
                  <a:pt x="42" y="77"/>
                  <a:pt x="44" y="77"/>
                  <a:pt x="45" y="76"/>
                </a:cubicBezTo>
                <a:cubicBezTo>
                  <a:pt x="43" y="78"/>
                  <a:pt x="42" y="79"/>
                  <a:pt x="40" y="81"/>
                </a:cubicBezTo>
                <a:close/>
                <a:moveTo>
                  <a:pt x="46" y="75"/>
                </a:moveTo>
                <a:cubicBezTo>
                  <a:pt x="46" y="75"/>
                  <a:pt x="46" y="75"/>
                  <a:pt x="46" y="75"/>
                </a:cubicBezTo>
                <a:cubicBezTo>
                  <a:pt x="41" y="77"/>
                  <a:pt x="36" y="80"/>
                  <a:pt x="31" y="82"/>
                </a:cubicBezTo>
                <a:cubicBezTo>
                  <a:pt x="32" y="81"/>
                  <a:pt x="32" y="80"/>
                  <a:pt x="32" y="80"/>
                </a:cubicBezTo>
                <a:cubicBezTo>
                  <a:pt x="38" y="77"/>
                  <a:pt x="43" y="74"/>
                  <a:pt x="48" y="72"/>
                </a:cubicBezTo>
                <a:cubicBezTo>
                  <a:pt x="55" y="69"/>
                  <a:pt x="62" y="66"/>
                  <a:pt x="68" y="63"/>
                </a:cubicBezTo>
                <a:cubicBezTo>
                  <a:pt x="82" y="56"/>
                  <a:pt x="97" y="50"/>
                  <a:pt x="112" y="45"/>
                </a:cubicBezTo>
                <a:cubicBezTo>
                  <a:pt x="115" y="44"/>
                  <a:pt x="117" y="43"/>
                  <a:pt x="120" y="42"/>
                </a:cubicBezTo>
                <a:cubicBezTo>
                  <a:pt x="122" y="41"/>
                  <a:pt x="124" y="40"/>
                  <a:pt x="125" y="39"/>
                </a:cubicBezTo>
                <a:cubicBezTo>
                  <a:pt x="128" y="38"/>
                  <a:pt x="121" y="42"/>
                  <a:pt x="121" y="42"/>
                </a:cubicBezTo>
                <a:cubicBezTo>
                  <a:pt x="114" y="44"/>
                  <a:pt x="107" y="47"/>
                  <a:pt x="100" y="50"/>
                </a:cubicBezTo>
                <a:cubicBezTo>
                  <a:pt x="87" y="56"/>
                  <a:pt x="73" y="62"/>
                  <a:pt x="60" y="68"/>
                </a:cubicBezTo>
                <a:cubicBezTo>
                  <a:pt x="59" y="68"/>
                  <a:pt x="59" y="68"/>
                  <a:pt x="59" y="69"/>
                </a:cubicBezTo>
                <a:cubicBezTo>
                  <a:pt x="56" y="70"/>
                  <a:pt x="53" y="71"/>
                  <a:pt x="50" y="73"/>
                </a:cubicBezTo>
                <a:cubicBezTo>
                  <a:pt x="49" y="73"/>
                  <a:pt x="49" y="73"/>
                  <a:pt x="49" y="73"/>
                </a:cubicBezTo>
                <a:cubicBezTo>
                  <a:pt x="48" y="73"/>
                  <a:pt x="48" y="73"/>
                  <a:pt x="47" y="73"/>
                </a:cubicBezTo>
                <a:cubicBezTo>
                  <a:pt x="47" y="74"/>
                  <a:pt x="47" y="74"/>
                  <a:pt x="46" y="75"/>
                </a:cubicBezTo>
                <a:close/>
                <a:moveTo>
                  <a:pt x="50" y="73"/>
                </a:moveTo>
                <a:cubicBezTo>
                  <a:pt x="53" y="72"/>
                  <a:pt x="55" y="71"/>
                  <a:pt x="58" y="70"/>
                </a:cubicBezTo>
                <a:cubicBezTo>
                  <a:pt x="58" y="70"/>
                  <a:pt x="58" y="70"/>
                  <a:pt x="59" y="70"/>
                </a:cubicBezTo>
                <a:cubicBezTo>
                  <a:pt x="65" y="67"/>
                  <a:pt x="72" y="65"/>
                  <a:pt x="79" y="62"/>
                </a:cubicBezTo>
                <a:cubicBezTo>
                  <a:pt x="85" y="59"/>
                  <a:pt x="92" y="56"/>
                  <a:pt x="99" y="54"/>
                </a:cubicBezTo>
                <a:cubicBezTo>
                  <a:pt x="106" y="51"/>
                  <a:pt x="113" y="49"/>
                  <a:pt x="120" y="46"/>
                </a:cubicBezTo>
                <a:cubicBezTo>
                  <a:pt x="119" y="46"/>
                  <a:pt x="125" y="43"/>
                  <a:pt x="125" y="44"/>
                </a:cubicBezTo>
                <a:cubicBezTo>
                  <a:pt x="124" y="44"/>
                  <a:pt x="124" y="44"/>
                  <a:pt x="124" y="44"/>
                </a:cubicBezTo>
                <a:cubicBezTo>
                  <a:pt x="124" y="44"/>
                  <a:pt x="124" y="44"/>
                  <a:pt x="124" y="45"/>
                </a:cubicBezTo>
                <a:cubicBezTo>
                  <a:pt x="122" y="45"/>
                  <a:pt x="121" y="46"/>
                  <a:pt x="120" y="47"/>
                </a:cubicBezTo>
                <a:cubicBezTo>
                  <a:pt x="116" y="49"/>
                  <a:pt x="113" y="50"/>
                  <a:pt x="110" y="51"/>
                </a:cubicBezTo>
                <a:cubicBezTo>
                  <a:pt x="103" y="54"/>
                  <a:pt x="96" y="56"/>
                  <a:pt x="89" y="59"/>
                </a:cubicBezTo>
                <a:cubicBezTo>
                  <a:pt x="76" y="64"/>
                  <a:pt x="63" y="68"/>
                  <a:pt x="51" y="75"/>
                </a:cubicBezTo>
                <a:cubicBezTo>
                  <a:pt x="51" y="74"/>
                  <a:pt x="50" y="74"/>
                  <a:pt x="50" y="73"/>
                </a:cubicBezTo>
                <a:cubicBezTo>
                  <a:pt x="50" y="73"/>
                  <a:pt x="50" y="73"/>
                  <a:pt x="50" y="73"/>
                </a:cubicBezTo>
                <a:close/>
                <a:moveTo>
                  <a:pt x="55" y="79"/>
                </a:moveTo>
                <a:cubicBezTo>
                  <a:pt x="59" y="77"/>
                  <a:pt x="63" y="75"/>
                  <a:pt x="67" y="74"/>
                </a:cubicBezTo>
                <a:cubicBezTo>
                  <a:pt x="67" y="74"/>
                  <a:pt x="68" y="74"/>
                  <a:pt x="68" y="74"/>
                </a:cubicBezTo>
                <a:cubicBezTo>
                  <a:pt x="65" y="79"/>
                  <a:pt x="59" y="81"/>
                  <a:pt x="55" y="79"/>
                </a:cubicBezTo>
                <a:close/>
                <a:moveTo>
                  <a:pt x="74" y="75"/>
                </a:moveTo>
                <a:cubicBezTo>
                  <a:pt x="82" y="73"/>
                  <a:pt x="91" y="70"/>
                  <a:pt x="100" y="67"/>
                </a:cubicBezTo>
                <a:cubicBezTo>
                  <a:pt x="104" y="66"/>
                  <a:pt x="108" y="64"/>
                  <a:pt x="112" y="62"/>
                </a:cubicBezTo>
                <a:cubicBezTo>
                  <a:pt x="115" y="62"/>
                  <a:pt x="117" y="61"/>
                  <a:pt x="119" y="60"/>
                </a:cubicBezTo>
                <a:cubicBezTo>
                  <a:pt x="120" y="60"/>
                  <a:pt x="125" y="58"/>
                  <a:pt x="121" y="59"/>
                </a:cubicBezTo>
                <a:cubicBezTo>
                  <a:pt x="112" y="64"/>
                  <a:pt x="102" y="68"/>
                  <a:pt x="92" y="72"/>
                </a:cubicBezTo>
                <a:cubicBezTo>
                  <a:pt x="92" y="72"/>
                  <a:pt x="91" y="72"/>
                  <a:pt x="91" y="72"/>
                </a:cubicBezTo>
                <a:cubicBezTo>
                  <a:pt x="86" y="74"/>
                  <a:pt x="82" y="76"/>
                  <a:pt x="77" y="79"/>
                </a:cubicBezTo>
                <a:cubicBezTo>
                  <a:pt x="76" y="78"/>
                  <a:pt x="75" y="77"/>
                  <a:pt x="74" y="75"/>
                </a:cubicBezTo>
                <a:close/>
                <a:moveTo>
                  <a:pt x="110" y="69"/>
                </a:moveTo>
                <a:cubicBezTo>
                  <a:pt x="109" y="69"/>
                  <a:pt x="109" y="69"/>
                  <a:pt x="108" y="69"/>
                </a:cubicBezTo>
                <a:cubicBezTo>
                  <a:pt x="108" y="69"/>
                  <a:pt x="109" y="69"/>
                  <a:pt x="109" y="69"/>
                </a:cubicBezTo>
                <a:cubicBezTo>
                  <a:pt x="111" y="67"/>
                  <a:pt x="114" y="66"/>
                  <a:pt x="117" y="65"/>
                </a:cubicBezTo>
                <a:cubicBezTo>
                  <a:pt x="118" y="65"/>
                  <a:pt x="119" y="64"/>
                  <a:pt x="120" y="64"/>
                </a:cubicBezTo>
                <a:cubicBezTo>
                  <a:pt x="123" y="62"/>
                  <a:pt x="120" y="64"/>
                  <a:pt x="120" y="65"/>
                </a:cubicBezTo>
                <a:cubicBezTo>
                  <a:pt x="117" y="67"/>
                  <a:pt x="112" y="67"/>
                  <a:pt x="110" y="69"/>
                </a:cubicBezTo>
                <a:close/>
                <a:moveTo>
                  <a:pt x="122" y="62"/>
                </a:moveTo>
                <a:cubicBezTo>
                  <a:pt x="120" y="63"/>
                  <a:pt x="118" y="64"/>
                  <a:pt x="116" y="65"/>
                </a:cubicBezTo>
                <a:cubicBezTo>
                  <a:pt x="114" y="66"/>
                  <a:pt x="111" y="67"/>
                  <a:pt x="108" y="68"/>
                </a:cubicBezTo>
                <a:cubicBezTo>
                  <a:pt x="108" y="68"/>
                  <a:pt x="108" y="68"/>
                  <a:pt x="108" y="68"/>
                </a:cubicBezTo>
                <a:cubicBezTo>
                  <a:pt x="108" y="68"/>
                  <a:pt x="108" y="68"/>
                  <a:pt x="108" y="68"/>
                </a:cubicBezTo>
                <a:cubicBezTo>
                  <a:pt x="107" y="67"/>
                  <a:pt x="107" y="67"/>
                  <a:pt x="106" y="67"/>
                </a:cubicBezTo>
                <a:cubicBezTo>
                  <a:pt x="106" y="67"/>
                  <a:pt x="105" y="68"/>
                  <a:pt x="105" y="68"/>
                </a:cubicBezTo>
                <a:cubicBezTo>
                  <a:pt x="105" y="68"/>
                  <a:pt x="104" y="68"/>
                  <a:pt x="104" y="68"/>
                </a:cubicBezTo>
                <a:cubicBezTo>
                  <a:pt x="105" y="68"/>
                  <a:pt x="107" y="67"/>
                  <a:pt x="108" y="66"/>
                </a:cubicBezTo>
                <a:cubicBezTo>
                  <a:pt x="112" y="65"/>
                  <a:pt x="115" y="63"/>
                  <a:pt x="119" y="61"/>
                </a:cubicBezTo>
                <a:cubicBezTo>
                  <a:pt x="120" y="61"/>
                  <a:pt x="122" y="60"/>
                  <a:pt x="124" y="59"/>
                </a:cubicBezTo>
                <a:cubicBezTo>
                  <a:pt x="124" y="60"/>
                  <a:pt x="123" y="61"/>
                  <a:pt x="123" y="62"/>
                </a:cubicBezTo>
                <a:cubicBezTo>
                  <a:pt x="123" y="62"/>
                  <a:pt x="122" y="62"/>
                  <a:pt x="122" y="62"/>
                </a:cubicBezTo>
                <a:close/>
                <a:moveTo>
                  <a:pt x="96" y="74"/>
                </a:moveTo>
                <a:cubicBezTo>
                  <a:pt x="96" y="74"/>
                  <a:pt x="95" y="73"/>
                  <a:pt x="94" y="73"/>
                </a:cubicBezTo>
                <a:cubicBezTo>
                  <a:pt x="95" y="72"/>
                  <a:pt x="96" y="72"/>
                  <a:pt x="97" y="72"/>
                </a:cubicBezTo>
                <a:cubicBezTo>
                  <a:pt x="99" y="71"/>
                  <a:pt x="100" y="70"/>
                  <a:pt x="102" y="69"/>
                </a:cubicBezTo>
                <a:cubicBezTo>
                  <a:pt x="104" y="69"/>
                  <a:pt x="105" y="69"/>
                  <a:pt x="103" y="70"/>
                </a:cubicBezTo>
                <a:cubicBezTo>
                  <a:pt x="101" y="71"/>
                  <a:pt x="98" y="72"/>
                  <a:pt x="96" y="74"/>
                </a:cubicBezTo>
                <a:cubicBezTo>
                  <a:pt x="96" y="74"/>
                  <a:pt x="96" y="74"/>
                  <a:pt x="96" y="74"/>
                </a:cubicBezTo>
                <a:close/>
                <a:moveTo>
                  <a:pt x="100" y="72"/>
                </a:moveTo>
                <a:cubicBezTo>
                  <a:pt x="102" y="71"/>
                  <a:pt x="103" y="71"/>
                  <a:pt x="105" y="70"/>
                </a:cubicBezTo>
                <a:cubicBezTo>
                  <a:pt x="105" y="70"/>
                  <a:pt x="105" y="71"/>
                  <a:pt x="105" y="72"/>
                </a:cubicBezTo>
                <a:cubicBezTo>
                  <a:pt x="104" y="72"/>
                  <a:pt x="102" y="72"/>
                  <a:pt x="101" y="73"/>
                </a:cubicBezTo>
                <a:cubicBezTo>
                  <a:pt x="99" y="73"/>
                  <a:pt x="97" y="74"/>
                  <a:pt x="100" y="72"/>
                </a:cubicBezTo>
                <a:close/>
                <a:moveTo>
                  <a:pt x="81" y="80"/>
                </a:moveTo>
                <a:cubicBezTo>
                  <a:pt x="80" y="80"/>
                  <a:pt x="79" y="80"/>
                  <a:pt x="78" y="79"/>
                </a:cubicBezTo>
                <a:cubicBezTo>
                  <a:pt x="82" y="78"/>
                  <a:pt x="86" y="76"/>
                  <a:pt x="89" y="75"/>
                </a:cubicBezTo>
                <a:cubicBezTo>
                  <a:pt x="88" y="77"/>
                  <a:pt x="85" y="80"/>
                  <a:pt x="81" y="80"/>
                </a:cubicBezTo>
                <a:close/>
                <a:moveTo>
                  <a:pt x="98" y="74"/>
                </a:moveTo>
                <a:cubicBezTo>
                  <a:pt x="100" y="74"/>
                  <a:pt x="102" y="73"/>
                  <a:pt x="105" y="73"/>
                </a:cubicBezTo>
                <a:cubicBezTo>
                  <a:pt x="103" y="74"/>
                  <a:pt x="100" y="75"/>
                  <a:pt x="98" y="74"/>
                </a:cubicBezTo>
                <a:close/>
                <a:moveTo>
                  <a:pt x="113" y="70"/>
                </a:moveTo>
                <a:cubicBezTo>
                  <a:pt x="114" y="70"/>
                  <a:pt x="115" y="69"/>
                  <a:pt x="117" y="69"/>
                </a:cubicBezTo>
                <a:cubicBezTo>
                  <a:pt x="115" y="70"/>
                  <a:pt x="114" y="70"/>
                  <a:pt x="113" y="70"/>
                </a:cubicBezTo>
                <a:close/>
                <a:moveTo>
                  <a:pt x="118" y="68"/>
                </a:moveTo>
                <a:cubicBezTo>
                  <a:pt x="118" y="68"/>
                  <a:pt x="118" y="68"/>
                  <a:pt x="118" y="68"/>
                </a:cubicBezTo>
                <a:cubicBezTo>
                  <a:pt x="116" y="68"/>
                  <a:pt x="113" y="69"/>
                  <a:pt x="111" y="70"/>
                </a:cubicBezTo>
                <a:cubicBezTo>
                  <a:pt x="114" y="67"/>
                  <a:pt x="119" y="67"/>
                  <a:pt x="122" y="64"/>
                </a:cubicBezTo>
                <a:cubicBezTo>
                  <a:pt x="121" y="66"/>
                  <a:pt x="120" y="67"/>
                  <a:pt x="118" y="68"/>
                </a:cubicBezTo>
                <a:close/>
                <a:moveTo>
                  <a:pt x="124" y="57"/>
                </a:moveTo>
                <a:cubicBezTo>
                  <a:pt x="115" y="61"/>
                  <a:pt x="105" y="64"/>
                  <a:pt x="96" y="67"/>
                </a:cubicBezTo>
                <a:cubicBezTo>
                  <a:pt x="92" y="69"/>
                  <a:pt x="89" y="70"/>
                  <a:pt x="85" y="71"/>
                </a:cubicBezTo>
                <a:cubicBezTo>
                  <a:pt x="91" y="68"/>
                  <a:pt x="97" y="66"/>
                  <a:pt x="103" y="63"/>
                </a:cubicBezTo>
                <a:cubicBezTo>
                  <a:pt x="109" y="60"/>
                  <a:pt x="118" y="59"/>
                  <a:pt x="123" y="54"/>
                </a:cubicBezTo>
                <a:cubicBezTo>
                  <a:pt x="124" y="55"/>
                  <a:pt x="124" y="56"/>
                  <a:pt x="124" y="57"/>
                </a:cubicBezTo>
                <a:close/>
                <a:moveTo>
                  <a:pt x="125" y="35"/>
                </a:moveTo>
                <a:cubicBezTo>
                  <a:pt x="110" y="42"/>
                  <a:pt x="93" y="48"/>
                  <a:pt x="78" y="54"/>
                </a:cubicBezTo>
                <a:cubicBezTo>
                  <a:pt x="72" y="57"/>
                  <a:pt x="67" y="59"/>
                  <a:pt x="61" y="61"/>
                </a:cubicBezTo>
                <a:cubicBezTo>
                  <a:pt x="67" y="58"/>
                  <a:pt x="74" y="55"/>
                  <a:pt x="80" y="53"/>
                </a:cubicBezTo>
                <a:cubicBezTo>
                  <a:pt x="94" y="46"/>
                  <a:pt x="109" y="40"/>
                  <a:pt x="122" y="32"/>
                </a:cubicBezTo>
                <a:cubicBezTo>
                  <a:pt x="123" y="32"/>
                  <a:pt x="124" y="33"/>
                  <a:pt x="125" y="35"/>
                </a:cubicBezTo>
                <a:close/>
                <a:moveTo>
                  <a:pt x="121" y="31"/>
                </a:moveTo>
                <a:cubicBezTo>
                  <a:pt x="114" y="34"/>
                  <a:pt x="108" y="38"/>
                  <a:pt x="101" y="41"/>
                </a:cubicBezTo>
                <a:cubicBezTo>
                  <a:pt x="93" y="45"/>
                  <a:pt x="85" y="48"/>
                  <a:pt x="77" y="52"/>
                </a:cubicBezTo>
                <a:cubicBezTo>
                  <a:pt x="76" y="52"/>
                  <a:pt x="74" y="53"/>
                  <a:pt x="72" y="54"/>
                </a:cubicBezTo>
                <a:cubicBezTo>
                  <a:pt x="73" y="53"/>
                  <a:pt x="74" y="53"/>
                  <a:pt x="75" y="52"/>
                </a:cubicBezTo>
                <a:cubicBezTo>
                  <a:pt x="82" y="49"/>
                  <a:pt x="89" y="46"/>
                  <a:pt x="96" y="43"/>
                </a:cubicBezTo>
                <a:cubicBezTo>
                  <a:pt x="103" y="39"/>
                  <a:pt x="109" y="35"/>
                  <a:pt x="116" y="30"/>
                </a:cubicBezTo>
                <a:cubicBezTo>
                  <a:pt x="118" y="30"/>
                  <a:pt x="119" y="30"/>
                  <a:pt x="121" y="31"/>
                </a:cubicBezTo>
                <a:close/>
                <a:moveTo>
                  <a:pt x="113" y="26"/>
                </a:moveTo>
                <a:cubicBezTo>
                  <a:pt x="113" y="26"/>
                  <a:pt x="112" y="26"/>
                  <a:pt x="112" y="26"/>
                </a:cubicBezTo>
                <a:cubicBezTo>
                  <a:pt x="104" y="29"/>
                  <a:pt x="97" y="33"/>
                  <a:pt x="89" y="37"/>
                </a:cubicBezTo>
                <a:cubicBezTo>
                  <a:pt x="81" y="40"/>
                  <a:pt x="72" y="44"/>
                  <a:pt x="64" y="47"/>
                </a:cubicBezTo>
                <a:cubicBezTo>
                  <a:pt x="56" y="52"/>
                  <a:pt x="47" y="56"/>
                  <a:pt x="38" y="61"/>
                </a:cubicBezTo>
                <a:cubicBezTo>
                  <a:pt x="32" y="64"/>
                  <a:pt x="23" y="66"/>
                  <a:pt x="18" y="71"/>
                </a:cubicBezTo>
                <a:cubicBezTo>
                  <a:pt x="17" y="71"/>
                  <a:pt x="17" y="71"/>
                  <a:pt x="16" y="71"/>
                </a:cubicBezTo>
                <a:cubicBezTo>
                  <a:pt x="31" y="60"/>
                  <a:pt x="47" y="53"/>
                  <a:pt x="63" y="45"/>
                </a:cubicBezTo>
                <a:cubicBezTo>
                  <a:pt x="72" y="40"/>
                  <a:pt x="81" y="36"/>
                  <a:pt x="91" y="31"/>
                </a:cubicBezTo>
                <a:cubicBezTo>
                  <a:pt x="98" y="28"/>
                  <a:pt x="106" y="25"/>
                  <a:pt x="112" y="19"/>
                </a:cubicBezTo>
                <a:cubicBezTo>
                  <a:pt x="113" y="22"/>
                  <a:pt x="113" y="24"/>
                  <a:pt x="113" y="26"/>
                </a:cubicBezTo>
                <a:close/>
                <a:moveTo>
                  <a:pt x="112" y="19"/>
                </a:moveTo>
                <a:cubicBezTo>
                  <a:pt x="110" y="19"/>
                  <a:pt x="108" y="21"/>
                  <a:pt x="106" y="22"/>
                </a:cubicBezTo>
                <a:cubicBezTo>
                  <a:pt x="104" y="24"/>
                  <a:pt x="100" y="25"/>
                  <a:pt x="97" y="26"/>
                </a:cubicBezTo>
                <a:cubicBezTo>
                  <a:pt x="91" y="29"/>
                  <a:pt x="84" y="32"/>
                  <a:pt x="78" y="35"/>
                </a:cubicBezTo>
                <a:cubicBezTo>
                  <a:pt x="64" y="41"/>
                  <a:pt x="51" y="48"/>
                  <a:pt x="38" y="54"/>
                </a:cubicBezTo>
                <a:cubicBezTo>
                  <a:pt x="32" y="57"/>
                  <a:pt x="27" y="60"/>
                  <a:pt x="21" y="63"/>
                </a:cubicBezTo>
                <a:cubicBezTo>
                  <a:pt x="33" y="56"/>
                  <a:pt x="45" y="49"/>
                  <a:pt x="57" y="43"/>
                </a:cubicBezTo>
                <a:cubicBezTo>
                  <a:pt x="70" y="36"/>
                  <a:pt x="83" y="30"/>
                  <a:pt x="96" y="23"/>
                </a:cubicBezTo>
                <a:cubicBezTo>
                  <a:pt x="98" y="22"/>
                  <a:pt x="100" y="20"/>
                  <a:pt x="102" y="19"/>
                </a:cubicBezTo>
                <a:cubicBezTo>
                  <a:pt x="103" y="18"/>
                  <a:pt x="104" y="17"/>
                  <a:pt x="105" y="17"/>
                </a:cubicBezTo>
                <a:cubicBezTo>
                  <a:pt x="105" y="16"/>
                  <a:pt x="106" y="16"/>
                  <a:pt x="106" y="15"/>
                </a:cubicBezTo>
                <a:cubicBezTo>
                  <a:pt x="107" y="15"/>
                  <a:pt x="108" y="15"/>
                  <a:pt x="109" y="14"/>
                </a:cubicBezTo>
                <a:cubicBezTo>
                  <a:pt x="109" y="15"/>
                  <a:pt x="110" y="15"/>
                  <a:pt x="110" y="16"/>
                </a:cubicBezTo>
                <a:cubicBezTo>
                  <a:pt x="111" y="17"/>
                  <a:pt x="112" y="17"/>
                  <a:pt x="112" y="19"/>
                </a:cubicBezTo>
                <a:close/>
                <a:moveTo>
                  <a:pt x="108" y="14"/>
                </a:moveTo>
                <a:cubicBezTo>
                  <a:pt x="108" y="14"/>
                  <a:pt x="107" y="14"/>
                  <a:pt x="107" y="14"/>
                </a:cubicBezTo>
                <a:cubicBezTo>
                  <a:pt x="107" y="14"/>
                  <a:pt x="107" y="14"/>
                  <a:pt x="107" y="14"/>
                </a:cubicBezTo>
                <a:cubicBezTo>
                  <a:pt x="106" y="15"/>
                  <a:pt x="104" y="16"/>
                  <a:pt x="103" y="17"/>
                </a:cubicBezTo>
                <a:cubicBezTo>
                  <a:pt x="97" y="21"/>
                  <a:pt x="90" y="24"/>
                  <a:pt x="84" y="27"/>
                </a:cubicBezTo>
                <a:cubicBezTo>
                  <a:pt x="71" y="33"/>
                  <a:pt x="58" y="39"/>
                  <a:pt x="46" y="46"/>
                </a:cubicBezTo>
                <a:cubicBezTo>
                  <a:pt x="40" y="49"/>
                  <a:pt x="34" y="53"/>
                  <a:pt x="27" y="56"/>
                </a:cubicBezTo>
                <a:cubicBezTo>
                  <a:pt x="25" y="57"/>
                  <a:pt x="23" y="58"/>
                  <a:pt x="20" y="60"/>
                </a:cubicBezTo>
                <a:cubicBezTo>
                  <a:pt x="41" y="45"/>
                  <a:pt x="65" y="34"/>
                  <a:pt x="87" y="21"/>
                </a:cubicBezTo>
                <a:cubicBezTo>
                  <a:pt x="89" y="20"/>
                  <a:pt x="90" y="19"/>
                  <a:pt x="92" y="18"/>
                </a:cubicBezTo>
                <a:cubicBezTo>
                  <a:pt x="92" y="18"/>
                  <a:pt x="93" y="17"/>
                  <a:pt x="93" y="17"/>
                </a:cubicBezTo>
                <a:cubicBezTo>
                  <a:pt x="93" y="17"/>
                  <a:pt x="93" y="17"/>
                  <a:pt x="93" y="17"/>
                </a:cubicBezTo>
                <a:cubicBezTo>
                  <a:pt x="94" y="18"/>
                  <a:pt x="94" y="18"/>
                  <a:pt x="95" y="17"/>
                </a:cubicBezTo>
                <a:cubicBezTo>
                  <a:pt x="99" y="14"/>
                  <a:pt x="104" y="12"/>
                  <a:pt x="108" y="14"/>
                </a:cubicBezTo>
                <a:close/>
                <a:moveTo>
                  <a:pt x="84" y="6"/>
                </a:moveTo>
                <a:cubicBezTo>
                  <a:pt x="79" y="8"/>
                  <a:pt x="76" y="10"/>
                  <a:pt x="72" y="13"/>
                </a:cubicBezTo>
                <a:cubicBezTo>
                  <a:pt x="74" y="8"/>
                  <a:pt x="79" y="6"/>
                  <a:pt x="84" y="6"/>
                </a:cubicBezTo>
                <a:close/>
                <a:moveTo>
                  <a:pt x="70" y="14"/>
                </a:moveTo>
                <a:cubicBezTo>
                  <a:pt x="64" y="18"/>
                  <a:pt x="59" y="22"/>
                  <a:pt x="53" y="25"/>
                </a:cubicBezTo>
                <a:cubicBezTo>
                  <a:pt x="40" y="32"/>
                  <a:pt x="27" y="38"/>
                  <a:pt x="15" y="46"/>
                </a:cubicBezTo>
                <a:cubicBezTo>
                  <a:pt x="12" y="47"/>
                  <a:pt x="10" y="49"/>
                  <a:pt x="7" y="50"/>
                </a:cubicBezTo>
                <a:cubicBezTo>
                  <a:pt x="9" y="49"/>
                  <a:pt x="12" y="46"/>
                  <a:pt x="14" y="45"/>
                </a:cubicBezTo>
                <a:cubicBezTo>
                  <a:pt x="20" y="40"/>
                  <a:pt x="26" y="37"/>
                  <a:pt x="32" y="33"/>
                </a:cubicBezTo>
                <a:cubicBezTo>
                  <a:pt x="39" y="30"/>
                  <a:pt x="45" y="26"/>
                  <a:pt x="51" y="23"/>
                </a:cubicBezTo>
                <a:cubicBezTo>
                  <a:pt x="56" y="20"/>
                  <a:pt x="61" y="16"/>
                  <a:pt x="66" y="13"/>
                </a:cubicBezTo>
                <a:cubicBezTo>
                  <a:pt x="66" y="13"/>
                  <a:pt x="67" y="13"/>
                  <a:pt x="67" y="13"/>
                </a:cubicBezTo>
                <a:cubicBezTo>
                  <a:pt x="67" y="13"/>
                  <a:pt x="68" y="12"/>
                  <a:pt x="68" y="12"/>
                </a:cubicBezTo>
                <a:cubicBezTo>
                  <a:pt x="68" y="13"/>
                  <a:pt x="68" y="13"/>
                  <a:pt x="69" y="13"/>
                </a:cubicBezTo>
                <a:cubicBezTo>
                  <a:pt x="69" y="14"/>
                  <a:pt x="69" y="14"/>
                  <a:pt x="70" y="14"/>
                </a:cubicBezTo>
                <a:close/>
                <a:moveTo>
                  <a:pt x="57" y="6"/>
                </a:moveTo>
                <a:cubicBezTo>
                  <a:pt x="58" y="5"/>
                  <a:pt x="59" y="5"/>
                  <a:pt x="60" y="5"/>
                </a:cubicBezTo>
                <a:cubicBezTo>
                  <a:pt x="58" y="6"/>
                  <a:pt x="56" y="8"/>
                  <a:pt x="54" y="9"/>
                </a:cubicBezTo>
                <a:cubicBezTo>
                  <a:pt x="53" y="10"/>
                  <a:pt x="53" y="10"/>
                  <a:pt x="52" y="10"/>
                </a:cubicBezTo>
                <a:cubicBezTo>
                  <a:pt x="53" y="8"/>
                  <a:pt x="55" y="7"/>
                  <a:pt x="57" y="6"/>
                </a:cubicBezTo>
                <a:close/>
                <a:moveTo>
                  <a:pt x="46" y="14"/>
                </a:moveTo>
                <a:cubicBezTo>
                  <a:pt x="45" y="14"/>
                  <a:pt x="44" y="15"/>
                  <a:pt x="43" y="15"/>
                </a:cubicBezTo>
                <a:cubicBezTo>
                  <a:pt x="38" y="18"/>
                  <a:pt x="32" y="19"/>
                  <a:pt x="27" y="23"/>
                </a:cubicBezTo>
                <a:cubicBezTo>
                  <a:pt x="27" y="23"/>
                  <a:pt x="27" y="23"/>
                  <a:pt x="27" y="23"/>
                </a:cubicBezTo>
                <a:cubicBezTo>
                  <a:pt x="32" y="19"/>
                  <a:pt x="37" y="15"/>
                  <a:pt x="41" y="12"/>
                </a:cubicBezTo>
                <a:cubicBezTo>
                  <a:pt x="42" y="11"/>
                  <a:pt x="41" y="11"/>
                  <a:pt x="41" y="11"/>
                </a:cubicBezTo>
                <a:cubicBezTo>
                  <a:pt x="37" y="12"/>
                  <a:pt x="33" y="15"/>
                  <a:pt x="29" y="17"/>
                </a:cubicBezTo>
                <a:cubicBezTo>
                  <a:pt x="29" y="17"/>
                  <a:pt x="28" y="17"/>
                  <a:pt x="28" y="17"/>
                </a:cubicBezTo>
                <a:cubicBezTo>
                  <a:pt x="28" y="17"/>
                  <a:pt x="28" y="17"/>
                  <a:pt x="29" y="16"/>
                </a:cubicBezTo>
                <a:cubicBezTo>
                  <a:pt x="30" y="15"/>
                  <a:pt x="31" y="14"/>
                  <a:pt x="32" y="14"/>
                </a:cubicBezTo>
                <a:cubicBezTo>
                  <a:pt x="34" y="12"/>
                  <a:pt x="36" y="11"/>
                  <a:pt x="39" y="9"/>
                </a:cubicBezTo>
                <a:cubicBezTo>
                  <a:pt x="41" y="10"/>
                  <a:pt x="44" y="11"/>
                  <a:pt x="46" y="14"/>
                </a:cubicBezTo>
                <a:close/>
                <a:moveTo>
                  <a:pt x="33" y="11"/>
                </a:moveTo>
                <a:cubicBezTo>
                  <a:pt x="35" y="10"/>
                  <a:pt x="36" y="9"/>
                  <a:pt x="37" y="9"/>
                </a:cubicBezTo>
                <a:cubicBezTo>
                  <a:pt x="35" y="11"/>
                  <a:pt x="32" y="12"/>
                  <a:pt x="30" y="14"/>
                </a:cubicBezTo>
                <a:cubicBezTo>
                  <a:pt x="31" y="13"/>
                  <a:pt x="32" y="12"/>
                  <a:pt x="33" y="11"/>
                </a:cubicBezTo>
                <a:close/>
                <a:moveTo>
                  <a:pt x="22" y="24"/>
                </a:moveTo>
                <a:cubicBezTo>
                  <a:pt x="19" y="25"/>
                  <a:pt x="16" y="27"/>
                  <a:pt x="13" y="29"/>
                </a:cubicBezTo>
                <a:cubicBezTo>
                  <a:pt x="10" y="31"/>
                  <a:pt x="15" y="27"/>
                  <a:pt x="16" y="26"/>
                </a:cubicBezTo>
                <a:cubicBezTo>
                  <a:pt x="17" y="25"/>
                  <a:pt x="19" y="23"/>
                  <a:pt x="20" y="21"/>
                </a:cubicBezTo>
                <a:cubicBezTo>
                  <a:pt x="21" y="22"/>
                  <a:pt x="22" y="23"/>
                  <a:pt x="22" y="24"/>
                </a:cubicBezTo>
                <a:close/>
                <a:moveTo>
                  <a:pt x="13" y="18"/>
                </a:moveTo>
                <a:cubicBezTo>
                  <a:pt x="11" y="20"/>
                  <a:pt x="8" y="21"/>
                  <a:pt x="6" y="23"/>
                </a:cubicBezTo>
                <a:cubicBezTo>
                  <a:pt x="7" y="22"/>
                  <a:pt x="7" y="22"/>
                  <a:pt x="7" y="21"/>
                </a:cubicBezTo>
                <a:cubicBezTo>
                  <a:pt x="8" y="19"/>
                  <a:pt x="10" y="18"/>
                  <a:pt x="13" y="1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06" name="Freeform 202"/>
          <p:cNvSpPr>
            <a:spLocks noEditPoints="1"/>
          </p:cNvSpPr>
          <p:nvPr/>
        </p:nvSpPr>
        <p:spPr bwMode="auto">
          <a:xfrm>
            <a:off x="977900" y="1743075"/>
            <a:ext cx="828675" cy="703263"/>
          </a:xfrm>
          <a:custGeom>
            <a:gdLst>
              <a:gd fmla="*/ 26 w 221" name="T0"/>
              <a:gd fmla="*/ 147 h 187" name="T1"/>
              <a:gd fmla="*/ 8 w 221" name="T2"/>
              <a:gd fmla="*/ 131 h 187" name="T3"/>
              <a:gd fmla="*/ 204 w 221" name="T4"/>
              <a:gd fmla="*/ 55 h 187" name="T5"/>
              <a:gd fmla="*/ 109 w 221" name="T6"/>
              <a:gd fmla="*/ 10 h 187" name="T7"/>
              <a:gd fmla="*/ 117 w 221" name="T8"/>
              <a:gd fmla="*/ 14 h 187" name="T9"/>
              <a:gd fmla="*/ 112 w 221" name="T10"/>
              <a:gd fmla="*/ 19 h 187" name="T11"/>
              <a:gd fmla="*/ 78 w 221" name="T12"/>
              <a:gd fmla="*/ 40 h 187" name="T13"/>
              <a:gd fmla="*/ 89 w 221" name="T14"/>
              <a:gd fmla="*/ 34 h 187" name="T15"/>
              <a:gd fmla="*/ 145 w 221" name="T16"/>
              <a:gd fmla="*/ 14 h 187" name="T17"/>
              <a:gd fmla="*/ 107 w 221" name="T18"/>
              <a:gd fmla="*/ 10 h 187" name="T19"/>
              <a:gd fmla="*/ 128 w 221" name="T20"/>
              <a:gd fmla="*/ 9 h 187" name="T21"/>
              <a:gd fmla="*/ 140 w 221" name="T22"/>
              <a:gd fmla="*/ 13 h 187" name="T23"/>
              <a:gd fmla="*/ 92 w 221" name="T24"/>
              <a:gd fmla="*/ 32 h 187" name="T25"/>
              <a:gd fmla="*/ 121 w 221" name="T26"/>
              <a:gd fmla="*/ 34 h 187" name="T27"/>
              <a:gd fmla="*/ 66 w 221" name="T28"/>
              <a:gd fmla="*/ 57 h 187" name="T29"/>
              <a:gd fmla="*/ 117 w 221" name="T30"/>
              <a:gd fmla="*/ 54 h 187" name="T31"/>
              <a:gd fmla="*/ 55 w 221" name="T32"/>
              <a:gd fmla="*/ 66 h 187" name="T33"/>
              <a:gd fmla="*/ 66 w 221" name="T34"/>
              <a:gd fmla="*/ 54 h 187" name="T35"/>
              <a:gd fmla="*/ 148 w 221" name="T36"/>
              <a:gd fmla="*/ 28 h 187" name="T37"/>
              <a:gd fmla="*/ 157 w 221" name="T38"/>
              <a:gd fmla="*/ 30 h 187" name="T39"/>
              <a:gd fmla="*/ 171 w 221" name="T40"/>
              <a:gd fmla="*/ 33 h 187" name="T41"/>
              <a:gd fmla="*/ 145 w 221" name="T42"/>
              <a:gd fmla="*/ 43 h 187" name="T43"/>
              <a:gd fmla="*/ 43 w 221" name="T44"/>
              <a:gd fmla="*/ 79 h 187" name="T45"/>
              <a:gd fmla="*/ 125 w 221" name="T46"/>
              <a:gd fmla="*/ 62 h 187" name="T47"/>
              <a:gd fmla="*/ 199 w 221" name="T48"/>
              <a:gd fmla="*/ 39 h 187" name="T49"/>
              <a:gd fmla="*/ 194 w 221" name="T50"/>
              <a:gd fmla="*/ 49 h 187" name="T51"/>
              <a:gd fmla="*/ 213 w 221" name="T52"/>
              <a:gd fmla="*/ 45 h 187" name="T53"/>
              <a:gd fmla="*/ 200 w 221" name="T54"/>
              <a:gd fmla="*/ 64 h 187" name="T55"/>
              <a:gd fmla="*/ 64 w 221" name="T56"/>
              <a:gd fmla="*/ 108 h 187" name="T57"/>
              <a:gd fmla="*/ 25 w 221" name="T58"/>
              <a:gd fmla="*/ 120 h 187" name="T59"/>
              <a:gd fmla="*/ 32 w 221" name="T60"/>
              <a:gd fmla="*/ 123 h 187" name="T61"/>
              <a:gd fmla="*/ 147 w 221" name="T62"/>
              <a:gd fmla="*/ 102 h 187" name="T63"/>
              <a:gd fmla="*/ 47 w 221" name="T64"/>
              <a:gd fmla="*/ 131 h 187" name="T65"/>
              <a:gd fmla="*/ 109 w 221" name="T66"/>
              <a:gd fmla="*/ 158 h 187" name="T67"/>
              <a:gd fmla="*/ 106 w 221" name="T68"/>
              <a:gd fmla="*/ 149 h 187" name="T69"/>
              <a:gd fmla="*/ 124 w 221" name="T70"/>
              <a:gd fmla="*/ 142 h 187" name="T71"/>
              <a:gd fmla="*/ 82 w 221" name="T72"/>
              <a:gd fmla="*/ 139 h 187" name="T73"/>
              <a:gd fmla="*/ 104 w 221" name="T74"/>
              <a:gd fmla="*/ 130 h 187" name="T75"/>
              <a:gd fmla="*/ 129 w 221" name="T76"/>
              <a:gd fmla="*/ 117 h 187" name="T77"/>
              <a:gd fmla="*/ 117 w 221" name="T78"/>
              <a:gd fmla="*/ 121 h 187" name="T79"/>
              <a:gd fmla="*/ 74 w 221" name="T80"/>
              <a:gd fmla="*/ 139 h 187" name="T81"/>
              <a:gd fmla="*/ 99 w 221" name="T82"/>
              <a:gd fmla="*/ 143 h 187" name="T83"/>
              <a:gd fmla="*/ 91 w 221" name="T84"/>
              <a:gd fmla="*/ 153 h 187" name="T85"/>
              <a:gd fmla="*/ 113 w 221" name="T86"/>
              <a:gd fmla="*/ 153 h 187" name="T87"/>
              <a:gd fmla="*/ 88 w 221" name="T88"/>
              <a:gd fmla="*/ 119 h 187" name="T89"/>
              <a:gd fmla="*/ 69 w 221" name="T90"/>
              <a:gd fmla="*/ 120 h 187" name="T91"/>
              <a:gd fmla="*/ 36 w 221" name="T92"/>
              <a:gd fmla="*/ 123 h 187" name="T93"/>
              <a:gd fmla="*/ 153 w 221" name="T94"/>
              <a:gd fmla="*/ 92 h 187" name="T95"/>
              <a:gd fmla="*/ 35 w 221" name="T96"/>
              <a:gd fmla="*/ 117 h 187" name="T97"/>
              <a:gd fmla="*/ 93 w 221" name="T98"/>
              <a:gd fmla="*/ 95 h 187" name="T99"/>
              <a:gd fmla="*/ 198 w 221" name="T100"/>
              <a:gd fmla="*/ 61 h 187" name="T101"/>
              <a:gd fmla="*/ 190 w 221" name="T102"/>
              <a:gd fmla="*/ 70 h 187" name="T103"/>
              <a:gd fmla="*/ 190 w 221" name="T104"/>
              <a:gd fmla="*/ 65 h 187" name="T105"/>
              <a:gd fmla="*/ 106 w 221" name="T106"/>
              <a:gd fmla="*/ 167 h 187" name="T107"/>
              <a:gd fmla="*/ 26 w 221" name="T108"/>
              <a:gd fmla="*/ 96 h 187" name="T109"/>
              <a:gd fmla="*/ 26 w 221" name="T110"/>
              <a:gd fmla="*/ 96 h 187" name="T111"/>
              <a:gd fmla="*/ 105 w 221" name="T112"/>
              <a:gd fmla="*/ 174 h 187" name="T113"/>
              <a:gd fmla="*/ 11 w 221" name="T114"/>
              <a:gd fmla="*/ 136 h 187" name="T115"/>
              <a:gd fmla="*/ 114 w 221" name="T116"/>
              <a:gd fmla="*/ 175 h 18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87" w="221">
                <a:moveTo>
                  <a:pt x="221" y="62"/>
                </a:moveTo>
                <a:cubicBezTo>
                  <a:pt x="221" y="62"/>
                  <a:pt x="220" y="62"/>
                  <a:pt x="220" y="62"/>
                </a:cubicBezTo>
                <a:cubicBezTo>
                  <a:pt x="218" y="62"/>
                  <a:pt x="217" y="58"/>
                  <a:pt x="216" y="57"/>
                </a:cubicBezTo>
                <a:cubicBezTo>
                  <a:pt x="215" y="53"/>
                  <a:pt x="216" y="49"/>
                  <a:pt x="217" y="45"/>
                </a:cubicBezTo>
                <a:cubicBezTo>
                  <a:pt x="217" y="45"/>
                  <a:pt x="217" y="45"/>
                  <a:pt x="217" y="44"/>
                </a:cubicBezTo>
                <a:cubicBezTo>
                  <a:pt x="217" y="44"/>
                  <a:pt x="217" y="44"/>
                  <a:pt x="217" y="43"/>
                </a:cubicBezTo>
                <a:cubicBezTo>
                  <a:pt x="202" y="37"/>
                  <a:pt x="187" y="30"/>
                  <a:pt x="172" y="23"/>
                </a:cubicBezTo>
                <a:cubicBezTo>
                  <a:pt x="153" y="15"/>
                  <a:pt x="134" y="6"/>
                  <a:pt x="115" y="0"/>
                </a:cubicBezTo>
                <a:cubicBezTo>
                  <a:pt x="114" y="0"/>
                  <a:pt x="114" y="0"/>
                  <a:pt x="114" y="0"/>
                </a:cubicBezTo>
                <a:cubicBezTo>
                  <a:pt x="94" y="18"/>
                  <a:pt x="76" y="39"/>
                  <a:pt x="58" y="58"/>
                </a:cubicBezTo>
                <a:cubicBezTo>
                  <a:pt x="41" y="76"/>
                  <a:pt x="24" y="94"/>
                  <a:pt x="9" y="113"/>
                </a:cubicBezTo>
                <a:cubicBezTo>
                  <a:pt x="2" y="118"/>
                  <a:pt x="0" y="134"/>
                  <a:pt x="9" y="138"/>
                </a:cubicBezTo>
                <a:cubicBezTo>
                  <a:pt x="14" y="141"/>
                  <a:pt x="20" y="144"/>
                  <a:pt x="26" y="147"/>
                </a:cubicBezTo>
                <a:cubicBezTo>
                  <a:pt x="36" y="152"/>
                  <a:pt x="46" y="158"/>
                  <a:pt x="56" y="163"/>
                </a:cubicBezTo>
                <a:cubicBezTo>
                  <a:pt x="73" y="171"/>
                  <a:pt x="89" y="180"/>
                  <a:pt x="106" y="186"/>
                </a:cubicBezTo>
                <a:cubicBezTo>
                  <a:pt x="106" y="187"/>
                  <a:pt x="107" y="186"/>
                  <a:pt x="107" y="186"/>
                </a:cubicBezTo>
                <a:cubicBezTo>
                  <a:pt x="107" y="186"/>
                  <a:pt x="107" y="186"/>
                  <a:pt x="107" y="185"/>
                </a:cubicBezTo>
                <a:cubicBezTo>
                  <a:pt x="122" y="169"/>
                  <a:pt x="138" y="153"/>
                  <a:pt x="154" y="137"/>
                </a:cubicBezTo>
                <a:cubicBezTo>
                  <a:pt x="174" y="116"/>
                  <a:pt x="194" y="94"/>
                  <a:pt x="214" y="73"/>
                </a:cubicBezTo>
                <a:cubicBezTo>
                  <a:pt x="216" y="70"/>
                  <a:pt x="220" y="67"/>
                  <a:pt x="221" y="63"/>
                </a:cubicBezTo>
                <a:cubicBezTo>
                  <a:pt x="221" y="63"/>
                  <a:pt x="221" y="62"/>
                  <a:pt x="221" y="62"/>
                </a:cubicBezTo>
                <a:close/>
                <a:moveTo>
                  <a:pt x="88" y="170"/>
                </a:moveTo>
                <a:cubicBezTo>
                  <a:pt x="77" y="165"/>
                  <a:pt x="67" y="159"/>
                  <a:pt x="56" y="154"/>
                </a:cubicBezTo>
                <a:cubicBezTo>
                  <a:pt x="46" y="149"/>
                  <a:pt x="35" y="144"/>
                  <a:pt x="25" y="139"/>
                </a:cubicBezTo>
                <a:cubicBezTo>
                  <a:pt x="20" y="137"/>
                  <a:pt x="13" y="134"/>
                  <a:pt x="9" y="131"/>
                </a:cubicBezTo>
                <a:cubicBezTo>
                  <a:pt x="9" y="131"/>
                  <a:pt x="8" y="131"/>
                  <a:pt x="8" y="131"/>
                </a:cubicBezTo>
                <a:cubicBezTo>
                  <a:pt x="8" y="129"/>
                  <a:pt x="8" y="128"/>
                  <a:pt x="8" y="126"/>
                </a:cubicBezTo>
                <a:cubicBezTo>
                  <a:pt x="22" y="135"/>
                  <a:pt x="37" y="142"/>
                  <a:pt x="52" y="149"/>
                </a:cubicBezTo>
                <a:cubicBezTo>
                  <a:pt x="69" y="157"/>
                  <a:pt x="86" y="164"/>
                  <a:pt x="102" y="172"/>
                </a:cubicBezTo>
                <a:cubicBezTo>
                  <a:pt x="102" y="174"/>
                  <a:pt x="101" y="175"/>
                  <a:pt x="101" y="176"/>
                </a:cubicBezTo>
                <a:cubicBezTo>
                  <a:pt x="97" y="174"/>
                  <a:pt x="92" y="172"/>
                  <a:pt x="88" y="170"/>
                </a:cubicBezTo>
                <a:close/>
                <a:moveTo>
                  <a:pt x="30" y="93"/>
                </a:moveTo>
                <a:cubicBezTo>
                  <a:pt x="30" y="93"/>
                  <a:pt x="30" y="93"/>
                  <a:pt x="30" y="93"/>
                </a:cubicBezTo>
                <a:cubicBezTo>
                  <a:pt x="45" y="88"/>
                  <a:pt x="60" y="85"/>
                  <a:pt x="75" y="81"/>
                </a:cubicBezTo>
                <a:cubicBezTo>
                  <a:pt x="90" y="78"/>
                  <a:pt x="104" y="74"/>
                  <a:pt x="119" y="70"/>
                </a:cubicBezTo>
                <a:cubicBezTo>
                  <a:pt x="134" y="67"/>
                  <a:pt x="149" y="64"/>
                  <a:pt x="164" y="60"/>
                </a:cubicBezTo>
                <a:cubicBezTo>
                  <a:pt x="172" y="58"/>
                  <a:pt x="180" y="56"/>
                  <a:pt x="187" y="55"/>
                </a:cubicBezTo>
                <a:cubicBezTo>
                  <a:pt x="194" y="53"/>
                  <a:pt x="201" y="52"/>
                  <a:pt x="208" y="50"/>
                </a:cubicBezTo>
                <a:cubicBezTo>
                  <a:pt x="207" y="52"/>
                  <a:pt x="205" y="54"/>
                  <a:pt x="204" y="55"/>
                </a:cubicBezTo>
                <a:cubicBezTo>
                  <a:pt x="203" y="55"/>
                  <a:pt x="203" y="56"/>
                  <a:pt x="202" y="56"/>
                </a:cubicBezTo>
                <a:cubicBezTo>
                  <a:pt x="202" y="56"/>
                  <a:pt x="202" y="56"/>
                  <a:pt x="201" y="56"/>
                </a:cubicBezTo>
                <a:cubicBezTo>
                  <a:pt x="173" y="62"/>
                  <a:pt x="144" y="67"/>
                  <a:pt x="115" y="73"/>
                </a:cubicBezTo>
                <a:cubicBezTo>
                  <a:pt x="85" y="79"/>
                  <a:pt x="56" y="88"/>
                  <a:pt x="27" y="95"/>
                </a:cubicBezTo>
                <a:cubicBezTo>
                  <a:pt x="28" y="95"/>
                  <a:pt x="29" y="94"/>
                  <a:pt x="30" y="93"/>
                </a:cubicBezTo>
                <a:close/>
                <a:moveTo>
                  <a:pt x="115" y="2"/>
                </a:moveTo>
                <a:cubicBezTo>
                  <a:pt x="116" y="3"/>
                  <a:pt x="118" y="3"/>
                  <a:pt x="119" y="4"/>
                </a:cubicBezTo>
                <a:cubicBezTo>
                  <a:pt x="117" y="4"/>
                  <a:pt x="114" y="5"/>
                  <a:pt x="112" y="5"/>
                </a:cubicBezTo>
                <a:cubicBezTo>
                  <a:pt x="113" y="4"/>
                  <a:pt x="114" y="3"/>
                  <a:pt x="115" y="2"/>
                </a:cubicBezTo>
                <a:close/>
                <a:moveTo>
                  <a:pt x="124" y="6"/>
                </a:moveTo>
                <a:cubicBezTo>
                  <a:pt x="121" y="6"/>
                  <a:pt x="118" y="7"/>
                  <a:pt x="115" y="8"/>
                </a:cubicBezTo>
                <a:cubicBezTo>
                  <a:pt x="114" y="8"/>
                  <a:pt x="112" y="9"/>
                  <a:pt x="110" y="9"/>
                </a:cubicBezTo>
                <a:cubicBezTo>
                  <a:pt x="110" y="10"/>
                  <a:pt x="110" y="10"/>
                  <a:pt x="109" y="10"/>
                </a:cubicBezTo>
                <a:cubicBezTo>
                  <a:pt x="111" y="9"/>
                  <a:pt x="112" y="8"/>
                  <a:pt x="113" y="8"/>
                </a:cubicBezTo>
                <a:cubicBezTo>
                  <a:pt x="116" y="7"/>
                  <a:pt x="119" y="6"/>
                  <a:pt x="121" y="5"/>
                </a:cubicBezTo>
                <a:cubicBezTo>
                  <a:pt x="122" y="5"/>
                  <a:pt x="123" y="5"/>
                  <a:pt x="124" y="6"/>
                </a:cubicBezTo>
                <a:close/>
                <a:moveTo>
                  <a:pt x="129" y="8"/>
                </a:moveTo>
                <a:cubicBezTo>
                  <a:pt x="126" y="8"/>
                  <a:pt x="122" y="10"/>
                  <a:pt x="118" y="11"/>
                </a:cubicBezTo>
                <a:cubicBezTo>
                  <a:pt x="113" y="12"/>
                  <a:pt x="108" y="13"/>
                  <a:pt x="102" y="15"/>
                </a:cubicBezTo>
                <a:cubicBezTo>
                  <a:pt x="103" y="14"/>
                  <a:pt x="103" y="14"/>
                  <a:pt x="103" y="14"/>
                </a:cubicBezTo>
                <a:cubicBezTo>
                  <a:pt x="104" y="13"/>
                  <a:pt x="106" y="13"/>
                  <a:pt x="107" y="12"/>
                </a:cubicBezTo>
                <a:cubicBezTo>
                  <a:pt x="109" y="12"/>
                  <a:pt x="112" y="11"/>
                  <a:pt x="114" y="11"/>
                </a:cubicBezTo>
                <a:cubicBezTo>
                  <a:pt x="118" y="10"/>
                  <a:pt x="122" y="9"/>
                  <a:pt x="126" y="6"/>
                </a:cubicBezTo>
                <a:cubicBezTo>
                  <a:pt x="127" y="7"/>
                  <a:pt x="128" y="7"/>
                  <a:pt x="129" y="8"/>
                </a:cubicBezTo>
                <a:close/>
                <a:moveTo>
                  <a:pt x="136" y="10"/>
                </a:moveTo>
                <a:cubicBezTo>
                  <a:pt x="130" y="11"/>
                  <a:pt x="123" y="12"/>
                  <a:pt x="117" y="14"/>
                </a:cubicBezTo>
                <a:cubicBezTo>
                  <a:pt x="111" y="15"/>
                  <a:pt x="103" y="17"/>
                  <a:pt x="98" y="19"/>
                </a:cubicBezTo>
                <a:cubicBezTo>
                  <a:pt x="104" y="17"/>
                  <a:pt x="110" y="15"/>
                  <a:pt x="116" y="13"/>
                </a:cubicBezTo>
                <a:cubicBezTo>
                  <a:pt x="121" y="12"/>
                  <a:pt x="126" y="11"/>
                  <a:pt x="131" y="8"/>
                </a:cubicBezTo>
                <a:cubicBezTo>
                  <a:pt x="131" y="8"/>
                  <a:pt x="131" y="8"/>
                  <a:pt x="131" y="8"/>
                </a:cubicBezTo>
                <a:cubicBezTo>
                  <a:pt x="132" y="9"/>
                  <a:pt x="134" y="10"/>
                  <a:pt x="136" y="10"/>
                </a:cubicBezTo>
                <a:close/>
                <a:moveTo>
                  <a:pt x="140" y="12"/>
                </a:moveTo>
                <a:cubicBezTo>
                  <a:pt x="138" y="12"/>
                  <a:pt x="135" y="13"/>
                  <a:pt x="133" y="14"/>
                </a:cubicBezTo>
                <a:cubicBezTo>
                  <a:pt x="129" y="14"/>
                  <a:pt x="125" y="15"/>
                  <a:pt x="122" y="16"/>
                </a:cubicBezTo>
                <a:cubicBezTo>
                  <a:pt x="113" y="18"/>
                  <a:pt x="105" y="21"/>
                  <a:pt x="97" y="24"/>
                </a:cubicBezTo>
                <a:cubicBezTo>
                  <a:pt x="96" y="24"/>
                  <a:pt x="94" y="24"/>
                  <a:pt x="93" y="24"/>
                </a:cubicBezTo>
                <a:cubicBezTo>
                  <a:pt x="93" y="24"/>
                  <a:pt x="93" y="24"/>
                  <a:pt x="93" y="24"/>
                </a:cubicBezTo>
                <a:cubicBezTo>
                  <a:pt x="94" y="24"/>
                  <a:pt x="96" y="24"/>
                  <a:pt x="97" y="23"/>
                </a:cubicBezTo>
                <a:cubicBezTo>
                  <a:pt x="102" y="22"/>
                  <a:pt x="107" y="20"/>
                  <a:pt x="112" y="19"/>
                </a:cubicBezTo>
                <a:cubicBezTo>
                  <a:pt x="120" y="16"/>
                  <a:pt x="129" y="14"/>
                  <a:pt x="137" y="11"/>
                </a:cubicBezTo>
                <a:cubicBezTo>
                  <a:pt x="137" y="11"/>
                  <a:pt x="137" y="11"/>
                  <a:pt x="137" y="11"/>
                </a:cubicBezTo>
                <a:cubicBezTo>
                  <a:pt x="138" y="11"/>
                  <a:pt x="139" y="12"/>
                  <a:pt x="140" y="12"/>
                </a:cubicBezTo>
                <a:close/>
                <a:moveTo>
                  <a:pt x="151" y="17"/>
                </a:moveTo>
                <a:cubicBezTo>
                  <a:pt x="143" y="19"/>
                  <a:pt x="134" y="20"/>
                  <a:pt x="126" y="22"/>
                </a:cubicBezTo>
                <a:cubicBezTo>
                  <a:pt x="133" y="20"/>
                  <a:pt x="140" y="18"/>
                  <a:pt x="147" y="15"/>
                </a:cubicBezTo>
                <a:cubicBezTo>
                  <a:pt x="148" y="16"/>
                  <a:pt x="150" y="16"/>
                  <a:pt x="151" y="17"/>
                </a:cubicBezTo>
                <a:close/>
                <a:moveTo>
                  <a:pt x="158" y="20"/>
                </a:moveTo>
                <a:cubicBezTo>
                  <a:pt x="152" y="22"/>
                  <a:pt x="146" y="23"/>
                  <a:pt x="140" y="25"/>
                </a:cubicBezTo>
                <a:cubicBezTo>
                  <a:pt x="132" y="26"/>
                  <a:pt x="125" y="29"/>
                  <a:pt x="118" y="30"/>
                </a:cubicBezTo>
                <a:cubicBezTo>
                  <a:pt x="110" y="32"/>
                  <a:pt x="103" y="34"/>
                  <a:pt x="96" y="36"/>
                </a:cubicBezTo>
                <a:cubicBezTo>
                  <a:pt x="93" y="37"/>
                  <a:pt x="90" y="38"/>
                  <a:pt x="86" y="39"/>
                </a:cubicBezTo>
                <a:cubicBezTo>
                  <a:pt x="84" y="39"/>
                  <a:pt x="80" y="40"/>
                  <a:pt x="78" y="40"/>
                </a:cubicBezTo>
                <a:cubicBezTo>
                  <a:pt x="78" y="40"/>
                  <a:pt x="78" y="40"/>
                  <a:pt x="78" y="40"/>
                </a:cubicBezTo>
                <a:cubicBezTo>
                  <a:pt x="83" y="37"/>
                  <a:pt x="89" y="36"/>
                  <a:pt x="94" y="34"/>
                </a:cubicBezTo>
                <a:cubicBezTo>
                  <a:pt x="101" y="32"/>
                  <a:pt x="108" y="30"/>
                  <a:pt x="115" y="29"/>
                </a:cubicBezTo>
                <a:cubicBezTo>
                  <a:pt x="121" y="27"/>
                  <a:pt x="128" y="25"/>
                  <a:pt x="135" y="23"/>
                </a:cubicBezTo>
                <a:cubicBezTo>
                  <a:pt x="141" y="21"/>
                  <a:pt x="147" y="20"/>
                  <a:pt x="152" y="17"/>
                </a:cubicBezTo>
                <a:cubicBezTo>
                  <a:pt x="154" y="18"/>
                  <a:pt x="156" y="19"/>
                  <a:pt x="158" y="20"/>
                </a:cubicBezTo>
                <a:close/>
                <a:moveTo>
                  <a:pt x="83" y="35"/>
                </a:moveTo>
                <a:cubicBezTo>
                  <a:pt x="87" y="33"/>
                  <a:pt x="92" y="32"/>
                  <a:pt x="97" y="31"/>
                </a:cubicBezTo>
                <a:cubicBezTo>
                  <a:pt x="103" y="29"/>
                  <a:pt x="108" y="27"/>
                  <a:pt x="114" y="25"/>
                </a:cubicBezTo>
                <a:cubicBezTo>
                  <a:pt x="115" y="25"/>
                  <a:pt x="116" y="25"/>
                  <a:pt x="118" y="25"/>
                </a:cubicBezTo>
                <a:cubicBezTo>
                  <a:pt x="117" y="25"/>
                  <a:pt x="116" y="25"/>
                  <a:pt x="115" y="25"/>
                </a:cubicBezTo>
                <a:cubicBezTo>
                  <a:pt x="109" y="27"/>
                  <a:pt x="103" y="29"/>
                  <a:pt x="97" y="31"/>
                </a:cubicBezTo>
                <a:cubicBezTo>
                  <a:pt x="95" y="32"/>
                  <a:pt x="92" y="33"/>
                  <a:pt x="89" y="34"/>
                </a:cubicBezTo>
                <a:cubicBezTo>
                  <a:pt x="87" y="34"/>
                  <a:pt x="86" y="35"/>
                  <a:pt x="84" y="35"/>
                </a:cubicBezTo>
                <a:cubicBezTo>
                  <a:pt x="84" y="35"/>
                  <a:pt x="83" y="36"/>
                  <a:pt x="82" y="36"/>
                </a:cubicBezTo>
                <a:cubicBezTo>
                  <a:pt x="82" y="36"/>
                  <a:pt x="83" y="35"/>
                  <a:pt x="83" y="35"/>
                </a:cubicBezTo>
                <a:close/>
                <a:moveTo>
                  <a:pt x="117" y="26"/>
                </a:moveTo>
                <a:cubicBezTo>
                  <a:pt x="123" y="24"/>
                  <a:pt x="130" y="22"/>
                  <a:pt x="136" y="21"/>
                </a:cubicBezTo>
                <a:cubicBezTo>
                  <a:pt x="140" y="20"/>
                  <a:pt x="144" y="19"/>
                  <a:pt x="147" y="18"/>
                </a:cubicBezTo>
                <a:cubicBezTo>
                  <a:pt x="149" y="18"/>
                  <a:pt x="150" y="18"/>
                  <a:pt x="151" y="17"/>
                </a:cubicBezTo>
                <a:cubicBezTo>
                  <a:pt x="149" y="18"/>
                  <a:pt x="148" y="19"/>
                  <a:pt x="146" y="19"/>
                </a:cubicBezTo>
                <a:cubicBezTo>
                  <a:pt x="133" y="24"/>
                  <a:pt x="120" y="26"/>
                  <a:pt x="107" y="30"/>
                </a:cubicBezTo>
                <a:cubicBezTo>
                  <a:pt x="103" y="31"/>
                  <a:pt x="99" y="32"/>
                  <a:pt x="95" y="33"/>
                </a:cubicBezTo>
                <a:cubicBezTo>
                  <a:pt x="102" y="31"/>
                  <a:pt x="110" y="28"/>
                  <a:pt x="117" y="26"/>
                </a:cubicBezTo>
                <a:close/>
                <a:moveTo>
                  <a:pt x="141" y="13"/>
                </a:moveTo>
                <a:cubicBezTo>
                  <a:pt x="143" y="13"/>
                  <a:pt x="144" y="14"/>
                  <a:pt x="145" y="14"/>
                </a:cubicBezTo>
                <a:cubicBezTo>
                  <a:pt x="136" y="17"/>
                  <a:pt x="127" y="19"/>
                  <a:pt x="118" y="21"/>
                </a:cubicBezTo>
                <a:cubicBezTo>
                  <a:pt x="109" y="23"/>
                  <a:pt x="100" y="26"/>
                  <a:pt x="91" y="29"/>
                </a:cubicBezTo>
                <a:cubicBezTo>
                  <a:pt x="90" y="29"/>
                  <a:pt x="89" y="29"/>
                  <a:pt x="88" y="30"/>
                </a:cubicBezTo>
                <a:cubicBezTo>
                  <a:pt x="90" y="29"/>
                  <a:pt x="91" y="28"/>
                  <a:pt x="93" y="27"/>
                </a:cubicBezTo>
                <a:cubicBezTo>
                  <a:pt x="95" y="27"/>
                  <a:pt x="97" y="26"/>
                  <a:pt x="99" y="25"/>
                </a:cubicBezTo>
                <a:cubicBezTo>
                  <a:pt x="105" y="23"/>
                  <a:pt x="110" y="22"/>
                  <a:pt x="115" y="21"/>
                </a:cubicBezTo>
                <a:cubicBezTo>
                  <a:pt x="124" y="18"/>
                  <a:pt x="133" y="17"/>
                  <a:pt x="141" y="13"/>
                </a:cubicBezTo>
                <a:cubicBezTo>
                  <a:pt x="141" y="13"/>
                  <a:pt x="141" y="13"/>
                  <a:pt x="141" y="13"/>
                </a:cubicBezTo>
                <a:close/>
                <a:moveTo>
                  <a:pt x="110" y="7"/>
                </a:moveTo>
                <a:cubicBezTo>
                  <a:pt x="112" y="6"/>
                  <a:pt x="113" y="6"/>
                  <a:pt x="115" y="5"/>
                </a:cubicBezTo>
                <a:cubicBezTo>
                  <a:pt x="117" y="5"/>
                  <a:pt x="118" y="5"/>
                  <a:pt x="120" y="4"/>
                </a:cubicBezTo>
                <a:cubicBezTo>
                  <a:pt x="122" y="4"/>
                  <a:pt x="116" y="6"/>
                  <a:pt x="116" y="6"/>
                </a:cubicBezTo>
                <a:cubicBezTo>
                  <a:pt x="113" y="7"/>
                  <a:pt x="110" y="9"/>
                  <a:pt x="107" y="10"/>
                </a:cubicBezTo>
                <a:cubicBezTo>
                  <a:pt x="108" y="9"/>
                  <a:pt x="109" y="8"/>
                  <a:pt x="110" y="7"/>
                </a:cubicBezTo>
                <a:close/>
                <a:moveTo>
                  <a:pt x="105" y="12"/>
                </a:moveTo>
                <a:cubicBezTo>
                  <a:pt x="109" y="11"/>
                  <a:pt x="113" y="9"/>
                  <a:pt x="117" y="8"/>
                </a:cubicBezTo>
                <a:cubicBezTo>
                  <a:pt x="119" y="8"/>
                  <a:pt x="122" y="7"/>
                  <a:pt x="124" y="7"/>
                </a:cubicBezTo>
                <a:cubicBezTo>
                  <a:pt x="124" y="7"/>
                  <a:pt x="123" y="7"/>
                  <a:pt x="123" y="7"/>
                </a:cubicBezTo>
                <a:cubicBezTo>
                  <a:pt x="122" y="8"/>
                  <a:pt x="121" y="8"/>
                  <a:pt x="119" y="9"/>
                </a:cubicBezTo>
                <a:cubicBezTo>
                  <a:pt x="114" y="10"/>
                  <a:pt x="109" y="11"/>
                  <a:pt x="104" y="13"/>
                </a:cubicBezTo>
                <a:cubicBezTo>
                  <a:pt x="105" y="12"/>
                  <a:pt x="105" y="12"/>
                  <a:pt x="105" y="12"/>
                </a:cubicBezTo>
                <a:close/>
                <a:moveTo>
                  <a:pt x="102" y="15"/>
                </a:moveTo>
                <a:cubicBezTo>
                  <a:pt x="106" y="15"/>
                  <a:pt x="110" y="13"/>
                  <a:pt x="114" y="13"/>
                </a:cubicBezTo>
                <a:cubicBezTo>
                  <a:pt x="116" y="12"/>
                  <a:pt x="119" y="11"/>
                  <a:pt x="121" y="11"/>
                </a:cubicBezTo>
                <a:cubicBezTo>
                  <a:pt x="123" y="10"/>
                  <a:pt x="125" y="10"/>
                  <a:pt x="126" y="9"/>
                </a:cubicBezTo>
                <a:cubicBezTo>
                  <a:pt x="127" y="9"/>
                  <a:pt x="131" y="7"/>
                  <a:pt x="128" y="9"/>
                </a:cubicBezTo>
                <a:cubicBezTo>
                  <a:pt x="123" y="12"/>
                  <a:pt x="117" y="12"/>
                  <a:pt x="112" y="14"/>
                </a:cubicBezTo>
                <a:cubicBezTo>
                  <a:pt x="107" y="15"/>
                  <a:pt x="103" y="16"/>
                  <a:pt x="99" y="18"/>
                </a:cubicBezTo>
                <a:cubicBezTo>
                  <a:pt x="100" y="17"/>
                  <a:pt x="101" y="16"/>
                  <a:pt x="102" y="15"/>
                </a:cubicBezTo>
                <a:close/>
                <a:moveTo>
                  <a:pt x="97" y="20"/>
                </a:moveTo>
                <a:cubicBezTo>
                  <a:pt x="104" y="18"/>
                  <a:pt x="111" y="16"/>
                  <a:pt x="117" y="14"/>
                </a:cubicBezTo>
                <a:cubicBezTo>
                  <a:pt x="121" y="14"/>
                  <a:pt x="124" y="13"/>
                  <a:pt x="128" y="12"/>
                </a:cubicBezTo>
                <a:cubicBezTo>
                  <a:pt x="130" y="12"/>
                  <a:pt x="131" y="12"/>
                  <a:pt x="133" y="12"/>
                </a:cubicBezTo>
                <a:cubicBezTo>
                  <a:pt x="120" y="16"/>
                  <a:pt x="106" y="19"/>
                  <a:pt x="94" y="24"/>
                </a:cubicBezTo>
                <a:cubicBezTo>
                  <a:pt x="95" y="22"/>
                  <a:pt x="96" y="21"/>
                  <a:pt x="97" y="20"/>
                </a:cubicBezTo>
                <a:close/>
                <a:moveTo>
                  <a:pt x="92" y="25"/>
                </a:moveTo>
                <a:cubicBezTo>
                  <a:pt x="100" y="24"/>
                  <a:pt x="108" y="21"/>
                  <a:pt x="115" y="19"/>
                </a:cubicBezTo>
                <a:cubicBezTo>
                  <a:pt x="119" y="17"/>
                  <a:pt x="124" y="16"/>
                  <a:pt x="128" y="15"/>
                </a:cubicBezTo>
                <a:cubicBezTo>
                  <a:pt x="132" y="15"/>
                  <a:pt x="136" y="14"/>
                  <a:pt x="140" y="13"/>
                </a:cubicBezTo>
                <a:cubicBezTo>
                  <a:pt x="135" y="15"/>
                  <a:pt x="130" y="16"/>
                  <a:pt x="126" y="17"/>
                </a:cubicBezTo>
                <a:cubicBezTo>
                  <a:pt x="121" y="18"/>
                  <a:pt x="116" y="20"/>
                  <a:pt x="111" y="21"/>
                </a:cubicBezTo>
                <a:cubicBezTo>
                  <a:pt x="104" y="23"/>
                  <a:pt x="96" y="25"/>
                  <a:pt x="89" y="28"/>
                </a:cubicBezTo>
                <a:cubicBezTo>
                  <a:pt x="90" y="27"/>
                  <a:pt x="91" y="26"/>
                  <a:pt x="92" y="25"/>
                </a:cubicBezTo>
                <a:close/>
                <a:moveTo>
                  <a:pt x="87" y="30"/>
                </a:moveTo>
                <a:cubicBezTo>
                  <a:pt x="92" y="30"/>
                  <a:pt x="96" y="28"/>
                  <a:pt x="100" y="26"/>
                </a:cubicBezTo>
                <a:cubicBezTo>
                  <a:pt x="105" y="24"/>
                  <a:pt x="111" y="23"/>
                  <a:pt x="116" y="22"/>
                </a:cubicBezTo>
                <a:cubicBezTo>
                  <a:pt x="122" y="20"/>
                  <a:pt x="128" y="19"/>
                  <a:pt x="134" y="18"/>
                </a:cubicBezTo>
                <a:cubicBezTo>
                  <a:pt x="137" y="17"/>
                  <a:pt x="140" y="16"/>
                  <a:pt x="144" y="16"/>
                </a:cubicBezTo>
                <a:cubicBezTo>
                  <a:pt x="144" y="16"/>
                  <a:pt x="144" y="16"/>
                  <a:pt x="144" y="16"/>
                </a:cubicBezTo>
                <a:cubicBezTo>
                  <a:pt x="142" y="16"/>
                  <a:pt x="141" y="17"/>
                  <a:pt x="140" y="17"/>
                </a:cubicBezTo>
                <a:cubicBezTo>
                  <a:pt x="129" y="21"/>
                  <a:pt x="118" y="23"/>
                  <a:pt x="108" y="27"/>
                </a:cubicBezTo>
                <a:cubicBezTo>
                  <a:pt x="102" y="28"/>
                  <a:pt x="97" y="30"/>
                  <a:pt x="92" y="32"/>
                </a:cubicBezTo>
                <a:cubicBezTo>
                  <a:pt x="89" y="32"/>
                  <a:pt x="87" y="33"/>
                  <a:pt x="84" y="34"/>
                </a:cubicBezTo>
                <a:cubicBezTo>
                  <a:pt x="85" y="33"/>
                  <a:pt x="86" y="32"/>
                  <a:pt x="87" y="30"/>
                </a:cubicBezTo>
                <a:close/>
                <a:moveTo>
                  <a:pt x="81" y="37"/>
                </a:moveTo>
                <a:cubicBezTo>
                  <a:pt x="84" y="36"/>
                  <a:pt x="86" y="36"/>
                  <a:pt x="88" y="35"/>
                </a:cubicBezTo>
                <a:cubicBezTo>
                  <a:pt x="85" y="36"/>
                  <a:pt x="82" y="37"/>
                  <a:pt x="80" y="39"/>
                </a:cubicBezTo>
                <a:cubicBezTo>
                  <a:pt x="80" y="38"/>
                  <a:pt x="81" y="37"/>
                  <a:pt x="81" y="37"/>
                </a:cubicBezTo>
                <a:close/>
                <a:moveTo>
                  <a:pt x="77" y="42"/>
                </a:moveTo>
                <a:cubicBezTo>
                  <a:pt x="91" y="39"/>
                  <a:pt x="104" y="35"/>
                  <a:pt x="118" y="31"/>
                </a:cubicBezTo>
                <a:cubicBezTo>
                  <a:pt x="125" y="29"/>
                  <a:pt x="131" y="27"/>
                  <a:pt x="138" y="26"/>
                </a:cubicBezTo>
                <a:cubicBezTo>
                  <a:pt x="145" y="24"/>
                  <a:pt x="152" y="23"/>
                  <a:pt x="159" y="20"/>
                </a:cubicBezTo>
                <a:cubicBezTo>
                  <a:pt x="161" y="21"/>
                  <a:pt x="163" y="22"/>
                  <a:pt x="165" y="23"/>
                </a:cubicBezTo>
                <a:cubicBezTo>
                  <a:pt x="158" y="23"/>
                  <a:pt x="152" y="26"/>
                  <a:pt x="146" y="27"/>
                </a:cubicBezTo>
                <a:cubicBezTo>
                  <a:pt x="137" y="30"/>
                  <a:pt x="129" y="32"/>
                  <a:pt x="121" y="34"/>
                </a:cubicBezTo>
                <a:cubicBezTo>
                  <a:pt x="112" y="36"/>
                  <a:pt x="104" y="39"/>
                  <a:pt x="96" y="41"/>
                </a:cubicBezTo>
                <a:cubicBezTo>
                  <a:pt x="88" y="42"/>
                  <a:pt x="81" y="44"/>
                  <a:pt x="73" y="46"/>
                </a:cubicBezTo>
                <a:cubicBezTo>
                  <a:pt x="74" y="44"/>
                  <a:pt x="76" y="43"/>
                  <a:pt x="77" y="42"/>
                </a:cubicBezTo>
                <a:close/>
                <a:moveTo>
                  <a:pt x="180" y="30"/>
                </a:moveTo>
                <a:cubicBezTo>
                  <a:pt x="180" y="30"/>
                  <a:pt x="180" y="30"/>
                  <a:pt x="180" y="30"/>
                </a:cubicBezTo>
                <a:cubicBezTo>
                  <a:pt x="170" y="32"/>
                  <a:pt x="161" y="34"/>
                  <a:pt x="151" y="37"/>
                </a:cubicBezTo>
                <a:cubicBezTo>
                  <a:pt x="141" y="39"/>
                  <a:pt x="131" y="41"/>
                  <a:pt x="120" y="44"/>
                </a:cubicBezTo>
                <a:cubicBezTo>
                  <a:pt x="101" y="48"/>
                  <a:pt x="81" y="54"/>
                  <a:pt x="62" y="60"/>
                </a:cubicBezTo>
                <a:cubicBezTo>
                  <a:pt x="61" y="60"/>
                  <a:pt x="60" y="61"/>
                  <a:pt x="59" y="61"/>
                </a:cubicBezTo>
                <a:cubicBezTo>
                  <a:pt x="59" y="61"/>
                  <a:pt x="59" y="61"/>
                  <a:pt x="59" y="61"/>
                </a:cubicBezTo>
                <a:cubicBezTo>
                  <a:pt x="59" y="61"/>
                  <a:pt x="59" y="61"/>
                  <a:pt x="60" y="61"/>
                </a:cubicBezTo>
                <a:cubicBezTo>
                  <a:pt x="60" y="61"/>
                  <a:pt x="60" y="61"/>
                  <a:pt x="60" y="61"/>
                </a:cubicBezTo>
                <a:cubicBezTo>
                  <a:pt x="62" y="59"/>
                  <a:pt x="64" y="58"/>
                  <a:pt x="66" y="57"/>
                </a:cubicBezTo>
                <a:cubicBezTo>
                  <a:pt x="71" y="55"/>
                  <a:pt x="76" y="54"/>
                  <a:pt x="81" y="53"/>
                </a:cubicBezTo>
                <a:cubicBezTo>
                  <a:pt x="91" y="49"/>
                  <a:pt x="101" y="46"/>
                  <a:pt x="112" y="43"/>
                </a:cubicBezTo>
                <a:cubicBezTo>
                  <a:pt x="122" y="40"/>
                  <a:pt x="132" y="37"/>
                  <a:pt x="142" y="35"/>
                </a:cubicBezTo>
                <a:cubicBezTo>
                  <a:pt x="152" y="32"/>
                  <a:pt x="162" y="30"/>
                  <a:pt x="172" y="26"/>
                </a:cubicBezTo>
                <a:cubicBezTo>
                  <a:pt x="175" y="27"/>
                  <a:pt x="177" y="28"/>
                  <a:pt x="180" y="30"/>
                </a:cubicBezTo>
                <a:close/>
                <a:moveTo>
                  <a:pt x="46" y="75"/>
                </a:moveTo>
                <a:cubicBezTo>
                  <a:pt x="46" y="75"/>
                  <a:pt x="46" y="75"/>
                  <a:pt x="46" y="75"/>
                </a:cubicBezTo>
                <a:cubicBezTo>
                  <a:pt x="46" y="75"/>
                  <a:pt x="46" y="75"/>
                  <a:pt x="46" y="75"/>
                </a:cubicBezTo>
                <a:cubicBezTo>
                  <a:pt x="46" y="75"/>
                  <a:pt x="46" y="75"/>
                  <a:pt x="46" y="75"/>
                </a:cubicBezTo>
                <a:close/>
                <a:moveTo>
                  <a:pt x="186" y="33"/>
                </a:moveTo>
                <a:cubicBezTo>
                  <a:pt x="186" y="33"/>
                  <a:pt x="186" y="33"/>
                  <a:pt x="186" y="33"/>
                </a:cubicBezTo>
                <a:cubicBezTo>
                  <a:pt x="187" y="33"/>
                  <a:pt x="188" y="33"/>
                  <a:pt x="189" y="34"/>
                </a:cubicBezTo>
                <a:cubicBezTo>
                  <a:pt x="165" y="40"/>
                  <a:pt x="141" y="47"/>
                  <a:pt x="117" y="54"/>
                </a:cubicBezTo>
                <a:cubicBezTo>
                  <a:pt x="105" y="58"/>
                  <a:pt x="92" y="62"/>
                  <a:pt x="80" y="66"/>
                </a:cubicBezTo>
                <a:cubicBezTo>
                  <a:pt x="71" y="69"/>
                  <a:pt x="61" y="71"/>
                  <a:pt x="52" y="73"/>
                </a:cubicBezTo>
                <a:cubicBezTo>
                  <a:pt x="54" y="72"/>
                  <a:pt x="57" y="72"/>
                  <a:pt x="59" y="71"/>
                </a:cubicBezTo>
                <a:cubicBezTo>
                  <a:pt x="66" y="68"/>
                  <a:pt x="72" y="66"/>
                  <a:pt x="79" y="63"/>
                </a:cubicBezTo>
                <a:cubicBezTo>
                  <a:pt x="91" y="59"/>
                  <a:pt x="103" y="56"/>
                  <a:pt x="115" y="52"/>
                </a:cubicBezTo>
                <a:cubicBezTo>
                  <a:pt x="128" y="48"/>
                  <a:pt x="140" y="45"/>
                  <a:pt x="153" y="42"/>
                </a:cubicBezTo>
                <a:cubicBezTo>
                  <a:pt x="164" y="39"/>
                  <a:pt x="176" y="37"/>
                  <a:pt x="186" y="33"/>
                </a:cubicBezTo>
                <a:close/>
                <a:moveTo>
                  <a:pt x="121" y="48"/>
                </a:moveTo>
                <a:cubicBezTo>
                  <a:pt x="109" y="51"/>
                  <a:pt x="98" y="55"/>
                  <a:pt x="86" y="58"/>
                </a:cubicBezTo>
                <a:cubicBezTo>
                  <a:pt x="75" y="61"/>
                  <a:pt x="64" y="65"/>
                  <a:pt x="53" y="67"/>
                </a:cubicBezTo>
                <a:cubicBezTo>
                  <a:pt x="53" y="67"/>
                  <a:pt x="53" y="67"/>
                  <a:pt x="53" y="67"/>
                </a:cubicBezTo>
                <a:cubicBezTo>
                  <a:pt x="53" y="67"/>
                  <a:pt x="54" y="67"/>
                  <a:pt x="54" y="67"/>
                </a:cubicBezTo>
                <a:cubicBezTo>
                  <a:pt x="55" y="66"/>
                  <a:pt x="55" y="66"/>
                  <a:pt x="55" y="66"/>
                </a:cubicBezTo>
                <a:cubicBezTo>
                  <a:pt x="58" y="65"/>
                  <a:pt x="60" y="65"/>
                  <a:pt x="63" y="64"/>
                </a:cubicBezTo>
                <a:cubicBezTo>
                  <a:pt x="69" y="63"/>
                  <a:pt x="74" y="61"/>
                  <a:pt x="80" y="59"/>
                </a:cubicBezTo>
                <a:cubicBezTo>
                  <a:pt x="91" y="55"/>
                  <a:pt x="102" y="52"/>
                  <a:pt x="114" y="48"/>
                </a:cubicBezTo>
                <a:cubicBezTo>
                  <a:pt x="125" y="45"/>
                  <a:pt x="136" y="42"/>
                  <a:pt x="147" y="39"/>
                </a:cubicBezTo>
                <a:cubicBezTo>
                  <a:pt x="158" y="36"/>
                  <a:pt x="170" y="34"/>
                  <a:pt x="180" y="30"/>
                </a:cubicBezTo>
                <a:cubicBezTo>
                  <a:pt x="181" y="30"/>
                  <a:pt x="180" y="30"/>
                  <a:pt x="180" y="30"/>
                </a:cubicBezTo>
                <a:cubicBezTo>
                  <a:pt x="182" y="31"/>
                  <a:pt x="184" y="31"/>
                  <a:pt x="186" y="32"/>
                </a:cubicBezTo>
                <a:cubicBezTo>
                  <a:pt x="164" y="37"/>
                  <a:pt x="142" y="42"/>
                  <a:pt x="121" y="48"/>
                </a:cubicBezTo>
                <a:close/>
                <a:moveTo>
                  <a:pt x="116" y="40"/>
                </a:moveTo>
                <a:cubicBezTo>
                  <a:pt x="107" y="42"/>
                  <a:pt x="98" y="45"/>
                  <a:pt x="89" y="48"/>
                </a:cubicBezTo>
                <a:cubicBezTo>
                  <a:pt x="85" y="49"/>
                  <a:pt x="80" y="51"/>
                  <a:pt x="76" y="52"/>
                </a:cubicBezTo>
                <a:cubicBezTo>
                  <a:pt x="73" y="52"/>
                  <a:pt x="71" y="53"/>
                  <a:pt x="69" y="53"/>
                </a:cubicBezTo>
                <a:cubicBezTo>
                  <a:pt x="68" y="54"/>
                  <a:pt x="66" y="54"/>
                  <a:pt x="66" y="54"/>
                </a:cubicBezTo>
                <a:cubicBezTo>
                  <a:pt x="66" y="53"/>
                  <a:pt x="67" y="53"/>
                  <a:pt x="67" y="53"/>
                </a:cubicBezTo>
                <a:cubicBezTo>
                  <a:pt x="70" y="51"/>
                  <a:pt x="73" y="51"/>
                  <a:pt x="76" y="50"/>
                </a:cubicBezTo>
                <a:cubicBezTo>
                  <a:pt x="80" y="49"/>
                  <a:pt x="85" y="48"/>
                  <a:pt x="90" y="46"/>
                </a:cubicBezTo>
                <a:cubicBezTo>
                  <a:pt x="99" y="44"/>
                  <a:pt x="108" y="42"/>
                  <a:pt x="118" y="39"/>
                </a:cubicBezTo>
                <a:cubicBezTo>
                  <a:pt x="126" y="36"/>
                  <a:pt x="135" y="33"/>
                  <a:pt x="144" y="31"/>
                </a:cubicBezTo>
                <a:cubicBezTo>
                  <a:pt x="151" y="29"/>
                  <a:pt x="159" y="27"/>
                  <a:pt x="165" y="24"/>
                </a:cubicBezTo>
                <a:cubicBezTo>
                  <a:pt x="166" y="24"/>
                  <a:pt x="166" y="23"/>
                  <a:pt x="166" y="23"/>
                </a:cubicBezTo>
                <a:cubicBezTo>
                  <a:pt x="167" y="24"/>
                  <a:pt x="169" y="25"/>
                  <a:pt x="171" y="25"/>
                </a:cubicBezTo>
                <a:cubicBezTo>
                  <a:pt x="152" y="30"/>
                  <a:pt x="134" y="34"/>
                  <a:pt x="116" y="40"/>
                </a:cubicBezTo>
                <a:close/>
                <a:moveTo>
                  <a:pt x="72" y="47"/>
                </a:moveTo>
                <a:cubicBezTo>
                  <a:pt x="80" y="45"/>
                  <a:pt x="88" y="43"/>
                  <a:pt x="96" y="41"/>
                </a:cubicBezTo>
                <a:cubicBezTo>
                  <a:pt x="105" y="39"/>
                  <a:pt x="114" y="36"/>
                  <a:pt x="123" y="34"/>
                </a:cubicBezTo>
                <a:cubicBezTo>
                  <a:pt x="131" y="32"/>
                  <a:pt x="139" y="30"/>
                  <a:pt x="148" y="28"/>
                </a:cubicBezTo>
                <a:cubicBezTo>
                  <a:pt x="151" y="27"/>
                  <a:pt x="155" y="25"/>
                  <a:pt x="158" y="24"/>
                </a:cubicBezTo>
                <a:cubicBezTo>
                  <a:pt x="160" y="24"/>
                  <a:pt x="163" y="24"/>
                  <a:pt x="164" y="24"/>
                </a:cubicBezTo>
                <a:cubicBezTo>
                  <a:pt x="162" y="25"/>
                  <a:pt x="159" y="26"/>
                  <a:pt x="157" y="26"/>
                </a:cubicBezTo>
                <a:cubicBezTo>
                  <a:pt x="150" y="29"/>
                  <a:pt x="142" y="30"/>
                  <a:pt x="135" y="32"/>
                </a:cubicBezTo>
                <a:cubicBezTo>
                  <a:pt x="126" y="35"/>
                  <a:pt x="118" y="38"/>
                  <a:pt x="109" y="41"/>
                </a:cubicBezTo>
                <a:cubicBezTo>
                  <a:pt x="100" y="43"/>
                  <a:pt x="91" y="45"/>
                  <a:pt x="83" y="48"/>
                </a:cubicBezTo>
                <a:cubicBezTo>
                  <a:pt x="78" y="49"/>
                  <a:pt x="73" y="50"/>
                  <a:pt x="68" y="51"/>
                </a:cubicBezTo>
                <a:cubicBezTo>
                  <a:pt x="69" y="50"/>
                  <a:pt x="71" y="48"/>
                  <a:pt x="72" y="47"/>
                </a:cubicBezTo>
                <a:close/>
                <a:moveTo>
                  <a:pt x="65" y="54"/>
                </a:moveTo>
                <a:cubicBezTo>
                  <a:pt x="72" y="55"/>
                  <a:pt x="79" y="52"/>
                  <a:pt x="84" y="50"/>
                </a:cubicBezTo>
                <a:cubicBezTo>
                  <a:pt x="95" y="47"/>
                  <a:pt x="104" y="44"/>
                  <a:pt x="114" y="41"/>
                </a:cubicBezTo>
                <a:cubicBezTo>
                  <a:pt x="124" y="38"/>
                  <a:pt x="133" y="36"/>
                  <a:pt x="143" y="33"/>
                </a:cubicBezTo>
                <a:cubicBezTo>
                  <a:pt x="148" y="32"/>
                  <a:pt x="153" y="31"/>
                  <a:pt x="157" y="30"/>
                </a:cubicBezTo>
                <a:cubicBezTo>
                  <a:pt x="160" y="29"/>
                  <a:pt x="162" y="28"/>
                  <a:pt x="165" y="28"/>
                </a:cubicBezTo>
                <a:cubicBezTo>
                  <a:pt x="165" y="28"/>
                  <a:pt x="165" y="28"/>
                  <a:pt x="165" y="28"/>
                </a:cubicBezTo>
                <a:cubicBezTo>
                  <a:pt x="157" y="31"/>
                  <a:pt x="149" y="32"/>
                  <a:pt x="140" y="34"/>
                </a:cubicBezTo>
                <a:cubicBezTo>
                  <a:pt x="130" y="36"/>
                  <a:pt x="120" y="40"/>
                  <a:pt x="110" y="43"/>
                </a:cubicBezTo>
                <a:cubicBezTo>
                  <a:pt x="100" y="46"/>
                  <a:pt x="90" y="49"/>
                  <a:pt x="81" y="52"/>
                </a:cubicBezTo>
                <a:cubicBezTo>
                  <a:pt x="74" y="54"/>
                  <a:pt x="67" y="56"/>
                  <a:pt x="61" y="59"/>
                </a:cubicBezTo>
                <a:cubicBezTo>
                  <a:pt x="62" y="57"/>
                  <a:pt x="64" y="56"/>
                  <a:pt x="65" y="54"/>
                </a:cubicBezTo>
                <a:close/>
                <a:moveTo>
                  <a:pt x="58" y="62"/>
                </a:moveTo>
                <a:cubicBezTo>
                  <a:pt x="68" y="59"/>
                  <a:pt x="77" y="56"/>
                  <a:pt x="87" y="53"/>
                </a:cubicBezTo>
                <a:cubicBezTo>
                  <a:pt x="98" y="50"/>
                  <a:pt x="108" y="48"/>
                  <a:pt x="119" y="45"/>
                </a:cubicBezTo>
                <a:cubicBezTo>
                  <a:pt x="130" y="42"/>
                  <a:pt x="141" y="40"/>
                  <a:pt x="151" y="37"/>
                </a:cubicBezTo>
                <a:cubicBezTo>
                  <a:pt x="157" y="36"/>
                  <a:pt x="162" y="34"/>
                  <a:pt x="167" y="33"/>
                </a:cubicBezTo>
                <a:cubicBezTo>
                  <a:pt x="169" y="33"/>
                  <a:pt x="170" y="33"/>
                  <a:pt x="171" y="33"/>
                </a:cubicBezTo>
                <a:cubicBezTo>
                  <a:pt x="151" y="39"/>
                  <a:pt x="130" y="42"/>
                  <a:pt x="110" y="49"/>
                </a:cubicBezTo>
                <a:cubicBezTo>
                  <a:pt x="99" y="52"/>
                  <a:pt x="89" y="56"/>
                  <a:pt x="78" y="59"/>
                </a:cubicBezTo>
                <a:cubicBezTo>
                  <a:pt x="73" y="60"/>
                  <a:pt x="68" y="62"/>
                  <a:pt x="63" y="63"/>
                </a:cubicBezTo>
                <a:cubicBezTo>
                  <a:pt x="60" y="64"/>
                  <a:pt x="57" y="65"/>
                  <a:pt x="55" y="66"/>
                </a:cubicBezTo>
                <a:cubicBezTo>
                  <a:pt x="56" y="64"/>
                  <a:pt x="57" y="63"/>
                  <a:pt x="58" y="62"/>
                </a:cubicBezTo>
                <a:close/>
                <a:moveTo>
                  <a:pt x="52" y="68"/>
                </a:moveTo>
                <a:cubicBezTo>
                  <a:pt x="63" y="66"/>
                  <a:pt x="74" y="62"/>
                  <a:pt x="84" y="59"/>
                </a:cubicBezTo>
                <a:cubicBezTo>
                  <a:pt x="97" y="56"/>
                  <a:pt x="109" y="52"/>
                  <a:pt x="121" y="49"/>
                </a:cubicBezTo>
                <a:cubicBezTo>
                  <a:pt x="133" y="45"/>
                  <a:pt x="145" y="42"/>
                  <a:pt x="157" y="39"/>
                </a:cubicBezTo>
                <a:cubicBezTo>
                  <a:pt x="163" y="38"/>
                  <a:pt x="169" y="37"/>
                  <a:pt x="175" y="35"/>
                </a:cubicBezTo>
                <a:cubicBezTo>
                  <a:pt x="177" y="35"/>
                  <a:pt x="179" y="34"/>
                  <a:pt x="181" y="34"/>
                </a:cubicBezTo>
                <a:cubicBezTo>
                  <a:pt x="180" y="34"/>
                  <a:pt x="180" y="34"/>
                  <a:pt x="179" y="35"/>
                </a:cubicBezTo>
                <a:cubicBezTo>
                  <a:pt x="168" y="38"/>
                  <a:pt x="156" y="40"/>
                  <a:pt x="145" y="43"/>
                </a:cubicBezTo>
                <a:cubicBezTo>
                  <a:pt x="133" y="46"/>
                  <a:pt x="122" y="49"/>
                  <a:pt x="110" y="53"/>
                </a:cubicBezTo>
                <a:cubicBezTo>
                  <a:pt x="98" y="56"/>
                  <a:pt x="86" y="60"/>
                  <a:pt x="75" y="64"/>
                </a:cubicBezTo>
                <a:cubicBezTo>
                  <a:pt x="69" y="66"/>
                  <a:pt x="63" y="69"/>
                  <a:pt x="58" y="71"/>
                </a:cubicBezTo>
                <a:cubicBezTo>
                  <a:pt x="54" y="72"/>
                  <a:pt x="50" y="73"/>
                  <a:pt x="47" y="74"/>
                </a:cubicBezTo>
                <a:cubicBezTo>
                  <a:pt x="49" y="72"/>
                  <a:pt x="50" y="70"/>
                  <a:pt x="52" y="68"/>
                </a:cubicBezTo>
                <a:close/>
                <a:moveTo>
                  <a:pt x="45" y="76"/>
                </a:moveTo>
                <a:cubicBezTo>
                  <a:pt x="56" y="73"/>
                  <a:pt x="67" y="70"/>
                  <a:pt x="78" y="67"/>
                </a:cubicBezTo>
                <a:cubicBezTo>
                  <a:pt x="91" y="63"/>
                  <a:pt x="103" y="59"/>
                  <a:pt x="116" y="55"/>
                </a:cubicBezTo>
                <a:cubicBezTo>
                  <a:pt x="140" y="48"/>
                  <a:pt x="165" y="41"/>
                  <a:pt x="190" y="34"/>
                </a:cubicBezTo>
                <a:cubicBezTo>
                  <a:pt x="192" y="35"/>
                  <a:pt x="193" y="36"/>
                  <a:pt x="195" y="36"/>
                </a:cubicBezTo>
                <a:cubicBezTo>
                  <a:pt x="168" y="42"/>
                  <a:pt x="142" y="49"/>
                  <a:pt x="117" y="57"/>
                </a:cubicBezTo>
                <a:cubicBezTo>
                  <a:pt x="104" y="61"/>
                  <a:pt x="91" y="65"/>
                  <a:pt x="78" y="68"/>
                </a:cubicBezTo>
                <a:cubicBezTo>
                  <a:pt x="66" y="72"/>
                  <a:pt x="54" y="74"/>
                  <a:pt x="43" y="79"/>
                </a:cubicBezTo>
                <a:cubicBezTo>
                  <a:pt x="43" y="78"/>
                  <a:pt x="44" y="77"/>
                  <a:pt x="45" y="76"/>
                </a:cubicBezTo>
                <a:close/>
                <a:moveTo>
                  <a:pt x="42" y="80"/>
                </a:moveTo>
                <a:cubicBezTo>
                  <a:pt x="53" y="75"/>
                  <a:pt x="65" y="73"/>
                  <a:pt x="76" y="70"/>
                </a:cubicBezTo>
                <a:cubicBezTo>
                  <a:pt x="90" y="66"/>
                  <a:pt x="103" y="62"/>
                  <a:pt x="117" y="58"/>
                </a:cubicBezTo>
                <a:cubicBezTo>
                  <a:pt x="143" y="50"/>
                  <a:pt x="169" y="43"/>
                  <a:pt x="195" y="37"/>
                </a:cubicBezTo>
                <a:cubicBezTo>
                  <a:pt x="196" y="37"/>
                  <a:pt x="196" y="37"/>
                  <a:pt x="196" y="37"/>
                </a:cubicBezTo>
                <a:cubicBezTo>
                  <a:pt x="197" y="37"/>
                  <a:pt x="198" y="38"/>
                  <a:pt x="199" y="38"/>
                </a:cubicBezTo>
                <a:cubicBezTo>
                  <a:pt x="187" y="41"/>
                  <a:pt x="175" y="43"/>
                  <a:pt x="163" y="46"/>
                </a:cubicBezTo>
                <a:cubicBezTo>
                  <a:pt x="149" y="50"/>
                  <a:pt x="135" y="54"/>
                  <a:pt x="121" y="57"/>
                </a:cubicBezTo>
                <a:cubicBezTo>
                  <a:pt x="94" y="64"/>
                  <a:pt x="67" y="73"/>
                  <a:pt x="40" y="81"/>
                </a:cubicBezTo>
                <a:cubicBezTo>
                  <a:pt x="41" y="81"/>
                  <a:pt x="41" y="80"/>
                  <a:pt x="42" y="80"/>
                </a:cubicBezTo>
                <a:close/>
                <a:moveTo>
                  <a:pt x="208" y="42"/>
                </a:moveTo>
                <a:cubicBezTo>
                  <a:pt x="180" y="47"/>
                  <a:pt x="153" y="56"/>
                  <a:pt x="125" y="62"/>
                </a:cubicBezTo>
                <a:cubicBezTo>
                  <a:pt x="98" y="69"/>
                  <a:pt x="72" y="76"/>
                  <a:pt x="45" y="83"/>
                </a:cubicBezTo>
                <a:cubicBezTo>
                  <a:pt x="47" y="83"/>
                  <a:pt x="48" y="82"/>
                  <a:pt x="50" y="82"/>
                </a:cubicBezTo>
                <a:cubicBezTo>
                  <a:pt x="57" y="80"/>
                  <a:pt x="65" y="78"/>
                  <a:pt x="72" y="75"/>
                </a:cubicBezTo>
                <a:cubicBezTo>
                  <a:pt x="86" y="71"/>
                  <a:pt x="101" y="67"/>
                  <a:pt x="116" y="62"/>
                </a:cubicBezTo>
                <a:cubicBezTo>
                  <a:pt x="130" y="58"/>
                  <a:pt x="144" y="54"/>
                  <a:pt x="159" y="50"/>
                </a:cubicBezTo>
                <a:cubicBezTo>
                  <a:pt x="173" y="47"/>
                  <a:pt x="187" y="44"/>
                  <a:pt x="201" y="39"/>
                </a:cubicBezTo>
                <a:cubicBezTo>
                  <a:pt x="203" y="40"/>
                  <a:pt x="206" y="41"/>
                  <a:pt x="208" y="42"/>
                </a:cubicBezTo>
                <a:close/>
                <a:moveTo>
                  <a:pt x="39" y="82"/>
                </a:moveTo>
                <a:cubicBezTo>
                  <a:pt x="67" y="73"/>
                  <a:pt x="95" y="65"/>
                  <a:pt x="123" y="58"/>
                </a:cubicBezTo>
                <a:cubicBezTo>
                  <a:pt x="137" y="54"/>
                  <a:pt x="151" y="50"/>
                  <a:pt x="164" y="47"/>
                </a:cubicBezTo>
                <a:cubicBezTo>
                  <a:pt x="171" y="45"/>
                  <a:pt x="177" y="43"/>
                  <a:pt x="184" y="42"/>
                </a:cubicBezTo>
                <a:cubicBezTo>
                  <a:pt x="187" y="42"/>
                  <a:pt x="191" y="41"/>
                  <a:pt x="194" y="40"/>
                </a:cubicBezTo>
                <a:cubicBezTo>
                  <a:pt x="196" y="40"/>
                  <a:pt x="197" y="40"/>
                  <a:pt x="199" y="39"/>
                </a:cubicBezTo>
                <a:cubicBezTo>
                  <a:pt x="199" y="39"/>
                  <a:pt x="196" y="40"/>
                  <a:pt x="196" y="40"/>
                </a:cubicBezTo>
                <a:cubicBezTo>
                  <a:pt x="190" y="42"/>
                  <a:pt x="183" y="43"/>
                  <a:pt x="177" y="45"/>
                </a:cubicBezTo>
                <a:cubicBezTo>
                  <a:pt x="170" y="46"/>
                  <a:pt x="162" y="49"/>
                  <a:pt x="155" y="51"/>
                </a:cubicBezTo>
                <a:cubicBezTo>
                  <a:pt x="141" y="54"/>
                  <a:pt x="127" y="58"/>
                  <a:pt x="114" y="62"/>
                </a:cubicBezTo>
                <a:cubicBezTo>
                  <a:pt x="100" y="66"/>
                  <a:pt x="86" y="71"/>
                  <a:pt x="72" y="75"/>
                </a:cubicBezTo>
                <a:cubicBezTo>
                  <a:pt x="65" y="77"/>
                  <a:pt x="58" y="79"/>
                  <a:pt x="52" y="81"/>
                </a:cubicBezTo>
                <a:cubicBezTo>
                  <a:pt x="47" y="82"/>
                  <a:pt x="41" y="83"/>
                  <a:pt x="37" y="85"/>
                </a:cubicBezTo>
                <a:cubicBezTo>
                  <a:pt x="37" y="84"/>
                  <a:pt x="38" y="83"/>
                  <a:pt x="39" y="82"/>
                </a:cubicBezTo>
                <a:close/>
                <a:moveTo>
                  <a:pt x="35" y="87"/>
                </a:moveTo>
                <a:cubicBezTo>
                  <a:pt x="64" y="79"/>
                  <a:pt x="93" y="71"/>
                  <a:pt x="121" y="64"/>
                </a:cubicBezTo>
                <a:cubicBezTo>
                  <a:pt x="151" y="57"/>
                  <a:pt x="180" y="48"/>
                  <a:pt x="209" y="43"/>
                </a:cubicBezTo>
                <a:cubicBezTo>
                  <a:pt x="210" y="43"/>
                  <a:pt x="212" y="44"/>
                  <a:pt x="213" y="44"/>
                </a:cubicBezTo>
                <a:cubicBezTo>
                  <a:pt x="206" y="46"/>
                  <a:pt x="200" y="48"/>
                  <a:pt x="194" y="49"/>
                </a:cubicBezTo>
                <a:cubicBezTo>
                  <a:pt x="186" y="51"/>
                  <a:pt x="178" y="53"/>
                  <a:pt x="170" y="54"/>
                </a:cubicBezTo>
                <a:cubicBezTo>
                  <a:pt x="155" y="57"/>
                  <a:pt x="139" y="61"/>
                  <a:pt x="123" y="64"/>
                </a:cubicBezTo>
                <a:cubicBezTo>
                  <a:pt x="108" y="68"/>
                  <a:pt x="92" y="72"/>
                  <a:pt x="77" y="77"/>
                </a:cubicBezTo>
                <a:cubicBezTo>
                  <a:pt x="69" y="79"/>
                  <a:pt x="62" y="81"/>
                  <a:pt x="54" y="83"/>
                </a:cubicBezTo>
                <a:cubicBezTo>
                  <a:pt x="47" y="85"/>
                  <a:pt x="40" y="86"/>
                  <a:pt x="33" y="89"/>
                </a:cubicBezTo>
                <a:cubicBezTo>
                  <a:pt x="34" y="88"/>
                  <a:pt x="35" y="87"/>
                  <a:pt x="35" y="87"/>
                </a:cubicBezTo>
                <a:close/>
                <a:moveTo>
                  <a:pt x="32" y="90"/>
                </a:moveTo>
                <a:cubicBezTo>
                  <a:pt x="39" y="87"/>
                  <a:pt x="46" y="86"/>
                  <a:pt x="53" y="84"/>
                </a:cubicBezTo>
                <a:cubicBezTo>
                  <a:pt x="60" y="82"/>
                  <a:pt x="68" y="80"/>
                  <a:pt x="75" y="78"/>
                </a:cubicBezTo>
                <a:cubicBezTo>
                  <a:pt x="90" y="73"/>
                  <a:pt x="106" y="69"/>
                  <a:pt x="122" y="65"/>
                </a:cubicBezTo>
                <a:cubicBezTo>
                  <a:pt x="137" y="62"/>
                  <a:pt x="153" y="59"/>
                  <a:pt x="169" y="55"/>
                </a:cubicBezTo>
                <a:cubicBezTo>
                  <a:pt x="177" y="54"/>
                  <a:pt x="184" y="52"/>
                  <a:pt x="192" y="51"/>
                </a:cubicBezTo>
                <a:cubicBezTo>
                  <a:pt x="199" y="49"/>
                  <a:pt x="206" y="46"/>
                  <a:pt x="213" y="45"/>
                </a:cubicBezTo>
                <a:cubicBezTo>
                  <a:pt x="214" y="45"/>
                  <a:pt x="214" y="45"/>
                  <a:pt x="214" y="45"/>
                </a:cubicBezTo>
                <a:cubicBezTo>
                  <a:pt x="214" y="45"/>
                  <a:pt x="214" y="45"/>
                  <a:pt x="214" y="45"/>
                </a:cubicBezTo>
                <a:cubicBezTo>
                  <a:pt x="212" y="46"/>
                  <a:pt x="211" y="48"/>
                  <a:pt x="209" y="49"/>
                </a:cubicBezTo>
                <a:cubicBezTo>
                  <a:pt x="195" y="53"/>
                  <a:pt x="180" y="55"/>
                  <a:pt x="166" y="59"/>
                </a:cubicBezTo>
                <a:cubicBezTo>
                  <a:pt x="151" y="63"/>
                  <a:pt x="136" y="66"/>
                  <a:pt x="121" y="69"/>
                </a:cubicBezTo>
                <a:cubicBezTo>
                  <a:pt x="106" y="73"/>
                  <a:pt x="91" y="76"/>
                  <a:pt x="76" y="80"/>
                </a:cubicBezTo>
                <a:cubicBezTo>
                  <a:pt x="61" y="84"/>
                  <a:pt x="45" y="87"/>
                  <a:pt x="30" y="92"/>
                </a:cubicBezTo>
                <a:cubicBezTo>
                  <a:pt x="31" y="91"/>
                  <a:pt x="32" y="90"/>
                  <a:pt x="32" y="90"/>
                </a:cubicBezTo>
                <a:close/>
                <a:moveTo>
                  <a:pt x="213" y="49"/>
                </a:moveTo>
                <a:cubicBezTo>
                  <a:pt x="213" y="49"/>
                  <a:pt x="213" y="49"/>
                  <a:pt x="214" y="49"/>
                </a:cubicBezTo>
                <a:cubicBezTo>
                  <a:pt x="213" y="49"/>
                  <a:pt x="213" y="50"/>
                  <a:pt x="213" y="50"/>
                </a:cubicBezTo>
                <a:cubicBezTo>
                  <a:pt x="213" y="50"/>
                  <a:pt x="213" y="50"/>
                  <a:pt x="213" y="50"/>
                </a:cubicBezTo>
                <a:cubicBezTo>
                  <a:pt x="208" y="55"/>
                  <a:pt x="204" y="60"/>
                  <a:pt x="200" y="64"/>
                </a:cubicBezTo>
                <a:cubicBezTo>
                  <a:pt x="190" y="75"/>
                  <a:pt x="180" y="85"/>
                  <a:pt x="171" y="95"/>
                </a:cubicBezTo>
                <a:cubicBezTo>
                  <a:pt x="169" y="97"/>
                  <a:pt x="168" y="98"/>
                  <a:pt x="167" y="99"/>
                </a:cubicBezTo>
                <a:cubicBezTo>
                  <a:pt x="182" y="82"/>
                  <a:pt x="197" y="65"/>
                  <a:pt x="213" y="49"/>
                </a:cubicBezTo>
                <a:close/>
                <a:moveTo>
                  <a:pt x="147" y="83"/>
                </a:moveTo>
                <a:cubicBezTo>
                  <a:pt x="148" y="82"/>
                  <a:pt x="149" y="82"/>
                  <a:pt x="150" y="82"/>
                </a:cubicBezTo>
                <a:cubicBezTo>
                  <a:pt x="158" y="80"/>
                  <a:pt x="165" y="79"/>
                  <a:pt x="172" y="76"/>
                </a:cubicBezTo>
                <a:cubicBezTo>
                  <a:pt x="177" y="75"/>
                  <a:pt x="184" y="74"/>
                  <a:pt x="189" y="71"/>
                </a:cubicBezTo>
                <a:cubicBezTo>
                  <a:pt x="188" y="73"/>
                  <a:pt x="186" y="74"/>
                  <a:pt x="185" y="75"/>
                </a:cubicBezTo>
                <a:cubicBezTo>
                  <a:pt x="179" y="77"/>
                  <a:pt x="173" y="79"/>
                  <a:pt x="167" y="81"/>
                </a:cubicBezTo>
                <a:cubicBezTo>
                  <a:pt x="160" y="83"/>
                  <a:pt x="153" y="84"/>
                  <a:pt x="146" y="86"/>
                </a:cubicBezTo>
                <a:cubicBezTo>
                  <a:pt x="140" y="88"/>
                  <a:pt x="133" y="90"/>
                  <a:pt x="127" y="92"/>
                </a:cubicBezTo>
                <a:cubicBezTo>
                  <a:pt x="119" y="94"/>
                  <a:pt x="112" y="95"/>
                  <a:pt x="104" y="97"/>
                </a:cubicBezTo>
                <a:cubicBezTo>
                  <a:pt x="91" y="100"/>
                  <a:pt x="77" y="104"/>
                  <a:pt x="64" y="108"/>
                </a:cubicBezTo>
                <a:cubicBezTo>
                  <a:pt x="57" y="109"/>
                  <a:pt x="50" y="111"/>
                  <a:pt x="43" y="113"/>
                </a:cubicBezTo>
                <a:cubicBezTo>
                  <a:pt x="36" y="114"/>
                  <a:pt x="29" y="115"/>
                  <a:pt x="22" y="116"/>
                </a:cubicBezTo>
                <a:cubicBezTo>
                  <a:pt x="22" y="116"/>
                  <a:pt x="22" y="117"/>
                  <a:pt x="22" y="117"/>
                </a:cubicBezTo>
                <a:cubicBezTo>
                  <a:pt x="35" y="114"/>
                  <a:pt x="48" y="113"/>
                  <a:pt x="60" y="109"/>
                </a:cubicBezTo>
                <a:cubicBezTo>
                  <a:pt x="74" y="105"/>
                  <a:pt x="87" y="102"/>
                  <a:pt x="101" y="99"/>
                </a:cubicBezTo>
                <a:cubicBezTo>
                  <a:pt x="115" y="95"/>
                  <a:pt x="128" y="92"/>
                  <a:pt x="142" y="88"/>
                </a:cubicBezTo>
                <a:cubicBezTo>
                  <a:pt x="148" y="86"/>
                  <a:pt x="154" y="85"/>
                  <a:pt x="160" y="84"/>
                </a:cubicBezTo>
                <a:cubicBezTo>
                  <a:pt x="166" y="82"/>
                  <a:pt x="171" y="81"/>
                  <a:pt x="177" y="79"/>
                </a:cubicBezTo>
                <a:cubicBezTo>
                  <a:pt x="175" y="80"/>
                  <a:pt x="173" y="80"/>
                  <a:pt x="171" y="81"/>
                </a:cubicBezTo>
                <a:cubicBezTo>
                  <a:pt x="163" y="84"/>
                  <a:pt x="156" y="86"/>
                  <a:pt x="149" y="88"/>
                </a:cubicBezTo>
                <a:cubicBezTo>
                  <a:pt x="135" y="91"/>
                  <a:pt x="121" y="95"/>
                  <a:pt x="107" y="98"/>
                </a:cubicBezTo>
                <a:cubicBezTo>
                  <a:pt x="93" y="101"/>
                  <a:pt x="79" y="104"/>
                  <a:pt x="65" y="108"/>
                </a:cubicBezTo>
                <a:cubicBezTo>
                  <a:pt x="52" y="112"/>
                  <a:pt x="38" y="115"/>
                  <a:pt x="25" y="120"/>
                </a:cubicBezTo>
                <a:cubicBezTo>
                  <a:pt x="23" y="119"/>
                  <a:pt x="21" y="118"/>
                  <a:pt x="19" y="117"/>
                </a:cubicBezTo>
                <a:cubicBezTo>
                  <a:pt x="26" y="114"/>
                  <a:pt x="33" y="113"/>
                  <a:pt x="40" y="111"/>
                </a:cubicBezTo>
                <a:cubicBezTo>
                  <a:pt x="48" y="109"/>
                  <a:pt x="55" y="107"/>
                  <a:pt x="63" y="105"/>
                </a:cubicBezTo>
                <a:cubicBezTo>
                  <a:pt x="77" y="101"/>
                  <a:pt x="92" y="96"/>
                  <a:pt x="106" y="93"/>
                </a:cubicBezTo>
                <a:cubicBezTo>
                  <a:pt x="110" y="92"/>
                  <a:pt x="113" y="91"/>
                  <a:pt x="116" y="91"/>
                </a:cubicBezTo>
                <a:cubicBezTo>
                  <a:pt x="126" y="88"/>
                  <a:pt x="137" y="85"/>
                  <a:pt x="147" y="83"/>
                </a:cubicBezTo>
                <a:close/>
                <a:moveTo>
                  <a:pt x="32" y="123"/>
                </a:moveTo>
                <a:cubicBezTo>
                  <a:pt x="32" y="123"/>
                  <a:pt x="32" y="123"/>
                  <a:pt x="32" y="123"/>
                </a:cubicBezTo>
                <a:cubicBezTo>
                  <a:pt x="30" y="122"/>
                  <a:pt x="28" y="122"/>
                  <a:pt x="26" y="121"/>
                </a:cubicBezTo>
                <a:cubicBezTo>
                  <a:pt x="48" y="118"/>
                  <a:pt x="68" y="112"/>
                  <a:pt x="89" y="107"/>
                </a:cubicBezTo>
                <a:cubicBezTo>
                  <a:pt x="82" y="109"/>
                  <a:pt x="75" y="111"/>
                  <a:pt x="68" y="113"/>
                </a:cubicBezTo>
                <a:cubicBezTo>
                  <a:pt x="56" y="116"/>
                  <a:pt x="45" y="119"/>
                  <a:pt x="34" y="123"/>
                </a:cubicBezTo>
                <a:cubicBezTo>
                  <a:pt x="33" y="122"/>
                  <a:pt x="33" y="123"/>
                  <a:pt x="32" y="123"/>
                </a:cubicBezTo>
                <a:close/>
                <a:moveTo>
                  <a:pt x="38" y="127"/>
                </a:moveTo>
                <a:cubicBezTo>
                  <a:pt x="37" y="126"/>
                  <a:pt x="35" y="125"/>
                  <a:pt x="33" y="124"/>
                </a:cubicBezTo>
                <a:cubicBezTo>
                  <a:pt x="43" y="123"/>
                  <a:pt x="53" y="120"/>
                  <a:pt x="62" y="118"/>
                </a:cubicBezTo>
                <a:cubicBezTo>
                  <a:pt x="74" y="115"/>
                  <a:pt x="85" y="112"/>
                  <a:pt x="96" y="108"/>
                </a:cubicBezTo>
                <a:cubicBezTo>
                  <a:pt x="113" y="104"/>
                  <a:pt x="131" y="101"/>
                  <a:pt x="149" y="97"/>
                </a:cubicBezTo>
                <a:cubicBezTo>
                  <a:pt x="147" y="98"/>
                  <a:pt x="144" y="98"/>
                  <a:pt x="142" y="99"/>
                </a:cubicBezTo>
                <a:cubicBezTo>
                  <a:pt x="131" y="102"/>
                  <a:pt x="119" y="103"/>
                  <a:pt x="108" y="106"/>
                </a:cubicBezTo>
                <a:cubicBezTo>
                  <a:pt x="85" y="112"/>
                  <a:pt x="62" y="120"/>
                  <a:pt x="38" y="127"/>
                </a:cubicBezTo>
                <a:close/>
                <a:moveTo>
                  <a:pt x="50" y="125"/>
                </a:moveTo>
                <a:cubicBezTo>
                  <a:pt x="55" y="123"/>
                  <a:pt x="61" y="123"/>
                  <a:pt x="66" y="121"/>
                </a:cubicBezTo>
                <a:cubicBezTo>
                  <a:pt x="77" y="119"/>
                  <a:pt x="88" y="115"/>
                  <a:pt x="99" y="112"/>
                </a:cubicBezTo>
                <a:cubicBezTo>
                  <a:pt x="117" y="106"/>
                  <a:pt x="136" y="103"/>
                  <a:pt x="154" y="99"/>
                </a:cubicBezTo>
                <a:cubicBezTo>
                  <a:pt x="152" y="100"/>
                  <a:pt x="150" y="101"/>
                  <a:pt x="147" y="102"/>
                </a:cubicBezTo>
                <a:cubicBezTo>
                  <a:pt x="140" y="104"/>
                  <a:pt x="132" y="106"/>
                  <a:pt x="125" y="108"/>
                </a:cubicBezTo>
                <a:cubicBezTo>
                  <a:pt x="110" y="111"/>
                  <a:pt x="95" y="116"/>
                  <a:pt x="81" y="120"/>
                </a:cubicBezTo>
                <a:cubicBezTo>
                  <a:pt x="77" y="122"/>
                  <a:pt x="73" y="123"/>
                  <a:pt x="68" y="124"/>
                </a:cubicBezTo>
                <a:cubicBezTo>
                  <a:pt x="68" y="124"/>
                  <a:pt x="68" y="124"/>
                  <a:pt x="68" y="124"/>
                </a:cubicBezTo>
                <a:cubicBezTo>
                  <a:pt x="60" y="125"/>
                  <a:pt x="53" y="126"/>
                  <a:pt x="46" y="130"/>
                </a:cubicBezTo>
                <a:cubicBezTo>
                  <a:pt x="44" y="129"/>
                  <a:pt x="42" y="128"/>
                  <a:pt x="40" y="127"/>
                </a:cubicBezTo>
                <a:cubicBezTo>
                  <a:pt x="43" y="127"/>
                  <a:pt x="47" y="126"/>
                  <a:pt x="50" y="125"/>
                </a:cubicBezTo>
                <a:close/>
                <a:moveTo>
                  <a:pt x="47" y="131"/>
                </a:moveTo>
                <a:cubicBezTo>
                  <a:pt x="49" y="130"/>
                  <a:pt x="51" y="129"/>
                  <a:pt x="53" y="128"/>
                </a:cubicBezTo>
                <a:cubicBezTo>
                  <a:pt x="56" y="127"/>
                  <a:pt x="59" y="126"/>
                  <a:pt x="62" y="126"/>
                </a:cubicBezTo>
                <a:cubicBezTo>
                  <a:pt x="62" y="126"/>
                  <a:pt x="61" y="126"/>
                  <a:pt x="60" y="126"/>
                </a:cubicBezTo>
                <a:cubicBezTo>
                  <a:pt x="57" y="127"/>
                  <a:pt x="54" y="129"/>
                  <a:pt x="50" y="130"/>
                </a:cubicBezTo>
                <a:cubicBezTo>
                  <a:pt x="49" y="130"/>
                  <a:pt x="48" y="130"/>
                  <a:pt x="47" y="131"/>
                </a:cubicBezTo>
                <a:cubicBezTo>
                  <a:pt x="47" y="131"/>
                  <a:pt x="47" y="131"/>
                  <a:pt x="47" y="131"/>
                </a:cubicBezTo>
                <a:close/>
                <a:moveTo>
                  <a:pt x="66" y="126"/>
                </a:moveTo>
                <a:cubicBezTo>
                  <a:pt x="67" y="125"/>
                  <a:pt x="68" y="125"/>
                  <a:pt x="69" y="125"/>
                </a:cubicBezTo>
                <a:cubicBezTo>
                  <a:pt x="69" y="125"/>
                  <a:pt x="69" y="125"/>
                  <a:pt x="69" y="125"/>
                </a:cubicBezTo>
                <a:cubicBezTo>
                  <a:pt x="77" y="124"/>
                  <a:pt x="84" y="122"/>
                  <a:pt x="92" y="120"/>
                </a:cubicBezTo>
                <a:cubicBezTo>
                  <a:pt x="107" y="117"/>
                  <a:pt x="122" y="114"/>
                  <a:pt x="137" y="110"/>
                </a:cubicBezTo>
                <a:cubicBezTo>
                  <a:pt x="137" y="110"/>
                  <a:pt x="138" y="110"/>
                  <a:pt x="138" y="110"/>
                </a:cubicBezTo>
                <a:cubicBezTo>
                  <a:pt x="111" y="119"/>
                  <a:pt x="83" y="124"/>
                  <a:pt x="56" y="134"/>
                </a:cubicBezTo>
                <a:cubicBezTo>
                  <a:pt x="55" y="134"/>
                  <a:pt x="55" y="134"/>
                  <a:pt x="55" y="134"/>
                </a:cubicBezTo>
                <a:cubicBezTo>
                  <a:pt x="52" y="133"/>
                  <a:pt x="50" y="132"/>
                  <a:pt x="48" y="131"/>
                </a:cubicBezTo>
                <a:cubicBezTo>
                  <a:pt x="54" y="129"/>
                  <a:pt x="60" y="127"/>
                  <a:pt x="66" y="126"/>
                </a:cubicBezTo>
                <a:close/>
                <a:moveTo>
                  <a:pt x="109" y="158"/>
                </a:moveTo>
                <a:cubicBezTo>
                  <a:pt x="109" y="158"/>
                  <a:pt x="109" y="158"/>
                  <a:pt x="109" y="158"/>
                </a:cubicBezTo>
                <a:cubicBezTo>
                  <a:pt x="109" y="158"/>
                  <a:pt x="109" y="158"/>
                  <a:pt x="109" y="158"/>
                </a:cubicBezTo>
                <a:cubicBezTo>
                  <a:pt x="107" y="158"/>
                  <a:pt x="108" y="158"/>
                  <a:pt x="106" y="158"/>
                </a:cubicBezTo>
                <a:cubicBezTo>
                  <a:pt x="102" y="158"/>
                  <a:pt x="107" y="156"/>
                  <a:pt x="108" y="155"/>
                </a:cubicBezTo>
                <a:cubicBezTo>
                  <a:pt x="110" y="155"/>
                  <a:pt x="112" y="154"/>
                  <a:pt x="113" y="154"/>
                </a:cubicBezTo>
                <a:cubicBezTo>
                  <a:pt x="112" y="155"/>
                  <a:pt x="110" y="157"/>
                  <a:pt x="109" y="158"/>
                </a:cubicBezTo>
                <a:close/>
                <a:moveTo>
                  <a:pt x="114" y="152"/>
                </a:moveTo>
                <a:cubicBezTo>
                  <a:pt x="111" y="152"/>
                  <a:pt x="109" y="153"/>
                  <a:pt x="106" y="154"/>
                </a:cubicBezTo>
                <a:cubicBezTo>
                  <a:pt x="104" y="155"/>
                  <a:pt x="103" y="155"/>
                  <a:pt x="101" y="155"/>
                </a:cubicBezTo>
                <a:cubicBezTo>
                  <a:pt x="95" y="157"/>
                  <a:pt x="101" y="154"/>
                  <a:pt x="102" y="154"/>
                </a:cubicBezTo>
                <a:cubicBezTo>
                  <a:pt x="108" y="152"/>
                  <a:pt x="114" y="150"/>
                  <a:pt x="119" y="148"/>
                </a:cubicBezTo>
                <a:cubicBezTo>
                  <a:pt x="118" y="149"/>
                  <a:pt x="116" y="151"/>
                  <a:pt x="114" y="152"/>
                </a:cubicBezTo>
                <a:close/>
                <a:moveTo>
                  <a:pt x="121" y="146"/>
                </a:moveTo>
                <a:cubicBezTo>
                  <a:pt x="116" y="147"/>
                  <a:pt x="111" y="148"/>
                  <a:pt x="106" y="149"/>
                </a:cubicBezTo>
                <a:cubicBezTo>
                  <a:pt x="104" y="150"/>
                  <a:pt x="101" y="151"/>
                  <a:pt x="99" y="152"/>
                </a:cubicBezTo>
                <a:cubicBezTo>
                  <a:pt x="98" y="152"/>
                  <a:pt x="97" y="152"/>
                  <a:pt x="96" y="153"/>
                </a:cubicBezTo>
                <a:cubicBezTo>
                  <a:pt x="94" y="153"/>
                  <a:pt x="93" y="153"/>
                  <a:pt x="92" y="153"/>
                </a:cubicBezTo>
                <a:cubicBezTo>
                  <a:pt x="92" y="153"/>
                  <a:pt x="92" y="153"/>
                  <a:pt x="92" y="153"/>
                </a:cubicBezTo>
                <a:cubicBezTo>
                  <a:pt x="93" y="153"/>
                  <a:pt x="94" y="153"/>
                  <a:pt x="95" y="153"/>
                </a:cubicBezTo>
                <a:cubicBezTo>
                  <a:pt x="104" y="149"/>
                  <a:pt x="113" y="147"/>
                  <a:pt x="123" y="144"/>
                </a:cubicBezTo>
                <a:cubicBezTo>
                  <a:pt x="122" y="145"/>
                  <a:pt x="121" y="145"/>
                  <a:pt x="121" y="146"/>
                </a:cubicBezTo>
                <a:close/>
                <a:moveTo>
                  <a:pt x="106" y="146"/>
                </a:moveTo>
                <a:cubicBezTo>
                  <a:pt x="103" y="147"/>
                  <a:pt x="99" y="147"/>
                  <a:pt x="96" y="148"/>
                </a:cubicBezTo>
                <a:cubicBezTo>
                  <a:pt x="94" y="148"/>
                  <a:pt x="93" y="149"/>
                  <a:pt x="92" y="149"/>
                </a:cubicBezTo>
                <a:cubicBezTo>
                  <a:pt x="91" y="149"/>
                  <a:pt x="83" y="151"/>
                  <a:pt x="88" y="149"/>
                </a:cubicBezTo>
                <a:cubicBezTo>
                  <a:pt x="102" y="145"/>
                  <a:pt x="117" y="141"/>
                  <a:pt x="131" y="136"/>
                </a:cubicBezTo>
                <a:cubicBezTo>
                  <a:pt x="128" y="138"/>
                  <a:pt x="126" y="140"/>
                  <a:pt x="124" y="142"/>
                </a:cubicBezTo>
                <a:cubicBezTo>
                  <a:pt x="118" y="144"/>
                  <a:pt x="112" y="145"/>
                  <a:pt x="106" y="146"/>
                </a:cubicBezTo>
                <a:close/>
                <a:moveTo>
                  <a:pt x="132" y="134"/>
                </a:moveTo>
                <a:cubicBezTo>
                  <a:pt x="122" y="137"/>
                  <a:pt x="112" y="139"/>
                  <a:pt x="102" y="141"/>
                </a:cubicBezTo>
                <a:cubicBezTo>
                  <a:pt x="97" y="142"/>
                  <a:pt x="92" y="143"/>
                  <a:pt x="87" y="144"/>
                </a:cubicBezTo>
                <a:cubicBezTo>
                  <a:pt x="84" y="144"/>
                  <a:pt x="82" y="145"/>
                  <a:pt x="79" y="145"/>
                </a:cubicBezTo>
                <a:cubicBezTo>
                  <a:pt x="75" y="145"/>
                  <a:pt x="82" y="144"/>
                  <a:pt x="83" y="144"/>
                </a:cubicBezTo>
                <a:cubicBezTo>
                  <a:pt x="93" y="142"/>
                  <a:pt x="102" y="138"/>
                  <a:pt x="112" y="136"/>
                </a:cubicBezTo>
                <a:cubicBezTo>
                  <a:pt x="120" y="134"/>
                  <a:pt x="130" y="132"/>
                  <a:pt x="137" y="129"/>
                </a:cubicBezTo>
                <a:cubicBezTo>
                  <a:pt x="135" y="130"/>
                  <a:pt x="134" y="132"/>
                  <a:pt x="132" y="134"/>
                </a:cubicBezTo>
                <a:close/>
                <a:moveTo>
                  <a:pt x="138" y="127"/>
                </a:moveTo>
                <a:cubicBezTo>
                  <a:pt x="138" y="127"/>
                  <a:pt x="138" y="127"/>
                  <a:pt x="138" y="127"/>
                </a:cubicBezTo>
                <a:cubicBezTo>
                  <a:pt x="126" y="131"/>
                  <a:pt x="114" y="133"/>
                  <a:pt x="102" y="135"/>
                </a:cubicBezTo>
                <a:cubicBezTo>
                  <a:pt x="96" y="137"/>
                  <a:pt x="89" y="138"/>
                  <a:pt x="82" y="139"/>
                </a:cubicBezTo>
                <a:cubicBezTo>
                  <a:pt x="79" y="140"/>
                  <a:pt x="75" y="141"/>
                  <a:pt x="72" y="141"/>
                </a:cubicBezTo>
                <a:cubicBezTo>
                  <a:pt x="71" y="141"/>
                  <a:pt x="66" y="142"/>
                  <a:pt x="71" y="140"/>
                </a:cubicBezTo>
                <a:cubicBezTo>
                  <a:pt x="72" y="140"/>
                  <a:pt x="73" y="140"/>
                  <a:pt x="74" y="140"/>
                </a:cubicBezTo>
                <a:cubicBezTo>
                  <a:pt x="87" y="137"/>
                  <a:pt x="99" y="134"/>
                  <a:pt x="112" y="130"/>
                </a:cubicBezTo>
                <a:cubicBezTo>
                  <a:pt x="122" y="127"/>
                  <a:pt x="134" y="126"/>
                  <a:pt x="144" y="121"/>
                </a:cubicBezTo>
                <a:cubicBezTo>
                  <a:pt x="142" y="123"/>
                  <a:pt x="140" y="125"/>
                  <a:pt x="138" y="127"/>
                </a:cubicBezTo>
                <a:close/>
                <a:moveTo>
                  <a:pt x="145" y="119"/>
                </a:moveTo>
                <a:cubicBezTo>
                  <a:pt x="145" y="120"/>
                  <a:pt x="145" y="120"/>
                  <a:pt x="144" y="120"/>
                </a:cubicBezTo>
                <a:cubicBezTo>
                  <a:pt x="144" y="119"/>
                  <a:pt x="143" y="120"/>
                  <a:pt x="142" y="121"/>
                </a:cubicBezTo>
                <a:cubicBezTo>
                  <a:pt x="137" y="123"/>
                  <a:pt x="132" y="124"/>
                  <a:pt x="128" y="125"/>
                </a:cubicBezTo>
                <a:cubicBezTo>
                  <a:pt x="127" y="125"/>
                  <a:pt x="127" y="125"/>
                  <a:pt x="127" y="125"/>
                </a:cubicBezTo>
                <a:cubicBezTo>
                  <a:pt x="126" y="126"/>
                  <a:pt x="125" y="126"/>
                  <a:pt x="125" y="126"/>
                </a:cubicBezTo>
                <a:cubicBezTo>
                  <a:pt x="118" y="128"/>
                  <a:pt x="111" y="129"/>
                  <a:pt x="104" y="130"/>
                </a:cubicBezTo>
                <a:cubicBezTo>
                  <a:pt x="96" y="132"/>
                  <a:pt x="88" y="133"/>
                  <a:pt x="80" y="135"/>
                </a:cubicBezTo>
                <a:cubicBezTo>
                  <a:pt x="77" y="135"/>
                  <a:pt x="73" y="136"/>
                  <a:pt x="70" y="136"/>
                </a:cubicBezTo>
                <a:cubicBezTo>
                  <a:pt x="69" y="137"/>
                  <a:pt x="68" y="137"/>
                  <a:pt x="68" y="137"/>
                </a:cubicBezTo>
                <a:cubicBezTo>
                  <a:pt x="82" y="132"/>
                  <a:pt x="96" y="128"/>
                  <a:pt x="110" y="124"/>
                </a:cubicBezTo>
                <a:cubicBezTo>
                  <a:pt x="116" y="122"/>
                  <a:pt x="122" y="120"/>
                  <a:pt x="128" y="118"/>
                </a:cubicBezTo>
                <a:cubicBezTo>
                  <a:pt x="133" y="117"/>
                  <a:pt x="137" y="115"/>
                  <a:pt x="142" y="114"/>
                </a:cubicBezTo>
                <a:cubicBezTo>
                  <a:pt x="145" y="113"/>
                  <a:pt x="148" y="112"/>
                  <a:pt x="152" y="111"/>
                </a:cubicBezTo>
                <a:cubicBezTo>
                  <a:pt x="152" y="111"/>
                  <a:pt x="152" y="111"/>
                  <a:pt x="153" y="111"/>
                </a:cubicBezTo>
                <a:cubicBezTo>
                  <a:pt x="150" y="114"/>
                  <a:pt x="148" y="117"/>
                  <a:pt x="145" y="119"/>
                </a:cubicBezTo>
                <a:close/>
                <a:moveTo>
                  <a:pt x="154" y="110"/>
                </a:moveTo>
                <a:cubicBezTo>
                  <a:pt x="149" y="111"/>
                  <a:pt x="144" y="113"/>
                  <a:pt x="140" y="114"/>
                </a:cubicBezTo>
                <a:cubicBezTo>
                  <a:pt x="138" y="115"/>
                  <a:pt x="136" y="115"/>
                  <a:pt x="134" y="115"/>
                </a:cubicBezTo>
                <a:cubicBezTo>
                  <a:pt x="132" y="116"/>
                  <a:pt x="131" y="116"/>
                  <a:pt x="129" y="117"/>
                </a:cubicBezTo>
                <a:cubicBezTo>
                  <a:pt x="120" y="119"/>
                  <a:pt x="112" y="121"/>
                  <a:pt x="103" y="123"/>
                </a:cubicBezTo>
                <a:cubicBezTo>
                  <a:pt x="95" y="125"/>
                  <a:pt x="86" y="128"/>
                  <a:pt x="77" y="130"/>
                </a:cubicBezTo>
                <a:cubicBezTo>
                  <a:pt x="73" y="130"/>
                  <a:pt x="69" y="132"/>
                  <a:pt x="65" y="133"/>
                </a:cubicBezTo>
                <a:cubicBezTo>
                  <a:pt x="63" y="133"/>
                  <a:pt x="60" y="134"/>
                  <a:pt x="58" y="134"/>
                </a:cubicBezTo>
                <a:cubicBezTo>
                  <a:pt x="53" y="135"/>
                  <a:pt x="60" y="133"/>
                  <a:pt x="61" y="133"/>
                </a:cubicBezTo>
                <a:cubicBezTo>
                  <a:pt x="78" y="128"/>
                  <a:pt x="96" y="123"/>
                  <a:pt x="113" y="118"/>
                </a:cubicBezTo>
                <a:cubicBezTo>
                  <a:pt x="122" y="116"/>
                  <a:pt x="131" y="113"/>
                  <a:pt x="139" y="110"/>
                </a:cubicBezTo>
                <a:cubicBezTo>
                  <a:pt x="146" y="108"/>
                  <a:pt x="153" y="107"/>
                  <a:pt x="159" y="104"/>
                </a:cubicBezTo>
                <a:cubicBezTo>
                  <a:pt x="159" y="104"/>
                  <a:pt x="159" y="104"/>
                  <a:pt x="159" y="104"/>
                </a:cubicBezTo>
                <a:cubicBezTo>
                  <a:pt x="158" y="106"/>
                  <a:pt x="156" y="108"/>
                  <a:pt x="154" y="110"/>
                </a:cubicBezTo>
                <a:close/>
                <a:moveTo>
                  <a:pt x="75" y="131"/>
                </a:moveTo>
                <a:cubicBezTo>
                  <a:pt x="84" y="129"/>
                  <a:pt x="92" y="127"/>
                  <a:pt x="100" y="125"/>
                </a:cubicBezTo>
                <a:cubicBezTo>
                  <a:pt x="106" y="124"/>
                  <a:pt x="111" y="122"/>
                  <a:pt x="117" y="121"/>
                </a:cubicBezTo>
                <a:cubicBezTo>
                  <a:pt x="114" y="122"/>
                  <a:pt x="112" y="122"/>
                  <a:pt x="110" y="123"/>
                </a:cubicBezTo>
                <a:cubicBezTo>
                  <a:pt x="101" y="126"/>
                  <a:pt x="93" y="128"/>
                  <a:pt x="85" y="130"/>
                </a:cubicBezTo>
                <a:cubicBezTo>
                  <a:pt x="78" y="133"/>
                  <a:pt x="71" y="135"/>
                  <a:pt x="63" y="137"/>
                </a:cubicBezTo>
                <a:cubicBezTo>
                  <a:pt x="63" y="137"/>
                  <a:pt x="63" y="137"/>
                  <a:pt x="62" y="138"/>
                </a:cubicBezTo>
                <a:cubicBezTo>
                  <a:pt x="62" y="138"/>
                  <a:pt x="62" y="138"/>
                  <a:pt x="62" y="138"/>
                </a:cubicBezTo>
                <a:cubicBezTo>
                  <a:pt x="61" y="138"/>
                  <a:pt x="61" y="137"/>
                  <a:pt x="60" y="137"/>
                </a:cubicBezTo>
                <a:cubicBezTo>
                  <a:pt x="59" y="136"/>
                  <a:pt x="57" y="136"/>
                  <a:pt x="56" y="135"/>
                </a:cubicBezTo>
                <a:cubicBezTo>
                  <a:pt x="62" y="134"/>
                  <a:pt x="69" y="132"/>
                  <a:pt x="75" y="131"/>
                </a:cubicBezTo>
                <a:close/>
                <a:moveTo>
                  <a:pt x="104" y="131"/>
                </a:moveTo>
                <a:cubicBezTo>
                  <a:pt x="106" y="131"/>
                  <a:pt x="108" y="130"/>
                  <a:pt x="110" y="130"/>
                </a:cubicBezTo>
                <a:cubicBezTo>
                  <a:pt x="108" y="130"/>
                  <a:pt x="106" y="131"/>
                  <a:pt x="104" y="131"/>
                </a:cubicBezTo>
                <a:cubicBezTo>
                  <a:pt x="97" y="133"/>
                  <a:pt x="90" y="135"/>
                  <a:pt x="83" y="137"/>
                </a:cubicBezTo>
                <a:cubicBezTo>
                  <a:pt x="80" y="137"/>
                  <a:pt x="77" y="138"/>
                  <a:pt x="74" y="139"/>
                </a:cubicBezTo>
                <a:cubicBezTo>
                  <a:pt x="72" y="139"/>
                  <a:pt x="70" y="140"/>
                  <a:pt x="68" y="141"/>
                </a:cubicBezTo>
                <a:cubicBezTo>
                  <a:pt x="66" y="140"/>
                  <a:pt x="65" y="139"/>
                  <a:pt x="63" y="138"/>
                </a:cubicBezTo>
                <a:cubicBezTo>
                  <a:pt x="77" y="136"/>
                  <a:pt x="90" y="134"/>
                  <a:pt x="104" y="131"/>
                </a:cubicBezTo>
                <a:close/>
                <a:moveTo>
                  <a:pt x="102" y="136"/>
                </a:moveTo>
                <a:cubicBezTo>
                  <a:pt x="113" y="134"/>
                  <a:pt x="124" y="132"/>
                  <a:pt x="135" y="129"/>
                </a:cubicBezTo>
                <a:cubicBezTo>
                  <a:pt x="133" y="130"/>
                  <a:pt x="132" y="130"/>
                  <a:pt x="130" y="131"/>
                </a:cubicBezTo>
                <a:cubicBezTo>
                  <a:pt x="128" y="131"/>
                  <a:pt x="125" y="132"/>
                  <a:pt x="123" y="132"/>
                </a:cubicBezTo>
                <a:cubicBezTo>
                  <a:pt x="118" y="134"/>
                  <a:pt x="112" y="135"/>
                  <a:pt x="107" y="136"/>
                </a:cubicBezTo>
                <a:cubicBezTo>
                  <a:pt x="101" y="137"/>
                  <a:pt x="96" y="139"/>
                  <a:pt x="90" y="141"/>
                </a:cubicBezTo>
                <a:cubicBezTo>
                  <a:pt x="86" y="143"/>
                  <a:pt x="81" y="143"/>
                  <a:pt x="76" y="145"/>
                </a:cubicBezTo>
                <a:cubicBezTo>
                  <a:pt x="74" y="144"/>
                  <a:pt x="72" y="143"/>
                  <a:pt x="70" y="142"/>
                </a:cubicBezTo>
                <a:cubicBezTo>
                  <a:pt x="81" y="141"/>
                  <a:pt x="91" y="138"/>
                  <a:pt x="102" y="136"/>
                </a:cubicBezTo>
                <a:close/>
                <a:moveTo>
                  <a:pt x="99" y="143"/>
                </a:moveTo>
                <a:cubicBezTo>
                  <a:pt x="108" y="141"/>
                  <a:pt x="117" y="138"/>
                  <a:pt x="127" y="136"/>
                </a:cubicBezTo>
                <a:cubicBezTo>
                  <a:pt x="127" y="136"/>
                  <a:pt x="128" y="136"/>
                  <a:pt x="128" y="136"/>
                </a:cubicBezTo>
                <a:cubicBezTo>
                  <a:pt x="127" y="136"/>
                  <a:pt x="126" y="137"/>
                  <a:pt x="125" y="137"/>
                </a:cubicBezTo>
                <a:cubicBezTo>
                  <a:pt x="121" y="139"/>
                  <a:pt x="116" y="140"/>
                  <a:pt x="112" y="142"/>
                </a:cubicBezTo>
                <a:cubicBezTo>
                  <a:pt x="107" y="143"/>
                  <a:pt x="102" y="144"/>
                  <a:pt x="98" y="146"/>
                </a:cubicBezTo>
                <a:cubicBezTo>
                  <a:pt x="94" y="147"/>
                  <a:pt x="89" y="148"/>
                  <a:pt x="85" y="150"/>
                </a:cubicBezTo>
                <a:cubicBezTo>
                  <a:pt x="83" y="148"/>
                  <a:pt x="80" y="147"/>
                  <a:pt x="78" y="146"/>
                </a:cubicBezTo>
                <a:cubicBezTo>
                  <a:pt x="85" y="146"/>
                  <a:pt x="92" y="144"/>
                  <a:pt x="99" y="143"/>
                </a:cubicBezTo>
                <a:close/>
                <a:moveTo>
                  <a:pt x="101" y="148"/>
                </a:moveTo>
                <a:cubicBezTo>
                  <a:pt x="106" y="147"/>
                  <a:pt x="111" y="146"/>
                  <a:pt x="117" y="145"/>
                </a:cubicBezTo>
                <a:cubicBezTo>
                  <a:pt x="115" y="145"/>
                  <a:pt x="114" y="146"/>
                  <a:pt x="112" y="146"/>
                </a:cubicBezTo>
                <a:cubicBezTo>
                  <a:pt x="105" y="148"/>
                  <a:pt x="99" y="150"/>
                  <a:pt x="92" y="153"/>
                </a:cubicBezTo>
                <a:cubicBezTo>
                  <a:pt x="92" y="153"/>
                  <a:pt x="91" y="153"/>
                  <a:pt x="91" y="153"/>
                </a:cubicBezTo>
                <a:cubicBezTo>
                  <a:pt x="90" y="152"/>
                  <a:pt x="89" y="151"/>
                  <a:pt x="87" y="151"/>
                </a:cubicBezTo>
                <a:cubicBezTo>
                  <a:pt x="92" y="150"/>
                  <a:pt x="97" y="148"/>
                  <a:pt x="101" y="148"/>
                </a:cubicBezTo>
                <a:close/>
                <a:moveTo>
                  <a:pt x="104" y="151"/>
                </a:moveTo>
                <a:cubicBezTo>
                  <a:pt x="108" y="149"/>
                  <a:pt x="113" y="148"/>
                  <a:pt x="118" y="147"/>
                </a:cubicBezTo>
                <a:cubicBezTo>
                  <a:pt x="123" y="146"/>
                  <a:pt x="115" y="149"/>
                  <a:pt x="115" y="149"/>
                </a:cubicBezTo>
                <a:cubicBezTo>
                  <a:pt x="113" y="150"/>
                  <a:pt x="110" y="150"/>
                  <a:pt x="108" y="151"/>
                </a:cubicBezTo>
                <a:cubicBezTo>
                  <a:pt x="104" y="152"/>
                  <a:pt x="100" y="153"/>
                  <a:pt x="97" y="155"/>
                </a:cubicBezTo>
                <a:cubicBezTo>
                  <a:pt x="97" y="155"/>
                  <a:pt x="97" y="155"/>
                  <a:pt x="97" y="156"/>
                </a:cubicBezTo>
                <a:cubicBezTo>
                  <a:pt x="96" y="155"/>
                  <a:pt x="94" y="154"/>
                  <a:pt x="93" y="154"/>
                </a:cubicBezTo>
                <a:cubicBezTo>
                  <a:pt x="97" y="153"/>
                  <a:pt x="100" y="152"/>
                  <a:pt x="104" y="151"/>
                </a:cubicBezTo>
                <a:close/>
                <a:moveTo>
                  <a:pt x="105" y="155"/>
                </a:moveTo>
                <a:cubicBezTo>
                  <a:pt x="106" y="155"/>
                  <a:pt x="107" y="154"/>
                  <a:pt x="109" y="154"/>
                </a:cubicBezTo>
                <a:cubicBezTo>
                  <a:pt x="109" y="154"/>
                  <a:pt x="115" y="152"/>
                  <a:pt x="113" y="153"/>
                </a:cubicBezTo>
                <a:cubicBezTo>
                  <a:pt x="109" y="155"/>
                  <a:pt x="105" y="155"/>
                  <a:pt x="103" y="158"/>
                </a:cubicBezTo>
                <a:cubicBezTo>
                  <a:pt x="103" y="158"/>
                  <a:pt x="103" y="158"/>
                  <a:pt x="103" y="158"/>
                </a:cubicBezTo>
                <a:cubicBezTo>
                  <a:pt x="101" y="158"/>
                  <a:pt x="100" y="157"/>
                  <a:pt x="98" y="156"/>
                </a:cubicBezTo>
                <a:cubicBezTo>
                  <a:pt x="100" y="156"/>
                  <a:pt x="102" y="156"/>
                  <a:pt x="105" y="155"/>
                </a:cubicBezTo>
                <a:close/>
                <a:moveTo>
                  <a:pt x="103" y="159"/>
                </a:moveTo>
                <a:cubicBezTo>
                  <a:pt x="103" y="159"/>
                  <a:pt x="107" y="158"/>
                  <a:pt x="107" y="159"/>
                </a:cubicBezTo>
                <a:cubicBezTo>
                  <a:pt x="107" y="160"/>
                  <a:pt x="106" y="160"/>
                  <a:pt x="106" y="161"/>
                </a:cubicBezTo>
                <a:cubicBezTo>
                  <a:pt x="105" y="160"/>
                  <a:pt x="104" y="159"/>
                  <a:pt x="103" y="159"/>
                </a:cubicBezTo>
                <a:cubicBezTo>
                  <a:pt x="103" y="159"/>
                  <a:pt x="103" y="159"/>
                  <a:pt x="103" y="159"/>
                </a:cubicBezTo>
                <a:close/>
                <a:moveTo>
                  <a:pt x="161" y="102"/>
                </a:moveTo>
                <a:cubicBezTo>
                  <a:pt x="141" y="110"/>
                  <a:pt x="120" y="113"/>
                  <a:pt x="99" y="118"/>
                </a:cubicBezTo>
                <a:cubicBezTo>
                  <a:pt x="91" y="120"/>
                  <a:pt x="83" y="122"/>
                  <a:pt x="75" y="123"/>
                </a:cubicBezTo>
                <a:cubicBezTo>
                  <a:pt x="79" y="122"/>
                  <a:pt x="84" y="120"/>
                  <a:pt x="88" y="119"/>
                </a:cubicBezTo>
                <a:cubicBezTo>
                  <a:pt x="103" y="114"/>
                  <a:pt x="117" y="110"/>
                  <a:pt x="132" y="106"/>
                </a:cubicBezTo>
                <a:cubicBezTo>
                  <a:pt x="139" y="105"/>
                  <a:pt x="146" y="103"/>
                  <a:pt x="153" y="101"/>
                </a:cubicBezTo>
                <a:cubicBezTo>
                  <a:pt x="156" y="100"/>
                  <a:pt x="159" y="99"/>
                  <a:pt x="162" y="97"/>
                </a:cubicBezTo>
                <a:cubicBezTo>
                  <a:pt x="163" y="97"/>
                  <a:pt x="163" y="97"/>
                  <a:pt x="164" y="97"/>
                </a:cubicBezTo>
                <a:cubicBezTo>
                  <a:pt x="165" y="97"/>
                  <a:pt x="166" y="97"/>
                  <a:pt x="166" y="96"/>
                </a:cubicBezTo>
                <a:cubicBezTo>
                  <a:pt x="166" y="96"/>
                  <a:pt x="166" y="96"/>
                  <a:pt x="166" y="96"/>
                </a:cubicBezTo>
                <a:cubicBezTo>
                  <a:pt x="164" y="98"/>
                  <a:pt x="163" y="100"/>
                  <a:pt x="161" y="102"/>
                </a:cubicBezTo>
                <a:close/>
                <a:moveTo>
                  <a:pt x="167" y="95"/>
                </a:moveTo>
                <a:cubicBezTo>
                  <a:pt x="167" y="95"/>
                  <a:pt x="167" y="95"/>
                  <a:pt x="167" y="95"/>
                </a:cubicBezTo>
                <a:cubicBezTo>
                  <a:pt x="165" y="96"/>
                  <a:pt x="163" y="96"/>
                  <a:pt x="161" y="97"/>
                </a:cubicBezTo>
                <a:cubicBezTo>
                  <a:pt x="160" y="97"/>
                  <a:pt x="159" y="97"/>
                  <a:pt x="158" y="98"/>
                </a:cubicBezTo>
                <a:cubicBezTo>
                  <a:pt x="143" y="101"/>
                  <a:pt x="128" y="103"/>
                  <a:pt x="113" y="107"/>
                </a:cubicBezTo>
                <a:cubicBezTo>
                  <a:pt x="98" y="111"/>
                  <a:pt x="84" y="115"/>
                  <a:pt x="69" y="120"/>
                </a:cubicBezTo>
                <a:cubicBezTo>
                  <a:pt x="64" y="121"/>
                  <a:pt x="59" y="122"/>
                  <a:pt x="54" y="123"/>
                </a:cubicBezTo>
                <a:cubicBezTo>
                  <a:pt x="69" y="118"/>
                  <a:pt x="83" y="114"/>
                  <a:pt x="98" y="110"/>
                </a:cubicBezTo>
                <a:cubicBezTo>
                  <a:pt x="112" y="106"/>
                  <a:pt x="127" y="103"/>
                  <a:pt x="142" y="100"/>
                </a:cubicBezTo>
                <a:cubicBezTo>
                  <a:pt x="151" y="98"/>
                  <a:pt x="159" y="95"/>
                  <a:pt x="167" y="93"/>
                </a:cubicBezTo>
                <a:cubicBezTo>
                  <a:pt x="168" y="93"/>
                  <a:pt x="169" y="93"/>
                  <a:pt x="169" y="93"/>
                </a:cubicBezTo>
                <a:cubicBezTo>
                  <a:pt x="169" y="93"/>
                  <a:pt x="170" y="92"/>
                  <a:pt x="170" y="92"/>
                </a:cubicBezTo>
                <a:cubicBezTo>
                  <a:pt x="169" y="93"/>
                  <a:pt x="168" y="94"/>
                  <a:pt x="167" y="95"/>
                </a:cubicBezTo>
                <a:close/>
                <a:moveTo>
                  <a:pt x="171" y="91"/>
                </a:moveTo>
                <a:cubicBezTo>
                  <a:pt x="171" y="91"/>
                  <a:pt x="171" y="91"/>
                  <a:pt x="171" y="91"/>
                </a:cubicBezTo>
                <a:cubicBezTo>
                  <a:pt x="156" y="95"/>
                  <a:pt x="141" y="98"/>
                  <a:pt x="126" y="101"/>
                </a:cubicBezTo>
                <a:cubicBezTo>
                  <a:pt x="111" y="104"/>
                  <a:pt x="96" y="108"/>
                  <a:pt x="82" y="112"/>
                </a:cubicBezTo>
                <a:cubicBezTo>
                  <a:pt x="67" y="116"/>
                  <a:pt x="52" y="120"/>
                  <a:pt x="38" y="123"/>
                </a:cubicBezTo>
                <a:cubicBezTo>
                  <a:pt x="37" y="123"/>
                  <a:pt x="36" y="123"/>
                  <a:pt x="36" y="123"/>
                </a:cubicBezTo>
                <a:cubicBezTo>
                  <a:pt x="36" y="123"/>
                  <a:pt x="36" y="123"/>
                  <a:pt x="36" y="123"/>
                </a:cubicBezTo>
                <a:cubicBezTo>
                  <a:pt x="36" y="123"/>
                  <a:pt x="37" y="123"/>
                  <a:pt x="38" y="122"/>
                </a:cubicBezTo>
                <a:cubicBezTo>
                  <a:pt x="41" y="121"/>
                  <a:pt x="44" y="120"/>
                  <a:pt x="48" y="119"/>
                </a:cubicBezTo>
                <a:cubicBezTo>
                  <a:pt x="56" y="116"/>
                  <a:pt x="64" y="115"/>
                  <a:pt x="71" y="113"/>
                </a:cubicBezTo>
                <a:cubicBezTo>
                  <a:pt x="86" y="109"/>
                  <a:pt x="101" y="104"/>
                  <a:pt x="116" y="101"/>
                </a:cubicBezTo>
                <a:cubicBezTo>
                  <a:pt x="131" y="98"/>
                  <a:pt x="146" y="95"/>
                  <a:pt x="161" y="90"/>
                </a:cubicBezTo>
                <a:cubicBezTo>
                  <a:pt x="164" y="89"/>
                  <a:pt x="168" y="88"/>
                  <a:pt x="171" y="87"/>
                </a:cubicBezTo>
                <a:cubicBezTo>
                  <a:pt x="171" y="87"/>
                  <a:pt x="171" y="87"/>
                  <a:pt x="172" y="86"/>
                </a:cubicBezTo>
                <a:cubicBezTo>
                  <a:pt x="173" y="86"/>
                  <a:pt x="175" y="85"/>
                  <a:pt x="177" y="85"/>
                </a:cubicBezTo>
                <a:cubicBezTo>
                  <a:pt x="175" y="87"/>
                  <a:pt x="173" y="89"/>
                  <a:pt x="171" y="91"/>
                </a:cubicBezTo>
                <a:close/>
                <a:moveTo>
                  <a:pt x="108" y="102"/>
                </a:moveTo>
                <a:cubicBezTo>
                  <a:pt x="118" y="99"/>
                  <a:pt x="128" y="97"/>
                  <a:pt x="139" y="95"/>
                </a:cubicBezTo>
                <a:cubicBezTo>
                  <a:pt x="144" y="94"/>
                  <a:pt x="148" y="93"/>
                  <a:pt x="153" y="92"/>
                </a:cubicBezTo>
                <a:cubicBezTo>
                  <a:pt x="150" y="93"/>
                  <a:pt x="146" y="94"/>
                  <a:pt x="143" y="95"/>
                </a:cubicBezTo>
                <a:cubicBezTo>
                  <a:pt x="131" y="97"/>
                  <a:pt x="119" y="100"/>
                  <a:pt x="108" y="102"/>
                </a:cubicBezTo>
                <a:close/>
                <a:moveTo>
                  <a:pt x="177" y="84"/>
                </a:moveTo>
                <a:cubicBezTo>
                  <a:pt x="177" y="84"/>
                  <a:pt x="177" y="84"/>
                  <a:pt x="177" y="84"/>
                </a:cubicBezTo>
                <a:cubicBezTo>
                  <a:pt x="176" y="84"/>
                  <a:pt x="174" y="85"/>
                  <a:pt x="173" y="85"/>
                </a:cubicBezTo>
                <a:cubicBezTo>
                  <a:pt x="173" y="85"/>
                  <a:pt x="172" y="85"/>
                  <a:pt x="172" y="85"/>
                </a:cubicBezTo>
                <a:cubicBezTo>
                  <a:pt x="164" y="88"/>
                  <a:pt x="157" y="90"/>
                  <a:pt x="149" y="92"/>
                </a:cubicBezTo>
                <a:cubicBezTo>
                  <a:pt x="134" y="95"/>
                  <a:pt x="119" y="98"/>
                  <a:pt x="104" y="102"/>
                </a:cubicBezTo>
                <a:cubicBezTo>
                  <a:pt x="95" y="105"/>
                  <a:pt x="85" y="107"/>
                  <a:pt x="76" y="110"/>
                </a:cubicBezTo>
                <a:cubicBezTo>
                  <a:pt x="66" y="113"/>
                  <a:pt x="56" y="114"/>
                  <a:pt x="46" y="116"/>
                </a:cubicBezTo>
                <a:cubicBezTo>
                  <a:pt x="41" y="117"/>
                  <a:pt x="36" y="118"/>
                  <a:pt x="32" y="119"/>
                </a:cubicBezTo>
                <a:cubicBezTo>
                  <a:pt x="30" y="119"/>
                  <a:pt x="23" y="121"/>
                  <a:pt x="28" y="120"/>
                </a:cubicBezTo>
                <a:cubicBezTo>
                  <a:pt x="30" y="119"/>
                  <a:pt x="33" y="118"/>
                  <a:pt x="35" y="117"/>
                </a:cubicBezTo>
                <a:cubicBezTo>
                  <a:pt x="45" y="114"/>
                  <a:pt x="55" y="111"/>
                  <a:pt x="65" y="109"/>
                </a:cubicBezTo>
                <a:cubicBezTo>
                  <a:pt x="85" y="104"/>
                  <a:pt x="105" y="99"/>
                  <a:pt x="125" y="94"/>
                </a:cubicBezTo>
                <a:cubicBezTo>
                  <a:pt x="136" y="92"/>
                  <a:pt x="146" y="89"/>
                  <a:pt x="157" y="86"/>
                </a:cubicBezTo>
                <a:cubicBezTo>
                  <a:pt x="166" y="84"/>
                  <a:pt x="175" y="80"/>
                  <a:pt x="184" y="77"/>
                </a:cubicBezTo>
                <a:cubicBezTo>
                  <a:pt x="182" y="79"/>
                  <a:pt x="180" y="82"/>
                  <a:pt x="177" y="84"/>
                </a:cubicBezTo>
                <a:close/>
                <a:moveTo>
                  <a:pt x="61" y="105"/>
                </a:moveTo>
                <a:cubicBezTo>
                  <a:pt x="54" y="107"/>
                  <a:pt x="47" y="108"/>
                  <a:pt x="40" y="110"/>
                </a:cubicBezTo>
                <a:cubicBezTo>
                  <a:pt x="33" y="112"/>
                  <a:pt x="26" y="113"/>
                  <a:pt x="20" y="116"/>
                </a:cubicBezTo>
                <a:cubicBezTo>
                  <a:pt x="19" y="116"/>
                  <a:pt x="19" y="116"/>
                  <a:pt x="18" y="117"/>
                </a:cubicBezTo>
                <a:cubicBezTo>
                  <a:pt x="16" y="116"/>
                  <a:pt x="14" y="114"/>
                  <a:pt x="12" y="113"/>
                </a:cubicBezTo>
                <a:cubicBezTo>
                  <a:pt x="18" y="113"/>
                  <a:pt x="23" y="111"/>
                  <a:pt x="29" y="109"/>
                </a:cubicBezTo>
                <a:cubicBezTo>
                  <a:pt x="36" y="107"/>
                  <a:pt x="43" y="105"/>
                  <a:pt x="51" y="103"/>
                </a:cubicBezTo>
                <a:cubicBezTo>
                  <a:pt x="65" y="100"/>
                  <a:pt x="79" y="98"/>
                  <a:pt x="93" y="95"/>
                </a:cubicBezTo>
                <a:cubicBezTo>
                  <a:pt x="82" y="98"/>
                  <a:pt x="72" y="102"/>
                  <a:pt x="61" y="105"/>
                </a:cubicBezTo>
                <a:close/>
                <a:moveTo>
                  <a:pt x="58" y="139"/>
                </a:moveTo>
                <a:cubicBezTo>
                  <a:pt x="68" y="144"/>
                  <a:pt x="78" y="149"/>
                  <a:pt x="89" y="154"/>
                </a:cubicBezTo>
                <a:cubicBezTo>
                  <a:pt x="94" y="157"/>
                  <a:pt x="100" y="159"/>
                  <a:pt x="105" y="163"/>
                </a:cubicBezTo>
                <a:cubicBezTo>
                  <a:pt x="104" y="163"/>
                  <a:pt x="104" y="164"/>
                  <a:pt x="104" y="165"/>
                </a:cubicBezTo>
                <a:cubicBezTo>
                  <a:pt x="98" y="162"/>
                  <a:pt x="93" y="159"/>
                  <a:pt x="87" y="156"/>
                </a:cubicBezTo>
                <a:cubicBezTo>
                  <a:pt x="77" y="151"/>
                  <a:pt x="67" y="147"/>
                  <a:pt x="57" y="142"/>
                </a:cubicBezTo>
                <a:cubicBezTo>
                  <a:pt x="51" y="139"/>
                  <a:pt x="44" y="136"/>
                  <a:pt x="38" y="132"/>
                </a:cubicBezTo>
                <a:cubicBezTo>
                  <a:pt x="29" y="127"/>
                  <a:pt x="20" y="121"/>
                  <a:pt x="10" y="118"/>
                </a:cubicBezTo>
                <a:cubicBezTo>
                  <a:pt x="10" y="118"/>
                  <a:pt x="10" y="118"/>
                  <a:pt x="10" y="118"/>
                </a:cubicBezTo>
                <a:cubicBezTo>
                  <a:pt x="11" y="117"/>
                  <a:pt x="11" y="116"/>
                  <a:pt x="11" y="115"/>
                </a:cubicBezTo>
                <a:cubicBezTo>
                  <a:pt x="26" y="124"/>
                  <a:pt x="43" y="131"/>
                  <a:pt x="58" y="139"/>
                </a:cubicBezTo>
                <a:close/>
                <a:moveTo>
                  <a:pt x="198" y="61"/>
                </a:moveTo>
                <a:cubicBezTo>
                  <a:pt x="198" y="61"/>
                  <a:pt x="198" y="62"/>
                  <a:pt x="198" y="62"/>
                </a:cubicBezTo>
                <a:cubicBezTo>
                  <a:pt x="183" y="64"/>
                  <a:pt x="168" y="68"/>
                  <a:pt x="153" y="70"/>
                </a:cubicBezTo>
                <a:cubicBezTo>
                  <a:pt x="138" y="73"/>
                  <a:pt x="122" y="76"/>
                  <a:pt x="107" y="80"/>
                </a:cubicBezTo>
                <a:cubicBezTo>
                  <a:pt x="92" y="83"/>
                  <a:pt x="77" y="88"/>
                  <a:pt x="62" y="92"/>
                </a:cubicBezTo>
                <a:cubicBezTo>
                  <a:pt x="54" y="94"/>
                  <a:pt x="47" y="96"/>
                  <a:pt x="40" y="98"/>
                </a:cubicBezTo>
                <a:cubicBezTo>
                  <a:pt x="37" y="99"/>
                  <a:pt x="35" y="100"/>
                  <a:pt x="32" y="100"/>
                </a:cubicBezTo>
                <a:cubicBezTo>
                  <a:pt x="42" y="97"/>
                  <a:pt x="51" y="94"/>
                  <a:pt x="61" y="91"/>
                </a:cubicBezTo>
                <a:cubicBezTo>
                  <a:pt x="76" y="86"/>
                  <a:pt x="90" y="82"/>
                  <a:pt x="105" y="79"/>
                </a:cubicBezTo>
                <a:cubicBezTo>
                  <a:pt x="120" y="75"/>
                  <a:pt x="135" y="71"/>
                  <a:pt x="150" y="68"/>
                </a:cubicBezTo>
                <a:cubicBezTo>
                  <a:pt x="164" y="66"/>
                  <a:pt x="178" y="64"/>
                  <a:pt x="192" y="60"/>
                </a:cubicBezTo>
                <a:cubicBezTo>
                  <a:pt x="196" y="60"/>
                  <a:pt x="199" y="58"/>
                  <a:pt x="202" y="57"/>
                </a:cubicBezTo>
                <a:cubicBezTo>
                  <a:pt x="201" y="58"/>
                  <a:pt x="200" y="60"/>
                  <a:pt x="198" y="61"/>
                </a:cubicBezTo>
                <a:close/>
                <a:moveTo>
                  <a:pt x="190" y="70"/>
                </a:moveTo>
                <a:cubicBezTo>
                  <a:pt x="178" y="74"/>
                  <a:pt x="166" y="77"/>
                  <a:pt x="154" y="80"/>
                </a:cubicBezTo>
                <a:cubicBezTo>
                  <a:pt x="152" y="81"/>
                  <a:pt x="150" y="81"/>
                  <a:pt x="148" y="82"/>
                </a:cubicBezTo>
                <a:cubicBezTo>
                  <a:pt x="136" y="84"/>
                  <a:pt x="124" y="88"/>
                  <a:pt x="112" y="91"/>
                </a:cubicBezTo>
                <a:cubicBezTo>
                  <a:pt x="108" y="91"/>
                  <a:pt x="105" y="92"/>
                  <a:pt x="101" y="93"/>
                </a:cubicBezTo>
                <a:cubicBezTo>
                  <a:pt x="85" y="96"/>
                  <a:pt x="70" y="99"/>
                  <a:pt x="55" y="102"/>
                </a:cubicBezTo>
                <a:cubicBezTo>
                  <a:pt x="47" y="103"/>
                  <a:pt x="40" y="105"/>
                  <a:pt x="33" y="107"/>
                </a:cubicBezTo>
                <a:cubicBezTo>
                  <a:pt x="30" y="108"/>
                  <a:pt x="27" y="109"/>
                  <a:pt x="23" y="110"/>
                </a:cubicBezTo>
                <a:cubicBezTo>
                  <a:pt x="22" y="111"/>
                  <a:pt x="20" y="111"/>
                  <a:pt x="18" y="112"/>
                </a:cubicBezTo>
                <a:cubicBezTo>
                  <a:pt x="16" y="112"/>
                  <a:pt x="14" y="112"/>
                  <a:pt x="12" y="113"/>
                </a:cubicBezTo>
                <a:cubicBezTo>
                  <a:pt x="19" y="110"/>
                  <a:pt x="25" y="107"/>
                  <a:pt x="32" y="105"/>
                </a:cubicBezTo>
                <a:cubicBezTo>
                  <a:pt x="40" y="103"/>
                  <a:pt x="48" y="101"/>
                  <a:pt x="56" y="99"/>
                </a:cubicBezTo>
                <a:cubicBezTo>
                  <a:pt x="71" y="94"/>
                  <a:pt x="86" y="91"/>
                  <a:pt x="101" y="87"/>
                </a:cubicBezTo>
                <a:cubicBezTo>
                  <a:pt x="131" y="79"/>
                  <a:pt x="161" y="74"/>
                  <a:pt x="190" y="65"/>
                </a:cubicBezTo>
                <a:cubicBezTo>
                  <a:pt x="192" y="65"/>
                  <a:pt x="194" y="64"/>
                  <a:pt x="197" y="63"/>
                </a:cubicBezTo>
                <a:cubicBezTo>
                  <a:pt x="195" y="65"/>
                  <a:pt x="192" y="68"/>
                  <a:pt x="190" y="70"/>
                </a:cubicBezTo>
                <a:close/>
                <a:moveTo>
                  <a:pt x="9" y="120"/>
                </a:moveTo>
                <a:cubicBezTo>
                  <a:pt x="10" y="120"/>
                  <a:pt x="10" y="120"/>
                  <a:pt x="10" y="120"/>
                </a:cubicBezTo>
                <a:cubicBezTo>
                  <a:pt x="19" y="124"/>
                  <a:pt x="29" y="130"/>
                  <a:pt x="38" y="135"/>
                </a:cubicBezTo>
                <a:cubicBezTo>
                  <a:pt x="44" y="138"/>
                  <a:pt x="51" y="141"/>
                  <a:pt x="57" y="144"/>
                </a:cubicBezTo>
                <a:cubicBezTo>
                  <a:pt x="67" y="149"/>
                  <a:pt x="77" y="154"/>
                  <a:pt x="87" y="159"/>
                </a:cubicBezTo>
                <a:cubicBezTo>
                  <a:pt x="92" y="162"/>
                  <a:pt x="98" y="165"/>
                  <a:pt x="103" y="167"/>
                </a:cubicBezTo>
                <a:cubicBezTo>
                  <a:pt x="103" y="168"/>
                  <a:pt x="103" y="169"/>
                  <a:pt x="102" y="170"/>
                </a:cubicBezTo>
                <a:cubicBezTo>
                  <a:pt x="86" y="162"/>
                  <a:pt x="70" y="154"/>
                  <a:pt x="53" y="147"/>
                </a:cubicBezTo>
                <a:cubicBezTo>
                  <a:pt x="38" y="139"/>
                  <a:pt x="23" y="132"/>
                  <a:pt x="9" y="124"/>
                </a:cubicBezTo>
                <a:cubicBezTo>
                  <a:pt x="9" y="122"/>
                  <a:pt x="9" y="121"/>
                  <a:pt x="9" y="120"/>
                </a:cubicBezTo>
                <a:close/>
                <a:moveTo>
                  <a:pt x="106" y="167"/>
                </a:moveTo>
                <a:cubicBezTo>
                  <a:pt x="106" y="167"/>
                  <a:pt x="106" y="167"/>
                  <a:pt x="106" y="166"/>
                </a:cubicBezTo>
                <a:cubicBezTo>
                  <a:pt x="111" y="162"/>
                  <a:pt x="116" y="157"/>
                  <a:pt x="120" y="152"/>
                </a:cubicBezTo>
                <a:cubicBezTo>
                  <a:pt x="130" y="141"/>
                  <a:pt x="140" y="131"/>
                  <a:pt x="150" y="121"/>
                </a:cubicBezTo>
                <a:cubicBezTo>
                  <a:pt x="169" y="100"/>
                  <a:pt x="189" y="79"/>
                  <a:pt x="208" y="59"/>
                </a:cubicBezTo>
                <a:cubicBezTo>
                  <a:pt x="210" y="57"/>
                  <a:pt x="212" y="55"/>
                  <a:pt x="213" y="54"/>
                </a:cubicBezTo>
                <a:cubicBezTo>
                  <a:pt x="213" y="54"/>
                  <a:pt x="213" y="55"/>
                  <a:pt x="214" y="56"/>
                </a:cubicBezTo>
                <a:cubicBezTo>
                  <a:pt x="214" y="56"/>
                  <a:pt x="213" y="56"/>
                  <a:pt x="213" y="56"/>
                </a:cubicBezTo>
                <a:cubicBezTo>
                  <a:pt x="205" y="64"/>
                  <a:pt x="197" y="73"/>
                  <a:pt x="189" y="82"/>
                </a:cubicBezTo>
                <a:cubicBezTo>
                  <a:pt x="182" y="90"/>
                  <a:pt x="174" y="98"/>
                  <a:pt x="166" y="106"/>
                </a:cubicBezTo>
                <a:cubicBezTo>
                  <a:pt x="148" y="125"/>
                  <a:pt x="130" y="144"/>
                  <a:pt x="112" y="163"/>
                </a:cubicBezTo>
                <a:cubicBezTo>
                  <a:pt x="110" y="165"/>
                  <a:pt x="107" y="168"/>
                  <a:pt x="105" y="171"/>
                </a:cubicBezTo>
                <a:cubicBezTo>
                  <a:pt x="105" y="169"/>
                  <a:pt x="105" y="168"/>
                  <a:pt x="106" y="167"/>
                </a:cubicBezTo>
                <a:close/>
                <a:moveTo>
                  <a:pt x="26" y="96"/>
                </a:moveTo>
                <a:cubicBezTo>
                  <a:pt x="56" y="88"/>
                  <a:pt x="86" y="79"/>
                  <a:pt x="117" y="73"/>
                </a:cubicBezTo>
                <a:cubicBezTo>
                  <a:pt x="133" y="70"/>
                  <a:pt x="148" y="67"/>
                  <a:pt x="164" y="64"/>
                </a:cubicBezTo>
                <a:cubicBezTo>
                  <a:pt x="171" y="63"/>
                  <a:pt x="179" y="62"/>
                  <a:pt x="186" y="60"/>
                </a:cubicBezTo>
                <a:cubicBezTo>
                  <a:pt x="190" y="59"/>
                  <a:pt x="194" y="58"/>
                  <a:pt x="197" y="58"/>
                </a:cubicBezTo>
                <a:cubicBezTo>
                  <a:pt x="198" y="57"/>
                  <a:pt x="199" y="57"/>
                  <a:pt x="200" y="57"/>
                </a:cubicBezTo>
                <a:cubicBezTo>
                  <a:pt x="200" y="57"/>
                  <a:pt x="200" y="57"/>
                  <a:pt x="200" y="57"/>
                </a:cubicBezTo>
                <a:cubicBezTo>
                  <a:pt x="199" y="58"/>
                  <a:pt x="198" y="58"/>
                  <a:pt x="197" y="58"/>
                </a:cubicBezTo>
                <a:cubicBezTo>
                  <a:pt x="184" y="63"/>
                  <a:pt x="169" y="64"/>
                  <a:pt x="156" y="67"/>
                </a:cubicBezTo>
                <a:cubicBezTo>
                  <a:pt x="140" y="70"/>
                  <a:pt x="125" y="72"/>
                  <a:pt x="110" y="76"/>
                </a:cubicBezTo>
                <a:cubicBezTo>
                  <a:pt x="81" y="84"/>
                  <a:pt x="52" y="92"/>
                  <a:pt x="23" y="103"/>
                </a:cubicBezTo>
                <a:cubicBezTo>
                  <a:pt x="22" y="103"/>
                  <a:pt x="21" y="103"/>
                  <a:pt x="20" y="104"/>
                </a:cubicBezTo>
                <a:cubicBezTo>
                  <a:pt x="20" y="104"/>
                  <a:pt x="20" y="104"/>
                  <a:pt x="20" y="104"/>
                </a:cubicBezTo>
                <a:cubicBezTo>
                  <a:pt x="22" y="101"/>
                  <a:pt x="24" y="99"/>
                  <a:pt x="26" y="96"/>
                </a:cubicBezTo>
                <a:close/>
                <a:moveTo>
                  <a:pt x="18" y="105"/>
                </a:moveTo>
                <a:cubicBezTo>
                  <a:pt x="48" y="97"/>
                  <a:pt x="77" y="88"/>
                  <a:pt x="107" y="81"/>
                </a:cubicBezTo>
                <a:cubicBezTo>
                  <a:pt x="123" y="77"/>
                  <a:pt x="138" y="74"/>
                  <a:pt x="153" y="71"/>
                </a:cubicBezTo>
                <a:cubicBezTo>
                  <a:pt x="161" y="70"/>
                  <a:pt x="168" y="68"/>
                  <a:pt x="175" y="67"/>
                </a:cubicBezTo>
                <a:cubicBezTo>
                  <a:pt x="182" y="65"/>
                  <a:pt x="191" y="64"/>
                  <a:pt x="197" y="62"/>
                </a:cubicBezTo>
                <a:cubicBezTo>
                  <a:pt x="168" y="72"/>
                  <a:pt x="138" y="77"/>
                  <a:pt x="108" y="84"/>
                </a:cubicBezTo>
                <a:cubicBezTo>
                  <a:pt x="93" y="88"/>
                  <a:pt x="78" y="92"/>
                  <a:pt x="63" y="96"/>
                </a:cubicBezTo>
                <a:cubicBezTo>
                  <a:pt x="48" y="100"/>
                  <a:pt x="33" y="103"/>
                  <a:pt x="20" y="109"/>
                </a:cubicBezTo>
                <a:cubicBezTo>
                  <a:pt x="18" y="110"/>
                  <a:pt x="15" y="111"/>
                  <a:pt x="13" y="112"/>
                </a:cubicBezTo>
                <a:cubicBezTo>
                  <a:pt x="15" y="109"/>
                  <a:pt x="17" y="107"/>
                  <a:pt x="18" y="105"/>
                </a:cubicBezTo>
                <a:close/>
                <a:moveTo>
                  <a:pt x="104" y="176"/>
                </a:moveTo>
                <a:cubicBezTo>
                  <a:pt x="104" y="176"/>
                  <a:pt x="104" y="175"/>
                  <a:pt x="104" y="175"/>
                </a:cubicBezTo>
                <a:cubicBezTo>
                  <a:pt x="104" y="175"/>
                  <a:pt x="104" y="174"/>
                  <a:pt x="105" y="174"/>
                </a:cubicBezTo>
                <a:cubicBezTo>
                  <a:pt x="137" y="139"/>
                  <a:pt x="172" y="104"/>
                  <a:pt x="205" y="69"/>
                </a:cubicBezTo>
                <a:cubicBezTo>
                  <a:pt x="208" y="65"/>
                  <a:pt x="211" y="62"/>
                  <a:pt x="214" y="59"/>
                </a:cubicBezTo>
                <a:cubicBezTo>
                  <a:pt x="214" y="59"/>
                  <a:pt x="214" y="59"/>
                  <a:pt x="214" y="59"/>
                </a:cubicBezTo>
                <a:cubicBezTo>
                  <a:pt x="211" y="62"/>
                  <a:pt x="208" y="66"/>
                  <a:pt x="205" y="69"/>
                </a:cubicBezTo>
                <a:cubicBezTo>
                  <a:pt x="200" y="75"/>
                  <a:pt x="194" y="81"/>
                  <a:pt x="188" y="88"/>
                </a:cubicBezTo>
                <a:cubicBezTo>
                  <a:pt x="180" y="97"/>
                  <a:pt x="172" y="106"/>
                  <a:pt x="163" y="114"/>
                </a:cubicBezTo>
                <a:cubicBezTo>
                  <a:pt x="144" y="135"/>
                  <a:pt x="124" y="155"/>
                  <a:pt x="104" y="176"/>
                </a:cubicBezTo>
                <a:cubicBezTo>
                  <a:pt x="104" y="176"/>
                  <a:pt x="104" y="176"/>
                  <a:pt x="104" y="176"/>
                </a:cubicBezTo>
                <a:close/>
                <a:moveTo>
                  <a:pt x="8" y="117"/>
                </a:moveTo>
                <a:cubicBezTo>
                  <a:pt x="7" y="120"/>
                  <a:pt x="6" y="125"/>
                  <a:pt x="6" y="129"/>
                </a:cubicBezTo>
                <a:cubicBezTo>
                  <a:pt x="5" y="125"/>
                  <a:pt x="6" y="120"/>
                  <a:pt x="8" y="117"/>
                </a:cubicBezTo>
                <a:close/>
                <a:moveTo>
                  <a:pt x="27" y="145"/>
                </a:moveTo>
                <a:cubicBezTo>
                  <a:pt x="22" y="142"/>
                  <a:pt x="16" y="140"/>
                  <a:pt x="11" y="136"/>
                </a:cubicBezTo>
                <a:cubicBezTo>
                  <a:pt x="10" y="136"/>
                  <a:pt x="10" y="136"/>
                  <a:pt x="10" y="136"/>
                </a:cubicBezTo>
                <a:cubicBezTo>
                  <a:pt x="10" y="135"/>
                  <a:pt x="10" y="135"/>
                  <a:pt x="10" y="135"/>
                </a:cubicBezTo>
                <a:cubicBezTo>
                  <a:pt x="14" y="137"/>
                  <a:pt x="18" y="139"/>
                  <a:pt x="22" y="141"/>
                </a:cubicBezTo>
                <a:cubicBezTo>
                  <a:pt x="32" y="146"/>
                  <a:pt x="43" y="151"/>
                  <a:pt x="53" y="156"/>
                </a:cubicBezTo>
                <a:cubicBezTo>
                  <a:pt x="64" y="161"/>
                  <a:pt x="74" y="166"/>
                  <a:pt x="85" y="171"/>
                </a:cubicBezTo>
                <a:cubicBezTo>
                  <a:pt x="90" y="174"/>
                  <a:pt x="97" y="176"/>
                  <a:pt x="101" y="179"/>
                </a:cubicBezTo>
                <a:cubicBezTo>
                  <a:pt x="102" y="179"/>
                  <a:pt x="102" y="179"/>
                  <a:pt x="102" y="179"/>
                </a:cubicBezTo>
                <a:cubicBezTo>
                  <a:pt x="102" y="181"/>
                  <a:pt x="103" y="182"/>
                  <a:pt x="103" y="183"/>
                </a:cubicBezTo>
                <a:cubicBezTo>
                  <a:pt x="88" y="177"/>
                  <a:pt x="73" y="168"/>
                  <a:pt x="58" y="161"/>
                </a:cubicBezTo>
                <a:cubicBezTo>
                  <a:pt x="47" y="156"/>
                  <a:pt x="37" y="150"/>
                  <a:pt x="27" y="145"/>
                </a:cubicBezTo>
                <a:close/>
                <a:moveTo>
                  <a:pt x="205" y="78"/>
                </a:moveTo>
                <a:cubicBezTo>
                  <a:pt x="195" y="89"/>
                  <a:pt x="185" y="100"/>
                  <a:pt x="175" y="110"/>
                </a:cubicBezTo>
                <a:cubicBezTo>
                  <a:pt x="155" y="132"/>
                  <a:pt x="134" y="153"/>
                  <a:pt x="114" y="175"/>
                </a:cubicBezTo>
                <a:cubicBezTo>
                  <a:pt x="111" y="177"/>
                  <a:pt x="109" y="180"/>
                  <a:pt x="106" y="183"/>
                </a:cubicBezTo>
                <a:cubicBezTo>
                  <a:pt x="105" y="182"/>
                  <a:pt x="105" y="181"/>
                  <a:pt x="104" y="179"/>
                </a:cubicBezTo>
                <a:cubicBezTo>
                  <a:pt x="105" y="179"/>
                  <a:pt x="105" y="179"/>
                  <a:pt x="105" y="179"/>
                </a:cubicBezTo>
                <a:cubicBezTo>
                  <a:pt x="112" y="171"/>
                  <a:pt x="120" y="163"/>
                  <a:pt x="127" y="155"/>
                </a:cubicBezTo>
                <a:cubicBezTo>
                  <a:pt x="139" y="143"/>
                  <a:pt x="150" y="131"/>
                  <a:pt x="162" y="120"/>
                </a:cubicBezTo>
                <a:cubicBezTo>
                  <a:pt x="180" y="101"/>
                  <a:pt x="196" y="80"/>
                  <a:pt x="215" y="62"/>
                </a:cubicBezTo>
                <a:cubicBezTo>
                  <a:pt x="215" y="62"/>
                  <a:pt x="215" y="62"/>
                  <a:pt x="216" y="62"/>
                </a:cubicBezTo>
                <a:cubicBezTo>
                  <a:pt x="216" y="63"/>
                  <a:pt x="217" y="63"/>
                  <a:pt x="218" y="64"/>
                </a:cubicBezTo>
                <a:cubicBezTo>
                  <a:pt x="217" y="65"/>
                  <a:pt x="216" y="67"/>
                  <a:pt x="215" y="68"/>
                </a:cubicBezTo>
                <a:cubicBezTo>
                  <a:pt x="212" y="71"/>
                  <a:pt x="208" y="75"/>
                  <a:pt x="205" y="7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07" name="Freeform 203"/>
          <p:cNvSpPr>
            <a:spLocks noEditPoints="1"/>
          </p:cNvSpPr>
          <p:nvPr/>
        </p:nvSpPr>
        <p:spPr bwMode="auto">
          <a:xfrm>
            <a:off x="4632325" y="3814763"/>
            <a:ext cx="830262" cy="701675"/>
          </a:xfrm>
          <a:custGeom>
            <a:gdLst>
              <a:gd fmla="*/ 26 w 221" name="T0"/>
              <a:gd fmla="*/ 148 h 187" name="T1"/>
              <a:gd fmla="*/ 8 w 221" name="T2"/>
              <a:gd fmla="*/ 132 h 187" name="T3"/>
              <a:gd fmla="*/ 204 w 221" name="T4"/>
              <a:gd fmla="*/ 56 h 187" name="T5"/>
              <a:gd fmla="*/ 110 w 221" name="T6"/>
              <a:gd fmla="*/ 11 h 187" name="T7"/>
              <a:gd fmla="*/ 117 w 221" name="T8"/>
              <a:gd fmla="*/ 15 h 187" name="T9"/>
              <a:gd fmla="*/ 112 w 221" name="T10"/>
              <a:gd fmla="*/ 19 h 187" name="T11"/>
              <a:gd fmla="*/ 78 w 221" name="T12"/>
              <a:gd fmla="*/ 41 h 187" name="T13"/>
              <a:gd fmla="*/ 89 w 221" name="T14"/>
              <a:gd fmla="*/ 35 h 187" name="T15"/>
              <a:gd fmla="*/ 146 w 221" name="T16"/>
              <a:gd fmla="*/ 15 h 187" name="T17"/>
              <a:gd fmla="*/ 107 w 221" name="T18"/>
              <a:gd fmla="*/ 11 h 187" name="T19"/>
              <a:gd fmla="*/ 128 w 221" name="T20"/>
              <a:gd fmla="*/ 10 h 187" name="T21"/>
              <a:gd fmla="*/ 140 w 221" name="T22"/>
              <a:gd fmla="*/ 14 h 187" name="T23"/>
              <a:gd fmla="*/ 92 w 221" name="T24"/>
              <a:gd fmla="*/ 32 h 187" name="T25"/>
              <a:gd fmla="*/ 121 w 221" name="T26"/>
              <a:gd fmla="*/ 35 h 187" name="T27"/>
              <a:gd fmla="*/ 67 w 221" name="T28"/>
              <a:gd fmla="*/ 58 h 187" name="T29"/>
              <a:gd fmla="*/ 117 w 221" name="T30"/>
              <a:gd fmla="*/ 55 h 187" name="T31"/>
              <a:gd fmla="*/ 56 w 221" name="T32"/>
              <a:gd fmla="*/ 67 h 187" name="T33"/>
              <a:gd fmla="*/ 66 w 221" name="T34"/>
              <a:gd fmla="*/ 55 h 187" name="T35"/>
              <a:gd fmla="*/ 148 w 221" name="T36"/>
              <a:gd fmla="*/ 28 h 187" name="T37"/>
              <a:gd fmla="*/ 158 w 221" name="T38"/>
              <a:gd fmla="*/ 31 h 187" name="T39"/>
              <a:gd fmla="*/ 171 w 221" name="T40"/>
              <a:gd fmla="*/ 33 h 187" name="T41"/>
              <a:gd fmla="*/ 146 w 221" name="T42"/>
              <a:gd fmla="*/ 44 h 187" name="T43"/>
              <a:gd fmla="*/ 43 w 221" name="T44"/>
              <a:gd fmla="*/ 79 h 187" name="T45"/>
              <a:gd fmla="*/ 125 w 221" name="T46"/>
              <a:gd fmla="*/ 63 h 187" name="T47"/>
              <a:gd fmla="*/ 199 w 221" name="T48"/>
              <a:gd fmla="*/ 40 h 187" name="T49"/>
              <a:gd fmla="*/ 194 w 221" name="T50"/>
              <a:gd fmla="*/ 50 h 187" name="T51"/>
              <a:gd fmla="*/ 214 w 221" name="T52"/>
              <a:gd fmla="*/ 46 h 187" name="T53"/>
              <a:gd fmla="*/ 200 w 221" name="T54"/>
              <a:gd fmla="*/ 65 h 187" name="T55"/>
              <a:gd fmla="*/ 64 w 221" name="T56"/>
              <a:gd fmla="*/ 108 h 187" name="T57"/>
              <a:gd fmla="*/ 25 w 221" name="T58"/>
              <a:gd fmla="*/ 121 h 187" name="T59"/>
              <a:gd fmla="*/ 33 w 221" name="T60"/>
              <a:gd fmla="*/ 124 h 187" name="T61"/>
              <a:gd fmla="*/ 147 w 221" name="T62"/>
              <a:gd fmla="*/ 103 h 187" name="T63"/>
              <a:gd fmla="*/ 47 w 221" name="T64"/>
              <a:gd fmla="*/ 132 h 187" name="T65"/>
              <a:gd fmla="*/ 109 w 221" name="T66"/>
              <a:gd fmla="*/ 159 h 187" name="T67"/>
              <a:gd fmla="*/ 107 w 221" name="T68"/>
              <a:gd fmla="*/ 150 h 187" name="T69"/>
              <a:gd fmla="*/ 124 w 221" name="T70"/>
              <a:gd fmla="*/ 143 h 187" name="T71"/>
              <a:gd fmla="*/ 83 w 221" name="T72"/>
              <a:gd fmla="*/ 140 h 187" name="T73"/>
              <a:gd fmla="*/ 104 w 221" name="T74"/>
              <a:gd fmla="*/ 131 h 187" name="T75"/>
              <a:gd fmla="*/ 129 w 221" name="T76"/>
              <a:gd fmla="*/ 118 h 187" name="T77"/>
              <a:gd fmla="*/ 117 w 221" name="T78"/>
              <a:gd fmla="*/ 122 h 187" name="T79"/>
              <a:gd fmla="*/ 74 w 221" name="T80"/>
              <a:gd fmla="*/ 140 h 187" name="T81"/>
              <a:gd fmla="*/ 99 w 221" name="T82"/>
              <a:gd fmla="*/ 143 h 187" name="T83"/>
              <a:gd fmla="*/ 91 w 221" name="T84"/>
              <a:gd fmla="*/ 154 h 187" name="T85"/>
              <a:gd fmla="*/ 113 w 221" name="T86"/>
              <a:gd fmla="*/ 154 h 187" name="T87"/>
              <a:gd fmla="*/ 88 w 221" name="T88"/>
              <a:gd fmla="*/ 120 h 187" name="T89"/>
              <a:gd fmla="*/ 69 w 221" name="T90"/>
              <a:gd fmla="*/ 121 h 187" name="T91"/>
              <a:gd fmla="*/ 36 w 221" name="T92"/>
              <a:gd fmla="*/ 124 h 187" name="T93"/>
              <a:gd fmla="*/ 153 w 221" name="T94"/>
              <a:gd fmla="*/ 93 h 187" name="T95"/>
              <a:gd fmla="*/ 35 w 221" name="T96"/>
              <a:gd fmla="*/ 118 h 187" name="T97"/>
              <a:gd fmla="*/ 93 w 221" name="T98"/>
              <a:gd fmla="*/ 96 h 187" name="T99"/>
              <a:gd fmla="*/ 199 w 221" name="T100"/>
              <a:gd fmla="*/ 62 h 187" name="T101"/>
              <a:gd fmla="*/ 191 w 221" name="T102"/>
              <a:gd fmla="*/ 71 h 187" name="T103"/>
              <a:gd fmla="*/ 190 w 221" name="T104"/>
              <a:gd fmla="*/ 66 h 187" name="T105"/>
              <a:gd fmla="*/ 106 w 221" name="T106"/>
              <a:gd fmla="*/ 168 h 187" name="T107"/>
              <a:gd fmla="*/ 26 w 221" name="T108"/>
              <a:gd fmla="*/ 97 h 187" name="T109"/>
              <a:gd fmla="*/ 26 w 221" name="T110"/>
              <a:gd fmla="*/ 97 h 187" name="T111"/>
              <a:gd fmla="*/ 105 w 221" name="T112"/>
              <a:gd fmla="*/ 175 h 187" name="T113"/>
              <a:gd fmla="*/ 11 w 221" name="T114"/>
              <a:gd fmla="*/ 137 h 187" name="T115"/>
              <a:gd fmla="*/ 114 w 221" name="T116"/>
              <a:gd fmla="*/ 176 h 18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87" w="221">
                <a:moveTo>
                  <a:pt x="221" y="63"/>
                </a:moveTo>
                <a:cubicBezTo>
                  <a:pt x="221" y="63"/>
                  <a:pt x="220" y="63"/>
                  <a:pt x="220" y="63"/>
                </a:cubicBezTo>
                <a:cubicBezTo>
                  <a:pt x="218" y="63"/>
                  <a:pt x="217" y="59"/>
                  <a:pt x="216" y="58"/>
                </a:cubicBezTo>
                <a:cubicBezTo>
                  <a:pt x="215" y="54"/>
                  <a:pt x="216" y="50"/>
                  <a:pt x="217" y="46"/>
                </a:cubicBezTo>
                <a:cubicBezTo>
                  <a:pt x="218" y="46"/>
                  <a:pt x="218" y="46"/>
                  <a:pt x="218" y="45"/>
                </a:cubicBezTo>
                <a:cubicBezTo>
                  <a:pt x="218" y="45"/>
                  <a:pt x="217" y="45"/>
                  <a:pt x="217" y="44"/>
                </a:cubicBezTo>
                <a:cubicBezTo>
                  <a:pt x="202" y="38"/>
                  <a:pt x="187" y="31"/>
                  <a:pt x="172" y="24"/>
                </a:cubicBezTo>
                <a:cubicBezTo>
                  <a:pt x="153" y="16"/>
                  <a:pt x="134" y="7"/>
                  <a:pt x="115" y="1"/>
                </a:cubicBezTo>
                <a:cubicBezTo>
                  <a:pt x="115" y="0"/>
                  <a:pt x="114" y="1"/>
                  <a:pt x="114" y="1"/>
                </a:cubicBezTo>
                <a:cubicBezTo>
                  <a:pt x="94" y="19"/>
                  <a:pt x="76" y="40"/>
                  <a:pt x="58" y="59"/>
                </a:cubicBezTo>
                <a:cubicBezTo>
                  <a:pt x="42" y="77"/>
                  <a:pt x="24" y="95"/>
                  <a:pt x="9" y="114"/>
                </a:cubicBezTo>
                <a:cubicBezTo>
                  <a:pt x="2" y="118"/>
                  <a:pt x="0" y="135"/>
                  <a:pt x="9" y="139"/>
                </a:cubicBezTo>
                <a:cubicBezTo>
                  <a:pt x="14" y="142"/>
                  <a:pt x="20" y="145"/>
                  <a:pt x="26" y="148"/>
                </a:cubicBezTo>
                <a:cubicBezTo>
                  <a:pt x="36" y="153"/>
                  <a:pt x="46" y="158"/>
                  <a:pt x="57" y="164"/>
                </a:cubicBezTo>
                <a:cubicBezTo>
                  <a:pt x="73" y="172"/>
                  <a:pt x="89" y="181"/>
                  <a:pt x="106" y="187"/>
                </a:cubicBezTo>
                <a:cubicBezTo>
                  <a:pt x="106" y="187"/>
                  <a:pt x="107" y="187"/>
                  <a:pt x="107" y="187"/>
                </a:cubicBezTo>
                <a:cubicBezTo>
                  <a:pt x="107" y="187"/>
                  <a:pt x="107" y="186"/>
                  <a:pt x="108" y="186"/>
                </a:cubicBezTo>
                <a:cubicBezTo>
                  <a:pt x="122" y="169"/>
                  <a:pt x="138" y="154"/>
                  <a:pt x="154" y="138"/>
                </a:cubicBezTo>
                <a:cubicBezTo>
                  <a:pt x="174" y="116"/>
                  <a:pt x="194" y="95"/>
                  <a:pt x="214" y="74"/>
                </a:cubicBezTo>
                <a:cubicBezTo>
                  <a:pt x="216" y="71"/>
                  <a:pt x="220" y="68"/>
                  <a:pt x="221" y="64"/>
                </a:cubicBezTo>
                <a:cubicBezTo>
                  <a:pt x="221" y="64"/>
                  <a:pt x="221" y="63"/>
                  <a:pt x="221" y="63"/>
                </a:cubicBezTo>
                <a:close/>
                <a:moveTo>
                  <a:pt x="88" y="170"/>
                </a:moveTo>
                <a:cubicBezTo>
                  <a:pt x="77" y="165"/>
                  <a:pt x="67" y="160"/>
                  <a:pt x="56" y="155"/>
                </a:cubicBezTo>
                <a:cubicBezTo>
                  <a:pt x="46" y="150"/>
                  <a:pt x="35" y="145"/>
                  <a:pt x="25" y="140"/>
                </a:cubicBezTo>
                <a:cubicBezTo>
                  <a:pt x="20" y="138"/>
                  <a:pt x="13" y="135"/>
                  <a:pt x="9" y="132"/>
                </a:cubicBezTo>
                <a:cubicBezTo>
                  <a:pt x="9" y="132"/>
                  <a:pt x="9" y="132"/>
                  <a:pt x="8" y="132"/>
                </a:cubicBezTo>
                <a:cubicBezTo>
                  <a:pt x="8" y="130"/>
                  <a:pt x="8" y="129"/>
                  <a:pt x="8" y="127"/>
                </a:cubicBezTo>
                <a:cubicBezTo>
                  <a:pt x="22" y="136"/>
                  <a:pt x="37" y="143"/>
                  <a:pt x="52" y="150"/>
                </a:cubicBezTo>
                <a:cubicBezTo>
                  <a:pt x="69" y="157"/>
                  <a:pt x="86" y="165"/>
                  <a:pt x="102" y="173"/>
                </a:cubicBezTo>
                <a:cubicBezTo>
                  <a:pt x="102" y="175"/>
                  <a:pt x="102" y="176"/>
                  <a:pt x="102" y="177"/>
                </a:cubicBezTo>
                <a:cubicBezTo>
                  <a:pt x="97" y="175"/>
                  <a:pt x="92" y="173"/>
                  <a:pt x="88" y="170"/>
                </a:cubicBezTo>
                <a:close/>
                <a:moveTo>
                  <a:pt x="30" y="94"/>
                </a:moveTo>
                <a:cubicBezTo>
                  <a:pt x="30" y="94"/>
                  <a:pt x="30" y="94"/>
                  <a:pt x="30" y="94"/>
                </a:cubicBezTo>
                <a:cubicBezTo>
                  <a:pt x="45" y="89"/>
                  <a:pt x="60" y="86"/>
                  <a:pt x="75" y="82"/>
                </a:cubicBezTo>
                <a:cubicBezTo>
                  <a:pt x="90" y="79"/>
                  <a:pt x="105" y="75"/>
                  <a:pt x="119" y="71"/>
                </a:cubicBezTo>
                <a:cubicBezTo>
                  <a:pt x="134" y="68"/>
                  <a:pt x="149" y="65"/>
                  <a:pt x="164" y="61"/>
                </a:cubicBezTo>
                <a:cubicBezTo>
                  <a:pt x="172" y="59"/>
                  <a:pt x="180" y="57"/>
                  <a:pt x="188" y="56"/>
                </a:cubicBezTo>
                <a:cubicBezTo>
                  <a:pt x="195" y="54"/>
                  <a:pt x="201" y="53"/>
                  <a:pt x="208" y="51"/>
                </a:cubicBezTo>
                <a:cubicBezTo>
                  <a:pt x="207" y="53"/>
                  <a:pt x="205" y="55"/>
                  <a:pt x="204" y="56"/>
                </a:cubicBezTo>
                <a:cubicBezTo>
                  <a:pt x="203" y="56"/>
                  <a:pt x="203" y="56"/>
                  <a:pt x="202" y="56"/>
                </a:cubicBezTo>
                <a:cubicBezTo>
                  <a:pt x="202" y="56"/>
                  <a:pt x="202" y="56"/>
                  <a:pt x="202" y="57"/>
                </a:cubicBezTo>
                <a:cubicBezTo>
                  <a:pt x="173" y="63"/>
                  <a:pt x="144" y="68"/>
                  <a:pt x="115" y="74"/>
                </a:cubicBezTo>
                <a:cubicBezTo>
                  <a:pt x="85" y="80"/>
                  <a:pt x="56" y="89"/>
                  <a:pt x="27" y="96"/>
                </a:cubicBezTo>
                <a:cubicBezTo>
                  <a:pt x="28" y="95"/>
                  <a:pt x="29" y="95"/>
                  <a:pt x="30" y="94"/>
                </a:cubicBezTo>
                <a:close/>
                <a:moveTo>
                  <a:pt x="115" y="3"/>
                </a:moveTo>
                <a:cubicBezTo>
                  <a:pt x="117" y="4"/>
                  <a:pt x="118" y="4"/>
                  <a:pt x="120" y="5"/>
                </a:cubicBezTo>
                <a:cubicBezTo>
                  <a:pt x="117" y="5"/>
                  <a:pt x="114" y="6"/>
                  <a:pt x="112" y="6"/>
                </a:cubicBezTo>
                <a:cubicBezTo>
                  <a:pt x="113" y="5"/>
                  <a:pt x="114" y="4"/>
                  <a:pt x="115" y="3"/>
                </a:cubicBezTo>
                <a:close/>
                <a:moveTo>
                  <a:pt x="125" y="7"/>
                </a:moveTo>
                <a:cubicBezTo>
                  <a:pt x="122" y="7"/>
                  <a:pt x="118" y="8"/>
                  <a:pt x="115" y="9"/>
                </a:cubicBezTo>
                <a:cubicBezTo>
                  <a:pt x="114" y="9"/>
                  <a:pt x="112" y="10"/>
                  <a:pt x="110" y="10"/>
                </a:cubicBezTo>
                <a:cubicBezTo>
                  <a:pt x="110" y="10"/>
                  <a:pt x="110" y="10"/>
                  <a:pt x="110" y="11"/>
                </a:cubicBezTo>
                <a:cubicBezTo>
                  <a:pt x="111" y="10"/>
                  <a:pt x="112" y="9"/>
                  <a:pt x="113" y="9"/>
                </a:cubicBezTo>
                <a:cubicBezTo>
                  <a:pt x="116" y="8"/>
                  <a:pt x="119" y="7"/>
                  <a:pt x="121" y="5"/>
                </a:cubicBezTo>
                <a:cubicBezTo>
                  <a:pt x="123" y="6"/>
                  <a:pt x="124" y="6"/>
                  <a:pt x="125" y="7"/>
                </a:cubicBezTo>
                <a:close/>
                <a:moveTo>
                  <a:pt x="130" y="9"/>
                </a:moveTo>
                <a:cubicBezTo>
                  <a:pt x="126" y="9"/>
                  <a:pt x="122" y="11"/>
                  <a:pt x="119" y="12"/>
                </a:cubicBezTo>
                <a:cubicBezTo>
                  <a:pt x="113" y="13"/>
                  <a:pt x="108" y="14"/>
                  <a:pt x="103" y="15"/>
                </a:cubicBezTo>
                <a:cubicBezTo>
                  <a:pt x="103" y="15"/>
                  <a:pt x="103" y="15"/>
                  <a:pt x="103" y="15"/>
                </a:cubicBezTo>
                <a:cubicBezTo>
                  <a:pt x="105" y="14"/>
                  <a:pt x="106" y="14"/>
                  <a:pt x="107" y="13"/>
                </a:cubicBezTo>
                <a:cubicBezTo>
                  <a:pt x="109" y="13"/>
                  <a:pt x="112" y="12"/>
                  <a:pt x="114" y="12"/>
                </a:cubicBezTo>
                <a:cubicBezTo>
                  <a:pt x="118" y="11"/>
                  <a:pt x="122" y="10"/>
                  <a:pt x="126" y="7"/>
                </a:cubicBezTo>
                <a:cubicBezTo>
                  <a:pt x="127" y="8"/>
                  <a:pt x="128" y="8"/>
                  <a:pt x="130" y="9"/>
                </a:cubicBezTo>
                <a:close/>
                <a:moveTo>
                  <a:pt x="136" y="11"/>
                </a:moveTo>
                <a:cubicBezTo>
                  <a:pt x="130" y="12"/>
                  <a:pt x="124" y="13"/>
                  <a:pt x="117" y="15"/>
                </a:cubicBezTo>
                <a:cubicBezTo>
                  <a:pt x="111" y="16"/>
                  <a:pt x="104" y="18"/>
                  <a:pt x="98" y="20"/>
                </a:cubicBezTo>
                <a:cubicBezTo>
                  <a:pt x="104" y="17"/>
                  <a:pt x="110" y="16"/>
                  <a:pt x="116" y="14"/>
                </a:cubicBezTo>
                <a:cubicBezTo>
                  <a:pt x="121" y="13"/>
                  <a:pt x="126" y="12"/>
                  <a:pt x="131" y="9"/>
                </a:cubicBezTo>
                <a:cubicBezTo>
                  <a:pt x="131" y="9"/>
                  <a:pt x="131" y="9"/>
                  <a:pt x="131" y="9"/>
                </a:cubicBezTo>
                <a:cubicBezTo>
                  <a:pt x="132" y="10"/>
                  <a:pt x="134" y="10"/>
                  <a:pt x="136" y="11"/>
                </a:cubicBezTo>
                <a:close/>
                <a:moveTo>
                  <a:pt x="140" y="13"/>
                </a:moveTo>
                <a:cubicBezTo>
                  <a:pt x="138" y="13"/>
                  <a:pt x="135" y="14"/>
                  <a:pt x="133" y="14"/>
                </a:cubicBezTo>
                <a:cubicBezTo>
                  <a:pt x="129" y="15"/>
                  <a:pt x="125" y="16"/>
                  <a:pt x="122" y="17"/>
                </a:cubicBezTo>
                <a:cubicBezTo>
                  <a:pt x="113" y="19"/>
                  <a:pt x="105" y="22"/>
                  <a:pt x="97" y="24"/>
                </a:cubicBezTo>
                <a:cubicBezTo>
                  <a:pt x="96" y="25"/>
                  <a:pt x="94" y="25"/>
                  <a:pt x="93" y="25"/>
                </a:cubicBezTo>
                <a:cubicBezTo>
                  <a:pt x="93" y="25"/>
                  <a:pt x="93" y="25"/>
                  <a:pt x="93" y="25"/>
                </a:cubicBezTo>
                <a:cubicBezTo>
                  <a:pt x="94" y="25"/>
                  <a:pt x="96" y="24"/>
                  <a:pt x="98" y="24"/>
                </a:cubicBezTo>
                <a:cubicBezTo>
                  <a:pt x="102" y="22"/>
                  <a:pt x="107" y="21"/>
                  <a:pt x="112" y="19"/>
                </a:cubicBezTo>
                <a:cubicBezTo>
                  <a:pt x="120" y="17"/>
                  <a:pt x="129" y="15"/>
                  <a:pt x="137" y="12"/>
                </a:cubicBezTo>
                <a:cubicBezTo>
                  <a:pt x="137" y="12"/>
                  <a:pt x="137" y="12"/>
                  <a:pt x="137" y="12"/>
                </a:cubicBezTo>
                <a:cubicBezTo>
                  <a:pt x="138" y="12"/>
                  <a:pt x="139" y="12"/>
                  <a:pt x="140" y="13"/>
                </a:cubicBezTo>
                <a:close/>
                <a:moveTo>
                  <a:pt x="151" y="18"/>
                </a:moveTo>
                <a:cubicBezTo>
                  <a:pt x="143" y="20"/>
                  <a:pt x="134" y="21"/>
                  <a:pt x="126" y="23"/>
                </a:cubicBezTo>
                <a:cubicBezTo>
                  <a:pt x="133" y="21"/>
                  <a:pt x="140" y="19"/>
                  <a:pt x="147" y="16"/>
                </a:cubicBezTo>
                <a:cubicBezTo>
                  <a:pt x="148" y="16"/>
                  <a:pt x="150" y="17"/>
                  <a:pt x="151" y="18"/>
                </a:cubicBezTo>
                <a:close/>
                <a:moveTo>
                  <a:pt x="158" y="21"/>
                </a:moveTo>
                <a:cubicBezTo>
                  <a:pt x="152" y="23"/>
                  <a:pt x="146" y="24"/>
                  <a:pt x="140" y="26"/>
                </a:cubicBezTo>
                <a:cubicBezTo>
                  <a:pt x="132" y="27"/>
                  <a:pt x="125" y="29"/>
                  <a:pt x="118" y="31"/>
                </a:cubicBezTo>
                <a:cubicBezTo>
                  <a:pt x="111" y="33"/>
                  <a:pt x="104" y="35"/>
                  <a:pt x="97" y="37"/>
                </a:cubicBezTo>
                <a:cubicBezTo>
                  <a:pt x="93" y="38"/>
                  <a:pt x="90" y="39"/>
                  <a:pt x="87" y="40"/>
                </a:cubicBezTo>
                <a:cubicBezTo>
                  <a:pt x="84" y="40"/>
                  <a:pt x="81" y="41"/>
                  <a:pt x="78" y="41"/>
                </a:cubicBezTo>
                <a:cubicBezTo>
                  <a:pt x="78" y="41"/>
                  <a:pt x="78" y="41"/>
                  <a:pt x="79" y="41"/>
                </a:cubicBezTo>
                <a:cubicBezTo>
                  <a:pt x="83" y="38"/>
                  <a:pt x="89" y="37"/>
                  <a:pt x="94" y="35"/>
                </a:cubicBezTo>
                <a:cubicBezTo>
                  <a:pt x="101" y="33"/>
                  <a:pt x="108" y="31"/>
                  <a:pt x="115" y="29"/>
                </a:cubicBezTo>
                <a:cubicBezTo>
                  <a:pt x="122" y="27"/>
                  <a:pt x="129" y="26"/>
                  <a:pt x="135" y="24"/>
                </a:cubicBezTo>
                <a:cubicBezTo>
                  <a:pt x="141" y="22"/>
                  <a:pt x="147" y="21"/>
                  <a:pt x="153" y="18"/>
                </a:cubicBezTo>
                <a:cubicBezTo>
                  <a:pt x="154" y="19"/>
                  <a:pt x="156" y="20"/>
                  <a:pt x="158" y="21"/>
                </a:cubicBezTo>
                <a:close/>
                <a:moveTo>
                  <a:pt x="83" y="36"/>
                </a:moveTo>
                <a:cubicBezTo>
                  <a:pt x="87" y="34"/>
                  <a:pt x="93" y="33"/>
                  <a:pt x="97" y="32"/>
                </a:cubicBezTo>
                <a:cubicBezTo>
                  <a:pt x="103" y="30"/>
                  <a:pt x="109" y="28"/>
                  <a:pt x="114" y="26"/>
                </a:cubicBezTo>
                <a:cubicBezTo>
                  <a:pt x="115" y="26"/>
                  <a:pt x="117" y="26"/>
                  <a:pt x="118" y="25"/>
                </a:cubicBezTo>
                <a:cubicBezTo>
                  <a:pt x="117" y="26"/>
                  <a:pt x="116" y="26"/>
                  <a:pt x="115" y="26"/>
                </a:cubicBezTo>
                <a:cubicBezTo>
                  <a:pt x="109" y="28"/>
                  <a:pt x="103" y="30"/>
                  <a:pt x="98" y="32"/>
                </a:cubicBezTo>
                <a:cubicBezTo>
                  <a:pt x="95" y="33"/>
                  <a:pt x="92" y="34"/>
                  <a:pt x="89" y="35"/>
                </a:cubicBezTo>
                <a:cubicBezTo>
                  <a:pt x="88" y="35"/>
                  <a:pt x="86" y="36"/>
                  <a:pt x="84" y="36"/>
                </a:cubicBezTo>
                <a:cubicBezTo>
                  <a:pt x="84" y="36"/>
                  <a:pt x="83" y="37"/>
                  <a:pt x="82" y="37"/>
                </a:cubicBezTo>
                <a:cubicBezTo>
                  <a:pt x="82" y="37"/>
                  <a:pt x="83" y="36"/>
                  <a:pt x="83" y="36"/>
                </a:cubicBezTo>
                <a:close/>
                <a:moveTo>
                  <a:pt x="117" y="26"/>
                </a:moveTo>
                <a:cubicBezTo>
                  <a:pt x="123" y="24"/>
                  <a:pt x="130" y="23"/>
                  <a:pt x="137" y="22"/>
                </a:cubicBezTo>
                <a:cubicBezTo>
                  <a:pt x="140" y="21"/>
                  <a:pt x="144" y="20"/>
                  <a:pt x="147" y="19"/>
                </a:cubicBezTo>
                <a:cubicBezTo>
                  <a:pt x="149" y="19"/>
                  <a:pt x="150" y="19"/>
                  <a:pt x="151" y="18"/>
                </a:cubicBezTo>
                <a:cubicBezTo>
                  <a:pt x="150" y="19"/>
                  <a:pt x="148" y="20"/>
                  <a:pt x="146" y="20"/>
                </a:cubicBezTo>
                <a:cubicBezTo>
                  <a:pt x="133" y="24"/>
                  <a:pt x="120" y="27"/>
                  <a:pt x="107" y="31"/>
                </a:cubicBezTo>
                <a:cubicBezTo>
                  <a:pt x="103" y="32"/>
                  <a:pt x="99" y="33"/>
                  <a:pt x="95" y="34"/>
                </a:cubicBezTo>
                <a:cubicBezTo>
                  <a:pt x="103" y="32"/>
                  <a:pt x="110" y="29"/>
                  <a:pt x="117" y="26"/>
                </a:cubicBezTo>
                <a:close/>
                <a:moveTo>
                  <a:pt x="141" y="13"/>
                </a:moveTo>
                <a:cubicBezTo>
                  <a:pt x="143" y="14"/>
                  <a:pt x="144" y="15"/>
                  <a:pt x="146" y="15"/>
                </a:cubicBezTo>
                <a:cubicBezTo>
                  <a:pt x="136" y="18"/>
                  <a:pt x="127" y="19"/>
                  <a:pt x="118" y="21"/>
                </a:cubicBezTo>
                <a:cubicBezTo>
                  <a:pt x="109" y="23"/>
                  <a:pt x="100" y="27"/>
                  <a:pt x="91" y="30"/>
                </a:cubicBezTo>
                <a:cubicBezTo>
                  <a:pt x="90" y="30"/>
                  <a:pt x="89" y="30"/>
                  <a:pt x="88" y="30"/>
                </a:cubicBezTo>
                <a:cubicBezTo>
                  <a:pt x="90" y="30"/>
                  <a:pt x="91" y="29"/>
                  <a:pt x="93" y="28"/>
                </a:cubicBezTo>
                <a:cubicBezTo>
                  <a:pt x="95" y="27"/>
                  <a:pt x="97" y="27"/>
                  <a:pt x="100" y="26"/>
                </a:cubicBezTo>
                <a:cubicBezTo>
                  <a:pt x="105" y="24"/>
                  <a:pt x="110" y="23"/>
                  <a:pt x="115" y="22"/>
                </a:cubicBezTo>
                <a:cubicBezTo>
                  <a:pt x="124" y="19"/>
                  <a:pt x="133" y="18"/>
                  <a:pt x="141" y="14"/>
                </a:cubicBezTo>
                <a:cubicBezTo>
                  <a:pt x="141" y="14"/>
                  <a:pt x="141" y="13"/>
                  <a:pt x="141" y="13"/>
                </a:cubicBezTo>
                <a:close/>
                <a:moveTo>
                  <a:pt x="111" y="7"/>
                </a:moveTo>
                <a:cubicBezTo>
                  <a:pt x="112" y="7"/>
                  <a:pt x="114" y="7"/>
                  <a:pt x="115" y="6"/>
                </a:cubicBezTo>
                <a:cubicBezTo>
                  <a:pt x="117" y="6"/>
                  <a:pt x="118" y="6"/>
                  <a:pt x="120" y="5"/>
                </a:cubicBezTo>
                <a:cubicBezTo>
                  <a:pt x="122" y="5"/>
                  <a:pt x="116" y="7"/>
                  <a:pt x="116" y="7"/>
                </a:cubicBezTo>
                <a:cubicBezTo>
                  <a:pt x="113" y="8"/>
                  <a:pt x="110" y="10"/>
                  <a:pt x="107" y="11"/>
                </a:cubicBezTo>
                <a:cubicBezTo>
                  <a:pt x="108" y="10"/>
                  <a:pt x="109" y="9"/>
                  <a:pt x="111" y="7"/>
                </a:cubicBezTo>
                <a:close/>
                <a:moveTo>
                  <a:pt x="105" y="13"/>
                </a:moveTo>
                <a:cubicBezTo>
                  <a:pt x="109" y="11"/>
                  <a:pt x="113" y="10"/>
                  <a:pt x="117" y="9"/>
                </a:cubicBezTo>
                <a:cubicBezTo>
                  <a:pt x="119" y="8"/>
                  <a:pt x="122" y="8"/>
                  <a:pt x="124" y="7"/>
                </a:cubicBezTo>
                <a:cubicBezTo>
                  <a:pt x="124" y="8"/>
                  <a:pt x="123" y="8"/>
                  <a:pt x="123" y="8"/>
                </a:cubicBezTo>
                <a:cubicBezTo>
                  <a:pt x="122" y="9"/>
                  <a:pt x="121" y="9"/>
                  <a:pt x="119" y="10"/>
                </a:cubicBezTo>
                <a:cubicBezTo>
                  <a:pt x="115" y="11"/>
                  <a:pt x="109" y="12"/>
                  <a:pt x="105" y="14"/>
                </a:cubicBezTo>
                <a:cubicBezTo>
                  <a:pt x="105" y="13"/>
                  <a:pt x="105" y="13"/>
                  <a:pt x="105" y="13"/>
                </a:cubicBezTo>
                <a:close/>
                <a:moveTo>
                  <a:pt x="102" y="16"/>
                </a:moveTo>
                <a:cubicBezTo>
                  <a:pt x="106" y="16"/>
                  <a:pt x="110" y="14"/>
                  <a:pt x="114" y="13"/>
                </a:cubicBezTo>
                <a:cubicBezTo>
                  <a:pt x="116" y="13"/>
                  <a:pt x="119" y="12"/>
                  <a:pt x="122" y="11"/>
                </a:cubicBezTo>
                <a:cubicBezTo>
                  <a:pt x="123" y="11"/>
                  <a:pt x="125" y="10"/>
                  <a:pt x="126" y="10"/>
                </a:cubicBezTo>
                <a:cubicBezTo>
                  <a:pt x="127" y="10"/>
                  <a:pt x="131" y="8"/>
                  <a:pt x="128" y="10"/>
                </a:cubicBezTo>
                <a:cubicBezTo>
                  <a:pt x="123" y="13"/>
                  <a:pt x="117" y="13"/>
                  <a:pt x="112" y="14"/>
                </a:cubicBezTo>
                <a:cubicBezTo>
                  <a:pt x="107" y="15"/>
                  <a:pt x="103" y="17"/>
                  <a:pt x="99" y="19"/>
                </a:cubicBezTo>
                <a:cubicBezTo>
                  <a:pt x="100" y="18"/>
                  <a:pt x="101" y="17"/>
                  <a:pt x="102" y="16"/>
                </a:cubicBezTo>
                <a:close/>
                <a:moveTo>
                  <a:pt x="97" y="21"/>
                </a:moveTo>
                <a:cubicBezTo>
                  <a:pt x="104" y="19"/>
                  <a:pt x="111" y="17"/>
                  <a:pt x="118" y="15"/>
                </a:cubicBezTo>
                <a:cubicBezTo>
                  <a:pt x="121" y="14"/>
                  <a:pt x="125" y="14"/>
                  <a:pt x="128" y="13"/>
                </a:cubicBezTo>
                <a:cubicBezTo>
                  <a:pt x="130" y="13"/>
                  <a:pt x="131" y="13"/>
                  <a:pt x="133" y="12"/>
                </a:cubicBezTo>
                <a:cubicBezTo>
                  <a:pt x="120" y="17"/>
                  <a:pt x="107" y="20"/>
                  <a:pt x="94" y="25"/>
                </a:cubicBezTo>
                <a:cubicBezTo>
                  <a:pt x="95" y="23"/>
                  <a:pt x="96" y="22"/>
                  <a:pt x="97" y="21"/>
                </a:cubicBezTo>
                <a:close/>
                <a:moveTo>
                  <a:pt x="92" y="26"/>
                </a:moveTo>
                <a:cubicBezTo>
                  <a:pt x="100" y="25"/>
                  <a:pt x="108" y="22"/>
                  <a:pt x="115" y="19"/>
                </a:cubicBezTo>
                <a:cubicBezTo>
                  <a:pt x="120" y="18"/>
                  <a:pt x="124" y="17"/>
                  <a:pt x="128" y="16"/>
                </a:cubicBezTo>
                <a:cubicBezTo>
                  <a:pt x="132" y="16"/>
                  <a:pt x="137" y="15"/>
                  <a:pt x="140" y="14"/>
                </a:cubicBezTo>
                <a:cubicBezTo>
                  <a:pt x="136" y="16"/>
                  <a:pt x="131" y="17"/>
                  <a:pt x="126" y="18"/>
                </a:cubicBezTo>
                <a:cubicBezTo>
                  <a:pt x="121" y="19"/>
                  <a:pt x="116" y="21"/>
                  <a:pt x="111" y="22"/>
                </a:cubicBezTo>
                <a:cubicBezTo>
                  <a:pt x="104" y="24"/>
                  <a:pt x="96" y="26"/>
                  <a:pt x="89" y="29"/>
                </a:cubicBezTo>
                <a:cubicBezTo>
                  <a:pt x="90" y="28"/>
                  <a:pt x="91" y="27"/>
                  <a:pt x="92" y="26"/>
                </a:cubicBezTo>
                <a:close/>
                <a:moveTo>
                  <a:pt x="87" y="31"/>
                </a:moveTo>
                <a:cubicBezTo>
                  <a:pt x="92" y="31"/>
                  <a:pt x="96" y="29"/>
                  <a:pt x="100" y="27"/>
                </a:cubicBezTo>
                <a:cubicBezTo>
                  <a:pt x="106" y="25"/>
                  <a:pt x="111" y="24"/>
                  <a:pt x="117" y="22"/>
                </a:cubicBezTo>
                <a:cubicBezTo>
                  <a:pt x="123" y="21"/>
                  <a:pt x="129" y="20"/>
                  <a:pt x="134" y="19"/>
                </a:cubicBezTo>
                <a:cubicBezTo>
                  <a:pt x="138" y="18"/>
                  <a:pt x="141" y="17"/>
                  <a:pt x="144" y="16"/>
                </a:cubicBezTo>
                <a:cubicBezTo>
                  <a:pt x="144" y="16"/>
                  <a:pt x="144" y="16"/>
                  <a:pt x="144" y="16"/>
                </a:cubicBezTo>
                <a:cubicBezTo>
                  <a:pt x="143" y="17"/>
                  <a:pt x="141" y="18"/>
                  <a:pt x="140" y="18"/>
                </a:cubicBezTo>
                <a:cubicBezTo>
                  <a:pt x="129" y="22"/>
                  <a:pt x="118" y="24"/>
                  <a:pt x="108" y="28"/>
                </a:cubicBezTo>
                <a:cubicBezTo>
                  <a:pt x="103" y="29"/>
                  <a:pt x="97" y="31"/>
                  <a:pt x="92" y="32"/>
                </a:cubicBezTo>
                <a:cubicBezTo>
                  <a:pt x="89" y="33"/>
                  <a:pt x="87" y="34"/>
                  <a:pt x="84" y="35"/>
                </a:cubicBezTo>
                <a:cubicBezTo>
                  <a:pt x="85" y="34"/>
                  <a:pt x="86" y="32"/>
                  <a:pt x="87" y="31"/>
                </a:cubicBezTo>
                <a:close/>
                <a:moveTo>
                  <a:pt x="82" y="37"/>
                </a:moveTo>
                <a:cubicBezTo>
                  <a:pt x="84" y="37"/>
                  <a:pt x="86" y="37"/>
                  <a:pt x="88" y="36"/>
                </a:cubicBezTo>
                <a:cubicBezTo>
                  <a:pt x="85" y="37"/>
                  <a:pt x="83" y="38"/>
                  <a:pt x="80" y="39"/>
                </a:cubicBezTo>
                <a:cubicBezTo>
                  <a:pt x="80" y="39"/>
                  <a:pt x="81" y="38"/>
                  <a:pt x="82" y="37"/>
                </a:cubicBezTo>
                <a:close/>
                <a:moveTo>
                  <a:pt x="77" y="43"/>
                </a:moveTo>
                <a:cubicBezTo>
                  <a:pt x="91" y="40"/>
                  <a:pt x="104" y="35"/>
                  <a:pt x="118" y="32"/>
                </a:cubicBezTo>
                <a:cubicBezTo>
                  <a:pt x="125" y="30"/>
                  <a:pt x="131" y="28"/>
                  <a:pt x="138" y="27"/>
                </a:cubicBezTo>
                <a:cubicBezTo>
                  <a:pt x="145" y="25"/>
                  <a:pt x="152" y="24"/>
                  <a:pt x="159" y="21"/>
                </a:cubicBezTo>
                <a:cubicBezTo>
                  <a:pt x="161" y="22"/>
                  <a:pt x="163" y="23"/>
                  <a:pt x="165" y="24"/>
                </a:cubicBezTo>
                <a:cubicBezTo>
                  <a:pt x="159" y="23"/>
                  <a:pt x="152" y="27"/>
                  <a:pt x="146" y="28"/>
                </a:cubicBezTo>
                <a:cubicBezTo>
                  <a:pt x="138" y="31"/>
                  <a:pt x="129" y="33"/>
                  <a:pt x="121" y="35"/>
                </a:cubicBezTo>
                <a:cubicBezTo>
                  <a:pt x="113" y="37"/>
                  <a:pt x="104" y="40"/>
                  <a:pt x="96" y="41"/>
                </a:cubicBezTo>
                <a:cubicBezTo>
                  <a:pt x="88" y="43"/>
                  <a:pt x="81" y="45"/>
                  <a:pt x="73" y="47"/>
                </a:cubicBezTo>
                <a:cubicBezTo>
                  <a:pt x="75" y="45"/>
                  <a:pt x="76" y="44"/>
                  <a:pt x="77" y="43"/>
                </a:cubicBezTo>
                <a:close/>
                <a:moveTo>
                  <a:pt x="180" y="31"/>
                </a:moveTo>
                <a:cubicBezTo>
                  <a:pt x="180" y="31"/>
                  <a:pt x="180" y="31"/>
                  <a:pt x="180" y="31"/>
                </a:cubicBezTo>
                <a:cubicBezTo>
                  <a:pt x="171" y="33"/>
                  <a:pt x="161" y="35"/>
                  <a:pt x="151" y="38"/>
                </a:cubicBezTo>
                <a:cubicBezTo>
                  <a:pt x="141" y="40"/>
                  <a:pt x="131" y="42"/>
                  <a:pt x="121" y="45"/>
                </a:cubicBezTo>
                <a:cubicBezTo>
                  <a:pt x="101" y="49"/>
                  <a:pt x="81" y="55"/>
                  <a:pt x="62" y="61"/>
                </a:cubicBezTo>
                <a:cubicBezTo>
                  <a:pt x="61" y="61"/>
                  <a:pt x="60" y="62"/>
                  <a:pt x="59" y="62"/>
                </a:cubicBezTo>
                <a:cubicBezTo>
                  <a:pt x="59" y="62"/>
                  <a:pt x="59" y="62"/>
                  <a:pt x="59" y="62"/>
                </a:cubicBezTo>
                <a:cubicBezTo>
                  <a:pt x="59" y="62"/>
                  <a:pt x="60" y="62"/>
                  <a:pt x="60" y="61"/>
                </a:cubicBezTo>
                <a:cubicBezTo>
                  <a:pt x="60" y="61"/>
                  <a:pt x="60" y="61"/>
                  <a:pt x="60" y="61"/>
                </a:cubicBezTo>
                <a:cubicBezTo>
                  <a:pt x="62" y="60"/>
                  <a:pt x="64" y="59"/>
                  <a:pt x="67" y="58"/>
                </a:cubicBezTo>
                <a:cubicBezTo>
                  <a:pt x="71" y="56"/>
                  <a:pt x="76" y="55"/>
                  <a:pt x="81" y="53"/>
                </a:cubicBezTo>
                <a:cubicBezTo>
                  <a:pt x="91" y="50"/>
                  <a:pt x="102" y="47"/>
                  <a:pt x="112" y="44"/>
                </a:cubicBezTo>
                <a:cubicBezTo>
                  <a:pt x="122" y="41"/>
                  <a:pt x="132" y="38"/>
                  <a:pt x="142" y="35"/>
                </a:cubicBezTo>
                <a:cubicBezTo>
                  <a:pt x="152" y="33"/>
                  <a:pt x="162" y="31"/>
                  <a:pt x="172" y="27"/>
                </a:cubicBezTo>
                <a:cubicBezTo>
                  <a:pt x="175" y="28"/>
                  <a:pt x="178" y="29"/>
                  <a:pt x="180" y="31"/>
                </a:cubicBezTo>
                <a:close/>
                <a:moveTo>
                  <a:pt x="46" y="76"/>
                </a:moveTo>
                <a:cubicBezTo>
                  <a:pt x="46" y="76"/>
                  <a:pt x="46" y="76"/>
                  <a:pt x="46" y="76"/>
                </a:cubicBezTo>
                <a:cubicBezTo>
                  <a:pt x="46" y="76"/>
                  <a:pt x="46" y="76"/>
                  <a:pt x="46" y="76"/>
                </a:cubicBezTo>
                <a:cubicBezTo>
                  <a:pt x="46" y="76"/>
                  <a:pt x="46" y="76"/>
                  <a:pt x="46" y="76"/>
                </a:cubicBezTo>
                <a:close/>
                <a:moveTo>
                  <a:pt x="187" y="34"/>
                </a:moveTo>
                <a:cubicBezTo>
                  <a:pt x="187" y="34"/>
                  <a:pt x="187" y="34"/>
                  <a:pt x="187" y="33"/>
                </a:cubicBezTo>
                <a:cubicBezTo>
                  <a:pt x="187" y="34"/>
                  <a:pt x="188" y="34"/>
                  <a:pt x="189" y="34"/>
                </a:cubicBezTo>
                <a:cubicBezTo>
                  <a:pt x="165" y="41"/>
                  <a:pt x="141" y="47"/>
                  <a:pt x="117" y="55"/>
                </a:cubicBezTo>
                <a:cubicBezTo>
                  <a:pt x="105" y="58"/>
                  <a:pt x="93" y="62"/>
                  <a:pt x="80" y="66"/>
                </a:cubicBezTo>
                <a:cubicBezTo>
                  <a:pt x="71" y="69"/>
                  <a:pt x="61" y="72"/>
                  <a:pt x="52" y="74"/>
                </a:cubicBezTo>
                <a:cubicBezTo>
                  <a:pt x="55" y="73"/>
                  <a:pt x="57" y="73"/>
                  <a:pt x="60" y="72"/>
                </a:cubicBezTo>
                <a:cubicBezTo>
                  <a:pt x="66" y="69"/>
                  <a:pt x="72" y="67"/>
                  <a:pt x="79" y="64"/>
                </a:cubicBezTo>
                <a:cubicBezTo>
                  <a:pt x="91" y="60"/>
                  <a:pt x="103" y="57"/>
                  <a:pt x="116" y="53"/>
                </a:cubicBezTo>
                <a:cubicBezTo>
                  <a:pt x="128" y="49"/>
                  <a:pt x="140" y="46"/>
                  <a:pt x="153" y="42"/>
                </a:cubicBezTo>
                <a:cubicBezTo>
                  <a:pt x="164" y="40"/>
                  <a:pt x="176" y="38"/>
                  <a:pt x="187" y="34"/>
                </a:cubicBezTo>
                <a:close/>
                <a:moveTo>
                  <a:pt x="121" y="49"/>
                </a:moveTo>
                <a:cubicBezTo>
                  <a:pt x="109" y="52"/>
                  <a:pt x="98" y="56"/>
                  <a:pt x="86" y="59"/>
                </a:cubicBezTo>
                <a:cubicBezTo>
                  <a:pt x="75" y="62"/>
                  <a:pt x="65" y="66"/>
                  <a:pt x="54" y="68"/>
                </a:cubicBezTo>
                <a:cubicBezTo>
                  <a:pt x="53" y="68"/>
                  <a:pt x="53" y="68"/>
                  <a:pt x="53" y="68"/>
                </a:cubicBezTo>
                <a:cubicBezTo>
                  <a:pt x="54" y="68"/>
                  <a:pt x="54" y="68"/>
                  <a:pt x="54" y="67"/>
                </a:cubicBezTo>
                <a:cubicBezTo>
                  <a:pt x="55" y="67"/>
                  <a:pt x="55" y="67"/>
                  <a:pt x="56" y="67"/>
                </a:cubicBezTo>
                <a:cubicBezTo>
                  <a:pt x="58" y="66"/>
                  <a:pt x="60" y="66"/>
                  <a:pt x="63" y="65"/>
                </a:cubicBezTo>
                <a:cubicBezTo>
                  <a:pt x="69" y="64"/>
                  <a:pt x="74" y="62"/>
                  <a:pt x="80" y="60"/>
                </a:cubicBezTo>
                <a:cubicBezTo>
                  <a:pt x="91" y="56"/>
                  <a:pt x="102" y="52"/>
                  <a:pt x="114" y="49"/>
                </a:cubicBezTo>
                <a:cubicBezTo>
                  <a:pt x="125" y="46"/>
                  <a:pt x="136" y="43"/>
                  <a:pt x="148" y="40"/>
                </a:cubicBezTo>
                <a:cubicBezTo>
                  <a:pt x="158" y="37"/>
                  <a:pt x="170" y="35"/>
                  <a:pt x="180" y="31"/>
                </a:cubicBezTo>
                <a:cubicBezTo>
                  <a:pt x="181" y="31"/>
                  <a:pt x="181" y="31"/>
                  <a:pt x="180" y="31"/>
                </a:cubicBezTo>
                <a:cubicBezTo>
                  <a:pt x="182" y="31"/>
                  <a:pt x="184" y="32"/>
                  <a:pt x="186" y="33"/>
                </a:cubicBezTo>
                <a:cubicBezTo>
                  <a:pt x="164" y="38"/>
                  <a:pt x="142" y="43"/>
                  <a:pt x="121" y="49"/>
                </a:cubicBezTo>
                <a:close/>
                <a:moveTo>
                  <a:pt x="116" y="41"/>
                </a:moveTo>
                <a:cubicBezTo>
                  <a:pt x="107" y="43"/>
                  <a:pt x="98" y="46"/>
                  <a:pt x="90" y="49"/>
                </a:cubicBezTo>
                <a:cubicBezTo>
                  <a:pt x="85" y="50"/>
                  <a:pt x="81" y="51"/>
                  <a:pt x="76" y="53"/>
                </a:cubicBezTo>
                <a:cubicBezTo>
                  <a:pt x="74" y="53"/>
                  <a:pt x="71" y="54"/>
                  <a:pt x="69" y="54"/>
                </a:cubicBezTo>
                <a:cubicBezTo>
                  <a:pt x="68" y="54"/>
                  <a:pt x="67" y="55"/>
                  <a:pt x="66" y="55"/>
                </a:cubicBezTo>
                <a:cubicBezTo>
                  <a:pt x="66" y="54"/>
                  <a:pt x="67" y="54"/>
                  <a:pt x="67" y="53"/>
                </a:cubicBezTo>
                <a:cubicBezTo>
                  <a:pt x="70" y="52"/>
                  <a:pt x="73" y="52"/>
                  <a:pt x="76" y="51"/>
                </a:cubicBezTo>
                <a:cubicBezTo>
                  <a:pt x="81" y="50"/>
                  <a:pt x="85" y="48"/>
                  <a:pt x="90" y="47"/>
                </a:cubicBezTo>
                <a:cubicBezTo>
                  <a:pt x="99" y="45"/>
                  <a:pt x="109" y="43"/>
                  <a:pt x="118" y="40"/>
                </a:cubicBezTo>
                <a:cubicBezTo>
                  <a:pt x="126" y="37"/>
                  <a:pt x="135" y="34"/>
                  <a:pt x="144" y="32"/>
                </a:cubicBezTo>
                <a:cubicBezTo>
                  <a:pt x="151" y="30"/>
                  <a:pt x="159" y="28"/>
                  <a:pt x="166" y="25"/>
                </a:cubicBezTo>
                <a:cubicBezTo>
                  <a:pt x="166" y="24"/>
                  <a:pt x="166" y="24"/>
                  <a:pt x="166" y="24"/>
                </a:cubicBezTo>
                <a:cubicBezTo>
                  <a:pt x="167" y="25"/>
                  <a:pt x="169" y="26"/>
                  <a:pt x="171" y="26"/>
                </a:cubicBezTo>
                <a:cubicBezTo>
                  <a:pt x="153" y="31"/>
                  <a:pt x="134" y="35"/>
                  <a:pt x="116" y="41"/>
                </a:cubicBezTo>
                <a:close/>
                <a:moveTo>
                  <a:pt x="72" y="48"/>
                </a:moveTo>
                <a:cubicBezTo>
                  <a:pt x="80" y="45"/>
                  <a:pt x="88" y="44"/>
                  <a:pt x="96" y="42"/>
                </a:cubicBezTo>
                <a:cubicBezTo>
                  <a:pt x="105" y="40"/>
                  <a:pt x="114" y="37"/>
                  <a:pt x="123" y="35"/>
                </a:cubicBezTo>
                <a:cubicBezTo>
                  <a:pt x="131" y="33"/>
                  <a:pt x="139" y="31"/>
                  <a:pt x="148" y="28"/>
                </a:cubicBezTo>
                <a:cubicBezTo>
                  <a:pt x="151" y="27"/>
                  <a:pt x="155" y="26"/>
                  <a:pt x="158" y="25"/>
                </a:cubicBezTo>
                <a:cubicBezTo>
                  <a:pt x="160" y="25"/>
                  <a:pt x="163" y="25"/>
                  <a:pt x="164" y="25"/>
                </a:cubicBezTo>
                <a:cubicBezTo>
                  <a:pt x="162" y="26"/>
                  <a:pt x="159" y="27"/>
                  <a:pt x="157" y="27"/>
                </a:cubicBezTo>
                <a:cubicBezTo>
                  <a:pt x="150" y="30"/>
                  <a:pt x="143" y="31"/>
                  <a:pt x="135" y="33"/>
                </a:cubicBezTo>
                <a:cubicBezTo>
                  <a:pt x="127" y="36"/>
                  <a:pt x="118" y="39"/>
                  <a:pt x="109" y="42"/>
                </a:cubicBezTo>
                <a:cubicBezTo>
                  <a:pt x="100" y="44"/>
                  <a:pt x="91" y="46"/>
                  <a:pt x="83" y="48"/>
                </a:cubicBezTo>
                <a:cubicBezTo>
                  <a:pt x="78" y="50"/>
                  <a:pt x="73" y="50"/>
                  <a:pt x="68" y="52"/>
                </a:cubicBezTo>
                <a:cubicBezTo>
                  <a:pt x="70" y="51"/>
                  <a:pt x="71" y="49"/>
                  <a:pt x="72" y="48"/>
                </a:cubicBezTo>
                <a:close/>
                <a:moveTo>
                  <a:pt x="65" y="55"/>
                </a:moveTo>
                <a:cubicBezTo>
                  <a:pt x="72" y="56"/>
                  <a:pt x="79" y="53"/>
                  <a:pt x="85" y="51"/>
                </a:cubicBezTo>
                <a:cubicBezTo>
                  <a:pt x="95" y="48"/>
                  <a:pt x="105" y="45"/>
                  <a:pt x="114" y="42"/>
                </a:cubicBezTo>
                <a:cubicBezTo>
                  <a:pt x="124" y="39"/>
                  <a:pt x="133" y="37"/>
                  <a:pt x="143" y="34"/>
                </a:cubicBezTo>
                <a:cubicBezTo>
                  <a:pt x="148" y="33"/>
                  <a:pt x="153" y="32"/>
                  <a:pt x="158" y="31"/>
                </a:cubicBezTo>
                <a:cubicBezTo>
                  <a:pt x="160" y="30"/>
                  <a:pt x="162" y="29"/>
                  <a:pt x="165" y="29"/>
                </a:cubicBezTo>
                <a:cubicBezTo>
                  <a:pt x="165" y="29"/>
                  <a:pt x="165" y="29"/>
                  <a:pt x="166" y="29"/>
                </a:cubicBezTo>
                <a:cubicBezTo>
                  <a:pt x="157" y="31"/>
                  <a:pt x="149" y="33"/>
                  <a:pt x="140" y="35"/>
                </a:cubicBezTo>
                <a:cubicBezTo>
                  <a:pt x="130" y="37"/>
                  <a:pt x="120" y="41"/>
                  <a:pt x="110" y="44"/>
                </a:cubicBezTo>
                <a:cubicBezTo>
                  <a:pt x="100" y="47"/>
                  <a:pt x="91" y="50"/>
                  <a:pt x="81" y="53"/>
                </a:cubicBezTo>
                <a:cubicBezTo>
                  <a:pt x="74" y="55"/>
                  <a:pt x="67" y="57"/>
                  <a:pt x="61" y="60"/>
                </a:cubicBezTo>
                <a:cubicBezTo>
                  <a:pt x="63" y="58"/>
                  <a:pt x="64" y="57"/>
                  <a:pt x="65" y="55"/>
                </a:cubicBezTo>
                <a:close/>
                <a:moveTo>
                  <a:pt x="59" y="63"/>
                </a:moveTo>
                <a:cubicBezTo>
                  <a:pt x="68" y="60"/>
                  <a:pt x="78" y="57"/>
                  <a:pt x="87" y="54"/>
                </a:cubicBezTo>
                <a:cubicBezTo>
                  <a:pt x="98" y="51"/>
                  <a:pt x="108" y="48"/>
                  <a:pt x="119" y="46"/>
                </a:cubicBezTo>
                <a:cubicBezTo>
                  <a:pt x="130" y="43"/>
                  <a:pt x="141" y="41"/>
                  <a:pt x="151" y="38"/>
                </a:cubicBezTo>
                <a:cubicBezTo>
                  <a:pt x="157" y="37"/>
                  <a:pt x="162" y="35"/>
                  <a:pt x="167" y="34"/>
                </a:cubicBezTo>
                <a:cubicBezTo>
                  <a:pt x="169" y="34"/>
                  <a:pt x="170" y="34"/>
                  <a:pt x="171" y="33"/>
                </a:cubicBezTo>
                <a:cubicBezTo>
                  <a:pt x="151" y="39"/>
                  <a:pt x="130" y="43"/>
                  <a:pt x="110" y="49"/>
                </a:cubicBezTo>
                <a:cubicBezTo>
                  <a:pt x="99" y="53"/>
                  <a:pt x="89" y="56"/>
                  <a:pt x="78" y="60"/>
                </a:cubicBezTo>
                <a:cubicBezTo>
                  <a:pt x="73" y="61"/>
                  <a:pt x="68" y="63"/>
                  <a:pt x="63" y="64"/>
                </a:cubicBezTo>
                <a:cubicBezTo>
                  <a:pt x="60" y="65"/>
                  <a:pt x="58" y="66"/>
                  <a:pt x="55" y="66"/>
                </a:cubicBezTo>
                <a:cubicBezTo>
                  <a:pt x="56" y="65"/>
                  <a:pt x="57" y="64"/>
                  <a:pt x="59" y="63"/>
                </a:cubicBezTo>
                <a:close/>
                <a:moveTo>
                  <a:pt x="53" y="69"/>
                </a:moveTo>
                <a:cubicBezTo>
                  <a:pt x="63" y="67"/>
                  <a:pt x="74" y="63"/>
                  <a:pt x="85" y="60"/>
                </a:cubicBezTo>
                <a:cubicBezTo>
                  <a:pt x="97" y="57"/>
                  <a:pt x="109" y="53"/>
                  <a:pt x="121" y="50"/>
                </a:cubicBezTo>
                <a:cubicBezTo>
                  <a:pt x="133" y="46"/>
                  <a:pt x="145" y="43"/>
                  <a:pt x="157" y="40"/>
                </a:cubicBezTo>
                <a:cubicBezTo>
                  <a:pt x="163" y="39"/>
                  <a:pt x="169" y="37"/>
                  <a:pt x="175" y="36"/>
                </a:cubicBezTo>
                <a:cubicBezTo>
                  <a:pt x="177" y="36"/>
                  <a:pt x="179" y="35"/>
                  <a:pt x="182" y="35"/>
                </a:cubicBezTo>
                <a:cubicBezTo>
                  <a:pt x="181" y="35"/>
                  <a:pt x="180" y="35"/>
                  <a:pt x="179" y="36"/>
                </a:cubicBezTo>
                <a:cubicBezTo>
                  <a:pt x="168" y="39"/>
                  <a:pt x="157" y="41"/>
                  <a:pt x="146" y="44"/>
                </a:cubicBezTo>
                <a:cubicBezTo>
                  <a:pt x="134" y="47"/>
                  <a:pt x="122" y="50"/>
                  <a:pt x="110" y="54"/>
                </a:cubicBezTo>
                <a:cubicBezTo>
                  <a:pt x="98" y="57"/>
                  <a:pt x="87" y="61"/>
                  <a:pt x="75" y="65"/>
                </a:cubicBezTo>
                <a:cubicBezTo>
                  <a:pt x="69" y="67"/>
                  <a:pt x="64" y="69"/>
                  <a:pt x="58" y="72"/>
                </a:cubicBezTo>
                <a:cubicBezTo>
                  <a:pt x="54" y="73"/>
                  <a:pt x="50" y="74"/>
                  <a:pt x="47" y="75"/>
                </a:cubicBezTo>
                <a:cubicBezTo>
                  <a:pt x="49" y="73"/>
                  <a:pt x="51" y="71"/>
                  <a:pt x="53" y="69"/>
                </a:cubicBezTo>
                <a:close/>
                <a:moveTo>
                  <a:pt x="45" y="77"/>
                </a:moveTo>
                <a:cubicBezTo>
                  <a:pt x="56" y="73"/>
                  <a:pt x="68" y="71"/>
                  <a:pt x="79" y="68"/>
                </a:cubicBezTo>
                <a:cubicBezTo>
                  <a:pt x="91" y="64"/>
                  <a:pt x="103" y="59"/>
                  <a:pt x="116" y="56"/>
                </a:cubicBezTo>
                <a:cubicBezTo>
                  <a:pt x="141" y="49"/>
                  <a:pt x="165" y="42"/>
                  <a:pt x="190" y="35"/>
                </a:cubicBezTo>
                <a:cubicBezTo>
                  <a:pt x="192" y="36"/>
                  <a:pt x="193" y="36"/>
                  <a:pt x="195" y="37"/>
                </a:cubicBezTo>
                <a:cubicBezTo>
                  <a:pt x="169" y="43"/>
                  <a:pt x="143" y="50"/>
                  <a:pt x="117" y="58"/>
                </a:cubicBezTo>
                <a:cubicBezTo>
                  <a:pt x="104" y="62"/>
                  <a:pt x="91" y="65"/>
                  <a:pt x="78" y="69"/>
                </a:cubicBezTo>
                <a:cubicBezTo>
                  <a:pt x="67" y="73"/>
                  <a:pt x="54" y="75"/>
                  <a:pt x="43" y="79"/>
                </a:cubicBezTo>
                <a:cubicBezTo>
                  <a:pt x="44" y="79"/>
                  <a:pt x="44" y="78"/>
                  <a:pt x="45" y="77"/>
                </a:cubicBezTo>
                <a:close/>
                <a:moveTo>
                  <a:pt x="42" y="81"/>
                </a:moveTo>
                <a:cubicBezTo>
                  <a:pt x="53" y="76"/>
                  <a:pt x="65" y="74"/>
                  <a:pt x="77" y="71"/>
                </a:cubicBezTo>
                <a:cubicBezTo>
                  <a:pt x="90" y="66"/>
                  <a:pt x="104" y="62"/>
                  <a:pt x="117" y="58"/>
                </a:cubicBezTo>
                <a:cubicBezTo>
                  <a:pt x="143" y="51"/>
                  <a:pt x="169" y="43"/>
                  <a:pt x="196" y="38"/>
                </a:cubicBezTo>
                <a:cubicBezTo>
                  <a:pt x="196" y="38"/>
                  <a:pt x="196" y="38"/>
                  <a:pt x="196" y="38"/>
                </a:cubicBezTo>
                <a:cubicBezTo>
                  <a:pt x="197" y="38"/>
                  <a:pt x="198" y="39"/>
                  <a:pt x="200" y="39"/>
                </a:cubicBezTo>
                <a:cubicBezTo>
                  <a:pt x="187" y="42"/>
                  <a:pt x="175" y="44"/>
                  <a:pt x="163" y="47"/>
                </a:cubicBezTo>
                <a:cubicBezTo>
                  <a:pt x="149" y="51"/>
                  <a:pt x="135" y="55"/>
                  <a:pt x="121" y="58"/>
                </a:cubicBezTo>
                <a:cubicBezTo>
                  <a:pt x="94" y="65"/>
                  <a:pt x="67" y="74"/>
                  <a:pt x="40" y="82"/>
                </a:cubicBezTo>
                <a:cubicBezTo>
                  <a:pt x="41" y="82"/>
                  <a:pt x="41" y="81"/>
                  <a:pt x="42" y="81"/>
                </a:cubicBezTo>
                <a:close/>
                <a:moveTo>
                  <a:pt x="208" y="43"/>
                </a:moveTo>
                <a:cubicBezTo>
                  <a:pt x="180" y="48"/>
                  <a:pt x="153" y="56"/>
                  <a:pt x="125" y="63"/>
                </a:cubicBezTo>
                <a:cubicBezTo>
                  <a:pt x="98" y="70"/>
                  <a:pt x="72" y="77"/>
                  <a:pt x="45" y="84"/>
                </a:cubicBezTo>
                <a:cubicBezTo>
                  <a:pt x="47" y="84"/>
                  <a:pt x="49" y="83"/>
                  <a:pt x="50" y="83"/>
                </a:cubicBezTo>
                <a:cubicBezTo>
                  <a:pt x="57" y="81"/>
                  <a:pt x="65" y="78"/>
                  <a:pt x="72" y="76"/>
                </a:cubicBezTo>
                <a:cubicBezTo>
                  <a:pt x="87" y="72"/>
                  <a:pt x="101" y="68"/>
                  <a:pt x="116" y="63"/>
                </a:cubicBezTo>
                <a:cubicBezTo>
                  <a:pt x="130" y="59"/>
                  <a:pt x="145" y="55"/>
                  <a:pt x="159" y="51"/>
                </a:cubicBezTo>
                <a:cubicBezTo>
                  <a:pt x="173" y="47"/>
                  <a:pt x="188" y="45"/>
                  <a:pt x="201" y="40"/>
                </a:cubicBezTo>
                <a:cubicBezTo>
                  <a:pt x="203" y="41"/>
                  <a:pt x="206" y="42"/>
                  <a:pt x="208" y="43"/>
                </a:cubicBezTo>
                <a:close/>
                <a:moveTo>
                  <a:pt x="39" y="83"/>
                </a:moveTo>
                <a:cubicBezTo>
                  <a:pt x="67" y="74"/>
                  <a:pt x="95" y="66"/>
                  <a:pt x="123" y="59"/>
                </a:cubicBezTo>
                <a:cubicBezTo>
                  <a:pt x="137" y="55"/>
                  <a:pt x="151" y="51"/>
                  <a:pt x="165" y="48"/>
                </a:cubicBezTo>
                <a:cubicBezTo>
                  <a:pt x="171" y="46"/>
                  <a:pt x="177" y="44"/>
                  <a:pt x="184" y="43"/>
                </a:cubicBezTo>
                <a:cubicBezTo>
                  <a:pt x="187" y="42"/>
                  <a:pt x="191" y="42"/>
                  <a:pt x="194" y="41"/>
                </a:cubicBezTo>
                <a:cubicBezTo>
                  <a:pt x="196" y="41"/>
                  <a:pt x="198" y="40"/>
                  <a:pt x="199" y="40"/>
                </a:cubicBezTo>
                <a:cubicBezTo>
                  <a:pt x="199" y="40"/>
                  <a:pt x="196" y="41"/>
                  <a:pt x="196" y="41"/>
                </a:cubicBezTo>
                <a:cubicBezTo>
                  <a:pt x="190" y="43"/>
                  <a:pt x="183" y="44"/>
                  <a:pt x="177" y="46"/>
                </a:cubicBezTo>
                <a:cubicBezTo>
                  <a:pt x="170" y="47"/>
                  <a:pt x="163" y="50"/>
                  <a:pt x="155" y="51"/>
                </a:cubicBezTo>
                <a:cubicBezTo>
                  <a:pt x="141" y="55"/>
                  <a:pt x="128" y="59"/>
                  <a:pt x="114" y="63"/>
                </a:cubicBezTo>
                <a:cubicBezTo>
                  <a:pt x="100" y="67"/>
                  <a:pt x="86" y="71"/>
                  <a:pt x="72" y="76"/>
                </a:cubicBezTo>
                <a:cubicBezTo>
                  <a:pt x="65" y="78"/>
                  <a:pt x="58" y="80"/>
                  <a:pt x="52" y="82"/>
                </a:cubicBezTo>
                <a:cubicBezTo>
                  <a:pt x="47" y="83"/>
                  <a:pt x="42" y="84"/>
                  <a:pt x="37" y="86"/>
                </a:cubicBezTo>
                <a:cubicBezTo>
                  <a:pt x="38" y="85"/>
                  <a:pt x="39" y="84"/>
                  <a:pt x="39" y="83"/>
                </a:cubicBezTo>
                <a:close/>
                <a:moveTo>
                  <a:pt x="35" y="88"/>
                </a:moveTo>
                <a:cubicBezTo>
                  <a:pt x="64" y="80"/>
                  <a:pt x="93" y="72"/>
                  <a:pt x="122" y="65"/>
                </a:cubicBezTo>
                <a:cubicBezTo>
                  <a:pt x="151" y="58"/>
                  <a:pt x="180" y="49"/>
                  <a:pt x="209" y="44"/>
                </a:cubicBezTo>
                <a:cubicBezTo>
                  <a:pt x="211" y="44"/>
                  <a:pt x="212" y="45"/>
                  <a:pt x="213" y="45"/>
                </a:cubicBezTo>
                <a:cubicBezTo>
                  <a:pt x="207" y="47"/>
                  <a:pt x="200" y="49"/>
                  <a:pt x="194" y="50"/>
                </a:cubicBezTo>
                <a:cubicBezTo>
                  <a:pt x="186" y="52"/>
                  <a:pt x="178" y="53"/>
                  <a:pt x="171" y="55"/>
                </a:cubicBezTo>
                <a:cubicBezTo>
                  <a:pt x="155" y="58"/>
                  <a:pt x="139" y="62"/>
                  <a:pt x="123" y="65"/>
                </a:cubicBezTo>
                <a:cubicBezTo>
                  <a:pt x="108" y="69"/>
                  <a:pt x="92" y="73"/>
                  <a:pt x="77" y="78"/>
                </a:cubicBezTo>
                <a:cubicBezTo>
                  <a:pt x="69" y="80"/>
                  <a:pt x="62" y="82"/>
                  <a:pt x="54" y="84"/>
                </a:cubicBezTo>
                <a:cubicBezTo>
                  <a:pt x="47" y="85"/>
                  <a:pt x="40" y="87"/>
                  <a:pt x="33" y="89"/>
                </a:cubicBezTo>
                <a:cubicBezTo>
                  <a:pt x="34" y="89"/>
                  <a:pt x="35" y="88"/>
                  <a:pt x="35" y="88"/>
                </a:cubicBezTo>
                <a:close/>
                <a:moveTo>
                  <a:pt x="32" y="91"/>
                </a:moveTo>
                <a:cubicBezTo>
                  <a:pt x="39" y="88"/>
                  <a:pt x="46" y="86"/>
                  <a:pt x="53" y="85"/>
                </a:cubicBezTo>
                <a:cubicBezTo>
                  <a:pt x="60" y="83"/>
                  <a:pt x="68" y="81"/>
                  <a:pt x="75" y="79"/>
                </a:cubicBezTo>
                <a:cubicBezTo>
                  <a:pt x="91" y="74"/>
                  <a:pt x="106" y="70"/>
                  <a:pt x="122" y="66"/>
                </a:cubicBezTo>
                <a:cubicBezTo>
                  <a:pt x="137" y="62"/>
                  <a:pt x="153" y="59"/>
                  <a:pt x="169" y="56"/>
                </a:cubicBezTo>
                <a:cubicBezTo>
                  <a:pt x="177" y="54"/>
                  <a:pt x="185" y="53"/>
                  <a:pt x="192" y="51"/>
                </a:cubicBezTo>
                <a:cubicBezTo>
                  <a:pt x="200" y="50"/>
                  <a:pt x="206" y="47"/>
                  <a:pt x="214" y="46"/>
                </a:cubicBezTo>
                <a:cubicBezTo>
                  <a:pt x="214" y="46"/>
                  <a:pt x="214" y="46"/>
                  <a:pt x="214" y="46"/>
                </a:cubicBezTo>
                <a:cubicBezTo>
                  <a:pt x="214" y="46"/>
                  <a:pt x="214" y="46"/>
                  <a:pt x="214" y="46"/>
                </a:cubicBezTo>
                <a:cubicBezTo>
                  <a:pt x="212" y="47"/>
                  <a:pt x="211" y="49"/>
                  <a:pt x="209" y="50"/>
                </a:cubicBezTo>
                <a:cubicBezTo>
                  <a:pt x="195" y="54"/>
                  <a:pt x="180" y="56"/>
                  <a:pt x="166" y="60"/>
                </a:cubicBezTo>
                <a:cubicBezTo>
                  <a:pt x="151" y="64"/>
                  <a:pt x="136" y="67"/>
                  <a:pt x="121" y="70"/>
                </a:cubicBezTo>
                <a:cubicBezTo>
                  <a:pt x="106" y="73"/>
                  <a:pt x="91" y="77"/>
                  <a:pt x="76" y="81"/>
                </a:cubicBezTo>
                <a:cubicBezTo>
                  <a:pt x="61" y="85"/>
                  <a:pt x="46" y="88"/>
                  <a:pt x="31" y="93"/>
                </a:cubicBezTo>
                <a:cubicBezTo>
                  <a:pt x="31" y="92"/>
                  <a:pt x="32" y="91"/>
                  <a:pt x="32" y="91"/>
                </a:cubicBezTo>
                <a:close/>
                <a:moveTo>
                  <a:pt x="213" y="50"/>
                </a:moveTo>
                <a:cubicBezTo>
                  <a:pt x="213" y="50"/>
                  <a:pt x="214" y="50"/>
                  <a:pt x="214" y="49"/>
                </a:cubicBezTo>
                <a:cubicBezTo>
                  <a:pt x="214" y="50"/>
                  <a:pt x="214" y="51"/>
                  <a:pt x="213" y="51"/>
                </a:cubicBezTo>
                <a:cubicBezTo>
                  <a:pt x="213" y="51"/>
                  <a:pt x="213" y="51"/>
                  <a:pt x="213" y="51"/>
                </a:cubicBezTo>
                <a:cubicBezTo>
                  <a:pt x="208" y="56"/>
                  <a:pt x="204" y="61"/>
                  <a:pt x="200" y="65"/>
                </a:cubicBezTo>
                <a:cubicBezTo>
                  <a:pt x="190" y="76"/>
                  <a:pt x="180" y="86"/>
                  <a:pt x="171" y="96"/>
                </a:cubicBezTo>
                <a:cubicBezTo>
                  <a:pt x="170" y="97"/>
                  <a:pt x="168" y="99"/>
                  <a:pt x="167" y="100"/>
                </a:cubicBezTo>
                <a:cubicBezTo>
                  <a:pt x="182" y="83"/>
                  <a:pt x="197" y="66"/>
                  <a:pt x="213" y="50"/>
                </a:cubicBezTo>
                <a:close/>
                <a:moveTo>
                  <a:pt x="147" y="84"/>
                </a:moveTo>
                <a:cubicBezTo>
                  <a:pt x="149" y="83"/>
                  <a:pt x="150" y="83"/>
                  <a:pt x="151" y="83"/>
                </a:cubicBezTo>
                <a:cubicBezTo>
                  <a:pt x="158" y="81"/>
                  <a:pt x="165" y="79"/>
                  <a:pt x="172" y="77"/>
                </a:cubicBezTo>
                <a:cubicBezTo>
                  <a:pt x="178" y="76"/>
                  <a:pt x="184" y="75"/>
                  <a:pt x="189" y="72"/>
                </a:cubicBezTo>
                <a:cubicBezTo>
                  <a:pt x="188" y="74"/>
                  <a:pt x="187" y="75"/>
                  <a:pt x="185" y="76"/>
                </a:cubicBezTo>
                <a:cubicBezTo>
                  <a:pt x="179" y="78"/>
                  <a:pt x="173" y="80"/>
                  <a:pt x="167" y="82"/>
                </a:cubicBezTo>
                <a:cubicBezTo>
                  <a:pt x="160" y="84"/>
                  <a:pt x="153" y="85"/>
                  <a:pt x="147" y="87"/>
                </a:cubicBezTo>
                <a:cubicBezTo>
                  <a:pt x="140" y="89"/>
                  <a:pt x="133" y="91"/>
                  <a:pt x="127" y="93"/>
                </a:cubicBezTo>
                <a:cubicBezTo>
                  <a:pt x="119" y="95"/>
                  <a:pt x="112" y="96"/>
                  <a:pt x="105" y="98"/>
                </a:cubicBezTo>
                <a:cubicBezTo>
                  <a:pt x="91" y="101"/>
                  <a:pt x="77" y="105"/>
                  <a:pt x="64" y="108"/>
                </a:cubicBezTo>
                <a:cubicBezTo>
                  <a:pt x="57" y="110"/>
                  <a:pt x="50" y="112"/>
                  <a:pt x="43" y="113"/>
                </a:cubicBezTo>
                <a:cubicBezTo>
                  <a:pt x="36" y="115"/>
                  <a:pt x="29" y="115"/>
                  <a:pt x="22" y="117"/>
                </a:cubicBezTo>
                <a:cubicBezTo>
                  <a:pt x="22" y="117"/>
                  <a:pt x="22" y="118"/>
                  <a:pt x="23" y="118"/>
                </a:cubicBezTo>
                <a:cubicBezTo>
                  <a:pt x="35" y="115"/>
                  <a:pt x="48" y="114"/>
                  <a:pt x="61" y="110"/>
                </a:cubicBezTo>
                <a:cubicBezTo>
                  <a:pt x="74" y="106"/>
                  <a:pt x="88" y="103"/>
                  <a:pt x="101" y="99"/>
                </a:cubicBezTo>
                <a:cubicBezTo>
                  <a:pt x="115" y="96"/>
                  <a:pt x="128" y="93"/>
                  <a:pt x="142" y="89"/>
                </a:cubicBezTo>
                <a:cubicBezTo>
                  <a:pt x="148" y="87"/>
                  <a:pt x="154" y="86"/>
                  <a:pt x="160" y="85"/>
                </a:cubicBezTo>
                <a:cubicBezTo>
                  <a:pt x="166" y="83"/>
                  <a:pt x="171" y="81"/>
                  <a:pt x="177" y="80"/>
                </a:cubicBezTo>
                <a:cubicBezTo>
                  <a:pt x="175" y="80"/>
                  <a:pt x="173" y="81"/>
                  <a:pt x="171" y="82"/>
                </a:cubicBezTo>
                <a:cubicBezTo>
                  <a:pt x="164" y="85"/>
                  <a:pt x="157" y="87"/>
                  <a:pt x="149" y="89"/>
                </a:cubicBezTo>
                <a:cubicBezTo>
                  <a:pt x="135" y="92"/>
                  <a:pt x="121" y="96"/>
                  <a:pt x="107" y="99"/>
                </a:cubicBezTo>
                <a:cubicBezTo>
                  <a:pt x="93" y="102"/>
                  <a:pt x="79" y="105"/>
                  <a:pt x="65" y="109"/>
                </a:cubicBezTo>
                <a:cubicBezTo>
                  <a:pt x="52" y="112"/>
                  <a:pt x="38" y="116"/>
                  <a:pt x="25" y="121"/>
                </a:cubicBezTo>
                <a:cubicBezTo>
                  <a:pt x="23" y="120"/>
                  <a:pt x="21" y="119"/>
                  <a:pt x="19" y="118"/>
                </a:cubicBezTo>
                <a:cubicBezTo>
                  <a:pt x="26" y="115"/>
                  <a:pt x="33" y="114"/>
                  <a:pt x="40" y="112"/>
                </a:cubicBezTo>
                <a:cubicBezTo>
                  <a:pt x="48" y="110"/>
                  <a:pt x="55" y="108"/>
                  <a:pt x="63" y="106"/>
                </a:cubicBezTo>
                <a:cubicBezTo>
                  <a:pt x="78" y="102"/>
                  <a:pt x="92" y="97"/>
                  <a:pt x="107" y="94"/>
                </a:cubicBezTo>
                <a:cubicBezTo>
                  <a:pt x="110" y="93"/>
                  <a:pt x="113" y="92"/>
                  <a:pt x="116" y="91"/>
                </a:cubicBezTo>
                <a:cubicBezTo>
                  <a:pt x="127" y="89"/>
                  <a:pt x="137" y="86"/>
                  <a:pt x="147" y="84"/>
                </a:cubicBezTo>
                <a:close/>
                <a:moveTo>
                  <a:pt x="33" y="124"/>
                </a:moveTo>
                <a:cubicBezTo>
                  <a:pt x="32" y="124"/>
                  <a:pt x="32" y="124"/>
                  <a:pt x="32" y="124"/>
                </a:cubicBezTo>
                <a:cubicBezTo>
                  <a:pt x="30" y="123"/>
                  <a:pt x="28" y="122"/>
                  <a:pt x="26" y="122"/>
                </a:cubicBezTo>
                <a:cubicBezTo>
                  <a:pt x="48" y="119"/>
                  <a:pt x="68" y="113"/>
                  <a:pt x="89" y="108"/>
                </a:cubicBezTo>
                <a:cubicBezTo>
                  <a:pt x="82" y="110"/>
                  <a:pt x="75" y="112"/>
                  <a:pt x="68" y="114"/>
                </a:cubicBezTo>
                <a:cubicBezTo>
                  <a:pt x="57" y="117"/>
                  <a:pt x="46" y="120"/>
                  <a:pt x="34" y="124"/>
                </a:cubicBezTo>
                <a:cubicBezTo>
                  <a:pt x="33" y="123"/>
                  <a:pt x="33" y="124"/>
                  <a:pt x="33" y="124"/>
                </a:cubicBezTo>
                <a:close/>
                <a:moveTo>
                  <a:pt x="39" y="127"/>
                </a:moveTo>
                <a:cubicBezTo>
                  <a:pt x="37" y="127"/>
                  <a:pt x="35" y="126"/>
                  <a:pt x="33" y="125"/>
                </a:cubicBezTo>
                <a:cubicBezTo>
                  <a:pt x="43" y="124"/>
                  <a:pt x="53" y="121"/>
                  <a:pt x="62" y="118"/>
                </a:cubicBezTo>
                <a:cubicBezTo>
                  <a:pt x="74" y="116"/>
                  <a:pt x="85" y="112"/>
                  <a:pt x="96" y="109"/>
                </a:cubicBezTo>
                <a:cubicBezTo>
                  <a:pt x="114" y="104"/>
                  <a:pt x="132" y="102"/>
                  <a:pt x="149" y="98"/>
                </a:cubicBezTo>
                <a:cubicBezTo>
                  <a:pt x="147" y="99"/>
                  <a:pt x="145" y="99"/>
                  <a:pt x="142" y="100"/>
                </a:cubicBezTo>
                <a:cubicBezTo>
                  <a:pt x="131" y="103"/>
                  <a:pt x="120" y="104"/>
                  <a:pt x="108" y="107"/>
                </a:cubicBezTo>
                <a:cubicBezTo>
                  <a:pt x="85" y="113"/>
                  <a:pt x="62" y="121"/>
                  <a:pt x="39" y="127"/>
                </a:cubicBezTo>
                <a:close/>
                <a:moveTo>
                  <a:pt x="50" y="126"/>
                </a:moveTo>
                <a:cubicBezTo>
                  <a:pt x="55" y="124"/>
                  <a:pt x="61" y="124"/>
                  <a:pt x="66" y="122"/>
                </a:cubicBezTo>
                <a:cubicBezTo>
                  <a:pt x="77" y="120"/>
                  <a:pt x="88" y="116"/>
                  <a:pt x="99" y="112"/>
                </a:cubicBezTo>
                <a:cubicBezTo>
                  <a:pt x="118" y="107"/>
                  <a:pt x="136" y="104"/>
                  <a:pt x="154" y="100"/>
                </a:cubicBezTo>
                <a:cubicBezTo>
                  <a:pt x="152" y="101"/>
                  <a:pt x="150" y="102"/>
                  <a:pt x="147" y="103"/>
                </a:cubicBezTo>
                <a:cubicBezTo>
                  <a:pt x="140" y="105"/>
                  <a:pt x="132" y="106"/>
                  <a:pt x="125" y="108"/>
                </a:cubicBezTo>
                <a:cubicBezTo>
                  <a:pt x="110" y="112"/>
                  <a:pt x="96" y="117"/>
                  <a:pt x="81" y="121"/>
                </a:cubicBezTo>
                <a:cubicBezTo>
                  <a:pt x="77" y="122"/>
                  <a:pt x="73" y="124"/>
                  <a:pt x="68" y="125"/>
                </a:cubicBezTo>
                <a:cubicBezTo>
                  <a:pt x="68" y="125"/>
                  <a:pt x="68" y="125"/>
                  <a:pt x="68" y="125"/>
                </a:cubicBezTo>
                <a:cubicBezTo>
                  <a:pt x="61" y="126"/>
                  <a:pt x="53" y="127"/>
                  <a:pt x="46" y="131"/>
                </a:cubicBezTo>
                <a:cubicBezTo>
                  <a:pt x="44" y="130"/>
                  <a:pt x="42" y="129"/>
                  <a:pt x="40" y="128"/>
                </a:cubicBezTo>
                <a:cubicBezTo>
                  <a:pt x="44" y="128"/>
                  <a:pt x="47" y="127"/>
                  <a:pt x="50" y="126"/>
                </a:cubicBezTo>
                <a:close/>
                <a:moveTo>
                  <a:pt x="47" y="132"/>
                </a:moveTo>
                <a:cubicBezTo>
                  <a:pt x="49" y="130"/>
                  <a:pt x="51" y="130"/>
                  <a:pt x="53" y="129"/>
                </a:cubicBezTo>
                <a:cubicBezTo>
                  <a:pt x="56" y="128"/>
                  <a:pt x="59" y="127"/>
                  <a:pt x="63" y="127"/>
                </a:cubicBezTo>
                <a:cubicBezTo>
                  <a:pt x="62" y="127"/>
                  <a:pt x="61" y="127"/>
                  <a:pt x="60" y="127"/>
                </a:cubicBezTo>
                <a:cubicBezTo>
                  <a:pt x="57" y="128"/>
                  <a:pt x="54" y="129"/>
                  <a:pt x="50" y="131"/>
                </a:cubicBezTo>
                <a:cubicBezTo>
                  <a:pt x="49" y="131"/>
                  <a:pt x="48" y="131"/>
                  <a:pt x="47" y="132"/>
                </a:cubicBezTo>
                <a:cubicBezTo>
                  <a:pt x="47" y="132"/>
                  <a:pt x="47" y="132"/>
                  <a:pt x="47" y="132"/>
                </a:cubicBezTo>
                <a:close/>
                <a:moveTo>
                  <a:pt x="66" y="127"/>
                </a:moveTo>
                <a:cubicBezTo>
                  <a:pt x="67" y="126"/>
                  <a:pt x="68" y="126"/>
                  <a:pt x="69" y="126"/>
                </a:cubicBezTo>
                <a:cubicBezTo>
                  <a:pt x="69" y="126"/>
                  <a:pt x="69" y="126"/>
                  <a:pt x="70" y="126"/>
                </a:cubicBezTo>
                <a:cubicBezTo>
                  <a:pt x="77" y="124"/>
                  <a:pt x="85" y="123"/>
                  <a:pt x="92" y="121"/>
                </a:cubicBezTo>
                <a:cubicBezTo>
                  <a:pt x="107" y="118"/>
                  <a:pt x="122" y="115"/>
                  <a:pt x="137" y="111"/>
                </a:cubicBezTo>
                <a:cubicBezTo>
                  <a:pt x="137" y="111"/>
                  <a:pt x="138" y="111"/>
                  <a:pt x="139" y="111"/>
                </a:cubicBezTo>
                <a:cubicBezTo>
                  <a:pt x="111" y="120"/>
                  <a:pt x="83" y="125"/>
                  <a:pt x="56" y="135"/>
                </a:cubicBezTo>
                <a:cubicBezTo>
                  <a:pt x="56" y="135"/>
                  <a:pt x="55" y="135"/>
                  <a:pt x="55" y="135"/>
                </a:cubicBezTo>
                <a:cubicBezTo>
                  <a:pt x="53" y="134"/>
                  <a:pt x="50" y="133"/>
                  <a:pt x="48" y="132"/>
                </a:cubicBezTo>
                <a:cubicBezTo>
                  <a:pt x="54" y="130"/>
                  <a:pt x="60" y="128"/>
                  <a:pt x="66" y="127"/>
                </a:cubicBezTo>
                <a:close/>
                <a:moveTo>
                  <a:pt x="109" y="159"/>
                </a:moveTo>
                <a:cubicBezTo>
                  <a:pt x="109" y="159"/>
                  <a:pt x="109" y="159"/>
                  <a:pt x="109" y="159"/>
                </a:cubicBezTo>
                <a:cubicBezTo>
                  <a:pt x="109" y="159"/>
                  <a:pt x="109" y="159"/>
                  <a:pt x="109" y="159"/>
                </a:cubicBezTo>
                <a:cubicBezTo>
                  <a:pt x="107" y="158"/>
                  <a:pt x="108" y="159"/>
                  <a:pt x="106" y="159"/>
                </a:cubicBezTo>
                <a:cubicBezTo>
                  <a:pt x="102" y="159"/>
                  <a:pt x="107" y="157"/>
                  <a:pt x="109" y="156"/>
                </a:cubicBezTo>
                <a:cubicBezTo>
                  <a:pt x="110" y="156"/>
                  <a:pt x="112" y="155"/>
                  <a:pt x="113" y="155"/>
                </a:cubicBezTo>
                <a:cubicBezTo>
                  <a:pt x="112" y="156"/>
                  <a:pt x="111" y="157"/>
                  <a:pt x="109" y="159"/>
                </a:cubicBezTo>
                <a:close/>
                <a:moveTo>
                  <a:pt x="115" y="153"/>
                </a:moveTo>
                <a:cubicBezTo>
                  <a:pt x="112" y="153"/>
                  <a:pt x="109" y="154"/>
                  <a:pt x="106" y="155"/>
                </a:cubicBezTo>
                <a:cubicBezTo>
                  <a:pt x="105" y="155"/>
                  <a:pt x="103" y="156"/>
                  <a:pt x="102" y="156"/>
                </a:cubicBezTo>
                <a:cubicBezTo>
                  <a:pt x="96" y="157"/>
                  <a:pt x="101" y="155"/>
                  <a:pt x="103" y="155"/>
                </a:cubicBezTo>
                <a:cubicBezTo>
                  <a:pt x="108" y="153"/>
                  <a:pt x="114" y="151"/>
                  <a:pt x="119" y="149"/>
                </a:cubicBezTo>
                <a:cubicBezTo>
                  <a:pt x="118" y="150"/>
                  <a:pt x="116" y="152"/>
                  <a:pt x="115" y="153"/>
                </a:cubicBezTo>
                <a:close/>
                <a:moveTo>
                  <a:pt x="121" y="147"/>
                </a:moveTo>
                <a:cubicBezTo>
                  <a:pt x="116" y="148"/>
                  <a:pt x="111" y="149"/>
                  <a:pt x="107" y="150"/>
                </a:cubicBezTo>
                <a:cubicBezTo>
                  <a:pt x="104" y="151"/>
                  <a:pt x="101" y="152"/>
                  <a:pt x="99" y="153"/>
                </a:cubicBezTo>
                <a:cubicBezTo>
                  <a:pt x="98" y="153"/>
                  <a:pt x="97" y="153"/>
                  <a:pt x="96" y="153"/>
                </a:cubicBezTo>
                <a:cubicBezTo>
                  <a:pt x="94" y="154"/>
                  <a:pt x="93" y="154"/>
                  <a:pt x="93" y="154"/>
                </a:cubicBezTo>
                <a:cubicBezTo>
                  <a:pt x="93" y="154"/>
                  <a:pt x="93" y="154"/>
                  <a:pt x="93" y="154"/>
                </a:cubicBezTo>
                <a:cubicBezTo>
                  <a:pt x="93" y="154"/>
                  <a:pt x="94" y="154"/>
                  <a:pt x="95" y="153"/>
                </a:cubicBezTo>
                <a:cubicBezTo>
                  <a:pt x="104" y="150"/>
                  <a:pt x="114" y="148"/>
                  <a:pt x="123" y="145"/>
                </a:cubicBezTo>
                <a:cubicBezTo>
                  <a:pt x="122" y="145"/>
                  <a:pt x="122" y="146"/>
                  <a:pt x="121" y="147"/>
                </a:cubicBezTo>
                <a:close/>
                <a:moveTo>
                  <a:pt x="106" y="147"/>
                </a:moveTo>
                <a:cubicBezTo>
                  <a:pt x="103" y="148"/>
                  <a:pt x="99" y="148"/>
                  <a:pt x="96" y="149"/>
                </a:cubicBezTo>
                <a:cubicBezTo>
                  <a:pt x="95" y="149"/>
                  <a:pt x="93" y="149"/>
                  <a:pt x="92" y="150"/>
                </a:cubicBezTo>
                <a:cubicBezTo>
                  <a:pt x="91" y="150"/>
                  <a:pt x="83" y="152"/>
                  <a:pt x="88" y="150"/>
                </a:cubicBezTo>
                <a:cubicBezTo>
                  <a:pt x="102" y="146"/>
                  <a:pt x="117" y="142"/>
                  <a:pt x="131" y="137"/>
                </a:cubicBezTo>
                <a:cubicBezTo>
                  <a:pt x="129" y="139"/>
                  <a:pt x="126" y="141"/>
                  <a:pt x="124" y="143"/>
                </a:cubicBezTo>
                <a:cubicBezTo>
                  <a:pt x="118" y="145"/>
                  <a:pt x="112" y="146"/>
                  <a:pt x="106" y="147"/>
                </a:cubicBezTo>
                <a:close/>
                <a:moveTo>
                  <a:pt x="132" y="135"/>
                </a:moveTo>
                <a:cubicBezTo>
                  <a:pt x="122" y="138"/>
                  <a:pt x="112" y="140"/>
                  <a:pt x="102" y="142"/>
                </a:cubicBezTo>
                <a:cubicBezTo>
                  <a:pt x="97" y="143"/>
                  <a:pt x="92" y="144"/>
                  <a:pt x="87" y="145"/>
                </a:cubicBezTo>
                <a:cubicBezTo>
                  <a:pt x="85" y="145"/>
                  <a:pt x="82" y="146"/>
                  <a:pt x="79" y="146"/>
                </a:cubicBezTo>
                <a:cubicBezTo>
                  <a:pt x="76" y="146"/>
                  <a:pt x="82" y="145"/>
                  <a:pt x="83" y="145"/>
                </a:cubicBezTo>
                <a:cubicBezTo>
                  <a:pt x="93" y="143"/>
                  <a:pt x="102" y="138"/>
                  <a:pt x="112" y="136"/>
                </a:cubicBezTo>
                <a:cubicBezTo>
                  <a:pt x="121" y="135"/>
                  <a:pt x="130" y="133"/>
                  <a:pt x="137" y="129"/>
                </a:cubicBezTo>
                <a:cubicBezTo>
                  <a:pt x="136" y="131"/>
                  <a:pt x="134" y="133"/>
                  <a:pt x="132" y="135"/>
                </a:cubicBezTo>
                <a:close/>
                <a:moveTo>
                  <a:pt x="138" y="128"/>
                </a:moveTo>
                <a:cubicBezTo>
                  <a:pt x="138" y="128"/>
                  <a:pt x="138" y="128"/>
                  <a:pt x="138" y="128"/>
                </a:cubicBezTo>
                <a:cubicBezTo>
                  <a:pt x="126" y="131"/>
                  <a:pt x="114" y="134"/>
                  <a:pt x="102" y="136"/>
                </a:cubicBezTo>
                <a:cubicBezTo>
                  <a:pt x="96" y="138"/>
                  <a:pt x="89" y="139"/>
                  <a:pt x="83" y="140"/>
                </a:cubicBezTo>
                <a:cubicBezTo>
                  <a:pt x="79" y="141"/>
                  <a:pt x="75" y="141"/>
                  <a:pt x="72" y="142"/>
                </a:cubicBezTo>
                <a:cubicBezTo>
                  <a:pt x="71" y="142"/>
                  <a:pt x="67" y="143"/>
                  <a:pt x="71" y="141"/>
                </a:cubicBezTo>
                <a:cubicBezTo>
                  <a:pt x="72" y="141"/>
                  <a:pt x="73" y="141"/>
                  <a:pt x="75" y="140"/>
                </a:cubicBezTo>
                <a:cubicBezTo>
                  <a:pt x="87" y="138"/>
                  <a:pt x="100" y="134"/>
                  <a:pt x="112" y="131"/>
                </a:cubicBezTo>
                <a:cubicBezTo>
                  <a:pt x="123" y="128"/>
                  <a:pt x="134" y="126"/>
                  <a:pt x="144" y="122"/>
                </a:cubicBezTo>
                <a:cubicBezTo>
                  <a:pt x="142" y="124"/>
                  <a:pt x="140" y="126"/>
                  <a:pt x="138" y="128"/>
                </a:cubicBezTo>
                <a:close/>
                <a:moveTo>
                  <a:pt x="145" y="120"/>
                </a:moveTo>
                <a:cubicBezTo>
                  <a:pt x="145" y="121"/>
                  <a:pt x="145" y="121"/>
                  <a:pt x="145" y="121"/>
                </a:cubicBezTo>
                <a:cubicBezTo>
                  <a:pt x="144" y="120"/>
                  <a:pt x="143" y="121"/>
                  <a:pt x="142" y="122"/>
                </a:cubicBezTo>
                <a:cubicBezTo>
                  <a:pt x="138" y="123"/>
                  <a:pt x="133" y="125"/>
                  <a:pt x="128" y="126"/>
                </a:cubicBezTo>
                <a:cubicBezTo>
                  <a:pt x="128" y="126"/>
                  <a:pt x="127" y="126"/>
                  <a:pt x="127" y="126"/>
                </a:cubicBezTo>
                <a:cubicBezTo>
                  <a:pt x="126" y="126"/>
                  <a:pt x="126" y="127"/>
                  <a:pt x="125" y="127"/>
                </a:cubicBezTo>
                <a:cubicBezTo>
                  <a:pt x="118" y="128"/>
                  <a:pt x="111" y="130"/>
                  <a:pt x="104" y="131"/>
                </a:cubicBezTo>
                <a:cubicBezTo>
                  <a:pt x="96" y="133"/>
                  <a:pt x="88" y="134"/>
                  <a:pt x="81" y="135"/>
                </a:cubicBezTo>
                <a:cubicBezTo>
                  <a:pt x="77" y="136"/>
                  <a:pt x="73" y="137"/>
                  <a:pt x="70" y="137"/>
                </a:cubicBezTo>
                <a:cubicBezTo>
                  <a:pt x="69" y="137"/>
                  <a:pt x="69" y="138"/>
                  <a:pt x="68" y="138"/>
                </a:cubicBezTo>
                <a:cubicBezTo>
                  <a:pt x="82" y="133"/>
                  <a:pt x="96" y="129"/>
                  <a:pt x="110" y="125"/>
                </a:cubicBezTo>
                <a:cubicBezTo>
                  <a:pt x="116" y="123"/>
                  <a:pt x="122" y="121"/>
                  <a:pt x="129" y="119"/>
                </a:cubicBezTo>
                <a:cubicBezTo>
                  <a:pt x="133" y="118"/>
                  <a:pt x="138" y="116"/>
                  <a:pt x="142" y="115"/>
                </a:cubicBezTo>
                <a:cubicBezTo>
                  <a:pt x="145" y="114"/>
                  <a:pt x="149" y="113"/>
                  <a:pt x="152" y="112"/>
                </a:cubicBezTo>
                <a:cubicBezTo>
                  <a:pt x="152" y="112"/>
                  <a:pt x="153" y="112"/>
                  <a:pt x="153" y="112"/>
                </a:cubicBezTo>
                <a:cubicBezTo>
                  <a:pt x="150" y="115"/>
                  <a:pt x="148" y="118"/>
                  <a:pt x="145" y="120"/>
                </a:cubicBezTo>
                <a:close/>
                <a:moveTo>
                  <a:pt x="154" y="111"/>
                </a:moveTo>
                <a:cubicBezTo>
                  <a:pt x="149" y="112"/>
                  <a:pt x="145" y="114"/>
                  <a:pt x="140" y="115"/>
                </a:cubicBezTo>
                <a:cubicBezTo>
                  <a:pt x="138" y="115"/>
                  <a:pt x="136" y="116"/>
                  <a:pt x="134" y="116"/>
                </a:cubicBezTo>
                <a:cubicBezTo>
                  <a:pt x="133" y="117"/>
                  <a:pt x="131" y="117"/>
                  <a:pt x="129" y="118"/>
                </a:cubicBezTo>
                <a:cubicBezTo>
                  <a:pt x="121" y="120"/>
                  <a:pt x="112" y="122"/>
                  <a:pt x="104" y="124"/>
                </a:cubicBezTo>
                <a:cubicBezTo>
                  <a:pt x="95" y="126"/>
                  <a:pt x="86" y="129"/>
                  <a:pt x="77" y="130"/>
                </a:cubicBezTo>
                <a:cubicBezTo>
                  <a:pt x="73" y="131"/>
                  <a:pt x="69" y="132"/>
                  <a:pt x="65" y="133"/>
                </a:cubicBezTo>
                <a:cubicBezTo>
                  <a:pt x="63" y="134"/>
                  <a:pt x="60" y="134"/>
                  <a:pt x="58" y="135"/>
                </a:cubicBezTo>
                <a:cubicBezTo>
                  <a:pt x="53" y="136"/>
                  <a:pt x="60" y="134"/>
                  <a:pt x="61" y="134"/>
                </a:cubicBezTo>
                <a:cubicBezTo>
                  <a:pt x="78" y="129"/>
                  <a:pt x="96" y="124"/>
                  <a:pt x="113" y="119"/>
                </a:cubicBezTo>
                <a:cubicBezTo>
                  <a:pt x="122" y="116"/>
                  <a:pt x="131" y="114"/>
                  <a:pt x="140" y="111"/>
                </a:cubicBezTo>
                <a:cubicBezTo>
                  <a:pt x="146" y="109"/>
                  <a:pt x="153" y="108"/>
                  <a:pt x="159" y="105"/>
                </a:cubicBezTo>
                <a:cubicBezTo>
                  <a:pt x="159" y="105"/>
                  <a:pt x="159" y="105"/>
                  <a:pt x="160" y="105"/>
                </a:cubicBezTo>
                <a:cubicBezTo>
                  <a:pt x="158" y="107"/>
                  <a:pt x="156" y="109"/>
                  <a:pt x="154" y="111"/>
                </a:cubicBezTo>
                <a:close/>
                <a:moveTo>
                  <a:pt x="76" y="132"/>
                </a:moveTo>
                <a:cubicBezTo>
                  <a:pt x="84" y="130"/>
                  <a:pt x="92" y="128"/>
                  <a:pt x="100" y="126"/>
                </a:cubicBezTo>
                <a:cubicBezTo>
                  <a:pt x="106" y="124"/>
                  <a:pt x="111" y="123"/>
                  <a:pt x="117" y="122"/>
                </a:cubicBezTo>
                <a:cubicBezTo>
                  <a:pt x="115" y="122"/>
                  <a:pt x="112" y="123"/>
                  <a:pt x="110" y="124"/>
                </a:cubicBezTo>
                <a:cubicBezTo>
                  <a:pt x="102" y="126"/>
                  <a:pt x="93" y="129"/>
                  <a:pt x="85" y="131"/>
                </a:cubicBezTo>
                <a:cubicBezTo>
                  <a:pt x="78" y="133"/>
                  <a:pt x="71" y="136"/>
                  <a:pt x="64" y="138"/>
                </a:cubicBezTo>
                <a:cubicBezTo>
                  <a:pt x="63" y="138"/>
                  <a:pt x="63" y="138"/>
                  <a:pt x="63" y="139"/>
                </a:cubicBezTo>
                <a:cubicBezTo>
                  <a:pt x="62" y="139"/>
                  <a:pt x="62" y="139"/>
                  <a:pt x="62" y="139"/>
                </a:cubicBezTo>
                <a:cubicBezTo>
                  <a:pt x="61" y="138"/>
                  <a:pt x="61" y="138"/>
                  <a:pt x="61" y="138"/>
                </a:cubicBezTo>
                <a:cubicBezTo>
                  <a:pt x="59" y="137"/>
                  <a:pt x="57" y="137"/>
                  <a:pt x="56" y="136"/>
                </a:cubicBezTo>
                <a:cubicBezTo>
                  <a:pt x="63" y="135"/>
                  <a:pt x="69" y="133"/>
                  <a:pt x="76" y="132"/>
                </a:cubicBezTo>
                <a:close/>
                <a:moveTo>
                  <a:pt x="104" y="132"/>
                </a:moveTo>
                <a:cubicBezTo>
                  <a:pt x="106" y="132"/>
                  <a:pt x="108" y="131"/>
                  <a:pt x="110" y="131"/>
                </a:cubicBezTo>
                <a:cubicBezTo>
                  <a:pt x="108" y="131"/>
                  <a:pt x="106" y="132"/>
                  <a:pt x="105" y="132"/>
                </a:cubicBezTo>
                <a:cubicBezTo>
                  <a:pt x="97" y="134"/>
                  <a:pt x="90" y="136"/>
                  <a:pt x="83" y="138"/>
                </a:cubicBezTo>
                <a:cubicBezTo>
                  <a:pt x="80" y="138"/>
                  <a:pt x="77" y="139"/>
                  <a:pt x="74" y="140"/>
                </a:cubicBezTo>
                <a:cubicBezTo>
                  <a:pt x="72" y="140"/>
                  <a:pt x="70" y="141"/>
                  <a:pt x="68" y="142"/>
                </a:cubicBezTo>
                <a:cubicBezTo>
                  <a:pt x="67" y="141"/>
                  <a:pt x="65" y="140"/>
                  <a:pt x="63" y="139"/>
                </a:cubicBezTo>
                <a:cubicBezTo>
                  <a:pt x="77" y="137"/>
                  <a:pt x="91" y="135"/>
                  <a:pt x="104" y="132"/>
                </a:cubicBezTo>
                <a:close/>
                <a:moveTo>
                  <a:pt x="102" y="137"/>
                </a:moveTo>
                <a:cubicBezTo>
                  <a:pt x="113" y="135"/>
                  <a:pt x="124" y="133"/>
                  <a:pt x="135" y="130"/>
                </a:cubicBezTo>
                <a:cubicBezTo>
                  <a:pt x="134" y="130"/>
                  <a:pt x="132" y="131"/>
                  <a:pt x="130" y="131"/>
                </a:cubicBezTo>
                <a:cubicBezTo>
                  <a:pt x="128" y="132"/>
                  <a:pt x="125" y="133"/>
                  <a:pt x="123" y="133"/>
                </a:cubicBezTo>
                <a:cubicBezTo>
                  <a:pt x="118" y="135"/>
                  <a:pt x="112" y="136"/>
                  <a:pt x="107" y="137"/>
                </a:cubicBezTo>
                <a:cubicBezTo>
                  <a:pt x="101" y="138"/>
                  <a:pt x="96" y="140"/>
                  <a:pt x="91" y="142"/>
                </a:cubicBezTo>
                <a:cubicBezTo>
                  <a:pt x="86" y="143"/>
                  <a:pt x="81" y="144"/>
                  <a:pt x="76" y="146"/>
                </a:cubicBezTo>
                <a:cubicBezTo>
                  <a:pt x="74" y="145"/>
                  <a:pt x="72" y="144"/>
                  <a:pt x="70" y="143"/>
                </a:cubicBezTo>
                <a:cubicBezTo>
                  <a:pt x="81" y="142"/>
                  <a:pt x="92" y="139"/>
                  <a:pt x="102" y="137"/>
                </a:cubicBezTo>
                <a:close/>
                <a:moveTo>
                  <a:pt x="99" y="143"/>
                </a:moveTo>
                <a:cubicBezTo>
                  <a:pt x="108" y="142"/>
                  <a:pt x="118" y="139"/>
                  <a:pt x="127" y="137"/>
                </a:cubicBezTo>
                <a:cubicBezTo>
                  <a:pt x="127" y="137"/>
                  <a:pt x="128" y="137"/>
                  <a:pt x="128" y="137"/>
                </a:cubicBezTo>
                <a:cubicBezTo>
                  <a:pt x="127" y="137"/>
                  <a:pt x="126" y="138"/>
                  <a:pt x="125" y="138"/>
                </a:cubicBezTo>
                <a:cubicBezTo>
                  <a:pt x="121" y="140"/>
                  <a:pt x="116" y="141"/>
                  <a:pt x="112" y="143"/>
                </a:cubicBezTo>
                <a:cubicBezTo>
                  <a:pt x="107" y="144"/>
                  <a:pt x="102" y="145"/>
                  <a:pt x="98" y="147"/>
                </a:cubicBezTo>
                <a:cubicBezTo>
                  <a:pt x="94" y="148"/>
                  <a:pt x="89" y="149"/>
                  <a:pt x="85" y="150"/>
                </a:cubicBezTo>
                <a:cubicBezTo>
                  <a:pt x="83" y="149"/>
                  <a:pt x="80" y="148"/>
                  <a:pt x="78" y="147"/>
                </a:cubicBezTo>
                <a:cubicBezTo>
                  <a:pt x="85" y="147"/>
                  <a:pt x="92" y="145"/>
                  <a:pt x="99" y="143"/>
                </a:cubicBezTo>
                <a:close/>
                <a:moveTo>
                  <a:pt x="101" y="149"/>
                </a:moveTo>
                <a:cubicBezTo>
                  <a:pt x="107" y="148"/>
                  <a:pt x="112" y="147"/>
                  <a:pt x="117" y="146"/>
                </a:cubicBezTo>
                <a:cubicBezTo>
                  <a:pt x="115" y="146"/>
                  <a:pt x="114" y="146"/>
                  <a:pt x="112" y="147"/>
                </a:cubicBezTo>
                <a:cubicBezTo>
                  <a:pt x="105" y="149"/>
                  <a:pt x="99" y="151"/>
                  <a:pt x="92" y="154"/>
                </a:cubicBezTo>
                <a:cubicBezTo>
                  <a:pt x="92" y="154"/>
                  <a:pt x="92" y="154"/>
                  <a:pt x="91" y="154"/>
                </a:cubicBezTo>
                <a:cubicBezTo>
                  <a:pt x="90" y="153"/>
                  <a:pt x="89" y="152"/>
                  <a:pt x="87" y="152"/>
                </a:cubicBezTo>
                <a:cubicBezTo>
                  <a:pt x="92" y="151"/>
                  <a:pt x="97" y="149"/>
                  <a:pt x="101" y="149"/>
                </a:cubicBezTo>
                <a:close/>
                <a:moveTo>
                  <a:pt x="104" y="152"/>
                </a:moveTo>
                <a:cubicBezTo>
                  <a:pt x="108" y="150"/>
                  <a:pt x="113" y="149"/>
                  <a:pt x="118" y="148"/>
                </a:cubicBezTo>
                <a:cubicBezTo>
                  <a:pt x="123" y="147"/>
                  <a:pt x="115" y="150"/>
                  <a:pt x="115" y="150"/>
                </a:cubicBezTo>
                <a:cubicBezTo>
                  <a:pt x="113" y="151"/>
                  <a:pt x="110" y="151"/>
                  <a:pt x="108" y="152"/>
                </a:cubicBezTo>
                <a:cubicBezTo>
                  <a:pt x="104" y="153"/>
                  <a:pt x="100" y="154"/>
                  <a:pt x="97" y="156"/>
                </a:cubicBezTo>
                <a:cubicBezTo>
                  <a:pt x="97" y="156"/>
                  <a:pt x="97" y="156"/>
                  <a:pt x="97" y="156"/>
                </a:cubicBezTo>
                <a:cubicBezTo>
                  <a:pt x="96" y="156"/>
                  <a:pt x="95" y="155"/>
                  <a:pt x="93" y="154"/>
                </a:cubicBezTo>
                <a:cubicBezTo>
                  <a:pt x="97" y="154"/>
                  <a:pt x="100" y="153"/>
                  <a:pt x="104" y="152"/>
                </a:cubicBezTo>
                <a:close/>
                <a:moveTo>
                  <a:pt x="105" y="156"/>
                </a:moveTo>
                <a:cubicBezTo>
                  <a:pt x="106" y="156"/>
                  <a:pt x="108" y="155"/>
                  <a:pt x="109" y="155"/>
                </a:cubicBezTo>
                <a:cubicBezTo>
                  <a:pt x="109" y="155"/>
                  <a:pt x="115" y="153"/>
                  <a:pt x="113" y="154"/>
                </a:cubicBezTo>
                <a:cubicBezTo>
                  <a:pt x="109" y="155"/>
                  <a:pt x="105" y="156"/>
                  <a:pt x="103" y="159"/>
                </a:cubicBezTo>
                <a:cubicBezTo>
                  <a:pt x="103" y="159"/>
                  <a:pt x="103" y="159"/>
                  <a:pt x="103" y="159"/>
                </a:cubicBezTo>
                <a:cubicBezTo>
                  <a:pt x="101" y="159"/>
                  <a:pt x="100" y="158"/>
                  <a:pt x="98" y="157"/>
                </a:cubicBezTo>
                <a:cubicBezTo>
                  <a:pt x="101" y="157"/>
                  <a:pt x="103" y="157"/>
                  <a:pt x="105" y="156"/>
                </a:cubicBezTo>
                <a:close/>
                <a:moveTo>
                  <a:pt x="103" y="159"/>
                </a:moveTo>
                <a:cubicBezTo>
                  <a:pt x="103" y="159"/>
                  <a:pt x="107" y="159"/>
                  <a:pt x="108" y="160"/>
                </a:cubicBezTo>
                <a:cubicBezTo>
                  <a:pt x="107" y="161"/>
                  <a:pt x="107" y="161"/>
                  <a:pt x="106" y="162"/>
                </a:cubicBezTo>
                <a:cubicBezTo>
                  <a:pt x="105" y="161"/>
                  <a:pt x="104" y="160"/>
                  <a:pt x="103" y="159"/>
                </a:cubicBezTo>
                <a:cubicBezTo>
                  <a:pt x="103" y="159"/>
                  <a:pt x="103" y="159"/>
                  <a:pt x="103" y="159"/>
                </a:cubicBezTo>
                <a:close/>
                <a:moveTo>
                  <a:pt x="161" y="103"/>
                </a:moveTo>
                <a:cubicBezTo>
                  <a:pt x="141" y="111"/>
                  <a:pt x="120" y="114"/>
                  <a:pt x="99" y="119"/>
                </a:cubicBezTo>
                <a:cubicBezTo>
                  <a:pt x="91" y="121"/>
                  <a:pt x="83" y="122"/>
                  <a:pt x="75" y="124"/>
                </a:cubicBezTo>
                <a:cubicBezTo>
                  <a:pt x="79" y="123"/>
                  <a:pt x="84" y="121"/>
                  <a:pt x="88" y="120"/>
                </a:cubicBezTo>
                <a:cubicBezTo>
                  <a:pt x="103" y="115"/>
                  <a:pt x="117" y="111"/>
                  <a:pt x="132" y="107"/>
                </a:cubicBezTo>
                <a:cubicBezTo>
                  <a:pt x="139" y="106"/>
                  <a:pt x="146" y="104"/>
                  <a:pt x="153" y="102"/>
                </a:cubicBezTo>
                <a:cubicBezTo>
                  <a:pt x="156" y="101"/>
                  <a:pt x="159" y="99"/>
                  <a:pt x="162" y="98"/>
                </a:cubicBezTo>
                <a:cubicBezTo>
                  <a:pt x="163" y="98"/>
                  <a:pt x="164" y="98"/>
                  <a:pt x="165" y="98"/>
                </a:cubicBezTo>
                <a:cubicBezTo>
                  <a:pt x="165" y="98"/>
                  <a:pt x="166" y="98"/>
                  <a:pt x="166" y="97"/>
                </a:cubicBezTo>
                <a:cubicBezTo>
                  <a:pt x="166" y="97"/>
                  <a:pt x="166" y="97"/>
                  <a:pt x="166" y="97"/>
                </a:cubicBezTo>
                <a:cubicBezTo>
                  <a:pt x="165" y="99"/>
                  <a:pt x="163" y="101"/>
                  <a:pt x="161" y="103"/>
                </a:cubicBezTo>
                <a:close/>
                <a:moveTo>
                  <a:pt x="167" y="96"/>
                </a:moveTo>
                <a:cubicBezTo>
                  <a:pt x="167" y="96"/>
                  <a:pt x="167" y="96"/>
                  <a:pt x="167" y="96"/>
                </a:cubicBezTo>
                <a:cubicBezTo>
                  <a:pt x="165" y="97"/>
                  <a:pt x="163" y="97"/>
                  <a:pt x="161" y="98"/>
                </a:cubicBezTo>
                <a:cubicBezTo>
                  <a:pt x="160" y="98"/>
                  <a:pt x="159" y="98"/>
                  <a:pt x="158" y="98"/>
                </a:cubicBezTo>
                <a:cubicBezTo>
                  <a:pt x="144" y="102"/>
                  <a:pt x="128" y="104"/>
                  <a:pt x="114" y="108"/>
                </a:cubicBezTo>
                <a:cubicBezTo>
                  <a:pt x="99" y="112"/>
                  <a:pt x="84" y="116"/>
                  <a:pt x="69" y="121"/>
                </a:cubicBezTo>
                <a:cubicBezTo>
                  <a:pt x="64" y="122"/>
                  <a:pt x="59" y="123"/>
                  <a:pt x="55" y="124"/>
                </a:cubicBezTo>
                <a:cubicBezTo>
                  <a:pt x="69" y="119"/>
                  <a:pt x="83" y="115"/>
                  <a:pt x="98" y="111"/>
                </a:cubicBezTo>
                <a:cubicBezTo>
                  <a:pt x="112" y="106"/>
                  <a:pt x="128" y="104"/>
                  <a:pt x="142" y="101"/>
                </a:cubicBezTo>
                <a:cubicBezTo>
                  <a:pt x="151" y="98"/>
                  <a:pt x="159" y="96"/>
                  <a:pt x="168" y="94"/>
                </a:cubicBezTo>
                <a:cubicBezTo>
                  <a:pt x="169" y="94"/>
                  <a:pt x="169" y="94"/>
                  <a:pt x="169" y="93"/>
                </a:cubicBezTo>
                <a:cubicBezTo>
                  <a:pt x="169" y="93"/>
                  <a:pt x="170" y="93"/>
                  <a:pt x="170" y="93"/>
                </a:cubicBezTo>
                <a:cubicBezTo>
                  <a:pt x="169" y="94"/>
                  <a:pt x="168" y="95"/>
                  <a:pt x="167" y="96"/>
                </a:cubicBezTo>
                <a:close/>
                <a:moveTo>
                  <a:pt x="171" y="92"/>
                </a:moveTo>
                <a:cubicBezTo>
                  <a:pt x="171" y="92"/>
                  <a:pt x="171" y="92"/>
                  <a:pt x="171" y="92"/>
                </a:cubicBezTo>
                <a:cubicBezTo>
                  <a:pt x="156" y="96"/>
                  <a:pt x="141" y="99"/>
                  <a:pt x="126" y="102"/>
                </a:cubicBezTo>
                <a:cubicBezTo>
                  <a:pt x="111" y="105"/>
                  <a:pt x="97" y="109"/>
                  <a:pt x="82" y="113"/>
                </a:cubicBezTo>
                <a:cubicBezTo>
                  <a:pt x="67" y="117"/>
                  <a:pt x="53" y="121"/>
                  <a:pt x="38" y="124"/>
                </a:cubicBezTo>
                <a:cubicBezTo>
                  <a:pt x="37" y="124"/>
                  <a:pt x="37" y="124"/>
                  <a:pt x="36" y="124"/>
                </a:cubicBezTo>
                <a:cubicBezTo>
                  <a:pt x="36" y="124"/>
                  <a:pt x="36" y="124"/>
                  <a:pt x="36" y="124"/>
                </a:cubicBezTo>
                <a:cubicBezTo>
                  <a:pt x="36" y="124"/>
                  <a:pt x="37" y="123"/>
                  <a:pt x="38" y="123"/>
                </a:cubicBezTo>
                <a:cubicBezTo>
                  <a:pt x="41" y="122"/>
                  <a:pt x="45" y="121"/>
                  <a:pt x="48" y="120"/>
                </a:cubicBezTo>
                <a:cubicBezTo>
                  <a:pt x="56" y="117"/>
                  <a:pt x="64" y="116"/>
                  <a:pt x="72" y="114"/>
                </a:cubicBezTo>
                <a:cubicBezTo>
                  <a:pt x="86" y="110"/>
                  <a:pt x="101" y="105"/>
                  <a:pt x="116" y="102"/>
                </a:cubicBezTo>
                <a:cubicBezTo>
                  <a:pt x="131" y="99"/>
                  <a:pt x="146" y="96"/>
                  <a:pt x="161" y="91"/>
                </a:cubicBezTo>
                <a:cubicBezTo>
                  <a:pt x="164" y="90"/>
                  <a:pt x="168" y="89"/>
                  <a:pt x="171" y="88"/>
                </a:cubicBezTo>
                <a:cubicBezTo>
                  <a:pt x="171" y="87"/>
                  <a:pt x="172" y="87"/>
                  <a:pt x="172" y="87"/>
                </a:cubicBezTo>
                <a:cubicBezTo>
                  <a:pt x="173" y="87"/>
                  <a:pt x="175" y="86"/>
                  <a:pt x="177" y="86"/>
                </a:cubicBezTo>
                <a:cubicBezTo>
                  <a:pt x="175" y="88"/>
                  <a:pt x="173" y="90"/>
                  <a:pt x="171" y="92"/>
                </a:cubicBezTo>
                <a:close/>
                <a:moveTo>
                  <a:pt x="108" y="103"/>
                </a:moveTo>
                <a:cubicBezTo>
                  <a:pt x="118" y="100"/>
                  <a:pt x="129" y="98"/>
                  <a:pt x="139" y="96"/>
                </a:cubicBezTo>
                <a:cubicBezTo>
                  <a:pt x="144" y="95"/>
                  <a:pt x="149" y="94"/>
                  <a:pt x="153" y="93"/>
                </a:cubicBezTo>
                <a:cubicBezTo>
                  <a:pt x="150" y="94"/>
                  <a:pt x="146" y="95"/>
                  <a:pt x="143" y="95"/>
                </a:cubicBezTo>
                <a:cubicBezTo>
                  <a:pt x="131" y="98"/>
                  <a:pt x="120" y="101"/>
                  <a:pt x="108" y="103"/>
                </a:cubicBezTo>
                <a:close/>
                <a:moveTo>
                  <a:pt x="178" y="85"/>
                </a:moveTo>
                <a:cubicBezTo>
                  <a:pt x="178" y="85"/>
                  <a:pt x="178" y="85"/>
                  <a:pt x="178" y="85"/>
                </a:cubicBezTo>
                <a:cubicBezTo>
                  <a:pt x="176" y="85"/>
                  <a:pt x="175" y="86"/>
                  <a:pt x="173" y="86"/>
                </a:cubicBezTo>
                <a:cubicBezTo>
                  <a:pt x="173" y="86"/>
                  <a:pt x="173" y="86"/>
                  <a:pt x="172" y="86"/>
                </a:cubicBezTo>
                <a:cubicBezTo>
                  <a:pt x="165" y="88"/>
                  <a:pt x="157" y="91"/>
                  <a:pt x="150" y="93"/>
                </a:cubicBezTo>
                <a:cubicBezTo>
                  <a:pt x="134" y="96"/>
                  <a:pt x="119" y="99"/>
                  <a:pt x="104" y="103"/>
                </a:cubicBezTo>
                <a:cubicBezTo>
                  <a:pt x="95" y="105"/>
                  <a:pt x="85" y="108"/>
                  <a:pt x="76" y="111"/>
                </a:cubicBezTo>
                <a:cubicBezTo>
                  <a:pt x="66" y="113"/>
                  <a:pt x="56" y="115"/>
                  <a:pt x="46" y="117"/>
                </a:cubicBezTo>
                <a:cubicBezTo>
                  <a:pt x="41" y="118"/>
                  <a:pt x="36" y="119"/>
                  <a:pt x="32" y="120"/>
                </a:cubicBezTo>
                <a:cubicBezTo>
                  <a:pt x="30" y="120"/>
                  <a:pt x="24" y="122"/>
                  <a:pt x="28" y="120"/>
                </a:cubicBezTo>
                <a:cubicBezTo>
                  <a:pt x="30" y="120"/>
                  <a:pt x="33" y="119"/>
                  <a:pt x="35" y="118"/>
                </a:cubicBezTo>
                <a:cubicBezTo>
                  <a:pt x="45" y="115"/>
                  <a:pt x="55" y="112"/>
                  <a:pt x="65" y="110"/>
                </a:cubicBezTo>
                <a:cubicBezTo>
                  <a:pt x="85" y="104"/>
                  <a:pt x="106" y="100"/>
                  <a:pt x="126" y="95"/>
                </a:cubicBezTo>
                <a:cubicBezTo>
                  <a:pt x="136" y="93"/>
                  <a:pt x="147" y="90"/>
                  <a:pt x="157" y="87"/>
                </a:cubicBezTo>
                <a:cubicBezTo>
                  <a:pt x="166" y="85"/>
                  <a:pt x="175" y="81"/>
                  <a:pt x="184" y="78"/>
                </a:cubicBezTo>
                <a:cubicBezTo>
                  <a:pt x="182" y="80"/>
                  <a:pt x="180" y="82"/>
                  <a:pt x="178" y="85"/>
                </a:cubicBezTo>
                <a:close/>
                <a:moveTo>
                  <a:pt x="61" y="105"/>
                </a:moveTo>
                <a:cubicBezTo>
                  <a:pt x="54" y="107"/>
                  <a:pt x="47" y="109"/>
                  <a:pt x="40" y="111"/>
                </a:cubicBezTo>
                <a:cubicBezTo>
                  <a:pt x="33" y="113"/>
                  <a:pt x="26" y="114"/>
                  <a:pt x="20" y="117"/>
                </a:cubicBezTo>
                <a:cubicBezTo>
                  <a:pt x="19" y="117"/>
                  <a:pt x="19" y="117"/>
                  <a:pt x="19" y="117"/>
                </a:cubicBezTo>
                <a:cubicBezTo>
                  <a:pt x="17" y="116"/>
                  <a:pt x="15" y="115"/>
                  <a:pt x="13" y="114"/>
                </a:cubicBezTo>
                <a:cubicBezTo>
                  <a:pt x="18" y="114"/>
                  <a:pt x="23" y="112"/>
                  <a:pt x="29" y="110"/>
                </a:cubicBezTo>
                <a:cubicBezTo>
                  <a:pt x="36" y="107"/>
                  <a:pt x="44" y="106"/>
                  <a:pt x="51" y="104"/>
                </a:cubicBezTo>
                <a:cubicBezTo>
                  <a:pt x="65" y="101"/>
                  <a:pt x="79" y="99"/>
                  <a:pt x="93" y="96"/>
                </a:cubicBezTo>
                <a:cubicBezTo>
                  <a:pt x="82" y="99"/>
                  <a:pt x="72" y="103"/>
                  <a:pt x="61" y="105"/>
                </a:cubicBezTo>
                <a:close/>
                <a:moveTo>
                  <a:pt x="58" y="140"/>
                </a:moveTo>
                <a:cubicBezTo>
                  <a:pt x="69" y="145"/>
                  <a:pt x="79" y="150"/>
                  <a:pt x="89" y="155"/>
                </a:cubicBezTo>
                <a:cubicBezTo>
                  <a:pt x="94" y="158"/>
                  <a:pt x="100" y="160"/>
                  <a:pt x="105" y="164"/>
                </a:cubicBezTo>
                <a:cubicBezTo>
                  <a:pt x="105" y="164"/>
                  <a:pt x="104" y="165"/>
                  <a:pt x="104" y="166"/>
                </a:cubicBezTo>
                <a:cubicBezTo>
                  <a:pt x="98" y="163"/>
                  <a:pt x="93" y="160"/>
                  <a:pt x="87" y="157"/>
                </a:cubicBezTo>
                <a:cubicBezTo>
                  <a:pt x="77" y="152"/>
                  <a:pt x="67" y="147"/>
                  <a:pt x="58" y="143"/>
                </a:cubicBezTo>
                <a:cubicBezTo>
                  <a:pt x="51" y="139"/>
                  <a:pt x="45" y="137"/>
                  <a:pt x="38" y="133"/>
                </a:cubicBezTo>
                <a:cubicBezTo>
                  <a:pt x="29" y="128"/>
                  <a:pt x="20" y="122"/>
                  <a:pt x="11" y="119"/>
                </a:cubicBezTo>
                <a:cubicBezTo>
                  <a:pt x="10" y="119"/>
                  <a:pt x="10" y="119"/>
                  <a:pt x="10" y="119"/>
                </a:cubicBezTo>
                <a:cubicBezTo>
                  <a:pt x="11" y="118"/>
                  <a:pt x="11" y="117"/>
                  <a:pt x="11" y="116"/>
                </a:cubicBezTo>
                <a:cubicBezTo>
                  <a:pt x="27" y="125"/>
                  <a:pt x="43" y="132"/>
                  <a:pt x="58" y="140"/>
                </a:cubicBezTo>
                <a:close/>
                <a:moveTo>
                  <a:pt x="199" y="62"/>
                </a:moveTo>
                <a:cubicBezTo>
                  <a:pt x="198" y="62"/>
                  <a:pt x="198" y="62"/>
                  <a:pt x="198" y="63"/>
                </a:cubicBezTo>
                <a:cubicBezTo>
                  <a:pt x="183" y="65"/>
                  <a:pt x="168" y="68"/>
                  <a:pt x="153" y="71"/>
                </a:cubicBezTo>
                <a:cubicBezTo>
                  <a:pt x="138" y="74"/>
                  <a:pt x="123" y="77"/>
                  <a:pt x="107" y="81"/>
                </a:cubicBezTo>
                <a:cubicBezTo>
                  <a:pt x="92" y="84"/>
                  <a:pt x="77" y="88"/>
                  <a:pt x="62" y="93"/>
                </a:cubicBezTo>
                <a:cubicBezTo>
                  <a:pt x="55" y="95"/>
                  <a:pt x="47" y="97"/>
                  <a:pt x="40" y="99"/>
                </a:cubicBezTo>
                <a:cubicBezTo>
                  <a:pt x="37" y="100"/>
                  <a:pt x="35" y="101"/>
                  <a:pt x="32" y="101"/>
                </a:cubicBezTo>
                <a:cubicBezTo>
                  <a:pt x="42" y="98"/>
                  <a:pt x="51" y="94"/>
                  <a:pt x="61" y="92"/>
                </a:cubicBezTo>
                <a:cubicBezTo>
                  <a:pt x="76" y="87"/>
                  <a:pt x="90" y="83"/>
                  <a:pt x="105" y="79"/>
                </a:cubicBezTo>
                <a:cubicBezTo>
                  <a:pt x="120" y="75"/>
                  <a:pt x="135" y="72"/>
                  <a:pt x="150" y="69"/>
                </a:cubicBezTo>
                <a:cubicBezTo>
                  <a:pt x="164" y="67"/>
                  <a:pt x="179" y="65"/>
                  <a:pt x="192" y="61"/>
                </a:cubicBezTo>
                <a:cubicBezTo>
                  <a:pt x="196" y="60"/>
                  <a:pt x="199" y="59"/>
                  <a:pt x="202" y="58"/>
                </a:cubicBezTo>
                <a:cubicBezTo>
                  <a:pt x="201" y="59"/>
                  <a:pt x="200" y="61"/>
                  <a:pt x="199" y="62"/>
                </a:cubicBezTo>
                <a:close/>
                <a:moveTo>
                  <a:pt x="191" y="71"/>
                </a:moveTo>
                <a:cubicBezTo>
                  <a:pt x="179" y="74"/>
                  <a:pt x="166" y="78"/>
                  <a:pt x="154" y="81"/>
                </a:cubicBezTo>
                <a:cubicBezTo>
                  <a:pt x="152" y="82"/>
                  <a:pt x="151" y="82"/>
                  <a:pt x="149" y="82"/>
                </a:cubicBezTo>
                <a:cubicBezTo>
                  <a:pt x="136" y="85"/>
                  <a:pt x="125" y="89"/>
                  <a:pt x="112" y="92"/>
                </a:cubicBezTo>
                <a:cubicBezTo>
                  <a:pt x="109" y="92"/>
                  <a:pt x="105" y="93"/>
                  <a:pt x="101" y="94"/>
                </a:cubicBezTo>
                <a:cubicBezTo>
                  <a:pt x="86" y="97"/>
                  <a:pt x="70" y="100"/>
                  <a:pt x="55" y="103"/>
                </a:cubicBezTo>
                <a:cubicBezTo>
                  <a:pt x="48" y="104"/>
                  <a:pt x="40" y="105"/>
                  <a:pt x="34" y="108"/>
                </a:cubicBezTo>
                <a:cubicBezTo>
                  <a:pt x="30" y="109"/>
                  <a:pt x="27" y="110"/>
                  <a:pt x="24" y="111"/>
                </a:cubicBezTo>
                <a:cubicBezTo>
                  <a:pt x="22" y="112"/>
                  <a:pt x="20" y="112"/>
                  <a:pt x="19" y="113"/>
                </a:cubicBezTo>
                <a:cubicBezTo>
                  <a:pt x="17" y="113"/>
                  <a:pt x="14" y="113"/>
                  <a:pt x="12" y="114"/>
                </a:cubicBezTo>
                <a:cubicBezTo>
                  <a:pt x="19" y="111"/>
                  <a:pt x="25" y="108"/>
                  <a:pt x="32" y="106"/>
                </a:cubicBezTo>
                <a:cubicBezTo>
                  <a:pt x="40" y="104"/>
                  <a:pt x="48" y="102"/>
                  <a:pt x="56" y="99"/>
                </a:cubicBezTo>
                <a:cubicBezTo>
                  <a:pt x="71" y="95"/>
                  <a:pt x="86" y="91"/>
                  <a:pt x="101" y="88"/>
                </a:cubicBezTo>
                <a:cubicBezTo>
                  <a:pt x="131" y="80"/>
                  <a:pt x="161" y="75"/>
                  <a:pt x="190" y="66"/>
                </a:cubicBezTo>
                <a:cubicBezTo>
                  <a:pt x="192" y="65"/>
                  <a:pt x="195" y="65"/>
                  <a:pt x="197" y="64"/>
                </a:cubicBezTo>
                <a:cubicBezTo>
                  <a:pt x="195" y="66"/>
                  <a:pt x="193" y="68"/>
                  <a:pt x="191" y="71"/>
                </a:cubicBezTo>
                <a:close/>
                <a:moveTo>
                  <a:pt x="10" y="121"/>
                </a:moveTo>
                <a:cubicBezTo>
                  <a:pt x="10" y="121"/>
                  <a:pt x="10" y="121"/>
                  <a:pt x="10" y="121"/>
                </a:cubicBezTo>
                <a:cubicBezTo>
                  <a:pt x="20" y="124"/>
                  <a:pt x="29" y="131"/>
                  <a:pt x="38" y="136"/>
                </a:cubicBezTo>
                <a:cubicBezTo>
                  <a:pt x="44" y="139"/>
                  <a:pt x="51" y="142"/>
                  <a:pt x="57" y="145"/>
                </a:cubicBezTo>
                <a:cubicBezTo>
                  <a:pt x="67" y="150"/>
                  <a:pt x="77" y="155"/>
                  <a:pt x="87" y="160"/>
                </a:cubicBezTo>
                <a:cubicBezTo>
                  <a:pt x="92" y="162"/>
                  <a:pt x="98" y="166"/>
                  <a:pt x="103" y="168"/>
                </a:cubicBezTo>
                <a:cubicBezTo>
                  <a:pt x="103" y="169"/>
                  <a:pt x="103" y="170"/>
                  <a:pt x="103" y="171"/>
                </a:cubicBezTo>
                <a:cubicBezTo>
                  <a:pt x="86" y="163"/>
                  <a:pt x="70" y="155"/>
                  <a:pt x="53" y="147"/>
                </a:cubicBezTo>
                <a:cubicBezTo>
                  <a:pt x="38" y="140"/>
                  <a:pt x="23" y="133"/>
                  <a:pt x="9" y="125"/>
                </a:cubicBezTo>
                <a:cubicBezTo>
                  <a:pt x="9" y="123"/>
                  <a:pt x="9" y="122"/>
                  <a:pt x="10" y="121"/>
                </a:cubicBezTo>
                <a:close/>
                <a:moveTo>
                  <a:pt x="106" y="168"/>
                </a:moveTo>
                <a:cubicBezTo>
                  <a:pt x="106" y="168"/>
                  <a:pt x="106" y="167"/>
                  <a:pt x="106" y="167"/>
                </a:cubicBezTo>
                <a:cubicBezTo>
                  <a:pt x="111" y="163"/>
                  <a:pt x="116" y="158"/>
                  <a:pt x="121" y="153"/>
                </a:cubicBezTo>
                <a:cubicBezTo>
                  <a:pt x="130" y="142"/>
                  <a:pt x="140" y="132"/>
                  <a:pt x="150" y="122"/>
                </a:cubicBezTo>
                <a:cubicBezTo>
                  <a:pt x="170" y="101"/>
                  <a:pt x="189" y="80"/>
                  <a:pt x="209" y="60"/>
                </a:cubicBezTo>
                <a:cubicBezTo>
                  <a:pt x="210" y="58"/>
                  <a:pt x="212" y="56"/>
                  <a:pt x="213" y="55"/>
                </a:cubicBezTo>
                <a:cubicBezTo>
                  <a:pt x="213" y="55"/>
                  <a:pt x="214" y="56"/>
                  <a:pt x="214" y="57"/>
                </a:cubicBezTo>
                <a:cubicBezTo>
                  <a:pt x="214" y="57"/>
                  <a:pt x="214" y="57"/>
                  <a:pt x="214" y="57"/>
                </a:cubicBezTo>
                <a:cubicBezTo>
                  <a:pt x="205" y="65"/>
                  <a:pt x="197" y="74"/>
                  <a:pt x="190" y="82"/>
                </a:cubicBezTo>
                <a:cubicBezTo>
                  <a:pt x="182" y="91"/>
                  <a:pt x="174" y="99"/>
                  <a:pt x="166" y="107"/>
                </a:cubicBezTo>
                <a:cubicBezTo>
                  <a:pt x="148" y="126"/>
                  <a:pt x="130" y="145"/>
                  <a:pt x="112" y="164"/>
                </a:cubicBezTo>
                <a:cubicBezTo>
                  <a:pt x="110" y="166"/>
                  <a:pt x="107" y="169"/>
                  <a:pt x="105" y="171"/>
                </a:cubicBezTo>
                <a:cubicBezTo>
                  <a:pt x="105" y="170"/>
                  <a:pt x="106" y="169"/>
                  <a:pt x="106" y="168"/>
                </a:cubicBezTo>
                <a:close/>
                <a:moveTo>
                  <a:pt x="26" y="97"/>
                </a:moveTo>
                <a:cubicBezTo>
                  <a:pt x="56" y="89"/>
                  <a:pt x="87" y="80"/>
                  <a:pt x="117" y="74"/>
                </a:cubicBezTo>
                <a:cubicBezTo>
                  <a:pt x="133" y="71"/>
                  <a:pt x="148" y="68"/>
                  <a:pt x="164" y="65"/>
                </a:cubicBezTo>
                <a:cubicBezTo>
                  <a:pt x="172" y="64"/>
                  <a:pt x="179" y="62"/>
                  <a:pt x="187" y="61"/>
                </a:cubicBezTo>
                <a:cubicBezTo>
                  <a:pt x="190" y="60"/>
                  <a:pt x="194" y="59"/>
                  <a:pt x="197" y="58"/>
                </a:cubicBezTo>
                <a:cubicBezTo>
                  <a:pt x="198" y="58"/>
                  <a:pt x="199" y="58"/>
                  <a:pt x="200" y="58"/>
                </a:cubicBezTo>
                <a:cubicBezTo>
                  <a:pt x="200" y="58"/>
                  <a:pt x="200" y="58"/>
                  <a:pt x="200" y="58"/>
                </a:cubicBezTo>
                <a:cubicBezTo>
                  <a:pt x="199" y="59"/>
                  <a:pt x="198" y="59"/>
                  <a:pt x="197" y="59"/>
                </a:cubicBezTo>
                <a:cubicBezTo>
                  <a:pt x="184" y="64"/>
                  <a:pt x="169" y="65"/>
                  <a:pt x="156" y="68"/>
                </a:cubicBezTo>
                <a:cubicBezTo>
                  <a:pt x="140" y="71"/>
                  <a:pt x="125" y="73"/>
                  <a:pt x="110" y="77"/>
                </a:cubicBezTo>
                <a:cubicBezTo>
                  <a:pt x="81" y="85"/>
                  <a:pt x="52" y="93"/>
                  <a:pt x="23" y="104"/>
                </a:cubicBezTo>
                <a:cubicBezTo>
                  <a:pt x="22" y="104"/>
                  <a:pt x="21" y="104"/>
                  <a:pt x="20" y="105"/>
                </a:cubicBezTo>
                <a:cubicBezTo>
                  <a:pt x="20" y="105"/>
                  <a:pt x="20" y="105"/>
                  <a:pt x="20" y="105"/>
                </a:cubicBezTo>
                <a:cubicBezTo>
                  <a:pt x="22" y="102"/>
                  <a:pt x="24" y="100"/>
                  <a:pt x="26" y="97"/>
                </a:cubicBezTo>
                <a:close/>
                <a:moveTo>
                  <a:pt x="19" y="106"/>
                </a:moveTo>
                <a:cubicBezTo>
                  <a:pt x="48" y="97"/>
                  <a:pt x="78" y="88"/>
                  <a:pt x="108" y="81"/>
                </a:cubicBezTo>
                <a:cubicBezTo>
                  <a:pt x="123" y="78"/>
                  <a:pt x="138" y="75"/>
                  <a:pt x="154" y="72"/>
                </a:cubicBezTo>
                <a:cubicBezTo>
                  <a:pt x="161" y="71"/>
                  <a:pt x="168" y="69"/>
                  <a:pt x="176" y="68"/>
                </a:cubicBezTo>
                <a:cubicBezTo>
                  <a:pt x="182" y="66"/>
                  <a:pt x="191" y="65"/>
                  <a:pt x="197" y="63"/>
                </a:cubicBezTo>
                <a:cubicBezTo>
                  <a:pt x="168" y="73"/>
                  <a:pt x="138" y="78"/>
                  <a:pt x="108" y="85"/>
                </a:cubicBezTo>
                <a:cubicBezTo>
                  <a:pt x="93" y="89"/>
                  <a:pt x="78" y="93"/>
                  <a:pt x="63" y="97"/>
                </a:cubicBezTo>
                <a:cubicBezTo>
                  <a:pt x="49" y="101"/>
                  <a:pt x="34" y="104"/>
                  <a:pt x="20" y="110"/>
                </a:cubicBezTo>
                <a:cubicBezTo>
                  <a:pt x="18" y="110"/>
                  <a:pt x="15" y="111"/>
                  <a:pt x="13" y="112"/>
                </a:cubicBezTo>
                <a:cubicBezTo>
                  <a:pt x="15" y="110"/>
                  <a:pt x="17" y="108"/>
                  <a:pt x="19" y="106"/>
                </a:cubicBezTo>
                <a:close/>
                <a:moveTo>
                  <a:pt x="104" y="177"/>
                </a:moveTo>
                <a:cubicBezTo>
                  <a:pt x="104" y="177"/>
                  <a:pt x="104" y="176"/>
                  <a:pt x="104" y="176"/>
                </a:cubicBezTo>
                <a:cubicBezTo>
                  <a:pt x="104" y="175"/>
                  <a:pt x="105" y="175"/>
                  <a:pt x="105" y="175"/>
                </a:cubicBezTo>
                <a:cubicBezTo>
                  <a:pt x="138" y="139"/>
                  <a:pt x="172" y="105"/>
                  <a:pt x="205" y="69"/>
                </a:cubicBezTo>
                <a:cubicBezTo>
                  <a:pt x="208" y="66"/>
                  <a:pt x="211" y="63"/>
                  <a:pt x="214" y="60"/>
                </a:cubicBezTo>
                <a:cubicBezTo>
                  <a:pt x="214" y="60"/>
                  <a:pt x="215" y="60"/>
                  <a:pt x="215" y="60"/>
                </a:cubicBezTo>
                <a:cubicBezTo>
                  <a:pt x="211" y="63"/>
                  <a:pt x="208" y="67"/>
                  <a:pt x="206" y="70"/>
                </a:cubicBezTo>
                <a:cubicBezTo>
                  <a:pt x="200" y="76"/>
                  <a:pt x="194" y="82"/>
                  <a:pt x="188" y="89"/>
                </a:cubicBezTo>
                <a:cubicBezTo>
                  <a:pt x="180" y="98"/>
                  <a:pt x="172" y="106"/>
                  <a:pt x="164" y="115"/>
                </a:cubicBezTo>
                <a:cubicBezTo>
                  <a:pt x="144" y="136"/>
                  <a:pt x="124" y="156"/>
                  <a:pt x="104" y="177"/>
                </a:cubicBezTo>
                <a:cubicBezTo>
                  <a:pt x="104" y="177"/>
                  <a:pt x="104" y="177"/>
                  <a:pt x="104" y="177"/>
                </a:cubicBezTo>
                <a:close/>
                <a:moveTo>
                  <a:pt x="8" y="118"/>
                </a:moveTo>
                <a:cubicBezTo>
                  <a:pt x="7" y="121"/>
                  <a:pt x="6" y="126"/>
                  <a:pt x="6" y="130"/>
                </a:cubicBezTo>
                <a:cubicBezTo>
                  <a:pt x="5" y="126"/>
                  <a:pt x="6" y="121"/>
                  <a:pt x="8" y="118"/>
                </a:cubicBezTo>
                <a:close/>
                <a:moveTo>
                  <a:pt x="27" y="146"/>
                </a:moveTo>
                <a:cubicBezTo>
                  <a:pt x="22" y="143"/>
                  <a:pt x="16" y="140"/>
                  <a:pt x="11" y="137"/>
                </a:cubicBezTo>
                <a:cubicBezTo>
                  <a:pt x="11" y="137"/>
                  <a:pt x="11" y="137"/>
                  <a:pt x="10" y="137"/>
                </a:cubicBezTo>
                <a:cubicBezTo>
                  <a:pt x="10" y="136"/>
                  <a:pt x="10" y="136"/>
                  <a:pt x="10" y="136"/>
                </a:cubicBezTo>
                <a:cubicBezTo>
                  <a:pt x="14" y="138"/>
                  <a:pt x="18" y="140"/>
                  <a:pt x="22" y="141"/>
                </a:cubicBezTo>
                <a:cubicBezTo>
                  <a:pt x="32" y="147"/>
                  <a:pt x="43" y="152"/>
                  <a:pt x="53" y="157"/>
                </a:cubicBezTo>
                <a:cubicBezTo>
                  <a:pt x="64" y="162"/>
                  <a:pt x="75" y="167"/>
                  <a:pt x="85" y="172"/>
                </a:cubicBezTo>
                <a:cubicBezTo>
                  <a:pt x="90" y="174"/>
                  <a:pt x="97" y="177"/>
                  <a:pt x="102" y="180"/>
                </a:cubicBezTo>
                <a:cubicBezTo>
                  <a:pt x="102" y="180"/>
                  <a:pt x="102" y="180"/>
                  <a:pt x="102" y="180"/>
                </a:cubicBezTo>
                <a:cubicBezTo>
                  <a:pt x="102" y="182"/>
                  <a:pt x="103" y="183"/>
                  <a:pt x="103" y="184"/>
                </a:cubicBezTo>
                <a:cubicBezTo>
                  <a:pt x="88" y="177"/>
                  <a:pt x="73" y="169"/>
                  <a:pt x="58" y="162"/>
                </a:cubicBezTo>
                <a:cubicBezTo>
                  <a:pt x="48" y="156"/>
                  <a:pt x="37" y="151"/>
                  <a:pt x="27" y="146"/>
                </a:cubicBezTo>
                <a:close/>
                <a:moveTo>
                  <a:pt x="205" y="79"/>
                </a:moveTo>
                <a:cubicBezTo>
                  <a:pt x="195" y="90"/>
                  <a:pt x="185" y="101"/>
                  <a:pt x="175" y="111"/>
                </a:cubicBezTo>
                <a:cubicBezTo>
                  <a:pt x="155" y="133"/>
                  <a:pt x="135" y="154"/>
                  <a:pt x="114" y="176"/>
                </a:cubicBezTo>
                <a:cubicBezTo>
                  <a:pt x="112" y="178"/>
                  <a:pt x="109" y="181"/>
                  <a:pt x="107" y="184"/>
                </a:cubicBezTo>
                <a:cubicBezTo>
                  <a:pt x="106" y="183"/>
                  <a:pt x="105" y="181"/>
                  <a:pt x="105" y="180"/>
                </a:cubicBezTo>
                <a:cubicBezTo>
                  <a:pt x="105" y="180"/>
                  <a:pt x="105" y="180"/>
                  <a:pt x="105" y="180"/>
                </a:cubicBezTo>
                <a:cubicBezTo>
                  <a:pt x="112" y="172"/>
                  <a:pt x="120" y="164"/>
                  <a:pt x="128" y="156"/>
                </a:cubicBezTo>
                <a:cubicBezTo>
                  <a:pt x="139" y="144"/>
                  <a:pt x="150" y="132"/>
                  <a:pt x="162" y="121"/>
                </a:cubicBezTo>
                <a:cubicBezTo>
                  <a:pt x="180" y="102"/>
                  <a:pt x="197" y="81"/>
                  <a:pt x="215" y="63"/>
                </a:cubicBezTo>
                <a:cubicBezTo>
                  <a:pt x="215" y="63"/>
                  <a:pt x="216" y="63"/>
                  <a:pt x="216" y="62"/>
                </a:cubicBezTo>
                <a:cubicBezTo>
                  <a:pt x="216" y="63"/>
                  <a:pt x="217" y="64"/>
                  <a:pt x="218" y="65"/>
                </a:cubicBezTo>
                <a:cubicBezTo>
                  <a:pt x="217" y="66"/>
                  <a:pt x="216" y="68"/>
                  <a:pt x="215" y="68"/>
                </a:cubicBezTo>
                <a:cubicBezTo>
                  <a:pt x="212" y="72"/>
                  <a:pt x="209" y="76"/>
                  <a:pt x="205" y="79"/>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208" name="Freeform 204"/>
          <p:cNvSpPr>
            <a:spLocks noEditPoints="1"/>
          </p:cNvSpPr>
          <p:nvPr/>
        </p:nvSpPr>
        <p:spPr bwMode="auto">
          <a:xfrm>
            <a:off x="9539287" y="1581150"/>
            <a:ext cx="828675" cy="703263"/>
          </a:xfrm>
          <a:custGeom>
            <a:gdLst>
              <a:gd fmla="*/ 26 w 221" name="T0"/>
              <a:gd fmla="*/ 147 h 187" name="T1"/>
              <a:gd fmla="*/ 8 w 221" name="T2"/>
              <a:gd fmla="*/ 131 h 187" name="T3"/>
              <a:gd fmla="*/ 204 w 221" name="T4"/>
              <a:gd fmla="*/ 55 h 187" name="T5"/>
              <a:gd fmla="*/ 110 w 221" name="T6"/>
              <a:gd fmla="*/ 10 h 187" name="T7"/>
              <a:gd fmla="*/ 117 w 221" name="T8"/>
              <a:gd fmla="*/ 14 h 187" name="T9"/>
              <a:gd fmla="*/ 112 w 221" name="T10"/>
              <a:gd fmla="*/ 19 h 187" name="T11"/>
              <a:gd fmla="*/ 78 w 221" name="T12"/>
              <a:gd fmla="*/ 41 h 187" name="T13"/>
              <a:gd fmla="*/ 89 w 221" name="T14"/>
              <a:gd fmla="*/ 34 h 187" name="T15"/>
              <a:gd fmla="*/ 146 w 221" name="T16"/>
              <a:gd fmla="*/ 14 h 187" name="T17"/>
              <a:gd fmla="*/ 107 w 221" name="T18"/>
              <a:gd fmla="*/ 10 h 187" name="T19"/>
              <a:gd fmla="*/ 128 w 221" name="T20"/>
              <a:gd fmla="*/ 9 h 187" name="T21"/>
              <a:gd fmla="*/ 140 w 221" name="T22"/>
              <a:gd fmla="*/ 13 h 187" name="T23"/>
              <a:gd fmla="*/ 92 w 221" name="T24"/>
              <a:gd fmla="*/ 32 h 187" name="T25"/>
              <a:gd fmla="*/ 121 w 221" name="T26"/>
              <a:gd fmla="*/ 34 h 187" name="T27"/>
              <a:gd fmla="*/ 67 w 221" name="T28"/>
              <a:gd fmla="*/ 57 h 187" name="T29"/>
              <a:gd fmla="*/ 117 w 221" name="T30"/>
              <a:gd fmla="*/ 54 h 187" name="T31"/>
              <a:gd fmla="*/ 56 w 221" name="T32"/>
              <a:gd fmla="*/ 66 h 187" name="T33"/>
              <a:gd fmla="*/ 66 w 221" name="T34"/>
              <a:gd fmla="*/ 54 h 187" name="T35"/>
              <a:gd fmla="*/ 148 w 221" name="T36"/>
              <a:gd fmla="*/ 28 h 187" name="T37"/>
              <a:gd fmla="*/ 157 w 221" name="T38"/>
              <a:gd fmla="*/ 30 h 187" name="T39"/>
              <a:gd fmla="*/ 171 w 221" name="T40"/>
              <a:gd fmla="*/ 33 h 187" name="T41"/>
              <a:gd fmla="*/ 145 w 221" name="T42"/>
              <a:gd fmla="*/ 43 h 187" name="T43"/>
              <a:gd fmla="*/ 43 w 221" name="T44"/>
              <a:gd fmla="*/ 79 h 187" name="T45"/>
              <a:gd fmla="*/ 125 w 221" name="T46"/>
              <a:gd fmla="*/ 62 h 187" name="T47"/>
              <a:gd fmla="*/ 199 w 221" name="T48"/>
              <a:gd fmla="*/ 39 h 187" name="T49"/>
              <a:gd fmla="*/ 194 w 221" name="T50"/>
              <a:gd fmla="*/ 49 h 187" name="T51"/>
              <a:gd fmla="*/ 214 w 221" name="T52"/>
              <a:gd fmla="*/ 45 h 187" name="T53"/>
              <a:gd fmla="*/ 200 w 221" name="T54"/>
              <a:gd fmla="*/ 64 h 187" name="T55"/>
              <a:gd fmla="*/ 64 w 221" name="T56"/>
              <a:gd fmla="*/ 108 h 187" name="T57"/>
              <a:gd fmla="*/ 25 w 221" name="T58"/>
              <a:gd fmla="*/ 120 h 187" name="T59"/>
              <a:gd fmla="*/ 33 w 221" name="T60"/>
              <a:gd fmla="*/ 123 h 187" name="T61"/>
              <a:gd fmla="*/ 147 w 221" name="T62"/>
              <a:gd fmla="*/ 102 h 187" name="T63"/>
              <a:gd fmla="*/ 47 w 221" name="T64"/>
              <a:gd fmla="*/ 131 h 187" name="T65"/>
              <a:gd fmla="*/ 109 w 221" name="T66"/>
              <a:gd fmla="*/ 158 h 187" name="T67"/>
              <a:gd fmla="*/ 106 w 221" name="T68"/>
              <a:gd fmla="*/ 149 h 187" name="T69"/>
              <a:gd fmla="*/ 124 w 221" name="T70"/>
              <a:gd fmla="*/ 143 h 187" name="T71"/>
              <a:gd fmla="*/ 83 w 221" name="T72"/>
              <a:gd fmla="*/ 140 h 187" name="T73"/>
              <a:gd fmla="*/ 104 w 221" name="T74"/>
              <a:gd fmla="*/ 130 h 187" name="T75"/>
              <a:gd fmla="*/ 129 w 221" name="T76"/>
              <a:gd fmla="*/ 117 h 187" name="T77"/>
              <a:gd fmla="*/ 117 w 221" name="T78"/>
              <a:gd fmla="*/ 121 h 187" name="T79"/>
              <a:gd fmla="*/ 74 w 221" name="T80"/>
              <a:gd fmla="*/ 139 h 187" name="T81"/>
              <a:gd fmla="*/ 99 w 221" name="T82"/>
              <a:gd fmla="*/ 143 h 187" name="T83"/>
              <a:gd fmla="*/ 91 w 221" name="T84"/>
              <a:gd fmla="*/ 153 h 187" name="T85"/>
              <a:gd fmla="*/ 113 w 221" name="T86"/>
              <a:gd fmla="*/ 153 h 187" name="T87"/>
              <a:gd fmla="*/ 88 w 221" name="T88"/>
              <a:gd fmla="*/ 119 h 187" name="T89"/>
              <a:gd fmla="*/ 69 w 221" name="T90"/>
              <a:gd fmla="*/ 120 h 187" name="T91"/>
              <a:gd fmla="*/ 36 w 221" name="T92"/>
              <a:gd fmla="*/ 123 h 187" name="T93"/>
              <a:gd fmla="*/ 153 w 221" name="T94"/>
              <a:gd fmla="*/ 92 h 187" name="T95"/>
              <a:gd fmla="*/ 35 w 221" name="T96"/>
              <a:gd fmla="*/ 117 h 187" name="T97"/>
              <a:gd fmla="*/ 93 w 221" name="T98"/>
              <a:gd fmla="*/ 95 h 187" name="T99"/>
              <a:gd fmla="*/ 199 w 221" name="T100"/>
              <a:gd fmla="*/ 61 h 187" name="T101"/>
              <a:gd fmla="*/ 191 w 221" name="T102"/>
              <a:gd fmla="*/ 70 h 187" name="T103"/>
              <a:gd fmla="*/ 190 w 221" name="T104"/>
              <a:gd fmla="*/ 65 h 187" name="T105"/>
              <a:gd fmla="*/ 106 w 221" name="T106"/>
              <a:gd fmla="*/ 167 h 187" name="T107"/>
              <a:gd fmla="*/ 26 w 221" name="T108"/>
              <a:gd fmla="*/ 97 h 187" name="T109"/>
              <a:gd fmla="*/ 26 w 221" name="T110"/>
              <a:gd fmla="*/ 97 h 187" name="T111"/>
              <a:gd fmla="*/ 105 w 221" name="T112"/>
              <a:gd fmla="*/ 174 h 187" name="T113"/>
              <a:gd fmla="*/ 11 w 221" name="T114"/>
              <a:gd fmla="*/ 136 h 187" name="T115"/>
              <a:gd fmla="*/ 114 w 221" name="T116"/>
              <a:gd fmla="*/ 175 h 18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87" w="221">
                <a:moveTo>
                  <a:pt x="221" y="62"/>
                </a:moveTo>
                <a:cubicBezTo>
                  <a:pt x="221" y="62"/>
                  <a:pt x="220" y="62"/>
                  <a:pt x="220" y="62"/>
                </a:cubicBezTo>
                <a:cubicBezTo>
                  <a:pt x="218" y="62"/>
                  <a:pt x="217" y="58"/>
                  <a:pt x="216" y="57"/>
                </a:cubicBezTo>
                <a:cubicBezTo>
                  <a:pt x="215" y="53"/>
                  <a:pt x="216" y="49"/>
                  <a:pt x="217" y="45"/>
                </a:cubicBezTo>
                <a:cubicBezTo>
                  <a:pt x="217" y="45"/>
                  <a:pt x="218" y="45"/>
                  <a:pt x="217" y="44"/>
                </a:cubicBezTo>
                <a:cubicBezTo>
                  <a:pt x="217" y="44"/>
                  <a:pt x="217" y="44"/>
                  <a:pt x="217" y="43"/>
                </a:cubicBezTo>
                <a:cubicBezTo>
                  <a:pt x="202" y="37"/>
                  <a:pt x="187" y="30"/>
                  <a:pt x="172" y="23"/>
                </a:cubicBezTo>
                <a:cubicBezTo>
                  <a:pt x="153" y="15"/>
                  <a:pt x="134" y="6"/>
                  <a:pt x="115" y="0"/>
                </a:cubicBezTo>
                <a:cubicBezTo>
                  <a:pt x="115" y="0"/>
                  <a:pt x="114" y="0"/>
                  <a:pt x="114" y="0"/>
                </a:cubicBezTo>
                <a:cubicBezTo>
                  <a:pt x="94" y="18"/>
                  <a:pt x="76" y="39"/>
                  <a:pt x="58" y="59"/>
                </a:cubicBezTo>
                <a:cubicBezTo>
                  <a:pt x="42" y="76"/>
                  <a:pt x="24" y="94"/>
                  <a:pt x="9" y="113"/>
                </a:cubicBezTo>
                <a:cubicBezTo>
                  <a:pt x="2" y="118"/>
                  <a:pt x="0" y="134"/>
                  <a:pt x="9" y="138"/>
                </a:cubicBezTo>
                <a:cubicBezTo>
                  <a:pt x="14" y="142"/>
                  <a:pt x="20" y="144"/>
                  <a:pt x="26" y="147"/>
                </a:cubicBezTo>
                <a:cubicBezTo>
                  <a:pt x="36" y="152"/>
                  <a:pt x="46" y="158"/>
                  <a:pt x="57" y="163"/>
                </a:cubicBezTo>
                <a:cubicBezTo>
                  <a:pt x="73" y="171"/>
                  <a:pt x="89" y="180"/>
                  <a:pt x="106" y="186"/>
                </a:cubicBezTo>
                <a:cubicBezTo>
                  <a:pt x="106" y="187"/>
                  <a:pt x="107" y="186"/>
                  <a:pt x="107" y="186"/>
                </a:cubicBezTo>
                <a:cubicBezTo>
                  <a:pt x="107" y="186"/>
                  <a:pt x="107" y="186"/>
                  <a:pt x="108" y="186"/>
                </a:cubicBezTo>
                <a:cubicBezTo>
                  <a:pt x="122" y="169"/>
                  <a:pt x="138" y="153"/>
                  <a:pt x="154" y="137"/>
                </a:cubicBezTo>
                <a:cubicBezTo>
                  <a:pt x="174" y="116"/>
                  <a:pt x="194" y="95"/>
                  <a:pt x="214" y="73"/>
                </a:cubicBezTo>
                <a:cubicBezTo>
                  <a:pt x="216" y="70"/>
                  <a:pt x="220" y="67"/>
                  <a:pt x="221" y="63"/>
                </a:cubicBezTo>
                <a:cubicBezTo>
                  <a:pt x="221" y="63"/>
                  <a:pt x="221" y="63"/>
                  <a:pt x="221" y="62"/>
                </a:cubicBezTo>
                <a:close/>
                <a:moveTo>
                  <a:pt x="88" y="170"/>
                </a:moveTo>
                <a:cubicBezTo>
                  <a:pt x="77" y="165"/>
                  <a:pt x="67" y="160"/>
                  <a:pt x="56" y="155"/>
                </a:cubicBezTo>
                <a:cubicBezTo>
                  <a:pt x="46" y="149"/>
                  <a:pt x="35" y="144"/>
                  <a:pt x="25" y="139"/>
                </a:cubicBezTo>
                <a:cubicBezTo>
                  <a:pt x="20" y="137"/>
                  <a:pt x="13" y="134"/>
                  <a:pt x="9" y="131"/>
                </a:cubicBezTo>
                <a:cubicBezTo>
                  <a:pt x="9" y="131"/>
                  <a:pt x="9" y="131"/>
                  <a:pt x="8" y="131"/>
                </a:cubicBezTo>
                <a:cubicBezTo>
                  <a:pt x="8" y="129"/>
                  <a:pt x="8" y="128"/>
                  <a:pt x="8" y="126"/>
                </a:cubicBezTo>
                <a:cubicBezTo>
                  <a:pt x="22" y="135"/>
                  <a:pt x="37" y="142"/>
                  <a:pt x="52" y="149"/>
                </a:cubicBezTo>
                <a:cubicBezTo>
                  <a:pt x="69" y="157"/>
                  <a:pt x="86" y="164"/>
                  <a:pt x="102" y="173"/>
                </a:cubicBezTo>
                <a:cubicBezTo>
                  <a:pt x="102" y="174"/>
                  <a:pt x="102" y="175"/>
                  <a:pt x="102" y="176"/>
                </a:cubicBezTo>
                <a:cubicBezTo>
                  <a:pt x="97" y="174"/>
                  <a:pt x="92" y="172"/>
                  <a:pt x="88" y="170"/>
                </a:cubicBezTo>
                <a:close/>
                <a:moveTo>
                  <a:pt x="30" y="93"/>
                </a:moveTo>
                <a:cubicBezTo>
                  <a:pt x="30" y="93"/>
                  <a:pt x="30" y="93"/>
                  <a:pt x="30" y="93"/>
                </a:cubicBezTo>
                <a:cubicBezTo>
                  <a:pt x="45" y="88"/>
                  <a:pt x="60" y="85"/>
                  <a:pt x="75" y="81"/>
                </a:cubicBezTo>
                <a:cubicBezTo>
                  <a:pt x="90" y="78"/>
                  <a:pt x="104" y="74"/>
                  <a:pt x="119" y="70"/>
                </a:cubicBezTo>
                <a:cubicBezTo>
                  <a:pt x="134" y="67"/>
                  <a:pt x="149" y="64"/>
                  <a:pt x="164" y="60"/>
                </a:cubicBezTo>
                <a:cubicBezTo>
                  <a:pt x="172" y="58"/>
                  <a:pt x="180" y="56"/>
                  <a:pt x="188" y="55"/>
                </a:cubicBezTo>
                <a:cubicBezTo>
                  <a:pt x="194" y="53"/>
                  <a:pt x="201" y="52"/>
                  <a:pt x="208" y="50"/>
                </a:cubicBezTo>
                <a:cubicBezTo>
                  <a:pt x="207" y="52"/>
                  <a:pt x="205" y="54"/>
                  <a:pt x="204" y="55"/>
                </a:cubicBezTo>
                <a:cubicBezTo>
                  <a:pt x="203" y="55"/>
                  <a:pt x="203" y="56"/>
                  <a:pt x="202" y="56"/>
                </a:cubicBezTo>
                <a:cubicBezTo>
                  <a:pt x="202" y="56"/>
                  <a:pt x="202" y="56"/>
                  <a:pt x="202" y="56"/>
                </a:cubicBezTo>
                <a:cubicBezTo>
                  <a:pt x="173" y="62"/>
                  <a:pt x="144" y="67"/>
                  <a:pt x="115" y="73"/>
                </a:cubicBezTo>
                <a:cubicBezTo>
                  <a:pt x="85" y="79"/>
                  <a:pt x="56" y="88"/>
                  <a:pt x="27" y="96"/>
                </a:cubicBezTo>
                <a:cubicBezTo>
                  <a:pt x="28" y="95"/>
                  <a:pt x="29" y="94"/>
                  <a:pt x="30" y="93"/>
                </a:cubicBezTo>
                <a:close/>
                <a:moveTo>
                  <a:pt x="115" y="2"/>
                </a:moveTo>
                <a:cubicBezTo>
                  <a:pt x="117" y="3"/>
                  <a:pt x="118" y="3"/>
                  <a:pt x="119" y="4"/>
                </a:cubicBezTo>
                <a:cubicBezTo>
                  <a:pt x="117" y="4"/>
                  <a:pt x="114" y="5"/>
                  <a:pt x="112" y="5"/>
                </a:cubicBezTo>
                <a:cubicBezTo>
                  <a:pt x="113" y="4"/>
                  <a:pt x="114" y="3"/>
                  <a:pt x="115" y="2"/>
                </a:cubicBezTo>
                <a:close/>
                <a:moveTo>
                  <a:pt x="125" y="6"/>
                </a:moveTo>
                <a:cubicBezTo>
                  <a:pt x="121" y="6"/>
                  <a:pt x="118" y="7"/>
                  <a:pt x="115" y="8"/>
                </a:cubicBezTo>
                <a:cubicBezTo>
                  <a:pt x="114" y="8"/>
                  <a:pt x="112" y="9"/>
                  <a:pt x="110" y="9"/>
                </a:cubicBezTo>
                <a:cubicBezTo>
                  <a:pt x="110" y="10"/>
                  <a:pt x="110" y="10"/>
                  <a:pt x="110" y="10"/>
                </a:cubicBezTo>
                <a:cubicBezTo>
                  <a:pt x="111" y="9"/>
                  <a:pt x="112" y="9"/>
                  <a:pt x="113" y="8"/>
                </a:cubicBezTo>
                <a:cubicBezTo>
                  <a:pt x="116" y="7"/>
                  <a:pt x="119" y="6"/>
                  <a:pt x="121" y="5"/>
                </a:cubicBezTo>
                <a:cubicBezTo>
                  <a:pt x="122" y="5"/>
                  <a:pt x="124" y="5"/>
                  <a:pt x="125" y="6"/>
                </a:cubicBezTo>
                <a:close/>
                <a:moveTo>
                  <a:pt x="129" y="8"/>
                </a:moveTo>
                <a:cubicBezTo>
                  <a:pt x="126" y="8"/>
                  <a:pt x="122" y="10"/>
                  <a:pt x="118" y="11"/>
                </a:cubicBezTo>
                <a:cubicBezTo>
                  <a:pt x="113" y="12"/>
                  <a:pt x="108" y="13"/>
                  <a:pt x="103" y="15"/>
                </a:cubicBezTo>
                <a:cubicBezTo>
                  <a:pt x="103" y="14"/>
                  <a:pt x="103" y="14"/>
                  <a:pt x="103" y="14"/>
                </a:cubicBezTo>
                <a:cubicBezTo>
                  <a:pt x="105" y="13"/>
                  <a:pt x="106" y="13"/>
                  <a:pt x="107" y="13"/>
                </a:cubicBezTo>
                <a:cubicBezTo>
                  <a:pt x="109" y="12"/>
                  <a:pt x="112" y="11"/>
                  <a:pt x="114" y="11"/>
                </a:cubicBezTo>
                <a:cubicBezTo>
                  <a:pt x="118" y="10"/>
                  <a:pt x="122" y="9"/>
                  <a:pt x="126" y="6"/>
                </a:cubicBezTo>
                <a:cubicBezTo>
                  <a:pt x="127" y="7"/>
                  <a:pt x="128" y="7"/>
                  <a:pt x="129" y="8"/>
                </a:cubicBezTo>
                <a:close/>
                <a:moveTo>
                  <a:pt x="136" y="10"/>
                </a:moveTo>
                <a:cubicBezTo>
                  <a:pt x="130" y="11"/>
                  <a:pt x="123" y="12"/>
                  <a:pt x="117" y="14"/>
                </a:cubicBezTo>
                <a:cubicBezTo>
                  <a:pt x="111" y="15"/>
                  <a:pt x="104" y="17"/>
                  <a:pt x="98" y="19"/>
                </a:cubicBezTo>
                <a:cubicBezTo>
                  <a:pt x="104" y="17"/>
                  <a:pt x="110" y="15"/>
                  <a:pt x="116" y="13"/>
                </a:cubicBezTo>
                <a:cubicBezTo>
                  <a:pt x="121" y="12"/>
                  <a:pt x="126" y="11"/>
                  <a:pt x="131" y="8"/>
                </a:cubicBezTo>
                <a:cubicBezTo>
                  <a:pt x="131" y="8"/>
                  <a:pt x="131" y="8"/>
                  <a:pt x="131" y="8"/>
                </a:cubicBezTo>
                <a:cubicBezTo>
                  <a:pt x="132" y="9"/>
                  <a:pt x="134" y="10"/>
                  <a:pt x="136" y="10"/>
                </a:cubicBezTo>
                <a:close/>
                <a:moveTo>
                  <a:pt x="140" y="12"/>
                </a:moveTo>
                <a:cubicBezTo>
                  <a:pt x="138" y="12"/>
                  <a:pt x="135" y="13"/>
                  <a:pt x="133" y="14"/>
                </a:cubicBezTo>
                <a:cubicBezTo>
                  <a:pt x="129" y="14"/>
                  <a:pt x="125" y="15"/>
                  <a:pt x="122" y="16"/>
                </a:cubicBezTo>
                <a:cubicBezTo>
                  <a:pt x="113" y="18"/>
                  <a:pt x="105" y="21"/>
                  <a:pt x="97" y="24"/>
                </a:cubicBezTo>
                <a:cubicBezTo>
                  <a:pt x="96" y="24"/>
                  <a:pt x="94" y="24"/>
                  <a:pt x="93" y="24"/>
                </a:cubicBezTo>
                <a:cubicBezTo>
                  <a:pt x="93" y="24"/>
                  <a:pt x="93" y="24"/>
                  <a:pt x="93" y="24"/>
                </a:cubicBezTo>
                <a:cubicBezTo>
                  <a:pt x="94" y="24"/>
                  <a:pt x="96" y="24"/>
                  <a:pt x="98" y="23"/>
                </a:cubicBezTo>
                <a:cubicBezTo>
                  <a:pt x="102" y="22"/>
                  <a:pt x="107" y="20"/>
                  <a:pt x="112" y="19"/>
                </a:cubicBezTo>
                <a:cubicBezTo>
                  <a:pt x="120" y="16"/>
                  <a:pt x="129" y="14"/>
                  <a:pt x="137" y="11"/>
                </a:cubicBezTo>
                <a:cubicBezTo>
                  <a:pt x="137" y="11"/>
                  <a:pt x="137" y="11"/>
                  <a:pt x="137" y="11"/>
                </a:cubicBezTo>
                <a:cubicBezTo>
                  <a:pt x="138" y="11"/>
                  <a:pt x="139" y="12"/>
                  <a:pt x="140" y="12"/>
                </a:cubicBezTo>
                <a:close/>
                <a:moveTo>
                  <a:pt x="151" y="17"/>
                </a:moveTo>
                <a:cubicBezTo>
                  <a:pt x="143" y="19"/>
                  <a:pt x="134" y="20"/>
                  <a:pt x="126" y="22"/>
                </a:cubicBezTo>
                <a:cubicBezTo>
                  <a:pt x="133" y="20"/>
                  <a:pt x="140" y="18"/>
                  <a:pt x="147" y="15"/>
                </a:cubicBezTo>
                <a:cubicBezTo>
                  <a:pt x="148" y="16"/>
                  <a:pt x="150" y="16"/>
                  <a:pt x="151" y="17"/>
                </a:cubicBezTo>
                <a:close/>
                <a:moveTo>
                  <a:pt x="158" y="20"/>
                </a:moveTo>
                <a:cubicBezTo>
                  <a:pt x="152" y="22"/>
                  <a:pt x="146" y="23"/>
                  <a:pt x="140" y="25"/>
                </a:cubicBezTo>
                <a:cubicBezTo>
                  <a:pt x="132" y="26"/>
                  <a:pt x="125" y="29"/>
                  <a:pt x="118" y="30"/>
                </a:cubicBezTo>
                <a:cubicBezTo>
                  <a:pt x="111" y="32"/>
                  <a:pt x="104" y="34"/>
                  <a:pt x="97" y="36"/>
                </a:cubicBezTo>
                <a:cubicBezTo>
                  <a:pt x="93" y="37"/>
                  <a:pt x="90" y="38"/>
                  <a:pt x="87" y="39"/>
                </a:cubicBezTo>
                <a:cubicBezTo>
                  <a:pt x="84" y="39"/>
                  <a:pt x="81" y="40"/>
                  <a:pt x="78" y="41"/>
                </a:cubicBezTo>
                <a:cubicBezTo>
                  <a:pt x="78" y="40"/>
                  <a:pt x="78" y="40"/>
                  <a:pt x="79" y="40"/>
                </a:cubicBezTo>
                <a:cubicBezTo>
                  <a:pt x="83" y="37"/>
                  <a:pt x="89" y="36"/>
                  <a:pt x="94" y="34"/>
                </a:cubicBezTo>
                <a:cubicBezTo>
                  <a:pt x="101" y="32"/>
                  <a:pt x="108" y="31"/>
                  <a:pt x="115" y="29"/>
                </a:cubicBezTo>
                <a:cubicBezTo>
                  <a:pt x="122" y="27"/>
                  <a:pt x="128" y="25"/>
                  <a:pt x="135" y="23"/>
                </a:cubicBezTo>
                <a:cubicBezTo>
                  <a:pt x="141" y="21"/>
                  <a:pt x="147" y="20"/>
                  <a:pt x="153" y="17"/>
                </a:cubicBezTo>
                <a:cubicBezTo>
                  <a:pt x="154" y="18"/>
                  <a:pt x="156" y="19"/>
                  <a:pt x="158" y="20"/>
                </a:cubicBezTo>
                <a:close/>
                <a:moveTo>
                  <a:pt x="83" y="35"/>
                </a:moveTo>
                <a:cubicBezTo>
                  <a:pt x="87" y="33"/>
                  <a:pt x="93" y="32"/>
                  <a:pt x="97" y="31"/>
                </a:cubicBezTo>
                <a:cubicBezTo>
                  <a:pt x="103" y="29"/>
                  <a:pt x="109" y="27"/>
                  <a:pt x="114" y="26"/>
                </a:cubicBezTo>
                <a:cubicBezTo>
                  <a:pt x="115" y="25"/>
                  <a:pt x="117" y="25"/>
                  <a:pt x="118" y="25"/>
                </a:cubicBezTo>
                <a:cubicBezTo>
                  <a:pt x="117" y="25"/>
                  <a:pt x="116" y="25"/>
                  <a:pt x="115" y="25"/>
                </a:cubicBezTo>
                <a:cubicBezTo>
                  <a:pt x="109" y="27"/>
                  <a:pt x="103" y="29"/>
                  <a:pt x="97" y="31"/>
                </a:cubicBezTo>
                <a:cubicBezTo>
                  <a:pt x="95" y="32"/>
                  <a:pt x="92" y="33"/>
                  <a:pt x="89" y="34"/>
                </a:cubicBezTo>
                <a:cubicBezTo>
                  <a:pt x="88" y="35"/>
                  <a:pt x="86" y="35"/>
                  <a:pt x="84" y="35"/>
                </a:cubicBezTo>
                <a:cubicBezTo>
                  <a:pt x="84" y="35"/>
                  <a:pt x="83" y="36"/>
                  <a:pt x="82" y="36"/>
                </a:cubicBezTo>
                <a:cubicBezTo>
                  <a:pt x="82" y="36"/>
                  <a:pt x="83" y="35"/>
                  <a:pt x="83" y="35"/>
                </a:cubicBezTo>
                <a:close/>
                <a:moveTo>
                  <a:pt x="117" y="26"/>
                </a:moveTo>
                <a:cubicBezTo>
                  <a:pt x="123" y="24"/>
                  <a:pt x="130" y="22"/>
                  <a:pt x="137" y="21"/>
                </a:cubicBezTo>
                <a:cubicBezTo>
                  <a:pt x="140" y="20"/>
                  <a:pt x="144" y="19"/>
                  <a:pt x="147" y="19"/>
                </a:cubicBezTo>
                <a:cubicBezTo>
                  <a:pt x="149" y="18"/>
                  <a:pt x="150" y="18"/>
                  <a:pt x="151" y="17"/>
                </a:cubicBezTo>
                <a:cubicBezTo>
                  <a:pt x="150" y="18"/>
                  <a:pt x="148" y="19"/>
                  <a:pt x="146" y="20"/>
                </a:cubicBezTo>
                <a:cubicBezTo>
                  <a:pt x="133" y="24"/>
                  <a:pt x="120" y="26"/>
                  <a:pt x="107" y="30"/>
                </a:cubicBezTo>
                <a:cubicBezTo>
                  <a:pt x="103" y="31"/>
                  <a:pt x="99" y="32"/>
                  <a:pt x="95" y="33"/>
                </a:cubicBezTo>
                <a:cubicBezTo>
                  <a:pt x="103" y="31"/>
                  <a:pt x="110" y="28"/>
                  <a:pt x="117" y="26"/>
                </a:cubicBezTo>
                <a:close/>
                <a:moveTo>
                  <a:pt x="141" y="13"/>
                </a:moveTo>
                <a:cubicBezTo>
                  <a:pt x="143" y="13"/>
                  <a:pt x="144" y="14"/>
                  <a:pt x="146" y="14"/>
                </a:cubicBezTo>
                <a:cubicBezTo>
                  <a:pt x="136" y="17"/>
                  <a:pt x="127" y="19"/>
                  <a:pt x="118" y="21"/>
                </a:cubicBezTo>
                <a:cubicBezTo>
                  <a:pt x="109" y="23"/>
                  <a:pt x="100" y="26"/>
                  <a:pt x="91" y="29"/>
                </a:cubicBezTo>
                <a:cubicBezTo>
                  <a:pt x="90" y="29"/>
                  <a:pt x="89" y="29"/>
                  <a:pt x="88" y="30"/>
                </a:cubicBezTo>
                <a:cubicBezTo>
                  <a:pt x="90" y="29"/>
                  <a:pt x="91" y="28"/>
                  <a:pt x="93" y="28"/>
                </a:cubicBezTo>
                <a:cubicBezTo>
                  <a:pt x="95" y="27"/>
                  <a:pt x="97" y="26"/>
                  <a:pt x="100" y="25"/>
                </a:cubicBezTo>
                <a:cubicBezTo>
                  <a:pt x="105" y="24"/>
                  <a:pt x="110" y="22"/>
                  <a:pt x="115" y="21"/>
                </a:cubicBezTo>
                <a:cubicBezTo>
                  <a:pt x="124" y="18"/>
                  <a:pt x="133" y="17"/>
                  <a:pt x="141" y="13"/>
                </a:cubicBezTo>
                <a:cubicBezTo>
                  <a:pt x="141" y="13"/>
                  <a:pt x="141" y="13"/>
                  <a:pt x="141" y="13"/>
                </a:cubicBezTo>
                <a:close/>
                <a:moveTo>
                  <a:pt x="111" y="7"/>
                </a:moveTo>
                <a:cubicBezTo>
                  <a:pt x="112" y="6"/>
                  <a:pt x="114" y="6"/>
                  <a:pt x="115" y="5"/>
                </a:cubicBezTo>
                <a:cubicBezTo>
                  <a:pt x="117" y="5"/>
                  <a:pt x="118" y="5"/>
                  <a:pt x="120" y="5"/>
                </a:cubicBezTo>
                <a:cubicBezTo>
                  <a:pt x="122" y="4"/>
                  <a:pt x="116" y="6"/>
                  <a:pt x="116" y="6"/>
                </a:cubicBezTo>
                <a:cubicBezTo>
                  <a:pt x="113" y="7"/>
                  <a:pt x="110" y="9"/>
                  <a:pt x="107" y="10"/>
                </a:cubicBezTo>
                <a:cubicBezTo>
                  <a:pt x="108" y="9"/>
                  <a:pt x="109" y="8"/>
                  <a:pt x="111" y="7"/>
                </a:cubicBezTo>
                <a:close/>
                <a:moveTo>
                  <a:pt x="105" y="12"/>
                </a:moveTo>
                <a:cubicBezTo>
                  <a:pt x="109" y="11"/>
                  <a:pt x="113" y="9"/>
                  <a:pt x="117" y="8"/>
                </a:cubicBezTo>
                <a:cubicBezTo>
                  <a:pt x="119" y="8"/>
                  <a:pt x="122" y="7"/>
                  <a:pt x="124" y="7"/>
                </a:cubicBezTo>
                <a:cubicBezTo>
                  <a:pt x="124" y="7"/>
                  <a:pt x="123" y="7"/>
                  <a:pt x="123" y="7"/>
                </a:cubicBezTo>
                <a:cubicBezTo>
                  <a:pt x="122" y="8"/>
                  <a:pt x="121" y="8"/>
                  <a:pt x="119" y="9"/>
                </a:cubicBezTo>
                <a:cubicBezTo>
                  <a:pt x="115" y="10"/>
                  <a:pt x="109" y="11"/>
                  <a:pt x="104" y="13"/>
                </a:cubicBezTo>
                <a:cubicBezTo>
                  <a:pt x="105" y="12"/>
                  <a:pt x="105" y="12"/>
                  <a:pt x="105" y="12"/>
                </a:cubicBezTo>
                <a:close/>
                <a:moveTo>
                  <a:pt x="102" y="15"/>
                </a:moveTo>
                <a:cubicBezTo>
                  <a:pt x="106" y="15"/>
                  <a:pt x="110" y="13"/>
                  <a:pt x="114" y="13"/>
                </a:cubicBezTo>
                <a:cubicBezTo>
                  <a:pt x="116" y="12"/>
                  <a:pt x="119" y="11"/>
                  <a:pt x="122" y="11"/>
                </a:cubicBezTo>
                <a:cubicBezTo>
                  <a:pt x="123" y="10"/>
                  <a:pt x="125" y="10"/>
                  <a:pt x="126" y="9"/>
                </a:cubicBezTo>
                <a:cubicBezTo>
                  <a:pt x="127" y="9"/>
                  <a:pt x="131" y="7"/>
                  <a:pt x="128" y="9"/>
                </a:cubicBezTo>
                <a:cubicBezTo>
                  <a:pt x="123" y="12"/>
                  <a:pt x="117" y="12"/>
                  <a:pt x="112" y="14"/>
                </a:cubicBezTo>
                <a:cubicBezTo>
                  <a:pt x="107" y="15"/>
                  <a:pt x="103" y="16"/>
                  <a:pt x="99" y="18"/>
                </a:cubicBezTo>
                <a:cubicBezTo>
                  <a:pt x="100" y="17"/>
                  <a:pt x="101" y="16"/>
                  <a:pt x="102" y="15"/>
                </a:cubicBezTo>
                <a:close/>
                <a:moveTo>
                  <a:pt x="97" y="20"/>
                </a:moveTo>
                <a:cubicBezTo>
                  <a:pt x="104" y="18"/>
                  <a:pt x="111" y="16"/>
                  <a:pt x="118" y="15"/>
                </a:cubicBezTo>
                <a:cubicBezTo>
                  <a:pt x="121" y="14"/>
                  <a:pt x="125" y="13"/>
                  <a:pt x="128" y="12"/>
                </a:cubicBezTo>
                <a:cubicBezTo>
                  <a:pt x="130" y="12"/>
                  <a:pt x="131" y="12"/>
                  <a:pt x="133" y="12"/>
                </a:cubicBezTo>
                <a:cubicBezTo>
                  <a:pt x="120" y="16"/>
                  <a:pt x="107" y="19"/>
                  <a:pt x="94" y="24"/>
                </a:cubicBezTo>
                <a:cubicBezTo>
                  <a:pt x="95" y="22"/>
                  <a:pt x="96" y="21"/>
                  <a:pt x="97" y="20"/>
                </a:cubicBezTo>
                <a:close/>
                <a:moveTo>
                  <a:pt x="92" y="25"/>
                </a:moveTo>
                <a:cubicBezTo>
                  <a:pt x="100" y="24"/>
                  <a:pt x="108" y="21"/>
                  <a:pt x="115" y="19"/>
                </a:cubicBezTo>
                <a:cubicBezTo>
                  <a:pt x="120" y="17"/>
                  <a:pt x="124" y="16"/>
                  <a:pt x="128" y="15"/>
                </a:cubicBezTo>
                <a:cubicBezTo>
                  <a:pt x="132" y="15"/>
                  <a:pt x="137" y="14"/>
                  <a:pt x="140" y="13"/>
                </a:cubicBezTo>
                <a:cubicBezTo>
                  <a:pt x="136" y="15"/>
                  <a:pt x="130" y="16"/>
                  <a:pt x="126" y="17"/>
                </a:cubicBezTo>
                <a:cubicBezTo>
                  <a:pt x="121" y="18"/>
                  <a:pt x="116" y="20"/>
                  <a:pt x="111" y="21"/>
                </a:cubicBezTo>
                <a:cubicBezTo>
                  <a:pt x="104" y="23"/>
                  <a:pt x="96" y="25"/>
                  <a:pt x="89" y="28"/>
                </a:cubicBezTo>
                <a:cubicBezTo>
                  <a:pt x="90" y="27"/>
                  <a:pt x="91" y="26"/>
                  <a:pt x="92" y="25"/>
                </a:cubicBezTo>
                <a:close/>
                <a:moveTo>
                  <a:pt x="87" y="30"/>
                </a:moveTo>
                <a:cubicBezTo>
                  <a:pt x="92" y="30"/>
                  <a:pt x="96" y="28"/>
                  <a:pt x="100" y="27"/>
                </a:cubicBezTo>
                <a:cubicBezTo>
                  <a:pt x="106" y="25"/>
                  <a:pt x="111" y="23"/>
                  <a:pt x="117" y="22"/>
                </a:cubicBezTo>
                <a:cubicBezTo>
                  <a:pt x="122" y="20"/>
                  <a:pt x="128" y="19"/>
                  <a:pt x="134" y="18"/>
                </a:cubicBezTo>
                <a:cubicBezTo>
                  <a:pt x="138" y="17"/>
                  <a:pt x="141" y="16"/>
                  <a:pt x="144" y="16"/>
                </a:cubicBezTo>
                <a:cubicBezTo>
                  <a:pt x="144" y="16"/>
                  <a:pt x="144" y="16"/>
                  <a:pt x="144" y="16"/>
                </a:cubicBezTo>
                <a:cubicBezTo>
                  <a:pt x="143" y="16"/>
                  <a:pt x="141" y="17"/>
                  <a:pt x="140" y="17"/>
                </a:cubicBezTo>
                <a:cubicBezTo>
                  <a:pt x="129" y="22"/>
                  <a:pt x="118" y="23"/>
                  <a:pt x="108" y="27"/>
                </a:cubicBezTo>
                <a:cubicBezTo>
                  <a:pt x="103" y="28"/>
                  <a:pt x="97" y="30"/>
                  <a:pt x="92" y="32"/>
                </a:cubicBezTo>
                <a:cubicBezTo>
                  <a:pt x="89" y="32"/>
                  <a:pt x="87" y="33"/>
                  <a:pt x="84" y="34"/>
                </a:cubicBezTo>
                <a:cubicBezTo>
                  <a:pt x="85" y="33"/>
                  <a:pt x="86" y="32"/>
                  <a:pt x="87" y="30"/>
                </a:cubicBezTo>
                <a:close/>
                <a:moveTo>
                  <a:pt x="82" y="37"/>
                </a:moveTo>
                <a:cubicBezTo>
                  <a:pt x="84" y="36"/>
                  <a:pt x="86" y="36"/>
                  <a:pt x="88" y="35"/>
                </a:cubicBezTo>
                <a:cubicBezTo>
                  <a:pt x="85" y="36"/>
                  <a:pt x="82" y="37"/>
                  <a:pt x="80" y="39"/>
                </a:cubicBezTo>
                <a:cubicBezTo>
                  <a:pt x="80" y="38"/>
                  <a:pt x="81" y="37"/>
                  <a:pt x="82" y="37"/>
                </a:cubicBezTo>
                <a:close/>
                <a:moveTo>
                  <a:pt x="77" y="42"/>
                </a:moveTo>
                <a:cubicBezTo>
                  <a:pt x="91" y="39"/>
                  <a:pt x="104" y="35"/>
                  <a:pt x="118" y="31"/>
                </a:cubicBezTo>
                <a:cubicBezTo>
                  <a:pt x="125" y="29"/>
                  <a:pt x="131" y="27"/>
                  <a:pt x="138" y="26"/>
                </a:cubicBezTo>
                <a:cubicBezTo>
                  <a:pt x="145" y="24"/>
                  <a:pt x="152" y="23"/>
                  <a:pt x="159" y="20"/>
                </a:cubicBezTo>
                <a:cubicBezTo>
                  <a:pt x="161" y="21"/>
                  <a:pt x="163" y="22"/>
                  <a:pt x="165" y="23"/>
                </a:cubicBezTo>
                <a:cubicBezTo>
                  <a:pt x="158" y="23"/>
                  <a:pt x="152" y="26"/>
                  <a:pt x="146" y="27"/>
                </a:cubicBezTo>
                <a:cubicBezTo>
                  <a:pt x="137" y="30"/>
                  <a:pt x="129" y="32"/>
                  <a:pt x="121" y="34"/>
                </a:cubicBezTo>
                <a:cubicBezTo>
                  <a:pt x="113" y="36"/>
                  <a:pt x="104" y="39"/>
                  <a:pt x="96" y="41"/>
                </a:cubicBezTo>
                <a:cubicBezTo>
                  <a:pt x="88" y="42"/>
                  <a:pt x="81" y="44"/>
                  <a:pt x="73" y="46"/>
                </a:cubicBezTo>
                <a:cubicBezTo>
                  <a:pt x="74" y="44"/>
                  <a:pt x="76" y="43"/>
                  <a:pt x="77" y="42"/>
                </a:cubicBezTo>
                <a:close/>
                <a:moveTo>
                  <a:pt x="180" y="30"/>
                </a:moveTo>
                <a:cubicBezTo>
                  <a:pt x="180" y="30"/>
                  <a:pt x="180" y="30"/>
                  <a:pt x="180" y="30"/>
                </a:cubicBezTo>
                <a:cubicBezTo>
                  <a:pt x="171" y="32"/>
                  <a:pt x="161" y="34"/>
                  <a:pt x="151" y="37"/>
                </a:cubicBezTo>
                <a:cubicBezTo>
                  <a:pt x="141" y="39"/>
                  <a:pt x="131" y="41"/>
                  <a:pt x="121" y="44"/>
                </a:cubicBezTo>
                <a:cubicBezTo>
                  <a:pt x="101" y="48"/>
                  <a:pt x="81" y="54"/>
                  <a:pt x="62" y="60"/>
                </a:cubicBezTo>
                <a:cubicBezTo>
                  <a:pt x="61" y="60"/>
                  <a:pt x="60" y="61"/>
                  <a:pt x="59" y="61"/>
                </a:cubicBezTo>
                <a:cubicBezTo>
                  <a:pt x="59" y="61"/>
                  <a:pt x="59" y="61"/>
                  <a:pt x="59" y="61"/>
                </a:cubicBezTo>
                <a:cubicBezTo>
                  <a:pt x="59" y="61"/>
                  <a:pt x="59" y="61"/>
                  <a:pt x="60" y="61"/>
                </a:cubicBezTo>
                <a:cubicBezTo>
                  <a:pt x="60" y="61"/>
                  <a:pt x="60" y="61"/>
                  <a:pt x="60" y="61"/>
                </a:cubicBezTo>
                <a:cubicBezTo>
                  <a:pt x="62" y="59"/>
                  <a:pt x="64" y="58"/>
                  <a:pt x="67" y="57"/>
                </a:cubicBezTo>
                <a:cubicBezTo>
                  <a:pt x="71" y="55"/>
                  <a:pt x="76" y="54"/>
                  <a:pt x="81" y="53"/>
                </a:cubicBezTo>
                <a:cubicBezTo>
                  <a:pt x="91" y="49"/>
                  <a:pt x="102" y="46"/>
                  <a:pt x="112" y="43"/>
                </a:cubicBezTo>
                <a:cubicBezTo>
                  <a:pt x="122" y="40"/>
                  <a:pt x="132" y="37"/>
                  <a:pt x="142" y="35"/>
                </a:cubicBezTo>
                <a:cubicBezTo>
                  <a:pt x="152" y="32"/>
                  <a:pt x="162" y="30"/>
                  <a:pt x="172" y="26"/>
                </a:cubicBezTo>
                <a:cubicBezTo>
                  <a:pt x="175" y="27"/>
                  <a:pt x="177" y="29"/>
                  <a:pt x="180" y="30"/>
                </a:cubicBezTo>
                <a:close/>
                <a:moveTo>
                  <a:pt x="46" y="75"/>
                </a:moveTo>
                <a:cubicBezTo>
                  <a:pt x="46" y="75"/>
                  <a:pt x="46" y="75"/>
                  <a:pt x="46" y="75"/>
                </a:cubicBezTo>
                <a:cubicBezTo>
                  <a:pt x="46" y="75"/>
                  <a:pt x="46" y="75"/>
                  <a:pt x="46" y="75"/>
                </a:cubicBezTo>
                <a:cubicBezTo>
                  <a:pt x="46" y="75"/>
                  <a:pt x="46" y="75"/>
                  <a:pt x="46" y="75"/>
                </a:cubicBezTo>
                <a:close/>
                <a:moveTo>
                  <a:pt x="186" y="33"/>
                </a:moveTo>
                <a:cubicBezTo>
                  <a:pt x="187" y="33"/>
                  <a:pt x="187" y="33"/>
                  <a:pt x="187" y="33"/>
                </a:cubicBezTo>
                <a:cubicBezTo>
                  <a:pt x="187" y="33"/>
                  <a:pt x="188" y="33"/>
                  <a:pt x="189" y="34"/>
                </a:cubicBezTo>
                <a:cubicBezTo>
                  <a:pt x="165" y="40"/>
                  <a:pt x="141" y="47"/>
                  <a:pt x="117" y="54"/>
                </a:cubicBezTo>
                <a:cubicBezTo>
                  <a:pt x="105" y="58"/>
                  <a:pt x="93" y="62"/>
                  <a:pt x="80" y="66"/>
                </a:cubicBezTo>
                <a:cubicBezTo>
                  <a:pt x="71" y="69"/>
                  <a:pt x="61" y="71"/>
                  <a:pt x="52" y="73"/>
                </a:cubicBezTo>
                <a:cubicBezTo>
                  <a:pt x="55" y="73"/>
                  <a:pt x="57" y="72"/>
                  <a:pt x="60" y="71"/>
                </a:cubicBezTo>
                <a:cubicBezTo>
                  <a:pt x="66" y="68"/>
                  <a:pt x="72" y="66"/>
                  <a:pt x="79" y="63"/>
                </a:cubicBezTo>
                <a:cubicBezTo>
                  <a:pt x="91" y="59"/>
                  <a:pt x="103" y="56"/>
                  <a:pt x="116" y="52"/>
                </a:cubicBezTo>
                <a:cubicBezTo>
                  <a:pt x="128" y="48"/>
                  <a:pt x="140" y="45"/>
                  <a:pt x="153" y="42"/>
                </a:cubicBezTo>
                <a:cubicBezTo>
                  <a:pt x="164" y="39"/>
                  <a:pt x="176" y="37"/>
                  <a:pt x="186" y="33"/>
                </a:cubicBezTo>
                <a:close/>
                <a:moveTo>
                  <a:pt x="121" y="48"/>
                </a:moveTo>
                <a:cubicBezTo>
                  <a:pt x="109" y="51"/>
                  <a:pt x="98" y="55"/>
                  <a:pt x="86" y="58"/>
                </a:cubicBezTo>
                <a:cubicBezTo>
                  <a:pt x="75" y="61"/>
                  <a:pt x="65" y="65"/>
                  <a:pt x="53" y="67"/>
                </a:cubicBezTo>
                <a:cubicBezTo>
                  <a:pt x="53" y="67"/>
                  <a:pt x="53" y="67"/>
                  <a:pt x="53" y="67"/>
                </a:cubicBezTo>
                <a:cubicBezTo>
                  <a:pt x="54" y="67"/>
                  <a:pt x="54" y="67"/>
                  <a:pt x="54" y="67"/>
                </a:cubicBezTo>
                <a:cubicBezTo>
                  <a:pt x="55" y="66"/>
                  <a:pt x="55" y="66"/>
                  <a:pt x="56" y="66"/>
                </a:cubicBezTo>
                <a:cubicBezTo>
                  <a:pt x="58" y="65"/>
                  <a:pt x="60" y="65"/>
                  <a:pt x="63" y="64"/>
                </a:cubicBezTo>
                <a:cubicBezTo>
                  <a:pt x="69" y="63"/>
                  <a:pt x="74" y="61"/>
                  <a:pt x="80" y="59"/>
                </a:cubicBezTo>
                <a:cubicBezTo>
                  <a:pt x="91" y="56"/>
                  <a:pt x="102" y="52"/>
                  <a:pt x="114" y="48"/>
                </a:cubicBezTo>
                <a:cubicBezTo>
                  <a:pt x="125" y="45"/>
                  <a:pt x="136" y="42"/>
                  <a:pt x="148" y="39"/>
                </a:cubicBezTo>
                <a:cubicBezTo>
                  <a:pt x="158" y="37"/>
                  <a:pt x="170" y="34"/>
                  <a:pt x="180" y="30"/>
                </a:cubicBezTo>
                <a:cubicBezTo>
                  <a:pt x="181" y="30"/>
                  <a:pt x="181" y="30"/>
                  <a:pt x="180" y="30"/>
                </a:cubicBezTo>
                <a:cubicBezTo>
                  <a:pt x="182" y="31"/>
                  <a:pt x="184" y="31"/>
                  <a:pt x="186" y="32"/>
                </a:cubicBezTo>
                <a:cubicBezTo>
                  <a:pt x="164" y="37"/>
                  <a:pt x="142" y="42"/>
                  <a:pt x="121" y="48"/>
                </a:cubicBezTo>
                <a:close/>
                <a:moveTo>
                  <a:pt x="116" y="40"/>
                </a:moveTo>
                <a:cubicBezTo>
                  <a:pt x="107" y="42"/>
                  <a:pt x="98" y="45"/>
                  <a:pt x="90" y="48"/>
                </a:cubicBezTo>
                <a:cubicBezTo>
                  <a:pt x="85" y="49"/>
                  <a:pt x="80" y="51"/>
                  <a:pt x="76" y="52"/>
                </a:cubicBezTo>
                <a:cubicBezTo>
                  <a:pt x="74" y="52"/>
                  <a:pt x="71" y="53"/>
                  <a:pt x="69" y="53"/>
                </a:cubicBezTo>
                <a:cubicBezTo>
                  <a:pt x="68" y="54"/>
                  <a:pt x="67" y="54"/>
                  <a:pt x="66" y="54"/>
                </a:cubicBezTo>
                <a:cubicBezTo>
                  <a:pt x="66" y="53"/>
                  <a:pt x="67" y="53"/>
                  <a:pt x="67" y="53"/>
                </a:cubicBezTo>
                <a:cubicBezTo>
                  <a:pt x="70" y="51"/>
                  <a:pt x="73" y="51"/>
                  <a:pt x="76" y="50"/>
                </a:cubicBezTo>
                <a:cubicBezTo>
                  <a:pt x="81" y="49"/>
                  <a:pt x="85" y="48"/>
                  <a:pt x="90" y="46"/>
                </a:cubicBezTo>
                <a:cubicBezTo>
                  <a:pt x="99" y="44"/>
                  <a:pt x="108" y="42"/>
                  <a:pt x="118" y="39"/>
                </a:cubicBezTo>
                <a:cubicBezTo>
                  <a:pt x="126" y="36"/>
                  <a:pt x="135" y="33"/>
                  <a:pt x="144" y="31"/>
                </a:cubicBezTo>
                <a:cubicBezTo>
                  <a:pt x="151" y="29"/>
                  <a:pt x="159" y="27"/>
                  <a:pt x="166" y="24"/>
                </a:cubicBezTo>
                <a:cubicBezTo>
                  <a:pt x="166" y="24"/>
                  <a:pt x="166" y="23"/>
                  <a:pt x="166" y="23"/>
                </a:cubicBezTo>
                <a:cubicBezTo>
                  <a:pt x="167" y="24"/>
                  <a:pt x="169" y="25"/>
                  <a:pt x="171" y="26"/>
                </a:cubicBezTo>
                <a:cubicBezTo>
                  <a:pt x="153" y="30"/>
                  <a:pt x="134" y="34"/>
                  <a:pt x="116" y="40"/>
                </a:cubicBezTo>
                <a:close/>
                <a:moveTo>
                  <a:pt x="72" y="47"/>
                </a:moveTo>
                <a:cubicBezTo>
                  <a:pt x="80" y="45"/>
                  <a:pt x="88" y="43"/>
                  <a:pt x="96" y="41"/>
                </a:cubicBezTo>
                <a:cubicBezTo>
                  <a:pt x="105" y="39"/>
                  <a:pt x="114" y="37"/>
                  <a:pt x="123" y="34"/>
                </a:cubicBezTo>
                <a:cubicBezTo>
                  <a:pt x="131" y="32"/>
                  <a:pt x="139" y="30"/>
                  <a:pt x="148" y="28"/>
                </a:cubicBezTo>
                <a:cubicBezTo>
                  <a:pt x="151" y="27"/>
                  <a:pt x="155" y="25"/>
                  <a:pt x="158" y="24"/>
                </a:cubicBezTo>
                <a:cubicBezTo>
                  <a:pt x="160" y="24"/>
                  <a:pt x="163" y="24"/>
                  <a:pt x="164" y="24"/>
                </a:cubicBezTo>
                <a:cubicBezTo>
                  <a:pt x="162" y="25"/>
                  <a:pt x="159" y="26"/>
                  <a:pt x="157" y="26"/>
                </a:cubicBezTo>
                <a:cubicBezTo>
                  <a:pt x="150" y="29"/>
                  <a:pt x="143" y="30"/>
                  <a:pt x="135" y="32"/>
                </a:cubicBezTo>
                <a:cubicBezTo>
                  <a:pt x="127" y="35"/>
                  <a:pt x="118" y="38"/>
                  <a:pt x="109" y="41"/>
                </a:cubicBezTo>
                <a:cubicBezTo>
                  <a:pt x="100" y="43"/>
                  <a:pt x="91" y="45"/>
                  <a:pt x="83" y="48"/>
                </a:cubicBezTo>
                <a:cubicBezTo>
                  <a:pt x="78" y="49"/>
                  <a:pt x="73" y="50"/>
                  <a:pt x="68" y="51"/>
                </a:cubicBezTo>
                <a:cubicBezTo>
                  <a:pt x="69" y="50"/>
                  <a:pt x="71" y="48"/>
                  <a:pt x="72" y="47"/>
                </a:cubicBezTo>
                <a:close/>
                <a:moveTo>
                  <a:pt x="65" y="54"/>
                </a:moveTo>
                <a:cubicBezTo>
                  <a:pt x="72" y="55"/>
                  <a:pt x="79" y="52"/>
                  <a:pt x="85" y="50"/>
                </a:cubicBezTo>
                <a:cubicBezTo>
                  <a:pt x="95" y="48"/>
                  <a:pt x="104" y="44"/>
                  <a:pt x="114" y="41"/>
                </a:cubicBezTo>
                <a:cubicBezTo>
                  <a:pt x="124" y="38"/>
                  <a:pt x="133" y="36"/>
                  <a:pt x="143" y="33"/>
                </a:cubicBezTo>
                <a:cubicBezTo>
                  <a:pt x="148" y="32"/>
                  <a:pt x="153" y="31"/>
                  <a:pt x="157" y="30"/>
                </a:cubicBezTo>
                <a:cubicBezTo>
                  <a:pt x="160" y="29"/>
                  <a:pt x="162" y="29"/>
                  <a:pt x="165" y="28"/>
                </a:cubicBezTo>
                <a:cubicBezTo>
                  <a:pt x="165" y="28"/>
                  <a:pt x="165" y="28"/>
                  <a:pt x="166" y="28"/>
                </a:cubicBezTo>
                <a:cubicBezTo>
                  <a:pt x="157" y="31"/>
                  <a:pt x="149" y="33"/>
                  <a:pt x="140" y="34"/>
                </a:cubicBezTo>
                <a:cubicBezTo>
                  <a:pt x="130" y="37"/>
                  <a:pt x="120" y="40"/>
                  <a:pt x="110" y="43"/>
                </a:cubicBezTo>
                <a:cubicBezTo>
                  <a:pt x="100" y="46"/>
                  <a:pt x="91" y="49"/>
                  <a:pt x="81" y="52"/>
                </a:cubicBezTo>
                <a:cubicBezTo>
                  <a:pt x="74" y="54"/>
                  <a:pt x="67" y="56"/>
                  <a:pt x="61" y="59"/>
                </a:cubicBezTo>
                <a:cubicBezTo>
                  <a:pt x="62" y="58"/>
                  <a:pt x="64" y="56"/>
                  <a:pt x="65" y="54"/>
                </a:cubicBezTo>
                <a:close/>
                <a:moveTo>
                  <a:pt x="59" y="62"/>
                </a:moveTo>
                <a:cubicBezTo>
                  <a:pt x="68" y="59"/>
                  <a:pt x="78" y="56"/>
                  <a:pt x="87" y="53"/>
                </a:cubicBezTo>
                <a:cubicBezTo>
                  <a:pt x="98" y="50"/>
                  <a:pt x="108" y="48"/>
                  <a:pt x="119" y="45"/>
                </a:cubicBezTo>
                <a:cubicBezTo>
                  <a:pt x="130" y="42"/>
                  <a:pt x="141" y="40"/>
                  <a:pt x="151" y="37"/>
                </a:cubicBezTo>
                <a:cubicBezTo>
                  <a:pt x="157" y="36"/>
                  <a:pt x="162" y="34"/>
                  <a:pt x="167" y="33"/>
                </a:cubicBezTo>
                <a:cubicBezTo>
                  <a:pt x="169" y="33"/>
                  <a:pt x="170" y="33"/>
                  <a:pt x="171" y="33"/>
                </a:cubicBezTo>
                <a:cubicBezTo>
                  <a:pt x="151" y="39"/>
                  <a:pt x="130" y="42"/>
                  <a:pt x="110" y="49"/>
                </a:cubicBezTo>
                <a:cubicBezTo>
                  <a:pt x="99" y="52"/>
                  <a:pt x="89" y="56"/>
                  <a:pt x="78" y="59"/>
                </a:cubicBezTo>
                <a:cubicBezTo>
                  <a:pt x="73" y="61"/>
                  <a:pt x="68" y="62"/>
                  <a:pt x="63" y="63"/>
                </a:cubicBezTo>
                <a:cubicBezTo>
                  <a:pt x="60" y="64"/>
                  <a:pt x="57" y="65"/>
                  <a:pt x="55" y="66"/>
                </a:cubicBezTo>
                <a:cubicBezTo>
                  <a:pt x="56" y="64"/>
                  <a:pt x="57" y="63"/>
                  <a:pt x="59" y="62"/>
                </a:cubicBezTo>
                <a:close/>
                <a:moveTo>
                  <a:pt x="53" y="68"/>
                </a:moveTo>
                <a:cubicBezTo>
                  <a:pt x="63" y="66"/>
                  <a:pt x="74" y="62"/>
                  <a:pt x="85" y="59"/>
                </a:cubicBezTo>
                <a:cubicBezTo>
                  <a:pt x="97" y="56"/>
                  <a:pt x="109" y="52"/>
                  <a:pt x="121" y="49"/>
                </a:cubicBezTo>
                <a:cubicBezTo>
                  <a:pt x="133" y="45"/>
                  <a:pt x="145" y="42"/>
                  <a:pt x="157" y="39"/>
                </a:cubicBezTo>
                <a:cubicBezTo>
                  <a:pt x="163" y="38"/>
                  <a:pt x="169" y="37"/>
                  <a:pt x="175" y="35"/>
                </a:cubicBezTo>
                <a:cubicBezTo>
                  <a:pt x="177" y="35"/>
                  <a:pt x="179" y="34"/>
                  <a:pt x="182" y="34"/>
                </a:cubicBezTo>
                <a:cubicBezTo>
                  <a:pt x="181" y="34"/>
                  <a:pt x="180" y="34"/>
                  <a:pt x="179" y="35"/>
                </a:cubicBezTo>
                <a:cubicBezTo>
                  <a:pt x="168" y="38"/>
                  <a:pt x="156" y="40"/>
                  <a:pt x="145" y="43"/>
                </a:cubicBezTo>
                <a:cubicBezTo>
                  <a:pt x="134" y="46"/>
                  <a:pt x="122" y="49"/>
                  <a:pt x="110" y="53"/>
                </a:cubicBezTo>
                <a:cubicBezTo>
                  <a:pt x="98" y="56"/>
                  <a:pt x="87" y="60"/>
                  <a:pt x="75" y="64"/>
                </a:cubicBezTo>
                <a:cubicBezTo>
                  <a:pt x="69" y="66"/>
                  <a:pt x="64" y="69"/>
                  <a:pt x="58" y="71"/>
                </a:cubicBezTo>
                <a:cubicBezTo>
                  <a:pt x="54" y="72"/>
                  <a:pt x="50" y="73"/>
                  <a:pt x="47" y="74"/>
                </a:cubicBezTo>
                <a:cubicBezTo>
                  <a:pt x="49" y="72"/>
                  <a:pt x="51" y="70"/>
                  <a:pt x="53" y="68"/>
                </a:cubicBezTo>
                <a:close/>
                <a:moveTo>
                  <a:pt x="45" y="76"/>
                </a:moveTo>
                <a:cubicBezTo>
                  <a:pt x="56" y="73"/>
                  <a:pt x="68" y="70"/>
                  <a:pt x="79" y="67"/>
                </a:cubicBezTo>
                <a:cubicBezTo>
                  <a:pt x="91" y="63"/>
                  <a:pt x="103" y="59"/>
                  <a:pt x="116" y="55"/>
                </a:cubicBezTo>
                <a:cubicBezTo>
                  <a:pt x="141" y="48"/>
                  <a:pt x="165" y="41"/>
                  <a:pt x="190" y="34"/>
                </a:cubicBezTo>
                <a:cubicBezTo>
                  <a:pt x="192" y="35"/>
                  <a:pt x="193" y="36"/>
                  <a:pt x="195" y="36"/>
                </a:cubicBezTo>
                <a:cubicBezTo>
                  <a:pt x="169" y="42"/>
                  <a:pt x="143" y="49"/>
                  <a:pt x="117" y="57"/>
                </a:cubicBezTo>
                <a:cubicBezTo>
                  <a:pt x="104" y="61"/>
                  <a:pt x="91" y="65"/>
                  <a:pt x="78" y="68"/>
                </a:cubicBezTo>
                <a:cubicBezTo>
                  <a:pt x="67" y="72"/>
                  <a:pt x="54" y="74"/>
                  <a:pt x="43" y="79"/>
                </a:cubicBezTo>
                <a:cubicBezTo>
                  <a:pt x="44" y="78"/>
                  <a:pt x="44" y="77"/>
                  <a:pt x="45" y="76"/>
                </a:cubicBezTo>
                <a:close/>
                <a:moveTo>
                  <a:pt x="42" y="80"/>
                </a:moveTo>
                <a:cubicBezTo>
                  <a:pt x="53" y="75"/>
                  <a:pt x="65" y="73"/>
                  <a:pt x="77" y="70"/>
                </a:cubicBezTo>
                <a:cubicBezTo>
                  <a:pt x="90" y="66"/>
                  <a:pt x="103" y="62"/>
                  <a:pt x="117" y="58"/>
                </a:cubicBezTo>
                <a:cubicBezTo>
                  <a:pt x="143" y="50"/>
                  <a:pt x="169" y="43"/>
                  <a:pt x="196" y="37"/>
                </a:cubicBezTo>
                <a:cubicBezTo>
                  <a:pt x="196" y="37"/>
                  <a:pt x="196" y="37"/>
                  <a:pt x="196" y="37"/>
                </a:cubicBezTo>
                <a:cubicBezTo>
                  <a:pt x="197" y="37"/>
                  <a:pt x="198" y="38"/>
                  <a:pt x="200" y="38"/>
                </a:cubicBezTo>
                <a:cubicBezTo>
                  <a:pt x="187" y="41"/>
                  <a:pt x="175" y="43"/>
                  <a:pt x="163" y="46"/>
                </a:cubicBezTo>
                <a:cubicBezTo>
                  <a:pt x="149" y="50"/>
                  <a:pt x="135" y="54"/>
                  <a:pt x="121" y="57"/>
                </a:cubicBezTo>
                <a:cubicBezTo>
                  <a:pt x="94" y="64"/>
                  <a:pt x="67" y="73"/>
                  <a:pt x="40" y="81"/>
                </a:cubicBezTo>
                <a:cubicBezTo>
                  <a:pt x="41" y="81"/>
                  <a:pt x="41" y="80"/>
                  <a:pt x="42" y="80"/>
                </a:cubicBezTo>
                <a:close/>
                <a:moveTo>
                  <a:pt x="208" y="42"/>
                </a:moveTo>
                <a:cubicBezTo>
                  <a:pt x="180" y="47"/>
                  <a:pt x="153" y="56"/>
                  <a:pt x="125" y="62"/>
                </a:cubicBezTo>
                <a:cubicBezTo>
                  <a:pt x="98" y="69"/>
                  <a:pt x="72" y="76"/>
                  <a:pt x="45" y="83"/>
                </a:cubicBezTo>
                <a:cubicBezTo>
                  <a:pt x="47" y="83"/>
                  <a:pt x="49" y="82"/>
                  <a:pt x="50" y="82"/>
                </a:cubicBezTo>
                <a:cubicBezTo>
                  <a:pt x="57" y="80"/>
                  <a:pt x="65" y="78"/>
                  <a:pt x="72" y="75"/>
                </a:cubicBezTo>
                <a:cubicBezTo>
                  <a:pt x="87" y="71"/>
                  <a:pt x="101" y="67"/>
                  <a:pt x="116" y="62"/>
                </a:cubicBezTo>
                <a:cubicBezTo>
                  <a:pt x="130" y="58"/>
                  <a:pt x="145" y="54"/>
                  <a:pt x="159" y="50"/>
                </a:cubicBezTo>
                <a:cubicBezTo>
                  <a:pt x="173" y="47"/>
                  <a:pt x="188" y="44"/>
                  <a:pt x="201" y="39"/>
                </a:cubicBezTo>
                <a:cubicBezTo>
                  <a:pt x="203" y="40"/>
                  <a:pt x="206" y="41"/>
                  <a:pt x="208" y="42"/>
                </a:cubicBezTo>
                <a:close/>
                <a:moveTo>
                  <a:pt x="39" y="82"/>
                </a:moveTo>
                <a:cubicBezTo>
                  <a:pt x="67" y="74"/>
                  <a:pt x="95" y="65"/>
                  <a:pt x="123" y="58"/>
                </a:cubicBezTo>
                <a:cubicBezTo>
                  <a:pt x="137" y="54"/>
                  <a:pt x="151" y="50"/>
                  <a:pt x="165" y="47"/>
                </a:cubicBezTo>
                <a:cubicBezTo>
                  <a:pt x="171" y="45"/>
                  <a:pt x="177" y="43"/>
                  <a:pt x="184" y="42"/>
                </a:cubicBezTo>
                <a:cubicBezTo>
                  <a:pt x="187" y="42"/>
                  <a:pt x="191" y="41"/>
                  <a:pt x="194" y="40"/>
                </a:cubicBezTo>
                <a:cubicBezTo>
                  <a:pt x="196" y="40"/>
                  <a:pt x="198" y="40"/>
                  <a:pt x="199" y="39"/>
                </a:cubicBezTo>
                <a:cubicBezTo>
                  <a:pt x="199" y="39"/>
                  <a:pt x="196" y="40"/>
                  <a:pt x="196" y="40"/>
                </a:cubicBezTo>
                <a:cubicBezTo>
                  <a:pt x="190" y="42"/>
                  <a:pt x="183" y="43"/>
                  <a:pt x="177" y="45"/>
                </a:cubicBezTo>
                <a:cubicBezTo>
                  <a:pt x="170" y="47"/>
                  <a:pt x="162" y="49"/>
                  <a:pt x="155" y="51"/>
                </a:cubicBezTo>
                <a:cubicBezTo>
                  <a:pt x="141" y="54"/>
                  <a:pt x="128" y="58"/>
                  <a:pt x="114" y="62"/>
                </a:cubicBezTo>
                <a:cubicBezTo>
                  <a:pt x="100" y="66"/>
                  <a:pt x="86" y="71"/>
                  <a:pt x="72" y="75"/>
                </a:cubicBezTo>
                <a:cubicBezTo>
                  <a:pt x="65" y="77"/>
                  <a:pt x="58" y="79"/>
                  <a:pt x="52" y="81"/>
                </a:cubicBezTo>
                <a:cubicBezTo>
                  <a:pt x="47" y="82"/>
                  <a:pt x="42" y="83"/>
                  <a:pt x="37" y="85"/>
                </a:cubicBezTo>
                <a:cubicBezTo>
                  <a:pt x="38" y="84"/>
                  <a:pt x="39" y="83"/>
                  <a:pt x="39" y="82"/>
                </a:cubicBezTo>
                <a:close/>
                <a:moveTo>
                  <a:pt x="35" y="87"/>
                </a:moveTo>
                <a:cubicBezTo>
                  <a:pt x="64" y="79"/>
                  <a:pt x="93" y="71"/>
                  <a:pt x="122" y="64"/>
                </a:cubicBezTo>
                <a:cubicBezTo>
                  <a:pt x="151" y="57"/>
                  <a:pt x="180" y="48"/>
                  <a:pt x="209" y="43"/>
                </a:cubicBezTo>
                <a:cubicBezTo>
                  <a:pt x="211" y="43"/>
                  <a:pt x="212" y="44"/>
                  <a:pt x="213" y="44"/>
                </a:cubicBezTo>
                <a:cubicBezTo>
                  <a:pt x="207" y="46"/>
                  <a:pt x="200" y="48"/>
                  <a:pt x="194" y="49"/>
                </a:cubicBezTo>
                <a:cubicBezTo>
                  <a:pt x="186" y="51"/>
                  <a:pt x="178" y="53"/>
                  <a:pt x="171" y="54"/>
                </a:cubicBezTo>
                <a:cubicBezTo>
                  <a:pt x="155" y="57"/>
                  <a:pt x="139" y="61"/>
                  <a:pt x="123" y="64"/>
                </a:cubicBezTo>
                <a:cubicBezTo>
                  <a:pt x="108" y="68"/>
                  <a:pt x="92" y="72"/>
                  <a:pt x="77" y="77"/>
                </a:cubicBezTo>
                <a:cubicBezTo>
                  <a:pt x="69" y="79"/>
                  <a:pt x="62" y="81"/>
                  <a:pt x="54" y="83"/>
                </a:cubicBezTo>
                <a:cubicBezTo>
                  <a:pt x="47" y="85"/>
                  <a:pt x="40" y="86"/>
                  <a:pt x="33" y="89"/>
                </a:cubicBezTo>
                <a:cubicBezTo>
                  <a:pt x="34" y="88"/>
                  <a:pt x="35" y="87"/>
                  <a:pt x="35" y="87"/>
                </a:cubicBezTo>
                <a:close/>
                <a:moveTo>
                  <a:pt x="32" y="90"/>
                </a:moveTo>
                <a:cubicBezTo>
                  <a:pt x="39" y="87"/>
                  <a:pt x="46" y="86"/>
                  <a:pt x="53" y="84"/>
                </a:cubicBezTo>
                <a:cubicBezTo>
                  <a:pt x="60" y="82"/>
                  <a:pt x="68" y="80"/>
                  <a:pt x="75" y="78"/>
                </a:cubicBezTo>
                <a:cubicBezTo>
                  <a:pt x="91" y="74"/>
                  <a:pt x="106" y="69"/>
                  <a:pt x="122" y="66"/>
                </a:cubicBezTo>
                <a:cubicBezTo>
                  <a:pt x="137" y="62"/>
                  <a:pt x="153" y="59"/>
                  <a:pt x="169" y="55"/>
                </a:cubicBezTo>
                <a:cubicBezTo>
                  <a:pt x="177" y="54"/>
                  <a:pt x="185" y="52"/>
                  <a:pt x="192" y="51"/>
                </a:cubicBezTo>
                <a:cubicBezTo>
                  <a:pt x="200" y="49"/>
                  <a:pt x="206" y="46"/>
                  <a:pt x="214" y="45"/>
                </a:cubicBezTo>
                <a:cubicBezTo>
                  <a:pt x="214" y="45"/>
                  <a:pt x="214" y="45"/>
                  <a:pt x="214" y="45"/>
                </a:cubicBezTo>
                <a:cubicBezTo>
                  <a:pt x="214" y="45"/>
                  <a:pt x="214" y="45"/>
                  <a:pt x="214" y="45"/>
                </a:cubicBezTo>
                <a:cubicBezTo>
                  <a:pt x="212" y="46"/>
                  <a:pt x="211" y="48"/>
                  <a:pt x="209" y="49"/>
                </a:cubicBezTo>
                <a:cubicBezTo>
                  <a:pt x="195" y="53"/>
                  <a:pt x="180" y="55"/>
                  <a:pt x="166" y="59"/>
                </a:cubicBezTo>
                <a:cubicBezTo>
                  <a:pt x="151" y="63"/>
                  <a:pt x="136" y="66"/>
                  <a:pt x="121" y="69"/>
                </a:cubicBezTo>
                <a:cubicBezTo>
                  <a:pt x="106" y="73"/>
                  <a:pt x="91" y="76"/>
                  <a:pt x="76" y="80"/>
                </a:cubicBezTo>
                <a:cubicBezTo>
                  <a:pt x="61" y="84"/>
                  <a:pt x="46" y="87"/>
                  <a:pt x="31" y="92"/>
                </a:cubicBezTo>
                <a:cubicBezTo>
                  <a:pt x="31" y="91"/>
                  <a:pt x="32" y="90"/>
                  <a:pt x="32" y="90"/>
                </a:cubicBezTo>
                <a:close/>
                <a:moveTo>
                  <a:pt x="213" y="49"/>
                </a:moveTo>
                <a:cubicBezTo>
                  <a:pt x="213" y="49"/>
                  <a:pt x="214" y="49"/>
                  <a:pt x="214" y="49"/>
                </a:cubicBezTo>
                <a:cubicBezTo>
                  <a:pt x="214" y="49"/>
                  <a:pt x="214" y="50"/>
                  <a:pt x="213" y="50"/>
                </a:cubicBezTo>
                <a:cubicBezTo>
                  <a:pt x="213" y="50"/>
                  <a:pt x="213" y="50"/>
                  <a:pt x="213" y="51"/>
                </a:cubicBezTo>
                <a:cubicBezTo>
                  <a:pt x="208" y="55"/>
                  <a:pt x="204" y="60"/>
                  <a:pt x="200" y="64"/>
                </a:cubicBezTo>
                <a:cubicBezTo>
                  <a:pt x="190" y="75"/>
                  <a:pt x="180" y="85"/>
                  <a:pt x="171" y="95"/>
                </a:cubicBezTo>
                <a:cubicBezTo>
                  <a:pt x="169" y="97"/>
                  <a:pt x="168" y="98"/>
                  <a:pt x="167" y="99"/>
                </a:cubicBezTo>
                <a:cubicBezTo>
                  <a:pt x="182" y="82"/>
                  <a:pt x="197" y="65"/>
                  <a:pt x="213" y="49"/>
                </a:cubicBezTo>
                <a:close/>
                <a:moveTo>
                  <a:pt x="147" y="83"/>
                </a:moveTo>
                <a:cubicBezTo>
                  <a:pt x="148" y="82"/>
                  <a:pt x="150" y="82"/>
                  <a:pt x="151" y="82"/>
                </a:cubicBezTo>
                <a:cubicBezTo>
                  <a:pt x="158" y="80"/>
                  <a:pt x="165" y="79"/>
                  <a:pt x="172" y="76"/>
                </a:cubicBezTo>
                <a:cubicBezTo>
                  <a:pt x="178" y="75"/>
                  <a:pt x="184" y="74"/>
                  <a:pt x="189" y="72"/>
                </a:cubicBezTo>
                <a:cubicBezTo>
                  <a:pt x="188" y="73"/>
                  <a:pt x="187" y="74"/>
                  <a:pt x="185" y="76"/>
                </a:cubicBezTo>
                <a:cubicBezTo>
                  <a:pt x="179" y="77"/>
                  <a:pt x="173" y="79"/>
                  <a:pt x="167" y="81"/>
                </a:cubicBezTo>
                <a:cubicBezTo>
                  <a:pt x="160" y="83"/>
                  <a:pt x="153" y="84"/>
                  <a:pt x="146" y="86"/>
                </a:cubicBezTo>
                <a:cubicBezTo>
                  <a:pt x="140" y="88"/>
                  <a:pt x="133" y="90"/>
                  <a:pt x="127" y="92"/>
                </a:cubicBezTo>
                <a:cubicBezTo>
                  <a:pt x="119" y="94"/>
                  <a:pt x="112" y="95"/>
                  <a:pt x="105" y="97"/>
                </a:cubicBezTo>
                <a:cubicBezTo>
                  <a:pt x="91" y="100"/>
                  <a:pt x="77" y="104"/>
                  <a:pt x="64" y="108"/>
                </a:cubicBezTo>
                <a:cubicBezTo>
                  <a:pt x="57" y="109"/>
                  <a:pt x="50" y="111"/>
                  <a:pt x="43" y="113"/>
                </a:cubicBezTo>
                <a:cubicBezTo>
                  <a:pt x="36" y="114"/>
                  <a:pt x="29" y="115"/>
                  <a:pt x="22" y="116"/>
                </a:cubicBezTo>
                <a:cubicBezTo>
                  <a:pt x="22" y="116"/>
                  <a:pt x="22" y="117"/>
                  <a:pt x="22" y="117"/>
                </a:cubicBezTo>
                <a:cubicBezTo>
                  <a:pt x="35" y="114"/>
                  <a:pt x="48" y="113"/>
                  <a:pt x="60" y="109"/>
                </a:cubicBezTo>
                <a:cubicBezTo>
                  <a:pt x="74" y="105"/>
                  <a:pt x="88" y="102"/>
                  <a:pt x="101" y="99"/>
                </a:cubicBezTo>
                <a:cubicBezTo>
                  <a:pt x="115" y="95"/>
                  <a:pt x="128" y="92"/>
                  <a:pt x="142" y="88"/>
                </a:cubicBezTo>
                <a:cubicBezTo>
                  <a:pt x="148" y="86"/>
                  <a:pt x="154" y="85"/>
                  <a:pt x="160" y="84"/>
                </a:cubicBezTo>
                <a:cubicBezTo>
                  <a:pt x="166" y="82"/>
                  <a:pt x="171" y="81"/>
                  <a:pt x="177" y="79"/>
                </a:cubicBezTo>
                <a:cubicBezTo>
                  <a:pt x="175" y="80"/>
                  <a:pt x="173" y="80"/>
                  <a:pt x="171" y="81"/>
                </a:cubicBezTo>
                <a:cubicBezTo>
                  <a:pt x="164" y="84"/>
                  <a:pt x="157" y="86"/>
                  <a:pt x="149" y="88"/>
                </a:cubicBezTo>
                <a:cubicBezTo>
                  <a:pt x="135" y="92"/>
                  <a:pt x="121" y="95"/>
                  <a:pt x="107" y="98"/>
                </a:cubicBezTo>
                <a:cubicBezTo>
                  <a:pt x="93" y="101"/>
                  <a:pt x="79" y="105"/>
                  <a:pt x="65" y="108"/>
                </a:cubicBezTo>
                <a:cubicBezTo>
                  <a:pt x="52" y="112"/>
                  <a:pt x="38" y="115"/>
                  <a:pt x="25" y="120"/>
                </a:cubicBezTo>
                <a:cubicBezTo>
                  <a:pt x="23" y="119"/>
                  <a:pt x="21" y="118"/>
                  <a:pt x="19" y="117"/>
                </a:cubicBezTo>
                <a:cubicBezTo>
                  <a:pt x="26" y="114"/>
                  <a:pt x="33" y="113"/>
                  <a:pt x="40" y="111"/>
                </a:cubicBezTo>
                <a:cubicBezTo>
                  <a:pt x="48" y="109"/>
                  <a:pt x="55" y="107"/>
                  <a:pt x="63" y="105"/>
                </a:cubicBezTo>
                <a:cubicBezTo>
                  <a:pt x="78" y="101"/>
                  <a:pt x="92" y="96"/>
                  <a:pt x="107" y="93"/>
                </a:cubicBezTo>
                <a:cubicBezTo>
                  <a:pt x="110" y="92"/>
                  <a:pt x="113" y="91"/>
                  <a:pt x="116" y="91"/>
                </a:cubicBezTo>
                <a:cubicBezTo>
                  <a:pt x="127" y="88"/>
                  <a:pt x="137" y="85"/>
                  <a:pt x="147" y="83"/>
                </a:cubicBezTo>
                <a:close/>
                <a:moveTo>
                  <a:pt x="33" y="123"/>
                </a:moveTo>
                <a:cubicBezTo>
                  <a:pt x="32" y="123"/>
                  <a:pt x="32" y="123"/>
                  <a:pt x="32" y="123"/>
                </a:cubicBezTo>
                <a:cubicBezTo>
                  <a:pt x="30" y="123"/>
                  <a:pt x="28" y="122"/>
                  <a:pt x="26" y="121"/>
                </a:cubicBezTo>
                <a:cubicBezTo>
                  <a:pt x="48" y="118"/>
                  <a:pt x="68" y="112"/>
                  <a:pt x="89" y="107"/>
                </a:cubicBezTo>
                <a:cubicBezTo>
                  <a:pt x="82" y="109"/>
                  <a:pt x="75" y="111"/>
                  <a:pt x="68" y="113"/>
                </a:cubicBezTo>
                <a:cubicBezTo>
                  <a:pt x="57" y="116"/>
                  <a:pt x="45" y="119"/>
                  <a:pt x="34" y="123"/>
                </a:cubicBezTo>
                <a:cubicBezTo>
                  <a:pt x="33" y="123"/>
                  <a:pt x="33" y="123"/>
                  <a:pt x="33" y="123"/>
                </a:cubicBezTo>
                <a:close/>
                <a:moveTo>
                  <a:pt x="39" y="127"/>
                </a:moveTo>
                <a:cubicBezTo>
                  <a:pt x="37" y="126"/>
                  <a:pt x="35" y="125"/>
                  <a:pt x="33" y="124"/>
                </a:cubicBezTo>
                <a:cubicBezTo>
                  <a:pt x="43" y="123"/>
                  <a:pt x="53" y="120"/>
                  <a:pt x="62" y="118"/>
                </a:cubicBezTo>
                <a:cubicBezTo>
                  <a:pt x="74" y="115"/>
                  <a:pt x="85" y="112"/>
                  <a:pt x="96" y="108"/>
                </a:cubicBezTo>
                <a:cubicBezTo>
                  <a:pt x="114" y="104"/>
                  <a:pt x="132" y="101"/>
                  <a:pt x="149" y="97"/>
                </a:cubicBezTo>
                <a:cubicBezTo>
                  <a:pt x="147" y="98"/>
                  <a:pt x="145" y="98"/>
                  <a:pt x="142" y="99"/>
                </a:cubicBezTo>
                <a:cubicBezTo>
                  <a:pt x="131" y="102"/>
                  <a:pt x="120" y="103"/>
                  <a:pt x="108" y="106"/>
                </a:cubicBezTo>
                <a:cubicBezTo>
                  <a:pt x="85" y="112"/>
                  <a:pt x="62" y="121"/>
                  <a:pt x="39" y="127"/>
                </a:cubicBezTo>
                <a:close/>
                <a:moveTo>
                  <a:pt x="50" y="125"/>
                </a:moveTo>
                <a:cubicBezTo>
                  <a:pt x="55" y="123"/>
                  <a:pt x="61" y="123"/>
                  <a:pt x="66" y="122"/>
                </a:cubicBezTo>
                <a:cubicBezTo>
                  <a:pt x="77" y="119"/>
                  <a:pt x="88" y="115"/>
                  <a:pt x="99" y="112"/>
                </a:cubicBezTo>
                <a:cubicBezTo>
                  <a:pt x="118" y="106"/>
                  <a:pt x="136" y="104"/>
                  <a:pt x="154" y="99"/>
                </a:cubicBezTo>
                <a:cubicBezTo>
                  <a:pt x="152" y="100"/>
                  <a:pt x="150" y="101"/>
                  <a:pt x="147" y="102"/>
                </a:cubicBezTo>
                <a:cubicBezTo>
                  <a:pt x="140" y="104"/>
                  <a:pt x="132" y="106"/>
                  <a:pt x="125" y="108"/>
                </a:cubicBezTo>
                <a:cubicBezTo>
                  <a:pt x="110" y="112"/>
                  <a:pt x="96" y="116"/>
                  <a:pt x="81" y="120"/>
                </a:cubicBezTo>
                <a:cubicBezTo>
                  <a:pt x="77" y="122"/>
                  <a:pt x="73" y="123"/>
                  <a:pt x="68" y="124"/>
                </a:cubicBezTo>
                <a:cubicBezTo>
                  <a:pt x="68" y="124"/>
                  <a:pt x="68" y="124"/>
                  <a:pt x="68" y="124"/>
                </a:cubicBezTo>
                <a:cubicBezTo>
                  <a:pt x="61" y="125"/>
                  <a:pt x="53" y="126"/>
                  <a:pt x="46" y="130"/>
                </a:cubicBezTo>
                <a:cubicBezTo>
                  <a:pt x="44" y="129"/>
                  <a:pt x="42" y="128"/>
                  <a:pt x="40" y="127"/>
                </a:cubicBezTo>
                <a:cubicBezTo>
                  <a:pt x="44" y="127"/>
                  <a:pt x="47" y="126"/>
                  <a:pt x="50" y="125"/>
                </a:cubicBezTo>
                <a:close/>
                <a:moveTo>
                  <a:pt x="47" y="131"/>
                </a:moveTo>
                <a:cubicBezTo>
                  <a:pt x="49" y="130"/>
                  <a:pt x="51" y="129"/>
                  <a:pt x="53" y="128"/>
                </a:cubicBezTo>
                <a:cubicBezTo>
                  <a:pt x="56" y="127"/>
                  <a:pt x="59" y="126"/>
                  <a:pt x="63" y="126"/>
                </a:cubicBezTo>
                <a:cubicBezTo>
                  <a:pt x="62" y="126"/>
                  <a:pt x="61" y="126"/>
                  <a:pt x="60" y="126"/>
                </a:cubicBezTo>
                <a:cubicBezTo>
                  <a:pt x="57" y="127"/>
                  <a:pt x="54" y="129"/>
                  <a:pt x="50" y="130"/>
                </a:cubicBezTo>
                <a:cubicBezTo>
                  <a:pt x="49" y="130"/>
                  <a:pt x="48" y="130"/>
                  <a:pt x="47" y="131"/>
                </a:cubicBezTo>
                <a:cubicBezTo>
                  <a:pt x="47" y="131"/>
                  <a:pt x="47" y="131"/>
                  <a:pt x="47" y="131"/>
                </a:cubicBezTo>
                <a:close/>
                <a:moveTo>
                  <a:pt x="66" y="126"/>
                </a:moveTo>
                <a:cubicBezTo>
                  <a:pt x="67" y="125"/>
                  <a:pt x="68" y="125"/>
                  <a:pt x="69" y="125"/>
                </a:cubicBezTo>
                <a:cubicBezTo>
                  <a:pt x="69" y="125"/>
                  <a:pt x="69" y="125"/>
                  <a:pt x="70" y="125"/>
                </a:cubicBezTo>
                <a:cubicBezTo>
                  <a:pt x="77" y="124"/>
                  <a:pt x="85" y="122"/>
                  <a:pt x="92" y="120"/>
                </a:cubicBezTo>
                <a:cubicBezTo>
                  <a:pt x="107" y="117"/>
                  <a:pt x="122" y="114"/>
                  <a:pt x="137" y="110"/>
                </a:cubicBezTo>
                <a:cubicBezTo>
                  <a:pt x="137" y="110"/>
                  <a:pt x="138" y="110"/>
                  <a:pt x="138" y="110"/>
                </a:cubicBezTo>
                <a:cubicBezTo>
                  <a:pt x="111" y="119"/>
                  <a:pt x="83" y="124"/>
                  <a:pt x="56" y="134"/>
                </a:cubicBezTo>
                <a:cubicBezTo>
                  <a:pt x="56" y="134"/>
                  <a:pt x="55" y="134"/>
                  <a:pt x="55" y="134"/>
                </a:cubicBezTo>
                <a:cubicBezTo>
                  <a:pt x="52" y="133"/>
                  <a:pt x="50" y="132"/>
                  <a:pt x="48" y="131"/>
                </a:cubicBezTo>
                <a:cubicBezTo>
                  <a:pt x="54" y="130"/>
                  <a:pt x="60" y="127"/>
                  <a:pt x="66" y="126"/>
                </a:cubicBezTo>
                <a:close/>
                <a:moveTo>
                  <a:pt x="109" y="158"/>
                </a:moveTo>
                <a:cubicBezTo>
                  <a:pt x="109" y="158"/>
                  <a:pt x="109" y="158"/>
                  <a:pt x="109" y="158"/>
                </a:cubicBezTo>
                <a:cubicBezTo>
                  <a:pt x="109" y="158"/>
                  <a:pt x="109" y="158"/>
                  <a:pt x="109" y="158"/>
                </a:cubicBezTo>
                <a:cubicBezTo>
                  <a:pt x="107" y="158"/>
                  <a:pt x="108" y="158"/>
                  <a:pt x="106" y="158"/>
                </a:cubicBezTo>
                <a:cubicBezTo>
                  <a:pt x="102" y="158"/>
                  <a:pt x="107" y="156"/>
                  <a:pt x="109" y="155"/>
                </a:cubicBezTo>
                <a:cubicBezTo>
                  <a:pt x="110" y="155"/>
                  <a:pt x="112" y="154"/>
                  <a:pt x="113" y="154"/>
                </a:cubicBezTo>
                <a:cubicBezTo>
                  <a:pt x="112" y="155"/>
                  <a:pt x="111" y="157"/>
                  <a:pt x="109" y="158"/>
                </a:cubicBezTo>
                <a:close/>
                <a:moveTo>
                  <a:pt x="115" y="152"/>
                </a:moveTo>
                <a:cubicBezTo>
                  <a:pt x="112" y="152"/>
                  <a:pt x="109" y="153"/>
                  <a:pt x="106" y="154"/>
                </a:cubicBezTo>
                <a:cubicBezTo>
                  <a:pt x="104" y="155"/>
                  <a:pt x="103" y="155"/>
                  <a:pt x="102" y="155"/>
                </a:cubicBezTo>
                <a:cubicBezTo>
                  <a:pt x="96" y="157"/>
                  <a:pt x="101" y="154"/>
                  <a:pt x="103" y="154"/>
                </a:cubicBezTo>
                <a:cubicBezTo>
                  <a:pt x="108" y="152"/>
                  <a:pt x="114" y="150"/>
                  <a:pt x="119" y="148"/>
                </a:cubicBezTo>
                <a:cubicBezTo>
                  <a:pt x="118" y="149"/>
                  <a:pt x="116" y="151"/>
                  <a:pt x="115" y="152"/>
                </a:cubicBezTo>
                <a:close/>
                <a:moveTo>
                  <a:pt x="121" y="146"/>
                </a:moveTo>
                <a:cubicBezTo>
                  <a:pt x="116" y="147"/>
                  <a:pt x="111" y="148"/>
                  <a:pt x="106" y="149"/>
                </a:cubicBezTo>
                <a:cubicBezTo>
                  <a:pt x="104" y="150"/>
                  <a:pt x="101" y="151"/>
                  <a:pt x="99" y="152"/>
                </a:cubicBezTo>
                <a:cubicBezTo>
                  <a:pt x="98" y="152"/>
                  <a:pt x="97" y="152"/>
                  <a:pt x="96" y="153"/>
                </a:cubicBezTo>
                <a:cubicBezTo>
                  <a:pt x="94" y="153"/>
                  <a:pt x="93" y="153"/>
                  <a:pt x="93" y="153"/>
                </a:cubicBezTo>
                <a:cubicBezTo>
                  <a:pt x="93" y="153"/>
                  <a:pt x="93" y="153"/>
                  <a:pt x="93" y="153"/>
                </a:cubicBezTo>
                <a:cubicBezTo>
                  <a:pt x="93" y="153"/>
                  <a:pt x="94" y="153"/>
                  <a:pt x="95" y="153"/>
                </a:cubicBezTo>
                <a:cubicBezTo>
                  <a:pt x="104" y="149"/>
                  <a:pt x="114" y="147"/>
                  <a:pt x="123" y="144"/>
                </a:cubicBezTo>
                <a:cubicBezTo>
                  <a:pt x="122" y="145"/>
                  <a:pt x="122" y="145"/>
                  <a:pt x="121" y="146"/>
                </a:cubicBezTo>
                <a:close/>
                <a:moveTo>
                  <a:pt x="106" y="146"/>
                </a:moveTo>
                <a:cubicBezTo>
                  <a:pt x="103" y="147"/>
                  <a:pt x="99" y="147"/>
                  <a:pt x="96" y="148"/>
                </a:cubicBezTo>
                <a:cubicBezTo>
                  <a:pt x="95" y="148"/>
                  <a:pt x="93" y="149"/>
                  <a:pt x="92" y="149"/>
                </a:cubicBezTo>
                <a:cubicBezTo>
                  <a:pt x="91" y="149"/>
                  <a:pt x="83" y="151"/>
                  <a:pt x="88" y="149"/>
                </a:cubicBezTo>
                <a:cubicBezTo>
                  <a:pt x="102" y="145"/>
                  <a:pt x="117" y="141"/>
                  <a:pt x="131" y="136"/>
                </a:cubicBezTo>
                <a:cubicBezTo>
                  <a:pt x="129" y="138"/>
                  <a:pt x="126" y="140"/>
                  <a:pt x="124" y="143"/>
                </a:cubicBezTo>
                <a:cubicBezTo>
                  <a:pt x="118" y="144"/>
                  <a:pt x="112" y="145"/>
                  <a:pt x="106" y="146"/>
                </a:cubicBezTo>
                <a:close/>
                <a:moveTo>
                  <a:pt x="132" y="134"/>
                </a:moveTo>
                <a:cubicBezTo>
                  <a:pt x="122" y="137"/>
                  <a:pt x="112" y="139"/>
                  <a:pt x="102" y="141"/>
                </a:cubicBezTo>
                <a:cubicBezTo>
                  <a:pt x="97" y="142"/>
                  <a:pt x="92" y="143"/>
                  <a:pt x="87" y="144"/>
                </a:cubicBezTo>
                <a:cubicBezTo>
                  <a:pt x="85" y="144"/>
                  <a:pt x="82" y="145"/>
                  <a:pt x="79" y="145"/>
                </a:cubicBezTo>
                <a:cubicBezTo>
                  <a:pt x="75" y="145"/>
                  <a:pt x="82" y="144"/>
                  <a:pt x="83" y="144"/>
                </a:cubicBezTo>
                <a:cubicBezTo>
                  <a:pt x="93" y="142"/>
                  <a:pt x="102" y="138"/>
                  <a:pt x="112" y="136"/>
                </a:cubicBezTo>
                <a:cubicBezTo>
                  <a:pt x="121" y="134"/>
                  <a:pt x="130" y="133"/>
                  <a:pt x="137" y="129"/>
                </a:cubicBezTo>
                <a:cubicBezTo>
                  <a:pt x="135" y="130"/>
                  <a:pt x="134" y="132"/>
                  <a:pt x="132" y="134"/>
                </a:cubicBezTo>
                <a:close/>
                <a:moveTo>
                  <a:pt x="138" y="127"/>
                </a:moveTo>
                <a:cubicBezTo>
                  <a:pt x="138" y="127"/>
                  <a:pt x="138" y="127"/>
                  <a:pt x="138" y="127"/>
                </a:cubicBezTo>
                <a:cubicBezTo>
                  <a:pt x="126" y="131"/>
                  <a:pt x="114" y="133"/>
                  <a:pt x="102" y="136"/>
                </a:cubicBezTo>
                <a:cubicBezTo>
                  <a:pt x="96" y="137"/>
                  <a:pt x="89" y="138"/>
                  <a:pt x="83" y="140"/>
                </a:cubicBezTo>
                <a:cubicBezTo>
                  <a:pt x="79" y="140"/>
                  <a:pt x="75" y="141"/>
                  <a:pt x="72" y="141"/>
                </a:cubicBezTo>
                <a:cubicBezTo>
                  <a:pt x="71" y="141"/>
                  <a:pt x="67" y="142"/>
                  <a:pt x="71" y="141"/>
                </a:cubicBezTo>
                <a:cubicBezTo>
                  <a:pt x="72" y="140"/>
                  <a:pt x="73" y="140"/>
                  <a:pt x="75" y="140"/>
                </a:cubicBezTo>
                <a:cubicBezTo>
                  <a:pt x="87" y="137"/>
                  <a:pt x="100" y="134"/>
                  <a:pt x="112" y="130"/>
                </a:cubicBezTo>
                <a:cubicBezTo>
                  <a:pt x="123" y="127"/>
                  <a:pt x="134" y="126"/>
                  <a:pt x="144" y="121"/>
                </a:cubicBezTo>
                <a:cubicBezTo>
                  <a:pt x="142" y="123"/>
                  <a:pt x="140" y="125"/>
                  <a:pt x="138" y="127"/>
                </a:cubicBezTo>
                <a:close/>
                <a:moveTo>
                  <a:pt x="145" y="120"/>
                </a:moveTo>
                <a:cubicBezTo>
                  <a:pt x="145" y="120"/>
                  <a:pt x="145" y="120"/>
                  <a:pt x="145" y="120"/>
                </a:cubicBezTo>
                <a:cubicBezTo>
                  <a:pt x="144" y="119"/>
                  <a:pt x="143" y="120"/>
                  <a:pt x="142" y="121"/>
                </a:cubicBezTo>
                <a:cubicBezTo>
                  <a:pt x="137" y="123"/>
                  <a:pt x="133" y="124"/>
                  <a:pt x="128" y="125"/>
                </a:cubicBezTo>
                <a:cubicBezTo>
                  <a:pt x="128" y="125"/>
                  <a:pt x="127" y="125"/>
                  <a:pt x="127" y="125"/>
                </a:cubicBezTo>
                <a:cubicBezTo>
                  <a:pt x="126" y="126"/>
                  <a:pt x="126" y="126"/>
                  <a:pt x="125" y="126"/>
                </a:cubicBezTo>
                <a:cubicBezTo>
                  <a:pt x="118" y="128"/>
                  <a:pt x="111" y="129"/>
                  <a:pt x="104" y="130"/>
                </a:cubicBezTo>
                <a:cubicBezTo>
                  <a:pt x="96" y="132"/>
                  <a:pt x="88" y="133"/>
                  <a:pt x="81" y="135"/>
                </a:cubicBezTo>
                <a:cubicBezTo>
                  <a:pt x="77" y="135"/>
                  <a:pt x="73" y="136"/>
                  <a:pt x="70" y="136"/>
                </a:cubicBezTo>
                <a:cubicBezTo>
                  <a:pt x="69" y="137"/>
                  <a:pt x="69" y="137"/>
                  <a:pt x="68" y="137"/>
                </a:cubicBezTo>
                <a:cubicBezTo>
                  <a:pt x="82" y="132"/>
                  <a:pt x="96" y="128"/>
                  <a:pt x="110" y="124"/>
                </a:cubicBezTo>
                <a:cubicBezTo>
                  <a:pt x="116" y="122"/>
                  <a:pt x="122" y="120"/>
                  <a:pt x="129" y="118"/>
                </a:cubicBezTo>
                <a:cubicBezTo>
                  <a:pt x="133" y="117"/>
                  <a:pt x="137" y="116"/>
                  <a:pt x="142" y="114"/>
                </a:cubicBezTo>
                <a:cubicBezTo>
                  <a:pt x="145" y="113"/>
                  <a:pt x="149" y="112"/>
                  <a:pt x="152" y="111"/>
                </a:cubicBezTo>
                <a:cubicBezTo>
                  <a:pt x="152" y="111"/>
                  <a:pt x="153" y="111"/>
                  <a:pt x="153" y="111"/>
                </a:cubicBezTo>
                <a:cubicBezTo>
                  <a:pt x="150" y="114"/>
                  <a:pt x="148" y="117"/>
                  <a:pt x="145" y="120"/>
                </a:cubicBezTo>
                <a:close/>
                <a:moveTo>
                  <a:pt x="154" y="110"/>
                </a:moveTo>
                <a:cubicBezTo>
                  <a:pt x="149" y="111"/>
                  <a:pt x="145" y="113"/>
                  <a:pt x="140" y="114"/>
                </a:cubicBezTo>
                <a:cubicBezTo>
                  <a:pt x="138" y="115"/>
                  <a:pt x="136" y="115"/>
                  <a:pt x="134" y="116"/>
                </a:cubicBezTo>
                <a:cubicBezTo>
                  <a:pt x="133" y="116"/>
                  <a:pt x="131" y="117"/>
                  <a:pt x="129" y="117"/>
                </a:cubicBezTo>
                <a:cubicBezTo>
                  <a:pt x="120" y="119"/>
                  <a:pt x="112" y="121"/>
                  <a:pt x="104" y="123"/>
                </a:cubicBezTo>
                <a:cubicBezTo>
                  <a:pt x="95" y="125"/>
                  <a:pt x="86" y="128"/>
                  <a:pt x="77" y="130"/>
                </a:cubicBezTo>
                <a:cubicBezTo>
                  <a:pt x="73" y="130"/>
                  <a:pt x="69" y="132"/>
                  <a:pt x="65" y="133"/>
                </a:cubicBezTo>
                <a:cubicBezTo>
                  <a:pt x="63" y="133"/>
                  <a:pt x="60" y="134"/>
                  <a:pt x="58" y="134"/>
                </a:cubicBezTo>
                <a:cubicBezTo>
                  <a:pt x="53" y="135"/>
                  <a:pt x="60" y="133"/>
                  <a:pt x="61" y="133"/>
                </a:cubicBezTo>
                <a:cubicBezTo>
                  <a:pt x="78" y="128"/>
                  <a:pt x="96" y="123"/>
                  <a:pt x="113" y="118"/>
                </a:cubicBezTo>
                <a:cubicBezTo>
                  <a:pt x="122" y="116"/>
                  <a:pt x="131" y="113"/>
                  <a:pt x="140" y="110"/>
                </a:cubicBezTo>
                <a:cubicBezTo>
                  <a:pt x="146" y="108"/>
                  <a:pt x="153" y="107"/>
                  <a:pt x="159" y="104"/>
                </a:cubicBezTo>
                <a:cubicBezTo>
                  <a:pt x="159" y="104"/>
                  <a:pt x="159" y="104"/>
                  <a:pt x="159" y="104"/>
                </a:cubicBezTo>
                <a:cubicBezTo>
                  <a:pt x="158" y="106"/>
                  <a:pt x="156" y="108"/>
                  <a:pt x="154" y="110"/>
                </a:cubicBezTo>
                <a:close/>
                <a:moveTo>
                  <a:pt x="76" y="131"/>
                </a:moveTo>
                <a:cubicBezTo>
                  <a:pt x="84" y="129"/>
                  <a:pt x="92" y="127"/>
                  <a:pt x="100" y="125"/>
                </a:cubicBezTo>
                <a:cubicBezTo>
                  <a:pt x="106" y="124"/>
                  <a:pt x="111" y="122"/>
                  <a:pt x="117" y="121"/>
                </a:cubicBezTo>
                <a:cubicBezTo>
                  <a:pt x="114" y="122"/>
                  <a:pt x="112" y="122"/>
                  <a:pt x="110" y="123"/>
                </a:cubicBezTo>
                <a:cubicBezTo>
                  <a:pt x="102" y="126"/>
                  <a:pt x="93" y="128"/>
                  <a:pt x="85" y="130"/>
                </a:cubicBezTo>
                <a:cubicBezTo>
                  <a:pt x="78" y="133"/>
                  <a:pt x="71" y="135"/>
                  <a:pt x="63" y="137"/>
                </a:cubicBezTo>
                <a:cubicBezTo>
                  <a:pt x="63" y="137"/>
                  <a:pt x="63" y="137"/>
                  <a:pt x="63" y="138"/>
                </a:cubicBezTo>
                <a:cubicBezTo>
                  <a:pt x="62" y="138"/>
                  <a:pt x="62" y="138"/>
                  <a:pt x="62" y="138"/>
                </a:cubicBezTo>
                <a:cubicBezTo>
                  <a:pt x="61" y="138"/>
                  <a:pt x="61" y="137"/>
                  <a:pt x="61" y="137"/>
                </a:cubicBezTo>
                <a:cubicBezTo>
                  <a:pt x="59" y="136"/>
                  <a:pt x="57" y="136"/>
                  <a:pt x="56" y="135"/>
                </a:cubicBezTo>
                <a:cubicBezTo>
                  <a:pt x="63" y="134"/>
                  <a:pt x="69" y="132"/>
                  <a:pt x="76" y="131"/>
                </a:cubicBezTo>
                <a:close/>
                <a:moveTo>
                  <a:pt x="104" y="131"/>
                </a:moveTo>
                <a:cubicBezTo>
                  <a:pt x="106" y="131"/>
                  <a:pt x="108" y="130"/>
                  <a:pt x="110" y="130"/>
                </a:cubicBezTo>
                <a:cubicBezTo>
                  <a:pt x="108" y="130"/>
                  <a:pt x="106" y="131"/>
                  <a:pt x="105" y="131"/>
                </a:cubicBezTo>
                <a:cubicBezTo>
                  <a:pt x="97" y="133"/>
                  <a:pt x="90" y="135"/>
                  <a:pt x="83" y="137"/>
                </a:cubicBezTo>
                <a:cubicBezTo>
                  <a:pt x="80" y="137"/>
                  <a:pt x="77" y="138"/>
                  <a:pt x="74" y="139"/>
                </a:cubicBezTo>
                <a:cubicBezTo>
                  <a:pt x="72" y="139"/>
                  <a:pt x="70" y="140"/>
                  <a:pt x="68" y="141"/>
                </a:cubicBezTo>
                <a:cubicBezTo>
                  <a:pt x="67" y="140"/>
                  <a:pt x="65" y="139"/>
                  <a:pt x="63" y="139"/>
                </a:cubicBezTo>
                <a:cubicBezTo>
                  <a:pt x="77" y="136"/>
                  <a:pt x="91" y="134"/>
                  <a:pt x="104" y="131"/>
                </a:cubicBezTo>
                <a:close/>
                <a:moveTo>
                  <a:pt x="102" y="136"/>
                </a:moveTo>
                <a:cubicBezTo>
                  <a:pt x="113" y="134"/>
                  <a:pt x="124" y="132"/>
                  <a:pt x="135" y="129"/>
                </a:cubicBezTo>
                <a:cubicBezTo>
                  <a:pt x="133" y="130"/>
                  <a:pt x="132" y="130"/>
                  <a:pt x="130" y="131"/>
                </a:cubicBezTo>
                <a:cubicBezTo>
                  <a:pt x="128" y="131"/>
                  <a:pt x="125" y="132"/>
                  <a:pt x="123" y="132"/>
                </a:cubicBezTo>
                <a:cubicBezTo>
                  <a:pt x="118" y="134"/>
                  <a:pt x="112" y="135"/>
                  <a:pt x="107" y="136"/>
                </a:cubicBezTo>
                <a:cubicBezTo>
                  <a:pt x="101" y="137"/>
                  <a:pt x="96" y="139"/>
                  <a:pt x="91" y="141"/>
                </a:cubicBezTo>
                <a:cubicBezTo>
                  <a:pt x="86" y="143"/>
                  <a:pt x="81" y="143"/>
                  <a:pt x="76" y="145"/>
                </a:cubicBezTo>
                <a:cubicBezTo>
                  <a:pt x="74" y="144"/>
                  <a:pt x="72" y="143"/>
                  <a:pt x="70" y="142"/>
                </a:cubicBezTo>
                <a:cubicBezTo>
                  <a:pt x="81" y="141"/>
                  <a:pt x="92" y="139"/>
                  <a:pt x="102" y="136"/>
                </a:cubicBezTo>
                <a:close/>
                <a:moveTo>
                  <a:pt x="99" y="143"/>
                </a:moveTo>
                <a:cubicBezTo>
                  <a:pt x="108" y="141"/>
                  <a:pt x="118" y="138"/>
                  <a:pt x="127" y="136"/>
                </a:cubicBezTo>
                <a:cubicBezTo>
                  <a:pt x="127" y="136"/>
                  <a:pt x="128" y="136"/>
                  <a:pt x="128" y="136"/>
                </a:cubicBezTo>
                <a:cubicBezTo>
                  <a:pt x="127" y="136"/>
                  <a:pt x="126" y="137"/>
                  <a:pt x="125" y="137"/>
                </a:cubicBezTo>
                <a:cubicBezTo>
                  <a:pt x="121" y="139"/>
                  <a:pt x="116" y="140"/>
                  <a:pt x="112" y="142"/>
                </a:cubicBezTo>
                <a:cubicBezTo>
                  <a:pt x="107" y="143"/>
                  <a:pt x="102" y="145"/>
                  <a:pt x="98" y="146"/>
                </a:cubicBezTo>
                <a:cubicBezTo>
                  <a:pt x="94" y="147"/>
                  <a:pt x="89" y="148"/>
                  <a:pt x="85" y="150"/>
                </a:cubicBezTo>
                <a:cubicBezTo>
                  <a:pt x="83" y="148"/>
                  <a:pt x="80" y="147"/>
                  <a:pt x="78" y="146"/>
                </a:cubicBezTo>
                <a:cubicBezTo>
                  <a:pt x="85" y="146"/>
                  <a:pt x="92" y="144"/>
                  <a:pt x="99" y="143"/>
                </a:cubicBezTo>
                <a:close/>
                <a:moveTo>
                  <a:pt x="101" y="148"/>
                </a:moveTo>
                <a:cubicBezTo>
                  <a:pt x="107" y="147"/>
                  <a:pt x="112" y="146"/>
                  <a:pt x="117" y="145"/>
                </a:cubicBezTo>
                <a:cubicBezTo>
                  <a:pt x="115" y="145"/>
                  <a:pt x="114" y="146"/>
                  <a:pt x="112" y="146"/>
                </a:cubicBezTo>
                <a:cubicBezTo>
                  <a:pt x="105" y="148"/>
                  <a:pt x="99" y="151"/>
                  <a:pt x="92" y="153"/>
                </a:cubicBezTo>
                <a:cubicBezTo>
                  <a:pt x="92" y="153"/>
                  <a:pt x="92" y="153"/>
                  <a:pt x="91" y="153"/>
                </a:cubicBezTo>
                <a:cubicBezTo>
                  <a:pt x="90" y="152"/>
                  <a:pt x="89" y="151"/>
                  <a:pt x="87" y="151"/>
                </a:cubicBezTo>
                <a:cubicBezTo>
                  <a:pt x="92" y="150"/>
                  <a:pt x="97" y="148"/>
                  <a:pt x="101" y="148"/>
                </a:cubicBezTo>
                <a:close/>
                <a:moveTo>
                  <a:pt x="104" y="151"/>
                </a:moveTo>
                <a:cubicBezTo>
                  <a:pt x="108" y="149"/>
                  <a:pt x="113" y="148"/>
                  <a:pt x="118" y="147"/>
                </a:cubicBezTo>
                <a:cubicBezTo>
                  <a:pt x="123" y="146"/>
                  <a:pt x="115" y="149"/>
                  <a:pt x="115" y="149"/>
                </a:cubicBezTo>
                <a:cubicBezTo>
                  <a:pt x="113" y="150"/>
                  <a:pt x="110" y="151"/>
                  <a:pt x="108" y="151"/>
                </a:cubicBezTo>
                <a:cubicBezTo>
                  <a:pt x="104" y="152"/>
                  <a:pt x="100" y="153"/>
                  <a:pt x="97" y="155"/>
                </a:cubicBezTo>
                <a:cubicBezTo>
                  <a:pt x="97" y="155"/>
                  <a:pt x="97" y="156"/>
                  <a:pt x="97" y="156"/>
                </a:cubicBezTo>
                <a:cubicBezTo>
                  <a:pt x="96" y="155"/>
                  <a:pt x="95" y="154"/>
                  <a:pt x="93" y="154"/>
                </a:cubicBezTo>
                <a:cubicBezTo>
                  <a:pt x="97" y="153"/>
                  <a:pt x="100" y="152"/>
                  <a:pt x="104" y="151"/>
                </a:cubicBezTo>
                <a:close/>
                <a:moveTo>
                  <a:pt x="105" y="155"/>
                </a:moveTo>
                <a:cubicBezTo>
                  <a:pt x="106" y="155"/>
                  <a:pt x="108" y="154"/>
                  <a:pt x="109" y="154"/>
                </a:cubicBezTo>
                <a:cubicBezTo>
                  <a:pt x="109" y="154"/>
                  <a:pt x="115" y="152"/>
                  <a:pt x="113" y="153"/>
                </a:cubicBezTo>
                <a:cubicBezTo>
                  <a:pt x="109" y="155"/>
                  <a:pt x="105" y="155"/>
                  <a:pt x="103" y="158"/>
                </a:cubicBezTo>
                <a:cubicBezTo>
                  <a:pt x="103" y="158"/>
                  <a:pt x="103" y="158"/>
                  <a:pt x="103" y="159"/>
                </a:cubicBezTo>
                <a:cubicBezTo>
                  <a:pt x="101" y="158"/>
                  <a:pt x="100" y="157"/>
                  <a:pt x="98" y="156"/>
                </a:cubicBezTo>
                <a:cubicBezTo>
                  <a:pt x="101" y="156"/>
                  <a:pt x="103" y="156"/>
                  <a:pt x="105" y="155"/>
                </a:cubicBezTo>
                <a:close/>
                <a:moveTo>
                  <a:pt x="103" y="159"/>
                </a:moveTo>
                <a:cubicBezTo>
                  <a:pt x="103" y="159"/>
                  <a:pt x="107" y="159"/>
                  <a:pt x="108" y="159"/>
                </a:cubicBezTo>
                <a:cubicBezTo>
                  <a:pt x="107" y="160"/>
                  <a:pt x="107" y="160"/>
                  <a:pt x="106" y="161"/>
                </a:cubicBezTo>
                <a:cubicBezTo>
                  <a:pt x="105" y="160"/>
                  <a:pt x="104" y="159"/>
                  <a:pt x="103" y="159"/>
                </a:cubicBezTo>
                <a:cubicBezTo>
                  <a:pt x="103" y="159"/>
                  <a:pt x="103" y="159"/>
                  <a:pt x="103" y="159"/>
                </a:cubicBezTo>
                <a:close/>
                <a:moveTo>
                  <a:pt x="161" y="102"/>
                </a:moveTo>
                <a:cubicBezTo>
                  <a:pt x="141" y="110"/>
                  <a:pt x="120" y="113"/>
                  <a:pt x="99" y="118"/>
                </a:cubicBezTo>
                <a:cubicBezTo>
                  <a:pt x="91" y="120"/>
                  <a:pt x="83" y="122"/>
                  <a:pt x="75" y="123"/>
                </a:cubicBezTo>
                <a:cubicBezTo>
                  <a:pt x="79" y="122"/>
                  <a:pt x="84" y="120"/>
                  <a:pt x="88" y="119"/>
                </a:cubicBezTo>
                <a:cubicBezTo>
                  <a:pt x="103" y="114"/>
                  <a:pt x="117" y="110"/>
                  <a:pt x="132" y="107"/>
                </a:cubicBezTo>
                <a:cubicBezTo>
                  <a:pt x="139" y="105"/>
                  <a:pt x="146" y="103"/>
                  <a:pt x="153" y="101"/>
                </a:cubicBezTo>
                <a:cubicBezTo>
                  <a:pt x="156" y="100"/>
                  <a:pt x="159" y="99"/>
                  <a:pt x="162" y="97"/>
                </a:cubicBezTo>
                <a:cubicBezTo>
                  <a:pt x="163" y="97"/>
                  <a:pt x="164" y="97"/>
                  <a:pt x="164" y="97"/>
                </a:cubicBezTo>
                <a:cubicBezTo>
                  <a:pt x="165" y="97"/>
                  <a:pt x="166" y="97"/>
                  <a:pt x="166" y="96"/>
                </a:cubicBezTo>
                <a:cubicBezTo>
                  <a:pt x="166" y="96"/>
                  <a:pt x="166" y="96"/>
                  <a:pt x="166" y="96"/>
                </a:cubicBezTo>
                <a:cubicBezTo>
                  <a:pt x="165" y="98"/>
                  <a:pt x="163" y="100"/>
                  <a:pt x="161" y="102"/>
                </a:cubicBezTo>
                <a:close/>
                <a:moveTo>
                  <a:pt x="167" y="95"/>
                </a:moveTo>
                <a:cubicBezTo>
                  <a:pt x="167" y="95"/>
                  <a:pt x="167" y="95"/>
                  <a:pt x="167" y="95"/>
                </a:cubicBezTo>
                <a:cubicBezTo>
                  <a:pt x="165" y="96"/>
                  <a:pt x="163" y="96"/>
                  <a:pt x="161" y="97"/>
                </a:cubicBezTo>
                <a:cubicBezTo>
                  <a:pt x="160" y="97"/>
                  <a:pt x="159" y="97"/>
                  <a:pt x="158" y="98"/>
                </a:cubicBezTo>
                <a:cubicBezTo>
                  <a:pt x="144" y="101"/>
                  <a:pt x="128" y="103"/>
                  <a:pt x="113" y="107"/>
                </a:cubicBezTo>
                <a:cubicBezTo>
                  <a:pt x="99" y="111"/>
                  <a:pt x="84" y="116"/>
                  <a:pt x="69" y="120"/>
                </a:cubicBezTo>
                <a:cubicBezTo>
                  <a:pt x="64" y="121"/>
                  <a:pt x="59" y="122"/>
                  <a:pt x="55" y="123"/>
                </a:cubicBezTo>
                <a:cubicBezTo>
                  <a:pt x="69" y="118"/>
                  <a:pt x="83" y="114"/>
                  <a:pt x="98" y="110"/>
                </a:cubicBezTo>
                <a:cubicBezTo>
                  <a:pt x="112" y="106"/>
                  <a:pt x="128" y="103"/>
                  <a:pt x="142" y="100"/>
                </a:cubicBezTo>
                <a:cubicBezTo>
                  <a:pt x="151" y="98"/>
                  <a:pt x="159" y="95"/>
                  <a:pt x="168" y="93"/>
                </a:cubicBezTo>
                <a:cubicBezTo>
                  <a:pt x="169" y="93"/>
                  <a:pt x="169" y="93"/>
                  <a:pt x="169" y="93"/>
                </a:cubicBezTo>
                <a:cubicBezTo>
                  <a:pt x="169" y="93"/>
                  <a:pt x="170" y="93"/>
                  <a:pt x="170" y="92"/>
                </a:cubicBezTo>
                <a:cubicBezTo>
                  <a:pt x="169" y="93"/>
                  <a:pt x="168" y="94"/>
                  <a:pt x="167" y="95"/>
                </a:cubicBezTo>
                <a:close/>
                <a:moveTo>
                  <a:pt x="171" y="91"/>
                </a:moveTo>
                <a:cubicBezTo>
                  <a:pt x="171" y="91"/>
                  <a:pt x="171" y="91"/>
                  <a:pt x="171" y="91"/>
                </a:cubicBezTo>
                <a:cubicBezTo>
                  <a:pt x="156" y="95"/>
                  <a:pt x="141" y="98"/>
                  <a:pt x="126" y="101"/>
                </a:cubicBezTo>
                <a:cubicBezTo>
                  <a:pt x="111" y="104"/>
                  <a:pt x="97" y="108"/>
                  <a:pt x="82" y="112"/>
                </a:cubicBezTo>
                <a:cubicBezTo>
                  <a:pt x="67" y="116"/>
                  <a:pt x="53" y="120"/>
                  <a:pt x="38" y="123"/>
                </a:cubicBezTo>
                <a:cubicBezTo>
                  <a:pt x="37" y="123"/>
                  <a:pt x="37" y="123"/>
                  <a:pt x="36" y="123"/>
                </a:cubicBezTo>
                <a:cubicBezTo>
                  <a:pt x="36" y="123"/>
                  <a:pt x="36" y="123"/>
                  <a:pt x="36" y="123"/>
                </a:cubicBezTo>
                <a:cubicBezTo>
                  <a:pt x="36" y="123"/>
                  <a:pt x="37" y="123"/>
                  <a:pt x="38" y="122"/>
                </a:cubicBezTo>
                <a:cubicBezTo>
                  <a:pt x="41" y="121"/>
                  <a:pt x="45" y="120"/>
                  <a:pt x="48" y="119"/>
                </a:cubicBezTo>
                <a:cubicBezTo>
                  <a:pt x="56" y="116"/>
                  <a:pt x="64" y="115"/>
                  <a:pt x="72" y="113"/>
                </a:cubicBezTo>
                <a:cubicBezTo>
                  <a:pt x="86" y="109"/>
                  <a:pt x="101" y="104"/>
                  <a:pt x="116" y="101"/>
                </a:cubicBezTo>
                <a:cubicBezTo>
                  <a:pt x="131" y="98"/>
                  <a:pt x="146" y="95"/>
                  <a:pt x="161" y="90"/>
                </a:cubicBezTo>
                <a:cubicBezTo>
                  <a:pt x="164" y="89"/>
                  <a:pt x="168" y="88"/>
                  <a:pt x="171" y="87"/>
                </a:cubicBezTo>
                <a:cubicBezTo>
                  <a:pt x="171" y="87"/>
                  <a:pt x="172" y="87"/>
                  <a:pt x="172" y="86"/>
                </a:cubicBezTo>
                <a:cubicBezTo>
                  <a:pt x="173" y="86"/>
                  <a:pt x="175" y="85"/>
                  <a:pt x="177" y="85"/>
                </a:cubicBezTo>
                <a:cubicBezTo>
                  <a:pt x="175" y="87"/>
                  <a:pt x="173" y="89"/>
                  <a:pt x="171" y="91"/>
                </a:cubicBezTo>
                <a:close/>
                <a:moveTo>
                  <a:pt x="108" y="102"/>
                </a:moveTo>
                <a:cubicBezTo>
                  <a:pt x="118" y="99"/>
                  <a:pt x="129" y="97"/>
                  <a:pt x="139" y="95"/>
                </a:cubicBezTo>
                <a:cubicBezTo>
                  <a:pt x="144" y="94"/>
                  <a:pt x="149" y="93"/>
                  <a:pt x="153" y="92"/>
                </a:cubicBezTo>
                <a:cubicBezTo>
                  <a:pt x="150" y="93"/>
                  <a:pt x="146" y="94"/>
                  <a:pt x="143" y="95"/>
                </a:cubicBezTo>
                <a:cubicBezTo>
                  <a:pt x="131" y="97"/>
                  <a:pt x="119" y="100"/>
                  <a:pt x="108" y="102"/>
                </a:cubicBezTo>
                <a:close/>
                <a:moveTo>
                  <a:pt x="178" y="84"/>
                </a:moveTo>
                <a:cubicBezTo>
                  <a:pt x="178" y="84"/>
                  <a:pt x="178" y="84"/>
                  <a:pt x="178" y="84"/>
                </a:cubicBezTo>
                <a:cubicBezTo>
                  <a:pt x="176" y="84"/>
                  <a:pt x="174" y="85"/>
                  <a:pt x="173" y="85"/>
                </a:cubicBezTo>
                <a:cubicBezTo>
                  <a:pt x="173" y="85"/>
                  <a:pt x="172" y="85"/>
                  <a:pt x="172" y="85"/>
                </a:cubicBezTo>
                <a:cubicBezTo>
                  <a:pt x="165" y="88"/>
                  <a:pt x="157" y="90"/>
                  <a:pt x="150" y="92"/>
                </a:cubicBezTo>
                <a:cubicBezTo>
                  <a:pt x="134" y="95"/>
                  <a:pt x="119" y="99"/>
                  <a:pt x="104" y="102"/>
                </a:cubicBezTo>
                <a:cubicBezTo>
                  <a:pt x="95" y="105"/>
                  <a:pt x="85" y="107"/>
                  <a:pt x="76" y="110"/>
                </a:cubicBezTo>
                <a:cubicBezTo>
                  <a:pt x="66" y="113"/>
                  <a:pt x="56" y="114"/>
                  <a:pt x="46" y="116"/>
                </a:cubicBezTo>
                <a:cubicBezTo>
                  <a:pt x="41" y="117"/>
                  <a:pt x="36" y="118"/>
                  <a:pt x="32" y="119"/>
                </a:cubicBezTo>
                <a:cubicBezTo>
                  <a:pt x="30" y="120"/>
                  <a:pt x="23" y="121"/>
                  <a:pt x="28" y="120"/>
                </a:cubicBezTo>
                <a:cubicBezTo>
                  <a:pt x="30" y="119"/>
                  <a:pt x="33" y="118"/>
                  <a:pt x="35" y="117"/>
                </a:cubicBezTo>
                <a:cubicBezTo>
                  <a:pt x="45" y="114"/>
                  <a:pt x="55" y="111"/>
                  <a:pt x="65" y="109"/>
                </a:cubicBezTo>
                <a:cubicBezTo>
                  <a:pt x="85" y="104"/>
                  <a:pt x="105" y="99"/>
                  <a:pt x="126" y="94"/>
                </a:cubicBezTo>
                <a:cubicBezTo>
                  <a:pt x="136" y="92"/>
                  <a:pt x="146" y="89"/>
                  <a:pt x="157" y="87"/>
                </a:cubicBezTo>
                <a:cubicBezTo>
                  <a:pt x="166" y="84"/>
                  <a:pt x="175" y="80"/>
                  <a:pt x="184" y="77"/>
                </a:cubicBezTo>
                <a:cubicBezTo>
                  <a:pt x="182" y="79"/>
                  <a:pt x="180" y="82"/>
                  <a:pt x="178" y="84"/>
                </a:cubicBezTo>
                <a:close/>
                <a:moveTo>
                  <a:pt x="61" y="105"/>
                </a:moveTo>
                <a:cubicBezTo>
                  <a:pt x="54" y="107"/>
                  <a:pt x="47" y="108"/>
                  <a:pt x="40" y="111"/>
                </a:cubicBezTo>
                <a:cubicBezTo>
                  <a:pt x="33" y="112"/>
                  <a:pt x="26" y="113"/>
                  <a:pt x="20" y="116"/>
                </a:cubicBezTo>
                <a:cubicBezTo>
                  <a:pt x="19" y="116"/>
                  <a:pt x="19" y="116"/>
                  <a:pt x="18" y="117"/>
                </a:cubicBezTo>
                <a:cubicBezTo>
                  <a:pt x="16" y="116"/>
                  <a:pt x="15" y="114"/>
                  <a:pt x="13" y="113"/>
                </a:cubicBezTo>
                <a:cubicBezTo>
                  <a:pt x="18" y="113"/>
                  <a:pt x="23" y="111"/>
                  <a:pt x="29" y="109"/>
                </a:cubicBezTo>
                <a:cubicBezTo>
                  <a:pt x="36" y="107"/>
                  <a:pt x="44" y="105"/>
                  <a:pt x="51" y="103"/>
                </a:cubicBezTo>
                <a:cubicBezTo>
                  <a:pt x="65" y="100"/>
                  <a:pt x="79" y="98"/>
                  <a:pt x="93" y="95"/>
                </a:cubicBezTo>
                <a:cubicBezTo>
                  <a:pt x="82" y="98"/>
                  <a:pt x="72" y="102"/>
                  <a:pt x="61" y="105"/>
                </a:cubicBezTo>
                <a:close/>
                <a:moveTo>
                  <a:pt x="58" y="139"/>
                </a:moveTo>
                <a:cubicBezTo>
                  <a:pt x="68" y="144"/>
                  <a:pt x="79" y="149"/>
                  <a:pt x="89" y="154"/>
                </a:cubicBezTo>
                <a:cubicBezTo>
                  <a:pt x="94" y="157"/>
                  <a:pt x="100" y="159"/>
                  <a:pt x="105" y="163"/>
                </a:cubicBezTo>
                <a:cubicBezTo>
                  <a:pt x="105" y="163"/>
                  <a:pt x="104" y="164"/>
                  <a:pt x="104" y="165"/>
                </a:cubicBezTo>
                <a:cubicBezTo>
                  <a:pt x="98" y="162"/>
                  <a:pt x="93" y="159"/>
                  <a:pt x="87" y="156"/>
                </a:cubicBezTo>
                <a:cubicBezTo>
                  <a:pt x="77" y="151"/>
                  <a:pt x="67" y="147"/>
                  <a:pt x="58" y="142"/>
                </a:cubicBezTo>
                <a:cubicBezTo>
                  <a:pt x="51" y="139"/>
                  <a:pt x="45" y="136"/>
                  <a:pt x="38" y="132"/>
                </a:cubicBezTo>
                <a:cubicBezTo>
                  <a:pt x="29" y="127"/>
                  <a:pt x="20" y="121"/>
                  <a:pt x="10" y="118"/>
                </a:cubicBezTo>
                <a:cubicBezTo>
                  <a:pt x="10" y="118"/>
                  <a:pt x="10" y="118"/>
                  <a:pt x="10" y="118"/>
                </a:cubicBezTo>
                <a:cubicBezTo>
                  <a:pt x="11" y="117"/>
                  <a:pt x="11" y="116"/>
                  <a:pt x="11" y="116"/>
                </a:cubicBezTo>
                <a:cubicBezTo>
                  <a:pt x="27" y="124"/>
                  <a:pt x="43" y="131"/>
                  <a:pt x="58" y="139"/>
                </a:cubicBezTo>
                <a:close/>
                <a:moveTo>
                  <a:pt x="199" y="61"/>
                </a:moveTo>
                <a:cubicBezTo>
                  <a:pt x="198" y="61"/>
                  <a:pt x="198" y="62"/>
                  <a:pt x="198" y="62"/>
                </a:cubicBezTo>
                <a:cubicBezTo>
                  <a:pt x="183" y="64"/>
                  <a:pt x="168" y="68"/>
                  <a:pt x="153" y="71"/>
                </a:cubicBezTo>
                <a:cubicBezTo>
                  <a:pt x="138" y="73"/>
                  <a:pt x="123" y="76"/>
                  <a:pt x="107" y="80"/>
                </a:cubicBezTo>
                <a:cubicBezTo>
                  <a:pt x="92" y="83"/>
                  <a:pt x="77" y="88"/>
                  <a:pt x="62" y="92"/>
                </a:cubicBezTo>
                <a:cubicBezTo>
                  <a:pt x="54" y="94"/>
                  <a:pt x="47" y="96"/>
                  <a:pt x="40" y="98"/>
                </a:cubicBezTo>
                <a:cubicBezTo>
                  <a:pt x="37" y="99"/>
                  <a:pt x="35" y="100"/>
                  <a:pt x="32" y="100"/>
                </a:cubicBezTo>
                <a:cubicBezTo>
                  <a:pt x="42" y="97"/>
                  <a:pt x="51" y="94"/>
                  <a:pt x="61" y="91"/>
                </a:cubicBezTo>
                <a:cubicBezTo>
                  <a:pt x="76" y="86"/>
                  <a:pt x="90" y="82"/>
                  <a:pt x="105" y="79"/>
                </a:cubicBezTo>
                <a:cubicBezTo>
                  <a:pt x="120" y="75"/>
                  <a:pt x="135" y="71"/>
                  <a:pt x="150" y="69"/>
                </a:cubicBezTo>
                <a:cubicBezTo>
                  <a:pt x="164" y="66"/>
                  <a:pt x="179" y="64"/>
                  <a:pt x="192" y="61"/>
                </a:cubicBezTo>
                <a:cubicBezTo>
                  <a:pt x="196" y="60"/>
                  <a:pt x="199" y="58"/>
                  <a:pt x="202" y="57"/>
                </a:cubicBezTo>
                <a:cubicBezTo>
                  <a:pt x="201" y="58"/>
                  <a:pt x="200" y="60"/>
                  <a:pt x="199" y="61"/>
                </a:cubicBezTo>
                <a:close/>
                <a:moveTo>
                  <a:pt x="191" y="70"/>
                </a:moveTo>
                <a:cubicBezTo>
                  <a:pt x="179" y="74"/>
                  <a:pt x="166" y="77"/>
                  <a:pt x="154" y="80"/>
                </a:cubicBezTo>
                <a:cubicBezTo>
                  <a:pt x="152" y="81"/>
                  <a:pt x="150" y="81"/>
                  <a:pt x="149" y="82"/>
                </a:cubicBezTo>
                <a:cubicBezTo>
                  <a:pt x="136" y="84"/>
                  <a:pt x="124" y="88"/>
                  <a:pt x="112" y="91"/>
                </a:cubicBezTo>
                <a:cubicBezTo>
                  <a:pt x="109" y="92"/>
                  <a:pt x="105" y="92"/>
                  <a:pt x="101" y="93"/>
                </a:cubicBezTo>
                <a:cubicBezTo>
                  <a:pt x="86" y="96"/>
                  <a:pt x="70" y="99"/>
                  <a:pt x="55" y="102"/>
                </a:cubicBezTo>
                <a:cubicBezTo>
                  <a:pt x="48" y="103"/>
                  <a:pt x="40" y="105"/>
                  <a:pt x="33" y="107"/>
                </a:cubicBezTo>
                <a:cubicBezTo>
                  <a:pt x="30" y="108"/>
                  <a:pt x="27" y="109"/>
                  <a:pt x="24" y="110"/>
                </a:cubicBezTo>
                <a:cubicBezTo>
                  <a:pt x="22" y="111"/>
                  <a:pt x="20" y="111"/>
                  <a:pt x="19" y="112"/>
                </a:cubicBezTo>
                <a:cubicBezTo>
                  <a:pt x="17" y="112"/>
                  <a:pt x="14" y="112"/>
                  <a:pt x="12" y="113"/>
                </a:cubicBezTo>
                <a:cubicBezTo>
                  <a:pt x="19" y="110"/>
                  <a:pt x="25" y="107"/>
                  <a:pt x="32" y="105"/>
                </a:cubicBezTo>
                <a:cubicBezTo>
                  <a:pt x="40" y="103"/>
                  <a:pt x="48" y="101"/>
                  <a:pt x="56" y="99"/>
                </a:cubicBezTo>
                <a:cubicBezTo>
                  <a:pt x="71" y="94"/>
                  <a:pt x="86" y="91"/>
                  <a:pt x="101" y="87"/>
                </a:cubicBezTo>
                <a:cubicBezTo>
                  <a:pt x="131" y="79"/>
                  <a:pt x="161" y="74"/>
                  <a:pt x="190" y="65"/>
                </a:cubicBezTo>
                <a:cubicBezTo>
                  <a:pt x="192" y="65"/>
                  <a:pt x="195" y="64"/>
                  <a:pt x="197" y="63"/>
                </a:cubicBezTo>
                <a:cubicBezTo>
                  <a:pt x="195" y="65"/>
                  <a:pt x="193" y="68"/>
                  <a:pt x="191" y="70"/>
                </a:cubicBezTo>
                <a:close/>
                <a:moveTo>
                  <a:pt x="10" y="120"/>
                </a:moveTo>
                <a:cubicBezTo>
                  <a:pt x="10" y="120"/>
                  <a:pt x="10" y="120"/>
                  <a:pt x="10" y="120"/>
                </a:cubicBezTo>
                <a:cubicBezTo>
                  <a:pt x="20" y="124"/>
                  <a:pt x="29" y="130"/>
                  <a:pt x="38" y="135"/>
                </a:cubicBezTo>
                <a:cubicBezTo>
                  <a:pt x="44" y="138"/>
                  <a:pt x="51" y="141"/>
                  <a:pt x="57" y="144"/>
                </a:cubicBezTo>
                <a:cubicBezTo>
                  <a:pt x="67" y="149"/>
                  <a:pt x="77" y="154"/>
                  <a:pt x="87" y="159"/>
                </a:cubicBezTo>
                <a:cubicBezTo>
                  <a:pt x="92" y="162"/>
                  <a:pt x="98" y="165"/>
                  <a:pt x="103" y="167"/>
                </a:cubicBezTo>
                <a:cubicBezTo>
                  <a:pt x="103" y="168"/>
                  <a:pt x="103" y="169"/>
                  <a:pt x="103" y="170"/>
                </a:cubicBezTo>
                <a:cubicBezTo>
                  <a:pt x="86" y="162"/>
                  <a:pt x="70" y="154"/>
                  <a:pt x="53" y="147"/>
                </a:cubicBezTo>
                <a:cubicBezTo>
                  <a:pt x="38" y="140"/>
                  <a:pt x="23" y="132"/>
                  <a:pt x="9" y="124"/>
                </a:cubicBezTo>
                <a:cubicBezTo>
                  <a:pt x="9" y="123"/>
                  <a:pt x="9" y="121"/>
                  <a:pt x="10" y="120"/>
                </a:cubicBezTo>
                <a:close/>
                <a:moveTo>
                  <a:pt x="106" y="167"/>
                </a:moveTo>
                <a:cubicBezTo>
                  <a:pt x="106" y="167"/>
                  <a:pt x="106" y="167"/>
                  <a:pt x="106" y="167"/>
                </a:cubicBezTo>
                <a:cubicBezTo>
                  <a:pt x="111" y="162"/>
                  <a:pt x="116" y="157"/>
                  <a:pt x="120" y="152"/>
                </a:cubicBezTo>
                <a:cubicBezTo>
                  <a:pt x="130" y="142"/>
                  <a:pt x="140" y="131"/>
                  <a:pt x="150" y="121"/>
                </a:cubicBezTo>
                <a:cubicBezTo>
                  <a:pt x="170" y="100"/>
                  <a:pt x="189" y="79"/>
                  <a:pt x="209" y="59"/>
                </a:cubicBezTo>
                <a:cubicBezTo>
                  <a:pt x="210" y="57"/>
                  <a:pt x="212" y="55"/>
                  <a:pt x="213" y="54"/>
                </a:cubicBezTo>
                <a:cubicBezTo>
                  <a:pt x="213" y="54"/>
                  <a:pt x="214" y="55"/>
                  <a:pt x="214" y="56"/>
                </a:cubicBezTo>
                <a:cubicBezTo>
                  <a:pt x="214" y="56"/>
                  <a:pt x="214" y="56"/>
                  <a:pt x="214" y="56"/>
                </a:cubicBezTo>
                <a:cubicBezTo>
                  <a:pt x="205" y="64"/>
                  <a:pt x="197" y="73"/>
                  <a:pt x="190" y="82"/>
                </a:cubicBezTo>
                <a:cubicBezTo>
                  <a:pt x="182" y="90"/>
                  <a:pt x="174" y="98"/>
                  <a:pt x="166" y="107"/>
                </a:cubicBezTo>
                <a:cubicBezTo>
                  <a:pt x="148" y="125"/>
                  <a:pt x="130" y="144"/>
                  <a:pt x="112" y="163"/>
                </a:cubicBezTo>
                <a:cubicBezTo>
                  <a:pt x="110" y="165"/>
                  <a:pt x="107" y="168"/>
                  <a:pt x="105" y="171"/>
                </a:cubicBezTo>
                <a:cubicBezTo>
                  <a:pt x="105" y="169"/>
                  <a:pt x="106" y="168"/>
                  <a:pt x="106" y="167"/>
                </a:cubicBezTo>
                <a:close/>
                <a:moveTo>
                  <a:pt x="26" y="97"/>
                </a:moveTo>
                <a:cubicBezTo>
                  <a:pt x="56" y="88"/>
                  <a:pt x="86" y="79"/>
                  <a:pt x="117" y="73"/>
                </a:cubicBezTo>
                <a:cubicBezTo>
                  <a:pt x="133" y="70"/>
                  <a:pt x="148" y="67"/>
                  <a:pt x="164" y="64"/>
                </a:cubicBezTo>
                <a:cubicBezTo>
                  <a:pt x="171" y="63"/>
                  <a:pt x="179" y="62"/>
                  <a:pt x="186" y="60"/>
                </a:cubicBezTo>
                <a:cubicBezTo>
                  <a:pt x="190" y="60"/>
                  <a:pt x="194" y="59"/>
                  <a:pt x="197" y="58"/>
                </a:cubicBezTo>
                <a:cubicBezTo>
                  <a:pt x="198" y="57"/>
                  <a:pt x="199" y="57"/>
                  <a:pt x="200" y="57"/>
                </a:cubicBezTo>
                <a:cubicBezTo>
                  <a:pt x="200" y="57"/>
                  <a:pt x="200" y="57"/>
                  <a:pt x="200" y="57"/>
                </a:cubicBezTo>
                <a:cubicBezTo>
                  <a:pt x="199" y="58"/>
                  <a:pt x="198" y="58"/>
                  <a:pt x="197" y="58"/>
                </a:cubicBezTo>
                <a:cubicBezTo>
                  <a:pt x="184" y="63"/>
                  <a:pt x="169" y="64"/>
                  <a:pt x="156" y="67"/>
                </a:cubicBezTo>
                <a:cubicBezTo>
                  <a:pt x="140" y="70"/>
                  <a:pt x="125" y="73"/>
                  <a:pt x="110" y="76"/>
                </a:cubicBezTo>
                <a:cubicBezTo>
                  <a:pt x="81" y="84"/>
                  <a:pt x="52" y="92"/>
                  <a:pt x="23" y="103"/>
                </a:cubicBezTo>
                <a:cubicBezTo>
                  <a:pt x="22" y="103"/>
                  <a:pt x="21" y="104"/>
                  <a:pt x="20" y="104"/>
                </a:cubicBezTo>
                <a:cubicBezTo>
                  <a:pt x="20" y="104"/>
                  <a:pt x="20" y="104"/>
                  <a:pt x="20" y="104"/>
                </a:cubicBezTo>
                <a:cubicBezTo>
                  <a:pt x="22" y="101"/>
                  <a:pt x="24" y="99"/>
                  <a:pt x="26" y="97"/>
                </a:cubicBezTo>
                <a:close/>
                <a:moveTo>
                  <a:pt x="19" y="105"/>
                </a:moveTo>
                <a:cubicBezTo>
                  <a:pt x="48" y="97"/>
                  <a:pt x="78" y="88"/>
                  <a:pt x="107" y="81"/>
                </a:cubicBezTo>
                <a:cubicBezTo>
                  <a:pt x="123" y="77"/>
                  <a:pt x="138" y="74"/>
                  <a:pt x="153" y="71"/>
                </a:cubicBezTo>
                <a:cubicBezTo>
                  <a:pt x="161" y="70"/>
                  <a:pt x="168" y="68"/>
                  <a:pt x="176" y="67"/>
                </a:cubicBezTo>
                <a:cubicBezTo>
                  <a:pt x="182" y="65"/>
                  <a:pt x="191" y="64"/>
                  <a:pt x="197" y="62"/>
                </a:cubicBezTo>
                <a:cubicBezTo>
                  <a:pt x="168" y="72"/>
                  <a:pt x="138" y="77"/>
                  <a:pt x="108" y="84"/>
                </a:cubicBezTo>
                <a:cubicBezTo>
                  <a:pt x="93" y="88"/>
                  <a:pt x="78" y="92"/>
                  <a:pt x="63" y="96"/>
                </a:cubicBezTo>
                <a:cubicBezTo>
                  <a:pt x="49" y="100"/>
                  <a:pt x="34" y="103"/>
                  <a:pt x="20" y="109"/>
                </a:cubicBezTo>
                <a:cubicBezTo>
                  <a:pt x="18" y="110"/>
                  <a:pt x="15" y="111"/>
                  <a:pt x="13" y="112"/>
                </a:cubicBezTo>
                <a:cubicBezTo>
                  <a:pt x="15" y="109"/>
                  <a:pt x="17" y="107"/>
                  <a:pt x="19" y="105"/>
                </a:cubicBezTo>
                <a:close/>
                <a:moveTo>
                  <a:pt x="104" y="177"/>
                </a:moveTo>
                <a:cubicBezTo>
                  <a:pt x="104" y="176"/>
                  <a:pt x="104" y="175"/>
                  <a:pt x="104" y="175"/>
                </a:cubicBezTo>
                <a:cubicBezTo>
                  <a:pt x="104" y="175"/>
                  <a:pt x="105" y="175"/>
                  <a:pt x="105" y="174"/>
                </a:cubicBezTo>
                <a:cubicBezTo>
                  <a:pt x="138" y="139"/>
                  <a:pt x="172" y="104"/>
                  <a:pt x="205" y="69"/>
                </a:cubicBezTo>
                <a:cubicBezTo>
                  <a:pt x="208" y="65"/>
                  <a:pt x="211" y="62"/>
                  <a:pt x="214" y="59"/>
                </a:cubicBezTo>
                <a:cubicBezTo>
                  <a:pt x="214" y="59"/>
                  <a:pt x="215" y="59"/>
                  <a:pt x="215" y="59"/>
                </a:cubicBezTo>
                <a:cubicBezTo>
                  <a:pt x="211" y="62"/>
                  <a:pt x="208" y="66"/>
                  <a:pt x="206" y="69"/>
                </a:cubicBezTo>
                <a:cubicBezTo>
                  <a:pt x="200" y="75"/>
                  <a:pt x="194" y="81"/>
                  <a:pt x="188" y="88"/>
                </a:cubicBezTo>
                <a:cubicBezTo>
                  <a:pt x="180" y="97"/>
                  <a:pt x="172" y="106"/>
                  <a:pt x="164" y="114"/>
                </a:cubicBezTo>
                <a:cubicBezTo>
                  <a:pt x="144" y="135"/>
                  <a:pt x="124" y="155"/>
                  <a:pt x="104" y="176"/>
                </a:cubicBezTo>
                <a:cubicBezTo>
                  <a:pt x="104" y="176"/>
                  <a:pt x="104" y="176"/>
                  <a:pt x="104" y="177"/>
                </a:cubicBezTo>
                <a:close/>
                <a:moveTo>
                  <a:pt x="8" y="117"/>
                </a:moveTo>
                <a:cubicBezTo>
                  <a:pt x="7" y="121"/>
                  <a:pt x="6" y="125"/>
                  <a:pt x="6" y="129"/>
                </a:cubicBezTo>
                <a:cubicBezTo>
                  <a:pt x="5" y="125"/>
                  <a:pt x="6" y="120"/>
                  <a:pt x="8" y="117"/>
                </a:cubicBezTo>
                <a:close/>
                <a:moveTo>
                  <a:pt x="27" y="145"/>
                </a:moveTo>
                <a:cubicBezTo>
                  <a:pt x="22" y="142"/>
                  <a:pt x="16" y="140"/>
                  <a:pt x="11" y="136"/>
                </a:cubicBezTo>
                <a:cubicBezTo>
                  <a:pt x="11" y="136"/>
                  <a:pt x="10" y="136"/>
                  <a:pt x="10" y="136"/>
                </a:cubicBezTo>
                <a:cubicBezTo>
                  <a:pt x="10" y="135"/>
                  <a:pt x="10" y="135"/>
                  <a:pt x="10" y="135"/>
                </a:cubicBezTo>
                <a:cubicBezTo>
                  <a:pt x="14" y="137"/>
                  <a:pt x="18" y="139"/>
                  <a:pt x="22" y="141"/>
                </a:cubicBezTo>
                <a:cubicBezTo>
                  <a:pt x="32" y="146"/>
                  <a:pt x="43" y="151"/>
                  <a:pt x="53" y="156"/>
                </a:cubicBezTo>
                <a:cubicBezTo>
                  <a:pt x="64" y="161"/>
                  <a:pt x="75" y="166"/>
                  <a:pt x="85" y="171"/>
                </a:cubicBezTo>
                <a:cubicBezTo>
                  <a:pt x="90" y="174"/>
                  <a:pt x="97" y="176"/>
                  <a:pt x="102" y="179"/>
                </a:cubicBezTo>
                <a:cubicBezTo>
                  <a:pt x="102" y="179"/>
                  <a:pt x="102" y="180"/>
                  <a:pt x="102" y="180"/>
                </a:cubicBezTo>
                <a:cubicBezTo>
                  <a:pt x="102" y="181"/>
                  <a:pt x="103" y="182"/>
                  <a:pt x="103" y="183"/>
                </a:cubicBezTo>
                <a:cubicBezTo>
                  <a:pt x="88" y="177"/>
                  <a:pt x="73" y="168"/>
                  <a:pt x="58" y="161"/>
                </a:cubicBezTo>
                <a:cubicBezTo>
                  <a:pt x="48" y="156"/>
                  <a:pt x="37" y="150"/>
                  <a:pt x="27" y="145"/>
                </a:cubicBezTo>
                <a:close/>
                <a:moveTo>
                  <a:pt x="205" y="78"/>
                </a:moveTo>
                <a:cubicBezTo>
                  <a:pt x="195" y="89"/>
                  <a:pt x="185" y="100"/>
                  <a:pt x="175" y="110"/>
                </a:cubicBezTo>
                <a:cubicBezTo>
                  <a:pt x="155" y="132"/>
                  <a:pt x="135" y="153"/>
                  <a:pt x="114" y="175"/>
                </a:cubicBezTo>
                <a:cubicBezTo>
                  <a:pt x="112" y="177"/>
                  <a:pt x="109" y="180"/>
                  <a:pt x="107" y="183"/>
                </a:cubicBezTo>
                <a:cubicBezTo>
                  <a:pt x="106" y="182"/>
                  <a:pt x="105" y="181"/>
                  <a:pt x="105" y="179"/>
                </a:cubicBezTo>
                <a:cubicBezTo>
                  <a:pt x="105" y="179"/>
                  <a:pt x="105" y="179"/>
                  <a:pt x="105" y="179"/>
                </a:cubicBezTo>
                <a:cubicBezTo>
                  <a:pt x="112" y="171"/>
                  <a:pt x="120" y="163"/>
                  <a:pt x="128" y="155"/>
                </a:cubicBezTo>
                <a:cubicBezTo>
                  <a:pt x="139" y="143"/>
                  <a:pt x="150" y="132"/>
                  <a:pt x="162" y="120"/>
                </a:cubicBezTo>
                <a:cubicBezTo>
                  <a:pt x="180" y="101"/>
                  <a:pt x="196" y="80"/>
                  <a:pt x="215" y="62"/>
                </a:cubicBezTo>
                <a:cubicBezTo>
                  <a:pt x="215" y="62"/>
                  <a:pt x="216" y="62"/>
                  <a:pt x="216" y="62"/>
                </a:cubicBezTo>
                <a:cubicBezTo>
                  <a:pt x="216" y="63"/>
                  <a:pt x="217" y="63"/>
                  <a:pt x="218" y="64"/>
                </a:cubicBezTo>
                <a:cubicBezTo>
                  <a:pt x="217" y="65"/>
                  <a:pt x="216" y="67"/>
                  <a:pt x="215" y="68"/>
                </a:cubicBezTo>
                <a:cubicBezTo>
                  <a:pt x="212" y="71"/>
                  <a:pt x="208" y="75"/>
                  <a:pt x="205" y="7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6" name="Freeform 206"/>
          <p:cNvSpPr>
            <a:spLocks noEditPoints="1"/>
          </p:cNvSpPr>
          <p:nvPr/>
        </p:nvSpPr>
        <p:spPr bwMode="auto">
          <a:xfrm>
            <a:off x="7620000" y="3355975"/>
            <a:ext cx="830262" cy="703263"/>
          </a:xfrm>
          <a:custGeom>
            <a:gdLst>
              <a:gd fmla="*/ 25 w 221" name="T0"/>
              <a:gd fmla="*/ 147 h 187" name="T1"/>
              <a:gd fmla="*/ 8 w 221" name="T2"/>
              <a:gd fmla="*/ 131 h 187" name="T3"/>
              <a:gd fmla="*/ 203 w 221" name="T4"/>
              <a:gd fmla="*/ 56 h 187" name="T5"/>
              <a:gd fmla="*/ 109 w 221" name="T6"/>
              <a:gd fmla="*/ 10 h 187" name="T7"/>
              <a:gd fmla="*/ 117 w 221" name="T8"/>
              <a:gd fmla="*/ 14 h 187" name="T9"/>
              <a:gd fmla="*/ 111 w 221" name="T10"/>
              <a:gd fmla="*/ 19 h 187" name="T11"/>
              <a:gd fmla="*/ 78 w 221" name="T12"/>
              <a:gd fmla="*/ 41 h 187" name="T13"/>
              <a:gd fmla="*/ 89 w 221" name="T14"/>
              <a:gd fmla="*/ 34 h 187" name="T15"/>
              <a:gd fmla="*/ 145 w 221" name="T16"/>
              <a:gd fmla="*/ 15 h 187" name="T17"/>
              <a:gd fmla="*/ 107 w 221" name="T18"/>
              <a:gd fmla="*/ 10 h 187" name="T19"/>
              <a:gd fmla="*/ 128 w 221" name="T20"/>
              <a:gd fmla="*/ 9 h 187" name="T21"/>
              <a:gd fmla="*/ 139 w 221" name="T22"/>
              <a:gd fmla="*/ 13 h 187" name="T23"/>
              <a:gd fmla="*/ 92 w 221" name="T24"/>
              <a:gd fmla="*/ 32 h 187" name="T25"/>
              <a:gd fmla="*/ 120 w 221" name="T26"/>
              <a:gd fmla="*/ 34 h 187" name="T27"/>
              <a:gd fmla="*/ 66 w 221" name="T28"/>
              <a:gd fmla="*/ 58 h 187" name="T29"/>
              <a:gd fmla="*/ 117 w 221" name="T30"/>
              <a:gd fmla="*/ 54 h 187" name="T31"/>
              <a:gd fmla="*/ 55 w 221" name="T32"/>
              <a:gd fmla="*/ 66 h 187" name="T33"/>
              <a:gd fmla="*/ 66 w 221" name="T34"/>
              <a:gd fmla="*/ 54 h 187" name="T35"/>
              <a:gd fmla="*/ 147 w 221" name="T36"/>
              <a:gd fmla="*/ 28 h 187" name="T37"/>
              <a:gd fmla="*/ 157 w 221" name="T38"/>
              <a:gd fmla="*/ 30 h 187" name="T39"/>
              <a:gd fmla="*/ 171 w 221" name="T40"/>
              <a:gd fmla="*/ 33 h 187" name="T41"/>
              <a:gd fmla="*/ 145 w 221" name="T42"/>
              <a:gd fmla="*/ 43 h 187" name="T43"/>
              <a:gd fmla="*/ 42 w 221" name="T44"/>
              <a:gd fmla="*/ 79 h 187" name="T45"/>
              <a:gd fmla="*/ 125 w 221" name="T46"/>
              <a:gd fmla="*/ 63 h 187" name="T47"/>
              <a:gd fmla="*/ 199 w 221" name="T48"/>
              <a:gd fmla="*/ 40 h 187" name="T49"/>
              <a:gd fmla="*/ 194 w 221" name="T50"/>
              <a:gd fmla="*/ 50 h 187" name="T51"/>
              <a:gd fmla="*/ 213 w 221" name="T52"/>
              <a:gd fmla="*/ 45 h 187" name="T53"/>
              <a:gd fmla="*/ 199 w 221" name="T54"/>
              <a:gd fmla="*/ 65 h 187" name="T55"/>
              <a:gd fmla="*/ 63 w 221" name="T56"/>
              <a:gd fmla="*/ 108 h 187" name="T57"/>
              <a:gd fmla="*/ 25 w 221" name="T58"/>
              <a:gd fmla="*/ 120 h 187" name="T59"/>
              <a:gd fmla="*/ 32 w 221" name="T60"/>
              <a:gd fmla="*/ 124 h 187" name="T61"/>
              <a:gd fmla="*/ 147 w 221" name="T62"/>
              <a:gd fmla="*/ 102 h 187" name="T63"/>
              <a:gd fmla="*/ 47 w 221" name="T64"/>
              <a:gd fmla="*/ 131 h 187" name="T65"/>
              <a:gd fmla="*/ 109 w 221" name="T66"/>
              <a:gd fmla="*/ 158 h 187" name="T67"/>
              <a:gd fmla="*/ 106 w 221" name="T68"/>
              <a:gd fmla="*/ 150 h 187" name="T69"/>
              <a:gd fmla="*/ 124 w 221" name="T70"/>
              <a:gd fmla="*/ 143 h 187" name="T71"/>
              <a:gd fmla="*/ 82 w 221" name="T72"/>
              <a:gd fmla="*/ 140 h 187" name="T73"/>
              <a:gd fmla="*/ 104 w 221" name="T74"/>
              <a:gd fmla="*/ 131 h 187" name="T75"/>
              <a:gd fmla="*/ 128 w 221" name="T76"/>
              <a:gd fmla="*/ 117 h 187" name="T77"/>
              <a:gd fmla="*/ 116 w 221" name="T78"/>
              <a:gd fmla="*/ 121 h 187" name="T79"/>
              <a:gd fmla="*/ 74 w 221" name="T80"/>
              <a:gd fmla="*/ 139 h 187" name="T81"/>
              <a:gd fmla="*/ 99 w 221" name="T82"/>
              <a:gd fmla="*/ 143 h 187" name="T83"/>
              <a:gd fmla="*/ 91 w 221" name="T84"/>
              <a:gd fmla="*/ 153 h 187" name="T85"/>
              <a:gd fmla="*/ 112 w 221" name="T86"/>
              <a:gd fmla="*/ 154 h 187" name="T87"/>
              <a:gd fmla="*/ 88 w 221" name="T88"/>
              <a:gd fmla="*/ 119 h 187" name="T89"/>
              <a:gd fmla="*/ 69 w 221" name="T90"/>
              <a:gd fmla="*/ 120 h 187" name="T91"/>
              <a:gd fmla="*/ 36 w 221" name="T92"/>
              <a:gd fmla="*/ 123 h 187" name="T93"/>
              <a:gd fmla="*/ 153 w 221" name="T94"/>
              <a:gd fmla="*/ 92 h 187" name="T95"/>
              <a:gd fmla="*/ 35 w 221" name="T96"/>
              <a:gd fmla="*/ 118 h 187" name="T97"/>
              <a:gd fmla="*/ 93 w 221" name="T98"/>
              <a:gd fmla="*/ 96 h 187" name="T99"/>
              <a:gd fmla="*/ 198 w 221" name="T100"/>
              <a:gd fmla="*/ 61 h 187" name="T101"/>
              <a:gd fmla="*/ 190 w 221" name="T102"/>
              <a:gd fmla="*/ 70 h 187" name="T103"/>
              <a:gd fmla="*/ 190 w 221" name="T104"/>
              <a:gd fmla="*/ 66 h 187" name="T105"/>
              <a:gd fmla="*/ 106 w 221" name="T106"/>
              <a:gd fmla="*/ 167 h 187" name="T107"/>
              <a:gd fmla="*/ 26 w 221" name="T108"/>
              <a:gd fmla="*/ 97 h 187" name="T109"/>
              <a:gd fmla="*/ 26 w 221" name="T110"/>
              <a:gd fmla="*/ 97 h 187" name="T111"/>
              <a:gd fmla="*/ 104 w 221" name="T112"/>
              <a:gd fmla="*/ 175 h 187" name="T113"/>
              <a:gd fmla="*/ 10 w 221" name="T114"/>
              <a:gd fmla="*/ 136 h 187" name="T115"/>
              <a:gd fmla="*/ 114 w 221" name="T116"/>
              <a:gd fmla="*/ 175 h 18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87" w="221">
                <a:moveTo>
                  <a:pt x="220" y="63"/>
                </a:moveTo>
                <a:cubicBezTo>
                  <a:pt x="220" y="62"/>
                  <a:pt x="220" y="62"/>
                  <a:pt x="220" y="62"/>
                </a:cubicBezTo>
                <a:cubicBezTo>
                  <a:pt x="217" y="62"/>
                  <a:pt x="216" y="59"/>
                  <a:pt x="216" y="57"/>
                </a:cubicBezTo>
                <a:cubicBezTo>
                  <a:pt x="215" y="53"/>
                  <a:pt x="215" y="49"/>
                  <a:pt x="217" y="46"/>
                </a:cubicBezTo>
                <a:cubicBezTo>
                  <a:pt x="217" y="45"/>
                  <a:pt x="217" y="45"/>
                  <a:pt x="217" y="45"/>
                </a:cubicBezTo>
                <a:cubicBezTo>
                  <a:pt x="217" y="44"/>
                  <a:pt x="217" y="44"/>
                  <a:pt x="216" y="44"/>
                </a:cubicBezTo>
                <a:cubicBezTo>
                  <a:pt x="201" y="37"/>
                  <a:pt x="186" y="30"/>
                  <a:pt x="171" y="24"/>
                </a:cubicBezTo>
                <a:cubicBezTo>
                  <a:pt x="153" y="15"/>
                  <a:pt x="134" y="7"/>
                  <a:pt x="115" y="0"/>
                </a:cubicBezTo>
                <a:cubicBezTo>
                  <a:pt x="114" y="0"/>
                  <a:pt x="114" y="0"/>
                  <a:pt x="113" y="0"/>
                </a:cubicBezTo>
                <a:cubicBezTo>
                  <a:pt x="94" y="19"/>
                  <a:pt x="76" y="39"/>
                  <a:pt x="58" y="59"/>
                </a:cubicBezTo>
                <a:cubicBezTo>
                  <a:pt x="41" y="77"/>
                  <a:pt x="24" y="94"/>
                  <a:pt x="8" y="113"/>
                </a:cubicBezTo>
                <a:cubicBezTo>
                  <a:pt x="1" y="118"/>
                  <a:pt x="0" y="134"/>
                  <a:pt x="9" y="138"/>
                </a:cubicBezTo>
                <a:cubicBezTo>
                  <a:pt x="14" y="142"/>
                  <a:pt x="20" y="145"/>
                  <a:pt x="25" y="147"/>
                </a:cubicBezTo>
                <a:cubicBezTo>
                  <a:pt x="36" y="153"/>
                  <a:pt x="46" y="158"/>
                  <a:pt x="56" y="163"/>
                </a:cubicBezTo>
                <a:cubicBezTo>
                  <a:pt x="72" y="171"/>
                  <a:pt x="88" y="180"/>
                  <a:pt x="105" y="187"/>
                </a:cubicBezTo>
                <a:cubicBezTo>
                  <a:pt x="106" y="187"/>
                  <a:pt x="106" y="187"/>
                  <a:pt x="107" y="186"/>
                </a:cubicBezTo>
                <a:cubicBezTo>
                  <a:pt x="107" y="186"/>
                  <a:pt x="107" y="186"/>
                  <a:pt x="107" y="186"/>
                </a:cubicBezTo>
                <a:cubicBezTo>
                  <a:pt x="122" y="169"/>
                  <a:pt x="138" y="153"/>
                  <a:pt x="153" y="137"/>
                </a:cubicBezTo>
                <a:cubicBezTo>
                  <a:pt x="173" y="116"/>
                  <a:pt x="194" y="95"/>
                  <a:pt x="213" y="73"/>
                </a:cubicBezTo>
                <a:cubicBezTo>
                  <a:pt x="216" y="70"/>
                  <a:pt x="220" y="67"/>
                  <a:pt x="221" y="64"/>
                </a:cubicBezTo>
                <a:cubicBezTo>
                  <a:pt x="221" y="63"/>
                  <a:pt x="221" y="63"/>
                  <a:pt x="220" y="63"/>
                </a:cubicBezTo>
                <a:close/>
                <a:moveTo>
                  <a:pt x="87" y="170"/>
                </a:moveTo>
                <a:cubicBezTo>
                  <a:pt x="77" y="165"/>
                  <a:pt x="66" y="160"/>
                  <a:pt x="56" y="155"/>
                </a:cubicBezTo>
                <a:cubicBezTo>
                  <a:pt x="45" y="150"/>
                  <a:pt x="35" y="145"/>
                  <a:pt x="24" y="140"/>
                </a:cubicBezTo>
                <a:cubicBezTo>
                  <a:pt x="19" y="137"/>
                  <a:pt x="12" y="135"/>
                  <a:pt x="8" y="131"/>
                </a:cubicBezTo>
                <a:cubicBezTo>
                  <a:pt x="8" y="131"/>
                  <a:pt x="8" y="131"/>
                  <a:pt x="8" y="131"/>
                </a:cubicBezTo>
                <a:cubicBezTo>
                  <a:pt x="8" y="130"/>
                  <a:pt x="8" y="128"/>
                  <a:pt x="8" y="127"/>
                </a:cubicBezTo>
                <a:cubicBezTo>
                  <a:pt x="22" y="135"/>
                  <a:pt x="37" y="142"/>
                  <a:pt x="52" y="149"/>
                </a:cubicBezTo>
                <a:cubicBezTo>
                  <a:pt x="68" y="157"/>
                  <a:pt x="85" y="164"/>
                  <a:pt x="102" y="173"/>
                </a:cubicBezTo>
                <a:cubicBezTo>
                  <a:pt x="101" y="174"/>
                  <a:pt x="101" y="175"/>
                  <a:pt x="101" y="177"/>
                </a:cubicBezTo>
                <a:cubicBezTo>
                  <a:pt x="97" y="174"/>
                  <a:pt x="92" y="172"/>
                  <a:pt x="87" y="170"/>
                </a:cubicBezTo>
                <a:close/>
                <a:moveTo>
                  <a:pt x="29" y="93"/>
                </a:moveTo>
                <a:cubicBezTo>
                  <a:pt x="29" y="93"/>
                  <a:pt x="29" y="93"/>
                  <a:pt x="29" y="93"/>
                </a:cubicBezTo>
                <a:cubicBezTo>
                  <a:pt x="44" y="88"/>
                  <a:pt x="59" y="85"/>
                  <a:pt x="74" y="82"/>
                </a:cubicBezTo>
                <a:cubicBezTo>
                  <a:pt x="89" y="78"/>
                  <a:pt x="104" y="74"/>
                  <a:pt x="119" y="71"/>
                </a:cubicBezTo>
                <a:cubicBezTo>
                  <a:pt x="134" y="67"/>
                  <a:pt x="149" y="64"/>
                  <a:pt x="164" y="61"/>
                </a:cubicBezTo>
                <a:cubicBezTo>
                  <a:pt x="172" y="59"/>
                  <a:pt x="179" y="57"/>
                  <a:pt x="187" y="55"/>
                </a:cubicBezTo>
                <a:cubicBezTo>
                  <a:pt x="194" y="54"/>
                  <a:pt x="201" y="52"/>
                  <a:pt x="208" y="51"/>
                </a:cubicBezTo>
                <a:cubicBezTo>
                  <a:pt x="206" y="52"/>
                  <a:pt x="205" y="54"/>
                  <a:pt x="203" y="56"/>
                </a:cubicBezTo>
                <a:cubicBezTo>
                  <a:pt x="203" y="56"/>
                  <a:pt x="202" y="56"/>
                  <a:pt x="202" y="56"/>
                </a:cubicBezTo>
                <a:cubicBezTo>
                  <a:pt x="202" y="56"/>
                  <a:pt x="201" y="56"/>
                  <a:pt x="201" y="56"/>
                </a:cubicBezTo>
                <a:cubicBezTo>
                  <a:pt x="172" y="63"/>
                  <a:pt x="143" y="67"/>
                  <a:pt x="115" y="73"/>
                </a:cubicBezTo>
                <a:cubicBezTo>
                  <a:pt x="85" y="79"/>
                  <a:pt x="56" y="88"/>
                  <a:pt x="27" y="96"/>
                </a:cubicBezTo>
                <a:cubicBezTo>
                  <a:pt x="28" y="95"/>
                  <a:pt x="28" y="94"/>
                  <a:pt x="29" y="93"/>
                </a:cubicBezTo>
                <a:close/>
                <a:moveTo>
                  <a:pt x="115" y="3"/>
                </a:moveTo>
                <a:cubicBezTo>
                  <a:pt x="116" y="3"/>
                  <a:pt x="118" y="4"/>
                  <a:pt x="119" y="4"/>
                </a:cubicBezTo>
                <a:cubicBezTo>
                  <a:pt x="116" y="5"/>
                  <a:pt x="114" y="5"/>
                  <a:pt x="111" y="6"/>
                </a:cubicBezTo>
                <a:cubicBezTo>
                  <a:pt x="112" y="5"/>
                  <a:pt x="114" y="4"/>
                  <a:pt x="115" y="3"/>
                </a:cubicBezTo>
                <a:close/>
                <a:moveTo>
                  <a:pt x="124" y="6"/>
                </a:moveTo>
                <a:cubicBezTo>
                  <a:pt x="121" y="7"/>
                  <a:pt x="118" y="7"/>
                  <a:pt x="115" y="8"/>
                </a:cubicBezTo>
                <a:cubicBezTo>
                  <a:pt x="113" y="9"/>
                  <a:pt x="112" y="9"/>
                  <a:pt x="110" y="10"/>
                </a:cubicBezTo>
                <a:cubicBezTo>
                  <a:pt x="110" y="10"/>
                  <a:pt x="109" y="10"/>
                  <a:pt x="109" y="10"/>
                </a:cubicBezTo>
                <a:cubicBezTo>
                  <a:pt x="110" y="9"/>
                  <a:pt x="112" y="9"/>
                  <a:pt x="113" y="8"/>
                </a:cubicBezTo>
                <a:cubicBezTo>
                  <a:pt x="116" y="7"/>
                  <a:pt x="118" y="6"/>
                  <a:pt x="121" y="5"/>
                </a:cubicBezTo>
                <a:cubicBezTo>
                  <a:pt x="122" y="5"/>
                  <a:pt x="123" y="6"/>
                  <a:pt x="124" y="6"/>
                </a:cubicBezTo>
                <a:close/>
                <a:moveTo>
                  <a:pt x="129" y="8"/>
                </a:moveTo>
                <a:cubicBezTo>
                  <a:pt x="125" y="9"/>
                  <a:pt x="122" y="10"/>
                  <a:pt x="118" y="11"/>
                </a:cubicBezTo>
                <a:cubicBezTo>
                  <a:pt x="113" y="13"/>
                  <a:pt x="107" y="14"/>
                  <a:pt x="102" y="15"/>
                </a:cubicBezTo>
                <a:cubicBezTo>
                  <a:pt x="102" y="15"/>
                  <a:pt x="103" y="14"/>
                  <a:pt x="103" y="14"/>
                </a:cubicBezTo>
                <a:cubicBezTo>
                  <a:pt x="104" y="14"/>
                  <a:pt x="105" y="13"/>
                  <a:pt x="107" y="13"/>
                </a:cubicBezTo>
                <a:cubicBezTo>
                  <a:pt x="109" y="12"/>
                  <a:pt x="111" y="12"/>
                  <a:pt x="114" y="11"/>
                </a:cubicBezTo>
                <a:cubicBezTo>
                  <a:pt x="118" y="10"/>
                  <a:pt x="122" y="9"/>
                  <a:pt x="125" y="7"/>
                </a:cubicBezTo>
                <a:cubicBezTo>
                  <a:pt x="127" y="7"/>
                  <a:pt x="128" y="8"/>
                  <a:pt x="129" y="8"/>
                </a:cubicBezTo>
                <a:close/>
                <a:moveTo>
                  <a:pt x="135" y="11"/>
                </a:moveTo>
                <a:cubicBezTo>
                  <a:pt x="129" y="12"/>
                  <a:pt x="123" y="13"/>
                  <a:pt x="117" y="14"/>
                </a:cubicBezTo>
                <a:cubicBezTo>
                  <a:pt x="111" y="16"/>
                  <a:pt x="103" y="17"/>
                  <a:pt x="98" y="20"/>
                </a:cubicBezTo>
                <a:cubicBezTo>
                  <a:pt x="104" y="17"/>
                  <a:pt x="110" y="15"/>
                  <a:pt x="116" y="14"/>
                </a:cubicBezTo>
                <a:cubicBezTo>
                  <a:pt x="121" y="13"/>
                  <a:pt x="126" y="12"/>
                  <a:pt x="130" y="9"/>
                </a:cubicBezTo>
                <a:cubicBezTo>
                  <a:pt x="130" y="9"/>
                  <a:pt x="130" y="9"/>
                  <a:pt x="130" y="9"/>
                </a:cubicBezTo>
                <a:cubicBezTo>
                  <a:pt x="132" y="9"/>
                  <a:pt x="134" y="10"/>
                  <a:pt x="135" y="11"/>
                </a:cubicBezTo>
                <a:close/>
                <a:moveTo>
                  <a:pt x="140" y="12"/>
                </a:moveTo>
                <a:cubicBezTo>
                  <a:pt x="137" y="13"/>
                  <a:pt x="135" y="14"/>
                  <a:pt x="133" y="14"/>
                </a:cubicBezTo>
                <a:cubicBezTo>
                  <a:pt x="129" y="15"/>
                  <a:pt x="125" y="16"/>
                  <a:pt x="121" y="17"/>
                </a:cubicBezTo>
                <a:cubicBezTo>
                  <a:pt x="113" y="19"/>
                  <a:pt x="105" y="22"/>
                  <a:pt x="97" y="24"/>
                </a:cubicBezTo>
                <a:cubicBezTo>
                  <a:pt x="95" y="24"/>
                  <a:pt x="94" y="25"/>
                  <a:pt x="93" y="25"/>
                </a:cubicBezTo>
                <a:cubicBezTo>
                  <a:pt x="93" y="25"/>
                  <a:pt x="93" y="25"/>
                  <a:pt x="93" y="25"/>
                </a:cubicBezTo>
                <a:cubicBezTo>
                  <a:pt x="94" y="24"/>
                  <a:pt x="96" y="24"/>
                  <a:pt x="97" y="23"/>
                </a:cubicBezTo>
                <a:cubicBezTo>
                  <a:pt x="102" y="22"/>
                  <a:pt x="107" y="21"/>
                  <a:pt x="111" y="19"/>
                </a:cubicBezTo>
                <a:cubicBezTo>
                  <a:pt x="120" y="16"/>
                  <a:pt x="128" y="14"/>
                  <a:pt x="137" y="11"/>
                </a:cubicBezTo>
                <a:cubicBezTo>
                  <a:pt x="137" y="11"/>
                  <a:pt x="137" y="11"/>
                  <a:pt x="137" y="11"/>
                </a:cubicBezTo>
                <a:cubicBezTo>
                  <a:pt x="138" y="12"/>
                  <a:pt x="139" y="12"/>
                  <a:pt x="140" y="12"/>
                </a:cubicBezTo>
                <a:close/>
                <a:moveTo>
                  <a:pt x="151" y="17"/>
                </a:moveTo>
                <a:cubicBezTo>
                  <a:pt x="142" y="19"/>
                  <a:pt x="134" y="21"/>
                  <a:pt x="126" y="23"/>
                </a:cubicBezTo>
                <a:cubicBezTo>
                  <a:pt x="133" y="21"/>
                  <a:pt x="140" y="19"/>
                  <a:pt x="146" y="15"/>
                </a:cubicBezTo>
                <a:cubicBezTo>
                  <a:pt x="148" y="16"/>
                  <a:pt x="149" y="17"/>
                  <a:pt x="151" y="17"/>
                </a:cubicBezTo>
                <a:close/>
                <a:moveTo>
                  <a:pt x="158" y="20"/>
                </a:moveTo>
                <a:cubicBezTo>
                  <a:pt x="152" y="22"/>
                  <a:pt x="146" y="24"/>
                  <a:pt x="139" y="25"/>
                </a:cubicBezTo>
                <a:cubicBezTo>
                  <a:pt x="132" y="27"/>
                  <a:pt x="125" y="29"/>
                  <a:pt x="117" y="31"/>
                </a:cubicBezTo>
                <a:cubicBezTo>
                  <a:pt x="110" y="33"/>
                  <a:pt x="103" y="34"/>
                  <a:pt x="96" y="36"/>
                </a:cubicBezTo>
                <a:cubicBezTo>
                  <a:pt x="93" y="37"/>
                  <a:pt x="89" y="38"/>
                  <a:pt x="86" y="39"/>
                </a:cubicBezTo>
                <a:cubicBezTo>
                  <a:pt x="84" y="40"/>
                  <a:pt x="80" y="40"/>
                  <a:pt x="78" y="41"/>
                </a:cubicBezTo>
                <a:cubicBezTo>
                  <a:pt x="78" y="41"/>
                  <a:pt x="78" y="41"/>
                  <a:pt x="78" y="40"/>
                </a:cubicBezTo>
                <a:cubicBezTo>
                  <a:pt x="83" y="38"/>
                  <a:pt x="89" y="36"/>
                  <a:pt x="94" y="35"/>
                </a:cubicBezTo>
                <a:cubicBezTo>
                  <a:pt x="101" y="33"/>
                  <a:pt x="108" y="31"/>
                  <a:pt x="114" y="29"/>
                </a:cubicBezTo>
                <a:cubicBezTo>
                  <a:pt x="121" y="27"/>
                  <a:pt x="128" y="25"/>
                  <a:pt x="135" y="23"/>
                </a:cubicBezTo>
                <a:cubicBezTo>
                  <a:pt x="141" y="22"/>
                  <a:pt x="147" y="21"/>
                  <a:pt x="152" y="18"/>
                </a:cubicBezTo>
                <a:cubicBezTo>
                  <a:pt x="154" y="19"/>
                  <a:pt x="156" y="19"/>
                  <a:pt x="158" y="20"/>
                </a:cubicBezTo>
                <a:close/>
                <a:moveTo>
                  <a:pt x="83" y="35"/>
                </a:moveTo>
                <a:cubicBezTo>
                  <a:pt x="87" y="33"/>
                  <a:pt x="92" y="33"/>
                  <a:pt x="97" y="31"/>
                </a:cubicBezTo>
                <a:cubicBezTo>
                  <a:pt x="102" y="30"/>
                  <a:pt x="108" y="27"/>
                  <a:pt x="114" y="26"/>
                </a:cubicBezTo>
                <a:cubicBezTo>
                  <a:pt x="115" y="26"/>
                  <a:pt x="116" y="25"/>
                  <a:pt x="117" y="25"/>
                </a:cubicBezTo>
                <a:cubicBezTo>
                  <a:pt x="116" y="25"/>
                  <a:pt x="115" y="26"/>
                  <a:pt x="114" y="26"/>
                </a:cubicBezTo>
                <a:cubicBezTo>
                  <a:pt x="109" y="28"/>
                  <a:pt x="103" y="30"/>
                  <a:pt x="97" y="32"/>
                </a:cubicBezTo>
                <a:cubicBezTo>
                  <a:pt x="94" y="32"/>
                  <a:pt x="92" y="33"/>
                  <a:pt x="89" y="34"/>
                </a:cubicBezTo>
                <a:cubicBezTo>
                  <a:pt x="87" y="35"/>
                  <a:pt x="86" y="35"/>
                  <a:pt x="84" y="36"/>
                </a:cubicBezTo>
                <a:cubicBezTo>
                  <a:pt x="84" y="36"/>
                  <a:pt x="83" y="36"/>
                  <a:pt x="82" y="36"/>
                </a:cubicBezTo>
                <a:cubicBezTo>
                  <a:pt x="82" y="36"/>
                  <a:pt x="82" y="36"/>
                  <a:pt x="83" y="35"/>
                </a:cubicBezTo>
                <a:close/>
                <a:moveTo>
                  <a:pt x="116" y="26"/>
                </a:moveTo>
                <a:cubicBezTo>
                  <a:pt x="123" y="24"/>
                  <a:pt x="129" y="23"/>
                  <a:pt x="136" y="21"/>
                </a:cubicBezTo>
                <a:cubicBezTo>
                  <a:pt x="140" y="20"/>
                  <a:pt x="143" y="20"/>
                  <a:pt x="147" y="19"/>
                </a:cubicBezTo>
                <a:cubicBezTo>
                  <a:pt x="148" y="19"/>
                  <a:pt x="150" y="18"/>
                  <a:pt x="151" y="18"/>
                </a:cubicBezTo>
                <a:cubicBezTo>
                  <a:pt x="149" y="19"/>
                  <a:pt x="147" y="19"/>
                  <a:pt x="145" y="20"/>
                </a:cubicBezTo>
                <a:cubicBezTo>
                  <a:pt x="133" y="24"/>
                  <a:pt x="120" y="27"/>
                  <a:pt x="107" y="30"/>
                </a:cubicBezTo>
                <a:cubicBezTo>
                  <a:pt x="103" y="31"/>
                  <a:pt x="99" y="32"/>
                  <a:pt x="95" y="33"/>
                </a:cubicBezTo>
                <a:cubicBezTo>
                  <a:pt x="102" y="31"/>
                  <a:pt x="109" y="28"/>
                  <a:pt x="116" y="26"/>
                </a:cubicBezTo>
                <a:close/>
                <a:moveTo>
                  <a:pt x="141" y="13"/>
                </a:moveTo>
                <a:cubicBezTo>
                  <a:pt x="142" y="14"/>
                  <a:pt x="144" y="14"/>
                  <a:pt x="145" y="15"/>
                </a:cubicBezTo>
                <a:cubicBezTo>
                  <a:pt x="136" y="17"/>
                  <a:pt x="127" y="19"/>
                  <a:pt x="118" y="21"/>
                </a:cubicBezTo>
                <a:cubicBezTo>
                  <a:pt x="108" y="23"/>
                  <a:pt x="100" y="27"/>
                  <a:pt x="91" y="29"/>
                </a:cubicBezTo>
                <a:cubicBezTo>
                  <a:pt x="90" y="30"/>
                  <a:pt x="89" y="30"/>
                  <a:pt x="88" y="30"/>
                </a:cubicBezTo>
                <a:cubicBezTo>
                  <a:pt x="89" y="29"/>
                  <a:pt x="91" y="29"/>
                  <a:pt x="93" y="28"/>
                </a:cubicBezTo>
                <a:cubicBezTo>
                  <a:pt x="95" y="27"/>
                  <a:pt x="97" y="26"/>
                  <a:pt x="99" y="26"/>
                </a:cubicBezTo>
                <a:cubicBezTo>
                  <a:pt x="104" y="24"/>
                  <a:pt x="110" y="23"/>
                  <a:pt x="115" y="21"/>
                </a:cubicBezTo>
                <a:cubicBezTo>
                  <a:pt x="123" y="19"/>
                  <a:pt x="133" y="17"/>
                  <a:pt x="141" y="13"/>
                </a:cubicBezTo>
                <a:cubicBezTo>
                  <a:pt x="141" y="13"/>
                  <a:pt x="141" y="13"/>
                  <a:pt x="141" y="13"/>
                </a:cubicBezTo>
                <a:close/>
                <a:moveTo>
                  <a:pt x="110" y="7"/>
                </a:moveTo>
                <a:cubicBezTo>
                  <a:pt x="112" y="6"/>
                  <a:pt x="113" y="6"/>
                  <a:pt x="115" y="6"/>
                </a:cubicBezTo>
                <a:cubicBezTo>
                  <a:pt x="116" y="5"/>
                  <a:pt x="118" y="5"/>
                  <a:pt x="120" y="5"/>
                </a:cubicBezTo>
                <a:cubicBezTo>
                  <a:pt x="121" y="5"/>
                  <a:pt x="116" y="7"/>
                  <a:pt x="116" y="7"/>
                </a:cubicBezTo>
                <a:cubicBezTo>
                  <a:pt x="113" y="8"/>
                  <a:pt x="110" y="9"/>
                  <a:pt x="107" y="10"/>
                </a:cubicBezTo>
                <a:cubicBezTo>
                  <a:pt x="108" y="9"/>
                  <a:pt x="109" y="8"/>
                  <a:pt x="110" y="7"/>
                </a:cubicBezTo>
                <a:close/>
                <a:moveTo>
                  <a:pt x="105" y="12"/>
                </a:moveTo>
                <a:cubicBezTo>
                  <a:pt x="109" y="11"/>
                  <a:pt x="113" y="10"/>
                  <a:pt x="117" y="9"/>
                </a:cubicBezTo>
                <a:cubicBezTo>
                  <a:pt x="119" y="8"/>
                  <a:pt x="121" y="7"/>
                  <a:pt x="123" y="7"/>
                </a:cubicBezTo>
                <a:cubicBezTo>
                  <a:pt x="123" y="7"/>
                  <a:pt x="123" y="7"/>
                  <a:pt x="123" y="7"/>
                </a:cubicBezTo>
                <a:cubicBezTo>
                  <a:pt x="122" y="8"/>
                  <a:pt x="120" y="9"/>
                  <a:pt x="119" y="9"/>
                </a:cubicBezTo>
                <a:cubicBezTo>
                  <a:pt x="114" y="11"/>
                  <a:pt x="109" y="11"/>
                  <a:pt x="104" y="13"/>
                </a:cubicBezTo>
                <a:cubicBezTo>
                  <a:pt x="104" y="13"/>
                  <a:pt x="105" y="12"/>
                  <a:pt x="105" y="12"/>
                </a:cubicBezTo>
                <a:close/>
                <a:moveTo>
                  <a:pt x="101" y="16"/>
                </a:moveTo>
                <a:cubicBezTo>
                  <a:pt x="105" y="15"/>
                  <a:pt x="109" y="14"/>
                  <a:pt x="113" y="13"/>
                </a:cubicBezTo>
                <a:cubicBezTo>
                  <a:pt x="116" y="12"/>
                  <a:pt x="119" y="12"/>
                  <a:pt x="121" y="11"/>
                </a:cubicBezTo>
                <a:cubicBezTo>
                  <a:pt x="123" y="10"/>
                  <a:pt x="124" y="10"/>
                  <a:pt x="126" y="9"/>
                </a:cubicBezTo>
                <a:cubicBezTo>
                  <a:pt x="126" y="9"/>
                  <a:pt x="131" y="8"/>
                  <a:pt x="128" y="9"/>
                </a:cubicBezTo>
                <a:cubicBezTo>
                  <a:pt x="123" y="12"/>
                  <a:pt x="117" y="13"/>
                  <a:pt x="111" y="14"/>
                </a:cubicBezTo>
                <a:cubicBezTo>
                  <a:pt x="107" y="15"/>
                  <a:pt x="103" y="17"/>
                  <a:pt x="98" y="19"/>
                </a:cubicBezTo>
                <a:cubicBezTo>
                  <a:pt x="99" y="18"/>
                  <a:pt x="100" y="17"/>
                  <a:pt x="101" y="16"/>
                </a:cubicBezTo>
                <a:close/>
                <a:moveTo>
                  <a:pt x="97" y="20"/>
                </a:moveTo>
                <a:cubicBezTo>
                  <a:pt x="104" y="19"/>
                  <a:pt x="110" y="17"/>
                  <a:pt x="117" y="15"/>
                </a:cubicBezTo>
                <a:cubicBezTo>
                  <a:pt x="121" y="14"/>
                  <a:pt x="124" y="13"/>
                  <a:pt x="128" y="13"/>
                </a:cubicBezTo>
                <a:cubicBezTo>
                  <a:pt x="129" y="12"/>
                  <a:pt x="131" y="12"/>
                  <a:pt x="133" y="12"/>
                </a:cubicBezTo>
                <a:cubicBezTo>
                  <a:pt x="120" y="17"/>
                  <a:pt x="106" y="19"/>
                  <a:pt x="93" y="24"/>
                </a:cubicBezTo>
                <a:cubicBezTo>
                  <a:pt x="94" y="23"/>
                  <a:pt x="96" y="22"/>
                  <a:pt x="97" y="20"/>
                </a:cubicBezTo>
                <a:close/>
                <a:moveTo>
                  <a:pt x="92" y="26"/>
                </a:moveTo>
                <a:cubicBezTo>
                  <a:pt x="100" y="24"/>
                  <a:pt x="107" y="21"/>
                  <a:pt x="115" y="19"/>
                </a:cubicBezTo>
                <a:cubicBezTo>
                  <a:pt x="119" y="18"/>
                  <a:pt x="124" y="17"/>
                  <a:pt x="128" y="16"/>
                </a:cubicBezTo>
                <a:cubicBezTo>
                  <a:pt x="131" y="15"/>
                  <a:pt x="136" y="15"/>
                  <a:pt x="139" y="13"/>
                </a:cubicBezTo>
                <a:cubicBezTo>
                  <a:pt x="135" y="15"/>
                  <a:pt x="130" y="16"/>
                  <a:pt x="126" y="17"/>
                </a:cubicBezTo>
                <a:cubicBezTo>
                  <a:pt x="121" y="19"/>
                  <a:pt x="116" y="20"/>
                  <a:pt x="111" y="22"/>
                </a:cubicBezTo>
                <a:cubicBezTo>
                  <a:pt x="103" y="24"/>
                  <a:pt x="96" y="26"/>
                  <a:pt x="89" y="29"/>
                </a:cubicBezTo>
                <a:cubicBezTo>
                  <a:pt x="90" y="28"/>
                  <a:pt x="91" y="27"/>
                  <a:pt x="92" y="26"/>
                </a:cubicBezTo>
                <a:close/>
                <a:moveTo>
                  <a:pt x="87" y="31"/>
                </a:moveTo>
                <a:cubicBezTo>
                  <a:pt x="91" y="30"/>
                  <a:pt x="96" y="28"/>
                  <a:pt x="100" y="27"/>
                </a:cubicBezTo>
                <a:cubicBezTo>
                  <a:pt x="105" y="25"/>
                  <a:pt x="111" y="23"/>
                  <a:pt x="116" y="22"/>
                </a:cubicBezTo>
                <a:cubicBezTo>
                  <a:pt x="122" y="21"/>
                  <a:pt x="128" y="19"/>
                  <a:pt x="134" y="18"/>
                </a:cubicBezTo>
                <a:cubicBezTo>
                  <a:pt x="137" y="17"/>
                  <a:pt x="140" y="17"/>
                  <a:pt x="143" y="16"/>
                </a:cubicBezTo>
                <a:cubicBezTo>
                  <a:pt x="143" y="16"/>
                  <a:pt x="143" y="16"/>
                  <a:pt x="143" y="16"/>
                </a:cubicBezTo>
                <a:cubicBezTo>
                  <a:pt x="142" y="17"/>
                  <a:pt x="141" y="17"/>
                  <a:pt x="139" y="18"/>
                </a:cubicBezTo>
                <a:cubicBezTo>
                  <a:pt x="129" y="22"/>
                  <a:pt x="118" y="24"/>
                  <a:pt x="107" y="27"/>
                </a:cubicBezTo>
                <a:cubicBezTo>
                  <a:pt x="102" y="29"/>
                  <a:pt x="97" y="31"/>
                  <a:pt x="92" y="32"/>
                </a:cubicBezTo>
                <a:cubicBezTo>
                  <a:pt x="89" y="33"/>
                  <a:pt x="86" y="33"/>
                  <a:pt x="84" y="34"/>
                </a:cubicBezTo>
                <a:cubicBezTo>
                  <a:pt x="85" y="33"/>
                  <a:pt x="86" y="32"/>
                  <a:pt x="87" y="31"/>
                </a:cubicBezTo>
                <a:close/>
                <a:moveTo>
                  <a:pt x="81" y="37"/>
                </a:moveTo>
                <a:cubicBezTo>
                  <a:pt x="83" y="37"/>
                  <a:pt x="86" y="36"/>
                  <a:pt x="88" y="36"/>
                </a:cubicBezTo>
                <a:cubicBezTo>
                  <a:pt x="85" y="37"/>
                  <a:pt x="82" y="38"/>
                  <a:pt x="79" y="39"/>
                </a:cubicBezTo>
                <a:cubicBezTo>
                  <a:pt x="80" y="38"/>
                  <a:pt x="81" y="38"/>
                  <a:pt x="81" y="37"/>
                </a:cubicBezTo>
                <a:close/>
                <a:moveTo>
                  <a:pt x="76" y="42"/>
                </a:moveTo>
                <a:cubicBezTo>
                  <a:pt x="90" y="40"/>
                  <a:pt x="104" y="35"/>
                  <a:pt x="117" y="32"/>
                </a:cubicBezTo>
                <a:cubicBezTo>
                  <a:pt x="124" y="30"/>
                  <a:pt x="131" y="28"/>
                  <a:pt x="138" y="26"/>
                </a:cubicBezTo>
                <a:cubicBezTo>
                  <a:pt x="145" y="25"/>
                  <a:pt x="152" y="23"/>
                  <a:pt x="159" y="21"/>
                </a:cubicBezTo>
                <a:cubicBezTo>
                  <a:pt x="161" y="22"/>
                  <a:pt x="163" y="22"/>
                  <a:pt x="165" y="23"/>
                </a:cubicBezTo>
                <a:cubicBezTo>
                  <a:pt x="158" y="23"/>
                  <a:pt x="151" y="26"/>
                  <a:pt x="145" y="28"/>
                </a:cubicBezTo>
                <a:cubicBezTo>
                  <a:pt x="137" y="30"/>
                  <a:pt x="129" y="32"/>
                  <a:pt x="120" y="34"/>
                </a:cubicBezTo>
                <a:cubicBezTo>
                  <a:pt x="112" y="36"/>
                  <a:pt x="104" y="39"/>
                  <a:pt x="95" y="41"/>
                </a:cubicBezTo>
                <a:cubicBezTo>
                  <a:pt x="88" y="43"/>
                  <a:pt x="80" y="44"/>
                  <a:pt x="73" y="46"/>
                </a:cubicBezTo>
                <a:cubicBezTo>
                  <a:pt x="74" y="45"/>
                  <a:pt x="75" y="43"/>
                  <a:pt x="76" y="42"/>
                </a:cubicBezTo>
                <a:close/>
                <a:moveTo>
                  <a:pt x="180" y="30"/>
                </a:moveTo>
                <a:cubicBezTo>
                  <a:pt x="180" y="30"/>
                  <a:pt x="180" y="30"/>
                  <a:pt x="180" y="30"/>
                </a:cubicBezTo>
                <a:cubicBezTo>
                  <a:pt x="170" y="33"/>
                  <a:pt x="160" y="35"/>
                  <a:pt x="151" y="37"/>
                </a:cubicBezTo>
                <a:cubicBezTo>
                  <a:pt x="141" y="40"/>
                  <a:pt x="130" y="42"/>
                  <a:pt x="120" y="44"/>
                </a:cubicBezTo>
                <a:cubicBezTo>
                  <a:pt x="100" y="49"/>
                  <a:pt x="81" y="54"/>
                  <a:pt x="61" y="60"/>
                </a:cubicBezTo>
                <a:cubicBezTo>
                  <a:pt x="61" y="61"/>
                  <a:pt x="60" y="61"/>
                  <a:pt x="59" y="61"/>
                </a:cubicBezTo>
                <a:cubicBezTo>
                  <a:pt x="59" y="61"/>
                  <a:pt x="59" y="61"/>
                  <a:pt x="59" y="61"/>
                </a:cubicBezTo>
                <a:cubicBezTo>
                  <a:pt x="59" y="61"/>
                  <a:pt x="59" y="61"/>
                  <a:pt x="59" y="61"/>
                </a:cubicBezTo>
                <a:cubicBezTo>
                  <a:pt x="59" y="61"/>
                  <a:pt x="59" y="61"/>
                  <a:pt x="59" y="61"/>
                </a:cubicBezTo>
                <a:cubicBezTo>
                  <a:pt x="61" y="60"/>
                  <a:pt x="64" y="59"/>
                  <a:pt x="66" y="58"/>
                </a:cubicBezTo>
                <a:cubicBezTo>
                  <a:pt x="71" y="56"/>
                  <a:pt x="76" y="54"/>
                  <a:pt x="81" y="53"/>
                </a:cubicBezTo>
                <a:cubicBezTo>
                  <a:pt x="91" y="50"/>
                  <a:pt x="101" y="47"/>
                  <a:pt x="111" y="44"/>
                </a:cubicBezTo>
                <a:cubicBezTo>
                  <a:pt x="122" y="41"/>
                  <a:pt x="132" y="37"/>
                  <a:pt x="142" y="35"/>
                </a:cubicBezTo>
                <a:cubicBezTo>
                  <a:pt x="152" y="33"/>
                  <a:pt x="162" y="30"/>
                  <a:pt x="171" y="26"/>
                </a:cubicBezTo>
                <a:cubicBezTo>
                  <a:pt x="174" y="28"/>
                  <a:pt x="177" y="29"/>
                  <a:pt x="180" y="30"/>
                </a:cubicBezTo>
                <a:close/>
                <a:moveTo>
                  <a:pt x="46" y="75"/>
                </a:moveTo>
                <a:cubicBezTo>
                  <a:pt x="46" y="75"/>
                  <a:pt x="46" y="75"/>
                  <a:pt x="46" y="75"/>
                </a:cubicBezTo>
                <a:cubicBezTo>
                  <a:pt x="46" y="75"/>
                  <a:pt x="46" y="75"/>
                  <a:pt x="46" y="75"/>
                </a:cubicBezTo>
                <a:cubicBezTo>
                  <a:pt x="46" y="75"/>
                  <a:pt x="46" y="75"/>
                  <a:pt x="46" y="75"/>
                </a:cubicBezTo>
                <a:close/>
                <a:moveTo>
                  <a:pt x="186" y="33"/>
                </a:moveTo>
                <a:cubicBezTo>
                  <a:pt x="186" y="33"/>
                  <a:pt x="186" y="33"/>
                  <a:pt x="186" y="33"/>
                </a:cubicBezTo>
                <a:cubicBezTo>
                  <a:pt x="187" y="33"/>
                  <a:pt x="188" y="34"/>
                  <a:pt x="189" y="34"/>
                </a:cubicBezTo>
                <a:cubicBezTo>
                  <a:pt x="165" y="40"/>
                  <a:pt x="141" y="47"/>
                  <a:pt x="117" y="54"/>
                </a:cubicBezTo>
                <a:cubicBezTo>
                  <a:pt x="104" y="58"/>
                  <a:pt x="92" y="62"/>
                  <a:pt x="80" y="66"/>
                </a:cubicBezTo>
                <a:cubicBezTo>
                  <a:pt x="71" y="69"/>
                  <a:pt x="61" y="71"/>
                  <a:pt x="52" y="74"/>
                </a:cubicBezTo>
                <a:cubicBezTo>
                  <a:pt x="54" y="73"/>
                  <a:pt x="57" y="72"/>
                  <a:pt x="59" y="71"/>
                </a:cubicBezTo>
                <a:cubicBezTo>
                  <a:pt x="66" y="69"/>
                  <a:pt x="72" y="66"/>
                  <a:pt x="78" y="64"/>
                </a:cubicBezTo>
                <a:cubicBezTo>
                  <a:pt x="90" y="60"/>
                  <a:pt x="103" y="56"/>
                  <a:pt x="115" y="52"/>
                </a:cubicBezTo>
                <a:cubicBezTo>
                  <a:pt x="128" y="49"/>
                  <a:pt x="140" y="45"/>
                  <a:pt x="152" y="42"/>
                </a:cubicBezTo>
                <a:cubicBezTo>
                  <a:pt x="164" y="39"/>
                  <a:pt x="175" y="38"/>
                  <a:pt x="186" y="33"/>
                </a:cubicBezTo>
                <a:close/>
                <a:moveTo>
                  <a:pt x="120" y="48"/>
                </a:moveTo>
                <a:cubicBezTo>
                  <a:pt x="109" y="52"/>
                  <a:pt x="97" y="55"/>
                  <a:pt x="86" y="58"/>
                </a:cubicBezTo>
                <a:cubicBezTo>
                  <a:pt x="75" y="61"/>
                  <a:pt x="64" y="65"/>
                  <a:pt x="53" y="68"/>
                </a:cubicBezTo>
                <a:cubicBezTo>
                  <a:pt x="53" y="68"/>
                  <a:pt x="53" y="68"/>
                  <a:pt x="53" y="68"/>
                </a:cubicBezTo>
                <a:cubicBezTo>
                  <a:pt x="53" y="67"/>
                  <a:pt x="53" y="67"/>
                  <a:pt x="54" y="67"/>
                </a:cubicBezTo>
                <a:cubicBezTo>
                  <a:pt x="54" y="67"/>
                  <a:pt x="55" y="66"/>
                  <a:pt x="55" y="66"/>
                </a:cubicBezTo>
                <a:cubicBezTo>
                  <a:pt x="57" y="66"/>
                  <a:pt x="60" y="65"/>
                  <a:pt x="62" y="64"/>
                </a:cubicBezTo>
                <a:cubicBezTo>
                  <a:pt x="68" y="63"/>
                  <a:pt x="74" y="61"/>
                  <a:pt x="80" y="59"/>
                </a:cubicBezTo>
                <a:cubicBezTo>
                  <a:pt x="91" y="56"/>
                  <a:pt x="102" y="52"/>
                  <a:pt x="113" y="49"/>
                </a:cubicBezTo>
                <a:cubicBezTo>
                  <a:pt x="124" y="45"/>
                  <a:pt x="136" y="43"/>
                  <a:pt x="147" y="40"/>
                </a:cubicBezTo>
                <a:cubicBezTo>
                  <a:pt x="158" y="37"/>
                  <a:pt x="169" y="35"/>
                  <a:pt x="180" y="31"/>
                </a:cubicBezTo>
                <a:cubicBezTo>
                  <a:pt x="180" y="31"/>
                  <a:pt x="180" y="30"/>
                  <a:pt x="180" y="30"/>
                </a:cubicBezTo>
                <a:cubicBezTo>
                  <a:pt x="182" y="31"/>
                  <a:pt x="183" y="32"/>
                  <a:pt x="185" y="33"/>
                </a:cubicBezTo>
                <a:cubicBezTo>
                  <a:pt x="163" y="37"/>
                  <a:pt x="142" y="42"/>
                  <a:pt x="120" y="48"/>
                </a:cubicBezTo>
                <a:close/>
                <a:moveTo>
                  <a:pt x="116" y="40"/>
                </a:moveTo>
                <a:cubicBezTo>
                  <a:pt x="107" y="43"/>
                  <a:pt x="98" y="46"/>
                  <a:pt x="89" y="48"/>
                </a:cubicBezTo>
                <a:cubicBezTo>
                  <a:pt x="85" y="50"/>
                  <a:pt x="80" y="51"/>
                  <a:pt x="75" y="52"/>
                </a:cubicBezTo>
                <a:cubicBezTo>
                  <a:pt x="73" y="53"/>
                  <a:pt x="71" y="53"/>
                  <a:pt x="69" y="54"/>
                </a:cubicBezTo>
                <a:cubicBezTo>
                  <a:pt x="68" y="54"/>
                  <a:pt x="66" y="54"/>
                  <a:pt x="66" y="54"/>
                </a:cubicBezTo>
                <a:cubicBezTo>
                  <a:pt x="66" y="54"/>
                  <a:pt x="66" y="53"/>
                  <a:pt x="67" y="53"/>
                </a:cubicBezTo>
                <a:cubicBezTo>
                  <a:pt x="69" y="51"/>
                  <a:pt x="73" y="51"/>
                  <a:pt x="76" y="51"/>
                </a:cubicBezTo>
                <a:cubicBezTo>
                  <a:pt x="80" y="49"/>
                  <a:pt x="85" y="48"/>
                  <a:pt x="89" y="47"/>
                </a:cubicBezTo>
                <a:cubicBezTo>
                  <a:pt x="99" y="44"/>
                  <a:pt x="108" y="42"/>
                  <a:pt x="117" y="39"/>
                </a:cubicBezTo>
                <a:cubicBezTo>
                  <a:pt x="126" y="37"/>
                  <a:pt x="135" y="33"/>
                  <a:pt x="143" y="31"/>
                </a:cubicBezTo>
                <a:cubicBezTo>
                  <a:pt x="151" y="29"/>
                  <a:pt x="158" y="28"/>
                  <a:pt x="165" y="24"/>
                </a:cubicBezTo>
                <a:cubicBezTo>
                  <a:pt x="165" y="24"/>
                  <a:pt x="165" y="24"/>
                  <a:pt x="165" y="24"/>
                </a:cubicBezTo>
                <a:cubicBezTo>
                  <a:pt x="167" y="24"/>
                  <a:pt x="169" y="25"/>
                  <a:pt x="170" y="26"/>
                </a:cubicBezTo>
                <a:cubicBezTo>
                  <a:pt x="152" y="31"/>
                  <a:pt x="134" y="35"/>
                  <a:pt x="116" y="40"/>
                </a:cubicBezTo>
                <a:close/>
                <a:moveTo>
                  <a:pt x="72" y="47"/>
                </a:moveTo>
                <a:cubicBezTo>
                  <a:pt x="80" y="45"/>
                  <a:pt x="88" y="43"/>
                  <a:pt x="96" y="42"/>
                </a:cubicBezTo>
                <a:cubicBezTo>
                  <a:pt x="105" y="40"/>
                  <a:pt x="113" y="37"/>
                  <a:pt x="122" y="35"/>
                </a:cubicBezTo>
                <a:cubicBezTo>
                  <a:pt x="131" y="32"/>
                  <a:pt x="139" y="30"/>
                  <a:pt x="147" y="28"/>
                </a:cubicBezTo>
                <a:cubicBezTo>
                  <a:pt x="151" y="27"/>
                  <a:pt x="154" y="26"/>
                  <a:pt x="158" y="25"/>
                </a:cubicBezTo>
                <a:cubicBezTo>
                  <a:pt x="159" y="24"/>
                  <a:pt x="163" y="24"/>
                  <a:pt x="163" y="24"/>
                </a:cubicBezTo>
                <a:cubicBezTo>
                  <a:pt x="161" y="25"/>
                  <a:pt x="159" y="26"/>
                  <a:pt x="157" y="27"/>
                </a:cubicBezTo>
                <a:cubicBezTo>
                  <a:pt x="149" y="29"/>
                  <a:pt x="142" y="31"/>
                  <a:pt x="135" y="33"/>
                </a:cubicBezTo>
                <a:cubicBezTo>
                  <a:pt x="126" y="36"/>
                  <a:pt x="117" y="39"/>
                  <a:pt x="108" y="41"/>
                </a:cubicBezTo>
                <a:cubicBezTo>
                  <a:pt x="100" y="43"/>
                  <a:pt x="91" y="45"/>
                  <a:pt x="82" y="48"/>
                </a:cubicBezTo>
                <a:cubicBezTo>
                  <a:pt x="78" y="49"/>
                  <a:pt x="72" y="50"/>
                  <a:pt x="68" y="52"/>
                </a:cubicBezTo>
                <a:cubicBezTo>
                  <a:pt x="69" y="50"/>
                  <a:pt x="70" y="49"/>
                  <a:pt x="72" y="47"/>
                </a:cubicBezTo>
                <a:close/>
                <a:moveTo>
                  <a:pt x="65" y="55"/>
                </a:moveTo>
                <a:cubicBezTo>
                  <a:pt x="71" y="55"/>
                  <a:pt x="78" y="52"/>
                  <a:pt x="84" y="51"/>
                </a:cubicBezTo>
                <a:cubicBezTo>
                  <a:pt x="94" y="48"/>
                  <a:pt x="104" y="44"/>
                  <a:pt x="114" y="41"/>
                </a:cubicBezTo>
                <a:cubicBezTo>
                  <a:pt x="123" y="38"/>
                  <a:pt x="133" y="36"/>
                  <a:pt x="143" y="34"/>
                </a:cubicBezTo>
                <a:cubicBezTo>
                  <a:pt x="147" y="32"/>
                  <a:pt x="152" y="31"/>
                  <a:pt x="157" y="30"/>
                </a:cubicBezTo>
                <a:cubicBezTo>
                  <a:pt x="159" y="29"/>
                  <a:pt x="162" y="29"/>
                  <a:pt x="164" y="28"/>
                </a:cubicBezTo>
                <a:cubicBezTo>
                  <a:pt x="165" y="28"/>
                  <a:pt x="165" y="28"/>
                  <a:pt x="165" y="28"/>
                </a:cubicBezTo>
                <a:cubicBezTo>
                  <a:pt x="157" y="31"/>
                  <a:pt x="148" y="33"/>
                  <a:pt x="140" y="35"/>
                </a:cubicBezTo>
                <a:cubicBezTo>
                  <a:pt x="130" y="37"/>
                  <a:pt x="120" y="41"/>
                  <a:pt x="109" y="44"/>
                </a:cubicBezTo>
                <a:cubicBezTo>
                  <a:pt x="100" y="46"/>
                  <a:pt x="90" y="49"/>
                  <a:pt x="80" y="52"/>
                </a:cubicBezTo>
                <a:cubicBezTo>
                  <a:pt x="74" y="54"/>
                  <a:pt x="67" y="56"/>
                  <a:pt x="61" y="59"/>
                </a:cubicBezTo>
                <a:cubicBezTo>
                  <a:pt x="62" y="58"/>
                  <a:pt x="64" y="56"/>
                  <a:pt x="65" y="55"/>
                </a:cubicBezTo>
                <a:close/>
                <a:moveTo>
                  <a:pt x="58" y="62"/>
                </a:moveTo>
                <a:cubicBezTo>
                  <a:pt x="68" y="59"/>
                  <a:pt x="77" y="56"/>
                  <a:pt x="87" y="54"/>
                </a:cubicBezTo>
                <a:cubicBezTo>
                  <a:pt x="97" y="51"/>
                  <a:pt x="108" y="48"/>
                  <a:pt x="119" y="45"/>
                </a:cubicBezTo>
                <a:cubicBezTo>
                  <a:pt x="129" y="43"/>
                  <a:pt x="140" y="40"/>
                  <a:pt x="151" y="38"/>
                </a:cubicBezTo>
                <a:cubicBezTo>
                  <a:pt x="156" y="36"/>
                  <a:pt x="162" y="35"/>
                  <a:pt x="167" y="34"/>
                </a:cubicBezTo>
                <a:cubicBezTo>
                  <a:pt x="168" y="33"/>
                  <a:pt x="170" y="33"/>
                  <a:pt x="171" y="33"/>
                </a:cubicBezTo>
                <a:cubicBezTo>
                  <a:pt x="151" y="39"/>
                  <a:pt x="130" y="43"/>
                  <a:pt x="109" y="49"/>
                </a:cubicBezTo>
                <a:cubicBezTo>
                  <a:pt x="99" y="52"/>
                  <a:pt x="88" y="56"/>
                  <a:pt x="78" y="59"/>
                </a:cubicBezTo>
                <a:cubicBezTo>
                  <a:pt x="72" y="61"/>
                  <a:pt x="67" y="63"/>
                  <a:pt x="62" y="64"/>
                </a:cubicBezTo>
                <a:cubicBezTo>
                  <a:pt x="60" y="64"/>
                  <a:pt x="57" y="65"/>
                  <a:pt x="55" y="66"/>
                </a:cubicBezTo>
                <a:cubicBezTo>
                  <a:pt x="56" y="65"/>
                  <a:pt x="57" y="63"/>
                  <a:pt x="58" y="62"/>
                </a:cubicBezTo>
                <a:close/>
                <a:moveTo>
                  <a:pt x="52" y="69"/>
                </a:moveTo>
                <a:cubicBezTo>
                  <a:pt x="63" y="67"/>
                  <a:pt x="73" y="62"/>
                  <a:pt x="84" y="59"/>
                </a:cubicBezTo>
                <a:cubicBezTo>
                  <a:pt x="96" y="56"/>
                  <a:pt x="108" y="53"/>
                  <a:pt x="121" y="49"/>
                </a:cubicBezTo>
                <a:cubicBezTo>
                  <a:pt x="132" y="46"/>
                  <a:pt x="144" y="43"/>
                  <a:pt x="156" y="40"/>
                </a:cubicBezTo>
                <a:cubicBezTo>
                  <a:pt x="162" y="38"/>
                  <a:pt x="168" y="37"/>
                  <a:pt x="174" y="36"/>
                </a:cubicBezTo>
                <a:cubicBezTo>
                  <a:pt x="177" y="35"/>
                  <a:pt x="179" y="35"/>
                  <a:pt x="181" y="34"/>
                </a:cubicBezTo>
                <a:cubicBezTo>
                  <a:pt x="180" y="34"/>
                  <a:pt x="179" y="35"/>
                  <a:pt x="178" y="35"/>
                </a:cubicBezTo>
                <a:cubicBezTo>
                  <a:pt x="167" y="38"/>
                  <a:pt x="156" y="40"/>
                  <a:pt x="145" y="43"/>
                </a:cubicBezTo>
                <a:cubicBezTo>
                  <a:pt x="133" y="46"/>
                  <a:pt x="121" y="50"/>
                  <a:pt x="110" y="53"/>
                </a:cubicBezTo>
                <a:cubicBezTo>
                  <a:pt x="98" y="57"/>
                  <a:pt x="86" y="60"/>
                  <a:pt x="75" y="64"/>
                </a:cubicBezTo>
                <a:cubicBezTo>
                  <a:pt x="69" y="66"/>
                  <a:pt x="63" y="69"/>
                  <a:pt x="57" y="71"/>
                </a:cubicBezTo>
                <a:cubicBezTo>
                  <a:pt x="54" y="72"/>
                  <a:pt x="50" y="73"/>
                  <a:pt x="46" y="75"/>
                </a:cubicBezTo>
                <a:cubicBezTo>
                  <a:pt x="48" y="73"/>
                  <a:pt x="50" y="71"/>
                  <a:pt x="52" y="69"/>
                </a:cubicBezTo>
                <a:close/>
                <a:moveTo>
                  <a:pt x="45" y="76"/>
                </a:moveTo>
                <a:cubicBezTo>
                  <a:pt x="56" y="73"/>
                  <a:pt x="67" y="71"/>
                  <a:pt x="78" y="67"/>
                </a:cubicBezTo>
                <a:cubicBezTo>
                  <a:pt x="91" y="63"/>
                  <a:pt x="103" y="59"/>
                  <a:pt x="115" y="55"/>
                </a:cubicBezTo>
                <a:cubicBezTo>
                  <a:pt x="140" y="48"/>
                  <a:pt x="165" y="41"/>
                  <a:pt x="190" y="34"/>
                </a:cubicBezTo>
                <a:cubicBezTo>
                  <a:pt x="191" y="35"/>
                  <a:pt x="193" y="36"/>
                  <a:pt x="194" y="37"/>
                </a:cubicBezTo>
                <a:cubicBezTo>
                  <a:pt x="168" y="42"/>
                  <a:pt x="142" y="50"/>
                  <a:pt x="116" y="57"/>
                </a:cubicBezTo>
                <a:cubicBezTo>
                  <a:pt x="103" y="61"/>
                  <a:pt x="91" y="65"/>
                  <a:pt x="78" y="69"/>
                </a:cubicBezTo>
                <a:cubicBezTo>
                  <a:pt x="66" y="72"/>
                  <a:pt x="54" y="75"/>
                  <a:pt x="42" y="79"/>
                </a:cubicBezTo>
                <a:cubicBezTo>
                  <a:pt x="43" y="78"/>
                  <a:pt x="44" y="77"/>
                  <a:pt x="45" y="76"/>
                </a:cubicBezTo>
                <a:close/>
                <a:moveTo>
                  <a:pt x="41" y="80"/>
                </a:moveTo>
                <a:cubicBezTo>
                  <a:pt x="52" y="76"/>
                  <a:pt x="65" y="73"/>
                  <a:pt x="76" y="70"/>
                </a:cubicBezTo>
                <a:cubicBezTo>
                  <a:pt x="90" y="66"/>
                  <a:pt x="103" y="62"/>
                  <a:pt x="117" y="58"/>
                </a:cubicBezTo>
                <a:cubicBezTo>
                  <a:pt x="142" y="50"/>
                  <a:pt x="169" y="43"/>
                  <a:pt x="195" y="37"/>
                </a:cubicBezTo>
                <a:cubicBezTo>
                  <a:pt x="195" y="37"/>
                  <a:pt x="195" y="37"/>
                  <a:pt x="195" y="37"/>
                </a:cubicBezTo>
                <a:cubicBezTo>
                  <a:pt x="197" y="38"/>
                  <a:pt x="198" y="38"/>
                  <a:pt x="199" y="39"/>
                </a:cubicBezTo>
                <a:cubicBezTo>
                  <a:pt x="187" y="41"/>
                  <a:pt x="174" y="43"/>
                  <a:pt x="162" y="47"/>
                </a:cubicBezTo>
                <a:cubicBezTo>
                  <a:pt x="148" y="51"/>
                  <a:pt x="135" y="54"/>
                  <a:pt x="121" y="58"/>
                </a:cubicBezTo>
                <a:cubicBezTo>
                  <a:pt x="94" y="65"/>
                  <a:pt x="67" y="73"/>
                  <a:pt x="40" y="81"/>
                </a:cubicBezTo>
                <a:cubicBezTo>
                  <a:pt x="40" y="81"/>
                  <a:pt x="41" y="81"/>
                  <a:pt x="41" y="80"/>
                </a:cubicBezTo>
                <a:close/>
                <a:moveTo>
                  <a:pt x="208" y="43"/>
                </a:moveTo>
                <a:cubicBezTo>
                  <a:pt x="180" y="48"/>
                  <a:pt x="152" y="56"/>
                  <a:pt x="125" y="63"/>
                </a:cubicBezTo>
                <a:cubicBezTo>
                  <a:pt x="98" y="69"/>
                  <a:pt x="72" y="77"/>
                  <a:pt x="45" y="84"/>
                </a:cubicBezTo>
                <a:cubicBezTo>
                  <a:pt x="47" y="83"/>
                  <a:pt x="48" y="83"/>
                  <a:pt x="50" y="82"/>
                </a:cubicBezTo>
                <a:cubicBezTo>
                  <a:pt x="57" y="80"/>
                  <a:pt x="64" y="78"/>
                  <a:pt x="71" y="76"/>
                </a:cubicBezTo>
                <a:cubicBezTo>
                  <a:pt x="86" y="71"/>
                  <a:pt x="101" y="67"/>
                  <a:pt x="115" y="63"/>
                </a:cubicBezTo>
                <a:cubicBezTo>
                  <a:pt x="130" y="59"/>
                  <a:pt x="144" y="55"/>
                  <a:pt x="159" y="51"/>
                </a:cubicBezTo>
                <a:cubicBezTo>
                  <a:pt x="172" y="47"/>
                  <a:pt x="187" y="45"/>
                  <a:pt x="200" y="39"/>
                </a:cubicBezTo>
                <a:cubicBezTo>
                  <a:pt x="203" y="40"/>
                  <a:pt x="205" y="42"/>
                  <a:pt x="208" y="43"/>
                </a:cubicBezTo>
                <a:close/>
                <a:moveTo>
                  <a:pt x="39" y="83"/>
                </a:moveTo>
                <a:cubicBezTo>
                  <a:pt x="67" y="74"/>
                  <a:pt x="95" y="65"/>
                  <a:pt x="123" y="58"/>
                </a:cubicBezTo>
                <a:cubicBezTo>
                  <a:pt x="137" y="55"/>
                  <a:pt x="150" y="51"/>
                  <a:pt x="164" y="47"/>
                </a:cubicBezTo>
                <a:cubicBezTo>
                  <a:pt x="171" y="45"/>
                  <a:pt x="177" y="44"/>
                  <a:pt x="183" y="42"/>
                </a:cubicBezTo>
                <a:cubicBezTo>
                  <a:pt x="187" y="42"/>
                  <a:pt x="190" y="41"/>
                  <a:pt x="194" y="41"/>
                </a:cubicBezTo>
                <a:cubicBezTo>
                  <a:pt x="195" y="40"/>
                  <a:pt x="197" y="40"/>
                  <a:pt x="199" y="40"/>
                </a:cubicBezTo>
                <a:cubicBezTo>
                  <a:pt x="199" y="40"/>
                  <a:pt x="196" y="40"/>
                  <a:pt x="195" y="40"/>
                </a:cubicBezTo>
                <a:cubicBezTo>
                  <a:pt x="189" y="43"/>
                  <a:pt x="183" y="44"/>
                  <a:pt x="177" y="45"/>
                </a:cubicBezTo>
                <a:cubicBezTo>
                  <a:pt x="169" y="47"/>
                  <a:pt x="162" y="49"/>
                  <a:pt x="155" y="51"/>
                </a:cubicBezTo>
                <a:cubicBezTo>
                  <a:pt x="141" y="55"/>
                  <a:pt x="127" y="59"/>
                  <a:pt x="113" y="63"/>
                </a:cubicBezTo>
                <a:cubicBezTo>
                  <a:pt x="99" y="67"/>
                  <a:pt x="85" y="71"/>
                  <a:pt x="71" y="75"/>
                </a:cubicBezTo>
                <a:cubicBezTo>
                  <a:pt x="65" y="77"/>
                  <a:pt x="58" y="79"/>
                  <a:pt x="51" y="81"/>
                </a:cubicBezTo>
                <a:cubicBezTo>
                  <a:pt x="46" y="82"/>
                  <a:pt x="41" y="84"/>
                  <a:pt x="36" y="85"/>
                </a:cubicBezTo>
                <a:cubicBezTo>
                  <a:pt x="37" y="84"/>
                  <a:pt x="38" y="84"/>
                  <a:pt x="39" y="83"/>
                </a:cubicBezTo>
                <a:close/>
                <a:moveTo>
                  <a:pt x="35" y="87"/>
                </a:moveTo>
                <a:cubicBezTo>
                  <a:pt x="64" y="80"/>
                  <a:pt x="92" y="71"/>
                  <a:pt x="121" y="64"/>
                </a:cubicBezTo>
                <a:cubicBezTo>
                  <a:pt x="150" y="57"/>
                  <a:pt x="179" y="48"/>
                  <a:pt x="209" y="43"/>
                </a:cubicBezTo>
                <a:cubicBezTo>
                  <a:pt x="210" y="44"/>
                  <a:pt x="211" y="44"/>
                  <a:pt x="212" y="45"/>
                </a:cubicBezTo>
                <a:cubicBezTo>
                  <a:pt x="206" y="46"/>
                  <a:pt x="200" y="48"/>
                  <a:pt x="194" y="50"/>
                </a:cubicBezTo>
                <a:cubicBezTo>
                  <a:pt x="186" y="52"/>
                  <a:pt x="178" y="53"/>
                  <a:pt x="170" y="54"/>
                </a:cubicBezTo>
                <a:cubicBezTo>
                  <a:pt x="154" y="58"/>
                  <a:pt x="139" y="61"/>
                  <a:pt x="123" y="65"/>
                </a:cubicBezTo>
                <a:cubicBezTo>
                  <a:pt x="107" y="68"/>
                  <a:pt x="92" y="73"/>
                  <a:pt x="76" y="77"/>
                </a:cubicBezTo>
                <a:cubicBezTo>
                  <a:pt x="69" y="79"/>
                  <a:pt x="61" y="82"/>
                  <a:pt x="54" y="83"/>
                </a:cubicBezTo>
                <a:cubicBezTo>
                  <a:pt x="47" y="85"/>
                  <a:pt x="40" y="87"/>
                  <a:pt x="33" y="89"/>
                </a:cubicBezTo>
                <a:cubicBezTo>
                  <a:pt x="34" y="88"/>
                  <a:pt x="34" y="88"/>
                  <a:pt x="35" y="87"/>
                </a:cubicBezTo>
                <a:close/>
                <a:moveTo>
                  <a:pt x="32" y="90"/>
                </a:moveTo>
                <a:cubicBezTo>
                  <a:pt x="39" y="88"/>
                  <a:pt x="45" y="86"/>
                  <a:pt x="52" y="84"/>
                </a:cubicBezTo>
                <a:cubicBezTo>
                  <a:pt x="60" y="83"/>
                  <a:pt x="67" y="80"/>
                  <a:pt x="75" y="78"/>
                </a:cubicBezTo>
                <a:cubicBezTo>
                  <a:pt x="90" y="74"/>
                  <a:pt x="106" y="70"/>
                  <a:pt x="121" y="66"/>
                </a:cubicBezTo>
                <a:cubicBezTo>
                  <a:pt x="137" y="62"/>
                  <a:pt x="153" y="59"/>
                  <a:pt x="169" y="56"/>
                </a:cubicBezTo>
                <a:cubicBezTo>
                  <a:pt x="176" y="54"/>
                  <a:pt x="184" y="53"/>
                  <a:pt x="192" y="51"/>
                </a:cubicBezTo>
                <a:cubicBezTo>
                  <a:pt x="199" y="49"/>
                  <a:pt x="206" y="47"/>
                  <a:pt x="213" y="45"/>
                </a:cubicBezTo>
                <a:cubicBezTo>
                  <a:pt x="213" y="45"/>
                  <a:pt x="213" y="45"/>
                  <a:pt x="213" y="45"/>
                </a:cubicBezTo>
                <a:cubicBezTo>
                  <a:pt x="213" y="45"/>
                  <a:pt x="213" y="45"/>
                  <a:pt x="213" y="45"/>
                </a:cubicBezTo>
                <a:cubicBezTo>
                  <a:pt x="212" y="47"/>
                  <a:pt x="210" y="48"/>
                  <a:pt x="209" y="50"/>
                </a:cubicBezTo>
                <a:cubicBezTo>
                  <a:pt x="194" y="54"/>
                  <a:pt x="180" y="56"/>
                  <a:pt x="165" y="59"/>
                </a:cubicBezTo>
                <a:cubicBezTo>
                  <a:pt x="151" y="63"/>
                  <a:pt x="136" y="66"/>
                  <a:pt x="121" y="69"/>
                </a:cubicBezTo>
                <a:cubicBezTo>
                  <a:pt x="106" y="73"/>
                  <a:pt x="91" y="77"/>
                  <a:pt x="76" y="80"/>
                </a:cubicBezTo>
                <a:cubicBezTo>
                  <a:pt x="61" y="84"/>
                  <a:pt x="45" y="87"/>
                  <a:pt x="30" y="92"/>
                </a:cubicBezTo>
                <a:cubicBezTo>
                  <a:pt x="31" y="91"/>
                  <a:pt x="31" y="91"/>
                  <a:pt x="32" y="90"/>
                </a:cubicBezTo>
                <a:close/>
                <a:moveTo>
                  <a:pt x="213" y="49"/>
                </a:moveTo>
                <a:cubicBezTo>
                  <a:pt x="213" y="49"/>
                  <a:pt x="213" y="49"/>
                  <a:pt x="213" y="49"/>
                </a:cubicBezTo>
                <a:cubicBezTo>
                  <a:pt x="213" y="50"/>
                  <a:pt x="213" y="50"/>
                  <a:pt x="213" y="51"/>
                </a:cubicBezTo>
                <a:cubicBezTo>
                  <a:pt x="213" y="51"/>
                  <a:pt x="213" y="51"/>
                  <a:pt x="213" y="51"/>
                </a:cubicBezTo>
                <a:cubicBezTo>
                  <a:pt x="208" y="55"/>
                  <a:pt x="204" y="60"/>
                  <a:pt x="199" y="65"/>
                </a:cubicBezTo>
                <a:cubicBezTo>
                  <a:pt x="190" y="75"/>
                  <a:pt x="180" y="85"/>
                  <a:pt x="170" y="96"/>
                </a:cubicBezTo>
                <a:cubicBezTo>
                  <a:pt x="169" y="97"/>
                  <a:pt x="168" y="98"/>
                  <a:pt x="167" y="99"/>
                </a:cubicBezTo>
                <a:cubicBezTo>
                  <a:pt x="182" y="83"/>
                  <a:pt x="197" y="66"/>
                  <a:pt x="213" y="49"/>
                </a:cubicBezTo>
                <a:close/>
                <a:moveTo>
                  <a:pt x="147" y="83"/>
                </a:moveTo>
                <a:cubicBezTo>
                  <a:pt x="148" y="83"/>
                  <a:pt x="149" y="83"/>
                  <a:pt x="150" y="82"/>
                </a:cubicBezTo>
                <a:cubicBezTo>
                  <a:pt x="157" y="81"/>
                  <a:pt x="165" y="79"/>
                  <a:pt x="172" y="77"/>
                </a:cubicBezTo>
                <a:cubicBezTo>
                  <a:pt x="177" y="75"/>
                  <a:pt x="183" y="74"/>
                  <a:pt x="189" y="72"/>
                </a:cubicBezTo>
                <a:cubicBezTo>
                  <a:pt x="187" y="73"/>
                  <a:pt x="186" y="75"/>
                  <a:pt x="185" y="76"/>
                </a:cubicBezTo>
                <a:cubicBezTo>
                  <a:pt x="179" y="77"/>
                  <a:pt x="173" y="80"/>
                  <a:pt x="166" y="81"/>
                </a:cubicBezTo>
                <a:cubicBezTo>
                  <a:pt x="160" y="83"/>
                  <a:pt x="153" y="85"/>
                  <a:pt x="146" y="86"/>
                </a:cubicBezTo>
                <a:cubicBezTo>
                  <a:pt x="139" y="88"/>
                  <a:pt x="133" y="91"/>
                  <a:pt x="126" y="92"/>
                </a:cubicBezTo>
                <a:cubicBezTo>
                  <a:pt x="119" y="94"/>
                  <a:pt x="111" y="96"/>
                  <a:pt x="104" y="97"/>
                </a:cubicBezTo>
                <a:cubicBezTo>
                  <a:pt x="90" y="100"/>
                  <a:pt x="77" y="104"/>
                  <a:pt x="63" y="108"/>
                </a:cubicBezTo>
                <a:cubicBezTo>
                  <a:pt x="56" y="110"/>
                  <a:pt x="50" y="112"/>
                  <a:pt x="43" y="113"/>
                </a:cubicBezTo>
                <a:cubicBezTo>
                  <a:pt x="36" y="114"/>
                  <a:pt x="29" y="115"/>
                  <a:pt x="22" y="117"/>
                </a:cubicBezTo>
                <a:cubicBezTo>
                  <a:pt x="21" y="117"/>
                  <a:pt x="22" y="117"/>
                  <a:pt x="22" y="117"/>
                </a:cubicBezTo>
                <a:cubicBezTo>
                  <a:pt x="35" y="114"/>
                  <a:pt x="47" y="113"/>
                  <a:pt x="60" y="110"/>
                </a:cubicBezTo>
                <a:cubicBezTo>
                  <a:pt x="73" y="106"/>
                  <a:pt x="87" y="102"/>
                  <a:pt x="101" y="99"/>
                </a:cubicBezTo>
                <a:cubicBezTo>
                  <a:pt x="114" y="96"/>
                  <a:pt x="128" y="92"/>
                  <a:pt x="141" y="88"/>
                </a:cubicBezTo>
                <a:cubicBezTo>
                  <a:pt x="147" y="87"/>
                  <a:pt x="154" y="86"/>
                  <a:pt x="160" y="84"/>
                </a:cubicBezTo>
                <a:cubicBezTo>
                  <a:pt x="165" y="83"/>
                  <a:pt x="171" y="81"/>
                  <a:pt x="176" y="79"/>
                </a:cubicBezTo>
                <a:cubicBezTo>
                  <a:pt x="174" y="80"/>
                  <a:pt x="172" y="81"/>
                  <a:pt x="170" y="81"/>
                </a:cubicBezTo>
                <a:cubicBezTo>
                  <a:pt x="163" y="84"/>
                  <a:pt x="156" y="86"/>
                  <a:pt x="149" y="88"/>
                </a:cubicBezTo>
                <a:cubicBezTo>
                  <a:pt x="135" y="92"/>
                  <a:pt x="121" y="95"/>
                  <a:pt x="107" y="98"/>
                </a:cubicBezTo>
                <a:cubicBezTo>
                  <a:pt x="93" y="102"/>
                  <a:pt x="79" y="105"/>
                  <a:pt x="65" y="108"/>
                </a:cubicBezTo>
                <a:cubicBezTo>
                  <a:pt x="51" y="112"/>
                  <a:pt x="37" y="115"/>
                  <a:pt x="25" y="120"/>
                </a:cubicBezTo>
                <a:cubicBezTo>
                  <a:pt x="23" y="119"/>
                  <a:pt x="21" y="118"/>
                  <a:pt x="19" y="117"/>
                </a:cubicBezTo>
                <a:cubicBezTo>
                  <a:pt x="26" y="114"/>
                  <a:pt x="33" y="113"/>
                  <a:pt x="40" y="112"/>
                </a:cubicBezTo>
                <a:cubicBezTo>
                  <a:pt x="47" y="110"/>
                  <a:pt x="55" y="107"/>
                  <a:pt x="62" y="105"/>
                </a:cubicBezTo>
                <a:cubicBezTo>
                  <a:pt x="77" y="101"/>
                  <a:pt x="91" y="96"/>
                  <a:pt x="106" y="93"/>
                </a:cubicBezTo>
                <a:cubicBezTo>
                  <a:pt x="109" y="92"/>
                  <a:pt x="112" y="92"/>
                  <a:pt x="116" y="91"/>
                </a:cubicBezTo>
                <a:cubicBezTo>
                  <a:pt x="126" y="88"/>
                  <a:pt x="137" y="86"/>
                  <a:pt x="147" y="83"/>
                </a:cubicBezTo>
                <a:close/>
                <a:moveTo>
                  <a:pt x="32" y="124"/>
                </a:moveTo>
                <a:cubicBezTo>
                  <a:pt x="32" y="124"/>
                  <a:pt x="32" y="124"/>
                  <a:pt x="31" y="124"/>
                </a:cubicBezTo>
                <a:cubicBezTo>
                  <a:pt x="30" y="123"/>
                  <a:pt x="28" y="122"/>
                  <a:pt x="26" y="121"/>
                </a:cubicBezTo>
                <a:cubicBezTo>
                  <a:pt x="47" y="119"/>
                  <a:pt x="68" y="112"/>
                  <a:pt x="89" y="107"/>
                </a:cubicBezTo>
                <a:cubicBezTo>
                  <a:pt x="82" y="109"/>
                  <a:pt x="74" y="111"/>
                  <a:pt x="67" y="113"/>
                </a:cubicBezTo>
                <a:cubicBezTo>
                  <a:pt x="56" y="116"/>
                  <a:pt x="45" y="120"/>
                  <a:pt x="34" y="123"/>
                </a:cubicBezTo>
                <a:cubicBezTo>
                  <a:pt x="33" y="123"/>
                  <a:pt x="32" y="123"/>
                  <a:pt x="32" y="124"/>
                </a:cubicBezTo>
                <a:close/>
                <a:moveTo>
                  <a:pt x="38" y="127"/>
                </a:moveTo>
                <a:cubicBezTo>
                  <a:pt x="36" y="126"/>
                  <a:pt x="35" y="125"/>
                  <a:pt x="33" y="124"/>
                </a:cubicBezTo>
                <a:cubicBezTo>
                  <a:pt x="43" y="123"/>
                  <a:pt x="52" y="120"/>
                  <a:pt x="62" y="118"/>
                </a:cubicBezTo>
                <a:cubicBezTo>
                  <a:pt x="73" y="115"/>
                  <a:pt x="85" y="112"/>
                  <a:pt x="96" y="109"/>
                </a:cubicBezTo>
                <a:cubicBezTo>
                  <a:pt x="113" y="104"/>
                  <a:pt x="131" y="101"/>
                  <a:pt x="149" y="97"/>
                </a:cubicBezTo>
                <a:cubicBezTo>
                  <a:pt x="147" y="98"/>
                  <a:pt x="144" y="99"/>
                  <a:pt x="142" y="99"/>
                </a:cubicBezTo>
                <a:cubicBezTo>
                  <a:pt x="131" y="102"/>
                  <a:pt x="119" y="104"/>
                  <a:pt x="108" y="107"/>
                </a:cubicBezTo>
                <a:cubicBezTo>
                  <a:pt x="84" y="112"/>
                  <a:pt x="62" y="121"/>
                  <a:pt x="38" y="127"/>
                </a:cubicBezTo>
                <a:close/>
                <a:moveTo>
                  <a:pt x="50" y="125"/>
                </a:moveTo>
                <a:cubicBezTo>
                  <a:pt x="55" y="124"/>
                  <a:pt x="60" y="123"/>
                  <a:pt x="65" y="122"/>
                </a:cubicBezTo>
                <a:cubicBezTo>
                  <a:pt x="77" y="119"/>
                  <a:pt x="88" y="115"/>
                  <a:pt x="99" y="112"/>
                </a:cubicBezTo>
                <a:cubicBezTo>
                  <a:pt x="117" y="107"/>
                  <a:pt x="136" y="104"/>
                  <a:pt x="154" y="100"/>
                </a:cubicBezTo>
                <a:cubicBezTo>
                  <a:pt x="152" y="100"/>
                  <a:pt x="149" y="101"/>
                  <a:pt x="147" y="102"/>
                </a:cubicBezTo>
                <a:cubicBezTo>
                  <a:pt x="139" y="104"/>
                  <a:pt x="132" y="106"/>
                  <a:pt x="124" y="108"/>
                </a:cubicBezTo>
                <a:cubicBezTo>
                  <a:pt x="110" y="112"/>
                  <a:pt x="95" y="116"/>
                  <a:pt x="81" y="121"/>
                </a:cubicBezTo>
                <a:cubicBezTo>
                  <a:pt x="77" y="122"/>
                  <a:pt x="72" y="123"/>
                  <a:pt x="68" y="125"/>
                </a:cubicBezTo>
                <a:cubicBezTo>
                  <a:pt x="68" y="125"/>
                  <a:pt x="68" y="125"/>
                  <a:pt x="68" y="125"/>
                </a:cubicBezTo>
                <a:cubicBezTo>
                  <a:pt x="60" y="126"/>
                  <a:pt x="52" y="127"/>
                  <a:pt x="46" y="131"/>
                </a:cubicBezTo>
                <a:cubicBezTo>
                  <a:pt x="44" y="130"/>
                  <a:pt x="42" y="129"/>
                  <a:pt x="40" y="128"/>
                </a:cubicBezTo>
                <a:cubicBezTo>
                  <a:pt x="43" y="127"/>
                  <a:pt x="46" y="126"/>
                  <a:pt x="50" y="125"/>
                </a:cubicBezTo>
                <a:close/>
                <a:moveTo>
                  <a:pt x="47" y="131"/>
                </a:moveTo>
                <a:cubicBezTo>
                  <a:pt x="48" y="130"/>
                  <a:pt x="50" y="129"/>
                  <a:pt x="52" y="129"/>
                </a:cubicBezTo>
                <a:cubicBezTo>
                  <a:pt x="55" y="127"/>
                  <a:pt x="59" y="127"/>
                  <a:pt x="62" y="126"/>
                </a:cubicBezTo>
                <a:cubicBezTo>
                  <a:pt x="61" y="126"/>
                  <a:pt x="61" y="127"/>
                  <a:pt x="60" y="127"/>
                </a:cubicBezTo>
                <a:cubicBezTo>
                  <a:pt x="57" y="128"/>
                  <a:pt x="53" y="129"/>
                  <a:pt x="50" y="130"/>
                </a:cubicBezTo>
                <a:cubicBezTo>
                  <a:pt x="49" y="130"/>
                  <a:pt x="48" y="131"/>
                  <a:pt x="47" y="131"/>
                </a:cubicBezTo>
                <a:cubicBezTo>
                  <a:pt x="47" y="131"/>
                  <a:pt x="47" y="131"/>
                  <a:pt x="47" y="131"/>
                </a:cubicBezTo>
                <a:close/>
                <a:moveTo>
                  <a:pt x="65" y="126"/>
                </a:moveTo>
                <a:cubicBezTo>
                  <a:pt x="66" y="126"/>
                  <a:pt x="68" y="125"/>
                  <a:pt x="69" y="125"/>
                </a:cubicBezTo>
                <a:cubicBezTo>
                  <a:pt x="69" y="125"/>
                  <a:pt x="69" y="125"/>
                  <a:pt x="69" y="125"/>
                </a:cubicBezTo>
                <a:cubicBezTo>
                  <a:pt x="77" y="124"/>
                  <a:pt x="84" y="122"/>
                  <a:pt x="92" y="121"/>
                </a:cubicBezTo>
                <a:cubicBezTo>
                  <a:pt x="106" y="117"/>
                  <a:pt x="121" y="114"/>
                  <a:pt x="136" y="111"/>
                </a:cubicBezTo>
                <a:cubicBezTo>
                  <a:pt x="137" y="111"/>
                  <a:pt x="137" y="110"/>
                  <a:pt x="138" y="110"/>
                </a:cubicBezTo>
                <a:cubicBezTo>
                  <a:pt x="111" y="119"/>
                  <a:pt x="83" y="124"/>
                  <a:pt x="56" y="134"/>
                </a:cubicBezTo>
                <a:cubicBezTo>
                  <a:pt x="55" y="134"/>
                  <a:pt x="55" y="134"/>
                  <a:pt x="54" y="135"/>
                </a:cubicBezTo>
                <a:cubicBezTo>
                  <a:pt x="52" y="134"/>
                  <a:pt x="50" y="133"/>
                  <a:pt x="48" y="131"/>
                </a:cubicBezTo>
                <a:cubicBezTo>
                  <a:pt x="54" y="130"/>
                  <a:pt x="59" y="128"/>
                  <a:pt x="65" y="126"/>
                </a:cubicBezTo>
                <a:close/>
                <a:moveTo>
                  <a:pt x="109" y="158"/>
                </a:moveTo>
                <a:cubicBezTo>
                  <a:pt x="109" y="158"/>
                  <a:pt x="109" y="158"/>
                  <a:pt x="109" y="158"/>
                </a:cubicBezTo>
                <a:cubicBezTo>
                  <a:pt x="109" y="158"/>
                  <a:pt x="109" y="158"/>
                  <a:pt x="109" y="158"/>
                </a:cubicBezTo>
                <a:cubicBezTo>
                  <a:pt x="107" y="158"/>
                  <a:pt x="107" y="158"/>
                  <a:pt x="106" y="158"/>
                </a:cubicBezTo>
                <a:cubicBezTo>
                  <a:pt x="102" y="158"/>
                  <a:pt x="107" y="156"/>
                  <a:pt x="108" y="156"/>
                </a:cubicBezTo>
                <a:cubicBezTo>
                  <a:pt x="110" y="155"/>
                  <a:pt x="111" y="155"/>
                  <a:pt x="113" y="154"/>
                </a:cubicBezTo>
                <a:cubicBezTo>
                  <a:pt x="111" y="156"/>
                  <a:pt x="110" y="157"/>
                  <a:pt x="109" y="158"/>
                </a:cubicBezTo>
                <a:close/>
                <a:moveTo>
                  <a:pt x="114" y="153"/>
                </a:moveTo>
                <a:cubicBezTo>
                  <a:pt x="111" y="153"/>
                  <a:pt x="108" y="154"/>
                  <a:pt x="105" y="154"/>
                </a:cubicBezTo>
                <a:cubicBezTo>
                  <a:pt x="104" y="155"/>
                  <a:pt x="103" y="155"/>
                  <a:pt x="101" y="156"/>
                </a:cubicBezTo>
                <a:cubicBezTo>
                  <a:pt x="95" y="157"/>
                  <a:pt x="101" y="155"/>
                  <a:pt x="102" y="154"/>
                </a:cubicBezTo>
                <a:cubicBezTo>
                  <a:pt x="108" y="152"/>
                  <a:pt x="113" y="151"/>
                  <a:pt x="119" y="148"/>
                </a:cubicBezTo>
                <a:cubicBezTo>
                  <a:pt x="117" y="150"/>
                  <a:pt x="116" y="151"/>
                  <a:pt x="114" y="153"/>
                </a:cubicBezTo>
                <a:close/>
                <a:moveTo>
                  <a:pt x="120" y="146"/>
                </a:moveTo>
                <a:cubicBezTo>
                  <a:pt x="116" y="147"/>
                  <a:pt x="111" y="148"/>
                  <a:pt x="106" y="150"/>
                </a:cubicBezTo>
                <a:cubicBezTo>
                  <a:pt x="103" y="150"/>
                  <a:pt x="101" y="151"/>
                  <a:pt x="98" y="152"/>
                </a:cubicBezTo>
                <a:cubicBezTo>
                  <a:pt x="97" y="152"/>
                  <a:pt x="96" y="153"/>
                  <a:pt x="95" y="153"/>
                </a:cubicBezTo>
                <a:cubicBezTo>
                  <a:pt x="93" y="153"/>
                  <a:pt x="92" y="154"/>
                  <a:pt x="92" y="154"/>
                </a:cubicBezTo>
                <a:cubicBezTo>
                  <a:pt x="92" y="154"/>
                  <a:pt x="92" y="154"/>
                  <a:pt x="92" y="154"/>
                </a:cubicBezTo>
                <a:cubicBezTo>
                  <a:pt x="92" y="154"/>
                  <a:pt x="94" y="153"/>
                  <a:pt x="94" y="153"/>
                </a:cubicBezTo>
                <a:cubicBezTo>
                  <a:pt x="104" y="150"/>
                  <a:pt x="113" y="147"/>
                  <a:pt x="123" y="144"/>
                </a:cubicBezTo>
                <a:cubicBezTo>
                  <a:pt x="122" y="145"/>
                  <a:pt x="121" y="146"/>
                  <a:pt x="120" y="146"/>
                </a:cubicBezTo>
                <a:close/>
                <a:moveTo>
                  <a:pt x="106" y="146"/>
                </a:moveTo>
                <a:cubicBezTo>
                  <a:pt x="103" y="147"/>
                  <a:pt x="99" y="148"/>
                  <a:pt x="96" y="148"/>
                </a:cubicBezTo>
                <a:cubicBezTo>
                  <a:pt x="94" y="149"/>
                  <a:pt x="93" y="149"/>
                  <a:pt x="91" y="149"/>
                </a:cubicBezTo>
                <a:cubicBezTo>
                  <a:pt x="90" y="150"/>
                  <a:pt x="83" y="151"/>
                  <a:pt x="88" y="150"/>
                </a:cubicBezTo>
                <a:cubicBezTo>
                  <a:pt x="102" y="145"/>
                  <a:pt x="116" y="141"/>
                  <a:pt x="130" y="136"/>
                </a:cubicBezTo>
                <a:cubicBezTo>
                  <a:pt x="128" y="138"/>
                  <a:pt x="126" y="141"/>
                  <a:pt x="124" y="143"/>
                </a:cubicBezTo>
                <a:cubicBezTo>
                  <a:pt x="118" y="144"/>
                  <a:pt x="112" y="145"/>
                  <a:pt x="106" y="146"/>
                </a:cubicBezTo>
                <a:close/>
                <a:moveTo>
                  <a:pt x="132" y="135"/>
                </a:moveTo>
                <a:cubicBezTo>
                  <a:pt x="122" y="137"/>
                  <a:pt x="112" y="139"/>
                  <a:pt x="102" y="141"/>
                </a:cubicBezTo>
                <a:cubicBezTo>
                  <a:pt x="97" y="143"/>
                  <a:pt x="92" y="143"/>
                  <a:pt x="87" y="144"/>
                </a:cubicBezTo>
                <a:cubicBezTo>
                  <a:pt x="84" y="145"/>
                  <a:pt x="81" y="145"/>
                  <a:pt x="78" y="145"/>
                </a:cubicBezTo>
                <a:cubicBezTo>
                  <a:pt x="75" y="146"/>
                  <a:pt x="82" y="144"/>
                  <a:pt x="83" y="144"/>
                </a:cubicBezTo>
                <a:cubicBezTo>
                  <a:pt x="93" y="142"/>
                  <a:pt x="102" y="138"/>
                  <a:pt x="112" y="136"/>
                </a:cubicBezTo>
                <a:cubicBezTo>
                  <a:pt x="120" y="134"/>
                  <a:pt x="129" y="133"/>
                  <a:pt x="137" y="129"/>
                </a:cubicBezTo>
                <a:cubicBezTo>
                  <a:pt x="135" y="131"/>
                  <a:pt x="133" y="133"/>
                  <a:pt x="132" y="135"/>
                </a:cubicBezTo>
                <a:close/>
                <a:moveTo>
                  <a:pt x="138" y="128"/>
                </a:moveTo>
                <a:cubicBezTo>
                  <a:pt x="138" y="128"/>
                  <a:pt x="138" y="128"/>
                  <a:pt x="138" y="128"/>
                </a:cubicBezTo>
                <a:cubicBezTo>
                  <a:pt x="126" y="131"/>
                  <a:pt x="114" y="133"/>
                  <a:pt x="102" y="136"/>
                </a:cubicBezTo>
                <a:cubicBezTo>
                  <a:pt x="95" y="137"/>
                  <a:pt x="89" y="139"/>
                  <a:pt x="82" y="140"/>
                </a:cubicBezTo>
                <a:cubicBezTo>
                  <a:pt x="79" y="140"/>
                  <a:pt x="75" y="141"/>
                  <a:pt x="71" y="141"/>
                </a:cubicBezTo>
                <a:cubicBezTo>
                  <a:pt x="70" y="141"/>
                  <a:pt x="66" y="142"/>
                  <a:pt x="71" y="141"/>
                </a:cubicBezTo>
                <a:cubicBezTo>
                  <a:pt x="72" y="140"/>
                  <a:pt x="73" y="140"/>
                  <a:pt x="74" y="140"/>
                </a:cubicBezTo>
                <a:cubicBezTo>
                  <a:pt x="87" y="137"/>
                  <a:pt x="99" y="134"/>
                  <a:pt x="111" y="130"/>
                </a:cubicBezTo>
                <a:cubicBezTo>
                  <a:pt x="122" y="128"/>
                  <a:pt x="134" y="126"/>
                  <a:pt x="144" y="121"/>
                </a:cubicBezTo>
                <a:cubicBezTo>
                  <a:pt x="142" y="123"/>
                  <a:pt x="140" y="126"/>
                  <a:pt x="138" y="128"/>
                </a:cubicBezTo>
                <a:close/>
                <a:moveTo>
                  <a:pt x="145" y="120"/>
                </a:moveTo>
                <a:cubicBezTo>
                  <a:pt x="145" y="120"/>
                  <a:pt x="144" y="120"/>
                  <a:pt x="144" y="120"/>
                </a:cubicBezTo>
                <a:cubicBezTo>
                  <a:pt x="144" y="120"/>
                  <a:pt x="143" y="120"/>
                  <a:pt x="142" y="121"/>
                </a:cubicBezTo>
                <a:cubicBezTo>
                  <a:pt x="137" y="123"/>
                  <a:pt x="132" y="124"/>
                  <a:pt x="127" y="126"/>
                </a:cubicBezTo>
                <a:cubicBezTo>
                  <a:pt x="127" y="126"/>
                  <a:pt x="127" y="126"/>
                  <a:pt x="127" y="126"/>
                </a:cubicBezTo>
                <a:cubicBezTo>
                  <a:pt x="126" y="126"/>
                  <a:pt x="125" y="126"/>
                  <a:pt x="124" y="126"/>
                </a:cubicBezTo>
                <a:cubicBezTo>
                  <a:pt x="117" y="128"/>
                  <a:pt x="110" y="129"/>
                  <a:pt x="104" y="131"/>
                </a:cubicBezTo>
                <a:cubicBezTo>
                  <a:pt x="96" y="132"/>
                  <a:pt x="88" y="134"/>
                  <a:pt x="80" y="135"/>
                </a:cubicBezTo>
                <a:cubicBezTo>
                  <a:pt x="76" y="136"/>
                  <a:pt x="73" y="136"/>
                  <a:pt x="69" y="137"/>
                </a:cubicBezTo>
                <a:cubicBezTo>
                  <a:pt x="69" y="137"/>
                  <a:pt x="68" y="137"/>
                  <a:pt x="68" y="137"/>
                </a:cubicBezTo>
                <a:cubicBezTo>
                  <a:pt x="82" y="133"/>
                  <a:pt x="95" y="128"/>
                  <a:pt x="110" y="124"/>
                </a:cubicBezTo>
                <a:cubicBezTo>
                  <a:pt x="116" y="122"/>
                  <a:pt x="122" y="120"/>
                  <a:pt x="128" y="118"/>
                </a:cubicBezTo>
                <a:cubicBezTo>
                  <a:pt x="133" y="117"/>
                  <a:pt x="137" y="116"/>
                  <a:pt x="141" y="115"/>
                </a:cubicBezTo>
                <a:cubicBezTo>
                  <a:pt x="145" y="114"/>
                  <a:pt x="148" y="113"/>
                  <a:pt x="151" y="112"/>
                </a:cubicBezTo>
                <a:cubicBezTo>
                  <a:pt x="152" y="112"/>
                  <a:pt x="152" y="112"/>
                  <a:pt x="152" y="112"/>
                </a:cubicBezTo>
                <a:cubicBezTo>
                  <a:pt x="150" y="114"/>
                  <a:pt x="147" y="117"/>
                  <a:pt x="145" y="120"/>
                </a:cubicBezTo>
                <a:close/>
                <a:moveTo>
                  <a:pt x="154" y="110"/>
                </a:moveTo>
                <a:cubicBezTo>
                  <a:pt x="149" y="112"/>
                  <a:pt x="144" y="113"/>
                  <a:pt x="139" y="114"/>
                </a:cubicBezTo>
                <a:cubicBezTo>
                  <a:pt x="137" y="115"/>
                  <a:pt x="136" y="115"/>
                  <a:pt x="134" y="116"/>
                </a:cubicBezTo>
                <a:cubicBezTo>
                  <a:pt x="132" y="116"/>
                  <a:pt x="130" y="117"/>
                  <a:pt x="128" y="117"/>
                </a:cubicBezTo>
                <a:cubicBezTo>
                  <a:pt x="120" y="120"/>
                  <a:pt x="112" y="122"/>
                  <a:pt x="103" y="124"/>
                </a:cubicBezTo>
                <a:cubicBezTo>
                  <a:pt x="94" y="126"/>
                  <a:pt x="85" y="128"/>
                  <a:pt x="77" y="130"/>
                </a:cubicBezTo>
                <a:cubicBezTo>
                  <a:pt x="73" y="131"/>
                  <a:pt x="69" y="132"/>
                  <a:pt x="64" y="133"/>
                </a:cubicBezTo>
                <a:cubicBezTo>
                  <a:pt x="62" y="133"/>
                  <a:pt x="60" y="134"/>
                  <a:pt x="58" y="134"/>
                </a:cubicBezTo>
                <a:cubicBezTo>
                  <a:pt x="53" y="135"/>
                  <a:pt x="60" y="134"/>
                  <a:pt x="61" y="133"/>
                </a:cubicBezTo>
                <a:cubicBezTo>
                  <a:pt x="78" y="128"/>
                  <a:pt x="95" y="124"/>
                  <a:pt x="113" y="119"/>
                </a:cubicBezTo>
                <a:cubicBezTo>
                  <a:pt x="121" y="116"/>
                  <a:pt x="130" y="114"/>
                  <a:pt x="139" y="111"/>
                </a:cubicBezTo>
                <a:cubicBezTo>
                  <a:pt x="145" y="109"/>
                  <a:pt x="152" y="107"/>
                  <a:pt x="158" y="104"/>
                </a:cubicBezTo>
                <a:cubicBezTo>
                  <a:pt x="159" y="104"/>
                  <a:pt x="159" y="104"/>
                  <a:pt x="159" y="104"/>
                </a:cubicBezTo>
                <a:cubicBezTo>
                  <a:pt x="157" y="106"/>
                  <a:pt x="156" y="108"/>
                  <a:pt x="154" y="110"/>
                </a:cubicBezTo>
                <a:close/>
                <a:moveTo>
                  <a:pt x="75" y="131"/>
                </a:moveTo>
                <a:cubicBezTo>
                  <a:pt x="83" y="129"/>
                  <a:pt x="92" y="127"/>
                  <a:pt x="100" y="125"/>
                </a:cubicBezTo>
                <a:cubicBezTo>
                  <a:pt x="105" y="124"/>
                  <a:pt x="111" y="123"/>
                  <a:pt x="116" y="121"/>
                </a:cubicBezTo>
                <a:cubicBezTo>
                  <a:pt x="114" y="122"/>
                  <a:pt x="112" y="123"/>
                  <a:pt x="109" y="123"/>
                </a:cubicBezTo>
                <a:cubicBezTo>
                  <a:pt x="101" y="126"/>
                  <a:pt x="93" y="128"/>
                  <a:pt x="85" y="131"/>
                </a:cubicBezTo>
                <a:cubicBezTo>
                  <a:pt x="77" y="133"/>
                  <a:pt x="70" y="135"/>
                  <a:pt x="63" y="138"/>
                </a:cubicBezTo>
                <a:cubicBezTo>
                  <a:pt x="63" y="138"/>
                  <a:pt x="62" y="138"/>
                  <a:pt x="62" y="138"/>
                </a:cubicBezTo>
                <a:cubicBezTo>
                  <a:pt x="62" y="138"/>
                  <a:pt x="62" y="138"/>
                  <a:pt x="61" y="138"/>
                </a:cubicBezTo>
                <a:cubicBezTo>
                  <a:pt x="61" y="138"/>
                  <a:pt x="61" y="138"/>
                  <a:pt x="60" y="138"/>
                </a:cubicBezTo>
                <a:cubicBezTo>
                  <a:pt x="59" y="137"/>
                  <a:pt x="57" y="136"/>
                  <a:pt x="55" y="135"/>
                </a:cubicBezTo>
                <a:cubicBezTo>
                  <a:pt x="62" y="134"/>
                  <a:pt x="69" y="133"/>
                  <a:pt x="75" y="131"/>
                </a:cubicBezTo>
                <a:close/>
                <a:moveTo>
                  <a:pt x="104" y="131"/>
                </a:moveTo>
                <a:cubicBezTo>
                  <a:pt x="106" y="131"/>
                  <a:pt x="108" y="131"/>
                  <a:pt x="109" y="130"/>
                </a:cubicBezTo>
                <a:cubicBezTo>
                  <a:pt x="108" y="131"/>
                  <a:pt x="106" y="131"/>
                  <a:pt x="104" y="132"/>
                </a:cubicBezTo>
                <a:cubicBezTo>
                  <a:pt x="97" y="134"/>
                  <a:pt x="90" y="135"/>
                  <a:pt x="82" y="137"/>
                </a:cubicBezTo>
                <a:cubicBezTo>
                  <a:pt x="80" y="138"/>
                  <a:pt x="77" y="139"/>
                  <a:pt x="74" y="139"/>
                </a:cubicBezTo>
                <a:cubicBezTo>
                  <a:pt x="72" y="140"/>
                  <a:pt x="70" y="140"/>
                  <a:pt x="68" y="141"/>
                </a:cubicBezTo>
                <a:cubicBezTo>
                  <a:pt x="66" y="141"/>
                  <a:pt x="64" y="140"/>
                  <a:pt x="63" y="139"/>
                </a:cubicBezTo>
                <a:cubicBezTo>
                  <a:pt x="76" y="136"/>
                  <a:pt x="90" y="134"/>
                  <a:pt x="104" y="131"/>
                </a:cubicBezTo>
                <a:close/>
                <a:moveTo>
                  <a:pt x="102" y="137"/>
                </a:moveTo>
                <a:cubicBezTo>
                  <a:pt x="113" y="134"/>
                  <a:pt x="124" y="132"/>
                  <a:pt x="135" y="129"/>
                </a:cubicBezTo>
                <a:cubicBezTo>
                  <a:pt x="133" y="130"/>
                  <a:pt x="131" y="130"/>
                  <a:pt x="130" y="131"/>
                </a:cubicBezTo>
                <a:cubicBezTo>
                  <a:pt x="127" y="132"/>
                  <a:pt x="125" y="132"/>
                  <a:pt x="123" y="133"/>
                </a:cubicBezTo>
                <a:cubicBezTo>
                  <a:pt x="117" y="134"/>
                  <a:pt x="112" y="135"/>
                  <a:pt x="107" y="136"/>
                </a:cubicBezTo>
                <a:cubicBezTo>
                  <a:pt x="101" y="137"/>
                  <a:pt x="96" y="139"/>
                  <a:pt x="90" y="141"/>
                </a:cubicBezTo>
                <a:cubicBezTo>
                  <a:pt x="85" y="143"/>
                  <a:pt x="80" y="143"/>
                  <a:pt x="76" y="145"/>
                </a:cubicBezTo>
                <a:cubicBezTo>
                  <a:pt x="74" y="144"/>
                  <a:pt x="71" y="143"/>
                  <a:pt x="69" y="142"/>
                </a:cubicBezTo>
                <a:cubicBezTo>
                  <a:pt x="80" y="141"/>
                  <a:pt x="91" y="139"/>
                  <a:pt x="102" y="137"/>
                </a:cubicBezTo>
                <a:close/>
                <a:moveTo>
                  <a:pt x="99" y="143"/>
                </a:moveTo>
                <a:cubicBezTo>
                  <a:pt x="108" y="141"/>
                  <a:pt x="117" y="139"/>
                  <a:pt x="126" y="137"/>
                </a:cubicBezTo>
                <a:cubicBezTo>
                  <a:pt x="127" y="136"/>
                  <a:pt x="127" y="136"/>
                  <a:pt x="128" y="136"/>
                </a:cubicBezTo>
                <a:cubicBezTo>
                  <a:pt x="127" y="137"/>
                  <a:pt x="126" y="137"/>
                  <a:pt x="125" y="137"/>
                </a:cubicBezTo>
                <a:cubicBezTo>
                  <a:pt x="120" y="139"/>
                  <a:pt x="116" y="141"/>
                  <a:pt x="111" y="142"/>
                </a:cubicBezTo>
                <a:cubicBezTo>
                  <a:pt x="107" y="144"/>
                  <a:pt x="102" y="145"/>
                  <a:pt x="97" y="146"/>
                </a:cubicBezTo>
                <a:cubicBezTo>
                  <a:pt x="93" y="148"/>
                  <a:pt x="89" y="148"/>
                  <a:pt x="85" y="150"/>
                </a:cubicBezTo>
                <a:cubicBezTo>
                  <a:pt x="82" y="149"/>
                  <a:pt x="80" y="147"/>
                  <a:pt x="77" y="146"/>
                </a:cubicBezTo>
                <a:cubicBezTo>
                  <a:pt x="84" y="146"/>
                  <a:pt x="92" y="144"/>
                  <a:pt x="99" y="143"/>
                </a:cubicBezTo>
                <a:close/>
                <a:moveTo>
                  <a:pt x="101" y="148"/>
                </a:moveTo>
                <a:cubicBezTo>
                  <a:pt x="106" y="147"/>
                  <a:pt x="111" y="146"/>
                  <a:pt x="116" y="145"/>
                </a:cubicBezTo>
                <a:cubicBezTo>
                  <a:pt x="115" y="146"/>
                  <a:pt x="113" y="146"/>
                  <a:pt x="112" y="146"/>
                </a:cubicBezTo>
                <a:cubicBezTo>
                  <a:pt x="105" y="148"/>
                  <a:pt x="98" y="151"/>
                  <a:pt x="91" y="153"/>
                </a:cubicBezTo>
                <a:cubicBezTo>
                  <a:pt x="91" y="153"/>
                  <a:pt x="91" y="153"/>
                  <a:pt x="91" y="153"/>
                </a:cubicBezTo>
                <a:cubicBezTo>
                  <a:pt x="90" y="152"/>
                  <a:pt x="88" y="152"/>
                  <a:pt x="87" y="151"/>
                </a:cubicBezTo>
                <a:cubicBezTo>
                  <a:pt x="92" y="151"/>
                  <a:pt x="97" y="149"/>
                  <a:pt x="101" y="148"/>
                </a:cubicBezTo>
                <a:close/>
                <a:moveTo>
                  <a:pt x="103" y="151"/>
                </a:moveTo>
                <a:cubicBezTo>
                  <a:pt x="108" y="150"/>
                  <a:pt x="113" y="149"/>
                  <a:pt x="118" y="148"/>
                </a:cubicBezTo>
                <a:cubicBezTo>
                  <a:pt x="122" y="147"/>
                  <a:pt x="115" y="149"/>
                  <a:pt x="115" y="149"/>
                </a:cubicBezTo>
                <a:cubicBezTo>
                  <a:pt x="112" y="150"/>
                  <a:pt x="110" y="151"/>
                  <a:pt x="107" y="152"/>
                </a:cubicBezTo>
                <a:cubicBezTo>
                  <a:pt x="104" y="153"/>
                  <a:pt x="100" y="154"/>
                  <a:pt x="97" y="156"/>
                </a:cubicBezTo>
                <a:cubicBezTo>
                  <a:pt x="97" y="156"/>
                  <a:pt x="97" y="156"/>
                  <a:pt x="97" y="156"/>
                </a:cubicBezTo>
                <a:cubicBezTo>
                  <a:pt x="95" y="155"/>
                  <a:pt x="94" y="155"/>
                  <a:pt x="93" y="154"/>
                </a:cubicBezTo>
                <a:cubicBezTo>
                  <a:pt x="96" y="154"/>
                  <a:pt x="100" y="152"/>
                  <a:pt x="103" y="151"/>
                </a:cubicBezTo>
                <a:close/>
                <a:moveTo>
                  <a:pt x="104" y="156"/>
                </a:moveTo>
                <a:cubicBezTo>
                  <a:pt x="106" y="155"/>
                  <a:pt x="107" y="155"/>
                  <a:pt x="109" y="154"/>
                </a:cubicBezTo>
                <a:cubicBezTo>
                  <a:pt x="109" y="154"/>
                  <a:pt x="115" y="153"/>
                  <a:pt x="112" y="154"/>
                </a:cubicBezTo>
                <a:cubicBezTo>
                  <a:pt x="109" y="155"/>
                  <a:pt x="105" y="155"/>
                  <a:pt x="102" y="158"/>
                </a:cubicBezTo>
                <a:cubicBezTo>
                  <a:pt x="102" y="159"/>
                  <a:pt x="102" y="159"/>
                  <a:pt x="102" y="159"/>
                </a:cubicBezTo>
                <a:cubicBezTo>
                  <a:pt x="101" y="158"/>
                  <a:pt x="99" y="157"/>
                  <a:pt x="98" y="156"/>
                </a:cubicBezTo>
                <a:cubicBezTo>
                  <a:pt x="100" y="157"/>
                  <a:pt x="102" y="156"/>
                  <a:pt x="104" y="156"/>
                </a:cubicBezTo>
                <a:close/>
                <a:moveTo>
                  <a:pt x="103" y="159"/>
                </a:moveTo>
                <a:cubicBezTo>
                  <a:pt x="103" y="159"/>
                  <a:pt x="107" y="159"/>
                  <a:pt x="107" y="160"/>
                </a:cubicBezTo>
                <a:cubicBezTo>
                  <a:pt x="107" y="160"/>
                  <a:pt x="106" y="161"/>
                  <a:pt x="106" y="161"/>
                </a:cubicBezTo>
                <a:cubicBezTo>
                  <a:pt x="105" y="160"/>
                  <a:pt x="104" y="160"/>
                  <a:pt x="103" y="159"/>
                </a:cubicBezTo>
                <a:cubicBezTo>
                  <a:pt x="103" y="159"/>
                  <a:pt x="103" y="159"/>
                  <a:pt x="103" y="159"/>
                </a:cubicBezTo>
                <a:close/>
                <a:moveTo>
                  <a:pt x="161" y="103"/>
                </a:moveTo>
                <a:cubicBezTo>
                  <a:pt x="141" y="111"/>
                  <a:pt x="119" y="114"/>
                  <a:pt x="99" y="118"/>
                </a:cubicBezTo>
                <a:cubicBezTo>
                  <a:pt x="91" y="120"/>
                  <a:pt x="83" y="122"/>
                  <a:pt x="74" y="123"/>
                </a:cubicBezTo>
                <a:cubicBezTo>
                  <a:pt x="79" y="122"/>
                  <a:pt x="83" y="121"/>
                  <a:pt x="88" y="119"/>
                </a:cubicBezTo>
                <a:cubicBezTo>
                  <a:pt x="102" y="115"/>
                  <a:pt x="117" y="110"/>
                  <a:pt x="132" y="107"/>
                </a:cubicBezTo>
                <a:cubicBezTo>
                  <a:pt x="138" y="105"/>
                  <a:pt x="145" y="103"/>
                  <a:pt x="152" y="101"/>
                </a:cubicBezTo>
                <a:cubicBezTo>
                  <a:pt x="155" y="100"/>
                  <a:pt x="158" y="99"/>
                  <a:pt x="161" y="98"/>
                </a:cubicBezTo>
                <a:cubicBezTo>
                  <a:pt x="162" y="98"/>
                  <a:pt x="163" y="97"/>
                  <a:pt x="164" y="97"/>
                </a:cubicBezTo>
                <a:cubicBezTo>
                  <a:pt x="165" y="97"/>
                  <a:pt x="165" y="97"/>
                  <a:pt x="165" y="97"/>
                </a:cubicBezTo>
                <a:cubicBezTo>
                  <a:pt x="166" y="97"/>
                  <a:pt x="166" y="97"/>
                  <a:pt x="166" y="97"/>
                </a:cubicBezTo>
                <a:cubicBezTo>
                  <a:pt x="164" y="99"/>
                  <a:pt x="162" y="101"/>
                  <a:pt x="161" y="103"/>
                </a:cubicBezTo>
                <a:close/>
                <a:moveTo>
                  <a:pt x="167" y="96"/>
                </a:moveTo>
                <a:cubicBezTo>
                  <a:pt x="167" y="96"/>
                  <a:pt x="167" y="96"/>
                  <a:pt x="167" y="96"/>
                </a:cubicBezTo>
                <a:cubicBezTo>
                  <a:pt x="165" y="96"/>
                  <a:pt x="163" y="97"/>
                  <a:pt x="161" y="97"/>
                </a:cubicBezTo>
                <a:cubicBezTo>
                  <a:pt x="160" y="98"/>
                  <a:pt x="159" y="98"/>
                  <a:pt x="158" y="98"/>
                </a:cubicBezTo>
                <a:cubicBezTo>
                  <a:pt x="143" y="102"/>
                  <a:pt x="128" y="104"/>
                  <a:pt x="113" y="107"/>
                </a:cubicBezTo>
                <a:cubicBezTo>
                  <a:pt x="98" y="111"/>
                  <a:pt x="83" y="116"/>
                  <a:pt x="69" y="120"/>
                </a:cubicBezTo>
                <a:cubicBezTo>
                  <a:pt x="64" y="122"/>
                  <a:pt x="59" y="122"/>
                  <a:pt x="54" y="123"/>
                </a:cubicBezTo>
                <a:cubicBezTo>
                  <a:pt x="68" y="119"/>
                  <a:pt x="83" y="115"/>
                  <a:pt x="97" y="110"/>
                </a:cubicBezTo>
                <a:cubicBezTo>
                  <a:pt x="112" y="106"/>
                  <a:pt x="127" y="104"/>
                  <a:pt x="142" y="100"/>
                </a:cubicBezTo>
                <a:cubicBezTo>
                  <a:pt x="150" y="98"/>
                  <a:pt x="159" y="96"/>
                  <a:pt x="167" y="93"/>
                </a:cubicBezTo>
                <a:cubicBezTo>
                  <a:pt x="168" y="94"/>
                  <a:pt x="169" y="93"/>
                  <a:pt x="169" y="93"/>
                </a:cubicBezTo>
                <a:cubicBezTo>
                  <a:pt x="169" y="93"/>
                  <a:pt x="169" y="93"/>
                  <a:pt x="169" y="93"/>
                </a:cubicBezTo>
                <a:cubicBezTo>
                  <a:pt x="169" y="94"/>
                  <a:pt x="168" y="95"/>
                  <a:pt x="167" y="96"/>
                </a:cubicBezTo>
                <a:close/>
                <a:moveTo>
                  <a:pt x="170" y="92"/>
                </a:moveTo>
                <a:cubicBezTo>
                  <a:pt x="170" y="92"/>
                  <a:pt x="170" y="92"/>
                  <a:pt x="170" y="92"/>
                </a:cubicBezTo>
                <a:cubicBezTo>
                  <a:pt x="156" y="96"/>
                  <a:pt x="141" y="99"/>
                  <a:pt x="126" y="102"/>
                </a:cubicBezTo>
                <a:cubicBezTo>
                  <a:pt x="111" y="104"/>
                  <a:pt x="96" y="108"/>
                  <a:pt x="81" y="112"/>
                </a:cubicBezTo>
                <a:cubicBezTo>
                  <a:pt x="67" y="116"/>
                  <a:pt x="52" y="120"/>
                  <a:pt x="37" y="123"/>
                </a:cubicBezTo>
                <a:cubicBezTo>
                  <a:pt x="37" y="123"/>
                  <a:pt x="36" y="123"/>
                  <a:pt x="36" y="123"/>
                </a:cubicBezTo>
                <a:cubicBezTo>
                  <a:pt x="35" y="123"/>
                  <a:pt x="35" y="123"/>
                  <a:pt x="35" y="123"/>
                </a:cubicBezTo>
                <a:cubicBezTo>
                  <a:pt x="36" y="123"/>
                  <a:pt x="37" y="123"/>
                  <a:pt x="37" y="123"/>
                </a:cubicBezTo>
                <a:cubicBezTo>
                  <a:pt x="41" y="122"/>
                  <a:pt x="44" y="120"/>
                  <a:pt x="48" y="119"/>
                </a:cubicBezTo>
                <a:cubicBezTo>
                  <a:pt x="55" y="117"/>
                  <a:pt x="63" y="115"/>
                  <a:pt x="71" y="113"/>
                </a:cubicBezTo>
                <a:cubicBezTo>
                  <a:pt x="86" y="109"/>
                  <a:pt x="100" y="105"/>
                  <a:pt x="115" y="102"/>
                </a:cubicBezTo>
                <a:cubicBezTo>
                  <a:pt x="131" y="98"/>
                  <a:pt x="146" y="95"/>
                  <a:pt x="161" y="91"/>
                </a:cubicBezTo>
                <a:cubicBezTo>
                  <a:pt x="164" y="90"/>
                  <a:pt x="167" y="88"/>
                  <a:pt x="171" y="87"/>
                </a:cubicBezTo>
                <a:cubicBezTo>
                  <a:pt x="171" y="87"/>
                  <a:pt x="171" y="87"/>
                  <a:pt x="171" y="87"/>
                </a:cubicBezTo>
                <a:cubicBezTo>
                  <a:pt x="173" y="86"/>
                  <a:pt x="175" y="86"/>
                  <a:pt x="176" y="85"/>
                </a:cubicBezTo>
                <a:cubicBezTo>
                  <a:pt x="174" y="88"/>
                  <a:pt x="172" y="90"/>
                  <a:pt x="170" y="92"/>
                </a:cubicBezTo>
                <a:close/>
                <a:moveTo>
                  <a:pt x="107" y="102"/>
                </a:moveTo>
                <a:cubicBezTo>
                  <a:pt x="118" y="100"/>
                  <a:pt x="128" y="97"/>
                  <a:pt x="139" y="95"/>
                </a:cubicBezTo>
                <a:cubicBezTo>
                  <a:pt x="143" y="94"/>
                  <a:pt x="148" y="93"/>
                  <a:pt x="153" y="92"/>
                </a:cubicBezTo>
                <a:cubicBezTo>
                  <a:pt x="149" y="93"/>
                  <a:pt x="146" y="94"/>
                  <a:pt x="142" y="95"/>
                </a:cubicBezTo>
                <a:cubicBezTo>
                  <a:pt x="131" y="98"/>
                  <a:pt x="119" y="100"/>
                  <a:pt x="107" y="102"/>
                </a:cubicBezTo>
                <a:close/>
                <a:moveTo>
                  <a:pt x="177" y="84"/>
                </a:moveTo>
                <a:cubicBezTo>
                  <a:pt x="177" y="84"/>
                  <a:pt x="177" y="84"/>
                  <a:pt x="177" y="84"/>
                </a:cubicBezTo>
                <a:cubicBezTo>
                  <a:pt x="176" y="85"/>
                  <a:pt x="174" y="85"/>
                  <a:pt x="173" y="86"/>
                </a:cubicBezTo>
                <a:cubicBezTo>
                  <a:pt x="172" y="86"/>
                  <a:pt x="172" y="86"/>
                  <a:pt x="172" y="86"/>
                </a:cubicBezTo>
                <a:cubicBezTo>
                  <a:pt x="164" y="88"/>
                  <a:pt x="157" y="91"/>
                  <a:pt x="149" y="92"/>
                </a:cubicBezTo>
                <a:cubicBezTo>
                  <a:pt x="134" y="96"/>
                  <a:pt x="119" y="99"/>
                  <a:pt x="104" y="103"/>
                </a:cubicBezTo>
                <a:cubicBezTo>
                  <a:pt x="94" y="105"/>
                  <a:pt x="85" y="107"/>
                  <a:pt x="75" y="110"/>
                </a:cubicBezTo>
                <a:cubicBezTo>
                  <a:pt x="65" y="113"/>
                  <a:pt x="55" y="115"/>
                  <a:pt x="45" y="117"/>
                </a:cubicBezTo>
                <a:cubicBezTo>
                  <a:pt x="41" y="118"/>
                  <a:pt x="36" y="119"/>
                  <a:pt x="31" y="120"/>
                </a:cubicBezTo>
                <a:cubicBezTo>
                  <a:pt x="30" y="120"/>
                  <a:pt x="23" y="122"/>
                  <a:pt x="28" y="120"/>
                </a:cubicBezTo>
                <a:cubicBezTo>
                  <a:pt x="30" y="119"/>
                  <a:pt x="32" y="118"/>
                  <a:pt x="35" y="118"/>
                </a:cubicBezTo>
                <a:cubicBezTo>
                  <a:pt x="45" y="115"/>
                  <a:pt x="55" y="112"/>
                  <a:pt x="65" y="109"/>
                </a:cubicBezTo>
                <a:cubicBezTo>
                  <a:pt x="85" y="104"/>
                  <a:pt x="105" y="99"/>
                  <a:pt x="125" y="95"/>
                </a:cubicBezTo>
                <a:cubicBezTo>
                  <a:pt x="136" y="92"/>
                  <a:pt x="146" y="90"/>
                  <a:pt x="156" y="87"/>
                </a:cubicBezTo>
                <a:cubicBezTo>
                  <a:pt x="166" y="84"/>
                  <a:pt x="175" y="80"/>
                  <a:pt x="184" y="77"/>
                </a:cubicBezTo>
                <a:cubicBezTo>
                  <a:pt x="182" y="80"/>
                  <a:pt x="179" y="82"/>
                  <a:pt x="177" y="84"/>
                </a:cubicBezTo>
                <a:close/>
                <a:moveTo>
                  <a:pt x="61" y="105"/>
                </a:moveTo>
                <a:cubicBezTo>
                  <a:pt x="54" y="107"/>
                  <a:pt x="47" y="109"/>
                  <a:pt x="40" y="111"/>
                </a:cubicBezTo>
                <a:cubicBezTo>
                  <a:pt x="33" y="113"/>
                  <a:pt x="26" y="113"/>
                  <a:pt x="19" y="116"/>
                </a:cubicBezTo>
                <a:cubicBezTo>
                  <a:pt x="19" y="117"/>
                  <a:pt x="18" y="117"/>
                  <a:pt x="18" y="117"/>
                </a:cubicBezTo>
                <a:cubicBezTo>
                  <a:pt x="16" y="116"/>
                  <a:pt x="14" y="115"/>
                  <a:pt x="12" y="114"/>
                </a:cubicBezTo>
                <a:cubicBezTo>
                  <a:pt x="18" y="113"/>
                  <a:pt x="23" y="111"/>
                  <a:pt x="28" y="110"/>
                </a:cubicBezTo>
                <a:cubicBezTo>
                  <a:pt x="36" y="107"/>
                  <a:pt x="43" y="105"/>
                  <a:pt x="51" y="103"/>
                </a:cubicBezTo>
                <a:cubicBezTo>
                  <a:pt x="65" y="101"/>
                  <a:pt x="79" y="98"/>
                  <a:pt x="93" y="96"/>
                </a:cubicBezTo>
                <a:cubicBezTo>
                  <a:pt x="82" y="99"/>
                  <a:pt x="71" y="102"/>
                  <a:pt x="61" y="105"/>
                </a:cubicBezTo>
                <a:close/>
                <a:moveTo>
                  <a:pt x="58" y="139"/>
                </a:moveTo>
                <a:cubicBezTo>
                  <a:pt x="68" y="144"/>
                  <a:pt x="78" y="149"/>
                  <a:pt x="88" y="154"/>
                </a:cubicBezTo>
                <a:cubicBezTo>
                  <a:pt x="93" y="157"/>
                  <a:pt x="100" y="159"/>
                  <a:pt x="104" y="163"/>
                </a:cubicBezTo>
                <a:cubicBezTo>
                  <a:pt x="104" y="164"/>
                  <a:pt x="104" y="164"/>
                  <a:pt x="104" y="165"/>
                </a:cubicBezTo>
                <a:cubicBezTo>
                  <a:pt x="98" y="163"/>
                  <a:pt x="92" y="159"/>
                  <a:pt x="87" y="157"/>
                </a:cubicBezTo>
                <a:cubicBezTo>
                  <a:pt x="77" y="152"/>
                  <a:pt x="67" y="147"/>
                  <a:pt x="57" y="142"/>
                </a:cubicBezTo>
                <a:cubicBezTo>
                  <a:pt x="51" y="139"/>
                  <a:pt x="44" y="136"/>
                  <a:pt x="38" y="133"/>
                </a:cubicBezTo>
                <a:cubicBezTo>
                  <a:pt x="29" y="128"/>
                  <a:pt x="20" y="122"/>
                  <a:pt x="10" y="118"/>
                </a:cubicBezTo>
                <a:cubicBezTo>
                  <a:pt x="10" y="118"/>
                  <a:pt x="10" y="118"/>
                  <a:pt x="10" y="118"/>
                </a:cubicBezTo>
                <a:cubicBezTo>
                  <a:pt x="10" y="117"/>
                  <a:pt x="11" y="117"/>
                  <a:pt x="11" y="116"/>
                </a:cubicBezTo>
                <a:cubicBezTo>
                  <a:pt x="26" y="124"/>
                  <a:pt x="42" y="131"/>
                  <a:pt x="58" y="139"/>
                </a:cubicBezTo>
                <a:close/>
                <a:moveTo>
                  <a:pt x="198" y="61"/>
                </a:moveTo>
                <a:cubicBezTo>
                  <a:pt x="198" y="62"/>
                  <a:pt x="198" y="62"/>
                  <a:pt x="197" y="62"/>
                </a:cubicBezTo>
                <a:cubicBezTo>
                  <a:pt x="183" y="65"/>
                  <a:pt x="168" y="68"/>
                  <a:pt x="153" y="71"/>
                </a:cubicBezTo>
                <a:cubicBezTo>
                  <a:pt x="137" y="74"/>
                  <a:pt x="122" y="77"/>
                  <a:pt x="107" y="80"/>
                </a:cubicBezTo>
                <a:cubicBezTo>
                  <a:pt x="92" y="84"/>
                  <a:pt x="76" y="88"/>
                  <a:pt x="61" y="92"/>
                </a:cubicBezTo>
                <a:cubicBezTo>
                  <a:pt x="54" y="94"/>
                  <a:pt x="47" y="96"/>
                  <a:pt x="40" y="98"/>
                </a:cubicBezTo>
                <a:cubicBezTo>
                  <a:pt x="37" y="99"/>
                  <a:pt x="34" y="100"/>
                  <a:pt x="32" y="101"/>
                </a:cubicBezTo>
                <a:cubicBezTo>
                  <a:pt x="41" y="97"/>
                  <a:pt x="51" y="94"/>
                  <a:pt x="61" y="91"/>
                </a:cubicBezTo>
                <a:cubicBezTo>
                  <a:pt x="75" y="87"/>
                  <a:pt x="90" y="83"/>
                  <a:pt x="105" y="79"/>
                </a:cubicBezTo>
                <a:cubicBezTo>
                  <a:pt x="120" y="75"/>
                  <a:pt x="135" y="72"/>
                  <a:pt x="150" y="69"/>
                </a:cubicBezTo>
                <a:cubicBezTo>
                  <a:pt x="164" y="66"/>
                  <a:pt x="178" y="64"/>
                  <a:pt x="192" y="61"/>
                </a:cubicBezTo>
                <a:cubicBezTo>
                  <a:pt x="195" y="60"/>
                  <a:pt x="199" y="59"/>
                  <a:pt x="202" y="57"/>
                </a:cubicBezTo>
                <a:cubicBezTo>
                  <a:pt x="201" y="59"/>
                  <a:pt x="199" y="60"/>
                  <a:pt x="198" y="61"/>
                </a:cubicBezTo>
                <a:close/>
                <a:moveTo>
                  <a:pt x="190" y="70"/>
                </a:moveTo>
                <a:cubicBezTo>
                  <a:pt x="178" y="74"/>
                  <a:pt x="166" y="77"/>
                  <a:pt x="154" y="81"/>
                </a:cubicBezTo>
                <a:cubicBezTo>
                  <a:pt x="152" y="81"/>
                  <a:pt x="150" y="82"/>
                  <a:pt x="148" y="82"/>
                </a:cubicBezTo>
                <a:cubicBezTo>
                  <a:pt x="136" y="85"/>
                  <a:pt x="124" y="88"/>
                  <a:pt x="112" y="91"/>
                </a:cubicBezTo>
                <a:cubicBezTo>
                  <a:pt x="108" y="92"/>
                  <a:pt x="104" y="93"/>
                  <a:pt x="100" y="93"/>
                </a:cubicBezTo>
                <a:cubicBezTo>
                  <a:pt x="85" y="97"/>
                  <a:pt x="70" y="99"/>
                  <a:pt x="54" y="102"/>
                </a:cubicBezTo>
                <a:cubicBezTo>
                  <a:pt x="47" y="103"/>
                  <a:pt x="40" y="105"/>
                  <a:pt x="33" y="107"/>
                </a:cubicBezTo>
                <a:cubicBezTo>
                  <a:pt x="30" y="108"/>
                  <a:pt x="26" y="109"/>
                  <a:pt x="23" y="111"/>
                </a:cubicBezTo>
                <a:cubicBezTo>
                  <a:pt x="21" y="111"/>
                  <a:pt x="20" y="112"/>
                  <a:pt x="18" y="112"/>
                </a:cubicBezTo>
                <a:cubicBezTo>
                  <a:pt x="16" y="113"/>
                  <a:pt x="13" y="112"/>
                  <a:pt x="12" y="113"/>
                </a:cubicBezTo>
                <a:cubicBezTo>
                  <a:pt x="18" y="110"/>
                  <a:pt x="25" y="108"/>
                  <a:pt x="32" y="106"/>
                </a:cubicBezTo>
                <a:cubicBezTo>
                  <a:pt x="39" y="103"/>
                  <a:pt x="47" y="101"/>
                  <a:pt x="55" y="99"/>
                </a:cubicBezTo>
                <a:cubicBezTo>
                  <a:pt x="70" y="95"/>
                  <a:pt x="86" y="91"/>
                  <a:pt x="101" y="87"/>
                </a:cubicBezTo>
                <a:cubicBezTo>
                  <a:pt x="130" y="80"/>
                  <a:pt x="160" y="74"/>
                  <a:pt x="190" y="66"/>
                </a:cubicBezTo>
                <a:cubicBezTo>
                  <a:pt x="192" y="65"/>
                  <a:pt x="194" y="64"/>
                  <a:pt x="196" y="63"/>
                </a:cubicBezTo>
                <a:cubicBezTo>
                  <a:pt x="194" y="66"/>
                  <a:pt x="192" y="68"/>
                  <a:pt x="190" y="70"/>
                </a:cubicBezTo>
                <a:close/>
                <a:moveTo>
                  <a:pt x="9" y="121"/>
                </a:moveTo>
                <a:cubicBezTo>
                  <a:pt x="9" y="121"/>
                  <a:pt x="9" y="121"/>
                  <a:pt x="9" y="121"/>
                </a:cubicBezTo>
                <a:cubicBezTo>
                  <a:pt x="19" y="124"/>
                  <a:pt x="28" y="130"/>
                  <a:pt x="37" y="135"/>
                </a:cubicBezTo>
                <a:cubicBezTo>
                  <a:pt x="44" y="139"/>
                  <a:pt x="50" y="141"/>
                  <a:pt x="57" y="145"/>
                </a:cubicBezTo>
                <a:cubicBezTo>
                  <a:pt x="67" y="149"/>
                  <a:pt x="76" y="154"/>
                  <a:pt x="86" y="159"/>
                </a:cubicBezTo>
                <a:cubicBezTo>
                  <a:pt x="92" y="162"/>
                  <a:pt x="97" y="165"/>
                  <a:pt x="103" y="167"/>
                </a:cubicBezTo>
                <a:cubicBezTo>
                  <a:pt x="103" y="168"/>
                  <a:pt x="102" y="169"/>
                  <a:pt x="102" y="170"/>
                </a:cubicBezTo>
                <a:cubicBezTo>
                  <a:pt x="86" y="162"/>
                  <a:pt x="69" y="155"/>
                  <a:pt x="53" y="147"/>
                </a:cubicBezTo>
                <a:cubicBezTo>
                  <a:pt x="38" y="140"/>
                  <a:pt x="22" y="133"/>
                  <a:pt x="8" y="124"/>
                </a:cubicBezTo>
                <a:cubicBezTo>
                  <a:pt x="8" y="123"/>
                  <a:pt x="9" y="122"/>
                  <a:pt x="9" y="121"/>
                </a:cubicBezTo>
                <a:close/>
                <a:moveTo>
                  <a:pt x="106" y="167"/>
                </a:moveTo>
                <a:cubicBezTo>
                  <a:pt x="106" y="167"/>
                  <a:pt x="106" y="167"/>
                  <a:pt x="106" y="167"/>
                </a:cubicBezTo>
                <a:cubicBezTo>
                  <a:pt x="111" y="162"/>
                  <a:pt x="115" y="157"/>
                  <a:pt x="120" y="152"/>
                </a:cubicBezTo>
                <a:cubicBezTo>
                  <a:pt x="130" y="142"/>
                  <a:pt x="140" y="131"/>
                  <a:pt x="150" y="121"/>
                </a:cubicBezTo>
                <a:cubicBezTo>
                  <a:pt x="169" y="100"/>
                  <a:pt x="189" y="80"/>
                  <a:pt x="208" y="59"/>
                </a:cubicBezTo>
                <a:cubicBezTo>
                  <a:pt x="210" y="57"/>
                  <a:pt x="211" y="56"/>
                  <a:pt x="213" y="54"/>
                </a:cubicBezTo>
                <a:cubicBezTo>
                  <a:pt x="213" y="55"/>
                  <a:pt x="213" y="56"/>
                  <a:pt x="213" y="56"/>
                </a:cubicBezTo>
                <a:cubicBezTo>
                  <a:pt x="213" y="56"/>
                  <a:pt x="213" y="56"/>
                  <a:pt x="213" y="56"/>
                </a:cubicBezTo>
                <a:cubicBezTo>
                  <a:pt x="205" y="64"/>
                  <a:pt x="197" y="73"/>
                  <a:pt x="189" y="82"/>
                </a:cubicBezTo>
                <a:cubicBezTo>
                  <a:pt x="181" y="90"/>
                  <a:pt x="174" y="99"/>
                  <a:pt x="166" y="107"/>
                </a:cubicBezTo>
                <a:cubicBezTo>
                  <a:pt x="147" y="125"/>
                  <a:pt x="130" y="144"/>
                  <a:pt x="112" y="163"/>
                </a:cubicBezTo>
                <a:cubicBezTo>
                  <a:pt x="109" y="166"/>
                  <a:pt x="107" y="168"/>
                  <a:pt x="104" y="171"/>
                </a:cubicBezTo>
                <a:cubicBezTo>
                  <a:pt x="105" y="170"/>
                  <a:pt x="105" y="168"/>
                  <a:pt x="106" y="167"/>
                </a:cubicBezTo>
                <a:close/>
                <a:moveTo>
                  <a:pt x="26" y="97"/>
                </a:moveTo>
                <a:cubicBezTo>
                  <a:pt x="56" y="89"/>
                  <a:pt x="86" y="80"/>
                  <a:pt x="117" y="73"/>
                </a:cubicBezTo>
                <a:cubicBezTo>
                  <a:pt x="132" y="70"/>
                  <a:pt x="148" y="67"/>
                  <a:pt x="164" y="65"/>
                </a:cubicBezTo>
                <a:cubicBezTo>
                  <a:pt x="171" y="63"/>
                  <a:pt x="179" y="62"/>
                  <a:pt x="186" y="61"/>
                </a:cubicBezTo>
                <a:cubicBezTo>
                  <a:pt x="190" y="60"/>
                  <a:pt x="193" y="59"/>
                  <a:pt x="197" y="58"/>
                </a:cubicBezTo>
                <a:cubicBezTo>
                  <a:pt x="198" y="58"/>
                  <a:pt x="199" y="58"/>
                  <a:pt x="200" y="57"/>
                </a:cubicBezTo>
                <a:cubicBezTo>
                  <a:pt x="199" y="57"/>
                  <a:pt x="199" y="57"/>
                  <a:pt x="199" y="58"/>
                </a:cubicBezTo>
                <a:cubicBezTo>
                  <a:pt x="198" y="58"/>
                  <a:pt x="197" y="58"/>
                  <a:pt x="196" y="59"/>
                </a:cubicBezTo>
                <a:cubicBezTo>
                  <a:pt x="183" y="63"/>
                  <a:pt x="169" y="65"/>
                  <a:pt x="155" y="67"/>
                </a:cubicBezTo>
                <a:cubicBezTo>
                  <a:pt x="140" y="70"/>
                  <a:pt x="125" y="73"/>
                  <a:pt x="110" y="77"/>
                </a:cubicBezTo>
                <a:cubicBezTo>
                  <a:pt x="80" y="84"/>
                  <a:pt x="51" y="93"/>
                  <a:pt x="23" y="103"/>
                </a:cubicBezTo>
                <a:cubicBezTo>
                  <a:pt x="22" y="103"/>
                  <a:pt x="20" y="104"/>
                  <a:pt x="19" y="104"/>
                </a:cubicBezTo>
                <a:cubicBezTo>
                  <a:pt x="19" y="104"/>
                  <a:pt x="19" y="104"/>
                  <a:pt x="19" y="104"/>
                </a:cubicBezTo>
                <a:cubicBezTo>
                  <a:pt x="21" y="102"/>
                  <a:pt x="24" y="99"/>
                  <a:pt x="26" y="97"/>
                </a:cubicBezTo>
                <a:close/>
                <a:moveTo>
                  <a:pt x="18" y="105"/>
                </a:moveTo>
                <a:cubicBezTo>
                  <a:pt x="48" y="97"/>
                  <a:pt x="77" y="88"/>
                  <a:pt x="107" y="81"/>
                </a:cubicBezTo>
                <a:cubicBezTo>
                  <a:pt x="122" y="77"/>
                  <a:pt x="138" y="75"/>
                  <a:pt x="153" y="72"/>
                </a:cubicBezTo>
                <a:cubicBezTo>
                  <a:pt x="160" y="70"/>
                  <a:pt x="168" y="69"/>
                  <a:pt x="175" y="67"/>
                </a:cubicBezTo>
                <a:cubicBezTo>
                  <a:pt x="182" y="66"/>
                  <a:pt x="190" y="65"/>
                  <a:pt x="196" y="63"/>
                </a:cubicBezTo>
                <a:cubicBezTo>
                  <a:pt x="168" y="72"/>
                  <a:pt x="137" y="77"/>
                  <a:pt x="108" y="85"/>
                </a:cubicBezTo>
                <a:cubicBezTo>
                  <a:pt x="93" y="88"/>
                  <a:pt x="78" y="92"/>
                  <a:pt x="62" y="96"/>
                </a:cubicBezTo>
                <a:cubicBezTo>
                  <a:pt x="48" y="100"/>
                  <a:pt x="33" y="103"/>
                  <a:pt x="20" y="109"/>
                </a:cubicBezTo>
                <a:cubicBezTo>
                  <a:pt x="17" y="110"/>
                  <a:pt x="15" y="111"/>
                  <a:pt x="13" y="112"/>
                </a:cubicBezTo>
                <a:cubicBezTo>
                  <a:pt x="14" y="110"/>
                  <a:pt x="16" y="108"/>
                  <a:pt x="18" y="105"/>
                </a:cubicBezTo>
                <a:close/>
                <a:moveTo>
                  <a:pt x="104" y="177"/>
                </a:moveTo>
                <a:cubicBezTo>
                  <a:pt x="104" y="176"/>
                  <a:pt x="104" y="176"/>
                  <a:pt x="104" y="175"/>
                </a:cubicBezTo>
                <a:cubicBezTo>
                  <a:pt x="104" y="175"/>
                  <a:pt x="104" y="175"/>
                  <a:pt x="104" y="175"/>
                </a:cubicBezTo>
                <a:cubicBezTo>
                  <a:pt x="137" y="139"/>
                  <a:pt x="171" y="104"/>
                  <a:pt x="205" y="69"/>
                </a:cubicBezTo>
                <a:cubicBezTo>
                  <a:pt x="208" y="66"/>
                  <a:pt x="211" y="62"/>
                  <a:pt x="214" y="59"/>
                </a:cubicBezTo>
                <a:cubicBezTo>
                  <a:pt x="214" y="59"/>
                  <a:pt x="214" y="60"/>
                  <a:pt x="214" y="60"/>
                </a:cubicBezTo>
                <a:cubicBezTo>
                  <a:pt x="211" y="62"/>
                  <a:pt x="208" y="66"/>
                  <a:pt x="205" y="69"/>
                </a:cubicBezTo>
                <a:cubicBezTo>
                  <a:pt x="199" y="75"/>
                  <a:pt x="193" y="82"/>
                  <a:pt x="188" y="88"/>
                </a:cubicBezTo>
                <a:cubicBezTo>
                  <a:pt x="180" y="97"/>
                  <a:pt x="171" y="106"/>
                  <a:pt x="163" y="115"/>
                </a:cubicBezTo>
                <a:cubicBezTo>
                  <a:pt x="143" y="135"/>
                  <a:pt x="123" y="156"/>
                  <a:pt x="104" y="177"/>
                </a:cubicBezTo>
                <a:cubicBezTo>
                  <a:pt x="104" y="177"/>
                  <a:pt x="104" y="177"/>
                  <a:pt x="104" y="177"/>
                </a:cubicBezTo>
                <a:close/>
                <a:moveTo>
                  <a:pt x="8" y="117"/>
                </a:moveTo>
                <a:cubicBezTo>
                  <a:pt x="6" y="121"/>
                  <a:pt x="5" y="125"/>
                  <a:pt x="5" y="129"/>
                </a:cubicBezTo>
                <a:cubicBezTo>
                  <a:pt x="5" y="125"/>
                  <a:pt x="6" y="120"/>
                  <a:pt x="8" y="117"/>
                </a:cubicBezTo>
                <a:close/>
                <a:moveTo>
                  <a:pt x="27" y="145"/>
                </a:moveTo>
                <a:cubicBezTo>
                  <a:pt x="21" y="143"/>
                  <a:pt x="15" y="140"/>
                  <a:pt x="10" y="136"/>
                </a:cubicBezTo>
                <a:cubicBezTo>
                  <a:pt x="10" y="136"/>
                  <a:pt x="10" y="136"/>
                  <a:pt x="10" y="136"/>
                </a:cubicBezTo>
                <a:cubicBezTo>
                  <a:pt x="10" y="136"/>
                  <a:pt x="10" y="136"/>
                  <a:pt x="10" y="135"/>
                </a:cubicBezTo>
                <a:cubicBezTo>
                  <a:pt x="13" y="138"/>
                  <a:pt x="18" y="139"/>
                  <a:pt x="22" y="141"/>
                </a:cubicBezTo>
                <a:cubicBezTo>
                  <a:pt x="32" y="146"/>
                  <a:pt x="42" y="151"/>
                  <a:pt x="53" y="156"/>
                </a:cubicBezTo>
                <a:cubicBezTo>
                  <a:pt x="64" y="161"/>
                  <a:pt x="74" y="166"/>
                  <a:pt x="85" y="171"/>
                </a:cubicBezTo>
                <a:cubicBezTo>
                  <a:pt x="90" y="174"/>
                  <a:pt x="96" y="176"/>
                  <a:pt x="101" y="180"/>
                </a:cubicBezTo>
                <a:cubicBezTo>
                  <a:pt x="101" y="180"/>
                  <a:pt x="101" y="180"/>
                  <a:pt x="102" y="180"/>
                </a:cubicBezTo>
                <a:cubicBezTo>
                  <a:pt x="102" y="181"/>
                  <a:pt x="102" y="182"/>
                  <a:pt x="103" y="183"/>
                </a:cubicBezTo>
                <a:cubicBezTo>
                  <a:pt x="87" y="177"/>
                  <a:pt x="72" y="168"/>
                  <a:pt x="57" y="161"/>
                </a:cubicBezTo>
                <a:cubicBezTo>
                  <a:pt x="47" y="156"/>
                  <a:pt x="37" y="151"/>
                  <a:pt x="27" y="145"/>
                </a:cubicBezTo>
                <a:close/>
                <a:moveTo>
                  <a:pt x="205" y="79"/>
                </a:moveTo>
                <a:cubicBezTo>
                  <a:pt x="195" y="89"/>
                  <a:pt x="185" y="100"/>
                  <a:pt x="175" y="111"/>
                </a:cubicBezTo>
                <a:cubicBezTo>
                  <a:pt x="155" y="132"/>
                  <a:pt x="134" y="154"/>
                  <a:pt x="114" y="175"/>
                </a:cubicBezTo>
                <a:cubicBezTo>
                  <a:pt x="111" y="178"/>
                  <a:pt x="109" y="180"/>
                  <a:pt x="106" y="183"/>
                </a:cubicBezTo>
                <a:cubicBezTo>
                  <a:pt x="105" y="182"/>
                  <a:pt x="105" y="181"/>
                  <a:pt x="104" y="180"/>
                </a:cubicBezTo>
                <a:cubicBezTo>
                  <a:pt x="104" y="180"/>
                  <a:pt x="104" y="180"/>
                  <a:pt x="104" y="179"/>
                </a:cubicBezTo>
                <a:cubicBezTo>
                  <a:pt x="112" y="171"/>
                  <a:pt x="120" y="164"/>
                  <a:pt x="127" y="156"/>
                </a:cubicBezTo>
                <a:cubicBezTo>
                  <a:pt x="139" y="144"/>
                  <a:pt x="150" y="132"/>
                  <a:pt x="161" y="120"/>
                </a:cubicBezTo>
                <a:cubicBezTo>
                  <a:pt x="179" y="101"/>
                  <a:pt x="196" y="81"/>
                  <a:pt x="215" y="62"/>
                </a:cubicBezTo>
                <a:cubicBezTo>
                  <a:pt x="215" y="62"/>
                  <a:pt x="215" y="62"/>
                  <a:pt x="215" y="62"/>
                </a:cubicBezTo>
                <a:cubicBezTo>
                  <a:pt x="216" y="63"/>
                  <a:pt x="217" y="64"/>
                  <a:pt x="218" y="64"/>
                </a:cubicBezTo>
                <a:cubicBezTo>
                  <a:pt x="217" y="65"/>
                  <a:pt x="215" y="67"/>
                  <a:pt x="214" y="68"/>
                </a:cubicBezTo>
                <a:cubicBezTo>
                  <a:pt x="211" y="72"/>
                  <a:pt x="208" y="75"/>
                  <a:pt x="205" y="79"/>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7" name="Freeform 207"/>
          <p:cNvSpPr>
            <a:spLocks noEditPoints="1"/>
          </p:cNvSpPr>
          <p:nvPr/>
        </p:nvSpPr>
        <p:spPr bwMode="auto">
          <a:xfrm>
            <a:off x="5503863" y="3535363"/>
            <a:ext cx="1006475" cy="1255713"/>
          </a:xfrm>
          <a:custGeom>
            <a:gdLst>
              <a:gd fmla="*/ 72 w 268" name="T0"/>
              <a:gd fmla="*/ 288 h 334" name="T1"/>
              <a:gd fmla="*/ 76 w 268" name="T2"/>
              <a:gd fmla="*/ 88 h 334" name="T3"/>
              <a:gd fmla="*/ 97 w 268" name="T4"/>
              <a:gd fmla="*/ 88 h 334" name="T5"/>
              <a:gd fmla="*/ 67 w 268" name="T6"/>
              <a:gd fmla="*/ 244 h 334" name="T7"/>
              <a:gd fmla="*/ 5 w 268" name="T8"/>
              <a:gd fmla="*/ 252 h 334" name="T9"/>
              <a:gd fmla="*/ 57 w 268" name="T10"/>
              <a:gd fmla="*/ 300 h 334" name="T11"/>
              <a:gd fmla="*/ 21 w 268" name="T12"/>
              <a:gd fmla="*/ 270 h 334" name="T13"/>
              <a:gd fmla="*/ 67 w 268" name="T14"/>
              <a:gd fmla="*/ 239 h 334" name="T15"/>
              <a:gd fmla="*/ 65 w 268" name="T16"/>
              <a:gd fmla="*/ 201 h 334" name="T17"/>
              <a:gd fmla="*/ 55 w 268" name="T18"/>
              <a:gd fmla="*/ 218 h 334" name="T19"/>
              <a:gd fmla="*/ 62 w 268" name="T20"/>
              <a:gd fmla="*/ 169 h 334" name="T21"/>
              <a:gd fmla="*/ 47 w 268" name="T22"/>
              <a:gd fmla="*/ 176 h 334" name="T23"/>
              <a:gd fmla="*/ 48 w 268" name="T24"/>
              <a:gd fmla="*/ 174 h 334" name="T25"/>
              <a:gd fmla="*/ 65 w 268" name="T26"/>
              <a:gd fmla="*/ 210 h 334" name="T27"/>
              <a:gd fmla="*/ 56 w 268" name="T28"/>
              <a:gd fmla="*/ 268 h 334" name="T29"/>
              <a:gd fmla="*/ 5 w 268" name="T30"/>
              <a:gd fmla="*/ 222 h 334" name="T31"/>
              <a:gd fmla="*/ 61 w 268" name="T32"/>
              <a:gd fmla="*/ 157 h 334" name="T33"/>
              <a:gd fmla="*/ 103 w 268" name="T34"/>
              <a:gd fmla="*/ 309 h 334" name="T35"/>
              <a:gd fmla="*/ 137 w 268" name="T36"/>
              <a:gd fmla="*/ 308 h 334" name="T37"/>
              <a:gd fmla="*/ 102 w 268" name="T38"/>
              <a:gd fmla="*/ 259 h 334" name="T39"/>
              <a:gd fmla="*/ 175 w 268" name="T40"/>
              <a:gd fmla="*/ 267 h 334" name="T41"/>
              <a:gd fmla="*/ 172 w 268" name="T42"/>
              <a:gd fmla="*/ 285 h 334" name="T43"/>
              <a:gd fmla="*/ 174 w 268" name="T44"/>
              <a:gd fmla="*/ 281 h 334" name="T45"/>
              <a:gd fmla="*/ 113 w 268" name="T46"/>
              <a:gd fmla="*/ 250 h 334" name="T47"/>
              <a:gd fmla="*/ 134 w 268" name="T48"/>
              <a:gd fmla="*/ 230 h 334" name="T49"/>
              <a:gd fmla="*/ 95 w 268" name="T50"/>
              <a:gd fmla="*/ 182 h 334" name="T51"/>
              <a:gd fmla="*/ 136 w 268" name="T52"/>
              <a:gd fmla="*/ 189 h 334" name="T53"/>
              <a:gd fmla="*/ 120 w 268" name="T54"/>
              <a:gd fmla="*/ 171 h 334" name="T55"/>
              <a:gd fmla="*/ 161 w 268" name="T56"/>
              <a:gd fmla="*/ 206 h 334" name="T57"/>
              <a:gd fmla="*/ 160 w 268" name="T58"/>
              <a:gd fmla="*/ 191 h 334" name="T59"/>
              <a:gd fmla="*/ 98 w 268" name="T60"/>
              <a:gd fmla="*/ 164 h 334" name="T61"/>
              <a:gd fmla="*/ 108 w 268" name="T62"/>
              <a:gd fmla="*/ 174 h 334" name="T63"/>
              <a:gd fmla="*/ 170 w 268" name="T64"/>
              <a:gd fmla="*/ 197 h 334" name="T65"/>
              <a:gd fmla="*/ 114 w 268" name="T66"/>
              <a:gd fmla="*/ 267 h 334" name="T67"/>
              <a:gd fmla="*/ 118 w 268" name="T68"/>
              <a:gd fmla="*/ 292 h 334" name="T69"/>
              <a:gd fmla="*/ 120 w 268" name="T70"/>
              <a:gd fmla="*/ 316 h 334" name="T71"/>
              <a:gd fmla="*/ 75 w 268" name="T72"/>
              <a:gd fmla="*/ 311 h 334" name="T73"/>
              <a:gd fmla="*/ 12 w 268" name="T74"/>
              <a:gd fmla="*/ 279 h 334" name="T75"/>
              <a:gd fmla="*/ 61 w 268" name="T76"/>
              <a:gd fmla="*/ 260 h 334" name="T77"/>
              <a:gd fmla="*/ 171 w 268" name="T78"/>
              <a:gd fmla="*/ 158 h 334" name="T79"/>
              <a:gd fmla="*/ 238 w 268" name="T80"/>
              <a:gd fmla="*/ 260 h 334" name="T81"/>
              <a:gd fmla="*/ 204 w 268" name="T82"/>
              <a:gd fmla="*/ 69 h 334" name="T83"/>
              <a:gd fmla="*/ 146 w 268" name="T84"/>
              <a:gd fmla="*/ 19 h 334" name="T85"/>
              <a:gd fmla="*/ 166 w 268" name="T86"/>
              <a:gd fmla="*/ 44 h 334" name="T87"/>
              <a:gd fmla="*/ 129 w 268" name="T88"/>
              <a:gd fmla="*/ 38 h 334" name="T89"/>
              <a:gd fmla="*/ 230 w 268" name="T90"/>
              <a:gd fmla="*/ 164 h 334" name="T91"/>
              <a:gd fmla="*/ 254 w 268" name="T92"/>
              <a:gd fmla="*/ 153 h 334" name="T93"/>
              <a:gd fmla="*/ 227 w 268" name="T94"/>
              <a:gd fmla="*/ 126 h 334" name="T95"/>
              <a:gd fmla="*/ 246 w 268" name="T96"/>
              <a:gd fmla="*/ 163 h 334" name="T97"/>
              <a:gd fmla="*/ 236 w 268" name="T98"/>
              <a:gd fmla="*/ 106 h 334" name="T99"/>
              <a:gd fmla="*/ 229 w 268" name="T100"/>
              <a:gd fmla="*/ 84 h 334" name="T101"/>
              <a:gd fmla="*/ 245 w 268" name="T102"/>
              <a:gd fmla="*/ 123 h 334" name="T103"/>
              <a:gd fmla="*/ 242 w 268" name="T104"/>
              <a:gd fmla="*/ 141 h 334" name="T105"/>
              <a:gd fmla="*/ 231 w 268" name="T106"/>
              <a:gd fmla="*/ 173 h 334" name="T107"/>
              <a:gd fmla="*/ 245 w 268" name="T108"/>
              <a:gd fmla="*/ 201 h 334" name="T109"/>
              <a:gd fmla="*/ 248 w 268" name="T110"/>
              <a:gd fmla="*/ 215 h 334" name="T111"/>
              <a:gd fmla="*/ 232 w 268" name="T112"/>
              <a:gd fmla="*/ 179 h 334" name="T113"/>
              <a:gd fmla="*/ 246 w 268" name="T114"/>
              <a:gd fmla="*/ 197 h 334" name="T115"/>
              <a:gd fmla="*/ 237 w 268" name="T116"/>
              <a:gd fmla="*/ 232 h 334" name="T117"/>
              <a:gd fmla="*/ 236 w 268" name="T118"/>
              <a:gd fmla="*/ 254 h 334" name="T119"/>
              <a:gd fmla="*/ 120 w 268" name="T120"/>
              <a:gd fmla="*/ 33 h 334" name="T121"/>
              <a:gd fmla="*/ 257 w 268" name="T122"/>
              <a:gd fmla="*/ 263 h 334" name="T123"/>
              <a:gd fmla="*/ 219 w 268" name="T124"/>
              <a:gd fmla="*/ 286 h 33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34" w="268">
                <a:moveTo>
                  <a:pt x="4" y="204"/>
                </a:moveTo>
                <a:cubicBezTo>
                  <a:pt x="3" y="219"/>
                  <a:pt x="0" y="235"/>
                  <a:pt x="2" y="250"/>
                </a:cubicBezTo>
                <a:cubicBezTo>
                  <a:pt x="3" y="261"/>
                  <a:pt x="6" y="272"/>
                  <a:pt x="10" y="283"/>
                </a:cubicBezTo>
                <a:cubicBezTo>
                  <a:pt x="18" y="302"/>
                  <a:pt x="33" y="321"/>
                  <a:pt x="53" y="329"/>
                </a:cubicBezTo>
                <a:cubicBezTo>
                  <a:pt x="67" y="334"/>
                  <a:pt x="81" y="331"/>
                  <a:pt x="95" y="330"/>
                </a:cubicBezTo>
                <a:cubicBezTo>
                  <a:pt x="109" y="329"/>
                  <a:pt x="124" y="330"/>
                  <a:pt x="138" y="329"/>
                </a:cubicBezTo>
                <a:cubicBezTo>
                  <a:pt x="159" y="329"/>
                  <a:pt x="181" y="327"/>
                  <a:pt x="198" y="315"/>
                </a:cubicBezTo>
                <a:cubicBezTo>
                  <a:pt x="207" y="309"/>
                  <a:pt x="213" y="301"/>
                  <a:pt x="219" y="292"/>
                </a:cubicBezTo>
                <a:cubicBezTo>
                  <a:pt x="219" y="292"/>
                  <a:pt x="219" y="291"/>
                  <a:pt x="220" y="291"/>
                </a:cubicBezTo>
                <a:cubicBezTo>
                  <a:pt x="220" y="291"/>
                  <a:pt x="220" y="291"/>
                  <a:pt x="220" y="290"/>
                </a:cubicBezTo>
                <a:cubicBezTo>
                  <a:pt x="226" y="284"/>
                  <a:pt x="236" y="290"/>
                  <a:pt x="243" y="287"/>
                </a:cubicBezTo>
                <a:cubicBezTo>
                  <a:pt x="250" y="284"/>
                  <a:pt x="253" y="276"/>
                  <a:pt x="255" y="269"/>
                </a:cubicBezTo>
                <a:cubicBezTo>
                  <a:pt x="255" y="269"/>
                  <a:pt x="255" y="269"/>
                  <a:pt x="255" y="268"/>
                </a:cubicBezTo>
                <a:cubicBezTo>
                  <a:pt x="260" y="266"/>
                  <a:pt x="265" y="262"/>
                  <a:pt x="267" y="257"/>
                </a:cubicBezTo>
                <a:cubicBezTo>
                  <a:pt x="268" y="251"/>
                  <a:pt x="268" y="244"/>
                  <a:pt x="266" y="238"/>
                </a:cubicBezTo>
                <a:cubicBezTo>
                  <a:pt x="265" y="231"/>
                  <a:pt x="263" y="224"/>
                  <a:pt x="263" y="216"/>
                </a:cubicBezTo>
                <a:cubicBezTo>
                  <a:pt x="263" y="201"/>
                  <a:pt x="263" y="187"/>
                  <a:pt x="260" y="172"/>
                </a:cubicBezTo>
                <a:cubicBezTo>
                  <a:pt x="258" y="157"/>
                  <a:pt x="254" y="142"/>
                  <a:pt x="250" y="127"/>
                </a:cubicBezTo>
                <a:cubicBezTo>
                  <a:pt x="246" y="113"/>
                  <a:pt x="242" y="99"/>
                  <a:pt x="236" y="86"/>
                </a:cubicBezTo>
                <a:cubicBezTo>
                  <a:pt x="232" y="75"/>
                  <a:pt x="225" y="65"/>
                  <a:pt x="216" y="59"/>
                </a:cubicBezTo>
                <a:cubicBezTo>
                  <a:pt x="204" y="52"/>
                  <a:pt x="192" y="49"/>
                  <a:pt x="178" y="47"/>
                </a:cubicBezTo>
                <a:cubicBezTo>
                  <a:pt x="178" y="47"/>
                  <a:pt x="178" y="47"/>
                  <a:pt x="178" y="47"/>
                </a:cubicBezTo>
                <a:cubicBezTo>
                  <a:pt x="179" y="41"/>
                  <a:pt x="180" y="35"/>
                  <a:pt x="177" y="30"/>
                </a:cubicBezTo>
                <a:cubicBezTo>
                  <a:pt x="175" y="24"/>
                  <a:pt x="171" y="19"/>
                  <a:pt x="168" y="14"/>
                </a:cubicBezTo>
                <a:cubicBezTo>
                  <a:pt x="165" y="8"/>
                  <a:pt x="158" y="0"/>
                  <a:pt x="150" y="6"/>
                </a:cubicBezTo>
                <a:cubicBezTo>
                  <a:pt x="144" y="10"/>
                  <a:pt x="144" y="23"/>
                  <a:pt x="136" y="24"/>
                </a:cubicBezTo>
                <a:cubicBezTo>
                  <a:pt x="130" y="26"/>
                  <a:pt x="124" y="25"/>
                  <a:pt x="120" y="29"/>
                </a:cubicBezTo>
                <a:cubicBezTo>
                  <a:pt x="116" y="33"/>
                  <a:pt x="116" y="38"/>
                  <a:pt x="115" y="42"/>
                </a:cubicBezTo>
                <a:cubicBezTo>
                  <a:pt x="96" y="46"/>
                  <a:pt x="78" y="56"/>
                  <a:pt x="62" y="68"/>
                </a:cubicBezTo>
                <a:cubicBezTo>
                  <a:pt x="45" y="82"/>
                  <a:pt x="30" y="98"/>
                  <a:pt x="21" y="118"/>
                </a:cubicBezTo>
                <a:cubicBezTo>
                  <a:pt x="20" y="118"/>
                  <a:pt x="20" y="118"/>
                  <a:pt x="20" y="119"/>
                </a:cubicBezTo>
                <a:cubicBezTo>
                  <a:pt x="19" y="121"/>
                  <a:pt x="18" y="124"/>
                  <a:pt x="17" y="127"/>
                </a:cubicBezTo>
                <a:cubicBezTo>
                  <a:pt x="12" y="139"/>
                  <a:pt x="9" y="151"/>
                  <a:pt x="8" y="164"/>
                </a:cubicBezTo>
                <a:cubicBezTo>
                  <a:pt x="7" y="166"/>
                  <a:pt x="7" y="167"/>
                  <a:pt x="7" y="169"/>
                </a:cubicBezTo>
                <a:cubicBezTo>
                  <a:pt x="7" y="169"/>
                  <a:pt x="7" y="170"/>
                  <a:pt x="7" y="170"/>
                </a:cubicBezTo>
                <a:cubicBezTo>
                  <a:pt x="6" y="181"/>
                  <a:pt x="6" y="193"/>
                  <a:pt x="4" y="204"/>
                </a:cubicBezTo>
                <a:close/>
                <a:moveTo>
                  <a:pt x="7" y="262"/>
                </a:moveTo>
                <a:cubicBezTo>
                  <a:pt x="11" y="265"/>
                  <a:pt x="17" y="267"/>
                  <a:pt x="22" y="269"/>
                </a:cubicBezTo>
                <a:cubicBezTo>
                  <a:pt x="27" y="272"/>
                  <a:pt x="32" y="273"/>
                  <a:pt x="38" y="275"/>
                </a:cubicBezTo>
                <a:cubicBezTo>
                  <a:pt x="44" y="276"/>
                  <a:pt x="51" y="278"/>
                  <a:pt x="57" y="280"/>
                </a:cubicBezTo>
                <a:cubicBezTo>
                  <a:pt x="62" y="282"/>
                  <a:pt x="66" y="284"/>
                  <a:pt x="71" y="285"/>
                </a:cubicBezTo>
                <a:cubicBezTo>
                  <a:pt x="72" y="286"/>
                  <a:pt x="72" y="287"/>
                  <a:pt x="72" y="288"/>
                </a:cubicBezTo>
                <a:cubicBezTo>
                  <a:pt x="68" y="286"/>
                  <a:pt x="63" y="285"/>
                  <a:pt x="59" y="283"/>
                </a:cubicBezTo>
                <a:cubicBezTo>
                  <a:pt x="53" y="281"/>
                  <a:pt x="47" y="279"/>
                  <a:pt x="41" y="277"/>
                </a:cubicBezTo>
                <a:cubicBezTo>
                  <a:pt x="35" y="274"/>
                  <a:pt x="29" y="272"/>
                  <a:pt x="23" y="270"/>
                </a:cubicBezTo>
                <a:cubicBezTo>
                  <a:pt x="18" y="268"/>
                  <a:pt x="12" y="265"/>
                  <a:pt x="7" y="263"/>
                </a:cubicBezTo>
                <a:cubicBezTo>
                  <a:pt x="7" y="263"/>
                  <a:pt x="7" y="263"/>
                  <a:pt x="7" y="264"/>
                </a:cubicBezTo>
                <a:cubicBezTo>
                  <a:pt x="7" y="263"/>
                  <a:pt x="7" y="263"/>
                  <a:pt x="7" y="262"/>
                </a:cubicBezTo>
                <a:close/>
                <a:moveTo>
                  <a:pt x="7" y="264"/>
                </a:moveTo>
                <a:cubicBezTo>
                  <a:pt x="9" y="267"/>
                  <a:pt x="13" y="268"/>
                  <a:pt x="16" y="270"/>
                </a:cubicBezTo>
                <a:cubicBezTo>
                  <a:pt x="21" y="272"/>
                  <a:pt x="26" y="274"/>
                  <a:pt x="31" y="276"/>
                </a:cubicBezTo>
                <a:cubicBezTo>
                  <a:pt x="37" y="278"/>
                  <a:pt x="43" y="281"/>
                  <a:pt x="49" y="283"/>
                </a:cubicBezTo>
                <a:cubicBezTo>
                  <a:pt x="55" y="285"/>
                  <a:pt x="62" y="287"/>
                  <a:pt x="67" y="290"/>
                </a:cubicBezTo>
                <a:cubicBezTo>
                  <a:pt x="69" y="290"/>
                  <a:pt x="70" y="291"/>
                  <a:pt x="72" y="292"/>
                </a:cubicBezTo>
                <a:cubicBezTo>
                  <a:pt x="71" y="291"/>
                  <a:pt x="69" y="291"/>
                  <a:pt x="68" y="291"/>
                </a:cubicBezTo>
                <a:cubicBezTo>
                  <a:pt x="65" y="290"/>
                  <a:pt x="63" y="289"/>
                  <a:pt x="60" y="288"/>
                </a:cubicBezTo>
                <a:cubicBezTo>
                  <a:pt x="54" y="285"/>
                  <a:pt x="48" y="284"/>
                  <a:pt x="42" y="282"/>
                </a:cubicBezTo>
                <a:cubicBezTo>
                  <a:pt x="36" y="280"/>
                  <a:pt x="30" y="277"/>
                  <a:pt x="24" y="275"/>
                </a:cubicBezTo>
                <a:cubicBezTo>
                  <a:pt x="19" y="273"/>
                  <a:pt x="13" y="272"/>
                  <a:pt x="9" y="269"/>
                </a:cubicBezTo>
                <a:cubicBezTo>
                  <a:pt x="9" y="269"/>
                  <a:pt x="8" y="269"/>
                  <a:pt x="8" y="269"/>
                </a:cubicBezTo>
                <a:cubicBezTo>
                  <a:pt x="8" y="267"/>
                  <a:pt x="7" y="266"/>
                  <a:pt x="7" y="264"/>
                </a:cubicBezTo>
                <a:close/>
                <a:moveTo>
                  <a:pt x="65" y="92"/>
                </a:moveTo>
                <a:cubicBezTo>
                  <a:pt x="64" y="92"/>
                  <a:pt x="64" y="92"/>
                  <a:pt x="64" y="93"/>
                </a:cubicBezTo>
                <a:cubicBezTo>
                  <a:pt x="61" y="93"/>
                  <a:pt x="59" y="94"/>
                  <a:pt x="57" y="95"/>
                </a:cubicBezTo>
                <a:cubicBezTo>
                  <a:pt x="59" y="94"/>
                  <a:pt x="62" y="93"/>
                  <a:pt x="64" y="92"/>
                </a:cubicBezTo>
                <a:cubicBezTo>
                  <a:pt x="64" y="92"/>
                  <a:pt x="65" y="92"/>
                  <a:pt x="65" y="92"/>
                </a:cubicBezTo>
                <a:close/>
                <a:moveTo>
                  <a:pt x="67" y="91"/>
                </a:moveTo>
                <a:cubicBezTo>
                  <a:pt x="67" y="90"/>
                  <a:pt x="68" y="90"/>
                  <a:pt x="68" y="90"/>
                </a:cubicBezTo>
                <a:cubicBezTo>
                  <a:pt x="68" y="90"/>
                  <a:pt x="68" y="90"/>
                  <a:pt x="68" y="90"/>
                </a:cubicBezTo>
                <a:cubicBezTo>
                  <a:pt x="68" y="91"/>
                  <a:pt x="68" y="91"/>
                  <a:pt x="68" y="91"/>
                </a:cubicBezTo>
                <a:cubicBezTo>
                  <a:pt x="68" y="91"/>
                  <a:pt x="67" y="91"/>
                  <a:pt x="67" y="92"/>
                </a:cubicBezTo>
                <a:cubicBezTo>
                  <a:pt x="67" y="91"/>
                  <a:pt x="67" y="91"/>
                  <a:pt x="67" y="91"/>
                </a:cubicBezTo>
                <a:close/>
                <a:moveTo>
                  <a:pt x="71" y="90"/>
                </a:moveTo>
                <a:cubicBezTo>
                  <a:pt x="71" y="90"/>
                  <a:pt x="71" y="89"/>
                  <a:pt x="71" y="89"/>
                </a:cubicBezTo>
                <a:cubicBezTo>
                  <a:pt x="71" y="89"/>
                  <a:pt x="71" y="89"/>
                  <a:pt x="71" y="89"/>
                </a:cubicBezTo>
                <a:cubicBezTo>
                  <a:pt x="71" y="89"/>
                  <a:pt x="71" y="89"/>
                  <a:pt x="71" y="89"/>
                </a:cubicBezTo>
                <a:cubicBezTo>
                  <a:pt x="71" y="89"/>
                  <a:pt x="71" y="89"/>
                  <a:pt x="71" y="89"/>
                </a:cubicBezTo>
                <a:cubicBezTo>
                  <a:pt x="71" y="89"/>
                  <a:pt x="71" y="89"/>
                  <a:pt x="71" y="90"/>
                </a:cubicBezTo>
                <a:cubicBezTo>
                  <a:pt x="71" y="90"/>
                  <a:pt x="72" y="90"/>
                  <a:pt x="72" y="90"/>
                </a:cubicBezTo>
                <a:cubicBezTo>
                  <a:pt x="71" y="90"/>
                  <a:pt x="71" y="90"/>
                  <a:pt x="71" y="90"/>
                </a:cubicBezTo>
                <a:cubicBezTo>
                  <a:pt x="71" y="90"/>
                  <a:pt x="71" y="90"/>
                  <a:pt x="71" y="90"/>
                </a:cubicBezTo>
                <a:close/>
                <a:moveTo>
                  <a:pt x="74" y="90"/>
                </a:moveTo>
                <a:cubicBezTo>
                  <a:pt x="74" y="89"/>
                  <a:pt x="74" y="89"/>
                  <a:pt x="74" y="88"/>
                </a:cubicBezTo>
                <a:cubicBezTo>
                  <a:pt x="75" y="88"/>
                  <a:pt x="76" y="88"/>
                  <a:pt x="76" y="88"/>
                </a:cubicBezTo>
                <a:cubicBezTo>
                  <a:pt x="76" y="88"/>
                  <a:pt x="76" y="89"/>
                  <a:pt x="76" y="89"/>
                </a:cubicBezTo>
                <a:cubicBezTo>
                  <a:pt x="76" y="89"/>
                  <a:pt x="75" y="89"/>
                  <a:pt x="74" y="90"/>
                </a:cubicBezTo>
                <a:cubicBezTo>
                  <a:pt x="74" y="90"/>
                  <a:pt x="74" y="90"/>
                  <a:pt x="74" y="90"/>
                </a:cubicBezTo>
                <a:close/>
                <a:moveTo>
                  <a:pt x="79" y="88"/>
                </a:moveTo>
                <a:cubicBezTo>
                  <a:pt x="80" y="88"/>
                  <a:pt x="80" y="87"/>
                  <a:pt x="81" y="87"/>
                </a:cubicBezTo>
                <a:cubicBezTo>
                  <a:pt x="81" y="88"/>
                  <a:pt x="81" y="88"/>
                  <a:pt x="81" y="89"/>
                </a:cubicBezTo>
                <a:cubicBezTo>
                  <a:pt x="80" y="89"/>
                  <a:pt x="80" y="89"/>
                  <a:pt x="79" y="89"/>
                </a:cubicBezTo>
                <a:cubicBezTo>
                  <a:pt x="79" y="88"/>
                  <a:pt x="79" y="88"/>
                  <a:pt x="79" y="88"/>
                </a:cubicBezTo>
                <a:close/>
                <a:moveTo>
                  <a:pt x="85" y="87"/>
                </a:moveTo>
                <a:cubicBezTo>
                  <a:pt x="85" y="88"/>
                  <a:pt x="85" y="88"/>
                  <a:pt x="85" y="88"/>
                </a:cubicBezTo>
                <a:cubicBezTo>
                  <a:pt x="85" y="88"/>
                  <a:pt x="84" y="88"/>
                  <a:pt x="84" y="88"/>
                </a:cubicBezTo>
                <a:cubicBezTo>
                  <a:pt x="84" y="88"/>
                  <a:pt x="84" y="88"/>
                  <a:pt x="84" y="88"/>
                </a:cubicBezTo>
                <a:cubicBezTo>
                  <a:pt x="84" y="88"/>
                  <a:pt x="84" y="87"/>
                  <a:pt x="84" y="87"/>
                </a:cubicBezTo>
                <a:cubicBezTo>
                  <a:pt x="84" y="87"/>
                  <a:pt x="85" y="87"/>
                  <a:pt x="85" y="87"/>
                </a:cubicBezTo>
                <a:close/>
                <a:moveTo>
                  <a:pt x="89" y="87"/>
                </a:moveTo>
                <a:cubicBezTo>
                  <a:pt x="89" y="87"/>
                  <a:pt x="89" y="87"/>
                  <a:pt x="89" y="87"/>
                </a:cubicBezTo>
                <a:cubicBezTo>
                  <a:pt x="89" y="87"/>
                  <a:pt x="89" y="87"/>
                  <a:pt x="89" y="87"/>
                </a:cubicBezTo>
                <a:cubicBezTo>
                  <a:pt x="89" y="87"/>
                  <a:pt x="89" y="87"/>
                  <a:pt x="89" y="88"/>
                </a:cubicBezTo>
                <a:cubicBezTo>
                  <a:pt x="89" y="88"/>
                  <a:pt x="89" y="88"/>
                  <a:pt x="89"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8" y="87"/>
                  <a:pt x="88" y="88"/>
                </a:cubicBezTo>
                <a:cubicBezTo>
                  <a:pt x="88" y="87"/>
                  <a:pt x="88" y="87"/>
                  <a:pt x="88" y="87"/>
                </a:cubicBezTo>
                <a:cubicBezTo>
                  <a:pt x="88" y="87"/>
                  <a:pt x="88" y="87"/>
                  <a:pt x="88" y="87"/>
                </a:cubicBezTo>
                <a:cubicBezTo>
                  <a:pt x="88" y="87"/>
                  <a:pt x="88" y="87"/>
                  <a:pt x="88" y="87"/>
                </a:cubicBezTo>
                <a:cubicBezTo>
                  <a:pt x="88" y="87"/>
                  <a:pt x="89" y="87"/>
                  <a:pt x="89" y="87"/>
                </a:cubicBezTo>
                <a:close/>
                <a:moveTo>
                  <a:pt x="93" y="88"/>
                </a:moveTo>
                <a:cubicBezTo>
                  <a:pt x="93" y="88"/>
                  <a:pt x="93" y="88"/>
                  <a:pt x="93" y="88"/>
                </a:cubicBezTo>
                <a:cubicBezTo>
                  <a:pt x="93" y="88"/>
                  <a:pt x="92" y="88"/>
                  <a:pt x="92" y="88"/>
                </a:cubicBezTo>
                <a:cubicBezTo>
                  <a:pt x="92" y="88"/>
                  <a:pt x="92" y="88"/>
                  <a:pt x="92" y="88"/>
                </a:cubicBezTo>
                <a:cubicBezTo>
                  <a:pt x="92" y="88"/>
                  <a:pt x="92" y="88"/>
                  <a:pt x="92" y="88"/>
                </a:cubicBezTo>
                <a:cubicBezTo>
                  <a:pt x="92" y="88"/>
                  <a:pt x="92" y="88"/>
                  <a:pt x="92" y="88"/>
                </a:cubicBezTo>
                <a:cubicBezTo>
                  <a:pt x="92" y="88"/>
                  <a:pt x="92" y="88"/>
                  <a:pt x="92" y="88"/>
                </a:cubicBezTo>
                <a:cubicBezTo>
                  <a:pt x="92" y="88"/>
                  <a:pt x="93" y="88"/>
                  <a:pt x="93" y="88"/>
                </a:cubicBezTo>
                <a:close/>
                <a:moveTo>
                  <a:pt x="97" y="88"/>
                </a:moveTo>
                <a:cubicBezTo>
                  <a:pt x="97" y="88"/>
                  <a:pt x="97" y="89"/>
                  <a:pt x="97" y="89"/>
                </a:cubicBezTo>
                <a:cubicBezTo>
                  <a:pt x="97" y="89"/>
                  <a:pt x="96" y="89"/>
                  <a:pt x="96" y="89"/>
                </a:cubicBezTo>
                <a:cubicBezTo>
                  <a:pt x="96" y="89"/>
                  <a:pt x="96" y="89"/>
                  <a:pt x="96" y="89"/>
                </a:cubicBezTo>
                <a:cubicBezTo>
                  <a:pt x="96" y="88"/>
                  <a:pt x="96" y="88"/>
                  <a:pt x="96" y="88"/>
                </a:cubicBezTo>
                <a:cubicBezTo>
                  <a:pt x="96" y="88"/>
                  <a:pt x="97" y="88"/>
                  <a:pt x="97" y="88"/>
                </a:cubicBezTo>
                <a:close/>
                <a:moveTo>
                  <a:pt x="103" y="109"/>
                </a:moveTo>
                <a:cubicBezTo>
                  <a:pt x="103" y="110"/>
                  <a:pt x="102" y="116"/>
                  <a:pt x="100" y="113"/>
                </a:cubicBezTo>
                <a:cubicBezTo>
                  <a:pt x="97" y="110"/>
                  <a:pt x="98" y="105"/>
                  <a:pt x="99" y="101"/>
                </a:cubicBezTo>
                <a:cubicBezTo>
                  <a:pt x="99" y="99"/>
                  <a:pt x="100" y="96"/>
                  <a:pt x="100" y="94"/>
                </a:cubicBezTo>
                <a:cubicBezTo>
                  <a:pt x="101" y="96"/>
                  <a:pt x="102" y="99"/>
                  <a:pt x="102" y="101"/>
                </a:cubicBezTo>
                <a:cubicBezTo>
                  <a:pt x="103" y="104"/>
                  <a:pt x="103" y="107"/>
                  <a:pt x="103" y="109"/>
                </a:cubicBezTo>
                <a:close/>
                <a:moveTo>
                  <a:pt x="94" y="103"/>
                </a:moveTo>
                <a:cubicBezTo>
                  <a:pt x="93" y="105"/>
                  <a:pt x="90" y="114"/>
                  <a:pt x="86" y="113"/>
                </a:cubicBezTo>
                <a:cubicBezTo>
                  <a:pt x="84" y="113"/>
                  <a:pt x="81" y="110"/>
                  <a:pt x="82" y="108"/>
                </a:cubicBezTo>
                <a:cubicBezTo>
                  <a:pt x="83" y="105"/>
                  <a:pt x="85" y="103"/>
                  <a:pt x="87" y="101"/>
                </a:cubicBezTo>
                <a:cubicBezTo>
                  <a:pt x="90" y="98"/>
                  <a:pt x="93" y="95"/>
                  <a:pt x="97" y="93"/>
                </a:cubicBezTo>
                <a:cubicBezTo>
                  <a:pt x="96" y="97"/>
                  <a:pt x="95" y="100"/>
                  <a:pt x="94" y="103"/>
                </a:cubicBezTo>
                <a:close/>
                <a:moveTo>
                  <a:pt x="97" y="85"/>
                </a:moveTo>
                <a:cubicBezTo>
                  <a:pt x="97" y="85"/>
                  <a:pt x="97" y="85"/>
                  <a:pt x="98" y="85"/>
                </a:cubicBezTo>
                <a:cubicBezTo>
                  <a:pt x="99" y="85"/>
                  <a:pt x="100" y="85"/>
                  <a:pt x="100" y="86"/>
                </a:cubicBezTo>
                <a:cubicBezTo>
                  <a:pt x="99" y="85"/>
                  <a:pt x="98" y="85"/>
                  <a:pt x="97" y="85"/>
                </a:cubicBezTo>
                <a:close/>
                <a:moveTo>
                  <a:pt x="108" y="91"/>
                </a:moveTo>
                <a:cubicBezTo>
                  <a:pt x="107" y="91"/>
                  <a:pt x="105" y="90"/>
                  <a:pt x="103" y="90"/>
                </a:cubicBezTo>
                <a:cubicBezTo>
                  <a:pt x="103" y="90"/>
                  <a:pt x="103" y="90"/>
                  <a:pt x="103" y="90"/>
                </a:cubicBezTo>
                <a:cubicBezTo>
                  <a:pt x="105" y="90"/>
                  <a:pt x="107" y="91"/>
                  <a:pt x="108" y="91"/>
                </a:cubicBezTo>
                <a:close/>
                <a:moveTo>
                  <a:pt x="135" y="165"/>
                </a:moveTo>
                <a:cubicBezTo>
                  <a:pt x="135" y="165"/>
                  <a:pt x="135" y="166"/>
                  <a:pt x="135" y="166"/>
                </a:cubicBezTo>
                <a:cubicBezTo>
                  <a:pt x="135" y="166"/>
                  <a:pt x="134" y="165"/>
                  <a:pt x="134" y="165"/>
                </a:cubicBezTo>
                <a:cubicBezTo>
                  <a:pt x="134" y="165"/>
                  <a:pt x="134" y="165"/>
                  <a:pt x="134" y="165"/>
                </a:cubicBezTo>
                <a:cubicBezTo>
                  <a:pt x="134" y="165"/>
                  <a:pt x="134" y="165"/>
                  <a:pt x="134" y="164"/>
                </a:cubicBezTo>
                <a:cubicBezTo>
                  <a:pt x="134" y="164"/>
                  <a:pt x="135" y="164"/>
                  <a:pt x="135" y="165"/>
                </a:cubicBezTo>
                <a:close/>
                <a:moveTo>
                  <a:pt x="7" y="212"/>
                </a:moveTo>
                <a:cubicBezTo>
                  <a:pt x="14" y="218"/>
                  <a:pt x="25" y="222"/>
                  <a:pt x="34" y="226"/>
                </a:cubicBezTo>
                <a:cubicBezTo>
                  <a:pt x="39" y="229"/>
                  <a:pt x="44" y="231"/>
                  <a:pt x="50" y="234"/>
                </a:cubicBezTo>
                <a:cubicBezTo>
                  <a:pt x="55" y="236"/>
                  <a:pt x="59" y="239"/>
                  <a:pt x="64" y="241"/>
                </a:cubicBezTo>
                <a:cubicBezTo>
                  <a:pt x="65" y="242"/>
                  <a:pt x="66" y="242"/>
                  <a:pt x="67" y="243"/>
                </a:cubicBezTo>
                <a:cubicBezTo>
                  <a:pt x="65" y="242"/>
                  <a:pt x="64" y="242"/>
                  <a:pt x="62" y="241"/>
                </a:cubicBezTo>
                <a:cubicBezTo>
                  <a:pt x="60" y="240"/>
                  <a:pt x="57" y="238"/>
                  <a:pt x="55" y="237"/>
                </a:cubicBezTo>
                <a:cubicBezTo>
                  <a:pt x="50" y="234"/>
                  <a:pt x="44" y="232"/>
                  <a:pt x="39" y="230"/>
                </a:cubicBezTo>
                <a:cubicBezTo>
                  <a:pt x="28" y="225"/>
                  <a:pt x="17" y="221"/>
                  <a:pt x="6" y="215"/>
                </a:cubicBezTo>
                <a:cubicBezTo>
                  <a:pt x="6" y="215"/>
                  <a:pt x="6" y="215"/>
                  <a:pt x="6" y="215"/>
                </a:cubicBezTo>
                <a:cubicBezTo>
                  <a:pt x="6" y="214"/>
                  <a:pt x="6" y="213"/>
                  <a:pt x="7" y="212"/>
                </a:cubicBezTo>
                <a:close/>
                <a:moveTo>
                  <a:pt x="6" y="216"/>
                </a:moveTo>
                <a:cubicBezTo>
                  <a:pt x="6" y="216"/>
                  <a:pt x="6" y="216"/>
                  <a:pt x="6" y="216"/>
                </a:cubicBezTo>
                <a:cubicBezTo>
                  <a:pt x="16" y="222"/>
                  <a:pt x="28" y="226"/>
                  <a:pt x="38" y="231"/>
                </a:cubicBezTo>
                <a:cubicBezTo>
                  <a:pt x="44" y="233"/>
                  <a:pt x="49" y="235"/>
                  <a:pt x="54" y="238"/>
                </a:cubicBezTo>
                <a:cubicBezTo>
                  <a:pt x="59" y="240"/>
                  <a:pt x="63" y="242"/>
                  <a:pt x="67" y="244"/>
                </a:cubicBezTo>
                <a:cubicBezTo>
                  <a:pt x="67" y="244"/>
                  <a:pt x="67" y="245"/>
                  <a:pt x="67" y="245"/>
                </a:cubicBezTo>
                <a:cubicBezTo>
                  <a:pt x="58" y="241"/>
                  <a:pt x="48" y="236"/>
                  <a:pt x="38" y="232"/>
                </a:cubicBezTo>
                <a:cubicBezTo>
                  <a:pt x="27" y="229"/>
                  <a:pt x="16" y="225"/>
                  <a:pt x="6" y="221"/>
                </a:cubicBezTo>
                <a:cubicBezTo>
                  <a:pt x="6" y="221"/>
                  <a:pt x="6" y="221"/>
                  <a:pt x="6" y="221"/>
                </a:cubicBezTo>
                <a:cubicBezTo>
                  <a:pt x="6" y="219"/>
                  <a:pt x="6" y="218"/>
                  <a:pt x="6" y="216"/>
                </a:cubicBezTo>
                <a:close/>
                <a:moveTo>
                  <a:pt x="5" y="226"/>
                </a:moveTo>
                <a:cubicBezTo>
                  <a:pt x="15" y="231"/>
                  <a:pt x="25" y="235"/>
                  <a:pt x="36" y="239"/>
                </a:cubicBezTo>
                <a:cubicBezTo>
                  <a:pt x="41" y="242"/>
                  <a:pt x="47" y="244"/>
                  <a:pt x="52" y="247"/>
                </a:cubicBezTo>
                <a:cubicBezTo>
                  <a:pt x="55" y="248"/>
                  <a:pt x="57" y="249"/>
                  <a:pt x="59" y="251"/>
                </a:cubicBezTo>
                <a:cubicBezTo>
                  <a:pt x="60" y="251"/>
                  <a:pt x="61" y="251"/>
                  <a:pt x="61" y="251"/>
                </a:cubicBezTo>
                <a:cubicBezTo>
                  <a:pt x="59" y="250"/>
                  <a:pt x="56" y="249"/>
                  <a:pt x="54" y="248"/>
                </a:cubicBezTo>
                <a:cubicBezTo>
                  <a:pt x="49" y="246"/>
                  <a:pt x="44" y="245"/>
                  <a:pt x="39" y="243"/>
                </a:cubicBezTo>
                <a:cubicBezTo>
                  <a:pt x="27" y="240"/>
                  <a:pt x="16" y="235"/>
                  <a:pt x="5" y="231"/>
                </a:cubicBezTo>
                <a:cubicBezTo>
                  <a:pt x="5" y="231"/>
                  <a:pt x="5" y="231"/>
                  <a:pt x="5" y="231"/>
                </a:cubicBezTo>
                <a:cubicBezTo>
                  <a:pt x="5" y="229"/>
                  <a:pt x="5" y="228"/>
                  <a:pt x="5" y="226"/>
                </a:cubicBezTo>
                <a:close/>
                <a:moveTo>
                  <a:pt x="23" y="256"/>
                </a:moveTo>
                <a:cubicBezTo>
                  <a:pt x="34" y="260"/>
                  <a:pt x="46" y="263"/>
                  <a:pt x="56" y="268"/>
                </a:cubicBezTo>
                <a:cubicBezTo>
                  <a:pt x="58" y="270"/>
                  <a:pt x="61" y="272"/>
                  <a:pt x="64" y="273"/>
                </a:cubicBezTo>
                <a:cubicBezTo>
                  <a:pt x="66" y="273"/>
                  <a:pt x="68" y="274"/>
                  <a:pt x="69" y="275"/>
                </a:cubicBezTo>
                <a:cubicBezTo>
                  <a:pt x="68" y="274"/>
                  <a:pt x="67" y="274"/>
                  <a:pt x="66" y="274"/>
                </a:cubicBezTo>
                <a:cubicBezTo>
                  <a:pt x="59" y="271"/>
                  <a:pt x="52" y="268"/>
                  <a:pt x="46" y="266"/>
                </a:cubicBezTo>
                <a:cubicBezTo>
                  <a:pt x="42" y="265"/>
                  <a:pt x="39" y="264"/>
                  <a:pt x="36" y="263"/>
                </a:cubicBezTo>
                <a:cubicBezTo>
                  <a:pt x="25" y="259"/>
                  <a:pt x="15" y="255"/>
                  <a:pt x="5" y="251"/>
                </a:cubicBezTo>
                <a:cubicBezTo>
                  <a:pt x="5" y="250"/>
                  <a:pt x="5" y="249"/>
                  <a:pt x="5" y="248"/>
                </a:cubicBezTo>
                <a:cubicBezTo>
                  <a:pt x="10" y="252"/>
                  <a:pt x="17" y="254"/>
                  <a:pt x="23" y="256"/>
                </a:cubicBezTo>
                <a:close/>
                <a:moveTo>
                  <a:pt x="8" y="250"/>
                </a:moveTo>
                <a:cubicBezTo>
                  <a:pt x="8" y="250"/>
                  <a:pt x="9" y="250"/>
                  <a:pt x="9" y="250"/>
                </a:cubicBezTo>
                <a:cubicBezTo>
                  <a:pt x="9" y="250"/>
                  <a:pt x="8" y="250"/>
                  <a:pt x="8" y="250"/>
                </a:cubicBezTo>
                <a:close/>
                <a:moveTo>
                  <a:pt x="7" y="249"/>
                </a:moveTo>
                <a:cubicBezTo>
                  <a:pt x="7" y="249"/>
                  <a:pt x="8" y="249"/>
                  <a:pt x="8" y="249"/>
                </a:cubicBezTo>
                <a:cubicBezTo>
                  <a:pt x="8" y="249"/>
                  <a:pt x="7" y="249"/>
                  <a:pt x="7" y="249"/>
                </a:cubicBezTo>
                <a:close/>
                <a:moveTo>
                  <a:pt x="5" y="252"/>
                </a:moveTo>
                <a:cubicBezTo>
                  <a:pt x="5" y="252"/>
                  <a:pt x="5" y="252"/>
                  <a:pt x="6" y="252"/>
                </a:cubicBezTo>
                <a:cubicBezTo>
                  <a:pt x="6" y="253"/>
                  <a:pt x="6" y="253"/>
                  <a:pt x="7" y="253"/>
                </a:cubicBezTo>
                <a:cubicBezTo>
                  <a:pt x="16" y="257"/>
                  <a:pt x="25" y="260"/>
                  <a:pt x="35" y="263"/>
                </a:cubicBezTo>
                <a:cubicBezTo>
                  <a:pt x="41" y="266"/>
                  <a:pt x="47" y="268"/>
                  <a:pt x="54" y="271"/>
                </a:cubicBezTo>
                <a:cubicBezTo>
                  <a:pt x="57" y="272"/>
                  <a:pt x="60" y="274"/>
                  <a:pt x="63" y="275"/>
                </a:cubicBezTo>
                <a:cubicBezTo>
                  <a:pt x="64" y="275"/>
                  <a:pt x="66" y="276"/>
                  <a:pt x="68" y="277"/>
                </a:cubicBezTo>
                <a:cubicBezTo>
                  <a:pt x="69" y="277"/>
                  <a:pt x="71" y="278"/>
                  <a:pt x="68" y="277"/>
                </a:cubicBezTo>
                <a:cubicBezTo>
                  <a:pt x="61" y="275"/>
                  <a:pt x="54" y="273"/>
                  <a:pt x="47" y="271"/>
                </a:cubicBezTo>
                <a:cubicBezTo>
                  <a:pt x="33" y="266"/>
                  <a:pt x="19" y="261"/>
                  <a:pt x="5" y="254"/>
                </a:cubicBezTo>
                <a:cubicBezTo>
                  <a:pt x="5" y="253"/>
                  <a:pt x="5" y="253"/>
                  <a:pt x="5" y="252"/>
                </a:cubicBezTo>
                <a:close/>
                <a:moveTo>
                  <a:pt x="62" y="279"/>
                </a:moveTo>
                <a:cubicBezTo>
                  <a:pt x="65" y="281"/>
                  <a:pt x="68" y="282"/>
                  <a:pt x="71" y="284"/>
                </a:cubicBezTo>
                <a:cubicBezTo>
                  <a:pt x="69" y="283"/>
                  <a:pt x="65" y="283"/>
                  <a:pt x="63" y="282"/>
                </a:cubicBezTo>
                <a:cubicBezTo>
                  <a:pt x="60" y="281"/>
                  <a:pt x="58" y="280"/>
                  <a:pt x="55" y="279"/>
                </a:cubicBezTo>
                <a:cubicBezTo>
                  <a:pt x="50" y="277"/>
                  <a:pt x="44" y="276"/>
                  <a:pt x="38" y="274"/>
                </a:cubicBezTo>
                <a:cubicBezTo>
                  <a:pt x="32" y="273"/>
                  <a:pt x="26" y="270"/>
                  <a:pt x="21" y="268"/>
                </a:cubicBezTo>
                <a:cubicBezTo>
                  <a:pt x="16" y="266"/>
                  <a:pt x="11" y="264"/>
                  <a:pt x="6" y="262"/>
                </a:cubicBezTo>
                <a:cubicBezTo>
                  <a:pt x="6" y="260"/>
                  <a:pt x="6" y="259"/>
                  <a:pt x="6" y="258"/>
                </a:cubicBezTo>
                <a:cubicBezTo>
                  <a:pt x="6" y="258"/>
                  <a:pt x="7" y="258"/>
                  <a:pt x="7" y="258"/>
                </a:cubicBezTo>
                <a:cubicBezTo>
                  <a:pt x="7" y="259"/>
                  <a:pt x="7" y="259"/>
                  <a:pt x="9" y="259"/>
                </a:cubicBezTo>
                <a:cubicBezTo>
                  <a:pt x="18" y="264"/>
                  <a:pt x="28" y="267"/>
                  <a:pt x="37" y="270"/>
                </a:cubicBezTo>
                <a:cubicBezTo>
                  <a:pt x="46" y="273"/>
                  <a:pt x="54" y="276"/>
                  <a:pt x="62" y="279"/>
                </a:cubicBezTo>
                <a:close/>
                <a:moveTo>
                  <a:pt x="67" y="281"/>
                </a:moveTo>
                <a:cubicBezTo>
                  <a:pt x="68" y="282"/>
                  <a:pt x="70" y="282"/>
                  <a:pt x="71" y="283"/>
                </a:cubicBezTo>
                <a:cubicBezTo>
                  <a:pt x="71" y="283"/>
                  <a:pt x="71" y="284"/>
                  <a:pt x="71" y="284"/>
                </a:cubicBezTo>
                <a:cubicBezTo>
                  <a:pt x="70" y="283"/>
                  <a:pt x="69" y="282"/>
                  <a:pt x="67" y="281"/>
                </a:cubicBezTo>
                <a:close/>
                <a:moveTo>
                  <a:pt x="75" y="310"/>
                </a:moveTo>
                <a:cubicBezTo>
                  <a:pt x="72" y="308"/>
                  <a:pt x="69" y="308"/>
                  <a:pt x="66" y="307"/>
                </a:cubicBezTo>
                <a:cubicBezTo>
                  <a:pt x="60" y="305"/>
                  <a:pt x="54" y="303"/>
                  <a:pt x="48" y="301"/>
                </a:cubicBezTo>
                <a:cubicBezTo>
                  <a:pt x="41" y="298"/>
                  <a:pt x="35" y="296"/>
                  <a:pt x="28" y="294"/>
                </a:cubicBezTo>
                <a:cubicBezTo>
                  <a:pt x="25" y="293"/>
                  <a:pt x="19" y="293"/>
                  <a:pt x="17" y="289"/>
                </a:cubicBezTo>
                <a:cubicBezTo>
                  <a:pt x="17" y="289"/>
                  <a:pt x="16" y="288"/>
                  <a:pt x="16" y="287"/>
                </a:cubicBezTo>
                <a:cubicBezTo>
                  <a:pt x="16" y="287"/>
                  <a:pt x="17" y="288"/>
                  <a:pt x="18" y="288"/>
                </a:cubicBezTo>
                <a:cubicBezTo>
                  <a:pt x="19" y="289"/>
                  <a:pt x="21" y="290"/>
                  <a:pt x="23" y="290"/>
                </a:cubicBezTo>
                <a:cubicBezTo>
                  <a:pt x="25" y="292"/>
                  <a:pt x="27" y="293"/>
                  <a:pt x="30" y="294"/>
                </a:cubicBezTo>
                <a:cubicBezTo>
                  <a:pt x="35" y="296"/>
                  <a:pt x="41" y="298"/>
                  <a:pt x="46" y="300"/>
                </a:cubicBezTo>
                <a:cubicBezTo>
                  <a:pt x="52" y="301"/>
                  <a:pt x="57" y="303"/>
                  <a:pt x="63" y="305"/>
                </a:cubicBezTo>
                <a:cubicBezTo>
                  <a:pt x="67" y="306"/>
                  <a:pt x="70" y="308"/>
                  <a:pt x="74" y="308"/>
                </a:cubicBezTo>
                <a:cubicBezTo>
                  <a:pt x="74" y="308"/>
                  <a:pt x="74" y="308"/>
                  <a:pt x="74" y="308"/>
                </a:cubicBezTo>
                <a:cubicBezTo>
                  <a:pt x="75" y="309"/>
                  <a:pt x="75" y="309"/>
                  <a:pt x="75" y="310"/>
                </a:cubicBezTo>
                <a:close/>
                <a:moveTo>
                  <a:pt x="70" y="305"/>
                </a:moveTo>
                <a:cubicBezTo>
                  <a:pt x="71" y="306"/>
                  <a:pt x="76" y="308"/>
                  <a:pt x="71" y="307"/>
                </a:cubicBezTo>
                <a:cubicBezTo>
                  <a:pt x="67" y="306"/>
                  <a:pt x="63" y="304"/>
                  <a:pt x="59" y="303"/>
                </a:cubicBezTo>
                <a:cubicBezTo>
                  <a:pt x="53" y="301"/>
                  <a:pt x="48" y="300"/>
                  <a:pt x="43" y="298"/>
                </a:cubicBezTo>
                <a:cubicBezTo>
                  <a:pt x="37" y="296"/>
                  <a:pt x="32" y="294"/>
                  <a:pt x="26" y="292"/>
                </a:cubicBezTo>
                <a:cubicBezTo>
                  <a:pt x="27" y="292"/>
                  <a:pt x="28" y="292"/>
                  <a:pt x="28" y="292"/>
                </a:cubicBezTo>
                <a:cubicBezTo>
                  <a:pt x="34" y="294"/>
                  <a:pt x="39" y="295"/>
                  <a:pt x="44" y="297"/>
                </a:cubicBezTo>
                <a:cubicBezTo>
                  <a:pt x="50" y="298"/>
                  <a:pt x="55" y="300"/>
                  <a:pt x="61" y="302"/>
                </a:cubicBezTo>
                <a:cubicBezTo>
                  <a:pt x="64" y="303"/>
                  <a:pt x="67" y="304"/>
                  <a:pt x="70" y="305"/>
                </a:cubicBezTo>
                <a:close/>
                <a:moveTo>
                  <a:pt x="21" y="289"/>
                </a:moveTo>
                <a:cubicBezTo>
                  <a:pt x="30" y="292"/>
                  <a:pt x="40" y="294"/>
                  <a:pt x="49" y="297"/>
                </a:cubicBezTo>
                <a:cubicBezTo>
                  <a:pt x="51" y="298"/>
                  <a:pt x="54" y="299"/>
                  <a:pt x="57" y="300"/>
                </a:cubicBezTo>
                <a:cubicBezTo>
                  <a:pt x="53" y="298"/>
                  <a:pt x="49" y="297"/>
                  <a:pt x="46" y="296"/>
                </a:cubicBezTo>
                <a:cubicBezTo>
                  <a:pt x="41" y="295"/>
                  <a:pt x="35" y="294"/>
                  <a:pt x="30" y="292"/>
                </a:cubicBezTo>
                <a:cubicBezTo>
                  <a:pt x="27" y="291"/>
                  <a:pt x="24" y="290"/>
                  <a:pt x="21" y="289"/>
                </a:cubicBezTo>
                <a:close/>
                <a:moveTo>
                  <a:pt x="67" y="304"/>
                </a:moveTo>
                <a:cubicBezTo>
                  <a:pt x="70" y="304"/>
                  <a:pt x="72" y="305"/>
                  <a:pt x="74" y="305"/>
                </a:cubicBezTo>
                <a:cubicBezTo>
                  <a:pt x="74" y="306"/>
                  <a:pt x="74" y="306"/>
                  <a:pt x="74" y="307"/>
                </a:cubicBezTo>
                <a:cubicBezTo>
                  <a:pt x="72" y="306"/>
                  <a:pt x="70" y="305"/>
                  <a:pt x="67" y="304"/>
                </a:cubicBezTo>
                <a:close/>
                <a:moveTo>
                  <a:pt x="74" y="304"/>
                </a:moveTo>
                <a:cubicBezTo>
                  <a:pt x="62" y="299"/>
                  <a:pt x="50" y="295"/>
                  <a:pt x="38" y="291"/>
                </a:cubicBezTo>
                <a:cubicBezTo>
                  <a:pt x="39" y="291"/>
                  <a:pt x="40" y="291"/>
                  <a:pt x="41" y="292"/>
                </a:cubicBezTo>
                <a:cubicBezTo>
                  <a:pt x="47" y="293"/>
                  <a:pt x="52" y="295"/>
                  <a:pt x="58" y="296"/>
                </a:cubicBezTo>
                <a:cubicBezTo>
                  <a:pt x="63" y="298"/>
                  <a:pt x="68" y="300"/>
                  <a:pt x="74" y="302"/>
                </a:cubicBezTo>
                <a:cubicBezTo>
                  <a:pt x="74" y="302"/>
                  <a:pt x="74" y="303"/>
                  <a:pt x="74" y="304"/>
                </a:cubicBezTo>
                <a:close/>
                <a:moveTo>
                  <a:pt x="73" y="300"/>
                </a:moveTo>
                <a:cubicBezTo>
                  <a:pt x="64" y="296"/>
                  <a:pt x="54" y="293"/>
                  <a:pt x="44" y="289"/>
                </a:cubicBezTo>
                <a:cubicBezTo>
                  <a:pt x="37" y="287"/>
                  <a:pt x="31" y="285"/>
                  <a:pt x="25" y="282"/>
                </a:cubicBezTo>
                <a:cubicBezTo>
                  <a:pt x="21" y="280"/>
                  <a:pt x="15" y="278"/>
                  <a:pt x="11" y="275"/>
                </a:cubicBezTo>
                <a:cubicBezTo>
                  <a:pt x="11" y="275"/>
                  <a:pt x="11" y="275"/>
                  <a:pt x="11" y="275"/>
                </a:cubicBezTo>
                <a:cubicBezTo>
                  <a:pt x="12" y="275"/>
                  <a:pt x="12" y="276"/>
                  <a:pt x="13" y="276"/>
                </a:cubicBezTo>
                <a:cubicBezTo>
                  <a:pt x="14" y="276"/>
                  <a:pt x="15" y="277"/>
                  <a:pt x="16" y="277"/>
                </a:cubicBezTo>
                <a:cubicBezTo>
                  <a:pt x="19" y="278"/>
                  <a:pt x="22" y="279"/>
                  <a:pt x="24" y="280"/>
                </a:cubicBezTo>
                <a:cubicBezTo>
                  <a:pt x="30" y="282"/>
                  <a:pt x="36" y="284"/>
                  <a:pt x="42" y="286"/>
                </a:cubicBezTo>
                <a:cubicBezTo>
                  <a:pt x="47" y="288"/>
                  <a:pt x="53" y="290"/>
                  <a:pt x="59" y="292"/>
                </a:cubicBezTo>
                <a:cubicBezTo>
                  <a:pt x="63" y="294"/>
                  <a:pt x="68" y="296"/>
                  <a:pt x="73" y="297"/>
                </a:cubicBezTo>
                <a:cubicBezTo>
                  <a:pt x="73" y="298"/>
                  <a:pt x="73" y="299"/>
                  <a:pt x="73" y="300"/>
                </a:cubicBezTo>
                <a:close/>
                <a:moveTo>
                  <a:pt x="73" y="296"/>
                </a:moveTo>
                <a:cubicBezTo>
                  <a:pt x="63" y="291"/>
                  <a:pt x="52" y="287"/>
                  <a:pt x="42" y="283"/>
                </a:cubicBezTo>
                <a:cubicBezTo>
                  <a:pt x="35" y="281"/>
                  <a:pt x="29" y="279"/>
                  <a:pt x="22" y="276"/>
                </a:cubicBezTo>
                <a:cubicBezTo>
                  <a:pt x="19" y="274"/>
                  <a:pt x="15" y="273"/>
                  <a:pt x="11" y="271"/>
                </a:cubicBezTo>
                <a:cubicBezTo>
                  <a:pt x="15" y="273"/>
                  <a:pt x="20" y="274"/>
                  <a:pt x="24" y="276"/>
                </a:cubicBezTo>
                <a:cubicBezTo>
                  <a:pt x="29" y="278"/>
                  <a:pt x="35" y="280"/>
                  <a:pt x="40" y="282"/>
                </a:cubicBezTo>
                <a:cubicBezTo>
                  <a:pt x="47" y="284"/>
                  <a:pt x="53" y="286"/>
                  <a:pt x="60" y="288"/>
                </a:cubicBezTo>
                <a:cubicBezTo>
                  <a:pt x="64" y="290"/>
                  <a:pt x="68" y="292"/>
                  <a:pt x="72" y="293"/>
                </a:cubicBezTo>
                <a:cubicBezTo>
                  <a:pt x="73" y="294"/>
                  <a:pt x="73" y="295"/>
                  <a:pt x="73" y="296"/>
                </a:cubicBezTo>
                <a:close/>
                <a:moveTo>
                  <a:pt x="72" y="291"/>
                </a:moveTo>
                <a:cubicBezTo>
                  <a:pt x="68" y="289"/>
                  <a:pt x="63" y="287"/>
                  <a:pt x="58" y="285"/>
                </a:cubicBezTo>
                <a:cubicBezTo>
                  <a:pt x="52" y="283"/>
                  <a:pt x="47" y="281"/>
                  <a:pt x="41" y="279"/>
                </a:cubicBezTo>
                <a:cubicBezTo>
                  <a:pt x="35" y="276"/>
                  <a:pt x="28" y="274"/>
                  <a:pt x="22" y="271"/>
                </a:cubicBezTo>
                <a:cubicBezTo>
                  <a:pt x="18" y="270"/>
                  <a:pt x="14" y="268"/>
                  <a:pt x="11" y="266"/>
                </a:cubicBezTo>
                <a:cubicBezTo>
                  <a:pt x="10" y="266"/>
                  <a:pt x="6" y="263"/>
                  <a:pt x="10" y="265"/>
                </a:cubicBezTo>
                <a:cubicBezTo>
                  <a:pt x="11" y="266"/>
                  <a:pt x="12" y="266"/>
                  <a:pt x="13" y="267"/>
                </a:cubicBezTo>
                <a:cubicBezTo>
                  <a:pt x="16" y="268"/>
                  <a:pt x="18" y="269"/>
                  <a:pt x="21" y="270"/>
                </a:cubicBezTo>
                <a:cubicBezTo>
                  <a:pt x="26" y="272"/>
                  <a:pt x="32" y="274"/>
                  <a:pt x="38" y="276"/>
                </a:cubicBezTo>
                <a:cubicBezTo>
                  <a:pt x="44" y="279"/>
                  <a:pt x="50" y="281"/>
                  <a:pt x="57" y="283"/>
                </a:cubicBezTo>
                <a:cubicBezTo>
                  <a:pt x="62" y="285"/>
                  <a:pt x="67" y="286"/>
                  <a:pt x="72" y="289"/>
                </a:cubicBezTo>
                <a:cubicBezTo>
                  <a:pt x="72" y="290"/>
                  <a:pt x="72" y="290"/>
                  <a:pt x="72" y="291"/>
                </a:cubicBezTo>
                <a:close/>
                <a:moveTo>
                  <a:pt x="62" y="161"/>
                </a:moveTo>
                <a:cubicBezTo>
                  <a:pt x="62" y="162"/>
                  <a:pt x="62" y="162"/>
                  <a:pt x="62" y="162"/>
                </a:cubicBezTo>
                <a:cubicBezTo>
                  <a:pt x="60" y="162"/>
                  <a:pt x="59" y="162"/>
                  <a:pt x="58" y="161"/>
                </a:cubicBezTo>
                <a:cubicBezTo>
                  <a:pt x="59" y="161"/>
                  <a:pt x="60" y="161"/>
                  <a:pt x="62" y="161"/>
                </a:cubicBezTo>
                <a:close/>
                <a:moveTo>
                  <a:pt x="68" y="249"/>
                </a:moveTo>
                <a:cubicBezTo>
                  <a:pt x="65" y="247"/>
                  <a:pt x="62" y="246"/>
                  <a:pt x="59" y="245"/>
                </a:cubicBezTo>
                <a:cubicBezTo>
                  <a:pt x="54" y="242"/>
                  <a:pt x="50" y="240"/>
                  <a:pt x="45" y="238"/>
                </a:cubicBezTo>
                <a:cubicBezTo>
                  <a:pt x="34" y="233"/>
                  <a:pt x="23" y="229"/>
                  <a:pt x="12" y="224"/>
                </a:cubicBezTo>
                <a:cubicBezTo>
                  <a:pt x="12" y="224"/>
                  <a:pt x="12" y="224"/>
                  <a:pt x="11" y="224"/>
                </a:cubicBezTo>
                <a:cubicBezTo>
                  <a:pt x="13" y="224"/>
                  <a:pt x="15" y="225"/>
                  <a:pt x="17" y="226"/>
                </a:cubicBezTo>
                <a:cubicBezTo>
                  <a:pt x="23" y="228"/>
                  <a:pt x="29" y="230"/>
                  <a:pt x="34" y="232"/>
                </a:cubicBezTo>
                <a:cubicBezTo>
                  <a:pt x="45" y="236"/>
                  <a:pt x="56" y="241"/>
                  <a:pt x="68" y="246"/>
                </a:cubicBezTo>
                <a:cubicBezTo>
                  <a:pt x="68" y="247"/>
                  <a:pt x="68" y="248"/>
                  <a:pt x="68" y="249"/>
                </a:cubicBezTo>
                <a:close/>
                <a:moveTo>
                  <a:pt x="67" y="242"/>
                </a:moveTo>
                <a:cubicBezTo>
                  <a:pt x="59" y="237"/>
                  <a:pt x="50" y="233"/>
                  <a:pt x="41" y="229"/>
                </a:cubicBezTo>
                <a:cubicBezTo>
                  <a:pt x="30" y="224"/>
                  <a:pt x="19" y="220"/>
                  <a:pt x="9" y="213"/>
                </a:cubicBezTo>
                <a:cubicBezTo>
                  <a:pt x="6" y="210"/>
                  <a:pt x="12" y="214"/>
                  <a:pt x="12" y="214"/>
                </a:cubicBezTo>
                <a:cubicBezTo>
                  <a:pt x="14" y="215"/>
                  <a:pt x="15" y="216"/>
                  <a:pt x="17" y="216"/>
                </a:cubicBezTo>
                <a:cubicBezTo>
                  <a:pt x="19" y="218"/>
                  <a:pt x="22" y="219"/>
                  <a:pt x="24" y="220"/>
                </a:cubicBezTo>
                <a:cubicBezTo>
                  <a:pt x="30" y="223"/>
                  <a:pt x="35" y="225"/>
                  <a:pt x="40" y="227"/>
                </a:cubicBezTo>
                <a:cubicBezTo>
                  <a:pt x="45" y="230"/>
                  <a:pt x="51" y="232"/>
                  <a:pt x="56" y="234"/>
                </a:cubicBezTo>
                <a:cubicBezTo>
                  <a:pt x="60" y="236"/>
                  <a:pt x="63" y="239"/>
                  <a:pt x="67" y="240"/>
                </a:cubicBezTo>
                <a:cubicBezTo>
                  <a:pt x="67" y="241"/>
                  <a:pt x="67" y="242"/>
                  <a:pt x="67" y="242"/>
                </a:cubicBezTo>
                <a:close/>
                <a:moveTo>
                  <a:pt x="59" y="235"/>
                </a:moveTo>
                <a:cubicBezTo>
                  <a:pt x="61" y="236"/>
                  <a:pt x="63" y="237"/>
                  <a:pt x="65" y="238"/>
                </a:cubicBezTo>
                <a:cubicBezTo>
                  <a:pt x="68" y="241"/>
                  <a:pt x="61" y="236"/>
                  <a:pt x="61" y="236"/>
                </a:cubicBezTo>
                <a:cubicBezTo>
                  <a:pt x="60" y="236"/>
                  <a:pt x="60" y="235"/>
                  <a:pt x="59" y="235"/>
                </a:cubicBezTo>
                <a:close/>
                <a:moveTo>
                  <a:pt x="40" y="224"/>
                </a:moveTo>
                <a:cubicBezTo>
                  <a:pt x="34" y="221"/>
                  <a:pt x="28" y="218"/>
                  <a:pt x="23" y="215"/>
                </a:cubicBezTo>
                <a:cubicBezTo>
                  <a:pt x="19" y="212"/>
                  <a:pt x="13" y="210"/>
                  <a:pt x="10" y="207"/>
                </a:cubicBezTo>
                <a:cubicBezTo>
                  <a:pt x="10" y="207"/>
                  <a:pt x="10" y="207"/>
                  <a:pt x="10" y="207"/>
                </a:cubicBezTo>
                <a:cubicBezTo>
                  <a:pt x="10" y="207"/>
                  <a:pt x="10" y="207"/>
                  <a:pt x="10" y="207"/>
                </a:cubicBezTo>
                <a:cubicBezTo>
                  <a:pt x="11" y="208"/>
                  <a:pt x="13" y="209"/>
                  <a:pt x="14" y="210"/>
                </a:cubicBezTo>
                <a:cubicBezTo>
                  <a:pt x="16" y="211"/>
                  <a:pt x="19" y="212"/>
                  <a:pt x="22" y="214"/>
                </a:cubicBezTo>
                <a:cubicBezTo>
                  <a:pt x="27" y="216"/>
                  <a:pt x="33" y="219"/>
                  <a:pt x="39" y="221"/>
                </a:cubicBezTo>
                <a:cubicBezTo>
                  <a:pt x="49" y="226"/>
                  <a:pt x="57" y="231"/>
                  <a:pt x="67" y="236"/>
                </a:cubicBezTo>
                <a:cubicBezTo>
                  <a:pt x="67" y="236"/>
                  <a:pt x="67" y="237"/>
                  <a:pt x="67" y="237"/>
                </a:cubicBezTo>
                <a:cubicBezTo>
                  <a:pt x="67" y="238"/>
                  <a:pt x="67" y="238"/>
                  <a:pt x="67" y="239"/>
                </a:cubicBezTo>
                <a:cubicBezTo>
                  <a:pt x="63" y="236"/>
                  <a:pt x="59" y="234"/>
                  <a:pt x="55" y="233"/>
                </a:cubicBezTo>
                <a:cubicBezTo>
                  <a:pt x="50" y="230"/>
                  <a:pt x="45" y="227"/>
                  <a:pt x="40" y="224"/>
                </a:cubicBezTo>
                <a:close/>
                <a:moveTo>
                  <a:pt x="8" y="205"/>
                </a:moveTo>
                <a:cubicBezTo>
                  <a:pt x="8" y="205"/>
                  <a:pt x="7" y="205"/>
                  <a:pt x="7" y="205"/>
                </a:cubicBezTo>
                <a:cubicBezTo>
                  <a:pt x="7" y="204"/>
                  <a:pt x="7" y="203"/>
                  <a:pt x="7" y="203"/>
                </a:cubicBezTo>
                <a:cubicBezTo>
                  <a:pt x="18" y="209"/>
                  <a:pt x="29" y="215"/>
                  <a:pt x="40" y="220"/>
                </a:cubicBezTo>
                <a:cubicBezTo>
                  <a:pt x="45" y="222"/>
                  <a:pt x="50" y="225"/>
                  <a:pt x="55" y="228"/>
                </a:cubicBezTo>
                <a:cubicBezTo>
                  <a:pt x="56" y="229"/>
                  <a:pt x="57" y="230"/>
                  <a:pt x="58" y="231"/>
                </a:cubicBezTo>
                <a:cubicBezTo>
                  <a:pt x="51" y="227"/>
                  <a:pt x="44" y="223"/>
                  <a:pt x="36" y="219"/>
                </a:cubicBezTo>
                <a:cubicBezTo>
                  <a:pt x="31" y="217"/>
                  <a:pt x="26" y="215"/>
                  <a:pt x="20" y="212"/>
                </a:cubicBezTo>
                <a:cubicBezTo>
                  <a:pt x="16" y="210"/>
                  <a:pt x="12" y="207"/>
                  <a:pt x="8" y="205"/>
                </a:cubicBezTo>
                <a:close/>
                <a:moveTo>
                  <a:pt x="9" y="187"/>
                </a:moveTo>
                <a:cubicBezTo>
                  <a:pt x="13" y="190"/>
                  <a:pt x="17" y="192"/>
                  <a:pt x="21" y="194"/>
                </a:cubicBezTo>
                <a:cubicBezTo>
                  <a:pt x="26" y="196"/>
                  <a:pt x="31" y="199"/>
                  <a:pt x="36" y="201"/>
                </a:cubicBezTo>
                <a:cubicBezTo>
                  <a:pt x="46" y="206"/>
                  <a:pt x="55" y="211"/>
                  <a:pt x="64" y="218"/>
                </a:cubicBezTo>
                <a:cubicBezTo>
                  <a:pt x="67" y="220"/>
                  <a:pt x="63" y="218"/>
                  <a:pt x="63" y="217"/>
                </a:cubicBezTo>
                <a:cubicBezTo>
                  <a:pt x="62" y="217"/>
                  <a:pt x="61" y="216"/>
                  <a:pt x="60" y="215"/>
                </a:cubicBezTo>
                <a:cubicBezTo>
                  <a:pt x="57" y="214"/>
                  <a:pt x="55" y="213"/>
                  <a:pt x="53" y="211"/>
                </a:cubicBezTo>
                <a:cubicBezTo>
                  <a:pt x="48" y="209"/>
                  <a:pt x="42" y="206"/>
                  <a:pt x="37" y="204"/>
                </a:cubicBezTo>
                <a:cubicBezTo>
                  <a:pt x="28" y="199"/>
                  <a:pt x="18" y="194"/>
                  <a:pt x="8" y="191"/>
                </a:cubicBezTo>
                <a:cubicBezTo>
                  <a:pt x="9" y="188"/>
                  <a:pt x="9" y="186"/>
                  <a:pt x="9" y="183"/>
                </a:cubicBezTo>
                <a:cubicBezTo>
                  <a:pt x="9" y="184"/>
                  <a:pt x="10" y="184"/>
                  <a:pt x="10" y="184"/>
                </a:cubicBezTo>
                <a:cubicBezTo>
                  <a:pt x="10" y="184"/>
                  <a:pt x="10" y="185"/>
                  <a:pt x="12" y="185"/>
                </a:cubicBezTo>
                <a:cubicBezTo>
                  <a:pt x="12" y="185"/>
                  <a:pt x="13" y="185"/>
                  <a:pt x="13" y="186"/>
                </a:cubicBezTo>
                <a:cubicBezTo>
                  <a:pt x="14" y="186"/>
                  <a:pt x="15" y="187"/>
                  <a:pt x="16" y="187"/>
                </a:cubicBezTo>
                <a:cubicBezTo>
                  <a:pt x="19" y="188"/>
                  <a:pt x="22" y="190"/>
                  <a:pt x="25" y="191"/>
                </a:cubicBezTo>
                <a:cubicBezTo>
                  <a:pt x="29" y="193"/>
                  <a:pt x="34" y="195"/>
                  <a:pt x="39" y="198"/>
                </a:cubicBezTo>
                <a:cubicBezTo>
                  <a:pt x="48" y="203"/>
                  <a:pt x="57" y="207"/>
                  <a:pt x="65" y="213"/>
                </a:cubicBezTo>
                <a:cubicBezTo>
                  <a:pt x="63" y="211"/>
                  <a:pt x="60" y="211"/>
                  <a:pt x="58" y="209"/>
                </a:cubicBezTo>
                <a:cubicBezTo>
                  <a:pt x="56" y="208"/>
                  <a:pt x="54" y="207"/>
                  <a:pt x="53" y="206"/>
                </a:cubicBezTo>
                <a:cubicBezTo>
                  <a:pt x="48" y="204"/>
                  <a:pt x="43" y="201"/>
                  <a:pt x="38" y="199"/>
                </a:cubicBezTo>
                <a:cubicBezTo>
                  <a:pt x="29" y="195"/>
                  <a:pt x="19" y="191"/>
                  <a:pt x="9" y="187"/>
                </a:cubicBezTo>
                <a:cubicBezTo>
                  <a:pt x="9" y="186"/>
                  <a:pt x="9" y="187"/>
                  <a:pt x="9" y="187"/>
                </a:cubicBezTo>
                <a:close/>
                <a:moveTo>
                  <a:pt x="65" y="209"/>
                </a:moveTo>
                <a:cubicBezTo>
                  <a:pt x="56" y="204"/>
                  <a:pt x="48" y="198"/>
                  <a:pt x="38" y="193"/>
                </a:cubicBezTo>
                <a:cubicBezTo>
                  <a:pt x="30" y="190"/>
                  <a:pt x="22" y="187"/>
                  <a:pt x="15" y="182"/>
                </a:cubicBezTo>
                <a:cubicBezTo>
                  <a:pt x="15" y="182"/>
                  <a:pt x="15" y="182"/>
                  <a:pt x="15" y="182"/>
                </a:cubicBezTo>
                <a:cubicBezTo>
                  <a:pt x="18" y="183"/>
                  <a:pt x="20" y="185"/>
                  <a:pt x="23" y="186"/>
                </a:cubicBezTo>
                <a:cubicBezTo>
                  <a:pt x="28" y="188"/>
                  <a:pt x="33" y="190"/>
                  <a:pt x="38" y="193"/>
                </a:cubicBezTo>
                <a:cubicBezTo>
                  <a:pt x="47" y="197"/>
                  <a:pt x="56" y="202"/>
                  <a:pt x="65" y="206"/>
                </a:cubicBezTo>
                <a:cubicBezTo>
                  <a:pt x="65" y="207"/>
                  <a:pt x="65" y="208"/>
                  <a:pt x="65" y="209"/>
                </a:cubicBezTo>
                <a:close/>
                <a:moveTo>
                  <a:pt x="65" y="201"/>
                </a:moveTo>
                <a:cubicBezTo>
                  <a:pt x="61" y="199"/>
                  <a:pt x="57" y="196"/>
                  <a:pt x="53" y="194"/>
                </a:cubicBezTo>
                <a:cubicBezTo>
                  <a:pt x="47" y="192"/>
                  <a:pt x="42" y="190"/>
                  <a:pt x="37" y="188"/>
                </a:cubicBezTo>
                <a:cubicBezTo>
                  <a:pt x="28" y="183"/>
                  <a:pt x="19" y="179"/>
                  <a:pt x="10" y="174"/>
                </a:cubicBezTo>
                <a:cubicBezTo>
                  <a:pt x="10" y="174"/>
                  <a:pt x="10" y="174"/>
                  <a:pt x="10" y="174"/>
                </a:cubicBezTo>
                <a:cubicBezTo>
                  <a:pt x="10" y="174"/>
                  <a:pt x="10" y="173"/>
                  <a:pt x="10" y="173"/>
                </a:cubicBezTo>
                <a:cubicBezTo>
                  <a:pt x="10" y="173"/>
                  <a:pt x="10" y="172"/>
                  <a:pt x="11" y="172"/>
                </a:cubicBezTo>
                <a:cubicBezTo>
                  <a:pt x="20" y="177"/>
                  <a:pt x="28" y="182"/>
                  <a:pt x="38" y="186"/>
                </a:cubicBezTo>
                <a:cubicBezTo>
                  <a:pt x="47" y="190"/>
                  <a:pt x="56" y="194"/>
                  <a:pt x="64" y="199"/>
                </a:cubicBezTo>
                <a:cubicBezTo>
                  <a:pt x="64" y="199"/>
                  <a:pt x="64" y="199"/>
                  <a:pt x="64" y="199"/>
                </a:cubicBezTo>
                <a:cubicBezTo>
                  <a:pt x="65" y="200"/>
                  <a:pt x="65" y="200"/>
                  <a:pt x="65" y="201"/>
                </a:cubicBezTo>
                <a:close/>
                <a:moveTo>
                  <a:pt x="34" y="189"/>
                </a:moveTo>
                <a:cubicBezTo>
                  <a:pt x="43" y="193"/>
                  <a:pt x="53" y="197"/>
                  <a:pt x="61" y="203"/>
                </a:cubicBezTo>
                <a:cubicBezTo>
                  <a:pt x="63" y="204"/>
                  <a:pt x="68" y="207"/>
                  <a:pt x="61" y="204"/>
                </a:cubicBezTo>
                <a:cubicBezTo>
                  <a:pt x="59" y="202"/>
                  <a:pt x="56" y="201"/>
                  <a:pt x="53" y="200"/>
                </a:cubicBezTo>
                <a:cubicBezTo>
                  <a:pt x="48" y="197"/>
                  <a:pt x="43" y="195"/>
                  <a:pt x="38" y="192"/>
                </a:cubicBezTo>
                <a:cubicBezTo>
                  <a:pt x="29" y="188"/>
                  <a:pt x="19" y="184"/>
                  <a:pt x="10" y="179"/>
                </a:cubicBezTo>
                <a:cubicBezTo>
                  <a:pt x="9" y="178"/>
                  <a:pt x="9" y="178"/>
                  <a:pt x="9" y="179"/>
                </a:cubicBezTo>
                <a:cubicBezTo>
                  <a:pt x="9" y="177"/>
                  <a:pt x="9" y="176"/>
                  <a:pt x="10" y="175"/>
                </a:cubicBezTo>
                <a:cubicBezTo>
                  <a:pt x="16" y="181"/>
                  <a:pt x="26" y="185"/>
                  <a:pt x="34" y="189"/>
                </a:cubicBezTo>
                <a:close/>
                <a:moveTo>
                  <a:pt x="61" y="207"/>
                </a:moveTo>
                <a:cubicBezTo>
                  <a:pt x="60" y="207"/>
                  <a:pt x="60" y="207"/>
                  <a:pt x="60" y="207"/>
                </a:cubicBezTo>
                <a:cubicBezTo>
                  <a:pt x="58" y="206"/>
                  <a:pt x="56" y="205"/>
                  <a:pt x="54" y="203"/>
                </a:cubicBezTo>
                <a:cubicBezTo>
                  <a:pt x="49" y="201"/>
                  <a:pt x="44" y="199"/>
                  <a:pt x="39" y="196"/>
                </a:cubicBezTo>
                <a:cubicBezTo>
                  <a:pt x="31" y="193"/>
                  <a:pt x="23" y="190"/>
                  <a:pt x="16" y="186"/>
                </a:cubicBezTo>
                <a:cubicBezTo>
                  <a:pt x="13" y="185"/>
                  <a:pt x="11" y="184"/>
                  <a:pt x="9" y="183"/>
                </a:cubicBezTo>
                <a:cubicBezTo>
                  <a:pt x="9" y="181"/>
                  <a:pt x="9" y="180"/>
                  <a:pt x="9" y="179"/>
                </a:cubicBezTo>
                <a:cubicBezTo>
                  <a:pt x="9" y="179"/>
                  <a:pt x="9" y="179"/>
                  <a:pt x="9" y="179"/>
                </a:cubicBezTo>
                <a:cubicBezTo>
                  <a:pt x="18" y="185"/>
                  <a:pt x="27" y="189"/>
                  <a:pt x="36" y="193"/>
                </a:cubicBezTo>
                <a:cubicBezTo>
                  <a:pt x="45" y="197"/>
                  <a:pt x="53" y="202"/>
                  <a:pt x="61" y="207"/>
                </a:cubicBezTo>
                <a:close/>
                <a:moveTo>
                  <a:pt x="66" y="219"/>
                </a:moveTo>
                <a:cubicBezTo>
                  <a:pt x="66" y="220"/>
                  <a:pt x="66" y="221"/>
                  <a:pt x="66" y="222"/>
                </a:cubicBezTo>
                <a:cubicBezTo>
                  <a:pt x="57" y="217"/>
                  <a:pt x="49" y="211"/>
                  <a:pt x="39" y="207"/>
                </a:cubicBezTo>
                <a:cubicBezTo>
                  <a:pt x="29" y="202"/>
                  <a:pt x="19" y="198"/>
                  <a:pt x="10" y="192"/>
                </a:cubicBezTo>
                <a:cubicBezTo>
                  <a:pt x="14" y="195"/>
                  <a:pt x="21" y="197"/>
                  <a:pt x="26" y="199"/>
                </a:cubicBezTo>
                <a:cubicBezTo>
                  <a:pt x="30" y="201"/>
                  <a:pt x="35" y="204"/>
                  <a:pt x="40" y="206"/>
                </a:cubicBezTo>
                <a:cubicBezTo>
                  <a:pt x="49" y="210"/>
                  <a:pt x="57" y="215"/>
                  <a:pt x="66" y="219"/>
                </a:cubicBezTo>
                <a:close/>
                <a:moveTo>
                  <a:pt x="66" y="226"/>
                </a:moveTo>
                <a:cubicBezTo>
                  <a:pt x="64" y="224"/>
                  <a:pt x="61" y="223"/>
                  <a:pt x="58" y="221"/>
                </a:cubicBezTo>
                <a:cubicBezTo>
                  <a:pt x="53" y="218"/>
                  <a:pt x="49" y="214"/>
                  <a:pt x="44" y="212"/>
                </a:cubicBezTo>
                <a:cubicBezTo>
                  <a:pt x="39" y="210"/>
                  <a:pt x="34" y="207"/>
                  <a:pt x="30" y="205"/>
                </a:cubicBezTo>
                <a:cubicBezTo>
                  <a:pt x="33" y="207"/>
                  <a:pt x="36" y="208"/>
                  <a:pt x="39" y="210"/>
                </a:cubicBezTo>
                <a:cubicBezTo>
                  <a:pt x="45" y="212"/>
                  <a:pt x="50" y="215"/>
                  <a:pt x="55" y="218"/>
                </a:cubicBezTo>
                <a:cubicBezTo>
                  <a:pt x="59" y="220"/>
                  <a:pt x="62" y="222"/>
                  <a:pt x="66" y="223"/>
                </a:cubicBezTo>
                <a:cubicBezTo>
                  <a:pt x="66" y="224"/>
                  <a:pt x="66" y="225"/>
                  <a:pt x="66" y="226"/>
                </a:cubicBezTo>
                <a:close/>
                <a:moveTo>
                  <a:pt x="67" y="231"/>
                </a:moveTo>
                <a:cubicBezTo>
                  <a:pt x="64" y="228"/>
                  <a:pt x="60" y="227"/>
                  <a:pt x="57" y="225"/>
                </a:cubicBezTo>
                <a:cubicBezTo>
                  <a:pt x="52" y="222"/>
                  <a:pt x="47" y="219"/>
                  <a:pt x="42" y="216"/>
                </a:cubicBezTo>
                <a:cubicBezTo>
                  <a:pt x="33" y="212"/>
                  <a:pt x="25" y="208"/>
                  <a:pt x="16" y="204"/>
                </a:cubicBezTo>
                <a:cubicBezTo>
                  <a:pt x="19" y="205"/>
                  <a:pt x="21" y="206"/>
                  <a:pt x="23" y="207"/>
                </a:cubicBezTo>
                <a:cubicBezTo>
                  <a:pt x="28" y="210"/>
                  <a:pt x="34" y="212"/>
                  <a:pt x="39" y="214"/>
                </a:cubicBezTo>
                <a:cubicBezTo>
                  <a:pt x="48" y="219"/>
                  <a:pt x="57" y="224"/>
                  <a:pt x="66" y="228"/>
                </a:cubicBezTo>
                <a:cubicBezTo>
                  <a:pt x="66" y="229"/>
                  <a:pt x="67" y="230"/>
                  <a:pt x="67" y="231"/>
                </a:cubicBezTo>
                <a:close/>
                <a:moveTo>
                  <a:pt x="66" y="232"/>
                </a:moveTo>
                <a:cubicBezTo>
                  <a:pt x="65" y="230"/>
                  <a:pt x="62" y="230"/>
                  <a:pt x="60" y="228"/>
                </a:cubicBezTo>
                <a:cubicBezTo>
                  <a:pt x="58" y="227"/>
                  <a:pt x="56" y="226"/>
                  <a:pt x="53" y="225"/>
                </a:cubicBezTo>
                <a:cubicBezTo>
                  <a:pt x="49" y="222"/>
                  <a:pt x="44" y="220"/>
                  <a:pt x="39" y="217"/>
                </a:cubicBezTo>
                <a:cubicBezTo>
                  <a:pt x="30" y="213"/>
                  <a:pt x="20" y="208"/>
                  <a:pt x="11" y="203"/>
                </a:cubicBezTo>
                <a:cubicBezTo>
                  <a:pt x="10" y="203"/>
                  <a:pt x="10" y="203"/>
                  <a:pt x="9" y="203"/>
                </a:cubicBezTo>
                <a:cubicBezTo>
                  <a:pt x="9" y="202"/>
                  <a:pt x="8" y="202"/>
                  <a:pt x="8" y="202"/>
                </a:cubicBezTo>
                <a:cubicBezTo>
                  <a:pt x="8" y="202"/>
                  <a:pt x="8" y="202"/>
                  <a:pt x="8" y="202"/>
                </a:cubicBezTo>
                <a:cubicBezTo>
                  <a:pt x="8" y="200"/>
                  <a:pt x="8" y="197"/>
                  <a:pt x="8" y="195"/>
                </a:cubicBezTo>
                <a:cubicBezTo>
                  <a:pt x="8" y="194"/>
                  <a:pt x="8" y="193"/>
                  <a:pt x="8" y="192"/>
                </a:cubicBezTo>
                <a:cubicBezTo>
                  <a:pt x="18" y="197"/>
                  <a:pt x="27" y="202"/>
                  <a:pt x="37" y="206"/>
                </a:cubicBezTo>
                <a:cubicBezTo>
                  <a:pt x="47" y="211"/>
                  <a:pt x="56" y="217"/>
                  <a:pt x="65" y="223"/>
                </a:cubicBezTo>
                <a:cubicBezTo>
                  <a:pt x="58" y="218"/>
                  <a:pt x="47" y="213"/>
                  <a:pt x="38" y="208"/>
                </a:cubicBezTo>
                <a:cubicBezTo>
                  <a:pt x="28" y="204"/>
                  <a:pt x="19" y="199"/>
                  <a:pt x="9" y="194"/>
                </a:cubicBezTo>
                <a:cubicBezTo>
                  <a:pt x="9" y="194"/>
                  <a:pt x="8" y="195"/>
                  <a:pt x="9" y="195"/>
                </a:cubicBezTo>
                <a:cubicBezTo>
                  <a:pt x="18" y="201"/>
                  <a:pt x="29" y="205"/>
                  <a:pt x="39" y="210"/>
                </a:cubicBezTo>
                <a:cubicBezTo>
                  <a:pt x="48" y="215"/>
                  <a:pt x="56" y="220"/>
                  <a:pt x="64" y="225"/>
                </a:cubicBezTo>
                <a:cubicBezTo>
                  <a:pt x="64" y="226"/>
                  <a:pt x="66" y="226"/>
                  <a:pt x="66" y="227"/>
                </a:cubicBezTo>
                <a:cubicBezTo>
                  <a:pt x="66" y="227"/>
                  <a:pt x="66" y="227"/>
                  <a:pt x="66" y="227"/>
                </a:cubicBezTo>
                <a:cubicBezTo>
                  <a:pt x="65" y="226"/>
                  <a:pt x="63" y="226"/>
                  <a:pt x="62" y="225"/>
                </a:cubicBezTo>
                <a:cubicBezTo>
                  <a:pt x="59" y="224"/>
                  <a:pt x="57" y="222"/>
                  <a:pt x="54" y="221"/>
                </a:cubicBezTo>
                <a:cubicBezTo>
                  <a:pt x="49" y="218"/>
                  <a:pt x="45" y="216"/>
                  <a:pt x="40" y="214"/>
                </a:cubicBezTo>
                <a:cubicBezTo>
                  <a:pt x="29" y="209"/>
                  <a:pt x="19" y="204"/>
                  <a:pt x="8" y="199"/>
                </a:cubicBezTo>
                <a:cubicBezTo>
                  <a:pt x="8" y="199"/>
                  <a:pt x="8" y="200"/>
                  <a:pt x="8" y="200"/>
                </a:cubicBezTo>
                <a:cubicBezTo>
                  <a:pt x="18" y="206"/>
                  <a:pt x="28" y="211"/>
                  <a:pt x="38" y="216"/>
                </a:cubicBezTo>
                <a:cubicBezTo>
                  <a:pt x="44" y="218"/>
                  <a:pt x="49" y="221"/>
                  <a:pt x="54" y="224"/>
                </a:cubicBezTo>
                <a:cubicBezTo>
                  <a:pt x="58" y="226"/>
                  <a:pt x="63" y="228"/>
                  <a:pt x="66" y="232"/>
                </a:cubicBezTo>
                <a:close/>
                <a:moveTo>
                  <a:pt x="62" y="165"/>
                </a:moveTo>
                <a:cubicBezTo>
                  <a:pt x="60" y="164"/>
                  <a:pt x="59" y="163"/>
                  <a:pt x="59" y="162"/>
                </a:cubicBezTo>
                <a:cubicBezTo>
                  <a:pt x="59" y="163"/>
                  <a:pt x="60" y="163"/>
                  <a:pt x="62" y="163"/>
                </a:cubicBezTo>
                <a:cubicBezTo>
                  <a:pt x="62" y="164"/>
                  <a:pt x="62" y="164"/>
                  <a:pt x="62" y="165"/>
                </a:cubicBezTo>
                <a:close/>
                <a:moveTo>
                  <a:pt x="62" y="169"/>
                </a:moveTo>
                <a:cubicBezTo>
                  <a:pt x="59" y="167"/>
                  <a:pt x="56" y="165"/>
                  <a:pt x="54" y="163"/>
                </a:cubicBezTo>
                <a:cubicBezTo>
                  <a:pt x="56" y="164"/>
                  <a:pt x="59" y="165"/>
                  <a:pt x="62" y="166"/>
                </a:cubicBezTo>
                <a:cubicBezTo>
                  <a:pt x="62" y="167"/>
                  <a:pt x="62" y="168"/>
                  <a:pt x="62" y="169"/>
                </a:cubicBezTo>
                <a:close/>
                <a:moveTo>
                  <a:pt x="62" y="173"/>
                </a:moveTo>
                <a:cubicBezTo>
                  <a:pt x="58" y="170"/>
                  <a:pt x="53" y="167"/>
                  <a:pt x="49" y="164"/>
                </a:cubicBezTo>
                <a:cubicBezTo>
                  <a:pt x="52" y="166"/>
                  <a:pt x="57" y="169"/>
                  <a:pt x="62" y="171"/>
                </a:cubicBezTo>
                <a:cubicBezTo>
                  <a:pt x="62" y="171"/>
                  <a:pt x="62" y="172"/>
                  <a:pt x="62" y="173"/>
                </a:cubicBezTo>
                <a:close/>
                <a:moveTo>
                  <a:pt x="62" y="178"/>
                </a:moveTo>
                <a:cubicBezTo>
                  <a:pt x="56" y="174"/>
                  <a:pt x="49" y="167"/>
                  <a:pt x="42" y="164"/>
                </a:cubicBezTo>
                <a:cubicBezTo>
                  <a:pt x="49" y="167"/>
                  <a:pt x="55" y="173"/>
                  <a:pt x="62" y="175"/>
                </a:cubicBezTo>
                <a:cubicBezTo>
                  <a:pt x="62" y="176"/>
                  <a:pt x="62" y="177"/>
                  <a:pt x="62" y="178"/>
                </a:cubicBezTo>
                <a:close/>
                <a:moveTo>
                  <a:pt x="41" y="164"/>
                </a:moveTo>
                <a:cubicBezTo>
                  <a:pt x="45" y="166"/>
                  <a:pt x="49" y="169"/>
                  <a:pt x="53" y="172"/>
                </a:cubicBezTo>
                <a:cubicBezTo>
                  <a:pt x="48" y="169"/>
                  <a:pt x="43" y="166"/>
                  <a:pt x="38" y="164"/>
                </a:cubicBezTo>
                <a:cubicBezTo>
                  <a:pt x="39" y="164"/>
                  <a:pt x="39" y="164"/>
                  <a:pt x="40" y="163"/>
                </a:cubicBezTo>
                <a:cubicBezTo>
                  <a:pt x="40" y="164"/>
                  <a:pt x="40" y="164"/>
                  <a:pt x="41" y="164"/>
                </a:cubicBezTo>
                <a:close/>
                <a:moveTo>
                  <a:pt x="62" y="179"/>
                </a:moveTo>
                <a:cubicBezTo>
                  <a:pt x="63" y="180"/>
                  <a:pt x="63" y="181"/>
                  <a:pt x="63" y="182"/>
                </a:cubicBezTo>
                <a:cubicBezTo>
                  <a:pt x="59" y="179"/>
                  <a:pt x="55" y="176"/>
                  <a:pt x="50" y="173"/>
                </a:cubicBezTo>
                <a:cubicBezTo>
                  <a:pt x="46" y="170"/>
                  <a:pt x="41" y="168"/>
                  <a:pt x="37" y="164"/>
                </a:cubicBezTo>
                <a:cubicBezTo>
                  <a:pt x="39" y="166"/>
                  <a:pt x="42" y="166"/>
                  <a:pt x="44" y="168"/>
                </a:cubicBezTo>
                <a:cubicBezTo>
                  <a:pt x="47" y="169"/>
                  <a:pt x="49" y="170"/>
                  <a:pt x="51" y="172"/>
                </a:cubicBezTo>
                <a:cubicBezTo>
                  <a:pt x="55" y="174"/>
                  <a:pt x="58" y="176"/>
                  <a:pt x="61" y="178"/>
                </a:cubicBezTo>
                <a:cubicBezTo>
                  <a:pt x="62" y="179"/>
                  <a:pt x="62" y="179"/>
                  <a:pt x="62" y="179"/>
                </a:cubicBezTo>
                <a:cubicBezTo>
                  <a:pt x="62" y="179"/>
                  <a:pt x="62" y="179"/>
                  <a:pt x="62" y="179"/>
                </a:cubicBezTo>
                <a:close/>
                <a:moveTo>
                  <a:pt x="59" y="180"/>
                </a:moveTo>
                <a:cubicBezTo>
                  <a:pt x="54" y="177"/>
                  <a:pt x="50" y="174"/>
                  <a:pt x="45" y="172"/>
                </a:cubicBezTo>
                <a:cubicBezTo>
                  <a:pt x="41" y="169"/>
                  <a:pt x="36" y="167"/>
                  <a:pt x="32" y="164"/>
                </a:cubicBezTo>
                <a:cubicBezTo>
                  <a:pt x="33" y="164"/>
                  <a:pt x="34" y="164"/>
                  <a:pt x="36" y="164"/>
                </a:cubicBezTo>
                <a:cubicBezTo>
                  <a:pt x="40" y="168"/>
                  <a:pt x="45" y="171"/>
                  <a:pt x="50" y="174"/>
                </a:cubicBezTo>
                <a:cubicBezTo>
                  <a:pt x="53" y="176"/>
                  <a:pt x="56" y="178"/>
                  <a:pt x="59" y="180"/>
                </a:cubicBezTo>
                <a:cubicBezTo>
                  <a:pt x="59" y="180"/>
                  <a:pt x="59" y="180"/>
                  <a:pt x="59" y="180"/>
                </a:cubicBezTo>
                <a:close/>
                <a:moveTo>
                  <a:pt x="47" y="176"/>
                </a:moveTo>
                <a:cubicBezTo>
                  <a:pt x="50" y="178"/>
                  <a:pt x="54" y="180"/>
                  <a:pt x="57" y="182"/>
                </a:cubicBezTo>
                <a:cubicBezTo>
                  <a:pt x="58" y="183"/>
                  <a:pt x="62" y="185"/>
                  <a:pt x="63" y="186"/>
                </a:cubicBezTo>
                <a:cubicBezTo>
                  <a:pt x="63" y="186"/>
                  <a:pt x="63" y="186"/>
                  <a:pt x="63" y="186"/>
                </a:cubicBezTo>
                <a:cubicBezTo>
                  <a:pt x="63" y="186"/>
                  <a:pt x="63" y="186"/>
                  <a:pt x="62" y="186"/>
                </a:cubicBezTo>
                <a:cubicBezTo>
                  <a:pt x="55" y="183"/>
                  <a:pt x="50" y="178"/>
                  <a:pt x="43" y="175"/>
                </a:cubicBezTo>
                <a:cubicBezTo>
                  <a:pt x="40" y="173"/>
                  <a:pt x="36" y="172"/>
                  <a:pt x="33" y="169"/>
                </a:cubicBezTo>
                <a:cubicBezTo>
                  <a:pt x="30" y="168"/>
                  <a:pt x="28" y="166"/>
                  <a:pt x="26" y="165"/>
                </a:cubicBezTo>
                <a:cubicBezTo>
                  <a:pt x="27" y="165"/>
                  <a:pt x="29" y="165"/>
                  <a:pt x="30" y="164"/>
                </a:cubicBezTo>
                <a:cubicBezTo>
                  <a:pt x="36" y="169"/>
                  <a:pt x="42" y="172"/>
                  <a:pt x="47" y="176"/>
                </a:cubicBezTo>
                <a:close/>
                <a:moveTo>
                  <a:pt x="64" y="190"/>
                </a:moveTo>
                <a:cubicBezTo>
                  <a:pt x="51" y="181"/>
                  <a:pt x="38" y="174"/>
                  <a:pt x="26" y="166"/>
                </a:cubicBezTo>
                <a:cubicBezTo>
                  <a:pt x="33" y="170"/>
                  <a:pt x="39" y="173"/>
                  <a:pt x="46" y="177"/>
                </a:cubicBezTo>
                <a:cubicBezTo>
                  <a:pt x="51" y="180"/>
                  <a:pt x="57" y="184"/>
                  <a:pt x="63" y="187"/>
                </a:cubicBezTo>
                <a:cubicBezTo>
                  <a:pt x="63" y="188"/>
                  <a:pt x="63" y="189"/>
                  <a:pt x="64" y="190"/>
                </a:cubicBezTo>
                <a:close/>
                <a:moveTo>
                  <a:pt x="61" y="189"/>
                </a:moveTo>
                <a:cubicBezTo>
                  <a:pt x="53" y="185"/>
                  <a:pt x="47" y="181"/>
                  <a:pt x="40" y="177"/>
                </a:cubicBezTo>
                <a:cubicBezTo>
                  <a:pt x="33" y="174"/>
                  <a:pt x="26" y="171"/>
                  <a:pt x="20" y="167"/>
                </a:cubicBezTo>
                <a:cubicBezTo>
                  <a:pt x="22" y="166"/>
                  <a:pt x="23" y="166"/>
                  <a:pt x="25" y="165"/>
                </a:cubicBezTo>
                <a:cubicBezTo>
                  <a:pt x="25" y="166"/>
                  <a:pt x="25" y="166"/>
                  <a:pt x="25" y="166"/>
                </a:cubicBezTo>
                <a:cubicBezTo>
                  <a:pt x="32" y="171"/>
                  <a:pt x="40" y="175"/>
                  <a:pt x="47" y="179"/>
                </a:cubicBezTo>
                <a:cubicBezTo>
                  <a:pt x="50" y="181"/>
                  <a:pt x="54" y="184"/>
                  <a:pt x="57" y="186"/>
                </a:cubicBezTo>
                <a:cubicBezTo>
                  <a:pt x="59" y="188"/>
                  <a:pt x="61" y="189"/>
                  <a:pt x="63" y="190"/>
                </a:cubicBezTo>
                <a:cubicBezTo>
                  <a:pt x="64" y="191"/>
                  <a:pt x="61" y="189"/>
                  <a:pt x="61" y="189"/>
                </a:cubicBezTo>
                <a:close/>
                <a:moveTo>
                  <a:pt x="42" y="163"/>
                </a:moveTo>
                <a:cubicBezTo>
                  <a:pt x="43" y="163"/>
                  <a:pt x="45" y="163"/>
                  <a:pt x="46" y="163"/>
                </a:cubicBezTo>
                <a:cubicBezTo>
                  <a:pt x="49" y="165"/>
                  <a:pt x="51" y="166"/>
                  <a:pt x="53" y="168"/>
                </a:cubicBezTo>
                <a:cubicBezTo>
                  <a:pt x="56" y="170"/>
                  <a:pt x="59" y="173"/>
                  <a:pt x="62" y="174"/>
                </a:cubicBezTo>
                <a:cubicBezTo>
                  <a:pt x="62" y="174"/>
                  <a:pt x="62" y="174"/>
                  <a:pt x="62" y="174"/>
                </a:cubicBezTo>
                <a:cubicBezTo>
                  <a:pt x="55" y="171"/>
                  <a:pt x="49" y="166"/>
                  <a:pt x="42" y="163"/>
                </a:cubicBezTo>
                <a:close/>
                <a:moveTo>
                  <a:pt x="48" y="162"/>
                </a:moveTo>
                <a:cubicBezTo>
                  <a:pt x="48" y="162"/>
                  <a:pt x="48" y="162"/>
                  <a:pt x="48" y="162"/>
                </a:cubicBezTo>
                <a:cubicBezTo>
                  <a:pt x="49" y="162"/>
                  <a:pt x="50" y="162"/>
                  <a:pt x="52" y="162"/>
                </a:cubicBezTo>
                <a:cubicBezTo>
                  <a:pt x="52" y="162"/>
                  <a:pt x="52" y="162"/>
                  <a:pt x="52" y="162"/>
                </a:cubicBezTo>
                <a:cubicBezTo>
                  <a:pt x="54" y="164"/>
                  <a:pt x="56" y="165"/>
                  <a:pt x="58" y="167"/>
                </a:cubicBezTo>
                <a:cubicBezTo>
                  <a:pt x="57" y="166"/>
                  <a:pt x="64" y="171"/>
                  <a:pt x="60" y="169"/>
                </a:cubicBezTo>
                <a:cubicBezTo>
                  <a:pt x="60" y="169"/>
                  <a:pt x="59" y="169"/>
                  <a:pt x="58" y="168"/>
                </a:cubicBezTo>
                <a:cubicBezTo>
                  <a:pt x="54" y="166"/>
                  <a:pt x="51" y="164"/>
                  <a:pt x="48" y="162"/>
                </a:cubicBezTo>
                <a:close/>
                <a:moveTo>
                  <a:pt x="57" y="161"/>
                </a:moveTo>
                <a:cubicBezTo>
                  <a:pt x="57" y="161"/>
                  <a:pt x="57" y="162"/>
                  <a:pt x="57" y="162"/>
                </a:cubicBezTo>
                <a:cubicBezTo>
                  <a:pt x="58" y="163"/>
                  <a:pt x="59" y="164"/>
                  <a:pt x="60" y="164"/>
                </a:cubicBezTo>
                <a:cubicBezTo>
                  <a:pt x="60" y="165"/>
                  <a:pt x="61" y="165"/>
                  <a:pt x="62" y="166"/>
                </a:cubicBezTo>
                <a:cubicBezTo>
                  <a:pt x="62" y="166"/>
                  <a:pt x="62" y="166"/>
                  <a:pt x="62" y="166"/>
                </a:cubicBezTo>
                <a:cubicBezTo>
                  <a:pt x="61" y="166"/>
                  <a:pt x="61" y="165"/>
                  <a:pt x="60" y="165"/>
                </a:cubicBezTo>
                <a:cubicBezTo>
                  <a:pt x="58" y="164"/>
                  <a:pt x="55" y="163"/>
                  <a:pt x="53" y="162"/>
                </a:cubicBezTo>
                <a:cubicBezTo>
                  <a:pt x="54" y="162"/>
                  <a:pt x="56" y="161"/>
                  <a:pt x="57" y="161"/>
                </a:cubicBezTo>
                <a:close/>
                <a:moveTo>
                  <a:pt x="63" y="186"/>
                </a:moveTo>
                <a:cubicBezTo>
                  <a:pt x="59" y="182"/>
                  <a:pt x="54" y="180"/>
                  <a:pt x="49" y="176"/>
                </a:cubicBezTo>
                <a:cubicBezTo>
                  <a:pt x="46" y="174"/>
                  <a:pt x="43" y="172"/>
                  <a:pt x="40" y="171"/>
                </a:cubicBezTo>
                <a:cubicBezTo>
                  <a:pt x="39" y="170"/>
                  <a:pt x="37" y="169"/>
                  <a:pt x="36" y="168"/>
                </a:cubicBezTo>
                <a:cubicBezTo>
                  <a:pt x="36" y="168"/>
                  <a:pt x="36" y="168"/>
                  <a:pt x="36" y="168"/>
                </a:cubicBezTo>
                <a:cubicBezTo>
                  <a:pt x="40" y="170"/>
                  <a:pt x="44" y="171"/>
                  <a:pt x="48" y="174"/>
                </a:cubicBezTo>
                <a:cubicBezTo>
                  <a:pt x="53" y="177"/>
                  <a:pt x="58" y="180"/>
                  <a:pt x="63" y="183"/>
                </a:cubicBezTo>
                <a:cubicBezTo>
                  <a:pt x="63" y="184"/>
                  <a:pt x="63" y="185"/>
                  <a:pt x="63" y="186"/>
                </a:cubicBezTo>
                <a:close/>
                <a:moveTo>
                  <a:pt x="64" y="194"/>
                </a:moveTo>
                <a:cubicBezTo>
                  <a:pt x="57" y="190"/>
                  <a:pt x="49" y="187"/>
                  <a:pt x="41" y="183"/>
                </a:cubicBezTo>
                <a:cubicBezTo>
                  <a:pt x="33" y="178"/>
                  <a:pt x="24" y="174"/>
                  <a:pt x="15" y="170"/>
                </a:cubicBezTo>
                <a:cubicBezTo>
                  <a:pt x="15" y="169"/>
                  <a:pt x="14" y="170"/>
                  <a:pt x="15" y="170"/>
                </a:cubicBezTo>
                <a:cubicBezTo>
                  <a:pt x="24" y="175"/>
                  <a:pt x="32" y="179"/>
                  <a:pt x="41" y="183"/>
                </a:cubicBezTo>
                <a:cubicBezTo>
                  <a:pt x="49" y="187"/>
                  <a:pt x="57" y="191"/>
                  <a:pt x="64" y="195"/>
                </a:cubicBezTo>
                <a:cubicBezTo>
                  <a:pt x="64" y="196"/>
                  <a:pt x="64" y="197"/>
                  <a:pt x="64" y="198"/>
                </a:cubicBezTo>
                <a:cubicBezTo>
                  <a:pt x="56" y="193"/>
                  <a:pt x="47" y="189"/>
                  <a:pt x="38" y="185"/>
                </a:cubicBezTo>
                <a:cubicBezTo>
                  <a:pt x="29" y="181"/>
                  <a:pt x="20" y="176"/>
                  <a:pt x="11" y="172"/>
                </a:cubicBezTo>
                <a:cubicBezTo>
                  <a:pt x="12" y="171"/>
                  <a:pt x="12" y="171"/>
                  <a:pt x="12" y="171"/>
                </a:cubicBezTo>
                <a:cubicBezTo>
                  <a:pt x="29" y="180"/>
                  <a:pt x="47" y="187"/>
                  <a:pt x="63" y="197"/>
                </a:cubicBezTo>
                <a:cubicBezTo>
                  <a:pt x="64" y="197"/>
                  <a:pt x="64" y="196"/>
                  <a:pt x="64" y="196"/>
                </a:cubicBezTo>
                <a:cubicBezTo>
                  <a:pt x="47" y="187"/>
                  <a:pt x="30" y="179"/>
                  <a:pt x="13" y="170"/>
                </a:cubicBezTo>
                <a:cubicBezTo>
                  <a:pt x="14" y="169"/>
                  <a:pt x="16" y="169"/>
                  <a:pt x="17" y="168"/>
                </a:cubicBezTo>
                <a:cubicBezTo>
                  <a:pt x="19" y="169"/>
                  <a:pt x="20" y="170"/>
                  <a:pt x="22" y="171"/>
                </a:cubicBezTo>
                <a:cubicBezTo>
                  <a:pt x="24" y="172"/>
                  <a:pt x="26" y="173"/>
                  <a:pt x="28" y="174"/>
                </a:cubicBezTo>
                <a:cubicBezTo>
                  <a:pt x="32" y="176"/>
                  <a:pt x="35" y="178"/>
                  <a:pt x="39" y="180"/>
                </a:cubicBezTo>
                <a:cubicBezTo>
                  <a:pt x="47" y="185"/>
                  <a:pt x="55" y="189"/>
                  <a:pt x="63" y="193"/>
                </a:cubicBezTo>
                <a:cubicBezTo>
                  <a:pt x="64" y="193"/>
                  <a:pt x="64" y="193"/>
                  <a:pt x="64" y="192"/>
                </a:cubicBezTo>
                <a:cubicBezTo>
                  <a:pt x="55" y="188"/>
                  <a:pt x="47" y="184"/>
                  <a:pt x="39" y="179"/>
                </a:cubicBezTo>
                <a:cubicBezTo>
                  <a:pt x="35" y="177"/>
                  <a:pt x="31" y="175"/>
                  <a:pt x="27" y="173"/>
                </a:cubicBezTo>
                <a:cubicBezTo>
                  <a:pt x="24" y="171"/>
                  <a:pt x="21" y="169"/>
                  <a:pt x="18" y="167"/>
                </a:cubicBezTo>
                <a:cubicBezTo>
                  <a:pt x="19" y="167"/>
                  <a:pt x="19" y="167"/>
                  <a:pt x="19" y="167"/>
                </a:cubicBezTo>
                <a:cubicBezTo>
                  <a:pt x="19" y="167"/>
                  <a:pt x="20" y="167"/>
                  <a:pt x="20" y="167"/>
                </a:cubicBezTo>
                <a:cubicBezTo>
                  <a:pt x="26" y="172"/>
                  <a:pt x="35" y="175"/>
                  <a:pt x="42" y="179"/>
                </a:cubicBezTo>
                <a:cubicBezTo>
                  <a:pt x="49" y="183"/>
                  <a:pt x="56" y="188"/>
                  <a:pt x="64" y="191"/>
                </a:cubicBezTo>
                <a:cubicBezTo>
                  <a:pt x="64" y="192"/>
                  <a:pt x="64" y="193"/>
                  <a:pt x="64" y="194"/>
                </a:cubicBezTo>
                <a:close/>
                <a:moveTo>
                  <a:pt x="65" y="205"/>
                </a:moveTo>
                <a:cubicBezTo>
                  <a:pt x="57" y="199"/>
                  <a:pt x="48" y="195"/>
                  <a:pt x="39" y="190"/>
                </a:cubicBezTo>
                <a:cubicBezTo>
                  <a:pt x="31" y="186"/>
                  <a:pt x="21" y="182"/>
                  <a:pt x="13" y="177"/>
                </a:cubicBezTo>
                <a:cubicBezTo>
                  <a:pt x="8" y="173"/>
                  <a:pt x="14" y="177"/>
                  <a:pt x="16" y="178"/>
                </a:cubicBezTo>
                <a:cubicBezTo>
                  <a:pt x="18" y="179"/>
                  <a:pt x="20" y="180"/>
                  <a:pt x="22" y="181"/>
                </a:cubicBezTo>
                <a:cubicBezTo>
                  <a:pt x="27" y="183"/>
                  <a:pt x="32" y="186"/>
                  <a:pt x="37" y="188"/>
                </a:cubicBezTo>
                <a:cubicBezTo>
                  <a:pt x="42" y="190"/>
                  <a:pt x="47" y="193"/>
                  <a:pt x="52" y="195"/>
                </a:cubicBezTo>
                <a:cubicBezTo>
                  <a:pt x="56" y="197"/>
                  <a:pt x="60" y="200"/>
                  <a:pt x="65" y="202"/>
                </a:cubicBezTo>
                <a:cubicBezTo>
                  <a:pt x="65" y="203"/>
                  <a:pt x="65" y="204"/>
                  <a:pt x="65" y="205"/>
                </a:cubicBezTo>
                <a:close/>
                <a:moveTo>
                  <a:pt x="65" y="212"/>
                </a:moveTo>
                <a:cubicBezTo>
                  <a:pt x="55" y="205"/>
                  <a:pt x="44" y="200"/>
                  <a:pt x="33" y="194"/>
                </a:cubicBezTo>
                <a:cubicBezTo>
                  <a:pt x="34" y="195"/>
                  <a:pt x="36" y="196"/>
                  <a:pt x="37" y="196"/>
                </a:cubicBezTo>
                <a:cubicBezTo>
                  <a:pt x="47" y="201"/>
                  <a:pt x="56" y="206"/>
                  <a:pt x="65" y="210"/>
                </a:cubicBezTo>
                <a:cubicBezTo>
                  <a:pt x="65" y="211"/>
                  <a:pt x="65" y="212"/>
                  <a:pt x="65" y="212"/>
                </a:cubicBezTo>
                <a:close/>
                <a:moveTo>
                  <a:pt x="66" y="218"/>
                </a:moveTo>
                <a:cubicBezTo>
                  <a:pt x="49" y="206"/>
                  <a:pt x="29" y="197"/>
                  <a:pt x="10" y="188"/>
                </a:cubicBezTo>
                <a:cubicBezTo>
                  <a:pt x="21" y="193"/>
                  <a:pt x="32" y="197"/>
                  <a:pt x="43" y="202"/>
                </a:cubicBezTo>
                <a:cubicBezTo>
                  <a:pt x="48" y="204"/>
                  <a:pt x="52" y="207"/>
                  <a:pt x="57" y="210"/>
                </a:cubicBezTo>
                <a:cubicBezTo>
                  <a:pt x="60" y="212"/>
                  <a:pt x="62" y="213"/>
                  <a:pt x="66" y="214"/>
                </a:cubicBezTo>
                <a:cubicBezTo>
                  <a:pt x="66" y="215"/>
                  <a:pt x="66" y="217"/>
                  <a:pt x="66" y="218"/>
                </a:cubicBezTo>
                <a:close/>
                <a:moveTo>
                  <a:pt x="67" y="234"/>
                </a:moveTo>
                <a:cubicBezTo>
                  <a:pt x="63" y="232"/>
                  <a:pt x="59" y="230"/>
                  <a:pt x="55" y="228"/>
                </a:cubicBezTo>
                <a:cubicBezTo>
                  <a:pt x="50" y="224"/>
                  <a:pt x="45" y="222"/>
                  <a:pt x="40" y="219"/>
                </a:cubicBezTo>
                <a:cubicBezTo>
                  <a:pt x="34" y="217"/>
                  <a:pt x="29" y="214"/>
                  <a:pt x="24" y="211"/>
                </a:cubicBezTo>
                <a:cubicBezTo>
                  <a:pt x="22" y="210"/>
                  <a:pt x="21" y="209"/>
                  <a:pt x="19" y="208"/>
                </a:cubicBezTo>
                <a:cubicBezTo>
                  <a:pt x="27" y="212"/>
                  <a:pt x="34" y="216"/>
                  <a:pt x="42" y="220"/>
                </a:cubicBezTo>
                <a:cubicBezTo>
                  <a:pt x="47" y="222"/>
                  <a:pt x="52" y="225"/>
                  <a:pt x="57" y="227"/>
                </a:cubicBezTo>
                <a:cubicBezTo>
                  <a:pt x="60" y="229"/>
                  <a:pt x="63" y="231"/>
                  <a:pt x="67" y="232"/>
                </a:cubicBezTo>
                <a:cubicBezTo>
                  <a:pt x="67" y="233"/>
                  <a:pt x="67" y="234"/>
                  <a:pt x="67" y="234"/>
                </a:cubicBezTo>
                <a:close/>
                <a:moveTo>
                  <a:pt x="68" y="254"/>
                </a:moveTo>
                <a:cubicBezTo>
                  <a:pt x="64" y="251"/>
                  <a:pt x="59" y="250"/>
                  <a:pt x="55" y="248"/>
                </a:cubicBezTo>
                <a:cubicBezTo>
                  <a:pt x="50" y="245"/>
                  <a:pt x="45" y="242"/>
                  <a:pt x="39" y="240"/>
                </a:cubicBezTo>
                <a:cubicBezTo>
                  <a:pt x="32" y="237"/>
                  <a:pt x="25" y="234"/>
                  <a:pt x="18" y="231"/>
                </a:cubicBezTo>
                <a:cubicBezTo>
                  <a:pt x="24" y="233"/>
                  <a:pt x="29" y="235"/>
                  <a:pt x="35" y="237"/>
                </a:cubicBezTo>
                <a:cubicBezTo>
                  <a:pt x="46" y="241"/>
                  <a:pt x="57" y="245"/>
                  <a:pt x="68" y="250"/>
                </a:cubicBezTo>
                <a:cubicBezTo>
                  <a:pt x="68" y="252"/>
                  <a:pt x="68" y="253"/>
                  <a:pt x="68" y="254"/>
                </a:cubicBezTo>
                <a:close/>
                <a:moveTo>
                  <a:pt x="66" y="254"/>
                </a:moveTo>
                <a:cubicBezTo>
                  <a:pt x="70" y="256"/>
                  <a:pt x="64" y="253"/>
                  <a:pt x="63" y="252"/>
                </a:cubicBezTo>
                <a:cubicBezTo>
                  <a:pt x="64" y="253"/>
                  <a:pt x="65" y="253"/>
                  <a:pt x="66" y="254"/>
                </a:cubicBezTo>
                <a:close/>
                <a:moveTo>
                  <a:pt x="71" y="277"/>
                </a:moveTo>
                <a:cubicBezTo>
                  <a:pt x="67" y="275"/>
                  <a:pt x="64" y="274"/>
                  <a:pt x="60" y="273"/>
                </a:cubicBezTo>
                <a:cubicBezTo>
                  <a:pt x="56" y="271"/>
                  <a:pt x="51" y="269"/>
                  <a:pt x="46" y="267"/>
                </a:cubicBezTo>
                <a:cubicBezTo>
                  <a:pt x="49" y="268"/>
                  <a:pt x="51" y="269"/>
                  <a:pt x="54" y="270"/>
                </a:cubicBezTo>
                <a:cubicBezTo>
                  <a:pt x="59" y="272"/>
                  <a:pt x="65" y="274"/>
                  <a:pt x="70" y="276"/>
                </a:cubicBezTo>
                <a:cubicBezTo>
                  <a:pt x="70" y="276"/>
                  <a:pt x="70" y="277"/>
                  <a:pt x="71" y="277"/>
                </a:cubicBezTo>
                <a:close/>
                <a:moveTo>
                  <a:pt x="25" y="264"/>
                </a:moveTo>
                <a:cubicBezTo>
                  <a:pt x="28" y="265"/>
                  <a:pt x="32" y="266"/>
                  <a:pt x="35" y="267"/>
                </a:cubicBezTo>
                <a:cubicBezTo>
                  <a:pt x="41" y="269"/>
                  <a:pt x="48" y="271"/>
                  <a:pt x="54" y="273"/>
                </a:cubicBezTo>
                <a:cubicBezTo>
                  <a:pt x="60" y="275"/>
                  <a:pt x="65" y="277"/>
                  <a:pt x="71" y="279"/>
                </a:cubicBezTo>
                <a:cubicBezTo>
                  <a:pt x="71" y="280"/>
                  <a:pt x="71" y="281"/>
                  <a:pt x="71" y="282"/>
                </a:cubicBezTo>
                <a:cubicBezTo>
                  <a:pt x="57" y="274"/>
                  <a:pt x="40" y="270"/>
                  <a:pt x="25" y="264"/>
                </a:cubicBezTo>
                <a:close/>
                <a:moveTo>
                  <a:pt x="52" y="265"/>
                </a:moveTo>
                <a:cubicBezTo>
                  <a:pt x="58" y="268"/>
                  <a:pt x="64" y="270"/>
                  <a:pt x="70" y="273"/>
                </a:cubicBezTo>
                <a:cubicBezTo>
                  <a:pt x="70" y="273"/>
                  <a:pt x="70" y="274"/>
                  <a:pt x="70" y="275"/>
                </a:cubicBezTo>
                <a:cubicBezTo>
                  <a:pt x="66" y="272"/>
                  <a:pt x="61" y="270"/>
                  <a:pt x="56" y="268"/>
                </a:cubicBezTo>
                <a:cubicBezTo>
                  <a:pt x="55" y="267"/>
                  <a:pt x="53" y="266"/>
                  <a:pt x="52" y="265"/>
                </a:cubicBezTo>
                <a:close/>
                <a:moveTo>
                  <a:pt x="39" y="258"/>
                </a:moveTo>
                <a:cubicBezTo>
                  <a:pt x="33" y="255"/>
                  <a:pt x="26" y="253"/>
                  <a:pt x="20" y="250"/>
                </a:cubicBezTo>
                <a:cubicBezTo>
                  <a:pt x="15" y="248"/>
                  <a:pt x="10" y="245"/>
                  <a:pt x="5" y="243"/>
                </a:cubicBezTo>
                <a:cubicBezTo>
                  <a:pt x="15" y="247"/>
                  <a:pt x="27" y="251"/>
                  <a:pt x="38" y="255"/>
                </a:cubicBezTo>
                <a:cubicBezTo>
                  <a:pt x="44" y="258"/>
                  <a:pt x="50" y="260"/>
                  <a:pt x="56" y="263"/>
                </a:cubicBezTo>
                <a:cubicBezTo>
                  <a:pt x="61" y="265"/>
                  <a:pt x="65" y="267"/>
                  <a:pt x="69" y="268"/>
                </a:cubicBezTo>
                <a:cubicBezTo>
                  <a:pt x="70" y="270"/>
                  <a:pt x="70" y="271"/>
                  <a:pt x="70" y="272"/>
                </a:cubicBezTo>
                <a:cubicBezTo>
                  <a:pt x="60" y="266"/>
                  <a:pt x="50" y="262"/>
                  <a:pt x="39" y="258"/>
                </a:cubicBezTo>
                <a:close/>
                <a:moveTo>
                  <a:pt x="54" y="261"/>
                </a:moveTo>
                <a:cubicBezTo>
                  <a:pt x="55" y="262"/>
                  <a:pt x="56" y="262"/>
                  <a:pt x="56" y="262"/>
                </a:cubicBezTo>
                <a:cubicBezTo>
                  <a:pt x="59" y="263"/>
                  <a:pt x="62" y="264"/>
                  <a:pt x="65" y="265"/>
                </a:cubicBezTo>
                <a:cubicBezTo>
                  <a:pt x="66" y="266"/>
                  <a:pt x="68" y="267"/>
                  <a:pt x="69" y="268"/>
                </a:cubicBezTo>
                <a:cubicBezTo>
                  <a:pt x="67" y="267"/>
                  <a:pt x="65" y="266"/>
                  <a:pt x="63" y="265"/>
                </a:cubicBezTo>
                <a:cubicBezTo>
                  <a:pt x="60" y="264"/>
                  <a:pt x="57" y="263"/>
                  <a:pt x="54" y="261"/>
                </a:cubicBezTo>
                <a:close/>
                <a:moveTo>
                  <a:pt x="39" y="254"/>
                </a:moveTo>
                <a:cubicBezTo>
                  <a:pt x="32" y="252"/>
                  <a:pt x="25" y="249"/>
                  <a:pt x="18" y="246"/>
                </a:cubicBezTo>
                <a:cubicBezTo>
                  <a:pt x="17" y="245"/>
                  <a:pt x="16" y="245"/>
                  <a:pt x="15" y="244"/>
                </a:cubicBezTo>
                <a:cubicBezTo>
                  <a:pt x="15" y="244"/>
                  <a:pt x="16" y="245"/>
                  <a:pt x="17" y="245"/>
                </a:cubicBezTo>
                <a:cubicBezTo>
                  <a:pt x="23" y="247"/>
                  <a:pt x="29" y="248"/>
                  <a:pt x="35" y="250"/>
                </a:cubicBezTo>
                <a:cubicBezTo>
                  <a:pt x="41" y="252"/>
                  <a:pt x="47" y="254"/>
                  <a:pt x="53" y="257"/>
                </a:cubicBezTo>
                <a:cubicBezTo>
                  <a:pt x="58" y="259"/>
                  <a:pt x="63" y="262"/>
                  <a:pt x="69" y="264"/>
                </a:cubicBezTo>
                <a:cubicBezTo>
                  <a:pt x="69" y="265"/>
                  <a:pt x="69" y="266"/>
                  <a:pt x="69" y="267"/>
                </a:cubicBezTo>
                <a:cubicBezTo>
                  <a:pt x="66" y="265"/>
                  <a:pt x="62" y="264"/>
                  <a:pt x="58" y="262"/>
                </a:cubicBezTo>
                <a:cubicBezTo>
                  <a:pt x="52" y="259"/>
                  <a:pt x="46" y="256"/>
                  <a:pt x="39" y="254"/>
                </a:cubicBezTo>
                <a:close/>
                <a:moveTo>
                  <a:pt x="36" y="248"/>
                </a:moveTo>
                <a:cubicBezTo>
                  <a:pt x="31" y="246"/>
                  <a:pt x="25" y="244"/>
                  <a:pt x="19" y="241"/>
                </a:cubicBezTo>
                <a:cubicBezTo>
                  <a:pt x="25" y="243"/>
                  <a:pt x="30" y="245"/>
                  <a:pt x="36" y="247"/>
                </a:cubicBezTo>
                <a:cubicBezTo>
                  <a:pt x="42" y="249"/>
                  <a:pt x="48" y="251"/>
                  <a:pt x="54" y="253"/>
                </a:cubicBezTo>
                <a:cubicBezTo>
                  <a:pt x="59" y="255"/>
                  <a:pt x="63" y="258"/>
                  <a:pt x="68" y="259"/>
                </a:cubicBezTo>
                <a:cubicBezTo>
                  <a:pt x="69" y="260"/>
                  <a:pt x="69" y="261"/>
                  <a:pt x="69" y="263"/>
                </a:cubicBezTo>
                <a:cubicBezTo>
                  <a:pt x="58" y="258"/>
                  <a:pt x="48" y="252"/>
                  <a:pt x="36" y="248"/>
                </a:cubicBezTo>
                <a:close/>
                <a:moveTo>
                  <a:pt x="68" y="258"/>
                </a:moveTo>
                <a:cubicBezTo>
                  <a:pt x="60" y="253"/>
                  <a:pt x="50" y="250"/>
                  <a:pt x="41" y="246"/>
                </a:cubicBezTo>
                <a:cubicBezTo>
                  <a:pt x="31" y="243"/>
                  <a:pt x="21" y="238"/>
                  <a:pt x="11" y="234"/>
                </a:cubicBezTo>
                <a:cubicBezTo>
                  <a:pt x="11" y="234"/>
                  <a:pt x="11" y="234"/>
                  <a:pt x="12" y="234"/>
                </a:cubicBezTo>
                <a:cubicBezTo>
                  <a:pt x="15" y="235"/>
                  <a:pt x="17" y="236"/>
                  <a:pt x="20" y="237"/>
                </a:cubicBezTo>
                <a:cubicBezTo>
                  <a:pt x="26" y="240"/>
                  <a:pt x="31" y="242"/>
                  <a:pt x="37" y="243"/>
                </a:cubicBezTo>
                <a:cubicBezTo>
                  <a:pt x="48" y="247"/>
                  <a:pt x="58" y="251"/>
                  <a:pt x="68" y="255"/>
                </a:cubicBezTo>
                <a:cubicBezTo>
                  <a:pt x="68" y="256"/>
                  <a:pt x="68" y="257"/>
                  <a:pt x="68" y="258"/>
                </a:cubicBezTo>
                <a:close/>
                <a:moveTo>
                  <a:pt x="5" y="225"/>
                </a:moveTo>
                <a:cubicBezTo>
                  <a:pt x="5" y="224"/>
                  <a:pt x="5" y="223"/>
                  <a:pt x="5" y="222"/>
                </a:cubicBezTo>
                <a:cubicBezTo>
                  <a:pt x="6" y="222"/>
                  <a:pt x="7" y="222"/>
                  <a:pt x="7" y="222"/>
                </a:cubicBezTo>
                <a:cubicBezTo>
                  <a:pt x="7" y="223"/>
                  <a:pt x="7" y="223"/>
                  <a:pt x="8" y="223"/>
                </a:cubicBezTo>
                <a:cubicBezTo>
                  <a:pt x="18" y="228"/>
                  <a:pt x="29" y="231"/>
                  <a:pt x="39" y="236"/>
                </a:cubicBezTo>
                <a:cubicBezTo>
                  <a:pt x="44" y="238"/>
                  <a:pt x="48" y="241"/>
                  <a:pt x="53" y="243"/>
                </a:cubicBezTo>
                <a:cubicBezTo>
                  <a:pt x="57" y="245"/>
                  <a:pt x="63" y="246"/>
                  <a:pt x="67" y="249"/>
                </a:cubicBezTo>
                <a:cubicBezTo>
                  <a:pt x="69" y="251"/>
                  <a:pt x="64" y="248"/>
                  <a:pt x="64" y="248"/>
                </a:cubicBezTo>
                <a:cubicBezTo>
                  <a:pt x="63" y="247"/>
                  <a:pt x="62" y="247"/>
                  <a:pt x="61" y="246"/>
                </a:cubicBezTo>
                <a:cubicBezTo>
                  <a:pt x="58" y="245"/>
                  <a:pt x="55" y="244"/>
                  <a:pt x="52" y="243"/>
                </a:cubicBezTo>
                <a:cubicBezTo>
                  <a:pt x="47" y="240"/>
                  <a:pt x="42" y="238"/>
                  <a:pt x="37" y="236"/>
                </a:cubicBezTo>
                <a:cubicBezTo>
                  <a:pt x="31" y="234"/>
                  <a:pt x="25" y="233"/>
                  <a:pt x="20" y="231"/>
                </a:cubicBezTo>
                <a:cubicBezTo>
                  <a:pt x="15" y="229"/>
                  <a:pt x="10" y="227"/>
                  <a:pt x="5" y="225"/>
                </a:cubicBezTo>
                <a:close/>
                <a:moveTo>
                  <a:pt x="7" y="211"/>
                </a:moveTo>
                <a:cubicBezTo>
                  <a:pt x="7" y="209"/>
                  <a:pt x="7" y="207"/>
                  <a:pt x="7" y="205"/>
                </a:cubicBezTo>
                <a:cubicBezTo>
                  <a:pt x="7" y="205"/>
                  <a:pt x="7" y="205"/>
                  <a:pt x="7" y="205"/>
                </a:cubicBezTo>
                <a:cubicBezTo>
                  <a:pt x="10" y="209"/>
                  <a:pt x="15" y="211"/>
                  <a:pt x="19" y="214"/>
                </a:cubicBezTo>
                <a:cubicBezTo>
                  <a:pt x="24" y="216"/>
                  <a:pt x="29" y="219"/>
                  <a:pt x="35" y="222"/>
                </a:cubicBezTo>
                <a:cubicBezTo>
                  <a:pt x="40" y="225"/>
                  <a:pt x="45" y="228"/>
                  <a:pt x="51" y="231"/>
                </a:cubicBezTo>
                <a:cubicBezTo>
                  <a:pt x="52" y="232"/>
                  <a:pt x="53" y="232"/>
                  <a:pt x="54" y="233"/>
                </a:cubicBezTo>
                <a:cubicBezTo>
                  <a:pt x="49" y="230"/>
                  <a:pt x="43" y="228"/>
                  <a:pt x="37" y="225"/>
                </a:cubicBezTo>
                <a:cubicBezTo>
                  <a:pt x="32" y="223"/>
                  <a:pt x="26" y="220"/>
                  <a:pt x="20" y="217"/>
                </a:cubicBezTo>
                <a:cubicBezTo>
                  <a:pt x="16" y="215"/>
                  <a:pt x="11" y="213"/>
                  <a:pt x="7" y="211"/>
                </a:cubicBezTo>
                <a:cubicBezTo>
                  <a:pt x="7" y="211"/>
                  <a:pt x="7" y="211"/>
                  <a:pt x="7" y="211"/>
                </a:cubicBezTo>
                <a:close/>
                <a:moveTo>
                  <a:pt x="41" y="161"/>
                </a:moveTo>
                <a:cubicBezTo>
                  <a:pt x="44" y="160"/>
                  <a:pt x="47" y="159"/>
                  <a:pt x="50" y="159"/>
                </a:cubicBezTo>
                <a:cubicBezTo>
                  <a:pt x="50" y="159"/>
                  <a:pt x="50" y="158"/>
                  <a:pt x="51" y="158"/>
                </a:cubicBezTo>
                <a:cubicBezTo>
                  <a:pt x="51" y="158"/>
                  <a:pt x="51" y="159"/>
                  <a:pt x="51" y="159"/>
                </a:cubicBezTo>
                <a:cubicBezTo>
                  <a:pt x="51" y="159"/>
                  <a:pt x="51" y="159"/>
                  <a:pt x="51" y="159"/>
                </a:cubicBezTo>
                <a:cubicBezTo>
                  <a:pt x="49" y="160"/>
                  <a:pt x="46" y="160"/>
                  <a:pt x="44" y="160"/>
                </a:cubicBezTo>
                <a:cubicBezTo>
                  <a:pt x="43" y="160"/>
                  <a:pt x="42" y="161"/>
                  <a:pt x="41" y="161"/>
                </a:cubicBezTo>
                <a:close/>
                <a:moveTo>
                  <a:pt x="54" y="159"/>
                </a:moveTo>
                <a:cubicBezTo>
                  <a:pt x="54" y="158"/>
                  <a:pt x="54" y="158"/>
                  <a:pt x="54" y="158"/>
                </a:cubicBezTo>
                <a:cubicBezTo>
                  <a:pt x="55" y="157"/>
                  <a:pt x="57" y="157"/>
                  <a:pt x="58" y="157"/>
                </a:cubicBezTo>
                <a:cubicBezTo>
                  <a:pt x="58" y="157"/>
                  <a:pt x="58" y="158"/>
                  <a:pt x="58" y="158"/>
                </a:cubicBezTo>
                <a:cubicBezTo>
                  <a:pt x="57" y="159"/>
                  <a:pt x="55" y="159"/>
                  <a:pt x="54" y="159"/>
                </a:cubicBezTo>
                <a:cubicBezTo>
                  <a:pt x="54" y="159"/>
                  <a:pt x="54" y="159"/>
                  <a:pt x="54" y="159"/>
                </a:cubicBezTo>
                <a:close/>
                <a:moveTo>
                  <a:pt x="61" y="157"/>
                </a:moveTo>
                <a:cubicBezTo>
                  <a:pt x="62" y="156"/>
                  <a:pt x="63" y="156"/>
                  <a:pt x="64" y="156"/>
                </a:cubicBezTo>
                <a:cubicBezTo>
                  <a:pt x="64" y="157"/>
                  <a:pt x="64" y="157"/>
                  <a:pt x="64" y="158"/>
                </a:cubicBezTo>
                <a:cubicBezTo>
                  <a:pt x="64" y="158"/>
                  <a:pt x="64" y="158"/>
                  <a:pt x="64" y="158"/>
                </a:cubicBezTo>
                <a:cubicBezTo>
                  <a:pt x="63" y="158"/>
                  <a:pt x="62" y="158"/>
                  <a:pt x="61" y="158"/>
                </a:cubicBezTo>
                <a:cubicBezTo>
                  <a:pt x="61" y="158"/>
                  <a:pt x="61" y="158"/>
                  <a:pt x="61" y="157"/>
                </a:cubicBezTo>
                <a:cubicBezTo>
                  <a:pt x="61" y="157"/>
                  <a:pt x="61" y="157"/>
                  <a:pt x="61" y="157"/>
                </a:cubicBezTo>
                <a:close/>
                <a:moveTo>
                  <a:pt x="67" y="156"/>
                </a:moveTo>
                <a:cubicBezTo>
                  <a:pt x="68" y="156"/>
                  <a:pt x="69" y="156"/>
                  <a:pt x="70" y="156"/>
                </a:cubicBezTo>
                <a:cubicBezTo>
                  <a:pt x="70" y="157"/>
                  <a:pt x="70" y="157"/>
                  <a:pt x="70" y="158"/>
                </a:cubicBezTo>
                <a:cubicBezTo>
                  <a:pt x="69" y="158"/>
                  <a:pt x="68" y="158"/>
                  <a:pt x="68" y="158"/>
                </a:cubicBezTo>
                <a:cubicBezTo>
                  <a:pt x="67" y="158"/>
                  <a:pt x="67" y="158"/>
                  <a:pt x="67" y="158"/>
                </a:cubicBezTo>
                <a:cubicBezTo>
                  <a:pt x="67" y="157"/>
                  <a:pt x="67" y="157"/>
                  <a:pt x="67" y="156"/>
                </a:cubicBezTo>
                <a:close/>
                <a:moveTo>
                  <a:pt x="72" y="156"/>
                </a:moveTo>
                <a:cubicBezTo>
                  <a:pt x="73" y="156"/>
                  <a:pt x="74" y="156"/>
                  <a:pt x="75" y="156"/>
                </a:cubicBezTo>
                <a:cubicBezTo>
                  <a:pt x="75" y="157"/>
                  <a:pt x="75" y="157"/>
                  <a:pt x="75" y="158"/>
                </a:cubicBezTo>
                <a:cubicBezTo>
                  <a:pt x="74" y="158"/>
                  <a:pt x="73" y="158"/>
                  <a:pt x="72" y="158"/>
                </a:cubicBezTo>
                <a:cubicBezTo>
                  <a:pt x="72" y="157"/>
                  <a:pt x="72" y="157"/>
                  <a:pt x="72" y="156"/>
                </a:cubicBezTo>
                <a:close/>
                <a:moveTo>
                  <a:pt x="79" y="156"/>
                </a:moveTo>
                <a:cubicBezTo>
                  <a:pt x="79" y="157"/>
                  <a:pt x="79" y="158"/>
                  <a:pt x="80" y="158"/>
                </a:cubicBezTo>
                <a:cubicBezTo>
                  <a:pt x="79" y="158"/>
                  <a:pt x="78" y="158"/>
                  <a:pt x="78" y="158"/>
                </a:cubicBezTo>
                <a:cubicBezTo>
                  <a:pt x="78" y="158"/>
                  <a:pt x="78" y="157"/>
                  <a:pt x="78" y="156"/>
                </a:cubicBezTo>
                <a:cubicBezTo>
                  <a:pt x="79" y="156"/>
                  <a:pt x="79" y="156"/>
                  <a:pt x="79" y="156"/>
                </a:cubicBezTo>
                <a:close/>
                <a:moveTo>
                  <a:pt x="82" y="156"/>
                </a:moveTo>
                <a:cubicBezTo>
                  <a:pt x="83" y="156"/>
                  <a:pt x="85" y="157"/>
                  <a:pt x="86" y="157"/>
                </a:cubicBezTo>
                <a:cubicBezTo>
                  <a:pt x="86" y="158"/>
                  <a:pt x="86" y="158"/>
                  <a:pt x="86" y="159"/>
                </a:cubicBezTo>
                <a:cubicBezTo>
                  <a:pt x="85" y="159"/>
                  <a:pt x="84" y="159"/>
                  <a:pt x="82" y="159"/>
                </a:cubicBezTo>
                <a:cubicBezTo>
                  <a:pt x="82" y="158"/>
                  <a:pt x="82" y="157"/>
                  <a:pt x="82" y="156"/>
                </a:cubicBezTo>
                <a:close/>
                <a:moveTo>
                  <a:pt x="89" y="157"/>
                </a:moveTo>
                <a:cubicBezTo>
                  <a:pt x="90" y="157"/>
                  <a:pt x="91" y="157"/>
                  <a:pt x="92" y="158"/>
                </a:cubicBezTo>
                <a:cubicBezTo>
                  <a:pt x="92" y="158"/>
                  <a:pt x="92" y="158"/>
                  <a:pt x="92" y="158"/>
                </a:cubicBezTo>
                <a:cubicBezTo>
                  <a:pt x="92" y="158"/>
                  <a:pt x="92" y="159"/>
                  <a:pt x="92" y="160"/>
                </a:cubicBezTo>
                <a:cubicBezTo>
                  <a:pt x="91" y="160"/>
                  <a:pt x="90" y="160"/>
                  <a:pt x="89" y="159"/>
                </a:cubicBezTo>
                <a:cubicBezTo>
                  <a:pt x="89" y="159"/>
                  <a:pt x="89" y="159"/>
                  <a:pt x="89" y="159"/>
                </a:cubicBezTo>
                <a:cubicBezTo>
                  <a:pt x="89" y="159"/>
                  <a:pt x="89" y="158"/>
                  <a:pt x="89" y="157"/>
                </a:cubicBezTo>
                <a:close/>
                <a:moveTo>
                  <a:pt x="104" y="314"/>
                </a:moveTo>
                <a:cubicBezTo>
                  <a:pt x="104" y="313"/>
                  <a:pt x="104" y="312"/>
                  <a:pt x="104" y="312"/>
                </a:cubicBezTo>
                <a:cubicBezTo>
                  <a:pt x="104" y="312"/>
                  <a:pt x="105" y="313"/>
                  <a:pt x="105" y="313"/>
                </a:cubicBezTo>
                <a:cubicBezTo>
                  <a:pt x="109" y="316"/>
                  <a:pt x="106" y="315"/>
                  <a:pt x="104" y="314"/>
                </a:cubicBezTo>
                <a:close/>
                <a:moveTo>
                  <a:pt x="111" y="310"/>
                </a:moveTo>
                <a:cubicBezTo>
                  <a:pt x="108" y="308"/>
                  <a:pt x="105" y="307"/>
                  <a:pt x="103" y="305"/>
                </a:cubicBezTo>
                <a:cubicBezTo>
                  <a:pt x="103" y="304"/>
                  <a:pt x="103" y="303"/>
                  <a:pt x="102" y="302"/>
                </a:cubicBezTo>
                <a:cubicBezTo>
                  <a:pt x="107" y="307"/>
                  <a:pt x="114" y="310"/>
                  <a:pt x="119" y="315"/>
                </a:cubicBezTo>
                <a:cubicBezTo>
                  <a:pt x="117" y="314"/>
                  <a:pt x="115" y="313"/>
                  <a:pt x="114" y="312"/>
                </a:cubicBezTo>
                <a:cubicBezTo>
                  <a:pt x="114" y="312"/>
                  <a:pt x="111" y="310"/>
                  <a:pt x="111" y="310"/>
                </a:cubicBezTo>
                <a:close/>
                <a:moveTo>
                  <a:pt x="111" y="314"/>
                </a:moveTo>
                <a:cubicBezTo>
                  <a:pt x="113" y="316"/>
                  <a:pt x="109" y="313"/>
                  <a:pt x="109" y="313"/>
                </a:cubicBezTo>
                <a:cubicBezTo>
                  <a:pt x="108" y="312"/>
                  <a:pt x="107" y="312"/>
                  <a:pt x="106" y="311"/>
                </a:cubicBezTo>
                <a:cubicBezTo>
                  <a:pt x="105" y="310"/>
                  <a:pt x="104" y="310"/>
                  <a:pt x="103" y="309"/>
                </a:cubicBezTo>
                <a:cubicBezTo>
                  <a:pt x="103" y="308"/>
                  <a:pt x="103" y="307"/>
                  <a:pt x="103" y="306"/>
                </a:cubicBezTo>
                <a:cubicBezTo>
                  <a:pt x="106" y="309"/>
                  <a:pt x="109" y="311"/>
                  <a:pt x="111" y="314"/>
                </a:cubicBezTo>
                <a:close/>
                <a:moveTo>
                  <a:pt x="102" y="298"/>
                </a:moveTo>
                <a:cubicBezTo>
                  <a:pt x="108" y="304"/>
                  <a:pt x="117" y="309"/>
                  <a:pt x="124" y="315"/>
                </a:cubicBezTo>
                <a:cubicBezTo>
                  <a:pt x="124" y="315"/>
                  <a:pt x="125" y="316"/>
                  <a:pt x="125" y="316"/>
                </a:cubicBezTo>
                <a:cubicBezTo>
                  <a:pt x="125" y="316"/>
                  <a:pt x="125" y="316"/>
                  <a:pt x="125" y="316"/>
                </a:cubicBezTo>
                <a:cubicBezTo>
                  <a:pt x="124" y="315"/>
                  <a:pt x="122" y="314"/>
                  <a:pt x="121" y="313"/>
                </a:cubicBezTo>
                <a:cubicBezTo>
                  <a:pt x="119" y="312"/>
                  <a:pt x="117" y="310"/>
                  <a:pt x="115" y="309"/>
                </a:cubicBezTo>
                <a:cubicBezTo>
                  <a:pt x="111" y="306"/>
                  <a:pt x="106" y="304"/>
                  <a:pt x="102" y="301"/>
                </a:cubicBezTo>
                <a:cubicBezTo>
                  <a:pt x="102" y="301"/>
                  <a:pt x="102" y="301"/>
                  <a:pt x="102" y="301"/>
                </a:cubicBezTo>
                <a:cubicBezTo>
                  <a:pt x="102" y="300"/>
                  <a:pt x="102" y="299"/>
                  <a:pt x="102" y="298"/>
                </a:cubicBezTo>
                <a:close/>
                <a:moveTo>
                  <a:pt x="101" y="293"/>
                </a:moveTo>
                <a:cubicBezTo>
                  <a:pt x="101" y="293"/>
                  <a:pt x="101" y="293"/>
                  <a:pt x="101" y="293"/>
                </a:cubicBezTo>
                <a:cubicBezTo>
                  <a:pt x="109" y="301"/>
                  <a:pt x="119" y="306"/>
                  <a:pt x="127" y="312"/>
                </a:cubicBezTo>
                <a:cubicBezTo>
                  <a:pt x="126" y="312"/>
                  <a:pt x="125" y="311"/>
                  <a:pt x="124" y="310"/>
                </a:cubicBezTo>
                <a:cubicBezTo>
                  <a:pt x="121" y="309"/>
                  <a:pt x="119" y="307"/>
                  <a:pt x="116" y="305"/>
                </a:cubicBezTo>
                <a:cubicBezTo>
                  <a:pt x="111" y="302"/>
                  <a:pt x="106" y="299"/>
                  <a:pt x="102" y="296"/>
                </a:cubicBezTo>
                <a:cubicBezTo>
                  <a:pt x="101" y="295"/>
                  <a:pt x="101" y="294"/>
                  <a:pt x="101" y="293"/>
                </a:cubicBezTo>
                <a:close/>
                <a:moveTo>
                  <a:pt x="101" y="290"/>
                </a:moveTo>
                <a:cubicBezTo>
                  <a:pt x="104" y="293"/>
                  <a:pt x="109" y="295"/>
                  <a:pt x="113" y="298"/>
                </a:cubicBezTo>
                <a:cubicBezTo>
                  <a:pt x="120" y="303"/>
                  <a:pt x="127" y="307"/>
                  <a:pt x="134" y="313"/>
                </a:cubicBezTo>
                <a:cubicBezTo>
                  <a:pt x="137" y="316"/>
                  <a:pt x="134" y="313"/>
                  <a:pt x="133" y="312"/>
                </a:cubicBezTo>
                <a:cubicBezTo>
                  <a:pt x="131" y="312"/>
                  <a:pt x="130" y="311"/>
                  <a:pt x="129" y="310"/>
                </a:cubicBezTo>
                <a:cubicBezTo>
                  <a:pt x="127" y="308"/>
                  <a:pt x="124" y="306"/>
                  <a:pt x="121" y="304"/>
                </a:cubicBezTo>
                <a:cubicBezTo>
                  <a:pt x="114" y="301"/>
                  <a:pt x="108" y="296"/>
                  <a:pt x="102" y="293"/>
                </a:cubicBezTo>
                <a:cubicBezTo>
                  <a:pt x="101" y="293"/>
                  <a:pt x="101" y="293"/>
                  <a:pt x="101" y="293"/>
                </a:cubicBezTo>
                <a:cubicBezTo>
                  <a:pt x="101" y="292"/>
                  <a:pt x="101" y="291"/>
                  <a:pt x="101" y="290"/>
                </a:cubicBezTo>
                <a:close/>
                <a:moveTo>
                  <a:pt x="104" y="292"/>
                </a:moveTo>
                <a:cubicBezTo>
                  <a:pt x="105" y="292"/>
                  <a:pt x="103" y="291"/>
                  <a:pt x="102" y="290"/>
                </a:cubicBezTo>
                <a:cubicBezTo>
                  <a:pt x="103" y="291"/>
                  <a:pt x="104" y="292"/>
                  <a:pt x="105" y="292"/>
                </a:cubicBezTo>
                <a:cubicBezTo>
                  <a:pt x="105" y="292"/>
                  <a:pt x="104" y="292"/>
                  <a:pt x="104" y="292"/>
                </a:cubicBezTo>
                <a:close/>
                <a:moveTo>
                  <a:pt x="100" y="285"/>
                </a:moveTo>
                <a:cubicBezTo>
                  <a:pt x="105" y="290"/>
                  <a:pt x="111" y="293"/>
                  <a:pt x="117" y="296"/>
                </a:cubicBezTo>
                <a:cubicBezTo>
                  <a:pt x="122" y="300"/>
                  <a:pt x="127" y="304"/>
                  <a:pt x="132" y="308"/>
                </a:cubicBezTo>
                <a:cubicBezTo>
                  <a:pt x="132" y="308"/>
                  <a:pt x="131" y="307"/>
                  <a:pt x="131" y="307"/>
                </a:cubicBezTo>
                <a:cubicBezTo>
                  <a:pt x="128" y="305"/>
                  <a:pt x="124" y="303"/>
                  <a:pt x="121" y="301"/>
                </a:cubicBezTo>
                <a:cubicBezTo>
                  <a:pt x="114" y="297"/>
                  <a:pt x="107" y="293"/>
                  <a:pt x="100" y="288"/>
                </a:cubicBezTo>
                <a:cubicBezTo>
                  <a:pt x="100" y="287"/>
                  <a:pt x="100" y="286"/>
                  <a:pt x="100" y="285"/>
                </a:cubicBezTo>
                <a:close/>
                <a:moveTo>
                  <a:pt x="100" y="280"/>
                </a:moveTo>
                <a:cubicBezTo>
                  <a:pt x="105" y="286"/>
                  <a:pt x="113" y="290"/>
                  <a:pt x="120" y="295"/>
                </a:cubicBezTo>
                <a:cubicBezTo>
                  <a:pt x="125" y="298"/>
                  <a:pt x="130" y="302"/>
                  <a:pt x="135" y="305"/>
                </a:cubicBezTo>
                <a:cubicBezTo>
                  <a:pt x="135" y="306"/>
                  <a:pt x="136" y="307"/>
                  <a:pt x="137" y="308"/>
                </a:cubicBezTo>
                <a:cubicBezTo>
                  <a:pt x="132" y="304"/>
                  <a:pt x="127" y="300"/>
                  <a:pt x="122" y="297"/>
                </a:cubicBezTo>
                <a:cubicBezTo>
                  <a:pt x="114" y="293"/>
                  <a:pt x="107" y="289"/>
                  <a:pt x="100" y="284"/>
                </a:cubicBezTo>
                <a:cubicBezTo>
                  <a:pt x="100" y="283"/>
                  <a:pt x="100" y="281"/>
                  <a:pt x="100" y="280"/>
                </a:cubicBezTo>
                <a:close/>
                <a:moveTo>
                  <a:pt x="99" y="276"/>
                </a:moveTo>
                <a:cubicBezTo>
                  <a:pt x="107" y="283"/>
                  <a:pt x="116" y="288"/>
                  <a:pt x="124" y="294"/>
                </a:cubicBezTo>
                <a:cubicBezTo>
                  <a:pt x="129" y="297"/>
                  <a:pt x="134" y="301"/>
                  <a:pt x="139" y="304"/>
                </a:cubicBezTo>
                <a:cubicBezTo>
                  <a:pt x="140" y="305"/>
                  <a:pt x="140" y="305"/>
                  <a:pt x="141" y="306"/>
                </a:cubicBezTo>
                <a:cubicBezTo>
                  <a:pt x="136" y="302"/>
                  <a:pt x="130" y="299"/>
                  <a:pt x="124" y="295"/>
                </a:cubicBezTo>
                <a:cubicBezTo>
                  <a:pt x="116" y="290"/>
                  <a:pt x="107" y="285"/>
                  <a:pt x="99" y="279"/>
                </a:cubicBezTo>
                <a:cubicBezTo>
                  <a:pt x="99" y="278"/>
                  <a:pt x="99" y="278"/>
                  <a:pt x="99" y="277"/>
                </a:cubicBezTo>
                <a:cubicBezTo>
                  <a:pt x="99" y="277"/>
                  <a:pt x="99" y="276"/>
                  <a:pt x="99" y="276"/>
                </a:cubicBezTo>
                <a:close/>
                <a:moveTo>
                  <a:pt x="99" y="271"/>
                </a:moveTo>
                <a:cubicBezTo>
                  <a:pt x="102" y="274"/>
                  <a:pt x="106" y="277"/>
                  <a:pt x="110" y="280"/>
                </a:cubicBezTo>
                <a:cubicBezTo>
                  <a:pt x="114" y="283"/>
                  <a:pt x="119" y="286"/>
                  <a:pt x="123" y="289"/>
                </a:cubicBezTo>
                <a:cubicBezTo>
                  <a:pt x="129" y="293"/>
                  <a:pt x="135" y="296"/>
                  <a:pt x="140" y="300"/>
                </a:cubicBezTo>
                <a:cubicBezTo>
                  <a:pt x="137" y="298"/>
                  <a:pt x="134" y="297"/>
                  <a:pt x="131" y="295"/>
                </a:cubicBezTo>
                <a:cubicBezTo>
                  <a:pt x="120" y="289"/>
                  <a:pt x="109" y="282"/>
                  <a:pt x="99" y="274"/>
                </a:cubicBezTo>
                <a:cubicBezTo>
                  <a:pt x="99" y="273"/>
                  <a:pt x="99" y="272"/>
                  <a:pt x="99" y="271"/>
                </a:cubicBezTo>
                <a:close/>
                <a:moveTo>
                  <a:pt x="99" y="264"/>
                </a:moveTo>
                <a:cubicBezTo>
                  <a:pt x="104" y="272"/>
                  <a:pt x="114" y="277"/>
                  <a:pt x="122" y="283"/>
                </a:cubicBezTo>
                <a:cubicBezTo>
                  <a:pt x="127" y="286"/>
                  <a:pt x="133" y="290"/>
                  <a:pt x="138" y="294"/>
                </a:cubicBezTo>
                <a:cubicBezTo>
                  <a:pt x="142" y="296"/>
                  <a:pt x="145" y="298"/>
                  <a:pt x="148" y="301"/>
                </a:cubicBezTo>
                <a:cubicBezTo>
                  <a:pt x="143" y="297"/>
                  <a:pt x="137" y="294"/>
                  <a:pt x="132" y="291"/>
                </a:cubicBezTo>
                <a:cubicBezTo>
                  <a:pt x="121" y="284"/>
                  <a:pt x="108" y="279"/>
                  <a:pt x="99" y="269"/>
                </a:cubicBezTo>
                <a:cubicBezTo>
                  <a:pt x="99" y="268"/>
                  <a:pt x="99" y="266"/>
                  <a:pt x="99" y="264"/>
                </a:cubicBezTo>
                <a:close/>
                <a:moveTo>
                  <a:pt x="98" y="258"/>
                </a:moveTo>
                <a:cubicBezTo>
                  <a:pt x="100" y="262"/>
                  <a:pt x="106" y="264"/>
                  <a:pt x="109" y="267"/>
                </a:cubicBezTo>
                <a:cubicBezTo>
                  <a:pt x="116" y="272"/>
                  <a:pt x="122" y="277"/>
                  <a:pt x="129" y="281"/>
                </a:cubicBezTo>
                <a:cubicBezTo>
                  <a:pt x="136" y="286"/>
                  <a:pt x="143" y="291"/>
                  <a:pt x="151" y="296"/>
                </a:cubicBezTo>
                <a:cubicBezTo>
                  <a:pt x="156" y="299"/>
                  <a:pt x="160" y="303"/>
                  <a:pt x="166" y="306"/>
                </a:cubicBezTo>
                <a:cubicBezTo>
                  <a:pt x="166" y="306"/>
                  <a:pt x="166" y="306"/>
                  <a:pt x="166" y="306"/>
                </a:cubicBezTo>
                <a:cubicBezTo>
                  <a:pt x="165" y="306"/>
                  <a:pt x="164" y="306"/>
                  <a:pt x="163" y="305"/>
                </a:cubicBezTo>
                <a:cubicBezTo>
                  <a:pt x="159" y="303"/>
                  <a:pt x="154" y="300"/>
                  <a:pt x="150" y="297"/>
                </a:cubicBezTo>
                <a:cubicBezTo>
                  <a:pt x="141" y="292"/>
                  <a:pt x="131" y="287"/>
                  <a:pt x="122" y="281"/>
                </a:cubicBezTo>
                <a:cubicBezTo>
                  <a:pt x="114" y="275"/>
                  <a:pt x="107" y="268"/>
                  <a:pt x="99" y="263"/>
                </a:cubicBezTo>
                <a:cubicBezTo>
                  <a:pt x="98" y="261"/>
                  <a:pt x="98" y="260"/>
                  <a:pt x="98" y="258"/>
                </a:cubicBezTo>
                <a:close/>
                <a:moveTo>
                  <a:pt x="142" y="289"/>
                </a:moveTo>
                <a:cubicBezTo>
                  <a:pt x="132" y="283"/>
                  <a:pt x="123" y="277"/>
                  <a:pt x="114" y="270"/>
                </a:cubicBezTo>
                <a:cubicBezTo>
                  <a:pt x="110" y="267"/>
                  <a:pt x="106" y="264"/>
                  <a:pt x="102" y="261"/>
                </a:cubicBezTo>
                <a:cubicBezTo>
                  <a:pt x="101" y="260"/>
                  <a:pt x="100" y="259"/>
                  <a:pt x="99" y="257"/>
                </a:cubicBezTo>
                <a:cubicBezTo>
                  <a:pt x="99" y="257"/>
                  <a:pt x="99" y="257"/>
                  <a:pt x="99" y="257"/>
                </a:cubicBezTo>
                <a:cubicBezTo>
                  <a:pt x="100" y="257"/>
                  <a:pt x="101" y="258"/>
                  <a:pt x="102" y="259"/>
                </a:cubicBezTo>
                <a:cubicBezTo>
                  <a:pt x="103" y="260"/>
                  <a:pt x="104" y="261"/>
                  <a:pt x="106" y="262"/>
                </a:cubicBezTo>
                <a:cubicBezTo>
                  <a:pt x="114" y="268"/>
                  <a:pt x="122" y="274"/>
                  <a:pt x="130" y="279"/>
                </a:cubicBezTo>
                <a:cubicBezTo>
                  <a:pt x="139" y="286"/>
                  <a:pt x="149" y="292"/>
                  <a:pt x="158" y="299"/>
                </a:cubicBezTo>
                <a:cubicBezTo>
                  <a:pt x="160" y="301"/>
                  <a:pt x="162" y="302"/>
                  <a:pt x="164" y="304"/>
                </a:cubicBezTo>
                <a:cubicBezTo>
                  <a:pt x="164" y="304"/>
                  <a:pt x="164" y="304"/>
                  <a:pt x="164" y="304"/>
                </a:cubicBezTo>
                <a:cubicBezTo>
                  <a:pt x="156" y="300"/>
                  <a:pt x="149" y="294"/>
                  <a:pt x="142" y="289"/>
                </a:cubicBezTo>
                <a:close/>
                <a:moveTo>
                  <a:pt x="169" y="305"/>
                </a:moveTo>
                <a:cubicBezTo>
                  <a:pt x="169" y="304"/>
                  <a:pt x="168" y="304"/>
                  <a:pt x="167" y="303"/>
                </a:cubicBezTo>
                <a:cubicBezTo>
                  <a:pt x="166" y="302"/>
                  <a:pt x="165" y="302"/>
                  <a:pt x="163" y="301"/>
                </a:cubicBezTo>
                <a:cubicBezTo>
                  <a:pt x="160" y="298"/>
                  <a:pt x="156" y="295"/>
                  <a:pt x="153" y="293"/>
                </a:cubicBezTo>
                <a:cubicBezTo>
                  <a:pt x="146" y="287"/>
                  <a:pt x="139" y="282"/>
                  <a:pt x="132" y="276"/>
                </a:cubicBezTo>
                <a:cubicBezTo>
                  <a:pt x="125" y="271"/>
                  <a:pt x="120" y="265"/>
                  <a:pt x="113" y="260"/>
                </a:cubicBezTo>
                <a:cubicBezTo>
                  <a:pt x="108" y="256"/>
                  <a:pt x="103" y="253"/>
                  <a:pt x="98" y="249"/>
                </a:cubicBezTo>
                <a:cubicBezTo>
                  <a:pt x="98" y="247"/>
                  <a:pt x="98" y="246"/>
                  <a:pt x="98" y="244"/>
                </a:cubicBezTo>
                <a:cubicBezTo>
                  <a:pt x="101" y="249"/>
                  <a:pt x="106" y="253"/>
                  <a:pt x="111" y="257"/>
                </a:cubicBezTo>
                <a:cubicBezTo>
                  <a:pt x="118" y="262"/>
                  <a:pt x="124" y="268"/>
                  <a:pt x="131" y="273"/>
                </a:cubicBezTo>
                <a:cubicBezTo>
                  <a:pt x="143" y="283"/>
                  <a:pt x="157" y="292"/>
                  <a:pt x="169" y="304"/>
                </a:cubicBezTo>
                <a:cubicBezTo>
                  <a:pt x="169" y="304"/>
                  <a:pt x="169" y="304"/>
                  <a:pt x="170" y="305"/>
                </a:cubicBezTo>
                <a:cubicBezTo>
                  <a:pt x="170" y="305"/>
                  <a:pt x="169" y="305"/>
                  <a:pt x="169" y="305"/>
                </a:cubicBezTo>
                <a:close/>
                <a:moveTo>
                  <a:pt x="173" y="271"/>
                </a:moveTo>
                <a:cubicBezTo>
                  <a:pt x="163" y="262"/>
                  <a:pt x="152" y="254"/>
                  <a:pt x="141" y="246"/>
                </a:cubicBezTo>
                <a:cubicBezTo>
                  <a:pt x="132" y="241"/>
                  <a:pt x="123" y="235"/>
                  <a:pt x="114" y="229"/>
                </a:cubicBezTo>
                <a:cubicBezTo>
                  <a:pt x="113" y="228"/>
                  <a:pt x="112" y="227"/>
                  <a:pt x="110" y="226"/>
                </a:cubicBezTo>
                <a:cubicBezTo>
                  <a:pt x="107" y="223"/>
                  <a:pt x="103" y="221"/>
                  <a:pt x="100" y="218"/>
                </a:cubicBezTo>
                <a:cubicBezTo>
                  <a:pt x="98" y="217"/>
                  <a:pt x="97" y="215"/>
                  <a:pt x="95" y="214"/>
                </a:cubicBezTo>
                <a:cubicBezTo>
                  <a:pt x="95" y="213"/>
                  <a:pt x="95" y="211"/>
                  <a:pt x="95" y="210"/>
                </a:cubicBezTo>
                <a:cubicBezTo>
                  <a:pt x="96" y="210"/>
                  <a:pt x="96" y="211"/>
                  <a:pt x="97" y="212"/>
                </a:cubicBezTo>
                <a:cubicBezTo>
                  <a:pt x="97" y="212"/>
                  <a:pt x="98" y="212"/>
                  <a:pt x="98" y="212"/>
                </a:cubicBezTo>
                <a:cubicBezTo>
                  <a:pt x="99" y="213"/>
                  <a:pt x="99" y="213"/>
                  <a:pt x="100" y="214"/>
                </a:cubicBezTo>
                <a:cubicBezTo>
                  <a:pt x="102" y="216"/>
                  <a:pt x="104" y="218"/>
                  <a:pt x="107" y="220"/>
                </a:cubicBezTo>
                <a:cubicBezTo>
                  <a:pt x="110" y="223"/>
                  <a:pt x="113" y="226"/>
                  <a:pt x="117" y="229"/>
                </a:cubicBezTo>
                <a:cubicBezTo>
                  <a:pt x="126" y="235"/>
                  <a:pt x="135" y="240"/>
                  <a:pt x="144" y="247"/>
                </a:cubicBezTo>
                <a:cubicBezTo>
                  <a:pt x="150" y="251"/>
                  <a:pt x="157" y="256"/>
                  <a:pt x="163" y="261"/>
                </a:cubicBezTo>
                <a:cubicBezTo>
                  <a:pt x="165" y="263"/>
                  <a:pt x="168" y="266"/>
                  <a:pt x="170" y="268"/>
                </a:cubicBezTo>
                <a:cubicBezTo>
                  <a:pt x="171" y="269"/>
                  <a:pt x="178" y="276"/>
                  <a:pt x="173" y="271"/>
                </a:cubicBezTo>
                <a:close/>
                <a:moveTo>
                  <a:pt x="137" y="241"/>
                </a:moveTo>
                <a:cubicBezTo>
                  <a:pt x="129" y="235"/>
                  <a:pt x="120" y="230"/>
                  <a:pt x="112" y="224"/>
                </a:cubicBezTo>
                <a:cubicBezTo>
                  <a:pt x="110" y="222"/>
                  <a:pt x="107" y="219"/>
                  <a:pt x="105" y="217"/>
                </a:cubicBezTo>
                <a:cubicBezTo>
                  <a:pt x="116" y="225"/>
                  <a:pt x="126" y="234"/>
                  <a:pt x="138" y="241"/>
                </a:cubicBezTo>
                <a:cubicBezTo>
                  <a:pt x="145" y="246"/>
                  <a:pt x="152" y="251"/>
                  <a:pt x="159" y="256"/>
                </a:cubicBezTo>
                <a:cubicBezTo>
                  <a:pt x="162" y="258"/>
                  <a:pt x="165" y="260"/>
                  <a:pt x="169" y="263"/>
                </a:cubicBezTo>
                <a:cubicBezTo>
                  <a:pt x="171" y="264"/>
                  <a:pt x="173" y="266"/>
                  <a:pt x="175" y="267"/>
                </a:cubicBezTo>
                <a:cubicBezTo>
                  <a:pt x="175" y="269"/>
                  <a:pt x="175" y="270"/>
                  <a:pt x="175" y="272"/>
                </a:cubicBezTo>
                <a:cubicBezTo>
                  <a:pt x="164" y="260"/>
                  <a:pt x="150" y="250"/>
                  <a:pt x="137" y="241"/>
                </a:cubicBezTo>
                <a:close/>
                <a:moveTo>
                  <a:pt x="96" y="215"/>
                </a:moveTo>
                <a:cubicBezTo>
                  <a:pt x="95" y="215"/>
                  <a:pt x="95" y="215"/>
                  <a:pt x="95" y="215"/>
                </a:cubicBezTo>
                <a:cubicBezTo>
                  <a:pt x="95" y="215"/>
                  <a:pt x="95" y="215"/>
                  <a:pt x="96" y="215"/>
                </a:cubicBezTo>
                <a:close/>
                <a:moveTo>
                  <a:pt x="116" y="231"/>
                </a:moveTo>
                <a:cubicBezTo>
                  <a:pt x="127" y="240"/>
                  <a:pt x="140" y="247"/>
                  <a:pt x="151" y="256"/>
                </a:cubicBezTo>
                <a:cubicBezTo>
                  <a:pt x="158" y="261"/>
                  <a:pt x="164" y="266"/>
                  <a:pt x="169" y="272"/>
                </a:cubicBezTo>
                <a:cubicBezTo>
                  <a:pt x="171" y="273"/>
                  <a:pt x="172" y="274"/>
                  <a:pt x="173" y="275"/>
                </a:cubicBezTo>
                <a:cubicBezTo>
                  <a:pt x="176" y="279"/>
                  <a:pt x="171" y="274"/>
                  <a:pt x="171" y="274"/>
                </a:cubicBezTo>
                <a:cubicBezTo>
                  <a:pt x="169" y="272"/>
                  <a:pt x="166" y="270"/>
                  <a:pt x="164" y="268"/>
                </a:cubicBezTo>
                <a:cubicBezTo>
                  <a:pt x="153" y="259"/>
                  <a:pt x="141" y="250"/>
                  <a:pt x="128" y="242"/>
                </a:cubicBezTo>
                <a:cubicBezTo>
                  <a:pt x="117" y="234"/>
                  <a:pt x="107" y="225"/>
                  <a:pt x="95" y="217"/>
                </a:cubicBezTo>
                <a:cubicBezTo>
                  <a:pt x="95" y="217"/>
                  <a:pt x="95" y="216"/>
                  <a:pt x="95" y="216"/>
                </a:cubicBezTo>
                <a:cubicBezTo>
                  <a:pt x="100" y="220"/>
                  <a:pt x="105" y="223"/>
                  <a:pt x="110" y="227"/>
                </a:cubicBezTo>
                <a:cubicBezTo>
                  <a:pt x="112" y="228"/>
                  <a:pt x="114" y="230"/>
                  <a:pt x="116" y="231"/>
                </a:cubicBezTo>
                <a:close/>
                <a:moveTo>
                  <a:pt x="158" y="286"/>
                </a:moveTo>
                <a:cubicBezTo>
                  <a:pt x="152" y="280"/>
                  <a:pt x="145" y="274"/>
                  <a:pt x="138" y="268"/>
                </a:cubicBezTo>
                <a:cubicBezTo>
                  <a:pt x="131" y="262"/>
                  <a:pt x="124" y="257"/>
                  <a:pt x="117" y="251"/>
                </a:cubicBezTo>
                <a:cubicBezTo>
                  <a:pt x="113" y="247"/>
                  <a:pt x="108" y="244"/>
                  <a:pt x="104" y="240"/>
                </a:cubicBezTo>
                <a:cubicBezTo>
                  <a:pt x="108" y="242"/>
                  <a:pt x="111" y="245"/>
                  <a:pt x="114" y="248"/>
                </a:cubicBezTo>
                <a:cubicBezTo>
                  <a:pt x="121" y="253"/>
                  <a:pt x="129" y="258"/>
                  <a:pt x="136" y="263"/>
                </a:cubicBezTo>
                <a:cubicBezTo>
                  <a:pt x="143" y="269"/>
                  <a:pt x="150" y="275"/>
                  <a:pt x="157" y="281"/>
                </a:cubicBezTo>
                <a:cubicBezTo>
                  <a:pt x="161" y="284"/>
                  <a:pt x="164" y="287"/>
                  <a:pt x="167" y="290"/>
                </a:cubicBezTo>
                <a:cubicBezTo>
                  <a:pt x="169" y="292"/>
                  <a:pt x="171" y="294"/>
                  <a:pt x="173" y="295"/>
                </a:cubicBezTo>
                <a:cubicBezTo>
                  <a:pt x="173" y="296"/>
                  <a:pt x="173" y="298"/>
                  <a:pt x="173" y="300"/>
                </a:cubicBezTo>
                <a:cubicBezTo>
                  <a:pt x="169" y="294"/>
                  <a:pt x="163" y="291"/>
                  <a:pt x="158" y="286"/>
                </a:cubicBezTo>
                <a:close/>
                <a:moveTo>
                  <a:pt x="96" y="226"/>
                </a:moveTo>
                <a:cubicBezTo>
                  <a:pt x="107" y="238"/>
                  <a:pt x="120" y="247"/>
                  <a:pt x="132" y="257"/>
                </a:cubicBezTo>
                <a:cubicBezTo>
                  <a:pt x="146" y="268"/>
                  <a:pt x="159" y="280"/>
                  <a:pt x="171" y="292"/>
                </a:cubicBezTo>
                <a:cubicBezTo>
                  <a:pt x="174" y="296"/>
                  <a:pt x="171" y="293"/>
                  <a:pt x="170" y="291"/>
                </a:cubicBezTo>
                <a:cubicBezTo>
                  <a:pt x="168" y="290"/>
                  <a:pt x="167" y="289"/>
                  <a:pt x="166" y="288"/>
                </a:cubicBezTo>
                <a:cubicBezTo>
                  <a:pt x="163" y="285"/>
                  <a:pt x="160" y="282"/>
                  <a:pt x="157" y="280"/>
                </a:cubicBezTo>
                <a:cubicBezTo>
                  <a:pt x="150" y="274"/>
                  <a:pt x="144" y="269"/>
                  <a:pt x="138" y="264"/>
                </a:cubicBezTo>
                <a:cubicBezTo>
                  <a:pt x="124" y="253"/>
                  <a:pt x="110" y="244"/>
                  <a:pt x="97" y="233"/>
                </a:cubicBezTo>
                <a:cubicBezTo>
                  <a:pt x="97" y="232"/>
                  <a:pt x="97" y="232"/>
                  <a:pt x="97" y="232"/>
                </a:cubicBezTo>
                <a:cubicBezTo>
                  <a:pt x="96" y="230"/>
                  <a:pt x="96" y="228"/>
                  <a:pt x="96" y="226"/>
                </a:cubicBezTo>
                <a:close/>
                <a:moveTo>
                  <a:pt x="96" y="222"/>
                </a:moveTo>
                <a:cubicBezTo>
                  <a:pt x="109" y="234"/>
                  <a:pt x="122" y="244"/>
                  <a:pt x="136" y="254"/>
                </a:cubicBezTo>
                <a:cubicBezTo>
                  <a:pt x="143" y="260"/>
                  <a:pt x="151" y="266"/>
                  <a:pt x="158" y="272"/>
                </a:cubicBezTo>
                <a:cubicBezTo>
                  <a:pt x="161" y="275"/>
                  <a:pt x="164" y="277"/>
                  <a:pt x="167" y="280"/>
                </a:cubicBezTo>
                <a:cubicBezTo>
                  <a:pt x="169" y="282"/>
                  <a:pt x="170" y="283"/>
                  <a:pt x="172" y="285"/>
                </a:cubicBezTo>
                <a:cubicBezTo>
                  <a:pt x="175" y="288"/>
                  <a:pt x="171" y="285"/>
                  <a:pt x="170" y="284"/>
                </a:cubicBezTo>
                <a:cubicBezTo>
                  <a:pt x="157" y="273"/>
                  <a:pt x="145" y="262"/>
                  <a:pt x="131" y="252"/>
                </a:cubicBezTo>
                <a:cubicBezTo>
                  <a:pt x="124" y="247"/>
                  <a:pt x="116" y="241"/>
                  <a:pt x="109" y="236"/>
                </a:cubicBezTo>
                <a:cubicBezTo>
                  <a:pt x="106" y="233"/>
                  <a:pt x="103" y="231"/>
                  <a:pt x="101" y="229"/>
                </a:cubicBezTo>
                <a:cubicBezTo>
                  <a:pt x="99" y="227"/>
                  <a:pt x="98" y="225"/>
                  <a:pt x="96" y="224"/>
                </a:cubicBezTo>
                <a:cubicBezTo>
                  <a:pt x="96" y="224"/>
                  <a:pt x="96" y="223"/>
                  <a:pt x="96" y="222"/>
                </a:cubicBezTo>
                <a:close/>
                <a:moveTo>
                  <a:pt x="174" y="286"/>
                </a:moveTo>
                <a:cubicBezTo>
                  <a:pt x="163" y="273"/>
                  <a:pt x="149" y="264"/>
                  <a:pt x="136" y="254"/>
                </a:cubicBezTo>
                <a:cubicBezTo>
                  <a:pt x="130" y="249"/>
                  <a:pt x="124" y="245"/>
                  <a:pt x="118" y="240"/>
                </a:cubicBezTo>
                <a:cubicBezTo>
                  <a:pt x="125" y="245"/>
                  <a:pt x="133" y="250"/>
                  <a:pt x="140" y="255"/>
                </a:cubicBezTo>
                <a:cubicBezTo>
                  <a:pt x="148" y="260"/>
                  <a:pt x="155" y="266"/>
                  <a:pt x="162" y="273"/>
                </a:cubicBezTo>
                <a:cubicBezTo>
                  <a:pt x="165" y="275"/>
                  <a:pt x="168" y="278"/>
                  <a:pt x="171" y="281"/>
                </a:cubicBezTo>
                <a:cubicBezTo>
                  <a:pt x="172" y="282"/>
                  <a:pt x="173" y="283"/>
                  <a:pt x="174" y="283"/>
                </a:cubicBezTo>
                <a:cubicBezTo>
                  <a:pt x="174" y="284"/>
                  <a:pt x="174" y="285"/>
                  <a:pt x="174" y="286"/>
                </a:cubicBezTo>
                <a:close/>
                <a:moveTo>
                  <a:pt x="100" y="225"/>
                </a:moveTo>
                <a:cubicBezTo>
                  <a:pt x="102" y="226"/>
                  <a:pt x="104" y="228"/>
                  <a:pt x="106" y="230"/>
                </a:cubicBezTo>
                <a:cubicBezTo>
                  <a:pt x="105" y="229"/>
                  <a:pt x="103" y="228"/>
                  <a:pt x="102" y="227"/>
                </a:cubicBezTo>
                <a:cubicBezTo>
                  <a:pt x="100" y="225"/>
                  <a:pt x="98" y="224"/>
                  <a:pt x="97" y="222"/>
                </a:cubicBezTo>
                <a:cubicBezTo>
                  <a:pt x="95" y="221"/>
                  <a:pt x="100" y="225"/>
                  <a:pt x="100" y="225"/>
                </a:cubicBezTo>
                <a:close/>
                <a:moveTo>
                  <a:pt x="102" y="226"/>
                </a:moveTo>
                <a:cubicBezTo>
                  <a:pt x="104" y="227"/>
                  <a:pt x="106" y="228"/>
                  <a:pt x="108" y="229"/>
                </a:cubicBezTo>
                <a:cubicBezTo>
                  <a:pt x="115" y="234"/>
                  <a:pt x="121" y="239"/>
                  <a:pt x="128" y="243"/>
                </a:cubicBezTo>
                <a:cubicBezTo>
                  <a:pt x="136" y="249"/>
                  <a:pt x="144" y="254"/>
                  <a:pt x="151" y="261"/>
                </a:cubicBezTo>
                <a:cubicBezTo>
                  <a:pt x="155" y="264"/>
                  <a:pt x="158" y="267"/>
                  <a:pt x="161" y="270"/>
                </a:cubicBezTo>
                <a:cubicBezTo>
                  <a:pt x="164" y="272"/>
                  <a:pt x="168" y="274"/>
                  <a:pt x="170" y="277"/>
                </a:cubicBezTo>
                <a:cubicBezTo>
                  <a:pt x="171" y="278"/>
                  <a:pt x="172" y="279"/>
                  <a:pt x="173" y="280"/>
                </a:cubicBezTo>
                <a:cubicBezTo>
                  <a:pt x="174" y="282"/>
                  <a:pt x="174" y="282"/>
                  <a:pt x="172" y="281"/>
                </a:cubicBezTo>
                <a:cubicBezTo>
                  <a:pt x="171" y="280"/>
                  <a:pt x="169" y="278"/>
                  <a:pt x="168" y="277"/>
                </a:cubicBezTo>
                <a:cubicBezTo>
                  <a:pt x="164" y="274"/>
                  <a:pt x="161" y="271"/>
                  <a:pt x="157" y="267"/>
                </a:cubicBezTo>
                <a:cubicBezTo>
                  <a:pt x="151" y="262"/>
                  <a:pt x="144" y="257"/>
                  <a:pt x="137" y="252"/>
                </a:cubicBezTo>
                <a:cubicBezTo>
                  <a:pt x="129" y="247"/>
                  <a:pt x="120" y="241"/>
                  <a:pt x="113" y="235"/>
                </a:cubicBezTo>
                <a:cubicBezTo>
                  <a:pt x="109" y="232"/>
                  <a:pt x="106" y="229"/>
                  <a:pt x="102" y="226"/>
                </a:cubicBezTo>
                <a:close/>
                <a:moveTo>
                  <a:pt x="95" y="218"/>
                </a:moveTo>
                <a:cubicBezTo>
                  <a:pt x="96" y="218"/>
                  <a:pt x="96" y="219"/>
                  <a:pt x="96" y="219"/>
                </a:cubicBezTo>
                <a:cubicBezTo>
                  <a:pt x="99" y="220"/>
                  <a:pt x="101" y="222"/>
                  <a:pt x="103" y="224"/>
                </a:cubicBezTo>
                <a:cubicBezTo>
                  <a:pt x="106" y="227"/>
                  <a:pt x="110" y="230"/>
                  <a:pt x="113" y="232"/>
                </a:cubicBezTo>
                <a:cubicBezTo>
                  <a:pt x="114" y="233"/>
                  <a:pt x="114" y="233"/>
                  <a:pt x="114" y="233"/>
                </a:cubicBezTo>
                <a:cubicBezTo>
                  <a:pt x="109" y="229"/>
                  <a:pt x="102" y="226"/>
                  <a:pt x="97" y="220"/>
                </a:cubicBezTo>
                <a:cubicBezTo>
                  <a:pt x="97" y="220"/>
                  <a:pt x="96" y="219"/>
                  <a:pt x="95" y="219"/>
                </a:cubicBezTo>
                <a:cubicBezTo>
                  <a:pt x="95" y="219"/>
                  <a:pt x="95" y="218"/>
                  <a:pt x="95" y="218"/>
                </a:cubicBezTo>
                <a:close/>
                <a:moveTo>
                  <a:pt x="174" y="278"/>
                </a:moveTo>
                <a:cubicBezTo>
                  <a:pt x="174" y="279"/>
                  <a:pt x="174" y="280"/>
                  <a:pt x="174" y="281"/>
                </a:cubicBezTo>
                <a:cubicBezTo>
                  <a:pt x="169" y="275"/>
                  <a:pt x="164" y="271"/>
                  <a:pt x="158" y="266"/>
                </a:cubicBezTo>
                <a:cubicBezTo>
                  <a:pt x="152" y="260"/>
                  <a:pt x="145" y="255"/>
                  <a:pt x="138" y="250"/>
                </a:cubicBezTo>
                <a:cubicBezTo>
                  <a:pt x="132" y="246"/>
                  <a:pt x="126" y="242"/>
                  <a:pt x="120" y="238"/>
                </a:cubicBezTo>
                <a:cubicBezTo>
                  <a:pt x="125" y="241"/>
                  <a:pt x="130" y="244"/>
                  <a:pt x="134" y="247"/>
                </a:cubicBezTo>
                <a:cubicBezTo>
                  <a:pt x="143" y="253"/>
                  <a:pt x="151" y="258"/>
                  <a:pt x="159" y="265"/>
                </a:cubicBezTo>
                <a:cubicBezTo>
                  <a:pt x="162" y="268"/>
                  <a:pt x="166" y="271"/>
                  <a:pt x="169" y="274"/>
                </a:cubicBezTo>
                <a:cubicBezTo>
                  <a:pt x="171" y="276"/>
                  <a:pt x="173" y="277"/>
                  <a:pt x="174" y="278"/>
                </a:cubicBezTo>
                <a:close/>
                <a:moveTo>
                  <a:pt x="174" y="287"/>
                </a:moveTo>
                <a:cubicBezTo>
                  <a:pt x="174" y="290"/>
                  <a:pt x="173" y="292"/>
                  <a:pt x="173" y="294"/>
                </a:cubicBezTo>
                <a:cubicBezTo>
                  <a:pt x="161" y="281"/>
                  <a:pt x="148" y="268"/>
                  <a:pt x="134" y="257"/>
                </a:cubicBezTo>
                <a:cubicBezTo>
                  <a:pt x="127" y="252"/>
                  <a:pt x="120" y="246"/>
                  <a:pt x="113" y="241"/>
                </a:cubicBezTo>
                <a:cubicBezTo>
                  <a:pt x="109" y="238"/>
                  <a:pt x="106" y="235"/>
                  <a:pt x="103" y="232"/>
                </a:cubicBezTo>
                <a:cubicBezTo>
                  <a:pt x="101" y="230"/>
                  <a:pt x="98" y="227"/>
                  <a:pt x="96" y="225"/>
                </a:cubicBezTo>
                <a:cubicBezTo>
                  <a:pt x="96" y="225"/>
                  <a:pt x="96" y="225"/>
                  <a:pt x="96" y="225"/>
                </a:cubicBezTo>
                <a:cubicBezTo>
                  <a:pt x="99" y="227"/>
                  <a:pt x="101" y="230"/>
                  <a:pt x="104" y="233"/>
                </a:cubicBezTo>
                <a:cubicBezTo>
                  <a:pt x="107" y="235"/>
                  <a:pt x="110" y="238"/>
                  <a:pt x="113" y="240"/>
                </a:cubicBezTo>
                <a:cubicBezTo>
                  <a:pt x="121" y="246"/>
                  <a:pt x="128" y="251"/>
                  <a:pt x="135" y="256"/>
                </a:cubicBezTo>
                <a:cubicBezTo>
                  <a:pt x="143" y="262"/>
                  <a:pt x="150" y="268"/>
                  <a:pt x="158" y="274"/>
                </a:cubicBezTo>
                <a:cubicBezTo>
                  <a:pt x="161" y="277"/>
                  <a:pt x="165" y="281"/>
                  <a:pt x="168" y="284"/>
                </a:cubicBezTo>
                <a:cubicBezTo>
                  <a:pt x="170" y="285"/>
                  <a:pt x="172" y="287"/>
                  <a:pt x="174" y="287"/>
                </a:cubicBezTo>
                <a:close/>
                <a:moveTo>
                  <a:pt x="172" y="301"/>
                </a:moveTo>
                <a:cubicBezTo>
                  <a:pt x="172" y="301"/>
                  <a:pt x="172" y="301"/>
                  <a:pt x="172" y="301"/>
                </a:cubicBezTo>
                <a:cubicBezTo>
                  <a:pt x="172" y="301"/>
                  <a:pt x="172" y="301"/>
                  <a:pt x="172" y="301"/>
                </a:cubicBezTo>
                <a:cubicBezTo>
                  <a:pt x="172" y="301"/>
                  <a:pt x="172" y="301"/>
                  <a:pt x="172" y="301"/>
                </a:cubicBezTo>
                <a:close/>
                <a:moveTo>
                  <a:pt x="172" y="303"/>
                </a:moveTo>
                <a:cubicBezTo>
                  <a:pt x="170" y="302"/>
                  <a:pt x="168" y="300"/>
                  <a:pt x="166" y="298"/>
                </a:cubicBezTo>
                <a:cubicBezTo>
                  <a:pt x="164" y="296"/>
                  <a:pt x="162" y="295"/>
                  <a:pt x="159" y="293"/>
                </a:cubicBezTo>
                <a:cubicBezTo>
                  <a:pt x="151" y="288"/>
                  <a:pt x="144" y="282"/>
                  <a:pt x="137" y="276"/>
                </a:cubicBezTo>
                <a:cubicBezTo>
                  <a:pt x="124" y="264"/>
                  <a:pt x="111" y="253"/>
                  <a:pt x="97" y="243"/>
                </a:cubicBezTo>
                <a:cubicBezTo>
                  <a:pt x="97" y="241"/>
                  <a:pt x="97" y="240"/>
                  <a:pt x="97" y="238"/>
                </a:cubicBezTo>
                <a:cubicBezTo>
                  <a:pt x="99" y="242"/>
                  <a:pt x="103" y="245"/>
                  <a:pt x="106" y="248"/>
                </a:cubicBezTo>
                <a:cubicBezTo>
                  <a:pt x="114" y="254"/>
                  <a:pt x="120" y="259"/>
                  <a:pt x="128" y="265"/>
                </a:cubicBezTo>
                <a:cubicBezTo>
                  <a:pt x="135" y="270"/>
                  <a:pt x="142" y="276"/>
                  <a:pt x="149" y="282"/>
                </a:cubicBezTo>
                <a:cubicBezTo>
                  <a:pt x="152" y="284"/>
                  <a:pt x="154" y="286"/>
                  <a:pt x="157" y="288"/>
                </a:cubicBezTo>
                <a:cubicBezTo>
                  <a:pt x="161" y="292"/>
                  <a:pt x="165" y="295"/>
                  <a:pt x="169" y="298"/>
                </a:cubicBezTo>
                <a:cubicBezTo>
                  <a:pt x="170" y="300"/>
                  <a:pt x="172" y="303"/>
                  <a:pt x="172" y="303"/>
                </a:cubicBezTo>
                <a:close/>
                <a:moveTo>
                  <a:pt x="137" y="271"/>
                </a:moveTo>
                <a:cubicBezTo>
                  <a:pt x="130" y="265"/>
                  <a:pt x="122" y="260"/>
                  <a:pt x="115" y="254"/>
                </a:cubicBezTo>
                <a:cubicBezTo>
                  <a:pt x="110" y="250"/>
                  <a:pt x="102" y="245"/>
                  <a:pt x="99" y="240"/>
                </a:cubicBezTo>
                <a:cubicBezTo>
                  <a:pt x="97" y="237"/>
                  <a:pt x="99" y="240"/>
                  <a:pt x="100" y="240"/>
                </a:cubicBezTo>
                <a:cubicBezTo>
                  <a:pt x="101" y="241"/>
                  <a:pt x="102" y="242"/>
                  <a:pt x="104" y="243"/>
                </a:cubicBezTo>
                <a:cubicBezTo>
                  <a:pt x="107" y="246"/>
                  <a:pt x="110" y="248"/>
                  <a:pt x="113" y="250"/>
                </a:cubicBezTo>
                <a:cubicBezTo>
                  <a:pt x="121" y="256"/>
                  <a:pt x="127" y="262"/>
                  <a:pt x="134" y="268"/>
                </a:cubicBezTo>
                <a:cubicBezTo>
                  <a:pt x="138" y="271"/>
                  <a:pt x="141" y="275"/>
                  <a:pt x="145" y="278"/>
                </a:cubicBezTo>
                <a:cubicBezTo>
                  <a:pt x="142" y="276"/>
                  <a:pt x="140" y="273"/>
                  <a:pt x="137" y="271"/>
                </a:cubicBezTo>
                <a:close/>
                <a:moveTo>
                  <a:pt x="141" y="280"/>
                </a:moveTo>
                <a:cubicBezTo>
                  <a:pt x="141" y="280"/>
                  <a:pt x="142" y="280"/>
                  <a:pt x="142" y="281"/>
                </a:cubicBezTo>
                <a:cubicBezTo>
                  <a:pt x="139" y="278"/>
                  <a:pt x="136" y="276"/>
                  <a:pt x="133" y="273"/>
                </a:cubicBezTo>
                <a:cubicBezTo>
                  <a:pt x="126" y="268"/>
                  <a:pt x="120" y="263"/>
                  <a:pt x="113" y="258"/>
                </a:cubicBezTo>
                <a:cubicBezTo>
                  <a:pt x="110" y="255"/>
                  <a:pt x="107" y="253"/>
                  <a:pt x="104" y="251"/>
                </a:cubicBezTo>
                <a:cubicBezTo>
                  <a:pt x="103" y="249"/>
                  <a:pt x="101" y="248"/>
                  <a:pt x="100" y="246"/>
                </a:cubicBezTo>
                <a:cubicBezTo>
                  <a:pt x="100" y="246"/>
                  <a:pt x="96" y="243"/>
                  <a:pt x="100" y="245"/>
                </a:cubicBezTo>
                <a:cubicBezTo>
                  <a:pt x="114" y="256"/>
                  <a:pt x="127" y="268"/>
                  <a:pt x="141" y="280"/>
                </a:cubicBezTo>
                <a:close/>
                <a:moveTo>
                  <a:pt x="97" y="234"/>
                </a:moveTo>
                <a:cubicBezTo>
                  <a:pt x="102" y="239"/>
                  <a:pt x="108" y="244"/>
                  <a:pt x="114" y="249"/>
                </a:cubicBezTo>
                <a:cubicBezTo>
                  <a:pt x="121" y="255"/>
                  <a:pt x="128" y="261"/>
                  <a:pt x="135" y="267"/>
                </a:cubicBezTo>
                <a:cubicBezTo>
                  <a:pt x="142" y="272"/>
                  <a:pt x="148" y="278"/>
                  <a:pt x="155" y="284"/>
                </a:cubicBezTo>
                <a:cubicBezTo>
                  <a:pt x="158" y="287"/>
                  <a:pt x="161" y="290"/>
                  <a:pt x="164" y="293"/>
                </a:cubicBezTo>
                <a:cubicBezTo>
                  <a:pt x="167" y="295"/>
                  <a:pt x="170" y="297"/>
                  <a:pt x="172" y="300"/>
                </a:cubicBezTo>
                <a:cubicBezTo>
                  <a:pt x="170" y="298"/>
                  <a:pt x="167" y="295"/>
                  <a:pt x="164" y="293"/>
                </a:cubicBezTo>
                <a:cubicBezTo>
                  <a:pt x="161" y="291"/>
                  <a:pt x="158" y="288"/>
                  <a:pt x="155" y="285"/>
                </a:cubicBezTo>
                <a:cubicBezTo>
                  <a:pt x="148" y="280"/>
                  <a:pt x="142" y="274"/>
                  <a:pt x="135" y="268"/>
                </a:cubicBezTo>
                <a:cubicBezTo>
                  <a:pt x="128" y="262"/>
                  <a:pt x="122" y="256"/>
                  <a:pt x="115" y="250"/>
                </a:cubicBezTo>
                <a:cubicBezTo>
                  <a:pt x="109" y="246"/>
                  <a:pt x="103" y="242"/>
                  <a:pt x="97" y="236"/>
                </a:cubicBezTo>
                <a:cubicBezTo>
                  <a:pt x="97" y="236"/>
                  <a:pt x="97" y="236"/>
                  <a:pt x="97" y="236"/>
                </a:cubicBezTo>
                <a:cubicBezTo>
                  <a:pt x="97" y="235"/>
                  <a:pt x="97" y="234"/>
                  <a:pt x="97" y="234"/>
                </a:cubicBezTo>
                <a:close/>
                <a:moveTo>
                  <a:pt x="96" y="220"/>
                </a:moveTo>
                <a:cubicBezTo>
                  <a:pt x="97" y="221"/>
                  <a:pt x="98" y="222"/>
                  <a:pt x="99" y="223"/>
                </a:cubicBezTo>
                <a:cubicBezTo>
                  <a:pt x="98" y="222"/>
                  <a:pt x="97" y="222"/>
                  <a:pt x="96" y="221"/>
                </a:cubicBezTo>
                <a:cubicBezTo>
                  <a:pt x="96" y="221"/>
                  <a:pt x="96" y="220"/>
                  <a:pt x="96" y="220"/>
                </a:cubicBezTo>
                <a:close/>
                <a:moveTo>
                  <a:pt x="94" y="202"/>
                </a:moveTo>
                <a:cubicBezTo>
                  <a:pt x="109" y="217"/>
                  <a:pt x="127" y="229"/>
                  <a:pt x="143" y="242"/>
                </a:cubicBezTo>
                <a:cubicBezTo>
                  <a:pt x="152" y="249"/>
                  <a:pt x="161" y="255"/>
                  <a:pt x="169" y="261"/>
                </a:cubicBezTo>
                <a:cubicBezTo>
                  <a:pt x="171" y="263"/>
                  <a:pt x="172" y="264"/>
                  <a:pt x="174" y="265"/>
                </a:cubicBezTo>
                <a:cubicBezTo>
                  <a:pt x="175" y="267"/>
                  <a:pt x="175" y="267"/>
                  <a:pt x="174" y="266"/>
                </a:cubicBezTo>
                <a:cubicBezTo>
                  <a:pt x="172" y="264"/>
                  <a:pt x="170" y="263"/>
                  <a:pt x="168" y="261"/>
                </a:cubicBezTo>
                <a:cubicBezTo>
                  <a:pt x="163" y="258"/>
                  <a:pt x="159" y="255"/>
                  <a:pt x="155" y="252"/>
                </a:cubicBezTo>
                <a:cubicBezTo>
                  <a:pt x="145" y="245"/>
                  <a:pt x="135" y="239"/>
                  <a:pt x="126" y="232"/>
                </a:cubicBezTo>
                <a:cubicBezTo>
                  <a:pt x="116" y="225"/>
                  <a:pt x="107" y="218"/>
                  <a:pt x="97" y="211"/>
                </a:cubicBezTo>
                <a:cubicBezTo>
                  <a:pt x="97" y="211"/>
                  <a:pt x="97" y="210"/>
                  <a:pt x="97" y="210"/>
                </a:cubicBezTo>
                <a:cubicBezTo>
                  <a:pt x="96" y="210"/>
                  <a:pt x="95" y="209"/>
                  <a:pt x="95" y="209"/>
                </a:cubicBezTo>
                <a:cubicBezTo>
                  <a:pt x="94" y="207"/>
                  <a:pt x="94" y="204"/>
                  <a:pt x="94" y="202"/>
                </a:cubicBezTo>
                <a:close/>
                <a:moveTo>
                  <a:pt x="93" y="195"/>
                </a:moveTo>
                <a:cubicBezTo>
                  <a:pt x="107" y="207"/>
                  <a:pt x="120" y="219"/>
                  <a:pt x="134" y="230"/>
                </a:cubicBezTo>
                <a:cubicBezTo>
                  <a:pt x="141" y="235"/>
                  <a:pt x="147" y="240"/>
                  <a:pt x="153" y="245"/>
                </a:cubicBezTo>
                <a:cubicBezTo>
                  <a:pt x="147" y="240"/>
                  <a:pt x="141" y="236"/>
                  <a:pt x="135" y="232"/>
                </a:cubicBezTo>
                <a:cubicBezTo>
                  <a:pt x="127" y="226"/>
                  <a:pt x="120" y="221"/>
                  <a:pt x="112" y="216"/>
                </a:cubicBezTo>
                <a:cubicBezTo>
                  <a:pt x="106" y="211"/>
                  <a:pt x="101" y="205"/>
                  <a:pt x="94" y="201"/>
                </a:cubicBezTo>
                <a:cubicBezTo>
                  <a:pt x="94" y="200"/>
                  <a:pt x="94" y="199"/>
                  <a:pt x="94" y="199"/>
                </a:cubicBezTo>
                <a:cubicBezTo>
                  <a:pt x="94" y="198"/>
                  <a:pt x="93" y="196"/>
                  <a:pt x="93" y="195"/>
                </a:cubicBezTo>
                <a:close/>
                <a:moveTo>
                  <a:pt x="93" y="194"/>
                </a:moveTo>
                <a:cubicBezTo>
                  <a:pt x="93" y="192"/>
                  <a:pt x="93" y="190"/>
                  <a:pt x="93" y="189"/>
                </a:cubicBezTo>
                <a:cubicBezTo>
                  <a:pt x="93" y="189"/>
                  <a:pt x="93" y="189"/>
                  <a:pt x="93" y="189"/>
                </a:cubicBezTo>
                <a:cubicBezTo>
                  <a:pt x="95" y="190"/>
                  <a:pt x="97" y="192"/>
                  <a:pt x="98" y="193"/>
                </a:cubicBezTo>
                <a:cubicBezTo>
                  <a:pt x="100" y="194"/>
                  <a:pt x="102" y="196"/>
                  <a:pt x="104" y="197"/>
                </a:cubicBezTo>
                <a:cubicBezTo>
                  <a:pt x="109" y="201"/>
                  <a:pt x="114" y="205"/>
                  <a:pt x="119" y="209"/>
                </a:cubicBezTo>
                <a:cubicBezTo>
                  <a:pt x="126" y="214"/>
                  <a:pt x="133" y="219"/>
                  <a:pt x="140" y="224"/>
                </a:cubicBezTo>
                <a:cubicBezTo>
                  <a:pt x="145" y="228"/>
                  <a:pt x="151" y="232"/>
                  <a:pt x="156" y="237"/>
                </a:cubicBezTo>
                <a:cubicBezTo>
                  <a:pt x="161" y="242"/>
                  <a:pt x="167" y="246"/>
                  <a:pt x="172" y="251"/>
                </a:cubicBezTo>
                <a:cubicBezTo>
                  <a:pt x="173" y="252"/>
                  <a:pt x="175" y="253"/>
                  <a:pt x="176" y="254"/>
                </a:cubicBezTo>
                <a:cubicBezTo>
                  <a:pt x="176" y="254"/>
                  <a:pt x="176" y="254"/>
                  <a:pt x="176" y="254"/>
                </a:cubicBezTo>
                <a:cubicBezTo>
                  <a:pt x="175" y="254"/>
                  <a:pt x="174" y="253"/>
                  <a:pt x="174" y="253"/>
                </a:cubicBezTo>
                <a:cubicBezTo>
                  <a:pt x="171" y="251"/>
                  <a:pt x="168" y="248"/>
                  <a:pt x="166" y="246"/>
                </a:cubicBezTo>
                <a:cubicBezTo>
                  <a:pt x="142" y="229"/>
                  <a:pt x="117" y="212"/>
                  <a:pt x="93" y="194"/>
                </a:cubicBezTo>
                <a:close/>
                <a:moveTo>
                  <a:pt x="92" y="180"/>
                </a:moveTo>
                <a:cubicBezTo>
                  <a:pt x="100" y="189"/>
                  <a:pt x="111" y="197"/>
                  <a:pt x="121" y="204"/>
                </a:cubicBezTo>
                <a:cubicBezTo>
                  <a:pt x="132" y="212"/>
                  <a:pt x="144" y="221"/>
                  <a:pt x="154" y="229"/>
                </a:cubicBezTo>
                <a:cubicBezTo>
                  <a:pt x="160" y="234"/>
                  <a:pt x="165" y="239"/>
                  <a:pt x="171" y="244"/>
                </a:cubicBezTo>
                <a:cubicBezTo>
                  <a:pt x="172" y="245"/>
                  <a:pt x="174" y="247"/>
                  <a:pt x="176" y="249"/>
                </a:cubicBezTo>
                <a:cubicBezTo>
                  <a:pt x="174" y="247"/>
                  <a:pt x="171" y="245"/>
                  <a:pt x="169" y="243"/>
                </a:cubicBezTo>
                <a:cubicBezTo>
                  <a:pt x="158" y="234"/>
                  <a:pt x="146" y="226"/>
                  <a:pt x="134" y="217"/>
                </a:cubicBezTo>
                <a:cubicBezTo>
                  <a:pt x="122" y="209"/>
                  <a:pt x="111" y="199"/>
                  <a:pt x="98" y="192"/>
                </a:cubicBezTo>
                <a:cubicBezTo>
                  <a:pt x="98" y="191"/>
                  <a:pt x="97" y="191"/>
                  <a:pt x="96" y="190"/>
                </a:cubicBezTo>
                <a:cubicBezTo>
                  <a:pt x="95" y="189"/>
                  <a:pt x="94" y="188"/>
                  <a:pt x="92" y="187"/>
                </a:cubicBezTo>
                <a:cubicBezTo>
                  <a:pt x="92" y="185"/>
                  <a:pt x="92" y="182"/>
                  <a:pt x="92" y="180"/>
                </a:cubicBezTo>
                <a:close/>
                <a:moveTo>
                  <a:pt x="95" y="182"/>
                </a:moveTo>
                <a:cubicBezTo>
                  <a:pt x="96" y="182"/>
                  <a:pt x="97" y="183"/>
                  <a:pt x="98" y="184"/>
                </a:cubicBezTo>
                <a:cubicBezTo>
                  <a:pt x="102" y="186"/>
                  <a:pt x="105" y="189"/>
                  <a:pt x="109" y="192"/>
                </a:cubicBezTo>
                <a:cubicBezTo>
                  <a:pt x="117" y="198"/>
                  <a:pt x="125" y="203"/>
                  <a:pt x="132" y="209"/>
                </a:cubicBezTo>
                <a:cubicBezTo>
                  <a:pt x="141" y="215"/>
                  <a:pt x="150" y="222"/>
                  <a:pt x="158" y="229"/>
                </a:cubicBezTo>
                <a:cubicBezTo>
                  <a:pt x="164" y="234"/>
                  <a:pt x="170" y="239"/>
                  <a:pt x="176" y="244"/>
                </a:cubicBezTo>
                <a:cubicBezTo>
                  <a:pt x="176" y="245"/>
                  <a:pt x="176" y="246"/>
                  <a:pt x="176" y="248"/>
                </a:cubicBezTo>
                <a:cubicBezTo>
                  <a:pt x="174" y="246"/>
                  <a:pt x="172" y="244"/>
                  <a:pt x="170" y="242"/>
                </a:cubicBezTo>
                <a:cubicBezTo>
                  <a:pt x="167" y="239"/>
                  <a:pt x="164" y="236"/>
                  <a:pt x="160" y="233"/>
                </a:cubicBezTo>
                <a:cubicBezTo>
                  <a:pt x="153" y="227"/>
                  <a:pt x="145" y="221"/>
                  <a:pt x="138" y="215"/>
                </a:cubicBezTo>
                <a:cubicBezTo>
                  <a:pt x="124" y="204"/>
                  <a:pt x="108" y="195"/>
                  <a:pt x="95" y="182"/>
                </a:cubicBezTo>
                <a:close/>
                <a:moveTo>
                  <a:pt x="176" y="253"/>
                </a:moveTo>
                <a:cubicBezTo>
                  <a:pt x="153" y="233"/>
                  <a:pt x="128" y="216"/>
                  <a:pt x="105" y="197"/>
                </a:cubicBezTo>
                <a:cubicBezTo>
                  <a:pt x="106" y="198"/>
                  <a:pt x="108" y="199"/>
                  <a:pt x="110" y="201"/>
                </a:cubicBezTo>
                <a:cubicBezTo>
                  <a:pt x="118" y="206"/>
                  <a:pt x="126" y="212"/>
                  <a:pt x="134" y="218"/>
                </a:cubicBezTo>
                <a:cubicBezTo>
                  <a:pt x="142" y="224"/>
                  <a:pt x="150" y="229"/>
                  <a:pt x="157" y="235"/>
                </a:cubicBezTo>
                <a:cubicBezTo>
                  <a:pt x="161" y="238"/>
                  <a:pt x="166" y="241"/>
                  <a:pt x="170" y="245"/>
                </a:cubicBezTo>
                <a:cubicBezTo>
                  <a:pt x="172" y="246"/>
                  <a:pt x="174" y="248"/>
                  <a:pt x="176" y="250"/>
                </a:cubicBezTo>
                <a:cubicBezTo>
                  <a:pt x="176" y="251"/>
                  <a:pt x="176" y="252"/>
                  <a:pt x="176" y="253"/>
                </a:cubicBezTo>
                <a:close/>
                <a:moveTo>
                  <a:pt x="176" y="261"/>
                </a:moveTo>
                <a:cubicBezTo>
                  <a:pt x="170" y="255"/>
                  <a:pt x="163" y="251"/>
                  <a:pt x="157" y="246"/>
                </a:cubicBezTo>
                <a:cubicBezTo>
                  <a:pt x="150" y="241"/>
                  <a:pt x="144" y="236"/>
                  <a:pt x="137" y="231"/>
                </a:cubicBezTo>
                <a:cubicBezTo>
                  <a:pt x="124" y="221"/>
                  <a:pt x="111" y="210"/>
                  <a:pt x="99" y="199"/>
                </a:cubicBezTo>
                <a:cubicBezTo>
                  <a:pt x="100" y="200"/>
                  <a:pt x="101" y="200"/>
                  <a:pt x="101" y="201"/>
                </a:cubicBezTo>
                <a:cubicBezTo>
                  <a:pt x="105" y="204"/>
                  <a:pt x="109" y="207"/>
                  <a:pt x="113" y="209"/>
                </a:cubicBezTo>
                <a:cubicBezTo>
                  <a:pt x="120" y="215"/>
                  <a:pt x="127" y="220"/>
                  <a:pt x="135" y="226"/>
                </a:cubicBezTo>
                <a:cubicBezTo>
                  <a:pt x="142" y="231"/>
                  <a:pt x="149" y="236"/>
                  <a:pt x="157" y="241"/>
                </a:cubicBezTo>
                <a:cubicBezTo>
                  <a:pt x="163" y="246"/>
                  <a:pt x="169" y="251"/>
                  <a:pt x="176" y="255"/>
                </a:cubicBezTo>
                <a:cubicBezTo>
                  <a:pt x="176" y="257"/>
                  <a:pt x="176" y="259"/>
                  <a:pt x="176" y="261"/>
                </a:cubicBezTo>
                <a:close/>
                <a:moveTo>
                  <a:pt x="176" y="262"/>
                </a:moveTo>
                <a:cubicBezTo>
                  <a:pt x="174" y="259"/>
                  <a:pt x="170" y="257"/>
                  <a:pt x="167" y="255"/>
                </a:cubicBezTo>
                <a:cubicBezTo>
                  <a:pt x="166" y="254"/>
                  <a:pt x="165" y="253"/>
                  <a:pt x="164" y="252"/>
                </a:cubicBezTo>
                <a:cubicBezTo>
                  <a:pt x="168" y="255"/>
                  <a:pt x="172" y="258"/>
                  <a:pt x="176" y="262"/>
                </a:cubicBezTo>
                <a:cubicBezTo>
                  <a:pt x="176" y="262"/>
                  <a:pt x="176" y="262"/>
                  <a:pt x="176" y="262"/>
                </a:cubicBezTo>
                <a:close/>
                <a:moveTo>
                  <a:pt x="176" y="196"/>
                </a:moveTo>
                <a:cubicBezTo>
                  <a:pt x="176" y="196"/>
                  <a:pt x="176" y="197"/>
                  <a:pt x="176" y="197"/>
                </a:cubicBezTo>
                <a:cubicBezTo>
                  <a:pt x="173" y="193"/>
                  <a:pt x="170" y="190"/>
                  <a:pt x="166" y="187"/>
                </a:cubicBezTo>
                <a:cubicBezTo>
                  <a:pt x="169" y="190"/>
                  <a:pt x="173" y="193"/>
                  <a:pt x="176" y="196"/>
                </a:cubicBezTo>
                <a:cubicBezTo>
                  <a:pt x="176" y="196"/>
                  <a:pt x="176" y="196"/>
                  <a:pt x="176" y="196"/>
                </a:cubicBezTo>
                <a:close/>
                <a:moveTo>
                  <a:pt x="128" y="170"/>
                </a:moveTo>
                <a:cubicBezTo>
                  <a:pt x="129" y="171"/>
                  <a:pt x="131" y="173"/>
                  <a:pt x="133" y="175"/>
                </a:cubicBezTo>
                <a:cubicBezTo>
                  <a:pt x="133" y="176"/>
                  <a:pt x="133" y="177"/>
                  <a:pt x="133" y="179"/>
                </a:cubicBezTo>
                <a:cubicBezTo>
                  <a:pt x="127" y="175"/>
                  <a:pt x="122" y="171"/>
                  <a:pt x="116" y="167"/>
                </a:cubicBezTo>
                <a:cubicBezTo>
                  <a:pt x="120" y="167"/>
                  <a:pt x="124" y="168"/>
                  <a:pt x="128" y="170"/>
                </a:cubicBezTo>
                <a:close/>
                <a:moveTo>
                  <a:pt x="115" y="166"/>
                </a:moveTo>
                <a:cubicBezTo>
                  <a:pt x="115" y="167"/>
                  <a:pt x="115" y="167"/>
                  <a:pt x="115" y="167"/>
                </a:cubicBezTo>
                <a:cubicBezTo>
                  <a:pt x="121" y="173"/>
                  <a:pt x="127" y="179"/>
                  <a:pt x="133" y="184"/>
                </a:cubicBezTo>
                <a:cubicBezTo>
                  <a:pt x="133" y="184"/>
                  <a:pt x="134" y="185"/>
                  <a:pt x="134" y="185"/>
                </a:cubicBezTo>
                <a:cubicBezTo>
                  <a:pt x="125" y="178"/>
                  <a:pt x="116" y="172"/>
                  <a:pt x="107" y="165"/>
                </a:cubicBezTo>
                <a:cubicBezTo>
                  <a:pt x="110" y="165"/>
                  <a:pt x="112" y="166"/>
                  <a:pt x="115" y="166"/>
                </a:cubicBezTo>
                <a:close/>
                <a:moveTo>
                  <a:pt x="106" y="165"/>
                </a:moveTo>
                <a:cubicBezTo>
                  <a:pt x="106" y="165"/>
                  <a:pt x="106" y="165"/>
                  <a:pt x="106" y="165"/>
                </a:cubicBezTo>
                <a:cubicBezTo>
                  <a:pt x="115" y="174"/>
                  <a:pt x="125" y="182"/>
                  <a:pt x="136" y="189"/>
                </a:cubicBezTo>
                <a:cubicBezTo>
                  <a:pt x="136" y="190"/>
                  <a:pt x="137" y="191"/>
                  <a:pt x="138" y="191"/>
                </a:cubicBezTo>
                <a:cubicBezTo>
                  <a:pt x="139" y="192"/>
                  <a:pt x="141" y="193"/>
                  <a:pt x="142" y="194"/>
                </a:cubicBezTo>
                <a:cubicBezTo>
                  <a:pt x="148" y="199"/>
                  <a:pt x="155" y="204"/>
                  <a:pt x="161" y="209"/>
                </a:cubicBezTo>
                <a:cubicBezTo>
                  <a:pt x="164" y="212"/>
                  <a:pt x="167" y="215"/>
                  <a:pt x="169" y="218"/>
                </a:cubicBezTo>
                <a:cubicBezTo>
                  <a:pt x="171" y="220"/>
                  <a:pt x="174" y="223"/>
                  <a:pt x="177" y="225"/>
                </a:cubicBezTo>
                <a:cubicBezTo>
                  <a:pt x="177" y="225"/>
                  <a:pt x="177" y="225"/>
                  <a:pt x="177" y="225"/>
                </a:cubicBezTo>
                <a:cubicBezTo>
                  <a:pt x="174" y="223"/>
                  <a:pt x="172" y="221"/>
                  <a:pt x="169" y="219"/>
                </a:cubicBezTo>
                <a:cubicBezTo>
                  <a:pt x="168" y="217"/>
                  <a:pt x="166" y="216"/>
                  <a:pt x="164" y="214"/>
                </a:cubicBezTo>
                <a:cubicBezTo>
                  <a:pt x="158" y="208"/>
                  <a:pt x="152" y="203"/>
                  <a:pt x="146" y="199"/>
                </a:cubicBezTo>
                <a:cubicBezTo>
                  <a:pt x="143" y="197"/>
                  <a:pt x="141" y="196"/>
                  <a:pt x="139" y="194"/>
                </a:cubicBezTo>
                <a:cubicBezTo>
                  <a:pt x="139" y="194"/>
                  <a:pt x="139" y="194"/>
                  <a:pt x="139" y="194"/>
                </a:cubicBezTo>
                <a:cubicBezTo>
                  <a:pt x="126" y="184"/>
                  <a:pt x="113" y="174"/>
                  <a:pt x="101" y="164"/>
                </a:cubicBezTo>
                <a:cubicBezTo>
                  <a:pt x="102" y="164"/>
                  <a:pt x="104" y="165"/>
                  <a:pt x="106" y="165"/>
                </a:cubicBezTo>
                <a:close/>
                <a:moveTo>
                  <a:pt x="131" y="171"/>
                </a:moveTo>
                <a:cubicBezTo>
                  <a:pt x="132" y="171"/>
                  <a:pt x="132" y="171"/>
                  <a:pt x="132" y="171"/>
                </a:cubicBezTo>
                <a:cubicBezTo>
                  <a:pt x="132" y="171"/>
                  <a:pt x="133" y="171"/>
                  <a:pt x="133" y="171"/>
                </a:cubicBezTo>
                <a:cubicBezTo>
                  <a:pt x="133" y="172"/>
                  <a:pt x="133" y="173"/>
                  <a:pt x="133" y="174"/>
                </a:cubicBezTo>
                <a:cubicBezTo>
                  <a:pt x="132" y="173"/>
                  <a:pt x="131" y="172"/>
                  <a:pt x="131" y="172"/>
                </a:cubicBezTo>
                <a:cubicBezTo>
                  <a:pt x="130" y="172"/>
                  <a:pt x="129" y="171"/>
                  <a:pt x="129" y="170"/>
                </a:cubicBezTo>
                <a:cubicBezTo>
                  <a:pt x="130" y="170"/>
                  <a:pt x="131" y="170"/>
                  <a:pt x="131" y="171"/>
                </a:cubicBezTo>
                <a:close/>
                <a:moveTo>
                  <a:pt x="136" y="172"/>
                </a:moveTo>
                <a:cubicBezTo>
                  <a:pt x="136" y="173"/>
                  <a:pt x="136" y="173"/>
                  <a:pt x="136" y="173"/>
                </a:cubicBezTo>
                <a:cubicBezTo>
                  <a:pt x="136" y="173"/>
                  <a:pt x="136" y="173"/>
                  <a:pt x="136" y="173"/>
                </a:cubicBezTo>
                <a:cubicBezTo>
                  <a:pt x="136" y="173"/>
                  <a:pt x="136" y="172"/>
                  <a:pt x="136" y="172"/>
                </a:cubicBezTo>
                <a:close/>
                <a:moveTo>
                  <a:pt x="139" y="180"/>
                </a:moveTo>
                <a:cubicBezTo>
                  <a:pt x="138" y="179"/>
                  <a:pt x="137" y="178"/>
                  <a:pt x="135" y="176"/>
                </a:cubicBezTo>
                <a:cubicBezTo>
                  <a:pt x="135" y="175"/>
                  <a:pt x="136" y="174"/>
                  <a:pt x="136" y="174"/>
                </a:cubicBezTo>
                <a:cubicBezTo>
                  <a:pt x="136" y="174"/>
                  <a:pt x="137" y="174"/>
                  <a:pt x="137" y="175"/>
                </a:cubicBezTo>
                <a:cubicBezTo>
                  <a:pt x="138" y="176"/>
                  <a:pt x="139" y="178"/>
                  <a:pt x="139" y="180"/>
                </a:cubicBezTo>
                <a:close/>
                <a:moveTo>
                  <a:pt x="140" y="180"/>
                </a:moveTo>
                <a:cubicBezTo>
                  <a:pt x="140" y="181"/>
                  <a:pt x="140" y="183"/>
                  <a:pt x="141" y="185"/>
                </a:cubicBezTo>
                <a:cubicBezTo>
                  <a:pt x="139" y="183"/>
                  <a:pt x="137" y="182"/>
                  <a:pt x="136" y="181"/>
                </a:cubicBezTo>
                <a:cubicBezTo>
                  <a:pt x="136" y="180"/>
                  <a:pt x="135" y="178"/>
                  <a:pt x="135" y="177"/>
                </a:cubicBezTo>
                <a:cubicBezTo>
                  <a:pt x="136" y="177"/>
                  <a:pt x="136" y="178"/>
                  <a:pt x="137" y="178"/>
                </a:cubicBezTo>
                <a:cubicBezTo>
                  <a:pt x="138" y="179"/>
                  <a:pt x="139" y="179"/>
                  <a:pt x="140" y="180"/>
                </a:cubicBezTo>
                <a:close/>
                <a:moveTo>
                  <a:pt x="136" y="182"/>
                </a:moveTo>
                <a:cubicBezTo>
                  <a:pt x="137" y="183"/>
                  <a:pt x="139" y="184"/>
                  <a:pt x="141" y="186"/>
                </a:cubicBezTo>
                <a:cubicBezTo>
                  <a:pt x="141" y="187"/>
                  <a:pt x="141" y="188"/>
                  <a:pt x="141" y="188"/>
                </a:cubicBezTo>
                <a:cubicBezTo>
                  <a:pt x="139" y="188"/>
                  <a:pt x="138" y="187"/>
                  <a:pt x="137" y="186"/>
                </a:cubicBezTo>
                <a:cubicBezTo>
                  <a:pt x="136" y="185"/>
                  <a:pt x="136" y="183"/>
                  <a:pt x="136" y="182"/>
                </a:cubicBezTo>
                <a:close/>
                <a:moveTo>
                  <a:pt x="133" y="183"/>
                </a:moveTo>
                <a:cubicBezTo>
                  <a:pt x="128" y="179"/>
                  <a:pt x="124" y="175"/>
                  <a:pt x="120" y="171"/>
                </a:cubicBezTo>
                <a:cubicBezTo>
                  <a:pt x="119" y="170"/>
                  <a:pt x="118" y="169"/>
                  <a:pt x="118" y="169"/>
                </a:cubicBezTo>
                <a:cubicBezTo>
                  <a:pt x="118" y="169"/>
                  <a:pt x="118" y="169"/>
                  <a:pt x="118" y="169"/>
                </a:cubicBezTo>
                <a:cubicBezTo>
                  <a:pt x="119" y="169"/>
                  <a:pt x="120" y="170"/>
                  <a:pt x="121" y="171"/>
                </a:cubicBezTo>
                <a:cubicBezTo>
                  <a:pt x="124" y="173"/>
                  <a:pt x="127" y="175"/>
                  <a:pt x="130" y="178"/>
                </a:cubicBezTo>
                <a:cubicBezTo>
                  <a:pt x="131" y="178"/>
                  <a:pt x="132" y="179"/>
                  <a:pt x="133" y="180"/>
                </a:cubicBezTo>
                <a:cubicBezTo>
                  <a:pt x="133" y="181"/>
                  <a:pt x="133" y="182"/>
                  <a:pt x="133" y="183"/>
                </a:cubicBezTo>
                <a:close/>
                <a:moveTo>
                  <a:pt x="141" y="191"/>
                </a:moveTo>
                <a:cubicBezTo>
                  <a:pt x="142" y="192"/>
                  <a:pt x="142" y="192"/>
                  <a:pt x="142" y="192"/>
                </a:cubicBezTo>
                <a:cubicBezTo>
                  <a:pt x="149" y="197"/>
                  <a:pt x="156" y="203"/>
                  <a:pt x="163" y="209"/>
                </a:cubicBezTo>
                <a:cubicBezTo>
                  <a:pt x="168" y="212"/>
                  <a:pt x="172" y="217"/>
                  <a:pt x="177" y="221"/>
                </a:cubicBezTo>
                <a:cubicBezTo>
                  <a:pt x="177" y="222"/>
                  <a:pt x="177" y="223"/>
                  <a:pt x="177" y="224"/>
                </a:cubicBezTo>
                <a:cubicBezTo>
                  <a:pt x="175" y="222"/>
                  <a:pt x="174" y="221"/>
                  <a:pt x="172" y="219"/>
                </a:cubicBezTo>
                <a:cubicBezTo>
                  <a:pt x="169" y="217"/>
                  <a:pt x="167" y="214"/>
                  <a:pt x="164" y="211"/>
                </a:cubicBezTo>
                <a:cubicBezTo>
                  <a:pt x="159" y="206"/>
                  <a:pt x="153" y="201"/>
                  <a:pt x="148" y="197"/>
                </a:cubicBezTo>
                <a:cubicBezTo>
                  <a:pt x="145" y="195"/>
                  <a:pt x="142" y="193"/>
                  <a:pt x="140" y="191"/>
                </a:cubicBezTo>
                <a:cubicBezTo>
                  <a:pt x="140" y="191"/>
                  <a:pt x="140" y="191"/>
                  <a:pt x="141" y="191"/>
                </a:cubicBezTo>
                <a:cubicBezTo>
                  <a:pt x="141" y="191"/>
                  <a:pt x="141" y="191"/>
                  <a:pt x="141" y="191"/>
                </a:cubicBezTo>
                <a:close/>
                <a:moveTo>
                  <a:pt x="135" y="188"/>
                </a:moveTo>
                <a:cubicBezTo>
                  <a:pt x="126" y="182"/>
                  <a:pt x="118" y="176"/>
                  <a:pt x="111" y="169"/>
                </a:cubicBezTo>
                <a:cubicBezTo>
                  <a:pt x="112" y="169"/>
                  <a:pt x="112" y="170"/>
                  <a:pt x="113" y="171"/>
                </a:cubicBezTo>
                <a:cubicBezTo>
                  <a:pt x="116" y="173"/>
                  <a:pt x="119" y="175"/>
                  <a:pt x="122" y="177"/>
                </a:cubicBezTo>
                <a:cubicBezTo>
                  <a:pt x="126" y="180"/>
                  <a:pt x="130" y="183"/>
                  <a:pt x="134" y="186"/>
                </a:cubicBezTo>
                <a:cubicBezTo>
                  <a:pt x="134" y="187"/>
                  <a:pt x="134" y="187"/>
                  <a:pt x="135" y="188"/>
                </a:cubicBezTo>
                <a:close/>
                <a:moveTo>
                  <a:pt x="177" y="218"/>
                </a:moveTo>
                <a:cubicBezTo>
                  <a:pt x="174" y="215"/>
                  <a:pt x="169" y="211"/>
                  <a:pt x="166" y="208"/>
                </a:cubicBezTo>
                <a:cubicBezTo>
                  <a:pt x="162" y="204"/>
                  <a:pt x="157" y="201"/>
                  <a:pt x="152" y="197"/>
                </a:cubicBezTo>
                <a:cubicBezTo>
                  <a:pt x="149" y="195"/>
                  <a:pt x="146" y="193"/>
                  <a:pt x="143" y="190"/>
                </a:cubicBezTo>
                <a:cubicBezTo>
                  <a:pt x="144" y="190"/>
                  <a:pt x="144" y="189"/>
                  <a:pt x="144" y="188"/>
                </a:cubicBezTo>
                <a:cubicBezTo>
                  <a:pt x="145" y="189"/>
                  <a:pt x="146" y="190"/>
                  <a:pt x="148" y="190"/>
                </a:cubicBezTo>
                <a:cubicBezTo>
                  <a:pt x="154" y="195"/>
                  <a:pt x="160" y="199"/>
                  <a:pt x="166" y="204"/>
                </a:cubicBezTo>
                <a:cubicBezTo>
                  <a:pt x="169" y="207"/>
                  <a:pt x="172" y="211"/>
                  <a:pt x="176" y="213"/>
                </a:cubicBezTo>
                <a:cubicBezTo>
                  <a:pt x="176" y="215"/>
                  <a:pt x="177" y="217"/>
                  <a:pt x="177" y="218"/>
                </a:cubicBezTo>
                <a:close/>
                <a:moveTo>
                  <a:pt x="142" y="191"/>
                </a:moveTo>
                <a:cubicBezTo>
                  <a:pt x="142" y="191"/>
                  <a:pt x="142" y="191"/>
                  <a:pt x="142" y="191"/>
                </a:cubicBezTo>
                <a:cubicBezTo>
                  <a:pt x="143" y="191"/>
                  <a:pt x="144" y="192"/>
                  <a:pt x="145" y="193"/>
                </a:cubicBezTo>
                <a:cubicBezTo>
                  <a:pt x="151" y="197"/>
                  <a:pt x="157" y="202"/>
                  <a:pt x="163" y="206"/>
                </a:cubicBezTo>
                <a:cubicBezTo>
                  <a:pt x="166" y="209"/>
                  <a:pt x="168" y="211"/>
                  <a:pt x="170" y="213"/>
                </a:cubicBezTo>
                <a:cubicBezTo>
                  <a:pt x="172" y="215"/>
                  <a:pt x="175" y="217"/>
                  <a:pt x="177" y="220"/>
                </a:cubicBezTo>
                <a:cubicBezTo>
                  <a:pt x="177" y="220"/>
                  <a:pt x="177" y="220"/>
                  <a:pt x="177" y="220"/>
                </a:cubicBezTo>
                <a:cubicBezTo>
                  <a:pt x="175" y="218"/>
                  <a:pt x="173" y="217"/>
                  <a:pt x="172" y="216"/>
                </a:cubicBezTo>
                <a:cubicBezTo>
                  <a:pt x="171" y="215"/>
                  <a:pt x="170" y="214"/>
                  <a:pt x="169" y="213"/>
                </a:cubicBezTo>
                <a:cubicBezTo>
                  <a:pt x="166" y="210"/>
                  <a:pt x="164" y="208"/>
                  <a:pt x="161" y="206"/>
                </a:cubicBezTo>
                <a:cubicBezTo>
                  <a:pt x="156" y="201"/>
                  <a:pt x="150" y="197"/>
                  <a:pt x="144" y="193"/>
                </a:cubicBezTo>
                <a:cubicBezTo>
                  <a:pt x="143" y="192"/>
                  <a:pt x="143" y="191"/>
                  <a:pt x="142" y="191"/>
                </a:cubicBezTo>
                <a:close/>
                <a:moveTo>
                  <a:pt x="137" y="187"/>
                </a:moveTo>
                <a:cubicBezTo>
                  <a:pt x="138" y="188"/>
                  <a:pt x="139" y="188"/>
                  <a:pt x="140" y="189"/>
                </a:cubicBezTo>
                <a:cubicBezTo>
                  <a:pt x="140" y="189"/>
                  <a:pt x="139" y="189"/>
                  <a:pt x="139" y="188"/>
                </a:cubicBezTo>
                <a:cubicBezTo>
                  <a:pt x="138" y="188"/>
                  <a:pt x="138" y="188"/>
                  <a:pt x="137" y="187"/>
                </a:cubicBezTo>
                <a:close/>
                <a:moveTo>
                  <a:pt x="144" y="183"/>
                </a:moveTo>
                <a:cubicBezTo>
                  <a:pt x="147" y="185"/>
                  <a:pt x="149" y="187"/>
                  <a:pt x="152" y="190"/>
                </a:cubicBezTo>
                <a:cubicBezTo>
                  <a:pt x="157" y="194"/>
                  <a:pt x="162" y="198"/>
                  <a:pt x="166" y="202"/>
                </a:cubicBezTo>
                <a:cubicBezTo>
                  <a:pt x="169" y="204"/>
                  <a:pt x="171" y="207"/>
                  <a:pt x="173" y="209"/>
                </a:cubicBezTo>
                <a:cubicBezTo>
                  <a:pt x="174" y="209"/>
                  <a:pt x="176" y="211"/>
                  <a:pt x="176" y="212"/>
                </a:cubicBezTo>
                <a:cubicBezTo>
                  <a:pt x="176" y="212"/>
                  <a:pt x="176" y="213"/>
                  <a:pt x="176" y="213"/>
                </a:cubicBezTo>
                <a:cubicBezTo>
                  <a:pt x="176" y="213"/>
                  <a:pt x="176" y="212"/>
                  <a:pt x="176" y="212"/>
                </a:cubicBezTo>
                <a:cubicBezTo>
                  <a:pt x="171" y="209"/>
                  <a:pt x="167" y="204"/>
                  <a:pt x="162" y="200"/>
                </a:cubicBezTo>
                <a:cubicBezTo>
                  <a:pt x="158" y="197"/>
                  <a:pt x="153" y="193"/>
                  <a:pt x="148" y="190"/>
                </a:cubicBezTo>
                <a:cubicBezTo>
                  <a:pt x="147" y="189"/>
                  <a:pt x="146" y="188"/>
                  <a:pt x="144" y="187"/>
                </a:cubicBezTo>
                <a:cubicBezTo>
                  <a:pt x="144" y="186"/>
                  <a:pt x="144" y="185"/>
                  <a:pt x="144" y="183"/>
                </a:cubicBezTo>
                <a:close/>
                <a:moveTo>
                  <a:pt x="177" y="231"/>
                </a:moveTo>
                <a:cubicBezTo>
                  <a:pt x="175" y="230"/>
                  <a:pt x="174" y="228"/>
                  <a:pt x="173" y="227"/>
                </a:cubicBezTo>
                <a:cubicBezTo>
                  <a:pt x="174" y="228"/>
                  <a:pt x="175" y="229"/>
                  <a:pt x="177" y="230"/>
                </a:cubicBezTo>
                <a:cubicBezTo>
                  <a:pt x="177" y="230"/>
                  <a:pt x="177" y="231"/>
                  <a:pt x="177" y="231"/>
                </a:cubicBezTo>
                <a:close/>
                <a:moveTo>
                  <a:pt x="177" y="228"/>
                </a:moveTo>
                <a:cubicBezTo>
                  <a:pt x="176" y="226"/>
                  <a:pt x="175" y="225"/>
                  <a:pt x="174" y="224"/>
                </a:cubicBezTo>
                <a:cubicBezTo>
                  <a:pt x="175" y="225"/>
                  <a:pt x="176" y="225"/>
                  <a:pt x="177" y="226"/>
                </a:cubicBezTo>
                <a:cubicBezTo>
                  <a:pt x="177" y="226"/>
                  <a:pt x="177" y="227"/>
                  <a:pt x="177" y="228"/>
                </a:cubicBezTo>
                <a:close/>
                <a:moveTo>
                  <a:pt x="176" y="200"/>
                </a:moveTo>
                <a:cubicBezTo>
                  <a:pt x="169" y="193"/>
                  <a:pt x="161" y="187"/>
                  <a:pt x="154" y="180"/>
                </a:cubicBezTo>
                <a:cubicBezTo>
                  <a:pt x="156" y="181"/>
                  <a:pt x="158" y="182"/>
                  <a:pt x="160" y="183"/>
                </a:cubicBezTo>
                <a:cubicBezTo>
                  <a:pt x="161" y="184"/>
                  <a:pt x="162" y="185"/>
                  <a:pt x="162" y="186"/>
                </a:cubicBezTo>
                <a:cubicBezTo>
                  <a:pt x="167" y="189"/>
                  <a:pt x="172" y="193"/>
                  <a:pt x="176" y="198"/>
                </a:cubicBezTo>
                <a:cubicBezTo>
                  <a:pt x="176" y="199"/>
                  <a:pt x="176" y="199"/>
                  <a:pt x="176" y="200"/>
                </a:cubicBezTo>
                <a:close/>
                <a:moveTo>
                  <a:pt x="176" y="201"/>
                </a:moveTo>
                <a:cubicBezTo>
                  <a:pt x="175" y="200"/>
                  <a:pt x="174" y="199"/>
                  <a:pt x="173" y="198"/>
                </a:cubicBezTo>
                <a:cubicBezTo>
                  <a:pt x="167" y="192"/>
                  <a:pt x="161" y="188"/>
                  <a:pt x="155" y="183"/>
                </a:cubicBezTo>
                <a:cubicBezTo>
                  <a:pt x="153" y="181"/>
                  <a:pt x="151" y="179"/>
                  <a:pt x="148" y="178"/>
                </a:cubicBezTo>
                <a:cubicBezTo>
                  <a:pt x="150" y="178"/>
                  <a:pt x="151" y="179"/>
                  <a:pt x="152" y="179"/>
                </a:cubicBezTo>
                <a:cubicBezTo>
                  <a:pt x="156" y="183"/>
                  <a:pt x="160" y="186"/>
                  <a:pt x="164" y="190"/>
                </a:cubicBezTo>
                <a:cubicBezTo>
                  <a:pt x="167" y="192"/>
                  <a:pt x="170" y="195"/>
                  <a:pt x="173" y="198"/>
                </a:cubicBezTo>
                <a:cubicBezTo>
                  <a:pt x="174" y="199"/>
                  <a:pt x="175" y="200"/>
                  <a:pt x="176" y="201"/>
                </a:cubicBezTo>
                <a:cubicBezTo>
                  <a:pt x="176" y="201"/>
                  <a:pt x="176" y="201"/>
                  <a:pt x="176" y="201"/>
                </a:cubicBezTo>
                <a:close/>
                <a:moveTo>
                  <a:pt x="140" y="174"/>
                </a:moveTo>
                <a:cubicBezTo>
                  <a:pt x="146" y="180"/>
                  <a:pt x="153" y="186"/>
                  <a:pt x="160" y="191"/>
                </a:cubicBezTo>
                <a:cubicBezTo>
                  <a:pt x="163" y="195"/>
                  <a:pt x="167" y="198"/>
                  <a:pt x="170" y="201"/>
                </a:cubicBezTo>
                <a:cubicBezTo>
                  <a:pt x="172" y="203"/>
                  <a:pt x="174" y="204"/>
                  <a:pt x="176" y="206"/>
                </a:cubicBezTo>
                <a:cubicBezTo>
                  <a:pt x="176" y="207"/>
                  <a:pt x="176" y="207"/>
                  <a:pt x="176" y="207"/>
                </a:cubicBezTo>
                <a:cubicBezTo>
                  <a:pt x="176" y="207"/>
                  <a:pt x="176" y="207"/>
                  <a:pt x="176" y="207"/>
                </a:cubicBezTo>
                <a:cubicBezTo>
                  <a:pt x="175" y="206"/>
                  <a:pt x="174" y="205"/>
                  <a:pt x="174" y="205"/>
                </a:cubicBezTo>
                <a:cubicBezTo>
                  <a:pt x="166" y="198"/>
                  <a:pt x="158" y="191"/>
                  <a:pt x="150" y="184"/>
                </a:cubicBezTo>
                <a:cubicBezTo>
                  <a:pt x="147" y="182"/>
                  <a:pt x="144" y="180"/>
                  <a:pt x="142" y="178"/>
                </a:cubicBezTo>
                <a:cubicBezTo>
                  <a:pt x="141" y="176"/>
                  <a:pt x="140" y="175"/>
                  <a:pt x="140" y="174"/>
                </a:cubicBezTo>
                <a:close/>
                <a:moveTo>
                  <a:pt x="176" y="208"/>
                </a:moveTo>
                <a:cubicBezTo>
                  <a:pt x="176" y="209"/>
                  <a:pt x="176" y="210"/>
                  <a:pt x="176" y="211"/>
                </a:cubicBezTo>
                <a:cubicBezTo>
                  <a:pt x="174" y="208"/>
                  <a:pt x="171" y="205"/>
                  <a:pt x="168" y="203"/>
                </a:cubicBezTo>
                <a:cubicBezTo>
                  <a:pt x="164" y="199"/>
                  <a:pt x="160" y="195"/>
                  <a:pt x="155" y="191"/>
                </a:cubicBezTo>
                <a:cubicBezTo>
                  <a:pt x="152" y="188"/>
                  <a:pt x="148" y="186"/>
                  <a:pt x="144" y="183"/>
                </a:cubicBezTo>
                <a:cubicBezTo>
                  <a:pt x="143" y="181"/>
                  <a:pt x="143" y="180"/>
                  <a:pt x="142" y="179"/>
                </a:cubicBezTo>
                <a:cubicBezTo>
                  <a:pt x="146" y="182"/>
                  <a:pt x="150" y="185"/>
                  <a:pt x="153" y="188"/>
                </a:cubicBezTo>
                <a:cubicBezTo>
                  <a:pt x="161" y="194"/>
                  <a:pt x="168" y="202"/>
                  <a:pt x="176" y="208"/>
                </a:cubicBezTo>
                <a:close/>
                <a:moveTo>
                  <a:pt x="176" y="237"/>
                </a:moveTo>
                <a:cubicBezTo>
                  <a:pt x="175" y="236"/>
                  <a:pt x="173" y="234"/>
                  <a:pt x="171" y="233"/>
                </a:cubicBezTo>
                <a:cubicBezTo>
                  <a:pt x="168" y="230"/>
                  <a:pt x="165" y="227"/>
                  <a:pt x="162" y="224"/>
                </a:cubicBezTo>
                <a:cubicBezTo>
                  <a:pt x="155" y="217"/>
                  <a:pt x="148" y="211"/>
                  <a:pt x="140" y="206"/>
                </a:cubicBezTo>
                <a:cubicBezTo>
                  <a:pt x="134" y="201"/>
                  <a:pt x="128" y="196"/>
                  <a:pt x="121" y="191"/>
                </a:cubicBezTo>
                <a:cubicBezTo>
                  <a:pt x="125" y="194"/>
                  <a:pt x="130" y="196"/>
                  <a:pt x="134" y="199"/>
                </a:cubicBezTo>
                <a:cubicBezTo>
                  <a:pt x="142" y="205"/>
                  <a:pt x="151" y="211"/>
                  <a:pt x="159" y="218"/>
                </a:cubicBezTo>
                <a:cubicBezTo>
                  <a:pt x="162" y="221"/>
                  <a:pt x="167" y="224"/>
                  <a:pt x="170" y="228"/>
                </a:cubicBezTo>
                <a:cubicBezTo>
                  <a:pt x="172" y="230"/>
                  <a:pt x="174" y="232"/>
                  <a:pt x="177" y="233"/>
                </a:cubicBezTo>
                <a:cubicBezTo>
                  <a:pt x="177" y="234"/>
                  <a:pt x="176" y="236"/>
                  <a:pt x="176" y="237"/>
                </a:cubicBezTo>
                <a:close/>
                <a:moveTo>
                  <a:pt x="176" y="239"/>
                </a:moveTo>
                <a:cubicBezTo>
                  <a:pt x="172" y="236"/>
                  <a:pt x="168" y="231"/>
                  <a:pt x="163" y="227"/>
                </a:cubicBezTo>
                <a:cubicBezTo>
                  <a:pt x="141" y="207"/>
                  <a:pt x="115" y="192"/>
                  <a:pt x="92" y="173"/>
                </a:cubicBezTo>
                <a:cubicBezTo>
                  <a:pt x="92" y="171"/>
                  <a:pt x="92" y="169"/>
                  <a:pt x="92" y="168"/>
                </a:cubicBezTo>
                <a:cubicBezTo>
                  <a:pt x="93" y="168"/>
                  <a:pt x="93" y="168"/>
                  <a:pt x="93" y="168"/>
                </a:cubicBezTo>
                <a:cubicBezTo>
                  <a:pt x="93" y="169"/>
                  <a:pt x="94" y="169"/>
                  <a:pt x="94" y="170"/>
                </a:cubicBezTo>
                <a:cubicBezTo>
                  <a:pt x="94" y="170"/>
                  <a:pt x="95" y="170"/>
                  <a:pt x="95" y="170"/>
                </a:cubicBezTo>
                <a:cubicBezTo>
                  <a:pt x="95" y="170"/>
                  <a:pt x="95" y="170"/>
                  <a:pt x="96" y="171"/>
                </a:cubicBezTo>
                <a:cubicBezTo>
                  <a:pt x="106" y="180"/>
                  <a:pt x="117" y="189"/>
                  <a:pt x="129" y="197"/>
                </a:cubicBezTo>
                <a:cubicBezTo>
                  <a:pt x="141" y="207"/>
                  <a:pt x="153" y="216"/>
                  <a:pt x="164" y="227"/>
                </a:cubicBezTo>
                <a:cubicBezTo>
                  <a:pt x="167" y="229"/>
                  <a:pt x="169" y="232"/>
                  <a:pt x="172" y="234"/>
                </a:cubicBezTo>
                <a:cubicBezTo>
                  <a:pt x="173" y="235"/>
                  <a:pt x="174" y="236"/>
                  <a:pt x="175" y="237"/>
                </a:cubicBezTo>
                <a:cubicBezTo>
                  <a:pt x="175" y="237"/>
                  <a:pt x="176" y="238"/>
                  <a:pt x="176" y="238"/>
                </a:cubicBezTo>
                <a:cubicBezTo>
                  <a:pt x="176" y="239"/>
                  <a:pt x="176" y="239"/>
                  <a:pt x="176" y="239"/>
                </a:cubicBezTo>
                <a:close/>
                <a:moveTo>
                  <a:pt x="93" y="163"/>
                </a:moveTo>
                <a:cubicBezTo>
                  <a:pt x="95" y="163"/>
                  <a:pt x="96" y="163"/>
                  <a:pt x="98" y="164"/>
                </a:cubicBezTo>
                <a:cubicBezTo>
                  <a:pt x="98" y="164"/>
                  <a:pt x="99" y="164"/>
                  <a:pt x="99" y="164"/>
                </a:cubicBezTo>
                <a:cubicBezTo>
                  <a:pt x="105" y="169"/>
                  <a:pt x="112" y="174"/>
                  <a:pt x="119" y="180"/>
                </a:cubicBezTo>
                <a:cubicBezTo>
                  <a:pt x="120" y="180"/>
                  <a:pt x="121" y="181"/>
                  <a:pt x="122" y="182"/>
                </a:cubicBezTo>
                <a:cubicBezTo>
                  <a:pt x="123" y="183"/>
                  <a:pt x="124" y="184"/>
                  <a:pt x="125" y="185"/>
                </a:cubicBezTo>
                <a:cubicBezTo>
                  <a:pt x="130" y="188"/>
                  <a:pt x="135" y="192"/>
                  <a:pt x="139" y="195"/>
                </a:cubicBezTo>
                <a:cubicBezTo>
                  <a:pt x="139" y="195"/>
                  <a:pt x="139" y="195"/>
                  <a:pt x="139" y="195"/>
                </a:cubicBezTo>
                <a:cubicBezTo>
                  <a:pt x="147" y="201"/>
                  <a:pt x="154" y="206"/>
                  <a:pt x="161" y="212"/>
                </a:cubicBezTo>
                <a:cubicBezTo>
                  <a:pt x="163" y="214"/>
                  <a:pt x="165" y="216"/>
                  <a:pt x="167" y="218"/>
                </a:cubicBezTo>
                <a:cubicBezTo>
                  <a:pt x="168" y="219"/>
                  <a:pt x="170" y="221"/>
                  <a:pt x="171" y="223"/>
                </a:cubicBezTo>
                <a:cubicBezTo>
                  <a:pt x="172" y="224"/>
                  <a:pt x="174" y="226"/>
                  <a:pt x="175" y="227"/>
                </a:cubicBezTo>
                <a:cubicBezTo>
                  <a:pt x="175" y="227"/>
                  <a:pt x="176" y="228"/>
                  <a:pt x="177" y="229"/>
                </a:cubicBezTo>
                <a:cubicBezTo>
                  <a:pt x="177" y="229"/>
                  <a:pt x="177" y="229"/>
                  <a:pt x="177" y="229"/>
                </a:cubicBezTo>
                <a:cubicBezTo>
                  <a:pt x="176" y="229"/>
                  <a:pt x="176" y="228"/>
                  <a:pt x="175" y="228"/>
                </a:cubicBezTo>
                <a:cubicBezTo>
                  <a:pt x="162" y="216"/>
                  <a:pt x="150" y="205"/>
                  <a:pt x="136" y="195"/>
                </a:cubicBezTo>
                <a:cubicBezTo>
                  <a:pt x="134" y="194"/>
                  <a:pt x="133" y="193"/>
                  <a:pt x="132" y="192"/>
                </a:cubicBezTo>
                <a:cubicBezTo>
                  <a:pt x="126" y="188"/>
                  <a:pt x="121" y="183"/>
                  <a:pt x="115" y="179"/>
                </a:cubicBezTo>
                <a:cubicBezTo>
                  <a:pt x="109" y="174"/>
                  <a:pt x="102" y="168"/>
                  <a:pt x="95" y="164"/>
                </a:cubicBezTo>
                <a:cubicBezTo>
                  <a:pt x="95" y="164"/>
                  <a:pt x="95" y="164"/>
                  <a:pt x="95" y="164"/>
                </a:cubicBezTo>
                <a:cubicBezTo>
                  <a:pt x="95" y="164"/>
                  <a:pt x="94" y="163"/>
                  <a:pt x="94" y="163"/>
                </a:cubicBezTo>
                <a:cubicBezTo>
                  <a:pt x="93" y="163"/>
                  <a:pt x="93" y="163"/>
                  <a:pt x="94" y="164"/>
                </a:cubicBezTo>
                <a:cubicBezTo>
                  <a:pt x="94" y="164"/>
                  <a:pt x="94" y="164"/>
                  <a:pt x="95" y="165"/>
                </a:cubicBezTo>
                <a:cubicBezTo>
                  <a:pt x="95" y="165"/>
                  <a:pt x="95" y="165"/>
                  <a:pt x="96" y="165"/>
                </a:cubicBezTo>
                <a:cubicBezTo>
                  <a:pt x="98" y="166"/>
                  <a:pt x="99" y="167"/>
                  <a:pt x="100" y="168"/>
                </a:cubicBezTo>
                <a:cubicBezTo>
                  <a:pt x="102" y="170"/>
                  <a:pt x="103" y="171"/>
                  <a:pt x="105" y="173"/>
                </a:cubicBezTo>
                <a:cubicBezTo>
                  <a:pt x="109" y="175"/>
                  <a:pt x="112" y="178"/>
                  <a:pt x="115" y="181"/>
                </a:cubicBezTo>
                <a:cubicBezTo>
                  <a:pt x="120" y="184"/>
                  <a:pt x="125" y="188"/>
                  <a:pt x="129" y="191"/>
                </a:cubicBezTo>
                <a:cubicBezTo>
                  <a:pt x="141" y="200"/>
                  <a:pt x="153" y="209"/>
                  <a:pt x="164" y="219"/>
                </a:cubicBezTo>
                <a:cubicBezTo>
                  <a:pt x="167" y="222"/>
                  <a:pt x="169" y="224"/>
                  <a:pt x="172" y="227"/>
                </a:cubicBezTo>
                <a:cubicBezTo>
                  <a:pt x="173" y="229"/>
                  <a:pt x="174" y="230"/>
                  <a:pt x="175" y="231"/>
                </a:cubicBezTo>
                <a:cubicBezTo>
                  <a:pt x="176" y="231"/>
                  <a:pt x="176" y="232"/>
                  <a:pt x="177" y="232"/>
                </a:cubicBezTo>
                <a:cubicBezTo>
                  <a:pt x="177" y="232"/>
                  <a:pt x="177" y="232"/>
                  <a:pt x="177" y="232"/>
                </a:cubicBezTo>
                <a:cubicBezTo>
                  <a:pt x="176" y="232"/>
                  <a:pt x="176" y="232"/>
                  <a:pt x="176" y="232"/>
                </a:cubicBezTo>
                <a:cubicBezTo>
                  <a:pt x="170" y="228"/>
                  <a:pt x="165" y="222"/>
                  <a:pt x="159" y="217"/>
                </a:cubicBezTo>
                <a:cubicBezTo>
                  <a:pt x="148" y="208"/>
                  <a:pt x="135" y="200"/>
                  <a:pt x="123" y="191"/>
                </a:cubicBezTo>
                <a:cubicBezTo>
                  <a:pt x="117" y="186"/>
                  <a:pt x="110" y="181"/>
                  <a:pt x="103" y="176"/>
                </a:cubicBezTo>
                <a:cubicBezTo>
                  <a:pt x="102" y="174"/>
                  <a:pt x="100" y="173"/>
                  <a:pt x="98" y="171"/>
                </a:cubicBezTo>
                <a:cubicBezTo>
                  <a:pt x="97" y="171"/>
                  <a:pt x="97" y="171"/>
                  <a:pt x="96" y="170"/>
                </a:cubicBezTo>
                <a:cubicBezTo>
                  <a:pt x="95" y="169"/>
                  <a:pt x="94" y="168"/>
                  <a:pt x="92" y="167"/>
                </a:cubicBezTo>
                <a:cubicBezTo>
                  <a:pt x="93" y="166"/>
                  <a:pt x="93" y="165"/>
                  <a:pt x="93" y="164"/>
                </a:cubicBezTo>
                <a:cubicBezTo>
                  <a:pt x="93" y="163"/>
                  <a:pt x="93" y="163"/>
                  <a:pt x="93" y="163"/>
                </a:cubicBezTo>
                <a:close/>
                <a:moveTo>
                  <a:pt x="113" y="178"/>
                </a:moveTo>
                <a:cubicBezTo>
                  <a:pt x="111" y="177"/>
                  <a:pt x="110" y="175"/>
                  <a:pt x="108" y="174"/>
                </a:cubicBezTo>
                <a:cubicBezTo>
                  <a:pt x="110" y="176"/>
                  <a:pt x="112" y="177"/>
                  <a:pt x="114" y="179"/>
                </a:cubicBezTo>
                <a:cubicBezTo>
                  <a:pt x="114" y="179"/>
                  <a:pt x="113" y="178"/>
                  <a:pt x="113" y="178"/>
                </a:cubicBezTo>
                <a:close/>
                <a:moveTo>
                  <a:pt x="95" y="158"/>
                </a:moveTo>
                <a:cubicBezTo>
                  <a:pt x="95" y="158"/>
                  <a:pt x="96" y="158"/>
                  <a:pt x="97" y="159"/>
                </a:cubicBezTo>
                <a:cubicBezTo>
                  <a:pt x="97" y="159"/>
                  <a:pt x="97" y="159"/>
                  <a:pt x="98" y="159"/>
                </a:cubicBezTo>
                <a:cubicBezTo>
                  <a:pt x="98" y="159"/>
                  <a:pt x="98" y="160"/>
                  <a:pt x="98" y="161"/>
                </a:cubicBezTo>
                <a:cubicBezTo>
                  <a:pt x="97" y="161"/>
                  <a:pt x="96" y="160"/>
                  <a:pt x="95" y="160"/>
                </a:cubicBezTo>
                <a:cubicBezTo>
                  <a:pt x="95" y="160"/>
                  <a:pt x="95" y="160"/>
                  <a:pt x="95" y="160"/>
                </a:cubicBezTo>
                <a:cubicBezTo>
                  <a:pt x="95" y="159"/>
                  <a:pt x="95" y="159"/>
                  <a:pt x="95" y="158"/>
                </a:cubicBezTo>
                <a:close/>
                <a:moveTo>
                  <a:pt x="101" y="159"/>
                </a:moveTo>
                <a:cubicBezTo>
                  <a:pt x="101" y="159"/>
                  <a:pt x="102" y="160"/>
                  <a:pt x="103" y="160"/>
                </a:cubicBezTo>
                <a:cubicBezTo>
                  <a:pt x="103" y="160"/>
                  <a:pt x="103" y="161"/>
                  <a:pt x="103" y="161"/>
                </a:cubicBezTo>
                <a:cubicBezTo>
                  <a:pt x="102" y="161"/>
                  <a:pt x="101" y="161"/>
                  <a:pt x="101" y="161"/>
                </a:cubicBezTo>
                <a:cubicBezTo>
                  <a:pt x="101" y="161"/>
                  <a:pt x="101" y="160"/>
                  <a:pt x="101" y="160"/>
                </a:cubicBezTo>
                <a:cubicBezTo>
                  <a:pt x="101" y="160"/>
                  <a:pt x="101" y="159"/>
                  <a:pt x="101" y="159"/>
                </a:cubicBezTo>
                <a:close/>
                <a:moveTo>
                  <a:pt x="106" y="160"/>
                </a:moveTo>
                <a:cubicBezTo>
                  <a:pt x="107" y="161"/>
                  <a:pt x="108" y="161"/>
                  <a:pt x="109" y="161"/>
                </a:cubicBezTo>
                <a:cubicBezTo>
                  <a:pt x="109" y="161"/>
                  <a:pt x="109" y="162"/>
                  <a:pt x="109" y="162"/>
                </a:cubicBezTo>
                <a:cubicBezTo>
                  <a:pt x="108" y="162"/>
                  <a:pt x="107" y="162"/>
                  <a:pt x="106" y="162"/>
                </a:cubicBezTo>
                <a:cubicBezTo>
                  <a:pt x="106" y="161"/>
                  <a:pt x="106" y="161"/>
                  <a:pt x="106" y="160"/>
                </a:cubicBezTo>
                <a:close/>
                <a:moveTo>
                  <a:pt x="112" y="162"/>
                </a:moveTo>
                <a:cubicBezTo>
                  <a:pt x="113" y="162"/>
                  <a:pt x="115" y="163"/>
                  <a:pt x="116" y="163"/>
                </a:cubicBezTo>
                <a:cubicBezTo>
                  <a:pt x="116" y="163"/>
                  <a:pt x="116" y="163"/>
                  <a:pt x="116" y="164"/>
                </a:cubicBezTo>
                <a:cubicBezTo>
                  <a:pt x="115" y="163"/>
                  <a:pt x="113" y="163"/>
                  <a:pt x="112" y="163"/>
                </a:cubicBezTo>
                <a:cubicBezTo>
                  <a:pt x="112" y="162"/>
                  <a:pt x="112" y="162"/>
                  <a:pt x="112" y="162"/>
                </a:cubicBezTo>
                <a:close/>
                <a:moveTo>
                  <a:pt x="119" y="164"/>
                </a:moveTo>
                <a:cubicBezTo>
                  <a:pt x="122" y="165"/>
                  <a:pt x="126" y="166"/>
                  <a:pt x="129" y="167"/>
                </a:cubicBezTo>
                <a:cubicBezTo>
                  <a:pt x="126" y="166"/>
                  <a:pt x="122" y="165"/>
                  <a:pt x="119" y="164"/>
                </a:cubicBezTo>
                <a:cubicBezTo>
                  <a:pt x="119" y="164"/>
                  <a:pt x="119" y="164"/>
                  <a:pt x="119" y="164"/>
                </a:cubicBezTo>
                <a:close/>
                <a:moveTo>
                  <a:pt x="174" y="190"/>
                </a:moveTo>
                <a:cubicBezTo>
                  <a:pt x="174" y="190"/>
                  <a:pt x="175" y="191"/>
                  <a:pt x="176" y="191"/>
                </a:cubicBezTo>
                <a:cubicBezTo>
                  <a:pt x="176" y="192"/>
                  <a:pt x="176" y="192"/>
                  <a:pt x="176" y="192"/>
                </a:cubicBezTo>
                <a:cubicBezTo>
                  <a:pt x="175" y="191"/>
                  <a:pt x="174" y="191"/>
                  <a:pt x="174" y="190"/>
                </a:cubicBezTo>
                <a:close/>
                <a:moveTo>
                  <a:pt x="176" y="206"/>
                </a:moveTo>
                <a:cubicBezTo>
                  <a:pt x="175" y="204"/>
                  <a:pt x="173" y="202"/>
                  <a:pt x="171" y="201"/>
                </a:cubicBezTo>
                <a:cubicBezTo>
                  <a:pt x="168" y="198"/>
                  <a:pt x="165" y="195"/>
                  <a:pt x="161" y="192"/>
                </a:cubicBezTo>
                <a:cubicBezTo>
                  <a:pt x="155" y="186"/>
                  <a:pt x="148" y="181"/>
                  <a:pt x="141" y="174"/>
                </a:cubicBezTo>
                <a:cubicBezTo>
                  <a:pt x="142" y="175"/>
                  <a:pt x="142" y="175"/>
                  <a:pt x="142" y="175"/>
                </a:cubicBezTo>
                <a:cubicBezTo>
                  <a:pt x="143" y="175"/>
                  <a:pt x="144" y="176"/>
                  <a:pt x="145" y="176"/>
                </a:cubicBezTo>
                <a:cubicBezTo>
                  <a:pt x="146" y="177"/>
                  <a:pt x="147" y="178"/>
                  <a:pt x="149" y="179"/>
                </a:cubicBezTo>
                <a:cubicBezTo>
                  <a:pt x="152" y="182"/>
                  <a:pt x="155" y="184"/>
                  <a:pt x="158" y="187"/>
                </a:cubicBezTo>
                <a:cubicBezTo>
                  <a:pt x="163" y="190"/>
                  <a:pt x="167" y="193"/>
                  <a:pt x="170" y="197"/>
                </a:cubicBezTo>
                <a:cubicBezTo>
                  <a:pt x="172" y="198"/>
                  <a:pt x="174" y="200"/>
                  <a:pt x="176" y="202"/>
                </a:cubicBezTo>
                <a:cubicBezTo>
                  <a:pt x="176" y="203"/>
                  <a:pt x="176" y="204"/>
                  <a:pt x="176" y="206"/>
                </a:cubicBezTo>
                <a:close/>
                <a:moveTo>
                  <a:pt x="176" y="240"/>
                </a:moveTo>
                <a:cubicBezTo>
                  <a:pt x="176" y="241"/>
                  <a:pt x="176" y="242"/>
                  <a:pt x="176" y="243"/>
                </a:cubicBezTo>
                <a:cubicBezTo>
                  <a:pt x="169" y="238"/>
                  <a:pt x="163" y="231"/>
                  <a:pt x="156" y="226"/>
                </a:cubicBezTo>
                <a:cubicBezTo>
                  <a:pt x="149" y="220"/>
                  <a:pt x="143" y="215"/>
                  <a:pt x="136" y="210"/>
                </a:cubicBezTo>
                <a:cubicBezTo>
                  <a:pt x="128" y="204"/>
                  <a:pt x="120" y="199"/>
                  <a:pt x="112" y="193"/>
                </a:cubicBezTo>
                <a:cubicBezTo>
                  <a:pt x="108" y="190"/>
                  <a:pt x="104" y="187"/>
                  <a:pt x="100" y="184"/>
                </a:cubicBezTo>
                <a:cubicBezTo>
                  <a:pt x="97" y="182"/>
                  <a:pt x="94" y="181"/>
                  <a:pt x="92" y="178"/>
                </a:cubicBezTo>
                <a:cubicBezTo>
                  <a:pt x="92" y="177"/>
                  <a:pt x="92" y="175"/>
                  <a:pt x="92" y="174"/>
                </a:cubicBezTo>
                <a:cubicBezTo>
                  <a:pt x="107" y="187"/>
                  <a:pt x="123" y="197"/>
                  <a:pt x="139" y="208"/>
                </a:cubicBezTo>
                <a:cubicBezTo>
                  <a:pt x="147" y="215"/>
                  <a:pt x="156" y="221"/>
                  <a:pt x="164" y="228"/>
                </a:cubicBezTo>
                <a:cubicBezTo>
                  <a:pt x="167" y="231"/>
                  <a:pt x="170" y="234"/>
                  <a:pt x="172" y="237"/>
                </a:cubicBezTo>
                <a:cubicBezTo>
                  <a:pt x="174" y="238"/>
                  <a:pt x="175" y="239"/>
                  <a:pt x="176" y="240"/>
                </a:cubicBezTo>
                <a:close/>
                <a:moveTo>
                  <a:pt x="176" y="262"/>
                </a:moveTo>
                <a:cubicBezTo>
                  <a:pt x="175" y="264"/>
                  <a:pt x="175" y="265"/>
                  <a:pt x="175" y="266"/>
                </a:cubicBezTo>
                <a:cubicBezTo>
                  <a:pt x="170" y="260"/>
                  <a:pt x="163" y="256"/>
                  <a:pt x="157" y="251"/>
                </a:cubicBezTo>
                <a:cubicBezTo>
                  <a:pt x="150" y="246"/>
                  <a:pt x="143" y="240"/>
                  <a:pt x="136" y="235"/>
                </a:cubicBezTo>
                <a:cubicBezTo>
                  <a:pt x="122" y="224"/>
                  <a:pt x="107" y="214"/>
                  <a:pt x="95" y="202"/>
                </a:cubicBezTo>
                <a:cubicBezTo>
                  <a:pt x="106" y="213"/>
                  <a:pt x="122" y="224"/>
                  <a:pt x="136" y="233"/>
                </a:cubicBezTo>
                <a:cubicBezTo>
                  <a:pt x="143" y="238"/>
                  <a:pt x="151" y="244"/>
                  <a:pt x="158" y="249"/>
                </a:cubicBezTo>
                <a:cubicBezTo>
                  <a:pt x="162" y="252"/>
                  <a:pt x="167" y="255"/>
                  <a:pt x="170" y="258"/>
                </a:cubicBezTo>
                <a:cubicBezTo>
                  <a:pt x="172" y="260"/>
                  <a:pt x="174" y="261"/>
                  <a:pt x="176" y="262"/>
                </a:cubicBezTo>
                <a:close/>
                <a:moveTo>
                  <a:pt x="175" y="273"/>
                </a:moveTo>
                <a:cubicBezTo>
                  <a:pt x="175" y="274"/>
                  <a:pt x="175" y="275"/>
                  <a:pt x="175" y="276"/>
                </a:cubicBezTo>
                <a:cubicBezTo>
                  <a:pt x="163" y="263"/>
                  <a:pt x="149" y="253"/>
                  <a:pt x="135" y="244"/>
                </a:cubicBezTo>
                <a:cubicBezTo>
                  <a:pt x="133" y="242"/>
                  <a:pt x="132" y="241"/>
                  <a:pt x="130" y="240"/>
                </a:cubicBezTo>
                <a:cubicBezTo>
                  <a:pt x="131" y="241"/>
                  <a:pt x="133" y="242"/>
                  <a:pt x="135" y="243"/>
                </a:cubicBezTo>
                <a:cubicBezTo>
                  <a:pt x="143" y="248"/>
                  <a:pt x="150" y="254"/>
                  <a:pt x="158" y="260"/>
                </a:cubicBezTo>
                <a:cubicBezTo>
                  <a:pt x="164" y="264"/>
                  <a:pt x="169" y="269"/>
                  <a:pt x="175" y="273"/>
                </a:cubicBezTo>
                <a:close/>
                <a:moveTo>
                  <a:pt x="172" y="303"/>
                </a:moveTo>
                <a:cubicBezTo>
                  <a:pt x="172" y="303"/>
                  <a:pt x="172" y="303"/>
                  <a:pt x="172" y="303"/>
                </a:cubicBezTo>
                <a:cubicBezTo>
                  <a:pt x="171" y="304"/>
                  <a:pt x="171" y="304"/>
                  <a:pt x="170" y="304"/>
                </a:cubicBezTo>
                <a:cubicBezTo>
                  <a:pt x="166" y="301"/>
                  <a:pt x="163" y="297"/>
                  <a:pt x="158" y="294"/>
                </a:cubicBezTo>
                <a:cubicBezTo>
                  <a:pt x="159" y="294"/>
                  <a:pt x="159" y="294"/>
                  <a:pt x="159" y="294"/>
                </a:cubicBezTo>
                <a:cubicBezTo>
                  <a:pt x="162" y="296"/>
                  <a:pt x="165" y="298"/>
                  <a:pt x="168" y="301"/>
                </a:cubicBezTo>
                <a:cubicBezTo>
                  <a:pt x="169" y="302"/>
                  <a:pt x="170" y="303"/>
                  <a:pt x="172" y="303"/>
                </a:cubicBezTo>
                <a:close/>
                <a:moveTo>
                  <a:pt x="169" y="305"/>
                </a:moveTo>
                <a:cubicBezTo>
                  <a:pt x="168" y="305"/>
                  <a:pt x="168" y="306"/>
                  <a:pt x="167" y="306"/>
                </a:cubicBezTo>
                <a:cubicBezTo>
                  <a:pt x="167" y="306"/>
                  <a:pt x="167" y="306"/>
                  <a:pt x="166" y="305"/>
                </a:cubicBezTo>
                <a:cubicBezTo>
                  <a:pt x="157" y="296"/>
                  <a:pt x="144" y="288"/>
                  <a:pt x="133" y="281"/>
                </a:cubicBezTo>
                <a:cubicBezTo>
                  <a:pt x="127" y="276"/>
                  <a:pt x="121" y="272"/>
                  <a:pt x="114" y="267"/>
                </a:cubicBezTo>
                <a:cubicBezTo>
                  <a:pt x="111" y="265"/>
                  <a:pt x="108" y="263"/>
                  <a:pt x="105" y="260"/>
                </a:cubicBezTo>
                <a:cubicBezTo>
                  <a:pt x="102" y="259"/>
                  <a:pt x="101" y="257"/>
                  <a:pt x="98" y="255"/>
                </a:cubicBezTo>
                <a:cubicBezTo>
                  <a:pt x="98" y="254"/>
                  <a:pt x="98" y="252"/>
                  <a:pt x="98" y="250"/>
                </a:cubicBezTo>
                <a:cubicBezTo>
                  <a:pt x="103" y="254"/>
                  <a:pt x="109" y="257"/>
                  <a:pt x="114" y="262"/>
                </a:cubicBezTo>
                <a:cubicBezTo>
                  <a:pt x="120" y="267"/>
                  <a:pt x="126" y="273"/>
                  <a:pt x="133" y="278"/>
                </a:cubicBezTo>
                <a:cubicBezTo>
                  <a:pt x="140" y="283"/>
                  <a:pt x="147" y="289"/>
                  <a:pt x="153" y="294"/>
                </a:cubicBezTo>
                <a:cubicBezTo>
                  <a:pt x="158" y="298"/>
                  <a:pt x="163" y="302"/>
                  <a:pt x="169" y="305"/>
                </a:cubicBezTo>
                <a:close/>
                <a:moveTo>
                  <a:pt x="165" y="307"/>
                </a:moveTo>
                <a:cubicBezTo>
                  <a:pt x="164" y="308"/>
                  <a:pt x="163" y="308"/>
                  <a:pt x="162" y="309"/>
                </a:cubicBezTo>
                <a:cubicBezTo>
                  <a:pt x="162" y="308"/>
                  <a:pt x="161" y="308"/>
                  <a:pt x="161" y="308"/>
                </a:cubicBezTo>
                <a:cubicBezTo>
                  <a:pt x="157" y="305"/>
                  <a:pt x="152" y="302"/>
                  <a:pt x="147" y="299"/>
                </a:cubicBezTo>
                <a:cubicBezTo>
                  <a:pt x="142" y="295"/>
                  <a:pt x="135" y="291"/>
                  <a:pt x="129" y="287"/>
                </a:cubicBezTo>
                <a:cubicBezTo>
                  <a:pt x="124" y="283"/>
                  <a:pt x="118" y="279"/>
                  <a:pt x="112" y="275"/>
                </a:cubicBezTo>
                <a:cubicBezTo>
                  <a:pt x="109" y="273"/>
                  <a:pt x="107" y="271"/>
                  <a:pt x="104" y="269"/>
                </a:cubicBezTo>
                <a:cubicBezTo>
                  <a:pt x="103" y="268"/>
                  <a:pt x="102" y="267"/>
                  <a:pt x="101" y="266"/>
                </a:cubicBezTo>
                <a:cubicBezTo>
                  <a:pt x="98" y="263"/>
                  <a:pt x="100" y="264"/>
                  <a:pt x="101" y="265"/>
                </a:cubicBezTo>
                <a:cubicBezTo>
                  <a:pt x="107" y="270"/>
                  <a:pt x="112" y="274"/>
                  <a:pt x="118" y="278"/>
                </a:cubicBezTo>
                <a:cubicBezTo>
                  <a:pt x="123" y="282"/>
                  <a:pt x="130" y="286"/>
                  <a:pt x="136" y="290"/>
                </a:cubicBezTo>
                <a:cubicBezTo>
                  <a:pt x="142" y="293"/>
                  <a:pt x="148" y="297"/>
                  <a:pt x="154" y="300"/>
                </a:cubicBezTo>
                <a:cubicBezTo>
                  <a:pt x="157" y="302"/>
                  <a:pt x="161" y="306"/>
                  <a:pt x="165" y="307"/>
                </a:cubicBezTo>
                <a:close/>
                <a:moveTo>
                  <a:pt x="161" y="309"/>
                </a:moveTo>
                <a:cubicBezTo>
                  <a:pt x="159" y="309"/>
                  <a:pt x="158" y="310"/>
                  <a:pt x="156" y="310"/>
                </a:cubicBezTo>
                <a:cubicBezTo>
                  <a:pt x="146" y="304"/>
                  <a:pt x="137" y="297"/>
                  <a:pt x="127" y="290"/>
                </a:cubicBezTo>
                <a:cubicBezTo>
                  <a:pt x="121" y="287"/>
                  <a:pt x="116" y="284"/>
                  <a:pt x="111" y="280"/>
                </a:cubicBezTo>
                <a:cubicBezTo>
                  <a:pt x="117" y="283"/>
                  <a:pt x="122" y="286"/>
                  <a:pt x="128" y="290"/>
                </a:cubicBezTo>
                <a:cubicBezTo>
                  <a:pt x="139" y="296"/>
                  <a:pt x="150" y="302"/>
                  <a:pt x="161" y="309"/>
                </a:cubicBezTo>
                <a:close/>
                <a:moveTo>
                  <a:pt x="155" y="311"/>
                </a:moveTo>
                <a:cubicBezTo>
                  <a:pt x="154" y="311"/>
                  <a:pt x="152" y="312"/>
                  <a:pt x="151" y="312"/>
                </a:cubicBezTo>
                <a:cubicBezTo>
                  <a:pt x="150" y="312"/>
                  <a:pt x="149" y="311"/>
                  <a:pt x="149" y="311"/>
                </a:cubicBezTo>
                <a:cubicBezTo>
                  <a:pt x="149" y="311"/>
                  <a:pt x="149" y="311"/>
                  <a:pt x="148" y="310"/>
                </a:cubicBezTo>
                <a:cubicBezTo>
                  <a:pt x="138" y="301"/>
                  <a:pt x="126" y="293"/>
                  <a:pt x="115" y="286"/>
                </a:cubicBezTo>
                <a:cubicBezTo>
                  <a:pt x="112" y="284"/>
                  <a:pt x="109" y="282"/>
                  <a:pt x="106" y="280"/>
                </a:cubicBezTo>
                <a:cubicBezTo>
                  <a:pt x="110" y="283"/>
                  <a:pt x="115" y="286"/>
                  <a:pt x="119" y="289"/>
                </a:cubicBezTo>
                <a:cubicBezTo>
                  <a:pt x="131" y="296"/>
                  <a:pt x="143" y="303"/>
                  <a:pt x="155" y="311"/>
                </a:cubicBezTo>
                <a:close/>
                <a:moveTo>
                  <a:pt x="150" y="312"/>
                </a:moveTo>
                <a:cubicBezTo>
                  <a:pt x="148" y="313"/>
                  <a:pt x="147" y="313"/>
                  <a:pt x="145" y="313"/>
                </a:cubicBezTo>
                <a:cubicBezTo>
                  <a:pt x="145" y="313"/>
                  <a:pt x="145" y="313"/>
                  <a:pt x="145" y="313"/>
                </a:cubicBezTo>
                <a:cubicBezTo>
                  <a:pt x="144" y="313"/>
                  <a:pt x="143" y="312"/>
                  <a:pt x="143" y="312"/>
                </a:cubicBezTo>
                <a:cubicBezTo>
                  <a:pt x="142" y="311"/>
                  <a:pt x="142" y="311"/>
                  <a:pt x="141" y="310"/>
                </a:cubicBezTo>
                <a:cubicBezTo>
                  <a:pt x="141" y="310"/>
                  <a:pt x="141" y="309"/>
                  <a:pt x="140" y="309"/>
                </a:cubicBezTo>
                <a:cubicBezTo>
                  <a:pt x="138" y="307"/>
                  <a:pt x="136" y="306"/>
                  <a:pt x="134" y="304"/>
                </a:cubicBezTo>
                <a:cubicBezTo>
                  <a:pt x="128" y="300"/>
                  <a:pt x="123" y="296"/>
                  <a:pt x="118" y="292"/>
                </a:cubicBezTo>
                <a:cubicBezTo>
                  <a:pt x="114" y="290"/>
                  <a:pt x="109" y="287"/>
                  <a:pt x="105" y="284"/>
                </a:cubicBezTo>
                <a:cubicBezTo>
                  <a:pt x="108" y="286"/>
                  <a:pt x="110" y="287"/>
                  <a:pt x="112" y="288"/>
                </a:cubicBezTo>
                <a:cubicBezTo>
                  <a:pt x="119" y="292"/>
                  <a:pt x="125" y="296"/>
                  <a:pt x="132" y="301"/>
                </a:cubicBezTo>
                <a:cubicBezTo>
                  <a:pt x="135" y="303"/>
                  <a:pt x="138" y="305"/>
                  <a:pt x="141" y="307"/>
                </a:cubicBezTo>
                <a:cubicBezTo>
                  <a:pt x="143" y="308"/>
                  <a:pt x="144" y="309"/>
                  <a:pt x="146" y="310"/>
                </a:cubicBezTo>
                <a:cubicBezTo>
                  <a:pt x="146" y="310"/>
                  <a:pt x="146" y="310"/>
                  <a:pt x="147" y="311"/>
                </a:cubicBezTo>
                <a:cubicBezTo>
                  <a:pt x="148" y="311"/>
                  <a:pt x="149" y="312"/>
                  <a:pt x="150" y="312"/>
                </a:cubicBezTo>
                <a:close/>
                <a:moveTo>
                  <a:pt x="144" y="314"/>
                </a:moveTo>
                <a:cubicBezTo>
                  <a:pt x="143" y="314"/>
                  <a:pt x="142" y="314"/>
                  <a:pt x="141" y="314"/>
                </a:cubicBezTo>
                <a:cubicBezTo>
                  <a:pt x="141" y="314"/>
                  <a:pt x="141" y="314"/>
                  <a:pt x="141" y="314"/>
                </a:cubicBezTo>
                <a:cubicBezTo>
                  <a:pt x="137" y="311"/>
                  <a:pt x="134" y="308"/>
                  <a:pt x="130" y="305"/>
                </a:cubicBezTo>
                <a:cubicBezTo>
                  <a:pt x="125" y="301"/>
                  <a:pt x="120" y="298"/>
                  <a:pt x="114" y="294"/>
                </a:cubicBezTo>
                <a:cubicBezTo>
                  <a:pt x="112" y="293"/>
                  <a:pt x="109" y="291"/>
                  <a:pt x="106" y="289"/>
                </a:cubicBezTo>
                <a:cubicBezTo>
                  <a:pt x="106" y="289"/>
                  <a:pt x="105" y="288"/>
                  <a:pt x="105" y="288"/>
                </a:cubicBezTo>
                <a:cubicBezTo>
                  <a:pt x="109" y="291"/>
                  <a:pt x="115" y="294"/>
                  <a:pt x="120" y="297"/>
                </a:cubicBezTo>
                <a:cubicBezTo>
                  <a:pt x="126" y="300"/>
                  <a:pt x="132" y="304"/>
                  <a:pt x="137" y="309"/>
                </a:cubicBezTo>
                <a:cubicBezTo>
                  <a:pt x="139" y="310"/>
                  <a:pt x="141" y="311"/>
                  <a:pt x="143" y="313"/>
                </a:cubicBezTo>
                <a:cubicBezTo>
                  <a:pt x="143" y="313"/>
                  <a:pt x="143" y="313"/>
                  <a:pt x="143" y="313"/>
                </a:cubicBezTo>
                <a:cubicBezTo>
                  <a:pt x="143" y="313"/>
                  <a:pt x="144" y="313"/>
                  <a:pt x="144" y="314"/>
                </a:cubicBezTo>
                <a:close/>
                <a:moveTo>
                  <a:pt x="140" y="314"/>
                </a:moveTo>
                <a:cubicBezTo>
                  <a:pt x="139" y="314"/>
                  <a:pt x="138" y="315"/>
                  <a:pt x="137" y="315"/>
                </a:cubicBezTo>
                <a:cubicBezTo>
                  <a:pt x="131" y="309"/>
                  <a:pt x="125" y="305"/>
                  <a:pt x="118" y="301"/>
                </a:cubicBezTo>
                <a:cubicBezTo>
                  <a:pt x="117" y="300"/>
                  <a:pt x="116" y="299"/>
                  <a:pt x="114" y="298"/>
                </a:cubicBezTo>
                <a:cubicBezTo>
                  <a:pt x="122" y="303"/>
                  <a:pt x="130" y="307"/>
                  <a:pt x="138" y="313"/>
                </a:cubicBezTo>
                <a:cubicBezTo>
                  <a:pt x="138" y="313"/>
                  <a:pt x="139" y="313"/>
                  <a:pt x="139" y="313"/>
                </a:cubicBezTo>
                <a:cubicBezTo>
                  <a:pt x="139" y="314"/>
                  <a:pt x="140" y="314"/>
                  <a:pt x="140" y="314"/>
                </a:cubicBezTo>
                <a:close/>
                <a:moveTo>
                  <a:pt x="135" y="315"/>
                </a:moveTo>
                <a:cubicBezTo>
                  <a:pt x="134" y="315"/>
                  <a:pt x="133" y="315"/>
                  <a:pt x="132" y="315"/>
                </a:cubicBezTo>
                <a:cubicBezTo>
                  <a:pt x="127" y="311"/>
                  <a:pt x="122" y="307"/>
                  <a:pt x="117" y="304"/>
                </a:cubicBezTo>
                <a:cubicBezTo>
                  <a:pt x="114" y="302"/>
                  <a:pt x="111" y="301"/>
                  <a:pt x="109" y="299"/>
                </a:cubicBezTo>
                <a:cubicBezTo>
                  <a:pt x="107" y="298"/>
                  <a:pt x="105" y="296"/>
                  <a:pt x="104" y="295"/>
                </a:cubicBezTo>
                <a:cubicBezTo>
                  <a:pt x="104" y="295"/>
                  <a:pt x="103" y="294"/>
                  <a:pt x="103" y="294"/>
                </a:cubicBezTo>
                <a:cubicBezTo>
                  <a:pt x="103" y="294"/>
                  <a:pt x="104" y="295"/>
                  <a:pt x="104" y="295"/>
                </a:cubicBezTo>
                <a:cubicBezTo>
                  <a:pt x="110" y="298"/>
                  <a:pt x="116" y="302"/>
                  <a:pt x="122" y="306"/>
                </a:cubicBezTo>
                <a:cubicBezTo>
                  <a:pt x="127" y="309"/>
                  <a:pt x="131" y="312"/>
                  <a:pt x="135" y="315"/>
                </a:cubicBezTo>
                <a:close/>
                <a:moveTo>
                  <a:pt x="130" y="315"/>
                </a:moveTo>
                <a:cubicBezTo>
                  <a:pt x="129" y="316"/>
                  <a:pt x="127" y="316"/>
                  <a:pt x="126" y="316"/>
                </a:cubicBezTo>
                <a:cubicBezTo>
                  <a:pt x="118" y="309"/>
                  <a:pt x="109" y="305"/>
                  <a:pt x="102" y="297"/>
                </a:cubicBezTo>
                <a:cubicBezTo>
                  <a:pt x="105" y="301"/>
                  <a:pt x="112" y="303"/>
                  <a:pt x="116" y="306"/>
                </a:cubicBezTo>
                <a:cubicBezTo>
                  <a:pt x="121" y="309"/>
                  <a:pt x="126" y="312"/>
                  <a:pt x="130" y="315"/>
                </a:cubicBezTo>
                <a:close/>
                <a:moveTo>
                  <a:pt x="124" y="316"/>
                </a:moveTo>
                <a:cubicBezTo>
                  <a:pt x="123" y="316"/>
                  <a:pt x="121" y="316"/>
                  <a:pt x="120" y="316"/>
                </a:cubicBezTo>
                <a:cubicBezTo>
                  <a:pt x="120" y="316"/>
                  <a:pt x="120" y="316"/>
                  <a:pt x="120" y="316"/>
                </a:cubicBezTo>
                <a:cubicBezTo>
                  <a:pt x="118" y="313"/>
                  <a:pt x="115" y="311"/>
                  <a:pt x="112" y="309"/>
                </a:cubicBezTo>
                <a:cubicBezTo>
                  <a:pt x="110" y="307"/>
                  <a:pt x="108" y="306"/>
                  <a:pt x="106" y="304"/>
                </a:cubicBezTo>
                <a:cubicBezTo>
                  <a:pt x="105" y="304"/>
                  <a:pt x="105" y="304"/>
                  <a:pt x="104" y="303"/>
                </a:cubicBezTo>
                <a:cubicBezTo>
                  <a:pt x="104" y="303"/>
                  <a:pt x="104" y="303"/>
                  <a:pt x="105" y="304"/>
                </a:cubicBezTo>
                <a:cubicBezTo>
                  <a:pt x="109" y="306"/>
                  <a:pt x="113" y="308"/>
                  <a:pt x="116" y="310"/>
                </a:cubicBezTo>
                <a:cubicBezTo>
                  <a:pt x="119" y="312"/>
                  <a:pt x="121" y="314"/>
                  <a:pt x="124" y="316"/>
                </a:cubicBezTo>
                <a:close/>
                <a:moveTo>
                  <a:pt x="118" y="316"/>
                </a:moveTo>
                <a:cubicBezTo>
                  <a:pt x="115" y="316"/>
                  <a:pt x="112" y="316"/>
                  <a:pt x="109" y="316"/>
                </a:cubicBezTo>
                <a:cubicBezTo>
                  <a:pt x="109" y="316"/>
                  <a:pt x="109" y="315"/>
                  <a:pt x="109" y="315"/>
                </a:cubicBezTo>
                <a:cubicBezTo>
                  <a:pt x="108" y="314"/>
                  <a:pt x="108" y="314"/>
                  <a:pt x="107" y="313"/>
                </a:cubicBezTo>
                <a:cubicBezTo>
                  <a:pt x="106" y="313"/>
                  <a:pt x="102" y="309"/>
                  <a:pt x="105" y="311"/>
                </a:cubicBezTo>
                <a:cubicBezTo>
                  <a:pt x="107" y="313"/>
                  <a:pt x="110" y="314"/>
                  <a:pt x="113" y="316"/>
                </a:cubicBezTo>
                <a:cubicBezTo>
                  <a:pt x="113" y="316"/>
                  <a:pt x="114" y="316"/>
                  <a:pt x="113" y="315"/>
                </a:cubicBezTo>
                <a:cubicBezTo>
                  <a:pt x="112" y="313"/>
                  <a:pt x="110" y="311"/>
                  <a:pt x="108" y="309"/>
                </a:cubicBezTo>
                <a:cubicBezTo>
                  <a:pt x="107" y="309"/>
                  <a:pt x="106" y="308"/>
                  <a:pt x="106" y="308"/>
                </a:cubicBezTo>
                <a:cubicBezTo>
                  <a:pt x="108" y="310"/>
                  <a:pt x="111" y="311"/>
                  <a:pt x="114" y="313"/>
                </a:cubicBezTo>
                <a:cubicBezTo>
                  <a:pt x="115" y="314"/>
                  <a:pt x="117" y="315"/>
                  <a:pt x="118" y="316"/>
                </a:cubicBezTo>
                <a:close/>
                <a:moveTo>
                  <a:pt x="107" y="316"/>
                </a:moveTo>
                <a:cubicBezTo>
                  <a:pt x="106" y="316"/>
                  <a:pt x="106" y="316"/>
                  <a:pt x="106" y="316"/>
                </a:cubicBezTo>
                <a:cubicBezTo>
                  <a:pt x="105" y="316"/>
                  <a:pt x="104" y="316"/>
                  <a:pt x="104" y="316"/>
                </a:cubicBezTo>
                <a:cubicBezTo>
                  <a:pt x="104" y="315"/>
                  <a:pt x="104" y="315"/>
                  <a:pt x="104" y="315"/>
                </a:cubicBezTo>
                <a:cubicBezTo>
                  <a:pt x="104" y="315"/>
                  <a:pt x="104" y="315"/>
                  <a:pt x="104" y="315"/>
                </a:cubicBezTo>
                <a:cubicBezTo>
                  <a:pt x="104" y="315"/>
                  <a:pt x="106" y="316"/>
                  <a:pt x="106" y="316"/>
                </a:cubicBezTo>
                <a:cubicBezTo>
                  <a:pt x="106" y="316"/>
                  <a:pt x="107" y="316"/>
                  <a:pt x="107" y="316"/>
                </a:cubicBezTo>
                <a:close/>
                <a:moveTo>
                  <a:pt x="101" y="315"/>
                </a:moveTo>
                <a:cubicBezTo>
                  <a:pt x="93" y="315"/>
                  <a:pt x="86" y="314"/>
                  <a:pt x="78" y="312"/>
                </a:cubicBezTo>
                <a:cubicBezTo>
                  <a:pt x="78" y="312"/>
                  <a:pt x="78" y="312"/>
                  <a:pt x="78" y="312"/>
                </a:cubicBezTo>
                <a:cubicBezTo>
                  <a:pt x="76" y="299"/>
                  <a:pt x="74" y="286"/>
                  <a:pt x="73" y="273"/>
                </a:cubicBezTo>
                <a:cubicBezTo>
                  <a:pt x="71" y="260"/>
                  <a:pt x="70" y="247"/>
                  <a:pt x="70" y="234"/>
                </a:cubicBezTo>
                <a:cubicBezTo>
                  <a:pt x="69" y="221"/>
                  <a:pt x="68" y="208"/>
                  <a:pt x="67" y="195"/>
                </a:cubicBezTo>
                <a:cubicBezTo>
                  <a:pt x="66" y="184"/>
                  <a:pt x="64" y="172"/>
                  <a:pt x="65" y="161"/>
                </a:cubicBezTo>
                <a:cubicBezTo>
                  <a:pt x="73" y="161"/>
                  <a:pt x="82" y="161"/>
                  <a:pt x="90" y="163"/>
                </a:cubicBezTo>
                <a:cubicBezTo>
                  <a:pt x="90" y="163"/>
                  <a:pt x="90" y="163"/>
                  <a:pt x="90" y="163"/>
                </a:cubicBezTo>
                <a:cubicBezTo>
                  <a:pt x="87" y="175"/>
                  <a:pt x="90" y="187"/>
                  <a:pt x="91" y="199"/>
                </a:cubicBezTo>
                <a:cubicBezTo>
                  <a:pt x="92" y="212"/>
                  <a:pt x="93" y="225"/>
                  <a:pt x="94" y="238"/>
                </a:cubicBezTo>
                <a:cubicBezTo>
                  <a:pt x="95" y="251"/>
                  <a:pt x="96" y="264"/>
                  <a:pt x="96" y="277"/>
                </a:cubicBezTo>
                <a:cubicBezTo>
                  <a:pt x="97" y="290"/>
                  <a:pt x="100" y="302"/>
                  <a:pt x="101" y="315"/>
                </a:cubicBezTo>
                <a:cubicBezTo>
                  <a:pt x="101" y="315"/>
                  <a:pt x="101" y="315"/>
                  <a:pt x="101" y="315"/>
                </a:cubicBezTo>
                <a:close/>
                <a:moveTo>
                  <a:pt x="75" y="312"/>
                </a:moveTo>
                <a:cubicBezTo>
                  <a:pt x="74" y="312"/>
                  <a:pt x="73" y="311"/>
                  <a:pt x="73" y="311"/>
                </a:cubicBezTo>
                <a:cubicBezTo>
                  <a:pt x="73" y="311"/>
                  <a:pt x="74" y="311"/>
                  <a:pt x="75" y="311"/>
                </a:cubicBezTo>
                <a:cubicBezTo>
                  <a:pt x="75" y="311"/>
                  <a:pt x="75" y="312"/>
                  <a:pt x="75" y="312"/>
                </a:cubicBezTo>
                <a:close/>
                <a:moveTo>
                  <a:pt x="16" y="288"/>
                </a:moveTo>
                <a:cubicBezTo>
                  <a:pt x="16" y="289"/>
                  <a:pt x="17" y="290"/>
                  <a:pt x="18" y="291"/>
                </a:cubicBezTo>
                <a:cubicBezTo>
                  <a:pt x="18" y="292"/>
                  <a:pt x="21" y="293"/>
                  <a:pt x="22" y="293"/>
                </a:cubicBezTo>
                <a:cubicBezTo>
                  <a:pt x="27" y="295"/>
                  <a:pt x="33" y="296"/>
                  <a:pt x="39" y="298"/>
                </a:cubicBezTo>
                <a:cubicBezTo>
                  <a:pt x="45" y="300"/>
                  <a:pt x="50" y="302"/>
                  <a:pt x="56" y="304"/>
                </a:cubicBezTo>
                <a:cubicBezTo>
                  <a:pt x="61" y="306"/>
                  <a:pt x="66" y="307"/>
                  <a:pt x="70" y="309"/>
                </a:cubicBezTo>
                <a:cubicBezTo>
                  <a:pt x="74" y="310"/>
                  <a:pt x="74" y="311"/>
                  <a:pt x="70" y="310"/>
                </a:cubicBezTo>
                <a:cubicBezTo>
                  <a:pt x="68" y="309"/>
                  <a:pt x="66" y="308"/>
                  <a:pt x="63" y="307"/>
                </a:cubicBezTo>
                <a:cubicBezTo>
                  <a:pt x="59" y="305"/>
                  <a:pt x="55" y="304"/>
                  <a:pt x="51" y="303"/>
                </a:cubicBezTo>
                <a:cubicBezTo>
                  <a:pt x="42" y="300"/>
                  <a:pt x="34" y="298"/>
                  <a:pt x="26" y="296"/>
                </a:cubicBezTo>
                <a:cubicBezTo>
                  <a:pt x="24" y="295"/>
                  <a:pt x="22" y="294"/>
                  <a:pt x="21" y="293"/>
                </a:cubicBezTo>
                <a:cubicBezTo>
                  <a:pt x="20" y="293"/>
                  <a:pt x="19" y="293"/>
                  <a:pt x="19" y="293"/>
                </a:cubicBezTo>
                <a:cubicBezTo>
                  <a:pt x="19" y="293"/>
                  <a:pt x="19" y="293"/>
                  <a:pt x="19" y="293"/>
                </a:cubicBezTo>
                <a:cubicBezTo>
                  <a:pt x="18" y="292"/>
                  <a:pt x="17" y="290"/>
                  <a:pt x="16" y="288"/>
                </a:cubicBezTo>
                <a:close/>
                <a:moveTo>
                  <a:pt x="52" y="304"/>
                </a:moveTo>
                <a:cubicBezTo>
                  <a:pt x="57" y="306"/>
                  <a:pt x="62" y="307"/>
                  <a:pt x="66" y="309"/>
                </a:cubicBezTo>
                <a:cubicBezTo>
                  <a:pt x="68" y="310"/>
                  <a:pt x="69" y="310"/>
                  <a:pt x="70" y="311"/>
                </a:cubicBezTo>
                <a:cubicBezTo>
                  <a:pt x="56" y="308"/>
                  <a:pt x="43" y="303"/>
                  <a:pt x="30" y="298"/>
                </a:cubicBezTo>
                <a:cubicBezTo>
                  <a:pt x="38" y="300"/>
                  <a:pt x="45" y="301"/>
                  <a:pt x="52" y="304"/>
                </a:cubicBezTo>
                <a:close/>
                <a:moveTo>
                  <a:pt x="13" y="283"/>
                </a:moveTo>
                <a:cubicBezTo>
                  <a:pt x="19" y="286"/>
                  <a:pt x="25" y="288"/>
                  <a:pt x="31" y="289"/>
                </a:cubicBezTo>
                <a:cubicBezTo>
                  <a:pt x="33" y="290"/>
                  <a:pt x="35" y="291"/>
                  <a:pt x="37" y="291"/>
                </a:cubicBezTo>
                <a:cubicBezTo>
                  <a:pt x="48" y="295"/>
                  <a:pt x="59" y="299"/>
                  <a:pt x="70" y="303"/>
                </a:cubicBezTo>
                <a:cubicBezTo>
                  <a:pt x="70" y="303"/>
                  <a:pt x="75" y="305"/>
                  <a:pt x="72" y="304"/>
                </a:cubicBezTo>
                <a:cubicBezTo>
                  <a:pt x="71" y="304"/>
                  <a:pt x="70" y="304"/>
                  <a:pt x="69" y="303"/>
                </a:cubicBezTo>
                <a:cubicBezTo>
                  <a:pt x="67" y="303"/>
                  <a:pt x="65" y="302"/>
                  <a:pt x="62" y="301"/>
                </a:cubicBezTo>
                <a:cubicBezTo>
                  <a:pt x="57" y="299"/>
                  <a:pt x="52" y="297"/>
                  <a:pt x="47" y="296"/>
                </a:cubicBezTo>
                <a:cubicBezTo>
                  <a:pt x="37" y="293"/>
                  <a:pt x="27" y="290"/>
                  <a:pt x="17" y="287"/>
                </a:cubicBezTo>
                <a:cubicBezTo>
                  <a:pt x="17" y="286"/>
                  <a:pt x="16" y="286"/>
                  <a:pt x="16" y="286"/>
                </a:cubicBezTo>
                <a:cubicBezTo>
                  <a:pt x="16" y="286"/>
                  <a:pt x="15" y="286"/>
                  <a:pt x="15" y="286"/>
                </a:cubicBezTo>
                <a:cubicBezTo>
                  <a:pt x="14" y="285"/>
                  <a:pt x="14" y="284"/>
                  <a:pt x="13" y="283"/>
                </a:cubicBezTo>
                <a:close/>
                <a:moveTo>
                  <a:pt x="10" y="275"/>
                </a:moveTo>
                <a:cubicBezTo>
                  <a:pt x="13" y="278"/>
                  <a:pt x="17" y="279"/>
                  <a:pt x="20" y="280"/>
                </a:cubicBezTo>
                <a:cubicBezTo>
                  <a:pt x="25" y="283"/>
                  <a:pt x="30" y="285"/>
                  <a:pt x="35" y="287"/>
                </a:cubicBezTo>
                <a:cubicBezTo>
                  <a:pt x="46" y="291"/>
                  <a:pt x="58" y="294"/>
                  <a:pt x="68" y="299"/>
                </a:cubicBezTo>
                <a:cubicBezTo>
                  <a:pt x="69" y="299"/>
                  <a:pt x="76" y="302"/>
                  <a:pt x="71" y="300"/>
                </a:cubicBezTo>
                <a:cubicBezTo>
                  <a:pt x="69" y="299"/>
                  <a:pt x="66" y="298"/>
                  <a:pt x="63" y="297"/>
                </a:cubicBezTo>
                <a:cubicBezTo>
                  <a:pt x="58" y="296"/>
                  <a:pt x="53" y="294"/>
                  <a:pt x="48" y="293"/>
                </a:cubicBezTo>
                <a:cubicBezTo>
                  <a:pt x="43" y="291"/>
                  <a:pt x="37" y="290"/>
                  <a:pt x="31" y="289"/>
                </a:cubicBezTo>
                <a:cubicBezTo>
                  <a:pt x="25" y="286"/>
                  <a:pt x="19" y="284"/>
                  <a:pt x="13" y="281"/>
                </a:cubicBezTo>
                <a:cubicBezTo>
                  <a:pt x="12" y="281"/>
                  <a:pt x="12" y="280"/>
                  <a:pt x="12" y="279"/>
                </a:cubicBezTo>
                <a:cubicBezTo>
                  <a:pt x="11" y="278"/>
                  <a:pt x="11" y="277"/>
                  <a:pt x="10" y="275"/>
                </a:cubicBezTo>
                <a:close/>
                <a:moveTo>
                  <a:pt x="9" y="270"/>
                </a:moveTo>
                <a:cubicBezTo>
                  <a:pt x="11" y="272"/>
                  <a:pt x="15" y="274"/>
                  <a:pt x="18" y="275"/>
                </a:cubicBezTo>
                <a:cubicBezTo>
                  <a:pt x="23" y="277"/>
                  <a:pt x="28" y="279"/>
                  <a:pt x="33" y="281"/>
                </a:cubicBezTo>
                <a:cubicBezTo>
                  <a:pt x="45" y="285"/>
                  <a:pt x="56" y="289"/>
                  <a:pt x="68" y="294"/>
                </a:cubicBezTo>
                <a:cubicBezTo>
                  <a:pt x="69" y="294"/>
                  <a:pt x="75" y="297"/>
                  <a:pt x="71" y="295"/>
                </a:cubicBezTo>
                <a:cubicBezTo>
                  <a:pt x="68" y="295"/>
                  <a:pt x="65" y="293"/>
                  <a:pt x="62" y="292"/>
                </a:cubicBezTo>
                <a:cubicBezTo>
                  <a:pt x="57" y="290"/>
                  <a:pt x="51" y="288"/>
                  <a:pt x="45" y="287"/>
                </a:cubicBezTo>
                <a:cubicBezTo>
                  <a:pt x="33" y="283"/>
                  <a:pt x="21" y="279"/>
                  <a:pt x="10" y="274"/>
                </a:cubicBezTo>
                <a:cubicBezTo>
                  <a:pt x="9" y="273"/>
                  <a:pt x="9" y="271"/>
                  <a:pt x="9" y="270"/>
                </a:cubicBezTo>
                <a:close/>
                <a:moveTo>
                  <a:pt x="9" y="270"/>
                </a:moveTo>
                <a:cubicBezTo>
                  <a:pt x="10" y="271"/>
                  <a:pt x="11" y="271"/>
                  <a:pt x="11" y="271"/>
                </a:cubicBezTo>
                <a:cubicBezTo>
                  <a:pt x="11" y="271"/>
                  <a:pt x="10" y="271"/>
                  <a:pt x="9" y="270"/>
                </a:cubicBezTo>
                <a:close/>
                <a:moveTo>
                  <a:pt x="5" y="255"/>
                </a:moveTo>
                <a:cubicBezTo>
                  <a:pt x="24" y="266"/>
                  <a:pt x="45" y="270"/>
                  <a:pt x="64" y="279"/>
                </a:cubicBezTo>
                <a:cubicBezTo>
                  <a:pt x="65" y="280"/>
                  <a:pt x="66" y="280"/>
                  <a:pt x="67" y="281"/>
                </a:cubicBezTo>
                <a:cubicBezTo>
                  <a:pt x="65" y="280"/>
                  <a:pt x="62" y="279"/>
                  <a:pt x="60" y="278"/>
                </a:cubicBezTo>
                <a:cubicBezTo>
                  <a:pt x="59" y="277"/>
                  <a:pt x="57" y="276"/>
                  <a:pt x="56" y="276"/>
                </a:cubicBezTo>
                <a:cubicBezTo>
                  <a:pt x="39" y="269"/>
                  <a:pt x="22" y="265"/>
                  <a:pt x="6" y="257"/>
                </a:cubicBezTo>
                <a:cubicBezTo>
                  <a:pt x="6" y="257"/>
                  <a:pt x="6" y="257"/>
                  <a:pt x="6" y="257"/>
                </a:cubicBezTo>
                <a:cubicBezTo>
                  <a:pt x="5" y="256"/>
                  <a:pt x="5" y="256"/>
                  <a:pt x="5" y="255"/>
                </a:cubicBezTo>
                <a:close/>
                <a:moveTo>
                  <a:pt x="4" y="244"/>
                </a:moveTo>
                <a:cubicBezTo>
                  <a:pt x="14" y="247"/>
                  <a:pt x="23" y="252"/>
                  <a:pt x="32" y="256"/>
                </a:cubicBezTo>
                <a:cubicBezTo>
                  <a:pt x="42" y="259"/>
                  <a:pt x="52" y="263"/>
                  <a:pt x="61" y="268"/>
                </a:cubicBezTo>
                <a:cubicBezTo>
                  <a:pt x="62" y="268"/>
                  <a:pt x="63" y="269"/>
                  <a:pt x="64" y="269"/>
                </a:cubicBezTo>
                <a:cubicBezTo>
                  <a:pt x="62" y="269"/>
                  <a:pt x="60" y="268"/>
                  <a:pt x="59" y="267"/>
                </a:cubicBezTo>
                <a:cubicBezTo>
                  <a:pt x="52" y="265"/>
                  <a:pt x="45" y="262"/>
                  <a:pt x="38" y="260"/>
                </a:cubicBezTo>
                <a:cubicBezTo>
                  <a:pt x="32" y="258"/>
                  <a:pt x="26" y="256"/>
                  <a:pt x="21" y="254"/>
                </a:cubicBezTo>
                <a:cubicBezTo>
                  <a:pt x="15" y="252"/>
                  <a:pt x="10" y="249"/>
                  <a:pt x="4" y="248"/>
                </a:cubicBezTo>
                <a:cubicBezTo>
                  <a:pt x="4" y="246"/>
                  <a:pt x="4" y="245"/>
                  <a:pt x="4" y="244"/>
                </a:cubicBezTo>
                <a:close/>
                <a:moveTo>
                  <a:pt x="4" y="241"/>
                </a:moveTo>
                <a:cubicBezTo>
                  <a:pt x="6" y="242"/>
                  <a:pt x="9" y="243"/>
                  <a:pt x="11" y="243"/>
                </a:cubicBezTo>
                <a:cubicBezTo>
                  <a:pt x="13" y="244"/>
                  <a:pt x="15" y="245"/>
                  <a:pt x="16" y="246"/>
                </a:cubicBezTo>
                <a:cubicBezTo>
                  <a:pt x="22" y="249"/>
                  <a:pt x="28" y="251"/>
                  <a:pt x="34" y="253"/>
                </a:cubicBezTo>
                <a:cubicBezTo>
                  <a:pt x="30" y="252"/>
                  <a:pt x="26" y="251"/>
                  <a:pt x="23" y="249"/>
                </a:cubicBezTo>
                <a:cubicBezTo>
                  <a:pt x="17" y="247"/>
                  <a:pt x="11" y="244"/>
                  <a:pt x="4" y="243"/>
                </a:cubicBezTo>
                <a:cubicBezTo>
                  <a:pt x="4" y="242"/>
                  <a:pt x="4" y="242"/>
                  <a:pt x="4" y="241"/>
                </a:cubicBezTo>
                <a:close/>
                <a:moveTo>
                  <a:pt x="4" y="235"/>
                </a:moveTo>
                <a:cubicBezTo>
                  <a:pt x="7" y="236"/>
                  <a:pt x="9" y="237"/>
                  <a:pt x="11" y="238"/>
                </a:cubicBezTo>
                <a:cubicBezTo>
                  <a:pt x="16" y="240"/>
                  <a:pt x="21" y="243"/>
                  <a:pt x="26" y="245"/>
                </a:cubicBezTo>
                <a:cubicBezTo>
                  <a:pt x="34" y="248"/>
                  <a:pt x="42" y="250"/>
                  <a:pt x="50" y="254"/>
                </a:cubicBezTo>
                <a:cubicBezTo>
                  <a:pt x="54" y="256"/>
                  <a:pt x="57" y="258"/>
                  <a:pt x="61" y="260"/>
                </a:cubicBezTo>
                <a:cubicBezTo>
                  <a:pt x="58" y="258"/>
                  <a:pt x="54" y="256"/>
                  <a:pt x="50" y="255"/>
                </a:cubicBezTo>
                <a:cubicBezTo>
                  <a:pt x="44" y="252"/>
                  <a:pt x="37" y="250"/>
                  <a:pt x="30" y="248"/>
                </a:cubicBezTo>
                <a:cubicBezTo>
                  <a:pt x="23" y="246"/>
                  <a:pt x="16" y="243"/>
                  <a:pt x="9" y="242"/>
                </a:cubicBezTo>
                <a:cubicBezTo>
                  <a:pt x="7" y="241"/>
                  <a:pt x="6" y="240"/>
                  <a:pt x="4" y="240"/>
                </a:cubicBezTo>
                <a:cubicBezTo>
                  <a:pt x="4" y="238"/>
                  <a:pt x="4" y="237"/>
                  <a:pt x="4" y="235"/>
                </a:cubicBezTo>
                <a:close/>
                <a:moveTo>
                  <a:pt x="4" y="234"/>
                </a:moveTo>
                <a:cubicBezTo>
                  <a:pt x="4" y="233"/>
                  <a:pt x="5" y="232"/>
                  <a:pt x="5" y="232"/>
                </a:cubicBezTo>
                <a:cubicBezTo>
                  <a:pt x="10" y="235"/>
                  <a:pt x="16" y="237"/>
                  <a:pt x="22" y="240"/>
                </a:cubicBezTo>
                <a:cubicBezTo>
                  <a:pt x="28" y="242"/>
                  <a:pt x="33" y="244"/>
                  <a:pt x="39" y="247"/>
                </a:cubicBezTo>
                <a:cubicBezTo>
                  <a:pt x="45" y="249"/>
                  <a:pt x="51" y="251"/>
                  <a:pt x="57" y="253"/>
                </a:cubicBezTo>
                <a:cubicBezTo>
                  <a:pt x="60" y="255"/>
                  <a:pt x="64" y="256"/>
                  <a:pt x="67" y="258"/>
                </a:cubicBezTo>
                <a:cubicBezTo>
                  <a:pt x="69" y="259"/>
                  <a:pt x="68" y="259"/>
                  <a:pt x="66" y="258"/>
                </a:cubicBezTo>
                <a:cubicBezTo>
                  <a:pt x="64" y="257"/>
                  <a:pt x="62" y="256"/>
                  <a:pt x="60" y="255"/>
                </a:cubicBezTo>
                <a:cubicBezTo>
                  <a:pt x="46" y="249"/>
                  <a:pt x="31" y="246"/>
                  <a:pt x="17" y="240"/>
                </a:cubicBezTo>
                <a:cubicBezTo>
                  <a:pt x="15" y="238"/>
                  <a:pt x="12" y="237"/>
                  <a:pt x="10" y="236"/>
                </a:cubicBezTo>
                <a:cubicBezTo>
                  <a:pt x="8" y="235"/>
                  <a:pt x="6" y="235"/>
                  <a:pt x="4" y="234"/>
                </a:cubicBezTo>
                <a:close/>
                <a:moveTo>
                  <a:pt x="22" y="123"/>
                </a:moveTo>
                <a:cubicBezTo>
                  <a:pt x="22" y="123"/>
                  <a:pt x="22" y="122"/>
                  <a:pt x="22" y="122"/>
                </a:cubicBezTo>
                <a:cubicBezTo>
                  <a:pt x="24" y="120"/>
                  <a:pt x="25" y="119"/>
                  <a:pt x="26" y="117"/>
                </a:cubicBezTo>
                <a:cubicBezTo>
                  <a:pt x="31" y="113"/>
                  <a:pt x="36" y="109"/>
                  <a:pt x="41" y="105"/>
                </a:cubicBezTo>
                <a:cubicBezTo>
                  <a:pt x="48" y="101"/>
                  <a:pt x="57" y="98"/>
                  <a:pt x="66" y="95"/>
                </a:cubicBezTo>
                <a:cubicBezTo>
                  <a:pt x="75" y="92"/>
                  <a:pt x="84" y="90"/>
                  <a:pt x="93" y="91"/>
                </a:cubicBezTo>
                <a:cubicBezTo>
                  <a:pt x="94" y="91"/>
                  <a:pt x="94" y="91"/>
                  <a:pt x="95" y="91"/>
                </a:cubicBezTo>
                <a:cubicBezTo>
                  <a:pt x="90" y="94"/>
                  <a:pt x="85" y="98"/>
                  <a:pt x="82" y="102"/>
                </a:cubicBezTo>
                <a:cubicBezTo>
                  <a:pt x="79" y="106"/>
                  <a:pt x="77" y="113"/>
                  <a:pt x="83" y="115"/>
                </a:cubicBezTo>
                <a:cubicBezTo>
                  <a:pt x="89" y="118"/>
                  <a:pt x="92" y="114"/>
                  <a:pt x="95" y="108"/>
                </a:cubicBezTo>
                <a:cubicBezTo>
                  <a:pt x="95" y="112"/>
                  <a:pt x="96" y="116"/>
                  <a:pt x="100" y="117"/>
                </a:cubicBezTo>
                <a:cubicBezTo>
                  <a:pt x="109" y="119"/>
                  <a:pt x="105" y="101"/>
                  <a:pt x="104" y="93"/>
                </a:cubicBezTo>
                <a:cubicBezTo>
                  <a:pt x="110" y="95"/>
                  <a:pt x="117" y="97"/>
                  <a:pt x="123" y="100"/>
                </a:cubicBezTo>
                <a:cubicBezTo>
                  <a:pt x="131" y="104"/>
                  <a:pt x="139" y="108"/>
                  <a:pt x="146" y="115"/>
                </a:cubicBezTo>
                <a:cubicBezTo>
                  <a:pt x="152" y="120"/>
                  <a:pt x="156" y="127"/>
                  <a:pt x="159" y="135"/>
                </a:cubicBezTo>
                <a:cubicBezTo>
                  <a:pt x="166" y="151"/>
                  <a:pt x="173" y="169"/>
                  <a:pt x="175" y="187"/>
                </a:cubicBezTo>
                <a:cubicBezTo>
                  <a:pt x="164" y="179"/>
                  <a:pt x="152" y="172"/>
                  <a:pt x="138" y="167"/>
                </a:cubicBezTo>
                <a:cubicBezTo>
                  <a:pt x="138" y="166"/>
                  <a:pt x="138" y="164"/>
                  <a:pt x="137" y="163"/>
                </a:cubicBezTo>
                <a:cubicBezTo>
                  <a:pt x="136" y="162"/>
                  <a:pt x="135" y="161"/>
                  <a:pt x="133" y="161"/>
                </a:cubicBezTo>
                <a:cubicBezTo>
                  <a:pt x="131" y="162"/>
                  <a:pt x="131" y="163"/>
                  <a:pt x="131" y="164"/>
                </a:cubicBezTo>
                <a:cubicBezTo>
                  <a:pt x="119" y="160"/>
                  <a:pt x="107" y="157"/>
                  <a:pt x="94" y="155"/>
                </a:cubicBezTo>
                <a:cubicBezTo>
                  <a:pt x="79" y="153"/>
                  <a:pt x="64" y="152"/>
                  <a:pt x="49" y="156"/>
                </a:cubicBezTo>
                <a:cubicBezTo>
                  <a:pt x="36" y="159"/>
                  <a:pt x="23" y="161"/>
                  <a:pt x="10" y="167"/>
                </a:cubicBezTo>
                <a:cubicBezTo>
                  <a:pt x="12" y="152"/>
                  <a:pt x="15" y="137"/>
                  <a:pt x="22" y="123"/>
                </a:cubicBezTo>
                <a:close/>
                <a:moveTo>
                  <a:pt x="162" y="133"/>
                </a:moveTo>
                <a:cubicBezTo>
                  <a:pt x="166" y="141"/>
                  <a:pt x="169" y="149"/>
                  <a:pt x="171" y="158"/>
                </a:cubicBezTo>
                <a:cubicBezTo>
                  <a:pt x="168" y="150"/>
                  <a:pt x="165" y="141"/>
                  <a:pt x="162" y="133"/>
                </a:cubicBezTo>
                <a:close/>
                <a:moveTo>
                  <a:pt x="79" y="60"/>
                </a:moveTo>
                <a:cubicBezTo>
                  <a:pt x="82" y="58"/>
                  <a:pt x="85" y="57"/>
                  <a:pt x="87" y="56"/>
                </a:cubicBezTo>
                <a:cubicBezTo>
                  <a:pt x="87" y="56"/>
                  <a:pt x="87" y="56"/>
                  <a:pt x="87" y="56"/>
                </a:cubicBezTo>
                <a:cubicBezTo>
                  <a:pt x="95" y="57"/>
                  <a:pt x="102" y="59"/>
                  <a:pt x="109" y="60"/>
                </a:cubicBezTo>
                <a:cubicBezTo>
                  <a:pt x="117" y="61"/>
                  <a:pt x="126" y="61"/>
                  <a:pt x="134" y="62"/>
                </a:cubicBezTo>
                <a:cubicBezTo>
                  <a:pt x="148" y="64"/>
                  <a:pt x="161" y="70"/>
                  <a:pt x="172" y="79"/>
                </a:cubicBezTo>
                <a:cubicBezTo>
                  <a:pt x="182" y="88"/>
                  <a:pt x="191" y="100"/>
                  <a:pt x="193" y="114"/>
                </a:cubicBezTo>
                <a:cubicBezTo>
                  <a:pt x="196" y="129"/>
                  <a:pt x="192" y="143"/>
                  <a:pt x="190" y="158"/>
                </a:cubicBezTo>
                <a:cubicBezTo>
                  <a:pt x="189" y="165"/>
                  <a:pt x="188" y="172"/>
                  <a:pt x="189" y="179"/>
                </a:cubicBezTo>
                <a:cubicBezTo>
                  <a:pt x="189" y="186"/>
                  <a:pt x="190" y="194"/>
                  <a:pt x="191" y="201"/>
                </a:cubicBezTo>
                <a:cubicBezTo>
                  <a:pt x="192" y="216"/>
                  <a:pt x="191" y="231"/>
                  <a:pt x="193" y="246"/>
                </a:cubicBezTo>
                <a:cubicBezTo>
                  <a:pt x="195" y="258"/>
                  <a:pt x="197" y="270"/>
                  <a:pt x="192" y="281"/>
                </a:cubicBezTo>
                <a:cubicBezTo>
                  <a:pt x="188" y="289"/>
                  <a:pt x="182" y="296"/>
                  <a:pt x="175" y="301"/>
                </a:cubicBezTo>
                <a:cubicBezTo>
                  <a:pt x="176" y="293"/>
                  <a:pt x="177" y="285"/>
                  <a:pt x="178" y="276"/>
                </a:cubicBezTo>
                <a:cubicBezTo>
                  <a:pt x="180" y="245"/>
                  <a:pt x="180" y="213"/>
                  <a:pt x="178" y="182"/>
                </a:cubicBezTo>
                <a:cubicBezTo>
                  <a:pt x="175" y="157"/>
                  <a:pt x="169" y="131"/>
                  <a:pt x="151" y="113"/>
                </a:cubicBezTo>
                <a:cubicBezTo>
                  <a:pt x="138" y="101"/>
                  <a:pt x="121" y="91"/>
                  <a:pt x="104" y="86"/>
                </a:cubicBezTo>
                <a:cubicBezTo>
                  <a:pt x="104" y="86"/>
                  <a:pt x="104" y="86"/>
                  <a:pt x="104" y="86"/>
                </a:cubicBezTo>
                <a:cubicBezTo>
                  <a:pt x="103" y="83"/>
                  <a:pt x="100" y="82"/>
                  <a:pt x="97" y="82"/>
                </a:cubicBezTo>
                <a:cubicBezTo>
                  <a:pt x="95" y="82"/>
                  <a:pt x="94" y="83"/>
                  <a:pt x="94" y="85"/>
                </a:cubicBezTo>
                <a:cubicBezTo>
                  <a:pt x="90" y="84"/>
                  <a:pt x="87" y="84"/>
                  <a:pt x="83" y="84"/>
                </a:cubicBezTo>
                <a:cubicBezTo>
                  <a:pt x="66" y="85"/>
                  <a:pt x="52" y="93"/>
                  <a:pt x="39" y="103"/>
                </a:cubicBezTo>
                <a:cubicBezTo>
                  <a:pt x="35" y="105"/>
                  <a:pt x="31" y="108"/>
                  <a:pt x="28" y="111"/>
                </a:cubicBezTo>
                <a:cubicBezTo>
                  <a:pt x="40" y="90"/>
                  <a:pt x="59" y="72"/>
                  <a:pt x="79" y="60"/>
                </a:cubicBezTo>
                <a:close/>
                <a:moveTo>
                  <a:pt x="224" y="190"/>
                </a:moveTo>
                <a:cubicBezTo>
                  <a:pt x="224" y="190"/>
                  <a:pt x="224" y="190"/>
                  <a:pt x="224" y="190"/>
                </a:cubicBezTo>
                <a:cubicBezTo>
                  <a:pt x="224" y="189"/>
                  <a:pt x="224" y="188"/>
                  <a:pt x="224" y="187"/>
                </a:cubicBezTo>
                <a:cubicBezTo>
                  <a:pt x="224" y="178"/>
                  <a:pt x="225" y="169"/>
                  <a:pt x="226" y="160"/>
                </a:cubicBezTo>
                <a:cubicBezTo>
                  <a:pt x="229" y="174"/>
                  <a:pt x="228" y="189"/>
                  <a:pt x="231" y="204"/>
                </a:cubicBezTo>
                <a:cubicBezTo>
                  <a:pt x="232" y="213"/>
                  <a:pt x="234" y="222"/>
                  <a:pt x="234" y="231"/>
                </a:cubicBezTo>
                <a:cubicBezTo>
                  <a:pt x="234" y="237"/>
                  <a:pt x="232" y="243"/>
                  <a:pt x="232" y="250"/>
                </a:cubicBezTo>
                <a:cubicBezTo>
                  <a:pt x="232" y="256"/>
                  <a:pt x="235" y="262"/>
                  <a:pt x="239" y="266"/>
                </a:cubicBezTo>
                <a:cubicBezTo>
                  <a:pt x="239" y="266"/>
                  <a:pt x="239" y="266"/>
                  <a:pt x="239" y="266"/>
                </a:cubicBezTo>
                <a:cubicBezTo>
                  <a:pt x="244" y="275"/>
                  <a:pt x="235" y="277"/>
                  <a:pt x="228" y="280"/>
                </a:cubicBezTo>
                <a:cubicBezTo>
                  <a:pt x="229" y="278"/>
                  <a:pt x="229" y="275"/>
                  <a:pt x="230" y="272"/>
                </a:cubicBezTo>
                <a:cubicBezTo>
                  <a:pt x="230" y="272"/>
                  <a:pt x="230" y="272"/>
                  <a:pt x="230" y="272"/>
                </a:cubicBezTo>
                <a:cubicBezTo>
                  <a:pt x="229" y="257"/>
                  <a:pt x="229" y="243"/>
                  <a:pt x="227" y="229"/>
                </a:cubicBezTo>
                <a:cubicBezTo>
                  <a:pt x="226" y="216"/>
                  <a:pt x="224" y="203"/>
                  <a:pt x="224" y="190"/>
                </a:cubicBezTo>
                <a:close/>
                <a:moveTo>
                  <a:pt x="248" y="266"/>
                </a:moveTo>
                <a:cubicBezTo>
                  <a:pt x="243" y="266"/>
                  <a:pt x="240" y="263"/>
                  <a:pt x="238" y="260"/>
                </a:cubicBezTo>
                <a:cubicBezTo>
                  <a:pt x="238" y="260"/>
                  <a:pt x="238" y="260"/>
                  <a:pt x="238" y="260"/>
                </a:cubicBezTo>
                <a:cubicBezTo>
                  <a:pt x="240" y="262"/>
                  <a:pt x="242" y="265"/>
                  <a:pt x="246" y="265"/>
                </a:cubicBezTo>
                <a:cubicBezTo>
                  <a:pt x="246" y="265"/>
                  <a:pt x="246" y="265"/>
                  <a:pt x="246" y="264"/>
                </a:cubicBezTo>
                <a:cubicBezTo>
                  <a:pt x="243" y="262"/>
                  <a:pt x="240" y="259"/>
                  <a:pt x="238" y="256"/>
                </a:cubicBezTo>
                <a:cubicBezTo>
                  <a:pt x="235" y="252"/>
                  <a:pt x="241" y="258"/>
                  <a:pt x="242" y="259"/>
                </a:cubicBezTo>
                <a:cubicBezTo>
                  <a:pt x="245" y="262"/>
                  <a:pt x="249" y="265"/>
                  <a:pt x="253" y="266"/>
                </a:cubicBezTo>
                <a:cubicBezTo>
                  <a:pt x="252" y="266"/>
                  <a:pt x="250" y="267"/>
                  <a:pt x="248" y="266"/>
                </a:cubicBezTo>
                <a:close/>
                <a:moveTo>
                  <a:pt x="260" y="190"/>
                </a:moveTo>
                <a:cubicBezTo>
                  <a:pt x="253" y="184"/>
                  <a:pt x="243" y="182"/>
                  <a:pt x="236" y="177"/>
                </a:cubicBezTo>
                <a:cubicBezTo>
                  <a:pt x="235" y="176"/>
                  <a:pt x="234" y="175"/>
                  <a:pt x="232" y="175"/>
                </a:cubicBezTo>
                <a:cubicBezTo>
                  <a:pt x="234" y="175"/>
                  <a:pt x="236" y="176"/>
                  <a:pt x="237" y="177"/>
                </a:cubicBezTo>
                <a:cubicBezTo>
                  <a:pt x="239" y="178"/>
                  <a:pt x="242" y="179"/>
                  <a:pt x="244" y="180"/>
                </a:cubicBezTo>
                <a:cubicBezTo>
                  <a:pt x="249" y="182"/>
                  <a:pt x="255" y="183"/>
                  <a:pt x="259" y="186"/>
                </a:cubicBezTo>
                <a:cubicBezTo>
                  <a:pt x="260" y="186"/>
                  <a:pt x="260" y="186"/>
                  <a:pt x="260" y="186"/>
                </a:cubicBezTo>
                <a:cubicBezTo>
                  <a:pt x="260" y="187"/>
                  <a:pt x="260" y="188"/>
                  <a:pt x="260" y="190"/>
                </a:cubicBezTo>
                <a:close/>
                <a:moveTo>
                  <a:pt x="226" y="74"/>
                </a:moveTo>
                <a:cubicBezTo>
                  <a:pt x="217" y="67"/>
                  <a:pt x="207" y="61"/>
                  <a:pt x="196" y="55"/>
                </a:cubicBezTo>
                <a:cubicBezTo>
                  <a:pt x="196" y="55"/>
                  <a:pt x="197" y="55"/>
                  <a:pt x="197" y="55"/>
                </a:cubicBezTo>
                <a:cubicBezTo>
                  <a:pt x="200" y="57"/>
                  <a:pt x="203" y="58"/>
                  <a:pt x="206" y="60"/>
                </a:cubicBezTo>
                <a:cubicBezTo>
                  <a:pt x="212" y="63"/>
                  <a:pt x="217" y="66"/>
                  <a:pt x="223" y="69"/>
                </a:cubicBezTo>
                <a:cubicBezTo>
                  <a:pt x="224" y="71"/>
                  <a:pt x="225" y="72"/>
                  <a:pt x="226" y="74"/>
                </a:cubicBezTo>
                <a:close/>
                <a:moveTo>
                  <a:pt x="190" y="52"/>
                </a:moveTo>
                <a:cubicBezTo>
                  <a:pt x="196" y="56"/>
                  <a:pt x="204" y="60"/>
                  <a:pt x="211" y="64"/>
                </a:cubicBezTo>
                <a:cubicBezTo>
                  <a:pt x="215" y="67"/>
                  <a:pt x="219" y="69"/>
                  <a:pt x="223" y="72"/>
                </a:cubicBezTo>
                <a:cubicBezTo>
                  <a:pt x="223" y="72"/>
                  <a:pt x="224" y="73"/>
                  <a:pt x="224" y="73"/>
                </a:cubicBezTo>
                <a:cubicBezTo>
                  <a:pt x="216" y="68"/>
                  <a:pt x="208" y="64"/>
                  <a:pt x="201" y="60"/>
                </a:cubicBezTo>
                <a:cubicBezTo>
                  <a:pt x="196" y="57"/>
                  <a:pt x="192" y="55"/>
                  <a:pt x="188" y="53"/>
                </a:cubicBezTo>
                <a:cubicBezTo>
                  <a:pt x="187" y="52"/>
                  <a:pt x="186" y="52"/>
                  <a:pt x="185" y="51"/>
                </a:cubicBezTo>
                <a:cubicBezTo>
                  <a:pt x="186" y="51"/>
                  <a:pt x="188" y="52"/>
                  <a:pt x="190" y="52"/>
                </a:cubicBezTo>
                <a:close/>
                <a:moveTo>
                  <a:pt x="230" y="80"/>
                </a:moveTo>
                <a:cubicBezTo>
                  <a:pt x="223" y="75"/>
                  <a:pt x="216" y="70"/>
                  <a:pt x="209" y="65"/>
                </a:cubicBezTo>
                <a:cubicBezTo>
                  <a:pt x="200" y="61"/>
                  <a:pt x="192" y="57"/>
                  <a:pt x="184" y="51"/>
                </a:cubicBezTo>
                <a:cubicBezTo>
                  <a:pt x="184" y="51"/>
                  <a:pt x="183" y="51"/>
                  <a:pt x="183" y="51"/>
                </a:cubicBezTo>
                <a:cubicBezTo>
                  <a:pt x="183" y="51"/>
                  <a:pt x="183" y="51"/>
                  <a:pt x="183" y="51"/>
                </a:cubicBezTo>
                <a:cubicBezTo>
                  <a:pt x="183" y="51"/>
                  <a:pt x="183" y="51"/>
                  <a:pt x="183" y="51"/>
                </a:cubicBezTo>
                <a:cubicBezTo>
                  <a:pt x="184" y="51"/>
                  <a:pt x="185" y="52"/>
                  <a:pt x="186" y="52"/>
                </a:cubicBezTo>
                <a:cubicBezTo>
                  <a:pt x="188" y="54"/>
                  <a:pt x="190" y="55"/>
                  <a:pt x="192" y="56"/>
                </a:cubicBezTo>
                <a:cubicBezTo>
                  <a:pt x="197" y="58"/>
                  <a:pt x="201" y="60"/>
                  <a:pt x="205" y="63"/>
                </a:cubicBezTo>
                <a:cubicBezTo>
                  <a:pt x="213" y="67"/>
                  <a:pt x="220" y="71"/>
                  <a:pt x="228" y="76"/>
                </a:cubicBezTo>
                <a:cubicBezTo>
                  <a:pt x="228" y="76"/>
                  <a:pt x="228" y="76"/>
                  <a:pt x="228" y="76"/>
                </a:cubicBezTo>
                <a:cubicBezTo>
                  <a:pt x="229" y="78"/>
                  <a:pt x="229" y="79"/>
                  <a:pt x="230" y="80"/>
                </a:cubicBezTo>
                <a:close/>
                <a:moveTo>
                  <a:pt x="232" y="84"/>
                </a:moveTo>
                <a:cubicBezTo>
                  <a:pt x="222" y="80"/>
                  <a:pt x="213" y="75"/>
                  <a:pt x="204" y="69"/>
                </a:cubicBezTo>
                <a:cubicBezTo>
                  <a:pt x="202" y="68"/>
                  <a:pt x="200" y="66"/>
                  <a:pt x="198" y="64"/>
                </a:cubicBezTo>
                <a:cubicBezTo>
                  <a:pt x="200" y="65"/>
                  <a:pt x="202" y="67"/>
                  <a:pt x="205" y="68"/>
                </a:cubicBezTo>
                <a:cubicBezTo>
                  <a:pt x="210" y="71"/>
                  <a:pt x="215" y="73"/>
                  <a:pt x="220" y="76"/>
                </a:cubicBezTo>
                <a:cubicBezTo>
                  <a:pt x="224" y="78"/>
                  <a:pt x="227" y="80"/>
                  <a:pt x="231" y="82"/>
                </a:cubicBezTo>
                <a:cubicBezTo>
                  <a:pt x="232" y="83"/>
                  <a:pt x="232" y="83"/>
                  <a:pt x="232" y="84"/>
                </a:cubicBezTo>
                <a:close/>
                <a:moveTo>
                  <a:pt x="164" y="12"/>
                </a:moveTo>
                <a:cubicBezTo>
                  <a:pt x="161" y="11"/>
                  <a:pt x="158" y="10"/>
                  <a:pt x="155" y="8"/>
                </a:cubicBezTo>
                <a:cubicBezTo>
                  <a:pt x="153" y="6"/>
                  <a:pt x="157" y="9"/>
                  <a:pt x="157" y="9"/>
                </a:cubicBezTo>
                <a:cubicBezTo>
                  <a:pt x="158" y="9"/>
                  <a:pt x="159" y="10"/>
                  <a:pt x="160" y="10"/>
                </a:cubicBezTo>
                <a:cubicBezTo>
                  <a:pt x="161" y="11"/>
                  <a:pt x="162" y="11"/>
                  <a:pt x="163" y="11"/>
                </a:cubicBezTo>
                <a:cubicBezTo>
                  <a:pt x="163" y="11"/>
                  <a:pt x="163" y="12"/>
                  <a:pt x="164" y="12"/>
                </a:cubicBezTo>
                <a:close/>
                <a:moveTo>
                  <a:pt x="153" y="8"/>
                </a:moveTo>
                <a:cubicBezTo>
                  <a:pt x="156" y="10"/>
                  <a:pt x="161" y="12"/>
                  <a:pt x="164" y="13"/>
                </a:cubicBezTo>
                <a:cubicBezTo>
                  <a:pt x="165" y="13"/>
                  <a:pt x="165" y="14"/>
                  <a:pt x="165" y="14"/>
                </a:cubicBezTo>
                <a:cubicBezTo>
                  <a:pt x="164" y="13"/>
                  <a:pt x="163" y="13"/>
                  <a:pt x="163" y="13"/>
                </a:cubicBezTo>
                <a:cubicBezTo>
                  <a:pt x="161" y="13"/>
                  <a:pt x="160" y="12"/>
                  <a:pt x="159" y="11"/>
                </a:cubicBezTo>
                <a:cubicBezTo>
                  <a:pt x="156" y="10"/>
                  <a:pt x="154" y="10"/>
                  <a:pt x="151" y="9"/>
                </a:cubicBezTo>
                <a:cubicBezTo>
                  <a:pt x="151" y="9"/>
                  <a:pt x="151" y="9"/>
                  <a:pt x="151" y="9"/>
                </a:cubicBezTo>
                <a:cubicBezTo>
                  <a:pt x="152" y="8"/>
                  <a:pt x="153" y="8"/>
                  <a:pt x="153" y="8"/>
                </a:cubicBezTo>
                <a:close/>
                <a:moveTo>
                  <a:pt x="166" y="16"/>
                </a:moveTo>
                <a:cubicBezTo>
                  <a:pt x="162" y="14"/>
                  <a:pt x="158" y="13"/>
                  <a:pt x="155" y="11"/>
                </a:cubicBezTo>
                <a:cubicBezTo>
                  <a:pt x="151" y="9"/>
                  <a:pt x="154" y="10"/>
                  <a:pt x="156" y="11"/>
                </a:cubicBezTo>
                <a:cubicBezTo>
                  <a:pt x="157" y="12"/>
                  <a:pt x="158" y="12"/>
                  <a:pt x="160" y="13"/>
                </a:cubicBezTo>
                <a:cubicBezTo>
                  <a:pt x="162" y="13"/>
                  <a:pt x="163" y="14"/>
                  <a:pt x="165" y="14"/>
                </a:cubicBezTo>
                <a:cubicBezTo>
                  <a:pt x="165" y="15"/>
                  <a:pt x="166" y="15"/>
                  <a:pt x="166" y="16"/>
                </a:cubicBezTo>
                <a:close/>
                <a:moveTo>
                  <a:pt x="168" y="21"/>
                </a:moveTo>
                <a:cubicBezTo>
                  <a:pt x="167" y="20"/>
                  <a:pt x="165" y="19"/>
                  <a:pt x="163" y="19"/>
                </a:cubicBezTo>
                <a:cubicBezTo>
                  <a:pt x="163" y="18"/>
                  <a:pt x="162" y="17"/>
                  <a:pt x="161" y="16"/>
                </a:cubicBezTo>
                <a:cubicBezTo>
                  <a:pt x="163" y="17"/>
                  <a:pt x="165" y="18"/>
                  <a:pt x="167" y="19"/>
                </a:cubicBezTo>
                <a:cubicBezTo>
                  <a:pt x="168" y="19"/>
                  <a:pt x="168" y="20"/>
                  <a:pt x="168" y="21"/>
                </a:cubicBezTo>
                <a:close/>
                <a:moveTo>
                  <a:pt x="149" y="12"/>
                </a:moveTo>
                <a:cubicBezTo>
                  <a:pt x="150" y="13"/>
                  <a:pt x="152" y="13"/>
                  <a:pt x="153" y="14"/>
                </a:cubicBezTo>
                <a:cubicBezTo>
                  <a:pt x="154" y="15"/>
                  <a:pt x="154" y="15"/>
                  <a:pt x="154" y="15"/>
                </a:cubicBezTo>
                <a:cubicBezTo>
                  <a:pt x="154" y="15"/>
                  <a:pt x="154" y="15"/>
                  <a:pt x="153" y="15"/>
                </a:cubicBezTo>
                <a:cubicBezTo>
                  <a:pt x="153" y="15"/>
                  <a:pt x="153" y="15"/>
                  <a:pt x="153" y="15"/>
                </a:cubicBezTo>
                <a:cubicBezTo>
                  <a:pt x="151" y="14"/>
                  <a:pt x="150" y="14"/>
                  <a:pt x="148" y="14"/>
                </a:cubicBezTo>
                <a:cubicBezTo>
                  <a:pt x="148" y="13"/>
                  <a:pt x="149" y="13"/>
                  <a:pt x="149" y="12"/>
                </a:cubicBezTo>
                <a:cubicBezTo>
                  <a:pt x="149" y="12"/>
                  <a:pt x="149" y="12"/>
                  <a:pt x="149" y="12"/>
                </a:cubicBezTo>
                <a:close/>
                <a:moveTo>
                  <a:pt x="147" y="15"/>
                </a:moveTo>
                <a:cubicBezTo>
                  <a:pt x="149" y="16"/>
                  <a:pt x="148" y="16"/>
                  <a:pt x="146" y="17"/>
                </a:cubicBezTo>
                <a:cubicBezTo>
                  <a:pt x="146" y="18"/>
                  <a:pt x="146" y="18"/>
                  <a:pt x="146" y="18"/>
                </a:cubicBezTo>
                <a:cubicBezTo>
                  <a:pt x="146" y="18"/>
                  <a:pt x="146" y="18"/>
                  <a:pt x="146" y="19"/>
                </a:cubicBezTo>
                <a:cubicBezTo>
                  <a:pt x="146" y="17"/>
                  <a:pt x="147" y="16"/>
                  <a:pt x="147" y="15"/>
                </a:cubicBezTo>
                <a:close/>
                <a:moveTo>
                  <a:pt x="124" y="39"/>
                </a:moveTo>
                <a:cubicBezTo>
                  <a:pt x="123" y="39"/>
                  <a:pt x="120" y="37"/>
                  <a:pt x="120" y="37"/>
                </a:cubicBezTo>
                <a:cubicBezTo>
                  <a:pt x="123" y="37"/>
                  <a:pt x="126" y="38"/>
                  <a:pt x="129" y="39"/>
                </a:cubicBezTo>
                <a:cubicBezTo>
                  <a:pt x="129" y="39"/>
                  <a:pt x="129" y="40"/>
                  <a:pt x="129" y="40"/>
                </a:cubicBezTo>
                <a:cubicBezTo>
                  <a:pt x="128" y="40"/>
                  <a:pt x="127" y="40"/>
                  <a:pt x="126" y="40"/>
                </a:cubicBezTo>
                <a:cubicBezTo>
                  <a:pt x="125" y="40"/>
                  <a:pt x="124" y="39"/>
                  <a:pt x="124" y="39"/>
                </a:cubicBezTo>
                <a:close/>
                <a:moveTo>
                  <a:pt x="132" y="40"/>
                </a:moveTo>
                <a:cubicBezTo>
                  <a:pt x="131" y="32"/>
                  <a:pt x="137" y="28"/>
                  <a:pt x="143" y="24"/>
                </a:cubicBezTo>
                <a:cubicBezTo>
                  <a:pt x="147" y="22"/>
                  <a:pt x="154" y="15"/>
                  <a:pt x="158" y="18"/>
                </a:cubicBezTo>
                <a:cubicBezTo>
                  <a:pt x="165" y="23"/>
                  <a:pt x="163" y="37"/>
                  <a:pt x="163" y="44"/>
                </a:cubicBezTo>
                <a:cubicBezTo>
                  <a:pt x="153" y="40"/>
                  <a:pt x="142" y="39"/>
                  <a:pt x="132" y="40"/>
                </a:cubicBezTo>
                <a:close/>
                <a:moveTo>
                  <a:pt x="175" y="44"/>
                </a:moveTo>
                <a:cubicBezTo>
                  <a:pt x="174" y="44"/>
                  <a:pt x="173" y="43"/>
                  <a:pt x="172" y="42"/>
                </a:cubicBezTo>
                <a:cubicBezTo>
                  <a:pt x="172" y="42"/>
                  <a:pt x="171" y="42"/>
                  <a:pt x="170" y="41"/>
                </a:cubicBezTo>
                <a:cubicBezTo>
                  <a:pt x="170" y="40"/>
                  <a:pt x="170" y="40"/>
                  <a:pt x="170" y="39"/>
                </a:cubicBezTo>
                <a:cubicBezTo>
                  <a:pt x="172" y="40"/>
                  <a:pt x="174" y="41"/>
                  <a:pt x="176" y="42"/>
                </a:cubicBezTo>
                <a:cubicBezTo>
                  <a:pt x="176" y="43"/>
                  <a:pt x="176" y="43"/>
                  <a:pt x="175" y="44"/>
                </a:cubicBezTo>
                <a:close/>
                <a:moveTo>
                  <a:pt x="170" y="37"/>
                </a:moveTo>
                <a:cubicBezTo>
                  <a:pt x="167" y="36"/>
                  <a:pt x="173" y="37"/>
                  <a:pt x="173" y="37"/>
                </a:cubicBezTo>
                <a:cubicBezTo>
                  <a:pt x="174" y="38"/>
                  <a:pt x="175" y="38"/>
                  <a:pt x="176" y="38"/>
                </a:cubicBezTo>
                <a:cubicBezTo>
                  <a:pt x="176" y="38"/>
                  <a:pt x="176" y="38"/>
                  <a:pt x="176" y="38"/>
                </a:cubicBezTo>
                <a:cubicBezTo>
                  <a:pt x="176" y="39"/>
                  <a:pt x="176" y="40"/>
                  <a:pt x="176" y="41"/>
                </a:cubicBezTo>
                <a:cubicBezTo>
                  <a:pt x="174" y="39"/>
                  <a:pt x="172" y="39"/>
                  <a:pt x="170" y="37"/>
                </a:cubicBezTo>
                <a:close/>
                <a:moveTo>
                  <a:pt x="172" y="36"/>
                </a:moveTo>
                <a:cubicBezTo>
                  <a:pt x="172" y="36"/>
                  <a:pt x="173" y="37"/>
                  <a:pt x="174" y="37"/>
                </a:cubicBezTo>
                <a:cubicBezTo>
                  <a:pt x="176" y="38"/>
                  <a:pt x="174" y="37"/>
                  <a:pt x="172" y="36"/>
                </a:cubicBezTo>
                <a:close/>
                <a:moveTo>
                  <a:pt x="169" y="34"/>
                </a:moveTo>
                <a:cubicBezTo>
                  <a:pt x="165" y="31"/>
                  <a:pt x="173" y="34"/>
                  <a:pt x="174" y="35"/>
                </a:cubicBezTo>
                <a:cubicBezTo>
                  <a:pt x="174" y="35"/>
                  <a:pt x="175" y="35"/>
                  <a:pt x="176" y="35"/>
                </a:cubicBezTo>
                <a:cubicBezTo>
                  <a:pt x="176" y="36"/>
                  <a:pt x="176" y="37"/>
                  <a:pt x="176" y="38"/>
                </a:cubicBezTo>
                <a:cubicBezTo>
                  <a:pt x="174" y="36"/>
                  <a:pt x="171" y="35"/>
                  <a:pt x="169" y="34"/>
                </a:cubicBezTo>
                <a:close/>
                <a:moveTo>
                  <a:pt x="174" y="48"/>
                </a:moveTo>
                <a:cubicBezTo>
                  <a:pt x="174" y="48"/>
                  <a:pt x="174" y="48"/>
                  <a:pt x="174" y="47"/>
                </a:cubicBezTo>
                <a:cubicBezTo>
                  <a:pt x="173" y="47"/>
                  <a:pt x="172" y="46"/>
                  <a:pt x="171" y="46"/>
                </a:cubicBezTo>
                <a:cubicBezTo>
                  <a:pt x="170" y="45"/>
                  <a:pt x="169" y="45"/>
                  <a:pt x="168" y="44"/>
                </a:cubicBezTo>
                <a:cubicBezTo>
                  <a:pt x="169" y="44"/>
                  <a:pt x="170" y="44"/>
                  <a:pt x="171" y="44"/>
                </a:cubicBezTo>
                <a:cubicBezTo>
                  <a:pt x="173" y="44"/>
                  <a:pt x="174" y="45"/>
                  <a:pt x="175" y="45"/>
                </a:cubicBezTo>
                <a:cubicBezTo>
                  <a:pt x="175" y="46"/>
                  <a:pt x="175" y="47"/>
                  <a:pt x="175" y="48"/>
                </a:cubicBezTo>
                <a:cubicBezTo>
                  <a:pt x="174" y="48"/>
                  <a:pt x="174" y="48"/>
                  <a:pt x="174" y="48"/>
                </a:cubicBezTo>
                <a:close/>
                <a:moveTo>
                  <a:pt x="166" y="45"/>
                </a:moveTo>
                <a:cubicBezTo>
                  <a:pt x="166" y="44"/>
                  <a:pt x="166" y="44"/>
                  <a:pt x="166" y="44"/>
                </a:cubicBezTo>
                <a:cubicBezTo>
                  <a:pt x="166" y="39"/>
                  <a:pt x="167" y="28"/>
                  <a:pt x="164" y="21"/>
                </a:cubicBezTo>
                <a:cubicBezTo>
                  <a:pt x="166" y="22"/>
                  <a:pt x="169" y="23"/>
                  <a:pt x="171" y="25"/>
                </a:cubicBezTo>
                <a:cubicBezTo>
                  <a:pt x="171" y="25"/>
                  <a:pt x="171" y="25"/>
                  <a:pt x="171" y="25"/>
                </a:cubicBezTo>
                <a:cubicBezTo>
                  <a:pt x="171" y="25"/>
                  <a:pt x="171" y="25"/>
                  <a:pt x="171" y="25"/>
                </a:cubicBezTo>
                <a:cubicBezTo>
                  <a:pt x="171" y="25"/>
                  <a:pt x="170" y="24"/>
                  <a:pt x="169" y="24"/>
                </a:cubicBezTo>
                <a:cubicBezTo>
                  <a:pt x="168" y="23"/>
                  <a:pt x="167" y="23"/>
                  <a:pt x="165" y="23"/>
                </a:cubicBezTo>
                <a:cubicBezTo>
                  <a:pt x="165" y="23"/>
                  <a:pt x="165" y="23"/>
                  <a:pt x="165" y="24"/>
                </a:cubicBezTo>
                <a:cubicBezTo>
                  <a:pt x="167" y="26"/>
                  <a:pt x="171" y="27"/>
                  <a:pt x="173" y="28"/>
                </a:cubicBezTo>
                <a:cubicBezTo>
                  <a:pt x="174" y="29"/>
                  <a:pt x="174" y="29"/>
                  <a:pt x="174" y="30"/>
                </a:cubicBezTo>
                <a:cubicBezTo>
                  <a:pt x="172" y="29"/>
                  <a:pt x="170" y="28"/>
                  <a:pt x="169" y="28"/>
                </a:cubicBezTo>
                <a:cubicBezTo>
                  <a:pt x="168" y="27"/>
                  <a:pt x="168" y="27"/>
                  <a:pt x="167" y="27"/>
                </a:cubicBezTo>
                <a:cubicBezTo>
                  <a:pt x="166" y="27"/>
                  <a:pt x="166" y="27"/>
                  <a:pt x="166" y="28"/>
                </a:cubicBezTo>
                <a:cubicBezTo>
                  <a:pt x="168" y="30"/>
                  <a:pt x="171" y="31"/>
                  <a:pt x="173" y="33"/>
                </a:cubicBezTo>
                <a:cubicBezTo>
                  <a:pt x="178" y="36"/>
                  <a:pt x="173" y="33"/>
                  <a:pt x="171" y="33"/>
                </a:cubicBezTo>
                <a:cubicBezTo>
                  <a:pt x="170" y="32"/>
                  <a:pt x="168" y="32"/>
                  <a:pt x="167" y="31"/>
                </a:cubicBezTo>
                <a:cubicBezTo>
                  <a:pt x="167" y="31"/>
                  <a:pt x="166" y="32"/>
                  <a:pt x="167" y="32"/>
                </a:cubicBezTo>
                <a:cubicBezTo>
                  <a:pt x="167" y="33"/>
                  <a:pt x="169" y="34"/>
                  <a:pt x="170" y="35"/>
                </a:cubicBezTo>
                <a:cubicBezTo>
                  <a:pt x="170" y="35"/>
                  <a:pt x="170" y="35"/>
                  <a:pt x="170" y="35"/>
                </a:cubicBezTo>
                <a:cubicBezTo>
                  <a:pt x="169" y="34"/>
                  <a:pt x="168" y="34"/>
                  <a:pt x="167" y="34"/>
                </a:cubicBezTo>
                <a:cubicBezTo>
                  <a:pt x="167" y="34"/>
                  <a:pt x="166" y="35"/>
                  <a:pt x="167" y="35"/>
                </a:cubicBezTo>
                <a:cubicBezTo>
                  <a:pt x="168" y="37"/>
                  <a:pt x="171" y="38"/>
                  <a:pt x="173" y="40"/>
                </a:cubicBezTo>
                <a:cubicBezTo>
                  <a:pt x="172" y="39"/>
                  <a:pt x="170" y="38"/>
                  <a:pt x="168" y="38"/>
                </a:cubicBezTo>
                <a:cubicBezTo>
                  <a:pt x="168" y="38"/>
                  <a:pt x="167" y="38"/>
                  <a:pt x="167" y="39"/>
                </a:cubicBezTo>
                <a:cubicBezTo>
                  <a:pt x="168" y="42"/>
                  <a:pt x="171" y="43"/>
                  <a:pt x="174" y="44"/>
                </a:cubicBezTo>
                <a:cubicBezTo>
                  <a:pt x="177" y="46"/>
                  <a:pt x="171" y="43"/>
                  <a:pt x="170" y="43"/>
                </a:cubicBezTo>
                <a:cubicBezTo>
                  <a:pt x="169" y="42"/>
                  <a:pt x="168" y="42"/>
                  <a:pt x="167" y="42"/>
                </a:cubicBezTo>
                <a:cubicBezTo>
                  <a:pt x="166" y="42"/>
                  <a:pt x="166" y="43"/>
                  <a:pt x="167" y="43"/>
                </a:cubicBezTo>
                <a:cubicBezTo>
                  <a:pt x="167" y="44"/>
                  <a:pt x="168" y="45"/>
                  <a:pt x="169" y="46"/>
                </a:cubicBezTo>
                <a:cubicBezTo>
                  <a:pt x="169" y="46"/>
                  <a:pt x="169" y="46"/>
                  <a:pt x="169" y="46"/>
                </a:cubicBezTo>
                <a:cubicBezTo>
                  <a:pt x="169" y="46"/>
                  <a:pt x="169" y="46"/>
                  <a:pt x="169" y="46"/>
                </a:cubicBezTo>
                <a:cubicBezTo>
                  <a:pt x="168" y="45"/>
                  <a:pt x="167" y="45"/>
                  <a:pt x="166" y="45"/>
                </a:cubicBezTo>
                <a:close/>
                <a:moveTo>
                  <a:pt x="149" y="15"/>
                </a:moveTo>
                <a:cubicBezTo>
                  <a:pt x="150" y="14"/>
                  <a:pt x="151" y="14"/>
                  <a:pt x="152" y="15"/>
                </a:cubicBezTo>
                <a:cubicBezTo>
                  <a:pt x="152" y="15"/>
                  <a:pt x="152" y="15"/>
                  <a:pt x="152" y="15"/>
                </a:cubicBezTo>
                <a:cubicBezTo>
                  <a:pt x="152" y="15"/>
                  <a:pt x="151" y="16"/>
                  <a:pt x="150" y="16"/>
                </a:cubicBezTo>
                <a:cubicBezTo>
                  <a:pt x="150" y="16"/>
                  <a:pt x="150" y="15"/>
                  <a:pt x="149" y="15"/>
                </a:cubicBezTo>
                <a:close/>
                <a:moveTo>
                  <a:pt x="129" y="38"/>
                </a:moveTo>
                <a:cubicBezTo>
                  <a:pt x="128" y="37"/>
                  <a:pt x="128" y="37"/>
                  <a:pt x="127" y="37"/>
                </a:cubicBezTo>
                <a:cubicBezTo>
                  <a:pt x="126" y="36"/>
                  <a:pt x="125" y="36"/>
                  <a:pt x="124" y="35"/>
                </a:cubicBezTo>
                <a:cubicBezTo>
                  <a:pt x="124" y="35"/>
                  <a:pt x="122" y="34"/>
                  <a:pt x="122" y="34"/>
                </a:cubicBezTo>
                <a:cubicBezTo>
                  <a:pt x="124" y="34"/>
                  <a:pt x="127" y="35"/>
                  <a:pt x="129" y="35"/>
                </a:cubicBezTo>
                <a:cubicBezTo>
                  <a:pt x="129" y="36"/>
                  <a:pt x="129" y="37"/>
                  <a:pt x="129" y="38"/>
                </a:cubicBezTo>
                <a:close/>
                <a:moveTo>
                  <a:pt x="129" y="34"/>
                </a:moveTo>
                <a:cubicBezTo>
                  <a:pt x="127" y="33"/>
                  <a:pt x="124" y="32"/>
                  <a:pt x="124" y="30"/>
                </a:cubicBezTo>
                <a:cubicBezTo>
                  <a:pt x="124" y="31"/>
                  <a:pt x="128" y="32"/>
                  <a:pt x="129" y="32"/>
                </a:cubicBezTo>
                <a:cubicBezTo>
                  <a:pt x="129" y="32"/>
                  <a:pt x="130" y="32"/>
                  <a:pt x="130" y="32"/>
                </a:cubicBezTo>
                <a:cubicBezTo>
                  <a:pt x="130" y="33"/>
                  <a:pt x="130" y="34"/>
                  <a:pt x="129" y="34"/>
                </a:cubicBezTo>
                <a:close/>
                <a:moveTo>
                  <a:pt x="124" y="30"/>
                </a:moveTo>
                <a:cubicBezTo>
                  <a:pt x="125" y="29"/>
                  <a:pt x="126" y="29"/>
                  <a:pt x="127" y="28"/>
                </a:cubicBezTo>
                <a:cubicBezTo>
                  <a:pt x="128" y="29"/>
                  <a:pt x="128" y="29"/>
                  <a:pt x="129" y="30"/>
                </a:cubicBezTo>
                <a:cubicBezTo>
                  <a:pt x="129" y="30"/>
                  <a:pt x="130" y="31"/>
                  <a:pt x="131" y="31"/>
                </a:cubicBezTo>
                <a:cubicBezTo>
                  <a:pt x="131" y="31"/>
                  <a:pt x="131" y="32"/>
                  <a:pt x="131" y="32"/>
                </a:cubicBezTo>
                <a:cubicBezTo>
                  <a:pt x="128" y="31"/>
                  <a:pt x="126" y="30"/>
                  <a:pt x="124" y="30"/>
                </a:cubicBezTo>
                <a:close/>
                <a:moveTo>
                  <a:pt x="128" y="28"/>
                </a:moveTo>
                <a:cubicBezTo>
                  <a:pt x="130" y="29"/>
                  <a:pt x="131" y="29"/>
                  <a:pt x="132" y="29"/>
                </a:cubicBezTo>
                <a:cubicBezTo>
                  <a:pt x="132" y="30"/>
                  <a:pt x="132" y="30"/>
                  <a:pt x="131" y="31"/>
                </a:cubicBezTo>
                <a:cubicBezTo>
                  <a:pt x="131" y="30"/>
                  <a:pt x="131" y="30"/>
                  <a:pt x="131" y="30"/>
                </a:cubicBezTo>
                <a:cubicBezTo>
                  <a:pt x="130" y="30"/>
                  <a:pt x="129" y="29"/>
                  <a:pt x="128" y="28"/>
                </a:cubicBezTo>
                <a:cubicBezTo>
                  <a:pt x="128" y="28"/>
                  <a:pt x="128" y="28"/>
                  <a:pt x="128" y="28"/>
                </a:cubicBezTo>
                <a:close/>
                <a:moveTo>
                  <a:pt x="151" y="12"/>
                </a:moveTo>
                <a:cubicBezTo>
                  <a:pt x="151" y="12"/>
                  <a:pt x="152" y="12"/>
                  <a:pt x="152" y="13"/>
                </a:cubicBezTo>
                <a:cubicBezTo>
                  <a:pt x="153" y="13"/>
                  <a:pt x="154" y="13"/>
                  <a:pt x="155" y="13"/>
                </a:cubicBezTo>
                <a:cubicBezTo>
                  <a:pt x="156" y="14"/>
                  <a:pt x="157" y="14"/>
                  <a:pt x="158" y="15"/>
                </a:cubicBezTo>
                <a:cubicBezTo>
                  <a:pt x="157" y="15"/>
                  <a:pt x="157" y="15"/>
                  <a:pt x="156" y="15"/>
                </a:cubicBezTo>
                <a:cubicBezTo>
                  <a:pt x="156" y="15"/>
                  <a:pt x="156" y="15"/>
                  <a:pt x="155" y="15"/>
                </a:cubicBezTo>
                <a:cubicBezTo>
                  <a:pt x="154" y="14"/>
                  <a:pt x="153" y="13"/>
                  <a:pt x="151" y="12"/>
                </a:cubicBezTo>
                <a:cubicBezTo>
                  <a:pt x="151" y="12"/>
                  <a:pt x="151" y="12"/>
                  <a:pt x="151" y="12"/>
                </a:cubicBezTo>
                <a:close/>
                <a:moveTo>
                  <a:pt x="170" y="24"/>
                </a:moveTo>
                <a:cubicBezTo>
                  <a:pt x="169" y="23"/>
                  <a:pt x="167" y="22"/>
                  <a:pt x="166" y="21"/>
                </a:cubicBezTo>
                <a:cubicBezTo>
                  <a:pt x="165" y="21"/>
                  <a:pt x="162" y="19"/>
                  <a:pt x="166" y="20"/>
                </a:cubicBezTo>
                <a:cubicBezTo>
                  <a:pt x="167" y="21"/>
                  <a:pt x="168" y="21"/>
                  <a:pt x="169" y="22"/>
                </a:cubicBezTo>
                <a:cubicBezTo>
                  <a:pt x="169" y="22"/>
                  <a:pt x="170" y="23"/>
                  <a:pt x="170" y="24"/>
                </a:cubicBezTo>
                <a:close/>
                <a:moveTo>
                  <a:pt x="173" y="28"/>
                </a:moveTo>
                <a:cubicBezTo>
                  <a:pt x="172" y="27"/>
                  <a:pt x="170" y="26"/>
                  <a:pt x="169" y="25"/>
                </a:cubicBezTo>
                <a:cubicBezTo>
                  <a:pt x="166" y="23"/>
                  <a:pt x="167" y="24"/>
                  <a:pt x="170" y="25"/>
                </a:cubicBezTo>
                <a:cubicBezTo>
                  <a:pt x="170" y="25"/>
                  <a:pt x="171" y="26"/>
                  <a:pt x="172" y="26"/>
                </a:cubicBezTo>
                <a:cubicBezTo>
                  <a:pt x="172" y="26"/>
                  <a:pt x="173" y="27"/>
                  <a:pt x="173" y="28"/>
                </a:cubicBezTo>
                <a:close/>
                <a:moveTo>
                  <a:pt x="175" y="31"/>
                </a:moveTo>
                <a:cubicBezTo>
                  <a:pt x="175" y="32"/>
                  <a:pt x="176" y="33"/>
                  <a:pt x="176" y="34"/>
                </a:cubicBezTo>
                <a:cubicBezTo>
                  <a:pt x="174" y="32"/>
                  <a:pt x="171" y="31"/>
                  <a:pt x="168" y="29"/>
                </a:cubicBezTo>
                <a:cubicBezTo>
                  <a:pt x="170" y="29"/>
                  <a:pt x="171" y="29"/>
                  <a:pt x="172" y="30"/>
                </a:cubicBezTo>
                <a:cubicBezTo>
                  <a:pt x="172" y="30"/>
                  <a:pt x="173" y="30"/>
                  <a:pt x="174" y="31"/>
                </a:cubicBezTo>
                <a:cubicBezTo>
                  <a:pt x="174" y="31"/>
                  <a:pt x="175" y="31"/>
                  <a:pt x="175" y="31"/>
                </a:cubicBezTo>
                <a:close/>
                <a:moveTo>
                  <a:pt x="230" y="164"/>
                </a:moveTo>
                <a:cubicBezTo>
                  <a:pt x="233" y="167"/>
                  <a:pt x="237" y="169"/>
                  <a:pt x="240" y="171"/>
                </a:cubicBezTo>
                <a:cubicBezTo>
                  <a:pt x="246" y="175"/>
                  <a:pt x="251" y="178"/>
                  <a:pt x="256" y="182"/>
                </a:cubicBezTo>
                <a:cubicBezTo>
                  <a:pt x="261" y="185"/>
                  <a:pt x="256" y="182"/>
                  <a:pt x="255" y="181"/>
                </a:cubicBezTo>
                <a:cubicBezTo>
                  <a:pt x="254" y="181"/>
                  <a:pt x="253" y="180"/>
                  <a:pt x="251" y="179"/>
                </a:cubicBezTo>
                <a:cubicBezTo>
                  <a:pt x="249" y="178"/>
                  <a:pt x="246" y="177"/>
                  <a:pt x="244" y="175"/>
                </a:cubicBezTo>
                <a:cubicBezTo>
                  <a:pt x="239" y="173"/>
                  <a:pt x="235" y="170"/>
                  <a:pt x="230" y="168"/>
                </a:cubicBezTo>
                <a:cubicBezTo>
                  <a:pt x="230" y="167"/>
                  <a:pt x="230" y="165"/>
                  <a:pt x="230" y="164"/>
                </a:cubicBezTo>
                <a:close/>
                <a:moveTo>
                  <a:pt x="259" y="183"/>
                </a:moveTo>
                <a:cubicBezTo>
                  <a:pt x="252" y="177"/>
                  <a:pt x="243" y="172"/>
                  <a:pt x="234" y="166"/>
                </a:cubicBezTo>
                <a:cubicBezTo>
                  <a:pt x="235" y="166"/>
                  <a:pt x="235" y="167"/>
                  <a:pt x="236" y="167"/>
                </a:cubicBezTo>
                <a:cubicBezTo>
                  <a:pt x="238" y="168"/>
                  <a:pt x="241" y="170"/>
                  <a:pt x="243" y="171"/>
                </a:cubicBezTo>
                <a:cubicBezTo>
                  <a:pt x="248" y="174"/>
                  <a:pt x="253" y="177"/>
                  <a:pt x="259" y="179"/>
                </a:cubicBezTo>
                <a:cubicBezTo>
                  <a:pt x="259" y="180"/>
                  <a:pt x="259" y="182"/>
                  <a:pt x="259" y="183"/>
                </a:cubicBezTo>
                <a:close/>
                <a:moveTo>
                  <a:pt x="228" y="159"/>
                </a:moveTo>
                <a:cubicBezTo>
                  <a:pt x="237" y="165"/>
                  <a:pt x="247" y="170"/>
                  <a:pt x="255" y="176"/>
                </a:cubicBezTo>
                <a:cubicBezTo>
                  <a:pt x="256" y="177"/>
                  <a:pt x="260" y="179"/>
                  <a:pt x="256" y="177"/>
                </a:cubicBezTo>
                <a:cubicBezTo>
                  <a:pt x="255" y="176"/>
                  <a:pt x="253" y="176"/>
                  <a:pt x="251" y="175"/>
                </a:cubicBezTo>
                <a:cubicBezTo>
                  <a:pt x="249" y="173"/>
                  <a:pt x="246" y="172"/>
                  <a:pt x="244" y="170"/>
                </a:cubicBezTo>
                <a:cubicBezTo>
                  <a:pt x="239" y="168"/>
                  <a:pt x="234" y="166"/>
                  <a:pt x="229" y="163"/>
                </a:cubicBezTo>
                <a:cubicBezTo>
                  <a:pt x="229" y="161"/>
                  <a:pt x="229" y="160"/>
                  <a:pt x="228" y="159"/>
                </a:cubicBezTo>
                <a:close/>
                <a:moveTo>
                  <a:pt x="227" y="153"/>
                </a:moveTo>
                <a:cubicBezTo>
                  <a:pt x="229" y="155"/>
                  <a:pt x="232" y="157"/>
                  <a:pt x="235" y="158"/>
                </a:cubicBezTo>
                <a:cubicBezTo>
                  <a:pt x="238" y="160"/>
                  <a:pt x="240" y="162"/>
                  <a:pt x="243" y="164"/>
                </a:cubicBezTo>
                <a:cubicBezTo>
                  <a:pt x="247" y="167"/>
                  <a:pt x="251" y="168"/>
                  <a:pt x="255" y="172"/>
                </a:cubicBezTo>
                <a:cubicBezTo>
                  <a:pt x="255" y="172"/>
                  <a:pt x="256" y="172"/>
                  <a:pt x="256" y="172"/>
                </a:cubicBezTo>
                <a:cubicBezTo>
                  <a:pt x="254" y="171"/>
                  <a:pt x="252" y="170"/>
                  <a:pt x="250" y="169"/>
                </a:cubicBezTo>
                <a:cubicBezTo>
                  <a:pt x="243" y="165"/>
                  <a:pt x="235" y="162"/>
                  <a:pt x="228" y="158"/>
                </a:cubicBezTo>
                <a:cubicBezTo>
                  <a:pt x="228" y="156"/>
                  <a:pt x="227" y="154"/>
                  <a:pt x="227" y="153"/>
                </a:cubicBezTo>
                <a:close/>
                <a:moveTo>
                  <a:pt x="258" y="173"/>
                </a:moveTo>
                <a:cubicBezTo>
                  <a:pt x="254" y="169"/>
                  <a:pt x="248" y="167"/>
                  <a:pt x="243" y="163"/>
                </a:cubicBezTo>
                <a:cubicBezTo>
                  <a:pt x="243" y="163"/>
                  <a:pt x="243" y="163"/>
                  <a:pt x="242" y="163"/>
                </a:cubicBezTo>
                <a:cubicBezTo>
                  <a:pt x="247" y="166"/>
                  <a:pt x="252" y="169"/>
                  <a:pt x="257" y="171"/>
                </a:cubicBezTo>
                <a:cubicBezTo>
                  <a:pt x="258" y="172"/>
                  <a:pt x="258" y="173"/>
                  <a:pt x="258" y="173"/>
                </a:cubicBezTo>
                <a:close/>
                <a:moveTo>
                  <a:pt x="256" y="162"/>
                </a:moveTo>
                <a:cubicBezTo>
                  <a:pt x="252" y="158"/>
                  <a:pt x="248" y="157"/>
                  <a:pt x="243" y="154"/>
                </a:cubicBezTo>
                <a:cubicBezTo>
                  <a:pt x="240" y="152"/>
                  <a:pt x="236" y="149"/>
                  <a:pt x="232" y="147"/>
                </a:cubicBezTo>
                <a:cubicBezTo>
                  <a:pt x="235" y="148"/>
                  <a:pt x="239" y="150"/>
                  <a:pt x="242" y="151"/>
                </a:cubicBezTo>
                <a:cubicBezTo>
                  <a:pt x="246" y="153"/>
                  <a:pt x="249" y="156"/>
                  <a:pt x="253" y="158"/>
                </a:cubicBezTo>
                <a:cubicBezTo>
                  <a:pt x="254" y="158"/>
                  <a:pt x="254" y="158"/>
                  <a:pt x="254" y="158"/>
                </a:cubicBezTo>
                <a:cubicBezTo>
                  <a:pt x="254" y="158"/>
                  <a:pt x="255" y="158"/>
                  <a:pt x="255" y="158"/>
                </a:cubicBezTo>
                <a:cubicBezTo>
                  <a:pt x="255" y="160"/>
                  <a:pt x="255" y="161"/>
                  <a:pt x="256" y="162"/>
                </a:cubicBezTo>
                <a:close/>
                <a:moveTo>
                  <a:pt x="254" y="153"/>
                </a:moveTo>
                <a:cubicBezTo>
                  <a:pt x="253" y="153"/>
                  <a:pt x="253" y="153"/>
                  <a:pt x="252" y="153"/>
                </a:cubicBezTo>
                <a:cubicBezTo>
                  <a:pt x="248" y="150"/>
                  <a:pt x="243" y="148"/>
                  <a:pt x="239" y="145"/>
                </a:cubicBezTo>
                <a:cubicBezTo>
                  <a:pt x="235" y="143"/>
                  <a:pt x="231" y="140"/>
                  <a:pt x="227" y="139"/>
                </a:cubicBezTo>
                <a:cubicBezTo>
                  <a:pt x="227" y="138"/>
                  <a:pt x="227" y="137"/>
                  <a:pt x="227" y="136"/>
                </a:cubicBezTo>
                <a:cubicBezTo>
                  <a:pt x="232" y="139"/>
                  <a:pt x="237" y="143"/>
                  <a:pt x="242" y="145"/>
                </a:cubicBezTo>
                <a:cubicBezTo>
                  <a:pt x="244" y="147"/>
                  <a:pt x="246" y="148"/>
                  <a:pt x="248" y="149"/>
                </a:cubicBezTo>
                <a:cubicBezTo>
                  <a:pt x="250" y="150"/>
                  <a:pt x="251" y="151"/>
                  <a:pt x="253" y="153"/>
                </a:cubicBezTo>
                <a:cubicBezTo>
                  <a:pt x="253" y="153"/>
                  <a:pt x="253" y="153"/>
                  <a:pt x="254" y="153"/>
                </a:cubicBezTo>
                <a:cubicBezTo>
                  <a:pt x="254" y="153"/>
                  <a:pt x="254" y="153"/>
                  <a:pt x="254" y="153"/>
                </a:cubicBezTo>
                <a:close/>
                <a:moveTo>
                  <a:pt x="252" y="146"/>
                </a:moveTo>
                <a:cubicBezTo>
                  <a:pt x="251" y="145"/>
                  <a:pt x="250" y="145"/>
                  <a:pt x="249" y="144"/>
                </a:cubicBezTo>
                <a:cubicBezTo>
                  <a:pt x="248" y="144"/>
                  <a:pt x="247" y="143"/>
                  <a:pt x="247" y="143"/>
                </a:cubicBezTo>
                <a:cubicBezTo>
                  <a:pt x="244" y="141"/>
                  <a:pt x="242" y="140"/>
                  <a:pt x="240" y="138"/>
                </a:cubicBezTo>
                <a:cubicBezTo>
                  <a:pt x="236" y="136"/>
                  <a:pt x="231" y="134"/>
                  <a:pt x="227" y="132"/>
                </a:cubicBezTo>
                <a:cubicBezTo>
                  <a:pt x="227" y="131"/>
                  <a:pt x="227" y="130"/>
                  <a:pt x="227" y="129"/>
                </a:cubicBezTo>
                <a:cubicBezTo>
                  <a:pt x="230" y="132"/>
                  <a:pt x="233" y="134"/>
                  <a:pt x="236" y="136"/>
                </a:cubicBezTo>
                <a:cubicBezTo>
                  <a:pt x="241" y="138"/>
                  <a:pt x="245" y="140"/>
                  <a:pt x="249" y="143"/>
                </a:cubicBezTo>
                <a:cubicBezTo>
                  <a:pt x="249" y="144"/>
                  <a:pt x="251" y="145"/>
                  <a:pt x="252" y="145"/>
                </a:cubicBezTo>
                <a:cubicBezTo>
                  <a:pt x="252" y="145"/>
                  <a:pt x="252" y="145"/>
                  <a:pt x="252" y="146"/>
                </a:cubicBezTo>
                <a:cubicBezTo>
                  <a:pt x="252" y="146"/>
                  <a:pt x="252" y="146"/>
                  <a:pt x="252" y="146"/>
                </a:cubicBezTo>
                <a:close/>
                <a:moveTo>
                  <a:pt x="237" y="123"/>
                </a:moveTo>
                <a:cubicBezTo>
                  <a:pt x="239" y="124"/>
                  <a:pt x="240" y="125"/>
                  <a:pt x="242" y="126"/>
                </a:cubicBezTo>
                <a:cubicBezTo>
                  <a:pt x="239" y="125"/>
                  <a:pt x="236" y="124"/>
                  <a:pt x="234" y="122"/>
                </a:cubicBezTo>
                <a:cubicBezTo>
                  <a:pt x="231" y="120"/>
                  <a:pt x="229" y="118"/>
                  <a:pt x="226" y="117"/>
                </a:cubicBezTo>
                <a:cubicBezTo>
                  <a:pt x="226" y="117"/>
                  <a:pt x="226" y="116"/>
                  <a:pt x="225" y="115"/>
                </a:cubicBezTo>
                <a:cubicBezTo>
                  <a:pt x="226" y="115"/>
                  <a:pt x="226" y="115"/>
                  <a:pt x="226" y="115"/>
                </a:cubicBezTo>
                <a:cubicBezTo>
                  <a:pt x="226" y="115"/>
                  <a:pt x="226" y="116"/>
                  <a:pt x="226" y="116"/>
                </a:cubicBezTo>
                <a:cubicBezTo>
                  <a:pt x="230" y="118"/>
                  <a:pt x="234" y="121"/>
                  <a:pt x="237" y="123"/>
                </a:cubicBezTo>
                <a:close/>
                <a:moveTo>
                  <a:pt x="226" y="118"/>
                </a:moveTo>
                <a:cubicBezTo>
                  <a:pt x="230" y="121"/>
                  <a:pt x="233" y="124"/>
                  <a:pt x="237" y="126"/>
                </a:cubicBezTo>
                <a:cubicBezTo>
                  <a:pt x="241" y="128"/>
                  <a:pt x="244" y="130"/>
                  <a:pt x="248" y="133"/>
                </a:cubicBezTo>
                <a:cubicBezTo>
                  <a:pt x="248" y="134"/>
                  <a:pt x="248" y="134"/>
                  <a:pt x="249" y="134"/>
                </a:cubicBezTo>
                <a:cubicBezTo>
                  <a:pt x="248" y="134"/>
                  <a:pt x="248" y="134"/>
                  <a:pt x="247" y="133"/>
                </a:cubicBezTo>
                <a:cubicBezTo>
                  <a:pt x="246" y="133"/>
                  <a:pt x="245" y="132"/>
                  <a:pt x="244" y="132"/>
                </a:cubicBezTo>
                <a:cubicBezTo>
                  <a:pt x="242" y="130"/>
                  <a:pt x="240" y="129"/>
                  <a:pt x="238" y="128"/>
                </a:cubicBezTo>
                <a:cubicBezTo>
                  <a:pt x="234" y="126"/>
                  <a:pt x="230" y="124"/>
                  <a:pt x="226" y="122"/>
                </a:cubicBezTo>
                <a:cubicBezTo>
                  <a:pt x="226" y="121"/>
                  <a:pt x="226" y="119"/>
                  <a:pt x="226" y="118"/>
                </a:cubicBezTo>
                <a:close/>
                <a:moveTo>
                  <a:pt x="227" y="123"/>
                </a:moveTo>
                <a:cubicBezTo>
                  <a:pt x="233" y="129"/>
                  <a:pt x="242" y="132"/>
                  <a:pt x="249" y="138"/>
                </a:cubicBezTo>
                <a:cubicBezTo>
                  <a:pt x="252" y="141"/>
                  <a:pt x="247" y="138"/>
                  <a:pt x="246" y="137"/>
                </a:cubicBezTo>
                <a:cubicBezTo>
                  <a:pt x="243" y="136"/>
                  <a:pt x="241" y="135"/>
                  <a:pt x="238" y="134"/>
                </a:cubicBezTo>
                <a:cubicBezTo>
                  <a:pt x="234" y="131"/>
                  <a:pt x="231" y="128"/>
                  <a:pt x="227" y="126"/>
                </a:cubicBezTo>
                <a:cubicBezTo>
                  <a:pt x="227" y="125"/>
                  <a:pt x="227" y="124"/>
                  <a:pt x="227" y="123"/>
                </a:cubicBezTo>
                <a:close/>
                <a:moveTo>
                  <a:pt x="229" y="128"/>
                </a:moveTo>
                <a:cubicBezTo>
                  <a:pt x="228" y="128"/>
                  <a:pt x="227" y="128"/>
                  <a:pt x="227" y="128"/>
                </a:cubicBezTo>
                <a:cubicBezTo>
                  <a:pt x="227" y="127"/>
                  <a:pt x="227" y="127"/>
                  <a:pt x="227" y="127"/>
                </a:cubicBezTo>
                <a:cubicBezTo>
                  <a:pt x="227" y="127"/>
                  <a:pt x="228" y="128"/>
                  <a:pt x="229" y="128"/>
                </a:cubicBezTo>
                <a:close/>
                <a:moveTo>
                  <a:pt x="227" y="133"/>
                </a:moveTo>
                <a:cubicBezTo>
                  <a:pt x="230" y="136"/>
                  <a:pt x="234" y="137"/>
                  <a:pt x="237" y="139"/>
                </a:cubicBezTo>
                <a:cubicBezTo>
                  <a:pt x="242" y="142"/>
                  <a:pt x="246" y="145"/>
                  <a:pt x="251" y="148"/>
                </a:cubicBezTo>
                <a:cubicBezTo>
                  <a:pt x="254" y="150"/>
                  <a:pt x="250" y="147"/>
                  <a:pt x="249" y="147"/>
                </a:cubicBezTo>
                <a:cubicBezTo>
                  <a:pt x="248" y="147"/>
                  <a:pt x="247" y="146"/>
                  <a:pt x="247" y="146"/>
                </a:cubicBezTo>
                <a:cubicBezTo>
                  <a:pt x="244" y="144"/>
                  <a:pt x="242" y="143"/>
                  <a:pt x="240" y="142"/>
                </a:cubicBezTo>
                <a:cubicBezTo>
                  <a:pt x="235" y="139"/>
                  <a:pt x="231" y="137"/>
                  <a:pt x="227" y="135"/>
                </a:cubicBezTo>
                <a:cubicBezTo>
                  <a:pt x="227" y="135"/>
                  <a:pt x="227" y="134"/>
                  <a:pt x="227" y="133"/>
                </a:cubicBezTo>
                <a:close/>
                <a:moveTo>
                  <a:pt x="227" y="140"/>
                </a:moveTo>
                <a:cubicBezTo>
                  <a:pt x="233" y="146"/>
                  <a:pt x="242" y="150"/>
                  <a:pt x="249" y="154"/>
                </a:cubicBezTo>
                <a:cubicBezTo>
                  <a:pt x="249" y="154"/>
                  <a:pt x="249" y="154"/>
                  <a:pt x="249" y="155"/>
                </a:cubicBezTo>
                <a:cubicBezTo>
                  <a:pt x="248" y="154"/>
                  <a:pt x="248" y="154"/>
                  <a:pt x="247" y="153"/>
                </a:cubicBezTo>
                <a:cubicBezTo>
                  <a:pt x="242" y="151"/>
                  <a:pt x="237" y="148"/>
                  <a:pt x="232" y="146"/>
                </a:cubicBezTo>
                <a:cubicBezTo>
                  <a:pt x="231" y="145"/>
                  <a:pt x="229" y="145"/>
                  <a:pt x="228" y="144"/>
                </a:cubicBezTo>
                <a:cubicBezTo>
                  <a:pt x="228" y="144"/>
                  <a:pt x="228" y="144"/>
                  <a:pt x="228" y="144"/>
                </a:cubicBezTo>
                <a:cubicBezTo>
                  <a:pt x="227" y="144"/>
                  <a:pt x="227" y="144"/>
                  <a:pt x="227" y="143"/>
                </a:cubicBezTo>
                <a:cubicBezTo>
                  <a:pt x="227" y="142"/>
                  <a:pt x="227" y="141"/>
                  <a:pt x="227" y="140"/>
                </a:cubicBezTo>
                <a:close/>
                <a:moveTo>
                  <a:pt x="254" y="162"/>
                </a:moveTo>
                <a:cubicBezTo>
                  <a:pt x="253" y="161"/>
                  <a:pt x="252" y="160"/>
                  <a:pt x="251" y="160"/>
                </a:cubicBezTo>
                <a:cubicBezTo>
                  <a:pt x="248" y="158"/>
                  <a:pt x="246" y="157"/>
                  <a:pt x="243" y="155"/>
                </a:cubicBezTo>
                <a:cubicBezTo>
                  <a:pt x="237" y="152"/>
                  <a:pt x="232" y="149"/>
                  <a:pt x="227" y="146"/>
                </a:cubicBezTo>
                <a:cubicBezTo>
                  <a:pt x="227" y="146"/>
                  <a:pt x="227" y="145"/>
                  <a:pt x="227" y="144"/>
                </a:cubicBezTo>
                <a:cubicBezTo>
                  <a:pt x="227" y="144"/>
                  <a:pt x="227" y="144"/>
                  <a:pt x="227" y="145"/>
                </a:cubicBezTo>
                <a:cubicBezTo>
                  <a:pt x="227" y="145"/>
                  <a:pt x="227" y="145"/>
                  <a:pt x="227" y="145"/>
                </a:cubicBezTo>
                <a:cubicBezTo>
                  <a:pt x="229" y="146"/>
                  <a:pt x="230" y="147"/>
                  <a:pt x="232" y="147"/>
                </a:cubicBezTo>
                <a:cubicBezTo>
                  <a:pt x="234" y="149"/>
                  <a:pt x="237" y="151"/>
                  <a:pt x="239" y="152"/>
                </a:cubicBezTo>
                <a:cubicBezTo>
                  <a:pt x="243" y="155"/>
                  <a:pt x="248" y="157"/>
                  <a:pt x="252" y="159"/>
                </a:cubicBezTo>
                <a:cubicBezTo>
                  <a:pt x="250" y="159"/>
                  <a:pt x="256" y="163"/>
                  <a:pt x="254" y="162"/>
                </a:cubicBezTo>
                <a:close/>
                <a:moveTo>
                  <a:pt x="227" y="147"/>
                </a:moveTo>
                <a:cubicBezTo>
                  <a:pt x="232" y="152"/>
                  <a:pt x="240" y="156"/>
                  <a:pt x="246" y="160"/>
                </a:cubicBezTo>
                <a:cubicBezTo>
                  <a:pt x="249" y="161"/>
                  <a:pt x="251" y="163"/>
                  <a:pt x="253" y="164"/>
                </a:cubicBezTo>
                <a:cubicBezTo>
                  <a:pt x="254" y="165"/>
                  <a:pt x="259" y="168"/>
                  <a:pt x="255" y="166"/>
                </a:cubicBezTo>
                <a:cubicBezTo>
                  <a:pt x="251" y="164"/>
                  <a:pt x="247" y="161"/>
                  <a:pt x="243" y="159"/>
                </a:cubicBezTo>
                <a:cubicBezTo>
                  <a:pt x="240" y="157"/>
                  <a:pt x="236" y="155"/>
                  <a:pt x="233" y="153"/>
                </a:cubicBezTo>
                <a:cubicBezTo>
                  <a:pt x="231" y="151"/>
                  <a:pt x="229" y="150"/>
                  <a:pt x="227" y="149"/>
                </a:cubicBezTo>
                <a:cubicBezTo>
                  <a:pt x="227" y="148"/>
                  <a:pt x="227" y="148"/>
                  <a:pt x="227" y="147"/>
                </a:cubicBezTo>
                <a:close/>
                <a:moveTo>
                  <a:pt x="246" y="163"/>
                </a:moveTo>
                <a:cubicBezTo>
                  <a:pt x="250" y="165"/>
                  <a:pt x="254" y="167"/>
                  <a:pt x="257" y="170"/>
                </a:cubicBezTo>
                <a:cubicBezTo>
                  <a:pt x="256" y="169"/>
                  <a:pt x="252" y="168"/>
                  <a:pt x="250" y="167"/>
                </a:cubicBezTo>
                <a:cubicBezTo>
                  <a:pt x="248" y="166"/>
                  <a:pt x="246" y="165"/>
                  <a:pt x="245" y="163"/>
                </a:cubicBezTo>
                <a:cubicBezTo>
                  <a:pt x="242" y="161"/>
                  <a:pt x="238" y="159"/>
                  <a:pt x="235" y="157"/>
                </a:cubicBezTo>
                <a:cubicBezTo>
                  <a:pt x="232" y="155"/>
                  <a:pt x="229" y="153"/>
                  <a:pt x="226" y="151"/>
                </a:cubicBezTo>
                <a:cubicBezTo>
                  <a:pt x="226" y="151"/>
                  <a:pt x="226" y="150"/>
                  <a:pt x="226" y="150"/>
                </a:cubicBezTo>
                <a:cubicBezTo>
                  <a:pt x="228" y="151"/>
                  <a:pt x="230" y="152"/>
                  <a:pt x="232" y="153"/>
                </a:cubicBezTo>
                <a:cubicBezTo>
                  <a:pt x="233" y="154"/>
                  <a:pt x="233" y="154"/>
                  <a:pt x="234" y="154"/>
                </a:cubicBezTo>
                <a:cubicBezTo>
                  <a:pt x="238" y="157"/>
                  <a:pt x="242" y="160"/>
                  <a:pt x="246" y="163"/>
                </a:cubicBezTo>
                <a:close/>
                <a:moveTo>
                  <a:pt x="224" y="110"/>
                </a:moveTo>
                <a:cubicBezTo>
                  <a:pt x="231" y="114"/>
                  <a:pt x="238" y="118"/>
                  <a:pt x="243" y="122"/>
                </a:cubicBezTo>
                <a:cubicBezTo>
                  <a:pt x="244" y="123"/>
                  <a:pt x="245" y="124"/>
                  <a:pt x="246" y="124"/>
                </a:cubicBezTo>
                <a:cubicBezTo>
                  <a:pt x="245" y="124"/>
                  <a:pt x="244" y="123"/>
                  <a:pt x="243" y="123"/>
                </a:cubicBezTo>
                <a:cubicBezTo>
                  <a:pt x="241" y="122"/>
                  <a:pt x="239" y="121"/>
                  <a:pt x="237" y="120"/>
                </a:cubicBezTo>
                <a:cubicBezTo>
                  <a:pt x="233" y="118"/>
                  <a:pt x="229" y="116"/>
                  <a:pt x="225" y="114"/>
                </a:cubicBezTo>
                <a:cubicBezTo>
                  <a:pt x="225" y="113"/>
                  <a:pt x="225" y="113"/>
                  <a:pt x="225" y="112"/>
                </a:cubicBezTo>
                <a:cubicBezTo>
                  <a:pt x="225" y="112"/>
                  <a:pt x="225" y="111"/>
                  <a:pt x="224" y="110"/>
                </a:cubicBezTo>
                <a:close/>
                <a:moveTo>
                  <a:pt x="224" y="106"/>
                </a:moveTo>
                <a:cubicBezTo>
                  <a:pt x="228" y="109"/>
                  <a:pt x="231" y="111"/>
                  <a:pt x="235" y="114"/>
                </a:cubicBezTo>
                <a:cubicBezTo>
                  <a:pt x="238" y="115"/>
                  <a:pt x="241" y="117"/>
                  <a:pt x="244" y="119"/>
                </a:cubicBezTo>
                <a:cubicBezTo>
                  <a:pt x="244" y="119"/>
                  <a:pt x="244" y="119"/>
                  <a:pt x="244" y="119"/>
                </a:cubicBezTo>
                <a:cubicBezTo>
                  <a:pt x="242" y="117"/>
                  <a:pt x="239" y="116"/>
                  <a:pt x="236" y="115"/>
                </a:cubicBezTo>
                <a:cubicBezTo>
                  <a:pt x="232" y="113"/>
                  <a:pt x="228" y="111"/>
                  <a:pt x="224" y="109"/>
                </a:cubicBezTo>
                <a:cubicBezTo>
                  <a:pt x="224" y="108"/>
                  <a:pt x="224" y="107"/>
                  <a:pt x="224" y="106"/>
                </a:cubicBezTo>
                <a:close/>
                <a:moveTo>
                  <a:pt x="244" y="118"/>
                </a:moveTo>
                <a:cubicBezTo>
                  <a:pt x="242" y="117"/>
                  <a:pt x="240" y="116"/>
                  <a:pt x="239" y="115"/>
                </a:cubicBezTo>
                <a:cubicBezTo>
                  <a:pt x="235" y="113"/>
                  <a:pt x="231" y="110"/>
                  <a:pt x="227" y="108"/>
                </a:cubicBezTo>
                <a:cubicBezTo>
                  <a:pt x="228" y="108"/>
                  <a:pt x="228" y="108"/>
                  <a:pt x="228" y="108"/>
                </a:cubicBezTo>
                <a:cubicBezTo>
                  <a:pt x="230" y="109"/>
                  <a:pt x="232" y="110"/>
                  <a:pt x="234" y="111"/>
                </a:cubicBezTo>
                <a:cubicBezTo>
                  <a:pt x="237" y="112"/>
                  <a:pt x="240" y="114"/>
                  <a:pt x="243" y="115"/>
                </a:cubicBezTo>
                <a:cubicBezTo>
                  <a:pt x="243" y="116"/>
                  <a:pt x="244" y="117"/>
                  <a:pt x="244" y="118"/>
                </a:cubicBezTo>
                <a:close/>
                <a:moveTo>
                  <a:pt x="222" y="102"/>
                </a:moveTo>
                <a:cubicBezTo>
                  <a:pt x="228" y="107"/>
                  <a:pt x="235" y="109"/>
                  <a:pt x="241" y="113"/>
                </a:cubicBezTo>
                <a:cubicBezTo>
                  <a:pt x="241" y="113"/>
                  <a:pt x="242" y="114"/>
                  <a:pt x="243" y="114"/>
                </a:cubicBezTo>
                <a:cubicBezTo>
                  <a:pt x="243" y="114"/>
                  <a:pt x="243" y="114"/>
                  <a:pt x="243" y="115"/>
                </a:cubicBezTo>
                <a:cubicBezTo>
                  <a:pt x="243" y="114"/>
                  <a:pt x="242" y="114"/>
                  <a:pt x="242" y="114"/>
                </a:cubicBezTo>
                <a:cubicBezTo>
                  <a:pt x="241" y="114"/>
                  <a:pt x="239" y="113"/>
                  <a:pt x="238" y="112"/>
                </a:cubicBezTo>
                <a:cubicBezTo>
                  <a:pt x="236" y="111"/>
                  <a:pt x="234" y="110"/>
                  <a:pt x="233" y="109"/>
                </a:cubicBezTo>
                <a:cubicBezTo>
                  <a:pt x="230" y="108"/>
                  <a:pt x="226" y="107"/>
                  <a:pt x="223" y="105"/>
                </a:cubicBezTo>
                <a:cubicBezTo>
                  <a:pt x="223" y="104"/>
                  <a:pt x="223" y="103"/>
                  <a:pt x="222" y="102"/>
                </a:cubicBezTo>
                <a:close/>
                <a:moveTo>
                  <a:pt x="221" y="97"/>
                </a:moveTo>
                <a:cubicBezTo>
                  <a:pt x="225" y="101"/>
                  <a:pt x="231" y="104"/>
                  <a:pt x="236" y="106"/>
                </a:cubicBezTo>
                <a:cubicBezTo>
                  <a:pt x="236" y="106"/>
                  <a:pt x="243" y="110"/>
                  <a:pt x="239" y="108"/>
                </a:cubicBezTo>
                <a:cubicBezTo>
                  <a:pt x="236" y="107"/>
                  <a:pt x="234" y="106"/>
                  <a:pt x="231" y="105"/>
                </a:cubicBezTo>
                <a:cubicBezTo>
                  <a:pt x="228" y="104"/>
                  <a:pt x="225" y="102"/>
                  <a:pt x="222" y="101"/>
                </a:cubicBezTo>
                <a:cubicBezTo>
                  <a:pt x="221" y="100"/>
                  <a:pt x="221" y="99"/>
                  <a:pt x="221" y="97"/>
                </a:cubicBezTo>
                <a:close/>
                <a:moveTo>
                  <a:pt x="219" y="93"/>
                </a:moveTo>
                <a:cubicBezTo>
                  <a:pt x="224" y="98"/>
                  <a:pt x="231" y="100"/>
                  <a:pt x="237" y="103"/>
                </a:cubicBezTo>
                <a:cubicBezTo>
                  <a:pt x="237" y="104"/>
                  <a:pt x="238" y="104"/>
                  <a:pt x="239" y="104"/>
                </a:cubicBezTo>
                <a:cubicBezTo>
                  <a:pt x="238" y="104"/>
                  <a:pt x="237" y="104"/>
                  <a:pt x="236" y="103"/>
                </a:cubicBezTo>
                <a:cubicBezTo>
                  <a:pt x="234" y="102"/>
                  <a:pt x="232" y="101"/>
                  <a:pt x="230" y="100"/>
                </a:cubicBezTo>
                <a:cubicBezTo>
                  <a:pt x="227" y="98"/>
                  <a:pt x="223" y="97"/>
                  <a:pt x="220" y="95"/>
                </a:cubicBezTo>
                <a:cubicBezTo>
                  <a:pt x="220" y="95"/>
                  <a:pt x="219" y="94"/>
                  <a:pt x="219" y="93"/>
                </a:cubicBezTo>
                <a:close/>
                <a:moveTo>
                  <a:pt x="217" y="89"/>
                </a:moveTo>
                <a:cubicBezTo>
                  <a:pt x="223" y="94"/>
                  <a:pt x="230" y="95"/>
                  <a:pt x="237" y="100"/>
                </a:cubicBezTo>
                <a:cubicBezTo>
                  <a:pt x="242" y="103"/>
                  <a:pt x="234" y="99"/>
                  <a:pt x="233" y="98"/>
                </a:cubicBezTo>
                <a:cubicBezTo>
                  <a:pt x="231" y="97"/>
                  <a:pt x="229" y="96"/>
                  <a:pt x="227" y="96"/>
                </a:cubicBezTo>
                <a:cubicBezTo>
                  <a:pt x="224" y="94"/>
                  <a:pt x="221" y="93"/>
                  <a:pt x="218" y="91"/>
                </a:cubicBezTo>
                <a:cubicBezTo>
                  <a:pt x="218" y="90"/>
                  <a:pt x="217" y="89"/>
                  <a:pt x="217" y="89"/>
                </a:cubicBezTo>
                <a:close/>
                <a:moveTo>
                  <a:pt x="238" y="100"/>
                </a:moveTo>
                <a:cubicBezTo>
                  <a:pt x="233" y="95"/>
                  <a:pt x="225" y="94"/>
                  <a:pt x="219" y="90"/>
                </a:cubicBezTo>
                <a:cubicBezTo>
                  <a:pt x="214" y="86"/>
                  <a:pt x="220" y="90"/>
                  <a:pt x="221" y="90"/>
                </a:cubicBezTo>
                <a:cubicBezTo>
                  <a:pt x="223" y="91"/>
                  <a:pt x="225" y="92"/>
                  <a:pt x="227" y="93"/>
                </a:cubicBezTo>
                <a:cubicBezTo>
                  <a:pt x="230" y="95"/>
                  <a:pt x="234" y="97"/>
                  <a:pt x="238" y="98"/>
                </a:cubicBezTo>
                <a:cubicBezTo>
                  <a:pt x="238" y="99"/>
                  <a:pt x="238" y="99"/>
                  <a:pt x="238" y="100"/>
                </a:cubicBezTo>
                <a:close/>
                <a:moveTo>
                  <a:pt x="214" y="84"/>
                </a:moveTo>
                <a:cubicBezTo>
                  <a:pt x="221" y="88"/>
                  <a:pt x="229" y="91"/>
                  <a:pt x="236" y="96"/>
                </a:cubicBezTo>
                <a:cubicBezTo>
                  <a:pt x="239" y="99"/>
                  <a:pt x="235" y="96"/>
                  <a:pt x="234" y="96"/>
                </a:cubicBezTo>
                <a:cubicBezTo>
                  <a:pt x="232" y="95"/>
                  <a:pt x="230" y="94"/>
                  <a:pt x="227" y="93"/>
                </a:cubicBezTo>
                <a:cubicBezTo>
                  <a:pt x="224" y="91"/>
                  <a:pt x="220" y="89"/>
                  <a:pt x="216" y="87"/>
                </a:cubicBezTo>
                <a:cubicBezTo>
                  <a:pt x="216" y="87"/>
                  <a:pt x="216" y="87"/>
                  <a:pt x="216" y="87"/>
                </a:cubicBezTo>
                <a:cubicBezTo>
                  <a:pt x="215" y="86"/>
                  <a:pt x="215" y="85"/>
                  <a:pt x="214" y="84"/>
                </a:cubicBezTo>
                <a:close/>
                <a:moveTo>
                  <a:pt x="211" y="79"/>
                </a:moveTo>
                <a:cubicBezTo>
                  <a:pt x="219" y="84"/>
                  <a:pt x="228" y="88"/>
                  <a:pt x="236" y="93"/>
                </a:cubicBezTo>
                <a:cubicBezTo>
                  <a:pt x="236" y="93"/>
                  <a:pt x="236" y="93"/>
                  <a:pt x="236" y="93"/>
                </a:cubicBezTo>
                <a:cubicBezTo>
                  <a:pt x="233" y="91"/>
                  <a:pt x="227" y="88"/>
                  <a:pt x="223" y="86"/>
                </a:cubicBezTo>
                <a:cubicBezTo>
                  <a:pt x="219" y="85"/>
                  <a:pt x="216" y="83"/>
                  <a:pt x="213" y="82"/>
                </a:cubicBezTo>
                <a:cubicBezTo>
                  <a:pt x="212" y="81"/>
                  <a:pt x="212" y="80"/>
                  <a:pt x="211" y="79"/>
                </a:cubicBezTo>
                <a:close/>
                <a:moveTo>
                  <a:pt x="206" y="72"/>
                </a:moveTo>
                <a:cubicBezTo>
                  <a:pt x="213" y="77"/>
                  <a:pt x="222" y="81"/>
                  <a:pt x="230" y="84"/>
                </a:cubicBezTo>
                <a:cubicBezTo>
                  <a:pt x="230" y="84"/>
                  <a:pt x="232" y="85"/>
                  <a:pt x="233" y="86"/>
                </a:cubicBezTo>
                <a:cubicBezTo>
                  <a:pt x="233" y="86"/>
                  <a:pt x="233" y="86"/>
                  <a:pt x="233" y="86"/>
                </a:cubicBezTo>
                <a:cubicBezTo>
                  <a:pt x="233" y="86"/>
                  <a:pt x="232" y="86"/>
                  <a:pt x="232" y="86"/>
                </a:cubicBezTo>
                <a:cubicBezTo>
                  <a:pt x="231" y="85"/>
                  <a:pt x="230" y="85"/>
                  <a:pt x="229" y="84"/>
                </a:cubicBezTo>
                <a:cubicBezTo>
                  <a:pt x="226" y="83"/>
                  <a:pt x="223" y="82"/>
                  <a:pt x="221" y="81"/>
                </a:cubicBezTo>
                <a:cubicBezTo>
                  <a:pt x="217" y="79"/>
                  <a:pt x="213" y="77"/>
                  <a:pt x="209" y="76"/>
                </a:cubicBezTo>
                <a:cubicBezTo>
                  <a:pt x="208" y="75"/>
                  <a:pt x="207" y="73"/>
                  <a:pt x="206" y="72"/>
                </a:cubicBezTo>
                <a:close/>
                <a:moveTo>
                  <a:pt x="221" y="80"/>
                </a:moveTo>
                <a:cubicBezTo>
                  <a:pt x="220" y="79"/>
                  <a:pt x="218" y="78"/>
                  <a:pt x="216" y="77"/>
                </a:cubicBezTo>
                <a:cubicBezTo>
                  <a:pt x="216" y="77"/>
                  <a:pt x="217" y="78"/>
                  <a:pt x="218" y="78"/>
                </a:cubicBezTo>
                <a:cubicBezTo>
                  <a:pt x="220" y="79"/>
                  <a:pt x="223" y="81"/>
                  <a:pt x="226" y="82"/>
                </a:cubicBezTo>
                <a:cubicBezTo>
                  <a:pt x="224" y="81"/>
                  <a:pt x="223" y="81"/>
                  <a:pt x="221" y="80"/>
                </a:cubicBezTo>
                <a:close/>
                <a:moveTo>
                  <a:pt x="236" y="92"/>
                </a:moveTo>
                <a:cubicBezTo>
                  <a:pt x="227" y="87"/>
                  <a:pt x="218" y="82"/>
                  <a:pt x="210" y="77"/>
                </a:cubicBezTo>
                <a:cubicBezTo>
                  <a:pt x="210" y="77"/>
                  <a:pt x="210" y="77"/>
                  <a:pt x="210" y="77"/>
                </a:cubicBezTo>
                <a:cubicBezTo>
                  <a:pt x="213" y="79"/>
                  <a:pt x="219" y="81"/>
                  <a:pt x="223" y="83"/>
                </a:cubicBezTo>
                <a:cubicBezTo>
                  <a:pt x="226" y="84"/>
                  <a:pt x="230" y="86"/>
                  <a:pt x="233" y="87"/>
                </a:cubicBezTo>
                <a:cubicBezTo>
                  <a:pt x="234" y="88"/>
                  <a:pt x="235" y="90"/>
                  <a:pt x="236" y="92"/>
                </a:cubicBezTo>
                <a:close/>
                <a:moveTo>
                  <a:pt x="237" y="96"/>
                </a:moveTo>
                <a:cubicBezTo>
                  <a:pt x="229" y="91"/>
                  <a:pt x="221" y="88"/>
                  <a:pt x="213" y="83"/>
                </a:cubicBezTo>
                <a:cubicBezTo>
                  <a:pt x="213" y="83"/>
                  <a:pt x="213" y="83"/>
                  <a:pt x="213" y="83"/>
                </a:cubicBezTo>
                <a:cubicBezTo>
                  <a:pt x="216" y="84"/>
                  <a:pt x="222" y="87"/>
                  <a:pt x="225" y="88"/>
                </a:cubicBezTo>
                <a:cubicBezTo>
                  <a:pt x="229" y="90"/>
                  <a:pt x="233" y="92"/>
                  <a:pt x="236" y="93"/>
                </a:cubicBezTo>
                <a:cubicBezTo>
                  <a:pt x="236" y="94"/>
                  <a:pt x="237" y="95"/>
                  <a:pt x="237" y="96"/>
                </a:cubicBezTo>
                <a:close/>
                <a:moveTo>
                  <a:pt x="240" y="104"/>
                </a:moveTo>
                <a:cubicBezTo>
                  <a:pt x="236" y="102"/>
                  <a:pt x="232" y="100"/>
                  <a:pt x="228" y="98"/>
                </a:cubicBezTo>
                <a:cubicBezTo>
                  <a:pt x="225" y="96"/>
                  <a:pt x="221" y="95"/>
                  <a:pt x="218" y="92"/>
                </a:cubicBezTo>
                <a:cubicBezTo>
                  <a:pt x="218" y="92"/>
                  <a:pt x="218" y="92"/>
                  <a:pt x="218" y="92"/>
                </a:cubicBezTo>
                <a:cubicBezTo>
                  <a:pt x="221" y="94"/>
                  <a:pt x="225" y="95"/>
                  <a:pt x="228" y="97"/>
                </a:cubicBezTo>
                <a:cubicBezTo>
                  <a:pt x="232" y="99"/>
                  <a:pt x="235" y="101"/>
                  <a:pt x="239" y="102"/>
                </a:cubicBezTo>
                <a:cubicBezTo>
                  <a:pt x="239" y="103"/>
                  <a:pt x="239" y="103"/>
                  <a:pt x="240" y="104"/>
                </a:cubicBezTo>
                <a:close/>
                <a:moveTo>
                  <a:pt x="241" y="107"/>
                </a:moveTo>
                <a:cubicBezTo>
                  <a:pt x="234" y="104"/>
                  <a:pt x="227" y="102"/>
                  <a:pt x="221" y="97"/>
                </a:cubicBezTo>
                <a:cubicBezTo>
                  <a:pt x="219" y="95"/>
                  <a:pt x="224" y="98"/>
                  <a:pt x="225" y="99"/>
                </a:cubicBezTo>
                <a:cubicBezTo>
                  <a:pt x="227" y="99"/>
                  <a:pt x="229" y="100"/>
                  <a:pt x="231" y="101"/>
                </a:cubicBezTo>
                <a:cubicBezTo>
                  <a:pt x="234" y="103"/>
                  <a:pt x="237" y="104"/>
                  <a:pt x="240" y="106"/>
                </a:cubicBezTo>
                <a:cubicBezTo>
                  <a:pt x="240" y="106"/>
                  <a:pt x="240" y="107"/>
                  <a:pt x="241" y="107"/>
                </a:cubicBezTo>
                <a:close/>
                <a:moveTo>
                  <a:pt x="242" y="113"/>
                </a:moveTo>
                <a:cubicBezTo>
                  <a:pt x="240" y="111"/>
                  <a:pt x="237" y="109"/>
                  <a:pt x="234" y="108"/>
                </a:cubicBezTo>
                <a:cubicBezTo>
                  <a:pt x="231" y="106"/>
                  <a:pt x="226" y="105"/>
                  <a:pt x="223" y="102"/>
                </a:cubicBezTo>
                <a:cubicBezTo>
                  <a:pt x="221" y="100"/>
                  <a:pt x="225" y="103"/>
                  <a:pt x="225" y="103"/>
                </a:cubicBezTo>
                <a:cubicBezTo>
                  <a:pt x="226" y="104"/>
                  <a:pt x="226" y="104"/>
                  <a:pt x="227" y="104"/>
                </a:cubicBezTo>
                <a:cubicBezTo>
                  <a:pt x="229" y="105"/>
                  <a:pt x="232" y="106"/>
                  <a:pt x="234" y="107"/>
                </a:cubicBezTo>
                <a:cubicBezTo>
                  <a:pt x="236" y="108"/>
                  <a:pt x="239" y="109"/>
                  <a:pt x="241" y="109"/>
                </a:cubicBezTo>
                <a:cubicBezTo>
                  <a:pt x="242" y="111"/>
                  <a:pt x="242" y="112"/>
                  <a:pt x="242" y="113"/>
                </a:cubicBezTo>
                <a:close/>
                <a:moveTo>
                  <a:pt x="245" y="123"/>
                </a:moveTo>
                <a:cubicBezTo>
                  <a:pt x="241" y="120"/>
                  <a:pt x="236" y="117"/>
                  <a:pt x="232" y="114"/>
                </a:cubicBezTo>
                <a:cubicBezTo>
                  <a:pt x="232" y="114"/>
                  <a:pt x="233" y="114"/>
                  <a:pt x="233" y="115"/>
                </a:cubicBezTo>
                <a:cubicBezTo>
                  <a:pt x="237" y="116"/>
                  <a:pt x="241" y="118"/>
                  <a:pt x="245" y="120"/>
                </a:cubicBezTo>
                <a:cubicBezTo>
                  <a:pt x="245" y="121"/>
                  <a:pt x="245" y="122"/>
                  <a:pt x="245" y="123"/>
                </a:cubicBezTo>
                <a:close/>
                <a:moveTo>
                  <a:pt x="247" y="129"/>
                </a:moveTo>
                <a:cubicBezTo>
                  <a:pt x="244" y="127"/>
                  <a:pt x="241" y="125"/>
                  <a:pt x="238" y="123"/>
                </a:cubicBezTo>
                <a:cubicBezTo>
                  <a:pt x="235" y="121"/>
                  <a:pt x="232" y="119"/>
                  <a:pt x="229" y="117"/>
                </a:cubicBezTo>
                <a:cubicBezTo>
                  <a:pt x="230" y="117"/>
                  <a:pt x="230" y="117"/>
                  <a:pt x="231" y="117"/>
                </a:cubicBezTo>
                <a:cubicBezTo>
                  <a:pt x="233" y="118"/>
                  <a:pt x="235" y="119"/>
                  <a:pt x="237" y="120"/>
                </a:cubicBezTo>
                <a:cubicBezTo>
                  <a:pt x="240" y="122"/>
                  <a:pt x="243" y="124"/>
                  <a:pt x="246" y="125"/>
                </a:cubicBezTo>
                <a:cubicBezTo>
                  <a:pt x="246" y="126"/>
                  <a:pt x="247" y="128"/>
                  <a:pt x="247" y="129"/>
                </a:cubicBezTo>
                <a:close/>
                <a:moveTo>
                  <a:pt x="248" y="133"/>
                </a:moveTo>
                <a:cubicBezTo>
                  <a:pt x="246" y="131"/>
                  <a:pt x="245" y="129"/>
                  <a:pt x="242" y="128"/>
                </a:cubicBezTo>
                <a:cubicBezTo>
                  <a:pt x="237" y="126"/>
                  <a:pt x="233" y="123"/>
                  <a:pt x="230" y="120"/>
                </a:cubicBezTo>
                <a:cubicBezTo>
                  <a:pt x="229" y="120"/>
                  <a:pt x="225" y="117"/>
                  <a:pt x="228" y="119"/>
                </a:cubicBezTo>
                <a:cubicBezTo>
                  <a:pt x="229" y="119"/>
                  <a:pt x="229" y="120"/>
                  <a:pt x="230" y="120"/>
                </a:cubicBezTo>
                <a:cubicBezTo>
                  <a:pt x="232" y="121"/>
                  <a:pt x="233" y="122"/>
                  <a:pt x="235" y="123"/>
                </a:cubicBezTo>
                <a:cubicBezTo>
                  <a:pt x="239" y="126"/>
                  <a:pt x="243" y="128"/>
                  <a:pt x="247" y="130"/>
                </a:cubicBezTo>
                <a:cubicBezTo>
                  <a:pt x="248" y="131"/>
                  <a:pt x="248" y="132"/>
                  <a:pt x="248" y="133"/>
                </a:cubicBezTo>
                <a:close/>
                <a:moveTo>
                  <a:pt x="250" y="139"/>
                </a:moveTo>
                <a:cubicBezTo>
                  <a:pt x="244" y="133"/>
                  <a:pt x="236" y="130"/>
                  <a:pt x="229" y="125"/>
                </a:cubicBezTo>
                <a:cubicBezTo>
                  <a:pt x="230" y="125"/>
                  <a:pt x="227" y="123"/>
                  <a:pt x="226" y="123"/>
                </a:cubicBezTo>
                <a:cubicBezTo>
                  <a:pt x="226" y="123"/>
                  <a:pt x="226" y="123"/>
                  <a:pt x="226" y="123"/>
                </a:cubicBezTo>
                <a:cubicBezTo>
                  <a:pt x="226" y="123"/>
                  <a:pt x="226" y="123"/>
                  <a:pt x="226" y="123"/>
                </a:cubicBezTo>
                <a:cubicBezTo>
                  <a:pt x="228" y="123"/>
                  <a:pt x="229" y="124"/>
                  <a:pt x="230" y="124"/>
                </a:cubicBezTo>
                <a:cubicBezTo>
                  <a:pt x="232" y="125"/>
                  <a:pt x="234" y="127"/>
                  <a:pt x="236" y="128"/>
                </a:cubicBezTo>
                <a:cubicBezTo>
                  <a:pt x="240" y="130"/>
                  <a:pt x="244" y="133"/>
                  <a:pt x="249" y="135"/>
                </a:cubicBezTo>
                <a:cubicBezTo>
                  <a:pt x="249" y="136"/>
                  <a:pt x="249" y="137"/>
                  <a:pt x="250" y="139"/>
                </a:cubicBezTo>
                <a:close/>
                <a:moveTo>
                  <a:pt x="250" y="141"/>
                </a:moveTo>
                <a:cubicBezTo>
                  <a:pt x="250" y="141"/>
                  <a:pt x="250" y="141"/>
                  <a:pt x="250" y="140"/>
                </a:cubicBezTo>
                <a:cubicBezTo>
                  <a:pt x="250" y="140"/>
                  <a:pt x="250" y="140"/>
                  <a:pt x="250" y="141"/>
                </a:cubicBezTo>
                <a:cubicBezTo>
                  <a:pt x="250" y="141"/>
                  <a:pt x="250" y="141"/>
                  <a:pt x="250" y="141"/>
                </a:cubicBezTo>
                <a:close/>
                <a:moveTo>
                  <a:pt x="251" y="144"/>
                </a:moveTo>
                <a:cubicBezTo>
                  <a:pt x="248" y="142"/>
                  <a:pt x="244" y="139"/>
                  <a:pt x="241" y="137"/>
                </a:cubicBezTo>
                <a:cubicBezTo>
                  <a:pt x="236" y="135"/>
                  <a:pt x="231" y="133"/>
                  <a:pt x="227" y="129"/>
                </a:cubicBezTo>
                <a:cubicBezTo>
                  <a:pt x="227" y="129"/>
                  <a:pt x="231" y="130"/>
                  <a:pt x="232" y="131"/>
                </a:cubicBezTo>
                <a:cubicBezTo>
                  <a:pt x="233" y="131"/>
                  <a:pt x="233" y="132"/>
                  <a:pt x="234" y="132"/>
                </a:cubicBezTo>
                <a:cubicBezTo>
                  <a:pt x="236" y="134"/>
                  <a:pt x="238" y="135"/>
                  <a:pt x="240" y="136"/>
                </a:cubicBezTo>
                <a:cubicBezTo>
                  <a:pt x="244" y="137"/>
                  <a:pt x="247" y="140"/>
                  <a:pt x="251" y="142"/>
                </a:cubicBezTo>
                <a:cubicBezTo>
                  <a:pt x="251" y="143"/>
                  <a:pt x="251" y="144"/>
                  <a:pt x="251" y="144"/>
                </a:cubicBezTo>
                <a:close/>
                <a:moveTo>
                  <a:pt x="252" y="148"/>
                </a:moveTo>
                <a:cubicBezTo>
                  <a:pt x="249" y="146"/>
                  <a:pt x="245" y="144"/>
                  <a:pt x="242" y="141"/>
                </a:cubicBezTo>
                <a:cubicBezTo>
                  <a:pt x="240" y="140"/>
                  <a:pt x="237" y="138"/>
                  <a:pt x="235" y="137"/>
                </a:cubicBezTo>
                <a:cubicBezTo>
                  <a:pt x="233" y="136"/>
                  <a:pt x="230" y="135"/>
                  <a:pt x="228" y="133"/>
                </a:cubicBezTo>
                <a:cubicBezTo>
                  <a:pt x="226" y="132"/>
                  <a:pt x="231" y="134"/>
                  <a:pt x="231" y="134"/>
                </a:cubicBezTo>
                <a:cubicBezTo>
                  <a:pt x="232" y="135"/>
                  <a:pt x="233" y="135"/>
                  <a:pt x="234" y="136"/>
                </a:cubicBezTo>
                <a:cubicBezTo>
                  <a:pt x="236" y="137"/>
                  <a:pt x="239" y="138"/>
                  <a:pt x="241" y="140"/>
                </a:cubicBezTo>
                <a:cubicBezTo>
                  <a:pt x="244" y="142"/>
                  <a:pt x="248" y="145"/>
                  <a:pt x="252" y="146"/>
                </a:cubicBezTo>
                <a:cubicBezTo>
                  <a:pt x="252" y="147"/>
                  <a:pt x="252" y="147"/>
                  <a:pt x="252" y="148"/>
                </a:cubicBezTo>
                <a:close/>
                <a:moveTo>
                  <a:pt x="253" y="152"/>
                </a:moveTo>
                <a:cubicBezTo>
                  <a:pt x="251" y="150"/>
                  <a:pt x="248" y="148"/>
                  <a:pt x="245" y="146"/>
                </a:cubicBezTo>
                <a:cubicBezTo>
                  <a:pt x="240" y="144"/>
                  <a:pt x="236" y="141"/>
                  <a:pt x="231" y="138"/>
                </a:cubicBezTo>
                <a:cubicBezTo>
                  <a:pt x="231" y="138"/>
                  <a:pt x="232" y="138"/>
                  <a:pt x="232" y="138"/>
                </a:cubicBezTo>
                <a:cubicBezTo>
                  <a:pt x="235" y="139"/>
                  <a:pt x="237" y="141"/>
                  <a:pt x="239" y="142"/>
                </a:cubicBezTo>
                <a:cubicBezTo>
                  <a:pt x="244" y="145"/>
                  <a:pt x="248" y="147"/>
                  <a:pt x="253" y="149"/>
                </a:cubicBezTo>
                <a:cubicBezTo>
                  <a:pt x="253" y="150"/>
                  <a:pt x="253" y="151"/>
                  <a:pt x="253" y="152"/>
                </a:cubicBezTo>
                <a:close/>
                <a:moveTo>
                  <a:pt x="254" y="157"/>
                </a:moveTo>
                <a:cubicBezTo>
                  <a:pt x="250" y="155"/>
                  <a:pt x="246" y="151"/>
                  <a:pt x="242" y="149"/>
                </a:cubicBezTo>
                <a:cubicBezTo>
                  <a:pt x="237" y="147"/>
                  <a:pt x="232" y="144"/>
                  <a:pt x="228" y="140"/>
                </a:cubicBezTo>
                <a:cubicBezTo>
                  <a:pt x="226" y="138"/>
                  <a:pt x="230" y="141"/>
                  <a:pt x="230" y="141"/>
                </a:cubicBezTo>
                <a:cubicBezTo>
                  <a:pt x="232" y="142"/>
                  <a:pt x="233" y="143"/>
                  <a:pt x="234" y="144"/>
                </a:cubicBezTo>
                <a:cubicBezTo>
                  <a:pt x="237" y="145"/>
                  <a:pt x="239" y="146"/>
                  <a:pt x="241" y="147"/>
                </a:cubicBezTo>
                <a:cubicBezTo>
                  <a:pt x="245" y="149"/>
                  <a:pt x="249" y="152"/>
                  <a:pt x="254" y="154"/>
                </a:cubicBezTo>
                <a:cubicBezTo>
                  <a:pt x="254" y="155"/>
                  <a:pt x="254" y="156"/>
                  <a:pt x="254" y="157"/>
                </a:cubicBezTo>
                <a:close/>
                <a:moveTo>
                  <a:pt x="256" y="166"/>
                </a:moveTo>
                <a:cubicBezTo>
                  <a:pt x="249" y="160"/>
                  <a:pt x="240" y="156"/>
                  <a:pt x="232" y="151"/>
                </a:cubicBezTo>
                <a:cubicBezTo>
                  <a:pt x="231" y="150"/>
                  <a:pt x="229" y="148"/>
                  <a:pt x="227" y="147"/>
                </a:cubicBezTo>
                <a:cubicBezTo>
                  <a:pt x="228" y="148"/>
                  <a:pt x="230" y="149"/>
                  <a:pt x="231" y="149"/>
                </a:cubicBezTo>
                <a:cubicBezTo>
                  <a:pt x="234" y="151"/>
                  <a:pt x="236" y="152"/>
                  <a:pt x="239" y="154"/>
                </a:cubicBezTo>
                <a:cubicBezTo>
                  <a:pt x="245" y="157"/>
                  <a:pt x="250" y="160"/>
                  <a:pt x="256" y="163"/>
                </a:cubicBezTo>
                <a:cubicBezTo>
                  <a:pt x="256" y="163"/>
                  <a:pt x="256" y="163"/>
                  <a:pt x="256" y="163"/>
                </a:cubicBezTo>
                <a:cubicBezTo>
                  <a:pt x="256" y="164"/>
                  <a:pt x="256" y="165"/>
                  <a:pt x="256" y="166"/>
                </a:cubicBezTo>
                <a:close/>
                <a:moveTo>
                  <a:pt x="257" y="169"/>
                </a:moveTo>
                <a:cubicBezTo>
                  <a:pt x="255" y="167"/>
                  <a:pt x="252" y="165"/>
                  <a:pt x="249" y="163"/>
                </a:cubicBezTo>
                <a:cubicBezTo>
                  <a:pt x="251" y="165"/>
                  <a:pt x="254" y="166"/>
                  <a:pt x="257" y="168"/>
                </a:cubicBezTo>
                <a:cubicBezTo>
                  <a:pt x="257" y="168"/>
                  <a:pt x="257" y="169"/>
                  <a:pt x="257" y="169"/>
                </a:cubicBezTo>
                <a:close/>
                <a:moveTo>
                  <a:pt x="259" y="178"/>
                </a:moveTo>
                <a:cubicBezTo>
                  <a:pt x="251" y="172"/>
                  <a:pt x="243" y="167"/>
                  <a:pt x="235" y="162"/>
                </a:cubicBezTo>
                <a:cubicBezTo>
                  <a:pt x="238" y="164"/>
                  <a:pt x="240" y="165"/>
                  <a:pt x="243" y="166"/>
                </a:cubicBezTo>
                <a:cubicBezTo>
                  <a:pt x="248" y="168"/>
                  <a:pt x="253" y="171"/>
                  <a:pt x="258" y="175"/>
                </a:cubicBezTo>
                <a:cubicBezTo>
                  <a:pt x="258" y="176"/>
                  <a:pt x="258" y="177"/>
                  <a:pt x="259" y="178"/>
                </a:cubicBezTo>
                <a:close/>
                <a:moveTo>
                  <a:pt x="260" y="186"/>
                </a:moveTo>
                <a:cubicBezTo>
                  <a:pt x="256" y="183"/>
                  <a:pt x="251" y="182"/>
                  <a:pt x="247" y="180"/>
                </a:cubicBezTo>
                <a:cubicBezTo>
                  <a:pt x="241" y="178"/>
                  <a:pt x="236" y="175"/>
                  <a:pt x="231" y="173"/>
                </a:cubicBezTo>
                <a:cubicBezTo>
                  <a:pt x="231" y="172"/>
                  <a:pt x="231" y="170"/>
                  <a:pt x="230" y="169"/>
                </a:cubicBezTo>
                <a:cubicBezTo>
                  <a:pt x="236" y="172"/>
                  <a:pt x="241" y="175"/>
                  <a:pt x="247" y="178"/>
                </a:cubicBezTo>
                <a:cubicBezTo>
                  <a:pt x="251" y="180"/>
                  <a:pt x="255" y="183"/>
                  <a:pt x="259" y="184"/>
                </a:cubicBezTo>
                <a:cubicBezTo>
                  <a:pt x="259" y="184"/>
                  <a:pt x="259" y="184"/>
                  <a:pt x="259" y="184"/>
                </a:cubicBezTo>
                <a:cubicBezTo>
                  <a:pt x="260" y="185"/>
                  <a:pt x="260" y="185"/>
                  <a:pt x="260" y="186"/>
                </a:cubicBezTo>
                <a:close/>
                <a:moveTo>
                  <a:pt x="237" y="229"/>
                </a:moveTo>
                <a:cubicBezTo>
                  <a:pt x="237" y="228"/>
                  <a:pt x="237" y="227"/>
                  <a:pt x="237" y="226"/>
                </a:cubicBezTo>
                <a:cubicBezTo>
                  <a:pt x="241" y="229"/>
                  <a:pt x="245" y="232"/>
                  <a:pt x="250" y="235"/>
                </a:cubicBezTo>
                <a:cubicBezTo>
                  <a:pt x="253" y="236"/>
                  <a:pt x="255" y="238"/>
                  <a:pt x="258" y="240"/>
                </a:cubicBezTo>
                <a:cubicBezTo>
                  <a:pt x="260" y="241"/>
                  <a:pt x="263" y="244"/>
                  <a:pt x="264" y="244"/>
                </a:cubicBezTo>
                <a:cubicBezTo>
                  <a:pt x="264" y="244"/>
                  <a:pt x="264" y="244"/>
                  <a:pt x="264" y="244"/>
                </a:cubicBezTo>
                <a:cubicBezTo>
                  <a:pt x="254" y="242"/>
                  <a:pt x="246" y="233"/>
                  <a:pt x="237" y="229"/>
                </a:cubicBezTo>
                <a:close/>
                <a:moveTo>
                  <a:pt x="263" y="238"/>
                </a:moveTo>
                <a:cubicBezTo>
                  <a:pt x="263" y="238"/>
                  <a:pt x="258" y="236"/>
                  <a:pt x="257" y="235"/>
                </a:cubicBezTo>
                <a:cubicBezTo>
                  <a:pt x="255" y="234"/>
                  <a:pt x="252" y="233"/>
                  <a:pt x="250" y="231"/>
                </a:cubicBezTo>
                <a:cubicBezTo>
                  <a:pt x="246" y="229"/>
                  <a:pt x="242" y="226"/>
                  <a:pt x="237" y="225"/>
                </a:cubicBezTo>
                <a:cubicBezTo>
                  <a:pt x="237" y="225"/>
                  <a:pt x="237" y="225"/>
                  <a:pt x="237" y="225"/>
                </a:cubicBezTo>
                <a:cubicBezTo>
                  <a:pt x="237" y="224"/>
                  <a:pt x="237" y="223"/>
                  <a:pt x="237" y="221"/>
                </a:cubicBezTo>
                <a:cubicBezTo>
                  <a:pt x="244" y="228"/>
                  <a:pt x="254" y="231"/>
                  <a:pt x="262" y="237"/>
                </a:cubicBezTo>
                <a:cubicBezTo>
                  <a:pt x="263" y="237"/>
                  <a:pt x="263" y="238"/>
                  <a:pt x="263" y="238"/>
                </a:cubicBezTo>
                <a:cubicBezTo>
                  <a:pt x="263" y="238"/>
                  <a:pt x="263" y="238"/>
                  <a:pt x="263" y="238"/>
                </a:cubicBezTo>
                <a:close/>
                <a:moveTo>
                  <a:pt x="236" y="216"/>
                </a:moveTo>
                <a:cubicBezTo>
                  <a:pt x="243" y="222"/>
                  <a:pt x="252" y="225"/>
                  <a:pt x="260" y="231"/>
                </a:cubicBezTo>
                <a:cubicBezTo>
                  <a:pt x="263" y="233"/>
                  <a:pt x="258" y="230"/>
                  <a:pt x="257" y="229"/>
                </a:cubicBezTo>
                <a:cubicBezTo>
                  <a:pt x="255" y="228"/>
                  <a:pt x="252" y="227"/>
                  <a:pt x="249" y="225"/>
                </a:cubicBezTo>
                <a:cubicBezTo>
                  <a:pt x="245" y="224"/>
                  <a:pt x="241" y="222"/>
                  <a:pt x="237" y="220"/>
                </a:cubicBezTo>
                <a:cubicBezTo>
                  <a:pt x="236" y="219"/>
                  <a:pt x="236" y="218"/>
                  <a:pt x="236" y="216"/>
                </a:cubicBezTo>
                <a:close/>
                <a:moveTo>
                  <a:pt x="235" y="213"/>
                </a:moveTo>
                <a:cubicBezTo>
                  <a:pt x="240" y="214"/>
                  <a:pt x="245" y="217"/>
                  <a:pt x="249" y="220"/>
                </a:cubicBezTo>
                <a:cubicBezTo>
                  <a:pt x="251" y="221"/>
                  <a:pt x="254" y="222"/>
                  <a:pt x="256" y="223"/>
                </a:cubicBezTo>
                <a:cubicBezTo>
                  <a:pt x="257" y="224"/>
                  <a:pt x="259" y="226"/>
                  <a:pt x="261" y="226"/>
                </a:cubicBezTo>
                <a:cubicBezTo>
                  <a:pt x="252" y="223"/>
                  <a:pt x="245" y="217"/>
                  <a:pt x="236" y="215"/>
                </a:cubicBezTo>
                <a:cubicBezTo>
                  <a:pt x="236" y="214"/>
                  <a:pt x="236" y="213"/>
                  <a:pt x="235" y="213"/>
                </a:cubicBezTo>
                <a:close/>
                <a:moveTo>
                  <a:pt x="235" y="209"/>
                </a:moveTo>
                <a:cubicBezTo>
                  <a:pt x="239" y="211"/>
                  <a:pt x="243" y="213"/>
                  <a:pt x="247" y="215"/>
                </a:cubicBezTo>
                <a:cubicBezTo>
                  <a:pt x="251" y="217"/>
                  <a:pt x="255" y="221"/>
                  <a:pt x="259" y="222"/>
                </a:cubicBezTo>
                <a:cubicBezTo>
                  <a:pt x="254" y="221"/>
                  <a:pt x="250" y="218"/>
                  <a:pt x="246" y="216"/>
                </a:cubicBezTo>
                <a:cubicBezTo>
                  <a:pt x="243" y="214"/>
                  <a:pt x="239" y="213"/>
                  <a:pt x="235" y="212"/>
                </a:cubicBezTo>
                <a:cubicBezTo>
                  <a:pt x="235" y="211"/>
                  <a:pt x="235" y="210"/>
                  <a:pt x="235" y="209"/>
                </a:cubicBezTo>
                <a:close/>
                <a:moveTo>
                  <a:pt x="260" y="207"/>
                </a:moveTo>
                <a:cubicBezTo>
                  <a:pt x="260" y="208"/>
                  <a:pt x="260" y="209"/>
                  <a:pt x="260" y="209"/>
                </a:cubicBezTo>
                <a:cubicBezTo>
                  <a:pt x="256" y="206"/>
                  <a:pt x="250" y="204"/>
                  <a:pt x="245" y="201"/>
                </a:cubicBezTo>
                <a:cubicBezTo>
                  <a:pt x="245" y="201"/>
                  <a:pt x="245" y="200"/>
                  <a:pt x="244" y="200"/>
                </a:cubicBezTo>
                <a:cubicBezTo>
                  <a:pt x="250" y="202"/>
                  <a:pt x="255" y="204"/>
                  <a:pt x="260" y="207"/>
                </a:cubicBezTo>
                <a:close/>
                <a:moveTo>
                  <a:pt x="240" y="198"/>
                </a:moveTo>
                <a:cubicBezTo>
                  <a:pt x="240" y="199"/>
                  <a:pt x="240" y="199"/>
                  <a:pt x="241" y="199"/>
                </a:cubicBezTo>
                <a:cubicBezTo>
                  <a:pt x="243" y="200"/>
                  <a:pt x="245" y="201"/>
                  <a:pt x="246" y="202"/>
                </a:cubicBezTo>
                <a:cubicBezTo>
                  <a:pt x="250" y="205"/>
                  <a:pt x="255" y="206"/>
                  <a:pt x="259" y="209"/>
                </a:cubicBezTo>
                <a:cubicBezTo>
                  <a:pt x="255" y="207"/>
                  <a:pt x="250" y="205"/>
                  <a:pt x="246" y="203"/>
                </a:cubicBezTo>
                <a:cubicBezTo>
                  <a:pt x="242" y="202"/>
                  <a:pt x="237" y="200"/>
                  <a:pt x="233" y="198"/>
                </a:cubicBezTo>
                <a:cubicBezTo>
                  <a:pt x="233" y="197"/>
                  <a:pt x="233" y="196"/>
                  <a:pt x="233" y="195"/>
                </a:cubicBezTo>
                <a:cubicBezTo>
                  <a:pt x="233" y="195"/>
                  <a:pt x="233" y="196"/>
                  <a:pt x="234" y="196"/>
                </a:cubicBezTo>
                <a:cubicBezTo>
                  <a:pt x="233" y="196"/>
                  <a:pt x="234" y="197"/>
                  <a:pt x="236" y="197"/>
                </a:cubicBezTo>
                <a:cubicBezTo>
                  <a:pt x="237" y="197"/>
                  <a:pt x="238" y="198"/>
                  <a:pt x="240" y="198"/>
                </a:cubicBezTo>
                <a:close/>
                <a:moveTo>
                  <a:pt x="234" y="199"/>
                </a:moveTo>
                <a:cubicBezTo>
                  <a:pt x="242" y="203"/>
                  <a:pt x="251" y="207"/>
                  <a:pt x="260" y="210"/>
                </a:cubicBezTo>
                <a:cubicBezTo>
                  <a:pt x="260" y="211"/>
                  <a:pt x="260" y="211"/>
                  <a:pt x="260" y="212"/>
                </a:cubicBezTo>
                <a:cubicBezTo>
                  <a:pt x="260" y="212"/>
                  <a:pt x="260" y="212"/>
                  <a:pt x="259" y="211"/>
                </a:cubicBezTo>
                <a:cubicBezTo>
                  <a:pt x="259" y="211"/>
                  <a:pt x="259" y="211"/>
                  <a:pt x="258" y="211"/>
                </a:cubicBezTo>
                <a:cubicBezTo>
                  <a:pt x="250" y="207"/>
                  <a:pt x="242" y="203"/>
                  <a:pt x="234" y="199"/>
                </a:cubicBezTo>
                <a:close/>
                <a:moveTo>
                  <a:pt x="260" y="215"/>
                </a:moveTo>
                <a:cubicBezTo>
                  <a:pt x="257" y="212"/>
                  <a:pt x="252" y="211"/>
                  <a:pt x="249" y="209"/>
                </a:cubicBezTo>
                <a:cubicBezTo>
                  <a:pt x="245" y="206"/>
                  <a:pt x="241" y="204"/>
                  <a:pt x="237" y="202"/>
                </a:cubicBezTo>
                <a:cubicBezTo>
                  <a:pt x="237" y="203"/>
                  <a:pt x="238" y="203"/>
                  <a:pt x="239" y="203"/>
                </a:cubicBezTo>
                <a:cubicBezTo>
                  <a:pt x="241" y="204"/>
                  <a:pt x="244" y="205"/>
                  <a:pt x="247" y="206"/>
                </a:cubicBezTo>
                <a:cubicBezTo>
                  <a:pt x="251" y="208"/>
                  <a:pt x="256" y="211"/>
                  <a:pt x="260" y="213"/>
                </a:cubicBezTo>
                <a:cubicBezTo>
                  <a:pt x="260" y="213"/>
                  <a:pt x="260" y="214"/>
                  <a:pt x="260" y="215"/>
                </a:cubicBezTo>
                <a:close/>
                <a:moveTo>
                  <a:pt x="233" y="201"/>
                </a:moveTo>
                <a:cubicBezTo>
                  <a:pt x="233" y="200"/>
                  <a:pt x="233" y="199"/>
                  <a:pt x="233" y="199"/>
                </a:cubicBezTo>
                <a:cubicBezTo>
                  <a:pt x="235" y="200"/>
                  <a:pt x="237" y="201"/>
                  <a:pt x="239" y="202"/>
                </a:cubicBezTo>
                <a:cubicBezTo>
                  <a:pt x="237" y="202"/>
                  <a:pt x="235" y="201"/>
                  <a:pt x="233" y="201"/>
                </a:cubicBezTo>
                <a:close/>
                <a:moveTo>
                  <a:pt x="261" y="219"/>
                </a:moveTo>
                <a:cubicBezTo>
                  <a:pt x="257" y="216"/>
                  <a:pt x="253" y="214"/>
                  <a:pt x="249" y="212"/>
                </a:cubicBezTo>
                <a:cubicBezTo>
                  <a:pt x="253" y="214"/>
                  <a:pt x="256" y="215"/>
                  <a:pt x="260" y="216"/>
                </a:cubicBezTo>
                <a:cubicBezTo>
                  <a:pt x="260" y="217"/>
                  <a:pt x="261" y="218"/>
                  <a:pt x="261" y="219"/>
                </a:cubicBezTo>
                <a:close/>
                <a:moveTo>
                  <a:pt x="237" y="207"/>
                </a:moveTo>
                <a:cubicBezTo>
                  <a:pt x="241" y="209"/>
                  <a:pt x="245" y="211"/>
                  <a:pt x="249" y="213"/>
                </a:cubicBezTo>
                <a:cubicBezTo>
                  <a:pt x="251" y="214"/>
                  <a:pt x="254" y="215"/>
                  <a:pt x="256" y="216"/>
                </a:cubicBezTo>
                <a:cubicBezTo>
                  <a:pt x="256" y="217"/>
                  <a:pt x="261" y="219"/>
                  <a:pt x="258" y="217"/>
                </a:cubicBezTo>
                <a:cubicBezTo>
                  <a:pt x="250" y="213"/>
                  <a:pt x="242" y="211"/>
                  <a:pt x="234" y="208"/>
                </a:cubicBezTo>
                <a:cubicBezTo>
                  <a:pt x="234" y="207"/>
                  <a:pt x="234" y="206"/>
                  <a:pt x="234" y="206"/>
                </a:cubicBezTo>
                <a:cubicBezTo>
                  <a:pt x="235" y="206"/>
                  <a:pt x="236" y="206"/>
                  <a:pt x="237" y="207"/>
                </a:cubicBezTo>
                <a:close/>
                <a:moveTo>
                  <a:pt x="261" y="223"/>
                </a:moveTo>
                <a:cubicBezTo>
                  <a:pt x="257" y="220"/>
                  <a:pt x="252" y="217"/>
                  <a:pt x="248" y="215"/>
                </a:cubicBezTo>
                <a:cubicBezTo>
                  <a:pt x="245" y="214"/>
                  <a:pt x="243" y="212"/>
                  <a:pt x="241" y="211"/>
                </a:cubicBezTo>
                <a:cubicBezTo>
                  <a:pt x="244" y="212"/>
                  <a:pt x="246" y="213"/>
                  <a:pt x="249" y="214"/>
                </a:cubicBezTo>
                <a:cubicBezTo>
                  <a:pt x="253" y="216"/>
                  <a:pt x="257" y="218"/>
                  <a:pt x="261" y="220"/>
                </a:cubicBezTo>
                <a:cubicBezTo>
                  <a:pt x="261" y="221"/>
                  <a:pt x="261" y="222"/>
                  <a:pt x="261" y="223"/>
                </a:cubicBezTo>
                <a:close/>
                <a:moveTo>
                  <a:pt x="233" y="202"/>
                </a:moveTo>
                <a:cubicBezTo>
                  <a:pt x="239" y="204"/>
                  <a:pt x="243" y="207"/>
                  <a:pt x="248" y="209"/>
                </a:cubicBezTo>
                <a:cubicBezTo>
                  <a:pt x="250" y="211"/>
                  <a:pt x="253" y="212"/>
                  <a:pt x="255" y="213"/>
                </a:cubicBezTo>
                <a:cubicBezTo>
                  <a:pt x="256" y="213"/>
                  <a:pt x="258" y="215"/>
                  <a:pt x="259" y="215"/>
                </a:cubicBezTo>
                <a:cubicBezTo>
                  <a:pt x="255" y="214"/>
                  <a:pt x="251" y="212"/>
                  <a:pt x="246" y="210"/>
                </a:cubicBezTo>
                <a:cubicBezTo>
                  <a:pt x="244" y="209"/>
                  <a:pt x="241" y="208"/>
                  <a:pt x="239" y="207"/>
                </a:cubicBezTo>
                <a:cubicBezTo>
                  <a:pt x="239" y="207"/>
                  <a:pt x="238" y="207"/>
                  <a:pt x="238" y="206"/>
                </a:cubicBezTo>
                <a:cubicBezTo>
                  <a:pt x="236" y="206"/>
                  <a:pt x="235" y="205"/>
                  <a:pt x="234" y="205"/>
                </a:cubicBezTo>
                <a:cubicBezTo>
                  <a:pt x="234" y="204"/>
                  <a:pt x="234" y="203"/>
                  <a:pt x="233" y="202"/>
                </a:cubicBezTo>
                <a:close/>
                <a:moveTo>
                  <a:pt x="232" y="192"/>
                </a:moveTo>
                <a:cubicBezTo>
                  <a:pt x="234" y="193"/>
                  <a:pt x="235" y="193"/>
                  <a:pt x="236" y="193"/>
                </a:cubicBezTo>
                <a:cubicBezTo>
                  <a:pt x="240" y="195"/>
                  <a:pt x="243" y="198"/>
                  <a:pt x="247" y="200"/>
                </a:cubicBezTo>
                <a:cubicBezTo>
                  <a:pt x="249" y="201"/>
                  <a:pt x="250" y="202"/>
                  <a:pt x="252" y="202"/>
                </a:cubicBezTo>
                <a:cubicBezTo>
                  <a:pt x="251" y="202"/>
                  <a:pt x="249" y="201"/>
                  <a:pt x="248" y="201"/>
                </a:cubicBezTo>
                <a:cubicBezTo>
                  <a:pt x="246" y="200"/>
                  <a:pt x="243" y="199"/>
                  <a:pt x="240" y="198"/>
                </a:cubicBezTo>
                <a:cubicBezTo>
                  <a:pt x="238" y="197"/>
                  <a:pt x="235" y="195"/>
                  <a:pt x="233" y="194"/>
                </a:cubicBezTo>
                <a:cubicBezTo>
                  <a:pt x="233" y="194"/>
                  <a:pt x="232" y="194"/>
                  <a:pt x="232" y="193"/>
                </a:cubicBezTo>
                <a:cubicBezTo>
                  <a:pt x="232" y="193"/>
                  <a:pt x="232" y="193"/>
                  <a:pt x="232" y="192"/>
                </a:cubicBezTo>
                <a:close/>
                <a:moveTo>
                  <a:pt x="232" y="187"/>
                </a:moveTo>
                <a:cubicBezTo>
                  <a:pt x="233" y="188"/>
                  <a:pt x="234" y="188"/>
                  <a:pt x="234" y="188"/>
                </a:cubicBezTo>
                <a:cubicBezTo>
                  <a:pt x="235" y="188"/>
                  <a:pt x="235" y="188"/>
                  <a:pt x="235" y="188"/>
                </a:cubicBezTo>
                <a:cubicBezTo>
                  <a:pt x="239" y="190"/>
                  <a:pt x="244" y="193"/>
                  <a:pt x="249" y="196"/>
                </a:cubicBezTo>
                <a:cubicBezTo>
                  <a:pt x="251" y="197"/>
                  <a:pt x="254" y="198"/>
                  <a:pt x="256" y="200"/>
                </a:cubicBezTo>
                <a:cubicBezTo>
                  <a:pt x="257" y="200"/>
                  <a:pt x="262" y="203"/>
                  <a:pt x="256" y="200"/>
                </a:cubicBezTo>
                <a:cubicBezTo>
                  <a:pt x="252" y="198"/>
                  <a:pt x="248" y="197"/>
                  <a:pt x="244" y="195"/>
                </a:cubicBezTo>
                <a:cubicBezTo>
                  <a:pt x="241" y="194"/>
                  <a:pt x="239" y="194"/>
                  <a:pt x="237" y="193"/>
                </a:cubicBezTo>
                <a:cubicBezTo>
                  <a:pt x="237" y="193"/>
                  <a:pt x="236" y="193"/>
                  <a:pt x="236" y="193"/>
                </a:cubicBezTo>
                <a:cubicBezTo>
                  <a:pt x="235" y="192"/>
                  <a:pt x="234" y="192"/>
                  <a:pt x="232" y="192"/>
                </a:cubicBezTo>
                <a:cubicBezTo>
                  <a:pt x="232" y="190"/>
                  <a:pt x="232" y="189"/>
                  <a:pt x="232" y="187"/>
                </a:cubicBezTo>
                <a:close/>
                <a:moveTo>
                  <a:pt x="232" y="186"/>
                </a:moveTo>
                <a:cubicBezTo>
                  <a:pt x="232" y="185"/>
                  <a:pt x="232" y="184"/>
                  <a:pt x="232" y="183"/>
                </a:cubicBezTo>
                <a:cubicBezTo>
                  <a:pt x="241" y="188"/>
                  <a:pt x="250" y="192"/>
                  <a:pt x="260" y="197"/>
                </a:cubicBezTo>
                <a:cubicBezTo>
                  <a:pt x="255" y="195"/>
                  <a:pt x="251" y="193"/>
                  <a:pt x="246" y="192"/>
                </a:cubicBezTo>
                <a:cubicBezTo>
                  <a:pt x="244" y="191"/>
                  <a:pt x="241" y="190"/>
                  <a:pt x="238" y="189"/>
                </a:cubicBezTo>
                <a:cubicBezTo>
                  <a:pt x="237" y="188"/>
                  <a:pt x="236" y="188"/>
                  <a:pt x="235" y="188"/>
                </a:cubicBezTo>
                <a:cubicBezTo>
                  <a:pt x="234" y="187"/>
                  <a:pt x="233" y="187"/>
                  <a:pt x="233" y="187"/>
                </a:cubicBezTo>
                <a:cubicBezTo>
                  <a:pt x="233" y="187"/>
                  <a:pt x="233" y="187"/>
                  <a:pt x="232" y="186"/>
                </a:cubicBezTo>
                <a:close/>
                <a:moveTo>
                  <a:pt x="232" y="179"/>
                </a:moveTo>
                <a:cubicBezTo>
                  <a:pt x="235" y="182"/>
                  <a:pt x="239" y="184"/>
                  <a:pt x="243" y="185"/>
                </a:cubicBezTo>
                <a:cubicBezTo>
                  <a:pt x="246" y="186"/>
                  <a:pt x="249" y="187"/>
                  <a:pt x="251" y="189"/>
                </a:cubicBezTo>
                <a:cubicBezTo>
                  <a:pt x="250" y="188"/>
                  <a:pt x="248" y="187"/>
                  <a:pt x="247" y="187"/>
                </a:cubicBezTo>
                <a:cubicBezTo>
                  <a:pt x="242" y="185"/>
                  <a:pt x="237" y="183"/>
                  <a:pt x="232" y="182"/>
                </a:cubicBezTo>
                <a:cubicBezTo>
                  <a:pt x="232" y="182"/>
                  <a:pt x="232" y="182"/>
                  <a:pt x="232" y="182"/>
                </a:cubicBezTo>
                <a:cubicBezTo>
                  <a:pt x="232" y="181"/>
                  <a:pt x="232" y="180"/>
                  <a:pt x="232" y="179"/>
                </a:cubicBezTo>
                <a:close/>
                <a:moveTo>
                  <a:pt x="233" y="180"/>
                </a:moveTo>
                <a:cubicBezTo>
                  <a:pt x="236" y="182"/>
                  <a:pt x="241" y="183"/>
                  <a:pt x="245" y="184"/>
                </a:cubicBezTo>
                <a:cubicBezTo>
                  <a:pt x="250" y="186"/>
                  <a:pt x="255" y="188"/>
                  <a:pt x="260" y="191"/>
                </a:cubicBezTo>
                <a:cubicBezTo>
                  <a:pt x="260" y="191"/>
                  <a:pt x="260" y="192"/>
                  <a:pt x="260" y="192"/>
                </a:cubicBezTo>
                <a:cubicBezTo>
                  <a:pt x="260" y="192"/>
                  <a:pt x="260" y="193"/>
                  <a:pt x="260" y="193"/>
                </a:cubicBezTo>
                <a:cubicBezTo>
                  <a:pt x="260" y="193"/>
                  <a:pt x="260" y="192"/>
                  <a:pt x="259" y="192"/>
                </a:cubicBezTo>
                <a:cubicBezTo>
                  <a:pt x="259" y="192"/>
                  <a:pt x="259" y="192"/>
                  <a:pt x="258" y="192"/>
                </a:cubicBezTo>
                <a:cubicBezTo>
                  <a:pt x="255" y="190"/>
                  <a:pt x="251" y="187"/>
                  <a:pt x="247" y="186"/>
                </a:cubicBezTo>
                <a:cubicBezTo>
                  <a:pt x="242" y="184"/>
                  <a:pt x="237" y="182"/>
                  <a:pt x="233" y="180"/>
                </a:cubicBezTo>
                <a:close/>
                <a:moveTo>
                  <a:pt x="260" y="197"/>
                </a:moveTo>
                <a:cubicBezTo>
                  <a:pt x="253" y="192"/>
                  <a:pt x="243" y="188"/>
                  <a:pt x="235" y="184"/>
                </a:cubicBezTo>
                <a:cubicBezTo>
                  <a:pt x="235" y="183"/>
                  <a:pt x="234" y="183"/>
                  <a:pt x="234" y="183"/>
                </a:cubicBezTo>
                <a:cubicBezTo>
                  <a:pt x="234" y="183"/>
                  <a:pt x="234" y="183"/>
                  <a:pt x="235" y="183"/>
                </a:cubicBezTo>
                <a:cubicBezTo>
                  <a:pt x="236" y="184"/>
                  <a:pt x="237" y="184"/>
                  <a:pt x="238" y="184"/>
                </a:cubicBezTo>
                <a:cubicBezTo>
                  <a:pt x="241" y="185"/>
                  <a:pt x="243" y="186"/>
                  <a:pt x="245" y="187"/>
                </a:cubicBezTo>
                <a:cubicBezTo>
                  <a:pt x="250" y="189"/>
                  <a:pt x="255" y="191"/>
                  <a:pt x="260" y="194"/>
                </a:cubicBezTo>
                <a:cubicBezTo>
                  <a:pt x="260" y="195"/>
                  <a:pt x="260" y="196"/>
                  <a:pt x="260" y="197"/>
                </a:cubicBezTo>
                <a:close/>
                <a:moveTo>
                  <a:pt x="260" y="202"/>
                </a:moveTo>
                <a:cubicBezTo>
                  <a:pt x="256" y="198"/>
                  <a:pt x="251" y="196"/>
                  <a:pt x="246" y="193"/>
                </a:cubicBezTo>
                <a:cubicBezTo>
                  <a:pt x="244" y="192"/>
                  <a:pt x="243" y="191"/>
                  <a:pt x="241" y="191"/>
                </a:cubicBezTo>
                <a:cubicBezTo>
                  <a:pt x="248" y="193"/>
                  <a:pt x="254" y="195"/>
                  <a:pt x="260" y="198"/>
                </a:cubicBezTo>
                <a:cubicBezTo>
                  <a:pt x="260" y="199"/>
                  <a:pt x="260" y="201"/>
                  <a:pt x="260" y="202"/>
                </a:cubicBezTo>
                <a:close/>
                <a:moveTo>
                  <a:pt x="231" y="174"/>
                </a:moveTo>
                <a:cubicBezTo>
                  <a:pt x="239" y="181"/>
                  <a:pt x="249" y="183"/>
                  <a:pt x="257" y="188"/>
                </a:cubicBezTo>
                <a:cubicBezTo>
                  <a:pt x="257" y="188"/>
                  <a:pt x="262" y="191"/>
                  <a:pt x="258" y="189"/>
                </a:cubicBezTo>
                <a:cubicBezTo>
                  <a:pt x="257" y="188"/>
                  <a:pt x="256" y="188"/>
                  <a:pt x="255" y="187"/>
                </a:cubicBezTo>
                <a:cubicBezTo>
                  <a:pt x="253" y="186"/>
                  <a:pt x="250" y="185"/>
                  <a:pt x="248" y="184"/>
                </a:cubicBezTo>
                <a:cubicBezTo>
                  <a:pt x="243" y="182"/>
                  <a:pt x="237" y="181"/>
                  <a:pt x="232" y="179"/>
                </a:cubicBezTo>
                <a:cubicBezTo>
                  <a:pt x="232" y="179"/>
                  <a:pt x="232" y="179"/>
                  <a:pt x="232" y="179"/>
                </a:cubicBezTo>
                <a:cubicBezTo>
                  <a:pt x="231" y="177"/>
                  <a:pt x="231" y="176"/>
                  <a:pt x="231" y="174"/>
                </a:cubicBezTo>
                <a:close/>
                <a:moveTo>
                  <a:pt x="260" y="206"/>
                </a:moveTo>
                <a:cubicBezTo>
                  <a:pt x="260" y="206"/>
                  <a:pt x="260" y="206"/>
                  <a:pt x="260" y="206"/>
                </a:cubicBezTo>
                <a:cubicBezTo>
                  <a:pt x="260" y="205"/>
                  <a:pt x="259" y="205"/>
                  <a:pt x="259" y="205"/>
                </a:cubicBezTo>
                <a:cubicBezTo>
                  <a:pt x="254" y="203"/>
                  <a:pt x="250" y="201"/>
                  <a:pt x="245" y="198"/>
                </a:cubicBezTo>
                <a:cubicBezTo>
                  <a:pt x="244" y="197"/>
                  <a:pt x="242" y="196"/>
                  <a:pt x="240" y="195"/>
                </a:cubicBezTo>
                <a:cubicBezTo>
                  <a:pt x="242" y="196"/>
                  <a:pt x="244" y="196"/>
                  <a:pt x="246" y="197"/>
                </a:cubicBezTo>
                <a:cubicBezTo>
                  <a:pt x="251" y="199"/>
                  <a:pt x="255" y="201"/>
                  <a:pt x="260" y="202"/>
                </a:cubicBezTo>
                <a:cubicBezTo>
                  <a:pt x="260" y="202"/>
                  <a:pt x="260" y="202"/>
                  <a:pt x="260" y="202"/>
                </a:cubicBezTo>
                <a:cubicBezTo>
                  <a:pt x="260" y="204"/>
                  <a:pt x="260" y="205"/>
                  <a:pt x="260" y="206"/>
                </a:cubicBezTo>
                <a:close/>
                <a:moveTo>
                  <a:pt x="261" y="226"/>
                </a:moveTo>
                <a:cubicBezTo>
                  <a:pt x="258" y="223"/>
                  <a:pt x="254" y="222"/>
                  <a:pt x="251" y="220"/>
                </a:cubicBezTo>
                <a:cubicBezTo>
                  <a:pt x="248" y="219"/>
                  <a:pt x="246" y="217"/>
                  <a:pt x="243" y="215"/>
                </a:cubicBezTo>
                <a:cubicBezTo>
                  <a:pt x="245" y="216"/>
                  <a:pt x="248" y="217"/>
                  <a:pt x="250" y="218"/>
                </a:cubicBezTo>
                <a:cubicBezTo>
                  <a:pt x="253" y="220"/>
                  <a:pt x="257" y="223"/>
                  <a:pt x="261" y="223"/>
                </a:cubicBezTo>
                <a:cubicBezTo>
                  <a:pt x="261" y="223"/>
                  <a:pt x="261" y="223"/>
                  <a:pt x="261" y="223"/>
                </a:cubicBezTo>
                <a:cubicBezTo>
                  <a:pt x="261" y="224"/>
                  <a:pt x="261" y="225"/>
                  <a:pt x="261" y="226"/>
                </a:cubicBezTo>
                <a:close/>
                <a:moveTo>
                  <a:pt x="262" y="231"/>
                </a:moveTo>
                <a:cubicBezTo>
                  <a:pt x="258" y="228"/>
                  <a:pt x="254" y="226"/>
                  <a:pt x="249" y="223"/>
                </a:cubicBezTo>
                <a:cubicBezTo>
                  <a:pt x="247" y="222"/>
                  <a:pt x="244" y="221"/>
                  <a:pt x="242" y="220"/>
                </a:cubicBezTo>
                <a:cubicBezTo>
                  <a:pt x="240" y="219"/>
                  <a:pt x="238" y="217"/>
                  <a:pt x="237" y="216"/>
                </a:cubicBezTo>
                <a:cubicBezTo>
                  <a:pt x="245" y="219"/>
                  <a:pt x="253" y="225"/>
                  <a:pt x="261" y="227"/>
                </a:cubicBezTo>
                <a:cubicBezTo>
                  <a:pt x="261" y="229"/>
                  <a:pt x="262" y="230"/>
                  <a:pt x="262" y="231"/>
                </a:cubicBezTo>
                <a:close/>
                <a:moveTo>
                  <a:pt x="263" y="237"/>
                </a:moveTo>
                <a:cubicBezTo>
                  <a:pt x="256" y="231"/>
                  <a:pt x="247" y="229"/>
                  <a:pt x="241" y="224"/>
                </a:cubicBezTo>
                <a:cubicBezTo>
                  <a:pt x="242" y="225"/>
                  <a:pt x="236" y="221"/>
                  <a:pt x="238" y="221"/>
                </a:cubicBezTo>
                <a:cubicBezTo>
                  <a:pt x="239" y="222"/>
                  <a:pt x="241" y="222"/>
                  <a:pt x="242" y="223"/>
                </a:cubicBezTo>
                <a:cubicBezTo>
                  <a:pt x="245" y="224"/>
                  <a:pt x="248" y="225"/>
                  <a:pt x="250" y="227"/>
                </a:cubicBezTo>
                <a:cubicBezTo>
                  <a:pt x="254" y="229"/>
                  <a:pt x="258" y="231"/>
                  <a:pt x="262" y="233"/>
                </a:cubicBezTo>
                <a:cubicBezTo>
                  <a:pt x="262" y="234"/>
                  <a:pt x="262" y="235"/>
                  <a:pt x="263" y="236"/>
                </a:cubicBezTo>
                <a:cubicBezTo>
                  <a:pt x="263" y="236"/>
                  <a:pt x="263" y="236"/>
                  <a:pt x="263" y="237"/>
                </a:cubicBezTo>
                <a:close/>
                <a:moveTo>
                  <a:pt x="264" y="243"/>
                </a:moveTo>
                <a:cubicBezTo>
                  <a:pt x="257" y="237"/>
                  <a:pt x="248" y="234"/>
                  <a:pt x="241" y="228"/>
                </a:cubicBezTo>
                <a:cubicBezTo>
                  <a:pt x="235" y="223"/>
                  <a:pt x="242" y="228"/>
                  <a:pt x="244" y="229"/>
                </a:cubicBezTo>
                <a:cubicBezTo>
                  <a:pt x="246" y="230"/>
                  <a:pt x="249" y="232"/>
                  <a:pt x="251" y="233"/>
                </a:cubicBezTo>
                <a:cubicBezTo>
                  <a:pt x="255" y="235"/>
                  <a:pt x="259" y="237"/>
                  <a:pt x="263" y="239"/>
                </a:cubicBezTo>
                <a:cubicBezTo>
                  <a:pt x="264" y="240"/>
                  <a:pt x="264" y="242"/>
                  <a:pt x="264" y="243"/>
                </a:cubicBezTo>
                <a:close/>
                <a:moveTo>
                  <a:pt x="265" y="249"/>
                </a:moveTo>
                <a:cubicBezTo>
                  <a:pt x="262" y="246"/>
                  <a:pt x="258" y="244"/>
                  <a:pt x="254" y="241"/>
                </a:cubicBezTo>
                <a:cubicBezTo>
                  <a:pt x="251" y="239"/>
                  <a:pt x="249" y="237"/>
                  <a:pt x="246" y="235"/>
                </a:cubicBezTo>
                <a:cubicBezTo>
                  <a:pt x="244" y="234"/>
                  <a:pt x="240" y="233"/>
                  <a:pt x="238" y="230"/>
                </a:cubicBezTo>
                <a:cubicBezTo>
                  <a:pt x="236" y="228"/>
                  <a:pt x="240" y="231"/>
                  <a:pt x="240" y="231"/>
                </a:cubicBezTo>
                <a:cubicBezTo>
                  <a:pt x="241" y="232"/>
                  <a:pt x="243" y="233"/>
                  <a:pt x="244" y="234"/>
                </a:cubicBezTo>
                <a:cubicBezTo>
                  <a:pt x="246" y="235"/>
                  <a:pt x="249" y="237"/>
                  <a:pt x="251" y="238"/>
                </a:cubicBezTo>
                <a:cubicBezTo>
                  <a:pt x="255" y="241"/>
                  <a:pt x="260" y="244"/>
                  <a:pt x="265" y="245"/>
                </a:cubicBezTo>
                <a:cubicBezTo>
                  <a:pt x="265" y="246"/>
                  <a:pt x="265" y="247"/>
                  <a:pt x="265" y="249"/>
                </a:cubicBezTo>
                <a:close/>
                <a:moveTo>
                  <a:pt x="261" y="247"/>
                </a:moveTo>
                <a:cubicBezTo>
                  <a:pt x="258" y="245"/>
                  <a:pt x="255" y="244"/>
                  <a:pt x="252" y="242"/>
                </a:cubicBezTo>
                <a:cubicBezTo>
                  <a:pt x="247" y="238"/>
                  <a:pt x="242" y="235"/>
                  <a:pt x="237" y="232"/>
                </a:cubicBezTo>
                <a:cubicBezTo>
                  <a:pt x="237" y="231"/>
                  <a:pt x="237" y="231"/>
                  <a:pt x="237" y="230"/>
                </a:cubicBezTo>
                <a:cubicBezTo>
                  <a:pt x="240" y="233"/>
                  <a:pt x="244" y="235"/>
                  <a:pt x="247" y="237"/>
                </a:cubicBezTo>
                <a:cubicBezTo>
                  <a:pt x="252" y="241"/>
                  <a:pt x="258" y="244"/>
                  <a:pt x="263" y="248"/>
                </a:cubicBezTo>
                <a:cubicBezTo>
                  <a:pt x="267" y="252"/>
                  <a:pt x="263" y="248"/>
                  <a:pt x="261" y="247"/>
                </a:cubicBezTo>
                <a:close/>
                <a:moveTo>
                  <a:pt x="237" y="233"/>
                </a:moveTo>
                <a:cubicBezTo>
                  <a:pt x="243" y="238"/>
                  <a:pt x="249" y="244"/>
                  <a:pt x="255" y="249"/>
                </a:cubicBezTo>
                <a:cubicBezTo>
                  <a:pt x="249" y="244"/>
                  <a:pt x="243" y="239"/>
                  <a:pt x="237" y="236"/>
                </a:cubicBezTo>
                <a:cubicBezTo>
                  <a:pt x="237" y="235"/>
                  <a:pt x="237" y="235"/>
                  <a:pt x="237" y="234"/>
                </a:cubicBezTo>
                <a:cubicBezTo>
                  <a:pt x="237" y="234"/>
                  <a:pt x="237" y="233"/>
                  <a:pt x="237" y="233"/>
                </a:cubicBezTo>
                <a:close/>
                <a:moveTo>
                  <a:pt x="239" y="238"/>
                </a:moveTo>
                <a:cubicBezTo>
                  <a:pt x="242" y="240"/>
                  <a:pt x="246" y="244"/>
                  <a:pt x="250" y="247"/>
                </a:cubicBezTo>
                <a:cubicBezTo>
                  <a:pt x="249" y="246"/>
                  <a:pt x="249" y="246"/>
                  <a:pt x="248" y="245"/>
                </a:cubicBezTo>
                <a:cubicBezTo>
                  <a:pt x="246" y="244"/>
                  <a:pt x="244" y="243"/>
                  <a:pt x="242" y="241"/>
                </a:cubicBezTo>
                <a:cubicBezTo>
                  <a:pt x="241" y="240"/>
                  <a:pt x="239" y="239"/>
                  <a:pt x="238" y="238"/>
                </a:cubicBezTo>
                <a:cubicBezTo>
                  <a:pt x="237" y="236"/>
                  <a:pt x="237" y="236"/>
                  <a:pt x="239" y="238"/>
                </a:cubicBezTo>
                <a:close/>
                <a:moveTo>
                  <a:pt x="261" y="256"/>
                </a:moveTo>
                <a:cubicBezTo>
                  <a:pt x="260" y="256"/>
                  <a:pt x="260" y="256"/>
                  <a:pt x="259" y="255"/>
                </a:cubicBezTo>
                <a:cubicBezTo>
                  <a:pt x="258" y="255"/>
                  <a:pt x="257" y="254"/>
                  <a:pt x="256" y="253"/>
                </a:cubicBezTo>
                <a:cubicBezTo>
                  <a:pt x="254" y="252"/>
                  <a:pt x="252" y="251"/>
                  <a:pt x="250" y="249"/>
                </a:cubicBezTo>
                <a:cubicBezTo>
                  <a:pt x="245" y="246"/>
                  <a:pt x="240" y="243"/>
                  <a:pt x="236" y="239"/>
                </a:cubicBezTo>
                <a:cubicBezTo>
                  <a:pt x="236" y="238"/>
                  <a:pt x="236" y="238"/>
                  <a:pt x="236" y="237"/>
                </a:cubicBezTo>
                <a:cubicBezTo>
                  <a:pt x="239" y="240"/>
                  <a:pt x="242" y="242"/>
                  <a:pt x="245" y="244"/>
                </a:cubicBezTo>
                <a:cubicBezTo>
                  <a:pt x="251" y="248"/>
                  <a:pt x="256" y="252"/>
                  <a:pt x="261" y="256"/>
                </a:cubicBezTo>
                <a:close/>
                <a:moveTo>
                  <a:pt x="258" y="258"/>
                </a:moveTo>
                <a:cubicBezTo>
                  <a:pt x="261" y="261"/>
                  <a:pt x="257" y="258"/>
                  <a:pt x="255" y="257"/>
                </a:cubicBezTo>
                <a:cubicBezTo>
                  <a:pt x="253" y="255"/>
                  <a:pt x="250" y="254"/>
                  <a:pt x="248" y="252"/>
                </a:cubicBezTo>
                <a:cubicBezTo>
                  <a:pt x="244" y="249"/>
                  <a:pt x="240" y="246"/>
                  <a:pt x="236" y="244"/>
                </a:cubicBezTo>
                <a:cubicBezTo>
                  <a:pt x="236" y="244"/>
                  <a:pt x="236" y="244"/>
                  <a:pt x="236" y="244"/>
                </a:cubicBezTo>
                <a:cubicBezTo>
                  <a:pt x="236" y="243"/>
                  <a:pt x="236" y="241"/>
                  <a:pt x="236" y="240"/>
                </a:cubicBezTo>
                <a:cubicBezTo>
                  <a:pt x="242" y="247"/>
                  <a:pt x="251" y="251"/>
                  <a:pt x="258" y="258"/>
                </a:cubicBezTo>
                <a:close/>
                <a:moveTo>
                  <a:pt x="246" y="254"/>
                </a:moveTo>
                <a:cubicBezTo>
                  <a:pt x="250" y="256"/>
                  <a:pt x="252" y="260"/>
                  <a:pt x="256" y="263"/>
                </a:cubicBezTo>
                <a:cubicBezTo>
                  <a:pt x="253" y="261"/>
                  <a:pt x="249" y="258"/>
                  <a:pt x="246" y="256"/>
                </a:cubicBezTo>
                <a:cubicBezTo>
                  <a:pt x="242" y="254"/>
                  <a:pt x="239" y="251"/>
                  <a:pt x="235" y="248"/>
                </a:cubicBezTo>
                <a:cubicBezTo>
                  <a:pt x="235" y="247"/>
                  <a:pt x="235" y="246"/>
                  <a:pt x="235" y="245"/>
                </a:cubicBezTo>
                <a:cubicBezTo>
                  <a:pt x="239" y="248"/>
                  <a:pt x="243" y="251"/>
                  <a:pt x="246" y="254"/>
                </a:cubicBezTo>
                <a:close/>
                <a:moveTo>
                  <a:pt x="235" y="250"/>
                </a:moveTo>
                <a:cubicBezTo>
                  <a:pt x="238" y="253"/>
                  <a:pt x="241" y="255"/>
                  <a:pt x="244" y="258"/>
                </a:cubicBezTo>
                <a:cubicBezTo>
                  <a:pt x="246" y="259"/>
                  <a:pt x="248" y="261"/>
                  <a:pt x="249" y="262"/>
                </a:cubicBezTo>
                <a:cubicBezTo>
                  <a:pt x="250" y="263"/>
                  <a:pt x="252" y="265"/>
                  <a:pt x="252" y="265"/>
                </a:cubicBezTo>
                <a:cubicBezTo>
                  <a:pt x="246" y="263"/>
                  <a:pt x="242" y="257"/>
                  <a:pt x="236" y="253"/>
                </a:cubicBezTo>
                <a:cubicBezTo>
                  <a:pt x="236" y="253"/>
                  <a:pt x="236" y="254"/>
                  <a:pt x="236" y="254"/>
                </a:cubicBezTo>
                <a:cubicBezTo>
                  <a:pt x="236" y="252"/>
                  <a:pt x="235" y="251"/>
                  <a:pt x="235" y="250"/>
                </a:cubicBezTo>
                <a:close/>
                <a:moveTo>
                  <a:pt x="236" y="254"/>
                </a:moveTo>
                <a:cubicBezTo>
                  <a:pt x="237" y="257"/>
                  <a:pt x="240" y="260"/>
                  <a:pt x="242" y="262"/>
                </a:cubicBezTo>
                <a:cubicBezTo>
                  <a:pt x="243" y="263"/>
                  <a:pt x="247" y="267"/>
                  <a:pt x="242" y="263"/>
                </a:cubicBezTo>
                <a:cubicBezTo>
                  <a:pt x="241" y="261"/>
                  <a:pt x="240" y="260"/>
                  <a:pt x="238" y="259"/>
                </a:cubicBezTo>
                <a:cubicBezTo>
                  <a:pt x="238" y="259"/>
                  <a:pt x="238" y="259"/>
                  <a:pt x="238" y="260"/>
                </a:cubicBezTo>
                <a:cubicBezTo>
                  <a:pt x="237" y="258"/>
                  <a:pt x="236" y="256"/>
                  <a:pt x="236" y="254"/>
                </a:cubicBezTo>
                <a:cubicBezTo>
                  <a:pt x="236" y="254"/>
                  <a:pt x="236" y="254"/>
                  <a:pt x="236" y="254"/>
                </a:cubicBezTo>
                <a:close/>
                <a:moveTo>
                  <a:pt x="221" y="189"/>
                </a:moveTo>
                <a:cubicBezTo>
                  <a:pt x="216" y="199"/>
                  <a:pt x="206" y="206"/>
                  <a:pt x="195" y="203"/>
                </a:cubicBezTo>
                <a:cubicBezTo>
                  <a:pt x="195" y="203"/>
                  <a:pt x="194" y="203"/>
                  <a:pt x="194" y="203"/>
                </a:cubicBezTo>
                <a:cubicBezTo>
                  <a:pt x="194" y="201"/>
                  <a:pt x="194" y="198"/>
                  <a:pt x="193" y="195"/>
                </a:cubicBezTo>
                <a:cubicBezTo>
                  <a:pt x="193" y="188"/>
                  <a:pt x="191" y="181"/>
                  <a:pt x="191" y="174"/>
                </a:cubicBezTo>
                <a:cubicBezTo>
                  <a:pt x="192" y="160"/>
                  <a:pt x="196" y="146"/>
                  <a:pt x="197" y="132"/>
                </a:cubicBezTo>
                <a:cubicBezTo>
                  <a:pt x="199" y="108"/>
                  <a:pt x="187" y="85"/>
                  <a:pt x="166" y="71"/>
                </a:cubicBezTo>
                <a:cubicBezTo>
                  <a:pt x="156" y="65"/>
                  <a:pt x="145" y="61"/>
                  <a:pt x="133" y="59"/>
                </a:cubicBezTo>
                <a:cubicBezTo>
                  <a:pt x="125" y="58"/>
                  <a:pt x="117" y="58"/>
                  <a:pt x="109" y="57"/>
                </a:cubicBezTo>
                <a:cubicBezTo>
                  <a:pt x="103" y="56"/>
                  <a:pt x="97" y="55"/>
                  <a:pt x="91" y="54"/>
                </a:cubicBezTo>
                <a:cubicBezTo>
                  <a:pt x="103" y="48"/>
                  <a:pt x="116" y="44"/>
                  <a:pt x="130" y="43"/>
                </a:cubicBezTo>
                <a:cubicBezTo>
                  <a:pt x="130" y="43"/>
                  <a:pt x="130" y="43"/>
                  <a:pt x="131" y="43"/>
                </a:cubicBezTo>
                <a:cubicBezTo>
                  <a:pt x="140" y="42"/>
                  <a:pt x="149" y="43"/>
                  <a:pt x="157" y="45"/>
                </a:cubicBezTo>
                <a:cubicBezTo>
                  <a:pt x="184" y="52"/>
                  <a:pt x="207" y="71"/>
                  <a:pt x="217" y="96"/>
                </a:cubicBezTo>
                <a:cubicBezTo>
                  <a:pt x="228" y="123"/>
                  <a:pt x="222" y="150"/>
                  <a:pt x="221" y="178"/>
                </a:cubicBezTo>
                <a:cubicBezTo>
                  <a:pt x="221" y="182"/>
                  <a:pt x="221" y="186"/>
                  <a:pt x="221" y="189"/>
                </a:cubicBezTo>
                <a:close/>
                <a:moveTo>
                  <a:pt x="119" y="41"/>
                </a:moveTo>
                <a:cubicBezTo>
                  <a:pt x="119" y="41"/>
                  <a:pt x="121" y="41"/>
                  <a:pt x="122" y="41"/>
                </a:cubicBezTo>
                <a:cubicBezTo>
                  <a:pt x="121" y="41"/>
                  <a:pt x="120" y="41"/>
                  <a:pt x="119" y="41"/>
                </a:cubicBezTo>
                <a:close/>
                <a:moveTo>
                  <a:pt x="123" y="30"/>
                </a:moveTo>
                <a:cubicBezTo>
                  <a:pt x="124" y="33"/>
                  <a:pt x="127" y="33"/>
                  <a:pt x="129" y="35"/>
                </a:cubicBezTo>
                <a:cubicBezTo>
                  <a:pt x="126" y="34"/>
                  <a:pt x="124" y="33"/>
                  <a:pt x="121" y="34"/>
                </a:cubicBezTo>
                <a:cubicBezTo>
                  <a:pt x="121" y="34"/>
                  <a:pt x="121" y="34"/>
                  <a:pt x="121" y="34"/>
                </a:cubicBezTo>
                <a:cubicBezTo>
                  <a:pt x="123" y="36"/>
                  <a:pt x="126" y="37"/>
                  <a:pt x="129" y="38"/>
                </a:cubicBezTo>
                <a:cubicBezTo>
                  <a:pt x="126" y="37"/>
                  <a:pt x="123" y="35"/>
                  <a:pt x="120" y="36"/>
                </a:cubicBezTo>
                <a:cubicBezTo>
                  <a:pt x="119" y="37"/>
                  <a:pt x="119" y="37"/>
                  <a:pt x="119" y="37"/>
                </a:cubicBezTo>
                <a:cubicBezTo>
                  <a:pt x="120" y="39"/>
                  <a:pt x="122" y="39"/>
                  <a:pt x="124" y="40"/>
                </a:cubicBezTo>
                <a:cubicBezTo>
                  <a:pt x="124" y="40"/>
                  <a:pt x="125" y="40"/>
                  <a:pt x="125" y="40"/>
                </a:cubicBezTo>
                <a:cubicBezTo>
                  <a:pt x="125" y="40"/>
                  <a:pt x="124" y="40"/>
                  <a:pt x="124" y="40"/>
                </a:cubicBezTo>
                <a:cubicBezTo>
                  <a:pt x="123" y="40"/>
                  <a:pt x="123" y="40"/>
                  <a:pt x="122" y="40"/>
                </a:cubicBezTo>
                <a:cubicBezTo>
                  <a:pt x="121" y="40"/>
                  <a:pt x="119" y="39"/>
                  <a:pt x="119" y="41"/>
                </a:cubicBezTo>
                <a:cubicBezTo>
                  <a:pt x="119" y="41"/>
                  <a:pt x="119" y="41"/>
                  <a:pt x="119" y="41"/>
                </a:cubicBezTo>
                <a:cubicBezTo>
                  <a:pt x="119" y="41"/>
                  <a:pt x="118" y="41"/>
                  <a:pt x="118" y="41"/>
                </a:cubicBezTo>
                <a:cubicBezTo>
                  <a:pt x="119" y="39"/>
                  <a:pt x="119" y="36"/>
                  <a:pt x="120" y="33"/>
                </a:cubicBezTo>
                <a:cubicBezTo>
                  <a:pt x="121" y="32"/>
                  <a:pt x="122" y="31"/>
                  <a:pt x="123" y="30"/>
                </a:cubicBezTo>
                <a:close/>
                <a:moveTo>
                  <a:pt x="130" y="28"/>
                </a:moveTo>
                <a:cubicBezTo>
                  <a:pt x="131" y="28"/>
                  <a:pt x="132" y="28"/>
                  <a:pt x="134" y="28"/>
                </a:cubicBezTo>
                <a:cubicBezTo>
                  <a:pt x="133" y="28"/>
                  <a:pt x="133" y="28"/>
                  <a:pt x="133" y="28"/>
                </a:cubicBezTo>
                <a:cubicBezTo>
                  <a:pt x="132" y="29"/>
                  <a:pt x="131" y="28"/>
                  <a:pt x="130" y="28"/>
                </a:cubicBezTo>
                <a:cubicBezTo>
                  <a:pt x="130" y="28"/>
                  <a:pt x="130" y="28"/>
                  <a:pt x="130" y="28"/>
                </a:cubicBezTo>
                <a:close/>
                <a:moveTo>
                  <a:pt x="151" y="9"/>
                </a:moveTo>
                <a:cubicBezTo>
                  <a:pt x="151" y="9"/>
                  <a:pt x="151" y="9"/>
                  <a:pt x="151" y="9"/>
                </a:cubicBezTo>
                <a:cubicBezTo>
                  <a:pt x="155" y="13"/>
                  <a:pt x="162" y="14"/>
                  <a:pt x="167" y="17"/>
                </a:cubicBezTo>
                <a:cubicBezTo>
                  <a:pt x="167" y="17"/>
                  <a:pt x="167" y="18"/>
                  <a:pt x="167" y="18"/>
                </a:cubicBezTo>
                <a:cubicBezTo>
                  <a:pt x="166" y="18"/>
                  <a:pt x="164" y="17"/>
                  <a:pt x="164" y="17"/>
                </a:cubicBezTo>
                <a:cubicBezTo>
                  <a:pt x="162" y="16"/>
                  <a:pt x="160" y="15"/>
                  <a:pt x="158" y="14"/>
                </a:cubicBezTo>
                <a:cubicBezTo>
                  <a:pt x="155" y="13"/>
                  <a:pt x="152" y="12"/>
                  <a:pt x="149" y="11"/>
                </a:cubicBezTo>
                <a:cubicBezTo>
                  <a:pt x="149" y="11"/>
                  <a:pt x="150" y="11"/>
                  <a:pt x="150" y="11"/>
                </a:cubicBezTo>
                <a:cubicBezTo>
                  <a:pt x="150" y="10"/>
                  <a:pt x="150" y="10"/>
                  <a:pt x="151" y="9"/>
                </a:cubicBezTo>
                <a:close/>
                <a:moveTo>
                  <a:pt x="162" y="10"/>
                </a:moveTo>
                <a:cubicBezTo>
                  <a:pt x="159" y="10"/>
                  <a:pt x="157" y="8"/>
                  <a:pt x="154" y="7"/>
                </a:cubicBezTo>
                <a:cubicBezTo>
                  <a:pt x="156" y="7"/>
                  <a:pt x="158" y="7"/>
                  <a:pt x="160" y="8"/>
                </a:cubicBezTo>
                <a:cubicBezTo>
                  <a:pt x="160" y="9"/>
                  <a:pt x="161" y="9"/>
                  <a:pt x="162" y="10"/>
                </a:cubicBezTo>
                <a:close/>
                <a:moveTo>
                  <a:pt x="181" y="50"/>
                </a:moveTo>
                <a:cubicBezTo>
                  <a:pt x="188" y="56"/>
                  <a:pt x="197" y="60"/>
                  <a:pt x="205" y="64"/>
                </a:cubicBezTo>
                <a:cubicBezTo>
                  <a:pt x="210" y="67"/>
                  <a:pt x="215" y="70"/>
                  <a:pt x="220" y="74"/>
                </a:cubicBezTo>
                <a:cubicBezTo>
                  <a:pt x="222" y="75"/>
                  <a:pt x="225" y="77"/>
                  <a:pt x="227" y="79"/>
                </a:cubicBezTo>
                <a:cubicBezTo>
                  <a:pt x="227" y="79"/>
                  <a:pt x="229" y="80"/>
                  <a:pt x="230" y="81"/>
                </a:cubicBezTo>
                <a:cubicBezTo>
                  <a:pt x="221" y="75"/>
                  <a:pt x="211" y="71"/>
                  <a:pt x="202" y="66"/>
                </a:cubicBezTo>
                <a:cubicBezTo>
                  <a:pt x="199" y="64"/>
                  <a:pt x="196" y="62"/>
                  <a:pt x="193" y="60"/>
                </a:cubicBezTo>
                <a:cubicBezTo>
                  <a:pt x="193" y="60"/>
                  <a:pt x="193" y="59"/>
                  <a:pt x="192" y="59"/>
                </a:cubicBezTo>
                <a:cubicBezTo>
                  <a:pt x="188" y="56"/>
                  <a:pt x="183" y="52"/>
                  <a:pt x="177" y="50"/>
                </a:cubicBezTo>
                <a:cubicBezTo>
                  <a:pt x="177" y="50"/>
                  <a:pt x="178" y="50"/>
                  <a:pt x="178" y="50"/>
                </a:cubicBezTo>
                <a:cubicBezTo>
                  <a:pt x="179" y="50"/>
                  <a:pt x="180" y="50"/>
                  <a:pt x="181" y="50"/>
                </a:cubicBezTo>
                <a:close/>
                <a:moveTo>
                  <a:pt x="220" y="66"/>
                </a:moveTo>
                <a:cubicBezTo>
                  <a:pt x="220" y="67"/>
                  <a:pt x="221" y="67"/>
                  <a:pt x="221" y="67"/>
                </a:cubicBezTo>
                <a:cubicBezTo>
                  <a:pt x="212" y="62"/>
                  <a:pt x="203" y="57"/>
                  <a:pt x="194" y="53"/>
                </a:cubicBezTo>
                <a:cubicBezTo>
                  <a:pt x="203" y="55"/>
                  <a:pt x="213" y="59"/>
                  <a:pt x="220" y="66"/>
                </a:cubicBezTo>
                <a:close/>
                <a:moveTo>
                  <a:pt x="254" y="266"/>
                </a:moveTo>
                <a:cubicBezTo>
                  <a:pt x="254" y="266"/>
                  <a:pt x="254" y="266"/>
                  <a:pt x="254" y="265"/>
                </a:cubicBezTo>
                <a:cubicBezTo>
                  <a:pt x="250" y="262"/>
                  <a:pt x="246" y="259"/>
                  <a:pt x="242" y="255"/>
                </a:cubicBezTo>
                <a:cubicBezTo>
                  <a:pt x="240" y="254"/>
                  <a:pt x="239" y="252"/>
                  <a:pt x="237" y="251"/>
                </a:cubicBezTo>
                <a:cubicBezTo>
                  <a:pt x="234" y="248"/>
                  <a:pt x="237" y="250"/>
                  <a:pt x="238" y="251"/>
                </a:cubicBezTo>
                <a:cubicBezTo>
                  <a:pt x="242" y="254"/>
                  <a:pt x="246" y="256"/>
                  <a:pt x="249" y="259"/>
                </a:cubicBezTo>
                <a:cubicBezTo>
                  <a:pt x="252" y="261"/>
                  <a:pt x="254" y="263"/>
                  <a:pt x="257" y="264"/>
                </a:cubicBezTo>
                <a:cubicBezTo>
                  <a:pt x="257" y="264"/>
                  <a:pt x="258" y="263"/>
                  <a:pt x="257" y="263"/>
                </a:cubicBezTo>
                <a:cubicBezTo>
                  <a:pt x="253" y="260"/>
                  <a:pt x="251" y="256"/>
                  <a:pt x="247" y="253"/>
                </a:cubicBezTo>
                <a:cubicBezTo>
                  <a:pt x="244" y="251"/>
                  <a:pt x="240" y="247"/>
                  <a:pt x="237" y="245"/>
                </a:cubicBezTo>
                <a:cubicBezTo>
                  <a:pt x="245" y="250"/>
                  <a:pt x="252" y="256"/>
                  <a:pt x="260" y="261"/>
                </a:cubicBezTo>
                <a:cubicBezTo>
                  <a:pt x="261" y="261"/>
                  <a:pt x="261" y="260"/>
                  <a:pt x="261" y="260"/>
                </a:cubicBezTo>
                <a:cubicBezTo>
                  <a:pt x="258" y="256"/>
                  <a:pt x="253" y="254"/>
                  <a:pt x="250" y="251"/>
                </a:cubicBezTo>
                <a:cubicBezTo>
                  <a:pt x="248" y="249"/>
                  <a:pt x="247" y="248"/>
                  <a:pt x="245" y="247"/>
                </a:cubicBezTo>
                <a:cubicBezTo>
                  <a:pt x="247" y="248"/>
                  <a:pt x="249" y="249"/>
                  <a:pt x="251" y="251"/>
                </a:cubicBezTo>
                <a:cubicBezTo>
                  <a:pt x="254" y="253"/>
                  <a:pt x="258" y="257"/>
                  <a:pt x="262" y="257"/>
                </a:cubicBezTo>
                <a:cubicBezTo>
                  <a:pt x="263" y="257"/>
                  <a:pt x="263" y="257"/>
                  <a:pt x="263" y="257"/>
                </a:cubicBezTo>
                <a:cubicBezTo>
                  <a:pt x="259" y="254"/>
                  <a:pt x="256" y="251"/>
                  <a:pt x="252" y="248"/>
                </a:cubicBezTo>
                <a:cubicBezTo>
                  <a:pt x="256" y="251"/>
                  <a:pt x="260" y="253"/>
                  <a:pt x="264" y="254"/>
                </a:cubicBezTo>
                <a:cubicBezTo>
                  <a:pt x="264" y="255"/>
                  <a:pt x="264" y="254"/>
                  <a:pt x="264" y="254"/>
                </a:cubicBezTo>
                <a:cubicBezTo>
                  <a:pt x="259" y="251"/>
                  <a:pt x="253" y="247"/>
                  <a:pt x="249" y="242"/>
                </a:cubicBezTo>
                <a:cubicBezTo>
                  <a:pt x="245" y="239"/>
                  <a:pt x="241" y="235"/>
                  <a:pt x="237" y="233"/>
                </a:cubicBezTo>
                <a:cubicBezTo>
                  <a:pt x="247" y="238"/>
                  <a:pt x="255" y="245"/>
                  <a:pt x="265" y="250"/>
                </a:cubicBezTo>
                <a:cubicBezTo>
                  <a:pt x="265" y="253"/>
                  <a:pt x="264" y="256"/>
                  <a:pt x="262" y="259"/>
                </a:cubicBezTo>
                <a:cubicBezTo>
                  <a:pt x="260" y="262"/>
                  <a:pt x="257" y="265"/>
                  <a:pt x="254" y="266"/>
                </a:cubicBezTo>
                <a:close/>
                <a:moveTo>
                  <a:pt x="225" y="285"/>
                </a:moveTo>
                <a:cubicBezTo>
                  <a:pt x="225" y="285"/>
                  <a:pt x="225" y="284"/>
                  <a:pt x="225" y="284"/>
                </a:cubicBezTo>
                <a:cubicBezTo>
                  <a:pt x="225" y="284"/>
                  <a:pt x="225" y="284"/>
                  <a:pt x="225" y="284"/>
                </a:cubicBezTo>
                <a:cubicBezTo>
                  <a:pt x="229" y="281"/>
                  <a:pt x="235" y="282"/>
                  <a:pt x="238" y="279"/>
                </a:cubicBezTo>
                <a:cubicBezTo>
                  <a:pt x="242" y="275"/>
                  <a:pt x="244" y="272"/>
                  <a:pt x="243" y="268"/>
                </a:cubicBezTo>
                <a:cubicBezTo>
                  <a:pt x="244" y="269"/>
                  <a:pt x="246" y="269"/>
                  <a:pt x="247" y="269"/>
                </a:cubicBezTo>
                <a:cubicBezTo>
                  <a:pt x="249" y="269"/>
                  <a:pt x="250" y="269"/>
                  <a:pt x="252" y="269"/>
                </a:cubicBezTo>
                <a:cubicBezTo>
                  <a:pt x="249" y="277"/>
                  <a:pt x="245" y="286"/>
                  <a:pt x="235" y="285"/>
                </a:cubicBezTo>
                <a:cubicBezTo>
                  <a:pt x="232" y="285"/>
                  <a:pt x="228" y="284"/>
                  <a:pt x="225" y="285"/>
                </a:cubicBezTo>
                <a:close/>
                <a:moveTo>
                  <a:pt x="199" y="311"/>
                </a:moveTo>
                <a:cubicBezTo>
                  <a:pt x="191" y="312"/>
                  <a:pt x="188" y="299"/>
                  <a:pt x="188" y="293"/>
                </a:cubicBezTo>
                <a:cubicBezTo>
                  <a:pt x="189" y="292"/>
                  <a:pt x="190" y="291"/>
                  <a:pt x="191" y="289"/>
                </a:cubicBezTo>
                <a:cubicBezTo>
                  <a:pt x="196" y="281"/>
                  <a:pt x="198" y="272"/>
                  <a:pt x="198" y="262"/>
                </a:cubicBezTo>
                <a:cubicBezTo>
                  <a:pt x="198" y="255"/>
                  <a:pt x="196" y="248"/>
                  <a:pt x="195" y="240"/>
                </a:cubicBezTo>
                <a:cubicBezTo>
                  <a:pt x="195" y="233"/>
                  <a:pt x="194" y="226"/>
                  <a:pt x="194" y="219"/>
                </a:cubicBezTo>
                <a:cubicBezTo>
                  <a:pt x="194" y="215"/>
                  <a:pt x="194" y="210"/>
                  <a:pt x="194" y="206"/>
                </a:cubicBezTo>
                <a:cubicBezTo>
                  <a:pt x="194" y="206"/>
                  <a:pt x="194" y="206"/>
                  <a:pt x="194" y="206"/>
                </a:cubicBezTo>
                <a:cubicBezTo>
                  <a:pt x="205" y="209"/>
                  <a:pt x="215" y="203"/>
                  <a:pt x="221" y="194"/>
                </a:cubicBezTo>
                <a:cubicBezTo>
                  <a:pt x="222" y="205"/>
                  <a:pt x="223" y="215"/>
                  <a:pt x="224" y="225"/>
                </a:cubicBezTo>
                <a:cubicBezTo>
                  <a:pt x="225" y="240"/>
                  <a:pt x="226" y="256"/>
                  <a:pt x="227" y="272"/>
                </a:cubicBezTo>
                <a:cubicBezTo>
                  <a:pt x="226" y="275"/>
                  <a:pt x="226" y="279"/>
                  <a:pt x="223" y="282"/>
                </a:cubicBezTo>
                <a:cubicBezTo>
                  <a:pt x="223" y="282"/>
                  <a:pt x="223" y="282"/>
                  <a:pt x="223" y="282"/>
                </a:cubicBezTo>
                <a:cubicBezTo>
                  <a:pt x="223" y="283"/>
                  <a:pt x="222" y="283"/>
                  <a:pt x="222" y="284"/>
                </a:cubicBezTo>
                <a:cubicBezTo>
                  <a:pt x="221" y="284"/>
                  <a:pt x="221" y="284"/>
                  <a:pt x="221" y="284"/>
                </a:cubicBezTo>
                <a:cubicBezTo>
                  <a:pt x="221" y="285"/>
                  <a:pt x="220" y="286"/>
                  <a:pt x="219" y="286"/>
                </a:cubicBezTo>
                <a:cubicBezTo>
                  <a:pt x="214" y="292"/>
                  <a:pt x="212" y="299"/>
                  <a:pt x="207" y="304"/>
                </a:cubicBezTo>
                <a:cubicBezTo>
                  <a:pt x="204" y="307"/>
                  <a:pt x="202" y="309"/>
                  <a:pt x="199" y="311"/>
                </a:cubicBezTo>
                <a:close/>
                <a:moveTo>
                  <a:pt x="20" y="296"/>
                </a:moveTo>
                <a:cubicBezTo>
                  <a:pt x="54" y="312"/>
                  <a:pt x="89" y="320"/>
                  <a:pt x="126" y="318"/>
                </a:cubicBezTo>
                <a:cubicBezTo>
                  <a:pt x="147" y="318"/>
                  <a:pt x="171" y="312"/>
                  <a:pt x="185" y="297"/>
                </a:cubicBezTo>
                <a:cubicBezTo>
                  <a:pt x="186" y="303"/>
                  <a:pt x="189" y="312"/>
                  <a:pt x="195" y="314"/>
                </a:cubicBezTo>
                <a:cubicBezTo>
                  <a:pt x="188" y="319"/>
                  <a:pt x="179" y="322"/>
                  <a:pt x="170" y="324"/>
                </a:cubicBezTo>
                <a:cubicBezTo>
                  <a:pt x="154" y="327"/>
                  <a:pt x="138" y="326"/>
                  <a:pt x="122" y="327"/>
                </a:cubicBezTo>
                <a:cubicBezTo>
                  <a:pt x="112" y="327"/>
                  <a:pt x="101" y="327"/>
                  <a:pt x="91" y="328"/>
                </a:cubicBezTo>
                <a:cubicBezTo>
                  <a:pt x="81" y="329"/>
                  <a:pt x="71" y="330"/>
                  <a:pt x="61" y="328"/>
                </a:cubicBezTo>
                <a:cubicBezTo>
                  <a:pt x="44" y="324"/>
                  <a:pt x="30" y="311"/>
                  <a:pt x="20" y="296"/>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
        <p:nvSpPr>
          <p:cNvPr id="8" name="Freeform 208"/>
          <p:cNvSpPr>
            <a:spLocks noEditPoints="1"/>
          </p:cNvSpPr>
          <p:nvPr/>
        </p:nvSpPr>
        <p:spPr bwMode="auto">
          <a:xfrm>
            <a:off x="8356600" y="3535363"/>
            <a:ext cx="1006475" cy="1255713"/>
          </a:xfrm>
          <a:custGeom>
            <a:gdLst>
              <a:gd fmla="*/ 197 w 268" name="T0"/>
              <a:gd fmla="*/ 288 h 334" name="T1"/>
              <a:gd fmla="*/ 193 w 268" name="T2"/>
              <a:gd fmla="*/ 88 h 334" name="T3"/>
              <a:gd fmla="*/ 173 w 268" name="T4"/>
              <a:gd fmla="*/ 88 h 334" name="T5"/>
              <a:gd fmla="*/ 201 w 268" name="T6"/>
              <a:gd fmla="*/ 244 h 334" name="T7"/>
              <a:gd fmla="*/ 264 w 268" name="T8"/>
              <a:gd fmla="*/ 254 h 334" name="T9"/>
              <a:gd fmla="*/ 212 w 268" name="T10"/>
              <a:gd fmla="*/ 300 h 334" name="T11"/>
              <a:gd fmla="*/ 247 w 268" name="T12"/>
              <a:gd fmla="*/ 271 h 334" name="T13"/>
              <a:gd fmla="*/ 246 w 268" name="T14"/>
              <a:gd fmla="*/ 215 h 334" name="T15"/>
              <a:gd fmla="*/ 204 w 268" name="T16"/>
              <a:gd fmla="*/ 199 h 334" name="T17"/>
              <a:gd fmla="*/ 211 w 268" name="T18"/>
              <a:gd fmla="*/ 221 h 334" name="T19"/>
              <a:gd fmla="*/ 207 w 268" name="T20"/>
              <a:gd fmla="*/ 166 h 334" name="T21"/>
              <a:gd fmla="*/ 238 w 268" name="T22"/>
              <a:gd fmla="*/ 164 h 334" name="T23"/>
              <a:gd fmla="*/ 220 w 268" name="T24"/>
              <a:gd fmla="*/ 176 h 334" name="T25"/>
              <a:gd fmla="*/ 203 w 268" name="T26"/>
              <a:gd fmla="*/ 212 h 334" name="T27"/>
              <a:gd fmla="*/ 217 w 268" name="T28"/>
              <a:gd fmla="*/ 265 h 334" name="T29"/>
              <a:gd fmla="*/ 232 w 268" name="T30"/>
              <a:gd fmla="*/ 236 h 334" name="T31"/>
              <a:gd fmla="*/ 207 w 268" name="T32"/>
              <a:gd fmla="*/ 157 h 334" name="T33"/>
              <a:gd fmla="*/ 160 w 268" name="T34"/>
              <a:gd fmla="*/ 313 h 334" name="T35"/>
              <a:gd fmla="*/ 134 w 268" name="T36"/>
              <a:gd fmla="*/ 305 h 334" name="T37"/>
              <a:gd fmla="*/ 167 w 268" name="T38"/>
              <a:gd fmla="*/ 259 h 334" name="T39"/>
              <a:gd fmla="*/ 157 w 268" name="T40"/>
              <a:gd fmla="*/ 224 h 334" name="T41"/>
              <a:gd fmla="*/ 99 w 268" name="T42"/>
              <a:gd fmla="*/ 284 h 334" name="T43"/>
              <a:gd fmla="*/ 110 w 268" name="T44"/>
              <a:gd fmla="*/ 265 h 334" name="T45"/>
              <a:gd fmla="*/ 170 w 268" name="T46"/>
              <a:gd fmla="*/ 240 h 334" name="T47"/>
              <a:gd fmla="*/ 175 w 268" name="T48"/>
              <a:gd fmla="*/ 201 h 334" name="T49"/>
              <a:gd fmla="*/ 131 w 268" name="T50"/>
              <a:gd fmla="*/ 215 h 334" name="T51"/>
              <a:gd fmla="*/ 130 w 268" name="T52"/>
              <a:gd fmla="*/ 194 h 334" name="T53"/>
              <a:gd fmla="*/ 139 w 268" name="T54"/>
              <a:gd fmla="*/ 178 h 334" name="T55"/>
              <a:gd fmla="*/ 126 w 268" name="T56"/>
              <a:gd fmla="*/ 191 h 334" name="T57"/>
              <a:gd fmla="*/ 119 w 268" name="T58"/>
              <a:gd fmla="*/ 184 h 334" name="T59"/>
              <a:gd fmla="*/ 176 w 268" name="T60"/>
              <a:gd fmla="*/ 167 h 334" name="T61"/>
              <a:gd fmla="*/ 161 w 268" name="T62"/>
              <a:gd fmla="*/ 174 h 334" name="T63"/>
              <a:gd fmla="*/ 98 w 268" name="T64"/>
              <a:gd fmla="*/ 201 h 334" name="T65"/>
              <a:gd fmla="*/ 171 w 268" name="T66"/>
              <a:gd fmla="*/ 255 h 334" name="T67"/>
              <a:gd fmla="*/ 135 w 268" name="T68"/>
              <a:gd fmla="*/ 304 h 334" name="T69"/>
              <a:gd fmla="*/ 164 w 268" name="T70"/>
              <a:gd fmla="*/ 304 h 334" name="T71"/>
              <a:gd fmla="*/ 194 w 268" name="T72"/>
              <a:gd fmla="*/ 312 h 334" name="T73"/>
              <a:gd fmla="*/ 258 w 268" name="T74"/>
              <a:gd fmla="*/ 275 h 334" name="T75"/>
              <a:gd fmla="*/ 207 w 268" name="T76"/>
              <a:gd fmla="*/ 260 h 334" name="T77"/>
              <a:gd fmla="*/ 107 w 268" name="T78"/>
              <a:gd fmla="*/ 133 h 334" name="T79"/>
              <a:gd fmla="*/ 31 w 268" name="T80"/>
              <a:gd fmla="*/ 256 h 334" name="T81"/>
              <a:gd fmla="*/ 49 w 268" name="T82"/>
              <a:gd fmla="*/ 76 h 334" name="T83"/>
              <a:gd fmla="*/ 121 w 268" name="T84"/>
              <a:gd fmla="*/ 15 h 334" name="T85"/>
              <a:gd fmla="*/ 100 w 268" name="T86"/>
              <a:gd fmla="*/ 46 h 334" name="T87"/>
              <a:gd fmla="*/ 140 w 268" name="T88"/>
              <a:gd fmla="*/ 35 h 334" name="T89"/>
              <a:gd fmla="*/ 38 w 268" name="T90"/>
              <a:gd fmla="*/ 168 h 334" name="T91"/>
              <a:gd fmla="*/ 15 w 268" name="T92"/>
              <a:gd fmla="*/ 153 h 334" name="T93"/>
              <a:gd fmla="*/ 42 w 268" name="T94"/>
              <a:gd fmla="*/ 123 h 334" name="T95"/>
              <a:gd fmla="*/ 35 w 268" name="T96"/>
              <a:gd fmla="*/ 154 h 334" name="T97"/>
              <a:gd fmla="*/ 37 w 268" name="T98"/>
              <a:gd fmla="*/ 105 h 334" name="T99"/>
              <a:gd fmla="*/ 36 w 268" name="T100"/>
              <a:gd fmla="*/ 86 h 334" name="T101"/>
              <a:gd fmla="*/ 24 w 268" name="T102"/>
              <a:gd fmla="*/ 120 h 334" name="T103"/>
              <a:gd fmla="*/ 28 w 268" name="T104"/>
              <a:gd fmla="*/ 140 h 334" name="T105"/>
              <a:gd fmla="*/ 22 w 268" name="T106"/>
              <a:gd fmla="*/ 178 h 334" name="T107"/>
              <a:gd fmla="*/ 8 w 268" name="T108"/>
              <a:gd fmla="*/ 209 h 334" name="T109"/>
              <a:gd fmla="*/ 20 w 268" name="T110"/>
              <a:gd fmla="*/ 214 h 334" name="T111"/>
              <a:gd fmla="*/ 37 w 268" name="T112"/>
              <a:gd fmla="*/ 182 h 334" name="T113"/>
              <a:gd fmla="*/ 10 w 268" name="T114"/>
              <a:gd fmla="*/ 205 h 334" name="T115"/>
              <a:gd fmla="*/ 32 w 268" name="T116"/>
              <a:gd fmla="*/ 230 h 334" name="T117"/>
              <a:gd fmla="*/ 33 w 268" name="T118"/>
              <a:gd fmla="*/ 250 h 334" name="T119"/>
              <a:gd fmla="*/ 146 w 268" name="T120"/>
              <a:gd fmla="*/ 30 h 334" name="T121"/>
              <a:gd fmla="*/ 6 w 268" name="T122"/>
              <a:gd fmla="*/ 257 h 334" name="T123"/>
              <a:gd fmla="*/ 81 w 268" name="T124"/>
              <a:gd fmla="*/ 293 h 33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34" w="268">
                <a:moveTo>
                  <a:pt x="262" y="170"/>
                </a:moveTo>
                <a:cubicBezTo>
                  <a:pt x="262" y="170"/>
                  <a:pt x="262" y="169"/>
                  <a:pt x="262" y="169"/>
                </a:cubicBezTo>
                <a:cubicBezTo>
                  <a:pt x="262" y="167"/>
                  <a:pt x="261" y="166"/>
                  <a:pt x="261" y="164"/>
                </a:cubicBezTo>
                <a:cubicBezTo>
                  <a:pt x="260" y="151"/>
                  <a:pt x="257" y="139"/>
                  <a:pt x="252" y="127"/>
                </a:cubicBezTo>
                <a:cubicBezTo>
                  <a:pt x="251" y="124"/>
                  <a:pt x="250" y="121"/>
                  <a:pt x="248" y="119"/>
                </a:cubicBezTo>
                <a:cubicBezTo>
                  <a:pt x="248" y="118"/>
                  <a:pt x="248" y="118"/>
                  <a:pt x="248" y="118"/>
                </a:cubicBezTo>
                <a:cubicBezTo>
                  <a:pt x="238" y="98"/>
                  <a:pt x="224" y="82"/>
                  <a:pt x="206" y="68"/>
                </a:cubicBezTo>
                <a:cubicBezTo>
                  <a:pt x="191" y="56"/>
                  <a:pt x="173" y="46"/>
                  <a:pt x="153" y="42"/>
                </a:cubicBezTo>
                <a:cubicBezTo>
                  <a:pt x="153" y="38"/>
                  <a:pt x="152" y="33"/>
                  <a:pt x="149" y="29"/>
                </a:cubicBezTo>
                <a:cubicBezTo>
                  <a:pt x="145" y="25"/>
                  <a:pt x="138" y="26"/>
                  <a:pt x="133" y="24"/>
                </a:cubicBezTo>
                <a:cubicBezTo>
                  <a:pt x="125" y="23"/>
                  <a:pt x="124" y="10"/>
                  <a:pt x="118" y="6"/>
                </a:cubicBezTo>
                <a:cubicBezTo>
                  <a:pt x="111" y="0"/>
                  <a:pt x="104" y="8"/>
                  <a:pt x="101" y="14"/>
                </a:cubicBezTo>
                <a:cubicBezTo>
                  <a:pt x="98" y="19"/>
                  <a:pt x="94" y="24"/>
                  <a:pt x="91" y="30"/>
                </a:cubicBezTo>
                <a:cubicBezTo>
                  <a:pt x="89" y="35"/>
                  <a:pt x="90" y="41"/>
                  <a:pt x="91" y="47"/>
                </a:cubicBezTo>
                <a:cubicBezTo>
                  <a:pt x="91" y="47"/>
                  <a:pt x="91" y="47"/>
                  <a:pt x="90" y="47"/>
                </a:cubicBezTo>
                <a:cubicBezTo>
                  <a:pt x="77" y="49"/>
                  <a:pt x="64" y="52"/>
                  <a:pt x="53" y="59"/>
                </a:cubicBezTo>
                <a:cubicBezTo>
                  <a:pt x="43" y="65"/>
                  <a:pt x="37" y="75"/>
                  <a:pt x="32" y="86"/>
                </a:cubicBezTo>
                <a:cubicBezTo>
                  <a:pt x="27" y="99"/>
                  <a:pt x="23" y="113"/>
                  <a:pt x="19" y="127"/>
                </a:cubicBezTo>
                <a:cubicBezTo>
                  <a:pt x="15" y="142"/>
                  <a:pt x="11" y="157"/>
                  <a:pt x="8" y="172"/>
                </a:cubicBezTo>
                <a:cubicBezTo>
                  <a:pt x="6" y="187"/>
                  <a:pt x="6" y="201"/>
                  <a:pt x="5" y="216"/>
                </a:cubicBezTo>
                <a:cubicBezTo>
                  <a:pt x="5" y="224"/>
                  <a:pt x="4" y="231"/>
                  <a:pt x="2" y="238"/>
                </a:cubicBezTo>
                <a:cubicBezTo>
                  <a:pt x="1" y="244"/>
                  <a:pt x="0" y="251"/>
                  <a:pt x="2" y="257"/>
                </a:cubicBezTo>
                <a:cubicBezTo>
                  <a:pt x="4" y="262"/>
                  <a:pt x="8" y="266"/>
                  <a:pt x="14" y="268"/>
                </a:cubicBezTo>
                <a:cubicBezTo>
                  <a:pt x="14" y="269"/>
                  <a:pt x="14" y="269"/>
                  <a:pt x="14" y="269"/>
                </a:cubicBezTo>
                <a:cubicBezTo>
                  <a:pt x="16" y="276"/>
                  <a:pt x="19" y="284"/>
                  <a:pt x="26" y="287"/>
                </a:cubicBezTo>
                <a:cubicBezTo>
                  <a:pt x="33" y="290"/>
                  <a:pt x="43" y="284"/>
                  <a:pt x="48" y="290"/>
                </a:cubicBezTo>
                <a:cubicBezTo>
                  <a:pt x="49" y="291"/>
                  <a:pt x="49" y="291"/>
                  <a:pt x="49" y="291"/>
                </a:cubicBezTo>
                <a:cubicBezTo>
                  <a:pt x="50" y="291"/>
                  <a:pt x="50" y="292"/>
                  <a:pt x="50" y="292"/>
                </a:cubicBezTo>
                <a:cubicBezTo>
                  <a:pt x="56" y="301"/>
                  <a:pt x="62" y="309"/>
                  <a:pt x="70" y="315"/>
                </a:cubicBezTo>
                <a:cubicBezTo>
                  <a:pt x="88" y="327"/>
                  <a:pt x="110" y="329"/>
                  <a:pt x="130" y="329"/>
                </a:cubicBezTo>
                <a:cubicBezTo>
                  <a:pt x="145" y="330"/>
                  <a:pt x="160" y="329"/>
                  <a:pt x="174" y="330"/>
                </a:cubicBezTo>
                <a:cubicBezTo>
                  <a:pt x="188" y="331"/>
                  <a:pt x="202" y="334"/>
                  <a:pt x="216" y="329"/>
                </a:cubicBezTo>
                <a:cubicBezTo>
                  <a:pt x="236" y="321"/>
                  <a:pt x="250" y="302"/>
                  <a:pt x="259" y="283"/>
                </a:cubicBezTo>
                <a:cubicBezTo>
                  <a:pt x="263" y="272"/>
                  <a:pt x="266" y="261"/>
                  <a:pt x="267" y="250"/>
                </a:cubicBezTo>
                <a:cubicBezTo>
                  <a:pt x="268" y="235"/>
                  <a:pt x="266" y="219"/>
                  <a:pt x="264" y="204"/>
                </a:cubicBezTo>
                <a:cubicBezTo>
                  <a:pt x="263" y="193"/>
                  <a:pt x="263" y="181"/>
                  <a:pt x="262" y="170"/>
                </a:cubicBezTo>
                <a:close/>
                <a:moveTo>
                  <a:pt x="262" y="264"/>
                </a:moveTo>
                <a:cubicBezTo>
                  <a:pt x="262" y="263"/>
                  <a:pt x="262" y="263"/>
                  <a:pt x="261" y="263"/>
                </a:cubicBezTo>
                <a:cubicBezTo>
                  <a:pt x="256" y="265"/>
                  <a:pt x="251" y="268"/>
                  <a:pt x="246" y="270"/>
                </a:cubicBezTo>
                <a:cubicBezTo>
                  <a:pt x="240" y="272"/>
                  <a:pt x="234" y="274"/>
                  <a:pt x="227" y="277"/>
                </a:cubicBezTo>
                <a:cubicBezTo>
                  <a:pt x="222" y="279"/>
                  <a:pt x="216" y="281"/>
                  <a:pt x="210" y="283"/>
                </a:cubicBezTo>
                <a:cubicBezTo>
                  <a:pt x="206" y="285"/>
                  <a:pt x="201" y="286"/>
                  <a:pt x="197" y="288"/>
                </a:cubicBezTo>
                <a:cubicBezTo>
                  <a:pt x="197" y="287"/>
                  <a:pt x="197" y="286"/>
                  <a:pt x="197" y="285"/>
                </a:cubicBezTo>
                <a:cubicBezTo>
                  <a:pt x="202" y="284"/>
                  <a:pt x="207" y="282"/>
                  <a:pt x="212" y="280"/>
                </a:cubicBezTo>
                <a:cubicBezTo>
                  <a:pt x="218" y="278"/>
                  <a:pt x="224" y="276"/>
                  <a:pt x="231" y="275"/>
                </a:cubicBezTo>
                <a:cubicBezTo>
                  <a:pt x="236" y="273"/>
                  <a:pt x="242" y="272"/>
                  <a:pt x="247" y="269"/>
                </a:cubicBezTo>
                <a:cubicBezTo>
                  <a:pt x="252" y="267"/>
                  <a:pt x="257" y="265"/>
                  <a:pt x="262" y="262"/>
                </a:cubicBezTo>
                <a:cubicBezTo>
                  <a:pt x="262" y="263"/>
                  <a:pt x="262" y="263"/>
                  <a:pt x="262" y="264"/>
                </a:cubicBezTo>
                <a:close/>
                <a:moveTo>
                  <a:pt x="260" y="269"/>
                </a:moveTo>
                <a:cubicBezTo>
                  <a:pt x="260" y="269"/>
                  <a:pt x="260" y="269"/>
                  <a:pt x="260" y="269"/>
                </a:cubicBezTo>
                <a:cubicBezTo>
                  <a:pt x="256" y="272"/>
                  <a:pt x="250" y="273"/>
                  <a:pt x="245" y="275"/>
                </a:cubicBezTo>
                <a:cubicBezTo>
                  <a:pt x="239" y="277"/>
                  <a:pt x="233" y="280"/>
                  <a:pt x="227" y="282"/>
                </a:cubicBezTo>
                <a:cubicBezTo>
                  <a:pt x="221" y="284"/>
                  <a:pt x="214" y="285"/>
                  <a:pt x="209" y="288"/>
                </a:cubicBezTo>
                <a:cubicBezTo>
                  <a:pt x="206" y="289"/>
                  <a:pt x="203" y="290"/>
                  <a:pt x="201" y="291"/>
                </a:cubicBezTo>
                <a:cubicBezTo>
                  <a:pt x="200" y="291"/>
                  <a:pt x="198" y="291"/>
                  <a:pt x="197" y="292"/>
                </a:cubicBezTo>
                <a:cubicBezTo>
                  <a:pt x="198" y="291"/>
                  <a:pt x="200" y="290"/>
                  <a:pt x="201" y="290"/>
                </a:cubicBezTo>
                <a:cubicBezTo>
                  <a:pt x="207" y="287"/>
                  <a:pt x="213" y="285"/>
                  <a:pt x="219" y="283"/>
                </a:cubicBezTo>
                <a:cubicBezTo>
                  <a:pt x="225" y="281"/>
                  <a:pt x="231" y="278"/>
                  <a:pt x="237" y="276"/>
                </a:cubicBezTo>
                <a:cubicBezTo>
                  <a:pt x="243" y="274"/>
                  <a:pt x="248" y="272"/>
                  <a:pt x="253" y="270"/>
                </a:cubicBezTo>
                <a:cubicBezTo>
                  <a:pt x="256" y="268"/>
                  <a:pt x="259" y="267"/>
                  <a:pt x="262" y="264"/>
                </a:cubicBezTo>
                <a:cubicBezTo>
                  <a:pt x="261" y="266"/>
                  <a:pt x="261" y="267"/>
                  <a:pt x="260" y="269"/>
                </a:cubicBezTo>
                <a:close/>
                <a:moveTo>
                  <a:pt x="204" y="92"/>
                </a:moveTo>
                <a:cubicBezTo>
                  <a:pt x="207" y="93"/>
                  <a:pt x="210" y="94"/>
                  <a:pt x="212" y="95"/>
                </a:cubicBezTo>
                <a:cubicBezTo>
                  <a:pt x="210" y="94"/>
                  <a:pt x="207" y="93"/>
                  <a:pt x="205" y="93"/>
                </a:cubicBezTo>
                <a:cubicBezTo>
                  <a:pt x="205" y="92"/>
                  <a:pt x="204" y="92"/>
                  <a:pt x="204" y="92"/>
                </a:cubicBezTo>
                <a:cubicBezTo>
                  <a:pt x="204" y="92"/>
                  <a:pt x="204" y="92"/>
                  <a:pt x="204" y="92"/>
                </a:cubicBezTo>
                <a:close/>
                <a:moveTo>
                  <a:pt x="202" y="92"/>
                </a:moveTo>
                <a:cubicBezTo>
                  <a:pt x="202" y="91"/>
                  <a:pt x="201" y="91"/>
                  <a:pt x="201" y="91"/>
                </a:cubicBezTo>
                <a:cubicBezTo>
                  <a:pt x="201" y="91"/>
                  <a:pt x="201" y="91"/>
                  <a:pt x="201" y="90"/>
                </a:cubicBezTo>
                <a:cubicBezTo>
                  <a:pt x="201" y="90"/>
                  <a:pt x="201" y="90"/>
                  <a:pt x="201" y="90"/>
                </a:cubicBezTo>
                <a:cubicBezTo>
                  <a:pt x="201" y="90"/>
                  <a:pt x="201" y="90"/>
                  <a:pt x="202" y="91"/>
                </a:cubicBezTo>
                <a:cubicBezTo>
                  <a:pt x="202" y="91"/>
                  <a:pt x="202" y="91"/>
                  <a:pt x="202" y="92"/>
                </a:cubicBezTo>
                <a:close/>
                <a:moveTo>
                  <a:pt x="198" y="90"/>
                </a:moveTo>
                <a:cubicBezTo>
                  <a:pt x="197" y="90"/>
                  <a:pt x="197" y="90"/>
                  <a:pt x="197" y="90"/>
                </a:cubicBezTo>
                <a:cubicBezTo>
                  <a:pt x="197" y="90"/>
                  <a:pt x="197" y="90"/>
                  <a:pt x="197" y="90"/>
                </a:cubicBezTo>
                <a:cubicBezTo>
                  <a:pt x="197" y="89"/>
                  <a:pt x="197" y="89"/>
                  <a:pt x="197" y="89"/>
                </a:cubicBezTo>
                <a:cubicBezTo>
                  <a:pt x="197" y="89"/>
                  <a:pt x="197" y="89"/>
                  <a:pt x="197" y="89"/>
                </a:cubicBezTo>
                <a:cubicBezTo>
                  <a:pt x="197" y="89"/>
                  <a:pt x="197" y="89"/>
                  <a:pt x="197" y="89"/>
                </a:cubicBezTo>
                <a:cubicBezTo>
                  <a:pt x="197" y="89"/>
                  <a:pt x="198" y="89"/>
                  <a:pt x="198" y="89"/>
                </a:cubicBezTo>
                <a:cubicBezTo>
                  <a:pt x="198" y="89"/>
                  <a:pt x="198" y="90"/>
                  <a:pt x="198" y="90"/>
                </a:cubicBezTo>
                <a:cubicBezTo>
                  <a:pt x="198" y="90"/>
                  <a:pt x="198" y="90"/>
                  <a:pt x="198" y="90"/>
                </a:cubicBezTo>
                <a:close/>
                <a:moveTo>
                  <a:pt x="194" y="90"/>
                </a:moveTo>
                <a:cubicBezTo>
                  <a:pt x="194" y="89"/>
                  <a:pt x="193" y="89"/>
                  <a:pt x="193" y="89"/>
                </a:cubicBezTo>
                <a:cubicBezTo>
                  <a:pt x="193" y="89"/>
                  <a:pt x="193" y="88"/>
                  <a:pt x="193" y="88"/>
                </a:cubicBezTo>
                <a:cubicBezTo>
                  <a:pt x="193" y="88"/>
                  <a:pt x="194" y="88"/>
                  <a:pt x="194" y="88"/>
                </a:cubicBezTo>
                <a:cubicBezTo>
                  <a:pt x="194" y="89"/>
                  <a:pt x="194" y="89"/>
                  <a:pt x="194" y="90"/>
                </a:cubicBezTo>
                <a:cubicBezTo>
                  <a:pt x="194" y="90"/>
                  <a:pt x="194" y="90"/>
                  <a:pt x="194" y="90"/>
                </a:cubicBezTo>
                <a:close/>
                <a:moveTo>
                  <a:pt x="190" y="89"/>
                </a:moveTo>
                <a:cubicBezTo>
                  <a:pt x="189" y="89"/>
                  <a:pt x="188" y="89"/>
                  <a:pt x="188" y="89"/>
                </a:cubicBezTo>
                <a:cubicBezTo>
                  <a:pt x="188" y="88"/>
                  <a:pt x="188" y="88"/>
                  <a:pt x="188" y="87"/>
                </a:cubicBezTo>
                <a:cubicBezTo>
                  <a:pt x="188" y="87"/>
                  <a:pt x="189" y="88"/>
                  <a:pt x="190" y="88"/>
                </a:cubicBezTo>
                <a:cubicBezTo>
                  <a:pt x="190" y="88"/>
                  <a:pt x="190" y="88"/>
                  <a:pt x="190" y="89"/>
                </a:cubicBezTo>
                <a:close/>
                <a:moveTo>
                  <a:pt x="185" y="87"/>
                </a:moveTo>
                <a:cubicBezTo>
                  <a:pt x="185" y="87"/>
                  <a:pt x="185" y="88"/>
                  <a:pt x="185" y="88"/>
                </a:cubicBezTo>
                <a:cubicBezTo>
                  <a:pt x="185" y="88"/>
                  <a:pt x="185" y="88"/>
                  <a:pt x="185" y="88"/>
                </a:cubicBezTo>
                <a:cubicBezTo>
                  <a:pt x="185" y="88"/>
                  <a:pt x="184" y="88"/>
                  <a:pt x="184" y="88"/>
                </a:cubicBezTo>
                <a:cubicBezTo>
                  <a:pt x="184" y="88"/>
                  <a:pt x="184" y="88"/>
                  <a:pt x="184" y="87"/>
                </a:cubicBezTo>
                <a:cubicBezTo>
                  <a:pt x="184" y="87"/>
                  <a:pt x="184" y="87"/>
                  <a:pt x="185" y="87"/>
                </a:cubicBezTo>
                <a:close/>
                <a:moveTo>
                  <a:pt x="181" y="87"/>
                </a:moveTo>
                <a:cubicBezTo>
                  <a:pt x="181" y="87"/>
                  <a:pt x="181" y="87"/>
                  <a:pt x="181" y="87"/>
                </a:cubicBezTo>
                <a:cubicBezTo>
                  <a:pt x="181" y="87"/>
                  <a:pt x="181" y="87"/>
                  <a:pt x="181" y="87"/>
                </a:cubicBezTo>
                <a:cubicBezTo>
                  <a:pt x="181" y="87"/>
                  <a:pt x="181" y="87"/>
                  <a:pt x="181" y="88"/>
                </a:cubicBezTo>
                <a:cubicBezTo>
                  <a:pt x="181" y="87"/>
                  <a:pt x="181" y="88"/>
                  <a:pt x="181" y="88"/>
                </a:cubicBezTo>
                <a:cubicBezTo>
                  <a:pt x="181" y="88"/>
                  <a:pt x="181" y="88"/>
                  <a:pt x="181" y="88"/>
                </a:cubicBezTo>
                <a:cubicBezTo>
                  <a:pt x="181" y="88"/>
                  <a:pt x="181" y="88"/>
                  <a:pt x="181" y="88"/>
                </a:cubicBezTo>
                <a:cubicBezTo>
                  <a:pt x="181" y="88"/>
                  <a:pt x="181" y="88"/>
                  <a:pt x="181" y="88"/>
                </a:cubicBezTo>
                <a:cubicBezTo>
                  <a:pt x="181" y="88"/>
                  <a:pt x="180" y="88"/>
                  <a:pt x="180" y="88"/>
                </a:cubicBezTo>
                <a:cubicBezTo>
                  <a:pt x="180" y="88"/>
                  <a:pt x="180" y="88"/>
                  <a:pt x="180" y="88"/>
                </a:cubicBezTo>
                <a:cubicBezTo>
                  <a:pt x="180" y="87"/>
                  <a:pt x="180" y="87"/>
                  <a:pt x="180" y="87"/>
                </a:cubicBezTo>
                <a:cubicBezTo>
                  <a:pt x="180" y="87"/>
                  <a:pt x="180" y="87"/>
                  <a:pt x="180" y="87"/>
                </a:cubicBezTo>
                <a:cubicBezTo>
                  <a:pt x="180" y="87"/>
                  <a:pt x="180" y="87"/>
                  <a:pt x="180" y="87"/>
                </a:cubicBezTo>
                <a:cubicBezTo>
                  <a:pt x="180" y="87"/>
                  <a:pt x="181" y="87"/>
                  <a:pt x="181" y="87"/>
                </a:cubicBezTo>
                <a:close/>
                <a:moveTo>
                  <a:pt x="177" y="88"/>
                </a:moveTo>
                <a:cubicBezTo>
                  <a:pt x="177" y="88"/>
                  <a:pt x="177" y="88"/>
                  <a:pt x="177" y="88"/>
                </a:cubicBezTo>
                <a:cubicBezTo>
                  <a:pt x="177" y="88"/>
                  <a:pt x="177" y="88"/>
                  <a:pt x="177" y="88"/>
                </a:cubicBezTo>
                <a:cubicBezTo>
                  <a:pt x="177" y="88"/>
                  <a:pt x="177" y="88"/>
                  <a:pt x="177" y="88"/>
                </a:cubicBezTo>
                <a:cubicBezTo>
                  <a:pt x="177" y="88"/>
                  <a:pt x="177" y="88"/>
                  <a:pt x="177" y="88"/>
                </a:cubicBezTo>
                <a:cubicBezTo>
                  <a:pt x="176" y="88"/>
                  <a:pt x="176" y="88"/>
                  <a:pt x="176" y="88"/>
                </a:cubicBezTo>
                <a:cubicBezTo>
                  <a:pt x="176" y="88"/>
                  <a:pt x="176" y="88"/>
                  <a:pt x="176" y="88"/>
                </a:cubicBezTo>
                <a:cubicBezTo>
                  <a:pt x="176" y="88"/>
                  <a:pt x="176" y="88"/>
                  <a:pt x="177" y="88"/>
                </a:cubicBezTo>
                <a:close/>
                <a:moveTo>
                  <a:pt x="173" y="88"/>
                </a:moveTo>
                <a:cubicBezTo>
                  <a:pt x="173" y="88"/>
                  <a:pt x="173" y="88"/>
                  <a:pt x="173" y="89"/>
                </a:cubicBezTo>
                <a:cubicBezTo>
                  <a:pt x="173" y="89"/>
                  <a:pt x="173" y="89"/>
                  <a:pt x="173" y="89"/>
                </a:cubicBezTo>
                <a:cubicBezTo>
                  <a:pt x="172" y="89"/>
                  <a:pt x="172" y="89"/>
                  <a:pt x="172" y="89"/>
                </a:cubicBezTo>
                <a:cubicBezTo>
                  <a:pt x="172" y="89"/>
                  <a:pt x="172" y="88"/>
                  <a:pt x="172" y="88"/>
                </a:cubicBezTo>
                <a:cubicBezTo>
                  <a:pt x="172" y="88"/>
                  <a:pt x="172" y="88"/>
                  <a:pt x="173" y="88"/>
                </a:cubicBezTo>
                <a:close/>
                <a:moveTo>
                  <a:pt x="167" y="101"/>
                </a:moveTo>
                <a:cubicBezTo>
                  <a:pt x="167" y="99"/>
                  <a:pt x="168" y="96"/>
                  <a:pt x="168" y="94"/>
                </a:cubicBezTo>
                <a:cubicBezTo>
                  <a:pt x="169" y="96"/>
                  <a:pt x="169" y="99"/>
                  <a:pt x="170" y="101"/>
                </a:cubicBezTo>
                <a:cubicBezTo>
                  <a:pt x="170" y="105"/>
                  <a:pt x="171" y="110"/>
                  <a:pt x="169" y="113"/>
                </a:cubicBezTo>
                <a:cubicBezTo>
                  <a:pt x="167" y="116"/>
                  <a:pt x="166" y="110"/>
                  <a:pt x="166" y="109"/>
                </a:cubicBezTo>
                <a:cubicBezTo>
                  <a:pt x="166" y="107"/>
                  <a:pt x="166" y="104"/>
                  <a:pt x="167" y="101"/>
                </a:cubicBezTo>
                <a:close/>
                <a:moveTo>
                  <a:pt x="172" y="93"/>
                </a:moveTo>
                <a:cubicBezTo>
                  <a:pt x="176" y="95"/>
                  <a:pt x="179" y="98"/>
                  <a:pt x="182" y="101"/>
                </a:cubicBezTo>
                <a:cubicBezTo>
                  <a:pt x="184" y="103"/>
                  <a:pt x="186" y="105"/>
                  <a:pt x="187" y="108"/>
                </a:cubicBezTo>
                <a:cubicBezTo>
                  <a:pt x="187" y="110"/>
                  <a:pt x="185" y="113"/>
                  <a:pt x="183" y="113"/>
                </a:cubicBezTo>
                <a:cubicBezTo>
                  <a:pt x="179" y="114"/>
                  <a:pt x="176" y="105"/>
                  <a:pt x="175" y="103"/>
                </a:cubicBezTo>
                <a:cubicBezTo>
                  <a:pt x="174" y="100"/>
                  <a:pt x="173" y="97"/>
                  <a:pt x="172" y="93"/>
                </a:cubicBezTo>
                <a:close/>
                <a:moveTo>
                  <a:pt x="168" y="86"/>
                </a:moveTo>
                <a:cubicBezTo>
                  <a:pt x="169" y="85"/>
                  <a:pt x="170" y="85"/>
                  <a:pt x="171" y="85"/>
                </a:cubicBezTo>
                <a:cubicBezTo>
                  <a:pt x="172" y="85"/>
                  <a:pt x="172" y="85"/>
                  <a:pt x="172" y="85"/>
                </a:cubicBezTo>
                <a:cubicBezTo>
                  <a:pt x="171" y="85"/>
                  <a:pt x="170" y="85"/>
                  <a:pt x="168" y="86"/>
                </a:cubicBezTo>
                <a:close/>
                <a:moveTo>
                  <a:pt x="165" y="90"/>
                </a:moveTo>
                <a:cubicBezTo>
                  <a:pt x="165" y="90"/>
                  <a:pt x="165" y="90"/>
                  <a:pt x="165" y="90"/>
                </a:cubicBezTo>
                <a:cubicBezTo>
                  <a:pt x="164" y="90"/>
                  <a:pt x="162" y="91"/>
                  <a:pt x="160" y="91"/>
                </a:cubicBezTo>
                <a:cubicBezTo>
                  <a:pt x="162" y="91"/>
                  <a:pt x="164" y="90"/>
                  <a:pt x="165" y="90"/>
                </a:cubicBezTo>
                <a:close/>
                <a:moveTo>
                  <a:pt x="135" y="164"/>
                </a:moveTo>
                <a:cubicBezTo>
                  <a:pt x="135" y="165"/>
                  <a:pt x="135" y="165"/>
                  <a:pt x="135" y="165"/>
                </a:cubicBezTo>
                <a:cubicBezTo>
                  <a:pt x="135" y="165"/>
                  <a:pt x="135" y="165"/>
                  <a:pt x="135" y="165"/>
                </a:cubicBezTo>
                <a:cubicBezTo>
                  <a:pt x="134" y="165"/>
                  <a:pt x="134" y="166"/>
                  <a:pt x="133" y="166"/>
                </a:cubicBezTo>
                <a:cubicBezTo>
                  <a:pt x="133" y="166"/>
                  <a:pt x="133" y="165"/>
                  <a:pt x="134" y="165"/>
                </a:cubicBezTo>
                <a:cubicBezTo>
                  <a:pt x="134" y="164"/>
                  <a:pt x="134" y="164"/>
                  <a:pt x="135" y="164"/>
                </a:cubicBezTo>
                <a:close/>
                <a:moveTo>
                  <a:pt x="263" y="215"/>
                </a:moveTo>
                <a:cubicBezTo>
                  <a:pt x="263" y="215"/>
                  <a:pt x="262" y="215"/>
                  <a:pt x="262" y="215"/>
                </a:cubicBezTo>
                <a:cubicBezTo>
                  <a:pt x="252" y="221"/>
                  <a:pt x="241" y="225"/>
                  <a:pt x="230" y="230"/>
                </a:cubicBezTo>
                <a:cubicBezTo>
                  <a:pt x="225" y="232"/>
                  <a:pt x="219" y="234"/>
                  <a:pt x="214" y="237"/>
                </a:cubicBezTo>
                <a:cubicBezTo>
                  <a:pt x="211" y="238"/>
                  <a:pt x="209" y="240"/>
                  <a:pt x="206" y="241"/>
                </a:cubicBezTo>
                <a:cubicBezTo>
                  <a:pt x="205" y="242"/>
                  <a:pt x="203" y="242"/>
                  <a:pt x="202" y="243"/>
                </a:cubicBezTo>
                <a:cubicBezTo>
                  <a:pt x="203" y="242"/>
                  <a:pt x="204" y="242"/>
                  <a:pt x="205" y="241"/>
                </a:cubicBezTo>
                <a:cubicBezTo>
                  <a:pt x="210" y="239"/>
                  <a:pt x="214" y="236"/>
                  <a:pt x="219" y="234"/>
                </a:cubicBezTo>
                <a:cubicBezTo>
                  <a:pt x="224" y="231"/>
                  <a:pt x="230" y="229"/>
                  <a:pt x="235" y="226"/>
                </a:cubicBezTo>
                <a:cubicBezTo>
                  <a:pt x="244" y="222"/>
                  <a:pt x="254" y="218"/>
                  <a:pt x="262" y="212"/>
                </a:cubicBezTo>
                <a:cubicBezTo>
                  <a:pt x="262" y="213"/>
                  <a:pt x="263" y="214"/>
                  <a:pt x="263" y="215"/>
                </a:cubicBezTo>
                <a:close/>
                <a:moveTo>
                  <a:pt x="263" y="221"/>
                </a:moveTo>
                <a:cubicBezTo>
                  <a:pt x="263" y="221"/>
                  <a:pt x="263" y="221"/>
                  <a:pt x="263" y="221"/>
                </a:cubicBezTo>
                <a:cubicBezTo>
                  <a:pt x="252" y="225"/>
                  <a:pt x="242" y="229"/>
                  <a:pt x="231" y="232"/>
                </a:cubicBezTo>
                <a:cubicBezTo>
                  <a:pt x="221" y="236"/>
                  <a:pt x="211" y="241"/>
                  <a:pt x="201" y="245"/>
                </a:cubicBezTo>
                <a:cubicBezTo>
                  <a:pt x="201" y="245"/>
                  <a:pt x="201" y="244"/>
                  <a:pt x="201" y="244"/>
                </a:cubicBezTo>
                <a:cubicBezTo>
                  <a:pt x="206" y="242"/>
                  <a:pt x="210" y="240"/>
                  <a:pt x="214" y="238"/>
                </a:cubicBezTo>
                <a:cubicBezTo>
                  <a:pt x="219" y="235"/>
                  <a:pt x="225" y="233"/>
                  <a:pt x="230" y="231"/>
                </a:cubicBezTo>
                <a:cubicBezTo>
                  <a:pt x="241" y="226"/>
                  <a:pt x="252" y="222"/>
                  <a:pt x="263" y="216"/>
                </a:cubicBezTo>
                <a:cubicBezTo>
                  <a:pt x="263" y="216"/>
                  <a:pt x="263" y="216"/>
                  <a:pt x="263" y="216"/>
                </a:cubicBezTo>
                <a:cubicBezTo>
                  <a:pt x="263" y="218"/>
                  <a:pt x="263" y="219"/>
                  <a:pt x="263" y="221"/>
                </a:cubicBezTo>
                <a:close/>
                <a:moveTo>
                  <a:pt x="264" y="231"/>
                </a:moveTo>
                <a:cubicBezTo>
                  <a:pt x="264" y="231"/>
                  <a:pt x="264" y="231"/>
                  <a:pt x="264" y="231"/>
                </a:cubicBezTo>
                <a:cubicBezTo>
                  <a:pt x="253" y="235"/>
                  <a:pt x="241" y="240"/>
                  <a:pt x="230" y="243"/>
                </a:cubicBezTo>
                <a:cubicBezTo>
                  <a:pt x="225" y="245"/>
                  <a:pt x="220" y="246"/>
                  <a:pt x="215" y="248"/>
                </a:cubicBezTo>
                <a:cubicBezTo>
                  <a:pt x="213" y="249"/>
                  <a:pt x="210" y="250"/>
                  <a:pt x="208" y="251"/>
                </a:cubicBezTo>
                <a:cubicBezTo>
                  <a:pt x="208" y="251"/>
                  <a:pt x="209" y="251"/>
                  <a:pt x="209" y="251"/>
                </a:cubicBezTo>
                <a:cubicBezTo>
                  <a:pt x="212" y="249"/>
                  <a:pt x="214" y="248"/>
                  <a:pt x="217" y="247"/>
                </a:cubicBezTo>
                <a:cubicBezTo>
                  <a:pt x="222" y="244"/>
                  <a:pt x="228" y="242"/>
                  <a:pt x="233" y="239"/>
                </a:cubicBezTo>
                <a:cubicBezTo>
                  <a:pt x="243" y="235"/>
                  <a:pt x="254" y="231"/>
                  <a:pt x="264" y="226"/>
                </a:cubicBezTo>
                <a:cubicBezTo>
                  <a:pt x="264" y="228"/>
                  <a:pt x="264" y="229"/>
                  <a:pt x="264" y="231"/>
                </a:cubicBezTo>
                <a:close/>
                <a:moveTo>
                  <a:pt x="264" y="248"/>
                </a:moveTo>
                <a:cubicBezTo>
                  <a:pt x="264" y="249"/>
                  <a:pt x="264" y="250"/>
                  <a:pt x="264" y="251"/>
                </a:cubicBezTo>
                <a:cubicBezTo>
                  <a:pt x="254" y="255"/>
                  <a:pt x="243" y="259"/>
                  <a:pt x="233" y="263"/>
                </a:cubicBezTo>
                <a:cubicBezTo>
                  <a:pt x="230" y="264"/>
                  <a:pt x="226" y="265"/>
                  <a:pt x="223" y="266"/>
                </a:cubicBezTo>
                <a:cubicBezTo>
                  <a:pt x="216" y="268"/>
                  <a:pt x="210" y="271"/>
                  <a:pt x="203" y="274"/>
                </a:cubicBezTo>
                <a:cubicBezTo>
                  <a:pt x="202" y="274"/>
                  <a:pt x="201" y="274"/>
                  <a:pt x="200" y="275"/>
                </a:cubicBezTo>
                <a:cubicBezTo>
                  <a:pt x="201" y="274"/>
                  <a:pt x="203" y="273"/>
                  <a:pt x="205" y="273"/>
                </a:cubicBezTo>
                <a:cubicBezTo>
                  <a:pt x="208" y="272"/>
                  <a:pt x="210" y="270"/>
                  <a:pt x="213" y="268"/>
                </a:cubicBezTo>
                <a:cubicBezTo>
                  <a:pt x="223" y="263"/>
                  <a:pt x="235" y="260"/>
                  <a:pt x="245" y="256"/>
                </a:cubicBezTo>
                <a:cubicBezTo>
                  <a:pt x="252" y="254"/>
                  <a:pt x="258" y="252"/>
                  <a:pt x="264" y="248"/>
                </a:cubicBezTo>
                <a:close/>
                <a:moveTo>
                  <a:pt x="260" y="250"/>
                </a:moveTo>
                <a:cubicBezTo>
                  <a:pt x="260" y="250"/>
                  <a:pt x="260" y="250"/>
                  <a:pt x="260" y="250"/>
                </a:cubicBezTo>
                <a:cubicBezTo>
                  <a:pt x="260" y="250"/>
                  <a:pt x="260" y="250"/>
                  <a:pt x="260" y="250"/>
                </a:cubicBezTo>
                <a:close/>
                <a:moveTo>
                  <a:pt x="261" y="249"/>
                </a:moveTo>
                <a:cubicBezTo>
                  <a:pt x="261" y="249"/>
                  <a:pt x="261" y="249"/>
                  <a:pt x="262" y="249"/>
                </a:cubicBezTo>
                <a:cubicBezTo>
                  <a:pt x="261" y="249"/>
                  <a:pt x="261" y="249"/>
                  <a:pt x="261" y="249"/>
                </a:cubicBezTo>
                <a:close/>
                <a:moveTo>
                  <a:pt x="264" y="254"/>
                </a:moveTo>
                <a:cubicBezTo>
                  <a:pt x="250" y="261"/>
                  <a:pt x="236" y="266"/>
                  <a:pt x="221" y="271"/>
                </a:cubicBezTo>
                <a:cubicBezTo>
                  <a:pt x="215" y="273"/>
                  <a:pt x="208" y="275"/>
                  <a:pt x="201" y="277"/>
                </a:cubicBezTo>
                <a:cubicBezTo>
                  <a:pt x="197" y="278"/>
                  <a:pt x="200" y="277"/>
                  <a:pt x="201" y="277"/>
                </a:cubicBezTo>
                <a:cubicBezTo>
                  <a:pt x="203" y="276"/>
                  <a:pt x="204" y="275"/>
                  <a:pt x="206" y="275"/>
                </a:cubicBezTo>
                <a:cubicBezTo>
                  <a:pt x="209" y="274"/>
                  <a:pt x="212" y="272"/>
                  <a:pt x="215" y="271"/>
                </a:cubicBezTo>
                <a:cubicBezTo>
                  <a:pt x="221" y="268"/>
                  <a:pt x="228" y="266"/>
                  <a:pt x="234" y="263"/>
                </a:cubicBezTo>
                <a:cubicBezTo>
                  <a:pt x="244" y="260"/>
                  <a:pt x="253" y="257"/>
                  <a:pt x="262" y="253"/>
                </a:cubicBezTo>
                <a:cubicBezTo>
                  <a:pt x="263" y="253"/>
                  <a:pt x="263" y="253"/>
                  <a:pt x="263" y="252"/>
                </a:cubicBezTo>
                <a:cubicBezTo>
                  <a:pt x="263" y="252"/>
                  <a:pt x="264" y="252"/>
                  <a:pt x="264" y="252"/>
                </a:cubicBezTo>
                <a:cubicBezTo>
                  <a:pt x="264" y="253"/>
                  <a:pt x="264" y="253"/>
                  <a:pt x="264" y="254"/>
                </a:cubicBezTo>
                <a:close/>
                <a:moveTo>
                  <a:pt x="231" y="270"/>
                </a:moveTo>
                <a:cubicBezTo>
                  <a:pt x="241" y="267"/>
                  <a:pt x="251" y="264"/>
                  <a:pt x="260" y="259"/>
                </a:cubicBezTo>
                <a:cubicBezTo>
                  <a:pt x="261" y="259"/>
                  <a:pt x="262" y="259"/>
                  <a:pt x="262" y="258"/>
                </a:cubicBezTo>
                <a:cubicBezTo>
                  <a:pt x="262" y="258"/>
                  <a:pt x="263" y="258"/>
                  <a:pt x="263" y="258"/>
                </a:cubicBezTo>
                <a:cubicBezTo>
                  <a:pt x="263" y="259"/>
                  <a:pt x="263" y="260"/>
                  <a:pt x="262" y="262"/>
                </a:cubicBezTo>
                <a:cubicBezTo>
                  <a:pt x="258" y="264"/>
                  <a:pt x="253" y="266"/>
                  <a:pt x="248" y="268"/>
                </a:cubicBezTo>
                <a:cubicBezTo>
                  <a:pt x="242" y="270"/>
                  <a:pt x="237" y="273"/>
                  <a:pt x="230" y="274"/>
                </a:cubicBezTo>
                <a:cubicBezTo>
                  <a:pt x="225" y="276"/>
                  <a:pt x="219" y="277"/>
                  <a:pt x="213" y="279"/>
                </a:cubicBezTo>
                <a:cubicBezTo>
                  <a:pt x="211" y="280"/>
                  <a:pt x="208" y="281"/>
                  <a:pt x="206" y="282"/>
                </a:cubicBezTo>
                <a:cubicBezTo>
                  <a:pt x="204" y="283"/>
                  <a:pt x="200" y="283"/>
                  <a:pt x="198" y="284"/>
                </a:cubicBezTo>
                <a:cubicBezTo>
                  <a:pt x="201" y="282"/>
                  <a:pt x="204" y="281"/>
                  <a:pt x="207" y="279"/>
                </a:cubicBezTo>
                <a:cubicBezTo>
                  <a:pt x="215" y="276"/>
                  <a:pt x="223" y="273"/>
                  <a:pt x="231" y="270"/>
                </a:cubicBezTo>
                <a:close/>
                <a:moveTo>
                  <a:pt x="197" y="284"/>
                </a:moveTo>
                <a:cubicBezTo>
                  <a:pt x="197" y="284"/>
                  <a:pt x="197" y="283"/>
                  <a:pt x="198" y="283"/>
                </a:cubicBezTo>
                <a:cubicBezTo>
                  <a:pt x="199" y="282"/>
                  <a:pt x="200" y="282"/>
                  <a:pt x="202" y="281"/>
                </a:cubicBezTo>
                <a:cubicBezTo>
                  <a:pt x="200" y="282"/>
                  <a:pt x="199" y="283"/>
                  <a:pt x="197" y="284"/>
                </a:cubicBezTo>
                <a:close/>
                <a:moveTo>
                  <a:pt x="194" y="308"/>
                </a:moveTo>
                <a:cubicBezTo>
                  <a:pt x="194" y="308"/>
                  <a:pt x="194" y="308"/>
                  <a:pt x="194" y="308"/>
                </a:cubicBezTo>
                <a:cubicBezTo>
                  <a:pt x="198" y="308"/>
                  <a:pt x="202" y="306"/>
                  <a:pt x="206" y="305"/>
                </a:cubicBezTo>
                <a:cubicBezTo>
                  <a:pt x="211" y="303"/>
                  <a:pt x="217" y="301"/>
                  <a:pt x="223" y="300"/>
                </a:cubicBezTo>
                <a:cubicBezTo>
                  <a:pt x="228" y="298"/>
                  <a:pt x="234" y="296"/>
                  <a:pt x="239" y="294"/>
                </a:cubicBezTo>
                <a:cubicBezTo>
                  <a:pt x="241" y="293"/>
                  <a:pt x="244" y="292"/>
                  <a:pt x="246" y="290"/>
                </a:cubicBezTo>
                <a:cubicBezTo>
                  <a:pt x="248" y="290"/>
                  <a:pt x="250" y="289"/>
                  <a:pt x="251" y="288"/>
                </a:cubicBezTo>
                <a:cubicBezTo>
                  <a:pt x="252" y="288"/>
                  <a:pt x="252" y="287"/>
                  <a:pt x="253" y="287"/>
                </a:cubicBezTo>
                <a:cubicBezTo>
                  <a:pt x="252" y="288"/>
                  <a:pt x="252" y="289"/>
                  <a:pt x="252" y="289"/>
                </a:cubicBezTo>
                <a:cubicBezTo>
                  <a:pt x="250" y="293"/>
                  <a:pt x="244" y="293"/>
                  <a:pt x="240" y="294"/>
                </a:cubicBezTo>
                <a:cubicBezTo>
                  <a:pt x="234" y="296"/>
                  <a:pt x="227" y="298"/>
                  <a:pt x="221" y="301"/>
                </a:cubicBezTo>
                <a:cubicBezTo>
                  <a:pt x="215" y="303"/>
                  <a:pt x="209" y="305"/>
                  <a:pt x="202" y="307"/>
                </a:cubicBezTo>
                <a:cubicBezTo>
                  <a:pt x="199" y="308"/>
                  <a:pt x="196" y="308"/>
                  <a:pt x="194" y="310"/>
                </a:cubicBezTo>
                <a:cubicBezTo>
                  <a:pt x="194" y="309"/>
                  <a:pt x="194" y="309"/>
                  <a:pt x="194" y="308"/>
                </a:cubicBezTo>
                <a:close/>
                <a:moveTo>
                  <a:pt x="208" y="302"/>
                </a:moveTo>
                <a:cubicBezTo>
                  <a:pt x="214" y="300"/>
                  <a:pt x="219" y="298"/>
                  <a:pt x="225" y="297"/>
                </a:cubicBezTo>
                <a:cubicBezTo>
                  <a:pt x="230" y="295"/>
                  <a:pt x="235" y="294"/>
                  <a:pt x="240" y="292"/>
                </a:cubicBezTo>
                <a:cubicBezTo>
                  <a:pt x="241" y="292"/>
                  <a:pt x="242" y="292"/>
                  <a:pt x="242" y="292"/>
                </a:cubicBezTo>
                <a:cubicBezTo>
                  <a:pt x="237" y="294"/>
                  <a:pt x="232" y="296"/>
                  <a:pt x="226" y="298"/>
                </a:cubicBezTo>
                <a:cubicBezTo>
                  <a:pt x="221" y="300"/>
                  <a:pt x="215" y="301"/>
                  <a:pt x="210" y="303"/>
                </a:cubicBezTo>
                <a:cubicBezTo>
                  <a:pt x="206" y="304"/>
                  <a:pt x="202" y="306"/>
                  <a:pt x="198" y="307"/>
                </a:cubicBezTo>
                <a:cubicBezTo>
                  <a:pt x="193" y="308"/>
                  <a:pt x="198" y="306"/>
                  <a:pt x="199" y="305"/>
                </a:cubicBezTo>
                <a:cubicBezTo>
                  <a:pt x="202" y="304"/>
                  <a:pt x="205" y="303"/>
                  <a:pt x="208" y="302"/>
                </a:cubicBezTo>
                <a:close/>
                <a:moveTo>
                  <a:pt x="239" y="292"/>
                </a:moveTo>
                <a:cubicBezTo>
                  <a:pt x="233" y="294"/>
                  <a:pt x="228" y="295"/>
                  <a:pt x="223" y="296"/>
                </a:cubicBezTo>
                <a:cubicBezTo>
                  <a:pt x="219" y="297"/>
                  <a:pt x="216" y="298"/>
                  <a:pt x="212" y="300"/>
                </a:cubicBezTo>
                <a:cubicBezTo>
                  <a:pt x="215" y="299"/>
                  <a:pt x="217" y="298"/>
                  <a:pt x="220" y="297"/>
                </a:cubicBezTo>
                <a:cubicBezTo>
                  <a:pt x="229" y="294"/>
                  <a:pt x="238" y="292"/>
                  <a:pt x="247" y="289"/>
                </a:cubicBezTo>
                <a:cubicBezTo>
                  <a:pt x="244" y="290"/>
                  <a:pt x="242" y="291"/>
                  <a:pt x="239" y="292"/>
                </a:cubicBezTo>
                <a:close/>
                <a:moveTo>
                  <a:pt x="194" y="307"/>
                </a:moveTo>
                <a:cubicBezTo>
                  <a:pt x="195" y="306"/>
                  <a:pt x="195" y="306"/>
                  <a:pt x="195" y="305"/>
                </a:cubicBezTo>
                <a:cubicBezTo>
                  <a:pt x="197" y="305"/>
                  <a:pt x="199" y="304"/>
                  <a:pt x="201" y="304"/>
                </a:cubicBezTo>
                <a:cubicBezTo>
                  <a:pt x="199" y="305"/>
                  <a:pt x="197" y="306"/>
                  <a:pt x="194" y="307"/>
                </a:cubicBezTo>
                <a:close/>
                <a:moveTo>
                  <a:pt x="195" y="302"/>
                </a:moveTo>
                <a:cubicBezTo>
                  <a:pt x="200" y="300"/>
                  <a:pt x="205" y="298"/>
                  <a:pt x="211" y="296"/>
                </a:cubicBezTo>
                <a:cubicBezTo>
                  <a:pt x="216" y="295"/>
                  <a:pt x="222" y="293"/>
                  <a:pt x="228" y="292"/>
                </a:cubicBezTo>
                <a:cubicBezTo>
                  <a:pt x="229" y="291"/>
                  <a:pt x="230" y="291"/>
                  <a:pt x="231" y="291"/>
                </a:cubicBezTo>
                <a:cubicBezTo>
                  <a:pt x="219" y="295"/>
                  <a:pt x="207" y="299"/>
                  <a:pt x="195" y="304"/>
                </a:cubicBezTo>
                <a:cubicBezTo>
                  <a:pt x="195" y="303"/>
                  <a:pt x="195" y="302"/>
                  <a:pt x="195" y="302"/>
                </a:cubicBezTo>
                <a:close/>
                <a:moveTo>
                  <a:pt x="196" y="297"/>
                </a:moveTo>
                <a:cubicBezTo>
                  <a:pt x="201" y="296"/>
                  <a:pt x="205" y="294"/>
                  <a:pt x="210" y="292"/>
                </a:cubicBezTo>
                <a:cubicBezTo>
                  <a:pt x="216" y="290"/>
                  <a:pt x="221" y="288"/>
                  <a:pt x="227" y="286"/>
                </a:cubicBezTo>
                <a:cubicBezTo>
                  <a:pt x="233" y="284"/>
                  <a:pt x="239" y="282"/>
                  <a:pt x="244" y="280"/>
                </a:cubicBezTo>
                <a:cubicBezTo>
                  <a:pt x="247" y="279"/>
                  <a:pt x="250" y="278"/>
                  <a:pt x="253" y="277"/>
                </a:cubicBezTo>
                <a:cubicBezTo>
                  <a:pt x="254" y="277"/>
                  <a:pt x="255" y="276"/>
                  <a:pt x="256" y="276"/>
                </a:cubicBezTo>
                <a:cubicBezTo>
                  <a:pt x="257" y="276"/>
                  <a:pt x="257" y="275"/>
                  <a:pt x="257" y="275"/>
                </a:cubicBezTo>
                <a:cubicBezTo>
                  <a:pt x="257" y="275"/>
                  <a:pt x="257" y="275"/>
                  <a:pt x="257" y="275"/>
                </a:cubicBezTo>
                <a:cubicBezTo>
                  <a:pt x="253" y="278"/>
                  <a:pt x="248" y="280"/>
                  <a:pt x="244" y="282"/>
                </a:cubicBezTo>
                <a:cubicBezTo>
                  <a:pt x="238" y="285"/>
                  <a:pt x="231" y="287"/>
                  <a:pt x="225" y="289"/>
                </a:cubicBezTo>
                <a:cubicBezTo>
                  <a:pt x="215" y="293"/>
                  <a:pt x="205" y="296"/>
                  <a:pt x="195" y="300"/>
                </a:cubicBezTo>
                <a:cubicBezTo>
                  <a:pt x="196" y="299"/>
                  <a:pt x="196" y="298"/>
                  <a:pt x="196" y="297"/>
                </a:cubicBezTo>
                <a:close/>
                <a:moveTo>
                  <a:pt x="196" y="293"/>
                </a:moveTo>
                <a:cubicBezTo>
                  <a:pt x="201" y="292"/>
                  <a:pt x="205" y="290"/>
                  <a:pt x="209" y="288"/>
                </a:cubicBezTo>
                <a:cubicBezTo>
                  <a:pt x="215" y="286"/>
                  <a:pt x="222" y="284"/>
                  <a:pt x="228" y="282"/>
                </a:cubicBezTo>
                <a:cubicBezTo>
                  <a:pt x="234" y="280"/>
                  <a:pt x="240" y="278"/>
                  <a:pt x="245" y="276"/>
                </a:cubicBezTo>
                <a:cubicBezTo>
                  <a:pt x="249" y="274"/>
                  <a:pt x="254" y="273"/>
                  <a:pt x="258" y="271"/>
                </a:cubicBezTo>
                <a:cubicBezTo>
                  <a:pt x="254" y="273"/>
                  <a:pt x="250" y="274"/>
                  <a:pt x="246" y="276"/>
                </a:cubicBezTo>
                <a:cubicBezTo>
                  <a:pt x="240" y="279"/>
                  <a:pt x="233" y="281"/>
                  <a:pt x="227" y="283"/>
                </a:cubicBezTo>
                <a:cubicBezTo>
                  <a:pt x="217" y="287"/>
                  <a:pt x="206" y="291"/>
                  <a:pt x="196" y="296"/>
                </a:cubicBezTo>
                <a:cubicBezTo>
                  <a:pt x="196" y="295"/>
                  <a:pt x="196" y="294"/>
                  <a:pt x="196" y="293"/>
                </a:cubicBezTo>
                <a:close/>
                <a:moveTo>
                  <a:pt x="197" y="289"/>
                </a:moveTo>
                <a:cubicBezTo>
                  <a:pt x="202" y="286"/>
                  <a:pt x="207" y="285"/>
                  <a:pt x="212" y="283"/>
                </a:cubicBezTo>
                <a:cubicBezTo>
                  <a:pt x="218" y="281"/>
                  <a:pt x="225" y="279"/>
                  <a:pt x="231" y="276"/>
                </a:cubicBezTo>
                <a:cubicBezTo>
                  <a:pt x="237" y="274"/>
                  <a:pt x="242" y="272"/>
                  <a:pt x="248" y="270"/>
                </a:cubicBezTo>
                <a:cubicBezTo>
                  <a:pt x="251" y="269"/>
                  <a:pt x="253" y="268"/>
                  <a:pt x="256" y="267"/>
                </a:cubicBezTo>
                <a:cubicBezTo>
                  <a:pt x="257" y="266"/>
                  <a:pt x="258" y="266"/>
                  <a:pt x="259" y="265"/>
                </a:cubicBezTo>
                <a:cubicBezTo>
                  <a:pt x="263" y="263"/>
                  <a:pt x="259" y="266"/>
                  <a:pt x="258" y="266"/>
                </a:cubicBezTo>
                <a:cubicBezTo>
                  <a:pt x="255" y="268"/>
                  <a:pt x="251" y="270"/>
                  <a:pt x="247" y="271"/>
                </a:cubicBezTo>
                <a:cubicBezTo>
                  <a:pt x="241" y="274"/>
                  <a:pt x="234" y="276"/>
                  <a:pt x="228" y="279"/>
                </a:cubicBezTo>
                <a:cubicBezTo>
                  <a:pt x="222" y="281"/>
                  <a:pt x="216" y="283"/>
                  <a:pt x="211" y="285"/>
                </a:cubicBezTo>
                <a:cubicBezTo>
                  <a:pt x="206" y="287"/>
                  <a:pt x="201" y="289"/>
                  <a:pt x="197" y="291"/>
                </a:cubicBezTo>
                <a:cubicBezTo>
                  <a:pt x="197" y="290"/>
                  <a:pt x="197" y="290"/>
                  <a:pt x="197" y="289"/>
                </a:cubicBezTo>
                <a:close/>
                <a:moveTo>
                  <a:pt x="211" y="161"/>
                </a:moveTo>
                <a:cubicBezTo>
                  <a:pt x="209" y="162"/>
                  <a:pt x="208" y="162"/>
                  <a:pt x="207" y="162"/>
                </a:cubicBezTo>
                <a:cubicBezTo>
                  <a:pt x="207" y="162"/>
                  <a:pt x="207" y="162"/>
                  <a:pt x="207" y="161"/>
                </a:cubicBezTo>
                <a:cubicBezTo>
                  <a:pt x="208" y="161"/>
                  <a:pt x="209" y="161"/>
                  <a:pt x="211" y="161"/>
                </a:cubicBezTo>
                <a:close/>
                <a:moveTo>
                  <a:pt x="201" y="246"/>
                </a:moveTo>
                <a:cubicBezTo>
                  <a:pt x="212" y="241"/>
                  <a:pt x="223" y="236"/>
                  <a:pt x="235" y="232"/>
                </a:cubicBezTo>
                <a:cubicBezTo>
                  <a:pt x="240" y="230"/>
                  <a:pt x="246" y="228"/>
                  <a:pt x="251" y="226"/>
                </a:cubicBezTo>
                <a:cubicBezTo>
                  <a:pt x="253" y="225"/>
                  <a:pt x="255" y="224"/>
                  <a:pt x="257" y="224"/>
                </a:cubicBezTo>
                <a:cubicBezTo>
                  <a:pt x="257" y="224"/>
                  <a:pt x="257" y="224"/>
                  <a:pt x="257" y="224"/>
                </a:cubicBezTo>
                <a:cubicBezTo>
                  <a:pt x="246" y="229"/>
                  <a:pt x="235" y="233"/>
                  <a:pt x="224" y="238"/>
                </a:cubicBezTo>
                <a:cubicBezTo>
                  <a:pt x="219" y="240"/>
                  <a:pt x="214" y="242"/>
                  <a:pt x="209" y="245"/>
                </a:cubicBezTo>
                <a:cubicBezTo>
                  <a:pt x="206" y="246"/>
                  <a:pt x="204" y="247"/>
                  <a:pt x="201" y="249"/>
                </a:cubicBezTo>
                <a:cubicBezTo>
                  <a:pt x="201" y="248"/>
                  <a:pt x="201" y="247"/>
                  <a:pt x="201" y="246"/>
                </a:cubicBezTo>
                <a:close/>
                <a:moveTo>
                  <a:pt x="202" y="240"/>
                </a:moveTo>
                <a:cubicBezTo>
                  <a:pt x="205" y="239"/>
                  <a:pt x="209" y="236"/>
                  <a:pt x="213" y="234"/>
                </a:cubicBezTo>
                <a:cubicBezTo>
                  <a:pt x="218" y="232"/>
                  <a:pt x="223" y="230"/>
                  <a:pt x="228" y="227"/>
                </a:cubicBezTo>
                <a:cubicBezTo>
                  <a:pt x="234" y="225"/>
                  <a:pt x="239" y="223"/>
                  <a:pt x="244" y="220"/>
                </a:cubicBezTo>
                <a:cubicBezTo>
                  <a:pt x="247" y="219"/>
                  <a:pt x="249" y="218"/>
                  <a:pt x="252" y="216"/>
                </a:cubicBezTo>
                <a:cubicBezTo>
                  <a:pt x="253" y="216"/>
                  <a:pt x="255" y="215"/>
                  <a:pt x="256" y="214"/>
                </a:cubicBezTo>
                <a:cubicBezTo>
                  <a:pt x="257" y="214"/>
                  <a:pt x="263" y="210"/>
                  <a:pt x="260" y="213"/>
                </a:cubicBezTo>
                <a:cubicBezTo>
                  <a:pt x="250" y="220"/>
                  <a:pt x="238" y="224"/>
                  <a:pt x="228" y="229"/>
                </a:cubicBezTo>
                <a:cubicBezTo>
                  <a:pt x="219" y="233"/>
                  <a:pt x="209" y="237"/>
                  <a:pt x="201" y="242"/>
                </a:cubicBezTo>
                <a:cubicBezTo>
                  <a:pt x="202" y="242"/>
                  <a:pt x="202" y="241"/>
                  <a:pt x="202" y="240"/>
                </a:cubicBezTo>
                <a:close/>
                <a:moveTo>
                  <a:pt x="208" y="236"/>
                </a:moveTo>
                <a:cubicBezTo>
                  <a:pt x="207" y="236"/>
                  <a:pt x="200" y="241"/>
                  <a:pt x="204" y="238"/>
                </a:cubicBezTo>
                <a:cubicBezTo>
                  <a:pt x="206" y="237"/>
                  <a:pt x="208" y="236"/>
                  <a:pt x="210" y="235"/>
                </a:cubicBezTo>
                <a:cubicBezTo>
                  <a:pt x="209" y="235"/>
                  <a:pt x="209" y="236"/>
                  <a:pt x="208" y="236"/>
                </a:cubicBezTo>
                <a:close/>
                <a:moveTo>
                  <a:pt x="213" y="233"/>
                </a:moveTo>
                <a:cubicBezTo>
                  <a:pt x="209" y="234"/>
                  <a:pt x="205" y="236"/>
                  <a:pt x="202" y="239"/>
                </a:cubicBezTo>
                <a:cubicBezTo>
                  <a:pt x="202" y="238"/>
                  <a:pt x="202" y="238"/>
                  <a:pt x="202" y="237"/>
                </a:cubicBezTo>
                <a:cubicBezTo>
                  <a:pt x="202" y="237"/>
                  <a:pt x="202" y="236"/>
                  <a:pt x="202" y="236"/>
                </a:cubicBezTo>
                <a:cubicBezTo>
                  <a:pt x="211" y="231"/>
                  <a:pt x="220" y="226"/>
                  <a:pt x="230" y="221"/>
                </a:cubicBezTo>
                <a:cubicBezTo>
                  <a:pt x="235" y="219"/>
                  <a:pt x="241" y="216"/>
                  <a:pt x="247" y="214"/>
                </a:cubicBezTo>
                <a:cubicBezTo>
                  <a:pt x="250" y="212"/>
                  <a:pt x="252" y="211"/>
                  <a:pt x="255" y="210"/>
                </a:cubicBezTo>
                <a:cubicBezTo>
                  <a:pt x="256" y="209"/>
                  <a:pt x="257" y="208"/>
                  <a:pt x="259" y="207"/>
                </a:cubicBezTo>
                <a:cubicBezTo>
                  <a:pt x="259" y="207"/>
                  <a:pt x="259" y="207"/>
                  <a:pt x="259" y="207"/>
                </a:cubicBezTo>
                <a:cubicBezTo>
                  <a:pt x="259" y="207"/>
                  <a:pt x="259" y="207"/>
                  <a:pt x="259" y="207"/>
                </a:cubicBezTo>
                <a:cubicBezTo>
                  <a:pt x="255" y="210"/>
                  <a:pt x="250" y="212"/>
                  <a:pt x="246" y="215"/>
                </a:cubicBezTo>
                <a:cubicBezTo>
                  <a:pt x="240" y="218"/>
                  <a:pt x="235" y="221"/>
                  <a:pt x="229" y="224"/>
                </a:cubicBezTo>
                <a:cubicBezTo>
                  <a:pt x="224" y="227"/>
                  <a:pt x="219" y="230"/>
                  <a:pt x="213" y="233"/>
                </a:cubicBezTo>
                <a:close/>
                <a:moveTo>
                  <a:pt x="248" y="212"/>
                </a:moveTo>
                <a:cubicBezTo>
                  <a:pt x="243" y="215"/>
                  <a:pt x="238" y="217"/>
                  <a:pt x="232" y="219"/>
                </a:cubicBezTo>
                <a:cubicBezTo>
                  <a:pt x="225" y="223"/>
                  <a:pt x="218" y="227"/>
                  <a:pt x="210" y="231"/>
                </a:cubicBezTo>
                <a:cubicBezTo>
                  <a:pt x="212" y="230"/>
                  <a:pt x="213" y="229"/>
                  <a:pt x="214" y="228"/>
                </a:cubicBezTo>
                <a:cubicBezTo>
                  <a:pt x="219" y="225"/>
                  <a:pt x="224" y="222"/>
                  <a:pt x="229" y="220"/>
                </a:cubicBezTo>
                <a:cubicBezTo>
                  <a:pt x="240" y="215"/>
                  <a:pt x="251" y="209"/>
                  <a:pt x="261" y="203"/>
                </a:cubicBezTo>
                <a:cubicBezTo>
                  <a:pt x="261" y="203"/>
                  <a:pt x="261" y="204"/>
                  <a:pt x="262" y="205"/>
                </a:cubicBezTo>
                <a:cubicBezTo>
                  <a:pt x="261" y="205"/>
                  <a:pt x="261" y="205"/>
                  <a:pt x="261" y="205"/>
                </a:cubicBezTo>
                <a:cubicBezTo>
                  <a:pt x="257" y="207"/>
                  <a:pt x="253" y="210"/>
                  <a:pt x="248" y="212"/>
                </a:cubicBezTo>
                <a:close/>
                <a:moveTo>
                  <a:pt x="259" y="187"/>
                </a:moveTo>
                <a:cubicBezTo>
                  <a:pt x="250" y="191"/>
                  <a:pt x="240" y="195"/>
                  <a:pt x="231" y="199"/>
                </a:cubicBezTo>
                <a:cubicBezTo>
                  <a:pt x="226" y="201"/>
                  <a:pt x="221" y="204"/>
                  <a:pt x="216" y="206"/>
                </a:cubicBezTo>
                <a:cubicBezTo>
                  <a:pt x="214" y="207"/>
                  <a:pt x="213" y="208"/>
                  <a:pt x="211" y="209"/>
                </a:cubicBezTo>
                <a:cubicBezTo>
                  <a:pt x="209" y="211"/>
                  <a:pt x="206" y="211"/>
                  <a:pt x="204" y="213"/>
                </a:cubicBezTo>
                <a:cubicBezTo>
                  <a:pt x="212" y="207"/>
                  <a:pt x="221" y="203"/>
                  <a:pt x="229" y="198"/>
                </a:cubicBezTo>
                <a:cubicBezTo>
                  <a:pt x="234" y="195"/>
                  <a:pt x="239" y="193"/>
                  <a:pt x="244" y="191"/>
                </a:cubicBezTo>
                <a:cubicBezTo>
                  <a:pt x="247" y="190"/>
                  <a:pt x="250" y="188"/>
                  <a:pt x="252" y="187"/>
                </a:cubicBezTo>
                <a:cubicBezTo>
                  <a:pt x="253" y="187"/>
                  <a:pt x="255" y="186"/>
                  <a:pt x="256" y="186"/>
                </a:cubicBezTo>
                <a:cubicBezTo>
                  <a:pt x="256" y="185"/>
                  <a:pt x="257" y="185"/>
                  <a:pt x="257" y="185"/>
                </a:cubicBezTo>
                <a:cubicBezTo>
                  <a:pt x="258" y="185"/>
                  <a:pt x="259" y="184"/>
                  <a:pt x="259" y="184"/>
                </a:cubicBezTo>
                <a:cubicBezTo>
                  <a:pt x="259" y="184"/>
                  <a:pt x="260" y="184"/>
                  <a:pt x="260" y="183"/>
                </a:cubicBezTo>
                <a:cubicBezTo>
                  <a:pt x="260" y="186"/>
                  <a:pt x="260" y="188"/>
                  <a:pt x="260" y="191"/>
                </a:cubicBezTo>
                <a:cubicBezTo>
                  <a:pt x="250" y="194"/>
                  <a:pt x="241" y="199"/>
                  <a:pt x="232" y="204"/>
                </a:cubicBezTo>
                <a:cubicBezTo>
                  <a:pt x="226" y="206"/>
                  <a:pt x="221" y="209"/>
                  <a:pt x="216" y="211"/>
                </a:cubicBezTo>
                <a:cubicBezTo>
                  <a:pt x="214" y="213"/>
                  <a:pt x="211" y="214"/>
                  <a:pt x="209" y="215"/>
                </a:cubicBezTo>
                <a:cubicBezTo>
                  <a:pt x="208" y="216"/>
                  <a:pt x="207" y="217"/>
                  <a:pt x="206" y="217"/>
                </a:cubicBezTo>
                <a:cubicBezTo>
                  <a:pt x="205" y="218"/>
                  <a:pt x="201" y="220"/>
                  <a:pt x="205" y="218"/>
                </a:cubicBezTo>
                <a:cubicBezTo>
                  <a:pt x="213" y="211"/>
                  <a:pt x="223" y="206"/>
                  <a:pt x="233" y="201"/>
                </a:cubicBezTo>
                <a:cubicBezTo>
                  <a:pt x="238" y="199"/>
                  <a:pt x="243" y="196"/>
                  <a:pt x="248" y="194"/>
                </a:cubicBezTo>
                <a:cubicBezTo>
                  <a:pt x="252" y="192"/>
                  <a:pt x="256" y="190"/>
                  <a:pt x="260" y="187"/>
                </a:cubicBezTo>
                <a:cubicBezTo>
                  <a:pt x="260" y="187"/>
                  <a:pt x="260" y="186"/>
                  <a:pt x="259" y="187"/>
                </a:cubicBezTo>
                <a:close/>
                <a:moveTo>
                  <a:pt x="204" y="206"/>
                </a:moveTo>
                <a:cubicBezTo>
                  <a:pt x="213" y="202"/>
                  <a:pt x="222" y="197"/>
                  <a:pt x="231" y="193"/>
                </a:cubicBezTo>
                <a:cubicBezTo>
                  <a:pt x="236" y="190"/>
                  <a:pt x="241" y="188"/>
                  <a:pt x="246" y="186"/>
                </a:cubicBezTo>
                <a:cubicBezTo>
                  <a:pt x="248" y="185"/>
                  <a:pt x="251" y="183"/>
                  <a:pt x="254" y="182"/>
                </a:cubicBezTo>
                <a:cubicBezTo>
                  <a:pt x="254" y="182"/>
                  <a:pt x="254" y="182"/>
                  <a:pt x="254" y="182"/>
                </a:cubicBezTo>
                <a:cubicBezTo>
                  <a:pt x="247" y="187"/>
                  <a:pt x="239" y="190"/>
                  <a:pt x="231" y="193"/>
                </a:cubicBezTo>
                <a:cubicBezTo>
                  <a:pt x="221" y="198"/>
                  <a:pt x="212" y="204"/>
                  <a:pt x="204" y="209"/>
                </a:cubicBezTo>
                <a:cubicBezTo>
                  <a:pt x="204" y="208"/>
                  <a:pt x="204" y="207"/>
                  <a:pt x="204" y="206"/>
                </a:cubicBezTo>
                <a:close/>
                <a:moveTo>
                  <a:pt x="204" y="199"/>
                </a:moveTo>
                <a:cubicBezTo>
                  <a:pt x="204" y="199"/>
                  <a:pt x="204" y="199"/>
                  <a:pt x="204" y="199"/>
                </a:cubicBezTo>
                <a:cubicBezTo>
                  <a:pt x="213" y="194"/>
                  <a:pt x="222" y="190"/>
                  <a:pt x="231" y="186"/>
                </a:cubicBezTo>
                <a:cubicBezTo>
                  <a:pt x="240" y="182"/>
                  <a:pt x="249" y="177"/>
                  <a:pt x="258" y="172"/>
                </a:cubicBezTo>
                <a:cubicBezTo>
                  <a:pt x="258" y="172"/>
                  <a:pt x="259" y="173"/>
                  <a:pt x="259" y="173"/>
                </a:cubicBezTo>
                <a:cubicBezTo>
                  <a:pt x="259" y="173"/>
                  <a:pt x="259" y="174"/>
                  <a:pt x="259" y="174"/>
                </a:cubicBezTo>
                <a:cubicBezTo>
                  <a:pt x="259" y="174"/>
                  <a:pt x="259" y="174"/>
                  <a:pt x="259" y="174"/>
                </a:cubicBezTo>
                <a:cubicBezTo>
                  <a:pt x="250" y="179"/>
                  <a:pt x="241" y="183"/>
                  <a:pt x="232" y="188"/>
                </a:cubicBezTo>
                <a:cubicBezTo>
                  <a:pt x="226" y="190"/>
                  <a:pt x="221" y="192"/>
                  <a:pt x="216" y="194"/>
                </a:cubicBezTo>
                <a:cubicBezTo>
                  <a:pt x="212" y="196"/>
                  <a:pt x="208" y="199"/>
                  <a:pt x="204" y="201"/>
                </a:cubicBezTo>
                <a:cubicBezTo>
                  <a:pt x="204" y="200"/>
                  <a:pt x="204" y="200"/>
                  <a:pt x="204" y="199"/>
                </a:cubicBezTo>
                <a:close/>
                <a:moveTo>
                  <a:pt x="259" y="175"/>
                </a:moveTo>
                <a:cubicBezTo>
                  <a:pt x="259" y="176"/>
                  <a:pt x="259" y="177"/>
                  <a:pt x="259" y="179"/>
                </a:cubicBezTo>
                <a:cubicBezTo>
                  <a:pt x="259" y="178"/>
                  <a:pt x="259" y="178"/>
                  <a:pt x="259" y="179"/>
                </a:cubicBezTo>
                <a:cubicBezTo>
                  <a:pt x="250" y="184"/>
                  <a:pt x="240" y="188"/>
                  <a:pt x="231" y="192"/>
                </a:cubicBezTo>
                <a:cubicBezTo>
                  <a:pt x="226" y="195"/>
                  <a:pt x="221" y="197"/>
                  <a:pt x="216" y="200"/>
                </a:cubicBezTo>
                <a:cubicBezTo>
                  <a:pt x="213" y="201"/>
                  <a:pt x="210" y="202"/>
                  <a:pt x="207" y="204"/>
                </a:cubicBezTo>
                <a:cubicBezTo>
                  <a:pt x="201" y="207"/>
                  <a:pt x="205" y="204"/>
                  <a:pt x="208" y="203"/>
                </a:cubicBezTo>
                <a:cubicBezTo>
                  <a:pt x="216" y="197"/>
                  <a:pt x="226" y="193"/>
                  <a:pt x="235" y="189"/>
                </a:cubicBezTo>
                <a:cubicBezTo>
                  <a:pt x="243" y="185"/>
                  <a:pt x="252" y="181"/>
                  <a:pt x="259" y="175"/>
                </a:cubicBezTo>
                <a:close/>
                <a:moveTo>
                  <a:pt x="232" y="193"/>
                </a:moveTo>
                <a:cubicBezTo>
                  <a:pt x="242" y="189"/>
                  <a:pt x="251" y="185"/>
                  <a:pt x="259" y="179"/>
                </a:cubicBezTo>
                <a:cubicBezTo>
                  <a:pt x="260" y="179"/>
                  <a:pt x="260" y="179"/>
                  <a:pt x="260" y="179"/>
                </a:cubicBezTo>
                <a:cubicBezTo>
                  <a:pt x="260" y="180"/>
                  <a:pt x="260" y="181"/>
                  <a:pt x="260" y="183"/>
                </a:cubicBezTo>
                <a:cubicBezTo>
                  <a:pt x="258" y="184"/>
                  <a:pt x="255" y="185"/>
                  <a:pt x="253" y="186"/>
                </a:cubicBezTo>
                <a:cubicBezTo>
                  <a:pt x="246" y="190"/>
                  <a:pt x="238" y="193"/>
                  <a:pt x="230" y="196"/>
                </a:cubicBezTo>
                <a:cubicBezTo>
                  <a:pt x="225" y="199"/>
                  <a:pt x="220" y="201"/>
                  <a:pt x="215" y="203"/>
                </a:cubicBezTo>
                <a:cubicBezTo>
                  <a:pt x="213" y="205"/>
                  <a:pt x="211" y="206"/>
                  <a:pt x="209" y="207"/>
                </a:cubicBezTo>
                <a:cubicBezTo>
                  <a:pt x="209" y="207"/>
                  <a:pt x="208" y="207"/>
                  <a:pt x="208" y="207"/>
                </a:cubicBezTo>
                <a:cubicBezTo>
                  <a:pt x="216" y="202"/>
                  <a:pt x="224" y="197"/>
                  <a:pt x="232" y="193"/>
                </a:cubicBezTo>
                <a:close/>
                <a:moveTo>
                  <a:pt x="229" y="206"/>
                </a:moveTo>
                <a:cubicBezTo>
                  <a:pt x="234" y="204"/>
                  <a:pt x="238" y="201"/>
                  <a:pt x="243" y="199"/>
                </a:cubicBezTo>
                <a:cubicBezTo>
                  <a:pt x="248" y="197"/>
                  <a:pt x="255" y="195"/>
                  <a:pt x="259" y="192"/>
                </a:cubicBezTo>
                <a:cubicBezTo>
                  <a:pt x="250" y="198"/>
                  <a:pt x="239" y="202"/>
                  <a:pt x="230" y="207"/>
                </a:cubicBezTo>
                <a:cubicBezTo>
                  <a:pt x="220" y="211"/>
                  <a:pt x="212" y="217"/>
                  <a:pt x="203" y="222"/>
                </a:cubicBezTo>
                <a:cubicBezTo>
                  <a:pt x="203" y="221"/>
                  <a:pt x="203" y="220"/>
                  <a:pt x="203" y="219"/>
                </a:cubicBezTo>
                <a:cubicBezTo>
                  <a:pt x="212" y="215"/>
                  <a:pt x="220" y="210"/>
                  <a:pt x="229" y="206"/>
                </a:cubicBezTo>
                <a:close/>
                <a:moveTo>
                  <a:pt x="203" y="223"/>
                </a:moveTo>
                <a:cubicBezTo>
                  <a:pt x="207" y="222"/>
                  <a:pt x="210" y="220"/>
                  <a:pt x="214" y="218"/>
                </a:cubicBezTo>
                <a:cubicBezTo>
                  <a:pt x="219" y="215"/>
                  <a:pt x="224" y="212"/>
                  <a:pt x="229" y="210"/>
                </a:cubicBezTo>
                <a:cubicBezTo>
                  <a:pt x="233" y="208"/>
                  <a:pt x="236" y="207"/>
                  <a:pt x="239" y="205"/>
                </a:cubicBezTo>
                <a:cubicBezTo>
                  <a:pt x="234" y="207"/>
                  <a:pt x="230" y="210"/>
                  <a:pt x="225" y="212"/>
                </a:cubicBezTo>
                <a:cubicBezTo>
                  <a:pt x="220" y="214"/>
                  <a:pt x="215" y="218"/>
                  <a:pt x="211" y="221"/>
                </a:cubicBezTo>
                <a:cubicBezTo>
                  <a:pt x="208" y="223"/>
                  <a:pt x="205" y="224"/>
                  <a:pt x="202" y="226"/>
                </a:cubicBezTo>
                <a:cubicBezTo>
                  <a:pt x="203" y="225"/>
                  <a:pt x="203" y="224"/>
                  <a:pt x="203" y="223"/>
                </a:cubicBezTo>
                <a:close/>
                <a:moveTo>
                  <a:pt x="202" y="228"/>
                </a:moveTo>
                <a:cubicBezTo>
                  <a:pt x="212" y="224"/>
                  <a:pt x="220" y="219"/>
                  <a:pt x="229" y="214"/>
                </a:cubicBezTo>
                <a:cubicBezTo>
                  <a:pt x="235" y="212"/>
                  <a:pt x="240" y="210"/>
                  <a:pt x="246" y="207"/>
                </a:cubicBezTo>
                <a:cubicBezTo>
                  <a:pt x="248" y="206"/>
                  <a:pt x="250" y="205"/>
                  <a:pt x="252" y="204"/>
                </a:cubicBezTo>
                <a:cubicBezTo>
                  <a:pt x="244" y="208"/>
                  <a:pt x="235" y="212"/>
                  <a:pt x="227" y="216"/>
                </a:cubicBezTo>
                <a:cubicBezTo>
                  <a:pt x="221" y="219"/>
                  <a:pt x="216" y="222"/>
                  <a:pt x="211" y="225"/>
                </a:cubicBezTo>
                <a:cubicBezTo>
                  <a:pt x="208" y="227"/>
                  <a:pt x="205" y="228"/>
                  <a:pt x="202" y="231"/>
                </a:cubicBezTo>
                <a:cubicBezTo>
                  <a:pt x="202" y="230"/>
                  <a:pt x="202" y="229"/>
                  <a:pt x="202" y="228"/>
                </a:cubicBezTo>
                <a:close/>
                <a:moveTo>
                  <a:pt x="215" y="224"/>
                </a:moveTo>
                <a:cubicBezTo>
                  <a:pt x="220" y="221"/>
                  <a:pt x="225" y="218"/>
                  <a:pt x="230" y="216"/>
                </a:cubicBezTo>
                <a:cubicBezTo>
                  <a:pt x="241" y="211"/>
                  <a:pt x="251" y="206"/>
                  <a:pt x="261" y="200"/>
                </a:cubicBezTo>
                <a:cubicBezTo>
                  <a:pt x="261" y="200"/>
                  <a:pt x="261" y="199"/>
                  <a:pt x="260" y="199"/>
                </a:cubicBezTo>
                <a:cubicBezTo>
                  <a:pt x="250" y="204"/>
                  <a:pt x="239" y="209"/>
                  <a:pt x="229" y="214"/>
                </a:cubicBezTo>
                <a:cubicBezTo>
                  <a:pt x="224" y="216"/>
                  <a:pt x="219" y="218"/>
                  <a:pt x="215" y="221"/>
                </a:cubicBezTo>
                <a:cubicBezTo>
                  <a:pt x="212" y="222"/>
                  <a:pt x="210" y="224"/>
                  <a:pt x="207" y="225"/>
                </a:cubicBezTo>
                <a:cubicBezTo>
                  <a:pt x="206" y="226"/>
                  <a:pt x="204" y="226"/>
                  <a:pt x="202" y="227"/>
                </a:cubicBezTo>
                <a:cubicBezTo>
                  <a:pt x="202" y="227"/>
                  <a:pt x="202" y="227"/>
                  <a:pt x="202" y="227"/>
                </a:cubicBezTo>
                <a:cubicBezTo>
                  <a:pt x="203" y="226"/>
                  <a:pt x="204" y="226"/>
                  <a:pt x="205" y="225"/>
                </a:cubicBezTo>
                <a:cubicBezTo>
                  <a:pt x="213" y="220"/>
                  <a:pt x="221" y="215"/>
                  <a:pt x="230" y="210"/>
                </a:cubicBezTo>
                <a:cubicBezTo>
                  <a:pt x="240" y="205"/>
                  <a:pt x="250" y="201"/>
                  <a:pt x="260" y="195"/>
                </a:cubicBezTo>
                <a:cubicBezTo>
                  <a:pt x="261" y="195"/>
                  <a:pt x="260" y="194"/>
                  <a:pt x="260" y="194"/>
                </a:cubicBezTo>
                <a:cubicBezTo>
                  <a:pt x="250" y="199"/>
                  <a:pt x="240" y="204"/>
                  <a:pt x="231" y="208"/>
                </a:cubicBezTo>
                <a:cubicBezTo>
                  <a:pt x="222" y="213"/>
                  <a:pt x="211" y="218"/>
                  <a:pt x="203" y="223"/>
                </a:cubicBezTo>
                <a:cubicBezTo>
                  <a:pt x="213" y="217"/>
                  <a:pt x="222" y="211"/>
                  <a:pt x="231" y="206"/>
                </a:cubicBezTo>
                <a:cubicBezTo>
                  <a:pt x="241" y="202"/>
                  <a:pt x="251" y="197"/>
                  <a:pt x="260" y="192"/>
                </a:cubicBezTo>
                <a:cubicBezTo>
                  <a:pt x="261" y="193"/>
                  <a:pt x="261" y="194"/>
                  <a:pt x="261" y="195"/>
                </a:cubicBezTo>
                <a:cubicBezTo>
                  <a:pt x="261" y="197"/>
                  <a:pt x="261" y="200"/>
                  <a:pt x="261" y="202"/>
                </a:cubicBezTo>
                <a:cubicBezTo>
                  <a:pt x="261" y="202"/>
                  <a:pt x="261" y="202"/>
                  <a:pt x="261" y="202"/>
                </a:cubicBezTo>
                <a:cubicBezTo>
                  <a:pt x="260" y="202"/>
                  <a:pt x="260" y="202"/>
                  <a:pt x="259" y="203"/>
                </a:cubicBezTo>
                <a:cubicBezTo>
                  <a:pt x="259" y="203"/>
                  <a:pt x="259" y="203"/>
                  <a:pt x="258" y="203"/>
                </a:cubicBezTo>
                <a:cubicBezTo>
                  <a:pt x="249" y="208"/>
                  <a:pt x="239" y="213"/>
                  <a:pt x="230" y="217"/>
                </a:cubicBezTo>
                <a:cubicBezTo>
                  <a:pt x="225" y="220"/>
                  <a:pt x="220" y="222"/>
                  <a:pt x="215" y="225"/>
                </a:cubicBezTo>
                <a:cubicBezTo>
                  <a:pt x="213" y="226"/>
                  <a:pt x="211" y="227"/>
                  <a:pt x="209" y="228"/>
                </a:cubicBezTo>
                <a:cubicBezTo>
                  <a:pt x="207" y="230"/>
                  <a:pt x="204" y="230"/>
                  <a:pt x="202" y="232"/>
                </a:cubicBezTo>
                <a:cubicBezTo>
                  <a:pt x="206" y="228"/>
                  <a:pt x="211" y="226"/>
                  <a:pt x="215" y="224"/>
                </a:cubicBezTo>
                <a:close/>
                <a:moveTo>
                  <a:pt x="207" y="163"/>
                </a:moveTo>
                <a:cubicBezTo>
                  <a:pt x="208" y="163"/>
                  <a:pt x="210" y="163"/>
                  <a:pt x="210" y="162"/>
                </a:cubicBezTo>
                <a:cubicBezTo>
                  <a:pt x="209" y="163"/>
                  <a:pt x="208" y="164"/>
                  <a:pt x="207" y="165"/>
                </a:cubicBezTo>
                <a:cubicBezTo>
                  <a:pt x="207" y="164"/>
                  <a:pt x="207" y="164"/>
                  <a:pt x="207" y="163"/>
                </a:cubicBezTo>
                <a:close/>
                <a:moveTo>
                  <a:pt x="207" y="166"/>
                </a:moveTo>
                <a:cubicBezTo>
                  <a:pt x="210" y="165"/>
                  <a:pt x="213" y="164"/>
                  <a:pt x="215" y="163"/>
                </a:cubicBezTo>
                <a:cubicBezTo>
                  <a:pt x="213" y="165"/>
                  <a:pt x="210" y="167"/>
                  <a:pt x="207" y="169"/>
                </a:cubicBezTo>
                <a:cubicBezTo>
                  <a:pt x="207" y="168"/>
                  <a:pt x="207" y="167"/>
                  <a:pt x="207" y="166"/>
                </a:cubicBezTo>
                <a:close/>
                <a:moveTo>
                  <a:pt x="207" y="171"/>
                </a:moveTo>
                <a:cubicBezTo>
                  <a:pt x="212" y="169"/>
                  <a:pt x="217" y="166"/>
                  <a:pt x="220" y="164"/>
                </a:cubicBezTo>
                <a:cubicBezTo>
                  <a:pt x="216" y="167"/>
                  <a:pt x="211" y="170"/>
                  <a:pt x="207" y="173"/>
                </a:cubicBezTo>
                <a:cubicBezTo>
                  <a:pt x="207" y="172"/>
                  <a:pt x="207" y="171"/>
                  <a:pt x="207" y="171"/>
                </a:cubicBezTo>
                <a:close/>
                <a:moveTo>
                  <a:pt x="207" y="175"/>
                </a:moveTo>
                <a:cubicBezTo>
                  <a:pt x="214" y="173"/>
                  <a:pt x="220" y="167"/>
                  <a:pt x="227" y="164"/>
                </a:cubicBezTo>
                <a:cubicBezTo>
                  <a:pt x="220" y="167"/>
                  <a:pt x="213" y="174"/>
                  <a:pt x="206" y="178"/>
                </a:cubicBezTo>
                <a:cubicBezTo>
                  <a:pt x="207" y="177"/>
                  <a:pt x="207" y="176"/>
                  <a:pt x="207" y="175"/>
                </a:cubicBezTo>
                <a:close/>
                <a:moveTo>
                  <a:pt x="228" y="163"/>
                </a:moveTo>
                <a:cubicBezTo>
                  <a:pt x="229" y="164"/>
                  <a:pt x="230" y="164"/>
                  <a:pt x="231" y="164"/>
                </a:cubicBezTo>
                <a:cubicBezTo>
                  <a:pt x="226" y="166"/>
                  <a:pt x="221" y="169"/>
                  <a:pt x="216" y="172"/>
                </a:cubicBezTo>
                <a:cubicBezTo>
                  <a:pt x="220" y="169"/>
                  <a:pt x="224" y="166"/>
                  <a:pt x="228" y="164"/>
                </a:cubicBezTo>
                <a:cubicBezTo>
                  <a:pt x="228" y="164"/>
                  <a:pt x="228" y="164"/>
                  <a:pt x="228" y="163"/>
                </a:cubicBezTo>
                <a:close/>
                <a:moveTo>
                  <a:pt x="206" y="179"/>
                </a:moveTo>
                <a:cubicBezTo>
                  <a:pt x="207" y="179"/>
                  <a:pt x="207" y="179"/>
                  <a:pt x="208" y="178"/>
                </a:cubicBezTo>
                <a:cubicBezTo>
                  <a:pt x="211" y="176"/>
                  <a:pt x="214" y="174"/>
                  <a:pt x="217" y="172"/>
                </a:cubicBezTo>
                <a:cubicBezTo>
                  <a:pt x="220" y="170"/>
                  <a:pt x="222" y="169"/>
                  <a:pt x="224" y="168"/>
                </a:cubicBezTo>
                <a:cubicBezTo>
                  <a:pt x="227" y="166"/>
                  <a:pt x="230" y="166"/>
                  <a:pt x="232" y="164"/>
                </a:cubicBezTo>
                <a:cubicBezTo>
                  <a:pt x="228" y="168"/>
                  <a:pt x="223" y="170"/>
                  <a:pt x="218" y="173"/>
                </a:cubicBezTo>
                <a:cubicBezTo>
                  <a:pt x="214" y="176"/>
                  <a:pt x="210" y="179"/>
                  <a:pt x="206" y="182"/>
                </a:cubicBezTo>
                <a:cubicBezTo>
                  <a:pt x="206" y="181"/>
                  <a:pt x="206" y="180"/>
                  <a:pt x="206" y="179"/>
                </a:cubicBezTo>
                <a:cubicBezTo>
                  <a:pt x="206" y="179"/>
                  <a:pt x="206" y="179"/>
                  <a:pt x="206" y="179"/>
                </a:cubicBezTo>
                <a:close/>
                <a:moveTo>
                  <a:pt x="210" y="180"/>
                </a:moveTo>
                <a:cubicBezTo>
                  <a:pt x="213" y="178"/>
                  <a:pt x="216" y="176"/>
                  <a:pt x="219" y="174"/>
                </a:cubicBezTo>
                <a:cubicBezTo>
                  <a:pt x="224" y="171"/>
                  <a:pt x="229" y="168"/>
                  <a:pt x="233" y="164"/>
                </a:cubicBezTo>
                <a:cubicBezTo>
                  <a:pt x="234" y="164"/>
                  <a:pt x="236" y="164"/>
                  <a:pt x="237" y="164"/>
                </a:cubicBezTo>
                <a:cubicBezTo>
                  <a:pt x="233" y="167"/>
                  <a:pt x="228" y="169"/>
                  <a:pt x="223" y="172"/>
                </a:cubicBezTo>
                <a:cubicBezTo>
                  <a:pt x="219" y="174"/>
                  <a:pt x="214" y="177"/>
                  <a:pt x="210" y="180"/>
                </a:cubicBezTo>
                <a:cubicBezTo>
                  <a:pt x="210" y="180"/>
                  <a:pt x="210" y="180"/>
                  <a:pt x="210" y="180"/>
                </a:cubicBezTo>
                <a:close/>
                <a:moveTo>
                  <a:pt x="238" y="164"/>
                </a:moveTo>
                <a:cubicBezTo>
                  <a:pt x="240" y="165"/>
                  <a:pt x="241" y="165"/>
                  <a:pt x="243" y="165"/>
                </a:cubicBezTo>
                <a:cubicBezTo>
                  <a:pt x="240" y="166"/>
                  <a:pt x="238" y="168"/>
                  <a:pt x="236" y="169"/>
                </a:cubicBezTo>
                <a:cubicBezTo>
                  <a:pt x="233" y="172"/>
                  <a:pt x="229" y="173"/>
                  <a:pt x="226" y="175"/>
                </a:cubicBezTo>
                <a:cubicBezTo>
                  <a:pt x="219" y="178"/>
                  <a:pt x="213" y="183"/>
                  <a:pt x="207" y="186"/>
                </a:cubicBezTo>
                <a:cubicBezTo>
                  <a:pt x="206" y="186"/>
                  <a:pt x="206" y="186"/>
                  <a:pt x="206" y="186"/>
                </a:cubicBezTo>
                <a:cubicBezTo>
                  <a:pt x="206" y="186"/>
                  <a:pt x="206" y="186"/>
                  <a:pt x="206" y="186"/>
                </a:cubicBezTo>
                <a:cubicBezTo>
                  <a:pt x="207" y="185"/>
                  <a:pt x="211" y="183"/>
                  <a:pt x="212" y="182"/>
                </a:cubicBezTo>
                <a:cubicBezTo>
                  <a:pt x="215" y="180"/>
                  <a:pt x="218" y="178"/>
                  <a:pt x="222" y="176"/>
                </a:cubicBezTo>
                <a:cubicBezTo>
                  <a:pt x="227" y="172"/>
                  <a:pt x="233" y="169"/>
                  <a:pt x="238" y="164"/>
                </a:cubicBezTo>
                <a:close/>
                <a:moveTo>
                  <a:pt x="205" y="187"/>
                </a:moveTo>
                <a:cubicBezTo>
                  <a:pt x="212" y="184"/>
                  <a:pt x="217" y="180"/>
                  <a:pt x="223" y="177"/>
                </a:cubicBezTo>
                <a:cubicBezTo>
                  <a:pt x="229" y="173"/>
                  <a:pt x="236" y="170"/>
                  <a:pt x="243" y="166"/>
                </a:cubicBezTo>
                <a:cubicBezTo>
                  <a:pt x="230" y="174"/>
                  <a:pt x="217" y="181"/>
                  <a:pt x="205" y="190"/>
                </a:cubicBezTo>
                <a:cubicBezTo>
                  <a:pt x="205" y="189"/>
                  <a:pt x="205" y="188"/>
                  <a:pt x="205" y="187"/>
                </a:cubicBezTo>
                <a:close/>
                <a:moveTo>
                  <a:pt x="205" y="190"/>
                </a:moveTo>
                <a:cubicBezTo>
                  <a:pt x="207" y="189"/>
                  <a:pt x="209" y="188"/>
                  <a:pt x="211" y="186"/>
                </a:cubicBezTo>
                <a:cubicBezTo>
                  <a:pt x="215" y="184"/>
                  <a:pt x="218" y="181"/>
                  <a:pt x="222" y="179"/>
                </a:cubicBezTo>
                <a:cubicBezTo>
                  <a:pt x="229" y="175"/>
                  <a:pt x="237" y="171"/>
                  <a:pt x="244" y="166"/>
                </a:cubicBezTo>
                <a:cubicBezTo>
                  <a:pt x="244" y="166"/>
                  <a:pt x="244" y="166"/>
                  <a:pt x="244" y="165"/>
                </a:cubicBezTo>
                <a:cubicBezTo>
                  <a:pt x="245" y="166"/>
                  <a:pt x="247" y="166"/>
                  <a:pt x="249" y="167"/>
                </a:cubicBezTo>
                <a:cubicBezTo>
                  <a:pt x="243" y="171"/>
                  <a:pt x="236" y="174"/>
                  <a:pt x="229" y="177"/>
                </a:cubicBezTo>
                <a:cubicBezTo>
                  <a:pt x="222" y="181"/>
                  <a:pt x="215" y="185"/>
                  <a:pt x="208" y="189"/>
                </a:cubicBezTo>
                <a:cubicBezTo>
                  <a:pt x="208" y="189"/>
                  <a:pt x="205" y="191"/>
                  <a:pt x="205" y="190"/>
                </a:cubicBezTo>
                <a:close/>
                <a:moveTo>
                  <a:pt x="207" y="174"/>
                </a:moveTo>
                <a:cubicBezTo>
                  <a:pt x="207" y="174"/>
                  <a:pt x="207" y="174"/>
                  <a:pt x="207" y="174"/>
                </a:cubicBezTo>
                <a:cubicBezTo>
                  <a:pt x="210" y="173"/>
                  <a:pt x="213" y="170"/>
                  <a:pt x="215" y="168"/>
                </a:cubicBezTo>
                <a:cubicBezTo>
                  <a:pt x="218" y="166"/>
                  <a:pt x="220" y="165"/>
                  <a:pt x="223" y="163"/>
                </a:cubicBezTo>
                <a:cubicBezTo>
                  <a:pt x="224" y="163"/>
                  <a:pt x="226" y="163"/>
                  <a:pt x="227" y="163"/>
                </a:cubicBezTo>
                <a:cubicBezTo>
                  <a:pt x="220" y="166"/>
                  <a:pt x="214" y="171"/>
                  <a:pt x="207" y="174"/>
                </a:cubicBezTo>
                <a:close/>
                <a:moveTo>
                  <a:pt x="211" y="168"/>
                </a:moveTo>
                <a:cubicBezTo>
                  <a:pt x="210" y="169"/>
                  <a:pt x="209" y="169"/>
                  <a:pt x="208" y="169"/>
                </a:cubicBezTo>
                <a:cubicBezTo>
                  <a:pt x="204" y="171"/>
                  <a:pt x="211" y="166"/>
                  <a:pt x="211" y="167"/>
                </a:cubicBezTo>
                <a:cubicBezTo>
                  <a:pt x="213" y="165"/>
                  <a:pt x="215" y="164"/>
                  <a:pt x="217" y="162"/>
                </a:cubicBezTo>
                <a:cubicBezTo>
                  <a:pt x="217" y="162"/>
                  <a:pt x="217" y="162"/>
                  <a:pt x="217" y="162"/>
                </a:cubicBezTo>
                <a:cubicBezTo>
                  <a:pt x="218" y="162"/>
                  <a:pt x="220" y="162"/>
                  <a:pt x="221" y="162"/>
                </a:cubicBezTo>
                <a:cubicBezTo>
                  <a:pt x="221" y="162"/>
                  <a:pt x="221" y="162"/>
                  <a:pt x="221" y="162"/>
                </a:cubicBezTo>
                <a:cubicBezTo>
                  <a:pt x="217" y="164"/>
                  <a:pt x="214" y="166"/>
                  <a:pt x="211" y="168"/>
                </a:cubicBezTo>
                <a:close/>
                <a:moveTo>
                  <a:pt x="216" y="162"/>
                </a:moveTo>
                <a:cubicBezTo>
                  <a:pt x="213" y="163"/>
                  <a:pt x="211" y="164"/>
                  <a:pt x="209" y="165"/>
                </a:cubicBezTo>
                <a:cubicBezTo>
                  <a:pt x="208" y="165"/>
                  <a:pt x="207" y="166"/>
                  <a:pt x="207" y="166"/>
                </a:cubicBezTo>
                <a:cubicBezTo>
                  <a:pt x="207" y="166"/>
                  <a:pt x="207" y="166"/>
                  <a:pt x="207" y="166"/>
                </a:cubicBezTo>
                <a:cubicBezTo>
                  <a:pt x="208" y="165"/>
                  <a:pt x="208" y="165"/>
                  <a:pt x="209" y="164"/>
                </a:cubicBezTo>
                <a:cubicBezTo>
                  <a:pt x="210" y="164"/>
                  <a:pt x="211" y="163"/>
                  <a:pt x="211" y="162"/>
                </a:cubicBezTo>
                <a:cubicBezTo>
                  <a:pt x="212" y="162"/>
                  <a:pt x="212" y="161"/>
                  <a:pt x="212" y="161"/>
                </a:cubicBezTo>
                <a:cubicBezTo>
                  <a:pt x="213" y="161"/>
                  <a:pt x="214" y="162"/>
                  <a:pt x="216" y="162"/>
                </a:cubicBezTo>
                <a:close/>
                <a:moveTo>
                  <a:pt x="206" y="183"/>
                </a:moveTo>
                <a:cubicBezTo>
                  <a:pt x="211" y="180"/>
                  <a:pt x="216" y="177"/>
                  <a:pt x="221" y="174"/>
                </a:cubicBezTo>
                <a:cubicBezTo>
                  <a:pt x="225" y="171"/>
                  <a:pt x="229" y="170"/>
                  <a:pt x="233" y="168"/>
                </a:cubicBezTo>
                <a:cubicBezTo>
                  <a:pt x="233" y="168"/>
                  <a:pt x="233" y="168"/>
                  <a:pt x="233" y="168"/>
                </a:cubicBezTo>
                <a:cubicBezTo>
                  <a:pt x="231" y="169"/>
                  <a:pt x="230" y="170"/>
                  <a:pt x="228" y="171"/>
                </a:cubicBezTo>
                <a:cubicBezTo>
                  <a:pt x="226" y="172"/>
                  <a:pt x="223" y="174"/>
                  <a:pt x="220" y="176"/>
                </a:cubicBezTo>
                <a:cubicBezTo>
                  <a:pt x="215" y="180"/>
                  <a:pt x="210" y="182"/>
                  <a:pt x="206" y="186"/>
                </a:cubicBezTo>
                <a:cubicBezTo>
                  <a:pt x="206" y="185"/>
                  <a:pt x="206" y="184"/>
                  <a:pt x="206" y="183"/>
                </a:cubicBezTo>
                <a:close/>
                <a:moveTo>
                  <a:pt x="205" y="191"/>
                </a:moveTo>
                <a:cubicBezTo>
                  <a:pt x="212" y="188"/>
                  <a:pt x="219" y="183"/>
                  <a:pt x="226" y="179"/>
                </a:cubicBezTo>
                <a:cubicBezTo>
                  <a:pt x="234" y="175"/>
                  <a:pt x="242" y="172"/>
                  <a:pt x="249" y="167"/>
                </a:cubicBezTo>
                <a:cubicBezTo>
                  <a:pt x="249" y="167"/>
                  <a:pt x="249" y="167"/>
                  <a:pt x="249" y="167"/>
                </a:cubicBezTo>
                <a:cubicBezTo>
                  <a:pt x="250" y="167"/>
                  <a:pt x="250" y="167"/>
                  <a:pt x="250" y="167"/>
                </a:cubicBezTo>
                <a:cubicBezTo>
                  <a:pt x="248" y="169"/>
                  <a:pt x="245" y="171"/>
                  <a:pt x="242" y="173"/>
                </a:cubicBezTo>
                <a:cubicBezTo>
                  <a:pt x="238" y="175"/>
                  <a:pt x="234" y="177"/>
                  <a:pt x="229" y="179"/>
                </a:cubicBezTo>
                <a:cubicBezTo>
                  <a:pt x="222" y="184"/>
                  <a:pt x="213" y="188"/>
                  <a:pt x="205" y="192"/>
                </a:cubicBezTo>
                <a:cubicBezTo>
                  <a:pt x="205" y="193"/>
                  <a:pt x="205" y="193"/>
                  <a:pt x="206" y="193"/>
                </a:cubicBezTo>
                <a:cubicBezTo>
                  <a:pt x="214" y="189"/>
                  <a:pt x="222" y="185"/>
                  <a:pt x="230" y="180"/>
                </a:cubicBezTo>
                <a:cubicBezTo>
                  <a:pt x="233" y="178"/>
                  <a:pt x="237" y="176"/>
                  <a:pt x="241" y="174"/>
                </a:cubicBezTo>
                <a:cubicBezTo>
                  <a:pt x="243" y="173"/>
                  <a:pt x="245" y="172"/>
                  <a:pt x="247" y="171"/>
                </a:cubicBezTo>
                <a:cubicBezTo>
                  <a:pt x="248" y="170"/>
                  <a:pt x="250" y="169"/>
                  <a:pt x="251" y="168"/>
                </a:cubicBezTo>
                <a:cubicBezTo>
                  <a:pt x="253" y="169"/>
                  <a:pt x="254" y="169"/>
                  <a:pt x="256" y="170"/>
                </a:cubicBezTo>
                <a:cubicBezTo>
                  <a:pt x="239" y="179"/>
                  <a:pt x="221" y="187"/>
                  <a:pt x="205" y="196"/>
                </a:cubicBezTo>
                <a:cubicBezTo>
                  <a:pt x="204" y="196"/>
                  <a:pt x="205" y="197"/>
                  <a:pt x="205" y="197"/>
                </a:cubicBezTo>
                <a:cubicBezTo>
                  <a:pt x="222" y="187"/>
                  <a:pt x="240" y="180"/>
                  <a:pt x="256" y="171"/>
                </a:cubicBezTo>
                <a:cubicBezTo>
                  <a:pt x="257" y="171"/>
                  <a:pt x="257" y="171"/>
                  <a:pt x="258" y="172"/>
                </a:cubicBezTo>
                <a:cubicBezTo>
                  <a:pt x="249" y="176"/>
                  <a:pt x="240" y="181"/>
                  <a:pt x="231" y="185"/>
                </a:cubicBezTo>
                <a:cubicBezTo>
                  <a:pt x="222" y="189"/>
                  <a:pt x="213" y="193"/>
                  <a:pt x="204" y="198"/>
                </a:cubicBezTo>
                <a:cubicBezTo>
                  <a:pt x="204" y="197"/>
                  <a:pt x="204" y="196"/>
                  <a:pt x="205" y="195"/>
                </a:cubicBezTo>
                <a:cubicBezTo>
                  <a:pt x="212" y="191"/>
                  <a:pt x="220" y="187"/>
                  <a:pt x="228" y="183"/>
                </a:cubicBezTo>
                <a:cubicBezTo>
                  <a:pt x="236" y="179"/>
                  <a:pt x="245" y="175"/>
                  <a:pt x="254" y="170"/>
                </a:cubicBezTo>
                <a:cubicBezTo>
                  <a:pt x="254" y="170"/>
                  <a:pt x="254" y="169"/>
                  <a:pt x="254" y="170"/>
                </a:cubicBezTo>
                <a:cubicBezTo>
                  <a:pt x="245" y="174"/>
                  <a:pt x="236" y="178"/>
                  <a:pt x="227" y="183"/>
                </a:cubicBezTo>
                <a:cubicBezTo>
                  <a:pt x="220" y="187"/>
                  <a:pt x="212" y="190"/>
                  <a:pt x="205" y="194"/>
                </a:cubicBezTo>
                <a:cubicBezTo>
                  <a:pt x="205" y="193"/>
                  <a:pt x="205" y="192"/>
                  <a:pt x="205" y="191"/>
                </a:cubicBezTo>
                <a:close/>
                <a:moveTo>
                  <a:pt x="204" y="202"/>
                </a:moveTo>
                <a:cubicBezTo>
                  <a:pt x="208" y="200"/>
                  <a:pt x="212" y="197"/>
                  <a:pt x="217" y="195"/>
                </a:cubicBezTo>
                <a:cubicBezTo>
                  <a:pt x="222" y="193"/>
                  <a:pt x="227" y="190"/>
                  <a:pt x="232" y="188"/>
                </a:cubicBezTo>
                <a:cubicBezTo>
                  <a:pt x="237" y="186"/>
                  <a:pt x="242" y="183"/>
                  <a:pt x="247" y="181"/>
                </a:cubicBezTo>
                <a:cubicBezTo>
                  <a:pt x="249" y="180"/>
                  <a:pt x="251" y="179"/>
                  <a:pt x="253" y="178"/>
                </a:cubicBezTo>
                <a:cubicBezTo>
                  <a:pt x="254" y="177"/>
                  <a:pt x="261" y="173"/>
                  <a:pt x="256" y="177"/>
                </a:cubicBezTo>
                <a:cubicBezTo>
                  <a:pt x="248" y="182"/>
                  <a:pt x="238" y="186"/>
                  <a:pt x="229" y="190"/>
                </a:cubicBezTo>
                <a:cubicBezTo>
                  <a:pt x="221" y="195"/>
                  <a:pt x="212" y="199"/>
                  <a:pt x="204" y="205"/>
                </a:cubicBezTo>
                <a:cubicBezTo>
                  <a:pt x="204" y="204"/>
                  <a:pt x="204" y="203"/>
                  <a:pt x="204" y="202"/>
                </a:cubicBezTo>
                <a:close/>
                <a:moveTo>
                  <a:pt x="203" y="210"/>
                </a:moveTo>
                <a:cubicBezTo>
                  <a:pt x="213" y="206"/>
                  <a:pt x="222" y="201"/>
                  <a:pt x="232" y="196"/>
                </a:cubicBezTo>
                <a:cubicBezTo>
                  <a:pt x="233" y="196"/>
                  <a:pt x="235" y="195"/>
                  <a:pt x="236" y="194"/>
                </a:cubicBezTo>
                <a:cubicBezTo>
                  <a:pt x="225" y="200"/>
                  <a:pt x="214" y="205"/>
                  <a:pt x="203" y="212"/>
                </a:cubicBezTo>
                <a:cubicBezTo>
                  <a:pt x="203" y="212"/>
                  <a:pt x="203" y="211"/>
                  <a:pt x="203" y="210"/>
                </a:cubicBezTo>
                <a:close/>
                <a:moveTo>
                  <a:pt x="203" y="214"/>
                </a:moveTo>
                <a:cubicBezTo>
                  <a:pt x="206" y="213"/>
                  <a:pt x="209" y="212"/>
                  <a:pt x="212" y="210"/>
                </a:cubicBezTo>
                <a:cubicBezTo>
                  <a:pt x="216" y="207"/>
                  <a:pt x="221" y="204"/>
                  <a:pt x="226" y="202"/>
                </a:cubicBezTo>
                <a:cubicBezTo>
                  <a:pt x="237" y="197"/>
                  <a:pt x="248" y="193"/>
                  <a:pt x="258" y="188"/>
                </a:cubicBezTo>
                <a:cubicBezTo>
                  <a:pt x="239" y="197"/>
                  <a:pt x="220" y="206"/>
                  <a:pt x="203" y="218"/>
                </a:cubicBezTo>
                <a:cubicBezTo>
                  <a:pt x="203" y="217"/>
                  <a:pt x="203" y="215"/>
                  <a:pt x="203" y="214"/>
                </a:cubicBezTo>
                <a:close/>
                <a:moveTo>
                  <a:pt x="202" y="232"/>
                </a:moveTo>
                <a:cubicBezTo>
                  <a:pt x="206" y="231"/>
                  <a:pt x="209" y="229"/>
                  <a:pt x="212" y="227"/>
                </a:cubicBezTo>
                <a:cubicBezTo>
                  <a:pt x="217" y="225"/>
                  <a:pt x="222" y="222"/>
                  <a:pt x="227" y="220"/>
                </a:cubicBezTo>
                <a:cubicBezTo>
                  <a:pt x="234" y="216"/>
                  <a:pt x="242" y="212"/>
                  <a:pt x="250" y="208"/>
                </a:cubicBezTo>
                <a:cubicBezTo>
                  <a:pt x="248" y="209"/>
                  <a:pt x="247" y="210"/>
                  <a:pt x="245" y="211"/>
                </a:cubicBezTo>
                <a:cubicBezTo>
                  <a:pt x="240" y="214"/>
                  <a:pt x="234" y="217"/>
                  <a:pt x="229" y="219"/>
                </a:cubicBezTo>
                <a:cubicBezTo>
                  <a:pt x="224" y="222"/>
                  <a:pt x="219" y="224"/>
                  <a:pt x="214" y="228"/>
                </a:cubicBezTo>
                <a:cubicBezTo>
                  <a:pt x="210" y="230"/>
                  <a:pt x="206" y="232"/>
                  <a:pt x="202" y="234"/>
                </a:cubicBezTo>
                <a:cubicBezTo>
                  <a:pt x="202" y="234"/>
                  <a:pt x="202" y="233"/>
                  <a:pt x="202" y="232"/>
                </a:cubicBezTo>
                <a:close/>
                <a:moveTo>
                  <a:pt x="201" y="250"/>
                </a:moveTo>
                <a:cubicBezTo>
                  <a:pt x="212" y="245"/>
                  <a:pt x="223" y="241"/>
                  <a:pt x="234" y="237"/>
                </a:cubicBezTo>
                <a:cubicBezTo>
                  <a:pt x="239" y="235"/>
                  <a:pt x="245" y="233"/>
                  <a:pt x="250" y="231"/>
                </a:cubicBezTo>
                <a:cubicBezTo>
                  <a:pt x="243" y="234"/>
                  <a:pt x="236" y="237"/>
                  <a:pt x="229" y="240"/>
                </a:cubicBezTo>
                <a:cubicBezTo>
                  <a:pt x="224" y="242"/>
                  <a:pt x="219" y="245"/>
                  <a:pt x="213" y="248"/>
                </a:cubicBezTo>
                <a:cubicBezTo>
                  <a:pt x="209" y="250"/>
                  <a:pt x="205" y="251"/>
                  <a:pt x="201" y="254"/>
                </a:cubicBezTo>
                <a:cubicBezTo>
                  <a:pt x="201" y="253"/>
                  <a:pt x="201" y="252"/>
                  <a:pt x="201" y="250"/>
                </a:cubicBezTo>
                <a:close/>
                <a:moveTo>
                  <a:pt x="206" y="252"/>
                </a:moveTo>
                <a:cubicBezTo>
                  <a:pt x="204" y="253"/>
                  <a:pt x="199" y="256"/>
                  <a:pt x="202" y="254"/>
                </a:cubicBezTo>
                <a:cubicBezTo>
                  <a:pt x="203" y="253"/>
                  <a:pt x="204" y="253"/>
                  <a:pt x="206" y="252"/>
                </a:cubicBezTo>
                <a:close/>
                <a:moveTo>
                  <a:pt x="198" y="276"/>
                </a:moveTo>
                <a:cubicBezTo>
                  <a:pt x="204" y="274"/>
                  <a:pt x="209" y="272"/>
                  <a:pt x="215" y="270"/>
                </a:cubicBezTo>
                <a:cubicBezTo>
                  <a:pt x="217" y="269"/>
                  <a:pt x="220" y="268"/>
                  <a:pt x="222" y="267"/>
                </a:cubicBezTo>
                <a:cubicBezTo>
                  <a:pt x="218" y="269"/>
                  <a:pt x="213" y="271"/>
                  <a:pt x="209" y="273"/>
                </a:cubicBezTo>
                <a:cubicBezTo>
                  <a:pt x="205" y="274"/>
                  <a:pt x="201" y="275"/>
                  <a:pt x="198" y="277"/>
                </a:cubicBezTo>
                <a:cubicBezTo>
                  <a:pt x="198" y="277"/>
                  <a:pt x="198" y="276"/>
                  <a:pt x="198" y="276"/>
                </a:cubicBezTo>
                <a:close/>
                <a:moveTo>
                  <a:pt x="198" y="282"/>
                </a:moveTo>
                <a:cubicBezTo>
                  <a:pt x="198" y="281"/>
                  <a:pt x="198" y="280"/>
                  <a:pt x="198" y="279"/>
                </a:cubicBezTo>
                <a:cubicBezTo>
                  <a:pt x="204" y="277"/>
                  <a:pt x="209" y="275"/>
                  <a:pt x="215" y="273"/>
                </a:cubicBezTo>
                <a:cubicBezTo>
                  <a:pt x="221" y="271"/>
                  <a:pt x="228" y="269"/>
                  <a:pt x="234" y="267"/>
                </a:cubicBezTo>
                <a:cubicBezTo>
                  <a:pt x="237" y="266"/>
                  <a:pt x="240" y="265"/>
                  <a:pt x="244" y="264"/>
                </a:cubicBezTo>
                <a:cubicBezTo>
                  <a:pt x="228" y="270"/>
                  <a:pt x="212" y="274"/>
                  <a:pt x="198" y="282"/>
                </a:cubicBezTo>
                <a:close/>
                <a:moveTo>
                  <a:pt x="213" y="268"/>
                </a:moveTo>
                <a:cubicBezTo>
                  <a:pt x="208" y="270"/>
                  <a:pt x="203" y="272"/>
                  <a:pt x="199" y="275"/>
                </a:cubicBezTo>
                <a:cubicBezTo>
                  <a:pt x="199" y="274"/>
                  <a:pt x="199" y="273"/>
                  <a:pt x="199" y="273"/>
                </a:cubicBezTo>
                <a:cubicBezTo>
                  <a:pt x="205" y="270"/>
                  <a:pt x="211" y="268"/>
                  <a:pt x="217" y="265"/>
                </a:cubicBezTo>
                <a:cubicBezTo>
                  <a:pt x="216" y="266"/>
                  <a:pt x="214" y="267"/>
                  <a:pt x="213" y="268"/>
                </a:cubicBezTo>
                <a:close/>
                <a:moveTo>
                  <a:pt x="199" y="272"/>
                </a:moveTo>
                <a:cubicBezTo>
                  <a:pt x="199" y="271"/>
                  <a:pt x="199" y="270"/>
                  <a:pt x="199" y="268"/>
                </a:cubicBezTo>
                <a:cubicBezTo>
                  <a:pt x="204" y="267"/>
                  <a:pt x="208" y="265"/>
                  <a:pt x="212" y="263"/>
                </a:cubicBezTo>
                <a:cubicBezTo>
                  <a:pt x="218" y="260"/>
                  <a:pt x="225" y="258"/>
                  <a:pt x="231" y="255"/>
                </a:cubicBezTo>
                <a:cubicBezTo>
                  <a:pt x="242" y="251"/>
                  <a:pt x="254" y="247"/>
                  <a:pt x="263" y="243"/>
                </a:cubicBezTo>
                <a:cubicBezTo>
                  <a:pt x="258" y="245"/>
                  <a:pt x="254" y="248"/>
                  <a:pt x="249" y="250"/>
                </a:cubicBezTo>
                <a:cubicBezTo>
                  <a:pt x="243" y="253"/>
                  <a:pt x="236" y="255"/>
                  <a:pt x="230" y="258"/>
                </a:cubicBezTo>
                <a:cubicBezTo>
                  <a:pt x="219" y="262"/>
                  <a:pt x="209" y="266"/>
                  <a:pt x="199" y="272"/>
                </a:cubicBezTo>
                <a:close/>
                <a:moveTo>
                  <a:pt x="206" y="265"/>
                </a:moveTo>
                <a:cubicBezTo>
                  <a:pt x="204" y="266"/>
                  <a:pt x="202" y="267"/>
                  <a:pt x="200" y="268"/>
                </a:cubicBezTo>
                <a:cubicBezTo>
                  <a:pt x="201" y="267"/>
                  <a:pt x="203" y="266"/>
                  <a:pt x="204" y="265"/>
                </a:cubicBezTo>
                <a:cubicBezTo>
                  <a:pt x="207" y="264"/>
                  <a:pt x="210" y="263"/>
                  <a:pt x="212" y="262"/>
                </a:cubicBezTo>
                <a:cubicBezTo>
                  <a:pt x="213" y="262"/>
                  <a:pt x="214" y="262"/>
                  <a:pt x="214" y="261"/>
                </a:cubicBezTo>
                <a:cubicBezTo>
                  <a:pt x="212" y="263"/>
                  <a:pt x="209" y="264"/>
                  <a:pt x="206" y="265"/>
                </a:cubicBezTo>
                <a:close/>
                <a:moveTo>
                  <a:pt x="210" y="262"/>
                </a:moveTo>
                <a:cubicBezTo>
                  <a:pt x="207" y="264"/>
                  <a:pt x="203" y="265"/>
                  <a:pt x="200" y="267"/>
                </a:cubicBezTo>
                <a:cubicBezTo>
                  <a:pt x="200" y="266"/>
                  <a:pt x="200" y="265"/>
                  <a:pt x="200" y="264"/>
                </a:cubicBezTo>
                <a:cubicBezTo>
                  <a:pt x="206" y="262"/>
                  <a:pt x="210" y="259"/>
                  <a:pt x="216" y="257"/>
                </a:cubicBezTo>
                <a:cubicBezTo>
                  <a:pt x="222" y="254"/>
                  <a:pt x="228" y="252"/>
                  <a:pt x="234" y="250"/>
                </a:cubicBezTo>
                <a:cubicBezTo>
                  <a:pt x="240" y="248"/>
                  <a:pt x="246" y="247"/>
                  <a:pt x="252" y="245"/>
                </a:cubicBezTo>
                <a:cubicBezTo>
                  <a:pt x="253" y="245"/>
                  <a:pt x="253" y="244"/>
                  <a:pt x="254" y="244"/>
                </a:cubicBezTo>
                <a:cubicBezTo>
                  <a:pt x="253" y="245"/>
                  <a:pt x="252" y="245"/>
                  <a:pt x="251" y="246"/>
                </a:cubicBezTo>
                <a:cubicBezTo>
                  <a:pt x="244" y="249"/>
                  <a:pt x="237" y="252"/>
                  <a:pt x="230" y="254"/>
                </a:cubicBezTo>
                <a:cubicBezTo>
                  <a:pt x="223" y="256"/>
                  <a:pt x="217" y="259"/>
                  <a:pt x="210" y="262"/>
                </a:cubicBezTo>
                <a:close/>
                <a:moveTo>
                  <a:pt x="200" y="263"/>
                </a:moveTo>
                <a:cubicBezTo>
                  <a:pt x="200" y="261"/>
                  <a:pt x="200" y="260"/>
                  <a:pt x="200" y="259"/>
                </a:cubicBezTo>
                <a:cubicBezTo>
                  <a:pt x="205" y="258"/>
                  <a:pt x="210" y="255"/>
                  <a:pt x="215" y="253"/>
                </a:cubicBezTo>
                <a:cubicBezTo>
                  <a:pt x="221" y="251"/>
                  <a:pt x="227" y="249"/>
                  <a:pt x="233" y="247"/>
                </a:cubicBezTo>
                <a:cubicBezTo>
                  <a:pt x="238" y="245"/>
                  <a:pt x="244" y="243"/>
                  <a:pt x="250" y="241"/>
                </a:cubicBezTo>
                <a:cubicBezTo>
                  <a:pt x="244" y="244"/>
                  <a:pt x="238" y="246"/>
                  <a:pt x="232" y="248"/>
                </a:cubicBezTo>
                <a:cubicBezTo>
                  <a:pt x="221" y="252"/>
                  <a:pt x="211" y="258"/>
                  <a:pt x="200" y="263"/>
                </a:cubicBezTo>
                <a:close/>
                <a:moveTo>
                  <a:pt x="201" y="255"/>
                </a:moveTo>
                <a:cubicBezTo>
                  <a:pt x="211" y="251"/>
                  <a:pt x="221" y="247"/>
                  <a:pt x="232" y="243"/>
                </a:cubicBezTo>
                <a:cubicBezTo>
                  <a:pt x="237" y="242"/>
                  <a:pt x="243" y="240"/>
                  <a:pt x="248" y="237"/>
                </a:cubicBezTo>
                <a:cubicBezTo>
                  <a:pt x="251" y="236"/>
                  <a:pt x="254" y="235"/>
                  <a:pt x="257" y="234"/>
                </a:cubicBezTo>
                <a:cubicBezTo>
                  <a:pt x="257" y="234"/>
                  <a:pt x="258" y="234"/>
                  <a:pt x="258" y="234"/>
                </a:cubicBezTo>
                <a:cubicBezTo>
                  <a:pt x="248" y="238"/>
                  <a:pt x="238" y="243"/>
                  <a:pt x="228" y="246"/>
                </a:cubicBezTo>
                <a:cubicBezTo>
                  <a:pt x="219" y="250"/>
                  <a:pt x="209" y="253"/>
                  <a:pt x="200" y="258"/>
                </a:cubicBezTo>
                <a:cubicBezTo>
                  <a:pt x="200" y="257"/>
                  <a:pt x="201" y="256"/>
                  <a:pt x="201" y="255"/>
                </a:cubicBezTo>
                <a:close/>
                <a:moveTo>
                  <a:pt x="249" y="231"/>
                </a:moveTo>
                <a:cubicBezTo>
                  <a:pt x="243" y="233"/>
                  <a:pt x="238" y="234"/>
                  <a:pt x="232" y="236"/>
                </a:cubicBezTo>
                <a:cubicBezTo>
                  <a:pt x="227" y="238"/>
                  <a:pt x="222" y="240"/>
                  <a:pt x="217" y="243"/>
                </a:cubicBezTo>
                <a:cubicBezTo>
                  <a:pt x="214" y="244"/>
                  <a:pt x="211" y="245"/>
                  <a:pt x="208" y="246"/>
                </a:cubicBezTo>
                <a:cubicBezTo>
                  <a:pt x="207" y="247"/>
                  <a:pt x="206" y="247"/>
                  <a:pt x="205" y="248"/>
                </a:cubicBezTo>
                <a:cubicBezTo>
                  <a:pt x="205" y="248"/>
                  <a:pt x="200" y="251"/>
                  <a:pt x="202" y="249"/>
                </a:cubicBezTo>
                <a:cubicBezTo>
                  <a:pt x="206" y="246"/>
                  <a:pt x="211" y="245"/>
                  <a:pt x="216" y="243"/>
                </a:cubicBezTo>
                <a:cubicBezTo>
                  <a:pt x="221" y="241"/>
                  <a:pt x="225" y="238"/>
                  <a:pt x="229" y="236"/>
                </a:cubicBezTo>
                <a:cubicBezTo>
                  <a:pt x="240" y="231"/>
                  <a:pt x="251" y="228"/>
                  <a:pt x="261" y="223"/>
                </a:cubicBezTo>
                <a:cubicBezTo>
                  <a:pt x="261" y="223"/>
                  <a:pt x="261" y="223"/>
                  <a:pt x="262" y="222"/>
                </a:cubicBezTo>
                <a:cubicBezTo>
                  <a:pt x="262" y="222"/>
                  <a:pt x="263" y="222"/>
                  <a:pt x="263" y="222"/>
                </a:cubicBezTo>
                <a:cubicBezTo>
                  <a:pt x="263" y="223"/>
                  <a:pt x="264" y="224"/>
                  <a:pt x="264" y="225"/>
                </a:cubicBezTo>
                <a:cubicBezTo>
                  <a:pt x="259" y="227"/>
                  <a:pt x="254" y="229"/>
                  <a:pt x="249" y="231"/>
                </a:cubicBezTo>
                <a:close/>
                <a:moveTo>
                  <a:pt x="262" y="211"/>
                </a:moveTo>
                <a:cubicBezTo>
                  <a:pt x="257" y="213"/>
                  <a:pt x="253" y="215"/>
                  <a:pt x="248" y="217"/>
                </a:cubicBezTo>
                <a:cubicBezTo>
                  <a:pt x="243" y="220"/>
                  <a:pt x="237" y="223"/>
                  <a:pt x="231" y="225"/>
                </a:cubicBezTo>
                <a:cubicBezTo>
                  <a:pt x="226" y="228"/>
                  <a:pt x="220" y="230"/>
                  <a:pt x="214" y="233"/>
                </a:cubicBezTo>
                <a:cubicBezTo>
                  <a:pt x="216" y="232"/>
                  <a:pt x="217" y="232"/>
                  <a:pt x="218" y="231"/>
                </a:cubicBezTo>
                <a:cubicBezTo>
                  <a:pt x="224" y="228"/>
                  <a:pt x="229" y="225"/>
                  <a:pt x="234" y="222"/>
                </a:cubicBezTo>
                <a:cubicBezTo>
                  <a:pt x="239" y="219"/>
                  <a:pt x="245" y="216"/>
                  <a:pt x="250" y="214"/>
                </a:cubicBezTo>
                <a:cubicBezTo>
                  <a:pt x="254" y="211"/>
                  <a:pt x="258" y="209"/>
                  <a:pt x="261" y="205"/>
                </a:cubicBezTo>
                <a:cubicBezTo>
                  <a:pt x="262" y="205"/>
                  <a:pt x="262" y="205"/>
                  <a:pt x="262" y="205"/>
                </a:cubicBezTo>
                <a:cubicBezTo>
                  <a:pt x="262" y="207"/>
                  <a:pt x="262" y="209"/>
                  <a:pt x="262" y="211"/>
                </a:cubicBezTo>
                <a:cubicBezTo>
                  <a:pt x="262" y="211"/>
                  <a:pt x="262" y="211"/>
                  <a:pt x="262" y="211"/>
                </a:cubicBezTo>
                <a:close/>
                <a:moveTo>
                  <a:pt x="225" y="160"/>
                </a:moveTo>
                <a:cubicBezTo>
                  <a:pt x="223" y="160"/>
                  <a:pt x="220" y="160"/>
                  <a:pt x="218" y="159"/>
                </a:cubicBezTo>
                <a:cubicBezTo>
                  <a:pt x="218" y="159"/>
                  <a:pt x="218" y="159"/>
                  <a:pt x="218" y="159"/>
                </a:cubicBezTo>
                <a:cubicBezTo>
                  <a:pt x="218" y="159"/>
                  <a:pt x="218" y="158"/>
                  <a:pt x="218" y="158"/>
                </a:cubicBezTo>
                <a:cubicBezTo>
                  <a:pt x="218" y="158"/>
                  <a:pt x="219" y="159"/>
                  <a:pt x="219" y="159"/>
                </a:cubicBezTo>
                <a:cubicBezTo>
                  <a:pt x="222" y="159"/>
                  <a:pt x="225" y="160"/>
                  <a:pt x="228" y="161"/>
                </a:cubicBezTo>
                <a:cubicBezTo>
                  <a:pt x="227" y="161"/>
                  <a:pt x="226" y="160"/>
                  <a:pt x="225" y="160"/>
                </a:cubicBezTo>
                <a:close/>
                <a:moveTo>
                  <a:pt x="215" y="159"/>
                </a:moveTo>
                <a:cubicBezTo>
                  <a:pt x="214" y="159"/>
                  <a:pt x="212" y="159"/>
                  <a:pt x="210" y="158"/>
                </a:cubicBezTo>
                <a:cubicBezTo>
                  <a:pt x="210" y="158"/>
                  <a:pt x="210" y="157"/>
                  <a:pt x="210" y="157"/>
                </a:cubicBezTo>
                <a:cubicBezTo>
                  <a:pt x="212" y="157"/>
                  <a:pt x="213" y="157"/>
                  <a:pt x="215" y="158"/>
                </a:cubicBezTo>
                <a:cubicBezTo>
                  <a:pt x="215" y="158"/>
                  <a:pt x="215" y="158"/>
                  <a:pt x="215" y="159"/>
                </a:cubicBezTo>
                <a:cubicBezTo>
                  <a:pt x="215" y="159"/>
                  <a:pt x="215" y="159"/>
                  <a:pt x="215" y="159"/>
                </a:cubicBezTo>
                <a:close/>
                <a:moveTo>
                  <a:pt x="207" y="157"/>
                </a:moveTo>
                <a:cubicBezTo>
                  <a:pt x="208" y="158"/>
                  <a:pt x="208" y="158"/>
                  <a:pt x="208" y="158"/>
                </a:cubicBezTo>
                <a:cubicBezTo>
                  <a:pt x="207" y="158"/>
                  <a:pt x="206" y="158"/>
                  <a:pt x="205" y="158"/>
                </a:cubicBezTo>
                <a:cubicBezTo>
                  <a:pt x="205" y="158"/>
                  <a:pt x="205" y="158"/>
                  <a:pt x="205" y="158"/>
                </a:cubicBezTo>
                <a:cubicBezTo>
                  <a:pt x="205" y="157"/>
                  <a:pt x="205" y="157"/>
                  <a:pt x="205" y="156"/>
                </a:cubicBezTo>
                <a:cubicBezTo>
                  <a:pt x="206" y="156"/>
                  <a:pt x="207" y="156"/>
                  <a:pt x="207" y="157"/>
                </a:cubicBezTo>
                <a:cubicBezTo>
                  <a:pt x="207" y="157"/>
                  <a:pt x="207" y="157"/>
                  <a:pt x="207" y="157"/>
                </a:cubicBezTo>
                <a:close/>
                <a:moveTo>
                  <a:pt x="202" y="158"/>
                </a:moveTo>
                <a:cubicBezTo>
                  <a:pt x="202" y="158"/>
                  <a:pt x="201" y="158"/>
                  <a:pt x="201" y="158"/>
                </a:cubicBezTo>
                <a:cubicBezTo>
                  <a:pt x="200" y="158"/>
                  <a:pt x="200" y="158"/>
                  <a:pt x="199" y="158"/>
                </a:cubicBezTo>
                <a:cubicBezTo>
                  <a:pt x="199" y="157"/>
                  <a:pt x="199" y="157"/>
                  <a:pt x="199" y="156"/>
                </a:cubicBezTo>
                <a:cubicBezTo>
                  <a:pt x="200" y="156"/>
                  <a:pt x="201" y="156"/>
                  <a:pt x="202" y="156"/>
                </a:cubicBezTo>
                <a:cubicBezTo>
                  <a:pt x="202" y="157"/>
                  <a:pt x="202" y="157"/>
                  <a:pt x="202" y="158"/>
                </a:cubicBezTo>
                <a:close/>
                <a:moveTo>
                  <a:pt x="196" y="158"/>
                </a:moveTo>
                <a:cubicBezTo>
                  <a:pt x="195" y="158"/>
                  <a:pt x="195" y="158"/>
                  <a:pt x="194" y="158"/>
                </a:cubicBezTo>
                <a:cubicBezTo>
                  <a:pt x="194" y="157"/>
                  <a:pt x="194" y="157"/>
                  <a:pt x="194" y="156"/>
                </a:cubicBezTo>
                <a:cubicBezTo>
                  <a:pt x="194" y="156"/>
                  <a:pt x="195" y="156"/>
                  <a:pt x="196" y="156"/>
                </a:cubicBezTo>
                <a:cubicBezTo>
                  <a:pt x="196" y="157"/>
                  <a:pt x="196" y="157"/>
                  <a:pt x="196" y="158"/>
                </a:cubicBezTo>
                <a:close/>
                <a:moveTo>
                  <a:pt x="191" y="156"/>
                </a:moveTo>
                <a:cubicBezTo>
                  <a:pt x="191" y="157"/>
                  <a:pt x="191" y="158"/>
                  <a:pt x="191" y="158"/>
                </a:cubicBezTo>
                <a:cubicBezTo>
                  <a:pt x="190" y="158"/>
                  <a:pt x="190" y="158"/>
                  <a:pt x="189" y="158"/>
                </a:cubicBezTo>
                <a:cubicBezTo>
                  <a:pt x="189" y="158"/>
                  <a:pt x="189" y="157"/>
                  <a:pt x="189" y="156"/>
                </a:cubicBezTo>
                <a:cubicBezTo>
                  <a:pt x="190" y="156"/>
                  <a:pt x="190" y="156"/>
                  <a:pt x="191" y="156"/>
                </a:cubicBezTo>
                <a:close/>
                <a:moveTo>
                  <a:pt x="186" y="159"/>
                </a:moveTo>
                <a:cubicBezTo>
                  <a:pt x="185" y="159"/>
                  <a:pt x="184" y="159"/>
                  <a:pt x="183" y="159"/>
                </a:cubicBezTo>
                <a:cubicBezTo>
                  <a:pt x="183" y="158"/>
                  <a:pt x="183" y="158"/>
                  <a:pt x="183" y="157"/>
                </a:cubicBezTo>
                <a:cubicBezTo>
                  <a:pt x="184" y="157"/>
                  <a:pt x="185" y="156"/>
                  <a:pt x="187" y="156"/>
                </a:cubicBezTo>
                <a:cubicBezTo>
                  <a:pt x="186" y="157"/>
                  <a:pt x="186" y="158"/>
                  <a:pt x="186" y="159"/>
                </a:cubicBezTo>
                <a:close/>
                <a:moveTo>
                  <a:pt x="180" y="159"/>
                </a:moveTo>
                <a:cubicBezTo>
                  <a:pt x="180" y="159"/>
                  <a:pt x="180" y="159"/>
                  <a:pt x="180" y="159"/>
                </a:cubicBezTo>
                <a:cubicBezTo>
                  <a:pt x="179" y="160"/>
                  <a:pt x="178" y="160"/>
                  <a:pt x="177" y="160"/>
                </a:cubicBezTo>
                <a:cubicBezTo>
                  <a:pt x="177" y="159"/>
                  <a:pt x="177" y="158"/>
                  <a:pt x="177" y="158"/>
                </a:cubicBezTo>
                <a:cubicBezTo>
                  <a:pt x="177" y="158"/>
                  <a:pt x="177" y="158"/>
                  <a:pt x="177" y="158"/>
                </a:cubicBezTo>
                <a:cubicBezTo>
                  <a:pt x="178" y="157"/>
                  <a:pt x="179" y="157"/>
                  <a:pt x="180" y="157"/>
                </a:cubicBezTo>
                <a:cubicBezTo>
                  <a:pt x="180" y="158"/>
                  <a:pt x="180" y="159"/>
                  <a:pt x="180" y="159"/>
                </a:cubicBezTo>
                <a:close/>
                <a:moveTo>
                  <a:pt x="163" y="313"/>
                </a:moveTo>
                <a:cubicBezTo>
                  <a:pt x="164" y="313"/>
                  <a:pt x="165" y="312"/>
                  <a:pt x="165" y="312"/>
                </a:cubicBezTo>
                <a:cubicBezTo>
                  <a:pt x="165" y="312"/>
                  <a:pt x="165" y="313"/>
                  <a:pt x="165" y="314"/>
                </a:cubicBezTo>
                <a:cubicBezTo>
                  <a:pt x="163" y="315"/>
                  <a:pt x="159" y="316"/>
                  <a:pt x="163" y="313"/>
                </a:cubicBezTo>
                <a:close/>
                <a:moveTo>
                  <a:pt x="155" y="312"/>
                </a:moveTo>
                <a:cubicBezTo>
                  <a:pt x="153" y="313"/>
                  <a:pt x="151" y="314"/>
                  <a:pt x="150" y="315"/>
                </a:cubicBezTo>
                <a:cubicBezTo>
                  <a:pt x="155" y="310"/>
                  <a:pt x="161" y="307"/>
                  <a:pt x="166" y="302"/>
                </a:cubicBezTo>
                <a:cubicBezTo>
                  <a:pt x="166" y="303"/>
                  <a:pt x="166" y="304"/>
                  <a:pt x="166" y="305"/>
                </a:cubicBezTo>
                <a:cubicBezTo>
                  <a:pt x="163" y="307"/>
                  <a:pt x="161" y="308"/>
                  <a:pt x="158" y="310"/>
                </a:cubicBezTo>
                <a:cubicBezTo>
                  <a:pt x="158" y="310"/>
                  <a:pt x="155" y="312"/>
                  <a:pt x="155" y="312"/>
                </a:cubicBezTo>
                <a:close/>
                <a:moveTo>
                  <a:pt x="166" y="306"/>
                </a:moveTo>
                <a:cubicBezTo>
                  <a:pt x="166" y="307"/>
                  <a:pt x="166" y="308"/>
                  <a:pt x="165" y="309"/>
                </a:cubicBezTo>
                <a:cubicBezTo>
                  <a:pt x="164" y="310"/>
                  <a:pt x="163" y="310"/>
                  <a:pt x="162" y="311"/>
                </a:cubicBezTo>
                <a:cubicBezTo>
                  <a:pt x="161" y="312"/>
                  <a:pt x="161" y="312"/>
                  <a:pt x="160" y="313"/>
                </a:cubicBezTo>
                <a:cubicBezTo>
                  <a:pt x="160" y="313"/>
                  <a:pt x="156" y="316"/>
                  <a:pt x="157" y="314"/>
                </a:cubicBezTo>
                <a:cubicBezTo>
                  <a:pt x="160" y="311"/>
                  <a:pt x="163" y="309"/>
                  <a:pt x="166" y="306"/>
                </a:cubicBezTo>
                <a:close/>
                <a:moveTo>
                  <a:pt x="166" y="301"/>
                </a:moveTo>
                <a:cubicBezTo>
                  <a:pt x="166" y="301"/>
                  <a:pt x="166" y="301"/>
                  <a:pt x="166" y="301"/>
                </a:cubicBezTo>
                <a:cubicBezTo>
                  <a:pt x="162" y="304"/>
                  <a:pt x="158" y="306"/>
                  <a:pt x="154" y="309"/>
                </a:cubicBezTo>
                <a:cubicBezTo>
                  <a:pt x="151" y="310"/>
                  <a:pt x="149" y="312"/>
                  <a:pt x="147" y="313"/>
                </a:cubicBezTo>
                <a:cubicBezTo>
                  <a:pt x="147" y="314"/>
                  <a:pt x="145" y="315"/>
                  <a:pt x="144" y="316"/>
                </a:cubicBezTo>
                <a:cubicBezTo>
                  <a:pt x="144" y="316"/>
                  <a:pt x="144" y="316"/>
                  <a:pt x="144" y="316"/>
                </a:cubicBezTo>
                <a:cubicBezTo>
                  <a:pt x="144" y="316"/>
                  <a:pt x="144" y="315"/>
                  <a:pt x="145" y="315"/>
                </a:cubicBezTo>
                <a:cubicBezTo>
                  <a:pt x="152" y="309"/>
                  <a:pt x="160" y="304"/>
                  <a:pt x="167" y="298"/>
                </a:cubicBezTo>
                <a:cubicBezTo>
                  <a:pt x="167" y="299"/>
                  <a:pt x="167" y="300"/>
                  <a:pt x="166" y="301"/>
                </a:cubicBezTo>
                <a:close/>
                <a:moveTo>
                  <a:pt x="167" y="296"/>
                </a:moveTo>
                <a:cubicBezTo>
                  <a:pt x="162" y="299"/>
                  <a:pt x="157" y="302"/>
                  <a:pt x="152" y="305"/>
                </a:cubicBezTo>
                <a:cubicBezTo>
                  <a:pt x="150" y="307"/>
                  <a:pt x="147" y="309"/>
                  <a:pt x="145" y="310"/>
                </a:cubicBezTo>
                <a:cubicBezTo>
                  <a:pt x="144" y="311"/>
                  <a:pt x="143" y="312"/>
                  <a:pt x="141" y="312"/>
                </a:cubicBezTo>
                <a:cubicBezTo>
                  <a:pt x="150" y="306"/>
                  <a:pt x="160" y="301"/>
                  <a:pt x="168" y="293"/>
                </a:cubicBezTo>
                <a:cubicBezTo>
                  <a:pt x="168" y="293"/>
                  <a:pt x="168" y="293"/>
                  <a:pt x="168" y="293"/>
                </a:cubicBezTo>
                <a:cubicBezTo>
                  <a:pt x="168" y="294"/>
                  <a:pt x="167" y="295"/>
                  <a:pt x="167" y="296"/>
                </a:cubicBezTo>
                <a:close/>
                <a:moveTo>
                  <a:pt x="168" y="293"/>
                </a:moveTo>
                <a:cubicBezTo>
                  <a:pt x="168" y="293"/>
                  <a:pt x="167" y="293"/>
                  <a:pt x="167" y="293"/>
                </a:cubicBezTo>
                <a:cubicBezTo>
                  <a:pt x="160" y="296"/>
                  <a:pt x="154" y="301"/>
                  <a:pt x="148" y="304"/>
                </a:cubicBezTo>
                <a:cubicBezTo>
                  <a:pt x="145" y="306"/>
                  <a:pt x="142" y="308"/>
                  <a:pt x="140" y="310"/>
                </a:cubicBezTo>
                <a:cubicBezTo>
                  <a:pt x="138" y="311"/>
                  <a:pt x="137" y="312"/>
                  <a:pt x="136" y="312"/>
                </a:cubicBezTo>
                <a:cubicBezTo>
                  <a:pt x="135" y="313"/>
                  <a:pt x="132" y="316"/>
                  <a:pt x="135" y="313"/>
                </a:cubicBezTo>
                <a:cubicBezTo>
                  <a:pt x="141" y="307"/>
                  <a:pt x="149" y="303"/>
                  <a:pt x="155" y="298"/>
                </a:cubicBezTo>
                <a:cubicBezTo>
                  <a:pt x="160" y="295"/>
                  <a:pt x="165" y="293"/>
                  <a:pt x="168" y="290"/>
                </a:cubicBezTo>
                <a:cubicBezTo>
                  <a:pt x="168" y="291"/>
                  <a:pt x="168" y="292"/>
                  <a:pt x="168" y="293"/>
                </a:cubicBezTo>
                <a:close/>
                <a:moveTo>
                  <a:pt x="163" y="292"/>
                </a:moveTo>
                <a:cubicBezTo>
                  <a:pt x="165" y="292"/>
                  <a:pt x="166" y="291"/>
                  <a:pt x="167" y="290"/>
                </a:cubicBezTo>
                <a:cubicBezTo>
                  <a:pt x="166" y="291"/>
                  <a:pt x="164" y="292"/>
                  <a:pt x="165" y="292"/>
                </a:cubicBezTo>
                <a:cubicBezTo>
                  <a:pt x="164" y="292"/>
                  <a:pt x="164" y="292"/>
                  <a:pt x="163" y="292"/>
                </a:cubicBezTo>
                <a:close/>
                <a:moveTo>
                  <a:pt x="168" y="288"/>
                </a:moveTo>
                <a:cubicBezTo>
                  <a:pt x="162" y="293"/>
                  <a:pt x="155" y="297"/>
                  <a:pt x="148" y="301"/>
                </a:cubicBezTo>
                <a:cubicBezTo>
                  <a:pt x="145" y="303"/>
                  <a:pt x="141" y="305"/>
                  <a:pt x="138" y="307"/>
                </a:cubicBezTo>
                <a:cubicBezTo>
                  <a:pt x="137" y="307"/>
                  <a:pt x="137" y="308"/>
                  <a:pt x="137" y="308"/>
                </a:cubicBezTo>
                <a:cubicBezTo>
                  <a:pt x="142" y="304"/>
                  <a:pt x="147" y="300"/>
                  <a:pt x="152" y="296"/>
                </a:cubicBezTo>
                <a:cubicBezTo>
                  <a:pt x="158" y="293"/>
                  <a:pt x="164" y="290"/>
                  <a:pt x="169" y="285"/>
                </a:cubicBezTo>
                <a:cubicBezTo>
                  <a:pt x="169" y="286"/>
                  <a:pt x="168" y="287"/>
                  <a:pt x="168" y="288"/>
                </a:cubicBezTo>
                <a:close/>
                <a:moveTo>
                  <a:pt x="169" y="284"/>
                </a:moveTo>
                <a:cubicBezTo>
                  <a:pt x="162" y="289"/>
                  <a:pt x="154" y="293"/>
                  <a:pt x="147" y="297"/>
                </a:cubicBezTo>
                <a:cubicBezTo>
                  <a:pt x="142" y="300"/>
                  <a:pt x="137" y="304"/>
                  <a:pt x="132" y="308"/>
                </a:cubicBezTo>
                <a:cubicBezTo>
                  <a:pt x="133" y="307"/>
                  <a:pt x="133" y="306"/>
                  <a:pt x="134" y="305"/>
                </a:cubicBezTo>
                <a:cubicBezTo>
                  <a:pt x="139" y="302"/>
                  <a:pt x="144" y="298"/>
                  <a:pt x="149" y="295"/>
                </a:cubicBezTo>
                <a:cubicBezTo>
                  <a:pt x="155" y="290"/>
                  <a:pt x="164" y="286"/>
                  <a:pt x="169" y="280"/>
                </a:cubicBezTo>
                <a:cubicBezTo>
                  <a:pt x="169" y="281"/>
                  <a:pt x="169" y="283"/>
                  <a:pt x="169" y="284"/>
                </a:cubicBezTo>
                <a:close/>
                <a:moveTo>
                  <a:pt x="169" y="277"/>
                </a:moveTo>
                <a:cubicBezTo>
                  <a:pt x="169" y="278"/>
                  <a:pt x="169" y="278"/>
                  <a:pt x="169" y="279"/>
                </a:cubicBezTo>
                <a:cubicBezTo>
                  <a:pt x="162" y="285"/>
                  <a:pt x="153" y="290"/>
                  <a:pt x="144" y="295"/>
                </a:cubicBezTo>
                <a:cubicBezTo>
                  <a:pt x="139" y="299"/>
                  <a:pt x="133" y="302"/>
                  <a:pt x="128" y="306"/>
                </a:cubicBezTo>
                <a:cubicBezTo>
                  <a:pt x="128" y="305"/>
                  <a:pt x="129" y="305"/>
                  <a:pt x="130" y="304"/>
                </a:cubicBezTo>
                <a:cubicBezTo>
                  <a:pt x="135" y="301"/>
                  <a:pt x="140" y="297"/>
                  <a:pt x="145" y="294"/>
                </a:cubicBezTo>
                <a:cubicBezTo>
                  <a:pt x="153" y="288"/>
                  <a:pt x="162" y="283"/>
                  <a:pt x="170" y="276"/>
                </a:cubicBezTo>
                <a:cubicBezTo>
                  <a:pt x="169" y="276"/>
                  <a:pt x="169" y="277"/>
                  <a:pt x="169" y="277"/>
                </a:cubicBezTo>
                <a:close/>
                <a:moveTo>
                  <a:pt x="170" y="274"/>
                </a:moveTo>
                <a:cubicBezTo>
                  <a:pt x="160" y="282"/>
                  <a:pt x="149" y="289"/>
                  <a:pt x="138" y="295"/>
                </a:cubicBezTo>
                <a:cubicBezTo>
                  <a:pt x="135" y="297"/>
                  <a:pt x="132" y="298"/>
                  <a:pt x="129" y="300"/>
                </a:cubicBezTo>
                <a:cubicBezTo>
                  <a:pt x="134" y="296"/>
                  <a:pt x="140" y="293"/>
                  <a:pt x="146" y="289"/>
                </a:cubicBezTo>
                <a:cubicBezTo>
                  <a:pt x="150" y="286"/>
                  <a:pt x="155" y="283"/>
                  <a:pt x="159" y="280"/>
                </a:cubicBezTo>
                <a:cubicBezTo>
                  <a:pt x="162" y="277"/>
                  <a:pt x="167" y="274"/>
                  <a:pt x="170" y="271"/>
                </a:cubicBezTo>
                <a:cubicBezTo>
                  <a:pt x="170" y="272"/>
                  <a:pt x="170" y="273"/>
                  <a:pt x="170" y="274"/>
                </a:cubicBezTo>
                <a:close/>
                <a:moveTo>
                  <a:pt x="170" y="269"/>
                </a:moveTo>
                <a:cubicBezTo>
                  <a:pt x="161" y="279"/>
                  <a:pt x="148" y="284"/>
                  <a:pt x="137" y="291"/>
                </a:cubicBezTo>
                <a:cubicBezTo>
                  <a:pt x="132" y="294"/>
                  <a:pt x="126" y="297"/>
                  <a:pt x="121" y="301"/>
                </a:cubicBezTo>
                <a:cubicBezTo>
                  <a:pt x="124" y="298"/>
                  <a:pt x="127" y="296"/>
                  <a:pt x="131" y="294"/>
                </a:cubicBezTo>
                <a:cubicBezTo>
                  <a:pt x="136" y="290"/>
                  <a:pt x="142" y="286"/>
                  <a:pt x="147" y="283"/>
                </a:cubicBezTo>
                <a:cubicBezTo>
                  <a:pt x="154" y="277"/>
                  <a:pt x="165" y="272"/>
                  <a:pt x="170" y="264"/>
                </a:cubicBezTo>
                <a:cubicBezTo>
                  <a:pt x="170" y="266"/>
                  <a:pt x="170" y="268"/>
                  <a:pt x="170" y="269"/>
                </a:cubicBezTo>
                <a:close/>
                <a:moveTo>
                  <a:pt x="170" y="263"/>
                </a:moveTo>
                <a:cubicBezTo>
                  <a:pt x="162" y="268"/>
                  <a:pt x="155" y="275"/>
                  <a:pt x="146" y="281"/>
                </a:cubicBezTo>
                <a:cubicBezTo>
                  <a:pt x="138" y="287"/>
                  <a:pt x="128" y="292"/>
                  <a:pt x="119" y="297"/>
                </a:cubicBezTo>
                <a:cubicBezTo>
                  <a:pt x="114" y="300"/>
                  <a:pt x="110" y="303"/>
                  <a:pt x="105" y="305"/>
                </a:cubicBezTo>
                <a:cubicBezTo>
                  <a:pt x="105" y="306"/>
                  <a:pt x="104" y="306"/>
                  <a:pt x="103" y="306"/>
                </a:cubicBezTo>
                <a:cubicBezTo>
                  <a:pt x="103" y="306"/>
                  <a:pt x="103" y="306"/>
                  <a:pt x="103" y="306"/>
                </a:cubicBezTo>
                <a:cubicBezTo>
                  <a:pt x="109" y="303"/>
                  <a:pt x="113" y="299"/>
                  <a:pt x="118" y="296"/>
                </a:cubicBezTo>
                <a:cubicBezTo>
                  <a:pt x="125" y="291"/>
                  <a:pt x="133" y="286"/>
                  <a:pt x="140" y="281"/>
                </a:cubicBezTo>
                <a:cubicBezTo>
                  <a:pt x="147" y="277"/>
                  <a:pt x="153" y="272"/>
                  <a:pt x="160" y="267"/>
                </a:cubicBezTo>
                <a:cubicBezTo>
                  <a:pt x="163" y="264"/>
                  <a:pt x="168" y="262"/>
                  <a:pt x="170" y="258"/>
                </a:cubicBezTo>
                <a:cubicBezTo>
                  <a:pt x="170" y="260"/>
                  <a:pt x="170" y="261"/>
                  <a:pt x="170" y="263"/>
                </a:cubicBezTo>
                <a:close/>
                <a:moveTo>
                  <a:pt x="105" y="304"/>
                </a:moveTo>
                <a:cubicBezTo>
                  <a:pt x="105" y="304"/>
                  <a:pt x="105" y="304"/>
                  <a:pt x="105" y="304"/>
                </a:cubicBezTo>
                <a:cubicBezTo>
                  <a:pt x="107" y="302"/>
                  <a:pt x="109" y="301"/>
                  <a:pt x="111" y="299"/>
                </a:cubicBezTo>
                <a:cubicBezTo>
                  <a:pt x="120" y="292"/>
                  <a:pt x="129" y="286"/>
                  <a:pt x="139" y="279"/>
                </a:cubicBezTo>
                <a:cubicBezTo>
                  <a:pt x="147" y="274"/>
                  <a:pt x="155" y="268"/>
                  <a:pt x="163" y="262"/>
                </a:cubicBezTo>
                <a:cubicBezTo>
                  <a:pt x="164" y="261"/>
                  <a:pt x="166" y="260"/>
                  <a:pt x="167" y="259"/>
                </a:cubicBezTo>
                <a:cubicBezTo>
                  <a:pt x="168" y="258"/>
                  <a:pt x="169" y="257"/>
                  <a:pt x="170" y="257"/>
                </a:cubicBezTo>
                <a:cubicBezTo>
                  <a:pt x="170" y="257"/>
                  <a:pt x="170" y="257"/>
                  <a:pt x="170" y="257"/>
                </a:cubicBezTo>
                <a:cubicBezTo>
                  <a:pt x="169" y="259"/>
                  <a:pt x="168" y="260"/>
                  <a:pt x="166" y="261"/>
                </a:cubicBezTo>
                <a:cubicBezTo>
                  <a:pt x="163" y="264"/>
                  <a:pt x="159" y="267"/>
                  <a:pt x="155" y="270"/>
                </a:cubicBezTo>
                <a:cubicBezTo>
                  <a:pt x="146" y="277"/>
                  <a:pt x="136" y="283"/>
                  <a:pt x="127" y="289"/>
                </a:cubicBezTo>
                <a:cubicBezTo>
                  <a:pt x="120" y="294"/>
                  <a:pt x="113" y="300"/>
                  <a:pt x="105" y="304"/>
                </a:cubicBezTo>
                <a:close/>
                <a:moveTo>
                  <a:pt x="99" y="305"/>
                </a:moveTo>
                <a:cubicBezTo>
                  <a:pt x="99" y="304"/>
                  <a:pt x="100" y="304"/>
                  <a:pt x="100" y="304"/>
                </a:cubicBezTo>
                <a:cubicBezTo>
                  <a:pt x="112" y="292"/>
                  <a:pt x="125" y="283"/>
                  <a:pt x="138" y="273"/>
                </a:cubicBezTo>
                <a:cubicBezTo>
                  <a:pt x="145" y="268"/>
                  <a:pt x="151" y="262"/>
                  <a:pt x="157" y="257"/>
                </a:cubicBezTo>
                <a:cubicBezTo>
                  <a:pt x="162" y="253"/>
                  <a:pt x="167" y="249"/>
                  <a:pt x="171" y="244"/>
                </a:cubicBezTo>
                <a:cubicBezTo>
                  <a:pt x="171" y="246"/>
                  <a:pt x="171" y="247"/>
                  <a:pt x="171" y="249"/>
                </a:cubicBezTo>
                <a:cubicBezTo>
                  <a:pt x="166" y="253"/>
                  <a:pt x="160" y="256"/>
                  <a:pt x="155" y="260"/>
                </a:cubicBezTo>
                <a:cubicBezTo>
                  <a:pt x="149" y="265"/>
                  <a:pt x="143" y="271"/>
                  <a:pt x="137" y="276"/>
                </a:cubicBezTo>
                <a:cubicBezTo>
                  <a:pt x="130" y="282"/>
                  <a:pt x="123" y="287"/>
                  <a:pt x="116" y="293"/>
                </a:cubicBezTo>
                <a:cubicBezTo>
                  <a:pt x="113" y="295"/>
                  <a:pt x="109" y="298"/>
                  <a:pt x="106" y="301"/>
                </a:cubicBezTo>
                <a:cubicBezTo>
                  <a:pt x="104" y="302"/>
                  <a:pt x="103" y="302"/>
                  <a:pt x="101" y="303"/>
                </a:cubicBezTo>
                <a:cubicBezTo>
                  <a:pt x="101" y="304"/>
                  <a:pt x="100" y="304"/>
                  <a:pt x="99" y="305"/>
                </a:cubicBezTo>
                <a:cubicBezTo>
                  <a:pt x="99" y="305"/>
                  <a:pt x="99" y="305"/>
                  <a:pt x="99" y="305"/>
                </a:cubicBezTo>
                <a:close/>
                <a:moveTo>
                  <a:pt x="99" y="268"/>
                </a:moveTo>
                <a:cubicBezTo>
                  <a:pt x="101" y="266"/>
                  <a:pt x="103" y="263"/>
                  <a:pt x="106" y="261"/>
                </a:cubicBezTo>
                <a:cubicBezTo>
                  <a:pt x="112" y="256"/>
                  <a:pt x="118" y="251"/>
                  <a:pt x="125" y="247"/>
                </a:cubicBezTo>
                <a:cubicBezTo>
                  <a:pt x="134" y="240"/>
                  <a:pt x="143" y="235"/>
                  <a:pt x="152" y="229"/>
                </a:cubicBezTo>
                <a:cubicBezTo>
                  <a:pt x="155" y="226"/>
                  <a:pt x="159" y="223"/>
                  <a:pt x="162" y="220"/>
                </a:cubicBezTo>
                <a:cubicBezTo>
                  <a:pt x="164" y="218"/>
                  <a:pt x="166" y="216"/>
                  <a:pt x="168" y="214"/>
                </a:cubicBezTo>
                <a:cubicBezTo>
                  <a:pt x="169" y="213"/>
                  <a:pt x="170" y="213"/>
                  <a:pt x="171" y="212"/>
                </a:cubicBezTo>
                <a:cubicBezTo>
                  <a:pt x="171" y="212"/>
                  <a:pt x="171" y="212"/>
                  <a:pt x="171" y="212"/>
                </a:cubicBezTo>
                <a:cubicBezTo>
                  <a:pt x="172" y="211"/>
                  <a:pt x="173" y="210"/>
                  <a:pt x="174" y="210"/>
                </a:cubicBezTo>
                <a:cubicBezTo>
                  <a:pt x="174" y="211"/>
                  <a:pt x="174" y="213"/>
                  <a:pt x="174" y="214"/>
                </a:cubicBezTo>
                <a:cubicBezTo>
                  <a:pt x="172" y="215"/>
                  <a:pt x="171" y="217"/>
                  <a:pt x="169" y="218"/>
                </a:cubicBezTo>
                <a:cubicBezTo>
                  <a:pt x="166" y="221"/>
                  <a:pt x="162" y="223"/>
                  <a:pt x="158" y="226"/>
                </a:cubicBezTo>
                <a:cubicBezTo>
                  <a:pt x="157" y="227"/>
                  <a:pt x="156" y="228"/>
                  <a:pt x="154" y="229"/>
                </a:cubicBezTo>
                <a:cubicBezTo>
                  <a:pt x="146" y="235"/>
                  <a:pt x="137" y="241"/>
                  <a:pt x="128" y="246"/>
                </a:cubicBezTo>
                <a:cubicBezTo>
                  <a:pt x="117" y="254"/>
                  <a:pt x="106" y="262"/>
                  <a:pt x="96" y="271"/>
                </a:cubicBezTo>
                <a:cubicBezTo>
                  <a:pt x="91" y="276"/>
                  <a:pt x="98" y="269"/>
                  <a:pt x="99" y="268"/>
                </a:cubicBezTo>
                <a:close/>
                <a:moveTo>
                  <a:pt x="94" y="272"/>
                </a:moveTo>
                <a:cubicBezTo>
                  <a:pt x="94" y="270"/>
                  <a:pt x="94" y="269"/>
                  <a:pt x="94" y="267"/>
                </a:cubicBezTo>
                <a:cubicBezTo>
                  <a:pt x="96" y="266"/>
                  <a:pt x="98" y="264"/>
                  <a:pt x="100" y="263"/>
                </a:cubicBezTo>
                <a:cubicBezTo>
                  <a:pt x="103" y="260"/>
                  <a:pt x="106" y="258"/>
                  <a:pt x="110" y="256"/>
                </a:cubicBezTo>
                <a:cubicBezTo>
                  <a:pt x="117" y="251"/>
                  <a:pt x="124" y="246"/>
                  <a:pt x="131" y="241"/>
                </a:cubicBezTo>
                <a:cubicBezTo>
                  <a:pt x="142" y="234"/>
                  <a:pt x="153" y="225"/>
                  <a:pt x="164" y="217"/>
                </a:cubicBezTo>
                <a:cubicBezTo>
                  <a:pt x="162" y="219"/>
                  <a:pt x="159" y="222"/>
                  <a:pt x="157" y="224"/>
                </a:cubicBezTo>
                <a:cubicBezTo>
                  <a:pt x="149" y="230"/>
                  <a:pt x="140" y="235"/>
                  <a:pt x="132" y="241"/>
                </a:cubicBezTo>
                <a:cubicBezTo>
                  <a:pt x="118" y="250"/>
                  <a:pt x="105" y="260"/>
                  <a:pt x="94" y="272"/>
                </a:cubicBezTo>
                <a:close/>
                <a:moveTo>
                  <a:pt x="173" y="215"/>
                </a:moveTo>
                <a:cubicBezTo>
                  <a:pt x="173" y="215"/>
                  <a:pt x="173" y="215"/>
                  <a:pt x="173" y="215"/>
                </a:cubicBezTo>
                <a:cubicBezTo>
                  <a:pt x="173" y="215"/>
                  <a:pt x="173" y="215"/>
                  <a:pt x="173" y="215"/>
                </a:cubicBezTo>
                <a:close/>
                <a:moveTo>
                  <a:pt x="159" y="227"/>
                </a:moveTo>
                <a:cubicBezTo>
                  <a:pt x="164" y="223"/>
                  <a:pt x="169" y="220"/>
                  <a:pt x="174" y="216"/>
                </a:cubicBezTo>
                <a:cubicBezTo>
                  <a:pt x="173" y="216"/>
                  <a:pt x="173" y="217"/>
                  <a:pt x="173" y="217"/>
                </a:cubicBezTo>
                <a:cubicBezTo>
                  <a:pt x="162" y="225"/>
                  <a:pt x="152" y="234"/>
                  <a:pt x="140" y="242"/>
                </a:cubicBezTo>
                <a:cubicBezTo>
                  <a:pt x="128" y="250"/>
                  <a:pt x="116" y="259"/>
                  <a:pt x="105" y="268"/>
                </a:cubicBezTo>
                <a:cubicBezTo>
                  <a:pt x="103" y="270"/>
                  <a:pt x="100" y="272"/>
                  <a:pt x="98" y="274"/>
                </a:cubicBezTo>
                <a:cubicBezTo>
                  <a:pt x="98" y="274"/>
                  <a:pt x="93" y="279"/>
                  <a:pt x="96" y="275"/>
                </a:cubicBezTo>
                <a:cubicBezTo>
                  <a:pt x="97" y="274"/>
                  <a:pt x="98" y="273"/>
                  <a:pt x="99" y="272"/>
                </a:cubicBezTo>
                <a:cubicBezTo>
                  <a:pt x="105" y="266"/>
                  <a:pt x="111" y="261"/>
                  <a:pt x="117" y="256"/>
                </a:cubicBezTo>
                <a:cubicBezTo>
                  <a:pt x="129" y="247"/>
                  <a:pt x="141" y="240"/>
                  <a:pt x="153" y="231"/>
                </a:cubicBezTo>
                <a:cubicBezTo>
                  <a:pt x="155" y="230"/>
                  <a:pt x="157" y="228"/>
                  <a:pt x="159" y="227"/>
                </a:cubicBezTo>
                <a:close/>
                <a:moveTo>
                  <a:pt x="96" y="300"/>
                </a:moveTo>
                <a:cubicBezTo>
                  <a:pt x="96" y="298"/>
                  <a:pt x="96" y="296"/>
                  <a:pt x="96" y="295"/>
                </a:cubicBezTo>
                <a:cubicBezTo>
                  <a:pt x="98" y="294"/>
                  <a:pt x="100" y="292"/>
                  <a:pt x="102" y="290"/>
                </a:cubicBezTo>
                <a:cubicBezTo>
                  <a:pt x="105" y="287"/>
                  <a:pt x="108" y="284"/>
                  <a:pt x="111" y="281"/>
                </a:cubicBezTo>
                <a:cubicBezTo>
                  <a:pt x="118" y="275"/>
                  <a:pt x="125" y="269"/>
                  <a:pt x="133" y="263"/>
                </a:cubicBezTo>
                <a:cubicBezTo>
                  <a:pt x="140" y="258"/>
                  <a:pt x="147" y="253"/>
                  <a:pt x="154" y="248"/>
                </a:cubicBezTo>
                <a:cubicBezTo>
                  <a:pt x="158" y="245"/>
                  <a:pt x="161" y="242"/>
                  <a:pt x="164" y="240"/>
                </a:cubicBezTo>
                <a:cubicBezTo>
                  <a:pt x="160" y="244"/>
                  <a:pt x="156" y="247"/>
                  <a:pt x="152" y="251"/>
                </a:cubicBezTo>
                <a:cubicBezTo>
                  <a:pt x="145" y="257"/>
                  <a:pt x="138" y="262"/>
                  <a:pt x="131" y="268"/>
                </a:cubicBezTo>
                <a:cubicBezTo>
                  <a:pt x="124" y="274"/>
                  <a:pt x="117" y="280"/>
                  <a:pt x="111" y="286"/>
                </a:cubicBezTo>
                <a:cubicBezTo>
                  <a:pt x="106" y="291"/>
                  <a:pt x="100" y="294"/>
                  <a:pt x="96" y="300"/>
                </a:cubicBezTo>
                <a:close/>
                <a:moveTo>
                  <a:pt x="172" y="232"/>
                </a:moveTo>
                <a:cubicBezTo>
                  <a:pt x="172" y="232"/>
                  <a:pt x="172" y="232"/>
                  <a:pt x="172" y="233"/>
                </a:cubicBezTo>
                <a:cubicBezTo>
                  <a:pt x="159" y="244"/>
                  <a:pt x="145" y="253"/>
                  <a:pt x="131" y="264"/>
                </a:cubicBezTo>
                <a:cubicBezTo>
                  <a:pt x="125" y="269"/>
                  <a:pt x="118" y="274"/>
                  <a:pt x="112" y="280"/>
                </a:cubicBezTo>
                <a:cubicBezTo>
                  <a:pt x="109" y="282"/>
                  <a:pt x="106" y="285"/>
                  <a:pt x="103" y="288"/>
                </a:cubicBezTo>
                <a:cubicBezTo>
                  <a:pt x="102" y="289"/>
                  <a:pt x="100" y="290"/>
                  <a:pt x="99" y="291"/>
                </a:cubicBezTo>
                <a:cubicBezTo>
                  <a:pt x="98" y="293"/>
                  <a:pt x="94" y="296"/>
                  <a:pt x="98" y="292"/>
                </a:cubicBezTo>
                <a:cubicBezTo>
                  <a:pt x="110" y="280"/>
                  <a:pt x="123" y="268"/>
                  <a:pt x="137" y="257"/>
                </a:cubicBezTo>
                <a:cubicBezTo>
                  <a:pt x="149" y="247"/>
                  <a:pt x="162" y="238"/>
                  <a:pt x="173" y="226"/>
                </a:cubicBezTo>
                <a:cubicBezTo>
                  <a:pt x="172" y="228"/>
                  <a:pt x="172" y="230"/>
                  <a:pt x="172" y="232"/>
                </a:cubicBezTo>
                <a:close/>
                <a:moveTo>
                  <a:pt x="173" y="224"/>
                </a:moveTo>
                <a:cubicBezTo>
                  <a:pt x="171" y="225"/>
                  <a:pt x="169" y="227"/>
                  <a:pt x="168" y="229"/>
                </a:cubicBezTo>
                <a:cubicBezTo>
                  <a:pt x="166" y="231"/>
                  <a:pt x="163" y="233"/>
                  <a:pt x="160" y="236"/>
                </a:cubicBezTo>
                <a:cubicBezTo>
                  <a:pt x="153" y="241"/>
                  <a:pt x="145" y="247"/>
                  <a:pt x="138" y="252"/>
                </a:cubicBezTo>
                <a:cubicBezTo>
                  <a:pt x="124" y="262"/>
                  <a:pt x="112" y="273"/>
                  <a:pt x="99" y="284"/>
                </a:cubicBezTo>
                <a:cubicBezTo>
                  <a:pt x="98" y="285"/>
                  <a:pt x="94" y="288"/>
                  <a:pt x="97" y="285"/>
                </a:cubicBezTo>
                <a:cubicBezTo>
                  <a:pt x="98" y="283"/>
                  <a:pt x="100" y="282"/>
                  <a:pt x="102" y="280"/>
                </a:cubicBezTo>
                <a:cubicBezTo>
                  <a:pt x="105" y="277"/>
                  <a:pt x="108" y="275"/>
                  <a:pt x="111" y="272"/>
                </a:cubicBezTo>
                <a:cubicBezTo>
                  <a:pt x="118" y="266"/>
                  <a:pt x="126" y="260"/>
                  <a:pt x="133" y="254"/>
                </a:cubicBezTo>
                <a:cubicBezTo>
                  <a:pt x="147" y="244"/>
                  <a:pt x="160" y="234"/>
                  <a:pt x="173" y="222"/>
                </a:cubicBezTo>
                <a:cubicBezTo>
                  <a:pt x="173" y="223"/>
                  <a:pt x="173" y="224"/>
                  <a:pt x="173" y="224"/>
                </a:cubicBezTo>
                <a:close/>
                <a:moveTo>
                  <a:pt x="95" y="283"/>
                </a:moveTo>
                <a:cubicBezTo>
                  <a:pt x="96" y="283"/>
                  <a:pt x="97" y="282"/>
                  <a:pt x="98" y="281"/>
                </a:cubicBezTo>
                <a:cubicBezTo>
                  <a:pt x="101" y="278"/>
                  <a:pt x="104" y="275"/>
                  <a:pt x="107" y="273"/>
                </a:cubicBezTo>
                <a:cubicBezTo>
                  <a:pt x="114" y="266"/>
                  <a:pt x="121" y="260"/>
                  <a:pt x="129" y="255"/>
                </a:cubicBezTo>
                <a:cubicBezTo>
                  <a:pt x="136" y="250"/>
                  <a:pt x="144" y="245"/>
                  <a:pt x="151" y="240"/>
                </a:cubicBezTo>
                <a:cubicBezTo>
                  <a:pt x="145" y="245"/>
                  <a:pt x="139" y="249"/>
                  <a:pt x="133" y="254"/>
                </a:cubicBezTo>
                <a:cubicBezTo>
                  <a:pt x="120" y="264"/>
                  <a:pt x="105" y="273"/>
                  <a:pt x="95" y="286"/>
                </a:cubicBezTo>
                <a:cubicBezTo>
                  <a:pt x="95" y="285"/>
                  <a:pt x="95" y="284"/>
                  <a:pt x="95" y="283"/>
                </a:cubicBezTo>
                <a:close/>
                <a:moveTo>
                  <a:pt x="172" y="222"/>
                </a:moveTo>
                <a:cubicBezTo>
                  <a:pt x="170" y="224"/>
                  <a:pt x="169" y="225"/>
                  <a:pt x="167" y="227"/>
                </a:cubicBezTo>
                <a:cubicBezTo>
                  <a:pt x="165" y="228"/>
                  <a:pt x="164" y="229"/>
                  <a:pt x="163" y="230"/>
                </a:cubicBezTo>
                <a:cubicBezTo>
                  <a:pt x="165" y="228"/>
                  <a:pt x="167" y="226"/>
                  <a:pt x="169" y="225"/>
                </a:cubicBezTo>
                <a:cubicBezTo>
                  <a:pt x="169" y="225"/>
                  <a:pt x="174" y="221"/>
                  <a:pt x="172" y="222"/>
                </a:cubicBezTo>
                <a:close/>
                <a:moveTo>
                  <a:pt x="156" y="235"/>
                </a:moveTo>
                <a:cubicBezTo>
                  <a:pt x="148" y="241"/>
                  <a:pt x="140" y="247"/>
                  <a:pt x="131" y="252"/>
                </a:cubicBezTo>
                <a:cubicBezTo>
                  <a:pt x="124" y="257"/>
                  <a:pt x="118" y="262"/>
                  <a:pt x="111" y="267"/>
                </a:cubicBezTo>
                <a:cubicBezTo>
                  <a:pt x="108" y="271"/>
                  <a:pt x="104" y="274"/>
                  <a:pt x="101" y="277"/>
                </a:cubicBezTo>
                <a:cubicBezTo>
                  <a:pt x="99" y="278"/>
                  <a:pt x="98" y="280"/>
                  <a:pt x="97" y="281"/>
                </a:cubicBezTo>
                <a:cubicBezTo>
                  <a:pt x="95" y="282"/>
                  <a:pt x="95" y="282"/>
                  <a:pt x="96" y="280"/>
                </a:cubicBezTo>
                <a:cubicBezTo>
                  <a:pt x="97" y="279"/>
                  <a:pt x="98" y="278"/>
                  <a:pt x="99" y="277"/>
                </a:cubicBezTo>
                <a:cubicBezTo>
                  <a:pt x="101" y="274"/>
                  <a:pt x="105" y="272"/>
                  <a:pt x="108" y="270"/>
                </a:cubicBezTo>
                <a:cubicBezTo>
                  <a:pt x="111" y="267"/>
                  <a:pt x="114" y="264"/>
                  <a:pt x="117" y="261"/>
                </a:cubicBezTo>
                <a:cubicBezTo>
                  <a:pt x="125" y="254"/>
                  <a:pt x="133" y="249"/>
                  <a:pt x="141" y="243"/>
                </a:cubicBezTo>
                <a:cubicBezTo>
                  <a:pt x="148" y="239"/>
                  <a:pt x="154" y="234"/>
                  <a:pt x="161" y="229"/>
                </a:cubicBezTo>
                <a:cubicBezTo>
                  <a:pt x="163" y="228"/>
                  <a:pt x="165" y="227"/>
                  <a:pt x="166" y="226"/>
                </a:cubicBezTo>
                <a:cubicBezTo>
                  <a:pt x="163" y="229"/>
                  <a:pt x="160" y="232"/>
                  <a:pt x="156" y="235"/>
                </a:cubicBezTo>
                <a:close/>
                <a:moveTo>
                  <a:pt x="173" y="219"/>
                </a:moveTo>
                <a:cubicBezTo>
                  <a:pt x="173" y="219"/>
                  <a:pt x="172" y="220"/>
                  <a:pt x="172" y="220"/>
                </a:cubicBezTo>
                <a:cubicBezTo>
                  <a:pt x="167" y="226"/>
                  <a:pt x="160" y="229"/>
                  <a:pt x="154" y="233"/>
                </a:cubicBezTo>
                <a:cubicBezTo>
                  <a:pt x="155" y="233"/>
                  <a:pt x="155" y="233"/>
                  <a:pt x="155" y="232"/>
                </a:cubicBezTo>
                <a:cubicBezTo>
                  <a:pt x="159" y="230"/>
                  <a:pt x="162" y="227"/>
                  <a:pt x="166" y="224"/>
                </a:cubicBezTo>
                <a:cubicBezTo>
                  <a:pt x="168" y="222"/>
                  <a:pt x="170" y="220"/>
                  <a:pt x="172" y="219"/>
                </a:cubicBezTo>
                <a:cubicBezTo>
                  <a:pt x="173" y="219"/>
                  <a:pt x="173" y="218"/>
                  <a:pt x="173" y="218"/>
                </a:cubicBezTo>
                <a:cubicBezTo>
                  <a:pt x="173" y="218"/>
                  <a:pt x="173" y="219"/>
                  <a:pt x="173" y="219"/>
                </a:cubicBezTo>
                <a:close/>
                <a:moveTo>
                  <a:pt x="99" y="274"/>
                </a:moveTo>
                <a:cubicBezTo>
                  <a:pt x="103" y="271"/>
                  <a:pt x="106" y="268"/>
                  <a:pt x="110" y="265"/>
                </a:cubicBezTo>
                <a:cubicBezTo>
                  <a:pt x="118" y="258"/>
                  <a:pt x="126" y="253"/>
                  <a:pt x="135" y="247"/>
                </a:cubicBezTo>
                <a:cubicBezTo>
                  <a:pt x="139" y="244"/>
                  <a:pt x="144" y="241"/>
                  <a:pt x="148" y="238"/>
                </a:cubicBezTo>
                <a:cubicBezTo>
                  <a:pt x="142" y="242"/>
                  <a:pt x="136" y="246"/>
                  <a:pt x="130" y="250"/>
                </a:cubicBezTo>
                <a:cubicBezTo>
                  <a:pt x="123" y="255"/>
                  <a:pt x="117" y="260"/>
                  <a:pt x="111" y="266"/>
                </a:cubicBezTo>
                <a:cubicBezTo>
                  <a:pt x="105" y="271"/>
                  <a:pt x="99" y="275"/>
                  <a:pt x="95" y="281"/>
                </a:cubicBezTo>
                <a:cubicBezTo>
                  <a:pt x="94" y="280"/>
                  <a:pt x="94" y="279"/>
                  <a:pt x="94" y="278"/>
                </a:cubicBezTo>
                <a:cubicBezTo>
                  <a:pt x="96" y="277"/>
                  <a:pt x="98" y="276"/>
                  <a:pt x="99" y="274"/>
                </a:cubicBezTo>
                <a:close/>
                <a:moveTo>
                  <a:pt x="100" y="284"/>
                </a:moveTo>
                <a:cubicBezTo>
                  <a:pt x="104" y="281"/>
                  <a:pt x="108" y="277"/>
                  <a:pt x="111" y="274"/>
                </a:cubicBezTo>
                <a:cubicBezTo>
                  <a:pt x="118" y="268"/>
                  <a:pt x="126" y="262"/>
                  <a:pt x="134" y="256"/>
                </a:cubicBezTo>
                <a:cubicBezTo>
                  <a:pt x="141" y="251"/>
                  <a:pt x="148" y="246"/>
                  <a:pt x="155" y="240"/>
                </a:cubicBezTo>
                <a:cubicBezTo>
                  <a:pt x="158" y="238"/>
                  <a:pt x="162" y="235"/>
                  <a:pt x="165" y="233"/>
                </a:cubicBezTo>
                <a:cubicBezTo>
                  <a:pt x="168" y="230"/>
                  <a:pt x="170" y="227"/>
                  <a:pt x="173" y="225"/>
                </a:cubicBezTo>
                <a:cubicBezTo>
                  <a:pt x="173" y="225"/>
                  <a:pt x="173" y="225"/>
                  <a:pt x="173" y="225"/>
                </a:cubicBezTo>
                <a:cubicBezTo>
                  <a:pt x="170" y="227"/>
                  <a:pt x="168" y="230"/>
                  <a:pt x="166" y="232"/>
                </a:cubicBezTo>
                <a:cubicBezTo>
                  <a:pt x="163" y="235"/>
                  <a:pt x="159" y="238"/>
                  <a:pt x="156" y="241"/>
                </a:cubicBezTo>
                <a:cubicBezTo>
                  <a:pt x="149" y="246"/>
                  <a:pt x="142" y="252"/>
                  <a:pt x="135" y="257"/>
                </a:cubicBezTo>
                <a:cubicBezTo>
                  <a:pt x="121" y="268"/>
                  <a:pt x="108" y="281"/>
                  <a:pt x="96" y="294"/>
                </a:cubicBezTo>
                <a:cubicBezTo>
                  <a:pt x="95" y="292"/>
                  <a:pt x="95" y="290"/>
                  <a:pt x="95" y="287"/>
                </a:cubicBezTo>
                <a:cubicBezTo>
                  <a:pt x="97" y="287"/>
                  <a:pt x="99" y="285"/>
                  <a:pt x="100" y="284"/>
                </a:cubicBezTo>
                <a:close/>
                <a:moveTo>
                  <a:pt x="96" y="301"/>
                </a:moveTo>
                <a:cubicBezTo>
                  <a:pt x="96" y="301"/>
                  <a:pt x="97" y="301"/>
                  <a:pt x="97" y="301"/>
                </a:cubicBezTo>
                <a:cubicBezTo>
                  <a:pt x="97" y="301"/>
                  <a:pt x="96" y="301"/>
                  <a:pt x="96" y="301"/>
                </a:cubicBezTo>
                <a:cubicBezTo>
                  <a:pt x="96" y="301"/>
                  <a:pt x="96" y="301"/>
                  <a:pt x="96" y="301"/>
                </a:cubicBezTo>
                <a:close/>
                <a:moveTo>
                  <a:pt x="100" y="298"/>
                </a:moveTo>
                <a:cubicBezTo>
                  <a:pt x="104" y="295"/>
                  <a:pt x="108" y="292"/>
                  <a:pt x="112" y="288"/>
                </a:cubicBezTo>
                <a:cubicBezTo>
                  <a:pt x="114" y="286"/>
                  <a:pt x="117" y="284"/>
                  <a:pt x="120" y="282"/>
                </a:cubicBezTo>
                <a:cubicBezTo>
                  <a:pt x="127" y="276"/>
                  <a:pt x="134" y="270"/>
                  <a:pt x="141" y="265"/>
                </a:cubicBezTo>
                <a:cubicBezTo>
                  <a:pt x="148" y="259"/>
                  <a:pt x="155" y="254"/>
                  <a:pt x="162" y="248"/>
                </a:cubicBezTo>
                <a:cubicBezTo>
                  <a:pt x="166" y="245"/>
                  <a:pt x="170" y="242"/>
                  <a:pt x="172" y="238"/>
                </a:cubicBezTo>
                <a:cubicBezTo>
                  <a:pt x="172" y="240"/>
                  <a:pt x="171" y="241"/>
                  <a:pt x="171" y="243"/>
                </a:cubicBezTo>
                <a:cubicBezTo>
                  <a:pt x="157" y="253"/>
                  <a:pt x="144" y="264"/>
                  <a:pt x="132" y="276"/>
                </a:cubicBezTo>
                <a:cubicBezTo>
                  <a:pt x="125" y="282"/>
                  <a:pt x="117" y="288"/>
                  <a:pt x="110" y="293"/>
                </a:cubicBezTo>
                <a:cubicBezTo>
                  <a:pt x="107" y="295"/>
                  <a:pt x="105" y="296"/>
                  <a:pt x="103" y="298"/>
                </a:cubicBezTo>
                <a:cubicBezTo>
                  <a:pt x="101" y="300"/>
                  <a:pt x="99" y="302"/>
                  <a:pt x="97" y="303"/>
                </a:cubicBezTo>
                <a:cubicBezTo>
                  <a:pt x="97" y="303"/>
                  <a:pt x="99" y="300"/>
                  <a:pt x="100" y="298"/>
                </a:cubicBezTo>
                <a:close/>
                <a:moveTo>
                  <a:pt x="124" y="278"/>
                </a:moveTo>
                <a:cubicBezTo>
                  <a:pt x="127" y="275"/>
                  <a:pt x="131" y="271"/>
                  <a:pt x="134" y="268"/>
                </a:cubicBezTo>
                <a:cubicBezTo>
                  <a:pt x="141" y="262"/>
                  <a:pt x="148" y="256"/>
                  <a:pt x="155" y="250"/>
                </a:cubicBezTo>
                <a:cubicBezTo>
                  <a:pt x="158" y="248"/>
                  <a:pt x="162" y="246"/>
                  <a:pt x="165" y="243"/>
                </a:cubicBezTo>
                <a:cubicBezTo>
                  <a:pt x="166" y="242"/>
                  <a:pt x="167" y="241"/>
                  <a:pt x="169" y="240"/>
                </a:cubicBezTo>
                <a:cubicBezTo>
                  <a:pt x="169" y="240"/>
                  <a:pt x="172" y="237"/>
                  <a:pt x="170" y="240"/>
                </a:cubicBezTo>
                <a:cubicBezTo>
                  <a:pt x="167" y="245"/>
                  <a:pt x="159" y="250"/>
                  <a:pt x="154" y="254"/>
                </a:cubicBezTo>
                <a:cubicBezTo>
                  <a:pt x="147" y="260"/>
                  <a:pt x="139" y="265"/>
                  <a:pt x="132" y="271"/>
                </a:cubicBezTo>
                <a:cubicBezTo>
                  <a:pt x="129" y="273"/>
                  <a:pt x="126" y="276"/>
                  <a:pt x="124" y="278"/>
                </a:cubicBezTo>
                <a:close/>
                <a:moveTo>
                  <a:pt x="169" y="245"/>
                </a:moveTo>
                <a:cubicBezTo>
                  <a:pt x="173" y="243"/>
                  <a:pt x="169" y="246"/>
                  <a:pt x="169" y="246"/>
                </a:cubicBezTo>
                <a:cubicBezTo>
                  <a:pt x="167" y="248"/>
                  <a:pt x="166" y="249"/>
                  <a:pt x="164" y="251"/>
                </a:cubicBezTo>
                <a:cubicBezTo>
                  <a:pt x="162" y="253"/>
                  <a:pt x="159" y="255"/>
                  <a:pt x="156" y="258"/>
                </a:cubicBezTo>
                <a:cubicBezTo>
                  <a:pt x="149" y="263"/>
                  <a:pt x="143" y="268"/>
                  <a:pt x="136" y="273"/>
                </a:cubicBezTo>
                <a:cubicBezTo>
                  <a:pt x="133" y="276"/>
                  <a:pt x="130" y="278"/>
                  <a:pt x="127" y="281"/>
                </a:cubicBezTo>
                <a:cubicBezTo>
                  <a:pt x="127" y="280"/>
                  <a:pt x="128" y="280"/>
                  <a:pt x="128" y="280"/>
                </a:cubicBezTo>
                <a:cubicBezTo>
                  <a:pt x="142" y="268"/>
                  <a:pt x="155" y="256"/>
                  <a:pt x="169" y="245"/>
                </a:cubicBezTo>
                <a:close/>
                <a:moveTo>
                  <a:pt x="172" y="236"/>
                </a:moveTo>
                <a:cubicBezTo>
                  <a:pt x="172" y="236"/>
                  <a:pt x="172" y="236"/>
                  <a:pt x="172" y="236"/>
                </a:cubicBezTo>
                <a:cubicBezTo>
                  <a:pt x="166" y="242"/>
                  <a:pt x="160" y="246"/>
                  <a:pt x="154" y="250"/>
                </a:cubicBezTo>
                <a:cubicBezTo>
                  <a:pt x="147" y="256"/>
                  <a:pt x="140" y="262"/>
                  <a:pt x="134" y="268"/>
                </a:cubicBezTo>
                <a:cubicBezTo>
                  <a:pt x="127" y="274"/>
                  <a:pt x="121" y="280"/>
                  <a:pt x="114" y="285"/>
                </a:cubicBezTo>
                <a:cubicBezTo>
                  <a:pt x="111" y="288"/>
                  <a:pt x="108" y="291"/>
                  <a:pt x="104" y="293"/>
                </a:cubicBezTo>
                <a:cubicBezTo>
                  <a:pt x="102" y="295"/>
                  <a:pt x="98" y="298"/>
                  <a:pt x="97" y="300"/>
                </a:cubicBezTo>
                <a:cubicBezTo>
                  <a:pt x="99" y="297"/>
                  <a:pt x="102" y="295"/>
                  <a:pt x="105" y="293"/>
                </a:cubicBezTo>
                <a:cubicBezTo>
                  <a:pt x="108" y="290"/>
                  <a:pt x="111" y="287"/>
                  <a:pt x="114" y="284"/>
                </a:cubicBezTo>
                <a:cubicBezTo>
                  <a:pt x="120" y="278"/>
                  <a:pt x="127" y="272"/>
                  <a:pt x="134" y="267"/>
                </a:cubicBezTo>
                <a:cubicBezTo>
                  <a:pt x="141" y="261"/>
                  <a:pt x="148" y="255"/>
                  <a:pt x="155" y="249"/>
                </a:cubicBezTo>
                <a:cubicBezTo>
                  <a:pt x="161" y="244"/>
                  <a:pt x="166" y="239"/>
                  <a:pt x="172" y="234"/>
                </a:cubicBezTo>
                <a:cubicBezTo>
                  <a:pt x="172" y="234"/>
                  <a:pt x="172" y="235"/>
                  <a:pt x="172" y="236"/>
                </a:cubicBezTo>
                <a:close/>
                <a:moveTo>
                  <a:pt x="173" y="221"/>
                </a:moveTo>
                <a:cubicBezTo>
                  <a:pt x="172" y="222"/>
                  <a:pt x="171" y="222"/>
                  <a:pt x="170" y="223"/>
                </a:cubicBezTo>
                <a:cubicBezTo>
                  <a:pt x="171" y="222"/>
                  <a:pt x="172" y="221"/>
                  <a:pt x="173" y="220"/>
                </a:cubicBezTo>
                <a:cubicBezTo>
                  <a:pt x="173" y="220"/>
                  <a:pt x="173" y="221"/>
                  <a:pt x="173" y="221"/>
                </a:cubicBezTo>
                <a:close/>
                <a:moveTo>
                  <a:pt x="174" y="209"/>
                </a:moveTo>
                <a:cubicBezTo>
                  <a:pt x="174" y="209"/>
                  <a:pt x="173" y="210"/>
                  <a:pt x="172" y="210"/>
                </a:cubicBezTo>
                <a:cubicBezTo>
                  <a:pt x="172" y="210"/>
                  <a:pt x="172" y="211"/>
                  <a:pt x="172" y="211"/>
                </a:cubicBezTo>
                <a:cubicBezTo>
                  <a:pt x="162" y="218"/>
                  <a:pt x="153" y="225"/>
                  <a:pt x="143" y="232"/>
                </a:cubicBezTo>
                <a:cubicBezTo>
                  <a:pt x="133" y="239"/>
                  <a:pt x="123" y="245"/>
                  <a:pt x="114" y="252"/>
                </a:cubicBezTo>
                <a:cubicBezTo>
                  <a:pt x="109" y="255"/>
                  <a:pt x="105" y="258"/>
                  <a:pt x="101" y="261"/>
                </a:cubicBezTo>
                <a:cubicBezTo>
                  <a:pt x="99" y="263"/>
                  <a:pt x="97" y="264"/>
                  <a:pt x="95" y="266"/>
                </a:cubicBezTo>
                <a:cubicBezTo>
                  <a:pt x="93" y="267"/>
                  <a:pt x="93" y="267"/>
                  <a:pt x="95" y="265"/>
                </a:cubicBezTo>
                <a:cubicBezTo>
                  <a:pt x="96" y="264"/>
                  <a:pt x="98" y="263"/>
                  <a:pt x="100" y="261"/>
                </a:cubicBezTo>
                <a:cubicBezTo>
                  <a:pt x="108" y="255"/>
                  <a:pt x="117" y="249"/>
                  <a:pt x="125" y="242"/>
                </a:cubicBezTo>
                <a:cubicBezTo>
                  <a:pt x="142" y="229"/>
                  <a:pt x="160" y="217"/>
                  <a:pt x="175" y="202"/>
                </a:cubicBezTo>
                <a:cubicBezTo>
                  <a:pt x="175" y="204"/>
                  <a:pt x="174" y="207"/>
                  <a:pt x="174" y="209"/>
                </a:cubicBezTo>
                <a:close/>
                <a:moveTo>
                  <a:pt x="175" y="199"/>
                </a:moveTo>
                <a:cubicBezTo>
                  <a:pt x="175" y="199"/>
                  <a:pt x="175" y="200"/>
                  <a:pt x="175" y="201"/>
                </a:cubicBezTo>
                <a:cubicBezTo>
                  <a:pt x="168" y="205"/>
                  <a:pt x="163" y="211"/>
                  <a:pt x="156" y="216"/>
                </a:cubicBezTo>
                <a:cubicBezTo>
                  <a:pt x="149" y="221"/>
                  <a:pt x="142" y="226"/>
                  <a:pt x="134" y="232"/>
                </a:cubicBezTo>
                <a:cubicBezTo>
                  <a:pt x="128" y="236"/>
                  <a:pt x="122" y="240"/>
                  <a:pt x="115" y="245"/>
                </a:cubicBezTo>
                <a:cubicBezTo>
                  <a:pt x="122" y="240"/>
                  <a:pt x="128" y="235"/>
                  <a:pt x="135" y="230"/>
                </a:cubicBezTo>
                <a:cubicBezTo>
                  <a:pt x="149" y="219"/>
                  <a:pt x="162" y="207"/>
                  <a:pt x="175" y="195"/>
                </a:cubicBezTo>
                <a:cubicBezTo>
                  <a:pt x="175" y="196"/>
                  <a:pt x="175" y="198"/>
                  <a:pt x="175" y="199"/>
                </a:cubicBezTo>
                <a:close/>
                <a:moveTo>
                  <a:pt x="103" y="246"/>
                </a:moveTo>
                <a:cubicBezTo>
                  <a:pt x="100" y="248"/>
                  <a:pt x="98" y="251"/>
                  <a:pt x="95" y="253"/>
                </a:cubicBezTo>
                <a:cubicBezTo>
                  <a:pt x="95" y="253"/>
                  <a:pt x="93" y="254"/>
                  <a:pt x="93" y="254"/>
                </a:cubicBezTo>
                <a:cubicBezTo>
                  <a:pt x="93" y="254"/>
                  <a:pt x="93" y="254"/>
                  <a:pt x="93" y="254"/>
                </a:cubicBezTo>
                <a:cubicBezTo>
                  <a:pt x="94" y="253"/>
                  <a:pt x="95" y="252"/>
                  <a:pt x="97" y="251"/>
                </a:cubicBezTo>
                <a:cubicBezTo>
                  <a:pt x="102" y="246"/>
                  <a:pt x="108" y="242"/>
                  <a:pt x="113" y="237"/>
                </a:cubicBezTo>
                <a:cubicBezTo>
                  <a:pt x="118" y="232"/>
                  <a:pt x="124" y="228"/>
                  <a:pt x="129" y="224"/>
                </a:cubicBezTo>
                <a:cubicBezTo>
                  <a:pt x="136" y="219"/>
                  <a:pt x="143" y="214"/>
                  <a:pt x="149" y="209"/>
                </a:cubicBezTo>
                <a:cubicBezTo>
                  <a:pt x="155" y="205"/>
                  <a:pt x="160" y="201"/>
                  <a:pt x="165" y="197"/>
                </a:cubicBezTo>
                <a:cubicBezTo>
                  <a:pt x="167" y="196"/>
                  <a:pt x="169" y="194"/>
                  <a:pt x="170" y="193"/>
                </a:cubicBezTo>
                <a:cubicBezTo>
                  <a:pt x="172" y="192"/>
                  <a:pt x="174" y="190"/>
                  <a:pt x="176" y="189"/>
                </a:cubicBezTo>
                <a:cubicBezTo>
                  <a:pt x="176" y="189"/>
                  <a:pt x="176" y="189"/>
                  <a:pt x="176" y="189"/>
                </a:cubicBezTo>
                <a:cubicBezTo>
                  <a:pt x="176" y="190"/>
                  <a:pt x="176" y="192"/>
                  <a:pt x="176" y="194"/>
                </a:cubicBezTo>
                <a:cubicBezTo>
                  <a:pt x="152" y="212"/>
                  <a:pt x="127" y="229"/>
                  <a:pt x="103" y="246"/>
                </a:cubicBezTo>
                <a:close/>
                <a:moveTo>
                  <a:pt x="176" y="187"/>
                </a:moveTo>
                <a:cubicBezTo>
                  <a:pt x="175" y="188"/>
                  <a:pt x="174" y="189"/>
                  <a:pt x="172" y="190"/>
                </a:cubicBezTo>
                <a:cubicBezTo>
                  <a:pt x="172" y="191"/>
                  <a:pt x="171" y="191"/>
                  <a:pt x="170" y="192"/>
                </a:cubicBezTo>
                <a:cubicBezTo>
                  <a:pt x="158" y="199"/>
                  <a:pt x="147" y="209"/>
                  <a:pt x="135" y="217"/>
                </a:cubicBezTo>
                <a:cubicBezTo>
                  <a:pt x="123" y="226"/>
                  <a:pt x="111" y="234"/>
                  <a:pt x="100" y="243"/>
                </a:cubicBezTo>
                <a:cubicBezTo>
                  <a:pt x="97" y="245"/>
                  <a:pt x="95" y="247"/>
                  <a:pt x="93" y="249"/>
                </a:cubicBezTo>
                <a:cubicBezTo>
                  <a:pt x="95" y="247"/>
                  <a:pt x="96" y="245"/>
                  <a:pt x="98" y="244"/>
                </a:cubicBezTo>
                <a:cubicBezTo>
                  <a:pt x="104" y="239"/>
                  <a:pt x="109" y="234"/>
                  <a:pt x="114" y="229"/>
                </a:cubicBezTo>
                <a:cubicBezTo>
                  <a:pt x="125" y="221"/>
                  <a:pt x="136" y="212"/>
                  <a:pt x="148" y="204"/>
                </a:cubicBezTo>
                <a:cubicBezTo>
                  <a:pt x="158" y="197"/>
                  <a:pt x="168" y="189"/>
                  <a:pt x="177" y="180"/>
                </a:cubicBezTo>
                <a:cubicBezTo>
                  <a:pt x="177" y="182"/>
                  <a:pt x="177" y="185"/>
                  <a:pt x="176" y="187"/>
                </a:cubicBezTo>
                <a:close/>
                <a:moveTo>
                  <a:pt x="131" y="215"/>
                </a:moveTo>
                <a:cubicBezTo>
                  <a:pt x="123" y="221"/>
                  <a:pt x="116" y="227"/>
                  <a:pt x="109" y="233"/>
                </a:cubicBezTo>
                <a:cubicBezTo>
                  <a:pt x="105" y="236"/>
                  <a:pt x="102" y="239"/>
                  <a:pt x="99" y="242"/>
                </a:cubicBezTo>
                <a:cubicBezTo>
                  <a:pt x="97" y="244"/>
                  <a:pt x="94" y="246"/>
                  <a:pt x="93" y="248"/>
                </a:cubicBezTo>
                <a:cubicBezTo>
                  <a:pt x="93" y="246"/>
                  <a:pt x="92" y="245"/>
                  <a:pt x="92" y="244"/>
                </a:cubicBezTo>
                <a:cubicBezTo>
                  <a:pt x="99" y="239"/>
                  <a:pt x="105" y="234"/>
                  <a:pt x="111" y="229"/>
                </a:cubicBezTo>
                <a:cubicBezTo>
                  <a:pt x="119" y="222"/>
                  <a:pt x="128" y="215"/>
                  <a:pt x="136" y="209"/>
                </a:cubicBezTo>
                <a:cubicBezTo>
                  <a:pt x="144" y="203"/>
                  <a:pt x="152" y="198"/>
                  <a:pt x="160" y="192"/>
                </a:cubicBezTo>
                <a:cubicBezTo>
                  <a:pt x="163" y="189"/>
                  <a:pt x="167" y="186"/>
                  <a:pt x="171" y="184"/>
                </a:cubicBezTo>
                <a:cubicBezTo>
                  <a:pt x="172" y="183"/>
                  <a:pt x="173" y="182"/>
                  <a:pt x="174" y="182"/>
                </a:cubicBezTo>
                <a:cubicBezTo>
                  <a:pt x="161" y="195"/>
                  <a:pt x="145" y="204"/>
                  <a:pt x="131" y="215"/>
                </a:cubicBezTo>
                <a:close/>
                <a:moveTo>
                  <a:pt x="93" y="250"/>
                </a:moveTo>
                <a:cubicBezTo>
                  <a:pt x="95" y="248"/>
                  <a:pt x="97" y="246"/>
                  <a:pt x="99" y="245"/>
                </a:cubicBezTo>
                <a:cubicBezTo>
                  <a:pt x="103" y="241"/>
                  <a:pt x="107" y="238"/>
                  <a:pt x="111" y="235"/>
                </a:cubicBezTo>
                <a:cubicBezTo>
                  <a:pt x="119" y="229"/>
                  <a:pt x="127" y="224"/>
                  <a:pt x="135" y="218"/>
                </a:cubicBezTo>
                <a:cubicBezTo>
                  <a:pt x="143" y="212"/>
                  <a:pt x="151" y="206"/>
                  <a:pt x="159" y="201"/>
                </a:cubicBezTo>
                <a:cubicBezTo>
                  <a:pt x="160" y="199"/>
                  <a:pt x="162" y="198"/>
                  <a:pt x="164" y="197"/>
                </a:cubicBezTo>
                <a:cubicBezTo>
                  <a:pt x="140" y="216"/>
                  <a:pt x="115" y="233"/>
                  <a:pt x="93" y="253"/>
                </a:cubicBezTo>
                <a:cubicBezTo>
                  <a:pt x="93" y="252"/>
                  <a:pt x="93" y="251"/>
                  <a:pt x="93" y="250"/>
                </a:cubicBezTo>
                <a:close/>
                <a:moveTo>
                  <a:pt x="93" y="255"/>
                </a:moveTo>
                <a:cubicBezTo>
                  <a:pt x="100" y="251"/>
                  <a:pt x="106" y="246"/>
                  <a:pt x="112" y="241"/>
                </a:cubicBezTo>
                <a:cubicBezTo>
                  <a:pt x="119" y="236"/>
                  <a:pt x="127" y="231"/>
                  <a:pt x="134" y="226"/>
                </a:cubicBezTo>
                <a:cubicBezTo>
                  <a:pt x="141" y="220"/>
                  <a:pt x="149" y="215"/>
                  <a:pt x="156" y="209"/>
                </a:cubicBezTo>
                <a:cubicBezTo>
                  <a:pt x="160" y="207"/>
                  <a:pt x="164" y="204"/>
                  <a:pt x="167" y="201"/>
                </a:cubicBezTo>
                <a:cubicBezTo>
                  <a:pt x="168" y="200"/>
                  <a:pt x="169" y="200"/>
                  <a:pt x="170" y="199"/>
                </a:cubicBezTo>
                <a:cubicBezTo>
                  <a:pt x="157" y="210"/>
                  <a:pt x="145" y="221"/>
                  <a:pt x="131" y="231"/>
                </a:cubicBezTo>
                <a:cubicBezTo>
                  <a:pt x="125" y="236"/>
                  <a:pt x="118" y="241"/>
                  <a:pt x="112" y="246"/>
                </a:cubicBezTo>
                <a:cubicBezTo>
                  <a:pt x="106" y="251"/>
                  <a:pt x="99" y="255"/>
                  <a:pt x="93" y="261"/>
                </a:cubicBezTo>
                <a:cubicBezTo>
                  <a:pt x="93" y="259"/>
                  <a:pt x="93" y="257"/>
                  <a:pt x="93" y="255"/>
                </a:cubicBezTo>
                <a:close/>
                <a:moveTo>
                  <a:pt x="93" y="262"/>
                </a:moveTo>
                <a:cubicBezTo>
                  <a:pt x="96" y="258"/>
                  <a:pt x="101" y="255"/>
                  <a:pt x="105" y="252"/>
                </a:cubicBezTo>
                <a:cubicBezTo>
                  <a:pt x="104" y="253"/>
                  <a:pt x="103" y="254"/>
                  <a:pt x="102" y="255"/>
                </a:cubicBezTo>
                <a:cubicBezTo>
                  <a:pt x="99" y="257"/>
                  <a:pt x="95" y="259"/>
                  <a:pt x="93" y="262"/>
                </a:cubicBezTo>
                <a:cubicBezTo>
                  <a:pt x="93" y="262"/>
                  <a:pt x="93" y="262"/>
                  <a:pt x="93" y="262"/>
                </a:cubicBezTo>
                <a:close/>
                <a:moveTo>
                  <a:pt x="93" y="196"/>
                </a:moveTo>
                <a:cubicBezTo>
                  <a:pt x="96" y="193"/>
                  <a:pt x="99" y="190"/>
                  <a:pt x="103" y="187"/>
                </a:cubicBezTo>
                <a:cubicBezTo>
                  <a:pt x="99" y="190"/>
                  <a:pt x="96" y="193"/>
                  <a:pt x="93" y="197"/>
                </a:cubicBezTo>
                <a:cubicBezTo>
                  <a:pt x="93" y="197"/>
                  <a:pt x="93" y="196"/>
                  <a:pt x="93" y="196"/>
                </a:cubicBezTo>
                <a:cubicBezTo>
                  <a:pt x="93" y="196"/>
                  <a:pt x="93" y="196"/>
                  <a:pt x="93" y="196"/>
                </a:cubicBezTo>
                <a:close/>
                <a:moveTo>
                  <a:pt x="153" y="167"/>
                </a:moveTo>
                <a:cubicBezTo>
                  <a:pt x="147" y="171"/>
                  <a:pt x="142" y="175"/>
                  <a:pt x="136" y="179"/>
                </a:cubicBezTo>
                <a:cubicBezTo>
                  <a:pt x="136" y="177"/>
                  <a:pt x="136" y="176"/>
                  <a:pt x="136" y="175"/>
                </a:cubicBezTo>
                <a:cubicBezTo>
                  <a:pt x="138" y="173"/>
                  <a:pt x="140" y="171"/>
                  <a:pt x="141" y="170"/>
                </a:cubicBezTo>
                <a:cubicBezTo>
                  <a:pt x="145" y="168"/>
                  <a:pt x="149" y="167"/>
                  <a:pt x="153" y="167"/>
                </a:cubicBezTo>
                <a:close/>
                <a:moveTo>
                  <a:pt x="161" y="165"/>
                </a:moveTo>
                <a:cubicBezTo>
                  <a:pt x="153" y="172"/>
                  <a:pt x="144" y="178"/>
                  <a:pt x="135" y="185"/>
                </a:cubicBezTo>
                <a:cubicBezTo>
                  <a:pt x="135" y="185"/>
                  <a:pt x="135" y="184"/>
                  <a:pt x="135" y="184"/>
                </a:cubicBezTo>
                <a:cubicBezTo>
                  <a:pt x="142" y="179"/>
                  <a:pt x="148" y="173"/>
                  <a:pt x="154" y="167"/>
                </a:cubicBezTo>
                <a:cubicBezTo>
                  <a:pt x="154" y="167"/>
                  <a:pt x="154" y="167"/>
                  <a:pt x="154" y="166"/>
                </a:cubicBezTo>
                <a:cubicBezTo>
                  <a:pt x="156" y="166"/>
                  <a:pt x="159" y="165"/>
                  <a:pt x="161" y="165"/>
                </a:cubicBezTo>
                <a:close/>
                <a:moveTo>
                  <a:pt x="168" y="164"/>
                </a:moveTo>
                <a:cubicBezTo>
                  <a:pt x="155" y="174"/>
                  <a:pt x="143" y="184"/>
                  <a:pt x="130" y="194"/>
                </a:cubicBezTo>
                <a:cubicBezTo>
                  <a:pt x="130" y="194"/>
                  <a:pt x="130" y="194"/>
                  <a:pt x="130" y="194"/>
                </a:cubicBezTo>
                <a:cubicBezTo>
                  <a:pt x="128" y="196"/>
                  <a:pt x="125" y="197"/>
                  <a:pt x="123" y="199"/>
                </a:cubicBezTo>
                <a:cubicBezTo>
                  <a:pt x="117" y="203"/>
                  <a:pt x="111" y="208"/>
                  <a:pt x="105" y="214"/>
                </a:cubicBezTo>
                <a:cubicBezTo>
                  <a:pt x="103" y="216"/>
                  <a:pt x="101" y="217"/>
                  <a:pt x="99" y="219"/>
                </a:cubicBezTo>
                <a:cubicBezTo>
                  <a:pt x="97" y="221"/>
                  <a:pt x="95" y="223"/>
                  <a:pt x="92" y="225"/>
                </a:cubicBezTo>
                <a:cubicBezTo>
                  <a:pt x="92" y="225"/>
                  <a:pt x="92" y="225"/>
                  <a:pt x="92" y="225"/>
                </a:cubicBezTo>
                <a:cubicBezTo>
                  <a:pt x="95" y="223"/>
                  <a:pt x="97" y="220"/>
                  <a:pt x="99" y="218"/>
                </a:cubicBezTo>
                <a:cubicBezTo>
                  <a:pt x="102" y="215"/>
                  <a:pt x="105" y="212"/>
                  <a:pt x="108" y="209"/>
                </a:cubicBezTo>
                <a:cubicBezTo>
                  <a:pt x="114" y="204"/>
                  <a:pt x="120" y="199"/>
                  <a:pt x="127" y="194"/>
                </a:cubicBezTo>
                <a:cubicBezTo>
                  <a:pt x="128" y="193"/>
                  <a:pt x="129" y="192"/>
                  <a:pt x="131" y="191"/>
                </a:cubicBezTo>
                <a:cubicBezTo>
                  <a:pt x="132" y="191"/>
                  <a:pt x="133" y="190"/>
                  <a:pt x="133" y="189"/>
                </a:cubicBezTo>
                <a:cubicBezTo>
                  <a:pt x="144" y="182"/>
                  <a:pt x="154" y="174"/>
                  <a:pt x="163" y="165"/>
                </a:cubicBezTo>
                <a:cubicBezTo>
                  <a:pt x="163" y="165"/>
                  <a:pt x="163" y="165"/>
                  <a:pt x="163" y="165"/>
                </a:cubicBezTo>
                <a:cubicBezTo>
                  <a:pt x="165" y="165"/>
                  <a:pt x="166" y="164"/>
                  <a:pt x="168" y="164"/>
                </a:cubicBezTo>
                <a:close/>
                <a:moveTo>
                  <a:pt x="140" y="170"/>
                </a:moveTo>
                <a:cubicBezTo>
                  <a:pt x="139" y="171"/>
                  <a:pt x="138" y="172"/>
                  <a:pt x="138" y="172"/>
                </a:cubicBezTo>
                <a:cubicBezTo>
                  <a:pt x="138" y="172"/>
                  <a:pt x="137" y="173"/>
                  <a:pt x="136" y="174"/>
                </a:cubicBezTo>
                <a:cubicBezTo>
                  <a:pt x="136" y="173"/>
                  <a:pt x="136" y="172"/>
                  <a:pt x="136" y="171"/>
                </a:cubicBezTo>
                <a:cubicBezTo>
                  <a:pt x="136" y="171"/>
                  <a:pt x="136" y="171"/>
                  <a:pt x="136" y="171"/>
                </a:cubicBezTo>
                <a:cubicBezTo>
                  <a:pt x="137" y="171"/>
                  <a:pt x="137" y="171"/>
                  <a:pt x="137" y="171"/>
                </a:cubicBezTo>
                <a:cubicBezTo>
                  <a:pt x="138" y="170"/>
                  <a:pt x="139" y="170"/>
                  <a:pt x="140" y="170"/>
                </a:cubicBezTo>
                <a:close/>
                <a:moveTo>
                  <a:pt x="133" y="173"/>
                </a:moveTo>
                <a:cubicBezTo>
                  <a:pt x="133" y="173"/>
                  <a:pt x="133" y="173"/>
                  <a:pt x="133" y="173"/>
                </a:cubicBezTo>
                <a:cubicBezTo>
                  <a:pt x="133" y="173"/>
                  <a:pt x="133" y="173"/>
                  <a:pt x="133" y="172"/>
                </a:cubicBezTo>
                <a:cubicBezTo>
                  <a:pt x="133" y="172"/>
                  <a:pt x="133" y="173"/>
                  <a:pt x="133" y="173"/>
                </a:cubicBezTo>
                <a:close/>
                <a:moveTo>
                  <a:pt x="132" y="175"/>
                </a:moveTo>
                <a:cubicBezTo>
                  <a:pt x="132" y="174"/>
                  <a:pt x="133" y="174"/>
                  <a:pt x="133" y="174"/>
                </a:cubicBezTo>
                <a:cubicBezTo>
                  <a:pt x="133" y="174"/>
                  <a:pt x="133" y="175"/>
                  <a:pt x="133" y="176"/>
                </a:cubicBezTo>
                <a:cubicBezTo>
                  <a:pt x="132" y="178"/>
                  <a:pt x="131" y="179"/>
                  <a:pt x="129" y="180"/>
                </a:cubicBezTo>
                <a:cubicBezTo>
                  <a:pt x="130" y="178"/>
                  <a:pt x="131" y="176"/>
                  <a:pt x="132" y="175"/>
                </a:cubicBezTo>
                <a:close/>
                <a:moveTo>
                  <a:pt x="132" y="178"/>
                </a:moveTo>
                <a:cubicBezTo>
                  <a:pt x="132" y="178"/>
                  <a:pt x="133" y="177"/>
                  <a:pt x="133" y="177"/>
                </a:cubicBezTo>
                <a:cubicBezTo>
                  <a:pt x="133" y="178"/>
                  <a:pt x="133" y="180"/>
                  <a:pt x="133" y="181"/>
                </a:cubicBezTo>
                <a:cubicBezTo>
                  <a:pt x="131" y="182"/>
                  <a:pt x="130" y="183"/>
                  <a:pt x="128" y="185"/>
                </a:cubicBezTo>
                <a:cubicBezTo>
                  <a:pt x="128" y="183"/>
                  <a:pt x="129" y="181"/>
                  <a:pt x="129" y="180"/>
                </a:cubicBezTo>
                <a:cubicBezTo>
                  <a:pt x="130" y="179"/>
                  <a:pt x="131" y="179"/>
                  <a:pt x="132" y="178"/>
                </a:cubicBezTo>
                <a:close/>
                <a:moveTo>
                  <a:pt x="132" y="186"/>
                </a:moveTo>
                <a:cubicBezTo>
                  <a:pt x="131" y="187"/>
                  <a:pt x="130" y="188"/>
                  <a:pt x="128" y="188"/>
                </a:cubicBezTo>
                <a:cubicBezTo>
                  <a:pt x="128" y="188"/>
                  <a:pt x="128" y="187"/>
                  <a:pt x="128" y="186"/>
                </a:cubicBezTo>
                <a:cubicBezTo>
                  <a:pt x="130" y="184"/>
                  <a:pt x="131" y="183"/>
                  <a:pt x="133" y="182"/>
                </a:cubicBezTo>
                <a:cubicBezTo>
                  <a:pt x="133" y="183"/>
                  <a:pt x="133" y="185"/>
                  <a:pt x="132" y="186"/>
                </a:cubicBezTo>
                <a:close/>
                <a:moveTo>
                  <a:pt x="136" y="180"/>
                </a:moveTo>
                <a:cubicBezTo>
                  <a:pt x="137" y="179"/>
                  <a:pt x="138" y="178"/>
                  <a:pt x="139" y="178"/>
                </a:cubicBezTo>
                <a:cubicBezTo>
                  <a:pt x="142" y="175"/>
                  <a:pt x="145" y="173"/>
                  <a:pt x="148" y="171"/>
                </a:cubicBezTo>
                <a:cubicBezTo>
                  <a:pt x="149" y="170"/>
                  <a:pt x="150" y="169"/>
                  <a:pt x="151" y="169"/>
                </a:cubicBezTo>
                <a:cubicBezTo>
                  <a:pt x="151" y="169"/>
                  <a:pt x="151" y="169"/>
                  <a:pt x="151" y="169"/>
                </a:cubicBezTo>
                <a:cubicBezTo>
                  <a:pt x="150" y="169"/>
                  <a:pt x="150" y="170"/>
                  <a:pt x="149" y="171"/>
                </a:cubicBezTo>
                <a:cubicBezTo>
                  <a:pt x="145" y="175"/>
                  <a:pt x="140" y="179"/>
                  <a:pt x="136" y="183"/>
                </a:cubicBezTo>
                <a:cubicBezTo>
                  <a:pt x="136" y="182"/>
                  <a:pt x="136" y="181"/>
                  <a:pt x="136" y="180"/>
                </a:cubicBezTo>
                <a:close/>
                <a:moveTo>
                  <a:pt x="128" y="191"/>
                </a:moveTo>
                <a:cubicBezTo>
                  <a:pt x="128" y="191"/>
                  <a:pt x="129" y="191"/>
                  <a:pt x="129" y="191"/>
                </a:cubicBezTo>
                <a:cubicBezTo>
                  <a:pt x="126" y="193"/>
                  <a:pt x="124" y="195"/>
                  <a:pt x="121" y="197"/>
                </a:cubicBezTo>
                <a:cubicBezTo>
                  <a:pt x="115" y="201"/>
                  <a:pt x="110" y="206"/>
                  <a:pt x="105" y="211"/>
                </a:cubicBezTo>
                <a:cubicBezTo>
                  <a:pt x="102" y="214"/>
                  <a:pt x="100" y="217"/>
                  <a:pt x="97" y="219"/>
                </a:cubicBezTo>
                <a:cubicBezTo>
                  <a:pt x="95" y="221"/>
                  <a:pt x="94" y="222"/>
                  <a:pt x="92" y="224"/>
                </a:cubicBezTo>
                <a:cubicBezTo>
                  <a:pt x="92" y="223"/>
                  <a:pt x="92" y="222"/>
                  <a:pt x="92" y="221"/>
                </a:cubicBezTo>
                <a:cubicBezTo>
                  <a:pt x="97" y="217"/>
                  <a:pt x="101" y="212"/>
                  <a:pt x="106" y="209"/>
                </a:cubicBezTo>
                <a:cubicBezTo>
                  <a:pt x="112" y="203"/>
                  <a:pt x="119" y="197"/>
                  <a:pt x="126" y="192"/>
                </a:cubicBezTo>
                <a:cubicBezTo>
                  <a:pt x="127" y="192"/>
                  <a:pt x="127" y="192"/>
                  <a:pt x="128" y="191"/>
                </a:cubicBezTo>
                <a:cubicBezTo>
                  <a:pt x="128" y="191"/>
                  <a:pt x="128" y="191"/>
                  <a:pt x="128" y="191"/>
                </a:cubicBezTo>
                <a:close/>
                <a:moveTo>
                  <a:pt x="135" y="186"/>
                </a:moveTo>
                <a:cubicBezTo>
                  <a:pt x="139" y="183"/>
                  <a:pt x="143" y="180"/>
                  <a:pt x="147" y="177"/>
                </a:cubicBezTo>
                <a:cubicBezTo>
                  <a:pt x="150" y="175"/>
                  <a:pt x="153" y="173"/>
                  <a:pt x="156" y="171"/>
                </a:cubicBezTo>
                <a:cubicBezTo>
                  <a:pt x="156" y="170"/>
                  <a:pt x="157" y="169"/>
                  <a:pt x="158" y="169"/>
                </a:cubicBezTo>
                <a:cubicBezTo>
                  <a:pt x="151" y="176"/>
                  <a:pt x="142" y="182"/>
                  <a:pt x="134" y="188"/>
                </a:cubicBezTo>
                <a:cubicBezTo>
                  <a:pt x="134" y="187"/>
                  <a:pt x="135" y="187"/>
                  <a:pt x="135" y="186"/>
                </a:cubicBezTo>
                <a:close/>
                <a:moveTo>
                  <a:pt x="92" y="213"/>
                </a:moveTo>
                <a:cubicBezTo>
                  <a:pt x="96" y="211"/>
                  <a:pt x="99" y="207"/>
                  <a:pt x="103" y="204"/>
                </a:cubicBezTo>
                <a:cubicBezTo>
                  <a:pt x="109" y="199"/>
                  <a:pt x="115" y="195"/>
                  <a:pt x="121" y="190"/>
                </a:cubicBezTo>
                <a:cubicBezTo>
                  <a:pt x="122" y="190"/>
                  <a:pt x="123" y="189"/>
                  <a:pt x="125" y="188"/>
                </a:cubicBezTo>
                <a:cubicBezTo>
                  <a:pt x="125" y="189"/>
                  <a:pt x="125" y="190"/>
                  <a:pt x="126" y="190"/>
                </a:cubicBezTo>
                <a:cubicBezTo>
                  <a:pt x="123" y="193"/>
                  <a:pt x="120" y="195"/>
                  <a:pt x="117" y="197"/>
                </a:cubicBezTo>
                <a:cubicBezTo>
                  <a:pt x="112" y="201"/>
                  <a:pt x="107" y="204"/>
                  <a:pt x="103" y="208"/>
                </a:cubicBezTo>
                <a:cubicBezTo>
                  <a:pt x="99" y="211"/>
                  <a:pt x="95" y="215"/>
                  <a:pt x="92" y="218"/>
                </a:cubicBezTo>
                <a:cubicBezTo>
                  <a:pt x="92" y="217"/>
                  <a:pt x="92" y="215"/>
                  <a:pt x="92" y="213"/>
                </a:cubicBezTo>
                <a:close/>
                <a:moveTo>
                  <a:pt x="125" y="193"/>
                </a:moveTo>
                <a:cubicBezTo>
                  <a:pt x="119" y="197"/>
                  <a:pt x="113" y="201"/>
                  <a:pt x="108" y="206"/>
                </a:cubicBezTo>
                <a:cubicBezTo>
                  <a:pt x="105" y="208"/>
                  <a:pt x="103" y="210"/>
                  <a:pt x="100" y="213"/>
                </a:cubicBezTo>
                <a:cubicBezTo>
                  <a:pt x="99" y="214"/>
                  <a:pt x="98" y="215"/>
                  <a:pt x="96" y="216"/>
                </a:cubicBezTo>
                <a:cubicBezTo>
                  <a:pt x="95" y="217"/>
                  <a:pt x="93" y="218"/>
                  <a:pt x="92" y="220"/>
                </a:cubicBezTo>
                <a:cubicBezTo>
                  <a:pt x="92" y="220"/>
                  <a:pt x="92" y="220"/>
                  <a:pt x="92" y="220"/>
                </a:cubicBezTo>
                <a:cubicBezTo>
                  <a:pt x="94" y="217"/>
                  <a:pt x="96" y="215"/>
                  <a:pt x="98" y="213"/>
                </a:cubicBezTo>
                <a:cubicBezTo>
                  <a:pt x="101" y="211"/>
                  <a:pt x="103" y="209"/>
                  <a:pt x="106" y="206"/>
                </a:cubicBezTo>
                <a:cubicBezTo>
                  <a:pt x="111" y="202"/>
                  <a:pt x="117" y="197"/>
                  <a:pt x="123" y="193"/>
                </a:cubicBezTo>
                <a:cubicBezTo>
                  <a:pt x="124" y="192"/>
                  <a:pt x="125" y="191"/>
                  <a:pt x="126" y="191"/>
                </a:cubicBezTo>
                <a:cubicBezTo>
                  <a:pt x="126" y="191"/>
                  <a:pt x="127" y="191"/>
                  <a:pt x="127" y="191"/>
                </a:cubicBezTo>
                <a:cubicBezTo>
                  <a:pt x="126" y="191"/>
                  <a:pt x="125" y="192"/>
                  <a:pt x="125" y="193"/>
                </a:cubicBezTo>
                <a:close/>
                <a:moveTo>
                  <a:pt x="130" y="188"/>
                </a:moveTo>
                <a:cubicBezTo>
                  <a:pt x="130" y="189"/>
                  <a:pt x="129" y="189"/>
                  <a:pt x="129" y="189"/>
                </a:cubicBezTo>
                <a:cubicBezTo>
                  <a:pt x="130" y="188"/>
                  <a:pt x="131" y="188"/>
                  <a:pt x="131" y="187"/>
                </a:cubicBezTo>
                <a:cubicBezTo>
                  <a:pt x="131" y="188"/>
                  <a:pt x="130" y="188"/>
                  <a:pt x="130" y="188"/>
                </a:cubicBezTo>
                <a:close/>
                <a:moveTo>
                  <a:pt x="124" y="187"/>
                </a:moveTo>
                <a:cubicBezTo>
                  <a:pt x="123" y="188"/>
                  <a:pt x="122" y="189"/>
                  <a:pt x="121" y="190"/>
                </a:cubicBezTo>
                <a:cubicBezTo>
                  <a:pt x="116" y="193"/>
                  <a:pt x="111" y="197"/>
                  <a:pt x="107" y="200"/>
                </a:cubicBezTo>
                <a:cubicBezTo>
                  <a:pt x="102" y="204"/>
                  <a:pt x="98" y="209"/>
                  <a:pt x="93" y="212"/>
                </a:cubicBezTo>
                <a:cubicBezTo>
                  <a:pt x="93" y="212"/>
                  <a:pt x="92" y="213"/>
                  <a:pt x="92" y="213"/>
                </a:cubicBezTo>
                <a:cubicBezTo>
                  <a:pt x="92" y="213"/>
                  <a:pt x="92" y="212"/>
                  <a:pt x="92" y="212"/>
                </a:cubicBezTo>
                <a:cubicBezTo>
                  <a:pt x="93" y="211"/>
                  <a:pt x="95" y="209"/>
                  <a:pt x="96" y="209"/>
                </a:cubicBezTo>
                <a:cubicBezTo>
                  <a:pt x="98" y="207"/>
                  <a:pt x="100" y="204"/>
                  <a:pt x="102" y="202"/>
                </a:cubicBezTo>
                <a:cubicBezTo>
                  <a:pt x="107" y="198"/>
                  <a:pt x="112" y="194"/>
                  <a:pt x="117" y="190"/>
                </a:cubicBezTo>
                <a:cubicBezTo>
                  <a:pt x="119" y="187"/>
                  <a:pt x="122" y="185"/>
                  <a:pt x="125" y="183"/>
                </a:cubicBezTo>
                <a:cubicBezTo>
                  <a:pt x="125" y="185"/>
                  <a:pt x="124" y="186"/>
                  <a:pt x="124" y="187"/>
                </a:cubicBezTo>
                <a:close/>
                <a:moveTo>
                  <a:pt x="92" y="230"/>
                </a:moveTo>
                <a:cubicBezTo>
                  <a:pt x="94" y="229"/>
                  <a:pt x="95" y="228"/>
                  <a:pt x="96" y="227"/>
                </a:cubicBezTo>
                <a:cubicBezTo>
                  <a:pt x="95" y="228"/>
                  <a:pt x="93" y="230"/>
                  <a:pt x="92" y="231"/>
                </a:cubicBezTo>
                <a:cubicBezTo>
                  <a:pt x="92" y="231"/>
                  <a:pt x="92" y="230"/>
                  <a:pt x="92" y="230"/>
                </a:cubicBezTo>
                <a:close/>
                <a:moveTo>
                  <a:pt x="92" y="226"/>
                </a:moveTo>
                <a:cubicBezTo>
                  <a:pt x="93" y="225"/>
                  <a:pt x="94" y="225"/>
                  <a:pt x="95" y="224"/>
                </a:cubicBezTo>
                <a:cubicBezTo>
                  <a:pt x="94" y="225"/>
                  <a:pt x="93" y="226"/>
                  <a:pt x="92" y="228"/>
                </a:cubicBezTo>
                <a:cubicBezTo>
                  <a:pt x="92" y="227"/>
                  <a:pt x="92" y="226"/>
                  <a:pt x="92" y="226"/>
                </a:cubicBezTo>
                <a:close/>
                <a:moveTo>
                  <a:pt x="93" y="198"/>
                </a:moveTo>
                <a:cubicBezTo>
                  <a:pt x="97" y="193"/>
                  <a:pt x="101" y="189"/>
                  <a:pt x="106" y="186"/>
                </a:cubicBezTo>
                <a:cubicBezTo>
                  <a:pt x="107" y="185"/>
                  <a:pt x="108" y="184"/>
                  <a:pt x="109" y="183"/>
                </a:cubicBezTo>
                <a:cubicBezTo>
                  <a:pt x="111" y="182"/>
                  <a:pt x="113" y="181"/>
                  <a:pt x="115" y="180"/>
                </a:cubicBezTo>
                <a:cubicBezTo>
                  <a:pt x="107" y="187"/>
                  <a:pt x="99" y="193"/>
                  <a:pt x="93" y="200"/>
                </a:cubicBezTo>
                <a:cubicBezTo>
                  <a:pt x="93" y="199"/>
                  <a:pt x="93" y="199"/>
                  <a:pt x="93" y="198"/>
                </a:cubicBezTo>
                <a:close/>
                <a:moveTo>
                  <a:pt x="93" y="201"/>
                </a:moveTo>
                <a:cubicBezTo>
                  <a:pt x="94" y="200"/>
                  <a:pt x="95" y="199"/>
                  <a:pt x="96" y="198"/>
                </a:cubicBezTo>
                <a:cubicBezTo>
                  <a:pt x="98" y="195"/>
                  <a:pt x="102" y="192"/>
                  <a:pt x="105" y="190"/>
                </a:cubicBezTo>
                <a:cubicBezTo>
                  <a:pt x="109" y="186"/>
                  <a:pt x="113" y="183"/>
                  <a:pt x="117" y="179"/>
                </a:cubicBezTo>
                <a:cubicBezTo>
                  <a:pt x="118" y="179"/>
                  <a:pt x="119" y="178"/>
                  <a:pt x="120" y="178"/>
                </a:cubicBezTo>
                <a:cubicBezTo>
                  <a:pt x="118" y="179"/>
                  <a:pt x="116" y="181"/>
                  <a:pt x="114" y="183"/>
                </a:cubicBezTo>
                <a:cubicBezTo>
                  <a:pt x="108" y="188"/>
                  <a:pt x="101" y="192"/>
                  <a:pt x="96" y="198"/>
                </a:cubicBezTo>
                <a:cubicBezTo>
                  <a:pt x="95" y="199"/>
                  <a:pt x="94" y="200"/>
                  <a:pt x="93" y="201"/>
                </a:cubicBezTo>
                <a:cubicBezTo>
                  <a:pt x="93" y="201"/>
                  <a:pt x="93" y="201"/>
                  <a:pt x="93" y="201"/>
                </a:cubicBezTo>
                <a:close/>
                <a:moveTo>
                  <a:pt x="127" y="178"/>
                </a:moveTo>
                <a:cubicBezTo>
                  <a:pt x="124" y="180"/>
                  <a:pt x="122" y="182"/>
                  <a:pt x="119" y="184"/>
                </a:cubicBezTo>
                <a:cubicBezTo>
                  <a:pt x="111" y="191"/>
                  <a:pt x="103" y="198"/>
                  <a:pt x="95" y="205"/>
                </a:cubicBezTo>
                <a:cubicBezTo>
                  <a:pt x="95" y="205"/>
                  <a:pt x="93" y="206"/>
                  <a:pt x="92" y="207"/>
                </a:cubicBezTo>
                <a:cubicBezTo>
                  <a:pt x="92" y="207"/>
                  <a:pt x="92" y="207"/>
                  <a:pt x="92" y="207"/>
                </a:cubicBezTo>
                <a:cubicBezTo>
                  <a:pt x="93" y="207"/>
                  <a:pt x="93" y="207"/>
                  <a:pt x="93" y="206"/>
                </a:cubicBezTo>
                <a:cubicBezTo>
                  <a:pt x="94" y="204"/>
                  <a:pt x="97" y="203"/>
                  <a:pt x="98" y="201"/>
                </a:cubicBezTo>
                <a:cubicBezTo>
                  <a:pt x="102" y="198"/>
                  <a:pt x="105" y="195"/>
                  <a:pt x="109" y="191"/>
                </a:cubicBezTo>
                <a:cubicBezTo>
                  <a:pt x="116" y="186"/>
                  <a:pt x="123" y="180"/>
                  <a:pt x="129" y="174"/>
                </a:cubicBezTo>
                <a:cubicBezTo>
                  <a:pt x="128" y="175"/>
                  <a:pt x="128" y="176"/>
                  <a:pt x="127" y="178"/>
                </a:cubicBezTo>
                <a:close/>
                <a:moveTo>
                  <a:pt x="115" y="188"/>
                </a:moveTo>
                <a:cubicBezTo>
                  <a:pt x="119" y="185"/>
                  <a:pt x="123" y="182"/>
                  <a:pt x="126" y="179"/>
                </a:cubicBezTo>
                <a:cubicBezTo>
                  <a:pt x="126" y="180"/>
                  <a:pt x="125" y="181"/>
                  <a:pt x="125" y="183"/>
                </a:cubicBezTo>
                <a:cubicBezTo>
                  <a:pt x="121" y="186"/>
                  <a:pt x="117" y="188"/>
                  <a:pt x="113" y="191"/>
                </a:cubicBezTo>
                <a:cubicBezTo>
                  <a:pt x="109" y="195"/>
                  <a:pt x="105" y="199"/>
                  <a:pt x="101" y="203"/>
                </a:cubicBezTo>
                <a:cubicBezTo>
                  <a:pt x="98" y="205"/>
                  <a:pt x="95" y="208"/>
                  <a:pt x="92" y="211"/>
                </a:cubicBezTo>
                <a:cubicBezTo>
                  <a:pt x="92" y="210"/>
                  <a:pt x="92" y="209"/>
                  <a:pt x="92" y="208"/>
                </a:cubicBezTo>
                <a:cubicBezTo>
                  <a:pt x="100" y="202"/>
                  <a:pt x="107" y="194"/>
                  <a:pt x="115" y="188"/>
                </a:cubicBezTo>
                <a:close/>
                <a:moveTo>
                  <a:pt x="92" y="233"/>
                </a:moveTo>
                <a:cubicBezTo>
                  <a:pt x="95" y="232"/>
                  <a:pt x="97" y="230"/>
                  <a:pt x="99" y="228"/>
                </a:cubicBezTo>
                <a:cubicBezTo>
                  <a:pt x="102" y="224"/>
                  <a:pt x="106" y="221"/>
                  <a:pt x="110" y="218"/>
                </a:cubicBezTo>
                <a:cubicBezTo>
                  <a:pt x="118" y="211"/>
                  <a:pt x="127" y="205"/>
                  <a:pt x="135" y="199"/>
                </a:cubicBezTo>
                <a:cubicBezTo>
                  <a:pt x="139" y="196"/>
                  <a:pt x="143" y="194"/>
                  <a:pt x="147" y="191"/>
                </a:cubicBezTo>
                <a:cubicBezTo>
                  <a:pt x="141" y="196"/>
                  <a:pt x="135" y="201"/>
                  <a:pt x="128" y="206"/>
                </a:cubicBezTo>
                <a:cubicBezTo>
                  <a:pt x="121" y="211"/>
                  <a:pt x="113" y="217"/>
                  <a:pt x="107" y="224"/>
                </a:cubicBezTo>
                <a:cubicBezTo>
                  <a:pt x="104" y="227"/>
                  <a:pt x="101" y="230"/>
                  <a:pt x="97" y="233"/>
                </a:cubicBezTo>
                <a:cubicBezTo>
                  <a:pt x="96" y="234"/>
                  <a:pt x="94" y="236"/>
                  <a:pt x="92" y="237"/>
                </a:cubicBezTo>
                <a:cubicBezTo>
                  <a:pt x="92" y="236"/>
                  <a:pt x="92" y="234"/>
                  <a:pt x="92" y="233"/>
                </a:cubicBezTo>
                <a:close/>
                <a:moveTo>
                  <a:pt x="92" y="238"/>
                </a:moveTo>
                <a:cubicBezTo>
                  <a:pt x="93" y="238"/>
                  <a:pt x="93" y="237"/>
                  <a:pt x="94" y="237"/>
                </a:cubicBezTo>
                <a:cubicBezTo>
                  <a:pt x="95" y="236"/>
                  <a:pt x="96" y="235"/>
                  <a:pt x="97" y="234"/>
                </a:cubicBezTo>
                <a:cubicBezTo>
                  <a:pt x="100" y="232"/>
                  <a:pt x="102" y="229"/>
                  <a:pt x="105" y="227"/>
                </a:cubicBezTo>
                <a:cubicBezTo>
                  <a:pt x="116" y="216"/>
                  <a:pt x="128" y="207"/>
                  <a:pt x="140" y="197"/>
                </a:cubicBezTo>
                <a:cubicBezTo>
                  <a:pt x="151" y="189"/>
                  <a:pt x="162" y="180"/>
                  <a:pt x="173" y="171"/>
                </a:cubicBezTo>
                <a:cubicBezTo>
                  <a:pt x="173" y="170"/>
                  <a:pt x="174" y="170"/>
                  <a:pt x="174" y="170"/>
                </a:cubicBezTo>
                <a:cubicBezTo>
                  <a:pt x="174" y="170"/>
                  <a:pt x="174" y="170"/>
                  <a:pt x="174" y="170"/>
                </a:cubicBezTo>
                <a:cubicBezTo>
                  <a:pt x="175" y="169"/>
                  <a:pt x="176" y="169"/>
                  <a:pt x="176" y="168"/>
                </a:cubicBezTo>
                <a:cubicBezTo>
                  <a:pt x="176" y="168"/>
                  <a:pt x="176" y="168"/>
                  <a:pt x="176" y="168"/>
                </a:cubicBezTo>
                <a:cubicBezTo>
                  <a:pt x="177" y="169"/>
                  <a:pt x="177" y="171"/>
                  <a:pt x="177" y="173"/>
                </a:cubicBezTo>
                <a:cubicBezTo>
                  <a:pt x="154" y="192"/>
                  <a:pt x="128" y="207"/>
                  <a:pt x="106" y="227"/>
                </a:cubicBezTo>
                <a:cubicBezTo>
                  <a:pt x="101" y="231"/>
                  <a:pt x="97" y="236"/>
                  <a:pt x="92" y="239"/>
                </a:cubicBezTo>
                <a:cubicBezTo>
                  <a:pt x="92" y="239"/>
                  <a:pt x="92" y="239"/>
                  <a:pt x="92" y="238"/>
                </a:cubicBezTo>
                <a:close/>
                <a:moveTo>
                  <a:pt x="176" y="164"/>
                </a:moveTo>
                <a:cubicBezTo>
                  <a:pt x="176" y="165"/>
                  <a:pt x="176" y="166"/>
                  <a:pt x="176" y="167"/>
                </a:cubicBezTo>
                <a:cubicBezTo>
                  <a:pt x="175" y="168"/>
                  <a:pt x="174" y="169"/>
                  <a:pt x="172" y="170"/>
                </a:cubicBezTo>
                <a:cubicBezTo>
                  <a:pt x="172" y="171"/>
                  <a:pt x="172" y="171"/>
                  <a:pt x="171" y="171"/>
                </a:cubicBezTo>
                <a:cubicBezTo>
                  <a:pt x="169" y="173"/>
                  <a:pt x="167" y="174"/>
                  <a:pt x="165" y="176"/>
                </a:cubicBezTo>
                <a:cubicBezTo>
                  <a:pt x="159" y="181"/>
                  <a:pt x="152" y="186"/>
                  <a:pt x="145" y="191"/>
                </a:cubicBezTo>
                <a:cubicBezTo>
                  <a:pt x="133" y="200"/>
                  <a:pt x="121" y="208"/>
                  <a:pt x="110" y="217"/>
                </a:cubicBezTo>
                <a:cubicBezTo>
                  <a:pt x="104" y="222"/>
                  <a:pt x="99" y="228"/>
                  <a:pt x="93" y="232"/>
                </a:cubicBezTo>
                <a:cubicBezTo>
                  <a:pt x="93" y="232"/>
                  <a:pt x="92" y="232"/>
                  <a:pt x="92" y="232"/>
                </a:cubicBezTo>
                <a:cubicBezTo>
                  <a:pt x="92" y="232"/>
                  <a:pt x="92" y="232"/>
                  <a:pt x="92" y="232"/>
                </a:cubicBezTo>
                <a:cubicBezTo>
                  <a:pt x="93" y="232"/>
                  <a:pt x="93" y="231"/>
                  <a:pt x="93" y="231"/>
                </a:cubicBezTo>
                <a:cubicBezTo>
                  <a:pt x="94" y="230"/>
                  <a:pt x="96" y="229"/>
                  <a:pt x="97" y="227"/>
                </a:cubicBezTo>
                <a:cubicBezTo>
                  <a:pt x="99" y="224"/>
                  <a:pt x="102" y="222"/>
                  <a:pt x="105" y="219"/>
                </a:cubicBezTo>
                <a:cubicBezTo>
                  <a:pt x="116" y="209"/>
                  <a:pt x="128" y="200"/>
                  <a:pt x="139" y="191"/>
                </a:cubicBezTo>
                <a:cubicBezTo>
                  <a:pt x="144" y="188"/>
                  <a:pt x="149" y="184"/>
                  <a:pt x="153" y="181"/>
                </a:cubicBezTo>
                <a:cubicBezTo>
                  <a:pt x="157" y="178"/>
                  <a:pt x="160" y="175"/>
                  <a:pt x="163" y="173"/>
                </a:cubicBezTo>
                <a:cubicBezTo>
                  <a:pt x="165" y="171"/>
                  <a:pt x="167" y="170"/>
                  <a:pt x="169" y="168"/>
                </a:cubicBezTo>
                <a:cubicBezTo>
                  <a:pt x="170" y="167"/>
                  <a:pt x="171" y="166"/>
                  <a:pt x="173" y="165"/>
                </a:cubicBezTo>
                <a:cubicBezTo>
                  <a:pt x="173" y="165"/>
                  <a:pt x="174" y="165"/>
                  <a:pt x="174" y="165"/>
                </a:cubicBezTo>
                <a:cubicBezTo>
                  <a:pt x="174" y="164"/>
                  <a:pt x="175" y="164"/>
                  <a:pt x="175" y="164"/>
                </a:cubicBezTo>
                <a:cubicBezTo>
                  <a:pt x="176" y="163"/>
                  <a:pt x="175" y="163"/>
                  <a:pt x="175" y="163"/>
                </a:cubicBezTo>
                <a:cubicBezTo>
                  <a:pt x="174" y="163"/>
                  <a:pt x="174" y="164"/>
                  <a:pt x="174" y="164"/>
                </a:cubicBezTo>
                <a:cubicBezTo>
                  <a:pt x="173" y="164"/>
                  <a:pt x="173" y="164"/>
                  <a:pt x="173" y="164"/>
                </a:cubicBezTo>
                <a:cubicBezTo>
                  <a:pt x="166" y="168"/>
                  <a:pt x="160" y="174"/>
                  <a:pt x="154" y="179"/>
                </a:cubicBezTo>
                <a:cubicBezTo>
                  <a:pt x="148" y="183"/>
                  <a:pt x="142" y="188"/>
                  <a:pt x="137" y="192"/>
                </a:cubicBezTo>
                <a:cubicBezTo>
                  <a:pt x="135" y="193"/>
                  <a:pt x="134" y="194"/>
                  <a:pt x="133" y="195"/>
                </a:cubicBezTo>
                <a:cubicBezTo>
                  <a:pt x="119" y="205"/>
                  <a:pt x="107" y="216"/>
                  <a:pt x="94" y="228"/>
                </a:cubicBezTo>
                <a:cubicBezTo>
                  <a:pt x="93" y="228"/>
                  <a:pt x="93" y="229"/>
                  <a:pt x="92" y="229"/>
                </a:cubicBezTo>
                <a:cubicBezTo>
                  <a:pt x="92" y="229"/>
                  <a:pt x="92" y="229"/>
                  <a:pt x="92" y="229"/>
                </a:cubicBezTo>
                <a:cubicBezTo>
                  <a:pt x="93" y="228"/>
                  <a:pt x="93" y="227"/>
                  <a:pt x="94" y="227"/>
                </a:cubicBezTo>
                <a:cubicBezTo>
                  <a:pt x="95" y="226"/>
                  <a:pt x="96" y="224"/>
                  <a:pt x="98" y="223"/>
                </a:cubicBezTo>
                <a:cubicBezTo>
                  <a:pt x="99" y="221"/>
                  <a:pt x="101" y="219"/>
                  <a:pt x="102" y="218"/>
                </a:cubicBezTo>
                <a:cubicBezTo>
                  <a:pt x="104" y="216"/>
                  <a:pt x="106" y="214"/>
                  <a:pt x="108" y="212"/>
                </a:cubicBezTo>
                <a:cubicBezTo>
                  <a:pt x="114" y="206"/>
                  <a:pt x="122" y="201"/>
                  <a:pt x="129" y="195"/>
                </a:cubicBezTo>
                <a:cubicBezTo>
                  <a:pt x="129" y="195"/>
                  <a:pt x="129" y="195"/>
                  <a:pt x="129" y="195"/>
                </a:cubicBezTo>
                <a:cubicBezTo>
                  <a:pt x="134" y="192"/>
                  <a:pt x="139" y="188"/>
                  <a:pt x="143" y="185"/>
                </a:cubicBezTo>
                <a:cubicBezTo>
                  <a:pt x="144" y="184"/>
                  <a:pt x="145" y="183"/>
                  <a:pt x="146" y="182"/>
                </a:cubicBezTo>
                <a:cubicBezTo>
                  <a:pt x="148" y="181"/>
                  <a:pt x="149" y="180"/>
                  <a:pt x="150" y="180"/>
                </a:cubicBezTo>
                <a:cubicBezTo>
                  <a:pt x="157" y="174"/>
                  <a:pt x="163" y="169"/>
                  <a:pt x="170" y="164"/>
                </a:cubicBezTo>
                <a:cubicBezTo>
                  <a:pt x="170" y="164"/>
                  <a:pt x="171" y="164"/>
                  <a:pt x="171" y="164"/>
                </a:cubicBezTo>
                <a:cubicBezTo>
                  <a:pt x="173" y="163"/>
                  <a:pt x="174" y="163"/>
                  <a:pt x="176" y="163"/>
                </a:cubicBezTo>
                <a:cubicBezTo>
                  <a:pt x="176" y="163"/>
                  <a:pt x="176" y="163"/>
                  <a:pt x="176" y="164"/>
                </a:cubicBezTo>
                <a:close/>
                <a:moveTo>
                  <a:pt x="154" y="179"/>
                </a:moveTo>
                <a:cubicBezTo>
                  <a:pt x="156" y="177"/>
                  <a:pt x="159" y="176"/>
                  <a:pt x="161" y="174"/>
                </a:cubicBezTo>
                <a:cubicBezTo>
                  <a:pt x="159" y="175"/>
                  <a:pt x="158" y="177"/>
                  <a:pt x="156" y="178"/>
                </a:cubicBezTo>
                <a:cubicBezTo>
                  <a:pt x="155" y="178"/>
                  <a:pt x="155" y="179"/>
                  <a:pt x="154" y="179"/>
                </a:cubicBezTo>
                <a:close/>
                <a:moveTo>
                  <a:pt x="174" y="160"/>
                </a:moveTo>
                <a:cubicBezTo>
                  <a:pt x="173" y="160"/>
                  <a:pt x="173" y="160"/>
                  <a:pt x="173" y="160"/>
                </a:cubicBezTo>
                <a:cubicBezTo>
                  <a:pt x="173" y="160"/>
                  <a:pt x="172" y="161"/>
                  <a:pt x="171" y="161"/>
                </a:cubicBezTo>
                <a:cubicBezTo>
                  <a:pt x="171" y="160"/>
                  <a:pt x="171" y="159"/>
                  <a:pt x="171" y="159"/>
                </a:cubicBezTo>
                <a:cubicBezTo>
                  <a:pt x="171" y="159"/>
                  <a:pt x="171" y="159"/>
                  <a:pt x="172" y="159"/>
                </a:cubicBezTo>
                <a:cubicBezTo>
                  <a:pt x="172" y="158"/>
                  <a:pt x="173" y="158"/>
                  <a:pt x="174" y="158"/>
                </a:cubicBezTo>
                <a:cubicBezTo>
                  <a:pt x="174" y="159"/>
                  <a:pt x="174" y="159"/>
                  <a:pt x="174" y="160"/>
                </a:cubicBezTo>
                <a:close/>
                <a:moveTo>
                  <a:pt x="168" y="160"/>
                </a:moveTo>
                <a:cubicBezTo>
                  <a:pt x="168" y="160"/>
                  <a:pt x="168" y="161"/>
                  <a:pt x="168" y="161"/>
                </a:cubicBezTo>
                <a:cubicBezTo>
                  <a:pt x="167" y="161"/>
                  <a:pt x="167" y="161"/>
                  <a:pt x="166" y="161"/>
                </a:cubicBezTo>
                <a:cubicBezTo>
                  <a:pt x="166" y="161"/>
                  <a:pt x="166" y="160"/>
                  <a:pt x="166" y="160"/>
                </a:cubicBezTo>
                <a:cubicBezTo>
                  <a:pt x="167" y="160"/>
                  <a:pt x="167" y="159"/>
                  <a:pt x="168" y="159"/>
                </a:cubicBezTo>
                <a:cubicBezTo>
                  <a:pt x="168" y="159"/>
                  <a:pt x="168" y="160"/>
                  <a:pt x="168" y="160"/>
                </a:cubicBezTo>
                <a:close/>
                <a:moveTo>
                  <a:pt x="163" y="162"/>
                </a:moveTo>
                <a:cubicBezTo>
                  <a:pt x="162" y="162"/>
                  <a:pt x="161" y="162"/>
                  <a:pt x="160" y="162"/>
                </a:cubicBezTo>
                <a:cubicBezTo>
                  <a:pt x="160" y="162"/>
                  <a:pt x="160" y="161"/>
                  <a:pt x="160" y="161"/>
                </a:cubicBezTo>
                <a:cubicBezTo>
                  <a:pt x="161" y="161"/>
                  <a:pt x="162" y="161"/>
                  <a:pt x="163" y="160"/>
                </a:cubicBezTo>
                <a:cubicBezTo>
                  <a:pt x="163" y="161"/>
                  <a:pt x="163" y="161"/>
                  <a:pt x="163" y="162"/>
                </a:cubicBezTo>
                <a:close/>
                <a:moveTo>
                  <a:pt x="157" y="163"/>
                </a:moveTo>
                <a:cubicBezTo>
                  <a:pt x="156" y="163"/>
                  <a:pt x="154" y="163"/>
                  <a:pt x="153" y="164"/>
                </a:cubicBezTo>
                <a:cubicBezTo>
                  <a:pt x="153" y="163"/>
                  <a:pt x="153" y="163"/>
                  <a:pt x="153" y="163"/>
                </a:cubicBezTo>
                <a:cubicBezTo>
                  <a:pt x="154" y="163"/>
                  <a:pt x="156" y="162"/>
                  <a:pt x="157" y="162"/>
                </a:cubicBezTo>
                <a:cubicBezTo>
                  <a:pt x="157" y="162"/>
                  <a:pt x="157" y="162"/>
                  <a:pt x="157" y="163"/>
                </a:cubicBezTo>
                <a:close/>
                <a:moveTo>
                  <a:pt x="150" y="164"/>
                </a:moveTo>
                <a:cubicBezTo>
                  <a:pt x="146" y="165"/>
                  <a:pt x="143" y="166"/>
                  <a:pt x="140" y="167"/>
                </a:cubicBezTo>
                <a:cubicBezTo>
                  <a:pt x="143" y="166"/>
                  <a:pt x="146" y="165"/>
                  <a:pt x="150" y="164"/>
                </a:cubicBezTo>
                <a:cubicBezTo>
                  <a:pt x="150" y="164"/>
                  <a:pt x="150" y="164"/>
                  <a:pt x="150" y="164"/>
                </a:cubicBezTo>
                <a:close/>
                <a:moveTo>
                  <a:pt x="93" y="192"/>
                </a:moveTo>
                <a:cubicBezTo>
                  <a:pt x="93" y="192"/>
                  <a:pt x="93" y="192"/>
                  <a:pt x="93" y="191"/>
                </a:cubicBezTo>
                <a:cubicBezTo>
                  <a:pt x="94" y="191"/>
                  <a:pt x="94" y="190"/>
                  <a:pt x="95" y="190"/>
                </a:cubicBezTo>
                <a:cubicBezTo>
                  <a:pt x="94" y="191"/>
                  <a:pt x="94" y="191"/>
                  <a:pt x="93" y="192"/>
                </a:cubicBezTo>
                <a:close/>
                <a:moveTo>
                  <a:pt x="93" y="202"/>
                </a:moveTo>
                <a:cubicBezTo>
                  <a:pt x="95" y="200"/>
                  <a:pt x="97" y="198"/>
                  <a:pt x="98" y="197"/>
                </a:cubicBezTo>
                <a:cubicBezTo>
                  <a:pt x="102" y="193"/>
                  <a:pt x="106" y="190"/>
                  <a:pt x="110" y="187"/>
                </a:cubicBezTo>
                <a:cubicBezTo>
                  <a:pt x="114" y="184"/>
                  <a:pt x="117" y="182"/>
                  <a:pt x="120" y="179"/>
                </a:cubicBezTo>
                <a:cubicBezTo>
                  <a:pt x="121" y="178"/>
                  <a:pt x="123" y="177"/>
                  <a:pt x="124" y="176"/>
                </a:cubicBezTo>
                <a:cubicBezTo>
                  <a:pt x="125" y="176"/>
                  <a:pt x="126" y="175"/>
                  <a:pt x="126" y="175"/>
                </a:cubicBezTo>
                <a:cubicBezTo>
                  <a:pt x="127" y="175"/>
                  <a:pt x="127" y="175"/>
                  <a:pt x="127" y="174"/>
                </a:cubicBezTo>
                <a:cubicBezTo>
                  <a:pt x="121" y="181"/>
                  <a:pt x="114" y="186"/>
                  <a:pt x="107" y="192"/>
                </a:cubicBezTo>
                <a:cubicBezTo>
                  <a:pt x="104" y="195"/>
                  <a:pt x="101" y="198"/>
                  <a:pt x="98" y="201"/>
                </a:cubicBezTo>
                <a:cubicBezTo>
                  <a:pt x="96" y="202"/>
                  <a:pt x="94" y="204"/>
                  <a:pt x="92" y="206"/>
                </a:cubicBezTo>
                <a:cubicBezTo>
                  <a:pt x="93" y="204"/>
                  <a:pt x="93" y="203"/>
                  <a:pt x="93" y="202"/>
                </a:cubicBezTo>
                <a:close/>
                <a:moveTo>
                  <a:pt x="96" y="237"/>
                </a:moveTo>
                <a:cubicBezTo>
                  <a:pt x="99" y="234"/>
                  <a:pt x="102" y="231"/>
                  <a:pt x="105" y="228"/>
                </a:cubicBezTo>
                <a:cubicBezTo>
                  <a:pt x="113" y="221"/>
                  <a:pt x="121" y="215"/>
                  <a:pt x="130" y="208"/>
                </a:cubicBezTo>
                <a:cubicBezTo>
                  <a:pt x="146" y="197"/>
                  <a:pt x="162" y="187"/>
                  <a:pt x="177" y="174"/>
                </a:cubicBezTo>
                <a:cubicBezTo>
                  <a:pt x="177" y="175"/>
                  <a:pt x="177" y="177"/>
                  <a:pt x="177" y="178"/>
                </a:cubicBezTo>
                <a:cubicBezTo>
                  <a:pt x="174" y="181"/>
                  <a:pt x="171" y="182"/>
                  <a:pt x="169" y="184"/>
                </a:cubicBezTo>
                <a:cubicBezTo>
                  <a:pt x="165" y="187"/>
                  <a:pt x="161" y="190"/>
                  <a:pt x="156" y="193"/>
                </a:cubicBezTo>
                <a:cubicBezTo>
                  <a:pt x="149" y="199"/>
                  <a:pt x="141" y="204"/>
                  <a:pt x="133" y="210"/>
                </a:cubicBezTo>
                <a:cubicBezTo>
                  <a:pt x="126" y="215"/>
                  <a:pt x="120" y="220"/>
                  <a:pt x="113" y="226"/>
                </a:cubicBezTo>
                <a:cubicBezTo>
                  <a:pt x="106" y="231"/>
                  <a:pt x="100" y="238"/>
                  <a:pt x="92" y="243"/>
                </a:cubicBezTo>
                <a:cubicBezTo>
                  <a:pt x="92" y="242"/>
                  <a:pt x="92" y="241"/>
                  <a:pt x="92" y="240"/>
                </a:cubicBezTo>
                <a:cubicBezTo>
                  <a:pt x="94" y="239"/>
                  <a:pt x="95" y="238"/>
                  <a:pt x="96" y="237"/>
                </a:cubicBezTo>
                <a:close/>
                <a:moveTo>
                  <a:pt x="98" y="258"/>
                </a:moveTo>
                <a:cubicBezTo>
                  <a:pt x="102" y="255"/>
                  <a:pt x="106" y="252"/>
                  <a:pt x="110" y="249"/>
                </a:cubicBezTo>
                <a:cubicBezTo>
                  <a:pt x="118" y="244"/>
                  <a:pt x="125" y="238"/>
                  <a:pt x="133" y="233"/>
                </a:cubicBezTo>
                <a:cubicBezTo>
                  <a:pt x="147" y="224"/>
                  <a:pt x="163" y="213"/>
                  <a:pt x="174" y="202"/>
                </a:cubicBezTo>
                <a:cubicBezTo>
                  <a:pt x="162" y="214"/>
                  <a:pt x="147" y="224"/>
                  <a:pt x="133" y="235"/>
                </a:cubicBezTo>
                <a:cubicBezTo>
                  <a:pt x="126" y="240"/>
                  <a:pt x="119" y="246"/>
                  <a:pt x="112" y="251"/>
                </a:cubicBezTo>
                <a:cubicBezTo>
                  <a:pt x="106" y="256"/>
                  <a:pt x="99" y="260"/>
                  <a:pt x="93" y="266"/>
                </a:cubicBezTo>
                <a:cubicBezTo>
                  <a:pt x="93" y="265"/>
                  <a:pt x="93" y="264"/>
                  <a:pt x="93" y="262"/>
                </a:cubicBezTo>
                <a:cubicBezTo>
                  <a:pt x="95" y="261"/>
                  <a:pt x="97" y="260"/>
                  <a:pt x="98" y="258"/>
                </a:cubicBezTo>
                <a:close/>
                <a:moveTo>
                  <a:pt x="111" y="260"/>
                </a:moveTo>
                <a:cubicBezTo>
                  <a:pt x="119" y="254"/>
                  <a:pt x="126" y="248"/>
                  <a:pt x="134" y="243"/>
                </a:cubicBezTo>
                <a:cubicBezTo>
                  <a:pt x="136" y="242"/>
                  <a:pt x="137" y="241"/>
                  <a:pt x="139" y="240"/>
                </a:cubicBezTo>
                <a:cubicBezTo>
                  <a:pt x="137" y="241"/>
                  <a:pt x="135" y="242"/>
                  <a:pt x="134" y="244"/>
                </a:cubicBezTo>
                <a:cubicBezTo>
                  <a:pt x="120" y="253"/>
                  <a:pt x="105" y="263"/>
                  <a:pt x="94" y="276"/>
                </a:cubicBezTo>
                <a:cubicBezTo>
                  <a:pt x="94" y="275"/>
                  <a:pt x="94" y="274"/>
                  <a:pt x="94" y="273"/>
                </a:cubicBezTo>
                <a:cubicBezTo>
                  <a:pt x="100" y="269"/>
                  <a:pt x="105" y="264"/>
                  <a:pt x="111" y="260"/>
                </a:cubicBezTo>
                <a:close/>
                <a:moveTo>
                  <a:pt x="101" y="301"/>
                </a:moveTo>
                <a:cubicBezTo>
                  <a:pt x="104" y="298"/>
                  <a:pt x="107" y="296"/>
                  <a:pt x="110" y="294"/>
                </a:cubicBezTo>
                <a:cubicBezTo>
                  <a:pt x="110" y="294"/>
                  <a:pt x="110" y="294"/>
                  <a:pt x="110" y="294"/>
                </a:cubicBezTo>
                <a:cubicBezTo>
                  <a:pt x="106" y="297"/>
                  <a:pt x="102" y="301"/>
                  <a:pt x="98" y="304"/>
                </a:cubicBezTo>
                <a:cubicBezTo>
                  <a:pt x="98" y="304"/>
                  <a:pt x="97" y="304"/>
                  <a:pt x="97" y="303"/>
                </a:cubicBezTo>
                <a:cubicBezTo>
                  <a:pt x="97" y="303"/>
                  <a:pt x="97" y="303"/>
                  <a:pt x="97" y="303"/>
                </a:cubicBezTo>
                <a:cubicBezTo>
                  <a:pt x="98" y="303"/>
                  <a:pt x="100" y="302"/>
                  <a:pt x="101" y="301"/>
                </a:cubicBezTo>
                <a:close/>
                <a:moveTo>
                  <a:pt x="115" y="294"/>
                </a:moveTo>
                <a:cubicBezTo>
                  <a:pt x="122" y="289"/>
                  <a:pt x="129" y="283"/>
                  <a:pt x="136" y="278"/>
                </a:cubicBezTo>
                <a:cubicBezTo>
                  <a:pt x="142" y="273"/>
                  <a:pt x="148" y="267"/>
                  <a:pt x="155" y="262"/>
                </a:cubicBezTo>
                <a:cubicBezTo>
                  <a:pt x="160" y="257"/>
                  <a:pt x="166" y="254"/>
                  <a:pt x="171" y="250"/>
                </a:cubicBezTo>
                <a:cubicBezTo>
                  <a:pt x="171" y="252"/>
                  <a:pt x="171" y="254"/>
                  <a:pt x="171" y="255"/>
                </a:cubicBezTo>
                <a:cubicBezTo>
                  <a:pt x="168" y="257"/>
                  <a:pt x="166" y="259"/>
                  <a:pt x="164" y="260"/>
                </a:cubicBezTo>
                <a:cubicBezTo>
                  <a:pt x="161" y="263"/>
                  <a:pt x="158" y="265"/>
                  <a:pt x="154" y="267"/>
                </a:cubicBezTo>
                <a:cubicBezTo>
                  <a:pt x="148" y="272"/>
                  <a:pt x="142" y="276"/>
                  <a:pt x="135" y="281"/>
                </a:cubicBezTo>
                <a:cubicBezTo>
                  <a:pt x="124" y="288"/>
                  <a:pt x="112" y="296"/>
                  <a:pt x="103" y="305"/>
                </a:cubicBezTo>
                <a:cubicBezTo>
                  <a:pt x="102" y="306"/>
                  <a:pt x="102" y="306"/>
                  <a:pt x="101" y="306"/>
                </a:cubicBezTo>
                <a:cubicBezTo>
                  <a:pt x="101" y="306"/>
                  <a:pt x="100" y="305"/>
                  <a:pt x="100" y="305"/>
                </a:cubicBezTo>
                <a:cubicBezTo>
                  <a:pt x="105" y="302"/>
                  <a:pt x="110" y="298"/>
                  <a:pt x="115" y="294"/>
                </a:cubicBezTo>
                <a:close/>
                <a:moveTo>
                  <a:pt x="115" y="300"/>
                </a:moveTo>
                <a:cubicBezTo>
                  <a:pt x="121" y="297"/>
                  <a:pt x="127" y="293"/>
                  <a:pt x="133" y="290"/>
                </a:cubicBezTo>
                <a:cubicBezTo>
                  <a:pt x="139" y="286"/>
                  <a:pt x="145" y="282"/>
                  <a:pt x="151" y="278"/>
                </a:cubicBezTo>
                <a:cubicBezTo>
                  <a:pt x="157" y="274"/>
                  <a:pt x="162" y="270"/>
                  <a:pt x="168" y="265"/>
                </a:cubicBezTo>
                <a:cubicBezTo>
                  <a:pt x="169" y="264"/>
                  <a:pt x="171" y="263"/>
                  <a:pt x="168" y="266"/>
                </a:cubicBezTo>
                <a:cubicBezTo>
                  <a:pt x="167" y="267"/>
                  <a:pt x="166" y="268"/>
                  <a:pt x="165" y="269"/>
                </a:cubicBezTo>
                <a:cubicBezTo>
                  <a:pt x="162" y="271"/>
                  <a:pt x="159" y="273"/>
                  <a:pt x="157" y="275"/>
                </a:cubicBezTo>
                <a:cubicBezTo>
                  <a:pt x="151" y="279"/>
                  <a:pt x="145" y="283"/>
                  <a:pt x="139" y="287"/>
                </a:cubicBezTo>
                <a:cubicBezTo>
                  <a:pt x="133" y="291"/>
                  <a:pt x="127" y="295"/>
                  <a:pt x="121" y="299"/>
                </a:cubicBezTo>
                <a:cubicBezTo>
                  <a:pt x="117" y="302"/>
                  <a:pt x="111" y="305"/>
                  <a:pt x="107" y="308"/>
                </a:cubicBezTo>
                <a:cubicBezTo>
                  <a:pt x="107" y="308"/>
                  <a:pt x="107" y="308"/>
                  <a:pt x="107" y="309"/>
                </a:cubicBezTo>
                <a:cubicBezTo>
                  <a:pt x="106" y="308"/>
                  <a:pt x="105" y="308"/>
                  <a:pt x="104" y="307"/>
                </a:cubicBezTo>
                <a:cubicBezTo>
                  <a:pt x="107" y="306"/>
                  <a:pt x="111" y="302"/>
                  <a:pt x="115" y="300"/>
                </a:cubicBezTo>
                <a:close/>
                <a:moveTo>
                  <a:pt x="141" y="290"/>
                </a:moveTo>
                <a:cubicBezTo>
                  <a:pt x="146" y="286"/>
                  <a:pt x="152" y="283"/>
                  <a:pt x="158" y="280"/>
                </a:cubicBezTo>
                <a:cubicBezTo>
                  <a:pt x="153" y="284"/>
                  <a:pt x="147" y="287"/>
                  <a:pt x="142" y="290"/>
                </a:cubicBezTo>
                <a:cubicBezTo>
                  <a:pt x="132" y="297"/>
                  <a:pt x="122" y="304"/>
                  <a:pt x="112" y="310"/>
                </a:cubicBezTo>
                <a:cubicBezTo>
                  <a:pt x="111" y="310"/>
                  <a:pt x="109" y="309"/>
                  <a:pt x="108" y="309"/>
                </a:cubicBezTo>
                <a:cubicBezTo>
                  <a:pt x="119" y="302"/>
                  <a:pt x="130" y="296"/>
                  <a:pt x="141" y="290"/>
                </a:cubicBezTo>
                <a:close/>
                <a:moveTo>
                  <a:pt x="149" y="289"/>
                </a:moveTo>
                <a:cubicBezTo>
                  <a:pt x="154" y="286"/>
                  <a:pt x="158" y="283"/>
                  <a:pt x="163" y="280"/>
                </a:cubicBezTo>
                <a:cubicBezTo>
                  <a:pt x="160" y="282"/>
                  <a:pt x="157" y="284"/>
                  <a:pt x="154" y="286"/>
                </a:cubicBezTo>
                <a:cubicBezTo>
                  <a:pt x="143" y="293"/>
                  <a:pt x="131" y="301"/>
                  <a:pt x="120" y="310"/>
                </a:cubicBezTo>
                <a:cubicBezTo>
                  <a:pt x="120" y="311"/>
                  <a:pt x="120" y="311"/>
                  <a:pt x="120" y="311"/>
                </a:cubicBezTo>
                <a:cubicBezTo>
                  <a:pt x="119" y="311"/>
                  <a:pt x="119" y="312"/>
                  <a:pt x="118" y="312"/>
                </a:cubicBezTo>
                <a:cubicBezTo>
                  <a:pt x="117" y="312"/>
                  <a:pt x="115" y="311"/>
                  <a:pt x="113" y="311"/>
                </a:cubicBezTo>
                <a:cubicBezTo>
                  <a:pt x="125" y="303"/>
                  <a:pt x="137" y="296"/>
                  <a:pt x="149" y="289"/>
                </a:cubicBezTo>
                <a:close/>
                <a:moveTo>
                  <a:pt x="122" y="311"/>
                </a:moveTo>
                <a:cubicBezTo>
                  <a:pt x="122" y="310"/>
                  <a:pt x="123" y="310"/>
                  <a:pt x="123" y="310"/>
                </a:cubicBezTo>
                <a:cubicBezTo>
                  <a:pt x="125" y="309"/>
                  <a:pt x="126" y="308"/>
                  <a:pt x="128" y="307"/>
                </a:cubicBezTo>
                <a:cubicBezTo>
                  <a:pt x="131" y="305"/>
                  <a:pt x="134" y="303"/>
                  <a:pt x="137" y="301"/>
                </a:cubicBezTo>
                <a:cubicBezTo>
                  <a:pt x="143" y="296"/>
                  <a:pt x="150" y="292"/>
                  <a:pt x="157" y="288"/>
                </a:cubicBezTo>
                <a:cubicBezTo>
                  <a:pt x="159" y="287"/>
                  <a:pt x="161" y="286"/>
                  <a:pt x="163" y="284"/>
                </a:cubicBezTo>
                <a:cubicBezTo>
                  <a:pt x="159" y="287"/>
                  <a:pt x="155" y="290"/>
                  <a:pt x="151" y="292"/>
                </a:cubicBezTo>
                <a:cubicBezTo>
                  <a:pt x="145" y="296"/>
                  <a:pt x="140" y="300"/>
                  <a:pt x="135" y="304"/>
                </a:cubicBezTo>
                <a:cubicBezTo>
                  <a:pt x="133" y="306"/>
                  <a:pt x="131" y="307"/>
                  <a:pt x="129" y="309"/>
                </a:cubicBezTo>
                <a:cubicBezTo>
                  <a:pt x="128" y="309"/>
                  <a:pt x="128" y="310"/>
                  <a:pt x="127" y="310"/>
                </a:cubicBezTo>
                <a:cubicBezTo>
                  <a:pt x="127" y="311"/>
                  <a:pt x="126" y="311"/>
                  <a:pt x="126" y="312"/>
                </a:cubicBezTo>
                <a:cubicBezTo>
                  <a:pt x="125" y="312"/>
                  <a:pt x="125" y="313"/>
                  <a:pt x="124" y="313"/>
                </a:cubicBezTo>
                <a:cubicBezTo>
                  <a:pt x="124" y="313"/>
                  <a:pt x="124" y="313"/>
                  <a:pt x="124" y="313"/>
                </a:cubicBezTo>
                <a:cubicBezTo>
                  <a:pt x="122" y="313"/>
                  <a:pt x="121" y="313"/>
                  <a:pt x="119" y="312"/>
                </a:cubicBezTo>
                <a:cubicBezTo>
                  <a:pt x="120" y="312"/>
                  <a:pt x="121" y="311"/>
                  <a:pt x="122" y="311"/>
                </a:cubicBezTo>
                <a:close/>
                <a:moveTo>
                  <a:pt x="126" y="313"/>
                </a:moveTo>
                <a:cubicBezTo>
                  <a:pt x="126" y="313"/>
                  <a:pt x="126" y="313"/>
                  <a:pt x="126" y="313"/>
                </a:cubicBezTo>
                <a:cubicBezTo>
                  <a:pt x="128" y="311"/>
                  <a:pt x="130" y="310"/>
                  <a:pt x="131" y="309"/>
                </a:cubicBezTo>
                <a:cubicBezTo>
                  <a:pt x="137" y="304"/>
                  <a:pt x="143" y="300"/>
                  <a:pt x="149" y="297"/>
                </a:cubicBezTo>
                <a:cubicBezTo>
                  <a:pt x="154" y="294"/>
                  <a:pt x="159" y="291"/>
                  <a:pt x="164" y="288"/>
                </a:cubicBezTo>
                <a:cubicBezTo>
                  <a:pt x="164" y="288"/>
                  <a:pt x="163" y="289"/>
                  <a:pt x="162" y="289"/>
                </a:cubicBezTo>
                <a:cubicBezTo>
                  <a:pt x="160" y="291"/>
                  <a:pt x="157" y="293"/>
                  <a:pt x="154" y="294"/>
                </a:cubicBezTo>
                <a:cubicBezTo>
                  <a:pt x="149" y="298"/>
                  <a:pt x="144" y="301"/>
                  <a:pt x="139" y="305"/>
                </a:cubicBezTo>
                <a:cubicBezTo>
                  <a:pt x="135" y="308"/>
                  <a:pt x="132" y="311"/>
                  <a:pt x="128" y="314"/>
                </a:cubicBezTo>
                <a:cubicBezTo>
                  <a:pt x="128" y="314"/>
                  <a:pt x="128" y="314"/>
                  <a:pt x="128" y="314"/>
                </a:cubicBezTo>
                <a:cubicBezTo>
                  <a:pt x="127" y="314"/>
                  <a:pt x="126" y="314"/>
                  <a:pt x="125" y="314"/>
                </a:cubicBezTo>
                <a:cubicBezTo>
                  <a:pt x="125" y="313"/>
                  <a:pt x="125" y="313"/>
                  <a:pt x="126" y="313"/>
                </a:cubicBezTo>
                <a:close/>
                <a:moveTo>
                  <a:pt x="130" y="313"/>
                </a:moveTo>
                <a:cubicBezTo>
                  <a:pt x="130" y="313"/>
                  <a:pt x="131" y="313"/>
                  <a:pt x="131" y="313"/>
                </a:cubicBezTo>
                <a:cubicBezTo>
                  <a:pt x="138" y="307"/>
                  <a:pt x="146" y="303"/>
                  <a:pt x="154" y="298"/>
                </a:cubicBezTo>
                <a:cubicBezTo>
                  <a:pt x="153" y="299"/>
                  <a:pt x="152" y="300"/>
                  <a:pt x="151" y="301"/>
                </a:cubicBezTo>
                <a:cubicBezTo>
                  <a:pt x="144" y="305"/>
                  <a:pt x="138" y="309"/>
                  <a:pt x="132" y="315"/>
                </a:cubicBezTo>
                <a:cubicBezTo>
                  <a:pt x="131" y="315"/>
                  <a:pt x="130" y="314"/>
                  <a:pt x="129" y="314"/>
                </a:cubicBezTo>
                <a:cubicBezTo>
                  <a:pt x="129" y="314"/>
                  <a:pt x="129" y="314"/>
                  <a:pt x="130" y="313"/>
                </a:cubicBezTo>
                <a:close/>
                <a:moveTo>
                  <a:pt x="147" y="306"/>
                </a:moveTo>
                <a:cubicBezTo>
                  <a:pt x="153" y="302"/>
                  <a:pt x="158" y="298"/>
                  <a:pt x="164" y="295"/>
                </a:cubicBezTo>
                <a:cubicBezTo>
                  <a:pt x="165" y="295"/>
                  <a:pt x="165" y="294"/>
                  <a:pt x="166" y="294"/>
                </a:cubicBezTo>
                <a:cubicBezTo>
                  <a:pt x="165" y="294"/>
                  <a:pt x="165" y="295"/>
                  <a:pt x="165" y="295"/>
                </a:cubicBezTo>
                <a:cubicBezTo>
                  <a:pt x="163" y="296"/>
                  <a:pt x="162" y="298"/>
                  <a:pt x="160" y="299"/>
                </a:cubicBezTo>
                <a:cubicBezTo>
                  <a:pt x="157" y="301"/>
                  <a:pt x="155" y="302"/>
                  <a:pt x="152" y="304"/>
                </a:cubicBezTo>
                <a:cubicBezTo>
                  <a:pt x="147" y="307"/>
                  <a:pt x="142" y="311"/>
                  <a:pt x="137" y="315"/>
                </a:cubicBezTo>
                <a:cubicBezTo>
                  <a:pt x="136" y="315"/>
                  <a:pt x="135" y="315"/>
                  <a:pt x="133" y="315"/>
                </a:cubicBezTo>
                <a:cubicBezTo>
                  <a:pt x="138" y="312"/>
                  <a:pt x="142" y="309"/>
                  <a:pt x="147" y="306"/>
                </a:cubicBezTo>
                <a:close/>
                <a:moveTo>
                  <a:pt x="153" y="306"/>
                </a:moveTo>
                <a:cubicBezTo>
                  <a:pt x="157" y="303"/>
                  <a:pt x="163" y="301"/>
                  <a:pt x="167" y="297"/>
                </a:cubicBezTo>
                <a:cubicBezTo>
                  <a:pt x="160" y="305"/>
                  <a:pt x="151" y="309"/>
                  <a:pt x="143" y="316"/>
                </a:cubicBezTo>
                <a:cubicBezTo>
                  <a:pt x="141" y="316"/>
                  <a:pt x="140" y="316"/>
                  <a:pt x="138" y="315"/>
                </a:cubicBezTo>
                <a:cubicBezTo>
                  <a:pt x="143" y="312"/>
                  <a:pt x="148" y="309"/>
                  <a:pt x="153" y="306"/>
                </a:cubicBezTo>
                <a:close/>
                <a:moveTo>
                  <a:pt x="153" y="310"/>
                </a:moveTo>
                <a:cubicBezTo>
                  <a:pt x="156" y="308"/>
                  <a:pt x="160" y="306"/>
                  <a:pt x="164" y="304"/>
                </a:cubicBezTo>
                <a:cubicBezTo>
                  <a:pt x="164" y="303"/>
                  <a:pt x="165" y="303"/>
                  <a:pt x="165" y="303"/>
                </a:cubicBezTo>
                <a:cubicBezTo>
                  <a:pt x="164" y="304"/>
                  <a:pt x="164" y="304"/>
                  <a:pt x="163" y="304"/>
                </a:cubicBezTo>
                <a:cubicBezTo>
                  <a:pt x="161" y="306"/>
                  <a:pt x="159" y="307"/>
                  <a:pt x="157" y="309"/>
                </a:cubicBezTo>
                <a:cubicBezTo>
                  <a:pt x="154" y="311"/>
                  <a:pt x="151" y="313"/>
                  <a:pt x="149" y="316"/>
                </a:cubicBezTo>
                <a:cubicBezTo>
                  <a:pt x="149" y="316"/>
                  <a:pt x="149" y="316"/>
                  <a:pt x="149" y="316"/>
                </a:cubicBezTo>
                <a:cubicBezTo>
                  <a:pt x="147" y="316"/>
                  <a:pt x="146" y="316"/>
                  <a:pt x="145" y="316"/>
                </a:cubicBezTo>
                <a:cubicBezTo>
                  <a:pt x="148" y="314"/>
                  <a:pt x="150" y="312"/>
                  <a:pt x="153" y="310"/>
                </a:cubicBezTo>
                <a:close/>
                <a:moveTo>
                  <a:pt x="155" y="313"/>
                </a:moveTo>
                <a:cubicBezTo>
                  <a:pt x="158" y="311"/>
                  <a:pt x="160" y="310"/>
                  <a:pt x="163" y="308"/>
                </a:cubicBezTo>
                <a:cubicBezTo>
                  <a:pt x="162" y="308"/>
                  <a:pt x="162" y="309"/>
                  <a:pt x="161" y="309"/>
                </a:cubicBezTo>
                <a:cubicBezTo>
                  <a:pt x="159" y="311"/>
                  <a:pt x="157" y="313"/>
                  <a:pt x="155" y="315"/>
                </a:cubicBezTo>
                <a:cubicBezTo>
                  <a:pt x="155" y="316"/>
                  <a:pt x="156" y="316"/>
                  <a:pt x="156" y="316"/>
                </a:cubicBezTo>
                <a:cubicBezTo>
                  <a:pt x="159" y="314"/>
                  <a:pt x="161" y="313"/>
                  <a:pt x="164" y="311"/>
                </a:cubicBezTo>
                <a:cubicBezTo>
                  <a:pt x="166" y="309"/>
                  <a:pt x="163" y="313"/>
                  <a:pt x="162" y="313"/>
                </a:cubicBezTo>
                <a:cubicBezTo>
                  <a:pt x="161" y="314"/>
                  <a:pt x="161" y="314"/>
                  <a:pt x="160" y="315"/>
                </a:cubicBezTo>
                <a:cubicBezTo>
                  <a:pt x="160" y="315"/>
                  <a:pt x="160" y="316"/>
                  <a:pt x="160" y="316"/>
                </a:cubicBezTo>
                <a:cubicBezTo>
                  <a:pt x="157" y="316"/>
                  <a:pt x="154" y="316"/>
                  <a:pt x="150" y="316"/>
                </a:cubicBezTo>
                <a:cubicBezTo>
                  <a:pt x="152" y="315"/>
                  <a:pt x="154" y="314"/>
                  <a:pt x="155" y="313"/>
                </a:cubicBezTo>
                <a:close/>
                <a:moveTo>
                  <a:pt x="162" y="316"/>
                </a:moveTo>
                <a:cubicBezTo>
                  <a:pt x="162" y="316"/>
                  <a:pt x="164" y="315"/>
                  <a:pt x="165" y="315"/>
                </a:cubicBezTo>
                <a:cubicBezTo>
                  <a:pt x="165" y="315"/>
                  <a:pt x="165" y="315"/>
                  <a:pt x="165" y="315"/>
                </a:cubicBezTo>
                <a:cubicBezTo>
                  <a:pt x="165" y="315"/>
                  <a:pt x="165" y="315"/>
                  <a:pt x="165" y="316"/>
                </a:cubicBezTo>
                <a:cubicBezTo>
                  <a:pt x="164" y="316"/>
                  <a:pt x="164" y="316"/>
                  <a:pt x="163" y="316"/>
                </a:cubicBezTo>
                <a:cubicBezTo>
                  <a:pt x="163" y="316"/>
                  <a:pt x="162" y="316"/>
                  <a:pt x="162" y="316"/>
                </a:cubicBezTo>
                <a:cubicBezTo>
                  <a:pt x="162" y="316"/>
                  <a:pt x="162" y="316"/>
                  <a:pt x="162" y="316"/>
                </a:cubicBezTo>
                <a:close/>
                <a:moveTo>
                  <a:pt x="168" y="315"/>
                </a:moveTo>
                <a:cubicBezTo>
                  <a:pt x="169" y="302"/>
                  <a:pt x="172" y="290"/>
                  <a:pt x="172" y="277"/>
                </a:cubicBezTo>
                <a:cubicBezTo>
                  <a:pt x="173" y="264"/>
                  <a:pt x="174" y="251"/>
                  <a:pt x="175" y="238"/>
                </a:cubicBezTo>
                <a:cubicBezTo>
                  <a:pt x="176" y="225"/>
                  <a:pt x="177" y="212"/>
                  <a:pt x="178" y="199"/>
                </a:cubicBezTo>
                <a:cubicBezTo>
                  <a:pt x="179" y="187"/>
                  <a:pt x="181" y="175"/>
                  <a:pt x="178" y="163"/>
                </a:cubicBezTo>
                <a:cubicBezTo>
                  <a:pt x="178" y="163"/>
                  <a:pt x="178" y="163"/>
                  <a:pt x="178" y="163"/>
                </a:cubicBezTo>
                <a:cubicBezTo>
                  <a:pt x="187" y="161"/>
                  <a:pt x="196" y="161"/>
                  <a:pt x="204" y="161"/>
                </a:cubicBezTo>
                <a:cubicBezTo>
                  <a:pt x="205" y="172"/>
                  <a:pt x="203" y="184"/>
                  <a:pt x="202" y="195"/>
                </a:cubicBezTo>
                <a:cubicBezTo>
                  <a:pt x="201" y="208"/>
                  <a:pt x="200" y="221"/>
                  <a:pt x="199" y="234"/>
                </a:cubicBezTo>
                <a:cubicBezTo>
                  <a:pt x="198" y="247"/>
                  <a:pt x="198" y="260"/>
                  <a:pt x="196" y="273"/>
                </a:cubicBezTo>
                <a:cubicBezTo>
                  <a:pt x="194" y="286"/>
                  <a:pt x="193" y="299"/>
                  <a:pt x="191" y="312"/>
                </a:cubicBezTo>
                <a:cubicBezTo>
                  <a:pt x="191" y="312"/>
                  <a:pt x="191" y="312"/>
                  <a:pt x="191" y="312"/>
                </a:cubicBezTo>
                <a:cubicBezTo>
                  <a:pt x="183" y="314"/>
                  <a:pt x="175" y="315"/>
                  <a:pt x="168" y="315"/>
                </a:cubicBezTo>
                <a:cubicBezTo>
                  <a:pt x="168" y="315"/>
                  <a:pt x="168" y="315"/>
                  <a:pt x="168" y="315"/>
                </a:cubicBezTo>
                <a:close/>
                <a:moveTo>
                  <a:pt x="194" y="311"/>
                </a:moveTo>
                <a:cubicBezTo>
                  <a:pt x="195" y="311"/>
                  <a:pt x="195" y="311"/>
                  <a:pt x="196" y="311"/>
                </a:cubicBezTo>
                <a:cubicBezTo>
                  <a:pt x="195" y="311"/>
                  <a:pt x="194" y="312"/>
                  <a:pt x="194" y="312"/>
                </a:cubicBezTo>
                <a:cubicBezTo>
                  <a:pt x="194" y="312"/>
                  <a:pt x="194" y="311"/>
                  <a:pt x="194" y="311"/>
                </a:cubicBezTo>
                <a:close/>
                <a:moveTo>
                  <a:pt x="250" y="293"/>
                </a:moveTo>
                <a:cubicBezTo>
                  <a:pt x="250" y="293"/>
                  <a:pt x="250" y="293"/>
                  <a:pt x="250" y="293"/>
                </a:cubicBezTo>
                <a:cubicBezTo>
                  <a:pt x="249" y="293"/>
                  <a:pt x="249" y="293"/>
                  <a:pt x="248" y="293"/>
                </a:cubicBezTo>
                <a:cubicBezTo>
                  <a:pt x="246" y="294"/>
                  <a:pt x="245" y="295"/>
                  <a:pt x="243" y="296"/>
                </a:cubicBezTo>
                <a:cubicBezTo>
                  <a:pt x="235" y="298"/>
                  <a:pt x="226" y="300"/>
                  <a:pt x="218" y="303"/>
                </a:cubicBezTo>
                <a:cubicBezTo>
                  <a:pt x="214" y="304"/>
                  <a:pt x="210" y="305"/>
                  <a:pt x="205" y="307"/>
                </a:cubicBezTo>
                <a:cubicBezTo>
                  <a:pt x="203" y="308"/>
                  <a:pt x="201" y="309"/>
                  <a:pt x="199" y="310"/>
                </a:cubicBezTo>
                <a:cubicBezTo>
                  <a:pt x="195" y="311"/>
                  <a:pt x="195" y="310"/>
                  <a:pt x="199" y="309"/>
                </a:cubicBezTo>
                <a:cubicBezTo>
                  <a:pt x="203" y="307"/>
                  <a:pt x="208" y="306"/>
                  <a:pt x="213" y="304"/>
                </a:cubicBezTo>
                <a:cubicBezTo>
                  <a:pt x="219" y="302"/>
                  <a:pt x="224" y="300"/>
                  <a:pt x="230" y="298"/>
                </a:cubicBezTo>
                <a:cubicBezTo>
                  <a:pt x="236" y="296"/>
                  <a:pt x="241" y="295"/>
                  <a:pt x="247" y="293"/>
                </a:cubicBezTo>
                <a:cubicBezTo>
                  <a:pt x="248" y="293"/>
                  <a:pt x="250" y="292"/>
                  <a:pt x="251" y="291"/>
                </a:cubicBezTo>
                <a:cubicBezTo>
                  <a:pt x="252" y="290"/>
                  <a:pt x="252" y="289"/>
                  <a:pt x="253" y="288"/>
                </a:cubicBezTo>
                <a:cubicBezTo>
                  <a:pt x="252" y="290"/>
                  <a:pt x="251" y="292"/>
                  <a:pt x="250" y="293"/>
                </a:cubicBezTo>
                <a:close/>
                <a:moveTo>
                  <a:pt x="238" y="298"/>
                </a:moveTo>
                <a:cubicBezTo>
                  <a:pt x="226" y="303"/>
                  <a:pt x="212" y="308"/>
                  <a:pt x="199" y="311"/>
                </a:cubicBezTo>
                <a:cubicBezTo>
                  <a:pt x="200" y="310"/>
                  <a:pt x="201" y="310"/>
                  <a:pt x="202" y="309"/>
                </a:cubicBezTo>
                <a:cubicBezTo>
                  <a:pt x="207" y="307"/>
                  <a:pt x="212" y="306"/>
                  <a:pt x="217" y="304"/>
                </a:cubicBezTo>
                <a:cubicBezTo>
                  <a:pt x="224" y="301"/>
                  <a:pt x="231" y="300"/>
                  <a:pt x="238" y="298"/>
                </a:cubicBezTo>
                <a:close/>
                <a:moveTo>
                  <a:pt x="254" y="286"/>
                </a:moveTo>
                <a:cubicBezTo>
                  <a:pt x="254" y="286"/>
                  <a:pt x="253" y="286"/>
                  <a:pt x="253" y="286"/>
                </a:cubicBezTo>
                <a:cubicBezTo>
                  <a:pt x="252" y="286"/>
                  <a:pt x="252" y="286"/>
                  <a:pt x="252" y="287"/>
                </a:cubicBezTo>
                <a:cubicBezTo>
                  <a:pt x="242" y="290"/>
                  <a:pt x="232" y="293"/>
                  <a:pt x="222" y="296"/>
                </a:cubicBezTo>
                <a:cubicBezTo>
                  <a:pt x="217" y="297"/>
                  <a:pt x="212" y="299"/>
                  <a:pt x="207" y="301"/>
                </a:cubicBezTo>
                <a:cubicBezTo>
                  <a:pt x="204" y="302"/>
                  <a:pt x="202" y="303"/>
                  <a:pt x="200" y="303"/>
                </a:cubicBezTo>
                <a:cubicBezTo>
                  <a:pt x="199" y="304"/>
                  <a:pt x="198" y="304"/>
                  <a:pt x="197" y="304"/>
                </a:cubicBezTo>
                <a:cubicBezTo>
                  <a:pt x="194" y="305"/>
                  <a:pt x="199" y="303"/>
                  <a:pt x="199" y="303"/>
                </a:cubicBezTo>
                <a:cubicBezTo>
                  <a:pt x="210" y="299"/>
                  <a:pt x="221" y="295"/>
                  <a:pt x="232" y="291"/>
                </a:cubicBezTo>
                <a:cubicBezTo>
                  <a:pt x="234" y="291"/>
                  <a:pt x="236" y="290"/>
                  <a:pt x="238" y="289"/>
                </a:cubicBezTo>
                <a:cubicBezTo>
                  <a:pt x="244" y="288"/>
                  <a:pt x="250" y="286"/>
                  <a:pt x="255" y="283"/>
                </a:cubicBezTo>
                <a:cubicBezTo>
                  <a:pt x="255" y="284"/>
                  <a:pt x="255" y="285"/>
                  <a:pt x="254" y="286"/>
                </a:cubicBezTo>
                <a:close/>
                <a:moveTo>
                  <a:pt x="257" y="279"/>
                </a:moveTo>
                <a:cubicBezTo>
                  <a:pt x="257" y="280"/>
                  <a:pt x="256" y="281"/>
                  <a:pt x="256" y="281"/>
                </a:cubicBezTo>
                <a:cubicBezTo>
                  <a:pt x="250" y="284"/>
                  <a:pt x="244" y="286"/>
                  <a:pt x="237" y="289"/>
                </a:cubicBezTo>
                <a:cubicBezTo>
                  <a:pt x="232" y="290"/>
                  <a:pt x="226" y="291"/>
                  <a:pt x="221" y="293"/>
                </a:cubicBezTo>
                <a:cubicBezTo>
                  <a:pt x="216" y="294"/>
                  <a:pt x="210" y="296"/>
                  <a:pt x="206" y="297"/>
                </a:cubicBezTo>
                <a:cubicBezTo>
                  <a:pt x="203" y="298"/>
                  <a:pt x="200" y="299"/>
                  <a:pt x="197" y="300"/>
                </a:cubicBezTo>
                <a:cubicBezTo>
                  <a:pt x="193" y="302"/>
                  <a:pt x="199" y="299"/>
                  <a:pt x="200" y="299"/>
                </a:cubicBezTo>
                <a:cubicBezTo>
                  <a:pt x="211" y="294"/>
                  <a:pt x="223" y="291"/>
                  <a:pt x="234" y="287"/>
                </a:cubicBezTo>
                <a:cubicBezTo>
                  <a:pt x="239" y="285"/>
                  <a:pt x="244" y="283"/>
                  <a:pt x="249" y="280"/>
                </a:cubicBezTo>
                <a:cubicBezTo>
                  <a:pt x="252" y="279"/>
                  <a:pt x="256" y="278"/>
                  <a:pt x="258" y="275"/>
                </a:cubicBezTo>
                <a:cubicBezTo>
                  <a:pt x="258" y="277"/>
                  <a:pt x="258" y="278"/>
                  <a:pt x="257" y="279"/>
                </a:cubicBezTo>
                <a:close/>
                <a:moveTo>
                  <a:pt x="259" y="274"/>
                </a:moveTo>
                <a:cubicBezTo>
                  <a:pt x="247" y="279"/>
                  <a:pt x="235" y="283"/>
                  <a:pt x="224" y="287"/>
                </a:cubicBezTo>
                <a:cubicBezTo>
                  <a:pt x="218" y="288"/>
                  <a:pt x="212" y="290"/>
                  <a:pt x="207" y="292"/>
                </a:cubicBezTo>
                <a:cubicBezTo>
                  <a:pt x="204" y="293"/>
                  <a:pt x="201" y="295"/>
                  <a:pt x="198" y="295"/>
                </a:cubicBezTo>
                <a:cubicBezTo>
                  <a:pt x="193" y="297"/>
                  <a:pt x="200" y="294"/>
                  <a:pt x="201" y="294"/>
                </a:cubicBezTo>
                <a:cubicBezTo>
                  <a:pt x="212" y="289"/>
                  <a:pt x="224" y="285"/>
                  <a:pt x="236" y="281"/>
                </a:cubicBezTo>
                <a:cubicBezTo>
                  <a:pt x="241" y="279"/>
                  <a:pt x="246" y="277"/>
                  <a:pt x="251" y="275"/>
                </a:cubicBezTo>
                <a:cubicBezTo>
                  <a:pt x="254" y="274"/>
                  <a:pt x="257" y="272"/>
                  <a:pt x="260" y="270"/>
                </a:cubicBezTo>
                <a:cubicBezTo>
                  <a:pt x="260" y="271"/>
                  <a:pt x="259" y="273"/>
                  <a:pt x="259" y="274"/>
                </a:cubicBezTo>
                <a:close/>
                <a:moveTo>
                  <a:pt x="258" y="271"/>
                </a:moveTo>
                <a:cubicBezTo>
                  <a:pt x="258" y="271"/>
                  <a:pt x="259" y="271"/>
                  <a:pt x="259" y="270"/>
                </a:cubicBezTo>
                <a:cubicBezTo>
                  <a:pt x="259" y="271"/>
                  <a:pt x="258" y="271"/>
                  <a:pt x="258" y="271"/>
                </a:cubicBezTo>
                <a:close/>
                <a:moveTo>
                  <a:pt x="263" y="257"/>
                </a:moveTo>
                <a:cubicBezTo>
                  <a:pt x="263" y="257"/>
                  <a:pt x="263" y="257"/>
                  <a:pt x="263" y="257"/>
                </a:cubicBezTo>
                <a:cubicBezTo>
                  <a:pt x="247" y="265"/>
                  <a:pt x="229" y="269"/>
                  <a:pt x="213" y="276"/>
                </a:cubicBezTo>
                <a:cubicBezTo>
                  <a:pt x="212" y="276"/>
                  <a:pt x="210" y="277"/>
                  <a:pt x="209" y="278"/>
                </a:cubicBezTo>
                <a:cubicBezTo>
                  <a:pt x="206" y="279"/>
                  <a:pt x="204" y="280"/>
                  <a:pt x="202" y="281"/>
                </a:cubicBezTo>
                <a:cubicBezTo>
                  <a:pt x="203" y="280"/>
                  <a:pt x="204" y="280"/>
                  <a:pt x="205" y="279"/>
                </a:cubicBezTo>
                <a:cubicBezTo>
                  <a:pt x="224" y="270"/>
                  <a:pt x="245" y="266"/>
                  <a:pt x="263" y="255"/>
                </a:cubicBezTo>
                <a:cubicBezTo>
                  <a:pt x="263" y="256"/>
                  <a:pt x="263" y="256"/>
                  <a:pt x="263" y="257"/>
                </a:cubicBezTo>
                <a:close/>
                <a:moveTo>
                  <a:pt x="264" y="248"/>
                </a:moveTo>
                <a:cubicBezTo>
                  <a:pt x="259" y="249"/>
                  <a:pt x="254" y="252"/>
                  <a:pt x="248" y="254"/>
                </a:cubicBezTo>
                <a:cubicBezTo>
                  <a:pt x="242" y="256"/>
                  <a:pt x="236" y="258"/>
                  <a:pt x="231" y="260"/>
                </a:cubicBezTo>
                <a:cubicBezTo>
                  <a:pt x="224" y="262"/>
                  <a:pt x="217" y="265"/>
                  <a:pt x="210" y="267"/>
                </a:cubicBezTo>
                <a:cubicBezTo>
                  <a:pt x="208" y="268"/>
                  <a:pt x="207" y="269"/>
                  <a:pt x="205" y="269"/>
                </a:cubicBezTo>
                <a:cubicBezTo>
                  <a:pt x="206" y="269"/>
                  <a:pt x="207" y="268"/>
                  <a:pt x="208" y="268"/>
                </a:cubicBezTo>
                <a:cubicBezTo>
                  <a:pt x="217" y="263"/>
                  <a:pt x="227" y="259"/>
                  <a:pt x="236" y="256"/>
                </a:cubicBezTo>
                <a:cubicBezTo>
                  <a:pt x="246" y="252"/>
                  <a:pt x="255" y="247"/>
                  <a:pt x="264" y="244"/>
                </a:cubicBezTo>
                <a:cubicBezTo>
                  <a:pt x="264" y="245"/>
                  <a:pt x="264" y="246"/>
                  <a:pt x="264" y="248"/>
                </a:cubicBezTo>
                <a:close/>
                <a:moveTo>
                  <a:pt x="264" y="243"/>
                </a:moveTo>
                <a:cubicBezTo>
                  <a:pt x="258" y="244"/>
                  <a:pt x="252" y="247"/>
                  <a:pt x="246" y="249"/>
                </a:cubicBezTo>
                <a:cubicBezTo>
                  <a:pt x="242" y="251"/>
                  <a:pt x="239" y="252"/>
                  <a:pt x="235" y="253"/>
                </a:cubicBezTo>
                <a:cubicBezTo>
                  <a:pt x="241" y="251"/>
                  <a:pt x="247" y="249"/>
                  <a:pt x="253" y="246"/>
                </a:cubicBezTo>
                <a:cubicBezTo>
                  <a:pt x="254" y="245"/>
                  <a:pt x="256" y="244"/>
                  <a:pt x="258" y="243"/>
                </a:cubicBezTo>
                <a:cubicBezTo>
                  <a:pt x="260" y="243"/>
                  <a:pt x="262" y="242"/>
                  <a:pt x="264" y="241"/>
                </a:cubicBezTo>
                <a:cubicBezTo>
                  <a:pt x="265" y="242"/>
                  <a:pt x="264" y="242"/>
                  <a:pt x="264" y="243"/>
                </a:cubicBezTo>
                <a:close/>
                <a:moveTo>
                  <a:pt x="264" y="240"/>
                </a:moveTo>
                <a:cubicBezTo>
                  <a:pt x="263" y="240"/>
                  <a:pt x="261" y="241"/>
                  <a:pt x="260" y="242"/>
                </a:cubicBezTo>
                <a:cubicBezTo>
                  <a:pt x="253" y="243"/>
                  <a:pt x="245" y="246"/>
                  <a:pt x="238" y="248"/>
                </a:cubicBezTo>
                <a:cubicBezTo>
                  <a:pt x="232" y="250"/>
                  <a:pt x="225" y="252"/>
                  <a:pt x="219" y="255"/>
                </a:cubicBezTo>
                <a:cubicBezTo>
                  <a:pt x="215" y="256"/>
                  <a:pt x="211" y="258"/>
                  <a:pt x="207" y="260"/>
                </a:cubicBezTo>
                <a:cubicBezTo>
                  <a:pt x="211" y="258"/>
                  <a:pt x="215" y="256"/>
                  <a:pt x="219" y="254"/>
                </a:cubicBezTo>
                <a:cubicBezTo>
                  <a:pt x="227" y="250"/>
                  <a:pt x="235" y="248"/>
                  <a:pt x="243" y="245"/>
                </a:cubicBezTo>
                <a:cubicBezTo>
                  <a:pt x="248" y="243"/>
                  <a:pt x="253" y="240"/>
                  <a:pt x="258" y="238"/>
                </a:cubicBezTo>
                <a:cubicBezTo>
                  <a:pt x="260" y="237"/>
                  <a:pt x="262" y="236"/>
                  <a:pt x="264" y="235"/>
                </a:cubicBezTo>
                <a:cubicBezTo>
                  <a:pt x="264" y="237"/>
                  <a:pt x="264" y="238"/>
                  <a:pt x="264" y="240"/>
                </a:cubicBezTo>
                <a:close/>
                <a:moveTo>
                  <a:pt x="259" y="236"/>
                </a:moveTo>
                <a:cubicBezTo>
                  <a:pt x="257" y="237"/>
                  <a:pt x="254" y="238"/>
                  <a:pt x="251" y="240"/>
                </a:cubicBezTo>
                <a:cubicBezTo>
                  <a:pt x="237" y="246"/>
                  <a:pt x="222" y="249"/>
                  <a:pt x="209" y="255"/>
                </a:cubicBezTo>
                <a:cubicBezTo>
                  <a:pt x="206" y="256"/>
                  <a:pt x="204" y="257"/>
                  <a:pt x="202" y="258"/>
                </a:cubicBezTo>
                <a:cubicBezTo>
                  <a:pt x="200" y="259"/>
                  <a:pt x="200" y="259"/>
                  <a:pt x="202" y="258"/>
                </a:cubicBezTo>
                <a:cubicBezTo>
                  <a:pt x="205" y="256"/>
                  <a:pt x="208" y="255"/>
                  <a:pt x="212" y="253"/>
                </a:cubicBezTo>
                <a:cubicBezTo>
                  <a:pt x="218" y="251"/>
                  <a:pt x="224" y="249"/>
                  <a:pt x="230" y="247"/>
                </a:cubicBezTo>
                <a:cubicBezTo>
                  <a:pt x="235" y="244"/>
                  <a:pt x="241" y="242"/>
                  <a:pt x="247" y="240"/>
                </a:cubicBezTo>
                <a:cubicBezTo>
                  <a:pt x="252" y="237"/>
                  <a:pt x="259" y="235"/>
                  <a:pt x="264" y="232"/>
                </a:cubicBezTo>
                <a:cubicBezTo>
                  <a:pt x="264" y="232"/>
                  <a:pt x="264" y="233"/>
                  <a:pt x="264" y="234"/>
                </a:cubicBezTo>
                <a:cubicBezTo>
                  <a:pt x="263" y="235"/>
                  <a:pt x="261" y="235"/>
                  <a:pt x="259" y="236"/>
                </a:cubicBezTo>
                <a:close/>
                <a:moveTo>
                  <a:pt x="258" y="167"/>
                </a:moveTo>
                <a:cubicBezTo>
                  <a:pt x="246" y="161"/>
                  <a:pt x="233" y="159"/>
                  <a:pt x="220" y="156"/>
                </a:cubicBezTo>
                <a:cubicBezTo>
                  <a:pt x="205" y="152"/>
                  <a:pt x="189" y="153"/>
                  <a:pt x="174" y="155"/>
                </a:cubicBezTo>
                <a:cubicBezTo>
                  <a:pt x="162" y="157"/>
                  <a:pt x="150" y="160"/>
                  <a:pt x="138" y="164"/>
                </a:cubicBezTo>
                <a:cubicBezTo>
                  <a:pt x="138" y="163"/>
                  <a:pt x="137" y="162"/>
                  <a:pt x="136" y="161"/>
                </a:cubicBezTo>
                <a:cubicBezTo>
                  <a:pt x="134" y="161"/>
                  <a:pt x="132" y="162"/>
                  <a:pt x="131" y="163"/>
                </a:cubicBezTo>
                <a:cubicBezTo>
                  <a:pt x="131" y="164"/>
                  <a:pt x="130" y="166"/>
                  <a:pt x="130" y="167"/>
                </a:cubicBezTo>
                <a:cubicBezTo>
                  <a:pt x="117" y="172"/>
                  <a:pt x="105" y="179"/>
                  <a:pt x="94" y="187"/>
                </a:cubicBezTo>
                <a:cubicBezTo>
                  <a:pt x="95" y="169"/>
                  <a:pt x="102" y="151"/>
                  <a:pt x="109" y="135"/>
                </a:cubicBezTo>
                <a:cubicBezTo>
                  <a:pt x="113" y="127"/>
                  <a:pt x="117" y="120"/>
                  <a:pt x="123" y="115"/>
                </a:cubicBezTo>
                <a:cubicBezTo>
                  <a:pt x="129" y="108"/>
                  <a:pt x="138" y="104"/>
                  <a:pt x="146" y="100"/>
                </a:cubicBezTo>
                <a:cubicBezTo>
                  <a:pt x="152" y="97"/>
                  <a:pt x="158" y="95"/>
                  <a:pt x="165" y="93"/>
                </a:cubicBezTo>
                <a:cubicBezTo>
                  <a:pt x="164" y="101"/>
                  <a:pt x="160" y="119"/>
                  <a:pt x="169" y="117"/>
                </a:cubicBezTo>
                <a:cubicBezTo>
                  <a:pt x="172" y="116"/>
                  <a:pt x="174" y="112"/>
                  <a:pt x="174" y="108"/>
                </a:cubicBezTo>
                <a:cubicBezTo>
                  <a:pt x="176" y="114"/>
                  <a:pt x="180" y="118"/>
                  <a:pt x="185" y="115"/>
                </a:cubicBezTo>
                <a:cubicBezTo>
                  <a:pt x="191" y="113"/>
                  <a:pt x="190" y="106"/>
                  <a:pt x="187" y="102"/>
                </a:cubicBezTo>
                <a:cubicBezTo>
                  <a:pt x="183" y="98"/>
                  <a:pt x="179" y="94"/>
                  <a:pt x="174" y="91"/>
                </a:cubicBezTo>
                <a:cubicBezTo>
                  <a:pt x="175" y="91"/>
                  <a:pt x="175" y="91"/>
                  <a:pt x="175" y="91"/>
                </a:cubicBezTo>
                <a:cubicBezTo>
                  <a:pt x="185" y="90"/>
                  <a:pt x="194" y="92"/>
                  <a:pt x="203" y="95"/>
                </a:cubicBezTo>
                <a:cubicBezTo>
                  <a:pt x="212" y="98"/>
                  <a:pt x="220" y="101"/>
                  <a:pt x="228" y="105"/>
                </a:cubicBezTo>
                <a:cubicBezTo>
                  <a:pt x="233" y="109"/>
                  <a:pt x="238" y="113"/>
                  <a:pt x="243" y="117"/>
                </a:cubicBezTo>
                <a:cubicBezTo>
                  <a:pt x="244" y="119"/>
                  <a:pt x="245" y="120"/>
                  <a:pt x="246" y="122"/>
                </a:cubicBezTo>
                <a:cubicBezTo>
                  <a:pt x="247" y="122"/>
                  <a:pt x="247" y="123"/>
                  <a:pt x="247" y="123"/>
                </a:cubicBezTo>
                <a:cubicBezTo>
                  <a:pt x="254" y="137"/>
                  <a:pt x="257" y="152"/>
                  <a:pt x="258" y="167"/>
                </a:cubicBezTo>
                <a:close/>
                <a:moveTo>
                  <a:pt x="98" y="158"/>
                </a:moveTo>
                <a:cubicBezTo>
                  <a:pt x="100" y="149"/>
                  <a:pt x="103" y="141"/>
                  <a:pt x="107" y="133"/>
                </a:cubicBezTo>
                <a:cubicBezTo>
                  <a:pt x="103" y="141"/>
                  <a:pt x="100" y="150"/>
                  <a:pt x="98" y="158"/>
                </a:cubicBezTo>
                <a:close/>
                <a:moveTo>
                  <a:pt x="241" y="111"/>
                </a:moveTo>
                <a:cubicBezTo>
                  <a:pt x="238" y="108"/>
                  <a:pt x="234" y="105"/>
                  <a:pt x="230" y="103"/>
                </a:cubicBezTo>
                <a:cubicBezTo>
                  <a:pt x="217" y="93"/>
                  <a:pt x="202" y="85"/>
                  <a:pt x="185" y="84"/>
                </a:cubicBezTo>
                <a:cubicBezTo>
                  <a:pt x="182" y="84"/>
                  <a:pt x="179" y="84"/>
                  <a:pt x="175" y="85"/>
                </a:cubicBezTo>
                <a:cubicBezTo>
                  <a:pt x="175" y="83"/>
                  <a:pt x="173" y="82"/>
                  <a:pt x="171" y="82"/>
                </a:cubicBezTo>
                <a:cubicBezTo>
                  <a:pt x="169" y="82"/>
                  <a:pt x="166" y="83"/>
                  <a:pt x="165" y="86"/>
                </a:cubicBezTo>
                <a:cubicBezTo>
                  <a:pt x="165" y="86"/>
                  <a:pt x="165" y="86"/>
                  <a:pt x="165" y="86"/>
                </a:cubicBezTo>
                <a:cubicBezTo>
                  <a:pt x="147" y="91"/>
                  <a:pt x="130" y="101"/>
                  <a:pt x="118" y="113"/>
                </a:cubicBezTo>
                <a:cubicBezTo>
                  <a:pt x="100" y="131"/>
                  <a:pt x="93" y="157"/>
                  <a:pt x="91" y="182"/>
                </a:cubicBezTo>
                <a:cubicBezTo>
                  <a:pt x="88" y="213"/>
                  <a:pt x="89" y="245"/>
                  <a:pt x="91" y="276"/>
                </a:cubicBezTo>
                <a:cubicBezTo>
                  <a:pt x="92" y="285"/>
                  <a:pt x="93" y="293"/>
                  <a:pt x="93" y="301"/>
                </a:cubicBezTo>
                <a:cubicBezTo>
                  <a:pt x="86" y="296"/>
                  <a:pt x="80" y="289"/>
                  <a:pt x="77" y="281"/>
                </a:cubicBezTo>
                <a:cubicBezTo>
                  <a:pt x="72" y="270"/>
                  <a:pt x="74" y="258"/>
                  <a:pt x="76" y="246"/>
                </a:cubicBezTo>
                <a:cubicBezTo>
                  <a:pt x="78" y="231"/>
                  <a:pt x="77" y="216"/>
                  <a:pt x="78" y="201"/>
                </a:cubicBezTo>
                <a:cubicBezTo>
                  <a:pt x="78" y="194"/>
                  <a:pt x="80" y="186"/>
                  <a:pt x="80" y="179"/>
                </a:cubicBezTo>
                <a:cubicBezTo>
                  <a:pt x="81" y="172"/>
                  <a:pt x="80" y="165"/>
                  <a:pt x="79" y="158"/>
                </a:cubicBezTo>
                <a:cubicBezTo>
                  <a:pt x="77" y="143"/>
                  <a:pt x="73" y="129"/>
                  <a:pt x="75" y="114"/>
                </a:cubicBezTo>
                <a:cubicBezTo>
                  <a:pt x="78" y="100"/>
                  <a:pt x="86" y="88"/>
                  <a:pt x="97" y="79"/>
                </a:cubicBezTo>
                <a:cubicBezTo>
                  <a:pt x="108" y="70"/>
                  <a:pt x="121" y="64"/>
                  <a:pt x="135" y="62"/>
                </a:cubicBezTo>
                <a:cubicBezTo>
                  <a:pt x="143" y="61"/>
                  <a:pt x="151" y="61"/>
                  <a:pt x="160" y="60"/>
                </a:cubicBezTo>
                <a:cubicBezTo>
                  <a:pt x="167" y="59"/>
                  <a:pt x="174" y="57"/>
                  <a:pt x="181" y="56"/>
                </a:cubicBezTo>
                <a:cubicBezTo>
                  <a:pt x="182" y="56"/>
                  <a:pt x="182" y="56"/>
                  <a:pt x="182" y="56"/>
                </a:cubicBezTo>
                <a:cubicBezTo>
                  <a:pt x="184" y="57"/>
                  <a:pt x="187" y="58"/>
                  <a:pt x="189" y="60"/>
                </a:cubicBezTo>
                <a:cubicBezTo>
                  <a:pt x="210" y="72"/>
                  <a:pt x="229" y="90"/>
                  <a:pt x="241" y="111"/>
                </a:cubicBezTo>
                <a:close/>
                <a:moveTo>
                  <a:pt x="42" y="229"/>
                </a:moveTo>
                <a:cubicBezTo>
                  <a:pt x="40" y="243"/>
                  <a:pt x="39" y="257"/>
                  <a:pt x="39" y="272"/>
                </a:cubicBezTo>
                <a:cubicBezTo>
                  <a:pt x="39" y="272"/>
                  <a:pt x="39" y="272"/>
                  <a:pt x="39" y="272"/>
                </a:cubicBezTo>
                <a:cubicBezTo>
                  <a:pt x="39" y="275"/>
                  <a:pt x="40" y="278"/>
                  <a:pt x="41" y="280"/>
                </a:cubicBezTo>
                <a:cubicBezTo>
                  <a:pt x="34" y="277"/>
                  <a:pt x="25" y="275"/>
                  <a:pt x="29" y="266"/>
                </a:cubicBezTo>
                <a:cubicBezTo>
                  <a:pt x="29" y="266"/>
                  <a:pt x="29" y="266"/>
                  <a:pt x="29" y="266"/>
                </a:cubicBezTo>
                <a:cubicBezTo>
                  <a:pt x="34" y="262"/>
                  <a:pt x="36" y="256"/>
                  <a:pt x="37" y="250"/>
                </a:cubicBezTo>
                <a:cubicBezTo>
                  <a:pt x="37" y="243"/>
                  <a:pt x="35" y="237"/>
                  <a:pt x="35" y="231"/>
                </a:cubicBezTo>
                <a:cubicBezTo>
                  <a:pt x="34" y="222"/>
                  <a:pt x="37" y="213"/>
                  <a:pt x="38" y="204"/>
                </a:cubicBezTo>
                <a:cubicBezTo>
                  <a:pt x="40" y="189"/>
                  <a:pt x="40" y="174"/>
                  <a:pt x="43" y="160"/>
                </a:cubicBezTo>
                <a:cubicBezTo>
                  <a:pt x="44" y="169"/>
                  <a:pt x="45" y="178"/>
                  <a:pt x="45" y="187"/>
                </a:cubicBezTo>
                <a:cubicBezTo>
                  <a:pt x="45" y="188"/>
                  <a:pt x="45" y="189"/>
                  <a:pt x="45" y="190"/>
                </a:cubicBezTo>
                <a:cubicBezTo>
                  <a:pt x="45" y="190"/>
                  <a:pt x="45" y="190"/>
                  <a:pt x="45" y="190"/>
                </a:cubicBezTo>
                <a:cubicBezTo>
                  <a:pt x="45" y="203"/>
                  <a:pt x="43" y="216"/>
                  <a:pt x="42" y="229"/>
                </a:cubicBezTo>
                <a:close/>
                <a:moveTo>
                  <a:pt x="16" y="266"/>
                </a:moveTo>
                <a:cubicBezTo>
                  <a:pt x="20" y="265"/>
                  <a:pt x="23" y="262"/>
                  <a:pt x="27" y="259"/>
                </a:cubicBezTo>
                <a:cubicBezTo>
                  <a:pt x="28" y="258"/>
                  <a:pt x="33" y="252"/>
                  <a:pt x="31" y="256"/>
                </a:cubicBezTo>
                <a:cubicBezTo>
                  <a:pt x="29" y="259"/>
                  <a:pt x="25" y="262"/>
                  <a:pt x="23" y="264"/>
                </a:cubicBezTo>
                <a:cubicBezTo>
                  <a:pt x="22" y="265"/>
                  <a:pt x="23" y="265"/>
                  <a:pt x="23" y="265"/>
                </a:cubicBezTo>
                <a:cubicBezTo>
                  <a:pt x="26" y="265"/>
                  <a:pt x="28" y="262"/>
                  <a:pt x="31" y="260"/>
                </a:cubicBezTo>
                <a:cubicBezTo>
                  <a:pt x="31" y="260"/>
                  <a:pt x="31" y="260"/>
                  <a:pt x="31" y="260"/>
                </a:cubicBezTo>
                <a:cubicBezTo>
                  <a:pt x="29" y="263"/>
                  <a:pt x="26" y="266"/>
                  <a:pt x="20" y="266"/>
                </a:cubicBezTo>
                <a:cubicBezTo>
                  <a:pt x="19" y="267"/>
                  <a:pt x="17" y="266"/>
                  <a:pt x="16" y="266"/>
                </a:cubicBezTo>
                <a:close/>
                <a:moveTo>
                  <a:pt x="9" y="186"/>
                </a:moveTo>
                <a:cubicBezTo>
                  <a:pt x="9" y="186"/>
                  <a:pt x="9" y="186"/>
                  <a:pt x="9" y="186"/>
                </a:cubicBezTo>
                <a:cubicBezTo>
                  <a:pt x="14" y="183"/>
                  <a:pt x="20" y="182"/>
                  <a:pt x="25" y="180"/>
                </a:cubicBezTo>
                <a:cubicBezTo>
                  <a:pt x="27" y="179"/>
                  <a:pt x="29" y="178"/>
                  <a:pt x="31" y="177"/>
                </a:cubicBezTo>
                <a:cubicBezTo>
                  <a:pt x="33" y="176"/>
                  <a:pt x="35" y="175"/>
                  <a:pt x="36" y="175"/>
                </a:cubicBezTo>
                <a:cubicBezTo>
                  <a:pt x="35" y="175"/>
                  <a:pt x="34" y="176"/>
                  <a:pt x="33" y="177"/>
                </a:cubicBezTo>
                <a:cubicBezTo>
                  <a:pt x="25" y="182"/>
                  <a:pt x="16" y="184"/>
                  <a:pt x="9" y="190"/>
                </a:cubicBezTo>
                <a:cubicBezTo>
                  <a:pt x="9" y="188"/>
                  <a:pt x="9" y="187"/>
                  <a:pt x="9" y="186"/>
                </a:cubicBezTo>
                <a:close/>
                <a:moveTo>
                  <a:pt x="46" y="69"/>
                </a:moveTo>
                <a:cubicBezTo>
                  <a:pt x="51" y="66"/>
                  <a:pt x="57" y="63"/>
                  <a:pt x="63" y="60"/>
                </a:cubicBezTo>
                <a:cubicBezTo>
                  <a:pt x="66" y="58"/>
                  <a:pt x="69" y="57"/>
                  <a:pt x="72" y="55"/>
                </a:cubicBezTo>
                <a:cubicBezTo>
                  <a:pt x="72" y="55"/>
                  <a:pt x="72" y="55"/>
                  <a:pt x="72" y="55"/>
                </a:cubicBezTo>
                <a:cubicBezTo>
                  <a:pt x="62" y="61"/>
                  <a:pt x="52" y="67"/>
                  <a:pt x="42" y="74"/>
                </a:cubicBezTo>
                <a:cubicBezTo>
                  <a:pt x="44" y="72"/>
                  <a:pt x="45" y="71"/>
                  <a:pt x="46" y="69"/>
                </a:cubicBezTo>
                <a:close/>
                <a:moveTo>
                  <a:pt x="84" y="51"/>
                </a:moveTo>
                <a:cubicBezTo>
                  <a:pt x="83" y="52"/>
                  <a:pt x="82" y="52"/>
                  <a:pt x="81" y="53"/>
                </a:cubicBezTo>
                <a:cubicBezTo>
                  <a:pt x="77" y="55"/>
                  <a:pt x="72" y="57"/>
                  <a:pt x="68" y="60"/>
                </a:cubicBezTo>
                <a:cubicBezTo>
                  <a:pt x="60" y="64"/>
                  <a:pt x="52" y="68"/>
                  <a:pt x="45" y="73"/>
                </a:cubicBezTo>
                <a:cubicBezTo>
                  <a:pt x="45" y="73"/>
                  <a:pt x="46" y="72"/>
                  <a:pt x="46" y="72"/>
                </a:cubicBezTo>
                <a:cubicBezTo>
                  <a:pt x="50" y="69"/>
                  <a:pt x="54" y="67"/>
                  <a:pt x="58" y="64"/>
                </a:cubicBezTo>
                <a:cubicBezTo>
                  <a:pt x="65" y="60"/>
                  <a:pt x="72" y="56"/>
                  <a:pt x="79" y="52"/>
                </a:cubicBezTo>
                <a:cubicBezTo>
                  <a:pt x="81" y="52"/>
                  <a:pt x="82" y="51"/>
                  <a:pt x="84" y="51"/>
                </a:cubicBezTo>
                <a:close/>
                <a:moveTo>
                  <a:pt x="41" y="76"/>
                </a:moveTo>
                <a:cubicBezTo>
                  <a:pt x="41" y="76"/>
                  <a:pt x="41" y="76"/>
                  <a:pt x="41" y="76"/>
                </a:cubicBezTo>
                <a:cubicBezTo>
                  <a:pt x="49" y="71"/>
                  <a:pt x="56" y="67"/>
                  <a:pt x="64" y="63"/>
                </a:cubicBezTo>
                <a:cubicBezTo>
                  <a:pt x="68" y="60"/>
                  <a:pt x="72" y="58"/>
                  <a:pt x="77" y="56"/>
                </a:cubicBezTo>
                <a:cubicBezTo>
                  <a:pt x="79" y="55"/>
                  <a:pt x="81" y="54"/>
                  <a:pt x="83" y="52"/>
                </a:cubicBezTo>
                <a:cubicBezTo>
                  <a:pt x="84" y="52"/>
                  <a:pt x="85" y="51"/>
                  <a:pt x="85" y="51"/>
                </a:cubicBezTo>
                <a:cubicBezTo>
                  <a:pt x="86" y="51"/>
                  <a:pt x="86" y="51"/>
                  <a:pt x="86" y="51"/>
                </a:cubicBezTo>
                <a:cubicBezTo>
                  <a:pt x="86" y="51"/>
                  <a:pt x="86" y="51"/>
                  <a:pt x="86" y="51"/>
                </a:cubicBezTo>
                <a:cubicBezTo>
                  <a:pt x="86" y="51"/>
                  <a:pt x="85" y="51"/>
                  <a:pt x="85" y="51"/>
                </a:cubicBezTo>
                <a:cubicBezTo>
                  <a:pt x="77" y="57"/>
                  <a:pt x="68" y="61"/>
                  <a:pt x="60" y="65"/>
                </a:cubicBezTo>
                <a:cubicBezTo>
                  <a:pt x="53" y="70"/>
                  <a:pt x="46" y="75"/>
                  <a:pt x="39" y="80"/>
                </a:cubicBezTo>
                <a:cubicBezTo>
                  <a:pt x="39" y="79"/>
                  <a:pt x="40" y="78"/>
                  <a:pt x="41" y="76"/>
                </a:cubicBezTo>
                <a:close/>
                <a:moveTo>
                  <a:pt x="38" y="82"/>
                </a:moveTo>
                <a:cubicBezTo>
                  <a:pt x="41" y="80"/>
                  <a:pt x="45" y="78"/>
                  <a:pt x="49" y="76"/>
                </a:cubicBezTo>
                <a:cubicBezTo>
                  <a:pt x="54" y="73"/>
                  <a:pt x="59" y="71"/>
                  <a:pt x="64" y="68"/>
                </a:cubicBezTo>
                <a:cubicBezTo>
                  <a:pt x="66" y="67"/>
                  <a:pt x="69" y="65"/>
                  <a:pt x="71" y="64"/>
                </a:cubicBezTo>
                <a:cubicBezTo>
                  <a:pt x="69" y="66"/>
                  <a:pt x="67" y="68"/>
                  <a:pt x="65" y="69"/>
                </a:cubicBezTo>
                <a:cubicBezTo>
                  <a:pt x="56" y="75"/>
                  <a:pt x="46" y="80"/>
                  <a:pt x="37" y="84"/>
                </a:cubicBezTo>
                <a:cubicBezTo>
                  <a:pt x="37" y="83"/>
                  <a:pt x="37" y="83"/>
                  <a:pt x="38" y="82"/>
                </a:cubicBezTo>
                <a:close/>
                <a:moveTo>
                  <a:pt x="106" y="11"/>
                </a:moveTo>
                <a:cubicBezTo>
                  <a:pt x="107" y="11"/>
                  <a:pt x="108" y="11"/>
                  <a:pt x="109" y="10"/>
                </a:cubicBezTo>
                <a:cubicBezTo>
                  <a:pt x="110" y="10"/>
                  <a:pt x="111" y="9"/>
                  <a:pt x="112" y="9"/>
                </a:cubicBezTo>
                <a:cubicBezTo>
                  <a:pt x="112" y="9"/>
                  <a:pt x="116" y="6"/>
                  <a:pt x="114" y="8"/>
                </a:cubicBezTo>
                <a:cubicBezTo>
                  <a:pt x="111" y="10"/>
                  <a:pt x="108" y="11"/>
                  <a:pt x="105" y="12"/>
                </a:cubicBezTo>
                <a:cubicBezTo>
                  <a:pt x="105" y="12"/>
                  <a:pt x="106" y="11"/>
                  <a:pt x="106" y="11"/>
                </a:cubicBezTo>
                <a:close/>
                <a:moveTo>
                  <a:pt x="117" y="9"/>
                </a:moveTo>
                <a:cubicBezTo>
                  <a:pt x="117" y="9"/>
                  <a:pt x="117" y="9"/>
                  <a:pt x="117" y="9"/>
                </a:cubicBezTo>
                <a:cubicBezTo>
                  <a:pt x="115" y="10"/>
                  <a:pt x="113" y="10"/>
                  <a:pt x="110" y="11"/>
                </a:cubicBezTo>
                <a:cubicBezTo>
                  <a:pt x="109" y="12"/>
                  <a:pt x="107" y="13"/>
                  <a:pt x="106" y="13"/>
                </a:cubicBezTo>
                <a:cubicBezTo>
                  <a:pt x="106" y="13"/>
                  <a:pt x="105" y="13"/>
                  <a:pt x="104" y="14"/>
                </a:cubicBezTo>
                <a:cubicBezTo>
                  <a:pt x="104" y="14"/>
                  <a:pt x="104" y="13"/>
                  <a:pt x="104" y="13"/>
                </a:cubicBezTo>
                <a:cubicBezTo>
                  <a:pt x="108" y="12"/>
                  <a:pt x="112" y="10"/>
                  <a:pt x="115" y="8"/>
                </a:cubicBezTo>
                <a:cubicBezTo>
                  <a:pt x="116" y="8"/>
                  <a:pt x="117" y="8"/>
                  <a:pt x="117" y="9"/>
                </a:cubicBezTo>
                <a:close/>
                <a:moveTo>
                  <a:pt x="104" y="14"/>
                </a:moveTo>
                <a:cubicBezTo>
                  <a:pt x="105" y="14"/>
                  <a:pt x="107" y="13"/>
                  <a:pt x="109" y="13"/>
                </a:cubicBezTo>
                <a:cubicBezTo>
                  <a:pt x="110" y="12"/>
                  <a:pt x="112" y="12"/>
                  <a:pt x="113" y="11"/>
                </a:cubicBezTo>
                <a:cubicBezTo>
                  <a:pt x="115" y="10"/>
                  <a:pt x="117" y="9"/>
                  <a:pt x="114" y="11"/>
                </a:cubicBezTo>
                <a:cubicBezTo>
                  <a:pt x="110" y="13"/>
                  <a:pt x="106" y="14"/>
                  <a:pt x="103" y="16"/>
                </a:cubicBezTo>
                <a:cubicBezTo>
                  <a:pt x="103" y="15"/>
                  <a:pt x="103" y="15"/>
                  <a:pt x="104" y="14"/>
                </a:cubicBezTo>
                <a:close/>
                <a:moveTo>
                  <a:pt x="101" y="19"/>
                </a:moveTo>
                <a:cubicBezTo>
                  <a:pt x="104" y="18"/>
                  <a:pt x="106" y="17"/>
                  <a:pt x="108" y="16"/>
                </a:cubicBezTo>
                <a:cubicBezTo>
                  <a:pt x="107" y="17"/>
                  <a:pt x="106" y="18"/>
                  <a:pt x="106" y="19"/>
                </a:cubicBezTo>
                <a:cubicBezTo>
                  <a:pt x="104" y="19"/>
                  <a:pt x="102" y="20"/>
                  <a:pt x="100" y="21"/>
                </a:cubicBezTo>
                <a:cubicBezTo>
                  <a:pt x="101" y="20"/>
                  <a:pt x="101" y="19"/>
                  <a:pt x="101" y="19"/>
                </a:cubicBezTo>
                <a:close/>
                <a:moveTo>
                  <a:pt x="120" y="12"/>
                </a:moveTo>
                <a:cubicBezTo>
                  <a:pt x="120" y="13"/>
                  <a:pt x="120" y="13"/>
                  <a:pt x="121" y="14"/>
                </a:cubicBezTo>
                <a:cubicBezTo>
                  <a:pt x="119" y="14"/>
                  <a:pt x="118" y="14"/>
                  <a:pt x="116" y="15"/>
                </a:cubicBezTo>
                <a:cubicBezTo>
                  <a:pt x="116" y="15"/>
                  <a:pt x="115" y="15"/>
                  <a:pt x="115" y="15"/>
                </a:cubicBezTo>
                <a:cubicBezTo>
                  <a:pt x="115" y="15"/>
                  <a:pt x="115" y="15"/>
                  <a:pt x="115" y="15"/>
                </a:cubicBezTo>
                <a:cubicBezTo>
                  <a:pt x="115" y="15"/>
                  <a:pt x="115" y="15"/>
                  <a:pt x="115" y="14"/>
                </a:cubicBezTo>
                <a:cubicBezTo>
                  <a:pt x="117" y="13"/>
                  <a:pt x="118" y="13"/>
                  <a:pt x="120" y="12"/>
                </a:cubicBezTo>
                <a:cubicBezTo>
                  <a:pt x="120" y="12"/>
                  <a:pt x="120" y="12"/>
                  <a:pt x="120" y="12"/>
                </a:cubicBezTo>
                <a:close/>
                <a:moveTo>
                  <a:pt x="123" y="19"/>
                </a:moveTo>
                <a:cubicBezTo>
                  <a:pt x="123" y="18"/>
                  <a:pt x="123" y="18"/>
                  <a:pt x="122" y="18"/>
                </a:cubicBezTo>
                <a:cubicBezTo>
                  <a:pt x="123" y="18"/>
                  <a:pt x="123" y="18"/>
                  <a:pt x="122" y="17"/>
                </a:cubicBezTo>
                <a:cubicBezTo>
                  <a:pt x="120" y="16"/>
                  <a:pt x="120" y="16"/>
                  <a:pt x="121" y="15"/>
                </a:cubicBezTo>
                <a:cubicBezTo>
                  <a:pt x="122" y="16"/>
                  <a:pt x="123" y="17"/>
                  <a:pt x="123" y="19"/>
                </a:cubicBezTo>
                <a:close/>
                <a:moveTo>
                  <a:pt x="143" y="40"/>
                </a:moveTo>
                <a:cubicBezTo>
                  <a:pt x="142" y="40"/>
                  <a:pt x="141" y="40"/>
                  <a:pt x="140" y="40"/>
                </a:cubicBezTo>
                <a:cubicBezTo>
                  <a:pt x="140" y="40"/>
                  <a:pt x="140" y="39"/>
                  <a:pt x="140" y="39"/>
                </a:cubicBezTo>
                <a:cubicBezTo>
                  <a:pt x="143" y="38"/>
                  <a:pt x="145" y="37"/>
                  <a:pt x="148" y="37"/>
                </a:cubicBezTo>
                <a:cubicBezTo>
                  <a:pt x="149" y="37"/>
                  <a:pt x="146" y="39"/>
                  <a:pt x="145" y="39"/>
                </a:cubicBezTo>
                <a:cubicBezTo>
                  <a:pt x="144" y="39"/>
                  <a:pt x="144" y="40"/>
                  <a:pt x="143" y="40"/>
                </a:cubicBezTo>
                <a:close/>
                <a:moveTo>
                  <a:pt x="106" y="44"/>
                </a:moveTo>
                <a:cubicBezTo>
                  <a:pt x="106" y="37"/>
                  <a:pt x="104" y="23"/>
                  <a:pt x="110" y="18"/>
                </a:cubicBezTo>
                <a:cubicBezTo>
                  <a:pt x="115" y="15"/>
                  <a:pt x="122" y="22"/>
                  <a:pt x="126" y="24"/>
                </a:cubicBezTo>
                <a:cubicBezTo>
                  <a:pt x="131" y="28"/>
                  <a:pt x="138" y="32"/>
                  <a:pt x="137" y="40"/>
                </a:cubicBezTo>
                <a:cubicBezTo>
                  <a:pt x="126" y="39"/>
                  <a:pt x="116" y="40"/>
                  <a:pt x="106" y="44"/>
                </a:cubicBezTo>
                <a:close/>
                <a:moveTo>
                  <a:pt x="93" y="42"/>
                </a:moveTo>
                <a:cubicBezTo>
                  <a:pt x="95" y="41"/>
                  <a:pt x="97" y="40"/>
                  <a:pt x="99" y="39"/>
                </a:cubicBezTo>
                <a:cubicBezTo>
                  <a:pt x="99" y="40"/>
                  <a:pt x="99" y="40"/>
                  <a:pt x="98" y="41"/>
                </a:cubicBezTo>
                <a:cubicBezTo>
                  <a:pt x="98" y="42"/>
                  <a:pt x="97" y="42"/>
                  <a:pt x="96" y="42"/>
                </a:cubicBezTo>
                <a:cubicBezTo>
                  <a:pt x="95" y="43"/>
                  <a:pt x="94" y="44"/>
                  <a:pt x="93" y="44"/>
                </a:cubicBezTo>
                <a:cubicBezTo>
                  <a:pt x="93" y="43"/>
                  <a:pt x="93" y="43"/>
                  <a:pt x="93" y="42"/>
                </a:cubicBezTo>
                <a:close/>
                <a:moveTo>
                  <a:pt x="93" y="41"/>
                </a:moveTo>
                <a:cubicBezTo>
                  <a:pt x="93" y="40"/>
                  <a:pt x="93" y="39"/>
                  <a:pt x="93" y="38"/>
                </a:cubicBezTo>
                <a:cubicBezTo>
                  <a:pt x="93" y="38"/>
                  <a:pt x="93" y="38"/>
                  <a:pt x="93" y="38"/>
                </a:cubicBezTo>
                <a:cubicBezTo>
                  <a:pt x="94" y="38"/>
                  <a:pt x="94" y="38"/>
                  <a:pt x="95" y="37"/>
                </a:cubicBezTo>
                <a:cubicBezTo>
                  <a:pt x="96" y="37"/>
                  <a:pt x="101" y="36"/>
                  <a:pt x="98" y="37"/>
                </a:cubicBezTo>
                <a:cubicBezTo>
                  <a:pt x="97" y="39"/>
                  <a:pt x="95" y="39"/>
                  <a:pt x="93" y="41"/>
                </a:cubicBezTo>
                <a:close/>
                <a:moveTo>
                  <a:pt x="95" y="37"/>
                </a:moveTo>
                <a:cubicBezTo>
                  <a:pt x="95" y="37"/>
                  <a:pt x="96" y="36"/>
                  <a:pt x="97" y="36"/>
                </a:cubicBezTo>
                <a:cubicBezTo>
                  <a:pt x="95" y="37"/>
                  <a:pt x="92" y="38"/>
                  <a:pt x="95" y="37"/>
                </a:cubicBezTo>
                <a:close/>
                <a:moveTo>
                  <a:pt x="93" y="38"/>
                </a:moveTo>
                <a:cubicBezTo>
                  <a:pt x="93" y="37"/>
                  <a:pt x="93" y="36"/>
                  <a:pt x="93" y="35"/>
                </a:cubicBezTo>
                <a:cubicBezTo>
                  <a:pt x="94" y="35"/>
                  <a:pt x="94" y="35"/>
                  <a:pt x="95" y="35"/>
                </a:cubicBezTo>
                <a:cubicBezTo>
                  <a:pt x="96" y="34"/>
                  <a:pt x="103" y="31"/>
                  <a:pt x="100" y="34"/>
                </a:cubicBezTo>
                <a:cubicBezTo>
                  <a:pt x="97" y="35"/>
                  <a:pt x="95" y="36"/>
                  <a:pt x="93" y="38"/>
                </a:cubicBezTo>
                <a:close/>
                <a:moveTo>
                  <a:pt x="94" y="48"/>
                </a:moveTo>
                <a:cubicBezTo>
                  <a:pt x="94" y="47"/>
                  <a:pt x="94" y="46"/>
                  <a:pt x="93" y="45"/>
                </a:cubicBezTo>
                <a:cubicBezTo>
                  <a:pt x="95" y="45"/>
                  <a:pt x="96" y="44"/>
                  <a:pt x="98" y="44"/>
                </a:cubicBezTo>
                <a:cubicBezTo>
                  <a:pt x="99" y="44"/>
                  <a:pt x="100" y="44"/>
                  <a:pt x="101" y="44"/>
                </a:cubicBezTo>
                <a:cubicBezTo>
                  <a:pt x="100" y="45"/>
                  <a:pt x="99" y="45"/>
                  <a:pt x="98" y="46"/>
                </a:cubicBezTo>
                <a:cubicBezTo>
                  <a:pt x="97" y="46"/>
                  <a:pt x="96" y="47"/>
                  <a:pt x="95" y="47"/>
                </a:cubicBezTo>
                <a:cubicBezTo>
                  <a:pt x="95" y="48"/>
                  <a:pt x="95" y="48"/>
                  <a:pt x="95" y="48"/>
                </a:cubicBezTo>
                <a:cubicBezTo>
                  <a:pt x="95" y="48"/>
                  <a:pt x="94" y="48"/>
                  <a:pt x="94" y="48"/>
                </a:cubicBezTo>
                <a:close/>
                <a:moveTo>
                  <a:pt x="100" y="46"/>
                </a:moveTo>
                <a:cubicBezTo>
                  <a:pt x="100" y="46"/>
                  <a:pt x="100" y="46"/>
                  <a:pt x="100" y="46"/>
                </a:cubicBezTo>
                <a:cubicBezTo>
                  <a:pt x="100" y="46"/>
                  <a:pt x="99" y="46"/>
                  <a:pt x="99" y="46"/>
                </a:cubicBezTo>
                <a:cubicBezTo>
                  <a:pt x="101" y="45"/>
                  <a:pt x="102" y="44"/>
                  <a:pt x="102" y="43"/>
                </a:cubicBezTo>
                <a:cubicBezTo>
                  <a:pt x="102" y="43"/>
                  <a:pt x="102" y="42"/>
                  <a:pt x="102" y="42"/>
                </a:cubicBezTo>
                <a:cubicBezTo>
                  <a:pt x="101" y="42"/>
                  <a:pt x="100" y="42"/>
                  <a:pt x="99" y="43"/>
                </a:cubicBezTo>
                <a:cubicBezTo>
                  <a:pt x="98" y="43"/>
                  <a:pt x="92" y="46"/>
                  <a:pt x="95" y="44"/>
                </a:cubicBezTo>
                <a:cubicBezTo>
                  <a:pt x="97" y="43"/>
                  <a:pt x="100" y="42"/>
                  <a:pt x="101" y="39"/>
                </a:cubicBezTo>
                <a:cubicBezTo>
                  <a:pt x="101" y="38"/>
                  <a:pt x="101" y="38"/>
                  <a:pt x="101" y="38"/>
                </a:cubicBezTo>
                <a:cubicBezTo>
                  <a:pt x="99" y="38"/>
                  <a:pt x="97" y="39"/>
                  <a:pt x="95" y="40"/>
                </a:cubicBezTo>
                <a:cubicBezTo>
                  <a:pt x="98" y="38"/>
                  <a:pt x="100" y="37"/>
                  <a:pt x="102" y="35"/>
                </a:cubicBezTo>
                <a:cubicBezTo>
                  <a:pt x="102" y="35"/>
                  <a:pt x="102" y="34"/>
                  <a:pt x="102" y="34"/>
                </a:cubicBezTo>
                <a:cubicBezTo>
                  <a:pt x="101" y="34"/>
                  <a:pt x="100" y="34"/>
                  <a:pt x="99" y="35"/>
                </a:cubicBezTo>
                <a:cubicBezTo>
                  <a:pt x="99" y="35"/>
                  <a:pt x="99" y="35"/>
                  <a:pt x="99" y="35"/>
                </a:cubicBezTo>
                <a:cubicBezTo>
                  <a:pt x="100" y="34"/>
                  <a:pt x="101" y="33"/>
                  <a:pt x="102" y="32"/>
                </a:cubicBezTo>
                <a:cubicBezTo>
                  <a:pt x="102" y="32"/>
                  <a:pt x="102" y="31"/>
                  <a:pt x="102" y="31"/>
                </a:cubicBezTo>
                <a:cubicBezTo>
                  <a:pt x="100" y="32"/>
                  <a:pt x="99" y="32"/>
                  <a:pt x="98" y="33"/>
                </a:cubicBezTo>
                <a:cubicBezTo>
                  <a:pt x="96" y="33"/>
                  <a:pt x="91" y="36"/>
                  <a:pt x="95" y="33"/>
                </a:cubicBezTo>
                <a:cubicBezTo>
                  <a:pt x="98" y="31"/>
                  <a:pt x="101" y="30"/>
                  <a:pt x="102" y="28"/>
                </a:cubicBezTo>
                <a:cubicBezTo>
                  <a:pt x="103" y="27"/>
                  <a:pt x="102" y="27"/>
                  <a:pt x="102" y="27"/>
                </a:cubicBezTo>
                <a:cubicBezTo>
                  <a:pt x="101" y="27"/>
                  <a:pt x="100" y="27"/>
                  <a:pt x="99" y="28"/>
                </a:cubicBezTo>
                <a:cubicBezTo>
                  <a:pt x="99" y="28"/>
                  <a:pt x="96" y="29"/>
                  <a:pt x="95" y="30"/>
                </a:cubicBezTo>
                <a:cubicBezTo>
                  <a:pt x="95" y="29"/>
                  <a:pt x="95" y="29"/>
                  <a:pt x="95" y="28"/>
                </a:cubicBezTo>
                <a:cubicBezTo>
                  <a:pt x="98" y="27"/>
                  <a:pt x="101" y="26"/>
                  <a:pt x="104" y="24"/>
                </a:cubicBezTo>
                <a:cubicBezTo>
                  <a:pt x="104" y="23"/>
                  <a:pt x="104" y="23"/>
                  <a:pt x="103" y="23"/>
                </a:cubicBezTo>
                <a:cubicBezTo>
                  <a:pt x="102" y="23"/>
                  <a:pt x="101" y="23"/>
                  <a:pt x="100" y="24"/>
                </a:cubicBezTo>
                <a:cubicBezTo>
                  <a:pt x="99" y="24"/>
                  <a:pt x="98" y="25"/>
                  <a:pt x="97" y="25"/>
                </a:cubicBezTo>
                <a:cubicBezTo>
                  <a:pt x="97" y="25"/>
                  <a:pt x="97" y="25"/>
                  <a:pt x="98" y="25"/>
                </a:cubicBezTo>
                <a:cubicBezTo>
                  <a:pt x="98" y="25"/>
                  <a:pt x="98" y="25"/>
                  <a:pt x="98" y="25"/>
                </a:cubicBezTo>
                <a:cubicBezTo>
                  <a:pt x="100" y="23"/>
                  <a:pt x="102" y="22"/>
                  <a:pt x="105" y="21"/>
                </a:cubicBezTo>
                <a:cubicBezTo>
                  <a:pt x="102" y="28"/>
                  <a:pt x="103" y="39"/>
                  <a:pt x="103" y="44"/>
                </a:cubicBezTo>
                <a:cubicBezTo>
                  <a:pt x="103" y="44"/>
                  <a:pt x="103" y="44"/>
                  <a:pt x="103" y="45"/>
                </a:cubicBezTo>
                <a:cubicBezTo>
                  <a:pt x="102" y="45"/>
                  <a:pt x="101" y="45"/>
                  <a:pt x="100" y="46"/>
                </a:cubicBezTo>
                <a:close/>
                <a:moveTo>
                  <a:pt x="119" y="16"/>
                </a:moveTo>
                <a:cubicBezTo>
                  <a:pt x="118" y="16"/>
                  <a:pt x="117" y="15"/>
                  <a:pt x="117" y="15"/>
                </a:cubicBezTo>
                <a:cubicBezTo>
                  <a:pt x="117" y="15"/>
                  <a:pt x="117" y="15"/>
                  <a:pt x="117" y="15"/>
                </a:cubicBezTo>
                <a:cubicBezTo>
                  <a:pt x="118" y="14"/>
                  <a:pt x="119" y="14"/>
                  <a:pt x="120" y="15"/>
                </a:cubicBezTo>
                <a:cubicBezTo>
                  <a:pt x="119" y="15"/>
                  <a:pt x="119" y="16"/>
                  <a:pt x="119" y="16"/>
                </a:cubicBezTo>
                <a:close/>
                <a:moveTo>
                  <a:pt x="140" y="35"/>
                </a:moveTo>
                <a:cubicBezTo>
                  <a:pt x="142" y="35"/>
                  <a:pt x="144" y="34"/>
                  <a:pt x="147" y="34"/>
                </a:cubicBezTo>
                <a:cubicBezTo>
                  <a:pt x="147" y="34"/>
                  <a:pt x="145" y="35"/>
                  <a:pt x="145" y="35"/>
                </a:cubicBezTo>
                <a:cubicBezTo>
                  <a:pt x="144" y="36"/>
                  <a:pt x="143" y="36"/>
                  <a:pt x="142" y="37"/>
                </a:cubicBezTo>
                <a:cubicBezTo>
                  <a:pt x="141" y="37"/>
                  <a:pt x="141" y="37"/>
                  <a:pt x="140" y="38"/>
                </a:cubicBezTo>
                <a:cubicBezTo>
                  <a:pt x="140" y="37"/>
                  <a:pt x="140" y="36"/>
                  <a:pt x="140" y="35"/>
                </a:cubicBezTo>
                <a:close/>
                <a:moveTo>
                  <a:pt x="139" y="32"/>
                </a:moveTo>
                <a:cubicBezTo>
                  <a:pt x="139" y="32"/>
                  <a:pt x="140" y="32"/>
                  <a:pt x="140" y="32"/>
                </a:cubicBezTo>
                <a:cubicBezTo>
                  <a:pt x="141" y="32"/>
                  <a:pt x="145" y="31"/>
                  <a:pt x="145" y="30"/>
                </a:cubicBezTo>
                <a:cubicBezTo>
                  <a:pt x="144" y="32"/>
                  <a:pt x="141" y="33"/>
                  <a:pt x="139" y="34"/>
                </a:cubicBezTo>
                <a:cubicBezTo>
                  <a:pt x="139" y="34"/>
                  <a:pt x="139" y="33"/>
                  <a:pt x="139" y="32"/>
                </a:cubicBezTo>
                <a:close/>
                <a:moveTo>
                  <a:pt x="138" y="32"/>
                </a:moveTo>
                <a:cubicBezTo>
                  <a:pt x="138" y="32"/>
                  <a:pt x="138" y="31"/>
                  <a:pt x="138" y="31"/>
                </a:cubicBezTo>
                <a:cubicBezTo>
                  <a:pt x="139" y="31"/>
                  <a:pt x="140" y="30"/>
                  <a:pt x="140" y="30"/>
                </a:cubicBezTo>
                <a:cubicBezTo>
                  <a:pt x="141" y="29"/>
                  <a:pt x="141" y="29"/>
                  <a:pt x="142" y="28"/>
                </a:cubicBezTo>
                <a:cubicBezTo>
                  <a:pt x="143" y="29"/>
                  <a:pt x="144" y="29"/>
                  <a:pt x="145" y="30"/>
                </a:cubicBezTo>
                <a:cubicBezTo>
                  <a:pt x="143" y="30"/>
                  <a:pt x="140" y="31"/>
                  <a:pt x="138" y="32"/>
                </a:cubicBezTo>
                <a:close/>
                <a:moveTo>
                  <a:pt x="141" y="28"/>
                </a:moveTo>
                <a:cubicBezTo>
                  <a:pt x="140" y="29"/>
                  <a:pt x="139" y="30"/>
                  <a:pt x="138" y="30"/>
                </a:cubicBezTo>
                <a:cubicBezTo>
                  <a:pt x="138" y="30"/>
                  <a:pt x="138" y="30"/>
                  <a:pt x="137" y="31"/>
                </a:cubicBezTo>
                <a:cubicBezTo>
                  <a:pt x="137" y="30"/>
                  <a:pt x="137" y="30"/>
                  <a:pt x="137" y="29"/>
                </a:cubicBezTo>
                <a:cubicBezTo>
                  <a:pt x="138" y="29"/>
                  <a:pt x="139" y="29"/>
                  <a:pt x="141" y="28"/>
                </a:cubicBezTo>
                <a:cubicBezTo>
                  <a:pt x="141" y="28"/>
                  <a:pt x="141" y="28"/>
                  <a:pt x="141" y="28"/>
                </a:cubicBezTo>
                <a:close/>
                <a:moveTo>
                  <a:pt x="117" y="12"/>
                </a:moveTo>
                <a:cubicBezTo>
                  <a:pt x="116" y="13"/>
                  <a:pt x="115" y="14"/>
                  <a:pt x="114" y="15"/>
                </a:cubicBezTo>
                <a:cubicBezTo>
                  <a:pt x="113" y="15"/>
                  <a:pt x="113" y="15"/>
                  <a:pt x="112" y="15"/>
                </a:cubicBezTo>
                <a:cubicBezTo>
                  <a:pt x="112" y="15"/>
                  <a:pt x="111" y="15"/>
                  <a:pt x="111" y="15"/>
                </a:cubicBezTo>
                <a:cubicBezTo>
                  <a:pt x="112" y="14"/>
                  <a:pt x="113" y="14"/>
                  <a:pt x="114" y="13"/>
                </a:cubicBezTo>
                <a:cubicBezTo>
                  <a:pt x="115" y="13"/>
                  <a:pt x="116" y="13"/>
                  <a:pt x="117" y="13"/>
                </a:cubicBezTo>
                <a:cubicBezTo>
                  <a:pt x="117" y="12"/>
                  <a:pt x="117" y="12"/>
                  <a:pt x="118" y="12"/>
                </a:cubicBezTo>
                <a:cubicBezTo>
                  <a:pt x="118" y="12"/>
                  <a:pt x="117" y="12"/>
                  <a:pt x="117" y="12"/>
                </a:cubicBezTo>
                <a:close/>
                <a:moveTo>
                  <a:pt x="100" y="22"/>
                </a:moveTo>
                <a:cubicBezTo>
                  <a:pt x="101" y="21"/>
                  <a:pt x="102" y="21"/>
                  <a:pt x="103" y="20"/>
                </a:cubicBezTo>
                <a:cubicBezTo>
                  <a:pt x="107" y="19"/>
                  <a:pt x="104" y="21"/>
                  <a:pt x="103" y="21"/>
                </a:cubicBezTo>
                <a:cubicBezTo>
                  <a:pt x="101" y="22"/>
                  <a:pt x="100" y="23"/>
                  <a:pt x="98" y="24"/>
                </a:cubicBezTo>
                <a:cubicBezTo>
                  <a:pt x="99" y="23"/>
                  <a:pt x="99" y="22"/>
                  <a:pt x="100" y="22"/>
                </a:cubicBezTo>
                <a:close/>
                <a:moveTo>
                  <a:pt x="97" y="26"/>
                </a:moveTo>
                <a:cubicBezTo>
                  <a:pt x="98" y="26"/>
                  <a:pt x="98" y="25"/>
                  <a:pt x="99" y="25"/>
                </a:cubicBezTo>
                <a:cubicBezTo>
                  <a:pt x="101" y="24"/>
                  <a:pt x="103" y="23"/>
                  <a:pt x="100" y="25"/>
                </a:cubicBezTo>
                <a:cubicBezTo>
                  <a:pt x="99" y="26"/>
                  <a:pt x="97" y="27"/>
                  <a:pt x="96" y="28"/>
                </a:cubicBezTo>
                <a:cubicBezTo>
                  <a:pt x="96" y="27"/>
                  <a:pt x="97" y="26"/>
                  <a:pt x="97" y="26"/>
                </a:cubicBezTo>
                <a:close/>
                <a:moveTo>
                  <a:pt x="95" y="31"/>
                </a:moveTo>
                <a:cubicBezTo>
                  <a:pt x="95" y="30"/>
                  <a:pt x="96" y="30"/>
                  <a:pt x="97" y="30"/>
                </a:cubicBezTo>
                <a:cubicBezTo>
                  <a:pt x="98" y="29"/>
                  <a:pt x="99" y="29"/>
                  <a:pt x="100" y="29"/>
                </a:cubicBezTo>
                <a:cubicBezTo>
                  <a:pt x="98" y="31"/>
                  <a:pt x="95" y="32"/>
                  <a:pt x="93" y="34"/>
                </a:cubicBezTo>
                <a:cubicBezTo>
                  <a:pt x="93" y="33"/>
                  <a:pt x="93" y="32"/>
                  <a:pt x="94" y="31"/>
                </a:cubicBezTo>
                <a:cubicBezTo>
                  <a:pt x="94" y="31"/>
                  <a:pt x="94" y="31"/>
                  <a:pt x="95" y="31"/>
                </a:cubicBezTo>
                <a:close/>
                <a:moveTo>
                  <a:pt x="38" y="168"/>
                </a:moveTo>
                <a:cubicBezTo>
                  <a:pt x="34" y="170"/>
                  <a:pt x="29" y="173"/>
                  <a:pt x="25" y="175"/>
                </a:cubicBezTo>
                <a:cubicBezTo>
                  <a:pt x="22" y="177"/>
                  <a:pt x="20" y="178"/>
                  <a:pt x="17" y="179"/>
                </a:cubicBezTo>
                <a:cubicBezTo>
                  <a:pt x="16" y="180"/>
                  <a:pt x="15" y="181"/>
                  <a:pt x="14" y="181"/>
                </a:cubicBezTo>
                <a:cubicBezTo>
                  <a:pt x="13" y="182"/>
                  <a:pt x="8" y="185"/>
                  <a:pt x="12" y="182"/>
                </a:cubicBezTo>
                <a:cubicBezTo>
                  <a:pt x="17" y="178"/>
                  <a:pt x="23" y="175"/>
                  <a:pt x="28" y="171"/>
                </a:cubicBezTo>
                <a:cubicBezTo>
                  <a:pt x="32" y="169"/>
                  <a:pt x="36" y="167"/>
                  <a:pt x="39" y="164"/>
                </a:cubicBezTo>
                <a:cubicBezTo>
                  <a:pt x="39" y="165"/>
                  <a:pt x="39" y="167"/>
                  <a:pt x="38" y="168"/>
                </a:cubicBezTo>
                <a:close/>
                <a:moveTo>
                  <a:pt x="10" y="179"/>
                </a:moveTo>
                <a:cubicBezTo>
                  <a:pt x="15" y="177"/>
                  <a:pt x="20" y="174"/>
                  <a:pt x="26" y="171"/>
                </a:cubicBezTo>
                <a:cubicBezTo>
                  <a:pt x="28" y="170"/>
                  <a:pt x="31" y="168"/>
                  <a:pt x="33" y="167"/>
                </a:cubicBezTo>
                <a:cubicBezTo>
                  <a:pt x="34" y="167"/>
                  <a:pt x="34" y="166"/>
                  <a:pt x="35" y="166"/>
                </a:cubicBezTo>
                <a:cubicBezTo>
                  <a:pt x="26" y="172"/>
                  <a:pt x="17" y="177"/>
                  <a:pt x="9" y="183"/>
                </a:cubicBezTo>
                <a:cubicBezTo>
                  <a:pt x="10" y="182"/>
                  <a:pt x="10" y="180"/>
                  <a:pt x="10" y="179"/>
                </a:cubicBezTo>
                <a:close/>
                <a:moveTo>
                  <a:pt x="39" y="163"/>
                </a:moveTo>
                <a:cubicBezTo>
                  <a:pt x="35" y="166"/>
                  <a:pt x="30" y="168"/>
                  <a:pt x="25" y="170"/>
                </a:cubicBezTo>
                <a:cubicBezTo>
                  <a:pt x="23" y="172"/>
                  <a:pt x="20" y="173"/>
                  <a:pt x="17" y="175"/>
                </a:cubicBezTo>
                <a:cubicBezTo>
                  <a:pt x="16" y="176"/>
                  <a:pt x="14" y="176"/>
                  <a:pt x="13" y="177"/>
                </a:cubicBezTo>
                <a:cubicBezTo>
                  <a:pt x="9" y="179"/>
                  <a:pt x="13" y="177"/>
                  <a:pt x="13" y="176"/>
                </a:cubicBezTo>
                <a:cubicBezTo>
                  <a:pt x="22" y="170"/>
                  <a:pt x="31" y="165"/>
                  <a:pt x="40" y="159"/>
                </a:cubicBezTo>
                <a:cubicBezTo>
                  <a:pt x="40" y="160"/>
                  <a:pt x="40" y="161"/>
                  <a:pt x="39" y="163"/>
                </a:cubicBezTo>
                <a:close/>
                <a:moveTo>
                  <a:pt x="41" y="158"/>
                </a:moveTo>
                <a:cubicBezTo>
                  <a:pt x="34" y="162"/>
                  <a:pt x="26" y="165"/>
                  <a:pt x="19" y="169"/>
                </a:cubicBezTo>
                <a:cubicBezTo>
                  <a:pt x="17" y="170"/>
                  <a:pt x="15" y="171"/>
                  <a:pt x="13" y="172"/>
                </a:cubicBezTo>
                <a:cubicBezTo>
                  <a:pt x="13" y="172"/>
                  <a:pt x="14" y="172"/>
                  <a:pt x="14" y="172"/>
                </a:cubicBezTo>
                <a:cubicBezTo>
                  <a:pt x="17" y="168"/>
                  <a:pt x="22" y="167"/>
                  <a:pt x="26" y="164"/>
                </a:cubicBezTo>
                <a:cubicBezTo>
                  <a:pt x="28" y="162"/>
                  <a:pt x="31" y="160"/>
                  <a:pt x="33" y="158"/>
                </a:cubicBezTo>
                <a:cubicBezTo>
                  <a:pt x="36" y="157"/>
                  <a:pt x="39" y="155"/>
                  <a:pt x="42" y="153"/>
                </a:cubicBezTo>
                <a:cubicBezTo>
                  <a:pt x="41" y="154"/>
                  <a:pt x="41" y="156"/>
                  <a:pt x="41" y="158"/>
                </a:cubicBezTo>
                <a:close/>
                <a:moveTo>
                  <a:pt x="11" y="171"/>
                </a:moveTo>
                <a:cubicBezTo>
                  <a:pt x="17" y="169"/>
                  <a:pt x="22" y="166"/>
                  <a:pt x="26" y="163"/>
                </a:cubicBezTo>
                <a:cubicBezTo>
                  <a:pt x="26" y="163"/>
                  <a:pt x="26" y="163"/>
                  <a:pt x="25" y="163"/>
                </a:cubicBezTo>
                <a:cubicBezTo>
                  <a:pt x="21" y="167"/>
                  <a:pt x="15" y="169"/>
                  <a:pt x="11" y="173"/>
                </a:cubicBezTo>
                <a:cubicBezTo>
                  <a:pt x="11" y="173"/>
                  <a:pt x="11" y="172"/>
                  <a:pt x="11" y="171"/>
                </a:cubicBezTo>
                <a:close/>
                <a:moveTo>
                  <a:pt x="14" y="158"/>
                </a:moveTo>
                <a:cubicBezTo>
                  <a:pt x="14" y="158"/>
                  <a:pt x="14" y="158"/>
                  <a:pt x="14" y="158"/>
                </a:cubicBezTo>
                <a:cubicBezTo>
                  <a:pt x="15" y="158"/>
                  <a:pt x="15" y="158"/>
                  <a:pt x="15" y="158"/>
                </a:cubicBezTo>
                <a:cubicBezTo>
                  <a:pt x="19" y="156"/>
                  <a:pt x="23" y="153"/>
                  <a:pt x="27" y="151"/>
                </a:cubicBezTo>
                <a:cubicBezTo>
                  <a:pt x="30" y="150"/>
                  <a:pt x="33" y="148"/>
                  <a:pt x="36" y="147"/>
                </a:cubicBezTo>
                <a:cubicBezTo>
                  <a:pt x="33" y="149"/>
                  <a:pt x="29" y="152"/>
                  <a:pt x="25" y="154"/>
                </a:cubicBezTo>
                <a:cubicBezTo>
                  <a:pt x="21" y="157"/>
                  <a:pt x="17" y="158"/>
                  <a:pt x="13" y="162"/>
                </a:cubicBezTo>
                <a:cubicBezTo>
                  <a:pt x="13" y="161"/>
                  <a:pt x="14" y="160"/>
                  <a:pt x="14" y="158"/>
                </a:cubicBezTo>
                <a:close/>
                <a:moveTo>
                  <a:pt x="15" y="153"/>
                </a:moveTo>
                <a:cubicBezTo>
                  <a:pt x="15" y="153"/>
                  <a:pt x="16" y="153"/>
                  <a:pt x="16" y="153"/>
                </a:cubicBezTo>
                <a:cubicBezTo>
                  <a:pt x="17" y="151"/>
                  <a:pt x="19" y="150"/>
                  <a:pt x="21" y="149"/>
                </a:cubicBezTo>
                <a:cubicBezTo>
                  <a:pt x="23" y="148"/>
                  <a:pt x="25" y="147"/>
                  <a:pt x="27" y="145"/>
                </a:cubicBezTo>
                <a:cubicBezTo>
                  <a:pt x="32" y="143"/>
                  <a:pt x="37" y="139"/>
                  <a:pt x="42" y="136"/>
                </a:cubicBezTo>
                <a:cubicBezTo>
                  <a:pt x="42" y="137"/>
                  <a:pt x="42" y="138"/>
                  <a:pt x="42" y="139"/>
                </a:cubicBezTo>
                <a:cubicBezTo>
                  <a:pt x="38" y="140"/>
                  <a:pt x="34" y="143"/>
                  <a:pt x="30" y="145"/>
                </a:cubicBezTo>
                <a:cubicBezTo>
                  <a:pt x="25" y="148"/>
                  <a:pt x="21" y="150"/>
                  <a:pt x="16" y="153"/>
                </a:cubicBezTo>
                <a:cubicBezTo>
                  <a:pt x="16" y="153"/>
                  <a:pt x="15" y="153"/>
                  <a:pt x="15" y="153"/>
                </a:cubicBezTo>
                <a:cubicBezTo>
                  <a:pt x="15" y="153"/>
                  <a:pt x="15" y="153"/>
                  <a:pt x="15" y="153"/>
                </a:cubicBezTo>
                <a:close/>
                <a:moveTo>
                  <a:pt x="17" y="146"/>
                </a:moveTo>
                <a:cubicBezTo>
                  <a:pt x="17" y="145"/>
                  <a:pt x="17" y="145"/>
                  <a:pt x="17" y="145"/>
                </a:cubicBezTo>
                <a:cubicBezTo>
                  <a:pt x="18" y="145"/>
                  <a:pt x="19" y="144"/>
                  <a:pt x="20" y="143"/>
                </a:cubicBezTo>
                <a:cubicBezTo>
                  <a:pt x="24" y="140"/>
                  <a:pt x="28" y="138"/>
                  <a:pt x="32" y="136"/>
                </a:cubicBezTo>
                <a:cubicBezTo>
                  <a:pt x="36" y="134"/>
                  <a:pt x="39" y="132"/>
                  <a:pt x="42" y="129"/>
                </a:cubicBezTo>
                <a:cubicBezTo>
                  <a:pt x="42" y="130"/>
                  <a:pt x="42" y="131"/>
                  <a:pt x="42" y="132"/>
                </a:cubicBezTo>
                <a:cubicBezTo>
                  <a:pt x="37" y="134"/>
                  <a:pt x="33" y="136"/>
                  <a:pt x="29" y="138"/>
                </a:cubicBezTo>
                <a:cubicBezTo>
                  <a:pt x="27" y="140"/>
                  <a:pt x="24" y="141"/>
                  <a:pt x="22" y="143"/>
                </a:cubicBezTo>
                <a:cubicBezTo>
                  <a:pt x="21" y="143"/>
                  <a:pt x="20" y="144"/>
                  <a:pt x="20" y="144"/>
                </a:cubicBezTo>
                <a:cubicBezTo>
                  <a:pt x="18" y="145"/>
                  <a:pt x="18" y="145"/>
                  <a:pt x="17" y="146"/>
                </a:cubicBezTo>
                <a:cubicBezTo>
                  <a:pt x="17" y="146"/>
                  <a:pt x="17" y="146"/>
                  <a:pt x="17" y="146"/>
                </a:cubicBezTo>
                <a:close/>
                <a:moveTo>
                  <a:pt x="42" y="116"/>
                </a:moveTo>
                <a:cubicBezTo>
                  <a:pt x="43" y="116"/>
                  <a:pt x="43" y="115"/>
                  <a:pt x="43" y="115"/>
                </a:cubicBezTo>
                <a:cubicBezTo>
                  <a:pt x="43" y="115"/>
                  <a:pt x="43" y="115"/>
                  <a:pt x="43" y="115"/>
                </a:cubicBezTo>
                <a:cubicBezTo>
                  <a:pt x="43" y="116"/>
                  <a:pt x="43" y="117"/>
                  <a:pt x="43" y="117"/>
                </a:cubicBezTo>
                <a:cubicBezTo>
                  <a:pt x="40" y="118"/>
                  <a:pt x="38" y="120"/>
                  <a:pt x="35" y="122"/>
                </a:cubicBezTo>
                <a:cubicBezTo>
                  <a:pt x="32" y="124"/>
                  <a:pt x="30" y="125"/>
                  <a:pt x="27" y="126"/>
                </a:cubicBezTo>
                <a:cubicBezTo>
                  <a:pt x="29" y="125"/>
                  <a:pt x="30" y="124"/>
                  <a:pt x="32" y="123"/>
                </a:cubicBezTo>
                <a:cubicBezTo>
                  <a:pt x="35" y="121"/>
                  <a:pt x="39" y="118"/>
                  <a:pt x="42" y="116"/>
                </a:cubicBezTo>
                <a:close/>
                <a:moveTo>
                  <a:pt x="42" y="122"/>
                </a:moveTo>
                <a:cubicBezTo>
                  <a:pt x="39" y="124"/>
                  <a:pt x="35" y="126"/>
                  <a:pt x="31" y="128"/>
                </a:cubicBezTo>
                <a:cubicBezTo>
                  <a:pt x="29" y="129"/>
                  <a:pt x="27" y="130"/>
                  <a:pt x="25" y="132"/>
                </a:cubicBezTo>
                <a:cubicBezTo>
                  <a:pt x="24" y="132"/>
                  <a:pt x="23" y="133"/>
                  <a:pt x="22" y="133"/>
                </a:cubicBezTo>
                <a:cubicBezTo>
                  <a:pt x="21" y="134"/>
                  <a:pt x="20" y="134"/>
                  <a:pt x="20" y="134"/>
                </a:cubicBezTo>
                <a:cubicBezTo>
                  <a:pt x="20" y="134"/>
                  <a:pt x="21" y="134"/>
                  <a:pt x="21" y="133"/>
                </a:cubicBezTo>
                <a:cubicBezTo>
                  <a:pt x="24" y="130"/>
                  <a:pt x="27" y="128"/>
                  <a:pt x="31" y="126"/>
                </a:cubicBezTo>
                <a:cubicBezTo>
                  <a:pt x="35" y="124"/>
                  <a:pt x="39" y="121"/>
                  <a:pt x="43" y="118"/>
                </a:cubicBezTo>
                <a:cubicBezTo>
                  <a:pt x="43" y="119"/>
                  <a:pt x="42" y="121"/>
                  <a:pt x="42" y="122"/>
                </a:cubicBezTo>
                <a:close/>
                <a:moveTo>
                  <a:pt x="42" y="126"/>
                </a:moveTo>
                <a:cubicBezTo>
                  <a:pt x="38" y="128"/>
                  <a:pt x="34" y="131"/>
                  <a:pt x="30" y="134"/>
                </a:cubicBezTo>
                <a:cubicBezTo>
                  <a:pt x="28" y="135"/>
                  <a:pt x="25" y="136"/>
                  <a:pt x="23" y="137"/>
                </a:cubicBezTo>
                <a:cubicBezTo>
                  <a:pt x="22" y="138"/>
                  <a:pt x="17" y="141"/>
                  <a:pt x="20" y="138"/>
                </a:cubicBezTo>
                <a:cubicBezTo>
                  <a:pt x="27" y="132"/>
                  <a:pt x="36" y="129"/>
                  <a:pt x="42" y="123"/>
                </a:cubicBezTo>
                <a:cubicBezTo>
                  <a:pt x="42" y="124"/>
                  <a:pt x="42" y="125"/>
                  <a:pt x="42" y="126"/>
                </a:cubicBezTo>
                <a:close/>
                <a:moveTo>
                  <a:pt x="42" y="127"/>
                </a:moveTo>
                <a:cubicBezTo>
                  <a:pt x="42" y="127"/>
                  <a:pt x="42" y="127"/>
                  <a:pt x="42" y="128"/>
                </a:cubicBezTo>
                <a:cubicBezTo>
                  <a:pt x="41" y="128"/>
                  <a:pt x="41" y="128"/>
                  <a:pt x="40" y="128"/>
                </a:cubicBezTo>
                <a:cubicBezTo>
                  <a:pt x="41" y="128"/>
                  <a:pt x="41" y="127"/>
                  <a:pt x="42" y="127"/>
                </a:cubicBezTo>
                <a:close/>
                <a:moveTo>
                  <a:pt x="42" y="135"/>
                </a:moveTo>
                <a:cubicBezTo>
                  <a:pt x="37" y="137"/>
                  <a:pt x="33" y="139"/>
                  <a:pt x="29" y="142"/>
                </a:cubicBezTo>
                <a:cubicBezTo>
                  <a:pt x="27" y="143"/>
                  <a:pt x="25" y="144"/>
                  <a:pt x="22" y="146"/>
                </a:cubicBezTo>
                <a:cubicBezTo>
                  <a:pt x="21" y="146"/>
                  <a:pt x="20" y="147"/>
                  <a:pt x="19" y="147"/>
                </a:cubicBezTo>
                <a:cubicBezTo>
                  <a:pt x="19" y="147"/>
                  <a:pt x="15" y="150"/>
                  <a:pt x="18" y="148"/>
                </a:cubicBezTo>
                <a:cubicBezTo>
                  <a:pt x="22" y="145"/>
                  <a:pt x="27" y="142"/>
                  <a:pt x="32" y="139"/>
                </a:cubicBezTo>
                <a:cubicBezTo>
                  <a:pt x="35" y="137"/>
                  <a:pt x="39" y="136"/>
                  <a:pt x="42" y="133"/>
                </a:cubicBezTo>
                <a:cubicBezTo>
                  <a:pt x="42" y="134"/>
                  <a:pt x="42" y="135"/>
                  <a:pt x="42" y="135"/>
                </a:cubicBezTo>
                <a:close/>
                <a:moveTo>
                  <a:pt x="42" y="143"/>
                </a:moveTo>
                <a:cubicBezTo>
                  <a:pt x="42" y="144"/>
                  <a:pt x="41" y="144"/>
                  <a:pt x="41" y="144"/>
                </a:cubicBezTo>
                <a:cubicBezTo>
                  <a:pt x="41" y="144"/>
                  <a:pt x="41" y="144"/>
                  <a:pt x="41" y="144"/>
                </a:cubicBezTo>
                <a:cubicBezTo>
                  <a:pt x="40" y="145"/>
                  <a:pt x="38" y="145"/>
                  <a:pt x="37" y="146"/>
                </a:cubicBezTo>
                <a:cubicBezTo>
                  <a:pt x="32" y="148"/>
                  <a:pt x="27" y="151"/>
                  <a:pt x="22" y="153"/>
                </a:cubicBezTo>
                <a:cubicBezTo>
                  <a:pt x="21" y="154"/>
                  <a:pt x="20" y="154"/>
                  <a:pt x="20" y="155"/>
                </a:cubicBezTo>
                <a:cubicBezTo>
                  <a:pt x="20" y="154"/>
                  <a:pt x="20" y="154"/>
                  <a:pt x="20" y="154"/>
                </a:cubicBezTo>
                <a:cubicBezTo>
                  <a:pt x="27" y="150"/>
                  <a:pt x="36" y="146"/>
                  <a:pt x="42" y="140"/>
                </a:cubicBezTo>
                <a:cubicBezTo>
                  <a:pt x="42" y="141"/>
                  <a:pt x="42" y="142"/>
                  <a:pt x="42" y="143"/>
                </a:cubicBezTo>
                <a:close/>
                <a:moveTo>
                  <a:pt x="17" y="159"/>
                </a:moveTo>
                <a:cubicBezTo>
                  <a:pt x="21" y="157"/>
                  <a:pt x="26" y="155"/>
                  <a:pt x="29" y="152"/>
                </a:cubicBezTo>
                <a:cubicBezTo>
                  <a:pt x="32" y="151"/>
                  <a:pt x="34" y="149"/>
                  <a:pt x="37" y="147"/>
                </a:cubicBezTo>
                <a:cubicBezTo>
                  <a:pt x="38" y="147"/>
                  <a:pt x="40" y="146"/>
                  <a:pt x="41" y="145"/>
                </a:cubicBezTo>
                <a:cubicBezTo>
                  <a:pt x="41" y="145"/>
                  <a:pt x="41" y="145"/>
                  <a:pt x="41" y="145"/>
                </a:cubicBezTo>
                <a:cubicBezTo>
                  <a:pt x="42" y="144"/>
                  <a:pt x="42" y="144"/>
                  <a:pt x="42" y="144"/>
                </a:cubicBezTo>
                <a:cubicBezTo>
                  <a:pt x="42" y="145"/>
                  <a:pt x="42" y="146"/>
                  <a:pt x="42" y="146"/>
                </a:cubicBezTo>
                <a:cubicBezTo>
                  <a:pt x="37" y="149"/>
                  <a:pt x="31" y="152"/>
                  <a:pt x="26" y="155"/>
                </a:cubicBezTo>
                <a:cubicBezTo>
                  <a:pt x="23" y="157"/>
                  <a:pt x="20" y="158"/>
                  <a:pt x="18" y="160"/>
                </a:cubicBezTo>
                <a:cubicBezTo>
                  <a:pt x="17" y="160"/>
                  <a:pt x="16" y="161"/>
                  <a:pt x="14" y="162"/>
                </a:cubicBezTo>
                <a:cubicBezTo>
                  <a:pt x="12" y="163"/>
                  <a:pt x="18" y="159"/>
                  <a:pt x="17" y="159"/>
                </a:cubicBezTo>
                <a:close/>
                <a:moveTo>
                  <a:pt x="42" y="149"/>
                </a:moveTo>
                <a:cubicBezTo>
                  <a:pt x="40" y="150"/>
                  <a:pt x="38" y="151"/>
                  <a:pt x="36" y="153"/>
                </a:cubicBezTo>
                <a:cubicBezTo>
                  <a:pt x="32" y="155"/>
                  <a:pt x="29" y="157"/>
                  <a:pt x="25" y="159"/>
                </a:cubicBezTo>
                <a:cubicBezTo>
                  <a:pt x="22" y="161"/>
                  <a:pt x="18" y="164"/>
                  <a:pt x="14" y="166"/>
                </a:cubicBezTo>
                <a:cubicBezTo>
                  <a:pt x="10" y="168"/>
                  <a:pt x="15" y="165"/>
                  <a:pt x="16" y="164"/>
                </a:cubicBezTo>
                <a:cubicBezTo>
                  <a:pt x="18" y="163"/>
                  <a:pt x="20" y="161"/>
                  <a:pt x="22" y="160"/>
                </a:cubicBezTo>
                <a:cubicBezTo>
                  <a:pt x="29" y="156"/>
                  <a:pt x="36" y="152"/>
                  <a:pt x="42" y="147"/>
                </a:cubicBezTo>
                <a:cubicBezTo>
                  <a:pt x="42" y="148"/>
                  <a:pt x="42" y="148"/>
                  <a:pt x="42" y="149"/>
                </a:cubicBezTo>
                <a:close/>
                <a:moveTo>
                  <a:pt x="35" y="154"/>
                </a:moveTo>
                <a:cubicBezTo>
                  <a:pt x="35" y="154"/>
                  <a:pt x="36" y="154"/>
                  <a:pt x="37" y="153"/>
                </a:cubicBezTo>
                <a:cubicBezTo>
                  <a:pt x="39" y="152"/>
                  <a:pt x="41" y="151"/>
                  <a:pt x="42" y="150"/>
                </a:cubicBezTo>
                <a:cubicBezTo>
                  <a:pt x="42" y="150"/>
                  <a:pt x="42" y="151"/>
                  <a:pt x="42" y="151"/>
                </a:cubicBezTo>
                <a:cubicBezTo>
                  <a:pt x="39" y="153"/>
                  <a:pt x="36" y="155"/>
                  <a:pt x="34" y="157"/>
                </a:cubicBezTo>
                <a:cubicBezTo>
                  <a:pt x="30" y="159"/>
                  <a:pt x="27" y="161"/>
                  <a:pt x="24" y="163"/>
                </a:cubicBezTo>
                <a:cubicBezTo>
                  <a:pt x="22" y="165"/>
                  <a:pt x="20" y="166"/>
                  <a:pt x="19" y="167"/>
                </a:cubicBezTo>
                <a:cubicBezTo>
                  <a:pt x="17" y="168"/>
                  <a:pt x="13" y="169"/>
                  <a:pt x="12" y="170"/>
                </a:cubicBezTo>
                <a:cubicBezTo>
                  <a:pt x="15" y="167"/>
                  <a:pt x="19" y="165"/>
                  <a:pt x="23" y="163"/>
                </a:cubicBezTo>
                <a:cubicBezTo>
                  <a:pt x="27" y="160"/>
                  <a:pt x="31" y="157"/>
                  <a:pt x="35" y="154"/>
                </a:cubicBezTo>
                <a:close/>
                <a:moveTo>
                  <a:pt x="44" y="112"/>
                </a:moveTo>
                <a:cubicBezTo>
                  <a:pt x="44" y="113"/>
                  <a:pt x="44" y="113"/>
                  <a:pt x="43" y="114"/>
                </a:cubicBezTo>
                <a:cubicBezTo>
                  <a:pt x="40" y="116"/>
                  <a:pt x="36" y="118"/>
                  <a:pt x="32" y="120"/>
                </a:cubicBezTo>
                <a:cubicBezTo>
                  <a:pt x="30" y="121"/>
                  <a:pt x="28" y="122"/>
                  <a:pt x="26" y="123"/>
                </a:cubicBezTo>
                <a:cubicBezTo>
                  <a:pt x="25" y="123"/>
                  <a:pt x="24" y="124"/>
                  <a:pt x="23" y="124"/>
                </a:cubicBezTo>
                <a:cubicBezTo>
                  <a:pt x="24" y="124"/>
                  <a:pt x="25" y="123"/>
                  <a:pt x="25" y="122"/>
                </a:cubicBezTo>
                <a:cubicBezTo>
                  <a:pt x="31" y="118"/>
                  <a:pt x="38" y="114"/>
                  <a:pt x="44" y="110"/>
                </a:cubicBezTo>
                <a:cubicBezTo>
                  <a:pt x="44" y="111"/>
                  <a:pt x="44" y="112"/>
                  <a:pt x="44" y="112"/>
                </a:cubicBezTo>
                <a:close/>
                <a:moveTo>
                  <a:pt x="45" y="109"/>
                </a:moveTo>
                <a:cubicBezTo>
                  <a:pt x="41" y="111"/>
                  <a:pt x="37" y="113"/>
                  <a:pt x="33" y="115"/>
                </a:cubicBezTo>
                <a:cubicBezTo>
                  <a:pt x="30" y="116"/>
                  <a:pt x="27" y="117"/>
                  <a:pt x="25" y="119"/>
                </a:cubicBezTo>
                <a:cubicBezTo>
                  <a:pt x="25" y="119"/>
                  <a:pt x="25" y="119"/>
                  <a:pt x="25" y="119"/>
                </a:cubicBezTo>
                <a:cubicBezTo>
                  <a:pt x="27" y="117"/>
                  <a:pt x="31" y="115"/>
                  <a:pt x="34" y="114"/>
                </a:cubicBezTo>
                <a:cubicBezTo>
                  <a:pt x="37" y="111"/>
                  <a:pt x="41" y="109"/>
                  <a:pt x="45" y="106"/>
                </a:cubicBezTo>
                <a:cubicBezTo>
                  <a:pt x="45" y="107"/>
                  <a:pt x="45" y="108"/>
                  <a:pt x="45" y="109"/>
                </a:cubicBezTo>
                <a:close/>
                <a:moveTo>
                  <a:pt x="26" y="115"/>
                </a:moveTo>
                <a:cubicBezTo>
                  <a:pt x="29" y="114"/>
                  <a:pt x="32" y="112"/>
                  <a:pt x="35" y="111"/>
                </a:cubicBezTo>
                <a:cubicBezTo>
                  <a:pt x="37" y="110"/>
                  <a:pt x="39" y="109"/>
                  <a:pt x="41" y="108"/>
                </a:cubicBezTo>
                <a:cubicBezTo>
                  <a:pt x="41" y="108"/>
                  <a:pt x="41" y="108"/>
                  <a:pt x="41" y="108"/>
                </a:cubicBezTo>
                <a:cubicBezTo>
                  <a:pt x="38" y="110"/>
                  <a:pt x="34" y="113"/>
                  <a:pt x="30" y="115"/>
                </a:cubicBezTo>
                <a:cubicBezTo>
                  <a:pt x="28" y="116"/>
                  <a:pt x="26" y="117"/>
                  <a:pt x="25" y="118"/>
                </a:cubicBezTo>
                <a:cubicBezTo>
                  <a:pt x="25" y="117"/>
                  <a:pt x="25" y="116"/>
                  <a:pt x="26" y="115"/>
                </a:cubicBezTo>
                <a:close/>
                <a:moveTo>
                  <a:pt x="45" y="105"/>
                </a:moveTo>
                <a:cubicBezTo>
                  <a:pt x="42" y="107"/>
                  <a:pt x="39" y="108"/>
                  <a:pt x="36" y="109"/>
                </a:cubicBezTo>
                <a:cubicBezTo>
                  <a:pt x="34" y="110"/>
                  <a:pt x="32" y="111"/>
                  <a:pt x="31" y="112"/>
                </a:cubicBezTo>
                <a:cubicBezTo>
                  <a:pt x="29" y="113"/>
                  <a:pt x="28" y="114"/>
                  <a:pt x="27" y="114"/>
                </a:cubicBezTo>
                <a:cubicBezTo>
                  <a:pt x="26" y="114"/>
                  <a:pt x="26" y="114"/>
                  <a:pt x="26" y="115"/>
                </a:cubicBezTo>
                <a:cubicBezTo>
                  <a:pt x="26" y="114"/>
                  <a:pt x="26" y="114"/>
                  <a:pt x="26" y="114"/>
                </a:cubicBezTo>
                <a:cubicBezTo>
                  <a:pt x="27" y="114"/>
                  <a:pt x="28" y="113"/>
                  <a:pt x="28" y="113"/>
                </a:cubicBezTo>
                <a:cubicBezTo>
                  <a:pt x="34" y="109"/>
                  <a:pt x="41" y="107"/>
                  <a:pt x="46" y="102"/>
                </a:cubicBezTo>
                <a:cubicBezTo>
                  <a:pt x="46" y="103"/>
                  <a:pt x="46" y="104"/>
                  <a:pt x="45" y="105"/>
                </a:cubicBezTo>
                <a:close/>
                <a:moveTo>
                  <a:pt x="47" y="101"/>
                </a:moveTo>
                <a:cubicBezTo>
                  <a:pt x="44" y="102"/>
                  <a:pt x="40" y="104"/>
                  <a:pt x="37" y="105"/>
                </a:cubicBezTo>
                <a:cubicBezTo>
                  <a:pt x="35" y="106"/>
                  <a:pt x="33" y="107"/>
                  <a:pt x="30" y="108"/>
                </a:cubicBezTo>
                <a:cubicBezTo>
                  <a:pt x="26" y="110"/>
                  <a:pt x="33" y="106"/>
                  <a:pt x="33" y="106"/>
                </a:cubicBezTo>
                <a:cubicBezTo>
                  <a:pt x="38" y="104"/>
                  <a:pt x="44" y="101"/>
                  <a:pt x="48" y="97"/>
                </a:cubicBezTo>
                <a:cubicBezTo>
                  <a:pt x="48" y="99"/>
                  <a:pt x="47" y="100"/>
                  <a:pt x="47" y="101"/>
                </a:cubicBezTo>
                <a:close/>
                <a:moveTo>
                  <a:pt x="49" y="95"/>
                </a:moveTo>
                <a:cubicBezTo>
                  <a:pt x="46" y="97"/>
                  <a:pt x="42" y="98"/>
                  <a:pt x="39" y="100"/>
                </a:cubicBezTo>
                <a:cubicBezTo>
                  <a:pt x="37" y="101"/>
                  <a:pt x="35" y="102"/>
                  <a:pt x="33" y="103"/>
                </a:cubicBezTo>
                <a:cubicBezTo>
                  <a:pt x="32" y="104"/>
                  <a:pt x="31" y="104"/>
                  <a:pt x="30" y="104"/>
                </a:cubicBezTo>
                <a:cubicBezTo>
                  <a:pt x="31" y="104"/>
                  <a:pt x="31" y="104"/>
                  <a:pt x="32" y="103"/>
                </a:cubicBezTo>
                <a:cubicBezTo>
                  <a:pt x="37" y="100"/>
                  <a:pt x="45" y="98"/>
                  <a:pt x="50" y="93"/>
                </a:cubicBezTo>
                <a:cubicBezTo>
                  <a:pt x="49" y="94"/>
                  <a:pt x="49" y="95"/>
                  <a:pt x="49" y="95"/>
                </a:cubicBezTo>
                <a:close/>
                <a:moveTo>
                  <a:pt x="51" y="91"/>
                </a:moveTo>
                <a:cubicBezTo>
                  <a:pt x="48" y="93"/>
                  <a:pt x="45" y="94"/>
                  <a:pt x="41" y="96"/>
                </a:cubicBezTo>
                <a:cubicBezTo>
                  <a:pt x="39" y="96"/>
                  <a:pt x="38" y="97"/>
                  <a:pt x="36" y="98"/>
                </a:cubicBezTo>
                <a:cubicBezTo>
                  <a:pt x="34" y="99"/>
                  <a:pt x="27" y="103"/>
                  <a:pt x="32" y="100"/>
                </a:cubicBezTo>
                <a:cubicBezTo>
                  <a:pt x="38" y="95"/>
                  <a:pt x="46" y="94"/>
                  <a:pt x="52" y="89"/>
                </a:cubicBezTo>
                <a:cubicBezTo>
                  <a:pt x="52" y="89"/>
                  <a:pt x="51" y="90"/>
                  <a:pt x="51" y="91"/>
                </a:cubicBezTo>
                <a:close/>
                <a:moveTo>
                  <a:pt x="31" y="98"/>
                </a:moveTo>
                <a:cubicBezTo>
                  <a:pt x="35" y="97"/>
                  <a:pt x="38" y="95"/>
                  <a:pt x="42" y="93"/>
                </a:cubicBezTo>
                <a:cubicBezTo>
                  <a:pt x="44" y="92"/>
                  <a:pt x="46" y="91"/>
                  <a:pt x="47" y="90"/>
                </a:cubicBezTo>
                <a:cubicBezTo>
                  <a:pt x="49" y="90"/>
                  <a:pt x="55" y="86"/>
                  <a:pt x="50" y="90"/>
                </a:cubicBezTo>
                <a:cubicBezTo>
                  <a:pt x="44" y="94"/>
                  <a:pt x="36" y="95"/>
                  <a:pt x="30" y="100"/>
                </a:cubicBezTo>
                <a:cubicBezTo>
                  <a:pt x="31" y="99"/>
                  <a:pt x="31" y="99"/>
                  <a:pt x="31" y="98"/>
                </a:cubicBezTo>
                <a:close/>
                <a:moveTo>
                  <a:pt x="53" y="87"/>
                </a:moveTo>
                <a:cubicBezTo>
                  <a:pt x="53" y="87"/>
                  <a:pt x="53" y="87"/>
                  <a:pt x="53" y="87"/>
                </a:cubicBezTo>
                <a:cubicBezTo>
                  <a:pt x="49" y="89"/>
                  <a:pt x="45" y="91"/>
                  <a:pt x="41" y="93"/>
                </a:cubicBezTo>
                <a:cubicBezTo>
                  <a:pt x="39" y="94"/>
                  <a:pt x="37" y="95"/>
                  <a:pt x="34" y="96"/>
                </a:cubicBezTo>
                <a:cubicBezTo>
                  <a:pt x="33" y="96"/>
                  <a:pt x="29" y="99"/>
                  <a:pt x="33" y="96"/>
                </a:cubicBezTo>
                <a:cubicBezTo>
                  <a:pt x="40" y="91"/>
                  <a:pt x="47" y="88"/>
                  <a:pt x="55" y="84"/>
                </a:cubicBezTo>
                <a:cubicBezTo>
                  <a:pt x="54" y="85"/>
                  <a:pt x="53" y="86"/>
                  <a:pt x="53" y="87"/>
                </a:cubicBezTo>
                <a:close/>
                <a:moveTo>
                  <a:pt x="56" y="82"/>
                </a:moveTo>
                <a:cubicBezTo>
                  <a:pt x="52" y="83"/>
                  <a:pt x="49" y="85"/>
                  <a:pt x="46" y="86"/>
                </a:cubicBezTo>
                <a:cubicBezTo>
                  <a:pt x="42" y="88"/>
                  <a:pt x="36" y="91"/>
                  <a:pt x="33" y="93"/>
                </a:cubicBezTo>
                <a:cubicBezTo>
                  <a:pt x="33" y="93"/>
                  <a:pt x="33" y="93"/>
                  <a:pt x="33" y="93"/>
                </a:cubicBezTo>
                <a:cubicBezTo>
                  <a:pt x="41" y="88"/>
                  <a:pt x="50" y="84"/>
                  <a:pt x="58" y="79"/>
                </a:cubicBezTo>
                <a:cubicBezTo>
                  <a:pt x="57" y="80"/>
                  <a:pt x="56" y="81"/>
                  <a:pt x="56" y="82"/>
                </a:cubicBezTo>
                <a:close/>
                <a:moveTo>
                  <a:pt x="60" y="76"/>
                </a:moveTo>
                <a:cubicBezTo>
                  <a:pt x="56" y="77"/>
                  <a:pt x="52" y="79"/>
                  <a:pt x="48" y="81"/>
                </a:cubicBezTo>
                <a:cubicBezTo>
                  <a:pt x="45" y="82"/>
                  <a:pt x="43" y="83"/>
                  <a:pt x="40" y="84"/>
                </a:cubicBezTo>
                <a:cubicBezTo>
                  <a:pt x="39" y="85"/>
                  <a:pt x="38" y="85"/>
                  <a:pt x="37" y="86"/>
                </a:cubicBezTo>
                <a:cubicBezTo>
                  <a:pt x="36" y="86"/>
                  <a:pt x="36" y="86"/>
                  <a:pt x="36" y="86"/>
                </a:cubicBezTo>
                <a:cubicBezTo>
                  <a:pt x="36" y="86"/>
                  <a:pt x="36" y="86"/>
                  <a:pt x="36" y="86"/>
                </a:cubicBezTo>
                <a:cubicBezTo>
                  <a:pt x="37" y="85"/>
                  <a:pt x="39" y="84"/>
                  <a:pt x="39" y="84"/>
                </a:cubicBezTo>
                <a:cubicBezTo>
                  <a:pt x="47" y="81"/>
                  <a:pt x="55" y="77"/>
                  <a:pt x="63" y="72"/>
                </a:cubicBezTo>
                <a:cubicBezTo>
                  <a:pt x="62" y="73"/>
                  <a:pt x="61" y="75"/>
                  <a:pt x="60" y="76"/>
                </a:cubicBezTo>
                <a:close/>
                <a:moveTo>
                  <a:pt x="43" y="82"/>
                </a:moveTo>
                <a:cubicBezTo>
                  <a:pt x="46" y="81"/>
                  <a:pt x="48" y="79"/>
                  <a:pt x="51" y="78"/>
                </a:cubicBezTo>
                <a:cubicBezTo>
                  <a:pt x="52" y="78"/>
                  <a:pt x="52" y="77"/>
                  <a:pt x="53" y="77"/>
                </a:cubicBezTo>
                <a:cubicBezTo>
                  <a:pt x="51" y="78"/>
                  <a:pt x="49" y="79"/>
                  <a:pt x="47" y="80"/>
                </a:cubicBezTo>
                <a:cubicBezTo>
                  <a:pt x="46" y="81"/>
                  <a:pt x="44" y="81"/>
                  <a:pt x="43" y="82"/>
                </a:cubicBezTo>
                <a:close/>
                <a:moveTo>
                  <a:pt x="35" y="87"/>
                </a:moveTo>
                <a:cubicBezTo>
                  <a:pt x="39" y="86"/>
                  <a:pt x="42" y="84"/>
                  <a:pt x="46" y="83"/>
                </a:cubicBezTo>
                <a:cubicBezTo>
                  <a:pt x="50" y="81"/>
                  <a:pt x="55" y="79"/>
                  <a:pt x="59" y="77"/>
                </a:cubicBezTo>
                <a:cubicBezTo>
                  <a:pt x="59" y="77"/>
                  <a:pt x="59" y="77"/>
                  <a:pt x="59" y="77"/>
                </a:cubicBezTo>
                <a:cubicBezTo>
                  <a:pt x="51" y="82"/>
                  <a:pt x="42" y="87"/>
                  <a:pt x="33" y="92"/>
                </a:cubicBezTo>
                <a:cubicBezTo>
                  <a:pt x="34" y="90"/>
                  <a:pt x="35" y="88"/>
                  <a:pt x="35" y="87"/>
                </a:cubicBezTo>
                <a:close/>
                <a:moveTo>
                  <a:pt x="33" y="93"/>
                </a:moveTo>
                <a:cubicBezTo>
                  <a:pt x="36" y="92"/>
                  <a:pt x="40" y="90"/>
                  <a:pt x="43" y="88"/>
                </a:cubicBezTo>
                <a:cubicBezTo>
                  <a:pt x="47" y="87"/>
                  <a:pt x="53" y="84"/>
                  <a:pt x="55" y="83"/>
                </a:cubicBezTo>
                <a:cubicBezTo>
                  <a:pt x="55" y="83"/>
                  <a:pt x="55" y="83"/>
                  <a:pt x="55" y="83"/>
                </a:cubicBezTo>
                <a:cubicBezTo>
                  <a:pt x="48" y="88"/>
                  <a:pt x="39" y="91"/>
                  <a:pt x="32" y="96"/>
                </a:cubicBezTo>
                <a:cubicBezTo>
                  <a:pt x="32" y="95"/>
                  <a:pt x="32" y="94"/>
                  <a:pt x="33" y="93"/>
                </a:cubicBezTo>
                <a:close/>
                <a:moveTo>
                  <a:pt x="30" y="102"/>
                </a:moveTo>
                <a:cubicBezTo>
                  <a:pt x="33" y="101"/>
                  <a:pt x="37" y="99"/>
                  <a:pt x="40" y="97"/>
                </a:cubicBezTo>
                <a:cubicBezTo>
                  <a:pt x="44" y="95"/>
                  <a:pt x="48" y="94"/>
                  <a:pt x="50" y="92"/>
                </a:cubicBezTo>
                <a:cubicBezTo>
                  <a:pt x="50" y="92"/>
                  <a:pt x="50" y="92"/>
                  <a:pt x="50" y="92"/>
                </a:cubicBezTo>
                <a:cubicBezTo>
                  <a:pt x="48" y="95"/>
                  <a:pt x="44" y="96"/>
                  <a:pt x="40" y="98"/>
                </a:cubicBezTo>
                <a:cubicBezTo>
                  <a:pt x="37" y="100"/>
                  <a:pt x="33" y="102"/>
                  <a:pt x="29" y="104"/>
                </a:cubicBezTo>
                <a:cubicBezTo>
                  <a:pt x="29" y="103"/>
                  <a:pt x="30" y="103"/>
                  <a:pt x="30" y="102"/>
                </a:cubicBezTo>
                <a:close/>
                <a:moveTo>
                  <a:pt x="29" y="106"/>
                </a:moveTo>
                <a:cubicBezTo>
                  <a:pt x="32" y="104"/>
                  <a:pt x="35" y="103"/>
                  <a:pt x="38" y="101"/>
                </a:cubicBezTo>
                <a:cubicBezTo>
                  <a:pt x="40" y="100"/>
                  <a:pt x="42" y="99"/>
                  <a:pt x="44" y="99"/>
                </a:cubicBezTo>
                <a:cubicBezTo>
                  <a:pt x="45" y="98"/>
                  <a:pt x="50" y="95"/>
                  <a:pt x="47" y="97"/>
                </a:cubicBezTo>
                <a:cubicBezTo>
                  <a:pt x="42" y="102"/>
                  <a:pt x="34" y="104"/>
                  <a:pt x="28" y="107"/>
                </a:cubicBezTo>
                <a:cubicBezTo>
                  <a:pt x="28" y="107"/>
                  <a:pt x="29" y="106"/>
                  <a:pt x="29" y="106"/>
                </a:cubicBezTo>
                <a:close/>
                <a:moveTo>
                  <a:pt x="28" y="109"/>
                </a:moveTo>
                <a:cubicBezTo>
                  <a:pt x="30" y="109"/>
                  <a:pt x="32" y="108"/>
                  <a:pt x="35" y="107"/>
                </a:cubicBezTo>
                <a:cubicBezTo>
                  <a:pt x="37" y="106"/>
                  <a:pt x="39" y="105"/>
                  <a:pt x="42" y="104"/>
                </a:cubicBezTo>
                <a:cubicBezTo>
                  <a:pt x="42" y="104"/>
                  <a:pt x="43" y="104"/>
                  <a:pt x="43" y="103"/>
                </a:cubicBezTo>
                <a:cubicBezTo>
                  <a:pt x="44" y="103"/>
                  <a:pt x="48" y="100"/>
                  <a:pt x="46" y="102"/>
                </a:cubicBezTo>
                <a:cubicBezTo>
                  <a:pt x="42" y="105"/>
                  <a:pt x="38" y="106"/>
                  <a:pt x="34" y="108"/>
                </a:cubicBezTo>
                <a:cubicBezTo>
                  <a:pt x="32" y="109"/>
                  <a:pt x="29" y="111"/>
                  <a:pt x="26" y="113"/>
                </a:cubicBezTo>
                <a:cubicBezTo>
                  <a:pt x="27" y="112"/>
                  <a:pt x="27" y="111"/>
                  <a:pt x="28" y="109"/>
                </a:cubicBezTo>
                <a:close/>
                <a:moveTo>
                  <a:pt x="24" y="120"/>
                </a:moveTo>
                <a:cubicBezTo>
                  <a:pt x="28" y="118"/>
                  <a:pt x="32" y="116"/>
                  <a:pt x="36" y="115"/>
                </a:cubicBezTo>
                <a:cubicBezTo>
                  <a:pt x="36" y="114"/>
                  <a:pt x="37" y="114"/>
                  <a:pt x="37" y="114"/>
                </a:cubicBezTo>
                <a:cubicBezTo>
                  <a:pt x="32" y="117"/>
                  <a:pt x="28" y="120"/>
                  <a:pt x="23" y="123"/>
                </a:cubicBezTo>
                <a:cubicBezTo>
                  <a:pt x="24" y="122"/>
                  <a:pt x="24" y="121"/>
                  <a:pt x="24" y="120"/>
                </a:cubicBezTo>
                <a:close/>
                <a:moveTo>
                  <a:pt x="23" y="125"/>
                </a:moveTo>
                <a:cubicBezTo>
                  <a:pt x="26" y="124"/>
                  <a:pt x="29" y="122"/>
                  <a:pt x="32" y="120"/>
                </a:cubicBezTo>
                <a:cubicBezTo>
                  <a:pt x="34" y="119"/>
                  <a:pt x="36" y="118"/>
                  <a:pt x="38" y="117"/>
                </a:cubicBezTo>
                <a:cubicBezTo>
                  <a:pt x="39" y="117"/>
                  <a:pt x="39" y="117"/>
                  <a:pt x="40" y="117"/>
                </a:cubicBezTo>
                <a:cubicBezTo>
                  <a:pt x="37" y="119"/>
                  <a:pt x="34" y="121"/>
                  <a:pt x="31" y="123"/>
                </a:cubicBezTo>
                <a:cubicBezTo>
                  <a:pt x="28" y="125"/>
                  <a:pt x="25" y="127"/>
                  <a:pt x="22" y="129"/>
                </a:cubicBezTo>
                <a:cubicBezTo>
                  <a:pt x="22" y="128"/>
                  <a:pt x="22" y="126"/>
                  <a:pt x="23" y="125"/>
                </a:cubicBezTo>
                <a:close/>
                <a:moveTo>
                  <a:pt x="21" y="130"/>
                </a:moveTo>
                <a:cubicBezTo>
                  <a:pt x="26" y="128"/>
                  <a:pt x="30" y="126"/>
                  <a:pt x="34" y="123"/>
                </a:cubicBezTo>
                <a:cubicBezTo>
                  <a:pt x="36" y="122"/>
                  <a:pt x="37" y="121"/>
                  <a:pt x="39" y="120"/>
                </a:cubicBezTo>
                <a:cubicBezTo>
                  <a:pt x="39" y="120"/>
                  <a:pt x="40" y="119"/>
                  <a:pt x="41" y="119"/>
                </a:cubicBezTo>
                <a:cubicBezTo>
                  <a:pt x="44" y="117"/>
                  <a:pt x="39" y="120"/>
                  <a:pt x="39" y="120"/>
                </a:cubicBezTo>
                <a:cubicBezTo>
                  <a:pt x="35" y="123"/>
                  <a:pt x="31" y="126"/>
                  <a:pt x="27" y="128"/>
                </a:cubicBezTo>
                <a:cubicBezTo>
                  <a:pt x="24" y="129"/>
                  <a:pt x="23" y="131"/>
                  <a:pt x="21" y="133"/>
                </a:cubicBezTo>
                <a:cubicBezTo>
                  <a:pt x="21" y="132"/>
                  <a:pt x="21" y="131"/>
                  <a:pt x="21" y="130"/>
                </a:cubicBezTo>
                <a:close/>
                <a:moveTo>
                  <a:pt x="20" y="135"/>
                </a:moveTo>
                <a:cubicBezTo>
                  <a:pt x="24" y="133"/>
                  <a:pt x="29" y="130"/>
                  <a:pt x="33" y="128"/>
                </a:cubicBezTo>
                <a:cubicBezTo>
                  <a:pt x="35" y="127"/>
                  <a:pt x="37" y="125"/>
                  <a:pt x="39" y="124"/>
                </a:cubicBezTo>
                <a:cubicBezTo>
                  <a:pt x="40" y="124"/>
                  <a:pt x="41" y="123"/>
                  <a:pt x="42" y="123"/>
                </a:cubicBezTo>
                <a:cubicBezTo>
                  <a:pt x="42" y="123"/>
                  <a:pt x="42" y="123"/>
                  <a:pt x="42" y="123"/>
                </a:cubicBezTo>
                <a:cubicBezTo>
                  <a:pt x="42" y="123"/>
                  <a:pt x="42" y="123"/>
                  <a:pt x="42" y="123"/>
                </a:cubicBezTo>
                <a:cubicBezTo>
                  <a:pt x="41" y="123"/>
                  <a:pt x="39" y="125"/>
                  <a:pt x="39" y="125"/>
                </a:cubicBezTo>
                <a:cubicBezTo>
                  <a:pt x="33" y="130"/>
                  <a:pt x="25" y="133"/>
                  <a:pt x="19" y="139"/>
                </a:cubicBezTo>
                <a:cubicBezTo>
                  <a:pt x="19" y="137"/>
                  <a:pt x="20" y="136"/>
                  <a:pt x="20" y="135"/>
                </a:cubicBezTo>
                <a:close/>
                <a:moveTo>
                  <a:pt x="18" y="141"/>
                </a:moveTo>
                <a:cubicBezTo>
                  <a:pt x="19" y="140"/>
                  <a:pt x="19" y="140"/>
                  <a:pt x="19" y="140"/>
                </a:cubicBezTo>
                <a:cubicBezTo>
                  <a:pt x="19" y="141"/>
                  <a:pt x="19" y="141"/>
                  <a:pt x="18" y="141"/>
                </a:cubicBezTo>
                <a:cubicBezTo>
                  <a:pt x="18" y="141"/>
                  <a:pt x="18" y="141"/>
                  <a:pt x="18" y="141"/>
                </a:cubicBezTo>
                <a:close/>
                <a:moveTo>
                  <a:pt x="18" y="142"/>
                </a:moveTo>
                <a:cubicBezTo>
                  <a:pt x="21" y="140"/>
                  <a:pt x="25" y="137"/>
                  <a:pt x="28" y="136"/>
                </a:cubicBezTo>
                <a:cubicBezTo>
                  <a:pt x="31" y="135"/>
                  <a:pt x="33" y="134"/>
                  <a:pt x="35" y="132"/>
                </a:cubicBezTo>
                <a:cubicBezTo>
                  <a:pt x="35" y="132"/>
                  <a:pt x="36" y="131"/>
                  <a:pt x="37" y="131"/>
                </a:cubicBezTo>
                <a:cubicBezTo>
                  <a:pt x="38" y="130"/>
                  <a:pt x="41" y="129"/>
                  <a:pt x="42" y="129"/>
                </a:cubicBezTo>
                <a:cubicBezTo>
                  <a:pt x="38" y="133"/>
                  <a:pt x="33" y="135"/>
                  <a:pt x="28" y="137"/>
                </a:cubicBezTo>
                <a:cubicBezTo>
                  <a:pt x="24" y="139"/>
                  <a:pt x="21" y="142"/>
                  <a:pt x="17" y="144"/>
                </a:cubicBezTo>
                <a:cubicBezTo>
                  <a:pt x="18" y="144"/>
                  <a:pt x="18" y="143"/>
                  <a:pt x="18" y="142"/>
                </a:cubicBezTo>
                <a:close/>
                <a:moveTo>
                  <a:pt x="17" y="146"/>
                </a:moveTo>
                <a:cubicBezTo>
                  <a:pt x="21" y="145"/>
                  <a:pt x="24" y="142"/>
                  <a:pt x="28" y="140"/>
                </a:cubicBezTo>
                <a:cubicBezTo>
                  <a:pt x="30" y="138"/>
                  <a:pt x="33" y="137"/>
                  <a:pt x="35" y="136"/>
                </a:cubicBezTo>
                <a:cubicBezTo>
                  <a:pt x="36" y="135"/>
                  <a:pt x="37" y="135"/>
                  <a:pt x="38" y="134"/>
                </a:cubicBezTo>
                <a:cubicBezTo>
                  <a:pt x="38" y="134"/>
                  <a:pt x="43" y="132"/>
                  <a:pt x="40" y="133"/>
                </a:cubicBezTo>
                <a:cubicBezTo>
                  <a:pt x="38" y="135"/>
                  <a:pt x="36" y="136"/>
                  <a:pt x="34" y="137"/>
                </a:cubicBezTo>
                <a:cubicBezTo>
                  <a:pt x="32" y="138"/>
                  <a:pt x="29" y="140"/>
                  <a:pt x="27" y="141"/>
                </a:cubicBezTo>
                <a:cubicBezTo>
                  <a:pt x="23" y="144"/>
                  <a:pt x="20" y="146"/>
                  <a:pt x="16" y="148"/>
                </a:cubicBezTo>
                <a:cubicBezTo>
                  <a:pt x="17" y="147"/>
                  <a:pt x="17" y="147"/>
                  <a:pt x="17" y="146"/>
                </a:cubicBezTo>
                <a:close/>
                <a:moveTo>
                  <a:pt x="16" y="149"/>
                </a:moveTo>
                <a:cubicBezTo>
                  <a:pt x="21" y="147"/>
                  <a:pt x="25" y="145"/>
                  <a:pt x="30" y="142"/>
                </a:cubicBezTo>
                <a:cubicBezTo>
                  <a:pt x="32" y="141"/>
                  <a:pt x="34" y="139"/>
                  <a:pt x="37" y="138"/>
                </a:cubicBezTo>
                <a:cubicBezTo>
                  <a:pt x="37" y="138"/>
                  <a:pt x="37" y="138"/>
                  <a:pt x="38" y="138"/>
                </a:cubicBezTo>
                <a:cubicBezTo>
                  <a:pt x="33" y="141"/>
                  <a:pt x="29" y="144"/>
                  <a:pt x="24" y="146"/>
                </a:cubicBezTo>
                <a:cubicBezTo>
                  <a:pt x="21" y="148"/>
                  <a:pt x="18" y="150"/>
                  <a:pt x="15" y="152"/>
                </a:cubicBezTo>
                <a:cubicBezTo>
                  <a:pt x="16" y="151"/>
                  <a:pt x="16" y="150"/>
                  <a:pt x="16" y="149"/>
                </a:cubicBezTo>
                <a:close/>
                <a:moveTo>
                  <a:pt x="15" y="154"/>
                </a:moveTo>
                <a:cubicBezTo>
                  <a:pt x="19" y="152"/>
                  <a:pt x="23" y="149"/>
                  <a:pt x="28" y="147"/>
                </a:cubicBezTo>
                <a:cubicBezTo>
                  <a:pt x="30" y="146"/>
                  <a:pt x="32" y="145"/>
                  <a:pt x="34" y="144"/>
                </a:cubicBezTo>
                <a:cubicBezTo>
                  <a:pt x="36" y="143"/>
                  <a:pt x="37" y="142"/>
                  <a:pt x="39" y="141"/>
                </a:cubicBezTo>
                <a:cubicBezTo>
                  <a:pt x="39" y="141"/>
                  <a:pt x="43" y="138"/>
                  <a:pt x="41" y="140"/>
                </a:cubicBezTo>
                <a:cubicBezTo>
                  <a:pt x="37" y="144"/>
                  <a:pt x="32" y="147"/>
                  <a:pt x="27" y="149"/>
                </a:cubicBezTo>
                <a:cubicBezTo>
                  <a:pt x="23" y="151"/>
                  <a:pt x="19" y="155"/>
                  <a:pt x="14" y="157"/>
                </a:cubicBezTo>
                <a:cubicBezTo>
                  <a:pt x="15" y="156"/>
                  <a:pt x="15" y="155"/>
                  <a:pt x="15" y="154"/>
                </a:cubicBezTo>
                <a:close/>
                <a:moveTo>
                  <a:pt x="13" y="163"/>
                </a:moveTo>
                <a:cubicBezTo>
                  <a:pt x="13" y="163"/>
                  <a:pt x="13" y="163"/>
                  <a:pt x="13" y="163"/>
                </a:cubicBezTo>
                <a:cubicBezTo>
                  <a:pt x="19" y="160"/>
                  <a:pt x="24" y="157"/>
                  <a:pt x="30" y="154"/>
                </a:cubicBezTo>
                <a:cubicBezTo>
                  <a:pt x="32" y="152"/>
                  <a:pt x="35" y="151"/>
                  <a:pt x="38" y="149"/>
                </a:cubicBezTo>
                <a:cubicBezTo>
                  <a:pt x="39" y="149"/>
                  <a:pt x="40" y="148"/>
                  <a:pt x="41" y="147"/>
                </a:cubicBezTo>
                <a:cubicBezTo>
                  <a:pt x="40" y="148"/>
                  <a:pt x="38" y="150"/>
                  <a:pt x="37" y="151"/>
                </a:cubicBezTo>
                <a:cubicBezTo>
                  <a:pt x="28" y="156"/>
                  <a:pt x="20" y="160"/>
                  <a:pt x="12" y="166"/>
                </a:cubicBezTo>
                <a:cubicBezTo>
                  <a:pt x="12" y="165"/>
                  <a:pt x="13" y="164"/>
                  <a:pt x="13" y="163"/>
                </a:cubicBezTo>
                <a:close/>
                <a:moveTo>
                  <a:pt x="12" y="168"/>
                </a:moveTo>
                <a:cubicBezTo>
                  <a:pt x="15" y="166"/>
                  <a:pt x="17" y="165"/>
                  <a:pt x="20" y="163"/>
                </a:cubicBezTo>
                <a:cubicBezTo>
                  <a:pt x="17" y="165"/>
                  <a:pt x="14" y="167"/>
                  <a:pt x="12" y="169"/>
                </a:cubicBezTo>
                <a:cubicBezTo>
                  <a:pt x="12" y="169"/>
                  <a:pt x="12" y="168"/>
                  <a:pt x="12" y="168"/>
                </a:cubicBezTo>
                <a:close/>
                <a:moveTo>
                  <a:pt x="11" y="175"/>
                </a:moveTo>
                <a:cubicBezTo>
                  <a:pt x="16" y="171"/>
                  <a:pt x="21" y="168"/>
                  <a:pt x="26" y="166"/>
                </a:cubicBezTo>
                <a:cubicBezTo>
                  <a:pt x="29" y="165"/>
                  <a:pt x="31" y="164"/>
                  <a:pt x="34" y="162"/>
                </a:cubicBezTo>
                <a:cubicBezTo>
                  <a:pt x="26" y="167"/>
                  <a:pt x="18" y="172"/>
                  <a:pt x="10" y="178"/>
                </a:cubicBezTo>
                <a:cubicBezTo>
                  <a:pt x="10" y="177"/>
                  <a:pt x="10" y="176"/>
                  <a:pt x="11" y="175"/>
                </a:cubicBezTo>
                <a:close/>
                <a:moveTo>
                  <a:pt x="9" y="184"/>
                </a:moveTo>
                <a:cubicBezTo>
                  <a:pt x="9" y="184"/>
                  <a:pt x="9" y="184"/>
                  <a:pt x="10" y="184"/>
                </a:cubicBezTo>
                <a:cubicBezTo>
                  <a:pt x="14" y="183"/>
                  <a:pt x="18" y="180"/>
                  <a:pt x="22" y="178"/>
                </a:cubicBezTo>
                <a:cubicBezTo>
                  <a:pt x="27" y="175"/>
                  <a:pt x="33" y="172"/>
                  <a:pt x="38" y="169"/>
                </a:cubicBezTo>
                <a:cubicBezTo>
                  <a:pt x="38" y="170"/>
                  <a:pt x="38" y="172"/>
                  <a:pt x="38" y="173"/>
                </a:cubicBezTo>
                <a:cubicBezTo>
                  <a:pt x="32" y="175"/>
                  <a:pt x="27" y="178"/>
                  <a:pt x="22" y="180"/>
                </a:cubicBezTo>
                <a:cubicBezTo>
                  <a:pt x="17" y="182"/>
                  <a:pt x="13" y="183"/>
                  <a:pt x="9" y="186"/>
                </a:cubicBezTo>
                <a:cubicBezTo>
                  <a:pt x="9" y="185"/>
                  <a:pt x="9" y="185"/>
                  <a:pt x="9" y="184"/>
                </a:cubicBezTo>
                <a:close/>
                <a:moveTo>
                  <a:pt x="4" y="244"/>
                </a:moveTo>
                <a:cubicBezTo>
                  <a:pt x="4" y="244"/>
                  <a:pt x="4" y="244"/>
                  <a:pt x="4" y="244"/>
                </a:cubicBezTo>
                <a:cubicBezTo>
                  <a:pt x="6" y="244"/>
                  <a:pt x="9" y="241"/>
                  <a:pt x="11" y="240"/>
                </a:cubicBezTo>
                <a:cubicBezTo>
                  <a:pt x="13" y="238"/>
                  <a:pt x="16" y="236"/>
                  <a:pt x="19" y="235"/>
                </a:cubicBezTo>
                <a:cubicBezTo>
                  <a:pt x="23" y="232"/>
                  <a:pt x="28" y="229"/>
                  <a:pt x="32" y="226"/>
                </a:cubicBezTo>
                <a:cubicBezTo>
                  <a:pt x="32" y="227"/>
                  <a:pt x="32" y="228"/>
                  <a:pt x="32" y="229"/>
                </a:cubicBezTo>
                <a:cubicBezTo>
                  <a:pt x="22" y="233"/>
                  <a:pt x="14" y="242"/>
                  <a:pt x="4" y="244"/>
                </a:cubicBezTo>
                <a:close/>
                <a:moveTo>
                  <a:pt x="6" y="238"/>
                </a:moveTo>
                <a:cubicBezTo>
                  <a:pt x="6" y="238"/>
                  <a:pt x="6" y="237"/>
                  <a:pt x="7" y="237"/>
                </a:cubicBezTo>
                <a:cubicBezTo>
                  <a:pt x="15" y="231"/>
                  <a:pt x="25" y="228"/>
                  <a:pt x="32" y="221"/>
                </a:cubicBezTo>
                <a:cubicBezTo>
                  <a:pt x="32" y="223"/>
                  <a:pt x="32" y="224"/>
                  <a:pt x="32" y="225"/>
                </a:cubicBezTo>
                <a:cubicBezTo>
                  <a:pt x="32" y="225"/>
                  <a:pt x="32" y="225"/>
                  <a:pt x="32" y="225"/>
                </a:cubicBezTo>
                <a:cubicBezTo>
                  <a:pt x="27" y="226"/>
                  <a:pt x="23" y="229"/>
                  <a:pt x="19" y="231"/>
                </a:cubicBezTo>
                <a:cubicBezTo>
                  <a:pt x="16" y="233"/>
                  <a:pt x="14" y="234"/>
                  <a:pt x="11" y="235"/>
                </a:cubicBezTo>
                <a:cubicBezTo>
                  <a:pt x="10" y="236"/>
                  <a:pt x="6" y="238"/>
                  <a:pt x="5" y="238"/>
                </a:cubicBezTo>
                <a:cubicBezTo>
                  <a:pt x="5" y="238"/>
                  <a:pt x="6" y="238"/>
                  <a:pt x="6" y="238"/>
                </a:cubicBezTo>
                <a:close/>
                <a:moveTo>
                  <a:pt x="32" y="220"/>
                </a:moveTo>
                <a:cubicBezTo>
                  <a:pt x="28" y="222"/>
                  <a:pt x="24" y="224"/>
                  <a:pt x="20" y="225"/>
                </a:cubicBezTo>
                <a:cubicBezTo>
                  <a:pt x="17" y="227"/>
                  <a:pt x="14" y="228"/>
                  <a:pt x="12" y="229"/>
                </a:cubicBezTo>
                <a:cubicBezTo>
                  <a:pt x="11" y="230"/>
                  <a:pt x="5" y="233"/>
                  <a:pt x="9" y="231"/>
                </a:cubicBezTo>
                <a:cubicBezTo>
                  <a:pt x="16" y="225"/>
                  <a:pt x="25" y="222"/>
                  <a:pt x="33" y="216"/>
                </a:cubicBezTo>
                <a:cubicBezTo>
                  <a:pt x="32" y="218"/>
                  <a:pt x="32" y="219"/>
                  <a:pt x="32" y="220"/>
                </a:cubicBezTo>
                <a:close/>
                <a:moveTo>
                  <a:pt x="33" y="215"/>
                </a:moveTo>
                <a:cubicBezTo>
                  <a:pt x="24" y="217"/>
                  <a:pt x="17" y="223"/>
                  <a:pt x="8" y="226"/>
                </a:cubicBezTo>
                <a:cubicBezTo>
                  <a:pt x="10" y="226"/>
                  <a:pt x="11" y="224"/>
                  <a:pt x="13" y="223"/>
                </a:cubicBezTo>
                <a:cubicBezTo>
                  <a:pt x="15" y="222"/>
                  <a:pt x="17" y="221"/>
                  <a:pt x="20" y="220"/>
                </a:cubicBezTo>
                <a:cubicBezTo>
                  <a:pt x="24" y="217"/>
                  <a:pt x="28" y="214"/>
                  <a:pt x="33" y="213"/>
                </a:cubicBezTo>
                <a:cubicBezTo>
                  <a:pt x="33" y="213"/>
                  <a:pt x="33" y="214"/>
                  <a:pt x="33" y="215"/>
                </a:cubicBezTo>
                <a:close/>
                <a:moveTo>
                  <a:pt x="33" y="212"/>
                </a:moveTo>
                <a:cubicBezTo>
                  <a:pt x="30" y="213"/>
                  <a:pt x="26" y="214"/>
                  <a:pt x="23" y="216"/>
                </a:cubicBezTo>
                <a:cubicBezTo>
                  <a:pt x="18" y="218"/>
                  <a:pt x="15" y="221"/>
                  <a:pt x="10" y="222"/>
                </a:cubicBezTo>
                <a:cubicBezTo>
                  <a:pt x="14" y="221"/>
                  <a:pt x="18" y="217"/>
                  <a:pt x="21" y="215"/>
                </a:cubicBezTo>
                <a:cubicBezTo>
                  <a:pt x="26" y="213"/>
                  <a:pt x="30" y="211"/>
                  <a:pt x="34" y="209"/>
                </a:cubicBezTo>
                <a:cubicBezTo>
                  <a:pt x="34" y="210"/>
                  <a:pt x="34" y="211"/>
                  <a:pt x="33" y="212"/>
                </a:cubicBezTo>
                <a:close/>
                <a:moveTo>
                  <a:pt x="25" y="200"/>
                </a:moveTo>
                <a:cubicBezTo>
                  <a:pt x="24" y="200"/>
                  <a:pt x="24" y="201"/>
                  <a:pt x="23" y="201"/>
                </a:cubicBezTo>
                <a:cubicBezTo>
                  <a:pt x="18" y="204"/>
                  <a:pt x="13" y="206"/>
                  <a:pt x="8" y="209"/>
                </a:cubicBezTo>
                <a:cubicBezTo>
                  <a:pt x="8" y="209"/>
                  <a:pt x="8" y="208"/>
                  <a:pt x="8" y="207"/>
                </a:cubicBezTo>
                <a:cubicBezTo>
                  <a:pt x="14" y="204"/>
                  <a:pt x="19" y="202"/>
                  <a:pt x="25" y="200"/>
                </a:cubicBezTo>
                <a:close/>
                <a:moveTo>
                  <a:pt x="33" y="197"/>
                </a:moveTo>
                <a:cubicBezTo>
                  <a:pt x="35" y="197"/>
                  <a:pt x="35" y="196"/>
                  <a:pt x="35" y="196"/>
                </a:cubicBezTo>
                <a:cubicBezTo>
                  <a:pt x="36" y="196"/>
                  <a:pt x="36" y="195"/>
                  <a:pt x="36" y="195"/>
                </a:cubicBezTo>
                <a:cubicBezTo>
                  <a:pt x="36" y="196"/>
                  <a:pt x="36" y="197"/>
                  <a:pt x="36" y="198"/>
                </a:cubicBezTo>
                <a:cubicBezTo>
                  <a:pt x="32" y="200"/>
                  <a:pt x="27" y="202"/>
                  <a:pt x="23" y="203"/>
                </a:cubicBezTo>
                <a:cubicBezTo>
                  <a:pt x="19" y="205"/>
                  <a:pt x="14" y="207"/>
                  <a:pt x="10" y="209"/>
                </a:cubicBezTo>
                <a:cubicBezTo>
                  <a:pt x="14" y="206"/>
                  <a:pt x="18" y="205"/>
                  <a:pt x="22" y="202"/>
                </a:cubicBezTo>
                <a:cubicBezTo>
                  <a:pt x="24" y="201"/>
                  <a:pt x="26" y="200"/>
                  <a:pt x="28" y="199"/>
                </a:cubicBezTo>
                <a:cubicBezTo>
                  <a:pt x="28" y="199"/>
                  <a:pt x="29" y="199"/>
                  <a:pt x="29" y="198"/>
                </a:cubicBezTo>
                <a:cubicBezTo>
                  <a:pt x="31" y="198"/>
                  <a:pt x="32" y="197"/>
                  <a:pt x="33" y="197"/>
                </a:cubicBezTo>
                <a:close/>
                <a:moveTo>
                  <a:pt x="11" y="211"/>
                </a:moveTo>
                <a:cubicBezTo>
                  <a:pt x="10" y="211"/>
                  <a:pt x="9" y="211"/>
                  <a:pt x="9" y="211"/>
                </a:cubicBezTo>
                <a:cubicBezTo>
                  <a:pt x="9" y="212"/>
                  <a:pt x="9" y="212"/>
                  <a:pt x="8" y="212"/>
                </a:cubicBezTo>
                <a:cubicBezTo>
                  <a:pt x="8" y="211"/>
                  <a:pt x="8" y="211"/>
                  <a:pt x="8" y="210"/>
                </a:cubicBezTo>
                <a:cubicBezTo>
                  <a:pt x="17" y="207"/>
                  <a:pt x="26" y="203"/>
                  <a:pt x="35" y="199"/>
                </a:cubicBezTo>
                <a:cubicBezTo>
                  <a:pt x="27" y="203"/>
                  <a:pt x="19" y="207"/>
                  <a:pt x="11" y="211"/>
                </a:cubicBezTo>
                <a:close/>
                <a:moveTo>
                  <a:pt x="8" y="213"/>
                </a:moveTo>
                <a:cubicBezTo>
                  <a:pt x="13" y="211"/>
                  <a:pt x="18" y="208"/>
                  <a:pt x="22" y="206"/>
                </a:cubicBezTo>
                <a:cubicBezTo>
                  <a:pt x="25" y="205"/>
                  <a:pt x="27" y="204"/>
                  <a:pt x="30" y="203"/>
                </a:cubicBezTo>
                <a:cubicBezTo>
                  <a:pt x="31" y="203"/>
                  <a:pt x="31" y="203"/>
                  <a:pt x="32" y="202"/>
                </a:cubicBezTo>
                <a:cubicBezTo>
                  <a:pt x="28" y="204"/>
                  <a:pt x="24" y="206"/>
                  <a:pt x="20" y="209"/>
                </a:cubicBezTo>
                <a:cubicBezTo>
                  <a:pt x="16" y="211"/>
                  <a:pt x="12" y="212"/>
                  <a:pt x="8" y="215"/>
                </a:cubicBezTo>
                <a:cubicBezTo>
                  <a:pt x="8" y="214"/>
                  <a:pt x="8" y="213"/>
                  <a:pt x="8" y="213"/>
                </a:cubicBezTo>
                <a:close/>
                <a:moveTo>
                  <a:pt x="30" y="202"/>
                </a:moveTo>
                <a:cubicBezTo>
                  <a:pt x="32" y="201"/>
                  <a:pt x="34" y="200"/>
                  <a:pt x="36" y="199"/>
                </a:cubicBezTo>
                <a:cubicBezTo>
                  <a:pt x="36" y="199"/>
                  <a:pt x="36" y="200"/>
                  <a:pt x="35" y="201"/>
                </a:cubicBezTo>
                <a:cubicBezTo>
                  <a:pt x="34" y="201"/>
                  <a:pt x="32" y="202"/>
                  <a:pt x="30" y="202"/>
                </a:cubicBezTo>
                <a:close/>
                <a:moveTo>
                  <a:pt x="8" y="216"/>
                </a:moveTo>
                <a:cubicBezTo>
                  <a:pt x="12" y="215"/>
                  <a:pt x="16" y="214"/>
                  <a:pt x="20" y="212"/>
                </a:cubicBezTo>
                <a:cubicBezTo>
                  <a:pt x="16" y="214"/>
                  <a:pt x="12" y="216"/>
                  <a:pt x="8" y="219"/>
                </a:cubicBezTo>
                <a:cubicBezTo>
                  <a:pt x="8" y="218"/>
                  <a:pt x="8" y="217"/>
                  <a:pt x="8" y="216"/>
                </a:cubicBezTo>
                <a:close/>
                <a:moveTo>
                  <a:pt x="35" y="206"/>
                </a:moveTo>
                <a:cubicBezTo>
                  <a:pt x="35" y="206"/>
                  <a:pt x="34" y="207"/>
                  <a:pt x="34" y="208"/>
                </a:cubicBezTo>
                <a:cubicBezTo>
                  <a:pt x="27" y="211"/>
                  <a:pt x="18" y="213"/>
                  <a:pt x="11" y="217"/>
                </a:cubicBezTo>
                <a:cubicBezTo>
                  <a:pt x="8" y="219"/>
                  <a:pt x="12" y="217"/>
                  <a:pt x="13" y="216"/>
                </a:cubicBezTo>
                <a:cubicBezTo>
                  <a:pt x="15" y="215"/>
                  <a:pt x="18" y="214"/>
                  <a:pt x="20" y="213"/>
                </a:cubicBezTo>
                <a:cubicBezTo>
                  <a:pt x="24" y="211"/>
                  <a:pt x="28" y="209"/>
                  <a:pt x="31" y="207"/>
                </a:cubicBezTo>
                <a:cubicBezTo>
                  <a:pt x="33" y="206"/>
                  <a:pt x="34" y="206"/>
                  <a:pt x="35" y="206"/>
                </a:cubicBezTo>
                <a:close/>
                <a:moveTo>
                  <a:pt x="8" y="220"/>
                </a:moveTo>
                <a:cubicBezTo>
                  <a:pt x="12" y="218"/>
                  <a:pt x="16" y="216"/>
                  <a:pt x="20" y="214"/>
                </a:cubicBezTo>
                <a:cubicBezTo>
                  <a:pt x="23" y="213"/>
                  <a:pt x="25" y="212"/>
                  <a:pt x="28" y="211"/>
                </a:cubicBezTo>
                <a:cubicBezTo>
                  <a:pt x="26" y="212"/>
                  <a:pt x="23" y="214"/>
                  <a:pt x="21" y="215"/>
                </a:cubicBezTo>
                <a:cubicBezTo>
                  <a:pt x="17" y="217"/>
                  <a:pt x="12" y="220"/>
                  <a:pt x="8" y="223"/>
                </a:cubicBezTo>
                <a:cubicBezTo>
                  <a:pt x="8" y="222"/>
                  <a:pt x="8" y="221"/>
                  <a:pt x="8" y="220"/>
                </a:cubicBezTo>
                <a:close/>
                <a:moveTo>
                  <a:pt x="35" y="205"/>
                </a:moveTo>
                <a:cubicBezTo>
                  <a:pt x="33" y="205"/>
                  <a:pt x="32" y="206"/>
                  <a:pt x="31" y="206"/>
                </a:cubicBezTo>
                <a:cubicBezTo>
                  <a:pt x="31" y="207"/>
                  <a:pt x="30" y="207"/>
                  <a:pt x="30" y="207"/>
                </a:cubicBezTo>
                <a:cubicBezTo>
                  <a:pt x="27" y="208"/>
                  <a:pt x="25" y="209"/>
                  <a:pt x="22" y="210"/>
                </a:cubicBezTo>
                <a:cubicBezTo>
                  <a:pt x="18" y="212"/>
                  <a:pt x="14" y="214"/>
                  <a:pt x="9" y="215"/>
                </a:cubicBezTo>
                <a:cubicBezTo>
                  <a:pt x="11" y="215"/>
                  <a:pt x="12" y="213"/>
                  <a:pt x="14" y="213"/>
                </a:cubicBezTo>
                <a:cubicBezTo>
                  <a:pt x="16" y="212"/>
                  <a:pt x="18" y="211"/>
                  <a:pt x="21" y="209"/>
                </a:cubicBezTo>
                <a:cubicBezTo>
                  <a:pt x="25" y="207"/>
                  <a:pt x="30" y="204"/>
                  <a:pt x="35" y="202"/>
                </a:cubicBezTo>
                <a:cubicBezTo>
                  <a:pt x="35" y="203"/>
                  <a:pt x="35" y="204"/>
                  <a:pt x="35" y="205"/>
                </a:cubicBezTo>
                <a:close/>
                <a:moveTo>
                  <a:pt x="36" y="193"/>
                </a:moveTo>
                <a:cubicBezTo>
                  <a:pt x="36" y="194"/>
                  <a:pt x="36" y="194"/>
                  <a:pt x="36" y="194"/>
                </a:cubicBezTo>
                <a:cubicBezTo>
                  <a:pt x="34" y="195"/>
                  <a:pt x="31" y="197"/>
                  <a:pt x="28" y="198"/>
                </a:cubicBezTo>
                <a:cubicBezTo>
                  <a:pt x="26" y="199"/>
                  <a:pt x="23" y="200"/>
                  <a:pt x="20" y="201"/>
                </a:cubicBezTo>
                <a:cubicBezTo>
                  <a:pt x="19" y="201"/>
                  <a:pt x="18" y="202"/>
                  <a:pt x="17" y="202"/>
                </a:cubicBezTo>
                <a:cubicBezTo>
                  <a:pt x="19" y="202"/>
                  <a:pt x="20" y="201"/>
                  <a:pt x="21" y="200"/>
                </a:cubicBezTo>
                <a:cubicBezTo>
                  <a:pt x="25" y="198"/>
                  <a:pt x="29" y="195"/>
                  <a:pt x="33" y="193"/>
                </a:cubicBezTo>
                <a:cubicBezTo>
                  <a:pt x="34" y="193"/>
                  <a:pt x="35" y="193"/>
                  <a:pt x="36" y="192"/>
                </a:cubicBezTo>
                <a:cubicBezTo>
                  <a:pt x="36" y="193"/>
                  <a:pt x="36" y="193"/>
                  <a:pt x="36" y="193"/>
                </a:cubicBezTo>
                <a:close/>
                <a:moveTo>
                  <a:pt x="36" y="192"/>
                </a:moveTo>
                <a:cubicBezTo>
                  <a:pt x="35" y="192"/>
                  <a:pt x="34" y="192"/>
                  <a:pt x="33" y="193"/>
                </a:cubicBezTo>
                <a:cubicBezTo>
                  <a:pt x="32" y="193"/>
                  <a:pt x="32" y="193"/>
                  <a:pt x="32" y="193"/>
                </a:cubicBezTo>
                <a:cubicBezTo>
                  <a:pt x="30" y="194"/>
                  <a:pt x="27" y="194"/>
                  <a:pt x="25" y="195"/>
                </a:cubicBezTo>
                <a:cubicBezTo>
                  <a:pt x="21" y="197"/>
                  <a:pt x="17" y="198"/>
                  <a:pt x="13" y="200"/>
                </a:cubicBezTo>
                <a:cubicBezTo>
                  <a:pt x="7" y="203"/>
                  <a:pt x="12" y="200"/>
                  <a:pt x="13" y="200"/>
                </a:cubicBezTo>
                <a:cubicBezTo>
                  <a:pt x="15" y="198"/>
                  <a:pt x="18" y="197"/>
                  <a:pt x="20" y="196"/>
                </a:cubicBezTo>
                <a:cubicBezTo>
                  <a:pt x="25" y="193"/>
                  <a:pt x="29" y="190"/>
                  <a:pt x="34" y="188"/>
                </a:cubicBezTo>
                <a:cubicBezTo>
                  <a:pt x="34" y="188"/>
                  <a:pt x="34" y="188"/>
                  <a:pt x="34" y="188"/>
                </a:cubicBezTo>
                <a:cubicBezTo>
                  <a:pt x="35" y="188"/>
                  <a:pt x="36" y="188"/>
                  <a:pt x="37" y="187"/>
                </a:cubicBezTo>
                <a:cubicBezTo>
                  <a:pt x="37" y="189"/>
                  <a:pt x="36" y="190"/>
                  <a:pt x="36" y="192"/>
                </a:cubicBezTo>
                <a:close/>
                <a:moveTo>
                  <a:pt x="35" y="187"/>
                </a:moveTo>
                <a:cubicBezTo>
                  <a:pt x="35" y="187"/>
                  <a:pt x="35" y="187"/>
                  <a:pt x="34" y="188"/>
                </a:cubicBezTo>
                <a:cubicBezTo>
                  <a:pt x="33" y="188"/>
                  <a:pt x="32" y="188"/>
                  <a:pt x="31" y="189"/>
                </a:cubicBezTo>
                <a:cubicBezTo>
                  <a:pt x="28" y="190"/>
                  <a:pt x="25" y="191"/>
                  <a:pt x="22" y="192"/>
                </a:cubicBezTo>
                <a:cubicBezTo>
                  <a:pt x="18" y="193"/>
                  <a:pt x="13" y="195"/>
                  <a:pt x="9" y="197"/>
                </a:cubicBezTo>
                <a:cubicBezTo>
                  <a:pt x="19" y="192"/>
                  <a:pt x="28" y="188"/>
                  <a:pt x="37" y="183"/>
                </a:cubicBezTo>
                <a:cubicBezTo>
                  <a:pt x="37" y="184"/>
                  <a:pt x="37" y="185"/>
                  <a:pt x="37" y="186"/>
                </a:cubicBezTo>
                <a:cubicBezTo>
                  <a:pt x="36" y="187"/>
                  <a:pt x="36" y="187"/>
                  <a:pt x="35" y="187"/>
                </a:cubicBezTo>
                <a:close/>
                <a:moveTo>
                  <a:pt x="37" y="182"/>
                </a:moveTo>
                <a:cubicBezTo>
                  <a:pt x="37" y="182"/>
                  <a:pt x="37" y="182"/>
                  <a:pt x="37" y="182"/>
                </a:cubicBezTo>
                <a:cubicBezTo>
                  <a:pt x="32" y="183"/>
                  <a:pt x="27" y="185"/>
                  <a:pt x="22" y="187"/>
                </a:cubicBezTo>
                <a:cubicBezTo>
                  <a:pt x="21" y="187"/>
                  <a:pt x="19" y="188"/>
                  <a:pt x="18" y="189"/>
                </a:cubicBezTo>
                <a:cubicBezTo>
                  <a:pt x="20" y="187"/>
                  <a:pt x="23" y="186"/>
                  <a:pt x="25" y="185"/>
                </a:cubicBezTo>
                <a:cubicBezTo>
                  <a:pt x="29" y="184"/>
                  <a:pt x="33" y="182"/>
                  <a:pt x="37" y="179"/>
                </a:cubicBezTo>
                <a:cubicBezTo>
                  <a:pt x="37" y="180"/>
                  <a:pt x="37" y="181"/>
                  <a:pt x="37" y="182"/>
                </a:cubicBezTo>
                <a:close/>
                <a:moveTo>
                  <a:pt x="22" y="186"/>
                </a:moveTo>
                <a:cubicBezTo>
                  <a:pt x="18" y="187"/>
                  <a:pt x="14" y="190"/>
                  <a:pt x="10" y="192"/>
                </a:cubicBezTo>
                <a:cubicBezTo>
                  <a:pt x="10" y="192"/>
                  <a:pt x="10" y="192"/>
                  <a:pt x="10" y="192"/>
                </a:cubicBezTo>
                <a:cubicBezTo>
                  <a:pt x="9" y="192"/>
                  <a:pt x="9" y="193"/>
                  <a:pt x="9" y="193"/>
                </a:cubicBezTo>
                <a:cubicBezTo>
                  <a:pt x="9" y="193"/>
                  <a:pt x="9" y="192"/>
                  <a:pt x="9" y="192"/>
                </a:cubicBezTo>
                <a:cubicBezTo>
                  <a:pt x="9" y="192"/>
                  <a:pt x="9" y="191"/>
                  <a:pt x="9" y="191"/>
                </a:cubicBezTo>
                <a:cubicBezTo>
                  <a:pt x="14" y="188"/>
                  <a:pt x="19" y="186"/>
                  <a:pt x="24" y="184"/>
                </a:cubicBezTo>
                <a:cubicBezTo>
                  <a:pt x="28" y="183"/>
                  <a:pt x="32" y="182"/>
                  <a:pt x="35" y="180"/>
                </a:cubicBezTo>
                <a:cubicBezTo>
                  <a:pt x="31" y="182"/>
                  <a:pt x="27" y="184"/>
                  <a:pt x="22" y="186"/>
                </a:cubicBezTo>
                <a:close/>
                <a:moveTo>
                  <a:pt x="9" y="194"/>
                </a:moveTo>
                <a:cubicBezTo>
                  <a:pt x="14" y="191"/>
                  <a:pt x="19" y="189"/>
                  <a:pt x="24" y="187"/>
                </a:cubicBezTo>
                <a:cubicBezTo>
                  <a:pt x="26" y="186"/>
                  <a:pt x="28" y="185"/>
                  <a:pt x="30" y="184"/>
                </a:cubicBezTo>
                <a:cubicBezTo>
                  <a:pt x="31" y="184"/>
                  <a:pt x="33" y="184"/>
                  <a:pt x="34" y="183"/>
                </a:cubicBezTo>
                <a:cubicBezTo>
                  <a:pt x="34" y="183"/>
                  <a:pt x="35" y="183"/>
                  <a:pt x="35" y="183"/>
                </a:cubicBezTo>
                <a:cubicBezTo>
                  <a:pt x="35" y="183"/>
                  <a:pt x="34" y="183"/>
                  <a:pt x="34" y="184"/>
                </a:cubicBezTo>
                <a:cubicBezTo>
                  <a:pt x="26" y="188"/>
                  <a:pt x="16" y="192"/>
                  <a:pt x="8" y="197"/>
                </a:cubicBezTo>
                <a:cubicBezTo>
                  <a:pt x="8" y="196"/>
                  <a:pt x="9" y="195"/>
                  <a:pt x="9" y="194"/>
                </a:cubicBezTo>
                <a:close/>
                <a:moveTo>
                  <a:pt x="8" y="198"/>
                </a:moveTo>
                <a:cubicBezTo>
                  <a:pt x="15" y="195"/>
                  <a:pt x="21" y="193"/>
                  <a:pt x="28" y="191"/>
                </a:cubicBezTo>
                <a:cubicBezTo>
                  <a:pt x="26" y="191"/>
                  <a:pt x="24" y="192"/>
                  <a:pt x="23" y="193"/>
                </a:cubicBezTo>
                <a:cubicBezTo>
                  <a:pt x="18" y="196"/>
                  <a:pt x="13" y="198"/>
                  <a:pt x="8" y="202"/>
                </a:cubicBezTo>
                <a:cubicBezTo>
                  <a:pt x="8" y="201"/>
                  <a:pt x="8" y="199"/>
                  <a:pt x="8" y="198"/>
                </a:cubicBezTo>
                <a:close/>
                <a:moveTo>
                  <a:pt x="37" y="179"/>
                </a:moveTo>
                <a:cubicBezTo>
                  <a:pt x="37" y="179"/>
                  <a:pt x="37" y="179"/>
                  <a:pt x="37" y="179"/>
                </a:cubicBezTo>
                <a:cubicBezTo>
                  <a:pt x="32" y="181"/>
                  <a:pt x="26" y="182"/>
                  <a:pt x="21" y="184"/>
                </a:cubicBezTo>
                <a:cubicBezTo>
                  <a:pt x="18" y="185"/>
                  <a:pt x="16" y="186"/>
                  <a:pt x="14" y="187"/>
                </a:cubicBezTo>
                <a:cubicBezTo>
                  <a:pt x="13" y="188"/>
                  <a:pt x="12" y="188"/>
                  <a:pt x="11" y="189"/>
                </a:cubicBezTo>
                <a:cubicBezTo>
                  <a:pt x="7" y="191"/>
                  <a:pt x="11" y="188"/>
                  <a:pt x="12" y="188"/>
                </a:cubicBezTo>
                <a:cubicBezTo>
                  <a:pt x="20" y="183"/>
                  <a:pt x="30" y="181"/>
                  <a:pt x="38" y="174"/>
                </a:cubicBezTo>
                <a:cubicBezTo>
                  <a:pt x="37" y="176"/>
                  <a:pt x="37" y="177"/>
                  <a:pt x="37" y="179"/>
                </a:cubicBezTo>
                <a:close/>
                <a:moveTo>
                  <a:pt x="8" y="202"/>
                </a:moveTo>
                <a:cubicBezTo>
                  <a:pt x="8" y="202"/>
                  <a:pt x="9" y="202"/>
                  <a:pt x="9" y="202"/>
                </a:cubicBezTo>
                <a:cubicBezTo>
                  <a:pt x="13" y="201"/>
                  <a:pt x="18" y="199"/>
                  <a:pt x="22" y="197"/>
                </a:cubicBezTo>
                <a:cubicBezTo>
                  <a:pt x="24" y="196"/>
                  <a:pt x="26" y="196"/>
                  <a:pt x="28" y="195"/>
                </a:cubicBezTo>
                <a:cubicBezTo>
                  <a:pt x="27" y="196"/>
                  <a:pt x="25" y="197"/>
                  <a:pt x="24" y="198"/>
                </a:cubicBezTo>
                <a:cubicBezTo>
                  <a:pt x="19" y="201"/>
                  <a:pt x="15" y="203"/>
                  <a:pt x="10" y="205"/>
                </a:cubicBezTo>
                <a:cubicBezTo>
                  <a:pt x="9" y="205"/>
                  <a:pt x="9" y="205"/>
                  <a:pt x="9" y="206"/>
                </a:cubicBezTo>
                <a:cubicBezTo>
                  <a:pt x="9" y="206"/>
                  <a:pt x="9" y="206"/>
                  <a:pt x="8" y="206"/>
                </a:cubicBezTo>
                <a:cubicBezTo>
                  <a:pt x="8" y="205"/>
                  <a:pt x="8" y="204"/>
                  <a:pt x="8" y="202"/>
                </a:cubicBezTo>
                <a:close/>
                <a:moveTo>
                  <a:pt x="8" y="223"/>
                </a:moveTo>
                <a:cubicBezTo>
                  <a:pt x="8" y="223"/>
                  <a:pt x="8" y="223"/>
                  <a:pt x="8" y="223"/>
                </a:cubicBezTo>
                <a:cubicBezTo>
                  <a:pt x="12" y="223"/>
                  <a:pt x="15" y="220"/>
                  <a:pt x="19" y="218"/>
                </a:cubicBezTo>
                <a:cubicBezTo>
                  <a:pt x="21" y="217"/>
                  <a:pt x="24" y="216"/>
                  <a:pt x="26" y="215"/>
                </a:cubicBezTo>
                <a:cubicBezTo>
                  <a:pt x="23" y="217"/>
                  <a:pt x="20" y="219"/>
                  <a:pt x="18" y="220"/>
                </a:cubicBezTo>
                <a:cubicBezTo>
                  <a:pt x="14" y="222"/>
                  <a:pt x="11" y="223"/>
                  <a:pt x="8" y="226"/>
                </a:cubicBezTo>
                <a:cubicBezTo>
                  <a:pt x="8" y="225"/>
                  <a:pt x="8" y="224"/>
                  <a:pt x="8" y="223"/>
                </a:cubicBezTo>
                <a:close/>
                <a:moveTo>
                  <a:pt x="8" y="227"/>
                </a:moveTo>
                <a:cubicBezTo>
                  <a:pt x="16" y="225"/>
                  <a:pt x="23" y="219"/>
                  <a:pt x="32" y="216"/>
                </a:cubicBezTo>
                <a:cubicBezTo>
                  <a:pt x="30" y="217"/>
                  <a:pt x="28" y="219"/>
                  <a:pt x="27" y="220"/>
                </a:cubicBezTo>
                <a:cubicBezTo>
                  <a:pt x="25" y="221"/>
                  <a:pt x="22" y="222"/>
                  <a:pt x="20" y="223"/>
                </a:cubicBezTo>
                <a:cubicBezTo>
                  <a:pt x="15" y="226"/>
                  <a:pt x="11" y="228"/>
                  <a:pt x="7" y="231"/>
                </a:cubicBezTo>
                <a:cubicBezTo>
                  <a:pt x="7" y="230"/>
                  <a:pt x="7" y="229"/>
                  <a:pt x="8" y="227"/>
                </a:cubicBezTo>
                <a:close/>
                <a:moveTo>
                  <a:pt x="6" y="236"/>
                </a:moveTo>
                <a:cubicBezTo>
                  <a:pt x="6" y="235"/>
                  <a:pt x="7" y="234"/>
                  <a:pt x="7" y="233"/>
                </a:cubicBezTo>
                <a:cubicBezTo>
                  <a:pt x="11" y="231"/>
                  <a:pt x="15" y="229"/>
                  <a:pt x="18" y="227"/>
                </a:cubicBezTo>
                <a:cubicBezTo>
                  <a:pt x="21" y="225"/>
                  <a:pt x="24" y="224"/>
                  <a:pt x="27" y="223"/>
                </a:cubicBezTo>
                <a:cubicBezTo>
                  <a:pt x="28" y="222"/>
                  <a:pt x="30" y="222"/>
                  <a:pt x="31" y="221"/>
                </a:cubicBezTo>
                <a:cubicBezTo>
                  <a:pt x="33" y="221"/>
                  <a:pt x="27" y="225"/>
                  <a:pt x="28" y="224"/>
                </a:cubicBezTo>
                <a:cubicBezTo>
                  <a:pt x="21" y="229"/>
                  <a:pt x="12" y="231"/>
                  <a:pt x="6" y="237"/>
                </a:cubicBezTo>
                <a:cubicBezTo>
                  <a:pt x="6" y="236"/>
                  <a:pt x="6" y="236"/>
                  <a:pt x="6" y="236"/>
                </a:cubicBezTo>
                <a:close/>
                <a:moveTo>
                  <a:pt x="5" y="239"/>
                </a:moveTo>
                <a:cubicBezTo>
                  <a:pt x="10" y="237"/>
                  <a:pt x="14" y="235"/>
                  <a:pt x="18" y="233"/>
                </a:cubicBezTo>
                <a:cubicBezTo>
                  <a:pt x="20" y="232"/>
                  <a:pt x="22" y="230"/>
                  <a:pt x="25" y="229"/>
                </a:cubicBezTo>
                <a:cubicBezTo>
                  <a:pt x="26" y="228"/>
                  <a:pt x="34" y="223"/>
                  <a:pt x="28" y="228"/>
                </a:cubicBezTo>
                <a:cubicBezTo>
                  <a:pt x="20" y="234"/>
                  <a:pt x="12" y="237"/>
                  <a:pt x="4" y="243"/>
                </a:cubicBezTo>
                <a:cubicBezTo>
                  <a:pt x="5" y="242"/>
                  <a:pt x="5" y="240"/>
                  <a:pt x="5" y="239"/>
                </a:cubicBezTo>
                <a:close/>
                <a:moveTo>
                  <a:pt x="4" y="245"/>
                </a:moveTo>
                <a:cubicBezTo>
                  <a:pt x="9" y="244"/>
                  <a:pt x="13" y="241"/>
                  <a:pt x="18" y="238"/>
                </a:cubicBezTo>
                <a:cubicBezTo>
                  <a:pt x="20" y="237"/>
                  <a:pt x="23" y="235"/>
                  <a:pt x="25" y="234"/>
                </a:cubicBezTo>
                <a:cubicBezTo>
                  <a:pt x="26" y="233"/>
                  <a:pt x="27" y="232"/>
                  <a:pt x="29" y="231"/>
                </a:cubicBezTo>
                <a:cubicBezTo>
                  <a:pt x="29" y="231"/>
                  <a:pt x="33" y="228"/>
                  <a:pt x="31" y="230"/>
                </a:cubicBezTo>
                <a:cubicBezTo>
                  <a:pt x="29" y="233"/>
                  <a:pt x="25" y="234"/>
                  <a:pt x="22" y="235"/>
                </a:cubicBezTo>
                <a:cubicBezTo>
                  <a:pt x="20" y="237"/>
                  <a:pt x="17" y="239"/>
                  <a:pt x="15" y="241"/>
                </a:cubicBezTo>
                <a:cubicBezTo>
                  <a:pt x="11" y="244"/>
                  <a:pt x="7" y="246"/>
                  <a:pt x="4" y="249"/>
                </a:cubicBezTo>
                <a:cubicBezTo>
                  <a:pt x="4" y="247"/>
                  <a:pt x="4" y="246"/>
                  <a:pt x="4" y="245"/>
                </a:cubicBezTo>
                <a:close/>
                <a:moveTo>
                  <a:pt x="6" y="248"/>
                </a:moveTo>
                <a:cubicBezTo>
                  <a:pt x="10" y="244"/>
                  <a:pt x="16" y="241"/>
                  <a:pt x="22" y="237"/>
                </a:cubicBezTo>
                <a:cubicBezTo>
                  <a:pt x="25" y="235"/>
                  <a:pt x="29" y="233"/>
                  <a:pt x="32" y="230"/>
                </a:cubicBezTo>
                <a:cubicBezTo>
                  <a:pt x="32" y="231"/>
                  <a:pt x="32" y="231"/>
                  <a:pt x="32" y="232"/>
                </a:cubicBezTo>
                <a:cubicBezTo>
                  <a:pt x="26" y="235"/>
                  <a:pt x="21" y="238"/>
                  <a:pt x="16" y="242"/>
                </a:cubicBezTo>
                <a:cubicBezTo>
                  <a:pt x="14" y="244"/>
                  <a:pt x="11" y="245"/>
                  <a:pt x="8" y="247"/>
                </a:cubicBezTo>
                <a:cubicBezTo>
                  <a:pt x="6" y="248"/>
                  <a:pt x="2" y="252"/>
                  <a:pt x="6" y="248"/>
                </a:cubicBezTo>
                <a:close/>
                <a:moveTo>
                  <a:pt x="32" y="234"/>
                </a:moveTo>
                <a:cubicBezTo>
                  <a:pt x="32" y="235"/>
                  <a:pt x="32" y="235"/>
                  <a:pt x="32" y="236"/>
                </a:cubicBezTo>
                <a:cubicBezTo>
                  <a:pt x="26" y="239"/>
                  <a:pt x="20" y="244"/>
                  <a:pt x="14" y="249"/>
                </a:cubicBezTo>
                <a:cubicBezTo>
                  <a:pt x="20" y="244"/>
                  <a:pt x="26" y="238"/>
                  <a:pt x="32" y="233"/>
                </a:cubicBezTo>
                <a:cubicBezTo>
                  <a:pt x="32" y="233"/>
                  <a:pt x="32" y="234"/>
                  <a:pt x="32" y="234"/>
                </a:cubicBezTo>
                <a:close/>
                <a:moveTo>
                  <a:pt x="31" y="238"/>
                </a:moveTo>
                <a:cubicBezTo>
                  <a:pt x="30" y="239"/>
                  <a:pt x="28" y="240"/>
                  <a:pt x="27" y="241"/>
                </a:cubicBezTo>
                <a:cubicBezTo>
                  <a:pt x="25" y="243"/>
                  <a:pt x="23" y="244"/>
                  <a:pt x="21" y="245"/>
                </a:cubicBezTo>
                <a:cubicBezTo>
                  <a:pt x="20" y="246"/>
                  <a:pt x="19" y="246"/>
                  <a:pt x="19" y="247"/>
                </a:cubicBezTo>
                <a:cubicBezTo>
                  <a:pt x="23" y="244"/>
                  <a:pt x="26" y="240"/>
                  <a:pt x="30" y="238"/>
                </a:cubicBezTo>
                <a:cubicBezTo>
                  <a:pt x="32" y="236"/>
                  <a:pt x="32" y="236"/>
                  <a:pt x="31" y="238"/>
                </a:cubicBezTo>
                <a:close/>
                <a:moveTo>
                  <a:pt x="23" y="244"/>
                </a:moveTo>
                <a:cubicBezTo>
                  <a:pt x="27" y="242"/>
                  <a:pt x="30" y="240"/>
                  <a:pt x="32" y="237"/>
                </a:cubicBezTo>
                <a:cubicBezTo>
                  <a:pt x="32" y="238"/>
                  <a:pt x="33" y="238"/>
                  <a:pt x="33" y="239"/>
                </a:cubicBezTo>
                <a:cubicBezTo>
                  <a:pt x="28" y="243"/>
                  <a:pt x="23" y="246"/>
                  <a:pt x="19" y="249"/>
                </a:cubicBezTo>
                <a:cubicBezTo>
                  <a:pt x="17" y="251"/>
                  <a:pt x="15" y="252"/>
                  <a:pt x="13" y="253"/>
                </a:cubicBezTo>
                <a:cubicBezTo>
                  <a:pt x="11" y="254"/>
                  <a:pt x="10" y="255"/>
                  <a:pt x="9" y="255"/>
                </a:cubicBezTo>
                <a:cubicBezTo>
                  <a:pt x="9" y="256"/>
                  <a:pt x="8" y="256"/>
                  <a:pt x="8" y="256"/>
                </a:cubicBezTo>
                <a:cubicBezTo>
                  <a:pt x="13" y="252"/>
                  <a:pt x="18" y="248"/>
                  <a:pt x="23" y="244"/>
                </a:cubicBezTo>
                <a:close/>
                <a:moveTo>
                  <a:pt x="33" y="240"/>
                </a:moveTo>
                <a:cubicBezTo>
                  <a:pt x="33" y="241"/>
                  <a:pt x="33" y="243"/>
                  <a:pt x="33" y="244"/>
                </a:cubicBezTo>
                <a:cubicBezTo>
                  <a:pt x="33" y="244"/>
                  <a:pt x="33" y="244"/>
                  <a:pt x="33" y="244"/>
                </a:cubicBezTo>
                <a:cubicBezTo>
                  <a:pt x="29" y="246"/>
                  <a:pt x="25" y="249"/>
                  <a:pt x="21" y="252"/>
                </a:cubicBezTo>
                <a:cubicBezTo>
                  <a:pt x="18" y="254"/>
                  <a:pt x="16" y="255"/>
                  <a:pt x="14" y="257"/>
                </a:cubicBezTo>
                <a:cubicBezTo>
                  <a:pt x="12" y="258"/>
                  <a:pt x="8" y="261"/>
                  <a:pt x="11" y="258"/>
                </a:cubicBezTo>
                <a:cubicBezTo>
                  <a:pt x="18" y="251"/>
                  <a:pt x="26" y="247"/>
                  <a:pt x="33" y="240"/>
                </a:cubicBezTo>
                <a:close/>
                <a:moveTo>
                  <a:pt x="33" y="245"/>
                </a:moveTo>
                <a:cubicBezTo>
                  <a:pt x="33" y="246"/>
                  <a:pt x="33" y="247"/>
                  <a:pt x="33" y="248"/>
                </a:cubicBezTo>
                <a:cubicBezTo>
                  <a:pt x="30" y="251"/>
                  <a:pt x="27" y="254"/>
                  <a:pt x="23" y="256"/>
                </a:cubicBezTo>
                <a:cubicBezTo>
                  <a:pt x="20" y="258"/>
                  <a:pt x="16" y="261"/>
                  <a:pt x="13" y="263"/>
                </a:cubicBezTo>
                <a:cubicBezTo>
                  <a:pt x="16" y="260"/>
                  <a:pt x="19" y="256"/>
                  <a:pt x="23" y="254"/>
                </a:cubicBezTo>
                <a:cubicBezTo>
                  <a:pt x="26" y="251"/>
                  <a:pt x="30" y="248"/>
                  <a:pt x="33" y="245"/>
                </a:cubicBezTo>
                <a:close/>
                <a:moveTo>
                  <a:pt x="33" y="254"/>
                </a:moveTo>
                <a:cubicBezTo>
                  <a:pt x="33" y="254"/>
                  <a:pt x="33" y="253"/>
                  <a:pt x="33" y="253"/>
                </a:cubicBezTo>
                <a:cubicBezTo>
                  <a:pt x="27" y="257"/>
                  <a:pt x="23" y="263"/>
                  <a:pt x="16" y="265"/>
                </a:cubicBezTo>
                <a:cubicBezTo>
                  <a:pt x="17" y="265"/>
                  <a:pt x="19" y="263"/>
                  <a:pt x="19" y="262"/>
                </a:cubicBezTo>
                <a:cubicBezTo>
                  <a:pt x="21" y="261"/>
                  <a:pt x="23" y="259"/>
                  <a:pt x="25" y="258"/>
                </a:cubicBezTo>
                <a:cubicBezTo>
                  <a:pt x="28" y="255"/>
                  <a:pt x="31" y="253"/>
                  <a:pt x="33" y="250"/>
                </a:cubicBezTo>
                <a:cubicBezTo>
                  <a:pt x="33" y="251"/>
                  <a:pt x="33" y="252"/>
                  <a:pt x="33" y="254"/>
                </a:cubicBezTo>
                <a:close/>
                <a:moveTo>
                  <a:pt x="33" y="254"/>
                </a:moveTo>
                <a:cubicBezTo>
                  <a:pt x="33" y="256"/>
                  <a:pt x="32" y="258"/>
                  <a:pt x="31" y="260"/>
                </a:cubicBezTo>
                <a:cubicBezTo>
                  <a:pt x="31" y="259"/>
                  <a:pt x="31" y="259"/>
                  <a:pt x="30" y="259"/>
                </a:cubicBezTo>
                <a:cubicBezTo>
                  <a:pt x="29" y="260"/>
                  <a:pt x="28" y="261"/>
                  <a:pt x="27" y="263"/>
                </a:cubicBezTo>
                <a:cubicBezTo>
                  <a:pt x="21" y="267"/>
                  <a:pt x="25" y="263"/>
                  <a:pt x="26" y="262"/>
                </a:cubicBezTo>
                <a:cubicBezTo>
                  <a:pt x="29" y="260"/>
                  <a:pt x="31" y="257"/>
                  <a:pt x="33" y="254"/>
                </a:cubicBezTo>
                <a:cubicBezTo>
                  <a:pt x="33" y="254"/>
                  <a:pt x="33" y="254"/>
                  <a:pt x="33" y="254"/>
                </a:cubicBezTo>
                <a:close/>
                <a:moveTo>
                  <a:pt x="47" y="178"/>
                </a:moveTo>
                <a:cubicBezTo>
                  <a:pt x="46" y="150"/>
                  <a:pt x="41" y="123"/>
                  <a:pt x="51" y="96"/>
                </a:cubicBezTo>
                <a:cubicBezTo>
                  <a:pt x="62" y="71"/>
                  <a:pt x="85" y="52"/>
                  <a:pt x="111" y="45"/>
                </a:cubicBezTo>
                <a:cubicBezTo>
                  <a:pt x="120" y="43"/>
                  <a:pt x="129" y="42"/>
                  <a:pt x="138" y="43"/>
                </a:cubicBezTo>
                <a:cubicBezTo>
                  <a:pt x="138" y="43"/>
                  <a:pt x="139" y="43"/>
                  <a:pt x="139" y="43"/>
                </a:cubicBezTo>
                <a:cubicBezTo>
                  <a:pt x="152" y="44"/>
                  <a:pt x="165" y="48"/>
                  <a:pt x="177" y="54"/>
                </a:cubicBezTo>
                <a:cubicBezTo>
                  <a:pt x="172" y="55"/>
                  <a:pt x="166" y="56"/>
                  <a:pt x="160" y="57"/>
                </a:cubicBezTo>
                <a:cubicBezTo>
                  <a:pt x="152" y="58"/>
                  <a:pt x="144" y="58"/>
                  <a:pt x="136" y="59"/>
                </a:cubicBezTo>
                <a:cubicBezTo>
                  <a:pt x="124" y="61"/>
                  <a:pt x="113" y="65"/>
                  <a:pt x="103" y="71"/>
                </a:cubicBezTo>
                <a:cubicBezTo>
                  <a:pt x="82" y="85"/>
                  <a:pt x="70" y="108"/>
                  <a:pt x="72" y="132"/>
                </a:cubicBezTo>
                <a:cubicBezTo>
                  <a:pt x="73" y="146"/>
                  <a:pt x="77" y="160"/>
                  <a:pt x="77" y="174"/>
                </a:cubicBezTo>
                <a:cubicBezTo>
                  <a:pt x="77" y="181"/>
                  <a:pt x="76" y="188"/>
                  <a:pt x="75" y="195"/>
                </a:cubicBezTo>
                <a:cubicBezTo>
                  <a:pt x="75" y="198"/>
                  <a:pt x="75" y="201"/>
                  <a:pt x="75" y="203"/>
                </a:cubicBezTo>
                <a:cubicBezTo>
                  <a:pt x="75" y="203"/>
                  <a:pt x="74" y="203"/>
                  <a:pt x="74" y="203"/>
                </a:cubicBezTo>
                <a:cubicBezTo>
                  <a:pt x="63" y="206"/>
                  <a:pt x="53" y="199"/>
                  <a:pt x="47" y="189"/>
                </a:cubicBezTo>
                <a:cubicBezTo>
                  <a:pt x="48" y="186"/>
                  <a:pt x="48" y="182"/>
                  <a:pt x="47" y="178"/>
                </a:cubicBezTo>
                <a:close/>
                <a:moveTo>
                  <a:pt x="147" y="41"/>
                </a:moveTo>
                <a:cubicBezTo>
                  <a:pt x="148" y="41"/>
                  <a:pt x="149" y="41"/>
                  <a:pt x="149" y="41"/>
                </a:cubicBezTo>
                <a:cubicBezTo>
                  <a:pt x="148" y="41"/>
                  <a:pt x="148" y="41"/>
                  <a:pt x="147" y="41"/>
                </a:cubicBezTo>
                <a:close/>
                <a:moveTo>
                  <a:pt x="148" y="33"/>
                </a:moveTo>
                <a:cubicBezTo>
                  <a:pt x="150" y="36"/>
                  <a:pt x="150" y="39"/>
                  <a:pt x="150" y="41"/>
                </a:cubicBezTo>
                <a:cubicBezTo>
                  <a:pt x="150" y="41"/>
                  <a:pt x="150" y="41"/>
                  <a:pt x="150" y="41"/>
                </a:cubicBezTo>
                <a:cubicBezTo>
                  <a:pt x="150" y="41"/>
                  <a:pt x="150" y="41"/>
                  <a:pt x="150" y="41"/>
                </a:cubicBezTo>
                <a:cubicBezTo>
                  <a:pt x="150" y="39"/>
                  <a:pt x="148" y="40"/>
                  <a:pt x="147" y="40"/>
                </a:cubicBezTo>
                <a:cubicBezTo>
                  <a:pt x="146" y="40"/>
                  <a:pt x="145" y="40"/>
                  <a:pt x="145" y="40"/>
                </a:cubicBezTo>
                <a:cubicBezTo>
                  <a:pt x="144" y="40"/>
                  <a:pt x="144" y="40"/>
                  <a:pt x="144" y="40"/>
                </a:cubicBezTo>
                <a:cubicBezTo>
                  <a:pt x="144" y="40"/>
                  <a:pt x="145" y="40"/>
                  <a:pt x="145" y="40"/>
                </a:cubicBezTo>
                <a:cubicBezTo>
                  <a:pt x="147" y="39"/>
                  <a:pt x="148" y="39"/>
                  <a:pt x="149" y="37"/>
                </a:cubicBezTo>
                <a:cubicBezTo>
                  <a:pt x="150" y="37"/>
                  <a:pt x="150" y="37"/>
                  <a:pt x="149" y="36"/>
                </a:cubicBezTo>
                <a:cubicBezTo>
                  <a:pt x="146" y="35"/>
                  <a:pt x="143" y="37"/>
                  <a:pt x="140" y="38"/>
                </a:cubicBezTo>
                <a:cubicBezTo>
                  <a:pt x="143" y="37"/>
                  <a:pt x="146" y="36"/>
                  <a:pt x="148" y="34"/>
                </a:cubicBezTo>
                <a:cubicBezTo>
                  <a:pt x="148" y="34"/>
                  <a:pt x="148" y="34"/>
                  <a:pt x="148" y="34"/>
                </a:cubicBezTo>
                <a:cubicBezTo>
                  <a:pt x="145" y="33"/>
                  <a:pt x="142" y="34"/>
                  <a:pt x="140" y="35"/>
                </a:cubicBezTo>
                <a:cubicBezTo>
                  <a:pt x="142" y="33"/>
                  <a:pt x="145" y="33"/>
                  <a:pt x="146" y="30"/>
                </a:cubicBezTo>
                <a:cubicBezTo>
                  <a:pt x="147" y="31"/>
                  <a:pt x="148" y="32"/>
                  <a:pt x="148" y="33"/>
                </a:cubicBezTo>
                <a:close/>
                <a:moveTo>
                  <a:pt x="139" y="28"/>
                </a:moveTo>
                <a:cubicBezTo>
                  <a:pt x="138" y="28"/>
                  <a:pt x="137" y="29"/>
                  <a:pt x="136" y="28"/>
                </a:cubicBezTo>
                <a:cubicBezTo>
                  <a:pt x="136" y="28"/>
                  <a:pt x="135" y="28"/>
                  <a:pt x="135" y="28"/>
                </a:cubicBezTo>
                <a:cubicBezTo>
                  <a:pt x="136" y="28"/>
                  <a:pt x="138" y="28"/>
                  <a:pt x="139" y="28"/>
                </a:cubicBezTo>
                <a:cubicBezTo>
                  <a:pt x="139" y="28"/>
                  <a:pt x="139" y="28"/>
                  <a:pt x="139" y="28"/>
                </a:cubicBezTo>
                <a:close/>
                <a:moveTo>
                  <a:pt x="119" y="11"/>
                </a:moveTo>
                <a:cubicBezTo>
                  <a:pt x="119" y="11"/>
                  <a:pt x="119" y="11"/>
                  <a:pt x="119" y="11"/>
                </a:cubicBezTo>
                <a:cubicBezTo>
                  <a:pt x="117" y="12"/>
                  <a:pt x="114" y="13"/>
                  <a:pt x="111" y="14"/>
                </a:cubicBezTo>
                <a:cubicBezTo>
                  <a:pt x="109" y="15"/>
                  <a:pt x="107" y="16"/>
                  <a:pt x="105" y="17"/>
                </a:cubicBezTo>
                <a:cubicBezTo>
                  <a:pt x="104" y="17"/>
                  <a:pt x="103" y="18"/>
                  <a:pt x="102" y="18"/>
                </a:cubicBezTo>
                <a:cubicBezTo>
                  <a:pt x="102" y="18"/>
                  <a:pt x="102" y="17"/>
                  <a:pt x="102" y="17"/>
                </a:cubicBezTo>
                <a:cubicBezTo>
                  <a:pt x="107" y="14"/>
                  <a:pt x="113" y="13"/>
                  <a:pt x="118" y="9"/>
                </a:cubicBezTo>
                <a:cubicBezTo>
                  <a:pt x="118" y="9"/>
                  <a:pt x="118" y="9"/>
                  <a:pt x="118" y="9"/>
                </a:cubicBezTo>
                <a:cubicBezTo>
                  <a:pt x="118" y="10"/>
                  <a:pt x="119" y="10"/>
                  <a:pt x="119" y="11"/>
                </a:cubicBezTo>
                <a:close/>
                <a:moveTo>
                  <a:pt x="109" y="8"/>
                </a:moveTo>
                <a:cubicBezTo>
                  <a:pt x="111" y="7"/>
                  <a:pt x="113" y="7"/>
                  <a:pt x="114" y="7"/>
                </a:cubicBezTo>
                <a:cubicBezTo>
                  <a:pt x="112" y="8"/>
                  <a:pt x="109" y="10"/>
                  <a:pt x="107" y="10"/>
                </a:cubicBezTo>
                <a:cubicBezTo>
                  <a:pt x="107" y="9"/>
                  <a:pt x="108" y="9"/>
                  <a:pt x="109" y="8"/>
                </a:cubicBezTo>
                <a:close/>
                <a:moveTo>
                  <a:pt x="91" y="50"/>
                </a:moveTo>
                <a:cubicBezTo>
                  <a:pt x="91" y="50"/>
                  <a:pt x="91" y="50"/>
                  <a:pt x="91" y="50"/>
                </a:cubicBezTo>
                <a:cubicBezTo>
                  <a:pt x="86" y="52"/>
                  <a:pt x="81" y="56"/>
                  <a:pt x="77" y="59"/>
                </a:cubicBezTo>
                <a:cubicBezTo>
                  <a:pt x="76" y="59"/>
                  <a:pt x="76" y="60"/>
                  <a:pt x="76" y="60"/>
                </a:cubicBezTo>
                <a:cubicBezTo>
                  <a:pt x="73" y="62"/>
                  <a:pt x="70" y="64"/>
                  <a:pt x="67" y="66"/>
                </a:cubicBezTo>
                <a:cubicBezTo>
                  <a:pt x="58" y="71"/>
                  <a:pt x="48" y="75"/>
                  <a:pt x="38" y="81"/>
                </a:cubicBezTo>
                <a:cubicBezTo>
                  <a:pt x="40" y="80"/>
                  <a:pt x="41" y="79"/>
                  <a:pt x="42" y="79"/>
                </a:cubicBezTo>
                <a:cubicBezTo>
                  <a:pt x="44" y="77"/>
                  <a:pt x="46" y="75"/>
                  <a:pt x="49" y="74"/>
                </a:cubicBezTo>
                <a:cubicBezTo>
                  <a:pt x="54" y="70"/>
                  <a:pt x="58" y="67"/>
                  <a:pt x="64" y="64"/>
                </a:cubicBezTo>
                <a:cubicBezTo>
                  <a:pt x="72" y="60"/>
                  <a:pt x="80" y="56"/>
                  <a:pt x="88" y="50"/>
                </a:cubicBezTo>
                <a:cubicBezTo>
                  <a:pt x="89" y="50"/>
                  <a:pt x="90" y="50"/>
                  <a:pt x="91" y="50"/>
                </a:cubicBezTo>
                <a:close/>
                <a:moveTo>
                  <a:pt x="75" y="53"/>
                </a:moveTo>
                <a:cubicBezTo>
                  <a:pt x="66" y="57"/>
                  <a:pt x="57" y="62"/>
                  <a:pt x="48" y="67"/>
                </a:cubicBezTo>
                <a:cubicBezTo>
                  <a:pt x="48" y="67"/>
                  <a:pt x="48" y="67"/>
                  <a:pt x="49" y="66"/>
                </a:cubicBezTo>
                <a:cubicBezTo>
                  <a:pt x="56" y="59"/>
                  <a:pt x="65" y="55"/>
                  <a:pt x="75" y="53"/>
                </a:cubicBezTo>
                <a:close/>
                <a:moveTo>
                  <a:pt x="6" y="259"/>
                </a:moveTo>
                <a:cubicBezTo>
                  <a:pt x="5" y="256"/>
                  <a:pt x="4" y="253"/>
                  <a:pt x="4" y="250"/>
                </a:cubicBezTo>
                <a:cubicBezTo>
                  <a:pt x="14" y="245"/>
                  <a:pt x="22" y="238"/>
                  <a:pt x="31" y="233"/>
                </a:cubicBezTo>
                <a:cubicBezTo>
                  <a:pt x="28" y="235"/>
                  <a:pt x="24" y="239"/>
                  <a:pt x="20" y="242"/>
                </a:cubicBezTo>
                <a:cubicBezTo>
                  <a:pt x="16" y="247"/>
                  <a:pt x="10" y="251"/>
                  <a:pt x="5" y="254"/>
                </a:cubicBezTo>
                <a:cubicBezTo>
                  <a:pt x="4" y="254"/>
                  <a:pt x="5" y="255"/>
                  <a:pt x="5" y="254"/>
                </a:cubicBezTo>
                <a:cubicBezTo>
                  <a:pt x="9" y="253"/>
                  <a:pt x="13" y="251"/>
                  <a:pt x="16" y="248"/>
                </a:cubicBezTo>
                <a:cubicBezTo>
                  <a:pt x="13" y="251"/>
                  <a:pt x="10" y="254"/>
                  <a:pt x="6" y="257"/>
                </a:cubicBezTo>
                <a:cubicBezTo>
                  <a:pt x="6" y="257"/>
                  <a:pt x="6" y="257"/>
                  <a:pt x="6" y="257"/>
                </a:cubicBezTo>
                <a:cubicBezTo>
                  <a:pt x="10" y="257"/>
                  <a:pt x="15" y="253"/>
                  <a:pt x="18" y="251"/>
                </a:cubicBezTo>
                <a:cubicBezTo>
                  <a:pt x="20" y="249"/>
                  <a:pt x="22" y="248"/>
                  <a:pt x="24" y="247"/>
                </a:cubicBezTo>
                <a:cubicBezTo>
                  <a:pt x="22" y="248"/>
                  <a:pt x="21" y="249"/>
                  <a:pt x="19" y="251"/>
                </a:cubicBezTo>
                <a:cubicBezTo>
                  <a:pt x="15" y="254"/>
                  <a:pt x="11" y="256"/>
                  <a:pt x="8" y="260"/>
                </a:cubicBezTo>
                <a:cubicBezTo>
                  <a:pt x="8" y="260"/>
                  <a:pt x="8" y="261"/>
                  <a:pt x="8" y="261"/>
                </a:cubicBezTo>
                <a:cubicBezTo>
                  <a:pt x="17" y="256"/>
                  <a:pt x="24" y="250"/>
                  <a:pt x="32" y="245"/>
                </a:cubicBezTo>
                <a:cubicBezTo>
                  <a:pt x="29" y="247"/>
                  <a:pt x="25" y="251"/>
                  <a:pt x="22" y="253"/>
                </a:cubicBezTo>
                <a:cubicBezTo>
                  <a:pt x="18" y="256"/>
                  <a:pt x="15" y="260"/>
                  <a:pt x="12" y="263"/>
                </a:cubicBezTo>
                <a:cubicBezTo>
                  <a:pt x="11" y="263"/>
                  <a:pt x="11" y="264"/>
                  <a:pt x="12" y="264"/>
                </a:cubicBezTo>
                <a:cubicBezTo>
                  <a:pt x="15" y="263"/>
                  <a:pt x="17" y="261"/>
                  <a:pt x="20" y="259"/>
                </a:cubicBezTo>
                <a:cubicBezTo>
                  <a:pt x="23" y="256"/>
                  <a:pt x="27" y="254"/>
                  <a:pt x="31" y="251"/>
                </a:cubicBezTo>
                <a:cubicBezTo>
                  <a:pt x="32" y="250"/>
                  <a:pt x="35" y="248"/>
                  <a:pt x="32" y="251"/>
                </a:cubicBezTo>
                <a:cubicBezTo>
                  <a:pt x="30" y="252"/>
                  <a:pt x="28" y="254"/>
                  <a:pt x="27" y="255"/>
                </a:cubicBezTo>
                <a:cubicBezTo>
                  <a:pt x="23" y="259"/>
                  <a:pt x="19" y="262"/>
                  <a:pt x="15" y="265"/>
                </a:cubicBezTo>
                <a:cubicBezTo>
                  <a:pt x="15" y="266"/>
                  <a:pt x="15" y="266"/>
                  <a:pt x="15" y="266"/>
                </a:cubicBezTo>
                <a:cubicBezTo>
                  <a:pt x="11" y="265"/>
                  <a:pt x="8" y="262"/>
                  <a:pt x="6" y="259"/>
                </a:cubicBezTo>
                <a:close/>
                <a:moveTo>
                  <a:pt x="34" y="285"/>
                </a:moveTo>
                <a:cubicBezTo>
                  <a:pt x="23" y="286"/>
                  <a:pt x="20" y="277"/>
                  <a:pt x="17" y="269"/>
                </a:cubicBezTo>
                <a:cubicBezTo>
                  <a:pt x="18" y="269"/>
                  <a:pt x="20" y="269"/>
                  <a:pt x="22" y="269"/>
                </a:cubicBezTo>
                <a:cubicBezTo>
                  <a:pt x="23" y="269"/>
                  <a:pt x="24" y="269"/>
                  <a:pt x="26" y="268"/>
                </a:cubicBezTo>
                <a:cubicBezTo>
                  <a:pt x="25" y="272"/>
                  <a:pt x="27" y="275"/>
                  <a:pt x="30" y="279"/>
                </a:cubicBezTo>
                <a:cubicBezTo>
                  <a:pt x="34" y="282"/>
                  <a:pt x="40" y="281"/>
                  <a:pt x="43" y="284"/>
                </a:cubicBezTo>
                <a:cubicBezTo>
                  <a:pt x="43" y="284"/>
                  <a:pt x="43" y="284"/>
                  <a:pt x="43" y="284"/>
                </a:cubicBezTo>
                <a:cubicBezTo>
                  <a:pt x="44" y="284"/>
                  <a:pt x="44" y="285"/>
                  <a:pt x="44" y="285"/>
                </a:cubicBezTo>
                <a:cubicBezTo>
                  <a:pt x="41" y="284"/>
                  <a:pt x="37" y="285"/>
                  <a:pt x="34" y="285"/>
                </a:cubicBezTo>
                <a:close/>
                <a:moveTo>
                  <a:pt x="62" y="304"/>
                </a:moveTo>
                <a:cubicBezTo>
                  <a:pt x="57" y="299"/>
                  <a:pt x="54" y="292"/>
                  <a:pt x="50" y="286"/>
                </a:cubicBezTo>
                <a:cubicBezTo>
                  <a:pt x="49" y="286"/>
                  <a:pt x="48" y="285"/>
                  <a:pt x="47" y="284"/>
                </a:cubicBezTo>
                <a:cubicBezTo>
                  <a:pt x="47" y="284"/>
                  <a:pt x="47" y="284"/>
                  <a:pt x="47" y="284"/>
                </a:cubicBezTo>
                <a:cubicBezTo>
                  <a:pt x="47" y="283"/>
                  <a:pt x="46" y="283"/>
                  <a:pt x="46" y="282"/>
                </a:cubicBezTo>
                <a:cubicBezTo>
                  <a:pt x="46" y="282"/>
                  <a:pt x="45" y="282"/>
                  <a:pt x="45" y="282"/>
                </a:cubicBezTo>
                <a:cubicBezTo>
                  <a:pt x="43" y="279"/>
                  <a:pt x="42" y="275"/>
                  <a:pt x="42" y="272"/>
                </a:cubicBezTo>
                <a:cubicBezTo>
                  <a:pt x="42" y="256"/>
                  <a:pt x="43" y="240"/>
                  <a:pt x="45" y="225"/>
                </a:cubicBezTo>
                <a:cubicBezTo>
                  <a:pt x="46" y="215"/>
                  <a:pt x="47" y="205"/>
                  <a:pt x="47" y="194"/>
                </a:cubicBezTo>
                <a:cubicBezTo>
                  <a:pt x="54" y="203"/>
                  <a:pt x="64" y="209"/>
                  <a:pt x="75" y="206"/>
                </a:cubicBezTo>
                <a:cubicBezTo>
                  <a:pt x="75" y="206"/>
                  <a:pt x="75" y="206"/>
                  <a:pt x="75" y="206"/>
                </a:cubicBezTo>
                <a:cubicBezTo>
                  <a:pt x="75" y="210"/>
                  <a:pt x="74" y="215"/>
                  <a:pt x="74" y="219"/>
                </a:cubicBezTo>
                <a:cubicBezTo>
                  <a:pt x="74" y="226"/>
                  <a:pt x="74" y="233"/>
                  <a:pt x="73" y="240"/>
                </a:cubicBezTo>
                <a:cubicBezTo>
                  <a:pt x="73" y="248"/>
                  <a:pt x="71" y="255"/>
                  <a:pt x="71" y="262"/>
                </a:cubicBezTo>
                <a:cubicBezTo>
                  <a:pt x="71" y="272"/>
                  <a:pt x="73" y="281"/>
                  <a:pt x="78" y="289"/>
                </a:cubicBezTo>
                <a:cubicBezTo>
                  <a:pt x="79" y="291"/>
                  <a:pt x="80" y="292"/>
                  <a:pt x="81" y="293"/>
                </a:cubicBezTo>
                <a:cubicBezTo>
                  <a:pt x="81" y="299"/>
                  <a:pt x="77" y="312"/>
                  <a:pt x="70" y="311"/>
                </a:cubicBezTo>
                <a:cubicBezTo>
                  <a:pt x="67" y="309"/>
                  <a:pt x="64" y="307"/>
                  <a:pt x="62" y="304"/>
                </a:cubicBezTo>
                <a:close/>
                <a:moveTo>
                  <a:pt x="208" y="328"/>
                </a:moveTo>
                <a:cubicBezTo>
                  <a:pt x="198" y="330"/>
                  <a:pt x="188" y="329"/>
                  <a:pt x="178" y="328"/>
                </a:cubicBezTo>
                <a:cubicBezTo>
                  <a:pt x="168" y="327"/>
                  <a:pt x="157" y="327"/>
                  <a:pt x="147" y="327"/>
                </a:cubicBezTo>
                <a:cubicBezTo>
                  <a:pt x="131" y="326"/>
                  <a:pt x="115" y="327"/>
                  <a:pt x="99" y="324"/>
                </a:cubicBezTo>
                <a:cubicBezTo>
                  <a:pt x="90" y="322"/>
                  <a:pt x="81" y="319"/>
                  <a:pt x="73" y="314"/>
                </a:cubicBezTo>
                <a:cubicBezTo>
                  <a:pt x="79" y="312"/>
                  <a:pt x="83" y="303"/>
                  <a:pt x="83" y="297"/>
                </a:cubicBezTo>
                <a:cubicBezTo>
                  <a:pt x="98" y="312"/>
                  <a:pt x="122" y="318"/>
                  <a:pt x="142" y="318"/>
                </a:cubicBezTo>
                <a:cubicBezTo>
                  <a:pt x="179" y="320"/>
                  <a:pt x="215" y="312"/>
                  <a:pt x="248" y="296"/>
                </a:cubicBezTo>
                <a:cubicBezTo>
                  <a:pt x="239" y="311"/>
                  <a:pt x="225" y="324"/>
                  <a:pt x="208" y="328"/>
                </a:cubicBezTo>
                <a:close/>
              </a:path>
            </a:pathLst>
          </a:custGeom>
          <a:solidFill>
            <a:schemeClr val="bg1"/>
          </a:solidFill>
          <a:ln>
            <a:noFill/>
          </a:ln>
        </p:spPr>
        <p:txBody>
          <a:bodyPr anchor="t" anchorCtr="0" bIns="45720" compatLnSpc="1" lIns="91440" numCol="1" rIns="91440" tIns="45720" vert="horz" wrap="square"/>
          <a:lstStyle/>
          <a:p>
            <a:endParaRPr altLang="en-US" lang="zh-CN"/>
          </a:p>
        </p:txBody>
      </p:sp>
    </p:spTree>
  </p:cSld>
  <p:clrMapOvr>
    <a:masterClrMapping/>
  </p:clrMapOvr>
  <p:transition/>
  <p:timing/>
</p:sld>
</file>

<file path=ppt/slides/slide2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4" name="矩形 3"/>
          <p:cNvSpPr/>
          <p:nvPr/>
        </p:nvSpPr>
        <p:spPr>
          <a:xfrm>
            <a:off x="5063683" y="429919"/>
            <a:ext cx="2064634" cy="676656"/>
          </a:xfrm>
          <a:prstGeom prst="rect">
            <a:avLst/>
          </a:prstGeom>
        </p:spPr>
        <p:txBody>
          <a:bodyPr wrap="square">
            <a:spAutoFit/>
          </a:bodyPr>
          <a:lstStyle/>
          <a:p>
            <a:pPr algn="ctr">
              <a:lnSpc>
                <a:spcPct val="120000"/>
              </a:lnSpc>
              <a:spcBef>
                <a:spcPct val="0"/>
              </a:spcBef>
            </a:pPr>
            <a:r>
              <a:rPr altLang="en-US" lang="zh-CN" sz="3200">
                <a:solidFill>
                  <a:srgbClr val="0270D1"/>
                </a:solidFill>
                <a:latin charset="-122" panose="020b0503020204020204" pitchFamily="34" typeface="微软雅黑"/>
                <a:ea charset="-122" panose="020b0503020204020204" pitchFamily="34" typeface="微软雅黑"/>
              </a:rPr>
              <a:t>使用字体</a:t>
            </a:r>
          </a:p>
        </p:txBody>
      </p:sp>
      <p:cxnSp>
        <p:nvCxnSpPr>
          <p:cNvPr id="5" name="直接连接符 4"/>
          <p:cNvCxnSpPr/>
          <p:nvPr/>
        </p:nvCxnSpPr>
        <p:spPr>
          <a:xfrm>
            <a:off x="4809951" y="804441"/>
            <a:ext cx="359250" cy="0"/>
          </a:xfrm>
          <a:prstGeom prst="line">
            <a:avLst/>
          </a:prstGeom>
          <a:ln w="19050">
            <a:solidFill>
              <a:srgbClr val="0270D1"/>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a:off x="6948692" y="804441"/>
            <a:ext cx="359250" cy="0"/>
          </a:xfrm>
          <a:prstGeom prst="line">
            <a:avLst/>
          </a:prstGeom>
          <a:ln w="19050">
            <a:solidFill>
              <a:srgbClr val="0270D1"/>
            </a:solidFill>
          </a:ln>
        </p:spPr>
        <p:style>
          <a:lnRef idx="1">
            <a:schemeClr val="accent1"/>
          </a:lnRef>
          <a:fillRef idx="0">
            <a:schemeClr val="accent1"/>
          </a:fillRef>
          <a:effectRef idx="0">
            <a:schemeClr val="accent1"/>
          </a:effectRef>
          <a:fontRef idx="minor">
            <a:schemeClr val="tx1"/>
          </a:fontRef>
        </p:style>
      </p:cxnSp>
      <p:sp>
        <p:nvSpPr>
          <p:cNvPr id="10" name="文本框 9"/>
          <p:cNvSpPr txBox="1"/>
          <p:nvPr/>
        </p:nvSpPr>
        <p:spPr>
          <a:xfrm>
            <a:off x="1562005" y="1460012"/>
            <a:ext cx="1616624" cy="457200"/>
          </a:xfrm>
          <a:prstGeom prst="rect">
            <a:avLst/>
          </a:prstGeom>
          <a:noFill/>
        </p:spPr>
        <p:txBody>
          <a:bodyPr rtlCol="0" wrap="square">
            <a:spAutoFit/>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r>
              <a:rPr altLang="en-US" lang="zh-CN" sz="2400">
                <a:solidFill>
                  <a:srgbClr val="0270D1"/>
                </a:solidFill>
                <a:latin charset="-122" panose="020b0503020204020204" pitchFamily="34" typeface="微软雅黑"/>
                <a:ea charset="-122" panose="020b0503020204020204" pitchFamily="34" typeface="微软雅黑"/>
              </a:rPr>
              <a:t>字体名称</a:t>
            </a:r>
          </a:p>
        </p:txBody>
      </p:sp>
      <p:sp>
        <p:nvSpPr>
          <p:cNvPr id="11" name="文本框 10"/>
          <p:cNvSpPr txBox="1"/>
          <p:nvPr/>
        </p:nvSpPr>
        <p:spPr>
          <a:xfrm>
            <a:off x="1553792" y="2041423"/>
            <a:ext cx="1439779" cy="457200"/>
          </a:xfrm>
          <a:prstGeom prst="rect">
            <a:avLst/>
          </a:prstGeom>
          <a:noFill/>
        </p:spPr>
        <p:txBody>
          <a:bodyPr rtlCol="0" wrap="square">
            <a:spAutoFit/>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r>
              <a:rPr altLang="en-US" lang="zh-CN" smtClean="0" sz="2400">
                <a:solidFill>
                  <a:srgbClr val="0270D1"/>
                </a:solidFill>
                <a:latin charset="-122" panose="020b0503020204020204" pitchFamily="34" typeface="微软雅黑"/>
                <a:ea charset="-122" panose="020b0503020204020204" pitchFamily="34" typeface="微软雅黑"/>
              </a:rPr>
              <a:t>下载地址</a:t>
            </a:r>
          </a:p>
        </p:txBody>
      </p:sp>
      <p:sp>
        <p:nvSpPr>
          <p:cNvPr id="16" name="文本框 15"/>
          <p:cNvSpPr txBox="1"/>
          <p:nvPr/>
        </p:nvSpPr>
        <p:spPr>
          <a:xfrm>
            <a:off x="3178629" y="2096558"/>
            <a:ext cx="6313714" cy="396240"/>
          </a:xfrm>
          <a:prstGeom prst="rect">
            <a:avLst/>
          </a:prstGeom>
          <a:noFill/>
        </p:spPr>
        <p:txBody>
          <a:bodyPr rtlCol="0" wrap="square">
            <a:spAutoFit/>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r>
              <a:rPr altLang="zh-CN" lang="en-US" sz="2000">
                <a:solidFill>
                  <a:srgbClr val="595959"/>
                </a:solidFill>
                <a:latin charset="-122" panose="020b0503020204020204" pitchFamily="34" typeface="微软雅黑"/>
                <a:ea charset="-122" panose="020b0503020204020204" pitchFamily="34" typeface="微软雅黑"/>
              </a:rPr>
              <a:t>http://www.youyedoc.com/article/2017/3379.html</a:t>
            </a:r>
          </a:p>
        </p:txBody>
      </p:sp>
      <p:sp>
        <p:nvSpPr>
          <p:cNvPr id="17" name="椭圆 16"/>
          <p:cNvSpPr/>
          <p:nvPr/>
        </p:nvSpPr>
        <p:spPr>
          <a:xfrm>
            <a:off x="1101506" y="1520953"/>
            <a:ext cx="357180" cy="357180"/>
          </a:xfrm>
          <a:prstGeom prst="ellipse">
            <a:avLst/>
          </a:prstGeom>
          <a:solidFill>
            <a:srgbClr val="0270D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defPPr>
              <a:defRPr lang="zh-CN"/>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algn="ctr"/>
            <a:r>
              <a:rPr altLang="zh-CN" lang="en-US" sz="2000">
                <a:solidFill>
                  <a:prstClr val="white"/>
                </a:solidFill>
                <a:latin charset="-122" panose="020b0503020204020204" pitchFamily="34" typeface="微软雅黑"/>
                <a:ea charset="-122" panose="020b0503020204020204" pitchFamily="34" typeface="微软雅黑"/>
              </a:rPr>
              <a:t>1</a:t>
            </a:r>
          </a:p>
        </p:txBody>
      </p:sp>
      <p:sp>
        <p:nvSpPr>
          <p:cNvPr id="18" name="文本框 17"/>
          <p:cNvSpPr txBox="1"/>
          <p:nvPr/>
        </p:nvSpPr>
        <p:spPr>
          <a:xfrm>
            <a:off x="1562005" y="3327120"/>
            <a:ext cx="1616624" cy="457200"/>
          </a:xfrm>
          <a:prstGeom prst="rect">
            <a:avLst/>
          </a:prstGeom>
          <a:noFill/>
        </p:spPr>
        <p:txBody>
          <a:bodyPr rtlCol="0" wrap="square">
            <a:spAutoFit/>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r>
              <a:rPr altLang="en-US" lang="zh-CN" sz="2400">
                <a:solidFill>
                  <a:srgbClr val="0270D1"/>
                </a:solidFill>
                <a:latin charset="-122" panose="020b0503020204020204" pitchFamily="34" typeface="微软雅黑"/>
                <a:ea charset="-122" panose="020b0503020204020204" pitchFamily="34" typeface="微软雅黑"/>
              </a:rPr>
              <a:t>字体名称</a:t>
            </a:r>
          </a:p>
        </p:txBody>
      </p:sp>
      <p:sp>
        <p:nvSpPr>
          <p:cNvPr id="19" name="文本框 18"/>
          <p:cNvSpPr txBox="1"/>
          <p:nvPr/>
        </p:nvSpPr>
        <p:spPr>
          <a:xfrm>
            <a:off x="1553792" y="3908531"/>
            <a:ext cx="1439779" cy="457200"/>
          </a:xfrm>
          <a:prstGeom prst="rect">
            <a:avLst/>
          </a:prstGeom>
          <a:noFill/>
        </p:spPr>
        <p:txBody>
          <a:bodyPr rtlCol="0" wrap="square">
            <a:spAutoFit/>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r>
              <a:rPr altLang="en-US" lang="zh-CN" smtClean="0" sz="2400">
                <a:solidFill>
                  <a:srgbClr val="0270D1"/>
                </a:solidFill>
                <a:latin charset="-122" panose="020b0503020204020204" pitchFamily="34" typeface="微软雅黑"/>
                <a:ea charset="-122" panose="020b0503020204020204" pitchFamily="34" typeface="微软雅黑"/>
              </a:rPr>
              <a:t>下载地址</a:t>
            </a:r>
          </a:p>
        </p:txBody>
      </p:sp>
      <p:sp>
        <p:nvSpPr>
          <p:cNvPr id="21" name="文本框 20"/>
          <p:cNvSpPr txBox="1"/>
          <p:nvPr/>
        </p:nvSpPr>
        <p:spPr>
          <a:xfrm>
            <a:off x="3178629" y="3963665"/>
            <a:ext cx="6313714" cy="396240"/>
          </a:xfrm>
          <a:prstGeom prst="rect">
            <a:avLst/>
          </a:prstGeom>
          <a:noFill/>
        </p:spPr>
        <p:txBody>
          <a:bodyPr rtlCol="0" wrap="square">
            <a:spAutoFit/>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r>
              <a:rPr altLang="zh-CN" lang="en-US" sz="2000">
                <a:solidFill>
                  <a:srgbClr val="595959"/>
                </a:solidFill>
                <a:latin charset="-122" panose="020b0503020204020204" pitchFamily="34" typeface="微软雅黑"/>
                <a:ea charset="-122" panose="020b0503020204020204" pitchFamily="34" typeface="微软雅黑"/>
              </a:rPr>
              <a:t>http://www.youyedoc.com/article/2017/3448.html</a:t>
            </a:r>
          </a:p>
        </p:txBody>
      </p:sp>
      <p:sp>
        <p:nvSpPr>
          <p:cNvPr id="22" name="椭圆 21"/>
          <p:cNvSpPr/>
          <p:nvPr/>
        </p:nvSpPr>
        <p:spPr>
          <a:xfrm>
            <a:off x="1101506" y="3388061"/>
            <a:ext cx="357180" cy="357180"/>
          </a:xfrm>
          <a:prstGeom prst="ellipse">
            <a:avLst/>
          </a:prstGeom>
          <a:solidFill>
            <a:srgbClr val="0270D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defPPr>
              <a:defRPr lang="zh-CN"/>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algn="ctr"/>
            <a:r>
              <a:rPr altLang="zh-CN" lang="en-US" sz="2000">
                <a:solidFill>
                  <a:prstClr val="white"/>
                </a:solidFill>
                <a:latin charset="-122" panose="020b0503020204020204" pitchFamily="34" typeface="微软雅黑"/>
                <a:ea charset="-122" panose="020b0503020204020204" pitchFamily="34" typeface="微软雅黑"/>
              </a:rPr>
              <a:t>2</a:t>
            </a:r>
          </a:p>
        </p:txBody>
      </p:sp>
      <p:pic>
        <p:nvPicPr>
          <p:cNvPr id="2" name="图片 1"/>
          <p:cNvPicPr>
            <a:picLocks noChangeAspect="1"/>
          </p:cNvPicPr>
          <p:nvPr/>
        </p:nvPicPr>
        <p:blipFill>
          <a:blip r:embed="rId2"/>
          <a:stretch>
            <a:fillRect/>
          </a:stretch>
        </p:blipFill>
        <p:spPr>
          <a:xfrm>
            <a:off x="3091562" y="1411402"/>
            <a:ext cx="2438611" cy="646232"/>
          </a:xfrm>
          <a:prstGeom prst="rect">
            <a:avLst/>
          </a:prstGeom>
        </p:spPr>
      </p:pic>
      <p:pic>
        <p:nvPicPr>
          <p:cNvPr id="3" name="图片 2"/>
          <p:cNvPicPr>
            <a:picLocks noChangeAspect="1"/>
          </p:cNvPicPr>
          <p:nvPr/>
        </p:nvPicPr>
        <p:blipFill>
          <a:blip r:embed="rId3"/>
          <a:stretch>
            <a:fillRect/>
          </a:stretch>
        </p:blipFill>
        <p:spPr>
          <a:xfrm>
            <a:off x="3112890" y="3243535"/>
            <a:ext cx="2749534" cy="646232"/>
          </a:xfrm>
          <a:prstGeom prst="rect">
            <a:avLst/>
          </a:prstGeom>
        </p:spPr>
      </p:pic>
    </p:spTree>
    <p:extLst>
      <p:ext uri="{BB962C8B-B14F-4D97-AF65-F5344CB8AC3E}">
        <p14:creationId val="882396603"/>
      </p:ext>
    </p:extLst>
  </p:cSld>
  <p:clrMapOvr>
    <a:masterClrMapping/>
  </p:clrMapOvr>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accel="100000" fill="hold" grpId="0" id="5" nodeType="withEffect" presetClass="entr" presetID="2" presetSubtype="3">
                                  <p:stCondLst>
                                    <p:cond delay="0"/>
                                  </p:stCondLst>
                                  <p:childTnLst>
                                    <p:set>
                                      <p:cBhvr>
                                        <p:cTn dur="1" fill="hold" id="6">
                                          <p:stCondLst>
                                            <p:cond delay="0"/>
                                          </p:stCondLst>
                                        </p:cTn>
                                        <p:tgtEl>
                                          <p:spTgt spid="4"/>
                                        </p:tgtEl>
                                        <p:attrNameLst>
                                          <p:attrName>style.visibility</p:attrName>
                                        </p:attrNameLst>
                                      </p:cBhvr>
                                      <p:to>
                                        <p:strVal val="visible"/>
                                      </p:to>
                                    </p:set>
                                    <p:anim calcmode="lin" valueType="num">
                                      <p:cBhvr additive="base">
                                        <p:cTn dur="1000" fill="hold" id="7"/>
                                        <p:tgtEl>
                                          <p:spTgt spid="4"/>
                                        </p:tgtEl>
                                        <p:attrNameLst>
                                          <p:attrName>ppt_x</p:attrName>
                                        </p:attrNameLst>
                                      </p:cBhvr>
                                      <p:tavLst>
                                        <p:tav tm="0">
                                          <p:val>
                                            <p:strVal val="1+#ppt_w/2"/>
                                          </p:val>
                                        </p:tav>
                                        <p:tav tm="100000">
                                          <p:val>
                                            <p:strVal val="#ppt_x"/>
                                          </p:val>
                                        </p:tav>
                                      </p:tavLst>
                                    </p:anim>
                                    <p:anim calcmode="lin" valueType="num">
                                      <p:cBhvr additive="base">
                                        <p:cTn dur="1000" fill="hold" id="8"/>
                                        <p:tgtEl>
                                          <p:spTgt spid="4"/>
                                        </p:tgtEl>
                                        <p:attrNameLst>
                                          <p:attrName>ppt_y</p:attrName>
                                        </p:attrNameLst>
                                      </p:cBhvr>
                                      <p:tavLst>
                                        <p:tav tm="0">
                                          <p:val>
                                            <p:strVal val="0-#ppt_h/2"/>
                                          </p:val>
                                        </p:tav>
                                        <p:tav tm="100000">
                                          <p:val>
                                            <p:strVal val="#ppt_y"/>
                                          </p:val>
                                        </p:tav>
                                      </p:tavLst>
                                    </p:anim>
                                  </p:childTnLst>
                                </p:cTn>
                              </p:par>
                              <p:par>
                                <p:cTn accel="100000" fill="hold" id="9" nodeType="withEffect" presetClass="entr" presetID="2" presetSubtype="3">
                                  <p:stCondLst>
                                    <p:cond delay="0"/>
                                  </p:stCondLst>
                                  <p:childTnLst>
                                    <p:set>
                                      <p:cBhvr>
                                        <p:cTn dur="1" fill="hold" id="10">
                                          <p:stCondLst>
                                            <p:cond delay="0"/>
                                          </p:stCondLst>
                                        </p:cTn>
                                        <p:tgtEl>
                                          <p:spTgt spid="5"/>
                                        </p:tgtEl>
                                        <p:attrNameLst>
                                          <p:attrName>style.visibility</p:attrName>
                                        </p:attrNameLst>
                                      </p:cBhvr>
                                      <p:to>
                                        <p:strVal val="visible"/>
                                      </p:to>
                                    </p:set>
                                    <p:anim calcmode="lin" valueType="num">
                                      <p:cBhvr additive="base">
                                        <p:cTn dur="1000" fill="hold" id="11"/>
                                        <p:tgtEl>
                                          <p:spTgt spid="5"/>
                                        </p:tgtEl>
                                        <p:attrNameLst>
                                          <p:attrName>ppt_x</p:attrName>
                                        </p:attrNameLst>
                                      </p:cBhvr>
                                      <p:tavLst>
                                        <p:tav tm="0">
                                          <p:val>
                                            <p:strVal val="1+#ppt_w/2"/>
                                          </p:val>
                                        </p:tav>
                                        <p:tav tm="100000">
                                          <p:val>
                                            <p:strVal val="#ppt_x"/>
                                          </p:val>
                                        </p:tav>
                                      </p:tavLst>
                                    </p:anim>
                                    <p:anim calcmode="lin" valueType="num">
                                      <p:cBhvr additive="base">
                                        <p:cTn dur="1000" fill="hold" id="12"/>
                                        <p:tgtEl>
                                          <p:spTgt spid="5"/>
                                        </p:tgtEl>
                                        <p:attrNameLst>
                                          <p:attrName>ppt_y</p:attrName>
                                        </p:attrNameLst>
                                      </p:cBhvr>
                                      <p:tavLst>
                                        <p:tav tm="0">
                                          <p:val>
                                            <p:strVal val="0-#ppt_h/2"/>
                                          </p:val>
                                        </p:tav>
                                        <p:tav tm="100000">
                                          <p:val>
                                            <p:strVal val="#ppt_y"/>
                                          </p:val>
                                        </p:tav>
                                      </p:tavLst>
                                    </p:anim>
                                  </p:childTnLst>
                                </p:cTn>
                              </p:par>
                              <p:par>
                                <p:cTn accel="100000" fill="hold" id="13" nodeType="withEffect" presetClass="entr" presetID="2" presetSubtype="3">
                                  <p:stCondLst>
                                    <p:cond delay="0"/>
                                  </p:stCondLst>
                                  <p:childTnLst>
                                    <p:set>
                                      <p:cBhvr>
                                        <p:cTn dur="1" fill="hold" id="14">
                                          <p:stCondLst>
                                            <p:cond delay="0"/>
                                          </p:stCondLst>
                                        </p:cTn>
                                        <p:tgtEl>
                                          <p:spTgt spid="6"/>
                                        </p:tgtEl>
                                        <p:attrNameLst>
                                          <p:attrName>style.visibility</p:attrName>
                                        </p:attrNameLst>
                                      </p:cBhvr>
                                      <p:to>
                                        <p:strVal val="visible"/>
                                      </p:to>
                                    </p:set>
                                    <p:anim calcmode="lin" valueType="num">
                                      <p:cBhvr additive="base">
                                        <p:cTn dur="1000" fill="hold" id="15"/>
                                        <p:tgtEl>
                                          <p:spTgt spid="6"/>
                                        </p:tgtEl>
                                        <p:attrNameLst>
                                          <p:attrName>ppt_x</p:attrName>
                                        </p:attrNameLst>
                                      </p:cBhvr>
                                      <p:tavLst>
                                        <p:tav tm="0">
                                          <p:val>
                                            <p:strVal val="1+#ppt_w/2"/>
                                          </p:val>
                                        </p:tav>
                                        <p:tav tm="100000">
                                          <p:val>
                                            <p:strVal val="#ppt_x"/>
                                          </p:val>
                                        </p:tav>
                                      </p:tavLst>
                                    </p:anim>
                                    <p:anim calcmode="lin" valueType="num">
                                      <p:cBhvr additive="base">
                                        <p:cTn dur="1000" fill="hold" id="16"/>
                                        <p:tgtEl>
                                          <p:spTgt spid="6"/>
                                        </p:tgtEl>
                                        <p:attrNameLst>
                                          <p:attrName>ppt_y</p:attrName>
                                        </p:attrNameLst>
                                      </p:cBhvr>
                                      <p:tavLst>
                                        <p:tav tm="0">
                                          <p:val>
                                            <p:strVal val="0-#ppt_h/2"/>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
    </p:bldLst>
  </p:timing>
</p:sld>
</file>

<file path=ppt/slides/slide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2">
            <a:lum/>
          </a:blip>
          <a:stretch>
            <a:fillRect/>
          </a:stretch>
        </a:blipFill>
        <a:effectLst/>
      </p:bgPr>
    </p:bg>
    <p:spTree>
      <p:nvGrpSpPr>
        <p:cNvPr id="1" name=""/>
        <p:cNvGrpSpPr/>
        <p:nvPr/>
      </p:nvGrpSpPr>
      <p:grpSpPr>
        <a:xfrm>
          <a:off x="0" y="0"/>
          <a:ext cx="0" cy="0"/>
        </a:xfrm>
      </p:grpSpPr>
      <p:sp>
        <p:nvSpPr>
          <p:cNvPr id="23" name="文本框 22"/>
          <p:cNvSpPr txBox="1"/>
          <p:nvPr/>
        </p:nvSpPr>
        <p:spPr>
          <a:xfrm>
            <a:off x="4403304" y="2709846"/>
            <a:ext cx="6661247" cy="1005840"/>
          </a:xfrm>
          <a:prstGeom prst="rect">
            <a:avLst/>
          </a:prstGeom>
          <a:noFill/>
        </p:spPr>
        <p:txBody>
          <a:bodyPr rtlCol="0" wrap="square">
            <a:spAutoFit/>
          </a:bodyPr>
          <a:lstStyle/>
          <a:p>
            <a:r>
              <a:rPr altLang="en-US" lang="zh-CN" sz="6000">
                <a:solidFill>
                  <a:srgbClr val="FDFCFD"/>
                </a:solidFill>
                <a:latin charset="-122" panose="03000600000000000000" pitchFamily="66" typeface="新蒂黑板报"/>
                <a:ea charset="-122" panose="03000600000000000000" pitchFamily="66" typeface="新蒂黑板报"/>
                <a:cs typeface="+mn-ea"/>
                <a:sym typeface="+mn-lt"/>
              </a:rPr>
              <a:t>此处添加大标题</a:t>
            </a:r>
          </a:p>
        </p:txBody>
      </p:sp>
      <p:grpSp>
        <p:nvGrpSpPr>
          <p:cNvPr id="2" name="组合 1"/>
          <p:cNvGrpSpPr/>
          <p:nvPr/>
        </p:nvGrpSpPr>
        <p:grpSpPr>
          <a:xfrm>
            <a:off x="1755228" y="4293096"/>
            <a:ext cx="8703304" cy="140996"/>
            <a:chOff x="323528" y="4293096"/>
            <a:chExt cx="8703304" cy="140996"/>
          </a:xfrm>
        </p:grpSpPr>
        <p:grpSp>
          <p:nvGrpSpPr>
            <p:cNvPr id="29" name="组合 28"/>
            <p:cNvGrpSpPr/>
            <p:nvPr/>
          </p:nvGrpSpPr>
          <p:grpSpPr>
            <a:xfrm>
              <a:off x="323528" y="4293096"/>
              <a:ext cx="4464719" cy="140996"/>
              <a:chOff x="617922" y="1097616"/>
              <a:chExt cx="4464719" cy="140996"/>
            </a:xfrm>
          </p:grpSpPr>
          <p:sp>
            <p:nvSpPr>
              <p:cNvPr id="30"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34"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nvGrpSpPr>
            <p:cNvPr id="35" name="组合 34"/>
            <p:cNvGrpSpPr/>
            <p:nvPr/>
          </p:nvGrpSpPr>
          <p:grpSpPr>
            <a:xfrm>
              <a:off x="4562113" y="4293096"/>
              <a:ext cx="4464719" cy="140996"/>
              <a:chOff x="617922" y="1097616"/>
              <a:chExt cx="4464719" cy="140996"/>
            </a:xfrm>
          </p:grpSpPr>
          <p:sp>
            <p:nvSpPr>
              <p:cNvPr id="36"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37"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grpSp>
        <p:nvGrpSpPr>
          <p:cNvPr id="3" name="组合 2"/>
          <p:cNvGrpSpPr/>
          <p:nvPr/>
        </p:nvGrpSpPr>
        <p:grpSpPr>
          <a:xfrm>
            <a:off x="1755229" y="2065320"/>
            <a:ext cx="8703836" cy="140996"/>
            <a:chOff x="323528" y="2065320"/>
            <a:chExt cx="8703836" cy="140996"/>
          </a:xfrm>
        </p:grpSpPr>
        <p:grpSp>
          <p:nvGrpSpPr>
            <p:cNvPr id="25" name="组合 24"/>
            <p:cNvGrpSpPr/>
            <p:nvPr/>
          </p:nvGrpSpPr>
          <p:grpSpPr>
            <a:xfrm>
              <a:off x="323528" y="2065320"/>
              <a:ext cx="4464719" cy="140996"/>
              <a:chOff x="617922" y="1097616"/>
              <a:chExt cx="4464719" cy="140996"/>
            </a:xfrm>
          </p:grpSpPr>
          <p:sp>
            <p:nvSpPr>
              <p:cNvPr id="27"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28"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nvGrpSpPr>
            <p:cNvPr id="38" name="组合 37"/>
            <p:cNvGrpSpPr/>
            <p:nvPr/>
          </p:nvGrpSpPr>
          <p:grpSpPr>
            <a:xfrm>
              <a:off x="4562645" y="2065320"/>
              <a:ext cx="4464719" cy="140996"/>
              <a:chOff x="617922" y="1097616"/>
              <a:chExt cx="4464719" cy="140996"/>
            </a:xfrm>
          </p:grpSpPr>
          <p:sp>
            <p:nvSpPr>
              <p:cNvPr id="39"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40"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grpSp>
        <p:nvGrpSpPr>
          <p:cNvPr id="41" name="组合 40"/>
          <p:cNvGrpSpPr/>
          <p:nvPr/>
        </p:nvGrpSpPr>
        <p:grpSpPr>
          <a:xfrm>
            <a:off x="2567609" y="2657140"/>
            <a:ext cx="1645613" cy="1150660"/>
            <a:chOff x="3136900" y="5457825"/>
            <a:chExt cx="1235075" cy="863600"/>
          </a:xfrm>
        </p:grpSpPr>
        <p:sp>
          <p:nvSpPr>
            <p:cNvPr id="42" name="Freeform 120"/>
            <p:cNvSpPr/>
            <p:nvPr/>
          </p:nvSpPr>
          <p:spPr bwMode="auto">
            <a:xfrm>
              <a:off x="4310063" y="5719763"/>
              <a:ext cx="34925" cy="138113"/>
            </a:xfrm>
            <a:custGeom>
              <a:gdLst>
                <a:gd fmla="*/ 9 w 55" name="T0"/>
                <a:gd fmla="*/ 214 h 214" name="T1"/>
                <a:gd fmla="*/ 12 w 55" name="T2"/>
                <a:gd fmla="*/ 151 h 214" name="T3"/>
                <a:gd fmla="*/ 40 w 55" name="T4"/>
                <a:gd fmla="*/ 63 h 214" name="T5"/>
                <a:gd fmla="*/ 39 w 55" name="T6"/>
                <a:gd fmla="*/ 28 h 214" name="T7"/>
                <a:gd fmla="*/ 29 w 55" name="T8"/>
                <a:gd fmla="*/ 20 h 214" name="T9"/>
                <a:gd fmla="*/ 55 w 55" name="T10"/>
                <a:gd fmla="*/ 20 h 214" name="T11"/>
                <a:gd fmla="*/ 9 w 55" name="T12"/>
                <a:gd fmla="*/ 214 h 214" name="T13"/>
              </a:gdLst>
              <a:cxnLst>
                <a:cxn ang="0">
                  <a:pos x="T0" y="T1"/>
                </a:cxn>
                <a:cxn ang="0">
                  <a:pos x="T2" y="T3"/>
                </a:cxn>
                <a:cxn ang="0">
                  <a:pos x="T4" y="T5"/>
                </a:cxn>
                <a:cxn ang="0">
                  <a:pos x="T6" y="T7"/>
                </a:cxn>
                <a:cxn ang="0">
                  <a:pos x="T8" y="T9"/>
                </a:cxn>
                <a:cxn ang="0">
                  <a:pos x="T10" y="T11"/>
                </a:cxn>
                <a:cxn ang="0">
                  <a:pos x="T12" y="T13"/>
                </a:cxn>
              </a:cxnLst>
              <a:rect b="b" l="0" r="r" t="0"/>
              <a:pathLst>
                <a:path h="214" w="55">
                  <a:moveTo>
                    <a:pt x="9" y="214"/>
                  </a:moveTo>
                  <a:cubicBezTo>
                    <a:pt x="0" y="194"/>
                    <a:pt x="8" y="170"/>
                    <a:pt x="12" y="151"/>
                  </a:cubicBezTo>
                  <a:cubicBezTo>
                    <a:pt x="20" y="120"/>
                    <a:pt x="32" y="90"/>
                    <a:pt x="40" y="63"/>
                  </a:cubicBezTo>
                  <a:cubicBezTo>
                    <a:pt x="40" y="56"/>
                    <a:pt x="40" y="37"/>
                    <a:pt x="39" y="28"/>
                  </a:cubicBezTo>
                  <a:cubicBezTo>
                    <a:pt x="37" y="24"/>
                    <a:pt x="30" y="24"/>
                    <a:pt x="29" y="20"/>
                  </a:cubicBezTo>
                  <a:cubicBezTo>
                    <a:pt x="28" y="0"/>
                    <a:pt x="49" y="8"/>
                    <a:pt x="55" y="20"/>
                  </a:cubicBezTo>
                  <a:cubicBezTo>
                    <a:pt x="54" y="94"/>
                    <a:pt x="19" y="144"/>
                    <a:pt x="9" y="21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 name="Freeform 121"/>
            <p:cNvSpPr/>
            <p:nvPr/>
          </p:nvSpPr>
          <p:spPr bwMode="auto">
            <a:xfrm>
              <a:off x="4165600" y="5883275"/>
              <a:ext cx="142875" cy="325438"/>
            </a:xfrm>
            <a:custGeom>
              <a:gdLst>
                <a:gd fmla="*/ 216 w 221" name="T0"/>
                <a:gd fmla="*/ 0 h 504" name="T1"/>
                <a:gd fmla="*/ 221 w 221" name="T2"/>
                <a:gd fmla="*/ 4 h 504" name="T3"/>
                <a:gd fmla="*/ 189 w 221" name="T4"/>
                <a:gd fmla="*/ 168 h 504" name="T5"/>
                <a:gd fmla="*/ 151 w 221" name="T6"/>
                <a:gd fmla="*/ 284 h 504" name="T7"/>
                <a:gd fmla="*/ 93 w 221" name="T8"/>
                <a:gd fmla="*/ 469 h 504" name="T9"/>
                <a:gd fmla="*/ 0 w 221" name="T10"/>
                <a:gd fmla="*/ 485 h 504" name="T11"/>
                <a:gd fmla="*/ 80 w 221" name="T12"/>
                <a:gd fmla="*/ 459 h 504" name="T13"/>
                <a:gd fmla="*/ 88 w 221" name="T14"/>
                <a:gd fmla="*/ 425 h 504" name="T15"/>
                <a:gd fmla="*/ 118 w 221" name="T16"/>
                <a:gd fmla="*/ 326 h 504" name="T17"/>
                <a:gd fmla="*/ 164 w 221" name="T18"/>
                <a:gd fmla="*/ 188 h 504" name="T19"/>
                <a:gd fmla="*/ 176 w 221" name="T20"/>
                <a:gd fmla="*/ 166 h 504" name="T21"/>
                <a:gd fmla="*/ 208 w 221" name="T22"/>
                <a:gd fmla="*/ 15 h 504" name="T23"/>
                <a:gd fmla="*/ 213 w 221" name="T24"/>
                <a:gd fmla="*/ 4 h 504" name="T25"/>
                <a:gd fmla="*/ 216 w 221" name="T26"/>
                <a:gd fmla="*/ 0 h 50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03" w="221">
                  <a:moveTo>
                    <a:pt x="216" y="0"/>
                  </a:moveTo>
                  <a:cubicBezTo>
                    <a:pt x="218" y="1"/>
                    <a:pt x="218" y="3"/>
                    <a:pt x="221" y="4"/>
                  </a:cubicBezTo>
                  <a:cubicBezTo>
                    <a:pt x="209" y="60"/>
                    <a:pt x="202" y="112"/>
                    <a:pt x="189" y="168"/>
                  </a:cubicBezTo>
                  <a:cubicBezTo>
                    <a:pt x="174" y="204"/>
                    <a:pt x="160" y="242"/>
                    <a:pt x="151" y="284"/>
                  </a:cubicBezTo>
                  <a:cubicBezTo>
                    <a:pt x="121" y="336"/>
                    <a:pt x="116" y="415"/>
                    <a:pt x="93" y="469"/>
                  </a:cubicBezTo>
                  <a:cubicBezTo>
                    <a:pt x="72" y="487"/>
                    <a:pt x="28" y="504"/>
                    <a:pt x="0" y="485"/>
                  </a:cubicBezTo>
                  <a:cubicBezTo>
                    <a:pt x="26" y="482"/>
                    <a:pt x="63" y="481"/>
                    <a:pt x="80" y="459"/>
                  </a:cubicBezTo>
                  <a:cubicBezTo>
                    <a:pt x="86" y="450"/>
                    <a:pt x="84" y="441"/>
                    <a:pt x="88" y="425"/>
                  </a:cubicBezTo>
                  <a:cubicBezTo>
                    <a:pt x="96" y="395"/>
                    <a:pt x="107" y="361"/>
                    <a:pt x="118" y="326"/>
                  </a:cubicBezTo>
                  <a:cubicBezTo>
                    <a:pt x="132" y="279"/>
                    <a:pt x="147" y="232"/>
                    <a:pt x="164" y="188"/>
                  </a:cubicBezTo>
                  <a:cubicBezTo>
                    <a:pt x="167" y="180"/>
                    <a:pt x="173" y="174"/>
                    <a:pt x="176" y="166"/>
                  </a:cubicBezTo>
                  <a:cubicBezTo>
                    <a:pt x="191" y="120"/>
                    <a:pt x="198" y="67"/>
                    <a:pt x="208" y="15"/>
                  </a:cubicBezTo>
                  <a:cubicBezTo>
                    <a:pt x="208" y="12"/>
                    <a:pt x="212" y="4"/>
                    <a:pt x="213" y="4"/>
                  </a:cubicBezTo>
                  <a:cubicBezTo>
                    <a:pt x="213" y="2"/>
                    <a:pt x="216" y="2"/>
                    <a:pt x="216"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 name="Freeform 122"/>
            <p:cNvSpPr/>
            <p:nvPr/>
          </p:nvSpPr>
          <p:spPr bwMode="auto">
            <a:xfrm>
              <a:off x="3163888" y="6216650"/>
              <a:ext cx="41275" cy="90488"/>
            </a:xfrm>
            <a:custGeom>
              <a:gdLst>
                <a:gd fmla="*/ 50 w 64" name="T0"/>
                <a:gd fmla="*/ 0 h 138" name="T1"/>
                <a:gd fmla="*/ 57 w 64" name="T2"/>
                <a:gd fmla="*/ 0 h 138" name="T3"/>
                <a:gd fmla="*/ 48 w 64" name="T4"/>
                <a:gd fmla="*/ 25 h 138" name="T5"/>
                <a:gd fmla="*/ 13 w 64" name="T6"/>
                <a:gd fmla="*/ 104 h 138" name="T7"/>
                <a:gd fmla="*/ 23 w 64" name="T8"/>
                <a:gd fmla="*/ 126 h 138" name="T9"/>
                <a:gd fmla="*/ 48 w 64" name="T10"/>
                <a:gd fmla="*/ 134 h 138" name="T11"/>
                <a:gd fmla="*/ 0 w 64" name="T12"/>
                <a:gd fmla="*/ 111 h 138" name="T13"/>
                <a:gd fmla="*/ 50 w 64" name="T14"/>
                <a:gd fmla="*/ 0 h 13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8" w="64">
                  <a:moveTo>
                    <a:pt x="50" y="0"/>
                  </a:moveTo>
                  <a:cubicBezTo>
                    <a:pt x="52" y="0"/>
                    <a:pt x="54" y="0"/>
                    <a:pt x="57" y="0"/>
                  </a:cubicBezTo>
                  <a:cubicBezTo>
                    <a:pt x="64" y="9"/>
                    <a:pt x="52" y="17"/>
                    <a:pt x="48" y="25"/>
                  </a:cubicBezTo>
                  <a:cubicBezTo>
                    <a:pt x="36" y="49"/>
                    <a:pt x="24" y="78"/>
                    <a:pt x="13" y="104"/>
                  </a:cubicBezTo>
                  <a:cubicBezTo>
                    <a:pt x="18" y="110"/>
                    <a:pt x="19" y="120"/>
                    <a:pt x="23" y="126"/>
                  </a:cubicBezTo>
                  <a:cubicBezTo>
                    <a:pt x="30" y="130"/>
                    <a:pt x="46" y="125"/>
                    <a:pt x="48" y="134"/>
                  </a:cubicBezTo>
                  <a:cubicBezTo>
                    <a:pt x="22" y="138"/>
                    <a:pt x="10" y="128"/>
                    <a:pt x="0" y="111"/>
                  </a:cubicBezTo>
                  <a:cubicBezTo>
                    <a:pt x="10" y="68"/>
                    <a:pt x="41" y="38"/>
                    <a:pt x="5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 name="Freeform 123"/>
            <p:cNvSpPr>
              <a:spLocks noEditPoints="1"/>
            </p:cNvSpPr>
            <p:nvPr/>
          </p:nvSpPr>
          <p:spPr bwMode="auto">
            <a:xfrm>
              <a:off x="3136900" y="5457825"/>
              <a:ext cx="1235075" cy="863600"/>
            </a:xfrm>
            <a:custGeom>
              <a:gdLst>
                <a:gd fmla="*/ 1104 w 1911" name="T0"/>
                <a:gd fmla="*/ 78 h 1334" name="T1"/>
                <a:gd fmla="*/ 1144 w 1911" name="T2"/>
                <a:gd fmla="*/ 420 h 1334" name="T3"/>
                <a:gd fmla="*/ 1519 w 1911" name="T4"/>
                <a:gd fmla="*/ 177 h 1334" name="T5"/>
                <a:gd fmla="*/ 1652 w 1911" name="T6"/>
                <a:gd fmla="*/ 118 h 1334" name="T7"/>
                <a:gd fmla="*/ 1796 w 1911" name="T8"/>
                <a:gd fmla="*/ 274 h 1334" name="T9"/>
                <a:gd fmla="*/ 1879 w 1911" name="T10"/>
                <a:gd fmla="*/ 589 h 1334" name="T11"/>
                <a:gd fmla="*/ 1504 w 1911" name="T12"/>
                <a:gd fmla="*/ 1194 h 1334" name="T13"/>
                <a:gd fmla="*/ 807 w 1911" name="T14"/>
                <a:gd fmla="*/ 1277 h 1334" name="T15"/>
                <a:gd fmla="*/ 63 w 1911" name="T16"/>
                <a:gd fmla="*/ 1328 h 1334" name="T17"/>
                <a:gd fmla="*/ 28 w 1911" name="T18"/>
                <a:gd fmla="*/ 1028 h 1334" name="T19"/>
                <a:gd fmla="*/ 181 w 1911" name="T20"/>
                <a:gd fmla="*/ 745 h 1334" name="T21"/>
                <a:gd fmla="*/ 747 w 1911" name="T22"/>
                <a:gd fmla="*/ 392 h 1334" name="T23"/>
                <a:gd fmla="*/ 999 w 1911" name="T24"/>
                <a:gd fmla="*/ 662 h 1334" name="T25"/>
                <a:gd fmla="*/ 1084 w 1911" name="T26"/>
                <a:gd fmla="*/ 171 h 1334" name="T27"/>
                <a:gd fmla="*/ 825 w 1911" name="T28"/>
                <a:gd fmla="*/ 607 h 1334" name="T29"/>
                <a:gd fmla="*/ 969 w 1911" name="T30"/>
                <a:gd fmla="*/ 745 h 1334" name="T31"/>
                <a:gd fmla="*/ 1074 w 1911" name="T32"/>
                <a:gd fmla="*/ 539 h 1334" name="T33"/>
                <a:gd fmla="*/ 1014 w 1911" name="T34"/>
                <a:gd fmla="*/ 971 h 1334" name="T35"/>
                <a:gd fmla="*/ 1559 w 1911" name="T36"/>
                <a:gd fmla="*/ 166 h 1334" name="T37"/>
                <a:gd fmla="*/ 1091 w 1911" name="T38"/>
                <a:gd fmla="*/ 915 h 1334" name="T39"/>
                <a:gd fmla="*/ 949 w 1911" name="T40"/>
                <a:gd fmla="*/ 1081 h 1334" name="T41"/>
                <a:gd fmla="*/ 1233 w 1911" name="T42"/>
                <a:gd fmla="*/ 858 h 1334" name="T43"/>
                <a:gd fmla="*/ 1632 w 1911" name="T44"/>
                <a:gd fmla="*/ 166 h 1334" name="T45"/>
                <a:gd fmla="*/ 1730 w 1911" name="T46"/>
                <a:gd fmla="*/ 224 h 1334" name="T47"/>
                <a:gd fmla="*/ 1682 w 1911" name="T48"/>
                <a:gd fmla="*/ 174 h 1334" name="T49"/>
                <a:gd fmla="*/ 1489 w 1911" name="T50"/>
                <a:gd fmla="*/ 798 h 1334" name="T51"/>
                <a:gd fmla="*/ 1597 w 1911" name="T52"/>
                <a:gd fmla="*/ 445 h 1334" name="T53"/>
                <a:gd fmla="*/ 1572 w 1911" name="T54"/>
                <a:gd fmla="*/ 735 h 1334" name="T55"/>
                <a:gd fmla="*/ 1625 w 1911" name="T56"/>
                <a:gd fmla="*/ 694 h 1334" name="T57"/>
                <a:gd fmla="*/ 1167 w 1911" name="T58"/>
                <a:gd fmla="*/ 1009 h 1334" name="T59"/>
                <a:gd fmla="*/ 1712 w 1911" name="T60"/>
                <a:gd fmla="*/ 533 h 1334" name="T61"/>
                <a:gd fmla="*/ 1670 w 1911" name="T62"/>
                <a:gd fmla="*/ 538 h 1334" name="T63"/>
                <a:gd fmla="*/ 400 w 1911" name="T64"/>
                <a:gd fmla="*/ 445 h 1334" name="T65"/>
                <a:gd fmla="*/ 423 w 1911" name="T66"/>
                <a:gd fmla="*/ 1029 h 1334" name="T67"/>
                <a:gd fmla="*/ 817 w 1911" name="T68"/>
                <a:gd fmla="*/ 622 h 1334" name="T69"/>
                <a:gd fmla="*/ 1821 w 1911" name="T70"/>
                <a:gd fmla="*/ 421 h 1334" name="T71"/>
                <a:gd fmla="*/ 1637 w 1911" name="T72"/>
                <a:gd fmla="*/ 1107 h 1334" name="T73"/>
                <a:gd fmla="*/ 1149 w 1911" name="T74"/>
                <a:gd fmla="*/ 1140 h 1334" name="T75"/>
                <a:gd fmla="*/ 1270 w 1911" name="T76"/>
                <a:gd fmla="*/ 1172 h 1334" name="T77"/>
                <a:gd fmla="*/ 1725 w 1911" name="T78"/>
                <a:gd fmla="*/ 1150 h 1334" name="T79"/>
                <a:gd fmla="*/ 1884 w 1911" name="T80"/>
                <a:gd fmla="*/ 498 h 1334" name="T81"/>
                <a:gd fmla="*/ 1625 w 1911" name="T82"/>
                <a:gd fmla="*/ 926 h 1334" name="T83"/>
                <a:gd fmla="*/ 938 w 1911" name="T84"/>
                <a:gd fmla="*/ 1204 h 1334" name="T85"/>
                <a:gd fmla="*/ 1736 w 1911" name="T86"/>
                <a:gd fmla="*/ 722 h 1334" name="T87"/>
                <a:gd fmla="*/ 1672 w 1911" name="T88"/>
                <a:gd fmla="*/ 513 h 1334" name="T89"/>
                <a:gd fmla="*/ 1110 w 1911" name="T90"/>
                <a:gd fmla="*/ 1031 h 1334" name="T91"/>
                <a:gd fmla="*/ 1439 w 1911" name="T92"/>
                <a:gd fmla="*/ 843 h 1334" name="T93"/>
                <a:gd fmla="*/ 1454 w 1911" name="T94"/>
                <a:gd fmla="*/ 803 h 1334" name="T95"/>
                <a:gd fmla="*/ 31 w 1911" name="T96"/>
                <a:gd fmla="*/ 1009 h 1334" name="T97"/>
                <a:gd fmla="*/ 553 w 1911" name="T98"/>
                <a:gd fmla="*/ 1104 h 1334" name="T99"/>
                <a:gd fmla="*/ 335 w 1911" name="T100"/>
                <a:gd fmla="*/ 1087 h 1334" name="T101"/>
                <a:gd fmla="*/ 551 w 1911" name="T102"/>
                <a:gd fmla="*/ 1087 h 1334" name="T103"/>
                <a:gd fmla="*/ 88 w 1911" name="T104"/>
                <a:gd fmla="*/ 1082 h 1334" name="T105"/>
                <a:gd fmla="*/ 611 w 1911" name="T106"/>
                <a:gd fmla="*/ 1157 h 1334" name="T107"/>
                <a:gd fmla="*/ 451 w 1911" name="T108"/>
                <a:gd fmla="*/ 1145 h 1334" name="T109"/>
                <a:gd fmla="*/ 78 w 1911" name="T110"/>
                <a:gd fmla="*/ 1170 h 1334" name="T111"/>
                <a:gd fmla="*/ 793 w 1911" name="T112"/>
                <a:gd fmla="*/ 1242 h 1334" name="T113"/>
                <a:gd fmla="*/ 315 w 1911" name="T114"/>
                <a:gd fmla="*/ 1260 h 1334" name="T115"/>
                <a:gd fmla="*/ 123 w 1911" name="T116"/>
                <a:gd fmla="*/ 1137 h 1334" name="T117"/>
                <a:gd fmla="*/ 146 w 1911" name="T118"/>
                <a:gd fmla="*/ 1243 h 1334" name="T119"/>
                <a:gd fmla="*/ 740 w 1911" name="T120"/>
                <a:gd fmla="*/ 1213 h 1334" name="T121"/>
                <a:gd fmla="*/ 928 w 1911" name="T122"/>
                <a:gd fmla="*/ 1250 h 133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334" w="1910">
                  <a:moveTo>
                    <a:pt x="1011" y="260"/>
                  </a:moveTo>
                  <a:cubicBezTo>
                    <a:pt x="1011" y="259"/>
                    <a:pt x="1011" y="257"/>
                    <a:pt x="1009" y="257"/>
                  </a:cubicBezTo>
                  <a:cubicBezTo>
                    <a:pt x="1009" y="264"/>
                    <a:pt x="1006" y="257"/>
                    <a:pt x="1009" y="255"/>
                  </a:cubicBezTo>
                  <a:cubicBezTo>
                    <a:pt x="1010" y="250"/>
                    <a:pt x="1014" y="256"/>
                    <a:pt x="1014" y="252"/>
                  </a:cubicBezTo>
                  <a:cubicBezTo>
                    <a:pt x="1011" y="249"/>
                    <a:pt x="1018" y="243"/>
                    <a:pt x="1022" y="242"/>
                  </a:cubicBezTo>
                  <a:cubicBezTo>
                    <a:pt x="1026" y="225"/>
                    <a:pt x="1042" y="206"/>
                    <a:pt x="1054" y="192"/>
                  </a:cubicBezTo>
                  <a:cubicBezTo>
                    <a:pt x="1060" y="153"/>
                    <a:pt x="1109" y="124"/>
                    <a:pt x="1104" y="78"/>
                  </a:cubicBezTo>
                  <a:cubicBezTo>
                    <a:pt x="1110" y="79"/>
                    <a:pt x="1119" y="63"/>
                    <a:pt x="1112" y="56"/>
                  </a:cubicBezTo>
                  <a:cubicBezTo>
                    <a:pt x="1127" y="49"/>
                    <a:pt x="1124" y="5"/>
                    <a:pt x="1137" y="0"/>
                  </a:cubicBezTo>
                  <a:cubicBezTo>
                    <a:pt x="1154" y="12"/>
                    <a:pt x="1154" y="42"/>
                    <a:pt x="1159" y="65"/>
                  </a:cubicBezTo>
                  <a:cubicBezTo>
                    <a:pt x="1162" y="79"/>
                    <a:pt x="1168" y="92"/>
                    <a:pt x="1170" y="104"/>
                  </a:cubicBezTo>
                  <a:cubicBezTo>
                    <a:pt x="1174" y="124"/>
                    <a:pt x="1172" y="149"/>
                    <a:pt x="1174" y="174"/>
                  </a:cubicBezTo>
                  <a:cubicBezTo>
                    <a:pt x="1175" y="206"/>
                    <a:pt x="1174" y="238"/>
                    <a:pt x="1179" y="257"/>
                  </a:cubicBezTo>
                  <a:cubicBezTo>
                    <a:pt x="1171" y="314"/>
                    <a:pt x="1161" y="369"/>
                    <a:pt x="1144" y="420"/>
                  </a:cubicBezTo>
                  <a:cubicBezTo>
                    <a:pt x="1178" y="388"/>
                    <a:pt x="1215" y="356"/>
                    <a:pt x="1253" y="325"/>
                  </a:cubicBezTo>
                  <a:cubicBezTo>
                    <a:pt x="1264" y="317"/>
                    <a:pt x="1274" y="306"/>
                    <a:pt x="1285" y="299"/>
                  </a:cubicBezTo>
                  <a:cubicBezTo>
                    <a:pt x="1296" y="291"/>
                    <a:pt x="1312" y="289"/>
                    <a:pt x="1320" y="275"/>
                  </a:cubicBezTo>
                  <a:cubicBezTo>
                    <a:pt x="1322" y="277"/>
                    <a:pt x="1324" y="277"/>
                    <a:pt x="1326" y="275"/>
                  </a:cubicBezTo>
                  <a:cubicBezTo>
                    <a:pt x="1353" y="255"/>
                    <a:pt x="1383" y="248"/>
                    <a:pt x="1409" y="227"/>
                  </a:cubicBezTo>
                  <a:cubicBezTo>
                    <a:pt x="1443" y="217"/>
                    <a:pt x="1470" y="199"/>
                    <a:pt x="1504" y="189"/>
                  </a:cubicBezTo>
                  <a:cubicBezTo>
                    <a:pt x="1508" y="184"/>
                    <a:pt x="1514" y="182"/>
                    <a:pt x="1519" y="177"/>
                  </a:cubicBezTo>
                  <a:cubicBezTo>
                    <a:pt x="1524" y="173"/>
                    <a:pt x="1527" y="166"/>
                    <a:pt x="1531" y="162"/>
                  </a:cubicBezTo>
                  <a:cubicBezTo>
                    <a:pt x="1535" y="159"/>
                    <a:pt x="1541" y="159"/>
                    <a:pt x="1544" y="156"/>
                  </a:cubicBezTo>
                  <a:cubicBezTo>
                    <a:pt x="1560" y="142"/>
                    <a:pt x="1568" y="116"/>
                    <a:pt x="1580" y="96"/>
                  </a:cubicBezTo>
                  <a:cubicBezTo>
                    <a:pt x="1581" y="88"/>
                    <a:pt x="1576" y="81"/>
                    <a:pt x="1582" y="76"/>
                  </a:cubicBezTo>
                  <a:cubicBezTo>
                    <a:pt x="1588" y="76"/>
                    <a:pt x="1587" y="78"/>
                    <a:pt x="1592" y="76"/>
                  </a:cubicBezTo>
                  <a:cubicBezTo>
                    <a:pt x="1595" y="96"/>
                    <a:pt x="1605" y="115"/>
                    <a:pt x="1605" y="133"/>
                  </a:cubicBezTo>
                  <a:cubicBezTo>
                    <a:pt x="1625" y="129"/>
                    <a:pt x="1635" y="121"/>
                    <a:pt x="1652" y="118"/>
                  </a:cubicBezTo>
                  <a:cubicBezTo>
                    <a:pt x="1661" y="130"/>
                    <a:pt x="1671" y="143"/>
                    <a:pt x="1678" y="158"/>
                  </a:cubicBezTo>
                  <a:cubicBezTo>
                    <a:pt x="1686" y="158"/>
                    <a:pt x="1691" y="147"/>
                    <a:pt x="1697" y="151"/>
                  </a:cubicBezTo>
                  <a:cubicBezTo>
                    <a:pt x="1711" y="153"/>
                    <a:pt x="1701" y="180"/>
                    <a:pt x="1713" y="184"/>
                  </a:cubicBezTo>
                  <a:cubicBezTo>
                    <a:pt x="1722" y="180"/>
                    <a:pt x="1735" y="174"/>
                    <a:pt x="1743" y="179"/>
                  </a:cubicBezTo>
                  <a:cubicBezTo>
                    <a:pt x="1758" y="212"/>
                    <a:pt x="1742" y="253"/>
                    <a:pt x="1733" y="285"/>
                  </a:cubicBezTo>
                  <a:cubicBezTo>
                    <a:pt x="1744" y="281"/>
                    <a:pt x="1760" y="285"/>
                    <a:pt x="1773" y="282"/>
                  </a:cubicBezTo>
                  <a:cubicBezTo>
                    <a:pt x="1782" y="280"/>
                    <a:pt x="1788" y="271"/>
                    <a:pt x="1796" y="274"/>
                  </a:cubicBezTo>
                  <a:cubicBezTo>
                    <a:pt x="1801" y="283"/>
                    <a:pt x="1794" y="295"/>
                    <a:pt x="1791" y="305"/>
                  </a:cubicBezTo>
                  <a:cubicBezTo>
                    <a:pt x="1783" y="332"/>
                    <a:pt x="1776" y="362"/>
                    <a:pt x="1768" y="388"/>
                  </a:cubicBezTo>
                  <a:cubicBezTo>
                    <a:pt x="1811" y="388"/>
                    <a:pt x="1846" y="384"/>
                    <a:pt x="1886" y="380"/>
                  </a:cubicBezTo>
                  <a:cubicBezTo>
                    <a:pt x="1905" y="401"/>
                    <a:pt x="1911" y="414"/>
                    <a:pt x="1906" y="448"/>
                  </a:cubicBezTo>
                  <a:cubicBezTo>
                    <a:pt x="1903" y="465"/>
                    <a:pt x="1896" y="485"/>
                    <a:pt x="1893" y="506"/>
                  </a:cubicBezTo>
                  <a:cubicBezTo>
                    <a:pt x="1890" y="522"/>
                    <a:pt x="1892" y="539"/>
                    <a:pt x="1889" y="554"/>
                  </a:cubicBezTo>
                  <a:cubicBezTo>
                    <a:pt x="1887" y="567"/>
                    <a:pt x="1881" y="578"/>
                    <a:pt x="1879" y="589"/>
                  </a:cubicBezTo>
                  <a:cubicBezTo>
                    <a:pt x="1876" y="609"/>
                    <a:pt x="1870" y="626"/>
                    <a:pt x="1864" y="647"/>
                  </a:cubicBezTo>
                  <a:cubicBezTo>
                    <a:pt x="1840" y="739"/>
                    <a:pt x="1819" y="838"/>
                    <a:pt x="1795" y="926"/>
                  </a:cubicBezTo>
                  <a:cubicBezTo>
                    <a:pt x="1787" y="954"/>
                    <a:pt x="1775" y="981"/>
                    <a:pt x="1771" y="1008"/>
                  </a:cubicBezTo>
                  <a:cubicBezTo>
                    <a:pt x="1762" y="1068"/>
                    <a:pt x="1753" y="1121"/>
                    <a:pt x="1731" y="1169"/>
                  </a:cubicBezTo>
                  <a:cubicBezTo>
                    <a:pt x="1726" y="1173"/>
                    <a:pt x="1717" y="1175"/>
                    <a:pt x="1712" y="1179"/>
                  </a:cubicBezTo>
                  <a:cubicBezTo>
                    <a:pt x="1689" y="1183"/>
                    <a:pt x="1666" y="1181"/>
                    <a:pt x="1640" y="1179"/>
                  </a:cubicBezTo>
                  <a:cubicBezTo>
                    <a:pt x="1593" y="1175"/>
                    <a:pt x="1547" y="1191"/>
                    <a:pt x="1504" y="1194"/>
                  </a:cubicBezTo>
                  <a:cubicBezTo>
                    <a:pt x="1487" y="1195"/>
                    <a:pt x="1469" y="1189"/>
                    <a:pt x="1456" y="1200"/>
                  </a:cubicBezTo>
                  <a:cubicBezTo>
                    <a:pt x="1380" y="1205"/>
                    <a:pt x="1296" y="1209"/>
                    <a:pt x="1212" y="1215"/>
                  </a:cubicBezTo>
                  <a:cubicBezTo>
                    <a:pt x="1126" y="1221"/>
                    <a:pt x="1032" y="1231"/>
                    <a:pt x="954" y="1255"/>
                  </a:cubicBezTo>
                  <a:cubicBezTo>
                    <a:pt x="953" y="1256"/>
                    <a:pt x="949" y="1258"/>
                    <a:pt x="948" y="1258"/>
                  </a:cubicBezTo>
                  <a:cubicBezTo>
                    <a:pt x="932" y="1266"/>
                    <a:pt x="919" y="1280"/>
                    <a:pt x="901" y="1283"/>
                  </a:cubicBezTo>
                  <a:cubicBezTo>
                    <a:pt x="883" y="1287"/>
                    <a:pt x="860" y="1286"/>
                    <a:pt x="840" y="1285"/>
                  </a:cubicBezTo>
                  <a:cubicBezTo>
                    <a:pt x="830" y="1284"/>
                    <a:pt x="812" y="1276"/>
                    <a:pt x="807" y="1277"/>
                  </a:cubicBezTo>
                  <a:cubicBezTo>
                    <a:pt x="781" y="1280"/>
                    <a:pt x="751" y="1279"/>
                    <a:pt x="724" y="1280"/>
                  </a:cubicBezTo>
                  <a:cubicBezTo>
                    <a:pt x="685" y="1281"/>
                    <a:pt x="651" y="1287"/>
                    <a:pt x="609" y="1293"/>
                  </a:cubicBezTo>
                  <a:cubicBezTo>
                    <a:pt x="566" y="1300"/>
                    <a:pt x="520" y="1301"/>
                    <a:pt x="476" y="1305"/>
                  </a:cubicBezTo>
                  <a:cubicBezTo>
                    <a:pt x="402" y="1312"/>
                    <a:pt x="329" y="1324"/>
                    <a:pt x="252" y="1325"/>
                  </a:cubicBezTo>
                  <a:cubicBezTo>
                    <a:pt x="243" y="1325"/>
                    <a:pt x="233" y="1322"/>
                    <a:pt x="224" y="1323"/>
                  </a:cubicBezTo>
                  <a:cubicBezTo>
                    <a:pt x="198" y="1325"/>
                    <a:pt x="174" y="1332"/>
                    <a:pt x="149" y="1333"/>
                  </a:cubicBezTo>
                  <a:cubicBezTo>
                    <a:pt x="122" y="1334"/>
                    <a:pt x="91" y="1329"/>
                    <a:pt x="63" y="1328"/>
                  </a:cubicBezTo>
                  <a:cubicBezTo>
                    <a:pt x="45" y="1328"/>
                    <a:pt x="30" y="1323"/>
                    <a:pt x="13" y="1318"/>
                  </a:cubicBezTo>
                  <a:cubicBezTo>
                    <a:pt x="9" y="1309"/>
                    <a:pt x="10" y="1294"/>
                    <a:pt x="3" y="1288"/>
                  </a:cubicBezTo>
                  <a:cubicBezTo>
                    <a:pt x="28" y="1234"/>
                    <a:pt x="58" y="1176"/>
                    <a:pt x="86" y="1130"/>
                  </a:cubicBezTo>
                  <a:cubicBezTo>
                    <a:pt x="62" y="1130"/>
                    <a:pt x="41" y="1136"/>
                    <a:pt x="20" y="1135"/>
                  </a:cubicBezTo>
                  <a:cubicBezTo>
                    <a:pt x="13" y="1116"/>
                    <a:pt x="31" y="1095"/>
                    <a:pt x="38" y="1077"/>
                  </a:cubicBezTo>
                  <a:cubicBezTo>
                    <a:pt x="23" y="1069"/>
                    <a:pt x="12" y="1081"/>
                    <a:pt x="3" y="1072"/>
                  </a:cubicBezTo>
                  <a:cubicBezTo>
                    <a:pt x="0" y="1052"/>
                    <a:pt x="22" y="1045"/>
                    <a:pt x="28" y="1028"/>
                  </a:cubicBezTo>
                  <a:cubicBezTo>
                    <a:pt x="26" y="1028"/>
                    <a:pt x="15" y="1030"/>
                    <a:pt x="13" y="1023"/>
                  </a:cubicBezTo>
                  <a:cubicBezTo>
                    <a:pt x="19" y="1000"/>
                    <a:pt x="36" y="988"/>
                    <a:pt x="45" y="968"/>
                  </a:cubicBezTo>
                  <a:cubicBezTo>
                    <a:pt x="36" y="968"/>
                    <a:pt x="22" y="971"/>
                    <a:pt x="18" y="959"/>
                  </a:cubicBezTo>
                  <a:cubicBezTo>
                    <a:pt x="24" y="940"/>
                    <a:pt x="44" y="936"/>
                    <a:pt x="48" y="915"/>
                  </a:cubicBezTo>
                  <a:cubicBezTo>
                    <a:pt x="53" y="916"/>
                    <a:pt x="53" y="912"/>
                    <a:pt x="56" y="911"/>
                  </a:cubicBezTo>
                  <a:cubicBezTo>
                    <a:pt x="91" y="854"/>
                    <a:pt x="139" y="810"/>
                    <a:pt x="171" y="750"/>
                  </a:cubicBezTo>
                  <a:cubicBezTo>
                    <a:pt x="174" y="749"/>
                    <a:pt x="176" y="745"/>
                    <a:pt x="181" y="745"/>
                  </a:cubicBezTo>
                  <a:cubicBezTo>
                    <a:pt x="193" y="725"/>
                    <a:pt x="203" y="703"/>
                    <a:pt x="222" y="689"/>
                  </a:cubicBezTo>
                  <a:cubicBezTo>
                    <a:pt x="264" y="612"/>
                    <a:pt x="311" y="566"/>
                    <a:pt x="347" y="480"/>
                  </a:cubicBezTo>
                  <a:cubicBezTo>
                    <a:pt x="352" y="477"/>
                    <a:pt x="352" y="477"/>
                    <a:pt x="358" y="478"/>
                  </a:cubicBezTo>
                  <a:cubicBezTo>
                    <a:pt x="380" y="442"/>
                    <a:pt x="405" y="411"/>
                    <a:pt x="426" y="375"/>
                  </a:cubicBezTo>
                  <a:cubicBezTo>
                    <a:pt x="434" y="375"/>
                    <a:pt x="433" y="383"/>
                    <a:pt x="440" y="383"/>
                  </a:cubicBezTo>
                  <a:cubicBezTo>
                    <a:pt x="474" y="375"/>
                    <a:pt x="518" y="378"/>
                    <a:pt x="559" y="382"/>
                  </a:cubicBezTo>
                  <a:cubicBezTo>
                    <a:pt x="622" y="387"/>
                    <a:pt x="688" y="386"/>
                    <a:pt x="747" y="392"/>
                  </a:cubicBezTo>
                  <a:cubicBezTo>
                    <a:pt x="789" y="406"/>
                    <a:pt x="855" y="408"/>
                    <a:pt x="908" y="426"/>
                  </a:cubicBezTo>
                  <a:cubicBezTo>
                    <a:pt x="918" y="409"/>
                    <a:pt x="928" y="392"/>
                    <a:pt x="936" y="373"/>
                  </a:cubicBezTo>
                  <a:cubicBezTo>
                    <a:pt x="941" y="371"/>
                    <a:pt x="941" y="374"/>
                    <a:pt x="944" y="372"/>
                  </a:cubicBezTo>
                  <a:cubicBezTo>
                    <a:pt x="968" y="336"/>
                    <a:pt x="987" y="296"/>
                    <a:pt x="1011" y="260"/>
                  </a:cubicBezTo>
                  <a:close/>
                  <a:moveTo>
                    <a:pt x="976" y="737"/>
                  </a:moveTo>
                  <a:cubicBezTo>
                    <a:pt x="982" y="724"/>
                    <a:pt x="985" y="712"/>
                    <a:pt x="989" y="699"/>
                  </a:cubicBezTo>
                  <a:cubicBezTo>
                    <a:pt x="992" y="691"/>
                    <a:pt x="1001" y="662"/>
                    <a:pt x="999" y="662"/>
                  </a:cubicBezTo>
                  <a:cubicBezTo>
                    <a:pt x="1004" y="661"/>
                    <a:pt x="1008" y="648"/>
                    <a:pt x="1008" y="639"/>
                  </a:cubicBezTo>
                  <a:cubicBezTo>
                    <a:pt x="1032" y="593"/>
                    <a:pt x="1055" y="546"/>
                    <a:pt x="1079" y="500"/>
                  </a:cubicBezTo>
                  <a:cubicBezTo>
                    <a:pt x="1085" y="496"/>
                    <a:pt x="1087" y="498"/>
                    <a:pt x="1092" y="493"/>
                  </a:cubicBezTo>
                  <a:cubicBezTo>
                    <a:pt x="1102" y="470"/>
                    <a:pt x="1117" y="453"/>
                    <a:pt x="1130" y="433"/>
                  </a:cubicBezTo>
                  <a:cubicBezTo>
                    <a:pt x="1162" y="308"/>
                    <a:pt x="1182" y="158"/>
                    <a:pt x="1139" y="38"/>
                  </a:cubicBezTo>
                  <a:cubicBezTo>
                    <a:pt x="1122" y="69"/>
                    <a:pt x="1117" y="103"/>
                    <a:pt x="1106" y="134"/>
                  </a:cubicBezTo>
                  <a:cubicBezTo>
                    <a:pt x="1101" y="147"/>
                    <a:pt x="1090" y="161"/>
                    <a:pt x="1084" y="171"/>
                  </a:cubicBezTo>
                  <a:cubicBezTo>
                    <a:pt x="1081" y="175"/>
                    <a:pt x="1081" y="182"/>
                    <a:pt x="1079" y="186"/>
                  </a:cubicBezTo>
                  <a:cubicBezTo>
                    <a:pt x="1073" y="194"/>
                    <a:pt x="1065" y="201"/>
                    <a:pt x="1059" y="209"/>
                  </a:cubicBezTo>
                  <a:cubicBezTo>
                    <a:pt x="1049" y="224"/>
                    <a:pt x="1039" y="239"/>
                    <a:pt x="1031" y="252"/>
                  </a:cubicBezTo>
                  <a:cubicBezTo>
                    <a:pt x="1019" y="271"/>
                    <a:pt x="1008" y="290"/>
                    <a:pt x="999" y="310"/>
                  </a:cubicBezTo>
                  <a:cubicBezTo>
                    <a:pt x="963" y="349"/>
                    <a:pt x="942" y="404"/>
                    <a:pt x="911" y="448"/>
                  </a:cubicBezTo>
                  <a:cubicBezTo>
                    <a:pt x="915" y="454"/>
                    <a:pt x="908" y="455"/>
                    <a:pt x="910" y="463"/>
                  </a:cubicBezTo>
                  <a:cubicBezTo>
                    <a:pt x="881" y="510"/>
                    <a:pt x="845" y="557"/>
                    <a:pt x="825" y="607"/>
                  </a:cubicBezTo>
                  <a:cubicBezTo>
                    <a:pt x="829" y="632"/>
                    <a:pt x="839" y="651"/>
                    <a:pt x="845" y="672"/>
                  </a:cubicBezTo>
                  <a:cubicBezTo>
                    <a:pt x="887" y="829"/>
                    <a:pt x="832" y="979"/>
                    <a:pt x="856" y="1160"/>
                  </a:cubicBezTo>
                  <a:cubicBezTo>
                    <a:pt x="883" y="1028"/>
                    <a:pt x="910" y="916"/>
                    <a:pt x="951" y="800"/>
                  </a:cubicBezTo>
                  <a:cubicBezTo>
                    <a:pt x="956" y="796"/>
                    <a:pt x="949" y="796"/>
                    <a:pt x="949" y="792"/>
                  </a:cubicBezTo>
                  <a:cubicBezTo>
                    <a:pt x="954" y="793"/>
                    <a:pt x="956" y="795"/>
                    <a:pt x="956" y="788"/>
                  </a:cubicBezTo>
                  <a:cubicBezTo>
                    <a:pt x="961" y="774"/>
                    <a:pt x="968" y="761"/>
                    <a:pt x="973" y="745"/>
                  </a:cubicBezTo>
                  <a:cubicBezTo>
                    <a:pt x="972" y="739"/>
                    <a:pt x="970" y="752"/>
                    <a:pt x="969" y="745"/>
                  </a:cubicBezTo>
                  <a:cubicBezTo>
                    <a:pt x="968" y="739"/>
                    <a:pt x="978" y="744"/>
                    <a:pt x="976" y="737"/>
                  </a:cubicBezTo>
                  <a:close/>
                  <a:moveTo>
                    <a:pt x="1559" y="166"/>
                  </a:moveTo>
                  <a:cubicBezTo>
                    <a:pt x="1540" y="182"/>
                    <a:pt x="1519" y="196"/>
                    <a:pt x="1496" y="207"/>
                  </a:cubicBezTo>
                  <a:cubicBezTo>
                    <a:pt x="1428" y="231"/>
                    <a:pt x="1367" y="262"/>
                    <a:pt x="1315" y="295"/>
                  </a:cubicBezTo>
                  <a:cubicBezTo>
                    <a:pt x="1275" y="321"/>
                    <a:pt x="1241" y="351"/>
                    <a:pt x="1205" y="380"/>
                  </a:cubicBezTo>
                  <a:cubicBezTo>
                    <a:pt x="1169" y="409"/>
                    <a:pt x="1137" y="441"/>
                    <a:pt x="1112" y="481"/>
                  </a:cubicBezTo>
                  <a:cubicBezTo>
                    <a:pt x="1100" y="501"/>
                    <a:pt x="1087" y="520"/>
                    <a:pt x="1074" y="539"/>
                  </a:cubicBezTo>
                  <a:cubicBezTo>
                    <a:pt x="1055" y="567"/>
                    <a:pt x="1042" y="606"/>
                    <a:pt x="1029" y="636"/>
                  </a:cubicBezTo>
                  <a:cubicBezTo>
                    <a:pt x="998" y="709"/>
                    <a:pt x="976" y="783"/>
                    <a:pt x="948" y="857"/>
                  </a:cubicBezTo>
                  <a:cubicBezTo>
                    <a:pt x="915" y="941"/>
                    <a:pt x="896" y="1032"/>
                    <a:pt x="873" y="1124"/>
                  </a:cubicBezTo>
                  <a:cubicBezTo>
                    <a:pt x="879" y="1137"/>
                    <a:pt x="865" y="1155"/>
                    <a:pt x="871" y="1167"/>
                  </a:cubicBezTo>
                  <a:cubicBezTo>
                    <a:pt x="878" y="1150"/>
                    <a:pt x="881" y="1130"/>
                    <a:pt x="896" y="1122"/>
                  </a:cubicBezTo>
                  <a:cubicBezTo>
                    <a:pt x="917" y="1088"/>
                    <a:pt x="943" y="1045"/>
                    <a:pt x="968" y="1018"/>
                  </a:cubicBezTo>
                  <a:cubicBezTo>
                    <a:pt x="981" y="1002"/>
                    <a:pt x="999" y="988"/>
                    <a:pt x="1014" y="971"/>
                  </a:cubicBezTo>
                  <a:cubicBezTo>
                    <a:pt x="1029" y="955"/>
                    <a:pt x="1042" y="936"/>
                    <a:pt x="1057" y="923"/>
                  </a:cubicBezTo>
                  <a:cubicBezTo>
                    <a:pt x="1154" y="842"/>
                    <a:pt x="1261" y="760"/>
                    <a:pt x="1418" y="760"/>
                  </a:cubicBezTo>
                  <a:cubicBezTo>
                    <a:pt x="1426" y="681"/>
                    <a:pt x="1443" y="614"/>
                    <a:pt x="1467" y="534"/>
                  </a:cubicBezTo>
                  <a:cubicBezTo>
                    <a:pt x="1481" y="490"/>
                    <a:pt x="1498" y="445"/>
                    <a:pt x="1514" y="403"/>
                  </a:cubicBezTo>
                  <a:cubicBezTo>
                    <a:pt x="1548" y="310"/>
                    <a:pt x="1619" y="220"/>
                    <a:pt x="1590" y="118"/>
                  </a:cubicBezTo>
                  <a:cubicBezTo>
                    <a:pt x="1590" y="117"/>
                    <a:pt x="1590" y="116"/>
                    <a:pt x="1589" y="116"/>
                  </a:cubicBezTo>
                  <a:cubicBezTo>
                    <a:pt x="1582" y="136"/>
                    <a:pt x="1567" y="147"/>
                    <a:pt x="1559" y="166"/>
                  </a:cubicBezTo>
                  <a:close/>
                  <a:moveTo>
                    <a:pt x="1607" y="141"/>
                  </a:moveTo>
                  <a:cubicBezTo>
                    <a:pt x="1620" y="237"/>
                    <a:pt x="1570" y="305"/>
                    <a:pt x="1536" y="380"/>
                  </a:cubicBezTo>
                  <a:cubicBezTo>
                    <a:pt x="1523" y="408"/>
                    <a:pt x="1514" y="440"/>
                    <a:pt x="1504" y="470"/>
                  </a:cubicBezTo>
                  <a:cubicBezTo>
                    <a:pt x="1472" y="565"/>
                    <a:pt x="1439" y="664"/>
                    <a:pt x="1428" y="774"/>
                  </a:cubicBezTo>
                  <a:cubicBezTo>
                    <a:pt x="1393" y="776"/>
                    <a:pt x="1359" y="777"/>
                    <a:pt x="1326" y="778"/>
                  </a:cubicBezTo>
                  <a:cubicBezTo>
                    <a:pt x="1261" y="798"/>
                    <a:pt x="1199" y="829"/>
                    <a:pt x="1145" y="866"/>
                  </a:cubicBezTo>
                  <a:cubicBezTo>
                    <a:pt x="1124" y="881"/>
                    <a:pt x="1107" y="900"/>
                    <a:pt x="1091" y="915"/>
                  </a:cubicBezTo>
                  <a:cubicBezTo>
                    <a:pt x="1079" y="925"/>
                    <a:pt x="1065" y="932"/>
                    <a:pt x="1054" y="943"/>
                  </a:cubicBezTo>
                  <a:cubicBezTo>
                    <a:pt x="1043" y="954"/>
                    <a:pt x="1034" y="966"/>
                    <a:pt x="1022" y="978"/>
                  </a:cubicBezTo>
                  <a:cubicBezTo>
                    <a:pt x="1001" y="1000"/>
                    <a:pt x="977" y="1021"/>
                    <a:pt x="958" y="1046"/>
                  </a:cubicBezTo>
                  <a:cubicBezTo>
                    <a:pt x="919" y="1096"/>
                    <a:pt x="887" y="1151"/>
                    <a:pt x="860" y="1210"/>
                  </a:cubicBezTo>
                  <a:cubicBezTo>
                    <a:pt x="875" y="1198"/>
                    <a:pt x="882" y="1171"/>
                    <a:pt x="893" y="1152"/>
                  </a:cubicBezTo>
                  <a:cubicBezTo>
                    <a:pt x="900" y="1140"/>
                    <a:pt x="912" y="1132"/>
                    <a:pt x="921" y="1121"/>
                  </a:cubicBezTo>
                  <a:cubicBezTo>
                    <a:pt x="931" y="1108"/>
                    <a:pt x="939" y="1094"/>
                    <a:pt x="949" y="1081"/>
                  </a:cubicBezTo>
                  <a:cubicBezTo>
                    <a:pt x="959" y="1069"/>
                    <a:pt x="966" y="1050"/>
                    <a:pt x="981" y="1047"/>
                  </a:cubicBezTo>
                  <a:cubicBezTo>
                    <a:pt x="958" y="1088"/>
                    <a:pt x="921" y="1123"/>
                    <a:pt x="900" y="1164"/>
                  </a:cubicBezTo>
                  <a:cubicBezTo>
                    <a:pt x="892" y="1178"/>
                    <a:pt x="884" y="1193"/>
                    <a:pt x="881" y="1209"/>
                  </a:cubicBezTo>
                  <a:cubicBezTo>
                    <a:pt x="887" y="1210"/>
                    <a:pt x="894" y="1204"/>
                    <a:pt x="901" y="1205"/>
                  </a:cubicBezTo>
                  <a:cubicBezTo>
                    <a:pt x="964" y="1118"/>
                    <a:pt x="1026" y="1030"/>
                    <a:pt x="1102" y="956"/>
                  </a:cubicBezTo>
                  <a:cubicBezTo>
                    <a:pt x="1107" y="956"/>
                    <a:pt x="1110" y="954"/>
                    <a:pt x="1114" y="953"/>
                  </a:cubicBezTo>
                  <a:cubicBezTo>
                    <a:pt x="1151" y="921"/>
                    <a:pt x="1191" y="887"/>
                    <a:pt x="1233" y="858"/>
                  </a:cubicBezTo>
                  <a:cubicBezTo>
                    <a:pt x="1285" y="823"/>
                    <a:pt x="1338" y="793"/>
                    <a:pt x="1414" y="792"/>
                  </a:cubicBezTo>
                  <a:cubicBezTo>
                    <a:pt x="1432" y="791"/>
                    <a:pt x="1436" y="794"/>
                    <a:pt x="1453" y="792"/>
                  </a:cubicBezTo>
                  <a:cubicBezTo>
                    <a:pt x="1487" y="671"/>
                    <a:pt x="1526" y="557"/>
                    <a:pt x="1550" y="426"/>
                  </a:cubicBezTo>
                  <a:cubicBezTo>
                    <a:pt x="1552" y="420"/>
                    <a:pt x="1558" y="420"/>
                    <a:pt x="1559" y="413"/>
                  </a:cubicBezTo>
                  <a:cubicBezTo>
                    <a:pt x="1577" y="370"/>
                    <a:pt x="1578" y="317"/>
                    <a:pt x="1595" y="275"/>
                  </a:cubicBezTo>
                  <a:cubicBezTo>
                    <a:pt x="1597" y="271"/>
                    <a:pt x="1602" y="268"/>
                    <a:pt x="1604" y="264"/>
                  </a:cubicBezTo>
                  <a:cubicBezTo>
                    <a:pt x="1615" y="232"/>
                    <a:pt x="1622" y="195"/>
                    <a:pt x="1632" y="166"/>
                  </a:cubicBezTo>
                  <a:cubicBezTo>
                    <a:pt x="1635" y="157"/>
                    <a:pt x="1643" y="146"/>
                    <a:pt x="1638" y="136"/>
                  </a:cubicBezTo>
                  <a:cubicBezTo>
                    <a:pt x="1627" y="138"/>
                    <a:pt x="1620" y="144"/>
                    <a:pt x="1607" y="141"/>
                  </a:cubicBezTo>
                  <a:close/>
                  <a:moveTo>
                    <a:pt x="1670" y="538"/>
                  </a:moveTo>
                  <a:cubicBezTo>
                    <a:pt x="1664" y="534"/>
                    <a:pt x="1667" y="542"/>
                    <a:pt x="1662" y="548"/>
                  </a:cubicBezTo>
                  <a:cubicBezTo>
                    <a:pt x="1671" y="473"/>
                    <a:pt x="1691" y="394"/>
                    <a:pt x="1705" y="312"/>
                  </a:cubicBezTo>
                  <a:cubicBezTo>
                    <a:pt x="1708" y="307"/>
                    <a:pt x="1711" y="304"/>
                    <a:pt x="1713" y="299"/>
                  </a:cubicBezTo>
                  <a:cubicBezTo>
                    <a:pt x="1712" y="280"/>
                    <a:pt x="1726" y="248"/>
                    <a:pt x="1730" y="224"/>
                  </a:cubicBezTo>
                  <a:cubicBezTo>
                    <a:pt x="1734" y="220"/>
                    <a:pt x="1737" y="215"/>
                    <a:pt x="1738" y="207"/>
                  </a:cubicBezTo>
                  <a:cubicBezTo>
                    <a:pt x="1733" y="200"/>
                    <a:pt x="1728" y="198"/>
                    <a:pt x="1720" y="196"/>
                  </a:cubicBezTo>
                  <a:cubicBezTo>
                    <a:pt x="1702" y="210"/>
                    <a:pt x="1708" y="249"/>
                    <a:pt x="1693" y="267"/>
                  </a:cubicBezTo>
                  <a:cubicBezTo>
                    <a:pt x="1691" y="251"/>
                    <a:pt x="1700" y="222"/>
                    <a:pt x="1703" y="201"/>
                  </a:cubicBezTo>
                  <a:cubicBezTo>
                    <a:pt x="1696" y="196"/>
                    <a:pt x="1698" y="182"/>
                    <a:pt x="1693" y="174"/>
                  </a:cubicBezTo>
                  <a:cubicBezTo>
                    <a:pt x="1686" y="195"/>
                    <a:pt x="1684" y="222"/>
                    <a:pt x="1672" y="239"/>
                  </a:cubicBezTo>
                  <a:cubicBezTo>
                    <a:pt x="1672" y="215"/>
                    <a:pt x="1682" y="193"/>
                    <a:pt x="1682" y="174"/>
                  </a:cubicBezTo>
                  <a:cubicBezTo>
                    <a:pt x="1672" y="184"/>
                    <a:pt x="1674" y="200"/>
                    <a:pt x="1670" y="214"/>
                  </a:cubicBezTo>
                  <a:cubicBezTo>
                    <a:pt x="1662" y="240"/>
                    <a:pt x="1651" y="268"/>
                    <a:pt x="1647" y="294"/>
                  </a:cubicBezTo>
                  <a:cubicBezTo>
                    <a:pt x="1645" y="308"/>
                    <a:pt x="1645" y="318"/>
                    <a:pt x="1637" y="320"/>
                  </a:cubicBezTo>
                  <a:cubicBezTo>
                    <a:pt x="1642" y="264"/>
                    <a:pt x="1661" y="220"/>
                    <a:pt x="1668" y="162"/>
                  </a:cubicBezTo>
                  <a:cubicBezTo>
                    <a:pt x="1663" y="157"/>
                    <a:pt x="1661" y="149"/>
                    <a:pt x="1653" y="146"/>
                  </a:cubicBezTo>
                  <a:cubicBezTo>
                    <a:pt x="1582" y="349"/>
                    <a:pt x="1535" y="578"/>
                    <a:pt x="1464" y="785"/>
                  </a:cubicBezTo>
                  <a:cubicBezTo>
                    <a:pt x="1470" y="792"/>
                    <a:pt x="1475" y="800"/>
                    <a:pt x="1489" y="798"/>
                  </a:cubicBezTo>
                  <a:cubicBezTo>
                    <a:pt x="1491" y="766"/>
                    <a:pt x="1506" y="738"/>
                    <a:pt x="1514" y="707"/>
                  </a:cubicBezTo>
                  <a:cubicBezTo>
                    <a:pt x="1518" y="691"/>
                    <a:pt x="1515" y="673"/>
                    <a:pt x="1526" y="659"/>
                  </a:cubicBezTo>
                  <a:cubicBezTo>
                    <a:pt x="1523" y="706"/>
                    <a:pt x="1506" y="749"/>
                    <a:pt x="1499" y="797"/>
                  </a:cubicBezTo>
                  <a:cubicBezTo>
                    <a:pt x="1506" y="793"/>
                    <a:pt x="1511" y="799"/>
                    <a:pt x="1516" y="797"/>
                  </a:cubicBezTo>
                  <a:cubicBezTo>
                    <a:pt x="1530" y="722"/>
                    <a:pt x="1557" y="646"/>
                    <a:pt x="1570" y="564"/>
                  </a:cubicBezTo>
                  <a:cubicBezTo>
                    <a:pt x="1580" y="554"/>
                    <a:pt x="1578" y="538"/>
                    <a:pt x="1580" y="521"/>
                  </a:cubicBezTo>
                  <a:cubicBezTo>
                    <a:pt x="1585" y="496"/>
                    <a:pt x="1592" y="471"/>
                    <a:pt x="1597" y="445"/>
                  </a:cubicBezTo>
                  <a:cubicBezTo>
                    <a:pt x="1599" y="432"/>
                    <a:pt x="1604" y="419"/>
                    <a:pt x="1607" y="407"/>
                  </a:cubicBezTo>
                  <a:cubicBezTo>
                    <a:pt x="1610" y="394"/>
                    <a:pt x="1608" y="378"/>
                    <a:pt x="1620" y="372"/>
                  </a:cubicBezTo>
                  <a:cubicBezTo>
                    <a:pt x="1609" y="460"/>
                    <a:pt x="1584" y="561"/>
                    <a:pt x="1560" y="654"/>
                  </a:cubicBezTo>
                  <a:cubicBezTo>
                    <a:pt x="1555" y="674"/>
                    <a:pt x="1554" y="696"/>
                    <a:pt x="1549" y="715"/>
                  </a:cubicBezTo>
                  <a:cubicBezTo>
                    <a:pt x="1540" y="749"/>
                    <a:pt x="1517" y="792"/>
                    <a:pt x="1519" y="825"/>
                  </a:cubicBezTo>
                  <a:cubicBezTo>
                    <a:pt x="1528" y="833"/>
                    <a:pt x="1531" y="831"/>
                    <a:pt x="1544" y="835"/>
                  </a:cubicBezTo>
                  <a:cubicBezTo>
                    <a:pt x="1546" y="798"/>
                    <a:pt x="1563" y="767"/>
                    <a:pt x="1572" y="735"/>
                  </a:cubicBezTo>
                  <a:cubicBezTo>
                    <a:pt x="1580" y="706"/>
                    <a:pt x="1577" y="676"/>
                    <a:pt x="1594" y="651"/>
                  </a:cubicBezTo>
                  <a:cubicBezTo>
                    <a:pt x="1589" y="683"/>
                    <a:pt x="1585" y="740"/>
                    <a:pt x="1565" y="767"/>
                  </a:cubicBezTo>
                  <a:cubicBezTo>
                    <a:pt x="1560" y="789"/>
                    <a:pt x="1555" y="812"/>
                    <a:pt x="1550" y="835"/>
                  </a:cubicBezTo>
                  <a:cubicBezTo>
                    <a:pt x="1559" y="829"/>
                    <a:pt x="1560" y="853"/>
                    <a:pt x="1567" y="858"/>
                  </a:cubicBezTo>
                  <a:cubicBezTo>
                    <a:pt x="1579" y="780"/>
                    <a:pt x="1615" y="707"/>
                    <a:pt x="1630" y="627"/>
                  </a:cubicBezTo>
                  <a:cubicBezTo>
                    <a:pt x="1632" y="620"/>
                    <a:pt x="1627" y="609"/>
                    <a:pt x="1637" y="606"/>
                  </a:cubicBezTo>
                  <a:cubicBezTo>
                    <a:pt x="1638" y="633"/>
                    <a:pt x="1633" y="663"/>
                    <a:pt x="1625" y="694"/>
                  </a:cubicBezTo>
                  <a:cubicBezTo>
                    <a:pt x="1611" y="749"/>
                    <a:pt x="1584" y="813"/>
                    <a:pt x="1574" y="873"/>
                  </a:cubicBezTo>
                  <a:cubicBezTo>
                    <a:pt x="1568" y="875"/>
                    <a:pt x="1565" y="880"/>
                    <a:pt x="1560" y="883"/>
                  </a:cubicBezTo>
                  <a:cubicBezTo>
                    <a:pt x="1541" y="885"/>
                    <a:pt x="1520" y="878"/>
                    <a:pt x="1494" y="883"/>
                  </a:cubicBezTo>
                  <a:cubicBezTo>
                    <a:pt x="1453" y="892"/>
                    <a:pt x="1405" y="907"/>
                    <a:pt x="1363" y="916"/>
                  </a:cubicBezTo>
                  <a:cubicBezTo>
                    <a:pt x="1316" y="927"/>
                    <a:pt x="1277" y="954"/>
                    <a:pt x="1238" y="971"/>
                  </a:cubicBezTo>
                  <a:cubicBezTo>
                    <a:pt x="1219" y="980"/>
                    <a:pt x="1205" y="990"/>
                    <a:pt x="1192" y="998"/>
                  </a:cubicBezTo>
                  <a:cubicBezTo>
                    <a:pt x="1184" y="1002"/>
                    <a:pt x="1174" y="1005"/>
                    <a:pt x="1167" y="1009"/>
                  </a:cubicBezTo>
                  <a:cubicBezTo>
                    <a:pt x="1104" y="1056"/>
                    <a:pt x="1034" y="1096"/>
                    <a:pt x="983" y="1157"/>
                  </a:cubicBezTo>
                  <a:cubicBezTo>
                    <a:pt x="1044" y="1120"/>
                    <a:pt x="1108" y="1087"/>
                    <a:pt x="1174" y="1054"/>
                  </a:cubicBezTo>
                  <a:cubicBezTo>
                    <a:pt x="1180" y="1051"/>
                    <a:pt x="1184" y="1045"/>
                    <a:pt x="1190" y="1042"/>
                  </a:cubicBezTo>
                  <a:cubicBezTo>
                    <a:pt x="1271" y="1006"/>
                    <a:pt x="1368" y="987"/>
                    <a:pt x="1462" y="971"/>
                  </a:cubicBezTo>
                  <a:cubicBezTo>
                    <a:pt x="1509" y="957"/>
                    <a:pt x="1549" y="959"/>
                    <a:pt x="1600" y="953"/>
                  </a:cubicBezTo>
                  <a:cubicBezTo>
                    <a:pt x="1632" y="858"/>
                    <a:pt x="1649" y="770"/>
                    <a:pt x="1672" y="672"/>
                  </a:cubicBezTo>
                  <a:cubicBezTo>
                    <a:pt x="1682" y="627"/>
                    <a:pt x="1701" y="577"/>
                    <a:pt x="1712" y="533"/>
                  </a:cubicBezTo>
                  <a:cubicBezTo>
                    <a:pt x="1718" y="506"/>
                    <a:pt x="1722" y="484"/>
                    <a:pt x="1728" y="456"/>
                  </a:cubicBezTo>
                  <a:cubicBezTo>
                    <a:pt x="1734" y="432"/>
                    <a:pt x="1748" y="410"/>
                    <a:pt x="1750" y="385"/>
                  </a:cubicBezTo>
                  <a:cubicBezTo>
                    <a:pt x="1763" y="362"/>
                    <a:pt x="1769" y="320"/>
                    <a:pt x="1776" y="292"/>
                  </a:cubicBezTo>
                  <a:cubicBezTo>
                    <a:pt x="1760" y="293"/>
                    <a:pt x="1742" y="298"/>
                    <a:pt x="1731" y="300"/>
                  </a:cubicBezTo>
                  <a:cubicBezTo>
                    <a:pt x="1714" y="340"/>
                    <a:pt x="1711" y="395"/>
                    <a:pt x="1695" y="436"/>
                  </a:cubicBezTo>
                  <a:cubicBezTo>
                    <a:pt x="1695" y="435"/>
                    <a:pt x="1694" y="432"/>
                    <a:pt x="1693" y="435"/>
                  </a:cubicBezTo>
                  <a:cubicBezTo>
                    <a:pt x="1691" y="471"/>
                    <a:pt x="1677" y="501"/>
                    <a:pt x="1670" y="538"/>
                  </a:cubicBezTo>
                  <a:close/>
                  <a:moveTo>
                    <a:pt x="745" y="412"/>
                  </a:moveTo>
                  <a:cubicBezTo>
                    <a:pt x="727" y="401"/>
                    <a:pt x="705" y="407"/>
                    <a:pt x="684" y="405"/>
                  </a:cubicBezTo>
                  <a:cubicBezTo>
                    <a:pt x="654" y="402"/>
                    <a:pt x="627" y="392"/>
                    <a:pt x="606" y="397"/>
                  </a:cubicBezTo>
                  <a:cubicBezTo>
                    <a:pt x="607" y="396"/>
                    <a:pt x="608" y="398"/>
                    <a:pt x="606" y="398"/>
                  </a:cubicBezTo>
                  <a:cubicBezTo>
                    <a:pt x="578" y="397"/>
                    <a:pt x="554" y="390"/>
                    <a:pt x="526" y="390"/>
                  </a:cubicBezTo>
                  <a:cubicBezTo>
                    <a:pt x="500" y="390"/>
                    <a:pt x="474" y="390"/>
                    <a:pt x="443" y="390"/>
                  </a:cubicBezTo>
                  <a:cubicBezTo>
                    <a:pt x="425" y="403"/>
                    <a:pt x="413" y="424"/>
                    <a:pt x="400" y="445"/>
                  </a:cubicBezTo>
                  <a:cubicBezTo>
                    <a:pt x="368" y="496"/>
                    <a:pt x="326" y="542"/>
                    <a:pt x="300" y="593"/>
                  </a:cubicBezTo>
                  <a:cubicBezTo>
                    <a:pt x="296" y="597"/>
                    <a:pt x="298" y="588"/>
                    <a:pt x="294" y="593"/>
                  </a:cubicBezTo>
                  <a:cubicBezTo>
                    <a:pt x="271" y="653"/>
                    <a:pt x="218" y="697"/>
                    <a:pt x="191" y="759"/>
                  </a:cubicBezTo>
                  <a:cubicBezTo>
                    <a:pt x="143" y="820"/>
                    <a:pt x="94" y="880"/>
                    <a:pt x="51" y="946"/>
                  </a:cubicBezTo>
                  <a:cubicBezTo>
                    <a:pt x="118" y="950"/>
                    <a:pt x="183" y="967"/>
                    <a:pt x="249" y="984"/>
                  </a:cubicBezTo>
                  <a:cubicBezTo>
                    <a:pt x="276" y="991"/>
                    <a:pt x="302" y="1002"/>
                    <a:pt x="328" y="1009"/>
                  </a:cubicBezTo>
                  <a:cubicBezTo>
                    <a:pt x="362" y="1018"/>
                    <a:pt x="398" y="1028"/>
                    <a:pt x="423" y="1029"/>
                  </a:cubicBezTo>
                  <a:cubicBezTo>
                    <a:pt x="484" y="1047"/>
                    <a:pt x="560" y="1072"/>
                    <a:pt x="629" y="1097"/>
                  </a:cubicBezTo>
                  <a:cubicBezTo>
                    <a:pt x="638" y="1101"/>
                    <a:pt x="646" y="1108"/>
                    <a:pt x="656" y="1112"/>
                  </a:cubicBezTo>
                  <a:cubicBezTo>
                    <a:pt x="690" y="1126"/>
                    <a:pt x="730" y="1126"/>
                    <a:pt x="754" y="1150"/>
                  </a:cubicBezTo>
                  <a:cubicBezTo>
                    <a:pt x="793" y="1158"/>
                    <a:pt x="817" y="1182"/>
                    <a:pt x="848" y="1199"/>
                  </a:cubicBezTo>
                  <a:cubicBezTo>
                    <a:pt x="836" y="1142"/>
                    <a:pt x="837" y="1090"/>
                    <a:pt x="833" y="1041"/>
                  </a:cubicBezTo>
                  <a:cubicBezTo>
                    <a:pt x="843" y="937"/>
                    <a:pt x="846" y="846"/>
                    <a:pt x="843" y="750"/>
                  </a:cubicBezTo>
                  <a:cubicBezTo>
                    <a:pt x="842" y="704"/>
                    <a:pt x="819" y="667"/>
                    <a:pt x="817" y="622"/>
                  </a:cubicBezTo>
                  <a:cubicBezTo>
                    <a:pt x="810" y="613"/>
                    <a:pt x="808" y="606"/>
                    <a:pt x="807" y="598"/>
                  </a:cubicBezTo>
                  <a:cubicBezTo>
                    <a:pt x="843" y="555"/>
                    <a:pt x="872" y="491"/>
                    <a:pt x="903" y="438"/>
                  </a:cubicBezTo>
                  <a:cubicBezTo>
                    <a:pt x="850" y="428"/>
                    <a:pt x="790" y="407"/>
                    <a:pt x="745" y="412"/>
                  </a:cubicBezTo>
                  <a:close/>
                  <a:moveTo>
                    <a:pt x="1831" y="402"/>
                  </a:moveTo>
                  <a:cubicBezTo>
                    <a:pt x="1809" y="402"/>
                    <a:pt x="1795" y="401"/>
                    <a:pt x="1776" y="407"/>
                  </a:cubicBezTo>
                  <a:cubicBezTo>
                    <a:pt x="1768" y="409"/>
                    <a:pt x="1756" y="409"/>
                    <a:pt x="1760" y="421"/>
                  </a:cubicBezTo>
                  <a:cubicBezTo>
                    <a:pt x="1777" y="426"/>
                    <a:pt x="1798" y="427"/>
                    <a:pt x="1821" y="421"/>
                  </a:cubicBezTo>
                  <a:cubicBezTo>
                    <a:pt x="1821" y="425"/>
                    <a:pt x="1823" y="427"/>
                    <a:pt x="1826" y="426"/>
                  </a:cubicBezTo>
                  <a:cubicBezTo>
                    <a:pt x="1825" y="503"/>
                    <a:pt x="1786" y="571"/>
                    <a:pt x="1770" y="637"/>
                  </a:cubicBezTo>
                  <a:cubicBezTo>
                    <a:pt x="1761" y="670"/>
                    <a:pt x="1755" y="705"/>
                    <a:pt x="1746" y="737"/>
                  </a:cubicBezTo>
                  <a:cubicBezTo>
                    <a:pt x="1737" y="772"/>
                    <a:pt x="1725" y="809"/>
                    <a:pt x="1715" y="845"/>
                  </a:cubicBezTo>
                  <a:cubicBezTo>
                    <a:pt x="1705" y="880"/>
                    <a:pt x="1690" y="914"/>
                    <a:pt x="1683" y="948"/>
                  </a:cubicBezTo>
                  <a:cubicBezTo>
                    <a:pt x="1678" y="977"/>
                    <a:pt x="1673" y="1006"/>
                    <a:pt x="1667" y="1034"/>
                  </a:cubicBezTo>
                  <a:cubicBezTo>
                    <a:pt x="1661" y="1059"/>
                    <a:pt x="1655" y="1087"/>
                    <a:pt x="1637" y="1107"/>
                  </a:cubicBezTo>
                  <a:cubicBezTo>
                    <a:pt x="1631" y="1104"/>
                    <a:pt x="1624" y="1103"/>
                    <a:pt x="1619" y="1099"/>
                  </a:cubicBezTo>
                  <a:cubicBezTo>
                    <a:pt x="1570" y="1100"/>
                    <a:pt x="1511" y="1091"/>
                    <a:pt x="1467" y="1101"/>
                  </a:cubicBezTo>
                  <a:cubicBezTo>
                    <a:pt x="1453" y="1090"/>
                    <a:pt x="1446" y="1101"/>
                    <a:pt x="1434" y="1104"/>
                  </a:cubicBezTo>
                  <a:cubicBezTo>
                    <a:pt x="1414" y="1108"/>
                    <a:pt x="1388" y="1107"/>
                    <a:pt x="1366" y="1109"/>
                  </a:cubicBezTo>
                  <a:cubicBezTo>
                    <a:pt x="1347" y="1111"/>
                    <a:pt x="1329" y="1114"/>
                    <a:pt x="1310" y="1116"/>
                  </a:cubicBezTo>
                  <a:cubicBezTo>
                    <a:pt x="1265" y="1120"/>
                    <a:pt x="1217" y="1124"/>
                    <a:pt x="1172" y="1132"/>
                  </a:cubicBezTo>
                  <a:cubicBezTo>
                    <a:pt x="1164" y="1134"/>
                    <a:pt x="1157" y="1139"/>
                    <a:pt x="1149" y="1140"/>
                  </a:cubicBezTo>
                  <a:cubicBezTo>
                    <a:pt x="1095" y="1152"/>
                    <a:pt x="1044" y="1164"/>
                    <a:pt x="1001" y="1194"/>
                  </a:cubicBezTo>
                  <a:cubicBezTo>
                    <a:pt x="1091" y="1180"/>
                    <a:pt x="1183" y="1171"/>
                    <a:pt x="1275" y="1159"/>
                  </a:cubicBezTo>
                  <a:cubicBezTo>
                    <a:pt x="1314" y="1154"/>
                    <a:pt x="1355" y="1143"/>
                    <a:pt x="1396" y="1144"/>
                  </a:cubicBezTo>
                  <a:cubicBezTo>
                    <a:pt x="1423" y="1144"/>
                    <a:pt x="1445" y="1146"/>
                    <a:pt x="1467" y="1145"/>
                  </a:cubicBezTo>
                  <a:cubicBezTo>
                    <a:pt x="1478" y="1145"/>
                    <a:pt x="1498" y="1137"/>
                    <a:pt x="1499" y="1154"/>
                  </a:cubicBezTo>
                  <a:cubicBezTo>
                    <a:pt x="1479" y="1164"/>
                    <a:pt x="1457" y="1156"/>
                    <a:pt x="1436" y="1155"/>
                  </a:cubicBezTo>
                  <a:cubicBezTo>
                    <a:pt x="1377" y="1155"/>
                    <a:pt x="1315" y="1168"/>
                    <a:pt x="1270" y="1172"/>
                  </a:cubicBezTo>
                  <a:cubicBezTo>
                    <a:pt x="1223" y="1176"/>
                    <a:pt x="1190" y="1179"/>
                    <a:pt x="1154" y="1184"/>
                  </a:cubicBezTo>
                  <a:cubicBezTo>
                    <a:pt x="1127" y="1187"/>
                    <a:pt x="1101" y="1196"/>
                    <a:pt x="1076" y="1199"/>
                  </a:cubicBezTo>
                  <a:cubicBezTo>
                    <a:pt x="1021" y="1204"/>
                    <a:pt x="976" y="1207"/>
                    <a:pt x="936" y="1233"/>
                  </a:cubicBezTo>
                  <a:cubicBezTo>
                    <a:pt x="940" y="1235"/>
                    <a:pt x="942" y="1240"/>
                    <a:pt x="941" y="1247"/>
                  </a:cubicBezTo>
                  <a:cubicBezTo>
                    <a:pt x="966" y="1235"/>
                    <a:pt x="995" y="1224"/>
                    <a:pt x="1026" y="1220"/>
                  </a:cubicBezTo>
                  <a:cubicBezTo>
                    <a:pt x="1201" y="1197"/>
                    <a:pt x="1410" y="1192"/>
                    <a:pt x="1597" y="1167"/>
                  </a:cubicBezTo>
                  <a:cubicBezTo>
                    <a:pt x="1642" y="1161"/>
                    <a:pt x="1696" y="1180"/>
                    <a:pt x="1725" y="1150"/>
                  </a:cubicBezTo>
                  <a:cubicBezTo>
                    <a:pt x="1751" y="1082"/>
                    <a:pt x="1756" y="1007"/>
                    <a:pt x="1775" y="935"/>
                  </a:cubicBezTo>
                  <a:cubicBezTo>
                    <a:pt x="1781" y="911"/>
                    <a:pt x="1792" y="889"/>
                    <a:pt x="1798" y="865"/>
                  </a:cubicBezTo>
                  <a:cubicBezTo>
                    <a:pt x="1805" y="839"/>
                    <a:pt x="1812" y="813"/>
                    <a:pt x="1818" y="787"/>
                  </a:cubicBezTo>
                  <a:cubicBezTo>
                    <a:pt x="1823" y="761"/>
                    <a:pt x="1831" y="736"/>
                    <a:pt x="1836" y="710"/>
                  </a:cubicBezTo>
                  <a:cubicBezTo>
                    <a:pt x="1842" y="684"/>
                    <a:pt x="1847" y="656"/>
                    <a:pt x="1854" y="631"/>
                  </a:cubicBezTo>
                  <a:cubicBezTo>
                    <a:pt x="1857" y="621"/>
                    <a:pt x="1864" y="612"/>
                    <a:pt x="1866" y="602"/>
                  </a:cubicBezTo>
                  <a:cubicBezTo>
                    <a:pt x="1874" y="568"/>
                    <a:pt x="1875" y="530"/>
                    <a:pt x="1884" y="498"/>
                  </a:cubicBezTo>
                  <a:cubicBezTo>
                    <a:pt x="1881" y="472"/>
                    <a:pt x="1906" y="427"/>
                    <a:pt x="1886" y="403"/>
                  </a:cubicBezTo>
                  <a:cubicBezTo>
                    <a:pt x="1869" y="396"/>
                    <a:pt x="1850" y="401"/>
                    <a:pt x="1831" y="402"/>
                  </a:cubicBezTo>
                  <a:close/>
                  <a:moveTo>
                    <a:pt x="1755" y="435"/>
                  </a:moveTo>
                  <a:cubicBezTo>
                    <a:pt x="1732" y="509"/>
                    <a:pt x="1720" y="583"/>
                    <a:pt x="1698" y="657"/>
                  </a:cubicBezTo>
                  <a:cubicBezTo>
                    <a:pt x="1692" y="679"/>
                    <a:pt x="1686" y="699"/>
                    <a:pt x="1680" y="720"/>
                  </a:cubicBezTo>
                  <a:cubicBezTo>
                    <a:pt x="1674" y="743"/>
                    <a:pt x="1670" y="765"/>
                    <a:pt x="1665" y="788"/>
                  </a:cubicBezTo>
                  <a:cubicBezTo>
                    <a:pt x="1655" y="835"/>
                    <a:pt x="1637" y="881"/>
                    <a:pt x="1625" y="926"/>
                  </a:cubicBezTo>
                  <a:cubicBezTo>
                    <a:pt x="1623" y="935"/>
                    <a:pt x="1627" y="947"/>
                    <a:pt x="1615" y="953"/>
                  </a:cubicBezTo>
                  <a:cubicBezTo>
                    <a:pt x="1618" y="958"/>
                    <a:pt x="1620" y="963"/>
                    <a:pt x="1615" y="968"/>
                  </a:cubicBezTo>
                  <a:cubicBezTo>
                    <a:pt x="1563" y="969"/>
                    <a:pt x="1506" y="973"/>
                    <a:pt x="1448" y="984"/>
                  </a:cubicBezTo>
                  <a:cubicBezTo>
                    <a:pt x="1360" y="1001"/>
                    <a:pt x="1274" y="1022"/>
                    <a:pt x="1198" y="1056"/>
                  </a:cubicBezTo>
                  <a:cubicBezTo>
                    <a:pt x="1149" y="1078"/>
                    <a:pt x="1103" y="1107"/>
                    <a:pt x="1057" y="1132"/>
                  </a:cubicBezTo>
                  <a:cubicBezTo>
                    <a:pt x="1034" y="1145"/>
                    <a:pt x="1010" y="1158"/>
                    <a:pt x="988" y="1172"/>
                  </a:cubicBezTo>
                  <a:cubicBezTo>
                    <a:pt x="971" y="1183"/>
                    <a:pt x="952" y="1192"/>
                    <a:pt x="938" y="1204"/>
                  </a:cubicBezTo>
                  <a:cubicBezTo>
                    <a:pt x="935" y="1206"/>
                    <a:pt x="927" y="1211"/>
                    <a:pt x="930" y="1217"/>
                  </a:cubicBezTo>
                  <a:cubicBezTo>
                    <a:pt x="937" y="1219"/>
                    <a:pt x="943" y="1208"/>
                    <a:pt x="949" y="1204"/>
                  </a:cubicBezTo>
                  <a:cubicBezTo>
                    <a:pt x="962" y="1195"/>
                    <a:pt x="979" y="1188"/>
                    <a:pt x="994" y="1180"/>
                  </a:cubicBezTo>
                  <a:cubicBezTo>
                    <a:pt x="1009" y="1173"/>
                    <a:pt x="1026" y="1166"/>
                    <a:pt x="1041" y="1159"/>
                  </a:cubicBezTo>
                  <a:cubicBezTo>
                    <a:pt x="1135" y="1115"/>
                    <a:pt x="1249" y="1107"/>
                    <a:pt x="1363" y="1096"/>
                  </a:cubicBezTo>
                  <a:cubicBezTo>
                    <a:pt x="1452" y="1087"/>
                    <a:pt x="1547" y="1072"/>
                    <a:pt x="1638" y="1089"/>
                  </a:cubicBezTo>
                  <a:cubicBezTo>
                    <a:pt x="1666" y="968"/>
                    <a:pt x="1702" y="836"/>
                    <a:pt x="1736" y="722"/>
                  </a:cubicBezTo>
                  <a:cubicBezTo>
                    <a:pt x="1739" y="713"/>
                    <a:pt x="1739" y="704"/>
                    <a:pt x="1741" y="694"/>
                  </a:cubicBezTo>
                  <a:cubicBezTo>
                    <a:pt x="1745" y="681"/>
                    <a:pt x="1753" y="670"/>
                    <a:pt x="1756" y="657"/>
                  </a:cubicBezTo>
                  <a:cubicBezTo>
                    <a:pt x="1761" y="643"/>
                    <a:pt x="1762" y="627"/>
                    <a:pt x="1766" y="612"/>
                  </a:cubicBezTo>
                  <a:cubicBezTo>
                    <a:pt x="1784" y="556"/>
                    <a:pt x="1806" y="496"/>
                    <a:pt x="1811" y="445"/>
                  </a:cubicBezTo>
                  <a:cubicBezTo>
                    <a:pt x="1794" y="440"/>
                    <a:pt x="1773" y="439"/>
                    <a:pt x="1755" y="435"/>
                  </a:cubicBezTo>
                  <a:close/>
                  <a:moveTo>
                    <a:pt x="1668" y="534"/>
                  </a:moveTo>
                  <a:cubicBezTo>
                    <a:pt x="1669" y="528"/>
                    <a:pt x="1675" y="518"/>
                    <a:pt x="1672" y="513"/>
                  </a:cubicBezTo>
                  <a:cubicBezTo>
                    <a:pt x="1670" y="518"/>
                    <a:pt x="1665" y="529"/>
                    <a:pt x="1668" y="534"/>
                  </a:cubicBezTo>
                  <a:close/>
                  <a:moveTo>
                    <a:pt x="1376" y="805"/>
                  </a:moveTo>
                  <a:cubicBezTo>
                    <a:pt x="1316" y="813"/>
                    <a:pt x="1274" y="847"/>
                    <a:pt x="1227" y="875"/>
                  </a:cubicBezTo>
                  <a:cubicBezTo>
                    <a:pt x="1192" y="906"/>
                    <a:pt x="1153" y="931"/>
                    <a:pt x="1117" y="961"/>
                  </a:cubicBezTo>
                  <a:cubicBezTo>
                    <a:pt x="1046" y="1034"/>
                    <a:pt x="974" y="1116"/>
                    <a:pt x="920" y="1200"/>
                  </a:cubicBezTo>
                  <a:cubicBezTo>
                    <a:pt x="963" y="1150"/>
                    <a:pt x="1011" y="1105"/>
                    <a:pt x="1064" y="1064"/>
                  </a:cubicBezTo>
                  <a:cubicBezTo>
                    <a:pt x="1081" y="1060"/>
                    <a:pt x="1096" y="1043"/>
                    <a:pt x="1110" y="1031"/>
                  </a:cubicBezTo>
                  <a:cubicBezTo>
                    <a:pt x="1148" y="1013"/>
                    <a:pt x="1179" y="983"/>
                    <a:pt x="1217" y="963"/>
                  </a:cubicBezTo>
                  <a:cubicBezTo>
                    <a:pt x="1254" y="943"/>
                    <a:pt x="1289" y="921"/>
                    <a:pt x="1333" y="908"/>
                  </a:cubicBezTo>
                  <a:cubicBezTo>
                    <a:pt x="1335" y="904"/>
                    <a:pt x="1341" y="904"/>
                    <a:pt x="1343" y="900"/>
                  </a:cubicBezTo>
                  <a:cubicBezTo>
                    <a:pt x="1400" y="881"/>
                    <a:pt x="1484" y="852"/>
                    <a:pt x="1554" y="868"/>
                  </a:cubicBezTo>
                  <a:cubicBezTo>
                    <a:pt x="1556" y="858"/>
                    <a:pt x="1550" y="857"/>
                    <a:pt x="1549" y="850"/>
                  </a:cubicBezTo>
                  <a:cubicBezTo>
                    <a:pt x="1538" y="849"/>
                    <a:pt x="1529" y="848"/>
                    <a:pt x="1522" y="848"/>
                  </a:cubicBezTo>
                  <a:cubicBezTo>
                    <a:pt x="1500" y="836"/>
                    <a:pt x="1468" y="839"/>
                    <a:pt x="1439" y="843"/>
                  </a:cubicBezTo>
                  <a:cubicBezTo>
                    <a:pt x="1400" y="849"/>
                    <a:pt x="1356" y="862"/>
                    <a:pt x="1326" y="880"/>
                  </a:cubicBezTo>
                  <a:cubicBezTo>
                    <a:pt x="1313" y="888"/>
                    <a:pt x="1303" y="901"/>
                    <a:pt x="1288" y="901"/>
                  </a:cubicBezTo>
                  <a:cubicBezTo>
                    <a:pt x="1293" y="895"/>
                    <a:pt x="1302" y="892"/>
                    <a:pt x="1310" y="888"/>
                  </a:cubicBezTo>
                  <a:cubicBezTo>
                    <a:pt x="1350" y="842"/>
                    <a:pt x="1434" y="832"/>
                    <a:pt x="1509" y="827"/>
                  </a:cubicBezTo>
                  <a:cubicBezTo>
                    <a:pt x="1510" y="820"/>
                    <a:pt x="1509" y="814"/>
                    <a:pt x="1506" y="812"/>
                  </a:cubicBezTo>
                  <a:cubicBezTo>
                    <a:pt x="1447" y="810"/>
                    <a:pt x="1378" y="834"/>
                    <a:pt x="1331" y="850"/>
                  </a:cubicBezTo>
                  <a:cubicBezTo>
                    <a:pt x="1362" y="825"/>
                    <a:pt x="1414" y="814"/>
                    <a:pt x="1454" y="803"/>
                  </a:cubicBezTo>
                  <a:cubicBezTo>
                    <a:pt x="1427" y="803"/>
                    <a:pt x="1401" y="802"/>
                    <a:pt x="1376" y="805"/>
                  </a:cubicBezTo>
                  <a:close/>
                  <a:moveTo>
                    <a:pt x="411" y="1047"/>
                  </a:moveTo>
                  <a:cubicBezTo>
                    <a:pt x="407" y="1046"/>
                    <a:pt x="403" y="1045"/>
                    <a:pt x="398" y="1044"/>
                  </a:cubicBezTo>
                  <a:cubicBezTo>
                    <a:pt x="343" y="1029"/>
                    <a:pt x="290" y="1012"/>
                    <a:pt x="240" y="1001"/>
                  </a:cubicBezTo>
                  <a:cubicBezTo>
                    <a:pt x="184" y="988"/>
                    <a:pt x="124" y="978"/>
                    <a:pt x="74" y="969"/>
                  </a:cubicBezTo>
                  <a:cubicBezTo>
                    <a:pt x="66" y="974"/>
                    <a:pt x="62" y="971"/>
                    <a:pt x="54" y="973"/>
                  </a:cubicBezTo>
                  <a:cubicBezTo>
                    <a:pt x="47" y="986"/>
                    <a:pt x="37" y="995"/>
                    <a:pt x="31" y="1009"/>
                  </a:cubicBezTo>
                  <a:cubicBezTo>
                    <a:pt x="59" y="1010"/>
                    <a:pt x="79" y="1013"/>
                    <a:pt x="103" y="1016"/>
                  </a:cubicBezTo>
                  <a:cubicBezTo>
                    <a:pt x="193" y="1029"/>
                    <a:pt x="282" y="1046"/>
                    <a:pt x="368" y="1057"/>
                  </a:cubicBezTo>
                  <a:cubicBezTo>
                    <a:pt x="405" y="1062"/>
                    <a:pt x="447" y="1065"/>
                    <a:pt x="491" y="1072"/>
                  </a:cubicBezTo>
                  <a:cubicBezTo>
                    <a:pt x="494" y="1073"/>
                    <a:pt x="502" y="1078"/>
                    <a:pt x="504" y="1072"/>
                  </a:cubicBezTo>
                  <a:cubicBezTo>
                    <a:pt x="475" y="1064"/>
                    <a:pt x="441" y="1058"/>
                    <a:pt x="411" y="1047"/>
                  </a:cubicBezTo>
                  <a:close/>
                  <a:moveTo>
                    <a:pt x="617" y="1129"/>
                  </a:moveTo>
                  <a:cubicBezTo>
                    <a:pt x="596" y="1121"/>
                    <a:pt x="576" y="1112"/>
                    <a:pt x="553" y="1104"/>
                  </a:cubicBezTo>
                  <a:cubicBezTo>
                    <a:pt x="543" y="1101"/>
                    <a:pt x="532" y="1096"/>
                    <a:pt x="521" y="1092"/>
                  </a:cubicBezTo>
                  <a:cubicBezTo>
                    <a:pt x="499" y="1086"/>
                    <a:pt x="470" y="1087"/>
                    <a:pt x="445" y="1082"/>
                  </a:cubicBezTo>
                  <a:cubicBezTo>
                    <a:pt x="408" y="1076"/>
                    <a:pt x="366" y="1072"/>
                    <a:pt x="327" y="1067"/>
                  </a:cubicBezTo>
                  <a:cubicBezTo>
                    <a:pt x="229" y="1056"/>
                    <a:pt x="137" y="1030"/>
                    <a:pt x="46" y="1024"/>
                  </a:cubicBezTo>
                  <a:cubicBezTo>
                    <a:pt x="35" y="1032"/>
                    <a:pt x="26" y="1050"/>
                    <a:pt x="23" y="1061"/>
                  </a:cubicBezTo>
                  <a:cubicBezTo>
                    <a:pt x="67" y="1062"/>
                    <a:pt x="112" y="1071"/>
                    <a:pt x="161" y="1076"/>
                  </a:cubicBezTo>
                  <a:cubicBezTo>
                    <a:pt x="214" y="1081"/>
                    <a:pt x="288" y="1081"/>
                    <a:pt x="335" y="1087"/>
                  </a:cubicBezTo>
                  <a:cubicBezTo>
                    <a:pt x="358" y="1091"/>
                    <a:pt x="382" y="1091"/>
                    <a:pt x="402" y="1096"/>
                  </a:cubicBezTo>
                  <a:cubicBezTo>
                    <a:pt x="407" y="1097"/>
                    <a:pt x="412" y="1101"/>
                    <a:pt x="416" y="1102"/>
                  </a:cubicBezTo>
                  <a:cubicBezTo>
                    <a:pt x="446" y="1110"/>
                    <a:pt x="478" y="1107"/>
                    <a:pt x="508" y="1114"/>
                  </a:cubicBezTo>
                  <a:cubicBezTo>
                    <a:pt x="556" y="1126"/>
                    <a:pt x="600" y="1138"/>
                    <a:pt x="642" y="1150"/>
                  </a:cubicBezTo>
                  <a:cubicBezTo>
                    <a:pt x="658" y="1155"/>
                    <a:pt x="674" y="1163"/>
                    <a:pt x="690" y="1160"/>
                  </a:cubicBezTo>
                  <a:cubicBezTo>
                    <a:pt x="662" y="1154"/>
                    <a:pt x="640" y="1137"/>
                    <a:pt x="617" y="1129"/>
                  </a:cubicBezTo>
                  <a:close/>
                  <a:moveTo>
                    <a:pt x="551" y="1087"/>
                  </a:moveTo>
                  <a:cubicBezTo>
                    <a:pt x="537" y="1082"/>
                    <a:pt x="522" y="1077"/>
                    <a:pt x="508" y="1072"/>
                  </a:cubicBezTo>
                  <a:cubicBezTo>
                    <a:pt x="518" y="1080"/>
                    <a:pt x="540" y="1085"/>
                    <a:pt x="551" y="1087"/>
                  </a:cubicBezTo>
                  <a:close/>
                  <a:moveTo>
                    <a:pt x="446" y="1119"/>
                  </a:moveTo>
                  <a:cubicBezTo>
                    <a:pt x="423" y="1116"/>
                    <a:pt x="404" y="1112"/>
                    <a:pt x="378" y="1109"/>
                  </a:cubicBezTo>
                  <a:cubicBezTo>
                    <a:pt x="340" y="1105"/>
                    <a:pt x="301" y="1094"/>
                    <a:pt x="265" y="1092"/>
                  </a:cubicBezTo>
                  <a:cubicBezTo>
                    <a:pt x="211" y="1090"/>
                    <a:pt x="164" y="1092"/>
                    <a:pt x="119" y="1086"/>
                  </a:cubicBezTo>
                  <a:cubicBezTo>
                    <a:pt x="108" y="1084"/>
                    <a:pt x="98" y="1083"/>
                    <a:pt x="88" y="1082"/>
                  </a:cubicBezTo>
                  <a:cubicBezTo>
                    <a:pt x="78" y="1081"/>
                    <a:pt x="60" y="1075"/>
                    <a:pt x="53" y="1077"/>
                  </a:cubicBezTo>
                  <a:cubicBezTo>
                    <a:pt x="38" y="1082"/>
                    <a:pt x="33" y="1108"/>
                    <a:pt x="30" y="1122"/>
                  </a:cubicBezTo>
                  <a:cubicBezTo>
                    <a:pt x="55" y="1116"/>
                    <a:pt x="89" y="1123"/>
                    <a:pt x="101" y="1109"/>
                  </a:cubicBezTo>
                  <a:cubicBezTo>
                    <a:pt x="114" y="1122"/>
                    <a:pt x="141" y="1112"/>
                    <a:pt x="162" y="1112"/>
                  </a:cubicBezTo>
                  <a:cubicBezTo>
                    <a:pt x="171" y="1112"/>
                    <a:pt x="181" y="1117"/>
                    <a:pt x="191" y="1117"/>
                  </a:cubicBezTo>
                  <a:cubicBezTo>
                    <a:pt x="234" y="1119"/>
                    <a:pt x="284" y="1121"/>
                    <a:pt x="332" y="1121"/>
                  </a:cubicBezTo>
                  <a:cubicBezTo>
                    <a:pt x="431" y="1121"/>
                    <a:pt x="525" y="1151"/>
                    <a:pt x="611" y="1157"/>
                  </a:cubicBezTo>
                  <a:cubicBezTo>
                    <a:pt x="563" y="1140"/>
                    <a:pt x="505" y="1126"/>
                    <a:pt x="446" y="1119"/>
                  </a:cubicBezTo>
                  <a:close/>
                  <a:moveTo>
                    <a:pt x="722" y="1155"/>
                  </a:moveTo>
                  <a:cubicBezTo>
                    <a:pt x="755" y="1171"/>
                    <a:pt x="795" y="1189"/>
                    <a:pt x="827" y="1200"/>
                  </a:cubicBezTo>
                  <a:cubicBezTo>
                    <a:pt x="757" y="1159"/>
                    <a:pt x="681" y="1132"/>
                    <a:pt x="597" y="1104"/>
                  </a:cubicBezTo>
                  <a:cubicBezTo>
                    <a:pt x="638" y="1121"/>
                    <a:pt x="680" y="1145"/>
                    <a:pt x="722" y="1155"/>
                  </a:cubicBezTo>
                  <a:close/>
                  <a:moveTo>
                    <a:pt x="519" y="1157"/>
                  </a:moveTo>
                  <a:cubicBezTo>
                    <a:pt x="496" y="1154"/>
                    <a:pt x="474" y="1149"/>
                    <a:pt x="451" y="1145"/>
                  </a:cubicBezTo>
                  <a:cubicBezTo>
                    <a:pt x="358" y="1129"/>
                    <a:pt x="232" y="1131"/>
                    <a:pt x="149" y="1127"/>
                  </a:cubicBezTo>
                  <a:cubicBezTo>
                    <a:pt x="120" y="1147"/>
                    <a:pt x="122" y="1195"/>
                    <a:pt x="101" y="1227"/>
                  </a:cubicBezTo>
                  <a:cubicBezTo>
                    <a:pt x="166" y="1205"/>
                    <a:pt x="245" y="1183"/>
                    <a:pt x="330" y="1177"/>
                  </a:cubicBezTo>
                  <a:cubicBezTo>
                    <a:pt x="472" y="1167"/>
                    <a:pt x="616" y="1184"/>
                    <a:pt x="732" y="1199"/>
                  </a:cubicBezTo>
                  <a:cubicBezTo>
                    <a:pt x="660" y="1178"/>
                    <a:pt x="590" y="1167"/>
                    <a:pt x="519" y="1157"/>
                  </a:cubicBezTo>
                  <a:close/>
                  <a:moveTo>
                    <a:pt x="111" y="1127"/>
                  </a:moveTo>
                  <a:cubicBezTo>
                    <a:pt x="95" y="1138"/>
                    <a:pt x="89" y="1152"/>
                    <a:pt x="78" y="1170"/>
                  </a:cubicBezTo>
                  <a:cubicBezTo>
                    <a:pt x="71" y="1181"/>
                    <a:pt x="64" y="1192"/>
                    <a:pt x="58" y="1204"/>
                  </a:cubicBezTo>
                  <a:cubicBezTo>
                    <a:pt x="38" y="1239"/>
                    <a:pt x="22" y="1266"/>
                    <a:pt x="23" y="1305"/>
                  </a:cubicBezTo>
                  <a:cubicBezTo>
                    <a:pt x="90" y="1333"/>
                    <a:pt x="179" y="1311"/>
                    <a:pt x="244" y="1311"/>
                  </a:cubicBezTo>
                  <a:cubicBezTo>
                    <a:pt x="322" y="1312"/>
                    <a:pt x="402" y="1298"/>
                    <a:pt x="480" y="1292"/>
                  </a:cubicBezTo>
                  <a:cubicBezTo>
                    <a:pt x="522" y="1288"/>
                    <a:pt x="563" y="1283"/>
                    <a:pt x="602" y="1282"/>
                  </a:cubicBezTo>
                  <a:cubicBezTo>
                    <a:pt x="663" y="1264"/>
                    <a:pt x="736" y="1266"/>
                    <a:pt x="800" y="1263"/>
                  </a:cubicBezTo>
                  <a:cubicBezTo>
                    <a:pt x="798" y="1256"/>
                    <a:pt x="796" y="1248"/>
                    <a:pt x="793" y="1242"/>
                  </a:cubicBezTo>
                  <a:cubicBezTo>
                    <a:pt x="700" y="1248"/>
                    <a:pt x="613" y="1249"/>
                    <a:pt x="529" y="1263"/>
                  </a:cubicBezTo>
                  <a:cubicBezTo>
                    <a:pt x="514" y="1266"/>
                    <a:pt x="501" y="1271"/>
                    <a:pt x="486" y="1272"/>
                  </a:cubicBezTo>
                  <a:cubicBezTo>
                    <a:pt x="480" y="1272"/>
                    <a:pt x="474" y="1269"/>
                    <a:pt x="468" y="1270"/>
                  </a:cubicBezTo>
                  <a:cubicBezTo>
                    <a:pt x="397" y="1278"/>
                    <a:pt x="318" y="1298"/>
                    <a:pt x="242" y="1297"/>
                  </a:cubicBezTo>
                  <a:cubicBezTo>
                    <a:pt x="280" y="1281"/>
                    <a:pt x="322" y="1286"/>
                    <a:pt x="362" y="1277"/>
                  </a:cubicBezTo>
                  <a:cubicBezTo>
                    <a:pt x="408" y="1266"/>
                    <a:pt x="456" y="1255"/>
                    <a:pt x="503" y="1253"/>
                  </a:cubicBezTo>
                  <a:cubicBezTo>
                    <a:pt x="447" y="1252"/>
                    <a:pt x="385" y="1252"/>
                    <a:pt x="315" y="1260"/>
                  </a:cubicBezTo>
                  <a:cubicBezTo>
                    <a:pt x="299" y="1262"/>
                    <a:pt x="284" y="1262"/>
                    <a:pt x="269" y="1263"/>
                  </a:cubicBezTo>
                  <a:cubicBezTo>
                    <a:pt x="236" y="1267"/>
                    <a:pt x="204" y="1275"/>
                    <a:pt x="174" y="1275"/>
                  </a:cubicBezTo>
                  <a:cubicBezTo>
                    <a:pt x="151" y="1275"/>
                    <a:pt x="129" y="1271"/>
                    <a:pt x="108" y="1273"/>
                  </a:cubicBezTo>
                  <a:cubicBezTo>
                    <a:pt x="99" y="1274"/>
                    <a:pt x="90" y="1281"/>
                    <a:pt x="81" y="1278"/>
                  </a:cubicBezTo>
                  <a:cubicBezTo>
                    <a:pt x="77" y="1270"/>
                    <a:pt x="82" y="1261"/>
                    <a:pt x="86" y="1257"/>
                  </a:cubicBezTo>
                  <a:cubicBezTo>
                    <a:pt x="83" y="1247"/>
                    <a:pt x="85" y="1231"/>
                    <a:pt x="86" y="1228"/>
                  </a:cubicBezTo>
                  <a:cubicBezTo>
                    <a:pt x="97" y="1202"/>
                    <a:pt x="116" y="1169"/>
                    <a:pt x="123" y="1137"/>
                  </a:cubicBezTo>
                  <a:cubicBezTo>
                    <a:pt x="126" y="1136"/>
                    <a:pt x="138" y="1128"/>
                    <a:pt x="131" y="1127"/>
                  </a:cubicBezTo>
                  <a:cubicBezTo>
                    <a:pt x="126" y="1128"/>
                    <a:pt x="117" y="1128"/>
                    <a:pt x="111" y="1127"/>
                  </a:cubicBezTo>
                  <a:close/>
                  <a:moveTo>
                    <a:pt x="358" y="1187"/>
                  </a:moveTo>
                  <a:cubicBezTo>
                    <a:pt x="356" y="1187"/>
                    <a:pt x="357" y="1190"/>
                    <a:pt x="355" y="1190"/>
                  </a:cubicBezTo>
                  <a:cubicBezTo>
                    <a:pt x="315" y="1190"/>
                    <a:pt x="271" y="1198"/>
                    <a:pt x="227" y="1205"/>
                  </a:cubicBezTo>
                  <a:cubicBezTo>
                    <a:pt x="185" y="1212"/>
                    <a:pt x="141" y="1224"/>
                    <a:pt x="104" y="1243"/>
                  </a:cubicBezTo>
                  <a:cubicBezTo>
                    <a:pt x="118" y="1244"/>
                    <a:pt x="134" y="1239"/>
                    <a:pt x="146" y="1243"/>
                  </a:cubicBezTo>
                  <a:cubicBezTo>
                    <a:pt x="130" y="1253"/>
                    <a:pt x="101" y="1244"/>
                    <a:pt x="98" y="1262"/>
                  </a:cubicBezTo>
                  <a:cubicBezTo>
                    <a:pt x="231" y="1259"/>
                    <a:pt x="378" y="1237"/>
                    <a:pt x="504" y="1238"/>
                  </a:cubicBezTo>
                  <a:cubicBezTo>
                    <a:pt x="610" y="1240"/>
                    <a:pt x="679" y="1236"/>
                    <a:pt x="775" y="1227"/>
                  </a:cubicBezTo>
                  <a:cubicBezTo>
                    <a:pt x="731" y="1225"/>
                    <a:pt x="685" y="1216"/>
                    <a:pt x="627" y="1215"/>
                  </a:cubicBezTo>
                  <a:cubicBezTo>
                    <a:pt x="636" y="1210"/>
                    <a:pt x="653" y="1206"/>
                    <a:pt x="664" y="1209"/>
                  </a:cubicBezTo>
                  <a:cubicBezTo>
                    <a:pt x="557" y="1177"/>
                    <a:pt x="446" y="1195"/>
                    <a:pt x="358" y="1187"/>
                  </a:cubicBezTo>
                  <a:close/>
                  <a:moveTo>
                    <a:pt x="740" y="1213"/>
                  </a:moveTo>
                  <a:cubicBezTo>
                    <a:pt x="727" y="1212"/>
                    <a:pt x="710" y="1207"/>
                    <a:pt x="697" y="1210"/>
                  </a:cubicBezTo>
                  <a:cubicBezTo>
                    <a:pt x="712" y="1211"/>
                    <a:pt x="732" y="1216"/>
                    <a:pt x="740" y="1213"/>
                  </a:cubicBezTo>
                  <a:close/>
                  <a:moveTo>
                    <a:pt x="868" y="1252"/>
                  </a:moveTo>
                  <a:cubicBezTo>
                    <a:pt x="863" y="1253"/>
                    <a:pt x="854" y="1249"/>
                    <a:pt x="858" y="1255"/>
                  </a:cubicBezTo>
                  <a:cubicBezTo>
                    <a:pt x="845" y="1252"/>
                    <a:pt x="823" y="1246"/>
                    <a:pt x="808" y="1242"/>
                  </a:cubicBezTo>
                  <a:cubicBezTo>
                    <a:pt x="806" y="1257"/>
                    <a:pt x="818" y="1259"/>
                    <a:pt x="822" y="1268"/>
                  </a:cubicBezTo>
                  <a:cubicBezTo>
                    <a:pt x="862" y="1274"/>
                    <a:pt x="906" y="1279"/>
                    <a:pt x="928" y="1250"/>
                  </a:cubicBezTo>
                  <a:cubicBezTo>
                    <a:pt x="927" y="1244"/>
                    <a:pt x="923" y="1238"/>
                    <a:pt x="916" y="1230"/>
                  </a:cubicBezTo>
                  <a:cubicBezTo>
                    <a:pt x="908" y="1233"/>
                    <a:pt x="901" y="1236"/>
                    <a:pt x="896" y="1242"/>
                  </a:cubicBezTo>
                  <a:cubicBezTo>
                    <a:pt x="892" y="1235"/>
                    <a:pt x="879" y="1248"/>
                    <a:pt x="868" y="125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spTree>
  </p:cSld>
  <p:clrMapOvr>
    <a:masterClrMapping/>
  </p:clrMapOvr>
  <p:transition/>
  <p:timing/>
</p:sld>
</file>

<file path=ppt/slides/slide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3">
            <a:lum/>
          </a:blip>
          <a:stretch>
            <a:fillRect/>
          </a:stretch>
        </a:blipFill>
        <a:effectLst/>
      </p:bgPr>
    </p:bg>
    <p:spTree>
      <p:nvGrpSpPr>
        <p:cNvPr id="1" name=""/>
        <p:cNvGrpSpPr/>
        <p:nvPr/>
      </p:nvGrpSpPr>
      <p:grpSpPr>
        <a:xfrm>
          <a:off x="0" y="0"/>
          <a:ext cx="0" cy="0"/>
        </a:xfrm>
      </p:grpSpPr>
      <p:grpSp>
        <p:nvGrpSpPr>
          <p:cNvPr id="15" name="组合 14"/>
          <p:cNvGrpSpPr/>
          <p:nvPr/>
        </p:nvGrpSpPr>
        <p:grpSpPr>
          <a:xfrm>
            <a:off x="2256966" y="1818359"/>
            <a:ext cx="1422400" cy="1209618"/>
            <a:chOff x="4735513" y="1379538"/>
            <a:chExt cx="976313" cy="830263"/>
          </a:xfrm>
        </p:grpSpPr>
        <p:sp>
          <p:nvSpPr>
            <p:cNvPr id="16" name="Freeform 140"/>
            <p:cNvSpPr/>
            <p:nvPr/>
          </p:nvSpPr>
          <p:spPr bwMode="auto">
            <a:xfrm>
              <a:off x="5035551" y="1912938"/>
              <a:ext cx="79375" cy="14288"/>
            </a:xfrm>
            <a:custGeom>
              <a:gdLst>
                <a:gd fmla="*/ 0 w 102" name="T0"/>
                <a:gd fmla="*/ 0 h 18" name="T1"/>
                <a:gd fmla="*/ 102 w 102" name="T2"/>
                <a:gd fmla="*/ 11 h 18" name="T3"/>
                <a:gd fmla="*/ 79 w 102" name="T4"/>
                <a:gd fmla="*/ 17 h 18" name="T5"/>
                <a:gd fmla="*/ 41 w 102" name="T6"/>
                <a:gd fmla="*/ 11 h 18" name="T7"/>
                <a:gd fmla="*/ 9 w 102" name="T8"/>
                <a:gd fmla="*/ 2 h 18" name="T9"/>
                <a:gd fmla="*/ 0 w 102" name="T10"/>
                <a:gd fmla="*/ 0 h 18" name="T11"/>
              </a:gdLst>
              <a:cxnLst>
                <a:cxn ang="0">
                  <a:pos x="T0" y="T1"/>
                </a:cxn>
                <a:cxn ang="0">
                  <a:pos x="T2" y="T3"/>
                </a:cxn>
                <a:cxn ang="0">
                  <a:pos x="T4" y="T5"/>
                </a:cxn>
                <a:cxn ang="0">
                  <a:pos x="T6" y="T7"/>
                </a:cxn>
                <a:cxn ang="0">
                  <a:pos x="T8" y="T9"/>
                </a:cxn>
                <a:cxn ang="0">
                  <a:pos x="T10" y="T11"/>
                </a:cxn>
              </a:cxnLst>
              <a:rect b="b" l="0" r="r" t="0"/>
              <a:pathLst>
                <a:path h="18" w="102">
                  <a:moveTo>
                    <a:pt x="0" y="0"/>
                  </a:moveTo>
                  <a:cubicBezTo>
                    <a:pt x="38" y="2"/>
                    <a:pt x="66" y="9"/>
                    <a:pt x="102" y="11"/>
                  </a:cubicBezTo>
                  <a:cubicBezTo>
                    <a:pt x="99" y="18"/>
                    <a:pt x="87" y="18"/>
                    <a:pt x="79" y="17"/>
                  </a:cubicBezTo>
                  <a:cubicBezTo>
                    <a:pt x="69" y="16"/>
                    <a:pt x="54" y="13"/>
                    <a:pt x="41" y="11"/>
                  </a:cubicBezTo>
                  <a:cubicBezTo>
                    <a:pt x="29" y="9"/>
                    <a:pt x="18" y="3"/>
                    <a:pt x="9" y="2"/>
                  </a:cubicBezTo>
                  <a:cubicBezTo>
                    <a:pt x="6" y="2"/>
                    <a:pt x="1" y="6"/>
                    <a:pt x="0" y="0"/>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7" name="Freeform 141"/>
            <p:cNvSpPr/>
            <p:nvPr/>
          </p:nvSpPr>
          <p:spPr bwMode="auto">
            <a:xfrm>
              <a:off x="4795838" y="2051051"/>
              <a:ext cx="87313" cy="11113"/>
            </a:xfrm>
            <a:custGeom>
              <a:gdLst>
                <a:gd fmla="*/ 112 w 112" name="T0"/>
                <a:gd fmla="*/ 11 h 14" name="T1"/>
                <a:gd fmla="*/ 75 w 112" name="T2"/>
                <a:gd fmla="*/ 12 h 14" name="T3"/>
                <a:gd fmla="*/ 0 w 112" name="T4"/>
                <a:gd fmla="*/ 4 h 14" name="T5"/>
                <a:gd fmla="*/ 0 w 112" name="T6"/>
                <a:gd fmla="*/ 0 h 14" name="T7"/>
                <a:gd fmla="*/ 112 w 112" name="T8"/>
                <a:gd fmla="*/ 11 h 14" name="T9"/>
              </a:gdLst>
              <a:cxnLst>
                <a:cxn ang="0">
                  <a:pos x="T0" y="T1"/>
                </a:cxn>
                <a:cxn ang="0">
                  <a:pos x="T2" y="T3"/>
                </a:cxn>
                <a:cxn ang="0">
                  <a:pos x="T4" y="T5"/>
                </a:cxn>
                <a:cxn ang="0">
                  <a:pos x="T6" y="T7"/>
                </a:cxn>
                <a:cxn ang="0">
                  <a:pos x="T8" y="T9"/>
                </a:cxn>
              </a:cxnLst>
              <a:rect b="b" l="0" r="r" t="0"/>
              <a:pathLst>
                <a:path h="14" w="112">
                  <a:moveTo>
                    <a:pt x="112" y="11"/>
                  </a:moveTo>
                  <a:cubicBezTo>
                    <a:pt x="101" y="14"/>
                    <a:pt x="87" y="13"/>
                    <a:pt x="75" y="12"/>
                  </a:cubicBezTo>
                  <a:cubicBezTo>
                    <a:pt x="50" y="11"/>
                    <a:pt x="16" y="13"/>
                    <a:pt x="0" y="4"/>
                  </a:cubicBezTo>
                  <a:cubicBezTo>
                    <a:pt x="0" y="2"/>
                    <a:pt x="0" y="1"/>
                    <a:pt x="0" y="0"/>
                  </a:cubicBezTo>
                  <a:cubicBezTo>
                    <a:pt x="38" y="2"/>
                    <a:pt x="79" y="4"/>
                    <a:pt x="112" y="11"/>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 name="Freeform 142"/>
            <p:cNvSpPr/>
            <p:nvPr/>
          </p:nvSpPr>
          <p:spPr bwMode="auto">
            <a:xfrm>
              <a:off x="5008563" y="2090738"/>
              <a:ext cx="30163" cy="6350"/>
            </a:xfrm>
            <a:custGeom>
              <a:gdLst>
                <a:gd fmla="*/ 0 w 39" name="T0"/>
                <a:gd fmla="*/ 2 h 7" name="T1"/>
                <a:gd fmla="*/ 39 w 39" name="T2"/>
                <a:gd fmla="*/ 6 h 7" name="T3"/>
                <a:gd fmla="*/ 0 w 39" name="T4"/>
                <a:gd fmla="*/ 2 h 7" name="T5"/>
              </a:gdLst>
              <a:cxnLst>
                <a:cxn ang="0">
                  <a:pos x="T0" y="T1"/>
                </a:cxn>
                <a:cxn ang="0">
                  <a:pos x="T2" y="T3"/>
                </a:cxn>
                <a:cxn ang="0">
                  <a:pos x="T4" y="T5"/>
                </a:cxn>
              </a:cxnLst>
              <a:rect b="b" l="0" r="r" t="0"/>
              <a:pathLst>
                <a:path h="7" w="39">
                  <a:moveTo>
                    <a:pt x="0" y="2"/>
                  </a:moveTo>
                  <a:cubicBezTo>
                    <a:pt x="12" y="0"/>
                    <a:pt x="27" y="5"/>
                    <a:pt x="39" y="6"/>
                  </a:cubicBezTo>
                  <a:cubicBezTo>
                    <a:pt x="24" y="7"/>
                    <a:pt x="14" y="4"/>
                    <a:pt x="0" y="2"/>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9" name="Freeform 143"/>
            <p:cNvSpPr/>
            <p:nvPr/>
          </p:nvSpPr>
          <p:spPr bwMode="auto">
            <a:xfrm>
              <a:off x="5286376" y="2108201"/>
              <a:ext cx="34925" cy="11113"/>
            </a:xfrm>
            <a:custGeom>
              <a:gdLst>
                <a:gd fmla="*/ 44 w 44" name="T0"/>
                <a:gd fmla="*/ 3 h 14" name="T1"/>
                <a:gd fmla="*/ 44 w 44" name="T2"/>
                <a:gd fmla="*/ 10 h 14" name="T3"/>
                <a:gd fmla="*/ 0 w 44" name="T4"/>
                <a:gd fmla="*/ 4 h 14" name="T5"/>
                <a:gd fmla="*/ 44 w 44" name="T6"/>
                <a:gd fmla="*/ 3 h 14" name="T7"/>
              </a:gdLst>
              <a:cxnLst>
                <a:cxn ang="0">
                  <a:pos x="T0" y="T1"/>
                </a:cxn>
                <a:cxn ang="0">
                  <a:pos x="T2" y="T3"/>
                </a:cxn>
                <a:cxn ang="0">
                  <a:pos x="T4" y="T5"/>
                </a:cxn>
                <a:cxn ang="0">
                  <a:pos x="T6" y="T7"/>
                </a:cxn>
              </a:cxnLst>
              <a:rect b="b" l="0" r="r" t="0"/>
              <a:pathLst>
                <a:path h="14" w="44">
                  <a:moveTo>
                    <a:pt x="44" y="3"/>
                  </a:moveTo>
                  <a:cubicBezTo>
                    <a:pt x="44" y="5"/>
                    <a:pt x="44" y="8"/>
                    <a:pt x="44" y="10"/>
                  </a:cubicBezTo>
                  <a:cubicBezTo>
                    <a:pt x="32" y="14"/>
                    <a:pt x="8" y="8"/>
                    <a:pt x="0" y="4"/>
                  </a:cubicBezTo>
                  <a:cubicBezTo>
                    <a:pt x="10" y="0"/>
                    <a:pt x="34" y="0"/>
                    <a:pt x="44" y="3"/>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0" name="Freeform 144"/>
            <p:cNvSpPr/>
            <p:nvPr/>
          </p:nvSpPr>
          <p:spPr bwMode="auto">
            <a:xfrm>
              <a:off x="4984751" y="2087563"/>
              <a:ext cx="22225" cy="6350"/>
            </a:xfrm>
            <a:custGeom>
              <a:gdLst>
                <a:gd fmla="*/ 0 w 27" name="T0"/>
                <a:gd fmla="*/ 0 h 7" name="T1"/>
                <a:gd fmla="*/ 27 w 27" name="T2"/>
                <a:gd fmla="*/ 4 h 7" name="T3"/>
                <a:gd fmla="*/ 0 w 27" name="T4"/>
                <a:gd fmla="*/ 0 h 7" name="T5"/>
              </a:gdLst>
              <a:cxnLst>
                <a:cxn ang="0">
                  <a:pos x="T0" y="T1"/>
                </a:cxn>
                <a:cxn ang="0">
                  <a:pos x="T2" y="T3"/>
                </a:cxn>
                <a:cxn ang="0">
                  <a:pos x="T4" y="T5"/>
                </a:cxn>
              </a:cxnLst>
              <a:rect b="b" l="0" r="r" t="0"/>
              <a:pathLst>
                <a:path h="7" w="27">
                  <a:moveTo>
                    <a:pt x="0" y="0"/>
                  </a:moveTo>
                  <a:cubicBezTo>
                    <a:pt x="6" y="3"/>
                    <a:pt x="16" y="3"/>
                    <a:pt x="27" y="4"/>
                  </a:cubicBezTo>
                  <a:cubicBezTo>
                    <a:pt x="23" y="7"/>
                    <a:pt x="4" y="6"/>
                    <a:pt x="0" y="0"/>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1" name="Freeform 145"/>
            <p:cNvSpPr>
              <a:spLocks noEditPoints="1"/>
            </p:cNvSpPr>
            <p:nvPr/>
          </p:nvSpPr>
          <p:spPr bwMode="auto">
            <a:xfrm>
              <a:off x="4735513" y="1379538"/>
              <a:ext cx="976313" cy="830263"/>
            </a:xfrm>
            <a:custGeom>
              <a:gdLst>
                <a:gd fmla="*/ 530 w 1252" name="T0"/>
                <a:gd fmla="*/ 164 h 1065" name="T1"/>
                <a:gd fmla="*/ 987 w 1252" name="T2"/>
                <a:gd fmla="*/ 455 h 1065" name="T3"/>
                <a:gd fmla="*/ 1231 w 1252" name="T4"/>
                <a:gd fmla="*/ 739 h 1065" name="T5"/>
                <a:gd fmla="*/ 735 w 1252" name="T6"/>
                <a:gd fmla="*/ 1056 h 1065" name="T7"/>
                <a:gd fmla="*/ 170 w 1252" name="T8"/>
                <a:gd fmla="*/ 984 h 1065" name="T9"/>
                <a:gd fmla="*/ 33 w 1252" name="T10"/>
                <a:gd fmla="*/ 898 h 1065" name="T11"/>
                <a:gd fmla="*/ 111 w 1252" name="T12"/>
                <a:gd fmla="*/ 721 h 1065" name="T13"/>
                <a:gd fmla="*/ 70 w 1252" name="T14"/>
                <a:gd fmla="*/ 616 h 1065" name="T15"/>
                <a:gd fmla="*/ 245 w 1252" name="T16"/>
                <a:gd fmla="*/ 446 h 1065" name="T17"/>
                <a:gd fmla="*/ 415 w 1252" name="T18"/>
                <a:gd fmla="*/ 186 h 1065" name="T19"/>
                <a:gd fmla="*/ 431 w 1252" name="T20"/>
                <a:gd fmla="*/ 101 h 1065" name="T21"/>
                <a:gd fmla="*/ 479 w 1252" name="T22"/>
                <a:gd fmla="*/ 62 h 1065" name="T23"/>
                <a:gd fmla="*/ 678 w 1252" name="T24"/>
                <a:gd fmla="*/ 29 h 1065" name="T25"/>
                <a:gd fmla="*/ 563 w 1252" name="T26"/>
                <a:gd fmla="*/ 19 h 1065" name="T27"/>
                <a:gd fmla="*/ 444 w 1252" name="T28"/>
                <a:gd fmla="*/ 173 h 1065" name="T29"/>
                <a:gd fmla="*/ 507 w 1252" name="T30"/>
                <a:gd fmla="*/ 96 h 1065" name="T31"/>
                <a:gd fmla="*/ 568 w 1252" name="T32"/>
                <a:gd fmla="*/ 83 h 1065" name="T33"/>
                <a:gd fmla="*/ 476 w 1252" name="T34"/>
                <a:gd fmla="*/ 142 h 1065" name="T35"/>
                <a:gd fmla="*/ 520 w 1252" name="T36"/>
                <a:gd fmla="*/ 157 h 1065" name="T37"/>
                <a:gd fmla="*/ 425 w 1252" name="T38"/>
                <a:gd fmla="*/ 29 h 1065" name="T39"/>
                <a:gd fmla="*/ 430 w 1252" name="T40"/>
                <a:gd fmla="*/ 167 h 1065" name="T41"/>
                <a:gd fmla="*/ 573 w 1252" name="T42"/>
                <a:gd fmla="*/ 526 h 1065" name="T43"/>
                <a:gd fmla="*/ 486 w 1252" name="T44"/>
                <a:gd fmla="*/ 187 h 1065" name="T45"/>
                <a:gd fmla="*/ 423 w 1252" name="T46"/>
                <a:gd fmla="*/ 213 h 1065" name="T47"/>
                <a:gd fmla="*/ 288 w 1252" name="T48"/>
                <a:gd fmla="*/ 496 h 1065" name="T49"/>
                <a:gd fmla="*/ 500 w 1252" name="T50"/>
                <a:gd fmla="*/ 501 h 1065" name="T51"/>
                <a:gd fmla="*/ 130 w 1252" name="T52"/>
                <a:gd fmla="*/ 562 h 1065" name="T53"/>
                <a:gd fmla="*/ 720 w 1252" name="T54"/>
                <a:gd fmla="*/ 649 h 1065" name="T55"/>
                <a:gd fmla="*/ 1056 w 1252" name="T56"/>
                <a:gd fmla="*/ 472 h 1065" name="T57"/>
                <a:gd fmla="*/ 694 w 1252" name="T58"/>
                <a:gd fmla="*/ 446 h 1065" name="T59"/>
                <a:gd fmla="*/ 475 w 1252" name="T60"/>
                <a:gd fmla="*/ 577 h 1065" name="T61"/>
                <a:gd fmla="*/ 998 w 1252" name="T62"/>
                <a:gd fmla="*/ 660 h 1065" name="T63"/>
                <a:gd fmla="*/ 1049 w 1252" name="T64"/>
                <a:gd fmla="*/ 508 h 1065" name="T65"/>
                <a:gd fmla="*/ 459 w 1252" name="T66"/>
                <a:gd fmla="*/ 555 h 1065" name="T67"/>
                <a:gd fmla="*/ 421 w 1252" name="T68"/>
                <a:gd fmla="*/ 560 h 1065" name="T69"/>
                <a:gd fmla="*/ 768 w 1252" name="T70"/>
                <a:gd fmla="*/ 807 h 1065" name="T71"/>
                <a:gd fmla="*/ 446 w 1252" name="T72"/>
                <a:gd fmla="*/ 768 h 1065" name="T73"/>
                <a:gd fmla="*/ 491 w 1252" name="T74"/>
                <a:gd fmla="*/ 826 h 1065" name="T75"/>
                <a:gd fmla="*/ 891 w 1252" name="T76"/>
                <a:gd fmla="*/ 785 h 1065" name="T77"/>
                <a:gd fmla="*/ 1205 w 1252" name="T78"/>
                <a:gd fmla="*/ 750 h 1065" name="T79"/>
                <a:gd fmla="*/ 76 w 1252" name="T80"/>
                <a:gd fmla="*/ 629 h 1065" name="T81"/>
                <a:gd fmla="*/ 251 w 1252" name="T82"/>
                <a:gd fmla="*/ 685 h 1065" name="T83"/>
                <a:gd fmla="*/ 501 w 1252" name="T84"/>
                <a:gd fmla="*/ 743 h 1065" name="T85"/>
                <a:gd fmla="*/ 644 w 1252" name="T86"/>
                <a:gd fmla="*/ 719 h 1065" name="T87"/>
                <a:gd fmla="*/ 709 w 1252" name="T88"/>
                <a:gd fmla="*/ 681 h 1065" name="T89"/>
                <a:gd fmla="*/ 1201 w 1252" name="T90"/>
                <a:gd fmla="*/ 694 h 1065" name="T91"/>
                <a:gd fmla="*/ 1132 w 1252" name="T92"/>
                <a:gd fmla="*/ 636 h 1065" name="T93"/>
                <a:gd fmla="*/ 754 w 1252" name="T94"/>
                <a:gd fmla="*/ 792 h 1065" name="T95"/>
                <a:gd fmla="*/ 710 w 1252" name="T96"/>
                <a:gd fmla="*/ 781 h 1065" name="T97"/>
                <a:gd fmla="*/ 360 w 1252" name="T98"/>
                <a:gd fmla="*/ 746 h 1065" name="T99"/>
                <a:gd fmla="*/ 710 w 1252" name="T100"/>
                <a:gd fmla="*/ 781 h 1065" name="T101"/>
                <a:gd fmla="*/ 192 w 1252" name="T102"/>
                <a:gd fmla="*/ 806 h 1065" name="T103"/>
                <a:gd fmla="*/ 68 w 1252" name="T104"/>
                <a:gd fmla="*/ 821 h 1065" name="T105"/>
                <a:gd fmla="*/ 50 w 1252" name="T106"/>
                <a:gd fmla="*/ 919 h 1065" name="T107"/>
                <a:gd fmla="*/ 517 w 1252" name="T108"/>
                <a:gd fmla="*/ 955 h 1065" name="T109"/>
                <a:gd fmla="*/ 603 w 1252" name="T110"/>
                <a:gd fmla="*/ 898 h 1065" name="T111"/>
                <a:gd fmla="*/ 386 w 1252" name="T112"/>
                <a:gd fmla="*/ 853 h 1065" name="T113"/>
                <a:gd fmla="*/ 866 w 1252" name="T114"/>
                <a:gd fmla="*/ 811 h 1065" name="T115"/>
                <a:gd fmla="*/ 840 w 1252" name="T116"/>
                <a:gd fmla="*/ 827 h 1065" name="T117"/>
                <a:gd fmla="*/ 780 w 1252" name="T118"/>
                <a:gd fmla="*/ 862 h 1065" name="T119"/>
                <a:gd fmla="*/ 756 w 1252" name="T120"/>
                <a:gd fmla="*/ 1032 h 1065" name="T121"/>
                <a:gd fmla="*/ 278 w 1252" name="T122"/>
                <a:gd fmla="*/ 975 h 1065" name="T123"/>
                <a:gd fmla="*/ 751 w 1252" name="T124"/>
                <a:gd fmla="*/ 1046 h 106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065" w="1252">
                  <a:moveTo>
                    <a:pt x="721" y="42"/>
                  </a:moveTo>
                  <a:cubicBezTo>
                    <a:pt x="725" y="52"/>
                    <a:pt x="719" y="57"/>
                    <a:pt x="714" y="59"/>
                  </a:cubicBezTo>
                  <a:cubicBezTo>
                    <a:pt x="706" y="70"/>
                    <a:pt x="695" y="79"/>
                    <a:pt x="688" y="91"/>
                  </a:cubicBezTo>
                  <a:cubicBezTo>
                    <a:pt x="671" y="104"/>
                    <a:pt x="646" y="109"/>
                    <a:pt x="624" y="113"/>
                  </a:cubicBezTo>
                  <a:cubicBezTo>
                    <a:pt x="616" y="151"/>
                    <a:pt x="584" y="166"/>
                    <a:pt x="548" y="147"/>
                  </a:cubicBezTo>
                  <a:cubicBezTo>
                    <a:pt x="540" y="152"/>
                    <a:pt x="538" y="160"/>
                    <a:pt x="530" y="164"/>
                  </a:cubicBezTo>
                  <a:cubicBezTo>
                    <a:pt x="512" y="175"/>
                    <a:pt x="484" y="167"/>
                    <a:pt x="469" y="182"/>
                  </a:cubicBezTo>
                  <a:cubicBezTo>
                    <a:pt x="531" y="163"/>
                    <a:pt x="597" y="186"/>
                    <a:pt x="634" y="222"/>
                  </a:cubicBezTo>
                  <a:cubicBezTo>
                    <a:pt x="673" y="281"/>
                    <a:pt x="660" y="382"/>
                    <a:pt x="636" y="448"/>
                  </a:cubicBezTo>
                  <a:cubicBezTo>
                    <a:pt x="685" y="421"/>
                    <a:pt x="751" y="437"/>
                    <a:pt x="815" y="445"/>
                  </a:cubicBezTo>
                  <a:cubicBezTo>
                    <a:pt x="849" y="449"/>
                    <a:pt x="883" y="451"/>
                    <a:pt x="922" y="450"/>
                  </a:cubicBezTo>
                  <a:cubicBezTo>
                    <a:pt x="943" y="449"/>
                    <a:pt x="967" y="455"/>
                    <a:pt x="987" y="455"/>
                  </a:cubicBezTo>
                  <a:cubicBezTo>
                    <a:pt x="1021" y="454"/>
                    <a:pt x="1070" y="465"/>
                    <a:pt x="1105" y="455"/>
                  </a:cubicBezTo>
                  <a:cubicBezTo>
                    <a:pt x="1114" y="457"/>
                    <a:pt x="1117" y="461"/>
                    <a:pt x="1126" y="458"/>
                  </a:cubicBezTo>
                  <a:cubicBezTo>
                    <a:pt x="1136" y="464"/>
                    <a:pt x="1143" y="472"/>
                    <a:pt x="1154" y="477"/>
                  </a:cubicBezTo>
                  <a:cubicBezTo>
                    <a:pt x="1168" y="496"/>
                    <a:pt x="1172" y="534"/>
                    <a:pt x="1159" y="557"/>
                  </a:cubicBezTo>
                  <a:cubicBezTo>
                    <a:pt x="1170" y="559"/>
                    <a:pt x="1196" y="558"/>
                    <a:pt x="1205" y="558"/>
                  </a:cubicBezTo>
                  <a:cubicBezTo>
                    <a:pt x="1245" y="592"/>
                    <a:pt x="1252" y="678"/>
                    <a:pt x="1231" y="739"/>
                  </a:cubicBezTo>
                  <a:cubicBezTo>
                    <a:pt x="1129" y="823"/>
                    <a:pt x="1020" y="901"/>
                    <a:pt x="907" y="975"/>
                  </a:cubicBezTo>
                  <a:cubicBezTo>
                    <a:pt x="905" y="978"/>
                    <a:pt x="904" y="982"/>
                    <a:pt x="902" y="984"/>
                  </a:cubicBezTo>
                  <a:cubicBezTo>
                    <a:pt x="898" y="983"/>
                    <a:pt x="897" y="986"/>
                    <a:pt x="893" y="985"/>
                  </a:cubicBezTo>
                  <a:cubicBezTo>
                    <a:pt x="869" y="1005"/>
                    <a:pt x="836" y="1024"/>
                    <a:pt x="806" y="1042"/>
                  </a:cubicBezTo>
                  <a:cubicBezTo>
                    <a:pt x="797" y="1048"/>
                    <a:pt x="785" y="1060"/>
                    <a:pt x="775" y="1062"/>
                  </a:cubicBezTo>
                  <a:cubicBezTo>
                    <a:pt x="763" y="1065"/>
                    <a:pt x="750" y="1058"/>
                    <a:pt x="735" y="1056"/>
                  </a:cubicBezTo>
                  <a:cubicBezTo>
                    <a:pt x="723" y="1054"/>
                    <a:pt x="710" y="1057"/>
                    <a:pt x="698" y="1056"/>
                  </a:cubicBezTo>
                  <a:cubicBezTo>
                    <a:pt x="685" y="1056"/>
                    <a:pt x="673" y="1051"/>
                    <a:pt x="660" y="1050"/>
                  </a:cubicBezTo>
                  <a:cubicBezTo>
                    <a:pt x="612" y="1045"/>
                    <a:pt x="553" y="1040"/>
                    <a:pt x="504" y="1036"/>
                  </a:cubicBezTo>
                  <a:cubicBezTo>
                    <a:pt x="459" y="1033"/>
                    <a:pt x="419" y="1030"/>
                    <a:pt x="383" y="1025"/>
                  </a:cubicBezTo>
                  <a:cubicBezTo>
                    <a:pt x="347" y="1020"/>
                    <a:pt x="307" y="1009"/>
                    <a:pt x="264" y="1001"/>
                  </a:cubicBezTo>
                  <a:cubicBezTo>
                    <a:pt x="231" y="996"/>
                    <a:pt x="204" y="989"/>
                    <a:pt x="170" y="984"/>
                  </a:cubicBezTo>
                  <a:cubicBezTo>
                    <a:pt x="139" y="979"/>
                    <a:pt x="105" y="969"/>
                    <a:pt x="69" y="963"/>
                  </a:cubicBezTo>
                  <a:cubicBezTo>
                    <a:pt x="61" y="961"/>
                    <a:pt x="53" y="962"/>
                    <a:pt x="45" y="960"/>
                  </a:cubicBezTo>
                  <a:cubicBezTo>
                    <a:pt x="38" y="959"/>
                    <a:pt x="32" y="956"/>
                    <a:pt x="25" y="955"/>
                  </a:cubicBezTo>
                  <a:cubicBezTo>
                    <a:pt x="16" y="954"/>
                    <a:pt x="13" y="961"/>
                    <a:pt x="2" y="955"/>
                  </a:cubicBezTo>
                  <a:cubicBezTo>
                    <a:pt x="0" y="932"/>
                    <a:pt x="22" y="918"/>
                    <a:pt x="40" y="915"/>
                  </a:cubicBezTo>
                  <a:cubicBezTo>
                    <a:pt x="42" y="907"/>
                    <a:pt x="34" y="906"/>
                    <a:pt x="33" y="898"/>
                  </a:cubicBezTo>
                  <a:cubicBezTo>
                    <a:pt x="31" y="885"/>
                    <a:pt x="44" y="878"/>
                    <a:pt x="49" y="868"/>
                  </a:cubicBezTo>
                  <a:cubicBezTo>
                    <a:pt x="37" y="846"/>
                    <a:pt x="57" y="820"/>
                    <a:pt x="42" y="802"/>
                  </a:cubicBezTo>
                  <a:cubicBezTo>
                    <a:pt x="41" y="797"/>
                    <a:pt x="46" y="795"/>
                    <a:pt x="47" y="791"/>
                  </a:cubicBezTo>
                  <a:cubicBezTo>
                    <a:pt x="29" y="791"/>
                    <a:pt x="15" y="791"/>
                    <a:pt x="5" y="781"/>
                  </a:cubicBezTo>
                  <a:cubicBezTo>
                    <a:pt x="6" y="776"/>
                    <a:pt x="7" y="769"/>
                    <a:pt x="10" y="763"/>
                  </a:cubicBezTo>
                  <a:cubicBezTo>
                    <a:pt x="41" y="749"/>
                    <a:pt x="82" y="737"/>
                    <a:pt x="111" y="721"/>
                  </a:cubicBezTo>
                  <a:cubicBezTo>
                    <a:pt x="102" y="715"/>
                    <a:pt x="81" y="718"/>
                    <a:pt x="64" y="715"/>
                  </a:cubicBezTo>
                  <a:cubicBezTo>
                    <a:pt x="59" y="714"/>
                    <a:pt x="54" y="711"/>
                    <a:pt x="49" y="710"/>
                  </a:cubicBezTo>
                  <a:cubicBezTo>
                    <a:pt x="39" y="708"/>
                    <a:pt x="26" y="713"/>
                    <a:pt x="25" y="697"/>
                  </a:cubicBezTo>
                  <a:cubicBezTo>
                    <a:pt x="33" y="690"/>
                    <a:pt x="40" y="682"/>
                    <a:pt x="53" y="679"/>
                  </a:cubicBezTo>
                  <a:cubicBezTo>
                    <a:pt x="54" y="658"/>
                    <a:pt x="72" y="650"/>
                    <a:pt x="64" y="631"/>
                  </a:cubicBezTo>
                  <a:cubicBezTo>
                    <a:pt x="64" y="624"/>
                    <a:pt x="70" y="624"/>
                    <a:pt x="70" y="616"/>
                  </a:cubicBezTo>
                  <a:cubicBezTo>
                    <a:pt x="67" y="611"/>
                    <a:pt x="58" y="603"/>
                    <a:pt x="64" y="597"/>
                  </a:cubicBezTo>
                  <a:cubicBezTo>
                    <a:pt x="56" y="594"/>
                    <a:pt x="50" y="590"/>
                    <a:pt x="45" y="585"/>
                  </a:cubicBezTo>
                  <a:cubicBezTo>
                    <a:pt x="49" y="580"/>
                    <a:pt x="50" y="570"/>
                    <a:pt x="56" y="565"/>
                  </a:cubicBezTo>
                  <a:cubicBezTo>
                    <a:pt x="68" y="558"/>
                    <a:pt x="99" y="559"/>
                    <a:pt x="115" y="555"/>
                  </a:cubicBezTo>
                  <a:cubicBezTo>
                    <a:pt x="181" y="542"/>
                    <a:pt x="238" y="537"/>
                    <a:pt x="291" y="512"/>
                  </a:cubicBezTo>
                  <a:cubicBezTo>
                    <a:pt x="274" y="494"/>
                    <a:pt x="258" y="471"/>
                    <a:pt x="245" y="446"/>
                  </a:cubicBezTo>
                  <a:cubicBezTo>
                    <a:pt x="231" y="422"/>
                    <a:pt x="219" y="391"/>
                    <a:pt x="216" y="362"/>
                  </a:cubicBezTo>
                  <a:cubicBezTo>
                    <a:pt x="213" y="332"/>
                    <a:pt x="219" y="301"/>
                    <a:pt x="225" y="273"/>
                  </a:cubicBezTo>
                  <a:cubicBezTo>
                    <a:pt x="234" y="228"/>
                    <a:pt x="264" y="186"/>
                    <a:pt x="308" y="178"/>
                  </a:cubicBezTo>
                  <a:cubicBezTo>
                    <a:pt x="313" y="177"/>
                    <a:pt x="320" y="179"/>
                    <a:pt x="327" y="178"/>
                  </a:cubicBezTo>
                  <a:cubicBezTo>
                    <a:pt x="332" y="178"/>
                    <a:pt x="339" y="175"/>
                    <a:pt x="344" y="174"/>
                  </a:cubicBezTo>
                  <a:cubicBezTo>
                    <a:pt x="367" y="173"/>
                    <a:pt x="392" y="182"/>
                    <a:pt x="415" y="186"/>
                  </a:cubicBezTo>
                  <a:cubicBezTo>
                    <a:pt x="410" y="166"/>
                    <a:pt x="410" y="143"/>
                    <a:pt x="409" y="118"/>
                  </a:cubicBezTo>
                  <a:cubicBezTo>
                    <a:pt x="408" y="104"/>
                    <a:pt x="405" y="90"/>
                    <a:pt x="405" y="76"/>
                  </a:cubicBezTo>
                  <a:cubicBezTo>
                    <a:pt x="406" y="65"/>
                    <a:pt x="410" y="55"/>
                    <a:pt x="410" y="45"/>
                  </a:cubicBezTo>
                  <a:cubicBezTo>
                    <a:pt x="410" y="36"/>
                    <a:pt x="405" y="28"/>
                    <a:pt x="411" y="21"/>
                  </a:cubicBezTo>
                  <a:cubicBezTo>
                    <a:pt x="422" y="17"/>
                    <a:pt x="436" y="16"/>
                    <a:pt x="446" y="24"/>
                  </a:cubicBezTo>
                  <a:cubicBezTo>
                    <a:pt x="444" y="48"/>
                    <a:pt x="433" y="72"/>
                    <a:pt x="431" y="101"/>
                  </a:cubicBezTo>
                  <a:cubicBezTo>
                    <a:pt x="430" y="120"/>
                    <a:pt x="429" y="136"/>
                    <a:pt x="429" y="156"/>
                  </a:cubicBezTo>
                  <a:cubicBezTo>
                    <a:pt x="430" y="156"/>
                    <a:pt x="430" y="157"/>
                    <a:pt x="431" y="157"/>
                  </a:cubicBezTo>
                  <a:cubicBezTo>
                    <a:pt x="433" y="139"/>
                    <a:pt x="434" y="120"/>
                    <a:pt x="443" y="107"/>
                  </a:cubicBezTo>
                  <a:cubicBezTo>
                    <a:pt x="446" y="102"/>
                    <a:pt x="454" y="99"/>
                    <a:pt x="459" y="95"/>
                  </a:cubicBezTo>
                  <a:cubicBezTo>
                    <a:pt x="461" y="93"/>
                    <a:pt x="465" y="90"/>
                    <a:pt x="466" y="88"/>
                  </a:cubicBezTo>
                  <a:cubicBezTo>
                    <a:pt x="472" y="82"/>
                    <a:pt x="473" y="71"/>
                    <a:pt x="479" y="62"/>
                  </a:cubicBezTo>
                  <a:cubicBezTo>
                    <a:pt x="483" y="56"/>
                    <a:pt x="494" y="47"/>
                    <a:pt x="499" y="45"/>
                  </a:cubicBezTo>
                  <a:cubicBezTo>
                    <a:pt x="509" y="40"/>
                    <a:pt x="521" y="45"/>
                    <a:pt x="531" y="39"/>
                  </a:cubicBezTo>
                  <a:cubicBezTo>
                    <a:pt x="544" y="31"/>
                    <a:pt x="546" y="16"/>
                    <a:pt x="558" y="10"/>
                  </a:cubicBezTo>
                  <a:cubicBezTo>
                    <a:pt x="572" y="3"/>
                    <a:pt x="598" y="0"/>
                    <a:pt x="611" y="10"/>
                  </a:cubicBezTo>
                  <a:cubicBezTo>
                    <a:pt x="617" y="15"/>
                    <a:pt x="625" y="26"/>
                    <a:pt x="634" y="27"/>
                  </a:cubicBezTo>
                  <a:cubicBezTo>
                    <a:pt x="647" y="29"/>
                    <a:pt x="663" y="26"/>
                    <a:pt x="678" y="29"/>
                  </a:cubicBezTo>
                  <a:cubicBezTo>
                    <a:pt x="690" y="30"/>
                    <a:pt x="701" y="35"/>
                    <a:pt x="710" y="40"/>
                  </a:cubicBezTo>
                  <a:cubicBezTo>
                    <a:pt x="714" y="42"/>
                    <a:pt x="718" y="39"/>
                    <a:pt x="721" y="42"/>
                  </a:cubicBezTo>
                  <a:close/>
                  <a:moveTo>
                    <a:pt x="659" y="35"/>
                  </a:moveTo>
                  <a:cubicBezTo>
                    <a:pt x="651" y="35"/>
                    <a:pt x="643" y="41"/>
                    <a:pt x="636" y="40"/>
                  </a:cubicBezTo>
                  <a:cubicBezTo>
                    <a:pt x="628" y="39"/>
                    <a:pt x="624" y="31"/>
                    <a:pt x="616" y="31"/>
                  </a:cubicBezTo>
                  <a:cubicBezTo>
                    <a:pt x="603" y="11"/>
                    <a:pt x="588" y="11"/>
                    <a:pt x="563" y="19"/>
                  </a:cubicBezTo>
                  <a:cubicBezTo>
                    <a:pt x="547" y="31"/>
                    <a:pt x="538" y="58"/>
                    <a:pt x="509" y="52"/>
                  </a:cubicBezTo>
                  <a:cubicBezTo>
                    <a:pt x="507" y="56"/>
                    <a:pt x="502" y="55"/>
                    <a:pt x="499" y="57"/>
                  </a:cubicBezTo>
                  <a:cubicBezTo>
                    <a:pt x="499" y="57"/>
                    <a:pt x="498" y="56"/>
                    <a:pt x="497" y="57"/>
                  </a:cubicBezTo>
                  <a:cubicBezTo>
                    <a:pt x="500" y="58"/>
                    <a:pt x="493" y="61"/>
                    <a:pt x="491" y="62"/>
                  </a:cubicBezTo>
                  <a:cubicBezTo>
                    <a:pt x="481" y="80"/>
                    <a:pt x="474" y="100"/>
                    <a:pt x="455" y="108"/>
                  </a:cubicBezTo>
                  <a:cubicBezTo>
                    <a:pt x="442" y="121"/>
                    <a:pt x="439" y="156"/>
                    <a:pt x="444" y="173"/>
                  </a:cubicBezTo>
                  <a:cubicBezTo>
                    <a:pt x="448" y="160"/>
                    <a:pt x="463" y="149"/>
                    <a:pt x="469" y="135"/>
                  </a:cubicBezTo>
                  <a:cubicBezTo>
                    <a:pt x="473" y="124"/>
                    <a:pt x="470" y="108"/>
                    <a:pt x="481" y="105"/>
                  </a:cubicBezTo>
                  <a:cubicBezTo>
                    <a:pt x="479" y="111"/>
                    <a:pt x="475" y="120"/>
                    <a:pt x="480" y="123"/>
                  </a:cubicBezTo>
                  <a:cubicBezTo>
                    <a:pt x="484" y="114"/>
                    <a:pt x="493" y="109"/>
                    <a:pt x="499" y="101"/>
                  </a:cubicBezTo>
                  <a:cubicBezTo>
                    <a:pt x="499" y="91"/>
                    <a:pt x="509" y="73"/>
                    <a:pt x="517" y="71"/>
                  </a:cubicBezTo>
                  <a:cubicBezTo>
                    <a:pt x="516" y="82"/>
                    <a:pt x="509" y="86"/>
                    <a:pt x="507" y="96"/>
                  </a:cubicBezTo>
                  <a:cubicBezTo>
                    <a:pt x="522" y="91"/>
                    <a:pt x="535" y="78"/>
                    <a:pt x="550" y="76"/>
                  </a:cubicBezTo>
                  <a:cubicBezTo>
                    <a:pt x="560" y="65"/>
                    <a:pt x="581" y="59"/>
                    <a:pt x="593" y="55"/>
                  </a:cubicBezTo>
                  <a:cubicBezTo>
                    <a:pt x="590" y="63"/>
                    <a:pt x="581" y="64"/>
                    <a:pt x="577" y="71"/>
                  </a:cubicBezTo>
                  <a:cubicBezTo>
                    <a:pt x="594" y="65"/>
                    <a:pt x="616" y="69"/>
                    <a:pt x="638" y="65"/>
                  </a:cubicBezTo>
                  <a:cubicBezTo>
                    <a:pt x="654" y="62"/>
                    <a:pt x="672" y="49"/>
                    <a:pt x="689" y="51"/>
                  </a:cubicBezTo>
                  <a:cubicBezTo>
                    <a:pt x="664" y="81"/>
                    <a:pt x="605" y="69"/>
                    <a:pt x="568" y="83"/>
                  </a:cubicBezTo>
                  <a:cubicBezTo>
                    <a:pt x="580" y="90"/>
                    <a:pt x="598" y="97"/>
                    <a:pt x="602" y="107"/>
                  </a:cubicBezTo>
                  <a:cubicBezTo>
                    <a:pt x="588" y="104"/>
                    <a:pt x="572" y="89"/>
                    <a:pt x="553" y="88"/>
                  </a:cubicBezTo>
                  <a:cubicBezTo>
                    <a:pt x="539" y="88"/>
                    <a:pt x="528" y="96"/>
                    <a:pt x="517" y="103"/>
                  </a:cubicBezTo>
                  <a:cubicBezTo>
                    <a:pt x="532" y="106"/>
                    <a:pt x="545" y="111"/>
                    <a:pt x="555" y="120"/>
                  </a:cubicBezTo>
                  <a:cubicBezTo>
                    <a:pt x="540" y="121"/>
                    <a:pt x="521" y="105"/>
                    <a:pt x="506" y="112"/>
                  </a:cubicBezTo>
                  <a:cubicBezTo>
                    <a:pt x="493" y="118"/>
                    <a:pt x="484" y="130"/>
                    <a:pt x="476" y="142"/>
                  </a:cubicBezTo>
                  <a:cubicBezTo>
                    <a:pt x="490" y="139"/>
                    <a:pt x="510" y="134"/>
                    <a:pt x="520" y="143"/>
                  </a:cubicBezTo>
                  <a:cubicBezTo>
                    <a:pt x="500" y="140"/>
                    <a:pt x="483" y="152"/>
                    <a:pt x="466" y="154"/>
                  </a:cubicBezTo>
                  <a:cubicBezTo>
                    <a:pt x="459" y="166"/>
                    <a:pt x="446" y="180"/>
                    <a:pt x="446" y="196"/>
                  </a:cubicBezTo>
                  <a:cubicBezTo>
                    <a:pt x="447" y="190"/>
                    <a:pt x="451" y="188"/>
                    <a:pt x="451" y="182"/>
                  </a:cubicBezTo>
                  <a:cubicBezTo>
                    <a:pt x="462" y="174"/>
                    <a:pt x="469" y="165"/>
                    <a:pt x="484" y="162"/>
                  </a:cubicBezTo>
                  <a:cubicBezTo>
                    <a:pt x="495" y="159"/>
                    <a:pt x="509" y="161"/>
                    <a:pt x="520" y="157"/>
                  </a:cubicBezTo>
                  <a:cubicBezTo>
                    <a:pt x="533" y="152"/>
                    <a:pt x="535" y="136"/>
                    <a:pt x="550" y="135"/>
                  </a:cubicBezTo>
                  <a:cubicBezTo>
                    <a:pt x="575" y="156"/>
                    <a:pt x="611" y="141"/>
                    <a:pt x="613" y="106"/>
                  </a:cubicBezTo>
                  <a:cubicBezTo>
                    <a:pt x="624" y="96"/>
                    <a:pt x="644" y="101"/>
                    <a:pt x="658" y="96"/>
                  </a:cubicBezTo>
                  <a:cubicBezTo>
                    <a:pt x="682" y="88"/>
                    <a:pt x="691" y="67"/>
                    <a:pt x="707" y="49"/>
                  </a:cubicBezTo>
                  <a:cubicBezTo>
                    <a:pt x="690" y="44"/>
                    <a:pt x="677" y="34"/>
                    <a:pt x="659" y="35"/>
                  </a:cubicBezTo>
                  <a:close/>
                  <a:moveTo>
                    <a:pt x="425" y="29"/>
                  </a:moveTo>
                  <a:cubicBezTo>
                    <a:pt x="408" y="63"/>
                    <a:pt x="415" y="112"/>
                    <a:pt x="420" y="149"/>
                  </a:cubicBezTo>
                  <a:cubicBezTo>
                    <a:pt x="424" y="117"/>
                    <a:pt x="421" y="84"/>
                    <a:pt x="429" y="56"/>
                  </a:cubicBezTo>
                  <a:cubicBezTo>
                    <a:pt x="431" y="47"/>
                    <a:pt x="440" y="37"/>
                    <a:pt x="433" y="29"/>
                  </a:cubicBezTo>
                  <a:cubicBezTo>
                    <a:pt x="431" y="25"/>
                    <a:pt x="429" y="30"/>
                    <a:pt x="425" y="29"/>
                  </a:cubicBezTo>
                  <a:close/>
                  <a:moveTo>
                    <a:pt x="431" y="176"/>
                  </a:moveTo>
                  <a:cubicBezTo>
                    <a:pt x="433" y="186"/>
                    <a:pt x="435" y="171"/>
                    <a:pt x="430" y="167"/>
                  </a:cubicBezTo>
                  <a:cubicBezTo>
                    <a:pt x="430" y="173"/>
                    <a:pt x="431" y="173"/>
                    <a:pt x="431" y="176"/>
                  </a:cubicBezTo>
                  <a:close/>
                  <a:moveTo>
                    <a:pt x="500" y="501"/>
                  </a:moveTo>
                  <a:cubicBezTo>
                    <a:pt x="509" y="507"/>
                    <a:pt x="478" y="542"/>
                    <a:pt x="470" y="544"/>
                  </a:cubicBezTo>
                  <a:cubicBezTo>
                    <a:pt x="469" y="544"/>
                    <a:pt x="469" y="545"/>
                    <a:pt x="470" y="545"/>
                  </a:cubicBezTo>
                  <a:cubicBezTo>
                    <a:pt x="475" y="545"/>
                    <a:pt x="485" y="549"/>
                    <a:pt x="491" y="552"/>
                  </a:cubicBezTo>
                  <a:cubicBezTo>
                    <a:pt x="527" y="556"/>
                    <a:pt x="553" y="542"/>
                    <a:pt x="573" y="526"/>
                  </a:cubicBezTo>
                  <a:cubicBezTo>
                    <a:pt x="581" y="519"/>
                    <a:pt x="590" y="514"/>
                    <a:pt x="594" y="509"/>
                  </a:cubicBezTo>
                  <a:cubicBezTo>
                    <a:pt x="605" y="497"/>
                    <a:pt x="616" y="468"/>
                    <a:pt x="617" y="457"/>
                  </a:cubicBezTo>
                  <a:cubicBezTo>
                    <a:pt x="619" y="454"/>
                    <a:pt x="622" y="451"/>
                    <a:pt x="624" y="448"/>
                  </a:cubicBezTo>
                  <a:cubicBezTo>
                    <a:pt x="637" y="409"/>
                    <a:pt x="650" y="359"/>
                    <a:pt x="648" y="315"/>
                  </a:cubicBezTo>
                  <a:cubicBezTo>
                    <a:pt x="646" y="277"/>
                    <a:pt x="638" y="232"/>
                    <a:pt x="612" y="215"/>
                  </a:cubicBezTo>
                  <a:cubicBezTo>
                    <a:pt x="579" y="195"/>
                    <a:pt x="530" y="178"/>
                    <a:pt x="486" y="187"/>
                  </a:cubicBezTo>
                  <a:cubicBezTo>
                    <a:pt x="466" y="191"/>
                    <a:pt x="449" y="204"/>
                    <a:pt x="434" y="219"/>
                  </a:cubicBezTo>
                  <a:cubicBezTo>
                    <a:pt x="428" y="220"/>
                    <a:pt x="419" y="225"/>
                    <a:pt x="411" y="228"/>
                  </a:cubicBezTo>
                  <a:cubicBezTo>
                    <a:pt x="401" y="225"/>
                    <a:pt x="392" y="225"/>
                    <a:pt x="384" y="227"/>
                  </a:cubicBezTo>
                  <a:cubicBezTo>
                    <a:pt x="379" y="220"/>
                    <a:pt x="366" y="221"/>
                    <a:pt x="369" y="207"/>
                  </a:cubicBezTo>
                  <a:cubicBezTo>
                    <a:pt x="373" y="207"/>
                    <a:pt x="374" y="205"/>
                    <a:pt x="377" y="204"/>
                  </a:cubicBezTo>
                  <a:cubicBezTo>
                    <a:pt x="385" y="216"/>
                    <a:pt x="409" y="220"/>
                    <a:pt x="423" y="213"/>
                  </a:cubicBezTo>
                  <a:cubicBezTo>
                    <a:pt x="423" y="208"/>
                    <a:pt x="418" y="201"/>
                    <a:pt x="416" y="194"/>
                  </a:cubicBezTo>
                  <a:cubicBezTo>
                    <a:pt x="407" y="198"/>
                    <a:pt x="399" y="191"/>
                    <a:pt x="390" y="189"/>
                  </a:cubicBezTo>
                  <a:cubicBezTo>
                    <a:pt x="351" y="182"/>
                    <a:pt x="300" y="185"/>
                    <a:pt x="273" y="208"/>
                  </a:cubicBezTo>
                  <a:cubicBezTo>
                    <a:pt x="268" y="213"/>
                    <a:pt x="260" y="217"/>
                    <a:pt x="257" y="220"/>
                  </a:cubicBezTo>
                  <a:cubicBezTo>
                    <a:pt x="228" y="253"/>
                    <a:pt x="218" y="338"/>
                    <a:pt x="231" y="384"/>
                  </a:cubicBezTo>
                  <a:cubicBezTo>
                    <a:pt x="242" y="423"/>
                    <a:pt x="259" y="468"/>
                    <a:pt x="288" y="496"/>
                  </a:cubicBezTo>
                  <a:cubicBezTo>
                    <a:pt x="314" y="520"/>
                    <a:pt x="336" y="543"/>
                    <a:pt x="372" y="552"/>
                  </a:cubicBezTo>
                  <a:cubicBezTo>
                    <a:pt x="391" y="557"/>
                    <a:pt x="406" y="549"/>
                    <a:pt x="423" y="547"/>
                  </a:cubicBezTo>
                  <a:cubicBezTo>
                    <a:pt x="401" y="534"/>
                    <a:pt x="381" y="519"/>
                    <a:pt x="375" y="491"/>
                  </a:cubicBezTo>
                  <a:cubicBezTo>
                    <a:pt x="393" y="509"/>
                    <a:pt x="406" y="531"/>
                    <a:pt x="431" y="541"/>
                  </a:cubicBezTo>
                  <a:cubicBezTo>
                    <a:pt x="448" y="541"/>
                    <a:pt x="459" y="537"/>
                    <a:pt x="475" y="529"/>
                  </a:cubicBezTo>
                  <a:cubicBezTo>
                    <a:pt x="482" y="525"/>
                    <a:pt x="491" y="495"/>
                    <a:pt x="500" y="501"/>
                  </a:cubicBezTo>
                  <a:close/>
                  <a:moveTo>
                    <a:pt x="333" y="549"/>
                  </a:moveTo>
                  <a:cubicBezTo>
                    <a:pt x="325" y="539"/>
                    <a:pt x="313" y="532"/>
                    <a:pt x="303" y="523"/>
                  </a:cubicBezTo>
                  <a:cubicBezTo>
                    <a:pt x="303" y="524"/>
                    <a:pt x="302" y="525"/>
                    <a:pt x="301" y="524"/>
                  </a:cubicBezTo>
                  <a:cubicBezTo>
                    <a:pt x="301" y="524"/>
                    <a:pt x="297" y="527"/>
                    <a:pt x="292" y="524"/>
                  </a:cubicBezTo>
                  <a:cubicBezTo>
                    <a:pt x="259" y="537"/>
                    <a:pt x="224" y="545"/>
                    <a:pt x="186" y="553"/>
                  </a:cubicBezTo>
                  <a:cubicBezTo>
                    <a:pt x="169" y="556"/>
                    <a:pt x="149" y="558"/>
                    <a:pt x="130" y="562"/>
                  </a:cubicBezTo>
                  <a:cubicBezTo>
                    <a:pt x="108" y="566"/>
                    <a:pt x="73" y="569"/>
                    <a:pt x="59" y="584"/>
                  </a:cubicBezTo>
                  <a:cubicBezTo>
                    <a:pt x="114" y="601"/>
                    <a:pt x="203" y="612"/>
                    <a:pt x="261" y="609"/>
                  </a:cubicBezTo>
                  <a:cubicBezTo>
                    <a:pt x="281" y="615"/>
                    <a:pt x="302" y="611"/>
                    <a:pt x="324" y="613"/>
                  </a:cubicBezTo>
                  <a:cubicBezTo>
                    <a:pt x="365" y="616"/>
                    <a:pt x="408" y="625"/>
                    <a:pt x="451" y="628"/>
                  </a:cubicBezTo>
                  <a:cubicBezTo>
                    <a:pt x="523" y="632"/>
                    <a:pt x="602" y="643"/>
                    <a:pt x="678" y="646"/>
                  </a:cubicBezTo>
                  <a:cubicBezTo>
                    <a:pt x="692" y="647"/>
                    <a:pt x="707" y="650"/>
                    <a:pt x="720" y="649"/>
                  </a:cubicBezTo>
                  <a:cubicBezTo>
                    <a:pt x="728" y="648"/>
                    <a:pt x="733" y="648"/>
                    <a:pt x="738" y="643"/>
                  </a:cubicBezTo>
                  <a:cubicBezTo>
                    <a:pt x="741" y="644"/>
                    <a:pt x="743" y="646"/>
                    <a:pt x="746" y="645"/>
                  </a:cubicBezTo>
                  <a:cubicBezTo>
                    <a:pt x="808" y="611"/>
                    <a:pt x="883" y="589"/>
                    <a:pt x="942" y="552"/>
                  </a:cubicBezTo>
                  <a:cubicBezTo>
                    <a:pt x="944" y="554"/>
                    <a:pt x="945" y="551"/>
                    <a:pt x="949" y="552"/>
                  </a:cubicBezTo>
                  <a:cubicBezTo>
                    <a:pt x="998" y="525"/>
                    <a:pt x="1045" y="497"/>
                    <a:pt x="1095" y="471"/>
                  </a:cubicBezTo>
                  <a:cubicBezTo>
                    <a:pt x="1080" y="476"/>
                    <a:pt x="1071" y="466"/>
                    <a:pt x="1056" y="472"/>
                  </a:cubicBezTo>
                  <a:cubicBezTo>
                    <a:pt x="1034" y="466"/>
                    <a:pt x="1012" y="469"/>
                    <a:pt x="990" y="468"/>
                  </a:cubicBezTo>
                  <a:cubicBezTo>
                    <a:pt x="983" y="468"/>
                    <a:pt x="976" y="464"/>
                    <a:pt x="968" y="463"/>
                  </a:cubicBezTo>
                  <a:cubicBezTo>
                    <a:pt x="958" y="462"/>
                    <a:pt x="947" y="463"/>
                    <a:pt x="936" y="462"/>
                  </a:cubicBezTo>
                  <a:cubicBezTo>
                    <a:pt x="917" y="461"/>
                    <a:pt x="903" y="458"/>
                    <a:pt x="886" y="458"/>
                  </a:cubicBezTo>
                  <a:cubicBezTo>
                    <a:pt x="875" y="458"/>
                    <a:pt x="865" y="461"/>
                    <a:pt x="855" y="460"/>
                  </a:cubicBezTo>
                  <a:cubicBezTo>
                    <a:pt x="807" y="454"/>
                    <a:pt x="743" y="441"/>
                    <a:pt x="694" y="446"/>
                  </a:cubicBezTo>
                  <a:cubicBezTo>
                    <a:pt x="691" y="443"/>
                    <a:pt x="685" y="444"/>
                    <a:pt x="682" y="442"/>
                  </a:cubicBezTo>
                  <a:cubicBezTo>
                    <a:pt x="663" y="447"/>
                    <a:pt x="649" y="456"/>
                    <a:pt x="632" y="461"/>
                  </a:cubicBezTo>
                  <a:cubicBezTo>
                    <a:pt x="617" y="494"/>
                    <a:pt x="600" y="531"/>
                    <a:pt x="568" y="549"/>
                  </a:cubicBezTo>
                  <a:cubicBezTo>
                    <a:pt x="543" y="564"/>
                    <a:pt x="505" y="569"/>
                    <a:pt x="471" y="557"/>
                  </a:cubicBezTo>
                  <a:cubicBezTo>
                    <a:pt x="472" y="563"/>
                    <a:pt x="480" y="562"/>
                    <a:pt x="480" y="569"/>
                  </a:cubicBezTo>
                  <a:cubicBezTo>
                    <a:pt x="478" y="571"/>
                    <a:pt x="478" y="575"/>
                    <a:pt x="475" y="577"/>
                  </a:cubicBezTo>
                  <a:cubicBezTo>
                    <a:pt x="462" y="580"/>
                    <a:pt x="457" y="570"/>
                    <a:pt x="446" y="573"/>
                  </a:cubicBezTo>
                  <a:cubicBezTo>
                    <a:pt x="434" y="576"/>
                    <a:pt x="429" y="593"/>
                    <a:pt x="416" y="584"/>
                  </a:cubicBezTo>
                  <a:cubicBezTo>
                    <a:pt x="415" y="576"/>
                    <a:pt x="410" y="571"/>
                    <a:pt x="408" y="563"/>
                  </a:cubicBezTo>
                  <a:cubicBezTo>
                    <a:pt x="380" y="570"/>
                    <a:pt x="359" y="556"/>
                    <a:pt x="333" y="549"/>
                  </a:cubicBezTo>
                  <a:close/>
                  <a:moveTo>
                    <a:pt x="959" y="684"/>
                  </a:moveTo>
                  <a:cubicBezTo>
                    <a:pt x="973" y="676"/>
                    <a:pt x="985" y="667"/>
                    <a:pt x="998" y="660"/>
                  </a:cubicBezTo>
                  <a:cubicBezTo>
                    <a:pt x="1026" y="646"/>
                    <a:pt x="1049" y="627"/>
                    <a:pt x="1073" y="610"/>
                  </a:cubicBezTo>
                  <a:cubicBezTo>
                    <a:pt x="1095" y="594"/>
                    <a:pt x="1125" y="583"/>
                    <a:pt x="1140" y="565"/>
                  </a:cubicBezTo>
                  <a:cubicBezTo>
                    <a:pt x="1163" y="539"/>
                    <a:pt x="1162" y="481"/>
                    <a:pt x="1120" y="473"/>
                  </a:cubicBezTo>
                  <a:cubicBezTo>
                    <a:pt x="1119" y="472"/>
                    <a:pt x="1113" y="476"/>
                    <a:pt x="1112" y="479"/>
                  </a:cubicBezTo>
                  <a:cubicBezTo>
                    <a:pt x="1099" y="479"/>
                    <a:pt x="1089" y="488"/>
                    <a:pt x="1076" y="494"/>
                  </a:cubicBezTo>
                  <a:cubicBezTo>
                    <a:pt x="1067" y="499"/>
                    <a:pt x="1057" y="503"/>
                    <a:pt x="1049" y="508"/>
                  </a:cubicBezTo>
                  <a:cubicBezTo>
                    <a:pt x="957" y="564"/>
                    <a:pt x="856" y="608"/>
                    <a:pt x="751" y="651"/>
                  </a:cubicBezTo>
                  <a:cubicBezTo>
                    <a:pt x="780" y="683"/>
                    <a:pt x="793" y="748"/>
                    <a:pt x="776" y="791"/>
                  </a:cubicBezTo>
                  <a:cubicBezTo>
                    <a:pt x="830" y="761"/>
                    <a:pt x="901" y="717"/>
                    <a:pt x="959" y="684"/>
                  </a:cubicBezTo>
                  <a:close/>
                  <a:moveTo>
                    <a:pt x="448" y="558"/>
                  </a:moveTo>
                  <a:cubicBezTo>
                    <a:pt x="451" y="559"/>
                    <a:pt x="458" y="564"/>
                    <a:pt x="461" y="562"/>
                  </a:cubicBezTo>
                  <a:cubicBezTo>
                    <a:pt x="458" y="562"/>
                    <a:pt x="459" y="559"/>
                    <a:pt x="459" y="555"/>
                  </a:cubicBezTo>
                  <a:cubicBezTo>
                    <a:pt x="453" y="555"/>
                    <a:pt x="450" y="555"/>
                    <a:pt x="448" y="558"/>
                  </a:cubicBezTo>
                  <a:close/>
                  <a:moveTo>
                    <a:pt x="421" y="560"/>
                  </a:moveTo>
                  <a:cubicBezTo>
                    <a:pt x="421" y="561"/>
                    <a:pt x="421" y="563"/>
                    <a:pt x="420" y="563"/>
                  </a:cubicBezTo>
                  <a:cubicBezTo>
                    <a:pt x="421" y="567"/>
                    <a:pt x="422" y="571"/>
                    <a:pt x="425" y="573"/>
                  </a:cubicBezTo>
                  <a:cubicBezTo>
                    <a:pt x="432" y="570"/>
                    <a:pt x="436" y="564"/>
                    <a:pt x="441" y="559"/>
                  </a:cubicBezTo>
                  <a:cubicBezTo>
                    <a:pt x="434" y="562"/>
                    <a:pt x="429" y="561"/>
                    <a:pt x="421" y="560"/>
                  </a:cubicBezTo>
                  <a:close/>
                  <a:moveTo>
                    <a:pt x="1205" y="572"/>
                  </a:moveTo>
                  <a:cubicBezTo>
                    <a:pt x="1188" y="566"/>
                    <a:pt x="1167" y="571"/>
                    <a:pt x="1150" y="569"/>
                  </a:cubicBezTo>
                  <a:cubicBezTo>
                    <a:pt x="1133" y="589"/>
                    <a:pt x="1109" y="599"/>
                    <a:pt x="1086" y="614"/>
                  </a:cubicBezTo>
                  <a:cubicBezTo>
                    <a:pt x="1072" y="624"/>
                    <a:pt x="1058" y="635"/>
                    <a:pt x="1044" y="645"/>
                  </a:cubicBezTo>
                  <a:cubicBezTo>
                    <a:pt x="1015" y="665"/>
                    <a:pt x="984" y="683"/>
                    <a:pt x="953" y="700"/>
                  </a:cubicBezTo>
                  <a:cubicBezTo>
                    <a:pt x="891" y="735"/>
                    <a:pt x="831" y="774"/>
                    <a:pt x="768" y="807"/>
                  </a:cubicBezTo>
                  <a:cubicBezTo>
                    <a:pt x="758" y="807"/>
                    <a:pt x="754" y="812"/>
                    <a:pt x="748" y="812"/>
                  </a:cubicBezTo>
                  <a:cubicBezTo>
                    <a:pt x="745" y="812"/>
                    <a:pt x="745" y="808"/>
                    <a:pt x="744" y="812"/>
                  </a:cubicBezTo>
                  <a:cubicBezTo>
                    <a:pt x="730" y="801"/>
                    <a:pt x="719" y="809"/>
                    <a:pt x="699" y="806"/>
                  </a:cubicBezTo>
                  <a:cubicBezTo>
                    <a:pt x="685" y="804"/>
                    <a:pt x="669" y="798"/>
                    <a:pt x="655" y="796"/>
                  </a:cubicBezTo>
                  <a:cubicBezTo>
                    <a:pt x="638" y="793"/>
                    <a:pt x="621" y="792"/>
                    <a:pt x="603" y="788"/>
                  </a:cubicBezTo>
                  <a:cubicBezTo>
                    <a:pt x="545" y="777"/>
                    <a:pt x="498" y="775"/>
                    <a:pt x="446" y="768"/>
                  </a:cubicBezTo>
                  <a:cubicBezTo>
                    <a:pt x="411" y="764"/>
                    <a:pt x="376" y="757"/>
                    <a:pt x="340" y="753"/>
                  </a:cubicBezTo>
                  <a:cubicBezTo>
                    <a:pt x="269" y="746"/>
                    <a:pt x="198" y="734"/>
                    <a:pt x="127" y="722"/>
                  </a:cubicBezTo>
                  <a:cubicBezTo>
                    <a:pt x="105" y="736"/>
                    <a:pt x="81" y="748"/>
                    <a:pt x="56" y="757"/>
                  </a:cubicBezTo>
                  <a:cubicBezTo>
                    <a:pt x="43" y="762"/>
                    <a:pt x="23" y="764"/>
                    <a:pt x="23" y="780"/>
                  </a:cubicBezTo>
                  <a:cubicBezTo>
                    <a:pt x="86" y="776"/>
                    <a:pt x="159" y="792"/>
                    <a:pt x="226" y="797"/>
                  </a:cubicBezTo>
                  <a:cubicBezTo>
                    <a:pt x="313" y="804"/>
                    <a:pt x="402" y="813"/>
                    <a:pt x="491" y="826"/>
                  </a:cubicBezTo>
                  <a:cubicBezTo>
                    <a:pt x="525" y="830"/>
                    <a:pt x="560" y="835"/>
                    <a:pt x="594" y="837"/>
                  </a:cubicBezTo>
                  <a:cubicBezTo>
                    <a:pt x="634" y="839"/>
                    <a:pt x="671" y="838"/>
                    <a:pt x="708" y="844"/>
                  </a:cubicBezTo>
                  <a:cubicBezTo>
                    <a:pt x="721" y="846"/>
                    <a:pt x="732" y="851"/>
                    <a:pt x="745" y="852"/>
                  </a:cubicBezTo>
                  <a:cubicBezTo>
                    <a:pt x="754" y="853"/>
                    <a:pt x="763" y="849"/>
                    <a:pt x="770" y="854"/>
                  </a:cubicBezTo>
                  <a:cubicBezTo>
                    <a:pt x="779" y="846"/>
                    <a:pt x="790" y="834"/>
                    <a:pt x="802" y="843"/>
                  </a:cubicBezTo>
                  <a:cubicBezTo>
                    <a:pt x="829" y="821"/>
                    <a:pt x="860" y="802"/>
                    <a:pt x="891" y="785"/>
                  </a:cubicBezTo>
                  <a:cubicBezTo>
                    <a:pt x="922" y="767"/>
                    <a:pt x="950" y="745"/>
                    <a:pt x="980" y="726"/>
                  </a:cubicBezTo>
                  <a:cubicBezTo>
                    <a:pt x="1011" y="707"/>
                    <a:pt x="1040" y="687"/>
                    <a:pt x="1070" y="669"/>
                  </a:cubicBezTo>
                  <a:cubicBezTo>
                    <a:pt x="1101" y="650"/>
                    <a:pt x="1127" y="626"/>
                    <a:pt x="1155" y="605"/>
                  </a:cubicBezTo>
                  <a:cubicBezTo>
                    <a:pt x="1166" y="596"/>
                    <a:pt x="1178" y="587"/>
                    <a:pt x="1191" y="585"/>
                  </a:cubicBezTo>
                  <a:cubicBezTo>
                    <a:pt x="1195" y="593"/>
                    <a:pt x="1186" y="597"/>
                    <a:pt x="1181" y="599"/>
                  </a:cubicBezTo>
                  <a:cubicBezTo>
                    <a:pt x="1218" y="633"/>
                    <a:pt x="1214" y="695"/>
                    <a:pt x="1205" y="750"/>
                  </a:cubicBezTo>
                  <a:cubicBezTo>
                    <a:pt x="1247" y="708"/>
                    <a:pt x="1239" y="613"/>
                    <a:pt x="1205" y="572"/>
                  </a:cubicBezTo>
                  <a:close/>
                  <a:moveTo>
                    <a:pt x="373" y="628"/>
                  </a:moveTo>
                  <a:cubicBezTo>
                    <a:pt x="271" y="616"/>
                    <a:pt x="167" y="624"/>
                    <a:pt x="78" y="599"/>
                  </a:cubicBezTo>
                  <a:cubicBezTo>
                    <a:pt x="76" y="599"/>
                    <a:pt x="76" y="600"/>
                    <a:pt x="75" y="600"/>
                  </a:cubicBezTo>
                  <a:cubicBezTo>
                    <a:pt x="76" y="622"/>
                    <a:pt x="107" y="603"/>
                    <a:pt x="119" y="615"/>
                  </a:cubicBezTo>
                  <a:cubicBezTo>
                    <a:pt x="105" y="623"/>
                    <a:pt x="82" y="613"/>
                    <a:pt x="76" y="629"/>
                  </a:cubicBezTo>
                  <a:cubicBezTo>
                    <a:pt x="89" y="629"/>
                    <a:pt x="101" y="633"/>
                    <a:pt x="113" y="636"/>
                  </a:cubicBezTo>
                  <a:cubicBezTo>
                    <a:pt x="125" y="639"/>
                    <a:pt x="139" y="639"/>
                    <a:pt x="147" y="648"/>
                  </a:cubicBezTo>
                  <a:cubicBezTo>
                    <a:pt x="120" y="646"/>
                    <a:pt x="99" y="635"/>
                    <a:pt x="76" y="641"/>
                  </a:cubicBezTo>
                  <a:cubicBezTo>
                    <a:pt x="77" y="647"/>
                    <a:pt x="78" y="648"/>
                    <a:pt x="75" y="653"/>
                  </a:cubicBezTo>
                  <a:cubicBezTo>
                    <a:pt x="111" y="660"/>
                    <a:pt x="142" y="659"/>
                    <a:pt x="179" y="666"/>
                  </a:cubicBezTo>
                  <a:cubicBezTo>
                    <a:pt x="202" y="671"/>
                    <a:pt x="226" y="680"/>
                    <a:pt x="251" y="685"/>
                  </a:cubicBezTo>
                  <a:cubicBezTo>
                    <a:pt x="279" y="691"/>
                    <a:pt x="310" y="690"/>
                    <a:pt x="338" y="701"/>
                  </a:cubicBezTo>
                  <a:cubicBezTo>
                    <a:pt x="253" y="694"/>
                    <a:pt x="154" y="661"/>
                    <a:pt x="70" y="664"/>
                  </a:cubicBezTo>
                  <a:cubicBezTo>
                    <a:pt x="70" y="671"/>
                    <a:pt x="69" y="671"/>
                    <a:pt x="68" y="678"/>
                  </a:cubicBezTo>
                  <a:cubicBezTo>
                    <a:pt x="99" y="680"/>
                    <a:pt x="126" y="690"/>
                    <a:pt x="155" y="696"/>
                  </a:cubicBezTo>
                  <a:cubicBezTo>
                    <a:pt x="237" y="713"/>
                    <a:pt x="318" y="718"/>
                    <a:pt x="399" y="731"/>
                  </a:cubicBezTo>
                  <a:cubicBezTo>
                    <a:pt x="433" y="737"/>
                    <a:pt x="467" y="741"/>
                    <a:pt x="501" y="743"/>
                  </a:cubicBezTo>
                  <a:cubicBezTo>
                    <a:pt x="585" y="751"/>
                    <a:pt x="654" y="760"/>
                    <a:pt x="731" y="773"/>
                  </a:cubicBezTo>
                  <a:cubicBezTo>
                    <a:pt x="726" y="770"/>
                    <a:pt x="726" y="756"/>
                    <a:pt x="724" y="752"/>
                  </a:cubicBezTo>
                  <a:cubicBezTo>
                    <a:pt x="668" y="744"/>
                    <a:pt x="592" y="739"/>
                    <a:pt x="541" y="724"/>
                  </a:cubicBezTo>
                  <a:cubicBezTo>
                    <a:pt x="594" y="732"/>
                    <a:pt x="671" y="739"/>
                    <a:pt x="723" y="741"/>
                  </a:cubicBezTo>
                  <a:cubicBezTo>
                    <a:pt x="723" y="735"/>
                    <a:pt x="726" y="733"/>
                    <a:pt x="724" y="729"/>
                  </a:cubicBezTo>
                  <a:cubicBezTo>
                    <a:pt x="698" y="733"/>
                    <a:pt x="670" y="720"/>
                    <a:pt x="644" y="719"/>
                  </a:cubicBezTo>
                  <a:cubicBezTo>
                    <a:pt x="664" y="711"/>
                    <a:pt x="689" y="722"/>
                    <a:pt x="715" y="721"/>
                  </a:cubicBezTo>
                  <a:cubicBezTo>
                    <a:pt x="713" y="711"/>
                    <a:pt x="718" y="703"/>
                    <a:pt x="725" y="695"/>
                  </a:cubicBezTo>
                  <a:cubicBezTo>
                    <a:pt x="689" y="683"/>
                    <a:pt x="643" y="692"/>
                    <a:pt x="604" y="686"/>
                  </a:cubicBezTo>
                  <a:cubicBezTo>
                    <a:pt x="565" y="680"/>
                    <a:pt x="524" y="668"/>
                    <a:pt x="490" y="660"/>
                  </a:cubicBezTo>
                  <a:cubicBezTo>
                    <a:pt x="542" y="664"/>
                    <a:pt x="586" y="680"/>
                    <a:pt x="642" y="681"/>
                  </a:cubicBezTo>
                  <a:cubicBezTo>
                    <a:pt x="664" y="682"/>
                    <a:pt x="688" y="680"/>
                    <a:pt x="709" y="681"/>
                  </a:cubicBezTo>
                  <a:cubicBezTo>
                    <a:pt x="716" y="682"/>
                    <a:pt x="724" y="687"/>
                    <a:pt x="728" y="678"/>
                  </a:cubicBezTo>
                  <a:cubicBezTo>
                    <a:pt x="729" y="672"/>
                    <a:pt x="722" y="665"/>
                    <a:pt x="720" y="659"/>
                  </a:cubicBezTo>
                  <a:cubicBezTo>
                    <a:pt x="603" y="653"/>
                    <a:pt x="491" y="641"/>
                    <a:pt x="373" y="628"/>
                  </a:cubicBezTo>
                  <a:close/>
                  <a:moveTo>
                    <a:pt x="1187" y="762"/>
                  </a:moveTo>
                  <a:cubicBezTo>
                    <a:pt x="1184" y="755"/>
                    <a:pt x="1192" y="752"/>
                    <a:pt x="1195" y="746"/>
                  </a:cubicBezTo>
                  <a:cubicBezTo>
                    <a:pt x="1199" y="733"/>
                    <a:pt x="1200" y="712"/>
                    <a:pt x="1201" y="694"/>
                  </a:cubicBezTo>
                  <a:cubicBezTo>
                    <a:pt x="1204" y="653"/>
                    <a:pt x="1196" y="620"/>
                    <a:pt x="1171" y="607"/>
                  </a:cubicBezTo>
                  <a:cubicBezTo>
                    <a:pt x="1159" y="613"/>
                    <a:pt x="1149" y="620"/>
                    <a:pt x="1141" y="630"/>
                  </a:cubicBezTo>
                  <a:cubicBezTo>
                    <a:pt x="1168" y="671"/>
                    <a:pt x="1175" y="732"/>
                    <a:pt x="1161" y="782"/>
                  </a:cubicBezTo>
                  <a:cubicBezTo>
                    <a:pt x="1171" y="777"/>
                    <a:pt x="1178" y="768"/>
                    <a:pt x="1187" y="762"/>
                  </a:cubicBezTo>
                  <a:close/>
                  <a:moveTo>
                    <a:pt x="1159" y="726"/>
                  </a:moveTo>
                  <a:cubicBezTo>
                    <a:pt x="1158" y="691"/>
                    <a:pt x="1150" y="657"/>
                    <a:pt x="1132" y="636"/>
                  </a:cubicBezTo>
                  <a:cubicBezTo>
                    <a:pt x="1050" y="695"/>
                    <a:pt x="964" y="750"/>
                    <a:pt x="877" y="805"/>
                  </a:cubicBezTo>
                  <a:cubicBezTo>
                    <a:pt x="900" y="846"/>
                    <a:pt x="913" y="905"/>
                    <a:pt x="908" y="961"/>
                  </a:cubicBezTo>
                  <a:cubicBezTo>
                    <a:pt x="991" y="909"/>
                    <a:pt x="1069" y="850"/>
                    <a:pt x="1149" y="793"/>
                  </a:cubicBezTo>
                  <a:cubicBezTo>
                    <a:pt x="1152" y="774"/>
                    <a:pt x="1159" y="750"/>
                    <a:pt x="1159" y="726"/>
                  </a:cubicBezTo>
                  <a:close/>
                  <a:moveTo>
                    <a:pt x="764" y="752"/>
                  </a:moveTo>
                  <a:cubicBezTo>
                    <a:pt x="764" y="766"/>
                    <a:pt x="754" y="777"/>
                    <a:pt x="754" y="792"/>
                  </a:cubicBezTo>
                  <a:cubicBezTo>
                    <a:pt x="768" y="787"/>
                    <a:pt x="773" y="769"/>
                    <a:pt x="774" y="753"/>
                  </a:cubicBezTo>
                  <a:cubicBezTo>
                    <a:pt x="776" y="723"/>
                    <a:pt x="766" y="691"/>
                    <a:pt x="755" y="670"/>
                  </a:cubicBezTo>
                  <a:cubicBezTo>
                    <a:pt x="749" y="669"/>
                    <a:pt x="748" y="663"/>
                    <a:pt x="744" y="660"/>
                  </a:cubicBezTo>
                  <a:cubicBezTo>
                    <a:pt x="737" y="662"/>
                    <a:pt x="736" y="658"/>
                    <a:pt x="733" y="660"/>
                  </a:cubicBezTo>
                  <a:cubicBezTo>
                    <a:pt x="743" y="689"/>
                    <a:pt x="764" y="720"/>
                    <a:pt x="764" y="752"/>
                  </a:cubicBezTo>
                  <a:close/>
                  <a:moveTo>
                    <a:pt x="710" y="781"/>
                  </a:moveTo>
                  <a:cubicBezTo>
                    <a:pt x="665" y="771"/>
                    <a:pt x="625" y="766"/>
                    <a:pt x="581" y="760"/>
                  </a:cubicBezTo>
                  <a:cubicBezTo>
                    <a:pt x="557" y="756"/>
                    <a:pt x="533" y="755"/>
                    <a:pt x="509" y="753"/>
                  </a:cubicBezTo>
                  <a:cubicBezTo>
                    <a:pt x="459" y="751"/>
                    <a:pt x="408" y="739"/>
                    <a:pt x="353" y="734"/>
                  </a:cubicBezTo>
                  <a:cubicBezTo>
                    <a:pt x="277" y="726"/>
                    <a:pt x="205" y="716"/>
                    <a:pt x="127" y="700"/>
                  </a:cubicBezTo>
                  <a:cubicBezTo>
                    <a:pt x="99" y="694"/>
                    <a:pt x="54" y="677"/>
                    <a:pt x="44" y="697"/>
                  </a:cubicBezTo>
                  <a:cubicBezTo>
                    <a:pt x="141" y="720"/>
                    <a:pt x="251" y="731"/>
                    <a:pt x="360" y="746"/>
                  </a:cubicBezTo>
                  <a:cubicBezTo>
                    <a:pt x="388" y="750"/>
                    <a:pt x="415" y="756"/>
                    <a:pt x="441" y="758"/>
                  </a:cubicBezTo>
                  <a:cubicBezTo>
                    <a:pt x="467" y="761"/>
                    <a:pt x="493" y="762"/>
                    <a:pt x="518" y="765"/>
                  </a:cubicBezTo>
                  <a:cubicBezTo>
                    <a:pt x="558" y="769"/>
                    <a:pt x="599" y="778"/>
                    <a:pt x="638" y="783"/>
                  </a:cubicBezTo>
                  <a:cubicBezTo>
                    <a:pt x="663" y="787"/>
                    <a:pt x="696" y="793"/>
                    <a:pt x="713" y="793"/>
                  </a:cubicBezTo>
                  <a:cubicBezTo>
                    <a:pt x="721" y="794"/>
                    <a:pt x="731" y="795"/>
                    <a:pt x="736" y="791"/>
                  </a:cubicBezTo>
                  <a:cubicBezTo>
                    <a:pt x="732" y="785"/>
                    <a:pt x="720" y="783"/>
                    <a:pt x="710" y="781"/>
                  </a:cubicBezTo>
                  <a:close/>
                  <a:moveTo>
                    <a:pt x="739" y="864"/>
                  </a:moveTo>
                  <a:cubicBezTo>
                    <a:pt x="716" y="864"/>
                    <a:pt x="694" y="853"/>
                    <a:pt x="673" y="851"/>
                  </a:cubicBezTo>
                  <a:cubicBezTo>
                    <a:pt x="636" y="847"/>
                    <a:pt x="579" y="849"/>
                    <a:pt x="532" y="843"/>
                  </a:cubicBezTo>
                  <a:cubicBezTo>
                    <a:pt x="488" y="837"/>
                    <a:pt x="443" y="830"/>
                    <a:pt x="399" y="826"/>
                  </a:cubicBezTo>
                  <a:cubicBezTo>
                    <a:pt x="350" y="821"/>
                    <a:pt x="303" y="813"/>
                    <a:pt x="254" y="809"/>
                  </a:cubicBezTo>
                  <a:cubicBezTo>
                    <a:pt x="233" y="808"/>
                    <a:pt x="213" y="809"/>
                    <a:pt x="192" y="806"/>
                  </a:cubicBezTo>
                  <a:cubicBezTo>
                    <a:pt x="155" y="800"/>
                    <a:pt x="112" y="793"/>
                    <a:pt x="64" y="792"/>
                  </a:cubicBezTo>
                  <a:cubicBezTo>
                    <a:pt x="60" y="798"/>
                    <a:pt x="58" y="799"/>
                    <a:pt x="52" y="801"/>
                  </a:cubicBezTo>
                  <a:cubicBezTo>
                    <a:pt x="53" y="815"/>
                    <a:pt x="68" y="812"/>
                    <a:pt x="79" y="812"/>
                  </a:cubicBezTo>
                  <a:cubicBezTo>
                    <a:pt x="91" y="812"/>
                    <a:pt x="104" y="813"/>
                    <a:pt x="118" y="813"/>
                  </a:cubicBezTo>
                  <a:cubicBezTo>
                    <a:pt x="136" y="814"/>
                    <a:pt x="156" y="812"/>
                    <a:pt x="170" y="821"/>
                  </a:cubicBezTo>
                  <a:cubicBezTo>
                    <a:pt x="135" y="821"/>
                    <a:pt x="95" y="818"/>
                    <a:pt x="68" y="821"/>
                  </a:cubicBezTo>
                  <a:cubicBezTo>
                    <a:pt x="89" y="830"/>
                    <a:pt x="128" y="824"/>
                    <a:pt x="149" y="837"/>
                  </a:cubicBezTo>
                  <a:cubicBezTo>
                    <a:pt x="121" y="839"/>
                    <a:pt x="97" y="832"/>
                    <a:pt x="58" y="832"/>
                  </a:cubicBezTo>
                  <a:cubicBezTo>
                    <a:pt x="54" y="845"/>
                    <a:pt x="56" y="860"/>
                    <a:pt x="63" y="872"/>
                  </a:cubicBezTo>
                  <a:cubicBezTo>
                    <a:pt x="152" y="881"/>
                    <a:pt x="224" y="895"/>
                    <a:pt x="308" y="909"/>
                  </a:cubicBezTo>
                  <a:cubicBezTo>
                    <a:pt x="227" y="903"/>
                    <a:pt x="146" y="884"/>
                    <a:pt x="50" y="882"/>
                  </a:cubicBezTo>
                  <a:cubicBezTo>
                    <a:pt x="35" y="892"/>
                    <a:pt x="56" y="904"/>
                    <a:pt x="50" y="919"/>
                  </a:cubicBezTo>
                  <a:cubicBezTo>
                    <a:pt x="84" y="923"/>
                    <a:pt x="111" y="926"/>
                    <a:pt x="139" y="933"/>
                  </a:cubicBezTo>
                  <a:cubicBezTo>
                    <a:pt x="220" y="952"/>
                    <a:pt x="294" y="968"/>
                    <a:pt x="380" y="973"/>
                  </a:cubicBezTo>
                  <a:cubicBezTo>
                    <a:pt x="489" y="978"/>
                    <a:pt x="596" y="1002"/>
                    <a:pt x="715" y="1010"/>
                  </a:cubicBezTo>
                  <a:cubicBezTo>
                    <a:pt x="724" y="1017"/>
                    <a:pt x="745" y="1015"/>
                    <a:pt x="755" y="1017"/>
                  </a:cubicBezTo>
                  <a:cubicBezTo>
                    <a:pt x="756" y="1009"/>
                    <a:pt x="747" y="1004"/>
                    <a:pt x="748" y="993"/>
                  </a:cubicBezTo>
                  <a:cubicBezTo>
                    <a:pt x="675" y="981"/>
                    <a:pt x="588" y="968"/>
                    <a:pt x="517" y="955"/>
                  </a:cubicBezTo>
                  <a:cubicBezTo>
                    <a:pt x="498" y="952"/>
                    <a:pt x="478" y="951"/>
                    <a:pt x="460" y="943"/>
                  </a:cubicBezTo>
                  <a:cubicBezTo>
                    <a:pt x="567" y="953"/>
                    <a:pt x="656" y="973"/>
                    <a:pt x="750" y="981"/>
                  </a:cubicBezTo>
                  <a:cubicBezTo>
                    <a:pt x="740" y="955"/>
                    <a:pt x="763" y="942"/>
                    <a:pt x="756" y="917"/>
                  </a:cubicBezTo>
                  <a:cubicBezTo>
                    <a:pt x="737" y="918"/>
                    <a:pt x="712" y="916"/>
                    <a:pt x="688" y="914"/>
                  </a:cubicBezTo>
                  <a:cubicBezTo>
                    <a:pt x="666" y="912"/>
                    <a:pt x="646" y="903"/>
                    <a:pt x="628" y="902"/>
                  </a:cubicBezTo>
                  <a:cubicBezTo>
                    <a:pt x="617" y="901"/>
                    <a:pt x="605" y="905"/>
                    <a:pt x="603" y="898"/>
                  </a:cubicBezTo>
                  <a:cubicBezTo>
                    <a:pt x="633" y="892"/>
                    <a:pt x="667" y="906"/>
                    <a:pt x="700" y="907"/>
                  </a:cubicBezTo>
                  <a:cubicBezTo>
                    <a:pt x="722" y="907"/>
                    <a:pt x="741" y="906"/>
                    <a:pt x="759" y="910"/>
                  </a:cubicBezTo>
                  <a:cubicBezTo>
                    <a:pt x="760" y="903"/>
                    <a:pt x="765" y="901"/>
                    <a:pt x="764" y="897"/>
                  </a:cubicBezTo>
                  <a:cubicBezTo>
                    <a:pt x="742" y="893"/>
                    <a:pt x="718" y="892"/>
                    <a:pt x="693" y="890"/>
                  </a:cubicBezTo>
                  <a:cubicBezTo>
                    <a:pt x="669" y="889"/>
                    <a:pt x="644" y="885"/>
                    <a:pt x="618" y="883"/>
                  </a:cubicBezTo>
                  <a:cubicBezTo>
                    <a:pt x="538" y="876"/>
                    <a:pt x="455" y="875"/>
                    <a:pt x="386" y="853"/>
                  </a:cubicBezTo>
                  <a:cubicBezTo>
                    <a:pt x="458" y="859"/>
                    <a:pt x="530" y="867"/>
                    <a:pt x="606" y="873"/>
                  </a:cubicBezTo>
                  <a:cubicBezTo>
                    <a:pt x="661" y="877"/>
                    <a:pt x="712" y="885"/>
                    <a:pt x="763" y="882"/>
                  </a:cubicBezTo>
                  <a:cubicBezTo>
                    <a:pt x="762" y="874"/>
                    <a:pt x="760" y="875"/>
                    <a:pt x="760" y="867"/>
                  </a:cubicBezTo>
                  <a:cubicBezTo>
                    <a:pt x="753" y="863"/>
                    <a:pt x="746" y="864"/>
                    <a:pt x="739" y="864"/>
                  </a:cubicBezTo>
                  <a:close/>
                  <a:moveTo>
                    <a:pt x="896" y="970"/>
                  </a:moveTo>
                  <a:cubicBezTo>
                    <a:pt x="905" y="914"/>
                    <a:pt x="895" y="846"/>
                    <a:pt x="866" y="811"/>
                  </a:cubicBezTo>
                  <a:cubicBezTo>
                    <a:pt x="862" y="814"/>
                    <a:pt x="856" y="817"/>
                    <a:pt x="851" y="819"/>
                  </a:cubicBezTo>
                  <a:cubicBezTo>
                    <a:pt x="864" y="878"/>
                    <a:pt x="883" y="926"/>
                    <a:pt x="866" y="991"/>
                  </a:cubicBezTo>
                  <a:cubicBezTo>
                    <a:pt x="877" y="985"/>
                    <a:pt x="887" y="978"/>
                    <a:pt x="896" y="970"/>
                  </a:cubicBezTo>
                  <a:close/>
                  <a:moveTo>
                    <a:pt x="851" y="1004"/>
                  </a:moveTo>
                  <a:cubicBezTo>
                    <a:pt x="856" y="998"/>
                    <a:pt x="859" y="982"/>
                    <a:pt x="861" y="973"/>
                  </a:cubicBezTo>
                  <a:cubicBezTo>
                    <a:pt x="869" y="925"/>
                    <a:pt x="857" y="863"/>
                    <a:pt x="840" y="827"/>
                  </a:cubicBezTo>
                  <a:cubicBezTo>
                    <a:pt x="824" y="838"/>
                    <a:pt x="807" y="848"/>
                    <a:pt x="792" y="861"/>
                  </a:cubicBezTo>
                  <a:cubicBezTo>
                    <a:pt x="816" y="917"/>
                    <a:pt x="812" y="984"/>
                    <a:pt x="796" y="1039"/>
                  </a:cubicBezTo>
                  <a:cubicBezTo>
                    <a:pt x="810" y="1023"/>
                    <a:pt x="839" y="1019"/>
                    <a:pt x="851" y="1004"/>
                  </a:cubicBezTo>
                  <a:close/>
                  <a:moveTo>
                    <a:pt x="787" y="1030"/>
                  </a:moveTo>
                  <a:cubicBezTo>
                    <a:pt x="807" y="982"/>
                    <a:pt x="804" y="902"/>
                    <a:pt x="781" y="863"/>
                  </a:cubicBezTo>
                  <a:cubicBezTo>
                    <a:pt x="781" y="862"/>
                    <a:pt x="781" y="862"/>
                    <a:pt x="780" y="862"/>
                  </a:cubicBezTo>
                  <a:cubicBezTo>
                    <a:pt x="770" y="867"/>
                    <a:pt x="773" y="878"/>
                    <a:pt x="774" y="889"/>
                  </a:cubicBezTo>
                  <a:cubicBezTo>
                    <a:pt x="775" y="904"/>
                    <a:pt x="774" y="920"/>
                    <a:pt x="775" y="937"/>
                  </a:cubicBezTo>
                  <a:cubicBezTo>
                    <a:pt x="776" y="957"/>
                    <a:pt x="775" y="978"/>
                    <a:pt x="774" y="996"/>
                  </a:cubicBezTo>
                  <a:cubicBezTo>
                    <a:pt x="772" y="1017"/>
                    <a:pt x="763" y="1036"/>
                    <a:pt x="769" y="1050"/>
                  </a:cubicBezTo>
                  <a:cubicBezTo>
                    <a:pt x="780" y="1053"/>
                    <a:pt x="784" y="1038"/>
                    <a:pt x="787" y="1030"/>
                  </a:cubicBezTo>
                  <a:close/>
                  <a:moveTo>
                    <a:pt x="756" y="1032"/>
                  </a:moveTo>
                  <a:cubicBezTo>
                    <a:pt x="747" y="1029"/>
                    <a:pt x="735" y="1028"/>
                    <a:pt x="726" y="1026"/>
                  </a:cubicBezTo>
                  <a:cubicBezTo>
                    <a:pt x="720" y="1025"/>
                    <a:pt x="715" y="1022"/>
                    <a:pt x="709" y="1021"/>
                  </a:cubicBezTo>
                  <a:cubicBezTo>
                    <a:pt x="696" y="1019"/>
                    <a:pt x="677" y="1019"/>
                    <a:pt x="665" y="1019"/>
                  </a:cubicBezTo>
                  <a:cubicBezTo>
                    <a:pt x="621" y="1016"/>
                    <a:pt x="567" y="1004"/>
                    <a:pt x="518" y="1000"/>
                  </a:cubicBezTo>
                  <a:cubicBezTo>
                    <a:pt x="502" y="999"/>
                    <a:pt x="486" y="994"/>
                    <a:pt x="470" y="993"/>
                  </a:cubicBezTo>
                  <a:cubicBezTo>
                    <a:pt x="405" y="986"/>
                    <a:pt x="339" y="984"/>
                    <a:pt x="278" y="975"/>
                  </a:cubicBezTo>
                  <a:cubicBezTo>
                    <a:pt x="230" y="968"/>
                    <a:pt x="180" y="954"/>
                    <a:pt x="135" y="944"/>
                  </a:cubicBezTo>
                  <a:cubicBezTo>
                    <a:pt x="120" y="941"/>
                    <a:pt x="101" y="939"/>
                    <a:pt x="81" y="935"/>
                  </a:cubicBezTo>
                  <a:cubicBezTo>
                    <a:pt x="61" y="932"/>
                    <a:pt x="22" y="920"/>
                    <a:pt x="19" y="943"/>
                  </a:cubicBezTo>
                  <a:cubicBezTo>
                    <a:pt x="153" y="964"/>
                    <a:pt x="288" y="1002"/>
                    <a:pt x="424" y="1016"/>
                  </a:cubicBezTo>
                  <a:cubicBezTo>
                    <a:pt x="442" y="1018"/>
                    <a:pt x="461" y="1020"/>
                    <a:pt x="479" y="1021"/>
                  </a:cubicBezTo>
                  <a:cubicBezTo>
                    <a:pt x="563" y="1026"/>
                    <a:pt x="663" y="1045"/>
                    <a:pt x="751" y="1046"/>
                  </a:cubicBezTo>
                  <a:cubicBezTo>
                    <a:pt x="754" y="1043"/>
                    <a:pt x="757" y="1035"/>
                    <a:pt x="756" y="1032"/>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48" name="组合 47"/>
          <p:cNvGrpSpPr/>
          <p:nvPr/>
        </p:nvGrpSpPr>
        <p:grpSpPr>
          <a:xfrm>
            <a:off x="3670763" y="1733159"/>
            <a:ext cx="2549212" cy="1388184"/>
            <a:chOff x="2094796" y="1489760"/>
            <a:chExt cx="2549212" cy="1388184"/>
          </a:xfrm>
        </p:grpSpPr>
        <p:sp>
          <p:nvSpPr>
            <p:cNvPr id="44" name="文本框 43"/>
            <p:cNvSpPr txBox="1"/>
            <p:nvPr/>
          </p:nvSpPr>
          <p:spPr>
            <a:xfrm>
              <a:off x="2094796"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点击添加标题</a:t>
              </a:r>
            </a:p>
          </p:txBody>
        </p:sp>
        <p:sp>
          <p:nvSpPr>
            <p:cNvPr id="45" name="文本框 44"/>
            <p:cNvSpPr txBox="1"/>
            <p:nvPr/>
          </p:nvSpPr>
          <p:spPr>
            <a:xfrm>
              <a:off x="2094796" y="1891205"/>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46" name="文本框 45"/>
            <p:cNvSpPr txBox="1"/>
            <p:nvPr/>
          </p:nvSpPr>
          <p:spPr>
            <a:xfrm>
              <a:off x="2094796"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47" name="文本框 46"/>
            <p:cNvSpPr txBox="1"/>
            <p:nvPr/>
          </p:nvSpPr>
          <p:spPr>
            <a:xfrm>
              <a:off x="2094796" y="2570167"/>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grpSp>
        <p:nvGrpSpPr>
          <p:cNvPr id="49" name="组合 48"/>
          <p:cNvGrpSpPr/>
          <p:nvPr/>
        </p:nvGrpSpPr>
        <p:grpSpPr>
          <a:xfrm>
            <a:off x="5949901" y="1725211"/>
            <a:ext cx="2549212" cy="1388184"/>
            <a:chOff x="1564200" y="1489760"/>
            <a:chExt cx="2549212" cy="1388184"/>
          </a:xfrm>
        </p:grpSpPr>
        <p:sp>
          <p:nvSpPr>
            <p:cNvPr id="50" name="文本框 49"/>
            <p:cNvSpPr txBox="1"/>
            <p:nvPr/>
          </p:nvSpPr>
          <p:spPr>
            <a:xfrm>
              <a:off x="1564201" y="1489760"/>
              <a:ext cx="2549212" cy="396240"/>
            </a:xfrm>
            <a:prstGeom prst="rect">
              <a:avLst/>
            </a:prstGeom>
            <a:noFill/>
          </p:spPr>
          <p:txBody>
            <a:bodyPr rtlCol="0" wrap="square">
              <a:spAutoFit/>
            </a:bodyPr>
            <a:lstStyle/>
            <a:p>
              <a:pPr algn="r"/>
              <a:r>
                <a:rPr altLang="en-US" lang="zh-CN" sz="2000">
                  <a:solidFill>
                    <a:schemeClr val="bg1">
                      <a:lumMod val="95000"/>
                    </a:schemeClr>
                  </a:solidFill>
                  <a:ea charset="-122" panose="02010604000101010101" pitchFamily="2" typeface="汉仪丫丫体简"/>
                </a:rPr>
                <a:t>点击添加标题</a:t>
              </a:r>
            </a:p>
          </p:txBody>
        </p:sp>
        <p:sp>
          <p:nvSpPr>
            <p:cNvPr id="51" name="文本框 50"/>
            <p:cNvSpPr txBox="1"/>
            <p:nvPr/>
          </p:nvSpPr>
          <p:spPr>
            <a:xfrm>
              <a:off x="2094795" y="1891205"/>
              <a:ext cx="2018616" cy="304800"/>
            </a:xfrm>
            <a:prstGeom prst="rect">
              <a:avLst/>
            </a:prstGeom>
            <a:noFill/>
          </p:spPr>
          <p:txBody>
            <a:bodyPr rtlCol="0" wrap="square">
              <a:spAutoFit/>
            </a:bodyPr>
            <a:lstStyle/>
            <a:p>
              <a:pPr algn="r"/>
              <a:r>
                <a:rPr altLang="en-US" lang="zh-CN" sz="1400">
                  <a:solidFill>
                    <a:schemeClr val="bg1">
                      <a:lumMod val="75000"/>
                    </a:schemeClr>
                  </a:solidFill>
                  <a:ea charset="-122" panose="02010604000101010101" pitchFamily="2" typeface="汉仪丫丫体简"/>
                </a:rPr>
                <a:t>点击此处添加文本</a:t>
              </a:r>
            </a:p>
          </p:txBody>
        </p:sp>
        <p:sp>
          <p:nvSpPr>
            <p:cNvPr id="52" name="文本框 51"/>
            <p:cNvSpPr txBox="1"/>
            <p:nvPr/>
          </p:nvSpPr>
          <p:spPr>
            <a:xfrm>
              <a:off x="2094795" y="2230686"/>
              <a:ext cx="2018616" cy="304800"/>
            </a:xfrm>
            <a:prstGeom prst="rect">
              <a:avLst/>
            </a:prstGeom>
            <a:noFill/>
          </p:spPr>
          <p:txBody>
            <a:bodyPr rtlCol="0" wrap="square">
              <a:spAutoFit/>
            </a:bodyPr>
            <a:lstStyle/>
            <a:p>
              <a:pPr algn="r"/>
              <a:r>
                <a:rPr altLang="en-US" lang="zh-CN" sz="1400">
                  <a:solidFill>
                    <a:schemeClr val="bg1">
                      <a:lumMod val="75000"/>
                    </a:schemeClr>
                  </a:solidFill>
                  <a:ea charset="-122" panose="02010604000101010101" pitchFamily="2" typeface="汉仪丫丫体简"/>
                </a:rPr>
                <a:t>点击此处添加文本</a:t>
              </a:r>
            </a:p>
          </p:txBody>
        </p:sp>
        <p:sp>
          <p:nvSpPr>
            <p:cNvPr id="53" name="文本框 52"/>
            <p:cNvSpPr txBox="1"/>
            <p:nvPr/>
          </p:nvSpPr>
          <p:spPr>
            <a:xfrm>
              <a:off x="2094795" y="2570167"/>
              <a:ext cx="2018616" cy="304800"/>
            </a:xfrm>
            <a:prstGeom prst="rect">
              <a:avLst/>
            </a:prstGeom>
            <a:noFill/>
          </p:spPr>
          <p:txBody>
            <a:bodyPr rtlCol="0" wrap="square">
              <a:spAutoFit/>
            </a:bodyPr>
            <a:lstStyle/>
            <a:p>
              <a:pPr algn="r"/>
              <a:r>
                <a:rPr altLang="en-US" lang="zh-CN" sz="1400">
                  <a:solidFill>
                    <a:schemeClr val="bg1">
                      <a:lumMod val="75000"/>
                    </a:schemeClr>
                  </a:solidFill>
                  <a:ea charset="-122" panose="02010604000101010101" pitchFamily="2" typeface="汉仪丫丫体简"/>
                </a:rPr>
                <a:t>点击此处添加文本</a:t>
              </a:r>
            </a:p>
          </p:txBody>
        </p:sp>
      </p:grpSp>
      <p:grpSp>
        <p:nvGrpSpPr>
          <p:cNvPr id="54" name="组合 53"/>
          <p:cNvGrpSpPr/>
          <p:nvPr/>
        </p:nvGrpSpPr>
        <p:grpSpPr>
          <a:xfrm>
            <a:off x="3672136" y="4323928"/>
            <a:ext cx="2549212" cy="1388184"/>
            <a:chOff x="2094796" y="1489760"/>
            <a:chExt cx="2549212" cy="1388184"/>
          </a:xfrm>
        </p:grpSpPr>
        <p:sp>
          <p:nvSpPr>
            <p:cNvPr id="55" name="文本框 54"/>
            <p:cNvSpPr txBox="1"/>
            <p:nvPr/>
          </p:nvSpPr>
          <p:spPr>
            <a:xfrm>
              <a:off x="2094796" y="1489761"/>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点击添加标题</a:t>
              </a:r>
            </a:p>
          </p:txBody>
        </p:sp>
        <p:sp>
          <p:nvSpPr>
            <p:cNvPr id="56" name="文本框 55"/>
            <p:cNvSpPr txBox="1"/>
            <p:nvPr/>
          </p:nvSpPr>
          <p:spPr>
            <a:xfrm>
              <a:off x="2094796" y="1891204"/>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75000"/>
                    </a:schemeClr>
                  </a:solidFill>
                  <a:ea charset="-122" panose="02010604000101010101" pitchFamily="2" typeface="汉仪丫丫体简"/>
                </a:rPr>
                <a:t>点击此处添加文本</a:t>
              </a:r>
            </a:p>
          </p:txBody>
        </p:sp>
        <p:sp>
          <p:nvSpPr>
            <p:cNvPr id="57" name="文本框 56"/>
            <p:cNvSpPr txBox="1"/>
            <p:nvPr/>
          </p:nvSpPr>
          <p:spPr>
            <a:xfrm>
              <a:off x="2094796" y="2230685"/>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75000"/>
                    </a:schemeClr>
                  </a:solidFill>
                  <a:ea charset="-122" panose="02010604000101010101" pitchFamily="2" typeface="汉仪丫丫体简"/>
                </a:rPr>
                <a:t>点击此处添加文本</a:t>
              </a:r>
            </a:p>
          </p:txBody>
        </p:sp>
        <p:sp>
          <p:nvSpPr>
            <p:cNvPr id="58" name="文本框 57"/>
            <p:cNvSpPr txBox="1"/>
            <p:nvPr/>
          </p:nvSpPr>
          <p:spPr>
            <a:xfrm>
              <a:off x="2094796" y="2570167"/>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75000"/>
                    </a:schemeClr>
                  </a:solidFill>
                  <a:ea charset="-122" panose="02010604000101010101" pitchFamily="2" typeface="汉仪丫丫体简"/>
                </a:rPr>
                <a:t>点击此处添加文本</a:t>
              </a:r>
            </a:p>
          </p:txBody>
        </p:sp>
      </p:grpSp>
      <p:grpSp>
        <p:nvGrpSpPr>
          <p:cNvPr id="59" name="组合 58"/>
          <p:cNvGrpSpPr/>
          <p:nvPr/>
        </p:nvGrpSpPr>
        <p:grpSpPr>
          <a:xfrm>
            <a:off x="5743389" y="4293096"/>
            <a:ext cx="2549212" cy="1388184"/>
            <a:chOff x="1564200" y="1489760"/>
            <a:chExt cx="2549212" cy="1388184"/>
          </a:xfrm>
        </p:grpSpPr>
        <p:sp>
          <p:nvSpPr>
            <p:cNvPr id="60" name="文本框 59"/>
            <p:cNvSpPr txBox="1"/>
            <p:nvPr/>
          </p:nvSpPr>
          <p:spPr>
            <a:xfrm>
              <a:off x="1564199" y="1489760"/>
              <a:ext cx="2549212" cy="396240"/>
            </a:xfrm>
            <a:prstGeom prst="rect">
              <a:avLst/>
            </a:prstGeom>
            <a:noFill/>
          </p:spPr>
          <p:txBody>
            <a:bodyPr rtlCol="0" wrap="square">
              <a:spAutoFit/>
            </a:bodyPr>
            <a:lstStyle/>
            <a:p>
              <a:pPr algn="r"/>
              <a:r>
                <a:rPr altLang="en-US" lang="zh-CN" sz="2000">
                  <a:solidFill>
                    <a:schemeClr val="bg1">
                      <a:lumMod val="95000"/>
                    </a:schemeClr>
                  </a:solidFill>
                  <a:ea charset="-122" panose="02010604000101010101" pitchFamily="2" typeface="汉仪丫丫体简"/>
                </a:rPr>
                <a:t>点击添加标题</a:t>
              </a:r>
            </a:p>
          </p:txBody>
        </p:sp>
        <p:sp>
          <p:nvSpPr>
            <p:cNvPr id="61" name="文本框 60"/>
            <p:cNvSpPr txBox="1"/>
            <p:nvPr/>
          </p:nvSpPr>
          <p:spPr>
            <a:xfrm>
              <a:off x="2094796" y="1891204"/>
              <a:ext cx="2018616" cy="304800"/>
            </a:xfrm>
            <a:prstGeom prst="rect">
              <a:avLst/>
            </a:prstGeom>
            <a:noFill/>
          </p:spPr>
          <p:txBody>
            <a:bodyPr rtlCol="0" wrap="square">
              <a:spAutoFit/>
            </a:bodyPr>
            <a:lstStyle/>
            <a:p>
              <a:pPr algn="r"/>
              <a:r>
                <a:rPr altLang="en-US" lang="zh-CN" sz="1400">
                  <a:solidFill>
                    <a:schemeClr val="bg1">
                      <a:lumMod val="75000"/>
                    </a:schemeClr>
                  </a:solidFill>
                  <a:ea charset="-122" panose="02010604000101010101" pitchFamily="2" typeface="汉仪丫丫体简"/>
                </a:rPr>
                <a:t>点击此处添加文本</a:t>
              </a:r>
            </a:p>
          </p:txBody>
        </p:sp>
        <p:sp>
          <p:nvSpPr>
            <p:cNvPr id="62" name="文本框 61"/>
            <p:cNvSpPr txBox="1"/>
            <p:nvPr/>
          </p:nvSpPr>
          <p:spPr>
            <a:xfrm>
              <a:off x="2094796" y="2230686"/>
              <a:ext cx="2018616" cy="304800"/>
            </a:xfrm>
            <a:prstGeom prst="rect">
              <a:avLst/>
            </a:prstGeom>
            <a:noFill/>
          </p:spPr>
          <p:txBody>
            <a:bodyPr rtlCol="0" wrap="square">
              <a:spAutoFit/>
            </a:bodyPr>
            <a:lstStyle/>
            <a:p>
              <a:pPr algn="r"/>
              <a:r>
                <a:rPr altLang="en-US" lang="zh-CN" sz="1400">
                  <a:solidFill>
                    <a:schemeClr val="bg1">
                      <a:lumMod val="75000"/>
                    </a:schemeClr>
                  </a:solidFill>
                  <a:ea charset="-122" panose="02010604000101010101" pitchFamily="2" typeface="汉仪丫丫体简"/>
                </a:rPr>
                <a:t>点击此处添加文本</a:t>
              </a:r>
            </a:p>
          </p:txBody>
        </p:sp>
        <p:sp>
          <p:nvSpPr>
            <p:cNvPr id="63" name="文本框 62"/>
            <p:cNvSpPr txBox="1"/>
            <p:nvPr/>
          </p:nvSpPr>
          <p:spPr>
            <a:xfrm>
              <a:off x="2094796" y="2570166"/>
              <a:ext cx="2018616" cy="304800"/>
            </a:xfrm>
            <a:prstGeom prst="rect">
              <a:avLst/>
            </a:prstGeom>
            <a:noFill/>
          </p:spPr>
          <p:txBody>
            <a:bodyPr rtlCol="0" wrap="square">
              <a:spAutoFit/>
            </a:bodyPr>
            <a:lstStyle/>
            <a:p>
              <a:pPr algn="r"/>
              <a:r>
                <a:rPr altLang="en-US" lang="zh-CN" sz="1400">
                  <a:solidFill>
                    <a:schemeClr val="bg1">
                      <a:lumMod val="75000"/>
                    </a:schemeClr>
                  </a:solidFill>
                  <a:ea charset="-122" panose="02010604000101010101" pitchFamily="2" typeface="汉仪丫丫体简"/>
                </a:rPr>
                <a:t>点击此处添加文本</a:t>
              </a:r>
            </a:p>
          </p:txBody>
        </p:sp>
      </p:grpSp>
      <p:grpSp>
        <p:nvGrpSpPr>
          <p:cNvPr id="65" name="组合 64"/>
          <p:cNvGrpSpPr/>
          <p:nvPr/>
        </p:nvGrpSpPr>
        <p:grpSpPr>
          <a:xfrm>
            <a:off x="8509257" y="1787879"/>
            <a:ext cx="1426906" cy="1287526"/>
            <a:chOff x="7764463" y="536575"/>
            <a:chExt cx="1300163" cy="1173163"/>
          </a:xfrm>
        </p:grpSpPr>
        <p:sp>
          <p:nvSpPr>
            <p:cNvPr id="66" name="Freeform 140"/>
            <p:cNvSpPr/>
            <p:nvPr/>
          </p:nvSpPr>
          <p:spPr bwMode="auto">
            <a:xfrm>
              <a:off x="8623300" y="860425"/>
              <a:ext cx="200025" cy="92075"/>
            </a:xfrm>
            <a:custGeom>
              <a:gdLst>
                <a:gd fmla="*/ 309 w 309" name="T0"/>
                <a:gd fmla="*/ 134 h 143" name="T1"/>
                <a:gd fmla="*/ 271 w 309" name="T2"/>
                <a:gd fmla="*/ 126 h 143" name="T3"/>
                <a:gd fmla="*/ 165 w 309" name="T4"/>
                <a:gd fmla="*/ 82 h 143" name="T5"/>
                <a:gd fmla="*/ 108 w 309" name="T6"/>
                <a:gd fmla="*/ 64 h 143" name="T7"/>
                <a:gd fmla="*/ 0 w 309" name="T8"/>
                <a:gd fmla="*/ 18 h 143" name="T9"/>
                <a:gd fmla="*/ 54 w 309" name="T10"/>
                <a:gd fmla="*/ 23 h 143" name="T11"/>
                <a:gd fmla="*/ 108 w 309" name="T12"/>
                <a:gd fmla="*/ 46 h 143" name="T13"/>
                <a:gd fmla="*/ 211 w 309" name="T14"/>
                <a:gd fmla="*/ 80 h 143" name="T15"/>
                <a:gd fmla="*/ 224 w 309" name="T16"/>
                <a:gd fmla="*/ 93 h 143" name="T17"/>
                <a:gd fmla="*/ 309 w 309" name="T18"/>
                <a:gd fmla="*/ 121 h 143" name="T19"/>
                <a:gd fmla="*/ 309 w 309" name="T20"/>
                <a:gd fmla="*/ 134 h 14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3" w="309">
                  <a:moveTo>
                    <a:pt x="309" y="134"/>
                  </a:moveTo>
                  <a:cubicBezTo>
                    <a:pt x="297" y="143"/>
                    <a:pt x="280" y="134"/>
                    <a:pt x="271" y="126"/>
                  </a:cubicBezTo>
                  <a:cubicBezTo>
                    <a:pt x="226" y="124"/>
                    <a:pt x="199" y="97"/>
                    <a:pt x="165" y="82"/>
                  </a:cubicBezTo>
                  <a:cubicBezTo>
                    <a:pt x="147" y="74"/>
                    <a:pt x="126" y="72"/>
                    <a:pt x="108" y="64"/>
                  </a:cubicBezTo>
                  <a:cubicBezTo>
                    <a:pt x="77" y="51"/>
                    <a:pt x="42" y="28"/>
                    <a:pt x="0" y="18"/>
                  </a:cubicBezTo>
                  <a:cubicBezTo>
                    <a:pt x="16" y="0"/>
                    <a:pt x="38" y="17"/>
                    <a:pt x="54" y="23"/>
                  </a:cubicBezTo>
                  <a:cubicBezTo>
                    <a:pt x="71" y="29"/>
                    <a:pt x="90" y="40"/>
                    <a:pt x="108" y="46"/>
                  </a:cubicBezTo>
                  <a:cubicBezTo>
                    <a:pt x="142" y="57"/>
                    <a:pt x="178" y="60"/>
                    <a:pt x="211" y="80"/>
                  </a:cubicBezTo>
                  <a:cubicBezTo>
                    <a:pt x="217" y="83"/>
                    <a:pt x="218" y="90"/>
                    <a:pt x="224" y="93"/>
                  </a:cubicBezTo>
                  <a:cubicBezTo>
                    <a:pt x="255" y="106"/>
                    <a:pt x="286" y="99"/>
                    <a:pt x="309" y="121"/>
                  </a:cubicBezTo>
                  <a:cubicBezTo>
                    <a:pt x="309" y="125"/>
                    <a:pt x="309" y="130"/>
                    <a:pt x="309" y="134"/>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7" name="Freeform 141"/>
            <p:cNvSpPr>
              <a:spLocks noEditPoints="1"/>
            </p:cNvSpPr>
            <p:nvPr/>
          </p:nvSpPr>
          <p:spPr bwMode="auto">
            <a:xfrm>
              <a:off x="7975600" y="925513"/>
              <a:ext cx="363538" cy="300038"/>
            </a:xfrm>
            <a:custGeom>
              <a:gdLst>
                <a:gd fmla="*/ 66 w 563" name="T0"/>
                <a:gd fmla="*/ 436 h 465" name="T1"/>
                <a:gd fmla="*/ 32 w 563" name="T2"/>
                <a:gd fmla="*/ 299 h 465" name="T3"/>
                <a:gd fmla="*/ 12 w 563" name="T4"/>
                <a:gd fmla="*/ 230 h 465" name="T5"/>
                <a:gd fmla="*/ 141 w 563" name="T6"/>
                <a:gd fmla="*/ 145 h 465" name="T7"/>
                <a:gd fmla="*/ 177 w 563" name="T8"/>
                <a:gd fmla="*/ 127 h 465" name="T9"/>
                <a:gd fmla="*/ 269 w 563" name="T10"/>
                <a:gd fmla="*/ 98 h 465" name="T11"/>
                <a:gd fmla="*/ 311 w 563" name="T12"/>
                <a:gd fmla="*/ 75 h 465" name="T13"/>
                <a:gd fmla="*/ 414 w 563" name="T14"/>
                <a:gd fmla="*/ 36 h 465" name="T15"/>
                <a:gd fmla="*/ 434 w 563" name="T16"/>
                <a:gd fmla="*/ 39 h 465" name="T17"/>
                <a:gd fmla="*/ 501 w 563" name="T18"/>
                <a:gd fmla="*/ 98 h 465" name="T19"/>
                <a:gd fmla="*/ 545 w 563" name="T20"/>
                <a:gd fmla="*/ 253 h 465" name="T21"/>
                <a:gd fmla="*/ 393 w 563" name="T22"/>
                <a:gd fmla="*/ 371 h 465" name="T23"/>
                <a:gd fmla="*/ 306 w 563" name="T24"/>
                <a:gd fmla="*/ 413 h 465" name="T25"/>
                <a:gd fmla="*/ 251 w 563" name="T26"/>
                <a:gd fmla="*/ 415 h 465" name="T27"/>
                <a:gd fmla="*/ 231 w 563" name="T28"/>
                <a:gd fmla="*/ 431 h 465" name="T29"/>
                <a:gd fmla="*/ 66 w 563" name="T30"/>
                <a:gd fmla="*/ 436 h 465" name="T31"/>
                <a:gd fmla="*/ 223 w 563" name="T32"/>
                <a:gd fmla="*/ 400 h 465" name="T33"/>
                <a:gd fmla="*/ 246 w 563" name="T34"/>
                <a:gd fmla="*/ 400 h 465" name="T35"/>
                <a:gd fmla="*/ 288 w 563" name="T36"/>
                <a:gd fmla="*/ 384 h 465" name="T37"/>
                <a:gd fmla="*/ 527 w 563" name="T38"/>
                <a:gd fmla="*/ 281 h 465" name="T39"/>
                <a:gd fmla="*/ 468 w 563" name="T40"/>
                <a:gd fmla="*/ 49 h 465" name="T41"/>
                <a:gd fmla="*/ 416 w 563" name="T42"/>
                <a:gd fmla="*/ 60 h 465" name="T43"/>
                <a:gd fmla="*/ 357 w 563" name="T44"/>
                <a:gd fmla="*/ 88 h 465" name="T45"/>
                <a:gd fmla="*/ 329 w 563" name="T46"/>
                <a:gd fmla="*/ 93 h 465" name="T47"/>
                <a:gd fmla="*/ 306 w 563" name="T48"/>
                <a:gd fmla="*/ 109 h 465" name="T49"/>
                <a:gd fmla="*/ 239 w 563" name="T50"/>
                <a:gd fmla="*/ 134 h 465" name="T51"/>
                <a:gd fmla="*/ 120 w 563" name="T52"/>
                <a:gd fmla="*/ 173 h 465" name="T53"/>
                <a:gd fmla="*/ 32 w 563" name="T54"/>
                <a:gd fmla="*/ 207 h 465" name="T55"/>
                <a:gd fmla="*/ 86 w 563" name="T56"/>
                <a:gd fmla="*/ 426 h 465" name="T57"/>
                <a:gd fmla="*/ 223 w 563" name="T58"/>
                <a:gd fmla="*/ 400 h 465"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465" w="563">
                  <a:moveTo>
                    <a:pt x="66" y="436"/>
                  </a:moveTo>
                  <a:cubicBezTo>
                    <a:pt x="59" y="394"/>
                    <a:pt x="47" y="346"/>
                    <a:pt x="32" y="299"/>
                  </a:cubicBezTo>
                  <a:cubicBezTo>
                    <a:pt x="25" y="276"/>
                    <a:pt x="14" y="249"/>
                    <a:pt x="12" y="230"/>
                  </a:cubicBezTo>
                  <a:cubicBezTo>
                    <a:pt x="0" y="148"/>
                    <a:pt x="85" y="164"/>
                    <a:pt x="141" y="145"/>
                  </a:cubicBezTo>
                  <a:cubicBezTo>
                    <a:pt x="153" y="140"/>
                    <a:pt x="164" y="131"/>
                    <a:pt x="177" y="127"/>
                  </a:cubicBezTo>
                  <a:cubicBezTo>
                    <a:pt x="207" y="116"/>
                    <a:pt x="240" y="110"/>
                    <a:pt x="269" y="98"/>
                  </a:cubicBezTo>
                  <a:cubicBezTo>
                    <a:pt x="284" y="92"/>
                    <a:pt x="296" y="81"/>
                    <a:pt x="311" y="75"/>
                  </a:cubicBezTo>
                  <a:cubicBezTo>
                    <a:pt x="347" y="60"/>
                    <a:pt x="387" y="57"/>
                    <a:pt x="414" y="36"/>
                  </a:cubicBezTo>
                  <a:cubicBezTo>
                    <a:pt x="420" y="43"/>
                    <a:pt x="431" y="34"/>
                    <a:pt x="434" y="39"/>
                  </a:cubicBezTo>
                  <a:cubicBezTo>
                    <a:pt x="481" y="0"/>
                    <a:pt x="491" y="46"/>
                    <a:pt x="501" y="98"/>
                  </a:cubicBezTo>
                  <a:cubicBezTo>
                    <a:pt x="512" y="151"/>
                    <a:pt x="537" y="217"/>
                    <a:pt x="545" y="253"/>
                  </a:cubicBezTo>
                  <a:cubicBezTo>
                    <a:pt x="563" y="332"/>
                    <a:pt x="450" y="349"/>
                    <a:pt x="393" y="371"/>
                  </a:cubicBezTo>
                  <a:cubicBezTo>
                    <a:pt x="360" y="385"/>
                    <a:pt x="336" y="396"/>
                    <a:pt x="306" y="413"/>
                  </a:cubicBezTo>
                  <a:cubicBezTo>
                    <a:pt x="288" y="397"/>
                    <a:pt x="267" y="430"/>
                    <a:pt x="251" y="415"/>
                  </a:cubicBezTo>
                  <a:cubicBezTo>
                    <a:pt x="247" y="423"/>
                    <a:pt x="237" y="425"/>
                    <a:pt x="231" y="431"/>
                  </a:cubicBezTo>
                  <a:cubicBezTo>
                    <a:pt x="171" y="430"/>
                    <a:pt x="117" y="465"/>
                    <a:pt x="66" y="436"/>
                  </a:cubicBezTo>
                  <a:close/>
                  <a:moveTo>
                    <a:pt x="223" y="400"/>
                  </a:moveTo>
                  <a:cubicBezTo>
                    <a:pt x="231" y="398"/>
                    <a:pt x="239" y="402"/>
                    <a:pt x="246" y="400"/>
                  </a:cubicBezTo>
                  <a:cubicBezTo>
                    <a:pt x="260" y="397"/>
                    <a:pt x="273" y="389"/>
                    <a:pt x="288" y="384"/>
                  </a:cubicBezTo>
                  <a:cubicBezTo>
                    <a:pt x="381" y="357"/>
                    <a:pt x="449" y="325"/>
                    <a:pt x="527" y="281"/>
                  </a:cubicBezTo>
                  <a:cubicBezTo>
                    <a:pt x="506" y="214"/>
                    <a:pt x="498" y="120"/>
                    <a:pt x="468" y="49"/>
                  </a:cubicBezTo>
                  <a:cubicBezTo>
                    <a:pt x="446" y="54"/>
                    <a:pt x="441" y="60"/>
                    <a:pt x="416" y="60"/>
                  </a:cubicBezTo>
                  <a:cubicBezTo>
                    <a:pt x="396" y="70"/>
                    <a:pt x="374" y="81"/>
                    <a:pt x="357" y="88"/>
                  </a:cubicBezTo>
                  <a:cubicBezTo>
                    <a:pt x="348" y="92"/>
                    <a:pt x="337" y="90"/>
                    <a:pt x="329" y="93"/>
                  </a:cubicBezTo>
                  <a:cubicBezTo>
                    <a:pt x="320" y="96"/>
                    <a:pt x="314" y="105"/>
                    <a:pt x="306" y="109"/>
                  </a:cubicBezTo>
                  <a:cubicBezTo>
                    <a:pt x="280" y="119"/>
                    <a:pt x="260" y="128"/>
                    <a:pt x="239" y="134"/>
                  </a:cubicBezTo>
                  <a:cubicBezTo>
                    <a:pt x="199" y="147"/>
                    <a:pt x="155" y="164"/>
                    <a:pt x="120" y="173"/>
                  </a:cubicBezTo>
                  <a:cubicBezTo>
                    <a:pt x="84" y="182"/>
                    <a:pt x="51" y="181"/>
                    <a:pt x="32" y="207"/>
                  </a:cubicBezTo>
                  <a:cubicBezTo>
                    <a:pt x="42" y="271"/>
                    <a:pt x="69" y="359"/>
                    <a:pt x="86" y="426"/>
                  </a:cubicBezTo>
                  <a:cubicBezTo>
                    <a:pt x="140" y="436"/>
                    <a:pt x="182" y="407"/>
                    <a:pt x="223" y="400"/>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8" name="Freeform 142"/>
            <p:cNvSpPr/>
            <p:nvPr/>
          </p:nvSpPr>
          <p:spPr bwMode="auto">
            <a:xfrm>
              <a:off x="8083550" y="1089025"/>
              <a:ext cx="188913" cy="74613"/>
            </a:xfrm>
            <a:custGeom>
              <a:gdLst>
                <a:gd fmla="*/ 0 w 291" name="T0"/>
                <a:gd fmla="*/ 100 h 116" name="T1"/>
                <a:gd fmla="*/ 273 w 291" name="T2"/>
                <a:gd fmla="*/ 0 h 116" name="T3"/>
                <a:gd fmla="*/ 291 w 291" name="T4"/>
                <a:gd fmla="*/ 8 h 116" name="T5"/>
                <a:gd fmla="*/ 160 w 291" name="T6"/>
                <a:gd fmla="*/ 62 h 116" name="T7"/>
                <a:gd fmla="*/ 90 w 291" name="T8"/>
                <a:gd fmla="*/ 88 h 116" name="T9"/>
                <a:gd fmla="*/ 0 w 291" name="T10"/>
                <a:gd fmla="*/ 100 h 116" name="T11"/>
              </a:gdLst>
              <a:cxnLst>
                <a:cxn ang="0">
                  <a:pos x="T0" y="T1"/>
                </a:cxn>
                <a:cxn ang="0">
                  <a:pos x="T2" y="T3"/>
                </a:cxn>
                <a:cxn ang="0">
                  <a:pos x="T4" y="T5"/>
                </a:cxn>
                <a:cxn ang="0">
                  <a:pos x="T6" y="T7"/>
                </a:cxn>
                <a:cxn ang="0">
                  <a:pos x="T8" y="T9"/>
                </a:cxn>
                <a:cxn ang="0">
                  <a:pos x="T10" y="T11"/>
                </a:cxn>
              </a:cxnLst>
              <a:rect b="b" l="0" r="r" t="0"/>
              <a:pathLst>
                <a:path h="115" w="291">
                  <a:moveTo>
                    <a:pt x="0" y="100"/>
                  </a:moveTo>
                  <a:cubicBezTo>
                    <a:pt x="77" y="48"/>
                    <a:pt x="200" y="51"/>
                    <a:pt x="273" y="0"/>
                  </a:cubicBezTo>
                  <a:cubicBezTo>
                    <a:pt x="279" y="3"/>
                    <a:pt x="288" y="3"/>
                    <a:pt x="291" y="8"/>
                  </a:cubicBezTo>
                  <a:cubicBezTo>
                    <a:pt x="275" y="45"/>
                    <a:pt x="200" y="49"/>
                    <a:pt x="160" y="62"/>
                  </a:cubicBezTo>
                  <a:cubicBezTo>
                    <a:pt x="133" y="70"/>
                    <a:pt x="109" y="76"/>
                    <a:pt x="90" y="88"/>
                  </a:cubicBezTo>
                  <a:cubicBezTo>
                    <a:pt x="64" y="83"/>
                    <a:pt x="28" y="116"/>
                    <a:pt x="0" y="100"/>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9" name="Freeform 143"/>
            <p:cNvSpPr/>
            <p:nvPr/>
          </p:nvSpPr>
          <p:spPr bwMode="auto">
            <a:xfrm>
              <a:off x="8074025" y="1055688"/>
              <a:ext cx="179388" cy="66675"/>
            </a:xfrm>
            <a:custGeom>
              <a:gdLst>
                <a:gd fmla="*/ 275 w 276" name="T0"/>
                <a:gd fmla="*/ 0 h 105" name="T1"/>
                <a:gd fmla="*/ 273 w 276" name="T2"/>
                <a:gd fmla="*/ 6 h 105" name="T3"/>
                <a:gd fmla="*/ 198 w 276" name="T4"/>
                <a:gd fmla="*/ 42 h 105" name="T5"/>
                <a:gd fmla="*/ 177 w 276" name="T6"/>
                <a:gd fmla="*/ 54 h 105" name="T7"/>
                <a:gd fmla="*/ 131 w 276" name="T8"/>
                <a:gd fmla="*/ 62 h 105" name="T9"/>
                <a:gd fmla="*/ 72 w 276" name="T10"/>
                <a:gd fmla="*/ 85 h 105" name="T11"/>
                <a:gd fmla="*/ 51 w 276" name="T12"/>
                <a:gd fmla="*/ 85 h 105" name="T13"/>
                <a:gd fmla="*/ 0 w 276" name="T14"/>
                <a:gd fmla="*/ 85 h 105" name="T15"/>
                <a:gd fmla="*/ 131 w 276" name="T16"/>
                <a:gd fmla="*/ 42 h 105" name="T17"/>
                <a:gd fmla="*/ 149 w 276" name="T18"/>
                <a:gd fmla="*/ 44 h 105" name="T19"/>
                <a:gd fmla="*/ 275 w 276" name="T20"/>
                <a:gd fmla="*/ 0 h 10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5" w="276">
                  <a:moveTo>
                    <a:pt x="275" y="0"/>
                  </a:moveTo>
                  <a:cubicBezTo>
                    <a:pt x="276" y="3"/>
                    <a:pt x="275" y="5"/>
                    <a:pt x="273" y="6"/>
                  </a:cubicBezTo>
                  <a:cubicBezTo>
                    <a:pt x="259" y="30"/>
                    <a:pt x="225" y="31"/>
                    <a:pt x="198" y="42"/>
                  </a:cubicBezTo>
                  <a:cubicBezTo>
                    <a:pt x="190" y="45"/>
                    <a:pt x="184" y="52"/>
                    <a:pt x="177" y="54"/>
                  </a:cubicBezTo>
                  <a:cubicBezTo>
                    <a:pt x="162" y="61"/>
                    <a:pt x="147" y="58"/>
                    <a:pt x="131" y="62"/>
                  </a:cubicBezTo>
                  <a:cubicBezTo>
                    <a:pt x="112" y="67"/>
                    <a:pt x="97" y="81"/>
                    <a:pt x="72" y="85"/>
                  </a:cubicBezTo>
                  <a:cubicBezTo>
                    <a:pt x="65" y="86"/>
                    <a:pt x="58" y="84"/>
                    <a:pt x="51" y="85"/>
                  </a:cubicBezTo>
                  <a:cubicBezTo>
                    <a:pt x="32" y="89"/>
                    <a:pt x="11" y="105"/>
                    <a:pt x="0" y="85"/>
                  </a:cubicBezTo>
                  <a:cubicBezTo>
                    <a:pt x="36" y="55"/>
                    <a:pt x="96" y="65"/>
                    <a:pt x="131" y="42"/>
                  </a:cubicBezTo>
                  <a:cubicBezTo>
                    <a:pt x="136" y="43"/>
                    <a:pt x="148" y="38"/>
                    <a:pt x="149" y="44"/>
                  </a:cubicBezTo>
                  <a:cubicBezTo>
                    <a:pt x="191" y="31"/>
                    <a:pt x="230" y="2"/>
                    <a:pt x="275" y="0"/>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0" name="Freeform 144"/>
            <p:cNvSpPr/>
            <p:nvPr/>
          </p:nvSpPr>
          <p:spPr bwMode="auto">
            <a:xfrm>
              <a:off x="8074025" y="1009650"/>
              <a:ext cx="171450" cy="74613"/>
            </a:xfrm>
            <a:custGeom>
              <a:gdLst>
                <a:gd fmla="*/ 265 w 265" name="T0"/>
                <a:gd fmla="*/ 19 h 114" name="T1"/>
                <a:gd fmla="*/ 239 w 265" name="T2"/>
                <a:gd fmla="*/ 19 h 114" name="T3"/>
                <a:gd fmla="*/ 113 w 265" name="T4"/>
                <a:gd fmla="*/ 63 h 114" name="T5"/>
                <a:gd fmla="*/ 0 w 265" name="T6"/>
                <a:gd fmla="*/ 106 h 114" name="T7"/>
                <a:gd fmla="*/ 36 w 265" name="T8"/>
                <a:gd fmla="*/ 78 h 114" name="T9"/>
                <a:gd fmla="*/ 67 w 265" name="T10"/>
                <a:gd fmla="*/ 55 h 114" name="T11"/>
                <a:gd fmla="*/ 167 w 265" name="T12"/>
                <a:gd fmla="*/ 27 h 114" name="T13"/>
                <a:gd fmla="*/ 257 w 265" name="T14"/>
                <a:gd fmla="*/ 1 h 114" name="T15"/>
                <a:gd fmla="*/ 265 w 265" name="T16"/>
                <a:gd fmla="*/ 6 h 114" name="T17"/>
                <a:gd fmla="*/ 265 w 265" name="T18"/>
                <a:gd fmla="*/ 19 h 1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4" w="265">
                  <a:moveTo>
                    <a:pt x="265" y="19"/>
                  </a:moveTo>
                  <a:cubicBezTo>
                    <a:pt x="253" y="19"/>
                    <a:pt x="251" y="22"/>
                    <a:pt x="239" y="19"/>
                  </a:cubicBezTo>
                  <a:cubicBezTo>
                    <a:pt x="199" y="37"/>
                    <a:pt x="155" y="48"/>
                    <a:pt x="113" y="63"/>
                  </a:cubicBezTo>
                  <a:cubicBezTo>
                    <a:pt x="73" y="77"/>
                    <a:pt x="40" y="114"/>
                    <a:pt x="0" y="106"/>
                  </a:cubicBezTo>
                  <a:cubicBezTo>
                    <a:pt x="3" y="90"/>
                    <a:pt x="22" y="86"/>
                    <a:pt x="36" y="78"/>
                  </a:cubicBezTo>
                  <a:cubicBezTo>
                    <a:pt x="46" y="71"/>
                    <a:pt x="55" y="60"/>
                    <a:pt x="67" y="55"/>
                  </a:cubicBezTo>
                  <a:cubicBezTo>
                    <a:pt x="92" y="42"/>
                    <a:pt x="132" y="39"/>
                    <a:pt x="167" y="27"/>
                  </a:cubicBezTo>
                  <a:cubicBezTo>
                    <a:pt x="199" y="15"/>
                    <a:pt x="220" y="0"/>
                    <a:pt x="257" y="1"/>
                  </a:cubicBezTo>
                  <a:cubicBezTo>
                    <a:pt x="259" y="3"/>
                    <a:pt x="262" y="5"/>
                    <a:pt x="265" y="6"/>
                  </a:cubicBezTo>
                  <a:cubicBezTo>
                    <a:pt x="265" y="10"/>
                    <a:pt x="265" y="15"/>
                    <a:pt x="265" y="19"/>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1" name="Freeform 145"/>
            <p:cNvSpPr>
              <a:spLocks noEditPoints="1"/>
            </p:cNvSpPr>
            <p:nvPr/>
          </p:nvSpPr>
          <p:spPr bwMode="auto">
            <a:xfrm>
              <a:off x="7764463" y="536575"/>
              <a:ext cx="1300163" cy="1173163"/>
            </a:xfrm>
            <a:custGeom>
              <a:gdLst>
                <a:gd fmla="*/ 253 w 2013" name="T0"/>
                <a:gd fmla="*/ 1523 h 1814" name="T1"/>
                <a:gd fmla="*/ 196 w 2013" name="T2"/>
                <a:gd fmla="*/ 1221 h 1814" name="T3"/>
                <a:gd fmla="*/ 67 w 2013" name="T4"/>
                <a:gd fmla="*/ 879 h 1814" name="T5"/>
                <a:gd fmla="*/ 49 w 2013" name="T6"/>
                <a:gd fmla="*/ 608 h 1814" name="T7"/>
                <a:gd fmla="*/ 907 w 2013" name="T8"/>
                <a:gd fmla="*/ 350 h 1814" name="T9"/>
                <a:gd fmla="*/ 1204 w 2013" name="T10"/>
                <a:gd fmla="*/ 8 h 1814" name="T11"/>
                <a:gd fmla="*/ 1977 w 2013" name="T12"/>
                <a:gd fmla="*/ 371 h 1814" name="T13"/>
                <a:gd fmla="*/ 1616 w 2013" name="T14"/>
                <a:gd fmla="*/ 1337 h 1814" name="T15"/>
                <a:gd fmla="*/ 1193 w 2013" name="T16"/>
                <a:gd fmla="*/ 1477 h 1814" name="T17"/>
                <a:gd fmla="*/ 822 w 2013" name="T18"/>
                <a:gd fmla="*/ 1703 h 1814" name="T19"/>
                <a:gd fmla="*/ 1691 w 2013" name="T20"/>
                <a:gd fmla="*/ 1077 h 1814" name="T21"/>
                <a:gd fmla="*/ 1910 w 2013" name="T22"/>
                <a:gd fmla="*/ 319 h 1814" name="T23"/>
                <a:gd fmla="*/ 1132 w 2013" name="T24"/>
                <a:gd fmla="*/ 198 h 1814" name="T25"/>
                <a:gd fmla="*/ 1188 w 2013" name="T26"/>
                <a:gd fmla="*/ 237 h 1814" name="T27"/>
                <a:gd fmla="*/ 1614 w 2013" name="T28"/>
                <a:gd fmla="*/ 268 h 1814" name="T29"/>
                <a:gd fmla="*/ 1925 w 2013" name="T30"/>
                <a:gd fmla="*/ 397 h 1814" name="T31"/>
                <a:gd fmla="*/ 1668 w 2013" name="T32"/>
                <a:gd fmla="*/ 1008 h 1814" name="T33"/>
                <a:gd fmla="*/ 1500 w 2013" name="T34"/>
                <a:gd fmla="*/ 1415 h 1814" name="T35"/>
                <a:gd fmla="*/ 1536 w 2013" name="T36"/>
                <a:gd fmla="*/ 1479 h 1814" name="T37"/>
                <a:gd fmla="*/ 1791 w 2013" name="T38"/>
                <a:gd fmla="*/ 654 h 1814" name="T39"/>
                <a:gd fmla="*/ 1567 w 2013" name="T40"/>
                <a:gd fmla="*/ 265 h 1814" name="T41"/>
                <a:gd fmla="*/ 1230 w 2013" name="T42"/>
                <a:gd fmla="*/ 214 h 1814" name="T43"/>
                <a:gd fmla="*/ 1090 w 2013" name="T44"/>
                <a:gd fmla="*/ 600 h 1814" name="T45"/>
                <a:gd fmla="*/ 1384 w 2013" name="T46"/>
                <a:gd fmla="*/ 1350 h 1814" name="T47"/>
                <a:gd fmla="*/ 438 w 2013" name="T48"/>
                <a:gd fmla="*/ 1714 h 1814" name="T49"/>
                <a:gd fmla="*/ 717 w 2013" name="T50"/>
                <a:gd fmla="*/ 1711 h 1814" name="T51"/>
                <a:gd fmla="*/ 1152 w 2013" name="T52"/>
                <a:gd fmla="*/ 1348 h 1814" name="T53"/>
                <a:gd fmla="*/ 508 w 2013" name="T54"/>
                <a:gd fmla="*/ 461 h 1814" name="T55"/>
                <a:gd fmla="*/ 75 w 2013" name="T56"/>
                <a:gd fmla="*/ 673 h 1814" name="T57"/>
                <a:gd fmla="*/ 209 w 2013" name="T58"/>
                <a:gd fmla="*/ 930 h 1814" name="T59"/>
                <a:gd fmla="*/ 271 w 2013" name="T60"/>
                <a:gd fmla="*/ 1183 h 1814" name="T61"/>
                <a:gd fmla="*/ 340 w 2013" name="T62"/>
                <a:gd fmla="*/ 1384 h 1814" name="T63"/>
                <a:gd fmla="*/ 423 w 2013" name="T64"/>
                <a:gd fmla="*/ 1667 h 1814" name="T65"/>
                <a:gd fmla="*/ 1021 w 2013" name="T66"/>
                <a:gd fmla="*/ 474 h 1814" name="T67"/>
                <a:gd fmla="*/ 415 w 2013" name="T68"/>
                <a:gd fmla="*/ 1711 h 1814" name="T69"/>
                <a:gd fmla="*/ 376 w 2013" name="T70"/>
                <a:gd fmla="*/ 1734 h 1814" name="T71"/>
                <a:gd fmla="*/ 353 w 2013" name="T72"/>
                <a:gd fmla="*/ 1600 h 1814" name="T73"/>
                <a:gd fmla="*/ 353 w 2013" name="T74"/>
                <a:gd fmla="*/ 1600 h 1814" name="T75"/>
                <a:gd fmla="*/ 268 w 2013" name="T76"/>
                <a:gd fmla="*/ 1528 h 1814" name="T77"/>
                <a:gd fmla="*/ 343 w 2013" name="T78"/>
                <a:gd fmla="*/ 1453 h 1814" name="T79"/>
                <a:gd fmla="*/ 320 w 2013" name="T80"/>
                <a:gd fmla="*/ 1430 h 1814" name="T81"/>
                <a:gd fmla="*/ 248 w 2013" name="T82"/>
                <a:gd fmla="*/ 1394 h 1814" name="T83"/>
                <a:gd fmla="*/ 299 w 2013" name="T84"/>
                <a:gd fmla="*/ 1307 h 1814" name="T85"/>
                <a:gd fmla="*/ 222 w 2013" name="T86"/>
                <a:gd fmla="*/ 1307 h 1814" name="T87"/>
                <a:gd fmla="*/ 281 w 2013" name="T88"/>
                <a:gd fmla="*/ 1211 h 1814" name="T89"/>
                <a:gd fmla="*/ 181 w 2013" name="T90"/>
                <a:gd fmla="*/ 1180 h 1814" name="T91"/>
                <a:gd fmla="*/ 206 w 2013" name="T92"/>
                <a:gd fmla="*/ 1087 h 1814" name="T93"/>
                <a:gd fmla="*/ 147 w 2013" name="T94"/>
                <a:gd fmla="*/ 1046 h 1814" name="T95"/>
                <a:gd fmla="*/ 137 w 2013" name="T96"/>
                <a:gd fmla="*/ 992 h 1814" name="T97"/>
                <a:gd fmla="*/ 108 w 2013" name="T98"/>
                <a:gd fmla="*/ 946 h 1814" name="T99"/>
                <a:gd fmla="*/ 134 w 2013" name="T100"/>
                <a:gd fmla="*/ 853 h 1814" name="T101"/>
                <a:gd fmla="*/ 75 w 2013" name="T102"/>
                <a:gd fmla="*/ 804 h 1814" name="T103"/>
                <a:gd fmla="*/ 72 w 2013" name="T104"/>
                <a:gd fmla="*/ 758 h 1814" name="T105"/>
                <a:gd fmla="*/ 34 w 2013" name="T106"/>
                <a:gd fmla="*/ 642 h 1814"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13" w="2013">
                  <a:moveTo>
                    <a:pt x="369" y="1783"/>
                  </a:moveTo>
                  <a:cubicBezTo>
                    <a:pt x="350" y="1800"/>
                    <a:pt x="317" y="1804"/>
                    <a:pt x="302" y="1778"/>
                  </a:cubicBezTo>
                  <a:cubicBezTo>
                    <a:pt x="308" y="1724"/>
                    <a:pt x="267" y="1725"/>
                    <a:pt x="284" y="1680"/>
                  </a:cubicBezTo>
                  <a:cubicBezTo>
                    <a:pt x="255" y="1668"/>
                    <a:pt x="272" y="1626"/>
                    <a:pt x="255" y="1603"/>
                  </a:cubicBezTo>
                  <a:cubicBezTo>
                    <a:pt x="256" y="1593"/>
                    <a:pt x="258" y="1585"/>
                    <a:pt x="266" y="1582"/>
                  </a:cubicBezTo>
                  <a:cubicBezTo>
                    <a:pt x="255" y="1570"/>
                    <a:pt x="244" y="1545"/>
                    <a:pt x="253" y="1523"/>
                  </a:cubicBezTo>
                  <a:cubicBezTo>
                    <a:pt x="236" y="1495"/>
                    <a:pt x="196" y="1465"/>
                    <a:pt x="230" y="1430"/>
                  </a:cubicBezTo>
                  <a:cubicBezTo>
                    <a:pt x="230" y="1421"/>
                    <a:pt x="222" y="1415"/>
                    <a:pt x="217" y="1404"/>
                  </a:cubicBezTo>
                  <a:cubicBezTo>
                    <a:pt x="218" y="1391"/>
                    <a:pt x="225" y="1384"/>
                    <a:pt x="232" y="1376"/>
                  </a:cubicBezTo>
                  <a:cubicBezTo>
                    <a:pt x="228" y="1366"/>
                    <a:pt x="219" y="1362"/>
                    <a:pt x="214" y="1353"/>
                  </a:cubicBezTo>
                  <a:cubicBezTo>
                    <a:pt x="227" y="1329"/>
                    <a:pt x="171" y="1304"/>
                    <a:pt x="201" y="1281"/>
                  </a:cubicBezTo>
                  <a:cubicBezTo>
                    <a:pt x="182" y="1269"/>
                    <a:pt x="179" y="1238"/>
                    <a:pt x="196" y="1221"/>
                  </a:cubicBezTo>
                  <a:cubicBezTo>
                    <a:pt x="178" y="1215"/>
                    <a:pt x="144" y="1192"/>
                    <a:pt x="170" y="1170"/>
                  </a:cubicBezTo>
                  <a:cubicBezTo>
                    <a:pt x="157" y="1159"/>
                    <a:pt x="145" y="1142"/>
                    <a:pt x="157" y="1121"/>
                  </a:cubicBezTo>
                  <a:cubicBezTo>
                    <a:pt x="141" y="1113"/>
                    <a:pt x="128" y="1087"/>
                    <a:pt x="144" y="1069"/>
                  </a:cubicBezTo>
                  <a:cubicBezTo>
                    <a:pt x="123" y="1063"/>
                    <a:pt x="115" y="1036"/>
                    <a:pt x="126" y="1018"/>
                  </a:cubicBezTo>
                  <a:cubicBezTo>
                    <a:pt x="119" y="1004"/>
                    <a:pt x="105" y="996"/>
                    <a:pt x="108" y="971"/>
                  </a:cubicBezTo>
                  <a:cubicBezTo>
                    <a:pt x="59" y="960"/>
                    <a:pt x="119" y="883"/>
                    <a:pt x="67" y="879"/>
                  </a:cubicBezTo>
                  <a:cubicBezTo>
                    <a:pt x="65" y="860"/>
                    <a:pt x="54" y="834"/>
                    <a:pt x="77" y="830"/>
                  </a:cubicBezTo>
                  <a:cubicBezTo>
                    <a:pt x="67" y="819"/>
                    <a:pt x="50" y="805"/>
                    <a:pt x="59" y="783"/>
                  </a:cubicBezTo>
                  <a:cubicBezTo>
                    <a:pt x="50" y="773"/>
                    <a:pt x="31" y="757"/>
                    <a:pt x="31" y="729"/>
                  </a:cubicBezTo>
                  <a:cubicBezTo>
                    <a:pt x="31" y="725"/>
                    <a:pt x="35" y="718"/>
                    <a:pt x="34" y="714"/>
                  </a:cubicBezTo>
                  <a:cubicBezTo>
                    <a:pt x="27" y="681"/>
                    <a:pt x="0" y="659"/>
                    <a:pt x="16" y="631"/>
                  </a:cubicBezTo>
                  <a:cubicBezTo>
                    <a:pt x="22" y="619"/>
                    <a:pt x="38" y="618"/>
                    <a:pt x="49" y="608"/>
                  </a:cubicBezTo>
                  <a:cubicBezTo>
                    <a:pt x="43" y="599"/>
                    <a:pt x="53" y="591"/>
                    <a:pt x="54" y="577"/>
                  </a:cubicBezTo>
                  <a:cubicBezTo>
                    <a:pt x="200" y="522"/>
                    <a:pt x="361" y="489"/>
                    <a:pt x="518" y="433"/>
                  </a:cubicBezTo>
                  <a:cubicBezTo>
                    <a:pt x="548" y="440"/>
                    <a:pt x="570" y="426"/>
                    <a:pt x="598" y="415"/>
                  </a:cubicBezTo>
                  <a:cubicBezTo>
                    <a:pt x="632" y="402"/>
                    <a:pt x="674" y="393"/>
                    <a:pt x="714" y="379"/>
                  </a:cubicBezTo>
                  <a:cubicBezTo>
                    <a:pt x="774" y="357"/>
                    <a:pt x="826" y="324"/>
                    <a:pt x="879" y="325"/>
                  </a:cubicBezTo>
                  <a:cubicBezTo>
                    <a:pt x="887" y="332"/>
                    <a:pt x="894" y="342"/>
                    <a:pt x="907" y="350"/>
                  </a:cubicBezTo>
                  <a:cubicBezTo>
                    <a:pt x="917" y="400"/>
                    <a:pt x="940" y="458"/>
                    <a:pt x="951" y="515"/>
                  </a:cubicBezTo>
                  <a:cubicBezTo>
                    <a:pt x="995" y="401"/>
                    <a:pt x="1039" y="270"/>
                    <a:pt x="1085" y="144"/>
                  </a:cubicBezTo>
                  <a:cubicBezTo>
                    <a:pt x="1096" y="115"/>
                    <a:pt x="1109" y="85"/>
                    <a:pt x="1116" y="59"/>
                  </a:cubicBezTo>
                  <a:cubicBezTo>
                    <a:pt x="1119" y="50"/>
                    <a:pt x="1115" y="39"/>
                    <a:pt x="1119" y="31"/>
                  </a:cubicBezTo>
                  <a:cubicBezTo>
                    <a:pt x="1126" y="16"/>
                    <a:pt x="1151" y="0"/>
                    <a:pt x="1165" y="0"/>
                  </a:cubicBezTo>
                  <a:cubicBezTo>
                    <a:pt x="1179" y="0"/>
                    <a:pt x="1192" y="17"/>
                    <a:pt x="1204" y="8"/>
                  </a:cubicBezTo>
                  <a:cubicBezTo>
                    <a:pt x="1206" y="16"/>
                    <a:pt x="1216" y="16"/>
                    <a:pt x="1217" y="26"/>
                  </a:cubicBezTo>
                  <a:cubicBezTo>
                    <a:pt x="1322" y="71"/>
                    <a:pt x="1422" y="93"/>
                    <a:pt x="1536" y="131"/>
                  </a:cubicBezTo>
                  <a:cubicBezTo>
                    <a:pt x="1621" y="186"/>
                    <a:pt x="1752" y="215"/>
                    <a:pt x="1827" y="263"/>
                  </a:cubicBezTo>
                  <a:cubicBezTo>
                    <a:pt x="1845" y="264"/>
                    <a:pt x="1873" y="273"/>
                    <a:pt x="1884" y="288"/>
                  </a:cubicBezTo>
                  <a:cubicBezTo>
                    <a:pt x="1910" y="287"/>
                    <a:pt x="1921" y="305"/>
                    <a:pt x="1941" y="314"/>
                  </a:cubicBezTo>
                  <a:cubicBezTo>
                    <a:pt x="1965" y="325"/>
                    <a:pt x="2013" y="338"/>
                    <a:pt x="1977" y="371"/>
                  </a:cubicBezTo>
                  <a:cubicBezTo>
                    <a:pt x="1965" y="428"/>
                    <a:pt x="1945" y="466"/>
                    <a:pt x="1931" y="523"/>
                  </a:cubicBezTo>
                  <a:cubicBezTo>
                    <a:pt x="1921" y="534"/>
                    <a:pt x="1912" y="546"/>
                    <a:pt x="1910" y="564"/>
                  </a:cubicBezTo>
                  <a:cubicBezTo>
                    <a:pt x="1843" y="685"/>
                    <a:pt x="1811" y="820"/>
                    <a:pt x="1760" y="956"/>
                  </a:cubicBezTo>
                  <a:cubicBezTo>
                    <a:pt x="1742" y="1005"/>
                    <a:pt x="1721" y="1054"/>
                    <a:pt x="1701" y="1103"/>
                  </a:cubicBezTo>
                  <a:cubicBezTo>
                    <a:pt x="1681" y="1152"/>
                    <a:pt x="1662" y="1202"/>
                    <a:pt x="1642" y="1250"/>
                  </a:cubicBezTo>
                  <a:cubicBezTo>
                    <a:pt x="1630" y="1278"/>
                    <a:pt x="1625" y="1309"/>
                    <a:pt x="1616" y="1337"/>
                  </a:cubicBezTo>
                  <a:cubicBezTo>
                    <a:pt x="1603" y="1378"/>
                    <a:pt x="1573" y="1412"/>
                    <a:pt x="1572" y="1456"/>
                  </a:cubicBezTo>
                  <a:cubicBezTo>
                    <a:pt x="1560" y="1457"/>
                    <a:pt x="1562" y="1472"/>
                    <a:pt x="1559" y="1482"/>
                  </a:cubicBezTo>
                  <a:cubicBezTo>
                    <a:pt x="1550" y="1491"/>
                    <a:pt x="1541" y="1500"/>
                    <a:pt x="1534" y="1510"/>
                  </a:cubicBezTo>
                  <a:cubicBezTo>
                    <a:pt x="1481" y="1502"/>
                    <a:pt x="1401" y="1460"/>
                    <a:pt x="1335" y="1443"/>
                  </a:cubicBezTo>
                  <a:cubicBezTo>
                    <a:pt x="1276" y="1428"/>
                    <a:pt x="1229" y="1390"/>
                    <a:pt x="1175" y="1374"/>
                  </a:cubicBezTo>
                  <a:cubicBezTo>
                    <a:pt x="1189" y="1409"/>
                    <a:pt x="1185" y="1443"/>
                    <a:pt x="1193" y="1477"/>
                  </a:cubicBezTo>
                  <a:cubicBezTo>
                    <a:pt x="1205" y="1521"/>
                    <a:pt x="1231" y="1567"/>
                    <a:pt x="1181" y="1595"/>
                  </a:cubicBezTo>
                  <a:cubicBezTo>
                    <a:pt x="1156" y="1609"/>
                    <a:pt x="1106" y="1610"/>
                    <a:pt x="1062" y="1626"/>
                  </a:cubicBezTo>
                  <a:cubicBezTo>
                    <a:pt x="1048" y="1631"/>
                    <a:pt x="1037" y="1641"/>
                    <a:pt x="1026" y="1644"/>
                  </a:cubicBezTo>
                  <a:cubicBezTo>
                    <a:pt x="1009" y="1648"/>
                    <a:pt x="991" y="1652"/>
                    <a:pt x="977" y="1654"/>
                  </a:cubicBezTo>
                  <a:cubicBezTo>
                    <a:pt x="920" y="1666"/>
                    <a:pt x="871" y="1680"/>
                    <a:pt x="833" y="1693"/>
                  </a:cubicBezTo>
                  <a:cubicBezTo>
                    <a:pt x="830" y="1698"/>
                    <a:pt x="824" y="1698"/>
                    <a:pt x="822" y="1703"/>
                  </a:cubicBezTo>
                  <a:cubicBezTo>
                    <a:pt x="775" y="1719"/>
                    <a:pt x="728" y="1725"/>
                    <a:pt x="681" y="1737"/>
                  </a:cubicBezTo>
                  <a:cubicBezTo>
                    <a:pt x="587" y="1760"/>
                    <a:pt x="517" y="1800"/>
                    <a:pt x="405" y="1796"/>
                  </a:cubicBezTo>
                  <a:cubicBezTo>
                    <a:pt x="403" y="1804"/>
                    <a:pt x="397" y="1809"/>
                    <a:pt x="392" y="1814"/>
                  </a:cubicBezTo>
                  <a:cubicBezTo>
                    <a:pt x="371" y="1804"/>
                    <a:pt x="377" y="1802"/>
                    <a:pt x="369" y="1783"/>
                  </a:cubicBezTo>
                  <a:close/>
                  <a:moveTo>
                    <a:pt x="1580" y="1376"/>
                  </a:moveTo>
                  <a:cubicBezTo>
                    <a:pt x="1610" y="1267"/>
                    <a:pt x="1655" y="1178"/>
                    <a:pt x="1691" y="1077"/>
                  </a:cubicBezTo>
                  <a:cubicBezTo>
                    <a:pt x="1713" y="1016"/>
                    <a:pt x="1730" y="952"/>
                    <a:pt x="1753" y="889"/>
                  </a:cubicBezTo>
                  <a:cubicBezTo>
                    <a:pt x="1769" y="844"/>
                    <a:pt x="1793" y="802"/>
                    <a:pt x="1802" y="755"/>
                  </a:cubicBezTo>
                  <a:cubicBezTo>
                    <a:pt x="1824" y="728"/>
                    <a:pt x="1827" y="693"/>
                    <a:pt x="1840" y="657"/>
                  </a:cubicBezTo>
                  <a:cubicBezTo>
                    <a:pt x="1862" y="599"/>
                    <a:pt x="1899" y="535"/>
                    <a:pt x="1925" y="482"/>
                  </a:cubicBezTo>
                  <a:cubicBezTo>
                    <a:pt x="1942" y="449"/>
                    <a:pt x="1962" y="373"/>
                    <a:pt x="1951" y="345"/>
                  </a:cubicBezTo>
                  <a:cubicBezTo>
                    <a:pt x="1932" y="335"/>
                    <a:pt x="1918" y="331"/>
                    <a:pt x="1910" y="319"/>
                  </a:cubicBezTo>
                  <a:cubicBezTo>
                    <a:pt x="1899" y="324"/>
                    <a:pt x="1902" y="315"/>
                    <a:pt x="1889" y="319"/>
                  </a:cubicBezTo>
                  <a:cubicBezTo>
                    <a:pt x="1852" y="293"/>
                    <a:pt x="1796" y="285"/>
                    <a:pt x="1760" y="252"/>
                  </a:cubicBezTo>
                  <a:cubicBezTo>
                    <a:pt x="1667" y="223"/>
                    <a:pt x="1567" y="164"/>
                    <a:pt x="1472" y="136"/>
                  </a:cubicBezTo>
                  <a:cubicBezTo>
                    <a:pt x="1386" y="99"/>
                    <a:pt x="1280" y="89"/>
                    <a:pt x="1204" y="36"/>
                  </a:cubicBezTo>
                  <a:cubicBezTo>
                    <a:pt x="1188" y="37"/>
                    <a:pt x="1186" y="52"/>
                    <a:pt x="1181" y="64"/>
                  </a:cubicBezTo>
                  <a:cubicBezTo>
                    <a:pt x="1162" y="106"/>
                    <a:pt x="1151" y="151"/>
                    <a:pt x="1132" y="198"/>
                  </a:cubicBezTo>
                  <a:cubicBezTo>
                    <a:pt x="1102" y="272"/>
                    <a:pt x="1088" y="344"/>
                    <a:pt x="1059" y="404"/>
                  </a:cubicBezTo>
                  <a:cubicBezTo>
                    <a:pt x="1059" y="411"/>
                    <a:pt x="1059" y="418"/>
                    <a:pt x="1059" y="425"/>
                  </a:cubicBezTo>
                  <a:cubicBezTo>
                    <a:pt x="1024" y="497"/>
                    <a:pt x="1012" y="567"/>
                    <a:pt x="982" y="639"/>
                  </a:cubicBezTo>
                  <a:cubicBezTo>
                    <a:pt x="995" y="669"/>
                    <a:pt x="999" y="708"/>
                    <a:pt x="1013" y="737"/>
                  </a:cubicBezTo>
                  <a:cubicBezTo>
                    <a:pt x="1054" y="603"/>
                    <a:pt x="1118" y="478"/>
                    <a:pt x="1152" y="345"/>
                  </a:cubicBezTo>
                  <a:cubicBezTo>
                    <a:pt x="1170" y="317"/>
                    <a:pt x="1175" y="275"/>
                    <a:pt x="1188" y="237"/>
                  </a:cubicBezTo>
                  <a:cubicBezTo>
                    <a:pt x="1189" y="232"/>
                    <a:pt x="1197" y="235"/>
                    <a:pt x="1199" y="232"/>
                  </a:cubicBezTo>
                  <a:cubicBezTo>
                    <a:pt x="1199" y="196"/>
                    <a:pt x="1224" y="173"/>
                    <a:pt x="1224" y="139"/>
                  </a:cubicBezTo>
                  <a:cubicBezTo>
                    <a:pt x="1244" y="144"/>
                    <a:pt x="1236" y="122"/>
                    <a:pt x="1250" y="121"/>
                  </a:cubicBezTo>
                  <a:cubicBezTo>
                    <a:pt x="1300" y="145"/>
                    <a:pt x="1351" y="168"/>
                    <a:pt x="1402" y="185"/>
                  </a:cubicBezTo>
                  <a:cubicBezTo>
                    <a:pt x="1465" y="207"/>
                    <a:pt x="1528" y="226"/>
                    <a:pt x="1585" y="250"/>
                  </a:cubicBezTo>
                  <a:cubicBezTo>
                    <a:pt x="1596" y="254"/>
                    <a:pt x="1603" y="264"/>
                    <a:pt x="1614" y="268"/>
                  </a:cubicBezTo>
                  <a:cubicBezTo>
                    <a:pt x="1635" y="276"/>
                    <a:pt x="1661" y="275"/>
                    <a:pt x="1683" y="283"/>
                  </a:cubicBezTo>
                  <a:cubicBezTo>
                    <a:pt x="1689" y="286"/>
                    <a:pt x="1693" y="294"/>
                    <a:pt x="1699" y="296"/>
                  </a:cubicBezTo>
                  <a:cubicBezTo>
                    <a:pt x="1723" y="307"/>
                    <a:pt x="1746" y="305"/>
                    <a:pt x="1766" y="314"/>
                  </a:cubicBezTo>
                  <a:cubicBezTo>
                    <a:pt x="1766" y="329"/>
                    <a:pt x="1788" y="323"/>
                    <a:pt x="1791" y="335"/>
                  </a:cubicBezTo>
                  <a:cubicBezTo>
                    <a:pt x="1834" y="337"/>
                    <a:pt x="1867" y="366"/>
                    <a:pt x="1910" y="376"/>
                  </a:cubicBezTo>
                  <a:cubicBezTo>
                    <a:pt x="1912" y="386"/>
                    <a:pt x="1923" y="387"/>
                    <a:pt x="1925" y="397"/>
                  </a:cubicBezTo>
                  <a:cubicBezTo>
                    <a:pt x="1910" y="426"/>
                    <a:pt x="1902" y="453"/>
                    <a:pt x="1889" y="482"/>
                  </a:cubicBezTo>
                  <a:cubicBezTo>
                    <a:pt x="1856" y="559"/>
                    <a:pt x="1816" y="645"/>
                    <a:pt x="1786" y="724"/>
                  </a:cubicBezTo>
                  <a:cubicBezTo>
                    <a:pt x="1769" y="771"/>
                    <a:pt x="1748" y="807"/>
                    <a:pt x="1732" y="850"/>
                  </a:cubicBezTo>
                  <a:cubicBezTo>
                    <a:pt x="1726" y="868"/>
                    <a:pt x="1722" y="892"/>
                    <a:pt x="1714" y="910"/>
                  </a:cubicBezTo>
                  <a:cubicBezTo>
                    <a:pt x="1704" y="934"/>
                    <a:pt x="1685" y="955"/>
                    <a:pt x="1675" y="979"/>
                  </a:cubicBezTo>
                  <a:cubicBezTo>
                    <a:pt x="1670" y="992"/>
                    <a:pt x="1671" y="999"/>
                    <a:pt x="1668" y="1008"/>
                  </a:cubicBezTo>
                  <a:cubicBezTo>
                    <a:pt x="1651" y="1046"/>
                    <a:pt x="1646" y="1081"/>
                    <a:pt x="1634" y="1124"/>
                  </a:cubicBezTo>
                  <a:cubicBezTo>
                    <a:pt x="1626" y="1151"/>
                    <a:pt x="1610" y="1178"/>
                    <a:pt x="1601" y="1206"/>
                  </a:cubicBezTo>
                  <a:cubicBezTo>
                    <a:pt x="1597" y="1217"/>
                    <a:pt x="1599" y="1229"/>
                    <a:pt x="1595" y="1240"/>
                  </a:cubicBezTo>
                  <a:cubicBezTo>
                    <a:pt x="1580" y="1288"/>
                    <a:pt x="1552" y="1332"/>
                    <a:pt x="1547" y="1384"/>
                  </a:cubicBezTo>
                  <a:cubicBezTo>
                    <a:pt x="1540" y="1392"/>
                    <a:pt x="1532" y="1399"/>
                    <a:pt x="1526" y="1407"/>
                  </a:cubicBezTo>
                  <a:cubicBezTo>
                    <a:pt x="1512" y="1410"/>
                    <a:pt x="1511" y="1411"/>
                    <a:pt x="1500" y="1415"/>
                  </a:cubicBezTo>
                  <a:cubicBezTo>
                    <a:pt x="1393" y="1386"/>
                    <a:pt x="1296" y="1347"/>
                    <a:pt x="1188" y="1301"/>
                  </a:cubicBezTo>
                  <a:cubicBezTo>
                    <a:pt x="1177" y="1296"/>
                    <a:pt x="1168" y="1283"/>
                    <a:pt x="1152" y="1288"/>
                  </a:cubicBezTo>
                  <a:cubicBezTo>
                    <a:pt x="1157" y="1312"/>
                    <a:pt x="1166" y="1332"/>
                    <a:pt x="1170" y="1355"/>
                  </a:cubicBezTo>
                  <a:cubicBezTo>
                    <a:pt x="1223" y="1363"/>
                    <a:pt x="1267" y="1392"/>
                    <a:pt x="1315" y="1415"/>
                  </a:cubicBezTo>
                  <a:cubicBezTo>
                    <a:pt x="1353" y="1434"/>
                    <a:pt x="1400" y="1440"/>
                    <a:pt x="1446" y="1453"/>
                  </a:cubicBezTo>
                  <a:cubicBezTo>
                    <a:pt x="1466" y="1467"/>
                    <a:pt x="1500" y="1492"/>
                    <a:pt x="1536" y="1479"/>
                  </a:cubicBezTo>
                  <a:cubicBezTo>
                    <a:pt x="1545" y="1448"/>
                    <a:pt x="1551" y="1409"/>
                    <a:pt x="1580" y="1376"/>
                  </a:cubicBezTo>
                  <a:close/>
                  <a:moveTo>
                    <a:pt x="1523" y="1340"/>
                  </a:moveTo>
                  <a:cubicBezTo>
                    <a:pt x="1551" y="1279"/>
                    <a:pt x="1572" y="1212"/>
                    <a:pt x="1590" y="1142"/>
                  </a:cubicBezTo>
                  <a:cubicBezTo>
                    <a:pt x="1630" y="1073"/>
                    <a:pt x="1653" y="988"/>
                    <a:pt x="1683" y="912"/>
                  </a:cubicBezTo>
                  <a:cubicBezTo>
                    <a:pt x="1695" y="883"/>
                    <a:pt x="1720" y="858"/>
                    <a:pt x="1724" y="822"/>
                  </a:cubicBezTo>
                  <a:cubicBezTo>
                    <a:pt x="1756" y="776"/>
                    <a:pt x="1771" y="712"/>
                    <a:pt x="1791" y="654"/>
                  </a:cubicBezTo>
                  <a:cubicBezTo>
                    <a:pt x="1818" y="611"/>
                    <a:pt x="1836" y="560"/>
                    <a:pt x="1853" y="508"/>
                  </a:cubicBezTo>
                  <a:cubicBezTo>
                    <a:pt x="1873" y="481"/>
                    <a:pt x="1882" y="444"/>
                    <a:pt x="1897" y="412"/>
                  </a:cubicBezTo>
                  <a:cubicBezTo>
                    <a:pt x="1899" y="412"/>
                    <a:pt x="1900" y="412"/>
                    <a:pt x="1900" y="410"/>
                  </a:cubicBezTo>
                  <a:cubicBezTo>
                    <a:pt x="1839" y="368"/>
                    <a:pt x="1776" y="349"/>
                    <a:pt x="1701" y="325"/>
                  </a:cubicBezTo>
                  <a:cubicBezTo>
                    <a:pt x="1684" y="301"/>
                    <a:pt x="1660" y="307"/>
                    <a:pt x="1626" y="296"/>
                  </a:cubicBezTo>
                  <a:cubicBezTo>
                    <a:pt x="1609" y="290"/>
                    <a:pt x="1589" y="275"/>
                    <a:pt x="1567" y="265"/>
                  </a:cubicBezTo>
                  <a:cubicBezTo>
                    <a:pt x="1547" y="256"/>
                    <a:pt x="1524" y="250"/>
                    <a:pt x="1500" y="242"/>
                  </a:cubicBezTo>
                  <a:cubicBezTo>
                    <a:pt x="1478" y="235"/>
                    <a:pt x="1460" y="223"/>
                    <a:pt x="1438" y="214"/>
                  </a:cubicBezTo>
                  <a:cubicBezTo>
                    <a:pt x="1415" y="203"/>
                    <a:pt x="1389" y="201"/>
                    <a:pt x="1369" y="193"/>
                  </a:cubicBezTo>
                  <a:cubicBezTo>
                    <a:pt x="1356" y="188"/>
                    <a:pt x="1338" y="178"/>
                    <a:pt x="1317" y="170"/>
                  </a:cubicBezTo>
                  <a:cubicBezTo>
                    <a:pt x="1312" y="168"/>
                    <a:pt x="1266" y="147"/>
                    <a:pt x="1266" y="147"/>
                  </a:cubicBezTo>
                  <a:cubicBezTo>
                    <a:pt x="1253" y="149"/>
                    <a:pt x="1234" y="202"/>
                    <a:pt x="1230" y="214"/>
                  </a:cubicBezTo>
                  <a:cubicBezTo>
                    <a:pt x="1219" y="239"/>
                    <a:pt x="1213" y="262"/>
                    <a:pt x="1211" y="283"/>
                  </a:cubicBezTo>
                  <a:cubicBezTo>
                    <a:pt x="1205" y="280"/>
                    <a:pt x="1207" y="291"/>
                    <a:pt x="1199" y="296"/>
                  </a:cubicBezTo>
                  <a:cubicBezTo>
                    <a:pt x="1198" y="312"/>
                    <a:pt x="1189" y="328"/>
                    <a:pt x="1183" y="343"/>
                  </a:cubicBezTo>
                  <a:cubicBezTo>
                    <a:pt x="1169" y="379"/>
                    <a:pt x="1160" y="424"/>
                    <a:pt x="1142" y="466"/>
                  </a:cubicBezTo>
                  <a:cubicBezTo>
                    <a:pt x="1138" y="476"/>
                    <a:pt x="1128" y="483"/>
                    <a:pt x="1124" y="492"/>
                  </a:cubicBezTo>
                  <a:cubicBezTo>
                    <a:pt x="1109" y="526"/>
                    <a:pt x="1103" y="565"/>
                    <a:pt x="1090" y="600"/>
                  </a:cubicBezTo>
                  <a:cubicBezTo>
                    <a:pt x="1076" y="640"/>
                    <a:pt x="1047" y="680"/>
                    <a:pt x="1039" y="721"/>
                  </a:cubicBezTo>
                  <a:cubicBezTo>
                    <a:pt x="1037" y="736"/>
                    <a:pt x="1032" y="760"/>
                    <a:pt x="1018" y="770"/>
                  </a:cubicBezTo>
                  <a:cubicBezTo>
                    <a:pt x="1065" y="944"/>
                    <a:pt x="1097" y="1097"/>
                    <a:pt x="1147" y="1265"/>
                  </a:cubicBezTo>
                  <a:cubicBezTo>
                    <a:pt x="1164" y="1271"/>
                    <a:pt x="1183" y="1274"/>
                    <a:pt x="1201" y="1281"/>
                  </a:cubicBezTo>
                  <a:cubicBezTo>
                    <a:pt x="1251" y="1300"/>
                    <a:pt x="1309" y="1335"/>
                    <a:pt x="1358" y="1348"/>
                  </a:cubicBezTo>
                  <a:cubicBezTo>
                    <a:pt x="1366" y="1350"/>
                    <a:pt x="1375" y="1348"/>
                    <a:pt x="1384" y="1350"/>
                  </a:cubicBezTo>
                  <a:cubicBezTo>
                    <a:pt x="1410" y="1357"/>
                    <a:pt x="1434" y="1377"/>
                    <a:pt x="1456" y="1379"/>
                  </a:cubicBezTo>
                  <a:cubicBezTo>
                    <a:pt x="1486" y="1381"/>
                    <a:pt x="1491" y="1368"/>
                    <a:pt x="1516" y="1374"/>
                  </a:cubicBezTo>
                  <a:cubicBezTo>
                    <a:pt x="1518" y="1361"/>
                    <a:pt x="1528" y="1354"/>
                    <a:pt x="1523" y="1340"/>
                  </a:cubicBezTo>
                  <a:close/>
                  <a:moveTo>
                    <a:pt x="423" y="1667"/>
                  </a:moveTo>
                  <a:cubicBezTo>
                    <a:pt x="425" y="1675"/>
                    <a:pt x="420" y="1677"/>
                    <a:pt x="420" y="1683"/>
                  </a:cubicBezTo>
                  <a:cubicBezTo>
                    <a:pt x="427" y="1693"/>
                    <a:pt x="438" y="1698"/>
                    <a:pt x="438" y="1714"/>
                  </a:cubicBezTo>
                  <a:cubicBezTo>
                    <a:pt x="439" y="1722"/>
                    <a:pt x="435" y="1726"/>
                    <a:pt x="428" y="1727"/>
                  </a:cubicBezTo>
                  <a:cubicBezTo>
                    <a:pt x="429" y="1737"/>
                    <a:pt x="440" y="1737"/>
                    <a:pt x="438" y="1750"/>
                  </a:cubicBezTo>
                  <a:cubicBezTo>
                    <a:pt x="437" y="1775"/>
                    <a:pt x="398" y="1770"/>
                    <a:pt x="384" y="1776"/>
                  </a:cubicBezTo>
                  <a:cubicBezTo>
                    <a:pt x="397" y="1773"/>
                    <a:pt x="397" y="1783"/>
                    <a:pt x="405" y="1786"/>
                  </a:cubicBezTo>
                  <a:cubicBezTo>
                    <a:pt x="488" y="1764"/>
                    <a:pt x="578" y="1739"/>
                    <a:pt x="660" y="1721"/>
                  </a:cubicBezTo>
                  <a:cubicBezTo>
                    <a:pt x="683" y="1716"/>
                    <a:pt x="701" y="1704"/>
                    <a:pt x="717" y="1711"/>
                  </a:cubicBezTo>
                  <a:cubicBezTo>
                    <a:pt x="822" y="1685"/>
                    <a:pt x="892" y="1624"/>
                    <a:pt x="1005" y="1624"/>
                  </a:cubicBezTo>
                  <a:cubicBezTo>
                    <a:pt x="1011" y="1619"/>
                    <a:pt x="1016" y="1615"/>
                    <a:pt x="1023" y="1613"/>
                  </a:cubicBezTo>
                  <a:cubicBezTo>
                    <a:pt x="1029" y="1613"/>
                    <a:pt x="1035" y="1613"/>
                    <a:pt x="1041" y="1613"/>
                  </a:cubicBezTo>
                  <a:cubicBezTo>
                    <a:pt x="1082" y="1593"/>
                    <a:pt x="1132" y="1583"/>
                    <a:pt x="1178" y="1572"/>
                  </a:cubicBezTo>
                  <a:cubicBezTo>
                    <a:pt x="1191" y="1555"/>
                    <a:pt x="1185" y="1554"/>
                    <a:pt x="1181" y="1533"/>
                  </a:cubicBezTo>
                  <a:cubicBezTo>
                    <a:pt x="1168" y="1475"/>
                    <a:pt x="1165" y="1397"/>
                    <a:pt x="1152" y="1348"/>
                  </a:cubicBezTo>
                  <a:cubicBezTo>
                    <a:pt x="1116" y="1213"/>
                    <a:pt x="1070" y="1055"/>
                    <a:pt x="1028" y="897"/>
                  </a:cubicBezTo>
                  <a:cubicBezTo>
                    <a:pt x="1021" y="869"/>
                    <a:pt x="1020" y="842"/>
                    <a:pt x="1013" y="814"/>
                  </a:cubicBezTo>
                  <a:cubicBezTo>
                    <a:pt x="991" y="724"/>
                    <a:pt x="962" y="638"/>
                    <a:pt x="941" y="557"/>
                  </a:cubicBezTo>
                  <a:cubicBezTo>
                    <a:pt x="933" y="527"/>
                    <a:pt x="932" y="493"/>
                    <a:pt x="923" y="461"/>
                  </a:cubicBezTo>
                  <a:cubicBezTo>
                    <a:pt x="910" y="415"/>
                    <a:pt x="899" y="360"/>
                    <a:pt x="856" y="348"/>
                  </a:cubicBezTo>
                  <a:cubicBezTo>
                    <a:pt x="748" y="398"/>
                    <a:pt x="620" y="435"/>
                    <a:pt x="508" y="461"/>
                  </a:cubicBezTo>
                  <a:cubicBezTo>
                    <a:pt x="505" y="464"/>
                    <a:pt x="503" y="466"/>
                    <a:pt x="500" y="469"/>
                  </a:cubicBezTo>
                  <a:cubicBezTo>
                    <a:pt x="427" y="487"/>
                    <a:pt x="347" y="510"/>
                    <a:pt x="273" y="533"/>
                  </a:cubicBezTo>
                  <a:cubicBezTo>
                    <a:pt x="198" y="557"/>
                    <a:pt x="116" y="569"/>
                    <a:pt x="67" y="608"/>
                  </a:cubicBezTo>
                  <a:cubicBezTo>
                    <a:pt x="90" y="608"/>
                    <a:pt x="132" y="633"/>
                    <a:pt x="108" y="670"/>
                  </a:cubicBezTo>
                  <a:cubicBezTo>
                    <a:pt x="94" y="677"/>
                    <a:pt x="63" y="667"/>
                    <a:pt x="72" y="680"/>
                  </a:cubicBezTo>
                  <a:cubicBezTo>
                    <a:pt x="75" y="680"/>
                    <a:pt x="75" y="676"/>
                    <a:pt x="75" y="673"/>
                  </a:cubicBezTo>
                  <a:cubicBezTo>
                    <a:pt x="97" y="677"/>
                    <a:pt x="159" y="688"/>
                    <a:pt x="157" y="724"/>
                  </a:cubicBezTo>
                  <a:cubicBezTo>
                    <a:pt x="157" y="739"/>
                    <a:pt x="142" y="743"/>
                    <a:pt x="129" y="750"/>
                  </a:cubicBezTo>
                  <a:cubicBezTo>
                    <a:pt x="154" y="752"/>
                    <a:pt x="168" y="766"/>
                    <a:pt x="165" y="796"/>
                  </a:cubicBezTo>
                  <a:cubicBezTo>
                    <a:pt x="177" y="798"/>
                    <a:pt x="181" y="808"/>
                    <a:pt x="186" y="817"/>
                  </a:cubicBezTo>
                  <a:cubicBezTo>
                    <a:pt x="164" y="841"/>
                    <a:pt x="195" y="851"/>
                    <a:pt x="211" y="879"/>
                  </a:cubicBezTo>
                  <a:cubicBezTo>
                    <a:pt x="227" y="905"/>
                    <a:pt x="214" y="911"/>
                    <a:pt x="209" y="930"/>
                  </a:cubicBezTo>
                  <a:cubicBezTo>
                    <a:pt x="227" y="939"/>
                    <a:pt x="224" y="962"/>
                    <a:pt x="217" y="979"/>
                  </a:cubicBezTo>
                  <a:cubicBezTo>
                    <a:pt x="234" y="984"/>
                    <a:pt x="227" y="1002"/>
                    <a:pt x="232" y="1018"/>
                  </a:cubicBezTo>
                  <a:cubicBezTo>
                    <a:pt x="237" y="1034"/>
                    <a:pt x="250" y="1049"/>
                    <a:pt x="235" y="1067"/>
                  </a:cubicBezTo>
                  <a:cubicBezTo>
                    <a:pt x="257" y="1076"/>
                    <a:pt x="276" y="1105"/>
                    <a:pt x="258" y="1131"/>
                  </a:cubicBezTo>
                  <a:cubicBezTo>
                    <a:pt x="270" y="1139"/>
                    <a:pt x="282" y="1147"/>
                    <a:pt x="284" y="1165"/>
                  </a:cubicBezTo>
                  <a:cubicBezTo>
                    <a:pt x="281" y="1173"/>
                    <a:pt x="271" y="1173"/>
                    <a:pt x="271" y="1183"/>
                  </a:cubicBezTo>
                  <a:cubicBezTo>
                    <a:pt x="293" y="1183"/>
                    <a:pt x="301" y="1198"/>
                    <a:pt x="304" y="1216"/>
                  </a:cubicBezTo>
                  <a:cubicBezTo>
                    <a:pt x="299" y="1220"/>
                    <a:pt x="297" y="1228"/>
                    <a:pt x="297" y="1237"/>
                  </a:cubicBezTo>
                  <a:cubicBezTo>
                    <a:pt x="314" y="1251"/>
                    <a:pt x="308" y="1269"/>
                    <a:pt x="312" y="1288"/>
                  </a:cubicBezTo>
                  <a:cubicBezTo>
                    <a:pt x="313" y="1294"/>
                    <a:pt x="322" y="1299"/>
                    <a:pt x="325" y="1309"/>
                  </a:cubicBezTo>
                  <a:cubicBezTo>
                    <a:pt x="327" y="1317"/>
                    <a:pt x="324" y="1327"/>
                    <a:pt x="325" y="1330"/>
                  </a:cubicBezTo>
                  <a:cubicBezTo>
                    <a:pt x="333" y="1348"/>
                    <a:pt x="359" y="1357"/>
                    <a:pt x="340" y="1384"/>
                  </a:cubicBezTo>
                  <a:cubicBezTo>
                    <a:pt x="347" y="1393"/>
                    <a:pt x="358" y="1397"/>
                    <a:pt x="361" y="1410"/>
                  </a:cubicBezTo>
                  <a:cubicBezTo>
                    <a:pt x="347" y="1435"/>
                    <a:pt x="378" y="1453"/>
                    <a:pt x="358" y="1477"/>
                  </a:cubicBezTo>
                  <a:cubicBezTo>
                    <a:pt x="374" y="1488"/>
                    <a:pt x="399" y="1512"/>
                    <a:pt x="382" y="1533"/>
                  </a:cubicBezTo>
                  <a:cubicBezTo>
                    <a:pt x="388" y="1545"/>
                    <a:pt x="399" y="1552"/>
                    <a:pt x="402" y="1567"/>
                  </a:cubicBezTo>
                  <a:cubicBezTo>
                    <a:pt x="400" y="1574"/>
                    <a:pt x="397" y="1579"/>
                    <a:pt x="394" y="1585"/>
                  </a:cubicBezTo>
                  <a:cubicBezTo>
                    <a:pt x="409" y="1612"/>
                    <a:pt x="401" y="1646"/>
                    <a:pt x="423" y="1667"/>
                  </a:cubicBezTo>
                  <a:close/>
                  <a:moveTo>
                    <a:pt x="1157" y="31"/>
                  </a:moveTo>
                  <a:cubicBezTo>
                    <a:pt x="1116" y="73"/>
                    <a:pt x="1115" y="150"/>
                    <a:pt x="1083" y="201"/>
                  </a:cubicBezTo>
                  <a:cubicBezTo>
                    <a:pt x="1051" y="325"/>
                    <a:pt x="994" y="426"/>
                    <a:pt x="961" y="557"/>
                  </a:cubicBezTo>
                  <a:cubicBezTo>
                    <a:pt x="962" y="563"/>
                    <a:pt x="969" y="578"/>
                    <a:pt x="972" y="590"/>
                  </a:cubicBezTo>
                  <a:cubicBezTo>
                    <a:pt x="995" y="571"/>
                    <a:pt x="994" y="537"/>
                    <a:pt x="1003" y="510"/>
                  </a:cubicBezTo>
                  <a:cubicBezTo>
                    <a:pt x="1007" y="497"/>
                    <a:pt x="1017" y="487"/>
                    <a:pt x="1021" y="474"/>
                  </a:cubicBezTo>
                  <a:cubicBezTo>
                    <a:pt x="1068" y="329"/>
                    <a:pt x="1111" y="175"/>
                    <a:pt x="1168" y="38"/>
                  </a:cubicBezTo>
                  <a:cubicBezTo>
                    <a:pt x="1168" y="36"/>
                    <a:pt x="1168" y="33"/>
                    <a:pt x="1168" y="31"/>
                  </a:cubicBezTo>
                  <a:cubicBezTo>
                    <a:pt x="1161" y="31"/>
                    <a:pt x="1162" y="26"/>
                    <a:pt x="1157" y="31"/>
                  </a:cubicBezTo>
                  <a:close/>
                  <a:moveTo>
                    <a:pt x="315" y="1734"/>
                  </a:moveTo>
                  <a:cubicBezTo>
                    <a:pt x="327" y="1733"/>
                    <a:pt x="331" y="1740"/>
                    <a:pt x="340" y="1742"/>
                  </a:cubicBezTo>
                  <a:cubicBezTo>
                    <a:pt x="356" y="1712"/>
                    <a:pt x="401" y="1727"/>
                    <a:pt x="415" y="1711"/>
                  </a:cubicBezTo>
                  <a:cubicBezTo>
                    <a:pt x="386" y="1703"/>
                    <a:pt x="339" y="1709"/>
                    <a:pt x="315" y="1734"/>
                  </a:cubicBezTo>
                  <a:close/>
                  <a:moveTo>
                    <a:pt x="376" y="1734"/>
                  </a:moveTo>
                  <a:cubicBezTo>
                    <a:pt x="360" y="1746"/>
                    <a:pt x="342" y="1755"/>
                    <a:pt x="330" y="1770"/>
                  </a:cubicBezTo>
                  <a:cubicBezTo>
                    <a:pt x="352" y="1763"/>
                    <a:pt x="380" y="1757"/>
                    <a:pt x="415" y="1750"/>
                  </a:cubicBezTo>
                  <a:cubicBezTo>
                    <a:pt x="415" y="1746"/>
                    <a:pt x="415" y="1743"/>
                    <a:pt x="415" y="1740"/>
                  </a:cubicBezTo>
                  <a:cubicBezTo>
                    <a:pt x="397" y="1743"/>
                    <a:pt x="393" y="1732"/>
                    <a:pt x="376" y="1734"/>
                  </a:cubicBezTo>
                  <a:close/>
                  <a:moveTo>
                    <a:pt x="400" y="1665"/>
                  </a:moveTo>
                  <a:cubicBezTo>
                    <a:pt x="386" y="1664"/>
                    <a:pt x="386" y="1663"/>
                    <a:pt x="374" y="1665"/>
                  </a:cubicBezTo>
                  <a:cubicBezTo>
                    <a:pt x="359" y="1630"/>
                    <a:pt x="326" y="1663"/>
                    <a:pt x="309" y="1678"/>
                  </a:cubicBezTo>
                  <a:cubicBezTo>
                    <a:pt x="314" y="1685"/>
                    <a:pt x="311" y="1700"/>
                    <a:pt x="320" y="1703"/>
                  </a:cubicBezTo>
                  <a:cubicBezTo>
                    <a:pt x="342" y="1674"/>
                    <a:pt x="400" y="1696"/>
                    <a:pt x="400" y="1665"/>
                  </a:cubicBezTo>
                  <a:close/>
                  <a:moveTo>
                    <a:pt x="353" y="1600"/>
                  </a:moveTo>
                  <a:cubicBezTo>
                    <a:pt x="325" y="1610"/>
                    <a:pt x="311" y="1625"/>
                    <a:pt x="278" y="1636"/>
                  </a:cubicBezTo>
                  <a:cubicBezTo>
                    <a:pt x="278" y="1648"/>
                    <a:pt x="284" y="1653"/>
                    <a:pt x="289" y="1660"/>
                  </a:cubicBezTo>
                  <a:cubicBezTo>
                    <a:pt x="318" y="1649"/>
                    <a:pt x="333" y="1620"/>
                    <a:pt x="374" y="1629"/>
                  </a:cubicBezTo>
                  <a:cubicBezTo>
                    <a:pt x="376" y="1625"/>
                    <a:pt x="381" y="1624"/>
                    <a:pt x="384" y="1621"/>
                  </a:cubicBezTo>
                  <a:cubicBezTo>
                    <a:pt x="384" y="1617"/>
                    <a:pt x="384" y="1612"/>
                    <a:pt x="384" y="1608"/>
                  </a:cubicBezTo>
                  <a:cubicBezTo>
                    <a:pt x="375" y="1606"/>
                    <a:pt x="362" y="1605"/>
                    <a:pt x="353" y="1600"/>
                  </a:cubicBezTo>
                  <a:close/>
                  <a:moveTo>
                    <a:pt x="376" y="1562"/>
                  </a:moveTo>
                  <a:cubicBezTo>
                    <a:pt x="372" y="1561"/>
                    <a:pt x="371" y="1557"/>
                    <a:pt x="371" y="1551"/>
                  </a:cubicBezTo>
                  <a:cubicBezTo>
                    <a:pt x="323" y="1543"/>
                    <a:pt x="277" y="1580"/>
                    <a:pt x="276" y="1611"/>
                  </a:cubicBezTo>
                  <a:cubicBezTo>
                    <a:pt x="307" y="1597"/>
                    <a:pt x="351" y="1584"/>
                    <a:pt x="376" y="1562"/>
                  </a:cubicBezTo>
                  <a:close/>
                  <a:moveTo>
                    <a:pt x="348" y="1500"/>
                  </a:moveTo>
                  <a:cubicBezTo>
                    <a:pt x="319" y="1501"/>
                    <a:pt x="293" y="1516"/>
                    <a:pt x="268" y="1528"/>
                  </a:cubicBezTo>
                  <a:cubicBezTo>
                    <a:pt x="270" y="1540"/>
                    <a:pt x="266" y="1556"/>
                    <a:pt x="281" y="1559"/>
                  </a:cubicBezTo>
                  <a:cubicBezTo>
                    <a:pt x="301" y="1533"/>
                    <a:pt x="349" y="1535"/>
                    <a:pt x="364" y="1510"/>
                  </a:cubicBezTo>
                  <a:cubicBezTo>
                    <a:pt x="354" y="1511"/>
                    <a:pt x="357" y="1500"/>
                    <a:pt x="348" y="1500"/>
                  </a:cubicBezTo>
                  <a:close/>
                  <a:moveTo>
                    <a:pt x="258" y="1490"/>
                  </a:moveTo>
                  <a:cubicBezTo>
                    <a:pt x="257" y="1498"/>
                    <a:pt x="266" y="1497"/>
                    <a:pt x="268" y="1502"/>
                  </a:cubicBezTo>
                  <a:cubicBezTo>
                    <a:pt x="294" y="1487"/>
                    <a:pt x="336" y="1488"/>
                    <a:pt x="343" y="1453"/>
                  </a:cubicBezTo>
                  <a:cubicBezTo>
                    <a:pt x="308" y="1442"/>
                    <a:pt x="281" y="1473"/>
                    <a:pt x="258" y="1490"/>
                  </a:cubicBezTo>
                  <a:close/>
                  <a:moveTo>
                    <a:pt x="330" y="1407"/>
                  </a:moveTo>
                  <a:cubicBezTo>
                    <a:pt x="315" y="1416"/>
                    <a:pt x="299" y="1409"/>
                    <a:pt x="289" y="1399"/>
                  </a:cubicBezTo>
                  <a:cubicBezTo>
                    <a:pt x="283" y="1416"/>
                    <a:pt x="260" y="1415"/>
                    <a:pt x="248" y="1425"/>
                  </a:cubicBezTo>
                  <a:cubicBezTo>
                    <a:pt x="252" y="1442"/>
                    <a:pt x="241" y="1449"/>
                    <a:pt x="237" y="1464"/>
                  </a:cubicBezTo>
                  <a:cubicBezTo>
                    <a:pt x="270" y="1475"/>
                    <a:pt x="289" y="1422"/>
                    <a:pt x="320" y="1430"/>
                  </a:cubicBezTo>
                  <a:cubicBezTo>
                    <a:pt x="317" y="1416"/>
                    <a:pt x="336" y="1428"/>
                    <a:pt x="335" y="1417"/>
                  </a:cubicBezTo>
                  <a:cubicBezTo>
                    <a:pt x="330" y="1417"/>
                    <a:pt x="334" y="1409"/>
                    <a:pt x="330" y="1407"/>
                  </a:cubicBezTo>
                  <a:close/>
                  <a:moveTo>
                    <a:pt x="248" y="1394"/>
                  </a:moveTo>
                  <a:cubicBezTo>
                    <a:pt x="272" y="1396"/>
                    <a:pt x="296" y="1350"/>
                    <a:pt x="322" y="1376"/>
                  </a:cubicBezTo>
                  <a:cubicBezTo>
                    <a:pt x="323" y="1373"/>
                    <a:pt x="326" y="1373"/>
                    <a:pt x="330" y="1374"/>
                  </a:cubicBezTo>
                  <a:cubicBezTo>
                    <a:pt x="313" y="1326"/>
                    <a:pt x="259" y="1362"/>
                    <a:pt x="248" y="1394"/>
                  </a:cubicBezTo>
                  <a:close/>
                  <a:moveTo>
                    <a:pt x="299" y="1307"/>
                  </a:moveTo>
                  <a:cubicBezTo>
                    <a:pt x="286" y="1306"/>
                    <a:pt x="274" y="1308"/>
                    <a:pt x="263" y="1314"/>
                  </a:cubicBezTo>
                  <a:cubicBezTo>
                    <a:pt x="259" y="1311"/>
                    <a:pt x="256" y="1308"/>
                    <a:pt x="253" y="1304"/>
                  </a:cubicBezTo>
                  <a:cubicBezTo>
                    <a:pt x="240" y="1318"/>
                    <a:pt x="217" y="1339"/>
                    <a:pt x="240" y="1355"/>
                  </a:cubicBezTo>
                  <a:cubicBezTo>
                    <a:pt x="263" y="1344"/>
                    <a:pt x="282" y="1313"/>
                    <a:pt x="304" y="1317"/>
                  </a:cubicBezTo>
                  <a:cubicBezTo>
                    <a:pt x="300" y="1316"/>
                    <a:pt x="303" y="1308"/>
                    <a:pt x="299" y="1307"/>
                  </a:cubicBezTo>
                  <a:close/>
                  <a:moveTo>
                    <a:pt x="278" y="1250"/>
                  </a:moveTo>
                  <a:cubicBezTo>
                    <a:pt x="269" y="1259"/>
                    <a:pt x="262" y="1258"/>
                    <a:pt x="250" y="1252"/>
                  </a:cubicBezTo>
                  <a:cubicBezTo>
                    <a:pt x="243" y="1256"/>
                    <a:pt x="235" y="1259"/>
                    <a:pt x="230" y="1265"/>
                  </a:cubicBezTo>
                  <a:cubicBezTo>
                    <a:pt x="233" y="1266"/>
                    <a:pt x="239" y="1264"/>
                    <a:pt x="240" y="1268"/>
                  </a:cubicBezTo>
                  <a:cubicBezTo>
                    <a:pt x="230" y="1279"/>
                    <a:pt x="208" y="1278"/>
                    <a:pt x="206" y="1296"/>
                  </a:cubicBezTo>
                  <a:cubicBezTo>
                    <a:pt x="209" y="1302"/>
                    <a:pt x="214" y="1306"/>
                    <a:pt x="222" y="1307"/>
                  </a:cubicBezTo>
                  <a:cubicBezTo>
                    <a:pt x="238" y="1284"/>
                    <a:pt x="266" y="1288"/>
                    <a:pt x="297" y="1278"/>
                  </a:cubicBezTo>
                  <a:cubicBezTo>
                    <a:pt x="296" y="1263"/>
                    <a:pt x="291" y="1253"/>
                    <a:pt x="278" y="1250"/>
                  </a:cubicBezTo>
                  <a:close/>
                  <a:moveTo>
                    <a:pt x="268" y="1201"/>
                  </a:moveTo>
                  <a:cubicBezTo>
                    <a:pt x="248" y="1206"/>
                    <a:pt x="227" y="1210"/>
                    <a:pt x="209" y="1216"/>
                  </a:cubicBezTo>
                  <a:cubicBezTo>
                    <a:pt x="206" y="1227"/>
                    <a:pt x="196" y="1242"/>
                    <a:pt x="204" y="1255"/>
                  </a:cubicBezTo>
                  <a:cubicBezTo>
                    <a:pt x="225" y="1246"/>
                    <a:pt x="261" y="1229"/>
                    <a:pt x="281" y="1211"/>
                  </a:cubicBezTo>
                  <a:cubicBezTo>
                    <a:pt x="273" y="1212"/>
                    <a:pt x="274" y="1203"/>
                    <a:pt x="268" y="1201"/>
                  </a:cubicBezTo>
                  <a:close/>
                  <a:moveTo>
                    <a:pt x="181" y="1180"/>
                  </a:moveTo>
                  <a:cubicBezTo>
                    <a:pt x="191" y="1195"/>
                    <a:pt x="201" y="1187"/>
                    <a:pt x="214" y="1193"/>
                  </a:cubicBezTo>
                  <a:cubicBezTo>
                    <a:pt x="222" y="1183"/>
                    <a:pt x="236" y="1181"/>
                    <a:pt x="242" y="1170"/>
                  </a:cubicBezTo>
                  <a:cubicBezTo>
                    <a:pt x="252" y="1174"/>
                    <a:pt x="256" y="1167"/>
                    <a:pt x="263" y="1160"/>
                  </a:cubicBezTo>
                  <a:cubicBezTo>
                    <a:pt x="235" y="1128"/>
                    <a:pt x="201" y="1149"/>
                    <a:pt x="181" y="1180"/>
                  </a:cubicBezTo>
                  <a:close/>
                  <a:moveTo>
                    <a:pt x="206" y="1087"/>
                  </a:moveTo>
                  <a:cubicBezTo>
                    <a:pt x="183" y="1100"/>
                    <a:pt x="179" y="1118"/>
                    <a:pt x="168" y="1142"/>
                  </a:cubicBezTo>
                  <a:cubicBezTo>
                    <a:pt x="175" y="1143"/>
                    <a:pt x="172" y="1143"/>
                    <a:pt x="181" y="1147"/>
                  </a:cubicBezTo>
                  <a:cubicBezTo>
                    <a:pt x="198" y="1130"/>
                    <a:pt x="226" y="1123"/>
                    <a:pt x="248" y="1111"/>
                  </a:cubicBezTo>
                  <a:cubicBezTo>
                    <a:pt x="245" y="1097"/>
                    <a:pt x="236" y="1089"/>
                    <a:pt x="224" y="1085"/>
                  </a:cubicBezTo>
                  <a:cubicBezTo>
                    <a:pt x="216" y="1090"/>
                    <a:pt x="205" y="1100"/>
                    <a:pt x="206" y="1087"/>
                  </a:cubicBezTo>
                  <a:close/>
                  <a:moveTo>
                    <a:pt x="155" y="1090"/>
                  </a:moveTo>
                  <a:cubicBezTo>
                    <a:pt x="183" y="1089"/>
                    <a:pt x="210" y="1067"/>
                    <a:pt x="222" y="1041"/>
                  </a:cubicBezTo>
                  <a:cubicBezTo>
                    <a:pt x="195" y="1032"/>
                    <a:pt x="152" y="1061"/>
                    <a:pt x="155" y="1090"/>
                  </a:cubicBezTo>
                  <a:close/>
                  <a:moveTo>
                    <a:pt x="191" y="1008"/>
                  </a:moveTo>
                  <a:cubicBezTo>
                    <a:pt x="184" y="1004"/>
                    <a:pt x="182" y="996"/>
                    <a:pt x="173" y="995"/>
                  </a:cubicBezTo>
                  <a:cubicBezTo>
                    <a:pt x="161" y="1008"/>
                    <a:pt x="127" y="1025"/>
                    <a:pt x="147" y="1046"/>
                  </a:cubicBezTo>
                  <a:cubicBezTo>
                    <a:pt x="171" y="1030"/>
                    <a:pt x="189" y="1025"/>
                    <a:pt x="209" y="1005"/>
                  </a:cubicBezTo>
                  <a:cubicBezTo>
                    <a:pt x="203" y="999"/>
                    <a:pt x="194" y="1004"/>
                    <a:pt x="191" y="1008"/>
                  </a:cubicBezTo>
                  <a:close/>
                  <a:moveTo>
                    <a:pt x="193" y="941"/>
                  </a:moveTo>
                  <a:cubicBezTo>
                    <a:pt x="187" y="936"/>
                    <a:pt x="165" y="940"/>
                    <a:pt x="152" y="948"/>
                  </a:cubicBezTo>
                  <a:cubicBezTo>
                    <a:pt x="142" y="955"/>
                    <a:pt x="142" y="971"/>
                    <a:pt x="129" y="971"/>
                  </a:cubicBezTo>
                  <a:cubicBezTo>
                    <a:pt x="127" y="983"/>
                    <a:pt x="131" y="988"/>
                    <a:pt x="137" y="992"/>
                  </a:cubicBezTo>
                  <a:cubicBezTo>
                    <a:pt x="151" y="971"/>
                    <a:pt x="232" y="970"/>
                    <a:pt x="193" y="941"/>
                  </a:cubicBezTo>
                  <a:close/>
                  <a:moveTo>
                    <a:pt x="196" y="899"/>
                  </a:moveTo>
                  <a:cubicBezTo>
                    <a:pt x="192" y="892"/>
                    <a:pt x="183" y="888"/>
                    <a:pt x="173" y="886"/>
                  </a:cubicBezTo>
                  <a:cubicBezTo>
                    <a:pt x="162" y="894"/>
                    <a:pt x="156" y="895"/>
                    <a:pt x="139" y="892"/>
                  </a:cubicBezTo>
                  <a:cubicBezTo>
                    <a:pt x="127" y="902"/>
                    <a:pt x="116" y="913"/>
                    <a:pt x="103" y="923"/>
                  </a:cubicBezTo>
                  <a:cubicBezTo>
                    <a:pt x="106" y="931"/>
                    <a:pt x="104" y="936"/>
                    <a:pt x="108" y="946"/>
                  </a:cubicBezTo>
                  <a:cubicBezTo>
                    <a:pt x="138" y="931"/>
                    <a:pt x="178" y="918"/>
                    <a:pt x="196" y="899"/>
                  </a:cubicBezTo>
                  <a:close/>
                  <a:moveTo>
                    <a:pt x="134" y="853"/>
                  </a:moveTo>
                  <a:cubicBezTo>
                    <a:pt x="131" y="872"/>
                    <a:pt x="89" y="864"/>
                    <a:pt x="101" y="894"/>
                  </a:cubicBezTo>
                  <a:cubicBezTo>
                    <a:pt x="128" y="890"/>
                    <a:pt x="136" y="872"/>
                    <a:pt x="147" y="858"/>
                  </a:cubicBezTo>
                  <a:cubicBezTo>
                    <a:pt x="152" y="858"/>
                    <a:pt x="162" y="864"/>
                    <a:pt x="165" y="855"/>
                  </a:cubicBezTo>
                  <a:cubicBezTo>
                    <a:pt x="152" y="853"/>
                    <a:pt x="146" y="858"/>
                    <a:pt x="134" y="853"/>
                  </a:cubicBezTo>
                  <a:close/>
                  <a:moveTo>
                    <a:pt x="121" y="812"/>
                  </a:moveTo>
                  <a:cubicBezTo>
                    <a:pt x="105" y="823"/>
                    <a:pt x="83" y="842"/>
                    <a:pt x="85" y="863"/>
                  </a:cubicBezTo>
                  <a:cubicBezTo>
                    <a:pt x="107" y="845"/>
                    <a:pt x="125" y="823"/>
                    <a:pt x="157" y="822"/>
                  </a:cubicBezTo>
                  <a:cubicBezTo>
                    <a:pt x="157" y="819"/>
                    <a:pt x="161" y="818"/>
                    <a:pt x="160" y="814"/>
                  </a:cubicBezTo>
                  <a:cubicBezTo>
                    <a:pt x="143" y="811"/>
                    <a:pt x="136" y="819"/>
                    <a:pt x="121" y="812"/>
                  </a:cubicBezTo>
                  <a:close/>
                  <a:moveTo>
                    <a:pt x="75" y="804"/>
                  </a:moveTo>
                  <a:cubicBezTo>
                    <a:pt x="97" y="794"/>
                    <a:pt x="109" y="774"/>
                    <a:pt x="137" y="781"/>
                  </a:cubicBezTo>
                  <a:cubicBezTo>
                    <a:pt x="137" y="778"/>
                    <a:pt x="137" y="776"/>
                    <a:pt x="137" y="773"/>
                  </a:cubicBezTo>
                  <a:cubicBezTo>
                    <a:pt x="114" y="754"/>
                    <a:pt x="70" y="771"/>
                    <a:pt x="75" y="804"/>
                  </a:cubicBezTo>
                  <a:close/>
                  <a:moveTo>
                    <a:pt x="134" y="719"/>
                  </a:moveTo>
                  <a:cubicBezTo>
                    <a:pt x="113" y="681"/>
                    <a:pt x="56" y="707"/>
                    <a:pt x="49" y="732"/>
                  </a:cubicBezTo>
                  <a:cubicBezTo>
                    <a:pt x="56" y="742"/>
                    <a:pt x="56" y="758"/>
                    <a:pt x="72" y="758"/>
                  </a:cubicBezTo>
                  <a:cubicBezTo>
                    <a:pt x="74" y="729"/>
                    <a:pt x="101" y="726"/>
                    <a:pt x="132" y="727"/>
                  </a:cubicBezTo>
                  <a:cubicBezTo>
                    <a:pt x="132" y="723"/>
                    <a:pt x="135" y="723"/>
                    <a:pt x="134" y="719"/>
                  </a:cubicBezTo>
                  <a:close/>
                  <a:moveTo>
                    <a:pt x="34" y="642"/>
                  </a:moveTo>
                  <a:cubicBezTo>
                    <a:pt x="28" y="657"/>
                    <a:pt x="32" y="675"/>
                    <a:pt x="47" y="678"/>
                  </a:cubicBezTo>
                  <a:cubicBezTo>
                    <a:pt x="45" y="649"/>
                    <a:pt x="81" y="652"/>
                    <a:pt x="93" y="644"/>
                  </a:cubicBezTo>
                  <a:cubicBezTo>
                    <a:pt x="81" y="623"/>
                    <a:pt x="52" y="644"/>
                    <a:pt x="34" y="642"/>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2" name="Freeform 146"/>
            <p:cNvSpPr>
              <a:spLocks noEditPoints="1"/>
            </p:cNvSpPr>
            <p:nvPr/>
          </p:nvSpPr>
          <p:spPr bwMode="auto">
            <a:xfrm>
              <a:off x="8531225" y="735013"/>
              <a:ext cx="377825" cy="306388"/>
            </a:xfrm>
            <a:custGeom>
              <a:gdLst>
                <a:gd fmla="*/ 142 w 583" name="T0"/>
                <a:gd fmla="*/ 0 h 474" name="T1"/>
                <a:gd fmla="*/ 163 w 583" name="T2"/>
                <a:gd fmla="*/ 18 h 474" name="T3"/>
                <a:gd fmla="*/ 250 w 583" name="T4"/>
                <a:gd fmla="*/ 54 h 474" name="T5"/>
                <a:gd fmla="*/ 325 w 583" name="T6"/>
                <a:gd fmla="*/ 85 h 474" name="T7"/>
                <a:gd fmla="*/ 351 w 583" name="T8"/>
                <a:gd fmla="*/ 87 h 474" name="T9"/>
                <a:gd fmla="*/ 374 w 583" name="T10"/>
                <a:gd fmla="*/ 103 h 474" name="T11"/>
                <a:gd fmla="*/ 436 w 583" name="T12"/>
                <a:gd fmla="*/ 126 h 474" name="T13"/>
                <a:gd fmla="*/ 474 w 583" name="T14"/>
                <a:gd fmla="*/ 141 h 474" name="T15"/>
                <a:gd fmla="*/ 487 w 583" name="T16"/>
                <a:gd fmla="*/ 154 h 474" name="T17"/>
                <a:gd fmla="*/ 565 w 583" name="T18"/>
                <a:gd fmla="*/ 175 h 474" name="T19"/>
                <a:gd fmla="*/ 583 w 583" name="T20"/>
                <a:gd fmla="*/ 206 h 474" name="T21"/>
                <a:gd fmla="*/ 482 w 583" name="T22"/>
                <a:gd fmla="*/ 417 h 474" name="T23"/>
                <a:gd fmla="*/ 459 w 583" name="T24"/>
                <a:gd fmla="*/ 471 h 474" name="T25"/>
                <a:gd fmla="*/ 268 w 583" name="T26"/>
                <a:gd fmla="*/ 430 h 474" name="T27"/>
                <a:gd fmla="*/ 0 w 583" name="T28"/>
                <a:gd fmla="*/ 255 h 474" name="T29"/>
                <a:gd fmla="*/ 93 w 583" name="T30"/>
                <a:gd fmla="*/ 69 h 474" name="T31"/>
                <a:gd fmla="*/ 142 w 583" name="T32"/>
                <a:gd fmla="*/ 0 h 474" name="T33"/>
                <a:gd fmla="*/ 356 w 583" name="T34"/>
                <a:gd fmla="*/ 433 h 474" name="T35"/>
                <a:gd fmla="*/ 444 w 583" name="T36"/>
                <a:gd fmla="*/ 451 h 474" name="T37"/>
                <a:gd fmla="*/ 482 w 583" name="T38"/>
                <a:gd fmla="*/ 381 h 474" name="T39"/>
                <a:gd fmla="*/ 560 w 583" name="T40"/>
                <a:gd fmla="*/ 198 h 474" name="T41"/>
                <a:gd fmla="*/ 459 w 583" name="T42"/>
                <a:gd fmla="*/ 152 h 474" name="T43"/>
                <a:gd fmla="*/ 423 w 583" name="T44"/>
                <a:gd fmla="*/ 134 h 474" name="T45"/>
                <a:gd fmla="*/ 230 w 583" name="T46"/>
                <a:gd fmla="*/ 56 h 474" name="T47"/>
                <a:gd fmla="*/ 142 w 583" name="T48"/>
                <a:gd fmla="*/ 51 h 474" name="T49"/>
                <a:gd fmla="*/ 119 w 583" name="T50"/>
                <a:gd fmla="*/ 59 h 474" name="T51"/>
                <a:gd fmla="*/ 85 w 583" name="T52"/>
                <a:gd fmla="*/ 105 h 474" name="T53"/>
                <a:gd fmla="*/ 21 w 583" name="T54"/>
                <a:gd fmla="*/ 273 h 474" name="T55"/>
                <a:gd fmla="*/ 255 w 583" name="T56"/>
                <a:gd fmla="*/ 394 h 474" name="T57"/>
                <a:gd fmla="*/ 276 w 583" name="T58"/>
                <a:gd fmla="*/ 394 h 474" name="T59"/>
                <a:gd fmla="*/ 317 w 583" name="T60"/>
                <a:gd fmla="*/ 412 h 474" name="T61"/>
                <a:gd fmla="*/ 312 w 583" name="T62"/>
                <a:gd fmla="*/ 414 h 474" name="T63"/>
                <a:gd fmla="*/ 356 w 583" name="T64"/>
                <a:gd fmla="*/ 433 h 47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473" w="583">
                  <a:moveTo>
                    <a:pt x="142" y="0"/>
                  </a:moveTo>
                  <a:cubicBezTo>
                    <a:pt x="153" y="2"/>
                    <a:pt x="155" y="12"/>
                    <a:pt x="163" y="18"/>
                  </a:cubicBezTo>
                  <a:cubicBezTo>
                    <a:pt x="195" y="18"/>
                    <a:pt x="229" y="29"/>
                    <a:pt x="250" y="54"/>
                  </a:cubicBezTo>
                  <a:cubicBezTo>
                    <a:pt x="277" y="55"/>
                    <a:pt x="299" y="76"/>
                    <a:pt x="325" y="85"/>
                  </a:cubicBezTo>
                  <a:cubicBezTo>
                    <a:pt x="334" y="87"/>
                    <a:pt x="343" y="85"/>
                    <a:pt x="351" y="87"/>
                  </a:cubicBezTo>
                  <a:cubicBezTo>
                    <a:pt x="359" y="90"/>
                    <a:pt x="365" y="99"/>
                    <a:pt x="374" y="103"/>
                  </a:cubicBezTo>
                  <a:cubicBezTo>
                    <a:pt x="395" y="111"/>
                    <a:pt x="416" y="116"/>
                    <a:pt x="436" y="126"/>
                  </a:cubicBezTo>
                  <a:cubicBezTo>
                    <a:pt x="448" y="132"/>
                    <a:pt x="460" y="133"/>
                    <a:pt x="474" y="141"/>
                  </a:cubicBezTo>
                  <a:cubicBezTo>
                    <a:pt x="478" y="143"/>
                    <a:pt x="483" y="152"/>
                    <a:pt x="487" y="154"/>
                  </a:cubicBezTo>
                  <a:cubicBezTo>
                    <a:pt x="512" y="164"/>
                    <a:pt x="541" y="162"/>
                    <a:pt x="565" y="175"/>
                  </a:cubicBezTo>
                  <a:cubicBezTo>
                    <a:pt x="565" y="187"/>
                    <a:pt x="583" y="193"/>
                    <a:pt x="583" y="206"/>
                  </a:cubicBezTo>
                  <a:cubicBezTo>
                    <a:pt x="579" y="269"/>
                    <a:pt x="507" y="343"/>
                    <a:pt x="482" y="417"/>
                  </a:cubicBezTo>
                  <a:cubicBezTo>
                    <a:pt x="474" y="440"/>
                    <a:pt x="477" y="458"/>
                    <a:pt x="459" y="471"/>
                  </a:cubicBezTo>
                  <a:cubicBezTo>
                    <a:pt x="391" y="474"/>
                    <a:pt x="325" y="456"/>
                    <a:pt x="268" y="430"/>
                  </a:cubicBezTo>
                  <a:cubicBezTo>
                    <a:pt x="186" y="356"/>
                    <a:pt x="30" y="378"/>
                    <a:pt x="0" y="255"/>
                  </a:cubicBezTo>
                  <a:cubicBezTo>
                    <a:pt x="22" y="195"/>
                    <a:pt x="63" y="127"/>
                    <a:pt x="93" y="69"/>
                  </a:cubicBezTo>
                  <a:cubicBezTo>
                    <a:pt x="107" y="42"/>
                    <a:pt x="109" y="8"/>
                    <a:pt x="142" y="0"/>
                  </a:cubicBezTo>
                  <a:close/>
                  <a:moveTo>
                    <a:pt x="356" y="433"/>
                  </a:moveTo>
                  <a:cubicBezTo>
                    <a:pt x="373" y="440"/>
                    <a:pt x="408" y="446"/>
                    <a:pt x="444" y="451"/>
                  </a:cubicBezTo>
                  <a:cubicBezTo>
                    <a:pt x="465" y="435"/>
                    <a:pt x="470" y="410"/>
                    <a:pt x="482" y="381"/>
                  </a:cubicBezTo>
                  <a:cubicBezTo>
                    <a:pt x="508" y="319"/>
                    <a:pt x="558" y="264"/>
                    <a:pt x="560" y="198"/>
                  </a:cubicBezTo>
                  <a:cubicBezTo>
                    <a:pt x="529" y="166"/>
                    <a:pt x="487" y="184"/>
                    <a:pt x="459" y="152"/>
                  </a:cubicBezTo>
                  <a:cubicBezTo>
                    <a:pt x="443" y="150"/>
                    <a:pt x="432" y="143"/>
                    <a:pt x="423" y="134"/>
                  </a:cubicBezTo>
                  <a:cubicBezTo>
                    <a:pt x="349" y="122"/>
                    <a:pt x="287" y="82"/>
                    <a:pt x="230" y="56"/>
                  </a:cubicBezTo>
                  <a:cubicBezTo>
                    <a:pt x="204" y="45"/>
                    <a:pt x="155" y="32"/>
                    <a:pt x="142" y="51"/>
                  </a:cubicBezTo>
                  <a:cubicBezTo>
                    <a:pt x="134" y="45"/>
                    <a:pt x="129" y="59"/>
                    <a:pt x="119" y="59"/>
                  </a:cubicBezTo>
                  <a:cubicBezTo>
                    <a:pt x="107" y="73"/>
                    <a:pt x="104" y="97"/>
                    <a:pt x="85" y="105"/>
                  </a:cubicBezTo>
                  <a:cubicBezTo>
                    <a:pt x="73" y="181"/>
                    <a:pt x="23" y="193"/>
                    <a:pt x="21" y="273"/>
                  </a:cubicBezTo>
                  <a:cubicBezTo>
                    <a:pt x="73" y="343"/>
                    <a:pt x="187" y="345"/>
                    <a:pt x="255" y="394"/>
                  </a:cubicBezTo>
                  <a:cubicBezTo>
                    <a:pt x="267" y="394"/>
                    <a:pt x="266" y="396"/>
                    <a:pt x="276" y="394"/>
                  </a:cubicBezTo>
                  <a:cubicBezTo>
                    <a:pt x="277" y="408"/>
                    <a:pt x="307" y="401"/>
                    <a:pt x="317" y="412"/>
                  </a:cubicBezTo>
                  <a:cubicBezTo>
                    <a:pt x="315" y="412"/>
                    <a:pt x="312" y="412"/>
                    <a:pt x="312" y="414"/>
                  </a:cubicBezTo>
                  <a:cubicBezTo>
                    <a:pt x="331" y="415"/>
                    <a:pt x="343" y="426"/>
                    <a:pt x="356" y="433"/>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3" name="Freeform 147"/>
            <p:cNvSpPr/>
            <p:nvPr/>
          </p:nvSpPr>
          <p:spPr bwMode="auto">
            <a:xfrm>
              <a:off x="8642350" y="822325"/>
              <a:ext cx="201613" cy="80963"/>
            </a:xfrm>
            <a:custGeom>
              <a:gdLst>
                <a:gd fmla="*/ 0 w 314" name="T0"/>
                <a:gd fmla="*/ 3 h 127" name="T1"/>
                <a:gd fmla="*/ 129 w 314" name="T2"/>
                <a:gd fmla="*/ 37 h 127" name="T3"/>
                <a:gd fmla="*/ 178 w 314" name="T4"/>
                <a:gd fmla="*/ 68 h 127" name="T5"/>
                <a:gd fmla="*/ 256 w 314" name="T6"/>
                <a:gd fmla="*/ 96 h 127" name="T7"/>
                <a:gd fmla="*/ 297 w 314" name="T8"/>
                <a:gd fmla="*/ 127 h 127" name="T9"/>
                <a:gd fmla="*/ 91 w 314" name="T10"/>
                <a:gd fmla="*/ 42 h 127" name="T11"/>
                <a:gd fmla="*/ 93 w 314" name="T12"/>
                <a:gd fmla="*/ 44 h 127" name="T13"/>
                <a:gd fmla="*/ 0 w 314" name="T14"/>
                <a:gd fmla="*/ 3 h 1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7" w="314">
                  <a:moveTo>
                    <a:pt x="0" y="3"/>
                  </a:moveTo>
                  <a:cubicBezTo>
                    <a:pt x="35" y="0"/>
                    <a:pt x="88" y="37"/>
                    <a:pt x="129" y="37"/>
                  </a:cubicBezTo>
                  <a:cubicBezTo>
                    <a:pt x="144" y="48"/>
                    <a:pt x="164" y="55"/>
                    <a:pt x="178" y="68"/>
                  </a:cubicBezTo>
                  <a:cubicBezTo>
                    <a:pt x="205" y="70"/>
                    <a:pt x="229" y="86"/>
                    <a:pt x="256" y="96"/>
                  </a:cubicBezTo>
                  <a:cubicBezTo>
                    <a:pt x="273" y="92"/>
                    <a:pt x="314" y="105"/>
                    <a:pt x="297" y="127"/>
                  </a:cubicBezTo>
                  <a:cubicBezTo>
                    <a:pt x="225" y="99"/>
                    <a:pt x="148" y="68"/>
                    <a:pt x="91" y="42"/>
                  </a:cubicBezTo>
                  <a:cubicBezTo>
                    <a:pt x="90" y="44"/>
                    <a:pt x="92" y="44"/>
                    <a:pt x="93" y="44"/>
                  </a:cubicBezTo>
                  <a:cubicBezTo>
                    <a:pt x="70" y="33"/>
                    <a:pt x="28" y="19"/>
                    <a:pt x="0" y="3"/>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4" name="Freeform 148"/>
            <p:cNvSpPr/>
            <p:nvPr/>
          </p:nvSpPr>
          <p:spPr bwMode="auto">
            <a:xfrm>
              <a:off x="8578850" y="900113"/>
              <a:ext cx="214313" cy="93663"/>
            </a:xfrm>
            <a:custGeom>
              <a:gdLst>
                <a:gd fmla="*/ 333 w 333" name="T0"/>
                <a:gd fmla="*/ 134 h 143" name="T1"/>
                <a:gd fmla="*/ 328 w 333" name="T2"/>
                <a:gd fmla="*/ 139 h 143" name="T3"/>
                <a:gd fmla="*/ 299 w 333" name="T4"/>
                <a:gd fmla="*/ 129 h 143" name="T5"/>
                <a:gd fmla="*/ 158 w 333" name="T6"/>
                <a:gd fmla="*/ 69 h 143" name="T7"/>
                <a:gd fmla="*/ 0 w 333" name="T8"/>
                <a:gd fmla="*/ 18 h 143" name="T9"/>
                <a:gd fmla="*/ 83 w 333" name="T10"/>
                <a:gd fmla="*/ 20 h 143" name="T11"/>
                <a:gd fmla="*/ 330 w 333" name="T12"/>
                <a:gd fmla="*/ 126 h 143" name="T13"/>
                <a:gd fmla="*/ 333 w 333" name="T14"/>
                <a:gd fmla="*/ 134 h 14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3" w="333">
                  <a:moveTo>
                    <a:pt x="333" y="134"/>
                  </a:moveTo>
                  <a:cubicBezTo>
                    <a:pt x="332" y="136"/>
                    <a:pt x="331" y="138"/>
                    <a:pt x="328" y="139"/>
                  </a:cubicBezTo>
                  <a:cubicBezTo>
                    <a:pt x="320" y="143"/>
                    <a:pt x="305" y="136"/>
                    <a:pt x="299" y="129"/>
                  </a:cubicBezTo>
                  <a:cubicBezTo>
                    <a:pt x="247" y="109"/>
                    <a:pt x="200" y="95"/>
                    <a:pt x="158" y="69"/>
                  </a:cubicBezTo>
                  <a:cubicBezTo>
                    <a:pt x="107" y="51"/>
                    <a:pt x="49" y="30"/>
                    <a:pt x="0" y="18"/>
                  </a:cubicBezTo>
                  <a:cubicBezTo>
                    <a:pt x="15" y="0"/>
                    <a:pt x="50" y="18"/>
                    <a:pt x="83" y="20"/>
                  </a:cubicBezTo>
                  <a:cubicBezTo>
                    <a:pt x="161" y="70"/>
                    <a:pt x="241" y="91"/>
                    <a:pt x="330" y="126"/>
                  </a:cubicBezTo>
                  <a:cubicBezTo>
                    <a:pt x="330" y="130"/>
                    <a:pt x="330" y="133"/>
                    <a:pt x="333" y="134"/>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75" name="组合 74"/>
          <p:cNvGrpSpPr/>
          <p:nvPr/>
        </p:nvGrpSpPr>
        <p:grpSpPr>
          <a:xfrm>
            <a:off x="8520498" y="4583887"/>
            <a:ext cx="1403350" cy="733425"/>
            <a:chOff x="10112283" y="4643438"/>
            <a:chExt cx="1403350" cy="733425"/>
          </a:xfrm>
        </p:grpSpPr>
        <p:sp>
          <p:nvSpPr>
            <p:cNvPr id="76" name="Freeform 100"/>
            <p:cNvSpPr/>
            <p:nvPr/>
          </p:nvSpPr>
          <p:spPr bwMode="auto">
            <a:xfrm>
              <a:off x="11060816" y="4737665"/>
              <a:ext cx="127000" cy="17463"/>
            </a:xfrm>
            <a:custGeom>
              <a:gdLst>
                <a:gd fmla="*/ 161 w 163" name="T0"/>
                <a:gd fmla="*/ 9 h 24" name="T1"/>
                <a:gd fmla="*/ 157 w 163" name="T2"/>
                <a:gd fmla="*/ 24 h 24" name="T3"/>
                <a:gd fmla="*/ 0 w 163" name="T4"/>
                <a:gd fmla="*/ 23 h 24" name="T5"/>
                <a:gd fmla="*/ 63 w 163" name="T6"/>
                <a:gd fmla="*/ 5 h 24" name="T7"/>
                <a:gd fmla="*/ 91 w 163" name="T8"/>
                <a:gd fmla="*/ 0 h 24" name="T9"/>
                <a:gd fmla="*/ 132 w 163" name="T10"/>
                <a:gd fmla="*/ 8 h 24" name="T11"/>
                <a:gd fmla="*/ 161 w 163" name="T12"/>
                <a:gd fmla="*/ 9 h 24" name="T13"/>
              </a:gdLst>
              <a:cxnLst>
                <a:cxn ang="0">
                  <a:pos x="T0" y="T1"/>
                </a:cxn>
                <a:cxn ang="0">
                  <a:pos x="T2" y="T3"/>
                </a:cxn>
                <a:cxn ang="0">
                  <a:pos x="T4" y="T5"/>
                </a:cxn>
                <a:cxn ang="0">
                  <a:pos x="T6" y="T7"/>
                </a:cxn>
                <a:cxn ang="0">
                  <a:pos x="T8" y="T9"/>
                </a:cxn>
                <a:cxn ang="0">
                  <a:pos x="T10" y="T11"/>
                </a:cxn>
                <a:cxn ang="0">
                  <a:pos x="T12" y="T13"/>
                </a:cxn>
              </a:cxnLst>
              <a:rect b="b" l="0" r="r" t="0"/>
              <a:pathLst>
                <a:path h="24" w="163">
                  <a:moveTo>
                    <a:pt x="161" y="9"/>
                  </a:moveTo>
                  <a:cubicBezTo>
                    <a:pt x="163" y="17"/>
                    <a:pt x="159" y="20"/>
                    <a:pt x="157" y="24"/>
                  </a:cubicBezTo>
                  <a:cubicBezTo>
                    <a:pt x="107" y="11"/>
                    <a:pt x="56" y="16"/>
                    <a:pt x="0" y="23"/>
                  </a:cubicBezTo>
                  <a:cubicBezTo>
                    <a:pt x="6" y="0"/>
                    <a:pt x="39" y="7"/>
                    <a:pt x="63" y="5"/>
                  </a:cubicBezTo>
                  <a:cubicBezTo>
                    <a:pt x="73" y="4"/>
                    <a:pt x="82" y="0"/>
                    <a:pt x="91" y="0"/>
                  </a:cubicBezTo>
                  <a:cubicBezTo>
                    <a:pt x="106" y="0"/>
                    <a:pt x="119" y="7"/>
                    <a:pt x="132" y="8"/>
                  </a:cubicBezTo>
                  <a:cubicBezTo>
                    <a:pt x="143" y="8"/>
                    <a:pt x="154" y="1"/>
                    <a:pt x="161" y="9"/>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7" name="Freeform 101"/>
            <p:cNvSpPr/>
            <p:nvPr/>
          </p:nvSpPr>
          <p:spPr bwMode="auto">
            <a:xfrm>
              <a:off x="11065579" y="4769415"/>
              <a:ext cx="120650" cy="22225"/>
            </a:xfrm>
            <a:custGeom>
              <a:gdLst>
                <a:gd fmla="*/ 151 w 155" name="T0"/>
                <a:gd fmla="*/ 9 h 29" name="T1"/>
                <a:gd fmla="*/ 154 w 155" name="T2"/>
                <a:gd fmla="*/ 24 h 29" name="T3"/>
                <a:gd fmla="*/ 111 w 155" name="T4"/>
                <a:gd fmla="*/ 14 h 29" name="T5"/>
                <a:gd fmla="*/ 4 w 155" name="T6"/>
                <a:gd fmla="*/ 26 h 29" name="T7"/>
                <a:gd fmla="*/ 1 w 155" name="T8"/>
                <a:gd fmla="*/ 17 h 29" name="T9"/>
                <a:gd fmla="*/ 98 w 155" name="T10"/>
                <a:gd fmla="*/ 3 h 29" name="T11"/>
                <a:gd fmla="*/ 151 w 155" name="T12"/>
                <a:gd fmla="*/ 9 h 29" name="T13"/>
              </a:gdLst>
              <a:cxnLst>
                <a:cxn ang="0">
                  <a:pos x="T0" y="T1"/>
                </a:cxn>
                <a:cxn ang="0">
                  <a:pos x="T2" y="T3"/>
                </a:cxn>
                <a:cxn ang="0">
                  <a:pos x="T4" y="T5"/>
                </a:cxn>
                <a:cxn ang="0">
                  <a:pos x="T6" y="T7"/>
                </a:cxn>
                <a:cxn ang="0">
                  <a:pos x="T8" y="T9"/>
                </a:cxn>
                <a:cxn ang="0">
                  <a:pos x="T10" y="T11"/>
                </a:cxn>
                <a:cxn ang="0">
                  <a:pos x="T12" y="T13"/>
                </a:cxn>
              </a:cxnLst>
              <a:rect b="b" l="0" r="r" t="0"/>
              <a:pathLst>
                <a:path h="28" w="155">
                  <a:moveTo>
                    <a:pt x="151" y="9"/>
                  </a:moveTo>
                  <a:cubicBezTo>
                    <a:pt x="152" y="13"/>
                    <a:pt x="155" y="17"/>
                    <a:pt x="154" y="24"/>
                  </a:cubicBezTo>
                  <a:cubicBezTo>
                    <a:pt x="139" y="29"/>
                    <a:pt x="124" y="19"/>
                    <a:pt x="111" y="14"/>
                  </a:cubicBezTo>
                  <a:cubicBezTo>
                    <a:pt x="69" y="12"/>
                    <a:pt x="38" y="17"/>
                    <a:pt x="4" y="26"/>
                  </a:cubicBezTo>
                  <a:cubicBezTo>
                    <a:pt x="4" y="23"/>
                    <a:pt x="0" y="19"/>
                    <a:pt x="1" y="17"/>
                  </a:cubicBezTo>
                  <a:cubicBezTo>
                    <a:pt x="2" y="1"/>
                    <a:pt x="73" y="0"/>
                    <a:pt x="98" y="3"/>
                  </a:cubicBezTo>
                  <a:cubicBezTo>
                    <a:pt x="118" y="5"/>
                    <a:pt x="130" y="7"/>
                    <a:pt x="151" y="9"/>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8" name="Freeform 102"/>
            <p:cNvSpPr/>
            <p:nvPr/>
          </p:nvSpPr>
          <p:spPr bwMode="auto">
            <a:xfrm>
              <a:off x="11087804" y="4999603"/>
              <a:ext cx="93663" cy="19050"/>
            </a:xfrm>
            <a:custGeom>
              <a:gdLst>
                <a:gd fmla="*/ 112 w 119" name="T0"/>
                <a:gd fmla="*/ 3 h 24" name="T1"/>
                <a:gd fmla="*/ 118 w 119" name="T2"/>
                <a:gd fmla="*/ 16 h 24" name="T3"/>
                <a:gd fmla="*/ 107 w 119" name="T4"/>
                <a:gd fmla="*/ 24 h 24" name="T5"/>
                <a:gd fmla="*/ 0 w 119" name="T6"/>
                <a:gd fmla="*/ 13 h 24" name="T7"/>
                <a:gd fmla="*/ 27 w 119" name="T8"/>
                <a:gd fmla="*/ 3 h 24" name="T9"/>
                <a:gd fmla="*/ 112 w 119" name="T10"/>
                <a:gd fmla="*/ 3 h 24" name="T11"/>
              </a:gdLst>
              <a:cxnLst>
                <a:cxn ang="0">
                  <a:pos x="T0" y="T1"/>
                </a:cxn>
                <a:cxn ang="0">
                  <a:pos x="T2" y="T3"/>
                </a:cxn>
                <a:cxn ang="0">
                  <a:pos x="T4" y="T5"/>
                </a:cxn>
                <a:cxn ang="0">
                  <a:pos x="T6" y="T7"/>
                </a:cxn>
                <a:cxn ang="0">
                  <a:pos x="T8" y="T9"/>
                </a:cxn>
                <a:cxn ang="0">
                  <a:pos x="T10" y="T11"/>
                </a:cxn>
              </a:cxnLst>
              <a:rect b="b" l="0" r="r" t="0"/>
              <a:pathLst>
                <a:path h="24" w="119">
                  <a:moveTo>
                    <a:pt x="112" y="3"/>
                  </a:moveTo>
                  <a:cubicBezTo>
                    <a:pt x="114" y="7"/>
                    <a:pt x="119" y="9"/>
                    <a:pt x="118" y="16"/>
                  </a:cubicBezTo>
                  <a:cubicBezTo>
                    <a:pt x="115" y="20"/>
                    <a:pt x="111" y="21"/>
                    <a:pt x="107" y="24"/>
                  </a:cubicBezTo>
                  <a:cubicBezTo>
                    <a:pt x="81" y="10"/>
                    <a:pt x="25" y="22"/>
                    <a:pt x="0" y="13"/>
                  </a:cubicBezTo>
                  <a:cubicBezTo>
                    <a:pt x="2" y="0"/>
                    <a:pt x="21" y="4"/>
                    <a:pt x="27" y="3"/>
                  </a:cubicBezTo>
                  <a:cubicBezTo>
                    <a:pt x="47" y="0"/>
                    <a:pt x="88" y="10"/>
                    <a:pt x="112" y="3"/>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9" name="Freeform 103"/>
            <p:cNvSpPr/>
            <p:nvPr/>
          </p:nvSpPr>
          <p:spPr bwMode="auto">
            <a:xfrm>
              <a:off x="11087804" y="5020240"/>
              <a:ext cx="96838" cy="25400"/>
            </a:xfrm>
            <a:custGeom>
              <a:gdLst>
                <a:gd fmla="*/ 115 w 123" name="T0"/>
                <a:gd fmla="*/ 13 h 33" name="T1"/>
                <a:gd fmla="*/ 117 w 123" name="T2"/>
                <a:gd fmla="*/ 33 h 33" name="T3"/>
                <a:gd fmla="*/ 44 w 123" name="T4"/>
                <a:gd fmla="*/ 21 h 33" name="T5"/>
                <a:gd fmla="*/ 0 w 123" name="T6"/>
                <a:gd fmla="*/ 15 h 33" name="T7"/>
                <a:gd fmla="*/ 115 w 123" name="T8"/>
                <a:gd fmla="*/ 13 h 33" name="T9"/>
              </a:gdLst>
              <a:cxnLst>
                <a:cxn ang="0">
                  <a:pos x="T0" y="T1"/>
                </a:cxn>
                <a:cxn ang="0">
                  <a:pos x="T2" y="T3"/>
                </a:cxn>
                <a:cxn ang="0">
                  <a:pos x="T4" y="T5"/>
                </a:cxn>
                <a:cxn ang="0">
                  <a:pos x="T6" y="T7"/>
                </a:cxn>
                <a:cxn ang="0">
                  <a:pos x="T8" y="T9"/>
                </a:cxn>
              </a:cxnLst>
              <a:rect b="b" l="0" r="r" t="0"/>
              <a:pathLst>
                <a:path h="33" w="123">
                  <a:moveTo>
                    <a:pt x="115" y="13"/>
                  </a:moveTo>
                  <a:cubicBezTo>
                    <a:pt x="123" y="18"/>
                    <a:pt x="118" y="30"/>
                    <a:pt x="117" y="33"/>
                  </a:cubicBezTo>
                  <a:cubicBezTo>
                    <a:pt x="93" y="32"/>
                    <a:pt x="70" y="23"/>
                    <a:pt x="44" y="21"/>
                  </a:cubicBezTo>
                  <a:cubicBezTo>
                    <a:pt x="29" y="20"/>
                    <a:pt x="1" y="31"/>
                    <a:pt x="0" y="15"/>
                  </a:cubicBezTo>
                  <a:cubicBezTo>
                    <a:pt x="33" y="0"/>
                    <a:pt x="70" y="20"/>
                    <a:pt x="115" y="13"/>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0" name="Freeform 104"/>
            <p:cNvSpPr/>
            <p:nvPr/>
          </p:nvSpPr>
          <p:spPr bwMode="auto">
            <a:xfrm>
              <a:off x="11086216" y="5244078"/>
              <a:ext cx="100013" cy="25400"/>
            </a:xfrm>
            <a:custGeom>
              <a:gdLst>
                <a:gd fmla="*/ 120 w 129" name="T0"/>
                <a:gd fmla="*/ 14 h 34" name="T1"/>
                <a:gd fmla="*/ 114 w 129" name="T2"/>
                <a:gd fmla="*/ 34 h 34" name="T3"/>
                <a:gd fmla="*/ 103 w 129" name="T4"/>
                <a:gd fmla="*/ 29 h 34" name="T5"/>
                <a:gd fmla="*/ 0 w 129" name="T6"/>
                <a:gd fmla="*/ 22 h 34" name="T7"/>
                <a:gd fmla="*/ 65 w 129" name="T8"/>
                <a:gd fmla="*/ 14 h 34" name="T9"/>
                <a:gd fmla="*/ 120 w 129" name="T10"/>
                <a:gd fmla="*/ 14 h 34" name="T11"/>
              </a:gdLst>
              <a:cxnLst>
                <a:cxn ang="0">
                  <a:pos x="T0" y="T1"/>
                </a:cxn>
                <a:cxn ang="0">
                  <a:pos x="T2" y="T3"/>
                </a:cxn>
                <a:cxn ang="0">
                  <a:pos x="T4" y="T5"/>
                </a:cxn>
                <a:cxn ang="0">
                  <a:pos x="T6" y="T7"/>
                </a:cxn>
                <a:cxn ang="0">
                  <a:pos x="T8" y="T9"/>
                </a:cxn>
                <a:cxn ang="0">
                  <a:pos x="T10" y="T11"/>
                </a:cxn>
              </a:cxnLst>
              <a:rect b="b" l="0" r="r" t="0"/>
              <a:pathLst>
                <a:path h="34" w="129">
                  <a:moveTo>
                    <a:pt x="120" y="14"/>
                  </a:moveTo>
                  <a:cubicBezTo>
                    <a:pt x="127" y="19"/>
                    <a:pt x="129" y="32"/>
                    <a:pt x="114" y="34"/>
                  </a:cubicBezTo>
                  <a:cubicBezTo>
                    <a:pt x="111" y="34"/>
                    <a:pt x="107" y="30"/>
                    <a:pt x="103" y="29"/>
                  </a:cubicBezTo>
                  <a:cubicBezTo>
                    <a:pt x="75" y="22"/>
                    <a:pt x="26" y="27"/>
                    <a:pt x="0" y="22"/>
                  </a:cubicBezTo>
                  <a:cubicBezTo>
                    <a:pt x="13" y="0"/>
                    <a:pt x="51" y="14"/>
                    <a:pt x="65" y="14"/>
                  </a:cubicBezTo>
                  <a:cubicBezTo>
                    <a:pt x="93" y="13"/>
                    <a:pt x="98" y="19"/>
                    <a:pt x="120" y="14"/>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1" name="Freeform 105"/>
            <p:cNvSpPr/>
            <p:nvPr/>
          </p:nvSpPr>
          <p:spPr bwMode="auto">
            <a:xfrm>
              <a:off x="11081454" y="5275828"/>
              <a:ext cx="106363" cy="30163"/>
            </a:xfrm>
            <a:custGeom>
              <a:gdLst>
                <a:gd fmla="*/ 128 w 137" name="T0"/>
                <a:gd fmla="*/ 9 h 40" name="T1"/>
                <a:gd fmla="*/ 137 w 137" name="T2"/>
                <a:gd fmla="*/ 23 h 40" name="T3"/>
                <a:gd fmla="*/ 103 w 137" name="T4"/>
                <a:gd fmla="*/ 31 h 40" name="T5"/>
                <a:gd fmla="*/ 25 w 137" name="T6"/>
                <a:gd fmla="*/ 23 h 40" name="T7"/>
                <a:gd fmla="*/ 0 w 137" name="T8"/>
                <a:gd fmla="*/ 15 h 40" name="T9"/>
                <a:gd fmla="*/ 128 w 137" name="T10"/>
                <a:gd fmla="*/ 9 h 40" name="T11"/>
              </a:gdLst>
              <a:cxnLst>
                <a:cxn ang="0">
                  <a:pos x="T0" y="T1"/>
                </a:cxn>
                <a:cxn ang="0">
                  <a:pos x="T2" y="T3"/>
                </a:cxn>
                <a:cxn ang="0">
                  <a:pos x="T4" y="T5"/>
                </a:cxn>
                <a:cxn ang="0">
                  <a:pos x="T6" y="T7"/>
                </a:cxn>
                <a:cxn ang="0">
                  <a:pos x="T8" y="T9"/>
                </a:cxn>
                <a:cxn ang="0">
                  <a:pos x="T10" y="T11"/>
                </a:cxn>
              </a:cxnLst>
              <a:rect b="b" l="0" r="r" t="0"/>
              <a:pathLst>
                <a:path h="40" w="137">
                  <a:moveTo>
                    <a:pt x="128" y="9"/>
                  </a:moveTo>
                  <a:cubicBezTo>
                    <a:pt x="132" y="13"/>
                    <a:pt x="134" y="18"/>
                    <a:pt x="137" y="23"/>
                  </a:cubicBezTo>
                  <a:cubicBezTo>
                    <a:pt x="132" y="40"/>
                    <a:pt x="121" y="32"/>
                    <a:pt x="103" y="31"/>
                  </a:cubicBezTo>
                  <a:cubicBezTo>
                    <a:pt x="84" y="29"/>
                    <a:pt x="51" y="25"/>
                    <a:pt x="25" y="23"/>
                  </a:cubicBezTo>
                  <a:cubicBezTo>
                    <a:pt x="16" y="22"/>
                    <a:pt x="2" y="27"/>
                    <a:pt x="0" y="15"/>
                  </a:cubicBezTo>
                  <a:cubicBezTo>
                    <a:pt x="32" y="0"/>
                    <a:pt x="88" y="29"/>
                    <a:pt x="128" y="9"/>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2" name="Freeform 106"/>
            <p:cNvSpPr>
              <a:spLocks noEditPoints="1"/>
            </p:cNvSpPr>
            <p:nvPr/>
          </p:nvSpPr>
          <p:spPr bwMode="auto">
            <a:xfrm>
              <a:off x="10112283" y="4643438"/>
              <a:ext cx="1403350" cy="733425"/>
            </a:xfrm>
            <a:custGeom>
              <a:gdLst>
                <a:gd fmla="*/ 603 w 1801" name="T0"/>
                <a:gd fmla="*/ 98 h 942" name="T1"/>
                <a:gd fmla="*/ 1024 w 1801" name="T2"/>
                <a:gd fmla="*/ 159 h 942" name="T3"/>
                <a:gd fmla="*/ 1393 w 1801" name="T4"/>
                <a:gd fmla="*/ 98 h 942" name="T5"/>
                <a:gd fmla="*/ 1764 w 1801" name="T6"/>
                <a:gd fmla="*/ 758 h 942" name="T7"/>
                <a:gd fmla="*/ 1516 w 1801" name="T8"/>
                <a:gd fmla="*/ 879 h 942" name="T9"/>
                <a:gd fmla="*/ 1235 w 1801" name="T10"/>
                <a:gd fmla="*/ 935 h 942" name="T11"/>
                <a:gd fmla="*/ 912 w 1801" name="T12"/>
                <a:gd fmla="*/ 903 h 942" name="T13"/>
                <a:gd fmla="*/ 591 w 1801" name="T14"/>
                <a:gd fmla="*/ 883 h 942" name="T15"/>
                <a:gd fmla="*/ 229 w 1801" name="T16"/>
                <a:gd fmla="*/ 885 h 942" name="T17"/>
                <a:gd fmla="*/ 274 w 1801" name="T18"/>
                <a:gd fmla="*/ 244 h 942" name="T19"/>
                <a:gd fmla="*/ 1390 w 1801" name="T20"/>
                <a:gd fmla="*/ 692 h 942" name="T21"/>
                <a:gd fmla="*/ 1203 w 1801" name="T22"/>
                <a:gd fmla="*/ 54 h 942" name="T23"/>
                <a:gd fmla="*/ 1297 w 1801" name="T24"/>
                <a:gd fmla="*/ 929 h 942" name="T25"/>
                <a:gd fmla="*/ 1182 w 1801" name="T26"/>
                <a:gd fmla="*/ 883 h 942" name="T27"/>
                <a:gd fmla="*/ 1187 w 1801" name="T28"/>
                <a:gd fmla="*/ 59 h 942" name="T29"/>
                <a:gd fmla="*/ 705 w 1801" name="T30"/>
                <a:gd fmla="*/ 103 h 942" name="T31"/>
                <a:gd fmla="*/ 515 w 1801" name="T32"/>
                <a:gd fmla="*/ 256 h 942" name="T33"/>
                <a:gd fmla="*/ 589 w 1801" name="T34"/>
                <a:gd fmla="*/ 868 h 942" name="T35"/>
                <a:gd fmla="*/ 585 w 1801" name="T36"/>
                <a:gd fmla="*/ 127 h 942" name="T37"/>
                <a:gd fmla="*/ 1029 w 1801" name="T38"/>
                <a:gd fmla="*/ 297 h 942" name="T39"/>
                <a:gd fmla="*/ 809 w 1801" name="T40"/>
                <a:gd fmla="*/ 178 h 942" name="T41"/>
                <a:gd fmla="*/ 820 w 1801" name="T42"/>
                <a:gd fmla="*/ 744 h 942" name="T43"/>
                <a:gd fmla="*/ 603 w 1801" name="T44"/>
                <a:gd fmla="*/ 203 h 942" name="T45"/>
                <a:gd fmla="*/ 274 w 1801" name="T46"/>
                <a:gd fmla="*/ 260 h 942" name="T47"/>
                <a:gd fmla="*/ 83 w 1801" name="T48"/>
                <a:gd fmla="*/ 803 h 942" name="T49"/>
                <a:gd fmla="*/ 395 w 1801" name="T50"/>
                <a:gd fmla="*/ 233 h 942" name="T51"/>
                <a:gd fmla="*/ 1164 w 1801" name="T52"/>
                <a:gd fmla="*/ 268 h 942" name="T53"/>
                <a:gd fmla="*/ 1165 w 1801" name="T54"/>
                <a:gd fmla="*/ 891 h 942" name="T55"/>
                <a:gd fmla="*/ 363 w 1801" name="T56"/>
                <a:gd fmla="*/ 448 h 942" name="T57"/>
                <a:gd fmla="*/ 433 w 1801" name="T58"/>
                <a:gd fmla="*/ 301 h 942" name="T59"/>
                <a:gd fmla="*/ 380 w 1801" name="T60"/>
                <a:gd fmla="*/ 389 h 942" name="T61"/>
                <a:gd fmla="*/ 332 w 1801" name="T62"/>
                <a:gd fmla="*/ 489 h 942" name="T63"/>
                <a:gd fmla="*/ 241 w 1801" name="T64"/>
                <a:gd fmla="*/ 695 h 942" name="T65"/>
                <a:gd fmla="*/ 266 w 1801" name="T66"/>
                <a:gd fmla="*/ 688 h 942" name="T67"/>
                <a:gd fmla="*/ 601 w 1801" name="T68"/>
                <a:gd fmla="*/ 266 h 942" name="T69"/>
                <a:gd fmla="*/ 806 w 1801" name="T70"/>
                <a:gd fmla="*/ 576 h 942" name="T71"/>
                <a:gd fmla="*/ 1043 w 1801" name="T72"/>
                <a:gd fmla="*/ 868 h 942" name="T73"/>
                <a:gd fmla="*/ 1467 w 1801" name="T74"/>
                <a:gd fmla="*/ 397 h 942" name="T75"/>
                <a:gd fmla="*/ 1405 w 1801" name="T76"/>
                <a:gd fmla="*/ 329 h 942" name="T77"/>
                <a:gd fmla="*/ 403 w 1801" name="T78"/>
                <a:gd fmla="*/ 300 h 942" name="T79"/>
                <a:gd fmla="*/ 447 w 1801" name="T80"/>
                <a:gd fmla="*/ 319 h 942" name="T81"/>
                <a:gd fmla="*/ 567 w 1801" name="T82"/>
                <a:gd fmla="*/ 876 h 942" name="T83"/>
                <a:gd fmla="*/ 492 w 1801" name="T84"/>
                <a:gd fmla="*/ 333 h 942" name="T85"/>
                <a:gd fmla="*/ 1393 w 1801" name="T86"/>
                <a:gd fmla="*/ 538 h 942" name="T87"/>
                <a:gd fmla="*/ 1610 w 1801" name="T88"/>
                <a:gd fmla="*/ 888 h 942" name="T89"/>
                <a:gd fmla="*/ 1393 w 1801" name="T90"/>
                <a:gd fmla="*/ 380 h 942" name="T91"/>
                <a:gd fmla="*/ 1579 w 1801" name="T92"/>
                <a:gd fmla="*/ 410 h 942" name="T93"/>
                <a:gd fmla="*/ 1464 w 1801" name="T94"/>
                <a:gd fmla="*/ 503 h 942" name="T95"/>
                <a:gd fmla="*/ 336 w 1801" name="T96"/>
                <a:gd fmla="*/ 548 h 942" name="T97"/>
                <a:gd fmla="*/ 377 w 1801" name="T98"/>
                <a:gd fmla="*/ 645 h 942" name="T99"/>
                <a:gd fmla="*/ 1473 w 1801" name="T100"/>
                <a:gd fmla="*/ 523 h 942" name="T101"/>
                <a:gd fmla="*/ 274 w 1801" name="T102"/>
                <a:gd fmla="*/ 585 h 942" name="T103"/>
                <a:gd fmla="*/ 351 w 1801" name="T104"/>
                <a:gd fmla="*/ 620 h 942" name="T105"/>
                <a:gd fmla="*/ 1702 w 1801" name="T106"/>
                <a:gd fmla="*/ 657 h 942" name="T107"/>
                <a:gd fmla="*/ 198 w 1801" name="T108"/>
                <a:gd fmla="*/ 736 h 942" name="T109"/>
                <a:gd fmla="*/ 1746 w 1801" name="T110"/>
                <a:gd fmla="*/ 801 h 942" name="T111"/>
                <a:gd fmla="*/ 805 w 1801" name="T112"/>
                <a:gd fmla="*/ 818 h 942" name="T113"/>
                <a:gd fmla="*/ 179 w 1801" name="T114"/>
                <a:gd fmla="*/ 783 h 942" name="T115"/>
                <a:gd fmla="*/ 1784 w 1801" name="T116"/>
                <a:gd fmla="*/ 850 h 942" name="T117"/>
                <a:gd fmla="*/ 606 w 1801" name="T118"/>
                <a:gd fmla="*/ 873 h 942"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42" w="1801">
                  <a:moveTo>
                    <a:pt x="418" y="203"/>
                  </a:moveTo>
                  <a:cubicBezTo>
                    <a:pt x="424" y="202"/>
                    <a:pt x="431" y="207"/>
                    <a:pt x="439" y="209"/>
                  </a:cubicBezTo>
                  <a:cubicBezTo>
                    <a:pt x="446" y="193"/>
                    <a:pt x="437" y="167"/>
                    <a:pt x="448" y="154"/>
                  </a:cubicBezTo>
                  <a:cubicBezTo>
                    <a:pt x="483" y="148"/>
                    <a:pt x="521" y="145"/>
                    <a:pt x="559" y="125"/>
                  </a:cubicBezTo>
                  <a:cubicBezTo>
                    <a:pt x="570" y="120"/>
                    <a:pt x="582" y="114"/>
                    <a:pt x="586" y="109"/>
                  </a:cubicBezTo>
                  <a:cubicBezTo>
                    <a:pt x="592" y="108"/>
                    <a:pt x="591" y="104"/>
                    <a:pt x="595" y="109"/>
                  </a:cubicBezTo>
                  <a:cubicBezTo>
                    <a:pt x="598" y="105"/>
                    <a:pt x="601" y="103"/>
                    <a:pt x="603" y="98"/>
                  </a:cubicBezTo>
                  <a:cubicBezTo>
                    <a:pt x="632" y="93"/>
                    <a:pt x="665" y="90"/>
                    <a:pt x="691" y="89"/>
                  </a:cubicBezTo>
                  <a:cubicBezTo>
                    <a:pt x="715" y="89"/>
                    <a:pt x="740" y="91"/>
                    <a:pt x="762" y="98"/>
                  </a:cubicBezTo>
                  <a:cubicBezTo>
                    <a:pt x="775" y="102"/>
                    <a:pt x="791" y="104"/>
                    <a:pt x="803" y="119"/>
                  </a:cubicBezTo>
                  <a:cubicBezTo>
                    <a:pt x="807" y="131"/>
                    <a:pt x="808" y="136"/>
                    <a:pt x="808" y="144"/>
                  </a:cubicBezTo>
                  <a:cubicBezTo>
                    <a:pt x="816" y="144"/>
                    <a:pt x="827" y="139"/>
                    <a:pt x="841" y="138"/>
                  </a:cubicBezTo>
                  <a:cubicBezTo>
                    <a:pt x="864" y="136"/>
                    <a:pt x="896" y="145"/>
                    <a:pt x="926" y="148"/>
                  </a:cubicBezTo>
                  <a:cubicBezTo>
                    <a:pt x="956" y="151"/>
                    <a:pt x="1002" y="136"/>
                    <a:pt x="1024" y="159"/>
                  </a:cubicBezTo>
                  <a:cubicBezTo>
                    <a:pt x="1034" y="169"/>
                    <a:pt x="1041" y="195"/>
                    <a:pt x="1044" y="215"/>
                  </a:cubicBezTo>
                  <a:cubicBezTo>
                    <a:pt x="1046" y="227"/>
                    <a:pt x="1045" y="238"/>
                    <a:pt x="1043" y="248"/>
                  </a:cubicBezTo>
                  <a:cubicBezTo>
                    <a:pt x="1056" y="248"/>
                    <a:pt x="1067" y="236"/>
                    <a:pt x="1081" y="238"/>
                  </a:cubicBezTo>
                  <a:cubicBezTo>
                    <a:pt x="1091" y="180"/>
                    <a:pt x="1074" y="116"/>
                    <a:pt x="1088" y="77"/>
                  </a:cubicBezTo>
                  <a:cubicBezTo>
                    <a:pt x="1125" y="70"/>
                    <a:pt x="1164" y="53"/>
                    <a:pt x="1200" y="37"/>
                  </a:cubicBezTo>
                  <a:cubicBezTo>
                    <a:pt x="1246" y="0"/>
                    <a:pt x="1316" y="6"/>
                    <a:pt x="1369" y="19"/>
                  </a:cubicBezTo>
                  <a:cubicBezTo>
                    <a:pt x="1396" y="33"/>
                    <a:pt x="1390" y="63"/>
                    <a:pt x="1393" y="98"/>
                  </a:cubicBezTo>
                  <a:cubicBezTo>
                    <a:pt x="1398" y="164"/>
                    <a:pt x="1399" y="245"/>
                    <a:pt x="1394" y="307"/>
                  </a:cubicBezTo>
                  <a:cubicBezTo>
                    <a:pt x="1426" y="281"/>
                    <a:pt x="1479" y="261"/>
                    <a:pt x="1529" y="272"/>
                  </a:cubicBezTo>
                  <a:cubicBezTo>
                    <a:pt x="1541" y="292"/>
                    <a:pt x="1549" y="314"/>
                    <a:pt x="1560" y="335"/>
                  </a:cubicBezTo>
                  <a:cubicBezTo>
                    <a:pt x="1565" y="346"/>
                    <a:pt x="1568" y="357"/>
                    <a:pt x="1573" y="369"/>
                  </a:cubicBezTo>
                  <a:cubicBezTo>
                    <a:pt x="1592" y="419"/>
                    <a:pt x="1626" y="465"/>
                    <a:pt x="1649" y="518"/>
                  </a:cubicBezTo>
                  <a:cubicBezTo>
                    <a:pt x="1654" y="530"/>
                    <a:pt x="1663" y="542"/>
                    <a:pt x="1669" y="554"/>
                  </a:cubicBezTo>
                  <a:cubicBezTo>
                    <a:pt x="1700" y="621"/>
                    <a:pt x="1729" y="692"/>
                    <a:pt x="1764" y="758"/>
                  </a:cubicBezTo>
                  <a:cubicBezTo>
                    <a:pt x="1767" y="762"/>
                    <a:pt x="1769" y="767"/>
                    <a:pt x="1775" y="770"/>
                  </a:cubicBezTo>
                  <a:cubicBezTo>
                    <a:pt x="1776" y="774"/>
                    <a:pt x="1773" y="775"/>
                    <a:pt x="1773" y="779"/>
                  </a:cubicBezTo>
                  <a:cubicBezTo>
                    <a:pt x="1785" y="793"/>
                    <a:pt x="1789" y="814"/>
                    <a:pt x="1801" y="827"/>
                  </a:cubicBezTo>
                  <a:cubicBezTo>
                    <a:pt x="1800" y="866"/>
                    <a:pt x="1762" y="912"/>
                    <a:pt x="1723" y="918"/>
                  </a:cubicBezTo>
                  <a:cubicBezTo>
                    <a:pt x="1690" y="924"/>
                    <a:pt x="1662" y="922"/>
                    <a:pt x="1635" y="912"/>
                  </a:cubicBezTo>
                  <a:cubicBezTo>
                    <a:pt x="1623" y="908"/>
                    <a:pt x="1611" y="902"/>
                    <a:pt x="1596" y="905"/>
                  </a:cubicBezTo>
                  <a:cubicBezTo>
                    <a:pt x="1572" y="895"/>
                    <a:pt x="1543" y="889"/>
                    <a:pt x="1516" y="879"/>
                  </a:cubicBezTo>
                  <a:cubicBezTo>
                    <a:pt x="1503" y="874"/>
                    <a:pt x="1486" y="868"/>
                    <a:pt x="1481" y="862"/>
                  </a:cubicBezTo>
                  <a:cubicBezTo>
                    <a:pt x="1473" y="854"/>
                    <a:pt x="1469" y="831"/>
                    <a:pt x="1463" y="817"/>
                  </a:cubicBezTo>
                  <a:cubicBezTo>
                    <a:pt x="1457" y="804"/>
                    <a:pt x="1447" y="790"/>
                    <a:pt x="1441" y="774"/>
                  </a:cubicBezTo>
                  <a:cubicBezTo>
                    <a:pt x="1429" y="743"/>
                    <a:pt x="1418" y="721"/>
                    <a:pt x="1403" y="692"/>
                  </a:cubicBezTo>
                  <a:cubicBezTo>
                    <a:pt x="1401" y="739"/>
                    <a:pt x="1402" y="819"/>
                    <a:pt x="1403" y="882"/>
                  </a:cubicBezTo>
                  <a:cubicBezTo>
                    <a:pt x="1404" y="933"/>
                    <a:pt x="1345" y="939"/>
                    <a:pt x="1299" y="941"/>
                  </a:cubicBezTo>
                  <a:cubicBezTo>
                    <a:pt x="1277" y="942"/>
                    <a:pt x="1258" y="936"/>
                    <a:pt x="1235" y="935"/>
                  </a:cubicBezTo>
                  <a:cubicBezTo>
                    <a:pt x="1221" y="922"/>
                    <a:pt x="1193" y="899"/>
                    <a:pt x="1171" y="902"/>
                  </a:cubicBezTo>
                  <a:cubicBezTo>
                    <a:pt x="1161" y="903"/>
                    <a:pt x="1155" y="913"/>
                    <a:pt x="1144" y="915"/>
                  </a:cubicBezTo>
                  <a:cubicBezTo>
                    <a:pt x="1119" y="917"/>
                    <a:pt x="1095" y="920"/>
                    <a:pt x="1081" y="900"/>
                  </a:cubicBezTo>
                  <a:cubicBezTo>
                    <a:pt x="1067" y="900"/>
                    <a:pt x="1051" y="890"/>
                    <a:pt x="1041" y="882"/>
                  </a:cubicBezTo>
                  <a:cubicBezTo>
                    <a:pt x="1030" y="880"/>
                    <a:pt x="1023" y="893"/>
                    <a:pt x="1017" y="897"/>
                  </a:cubicBezTo>
                  <a:cubicBezTo>
                    <a:pt x="1000" y="906"/>
                    <a:pt x="977" y="904"/>
                    <a:pt x="956" y="905"/>
                  </a:cubicBezTo>
                  <a:cubicBezTo>
                    <a:pt x="942" y="905"/>
                    <a:pt x="927" y="904"/>
                    <a:pt x="912" y="903"/>
                  </a:cubicBezTo>
                  <a:cubicBezTo>
                    <a:pt x="891" y="901"/>
                    <a:pt x="872" y="892"/>
                    <a:pt x="850" y="899"/>
                  </a:cubicBezTo>
                  <a:cubicBezTo>
                    <a:pt x="834" y="893"/>
                    <a:pt x="822" y="892"/>
                    <a:pt x="809" y="885"/>
                  </a:cubicBezTo>
                  <a:cubicBezTo>
                    <a:pt x="796" y="905"/>
                    <a:pt x="740" y="906"/>
                    <a:pt x="726" y="902"/>
                  </a:cubicBezTo>
                  <a:cubicBezTo>
                    <a:pt x="721" y="901"/>
                    <a:pt x="730" y="906"/>
                    <a:pt x="724" y="906"/>
                  </a:cubicBezTo>
                  <a:cubicBezTo>
                    <a:pt x="704" y="899"/>
                    <a:pt x="641" y="896"/>
                    <a:pt x="606" y="886"/>
                  </a:cubicBezTo>
                  <a:cubicBezTo>
                    <a:pt x="600" y="888"/>
                    <a:pt x="602" y="901"/>
                    <a:pt x="597" y="899"/>
                  </a:cubicBezTo>
                  <a:cubicBezTo>
                    <a:pt x="590" y="898"/>
                    <a:pt x="591" y="890"/>
                    <a:pt x="591" y="883"/>
                  </a:cubicBezTo>
                  <a:cubicBezTo>
                    <a:pt x="588" y="891"/>
                    <a:pt x="577" y="897"/>
                    <a:pt x="574" y="900"/>
                  </a:cubicBezTo>
                  <a:cubicBezTo>
                    <a:pt x="541" y="895"/>
                    <a:pt x="496" y="909"/>
                    <a:pt x="456" y="894"/>
                  </a:cubicBezTo>
                  <a:cubicBezTo>
                    <a:pt x="428" y="866"/>
                    <a:pt x="399" y="840"/>
                    <a:pt x="360" y="823"/>
                  </a:cubicBezTo>
                  <a:cubicBezTo>
                    <a:pt x="367" y="754"/>
                    <a:pt x="366" y="687"/>
                    <a:pt x="370" y="612"/>
                  </a:cubicBezTo>
                  <a:cubicBezTo>
                    <a:pt x="344" y="672"/>
                    <a:pt x="320" y="731"/>
                    <a:pt x="294" y="786"/>
                  </a:cubicBezTo>
                  <a:cubicBezTo>
                    <a:pt x="280" y="816"/>
                    <a:pt x="271" y="848"/>
                    <a:pt x="256" y="876"/>
                  </a:cubicBezTo>
                  <a:cubicBezTo>
                    <a:pt x="247" y="885"/>
                    <a:pt x="237" y="877"/>
                    <a:pt x="229" y="885"/>
                  </a:cubicBezTo>
                  <a:cubicBezTo>
                    <a:pt x="201" y="876"/>
                    <a:pt x="167" y="870"/>
                    <a:pt x="151" y="845"/>
                  </a:cubicBezTo>
                  <a:cubicBezTo>
                    <a:pt x="102" y="822"/>
                    <a:pt x="52" y="805"/>
                    <a:pt x="3" y="788"/>
                  </a:cubicBezTo>
                  <a:cubicBezTo>
                    <a:pt x="0" y="782"/>
                    <a:pt x="5" y="770"/>
                    <a:pt x="4" y="771"/>
                  </a:cubicBezTo>
                  <a:cubicBezTo>
                    <a:pt x="40" y="694"/>
                    <a:pt x="81" y="620"/>
                    <a:pt x="119" y="545"/>
                  </a:cubicBezTo>
                  <a:cubicBezTo>
                    <a:pt x="120" y="512"/>
                    <a:pt x="140" y="493"/>
                    <a:pt x="151" y="465"/>
                  </a:cubicBezTo>
                  <a:cubicBezTo>
                    <a:pt x="172" y="417"/>
                    <a:pt x="196" y="378"/>
                    <a:pt x="219" y="329"/>
                  </a:cubicBezTo>
                  <a:cubicBezTo>
                    <a:pt x="229" y="308"/>
                    <a:pt x="254" y="256"/>
                    <a:pt x="274" y="244"/>
                  </a:cubicBezTo>
                  <a:cubicBezTo>
                    <a:pt x="287" y="235"/>
                    <a:pt x="312" y="231"/>
                    <a:pt x="330" y="228"/>
                  </a:cubicBezTo>
                  <a:cubicBezTo>
                    <a:pt x="341" y="227"/>
                    <a:pt x="348" y="223"/>
                    <a:pt x="357" y="221"/>
                  </a:cubicBezTo>
                  <a:cubicBezTo>
                    <a:pt x="379" y="215"/>
                    <a:pt x="403" y="218"/>
                    <a:pt x="418" y="203"/>
                  </a:cubicBezTo>
                  <a:close/>
                  <a:moveTo>
                    <a:pt x="1297" y="929"/>
                  </a:moveTo>
                  <a:cubicBezTo>
                    <a:pt x="1327" y="927"/>
                    <a:pt x="1379" y="920"/>
                    <a:pt x="1388" y="899"/>
                  </a:cubicBezTo>
                  <a:cubicBezTo>
                    <a:pt x="1392" y="889"/>
                    <a:pt x="1389" y="861"/>
                    <a:pt x="1390" y="845"/>
                  </a:cubicBezTo>
                  <a:cubicBezTo>
                    <a:pt x="1392" y="802"/>
                    <a:pt x="1391" y="739"/>
                    <a:pt x="1390" y="692"/>
                  </a:cubicBezTo>
                  <a:cubicBezTo>
                    <a:pt x="1389" y="667"/>
                    <a:pt x="1384" y="635"/>
                    <a:pt x="1384" y="601"/>
                  </a:cubicBezTo>
                  <a:cubicBezTo>
                    <a:pt x="1383" y="539"/>
                    <a:pt x="1378" y="485"/>
                    <a:pt x="1381" y="418"/>
                  </a:cubicBezTo>
                  <a:cubicBezTo>
                    <a:pt x="1385" y="279"/>
                    <a:pt x="1390" y="165"/>
                    <a:pt x="1379" y="53"/>
                  </a:cubicBezTo>
                  <a:cubicBezTo>
                    <a:pt x="1371" y="52"/>
                    <a:pt x="1375" y="43"/>
                    <a:pt x="1373" y="41"/>
                  </a:cubicBezTo>
                  <a:cubicBezTo>
                    <a:pt x="1353" y="27"/>
                    <a:pt x="1334" y="28"/>
                    <a:pt x="1309" y="24"/>
                  </a:cubicBezTo>
                  <a:cubicBezTo>
                    <a:pt x="1295" y="21"/>
                    <a:pt x="1278" y="19"/>
                    <a:pt x="1269" y="21"/>
                  </a:cubicBezTo>
                  <a:cubicBezTo>
                    <a:pt x="1246" y="24"/>
                    <a:pt x="1212" y="33"/>
                    <a:pt x="1203" y="54"/>
                  </a:cubicBezTo>
                  <a:cubicBezTo>
                    <a:pt x="1195" y="76"/>
                    <a:pt x="1203" y="142"/>
                    <a:pt x="1205" y="165"/>
                  </a:cubicBezTo>
                  <a:cubicBezTo>
                    <a:pt x="1207" y="200"/>
                    <a:pt x="1207" y="233"/>
                    <a:pt x="1211" y="271"/>
                  </a:cubicBezTo>
                  <a:cubicBezTo>
                    <a:pt x="1215" y="316"/>
                    <a:pt x="1224" y="363"/>
                    <a:pt x="1225" y="415"/>
                  </a:cubicBezTo>
                  <a:cubicBezTo>
                    <a:pt x="1225" y="495"/>
                    <a:pt x="1231" y="588"/>
                    <a:pt x="1225" y="670"/>
                  </a:cubicBezTo>
                  <a:cubicBezTo>
                    <a:pt x="1223" y="685"/>
                    <a:pt x="1226" y="700"/>
                    <a:pt x="1226" y="717"/>
                  </a:cubicBezTo>
                  <a:cubicBezTo>
                    <a:pt x="1226" y="782"/>
                    <a:pt x="1220" y="846"/>
                    <a:pt x="1217" y="906"/>
                  </a:cubicBezTo>
                  <a:cubicBezTo>
                    <a:pt x="1236" y="921"/>
                    <a:pt x="1265" y="931"/>
                    <a:pt x="1297" y="929"/>
                  </a:cubicBezTo>
                  <a:close/>
                  <a:moveTo>
                    <a:pt x="1096" y="98"/>
                  </a:moveTo>
                  <a:cubicBezTo>
                    <a:pt x="1095" y="145"/>
                    <a:pt x="1097" y="205"/>
                    <a:pt x="1096" y="236"/>
                  </a:cubicBezTo>
                  <a:cubicBezTo>
                    <a:pt x="1118" y="243"/>
                    <a:pt x="1147" y="246"/>
                    <a:pt x="1171" y="250"/>
                  </a:cubicBezTo>
                  <a:cubicBezTo>
                    <a:pt x="1172" y="255"/>
                    <a:pt x="1176" y="257"/>
                    <a:pt x="1178" y="260"/>
                  </a:cubicBezTo>
                  <a:cubicBezTo>
                    <a:pt x="1184" y="288"/>
                    <a:pt x="1181" y="323"/>
                    <a:pt x="1181" y="356"/>
                  </a:cubicBezTo>
                  <a:cubicBezTo>
                    <a:pt x="1180" y="446"/>
                    <a:pt x="1189" y="547"/>
                    <a:pt x="1185" y="644"/>
                  </a:cubicBezTo>
                  <a:cubicBezTo>
                    <a:pt x="1182" y="719"/>
                    <a:pt x="1184" y="792"/>
                    <a:pt x="1182" y="883"/>
                  </a:cubicBezTo>
                  <a:cubicBezTo>
                    <a:pt x="1190" y="886"/>
                    <a:pt x="1190" y="895"/>
                    <a:pt x="1203" y="895"/>
                  </a:cubicBezTo>
                  <a:cubicBezTo>
                    <a:pt x="1218" y="796"/>
                    <a:pt x="1211" y="701"/>
                    <a:pt x="1211" y="580"/>
                  </a:cubicBezTo>
                  <a:cubicBezTo>
                    <a:pt x="1211" y="565"/>
                    <a:pt x="1215" y="550"/>
                    <a:pt x="1215" y="535"/>
                  </a:cubicBezTo>
                  <a:cubicBezTo>
                    <a:pt x="1217" y="492"/>
                    <a:pt x="1215" y="448"/>
                    <a:pt x="1214" y="406"/>
                  </a:cubicBezTo>
                  <a:cubicBezTo>
                    <a:pt x="1212" y="354"/>
                    <a:pt x="1202" y="303"/>
                    <a:pt x="1199" y="251"/>
                  </a:cubicBezTo>
                  <a:cubicBezTo>
                    <a:pt x="1195" y="201"/>
                    <a:pt x="1193" y="149"/>
                    <a:pt x="1191" y="98"/>
                  </a:cubicBezTo>
                  <a:cubicBezTo>
                    <a:pt x="1191" y="85"/>
                    <a:pt x="1195" y="71"/>
                    <a:pt x="1187" y="59"/>
                  </a:cubicBezTo>
                  <a:cubicBezTo>
                    <a:pt x="1155" y="71"/>
                    <a:pt x="1126" y="81"/>
                    <a:pt x="1096" y="98"/>
                  </a:cubicBezTo>
                  <a:close/>
                  <a:moveTo>
                    <a:pt x="647" y="200"/>
                  </a:moveTo>
                  <a:cubicBezTo>
                    <a:pt x="675" y="206"/>
                    <a:pt x="698" y="209"/>
                    <a:pt x="723" y="209"/>
                  </a:cubicBezTo>
                  <a:cubicBezTo>
                    <a:pt x="739" y="209"/>
                    <a:pt x="763" y="202"/>
                    <a:pt x="770" y="204"/>
                  </a:cubicBezTo>
                  <a:cubicBezTo>
                    <a:pt x="775" y="202"/>
                    <a:pt x="788" y="196"/>
                    <a:pt x="791" y="192"/>
                  </a:cubicBezTo>
                  <a:cubicBezTo>
                    <a:pt x="791" y="169"/>
                    <a:pt x="791" y="143"/>
                    <a:pt x="785" y="121"/>
                  </a:cubicBezTo>
                  <a:cubicBezTo>
                    <a:pt x="762" y="115"/>
                    <a:pt x="736" y="104"/>
                    <a:pt x="705" y="103"/>
                  </a:cubicBezTo>
                  <a:cubicBezTo>
                    <a:pt x="676" y="102"/>
                    <a:pt x="616" y="105"/>
                    <a:pt x="605" y="119"/>
                  </a:cubicBezTo>
                  <a:cubicBezTo>
                    <a:pt x="597" y="128"/>
                    <a:pt x="601" y="146"/>
                    <a:pt x="601" y="162"/>
                  </a:cubicBezTo>
                  <a:cubicBezTo>
                    <a:pt x="602" y="176"/>
                    <a:pt x="597" y="186"/>
                    <a:pt x="603" y="197"/>
                  </a:cubicBezTo>
                  <a:cubicBezTo>
                    <a:pt x="612" y="185"/>
                    <a:pt x="635" y="197"/>
                    <a:pt x="647" y="200"/>
                  </a:cubicBezTo>
                  <a:close/>
                  <a:moveTo>
                    <a:pt x="454" y="175"/>
                  </a:moveTo>
                  <a:cubicBezTo>
                    <a:pt x="453" y="188"/>
                    <a:pt x="450" y="203"/>
                    <a:pt x="451" y="216"/>
                  </a:cubicBezTo>
                  <a:cubicBezTo>
                    <a:pt x="476" y="221"/>
                    <a:pt x="497" y="240"/>
                    <a:pt x="515" y="256"/>
                  </a:cubicBezTo>
                  <a:cubicBezTo>
                    <a:pt x="520" y="273"/>
                    <a:pt x="505" y="297"/>
                    <a:pt x="500" y="318"/>
                  </a:cubicBezTo>
                  <a:cubicBezTo>
                    <a:pt x="531" y="312"/>
                    <a:pt x="552" y="321"/>
                    <a:pt x="574" y="330"/>
                  </a:cubicBezTo>
                  <a:cubicBezTo>
                    <a:pt x="575" y="345"/>
                    <a:pt x="573" y="362"/>
                    <a:pt x="579" y="374"/>
                  </a:cubicBezTo>
                  <a:cubicBezTo>
                    <a:pt x="584" y="457"/>
                    <a:pt x="592" y="550"/>
                    <a:pt x="586" y="636"/>
                  </a:cubicBezTo>
                  <a:cubicBezTo>
                    <a:pt x="586" y="650"/>
                    <a:pt x="583" y="663"/>
                    <a:pt x="582" y="676"/>
                  </a:cubicBezTo>
                  <a:cubicBezTo>
                    <a:pt x="579" y="724"/>
                    <a:pt x="585" y="778"/>
                    <a:pt x="583" y="824"/>
                  </a:cubicBezTo>
                  <a:cubicBezTo>
                    <a:pt x="583" y="839"/>
                    <a:pt x="574" y="858"/>
                    <a:pt x="589" y="868"/>
                  </a:cubicBezTo>
                  <a:cubicBezTo>
                    <a:pt x="585" y="854"/>
                    <a:pt x="595" y="822"/>
                    <a:pt x="586" y="809"/>
                  </a:cubicBezTo>
                  <a:cubicBezTo>
                    <a:pt x="586" y="805"/>
                    <a:pt x="593" y="807"/>
                    <a:pt x="591" y="801"/>
                  </a:cubicBezTo>
                  <a:cubicBezTo>
                    <a:pt x="592" y="728"/>
                    <a:pt x="589" y="643"/>
                    <a:pt x="592" y="568"/>
                  </a:cubicBezTo>
                  <a:cubicBezTo>
                    <a:pt x="595" y="507"/>
                    <a:pt x="592" y="448"/>
                    <a:pt x="591" y="392"/>
                  </a:cubicBezTo>
                  <a:cubicBezTo>
                    <a:pt x="590" y="346"/>
                    <a:pt x="590" y="296"/>
                    <a:pt x="591" y="250"/>
                  </a:cubicBezTo>
                  <a:cubicBezTo>
                    <a:pt x="591" y="207"/>
                    <a:pt x="590" y="169"/>
                    <a:pt x="586" y="125"/>
                  </a:cubicBezTo>
                  <a:cubicBezTo>
                    <a:pt x="586" y="126"/>
                    <a:pt x="586" y="127"/>
                    <a:pt x="585" y="127"/>
                  </a:cubicBezTo>
                  <a:cubicBezTo>
                    <a:pt x="554" y="147"/>
                    <a:pt x="490" y="160"/>
                    <a:pt x="454" y="175"/>
                  </a:cubicBezTo>
                  <a:close/>
                  <a:moveTo>
                    <a:pt x="944" y="892"/>
                  </a:moveTo>
                  <a:cubicBezTo>
                    <a:pt x="981" y="896"/>
                    <a:pt x="1011" y="889"/>
                    <a:pt x="1023" y="868"/>
                  </a:cubicBezTo>
                  <a:cubicBezTo>
                    <a:pt x="1029" y="822"/>
                    <a:pt x="1024" y="774"/>
                    <a:pt x="1023" y="727"/>
                  </a:cubicBezTo>
                  <a:cubicBezTo>
                    <a:pt x="1020" y="629"/>
                    <a:pt x="1024" y="539"/>
                    <a:pt x="1029" y="457"/>
                  </a:cubicBezTo>
                  <a:cubicBezTo>
                    <a:pt x="1032" y="414"/>
                    <a:pt x="1026" y="369"/>
                    <a:pt x="1026" y="321"/>
                  </a:cubicBezTo>
                  <a:cubicBezTo>
                    <a:pt x="1026" y="313"/>
                    <a:pt x="1029" y="305"/>
                    <a:pt x="1029" y="297"/>
                  </a:cubicBezTo>
                  <a:cubicBezTo>
                    <a:pt x="1029" y="289"/>
                    <a:pt x="1026" y="281"/>
                    <a:pt x="1026" y="272"/>
                  </a:cubicBezTo>
                  <a:cubicBezTo>
                    <a:pt x="1027" y="250"/>
                    <a:pt x="1036" y="205"/>
                    <a:pt x="1021" y="181"/>
                  </a:cubicBezTo>
                  <a:cubicBezTo>
                    <a:pt x="1015" y="171"/>
                    <a:pt x="993" y="162"/>
                    <a:pt x="976" y="160"/>
                  </a:cubicBezTo>
                  <a:cubicBezTo>
                    <a:pt x="950" y="158"/>
                    <a:pt x="929" y="160"/>
                    <a:pt x="903" y="157"/>
                  </a:cubicBezTo>
                  <a:cubicBezTo>
                    <a:pt x="873" y="154"/>
                    <a:pt x="851" y="148"/>
                    <a:pt x="835" y="151"/>
                  </a:cubicBezTo>
                  <a:cubicBezTo>
                    <a:pt x="829" y="152"/>
                    <a:pt x="812" y="158"/>
                    <a:pt x="809" y="165"/>
                  </a:cubicBezTo>
                  <a:cubicBezTo>
                    <a:pt x="807" y="169"/>
                    <a:pt x="809" y="172"/>
                    <a:pt x="809" y="178"/>
                  </a:cubicBezTo>
                  <a:cubicBezTo>
                    <a:pt x="809" y="191"/>
                    <a:pt x="811" y="210"/>
                    <a:pt x="811" y="224"/>
                  </a:cubicBezTo>
                  <a:cubicBezTo>
                    <a:pt x="811" y="230"/>
                    <a:pt x="806" y="236"/>
                    <a:pt x="806" y="242"/>
                  </a:cubicBezTo>
                  <a:cubicBezTo>
                    <a:pt x="806" y="260"/>
                    <a:pt x="808" y="282"/>
                    <a:pt x="808" y="300"/>
                  </a:cubicBezTo>
                  <a:cubicBezTo>
                    <a:pt x="808" y="348"/>
                    <a:pt x="817" y="404"/>
                    <a:pt x="817" y="459"/>
                  </a:cubicBezTo>
                  <a:cubicBezTo>
                    <a:pt x="817" y="486"/>
                    <a:pt x="814" y="513"/>
                    <a:pt x="815" y="539"/>
                  </a:cubicBezTo>
                  <a:cubicBezTo>
                    <a:pt x="816" y="567"/>
                    <a:pt x="822" y="594"/>
                    <a:pt x="821" y="620"/>
                  </a:cubicBezTo>
                  <a:cubicBezTo>
                    <a:pt x="821" y="659"/>
                    <a:pt x="820" y="702"/>
                    <a:pt x="820" y="744"/>
                  </a:cubicBezTo>
                  <a:cubicBezTo>
                    <a:pt x="819" y="790"/>
                    <a:pt x="810" y="836"/>
                    <a:pt x="824" y="874"/>
                  </a:cubicBezTo>
                  <a:cubicBezTo>
                    <a:pt x="856" y="879"/>
                    <a:pt x="902" y="889"/>
                    <a:pt x="944" y="892"/>
                  </a:cubicBezTo>
                  <a:close/>
                  <a:moveTo>
                    <a:pt x="603" y="247"/>
                  </a:moveTo>
                  <a:cubicBezTo>
                    <a:pt x="624" y="248"/>
                    <a:pt x="645" y="262"/>
                    <a:pt x="670" y="266"/>
                  </a:cubicBezTo>
                  <a:cubicBezTo>
                    <a:pt x="701" y="272"/>
                    <a:pt x="772" y="276"/>
                    <a:pt x="794" y="259"/>
                  </a:cubicBezTo>
                  <a:cubicBezTo>
                    <a:pt x="792" y="237"/>
                    <a:pt x="792" y="229"/>
                    <a:pt x="796" y="210"/>
                  </a:cubicBezTo>
                  <a:cubicBezTo>
                    <a:pt x="736" y="228"/>
                    <a:pt x="664" y="220"/>
                    <a:pt x="603" y="203"/>
                  </a:cubicBezTo>
                  <a:cubicBezTo>
                    <a:pt x="599" y="218"/>
                    <a:pt x="602" y="230"/>
                    <a:pt x="603" y="247"/>
                  </a:cubicBezTo>
                  <a:close/>
                  <a:moveTo>
                    <a:pt x="498" y="256"/>
                  </a:moveTo>
                  <a:cubicBezTo>
                    <a:pt x="473" y="247"/>
                    <a:pt x="454" y="226"/>
                    <a:pt x="421" y="222"/>
                  </a:cubicBezTo>
                  <a:cubicBezTo>
                    <a:pt x="415" y="230"/>
                    <a:pt x="409" y="236"/>
                    <a:pt x="406" y="247"/>
                  </a:cubicBezTo>
                  <a:cubicBezTo>
                    <a:pt x="445" y="247"/>
                    <a:pt x="467" y="271"/>
                    <a:pt x="498" y="289"/>
                  </a:cubicBezTo>
                  <a:cubicBezTo>
                    <a:pt x="501" y="275"/>
                    <a:pt x="506" y="267"/>
                    <a:pt x="498" y="256"/>
                  </a:cubicBezTo>
                  <a:close/>
                  <a:moveTo>
                    <a:pt x="274" y="260"/>
                  </a:moveTo>
                  <a:cubicBezTo>
                    <a:pt x="227" y="335"/>
                    <a:pt x="190" y="418"/>
                    <a:pt x="151" y="498"/>
                  </a:cubicBezTo>
                  <a:cubicBezTo>
                    <a:pt x="149" y="504"/>
                    <a:pt x="143" y="508"/>
                    <a:pt x="141" y="513"/>
                  </a:cubicBezTo>
                  <a:cubicBezTo>
                    <a:pt x="135" y="525"/>
                    <a:pt x="135" y="539"/>
                    <a:pt x="130" y="551"/>
                  </a:cubicBezTo>
                  <a:cubicBezTo>
                    <a:pt x="113" y="595"/>
                    <a:pt x="80" y="636"/>
                    <a:pt x="66" y="680"/>
                  </a:cubicBezTo>
                  <a:cubicBezTo>
                    <a:pt x="45" y="708"/>
                    <a:pt x="34" y="738"/>
                    <a:pt x="21" y="773"/>
                  </a:cubicBezTo>
                  <a:cubicBezTo>
                    <a:pt x="34" y="785"/>
                    <a:pt x="58" y="791"/>
                    <a:pt x="72" y="798"/>
                  </a:cubicBezTo>
                  <a:cubicBezTo>
                    <a:pt x="76" y="800"/>
                    <a:pt x="79" y="802"/>
                    <a:pt x="83" y="803"/>
                  </a:cubicBezTo>
                  <a:cubicBezTo>
                    <a:pt x="106" y="812"/>
                    <a:pt x="127" y="821"/>
                    <a:pt x="147" y="821"/>
                  </a:cubicBezTo>
                  <a:cubicBezTo>
                    <a:pt x="151" y="814"/>
                    <a:pt x="151" y="808"/>
                    <a:pt x="148" y="800"/>
                  </a:cubicBezTo>
                  <a:cubicBezTo>
                    <a:pt x="151" y="794"/>
                    <a:pt x="157" y="800"/>
                    <a:pt x="159" y="794"/>
                  </a:cubicBezTo>
                  <a:cubicBezTo>
                    <a:pt x="197" y="708"/>
                    <a:pt x="239" y="627"/>
                    <a:pt x="270" y="533"/>
                  </a:cubicBezTo>
                  <a:cubicBezTo>
                    <a:pt x="308" y="445"/>
                    <a:pt x="344" y="341"/>
                    <a:pt x="389" y="260"/>
                  </a:cubicBezTo>
                  <a:cubicBezTo>
                    <a:pt x="385" y="259"/>
                    <a:pt x="381" y="256"/>
                    <a:pt x="382" y="250"/>
                  </a:cubicBezTo>
                  <a:cubicBezTo>
                    <a:pt x="390" y="248"/>
                    <a:pt x="397" y="245"/>
                    <a:pt x="395" y="233"/>
                  </a:cubicBezTo>
                  <a:cubicBezTo>
                    <a:pt x="365" y="230"/>
                    <a:pt x="310" y="242"/>
                    <a:pt x="274" y="260"/>
                  </a:cubicBezTo>
                  <a:close/>
                  <a:moveTo>
                    <a:pt x="1170" y="797"/>
                  </a:moveTo>
                  <a:cubicBezTo>
                    <a:pt x="1172" y="717"/>
                    <a:pt x="1176" y="626"/>
                    <a:pt x="1174" y="550"/>
                  </a:cubicBezTo>
                  <a:cubicBezTo>
                    <a:pt x="1174" y="527"/>
                    <a:pt x="1170" y="502"/>
                    <a:pt x="1168" y="486"/>
                  </a:cubicBezTo>
                  <a:cubicBezTo>
                    <a:pt x="1168" y="477"/>
                    <a:pt x="1170" y="473"/>
                    <a:pt x="1170" y="462"/>
                  </a:cubicBezTo>
                  <a:cubicBezTo>
                    <a:pt x="1170" y="432"/>
                    <a:pt x="1170" y="401"/>
                    <a:pt x="1170" y="365"/>
                  </a:cubicBezTo>
                  <a:cubicBezTo>
                    <a:pt x="1170" y="339"/>
                    <a:pt x="1175" y="280"/>
                    <a:pt x="1164" y="268"/>
                  </a:cubicBezTo>
                  <a:cubicBezTo>
                    <a:pt x="1159" y="262"/>
                    <a:pt x="1112" y="251"/>
                    <a:pt x="1097" y="251"/>
                  </a:cubicBezTo>
                  <a:cubicBezTo>
                    <a:pt x="1094" y="251"/>
                    <a:pt x="1085" y="254"/>
                    <a:pt x="1082" y="257"/>
                  </a:cubicBezTo>
                  <a:cubicBezTo>
                    <a:pt x="1084" y="279"/>
                    <a:pt x="1079" y="304"/>
                    <a:pt x="1079" y="329"/>
                  </a:cubicBezTo>
                  <a:cubicBezTo>
                    <a:pt x="1079" y="354"/>
                    <a:pt x="1079" y="380"/>
                    <a:pt x="1079" y="406"/>
                  </a:cubicBezTo>
                  <a:cubicBezTo>
                    <a:pt x="1079" y="458"/>
                    <a:pt x="1083" y="507"/>
                    <a:pt x="1085" y="559"/>
                  </a:cubicBezTo>
                  <a:cubicBezTo>
                    <a:pt x="1090" y="673"/>
                    <a:pt x="1083" y="783"/>
                    <a:pt x="1081" y="889"/>
                  </a:cubicBezTo>
                  <a:cubicBezTo>
                    <a:pt x="1098" y="911"/>
                    <a:pt x="1141" y="900"/>
                    <a:pt x="1165" y="891"/>
                  </a:cubicBezTo>
                  <a:cubicBezTo>
                    <a:pt x="1173" y="862"/>
                    <a:pt x="1169" y="832"/>
                    <a:pt x="1170" y="797"/>
                  </a:cubicBezTo>
                  <a:close/>
                  <a:moveTo>
                    <a:pt x="359" y="606"/>
                  </a:moveTo>
                  <a:cubicBezTo>
                    <a:pt x="361" y="598"/>
                    <a:pt x="366" y="593"/>
                    <a:pt x="368" y="585"/>
                  </a:cubicBezTo>
                  <a:cubicBezTo>
                    <a:pt x="364" y="586"/>
                    <a:pt x="360" y="586"/>
                    <a:pt x="356" y="585"/>
                  </a:cubicBezTo>
                  <a:cubicBezTo>
                    <a:pt x="353" y="561"/>
                    <a:pt x="326" y="567"/>
                    <a:pt x="316" y="553"/>
                  </a:cubicBezTo>
                  <a:cubicBezTo>
                    <a:pt x="320" y="550"/>
                    <a:pt x="319" y="543"/>
                    <a:pt x="326" y="542"/>
                  </a:cubicBezTo>
                  <a:cubicBezTo>
                    <a:pt x="334" y="507"/>
                    <a:pt x="361" y="490"/>
                    <a:pt x="363" y="448"/>
                  </a:cubicBezTo>
                  <a:cubicBezTo>
                    <a:pt x="380" y="432"/>
                    <a:pt x="402" y="457"/>
                    <a:pt x="420" y="463"/>
                  </a:cubicBezTo>
                  <a:cubicBezTo>
                    <a:pt x="422" y="456"/>
                    <a:pt x="426" y="452"/>
                    <a:pt x="429" y="445"/>
                  </a:cubicBezTo>
                  <a:cubicBezTo>
                    <a:pt x="411" y="432"/>
                    <a:pt x="394" y="433"/>
                    <a:pt x="380" y="423"/>
                  </a:cubicBezTo>
                  <a:cubicBezTo>
                    <a:pt x="377" y="397"/>
                    <a:pt x="400" y="399"/>
                    <a:pt x="403" y="372"/>
                  </a:cubicBezTo>
                  <a:cubicBezTo>
                    <a:pt x="413" y="360"/>
                    <a:pt x="419" y="345"/>
                    <a:pt x="423" y="330"/>
                  </a:cubicBezTo>
                  <a:cubicBezTo>
                    <a:pt x="426" y="319"/>
                    <a:pt x="428" y="299"/>
                    <a:pt x="432" y="307"/>
                  </a:cubicBezTo>
                  <a:cubicBezTo>
                    <a:pt x="435" y="305"/>
                    <a:pt x="430" y="302"/>
                    <a:pt x="433" y="301"/>
                  </a:cubicBezTo>
                  <a:cubicBezTo>
                    <a:pt x="453" y="295"/>
                    <a:pt x="468" y="310"/>
                    <a:pt x="486" y="318"/>
                  </a:cubicBezTo>
                  <a:cubicBezTo>
                    <a:pt x="487" y="313"/>
                    <a:pt x="491" y="311"/>
                    <a:pt x="491" y="306"/>
                  </a:cubicBezTo>
                  <a:cubicBezTo>
                    <a:pt x="472" y="279"/>
                    <a:pt x="436" y="263"/>
                    <a:pt x="403" y="259"/>
                  </a:cubicBezTo>
                  <a:cubicBezTo>
                    <a:pt x="403" y="266"/>
                    <a:pt x="393" y="272"/>
                    <a:pt x="397" y="279"/>
                  </a:cubicBezTo>
                  <a:cubicBezTo>
                    <a:pt x="406" y="282"/>
                    <a:pt x="432" y="297"/>
                    <a:pt x="411" y="312"/>
                  </a:cubicBezTo>
                  <a:cubicBezTo>
                    <a:pt x="412" y="321"/>
                    <a:pt x="406" y="323"/>
                    <a:pt x="407" y="332"/>
                  </a:cubicBezTo>
                  <a:cubicBezTo>
                    <a:pt x="396" y="349"/>
                    <a:pt x="388" y="374"/>
                    <a:pt x="380" y="389"/>
                  </a:cubicBezTo>
                  <a:cubicBezTo>
                    <a:pt x="375" y="398"/>
                    <a:pt x="375" y="414"/>
                    <a:pt x="363" y="418"/>
                  </a:cubicBezTo>
                  <a:cubicBezTo>
                    <a:pt x="357" y="416"/>
                    <a:pt x="354" y="411"/>
                    <a:pt x="350" y="406"/>
                  </a:cubicBezTo>
                  <a:cubicBezTo>
                    <a:pt x="345" y="408"/>
                    <a:pt x="340" y="410"/>
                    <a:pt x="332" y="409"/>
                  </a:cubicBezTo>
                  <a:cubicBezTo>
                    <a:pt x="329" y="416"/>
                    <a:pt x="326" y="421"/>
                    <a:pt x="326" y="430"/>
                  </a:cubicBezTo>
                  <a:cubicBezTo>
                    <a:pt x="336" y="433"/>
                    <a:pt x="350" y="440"/>
                    <a:pt x="348" y="453"/>
                  </a:cubicBezTo>
                  <a:cubicBezTo>
                    <a:pt x="348" y="458"/>
                    <a:pt x="338" y="463"/>
                    <a:pt x="335" y="471"/>
                  </a:cubicBezTo>
                  <a:cubicBezTo>
                    <a:pt x="332" y="477"/>
                    <a:pt x="333" y="484"/>
                    <a:pt x="332" y="489"/>
                  </a:cubicBezTo>
                  <a:cubicBezTo>
                    <a:pt x="325" y="510"/>
                    <a:pt x="313" y="536"/>
                    <a:pt x="306" y="550"/>
                  </a:cubicBezTo>
                  <a:cubicBezTo>
                    <a:pt x="304" y="551"/>
                    <a:pt x="300" y="551"/>
                    <a:pt x="298" y="553"/>
                  </a:cubicBezTo>
                  <a:cubicBezTo>
                    <a:pt x="293" y="549"/>
                    <a:pt x="289" y="544"/>
                    <a:pt x="282" y="542"/>
                  </a:cubicBezTo>
                  <a:cubicBezTo>
                    <a:pt x="277" y="550"/>
                    <a:pt x="275" y="559"/>
                    <a:pt x="271" y="568"/>
                  </a:cubicBezTo>
                  <a:cubicBezTo>
                    <a:pt x="282" y="571"/>
                    <a:pt x="292" y="577"/>
                    <a:pt x="291" y="588"/>
                  </a:cubicBezTo>
                  <a:cubicBezTo>
                    <a:pt x="270" y="614"/>
                    <a:pt x="257" y="656"/>
                    <a:pt x="253" y="689"/>
                  </a:cubicBezTo>
                  <a:cubicBezTo>
                    <a:pt x="249" y="693"/>
                    <a:pt x="245" y="695"/>
                    <a:pt x="241" y="695"/>
                  </a:cubicBezTo>
                  <a:cubicBezTo>
                    <a:pt x="234" y="692"/>
                    <a:pt x="231" y="684"/>
                    <a:pt x="223" y="682"/>
                  </a:cubicBezTo>
                  <a:cubicBezTo>
                    <a:pt x="219" y="696"/>
                    <a:pt x="207" y="711"/>
                    <a:pt x="206" y="723"/>
                  </a:cubicBezTo>
                  <a:cubicBezTo>
                    <a:pt x="241" y="714"/>
                    <a:pt x="264" y="741"/>
                    <a:pt x="294" y="753"/>
                  </a:cubicBezTo>
                  <a:cubicBezTo>
                    <a:pt x="297" y="747"/>
                    <a:pt x="302" y="742"/>
                    <a:pt x="304" y="735"/>
                  </a:cubicBezTo>
                  <a:cubicBezTo>
                    <a:pt x="294" y="719"/>
                    <a:pt x="278" y="710"/>
                    <a:pt x="259" y="703"/>
                  </a:cubicBezTo>
                  <a:cubicBezTo>
                    <a:pt x="259" y="701"/>
                    <a:pt x="258" y="700"/>
                    <a:pt x="257" y="698"/>
                  </a:cubicBezTo>
                  <a:cubicBezTo>
                    <a:pt x="260" y="695"/>
                    <a:pt x="260" y="688"/>
                    <a:pt x="266" y="688"/>
                  </a:cubicBezTo>
                  <a:cubicBezTo>
                    <a:pt x="266" y="685"/>
                    <a:pt x="266" y="682"/>
                    <a:pt x="266" y="679"/>
                  </a:cubicBezTo>
                  <a:cubicBezTo>
                    <a:pt x="286" y="663"/>
                    <a:pt x="288" y="630"/>
                    <a:pt x="306" y="612"/>
                  </a:cubicBezTo>
                  <a:cubicBezTo>
                    <a:pt x="306" y="599"/>
                    <a:pt x="309" y="589"/>
                    <a:pt x="318" y="585"/>
                  </a:cubicBezTo>
                  <a:cubicBezTo>
                    <a:pt x="334" y="586"/>
                    <a:pt x="343" y="598"/>
                    <a:pt x="359" y="606"/>
                  </a:cubicBezTo>
                  <a:close/>
                  <a:moveTo>
                    <a:pt x="738" y="285"/>
                  </a:moveTo>
                  <a:cubicBezTo>
                    <a:pt x="691" y="287"/>
                    <a:pt x="645" y="270"/>
                    <a:pt x="601" y="262"/>
                  </a:cubicBezTo>
                  <a:cubicBezTo>
                    <a:pt x="601" y="263"/>
                    <a:pt x="601" y="265"/>
                    <a:pt x="601" y="266"/>
                  </a:cubicBezTo>
                  <a:cubicBezTo>
                    <a:pt x="605" y="427"/>
                    <a:pt x="599" y="604"/>
                    <a:pt x="603" y="744"/>
                  </a:cubicBezTo>
                  <a:cubicBezTo>
                    <a:pt x="606" y="740"/>
                    <a:pt x="620" y="744"/>
                    <a:pt x="620" y="744"/>
                  </a:cubicBezTo>
                  <a:cubicBezTo>
                    <a:pt x="626" y="742"/>
                    <a:pt x="629" y="747"/>
                    <a:pt x="638" y="748"/>
                  </a:cubicBezTo>
                  <a:cubicBezTo>
                    <a:pt x="643" y="750"/>
                    <a:pt x="650" y="747"/>
                    <a:pt x="656" y="748"/>
                  </a:cubicBezTo>
                  <a:cubicBezTo>
                    <a:pt x="660" y="749"/>
                    <a:pt x="663" y="752"/>
                    <a:pt x="667" y="753"/>
                  </a:cubicBezTo>
                  <a:cubicBezTo>
                    <a:pt x="711" y="761"/>
                    <a:pt x="762" y="754"/>
                    <a:pt x="808" y="748"/>
                  </a:cubicBezTo>
                  <a:cubicBezTo>
                    <a:pt x="807" y="692"/>
                    <a:pt x="810" y="637"/>
                    <a:pt x="806" y="576"/>
                  </a:cubicBezTo>
                  <a:cubicBezTo>
                    <a:pt x="803" y="528"/>
                    <a:pt x="806" y="478"/>
                    <a:pt x="803" y="430"/>
                  </a:cubicBezTo>
                  <a:cubicBezTo>
                    <a:pt x="800" y="382"/>
                    <a:pt x="793" y="323"/>
                    <a:pt x="796" y="275"/>
                  </a:cubicBezTo>
                  <a:cubicBezTo>
                    <a:pt x="775" y="275"/>
                    <a:pt x="757" y="284"/>
                    <a:pt x="738" y="285"/>
                  </a:cubicBezTo>
                  <a:close/>
                  <a:moveTo>
                    <a:pt x="1040" y="269"/>
                  </a:moveTo>
                  <a:cubicBezTo>
                    <a:pt x="1039" y="300"/>
                    <a:pt x="1044" y="307"/>
                    <a:pt x="1038" y="327"/>
                  </a:cubicBezTo>
                  <a:cubicBezTo>
                    <a:pt x="1040" y="366"/>
                    <a:pt x="1046" y="408"/>
                    <a:pt x="1043" y="451"/>
                  </a:cubicBezTo>
                  <a:cubicBezTo>
                    <a:pt x="1033" y="587"/>
                    <a:pt x="1037" y="739"/>
                    <a:pt x="1043" y="868"/>
                  </a:cubicBezTo>
                  <a:cubicBezTo>
                    <a:pt x="1049" y="871"/>
                    <a:pt x="1056" y="881"/>
                    <a:pt x="1065" y="877"/>
                  </a:cubicBezTo>
                  <a:cubicBezTo>
                    <a:pt x="1078" y="767"/>
                    <a:pt x="1075" y="662"/>
                    <a:pt x="1073" y="551"/>
                  </a:cubicBezTo>
                  <a:cubicBezTo>
                    <a:pt x="1072" y="517"/>
                    <a:pt x="1067" y="483"/>
                    <a:pt x="1065" y="448"/>
                  </a:cubicBezTo>
                  <a:cubicBezTo>
                    <a:pt x="1063" y="389"/>
                    <a:pt x="1070" y="325"/>
                    <a:pt x="1067" y="268"/>
                  </a:cubicBezTo>
                  <a:cubicBezTo>
                    <a:pt x="1053" y="266"/>
                    <a:pt x="1050" y="273"/>
                    <a:pt x="1041" y="268"/>
                  </a:cubicBezTo>
                  <a:cubicBezTo>
                    <a:pt x="1041" y="266"/>
                    <a:pt x="1039" y="267"/>
                    <a:pt x="1040" y="269"/>
                  </a:cubicBezTo>
                  <a:close/>
                  <a:moveTo>
                    <a:pt x="1467" y="397"/>
                  </a:moveTo>
                  <a:cubicBezTo>
                    <a:pt x="1496" y="392"/>
                    <a:pt x="1534" y="379"/>
                    <a:pt x="1547" y="359"/>
                  </a:cubicBezTo>
                  <a:cubicBezTo>
                    <a:pt x="1559" y="341"/>
                    <a:pt x="1543" y="327"/>
                    <a:pt x="1537" y="315"/>
                  </a:cubicBezTo>
                  <a:cubicBezTo>
                    <a:pt x="1531" y="303"/>
                    <a:pt x="1528" y="286"/>
                    <a:pt x="1516" y="283"/>
                  </a:cubicBezTo>
                  <a:cubicBezTo>
                    <a:pt x="1510" y="282"/>
                    <a:pt x="1493" y="283"/>
                    <a:pt x="1481" y="285"/>
                  </a:cubicBezTo>
                  <a:cubicBezTo>
                    <a:pt x="1469" y="286"/>
                    <a:pt x="1454" y="288"/>
                    <a:pt x="1446" y="291"/>
                  </a:cubicBezTo>
                  <a:cubicBezTo>
                    <a:pt x="1429" y="296"/>
                    <a:pt x="1417" y="310"/>
                    <a:pt x="1406" y="315"/>
                  </a:cubicBezTo>
                  <a:cubicBezTo>
                    <a:pt x="1410" y="320"/>
                    <a:pt x="1401" y="324"/>
                    <a:pt x="1405" y="329"/>
                  </a:cubicBezTo>
                  <a:cubicBezTo>
                    <a:pt x="1400" y="329"/>
                    <a:pt x="1397" y="333"/>
                    <a:pt x="1394" y="336"/>
                  </a:cubicBezTo>
                  <a:cubicBezTo>
                    <a:pt x="1395" y="363"/>
                    <a:pt x="1412" y="382"/>
                    <a:pt x="1422" y="404"/>
                  </a:cubicBezTo>
                  <a:cubicBezTo>
                    <a:pt x="1435" y="397"/>
                    <a:pt x="1450" y="400"/>
                    <a:pt x="1467" y="397"/>
                  </a:cubicBezTo>
                  <a:close/>
                  <a:moveTo>
                    <a:pt x="388" y="292"/>
                  </a:moveTo>
                  <a:cubicBezTo>
                    <a:pt x="371" y="325"/>
                    <a:pt x="355" y="359"/>
                    <a:pt x="339" y="392"/>
                  </a:cubicBezTo>
                  <a:cubicBezTo>
                    <a:pt x="350" y="388"/>
                    <a:pt x="350" y="396"/>
                    <a:pt x="359" y="397"/>
                  </a:cubicBezTo>
                  <a:cubicBezTo>
                    <a:pt x="378" y="369"/>
                    <a:pt x="393" y="332"/>
                    <a:pt x="403" y="300"/>
                  </a:cubicBezTo>
                  <a:cubicBezTo>
                    <a:pt x="400" y="295"/>
                    <a:pt x="397" y="291"/>
                    <a:pt x="388" y="292"/>
                  </a:cubicBezTo>
                  <a:close/>
                  <a:moveTo>
                    <a:pt x="447" y="319"/>
                  </a:moveTo>
                  <a:cubicBezTo>
                    <a:pt x="438" y="329"/>
                    <a:pt x="435" y="344"/>
                    <a:pt x="424" y="366"/>
                  </a:cubicBezTo>
                  <a:cubicBezTo>
                    <a:pt x="416" y="383"/>
                    <a:pt x="401" y="399"/>
                    <a:pt x="403" y="410"/>
                  </a:cubicBezTo>
                  <a:cubicBezTo>
                    <a:pt x="405" y="422"/>
                    <a:pt x="423" y="423"/>
                    <a:pt x="430" y="433"/>
                  </a:cubicBezTo>
                  <a:cubicBezTo>
                    <a:pt x="452" y="406"/>
                    <a:pt x="462" y="367"/>
                    <a:pt x="479" y="335"/>
                  </a:cubicBezTo>
                  <a:cubicBezTo>
                    <a:pt x="472" y="326"/>
                    <a:pt x="459" y="318"/>
                    <a:pt x="447" y="319"/>
                  </a:cubicBezTo>
                  <a:close/>
                  <a:moveTo>
                    <a:pt x="492" y="333"/>
                  </a:moveTo>
                  <a:cubicBezTo>
                    <a:pt x="481" y="368"/>
                    <a:pt x="456" y="403"/>
                    <a:pt x="445" y="438"/>
                  </a:cubicBezTo>
                  <a:cubicBezTo>
                    <a:pt x="437" y="466"/>
                    <a:pt x="445" y="513"/>
                    <a:pt x="447" y="548"/>
                  </a:cubicBezTo>
                  <a:cubicBezTo>
                    <a:pt x="449" y="581"/>
                    <a:pt x="444" y="615"/>
                    <a:pt x="445" y="644"/>
                  </a:cubicBezTo>
                  <a:cubicBezTo>
                    <a:pt x="448" y="710"/>
                    <a:pt x="450" y="788"/>
                    <a:pt x="447" y="858"/>
                  </a:cubicBezTo>
                  <a:cubicBezTo>
                    <a:pt x="449" y="863"/>
                    <a:pt x="459" y="865"/>
                    <a:pt x="456" y="877"/>
                  </a:cubicBezTo>
                  <a:cubicBezTo>
                    <a:pt x="490" y="894"/>
                    <a:pt x="531" y="886"/>
                    <a:pt x="567" y="876"/>
                  </a:cubicBezTo>
                  <a:cubicBezTo>
                    <a:pt x="576" y="837"/>
                    <a:pt x="568" y="796"/>
                    <a:pt x="568" y="754"/>
                  </a:cubicBezTo>
                  <a:cubicBezTo>
                    <a:pt x="569" y="691"/>
                    <a:pt x="577" y="625"/>
                    <a:pt x="576" y="548"/>
                  </a:cubicBezTo>
                  <a:cubicBezTo>
                    <a:pt x="575" y="527"/>
                    <a:pt x="576" y="505"/>
                    <a:pt x="574" y="486"/>
                  </a:cubicBezTo>
                  <a:cubicBezTo>
                    <a:pt x="574" y="480"/>
                    <a:pt x="570" y="475"/>
                    <a:pt x="570" y="470"/>
                  </a:cubicBezTo>
                  <a:cubicBezTo>
                    <a:pt x="568" y="455"/>
                    <a:pt x="573" y="439"/>
                    <a:pt x="571" y="424"/>
                  </a:cubicBezTo>
                  <a:cubicBezTo>
                    <a:pt x="568" y="395"/>
                    <a:pt x="562" y="368"/>
                    <a:pt x="559" y="336"/>
                  </a:cubicBezTo>
                  <a:cubicBezTo>
                    <a:pt x="539" y="327"/>
                    <a:pt x="512" y="327"/>
                    <a:pt x="492" y="333"/>
                  </a:cubicBezTo>
                  <a:close/>
                  <a:moveTo>
                    <a:pt x="1426" y="416"/>
                  </a:moveTo>
                  <a:cubicBezTo>
                    <a:pt x="1427" y="428"/>
                    <a:pt x="1433" y="434"/>
                    <a:pt x="1437" y="442"/>
                  </a:cubicBezTo>
                  <a:cubicBezTo>
                    <a:pt x="1444" y="443"/>
                    <a:pt x="1445" y="437"/>
                    <a:pt x="1452" y="438"/>
                  </a:cubicBezTo>
                  <a:cubicBezTo>
                    <a:pt x="1498" y="454"/>
                    <a:pt x="1610" y="417"/>
                    <a:pt x="1558" y="362"/>
                  </a:cubicBezTo>
                  <a:cubicBezTo>
                    <a:pt x="1536" y="402"/>
                    <a:pt x="1477" y="409"/>
                    <a:pt x="1426" y="416"/>
                  </a:cubicBezTo>
                  <a:close/>
                  <a:moveTo>
                    <a:pt x="1396" y="503"/>
                  </a:moveTo>
                  <a:cubicBezTo>
                    <a:pt x="1396" y="514"/>
                    <a:pt x="1393" y="526"/>
                    <a:pt x="1393" y="538"/>
                  </a:cubicBezTo>
                  <a:cubicBezTo>
                    <a:pt x="1393" y="562"/>
                    <a:pt x="1395" y="590"/>
                    <a:pt x="1396" y="618"/>
                  </a:cubicBezTo>
                  <a:cubicBezTo>
                    <a:pt x="1396" y="635"/>
                    <a:pt x="1396" y="654"/>
                    <a:pt x="1399" y="665"/>
                  </a:cubicBezTo>
                  <a:cubicBezTo>
                    <a:pt x="1401" y="673"/>
                    <a:pt x="1411" y="681"/>
                    <a:pt x="1417" y="691"/>
                  </a:cubicBezTo>
                  <a:cubicBezTo>
                    <a:pt x="1430" y="712"/>
                    <a:pt x="1442" y="742"/>
                    <a:pt x="1455" y="773"/>
                  </a:cubicBezTo>
                  <a:cubicBezTo>
                    <a:pt x="1464" y="794"/>
                    <a:pt x="1478" y="842"/>
                    <a:pt x="1493" y="855"/>
                  </a:cubicBezTo>
                  <a:cubicBezTo>
                    <a:pt x="1502" y="862"/>
                    <a:pt x="1523" y="864"/>
                    <a:pt x="1534" y="870"/>
                  </a:cubicBezTo>
                  <a:cubicBezTo>
                    <a:pt x="1557" y="881"/>
                    <a:pt x="1587" y="883"/>
                    <a:pt x="1610" y="888"/>
                  </a:cubicBezTo>
                  <a:cubicBezTo>
                    <a:pt x="1599" y="872"/>
                    <a:pt x="1594" y="853"/>
                    <a:pt x="1588" y="833"/>
                  </a:cubicBezTo>
                  <a:cubicBezTo>
                    <a:pt x="1584" y="818"/>
                    <a:pt x="1575" y="805"/>
                    <a:pt x="1570" y="791"/>
                  </a:cubicBezTo>
                  <a:cubicBezTo>
                    <a:pt x="1568" y="785"/>
                    <a:pt x="1569" y="779"/>
                    <a:pt x="1567" y="773"/>
                  </a:cubicBezTo>
                  <a:cubicBezTo>
                    <a:pt x="1556" y="740"/>
                    <a:pt x="1538" y="707"/>
                    <a:pt x="1525" y="674"/>
                  </a:cubicBezTo>
                  <a:cubicBezTo>
                    <a:pt x="1511" y="640"/>
                    <a:pt x="1500" y="606"/>
                    <a:pt x="1485" y="574"/>
                  </a:cubicBezTo>
                  <a:cubicBezTo>
                    <a:pt x="1455" y="509"/>
                    <a:pt x="1428" y="443"/>
                    <a:pt x="1396" y="380"/>
                  </a:cubicBezTo>
                  <a:cubicBezTo>
                    <a:pt x="1396" y="379"/>
                    <a:pt x="1393" y="378"/>
                    <a:pt x="1393" y="380"/>
                  </a:cubicBezTo>
                  <a:cubicBezTo>
                    <a:pt x="1392" y="413"/>
                    <a:pt x="1395" y="458"/>
                    <a:pt x="1396" y="503"/>
                  </a:cubicBezTo>
                  <a:close/>
                  <a:moveTo>
                    <a:pt x="1443" y="454"/>
                  </a:moveTo>
                  <a:cubicBezTo>
                    <a:pt x="1451" y="465"/>
                    <a:pt x="1454" y="481"/>
                    <a:pt x="1461" y="492"/>
                  </a:cubicBezTo>
                  <a:cubicBezTo>
                    <a:pt x="1461" y="489"/>
                    <a:pt x="1462" y="487"/>
                    <a:pt x="1466" y="488"/>
                  </a:cubicBezTo>
                  <a:cubicBezTo>
                    <a:pt x="1476" y="489"/>
                    <a:pt x="1491" y="488"/>
                    <a:pt x="1502" y="488"/>
                  </a:cubicBezTo>
                  <a:cubicBezTo>
                    <a:pt x="1534" y="486"/>
                    <a:pt x="1574" y="457"/>
                    <a:pt x="1584" y="435"/>
                  </a:cubicBezTo>
                  <a:cubicBezTo>
                    <a:pt x="1588" y="426"/>
                    <a:pt x="1588" y="415"/>
                    <a:pt x="1579" y="410"/>
                  </a:cubicBezTo>
                  <a:cubicBezTo>
                    <a:pt x="1554" y="454"/>
                    <a:pt x="1488" y="454"/>
                    <a:pt x="1443" y="454"/>
                  </a:cubicBezTo>
                  <a:close/>
                  <a:moveTo>
                    <a:pt x="1464" y="503"/>
                  </a:moveTo>
                  <a:cubicBezTo>
                    <a:pt x="1467" y="504"/>
                    <a:pt x="1466" y="510"/>
                    <a:pt x="1469" y="512"/>
                  </a:cubicBezTo>
                  <a:cubicBezTo>
                    <a:pt x="1488" y="513"/>
                    <a:pt x="1508" y="518"/>
                    <a:pt x="1526" y="516"/>
                  </a:cubicBezTo>
                  <a:cubicBezTo>
                    <a:pt x="1563" y="513"/>
                    <a:pt x="1589" y="484"/>
                    <a:pt x="1607" y="456"/>
                  </a:cubicBezTo>
                  <a:cubicBezTo>
                    <a:pt x="1600" y="452"/>
                    <a:pt x="1601" y="442"/>
                    <a:pt x="1594" y="439"/>
                  </a:cubicBezTo>
                  <a:cubicBezTo>
                    <a:pt x="1569" y="483"/>
                    <a:pt x="1522" y="507"/>
                    <a:pt x="1464" y="503"/>
                  </a:cubicBezTo>
                  <a:close/>
                  <a:moveTo>
                    <a:pt x="285" y="533"/>
                  </a:moveTo>
                  <a:cubicBezTo>
                    <a:pt x="291" y="533"/>
                    <a:pt x="294" y="538"/>
                    <a:pt x="300" y="535"/>
                  </a:cubicBezTo>
                  <a:cubicBezTo>
                    <a:pt x="304" y="525"/>
                    <a:pt x="318" y="503"/>
                    <a:pt x="324" y="485"/>
                  </a:cubicBezTo>
                  <a:cubicBezTo>
                    <a:pt x="329" y="471"/>
                    <a:pt x="342" y="441"/>
                    <a:pt x="318" y="442"/>
                  </a:cubicBezTo>
                  <a:cubicBezTo>
                    <a:pt x="311" y="477"/>
                    <a:pt x="296" y="500"/>
                    <a:pt x="285" y="533"/>
                  </a:cubicBezTo>
                  <a:close/>
                  <a:moveTo>
                    <a:pt x="382" y="460"/>
                  </a:moveTo>
                  <a:cubicBezTo>
                    <a:pt x="364" y="482"/>
                    <a:pt x="349" y="518"/>
                    <a:pt x="336" y="548"/>
                  </a:cubicBezTo>
                  <a:cubicBezTo>
                    <a:pt x="348" y="558"/>
                    <a:pt x="361" y="565"/>
                    <a:pt x="371" y="576"/>
                  </a:cubicBezTo>
                  <a:cubicBezTo>
                    <a:pt x="387" y="546"/>
                    <a:pt x="401" y="513"/>
                    <a:pt x="412" y="479"/>
                  </a:cubicBezTo>
                  <a:cubicBezTo>
                    <a:pt x="406" y="468"/>
                    <a:pt x="393" y="462"/>
                    <a:pt x="382" y="460"/>
                  </a:cubicBezTo>
                  <a:close/>
                  <a:moveTo>
                    <a:pt x="418" y="494"/>
                  </a:moveTo>
                  <a:cubicBezTo>
                    <a:pt x="416" y="499"/>
                    <a:pt x="417" y="505"/>
                    <a:pt x="415" y="510"/>
                  </a:cubicBezTo>
                  <a:cubicBezTo>
                    <a:pt x="407" y="532"/>
                    <a:pt x="393" y="552"/>
                    <a:pt x="386" y="573"/>
                  </a:cubicBezTo>
                  <a:cubicBezTo>
                    <a:pt x="380" y="592"/>
                    <a:pt x="378" y="621"/>
                    <a:pt x="377" y="645"/>
                  </a:cubicBezTo>
                  <a:cubicBezTo>
                    <a:pt x="374" y="709"/>
                    <a:pt x="381" y="752"/>
                    <a:pt x="371" y="809"/>
                  </a:cubicBezTo>
                  <a:cubicBezTo>
                    <a:pt x="391" y="825"/>
                    <a:pt x="412" y="841"/>
                    <a:pt x="435" y="855"/>
                  </a:cubicBezTo>
                  <a:cubicBezTo>
                    <a:pt x="438" y="814"/>
                    <a:pt x="438" y="775"/>
                    <a:pt x="438" y="730"/>
                  </a:cubicBezTo>
                  <a:cubicBezTo>
                    <a:pt x="438" y="687"/>
                    <a:pt x="433" y="646"/>
                    <a:pt x="433" y="614"/>
                  </a:cubicBezTo>
                  <a:cubicBezTo>
                    <a:pt x="434" y="570"/>
                    <a:pt x="438" y="510"/>
                    <a:pt x="432" y="465"/>
                  </a:cubicBezTo>
                  <a:cubicBezTo>
                    <a:pt x="430" y="476"/>
                    <a:pt x="422" y="484"/>
                    <a:pt x="418" y="494"/>
                  </a:cubicBezTo>
                  <a:close/>
                  <a:moveTo>
                    <a:pt x="1473" y="523"/>
                  </a:moveTo>
                  <a:cubicBezTo>
                    <a:pt x="1501" y="584"/>
                    <a:pt x="1527" y="649"/>
                    <a:pt x="1553" y="712"/>
                  </a:cubicBezTo>
                  <a:cubicBezTo>
                    <a:pt x="1607" y="718"/>
                    <a:pt x="1672" y="688"/>
                    <a:pt x="1696" y="641"/>
                  </a:cubicBezTo>
                  <a:cubicBezTo>
                    <a:pt x="1669" y="583"/>
                    <a:pt x="1643" y="525"/>
                    <a:pt x="1613" y="471"/>
                  </a:cubicBezTo>
                  <a:cubicBezTo>
                    <a:pt x="1589" y="511"/>
                    <a:pt x="1530" y="544"/>
                    <a:pt x="1473" y="523"/>
                  </a:cubicBezTo>
                  <a:close/>
                  <a:moveTo>
                    <a:pt x="227" y="673"/>
                  </a:moveTo>
                  <a:cubicBezTo>
                    <a:pt x="231" y="674"/>
                    <a:pt x="236" y="676"/>
                    <a:pt x="241" y="677"/>
                  </a:cubicBezTo>
                  <a:cubicBezTo>
                    <a:pt x="249" y="643"/>
                    <a:pt x="263" y="616"/>
                    <a:pt x="274" y="585"/>
                  </a:cubicBezTo>
                  <a:cubicBezTo>
                    <a:pt x="270" y="585"/>
                    <a:pt x="269" y="581"/>
                    <a:pt x="265" y="582"/>
                  </a:cubicBezTo>
                  <a:cubicBezTo>
                    <a:pt x="254" y="614"/>
                    <a:pt x="239" y="642"/>
                    <a:pt x="227" y="673"/>
                  </a:cubicBezTo>
                  <a:close/>
                  <a:moveTo>
                    <a:pt x="330" y="601"/>
                  </a:moveTo>
                  <a:cubicBezTo>
                    <a:pt x="314" y="610"/>
                    <a:pt x="305" y="633"/>
                    <a:pt x="303" y="650"/>
                  </a:cubicBezTo>
                  <a:cubicBezTo>
                    <a:pt x="295" y="661"/>
                    <a:pt x="281" y="676"/>
                    <a:pt x="277" y="695"/>
                  </a:cubicBezTo>
                  <a:cubicBezTo>
                    <a:pt x="287" y="706"/>
                    <a:pt x="301" y="712"/>
                    <a:pt x="309" y="724"/>
                  </a:cubicBezTo>
                  <a:cubicBezTo>
                    <a:pt x="325" y="691"/>
                    <a:pt x="338" y="656"/>
                    <a:pt x="351" y="620"/>
                  </a:cubicBezTo>
                  <a:cubicBezTo>
                    <a:pt x="345" y="613"/>
                    <a:pt x="338" y="607"/>
                    <a:pt x="330" y="601"/>
                  </a:cubicBezTo>
                  <a:close/>
                  <a:moveTo>
                    <a:pt x="1561" y="727"/>
                  </a:moveTo>
                  <a:cubicBezTo>
                    <a:pt x="1562" y="734"/>
                    <a:pt x="1565" y="739"/>
                    <a:pt x="1567" y="744"/>
                  </a:cubicBezTo>
                  <a:cubicBezTo>
                    <a:pt x="1568" y="740"/>
                    <a:pt x="1571" y="737"/>
                    <a:pt x="1575" y="736"/>
                  </a:cubicBezTo>
                  <a:cubicBezTo>
                    <a:pt x="1588" y="737"/>
                    <a:pt x="1609" y="736"/>
                    <a:pt x="1622" y="735"/>
                  </a:cubicBezTo>
                  <a:cubicBezTo>
                    <a:pt x="1652" y="732"/>
                    <a:pt x="1682" y="709"/>
                    <a:pt x="1698" y="691"/>
                  </a:cubicBezTo>
                  <a:cubicBezTo>
                    <a:pt x="1706" y="681"/>
                    <a:pt x="1714" y="664"/>
                    <a:pt x="1702" y="657"/>
                  </a:cubicBezTo>
                  <a:cubicBezTo>
                    <a:pt x="1668" y="701"/>
                    <a:pt x="1622" y="725"/>
                    <a:pt x="1561" y="727"/>
                  </a:cubicBezTo>
                  <a:close/>
                  <a:moveTo>
                    <a:pt x="1714" y="686"/>
                  </a:moveTo>
                  <a:cubicBezTo>
                    <a:pt x="1690" y="728"/>
                    <a:pt x="1630" y="762"/>
                    <a:pt x="1567" y="745"/>
                  </a:cubicBezTo>
                  <a:cubicBezTo>
                    <a:pt x="1574" y="769"/>
                    <a:pt x="1582" y="790"/>
                    <a:pt x="1611" y="776"/>
                  </a:cubicBezTo>
                  <a:cubicBezTo>
                    <a:pt x="1664" y="788"/>
                    <a:pt x="1720" y="764"/>
                    <a:pt x="1735" y="720"/>
                  </a:cubicBezTo>
                  <a:cubicBezTo>
                    <a:pt x="1727" y="710"/>
                    <a:pt x="1727" y="692"/>
                    <a:pt x="1714" y="686"/>
                  </a:cubicBezTo>
                  <a:close/>
                  <a:moveTo>
                    <a:pt x="198" y="736"/>
                  </a:moveTo>
                  <a:cubicBezTo>
                    <a:pt x="192" y="747"/>
                    <a:pt x="188" y="759"/>
                    <a:pt x="183" y="771"/>
                  </a:cubicBezTo>
                  <a:cubicBezTo>
                    <a:pt x="205" y="775"/>
                    <a:pt x="217" y="773"/>
                    <a:pt x="238" y="780"/>
                  </a:cubicBezTo>
                  <a:cubicBezTo>
                    <a:pt x="249" y="789"/>
                    <a:pt x="258" y="801"/>
                    <a:pt x="273" y="808"/>
                  </a:cubicBezTo>
                  <a:cubicBezTo>
                    <a:pt x="275" y="792"/>
                    <a:pt x="283" y="786"/>
                    <a:pt x="286" y="770"/>
                  </a:cubicBezTo>
                  <a:cubicBezTo>
                    <a:pt x="267" y="752"/>
                    <a:pt x="235" y="732"/>
                    <a:pt x="198" y="736"/>
                  </a:cubicBezTo>
                  <a:close/>
                  <a:moveTo>
                    <a:pt x="1649" y="841"/>
                  </a:moveTo>
                  <a:cubicBezTo>
                    <a:pt x="1685" y="844"/>
                    <a:pt x="1727" y="826"/>
                    <a:pt x="1746" y="801"/>
                  </a:cubicBezTo>
                  <a:cubicBezTo>
                    <a:pt x="1763" y="779"/>
                    <a:pt x="1759" y="763"/>
                    <a:pt x="1746" y="739"/>
                  </a:cubicBezTo>
                  <a:cubicBezTo>
                    <a:pt x="1744" y="739"/>
                    <a:pt x="1743" y="739"/>
                    <a:pt x="1741" y="739"/>
                  </a:cubicBezTo>
                  <a:cubicBezTo>
                    <a:pt x="1713" y="789"/>
                    <a:pt x="1644" y="794"/>
                    <a:pt x="1588" y="794"/>
                  </a:cubicBezTo>
                  <a:cubicBezTo>
                    <a:pt x="1596" y="808"/>
                    <a:pt x="1602" y="824"/>
                    <a:pt x="1611" y="836"/>
                  </a:cubicBezTo>
                  <a:cubicBezTo>
                    <a:pt x="1622" y="834"/>
                    <a:pt x="1636" y="840"/>
                    <a:pt x="1649" y="841"/>
                  </a:cubicBezTo>
                  <a:close/>
                  <a:moveTo>
                    <a:pt x="600" y="808"/>
                  </a:moveTo>
                  <a:cubicBezTo>
                    <a:pt x="659" y="823"/>
                    <a:pt x="733" y="828"/>
                    <a:pt x="805" y="818"/>
                  </a:cubicBezTo>
                  <a:cubicBezTo>
                    <a:pt x="806" y="797"/>
                    <a:pt x="807" y="783"/>
                    <a:pt x="808" y="764"/>
                  </a:cubicBezTo>
                  <a:cubicBezTo>
                    <a:pt x="735" y="773"/>
                    <a:pt x="656" y="770"/>
                    <a:pt x="605" y="756"/>
                  </a:cubicBezTo>
                  <a:cubicBezTo>
                    <a:pt x="599" y="772"/>
                    <a:pt x="601" y="787"/>
                    <a:pt x="600" y="808"/>
                  </a:cubicBezTo>
                  <a:close/>
                  <a:moveTo>
                    <a:pt x="171" y="801"/>
                  </a:moveTo>
                  <a:cubicBezTo>
                    <a:pt x="212" y="803"/>
                    <a:pt x="234" y="829"/>
                    <a:pt x="260" y="839"/>
                  </a:cubicBezTo>
                  <a:cubicBezTo>
                    <a:pt x="261" y="834"/>
                    <a:pt x="264" y="831"/>
                    <a:pt x="265" y="826"/>
                  </a:cubicBezTo>
                  <a:cubicBezTo>
                    <a:pt x="248" y="797"/>
                    <a:pt x="218" y="786"/>
                    <a:pt x="179" y="783"/>
                  </a:cubicBezTo>
                  <a:cubicBezTo>
                    <a:pt x="178" y="782"/>
                    <a:pt x="178" y="781"/>
                    <a:pt x="177" y="782"/>
                  </a:cubicBezTo>
                  <a:cubicBezTo>
                    <a:pt x="175" y="788"/>
                    <a:pt x="172" y="794"/>
                    <a:pt x="171" y="801"/>
                  </a:cubicBezTo>
                  <a:close/>
                  <a:moveTo>
                    <a:pt x="1748" y="818"/>
                  </a:moveTo>
                  <a:cubicBezTo>
                    <a:pt x="1714" y="855"/>
                    <a:pt x="1666" y="857"/>
                    <a:pt x="1614" y="852"/>
                  </a:cubicBezTo>
                  <a:cubicBezTo>
                    <a:pt x="1627" y="872"/>
                    <a:pt x="1631" y="896"/>
                    <a:pt x="1652" y="905"/>
                  </a:cubicBezTo>
                  <a:cubicBezTo>
                    <a:pt x="1666" y="910"/>
                    <a:pt x="1687" y="907"/>
                    <a:pt x="1702" y="906"/>
                  </a:cubicBezTo>
                  <a:cubicBezTo>
                    <a:pt x="1739" y="903"/>
                    <a:pt x="1774" y="880"/>
                    <a:pt x="1784" y="850"/>
                  </a:cubicBezTo>
                  <a:cubicBezTo>
                    <a:pt x="1792" y="827"/>
                    <a:pt x="1776" y="807"/>
                    <a:pt x="1766" y="788"/>
                  </a:cubicBezTo>
                  <a:cubicBezTo>
                    <a:pt x="1762" y="799"/>
                    <a:pt x="1754" y="811"/>
                    <a:pt x="1748" y="818"/>
                  </a:cubicBezTo>
                  <a:close/>
                  <a:moveTo>
                    <a:pt x="159" y="839"/>
                  </a:moveTo>
                  <a:cubicBezTo>
                    <a:pt x="178" y="859"/>
                    <a:pt x="237" y="889"/>
                    <a:pt x="253" y="850"/>
                  </a:cubicBezTo>
                  <a:cubicBezTo>
                    <a:pt x="225" y="836"/>
                    <a:pt x="204" y="814"/>
                    <a:pt x="165" y="811"/>
                  </a:cubicBezTo>
                  <a:cubicBezTo>
                    <a:pt x="158" y="820"/>
                    <a:pt x="160" y="831"/>
                    <a:pt x="159" y="839"/>
                  </a:cubicBezTo>
                  <a:close/>
                  <a:moveTo>
                    <a:pt x="606" y="873"/>
                  </a:moveTo>
                  <a:cubicBezTo>
                    <a:pt x="627" y="876"/>
                    <a:pt x="662" y="885"/>
                    <a:pt x="695" y="889"/>
                  </a:cubicBezTo>
                  <a:cubicBezTo>
                    <a:pt x="725" y="893"/>
                    <a:pt x="787" y="897"/>
                    <a:pt x="800" y="874"/>
                  </a:cubicBezTo>
                  <a:cubicBezTo>
                    <a:pt x="806" y="865"/>
                    <a:pt x="802" y="841"/>
                    <a:pt x="803" y="833"/>
                  </a:cubicBezTo>
                  <a:cubicBezTo>
                    <a:pt x="733" y="836"/>
                    <a:pt x="659" y="841"/>
                    <a:pt x="601" y="821"/>
                  </a:cubicBezTo>
                  <a:cubicBezTo>
                    <a:pt x="599" y="839"/>
                    <a:pt x="599" y="860"/>
                    <a:pt x="606" y="873"/>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3" name="Freeform 107"/>
            <p:cNvSpPr>
              <a:spLocks noEditPoints="1"/>
            </p:cNvSpPr>
            <p:nvPr/>
          </p:nvSpPr>
          <p:spPr bwMode="auto">
            <a:xfrm>
              <a:off x="10762366" y="4829740"/>
              <a:ext cx="125413" cy="481013"/>
            </a:xfrm>
            <a:custGeom>
              <a:gdLst>
                <a:gd fmla="*/ 146 w 162" name="T0"/>
                <a:gd fmla="*/ 598 h 618" name="T1"/>
                <a:gd fmla="*/ 23 w 162" name="T2"/>
                <a:gd fmla="*/ 598 h 618" name="T3"/>
                <a:gd fmla="*/ 11 w 162" name="T4"/>
                <a:gd fmla="*/ 481 h 618" name="T5"/>
                <a:gd fmla="*/ 16 w 162" name="T6"/>
                <a:gd fmla="*/ 352 h 618" name="T7"/>
                <a:gd fmla="*/ 13 w 162" name="T8"/>
                <a:gd fmla="*/ 321 h 618" name="T9"/>
                <a:gd fmla="*/ 8 w 162" name="T10"/>
                <a:gd fmla="*/ 178 h 618" name="T11"/>
                <a:gd fmla="*/ 6 w 162" name="T12"/>
                <a:gd fmla="*/ 93 h 618" name="T13"/>
                <a:gd fmla="*/ 13 w 162" name="T14"/>
                <a:gd fmla="*/ 27 h 618" name="T15"/>
                <a:gd fmla="*/ 38 w 162" name="T16"/>
                <a:gd fmla="*/ 5 h 618" name="T17"/>
                <a:gd fmla="*/ 63 w 162" name="T18"/>
                <a:gd fmla="*/ 8 h 618" name="T19"/>
                <a:gd fmla="*/ 152 w 162" name="T20"/>
                <a:gd fmla="*/ 40 h 618" name="T21"/>
                <a:gd fmla="*/ 152 w 162" name="T22"/>
                <a:gd fmla="*/ 125 h 618" name="T23"/>
                <a:gd fmla="*/ 152 w 162" name="T24"/>
                <a:gd fmla="*/ 434 h 618" name="T25"/>
                <a:gd fmla="*/ 146 w 162" name="T26"/>
                <a:gd fmla="*/ 598 h 618" name="T27"/>
                <a:gd fmla="*/ 44 w 162" name="T28"/>
                <a:gd fmla="*/ 587 h 618" name="T29"/>
                <a:gd fmla="*/ 102 w 162" name="T30"/>
                <a:gd fmla="*/ 592 h 618" name="T31"/>
                <a:gd fmla="*/ 137 w 162" name="T32"/>
                <a:gd fmla="*/ 569 h 618" name="T33"/>
                <a:gd fmla="*/ 138 w 162" name="T34"/>
                <a:gd fmla="*/ 510 h 618" name="T35"/>
                <a:gd fmla="*/ 138 w 162" name="T36"/>
                <a:gd fmla="*/ 401 h 618" name="T37"/>
                <a:gd fmla="*/ 140 w 162" name="T38"/>
                <a:gd fmla="*/ 127 h 618" name="T39"/>
                <a:gd fmla="*/ 140 w 162" name="T40"/>
                <a:gd fmla="*/ 52 h 618" name="T41"/>
                <a:gd fmla="*/ 110 w 162" name="T42"/>
                <a:gd fmla="*/ 25 h 618" name="T43"/>
                <a:gd fmla="*/ 37 w 162" name="T44"/>
                <a:gd fmla="*/ 30 h 618" name="T45"/>
                <a:gd fmla="*/ 20 w 162" name="T46"/>
                <a:gd fmla="*/ 67 h 618" name="T47"/>
                <a:gd fmla="*/ 19 w 162" name="T48"/>
                <a:gd fmla="*/ 80 h 618" name="T49"/>
                <a:gd fmla="*/ 25 w 162" name="T50"/>
                <a:gd fmla="*/ 283 h 618" name="T51"/>
                <a:gd fmla="*/ 20 w 162" name="T52"/>
                <a:gd fmla="*/ 560 h 618" name="T53"/>
                <a:gd fmla="*/ 23 w 162" name="T54"/>
                <a:gd fmla="*/ 575 h 618" name="T55"/>
                <a:gd fmla="*/ 41 w 162" name="T56"/>
                <a:gd fmla="*/ 593 h 618" name="T57"/>
                <a:gd fmla="*/ 44 w 162" name="T58"/>
                <a:gd fmla="*/ 587 h 618"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618" w="162">
                  <a:moveTo>
                    <a:pt x="146" y="598"/>
                  </a:moveTo>
                  <a:cubicBezTo>
                    <a:pt x="116" y="618"/>
                    <a:pt x="60" y="613"/>
                    <a:pt x="23" y="598"/>
                  </a:cubicBezTo>
                  <a:cubicBezTo>
                    <a:pt x="2" y="571"/>
                    <a:pt x="9" y="525"/>
                    <a:pt x="11" y="481"/>
                  </a:cubicBezTo>
                  <a:cubicBezTo>
                    <a:pt x="13" y="440"/>
                    <a:pt x="15" y="393"/>
                    <a:pt x="16" y="352"/>
                  </a:cubicBezTo>
                  <a:cubicBezTo>
                    <a:pt x="16" y="342"/>
                    <a:pt x="13" y="331"/>
                    <a:pt x="13" y="321"/>
                  </a:cubicBezTo>
                  <a:cubicBezTo>
                    <a:pt x="13" y="268"/>
                    <a:pt x="11" y="224"/>
                    <a:pt x="8" y="178"/>
                  </a:cubicBezTo>
                  <a:cubicBezTo>
                    <a:pt x="6" y="148"/>
                    <a:pt x="5" y="123"/>
                    <a:pt x="6" y="93"/>
                  </a:cubicBezTo>
                  <a:cubicBezTo>
                    <a:pt x="8" y="74"/>
                    <a:pt x="0" y="46"/>
                    <a:pt x="13" y="27"/>
                  </a:cubicBezTo>
                  <a:cubicBezTo>
                    <a:pt x="18" y="18"/>
                    <a:pt x="32" y="6"/>
                    <a:pt x="38" y="5"/>
                  </a:cubicBezTo>
                  <a:cubicBezTo>
                    <a:pt x="43" y="5"/>
                    <a:pt x="54" y="8"/>
                    <a:pt x="63" y="8"/>
                  </a:cubicBezTo>
                  <a:cubicBezTo>
                    <a:pt x="98" y="8"/>
                    <a:pt x="138" y="0"/>
                    <a:pt x="152" y="40"/>
                  </a:cubicBezTo>
                  <a:cubicBezTo>
                    <a:pt x="162" y="68"/>
                    <a:pt x="153" y="99"/>
                    <a:pt x="152" y="125"/>
                  </a:cubicBezTo>
                  <a:cubicBezTo>
                    <a:pt x="148" y="217"/>
                    <a:pt x="152" y="337"/>
                    <a:pt x="152" y="434"/>
                  </a:cubicBezTo>
                  <a:cubicBezTo>
                    <a:pt x="152" y="493"/>
                    <a:pt x="158" y="548"/>
                    <a:pt x="146" y="598"/>
                  </a:cubicBezTo>
                  <a:close/>
                  <a:moveTo>
                    <a:pt x="44" y="587"/>
                  </a:moveTo>
                  <a:cubicBezTo>
                    <a:pt x="54" y="593"/>
                    <a:pt x="82" y="600"/>
                    <a:pt x="102" y="592"/>
                  </a:cubicBezTo>
                  <a:cubicBezTo>
                    <a:pt x="119" y="600"/>
                    <a:pt x="134" y="590"/>
                    <a:pt x="137" y="569"/>
                  </a:cubicBezTo>
                  <a:cubicBezTo>
                    <a:pt x="139" y="553"/>
                    <a:pt x="138" y="531"/>
                    <a:pt x="138" y="510"/>
                  </a:cubicBezTo>
                  <a:cubicBezTo>
                    <a:pt x="139" y="475"/>
                    <a:pt x="138" y="439"/>
                    <a:pt x="138" y="401"/>
                  </a:cubicBezTo>
                  <a:cubicBezTo>
                    <a:pt x="141" y="295"/>
                    <a:pt x="136" y="227"/>
                    <a:pt x="140" y="127"/>
                  </a:cubicBezTo>
                  <a:cubicBezTo>
                    <a:pt x="141" y="100"/>
                    <a:pt x="145" y="72"/>
                    <a:pt x="140" y="52"/>
                  </a:cubicBezTo>
                  <a:cubicBezTo>
                    <a:pt x="137" y="41"/>
                    <a:pt x="123" y="32"/>
                    <a:pt x="110" y="25"/>
                  </a:cubicBezTo>
                  <a:cubicBezTo>
                    <a:pt x="88" y="14"/>
                    <a:pt x="50" y="28"/>
                    <a:pt x="37" y="30"/>
                  </a:cubicBezTo>
                  <a:cubicBezTo>
                    <a:pt x="22" y="31"/>
                    <a:pt x="22" y="55"/>
                    <a:pt x="20" y="67"/>
                  </a:cubicBezTo>
                  <a:cubicBezTo>
                    <a:pt x="20" y="71"/>
                    <a:pt x="19" y="75"/>
                    <a:pt x="19" y="80"/>
                  </a:cubicBezTo>
                  <a:cubicBezTo>
                    <a:pt x="16" y="145"/>
                    <a:pt x="20" y="218"/>
                    <a:pt x="25" y="283"/>
                  </a:cubicBezTo>
                  <a:cubicBezTo>
                    <a:pt x="31" y="373"/>
                    <a:pt x="21" y="480"/>
                    <a:pt x="20" y="560"/>
                  </a:cubicBezTo>
                  <a:cubicBezTo>
                    <a:pt x="23" y="564"/>
                    <a:pt x="25" y="571"/>
                    <a:pt x="23" y="575"/>
                  </a:cubicBezTo>
                  <a:cubicBezTo>
                    <a:pt x="31" y="579"/>
                    <a:pt x="34" y="588"/>
                    <a:pt x="41" y="593"/>
                  </a:cubicBezTo>
                  <a:cubicBezTo>
                    <a:pt x="42" y="591"/>
                    <a:pt x="40" y="586"/>
                    <a:pt x="44" y="587"/>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89" name="组合 88"/>
          <p:cNvGrpSpPr/>
          <p:nvPr/>
        </p:nvGrpSpPr>
        <p:grpSpPr>
          <a:xfrm>
            <a:off x="2276880" y="4543558"/>
            <a:ext cx="1376696" cy="962626"/>
            <a:chOff x="3136900" y="5457825"/>
            <a:chExt cx="1235075" cy="863600"/>
          </a:xfrm>
        </p:grpSpPr>
        <p:sp>
          <p:nvSpPr>
            <p:cNvPr id="90" name="Freeform 120"/>
            <p:cNvSpPr/>
            <p:nvPr/>
          </p:nvSpPr>
          <p:spPr bwMode="auto">
            <a:xfrm>
              <a:off x="4310063" y="5719763"/>
              <a:ext cx="34925" cy="138113"/>
            </a:xfrm>
            <a:custGeom>
              <a:gdLst>
                <a:gd fmla="*/ 9 w 55" name="T0"/>
                <a:gd fmla="*/ 214 h 214" name="T1"/>
                <a:gd fmla="*/ 12 w 55" name="T2"/>
                <a:gd fmla="*/ 151 h 214" name="T3"/>
                <a:gd fmla="*/ 40 w 55" name="T4"/>
                <a:gd fmla="*/ 63 h 214" name="T5"/>
                <a:gd fmla="*/ 39 w 55" name="T6"/>
                <a:gd fmla="*/ 28 h 214" name="T7"/>
                <a:gd fmla="*/ 29 w 55" name="T8"/>
                <a:gd fmla="*/ 20 h 214" name="T9"/>
                <a:gd fmla="*/ 55 w 55" name="T10"/>
                <a:gd fmla="*/ 20 h 214" name="T11"/>
                <a:gd fmla="*/ 9 w 55" name="T12"/>
                <a:gd fmla="*/ 214 h 214" name="T13"/>
              </a:gdLst>
              <a:cxnLst>
                <a:cxn ang="0">
                  <a:pos x="T0" y="T1"/>
                </a:cxn>
                <a:cxn ang="0">
                  <a:pos x="T2" y="T3"/>
                </a:cxn>
                <a:cxn ang="0">
                  <a:pos x="T4" y="T5"/>
                </a:cxn>
                <a:cxn ang="0">
                  <a:pos x="T6" y="T7"/>
                </a:cxn>
                <a:cxn ang="0">
                  <a:pos x="T8" y="T9"/>
                </a:cxn>
                <a:cxn ang="0">
                  <a:pos x="T10" y="T11"/>
                </a:cxn>
                <a:cxn ang="0">
                  <a:pos x="T12" y="T13"/>
                </a:cxn>
              </a:cxnLst>
              <a:rect b="b" l="0" r="r" t="0"/>
              <a:pathLst>
                <a:path h="214" w="55">
                  <a:moveTo>
                    <a:pt x="9" y="214"/>
                  </a:moveTo>
                  <a:cubicBezTo>
                    <a:pt x="0" y="194"/>
                    <a:pt x="8" y="170"/>
                    <a:pt x="12" y="151"/>
                  </a:cubicBezTo>
                  <a:cubicBezTo>
                    <a:pt x="20" y="120"/>
                    <a:pt x="32" y="90"/>
                    <a:pt x="40" y="63"/>
                  </a:cubicBezTo>
                  <a:cubicBezTo>
                    <a:pt x="40" y="56"/>
                    <a:pt x="40" y="37"/>
                    <a:pt x="39" y="28"/>
                  </a:cubicBezTo>
                  <a:cubicBezTo>
                    <a:pt x="37" y="24"/>
                    <a:pt x="30" y="24"/>
                    <a:pt x="29" y="20"/>
                  </a:cubicBezTo>
                  <a:cubicBezTo>
                    <a:pt x="28" y="0"/>
                    <a:pt x="49" y="8"/>
                    <a:pt x="55" y="20"/>
                  </a:cubicBezTo>
                  <a:cubicBezTo>
                    <a:pt x="54" y="94"/>
                    <a:pt x="19" y="144"/>
                    <a:pt x="9" y="214"/>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1" name="Freeform 121"/>
            <p:cNvSpPr/>
            <p:nvPr/>
          </p:nvSpPr>
          <p:spPr bwMode="auto">
            <a:xfrm>
              <a:off x="4165600" y="5883275"/>
              <a:ext cx="142875" cy="325438"/>
            </a:xfrm>
            <a:custGeom>
              <a:gdLst>
                <a:gd fmla="*/ 216 w 221" name="T0"/>
                <a:gd fmla="*/ 0 h 504" name="T1"/>
                <a:gd fmla="*/ 221 w 221" name="T2"/>
                <a:gd fmla="*/ 4 h 504" name="T3"/>
                <a:gd fmla="*/ 189 w 221" name="T4"/>
                <a:gd fmla="*/ 168 h 504" name="T5"/>
                <a:gd fmla="*/ 151 w 221" name="T6"/>
                <a:gd fmla="*/ 284 h 504" name="T7"/>
                <a:gd fmla="*/ 93 w 221" name="T8"/>
                <a:gd fmla="*/ 469 h 504" name="T9"/>
                <a:gd fmla="*/ 0 w 221" name="T10"/>
                <a:gd fmla="*/ 485 h 504" name="T11"/>
                <a:gd fmla="*/ 80 w 221" name="T12"/>
                <a:gd fmla="*/ 459 h 504" name="T13"/>
                <a:gd fmla="*/ 88 w 221" name="T14"/>
                <a:gd fmla="*/ 425 h 504" name="T15"/>
                <a:gd fmla="*/ 118 w 221" name="T16"/>
                <a:gd fmla="*/ 326 h 504" name="T17"/>
                <a:gd fmla="*/ 164 w 221" name="T18"/>
                <a:gd fmla="*/ 188 h 504" name="T19"/>
                <a:gd fmla="*/ 176 w 221" name="T20"/>
                <a:gd fmla="*/ 166 h 504" name="T21"/>
                <a:gd fmla="*/ 208 w 221" name="T22"/>
                <a:gd fmla="*/ 15 h 504" name="T23"/>
                <a:gd fmla="*/ 213 w 221" name="T24"/>
                <a:gd fmla="*/ 4 h 504" name="T25"/>
                <a:gd fmla="*/ 216 w 221" name="T26"/>
                <a:gd fmla="*/ 0 h 50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03" w="221">
                  <a:moveTo>
                    <a:pt x="216" y="0"/>
                  </a:moveTo>
                  <a:cubicBezTo>
                    <a:pt x="218" y="1"/>
                    <a:pt x="218" y="3"/>
                    <a:pt x="221" y="4"/>
                  </a:cubicBezTo>
                  <a:cubicBezTo>
                    <a:pt x="209" y="60"/>
                    <a:pt x="202" y="112"/>
                    <a:pt x="189" y="168"/>
                  </a:cubicBezTo>
                  <a:cubicBezTo>
                    <a:pt x="174" y="204"/>
                    <a:pt x="160" y="242"/>
                    <a:pt x="151" y="284"/>
                  </a:cubicBezTo>
                  <a:cubicBezTo>
                    <a:pt x="121" y="336"/>
                    <a:pt x="116" y="415"/>
                    <a:pt x="93" y="469"/>
                  </a:cubicBezTo>
                  <a:cubicBezTo>
                    <a:pt x="72" y="487"/>
                    <a:pt x="28" y="504"/>
                    <a:pt x="0" y="485"/>
                  </a:cubicBezTo>
                  <a:cubicBezTo>
                    <a:pt x="26" y="482"/>
                    <a:pt x="63" y="481"/>
                    <a:pt x="80" y="459"/>
                  </a:cubicBezTo>
                  <a:cubicBezTo>
                    <a:pt x="86" y="450"/>
                    <a:pt x="84" y="441"/>
                    <a:pt x="88" y="425"/>
                  </a:cubicBezTo>
                  <a:cubicBezTo>
                    <a:pt x="96" y="395"/>
                    <a:pt x="107" y="361"/>
                    <a:pt x="118" y="326"/>
                  </a:cubicBezTo>
                  <a:cubicBezTo>
                    <a:pt x="132" y="279"/>
                    <a:pt x="147" y="232"/>
                    <a:pt x="164" y="188"/>
                  </a:cubicBezTo>
                  <a:cubicBezTo>
                    <a:pt x="167" y="180"/>
                    <a:pt x="173" y="174"/>
                    <a:pt x="176" y="166"/>
                  </a:cubicBezTo>
                  <a:cubicBezTo>
                    <a:pt x="191" y="120"/>
                    <a:pt x="198" y="67"/>
                    <a:pt x="208" y="15"/>
                  </a:cubicBezTo>
                  <a:cubicBezTo>
                    <a:pt x="208" y="12"/>
                    <a:pt x="212" y="4"/>
                    <a:pt x="213" y="4"/>
                  </a:cubicBezTo>
                  <a:cubicBezTo>
                    <a:pt x="213" y="2"/>
                    <a:pt x="216" y="2"/>
                    <a:pt x="216" y="0"/>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2" name="Freeform 122"/>
            <p:cNvSpPr/>
            <p:nvPr/>
          </p:nvSpPr>
          <p:spPr bwMode="auto">
            <a:xfrm>
              <a:off x="3163888" y="6216650"/>
              <a:ext cx="41275" cy="90488"/>
            </a:xfrm>
            <a:custGeom>
              <a:gdLst>
                <a:gd fmla="*/ 50 w 64" name="T0"/>
                <a:gd fmla="*/ 0 h 138" name="T1"/>
                <a:gd fmla="*/ 57 w 64" name="T2"/>
                <a:gd fmla="*/ 0 h 138" name="T3"/>
                <a:gd fmla="*/ 48 w 64" name="T4"/>
                <a:gd fmla="*/ 25 h 138" name="T5"/>
                <a:gd fmla="*/ 13 w 64" name="T6"/>
                <a:gd fmla="*/ 104 h 138" name="T7"/>
                <a:gd fmla="*/ 23 w 64" name="T8"/>
                <a:gd fmla="*/ 126 h 138" name="T9"/>
                <a:gd fmla="*/ 48 w 64" name="T10"/>
                <a:gd fmla="*/ 134 h 138" name="T11"/>
                <a:gd fmla="*/ 0 w 64" name="T12"/>
                <a:gd fmla="*/ 111 h 138" name="T13"/>
                <a:gd fmla="*/ 50 w 64" name="T14"/>
                <a:gd fmla="*/ 0 h 13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8" w="64">
                  <a:moveTo>
                    <a:pt x="50" y="0"/>
                  </a:moveTo>
                  <a:cubicBezTo>
                    <a:pt x="52" y="0"/>
                    <a:pt x="54" y="0"/>
                    <a:pt x="57" y="0"/>
                  </a:cubicBezTo>
                  <a:cubicBezTo>
                    <a:pt x="64" y="9"/>
                    <a:pt x="52" y="17"/>
                    <a:pt x="48" y="25"/>
                  </a:cubicBezTo>
                  <a:cubicBezTo>
                    <a:pt x="36" y="49"/>
                    <a:pt x="24" y="78"/>
                    <a:pt x="13" y="104"/>
                  </a:cubicBezTo>
                  <a:cubicBezTo>
                    <a:pt x="18" y="110"/>
                    <a:pt x="19" y="120"/>
                    <a:pt x="23" y="126"/>
                  </a:cubicBezTo>
                  <a:cubicBezTo>
                    <a:pt x="30" y="130"/>
                    <a:pt x="46" y="125"/>
                    <a:pt x="48" y="134"/>
                  </a:cubicBezTo>
                  <a:cubicBezTo>
                    <a:pt x="22" y="138"/>
                    <a:pt x="10" y="128"/>
                    <a:pt x="0" y="111"/>
                  </a:cubicBezTo>
                  <a:cubicBezTo>
                    <a:pt x="10" y="68"/>
                    <a:pt x="41" y="38"/>
                    <a:pt x="50" y="0"/>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3" name="Freeform 123"/>
            <p:cNvSpPr>
              <a:spLocks noEditPoints="1"/>
            </p:cNvSpPr>
            <p:nvPr/>
          </p:nvSpPr>
          <p:spPr bwMode="auto">
            <a:xfrm>
              <a:off x="3136900" y="5457825"/>
              <a:ext cx="1235075" cy="863600"/>
            </a:xfrm>
            <a:custGeom>
              <a:gdLst>
                <a:gd fmla="*/ 1104 w 1911" name="T0"/>
                <a:gd fmla="*/ 78 h 1334" name="T1"/>
                <a:gd fmla="*/ 1144 w 1911" name="T2"/>
                <a:gd fmla="*/ 420 h 1334" name="T3"/>
                <a:gd fmla="*/ 1519 w 1911" name="T4"/>
                <a:gd fmla="*/ 177 h 1334" name="T5"/>
                <a:gd fmla="*/ 1652 w 1911" name="T6"/>
                <a:gd fmla="*/ 118 h 1334" name="T7"/>
                <a:gd fmla="*/ 1796 w 1911" name="T8"/>
                <a:gd fmla="*/ 274 h 1334" name="T9"/>
                <a:gd fmla="*/ 1879 w 1911" name="T10"/>
                <a:gd fmla="*/ 589 h 1334" name="T11"/>
                <a:gd fmla="*/ 1504 w 1911" name="T12"/>
                <a:gd fmla="*/ 1194 h 1334" name="T13"/>
                <a:gd fmla="*/ 807 w 1911" name="T14"/>
                <a:gd fmla="*/ 1277 h 1334" name="T15"/>
                <a:gd fmla="*/ 63 w 1911" name="T16"/>
                <a:gd fmla="*/ 1328 h 1334" name="T17"/>
                <a:gd fmla="*/ 28 w 1911" name="T18"/>
                <a:gd fmla="*/ 1028 h 1334" name="T19"/>
                <a:gd fmla="*/ 181 w 1911" name="T20"/>
                <a:gd fmla="*/ 745 h 1334" name="T21"/>
                <a:gd fmla="*/ 747 w 1911" name="T22"/>
                <a:gd fmla="*/ 392 h 1334" name="T23"/>
                <a:gd fmla="*/ 999 w 1911" name="T24"/>
                <a:gd fmla="*/ 662 h 1334" name="T25"/>
                <a:gd fmla="*/ 1084 w 1911" name="T26"/>
                <a:gd fmla="*/ 171 h 1334" name="T27"/>
                <a:gd fmla="*/ 825 w 1911" name="T28"/>
                <a:gd fmla="*/ 607 h 1334" name="T29"/>
                <a:gd fmla="*/ 969 w 1911" name="T30"/>
                <a:gd fmla="*/ 745 h 1334" name="T31"/>
                <a:gd fmla="*/ 1074 w 1911" name="T32"/>
                <a:gd fmla="*/ 539 h 1334" name="T33"/>
                <a:gd fmla="*/ 1014 w 1911" name="T34"/>
                <a:gd fmla="*/ 971 h 1334" name="T35"/>
                <a:gd fmla="*/ 1559 w 1911" name="T36"/>
                <a:gd fmla="*/ 166 h 1334" name="T37"/>
                <a:gd fmla="*/ 1091 w 1911" name="T38"/>
                <a:gd fmla="*/ 915 h 1334" name="T39"/>
                <a:gd fmla="*/ 949 w 1911" name="T40"/>
                <a:gd fmla="*/ 1081 h 1334" name="T41"/>
                <a:gd fmla="*/ 1233 w 1911" name="T42"/>
                <a:gd fmla="*/ 858 h 1334" name="T43"/>
                <a:gd fmla="*/ 1632 w 1911" name="T44"/>
                <a:gd fmla="*/ 166 h 1334" name="T45"/>
                <a:gd fmla="*/ 1730 w 1911" name="T46"/>
                <a:gd fmla="*/ 224 h 1334" name="T47"/>
                <a:gd fmla="*/ 1682 w 1911" name="T48"/>
                <a:gd fmla="*/ 174 h 1334" name="T49"/>
                <a:gd fmla="*/ 1489 w 1911" name="T50"/>
                <a:gd fmla="*/ 798 h 1334" name="T51"/>
                <a:gd fmla="*/ 1597 w 1911" name="T52"/>
                <a:gd fmla="*/ 445 h 1334" name="T53"/>
                <a:gd fmla="*/ 1572 w 1911" name="T54"/>
                <a:gd fmla="*/ 735 h 1334" name="T55"/>
                <a:gd fmla="*/ 1625 w 1911" name="T56"/>
                <a:gd fmla="*/ 694 h 1334" name="T57"/>
                <a:gd fmla="*/ 1167 w 1911" name="T58"/>
                <a:gd fmla="*/ 1009 h 1334" name="T59"/>
                <a:gd fmla="*/ 1712 w 1911" name="T60"/>
                <a:gd fmla="*/ 533 h 1334" name="T61"/>
                <a:gd fmla="*/ 1670 w 1911" name="T62"/>
                <a:gd fmla="*/ 538 h 1334" name="T63"/>
                <a:gd fmla="*/ 400 w 1911" name="T64"/>
                <a:gd fmla="*/ 445 h 1334" name="T65"/>
                <a:gd fmla="*/ 423 w 1911" name="T66"/>
                <a:gd fmla="*/ 1029 h 1334" name="T67"/>
                <a:gd fmla="*/ 817 w 1911" name="T68"/>
                <a:gd fmla="*/ 622 h 1334" name="T69"/>
                <a:gd fmla="*/ 1821 w 1911" name="T70"/>
                <a:gd fmla="*/ 421 h 1334" name="T71"/>
                <a:gd fmla="*/ 1637 w 1911" name="T72"/>
                <a:gd fmla="*/ 1107 h 1334" name="T73"/>
                <a:gd fmla="*/ 1149 w 1911" name="T74"/>
                <a:gd fmla="*/ 1140 h 1334" name="T75"/>
                <a:gd fmla="*/ 1270 w 1911" name="T76"/>
                <a:gd fmla="*/ 1172 h 1334" name="T77"/>
                <a:gd fmla="*/ 1725 w 1911" name="T78"/>
                <a:gd fmla="*/ 1150 h 1334" name="T79"/>
                <a:gd fmla="*/ 1884 w 1911" name="T80"/>
                <a:gd fmla="*/ 498 h 1334" name="T81"/>
                <a:gd fmla="*/ 1625 w 1911" name="T82"/>
                <a:gd fmla="*/ 926 h 1334" name="T83"/>
                <a:gd fmla="*/ 938 w 1911" name="T84"/>
                <a:gd fmla="*/ 1204 h 1334" name="T85"/>
                <a:gd fmla="*/ 1736 w 1911" name="T86"/>
                <a:gd fmla="*/ 722 h 1334" name="T87"/>
                <a:gd fmla="*/ 1672 w 1911" name="T88"/>
                <a:gd fmla="*/ 513 h 1334" name="T89"/>
                <a:gd fmla="*/ 1110 w 1911" name="T90"/>
                <a:gd fmla="*/ 1031 h 1334" name="T91"/>
                <a:gd fmla="*/ 1439 w 1911" name="T92"/>
                <a:gd fmla="*/ 843 h 1334" name="T93"/>
                <a:gd fmla="*/ 1454 w 1911" name="T94"/>
                <a:gd fmla="*/ 803 h 1334" name="T95"/>
                <a:gd fmla="*/ 31 w 1911" name="T96"/>
                <a:gd fmla="*/ 1009 h 1334" name="T97"/>
                <a:gd fmla="*/ 553 w 1911" name="T98"/>
                <a:gd fmla="*/ 1104 h 1334" name="T99"/>
                <a:gd fmla="*/ 335 w 1911" name="T100"/>
                <a:gd fmla="*/ 1087 h 1334" name="T101"/>
                <a:gd fmla="*/ 551 w 1911" name="T102"/>
                <a:gd fmla="*/ 1087 h 1334" name="T103"/>
                <a:gd fmla="*/ 88 w 1911" name="T104"/>
                <a:gd fmla="*/ 1082 h 1334" name="T105"/>
                <a:gd fmla="*/ 611 w 1911" name="T106"/>
                <a:gd fmla="*/ 1157 h 1334" name="T107"/>
                <a:gd fmla="*/ 451 w 1911" name="T108"/>
                <a:gd fmla="*/ 1145 h 1334" name="T109"/>
                <a:gd fmla="*/ 78 w 1911" name="T110"/>
                <a:gd fmla="*/ 1170 h 1334" name="T111"/>
                <a:gd fmla="*/ 793 w 1911" name="T112"/>
                <a:gd fmla="*/ 1242 h 1334" name="T113"/>
                <a:gd fmla="*/ 315 w 1911" name="T114"/>
                <a:gd fmla="*/ 1260 h 1334" name="T115"/>
                <a:gd fmla="*/ 123 w 1911" name="T116"/>
                <a:gd fmla="*/ 1137 h 1334" name="T117"/>
                <a:gd fmla="*/ 146 w 1911" name="T118"/>
                <a:gd fmla="*/ 1243 h 1334" name="T119"/>
                <a:gd fmla="*/ 740 w 1911" name="T120"/>
                <a:gd fmla="*/ 1213 h 1334" name="T121"/>
                <a:gd fmla="*/ 928 w 1911" name="T122"/>
                <a:gd fmla="*/ 1250 h 133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334" w="1910">
                  <a:moveTo>
                    <a:pt x="1011" y="260"/>
                  </a:moveTo>
                  <a:cubicBezTo>
                    <a:pt x="1011" y="259"/>
                    <a:pt x="1011" y="257"/>
                    <a:pt x="1009" y="257"/>
                  </a:cubicBezTo>
                  <a:cubicBezTo>
                    <a:pt x="1009" y="264"/>
                    <a:pt x="1006" y="257"/>
                    <a:pt x="1009" y="255"/>
                  </a:cubicBezTo>
                  <a:cubicBezTo>
                    <a:pt x="1010" y="250"/>
                    <a:pt x="1014" y="256"/>
                    <a:pt x="1014" y="252"/>
                  </a:cubicBezTo>
                  <a:cubicBezTo>
                    <a:pt x="1011" y="249"/>
                    <a:pt x="1018" y="243"/>
                    <a:pt x="1022" y="242"/>
                  </a:cubicBezTo>
                  <a:cubicBezTo>
                    <a:pt x="1026" y="225"/>
                    <a:pt x="1042" y="206"/>
                    <a:pt x="1054" y="192"/>
                  </a:cubicBezTo>
                  <a:cubicBezTo>
                    <a:pt x="1060" y="153"/>
                    <a:pt x="1109" y="124"/>
                    <a:pt x="1104" y="78"/>
                  </a:cubicBezTo>
                  <a:cubicBezTo>
                    <a:pt x="1110" y="79"/>
                    <a:pt x="1119" y="63"/>
                    <a:pt x="1112" y="56"/>
                  </a:cubicBezTo>
                  <a:cubicBezTo>
                    <a:pt x="1127" y="49"/>
                    <a:pt x="1124" y="5"/>
                    <a:pt x="1137" y="0"/>
                  </a:cubicBezTo>
                  <a:cubicBezTo>
                    <a:pt x="1154" y="12"/>
                    <a:pt x="1154" y="42"/>
                    <a:pt x="1159" y="65"/>
                  </a:cubicBezTo>
                  <a:cubicBezTo>
                    <a:pt x="1162" y="79"/>
                    <a:pt x="1168" y="92"/>
                    <a:pt x="1170" y="104"/>
                  </a:cubicBezTo>
                  <a:cubicBezTo>
                    <a:pt x="1174" y="124"/>
                    <a:pt x="1172" y="149"/>
                    <a:pt x="1174" y="174"/>
                  </a:cubicBezTo>
                  <a:cubicBezTo>
                    <a:pt x="1175" y="206"/>
                    <a:pt x="1174" y="238"/>
                    <a:pt x="1179" y="257"/>
                  </a:cubicBezTo>
                  <a:cubicBezTo>
                    <a:pt x="1171" y="314"/>
                    <a:pt x="1161" y="369"/>
                    <a:pt x="1144" y="420"/>
                  </a:cubicBezTo>
                  <a:cubicBezTo>
                    <a:pt x="1178" y="388"/>
                    <a:pt x="1215" y="356"/>
                    <a:pt x="1253" y="325"/>
                  </a:cubicBezTo>
                  <a:cubicBezTo>
                    <a:pt x="1264" y="317"/>
                    <a:pt x="1274" y="306"/>
                    <a:pt x="1285" y="299"/>
                  </a:cubicBezTo>
                  <a:cubicBezTo>
                    <a:pt x="1296" y="291"/>
                    <a:pt x="1312" y="289"/>
                    <a:pt x="1320" y="275"/>
                  </a:cubicBezTo>
                  <a:cubicBezTo>
                    <a:pt x="1322" y="277"/>
                    <a:pt x="1324" y="277"/>
                    <a:pt x="1326" y="275"/>
                  </a:cubicBezTo>
                  <a:cubicBezTo>
                    <a:pt x="1353" y="255"/>
                    <a:pt x="1383" y="248"/>
                    <a:pt x="1409" y="227"/>
                  </a:cubicBezTo>
                  <a:cubicBezTo>
                    <a:pt x="1443" y="217"/>
                    <a:pt x="1470" y="199"/>
                    <a:pt x="1504" y="189"/>
                  </a:cubicBezTo>
                  <a:cubicBezTo>
                    <a:pt x="1508" y="184"/>
                    <a:pt x="1514" y="182"/>
                    <a:pt x="1519" y="177"/>
                  </a:cubicBezTo>
                  <a:cubicBezTo>
                    <a:pt x="1524" y="173"/>
                    <a:pt x="1527" y="166"/>
                    <a:pt x="1531" y="162"/>
                  </a:cubicBezTo>
                  <a:cubicBezTo>
                    <a:pt x="1535" y="159"/>
                    <a:pt x="1541" y="159"/>
                    <a:pt x="1544" y="156"/>
                  </a:cubicBezTo>
                  <a:cubicBezTo>
                    <a:pt x="1560" y="142"/>
                    <a:pt x="1568" y="116"/>
                    <a:pt x="1580" y="96"/>
                  </a:cubicBezTo>
                  <a:cubicBezTo>
                    <a:pt x="1581" y="88"/>
                    <a:pt x="1576" y="81"/>
                    <a:pt x="1582" y="76"/>
                  </a:cubicBezTo>
                  <a:cubicBezTo>
                    <a:pt x="1588" y="76"/>
                    <a:pt x="1587" y="78"/>
                    <a:pt x="1592" y="76"/>
                  </a:cubicBezTo>
                  <a:cubicBezTo>
                    <a:pt x="1595" y="96"/>
                    <a:pt x="1605" y="115"/>
                    <a:pt x="1605" y="133"/>
                  </a:cubicBezTo>
                  <a:cubicBezTo>
                    <a:pt x="1625" y="129"/>
                    <a:pt x="1635" y="121"/>
                    <a:pt x="1652" y="118"/>
                  </a:cubicBezTo>
                  <a:cubicBezTo>
                    <a:pt x="1661" y="130"/>
                    <a:pt x="1671" y="143"/>
                    <a:pt x="1678" y="158"/>
                  </a:cubicBezTo>
                  <a:cubicBezTo>
                    <a:pt x="1686" y="158"/>
                    <a:pt x="1691" y="147"/>
                    <a:pt x="1697" y="151"/>
                  </a:cubicBezTo>
                  <a:cubicBezTo>
                    <a:pt x="1711" y="153"/>
                    <a:pt x="1701" y="180"/>
                    <a:pt x="1713" y="184"/>
                  </a:cubicBezTo>
                  <a:cubicBezTo>
                    <a:pt x="1722" y="180"/>
                    <a:pt x="1735" y="174"/>
                    <a:pt x="1743" y="179"/>
                  </a:cubicBezTo>
                  <a:cubicBezTo>
                    <a:pt x="1758" y="212"/>
                    <a:pt x="1742" y="253"/>
                    <a:pt x="1733" y="285"/>
                  </a:cubicBezTo>
                  <a:cubicBezTo>
                    <a:pt x="1744" y="281"/>
                    <a:pt x="1760" y="285"/>
                    <a:pt x="1773" y="282"/>
                  </a:cubicBezTo>
                  <a:cubicBezTo>
                    <a:pt x="1782" y="280"/>
                    <a:pt x="1788" y="271"/>
                    <a:pt x="1796" y="274"/>
                  </a:cubicBezTo>
                  <a:cubicBezTo>
                    <a:pt x="1801" y="283"/>
                    <a:pt x="1794" y="295"/>
                    <a:pt x="1791" y="305"/>
                  </a:cubicBezTo>
                  <a:cubicBezTo>
                    <a:pt x="1783" y="332"/>
                    <a:pt x="1776" y="362"/>
                    <a:pt x="1768" y="388"/>
                  </a:cubicBezTo>
                  <a:cubicBezTo>
                    <a:pt x="1811" y="388"/>
                    <a:pt x="1846" y="384"/>
                    <a:pt x="1886" y="380"/>
                  </a:cubicBezTo>
                  <a:cubicBezTo>
                    <a:pt x="1905" y="401"/>
                    <a:pt x="1911" y="414"/>
                    <a:pt x="1906" y="448"/>
                  </a:cubicBezTo>
                  <a:cubicBezTo>
                    <a:pt x="1903" y="465"/>
                    <a:pt x="1896" y="485"/>
                    <a:pt x="1893" y="506"/>
                  </a:cubicBezTo>
                  <a:cubicBezTo>
                    <a:pt x="1890" y="522"/>
                    <a:pt x="1892" y="539"/>
                    <a:pt x="1889" y="554"/>
                  </a:cubicBezTo>
                  <a:cubicBezTo>
                    <a:pt x="1887" y="567"/>
                    <a:pt x="1881" y="578"/>
                    <a:pt x="1879" y="589"/>
                  </a:cubicBezTo>
                  <a:cubicBezTo>
                    <a:pt x="1876" y="609"/>
                    <a:pt x="1870" y="626"/>
                    <a:pt x="1864" y="647"/>
                  </a:cubicBezTo>
                  <a:cubicBezTo>
                    <a:pt x="1840" y="739"/>
                    <a:pt x="1819" y="838"/>
                    <a:pt x="1795" y="926"/>
                  </a:cubicBezTo>
                  <a:cubicBezTo>
                    <a:pt x="1787" y="954"/>
                    <a:pt x="1775" y="981"/>
                    <a:pt x="1771" y="1008"/>
                  </a:cubicBezTo>
                  <a:cubicBezTo>
                    <a:pt x="1762" y="1068"/>
                    <a:pt x="1753" y="1121"/>
                    <a:pt x="1731" y="1169"/>
                  </a:cubicBezTo>
                  <a:cubicBezTo>
                    <a:pt x="1726" y="1173"/>
                    <a:pt x="1717" y="1175"/>
                    <a:pt x="1712" y="1179"/>
                  </a:cubicBezTo>
                  <a:cubicBezTo>
                    <a:pt x="1689" y="1183"/>
                    <a:pt x="1666" y="1181"/>
                    <a:pt x="1640" y="1179"/>
                  </a:cubicBezTo>
                  <a:cubicBezTo>
                    <a:pt x="1593" y="1175"/>
                    <a:pt x="1547" y="1191"/>
                    <a:pt x="1504" y="1194"/>
                  </a:cubicBezTo>
                  <a:cubicBezTo>
                    <a:pt x="1487" y="1195"/>
                    <a:pt x="1469" y="1189"/>
                    <a:pt x="1456" y="1200"/>
                  </a:cubicBezTo>
                  <a:cubicBezTo>
                    <a:pt x="1380" y="1205"/>
                    <a:pt x="1296" y="1209"/>
                    <a:pt x="1212" y="1215"/>
                  </a:cubicBezTo>
                  <a:cubicBezTo>
                    <a:pt x="1126" y="1221"/>
                    <a:pt x="1032" y="1231"/>
                    <a:pt x="954" y="1255"/>
                  </a:cubicBezTo>
                  <a:cubicBezTo>
                    <a:pt x="953" y="1256"/>
                    <a:pt x="949" y="1258"/>
                    <a:pt x="948" y="1258"/>
                  </a:cubicBezTo>
                  <a:cubicBezTo>
                    <a:pt x="932" y="1266"/>
                    <a:pt x="919" y="1280"/>
                    <a:pt x="901" y="1283"/>
                  </a:cubicBezTo>
                  <a:cubicBezTo>
                    <a:pt x="883" y="1287"/>
                    <a:pt x="860" y="1286"/>
                    <a:pt x="840" y="1285"/>
                  </a:cubicBezTo>
                  <a:cubicBezTo>
                    <a:pt x="830" y="1284"/>
                    <a:pt x="812" y="1276"/>
                    <a:pt x="807" y="1277"/>
                  </a:cubicBezTo>
                  <a:cubicBezTo>
                    <a:pt x="781" y="1280"/>
                    <a:pt x="751" y="1279"/>
                    <a:pt x="724" y="1280"/>
                  </a:cubicBezTo>
                  <a:cubicBezTo>
                    <a:pt x="685" y="1281"/>
                    <a:pt x="651" y="1287"/>
                    <a:pt x="609" y="1293"/>
                  </a:cubicBezTo>
                  <a:cubicBezTo>
                    <a:pt x="566" y="1300"/>
                    <a:pt x="520" y="1301"/>
                    <a:pt x="476" y="1305"/>
                  </a:cubicBezTo>
                  <a:cubicBezTo>
                    <a:pt x="402" y="1312"/>
                    <a:pt x="329" y="1324"/>
                    <a:pt x="252" y="1325"/>
                  </a:cubicBezTo>
                  <a:cubicBezTo>
                    <a:pt x="243" y="1325"/>
                    <a:pt x="233" y="1322"/>
                    <a:pt x="224" y="1323"/>
                  </a:cubicBezTo>
                  <a:cubicBezTo>
                    <a:pt x="198" y="1325"/>
                    <a:pt x="174" y="1332"/>
                    <a:pt x="149" y="1333"/>
                  </a:cubicBezTo>
                  <a:cubicBezTo>
                    <a:pt x="122" y="1334"/>
                    <a:pt x="91" y="1329"/>
                    <a:pt x="63" y="1328"/>
                  </a:cubicBezTo>
                  <a:cubicBezTo>
                    <a:pt x="45" y="1328"/>
                    <a:pt x="30" y="1323"/>
                    <a:pt x="13" y="1318"/>
                  </a:cubicBezTo>
                  <a:cubicBezTo>
                    <a:pt x="9" y="1309"/>
                    <a:pt x="10" y="1294"/>
                    <a:pt x="3" y="1288"/>
                  </a:cubicBezTo>
                  <a:cubicBezTo>
                    <a:pt x="28" y="1234"/>
                    <a:pt x="58" y="1176"/>
                    <a:pt x="86" y="1130"/>
                  </a:cubicBezTo>
                  <a:cubicBezTo>
                    <a:pt x="62" y="1130"/>
                    <a:pt x="41" y="1136"/>
                    <a:pt x="20" y="1135"/>
                  </a:cubicBezTo>
                  <a:cubicBezTo>
                    <a:pt x="13" y="1116"/>
                    <a:pt x="31" y="1095"/>
                    <a:pt x="38" y="1077"/>
                  </a:cubicBezTo>
                  <a:cubicBezTo>
                    <a:pt x="23" y="1069"/>
                    <a:pt x="12" y="1081"/>
                    <a:pt x="3" y="1072"/>
                  </a:cubicBezTo>
                  <a:cubicBezTo>
                    <a:pt x="0" y="1052"/>
                    <a:pt x="22" y="1045"/>
                    <a:pt x="28" y="1028"/>
                  </a:cubicBezTo>
                  <a:cubicBezTo>
                    <a:pt x="26" y="1028"/>
                    <a:pt x="15" y="1030"/>
                    <a:pt x="13" y="1023"/>
                  </a:cubicBezTo>
                  <a:cubicBezTo>
                    <a:pt x="19" y="1000"/>
                    <a:pt x="36" y="988"/>
                    <a:pt x="45" y="968"/>
                  </a:cubicBezTo>
                  <a:cubicBezTo>
                    <a:pt x="36" y="968"/>
                    <a:pt x="22" y="971"/>
                    <a:pt x="18" y="959"/>
                  </a:cubicBezTo>
                  <a:cubicBezTo>
                    <a:pt x="24" y="940"/>
                    <a:pt x="44" y="936"/>
                    <a:pt x="48" y="915"/>
                  </a:cubicBezTo>
                  <a:cubicBezTo>
                    <a:pt x="53" y="916"/>
                    <a:pt x="53" y="912"/>
                    <a:pt x="56" y="911"/>
                  </a:cubicBezTo>
                  <a:cubicBezTo>
                    <a:pt x="91" y="854"/>
                    <a:pt x="139" y="810"/>
                    <a:pt x="171" y="750"/>
                  </a:cubicBezTo>
                  <a:cubicBezTo>
                    <a:pt x="174" y="749"/>
                    <a:pt x="176" y="745"/>
                    <a:pt x="181" y="745"/>
                  </a:cubicBezTo>
                  <a:cubicBezTo>
                    <a:pt x="193" y="725"/>
                    <a:pt x="203" y="703"/>
                    <a:pt x="222" y="689"/>
                  </a:cubicBezTo>
                  <a:cubicBezTo>
                    <a:pt x="264" y="612"/>
                    <a:pt x="311" y="566"/>
                    <a:pt x="347" y="480"/>
                  </a:cubicBezTo>
                  <a:cubicBezTo>
                    <a:pt x="352" y="477"/>
                    <a:pt x="352" y="477"/>
                    <a:pt x="358" y="478"/>
                  </a:cubicBezTo>
                  <a:cubicBezTo>
                    <a:pt x="380" y="442"/>
                    <a:pt x="405" y="411"/>
                    <a:pt x="426" y="375"/>
                  </a:cubicBezTo>
                  <a:cubicBezTo>
                    <a:pt x="434" y="375"/>
                    <a:pt x="433" y="383"/>
                    <a:pt x="440" y="383"/>
                  </a:cubicBezTo>
                  <a:cubicBezTo>
                    <a:pt x="474" y="375"/>
                    <a:pt x="518" y="378"/>
                    <a:pt x="559" y="382"/>
                  </a:cubicBezTo>
                  <a:cubicBezTo>
                    <a:pt x="622" y="387"/>
                    <a:pt x="688" y="386"/>
                    <a:pt x="747" y="392"/>
                  </a:cubicBezTo>
                  <a:cubicBezTo>
                    <a:pt x="789" y="406"/>
                    <a:pt x="855" y="408"/>
                    <a:pt x="908" y="426"/>
                  </a:cubicBezTo>
                  <a:cubicBezTo>
                    <a:pt x="918" y="409"/>
                    <a:pt x="928" y="392"/>
                    <a:pt x="936" y="373"/>
                  </a:cubicBezTo>
                  <a:cubicBezTo>
                    <a:pt x="941" y="371"/>
                    <a:pt x="941" y="374"/>
                    <a:pt x="944" y="372"/>
                  </a:cubicBezTo>
                  <a:cubicBezTo>
                    <a:pt x="968" y="336"/>
                    <a:pt x="987" y="296"/>
                    <a:pt x="1011" y="260"/>
                  </a:cubicBezTo>
                  <a:close/>
                  <a:moveTo>
                    <a:pt x="976" y="737"/>
                  </a:moveTo>
                  <a:cubicBezTo>
                    <a:pt x="982" y="724"/>
                    <a:pt x="985" y="712"/>
                    <a:pt x="989" y="699"/>
                  </a:cubicBezTo>
                  <a:cubicBezTo>
                    <a:pt x="992" y="691"/>
                    <a:pt x="1001" y="662"/>
                    <a:pt x="999" y="662"/>
                  </a:cubicBezTo>
                  <a:cubicBezTo>
                    <a:pt x="1004" y="661"/>
                    <a:pt x="1008" y="648"/>
                    <a:pt x="1008" y="639"/>
                  </a:cubicBezTo>
                  <a:cubicBezTo>
                    <a:pt x="1032" y="593"/>
                    <a:pt x="1055" y="546"/>
                    <a:pt x="1079" y="500"/>
                  </a:cubicBezTo>
                  <a:cubicBezTo>
                    <a:pt x="1085" y="496"/>
                    <a:pt x="1087" y="498"/>
                    <a:pt x="1092" y="493"/>
                  </a:cubicBezTo>
                  <a:cubicBezTo>
                    <a:pt x="1102" y="470"/>
                    <a:pt x="1117" y="453"/>
                    <a:pt x="1130" y="433"/>
                  </a:cubicBezTo>
                  <a:cubicBezTo>
                    <a:pt x="1162" y="308"/>
                    <a:pt x="1182" y="158"/>
                    <a:pt x="1139" y="38"/>
                  </a:cubicBezTo>
                  <a:cubicBezTo>
                    <a:pt x="1122" y="69"/>
                    <a:pt x="1117" y="103"/>
                    <a:pt x="1106" y="134"/>
                  </a:cubicBezTo>
                  <a:cubicBezTo>
                    <a:pt x="1101" y="147"/>
                    <a:pt x="1090" y="161"/>
                    <a:pt x="1084" y="171"/>
                  </a:cubicBezTo>
                  <a:cubicBezTo>
                    <a:pt x="1081" y="175"/>
                    <a:pt x="1081" y="182"/>
                    <a:pt x="1079" y="186"/>
                  </a:cubicBezTo>
                  <a:cubicBezTo>
                    <a:pt x="1073" y="194"/>
                    <a:pt x="1065" y="201"/>
                    <a:pt x="1059" y="209"/>
                  </a:cubicBezTo>
                  <a:cubicBezTo>
                    <a:pt x="1049" y="224"/>
                    <a:pt x="1039" y="239"/>
                    <a:pt x="1031" y="252"/>
                  </a:cubicBezTo>
                  <a:cubicBezTo>
                    <a:pt x="1019" y="271"/>
                    <a:pt x="1008" y="290"/>
                    <a:pt x="999" y="310"/>
                  </a:cubicBezTo>
                  <a:cubicBezTo>
                    <a:pt x="963" y="349"/>
                    <a:pt x="942" y="404"/>
                    <a:pt x="911" y="448"/>
                  </a:cubicBezTo>
                  <a:cubicBezTo>
                    <a:pt x="915" y="454"/>
                    <a:pt x="908" y="455"/>
                    <a:pt x="910" y="463"/>
                  </a:cubicBezTo>
                  <a:cubicBezTo>
                    <a:pt x="881" y="510"/>
                    <a:pt x="845" y="557"/>
                    <a:pt x="825" y="607"/>
                  </a:cubicBezTo>
                  <a:cubicBezTo>
                    <a:pt x="829" y="632"/>
                    <a:pt x="839" y="651"/>
                    <a:pt x="845" y="672"/>
                  </a:cubicBezTo>
                  <a:cubicBezTo>
                    <a:pt x="887" y="829"/>
                    <a:pt x="832" y="979"/>
                    <a:pt x="856" y="1160"/>
                  </a:cubicBezTo>
                  <a:cubicBezTo>
                    <a:pt x="883" y="1028"/>
                    <a:pt x="910" y="916"/>
                    <a:pt x="951" y="800"/>
                  </a:cubicBezTo>
                  <a:cubicBezTo>
                    <a:pt x="956" y="796"/>
                    <a:pt x="949" y="796"/>
                    <a:pt x="949" y="792"/>
                  </a:cubicBezTo>
                  <a:cubicBezTo>
                    <a:pt x="954" y="793"/>
                    <a:pt x="956" y="795"/>
                    <a:pt x="956" y="788"/>
                  </a:cubicBezTo>
                  <a:cubicBezTo>
                    <a:pt x="961" y="774"/>
                    <a:pt x="968" y="761"/>
                    <a:pt x="973" y="745"/>
                  </a:cubicBezTo>
                  <a:cubicBezTo>
                    <a:pt x="972" y="739"/>
                    <a:pt x="970" y="752"/>
                    <a:pt x="969" y="745"/>
                  </a:cubicBezTo>
                  <a:cubicBezTo>
                    <a:pt x="968" y="739"/>
                    <a:pt x="978" y="744"/>
                    <a:pt x="976" y="737"/>
                  </a:cubicBezTo>
                  <a:close/>
                  <a:moveTo>
                    <a:pt x="1559" y="166"/>
                  </a:moveTo>
                  <a:cubicBezTo>
                    <a:pt x="1540" y="182"/>
                    <a:pt x="1519" y="196"/>
                    <a:pt x="1496" y="207"/>
                  </a:cubicBezTo>
                  <a:cubicBezTo>
                    <a:pt x="1428" y="231"/>
                    <a:pt x="1367" y="262"/>
                    <a:pt x="1315" y="295"/>
                  </a:cubicBezTo>
                  <a:cubicBezTo>
                    <a:pt x="1275" y="321"/>
                    <a:pt x="1241" y="351"/>
                    <a:pt x="1205" y="380"/>
                  </a:cubicBezTo>
                  <a:cubicBezTo>
                    <a:pt x="1169" y="409"/>
                    <a:pt x="1137" y="441"/>
                    <a:pt x="1112" y="481"/>
                  </a:cubicBezTo>
                  <a:cubicBezTo>
                    <a:pt x="1100" y="501"/>
                    <a:pt x="1087" y="520"/>
                    <a:pt x="1074" y="539"/>
                  </a:cubicBezTo>
                  <a:cubicBezTo>
                    <a:pt x="1055" y="567"/>
                    <a:pt x="1042" y="606"/>
                    <a:pt x="1029" y="636"/>
                  </a:cubicBezTo>
                  <a:cubicBezTo>
                    <a:pt x="998" y="709"/>
                    <a:pt x="976" y="783"/>
                    <a:pt x="948" y="857"/>
                  </a:cubicBezTo>
                  <a:cubicBezTo>
                    <a:pt x="915" y="941"/>
                    <a:pt x="896" y="1032"/>
                    <a:pt x="873" y="1124"/>
                  </a:cubicBezTo>
                  <a:cubicBezTo>
                    <a:pt x="879" y="1137"/>
                    <a:pt x="865" y="1155"/>
                    <a:pt x="871" y="1167"/>
                  </a:cubicBezTo>
                  <a:cubicBezTo>
                    <a:pt x="878" y="1150"/>
                    <a:pt x="881" y="1130"/>
                    <a:pt x="896" y="1122"/>
                  </a:cubicBezTo>
                  <a:cubicBezTo>
                    <a:pt x="917" y="1088"/>
                    <a:pt x="943" y="1045"/>
                    <a:pt x="968" y="1018"/>
                  </a:cubicBezTo>
                  <a:cubicBezTo>
                    <a:pt x="981" y="1002"/>
                    <a:pt x="999" y="988"/>
                    <a:pt x="1014" y="971"/>
                  </a:cubicBezTo>
                  <a:cubicBezTo>
                    <a:pt x="1029" y="955"/>
                    <a:pt x="1042" y="936"/>
                    <a:pt x="1057" y="923"/>
                  </a:cubicBezTo>
                  <a:cubicBezTo>
                    <a:pt x="1154" y="842"/>
                    <a:pt x="1261" y="760"/>
                    <a:pt x="1418" y="760"/>
                  </a:cubicBezTo>
                  <a:cubicBezTo>
                    <a:pt x="1426" y="681"/>
                    <a:pt x="1443" y="614"/>
                    <a:pt x="1467" y="534"/>
                  </a:cubicBezTo>
                  <a:cubicBezTo>
                    <a:pt x="1481" y="490"/>
                    <a:pt x="1498" y="445"/>
                    <a:pt x="1514" y="403"/>
                  </a:cubicBezTo>
                  <a:cubicBezTo>
                    <a:pt x="1548" y="310"/>
                    <a:pt x="1619" y="220"/>
                    <a:pt x="1590" y="118"/>
                  </a:cubicBezTo>
                  <a:cubicBezTo>
                    <a:pt x="1590" y="117"/>
                    <a:pt x="1590" y="116"/>
                    <a:pt x="1589" y="116"/>
                  </a:cubicBezTo>
                  <a:cubicBezTo>
                    <a:pt x="1582" y="136"/>
                    <a:pt x="1567" y="147"/>
                    <a:pt x="1559" y="166"/>
                  </a:cubicBezTo>
                  <a:close/>
                  <a:moveTo>
                    <a:pt x="1607" y="141"/>
                  </a:moveTo>
                  <a:cubicBezTo>
                    <a:pt x="1620" y="237"/>
                    <a:pt x="1570" y="305"/>
                    <a:pt x="1536" y="380"/>
                  </a:cubicBezTo>
                  <a:cubicBezTo>
                    <a:pt x="1523" y="408"/>
                    <a:pt x="1514" y="440"/>
                    <a:pt x="1504" y="470"/>
                  </a:cubicBezTo>
                  <a:cubicBezTo>
                    <a:pt x="1472" y="565"/>
                    <a:pt x="1439" y="664"/>
                    <a:pt x="1428" y="774"/>
                  </a:cubicBezTo>
                  <a:cubicBezTo>
                    <a:pt x="1393" y="776"/>
                    <a:pt x="1359" y="777"/>
                    <a:pt x="1326" y="778"/>
                  </a:cubicBezTo>
                  <a:cubicBezTo>
                    <a:pt x="1261" y="798"/>
                    <a:pt x="1199" y="829"/>
                    <a:pt x="1145" y="866"/>
                  </a:cubicBezTo>
                  <a:cubicBezTo>
                    <a:pt x="1124" y="881"/>
                    <a:pt x="1107" y="900"/>
                    <a:pt x="1091" y="915"/>
                  </a:cubicBezTo>
                  <a:cubicBezTo>
                    <a:pt x="1079" y="925"/>
                    <a:pt x="1065" y="932"/>
                    <a:pt x="1054" y="943"/>
                  </a:cubicBezTo>
                  <a:cubicBezTo>
                    <a:pt x="1043" y="954"/>
                    <a:pt x="1034" y="966"/>
                    <a:pt x="1022" y="978"/>
                  </a:cubicBezTo>
                  <a:cubicBezTo>
                    <a:pt x="1001" y="1000"/>
                    <a:pt x="977" y="1021"/>
                    <a:pt x="958" y="1046"/>
                  </a:cubicBezTo>
                  <a:cubicBezTo>
                    <a:pt x="919" y="1096"/>
                    <a:pt x="887" y="1151"/>
                    <a:pt x="860" y="1210"/>
                  </a:cubicBezTo>
                  <a:cubicBezTo>
                    <a:pt x="875" y="1198"/>
                    <a:pt x="882" y="1171"/>
                    <a:pt x="893" y="1152"/>
                  </a:cubicBezTo>
                  <a:cubicBezTo>
                    <a:pt x="900" y="1140"/>
                    <a:pt x="912" y="1132"/>
                    <a:pt x="921" y="1121"/>
                  </a:cubicBezTo>
                  <a:cubicBezTo>
                    <a:pt x="931" y="1108"/>
                    <a:pt x="939" y="1094"/>
                    <a:pt x="949" y="1081"/>
                  </a:cubicBezTo>
                  <a:cubicBezTo>
                    <a:pt x="959" y="1069"/>
                    <a:pt x="966" y="1050"/>
                    <a:pt x="981" y="1047"/>
                  </a:cubicBezTo>
                  <a:cubicBezTo>
                    <a:pt x="958" y="1088"/>
                    <a:pt x="921" y="1123"/>
                    <a:pt x="900" y="1164"/>
                  </a:cubicBezTo>
                  <a:cubicBezTo>
                    <a:pt x="892" y="1178"/>
                    <a:pt x="884" y="1193"/>
                    <a:pt x="881" y="1209"/>
                  </a:cubicBezTo>
                  <a:cubicBezTo>
                    <a:pt x="887" y="1210"/>
                    <a:pt x="894" y="1204"/>
                    <a:pt x="901" y="1205"/>
                  </a:cubicBezTo>
                  <a:cubicBezTo>
                    <a:pt x="964" y="1118"/>
                    <a:pt x="1026" y="1030"/>
                    <a:pt x="1102" y="956"/>
                  </a:cubicBezTo>
                  <a:cubicBezTo>
                    <a:pt x="1107" y="956"/>
                    <a:pt x="1110" y="954"/>
                    <a:pt x="1114" y="953"/>
                  </a:cubicBezTo>
                  <a:cubicBezTo>
                    <a:pt x="1151" y="921"/>
                    <a:pt x="1191" y="887"/>
                    <a:pt x="1233" y="858"/>
                  </a:cubicBezTo>
                  <a:cubicBezTo>
                    <a:pt x="1285" y="823"/>
                    <a:pt x="1338" y="793"/>
                    <a:pt x="1414" y="792"/>
                  </a:cubicBezTo>
                  <a:cubicBezTo>
                    <a:pt x="1432" y="791"/>
                    <a:pt x="1436" y="794"/>
                    <a:pt x="1453" y="792"/>
                  </a:cubicBezTo>
                  <a:cubicBezTo>
                    <a:pt x="1487" y="671"/>
                    <a:pt x="1526" y="557"/>
                    <a:pt x="1550" y="426"/>
                  </a:cubicBezTo>
                  <a:cubicBezTo>
                    <a:pt x="1552" y="420"/>
                    <a:pt x="1558" y="420"/>
                    <a:pt x="1559" y="413"/>
                  </a:cubicBezTo>
                  <a:cubicBezTo>
                    <a:pt x="1577" y="370"/>
                    <a:pt x="1578" y="317"/>
                    <a:pt x="1595" y="275"/>
                  </a:cubicBezTo>
                  <a:cubicBezTo>
                    <a:pt x="1597" y="271"/>
                    <a:pt x="1602" y="268"/>
                    <a:pt x="1604" y="264"/>
                  </a:cubicBezTo>
                  <a:cubicBezTo>
                    <a:pt x="1615" y="232"/>
                    <a:pt x="1622" y="195"/>
                    <a:pt x="1632" y="166"/>
                  </a:cubicBezTo>
                  <a:cubicBezTo>
                    <a:pt x="1635" y="157"/>
                    <a:pt x="1643" y="146"/>
                    <a:pt x="1638" y="136"/>
                  </a:cubicBezTo>
                  <a:cubicBezTo>
                    <a:pt x="1627" y="138"/>
                    <a:pt x="1620" y="144"/>
                    <a:pt x="1607" y="141"/>
                  </a:cubicBezTo>
                  <a:close/>
                  <a:moveTo>
                    <a:pt x="1670" y="538"/>
                  </a:moveTo>
                  <a:cubicBezTo>
                    <a:pt x="1664" y="534"/>
                    <a:pt x="1667" y="542"/>
                    <a:pt x="1662" y="548"/>
                  </a:cubicBezTo>
                  <a:cubicBezTo>
                    <a:pt x="1671" y="473"/>
                    <a:pt x="1691" y="394"/>
                    <a:pt x="1705" y="312"/>
                  </a:cubicBezTo>
                  <a:cubicBezTo>
                    <a:pt x="1708" y="307"/>
                    <a:pt x="1711" y="304"/>
                    <a:pt x="1713" y="299"/>
                  </a:cubicBezTo>
                  <a:cubicBezTo>
                    <a:pt x="1712" y="280"/>
                    <a:pt x="1726" y="248"/>
                    <a:pt x="1730" y="224"/>
                  </a:cubicBezTo>
                  <a:cubicBezTo>
                    <a:pt x="1734" y="220"/>
                    <a:pt x="1737" y="215"/>
                    <a:pt x="1738" y="207"/>
                  </a:cubicBezTo>
                  <a:cubicBezTo>
                    <a:pt x="1733" y="200"/>
                    <a:pt x="1728" y="198"/>
                    <a:pt x="1720" y="196"/>
                  </a:cubicBezTo>
                  <a:cubicBezTo>
                    <a:pt x="1702" y="210"/>
                    <a:pt x="1708" y="249"/>
                    <a:pt x="1693" y="267"/>
                  </a:cubicBezTo>
                  <a:cubicBezTo>
                    <a:pt x="1691" y="251"/>
                    <a:pt x="1700" y="222"/>
                    <a:pt x="1703" y="201"/>
                  </a:cubicBezTo>
                  <a:cubicBezTo>
                    <a:pt x="1696" y="196"/>
                    <a:pt x="1698" y="182"/>
                    <a:pt x="1693" y="174"/>
                  </a:cubicBezTo>
                  <a:cubicBezTo>
                    <a:pt x="1686" y="195"/>
                    <a:pt x="1684" y="222"/>
                    <a:pt x="1672" y="239"/>
                  </a:cubicBezTo>
                  <a:cubicBezTo>
                    <a:pt x="1672" y="215"/>
                    <a:pt x="1682" y="193"/>
                    <a:pt x="1682" y="174"/>
                  </a:cubicBezTo>
                  <a:cubicBezTo>
                    <a:pt x="1672" y="184"/>
                    <a:pt x="1674" y="200"/>
                    <a:pt x="1670" y="214"/>
                  </a:cubicBezTo>
                  <a:cubicBezTo>
                    <a:pt x="1662" y="240"/>
                    <a:pt x="1651" y="268"/>
                    <a:pt x="1647" y="294"/>
                  </a:cubicBezTo>
                  <a:cubicBezTo>
                    <a:pt x="1645" y="308"/>
                    <a:pt x="1645" y="318"/>
                    <a:pt x="1637" y="320"/>
                  </a:cubicBezTo>
                  <a:cubicBezTo>
                    <a:pt x="1642" y="264"/>
                    <a:pt x="1661" y="220"/>
                    <a:pt x="1668" y="162"/>
                  </a:cubicBezTo>
                  <a:cubicBezTo>
                    <a:pt x="1663" y="157"/>
                    <a:pt x="1661" y="149"/>
                    <a:pt x="1653" y="146"/>
                  </a:cubicBezTo>
                  <a:cubicBezTo>
                    <a:pt x="1582" y="349"/>
                    <a:pt x="1535" y="578"/>
                    <a:pt x="1464" y="785"/>
                  </a:cubicBezTo>
                  <a:cubicBezTo>
                    <a:pt x="1470" y="792"/>
                    <a:pt x="1475" y="800"/>
                    <a:pt x="1489" y="798"/>
                  </a:cubicBezTo>
                  <a:cubicBezTo>
                    <a:pt x="1491" y="766"/>
                    <a:pt x="1506" y="738"/>
                    <a:pt x="1514" y="707"/>
                  </a:cubicBezTo>
                  <a:cubicBezTo>
                    <a:pt x="1518" y="691"/>
                    <a:pt x="1515" y="673"/>
                    <a:pt x="1526" y="659"/>
                  </a:cubicBezTo>
                  <a:cubicBezTo>
                    <a:pt x="1523" y="706"/>
                    <a:pt x="1506" y="749"/>
                    <a:pt x="1499" y="797"/>
                  </a:cubicBezTo>
                  <a:cubicBezTo>
                    <a:pt x="1506" y="793"/>
                    <a:pt x="1511" y="799"/>
                    <a:pt x="1516" y="797"/>
                  </a:cubicBezTo>
                  <a:cubicBezTo>
                    <a:pt x="1530" y="722"/>
                    <a:pt x="1557" y="646"/>
                    <a:pt x="1570" y="564"/>
                  </a:cubicBezTo>
                  <a:cubicBezTo>
                    <a:pt x="1580" y="554"/>
                    <a:pt x="1578" y="538"/>
                    <a:pt x="1580" y="521"/>
                  </a:cubicBezTo>
                  <a:cubicBezTo>
                    <a:pt x="1585" y="496"/>
                    <a:pt x="1592" y="471"/>
                    <a:pt x="1597" y="445"/>
                  </a:cubicBezTo>
                  <a:cubicBezTo>
                    <a:pt x="1599" y="432"/>
                    <a:pt x="1604" y="419"/>
                    <a:pt x="1607" y="407"/>
                  </a:cubicBezTo>
                  <a:cubicBezTo>
                    <a:pt x="1610" y="394"/>
                    <a:pt x="1608" y="378"/>
                    <a:pt x="1620" y="372"/>
                  </a:cubicBezTo>
                  <a:cubicBezTo>
                    <a:pt x="1609" y="460"/>
                    <a:pt x="1584" y="561"/>
                    <a:pt x="1560" y="654"/>
                  </a:cubicBezTo>
                  <a:cubicBezTo>
                    <a:pt x="1555" y="674"/>
                    <a:pt x="1554" y="696"/>
                    <a:pt x="1549" y="715"/>
                  </a:cubicBezTo>
                  <a:cubicBezTo>
                    <a:pt x="1540" y="749"/>
                    <a:pt x="1517" y="792"/>
                    <a:pt x="1519" y="825"/>
                  </a:cubicBezTo>
                  <a:cubicBezTo>
                    <a:pt x="1528" y="833"/>
                    <a:pt x="1531" y="831"/>
                    <a:pt x="1544" y="835"/>
                  </a:cubicBezTo>
                  <a:cubicBezTo>
                    <a:pt x="1546" y="798"/>
                    <a:pt x="1563" y="767"/>
                    <a:pt x="1572" y="735"/>
                  </a:cubicBezTo>
                  <a:cubicBezTo>
                    <a:pt x="1580" y="706"/>
                    <a:pt x="1577" y="676"/>
                    <a:pt x="1594" y="651"/>
                  </a:cubicBezTo>
                  <a:cubicBezTo>
                    <a:pt x="1589" y="683"/>
                    <a:pt x="1585" y="740"/>
                    <a:pt x="1565" y="767"/>
                  </a:cubicBezTo>
                  <a:cubicBezTo>
                    <a:pt x="1560" y="789"/>
                    <a:pt x="1555" y="812"/>
                    <a:pt x="1550" y="835"/>
                  </a:cubicBezTo>
                  <a:cubicBezTo>
                    <a:pt x="1559" y="829"/>
                    <a:pt x="1560" y="853"/>
                    <a:pt x="1567" y="858"/>
                  </a:cubicBezTo>
                  <a:cubicBezTo>
                    <a:pt x="1579" y="780"/>
                    <a:pt x="1615" y="707"/>
                    <a:pt x="1630" y="627"/>
                  </a:cubicBezTo>
                  <a:cubicBezTo>
                    <a:pt x="1632" y="620"/>
                    <a:pt x="1627" y="609"/>
                    <a:pt x="1637" y="606"/>
                  </a:cubicBezTo>
                  <a:cubicBezTo>
                    <a:pt x="1638" y="633"/>
                    <a:pt x="1633" y="663"/>
                    <a:pt x="1625" y="694"/>
                  </a:cubicBezTo>
                  <a:cubicBezTo>
                    <a:pt x="1611" y="749"/>
                    <a:pt x="1584" y="813"/>
                    <a:pt x="1574" y="873"/>
                  </a:cubicBezTo>
                  <a:cubicBezTo>
                    <a:pt x="1568" y="875"/>
                    <a:pt x="1565" y="880"/>
                    <a:pt x="1560" y="883"/>
                  </a:cubicBezTo>
                  <a:cubicBezTo>
                    <a:pt x="1541" y="885"/>
                    <a:pt x="1520" y="878"/>
                    <a:pt x="1494" y="883"/>
                  </a:cubicBezTo>
                  <a:cubicBezTo>
                    <a:pt x="1453" y="892"/>
                    <a:pt x="1405" y="907"/>
                    <a:pt x="1363" y="916"/>
                  </a:cubicBezTo>
                  <a:cubicBezTo>
                    <a:pt x="1316" y="927"/>
                    <a:pt x="1277" y="954"/>
                    <a:pt x="1238" y="971"/>
                  </a:cubicBezTo>
                  <a:cubicBezTo>
                    <a:pt x="1219" y="980"/>
                    <a:pt x="1205" y="990"/>
                    <a:pt x="1192" y="998"/>
                  </a:cubicBezTo>
                  <a:cubicBezTo>
                    <a:pt x="1184" y="1002"/>
                    <a:pt x="1174" y="1005"/>
                    <a:pt x="1167" y="1009"/>
                  </a:cubicBezTo>
                  <a:cubicBezTo>
                    <a:pt x="1104" y="1056"/>
                    <a:pt x="1034" y="1096"/>
                    <a:pt x="983" y="1157"/>
                  </a:cubicBezTo>
                  <a:cubicBezTo>
                    <a:pt x="1044" y="1120"/>
                    <a:pt x="1108" y="1087"/>
                    <a:pt x="1174" y="1054"/>
                  </a:cubicBezTo>
                  <a:cubicBezTo>
                    <a:pt x="1180" y="1051"/>
                    <a:pt x="1184" y="1045"/>
                    <a:pt x="1190" y="1042"/>
                  </a:cubicBezTo>
                  <a:cubicBezTo>
                    <a:pt x="1271" y="1006"/>
                    <a:pt x="1368" y="987"/>
                    <a:pt x="1462" y="971"/>
                  </a:cubicBezTo>
                  <a:cubicBezTo>
                    <a:pt x="1509" y="957"/>
                    <a:pt x="1549" y="959"/>
                    <a:pt x="1600" y="953"/>
                  </a:cubicBezTo>
                  <a:cubicBezTo>
                    <a:pt x="1632" y="858"/>
                    <a:pt x="1649" y="770"/>
                    <a:pt x="1672" y="672"/>
                  </a:cubicBezTo>
                  <a:cubicBezTo>
                    <a:pt x="1682" y="627"/>
                    <a:pt x="1701" y="577"/>
                    <a:pt x="1712" y="533"/>
                  </a:cubicBezTo>
                  <a:cubicBezTo>
                    <a:pt x="1718" y="506"/>
                    <a:pt x="1722" y="484"/>
                    <a:pt x="1728" y="456"/>
                  </a:cubicBezTo>
                  <a:cubicBezTo>
                    <a:pt x="1734" y="432"/>
                    <a:pt x="1748" y="410"/>
                    <a:pt x="1750" y="385"/>
                  </a:cubicBezTo>
                  <a:cubicBezTo>
                    <a:pt x="1763" y="362"/>
                    <a:pt x="1769" y="320"/>
                    <a:pt x="1776" y="292"/>
                  </a:cubicBezTo>
                  <a:cubicBezTo>
                    <a:pt x="1760" y="293"/>
                    <a:pt x="1742" y="298"/>
                    <a:pt x="1731" y="300"/>
                  </a:cubicBezTo>
                  <a:cubicBezTo>
                    <a:pt x="1714" y="340"/>
                    <a:pt x="1711" y="395"/>
                    <a:pt x="1695" y="436"/>
                  </a:cubicBezTo>
                  <a:cubicBezTo>
                    <a:pt x="1695" y="435"/>
                    <a:pt x="1694" y="432"/>
                    <a:pt x="1693" y="435"/>
                  </a:cubicBezTo>
                  <a:cubicBezTo>
                    <a:pt x="1691" y="471"/>
                    <a:pt x="1677" y="501"/>
                    <a:pt x="1670" y="538"/>
                  </a:cubicBezTo>
                  <a:close/>
                  <a:moveTo>
                    <a:pt x="745" y="412"/>
                  </a:moveTo>
                  <a:cubicBezTo>
                    <a:pt x="727" y="401"/>
                    <a:pt x="705" y="407"/>
                    <a:pt x="684" y="405"/>
                  </a:cubicBezTo>
                  <a:cubicBezTo>
                    <a:pt x="654" y="402"/>
                    <a:pt x="627" y="392"/>
                    <a:pt x="606" y="397"/>
                  </a:cubicBezTo>
                  <a:cubicBezTo>
                    <a:pt x="607" y="396"/>
                    <a:pt x="608" y="398"/>
                    <a:pt x="606" y="398"/>
                  </a:cubicBezTo>
                  <a:cubicBezTo>
                    <a:pt x="578" y="397"/>
                    <a:pt x="554" y="390"/>
                    <a:pt x="526" y="390"/>
                  </a:cubicBezTo>
                  <a:cubicBezTo>
                    <a:pt x="500" y="390"/>
                    <a:pt x="474" y="390"/>
                    <a:pt x="443" y="390"/>
                  </a:cubicBezTo>
                  <a:cubicBezTo>
                    <a:pt x="425" y="403"/>
                    <a:pt x="413" y="424"/>
                    <a:pt x="400" y="445"/>
                  </a:cubicBezTo>
                  <a:cubicBezTo>
                    <a:pt x="368" y="496"/>
                    <a:pt x="326" y="542"/>
                    <a:pt x="300" y="593"/>
                  </a:cubicBezTo>
                  <a:cubicBezTo>
                    <a:pt x="296" y="597"/>
                    <a:pt x="298" y="588"/>
                    <a:pt x="294" y="593"/>
                  </a:cubicBezTo>
                  <a:cubicBezTo>
                    <a:pt x="271" y="653"/>
                    <a:pt x="218" y="697"/>
                    <a:pt x="191" y="759"/>
                  </a:cubicBezTo>
                  <a:cubicBezTo>
                    <a:pt x="143" y="820"/>
                    <a:pt x="94" y="880"/>
                    <a:pt x="51" y="946"/>
                  </a:cubicBezTo>
                  <a:cubicBezTo>
                    <a:pt x="118" y="950"/>
                    <a:pt x="183" y="967"/>
                    <a:pt x="249" y="984"/>
                  </a:cubicBezTo>
                  <a:cubicBezTo>
                    <a:pt x="276" y="991"/>
                    <a:pt x="302" y="1002"/>
                    <a:pt x="328" y="1009"/>
                  </a:cubicBezTo>
                  <a:cubicBezTo>
                    <a:pt x="362" y="1018"/>
                    <a:pt x="398" y="1028"/>
                    <a:pt x="423" y="1029"/>
                  </a:cubicBezTo>
                  <a:cubicBezTo>
                    <a:pt x="484" y="1047"/>
                    <a:pt x="560" y="1072"/>
                    <a:pt x="629" y="1097"/>
                  </a:cubicBezTo>
                  <a:cubicBezTo>
                    <a:pt x="638" y="1101"/>
                    <a:pt x="646" y="1108"/>
                    <a:pt x="656" y="1112"/>
                  </a:cubicBezTo>
                  <a:cubicBezTo>
                    <a:pt x="690" y="1126"/>
                    <a:pt x="730" y="1126"/>
                    <a:pt x="754" y="1150"/>
                  </a:cubicBezTo>
                  <a:cubicBezTo>
                    <a:pt x="793" y="1158"/>
                    <a:pt x="817" y="1182"/>
                    <a:pt x="848" y="1199"/>
                  </a:cubicBezTo>
                  <a:cubicBezTo>
                    <a:pt x="836" y="1142"/>
                    <a:pt x="837" y="1090"/>
                    <a:pt x="833" y="1041"/>
                  </a:cubicBezTo>
                  <a:cubicBezTo>
                    <a:pt x="843" y="937"/>
                    <a:pt x="846" y="846"/>
                    <a:pt x="843" y="750"/>
                  </a:cubicBezTo>
                  <a:cubicBezTo>
                    <a:pt x="842" y="704"/>
                    <a:pt x="819" y="667"/>
                    <a:pt x="817" y="622"/>
                  </a:cubicBezTo>
                  <a:cubicBezTo>
                    <a:pt x="810" y="613"/>
                    <a:pt x="808" y="606"/>
                    <a:pt x="807" y="598"/>
                  </a:cubicBezTo>
                  <a:cubicBezTo>
                    <a:pt x="843" y="555"/>
                    <a:pt x="872" y="491"/>
                    <a:pt x="903" y="438"/>
                  </a:cubicBezTo>
                  <a:cubicBezTo>
                    <a:pt x="850" y="428"/>
                    <a:pt x="790" y="407"/>
                    <a:pt x="745" y="412"/>
                  </a:cubicBezTo>
                  <a:close/>
                  <a:moveTo>
                    <a:pt x="1831" y="402"/>
                  </a:moveTo>
                  <a:cubicBezTo>
                    <a:pt x="1809" y="402"/>
                    <a:pt x="1795" y="401"/>
                    <a:pt x="1776" y="407"/>
                  </a:cubicBezTo>
                  <a:cubicBezTo>
                    <a:pt x="1768" y="409"/>
                    <a:pt x="1756" y="409"/>
                    <a:pt x="1760" y="421"/>
                  </a:cubicBezTo>
                  <a:cubicBezTo>
                    <a:pt x="1777" y="426"/>
                    <a:pt x="1798" y="427"/>
                    <a:pt x="1821" y="421"/>
                  </a:cubicBezTo>
                  <a:cubicBezTo>
                    <a:pt x="1821" y="425"/>
                    <a:pt x="1823" y="427"/>
                    <a:pt x="1826" y="426"/>
                  </a:cubicBezTo>
                  <a:cubicBezTo>
                    <a:pt x="1825" y="503"/>
                    <a:pt x="1786" y="571"/>
                    <a:pt x="1770" y="637"/>
                  </a:cubicBezTo>
                  <a:cubicBezTo>
                    <a:pt x="1761" y="670"/>
                    <a:pt x="1755" y="705"/>
                    <a:pt x="1746" y="737"/>
                  </a:cubicBezTo>
                  <a:cubicBezTo>
                    <a:pt x="1737" y="772"/>
                    <a:pt x="1725" y="809"/>
                    <a:pt x="1715" y="845"/>
                  </a:cubicBezTo>
                  <a:cubicBezTo>
                    <a:pt x="1705" y="880"/>
                    <a:pt x="1690" y="914"/>
                    <a:pt x="1683" y="948"/>
                  </a:cubicBezTo>
                  <a:cubicBezTo>
                    <a:pt x="1678" y="977"/>
                    <a:pt x="1673" y="1006"/>
                    <a:pt x="1667" y="1034"/>
                  </a:cubicBezTo>
                  <a:cubicBezTo>
                    <a:pt x="1661" y="1059"/>
                    <a:pt x="1655" y="1087"/>
                    <a:pt x="1637" y="1107"/>
                  </a:cubicBezTo>
                  <a:cubicBezTo>
                    <a:pt x="1631" y="1104"/>
                    <a:pt x="1624" y="1103"/>
                    <a:pt x="1619" y="1099"/>
                  </a:cubicBezTo>
                  <a:cubicBezTo>
                    <a:pt x="1570" y="1100"/>
                    <a:pt x="1511" y="1091"/>
                    <a:pt x="1467" y="1101"/>
                  </a:cubicBezTo>
                  <a:cubicBezTo>
                    <a:pt x="1453" y="1090"/>
                    <a:pt x="1446" y="1101"/>
                    <a:pt x="1434" y="1104"/>
                  </a:cubicBezTo>
                  <a:cubicBezTo>
                    <a:pt x="1414" y="1108"/>
                    <a:pt x="1388" y="1107"/>
                    <a:pt x="1366" y="1109"/>
                  </a:cubicBezTo>
                  <a:cubicBezTo>
                    <a:pt x="1347" y="1111"/>
                    <a:pt x="1329" y="1114"/>
                    <a:pt x="1310" y="1116"/>
                  </a:cubicBezTo>
                  <a:cubicBezTo>
                    <a:pt x="1265" y="1120"/>
                    <a:pt x="1217" y="1124"/>
                    <a:pt x="1172" y="1132"/>
                  </a:cubicBezTo>
                  <a:cubicBezTo>
                    <a:pt x="1164" y="1134"/>
                    <a:pt x="1157" y="1139"/>
                    <a:pt x="1149" y="1140"/>
                  </a:cubicBezTo>
                  <a:cubicBezTo>
                    <a:pt x="1095" y="1152"/>
                    <a:pt x="1044" y="1164"/>
                    <a:pt x="1001" y="1194"/>
                  </a:cubicBezTo>
                  <a:cubicBezTo>
                    <a:pt x="1091" y="1180"/>
                    <a:pt x="1183" y="1171"/>
                    <a:pt x="1275" y="1159"/>
                  </a:cubicBezTo>
                  <a:cubicBezTo>
                    <a:pt x="1314" y="1154"/>
                    <a:pt x="1355" y="1143"/>
                    <a:pt x="1396" y="1144"/>
                  </a:cubicBezTo>
                  <a:cubicBezTo>
                    <a:pt x="1423" y="1144"/>
                    <a:pt x="1445" y="1146"/>
                    <a:pt x="1467" y="1145"/>
                  </a:cubicBezTo>
                  <a:cubicBezTo>
                    <a:pt x="1478" y="1145"/>
                    <a:pt x="1498" y="1137"/>
                    <a:pt x="1499" y="1154"/>
                  </a:cubicBezTo>
                  <a:cubicBezTo>
                    <a:pt x="1479" y="1164"/>
                    <a:pt x="1457" y="1156"/>
                    <a:pt x="1436" y="1155"/>
                  </a:cubicBezTo>
                  <a:cubicBezTo>
                    <a:pt x="1377" y="1155"/>
                    <a:pt x="1315" y="1168"/>
                    <a:pt x="1270" y="1172"/>
                  </a:cubicBezTo>
                  <a:cubicBezTo>
                    <a:pt x="1223" y="1176"/>
                    <a:pt x="1190" y="1179"/>
                    <a:pt x="1154" y="1184"/>
                  </a:cubicBezTo>
                  <a:cubicBezTo>
                    <a:pt x="1127" y="1187"/>
                    <a:pt x="1101" y="1196"/>
                    <a:pt x="1076" y="1199"/>
                  </a:cubicBezTo>
                  <a:cubicBezTo>
                    <a:pt x="1021" y="1204"/>
                    <a:pt x="976" y="1207"/>
                    <a:pt x="936" y="1233"/>
                  </a:cubicBezTo>
                  <a:cubicBezTo>
                    <a:pt x="940" y="1235"/>
                    <a:pt x="942" y="1240"/>
                    <a:pt x="941" y="1247"/>
                  </a:cubicBezTo>
                  <a:cubicBezTo>
                    <a:pt x="966" y="1235"/>
                    <a:pt x="995" y="1224"/>
                    <a:pt x="1026" y="1220"/>
                  </a:cubicBezTo>
                  <a:cubicBezTo>
                    <a:pt x="1201" y="1197"/>
                    <a:pt x="1410" y="1192"/>
                    <a:pt x="1597" y="1167"/>
                  </a:cubicBezTo>
                  <a:cubicBezTo>
                    <a:pt x="1642" y="1161"/>
                    <a:pt x="1696" y="1180"/>
                    <a:pt x="1725" y="1150"/>
                  </a:cubicBezTo>
                  <a:cubicBezTo>
                    <a:pt x="1751" y="1082"/>
                    <a:pt x="1756" y="1007"/>
                    <a:pt x="1775" y="935"/>
                  </a:cubicBezTo>
                  <a:cubicBezTo>
                    <a:pt x="1781" y="911"/>
                    <a:pt x="1792" y="889"/>
                    <a:pt x="1798" y="865"/>
                  </a:cubicBezTo>
                  <a:cubicBezTo>
                    <a:pt x="1805" y="839"/>
                    <a:pt x="1812" y="813"/>
                    <a:pt x="1818" y="787"/>
                  </a:cubicBezTo>
                  <a:cubicBezTo>
                    <a:pt x="1823" y="761"/>
                    <a:pt x="1831" y="736"/>
                    <a:pt x="1836" y="710"/>
                  </a:cubicBezTo>
                  <a:cubicBezTo>
                    <a:pt x="1842" y="684"/>
                    <a:pt x="1847" y="656"/>
                    <a:pt x="1854" y="631"/>
                  </a:cubicBezTo>
                  <a:cubicBezTo>
                    <a:pt x="1857" y="621"/>
                    <a:pt x="1864" y="612"/>
                    <a:pt x="1866" y="602"/>
                  </a:cubicBezTo>
                  <a:cubicBezTo>
                    <a:pt x="1874" y="568"/>
                    <a:pt x="1875" y="530"/>
                    <a:pt x="1884" y="498"/>
                  </a:cubicBezTo>
                  <a:cubicBezTo>
                    <a:pt x="1881" y="472"/>
                    <a:pt x="1906" y="427"/>
                    <a:pt x="1886" y="403"/>
                  </a:cubicBezTo>
                  <a:cubicBezTo>
                    <a:pt x="1869" y="396"/>
                    <a:pt x="1850" y="401"/>
                    <a:pt x="1831" y="402"/>
                  </a:cubicBezTo>
                  <a:close/>
                  <a:moveTo>
                    <a:pt x="1755" y="435"/>
                  </a:moveTo>
                  <a:cubicBezTo>
                    <a:pt x="1732" y="509"/>
                    <a:pt x="1720" y="583"/>
                    <a:pt x="1698" y="657"/>
                  </a:cubicBezTo>
                  <a:cubicBezTo>
                    <a:pt x="1692" y="679"/>
                    <a:pt x="1686" y="699"/>
                    <a:pt x="1680" y="720"/>
                  </a:cubicBezTo>
                  <a:cubicBezTo>
                    <a:pt x="1674" y="743"/>
                    <a:pt x="1670" y="765"/>
                    <a:pt x="1665" y="788"/>
                  </a:cubicBezTo>
                  <a:cubicBezTo>
                    <a:pt x="1655" y="835"/>
                    <a:pt x="1637" y="881"/>
                    <a:pt x="1625" y="926"/>
                  </a:cubicBezTo>
                  <a:cubicBezTo>
                    <a:pt x="1623" y="935"/>
                    <a:pt x="1627" y="947"/>
                    <a:pt x="1615" y="953"/>
                  </a:cubicBezTo>
                  <a:cubicBezTo>
                    <a:pt x="1618" y="958"/>
                    <a:pt x="1620" y="963"/>
                    <a:pt x="1615" y="968"/>
                  </a:cubicBezTo>
                  <a:cubicBezTo>
                    <a:pt x="1563" y="969"/>
                    <a:pt x="1506" y="973"/>
                    <a:pt x="1448" y="984"/>
                  </a:cubicBezTo>
                  <a:cubicBezTo>
                    <a:pt x="1360" y="1001"/>
                    <a:pt x="1274" y="1022"/>
                    <a:pt x="1198" y="1056"/>
                  </a:cubicBezTo>
                  <a:cubicBezTo>
                    <a:pt x="1149" y="1078"/>
                    <a:pt x="1103" y="1107"/>
                    <a:pt x="1057" y="1132"/>
                  </a:cubicBezTo>
                  <a:cubicBezTo>
                    <a:pt x="1034" y="1145"/>
                    <a:pt x="1010" y="1158"/>
                    <a:pt x="988" y="1172"/>
                  </a:cubicBezTo>
                  <a:cubicBezTo>
                    <a:pt x="971" y="1183"/>
                    <a:pt x="952" y="1192"/>
                    <a:pt x="938" y="1204"/>
                  </a:cubicBezTo>
                  <a:cubicBezTo>
                    <a:pt x="935" y="1206"/>
                    <a:pt x="927" y="1211"/>
                    <a:pt x="930" y="1217"/>
                  </a:cubicBezTo>
                  <a:cubicBezTo>
                    <a:pt x="937" y="1219"/>
                    <a:pt x="943" y="1208"/>
                    <a:pt x="949" y="1204"/>
                  </a:cubicBezTo>
                  <a:cubicBezTo>
                    <a:pt x="962" y="1195"/>
                    <a:pt x="979" y="1188"/>
                    <a:pt x="994" y="1180"/>
                  </a:cubicBezTo>
                  <a:cubicBezTo>
                    <a:pt x="1009" y="1173"/>
                    <a:pt x="1026" y="1166"/>
                    <a:pt x="1041" y="1159"/>
                  </a:cubicBezTo>
                  <a:cubicBezTo>
                    <a:pt x="1135" y="1115"/>
                    <a:pt x="1249" y="1107"/>
                    <a:pt x="1363" y="1096"/>
                  </a:cubicBezTo>
                  <a:cubicBezTo>
                    <a:pt x="1452" y="1087"/>
                    <a:pt x="1547" y="1072"/>
                    <a:pt x="1638" y="1089"/>
                  </a:cubicBezTo>
                  <a:cubicBezTo>
                    <a:pt x="1666" y="968"/>
                    <a:pt x="1702" y="836"/>
                    <a:pt x="1736" y="722"/>
                  </a:cubicBezTo>
                  <a:cubicBezTo>
                    <a:pt x="1739" y="713"/>
                    <a:pt x="1739" y="704"/>
                    <a:pt x="1741" y="694"/>
                  </a:cubicBezTo>
                  <a:cubicBezTo>
                    <a:pt x="1745" y="681"/>
                    <a:pt x="1753" y="670"/>
                    <a:pt x="1756" y="657"/>
                  </a:cubicBezTo>
                  <a:cubicBezTo>
                    <a:pt x="1761" y="643"/>
                    <a:pt x="1762" y="627"/>
                    <a:pt x="1766" y="612"/>
                  </a:cubicBezTo>
                  <a:cubicBezTo>
                    <a:pt x="1784" y="556"/>
                    <a:pt x="1806" y="496"/>
                    <a:pt x="1811" y="445"/>
                  </a:cubicBezTo>
                  <a:cubicBezTo>
                    <a:pt x="1794" y="440"/>
                    <a:pt x="1773" y="439"/>
                    <a:pt x="1755" y="435"/>
                  </a:cubicBezTo>
                  <a:close/>
                  <a:moveTo>
                    <a:pt x="1668" y="534"/>
                  </a:moveTo>
                  <a:cubicBezTo>
                    <a:pt x="1669" y="528"/>
                    <a:pt x="1675" y="518"/>
                    <a:pt x="1672" y="513"/>
                  </a:cubicBezTo>
                  <a:cubicBezTo>
                    <a:pt x="1670" y="518"/>
                    <a:pt x="1665" y="529"/>
                    <a:pt x="1668" y="534"/>
                  </a:cubicBezTo>
                  <a:close/>
                  <a:moveTo>
                    <a:pt x="1376" y="805"/>
                  </a:moveTo>
                  <a:cubicBezTo>
                    <a:pt x="1316" y="813"/>
                    <a:pt x="1274" y="847"/>
                    <a:pt x="1227" y="875"/>
                  </a:cubicBezTo>
                  <a:cubicBezTo>
                    <a:pt x="1192" y="906"/>
                    <a:pt x="1153" y="931"/>
                    <a:pt x="1117" y="961"/>
                  </a:cubicBezTo>
                  <a:cubicBezTo>
                    <a:pt x="1046" y="1034"/>
                    <a:pt x="974" y="1116"/>
                    <a:pt x="920" y="1200"/>
                  </a:cubicBezTo>
                  <a:cubicBezTo>
                    <a:pt x="963" y="1150"/>
                    <a:pt x="1011" y="1105"/>
                    <a:pt x="1064" y="1064"/>
                  </a:cubicBezTo>
                  <a:cubicBezTo>
                    <a:pt x="1081" y="1060"/>
                    <a:pt x="1096" y="1043"/>
                    <a:pt x="1110" y="1031"/>
                  </a:cubicBezTo>
                  <a:cubicBezTo>
                    <a:pt x="1148" y="1013"/>
                    <a:pt x="1179" y="983"/>
                    <a:pt x="1217" y="963"/>
                  </a:cubicBezTo>
                  <a:cubicBezTo>
                    <a:pt x="1254" y="943"/>
                    <a:pt x="1289" y="921"/>
                    <a:pt x="1333" y="908"/>
                  </a:cubicBezTo>
                  <a:cubicBezTo>
                    <a:pt x="1335" y="904"/>
                    <a:pt x="1341" y="904"/>
                    <a:pt x="1343" y="900"/>
                  </a:cubicBezTo>
                  <a:cubicBezTo>
                    <a:pt x="1400" y="881"/>
                    <a:pt x="1484" y="852"/>
                    <a:pt x="1554" y="868"/>
                  </a:cubicBezTo>
                  <a:cubicBezTo>
                    <a:pt x="1556" y="858"/>
                    <a:pt x="1550" y="857"/>
                    <a:pt x="1549" y="850"/>
                  </a:cubicBezTo>
                  <a:cubicBezTo>
                    <a:pt x="1538" y="849"/>
                    <a:pt x="1529" y="848"/>
                    <a:pt x="1522" y="848"/>
                  </a:cubicBezTo>
                  <a:cubicBezTo>
                    <a:pt x="1500" y="836"/>
                    <a:pt x="1468" y="839"/>
                    <a:pt x="1439" y="843"/>
                  </a:cubicBezTo>
                  <a:cubicBezTo>
                    <a:pt x="1400" y="849"/>
                    <a:pt x="1356" y="862"/>
                    <a:pt x="1326" y="880"/>
                  </a:cubicBezTo>
                  <a:cubicBezTo>
                    <a:pt x="1313" y="888"/>
                    <a:pt x="1303" y="901"/>
                    <a:pt x="1288" y="901"/>
                  </a:cubicBezTo>
                  <a:cubicBezTo>
                    <a:pt x="1293" y="895"/>
                    <a:pt x="1302" y="892"/>
                    <a:pt x="1310" y="888"/>
                  </a:cubicBezTo>
                  <a:cubicBezTo>
                    <a:pt x="1350" y="842"/>
                    <a:pt x="1434" y="832"/>
                    <a:pt x="1509" y="827"/>
                  </a:cubicBezTo>
                  <a:cubicBezTo>
                    <a:pt x="1510" y="820"/>
                    <a:pt x="1509" y="814"/>
                    <a:pt x="1506" y="812"/>
                  </a:cubicBezTo>
                  <a:cubicBezTo>
                    <a:pt x="1447" y="810"/>
                    <a:pt x="1378" y="834"/>
                    <a:pt x="1331" y="850"/>
                  </a:cubicBezTo>
                  <a:cubicBezTo>
                    <a:pt x="1362" y="825"/>
                    <a:pt x="1414" y="814"/>
                    <a:pt x="1454" y="803"/>
                  </a:cubicBezTo>
                  <a:cubicBezTo>
                    <a:pt x="1427" y="803"/>
                    <a:pt x="1401" y="802"/>
                    <a:pt x="1376" y="805"/>
                  </a:cubicBezTo>
                  <a:close/>
                  <a:moveTo>
                    <a:pt x="411" y="1047"/>
                  </a:moveTo>
                  <a:cubicBezTo>
                    <a:pt x="407" y="1046"/>
                    <a:pt x="403" y="1045"/>
                    <a:pt x="398" y="1044"/>
                  </a:cubicBezTo>
                  <a:cubicBezTo>
                    <a:pt x="343" y="1029"/>
                    <a:pt x="290" y="1012"/>
                    <a:pt x="240" y="1001"/>
                  </a:cubicBezTo>
                  <a:cubicBezTo>
                    <a:pt x="184" y="988"/>
                    <a:pt x="124" y="978"/>
                    <a:pt x="74" y="969"/>
                  </a:cubicBezTo>
                  <a:cubicBezTo>
                    <a:pt x="66" y="974"/>
                    <a:pt x="62" y="971"/>
                    <a:pt x="54" y="973"/>
                  </a:cubicBezTo>
                  <a:cubicBezTo>
                    <a:pt x="47" y="986"/>
                    <a:pt x="37" y="995"/>
                    <a:pt x="31" y="1009"/>
                  </a:cubicBezTo>
                  <a:cubicBezTo>
                    <a:pt x="59" y="1010"/>
                    <a:pt x="79" y="1013"/>
                    <a:pt x="103" y="1016"/>
                  </a:cubicBezTo>
                  <a:cubicBezTo>
                    <a:pt x="193" y="1029"/>
                    <a:pt x="282" y="1046"/>
                    <a:pt x="368" y="1057"/>
                  </a:cubicBezTo>
                  <a:cubicBezTo>
                    <a:pt x="405" y="1062"/>
                    <a:pt x="447" y="1065"/>
                    <a:pt x="491" y="1072"/>
                  </a:cubicBezTo>
                  <a:cubicBezTo>
                    <a:pt x="494" y="1073"/>
                    <a:pt x="502" y="1078"/>
                    <a:pt x="504" y="1072"/>
                  </a:cubicBezTo>
                  <a:cubicBezTo>
                    <a:pt x="475" y="1064"/>
                    <a:pt x="441" y="1058"/>
                    <a:pt x="411" y="1047"/>
                  </a:cubicBezTo>
                  <a:close/>
                  <a:moveTo>
                    <a:pt x="617" y="1129"/>
                  </a:moveTo>
                  <a:cubicBezTo>
                    <a:pt x="596" y="1121"/>
                    <a:pt x="576" y="1112"/>
                    <a:pt x="553" y="1104"/>
                  </a:cubicBezTo>
                  <a:cubicBezTo>
                    <a:pt x="543" y="1101"/>
                    <a:pt x="532" y="1096"/>
                    <a:pt x="521" y="1092"/>
                  </a:cubicBezTo>
                  <a:cubicBezTo>
                    <a:pt x="499" y="1086"/>
                    <a:pt x="470" y="1087"/>
                    <a:pt x="445" y="1082"/>
                  </a:cubicBezTo>
                  <a:cubicBezTo>
                    <a:pt x="408" y="1076"/>
                    <a:pt x="366" y="1072"/>
                    <a:pt x="327" y="1067"/>
                  </a:cubicBezTo>
                  <a:cubicBezTo>
                    <a:pt x="229" y="1056"/>
                    <a:pt x="137" y="1030"/>
                    <a:pt x="46" y="1024"/>
                  </a:cubicBezTo>
                  <a:cubicBezTo>
                    <a:pt x="35" y="1032"/>
                    <a:pt x="26" y="1050"/>
                    <a:pt x="23" y="1061"/>
                  </a:cubicBezTo>
                  <a:cubicBezTo>
                    <a:pt x="67" y="1062"/>
                    <a:pt x="112" y="1071"/>
                    <a:pt x="161" y="1076"/>
                  </a:cubicBezTo>
                  <a:cubicBezTo>
                    <a:pt x="214" y="1081"/>
                    <a:pt x="288" y="1081"/>
                    <a:pt x="335" y="1087"/>
                  </a:cubicBezTo>
                  <a:cubicBezTo>
                    <a:pt x="358" y="1091"/>
                    <a:pt x="382" y="1091"/>
                    <a:pt x="402" y="1096"/>
                  </a:cubicBezTo>
                  <a:cubicBezTo>
                    <a:pt x="407" y="1097"/>
                    <a:pt x="412" y="1101"/>
                    <a:pt x="416" y="1102"/>
                  </a:cubicBezTo>
                  <a:cubicBezTo>
                    <a:pt x="446" y="1110"/>
                    <a:pt x="478" y="1107"/>
                    <a:pt x="508" y="1114"/>
                  </a:cubicBezTo>
                  <a:cubicBezTo>
                    <a:pt x="556" y="1126"/>
                    <a:pt x="600" y="1138"/>
                    <a:pt x="642" y="1150"/>
                  </a:cubicBezTo>
                  <a:cubicBezTo>
                    <a:pt x="658" y="1155"/>
                    <a:pt x="674" y="1163"/>
                    <a:pt x="690" y="1160"/>
                  </a:cubicBezTo>
                  <a:cubicBezTo>
                    <a:pt x="662" y="1154"/>
                    <a:pt x="640" y="1137"/>
                    <a:pt x="617" y="1129"/>
                  </a:cubicBezTo>
                  <a:close/>
                  <a:moveTo>
                    <a:pt x="551" y="1087"/>
                  </a:moveTo>
                  <a:cubicBezTo>
                    <a:pt x="537" y="1082"/>
                    <a:pt x="522" y="1077"/>
                    <a:pt x="508" y="1072"/>
                  </a:cubicBezTo>
                  <a:cubicBezTo>
                    <a:pt x="518" y="1080"/>
                    <a:pt x="540" y="1085"/>
                    <a:pt x="551" y="1087"/>
                  </a:cubicBezTo>
                  <a:close/>
                  <a:moveTo>
                    <a:pt x="446" y="1119"/>
                  </a:moveTo>
                  <a:cubicBezTo>
                    <a:pt x="423" y="1116"/>
                    <a:pt x="404" y="1112"/>
                    <a:pt x="378" y="1109"/>
                  </a:cubicBezTo>
                  <a:cubicBezTo>
                    <a:pt x="340" y="1105"/>
                    <a:pt x="301" y="1094"/>
                    <a:pt x="265" y="1092"/>
                  </a:cubicBezTo>
                  <a:cubicBezTo>
                    <a:pt x="211" y="1090"/>
                    <a:pt x="164" y="1092"/>
                    <a:pt x="119" y="1086"/>
                  </a:cubicBezTo>
                  <a:cubicBezTo>
                    <a:pt x="108" y="1084"/>
                    <a:pt x="98" y="1083"/>
                    <a:pt x="88" y="1082"/>
                  </a:cubicBezTo>
                  <a:cubicBezTo>
                    <a:pt x="78" y="1081"/>
                    <a:pt x="60" y="1075"/>
                    <a:pt x="53" y="1077"/>
                  </a:cubicBezTo>
                  <a:cubicBezTo>
                    <a:pt x="38" y="1082"/>
                    <a:pt x="33" y="1108"/>
                    <a:pt x="30" y="1122"/>
                  </a:cubicBezTo>
                  <a:cubicBezTo>
                    <a:pt x="55" y="1116"/>
                    <a:pt x="89" y="1123"/>
                    <a:pt x="101" y="1109"/>
                  </a:cubicBezTo>
                  <a:cubicBezTo>
                    <a:pt x="114" y="1122"/>
                    <a:pt x="141" y="1112"/>
                    <a:pt x="162" y="1112"/>
                  </a:cubicBezTo>
                  <a:cubicBezTo>
                    <a:pt x="171" y="1112"/>
                    <a:pt x="181" y="1117"/>
                    <a:pt x="191" y="1117"/>
                  </a:cubicBezTo>
                  <a:cubicBezTo>
                    <a:pt x="234" y="1119"/>
                    <a:pt x="284" y="1121"/>
                    <a:pt x="332" y="1121"/>
                  </a:cubicBezTo>
                  <a:cubicBezTo>
                    <a:pt x="431" y="1121"/>
                    <a:pt x="525" y="1151"/>
                    <a:pt x="611" y="1157"/>
                  </a:cubicBezTo>
                  <a:cubicBezTo>
                    <a:pt x="563" y="1140"/>
                    <a:pt x="505" y="1126"/>
                    <a:pt x="446" y="1119"/>
                  </a:cubicBezTo>
                  <a:close/>
                  <a:moveTo>
                    <a:pt x="722" y="1155"/>
                  </a:moveTo>
                  <a:cubicBezTo>
                    <a:pt x="755" y="1171"/>
                    <a:pt x="795" y="1189"/>
                    <a:pt x="827" y="1200"/>
                  </a:cubicBezTo>
                  <a:cubicBezTo>
                    <a:pt x="757" y="1159"/>
                    <a:pt x="681" y="1132"/>
                    <a:pt x="597" y="1104"/>
                  </a:cubicBezTo>
                  <a:cubicBezTo>
                    <a:pt x="638" y="1121"/>
                    <a:pt x="680" y="1145"/>
                    <a:pt x="722" y="1155"/>
                  </a:cubicBezTo>
                  <a:close/>
                  <a:moveTo>
                    <a:pt x="519" y="1157"/>
                  </a:moveTo>
                  <a:cubicBezTo>
                    <a:pt x="496" y="1154"/>
                    <a:pt x="474" y="1149"/>
                    <a:pt x="451" y="1145"/>
                  </a:cubicBezTo>
                  <a:cubicBezTo>
                    <a:pt x="358" y="1129"/>
                    <a:pt x="232" y="1131"/>
                    <a:pt x="149" y="1127"/>
                  </a:cubicBezTo>
                  <a:cubicBezTo>
                    <a:pt x="120" y="1147"/>
                    <a:pt x="122" y="1195"/>
                    <a:pt x="101" y="1227"/>
                  </a:cubicBezTo>
                  <a:cubicBezTo>
                    <a:pt x="166" y="1205"/>
                    <a:pt x="245" y="1183"/>
                    <a:pt x="330" y="1177"/>
                  </a:cubicBezTo>
                  <a:cubicBezTo>
                    <a:pt x="472" y="1167"/>
                    <a:pt x="616" y="1184"/>
                    <a:pt x="732" y="1199"/>
                  </a:cubicBezTo>
                  <a:cubicBezTo>
                    <a:pt x="660" y="1178"/>
                    <a:pt x="590" y="1167"/>
                    <a:pt x="519" y="1157"/>
                  </a:cubicBezTo>
                  <a:close/>
                  <a:moveTo>
                    <a:pt x="111" y="1127"/>
                  </a:moveTo>
                  <a:cubicBezTo>
                    <a:pt x="95" y="1138"/>
                    <a:pt x="89" y="1152"/>
                    <a:pt x="78" y="1170"/>
                  </a:cubicBezTo>
                  <a:cubicBezTo>
                    <a:pt x="71" y="1181"/>
                    <a:pt x="64" y="1192"/>
                    <a:pt x="58" y="1204"/>
                  </a:cubicBezTo>
                  <a:cubicBezTo>
                    <a:pt x="38" y="1239"/>
                    <a:pt x="22" y="1266"/>
                    <a:pt x="23" y="1305"/>
                  </a:cubicBezTo>
                  <a:cubicBezTo>
                    <a:pt x="90" y="1333"/>
                    <a:pt x="179" y="1311"/>
                    <a:pt x="244" y="1311"/>
                  </a:cubicBezTo>
                  <a:cubicBezTo>
                    <a:pt x="322" y="1312"/>
                    <a:pt x="402" y="1298"/>
                    <a:pt x="480" y="1292"/>
                  </a:cubicBezTo>
                  <a:cubicBezTo>
                    <a:pt x="522" y="1288"/>
                    <a:pt x="563" y="1283"/>
                    <a:pt x="602" y="1282"/>
                  </a:cubicBezTo>
                  <a:cubicBezTo>
                    <a:pt x="663" y="1264"/>
                    <a:pt x="736" y="1266"/>
                    <a:pt x="800" y="1263"/>
                  </a:cubicBezTo>
                  <a:cubicBezTo>
                    <a:pt x="798" y="1256"/>
                    <a:pt x="796" y="1248"/>
                    <a:pt x="793" y="1242"/>
                  </a:cubicBezTo>
                  <a:cubicBezTo>
                    <a:pt x="700" y="1248"/>
                    <a:pt x="613" y="1249"/>
                    <a:pt x="529" y="1263"/>
                  </a:cubicBezTo>
                  <a:cubicBezTo>
                    <a:pt x="514" y="1266"/>
                    <a:pt x="501" y="1271"/>
                    <a:pt x="486" y="1272"/>
                  </a:cubicBezTo>
                  <a:cubicBezTo>
                    <a:pt x="480" y="1272"/>
                    <a:pt x="474" y="1269"/>
                    <a:pt x="468" y="1270"/>
                  </a:cubicBezTo>
                  <a:cubicBezTo>
                    <a:pt x="397" y="1278"/>
                    <a:pt x="318" y="1298"/>
                    <a:pt x="242" y="1297"/>
                  </a:cubicBezTo>
                  <a:cubicBezTo>
                    <a:pt x="280" y="1281"/>
                    <a:pt x="322" y="1286"/>
                    <a:pt x="362" y="1277"/>
                  </a:cubicBezTo>
                  <a:cubicBezTo>
                    <a:pt x="408" y="1266"/>
                    <a:pt x="456" y="1255"/>
                    <a:pt x="503" y="1253"/>
                  </a:cubicBezTo>
                  <a:cubicBezTo>
                    <a:pt x="447" y="1252"/>
                    <a:pt x="385" y="1252"/>
                    <a:pt x="315" y="1260"/>
                  </a:cubicBezTo>
                  <a:cubicBezTo>
                    <a:pt x="299" y="1262"/>
                    <a:pt x="284" y="1262"/>
                    <a:pt x="269" y="1263"/>
                  </a:cubicBezTo>
                  <a:cubicBezTo>
                    <a:pt x="236" y="1267"/>
                    <a:pt x="204" y="1275"/>
                    <a:pt x="174" y="1275"/>
                  </a:cubicBezTo>
                  <a:cubicBezTo>
                    <a:pt x="151" y="1275"/>
                    <a:pt x="129" y="1271"/>
                    <a:pt x="108" y="1273"/>
                  </a:cubicBezTo>
                  <a:cubicBezTo>
                    <a:pt x="99" y="1274"/>
                    <a:pt x="90" y="1281"/>
                    <a:pt x="81" y="1278"/>
                  </a:cubicBezTo>
                  <a:cubicBezTo>
                    <a:pt x="77" y="1270"/>
                    <a:pt x="82" y="1261"/>
                    <a:pt x="86" y="1257"/>
                  </a:cubicBezTo>
                  <a:cubicBezTo>
                    <a:pt x="83" y="1247"/>
                    <a:pt x="85" y="1231"/>
                    <a:pt x="86" y="1228"/>
                  </a:cubicBezTo>
                  <a:cubicBezTo>
                    <a:pt x="97" y="1202"/>
                    <a:pt x="116" y="1169"/>
                    <a:pt x="123" y="1137"/>
                  </a:cubicBezTo>
                  <a:cubicBezTo>
                    <a:pt x="126" y="1136"/>
                    <a:pt x="138" y="1128"/>
                    <a:pt x="131" y="1127"/>
                  </a:cubicBezTo>
                  <a:cubicBezTo>
                    <a:pt x="126" y="1128"/>
                    <a:pt x="117" y="1128"/>
                    <a:pt x="111" y="1127"/>
                  </a:cubicBezTo>
                  <a:close/>
                  <a:moveTo>
                    <a:pt x="358" y="1187"/>
                  </a:moveTo>
                  <a:cubicBezTo>
                    <a:pt x="356" y="1187"/>
                    <a:pt x="357" y="1190"/>
                    <a:pt x="355" y="1190"/>
                  </a:cubicBezTo>
                  <a:cubicBezTo>
                    <a:pt x="315" y="1190"/>
                    <a:pt x="271" y="1198"/>
                    <a:pt x="227" y="1205"/>
                  </a:cubicBezTo>
                  <a:cubicBezTo>
                    <a:pt x="185" y="1212"/>
                    <a:pt x="141" y="1224"/>
                    <a:pt x="104" y="1243"/>
                  </a:cubicBezTo>
                  <a:cubicBezTo>
                    <a:pt x="118" y="1244"/>
                    <a:pt x="134" y="1239"/>
                    <a:pt x="146" y="1243"/>
                  </a:cubicBezTo>
                  <a:cubicBezTo>
                    <a:pt x="130" y="1253"/>
                    <a:pt x="101" y="1244"/>
                    <a:pt x="98" y="1262"/>
                  </a:cubicBezTo>
                  <a:cubicBezTo>
                    <a:pt x="231" y="1259"/>
                    <a:pt x="378" y="1237"/>
                    <a:pt x="504" y="1238"/>
                  </a:cubicBezTo>
                  <a:cubicBezTo>
                    <a:pt x="610" y="1240"/>
                    <a:pt x="679" y="1236"/>
                    <a:pt x="775" y="1227"/>
                  </a:cubicBezTo>
                  <a:cubicBezTo>
                    <a:pt x="731" y="1225"/>
                    <a:pt x="685" y="1216"/>
                    <a:pt x="627" y="1215"/>
                  </a:cubicBezTo>
                  <a:cubicBezTo>
                    <a:pt x="636" y="1210"/>
                    <a:pt x="653" y="1206"/>
                    <a:pt x="664" y="1209"/>
                  </a:cubicBezTo>
                  <a:cubicBezTo>
                    <a:pt x="557" y="1177"/>
                    <a:pt x="446" y="1195"/>
                    <a:pt x="358" y="1187"/>
                  </a:cubicBezTo>
                  <a:close/>
                  <a:moveTo>
                    <a:pt x="740" y="1213"/>
                  </a:moveTo>
                  <a:cubicBezTo>
                    <a:pt x="727" y="1212"/>
                    <a:pt x="710" y="1207"/>
                    <a:pt x="697" y="1210"/>
                  </a:cubicBezTo>
                  <a:cubicBezTo>
                    <a:pt x="712" y="1211"/>
                    <a:pt x="732" y="1216"/>
                    <a:pt x="740" y="1213"/>
                  </a:cubicBezTo>
                  <a:close/>
                  <a:moveTo>
                    <a:pt x="868" y="1252"/>
                  </a:moveTo>
                  <a:cubicBezTo>
                    <a:pt x="863" y="1253"/>
                    <a:pt x="854" y="1249"/>
                    <a:pt x="858" y="1255"/>
                  </a:cubicBezTo>
                  <a:cubicBezTo>
                    <a:pt x="845" y="1252"/>
                    <a:pt x="823" y="1246"/>
                    <a:pt x="808" y="1242"/>
                  </a:cubicBezTo>
                  <a:cubicBezTo>
                    <a:pt x="806" y="1257"/>
                    <a:pt x="818" y="1259"/>
                    <a:pt x="822" y="1268"/>
                  </a:cubicBezTo>
                  <a:cubicBezTo>
                    <a:pt x="862" y="1274"/>
                    <a:pt x="906" y="1279"/>
                    <a:pt x="928" y="1250"/>
                  </a:cubicBezTo>
                  <a:cubicBezTo>
                    <a:pt x="927" y="1244"/>
                    <a:pt x="923" y="1238"/>
                    <a:pt x="916" y="1230"/>
                  </a:cubicBezTo>
                  <a:cubicBezTo>
                    <a:pt x="908" y="1233"/>
                    <a:pt x="901" y="1236"/>
                    <a:pt x="896" y="1242"/>
                  </a:cubicBezTo>
                  <a:cubicBezTo>
                    <a:pt x="892" y="1235"/>
                    <a:pt x="879" y="1248"/>
                    <a:pt x="868" y="1252"/>
                  </a:cubicBezTo>
                  <a:close/>
                </a:path>
              </a:pathLst>
            </a:custGeom>
            <a:solidFill>
              <a:srgbClr val="FFFFFF"/>
            </a:solidFill>
            <a:ln w="9525">
              <a:solidFill>
                <a:schemeClr val="bg1">
                  <a:lumMod val="95000"/>
                </a:schemeClr>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84" name="组合 83"/>
          <p:cNvGrpSpPr/>
          <p:nvPr/>
        </p:nvGrpSpPr>
        <p:grpSpPr>
          <a:xfrm>
            <a:off x="-34322" y="205344"/>
            <a:ext cx="8862546" cy="504056"/>
            <a:chOff x="-34322" y="205344"/>
            <a:chExt cx="8862546" cy="504056"/>
          </a:xfrm>
        </p:grpSpPr>
        <p:grpSp>
          <p:nvGrpSpPr>
            <p:cNvPr id="85" name="组合 84"/>
            <p:cNvGrpSpPr/>
            <p:nvPr/>
          </p:nvGrpSpPr>
          <p:grpSpPr>
            <a:xfrm>
              <a:off x="829774" y="223521"/>
              <a:ext cx="7998450" cy="461665"/>
              <a:chOff x="829774" y="223521"/>
              <a:chExt cx="7998450" cy="461665"/>
            </a:xfrm>
          </p:grpSpPr>
          <p:sp>
            <p:nvSpPr>
              <p:cNvPr id="87" name="文本框 86"/>
              <p:cNvSpPr txBox="1"/>
              <p:nvPr/>
            </p:nvSpPr>
            <p:spPr>
              <a:xfrm>
                <a:off x="5359093" y="223521"/>
                <a:ext cx="2825138"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88" name="组合 87"/>
              <p:cNvGrpSpPr/>
              <p:nvPr/>
            </p:nvGrpSpPr>
            <p:grpSpPr>
              <a:xfrm>
                <a:off x="829774" y="288533"/>
                <a:ext cx="7998450" cy="360040"/>
                <a:chOff x="822022" y="288533"/>
                <a:chExt cx="7998450" cy="360040"/>
              </a:xfrm>
            </p:grpSpPr>
            <p:cxnSp>
              <p:nvCxnSpPr>
                <p:cNvPr id="94" name="直接连接符 93"/>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95" name="组合 94"/>
                <p:cNvGrpSpPr/>
                <p:nvPr/>
              </p:nvGrpSpPr>
              <p:grpSpPr>
                <a:xfrm>
                  <a:off x="822022" y="288533"/>
                  <a:ext cx="4469280" cy="360040"/>
                  <a:chOff x="872912" y="836712"/>
                  <a:chExt cx="4469280" cy="360040"/>
                </a:xfrm>
              </p:grpSpPr>
              <p:sp>
                <p:nvSpPr>
                  <p:cNvPr id="96" name="矩形 95"/>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97" name="矩形 96"/>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98" name="矩形 97"/>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99" name="矩形 98"/>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100" name="矩形 99"/>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grpSp>
        <p:sp>
          <p:nvSpPr>
            <p:cNvPr id="86" name="矩形 85"/>
            <p:cNvSpPr/>
            <p:nvPr/>
          </p:nvSpPr>
          <p:spPr>
            <a:xfrm>
              <a:off x="-34322" y="205344"/>
              <a:ext cx="864096" cy="504056"/>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spTree>
  </p:cSld>
  <p:clrMapOvr>
    <a:masterClrMapping/>
  </p:clrMapOvr>
  <p:transition/>
  <p:timing/>
</p:sld>
</file>

<file path=ppt/slides/slide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6">
            <a:lum/>
          </a:blip>
          <a:stretch>
            <a:fillRect/>
          </a:stretch>
        </a:blipFill>
        <a:effectLst/>
      </p:bgPr>
    </p:bg>
    <p:spTree>
      <p:nvGrpSpPr>
        <p:cNvPr id="1" name=""/>
        <p:cNvGrpSpPr/>
        <p:nvPr/>
      </p:nvGrpSpPr>
      <p:grpSpPr>
        <a:xfrm>
          <a:off x="0" y="0"/>
          <a:ext cx="0" cy="0"/>
        </a:xfrm>
      </p:grpSpPr>
      <p:sp>
        <p:nvSpPr>
          <p:cNvPr id="145" name="文本框 144"/>
          <p:cNvSpPr txBox="1"/>
          <p:nvPr/>
        </p:nvSpPr>
        <p:spPr>
          <a:xfrm>
            <a:off x="2459751" y="5213890"/>
            <a:ext cx="7078784" cy="1234440"/>
          </a:xfrm>
          <a:prstGeom prst="rect">
            <a:avLst/>
          </a:prstGeom>
          <a:noFill/>
        </p:spPr>
        <p:txBody>
          <a:bodyPr rtlCol="0" wrap="square">
            <a:spAutoFit/>
          </a:bodyPr>
          <a:lstStyle/>
          <a:p>
            <a:pPr>
              <a:lnSpc>
                <a:spcPts val="3000"/>
              </a:lnSpc>
            </a:pPr>
            <a:r>
              <a:rPr altLang="en-US" lang="zh-CN" sz="1400">
                <a:solidFill>
                  <a:schemeClr val="bg1">
                    <a:lumMod val="95000"/>
                  </a:schemeClr>
                </a:solidFill>
                <a:ea charset="-122" panose="02010604000101010101" pitchFamily="2" typeface="汉仪丫丫体简"/>
              </a:rPr>
              <a:t>点击此处添加文本点击此处添加文本点击此处添加文本点击此处添加文本点击此处添加文本点击此处添加文本点击此处添加文本点击此处添加文本点击添加文本点击此处添加文本点击</a:t>
            </a:r>
          </a:p>
        </p:txBody>
      </p:sp>
      <p:grpSp>
        <p:nvGrpSpPr>
          <p:cNvPr id="2" name="组合 1"/>
          <p:cNvGrpSpPr/>
          <p:nvPr/>
        </p:nvGrpSpPr>
        <p:grpSpPr>
          <a:xfrm>
            <a:off x="2495600" y="1484784"/>
            <a:ext cx="7711297" cy="3535694"/>
            <a:chOff x="2113560" y="1484784"/>
            <a:chExt cx="7711297" cy="3535694"/>
          </a:xfrm>
        </p:grpSpPr>
        <p:grpSp>
          <p:nvGrpSpPr>
            <p:cNvPr id="3" name="Group 4"/>
            <p:cNvGrpSpPr>
              <a:grpSpLocks noChangeAspect="1"/>
            </p:cNvGrpSpPr>
            <p:nvPr/>
          </p:nvGrpSpPr>
          <p:grpSpPr>
            <a:xfrm>
              <a:off x="2784636" y="1484784"/>
              <a:ext cx="5327589" cy="3530910"/>
              <a:chOff x="-1042" y="-417"/>
              <a:chExt cx="7849" cy="5202"/>
            </a:xfrm>
          </p:grpSpPr>
          <p:sp>
            <p:nvSpPr>
              <p:cNvPr id="5" name="Freeform 5"/>
              <p:cNvSpPr/>
              <p:nvPr/>
            </p:nvSpPr>
            <p:spPr bwMode="auto">
              <a:xfrm>
                <a:off x="-605" y="1532"/>
                <a:ext cx="1631" cy="1597"/>
              </a:xfrm>
              <a:custGeom>
                <a:gdLst>
                  <a:gd fmla="*/ 609 w 611" name="T0"/>
                  <a:gd fmla="*/ 571 h 598" name="T1"/>
                  <a:gd fmla="*/ 485 w 611" name="T2"/>
                  <a:gd fmla="*/ 510 h 598" name="T3"/>
                  <a:gd fmla="*/ 428 w 611" name="T4"/>
                  <a:gd fmla="*/ 499 h 598" name="T5"/>
                  <a:gd fmla="*/ 389 w 611" name="T6"/>
                  <a:gd fmla="*/ 448 h 598" name="T7"/>
                  <a:gd fmla="*/ 388 w 611" name="T8"/>
                  <a:gd fmla="*/ 446 h 598" name="T9"/>
                  <a:gd fmla="*/ 311 w 611" name="T10"/>
                  <a:gd fmla="*/ 396 h 598" name="T11"/>
                  <a:gd fmla="*/ 259 w 611" name="T12"/>
                  <a:gd fmla="*/ 325 h 598" name="T13"/>
                  <a:gd fmla="*/ 239 w 611" name="T14"/>
                  <a:gd fmla="*/ 223 h 598" name="T15"/>
                  <a:gd fmla="*/ 226 w 611" name="T16"/>
                  <a:gd fmla="*/ 184 h 598" name="T17"/>
                  <a:gd fmla="*/ 184 w 611" name="T18"/>
                  <a:gd fmla="*/ 119 h 598" name="T19"/>
                  <a:gd fmla="*/ 119 w 611" name="T20"/>
                  <a:gd fmla="*/ 59 h 598" name="T21"/>
                  <a:gd fmla="*/ 49 w 611" name="T22"/>
                  <a:gd fmla="*/ 20 h 598" name="T23"/>
                  <a:gd fmla="*/ 17 w 611" name="T24"/>
                  <a:gd fmla="*/ 53 h 598" name="T25"/>
                  <a:gd fmla="*/ 0 w 611" name="T26"/>
                  <a:gd fmla="*/ 70 h 598" name="T27"/>
                  <a:gd fmla="*/ 27 w 611" name="T28"/>
                  <a:gd fmla="*/ 47 h 598" name="T29"/>
                  <a:gd fmla="*/ 130 w 611" name="T30"/>
                  <a:gd fmla="*/ 81 h 598" name="T31"/>
                  <a:gd fmla="*/ 196 w 611" name="T32"/>
                  <a:gd fmla="*/ 150 h 598" name="T33"/>
                  <a:gd fmla="*/ 231 w 611" name="T34"/>
                  <a:gd fmla="*/ 200 h 598" name="T35"/>
                  <a:gd fmla="*/ 225 w 611" name="T36"/>
                  <a:gd fmla="*/ 256 h 598" name="T37"/>
                  <a:gd fmla="*/ 234 w 611" name="T38"/>
                  <a:gd fmla="*/ 303 h 598" name="T39"/>
                  <a:gd fmla="*/ 299 w 611" name="T40"/>
                  <a:gd fmla="*/ 386 h 598" name="T41"/>
                  <a:gd fmla="*/ 346 w 611" name="T42"/>
                  <a:gd fmla="*/ 434 h 598" name="T43"/>
                  <a:gd fmla="*/ 395 w 611" name="T44"/>
                  <a:gd fmla="*/ 485 h 598" name="T45"/>
                  <a:gd fmla="*/ 437 w 611" name="T46"/>
                  <a:gd fmla="*/ 506 h 598" name="T47"/>
                  <a:gd fmla="*/ 520 w 611" name="T48"/>
                  <a:gd fmla="*/ 533 h 598" name="T49"/>
                  <a:gd fmla="*/ 610 w 611" name="T50"/>
                  <a:gd fmla="*/ 572 h 598" name="T51"/>
                  <a:gd fmla="*/ 609 w 611" name="T52"/>
                  <a:gd fmla="*/ 571 h 59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598" w="611">
                    <a:moveTo>
                      <a:pt x="609" y="571"/>
                    </a:moveTo>
                    <a:cubicBezTo>
                      <a:pt x="567" y="598"/>
                      <a:pt x="524" y="517"/>
                      <a:pt x="485" y="510"/>
                    </a:cubicBezTo>
                    <a:cubicBezTo>
                      <a:pt x="466" y="506"/>
                      <a:pt x="447" y="504"/>
                      <a:pt x="428" y="499"/>
                    </a:cubicBezTo>
                    <a:cubicBezTo>
                      <a:pt x="402" y="493"/>
                      <a:pt x="388" y="474"/>
                      <a:pt x="389" y="448"/>
                    </a:cubicBezTo>
                    <a:cubicBezTo>
                      <a:pt x="389" y="447"/>
                      <a:pt x="389" y="446"/>
                      <a:pt x="388" y="446"/>
                    </a:cubicBezTo>
                    <a:cubicBezTo>
                      <a:pt x="361" y="427"/>
                      <a:pt x="333" y="425"/>
                      <a:pt x="311" y="396"/>
                    </a:cubicBezTo>
                    <a:cubicBezTo>
                      <a:pt x="293" y="372"/>
                      <a:pt x="280" y="347"/>
                      <a:pt x="259" y="325"/>
                    </a:cubicBezTo>
                    <a:cubicBezTo>
                      <a:pt x="228" y="292"/>
                      <a:pt x="223" y="266"/>
                      <a:pt x="239" y="223"/>
                    </a:cubicBezTo>
                    <a:cubicBezTo>
                      <a:pt x="245" y="208"/>
                      <a:pt x="235" y="196"/>
                      <a:pt x="226" y="184"/>
                    </a:cubicBezTo>
                    <a:cubicBezTo>
                      <a:pt x="211" y="165"/>
                      <a:pt x="201" y="137"/>
                      <a:pt x="184" y="119"/>
                    </a:cubicBezTo>
                    <a:cubicBezTo>
                      <a:pt x="164" y="97"/>
                      <a:pt x="137" y="84"/>
                      <a:pt x="119" y="59"/>
                    </a:cubicBezTo>
                    <a:cubicBezTo>
                      <a:pt x="106" y="41"/>
                      <a:pt x="75" y="8"/>
                      <a:pt x="49" y="20"/>
                    </a:cubicBezTo>
                    <a:cubicBezTo>
                      <a:pt x="35" y="27"/>
                      <a:pt x="27" y="41"/>
                      <a:pt x="17" y="53"/>
                    </a:cubicBezTo>
                    <a:cubicBezTo>
                      <a:pt x="9" y="62"/>
                      <a:pt x="3" y="67"/>
                      <a:pt x="0" y="70"/>
                    </a:cubicBezTo>
                    <a:cubicBezTo>
                      <a:pt x="10" y="63"/>
                      <a:pt x="19" y="56"/>
                      <a:pt x="27" y="47"/>
                    </a:cubicBezTo>
                    <a:cubicBezTo>
                      <a:pt x="68" y="0"/>
                      <a:pt x="102" y="47"/>
                      <a:pt x="130" y="81"/>
                    </a:cubicBezTo>
                    <a:cubicBezTo>
                      <a:pt x="152" y="107"/>
                      <a:pt x="181" y="116"/>
                      <a:pt x="196" y="150"/>
                    </a:cubicBezTo>
                    <a:cubicBezTo>
                      <a:pt x="204" y="168"/>
                      <a:pt x="220" y="183"/>
                      <a:pt x="231" y="200"/>
                    </a:cubicBezTo>
                    <a:cubicBezTo>
                      <a:pt x="241" y="216"/>
                      <a:pt x="228" y="239"/>
                      <a:pt x="225" y="256"/>
                    </a:cubicBezTo>
                    <a:cubicBezTo>
                      <a:pt x="221" y="273"/>
                      <a:pt x="225" y="288"/>
                      <a:pt x="234" y="303"/>
                    </a:cubicBezTo>
                    <a:cubicBezTo>
                      <a:pt x="252" y="333"/>
                      <a:pt x="280" y="356"/>
                      <a:pt x="299" y="386"/>
                    </a:cubicBezTo>
                    <a:cubicBezTo>
                      <a:pt x="310" y="404"/>
                      <a:pt x="324" y="428"/>
                      <a:pt x="346" y="434"/>
                    </a:cubicBezTo>
                    <a:cubicBezTo>
                      <a:pt x="380" y="444"/>
                      <a:pt x="378" y="461"/>
                      <a:pt x="395" y="485"/>
                    </a:cubicBezTo>
                    <a:cubicBezTo>
                      <a:pt x="404" y="498"/>
                      <a:pt x="423" y="502"/>
                      <a:pt x="437" y="506"/>
                    </a:cubicBezTo>
                    <a:cubicBezTo>
                      <a:pt x="469" y="514"/>
                      <a:pt x="493" y="511"/>
                      <a:pt x="520" y="533"/>
                    </a:cubicBezTo>
                    <a:cubicBezTo>
                      <a:pt x="543" y="553"/>
                      <a:pt x="578" y="597"/>
                      <a:pt x="610" y="572"/>
                    </a:cubicBezTo>
                    <a:cubicBezTo>
                      <a:pt x="611" y="572"/>
                      <a:pt x="610" y="570"/>
                      <a:pt x="609" y="57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 name="Freeform 6"/>
              <p:cNvSpPr/>
              <p:nvPr/>
            </p:nvSpPr>
            <p:spPr bwMode="auto">
              <a:xfrm>
                <a:off x="-1042" y="1650"/>
                <a:ext cx="429" cy="280"/>
              </a:xfrm>
              <a:custGeom>
                <a:gdLst>
                  <a:gd fmla="*/ 141 w 161" name="T0"/>
                  <a:gd fmla="*/ 28 h 105" name="T1"/>
                  <a:gd fmla="*/ 97 w 161" name="T2"/>
                  <a:gd fmla="*/ 61 h 105" name="T3"/>
                  <a:gd fmla="*/ 45 w 161" name="T4"/>
                  <a:gd fmla="*/ 80 h 105" name="T5"/>
                  <a:gd fmla="*/ 30 w 161" name="T6"/>
                  <a:gd fmla="*/ 57 h 105" name="T7"/>
                  <a:gd fmla="*/ 72 w 161" name="T8"/>
                  <a:gd fmla="*/ 39 h 105" name="T9"/>
                  <a:gd fmla="*/ 112 w 161" name="T10"/>
                  <a:gd fmla="*/ 4 h 105" name="T11"/>
                  <a:gd fmla="*/ 108 w 161" name="T12"/>
                  <a:gd fmla="*/ 2 h 105" name="T13"/>
                  <a:gd fmla="*/ 16 w 161" name="T14"/>
                  <a:gd fmla="*/ 61 h 105" name="T15"/>
                  <a:gd fmla="*/ 5 w 161" name="T16"/>
                  <a:gd fmla="*/ 82 h 105" name="T17"/>
                  <a:gd fmla="*/ 109 w 161" name="T18"/>
                  <a:gd fmla="*/ 59 h 105" name="T19"/>
                  <a:gd fmla="*/ 161 w 161" name="T20"/>
                  <a:gd fmla="*/ 28 h 105" name="T21"/>
                  <a:gd fmla="*/ 141 w 161" name="T22"/>
                  <a:gd fmla="*/ 28 h 10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05" w="161">
                    <a:moveTo>
                      <a:pt x="141" y="28"/>
                    </a:moveTo>
                    <a:cubicBezTo>
                      <a:pt x="125" y="39"/>
                      <a:pt x="113" y="52"/>
                      <a:pt x="97" y="61"/>
                    </a:cubicBezTo>
                    <a:cubicBezTo>
                      <a:pt x="81" y="70"/>
                      <a:pt x="62" y="75"/>
                      <a:pt x="45" y="80"/>
                    </a:cubicBezTo>
                    <a:cubicBezTo>
                      <a:pt x="16" y="92"/>
                      <a:pt x="11" y="84"/>
                      <a:pt x="30" y="57"/>
                    </a:cubicBezTo>
                    <a:cubicBezTo>
                      <a:pt x="44" y="51"/>
                      <a:pt x="58" y="44"/>
                      <a:pt x="72" y="39"/>
                    </a:cubicBezTo>
                    <a:cubicBezTo>
                      <a:pt x="90" y="31"/>
                      <a:pt x="102" y="20"/>
                      <a:pt x="112" y="4"/>
                    </a:cubicBezTo>
                    <a:cubicBezTo>
                      <a:pt x="113" y="2"/>
                      <a:pt x="110" y="0"/>
                      <a:pt x="108" y="2"/>
                    </a:cubicBezTo>
                    <a:cubicBezTo>
                      <a:pt x="86" y="40"/>
                      <a:pt x="44" y="35"/>
                      <a:pt x="16" y="61"/>
                    </a:cubicBezTo>
                    <a:cubicBezTo>
                      <a:pt x="12" y="66"/>
                      <a:pt x="0" y="74"/>
                      <a:pt x="5" y="82"/>
                    </a:cubicBezTo>
                    <a:cubicBezTo>
                      <a:pt x="18" y="105"/>
                      <a:pt x="96" y="70"/>
                      <a:pt x="109" y="59"/>
                    </a:cubicBezTo>
                    <a:cubicBezTo>
                      <a:pt x="126" y="46"/>
                      <a:pt x="144" y="38"/>
                      <a:pt x="161" y="28"/>
                    </a:cubicBezTo>
                    <a:cubicBezTo>
                      <a:pt x="153" y="31"/>
                      <a:pt x="155" y="18"/>
                      <a:pt x="141" y="2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 name="Freeform 7"/>
              <p:cNvSpPr/>
              <p:nvPr/>
            </p:nvSpPr>
            <p:spPr bwMode="auto">
              <a:xfrm>
                <a:off x="-613" y="1719"/>
                <a:ext cx="8" cy="6"/>
              </a:xfrm>
              <a:custGeom>
                <a:gdLst>
                  <a:gd fmla="*/ 3 w 3" name="T0"/>
                  <a:gd fmla="*/ 0 h 2" name="T1"/>
                  <a:gd fmla="*/ 0 w 3" name="T2"/>
                  <a:gd fmla="*/ 2 h 2" name="T3"/>
                  <a:gd fmla="*/ 3 w 3" name="T4"/>
                  <a:gd fmla="*/ 0 h 2" name="T5"/>
                </a:gdLst>
                <a:cxnLst>
                  <a:cxn ang="0">
                    <a:pos x="T0" y="T1"/>
                  </a:cxn>
                  <a:cxn ang="0">
                    <a:pos x="T2" y="T3"/>
                  </a:cxn>
                  <a:cxn ang="0">
                    <a:pos x="T4" y="T5"/>
                  </a:cxn>
                </a:cxnLst>
                <a:rect b="b" l="0" r="r" t="0"/>
                <a:pathLst>
                  <a:path h="2" w="3">
                    <a:moveTo>
                      <a:pt x="3" y="0"/>
                    </a:moveTo>
                    <a:cubicBezTo>
                      <a:pt x="2" y="0"/>
                      <a:pt x="1" y="1"/>
                      <a:pt x="0" y="2"/>
                    </a:cubicBezTo>
                    <a:cubicBezTo>
                      <a:pt x="1" y="1"/>
                      <a:pt x="2" y="1"/>
                      <a:pt x="3"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 name="Freeform 8"/>
              <p:cNvSpPr/>
              <p:nvPr/>
            </p:nvSpPr>
            <p:spPr bwMode="auto">
              <a:xfrm flipH="1">
                <a:off x="-759" y="1658"/>
                <a:ext cx="0" cy="0"/>
              </a:xfrm>
              <a:custGeom>
                <a:cxnLst>
                  <a:cxn ang="0">
                    <a:pos x="0" y="0"/>
                  </a:cxn>
                  <a:cxn ang="0">
                    <a:pos x="0" y="0"/>
                  </a:cxn>
                </a:cxnLst>
                <a:rect b="b" l="0" r="r" t="0"/>
                <a:pathLst>
                  <a:path>
                    <a:moveTo>
                      <a:pt x="0" y="0"/>
                    </a:moveTo>
                    <a:cubicBezTo>
                      <a:pt x="0" y="0"/>
                      <a:pt x="0" y="0"/>
                      <a:pt x="0" y="0"/>
                    </a:cubicBezTo>
                  </a:path>
                </a:pathLst>
              </a:custGeom>
              <a:solidFill>
                <a:srgbClr val="FFFFFF"/>
              </a:solidFill>
              <a:ln cap="rnd" w="0">
                <a:solidFill>
                  <a:srgbClr val="E20613"/>
                </a:solidFill>
                <a:prstDash val="solid"/>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 name="Freeform 9"/>
              <p:cNvSpPr/>
              <p:nvPr/>
            </p:nvSpPr>
            <p:spPr bwMode="auto">
              <a:xfrm flipH="1">
                <a:off x="-759" y="1658"/>
                <a:ext cx="0" cy="0"/>
              </a:xfrm>
              <a:custGeom>
                <a:cxnLst>
                  <a:cxn ang="0">
                    <a:pos x="0" y="0"/>
                  </a:cxn>
                  <a:cxn ang="0">
                    <a:pos x="0" y="0"/>
                  </a:cxn>
                </a:cxnLst>
                <a:rect b="b" l="0" r="r" t="0"/>
                <a:pathLst>
                  <a:path>
                    <a:moveTo>
                      <a:pt x="0" y="0"/>
                    </a:moveTo>
                    <a:cubicBezTo>
                      <a:pt x="0" y="0"/>
                      <a:pt x="0" y="0"/>
                      <a:pt x="0" y="0"/>
                    </a:cubicBezTo>
                  </a:path>
                </a:pathLst>
              </a:custGeom>
              <a:noFill/>
              <a:ln cap="rnd" w="0">
                <a:solidFill>
                  <a:srgbClr val="E20613"/>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 name="Freeform 10"/>
              <p:cNvSpPr/>
              <p:nvPr/>
            </p:nvSpPr>
            <p:spPr bwMode="auto">
              <a:xfrm>
                <a:off x="-226" y="1500"/>
                <a:ext cx="24" cy="32"/>
              </a:xfrm>
              <a:custGeom>
                <a:gdLst>
                  <a:gd fmla="*/ 9 w 9" name="T0"/>
                  <a:gd fmla="*/ 0 h 12" name="T1"/>
                  <a:gd fmla="*/ 0 w 9" name="T2"/>
                  <a:gd fmla="*/ 12 h 12" name="T3"/>
                  <a:gd fmla="*/ 4 w 9" name="T4"/>
                  <a:gd fmla="*/ 7 h 12" name="T5"/>
                  <a:gd fmla="*/ 9 w 9" name="T6"/>
                  <a:gd fmla="*/ 0 h 12" name="T7"/>
                </a:gdLst>
                <a:cxnLst>
                  <a:cxn ang="0">
                    <a:pos x="T0" y="T1"/>
                  </a:cxn>
                  <a:cxn ang="0">
                    <a:pos x="T2" y="T3"/>
                  </a:cxn>
                  <a:cxn ang="0">
                    <a:pos x="T4" y="T5"/>
                  </a:cxn>
                  <a:cxn ang="0">
                    <a:pos x="T6" y="T7"/>
                  </a:cxn>
                </a:cxnLst>
                <a:rect b="b" l="0" r="r" t="0"/>
                <a:pathLst>
                  <a:path h="12" w="9">
                    <a:moveTo>
                      <a:pt x="9" y="0"/>
                    </a:moveTo>
                    <a:cubicBezTo>
                      <a:pt x="6" y="4"/>
                      <a:pt x="3" y="8"/>
                      <a:pt x="0" y="12"/>
                    </a:cubicBezTo>
                    <a:cubicBezTo>
                      <a:pt x="2" y="11"/>
                      <a:pt x="3" y="9"/>
                      <a:pt x="4" y="7"/>
                    </a:cubicBezTo>
                    <a:cubicBezTo>
                      <a:pt x="6" y="5"/>
                      <a:pt x="7" y="3"/>
                      <a:pt x="9"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 name="Freeform 11"/>
              <p:cNvSpPr>
                <a:spLocks noEditPoints="1"/>
              </p:cNvSpPr>
              <p:nvPr/>
            </p:nvSpPr>
            <p:spPr bwMode="auto">
              <a:xfrm>
                <a:off x="-989" y="947"/>
                <a:ext cx="1406" cy="943"/>
              </a:xfrm>
              <a:custGeom>
                <a:gdLst>
                  <a:gd fmla="*/ 496 w 527" name="T0"/>
                  <a:gd fmla="*/ 75 h 353" name="T1"/>
                  <a:gd fmla="*/ 342 w 527" name="T2"/>
                  <a:gd fmla="*/ 35 h 353" name="T3"/>
                  <a:gd fmla="*/ 197 w 527" name="T4"/>
                  <a:gd fmla="*/ 47 h 353" name="T5"/>
                  <a:gd fmla="*/ 153 w 527" name="T6"/>
                  <a:gd fmla="*/ 22 h 353" name="T7"/>
                  <a:gd fmla="*/ 34 w 527" name="T8"/>
                  <a:gd fmla="*/ 214 h 353" name="T9"/>
                  <a:gd fmla="*/ 86 w 527" name="T10"/>
                  <a:gd fmla="*/ 267 h 353" name="T11"/>
                  <a:gd fmla="*/ 118 w 527" name="T12"/>
                  <a:gd fmla="*/ 237 h 353" name="T13"/>
                  <a:gd fmla="*/ 24 w 527" name="T14"/>
                  <a:gd fmla="*/ 313 h 353" name="T15"/>
                  <a:gd fmla="*/ 33 w 527" name="T16"/>
                  <a:gd fmla="*/ 346 h 353" name="T17"/>
                  <a:gd fmla="*/ 170 w 527" name="T18"/>
                  <a:gd fmla="*/ 189 h 353" name="T19"/>
                  <a:gd fmla="*/ 301 w 527" name="T20"/>
                  <a:gd fmla="*/ 76 h 353" name="T21"/>
                  <a:gd fmla="*/ 269 w 527" name="T22"/>
                  <a:gd fmla="*/ 146 h 353" name="T23"/>
                  <a:gd fmla="*/ 224 w 527" name="T24"/>
                  <a:gd fmla="*/ 243 h 353" name="T25"/>
                  <a:gd fmla="*/ 388 w 527" name="T26"/>
                  <a:gd fmla="*/ 72 h 353" name="T27"/>
                  <a:gd fmla="*/ 284 w 527" name="T28"/>
                  <a:gd fmla="*/ 223 h 353" name="T29"/>
                  <a:gd fmla="*/ 310 w 527" name="T30"/>
                  <a:gd fmla="*/ 211 h 353" name="T31"/>
                  <a:gd fmla="*/ 311 w 527" name="T32"/>
                  <a:gd fmla="*/ 249 h 353" name="T33"/>
                  <a:gd fmla="*/ 386 w 527" name="T34"/>
                  <a:gd fmla="*/ 181 h 353" name="T35"/>
                  <a:gd fmla="*/ 454 w 527" name="T36"/>
                  <a:gd fmla="*/ 52 h 353" name="T37"/>
                  <a:gd fmla="*/ 161 w 527" name="T38"/>
                  <a:gd fmla="*/ 161 h 353" name="T39"/>
                  <a:gd fmla="*/ 193 w 527" name="T40"/>
                  <a:gd fmla="*/ 130 h 353" name="T41"/>
                  <a:gd fmla="*/ 218 w 527" name="T42"/>
                  <a:gd fmla="*/ 62 h 353" name="T43"/>
                  <a:gd fmla="*/ 113 w 527" name="T44"/>
                  <a:gd fmla="*/ 166 h 353" name="T45"/>
                  <a:gd fmla="*/ 170 w 527" name="T46"/>
                  <a:gd fmla="*/ 95 h 353" name="T47"/>
                  <a:gd fmla="*/ 123 w 527" name="T48"/>
                  <a:gd fmla="*/ 161 h 353" name="T49"/>
                  <a:gd fmla="*/ 52 w 527" name="T50"/>
                  <a:gd fmla="*/ 217 h 353" name="T51"/>
                  <a:gd fmla="*/ 124 w 527" name="T52"/>
                  <a:gd fmla="*/ 100 h 353" name="T53"/>
                  <a:gd fmla="*/ 113 w 527" name="T54"/>
                  <a:gd fmla="*/ 101 h 353" name="T55"/>
                  <a:gd fmla="*/ 167 w 527" name="T56"/>
                  <a:gd fmla="*/ 34 h 353" name="T57"/>
                  <a:gd fmla="*/ 145 w 527" name="T58"/>
                  <a:gd fmla="*/ 22 h 353" name="T59"/>
                  <a:gd fmla="*/ 67 w 527" name="T60"/>
                  <a:gd fmla="*/ 79 h 353" name="T61"/>
                  <a:gd fmla="*/ 85 w 527" name="T62"/>
                  <a:gd fmla="*/ 58 h 353" name="T63"/>
                  <a:gd fmla="*/ 126 w 527" name="T64"/>
                  <a:gd fmla="*/ 18 h 353" name="T65"/>
                  <a:gd fmla="*/ 118 w 527" name="T66"/>
                  <a:gd fmla="*/ 18 h 353" name="T67"/>
                  <a:gd fmla="*/ 88 w 527" name="T68"/>
                  <a:gd fmla="*/ 70 h 353" name="T69"/>
                  <a:gd fmla="*/ 31 w 527" name="T70"/>
                  <a:gd fmla="*/ 140 h 353" name="T71"/>
                  <a:gd fmla="*/ 136 w 527" name="T72"/>
                  <a:gd fmla="*/ 41 h 353" name="T73"/>
                  <a:gd fmla="*/ 145 w 527" name="T74"/>
                  <a:gd fmla="*/ 51 h 353" name="T75"/>
                  <a:gd fmla="*/ 39 w 527" name="T76"/>
                  <a:gd fmla="*/ 205 h 353" name="T77"/>
                  <a:gd fmla="*/ 154 w 527" name="T78"/>
                  <a:gd fmla="*/ 92 h 353" name="T79"/>
                  <a:gd fmla="*/ 53 w 527" name="T80"/>
                  <a:gd fmla="*/ 245 h 353" name="T81"/>
                  <a:gd fmla="*/ 147 w 527" name="T82"/>
                  <a:gd fmla="*/ 161 h 353" name="T83"/>
                  <a:gd fmla="*/ 84 w 527" name="T84"/>
                  <a:gd fmla="*/ 265 h 353" name="T85"/>
                  <a:gd fmla="*/ 261 w 527" name="T86"/>
                  <a:gd fmla="*/ 68 h 353" name="T87"/>
                  <a:gd fmla="*/ 250 w 527" name="T88"/>
                  <a:gd fmla="*/ 81 h 353" name="T89"/>
                  <a:gd fmla="*/ 123 w 527" name="T90"/>
                  <a:gd fmla="*/ 274 h 353" name="T91"/>
                  <a:gd fmla="*/ 210 w 527" name="T92"/>
                  <a:gd fmla="*/ 160 h 353" name="T93"/>
                  <a:gd fmla="*/ 293 w 527" name="T94"/>
                  <a:gd fmla="*/ 59 h 353" name="T95"/>
                  <a:gd fmla="*/ 327 w 527" name="T96"/>
                  <a:gd fmla="*/ 259 h 353" name="T97"/>
                  <a:gd fmla="*/ 340 w 527" name="T98"/>
                  <a:gd fmla="*/ 39 h 353" name="T99"/>
                  <a:gd fmla="*/ 263 w 527" name="T100"/>
                  <a:gd fmla="*/ 119 h 353" name="T101"/>
                  <a:gd fmla="*/ 307 w 527" name="T102"/>
                  <a:gd fmla="*/ 88 h 353" name="T103"/>
                  <a:gd fmla="*/ 308 w 527" name="T104"/>
                  <a:gd fmla="*/ 114 h 353" name="T105"/>
                  <a:gd fmla="*/ 366 w 527" name="T106"/>
                  <a:gd fmla="*/ 46 h 353" name="T107"/>
                  <a:gd fmla="*/ 355 w 527" name="T108"/>
                  <a:gd fmla="*/ 74 h 353" name="T109"/>
                  <a:gd fmla="*/ 277 w 527" name="T110"/>
                  <a:gd fmla="*/ 175 h 353" name="T111"/>
                  <a:gd fmla="*/ 261 w 527" name="T112"/>
                  <a:gd fmla="*/ 226 h 353" name="T113"/>
                  <a:gd fmla="*/ 373 w 527" name="T114"/>
                  <a:gd fmla="*/ 83 h 353" name="T115"/>
                  <a:gd fmla="*/ 365 w 527" name="T116"/>
                  <a:gd fmla="*/ 134 h 353" name="T117"/>
                  <a:gd fmla="*/ 346 w 527" name="T118"/>
                  <a:gd fmla="*/ 178 h 353" name="T119"/>
                  <a:gd fmla="*/ 292 w 527" name="T120"/>
                  <a:gd fmla="*/ 287 h 353" name="T121"/>
                  <a:gd fmla="*/ 432 w 527" name="T122"/>
                  <a:gd fmla="*/ 79 h 35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353" w="527">
                    <a:moveTo>
                      <a:pt x="454" y="52"/>
                    </a:moveTo>
                    <a:cubicBezTo>
                      <a:pt x="453" y="51"/>
                      <a:pt x="452" y="51"/>
                      <a:pt x="451" y="51"/>
                    </a:cubicBezTo>
                    <a:cubicBezTo>
                      <a:pt x="448" y="53"/>
                      <a:pt x="449" y="53"/>
                      <a:pt x="447" y="56"/>
                    </a:cubicBezTo>
                    <a:cubicBezTo>
                      <a:pt x="446" y="57"/>
                      <a:pt x="447" y="59"/>
                      <a:pt x="448" y="59"/>
                    </a:cubicBezTo>
                    <a:cubicBezTo>
                      <a:pt x="449" y="59"/>
                      <a:pt x="449" y="59"/>
                      <a:pt x="450" y="59"/>
                    </a:cubicBezTo>
                    <a:cubicBezTo>
                      <a:pt x="452" y="59"/>
                      <a:pt x="452" y="56"/>
                      <a:pt x="450" y="56"/>
                    </a:cubicBezTo>
                    <a:cubicBezTo>
                      <a:pt x="456" y="57"/>
                      <a:pt x="461" y="69"/>
                      <a:pt x="468" y="71"/>
                    </a:cubicBezTo>
                    <a:cubicBezTo>
                      <a:pt x="474" y="73"/>
                      <a:pt x="479" y="73"/>
                      <a:pt x="485" y="74"/>
                    </a:cubicBezTo>
                    <a:cubicBezTo>
                      <a:pt x="489" y="74"/>
                      <a:pt x="493" y="74"/>
                      <a:pt x="496" y="75"/>
                    </a:cubicBezTo>
                    <a:cubicBezTo>
                      <a:pt x="509" y="73"/>
                      <a:pt x="510" y="79"/>
                      <a:pt x="501" y="92"/>
                    </a:cubicBezTo>
                    <a:cubicBezTo>
                      <a:pt x="465" y="79"/>
                      <a:pt x="432" y="72"/>
                      <a:pt x="398" y="55"/>
                    </a:cubicBezTo>
                    <a:cubicBezTo>
                      <a:pt x="386" y="49"/>
                      <a:pt x="375" y="44"/>
                      <a:pt x="362" y="41"/>
                    </a:cubicBezTo>
                    <a:cubicBezTo>
                      <a:pt x="362" y="41"/>
                      <a:pt x="362" y="41"/>
                      <a:pt x="362" y="41"/>
                    </a:cubicBezTo>
                    <a:cubicBezTo>
                      <a:pt x="359" y="40"/>
                      <a:pt x="356" y="39"/>
                      <a:pt x="354" y="39"/>
                    </a:cubicBezTo>
                    <a:cubicBezTo>
                      <a:pt x="353" y="38"/>
                      <a:pt x="352" y="37"/>
                      <a:pt x="350" y="38"/>
                    </a:cubicBezTo>
                    <a:cubicBezTo>
                      <a:pt x="350" y="38"/>
                      <a:pt x="350" y="38"/>
                      <a:pt x="350" y="38"/>
                    </a:cubicBezTo>
                    <a:cubicBezTo>
                      <a:pt x="348" y="38"/>
                      <a:pt x="346" y="38"/>
                      <a:pt x="344" y="37"/>
                    </a:cubicBezTo>
                    <a:cubicBezTo>
                      <a:pt x="344" y="36"/>
                      <a:pt x="343" y="35"/>
                      <a:pt x="342" y="35"/>
                    </a:cubicBezTo>
                    <a:cubicBezTo>
                      <a:pt x="331" y="37"/>
                      <a:pt x="321" y="41"/>
                      <a:pt x="312" y="45"/>
                    </a:cubicBezTo>
                    <a:cubicBezTo>
                      <a:pt x="312" y="45"/>
                      <a:pt x="311" y="45"/>
                      <a:pt x="311" y="45"/>
                    </a:cubicBezTo>
                    <a:cubicBezTo>
                      <a:pt x="311" y="46"/>
                      <a:pt x="311" y="46"/>
                      <a:pt x="311" y="46"/>
                    </a:cubicBezTo>
                    <a:cubicBezTo>
                      <a:pt x="292" y="55"/>
                      <a:pt x="274" y="65"/>
                      <a:pt x="252" y="67"/>
                    </a:cubicBezTo>
                    <a:cubicBezTo>
                      <a:pt x="252" y="67"/>
                      <a:pt x="252" y="67"/>
                      <a:pt x="251" y="67"/>
                    </a:cubicBezTo>
                    <a:cubicBezTo>
                      <a:pt x="251" y="66"/>
                      <a:pt x="249" y="66"/>
                      <a:pt x="249" y="67"/>
                    </a:cubicBezTo>
                    <a:cubicBezTo>
                      <a:pt x="249" y="67"/>
                      <a:pt x="249" y="67"/>
                      <a:pt x="249" y="67"/>
                    </a:cubicBezTo>
                    <a:cubicBezTo>
                      <a:pt x="231" y="66"/>
                      <a:pt x="214" y="58"/>
                      <a:pt x="198" y="48"/>
                    </a:cubicBezTo>
                    <a:cubicBezTo>
                      <a:pt x="198" y="48"/>
                      <a:pt x="198" y="47"/>
                      <a:pt x="197" y="47"/>
                    </a:cubicBezTo>
                    <a:cubicBezTo>
                      <a:pt x="195" y="46"/>
                      <a:pt x="192" y="44"/>
                      <a:pt x="190" y="43"/>
                    </a:cubicBezTo>
                    <a:cubicBezTo>
                      <a:pt x="190" y="43"/>
                      <a:pt x="191" y="42"/>
                      <a:pt x="191" y="42"/>
                    </a:cubicBezTo>
                    <a:cubicBezTo>
                      <a:pt x="192" y="40"/>
                      <a:pt x="189" y="39"/>
                      <a:pt x="188" y="40"/>
                    </a:cubicBezTo>
                    <a:cubicBezTo>
                      <a:pt x="187" y="40"/>
                      <a:pt x="187" y="40"/>
                      <a:pt x="187" y="41"/>
                    </a:cubicBezTo>
                    <a:cubicBezTo>
                      <a:pt x="184" y="39"/>
                      <a:pt x="182" y="37"/>
                      <a:pt x="179" y="36"/>
                    </a:cubicBezTo>
                    <a:cubicBezTo>
                      <a:pt x="179" y="35"/>
                      <a:pt x="179" y="35"/>
                      <a:pt x="180" y="34"/>
                    </a:cubicBezTo>
                    <a:cubicBezTo>
                      <a:pt x="180" y="33"/>
                      <a:pt x="179" y="31"/>
                      <a:pt x="177" y="32"/>
                    </a:cubicBezTo>
                    <a:cubicBezTo>
                      <a:pt x="176" y="32"/>
                      <a:pt x="176" y="33"/>
                      <a:pt x="175" y="33"/>
                    </a:cubicBezTo>
                    <a:cubicBezTo>
                      <a:pt x="168" y="29"/>
                      <a:pt x="161" y="25"/>
                      <a:pt x="153" y="22"/>
                    </a:cubicBezTo>
                    <a:cubicBezTo>
                      <a:pt x="100" y="0"/>
                      <a:pt x="82" y="23"/>
                      <a:pt x="44" y="55"/>
                    </a:cubicBezTo>
                    <a:cubicBezTo>
                      <a:pt x="34" y="63"/>
                      <a:pt x="25" y="71"/>
                      <a:pt x="29" y="84"/>
                    </a:cubicBezTo>
                    <a:cubicBezTo>
                      <a:pt x="35" y="108"/>
                      <a:pt x="37" y="111"/>
                      <a:pt x="25" y="133"/>
                    </a:cubicBezTo>
                    <a:cubicBezTo>
                      <a:pt x="12" y="154"/>
                      <a:pt x="44" y="158"/>
                      <a:pt x="60" y="158"/>
                    </a:cubicBezTo>
                    <a:cubicBezTo>
                      <a:pt x="57" y="162"/>
                      <a:pt x="53" y="166"/>
                      <a:pt x="50" y="171"/>
                    </a:cubicBezTo>
                    <a:cubicBezTo>
                      <a:pt x="49" y="173"/>
                      <a:pt x="52" y="174"/>
                      <a:pt x="53" y="173"/>
                    </a:cubicBezTo>
                    <a:cubicBezTo>
                      <a:pt x="53" y="173"/>
                      <a:pt x="54" y="173"/>
                      <a:pt x="54" y="172"/>
                    </a:cubicBezTo>
                    <a:cubicBezTo>
                      <a:pt x="45" y="185"/>
                      <a:pt x="34" y="199"/>
                      <a:pt x="34" y="214"/>
                    </a:cubicBezTo>
                    <a:cubicBezTo>
                      <a:pt x="34" y="214"/>
                      <a:pt x="34" y="214"/>
                      <a:pt x="34" y="214"/>
                    </a:cubicBezTo>
                    <a:cubicBezTo>
                      <a:pt x="33" y="215"/>
                      <a:pt x="33" y="216"/>
                      <a:pt x="34" y="216"/>
                    </a:cubicBezTo>
                    <a:cubicBezTo>
                      <a:pt x="34" y="217"/>
                      <a:pt x="34" y="218"/>
                      <a:pt x="35" y="219"/>
                    </a:cubicBezTo>
                    <a:cubicBezTo>
                      <a:pt x="37" y="229"/>
                      <a:pt x="42" y="237"/>
                      <a:pt x="48" y="244"/>
                    </a:cubicBezTo>
                    <a:cubicBezTo>
                      <a:pt x="47" y="244"/>
                      <a:pt x="47" y="245"/>
                      <a:pt x="47" y="245"/>
                    </a:cubicBezTo>
                    <a:cubicBezTo>
                      <a:pt x="46" y="247"/>
                      <a:pt x="48" y="249"/>
                      <a:pt x="49" y="248"/>
                    </a:cubicBezTo>
                    <a:cubicBezTo>
                      <a:pt x="50" y="247"/>
                      <a:pt x="50" y="247"/>
                      <a:pt x="51" y="247"/>
                    </a:cubicBezTo>
                    <a:cubicBezTo>
                      <a:pt x="56" y="252"/>
                      <a:pt x="62" y="257"/>
                      <a:pt x="69" y="260"/>
                    </a:cubicBezTo>
                    <a:cubicBezTo>
                      <a:pt x="70" y="261"/>
                      <a:pt x="70" y="261"/>
                      <a:pt x="71" y="261"/>
                    </a:cubicBezTo>
                    <a:cubicBezTo>
                      <a:pt x="76" y="263"/>
                      <a:pt x="80" y="265"/>
                      <a:pt x="86" y="267"/>
                    </a:cubicBezTo>
                    <a:cubicBezTo>
                      <a:pt x="86" y="267"/>
                      <a:pt x="86" y="266"/>
                      <a:pt x="86" y="266"/>
                    </a:cubicBezTo>
                    <a:cubicBezTo>
                      <a:pt x="86" y="266"/>
                      <a:pt x="85" y="266"/>
                      <a:pt x="85" y="266"/>
                    </a:cubicBezTo>
                    <a:cubicBezTo>
                      <a:pt x="86" y="266"/>
                      <a:pt x="86" y="266"/>
                      <a:pt x="86" y="265"/>
                    </a:cubicBezTo>
                    <a:cubicBezTo>
                      <a:pt x="90" y="261"/>
                      <a:pt x="94" y="258"/>
                      <a:pt x="98" y="254"/>
                    </a:cubicBezTo>
                    <a:cubicBezTo>
                      <a:pt x="100" y="252"/>
                      <a:pt x="104" y="248"/>
                      <a:pt x="111" y="241"/>
                    </a:cubicBezTo>
                    <a:cubicBezTo>
                      <a:pt x="127" y="225"/>
                      <a:pt x="142" y="207"/>
                      <a:pt x="157" y="190"/>
                    </a:cubicBezTo>
                    <a:cubicBezTo>
                      <a:pt x="157" y="190"/>
                      <a:pt x="157" y="189"/>
                      <a:pt x="158" y="189"/>
                    </a:cubicBezTo>
                    <a:cubicBezTo>
                      <a:pt x="153" y="194"/>
                      <a:pt x="148" y="200"/>
                      <a:pt x="144" y="205"/>
                    </a:cubicBezTo>
                    <a:cubicBezTo>
                      <a:pt x="135" y="216"/>
                      <a:pt x="126" y="226"/>
                      <a:pt x="118" y="237"/>
                    </a:cubicBezTo>
                    <a:cubicBezTo>
                      <a:pt x="94" y="262"/>
                      <a:pt x="70" y="289"/>
                      <a:pt x="54" y="319"/>
                    </a:cubicBezTo>
                    <a:cubicBezTo>
                      <a:pt x="50" y="324"/>
                      <a:pt x="45" y="329"/>
                      <a:pt x="41" y="334"/>
                    </a:cubicBezTo>
                    <a:cubicBezTo>
                      <a:pt x="48" y="327"/>
                      <a:pt x="56" y="308"/>
                      <a:pt x="61" y="298"/>
                    </a:cubicBezTo>
                    <a:cubicBezTo>
                      <a:pt x="62" y="296"/>
                      <a:pt x="60" y="294"/>
                      <a:pt x="58" y="296"/>
                    </a:cubicBezTo>
                    <a:cubicBezTo>
                      <a:pt x="50" y="306"/>
                      <a:pt x="41" y="316"/>
                      <a:pt x="33" y="326"/>
                    </a:cubicBezTo>
                    <a:cubicBezTo>
                      <a:pt x="10" y="353"/>
                      <a:pt x="39" y="311"/>
                      <a:pt x="42" y="305"/>
                    </a:cubicBezTo>
                    <a:cubicBezTo>
                      <a:pt x="43" y="304"/>
                      <a:pt x="41" y="302"/>
                      <a:pt x="39" y="304"/>
                    </a:cubicBezTo>
                    <a:cubicBezTo>
                      <a:pt x="33" y="318"/>
                      <a:pt x="23" y="328"/>
                      <a:pt x="9" y="334"/>
                    </a:cubicBezTo>
                    <a:cubicBezTo>
                      <a:pt x="14" y="327"/>
                      <a:pt x="19" y="320"/>
                      <a:pt x="24" y="313"/>
                    </a:cubicBezTo>
                    <a:cubicBezTo>
                      <a:pt x="25" y="312"/>
                      <a:pt x="23" y="310"/>
                      <a:pt x="22" y="312"/>
                    </a:cubicBezTo>
                    <a:cubicBezTo>
                      <a:pt x="14" y="323"/>
                      <a:pt x="7" y="333"/>
                      <a:pt x="1" y="345"/>
                    </a:cubicBezTo>
                    <a:cubicBezTo>
                      <a:pt x="0" y="346"/>
                      <a:pt x="1" y="348"/>
                      <a:pt x="3" y="347"/>
                    </a:cubicBezTo>
                    <a:cubicBezTo>
                      <a:pt x="14" y="339"/>
                      <a:pt x="24" y="329"/>
                      <a:pt x="28" y="323"/>
                    </a:cubicBezTo>
                    <a:cubicBezTo>
                      <a:pt x="25" y="327"/>
                      <a:pt x="21" y="334"/>
                      <a:pt x="14" y="345"/>
                    </a:cubicBezTo>
                    <a:cubicBezTo>
                      <a:pt x="13" y="346"/>
                      <a:pt x="15" y="348"/>
                      <a:pt x="17" y="347"/>
                    </a:cubicBezTo>
                    <a:cubicBezTo>
                      <a:pt x="30" y="335"/>
                      <a:pt x="41" y="322"/>
                      <a:pt x="52" y="308"/>
                    </a:cubicBezTo>
                    <a:cubicBezTo>
                      <a:pt x="44" y="318"/>
                      <a:pt x="37" y="332"/>
                      <a:pt x="30" y="344"/>
                    </a:cubicBezTo>
                    <a:cubicBezTo>
                      <a:pt x="29" y="345"/>
                      <a:pt x="32" y="347"/>
                      <a:pt x="33" y="346"/>
                    </a:cubicBezTo>
                    <a:cubicBezTo>
                      <a:pt x="38" y="341"/>
                      <a:pt x="43" y="337"/>
                      <a:pt x="48" y="332"/>
                    </a:cubicBezTo>
                    <a:cubicBezTo>
                      <a:pt x="47" y="334"/>
                      <a:pt x="46" y="336"/>
                      <a:pt x="45" y="338"/>
                    </a:cubicBezTo>
                    <a:cubicBezTo>
                      <a:pt x="45" y="339"/>
                      <a:pt x="47" y="339"/>
                      <a:pt x="47" y="338"/>
                    </a:cubicBezTo>
                    <a:cubicBezTo>
                      <a:pt x="49" y="335"/>
                      <a:pt x="50" y="331"/>
                      <a:pt x="52" y="328"/>
                    </a:cubicBezTo>
                    <a:cubicBezTo>
                      <a:pt x="82" y="297"/>
                      <a:pt x="106" y="260"/>
                      <a:pt x="132" y="226"/>
                    </a:cubicBezTo>
                    <a:cubicBezTo>
                      <a:pt x="145" y="213"/>
                      <a:pt x="158" y="200"/>
                      <a:pt x="170" y="188"/>
                    </a:cubicBezTo>
                    <a:cubicBezTo>
                      <a:pt x="189" y="167"/>
                      <a:pt x="210" y="147"/>
                      <a:pt x="230" y="127"/>
                    </a:cubicBezTo>
                    <a:cubicBezTo>
                      <a:pt x="230" y="127"/>
                      <a:pt x="230" y="127"/>
                      <a:pt x="230" y="127"/>
                    </a:cubicBezTo>
                    <a:cubicBezTo>
                      <a:pt x="209" y="147"/>
                      <a:pt x="189" y="167"/>
                      <a:pt x="170" y="189"/>
                    </a:cubicBezTo>
                    <a:cubicBezTo>
                      <a:pt x="128" y="236"/>
                      <a:pt x="94" y="289"/>
                      <a:pt x="54" y="338"/>
                    </a:cubicBezTo>
                    <a:cubicBezTo>
                      <a:pt x="53" y="339"/>
                      <a:pt x="54" y="341"/>
                      <a:pt x="56" y="340"/>
                    </a:cubicBezTo>
                    <a:cubicBezTo>
                      <a:pt x="78" y="325"/>
                      <a:pt x="97" y="306"/>
                      <a:pt x="115" y="287"/>
                    </a:cubicBezTo>
                    <a:cubicBezTo>
                      <a:pt x="112" y="293"/>
                      <a:pt x="108" y="300"/>
                      <a:pt x="105" y="306"/>
                    </a:cubicBezTo>
                    <a:cubicBezTo>
                      <a:pt x="104" y="308"/>
                      <a:pt x="106" y="309"/>
                      <a:pt x="108" y="308"/>
                    </a:cubicBezTo>
                    <a:cubicBezTo>
                      <a:pt x="140" y="262"/>
                      <a:pt x="178" y="220"/>
                      <a:pt x="213" y="176"/>
                    </a:cubicBezTo>
                    <a:cubicBezTo>
                      <a:pt x="235" y="150"/>
                      <a:pt x="253" y="121"/>
                      <a:pt x="274" y="94"/>
                    </a:cubicBezTo>
                    <a:cubicBezTo>
                      <a:pt x="285" y="83"/>
                      <a:pt x="296" y="72"/>
                      <a:pt x="305" y="59"/>
                    </a:cubicBezTo>
                    <a:cubicBezTo>
                      <a:pt x="311" y="66"/>
                      <a:pt x="309" y="72"/>
                      <a:pt x="301" y="76"/>
                    </a:cubicBezTo>
                    <a:cubicBezTo>
                      <a:pt x="292" y="85"/>
                      <a:pt x="283" y="93"/>
                      <a:pt x="274" y="102"/>
                    </a:cubicBezTo>
                    <a:cubicBezTo>
                      <a:pt x="261" y="115"/>
                      <a:pt x="249" y="130"/>
                      <a:pt x="238" y="145"/>
                    </a:cubicBezTo>
                    <a:cubicBezTo>
                      <a:pt x="203" y="192"/>
                      <a:pt x="172" y="245"/>
                      <a:pt x="130" y="287"/>
                    </a:cubicBezTo>
                    <a:cubicBezTo>
                      <a:pt x="129" y="288"/>
                      <a:pt x="131" y="291"/>
                      <a:pt x="133" y="289"/>
                    </a:cubicBezTo>
                    <a:cubicBezTo>
                      <a:pt x="160" y="262"/>
                      <a:pt x="185" y="234"/>
                      <a:pt x="210" y="204"/>
                    </a:cubicBezTo>
                    <a:cubicBezTo>
                      <a:pt x="201" y="219"/>
                      <a:pt x="192" y="233"/>
                      <a:pt x="181" y="246"/>
                    </a:cubicBezTo>
                    <a:cubicBezTo>
                      <a:pt x="180" y="248"/>
                      <a:pt x="182" y="250"/>
                      <a:pt x="184" y="248"/>
                    </a:cubicBezTo>
                    <a:cubicBezTo>
                      <a:pt x="213" y="225"/>
                      <a:pt x="233" y="190"/>
                      <a:pt x="257" y="161"/>
                    </a:cubicBezTo>
                    <a:cubicBezTo>
                      <a:pt x="261" y="156"/>
                      <a:pt x="265" y="151"/>
                      <a:pt x="269" y="146"/>
                    </a:cubicBezTo>
                    <a:cubicBezTo>
                      <a:pt x="249" y="177"/>
                      <a:pt x="231" y="209"/>
                      <a:pt x="207" y="236"/>
                    </a:cubicBezTo>
                    <a:cubicBezTo>
                      <a:pt x="205" y="238"/>
                      <a:pt x="207" y="240"/>
                      <a:pt x="209" y="239"/>
                    </a:cubicBezTo>
                    <a:cubicBezTo>
                      <a:pt x="217" y="231"/>
                      <a:pt x="224" y="224"/>
                      <a:pt x="231" y="216"/>
                    </a:cubicBezTo>
                    <a:cubicBezTo>
                      <a:pt x="225" y="224"/>
                      <a:pt x="220" y="231"/>
                      <a:pt x="214" y="239"/>
                    </a:cubicBezTo>
                    <a:cubicBezTo>
                      <a:pt x="213" y="240"/>
                      <a:pt x="215" y="241"/>
                      <a:pt x="215" y="240"/>
                    </a:cubicBezTo>
                    <a:cubicBezTo>
                      <a:pt x="264" y="180"/>
                      <a:pt x="308" y="117"/>
                      <a:pt x="358" y="59"/>
                    </a:cubicBezTo>
                    <a:cubicBezTo>
                      <a:pt x="335" y="86"/>
                      <a:pt x="315" y="119"/>
                      <a:pt x="294" y="148"/>
                    </a:cubicBezTo>
                    <a:cubicBezTo>
                      <a:pt x="271" y="180"/>
                      <a:pt x="241" y="206"/>
                      <a:pt x="222" y="241"/>
                    </a:cubicBezTo>
                    <a:cubicBezTo>
                      <a:pt x="221" y="242"/>
                      <a:pt x="223" y="244"/>
                      <a:pt x="224" y="243"/>
                    </a:cubicBezTo>
                    <a:cubicBezTo>
                      <a:pt x="245" y="231"/>
                      <a:pt x="260" y="213"/>
                      <a:pt x="275" y="195"/>
                    </a:cubicBezTo>
                    <a:cubicBezTo>
                      <a:pt x="261" y="214"/>
                      <a:pt x="248" y="232"/>
                      <a:pt x="234" y="249"/>
                    </a:cubicBezTo>
                    <a:cubicBezTo>
                      <a:pt x="233" y="251"/>
                      <a:pt x="235" y="253"/>
                      <a:pt x="237" y="252"/>
                    </a:cubicBezTo>
                    <a:cubicBezTo>
                      <a:pt x="241" y="248"/>
                      <a:pt x="244" y="245"/>
                      <a:pt x="248" y="241"/>
                    </a:cubicBezTo>
                    <a:cubicBezTo>
                      <a:pt x="245" y="245"/>
                      <a:pt x="243" y="250"/>
                      <a:pt x="241" y="254"/>
                    </a:cubicBezTo>
                    <a:cubicBezTo>
                      <a:pt x="240" y="255"/>
                      <a:pt x="242" y="257"/>
                      <a:pt x="243" y="256"/>
                    </a:cubicBezTo>
                    <a:cubicBezTo>
                      <a:pt x="293" y="219"/>
                      <a:pt x="328" y="158"/>
                      <a:pt x="362" y="102"/>
                    </a:cubicBezTo>
                    <a:cubicBezTo>
                      <a:pt x="364" y="99"/>
                      <a:pt x="366" y="97"/>
                      <a:pt x="368" y="94"/>
                    </a:cubicBezTo>
                    <a:cubicBezTo>
                      <a:pt x="364" y="99"/>
                      <a:pt x="397" y="59"/>
                      <a:pt x="388" y="72"/>
                    </a:cubicBezTo>
                    <a:cubicBezTo>
                      <a:pt x="378" y="88"/>
                      <a:pt x="368" y="103"/>
                      <a:pt x="358" y="118"/>
                    </a:cubicBezTo>
                    <a:cubicBezTo>
                      <a:pt x="357" y="118"/>
                      <a:pt x="357" y="118"/>
                      <a:pt x="357" y="119"/>
                    </a:cubicBezTo>
                    <a:cubicBezTo>
                      <a:pt x="347" y="132"/>
                      <a:pt x="338" y="146"/>
                      <a:pt x="328" y="160"/>
                    </a:cubicBezTo>
                    <a:cubicBezTo>
                      <a:pt x="318" y="175"/>
                      <a:pt x="307" y="191"/>
                      <a:pt x="296" y="206"/>
                    </a:cubicBezTo>
                    <a:cubicBezTo>
                      <a:pt x="296" y="206"/>
                      <a:pt x="295" y="207"/>
                      <a:pt x="295" y="207"/>
                    </a:cubicBezTo>
                    <a:cubicBezTo>
                      <a:pt x="299" y="201"/>
                      <a:pt x="304" y="195"/>
                      <a:pt x="309" y="189"/>
                    </a:cubicBezTo>
                    <a:cubicBezTo>
                      <a:pt x="303" y="198"/>
                      <a:pt x="297" y="206"/>
                      <a:pt x="290" y="214"/>
                    </a:cubicBezTo>
                    <a:cubicBezTo>
                      <a:pt x="280" y="229"/>
                      <a:pt x="270" y="246"/>
                      <a:pt x="257" y="256"/>
                    </a:cubicBezTo>
                    <a:cubicBezTo>
                      <a:pt x="268" y="247"/>
                      <a:pt x="276" y="234"/>
                      <a:pt x="284" y="223"/>
                    </a:cubicBezTo>
                    <a:cubicBezTo>
                      <a:pt x="285" y="221"/>
                      <a:pt x="286" y="220"/>
                      <a:pt x="286" y="219"/>
                    </a:cubicBezTo>
                    <a:cubicBezTo>
                      <a:pt x="274" y="235"/>
                      <a:pt x="260" y="250"/>
                      <a:pt x="244" y="263"/>
                    </a:cubicBezTo>
                    <a:cubicBezTo>
                      <a:pt x="243" y="264"/>
                      <a:pt x="245" y="266"/>
                      <a:pt x="246" y="265"/>
                    </a:cubicBezTo>
                    <a:cubicBezTo>
                      <a:pt x="291" y="231"/>
                      <a:pt x="326" y="179"/>
                      <a:pt x="357" y="128"/>
                    </a:cubicBezTo>
                    <a:cubicBezTo>
                      <a:pt x="364" y="120"/>
                      <a:pt x="359" y="127"/>
                      <a:pt x="369" y="113"/>
                    </a:cubicBezTo>
                    <a:cubicBezTo>
                      <a:pt x="373" y="109"/>
                      <a:pt x="406" y="62"/>
                      <a:pt x="397" y="78"/>
                    </a:cubicBezTo>
                    <a:cubicBezTo>
                      <a:pt x="358" y="147"/>
                      <a:pt x="306" y="213"/>
                      <a:pt x="252" y="273"/>
                    </a:cubicBezTo>
                    <a:cubicBezTo>
                      <a:pt x="251" y="274"/>
                      <a:pt x="253" y="276"/>
                      <a:pt x="254" y="275"/>
                    </a:cubicBezTo>
                    <a:cubicBezTo>
                      <a:pt x="274" y="255"/>
                      <a:pt x="292" y="233"/>
                      <a:pt x="310" y="211"/>
                    </a:cubicBezTo>
                    <a:cubicBezTo>
                      <a:pt x="294" y="235"/>
                      <a:pt x="281" y="261"/>
                      <a:pt x="261" y="281"/>
                    </a:cubicBezTo>
                    <a:cubicBezTo>
                      <a:pt x="260" y="283"/>
                      <a:pt x="262" y="285"/>
                      <a:pt x="263" y="284"/>
                    </a:cubicBezTo>
                    <a:cubicBezTo>
                      <a:pt x="317" y="232"/>
                      <a:pt x="360" y="166"/>
                      <a:pt x="399" y="104"/>
                    </a:cubicBezTo>
                    <a:cubicBezTo>
                      <a:pt x="432" y="52"/>
                      <a:pt x="410" y="99"/>
                      <a:pt x="402" y="110"/>
                    </a:cubicBezTo>
                    <a:cubicBezTo>
                      <a:pt x="390" y="127"/>
                      <a:pt x="377" y="143"/>
                      <a:pt x="365" y="161"/>
                    </a:cubicBezTo>
                    <a:cubicBezTo>
                      <a:pt x="358" y="172"/>
                      <a:pt x="350" y="184"/>
                      <a:pt x="343" y="195"/>
                    </a:cubicBezTo>
                    <a:cubicBezTo>
                      <a:pt x="318" y="225"/>
                      <a:pt x="289" y="256"/>
                      <a:pt x="272" y="289"/>
                    </a:cubicBezTo>
                    <a:cubicBezTo>
                      <a:pt x="271" y="291"/>
                      <a:pt x="273" y="293"/>
                      <a:pt x="274" y="292"/>
                    </a:cubicBezTo>
                    <a:cubicBezTo>
                      <a:pt x="288" y="279"/>
                      <a:pt x="299" y="264"/>
                      <a:pt x="311" y="249"/>
                    </a:cubicBezTo>
                    <a:cubicBezTo>
                      <a:pt x="300" y="265"/>
                      <a:pt x="290" y="281"/>
                      <a:pt x="281" y="297"/>
                    </a:cubicBezTo>
                    <a:cubicBezTo>
                      <a:pt x="280" y="299"/>
                      <a:pt x="282" y="300"/>
                      <a:pt x="283" y="299"/>
                    </a:cubicBezTo>
                    <a:cubicBezTo>
                      <a:pt x="308" y="275"/>
                      <a:pt x="328" y="248"/>
                      <a:pt x="347" y="220"/>
                    </a:cubicBezTo>
                    <a:cubicBezTo>
                      <a:pt x="344" y="226"/>
                      <a:pt x="340" y="233"/>
                      <a:pt x="337" y="240"/>
                    </a:cubicBezTo>
                    <a:cubicBezTo>
                      <a:pt x="319" y="260"/>
                      <a:pt x="300" y="280"/>
                      <a:pt x="290" y="304"/>
                    </a:cubicBezTo>
                    <a:cubicBezTo>
                      <a:pt x="290" y="306"/>
                      <a:pt x="292" y="307"/>
                      <a:pt x="293" y="306"/>
                    </a:cubicBezTo>
                    <a:cubicBezTo>
                      <a:pt x="313" y="293"/>
                      <a:pt x="325" y="272"/>
                      <a:pt x="336" y="250"/>
                    </a:cubicBezTo>
                    <a:cubicBezTo>
                      <a:pt x="337" y="248"/>
                      <a:pt x="339" y="246"/>
                      <a:pt x="341" y="244"/>
                    </a:cubicBezTo>
                    <a:cubicBezTo>
                      <a:pt x="358" y="226"/>
                      <a:pt x="371" y="202"/>
                      <a:pt x="386" y="181"/>
                    </a:cubicBezTo>
                    <a:cubicBezTo>
                      <a:pt x="408" y="149"/>
                      <a:pt x="433" y="119"/>
                      <a:pt x="455" y="88"/>
                    </a:cubicBezTo>
                    <a:cubicBezTo>
                      <a:pt x="456" y="86"/>
                      <a:pt x="453" y="84"/>
                      <a:pt x="452" y="86"/>
                    </a:cubicBezTo>
                    <a:cubicBezTo>
                      <a:pt x="424" y="127"/>
                      <a:pt x="393" y="165"/>
                      <a:pt x="364" y="206"/>
                    </a:cubicBezTo>
                    <a:cubicBezTo>
                      <a:pt x="359" y="215"/>
                      <a:pt x="352" y="223"/>
                      <a:pt x="345" y="231"/>
                    </a:cubicBezTo>
                    <a:cubicBezTo>
                      <a:pt x="346" y="227"/>
                      <a:pt x="348" y="224"/>
                      <a:pt x="350" y="220"/>
                    </a:cubicBezTo>
                    <a:cubicBezTo>
                      <a:pt x="376" y="169"/>
                      <a:pt x="424" y="133"/>
                      <a:pt x="450" y="82"/>
                    </a:cubicBezTo>
                    <a:cubicBezTo>
                      <a:pt x="470" y="89"/>
                      <a:pt x="492" y="93"/>
                      <a:pt x="513" y="100"/>
                    </a:cubicBezTo>
                    <a:cubicBezTo>
                      <a:pt x="514" y="100"/>
                      <a:pt x="515" y="99"/>
                      <a:pt x="515" y="98"/>
                    </a:cubicBezTo>
                    <a:cubicBezTo>
                      <a:pt x="527" y="55"/>
                      <a:pt x="468" y="82"/>
                      <a:pt x="454" y="52"/>
                    </a:cubicBezTo>
                    <a:close/>
                    <a:moveTo>
                      <a:pt x="86" y="278"/>
                    </a:moveTo>
                    <a:cubicBezTo>
                      <a:pt x="78" y="288"/>
                      <a:pt x="71" y="298"/>
                      <a:pt x="64" y="308"/>
                    </a:cubicBezTo>
                    <a:cubicBezTo>
                      <a:pt x="72" y="294"/>
                      <a:pt x="83" y="280"/>
                      <a:pt x="94" y="267"/>
                    </a:cubicBezTo>
                    <a:cubicBezTo>
                      <a:pt x="91" y="271"/>
                      <a:pt x="88" y="275"/>
                      <a:pt x="86" y="278"/>
                    </a:cubicBezTo>
                    <a:close/>
                    <a:moveTo>
                      <a:pt x="236" y="68"/>
                    </a:moveTo>
                    <a:cubicBezTo>
                      <a:pt x="238" y="68"/>
                      <a:pt x="239" y="69"/>
                      <a:pt x="240" y="69"/>
                    </a:cubicBezTo>
                    <a:cubicBezTo>
                      <a:pt x="242" y="69"/>
                      <a:pt x="244" y="69"/>
                      <a:pt x="246" y="69"/>
                    </a:cubicBezTo>
                    <a:cubicBezTo>
                      <a:pt x="224" y="91"/>
                      <a:pt x="204" y="115"/>
                      <a:pt x="183" y="139"/>
                    </a:cubicBezTo>
                    <a:cubicBezTo>
                      <a:pt x="176" y="146"/>
                      <a:pt x="168" y="153"/>
                      <a:pt x="161" y="161"/>
                    </a:cubicBezTo>
                    <a:cubicBezTo>
                      <a:pt x="155" y="166"/>
                      <a:pt x="150" y="173"/>
                      <a:pt x="145" y="180"/>
                    </a:cubicBezTo>
                    <a:cubicBezTo>
                      <a:pt x="139" y="187"/>
                      <a:pt x="132" y="194"/>
                      <a:pt x="125" y="201"/>
                    </a:cubicBezTo>
                    <a:cubicBezTo>
                      <a:pt x="118" y="208"/>
                      <a:pt x="111" y="216"/>
                      <a:pt x="103" y="224"/>
                    </a:cubicBezTo>
                    <a:cubicBezTo>
                      <a:pt x="102" y="225"/>
                      <a:pt x="69" y="264"/>
                      <a:pt x="88" y="240"/>
                    </a:cubicBezTo>
                    <a:cubicBezTo>
                      <a:pt x="114" y="207"/>
                      <a:pt x="144" y="177"/>
                      <a:pt x="171" y="145"/>
                    </a:cubicBezTo>
                    <a:cubicBezTo>
                      <a:pt x="193" y="121"/>
                      <a:pt x="221" y="98"/>
                      <a:pt x="236" y="69"/>
                    </a:cubicBezTo>
                    <a:cubicBezTo>
                      <a:pt x="236" y="69"/>
                      <a:pt x="236" y="68"/>
                      <a:pt x="236" y="68"/>
                    </a:cubicBezTo>
                    <a:close/>
                    <a:moveTo>
                      <a:pt x="235" y="86"/>
                    </a:moveTo>
                    <a:cubicBezTo>
                      <a:pt x="222" y="101"/>
                      <a:pt x="208" y="116"/>
                      <a:pt x="193" y="130"/>
                    </a:cubicBezTo>
                    <a:cubicBezTo>
                      <a:pt x="206" y="115"/>
                      <a:pt x="220" y="100"/>
                      <a:pt x="235" y="86"/>
                    </a:cubicBezTo>
                    <a:close/>
                    <a:moveTo>
                      <a:pt x="189" y="120"/>
                    </a:moveTo>
                    <a:cubicBezTo>
                      <a:pt x="186" y="123"/>
                      <a:pt x="183" y="126"/>
                      <a:pt x="180" y="129"/>
                    </a:cubicBezTo>
                    <a:cubicBezTo>
                      <a:pt x="182" y="127"/>
                      <a:pt x="184" y="124"/>
                      <a:pt x="187" y="121"/>
                    </a:cubicBezTo>
                    <a:cubicBezTo>
                      <a:pt x="197" y="109"/>
                      <a:pt x="221" y="90"/>
                      <a:pt x="228" y="77"/>
                    </a:cubicBezTo>
                    <a:cubicBezTo>
                      <a:pt x="220" y="93"/>
                      <a:pt x="201" y="107"/>
                      <a:pt x="189" y="120"/>
                    </a:cubicBezTo>
                    <a:close/>
                    <a:moveTo>
                      <a:pt x="226" y="65"/>
                    </a:moveTo>
                    <a:cubicBezTo>
                      <a:pt x="219" y="69"/>
                      <a:pt x="213" y="73"/>
                      <a:pt x="207" y="77"/>
                    </a:cubicBezTo>
                    <a:cubicBezTo>
                      <a:pt x="211" y="72"/>
                      <a:pt x="215" y="68"/>
                      <a:pt x="218" y="62"/>
                    </a:cubicBezTo>
                    <a:cubicBezTo>
                      <a:pt x="221" y="64"/>
                      <a:pt x="223" y="64"/>
                      <a:pt x="226" y="65"/>
                    </a:cubicBezTo>
                    <a:close/>
                    <a:moveTo>
                      <a:pt x="205" y="57"/>
                    </a:moveTo>
                    <a:cubicBezTo>
                      <a:pt x="205" y="57"/>
                      <a:pt x="205" y="56"/>
                      <a:pt x="205" y="56"/>
                    </a:cubicBezTo>
                    <a:cubicBezTo>
                      <a:pt x="208" y="57"/>
                      <a:pt x="210" y="59"/>
                      <a:pt x="213" y="60"/>
                    </a:cubicBezTo>
                    <a:cubicBezTo>
                      <a:pt x="208" y="62"/>
                      <a:pt x="203" y="66"/>
                      <a:pt x="198" y="71"/>
                    </a:cubicBezTo>
                    <a:cubicBezTo>
                      <a:pt x="201" y="66"/>
                      <a:pt x="203" y="62"/>
                      <a:pt x="203" y="59"/>
                    </a:cubicBezTo>
                    <a:cubicBezTo>
                      <a:pt x="204" y="58"/>
                      <a:pt x="204" y="58"/>
                      <a:pt x="205" y="57"/>
                    </a:cubicBezTo>
                    <a:close/>
                    <a:moveTo>
                      <a:pt x="161" y="110"/>
                    </a:moveTo>
                    <a:cubicBezTo>
                      <a:pt x="145" y="128"/>
                      <a:pt x="129" y="147"/>
                      <a:pt x="113" y="166"/>
                    </a:cubicBezTo>
                    <a:cubicBezTo>
                      <a:pt x="104" y="177"/>
                      <a:pt x="95" y="187"/>
                      <a:pt x="86" y="198"/>
                    </a:cubicBezTo>
                    <a:cubicBezTo>
                      <a:pt x="82" y="202"/>
                      <a:pt x="78" y="207"/>
                      <a:pt x="73" y="212"/>
                    </a:cubicBezTo>
                    <a:cubicBezTo>
                      <a:pt x="67" y="218"/>
                      <a:pt x="60" y="224"/>
                      <a:pt x="53" y="230"/>
                    </a:cubicBezTo>
                    <a:cubicBezTo>
                      <a:pt x="46" y="237"/>
                      <a:pt x="45" y="237"/>
                      <a:pt x="51" y="230"/>
                    </a:cubicBezTo>
                    <a:cubicBezTo>
                      <a:pt x="61" y="217"/>
                      <a:pt x="72" y="205"/>
                      <a:pt x="83" y="193"/>
                    </a:cubicBezTo>
                    <a:cubicBezTo>
                      <a:pt x="109" y="165"/>
                      <a:pt x="135" y="138"/>
                      <a:pt x="161" y="110"/>
                    </a:cubicBezTo>
                    <a:close/>
                    <a:moveTo>
                      <a:pt x="104" y="165"/>
                    </a:moveTo>
                    <a:cubicBezTo>
                      <a:pt x="135" y="129"/>
                      <a:pt x="164" y="93"/>
                      <a:pt x="199" y="62"/>
                    </a:cubicBezTo>
                    <a:cubicBezTo>
                      <a:pt x="196" y="71"/>
                      <a:pt x="174" y="91"/>
                      <a:pt x="170" y="95"/>
                    </a:cubicBezTo>
                    <a:cubicBezTo>
                      <a:pt x="153" y="113"/>
                      <a:pt x="137" y="131"/>
                      <a:pt x="120" y="149"/>
                    </a:cubicBezTo>
                    <a:cubicBezTo>
                      <a:pt x="115" y="154"/>
                      <a:pt x="110" y="159"/>
                      <a:pt x="104" y="165"/>
                    </a:cubicBezTo>
                    <a:close/>
                    <a:moveTo>
                      <a:pt x="97" y="192"/>
                    </a:moveTo>
                    <a:cubicBezTo>
                      <a:pt x="97" y="191"/>
                      <a:pt x="97" y="191"/>
                      <a:pt x="98" y="190"/>
                    </a:cubicBezTo>
                    <a:cubicBezTo>
                      <a:pt x="106" y="182"/>
                      <a:pt x="115" y="173"/>
                      <a:pt x="124" y="165"/>
                    </a:cubicBezTo>
                    <a:cubicBezTo>
                      <a:pt x="105" y="189"/>
                      <a:pt x="87" y="212"/>
                      <a:pt x="67" y="231"/>
                    </a:cubicBezTo>
                    <a:cubicBezTo>
                      <a:pt x="52" y="241"/>
                      <a:pt x="53" y="238"/>
                      <a:pt x="68" y="222"/>
                    </a:cubicBezTo>
                    <a:cubicBezTo>
                      <a:pt x="79" y="213"/>
                      <a:pt x="88" y="202"/>
                      <a:pt x="97" y="192"/>
                    </a:cubicBezTo>
                    <a:close/>
                    <a:moveTo>
                      <a:pt x="123" y="161"/>
                    </a:moveTo>
                    <a:cubicBezTo>
                      <a:pt x="120" y="163"/>
                      <a:pt x="119" y="165"/>
                      <a:pt x="117" y="167"/>
                    </a:cubicBezTo>
                    <a:cubicBezTo>
                      <a:pt x="145" y="134"/>
                      <a:pt x="173" y="100"/>
                      <a:pt x="206" y="71"/>
                    </a:cubicBezTo>
                    <a:cubicBezTo>
                      <a:pt x="202" y="74"/>
                      <a:pt x="195" y="83"/>
                      <a:pt x="188" y="93"/>
                    </a:cubicBezTo>
                    <a:cubicBezTo>
                      <a:pt x="171" y="109"/>
                      <a:pt x="155" y="127"/>
                      <a:pt x="140" y="145"/>
                    </a:cubicBezTo>
                    <a:cubicBezTo>
                      <a:pt x="134" y="151"/>
                      <a:pt x="128" y="156"/>
                      <a:pt x="123" y="161"/>
                    </a:cubicBezTo>
                    <a:close/>
                    <a:moveTo>
                      <a:pt x="197" y="51"/>
                    </a:moveTo>
                    <a:cubicBezTo>
                      <a:pt x="199" y="52"/>
                      <a:pt x="201" y="53"/>
                      <a:pt x="202" y="54"/>
                    </a:cubicBezTo>
                    <a:cubicBezTo>
                      <a:pt x="202" y="54"/>
                      <a:pt x="202" y="54"/>
                      <a:pt x="202" y="54"/>
                    </a:cubicBezTo>
                    <a:cubicBezTo>
                      <a:pt x="145" y="103"/>
                      <a:pt x="104" y="165"/>
                      <a:pt x="52" y="217"/>
                    </a:cubicBezTo>
                    <a:cubicBezTo>
                      <a:pt x="77" y="192"/>
                      <a:pt x="98" y="163"/>
                      <a:pt x="122" y="136"/>
                    </a:cubicBezTo>
                    <a:cubicBezTo>
                      <a:pt x="147" y="108"/>
                      <a:pt x="174" y="81"/>
                      <a:pt x="197" y="51"/>
                    </a:cubicBezTo>
                    <a:close/>
                    <a:moveTo>
                      <a:pt x="188" y="45"/>
                    </a:moveTo>
                    <a:cubicBezTo>
                      <a:pt x="190" y="47"/>
                      <a:pt x="192" y="48"/>
                      <a:pt x="194" y="49"/>
                    </a:cubicBezTo>
                    <a:cubicBezTo>
                      <a:pt x="186" y="54"/>
                      <a:pt x="179" y="60"/>
                      <a:pt x="172" y="66"/>
                    </a:cubicBezTo>
                    <a:cubicBezTo>
                      <a:pt x="178" y="60"/>
                      <a:pt x="183" y="53"/>
                      <a:pt x="188" y="45"/>
                    </a:cubicBezTo>
                    <a:close/>
                    <a:moveTo>
                      <a:pt x="177" y="38"/>
                    </a:moveTo>
                    <a:cubicBezTo>
                      <a:pt x="180" y="40"/>
                      <a:pt x="182" y="41"/>
                      <a:pt x="184" y="43"/>
                    </a:cubicBezTo>
                    <a:cubicBezTo>
                      <a:pt x="163" y="61"/>
                      <a:pt x="143" y="80"/>
                      <a:pt x="124" y="100"/>
                    </a:cubicBezTo>
                    <a:cubicBezTo>
                      <a:pt x="114" y="110"/>
                      <a:pt x="104" y="121"/>
                      <a:pt x="94" y="131"/>
                    </a:cubicBezTo>
                    <a:cubicBezTo>
                      <a:pt x="91" y="134"/>
                      <a:pt x="68" y="157"/>
                      <a:pt x="64" y="160"/>
                    </a:cubicBezTo>
                    <a:cubicBezTo>
                      <a:pt x="64" y="160"/>
                      <a:pt x="64" y="159"/>
                      <a:pt x="64" y="159"/>
                    </a:cubicBezTo>
                    <a:cubicBezTo>
                      <a:pt x="64" y="159"/>
                      <a:pt x="65" y="158"/>
                      <a:pt x="65" y="157"/>
                    </a:cubicBezTo>
                    <a:cubicBezTo>
                      <a:pt x="65" y="157"/>
                      <a:pt x="66" y="157"/>
                      <a:pt x="66" y="157"/>
                    </a:cubicBezTo>
                    <a:cubicBezTo>
                      <a:pt x="66" y="157"/>
                      <a:pt x="67" y="156"/>
                      <a:pt x="66" y="156"/>
                    </a:cubicBezTo>
                    <a:cubicBezTo>
                      <a:pt x="67" y="155"/>
                      <a:pt x="68" y="153"/>
                      <a:pt x="70" y="152"/>
                    </a:cubicBezTo>
                    <a:cubicBezTo>
                      <a:pt x="102" y="112"/>
                      <a:pt x="150" y="82"/>
                      <a:pt x="177" y="38"/>
                    </a:cubicBezTo>
                    <a:close/>
                    <a:moveTo>
                      <a:pt x="113" y="101"/>
                    </a:moveTo>
                    <a:cubicBezTo>
                      <a:pt x="128" y="83"/>
                      <a:pt x="143" y="64"/>
                      <a:pt x="161" y="48"/>
                    </a:cubicBezTo>
                    <a:cubicBezTo>
                      <a:pt x="185" y="26"/>
                      <a:pt x="153" y="63"/>
                      <a:pt x="148" y="68"/>
                    </a:cubicBezTo>
                    <a:cubicBezTo>
                      <a:pt x="137" y="80"/>
                      <a:pt x="124" y="90"/>
                      <a:pt x="113" y="101"/>
                    </a:cubicBezTo>
                    <a:cubicBezTo>
                      <a:pt x="113" y="101"/>
                      <a:pt x="113" y="101"/>
                      <a:pt x="113" y="101"/>
                    </a:cubicBezTo>
                    <a:close/>
                    <a:moveTo>
                      <a:pt x="167" y="32"/>
                    </a:moveTo>
                    <a:cubicBezTo>
                      <a:pt x="169" y="33"/>
                      <a:pt x="171" y="34"/>
                      <a:pt x="172" y="35"/>
                    </a:cubicBezTo>
                    <a:cubicBezTo>
                      <a:pt x="134" y="62"/>
                      <a:pt x="110" y="102"/>
                      <a:pt x="77" y="134"/>
                    </a:cubicBezTo>
                    <a:cubicBezTo>
                      <a:pt x="35" y="174"/>
                      <a:pt x="89" y="115"/>
                      <a:pt x="96" y="107"/>
                    </a:cubicBezTo>
                    <a:cubicBezTo>
                      <a:pt x="119" y="82"/>
                      <a:pt x="146" y="61"/>
                      <a:pt x="167" y="34"/>
                    </a:cubicBezTo>
                    <a:cubicBezTo>
                      <a:pt x="167" y="33"/>
                      <a:pt x="168" y="33"/>
                      <a:pt x="167" y="32"/>
                    </a:cubicBezTo>
                    <a:close/>
                    <a:moveTo>
                      <a:pt x="155" y="26"/>
                    </a:moveTo>
                    <a:cubicBezTo>
                      <a:pt x="158" y="27"/>
                      <a:pt x="162" y="29"/>
                      <a:pt x="165" y="31"/>
                    </a:cubicBezTo>
                    <a:cubicBezTo>
                      <a:pt x="165" y="31"/>
                      <a:pt x="165" y="31"/>
                      <a:pt x="165" y="31"/>
                    </a:cubicBezTo>
                    <a:cubicBezTo>
                      <a:pt x="145" y="45"/>
                      <a:pt x="130" y="62"/>
                      <a:pt x="113" y="79"/>
                    </a:cubicBezTo>
                    <a:cubicBezTo>
                      <a:pt x="107" y="85"/>
                      <a:pt x="101" y="91"/>
                      <a:pt x="95" y="97"/>
                    </a:cubicBezTo>
                    <a:cubicBezTo>
                      <a:pt x="115" y="73"/>
                      <a:pt x="137" y="52"/>
                      <a:pt x="155" y="26"/>
                    </a:cubicBezTo>
                    <a:close/>
                    <a:moveTo>
                      <a:pt x="142" y="21"/>
                    </a:moveTo>
                    <a:cubicBezTo>
                      <a:pt x="143" y="21"/>
                      <a:pt x="144" y="21"/>
                      <a:pt x="145" y="22"/>
                    </a:cubicBezTo>
                    <a:cubicBezTo>
                      <a:pt x="137" y="28"/>
                      <a:pt x="128" y="34"/>
                      <a:pt x="120" y="41"/>
                    </a:cubicBezTo>
                    <a:cubicBezTo>
                      <a:pt x="128" y="35"/>
                      <a:pt x="135" y="28"/>
                      <a:pt x="142" y="21"/>
                    </a:cubicBezTo>
                    <a:cubicBezTo>
                      <a:pt x="142" y="21"/>
                      <a:pt x="142" y="21"/>
                      <a:pt x="142" y="21"/>
                    </a:cubicBezTo>
                    <a:close/>
                    <a:moveTo>
                      <a:pt x="130" y="18"/>
                    </a:moveTo>
                    <a:cubicBezTo>
                      <a:pt x="133" y="19"/>
                      <a:pt x="135" y="19"/>
                      <a:pt x="138" y="20"/>
                    </a:cubicBezTo>
                    <a:cubicBezTo>
                      <a:pt x="130" y="27"/>
                      <a:pt x="123" y="34"/>
                      <a:pt x="115" y="42"/>
                    </a:cubicBezTo>
                    <a:cubicBezTo>
                      <a:pt x="112" y="45"/>
                      <a:pt x="109" y="47"/>
                      <a:pt x="107" y="49"/>
                    </a:cubicBezTo>
                    <a:cubicBezTo>
                      <a:pt x="97" y="58"/>
                      <a:pt x="86" y="68"/>
                      <a:pt x="75" y="77"/>
                    </a:cubicBezTo>
                    <a:cubicBezTo>
                      <a:pt x="60" y="90"/>
                      <a:pt x="44" y="102"/>
                      <a:pt x="67" y="79"/>
                    </a:cubicBezTo>
                    <a:cubicBezTo>
                      <a:pt x="87" y="58"/>
                      <a:pt x="111" y="42"/>
                      <a:pt x="129" y="19"/>
                    </a:cubicBezTo>
                    <a:cubicBezTo>
                      <a:pt x="130" y="19"/>
                      <a:pt x="130" y="19"/>
                      <a:pt x="130" y="18"/>
                    </a:cubicBezTo>
                    <a:close/>
                    <a:moveTo>
                      <a:pt x="50" y="83"/>
                    </a:moveTo>
                    <a:cubicBezTo>
                      <a:pt x="53" y="80"/>
                      <a:pt x="55" y="77"/>
                      <a:pt x="58" y="74"/>
                    </a:cubicBezTo>
                    <a:cubicBezTo>
                      <a:pt x="64" y="70"/>
                      <a:pt x="70" y="65"/>
                      <a:pt x="76" y="60"/>
                    </a:cubicBezTo>
                    <a:cubicBezTo>
                      <a:pt x="79" y="58"/>
                      <a:pt x="81" y="56"/>
                      <a:pt x="83" y="55"/>
                    </a:cubicBezTo>
                    <a:cubicBezTo>
                      <a:pt x="80" y="58"/>
                      <a:pt x="77" y="62"/>
                      <a:pt x="74" y="66"/>
                    </a:cubicBezTo>
                    <a:cubicBezTo>
                      <a:pt x="71" y="69"/>
                      <a:pt x="36" y="101"/>
                      <a:pt x="50" y="83"/>
                    </a:cubicBezTo>
                    <a:close/>
                    <a:moveTo>
                      <a:pt x="85" y="58"/>
                    </a:moveTo>
                    <a:cubicBezTo>
                      <a:pt x="87" y="56"/>
                      <a:pt x="90" y="52"/>
                      <a:pt x="94" y="48"/>
                    </a:cubicBezTo>
                    <a:cubicBezTo>
                      <a:pt x="94" y="48"/>
                      <a:pt x="94" y="48"/>
                      <a:pt x="94" y="47"/>
                    </a:cubicBezTo>
                    <a:cubicBezTo>
                      <a:pt x="100" y="43"/>
                      <a:pt x="108" y="38"/>
                      <a:pt x="113" y="34"/>
                    </a:cubicBezTo>
                    <a:cubicBezTo>
                      <a:pt x="116" y="31"/>
                      <a:pt x="118" y="30"/>
                      <a:pt x="119" y="29"/>
                    </a:cubicBezTo>
                    <a:cubicBezTo>
                      <a:pt x="114" y="33"/>
                      <a:pt x="104" y="41"/>
                      <a:pt x="102" y="43"/>
                    </a:cubicBezTo>
                    <a:cubicBezTo>
                      <a:pt x="97" y="48"/>
                      <a:pt x="91" y="53"/>
                      <a:pt x="85" y="58"/>
                    </a:cubicBezTo>
                    <a:close/>
                    <a:moveTo>
                      <a:pt x="122" y="19"/>
                    </a:moveTo>
                    <a:cubicBezTo>
                      <a:pt x="122" y="19"/>
                      <a:pt x="122" y="18"/>
                      <a:pt x="122" y="18"/>
                    </a:cubicBezTo>
                    <a:cubicBezTo>
                      <a:pt x="123" y="18"/>
                      <a:pt x="125" y="18"/>
                      <a:pt x="126" y="18"/>
                    </a:cubicBezTo>
                    <a:cubicBezTo>
                      <a:pt x="118" y="25"/>
                      <a:pt x="110" y="31"/>
                      <a:pt x="102" y="37"/>
                    </a:cubicBezTo>
                    <a:cubicBezTo>
                      <a:pt x="104" y="35"/>
                      <a:pt x="105" y="34"/>
                      <a:pt x="105" y="33"/>
                    </a:cubicBezTo>
                    <a:cubicBezTo>
                      <a:pt x="111" y="28"/>
                      <a:pt x="116" y="24"/>
                      <a:pt x="122" y="19"/>
                    </a:cubicBezTo>
                    <a:close/>
                    <a:moveTo>
                      <a:pt x="96" y="21"/>
                    </a:moveTo>
                    <a:cubicBezTo>
                      <a:pt x="78" y="36"/>
                      <a:pt x="60" y="50"/>
                      <a:pt x="44" y="67"/>
                    </a:cubicBezTo>
                    <a:cubicBezTo>
                      <a:pt x="51" y="45"/>
                      <a:pt x="72" y="28"/>
                      <a:pt x="96" y="21"/>
                    </a:cubicBezTo>
                    <a:close/>
                    <a:moveTo>
                      <a:pt x="57" y="61"/>
                    </a:moveTo>
                    <a:cubicBezTo>
                      <a:pt x="71" y="45"/>
                      <a:pt x="89" y="35"/>
                      <a:pt x="104" y="19"/>
                    </a:cubicBezTo>
                    <a:cubicBezTo>
                      <a:pt x="109" y="18"/>
                      <a:pt x="113" y="18"/>
                      <a:pt x="118" y="18"/>
                    </a:cubicBezTo>
                    <a:cubicBezTo>
                      <a:pt x="114" y="21"/>
                      <a:pt x="110" y="24"/>
                      <a:pt x="107" y="28"/>
                    </a:cubicBezTo>
                    <a:cubicBezTo>
                      <a:pt x="101" y="31"/>
                      <a:pt x="85" y="45"/>
                      <a:pt x="85" y="45"/>
                    </a:cubicBezTo>
                    <a:cubicBezTo>
                      <a:pt x="75" y="53"/>
                      <a:pt x="18" y="101"/>
                      <a:pt x="57" y="61"/>
                    </a:cubicBezTo>
                    <a:close/>
                    <a:moveTo>
                      <a:pt x="57" y="85"/>
                    </a:moveTo>
                    <a:cubicBezTo>
                      <a:pt x="52" y="90"/>
                      <a:pt x="48" y="95"/>
                      <a:pt x="44" y="101"/>
                    </a:cubicBezTo>
                    <a:cubicBezTo>
                      <a:pt x="44" y="100"/>
                      <a:pt x="43" y="98"/>
                      <a:pt x="43" y="97"/>
                    </a:cubicBezTo>
                    <a:cubicBezTo>
                      <a:pt x="48" y="93"/>
                      <a:pt x="52" y="89"/>
                      <a:pt x="57" y="85"/>
                    </a:cubicBezTo>
                    <a:close/>
                    <a:moveTo>
                      <a:pt x="45" y="106"/>
                    </a:moveTo>
                    <a:cubicBezTo>
                      <a:pt x="60" y="94"/>
                      <a:pt x="74" y="82"/>
                      <a:pt x="88" y="70"/>
                    </a:cubicBezTo>
                    <a:cubicBezTo>
                      <a:pt x="85" y="73"/>
                      <a:pt x="82" y="77"/>
                      <a:pt x="79" y="80"/>
                    </a:cubicBezTo>
                    <a:cubicBezTo>
                      <a:pt x="67" y="92"/>
                      <a:pt x="55" y="104"/>
                      <a:pt x="43" y="115"/>
                    </a:cubicBezTo>
                    <a:cubicBezTo>
                      <a:pt x="44" y="112"/>
                      <a:pt x="45" y="109"/>
                      <a:pt x="45" y="106"/>
                    </a:cubicBezTo>
                    <a:close/>
                    <a:moveTo>
                      <a:pt x="38" y="124"/>
                    </a:moveTo>
                    <a:cubicBezTo>
                      <a:pt x="43" y="120"/>
                      <a:pt x="48" y="115"/>
                      <a:pt x="53" y="111"/>
                    </a:cubicBezTo>
                    <a:cubicBezTo>
                      <a:pt x="65" y="100"/>
                      <a:pt x="78" y="89"/>
                      <a:pt x="91" y="78"/>
                    </a:cubicBezTo>
                    <a:cubicBezTo>
                      <a:pt x="105" y="66"/>
                      <a:pt x="117" y="53"/>
                      <a:pt x="129" y="40"/>
                    </a:cubicBezTo>
                    <a:cubicBezTo>
                      <a:pt x="150" y="17"/>
                      <a:pt x="112" y="59"/>
                      <a:pt x="108" y="63"/>
                    </a:cubicBezTo>
                    <a:cubicBezTo>
                      <a:pt x="83" y="89"/>
                      <a:pt x="56" y="114"/>
                      <a:pt x="31" y="140"/>
                    </a:cubicBezTo>
                    <a:cubicBezTo>
                      <a:pt x="33" y="135"/>
                      <a:pt x="36" y="129"/>
                      <a:pt x="38" y="124"/>
                    </a:cubicBezTo>
                    <a:close/>
                    <a:moveTo>
                      <a:pt x="87" y="90"/>
                    </a:moveTo>
                    <a:cubicBezTo>
                      <a:pt x="77" y="101"/>
                      <a:pt x="68" y="111"/>
                      <a:pt x="57" y="121"/>
                    </a:cubicBezTo>
                    <a:cubicBezTo>
                      <a:pt x="13" y="165"/>
                      <a:pt x="71" y="105"/>
                      <a:pt x="80" y="96"/>
                    </a:cubicBezTo>
                    <a:cubicBezTo>
                      <a:pt x="82" y="94"/>
                      <a:pt x="84" y="92"/>
                      <a:pt x="87" y="90"/>
                    </a:cubicBezTo>
                    <a:close/>
                    <a:moveTo>
                      <a:pt x="38" y="154"/>
                    </a:moveTo>
                    <a:cubicBezTo>
                      <a:pt x="34" y="152"/>
                      <a:pt x="32" y="149"/>
                      <a:pt x="31" y="146"/>
                    </a:cubicBezTo>
                    <a:cubicBezTo>
                      <a:pt x="66" y="123"/>
                      <a:pt x="91" y="90"/>
                      <a:pt x="118" y="59"/>
                    </a:cubicBezTo>
                    <a:cubicBezTo>
                      <a:pt x="124" y="53"/>
                      <a:pt x="130" y="47"/>
                      <a:pt x="136" y="41"/>
                    </a:cubicBezTo>
                    <a:cubicBezTo>
                      <a:pt x="160" y="18"/>
                      <a:pt x="121" y="63"/>
                      <a:pt x="116" y="69"/>
                    </a:cubicBezTo>
                    <a:cubicBezTo>
                      <a:pt x="102" y="84"/>
                      <a:pt x="88" y="100"/>
                      <a:pt x="74" y="116"/>
                    </a:cubicBezTo>
                    <a:cubicBezTo>
                      <a:pt x="62" y="128"/>
                      <a:pt x="50" y="139"/>
                      <a:pt x="38" y="152"/>
                    </a:cubicBezTo>
                    <a:cubicBezTo>
                      <a:pt x="38" y="152"/>
                      <a:pt x="38" y="153"/>
                      <a:pt x="38" y="154"/>
                    </a:cubicBezTo>
                    <a:close/>
                    <a:moveTo>
                      <a:pt x="48" y="155"/>
                    </a:moveTo>
                    <a:cubicBezTo>
                      <a:pt x="45" y="155"/>
                      <a:pt x="43" y="155"/>
                      <a:pt x="41" y="154"/>
                    </a:cubicBezTo>
                    <a:cubicBezTo>
                      <a:pt x="55" y="144"/>
                      <a:pt x="67" y="131"/>
                      <a:pt x="78" y="117"/>
                    </a:cubicBezTo>
                    <a:cubicBezTo>
                      <a:pt x="80" y="115"/>
                      <a:pt x="81" y="114"/>
                      <a:pt x="83" y="112"/>
                    </a:cubicBezTo>
                    <a:cubicBezTo>
                      <a:pt x="105" y="92"/>
                      <a:pt x="125" y="72"/>
                      <a:pt x="145" y="51"/>
                    </a:cubicBezTo>
                    <a:cubicBezTo>
                      <a:pt x="170" y="25"/>
                      <a:pt x="138" y="61"/>
                      <a:pt x="136" y="64"/>
                    </a:cubicBezTo>
                    <a:cubicBezTo>
                      <a:pt x="125" y="74"/>
                      <a:pt x="114" y="84"/>
                      <a:pt x="104" y="94"/>
                    </a:cubicBezTo>
                    <a:cubicBezTo>
                      <a:pt x="84" y="113"/>
                      <a:pt x="67" y="135"/>
                      <a:pt x="48" y="154"/>
                    </a:cubicBezTo>
                    <a:cubicBezTo>
                      <a:pt x="48" y="154"/>
                      <a:pt x="48" y="155"/>
                      <a:pt x="48" y="155"/>
                    </a:cubicBezTo>
                    <a:close/>
                    <a:moveTo>
                      <a:pt x="52" y="156"/>
                    </a:moveTo>
                    <a:cubicBezTo>
                      <a:pt x="61" y="150"/>
                      <a:pt x="69" y="144"/>
                      <a:pt x="77" y="138"/>
                    </a:cubicBezTo>
                    <a:cubicBezTo>
                      <a:pt x="72" y="143"/>
                      <a:pt x="67" y="149"/>
                      <a:pt x="62" y="155"/>
                    </a:cubicBezTo>
                    <a:cubicBezTo>
                      <a:pt x="58" y="156"/>
                      <a:pt x="55" y="156"/>
                      <a:pt x="52" y="156"/>
                    </a:cubicBezTo>
                    <a:close/>
                    <a:moveTo>
                      <a:pt x="39" y="205"/>
                    </a:moveTo>
                    <a:cubicBezTo>
                      <a:pt x="43" y="191"/>
                      <a:pt x="56" y="178"/>
                      <a:pt x="63" y="165"/>
                    </a:cubicBezTo>
                    <a:cubicBezTo>
                      <a:pt x="82" y="148"/>
                      <a:pt x="99" y="131"/>
                      <a:pt x="117" y="113"/>
                    </a:cubicBezTo>
                    <a:cubicBezTo>
                      <a:pt x="135" y="93"/>
                      <a:pt x="164" y="73"/>
                      <a:pt x="179" y="52"/>
                    </a:cubicBezTo>
                    <a:cubicBezTo>
                      <a:pt x="139" y="109"/>
                      <a:pt x="85" y="156"/>
                      <a:pt x="39" y="209"/>
                    </a:cubicBezTo>
                    <a:cubicBezTo>
                      <a:pt x="39" y="207"/>
                      <a:pt x="39" y="206"/>
                      <a:pt x="39" y="205"/>
                    </a:cubicBezTo>
                    <a:close/>
                    <a:moveTo>
                      <a:pt x="41" y="228"/>
                    </a:moveTo>
                    <a:cubicBezTo>
                      <a:pt x="39" y="224"/>
                      <a:pt x="38" y="220"/>
                      <a:pt x="38" y="215"/>
                    </a:cubicBezTo>
                    <a:cubicBezTo>
                      <a:pt x="64" y="190"/>
                      <a:pt x="90" y="164"/>
                      <a:pt x="114" y="137"/>
                    </a:cubicBezTo>
                    <a:cubicBezTo>
                      <a:pt x="128" y="122"/>
                      <a:pt x="141" y="107"/>
                      <a:pt x="154" y="92"/>
                    </a:cubicBezTo>
                    <a:cubicBezTo>
                      <a:pt x="157" y="88"/>
                      <a:pt x="186" y="60"/>
                      <a:pt x="178" y="70"/>
                    </a:cubicBezTo>
                    <a:cubicBezTo>
                      <a:pt x="133" y="123"/>
                      <a:pt x="84" y="172"/>
                      <a:pt x="41" y="227"/>
                    </a:cubicBezTo>
                    <a:cubicBezTo>
                      <a:pt x="41" y="228"/>
                      <a:pt x="41" y="228"/>
                      <a:pt x="41" y="228"/>
                    </a:cubicBezTo>
                    <a:close/>
                    <a:moveTo>
                      <a:pt x="49" y="242"/>
                    </a:moveTo>
                    <a:cubicBezTo>
                      <a:pt x="48" y="240"/>
                      <a:pt x="47" y="239"/>
                      <a:pt x="46" y="237"/>
                    </a:cubicBezTo>
                    <a:cubicBezTo>
                      <a:pt x="51" y="235"/>
                      <a:pt x="55" y="232"/>
                      <a:pt x="59" y="229"/>
                    </a:cubicBezTo>
                    <a:cubicBezTo>
                      <a:pt x="56" y="233"/>
                      <a:pt x="52" y="238"/>
                      <a:pt x="49" y="242"/>
                    </a:cubicBezTo>
                    <a:close/>
                    <a:moveTo>
                      <a:pt x="60" y="252"/>
                    </a:moveTo>
                    <a:cubicBezTo>
                      <a:pt x="58" y="250"/>
                      <a:pt x="55" y="248"/>
                      <a:pt x="53" y="245"/>
                    </a:cubicBezTo>
                    <a:cubicBezTo>
                      <a:pt x="80" y="228"/>
                      <a:pt x="99" y="201"/>
                      <a:pt x="121" y="177"/>
                    </a:cubicBezTo>
                    <a:cubicBezTo>
                      <a:pt x="148" y="147"/>
                      <a:pt x="173" y="116"/>
                      <a:pt x="201" y="88"/>
                    </a:cubicBezTo>
                    <a:cubicBezTo>
                      <a:pt x="239" y="49"/>
                      <a:pt x="201" y="97"/>
                      <a:pt x="192" y="108"/>
                    </a:cubicBezTo>
                    <a:cubicBezTo>
                      <a:pt x="177" y="126"/>
                      <a:pt x="160" y="142"/>
                      <a:pt x="144" y="159"/>
                    </a:cubicBezTo>
                    <a:cubicBezTo>
                      <a:pt x="115" y="188"/>
                      <a:pt x="86" y="218"/>
                      <a:pt x="61" y="250"/>
                    </a:cubicBezTo>
                    <a:cubicBezTo>
                      <a:pt x="60" y="251"/>
                      <a:pt x="60" y="251"/>
                      <a:pt x="60" y="252"/>
                    </a:cubicBezTo>
                    <a:close/>
                    <a:moveTo>
                      <a:pt x="149" y="159"/>
                    </a:moveTo>
                    <a:cubicBezTo>
                      <a:pt x="128" y="184"/>
                      <a:pt x="106" y="208"/>
                      <a:pt x="82" y="231"/>
                    </a:cubicBezTo>
                    <a:cubicBezTo>
                      <a:pt x="104" y="210"/>
                      <a:pt x="125" y="183"/>
                      <a:pt x="147" y="161"/>
                    </a:cubicBezTo>
                    <a:cubicBezTo>
                      <a:pt x="148" y="160"/>
                      <a:pt x="148" y="160"/>
                      <a:pt x="149" y="159"/>
                    </a:cubicBezTo>
                    <a:close/>
                    <a:moveTo>
                      <a:pt x="69" y="258"/>
                    </a:moveTo>
                    <a:cubicBezTo>
                      <a:pt x="67" y="256"/>
                      <a:pt x="64" y="255"/>
                      <a:pt x="62" y="253"/>
                    </a:cubicBezTo>
                    <a:cubicBezTo>
                      <a:pt x="62" y="253"/>
                      <a:pt x="63" y="253"/>
                      <a:pt x="63" y="253"/>
                    </a:cubicBezTo>
                    <a:cubicBezTo>
                      <a:pt x="81" y="239"/>
                      <a:pt x="96" y="223"/>
                      <a:pt x="112" y="207"/>
                    </a:cubicBezTo>
                    <a:cubicBezTo>
                      <a:pt x="97" y="223"/>
                      <a:pt x="82" y="240"/>
                      <a:pt x="69" y="258"/>
                    </a:cubicBezTo>
                    <a:close/>
                    <a:moveTo>
                      <a:pt x="104" y="242"/>
                    </a:moveTo>
                    <a:cubicBezTo>
                      <a:pt x="97" y="249"/>
                      <a:pt x="91" y="256"/>
                      <a:pt x="84" y="262"/>
                    </a:cubicBezTo>
                    <a:cubicBezTo>
                      <a:pt x="83" y="263"/>
                      <a:pt x="83" y="265"/>
                      <a:pt x="84" y="265"/>
                    </a:cubicBezTo>
                    <a:cubicBezTo>
                      <a:pt x="81" y="264"/>
                      <a:pt x="77" y="262"/>
                      <a:pt x="73" y="260"/>
                    </a:cubicBezTo>
                    <a:cubicBezTo>
                      <a:pt x="95" y="237"/>
                      <a:pt x="117" y="214"/>
                      <a:pt x="138" y="190"/>
                    </a:cubicBezTo>
                    <a:cubicBezTo>
                      <a:pt x="129" y="204"/>
                      <a:pt x="120" y="218"/>
                      <a:pt x="111" y="232"/>
                    </a:cubicBezTo>
                    <a:cubicBezTo>
                      <a:pt x="108" y="236"/>
                      <a:pt x="106" y="239"/>
                      <a:pt x="104" y="242"/>
                    </a:cubicBezTo>
                    <a:close/>
                    <a:moveTo>
                      <a:pt x="121" y="224"/>
                    </a:moveTo>
                    <a:cubicBezTo>
                      <a:pt x="135" y="204"/>
                      <a:pt x="148" y="182"/>
                      <a:pt x="164" y="163"/>
                    </a:cubicBezTo>
                    <a:cubicBezTo>
                      <a:pt x="189" y="134"/>
                      <a:pt x="227" y="108"/>
                      <a:pt x="246" y="74"/>
                    </a:cubicBezTo>
                    <a:cubicBezTo>
                      <a:pt x="248" y="72"/>
                      <a:pt x="250" y="71"/>
                      <a:pt x="251" y="69"/>
                    </a:cubicBezTo>
                    <a:cubicBezTo>
                      <a:pt x="255" y="69"/>
                      <a:pt x="258" y="69"/>
                      <a:pt x="261" y="68"/>
                    </a:cubicBezTo>
                    <a:cubicBezTo>
                      <a:pt x="235" y="84"/>
                      <a:pt x="220" y="114"/>
                      <a:pt x="199" y="135"/>
                    </a:cubicBezTo>
                    <a:cubicBezTo>
                      <a:pt x="172" y="164"/>
                      <a:pt x="147" y="195"/>
                      <a:pt x="121" y="224"/>
                    </a:cubicBezTo>
                    <a:close/>
                    <a:moveTo>
                      <a:pt x="156" y="197"/>
                    </a:moveTo>
                    <a:cubicBezTo>
                      <a:pt x="155" y="198"/>
                      <a:pt x="155" y="198"/>
                      <a:pt x="154" y="199"/>
                    </a:cubicBezTo>
                    <a:cubicBezTo>
                      <a:pt x="171" y="180"/>
                      <a:pt x="188" y="161"/>
                      <a:pt x="206" y="143"/>
                    </a:cubicBezTo>
                    <a:cubicBezTo>
                      <a:pt x="189" y="161"/>
                      <a:pt x="172" y="180"/>
                      <a:pt x="156" y="197"/>
                    </a:cubicBezTo>
                    <a:close/>
                    <a:moveTo>
                      <a:pt x="206" y="135"/>
                    </a:moveTo>
                    <a:cubicBezTo>
                      <a:pt x="211" y="129"/>
                      <a:pt x="216" y="123"/>
                      <a:pt x="220" y="118"/>
                    </a:cubicBezTo>
                    <a:cubicBezTo>
                      <a:pt x="230" y="105"/>
                      <a:pt x="239" y="93"/>
                      <a:pt x="250" y="81"/>
                    </a:cubicBezTo>
                    <a:cubicBezTo>
                      <a:pt x="262" y="67"/>
                      <a:pt x="222" y="118"/>
                      <a:pt x="217" y="124"/>
                    </a:cubicBezTo>
                    <a:cubicBezTo>
                      <a:pt x="213" y="128"/>
                      <a:pt x="210" y="131"/>
                      <a:pt x="206" y="135"/>
                    </a:cubicBezTo>
                    <a:close/>
                    <a:moveTo>
                      <a:pt x="104" y="295"/>
                    </a:moveTo>
                    <a:cubicBezTo>
                      <a:pt x="95" y="305"/>
                      <a:pt x="85" y="313"/>
                      <a:pt x="75" y="322"/>
                    </a:cubicBezTo>
                    <a:cubicBezTo>
                      <a:pt x="53" y="342"/>
                      <a:pt x="91" y="299"/>
                      <a:pt x="90" y="299"/>
                    </a:cubicBezTo>
                    <a:cubicBezTo>
                      <a:pt x="109" y="276"/>
                      <a:pt x="125" y="252"/>
                      <a:pt x="142" y="228"/>
                    </a:cubicBezTo>
                    <a:cubicBezTo>
                      <a:pt x="166" y="196"/>
                      <a:pt x="193" y="166"/>
                      <a:pt x="221" y="137"/>
                    </a:cubicBezTo>
                    <a:cubicBezTo>
                      <a:pt x="217" y="143"/>
                      <a:pt x="213" y="148"/>
                      <a:pt x="209" y="154"/>
                    </a:cubicBezTo>
                    <a:cubicBezTo>
                      <a:pt x="178" y="191"/>
                      <a:pt x="148" y="231"/>
                      <a:pt x="123" y="274"/>
                    </a:cubicBezTo>
                    <a:cubicBezTo>
                      <a:pt x="117" y="281"/>
                      <a:pt x="111" y="288"/>
                      <a:pt x="104" y="295"/>
                    </a:cubicBezTo>
                    <a:close/>
                    <a:moveTo>
                      <a:pt x="171" y="209"/>
                    </a:moveTo>
                    <a:cubicBezTo>
                      <a:pt x="161" y="222"/>
                      <a:pt x="152" y="236"/>
                      <a:pt x="143" y="248"/>
                    </a:cubicBezTo>
                    <a:cubicBezTo>
                      <a:pt x="151" y="235"/>
                      <a:pt x="161" y="222"/>
                      <a:pt x="171" y="209"/>
                    </a:cubicBezTo>
                    <a:close/>
                    <a:moveTo>
                      <a:pt x="242" y="133"/>
                    </a:moveTo>
                    <a:cubicBezTo>
                      <a:pt x="205" y="184"/>
                      <a:pt x="162" y="229"/>
                      <a:pt x="125" y="279"/>
                    </a:cubicBezTo>
                    <a:cubicBezTo>
                      <a:pt x="109" y="300"/>
                      <a:pt x="114" y="291"/>
                      <a:pt x="123" y="278"/>
                    </a:cubicBezTo>
                    <a:cubicBezTo>
                      <a:pt x="155" y="241"/>
                      <a:pt x="181" y="200"/>
                      <a:pt x="210" y="160"/>
                    </a:cubicBezTo>
                    <a:cubicBezTo>
                      <a:pt x="210" y="160"/>
                      <a:pt x="210" y="160"/>
                      <a:pt x="210" y="160"/>
                    </a:cubicBezTo>
                    <a:cubicBezTo>
                      <a:pt x="224" y="141"/>
                      <a:pt x="242" y="125"/>
                      <a:pt x="260" y="108"/>
                    </a:cubicBezTo>
                    <a:cubicBezTo>
                      <a:pt x="254" y="117"/>
                      <a:pt x="248" y="125"/>
                      <a:pt x="242" y="133"/>
                    </a:cubicBezTo>
                    <a:close/>
                    <a:moveTo>
                      <a:pt x="293" y="67"/>
                    </a:moveTo>
                    <a:cubicBezTo>
                      <a:pt x="286" y="74"/>
                      <a:pt x="280" y="82"/>
                      <a:pt x="274" y="89"/>
                    </a:cubicBezTo>
                    <a:cubicBezTo>
                      <a:pt x="260" y="102"/>
                      <a:pt x="246" y="115"/>
                      <a:pt x="233" y="128"/>
                    </a:cubicBezTo>
                    <a:cubicBezTo>
                      <a:pt x="236" y="124"/>
                      <a:pt x="239" y="120"/>
                      <a:pt x="242" y="116"/>
                    </a:cubicBezTo>
                    <a:cubicBezTo>
                      <a:pt x="257" y="101"/>
                      <a:pt x="271" y="86"/>
                      <a:pt x="285" y="70"/>
                    </a:cubicBezTo>
                    <a:cubicBezTo>
                      <a:pt x="292" y="64"/>
                      <a:pt x="294" y="64"/>
                      <a:pt x="293" y="67"/>
                    </a:cubicBezTo>
                    <a:close/>
                    <a:moveTo>
                      <a:pt x="293" y="59"/>
                    </a:moveTo>
                    <a:cubicBezTo>
                      <a:pt x="293" y="59"/>
                      <a:pt x="292" y="58"/>
                      <a:pt x="291" y="59"/>
                    </a:cubicBezTo>
                    <a:cubicBezTo>
                      <a:pt x="265" y="80"/>
                      <a:pt x="241" y="105"/>
                      <a:pt x="217" y="131"/>
                    </a:cubicBezTo>
                    <a:cubicBezTo>
                      <a:pt x="235" y="111"/>
                      <a:pt x="252" y="91"/>
                      <a:pt x="267" y="69"/>
                    </a:cubicBezTo>
                    <a:cubicBezTo>
                      <a:pt x="267" y="68"/>
                      <a:pt x="267" y="68"/>
                      <a:pt x="267" y="67"/>
                    </a:cubicBezTo>
                    <a:cubicBezTo>
                      <a:pt x="278" y="65"/>
                      <a:pt x="288" y="60"/>
                      <a:pt x="299" y="55"/>
                    </a:cubicBezTo>
                    <a:cubicBezTo>
                      <a:pt x="297" y="56"/>
                      <a:pt x="295" y="58"/>
                      <a:pt x="293" y="59"/>
                    </a:cubicBezTo>
                    <a:close/>
                    <a:moveTo>
                      <a:pt x="307" y="290"/>
                    </a:moveTo>
                    <a:cubicBezTo>
                      <a:pt x="308" y="279"/>
                      <a:pt x="314" y="270"/>
                      <a:pt x="322" y="264"/>
                    </a:cubicBezTo>
                    <a:cubicBezTo>
                      <a:pt x="324" y="262"/>
                      <a:pt x="326" y="260"/>
                      <a:pt x="327" y="259"/>
                    </a:cubicBezTo>
                    <a:cubicBezTo>
                      <a:pt x="321" y="270"/>
                      <a:pt x="315" y="280"/>
                      <a:pt x="307" y="290"/>
                    </a:cubicBezTo>
                    <a:close/>
                    <a:moveTo>
                      <a:pt x="344" y="40"/>
                    </a:moveTo>
                    <a:cubicBezTo>
                      <a:pt x="345" y="39"/>
                      <a:pt x="345" y="39"/>
                      <a:pt x="345" y="39"/>
                    </a:cubicBezTo>
                    <a:cubicBezTo>
                      <a:pt x="346" y="39"/>
                      <a:pt x="347" y="39"/>
                      <a:pt x="349" y="39"/>
                    </a:cubicBezTo>
                    <a:cubicBezTo>
                      <a:pt x="343" y="45"/>
                      <a:pt x="338" y="51"/>
                      <a:pt x="333" y="56"/>
                    </a:cubicBezTo>
                    <a:cubicBezTo>
                      <a:pt x="337" y="51"/>
                      <a:pt x="341" y="46"/>
                      <a:pt x="344" y="40"/>
                    </a:cubicBezTo>
                    <a:close/>
                    <a:moveTo>
                      <a:pt x="327" y="44"/>
                    </a:moveTo>
                    <a:cubicBezTo>
                      <a:pt x="327" y="44"/>
                      <a:pt x="327" y="43"/>
                      <a:pt x="327" y="43"/>
                    </a:cubicBezTo>
                    <a:cubicBezTo>
                      <a:pt x="331" y="42"/>
                      <a:pt x="335" y="40"/>
                      <a:pt x="340" y="39"/>
                    </a:cubicBezTo>
                    <a:cubicBezTo>
                      <a:pt x="331" y="48"/>
                      <a:pt x="322" y="57"/>
                      <a:pt x="314" y="66"/>
                    </a:cubicBezTo>
                    <a:cubicBezTo>
                      <a:pt x="319" y="59"/>
                      <a:pt x="324" y="52"/>
                      <a:pt x="327" y="44"/>
                    </a:cubicBezTo>
                    <a:close/>
                    <a:moveTo>
                      <a:pt x="312" y="75"/>
                    </a:moveTo>
                    <a:cubicBezTo>
                      <a:pt x="320" y="64"/>
                      <a:pt x="358" y="23"/>
                      <a:pt x="315" y="74"/>
                    </a:cubicBezTo>
                    <a:cubicBezTo>
                      <a:pt x="308" y="82"/>
                      <a:pt x="302" y="89"/>
                      <a:pt x="295" y="97"/>
                    </a:cubicBezTo>
                    <a:cubicBezTo>
                      <a:pt x="300" y="89"/>
                      <a:pt x="306" y="82"/>
                      <a:pt x="312" y="75"/>
                    </a:cubicBezTo>
                    <a:close/>
                    <a:moveTo>
                      <a:pt x="187" y="227"/>
                    </a:moveTo>
                    <a:cubicBezTo>
                      <a:pt x="185" y="229"/>
                      <a:pt x="183" y="231"/>
                      <a:pt x="181" y="233"/>
                    </a:cubicBezTo>
                    <a:cubicBezTo>
                      <a:pt x="209" y="195"/>
                      <a:pt x="234" y="155"/>
                      <a:pt x="263" y="119"/>
                    </a:cubicBezTo>
                    <a:cubicBezTo>
                      <a:pt x="276" y="104"/>
                      <a:pt x="291" y="91"/>
                      <a:pt x="305" y="77"/>
                    </a:cubicBezTo>
                    <a:cubicBezTo>
                      <a:pt x="292" y="92"/>
                      <a:pt x="280" y="108"/>
                      <a:pt x="268" y="123"/>
                    </a:cubicBezTo>
                    <a:cubicBezTo>
                      <a:pt x="266" y="126"/>
                      <a:pt x="264" y="128"/>
                      <a:pt x="262" y="130"/>
                    </a:cubicBezTo>
                    <a:cubicBezTo>
                      <a:pt x="247" y="145"/>
                      <a:pt x="236" y="162"/>
                      <a:pt x="225" y="180"/>
                    </a:cubicBezTo>
                    <a:cubicBezTo>
                      <a:pt x="213" y="196"/>
                      <a:pt x="200" y="211"/>
                      <a:pt x="187" y="227"/>
                    </a:cubicBezTo>
                    <a:close/>
                    <a:moveTo>
                      <a:pt x="191" y="238"/>
                    </a:moveTo>
                    <a:cubicBezTo>
                      <a:pt x="211" y="218"/>
                      <a:pt x="225" y="191"/>
                      <a:pt x="240" y="167"/>
                    </a:cubicBezTo>
                    <a:cubicBezTo>
                      <a:pt x="252" y="151"/>
                      <a:pt x="265" y="135"/>
                      <a:pt x="277" y="120"/>
                    </a:cubicBezTo>
                    <a:cubicBezTo>
                      <a:pt x="287" y="109"/>
                      <a:pt x="297" y="98"/>
                      <a:pt x="307" y="88"/>
                    </a:cubicBezTo>
                    <a:cubicBezTo>
                      <a:pt x="268" y="137"/>
                      <a:pt x="235" y="193"/>
                      <a:pt x="191" y="238"/>
                    </a:cubicBezTo>
                    <a:close/>
                    <a:moveTo>
                      <a:pt x="220" y="227"/>
                    </a:moveTo>
                    <a:cubicBezTo>
                      <a:pt x="236" y="204"/>
                      <a:pt x="251" y="181"/>
                      <a:pt x="265" y="157"/>
                    </a:cubicBezTo>
                    <a:cubicBezTo>
                      <a:pt x="291" y="115"/>
                      <a:pt x="330" y="83"/>
                      <a:pt x="353" y="40"/>
                    </a:cubicBezTo>
                    <a:cubicBezTo>
                      <a:pt x="355" y="41"/>
                      <a:pt x="357" y="41"/>
                      <a:pt x="359" y="42"/>
                    </a:cubicBezTo>
                    <a:cubicBezTo>
                      <a:pt x="345" y="50"/>
                      <a:pt x="333" y="74"/>
                      <a:pt x="324" y="86"/>
                    </a:cubicBezTo>
                    <a:cubicBezTo>
                      <a:pt x="301" y="117"/>
                      <a:pt x="279" y="149"/>
                      <a:pt x="256" y="180"/>
                    </a:cubicBezTo>
                    <a:cubicBezTo>
                      <a:pt x="248" y="191"/>
                      <a:pt x="225" y="220"/>
                      <a:pt x="220" y="227"/>
                    </a:cubicBezTo>
                    <a:close/>
                    <a:moveTo>
                      <a:pt x="308" y="114"/>
                    </a:moveTo>
                    <a:cubicBezTo>
                      <a:pt x="323" y="91"/>
                      <a:pt x="342" y="54"/>
                      <a:pt x="363" y="44"/>
                    </a:cubicBezTo>
                    <a:cubicBezTo>
                      <a:pt x="363" y="44"/>
                      <a:pt x="363" y="43"/>
                      <a:pt x="363" y="43"/>
                    </a:cubicBezTo>
                    <a:cubicBezTo>
                      <a:pt x="372" y="46"/>
                      <a:pt x="381" y="50"/>
                      <a:pt x="389" y="54"/>
                    </a:cubicBezTo>
                    <a:cubicBezTo>
                      <a:pt x="375" y="66"/>
                      <a:pt x="362" y="79"/>
                      <a:pt x="350" y="94"/>
                    </a:cubicBezTo>
                    <a:cubicBezTo>
                      <a:pt x="359" y="80"/>
                      <a:pt x="368" y="66"/>
                      <a:pt x="377" y="51"/>
                    </a:cubicBezTo>
                    <a:cubicBezTo>
                      <a:pt x="378" y="50"/>
                      <a:pt x="377" y="48"/>
                      <a:pt x="375" y="49"/>
                    </a:cubicBezTo>
                    <a:cubicBezTo>
                      <a:pt x="371" y="52"/>
                      <a:pt x="367" y="55"/>
                      <a:pt x="364" y="58"/>
                    </a:cubicBezTo>
                    <a:cubicBezTo>
                      <a:pt x="365" y="54"/>
                      <a:pt x="367" y="51"/>
                      <a:pt x="369" y="47"/>
                    </a:cubicBezTo>
                    <a:cubicBezTo>
                      <a:pt x="369" y="46"/>
                      <a:pt x="367" y="45"/>
                      <a:pt x="366" y="46"/>
                    </a:cubicBezTo>
                    <a:cubicBezTo>
                      <a:pt x="346" y="67"/>
                      <a:pt x="327" y="90"/>
                      <a:pt x="308" y="114"/>
                    </a:cubicBezTo>
                    <a:close/>
                    <a:moveTo>
                      <a:pt x="356" y="103"/>
                    </a:moveTo>
                    <a:cubicBezTo>
                      <a:pt x="342" y="119"/>
                      <a:pt x="328" y="135"/>
                      <a:pt x="315" y="152"/>
                    </a:cubicBezTo>
                    <a:cubicBezTo>
                      <a:pt x="307" y="162"/>
                      <a:pt x="298" y="172"/>
                      <a:pt x="290" y="183"/>
                    </a:cubicBezTo>
                    <a:cubicBezTo>
                      <a:pt x="294" y="177"/>
                      <a:pt x="298" y="172"/>
                      <a:pt x="302" y="166"/>
                    </a:cubicBezTo>
                    <a:cubicBezTo>
                      <a:pt x="322" y="140"/>
                      <a:pt x="343" y="114"/>
                      <a:pt x="362" y="87"/>
                    </a:cubicBezTo>
                    <a:cubicBezTo>
                      <a:pt x="401" y="33"/>
                      <a:pt x="374" y="76"/>
                      <a:pt x="369" y="83"/>
                    </a:cubicBezTo>
                    <a:cubicBezTo>
                      <a:pt x="365" y="89"/>
                      <a:pt x="360" y="96"/>
                      <a:pt x="356" y="103"/>
                    </a:cubicBezTo>
                    <a:close/>
                    <a:moveTo>
                      <a:pt x="355" y="74"/>
                    </a:moveTo>
                    <a:cubicBezTo>
                      <a:pt x="356" y="73"/>
                      <a:pt x="356" y="72"/>
                      <a:pt x="357" y="72"/>
                    </a:cubicBezTo>
                    <a:cubicBezTo>
                      <a:pt x="374" y="42"/>
                      <a:pt x="348" y="93"/>
                      <a:pt x="346" y="95"/>
                    </a:cubicBezTo>
                    <a:cubicBezTo>
                      <a:pt x="344" y="99"/>
                      <a:pt x="341" y="104"/>
                      <a:pt x="338" y="108"/>
                    </a:cubicBezTo>
                    <a:cubicBezTo>
                      <a:pt x="330" y="117"/>
                      <a:pt x="323" y="127"/>
                      <a:pt x="316" y="137"/>
                    </a:cubicBezTo>
                    <a:cubicBezTo>
                      <a:pt x="317" y="135"/>
                      <a:pt x="318" y="133"/>
                      <a:pt x="319" y="131"/>
                    </a:cubicBezTo>
                    <a:cubicBezTo>
                      <a:pt x="330" y="116"/>
                      <a:pt x="339" y="101"/>
                      <a:pt x="348" y="85"/>
                    </a:cubicBezTo>
                    <a:cubicBezTo>
                      <a:pt x="351" y="81"/>
                      <a:pt x="353" y="78"/>
                      <a:pt x="355" y="74"/>
                    </a:cubicBezTo>
                    <a:close/>
                    <a:moveTo>
                      <a:pt x="248" y="208"/>
                    </a:moveTo>
                    <a:cubicBezTo>
                      <a:pt x="257" y="196"/>
                      <a:pt x="267" y="186"/>
                      <a:pt x="277" y="175"/>
                    </a:cubicBezTo>
                    <a:cubicBezTo>
                      <a:pt x="291" y="158"/>
                      <a:pt x="307" y="140"/>
                      <a:pt x="323" y="121"/>
                    </a:cubicBezTo>
                    <a:cubicBezTo>
                      <a:pt x="314" y="135"/>
                      <a:pt x="304" y="148"/>
                      <a:pt x="295" y="161"/>
                    </a:cubicBezTo>
                    <a:cubicBezTo>
                      <a:pt x="292" y="165"/>
                      <a:pt x="289" y="170"/>
                      <a:pt x="287" y="174"/>
                    </a:cubicBezTo>
                    <a:cubicBezTo>
                      <a:pt x="276" y="188"/>
                      <a:pt x="265" y="202"/>
                      <a:pt x="254" y="215"/>
                    </a:cubicBezTo>
                    <a:cubicBezTo>
                      <a:pt x="244" y="227"/>
                      <a:pt x="212" y="253"/>
                      <a:pt x="248" y="208"/>
                    </a:cubicBezTo>
                    <a:close/>
                    <a:moveTo>
                      <a:pt x="330" y="142"/>
                    </a:moveTo>
                    <a:cubicBezTo>
                      <a:pt x="311" y="171"/>
                      <a:pt x="291" y="200"/>
                      <a:pt x="269" y="227"/>
                    </a:cubicBezTo>
                    <a:cubicBezTo>
                      <a:pt x="264" y="234"/>
                      <a:pt x="239" y="259"/>
                      <a:pt x="259" y="229"/>
                    </a:cubicBezTo>
                    <a:cubicBezTo>
                      <a:pt x="259" y="228"/>
                      <a:pt x="260" y="227"/>
                      <a:pt x="261" y="226"/>
                    </a:cubicBezTo>
                    <a:cubicBezTo>
                      <a:pt x="263" y="223"/>
                      <a:pt x="266" y="219"/>
                      <a:pt x="269" y="215"/>
                    </a:cubicBezTo>
                    <a:cubicBezTo>
                      <a:pt x="278" y="203"/>
                      <a:pt x="289" y="191"/>
                      <a:pt x="299" y="178"/>
                    </a:cubicBezTo>
                    <a:cubicBezTo>
                      <a:pt x="312" y="162"/>
                      <a:pt x="325" y="146"/>
                      <a:pt x="338" y="130"/>
                    </a:cubicBezTo>
                    <a:cubicBezTo>
                      <a:pt x="336" y="134"/>
                      <a:pt x="333" y="138"/>
                      <a:pt x="330" y="142"/>
                    </a:cubicBezTo>
                    <a:close/>
                    <a:moveTo>
                      <a:pt x="373" y="83"/>
                    </a:moveTo>
                    <a:cubicBezTo>
                      <a:pt x="380" y="73"/>
                      <a:pt x="386" y="64"/>
                      <a:pt x="392" y="55"/>
                    </a:cubicBezTo>
                    <a:cubicBezTo>
                      <a:pt x="392" y="55"/>
                      <a:pt x="392" y="55"/>
                      <a:pt x="392" y="55"/>
                    </a:cubicBezTo>
                    <a:cubicBezTo>
                      <a:pt x="394" y="56"/>
                      <a:pt x="395" y="57"/>
                      <a:pt x="397" y="58"/>
                    </a:cubicBezTo>
                    <a:cubicBezTo>
                      <a:pt x="389" y="66"/>
                      <a:pt x="381" y="74"/>
                      <a:pt x="373" y="83"/>
                    </a:cubicBezTo>
                    <a:close/>
                    <a:moveTo>
                      <a:pt x="384" y="85"/>
                    </a:moveTo>
                    <a:cubicBezTo>
                      <a:pt x="389" y="76"/>
                      <a:pt x="395" y="68"/>
                      <a:pt x="400" y="59"/>
                    </a:cubicBezTo>
                    <a:cubicBezTo>
                      <a:pt x="402" y="60"/>
                      <a:pt x="404" y="61"/>
                      <a:pt x="406" y="63"/>
                    </a:cubicBezTo>
                    <a:cubicBezTo>
                      <a:pt x="398" y="69"/>
                      <a:pt x="391" y="77"/>
                      <a:pt x="384" y="85"/>
                    </a:cubicBezTo>
                    <a:close/>
                    <a:moveTo>
                      <a:pt x="408" y="64"/>
                    </a:moveTo>
                    <a:cubicBezTo>
                      <a:pt x="408" y="64"/>
                      <a:pt x="408" y="64"/>
                      <a:pt x="408" y="64"/>
                    </a:cubicBezTo>
                    <a:cubicBezTo>
                      <a:pt x="411" y="65"/>
                      <a:pt x="413" y="66"/>
                      <a:pt x="416" y="68"/>
                    </a:cubicBezTo>
                    <a:cubicBezTo>
                      <a:pt x="415" y="67"/>
                      <a:pt x="414" y="67"/>
                      <a:pt x="414" y="68"/>
                    </a:cubicBezTo>
                    <a:cubicBezTo>
                      <a:pt x="397" y="89"/>
                      <a:pt x="381" y="112"/>
                      <a:pt x="365" y="134"/>
                    </a:cubicBezTo>
                    <a:cubicBezTo>
                      <a:pt x="380" y="111"/>
                      <a:pt x="395" y="88"/>
                      <a:pt x="408" y="64"/>
                    </a:cubicBezTo>
                    <a:close/>
                    <a:moveTo>
                      <a:pt x="396" y="96"/>
                    </a:moveTo>
                    <a:cubicBezTo>
                      <a:pt x="409" y="78"/>
                      <a:pt x="373" y="130"/>
                      <a:pt x="368" y="135"/>
                    </a:cubicBezTo>
                    <a:cubicBezTo>
                      <a:pt x="364" y="140"/>
                      <a:pt x="360" y="145"/>
                      <a:pt x="356" y="151"/>
                    </a:cubicBezTo>
                    <a:cubicBezTo>
                      <a:pt x="369" y="132"/>
                      <a:pt x="383" y="114"/>
                      <a:pt x="396" y="96"/>
                    </a:cubicBezTo>
                    <a:close/>
                    <a:moveTo>
                      <a:pt x="272" y="274"/>
                    </a:moveTo>
                    <a:cubicBezTo>
                      <a:pt x="300" y="236"/>
                      <a:pt x="325" y="198"/>
                      <a:pt x="353" y="161"/>
                    </a:cubicBezTo>
                    <a:cubicBezTo>
                      <a:pt x="361" y="149"/>
                      <a:pt x="371" y="138"/>
                      <a:pt x="380" y="127"/>
                    </a:cubicBezTo>
                    <a:cubicBezTo>
                      <a:pt x="369" y="144"/>
                      <a:pt x="358" y="162"/>
                      <a:pt x="346" y="178"/>
                    </a:cubicBezTo>
                    <a:cubicBezTo>
                      <a:pt x="321" y="210"/>
                      <a:pt x="295" y="243"/>
                      <a:pt x="272" y="274"/>
                    </a:cubicBezTo>
                    <a:close/>
                    <a:moveTo>
                      <a:pt x="406" y="90"/>
                    </a:moveTo>
                    <a:cubicBezTo>
                      <a:pt x="410" y="83"/>
                      <a:pt x="413" y="76"/>
                      <a:pt x="416" y="69"/>
                    </a:cubicBezTo>
                    <a:cubicBezTo>
                      <a:pt x="417" y="69"/>
                      <a:pt x="416" y="68"/>
                      <a:pt x="416" y="68"/>
                    </a:cubicBezTo>
                    <a:cubicBezTo>
                      <a:pt x="418" y="69"/>
                      <a:pt x="421" y="70"/>
                      <a:pt x="423" y="72"/>
                    </a:cubicBezTo>
                    <a:cubicBezTo>
                      <a:pt x="417" y="77"/>
                      <a:pt x="411" y="83"/>
                      <a:pt x="406" y="90"/>
                    </a:cubicBezTo>
                    <a:close/>
                    <a:moveTo>
                      <a:pt x="366" y="177"/>
                    </a:moveTo>
                    <a:cubicBezTo>
                      <a:pt x="374" y="165"/>
                      <a:pt x="383" y="155"/>
                      <a:pt x="392" y="144"/>
                    </a:cubicBezTo>
                    <a:cubicBezTo>
                      <a:pt x="359" y="192"/>
                      <a:pt x="332" y="244"/>
                      <a:pt x="292" y="287"/>
                    </a:cubicBezTo>
                    <a:cubicBezTo>
                      <a:pt x="320" y="257"/>
                      <a:pt x="341" y="211"/>
                      <a:pt x="366" y="177"/>
                    </a:cubicBezTo>
                    <a:close/>
                    <a:moveTo>
                      <a:pt x="442" y="90"/>
                    </a:moveTo>
                    <a:cubicBezTo>
                      <a:pt x="429" y="118"/>
                      <a:pt x="400" y="143"/>
                      <a:pt x="379" y="169"/>
                    </a:cubicBezTo>
                    <a:cubicBezTo>
                      <a:pt x="382" y="165"/>
                      <a:pt x="385" y="161"/>
                      <a:pt x="387" y="157"/>
                    </a:cubicBezTo>
                    <a:cubicBezTo>
                      <a:pt x="398" y="140"/>
                      <a:pt x="409" y="125"/>
                      <a:pt x="421" y="110"/>
                    </a:cubicBezTo>
                    <a:cubicBezTo>
                      <a:pt x="420" y="111"/>
                      <a:pt x="445" y="84"/>
                      <a:pt x="442" y="90"/>
                    </a:cubicBezTo>
                    <a:close/>
                    <a:moveTo>
                      <a:pt x="423" y="103"/>
                    </a:moveTo>
                    <a:cubicBezTo>
                      <a:pt x="428" y="96"/>
                      <a:pt x="432" y="89"/>
                      <a:pt x="435" y="80"/>
                    </a:cubicBezTo>
                    <a:cubicBezTo>
                      <a:pt x="436" y="79"/>
                      <a:pt x="434" y="78"/>
                      <a:pt x="432" y="79"/>
                    </a:cubicBezTo>
                    <a:cubicBezTo>
                      <a:pt x="425" y="86"/>
                      <a:pt x="419" y="93"/>
                      <a:pt x="413" y="101"/>
                    </a:cubicBezTo>
                    <a:cubicBezTo>
                      <a:pt x="418" y="92"/>
                      <a:pt x="423" y="83"/>
                      <a:pt x="426" y="73"/>
                    </a:cubicBezTo>
                    <a:cubicBezTo>
                      <a:pt x="432" y="76"/>
                      <a:pt x="438" y="79"/>
                      <a:pt x="445" y="81"/>
                    </a:cubicBezTo>
                    <a:cubicBezTo>
                      <a:pt x="437" y="88"/>
                      <a:pt x="430" y="96"/>
                      <a:pt x="423" y="10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25" name="Freeform 12"/>
              <p:cNvSpPr/>
              <p:nvPr/>
            </p:nvSpPr>
            <p:spPr bwMode="auto">
              <a:xfrm>
                <a:off x="879" y="1775"/>
                <a:ext cx="72" cy="126"/>
              </a:xfrm>
              <a:custGeom>
                <a:gdLst>
                  <a:gd fmla="*/ 24 w 27" name="T0"/>
                  <a:gd fmla="*/ 46 h 47" name="T1"/>
                  <a:gd fmla="*/ 25 w 27" name="T2"/>
                  <a:gd fmla="*/ 43 h 47" name="T3"/>
                  <a:gd fmla="*/ 0 w 27" name="T4"/>
                  <a:gd fmla="*/ 0 h 47" name="T5"/>
                  <a:gd fmla="*/ 2 w 27" name="T6"/>
                  <a:gd fmla="*/ 14 h 47" name="T7"/>
                  <a:gd fmla="*/ 24 w 27" name="T8"/>
                  <a:gd fmla="*/ 46 h 47" name="T9"/>
                </a:gdLst>
                <a:cxnLst>
                  <a:cxn ang="0">
                    <a:pos x="T0" y="T1"/>
                  </a:cxn>
                  <a:cxn ang="0">
                    <a:pos x="T2" y="T3"/>
                  </a:cxn>
                  <a:cxn ang="0">
                    <a:pos x="T4" y="T5"/>
                  </a:cxn>
                  <a:cxn ang="0">
                    <a:pos x="T6" y="T7"/>
                  </a:cxn>
                  <a:cxn ang="0">
                    <a:pos x="T8" y="T9"/>
                  </a:cxn>
                </a:cxnLst>
                <a:rect b="b" l="0" r="r" t="0"/>
                <a:pathLst>
                  <a:path h="47" w="27">
                    <a:moveTo>
                      <a:pt x="24" y="46"/>
                    </a:moveTo>
                    <a:cubicBezTo>
                      <a:pt x="25" y="47"/>
                      <a:pt x="27" y="44"/>
                      <a:pt x="25" y="43"/>
                    </a:cubicBezTo>
                    <a:cubicBezTo>
                      <a:pt x="10" y="33"/>
                      <a:pt x="4" y="17"/>
                      <a:pt x="0" y="0"/>
                    </a:cubicBezTo>
                    <a:cubicBezTo>
                      <a:pt x="1" y="4"/>
                      <a:pt x="2" y="9"/>
                      <a:pt x="2" y="14"/>
                    </a:cubicBezTo>
                    <a:cubicBezTo>
                      <a:pt x="5" y="29"/>
                      <a:pt x="11" y="38"/>
                      <a:pt x="24" y="4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6" name="Freeform 13"/>
              <p:cNvSpPr/>
              <p:nvPr/>
            </p:nvSpPr>
            <p:spPr bwMode="auto">
              <a:xfrm>
                <a:off x="863" y="1701"/>
                <a:ext cx="16" cy="74"/>
              </a:xfrm>
              <a:custGeom>
                <a:gdLst>
                  <a:gd fmla="*/ 0 w 6" name="T0"/>
                  <a:gd fmla="*/ 0 h 28" name="T1"/>
                  <a:gd fmla="*/ 6 w 6" name="T2"/>
                  <a:gd fmla="*/ 28 h 28" name="T3"/>
                  <a:gd fmla="*/ 0 w 6" name="T4"/>
                  <a:gd fmla="*/ 0 h 28" name="T5"/>
                </a:gdLst>
                <a:cxnLst>
                  <a:cxn ang="0">
                    <a:pos x="T0" y="T1"/>
                  </a:cxn>
                  <a:cxn ang="0">
                    <a:pos x="T2" y="T3"/>
                  </a:cxn>
                  <a:cxn ang="0">
                    <a:pos x="T4" y="T5"/>
                  </a:cxn>
                </a:cxnLst>
                <a:rect b="b" l="0" r="r" t="0"/>
                <a:pathLst>
                  <a:path h="28" w="6">
                    <a:moveTo>
                      <a:pt x="0" y="0"/>
                    </a:moveTo>
                    <a:cubicBezTo>
                      <a:pt x="2" y="9"/>
                      <a:pt x="4" y="19"/>
                      <a:pt x="6" y="28"/>
                    </a:cubicBezTo>
                    <a:cubicBezTo>
                      <a:pt x="5" y="18"/>
                      <a:pt x="3" y="9"/>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7" name="Freeform 14"/>
              <p:cNvSpPr/>
              <p:nvPr/>
            </p:nvSpPr>
            <p:spPr bwMode="auto">
              <a:xfrm>
                <a:off x="511" y="1327"/>
                <a:ext cx="488" cy="384"/>
              </a:xfrm>
              <a:custGeom>
                <a:gdLst>
                  <a:gd fmla="*/ 73 w 183" name="T0"/>
                  <a:gd fmla="*/ 64 h 144" name="T1"/>
                  <a:gd fmla="*/ 101 w 183" name="T2"/>
                  <a:gd fmla="*/ 38 h 144" name="T3"/>
                  <a:gd fmla="*/ 152 w 183" name="T4"/>
                  <a:gd fmla="*/ 52 h 144" name="T5"/>
                  <a:gd fmla="*/ 154 w 183" name="T6"/>
                  <a:gd fmla="*/ 0 h 144" name="T7"/>
                  <a:gd fmla="*/ 153 w 183" name="T8"/>
                  <a:gd fmla="*/ 1 h 144" name="T9"/>
                  <a:gd fmla="*/ 132 w 183" name="T10"/>
                  <a:gd fmla="*/ 39 h 144" name="T11"/>
                  <a:gd fmla="*/ 104 w 183" name="T12"/>
                  <a:gd fmla="*/ 24 h 144" name="T13"/>
                  <a:gd fmla="*/ 102 w 183" name="T14"/>
                  <a:gd fmla="*/ 25 h 144" name="T15"/>
                  <a:gd fmla="*/ 58 w 183" name="T16"/>
                  <a:gd fmla="*/ 144 h 144" name="T17"/>
                  <a:gd fmla="*/ 61 w 183" name="T18"/>
                  <a:gd fmla="*/ 143 h 144" name="T19"/>
                  <a:gd fmla="*/ 127 w 183" name="T20"/>
                  <a:gd fmla="*/ 131 h 144" name="T21"/>
                  <a:gd fmla="*/ 132 w 183" name="T22"/>
                  <a:gd fmla="*/ 140 h 144" name="T23"/>
                  <a:gd fmla="*/ 97 w 183" name="T24"/>
                  <a:gd fmla="*/ 101 h 144" name="T25"/>
                  <a:gd fmla="*/ 70 w 183" name="T26"/>
                  <a:gd fmla="*/ 111 h 144" name="T27"/>
                  <a:gd fmla="*/ 60 w 183" name="T28"/>
                  <a:gd fmla="*/ 130 h 144" name="T29"/>
                  <a:gd fmla="*/ 47 w 183" name="T30"/>
                  <a:gd fmla="*/ 99 h 144" name="T31"/>
                  <a:gd fmla="*/ 73 w 183" name="T32"/>
                  <a:gd fmla="*/ 64 h 14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44" w="183">
                    <a:moveTo>
                      <a:pt x="73" y="64"/>
                    </a:moveTo>
                    <a:cubicBezTo>
                      <a:pt x="83" y="56"/>
                      <a:pt x="96" y="50"/>
                      <a:pt x="101" y="38"/>
                    </a:cubicBezTo>
                    <a:cubicBezTo>
                      <a:pt x="108" y="20"/>
                      <a:pt x="140" y="52"/>
                      <a:pt x="152" y="52"/>
                    </a:cubicBezTo>
                    <a:cubicBezTo>
                      <a:pt x="183" y="52"/>
                      <a:pt x="160" y="12"/>
                      <a:pt x="154" y="0"/>
                    </a:cubicBezTo>
                    <a:cubicBezTo>
                      <a:pt x="154" y="0"/>
                      <a:pt x="152" y="0"/>
                      <a:pt x="153" y="1"/>
                    </a:cubicBezTo>
                    <a:cubicBezTo>
                      <a:pt x="160" y="17"/>
                      <a:pt x="155" y="54"/>
                      <a:pt x="132" y="39"/>
                    </a:cubicBezTo>
                    <a:cubicBezTo>
                      <a:pt x="123" y="33"/>
                      <a:pt x="115" y="27"/>
                      <a:pt x="104" y="24"/>
                    </a:cubicBezTo>
                    <a:cubicBezTo>
                      <a:pt x="103" y="23"/>
                      <a:pt x="103" y="24"/>
                      <a:pt x="102" y="25"/>
                    </a:cubicBezTo>
                    <a:cubicBezTo>
                      <a:pt x="92" y="50"/>
                      <a:pt x="0" y="111"/>
                      <a:pt x="58" y="144"/>
                    </a:cubicBezTo>
                    <a:cubicBezTo>
                      <a:pt x="59" y="144"/>
                      <a:pt x="60" y="144"/>
                      <a:pt x="61" y="143"/>
                    </a:cubicBezTo>
                    <a:cubicBezTo>
                      <a:pt x="69" y="111"/>
                      <a:pt x="109" y="104"/>
                      <a:pt x="127" y="131"/>
                    </a:cubicBezTo>
                    <a:cubicBezTo>
                      <a:pt x="129" y="134"/>
                      <a:pt x="130" y="137"/>
                      <a:pt x="132" y="140"/>
                    </a:cubicBezTo>
                    <a:cubicBezTo>
                      <a:pt x="126" y="124"/>
                      <a:pt x="118" y="109"/>
                      <a:pt x="97" y="101"/>
                    </a:cubicBezTo>
                    <a:cubicBezTo>
                      <a:pt x="86" y="98"/>
                      <a:pt x="77" y="105"/>
                      <a:pt x="70" y="111"/>
                    </a:cubicBezTo>
                    <a:cubicBezTo>
                      <a:pt x="66" y="116"/>
                      <a:pt x="63" y="124"/>
                      <a:pt x="60" y="130"/>
                    </a:cubicBezTo>
                    <a:cubicBezTo>
                      <a:pt x="43" y="128"/>
                      <a:pt x="39" y="118"/>
                      <a:pt x="47" y="99"/>
                    </a:cubicBezTo>
                    <a:cubicBezTo>
                      <a:pt x="52" y="85"/>
                      <a:pt x="61" y="73"/>
                      <a:pt x="73" y="6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8" name="Freeform 15"/>
              <p:cNvSpPr/>
              <p:nvPr/>
            </p:nvSpPr>
            <p:spPr bwMode="auto">
              <a:xfrm>
                <a:off x="932" y="1431"/>
                <a:ext cx="291" cy="459"/>
              </a:xfrm>
              <a:custGeom>
                <a:gdLst>
                  <a:gd fmla="*/ 22 w 109" name="T0"/>
                  <a:gd fmla="*/ 19 h 172" name="T1"/>
                  <a:gd fmla="*/ 21 w 109" name="T2"/>
                  <a:gd fmla="*/ 20 h 172" name="T3"/>
                  <a:gd fmla="*/ 16 w 109" name="T4"/>
                  <a:gd fmla="*/ 63 h 172" name="T5"/>
                  <a:gd fmla="*/ 30 w 109" name="T6"/>
                  <a:gd fmla="*/ 118 h 172" name="T7"/>
                  <a:gd fmla="*/ 10 w 109" name="T8"/>
                  <a:gd fmla="*/ 171 h 172" name="T9"/>
                  <a:gd fmla="*/ 12 w 109" name="T10"/>
                  <a:gd fmla="*/ 171 h 172" name="T11"/>
                  <a:gd fmla="*/ 32 w 109" name="T12"/>
                  <a:gd fmla="*/ 85 h 172" name="T13"/>
                  <a:gd fmla="*/ 53 w 109" name="T14"/>
                  <a:gd fmla="*/ 17 h 172" name="T15"/>
                  <a:gd fmla="*/ 104 w 109" name="T16"/>
                  <a:gd fmla="*/ 72 h 172" name="T17"/>
                  <a:gd fmla="*/ 107 w 109" name="T18"/>
                  <a:gd fmla="*/ 72 h 172" name="T19"/>
                  <a:gd fmla="*/ 22 w 109" name="T20"/>
                  <a:gd fmla="*/ 19 h 17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2" w="109">
                    <a:moveTo>
                      <a:pt x="22" y="19"/>
                    </a:moveTo>
                    <a:cubicBezTo>
                      <a:pt x="21" y="19"/>
                      <a:pt x="21" y="20"/>
                      <a:pt x="21" y="20"/>
                    </a:cubicBezTo>
                    <a:cubicBezTo>
                      <a:pt x="22" y="33"/>
                      <a:pt x="12" y="51"/>
                      <a:pt x="16" y="63"/>
                    </a:cubicBezTo>
                    <a:cubicBezTo>
                      <a:pt x="23" y="81"/>
                      <a:pt x="40" y="95"/>
                      <a:pt x="30" y="118"/>
                    </a:cubicBezTo>
                    <a:cubicBezTo>
                      <a:pt x="22" y="137"/>
                      <a:pt x="1" y="148"/>
                      <a:pt x="10" y="171"/>
                    </a:cubicBezTo>
                    <a:cubicBezTo>
                      <a:pt x="11" y="172"/>
                      <a:pt x="12" y="172"/>
                      <a:pt x="12" y="171"/>
                    </a:cubicBezTo>
                    <a:cubicBezTo>
                      <a:pt x="0" y="137"/>
                      <a:pt x="51" y="121"/>
                      <a:pt x="32" y="85"/>
                    </a:cubicBezTo>
                    <a:cubicBezTo>
                      <a:pt x="20" y="62"/>
                      <a:pt x="12" y="11"/>
                      <a:pt x="53" y="17"/>
                    </a:cubicBezTo>
                    <a:cubicBezTo>
                      <a:pt x="78" y="20"/>
                      <a:pt x="105" y="46"/>
                      <a:pt x="104" y="72"/>
                    </a:cubicBezTo>
                    <a:cubicBezTo>
                      <a:pt x="104" y="74"/>
                      <a:pt x="107" y="74"/>
                      <a:pt x="107" y="72"/>
                    </a:cubicBezTo>
                    <a:cubicBezTo>
                      <a:pt x="109" y="32"/>
                      <a:pt x="56" y="0"/>
                      <a:pt x="22" y="1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29" name="Freeform 16"/>
              <p:cNvSpPr/>
              <p:nvPr/>
            </p:nvSpPr>
            <p:spPr bwMode="auto">
              <a:xfrm>
                <a:off x="1202" y="1535"/>
                <a:ext cx="331" cy="382"/>
              </a:xfrm>
              <a:custGeom>
                <a:gdLst>
                  <a:gd fmla="*/ 106 w 124" name="T0"/>
                  <a:gd fmla="*/ 99 h 143" name="T1"/>
                  <a:gd fmla="*/ 55 w 124" name="T2"/>
                  <a:gd fmla="*/ 31 h 143" name="T3"/>
                  <a:gd fmla="*/ 11 w 124" name="T4"/>
                  <a:gd fmla="*/ 35 h 143" name="T5"/>
                  <a:gd fmla="*/ 12 w 124" name="T6"/>
                  <a:gd fmla="*/ 35 h 143" name="T7"/>
                  <a:gd fmla="*/ 52 w 124" name="T8"/>
                  <a:gd fmla="*/ 32 h 143" name="T9"/>
                  <a:gd fmla="*/ 57 w 124" name="T10"/>
                  <a:gd fmla="*/ 47 h 143" name="T11"/>
                  <a:gd fmla="*/ 69 w 124" name="T12"/>
                  <a:gd fmla="*/ 66 h 143" name="T13"/>
                  <a:gd fmla="*/ 116 w 124" name="T14"/>
                  <a:gd fmla="*/ 140 h 143" name="T15"/>
                  <a:gd fmla="*/ 119 w 124" name="T16"/>
                  <a:gd fmla="*/ 141 h 143" name="T17"/>
                  <a:gd fmla="*/ 106 w 124" name="T18"/>
                  <a:gd fmla="*/ 99 h 14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3" w="124">
                    <a:moveTo>
                      <a:pt x="106" y="99"/>
                    </a:moveTo>
                    <a:cubicBezTo>
                      <a:pt x="87" y="75"/>
                      <a:pt x="65" y="61"/>
                      <a:pt x="55" y="31"/>
                    </a:cubicBezTo>
                    <a:cubicBezTo>
                      <a:pt x="45" y="0"/>
                      <a:pt x="0" y="23"/>
                      <a:pt x="11" y="35"/>
                    </a:cubicBezTo>
                    <a:cubicBezTo>
                      <a:pt x="11" y="36"/>
                      <a:pt x="12" y="35"/>
                      <a:pt x="12" y="35"/>
                    </a:cubicBezTo>
                    <a:cubicBezTo>
                      <a:pt x="14" y="16"/>
                      <a:pt x="28" y="15"/>
                      <a:pt x="52" y="32"/>
                    </a:cubicBezTo>
                    <a:cubicBezTo>
                      <a:pt x="54" y="37"/>
                      <a:pt x="55" y="42"/>
                      <a:pt x="57" y="47"/>
                    </a:cubicBezTo>
                    <a:cubicBezTo>
                      <a:pt x="59" y="54"/>
                      <a:pt x="64" y="60"/>
                      <a:pt x="69" y="66"/>
                    </a:cubicBezTo>
                    <a:cubicBezTo>
                      <a:pt x="88" y="88"/>
                      <a:pt x="122" y="107"/>
                      <a:pt x="116" y="140"/>
                    </a:cubicBezTo>
                    <a:cubicBezTo>
                      <a:pt x="115" y="142"/>
                      <a:pt x="118" y="143"/>
                      <a:pt x="119" y="141"/>
                    </a:cubicBezTo>
                    <a:cubicBezTo>
                      <a:pt x="124" y="125"/>
                      <a:pt x="117" y="112"/>
                      <a:pt x="106" y="9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0" name="Freeform 17"/>
              <p:cNvSpPr/>
              <p:nvPr/>
            </p:nvSpPr>
            <p:spPr bwMode="auto">
              <a:xfrm>
                <a:off x="900" y="3052"/>
                <a:ext cx="280" cy="556"/>
              </a:xfrm>
              <a:custGeom>
                <a:gdLst>
                  <a:gd fmla="*/ 103 w 105" name="T0"/>
                  <a:gd fmla="*/ 203 h 208" name="T1"/>
                  <a:gd fmla="*/ 46 w 105" name="T2"/>
                  <a:gd fmla="*/ 140 h 208" name="T3"/>
                  <a:gd fmla="*/ 31 w 105" name="T4"/>
                  <a:gd fmla="*/ 113 h 208" name="T5"/>
                  <a:gd fmla="*/ 42 w 105" name="T6"/>
                  <a:gd fmla="*/ 40 h 208" name="T7"/>
                  <a:gd fmla="*/ 53 w 105" name="T8"/>
                  <a:gd fmla="*/ 0 h 208" name="T9"/>
                  <a:gd fmla="*/ 52 w 105" name="T10"/>
                  <a:gd fmla="*/ 0 h 208" name="T11"/>
                  <a:gd fmla="*/ 17 w 105" name="T12"/>
                  <a:gd fmla="*/ 65 h 208" name="T13"/>
                  <a:gd fmla="*/ 17 w 105" name="T14"/>
                  <a:gd fmla="*/ 103 h 208" name="T15"/>
                  <a:gd fmla="*/ 46 w 105" name="T16"/>
                  <a:gd fmla="*/ 165 h 208" name="T17"/>
                  <a:gd fmla="*/ 101 w 105" name="T18"/>
                  <a:gd fmla="*/ 207 h 208" name="T19"/>
                  <a:gd fmla="*/ 103 w 105" name="T20"/>
                  <a:gd fmla="*/ 203 h 20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8" w="105">
                    <a:moveTo>
                      <a:pt x="103" y="203"/>
                    </a:moveTo>
                    <a:cubicBezTo>
                      <a:pt x="74" y="188"/>
                      <a:pt x="55" y="181"/>
                      <a:pt x="46" y="140"/>
                    </a:cubicBezTo>
                    <a:cubicBezTo>
                      <a:pt x="43" y="127"/>
                      <a:pt x="40" y="122"/>
                      <a:pt x="31" y="113"/>
                    </a:cubicBezTo>
                    <a:cubicBezTo>
                      <a:pt x="0" y="80"/>
                      <a:pt x="26" y="62"/>
                      <a:pt x="42" y="40"/>
                    </a:cubicBezTo>
                    <a:cubicBezTo>
                      <a:pt x="51" y="28"/>
                      <a:pt x="50" y="15"/>
                      <a:pt x="53" y="0"/>
                    </a:cubicBezTo>
                    <a:cubicBezTo>
                      <a:pt x="53" y="0"/>
                      <a:pt x="52" y="0"/>
                      <a:pt x="52" y="0"/>
                    </a:cubicBezTo>
                    <a:cubicBezTo>
                      <a:pt x="42" y="25"/>
                      <a:pt x="33" y="43"/>
                      <a:pt x="17" y="65"/>
                    </a:cubicBezTo>
                    <a:cubicBezTo>
                      <a:pt x="11" y="74"/>
                      <a:pt x="10" y="94"/>
                      <a:pt x="17" y="103"/>
                    </a:cubicBezTo>
                    <a:cubicBezTo>
                      <a:pt x="31" y="121"/>
                      <a:pt x="34" y="148"/>
                      <a:pt x="46" y="165"/>
                    </a:cubicBezTo>
                    <a:cubicBezTo>
                      <a:pt x="60" y="186"/>
                      <a:pt x="80" y="195"/>
                      <a:pt x="101" y="207"/>
                    </a:cubicBezTo>
                    <a:cubicBezTo>
                      <a:pt x="103" y="208"/>
                      <a:pt x="105" y="204"/>
                      <a:pt x="103" y="20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1" name="Freeform 18"/>
              <p:cNvSpPr/>
              <p:nvPr/>
            </p:nvSpPr>
            <p:spPr bwMode="auto">
              <a:xfrm>
                <a:off x="1015" y="3602"/>
                <a:ext cx="339" cy="1183"/>
              </a:xfrm>
              <a:custGeom>
                <a:gdLst>
                  <a:gd fmla="*/ 123 w 127" name="T0"/>
                  <a:gd fmla="*/ 391 h 443" name="T1"/>
                  <a:gd fmla="*/ 20 w 127" name="T2"/>
                  <a:gd fmla="*/ 266 h 443" name="T3"/>
                  <a:gd fmla="*/ 64 w 127" name="T4"/>
                  <a:gd fmla="*/ 1 h 443" name="T5"/>
                  <a:gd fmla="*/ 63 w 127" name="T6"/>
                  <a:gd fmla="*/ 1 h 443" name="T7"/>
                  <a:gd fmla="*/ 24 w 127" name="T8"/>
                  <a:gd fmla="*/ 323 h 443" name="T9"/>
                  <a:gd fmla="*/ 125 w 127" name="T10"/>
                  <a:gd fmla="*/ 394 h 443" name="T11"/>
                  <a:gd fmla="*/ 123 w 127" name="T12"/>
                  <a:gd fmla="*/ 391 h 443" name="T13"/>
                </a:gdLst>
                <a:cxnLst>
                  <a:cxn ang="0">
                    <a:pos x="T0" y="T1"/>
                  </a:cxn>
                  <a:cxn ang="0">
                    <a:pos x="T2" y="T3"/>
                  </a:cxn>
                  <a:cxn ang="0">
                    <a:pos x="T4" y="T5"/>
                  </a:cxn>
                  <a:cxn ang="0">
                    <a:pos x="T6" y="T7"/>
                  </a:cxn>
                  <a:cxn ang="0">
                    <a:pos x="T8" y="T9"/>
                  </a:cxn>
                  <a:cxn ang="0">
                    <a:pos x="T10" y="T11"/>
                  </a:cxn>
                  <a:cxn ang="0">
                    <a:pos x="T12" y="T13"/>
                  </a:cxn>
                </a:cxnLst>
                <a:rect b="b" l="0" r="r" t="0"/>
                <a:pathLst>
                  <a:path h="442" w="127">
                    <a:moveTo>
                      <a:pt x="123" y="391"/>
                    </a:moveTo>
                    <a:cubicBezTo>
                      <a:pt x="47" y="443"/>
                      <a:pt x="22" y="318"/>
                      <a:pt x="20" y="266"/>
                    </a:cubicBezTo>
                    <a:cubicBezTo>
                      <a:pt x="18" y="177"/>
                      <a:pt x="64" y="91"/>
                      <a:pt x="64" y="1"/>
                    </a:cubicBezTo>
                    <a:cubicBezTo>
                      <a:pt x="64" y="0"/>
                      <a:pt x="63" y="0"/>
                      <a:pt x="63" y="1"/>
                    </a:cubicBezTo>
                    <a:cubicBezTo>
                      <a:pt x="57" y="109"/>
                      <a:pt x="0" y="215"/>
                      <a:pt x="24" y="323"/>
                    </a:cubicBezTo>
                    <a:cubicBezTo>
                      <a:pt x="35" y="374"/>
                      <a:pt x="69" y="433"/>
                      <a:pt x="125" y="394"/>
                    </a:cubicBezTo>
                    <a:cubicBezTo>
                      <a:pt x="127" y="393"/>
                      <a:pt x="125" y="390"/>
                      <a:pt x="123" y="39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2" name="Freeform 19"/>
              <p:cNvSpPr/>
              <p:nvPr/>
            </p:nvSpPr>
            <p:spPr bwMode="auto">
              <a:xfrm>
                <a:off x="1196" y="3471"/>
                <a:ext cx="715" cy="1151"/>
              </a:xfrm>
              <a:custGeom>
                <a:gdLst>
                  <a:gd fmla="*/ 264 w 268" name="T0"/>
                  <a:gd fmla="*/ 3 h 431" name="T1"/>
                  <a:gd fmla="*/ 220 w 268" name="T2"/>
                  <a:gd fmla="*/ 87 h 431" name="T3"/>
                  <a:gd fmla="*/ 179 w 268" name="T4"/>
                  <a:gd fmla="*/ 119 h 431" name="T5"/>
                  <a:gd fmla="*/ 153 w 268" name="T6"/>
                  <a:gd fmla="*/ 172 h 431" name="T7"/>
                  <a:gd fmla="*/ 108 w 268" name="T8"/>
                  <a:gd fmla="*/ 214 h 431" name="T9"/>
                  <a:gd fmla="*/ 108 w 268" name="T10"/>
                  <a:gd fmla="*/ 215 h 431" name="T11"/>
                  <a:gd fmla="*/ 109 w 268" name="T12"/>
                  <a:gd fmla="*/ 215 h 431" name="T13"/>
                  <a:gd fmla="*/ 69 w 268" name="T14"/>
                  <a:gd fmla="*/ 267 h 431" name="T15"/>
                  <a:gd fmla="*/ 22 w 268" name="T16"/>
                  <a:gd fmla="*/ 328 h 431" name="T17"/>
                  <a:gd fmla="*/ 21 w 268" name="T18"/>
                  <a:gd fmla="*/ 330 h 431" name="T19"/>
                  <a:gd fmla="*/ 25 w 268" name="T20"/>
                  <a:gd fmla="*/ 355 h 431" name="T21"/>
                  <a:gd fmla="*/ 14 w 268" name="T22"/>
                  <a:gd fmla="*/ 389 h 431" name="T23"/>
                  <a:gd fmla="*/ 49 w 268" name="T24"/>
                  <a:gd fmla="*/ 431 h 431" name="T25"/>
                  <a:gd fmla="*/ 50 w 268" name="T26"/>
                  <a:gd fmla="*/ 430 h 431" name="T27"/>
                  <a:gd fmla="*/ 43 w 268" name="T28"/>
                  <a:gd fmla="*/ 349 h 431" name="T29"/>
                  <a:gd fmla="*/ 44 w 268" name="T30"/>
                  <a:gd fmla="*/ 346 h 431" name="T31"/>
                  <a:gd fmla="*/ 112 w 268" name="T32"/>
                  <a:gd fmla="*/ 214 h 431" name="T33"/>
                  <a:gd fmla="*/ 111 w 268" name="T34"/>
                  <a:gd fmla="*/ 213 h 431" name="T35"/>
                  <a:gd fmla="*/ 149 w 268" name="T36"/>
                  <a:gd fmla="*/ 184 h 431" name="T37"/>
                  <a:gd fmla="*/ 188 w 268" name="T38"/>
                  <a:gd fmla="*/ 113 h 431" name="T39"/>
                  <a:gd fmla="*/ 239 w 268" name="T40"/>
                  <a:gd fmla="*/ 75 h 431" name="T41"/>
                  <a:gd fmla="*/ 267 w 268" name="T42"/>
                  <a:gd fmla="*/ 3 h 431" name="T43"/>
                  <a:gd fmla="*/ 264 w 268" name="T44"/>
                  <a:gd fmla="*/ 3 h 431"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431" w="268">
                    <a:moveTo>
                      <a:pt x="264" y="3"/>
                    </a:moveTo>
                    <a:cubicBezTo>
                      <a:pt x="254" y="34"/>
                      <a:pt x="249" y="65"/>
                      <a:pt x="220" y="87"/>
                    </a:cubicBezTo>
                    <a:cubicBezTo>
                      <a:pt x="206" y="99"/>
                      <a:pt x="191" y="104"/>
                      <a:pt x="179" y="119"/>
                    </a:cubicBezTo>
                    <a:cubicBezTo>
                      <a:pt x="166" y="133"/>
                      <a:pt x="161" y="156"/>
                      <a:pt x="153" y="172"/>
                    </a:cubicBezTo>
                    <a:cubicBezTo>
                      <a:pt x="143" y="192"/>
                      <a:pt x="124" y="200"/>
                      <a:pt x="108" y="214"/>
                    </a:cubicBezTo>
                    <a:cubicBezTo>
                      <a:pt x="107" y="214"/>
                      <a:pt x="108" y="215"/>
                      <a:pt x="108" y="215"/>
                    </a:cubicBezTo>
                    <a:cubicBezTo>
                      <a:pt x="108" y="215"/>
                      <a:pt x="109" y="215"/>
                      <a:pt x="109" y="215"/>
                    </a:cubicBezTo>
                    <a:cubicBezTo>
                      <a:pt x="109" y="244"/>
                      <a:pt x="86" y="252"/>
                      <a:pt x="69" y="267"/>
                    </a:cubicBezTo>
                    <a:cubicBezTo>
                      <a:pt x="48" y="285"/>
                      <a:pt x="46" y="312"/>
                      <a:pt x="22" y="328"/>
                    </a:cubicBezTo>
                    <a:cubicBezTo>
                      <a:pt x="21" y="328"/>
                      <a:pt x="21" y="330"/>
                      <a:pt x="21" y="330"/>
                    </a:cubicBezTo>
                    <a:cubicBezTo>
                      <a:pt x="41" y="348"/>
                      <a:pt x="35" y="341"/>
                      <a:pt x="25" y="355"/>
                    </a:cubicBezTo>
                    <a:cubicBezTo>
                      <a:pt x="17" y="365"/>
                      <a:pt x="15" y="376"/>
                      <a:pt x="14" y="389"/>
                    </a:cubicBezTo>
                    <a:cubicBezTo>
                      <a:pt x="14" y="411"/>
                      <a:pt x="28" y="428"/>
                      <a:pt x="49" y="431"/>
                    </a:cubicBezTo>
                    <a:cubicBezTo>
                      <a:pt x="50" y="431"/>
                      <a:pt x="50" y="430"/>
                      <a:pt x="50" y="430"/>
                    </a:cubicBezTo>
                    <a:cubicBezTo>
                      <a:pt x="15" y="423"/>
                      <a:pt x="0" y="357"/>
                      <a:pt x="43" y="349"/>
                    </a:cubicBezTo>
                    <a:cubicBezTo>
                      <a:pt x="44" y="348"/>
                      <a:pt x="45" y="347"/>
                      <a:pt x="44" y="346"/>
                    </a:cubicBezTo>
                    <a:cubicBezTo>
                      <a:pt x="2" y="309"/>
                      <a:pt x="113" y="259"/>
                      <a:pt x="112" y="214"/>
                    </a:cubicBezTo>
                    <a:cubicBezTo>
                      <a:pt x="112" y="214"/>
                      <a:pt x="111" y="213"/>
                      <a:pt x="111" y="213"/>
                    </a:cubicBezTo>
                    <a:cubicBezTo>
                      <a:pt x="125" y="204"/>
                      <a:pt x="138" y="196"/>
                      <a:pt x="149" y="184"/>
                    </a:cubicBezTo>
                    <a:cubicBezTo>
                      <a:pt x="168" y="164"/>
                      <a:pt x="170" y="134"/>
                      <a:pt x="188" y="113"/>
                    </a:cubicBezTo>
                    <a:cubicBezTo>
                      <a:pt x="202" y="97"/>
                      <a:pt x="227" y="93"/>
                      <a:pt x="239" y="75"/>
                    </a:cubicBezTo>
                    <a:cubicBezTo>
                      <a:pt x="254" y="53"/>
                      <a:pt x="259" y="28"/>
                      <a:pt x="267" y="3"/>
                    </a:cubicBezTo>
                    <a:cubicBezTo>
                      <a:pt x="268" y="1"/>
                      <a:pt x="264" y="0"/>
                      <a:pt x="264" y="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3" name="Freeform 20"/>
              <p:cNvSpPr/>
              <p:nvPr/>
            </p:nvSpPr>
            <p:spPr bwMode="auto">
              <a:xfrm>
                <a:off x="441" y="2774"/>
                <a:ext cx="32" cy="24"/>
              </a:xfrm>
              <a:custGeom>
                <a:gdLst>
                  <a:gd fmla="*/ 1 w 12" name="T0"/>
                  <a:gd fmla="*/ 7 h 9" name="T1"/>
                  <a:gd fmla="*/ 2 w 12" name="T2"/>
                  <a:gd fmla="*/ 9 h 9" name="T3"/>
                  <a:gd fmla="*/ 12 w 12" name="T4"/>
                  <a:gd fmla="*/ 0 h 9" name="T5"/>
                  <a:gd fmla="*/ 11 w 12" name="T6"/>
                  <a:gd fmla="*/ 0 h 9" name="T7"/>
                  <a:gd fmla="*/ 1 w 12" name="T8"/>
                  <a:gd fmla="*/ 7 h 9" name="T9"/>
                </a:gdLst>
                <a:cxnLst>
                  <a:cxn ang="0">
                    <a:pos x="T0" y="T1"/>
                  </a:cxn>
                  <a:cxn ang="0">
                    <a:pos x="T2" y="T3"/>
                  </a:cxn>
                  <a:cxn ang="0">
                    <a:pos x="T4" y="T5"/>
                  </a:cxn>
                  <a:cxn ang="0">
                    <a:pos x="T6" y="T7"/>
                  </a:cxn>
                  <a:cxn ang="0">
                    <a:pos x="T8" y="T9"/>
                  </a:cxn>
                </a:cxnLst>
                <a:rect b="b" l="0" r="r" t="0"/>
                <a:pathLst>
                  <a:path h="9" w="12">
                    <a:moveTo>
                      <a:pt x="1" y="7"/>
                    </a:moveTo>
                    <a:cubicBezTo>
                      <a:pt x="0" y="8"/>
                      <a:pt x="1" y="9"/>
                      <a:pt x="2" y="9"/>
                    </a:cubicBezTo>
                    <a:cubicBezTo>
                      <a:pt x="5" y="6"/>
                      <a:pt x="8" y="3"/>
                      <a:pt x="12" y="0"/>
                    </a:cubicBezTo>
                    <a:cubicBezTo>
                      <a:pt x="12" y="0"/>
                      <a:pt x="12" y="0"/>
                      <a:pt x="11" y="0"/>
                    </a:cubicBezTo>
                    <a:cubicBezTo>
                      <a:pt x="4" y="4"/>
                      <a:pt x="7" y="1"/>
                      <a:pt x="1" y="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4" name="Freeform 21"/>
              <p:cNvSpPr/>
              <p:nvPr/>
            </p:nvSpPr>
            <p:spPr bwMode="auto">
              <a:xfrm>
                <a:off x="473" y="2748"/>
                <a:ext cx="30" cy="29"/>
              </a:xfrm>
              <a:custGeom>
                <a:gdLst>
                  <a:gd fmla="*/ 0 w 11" name="T0"/>
                  <a:gd fmla="*/ 11 h 11" name="T1"/>
                  <a:gd fmla="*/ 11 w 11" name="T2"/>
                  <a:gd fmla="*/ 0 h 11" name="T3"/>
                  <a:gd fmla="*/ 0 w 11" name="T4"/>
                  <a:gd fmla="*/ 10 h 11" name="T5"/>
                  <a:gd fmla="*/ 0 w 11" name="T6"/>
                  <a:gd fmla="*/ 11 h 11" name="T7"/>
                </a:gdLst>
                <a:cxnLst>
                  <a:cxn ang="0">
                    <a:pos x="T0" y="T1"/>
                  </a:cxn>
                  <a:cxn ang="0">
                    <a:pos x="T2" y="T3"/>
                  </a:cxn>
                  <a:cxn ang="0">
                    <a:pos x="T4" y="T5"/>
                  </a:cxn>
                  <a:cxn ang="0">
                    <a:pos x="T6" y="T7"/>
                  </a:cxn>
                </a:cxnLst>
                <a:rect b="b" l="0" r="r" t="0"/>
                <a:pathLst>
                  <a:path h="11" w="11">
                    <a:moveTo>
                      <a:pt x="0" y="11"/>
                    </a:moveTo>
                    <a:cubicBezTo>
                      <a:pt x="3" y="9"/>
                      <a:pt x="7" y="5"/>
                      <a:pt x="11" y="0"/>
                    </a:cubicBezTo>
                    <a:cubicBezTo>
                      <a:pt x="7" y="4"/>
                      <a:pt x="3" y="7"/>
                      <a:pt x="0" y="10"/>
                    </a:cubicBezTo>
                    <a:cubicBezTo>
                      <a:pt x="0" y="10"/>
                      <a:pt x="0" y="10"/>
                      <a:pt x="0" y="1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5" name="Freeform 22"/>
              <p:cNvSpPr/>
              <p:nvPr/>
            </p:nvSpPr>
            <p:spPr bwMode="auto">
              <a:xfrm>
                <a:off x="1154" y="3226"/>
                <a:ext cx="21" cy="21"/>
              </a:xfrm>
              <a:custGeom>
                <a:gdLst>
                  <a:gd fmla="*/ 0 w 8" name="T0"/>
                  <a:gd fmla="*/ 8 h 8" name="T1"/>
                  <a:gd fmla="*/ 8 w 8" name="T2"/>
                  <a:gd fmla="*/ 0 h 8" name="T3"/>
                  <a:gd fmla="*/ 0 w 8" name="T4"/>
                  <a:gd fmla="*/ 8 h 8" name="T5"/>
                </a:gdLst>
                <a:cxnLst>
                  <a:cxn ang="0">
                    <a:pos x="T0" y="T1"/>
                  </a:cxn>
                  <a:cxn ang="0">
                    <a:pos x="T2" y="T3"/>
                  </a:cxn>
                  <a:cxn ang="0">
                    <a:pos x="T4" y="T5"/>
                  </a:cxn>
                </a:cxnLst>
                <a:rect b="b" l="0" r="r" t="0"/>
                <a:pathLst>
                  <a:path h="8" w="8">
                    <a:moveTo>
                      <a:pt x="0" y="8"/>
                    </a:moveTo>
                    <a:cubicBezTo>
                      <a:pt x="3" y="5"/>
                      <a:pt x="5" y="3"/>
                      <a:pt x="8" y="0"/>
                    </a:cubicBezTo>
                    <a:cubicBezTo>
                      <a:pt x="5" y="3"/>
                      <a:pt x="3" y="5"/>
                      <a:pt x="0" y="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6" name="Freeform 23"/>
              <p:cNvSpPr/>
              <p:nvPr/>
            </p:nvSpPr>
            <p:spPr bwMode="auto">
              <a:xfrm>
                <a:off x="1517" y="3338"/>
                <a:ext cx="98" cy="101"/>
              </a:xfrm>
              <a:custGeom>
                <a:gdLst>
                  <a:gd fmla="*/ 8 w 37" name="T0"/>
                  <a:gd fmla="*/ 28 h 38" name="T1"/>
                  <a:gd fmla="*/ 0 w 37" name="T2"/>
                  <a:gd fmla="*/ 38 h 38" name="T3"/>
                  <a:gd fmla="*/ 37 w 37" name="T4"/>
                  <a:gd fmla="*/ 0 h 38" name="T5"/>
                  <a:gd fmla="*/ 8 w 37" name="T6"/>
                  <a:gd fmla="*/ 28 h 38" name="T7"/>
                </a:gdLst>
                <a:cxnLst>
                  <a:cxn ang="0">
                    <a:pos x="T0" y="T1"/>
                  </a:cxn>
                  <a:cxn ang="0">
                    <a:pos x="T2" y="T3"/>
                  </a:cxn>
                  <a:cxn ang="0">
                    <a:pos x="T4" y="T5"/>
                  </a:cxn>
                  <a:cxn ang="0">
                    <a:pos x="T6" y="T7"/>
                  </a:cxn>
                </a:cxnLst>
                <a:rect b="b" l="0" r="r" t="0"/>
                <a:pathLst>
                  <a:path h="38" w="37">
                    <a:moveTo>
                      <a:pt x="8" y="28"/>
                    </a:moveTo>
                    <a:cubicBezTo>
                      <a:pt x="6" y="31"/>
                      <a:pt x="3" y="35"/>
                      <a:pt x="0" y="38"/>
                    </a:cubicBezTo>
                    <a:cubicBezTo>
                      <a:pt x="13" y="25"/>
                      <a:pt x="25" y="13"/>
                      <a:pt x="37" y="0"/>
                    </a:cubicBezTo>
                    <a:cubicBezTo>
                      <a:pt x="27" y="9"/>
                      <a:pt x="17" y="18"/>
                      <a:pt x="8" y="2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7" name="Freeform 24"/>
              <p:cNvSpPr>
                <a:spLocks noEditPoints="1"/>
              </p:cNvSpPr>
              <p:nvPr/>
            </p:nvSpPr>
            <p:spPr bwMode="auto">
              <a:xfrm>
                <a:off x="449" y="2504"/>
                <a:ext cx="1508" cy="2191"/>
              </a:xfrm>
              <a:custGeom>
                <a:gdLst>
                  <a:gd fmla="*/ 276 w 565" name="T0"/>
                  <a:gd fmla="*/ 158 h 820" name="T1"/>
                  <a:gd fmla="*/ 132 w 565" name="T2"/>
                  <a:gd fmla="*/ 120 h 820" name="T3"/>
                  <a:gd fmla="*/ 189 w 565" name="T4"/>
                  <a:gd fmla="*/ 4 h 820" name="T5"/>
                  <a:gd fmla="*/ 44 w 565" name="T6"/>
                  <a:gd fmla="*/ 65 h 820" name="T7"/>
                  <a:gd fmla="*/ 69 w 565" name="T8"/>
                  <a:gd fmla="*/ 113 h 820" name="T9"/>
                  <a:gd fmla="*/ 123 w 565" name="T10"/>
                  <a:gd fmla="*/ 102 h 820" name="T11"/>
                  <a:gd fmla="*/ 140 w 565" name="T12"/>
                  <a:gd fmla="*/ 179 h 820" name="T13"/>
                  <a:gd fmla="*/ 183 w 565" name="T14"/>
                  <a:gd fmla="*/ 213 h 820" name="T15"/>
                  <a:gd fmla="*/ 186 w 565" name="T16"/>
                  <a:gd fmla="*/ 285 h 820" name="T17"/>
                  <a:gd fmla="*/ 203 w 565" name="T18"/>
                  <a:gd fmla="*/ 332 h 820" name="T19"/>
                  <a:gd fmla="*/ 213 w 565" name="T20"/>
                  <a:gd fmla="*/ 347 h 820" name="T21"/>
                  <a:gd fmla="*/ 335 w 565" name="T22"/>
                  <a:gd fmla="*/ 265 h 820" name="T23"/>
                  <a:gd fmla="*/ 260 w 565" name="T24"/>
                  <a:gd fmla="*/ 409 h 820" name="T25"/>
                  <a:gd fmla="*/ 391 w 565" name="T26"/>
                  <a:gd fmla="*/ 294 h 820" name="T27"/>
                  <a:gd fmla="*/ 321 w 565" name="T28"/>
                  <a:gd fmla="*/ 416 h 820" name="T29"/>
                  <a:gd fmla="*/ 251 w 565" name="T30"/>
                  <a:gd fmla="*/ 554 h 820" name="T31"/>
                  <a:gd fmla="*/ 319 w 565" name="T32"/>
                  <a:gd fmla="*/ 499 h 820" name="T33"/>
                  <a:gd fmla="*/ 312 w 565" name="T34"/>
                  <a:gd fmla="*/ 553 h 820" name="T35"/>
                  <a:gd fmla="*/ 427 w 565" name="T36"/>
                  <a:gd fmla="*/ 451 h 820" name="T37"/>
                  <a:gd fmla="*/ 227 w 565" name="T38"/>
                  <a:gd fmla="*/ 695 h 820" name="T39"/>
                  <a:gd fmla="*/ 244 w 565" name="T40"/>
                  <a:gd fmla="*/ 730 h 820" name="T41"/>
                  <a:gd fmla="*/ 275 w 565" name="T42"/>
                  <a:gd fmla="*/ 731 h 820" name="T43"/>
                  <a:gd fmla="*/ 288 w 565" name="T44"/>
                  <a:gd fmla="*/ 774 h 820" name="T45"/>
                  <a:gd fmla="*/ 297 w 565" name="T46"/>
                  <a:gd fmla="*/ 818 h 820" name="T47"/>
                  <a:gd fmla="*/ 325 w 565" name="T48"/>
                  <a:gd fmla="*/ 791 h 820" name="T49"/>
                  <a:gd fmla="*/ 293 w 565" name="T50"/>
                  <a:gd fmla="*/ 767 h 820" name="T51"/>
                  <a:gd fmla="*/ 253 w 565" name="T52"/>
                  <a:gd fmla="*/ 741 h 820" name="T53"/>
                  <a:gd fmla="*/ 507 w 565" name="T54"/>
                  <a:gd fmla="*/ 435 h 820" name="T55"/>
                  <a:gd fmla="*/ 40 w 565" name="T56"/>
                  <a:gd fmla="*/ 124 h 820" name="T57"/>
                  <a:gd fmla="*/ 49 w 565" name="T58"/>
                  <a:gd fmla="*/ 131 h 820" name="T59"/>
                  <a:gd fmla="*/ 128 w 565" name="T60"/>
                  <a:gd fmla="*/ 79 h 820" name="T61"/>
                  <a:gd fmla="*/ 131 w 565" name="T62"/>
                  <a:gd fmla="*/ 124 h 820" name="T63"/>
                  <a:gd fmla="*/ 400 w 565" name="T64"/>
                  <a:gd fmla="*/ 475 h 820" name="T65"/>
                  <a:gd fmla="*/ 472 w 565" name="T66"/>
                  <a:gd fmla="*/ 366 h 820" name="T67"/>
                  <a:gd fmla="*/ 174 w 565" name="T68"/>
                  <a:gd fmla="*/ 159 h 820" name="T69"/>
                  <a:gd fmla="*/ 206 w 565" name="T70"/>
                  <a:gd fmla="*/ 179 h 820" name="T71"/>
                  <a:gd fmla="*/ 226 w 565" name="T72"/>
                  <a:gd fmla="*/ 176 h 820" name="T73"/>
                  <a:gd fmla="*/ 289 w 565" name="T74"/>
                  <a:gd fmla="*/ 183 h 820" name="T75"/>
                  <a:gd fmla="*/ 317 w 565" name="T76"/>
                  <a:gd fmla="*/ 168 h 820" name="T77"/>
                  <a:gd fmla="*/ 298 w 565" name="T78"/>
                  <a:gd fmla="*/ 211 h 820" name="T79"/>
                  <a:gd fmla="*/ 343 w 565" name="T80"/>
                  <a:gd fmla="*/ 178 h 820" name="T81"/>
                  <a:gd fmla="*/ 349 w 565" name="T82"/>
                  <a:gd fmla="*/ 206 h 820" name="T83"/>
                  <a:gd fmla="*/ 313 w 565" name="T84"/>
                  <a:gd fmla="*/ 263 h 820" name="T85"/>
                  <a:gd fmla="*/ 344 w 565" name="T86"/>
                  <a:gd fmla="*/ 225 h 820" name="T87"/>
                  <a:gd fmla="*/ 360 w 565" name="T88"/>
                  <a:gd fmla="*/ 211 h 820" name="T89"/>
                  <a:gd fmla="*/ 389 w 565" name="T90"/>
                  <a:gd fmla="*/ 227 h 820" name="T91"/>
                  <a:gd fmla="*/ 395 w 565" name="T92"/>
                  <a:gd fmla="*/ 241 h 820" name="T93"/>
                  <a:gd fmla="*/ 341 w 565" name="T94"/>
                  <a:gd fmla="*/ 310 h 820" name="T95"/>
                  <a:gd fmla="*/ 396 w 565" name="T96"/>
                  <a:gd fmla="*/ 278 h 820" name="T97"/>
                  <a:gd fmla="*/ 322 w 565" name="T98"/>
                  <a:gd fmla="*/ 389 h 820" name="T99"/>
                  <a:gd fmla="*/ 450 w 565" name="T100"/>
                  <a:gd fmla="*/ 254 h 820" name="T101"/>
                  <a:gd fmla="*/ 270 w 565" name="T102"/>
                  <a:gd fmla="*/ 494 h 820" name="T103"/>
                  <a:gd fmla="*/ 324 w 565" name="T104"/>
                  <a:gd fmla="*/ 447 h 820" name="T105"/>
                  <a:gd fmla="*/ 443 w 565" name="T106"/>
                  <a:gd fmla="*/ 326 h 820" name="T107"/>
                  <a:gd fmla="*/ 486 w 565" name="T108"/>
                  <a:gd fmla="*/ 278 h 820" name="T109"/>
                  <a:gd fmla="*/ 516 w 565" name="T110"/>
                  <a:gd fmla="*/ 287 h 820" name="T111"/>
                  <a:gd fmla="*/ 374 w 565" name="T112"/>
                  <a:gd fmla="*/ 467 h 820" name="T113"/>
                  <a:gd fmla="*/ 549 w 565" name="T114"/>
                  <a:gd fmla="*/ 313 h 820" name="T115"/>
                  <a:gd fmla="*/ 259 w 565" name="T116"/>
                  <a:gd fmla="*/ 670 h 820" name="T117"/>
                  <a:gd fmla="*/ 258 w 565" name="T118"/>
                  <a:gd fmla="*/ 718 h 820" name="T119"/>
                  <a:gd fmla="*/ 246 w 565" name="T120"/>
                  <a:gd fmla="*/ 704 h 820" name="T121"/>
                  <a:gd fmla="*/ 371 w 565" name="T122"/>
                  <a:gd fmla="*/ 560 h 820" name="T123"/>
                  <a:gd fmla="*/ 461 w 565" name="T124"/>
                  <a:gd fmla="*/ 441 h 82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20" w="565">
                    <a:moveTo>
                      <a:pt x="552" y="322"/>
                    </a:moveTo>
                    <a:cubicBezTo>
                      <a:pt x="552" y="307"/>
                      <a:pt x="546" y="294"/>
                      <a:pt x="529" y="287"/>
                    </a:cubicBezTo>
                    <a:cubicBezTo>
                      <a:pt x="529" y="286"/>
                      <a:pt x="528" y="285"/>
                      <a:pt x="526" y="286"/>
                    </a:cubicBezTo>
                    <a:cubicBezTo>
                      <a:pt x="526" y="286"/>
                      <a:pt x="526" y="286"/>
                      <a:pt x="526" y="286"/>
                    </a:cubicBezTo>
                    <a:cubicBezTo>
                      <a:pt x="523" y="285"/>
                      <a:pt x="519" y="284"/>
                      <a:pt x="514" y="283"/>
                    </a:cubicBezTo>
                    <a:cubicBezTo>
                      <a:pt x="501" y="281"/>
                      <a:pt x="493" y="282"/>
                      <a:pt x="487" y="270"/>
                    </a:cubicBezTo>
                    <a:cubicBezTo>
                      <a:pt x="483" y="263"/>
                      <a:pt x="470" y="259"/>
                      <a:pt x="463" y="256"/>
                    </a:cubicBezTo>
                    <a:cubicBezTo>
                      <a:pt x="449" y="250"/>
                      <a:pt x="435" y="244"/>
                      <a:pt x="421" y="237"/>
                    </a:cubicBezTo>
                    <a:cubicBezTo>
                      <a:pt x="412" y="233"/>
                      <a:pt x="400" y="239"/>
                      <a:pt x="391" y="233"/>
                    </a:cubicBezTo>
                    <a:cubicBezTo>
                      <a:pt x="396" y="199"/>
                      <a:pt x="359" y="181"/>
                      <a:pt x="331" y="170"/>
                    </a:cubicBezTo>
                    <a:cubicBezTo>
                      <a:pt x="331" y="169"/>
                      <a:pt x="330" y="168"/>
                      <a:pt x="329" y="168"/>
                    </a:cubicBezTo>
                    <a:cubicBezTo>
                      <a:pt x="329" y="169"/>
                      <a:pt x="328" y="169"/>
                      <a:pt x="328" y="169"/>
                    </a:cubicBezTo>
                    <a:cubicBezTo>
                      <a:pt x="312" y="162"/>
                      <a:pt x="294" y="155"/>
                      <a:pt x="276" y="158"/>
                    </a:cubicBezTo>
                    <a:cubicBezTo>
                      <a:pt x="276" y="158"/>
                      <a:pt x="276" y="158"/>
                      <a:pt x="276" y="158"/>
                    </a:cubicBezTo>
                    <a:cubicBezTo>
                      <a:pt x="275" y="158"/>
                      <a:pt x="275" y="158"/>
                      <a:pt x="274" y="159"/>
                    </a:cubicBezTo>
                    <a:cubicBezTo>
                      <a:pt x="274" y="159"/>
                      <a:pt x="274" y="159"/>
                      <a:pt x="274" y="159"/>
                    </a:cubicBezTo>
                    <a:cubicBezTo>
                      <a:pt x="246" y="165"/>
                      <a:pt x="184" y="198"/>
                      <a:pt x="176" y="147"/>
                    </a:cubicBezTo>
                    <a:cubicBezTo>
                      <a:pt x="177" y="147"/>
                      <a:pt x="177" y="147"/>
                      <a:pt x="177" y="146"/>
                    </a:cubicBezTo>
                    <a:cubicBezTo>
                      <a:pt x="178" y="145"/>
                      <a:pt x="177" y="144"/>
                      <a:pt x="175" y="144"/>
                    </a:cubicBezTo>
                    <a:cubicBezTo>
                      <a:pt x="175" y="143"/>
                      <a:pt x="172" y="143"/>
                      <a:pt x="173" y="145"/>
                    </a:cubicBezTo>
                    <a:cubicBezTo>
                      <a:pt x="173" y="145"/>
                      <a:pt x="173" y="146"/>
                      <a:pt x="173" y="146"/>
                    </a:cubicBezTo>
                    <a:cubicBezTo>
                      <a:pt x="168" y="152"/>
                      <a:pt x="164" y="158"/>
                      <a:pt x="160" y="164"/>
                    </a:cubicBezTo>
                    <a:cubicBezTo>
                      <a:pt x="158" y="161"/>
                      <a:pt x="155" y="162"/>
                      <a:pt x="150" y="167"/>
                    </a:cubicBezTo>
                    <a:cubicBezTo>
                      <a:pt x="156" y="158"/>
                      <a:pt x="161" y="149"/>
                      <a:pt x="166" y="140"/>
                    </a:cubicBezTo>
                    <a:cubicBezTo>
                      <a:pt x="167" y="139"/>
                      <a:pt x="166" y="138"/>
                      <a:pt x="166" y="138"/>
                    </a:cubicBezTo>
                    <a:cubicBezTo>
                      <a:pt x="167" y="138"/>
                      <a:pt x="169" y="138"/>
                      <a:pt x="170" y="138"/>
                    </a:cubicBezTo>
                    <a:cubicBezTo>
                      <a:pt x="170" y="138"/>
                      <a:pt x="171" y="137"/>
                      <a:pt x="170" y="137"/>
                    </a:cubicBezTo>
                    <a:cubicBezTo>
                      <a:pt x="156" y="134"/>
                      <a:pt x="144" y="126"/>
                      <a:pt x="132" y="120"/>
                    </a:cubicBezTo>
                    <a:cubicBezTo>
                      <a:pt x="129" y="118"/>
                      <a:pt x="135" y="113"/>
                      <a:pt x="136" y="111"/>
                    </a:cubicBezTo>
                    <a:cubicBezTo>
                      <a:pt x="142" y="102"/>
                      <a:pt x="136" y="85"/>
                      <a:pt x="132" y="76"/>
                    </a:cubicBezTo>
                    <a:cubicBezTo>
                      <a:pt x="124" y="57"/>
                      <a:pt x="90" y="95"/>
                      <a:pt x="81" y="98"/>
                    </a:cubicBezTo>
                    <a:cubicBezTo>
                      <a:pt x="76" y="99"/>
                      <a:pt x="72" y="99"/>
                      <a:pt x="68" y="98"/>
                    </a:cubicBezTo>
                    <a:cubicBezTo>
                      <a:pt x="68" y="98"/>
                      <a:pt x="68" y="97"/>
                      <a:pt x="67" y="97"/>
                    </a:cubicBezTo>
                    <a:cubicBezTo>
                      <a:pt x="54" y="92"/>
                      <a:pt x="51" y="71"/>
                      <a:pt x="57" y="58"/>
                    </a:cubicBezTo>
                    <a:cubicBezTo>
                      <a:pt x="64" y="47"/>
                      <a:pt x="76" y="38"/>
                      <a:pt x="86" y="30"/>
                    </a:cubicBezTo>
                    <a:cubicBezTo>
                      <a:pt x="102" y="19"/>
                      <a:pt x="109" y="23"/>
                      <a:pt x="127" y="25"/>
                    </a:cubicBezTo>
                    <a:cubicBezTo>
                      <a:pt x="131" y="25"/>
                      <a:pt x="133" y="23"/>
                      <a:pt x="136" y="21"/>
                    </a:cubicBezTo>
                    <a:cubicBezTo>
                      <a:pt x="150" y="10"/>
                      <a:pt x="161" y="16"/>
                      <a:pt x="167" y="30"/>
                    </a:cubicBezTo>
                    <a:cubicBezTo>
                      <a:pt x="173" y="42"/>
                      <a:pt x="183" y="44"/>
                      <a:pt x="195" y="40"/>
                    </a:cubicBezTo>
                    <a:cubicBezTo>
                      <a:pt x="196" y="40"/>
                      <a:pt x="196" y="39"/>
                      <a:pt x="196" y="38"/>
                    </a:cubicBezTo>
                    <a:cubicBezTo>
                      <a:pt x="192" y="29"/>
                      <a:pt x="184" y="16"/>
                      <a:pt x="191" y="6"/>
                    </a:cubicBezTo>
                    <a:cubicBezTo>
                      <a:pt x="192" y="4"/>
                      <a:pt x="190" y="3"/>
                      <a:pt x="189" y="4"/>
                    </a:cubicBezTo>
                    <a:cubicBezTo>
                      <a:pt x="184" y="10"/>
                      <a:pt x="184" y="13"/>
                      <a:pt x="186" y="21"/>
                    </a:cubicBezTo>
                    <a:cubicBezTo>
                      <a:pt x="186" y="24"/>
                      <a:pt x="189" y="30"/>
                      <a:pt x="190" y="34"/>
                    </a:cubicBezTo>
                    <a:cubicBezTo>
                      <a:pt x="180" y="38"/>
                      <a:pt x="173" y="36"/>
                      <a:pt x="170" y="28"/>
                    </a:cubicBezTo>
                    <a:cubicBezTo>
                      <a:pt x="169" y="26"/>
                      <a:pt x="168" y="23"/>
                      <a:pt x="167" y="20"/>
                    </a:cubicBezTo>
                    <a:cubicBezTo>
                      <a:pt x="161" y="8"/>
                      <a:pt x="150" y="0"/>
                      <a:pt x="139" y="11"/>
                    </a:cubicBezTo>
                    <a:cubicBezTo>
                      <a:pt x="128" y="22"/>
                      <a:pt x="119" y="20"/>
                      <a:pt x="105" y="17"/>
                    </a:cubicBezTo>
                    <a:cubicBezTo>
                      <a:pt x="101" y="16"/>
                      <a:pt x="95" y="21"/>
                      <a:pt x="92" y="23"/>
                    </a:cubicBezTo>
                    <a:cubicBezTo>
                      <a:pt x="76" y="31"/>
                      <a:pt x="55" y="47"/>
                      <a:pt x="50" y="65"/>
                    </a:cubicBezTo>
                    <a:cubicBezTo>
                      <a:pt x="49" y="67"/>
                      <a:pt x="49" y="69"/>
                      <a:pt x="49" y="71"/>
                    </a:cubicBezTo>
                    <a:cubicBezTo>
                      <a:pt x="42" y="78"/>
                      <a:pt x="2" y="113"/>
                      <a:pt x="26" y="89"/>
                    </a:cubicBezTo>
                    <a:cubicBezTo>
                      <a:pt x="38" y="77"/>
                      <a:pt x="48" y="66"/>
                      <a:pt x="55" y="50"/>
                    </a:cubicBezTo>
                    <a:cubicBezTo>
                      <a:pt x="56" y="48"/>
                      <a:pt x="54" y="47"/>
                      <a:pt x="53" y="48"/>
                    </a:cubicBezTo>
                    <a:cubicBezTo>
                      <a:pt x="44" y="58"/>
                      <a:pt x="31" y="78"/>
                      <a:pt x="20" y="91"/>
                    </a:cubicBezTo>
                    <a:cubicBezTo>
                      <a:pt x="29" y="83"/>
                      <a:pt x="39" y="74"/>
                      <a:pt x="44" y="65"/>
                    </a:cubicBezTo>
                    <a:cubicBezTo>
                      <a:pt x="33" y="83"/>
                      <a:pt x="12" y="96"/>
                      <a:pt x="1" y="115"/>
                    </a:cubicBezTo>
                    <a:cubicBezTo>
                      <a:pt x="0" y="116"/>
                      <a:pt x="1" y="118"/>
                      <a:pt x="3" y="117"/>
                    </a:cubicBezTo>
                    <a:cubicBezTo>
                      <a:pt x="15" y="110"/>
                      <a:pt x="24" y="102"/>
                      <a:pt x="34" y="92"/>
                    </a:cubicBezTo>
                    <a:cubicBezTo>
                      <a:pt x="63" y="61"/>
                      <a:pt x="12" y="117"/>
                      <a:pt x="6" y="122"/>
                    </a:cubicBezTo>
                    <a:cubicBezTo>
                      <a:pt x="5" y="124"/>
                      <a:pt x="7" y="126"/>
                      <a:pt x="9" y="125"/>
                    </a:cubicBezTo>
                    <a:cubicBezTo>
                      <a:pt x="20" y="116"/>
                      <a:pt x="31" y="107"/>
                      <a:pt x="42" y="98"/>
                    </a:cubicBezTo>
                    <a:cubicBezTo>
                      <a:pt x="31" y="107"/>
                      <a:pt x="22" y="122"/>
                      <a:pt x="14" y="134"/>
                    </a:cubicBezTo>
                    <a:cubicBezTo>
                      <a:pt x="13" y="135"/>
                      <a:pt x="15" y="137"/>
                      <a:pt x="16" y="136"/>
                    </a:cubicBezTo>
                    <a:cubicBezTo>
                      <a:pt x="28" y="122"/>
                      <a:pt x="73" y="78"/>
                      <a:pt x="31" y="132"/>
                    </a:cubicBezTo>
                    <a:cubicBezTo>
                      <a:pt x="29" y="134"/>
                      <a:pt x="31" y="136"/>
                      <a:pt x="33" y="134"/>
                    </a:cubicBezTo>
                    <a:cubicBezTo>
                      <a:pt x="43" y="126"/>
                      <a:pt x="51" y="118"/>
                      <a:pt x="60" y="109"/>
                    </a:cubicBezTo>
                    <a:cubicBezTo>
                      <a:pt x="51" y="117"/>
                      <a:pt x="45" y="130"/>
                      <a:pt x="39" y="140"/>
                    </a:cubicBezTo>
                    <a:cubicBezTo>
                      <a:pt x="38" y="142"/>
                      <a:pt x="41" y="144"/>
                      <a:pt x="42" y="142"/>
                    </a:cubicBezTo>
                    <a:cubicBezTo>
                      <a:pt x="51" y="133"/>
                      <a:pt x="60" y="123"/>
                      <a:pt x="69" y="113"/>
                    </a:cubicBezTo>
                    <a:cubicBezTo>
                      <a:pt x="62" y="121"/>
                      <a:pt x="57" y="131"/>
                      <a:pt x="51" y="140"/>
                    </a:cubicBezTo>
                    <a:cubicBezTo>
                      <a:pt x="50" y="142"/>
                      <a:pt x="53" y="144"/>
                      <a:pt x="54" y="142"/>
                    </a:cubicBezTo>
                    <a:cubicBezTo>
                      <a:pt x="69" y="128"/>
                      <a:pt x="83" y="112"/>
                      <a:pt x="96" y="97"/>
                    </a:cubicBezTo>
                    <a:cubicBezTo>
                      <a:pt x="98" y="95"/>
                      <a:pt x="89" y="108"/>
                      <a:pt x="82" y="118"/>
                    </a:cubicBezTo>
                    <a:cubicBezTo>
                      <a:pt x="76" y="125"/>
                      <a:pt x="70" y="133"/>
                      <a:pt x="65" y="140"/>
                    </a:cubicBezTo>
                    <a:cubicBezTo>
                      <a:pt x="64" y="142"/>
                      <a:pt x="66" y="144"/>
                      <a:pt x="67" y="142"/>
                    </a:cubicBezTo>
                    <a:cubicBezTo>
                      <a:pt x="78" y="132"/>
                      <a:pt x="86" y="121"/>
                      <a:pt x="94" y="110"/>
                    </a:cubicBezTo>
                    <a:cubicBezTo>
                      <a:pt x="102" y="101"/>
                      <a:pt x="110" y="93"/>
                      <a:pt x="115" y="86"/>
                    </a:cubicBezTo>
                    <a:cubicBezTo>
                      <a:pt x="101" y="106"/>
                      <a:pt x="85" y="124"/>
                      <a:pt x="71" y="145"/>
                    </a:cubicBezTo>
                    <a:cubicBezTo>
                      <a:pt x="70" y="146"/>
                      <a:pt x="73" y="148"/>
                      <a:pt x="74" y="147"/>
                    </a:cubicBezTo>
                    <a:cubicBezTo>
                      <a:pt x="90" y="128"/>
                      <a:pt x="104" y="109"/>
                      <a:pt x="120" y="91"/>
                    </a:cubicBezTo>
                    <a:cubicBezTo>
                      <a:pt x="110" y="103"/>
                      <a:pt x="96" y="125"/>
                      <a:pt x="85" y="140"/>
                    </a:cubicBezTo>
                    <a:cubicBezTo>
                      <a:pt x="84" y="142"/>
                      <a:pt x="86" y="143"/>
                      <a:pt x="87" y="142"/>
                    </a:cubicBezTo>
                    <a:cubicBezTo>
                      <a:pt x="101" y="130"/>
                      <a:pt x="112" y="116"/>
                      <a:pt x="123" y="102"/>
                    </a:cubicBezTo>
                    <a:cubicBezTo>
                      <a:pt x="112" y="115"/>
                      <a:pt x="102" y="132"/>
                      <a:pt x="92" y="147"/>
                    </a:cubicBezTo>
                    <a:cubicBezTo>
                      <a:pt x="91" y="148"/>
                      <a:pt x="94" y="150"/>
                      <a:pt x="95" y="149"/>
                    </a:cubicBezTo>
                    <a:cubicBezTo>
                      <a:pt x="105" y="138"/>
                      <a:pt x="114" y="127"/>
                      <a:pt x="124" y="116"/>
                    </a:cubicBezTo>
                    <a:cubicBezTo>
                      <a:pt x="119" y="121"/>
                      <a:pt x="108" y="142"/>
                      <a:pt x="101" y="151"/>
                    </a:cubicBezTo>
                    <a:cubicBezTo>
                      <a:pt x="100" y="153"/>
                      <a:pt x="103" y="155"/>
                      <a:pt x="104" y="153"/>
                    </a:cubicBezTo>
                    <a:cubicBezTo>
                      <a:pt x="119" y="137"/>
                      <a:pt x="128" y="127"/>
                      <a:pt x="112" y="153"/>
                    </a:cubicBezTo>
                    <a:cubicBezTo>
                      <a:pt x="111" y="155"/>
                      <a:pt x="114" y="157"/>
                      <a:pt x="115" y="156"/>
                    </a:cubicBezTo>
                    <a:cubicBezTo>
                      <a:pt x="139" y="128"/>
                      <a:pt x="126" y="146"/>
                      <a:pt x="117" y="161"/>
                    </a:cubicBezTo>
                    <a:cubicBezTo>
                      <a:pt x="116" y="163"/>
                      <a:pt x="118" y="165"/>
                      <a:pt x="119" y="163"/>
                    </a:cubicBezTo>
                    <a:cubicBezTo>
                      <a:pt x="145" y="139"/>
                      <a:pt x="141" y="140"/>
                      <a:pt x="123" y="168"/>
                    </a:cubicBezTo>
                    <a:cubicBezTo>
                      <a:pt x="122" y="170"/>
                      <a:pt x="125" y="171"/>
                      <a:pt x="126" y="170"/>
                    </a:cubicBezTo>
                    <a:cubicBezTo>
                      <a:pt x="150" y="148"/>
                      <a:pt x="149" y="141"/>
                      <a:pt x="133" y="172"/>
                    </a:cubicBezTo>
                    <a:cubicBezTo>
                      <a:pt x="132" y="174"/>
                      <a:pt x="135" y="176"/>
                      <a:pt x="136" y="174"/>
                    </a:cubicBezTo>
                    <a:cubicBezTo>
                      <a:pt x="161" y="147"/>
                      <a:pt x="157" y="148"/>
                      <a:pt x="140" y="179"/>
                    </a:cubicBezTo>
                    <a:cubicBezTo>
                      <a:pt x="139" y="180"/>
                      <a:pt x="141" y="183"/>
                      <a:pt x="142" y="181"/>
                    </a:cubicBezTo>
                    <a:cubicBezTo>
                      <a:pt x="147" y="178"/>
                      <a:pt x="152" y="174"/>
                      <a:pt x="156" y="170"/>
                    </a:cubicBezTo>
                    <a:cubicBezTo>
                      <a:pt x="152" y="176"/>
                      <a:pt x="148" y="183"/>
                      <a:pt x="145" y="190"/>
                    </a:cubicBezTo>
                    <a:cubicBezTo>
                      <a:pt x="145" y="192"/>
                      <a:pt x="147" y="194"/>
                      <a:pt x="148" y="192"/>
                    </a:cubicBezTo>
                    <a:cubicBezTo>
                      <a:pt x="156" y="186"/>
                      <a:pt x="160" y="181"/>
                      <a:pt x="163" y="178"/>
                    </a:cubicBezTo>
                    <a:cubicBezTo>
                      <a:pt x="161" y="181"/>
                      <a:pt x="157" y="187"/>
                      <a:pt x="152" y="195"/>
                    </a:cubicBezTo>
                    <a:cubicBezTo>
                      <a:pt x="151" y="197"/>
                      <a:pt x="153" y="199"/>
                      <a:pt x="155" y="198"/>
                    </a:cubicBezTo>
                    <a:cubicBezTo>
                      <a:pt x="170" y="181"/>
                      <a:pt x="180" y="170"/>
                      <a:pt x="164" y="198"/>
                    </a:cubicBezTo>
                    <a:cubicBezTo>
                      <a:pt x="163" y="200"/>
                      <a:pt x="165" y="201"/>
                      <a:pt x="167" y="200"/>
                    </a:cubicBezTo>
                    <a:cubicBezTo>
                      <a:pt x="188" y="181"/>
                      <a:pt x="183" y="180"/>
                      <a:pt x="171" y="204"/>
                    </a:cubicBezTo>
                    <a:cubicBezTo>
                      <a:pt x="170" y="206"/>
                      <a:pt x="172" y="208"/>
                      <a:pt x="174" y="207"/>
                    </a:cubicBezTo>
                    <a:cubicBezTo>
                      <a:pt x="179" y="200"/>
                      <a:pt x="185" y="193"/>
                      <a:pt x="190" y="186"/>
                    </a:cubicBezTo>
                    <a:cubicBezTo>
                      <a:pt x="189" y="196"/>
                      <a:pt x="185" y="204"/>
                      <a:pt x="180" y="211"/>
                    </a:cubicBezTo>
                    <a:cubicBezTo>
                      <a:pt x="178" y="213"/>
                      <a:pt x="181" y="215"/>
                      <a:pt x="183" y="213"/>
                    </a:cubicBezTo>
                    <a:cubicBezTo>
                      <a:pt x="213" y="174"/>
                      <a:pt x="200" y="194"/>
                      <a:pt x="193" y="210"/>
                    </a:cubicBezTo>
                    <a:cubicBezTo>
                      <a:pt x="192" y="212"/>
                      <a:pt x="195" y="214"/>
                      <a:pt x="196" y="212"/>
                    </a:cubicBezTo>
                    <a:cubicBezTo>
                      <a:pt x="214" y="184"/>
                      <a:pt x="217" y="183"/>
                      <a:pt x="206" y="208"/>
                    </a:cubicBezTo>
                    <a:cubicBezTo>
                      <a:pt x="205" y="209"/>
                      <a:pt x="208" y="212"/>
                      <a:pt x="209" y="210"/>
                    </a:cubicBezTo>
                    <a:cubicBezTo>
                      <a:pt x="216" y="202"/>
                      <a:pt x="222" y="194"/>
                      <a:pt x="228" y="187"/>
                    </a:cubicBezTo>
                    <a:cubicBezTo>
                      <a:pt x="224" y="194"/>
                      <a:pt x="220" y="201"/>
                      <a:pt x="217" y="208"/>
                    </a:cubicBezTo>
                    <a:cubicBezTo>
                      <a:pt x="217" y="210"/>
                      <a:pt x="219" y="211"/>
                      <a:pt x="220" y="210"/>
                    </a:cubicBezTo>
                    <a:cubicBezTo>
                      <a:pt x="227" y="201"/>
                      <a:pt x="243" y="187"/>
                      <a:pt x="247" y="179"/>
                    </a:cubicBezTo>
                    <a:cubicBezTo>
                      <a:pt x="240" y="195"/>
                      <a:pt x="227" y="208"/>
                      <a:pt x="217" y="223"/>
                    </a:cubicBezTo>
                    <a:cubicBezTo>
                      <a:pt x="216" y="225"/>
                      <a:pt x="219" y="227"/>
                      <a:pt x="220" y="225"/>
                    </a:cubicBezTo>
                    <a:cubicBezTo>
                      <a:pt x="234" y="211"/>
                      <a:pt x="247" y="194"/>
                      <a:pt x="260" y="179"/>
                    </a:cubicBezTo>
                    <a:cubicBezTo>
                      <a:pt x="281" y="152"/>
                      <a:pt x="257" y="191"/>
                      <a:pt x="253" y="197"/>
                    </a:cubicBezTo>
                    <a:cubicBezTo>
                      <a:pt x="233" y="227"/>
                      <a:pt x="206" y="254"/>
                      <a:pt x="183" y="283"/>
                    </a:cubicBezTo>
                    <a:cubicBezTo>
                      <a:pt x="182" y="284"/>
                      <a:pt x="184" y="286"/>
                      <a:pt x="186" y="285"/>
                    </a:cubicBezTo>
                    <a:cubicBezTo>
                      <a:pt x="205" y="263"/>
                      <a:pt x="224" y="240"/>
                      <a:pt x="243" y="217"/>
                    </a:cubicBezTo>
                    <a:cubicBezTo>
                      <a:pt x="248" y="211"/>
                      <a:pt x="254" y="204"/>
                      <a:pt x="259" y="197"/>
                    </a:cubicBezTo>
                    <a:cubicBezTo>
                      <a:pt x="264" y="190"/>
                      <a:pt x="292" y="156"/>
                      <a:pt x="278" y="179"/>
                    </a:cubicBezTo>
                    <a:cubicBezTo>
                      <a:pt x="253" y="223"/>
                      <a:pt x="211" y="255"/>
                      <a:pt x="185" y="298"/>
                    </a:cubicBezTo>
                    <a:cubicBezTo>
                      <a:pt x="184" y="300"/>
                      <a:pt x="186" y="302"/>
                      <a:pt x="188" y="301"/>
                    </a:cubicBezTo>
                    <a:cubicBezTo>
                      <a:pt x="205" y="290"/>
                      <a:pt x="221" y="274"/>
                      <a:pt x="234" y="257"/>
                    </a:cubicBezTo>
                    <a:cubicBezTo>
                      <a:pt x="221" y="275"/>
                      <a:pt x="209" y="293"/>
                      <a:pt x="194" y="310"/>
                    </a:cubicBezTo>
                    <a:cubicBezTo>
                      <a:pt x="193" y="312"/>
                      <a:pt x="195" y="314"/>
                      <a:pt x="197" y="313"/>
                    </a:cubicBezTo>
                    <a:cubicBezTo>
                      <a:pt x="240" y="272"/>
                      <a:pt x="272" y="222"/>
                      <a:pt x="310" y="176"/>
                    </a:cubicBezTo>
                    <a:cubicBezTo>
                      <a:pt x="292" y="197"/>
                      <a:pt x="273" y="227"/>
                      <a:pt x="253" y="250"/>
                    </a:cubicBezTo>
                    <a:cubicBezTo>
                      <a:pt x="234" y="272"/>
                      <a:pt x="216" y="296"/>
                      <a:pt x="198" y="319"/>
                    </a:cubicBezTo>
                    <a:cubicBezTo>
                      <a:pt x="196" y="321"/>
                      <a:pt x="199" y="323"/>
                      <a:pt x="200" y="321"/>
                    </a:cubicBezTo>
                    <a:cubicBezTo>
                      <a:pt x="208" y="314"/>
                      <a:pt x="216" y="306"/>
                      <a:pt x="223" y="299"/>
                    </a:cubicBezTo>
                    <a:cubicBezTo>
                      <a:pt x="215" y="309"/>
                      <a:pt x="208" y="319"/>
                      <a:pt x="203" y="332"/>
                    </a:cubicBezTo>
                    <a:cubicBezTo>
                      <a:pt x="202" y="334"/>
                      <a:pt x="205" y="335"/>
                      <a:pt x="206" y="334"/>
                    </a:cubicBezTo>
                    <a:cubicBezTo>
                      <a:pt x="229" y="307"/>
                      <a:pt x="251" y="280"/>
                      <a:pt x="272" y="252"/>
                    </a:cubicBezTo>
                    <a:cubicBezTo>
                      <a:pt x="277" y="247"/>
                      <a:pt x="281" y="242"/>
                      <a:pt x="286" y="237"/>
                    </a:cubicBezTo>
                    <a:cubicBezTo>
                      <a:pt x="296" y="225"/>
                      <a:pt x="305" y="212"/>
                      <a:pt x="314" y="200"/>
                    </a:cubicBezTo>
                    <a:cubicBezTo>
                      <a:pt x="329" y="182"/>
                      <a:pt x="335" y="177"/>
                      <a:pt x="320" y="200"/>
                    </a:cubicBezTo>
                    <a:cubicBezTo>
                      <a:pt x="289" y="249"/>
                      <a:pt x="241" y="281"/>
                      <a:pt x="214" y="332"/>
                    </a:cubicBezTo>
                    <a:cubicBezTo>
                      <a:pt x="213" y="333"/>
                      <a:pt x="212" y="333"/>
                      <a:pt x="212" y="334"/>
                    </a:cubicBezTo>
                    <a:cubicBezTo>
                      <a:pt x="211" y="335"/>
                      <a:pt x="212" y="335"/>
                      <a:pt x="212" y="335"/>
                    </a:cubicBezTo>
                    <a:cubicBezTo>
                      <a:pt x="212" y="336"/>
                      <a:pt x="211" y="337"/>
                      <a:pt x="211" y="337"/>
                    </a:cubicBezTo>
                    <a:cubicBezTo>
                      <a:pt x="210" y="339"/>
                      <a:pt x="212" y="340"/>
                      <a:pt x="213" y="339"/>
                    </a:cubicBezTo>
                    <a:cubicBezTo>
                      <a:pt x="239" y="316"/>
                      <a:pt x="260" y="289"/>
                      <a:pt x="280" y="262"/>
                    </a:cubicBezTo>
                    <a:cubicBezTo>
                      <a:pt x="303" y="238"/>
                      <a:pt x="326" y="214"/>
                      <a:pt x="344" y="191"/>
                    </a:cubicBezTo>
                    <a:cubicBezTo>
                      <a:pt x="321" y="219"/>
                      <a:pt x="299" y="248"/>
                      <a:pt x="275" y="275"/>
                    </a:cubicBezTo>
                    <a:cubicBezTo>
                      <a:pt x="255" y="299"/>
                      <a:pt x="231" y="320"/>
                      <a:pt x="213" y="347"/>
                    </a:cubicBezTo>
                    <a:cubicBezTo>
                      <a:pt x="212" y="349"/>
                      <a:pt x="214" y="350"/>
                      <a:pt x="215" y="349"/>
                    </a:cubicBezTo>
                    <a:cubicBezTo>
                      <a:pt x="222" y="341"/>
                      <a:pt x="229" y="334"/>
                      <a:pt x="236" y="327"/>
                    </a:cubicBezTo>
                    <a:cubicBezTo>
                      <a:pt x="228" y="337"/>
                      <a:pt x="221" y="347"/>
                      <a:pt x="214" y="358"/>
                    </a:cubicBezTo>
                    <a:cubicBezTo>
                      <a:pt x="214" y="359"/>
                      <a:pt x="215" y="361"/>
                      <a:pt x="216" y="360"/>
                    </a:cubicBezTo>
                    <a:cubicBezTo>
                      <a:pt x="229" y="351"/>
                      <a:pt x="242" y="340"/>
                      <a:pt x="253" y="329"/>
                    </a:cubicBezTo>
                    <a:cubicBezTo>
                      <a:pt x="243" y="341"/>
                      <a:pt x="233" y="353"/>
                      <a:pt x="223" y="366"/>
                    </a:cubicBezTo>
                    <a:cubicBezTo>
                      <a:pt x="222" y="367"/>
                      <a:pt x="224" y="369"/>
                      <a:pt x="225" y="368"/>
                    </a:cubicBezTo>
                    <a:cubicBezTo>
                      <a:pt x="246" y="348"/>
                      <a:pt x="265" y="328"/>
                      <a:pt x="285" y="307"/>
                    </a:cubicBezTo>
                    <a:cubicBezTo>
                      <a:pt x="281" y="313"/>
                      <a:pt x="276" y="320"/>
                      <a:pt x="272" y="326"/>
                    </a:cubicBezTo>
                    <a:cubicBezTo>
                      <a:pt x="257" y="342"/>
                      <a:pt x="243" y="358"/>
                      <a:pt x="229" y="375"/>
                    </a:cubicBezTo>
                    <a:cubicBezTo>
                      <a:pt x="228" y="376"/>
                      <a:pt x="230" y="378"/>
                      <a:pt x="231" y="377"/>
                    </a:cubicBezTo>
                    <a:cubicBezTo>
                      <a:pt x="247" y="363"/>
                      <a:pt x="259" y="348"/>
                      <a:pt x="271" y="332"/>
                    </a:cubicBezTo>
                    <a:cubicBezTo>
                      <a:pt x="273" y="330"/>
                      <a:pt x="275" y="329"/>
                      <a:pt x="276" y="327"/>
                    </a:cubicBezTo>
                    <a:cubicBezTo>
                      <a:pt x="296" y="306"/>
                      <a:pt x="316" y="286"/>
                      <a:pt x="335" y="265"/>
                    </a:cubicBezTo>
                    <a:cubicBezTo>
                      <a:pt x="347" y="252"/>
                      <a:pt x="358" y="238"/>
                      <a:pt x="370" y="225"/>
                    </a:cubicBezTo>
                    <a:cubicBezTo>
                      <a:pt x="361" y="237"/>
                      <a:pt x="352" y="249"/>
                      <a:pt x="342" y="261"/>
                    </a:cubicBezTo>
                    <a:cubicBezTo>
                      <a:pt x="308" y="303"/>
                      <a:pt x="268" y="339"/>
                      <a:pt x="235" y="383"/>
                    </a:cubicBezTo>
                    <a:cubicBezTo>
                      <a:pt x="234" y="384"/>
                      <a:pt x="236" y="386"/>
                      <a:pt x="238" y="384"/>
                    </a:cubicBezTo>
                    <a:cubicBezTo>
                      <a:pt x="266" y="359"/>
                      <a:pt x="290" y="331"/>
                      <a:pt x="314" y="302"/>
                    </a:cubicBezTo>
                    <a:cubicBezTo>
                      <a:pt x="333" y="279"/>
                      <a:pt x="363" y="254"/>
                      <a:pt x="377" y="229"/>
                    </a:cubicBezTo>
                    <a:cubicBezTo>
                      <a:pt x="343" y="290"/>
                      <a:pt x="281" y="333"/>
                      <a:pt x="242" y="391"/>
                    </a:cubicBezTo>
                    <a:cubicBezTo>
                      <a:pt x="241" y="393"/>
                      <a:pt x="243" y="395"/>
                      <a:pt x="244" y="393"/>
                    </a:cubicBezTo>
                    <a:cubicBezTo>
                      <a:pt x="261" y="378"/>
                      <a:pt x="277" y="361"/>
                      <a:pt x="293" y="345"/>
                    </a:cubicBezTo>
                    <a:cubicBezTo>
                      <a:pt x="279" y="362"/>
                      <a:pt x="265" y="380"/>
                      <a:pt x="250" y="397"/>
                    </a:cubicBezTo>
                    <a:cubicBezTo>
                      <a:pt x="249" y="398"/>
                      <a:pt x="250" y="400"/>
                      <a:pt x="252" y="399"/>
                    </a:cubicBezTo>
                    <a:cubicBezTo>
                      <a:pt x="258" y="394"/>
                      <a:pt x="265" y="390"/>
                      <a:pt x="271" y="384"/>
                    </a:cubicBezTo>
                    <a:cubicBezTo>
                      <a:pt x="266" y="391"/>
                      <a:pt x="261" y="399"/>
                      <a:pt x="257" y="407"/>
                    </a:cubicBezTo>
                    <a:cubicBezTo>
                      <a:pt x="256" y="409"/>
                      <a:pt x="258" y="410"/>
                      <a:pt x="260" y="409"/>
                    </a:cubicBezTo>
                    <a:cubicBezTo>
                      <a:pt x="284" y="389"/>
                      <a:pt x="300" y="363"/>
                      <a:pt x="318" y="338"/>
                    </a:cubicBezTo>
                    <a:cubicBezTo>
                      <a:pt x="319" y="337"/>
                      <a:pt x="320" y="335"/>
                      <a:pt x="322" y="334"/>
                    </a:cubicBezTo>
                    <a:cubicBezTo>
                      <a:pt x="327" y="330"/>
                      <a:pt x="332" y="325"/>
                      <a:pt x="336" y="321"/>
                    </a:cubicBezTo>
                    <a:cubicBezTo>
                      <a:pt x="356" y="302"/>
                      <a:pt x="389" y="273"/>
                      <a:pt x="401" y="250"/>
                    </a:cubicBezTo>
                    <a:cubicBezTo>
                      <a:pt x="384" y="284"/>
                      <a:pt x="350" y="311"/>
                      <a:pt x="325" y="339"/>
                    </a:cubicBezTo>
                    <a:cubicBezTo>
                      <a:pt x="304" y="361"/>
                      <a:pt x="285" y="385"/>
                      <a:pt x="267" y="410"/>
                    </a:cubicBezTo>
                    <a:cubicBezTo>
                      <a:pt x="266" y="412"/>
                      <a:pt x="269" y="413"/>
                      <a:pt x="270" y="412"/>
                    </a:cubicBezTo>
                    <a:cubicBezTo>
                      <a:pt x="287" y="395"/>
                      <a:pt x="304" y="376"/>
                      <a:pt x="321" y="358"/>
                    </a:cubicBezTo>
                    <a:cubicBezTo>
                      <a:pt x="305" y="378"/>
                      <a:pt x="291" y="399"/>
                      <a:pt x="277" y="420"/>
                    </a:cubicBezTo>
                    <a:cubicBezTo>
                      <a:pt x="276" y="422"/>
                      <a:pt x="279" y="424"/>
                      <a:pt x="280" y="422"/>
                    </a:cubicBezTo>
                    <a:cubicBezTo>
                      <a:pt x="308" y="390"/>
                      <a:pt x="336" y="358"/>
                      <a:pt x="363" y="325"/>
                    </a:cubicBezTo>
                    <a:cubicBezTo>
                      <a:pt x="368" y="320"/>
                      <a:pt x="383" y="303"/>
                      <a:pt x="387" y="297"/>
                    </a:cubicBezTo>
                    <a:cubicBezTo>
                      <a:pt x="392" y="291"/>
                      <a:pt x="425" y="246"/>
                      <a:pt x="417" y="258"/>
                    </a:cubicBezTo>
                    <a:cubicBezTo>
                      <a:pt x="409" y="270"/>
                      <a:pt x="400" y="282"/>
                      <a:pt x="391" y="294"/>
                    </a:cubicBezTo>
                    <a:cubicBezTo>
                      <a:pt x="387" y="299"/>
                      <a:pt x="383" y="304"/>
                      <a:pt x="379" y="310"/>
                    </a:cubicBezTo>
                    <a:cubicBezTo>
                      <a:pt x="345" y="354"/>
                      <a:pt x="306" y="395"/>
                      <a:pt x="275" y="441"/>
                    </a:cubicBezTo>
                    <a:cubicBezTo>
                      <a:pt x="274" y="443"/>
                      <a:pt x="276" y="445"/>
                      <a:pt x="278" y="443"/>
                    </a:cubicBezTo>
                    <a:cubicBezTo>
                      <a:pt x="287" y="433"/>
                      <a:pt x="296" y="423"/>
                      <a:pt x="306" y="412"/>
                    </a:cubicBezTo>
                    <a:cubicBezTo>
                      <a:pt x="305" y="414"/>
                      <a:pt x="304" y="416"/>
                      <a:pt x="303" y="417"/>
                    </a:cubicBezTo>
                    <a:cubicBezTo>
                      <a:pt x="292" y="431"/>
                      <a:pt x="282" y="444"/>
                      <a:pt x="273" y="459"/>
                    </a:cubicBezTo>
                    <a:cubicBezTo>
                      <a:pt x="272" y="460"/>
                      <a:pt x="274" y="462"/>
                      <a:pt x="275" y="461"/>
                    </a:cubicBezTo>
                    <a:cubicBezTo>
                      <a:pt x="288" y="445"/>
                      <a:pt x="300" y="428"/>
                      <a:pt x="312" y="411"/>
                    </a:cubicBezTo>
                    <a:cubicBezTo>
                      <a:pt x="316" y="407"/>
                      <a:pt x="319" y="403"/>
                      <a:pt x="323" y="399"/>
                    </a:cubicBezTo>
                    <a:cubicBezTo>
                      <a:pt x="354" y="364"/>
                      <a:pt x="390" y="333"/>
                      <a:pt x="418" y="295"/>
                    </a:cubicBezTo>
                    <a:cubicBezTo>
                      <a:pt x="426" y="284"/>
                      <a:pt x="434" y="274"/>
                      <a:pt x="443" y="264"/>
                    </a:cubicBezTo>
                    <a:cubicBezTo>
                      <a:pt x="431" y="278"/>
                      <a:pt x="421" y="294"/>
                      <a:pt x="409" y="309"/>
                    </a:cubicBezTo>
                    <a:cubicBezTo>
                      <a:pt x="387" y="336"/>
                      <a:pt x="364" y="362"/>
                      <a:pt x="341" y="389"/>
                    </a:cubicBezTo>
                    <a:cubicBezTo>
                      <a:pt x="334" y="398"/>
                      <a:pt x="328" y="407"/>
                      <a:pt x="321" y="416"/>
                    </a:cubicBezTo>
                    <a:cubicBezTo>
                      <a:pt x="299" y="437"/>
                      <a:pt x="276" y="459"/>
                      <a:pt x="267" y="487"/>
                    </a:cubicBezTo>
                    <a:cubicBezTo>
                      <a:pt x="267" y="488"/>
                      <a:pt x="269" y="490"/>
                      <a:pt x="270" y="489"/>
                    </a:cubicBezTo>
                    <a:cubicBezTo>
                      <a:pt x="279" y="478"/>
                      <a:pt x="288" y="467"/>
                      <a:pt x="297" y="456"/>
                    </a:cubicBezTo>
                    <a:cubicBezTo>
                      <a:pt x="285" y="472"/>
                      <a:pt x="273" y="488"/>
                      <a:pt x="262" y="505"/>
                    </a:cubicBezTo>
                    <a:cubicBezTo>
                      <a:pt x="260" y="507"/>
                      <a:pt x="263" y="509"/>
                      <a:pt x="265" y="507"/>
                    </a:cubicBezTo>
                    <a:cubicBezTo>
                      <a:pt x="288" y="476"/>
                      <a:pt x="315" y="447"/>
                      <a:pt x="342" y="418"/>
                    </a:cubicBezTo>
                    <a:cubicBezTo>
                      <a:pt x="313" y="454"/>
                      <a:pt x="283" y="490"/>
                      <a:pt x="256" y="527"/>
                    </a:cubicBezTo>
                    <a:cubicBezTo>
                      <a:pt x="256" y="528"/>
                      <a:pt x="256" y="529"/>
                      <a:pt x="257" y="530"/>
                    </a:cubicBezTo>
                    <a:cubicBezTo>
                      <a:pt x="256" y="531"/>
                      <a:pt x="255" y="532"/>
                      <a:pt x="254" y="533"/>
                    </a:cubicBezTo>
                    <a:cubicBezTo>
                      <a:pt x="253" y="535"/>
                      <a:pt x="255" y="536"/>
                      <a:pt x="257" y="535"/>
                    </a:cubicBezTo>
                    <a:cubicBezTo>
                      <a:pt x="277" y="508"/>
                      <a:pt x="298" y="483"/>
                      <a:pt x="321" y="459"/>
                    </a:cubicBezTo>
                    <a:cubicBezTo>
                      <a:pt x="295" y="488"/>
                      <a:pt x="271" y="518"/>
                      <a:pt x="250" y="551"/>
                    </a:cubicBezTo>
                    <a:cubicBezTo>
                      <a:pt x="249" y="552"/>
                      <a:pt x="250" y="554"/>
                      <a:pt x="252" y="553"/>
                    </a:cubicBezTo>
                    <a:cubicBezTo>
                      <a:pt x="251" y="553"/>
                      <a:pt x="251" y="554"/>
                      <a:pt x="251" y="554"/>
                    </a:cubicBezTo>
                    <a:cubicBezTo>
                      <a:pt x="250" y="555"/>
                      <a:pt x="252" y="557"/>
                      <a:pt x="253" y="556"/>
                    </a:cubicBezTo>
                    <a:cubicBezTo>
                      <a:pt x="257" y="553"/>
                      <a:pt x="260" y="550"/>
                      <a:pt x="263" y="547"/>
                    </a:cubicBezTo>
                    <a:cubicBezTo>
                      <a:pt x="288" y="532"/>
                      <a:pt x="307" y="508"/>
                      <a:pt x="324" y="484"/>
                    </a:cubicBezTo>
                    <a:cubicBezTo>
                      <a:pt x="344" y="462"/>
                      <a:pt x="363" y="439"/>
                      <a:pt x="382" y="416"/>
                    </a:cubicBezTo>
                    <a:cubicBezTo>
                      <a:pt x="413" y="380"/>
                      <a:pt x="445" y="343"/>
                      <a:pt x="475" y="307"/>
                    </a:cubicBezTo>
                    <a:cubicBezTo>
                      <a:pt x="484" y="299"/>
                      <a:pt x="492" y="294"/>
                      <a:pt x="482" y="306"/>
                    </a:cubicBezTo>
                    <a:cubicBezTo>
                      <a:pt x="470" y="321"/>
                      <a:pt x="455" y="334"/>
                      <a:pt x="442" y="349"/>
                    </a:cubicBezTo>
                    <a:cubicBezTo>
                      <a:pt x="410" y="384"/>
                      <a:pt x="379" y="420"/>
                      <a:pt x="349" y="457"/>
                    </a:cubicBezTo>
                    <a:cubicBezTo>
                      <a:pt x="333" y="477"/>
                      <a:pt x="316" y="497"/>
                      <a:pt x="299" y="517"/>
                    </a:cubicBezTo>
                    <a:cubicBezTo>
                      <a:pt x="298" y="519"/>
                      <a:pt x="296" y="520"/>
                      <a:pt x="295" y="522"/>
                    </a:cubicBezTo>
                    <a:cubicBezTo>
                      <a:pt x="276" y="543"/>
                      <a:pt x="253" y="563"/>
                      <a:pt x="241" y="588"/>
                    </a:cubicBezTo>
                    <a:cubicBezTo>
                      <a:pt x="240" y="590"/>
                      <a:pt x="242" y="592"/>
                      <a:pt x="243" y="591"/>
                    </a:cubicBezTo>
                    <a:cubicBezTo>
                      <a:pt x="259" y="578"/>
                      <a:pt x="269" y="562"/>
                      <a:pt x="281" y="546"/>
                    </a:cubicBezTo>
                    <a:cubicBezTo>
                      <a:pt x="293" y="530"/>
                      <a:pt x="306" y="514"/>
                      <a:pt x="319" y="499"/>
                    </a:cubicBezTo>
                    <a:cubicBezTo>
                      <a:pt x="364" y="446"/>
                      <a:pt x="411" y="394"/>
                      <a:pt x="460" y="344"/>
                    </a:cubicBezTo>
                    <a:cubicBezTo>
                      <a:pt x="471" y="331"/>
                      <a:pt x="483" y="319"/>
                      <a:pt x="494" y="307"/>
                    </a:cubicBezTo>
                    <a:cubicBezTo>
                      <a:pt x="523" y="276"/>
                      <a:pt x="486" y="321"/>
                      <a:pt x="478" y="330"/>
                    </a:cubicBezTo>
                    <a:cubicBezTo>
                      <a:pt x="450" y="356"/>
                      <a:pt x="426" y="385"/>
                      <a:pt x="401" y="413"/>
                    </a:cubicBezTo>
                    <a:cubicBezTo>
                      <a:pt x="345" y="478"/>
                      <a:pt x="290" y="543"/>
                      <a:pt x="235" y="608"/>
                    </a:cubicBezTo>
                    <a:cubicBezTo>
                      <a:pt x="234" y="609"/>
                      <a:pt x="236" y="611"/>
                      <a:pt x="237" y="611"/>
                    </a:cubicBezTo>
                    <a:cubicBezTo>
                      <a:pt x="255" y="601"/>
                      <a:pt x="270" y="587"/>
                      <a:pt x="284" y="572"/>
                    </a:cubicBezTo>
                    <a:cubicBezTo>
                      <a:pt x="281" y="576"/>
                      <a:pt x="278" y="580"/>
                      <a:pt x="275" y="583"/>
                    </a:cubicBezTo>
                    <a:cubicBezTo>
                      <a:pt x="259" y="597"/>
                      <a:pt x="242" y="610"/>
                      <a:pt x="232" y="628"/>
                    </a:cubicBezTo>
                    <a:cubicBezTo>
                      <a:pt x="231" y="630"/>
                      <a:pt x="233" y="632"/>
                      <a:pt x="234" y="630"/>
                    </a:cubicBezTo>
                    <a:cubicBezTo>
                      <a:pt x="245" y="619"/>
                      <a:pt x="256" y="607"/>
                      <a:pt x="266" y="595"/>
                    </a:cubicBezTo>
                    <a:cubicBezTo>
                      <a:pt x="281" y="581"/>
                      <a:pt x="296" y="568"/>
                      <a:pt x="310" y="552"/>
                    </a:cubicBezTo>
                    <a:cubicBezTo>
                      <a:pt x="315" y="546"/>
                      <a:pt x="321" y="539"/>
                      <a:pt x="326" y="533"/>
                    </a:cubicBezTo>
                    <a:cubicBezTo>
                      <a:pt x="322" y="539"/>
                      <a:pt x="317" y="546"/>
                      <a:pt x="312" y="553"/>
                    </a:cubicBezTo>
                    <a:cubicBezTo>
                      <a:pt x="289" y="585"/>
                      <a:pt x="258" y="609"/>
                      <a:pt x="233" y="639"/>
                    </a:cubicBezTo>
                    <a:cubicBezTo>
                      <a:pt x="232" y="640"/>
                      <a:pt x="234" y="643"/>
                      <a:pt x="235" y="642"/>
                    </a:cubicBezTo>
                    <a:cubicBezTo>
                      <a:pt x="315" y="581"/>
                      <a:pt x="366" y="487"/>
                      <a:pt x="437" y="417"/>
                    </a:cubicBezTo>
                    <a:cubicBezTo>
                      <a:pt x="458" y="396"/>
                      <a:pt x="478" y="376"/>
                      <a:pt x="498" y="355"/>
                    </a:cubicBezTo>
                    <a:cubicBezTo>
                      <a:pt x="509" y="345"/>
                      <a:pt x="565" y="283"/>
                      <a:pt x="518" y="337"/>
                    </a:cubicBezTo>
                    <a:cubicBezTo>
                      <a:pt x="481" y="380"/>
                      <a:pt x="441" y="421"/>
                      <a:pt x="402" y="463"/>
                    </a:cubicBezTo>
                    <a:cubicBezTo>
                      <a:pt x="362" y="505"/>
                      <a:pt x="328" y="551"/>
                      <a:pt x="291" y="595"/>
                    </a:cubicBezTo>
                    <a:cubicBezTo>
                      <a:pt x="290" y="596"/>
                      <a:pt x="289" y="596"/>
                      <a:pt x="289" y="597"/>
                    </a:cubicBezTo>
                    <a:cubicBezTo>
                      <a:pt x="269" y="619"/>
                      <a:pt x="249" y="640"/>
                      <a:pt x="229" y="661"/>
                    </a:cubicBezTo>
                    <a:cubicBezTo>
                      <a:pt x="227" y="663"/>
                      <a:pt x="230" y="665"/>
                      <a:pt x="231" y="663"/>
                    </a:cubicBezTo>
                    <a:cubicBezTo>
                      <a:pt x="236" y="658"/>
                      <a:pt x="241" y="653"/>
                      <a:pt x="246" y="648"/>
                    </a:cubicBezTo>
                    <a:cubicBezTo>
                      <a:pt x="246" y="648"/>
                      <a:pt x="245" y="650"/>
                      <a:pt x="244" y="650"/>
                    </a:cubicBezTo>
                    <a:cubicBezTo>
                      <a:pt x="265" y="629"/>
                      <a:pt x="285" y="606"/>
                      <a:pt x="306" y="584"/>
                    </a:cubicBezTo>
                    <a:cubicBezTo>
                      <a:pt x="346" y="540"/>
                      <a:pt x="386" y="495"/>
                      <a:pt x="427" y="451"/>
                    </a:cubicBezTo>
                    <a:cubicBezTo>
                      <a:pt x="465" y="410"/>
                      <a:pt x="498" y="364"/>
                      <a:pt x="539" y="325"/>
                    </a:cubicBezTo>
                    <a:cubicBezTo>
                      <a:pt x="507" y="355"/>
                      <a:pt x="473" y="402"/>
                      <a:pt x="440" y="438"/>
                    </a:cubicBezTo>
                    <a:cubicBezTo>
                      <a:pt x="400" y="482"/>
                      <a:pt x="363" y="530"/>
                      <a:pt x="324" y="575"/>
                    </a:cubicBezTo>
                    <a:cubicBezTo>
                      <a:pt x="319" y="581"/>
                      <a:pt x="314" y="586"/>
                      <a:pt x="310" y="592"/>
                    </a:cubicBezTo>
                    <a:cubicBezTo>
                      <a:pt x="306" y="596"/>
                      <a:pt x="302" y="600"/>
                      <a:pt x="298" y="604"/>
                    </a:cubicBezTo>
                    <a:cubicBezTo>
                      <a:pt x="276" y="626"/>
                      <a:pt x="247" y="648"/>
                      <a:pt x="233" y="676"/>
                    </a:cubicBezTo>
                    <a:cubicBezTo>
                      <a:pt x="232" y="677"/>
                      <a:pt x="234" y="679"/>
                      <a:pt x="236" y="678"/>
                    </a:cubicBezTo>
                    <a:cubicBezTo>
                      <a:pt x="251" y="660"/>
                      <a:pt x="266" y="643"/>
                      <a:pt x="282" y="626"/>
                    </a:cubicBezTo>
                    <a:cubicBezTo>
                      <a:pt x="320" y="587"/>
                      <a:pt x="356" y="546"/>
                      <a:pt x="391" y="505"/>
                    </a:cubicBezTo>
                    <a:cubicBezTo>
                      <a:pt x="429" y="459"/>
                      <a:pt x="469" y="415"/>
                      <a:pt x="509" y="371"/>
                    </a:cubicBezTo>
                    <a:cubicBezTo>
                      <a:pt x="515" y="365"/>
                      <a:pt x="520" y="359"/>
                      <a:pt x="525" y="352"/>
                    </a:cubicBezTo>
                    <a:cubicBezTo>
                      <a:pt x="546" y="326"/>
                      <a:pt x="527" y="357"/>
                      <a:pt x="522" y="362"/>
                    </a:cubicBezTo>
                    <a:cubicBezTo>
                      <a:pt x="505" y="379"/>
                      <a:pt x="489" y="399"/>
                      <a:pt x="472" y="418"/>
                    </a:cubicBezTo>
                    <a:cubicBezTo>
                      <a:pt x="390" y="510"/>
                      <a:pt x="310" y="604"/>
                      <a:pt x="227" y="695"/>
                    </a:cubicBezTo>
                    <a:cubicBezTo>
                      <a:pt x="225" y="697"/>
                      <a:pt x="227" y="699"/>
                      <a:pt x="229" y="698"/>
                    </a:cubicBezTo>
                    <a:cubicBezTo>
                      <a:pt x="240" y="687"/>
                      <a:pt x="251" y="676"/>
                      <a:pt x="262" y="665"/>
                    </a:cubicBezTo>
                    <a:cubicBezTo>
                      <a:pt x="261" y="666"/>
                      <a:pt x="261" y="667"/>
                      <a:pt x="260" y="668"/>
                    </a:cubicBezTo>
                    <a:cubicBezTo>
                      <a:pt x="253" y="676"/>
                      <a:pt x="237" y="697"/>
                      <a:pt x="233" y="701"/>
                    </a:cubicBezTo>
                    <a:cubicBezTo>
                      <a:pt x="232" y="702"/>
                      <a:pt x="234" y="704"/>
                      <a:pt x="235" y="703"/>
                    </a:cubicBezTo>
                    <a:cubicBezTo>
                      <a:pt x="258" y="689"/>
                      <a:pt x="278" y="670"/>
                      <a:pt x="297" y="648"/>
                    </a:cubicBezTo>
                    <a:cubicBezTo>
                      <a:pt x="296" y="649"/>
                      <a:pt x="295" y="651"/>
                      <a:pt x="294" y="652"/>
                    </a:cubicBezTo>
                    <a:cubicBezTo>
                      <a:pt x="273" y="678"/>
                      <a:pt x="246" y="696"/>
                      <a:pt x="226" y="722"/>
                    </a:cubicBezTo>
                    <a:cubicBezTo>
                      <a:pt x="225" y="724"/>
                      <a:pt x="227" y="725"/>
                      <a:pt x="229" y="724"/>
                    </a:cubicBezTo>
                    <a:cubicBezTo>
                      <a:pt x="247" y="711"/>
                      <a:pt x="264" y="697"/>
                      <a:pt x="281" y="681"/>
                    </a:cubicBezTo>
                    <a:cubicBezTo>
                      <a:pt x="276" y="687"/>
                      <a:pt x="272" y="693"/>
                      <a:pt x="268" y="698"/>
                    </a:cubicBezTo>
                    <a:cubicBezTo>
                      <a:pt x="257" y="710"/>
                      <a:pt x="246" y="722"/>
                      <a:pt x="237" y="734"/>
                    </a:cubicBezTo>
                    <a:cubicBezTo>
                      <a:pt x="235" y="736"/>
                      <a:pt x="237" y="738"/>
                      <a:pt x="239" y="736"/>
                    </a:cubicBezTo>
                    <a:cubicBezTo>
                      <a:pt x="241" y="734"/>
                      <a:pt x="242" y="732"/>
                      <a:pt x="244" y="730"/>
                    </a:cubicBezTo>
                    <a:cubicBezTo>
                      <a:pt x="240" y="735"/>
                      <a:pt x="237" y="739"/>
                      <a:pt x="236" y="745"/>
                    </a:cubicBezTo>
                    <a:cubicBezTo>
                      <a:pt x="236" y="746"/>
                      <a:pt x="237" y="746"/>
                      <a:pt x="237" y="745"/>
                    </a:cubicBezTo>
                    <a:cubicBezTo>
                      <a:pt x="242" y="728"/>
                      <a:pt x="264" y="717"/>
                      <a:pt x="279" y="707"/>
                    </a:cubicBezTo>
                    <a:cubicBezTo>
                      <a:pt x="275" y="711"/>
                      <a:pt x="272" y="715"/>
                      <a:pt x="268" y="719"/>
                    </a:cubicBezTo>
                    <a:cubicBezTo>
                      <a:pt x="262" y="725"/>
                      <a:pt x="256" y="731"/>
                      <a:pt x="250" y="737"/>
                    </a:cubicBezTo>
                    <a:cubicBezTo>
                      <a:pt x="250" y="738"/>
                      <a:pt x="249" y="739"/>
                      <a:pt x="248" y="740"/>
                    </a:cubicBezTo>
                    <a:cubicBezTo>
                      <a:pt x="244" y="744"/>
                      <a:pt x="241" y="748"/>
                      <a:pt x="238" y="752"/>
                    </a:cubicBezTo>
                    <a:cubicBezTo>
                      <a:pt x="237" y="753"/>
                      <a:pt x="237" y="754"/>
                      <a:pt x="238" y="754"/>
                    </a:cubicBezTo>
                    <a:cubicBezTo>
                      <a:pt x="238" y="755"/>
                      <a:pt x="237" y="756"/>
                      <a:pt x="237" y="757"/>
                    </a:cubicBezTo>
                    <a:cubicBezTo>
                      <a:pt x="237" y="759"/>
                      <a:pt x="240" y="760"/>
                      <a:pt x="240" y="758"/>
                    </a:cubicBezTo>
                    <a:cubicBezTo>
                      <a:pt x="241" y="756"/>
                      <a:pt x="242" y="754"/>
                      <a:pt x="243" y="752"/>
                    </a:cubicBezTo>
                    <a:cubicBezTo>
                      <a:pt x="262" y="739"/>
                      <a:pt x="279" y="723"/>
                      <a:pt x="297" y="708"/>
                    </a:cubicBezTo>
                    <a:cubicBezTo>
                      <a:pt x="305" y="700"/>
                      <a:pt x="305" y="700"/>
                      <a:pt x="296" y="709"/>
                    </a:cubicBezTo>
                    <a:cubicBezTo>
                      <a:pt x="290" y="717"/>
                      <a:pt x="282" y="724"/>
                      <a:pt x="275" y="731"/>
                    </a:cubicBezTo>
                    <a:cubicBezTo>
                      <a:pt x="263" y="743"/>
                      <a:pt x="252" y="755"/>
                      <a:pt x="241" y="767"/>
                    </a:cubicBezTo>
                    <a:cubicBezTo>
                      <a:pt x="240" y="769"/>
                      <a:pt x="242" y="771"/>
                      <a:pt x="243" y="770"/>
                    </a:cubicBezTo>
                    <a:cubicBezTo>
                      <a:pt x="264" y="753"/>
                      <a:pt x="286" y="735"/>
                      <a:pt x="304" y="715"/>
                    </a:cubicBezTo>
                    <a:cubicBezTo>
                      <a:pt x="285" y="735"/>
                      <a:pt x="266" y="754"/>
                      <a:pt x="249" y="775"/>
                    </a:cubicBezTo>
                    <a:cubicBezTo>
                      <a:pt x="247" y="777"/>
                      <a:pt x="249" y="779"/>
                      <a:pt x="251" y="777"/>
                    </a:cubicBezTo>
                    <a:cubicBezTo>
                      <a:pt x="260" y="770"/>
                      <a:pt x="270" y="762"/>
                      <a:pt x="279" y="756"/>
                    </a:cubicBezTo>
                    <a:cubicBezTo>
                      <a:pt x="285" y="751"/>
                      <a:pt x="270" y="770"/>
                      <a:pt x="266" y="775"/>
                    </a:cubicBezTo>
                    <a:cubicBezTo>
                      <a:pt x="264" y="777"/>
                      <a:pt x="262" y="780"/>
                      <a:pt x="259" y="783"/>
                    </a:cubicBezTo>
                    <a:cubicBezTo>
                      <a:pt x="258" y="785"/>
                      <a:pt x="261" y="787"/>
                      <a:pt x="262" y="785"/>
                    </a:cubicBezTo>
                    <a:cubicBezTo>
                      <a:pt x="267" y="780"/>
                      <a:pt x="271" y="774"/>
                      <a:pt x="276" y="768"/>
                    </a:cubicBezTo>
                    <a:cubicBezTo>
                      <a:pt x="282" y="764"/>
                      <a:pt x="287" y="761"/>
                      <a:pt x="283" y="765"/>
                    </a:cubicBezTo>
                    <a:cubicBezTo>
                      <a:pt x="275" y="774"/>
                      <a:pt x="266" y="781"/>
                      <a:pt x="259" y="790"/>
                    </a:cubicBezTo>
                    <a:cubicBezTo>
                      <a:pt x="257" y="792"/>
                      <a:pt x="259" y="794"/>
                      <a:pt x="261" y="793"/>
                    </a:cubicBezTo>
                    <a:cubicBezTo>
                      <a:pt x="270" y="787"/>
                      <a:pt x="278" y="780"/>
                      <a:pt x="288" y="774"/>
                    </a:cubicBezTo>
                    <a:cubicBezTo>
                      <a:pt x="280" y="779"/>
                      <a:pt x="272" y="787"/>
                      <a:pt x="265" y="794"/>
                    </a:cubicBezTo>
                    <a:cubicBezTo>
                      <a:pt x="264" y="795"/>
                      <a:pt x="266" y="798"/>
                      <a:pt x="267" y="797"/>
                    </a:cubicBezTo>
                    <a:cubicBezTo>
                      <a:pt x="276" y="792"/>
                      <a:pt x="286" y="786"/>
                      <a:pt x="293" y="779"/>
                    </a:cubicBezTo>
                    <a:cubicBezTo>
                      <a:pt x="285" y="787"/>
                      <a:pt x="276" y="794"/>
                      <a:pt x="267" y="802"/>
                    </a:cubicBezTo>
                    <a:cubicBezTo>
                      <a:pt x="266" y="803"/>
                      <a:pt x="268" y="805"/>
                      <a:pt x="270" y="804"/>
                    </a:cubicBezTo>
                    <a:cubicBezTo>
                      <a:pt x="278" y="799"/>
                      <a:pt x="286" y="793"/>
                      <a:pt x="295" y="787"/>
                    </a:cubicBezTo>
                    <a:cubicBezTo>
                      <a:pt x="288" y="792"/>
                      <a:pt x="281" y="805"/>
                      <a:pt x="275" y="811"/>
                    </a:cubicBezTo>
                    <a:cubicBezTo>
                      <a:pt x="274" y="813"/>
                      <a:pt x="276" y="816"/>
                      <a:pt x="278" y="814"/>
                    </a:cubicBezTo>
                    <a:cubicBezTo>
                      <a:pt x="286" y="806"/>
                      <a:pt x="295" y="799"/>
                      <a:pt x="305" y="793"/>
                    </a:cubicBezTo>
                    <a:cubicBezTo>
                      <a:pt x="299" y="796"/>
                      <a:pt x="294" y="804"/>
                      <a:pt x="290" y="809"/>
                    </a:cubicBezTo>
                    <a:cubicBezTo>
                      <a:pt x="288" y="811"/>
                      <a:pt x="290" y="813"/>
                      <a:pt x="292" y="812"/>
                    </a:cubicBezTo>
                    <a:cubicBezTo>
                      <a:pt x="297" y="808"/>
                      <a:pt x="303" y="804"/>
                      <a:pt x="308" y="800"/>
                    </a:cubicBezTo>
                    <a:cubicBezTo>
                      <a:pt x="317" y="793"/>
                      <a:pt x="295" y="814"/>
                      <a:pt x="294" y="816"/>
                    </a:cubicBezTo>
                    <a:cubicBezTo>
                      <a:pt x="292" y="818"/>
                      <a:pt x="295" y="820"/>
                      <a:pt x="297" y="818"/>
                    </a:cubicBezTo>
                    <a:cubicBezTo>
                      <a:pt x="299" y="817"/>
                      <a:pt x="301" y="815"/>
                      <a:pt x="303" y="813"/>
                    </a:cubicBezTo>
                    <a:cubicBezTo>
                      <a:pt x="303" y="813"/>
                      <a:pt x="304" y="812"/>
                      <a:pt x="304" y="812"/>
                    </a:cubicBezTo>
                    <a:cubicBezTo>
                      <a:pt x="307" y="809"/>
                      <a:pt x="309" y="807"/>
                      <a:pt x="312" y="805"/>
                    </a:cubicBezTo>
                    <a:cubicBezTo>
                      <a:pt x="331" y="788"/>
                      <a:pt x="315" y="810"/>
                      <a:pt x="312" y="814"/>
                    </a:cubicBezTo>
                    <a:cubicBezTo>
                      <a:pt x="311" y="816"/>
                      <a:pt x="314" y="818"/>
                      <a:pt x="315" y="816"/>
                    </a:cubicBezTo>
                    <a:cubicBezTo>
                      <a:pt x="318" y="812"/>
                      <a:pt x="321" y="809"/>
                      <a:pt x="326" y="807"/>
                    </a:cubicBezTo>
                    <a:cubicBezTo>
                      <a:pt x="325" y="809"/>
                      <a:pt x="327" y="811"/>
                      <a:pt x="329" y="810"/>
                    </a:cubicBezTo>
                    <a:cubicBezTo>
                      <a:pt x="331" y="806"/>
                      <a:pt x="334" y="804"/>
                      <a:pt x="336" y="801"/>
                    </a:cubicBezTo>
                    <a:cubicBezTo>
                      <a:pt x="338" y="799"/>
                      <a:pt x="335" y="796"/>
                      <a:pt x="334" y="798"/>
                    </a:cubicBezTo>
                    <a:cubicBezTo>
                      <a:pt x="334" y="798"/>
                      <a:pt x="334" y="798"/>
                      <a:pt x="334" y="798"/>
                    </a:cubicBezTo>
                    <a:cubicBezTo>
                      <a:pt x="333" y="797"/>
                      <a:pt x="332" y="796"/>
                      <a:pt x="331" y="797"/>
                    </a:cubicBezTo>
                    <a:cubicBezTo>
                      <a:pt x="323" y="802"/>
                      <a:pt x="325" y="801"/>
                      <a:pt x="318" y="807"/>
                    </a:cubicBezTo>
                    <a:cubicBezTo>
                      <a:pt x="320" y="806"/>
                      <a:pt x="325" y="799"/>
                      <a:pt x="328" y="794"/>
                    </a:cubicBezTo>
                    <a:cubicBezTo>
                      <a:pt x="329" y="792"/>
                      <a:pt x="327" y="790"/>
                      <a:pt x="325" y="791"/>
                    </a:cubicBezTo>
                    <a:cubicBezTo>
                      <a:pt x="320" y="794"/>
                      <a:pt x="315" y="798"/>
                      <a:pt x="311" y="801"/>
                    </a:cubicBezTo>
                    <a:cubicBezTo>
                      <a:pt x="313" y="798"/>
                      <a:pt x="315" y="796"/>
                      <a:pt x="317" y="793"/>
                    </a:cubicBezTo>
                    <a:cubicBezTo>
                      <a:pt x="318" y="791"/>
                      <a:pt x="315" y="789"/>
                      <a:pt x="314" y="790"/>
                    </a:cubicBezTo>
                    <a:cubicBezTo>
                      <a:pt x="282" y="817"/>
                      <a:pt x="304" y="800"/>
                      <a:pt x="313" y="787"/>
                    </a:cubicBezTo>
                    <a:cubicBezTo>
                      <a:pt x="314" y="786"/>
                      <a:pt x="312" y="784"/>
                      <a:pt x="311" y="785"/>
                    </a:cubicBezTo>
                    <a:cubicBezTo>
                      <a:pt x="304" y="789"/>
                      <a:pt x="297" y="793"/>
                      <a:pt x="291" y="798"/>
                    </a:cubicBezTo>
                    <a:cubicBezTo>
                      <a:pt x="295" y="793"/>
                      <a:pt x="300" y="787"/>
                      <a:pt x="304" y="782"/>
                    </a:cubicBezTo>
                    <a:cubicBezTo>
                      <a:pt x="305" y="780"/>
                      <a:pt x="304" y="778"/>
                      <a:pt x="302" y="779"/>
                    </a:cubicBezTo>
                    <a:cubicBezTo>
                      <a:pt x="293" y="785"/>
                      <a:pt x="283" y="792"/>
                      <a:pt x="276" y="798"/>
                    </a:cubicBezTo>
                    <a:cubicBezTo>
                      <a:pt x="284" y="790"/>
                      <a:pt x="293" y="784"/>
                      <a:pt x="301" y="775"/>
                    </a:cubicBezTo>
                    <a:cubicBezTo>
                      <a:pt x="302" y="774"/>
                      <a:pt x="300" y="772"/>
                      <a:pt x="299" y="773"/>
                    </a:cubicBezTo>
                    <a:cubicBezTo>
                      <a:pt x="291" y="778"/>
                      <a:pt x="282" y="783"/>
                      <a:pt x="274" y="788"/>
                    </a:cubicBezTo>
                    <a:cubicBezTo>
                      <a:pt x="279" y="785"/>
                      <a:pt x="289" y="776"/>
                      <a:pt x="295" y="770"/>
                    </a:cubicBezTo>
                    <a:cubicBezTo>
                      <a:pt x="297" y="768"/>
                      <a:pt x="295" y="766"/>
                      <a:pt x="293" y="767"/>
                    </a:cubicBezTo>
                    <a:cubicBezTo>
                      <a:pt x="283" y="772"/>
                      <a:pt x="275" y="779"/>
                      <a:pt x="266" y="785"/>
                    </a:cubicBezTo>
                    <a:cubicBezTo>
                      <a:pt x="273" y="780"/>
                      <a:pt x="284" y="769"/>
                      <a:pt x="292" y="761"/>
                    </a:cubicBezTo>
                    <a:cubicBezTo>
                      <a:pt x="293" y="759"/>
                      <a:pt x="292" y="757"/>
                      <a:pt x="290" y="758"/>
                    </a:cubicBezTo>
                    <a:cubicBezTo>
                      <a:pt x="286" y="760"/>
                      <a:pt x="282" y="762"/>
                      <a:pt x="279" y="765"/>
                    </a:cubicBezTo>
                    <a:cubicBezTo>
                      <a:pt x="282" y="760"/>
                      <a:pt x="285" y="756"/>
                      <a:pt x="288" y="751"/>
                    </a:cubicBezTo>
                    <a:cubicBezTo>
                      <a:pt x="289" y="749"/>
                      <a:pt x="287" y="747"/>
                      <a:pt x="285" y="748"/>
                    </a:cubicBezTo>
                    <a:cubicBezTo>
                      <a:pt x="278" y="753"/>
                      <a:pt x="271" y="757"/>
                      <a:pt x="264" y="763"/>
                    </a:cubicBezTo>
                    <a:cubicBezTo>
                      <a:pt x="264" y="763"/>
                      <a:pt x="264" y="762"/>
                      <a:pt x="264" y="762"/>
                    </a:cubicBezTo>
                    <a:cubicBezTo>
                      <a:pt x="280" y="744"/>
                      <a:pt x="297" y="727"/>
                      <a:pt x="313" y="710"/>
                    </a:cubicBezTo>
                    <a:cubicBezTo>
                      <a:pt x="314" y="709"/>
                      <a:pt x="313" y="706"/>
                      <a:pt x="311" y="707"/>
                    </a:cubicBezTo>
                    <a:cubicBezTo>
                      <a:pt x="289" y="724"/>
                      <a:pt x="270" y="743"/>
                      <a:pt x="249" y="761"/>
                    </a:cubicBezTo>
                    <a:cubicBezTo>
                      <a:pt x="269" y="744"/>
                      <a:pt x="293" y="719"/>
                      <a:pt x="312" y="697"/>
                    </a:cubicBezTo>
                    <a:cubicBezTo>
                      <a:pt x="313" y="695"/>
                      <a:pt x="311" y="693"/>
                      <a:pt x="310" y="694"/>
                    </a:cubicBezTo>
                    <a:cubicBezTo>
                      <a:pt x="290" y="708"/>
                      <a:pt x="272" y="726"/>
                      <a:pt x="253" y="741"/>
                    </a:cubicBezTo>
                    <a:cubicBezTo>
                      <a:pt x="271" y="726"/>
                      <a:pt x="288" y="705"/>
                      <a:pt x="302" y="689"/>
                    </a:cubicBezTo>
                    <a:cubicBezTo>
                      <a:pt x="304" y="687"/>
                      <a:pt x="306" y="685"/>
                      <a:pt x="307" y="684"/>
                    </a:cubicBezTo>
                    <a:cubicBezTo>
                      <a:pt x="309" y="681"/>
                      <a:pt x="312" y="678"/>
                      <a:pt x="314" y="674"/>
                    </a:cubicBezTo>
                    <a:cubicBezTo>
                      <a:pt x="315" y="673"/>
                      <a:pt x="314" y="672"/>
                      <a:pt x="313" y="672"/>
                    </a:cubicBezTo>
                    <a:cubicBezTo>
                      <a:pt x="329" y="652"/>
                      <a:pt x="345" y="633"/>
                      <a:pt x="360" y="613"/>
                    </a:cubicBezTo>
                    <a:cubicBezTo>
                      <a:pt x="389" y="576"/>
                      <a:pt x="436" y="543"/>
                      <a:pt x="448" y="497"/>
                    </a:cubicBezTo>
                    <a:cubicBezTo>
                      <a:pt x="449" y="495"/>
                      <a:pt x="447" y="494"/>
                      <a:pt x="446" y="495"/>
                    </a:cubicBezTo>
                    <a:cubicBezTo>
                      <a:pt x="423" y="519"/>
                      <a:pt x="401" y="543"/>
                      <a:pt x="381" y="569"/>
                    </a:cubicBezTo>
                    <a:cubicBezTo>
                      <a:pt x="389" y="558"/>
                      <a:pt x="397" y="548"/>
                      <a:pt x="405" y="538"/>
                    </a:cubicBezTo>
                    <a:cubicBezTo>
                      <a:pt x="427" y="513"/>
                      <a:pt x="451" y="488"/>
                      <a:pt x="475" y="465"/>
                    </a:cubicBezTo>
                    <a:cubicBezTo>
                      <a:pt x="483" y="458"/>
                      <a:pt x="491" y="451"/>
                      <a:pt x="498" y="444"/>
                    </a:cubicBezTo>
                    <a:cubicBezTo>
                      <a:pt x="497" y="446"/>
                      <a:pt x="496" y="448"/>
                      <a:pt x="495" y="451"/>
                    </a:cubicBezTo>
                    <a:cubicBezTo>
                      <a:pt x="495" y="451"/>
                      <a:pt x="496" y="452"/>
                      <a:pt x="496" y="451"/>
                    </a:cubicBezTo>
                    <a:cubicBezTo>
                      <a:pt x="500" y="446"/>
                      <a:pt x="503" y="440"/>
                      <a:pt x="507" y="435"/>
                    </a:cubicBezTo>
                    <a:cubicBezTo>
                      <a:pt x="512" y="429"/>
                      <a:pt x="517" y="425"/>
                      <a:pt x="522" y="420"/>
                    </a:cubicBezTo>
                    <a:cubicBezTo>
                      <a:pt x="522" y="419"/>
                      <a:pt x="522" y="418"/>
                      <a:pt x="522" y="418"/>
                    </a:cubicBezTo>
                    <a:cubicBezTo>
                      <a:pt x="526" y="412"/>
                      <a:pt x="530" y="406"/>
                      <a:pt x="533" y="399"/>
                    </a:cubicBezTo>
                    <a:cubicBezTo>
                      <a:pt x="534" y="397"/>
                      <a:pt x="533" y="395"/>
                      <a:pt x="531" y="396"/>
                    </a:cubicBezTo>
                    <a:cubicBezTo>
                      <a:pt x="528" y="399"/>
                      <a:pt x="524" y="402"/>
                      <a:pt x="521" y="405"/>
                    </a:cubicBezTo>
                    <a:cubicBezTo>
                      <a:pt x="524" y="399"/>
                      <a:pt x="527" y="394"/>
                      <a:pt x="530" y="389"/>
                    </a:cubicBezTo>
                    <a:cubicBezTo>
                      <a:pt x="530" y="387"/>
                      <a:pt x="529" y="386"/>
                      <a:pt x="528" y="387"/>
                    </a:cubicBezTo>
                    <a:cubicBezTo>
                      <a:pt x="525" y="388"/>
                      <a:pt x="523" y="390"/>
                      <a:pt x="520" y="392"/>
                    </a:cubicBezTo>
                    <a:cubicBezTo>
                      <a:pt x="528" y="383"/>
                      <a:pt x="535" y="373"/>
                      <a:pt x="540" y="362"/>
                    </a:cubicBezTo>
                    <a:cubicBezTo>
                      <a:pt x="540" y="362"/>
                      <a:pt x="540" y="362"/>
                      <a:pt x="540" y="362"/>
                    </a:cubicBezTo>
                    <a:cubicBezTo>
                      <a:pt x="546" y="350"/>
                      <a:pt x="550" y="338"/>
                      <a:pt x="552" y="326"/>
                    </a:cubicBezTo>
                    <a:cubicBezTo>
                      <a:pt x="552" y="326"/>
                      <a:pt x="552" y="325"/>
                      <a:pt x="552" y="324"/>
                    </a:cubicBezTo>
                    <a:cubicBezTo>
                      <a:pt x="553" y="323"/>
                      <a:pt x="552" y="323"/>
                      <a:pt x="552" y="322"/>
                    </a:cubicBezTo>
                    <a:close/>
                    <a:moveTo>
                      <a:pt x="40" y="124"/>
                    </a:moveTo>
                    <a:cubicBezTo>
                      <a:pt x="48" y="116"/>
                      <a:pt x="53" y="106"/>
                      <a:pt x="58" y="95"/>
                    </a:cubicBezTo>
                    <a:cubicBezTo>
                      <a:pt x="58" y="94"/>
                      <a:pt x="57" y="92"/>
                      <a:pt x="55" y="93"/>
                    </a:cubicBezTo>
                    <a:cubicBezTo>
                      <a:pt x="44" y="103"/>
                      <a:pt x="33" y="112"/>
                      <a:pt x="23" y="123"/>
                    </a:cubicBezTo>
                    <a:cubicBezTo>
                      <a:pt x="34" y="112"/>
                      <a:pt x="43" y="102"/>
                      <a:pt x="52" y="89"/>
                    </a:cubicBezTo>
                    <a:cubicBezTo>
                      <a:pt x="53" y="87"/>
                      <a:pt x="51" y="86"/>
                      <a:pt x="49" y="87"/>
                    </a:cubicBezTo>
                    <a:cubicBezTo>
                      <a:pt x="39" y="95"/>
                      <a:pt x="26" y="107"/>
                      <a:pt x="18" y="115"/>
                    </a:cubicBezTo>
                    <a:cubicBezTo>
                      <a:pt x="30" y="103"/>
                      <a:pt x="40" y="91"/>
                      <a:pt x="49" y="77"/>
                    </a:cubicBezTo>
                    <a:cubicBezTo>
                      <a:pt x="50" y="86"/>
                      <a:pt x="56" y="94"/>
                      <a:pt x="65" y="99"/>
                    </a:cubicBezTo>
                    <a:cubicBezTo>
                      <a:pt x="57" y="107"/>
                      <a:pt x="49" y="116"/>
                      <a:pt x="40" y="124"/>
                    </a:cubicBezTo>
                    <a:close/>
                    <a:moveTo>
                      <a:pt x="49" y="131"/>
                    </a:moveTo>
                    <a:cubicBezTo>
                      <a:pt x="57" y="123"/>
                      <a:pt x="63" y="109"/>
                      <a:pt x="69" y="100"/>
                    </a:cubicBezTo>
                    <a:cubicBezTo>
                      <a:pt x="69" y="100"/>
                      <a:pt x="69" y="100"/>
                      <a:pt x="69" y="100"/>
                    </a:cubicBezTo>
                    <a:cubicBezTo>
                      <a:pt x="71" y="101"/>
                      <a:pt x="73" y="102"/>
                      <a:pt x="75" y="102"/>
                    </a:cubicBezTo>
                    <a:cubicBezTo>
                      <a:pt x="67" y="111"/>
                      <a:pt x="58" y="121"/>
                      <a:pt x="49" y="131"/>
                    </a:cubicBezTo>
                    <a:close/>
                    <a:moveTo>
                      <a:pt x="74" y="118"/>
                    </a:moveTo>
                    <a:cubicBezTo>
                      <a:pt x="47" y="149"/>
                      <a:pt x="75" y="109"/>
                      <a:pt x="79" y="103"/>
                    </a:cubicBezTo>
                    <a:cubicBezTo>
                      <a:pt x="79" y="103"/>
                      <a:pt x="79" y="102"/>
                      <a:pt x="79" y="102"/>
                    </a:cubicBezTo>
                    <a:cubicBezTo>
                      <a:pt x="84" y="101"/>
                      <a:pt x="89" y="99"/>
                      <a:pt x="93" y="96"/>
                    </a:cubicBezTo>
                    <a:cubicBezTo>
                      <a:pt x="87" y="103"/>
                      <a:pt x="80" y="110"/>
                      <a:pt x="74" y="118"/>
                    </a:cubicBezTo>
                    <a:close/>
                    <a:moveTo>
                      <a:pt x="102" y="97"/>
                    </a:moveTo>
                    <a:cubicBezTo>
                      <a:pt x="104" y="93"/>
                      <a:pt x="106" y="89"/>
                      <a:pt x="107" y="85"/>
                    </a:cubicBezTo>
                    <a:cubicBezTo>
                      <a:pt x="108" y="85"/>
                      <a:pt x="108" y="85"/>
                      <a:pt x="107" y="84"/>
                    </a:cubicBezTo>
                    <a:cubicBezTo>
                      <a:pt x="112" y="80"/>
                      <a:pt x="117" y="77"/>
                      <a:pt x="121" y="77"/>
                    </a:cubicBezTo>
                    <a:cubicBezTo>
                      <a:pt x="114" y="83"/>
                      <a:pt x="108" y="90"/>
                      <a:pt x="102" y="97"/>
                    </a:cubicBezTo>
                    <a:close/>
                    <a:moveTo>
                      <a:pt x="98" y="112"/>
                    </a:moveTo>
                    <a:cubicBezTo>
                      <a:pt x="108" y="101"/>
                      <a:pt x="117" y="89"/>
                      <a:pt x="125" y="77"/>
                    </a:cubicBezTo>
                    <a:cubicBezTo>
                      <a:pt x="126" y="77"/>
                      <a:pt x="127" y="78"/>
                      <a:pt x="128" y="79"/>
                    </a:cubicBezTo>
                    <a:cubicBezTo>
                      <a:pt x="128" y="79"/>
                      <a:pt x="128" y="79"/>
                      <a:pt x="128" y="79"/>
                    </a:cubicBezTo>
                    <a:cubicBezTo>
                      <a:pt x="117" y="89"/>
                      <a:pt x="108" y="101"/>
                      <a:pt x="98" y="112"/>
                    </a:cubicBezTo>
                    <a:close/>
                    <a:moveTo>
                      <a:pt x="103" y="137"/>
                    </a:moveTo>
                    <a:cubicBezTo>
                      <a:pt x="113" y="122"/>
                      <a:pt x="124" y="108"/>
                      <a:pt x="133" y="92"/>
                    </a:cubicBezTo>
                    <a:cubicBezTo>
                      <a:pt x="134" y="90"/>
                      <a:pt x="132" y="89"/>
                      <a:pt x="130" y="90"/>
                    </a:cubicBezTo>
                    <a:cubicBezTo>
                      <a:pt x="118" y="103"/>
                      <a:pt x="107" y="117"/>
                      <a:pt x="95" y="131"/>
                    </a:cubicBezTo>
                    <a:cubicBezTo>
                      <a:pt x="109" y="115"/>
                      <a:pt x="121" y="100"/>
                      <a:pt x="130" y="82"/>
                    </a:cubicBezTo>
                    <a:cubicBezTo>
                      <a:pt x="131" y="84"/>
                      <a:pt x="132" y="87"/>
                      <a:pt x="133" y="91"/>
                    </a:cubicBezTo>
                    <a:cubicBezTo>
                      <a:pt x="134" y="96"/>
                      <a:pt x="134" y="99"/>
                      <a:pt x="133" y="102"/>
                    </a:cubicBezTo>
                    <a:cubicBezTo>
                      <a:pt x="133" y="102"/>
                      <a:pt x="132" y="101"/>
                      <a:pt x="131" y="102"/>
                    </a:cubicBezTo>
                    <a:cubicBezTo>
                      <a:pt x="121" y="113"/>
                      <a:pt x="110" y="127"/>
                      <a:pt x="103" y="137"/>
                    </a:cubicBezTo>
                    <a:close/>
                    <a:moveTo>
                      <a:pt x="127" y="118"/>
                    </a:moveTo>
                    <a:cubicBezTo>
                      <a:pt x="127" y="119"/>
                      <a:pt x="127" y="120"/>
                      <a:pt x="128" y="122"/>
                    </a:cubicBezTo>
                    <a:cubicBezTo>
                      <a:pt x="101" y="150"/>
                      <a:pt x="115" y="137"/>
                      <a:pt x="127" y="118"/>
                    </a:cubicBezTo>
                    <a:close/>
                    <a:moveTo>
                      <a:pt x="131" y="124"/>
                    </a:moveTo>
                    <a:cubicBezTo>
                      <a:pt x="133" y="125"/>
                      <a:pt x="134" y="126"/>
                      <a:pt x="136" y="127"/>
                    </a:cubicBezTo>
                    <a:cubicBezTo>
                      <a:pt x="114" y="152"/>
                      <a:pt x="125" y="140"/>
                      <a:pt x="131" y="124"/>
                    </a:cubicBezTo>
                    <a:close/>
                    <a:moveTo>
                      <a:pt x="138" y="129"/>
                    </a:moveTo>
                    <a:cubicBezTo>
                      <a:pt x="139" y="128"/>
                      <a:pt x="139" y="128"/>
                      <a:pt x="139" y="128"/>
                    </a:cubicBezTo>
                    <a:cubicBezTo>
                      <a:pt x="141" y="129"/>
                      <a:pt x="144" y="130"/>
                      <a:pt x="147" y="132"/>
                    </a:cubicBezTo>
                    <a:cubicBezTo>
                      <a:pt x="126" y="151"/>
                      <a:pt x="123" y="159"/>
                      <a:pt x="138" y="129"/>
                    </a:cubicBezTo>
                    <a:close/>
                    <a:moveTo>
                      <a:pt x="157" y="138"/>
                    </a:moveTo>
                    <a:cubicBezTo>
                      <a:pt x="158" y="136"/>
                      <a:pt x="156" y="134"/>
                      <a:pt x="155" y="135"/>
                    </a:cubicBezTo>
                    <a:cubicBezTo>
                      <a:pt x="131" y="161"/>
                      <a:pt x="131" y="163"/>
                      <a:pt x="151" y="133"/>
                    </a:cubicBezTo>
                    <a:cubicBezTo>
                      <a:pt x="151" y="133"/>
                      <a:pt x="151" y="133"/>
                      <a:pt x="151" y="133"/>
                    </a:cubicBezTo>
                    <a:cubicBezTo>
                      <a:pt x="156" y="135"/>
                      <a:pt x="161" y="136"/>
                      <a:pt x="164" y="137"/>
                    </a:cubicBezTo>
                    <a:cubicBezTo>
                      <a:pt x="164" y="137"/>
                      <a:pt x="164" y="137"/>
                      <a:pt x="163" y="138"/>
                    </a:cubicBezTo>
                    <a:cubicBezTo>
                      <a:pt x="143" y="161"/>
                      <a:pt x="137" y="169"/>
                      <a:pt x="157" y="138"/>
                    </a:cubicBezTo>
                    <a:close/>
                    <a:moveTo>
                      <a:pt x="400" y="475"/>
                    </a:moveTo>
                    <a:cubicBezTo>
                      <a:pt x="374" y="504"/>
                      <a:pt x="348" y="532"/>
                      <a:pt x="323" y="560"/>
                    </a:cubicBezTo>
                    <a:cubicBezTo>
                      <a:pt x="346" y="533"/>
                      <a:pt x="369" y="505"/>
                      <a:pt x="393" y="477"/>
                    </a:cubicBezTo>
                    <a:cubicBezTo>
                      <a:pt x="418" y="449"/>
                      <a:pt x="444" y="422"/>
                      <a:pt x="469" y="395"/>
                    </a:cubicBezTo>
                    <a:cubicBezTo>
                      <a:pt x="446" y="422"/>
                      <a:pt x="424" y="449"/>
                      <a:pt x="400" y="475"/>
                    </a:cubicBezTo>
                    <a:close/>
                    <a:moveTo>
                      <a:pt x="528" y="290"/>
                    </a:moveTo>
                    <a:cubicBezTo>
                      <a:pt x="531" y="291"/>
                      <a:pt x="534" y="292"/>
                      <a:pt x="536" y="294"/>
                    </a:cubicBezTo>
                    <a:cubicBezTo>
                      <a:pt x="528" y="301"/>
                      <a:pt x="521" y="307"/>
                      <a:pt x="513" y="315"/>
                    </a:cubicBezTo>
                    <a:cubicBezTo>
                      <a:pt x="519" y="306"/>
                      <a:pt x="524" y="298"/>
                      <a:pt x="528" y="290"/>
                    </a:cubicBezTo>
                    <a:close/>
                    <a:moveTo>
                      <a:pt x="508" y="331"/>
                    </a:moveTo>
                    <a:cubicBezTo>
                      <a:pt x="469" y="378"/>
                      <a:pt x="423" y="418"/>
                      <a:pt x="382" y="462"/>
                    </a:cubicBezTo>
                    <a:cubicBezTo>
                      <a:pt x="384" y="459"/>
                      <a:pt x="387" y="456"/>
                      <a:pt x="390" y="453"/>
                    </a:cubicBezTo>
                    <a:cubicBezTo>
                      <a:pt x="402" y="437"/>
                      <a:pt x="416" y="423"/>
                      <a:pt x="429" y="409"/>
                    </a:cubicBezTo>
                    <a:cubicBezTo>
                      <a:pt x="441" y="396"/>
                      <a:pt x="454" y="384"/>
                      <a:pt x="466" y="371"/>
                    </a:cubicBezTo>
                    <a:cubicBezTo>
                      <a:pt x="468" y="369"/>
                      <a:pt x="470" y="368"/>
                      <a:pt x="472" y="366"/>
                    </a:cubicBezTo>
                    <a:cubicBezTo>
                      <a:pt x="484" y="355"/>
                      <a:pt x="558" y="269"/>
                      <a:pt x="508" y="331"/>
                    </a:cubicBezTo>
                    <a:close/>
                    <a:moveTo>
                      <a:pt x="484" y="275"/>
                    </a:moveTo>
                    <a:cubicBezTo>
                      <a:pt x="452" y="307"/>
                      <a:pt x="421" y="340"/>
                      <a:pt x="389" y="374"/>
                    </a:cubicBezTo>
                    <a:cubicBezTo>
                      <a:pt x="419" y="339"/>
                      <a:pt x="449" y="304"/>
                      <a:pt x="481" y="270"/>
                    </a:cubicBezTo>
                    <a:cubicBezTo>
                      <a:pt x="482" y="272"/>
                      <a:pt x="483" y="273"/>
                      <a:pt x="484" y="275"/>
                    </a:cubicBezTo>
                    <a:close/>
                    <a:moveTo>
                      <a:pt x="478" y="268"/>
                    </a:moveTo>
                    <a:cubicBezTo>
                      <a:pt x="474" y="272"/>
                      <a:pt x="470" y="277"/>
                      <a:pt x="466" y="281"/>
                    </a:cubicBezTo>
                    <a:cubicBezTo>
                      <a:pt x="469" y="276"/>
                      <a:pt x="472" y="271"/>
                      <a:pt x="474" y="265"/>
                    </a:cubicBezTo>
                    <a:cubicBezTo>
                      <a:pt x="476" y="266"/>
                      <a:pt x="477" y="267"/>
                      <a:pt x="478" y="268"/>
                    </a:cubicBezTo>
                    <a:close/>
                    <a:moveTo>
                      <a:pt x="161" y="168"/>
                    </a:moveTo>
                    <a:cubicBezTo>
                      <a:pt x="161" y="167"/>
                      <a:pt x="161" y="166"/>
                      <a:pt x="160" y="166"/>
                    </a:cubicBezTo>
                    <a:cubicBezTo>
                      <a:pt x="165" y="161"/>
                      <a:pt x="169" y="156"/>
                      <a:pt x="173" y="151"/>
                    </a:cubicBezTo>
                    <a:cubicBezTo>
                      <a:pt x="174" y="154"/>
                      <a:pt x="175" y="156"/>
                      <a:pt x="175" y="158"/>
                    </a:cubicBezTo>
                    <a:cubicBezTo>
                      <a:pt x="175" y="158"/>
                      <a:pt x="175" y="158"/>
                      <a:pt x="174" y="159"/>
                    </a:cubicBezTo>
                    <a:cubicBezTo>
                      <a:pt x="170" y="164"/>
                      <a:pt x="143" y="198"/>
                      <a:pt x="161" y="168"/>
                    </a:cubicBezTo>
                    <a:close/>
                    <a:moveTo>
                      <a:pt x="165" y="181"/>
                    </a:moveTo>
                    <a:cubicBezTo>
                      <a:pt x="167" y="178"/>
                      <a:pt x="171" y="172"/>
                      <a:pt x="177" y="162"/>
                    </a:cubicBezTo>
                    <a:cubicBezTo>
                      <a:pt x="177" y="163"/>
                      <a:pt x="178" y="165"/>
                      <a:pt x="178" y="166"/>
                    </a:cubicBezTo>
                    <a:cubicBezTo>
                      <a:pt x="171" y="174"/>
                      <a:pt x="167" y="179"/>
                      <a:pt x="165" y="181"/>
                    </a:cubicBezTo>
                    <a:close/>
                    <a:moveTo>
                      <a:pt x="181" y="170"/>
                    </a:moveTo>
                    <a:cubicBezTo>
                      <a:pt x="183" y="172"/>
                      <a:pt x="185" y="174"/>
                      <a:pt x="187" y="175"/>
                    </a:cubicBezTo>
                    <a:cubicBezTo>
                      <a:pt x="169" y="194"/>
                      <a:pt x="175" y="188"/>
                      <a:pt x="181" y="170"/>
                    </a:cubicBezTo>
                    <a:close/>
                    <a:moveTo>
                      <a:pt x="191" y="177"/>
                    </a:moveTo>
                    <a:cubicBezTo>
                      <a:pt x="192" y="177"/>
                      <a:pt x="193" y="177"/>
                      <a:pt x="194" y="178"/>
                    </a:cubicBezTo>
                    <a:cubicBezTo>
                      <a:pt x="178" y="194"/>
                      <a:pt x="176" y="201"/>
                      <a:pt x="191" y="177"/>
                    </a:cubicBezTo>
                    <a:close/>
                    <a:moveTo>
                      <a:pt x="192" y="195"/>
                    </a:moveTo>
                    <a:cubicBezTo>
                      <a:pt x="194" y="192"/>
                      <a:pt x="196" y="187"/>
                      <a:pt x="199" y="179"/>
                    </a:cubicBezTo>
                    <a:cubicBezTo>
                      <a:pt x="201" y="179"/>
                      <a:pt x="204" y="179"/>
                      <a:pt x="206" y="179"/>
                    </a:cubicBezTo>
                    <a:cubicBezTo>
                      <a:pt x="199" y="187"/>
                      <a:pt x="194" y="192"/>
                      <a:pt x="192" y="195"/>
                    </a:cubicBezTo>
                    <a:close/>
                    <a:moveTo>
                      <a:pt x="226" y="214"/>
                    </a:moveTo>
                    <a:cubicBezTo>
                      <a:pt x="232" y="207"/>
                      <a:pt x="248" y="185"/>
                      <a:pt x="255" y="171"/>
                    </a:cubicBezTo>
                    <a:cubicBezTo>
                      <a:pt x="255" y="169"/>
                      <a:pt x="253" y="167"/>
                      <a:pt x="252" y="169"/>
                    </a:cubicBezTo>
                    <a:cubicBezTo>
                      <a:pt x="244" y="176"/>
                      <a:pt x="237" y="183"/>
                      <a:pt x="231" y="192"/>
                    </a:cubicBezTo>
                    <a:cubicBezTo>
                      <a:pt x="213" y="214"/>
                      <a:pt x="233" y="181"/>
                      <a:pt x="235" y="177"/>
                    </a:cubicBezTo>
                    <a:cubicBezTo>
                      <a:pt x="236" y="176"/>
                      <a:pt x="234" y="175"/>
                      <a:pt x="233" y="176"/>
                    </a:cubicBezTo>
                    <a:cubicBezTo>
                      <a:pt x="233" y="176"/>
                      <a:pt x="233" y="176"/>
                      <a:pt x="233" y="176"/>
                    </a:cubicBezTo>
                    <a:cubicBezTo>
                      <a:pt x="233" y="175"/>
                      <a:pt x="232" y="175"/>
                      <a:pt x="231" y="176"/>
                    </a:cubicBezTo>
                    <a:cubicBezTo>
                      <a:pt x="224" y="185"/>
                      <a:pt x="210" y="211"/>
                      <a:pt x="223" y="180"/>
                    </a:cubicBezTo>
                    <a:cubicBezTo>
                      <a:pt x="224" y="178"/>
                      <a:pt x="221" y="177"/>
                      <a:pt x="220" y="178"/>
                    </a:cubicBezTo>
                    <a:cubicBezTo>
                      <a:pt x="197" y="199"/>
                      <a:pt x="200" y="209"/>
                      <a:pt x="210" y="180"/>
                    </a:cubicBezTo>
                    <a:cubicBezTo>
                      <a:pt x="210" y="180"/>
                      <a:pt x="210" y="179"/>
                      <a:pt x="209" y="179"/>
                    </a:cubicBezTo>
                    <a:cubicBezTo>
                      <a:pt x="215" y="178"/>
                      <a:pt x="220" y="177"/>
                      <a:pt x="226" y="176"/>
                    </a:cubicBezTo>
                    <a:cubicBezTo>
                      <a:pt x="241" y="172"/>
                      <a:pt x="255" y="166"/>
                      <a:pt x="270" y="163"/>
                    </a:cubicBezTo>
                    <a:cubicBezTo>
                      <a:pt x="254" y="179"/>
                      <a:pt x="241" y="197"/>
                      <a:pt x="226" y="214"/>
                    </a:cubicBezTo>
                    <a:close/>
                    <a:moveTo>
                      <a:pt x="265" y="184"/>
                    </a:moveTo>
                    <a:cubicBezTo>
                      <a:pt x="269" y="177"/>
                      <a:pt x="273" y="170"/>
                      <a:pt x="276" y="162"/>
                    </a:cubicBezTo>
                    <a:cubicBezTo>
                      <a:pt x="279" y="162"/>
                      <a:pt x="283" y="161"/>
                      <a:pt x="286" y="161"/>
                    </a:cubicBezTo>
                    <a:cubicBezTo>
                      <a:pt x="278" y="168"/>
                      <a:pt x="271" y="176"/>
                      <a:pt x="265" y="184"/>
                    </a:cubicBezTo>
                    <a:close/>
                    <a:moveTo>
                      <a:pt x="223" y="265"/>
                    </a:moveTo>
                    <a:cubicBezTo>
                      <a:pt x="216" y="273"/>
                      <a:pt x="198" y="283"/>
                      <a:pt x="194" y="291"/>
                    </a:cubicBezTo>
                    <a:cubicBezTo>
                      <a:pt x="221" y="244"/>
                      <a:pt x="266" y="211"/>
                      <a:pt x="291" y="162"/>
                    </a:cubicBezTo>
                    <a:cubicBezTo>
                      <a:pt x="291" y="162"/>
                      <a:pt x="291" y="162"/>
                      <a:pt x="291" y="162"/>
                    </a:cubicBezTo>
                    <a:cubicBezTo>
                      <a:pt x="294" y="162"/>
                      <a:pt x="297" y="162"/>
                      <a:pt x="300" y="163"/>
                    </a:cubicBezTo>
                    <a:cubicBezTo>
                      <a:pt x="283" y="186"/>
                      <a:pt x="265" y="208"/>
                      <a:pt x="247" y="231"/>
                    </a:cubicBezTo>
                    <a:cubicBezTo>
                      <a:pt x="239" y="242"/>
                      <a:pt x="231" y="254"/>
                      <a:pt x="223" y="265"/>
                    </a:cubicBezTo>
                    <a:close/>
                    <a:moveTo>
                      <a:pt x="289" y="183"/>
                    </a:moveTo>
                    <a:cubicBezTo>
                      <a:pt x="280" y="200"/>
                      <a:pt x="267" y="214"/>
                      <a:pt x="255" y="229"/>
                    </a:cubicBezTo>
                    <a:cubicBezTo>
                      <a:pt x="263" y="217"/>
                      <a:pt x="271" y="206"/>
                      <a:pt x="279" y="196"/>
                    </a:cubicBezTo>
                    <a:cubicBezTo>
                      <a:pt x="283" y="191"/>
                      <a:pt x="305" y="156"/>
                      <a:pt x="289" y="183"/>
                    </a:cubicBezTo>
                    <a:close/>
                    <a:moveTo>
                      <a:pt x="203" y="302"/>
                    </a:moveTo>
                    <a:cubicBezTo>
                      <a:pt x="218" y="287"/>
                      <a:pt x="234" y="264"/>
                      <a:pt x="248" y="244"/>
                    </a:cubicBezTo>
                    <a:cubicBezTo>
                      <a:pt x="267" y="217"/>
                      <a:pt x="289" y="194"/>
                      <a:pt x="303" y="164"/>
                    </a:cubicBezTo>
                    <a:cubicBezTo>
                      <a:pt x="303" y="164"/>
                      <a:pt x="303" y="164"/>
                      <a:pt x="303" y="164"/>
                    </a:cubicBezTo>
                    <a:cubicBezTo>
                      <a:pt x="304" y="164"/>
                      <a:pt x="304" y="164"/>
                      <a:pt x="304" y="164"/>
                    </a:cubicBezTo>
                    <a:cubicBezTo>
                      <a:pt x="307" y="165"/>
                      <a:pt x="310" y="166"/>
                      <a:pt x="314" y="167"/>
                    </a:cubicBezTo>
                    <a:cubicBezTo>
                      <a:pt x="275" y="211"/>
                      <a:pt x="244" y="261"/>
                      <a:pt x="203" y="302"/>
                    </a:cubicBezTo>
                    <a:close/>
                    <a:moveTo>
                      <a:pt x="317" y="168"/>
                    </a:moveTo>
                    <a:cubicBezTo>
                      <a:pt x="320" y="169"/>
                      <a:pt x="323" y="170"/>
                      <a:pt x="325" y="171"/>
                    </a:cubicBezTo>
                    <a:cubicBezTo>
                      <a:pt x="318" y="177"/>
                      <a:pt x="311" y="184"/>
                      <a:pt x="304" y="191"/>
                    </a:cubicBezTo>
                    <a:cubicBezTo>
                      <a:pt x="309" y="184"/>
                      <a:pt x="313" y="176"/>
                      <a:pt x="317" y="168"/>
                    </a:cubicBezTo>
                    <a:close/>
                    <a:moveTo>
                      <a:pt x="214" y="303"/>
                    </a:moveTo>
                    <a:cubicBezTo>
                      <a:pt x="193" y="327"/>
                      <a:pt x="229" y="284"/>
                      <a:pt x="233" y="280"/>
                    </a:cubicBezTo>
                    <a:cubicBezTo>
                      <a:pt x="240" y="272"/>
                      <a:pt x="246" y="263"/>
                      <a:pt x="253" y="255"/>
                    </a:cubicBezTo>
                    <a:cubicBezTo>
                      <a:pt x="240" y="272"/>
                      <a:pt x="228" y="289"/>
                      <a:pt x="214" y="303"/>
                    </a:cubicBezTo>
                    <a:close/>
                    <a:moveTo>
                      <a:pt x="228" y="302"/>
                    </a:moveTo>
                    <a:cubicBezTo>
                      <a:pt x="223" y="309"/>
                      <a:pt x="217" y="315"/>
                      <a:pt x="212" y="322"/>
                    </a:cubicBezTo>
                    <a:cubicBezTo>
                      <a:pt x="218" y="314"/>
                      <a:pt x="224" y="302"/>
                      <a:pt x="230" y="294"/>
                    </a:cubicBezTo>
                    <a:cubicBezTo>
                      <a:pt x="238" y="285"/>
                      <a:pt x="246" y="277"/>
                      <a:pt x="255" y="268"/>
                    </a:cubicBezTo>
                    <a:cubicBezTo>
                      <a:pt x="246" y="280"/>
                      <a:pt x="237" y="291"/>
                      <a:pt x="228" y="302"/>
                    </a:cubicBezTo>
                    <a:close/>
                    <a:moveTo>
                      <a:pt x="268" y="252"/>
                    </a:moveTo>
                    <a:cubicBezTo>
                      <a:pt x="265" y="255"/>
                      <a:pt x="261" y="259"/>
                      <a:pt x="257" y="263"/>
                    </a:cubicBezTo>
                    <a:cubicBezTo>
                      <a:pt x="250" y="270"/>
                      <a:pt x="242" y="277"/>
                      <a:pt x="235" y="285"/>
                    </a:cubicBezTo>
                    <a:cubicBezTo>
                      <a:pt x="263" y="252"/>
                      <a:pt x="287" y="216"/>
                      <a:pt x="316" y="184"/>
                    </a:cubicBezTo>
                    <a:cubicBezTo>
                      <a:pt x="328" y="170"/>
                      <a:pt x="301" y="207"/>
                      <a:pt x="298" y="211"/>
                    </a:cubicBezTo>
                    <a:cubicBezTo>
                      <a:pt x="288" y="224"/>
                      <a:pt x="278" y="238"/>
                      <a:pt x="268" y="252"/>
                    </a:cubicBezTo>
                    <a:close/>
                    <a:moveTo>
                      <a:pt x="305" y="207"/>
                    </a:moveTo>
                    <a:cubicBezTo>
                      <a:pt x="313" y="196"/>
                      <a:pt x="321" y="184"/>
                      <a:pt x="329" y="173"/>
                    </a:cubicBezTo>
                    <a:cubicBezTo>
                      <a:pt x="331" y="173"/>
                      <a:pt x="332" y="174"/>
                      <a:pt x="334" y="174"/>
                    </a:cubicBezTo>
                    <a:cubicBezTo>
                      <a:pt x="324" y="185"/>
                      <a:pt x="314" y="196"/>
                      <a:pt x="305" y="207"/>
                    </a:cubicBezTo>
                    <a:close/>
                    <a:moveTo>
                      <a:pt x="279" y="262"/>
                    </a:moveTo>
                    <a:cubicBezTo>
                      <a:pt x="277" y="265"/>
                      <a:pt x="274" y="268"/>
                      <a:pt x="272" y="270"/>
                    </a:cubicBezTo>
                    <a:cubicBezTo>
                      <a:pt x="274" y="268"/>
                      <a:pt x="276" y="266"/>
                      <a:pt x="278" y="264"/>
                    </a:cubicBezTo>
                    <a:cubicBezTo>
                      <a:pt x="270" y="274"/>
                      <a:pt x="262" y="284"/>
                      <a:pt x="253" y="294"/>
                    </a:cubicBezTo>
                    <a:cubicBezTo>
                      <a:pt x="247" y="301"/>
                      <a:pt x="236" y="310"/>
                      <a:pt x="228" y="318"/>
                    </a:cubicBezTo>
                    <a:cubicBezTo>
                      <a:pt x="240" y="304"/>
                      <a:pt x="252" y="291"/>
                      <a:pt x="264" y="278"/>
                    </a:cubicBezTo>
                    <a:cubicBezTo>
                      <a:pt x="250" y="293"/>
                      <a:pt x="236" y="307"/>
                      <a:pt x="222" y="323"/>
                    </a:cubicBezTo>
                    <a:cubicBezTo>
                      <a:pt x="252" y="268"/>
                      <a:pt x="309" y="233"/>
                      <a:pt x="337" y="176"/>
                    </a:cubicBezTo>
                    <a:cubicBezTo>
                      <a:pt x="339" y="177"/>
                      <a:pt x="341" y="177"/>
                      <a:pt x="343" y="178"/>
                    </a:cubicBezTo>
                    <a:cubicBezTo>
                      <a:pt x="343" y="179"/>
                      <a:pt x="343" y="178"/>
                      <a:pt x="343" y="179"/>
                    </a:cubicBezTo>
                    <a:cubicBezTo>
                      <a:pt x="323" y="199"/>
                      <a:pt x="308" y="224"/>
                      <a:pt x="291" y="247"/>
                    </a:cubicBezTo>
                    <a:cubicBezTo>
                      <a:pt x="287" y="252"/>
                      <a:pt x="283" y="257"/>
                      <a:pt x="279" y="262"/>
                    </a:cubicBezTo>
                    <a:close/>
                    <a:moveTo>
                      <a:pt x="287" y="254"/>
                    </a:moveTo>
                    <a:cubicBezTo>
                      <a:pt x="285" y="256"/>
                      <a:pt x="283" y="258"/>
                      <a:pt x="281" y="260"/>
                    </a:cubicBezTo>
                    <a:cubicBezTo>
                      <a:pt x="302" y="233"/>
                      <a:pt x="321" y="205"/>
                      <a:pt x="345" y="181"/>
                    </a:cubicBezTo>
                    <a:cubicBezTo>
                      <a:pt x="346" y="180"/>
                      <a:pt x="345" y="180"/>
                      <a:pt x="345" y="179"/>
                    </a:cubicBezTo>
                    <a:cubicBezTo>
                      <a:pt x="347" y="180"/>
                      <a:pt x="349" y="181"/>
                      <a:pt x="351" y="182"/>
                    </a:cubicBezTo>
                    <a:cubicBezTo>
                      <a:pt x="326" y="203"/>
                      <a:pt x="308" y="229"/>
                      <a:pt x="287" y="254"/>
                    </a:cubicBezTo>
                    <a:close/>
                    <a:moveTo>
                      <a:pt x="354" y="184"/>
                    </a:moveTo>
                    <a:cubicBezTo>
                      <a:pt x="357" y="185"/>
                      <a:pt x="359" y="187"/>
                      <a:pt x="361" y="188"/>
                    </a:cubicBezTo>
                    <a:cubicBezTo>
                      <a:pt x="351" y="194"/>
                      <a:pt x="342" y="201"/>
                      <a:pt x="333" y="209"/>
                    </a:cubicBezTo>
                    <a:cubicBezTo>
                      <a:pt x="340" y="201"/>
                      <a:pt x="347" y="192"/>
                      <a:pt x="354" y="184"/>
                    </a:cubicBezTo>
                    <a:close/>
                    <a:moveTo>
                      <a:pt x="349" y="206"/>
                    </a:moveTo>
                    <a:cubicBezTo>
                      <a:pt x="339" y="218"/>
                      <a:pt x="327" y="229"/>
                      <a:pt x="316" y="241"/>
                    </a:cubicBezTo>
                    <a:cubicBezTo>
                      <a:pt x="308" y="250"/>
                      <a:pt x="300" y="258"/>
                      <a:pt x="291" y="267"/>
                    </a:cubicBezTo>
                    <a:cubicBezTo>
                      <a:pt x="303" y="251"/>
                      <a:pt x="314" y="235"/>
                      <a:pt x="327" y="220"/>
                    </a:cubicBezTo>
                    <a:cubicBezTo>
                      <a:pt x="331" y="214"/>
                      <a:pt x="372" y="177"/>
                      <a:pt x="349" y="206"/>
                    </a:cubicBezTo>
                    <a:close/>
                    <a:moveTo>
                      <a:pt x="231" y="327"/>
                    </a:moveTo>
                    <a:cubicBezTo>
                      <a:pt x="206" y="354"/>
                      <a:pt x="237" y="320"/>
                      <a:pt x="244" y="313"/>
                    </a:cubicBezTo>
                    <a:cubicBezTo>
                      <a:pt x="255" y="301"/>
                      <a:pt x="267" y="289"/>
                      <a:pt x="277" y="277"/>
                    </a:cubicBezTo>
                    <a:cubicBezTo>
                      <a:pt x="283" y="270"/>
                      <a:pt x="289" y="263"/>
                      <a:pt x="295" y="256"/>
                    </a:cubicBezTo>
                    <a:cubicBezTo>
                      <a:pt x="294" y="258"/>
                      <a:pt x="293" y="259"/>
                      <a:pt x="292" y="261"/>
                    </a:cubicBezTo>
                    <a:cubicBezTo>
                      <a:pt x="284" y="271"/>
                      <a:pt x="276" y="281"/>
                      <a:pt x="267" y="291"/>
                    </a:cubicBezTo>
                    <a:cubicBezTo>
                      <a:pt x="255" y="303"/>
                      <a:pt x="243" y="315"/>
                      <a:pt x="231" y="327"/>
                    </a:cubicBezTo>
                    <a:close/>
                    <a:moveTo>
                      <a:pt x="245" y="345"/>
                    </a:moveTo>
                    <a:cubicBezTo>
                      <a:pt x="268" y="320"/>
                      <a:pt x="289" y="292"/>
                      <a:pt x="311" y="266"/>
                    </a:cubicBezTo>
                    <a:cubicBezTo>
                      <a:pt x="312" y="265"/>
                      <a:pt x="313" y="264"/>
                      <a:pt x="313" y="263"/>
                    </a:cubicBezTo>
                    <a:cubicBezTo>
                      <a:pt x="309" y="270"/>
                      <a:pt x="304" y="278"/>
                      <a:pt x="299" y="285"/>
                    </a:cubicBezTo>
                    <a:cubicBezTo>
                      <a:pt x="298" y="287"/>
                      <a:pt x="296" y="289"/>
                      <a:pt x="295" y="291"/>
                    </a:cubicBezTo>
                    <a:cubicBezTo>
                      <a:pt x="278" y="309"/>
                      <a:pt x="262" y="327"/>
                      <a:pt x="245" y="345"/>
                    </a:cubicBezTo>
                    <a:close/>
                    <a:moveTo>
                      <a:pt x="329" y="247"/>
                    </a:moveTo>
                    <a:cubicBezTo>
                      <a:pt x="335" y="241"/>
                      <a:pt x="340" y="235"/>
                      <a:pt x="346" y="228"/>
                    </a:cubicBezTo>
                    <a:cubicBezTo>
                      <a:pt x="354" y="223"/>
                      <a:pt x="364" y="216"/>
                      <a:pt x="366" y="213"/>
                    </a:cubicBezTo>
                    <a:cubicBezTo>
                      <a:pt x="365" y="214"/>
                      <a:pt x="366" y="215"/>
                      <a:pt x="367" y="215"/>
                    </a:cubicBezTo>
                    <a:cubicBezTo>
                      <a:pt x="355" y="234"/>
                      <a:pt x="331" y="253"/>
                      <a:pt x="318" y="267"/>
                    </a:cubicBezTo>
                    <a:cubicBezTo>
                      <a:pt x="314" y="271"/>
                      <a:pt x="310" y="275"/>
                      <a:pt x="307" y="278"/>
                    </a:cubicBezTo>
                    <a:cubicBezTo>
                      <a:pt x="310" y="274"/>
                      <a:pt x="313" y="269"/>
                      <a:pt x="316" y="265"/>
                    </a:cubicBezTo>
                    <a:cubicBezTo>
                      <a:pt x="320" y="258"/>
                      <a:pt x="324" y="252"/>
                      <a:pt x="329" y="247"/>
                    </a:cubicBezTo>
                    <a:close/>
                    <a:moveTo>
                      <a:pt x="324" y="247"/>
                    </a:moveTo>
                    <a:cubicBezTo>
                      <a:pt x="333" y="237"/>
                      <a:pt x="342" y="226"/>
                      <a:pt x="351" y="216"/>
                    </a:cubicBezTo>
                    <a:cubicBezTo>
                      <a:pt x="370" y="194"/>
                      <a:pt x="354" y="214"/>
                      <a:pt x="344" y="225"/>
                    </a:cubicBezTo>
                    <a:cubicBezTo>
                      <a:pt x="340" y="229"/>
                      <a:pt x="337" y="233"/>
                      <a:pt x="333" y="237"/>
                    </a:cubicBezTo>
                    <a:cubicBezTo>
                      <a:pt x="330" y="240"/>
                      <a:pt x="327" y="244"/>
                      <a:pt x="324" y="247"/>
                    </a:cubicBezTo>
                    <a:close/>
                    <a:moveTo>
                      <a:pt x="354" y="251"/>
                    </a:moveTo>
                    <a:cubicBezTo>
                      <a:pt x="364" y="238"/>
                      <a:pt x="373" y="225"/>
                      <a:pt x="382" y="212"/>
                    </a:cubicBezTo>
                    <a:cubicBezTo>
                      <a:pt x="383" y="210"/>
                      <a:pt x="380" y="209"/>
                      <a:pt x="379" y="210"/>
                    </a:cubicBezTo>
                    <a:cubicBezTo>
                      <a:pt x="349" y="243"/>
                      <a:pt x="317" y="277"/>
                      <a:pt x="286" y="310"/>
                    </a:cubicBezTo>
                    <a:cubicBezTo>
                      <a:pt x="287" y="310"/>
                      <a:pt x="287" y="309"/>
                      <a:pt x="287" y="309"/>
                    </a:cubicBezTo>
                    <a:cubicBezTo>
                      <a:pt x="291" y="304"/>
                      <a:pt x="294" y="299"/>
                      <a:pt x="297" y="294"/>
                    </a:cubicBezTo>
                    <a:cubicBezTo>
                      <a:pt x="308" y="282"/>
                      <a:pt x="318" y="271"/>
                      <a:pt x="329" y="259"/>
                    </a:cubicBezTo>
                    <a:cubicBezTo>
                      <a:pt x="343" y="244"/>
                      <a:pt x="368" y="226"/>
                      <a:pt x="375" y="206"/>
                    </a:cubicBezTo>
                    <a:cubicBezTo>
                      <a:pt x="376" y="205"/>
                      <a:pt x="375" y="204"/>
                      <a:pt x="375" y="204"/>
                    </a:cubicBezTo>
                    <a:cubicBezTo>
                      <a:pt x="375" y="203"/>
                      <a:pt x="376" y="202"/>
                      <a:pt x="376" y="201"/>
                    </a:cubicBezTo>
                    <a:cubicBezTo>
                      <a:pt x="377" y="200"/>
                      <a:pt x="375" y="199"/>
                      <a:pt x="374" y="200"/>
                    </a:cubicBezTo>
                    <a:cubicBezTo>
                      <a:pt x="369" y="203"/>
                      <a:pt x="364" y="207"/>
                      <a:pt x="360" y="211"/>
                    </a:cubicBezTo>
                    <a:cubicBezTo>
                      <a:pt x="362" y="207"/>
                      <a:pt x="365" y="203"/>
                      <a:pt x="367" y="198"/>
                    </a:cubicBezTo>
                    <a:cubicBezTo>
                      <a:pt x="368" y="197"/>
                      <a:pt x="366" y="195"/>
                      <a:pt x="365" y="196"/>
                    </a:cubicBezTo>
                    <a:cubicBezTo>
                      <a:pt x="321" y="242"/>
                      <a:pt x="280" y="291"/>
                      <a:pt x="238" y="338"/>
                    </a:cubicBezTo>
                    <a:cubicBezTo>
                      <a:pt x="234" y="343"/>
                      <a:pt x="228" y="348"/>
                      <a:pt x="222" y="350"/>
                    </a:cubicBezTo>
                    <a:cubicBezTo>
                      <a:pt x="228" y="342"/>
                      <a:pt x="234" y="333"/>
                      <a:pt x="242" y="326"/>
                    </a:cubicBezTo>
                    <a:cubicBezTo>
                      <a:pt x="251" y="315"/>
                      <a:pt x="261" y="305"/>
                      <a:pt x="271" y="294"/>
                    </a:cubicBezTo>
                    <a:cubicBezTo>
                      <a:pt x="271" y="293"/>
                      <a:pt x="272" y="292"/>
                      <a:pt x="272" y="292"/>
                    </a:cubicBezTo>
                    <a:cubicBezTo>
                      <a:pt x="306" y="260"/>
                      <a:pt x="340" y="228"/>
                      <a:pt x="364" y="190"/>
                    </a:cubicBezTo>
                    <a:cubicBezTo>
                      <a:pt x="374" y="197"/>
                      <a:pt x="382" y="205"/>
                      <a:pt x="386" y="215"/>
                    </a:cubicBezTo>
                    <a:cubicBezTo>
                      <a:pt x="386" y="215"/>
                      <a:pt x="385" y="215"/>
                      <a:pt x="385" y="215"/>
                    </a:cubicBezTo>
                    <a:cubicBezTo>
                      <a:pt x="374" y="227"/>
                      <a:pt x="364" y="239"/>
                      <a:pt x="354" y="251"/>
                    </a:cubicBezTo>
                    <a:close/>
                    <a:moveTo>
                      <a:pt x="271" y="357"/>
                    </a:moveTo>
                    <a:cubicBezTo>
                      <a:pt x="310" y="310"/>
                      <a:pt x="357" y="271"/>
                      <a:pt x="387" y="217"/>
                    </a:cubicBezTo>
                    <a:cubicBezTo>
                      <a:pt x="388" y="220"/>
                      <a:pt x="389" y="224"/>
                      <a:pt x="389" y="227"/>
                    </a:cubicBezTo>
                    <a:cubicBezTo>
                      <a:pt x="389" y="227"/>
                      <a:pt x="388" y="227"/>
                      <a:pt x="388" y="227"/>
                    </a:cubicBezTo>
                    <a:cubicBezTo>
                      <a:pt x="361" y="256"/>
                      <a:pt x="337" y="288"/>
                      <a:pt x="312" y="320"/>
                    </a:cubicBezTo>
                    <a:cubicBezTo>
                      <a:pt x="301" y="332"/>
                      <a:pt x="223" y="416"/>
                      <a:pt x="271" y="357"/>
                    </a:cubicBezTo>
                    <a:close/>
                    <a:moveTo>
                      <a:pt x="371" y="259"/>
                    </a:moveTo>
                    <a:cubicBezTo>
                      <a:pt x="359" y="274"/>
                      <a:pt x="344" y="288"/>
                      <a:pt x="330" y="301"/>
                    </a:cubicBezTo>
                    <a:cubicBezTo>
                      <a:pt x="336" y="294"/>
                      <a:pt x="341" y="287"/>
                      <a:pt x="346" y="280"/>
                    </a:cubicBezTo>
                    <a:cubicBezTo>
                      <a:pt x="352" y="273"/>
                      <a:pt x="401" y="220"/>
                      <a:pt x="371" y="259"/>
                    </a:cubicBezTo>
                    <a:close/>
                    <a:moveTo>
                      <a:pt x="266" y="396"/>
                    </a:moveTo>
                    <a:cubicBezTo>
                      <a:pt x="269" y="390"/>
                      <a:pt x="273" y="385"/>
                      <a:pt x="277" y="379"/>
                    </a:cubicBezTo>
                    <a:cubicBezTo>
                      <a:pt x="283" y="374"/>
                      <a:pt x="288" y="369"/>
                      <a:pt x="293" y="364"/>
                    </a:cubicBezTo>
                    <a:cubicBezTo>
                      <a:pt x="282" y="377"/>
                      <a:pt x="268" y="393"/>
                      <a:pt x="266" y="396"/>
                    </a:cubicBezTo>
                    <a:close/>
                    <a:moveTo>
                      <a:pt x="341" y="310"/>
                    </a:moveTo>
                    <a:cubicBezTo>
                      <a:pt x="348" y="302"/>
                      <a:pt x="354" y="294"/>
                      <a:pt x="360" y="286"/>
                    </a:cubicBezTo>
                    <a:cubicBezTo>
                      <a:pt x="372" y="272"/>
                      <a:pt x="384" y="257"/>
                      <a:pt x="395" y="241"/>
                    </a:cubicBezTo>
                    <a:cubicBezTo>
                      <a:pt x="396" y="240"/>
                      <a:pt x="394" y="238"/>
                      <a:pt x="393" y="240"/>
                    </a:cubicBezTo>
                    <a:cubicBezTo>
                      <a:pt x="380" y="255"/>
                      <a:pt x="368" y="271"/>
                      <a:pt x="355" y="287"/>
                    </a:cubicBezTo>
                    <a:cubicBezTo>
                      <a:pt x="342" y="304"/>
                      <a:pt x="327" y="321"/>
                      <a:pt x="323" y="326"/>
                    </a:cubicBezTo>
                    <a:cubicBezTo>
                      <a:pt x="320" y="330"/>
                      <a:pt x="318" y="333"/>
                      <a:pt x="315" y="336"/>
                    </a:cubicBezTo>
                    <a:cubicBezTo>
                      <a:pt x="303" y="348"/>
                      <a:pt x="290" y="360"/>
                      <a:pt x="280" y="373"/>
                    </a:cubicBezTo>
                    <a:cubicBezTo>
                      <a:pt x="277" y="375"/>
                      <a:pt x="275" y="377"/>
                      <a:pt x="273" y="379"/>
                    </a:cubicBezTo>
                    <a:cubicBezTo>
                      <a:pt x="246" y="403"/>
                      <a:pt x="283" y="363"/>
                      <a:pt x="285" y="361"/>
                    </a:cubicBezTo>
                    <a:cubicBezTo>
                      <a:pt x="291" y="353"/>
                      <a:pt x="300" y="342"/>
                      <a:pt x="306" y="334"/>
                    </a:cubicBezTo>
                    <a:cubicBezTo>
                      <a:pt x="309" y="329"/>
                      <a:pt x="312" y="325"/>
                      <a:pt x="316" y="321"/>
                    </a:cubicBezTo>
                    <a:cubicBezTo>
                      <a:pt x="323" y="313"/>
                      <a:pt x="330" y="305"/>
                      <a:pt x="337" y="297"/>
                    </a:cubicBezTo>
                    <a:cubicBezTo>
                      <a:pt x="356" y="276"/>
                      <a:pt x="378" y="261"/>
                      <a:pt x="389" y="235"/>
                    </a:cubicBezTo>
                    <a:cubicBezTo>
                      <a:pt x="389" y="235"/>
                      <a:pt x="389" y="235"/>
                      <a:pt x="389" y="236"/>
                    </a:cubicBezTo>
                    <a:cubicBezTo>
                      <a:pt x="393" y="239"/>
                      <a:pt x="398" y="240"/>
                      <a:pt x="403" y="241"/>
                    </a:cubicBezTo>
                    <a:cubicBezTo>
                      <a:pt x="382" y="264"/>
                      <a:pt x="363" y="288"/>
                      <a:pt x="341" y="310"/>
                    </a:cubicBezTo>
                    <a:close/>
                    <a:moveTo>
                      <a:pt x="304" y="372"/>
                    </a:moveTo>
                    <a:cubicBezTo>
                      <a:pt x="296" y="381"/>
                      <a:pt x="288" y="389"/>
                      <a:pt x="280" y="398"/>
                    </a:cubicBezTo>
                    <a:cubicBezTo>
                      <a:pt x="286" y="390"/>
                      <a:pt x="292" y="383"/>
                      <a:pt x="298" y="375"/>
                    </a:cubicBezTo>
                    <a:cubicBezTo>
                      <a:pt x="334" y="331"/>
                      <a:pt x="381" y="293"/>
                      <a:pt x="408" y="242"/>
                    </a:cubicBezTo>
                    <a:cubicBezTo>
                      <a:pt x="411" y="242"/>
                      <a:pt x="414" y="242"/>
                      <a:pt x="417" y="243"/>
                    </a:cubicBezTo>
                    <a:cubicBezTo>
                      <a:pt x="417" y="243"/>
                      <a:pt x="417" y="243"/>
                      <a:pt x="417" y="243"/>
                    </a:cubicBezTo>
                    <a:cubicBezTo>
                      <a:pt x="393" y="269"/>
                      <a:pt x="370" y="296"/>
                      <a:pt x="347" y="324"/>
                    </a:cubicBezTo>
                    <a:cubicBezTo>
                      <a:pt x="344" y="327"/>
                      <a:pt x="342" y="330"/>
                      <a:pt x="339" y="332"/>
                    </a:cubicBezTo>
                    <a:cubicBezTo>
                      <a:pt x="327" y="346"/>
                      <a:pt x="316" y="359"/>
                      <a:pt x="304" y="372"/>
                    </a:cubicBezTo>
                    <a:close/>
                    <a:moveTo>
                      <a:pt x="373" y="309"/>
                    </a:moveTo>
                    <a:cubicBezTo>
                      <a:pt x="345" y="341"/>
                      <a:pt x="318" y="374"/>
                      <a:pt x="290" y="406"/>
                    </a:cubicBezTo>
                    <a:cubicBezTo>
                      <a:pt x="275" y="423"/>
                      <a:pt x="311" y="381"/>
                      <a:pt x="313" y="378"/>
                    </a:cubicBezTo>
                    <a:cubicBezTo>
                      <a:pt x="319" y="371"/>
                      <a:pt x="327" y="360"/>
                      <a:pt x="332" y="353"/>
                    </a:cubicBezTo>
                    <a:cubicBezTo>
                      <a:pt x="349" y="328"/>
                      <a:pt x="376" y="303"/>
                      <a:pt x="396" y="278"/>
                    </a:cubicBezTo>
                    <a:cubicBezTo>
                      <a:pt x="397" y="276"/>
                      <a:pt x="398" y="275"/>
                      <a:pt x="399" y="273"/>
                    </a:cubicBezTo>
                    <a:cubicBezTo>
                      <a:pt x="391" y="285"/>
                      <a:pt x="383" y="298"/>
                      <a:pt x="373" y="309"/>
                    </a:cubicBezTo>
                    <a:close/>
                    <a:moveTo>
                      <a:pt x="409" y="261"/>
                    </a:moveTo>
                    <a:cubicBezTo>
                      <a:pt x="413" y="256"/>
                      <a:pt x="416" y="250"/>
                      <a:pt x="419" y="245"/>
                    </a:cubicBezTo>
                    <a:cubicBezTo>
                      <a:pt x="420" y="244"/>
                      <a:pt x="420" y="244"/>
                      <a:pt x="419" y="243"/>
                    </a:cubicBezTo>
                    <a:cubicBezTo>
                      <a:pt x="421" y="243"/>
                      <a:pt x="423" y="244"/>
                      <a:pt x="425" y="244"/>
                    </a:cubicBezTo>
                    <a:cubicBezTo>
                      <a:pt x="419" y="249"/>
                      <a:pt x="414" y="255"/>
                      <a:pt x="409" y="261"/>
                    </a:cubicBezTo>
                    <a:close/>
                    <a:moveTo>
                      <a:pt x="322" y="389"/>
                    </a:moveTo>
                    <a:cubicBezTo>
                      <a:pt x="318" y="393"/>
                      <a:pt x="314" y="397"/>
                      <a:pt x="311" y="401"/>
                    </a:cubicBezTo>
                    <a:cubicBezTo>
                      <a:pt x="303" y="409"/>
                      <a:pt x="293" y="421"/>
                      <a:pt x="287" y="429"/>
                    </a:cubicBezTo>
                    <a:cubicBezTo>
                      <a:pt x="299" y="411"/>
                      <a:pt x="313" y="394"/>
                      <a:pt x="327" y="377"/>
                    </a:cubicBezTo>
                    <a:cubicBezTo>
                      <a:pt x="337" y="365"/>
                      <a:pt x="347" y="352"/>
                      <a:pt x="357" y="340"/>
                    </a:cubicBezTo>
                    <a:cubicBezTo>
                      <a:pt x="355" y="343"/>
                      <a:pt x="353" y="346"/>
                      <a:pt x="350" y="349"/>
                    </a:cubicBezTo>
                    <a:cubicBezTo>
                      <a:pt x="340" y="362"/>
                      <a:pt x="331" y="375"/>
                      <a:pt x="322" y="389"/>
                    </a:cubicBezTo>
                    <a:close/>
                    <a:moveTo>
                      <a:pt x="343" y="365"/>
                    </a:moveTo>
                    <a:cubicBezTo>
                      <a:pt x="353" y="352"/>
                      <a:pt x="362" y="339"/>
                      <a:pt x="372" y="326"/>
                    </a:cubicBezTo>
                    <a:cubicBezTo>
                      <a:pt x="387" y="308"/>
                      <a:pt x="401" y="289"/>
                      <a:pt x="416" y="270"/>
                    </a:cubicBezTo>
                    <a:cubicBezTo>
                      <a:pt x="440" y="241"/>
                      <a:pt x="407" y="291"/>
                      <a:pt x="401" y="298"/>
                    </a:cubicBezTo>
                    <a:cubicBezTo>
                      <a:pt x="391" y="311"/>
                      <a:pt x="380" y="324"/>
                      <a:pt x="369" y="336"/>
                    </a:cubicBezTo>
                    <a:cubicBezTo>
                      <a:pt x="361" y="346"/>
                      <a:pt x="352" y="356"/>
                      <a:pt x="343" y="365"/>
                    </a:cubicBezTo>
                    <a:close/>
                    <a:moveTo>
                      <a:pt x="400" y="310"/>
                    </a:moveTo>
                    <a:cubicBezTo>
                      <a:pt x="414" y="292"/>
                      <a:pt x="427" y="273"/>
                      <a:pt x="436" y="253"/>
                    </a:cubicBezTo>
                    <a:cubicBezTo>
                      <a:pt x="437" y="251"/>
                      <a:pt x="435" y="249"/>
                      <a:pt x="434" y="250"/>
                    </a:cubicBezTo>
                    <a:cubicBezTo>
                      <a:pt x="426" y="257"/>
                      <a:pt x="418" y="264"/>
                      <a:pt x="411" y="271"/>
                    </a:cubicBezTo>
                    <a:cubicBezTo>
                      <a:pt x="417" y="263"/>
                      <a:pt x="423" y="255"/>
                      <a:pt x="428" y="246"/>
                    </a:cubicBezTo>
                    <a:cubicBezTo>
                      <a:pt x="428" y="246"/>
                      <a:pt x="428" y="245"/>
                      <a:pt x="428" y="245"/>
                    </a:cubicBezTo>
                    <a:cubicBezTo>
                      <a:pt x="430" y="246"/>
                      <a:pt x="431" y="246"/>
                      <a:pt x="433" y="247"/>
                    </a:cubicBezTo>
                    <a:cubicBezTo>
                      <a:pt x="438" y="250"/>
                      <a:pt x="444" y="252"/>
                      <a:pt x="450" y="254"/>
                    </a:cubicBezTo>
                    <a:cubicBezTo>
                      <a:pt x="431" y="271"/>
                      <a:pt x="416" y="290"/>
                      <a:pt x="400" y="310"/>
                    </a:cubicBezTo>
                    <a:close/>
                    <a:moveTo>
                      <a:pt x="453" y="255"/>
                    </a:moveTo>
                    <a:cubicBezTo>
                      <a:pt x="459" y="257"/>
                      <a:pt x="465" y="260"/>
                      <a:pt x="471" y="263"/>
                    </a:cubicBezTo>
                    <a:cubicBezTo>
                      <a:pt x="464" y="269"/>
                      <a:pt x="457" y="275"/>
                      <a:pt x="450" y="282"/>
                    </a:cubicBezTo>
                    <a:cubicBezTo>
                      <a:pt x="454" y="275"/>
                      <a:pt x="458" y="268"/>
                      <a:pt x="462" y="261"/>
                    </a:cubicBezTo>
                    <a:cubicBezTo>
                      <a:pt x="462" y="259"/>
                      <a:pt x="460" y="259"/>
                      <a:pt x="459" y="259"/>
                    </a:cubicBezTo>
                    <a:cubicBezTo>
                      <a:pt x="447" y="270"/>
                      <a:pt x="436" y="282"/>
                      <a:pt x="425" y="295"/>
                    </a:cubicBezTo>
                    <a:cubicBezTo>
                      <a:pt x="434" y="281"/>
                      <a:pt x="444" y="268"/>
                      <a:pt x="453" y="255"/>
                    </a:cubicBezTo>
                    <a:close/>
                    <a:moveTo>
                      <a:pt x="429" y="295"/>
                    </a:moveTo>
                    <a:cubicBezTo>
                      <a:pt x="435" y="287"/>
                      <a:pt x="442" y="279"/>
                      <a:pt x="450" y="272"/>
                    </a:cubicBezTo>
                    <a:cubicBezTo>
                      <a:pt x="439" y="284"/>
                      <a:pt x="432" y="301"/>
                      <a:pt x="419" y="314"/>
                    </a:cubicBezTo>
                    <a:cubicBezTo>
                      <a:pt x="409" y="324"/>
                      <a:pt x="399" y="334"/>
                      <a:pt x="389" y="345"/>
                    </a:cubicBezTo>
                    <a:cubicBezTo>
                      <a:pt x="403" y="328"/>
                      <a:pt x="416" y="311"/>
                      <a:pt x="429" y="295"/>
                    </a:cubicBezTo>
                    <a:close/>
                    <a:moveTo>
                      <a:pt x="270" y="494"/>
                    </a:moveTo>
                    <a:cubicBezTo>
                      <a:pt x="304" y="449"/>
                      <a:pt x="344" y="402"/>
                      <a:pt x="382" y="358"/>
                    </a:cubicBezTo>
                    <a:cubicBezTo>
                      <a:pt x="392" y="345"/>
                      <a:pt x="404" y="334"/>
                      <a:pt x="415" y="323"/>
                    </a:cubicBezTo>
                    <a:cubicBezTo>
                      <a:pt x="401" y="341"/>
                      <a:pt x="388" y="360"/>
                      <a:pt x="374" y="377"/>
                    </a:cubicBezTo>
                    <a:cubicBezTo>
                      <a:pt x="341" y="417"/>
                      <a:pt x="301" y="452"/>
                      <a:pt x="270" y="494"/>
                    </a:cubicBezTo>
                    <a:close/>
                    <a:moveTo>
                      <a:pt x="293" y="485"/>
                    </a:moveTo>
                    <a:cubicBezTo>
                      <a:pt x="328" y="439"/>
                      <a:pt x="364" y="394"/>
                      <a:pt x="400" y="350"/>
                    </a:cubicBezTo>
                    <a:cubicBezTo>
                      <a:pt x="400" y="351"/>
                      <a:pt x="399" y="351"/>
                      <a:pt x="398" y="352"/>
                    </a:cubicBezTo>
                    <a:cubicBezTo>
                      <a:pt x="404" y="344"/>
                      <a:pt x="411" y="336"/>
                      <a:pt x="417" y="328"/>
                    </a:cubicBezTo>
                    <a:cubicBezTo>
                      <a:pt x="425" y="317"/>
                      <a:pt x="434" y="305"/>
                      <a:pt x="444" y="294"/>
                    </a:cubicBezTo>
                    <a:cubicBezTo>
                      <a:pt x="448" y="288"/>
                      <a:pt x="484" y="254"/>
                      <a:pt x="457" y="289"/>
                    </a:cubicBezTo>
                    <a:cubicBezTo>
                      <a:pt x="451" y="297"/>
                      <a:pt x="444" y="305"/>
                      <a:pt x="437" y="312"/>
                    </a:cubicBezTo>
                    <a:cubicBezTo>
                      <a:pt x="438" y="311"/>
                      <a:pt x="440" y="310"/>
                      <a:pt x="441" y="308"/>
                    </a:cubicBezTo>
                    <a:cubicBezTo>
                      <a:pt x="416" y="336"/>
                      <a:pt x="392" y="365"/>
                      <a:pt x="368" y="394"/>
                    </a:cubicBezTo>
                    <a:cubicBezTo>
                      <a:pt x="353" y="412"/>
                      <a:pt x="338" y="430"/>
                      <a:pt x="324" y="447"/>
                    </a:cubicBezTo>
                    <a:cubicBezTo>
                      <a:pt x="313" y="460"/>
                      <a:pt x="303" y="472"/>
                      <a:pt x="293" y="485"/>
                    </a:cubicBezTo>
                    <a:close/>
                    <a:moveTo>
                      <a:pt x="260" y="543"/>
                    </a:moveTo>
                    <a:cubicBezTo>
                      <a:pt x="259" y="543"/>
                      <a:pt x="259" y="542"/>
                      <a:pt x="262" y="538"/>
                    </a:cubicBezTo>
                    <a:cubicBezTo>
                      <a:pt x="277" y="515"/>
                      <a:pt x="295" y="492"/>
                      <a:pt x="313" y="470"/>
                    </a:cubicBezTo>
                    <a:cubicBezTo>
                      <a:pt x="337" y="440"/>
                      <a:pt x="366" y="412"/>
                      <a:pt x="395" y="384"/>
                    </a:cubicBezTo>
                    <a:cubicBezTo>
                      <a:pt x="348" y="436"/>
                      <a:pt x="305" y="490"/>
                      <a:pt x="260" y="543"/>
                    </a:cubicBezTo>
                    <a:close/>
                    <a:moveTo>
                      <a:pt x="378" y="415"/>
                    </a:moveTo>
                    <a:cubicBezTo>
                      <a:pt x="377" y="416"/>
                      <a:pt x="376" y="417"/>
                      <a:pt x="375" y="418"/>
                    </a:cubicBezTo>
                    <a:cubicBezTo>
                      <a:pt x="366" y="429"/>
                      <a:pt x="357" y="439"/>
                      <a:pt x="348" y="450"/>
                    </a:cubicBezTo>
                    <a:cubicBezTo>
                      <a:pt x="332" y="467"/>
                      <a:pt x="315" y="484"/>
                      <a:pt x="299" y="502"/>
                    </a:cubicBezTo>
                    <a:cubicBezTo>
                      <a:pt x="301" y="499"/>
                      <a:pt x="304" y="496"/>
                      <a:pt x="306" y="493"/>
                    </a:cubicBezTo>
                    <a:cubicBezTo>
                      <a:pt x="339" y="454"/>
                      <a:pt x="371" y="415"/>
                      <a:pt x="405" y="377"/>
                    </a:cubicBezTo>
                    <a:cubicBezTo>
                      <a:pt x="396" y="390"/>
                      <a:pt x="387" y="403"/>
                      <a:pt x="378" y="415"/>
                    </a:cubicBezTo>
                    <a:close/>
                    <a:moveTo>
                      <a:pt x="443" y="326"/>
                    </a:moveTo>
                    <a:cubicBezTo>
                      <a:pt x="451" y="316"/>
                      <a:pt x="504" y="258"/>
                      <a:pt x="459" y="309"/>
                    </a:cubicBezTo>
                    <a:cubicBezTo>
                      <a:pt x="448" y="321"/>
                      <a:pt x="437" y="333"/>
                      <a:pt x="425" y="345"/>
                    </a:cubicBezTo>
                    <a:cubicBezTo>
                      <a:pt x="431" y="339"/>
                      <a:pt x="437" y="332"/>
                      <a:pt x="443" y="326"/>
                    </a:cubicBezTo>
                    <a:close/>
                    <a:moveTo>
                      <a:pt x="428" y="356"/>
                    </a:moveTo>
                    <a:cubicBezTo>
                      <a:pt x="431" y="351"/>
                      <a:pt x="435" y="346"/>
                      <a:pt x="439" y="341"/>
                    </a:cubicBezTo>
                    <a:cubicBezTo>
                      <a:pt x="443" y="337"/>
                      <a:pt x="448" y="333"/>
                      <a:pt x="452" y="328"/>
                    </a:cubicBezTo>
                    <a:cubicBezTo>
                      <a:pt x="444" y="338"/>
                      <a:pt x="436" y="347"/>
                      <a:pt x="428" y="356"/>
                    </a:cubicBezTo>
                    <a:close/>
                    <a:moveTo>
                      <a:pt x="471" y="307"/>
                    </a:moveTo>
                    <a:cubicBezTo>
                      <a:pt x="471" y="307"/>
                      <a:pt x="470" y="307"/>
                      <a:pt x="470" y="308"/>
                    </a:cubicBezTo>
                    <a:cubicBezTo>
                      <a:pt x="463" y="314"/>
                      <a:pt x="457" y="320"/>
                      <a:pt x="450" y="326"/>
                    </a:cubicBezTo>
                    <a:cubicBezTo>
                      <a:pt x="451" y="325"/>
                      <a:pt x="452" y="324"/>
                      <a:pt x="453" y="323"/>
                    </a:cubicBezTo>
                    <a:cubicBezTo>
                      <a:pt x="458" y="317"/>
                      <a:pt x="497" y="276"/>
                      <a:pt x="471" y="307"/>
                    </a:cubicBezTo>
                    <a:close/>
                    <a:moveTo>
                      <a:pt x="474" y="296"/>
                    </a:moveTo>
                    <a:cubicBezTo>
                      <a:pt x="478" y="290"/>
                      <a:pt x="482" y="284"/>
                      <a:pt x="486" y="278"/>
                    </a:cubicBezTo>
                    <a:cubicBezTo>
                      <a:pt x="487" y="280"/>
                      <a:pt x="487" y="282"/>
                      <a:pt x="487" y="284"/>
                    </a:cubicBezTo>
                    <a:cubicBezTo>
                      <a:pt x="487" y="284"/>
                      <a:pt x="488" y="285"/>
                      <a:pt x="488" y="285"/>
                    </a:cubicBezTo>
                    <a:cubicBezTo>
                      <a:pt x="483" y="288"/>
                      <a:pt x="478" y="292"/>
                      <a:pt x="474" y="296"/>
                    </a:cubicBezTo>
                    <a:close/>
                    <a:moveTo>
                      <a:pt x="390" y="413"/>
                    </a:moveTo>
                    <a:cubicBezTo>
                      <a:pt x="408" y="392"/>
                      <a:pt x="426" y="371"/>
                      <a:pt x="444" y="351"/>
                    </a:cubicBezTo>
                    <a:cubicBezTo>
                      <a:pt x="463" y="331"/>
                      <a:pt x="486" y="311"/>
                      <a:pt x="498" y="287"/>
                    </a:cubicBezTo>
                    <a:cubicBezTo>
                      <a:pt x="498" y="286"/>
                      <a:pt x="498" y="286"/>
                      <a:pt x="498" y="286"/>
                    </a:cubicBezTo>
                    <a:cubicBezTo>
                      <a:pt x="503" y="286"/>
                      <a:pt x="507" y="286"/>
                      <a:pt x="512" y="286"/>
                    </a:cubicBezTo>
                    <a:cubicBezTo>
                      <a:pt x="468" y="323"/>
                      <a:pt x="428" y="368"/>
                      <a:pt x="390" y="413"/>
                    </a:cubicBezTo>
                    <a:close/>
                    <a:moveTo>
                      <a:pt x="516" y="287"/>
                    </a:moveTo>
                    <a:cubicBezTo>
                      <a:pt x="516" y="287"/>
                      <a:pt x="516" y="287"/>
                      <a:pt x="516" y="287"/>
                    </a:cubicBezTo>
                    <a:cubicBezTo>
                      <a:pt x="518" y="287"/>
                      <a:pt x="521" y="288"/>
                      <a:pt x="524" y="288"/>
                    </a:cubicBezTo>
                    <a:cubicBezTo>
                      <a:pt x="516" y="294"/>
                      <a:pt x="509" y="301"/>
                      <a:pt x="502" y="307"/>
                    </a:cubicBezTo>
                    <a:cubicBezTo>
                      <a:pt x="507" y="301"/>
                      <a:pt x="512" y="294"/>
                      <a:pt x="516" y="287"/>
                    </a:cubicBezTo>
                    <a:close/>
                    <a:moveTo>
                      <a:pt x="508" y="308"/>
                    </a:moveTo>
                    <a:cubicBezTo>
                      <a:pt x="518" y="296"/>
                      <a:pt x="534" y="284"/>
                      <a:pt x="504" y="318"/>
                    </a:cubicBezTo>
                    <a:cubicBezTo>
                      <a:pt x="494" y="331"/>
                      <a:pt x="482" y="343"/>
                      <a:pt x="472" y="355"/>
                    </a:cubicBezTo>
                    <a:cubicBezTo>
                      <a:pt x="444" y="385"/>
                      <a:pt x="416" y="415"/>
                      <a:pt x="389" y="445"/>
                    </a:cubicBezTo>
                    <a:cubicBezTo>
                      <a:pt x="367" y="469"/>
                      <a:pt x="344" y="492"/>
                      <a:pt x="324" y="517"/>
                    </a:cubicBezTo>
                    <a:cubicBezTo>
                      <a:pt x="332" y="505"/>
                      <a:pt x="341" y="494"/>
                      <a:pt x="349" y="483"/>
                    </a:cubicBezTo>
                    <a:cubicBezTo>
                      <a:pt x="398" y="421"/>
                      <a:pt x="457" y="369"/>
                      <a:pt x="508" y="308"/>
                    </a:cubicBezTo>
                    <a:close/>
                    <a:moveTo>
                      <a:pt x="246" y="602"/>
                    </a:moveTo>
                    <a:cubicBezTo>
                      <a:pt x="268" y="586"/>
                      <a:pt x="287" y="550"/>
                      <a:pt x="304" y="528"/>
                    </a:cubicBezTo>
                    <a:cubicBezTo>
                      <a:pt x="325" y="503"/>
                      <a:pt x="347" y="478"/>
                      <a:pt x="369" y="454"/>
                    </a:cubicBezTo>
                    <a:cubicBezTo>
                      <a:pt x="329" y="503"/>
                      <a:pt x="295" y="565"/>
                      <a:pt x="246" y="602"/>
                    </a:cubicBezTo>
                    <a:close/>
                    <a:moveTo>
                      <a:pt x="297" y="562"/>
                    </a:moveTo>
                    <a:cubicBezTo>
                      <a:pt x="292" y="568"/>
                      <a:pt x="286" y="574"/>
                      <a:pt x="280" y="579"/>
                    </a:cubicBezTo>
                    <a:cubicBezTo>
                      <a:pt x="311" y="542"/>
                      <a:pt x="341" y="503"/>
                      <a:pt x="374" y="467"/>
                    </a:cubicBezTo>
                    <a:cubicBezTo>
                      <a:pt x="347" y="498"/>
                      <a:pt x="324" y="531"/>
                      <a:pt x="297" y="562"/>
                    </a:cubicBezTo>
                    <a:close/>
                    <a:moveTo>
                      <a:pt x="379" y="476"/>
                    </a:moveTo>
                    <a:cubicBezTo>
                      <a:pt x="355" y="505"/>
                      <a:pt x="331" y="533"/>
                      <a:pt x="307" y="562"/>
                    </a:cubicBezTo>
                    <a:cubicBezTo>
                      <a:pt x="298" y="574"/>
                      <a:pt x="288" y="586"/>
                      <a:pt x="278" y="598"/>
                    </a:cubicBezTo>
                    <a:cubicBezTo>
                      <a:pt x="273" y="603"/>
                      <a:pt x="227" y="647"/>
                      <a:pt x="255" y="621"/>
                    </a:cubicBezTo>
                    <a:cubicBezTo>
                      <a:pt x="306" y="570"/>
                      <a:pt x="342" y="510"/>
                      <a:pt x="391" y="457"/>
                    </a:cubicBezTo>
                    <a:cubicBezTo>
                      <a:pt x="440" y="403"/>
                      <a:pt x="496" y="356"/>
                      <a:pt x="539" y="296"/>
                    </a:cubicBezTo>
                    <a:cubicBezTo>
                      <a:pt x="541" y="297"/>
                      <a:pt x="542" y="299"/>
                      <a:pt x="544" y="301"/>
                    </a:cubicBezTo>
                    <a:cubicBezTo>
                      <a:pt x="543" y="301"/>
                      <a:pt x="543" y="301"/>
                      <a:pt x="543" y="301"/>
                    </a:cubicBezTo>
                    <a:cubicBezTo>
                      <a:pt x="490" y="362"/>
                      <a:pt x="430" y="415"/>
                      <a:pt x="379" y="476"/>
                    </a:cubicBezTo>
                    <a:close/>
                    <a:moveTo>
                      <a:pt x="525" y="334"/>
                    </a:moveTo>
                    <a:cubicBezTo>
                      <a:pt x="533" y="324"/>
                      <a:pt x="540" y="315"/>
                      <a:pt x="545" y="304"/>
                    </a:cubicBezTo>
                    <a:cubicBezTo>
                      <a:pt x="547" y="306"/>
                      <a:pt x="548" y="308"/>
                      <a:pt x="549" y="310"/>
                    </a:cubicBezTo>
                    <a:cubicBezTo>
                      <a:pt x="549" y="311"/>
                      <a:pt x="549" y="312"/>
                      <a:pt x="549" y="313"/>
                    </a:cubicBezTo>
                    <a:cubicBezTo>
                      <a:pt x="549" y="313"/>
                      <a:pt x="548" y="313"/>
                      <a:pt x="547" y="314"/>
                    </a:cubicBezTo>
                    <a:cubicBezTo>
                      <a:pt x="540" y="320"/>
                      <a:pt x="532" y="327"/>
                      <a:pt x="525" y="334"/>
                    </a:cubicBezTo>
                    <a:close/>
                    <a:moveTo>
                      <a:pt x="250" y="672"/>
                    </a:moveTo>
                    <a:cubicBezTo>
                      <a:pt x="216" y="703"/>
                      <a:pt x="272" y="650"/>
                      <a:pt x="278" y="644"/>
                    </a:cubicBezTo>
                    <a:cubicBezTo>
                      <a:pt x="303" y="616"/>
                      <a:pt x="327" y="589"/>
                      <a:pt x="350" y="561"/>
                    </a:cubicBezTo>
                    <a:cubicBezTo>
                      <a:pt x="387" y="516"/>
                      <a:pt x="425" y="473"/>
                      <a:pt x="465" y="431"/>
                    </a:cubicBezTo>
                    <a:cubicBezTo>
                      <a:pt x="442" y="459"/>
                      <a:pt x="417" y="486"/>
                      <a:pt x="393" y="513"/>
                    </a:cubicBezTo>
                    <a:cubicBezTo>
                      <a:pt x="372" y="538"/>
                      <a:pt x="353" y="566"/>
                      <a:pt x="332" y="591"/>
                    </a:cubicBezTo>
                    <a:cubicBezTo>
                      <a:pt x="316" y="609"/>
                      <a:pt x="299" y="626"/>
                      <a:pt x="282" y="642"/>
                    </a:cubicBezTo>
                    <a:cubicBezTo>
                      <a:pt x="280" y="644"/>
                      <a:pt x="278" y="646"/>
                      <a:pt x="276" y="648"/>
                    </a:cubicBezTo>
                    <a:cubicBezTo>
                      <a:pt x="267" y="656"/>
                      <a:pt x="259" y="664"/>
                      <a:pt x="250" y="672"/>
                    </a:cubicBezTo>
                    <a:close/>
                    <a:moveTo>
                      <a:pt x="294" y="643"/>
                    </a:moveTo>
                    <a:cubicBezTo>
                      <a:pt x="282" y="658"/>
                      <a:pt x="269" y="673"/>
                      <a:pt x="255" y="686"/>
                    </a:cubicBezTo>
                    <a:cubicBezTo>
                      <a:pt x="233" y="706"/>
                      <a:pt x="255" y="674"/>
                      <a:pt x="259" y="670"/>
                    </a:cubicBezTo>
                    <a:cubicBezTo>
                      <a:pt x="259" y="671"/>
                      <a:pt x="259" y="671"/>
                      <a:pt x="259" y="671"/>
                    </a:cubicBezTo>
                    <a:cubicBezTo>
                      <a:pt x="257" y="674"/>
                      <a:pt x="256" y="677"/>
                      <a:pt x="256" y="680"/>
                    </a:cubicBezTo>
                    <a:cubicBezTo>
                      <a:pt x="256" y="682"/>
                      <a:pt x="259" y="682"/>
                      <a:pt x="259" y="680"/>
                    </a:cubicBezTo>
                    <a:cubicBezTo>
                      <a:pt x="262" y="662"/>
                      <a:pt x="285" y="646"/>
                      <a:pt x="297" y="633"/>
                    </a:cubicBezTo>
                    <a:cubicBezTo>
                      <a:pt x="312" y="619"/>
                      <a:pt x="325" y="603"/>
                      <a:pt x="338" y="587"/>
                    </a:cubicBezTo>
                    <a:cubicBezTo>
                      <a:pt x="346" y="579"/>
                      <a:pt x="353" y="571"/>
                      <a:pt x="361" y="562"/>
                    </a:cubicBezTo>
                    <a:cubicBezTo>
                      <a:pt x="338" y="589"/>
                      <a:pt x="316" y="616"/>
                      <a:pt x="294" y="643"/>
                    </a:cubicBezTo>
                    <a:close/>
                    <a:moveTo>
                      <a:pt x="436" y="510"/>
                    </a:moveTo>
                    <a:cubicBezTo>
                      <a:pt x="438" y="517"/>
                      <a:pt x="438" y="517"/>
                      <a:pt x="438" y="517"/>
                    </a:cubicBezTo>
                    <a:cubicBezTo>
                      <a:pt x="431" y="528"/>
                      <a:pt x="423" y="538"/>
                      <a:pt x="414" y="547"/>
                    </a:cubicBezTo>
                    <a:cubicBezTo>
                      <a:pt x="406" y="556"/>
                      <a:pt x="397" y="565"/>
                      <a:pt x="388" y="574"/>
                    </a:cubicBezTo>
                    <a:cubicBezTo>
                      <a:pt x="365" y="598"/>
                      <a:pt x="346" y="626"/>
                      <a:pt x="325" y="652"/>
                    </a:cubicBezTo>
                    <a:cubicBezTo>
                      <a:pt x="313" y="667"/>
                      <a:pt x="301" y="681"/>
                      <a:pt x="289" y="695"/>
                    </a:cubicBezTo>
                    <a:cubicBezTo>
                      <a:pt x="279" y="703"/>
                      <a:pt x="269" y="710"/>
                      <a:pt x="258" y="718"/>
                    </a:cubicBezTo>
                    <a:cubicBezTo>
                      <a:pt x="254" y="722"/>
                      <a:pt x="249" y="725"/>
                      <a:pt x="245" y="730"/>
                    </a:cubicBezTo>
                    <a:cubicBezTo>
                      <a:pt x="254" y="720"/>
                      <a:pt x="263" y="710"/>
                      <a:pt x="271" y="700"/>
                    </a:cubicBezTo>
                    <a:cubicBezTo>
                      <a:pt x="281" y="690"/>
                      <a:pt x="292" y="680"/>
                      <a:pt x="300" y="673"/>
                    </a:cubicBezTo>
                    <a:cubicBezTo>
                      <a:pt x="351" y="624"/>
                      <a:pt x="388" y="562"/>
                      <a:pt x="436" y="510"/>
                    </a:cubicBezTo>
                    <a:close/>
                    <a:moveTo>
                      <a:pt x="290" y="675"/>
                    </a:moveTo>
                    <a:cubicBezTo>
                      <a:pt x="293" y="671"/>
                      <a:pt x="296" y="668"/>
                      <a:pt x="298" y="664"/>
                    </a:cubicBezTo>
                    <a:cubicBezTo>
                      <a:pt x="324" y="638"/>
                      <a:pt x="348" y="609"/>
                      <a:pt x="371" y="581"/>
                    </a:cubicBezTo>
                    <a:cubicBezTo>
                      <a:pt x="365" y="589"/>
                      <a:pt x="358" y="597"/>
                      <a:pt x="352" y="605"/>
                    </a:cubicBezTo>
                    <a:cubicBezTo>
                      <a:pt x="333" y="630"/>
                      <a:pt x="312" y="652"/>
                      <a:pt x="290" y="675"/>
                    </a:cubicBezTo>
                    <a:close/>
                    <a:moveTo>
                      <a:pt x="393" y="543"/>
                    </a:moveTo>
                    <a:cubicBezTo>
                      <a:pt x="391" y="546"/>
                      <a:pt x="389" y="549"/>
                      <a:pt x="387" y="552"/>
                    </a:cubicBezTo>
                    <a:cubicBezTo>
                      <a:pt x="359" y="582"/>
                      <a:pt x="333" y="613"/>
                      <a:pt x="309" y="644"/>
                    </a:cubicBezTo>
                    <a:cubicBezTo>
                      <a:pt x="306" y="647"/>
                      <a:pt x="304" y="650"/>
                      <a:pt x="301" y="654"/>
                    </a:cubicBezTo>
                    <a:cubicBezTo>
                      <a:pt x="283" y="671"/>
                      <a:pt x="263" y="687"/>
                      <a:pt x="246" y="704"/>
                    </a:cubicBezTo>
                    <a:cubicBezTo>
                      <a:pt x="298" y="651"/>
                      <a:pt x="345" y="593"/>
                      <a:pt x="396" y="538"/>
                    </a:cubicBezTo>
                    <a:cubicBezTo>
                      <a:pt x="399" y="534"/>
                      <a:pt x="403" y="530"/>
                      <a:pt x="407" y="527"/>
                    </a:cubicBezTo>
                    <a:cubicBezTo>
                      <a:pt x="402" y="532"/>
                      <a:pt x="397" y="538"/>
                      <a:pt x="393" y="543"/>
                    </a:cubicBezTo>
                    <a:close/>
                    <a:moveTo>
                      <a:pt x="526" y="407"/>
                    </a:moveTo>
                    <a:cubicBezTo>
                      <a:pt x="524" y="411"/>
                      <a:pt x="522" y="415"/>
                      <a:pt x="520" y="418"/>
                    </a:cubicBezTo>
                    <a:cubicBezTo>
                      <a:pt x="514" y="422"/>
                      <a:pt x="509" y="428"/>
                      <a:pt x="505" y="434"/>
                    </a:cubicBezTo>
                    <a:cubicBezTo>
                      <a:pt x="504" y="435"/>
                      <a:pt x="503" y="437"/>
                      <a:pt x="501" y="439"/>
                    </a:cubicBezTo>
                    <a:cubicBezTo>
                      <a:pt x="492" y="447"/>
                      <a:pt x="482" y="455"/>
                      <a:pt x="473" y="463"/>
                    </a:cubicBezTo>
                    <a:cubicBezTo>
                      <a:pt x="487" y="449"/>
                      <a:pt x="500" y="435"/>
                      <a:pt x="511" y="419"/>
                    </a:cubicBezTo>
                    <a:cubicBezTo>
                      <a:pt x="518" y="414"/>
                      <a:pt x="526" y="409"/>
                      <a:pt x="526" y="407"/>
                    </a:cubicBezTo>
                    <a:close/>
                    <a:moveTo>
                      <a:pt x="523" y="398"/>
                    </a:moveTo>
                    <a:cubicBezTo>
                      <a:pt x="521" y="401"/>
                      <a:pt x="519" y="405"/>
                      <a:pt x="517" y="408"/>
                    </a:cubicBezTo>
                    <a:cubicBezTo>
                      <a:pt x="487" y="433"/>
                      <a:pt x="460" y="462"/>
                      <a:pt x="435" y="493"/>
                    </a:cubicBezTo>
                    <a:cubicBezTo>
                      <a:pt x="413" y="515"/>
                      <a:pt x="392" y="537"/>
                      <a:pt x="371" y="560"/>
                    </a:cubicBezTo>
                    <a:cubicBezTo>
                      <a:pt x="357" y="575"/>
                      <a:pt x="343" y="591"/>
                      <a:pt x="330" y="607"/>
                    </a:cubicBezTo>
                    <a:cubicBezTo>
                      <a:pt x="342" y="592"/>
                      <a:pt x="354" y="576"/>
                      <a:pt x="365" y="562"/>
                    </a:cubicBezTo>
                    <a:cubicBezTo>
                      <a:pt x="391" y="531"/>
                      <a:pt x="418" y="501"/>
                      <a:pt x="447" y="473"/>
                    </a:cubicBezTo>
                    <a:cubicBezTo>
                      <a:pt x="459" y="461"/>
                      <a:pt x="471" y="448"/>
                      <a:pt x="483" y="436"/>
                    </a:cubicBezTo>
                    <a:cubicBezTo>
                      <a:pt x="490" y="429"/>
                      <a:pt x="496" y="421"/>
                      <a:pt x="502" y="413"/>
                    </a:cubicBezTo>
                    <a:cubicBezTo>
                      <a:pt x="507" y="405"/>
                      <a:pt x="514" y="400"/>
                      <a:pt x="523" y="398"/>
                    </a:cubicBezTo>
                    <a:close/>
                    <a:moveTo>
                      <a:pt x="401" y="516"/>
                    </a:moveTo>
                    <a:cubicBezTo>
                      <a:pt x="425" y="489"/>
                      <a:pt x="450" y="464"/>
                      <a:pt x="474" y="438"/>
                    </a:cubicBezTo>
                    <a:cubicBezTo>
                      <a:pt x="479" y="433"/>
                      <a:pt x="484" y="428"/>
                      <a:pt x="489" y="424"/>
                    </a:cubicBezTo>
                    <a:cubicBezTo>
                      <a:pt x="482" y="431"/>
                      <a:pt x="476" y="439"/>
                      <a:pt x="469" y="446"/>
                    </a:cubicBezTo>
                    <a:cubicBezTo>
                      <a:pt x="447" y="470"/>
                      <a:pt x="424" y="492"/>
                      <a:pt x="401" y="516"/>
                    </a:cubicBezTo>
                    <a:close/>
                    <a:moveTo>
                      <a:pt x="497" y="409"/>
                    </a:moveTo>
                    <a:cubicBezTo>
                      <a:pt x="460" y="447"/>
                      <a:pt x="424" y="485"/>
                      <a:pt x="389" y="525"/>
                    </a:cubicBezTo>
                    <a:cubicBezTo>
                      <a:pt x="413" y="497"/>
                      <a:pt x="437" y="469"/>
                      <a:pt x="461" y="441"/>
                    </a:cubicBezTo>
                    <a:cubicBezTo>
                      <a:pt x="472" y="429"/>
                      <a:pt x="482" y="415"/>
                      <a:pt x="492" y="402"/>
                    </a:cubicBezTo>
                    <a:cubicBezTo>
                      <a:pt x="496" y="398"/>
                      <a:pt x="501" y="394"/>
                      <a:pt x="505" y="390"/>
                    </a:cubicBezTo>
                    <a:cubicBezTo>
                      <a:pt x="515" y="382"/>
                      <a:pt x="532" y="371"/>
                      <a:pt x="532" y="371"/>
                    </a:cubicBezTo>
                    <a:cubicBezTo>
                      <a:pt x="526" y="384"/>
                      <a:pt x="507" y="399"/>
                      <a:pt x="497" y="409"/>
                    </a:cubicBezTo>
                    <a:close/>
                    <a:moveTo>
                      <a:pt x="538" y="360"/>
                    </a:moveTo>
                    <a:cubicBezTo>
                      <a:pt x="535" y="361"/>
                      <a:pt x="532" y="362"/>
                      <a:pt x="529" y="364"/>
                    </a:cubicBezTo>
                    <a:cubicBezTo>
                      <a:pt x="537" y="354"/>
                      <a:pt x="544" y="344"/>
                      <a:pt x="549" y="333"/>
                    </a:cubicBezTo>
                    <a:cubicBezTo>
                      <a:pt x="547" y="342"/>
                      <a:pt x="542" y="352"/>
                      <a:pt x="538" y="360"/>
                    </a:cubicBezTo>
                    <a:close/>
                    <a:moveTo>
                      <a:pt x="550" y="322"/>
                    </a:moveTo>
                    <a:cubicBezTo>
                      <a:pt x="547" y="324"/>
                      <a:pt x="545" y="326"/>
                      <a:pt x="542" y="329"/>
                    </a:cubicBezTo>
                    <a:cubicBezTo>
                      <a:pt x="545" y="325"/>
                      <a:pt x="548" y="320"/>
                      <a:pt x="550" y="316"/>
                    </a:cubicBezTo>
                    <a:cubicBezTo>
                      <a:pt x="550" y="318"/>
                      <a:pt x="550" y="320"/>
                      <a:pt x="550" y="322"/>
                    </a:cubicBezTo>
                    <a:cubicBezTo>
                      <a:pt x="550" y="322"/>
                      <a:pt x="550" y="322"/>
                      <a:pt x="550" y="322"/>
                    </a:cubicBezTo>
                    <a:close/>
                  </a:path>
                </a:pathLst>
              </a:custGeom>
              <a:blipFill dpi="0" rotWithShape="1">
                <a:blip r:embed="rId3"/>
                <a:stretch>
                  <a:fillRect/>
                </a:stretch>
              </a:blipFill>
              <a:ln cap="rnd" w="5715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835448" lIns="320040" numCol="1" rIns="835448" spcCol="1270" spcFirstLastPara="0" tIns="320041" vert="horz" wrap="square">
                <a:noAutofit/>
              </a:bodyPr>
              <a:lstStyle/>
              <a:p>
                <a:pPr algn="ctr" defTabSz="2000250">
                  <a:lnSpc>
                    <a:spcPct val="90000"/>
                  </a:lnSpc>
                  <a:spcBef>
                    <a:spcPct val="0"/>
                  </a:spcBef>
                  <a:spcAft>
                    <a:spcPct val="35000"/>
                  </a:spcAft>
                </a:pPr>
                <a:endParaRPr altLang="en-US" lang="zh-CN" sz="4500">
                  <a:latin charset="-122" panose="02010604000101010101" pitchFamily="2" typeface="汉仪丫丫体简"/>
                  <a:ea charset="-122" panose="02010604000101010101" pitchFamily="2" typeface="汉仪丫丫体简"/>
                </a:endParaRPr>
              </a:p>
            </p:txBody>
          </p:sp>
          <p:sp>
            <p:nvSpPr>
              <p:cNvPr id="38" name="Freeform 25"/>
              <p:cNvSpPr>
                <a:spLocks noEditPoints="1"/>
              </p:cNvSpPr>
              <p:nvPr/>
            </p:nvSpPr>
            <p:spPr bwMode="auto">
              <a:xfrm>
                <a:off x="903" y="2667"/>
                <a:ext cx="333" cy="177"/>
              </a:xfrm>
              <a:custGeom>
                <a:gdLst>
                  <a:gd fmla="*/ 79 w 125" name="T0"/>
                  <a:gd fmla="*/ 31 h 66" name="T1"/>
                  <a:gd fmla="*/ 44 w 125" name="T2"/>
                  <a:gd fmla="*/ 6 h 66" name="T3"/>
                  <a:gd fmla="*/ 3 w 125" name="T4"/>
                  <a:gd fmla="*/ 11 h 66" name="T5"/>
                  <a:gd fmla="*/ 4 w 125" name="T6"/>
                  <a:gd fmla="*/ 16 h 66" name="T7"/>
                  <a:gd fmla="*/ 31 w 125" name="T8"/>
                  <a:gd fmla="*/ 37 h 66" name="T9"/>
                  <a:gd fmla="*/ 55 w 125" name="T10"/>
                  <a:gd fmla="*/ 39 h 66" name="T11"/>
                  <a:gd fmla="*/ 62 w 125" name="T12"/>
                  <a:gd fmla="*/ 38 h 66" name="T13"/>
                  <a:gd fmla="*/ 64 w 125" name="T14"/>
                  <a:gd fmla="*/ 40 h 66" name="T15"/>
                  <a:gd fmla="*/ 76 w 125" name="T16"/>
                  <a:gd fmla="*/ 53 h 66" name="T17"/>
                  <a:gd fmla="*/ 85 w 125" name="T18"/>
                  <a:gd fmla="*/ 60 h 66" name="T19"/>
                  <a:gd fmla="*/ 119 w 125" name="T20"/>
                  <a:gd fmla="*/ 47 h 66" name="T21"/>
                  <a:gd fmla="*/ 114 w 125" name="T22"/>
                  <a:gd fmla="*/ 43 h 66" name="T23"/>
                  <a:gd fmla="*/ 103 w 125" name="T24"/>
                  <a:gd fmla="*/ 54 h 66" name="T25"/>
                  <a:gd fmla="*/ 110 w 125" name="T26"/>
                  <a:gd fmla="*/ 40 h 66" name="T27"/>
                  <a:gd fmla="*/ 107 w 125" name="T28"/>
                  <a:gd fmla="*/ 39 h 66" name="T29"/>
                  <a:gd fmla="*/ 98 w 125" name="T30"/>
                  <a:gd fmla="*/ 38 h 66" name="T31"/>
                  <a:gd fmla="*/ 107 w 125" name="T32"/>
                  <a:gd fmla="*/ 39 h 66" name="T33"/>
                  <a:gd fmla="*/ 88 w 125" name="T34"/>
                  <a:gd fmla="*/ 37 h 66" name="T35"/>
                  <a:gd fmla="*/ 84 w 125" name="T36"/>
                  <a:gd fmla="*/ 46 h 66" name="T37"/>
                  <a:gd fmla="*/ 85 w 125" name="T38"/>
                  <a:gd fmla="*/ 36 h 66" name="T39"/>
                  <a:gd fmla="*/ 78 w 125" name="T40"/>
                  <a:gd fmla="*/ 34 h 66" name="T41"/>
                  <a:gd fmla="*/ 85 w 125" name="T42"/>
                  <a:gd fmla="*/ 36 h 66" name="T43"/>
                  <a:gd fmla="*/ 22 w 125" name="T44"/>
                  <a:gd fmla="*/ 7 h 66" name="T45"/>
                  <a:gd fmla="*/ 74 w 125" name="T46"/>
                  <a:gd fmla="*/ 32 h 66" name="T47"/>
                  <a:gd fmla="*/ 67 w 125" name="T48"/>
                  <a:gd fmla="*/ 32 h 66" name="T49"/>
                  <a:gd fmla="*/ 66 w 125" name="T50"/>
                  <a:gd fmla="*/ 27 h 66" name="T51"/>
                  <a:gd fmla="*/ 61 w 125" name="T52"/>
                  <a:gd fmla="*/ 27 h 66" name="T53"/>
                  <a:gd fmla="*/ 51 w 125" name="T54"/>
                  <a:gd fmla="*/ 33 h 66" name="T55"/>
                  <a:gd fmla="*/ 55 w 125" name="T56"/>
                  <a:gd fmla="*/ 35 h 66" name="T57"/>
                  <a:gd fmla="*/ 49 w 125" name="T58"/>
                  <a:gd fmla="*/ 35 h 66" name="T59"/>
                  <a:gd fmla="*/ 53 w 125" name="T60"/>
                  <a:gd fmla="*/ 20 h 66" name="T61"/>
                  <a:gd fmla="*/ 48 w 125" name="T62"/>
                  <a:gd fmla="*/ 18 h 66" name="T63"/>
                  <a:gd fmla="*/ 34 w 125" name="T64"/>
                  <a:gd fmla="*/ 27 h 66" name="T65"/>
                  <a:gd fmla="*/ 38 w 125" name="T66"/>
                  <a:gd fmla="*/ 10 h 66" name="T67"/>
                  <a:gd fmla="*/ 27 w 125" name="T68"/>
                  <a:gd fmla="*/ 10 h 66" name="T69"/>
                  <a:gd fmla="*/ 18 w 125" name="T70"/>
                  <a:gd fmla="*/ 13 h 66" name="T71"/>
                  <a:gd fmla="*/ 15 w 125" name="T72"/>
                  <a:gd fmla="*/ 20 h 66" name="T73"/>
                  <a:gd fmla="*/ 19 w 125" name="T74"/>
                  <a:gd fmla="*/ 24 h 66" name="T75"/>
                  <a:gd fmla="*/ 30 w 125" name="T76"/>
                  <a:gd fmla="*/ 31 h 66" name="T77"/>
                  <a:gd fmla="*/ 35 w 125" name="T78"/>
                  <a:gd fmla="*/ 16 h 66" name="T79"/>
                  <a:gd fmla="*/ 30 w 125" name="T80"/>
                  <a:gd fmla="*/ 31 h 66" name="T81"/>
                  <a:gd fmla="*/ 32 w 125" name="T82"/>
                  <a:gd fmla="*/ 33 h 66" name="T83"/>
                  <a:gd fmla="*/ 43 w 125" name="T84"/>
                  <a:gd fmla="*/ 23 h 66" name="T85"/>
                  <a:gd fmla="*/ 37 w 125" name="T86"/>
                  <a:gd fmla="*/ 35 h 66" name="T87"/>
                  <a:gd fmla="*/ 83 w 125" name="T88"/>
                  <a:gd fmla="*/ 41 h 66" name="T89"/>
                  <a:gd fmla="*/ 73 w 125" name="T90"/>
                  <a:gd fmla="*/ 46 h 66" name="T91"/>
                  <a:gd fmla="*/ 93 w 125" name="T92"/>
                  <a:gd fmla="*/ 42 h 66" name="T93"/>
                  <a:gd fmla="*/ 79 w 125" name="T94"/>
                  <a:gd fmla="*/ 54 h 66" name="T95"/>
                  <a:gd fmla="*/ 103 w 125" name="T96"/>
                  <a:gd fmla="*/ 47 h 66" name="T97"/>
                  <a:gd fmla="*/ 88 w 125" name="T98"/>
                  <a:gd fmla="*/ 60 h 6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66" w="125">
                    <a:moveTo>
                      <a:pt x="86" y="33"/>
                    </a:moveTo>
                    <a:cubicBezTo>
                      <a:pt x="84" y="33"/>
                      <a:pt x="81" y="32"/>
                      <a:pt x="79" y="31"/>
                    </a:cubicBezTo>
                    <a:cubicBezTo>
                      <a:pt x="79" y="30"/>
                      <a:pt x="78" y="30"/>
                      <a:pt x="77" y="30"/>
                    </a:cubicBezTo>
                    <a:cubicBezTo>
                      <a:pt x="66" y="24"/>
                      <a:pt x="56" y="10"/>
                      <a:pt x="44" y="6"/>
                    </a:cubicBezTo>
                    <a:cubicBezTo>
                      <a:pt x="29" y="0"/>
                      <a:pt x="18" y="3"/>
                      <a:pt x="6" y="13"/>
                    </a:cubicBezTo>
                    <a:cubicBezTo>
                      <a:pt x="5" y="12"/>
                      <a:pt x="4" y="11"/>
                      <a:pt x="3" y="11"/>
                    </a:cubicBezTo>
                    <a:cubicBezTo>
                      <a:pt x="2" y="9"/>
                      <a:pt x="0" y="11"/>
                      <a:pt x="1" y="13"/>
                    </a:cubicBezTo>
                    <a:cubicBezTo>
                      <a:pt x="2" y="14"/>
                      <a:pt x="3" y="15"/>
                      <a:pt x="4" y="16"/>
                    </a:cubicBezTo>
                    <a:cubicBezTo>
                      <a:pt x="3" y="16"/>
                      <a:pt x="4" y="17"/>
                      <a:pt x="5" y="17"/>
                    </a:cubicBezTo>
                    <a:cubicBezTo>
                      <a:pt x="12" y="25"/>
                      <a:pt x="22" y="33"/>
                      <a:pt x="31" y="37"/>
                    </a:cubicBezTo>
                    <a:cubicBezTo>
                      <a:pt x="34" y="37"/>
                      <a:pt x="44" y="38"/>
                      <a:pt x="53" y="38"/>
                    </a:cubicBezTo>
                    <a:cubicBezTo>
                      <a:pt x="54" y="39"/>
                      <a:pt x="55" y="40"/>
                      <a:pt x="55" y="39"/>
                    </a:cubicBezTo>
                    <a:cubicBezTo>
                      <a:pt x="55" y="39"/>
                      <a:pt x="56" y="39"/>
                      <a:pt x="56" y="39"/>
                    </a:cubicBezTo>
                    <a:cubicBezTo>
                      <a:pt x="58" y="39"/>
                      <a:pt x="60" y="39"/>
                      <a:pt x="62" y="38"/>
                    </a:cubicBezTo>
                    <a:cubicBezTo>
                      <a:pt x="62" y="38"/>
                      <a:pt x="62" y="38"/>
                      <a:pt x="62" y="38"/>
                    </a:cubicBezTo>
                    <a:cubicBezTo>
                      <a:pt x="61" y="40"/>
                      <a:pt x="63" y="41"/>
                      <a:pt x="64" y="40"/>
                    </a:cubicBezTo>
                    <a:cubicBezTo>
                      <a:pt x="65" y="40"/>
                      <a:pt x="65" y="40"/>
                      <a:pt x="66" y="39"/>
                    </a:cubicBezTo>
                    <a:cubicBezTo>
                      <a:pt x="68" y="45"/>
                      <a:pt x="72" y="50"/>
                      <a:pt x="76" y="53"/>
                    </a:cubicBezTo>
                    <a:cubicBezTo>
                      <a:pt x="76" y="54"/>
                      <a:pt x="77" y="55"/>
                      <a:pt x="78" y="55"/>
                    </a:cubicBezTo>
                    <a:cubicBezTo>
                      <a:pt x="80" y="57"/>
                      <a:pt x="83" y="59"/>
                      <a:pt x="85" y="60"/>
                    </a:cubicBezTo>
                    <a:cubicBezTo>
                      <a:pt x="86" y="60"/>
                      <a:pt x="86" y="61"/>
                      <a:pt x="87" y="61"/>
                    </a:cubicBezTo>
                    <a:cubicBezTo>
                      <a:pt x="98" y="66"/>
                      <a:pt x="111" y="64"/>
                      <a:pt x="119" y="47"/>
                    </a:cubicBezTo>
                    <a:cubicBezTo>
                      <a:pt x="125" y="34"/>
                      <a:pt x="91" y="34"/>
                      <a:pt x="86" y="33"/>
                    </a:cubicBezTo>
                    <a:close/>
                    <a:moveTo>
                      <a:pt x="114" y="43"/>
                    </a:moveTo>
                    <a:cubicBezTo>
                      <a:pt x="113" y="44"/>
                      <a:pt x="113" y="44"/>
                      <a:pt x="113" y="44"/>
                    </a:cubicBezTo>
                    <a:cubicBezTo>
                      <a:pt x="109" y="47"/>
                      <a:pt x="106" y="50"/>
                      <a:pt x="103" y="54"/>
                    </a:cubicBezTo>
                    <a:cubicBezTo>
                      <a:pt x="105" y="50"/>
                      <a:pt x="108" y="45"/>
                      <a:pt x="110" y="41"/>
                    </a:cubicBezTo>
                    <a:cubicBezTo>
                      <a:pt x="110" y="41"/>
                      <a:pt x="110" y="40"/>
                      <a:pt x="110" y="40"/>
                    </a:cubicBezTo>
                    <a:cubicBezTo>
                      <a:pt x="112" y="41"/>
                      <a:pt x="113" y="42"/>
                      <a:pt x="114" y="43"/>
                    </a:cubicBezTo>
                    <a:close/>
                    <a:moveTo>
                      <a:pt x="107" y="39"/>
                    </a:moveTo>
                    <a:cubicBezTo>
                      <a:pt x="102" y="43"/>
                      <a:pt x="97" y="48"/>
                      <a:pt x="92" y="53"/>
                    </a:cubicBezTo>
                    <a:cubicBezTo>
                      <a:pt x="94" y="48"/>
                      <a:pt x="96" y="43"/>
                      <a:pt x="98" y="38"/>
                    </a:cubicBezTo>
                    <a:cubicBezTo>
                      <a:pt x="101" y="38"/>
                      <a:pt x="104" y="38"/>
                      <a:pt x="107" y="39"/>
                    </a:cubicBezTo>
                    <a:cubicBezTo>
                      <a:pt x="107" y="39"/>
                      <a:pt x="107" y="39"/>
                      <a:pt x="107" y="39"/>
                    </a:cubicBezTo>
                    <a:close/>
                    <a:moveTo>
                      <a:pt x="88" y="38"/>
                    </a:moveTo>
                    <a:cubicBezTo>
                      <a:pt x="88" y="37"/>
                      <a:pt x="88" y="37"/>
                      <a:pt x="88" y="37"/>
                    </a:cubicBezTo>
                    <a:cubicBezTo>
                      <a:pt x="90" y="37"/>
                      <a:pt x="92" y="37"/>
                      <a:pt x="93" y="37"/>
                    </a:cubicBezTo>
                    <a:cubicBezTo>
                      <a:pt x="90" y="40"/>
                      <a:pt x="87" y="43"/>
                      <a:pt x="84" y="46"/>
                    </a:cubicBezTo>
                    <a:cubicBezTo>
                      <a:pt x="85" y="43"/>
                      <a:pt x="86" y="40"/>
                      <a:pt x="88" y="38"/>
                    </a:cubicBezTo>
                    <a:close/>
                    <a:moveTo>
                      <a:pt x="85" y="36"/>
                    </a:moveTo>
                    <a:cubicBezTo>
                      <a:pt x="82" y="38"/>
                      <a:pt x="75" y="41"/>
                      <a:pt x="74" y="43"/>
                    </a:cubicBezTo>
                    <a:cubicBezTo>
                      <a:pt x="76" y="40"/>
                      <a:pt x="76" y="37"/>
                      <a:pt x="78" y="34"/>
                    </a:cubicBezTo>
                    <a:cubicBezTo>
                      <a:pt x="79" y="35"/>
                      <a:pt x="81" y="36"/>
                      <a:pt x="83" y="36"/>
                    </a:cubicBezTo>
                    <a:cubicBezTo>
                      <a:pt x="84" y="36"/>
                      <a:pt x="84" y="36"/>
                      <a:pt x="85" y="36"/>
                    </a:cubicBezTo>
                    <a:close/>
                    <a:moveTo>
                      <a:pt x="22" y="8"/>
                    </a:moveTo>
                    <a:cubicBezTo>
                      <a:pt x="22" y="8"/>
                      <a:pt x="22" y="7"/>
                      <a:pt x="22" y="7"/>
                    </a:cubicBezTo>
                    <a:cubicBezTo>
                      <a:pt x="37" y="4"/>
                      <a:pt x="50" y="12"/>
                      <a:pt x="64" y="23"/>
                    </a:cubicBezTo>
                    <a:cubicBezTo>
                      <a:pt x="67" y="26"/>
                      <a:pt x="70" y="29"/>
                      <a:pt x="74" y="32"/>
                    </a:cubicBezTo>
                    <a:cubicBezTo>
                      <a:pt x="72" y="33"/>
                      <a:pt x="70" y="34"/>
                      <a:pt x="68" y="35"/>
                    </a:cubicBezTo>
                    <a:cubicBezTo>
                      <a:pt x="68" y="34"/>
                      <a:pt x="67" y="33"/>
                      <a:pt x="67" y="32"/>
                    </a:cubicBezTo>
                    <a:cubicBezTo>
                      <a:pt x="67" y="31"/>
                      <a:pt x="67" y="30"/>
                      <a:pt x="68" y="28"/>
                    </a:cubicBezTo>
                    <a:cubicBezTo>
                      <a:pt x="68" y="27"/>
                      <a:pt x="67" y="26"/>
                      <a:pt x="66" y="27"/>
                    </a:cubicBezTo>
                    <a:cubicBezTo>
                      <a:pt x="63" y="29"/>
                      <a:pt x="61" y="31"/>
                      <a:pt x="58" y="33"/>
                    </a:cubicBezTo>
                    <a:cubicBezTo>
                      <a:pt x="59" y="31"/>
                      <a:pt x="60" y="29"/>
                      <a:pt x="61" y="27"/>
                    </a:cubicBezTo>
                    <a:cubicBezTo>
                      <a:pt x="61" y="27"/>
                      <a:pt x="60" y="25"/>
                      <a:pt x="59" y="26"/>
                    </a:cubicBezTo>
                    <a:cubicBezTo>
                      <a:pt x="56" y="28"/>
                      <a:pt x="53" y="31"/>
                      <a:pt x="51" y="33"/>
                    </a:cubicBezTo>
                    <a:cubicBezTo>
                      <a:pt x="50" y="34"/>
                      <a:pt x="51" y="35"/>
                      <a:pt x="52" y="34"/>
                    </a:cubicBezTo>
                    <a:cubicBezTo>
                      <a:pt x="60" y="27"/>
                      <a:pt x="58" y="31"/>
                      <a:pt x="55" y="35"/>
                    </a:cubicBezTo>
                    <a:cubicBezTo>
                      <a:pt x="53" y="35"/>
                      <a:pt x="50" y="36"/>
                      <a:pt x="48" y="36"/>
                    </a:cubicBezTo>
                    <a:cubicBezTo>
                      <a:pt x="49" y="36"/>
                      <a:pt x="49" y="36"/>
                      <a:pt x="49" y="35"/>
                    </a:cubicBezTo>
                    <a:cubicBezTo>
                      <a:pt x="51" y="31"/>
                      <a:pt x="54" y="27"/>
                      <a:pt x="56" y="22"/>
                    </a:cubicBezTo>
                    <a:cubicBezTo>
                      <a:pt x="57" y="21"/>
                      <a:pt x="54" y="19"/>
                      <a:pt x="53" y="20"/>
                    </a:cubicBezTo>
                    <a:cubicBezTo>
                      <a:pt x="50" y="24"/>
                      <a:pt x="47" y="27"/>
                      <a:pt x="44" y="29"/>
                    </a:cubicBezTo>
                    <a:cubicBezTo>
                      <a:pt x="46" y="26"/>
                      <a:pt x="47" y="22"/>
                      <a:pt x="48" y="18"/>
                    </a:cubicBezTo>
                    <a:cubicBezTo>
                      <a:pt x="49" y="17"/>
                      <a:pt x="47" y="16"/>
                      <a:pt x="46" y="17"/>
                    </a:cubicBezTo>
                    <a:cubicBezTo>
                      <a:pt x="42" y="20"/>
                      <a:pt x="38" y="23"/>
                      <a:pt x="34" y="27"/>
                    </a:cubicBezTo>
                    <a:cubicBezTo>
                      <a:pt x="36" y="22"/>
                      <a:pt x="39" y="17"/>
                      <a:pt x="40" y="12"/>
                    </a:cubicBezTo>
                    <a:cubicBezTo>
                      <a:pt x="41" y="11"/>
                      <a:pt x="39" y="9"/>
                      <a:pt x="38" y="10"/>
                    </a:cubicBezTo>
                    <a:cubicBezTo>
                      <a:pt x="33" y="13"/>
                      <a:pt x="28" y="17"/>
                      <a:pt x="23" y="21"/>
                    </a:cubicBezTo>
                    <a:cubicBezTo>
                      <a:pt x="24" y="17"/>
                      <a:pt x="25" y="13"/>
                      <a:pt x="27" y="10"/>
                    </a:cubicBezTo>
                    <a:cubicBezTo>
                      <a:pt x="27" y="9"/>
                      <a:pt x="26" y="7"/>
                      <a:pt x="25" y="8"/>
                    </a:cubicBezTo>
                    <a:cubicBezTo>
                      <a:pt x="23" y="10"/>
                      <a:pt x="20" y="11"/>
                      <a:pt x="18" y="13"/>
                    </a:cubicBezTo>
                    <a:cubicBezTo>
                      <a:pt x="19" y="11"/>
                      <a:pt x="21" y="10"/>
                      <a:pt x="22" y="8"/>
                    </a:cubicBezTo>
                    <a:close/>
                    <a:moveTo>
                      <a:pt x="15" y="20"/>
                    </a:moveTo>
                    <a:cubicBezTo>
                      <a:pt x="17" y="18"/>
                      <a:pt x="20" y="16"/>
                      <a:pt x="22" y="14"/>
                    </a:cubicBezTo>
                    <a:cubicBezTo>
                      <a:pt x="21" y="17"/>
                      <a:pt x="20" y="20"/>
                      <a:pt x="19" y="24"/>
                    </a:cubicBezTo>
                    <a:cubicBezTo>
                      <a:pt x="17" y="23"/>
                      <a:pt x="16" y="21"/>
                      <a:pt x="15" y="20"/>
                    </a:cubicBezTo>
                    <a:close/>
                    <a:moveTo>
                      <a:pt x="30" y="31"/>
                    </a:moveTo>
                    <a:cubicBezTo>
                      <a:pt x="27" y="30"/>
                      <a:pt x="24" y="28"/>
                      <a:pt x="21" y="26"/>
                    </a:cubicBezTo>
                    <a:cubicBezTo>
                      <a:pt x="26" y="22"/>
                      <a:pt x="31" y="19"/>
                      <a:pt x="35" y="16"/>
                    </a:cubicBezTo>
                    <a:cubicBezTo>
                      <a:pt x="33" y="21"/>
                      <a:pt x="31" y="26"/>
                      <a:pt x="30" y="31"/>
                    </a:cubicBezTo>
                    <a:cubicBezTo>
                      <a:pt x="30" y="31"/>
                      <a:pt x="30" y="31"/>
                      <a:pt x="30" y="31"/>
                    </a:cubicBezTo>
                    <a:close/>
                    <a:moveTo>
                      <a:pt x="37" y="35"/>
                    </a:moveTo>
                    <a:cubicBezTo>
                      <a:pt x="36" y="34"/>
                      <a:pt x="34" y="33"/>
                      <a:pt x="32" y="33"/>
                    </a:cubicBezTo>
                    <a:cubicBezTo>
                      <a:pt x="32" y="33"/>
                      <a:pt x="32" y="33"/>
                      <a:pt x="32" y="32"/>
                    </a:cubicBezTo>
                    <a:cubicBezTo>
                      <a:pt x="36" y="29"/>
                      <a:pt x="40" y="26"/>
                      <a:pt x="43" y="23"/>
                    </a:cubicBezTo>
                    <a:cubicBezTo>
                      <a:pt x="42" y="27"/>
                      <a:pt x="40" y="30"/>
                      <a:pt x="38" y="34"/>
                    </a:cubicBezTo>
                    <a:cubicBezTo>
                      <a:pt x="37" y="34"/>
                      <a:pt x="37" y="34"/>
                      <a:pt x="37" y="35"/>
                    </a:cubicBezTo>
                    <a:close/>
                    <a:moveTo>
                      <a:pt x="73" y="46"/>
                    </a:moveTo>
                    <a:cubicBezTo>
                      <a:pt x="77" y="44"/>
                      <a:pt x="80" y="43"/>
                      <a:pt x="83" y="41"/>
                    </a:cubicBezTo>
                    <a:cubicBezTo>
                      <a:pt x="81" y="44"/>
                      <a:pt x="79" y="48"/>
                      <a:pt x="77" y="51"/>
                    </a:cubicBezTo>
                    <a:cubicBezTo>
                      <a:pt x="76" y="50"/>
                      <a:pt x="74" y="48"/>
                      <a:pt x="73" y="46"/>
                    </a:cubicBezTo>
                    <a:close/>
                    <a:moveTo>
                      <a:pt x="79" y="54"/>
                    </a:moveTo>
                    <a:cubicBezTo>
                      <a:pt x="84" y="50"/>
                      <a:pt x="89" y="46"/>
                      <a:pt x="93" y="42"/>
                    </a:cubicBezTo>
                    <a:cubicBezTo>
                      <a:pt x="91" y="47"/>
                      <a:pt x="88" y="53"/>
                      <a:pt x="85" y="58"/>
                    </a:cubicBezTo>
                    <a:cubicBezTo>
                      <a:pt x="83" y="57"/>
                      <a:pt x="81" y="56"/>
                      <a:pt x="79" y="54"/>
                    </a:cubicBezTo>
                    <a:close/>
                    <a:moveTo>
                      <a:pt x="88" y="60"/>
                    </a:moveTo>
                    <a:cubicBezTo>
                      <a:pt x="93" y="56"/>
                      <a:pt x="98" y="51"/>
                      <a:pt x="103" y="47"/>
                    </a:cubicBezTo>
                    <a:cubicBezTo>
                      <a:pt x="100" y="51"/>
                      <a:pt x="98" y="56"/>
                      <a:pt x="95" y="60"/>
                    </a:cubicBezTo>
                    <a:cubicBezTo>
                      <a:pt x="93" y="61"/>
                      <a:pt x="90" y="60"/>
                      <a:pt x="88" y="6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39" name="Freeform 26"/>
              <p:cNvSpPr/>
              <p:nvPr/>
            </p:nvSpPr>
            <p:spPr bwMode="auto">
              <a:xfrm>
                <a:off x="956" y="1928"/>
                <a:ext cx="673" cy="571"/>
              </a:xfrm>
              <a:custGeom>
                <a:gdLst>
                  <a:gd fmla="*/ 202 w 252" name="T0"/>
                  <a:gd fmla="*/ 2 h 214" name="T1"/>
                  <a:gd fmla="*/ 199 w 252" name="T2"/>
                  <a:gd fmla="*/ 4 h 214" name="T3"/>
                  <a:gd fmla="*/ 212 w 252" name="T4"/>
                  <a:gd fmla="*/ 17 h 214" name="T5"/>
                  <a:gd fmla="*/ 205 w 252" name="T6"/>
                  <a:gd fmla="*/ 52 h 214" name="T7"/>
                  <a:gd fmla="*/ 180 w 252" name="T8"/>
                  <a:gd fmla="*/ 55 h 214" name="T9"/>
                  <a:gd fmla="*/ 121 w 252" name="T10"/>
                  <a:gd fmla="*/ 78 h 214" name="T11"/>
                  <a:gd fmla="*/ 93 w 252" name="T12"/>
                  <a:gd fmla="*/ 94 h 214" name="T13"/>
                  <a:gd fmla="*/ 52 w 252" name="T14"/>
                  <a:gd fmla="*/ 144 h 214" name="T15"/>
                  <a:gd fmla="*/ 1 w 252" name="T16"/>
                  <a:gd fmla="*/ 211 h 214" name="T17"/>
                  <a:gd fmla="*/ 3 w 252" name="T18"/>
                  <a:gd fmla="*/ 213 h 214" name="T19"/>
                  <a:gd fmla="*/ 46 w 252" name="T20"/>
                  <a:gd fmla="*/ 174 h 214" name="T21"/>
                  <a:gd fmla="*/ 93 w 252" name="T22"/>
                  <a:gd fmla="*/ 103 h 214" name="T23"/>
                  <a:gd fmla="*/ 134 w 252" name="T24"/>
                  <a:gd fmla="*/ 97 h 214" name="T25"/>
                  <a:gd fmla="*/ 145 w 252" name="T26"/>
                  <a:gd fmla="*/ 92 h 214" name="T27"/>
                  <a:gd fmla="*/ 214 w 252" name="T28"/>
                  <a:gd fmla="*/ 55 h 214" name="T29"/>
                  <a:gd fmla="*/ 237 w 252" name="T30"/>
                  <a:gd fmla="*/ 48 h 214" name="T31"/>
                  <a:gd fmla="*/ 202 w 252" name="T32"/>
                  <a:gd fmla="*/ 2 h 21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14" w="251">
                    <a:moveTo>
                      <a:pt x="202" y="2"/>
                    </a:moveTo>
                    <a:cubicBezTo>
                      <a:pt x="200" y="0"/>
                      <a:pt x="197" y="2"/>
                      <a:pt x="199" y="4"/>
                    </a:cubicBezTo>
                    <a:cubicBezTo>
                      <a:pt x="203" y="10"/>
                      <a:pt x="204" y="14"/>
                      <a:pt x="212" y="17"/>
                    </a:cubicBezTo>
                    <a:cubicBezTo>
                      <a:pt x="229" y="24"/>
                      <a:pt x="224" y="51"/>
                      <a:pt x="205" y="52"/>
                    </a:cubicBezTo>
                    <a:cubicBezTo>
                      <a:pt x="196" y="53"/>
                      <a:pt x="190" y="54"/>
                      <a:pt x="180" y="55"/>
                    </a:cubicBezTo>
                    <a:cubicBezTo>
                      <a:pt x="160" y="57"/>
                      <a:pt x="140" y="96"/>
                      <a:pt x="121" y="78"/>
                    </a:cubicBezTo>
                    <a:cubicBezTo>
                      <a:pt x="111" y="69"/>
                      <a:pt x="96" y="87"/>
                      <a:pt x="93" y="94"/>
                    </a:cubicBezTo>
                    <a:cubicBezTo>
                      <a:pt x="84" y="113"/>
                      <a:pt x="65" y="127"/>
                      <a:pt x="52" y="144"/>
                    </a:cubicBezTo>
                    <a:cubicBezTo>
                      <a:pt x="35" y="166"/>
                      <a:pt x="23" y="191"/>
                      <a:pt x="1" y="211"/>
                    </a:cubicBezTo>
                    <a:cubicBezTo>
                      <a:pt x="0" y="212"/>
                      <a:pt x="2" y="214"/>
                      <a:pt x="3" y="213"/>
                    </a:cubicBezTo>
                    <a:cubicBezTo>
                      <a:pt x="21" y="197"/>
                      <a:pt x="35" y="194"/>
                      <a:pt x="46" y="174"/>
                    </a:cubicBezTo>
                    <a:cubicBezTo>
                      <a:pt x="61" y="147"/>
                      <a:pt x="74" y="126"/>
                      <a:pt x="93" y="103"/>
                    </a:cubicBezTo>
                    <a:cubicBezTo>
                      <a:pt x="104" y="89"/>
                      <a:pt x="120" y="87"/>
                      <a:pt x="134" y="97"/>
                    </a:cubicBezTo>
                    <a:cubicBezTo>
                      <a:pt x="137" y="99"/>
                      <a:pt x="144" y="95"/>
                      <a:pt x="145" y="92"/>
                    </a:cubicBezTo>
                    <a:cubicBezTo>
                      <a:pt x="161" y="66"/>
                      <a:pt x="185" y="57"/>
                      <a:pt x="214" y="55"/>
                    </a:cubicBezTo>
                    <a:cubicBezTo>
                      <a:pt x="220" y="55"/>
                      <a:pt x="233" y="54"/>
                      <a:pt x="237" y="48"/>
                    </a:cubicBezTo>
                    <a:cubicBezTo>
                      <a:pt x="252" y="20"/>
                      <a:pt x="213" y="19"/>
                      <a:pt x="202"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0" name="Freeform 27"/>
              <p:cNvSpPr/>
              <p:nvPr/>
            </p:nvSpPr>
            <p:spPr bwMode="auto">
              <a:xfrm>
                <a:off x="1861" y="77"/>
                <a:ext cx="66" cy="85"/>
              </a:xfrm>
              <a:custGeom>
                <a:gdLst>
                  <a:gd fmla="*/ 0 w 25" name="T0"/>
                  <a:gd fmla="*/ 32 h 32" name="T1"/>
                  <a:gd fmla="*/ 25 w 25" name="T2"/>
                  <a:gd fmla="*/ 0 h 32" name="T3"/>
                  <a:gd fmla="*/ 0 w 25" name="T4"/>
                  <a:gd fmla="*/ 32 h 32" name="T5"/>
                </a:gdLst>
                <a:cxnLst>
                  <a:cxn ang="0">
                    <a:pos x="T0" y="T1"/>
                  </a:cxn>
                  <a:cxn ang="0">
                    <a:pos x="T2" y="T3"/>
                  </a:cxn>
                  <a:cxn ang="0">
                    <a:pos x="T4" y="T5"/>
                  </a:cxn>
                </a:cxnLst>
                <a:rect b="b" l="0" r="r" t="0"/>
                <a:pathLst>
                  <a:path h="32" w="25">
                    <a:moveTo>
                      <a:pt x="0" y="32"/>
                    </a:moveTo>
                    <a:cubicBezTo>
                      <a:pt x="8" y="22"/>
                      <a:pt x="17" y="11"/>
                      <a:pt x="25" y="0"/>
                    </a:cubicBezTo>
                    <a:cubicBezTo>
                      <a:pt x="16" y="10"/>
                      <a:pt x="8" y="21"/>
                      <a:pt x="0" y="3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1" name="Freeform 28"/>
              <p:cNvSpPr/>
              <p:nvPr/>
            </p:nvSpPr>
            <p:spPr bwMode="auto">
              <a:xfrm>
                <a:off x="1549" y="787"/>
                <a:ext cx="2" cy="3"/>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0" y="1"/>
                      <a:pt x="1" y="0"/>
                      <a:pt x="1" y="0"/>
                    </a:cubicBezTo>
                    <a:cubicBezTo>
                      <a:pt x="1" y="0"/>
                      <a:pt x="0" y="1"/>
                      <a:pt x="0"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2" name="Freeform 29"/>
              <p:cNvSpPr/>
              <p:nvPr/>
            </p:nvSpPr>
            <p:spPr bwMode="auto">
              <a:xfrm>
                <a:off x="1711" y="587"/>
                <a:ext cx="128" cy="149"/>
              </a:xfrm>
              <a:custGeom>
                <a:gdLst>
                  <a:gd fmla="*/ 0 w 48" name="T0"/>
                  <a:gd fmla="*/ 56 h 56" name="T1"/>
                  <a:gd fmla="*/ 48 w 48" name="T2"/>
                  <a:gd fmla="*/ 0 h 56" name="T3"/>
                  <a:gd fmla="*/ 0 w 48" name="T4"/>
                  <a:gd fmla="*/ 56 h 56" name="T5"/>
                </a:gdLst>
                <a:cxnLst>
                  <a:cxn ang="0">
                    <a:pos x="T0" y="T1"/>
                  </a:cxn>
                  <a:cxn ang="0">
                    <a:pos x="T2" y="T3"/>
                  </a:cxn>
                  <a:cxn ang="0">
                    <a:pos x="T4" y="T5"/>
                  </a:cxn>
                </a:cxnLst>
                <a:rect b="b" l="0" r="r" t="0"/>
                <a:pathLst>
                  <a:path h="56" w="48">
                    <a:moveTo>
                      <a:pt x="0" y="56"/>
                    </a:moveTo>
                    <a:cubicBezTo>
                      <a:pt x="16" y="38"/>
                      <a:pt x="32" y="19"/>
                      <a:pt x="48" y="0"/>
                    </a:cubicBezTo>
                    <a:cubicBezTo>
                      <a:pt x="32" y="18"/>
                      <a:pt x="15" y="37"/>
                      <a:pt x="0" y="5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3" name="Freeform 30"/>
              <p:cNvSpPr/>
              <p:nvPr/>
            </p:nvSpPr>
            <p:spPr bwMode="auto">
              <a:xfrm>
                <a:off x="1725" y="918"/>
                <a:ext cx="50" cy="59"/>
              </a:xfrm>
              <a:custGeom>
                <a:gdLst>
                  <a:gd fmla="*/ 19 w 19" name="T0"/>
                  <a:gd fmla="*/ 0 h 22" name="T1"/>
                  <a:gd fmla="*/ 9 w 19" name="T2"/>
                  <a:gd fmla="*/ 12 h 22" name="T3"/>
                  <a:gd fmla="*/ 0 w 19" name="T4"/>
                  <a:gd fmla="*/ 22 h 22" name="T5"/>
                  <a:gd fmla="*/ 11 w 19" name="T6"/>
                  <a:gd fmla="*/ 10 h 22" name="T7"/>
                  <a:gd fmla="*/ 19 w 19" name="T8"/>
                  <a:gd fmla="*/ 0 h 22" name="T9"/>
                </a:gdLst>
                <a:cxnLst>
                  <a:cxn ang="0">
                    <a:pos x="T0" y="T1"/>
                  </a:cxn>
                  <a:cxn ang="0">
                    <a:pos x="T2" y="T3"/>
                  </a:cxn>
                  <a:cxn ang="0">
                    <a:pos x="T4" y="T5"/>
                  </a:cxn>
                  <a:cxn ang="0">
                    <a:pos x="T6" y="T7"/>
                  </a:cxn>
                  <a:cxn ang="0">
                    <a:pos x="T8" y="T9"/>
                  </a:cxn>
                </a:cxnLst>
                <a:rect b="b" l="0" r="r" t="0"/>
                <a:pathLst>
                  <a:path h="22" w="19">
                    <a:moveTo>
                      <a:pt x="19" y="0"/>
                    </a:moveTo>
                    <a:cubicBezTo>
                      <a:pt x="16" y="4"/>
                      <a:pt x="12" y="8"/>
                      <a:pt x="9" y="12"/>
                    </a:cubicBezTo>
                    <a:cubicBezTo>
                      <a:pt x="6" y="15"/>
                      <a:pt x="3" y="19"/>
                      <a:pt x="0" y="22"/>
                    </a:cubicBezTo>
                    <a:cubicBezTo>
                      <a:pt x="4" y="18"/>
                      <a:pt x="7" y="14"/>
                      <a:pt x="11" y="10"/>
                    </a:cubicBezTo>
                    <a:cubicBezTo>
                      <a:pt x="14" y="7"/>
                      <a:pt x="16" y="3"/>
                      <a:pt x="19"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4" name="Freeform 31"/>
              <p:cNvSpPr/>
              <p:nvPr/>
            </p:nvSpPr>
            <p:spPr bwMode="auto">
              <a:xfrm>
                <a:off x="2010" y="408"/>
                <a:ext cx="118" cy="125"/>
              </a:xfrm>
              <a:custGeom>
                <a:gdLst>
                  <a:gd fmla="*/ 0 w 44" name="T0"/>
                  <a:gd fmla="*/ 47 h 47" name="T1"/>
                  <a:gd fmla="*/ 30 w 44" name="T2"/>
                  <a:gd fmla="*/ 17 h 47" name="T3"/>
                  <a:gd fmla="*/ 44 w 44" name="T4"/>
                  <a:gd fmla="*/ 0 h 47" name="T5"/>
                  <a:gd fmla="*/ 11 w 44" name="T6"/>
                  <a:gd fmla="*/ 34 h 47" name="T7"/>
                  <a:gd fmla="*/ 0 w 44" name="T8"/>
                  <a:gd fmla="*/ 47 h 47" name="T9"/>
                </a:gdLst>
                <a:cxnLst>
                  <a:cxn ang="0">
                    <a:pos x="T0" y="T1"/>
                  </a:cxn>
                  <a:cxn ang="0">
                    <a:pos x="T2" y="T3"/>
                  </a:cxn>
                  <a:cxn ang="0">
                    <a:pos x="T4" y="T5"/>
                  </a:cxn>
                  <a:cxn ang="0">
                    <a:pos x="T6" y="T7"/>
                  </a:cxn>
                  <a:cxn ang="0">
                    <a:pos x="T8" y="T9"/>
                  </a:cxn>
                </a:cxnLst>
                <a:rect b="b" l="0" r="r" t="0"/>
                <a:pathLst>
                  <a:path h="47" w="44">
                    <a:moveTo>
                      <a:pt x="0" y="47"/>
                    </a:moveTo>
                    <a:cubicBezTo>
                      <a:pt x="10" y="37"/>
                      <a:pt x="20" y="27"/>
                      <a:pt x="30" y="17"/>
                    </a:cubicBezTo>
                    <a:cubicBezTo>
                      <a:pt x="34" y="11"/>
                      <a:pt x="39" y="6"/>
                      <a:pt x="44" y="0"/>
                    </a:cubicBezTo>
                    <a:cubicBezTo>
                      <a:pt x="33" y="11"/>
                      <a:pt x="21" y="22"/>
                      <a:pt x="11" y="34"/>
                    </a:cubicBezTo>
                    <a:cubicBezTo>
                      <a:pt x="7" y="38"/>
                      <a:pt x="4" y="43"/>
                      <a:pt x="0" y="4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5" name="Freeform 32"/>
              <p:cNvSpPr/>
              <p:nvPr/>
            </p:nvSpPr>
            <p:spPr bwMode="auto">
              <a:xfrm>
                <a:off x="2202" y="638"/>
                <a:ext cx="8" cy="5"/>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1"/>
                      <a:pt x="2" y="1"/>
                      <a:pt x="3" y="0"/>
                    </a:cubicBezTo>
                    <a:cubicBezTo>
                      <a:pt x="2" y="0"/>
                      <a:pt x="1" y="1"/>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6" name="Freeform 33"/>
              <p:cNvSpPr>
                <a:spLocks noEditPoints="1"/>
              </p:cNvSpPr>
              <p:nvPr/>
            </p:nvSpPr>
            <p:spPr bwMode="auto">
              <a:xfrm>
                <a:off x="428" y="-417"/>
                <a:ext cx="1988" cy="2005"/>
              </a:xfrm>
              <a:custGeom>
                <a:gdLst>
                  <a:gd fmla="*/ 471 w 745" name="T0"/>
                  <a:gd fmla="*/ 373 h 751" name="T1"/>
                  <a:gd fmla="*/ 480 w 745" name="T2"/>
                  <a:gd fmla="*/ 50 h 751" name="T3"/>
                  <a:gd fmla="*/ 290 w 745" name="T4"/>
                  <a:gd fmla="*/ 52 h 751" name="T5"/>
                  <a:gd fmla="*/ 152 w 745" name="T6"/>
                  <a:gd fmla="*/ 293 h 751" name="T7"/>
                  <a:gd fmla="*/ 69 w 745" name="T8"/>
                  <a:gd fmla="*/ 365 h 751" name="T9"/>
                  <a:gd fmla="*/ 195 w 745" name="T10"/>
                  <a:gd fmla="*/ 407 h 751" name="T11"/>
                  <a:gd fmla="*/ 178 w 745" name="T12"/>
                  <a:gd fmla="*/ 375 h 751" name="T13"/>
                  <a:gd fmla="*/ 298 w 745" name="T14"/>
                  <a:gd fmla="*/ 373 h 751" name="T15"/>
                  <a:gd fmla="*/ 419 w 745" name="T16"/>
                  <a:gd fmla="*/ 624 h 751" name="T17"/>
                  <a:gd fmla="*/ 589 w 745" name="T18"/>
                  <a:gd fmla="*/ 612 h 751" name="T19"/>
                  <a:gd fmla="*/ 450 w 745" name="T20"/>
                  <a:gd fmla="*/ 394 h 751" name="T21"/>
                  <a:gd fmla="*/ 417 w 745" name="T22"/>
                  <a:gd fmla="*/ 418 h 751" name="T23"/>
                  <a:gd fmla="*/ 670 w 745" name="T24"/>
                  <a:gd fmla="*/ 114 h 751" name="T25"/>
                  <a:gd fmla="*/ 561 w 745" name="T26"/>
                  <a:gd fmla="*/ 143 h 751" name="T27"/>
                  <a:gd fmla="*/ 382 w 745" name="T28"/>
                  <a:gd fmla="*/ 367 h 751" name="T29"/>
                  <a:gd fmla="*/ 637 w 745" name="T30"/>
                  <a:gd fmla="*/ 63 h 751" name="T31"/>
                  <a:gd fmla="*/ 383 w 745" name="T32"/>
                  <a:gd fmla="*/ 258 h 751" name="T33"/>
                  <a:gd fmla="*/ 555 w 745" name="T34"/>
                  <a:gd fmla="*/ 24 h 751" name="T35"/>
                  <a:gd fmla="*/ 476 w 745" name="T36"/>
                  <a:gd fmla="*/ 61 h 751" name="T37"/>
                  <a:gd fmla="*/ 285 w 745" name="T38"/>
                  <a:gd fmla="*/ 339 h 751" name="T39"/>
                  <a:gd fmla="*/ 417 w 745" name="T40"/>
                  <a:gd fmla="*/ 139 h 751" name="T41"/>
                  <a:gd fmla="*/ 386 w 745" name="T42"/>
                  <a:gd fmla="*/ 121 h 751" name="T43"/>
                  <a:gd fmla="*/ 343 w 745" name="T44"/>
                  <a:gd fmla="*/ 84 h 751" name="T45"/>
                  <a:gd fmla="*/ 178 w 745" name="T46"/>
                  <a:gd fmla="*/ 291 h 751" name="T47"/>
                  <a:gd fmla="*/ 291 w 745" name="T48"/>
                  <a:gd fmla="*/ 56 h 751" name="T49"/>
                  <a:gd fmla="*/ 252 w 745" name="T50"/>
                  <a:gd fmla="*/ 61 h 751" name="T51"/>
                  <a:gd fmla="*/ 158 w 745" name="T52"/>
                  <a:gd fmla="*/ 102 h 751" name="T53"/>
                  <a:gd fmla="*/ 138 w 745" name="T54"/>
                  <a:gd fmla="*/ 185 h 751" name="T55"/>
                  <a:gd fmla="*/ 171 w 745" name="T56"/>
                  <a:gd fmla="*/ 233 h 751" name="T57"/>
                  <a:gd fmla="*/ 102 w 745" name="T58"/>
                  <a:gd fmla="*/ 354 h 751" name="T59"/>
                  <a:gd fmla="*/ 111 w 745" name="T60"/>
                  <a:gd fmla="*/ 358 h 751" name="T61"/>
                  <a:gd fmla="*/ 10 w 745" name="T62"/>
                  <a:gd fmla="*/ 381 h 751" name="T63"/>
                  <a:gd fmla="*/ 148 w 745" name="T64"/>
                  <a:gd fmla="*/ 411 h 751" name="T65"/>
                  <a:gd fmla="*/ 121 w 745" name="T66"/>
                  <a:gd fmla="*/ 419 h 751" name="T67"/>
                  <a:gd fmla="*/ 72 w 745" name="T68"/>
                  <a:gd fmla="*/ 424 h 751" name="T69"/>
                  <a:gd fmla="*/ 150 w 745" name="T70"/>
                  <a:gd fmla="*/ 320 h 751" name="T71"/>
                  <a:gd fmla="*/ 173 w 745" name="T72"/>
                  <a:gd fmla="*/ 367 h 751" name="T73"/>
                  <a:gd fmla="*/ 213 w 745" name="T74"/>
                  <a:gd fmla="*/ 351 h 751" name="T75"/>
                  <a:gd fmla="*/ 245 w 745" name="T76"/>
                  <a:gd fmla="*/ 266 h 751" name="T77"/>
                  <a:gd fmla="*/ 292 w 745" name="T78"/>
                  <a:gd fmla="*/ 214 h 751" name="T79"/>
                  <a:gd fmla="*/ 305 w 745" name="T80"/>
                  <a:gd fmla="*/ 261 h 751" name="T81"/>
                  <a:gd fmla="*/ 382 w 745" name="T82"/>
                  <a:gd fmla="*/ 190 h 751" name="T83"/>
                  <a:gd fmla="*/ 316 w 745" name="T84"/>
                  <a:gd fmla="*/ 316 h 751" name="T85"/>
                  <a:gd fmla="*/ 317 w 745" name="T86"/>
                  <a:gd fmla="*/ 374 h 751" name="T87"/>
                  <a:gd fmla="*/ 375 w 745" name="T88"/>
                  <a:gd fmla="*/ 359 h 751" name="T89"/>
                  <a:gd fmla="*/ 387 w 745" name="T90"/>
                  <a:gd fmla="*/ 430 h 751" name="T91"/>
                  <a:gd fmla="*/ 619 w 745" name="T92"/>
                  <a:gd fmla="*/ 290 h 751" name="T93"/>
                  <a:gd fmla="*/ 420 w 745" name="T94"/>
                  <a:gd fmla="*/ 479 h 751" name="T95"/>
                  <a:gd fmla="*/ 474 w 745" name="T96"/>
                  <a:gd fmla="*/ 400 h 751" name="T97"/>
                  <a:gd fmla="*/ 463 w 745" name="T98"/>
                  <a:gd fmla="*/ 491 h 751" name="T99"/>
                  <a:gd fmla="*/ 676 w 745" name="T100"/>
                  <a:gd fmla="*/ 267 h 751" name="T101"/>
                  <a:gd fmla="*/ 563 w 745" name="T102"/>
                  <a:gd fmla="*/ 460 h 751" name="T103"/>
                  <a:gd fmla="*/ 635 w 745" name="T104"/>
                  <a:gd fmla="*/ 363 h 751" name="T105"/>
                  <a:gd fmla="*/ 423 w 745" name="T106"/>
                  <a:gd fmla="*/ 621 h 751" name="T107"/>
                  <a:gd fmla="*/ 681 w 745" name="T108"/>
                  <a:gd fmla="*/ 384 h 751" name="T109"/>
                  <a:gd fmla="*/ 646 w 745" name="T110"/>
                  <a:gd fmla="*/ 393 h 751" name="T111"/>
                  <a:gd fmla="*/ 572 w 745" name="T112"/>
                  <a:gd fmla="*/ 495 h 751" name="T113"/>
                  <a:gd fmla="*/ 450 w 745" name="T114"/>
                  <a:gd fmla="*/ 691 h 751" name="T115"/>
                  <a:gd fmla="*/ 470 w 745" name="T116"/>
                  <a:gd fmla="*/ 726 h 751" name="T117"/>
                  <a:gd fmla="*/ 602 w 745" name="T118"/>
                  <a:gd fmla="*/ 601 h 751" name="T119"/>
                  <a:gd fmla="*/ 588 w 745" name="T120"/>
                  <a:gd fmla="*/ 575 h 751" name="T121"/>
                  <a:gd fmla="*/ 681 w 745" name="T122"/>
                  <a:gd fmla="*/ 387 h 751" name="T123"/>
                  <a:gd fmla="*/ 687 w 745" name="T124"/>
                  <a:gd fmla="*/ 249 h 75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51" w="745">
                    <a:moveTo>
                      <a:pt x="742" y="123"/>
                    </a:moveTo>
                    <a:cubicBezTo>
                      <a:pt x="742" y="122"/>
                      <a:pt x="741" y="121"/>
                      <a:pt x="740" y="121"/>
                    </a:cubicBezTo>
                    <a:cubicBezTo>
                      <a:pt x="721" y="122"/>
                      <a:pt x="706" y="129"/>
                      <a:pt x="688" y="135"/>
                    </a:cubicBezTo>
                    <a:cubicBezTo>
                      <a:pt x="687" y="136"/>
                      <a:pt x="687" y="138"/>
                      <a:pt x="689" y="137"/>
                    </a:cubicBezTo>
                    <a:cubicBezTo>
                      <a:pt x="697" y="135"/>
                      <a:pt x="706" y="132"/>
                      <a:pt x="715" y="129"/>
                    </a:cubicBezTo>
                    <a:cubicBezTo>
                      <a:pt x="716" y="130"/>
                      <a:pt x="718" y="131"/>
                      <a:pt x="719" y="132"/>
                    </a:cubicBezTo>
                    <a:cubicBezTo>
                      <a:pt x="661" y="177"/>
                      <a:pt x="613" y="239"/>
                      <a:pt x="563" y="292"/>
                    </a:cubicBezTo>
                    <a:cubicBezTo>
                      <a:pt x="558" y="298"/>
                      <a:pt x="552" y="304"/>
                      <a:pt x="546" y="311"/>
                    </a:cubicBezTo>
                    <a:cubicBezTo>
                      <a:pt x="593" y="252"/>
                      <a:pt x="644" y="196"/>
                      <a:pt x="695" y="140"/>
                    </a:cubicBezTo>
                    <a:cubicBezTo>
                      <a:pt x="696" y="138"/>
                      <a:pt x="694" y="136"/>
                      <a:pt x="693" y="137"/>
                    </a:cubicBezTo>
                    <a:cubicBezTo>
                      <a:pt x="642" y="192"/>
                      <a:pt x="590" y="245"/>
                      <a:pt x="541" y="301"/>
                    </a:cubicBezTo>
                    <a:cubicBezTo>
                      <a:pt x="517" y="329"/>
                      <a:pt x="493" y="357"/>
                      <a:pt x="469" y="385"/>
                    </a:cubicBezTo>
                    <a:cubicBezTo>
                      <a:pt x="458" y="399"/>
                      <a:pt x="448" y="413"/>
                      <a:pt x="437" y="426"/>
                    </a:cubicBezTo>
                    <a:cubicBezTo>
                      <a:pt x="433" y="431"/>
                      <a:pt x="430" y="435"/>
                      <a:pt x="426" y="440"/>
                    </a:cubicBezTo>
                    <a:cubicBezTo>
                      <a:pt x="425" y="444"/>
                      <a:pt x="423" y="448"/>
                      <a:pt x="421" y="451"/>
                    </a:cubicBezTo>
                    <a:cubicBezTo>
                      <a:pt x="427" y="444"/>
                      <a:pt x="433" y="436"/>
                      <a:pt x="439" y="428"/>
                    </a:cubicBezTo>
                    <a:cubicBezTo>
                      <a:pt x="466" y="396"/>
                      <a:pt x="492" y="363"/>
                      <a:pt x="519" y="332"/>
                    </a:cubicBezTo>
                    <a:cubicBezTo>
                      <a:pt x="571" y="270"/>
                      <a:pt x="630" y="209"/>
                      <a:pt x="681" y="150"/>
                    </a:cubicBezTo>
                    <a:cubicBezTo>
                      <a:pt x="631" y="207"/>
                      <a:pt x="581" y="262"/>
                      <a:pt x="534" y="321"/>
                    </a:cubicBezTo>
                    <a:cubicBezTo>
                      <a:pt x="529" y="327"/>
                      <a:pt x="525" y="332"/>
                      <a:pt x="521" y="338"/>
                    </a:cubicBezTo>
                    <a:cubicBezTo>
                      <a:pt x="478" y="385"/>
                      <a:pt x="436" y="434"/>
                      <a:pt x="399" y="485"/>
                    </a:cubicBezTo>
                    <a:cubicBezTo>
                      <a:pt x="399" y="485"/>
                      <a:pt x="399" y="486"/>
                      <a:pt x="399" y="486"/>
                    </a:cubicBezTo>
                    <a:cubicBezTo>
                      <a:pt x="398" y="481"/>
                      <a:pt x="396" y="476"/>
                      <a:pt x="395" y="472"/>
                    </a:cubicBezTo>
                    <a:cubicBezTo>
                      <a:pt x="395" y="472"/>
                      <a:pt x="395" y="472"/>
                      <a:pt x="396" y="472"/>
                    </a:cubicBezTo>
                    <a:cubicBezTo>
                      <a:pt x="405" y="467"/>
                      <a:pt x="413" y="460"/>
                      <a:pt x="420" y="452"/>
                    </a:cubicBezTo>
                    <a:cubicBezTo>
                      <a:pt x="416" y="457"/>
                      <a:pt x="411" y="458"/>
                      <a:pt x="404" y="457"/>
                    </a:cubicBezTo>
                    <a:cubicBezTo>
                      <a:pt x="409" y="449"/>
                      <a:pt x="415" y="441"/>
                      <a:pt x="421" y="433"/>
                    </a:cubicBezTo>
                    <a:cubicBezTo>
                      <a:pt x="438" y="415"/>
                      <a:pt x="455" y="394"/>
                      <a:pt x="471" y="373"/>
                    </a:cubicBezTo>
                    <a:cubicBezTo>
                      <a:pt x="495" y="346"/>
                      <a:pt x="521" y="320"/>
                      <a:pt x="544" y="293"/>
                    </a:cubicBezTo>
                    <a:cubicBezTo>
                      <a:pt x="568" y="264"/>
                      <a:pt x="592" y="236"/>
                      <a:pt x="617" y="208"/>
                    </a:cubicBezTo>
                    <a:cubicBezTo>
                      <a:pt x="638" y="185"/>
                      <a:pt x="661" y="167"/>
                      <a:pt x="676" y="139"/>
                    </a:cubicBezTo>
                    <a:cubicBezTo>
                      <a:pt x="677" y="138"/>
                      <a:pt x="676" y="137"/>
                      <a:pt x="675" y="137"/>
                    </a:cubicBezTo>
                    <a:cubicBezTo>
                      <a:pt x="667" y="137"/>
                      <a:pt x="654" y="154"/>
                      <a:pt x="650" y="159"/>
                    </a:cubicBezTo>
                    <a:cubicBezTo>
                      <a:pt x="649" y="160"/>
                      <a:pt x="648" y="161"/>
                      <a:pt x="647" y="162"/>
                    </a:cubicBezTo>
                    <a:cubicBezTo>
                      <a:pt x="656" y="151"/>
                      <a:pt x="665" y="139"/>
                      <a:pt x="672" y="127"/>
                    </a:cubicBezTo>
                    <a:cubicBezTo>
                      <a:pt x="674" y="134"/>
                      <a:pt x="678" y="141"/>
                      <a:pt x="686" y="142"/>
                    </a:cubicBezTo>
                    <a:cubicBezTo>
                      <a:pt x="688" y="143"/>
                      <a:pt x="688" y="140"/>
                      <a:pt x="687" y="140"/>
                    </a:cubicBezTo>
                    <a:cubicBezTo>
                      <a:pt x="661" y="127"/>
                      <a:pt x="687" y="51"/>
                      <a:pt x="643" y="61"/>
                    </a:cubicBezTo>
                    <a:cubicBezTo>
                      <a:pt x="643" y="61"/>
                      <a:pt x="643" y="61"/>
                      <a:pt x="643" y="61"/>
                    </a:cubicBezTo>
                    <a:cubicBezTo>
                      <a:pt x="644" y="59"/>
                      <a:pt x="642" y="57"/>
                      <a:pt x="641" y="59"/>
                    </a:cubicBezTo>
                    <a:cubicBezTo>
                      <a:pt x="640" y="59"/>
                      <a:pt x="640" y="59"/>
                      <a:pt x="640" y="59"/>
                    </a:cubicBezTo>
                    <a:cubicBezTo>
                      <a:pt x="639" y="54"/>
                      <a:pt x="637" y="50"/>
                      <a:pt x="635" y="45"/>
                    </a:cubicBezTo>
                    <a:cubicBezTo>
                      <a:pt x="635" y="45"/>
                      <a:pt x="634" y="44"/>
                      <a:pt x="634" y="44"/>
                    </a:cubicBezTo>
                    <a:cubicBezTo>
                      <a:pt x="605" y="0"/>
                      <a:pt x="507" y="14"/>
                      <a:pt x="521" y="62"/>
                    </a:cubicBezTo>
                    <a:cubicBezTo>
                      <a:pt x="513" y="71"/>
                      <a:pt x="504" y="80"/>
                      <a:pt x="496" y="89"/>
                    </a:cubicBezTo>
                    <a:cubicBezTo>
                      <a:pt x="495" y="91"/>
                      <a:pt x="493" y="93"/>
                      <a:pt x="491" y="95"/>
                    </a:cubicBezTo>
                    <a:cubicBezTo>
                      <a:pt x="489" y="97"/>
                      <a:pt x="487" y="100"/>
                      <a:pt x="484" y="102"/>
                    </a:cubicBezTo>
                    <a:cubicBezTo>
                      <a:pt x="494" y="90"/>
                      <a:pt x="503" y="77"/>
                      <a:pt x="512" y="64"/>
                    </a:cubicBezTo>
                    <a:cubicBezTo>
                      <a:pt x="513" y="64"/>
                      <a:pt x="513" y="65"/>
                      <a:pt x="514" y="65"/>
                    </a:cubicBezTo>
                    <a:cubicBezTo>
                      <a:pt x="515" y="67"/>
                      <a:pt x="517" y="65"/>
                      <a:pt x="516" y="64"/>
                    </a:cubicBezTo>
                    <a:cubicBezTo>
                      <a:pt x="513" y="57"/>
                      <a:pt x="506" y="51"/>
                      <a:pt x="498" y="49"/>
                    </a:cubicBezTo>
                    <a:cubicBezTo>
                      <a:pt x="498" y="48"/>
                      <a:pt x="497" y="48"/>
                      <a:pt x="497" y="48"/>
                    </a:cubicBezTo>
                    <a:cubicBezTo>
                      <a:pt x="495" y="48"/>
                      <a:pt x="492" y="47"/>
                      <a:pt x="490" y="47"/>
                    </a:cubicBezTo>
                    <a:cubicBezTo>
                      <a:pt x="490" y="46"/>
                      <a:pt x="488" y="46"/>
                      <a:pt x="487" y="47"/>
                    </a:cubicBezTo>
                    <a:cubicBezTo>
                      <a:pt x="487" y="47"/>
                      <a:pt x="487" y="48"/>
                      <a:pt x="487" y="48"/>
                    </a:cubicBezTo>
                    <a:cubicBezTo>
                      <a:pt x="484" y="48"/>
                      <a:pt x="482" y="49"/>
                      <a:pt x="480" y="50"/>
                    </a:cubicBezTo>
                    <a:cubicBezTo>
                      <a:pt x="478" y="52"/>
                      <a:pt x="474" y="58"/>
                      <a:pt x="472" y="58"/>
                    </a:cubicBezTo>
                    <a:cubicBezTo>
                      <a:pt x="469" y="58"/>
                      <a:pt x="466" y="58"/>
                      <a:pt x="464" y="60"/>
                    </a:cubicBezTo>
                    <a:cubicBezTo>
                      <a:pt x="460" y="62"/>
                      <a:pt x="461" y="70"/>
                      <a:pt x="460" y="74"/>
                    </a:cubicBezTo>
                    <a:cubicBezTo>
                      <a:pt x="459" y="74"/>
                      <a:pt x="459" y="73"/>
                      <a:pt x="458" y="72"/>
                    </a:cubicBezTo>
                    <a:cubicBezTo>
                      <a:pt x="456" y="71"/>
                      <a:pt x="454" y="73"/>
                      <a:pt x="455" y="75"/>
                    </a:cubicBezTo>
                    <a:cubicBezTo>
                      <a:pt x="461" y="79"/>
                      <a:pt x="465" y="85"/>
                      <a:pt x="470" y="91"/>
                    </a:cubicBezTo>
                    <a:cubicBezTo>
                      <a:pt x="473" y="96"/>
                      <a:pt x="477" y="98"/>
                      <a:pt x="471" y="96"/>
                    </a:cubicBezTo>
                    <a:cubicBezTo>
                      <a:pt x="464" y="92"/>
                      <a:pt x="456" y="90"/>
                      <a:pt x="448" y="88"/>
                    </a:cubicBezTo>
                    <a:cubicBezTo>
                      <a:pt x="440" y="86"/>
                      <a:pt x="430" y="87"/>
                      <a:pt x="428" y="96"/>
                    </a:cubicBezTo>
                    <a:cubicBezTo>
                      <a:pt x="428" y="99"/>
                      <a:pt x="429" y="104"/>
                      <a:pt x="430" y="107"/>
                    </a:cubicBezTo>
                    <a:cubicBezTo>
                      <a:pt x="430" y="106"/>
                      <a:pt x="429" y="106"/>
                      <a:pt x="428" y="105"/>
                    </a:cubicBezTo>
                    <a:cubicBezTo>
                      <a:pt x="428" y="105"/>
                      <a:pt x="428" y="105"/>
                      <a:pt x="428" y="105"/>
                    </a:cubicBezTo>
                    <a:cubicBezTo>
                      <a:pt x="426" y="103"/>
                      <a:pt x="423" y="102"/>
                      <a:pt x="421" y="101"/>
                    </a:cubicBezTo>
                    <a:cubicBezTo>
                      <a:pt x="402" y="94"/>
                      <a:pt x="383" y="106"/>
                      <a:pt x="366" y="115"/>
                    </a:cubicBezTo>
                    <a:cubicBezTo>
                      <a:pt x="366" y="115"/>
                      <a:pt x="366" y="114"/>
                      <a:pt x="365" y="114"/>
                    </a:cubicBezTo>
                    <a:cubicBezTo>
                      <a:pt x="365" y="114"/>
                      <a:pt x="365" y="114"/>
                      <a:pt x="366" y="114"/>
                    </a:cubicBezTo>
                    <a:cubicBezTo>
                      <a:pt x="367" y="112"/>
                      <a:pt x="365" y="111"/>
                      <a:pt x="363" y="112"/>
                    </a:cubicBezTo>
                    <a:cubicBezTo>
                      <a:pt x="361" y="109"/>
                      <a:pt x="360" y="106"/>
                      <a:pt x="358" y="104"/>
                    </a:cubicBezTo>
                    <a:cubicBezTo>
                      <a:pt x="358" y="103"/>
                      <a:pt x="357" y="101"/>
                      <a:pt x="356" y="101"/>
                    </a:cubicBezTo>
                    <a:cubicBezTo>
                      <a:pt x="349" y="89"/>
                      <a:pt x="343" y="76"/>
                      <a:pt x="332" y="67"/>
                    </a:cubicBezTo>
                    <a:cubicBezTo>
                      <a:pt x="332" y="65"/>
                      <a:pt x="332" y="65"/>
                      <a:pt x="331" y="65"/>
                    </a:cubicBezTo>
                    <a:cubicBezTo>
                      <a:pt x="329" y="63"/>
                      <a:pt x="327" y="62"/>
                      <a:pt x="325" y="61"/>
                    </a:cubicBezTo>
                    <a:cubicBezTo>
                      <a:pt x="326" y="59"/>
                      <a:pt x="323" y="57"/>
                      <a:pt x="322" y="59"/>
                    </a:cubicBezTo>
                    <a:cubicBezTo>
                      <a:pt x="322" y="59"/>
                      <a:pt x="322" y="59"/>
                      <a:pt x="322" y="59"/>
                    </a:cubicBezTo>
                    <a:cubicBezTo>
                      <a:pt x="320" y="58"/>
                      <a:pt x="318" y="57"/>
                      <a:pt x="315" y="56"/>
                    </a:cubicBezTo>
                    <a:cubicBezTo>
                      <a:pt x="309" y="53"/>
                      <a:pt x="301" y="52"/>
                      <a:pt x="292" y="52"/>
                    </a:cubicBezTo>
                    <a:cubicBezTo>
                      <a:pt x="291" y="51"/>
                      <a:pt x="290" y="51"/>
                      <a:pt x="290" y="52"/>
                    </a:cubicBezTo>
                    <a:cubicBezTo>
                      <a:pt x="290" y="52"/>
                      <a:pt x="290" y="52"/>
                      <a:pt x="290" y="52"/>
                    </a:cubicBezTo>
                    <a:cubicBezTo>
                      <a:pt x="275" y="52"/>
                      <a:pt x="260" y="55"/>
                      <a:pt x="246" y="59"/>
                    </a:cubicBezTo>
                    <a:cubicBezTo>
                      <a:pt x="245" y="58"/>
                      <a:pt x="244" y="58"/>
                      <a:pt x="243" y="59"/>
                    </a:cubicBezTo>
                    <a:cubicBezTo>
                      <a:pt x="243" y="59"/>
                      <a:pt x="243" y="59"/>
                      <a:pt x="242" y="60"/>
                    </a:cubicBezTo>
                    <a:cubicBezTo>
                      <a:pt x="237" y="61"/>
                      <a:pt x="232" y="63"/>
                      <a:pt x="228" y="64"/>
                    </a:cubicBezTo>
                    <a:cubicBezTo>
                      <a:pt x="227" y="65"/>
                      <a:pt x="226" y="65"/>
                      <a:pt x="225" y="65"/>
                    </a:cubicBezTo>
                    <a:cubicBezTo>
                      <a:pt x="225" y="64"/>
                      <a:pt x="224" y="63"/>
                      <a:pt x="222" y="64"/>
                    </a:cubicBezTo>
                    <a:cubicBezTo>
                      <a:pt x="221" y="65"/>
                      <a:pt x="220" y="66"/>
                      <a:pt x="218" y="68"/>
                    </a:cubicBezTo>
                    <a:cubicBezTo>
                      <a:pt x="179" y="81"/>
                      <a:pt x="114" y="109"/>
                      <a:pt x="104" y="149"/>
                    </a:cubicBezTo>
                    <a:cubicBezTo>
                      <a:pt x="104" y="150"/>
                      <a:pt x="104" y="151"/>
                      <a:pt x="105" y="152"/>
                    </a:cubicBezTo>
                    <a:cubicBezTo>
                      <a:pt x="121" y="161"/>
                      <a:pt x="128" y="174"/>
                      <a:pt x="127" y="190"/>
                    </a:cubicBezTo>
                    <a:cubicBezTo>
                      <a:pt x="127" y="191"/>
                      <a:pt x="127" y="192"/>
                      <a:pt x="128" y="192"/>
                    </a:cubicBezTo>
                    <a:cubicBezTo>
                      <a:pt x="142" y="190"/>
                      <a:pt x="148" y="208"/>
                      <a:pt x="154" y="227"/>
                    </a:cubicBezTo>
                    <a:cubicBezTo>
                      <a:pt x="154" y="227"/>
                      <a:pt x="154" y="227"/>
                      <a:pt x="153" y="227"/>
                    </a:cubicBezTo>
                    <a:cubicBezTo>
                      <a:pt x="153" y="228"/>
                      <a:pt x="154" y="229"/>
                      <a:pt x="155" y="230"/>
                    </a:cubicBezTo>
                    <a:cubicBezTo>
                      <a:pt x="158" y="242"/>
                      <a:pt x="162" y="254"/>
                      <a:pt x="168" y="261"/>
                    </a:cubicBezTo>
                    <a:cubicBezTo>
                      <a:pt x="169" y="261"/>
                      <a:pt x="170" y="260"/>
                      <a:pt x="169" y="260"/>
                    </a:cubicBezTo>
                    <a:cubicBezTo>
                      <a:pt x="166" y="255"/>
                      <a:pt x="164" y="251"/>
                      <a:pt x="162" y="246"/>
                    </a:cubicBezTo>
                    <a:cubicBezTo>
                      <a:pt x="162" y="247"/>
                      <a:pt x="163" y="247"/>
                      <a:pt x="164" y="246"/>
                    </a:cubicBezTo>
                    <a:cubicBezTo>
                      <a:pt x="169" y="240"/>
                      <a:pt x="174" y="235"/>
                      <a:pt x="179" y="229"/>
                    </a:cubicBezTo>
                    <a:cubicBezTo>
                      <a:pt x="175" y="237"/>
                      <a:pt x="171" y="245"/>
                      <a:pt x="168" y="253"/>
                    </a:cubicBezTo>
                    <a:cubicBezTo>
                      <a:pt x="167" y="255"/>
                      <a:pt x="169" y="256"/>
                      <a:pt x="170" y="255"/>
                    </a:cubicBezTo>
                    <a:cubicBezTo>
                      <a:pt x="179" y="247"/>
                      <a:pt x="186" y="239"/>
                      <a:pt x="194" y="231"/>
                    </a:cubicBezTo>
                    <a:cubicBezTo>
                      <a:pt x="187" y="241"/>
                      <a:pt x="181" y="251"/>
                      <a:pt x="175" y="260"/>
                    </a:cubicBezTo>
                    <a:cubicBezTo>
                      <a:pt x="175" y="260"/>
                      <a:pt x="175" y="260"/>
                      <a:pt x="175" y="260"/>
                    </a:cubicBezTo>
                    <a:cubicBezTo>
                      <a:pt x="174" y="258"/>
                      <a:pt x="172" y="258"/>
                      <a:pt x="172" y="260"/>
                    </a:cubicBezTo>
                    <a:cubicBezTo>
                      <a:pt x="172" y="262"/>
                      <a:pt x="172" y="264"/>
                      <a:pt x="172" y="265"/>
                    </a:cubicBezTo>
                    <a:cubicBezTo>
                      <a:pt x="170" y="268"/>
                      <a:pt x="168" y="271"/>
                      <a:pt x="166" y="274"/>
                    </a:cubicBezTo>
                    <a:cubicBezTo>
                      <a:pt x="159" y="279"/>
                      <a:pt x="148" y="281"/>
                      <a:pt x="152" y="293"/>
                    </a:cubicBezTo>
                    <a:cubicBezTo>
                      <a:pt x="153" y="296"/>
                      <a:pt x="154" y="300"/>
                      <a:pt x="156" y="303"/>
                    </a:cubicBezTo>
                    <a:cubicBezTo>
                      <a:pt x="156" y="304"/>
                      <a:pt x="156" y="305"/>
                      <a:pt x="157" y="306"/>
                    </a:cubicBezTo>
                    <a:cubicBezTo>
                      <a:pt x="156" y="307"/>
                      <a:pt x="157" y="308"/>
                      <a:pt x="158" y="308"/>
                    </a:cubicBezTo>
                    <a:cubicBezTo>
                      <a:pt x="158" y="311"/>
                      <a:pt x="159" y="314"/>
                      <a:pt x="160" y="316"/>
                    </a:cubicBezTo>
                    <a:cubicBezTo>
                      <a:pt x="160" y="317"/>
                      <a:pt x="160" y="318"/>
                      <a:pt x="161" y="318"/>
                    </a:cubicBezTo>
                    <a:cubicBezTo>
                      <a:pt x="162" y="321"/>
                      <a:pt x="162" y="323"/>
                      <a:pt x="162" y="323"/>
                    </a:cubicBezTo>
                    <a:cubicBezTo>
                      <a:pt x="154" y="316"/>
                      <a:pt x="145" y="313"/>
                      <a:pt x="135" y="312"/>
                    </a:cubicBezTo>
                    <a:cubicBezTo>
                      <a:pt x="134" y="312"/>
                      <a:pt x="133" y="313"/>
                      <a:pt x="133" y="314"/>
                    </a:cubicBezTo>
                    <a:cubicBezTo>
                      <a:pt x="133" y="323"/>
                      <a:pt x="134" y="329"/>
                      <a:pt x="128" y="328"/>
                    </a:cubicBezTo>
                    <a:cubicBezTo>
                      <a:pt x="127" y="327"/>
                      <a:pt x="126" y="327"/>
                      <a:pt x="125" y="327"/>
                    </a:cubicBezTo>
                    <a:cubicBezTo>
                      <a:pt x="124" y="327"/>
                      <a:pt x="124" y="327"/>
                      <a:pt x="123" y="327"/>
                    </a:cubicBezTo>
                    <a:cubicBezTo>
                      <a:pt x="114" y="324"/>
                      <a:pt x="106" y="323"/>
                      <a:pt x="97" y="324"/>
                    </a:cubicBezTo>
                    <a:cubicBezTo>
                      <a:pt x="96" y="324"/>
                      <a:pt x="95" y="325"/>
                      <a:pt x="96" y="326"/>
                    </a:cubicBezTo>
                    <a:cubicBezTo>
                      <a:pt x="98" y="328"/>
                      <a:pt x="99" y="330"/>
                      <a:pt x="101" y="333"/>
                    </a:cubicBezTo>
                    <a:cubicBezTo>
                      <a:pt x="101" y="333"/>
                      <a:pt x="101" y="333"/>
                      <a:pt x="101" y="333"/>
                    </a:cubicBezTo>
                    <a:cubicBezTo>
                      <a:pt x="103" y="336"/>
                      <a:pt x="105" y="339"/>
                      <a:pt x="107" y="342"/>
                    </a:cubicBezTo>
                    <a:cubicBezTo>
                      <a:pt x="108" y="342"/>
                      <a:pt x="109" y="341"/>
                      <a:pt x="109" y="341"/>
                    </a:cubicBezTo>
                    <a:cubicBezTo>
                      <a:pt x="109" y="341"/>
                      <a:pt x="108" y="340"/>
                      <a:pt x="108" y="339"/>
                    </a:cubicBezTo>
                    <a:cubicBezTo>
                      <a:pt x="108" y="339"/>
                      <a:pt x="108" y="339"/>
                      <a:pt x="109" y="339"/>
                    </a:cubicBezTo>
                    <a:cubicBezTo>
                      <a:pt x="109" y="338"/>
                      <a:pt x="110" y="338"/>
                      <a:pt x="111" y="337"/>
                    </a:cubicBezTo>
                    <a:cubicBezTo>
                      <a:pt x="110" y="347"/>
                      <a:pt x="107" y="350"/>
                      <a:pt x="102" y="350"/>
                    </a:cubicBezTo>
                    <a:cubicBezTo>
                      <a:pt x="101" y="350"/>
                      <a:pt x="101" y="350"/>
                      <a:pt x="100" y="350"/>
                    </a:cubicBezTo>
                    <a:cubicBezTo>
                      <a:pt x="95" y="350"/>
                      <a:pt x="89" y="347"/>
                      <a:pt x="84" y="346"/>
                    </a:cubicBezTo>
                    <a:cubicBezTo>
                      <a:pt x="84" y="346"/>
                      <a:pt x="84" y="346"/>
                      <a:pt x="84" y="346"/>
                    </a:cubicBezTo>
                    <a:cubicBezTo>
                      <a:pt x="84" y="346"/>
                      <a:pt x="83" y="346"/>
                      <a:pt x="83" y="346"/>
                    </a:cubicBezTo>
                    <a:cubicBezTo>
                      <a:pt x="81" y="346"/>
                      <a:pt x="78" y="346"/>
                      <a:pt x="76" y="346"/>
                    </a:cubicBezTo>
                    <a:cubicBezTo>
                      <a:pt x="71" y="347"/>
                      <a:pt x="62" y="352"/>
                      <a:pt x="64" y="358"/>
                    </a:cubicBezTo>
                    <a:cubicBezTo>
                      <a:pt x="65" y="361"/>
                      <a:pt x="67" y="363"/>
                      <a:pt x="69" y="365"/>
                    </a:cubicBezTo>
                    <a:cubicBezTo>
                      <a:pt x="69" y="366"/>
                      <a:pt x="68" y="366"/>
                      <a:pt x="68" y="367"/>
                    </a:cubicBezTo>
                    <a:cubicBezTo>
                      <a:pt x="67" y="368"/>
                      <a:pt x="69" y="370"/>
                      <a:pt x="71" y="369"/>
                    </a:cubicBezTo>
                    <a:cubicBezTo>
                      <a:pt x="71" y="369"/>
                      <a:pt x="71" y="369"/>
                      <a:pt x="72" y="368"/>
                    </a:cubicBezTo>
                    <a:cubicBezTo>
                      <a:pt x="73" y="371"/>
                      <a:pt x="74" y="373"/>
                      <a:pt x="74" y="375"/>
                    </a:cubicBezTo>
                    <a:cubicBezTo>
                      <a:pt x="74" y="376"/>
                      <a:pt x="74" y="376"/>
                      <a:pt x="73" y="377"/>
                    </a:cubicBezTo>
                    <a:cubicBezTo>
                      <a:pt x="73" y="378"/>
                      <a:pt x="74" y="379"/>
                      <a:pt x="74" y="378"/>
                    </a:cubicBezTo>
                    <a:cubicBezTo>
                      <a:pt x="75" y="381"/>
                      <a:pt x="74" y="383"/>
                      <a:pt x="74" y="385"/>
                    </a:cubicBezTo>
                    <a:cubicBezTo>
                      <a:pt x="74" y="388"/>
                      <a:pt x="62" y="376"/>
                      <a:pt x="61" y="375"/>
                    </a:cubicBezTo>
                    <a:cubicBezTo>
                      <a:pt x="48" y="363"/>
                      <a:pt x="34" y="359"/>
                      <a:pt x="17" y="360"/>
                    </a:cubicBezTo>
                    <a:cubicBezTo>
                      <a:pt x="17" y="360"/>
                      <a:pt x="17" y="360"/>
                      <a:pt x="17" y="360"/>
                    </a:cubicBezTo>
                    <a:cubicBezTo>
                      <a:pt x="17" y="359"/>
                      <a:pt x="16" y="358"/>
                      <a:pt x="14" y="359"/>
                    </a:cubicBezTo>
                    <a:cubicBezTo>
                      <a:pt x="9" y="364"/>
                      <a:pt x="10" y="362"/>
                      <a:pt x="8" y="368"/>
                    </a:cubicBezTo>
                    <a:cubicBezTo>
                      <a:pt x="8" y="369"/>
                      <a:pt x="9" y="370"/>
                      <a:pt x="10" y="369"/>
                    </a:cubicBezTo>
                    <a:cubicBezTo>
                      <a:pt x="9" y="371"/>
                      <a:pt x="9" y="372"/>
                      <a:pt x="9" y="374"/>
                    </a:cubicBezTo>
                    <a:cubicBezTo>
                      <a:pt x="7" y="370"/>
                      <a:pt x="6" y="367"/>
                      <a:pt x="3" y="365"/>
                    </a:cubicBezTo>
                    <a:cubicBezTo>
                      <a:pt x="2" y="363"/>
                      <a:pt x="0" y="365"/>
                      <a:pt x="1" y="367"/>
                    </a:cubicBezTo>
                    <a:cubicBezTo>
                      <a:pt x="11" y="377"/>
                      <a:pt x="4" y="393"/>
                      <a:pt x="16" y="402"/>
                    </a:cubicBezTo>
                    <a:cubicBezTo>
                      <a:pt x="26" y="409"/>
                      <a:pt x="38" y="416"/>
                      <a:pt x="49" y="422"/>
                    </a:cubicBezTo>
                    <a:cubicBezTo>
                      <a:pt x="50" y="422"/>
                      <a:pt x="50" y="422"/>
                      <a:pt x="51" y="423"/>
                    </a:cubicBezTo>
                    <a:cubicBezTo>
                      <a:pt x="52" y="423"/>
                      <a:pt x="53" y="424"/>
                      <a:pt x="54" y="424"/>
                    </a:cubicBezTo>
                    <a:cubicBezTo>
                      <a:pt x="62" y="427"/>
                      <a:pt x="71" y="429"/>
                      <a:pt x="80" y="430"/>
                    </a:cubicBezTo>
                    <a:cubicBezTo>
                      <a:pt x="81" y="431"/>
                      <a:pt x="82" y="432"/>
                      <a:pt x="83" y="431"/>
                    </a:cubicBezTo>
                    <a:cubicBezTo>
                      <a:pt x="83" y="431"/>
                      <a:pt x="83" y="431"/>
                      <a:pt x="83" y="431"/>
                    </a:cubicBezTo>
                    <a:cubicBezTo>
                      <a:pt x="109" y="433"/>
                      <a:pt x="137" y="430"/>
                      <a:pt x="158" y="427"/>
                    </a:cubicBezTo>
                    <a:cubicBezTo>
                      <a:pt x="160" y="427"/>
                      <a:pt x="165" y="426"/>
                      <a:pt x="171" y="425"/>
                    </a:cubicBezTo>
                    <a:cubicBezTo>
                      <a:pt x="172" y="426"/>
                      <a:pt x="173" y="426"/>
                      <a:pt x="174" y="425"/>
                    </a:cubicBezTo>
                    <a:cubicBezTo>
                      <a:pt x="175" y="425"/>
                      <a:pt x="175" y="424"/>
                      <a:pt x="176" y="424"/>
                    </a:cubicBezTo>
                    <a:cubicBezTo>
                      <a:pt x="187" y="421"/>
                      <a:pt x="199" y="415"/>
                      <a:pt x="195" y="407"/>
                    </a:cubicBezTo>
                    <a:cubicBezTo>
                      <a:pt x="191" y="401"/>
                      <a:pt x="184" y="398"/>
                      <a:pt x="176" y="397"/>
                    </a:cubicBezTo>
                    <a:cubicBezTo>
                      <a:pt x="176" y="396"/>
                      <a:pt x="174" y="395"/>
                      <a:pt x="173" y="396"/>
                    </a:cubicBezTo>
                    <a:cubicBezTo>
                      <a:pt x="172" y="396"/>
                      <a:pt x="172" y="396"/>
                      <a:pt x="171" y="397"/>
                    </a:cubicBezTo>
                    <a:cubicBezTo>
                      <a:pt x="147" y="395"/>
                      <a:pt x="115" y="403"/>
                      <a:pt x="125" y="371"/>
                    </a:cubicBezTo>
                    <a:cubicBezTo>
                      <a:pt x="125" y="369"/>
                      <a:pt x="123" y="369"/>
                      <a:pt x="123" y="370"/>
                    </a:cubicBezTo>
                    <a:cubicBezTo>
                      <a:pt x="121" y="376"/>
                      <a:pt x="116" y="389"/>
                      <a:pt x="122" y="396"/>
                    </a:cubicBezTo>
                    <a:cubicBezTo>
                      <a:pt x="117" y="400"/>
                      <a:pt x="113" y="405"/>
                      <a:pt x="109" y="409"/>
                    </a:cubicBezTo>
                    <a:cubicBezTo>
                      <a:pt x="109" y="409"/>
                      <a:pt x="109" y="409"/>
                      <a:pt x="109" y="409"/>
                    </a:cubicBezTo>
                    <a:cubicBezTo>
                      <a:pt x="113" y="402"/>
                      <a:pt x="116" y="395"/>
                      <a:pt x="119" y="387"/>
                    </a:cubicBezTo>
                    <a:cubicBezTo>
                      <a:pt x="120" y="385"/>
                      <a:pt x="117" y="384"/>
                      <a:pt x="116" y="385"/>
                    </a:cubicBezTo>
                    <a:cubicBezTo>
                      <a:pt x="113" y="387"/>
                      <a:pt x="111" y="390"/>
                      <a:pt x="109" y="393"/>
                    </a:cubicBezTo>
                    <a:cubicBezTo>
                      <a:pt x="112" y="386"/>
                      <a:pt x="115" y="380"/>
                      <a:pt x="117" y="374"/>
                    </a:cubicBezTo>
                    <a:cubicBezTo>
                      <a:pt x="118" y="371"/>
                      <a:pt x="115" y="371"/>
                      <a:pt x="114" y="372"/>
                    </a:cubicBezTo>
                    <a:cubicBezTo>
                      <a:pt x="101" y="389"/>
                      <a:pt x="90" y="408"/>
                      <a:pt x="73" y="420"/>
                    </a:cubicBezTo>
                    <a:cubicBezTo>
                      <a:pt x="90" y="401"/>
                      <a:pt x="106" y="381"/>
                      <a:pt x="122" y="361"/>
                    </a:cubicBezTo>
                    <a:cubicBezTo>
                      <a:pt x="124" y="359"/>
                      <a:pt x="126" y="356"/>
                      <a:pt x="128" y="353"/>
                    </a:cubicBezTo>
                    <a:cubicBezTo>
                      <a:pt x="125" y="357"/>
                      <a:pt x="122" y="361"/>
                      <a:pt x="120" y="365"/>
                    </a:cubicBezTo>
                    <a:cubicBezTo>
                      <a:pt x="119" y="367"/>
                      <a:pt x="122" y="369"/>
                      <a:pt x="123" y="368"/>
                    </a:cubicBezTo>
                    <a:cubicBezTo>
                      <a:pt x="123" y="368"/>
                      <a:pt x="123" y="368"/>
                      <a:pt x="123" y="368"/>
                    </a:cubicBezTo>
                    <a:cubicBezTo>
                      <a:pt x="124" y="368"/>
                      <a:pt x="124" y="368"/>
                      <a:pt x="124" y="368"/>
                    </a:cubicBezTo>
                    <a:cubicBezTo>
                      <a:pt x="124" y="368"/>
                      <a:pt x="125" y="369"/>
                      <a:pt x="126" y="369"/>
                    </a:cubicBezTo>
                    <a:cubicBezTo>
                      <a:pt x="126" y="368"/>
                      <a:pt x="126" y="368"/>
                      <a:pt x="127" y="368"/>
                    </a:cubicBezTo>
                    <a:cubicBezTo>
                      <a:pt x="131" y="368"/>
                      <a:pt x="135" y="368"/>
                      <a:pt x="139" y="367"/>
                    </a:cubicBezTo>
                    <a:cubicBezTo>
                      <a:pt x="140" y="367"/>
                      <a:pt x="141" y="367"/>
                      <a:pt x="142" y="367"/>
                    </a:cubicBezTo>
                    <a:cubicBezTo>
                      <a:pt x="143" y="368"/>
                      <a:pt x="144" y="369"/>
                      <a:pt x="145" y="367"/>
                    </a:cubicBezTo>
                    <a:cubicBezTo>
                      <a:pt x="146" y="367"/>
                      <a:pt x="146" y="367"/>
                      <a:pt x="146" y="367"/>
                    </a:cubicBezTo>
                    <a:cubicBezTo>
                      <a:pt x="156" y="366"/>
                      <a:pt x="164" y="368"/>
                      <a:pt x="174" y="373"/>
                    </a:cubicBezTo>
                    <a:cubicBezTo>
                      <a:pt x="176" y="374"/>
                      <a:pt x="177" y="374"/>
                      <a:pt x="178" y="375"/>
                    </a:cubicBezTo>
                    <a:cubicBezTo>
                      <a:pt x="178" y="376"/>
                      <a:pt x="179" y="376"/>
                      <a:pt x="180" y="376"/>
                    </a:cubicBezTo>
                    <a:cubicBezTo>
                      <a:pt x="182" y="377"/>
                      <a:pt x="184" y="378"/>
                      <a:pt x="186" y="379"/>
                    </a:cubicBezTo>
                    <a:cubicBezTo>
                      <a:pt x="186" y="379"/>
                      <a:pt x="186" y="379"/>
                      <a:pt x="186" y="379"/>
                    </a:cubicBezTo>
                    <a:cubicBezTo>
                      <a:pt x="191" y="381"/>
                      <a:pt x="195" y="381"/>
                      <a:pt x="203" y="378"/>
                    </a:cubicBezTo>
                    <a:cubicBezTo>
                      <a:pt x="222" y="371"/>
                      <a:pt x="221" y="350"/>
                      <a:pt x="208" y="339"/>
                    </a:cubicBezTo>
                    <a:cubicBezTo>
                      <a:pt x="208" y="338"/>
                      <a:pt x="209" y="338"/>
                      <a:pt x="209" y="338"/>
                    </a:cubicBezTo>
                    <a:cubicBezTo>
                      <a:pt x="209" y="336"/>
                      <a:pt x="207" y="335"/>
                      <a:pt x="206" y="336"/>
                    </a:cubicBezTo>
                    <a:cubicBezTo>
                      <a:pt x="206" y="336"/>
                      <a:pt x="206" y="337"/>
                      <a:pt x="206" y="337"/>
                    </a:cubicBezTo>
                    <a:cubicBezTo>
                      <a:pt x="205" y="336"/>
                      <a:pt x="205" y="336"/>
                      <a:pt x="204" y="335"/>
                    </a:cubicBezTo>
                    <a:cubicBezTo>
                      <a:pt x="205" y="334"/>
                      <a:pt x="205" y="333"/>
                      <a:pt x="206" y="332"/>
                    </a:cubicBezTo>
                    <a:cubicBezTo>
                      <a:pt x="228" y="328"/>
                      <a:pt x="236" y="302"/>
                      <a:pt x="243" y="284"/>
                    </a:cubicBezTo>
                    <a:cubicBezTo>
                      <a:pt x="248" y="270"/>
                      <a:pt x="253" y="256"/>
                      <a:pt x="257" y="241"/>
                    </a:cubicBezTo>
                    <a:cubicBezTo>
                      <a:pt x="260" y="232"/>
                      <a:pt x="261" y="220"/>
                      <a:pt x="272" y="216"/>
                    </a:cubicBezTo>
                    <a:cubicBezTo>
                      <a:pt x="292" y="208"/>
                      <a:pt x="316" y="230"/>
                      <a:pt x="316" y="249"/>
                    </a:cubicBezTo>
                    <a:cubicBezTo>
                      <a:pt x="316" y="250"/>
                      <a:pt x="317" y="250"/>
                      <a:pt x="318" y="250"/>
                    </a:cubicBezTo>
                    <a:cubicBezTo>
                      <a:pt x="317" y="252"/>
                      <a:pt x="315" y="253"/>
                      <a:pt x="314" y="255"/>
                    </a:cubicBezTo>
                    <a:cubicBezTo>
                      <a:pt x="277" y="267"/>
                      <a:pt x="265" y="283"/>
                      <a:pt x="268" y="323"/>
                    </a:cubicBezTo>
                    <a:cubicBezTo>
                      <a:pt x="269" y="328"/>
                      <a:pt x="269" y="332"/>
                      <a:pt x="270" y="336"/>
                    </a:cubicBezTo>
                    <a:cubicBezTo>
                      <a:pt x="270" y="336"/>
                      <a:pt x="270" y="337"/>
                      <a:pt x="270" y="337"/>
                    </a:cubicBezTo>
                    <a:cubicBezTo>
                      <a:pt x="269" y="338"/>
                      <a:pt x="270" y="339"/>
                      <a:pt x="271" y="339"/>
                    </a:cubicBezTo>
                    <a:cubicBezTo>
                      <a:pt x="271" y="340"/>
                      <a:pt x="271" y="342"/>
                      <a:pt x="272" y="343"/>
                    </a:cubicBezTo>
                    <a:cubicBezTo>
                      <a:pt x="271" y="343"/>
                      <a:pt x="271" y="344"/>
                      <a:pt x="270" y="345"/>
                    </a:cubicBezTo>
                    <a:cubicBezTo>
                      <a:pt x="270" y="346"/>
                      <a:pt x="271" y="347"/>
                      <a:pt x="272" y="346"/>
                    </a:cubicBezTo>
                    <a:cubicBezTo>
                      <a:pt x="272" y="346"/>
                      <a:pt x="272" y="346"/>
                      <a:pt x="272" y="345"/>
                    </a:cubicBezTo>
                    <a:cubicBezTo>
                      <a:pt x="274" y="351"/>
                      <a:pt x="277" y="357"/>
                      <a:pt x="281" y="361"/>
                    </a:cubicBezTo>
                    <a:cubicBezTo>
                      <a:pt x="281" y="361"/>
                      <a:pt x="281" y="361"/>
                      <a:pt x="281" y="361"/>
                    </a:cubicBezTo>
                    <a:cubicBezTo>
                      <a:pt x="280" y="363"/>
                      <a:pt x="282" y="364"/>
                      <a:pt x="283" y="363"/>
                    </a:cubicBezTo>
                    <a:cubicBezTo>
                      <a:pt x="287" y="367"/>
                      <a:pt x="292" y="370"/>
                      <a:pt x="298" y="373"/>
                    </a:cubicBezTo>
                    <a:cubicBezTo>
                      <a:pt x="298" y="373"/>
                      <a:pt x="298" y="374"/>
                      <a:pt x="297" y="374"/>
                    </a:cubicBezTo>
                    <a:cubicBezTo>
                      <a:pt x="297" y="376"/>
                      <a:pt x="298" y="377"/>
                      <a:pt x="300" y="377"/>
                    </a:cubicBezTo>
                    <a:cubicBezTo>
                      <a:pt x="301" y="376"/>
                      <a:pt x="302" y="375"/>
                      <a:pt x="303" y="375"/>
                    </a:cubicBezTo>
                    <a:cubicBezTo>
                      <a:pt x="305" y="376"/>
                      <a:pt x="308" y="377"/>
                      <a:pt x="311" y="378"/>
                    </a:cubicBezTo>
                    <a:cubicBezTo>
                      <a:pt x="342" y="386"/>
                      <a:pt x="361" y="398"/>
                      <a:pt x="374" y="419"/>
                    </a:cubicBezTo>
                    <a:cubicBezTo>
                      <a:pt x="374" y="419"/>
                      <a:pt x="374" y="419"/>
                      <a:pt x="374" y="420"/>
                    </a:cubicBezTo>
                    <a:cubicBezTo>
                      <a:pt x="379" y="428"/>
                      <a:pt x="383" y="436"/>
                      <a:pt x="386" y="447"/>
                    </a:cubicBezTo>
                    <a:cubicBezTo>
                      <a:pt x="385" y="447"/>
                      <a:pt x="385" y="448"/>
                      <a:pt x="384" y="449"/>
                    </a:cubicBezTo>
                    <a:cubicBezTo>
                      <a:pt x="384" y="449"/>
                      <a:pt x="384" y="451"/>
                      <a:pt x="385" y="451"/>
                    </a:cubicBezTo>
                    <a:cubicBezTo>
                      <a:pt x="386" y="450"/>
                      <a:pt x="386" y="450"/>
                      <a:pt x="386" y="450"/>
                    </a:cubicBezTo>
                    <a:cubicBezTo>
                      <a:pt x="387" y="453"/>
                      <a:pt x="388" y="455"/>
                      <a:pt x="388" y="458"/>
                    </a:cubicBezTo>
                    <a:cubicBezTo>
                      <a:pt x="390" y="467"/>
                      <a:pt x="396" y="482"/>
                      <a:pt x="400" y="496"/>
                    </a:cubicBezTo>
                    <a:cubicBezTo>
                      <a:pt x="400" y="497"/>
                      <a:pt x="399" y="497"/>
                      <a:pt x="398" y="498"/>
                    </a:cubicBezTo>
                    <a:cubicBezTo>
                      <a:pt x="397" y="500"/>
                      <a:pt x="399" y="502"/>
                      <a:pt x="401" y="500"/>
                    </a:cubicBezTo>
                    <a:cubicBezTo>
                      <a:pt x="401" y="500"/>
                      <a:pt x="401" y="500"/>
                      <a:pt x="401" y="499"/>
                    </a:cubicBezTo>
                    <a:cubicBezTo>
                      <a:pt x="402" y="501"/>
                      <a:pt x="402" y="504"/>
                      <a:pt x="403" y="506"/>
                    </a:cubicBezTo>
                    <a:cubicBezTo>
                      <a:pt x="402" y="507"/>
                      <a:pt x="401" y="508"/>
                      <a:pt x="400" y="509"/>
                    </a:cubicBezTo>
                    <a:cubicBezTo>
                      <a:pt x="399" y="510"/>
                      <a:pt x="400" y="512"/>
                      <a:pt x="401" y="512"/>
                    </a:cubicBezTo>
                    <a:cubicBezTo>
                      <a:pt x="402" y="511"/>
                      <a:pt x="403" y="511"/>
                      <a:pt x="404" y="510"/>
                    </a:cubicBezTo>
                    <a:cubicBezTo>
                      <a:pt x="406" y="520"/>
                      <a:pt x="407" y="528"/>
                      <a:pt x="404" y="534"/>
                    </a:cubicBezTo>
                    <a:cubicBezTo>
                      <a:pt x="395" y="554"/>
                      <a:pt x="423" y="561"/>
                      <a:pt x="437" y="557"/>
                    </a:cubicBezTo>
                    <a:cubicBezTo>
                      <a:pt x="435" y="567"/>
                      <a:pt x="430" y="575"/>
                      <a:pt x="425" y="583"/>
                    </a:cubicBezTo>
                    <a:cubicBezTo>
                      <a:pt x="424" y="584"/>
                      <a:pt x="424" y="585"/>
                      <a:pt x="423" y="586"/>
                    </a:cubicBezTo>
                    <a:cubicBezTo>
                      <a:pt x="422" y="586"/>
                      <a:pt x="422" y="587"/>
                      <a:pt x="423" y="587"/>
                    </a:cubicBezTo>
                    <a:cubicBezTo>
                      <a:pt x="421" y="591"/>
                      <a:pt x="420" y="594"/>
                      <a:pt x="419" y="598"/>
                    </a:cubicBezTo>
                    <a:cubicBezTo>
                      <a:pt x="417" y="605"/>
                      <a:pt x="417" y="613"/>
                      <a:pt x="419" y="620"/>
                    </a:cubicBezTo>
                    <a:cubicBezTo>
                      <a:pt x="418" y="621"/>
                      <a:pt x="418" y="621"/>
                      <a:pt x="418" y="621"/>
                    </a:cubicBezTo>
                    <a:cubicBezTo>
                      <a:pt x="417" y="622"/>
                      <a:pt x="418" y="623"/>
                      <a:pt x="419" y="624"/>
                    </a:cubicBezTo>
                    <a:cubicBezTo>
                      <a:pt x="420" y="627"/>
                      <a:pt x="421" y="630"/>
                      <a:pt x="421" y="634"/>
                    </a:cubicBezTo>
                    <a:cubicBezTo>
                      <a:pt x="421" y="634"/>
                      <a:pt x="421" y="635"/>
                      <a:pt x="422" y="635"/>
                    </a:cubicBezTo>
                    <a:cubicBezTo>
                      <a:pt x="422" y="638"/>
                      <a:pt x="423" y="640"/>
                      <a:pt x="423" y="643"/>
                    </a:cubicBezTo>
                    <a:cubicBezTo>
                      <a:pt x="428" y="662"/>
                      <a:pt x="436" y="680"/>
                      <a:pt x="447" y="696"/>
                    </a:cubicBezTo>
                    <a:cubicBezTo>
                      <a:pt x="447" y="696"/>
                      <a:pt x="447" y="696"/>
                      <a:pt x="447" y="696"/>
                    </a:cubicBezTo>
                    <a:cubicBezTo>
                      <a:pt x="446" y="698"/>
                      <a:pt x="447" y="699"/>
                      <a:pt x="448" y="699"/>
                    </a:cubicBezTo>
                    <a:cubicBezTo>
                      <a:pt x="451" y="702"/>
                      <a:pt x="453" y="705"/>
                      <a:pt x="455" y="709"/>
                    </a:cubicBezTo>
                    <a:cubicBezTo>
                      <a:pt x="455" y="709"/>
                      <a:pt x="456" y="710"/>
                      <a:pt x="456" y="710"/>
                    </a:cubicBezTo>
                    <a:cubicBezTo>
                      <a:pt x="455" y="712"/>
                      <a:pt x="453" y="713"/>
                      <a:pt x="452" y="715"/>
                    </a:cubicBezTo>
                    <a:cubicBezTo>
                      <a:pt x="451" y="717"/>
                      <a:pt x="454" y="718"/>
                      <a:pt x="455" y="717"/>
                    </a:cubicBezTo>
                    <a:cubicBezTo>
                      <a:pt x="456" y="716"/>
                      <a:pt x="457" y="715"/>
                      <a:pt x="458" y="714"/>
                    </a:cubicBezTo>
                    <a:cubicBezTo>
                      <a:pt x="459" y="716"/>
                      <a:pt x="461" y="718"/>
                      <a:pt x="462" y="720"/>
                    </a:cubicBezTo>
                    <a:cubicBezTo>
                      <a:pt x="462" y="720"/>
                      <a:pt x="461" y="721"/>
                      <a:pt x="461" y="721"/>
                    </a:cubicBezTo>
                    <a:cubicBezTo>
                      <a:pt x="460" y="722"/>
                      <a:pt x="462" y="724"/>
                      <a:pt x="464" y="723"/>
                    </a:cubicBezTo>
                    <a:cubicBezTo>
                      <a:pt x="465" y="725"/>
                      <a:pt x="466" y="726"/>
                      <a:pt x="467" y="728"/>
                    </a:cubicBezTo>
                    <a:cubicBezTo>
                      <a:pt x="466" y="729"/>
                      <a:pt x="466" y="729"/>
                      <a:pt x="465" y="730"/>
                    </a:cubicBezTo>
                    <a:cubicBezTo>
                      <a:pt x="464" y="731"/>
                      <a:pt x="466" y="732"/>
                      <a:pt x="467" y="731"/>
                    </a:cubicBezTo>
                    <a:cubicBezTo>
                      <a:pt x="467" y="731"/>
                      <a:pt x="467" y="730"/>
                      <a:pt x="468" y="730"/>
                    </a:cubicBezTo>
                    <a:cubicBezTo>
                      <a:pt x="470" y="732"/>
                      <a:pt x="471" y="734"/>
                      <a:pt x="473" y="736"/>
                    </a:cubicBezTo>
                    <a:cubicBezTo>
                      <a:pt x="473" y="737"/>
                      <a:pt x="472" y="738"/>
                      <a:pt x="472" y="738"/>
                    </a:cubicBezTo>
                    <a:cubicBezTo>
                      <a:pt x="471" y="740"/>
                      <a:pt x="473" y="742"/>
                      <a:pt x="475" y="741"/>
                    </a:cubicBezTo>
                    <a:cubicBezTo>
                      <a:pt x="475" y="740"/>
                      <a:pt x="476" y="740"/>
                      <a:pt x="477" y="739"/>
                    </a:cubicBezTo>
                    <a:cubicBezTo>
                      <a:pt x="478" y="740"/>
                      <a:pt x="478" y="741"/>
                      <a:pt x="480" y="741"/>
                    </a:cubicBezTo>
                    <a:cubicBezTo>
                      <a:pt x="496" y="751"/>
                      <a:pt x="510" y="746"/>
                      <a:pt x="515" y="727"/>
                    </a:cubicBezTo>
                    <a:cubicBezTo>
                      <a:pt x="522" y="699"/>
                      <a:pt x="512" y="676"/>
                      <a:pt x="535" y="650"/>
                    </a:cubicBezTo>
                    <a:cubicBezTo>
                      <a:pt x="549" y="634"/>
                      <a:pt x="567" y="621"/>
                      <a:pt x="586" y="610"/>
                    </a:cubicBezTo>
                    <a:cubicBezTo>
                      <a:pt x="586" y="610"/>
                      <a:pt x="586" y="610"/>
                      <a:pt x="586" y="610"/>
                    </a:cubicBezTo>
                    <a:cubicBezTo>
                      <a:pt x="585" y="612"/>
                      <a:pt x="588" y="613"/>
                      <a:pt x="589" y="612"/>
                    </a:cubicBezTo>
                    <a:cubicBezTo>
                      <a:pt x="591" y="610"/>
                      <a:pt x="594" y="607"/>
                      <a:pt x="596" y="604"/>
                    </a:cubicBezTo>
                    <a:cubicBezTo>
                      <a:pt x="597" y="604"/>
                      <a:pt x="598" y="603"/>
                      <a:pt x="600" y="602"/>
                    </a:cubicBezTo>
                    <a:cubicBezTo>
                      <a:pt x="600" y="603"/>
                      <a:pt x="600" y="603"/>
                      <a:pt x="601" y="603"/>
                    </a:cubicBezTo>
                    <a:cubicBezTo>
                      <a:pt x="611" y="602"/>
                      <a:pt x="621" y="599"/>
                      <a:pt x="631" y="594"/>
                    </a:cubicBezTo>
                    <a:cubicBezTo>
                      <a:pt x="630" y="595"/>
                      <a:pt x="630" y="596"/>
                      <a:pt x="629" y="597"/>
                    </a:cubicBezTo>
                    <a:cubicBezTo>
                      <a:pt x="628" y="599"/>
                      <a:pt x="631" y="601"/>
                      <a:pt x="632" y="599"/>
                    </a:cubicBezTo>
                    <a:cubicBezTo>
                      <a:pt x="635" y="596"/>
                      <a:pt x="637" y="592"/>
                      <a:pt x="640" y="589"/>
                    </a:cubicBezTo>
                    <a:cubicBezTo>
                      <a:pt x="677" y="564"/>
                      <a:pt x="701" y="514"/>
                      <a:pt x="663" y="482"/>
                    </a:cubicBezTo>
                    <a:cubicBezTo>
                      <a:pt x="672" y="473"/>
                      <a:pt x="676" y="446"/>
                      <a:pt x="685" y="441"/>
                    </a:cubicBezTo>
                    <a:cubicBezTo>
                      <a:pt x="685" y="441"/>
                      <a:pt x="686" y="440"/>
                      <a:pt x="685" y="439"/>
                    </a:cubicBezTo>
                    <a:cubicBezTo>
                      <a:pt x="684" y="437"/>
                      <a:pt x="683" y="435"/>
                      <a:pt x="682" y="433"/>
                    </a:cubicBezTo>
                    <a:cubicBezTo>
                      <a:pt x="682" y="432"/>
                      <a:pt x="682" y="432"/>
                      <a:pt x="681" y="431"/>
                    </a:cubicBezTo>
                    <a:cubicBezTo>
                      <a:pt x="679" y="427"/>
                      <a:pt x="678" y="423"/>
                      <a:pt x="677" y="420"/>
                    </a:cubicBezTo>
                    <a:cubicBezTo>
                      <a:pt x="677" y="419"/>
                      <a:pt x="678" y="418"/>
                      <a:pt x="679" y="417"/>
                    </a:cubicBezTo>
                    <a:cubicBezTo>
                      <a:pt x="679" y="415"/>
                      <a:pt x="677" y="414"/>
                      <a:pt x="676" y="415"/>
                    </a:cubicBezTo>
                    <a:cubicBezTo>
                      <a:pt x="676" y="415"/>
                      <a:pt x="676" y="415"/>
                      <a:pt x="676" y="416"/>
                    </a:cubicBezTo>
                    <a:cubicBezTo>
                      <a:pt x="675" y="407"/>
                      <a:pt x="682" y="407"/>
                      <a:pt x="691" y="406"/>
                    </a:cubicBezTo>
                    <a:cubicBezTo>
                      <a:pt x="692" y="406"/>
                      <a:pt x="692" y="404"/>
                      <a:pt x="692" y="404"/>
                    </a:cubicBezTo>
                    <a:cubicBezTo>
                      <a:pt x="687" y="378"/>
                      <a:pt x="679" y="357"/>
                      <a:pt x="691" y="333"/>
                    </a:cubicBezTo>
                    <a:cubicBezTo>
                      <a:pt x="692" y="331"/>
                      <a:pt x="688" y="302"/>
                      <a:pt x="687" y="305"/>
                    </a:cubicBezTo>
                    <a:cubicBezTo>
                      <a:pt x="700" y="268"/>
                      <a:pt x="690" y="228"/>
                      <a:pt x="714" y="193"/>
                    </a:cubicBezTo>
                    <a:cubicBezTo>
                      <a:pt x="729" y="170"/>
                      <a:pt x="745" y="152"/>
                      <a:pt x="742" y="123"/>
                    </a:cubicBezTo>
                    <a:close/>
                    <a:moveTo>
                      <a:pt x="450" y="394"/>
                    </a:moveTo>
                    <a:cubicBezTo>
                      <a:pt x="437" y="411"/>
                      <a:pt x="413" y="433"/>
                      <a:pt x="403" y="447"/>
                    </a:cubicBezTo>
                    <a:cubicBezTo>
                      <a:pt x="418" y="425"/>
                      <a:pt x="436" y="404"/>
                      <a:pt x="452" y="383"/>
                    </a:cubicBezTo>
                    <a:cubicBezTo>
                      <a:pt x="475" y="357"/>
                      <a:pt x="497" y="330"/>
                      <a:pt x="520" y="304"/>
                    </a:cubicBezTo>
                    <a:cubicBezTo>
                      <a:pt x="520" y="304"/>
                      <a:pt x="520" y="304"/>
                      <a:pt x="520" y="304"/>
                    </a:cubicBezTo>
                    <a:cubicBezTo>
                      <a:pt x="496" y="333"/>
                      <a:pt x="472" y="363"/>
                      <a:pt x="450" y="394"/>
                    </a:cubicBezTo>
                    <a:close/>
                    <a:moveTo>
                      <a:pt x="420" y="389"/>
                    </a:moveTo>
                    <a:cubicBezTo>
                      <a:pt x="427" y="379"/>
                      <a:pt x="433" y="369"/>
                      <a:pt x="440" y="358"/>
                    </a:cubicBezTo>
                    <a:cubicBezTo>
                      <a:pt x="450" y="343"/>
                      <a:pt x="461" y="327"/>
                      <a:pt x="472" y="312"/>
                    </a:cubicBezTo>
                    <a:cubicBezTo>
                      <a:pt x="497" y="278"/>
                      <a:pt x="523" y="245"/>
                      <a:pt x="551" y="215"/>
                    </a:cubicBezTo>
                    <a:cubicBezTo>
                      <a:pt x="559" y="207"/>
                      <a:pt x="566" y="199"/>
                      <a:pt x="574" y="191"/>
                    </a:cubicBezTo>
                    <a:cubicBezTo>
                      <a:pt x="543" y="233"/>
                      <a:pt x="514" y="276"/>
                      <a:pt x="482" y="315"/>
                    </a:cubicBezTo>
                    <a:cubicBezTo>
                      <a:pt x="468" y="332"/>
                      <a:pt x="454" y="349"/>
                      <a:pt x="441" y="366"/>
                    </a:cubicBezTo>
                    <a:cubicBezTo>
                      <a:pt x="436" y="372"/>
                      <a:pt x="430" y="379"/>
                      <a:pt x="425" y="385"/>
                    </a:cubicBezTo>
                    <a:cubicBezTo>
                      <a:pt x="420" y="391"/>
                      <a:pt x="419" y="391"/>
                      <a:pt x="420" y="389"/>
                    </a:cubicBezTo>
                    <a:close/>
                    <a:moveTo>
                      <a:pt x="408" y="396"/>
                    </a:moveTo>
                    <a:cubicBezTo>
                      <a:pt x="401" y="405"/>
                      <a:pt x="395" y="412"/>
                      <a:pt x="394" y="416"/>
                    </a:cubicBezTo>
                    <a:cubicBezTo>
                      <a:pt x="406" y="388"/>
                      <a:pt x="426" y="365"/>
                      <a:pt x="446" y="341"/>
                    </a:cubicBezTo>
                    <a:cubicBezTo>
                      <a:pt x="433" y="360"/>
                      <a:pt x="420" y="378"/>
                      <a:pt x="408" y="396"/>
                    </a:cubicBezTo>
                    <a:close/>
                    <a:moveTo>
                      <a:pt x="587" y="192"/>
                    </a:moveTo>
                    <a:cubicBezTo>
                      <a:pt x="564" y="217"/>
                      <a:pt x="542" y="243"/>
                      <a:pt x="521" y="269"/>
                    </a:cubicBezTo>
                    <a:cubicBezTo>
                      <a:pt x="544" y="238"/>
                      <a:pt x="567" y="205"/>
                      <a:pt x="590" y="174"/>
                    </a:cubicBezTo>
                    <a:cubicBezTo>
                      <a:pt x="604" y="159"/>
                      <a:pt x="618" y="145"/>
                      <a:pt x="632" y="129"/>
                    </a:cubicBezTo>
                    <a:cubicBezTo>
                      <a:pt x="639" y="121"/>
                      <a:pt x="647" y="114"/>
                      <a:pt x="656" y="107"/>
                    </a:cubicBezTo>
                    <a:cubicBezTo>
                      <a:pt x="656" y="117"/>
                      <a:pt x="652" y="124"/>
                      <a:pt x="644" y="129"/>
                    </a:cubicBezTo>
                    <a:cubicBezTo>
                      <a:pt x="624" y="149"/>
                      <a:pt x="606" y="171"/>
                      <a:pt x="587" y="192"/>
                    </a:cubicBezTo>
                    <a:close/>
                    <a:moveTo>
                      <a:pt x="587" y="199"/>
                    </a:moveTo>
                    <a:cubicBezTo>
                      <a:pt x="570" y="221"/>
                      <a:pt x="553" y="243"/>
                      <a:pt x="536" y="263"/>
                    </a:cubicBezTo>
                    <a:cubicBezTo>
                      <a:pt x="513" y="291"/>
                      <a:pt x="489" y="319"/>
                      <a:pt x="466" y="347"/>
                    </a:cubicBezTo>
                    <a:cubicBezTo>
                      <a:pt x="488" y="318"/>
                      <a:pt x="508" y="289"/>
                      <a:pt x="530" y="262"/>
                    </a:cubicBezTo>
                    <a:cubicBezTo>
                      <a:pt x="547" y="241"/>
                      <a:pt x="567" y="220"/>
                      <a:pt x="587" y="199"/>
                    </a:cubicBezTo>
                    <a:close/>
                    <a:moveTo>
                      <a:pt x="503" y="307"/>
                    </a:moveTo>
                    <a:cubicBezTo>
                      <a:pt x="489" y="325"/>
                      <a:pt x="476" y="344"/>
                      <a:pt x="462" y="362"/>
                    </a:cubicBezTo>
                    <a:cubicBezTo>
                      <a:pt x="446" y="380"/>
                      <a:pt x="431" y="399"/>
                      <a:pt x="417" y="418"/>
                    </a:cubicBezTo>
                    <a:cubicBezTo>
                      <a:pt x="411" y="425"/>
                      <a:pt x="382" y="455"/>
                      <a:pt x="409" y="421"/>
                    </a:cubicBezTo>
                    <a:cubicBezTo>
                      <a:pt x="420" y="407"/>
                      <a:pt x="432" y="393"/>
                      <a:pt x="444" y="378"/>
                    </a:cubicBezTo>
                    <a:cubicBezTo>
                      <a:pt x="464" y="355"/>
                      <a:pt x="484" y="331"/>
                      <a:pt x="503" y="307"/>
                    </a:cubicBezTo>
                    <a:close/>
                    <a:moveTo>
                      <a:pt x="663" y="150"/>
                    </a:moveTo>
                    <a:cubicBezTo>
                      <a:pt x="674" y="139"/>
                      <a:pt x="640" y="182"/>
                      <a:pt x="637" y="185"/>
                    </a:cubicBezTo>
                    <a:cubicBezTo>
                      <a:pt x="625" y="197"/>
                      <a:pt x="614" y="208"/>
                      <a:pt x="603" y="220"/>
                    </a:cubicBezTo>
                    <a:cubicBezTo>
                      <a:pt x="573" y="252"/>
                      <a:pt x="546" y="286"/>
                      <a:pt x="518" y="320"/>
                    </a:cubicBezTo>
                    <a:cubicBezTo>
                      <a:pt x="503" y="338"/>
                      <a:pt x="487" y="356"/>
                      <a:pt x="471" y="373"/>
                    </a:cubicBezTo>
                    <a:cubicBezTo>
                      <a:pt x="487" y="352"/>
                      <a:pt x="503" y="330"/>
                      <a:pt x="520" y="309"/>
                    </a:cubicBezTo>
                    <a:cubicBezTo>
                      <a:pt x="565" y="254"/>
                      <a:pt x="611" y="199"/>
                      <a:pt x="663" y="150"/>
                    </a:cubicBezTo>
                    <a:close/>
                    <a:moveTo>
                      <a:pt x="556" y="261"/>
                    </a:moveTo>
                    <a:cubicBezTo>
                      <a:pt x="571" y="244"/>
                      <a:pt x="585" y="227"/>
                      <a:pt x="600" y="210"/>
                    </a:cubicBezTo>
                    <a:cubicBezTo>
                      <a:pt x="607" y="202"/>
                      <a:pt x="614" y="195"/>
                      <a:pt x="621" y="188"/>
                    </a:cubicBezTo>
                    <a:cubicBezTo>
                      <a:pt x="605" y="205"/>
                      <a:pt x="590" y="223"/>
                      <a:pt x="574" y="240"/>
                    </a:cubicBezTo>
                    <a:cubicBezTo>
                      <a:pt x="568" y="247"/>
                      <a:pt x="562" y="254"/>
                      <a:pt x="556" y="261"/>
                    </a:cubicBezTo>
                    <a:close/>
                    <a:moveTo>
                      <a:pt x="635" y="167"/>
                    </a:moveTo>
                    <a:cubicBezTo>
                      <a:pt x="605" y="197"/>
                      <a:pt x="577" y="231"/>
                      <a:pt x="550" y="264"/>
                    </a:cubicBezTo>
                    <a:cubicBezTo>
                      <a:pt x="533" y="284"/>
                      <a:pt x="515" y="305"/>
                      <a:pt x="496" y="325"/>
                    </a:cubicBezTo>
                    <a:cubicBezTo>
                      <a:pt x="537" y="270"/>
                      <a:pt x="578" y="217"/>
                      <a:pt x="627" y="169"/>
                    </a:cubicBezTo>
                    <a:cubicBezTo>
                      <a:pt x="636" y="160"/>
                      <a:pt x="645" y="151"/>
                      <a:pt x="654" y="142"/>
                    </a:cubicBezTo>
                    <a:cubicBezTo>
                      <a:pt x="651" y="145"/>
                      <a:pt x="642" y="161"/>
                      <a:pt x="635" y="167"/>
                    </a:cubicBezTo>
                    <a:close/>
                    <a:moveTo>
                      <a:pt x="672" y="124"/>
                    </a:moveTo>
                    <a:cubicBezTo>
                      <a:pt x="671" y="124"/>
                      <a:pt x="671" y="124"/>
                      <a:pt x="671" y="124"/>
                    </a:cubicBezTo>
                    <a:cubicBezTo>
                      <a:pt x="620" y="161"/>
                      <a:pt x="579" y="217"/>
                      <a:pt x="538" y="264"/>
                    </a:cubicBezTo>
                    <a:cubicBezTo>
                      <a:pt x="536" y="267"/>
                      <a:pt x="534" y="269"/>
                      <a:pt x="532" y="272"/>
                    </a:cubicBezTo>
                    <a:cubicBezTo>
                      <a:pt x="555" y="243"/>
                      <a:pt x="578" y="211"/>
                      <a:pt x="603" y="182"/>
                    </a:cubicBezTo>
                    <a:cubicBezTo>
                      <a:pt x="615" y="170"/>
                      <a:pt x="626" y="157"/>
                      <a:pt x="637" y="145"/>
                    </a:cubicBezTo>
                    <a:cubicBezTo>
                      <a:pt x="648" y="134"/>
                      <a:pt x="659" y="124"/>
                      <a:pt x="670" y="114"/>
                    </a:cubicBezTo>
                    <a:cubicBezTo>
                      <a:pt x="671" y="117"/>
                      <a:pt x="671" y="120"/>
                      <a:pt x="672" y="124"/>
                    </a:cubicBezTo>
                    <a:close/>
                    <a:moveTo>
                      <a:pt x="670" y="111"/>
                    </a:moveTo>
                    <a:cubicBezTo>
                      <a:pt x="670" y="111"/>
                      <a:pt x="670" y="112"/>
                      <a:pt x="670" y="112"/>
                    </a:cubicBezTo>
                    <a:cubicBezTo>
                      <a:pt x="663" y="118"/>
                      <a:pt x="656" y="124"/>
                      <a:pt x="649" y="130"/>
                    </a:cubicBezTo>
                    <a:cubicBezTo>
                      <a:pt x="657" y="121"/>
                      <a:pt x="664" y="112"/>
                      <a:pt x="670" y="103"/>
                    </a:cubicBezTo>
                    <a:cubicBezTo>
                      <a:pt x="670" y="106"/>
                      <a:pt x="670" y="109"/>
                      <a:pt x="670" y="111"/>
                    </a:cubicBezTo>
                    <a:close/>
                    <a:moveTo>
                      <a:pt x="667" y="79"/>
                    </a:moveTo>
                    <a:cubicBezTo>
                      <a:pt x="669" y="85"/>
                      <a:pt x="669" y="92"/>
                      <a:pt x="670" y="99"/>
                    </a:cubicBezTo>
                    <a:cubicBezTo>
                      <a:pt x="656" y="102"/>
                      <a:pt x="644" y="111"/>
                      <a:pt x="631" y="122"/>
                    </a:cubicBezTo>
                    <a:cubicBezTo>
                      <a:pt x="643" y="109"/>
                      <a:pt x="654" y="96"/>
                      <a:pt x="666" y="84"/>
                    </a:cubicBezTo>
                    <a:cubicBezTo>
                      <a:pt x="667" y="83"/>
                      <a:pt x="665" y="81"/>
                      <a:pt x="664" y="82"/>
                    </a:cubicBezTo>
                    <a:cubicBezTo>
                      <a:pt x="643" y="103"/>
                      <a:pt x="624" y="125"/>
                      <a:pt x="606" y="149"/>
                    </a:cubicBezTo>
                    <a:cubicBezTo>
                      <a:pt x="589" y="168"/>
                      <a:pt x="574" y="188"/>
                      <a:pt x="561" y="201"/>
                    </a:cubicBezTo>
                    <a:cubicBezTo>
                      <a:pt x="551" y="211"/>
                      <a:pt x="542" y="221"/>
                      <a:pt x="532" y="232"/>
                    </a:cubicBezTo>
                    <a:cubicBezTo>
                      <a:pt x="548" y="212"/>
                      <a:pt x="564" y="192"/>
                      <a:pt x="580" y="173"/>
                    </a:cubicBezTo>
                    <a:cubicBezTo>
                      <a:pt x="608" y="140"/>
                      <a:pt x="630" y="103"/>
                      <a:pt x="662" y="73"/>
                    </a:cubicBezTo>
                    <a:cubicBezTo>
                      <a:pt x="664" y="72"/>
                      <a:pt x="661" y="69"/>
                      <a:pt x="659" y="71"/>
                    </a:cubicBezTo>
                    <a:cubicBezTo>
                      <a:pt x="656" y="74"/>
                      <a:pt x="654" y="77"/>
                      <a:pt x="651" y="79"/>
                    </a:cubicBezTo>
                    <a:cubicBezTo>
                      <a:pt x="653" y="75"/>
                      <a:pt x="656" y="71"/>
                      <a:pt x="658" y="66"/>
                    </a:cubicBezTo>
                    <a:cubicBezTo>
                      <a:pt x="662" y="68"/>
                      <a:pt x="665" y="72"/>
                      <a:pt x="667" y="79"/>
                    </a:cubicBezTo>
                    <a:close/>
                    <a:moveTo>
                      <a:pt x="650" y="63"/>
                    </a:moveTo>
                    <a:cubicBezTo>
                      <a:pt x="651" y="64"/>
                      <a:pt x="652" y="64"/>
                      <a:pt x="654" y="64"/>
                    </a:cubicBezTo>
                    <a:cubicBezTo>
                      <a:pt x="649" y="69"/>
                      <a:pt x="643" y="75"/>
                      <a:pt x="638" y="80"/>
                    </a:cubicBezTo>
                    <a:cubicBezTo>
                      <a:pt x="642" y="75"/>
                      <a:pt x="646" y="69"/>
                      <a:pt x="650" y="63"/>
                    </a:cubicBezTo>
                    <a:close/>
                    <a:moveTo>
                      <a:pt x="561" y="143"/>
                    </a:moveTo>
                    <a:cubicBezTo>
                      <a:pt x="547" y="158"/>
                      <a:pt x="533" y="173"/>
                      <a:pt x="519" y="188"/>
                    </a:cubicBezTo>
                    <a:cubicBezTo>
                      <a:pt x="553" y="148"/>
                      <a:pt x="589" y="108"/>
                      <a:pt x="625" y="69"/>
                    </a:cubicBezTo>
                    <a:cubicBezTo>
                      <a:pt x="604" y="92"/>
                      <a:pt x="583" y="117"/>
                      <a:pt x="561" y="143"/>
                    </a:cubicBezTo>
                    <a:close/>
                    <a:moveTo>
                      <a:pt x="571" y="141"/>
                    </a:moveTo>
                    <a:cubicBezTo>
                      <a:pt x="559" y="155"/>
                      <a:pt x="547" y="170"/>
                      <a:pt x="536" y="186"/>
                    </a:cubicBezTo>
                    <a:cubicBezTo>
                      <a:pt x="524" y="199"/>
                      <a:pt x="511" y="213"/>
                      <a:pt x="499" y="227"/>
                    </a:cubicBezTo>
                    <a:cubicBezTo>
                      <a:pt x="517" y="203"/>
                      <a:pt x="536" y="179"/>
                      <a:pt x="555" y="156"/>
                    </a:cubicBezTo>
                    <a:cubicBezTo>
                      <a:pt x="560" y="151"/>
                      <a:pt x="565" y="146"/>
                      <a:pt x="571" y="141"/>
                    </a:cubicBezTo>
                    <a:close/>
                    <a:moveTo>
                      <a:pt x="486" y="222"/>
                    </a:moveTo>
                    <a:cubicBezTo>
                      <a:pt x="487" y="221"/>
                      <a:pt x="487" y="220"/>
                      <a:pt x="488" y="219"/>
                    </a:cubicBezTo>
                    <a:cubicBezTo>
                      <a:pt x="506" y="195"/>
                      <a:pt x="526" y="173"/>
                      <a:pt x="547" y="151"/>
                    </a:cubicBezTo>
                    <a:cubicBezTo>
                      <a:pt x="526" y="175"/>
                      <a:pt x="506" y="198"/>
                      <a:pt x="486" y="222"/>
                    </a:cubicBezTo>
                    <a:close/>
                    <a:moveTo>
                      <a:pt x="505" y="192"/>
                    </a:moveTo>
                    <a:cubicBezTo>
                      <a:pt x="489" y="211"/>
                      <a:pt x="475" y="231"/>
                      <a:pt x="461" y="252"/>
                    </a:cubicBezTo>
                    <a:cubicBezTo>
                      <a:pt x="452" y="262"/>
                      <a:pt x="443" y="273"/>
                      <a:pt x="434" y="283"/>
                    </a:cubicBezTo>
                    <a:cubicBezTo>
                      <a:pt x="445" y="268"/>
                      <a:pt x="455" y="253"/>
                      <a:pt x="464" y="238"/>
                    </a:cubicBezTo>
                    <a:cubicBezTo>
                      <a:pt x="469" y="231"/>
                      <a:pt x="474" y="225"/>
                      <a:pt x="479" y="218"/>
                    </a:cubicBezTo>
                    <a:cubicBezTo>
                      <a:pt x="522" y="168"/>
                      <a:pt x="564" y="117"/>
                      <a:pt x="610" y="70"/>
                    </a:cubicBezTo>
                    <a:cubicBezTo>
                      <a:pt x="648" y="31"/>
                      <a:pt x="575" y="113"/>
                      <a:pt x="569" y="120"/>
                    </a:cubicBezTo>
                    <a:cubicBezTo>
                      <a:pt x="546" y="143"/>
                      <a:pt x="525" y="167"/>
                      <a:pt x="505" y="192"/>
                    </a:cubicBezTo>
                    <a:close/>
                    <a:moveTo>
                      <a:pt x="374" y="354"/>
                    </a:moveTo>
                    <a:cubicBezTo>
                      <a:pt x="370" y="359"/>
                      <a:pt x="341" y="390"/>
                      <a:pt x="364" y="357"/>
                    </a:cubicBezTo>
                    <a:cubicBezTo>
                      <a:pt x="377" y="338"/>
                      <a:pt x="392" y="321"/>
                      <a:pt x="406" y="303"/>
                    </a:cubicBezTo>
                    <a:cubicBezTo>
                      <a:pt x="420" y="286"/>
                      <a:pt x="434" y="270"/>
                      <a:pt x="448" y="254"/>
                    </a:cubicBezTo>
                    <a:cubicBezTo>
                      <a:pt x="424" y="287"/>
                      <a:pt x="400" y="321"/>
                      <a:pt x="374" y="354"/>
                    </a:cubicBezTo>
                    <a:close/>
                    <a:moveTo>
                      <a:pt x="401" y="331"/>
                    </a:moveTo>
                    <a:cubicBezTo>
                      <a:pt x="392" y="343"/>
                      <a:pt x="384" y="355"/>
                      <a:pt x="377" y="368"/>
                    </a:cubicBezTo>
                    <a:cubicBezTo>
                      <a:pt x="365" y="382"/>
                      <a:pt x="367" y="378"/>
                      <a:pt x="376" y="363"/>
                    </a:cubicBezTo>
                    <a:cubicBezTo>
                      <a:pt x="383" y="352"/>
                      <a:pt x="392" y="341"/>
                      <a:pt x="401" y="331"/>
                    </a:cubicBezTo>
                    <a:close/>
                    <a:moveTo>
                      <a:pt x="379" y="371"/>
                    </a:moveTo>
                    <a:cubicBezTo>
                      <a:pt x="380" y="370"/>
                      <a:pt x="381" y="368"/>
                      <a:pt x="382" y="367"/>
                    </a:cubicBezTo>
                    <a:cubicBezTo>
                      <a:pt x="397" y="350"/>
                      <a:pt x="411" y="331"/>
                      <a:pt x="424" y="313"/>
                    </a:cubicBezTo>
                    <a:cubicBezTo>
                      <a:pt x="427" y="308"/>
                      <a:pt x="431" y="304"/>
                      <a:pt x="435" y="300"/>
                    </a:cubicBezTo>
                    <a:cubicBezTo>
                      <a:pt x="457" y="273"/>
                      <a:pt x="476" y="243"/>
                      <a:pt x="498" y="216"/>
                    </a:cubicBezTo>
                    <a:cubicBezTo>
                      <a:pt x="509" y="201"/>
                      <a:pt x="522" y="188"/>
                      <a:pt x="536" y="174"/>
                    </a:cubicBezTo>
                    <a:cubicBezTo>
                      <a:pt x="523" y="191"/>
                      <a:pt x="510" y="207"/>
                      <a:pt x="497" y="223"/>
                    </a:cubicBezTo>
                    <a:cubicBezTo>
                      <a:pt x="485" y="239"/>
                      <a:pt x="473" y="255"/>
                      <a:pt x="462" y="271"/>
                    </a:cubicBezTo>
                    <a:cubicBezTo>
                      <a:pt x="443" y="295"/>
                      <a:pt x="426" y="319"/>
                      <a:pt x="409" y="344"/>
                    </a:cubicBezTo>
                    <a:cubicBezTo>
                      <a:pt x="398" y="359"/>
                      <a:pt x="387" y="373"/>
                      <a:pt x="374" y="387"/>
                    </a:cubicBezTo>
                    <a:cubicBezTo>
                      <a:pt x="376" y="382"/>
                      <a:pt x="378" y="376"/>
                      <a:pt x="379" y="371"/>
                    </a:cubicBezTo>
                    <a:close/>
                    <a:moveTo>
                      <a:pt x="422" y="331"/>
                    </a:moveTo>
                    <a:cubicBezTo>
                      <a:pt x="448" y="294"/>
                      <a:pt x="476" y="258"/>
                      <a:pt x="506" y="223"/>
                    </a:cubicBezTo>
                    <a:cubicBezTo>
                      <a:pt x="512" y="217"/>
                      <a:pt x="518" y="210"/>
                      <a:pt x="524" y="203"/>
                    </a:cubicBezTo>
                    <a:cubicBezTo>
                      <a:pt x="483" y="261"/>
                      <a:pt x="446" y="321"/>
                      <a:pt x="401" y="375"/>
                    </a:cubicBezTo>
                    <a:cubicBezTo>
                      <a:pt x="395" y="382"/>
                      <a:pt x="371" y="408"/>
                      <a:pt x="393" y="375"/>
                    </a:cubicBezTo>
                    <a:cubicBezTo>
                      <a:pt x="402" y="360"/>
                      <a:pt x="412" y="346"/>
                      <a:pt x="422" y="331"/>
                    </a:cubicBezTo>
                    <a:close/>
                    <a:moveTo>
                      <a:pt x="504" y="239"/>
                    </a:moveTo>
                    <a:cubicBezTo>
                      <a:pt x="528" y="205"/>
                      <a:pt x="553" y="171"/>
                      <a:pt x="583" y="141"/>
                    </a:cubicBezTo>
                    <a:cubicBezTo>
                      <a:pt x="587" y="137"/>
                      <a:pt x="591" y="134"/>
                      <a:pt x="594" y="130"/>
                    </a:cubicBezTo>
                    <a:cubicBezTo>
                      <a:pt x="568" y="162"/>
                      <a:pt x="543" y="195"/>
                      <a:pt x="518" y="228"/>
                    </a:cubicBezTo>
                    <a:cubicBezTo>
                      <a:pt x="500" y="252"/>
                      <a:pt x="482" y="276"/>
                      <a:pt x="464" y="301"/>
                    </a:cubicBezTo>
                    <a:cubicBezTo>
                      <a:pt x="477" y="280"/>
                      <a:pt x="490" y="259"/>
                      <a:pt x="504" y="239"/>
                    </a:cubicBezTo>
                    <a:close/>
                    <a:moveTo>
                      <a:pt x="591" y="128"/>
                    </a:moveTo>
                    <a:cubicBezTo>
                      <a:pt x="591" y="129"/>
                      <a:pt x="590" y="129"/>
                      <a:pt x="590" y="130"/>
                    </a:cubicBezTo>
                    <a:cubicBezTo>
                      <a:pt x="602" y="115"/>
                      <a:pt x="614" y="101"/>
                      <a:pt x="625" y="86"/>
                    </a:cubicBezTo>
                    <a:cubicBezTo>
                      <a:pt x="630" y="81"/>
                      <a:pt x="634" y="77"/>
                      <a:pt x="638" y="73"/>
                    </a:cubicBezTo>
                    <a:cubicBezTo>
                      <a:pt x="625" y="86"/>
                      <a:pt x="608" y="112"/>
                      <a:pt x="591" y="128"/>
                    </a:cubicBezTo>
                    <a:close/>
                    <a:moveTo>
                      <a:pt x="636" y="58"/>
                    </a:moveTo>
                    <a:cubicBezTo>
                      <a:pt x="636" y="59"/>
                      <a:pt x="637" y="61"/>
                      <a:pt x="637" y="63"/>
                    </a:cubicBezTo>
                    <a:cubicBezTo>
                      <a:pt x="621" y="80"/>
                      <a:pt x="605" y="97"/>
                      <a:pt x="589" y="114"/>
                    </a:cubicBezTo>
                    <a:cubicBezTo>
                      <a:pt x="604" y="95"/>
                      <a:pt x="620" y="76"/>
                      <a:pt x="636" y="58"/>
                    </a:cubicBezTo>
                    <a:close/>
                    <a:moveTo>
                      <a:pt x="635" y="54"/>
                    </a:moveTo>
                    <a:cubicBezTo>
                      <a:pt x="626" y="63"/>
                      <a:pt x="617" y="73"/>
                      <a:pt x="608" y="82"/>
                    </a:cubicBezTo>
                    <a:cubicBezTo>
                      <a:pt x="617" y="72"/>
                      <a:pt x="625" y="61"/>
                      <a:pt x="632" y="49"/>
                    </a:cubicBezTo>
                    <a:cubicBezTo>
                      <a:pt x="633" y="51"/>
                      <a:pt x="634" y="52"/>
                      <a:pt x="635" y="54"/>
                    </a:cubicBezTo>
                    <a:close/>
                    <a:moveTo>
                      <a:pt x="630" y="46"/>
                    </a:moveTo>
                    <a:cubicBezTo>
                      <a:pt x="612" y="63"/>
                      <a:pt x="595" y="80"/>
                      <a:pt x="579" y="98"/>
                    </a:cubicBezTo>
                    <a:cubicBezTo>
                      <a:pt x="595" y="79"/>
                      <a:pt x="611" y="60"/>
                      <a:pt x="625" y="40"/>
                    </a:cubicBezTo>
                    <a:cubicBezTo>
                      <a:pt x="627" y="42"/>
                      <a:pt x="629" y="44"/>
                      <a:pt x="630" y="46"/>
                    </a:cubicBezTo>
                    <a:close/>
                    <a:moveTo>
                      <a:pt x="607" y="27"/>
                    </a:moveTo>
                    <a:cubicBezTo>
                      <a:pt x="610" y="29"/>
                      <a:pt x="612" y="30"/>
                      <a:pt x="615" y="31"/>
                    </a:cubicBezTo>
                    <a:cubicBezTo>
                      <a:pt x="615" y="32"/>
                      <a:pt x="614" y="32"/>
                      <a:pt x="614" y="32"/>
                    </a:cubicBezTo>
                    <a:cubicBezTo>
                      <a:pt x="567" y="86"/>
                      <a:pt x="516" y="136"/>
                      <a:pt x="470" y="192"/>
                    </a:cubicBezTo>
                    <a:cubicBezTo>
                      <a:pt x="428" y="243"/>
                      <a:pt x="395" y="305"/>
                      <a:pt x="350" y="353"/>
                    </a:cubicBezTo>
                    <a:cubicBezTo>
                      <a:pt x="396" y="302"/>
                      <a:pt x="429" y="234"/>
                      <a:pt x="472" y="181"/>
                    </a:cubicBezTo>
                    <a:cubicBezTo>
                      <a:pt x="496" y="151"/>
                      <a:pt x="522" y="122"/>
                      <a:pt x="548" y="94"/>
                    </a:cubicBezTo>
                    <a:cubicBezTo>
                      <a:pt x="569" y="73"/>
                      <a:pt x="592" y="55"/>
                      <a:pt x="607" y="29"/>
                    </a:cubicBezTo>
                    <a:cubicBezTo>
                      <a:pt x="607" y="28"/>
                      <a:pt x="607" y="28"/>
                      <a:pt x="607" y="27"/>
                    </a:cubicBezTo>
                    <a:close/>
                    <a:moveTo>
                      <a:pt x="604" y="26"/>
                    </a:moveTo>
                    <a:cubicBezTo>
                      <a:pt x="599" y="30"/>
                      <a:pt x="594" y="34"/>
                      <a:pt x="588" y="38"/>
                    </a:cubicBezTo>
                    <a:cubicBezTo>
                      <a:pt x="592" y="33"/>
                      <a:pt x="595" y="29"/>
                      <a:pt x="599" y="25"/>
                    </a:cubicBezTo>
                    <a:cubicBezTo>
                      <a:pt x="601" y="25"/>
                      <a:pt x="603" y="26"/>
                      <a:pt x="604" y="26"/>
                    </a:cubicBezTo>
                    <a:close/>
                    <a:moveTo>
                      <a:pt x="595" y="23"/>
                    </a:moveTo>
                    <a:cubicBezTo>
                      <a:pt x="586" y="32"/>
                      <a:pt x="577" y="40"/>
                      <a:pt x="569" y="48"/>
                    </a:cubicBezTo>
                    <a:cubicBezTo>
                      <a:pt x="575" y="40"/>
                      <a:pt x="582" y="31"/>
                      <a:pt x="588" y="22"/>
                    </a:cubicBezTo>
                    <a:cubicBezTo>
                      <a:pt x="590" y="22"/>
                      <a:pt x="593" y="23"/>
                      <a:pt x="595" y="23"/>
                    </a:cubicBezTo>
                    <a:close/>
                    <a:moveTo>
                      <a:pt x="383" y="258"/>
                    </a:moveTo>
                    <a:cubicBezTo>
                      <a:pt x="400" y="236"/>
                      <a:pt x="417" y="214"/>
                      <a:pt x="433" y="192"/>
                    </a:cubicBezTo>
                    <a:cubicBezTo>
                      <a:pt x="464" y="151"/>
                      <a:pt x="499" y="117"/>
                      <a:pt x="536" y="83"/>
                    </a:cubicBezTo>
                    <a:cubicBezTo>
                      <a:pt x="535" y="83"/>
                      <a:pt x="534" y="84"/>
                      <a:pt x="534" y="85"/>
                    </a:cubicBezTo>
                    <a:cubicBezTo>
                      <a:pt x="518" y="101"/>
                      <a:pt x="503" y="118"/>
                      <a:pt x="489" y="136"/>
                    </a:cubicBezTo>
                    <a:cubicBezTo>
                      <a:pt x="449" y="181"/>
                      <a:pt x="409" y="225"/>
                      <a:pt x="373" y="273"/>
                    </a:cubicBezTo>
                    <a:cubicBezTo>
                      <a:pt x="377" y="268"/>
                      <a:pt x="380" y="263"/>
                      <a:pt x="383" y="258"/>
                    </a:cubicBezTo>
                    <a:close/>
                    <a:moveTo>
                      <a:pt x="337" y="309"/>
                    </a:moveTo>
                    <a:cubicBezTo>
                      <a:pt x="332" y="317"/>
                      <a:pt x="326" y="326"/>
                      <a:pt x="321" y="334"/>
                    </a:cubicBezTo>
                    <a:cubicBezTo>
                      <a:pt x="282" y="391"/>
                      <a:pt x="314" y="335"/>
                      <a:pt x="320" y="326"/>
                    </a:cubicBezTo>
                    <a:cubicBezTo>
                      <a:pt x="331" y="312"/>
                      <a:pt x="344" y="299"/>
                      <a:pt x="354" y="285"/>
                    </a:cubicBezTo>
                    <a:cubicBezTo>
                      <a:pt x="373" y="261"/>
                      <a:pt x="392" y="236"/>
                      <a:pt x="410" y="212"/>
                    </a:cubicBezTo>
                    <a:cubicBezTo>
                      <a:pt x="386" y="244"/>
                      <a:pt x="361" y="277"/>
                      <a:pt x="337" y="309"/>
                    </a:cubicBezTo>
                    <a:close/>
                    <a:moveTo>
                      <a:pt x="507" y="105"/>
                    </a:moveTo>
                    <a:cubicBezTo>
                      <a:pt x="513" y="99"/>
                      <a:pt x="518" y="93"/>
                      <a:pt x="523" y="87"/>
                    </a:cubicBezTo>
                    <a:cubicBezTo>
                      <a:pt x="528" y="82"/>
                      <a:pt x="532" y="78"/>
                      <a:pt x="537" y="74"/>
                    </a:cubicBezTo>
                    <a:cubicBezTo>
                      <a:pt x="543" y="67"/>
                      <a:pt x="595" y="9"/>
                      <a:pt x="566" y="46"/>
                    </a:cubicBezTo>
                    <a:cubicBezTo>
                      <a:pt x="561" y="52"/>
                      <a:pt x="556" y="58"/>
                      <a:pt x="551" y="64"/>
                    </a:cubicBezTo>
                    <a:cubicBezTo>
                      <a:pt x="536" y="78"/>
                      <a:pt x="522" y="91"/>
                      <a:pt x="507" y="105"/>
                    </a:cubicBezTo>
                    <a:close/>
                    <a:moveTo>
                      <a:pt x="583" y="22"/>
                    </a:moveTo>
                    <a:cubicBezTo>
                      <a:pt x="576" y="28"/>
                      <a:pt x="568" y="35"/>
                      <a:pt x="560" y="42"/>
                    </a:cubicBezTo>
                    <a:cubicBezTo>
                      <a:pt x="565" y="35"/>
                      <a:pt x="570" y="28"/>
                      <a:pt x="575" y="21"/>
                    </a:cubicBezTo>
                    <a:cubicBezTo>
                      <a:pt x="578" y="21"/>
                      <a:pt x="580" y="21"/>
                      <a:pt x="583" y="22"/>
                    </a:cubicBezTo>
                    <a:close/>
                    <a:moveTo>
                      <a:pt x="568" y="21"/>
                    </a:moveTo>
                    <a:cubicBezTo>
                      <a:pt x="563" y="25"/>
                      <a:pt x="558" y="29"/>
                      <a:pt x="554" y="33"/>
                    </a:cubicBezTo>
                    <a:cubicBezTo>
                      <a:pt x="556" y="29"/>
                      <a:pt x="559" y="26"/>
                      <a:pt x="561" y="22"/>
                    </a:cubicBezTo>
                    <a:cubicBezTo>
                      <a:pt x="564" y="22"/>
                      <a:pt x="566" y="22"/>
                      <a:pt x="568" y="21"/>
                    </a:cubicBezTo>
                    <a:close/>
                    <a:moveTo>
                      <a:pt x="549" y="25"/>
                    </a:moveTo>
                    <a:cubicBezTo>
                      <a:pt x="551" y="24"/>
                      <a:pt x="553" y="24"/>
                      <a:pt x="555" y="24"/>
                    </a:cubicBezTo>
                    <a:cubicBezTo>
                      <a:pt x="526" y="50"/>
                      <a:pt x="533" y="41"/>
                      <a:pt x="549" y="27"/>
                    </a:cubicBezTo>
                    <a:cubicBezTo>
                      <a:pt x="550" y="26"/>
                      <a:pt x="550" y="26"/>
                      <a:pt x="549" y="25"/>
                    </a:cubicBezTo>
                    <a:close/>
                    <a:moveTo>
                      <a:pt x="542" y="28"/>
                    </a:moveTo>
                    <a:cubicBezTo>
                      <a:pt x="535" y="34"/>
                      <a:pt x="529" y="40"/>
                      <a:pt x="524" y="48"/>
                    </a:cubicBezTo>
                    <a:cubicBezTo>
                      <a:pt x="526" y="39"/>
                      <a:pt x="533" y="33"/>
                      <a:pt x="542" y="28"/>
                    </a:cubicBezTo>
                    <a:close/>
                    <a:moveTo>
                      <a:pt x="523" y="51"/>
                    </a:moveTo>
                    <a:cubicBezTo>
                      <a:pt x="524" y="52"/>
                      <a:pt x="525" y="52"/>
                      <a:pt x="526" y="51"/>
                    </a:cubicBezTo>
                    <a:cubicBezTo>
                      <a:pt x="556" y="27"/>
                      <a:pt x="555" y="26"/>
                      <a:pt x="539" y="45"/>
                    </a:cubicBezTo>
                    <a:cubicBezTo>
                      <a:pt x="539" y="46"/>
                      <a:pt x="538" y="46"/>
                      <a:pt x="537" y="47"/>
                    </a:cubicBezTo>
                    <a:cubicBezTo>
                      <a:pt x="533" y="51"/>
                      <a:pt x="528" y="56"/>
                      <a:pt x="524" y="60"/>
                    </a:cubicBezTo>
                    <a:cubicBezTo>
                      <a:pt x="523" y="57"/>
                      <a:pt x="523" y="54"/>
                      <a:pt x="523" y="51"/>
                    </a:cubicBezTo>
                    <a:close/>
                    <a:moveTo>
                      <a:pt x="505" y="57"/>
                    </a:moveTo>
                    <a:cubicBezTo>
                      <a:pt x="507" y="59"/>
                      <a:pt x="508" y="60"/>
                      <a:pt x="510" y="61"/>
                    </a:cubicBezTo>
                    <a:cubicBezTo>
                      <a:pt x="478" y="88"/>
                      <a:pt x="487" y="84"/>
                      <a:pt x="505" y="57"/>
                    </a:cubicBezTo>
                    <a:cubicBezTo>
                      <a:pt x="505" y="57"/>
                      <a:pt x="505" y="57"/>
                      <a:pt x="505" y="57"/>
                    </a:cubicBezTo>
                    <a:close/>
                    <a:moveTo>
                      <a:pt x="497" y="53"/>
                    </a:moveTo>
                    <a:cubicBezTo>
                      <a:pt x="499" y="53"/>
                      <a:pt x="500" y="54"/>
                      <a:pt x="502" y="55"/>
                    </a:cubicBezTo>
                    <a:cubicBezTo>
                      <a:pt x="479" y="79"/>
                      <a:pt x="480" y="77"/>
                      <a:pt x="497" y="53"/>
                    </a:cubicBezTo>
                    <a:close/>
                    <a:moveTo>
                      <a:pt x="488" y="52"/>
                    </a:moveTo>
                    <a:cubicBezTo>
                      <a:pt x="488" y="52"/>
                      <a:pt x="489" y="52"/>
                      <a:pt x="490" y="51"/>
                    </a:cubicBezTo>
                    <a:cubicBezTo>
                      <a:pt x="491" y="51"/>
                      <a:pt x="492" y="51"/>
                      <a:pt x="493" y="51"/>
                    </a:cubicBezTo>
                    <a:cubicBezTo>
                      <a:pt x="484" y="60"/>
                      <a:pt x="460" y="83"/>
                      <a:pt x="486" y="56"/>
                    </a:cubicBezTo>
                    <a:cubicBezTo>
                      <a:pt x="489" y="53"/>
                      <a:pt x="488" y="52"/>
                      <a:pt x="488" y="52"/>
                    </a:cubicBezTo>
                    <a:close/>
                    <a:moveTo>
                      <a:pt x="464" y="78"/>
                    </a:moveTo>
                    <a:cubicBezTo>
                      <a:pt x="463" y="78"/>
                      <a:pt x="463" y="77"/>
                      <a:pt x="462" y="76"/>
                    </a:cubicBezTo>
                    <a:cubicBezTo>
                      <a:pt x="462" y="76"/>
                      <a:pt x="462" y="76"/>
                      <a:pt x="462" y="76"/>
                    </a:cubicBezTo>
                    <a:cubicBezTo>
                      <a:pt x="464" y="68"/>
                      <a:pt x="464" y="60"/>
                      <a:pt x="474" y="62"/>
                    </a:cubicBezTo>
                    <a:cubicBezTo>
                      <a:pt x="475" y="62"/>
                      <a:pt x="476" y="62"/>
                      <a:pt x="476" y="61"/>
                    </a:cubicBezTo>
                    <a:cubicBezTo>
                      <a:pt x="478" y="57"/>
                      <a:pt x="481" y="54"/>
                      <a:pt x="483" y="53"/>
                    </a:cubicBezTo>
                    <a:cubicBezTo>
                      <a:pt x="477" y="61"/>
                      <a:pt x="470" y="68"/>
                      <a:pt x="464" y="78"/>
                    </a:cubicBezTo>
                    <a:cubicBezTo>
                      <a:pt x="464" y="78"/>
                      <a:pt x="464" y="78"/>
                      <a:pt x="464" y="78"/>
                    </a:cubicBezTo>
                    <a:close/>
                    <a:moveTo>
                      <a:pt x="473" y="91"/>
                    </a:moveTo>
                    <a:cubicBezTo>
                      <a:pt x="471" y="87"/>
                      <a:pt x="469" y="84"/>
                      <a:pt x="466" y="80"/>
                    </a:cubicBezTo>
                    <a:cubicBezTo>
                      <a:pt x="466" y="80"/>
                      <a:pt x="467" y="80"/>
                      <a:pt x="467" y="80"/>
                    </a:cubicBezTo>
                    <a:cubicBezTo>
                      <a:pt x="493" y="58"/>
                      <a:pt x="489" y="56"/>
                      <a:pt x="472" y="84"/>
                    </a:cubicBezTo>
                    <a:cubicBezTo>
                      <a:pt x="471" y="86"/>
                      <a:pt x="473" y="88"/>
                      <a:pt x="475" y="87"/>
                    </a:cubicBezTo>
                    <a:cubicBezTo>
                      <a:pt x="477" y="85"/>
                      <a:pt x="480" y="83"/>
                      <a:pt x="482" y="81"/>
                    </a:cubicBezTo>
                    <a:cubicBezTo>
                      <a:pt x="479" y="84"/>
                      <a:pt x="476" y="87"/>
                      <a:pt x="473" y="91"/>
                    </a:cubicBezTo>
                    <a:close/>
                    <a:moveTo>
                      <a:pt x="476" y="102"/>
                    </a:moveTo>
                    <a:cubicBezTo>
                      <a:pt x="478" y="103"/>
                      <a:pt x="479" y="101"/>
                      <a:pt x="478" y="99"/>
                    </a:cubicBezTo>
                    <a:cubicBezTo>
                      <a:pt x="477" y="98"/>
                      <a:pt x="476" y="96"/>
                      <a:pt x="475" y="94"/>
                    </a:cubicBezTo>
                    <a:cubicBezTo>
                      <a:pt x="479" y="91"/>
                      <a:pt x="500" y="75"/>
                      <a:pt x="501" y="74"/>
                    </a:cubicBezTo>
                    <a:cubicBezTo>
                      <a:pt x="490" y="91"/>
                      <a:pt x="475" y="106"/>
                      <a:pt x="461" y="122"/>
                    </a:cubicBezTo>
                    <a:cubicBezTo>
                      <a:pt x="456" y="127"/>
                      <a:pt x="451" y="133"/>
                      <a:pt x="446" y="139"/>
                    </a:cubicBezTo>
                    <a:cubicBezTo>
                      <a:pt x="455" y="126"/>
                      <a:pt x="464" y="113"/>
                      <a:pt x="470" y="99"/>
                    </a:cubicBezTo>
                    <a:cubicBezTo>
                      <a:pt x="472" y="100"/>
                      <a:pt x="474" y="101"/>
                      <a:pt x="476" y="102"/>
                    </a:cubicBezTo>
                    <a:close/>
                    <a:moveTo>
                      <a:pt x="339" y="285"/>
                    </a:moveTo>
                    <a:cubicBezTo>
                      <a:pt x="345" y="277"/>
                      <a:pt x="352" y="269"/>
                      <a:pt x="358" y="261"/>
                    </a:cubicBezTo>
                    <a:cubicBezTo>
                      <a:pt x="380" y="234"/>
                      <a:pt x="400" y="206"/>
                      <a:pt x="421" y="179"/>
                    </a:cubicBezTo>
                    <a:cubicBezTo>
                      <a:pt x="430" y="168"/>
                      <a:pt x="440" y="157"/>
                      <a:pt x="450" y="146"/>
                    </a:cubicBezTo>
                    <a:cubicBezTo>
                      <a:pt x="435" y="165"/>
                      <a:pt x="421" y="184"/>
                      <a:pt x="406" y="201"/>
                    </a:cubicBezTo>
                    <a:cubicBezTo>
                      <a:pt x="379" y="234"/>
                      <a:pt x="355" y="269"/>
                      <a:pt x="328" y="301"/>
                    </a:cubicBezTo>
                    <a:cubicBezTo>
                      <a:pt x="327" y="301"/>
                      <a:pt x="327" y="302"/>
                      <a:pt x="326" y="303"/>
                    </a:cubicBezTo>
                    <a:cubicBezTo>
                      <a:pt x="330" y="297"/>
                      <a:pt x="335" y="291"/>
                      <a:pt x="339" y="285"/>
                    </a:cubicBezTo>
                    <a:close/>
                    <a:moveTo>
                      <a:pt x="323" y="293"/>
                    </a:moveTo>
                    <a:cubicBezTo>
                      <a:pt x="311" y="309"/>
                      <a:pt x="299" y="325"/>
                      <a:pt x="285" y="339"/>
                    </a:cubicBezTo>
                    <a:cubicBezTo>
                      <a:pt x="302" y="321"/>
                      <a:pt x="314" y="296"/>
                      <a:pt x="328" y="276"/>
                    </a:cubicBezTo>
                    <a:cubicBezTo>
                      <a:pt x="346" y="249"/>
                      <a:pt x="366" y="224"/>
                      <a:pt x="387" y="199"/>
                    </a:cubicBezTo>
                    <a:cubicBezTo>
                      <a:pt x="387" y="199"/>
                      <a:pt x="388" y="199"/>
                      <a:pt x="388" y="199"/>
                    </a:cubicBezTo>
                    <a:cubicBezTo>
                      <a:pt x="379" y="212"/>
                      <a:pt x="371" y="225"/>
                      <a:pt x="362" y="238"/>
                    </a:cubicBezTo>
                    <a:cubicBezTo>
                      <a:pt x="348" y="256"/>
                      <a:pt x="336" y="274"/>
                      <a:pt x="323" y="293"/>
                    </a:cubicBezTo>
                    <a:close/>
                    <a:moveTo>
                      <a:pt x="403" y="186"/>
                    </a:moveTo>
                    <a:cubicBezTo>
                      <a:pt x="405" y="183"/>
                      <a:pt x="408" y="180"/>
                      <a:pt x="410" y="177"/>
                    </a:cubicBezTo>
                    <a:cubicBezTo>
                      <a:pt x="414" y="171"/>
                      <a:pt x="417" y="166"/>
                      <a:pt x="421" y="161"/>
                    </a:cubicBezTo>
                    <a:cubicBezTo>
                      <a:pt x="435" y="144"/>
                      <a:pt x="448" y="128"/>
                      <a:pt x="458" y="109"/>
                    </a:cubicBezTo>
                    <a:cubicBezTo>
                      <a:pt x="465" y="102"/>
                      <a:pt x="441" y="139"/>
                      <a:pt x="434" y="148"/>
                    </a:cubicBezTo>
                    <a:cubicBezTo>
                      <a:pt x="424" y="161"/>
                      <a:pt x="414" y="173"/>
                      <a:pt x="403" y="186"/>
                    </a:cubicBezTo>
                    <a:close/>
                    <a:moveTo>
                      <a:pt x="448" y="92"/>
                    </a:moveTo>
                    <a:cubicBezTo>
                      <a:pt x="449" y="92"/>
                      <a:pt x="449" y="92"/>
                      <a:pt x="450" y="92"/>
                    </a:cubicBezTo>
                    <a:cubicBezTo>
                      <a:pt x="454" y="93"/>
                      <a:pt x="458" y="94"/>
                      <a:pt x="461" y="95"/>
                    </a:cubicBezTo>
                    <a:cubicBezTo>
                      <a:pt x="457" y="98"/>
                      <a:pt x="454" y="101"/>
                      <a:pt x="451" y="104"/>
                    </a:cubicBezTo>
                    <a:cubicBezTo>
                      <a:pt x="453" y="101"/>
                      <a:pt x="454" y="99"/>
                      <a:pt x="456" y="96"/>
                    </a:cubicBezTo>
                    <a:cubicBezTo>
                      <a:pt x="458" y="94"/>
                      <a:pt x="455" y="93"/>
                      <a:pt x="454" y="94"/>
                    </a:cubicBezTo>
                    <a:cubicBezTo>
                      <a:pt x="440" y="105"/>
                      <a:pt x="431" y="115"/>
                      <a:pt x="441" y="97"/>
                    </a:cubicBezTo>
                    <a:cubicBezTo>
                      <a:pt x="440" y="99"/>
                      <a:pt x="443" y="100"/>
                      <a:pt x="444" y="98"/>
                    </a:cubicBezTo>
                    <a:cubicBezTo>
                      <a:pt x="445" y="96"/>
                      <a:pt x="447" y="94"/>
                      <a:pt x="448" y="92"/>
                    </a:cubicBezTo>
                    <a:close/>
                    <a:moveTo>
                      <a:pt x="443" y="92"/>
                    </a:moveTo>
                    <a:cubicBezTo>
                      <a:pt x="441" y="96"/>
                      <a:pt x="438" y="100"/>
                      <a:pt x="435" y="104"/>
                    </a:cubicBezTo>
                    <a:cubicBezTo>
                      <a:pt x="434" y="97"/>
                      <a:pt x="436" y="92"/>
                      <a:pt x="443" y="92"/>
                    </a:cubicBezTo>
                    <a:close/>
                    <a:moveTo>
                      <a:pt x="429" y="119"/>
                    </a:moveTo>
                    <a:cubicBezTo>
                      <a:pt x="429" y="119"/>
                      <a:pt x="429" y="119"/>
                      <a:pt x="429" y="119"/>
                    </a:cubicBezTo>
                    <a:cubicBezTo>
                      <a:pt x="431" y="117"/>
                      <a:pt x="432" y="116"/>
                      <a:pt x="433" y="115"/>
                    </a:cubicBezTo>
                    <a:cubicBezTo>
                      <a:pt x="434" y="116"/>
                      <a:pt x="435" y="117"/>
                      <a:pt x="436" y="118"/>
                    </a:cubicBezTo>
                    <a:cubicBezTo>
                      <a:pt x="429" y="125"/>
                      <a:pt x="423" y="132"/>
                      <a:pt x="417" y="139"/>
                    </a:cubicBezTo>
                    <a:cubicBezTo>
                      <a:pt x="415" y="142"/>
                      <a:pt x="413" y="144"/>
                      <a:pt x="412" y="145"/>
                    </a:cubicBezTo>
                    <a:cubicBezTo>
                      <a:pt x="411" y="146"/>
                      <a:pt x="411" y="147"/>
                      <a:pt x="410" y="148"/>
                    </a:cubicBezTo>
                    <a:cubicBezTo>
                      <a:pt x="417" y="138"/>
                      <a:pt x="423" y="129"/>
                      <a:pt x="429" y="119"/>
                    </a:cubicBezTo>
                    <a:close/>
                    <a:moveTo>
                      <a:pt x="417" y="105"/>
                    </a:moveTo>
                    <a:cubicBezTo>
                      <a:pt x="419" y="105"/>
                      <a:pt x="421" y="106"/>
                      <a:pt x="424" y="108"/>
                    </a:cubicBezTo>
                    <a:cubicBezTo>
                      <a:pt x="416" y="117"/>
                      <a:pt x="408" y="125"/>
                      <a:pt x="401" y="134"/>
                    </a:cubicBezTo>
                    <a:cubicBezTo>
                      <a:pt x="406" y="125"/>
                      <a:pt x="412" y="115"/>
                      <a:pt x="417" y="105"/>
                    </a:cubicBezTo>
                    <a:cubicBezTo>
                      <a:pt x="417" y="105"/>
                      <a:pt x="417" y="105"/>
                      <a:pt x="417" y="105"/>
                    </a:cubicBezTo>
                    <a:close/>
                    <a:moveTo>
                      <a:pt x="321" y="246"/>
                    </a:moveTo>
                    <a:cubicBezTo>
                      <a:pt x="320" y="247"/>
                      <a:pt x="319" y="248"/>
                      <a:pt x="319" y="248"/>
                    </a:cubicBezTo>
                    <a:cubicBezTo>
                      <a:pt x="319" y="247"/>
                      <a:pt x="319" y="245"/>
                      <a:pt x="319" y="244"/>
                    </a:cubicBezTo>
                    <a:cubicBezTo>
                      <a:pt x="319" y="244"/>
                      <a:pt x="319" y="244"/>
                      <a:pt x="319" y="243"/>
                    </a:cubicBezTo>
                    <a:cubicBezTo>
                      <a:pt x="343" y="208"/>
                      <a:pt x="369" y="176"/>
                      <a:pt x="397" y="143"/>
                    </a:cubicBezTo>
                    <a:cubicBezTo>
                      <a:pt x="403" y="136"/>
                      <a:pt x="413" y="126"/>
                      <a:pt x="418" y="118"/>
                    </a:cubicBezTo>
                    <a:cubicBezTo>
                      <a:pt x="413" y="126"/>
                      <a:pt x="408" y="133"/>
                      <a:pt x="403" y="141"/>
                    </a:cubicBezTo>
                    <a:cubicBezTo>
                      <a:pt x="399" y="146"/>
                      <a:pt x="395" y="151"/>
                      <a:pt x="391" y="156"/>
                    </a:cubicBezTo>
                    <a:cubicBezTo>
                      <a:pt x="386" y="163"/>
                      <a:pt x="381" y="170"/>
                      <a:pt x="375" y="177"/>
                    </a:cubicBezTo>
                    <a:cubicBezTo>
                      <a:pt x="357" y="200"/>
                      <a:pt x="338" y="222"/>
                      <a:pt x="321" y="246"/>
                    </a:cubicBezTo>
                    <a:close/>
                    <a:moveTo>
                      <a:pt x="362" y="199"/>
                    </a:moveTo>
                    <a:cubicBezTo>
                      <a:pt x="348" y="218"/>
                      <a:pt x="334" y="236"/>
                      <a:pt x="320" y="255"/>
                    </a:cubicBezTo>
                    <a:cubicBezTo>
                      <a:pt x="330" y="241"/>
                      <a:pt x="339" y="227"/>
                      <a:pt x="350" y="213"/>
                    </a:cubicBezTo>
                    <a:cubicBezTo>
                      <a:pt x="354" y="208"/>
                      <a:pt x="358" y="203"/>
                      <a:pt x="362" y="199"/>
                    </a:cubicBezTo>
                    <a:close/>
                    <a:moveTo>
                      <a:pt x="413" y="104"/>
                    </a:moveTo>
                    <a:cubicBezTo>
                      <a:pt x="397" y="122"/>
                      <a:pt x="383" y="142"/>
                      <a:pt x="368" y="161"/>
                    </a:cubicBezTo>
                    <a:cubicBezTo>
                      <a:pt x="382" y="142"/>
                      <a:pt x="394" y="123"/>
                      <a:pt x="405" y="103"/>
                    </a:cubicBezTo>
                    <a:cubicBezTo>
                      <a:pt x="408" y="103"/>
                      <a:pt x="410" y="103"/>
                      <a:pt x="413" y="104"/>
                    </a:cubicBezTo>
                    <a:close/>
                    <a:moveTo>
                      <a:pt x="400" y="104"/>
                    </a:moveTo>
                    <a:cubicBezTo>
                      <a:pt x="395" y="109"/>
                      <a:pt x="391" y="115"/>
                      <a:pt x="386" y="121"/>
                    </a:cubicBezTo>
                    <a:cubicBezTo>
                      <a:pt x="388" y="117"/>
                      <a:pt x="390" y="112"/>
                      <a:pt x="392" y="108"/>
                    </a:cubicBezTo>
                    <a:cubicBezTo>
                      <a:pt x="393" y="107"/>
                      <a:pt x="392" y="107"/>
                      <a:pt x="392" y="106"/>
                    </a:cubicBezTo>
                    <a:cubicBezTo>
                      <a:pt x="394" y="105"/>
                      <a:pt x="397" y="105"/>
                      <a:pt x="400" y="104"/>
                    </a:cubicBezTo>
                    <a:close/>
                    <a:moveTo>
                      <a:pt x="371" y="117"/>
                    </a:moveTo>
                    <a:cubicBezTo>
                      <a:pt x="371" y="116"/>
                      <a:pt x="371" y="116"/>
                      <a:pt x="371" y="115"/>
                    </a:cubicBezTo>
                    <a:cubicBezTo>
                      <a:pt x="377" y="112"/>
                      <a:pt x="383" y="109"/>
                      <a:pt x="389" y="107"/>
                    </a:cubicBezTo>
                    <a:cubicBezTo>
                      <a:pt x="377" y="120"/>
                      <a:pt x="366" y="133"/>
                      <a:pt x="355" y="147"/>
                    </a:cubicBezTo>
                    <a:cubicBezTo>
                      <a:pt x="361" y="137"/>
                      <a:pt x="366" y="127"/>
                      <a:pt x="371" y="117"/>
                    </a:cubicBezTo>
                    <a:close/>
                    <a:moveTo>
                      <a:pt x="361" y="114"/>
                    </a:moveTo>
                    <a:cubicBezTo>
                      <a:pt x="353" y="121"/>
                      <a:pt x="345" y="128"/>
                      <a:pt x="338" y="135"/>
                    </a:cubicBezTo>
                    <a:cubicBezTo>
                      <a:pt x="344" y="126"/>
                      <a:pt x="350" y="116"/>
                      <a:pt x="356" y="107"/>
                    </a:cubicBezTo>
                    <a:cubicBezTo>
                      <a:pt x="358" y="109"/>
                      <a:pt x="359" y="111"/>
                      <a:pt x="361" y="114"/>
                    </a:cubicBezTo>
                    <a:close/>
                    <a:moveTo>
                      <a:pt x="353" y="102"/>
                    </a:moveTo>
                    <a:cubicBezTo>
                      <a:pt x="353" y="102"/>
                      <a:pt x="354" y="103"/>
                      <a:pt x="354" y="103"/>
                    </a:cubicBezTo>
                    <a:cubicBezTo>
                      <a:pt x="347" y="111"/>
                      <a:pt x="335" y="122"/>
                      <a:pt x="321" y="135"/>
                    </a:cubicBezTo>
                    <a:cubicBezTo>
                      <a:pt x="322" y="134"/>
                      <a:pt x="323" y="133"/>
                      <a:pt x="324" y="132"/>
                    </a:cubicBezTo>
                    <a:cubicBezTo>
                      <a:pt x="332" y="121"/>
                      <a:pt x="342" y="111"/>
                      <a:pt x="353" y="102"/>
                    </a:cubicBezTo>
                    <a:cubicBezTo>
                      <a:pt x="353" y="102"/>
                      <a:pt x="353" y="102"/>
                      <a:pt x="353" y="102"/>
                    </a:cubicBezTo>
                    <a:close/>
                    <a:moveTo>
                      <a:pt x="352" y="99"/>
                    </a:moveTo>
                    <a:cubicBezTo>
                      <a:pt x="352" y="99"/>
                      <a:pt x="351" y="99"/>
                      <a:pt x="351" y="99"/>
                    </a:cubicBezTo>
                    <a:cubicBezTo>
                      <a:pt x="347" y="102"/>
                      <a:pt x="344" y="105"/>
                      <a:pt x="340" y="108"/>
                    </a:cubicBezTo>
                    <a:cubicBezTo>
                      <a:pt x="343" y="104"/>
                      <a:pt x="345" y="100"/>
                      <a:pt x="348" y="96"/>
                    </a:cubicBezTo>
                    <a:cubicBezTo>
                      <a:pt x="349" y="94"/>
                      <a:pt x="347" y="93"/>
                      <a:pt x="345" y="94"/>
                    </a:cubicBezTo>
                    <a:cubicBezTo>
                      <a:pt x="342" y="97"/>
                      <a:pt x="339" y="100"/>
                      <a:pt x="336" y="102"/>
                    </a:cubicBezTo>
                    <a:cubicBezTo>
                      <a:pt x="339" y="97"/>
                      <a:pt x="342" y="92"/>
                      <a:pt x="345" y="87"/>
                    </a:cubicBezTo>
                    <a:cubicBezTo>
                      <a:pt x="348" y="91"/>
                      <a:pt x="350" y="95"/>
                      <a:pt x="352" y="99"/>
                    </a:cubicBezTo>
                    <a:close/>
                    <a:moveTo>
                      <a:pt x="343" y="84"/>
                    </a:moveTo>
                    <a:cubicBezTo>
                      <a:pt x="343" y="84"/>
                      <a:pt x="343" y="84"/>
                      <a:pt x="343" y="84"/>
                    </a:cubicBezTo>
                    <a:cubicBezTo>
                      <a:pt x="340" y="87"/>
                      <a:pt x="337" y="91"/>
                      <a:pt x="334" y="94"/>
                    </a:cubicBezTo>
                    <a:cubicBezTo>
                      <a:pt x="337" y="89"/>
                      <a:pt x="338" y="83"/>
                      <a:pt x="338" y="77"/>
                    </a:cubicBezTo>
                    <a:cubicBezTo>
                      <a:pt x="340" y="79"/>
                      <a:pt x="342" y="81"/>
                      <a:pt x="343" y="84"/>
                    </a:cubicBezTo>
                    <a:close/>
                    <a:moveTo>
                      <a:pt x="331" y="70"/>
                    </a:moveTo>
                    <a:cubicBezTo>
                      <a:pt x="333" y="71"/>
                      <a:pt x="334" y="72"/>
                      <a:pt x="335" y="73"/>
                    </a:cubicBezTo>
                    <a:cubicBezTo>
                      <a:pt x="328" y="81"/>
                      <a:pt x="322" y="89"/>
                      <a:pt x="316" y="97"/>
                    </a:cubicBezTo>
                    <a:cubicBezTo>
                      <a:pt x="322" y="88"/>
                      <a:pt x="327" y="79"/>
                      <a:pt x="331" y="70"/>
                    </a:cubicBezTo>
                    <a:close/>
                    <a:moveTo>
                      <a:pt x="193" y="284"/>
                    </a:moveTo>
                    <a:cubicBezTo>
                      <a:pt x="203" y="271"/>
                      <a:pt x="213" y="257"/>
                      <a:pt x="222" y="243"/>
                    </a:cubicBezTo>
                    <a:cubicBezTo>
                      <a:pt x="230" y="233"/>
                      <a:pt x="238" y="223"/>
                      <a:pt x="246" y="212"/>
                    </a:cubicBezTo>
                    <a:cubicBezTo>
                      <a:pt x="247" y="211"/>
                      <a:pt x="248" y="210"/>
                      <a:pt x="249" y="209"/>
                    </a:cubicBezTo>
                    <a:cubicBezTo>
                      <a:pt x="230" y="236"/>
                      <a:pt x="212" y="263"/>
                      <a:pt x="194" y="289"/>
                    </a:cubicBezTo>
                    <a:cubicBezTo>
                      <a:pt x="160" y="337"/>
                      <a:pt x="182" y="300"/>
                      <a:pt x="193" y="284"/>
                    </a:cubicBezTo>
                    <a:close/>
                    <a:moveTo>
                      <a:pt x="166" y="321"/>
                    </a:moveTo>
                    <a:cubicBezTo>
                      <a:pt x="166" y="321"/>
                      <a:pt x="166" y="321"/>
                      <a:pt x="166" y="322"/>
                    </a:cubicBezTo>
                    <a:cubicBezTo>
                      <a:pt x="165" y="322"/>
                      <a:pt x="165" y="322"/>
                      <a:pt x="165" y="322"/>
                    </a:cubicBezTo>
                    <a:cubicBezTo>
                      <a:pt x="165" y="320"/>
                      <a:pt x="164" y="319"/>
                      <a:pt x="164" y="317"/>
                    </a:cubicBezTo>
                    <a:cubicBezTo>
                      <a:pt x="168" y="313"/>
                      <a:pt x="172" y="308"/>
                      <a:pt x="176" y="304"/>
                    </a:cubicBezTo>
                    <a:cubicBezTo>
                      <a:pt x="172" y="310"/>
                      <a:pt x="169" y="315"/>
                      <a:pt x="166" y="321"/>
                    </a:cubicBezTo>
                    <a:close/>
                    <a:moveTo>
                      <a:pt x="237" y="230"/>
                    </a:moveTo>
                    <a:cubicBezTo>
                      <a:pt x="250" y="212"/>
                      <a:pt x="263" y="195"/>
                      <a:pt x="277" y="178"/>
                    </a:cubicBezTo>
                    <a:cubicBezTo>
                      <a:pt x="271" y="187"/>
                      <a:pt x="265" y="196"/>
                      <a:pt x="259" y="205"/>
                    </a:cubicBezTo>
                    <a:cubicBezTo>
                      <a:pt x="247" y="220"/>
                      <a:pt x="235" y="236"/>
                      <a:pt x="223" y="251"/>
                    </a:cubicBezTo>
                    <a:cubicBezTo>
                      <a:pt x="228" y="244"/>
                      <a:pt x="232" y="237"/>
                      <a:pt x="237" y="230"/>
                    </a:cubicBezTo>
                    <a:close/>
                    <a:moveTo>
                      <a:pt x="258" y="184"/>
                    </a:moveTo>
                    <a:cubicBezTo>
                      <a:pt x="244" y="202"/>
                      <a:pt x="233" y="222"/>
                      <a:pt x="220" y="240"/>
                    </a:cubicBezTo>
                    <a:cubicBezTo>
                      <a:pt x="207" y="262"/>
                      <a:pt x="180" y="285"/>
                      <a:pt x="170" y="304"/>
                    </a:cubicBezTo>
                    <a:cubicBezTo>
                      <a:pt x="173" y="299"/>
                      <a:pt x="175" y="295"/>
                      <a:pt x="178" y="291"/>
                    </a:cubicBezTo>
                    <a:cubicBezTo>
                      <a:pt x="189" y="277"/>
                      <a:pt x="198" y="262"/>
                      <a:pt x="207" y="246"/>
                    </a:cubicBezTo>
                    <a:cubicBezTo>
                      <a:pt x="238" y="203"/>
                      <a:pt x="273" y="163"/>
                      <a:pt x="302" y="119"/>
                    </a:cubicBezTo>
                    <a:cubicBezTo>
                      <a:pt x="296" y="130"/>
                      <a:pt x="290" y="141"/>
                      <a:pt x="284" y="151"/>
                    </a:cubicBezTo>
                    <a:cubicBezTo>
                      <a:pt x="275" y="162"/>
                      <a:pt x="266" y="173"/>
                      <a:pt x="258" y="184"/>
                    </a:cubicBezTo>
                    <a:close/>
                    <a:moveTo>
                      <a:pt x="215" y="231"/>
                    </a:moveTo>
                    <a:cubicBezTo>
                      <a:pt x="243" y="185"/>
                      <a:pt x="278" y="141"/>
                      <a:pt x="310" y="98"/>
                    </a:cubicBezTo>
                    <a:cubicBezTo>
                      <a:pt x="341" y="55"/>
                      <a:pt x="302" y="112"/>
                      <a:pt x="295" y="121"/>
                    </a:cubicBezTo>
                    <a:cubicBezTo>
                      <a:pt x="280" y="143"/>
                      <a:pt x="265" y="165"/>
                      <a:pt x="250" y="186"/>
                    </a:cubicBezTo>
                    <a:cubicBezTo>
                      <a:pt x="238" y="201"/>
                      <a:pt x="227" y="216"/>
                      <a:pt x="215" y="231"/>
                    </a:cubicBezTo>
                    <a:close/>
                    <a:moveTo>
                      <a:pt x="321" y="96"/>
                    </a:moveTo>
                    <a:cubicBezTo>
                      <a:pt x="322" y="107"/>
                      <a:pt x="318" y="115"/>
                      <a:pt x="310" y="121"/>
                    </a:cubicBezTo>
                    <a:cubicBezTo>
                      <a:pt x="305" y="126"/>
                      <a:pt x="301" y="131"/>
                      <a:pt x="297" y="136"/>
                    </a:cubicBezTo>
                    <a:cubicBezTo>
                      <a:pt x="305" y="123"/>
                      <a:pt x="313" y="109"/>
                      <a:pt x="321" y="96"/>
                    </a:cubicBezTo>
                    <a:close/>
                    <a:moveTo>
                      <a:pt x="323" y="64"/>
                    </a:moveTo>
                    <a:cubicBezTo>
                      <a:pt x="325" y="65"/>
                      <a:pt x="326" y="66"/>
                      <a:pt x="328" y="67"/>
                    </a:cubicBezTo>
                    <a:cubicBezTo>
                      <a:pt x="298" y="107"/>
                      <a:pt x="270" y="147"/>
                      <a:pt x="241" y="188"/>
                    </a:cubicBezTo>
                    <a:cubicBezTo>
                      <a:pt x="230" y="204"/>
                      <a:pt x="218" y="220"/>
                      <a:pt x="208" y="237"/>
                    </a:cubicBezTo>
                    <a:cubicBezTo>
                      <a:pt x="204" y="245"/>
                      <a:pt x="199" y="252"/>
                      <a:pt x="195" y="260"/>
                    </a:cubicBezTo>
                    <a:cubicBezTo>
                      <a:pt x="194" y="261"/>
                      <a:pt x="193" y="262"/>
                      <a:pt x="193" y="263"/>
                    </a:cubicBezTo>
                    <a:cubicBezTo>
                      <a:pt x="192" y="264"/>
                      <a:pt x="192" y="264"/>
                      <a:pt x="192" y="264"/>
                    </a:cubicBezTo>
                    <a:cubicBezTo>
                      <a:pt x="184" y="275"/>
                      <a:pt x="170" y="287"/>
                      <a:pt x="167" y="293"/>
                    </a:cubicBezTo>
                    <a:cubicBezTo>
                      <a:pt x="185" y="254"/>
                      <a:pt x="215" y="220"/>
                      <a:pt x="241" y="186"/>
                    </a:cubicBezTo>
                    <a:cubicBezTo>
                      <a:pt x="271" y="147"/>
                      <a:pt x="296" y="105"/>
                      <a:pt x="323" y="64"/>
                    </a:cubicBezTo>
                    <a:close/>
                    <a:moveTo>
                      <a:pt x="319" y="62"/>
                    </a:moveTo>
                    <a:cubicBezTo>
                      <a:pt x="307" y="76"/>
                      <a:pt x="295" y="91"/>
                      <a:pt x="283" y="105"/>
                    </a:cubicBezTo>
                    <a:cubicBezTo>
                      <a:pt x="294" y="90"/>
                      <a:pt x="304" y="75"/>
                      <a:pt x="315" y="60"/>
                    </a:cubicBezTo>
                    <a:cubicBezTo>
                      <a:pt x="316" y="61"/>
                      <a:pt x="318" y="61"/>
                      <a:pt x="319" y="62"/>
                    </a:cubicBezTo>
                    <a:close/>
                    <a:moveTo>
                      <a:pt x="291" y="56"/>
                    </a:moveTo>
                    <a:cubicBezTo>
                      <a:pt x="293" y="56"/>
                      <a:pt x="295" y="57"/>
                      <a:pt x="297" y="57"/>
                    </a:cubicBezTo>
                    <a:cubicBezTo>
                      <a:pt x="271" y="88"/>
                      <a:pt x="244" y="118"/>
                      <a:pt x="218" y="150"/>
                    </a:cubicBezTo>
                    <a:cubicBezTo>
                      <a:pt x="221" y="146"/>
                      <a:pt x="224" y="142"/>
                      <a:pt x="227" y="137"/>
                    </a:cubicBezTo>
                    <a:cubicBezTo>
                      <a:pt x="249" y="111"/>
                      <a:pt x="271" y="84"/>
                      <a:pt x="291" y="56"/>
                    </a:cubicBezTo>
                    <a:close/>
                    <a:moveTo>
                      <a:pt x="286" y="57"/>
                    </a:moveTo>
                    <a:cubicBezTo>
                      <a:pt x="269" y="79"/>
                      <a:pt x="251" y="101"/>
                      <a:pt x="234" y="124"/>
                    </a:cubicBezTo>
                    <a:cubicBezTo>
                      <a:pt x="225" y="135"/>
                      <a:pt x="215" y="147"/>
                      <a:pt x="206" y="158"/>
                    </a:cubicBezTo>
                    <a:cubicBezTo>
                      <a:pt x="192" y="175"/>
                      <a:pt x="170" y="196"/>
                      <a:pt x="162" y="215"/>
                    </a:cubicBezTo>
                    <a:cubicBezTo>
                      <a:pt x="187" y="155"/>
                      <a:pt x="242" y="110"/>
                      <a:pt x="279" y="57"/>
                    </a:cubicBezTo>
                    <a:cubicBezTo>
                      <a:pt x="281" y="57"/>
                      <a:pt x="284" y="57"/>
                      <a:pt x="286" y="57"/>
                    </a:cubicBezTo>
                    <a:close/>
                    <a:moveTo>
                      <a:pt x="266" y="59"/>
                    </a:moveTo>
                    <a:cubicBezTo>
                      <a:pt x="269" y="58"/>
                      <a:pt x="271" y="58"/>
                      <a:pt x="274" y="58"/>
                    </a:cubicBezTo>
                    <a:cubicBezTo>
                      <a:pt x="254" y="80"/>
                      <a:pt x="235" y="102"/>
                      <a:pt x="216" y="125"/>
                    </a:cubicBezTo>
                    <a:cubicBezTo>
                      <a:pt x="233" y="103"/>
                      <a:pt x="250" y="82"/>
                      <a:pt x="266" y="60"/>
                    </a:cubicBezTo>
                    <a:cubicBezTo>
                      <a:pt x="266" y="59"/>
                      <a:pt x="266" y="59"/>
                      <a:pt x="266" y="59"/>
                    </a:cubicBezTo>
                    <a:close/>
                    <a:moveTo>
                      <a:pt x="257" y="60"/>
                    </a:moveTo>
                    <a:cubicBezTo>
                      <a:pt x="259" y="60"/>
                      <a:pt x="260" y="60"/>
                      <a:pt x="262" y="60"/>
                    </a:cubicBezTo>
                    <a:cubicBezTo>
                      <a:pt x="249" y="76"/>
                      <a:pt x="236" y="92"/>
                      <a:pt x="223" y="109"/>
                    </a:cubicBezTo>
                    <a:cubicBezTo>
                      <a:pt x="218" y="114"/>
                      <a:pt x="213" y="119"/>
                      <a:pt x="208" y="125"/>
                    </a:cubicBezTo>
                    <a:cubicBezTo>
                      <a:pt x="196" y="140"/>
                      <a:pt x="169" y="166"/>
                      <a:pt x="161" y="182"/>
                    </a:cubicBezTo>
                    <a:cubicBezTo>
                      <a:pt x="184" y="137"/>
                      <a:pt x="230" y="105"/>
                      <a:pt x="257" y="62"/>
                    </a:cubicBezTo>
                    <a:cubicBezTo>
                      <a:pt x="257" y="61"/>
                      <a:pt x="257" y="61"/>
                      <a:pt x="257" y="60"/>
                    </a:cubicBezTo>
                    <a:close/>
                    <a:moveTo>
                      <a:pt x="191" y="157"/>
                    </a:moveTo>
                    <a:cubicBezTo>
                      <a:pt x="185" y="165"/>
                      <a:pt x="178" y="174"/>
                      <a:pt x="172" y="182"/>
                    </a:cubicBezTo>
                    <a:cubicBezTo>
                      <a:pt x="150" y="211"/>
                      <a:pt x="163" y="193"/>
                      <a:pt x="175" y="176"/>
                    </a:cubicBezTo>
                    <a:cubicBezTo>
                      <a:pt x="181" y="170"/>
                      <a:pt x="186" y="163"/>
                      <a:pt x="191" y="157"/>
                    </a:cubicBezTo>
                    <a:close/>
                    <a:moveTo>
                      <a:pt x="244" y="64"/>
                    </a:moveTo>
                    <a:cubicBezTo>
                      <a:pt x="247" y="63"/>
                      <a:pt x="249" y="62"/>
                      <a:pt x="252" y="61"/>
                    </a:cubicBezTo>
                    <a:cubicBezTo>
                      <a:pt x="246" y="67"/>
                      <a:pt x="239" y="72"/>
                      <a:pt x="233" y="78"/>
                    </a:cubicBezTo>
                    <a:cubicBezTo>
                      <a:pt x="237" y="73"/>
                      <a:pt x="240" y="68"/>
                      <a:pt x="244" y="64"/>
                    </a:cubicBezTo>
                    <a:close/>
                    <a:moveTo>
                      <a:pt x="221" y="71"/>
                    </a:moveTo>
                    <a:cubicBezTo>
                      <a:pt x="223" y="70"/>
                      <a:pt x="226" y="69"/>
                      <a:pt x="228" y="68"/>
                    </a:cubicBezTo>
                    <a:cubicBezTo>
                      <a:pt x="202" y="93"/>
                      <a:pt x="179" y="122"/>
                      <a:pt x="156" y="150"/>
                    </a:cubicBezTo>
                    <a:cubicBezTo>
                      <a:pt x="138" y="170"/>
                      <a:pt x="142" y="163"/>
                      <a:pt x="148" y="153"/>
                    </a:cubicBezTo>
                    <a:cubicBezTo>
                      <a:pt x="173" y="126"/>
                      <a:pt x="196" y="98"/>
                      <a:pt x="221" y="71"/>
                    </a:cubicBezTo>
                    <a:close/>
                    <a:moveTo>
                      <a:pt x="155" y="135"/>
                    </a:moveTo>
                    <a:cubicBezTo>
                      <a:pt x="152" y="141"/>
                      <a:pt x="148" y="146"/>
                      <a:pt x="145" y="151"/>
                    </a:cubicBezTo>
                    <a:cubicBezTo>
                      <a:pt x="129" y="169"/>
                      <a:pt x="144" y="150"/>
                      <a:pt x="155" y="135"/>
                    </a:cubicBezTo>
                    <a:close/>
                    <a:moveTo>
                      <a:pt x="161" y="133"/>
                    </a:moveTo>
                    <a:cubicBezTo>
                      <a:pt x="171" y="119"/>
                      <a:pt x="184" y="105"/>
                      <a:pt x="196" y="93"/>
                    </a:cubicBezTo>
                    <a:cubicBezTo>
                      <a:pt x="184" y="106"/>
                      <a:pt x="173" y="120"/>
                      <a:pt x="161" y="133"/>
                    </a:cubicBezTo>
                    <a:close/>
                    <a:moveTo>
                      <a:pt x="187" y="86"/>
                    </a:moveTo>
                    <a:cubicBezTo>
                      <a:pt x="191" y="84"/>
                      <a:pt x="194" y="82"/>
                      <a:pt x="197" y="81"/>
                    </a:cubicBezTo>
                    <a:cubicBezTo>
                      <a:pt x="190" y="87"/>
                      <a:pt x="184" y="93"/>
                      <a:pt x="177" y="99"/>
                    </a:cubicBezTo>
                    <a:cubicBezTo>
                      <a:pt x="182" y="93"/>
                      <a:pt x="186" y="89"/>
                      <a:pt x="187" y="87"/>
                    </a:cubicBezTo>
                    <a:cubicBezTo>
                      <a:pt x="187" y="86"/>
                      <a:pt x="187" y="86"/>
                      <a:pt x="187" y="86"/>
                    </a:cubicBezTo>
                    <a:close/>
                    <a:moveTo>
                      <a:pt x="174" y="93"/>
                    </a:moveTo>
                    <a:cubicBezTo>
                      <a:pt x="176" y="92"/>
                      <a:pt x="178" y="91"/>
                      <a:pt x="179" y="90"/>
                    </a:cubicBezTo>
                    <a:cubicBezTo>
                      <a:pt x="166" y="104"/>
                      <a:pt x="153" y="118"/>
                      <a:pt x="140" y="133"/>
                    </a:cubicBezTo>
                    <a:cubicBezTo>
                      <a:pt x="125" y="150"/>
                      <a:pt x="127" y="146"/>
                      <a:pt x="133" y="136"/>
                    </a:cubicBezTo>
                    <a:cubicBezTo>
                      <a:pt x="146" y="123"/>
                      <a:pt x="157" y="108"/>
                      <a:pt x="170" y="95"/>
                    </a:cubicBezTo>
                    <a:cubicBezTo>
                      <a:pt x="172" y="94"/>
                      <a:pt x="173" y="93"/>
                      <a:pt x="174" y="93"/>
                    </a:cubicBezTo>
                    <a:close/>
                    <a:moveTo>
                      <a:pt x="152" y="105"/>
                    </a:moveTo>
                    <a:cubicBezTo>
                      <a:pt x="155" y="103"/>
                      <a:pt x="158" y="101"/>
                      <a:pt x="161" y="100"/>
                    </a:cubicBezTo>
                    <a:cubicBezTo>
                      <a:pt x="159" y="102"/>
                      <a:pt x="157" y="104"/>
                      <a:pt x="155" y="106"/>
                    </a:cubicBezTo>
                    <a:cubicBezTo>
                      <a:pt x="156" y="104"/>
                      <a:pt x="157" y="103"/>
                      <a:pt x="158" y="102"/>
                    </a:cubicBezTo>
                    <a:cubicBezTo>
                      <a:pt x="155" y="105"/>
                      <a:pt x="151" y="109"/>
                      <a:pt x="147" y="113"/>
                    </a:cubicBezTo>
                    <a:cubicBezTo>
                      <a:pt x="147" y="113"/>
                      <a:pt x="147" y="113"/>
                      <a:pt x="146" y="113"/>
                    </a:cubicBezTo>
                    <a:cubicBezTo>
                      <a:pt x="149" y="110"/>
                      <a:pt x="151" y="107"/>
                      <a:pt x="152" y="105"/>
                    </a:cubicBezTo>
                    <a:close/>
                    <a:moveTo>
                      <a:pt x="142" y="111"/>
                    </a:moveTo>
                    <a:cubicBezTo>
                      <a:pt x="140" y="113"/>
                      <a:pt x="139" y="114"/>
                      <a:pt x="138" y="116"/>
                    </a:cubicBezTo>
                    <a:cubicBezTo>
                      <a:pt x="130" y="126"/>
                      <a:pt x="122" y="135"/>
                      <a:pt x="114" y="145"/>
                    </a:cubicBezTo>
                    <a:cubicBezTo>
                      <a:pt x="112" y="133"/>
                      <a:pt x="126" y="121"/>
                      <a:pt x="142" y="111"/>
                    </a:cubicBezTo>
                    <a:close/>
                    <a:moveTo>
                      <a:pt x="118" y="152"/>
                    </a:moveTo>
                    <a:cubicBezTo>
                      <a:pt x="117" y="151"/>
                      <a:pt x="116" y="150"/>
                      <a:pt x="116" y="149"/>
                    </a:cubicBezTo>
                    <a:cubicBezTo>
                      <a:pt x="116" y="149"/>
                      <a:pt x="117" y="149"/>
                      <a:pt x="117" y="148"/>
                    </a:cubicBezTo>
                    <a:cubicBezTo>
                      <a:pt x="118" y="149"/>
                      <a:pt x="119" y="149"/>
                      <a:pt x="120" y="149"/>
                    </a:cubicBezTo>
                    <a:cubicBezTo>
                      <a:pt x="123" y="146"/>
                      <a:pt x="126" y="143"/>
                      <a:pt x="128" y="140"/>
                    </a:cubicBezTo>
                    <a:cubicBezTo>
                      <a:pt x="126" y="145"/>
                      <a:pt x="123" y="149"/>
                      <a:pt x="120" y="154"/>
                    </a:cubicBezTo>
                    <a:cubicBezTo>
                      <a:pt x="119" y="153"/>
                      <a:pt x="119" y="153"/>
                      <a:pt x="118" y="152"/>
                    </a:cubicBezTo>
                    <a:close/>
                    <a:moveTo>
                      <a:pt x="127" y="170"/>
                    </a:moveTo>
                    <a:cubicBezTo>
                      <a:pt x="127" y="168"/>
                      <a:pt x="126" y="166"/>
                      <a:pt x="125" y="164"/>
                    </a:cubicBezTo>
                    <a:cubicBezTo>
                      <a:pt x="135" y="153"/>
                      <a:pt x="145" y="142"/>
                      <a:pt x="155" y="130"/>
                    </a:cubicBezTo>
                    <a:cubicBezTo>
                      <a:pt x="145" y="143"/>
                      <a:pt x="136" y="156"/>
                      <a:pt x="127" y="170"/>
                    </a:cubicBezTo>
                    <a:close/>
                    <a:moveTo>
                      <a:pt x="136" y="184"/>
                    </a:moveTo>
                    <a:cubicBezTo>
                      <a:pt x="133" y="182"/>
                      <a:pt x="131" y="178"/>
                      <a:pt x="129" y="173"/>
                    </a:cubicBezTo>
                    <a:cubicBezTo>
                      <a:pt x="129" y="173"/>
                      <a:pt x="129" y="173"/>
                      <a:pt x="130" y="173"/>
                    </a:cubicBezTo>
                    <a:cubicBezTo>
                      <a:pt x="133" y="170"/>
                      <a:pt x="136" y="166"/>
                      <a:pt x="139" y="163"/>
                    </a:cubicBezTo>
                    <a:cubicBezTo>
                      <a:pt x="137" y="167"/>
                      <a:pt x="135" y="170"/>
                      <a:pt x="133" y="174"/>
                    </a:cubicBezTo>
                    <a:cubicBezTo>
                      <a:pt x="133" y="176"/>
                      <a:pt x="135" y="178"/>
                      <a:pt x="136" y="176"/>
                    </a:cubicBezTo>
                    <a:cubicBezTo>
                      <a:pt x="139" y="173"/>
                      <a:pt x="141" y="171"/>
                      <a:pt x="144" y="168"/>
                    </a:cubicBezTo>
                    <a:cubicBezTo>
                      <a:pt x="141" y="173"/>
                      <a:pt x="138" y="178"/>
                      <a:pt x="136" y="183"/>
                    </a:cubicBezTo>
                    <a:cubicBezTo>
                      <a:pt x="136" y="183"/>
                      <a:pt x="136" y="184"/>
                      <a:pt x="136" y="184"/>
                    </a:cubicBezTo>
                    <a:close/>
                    <a:moveTo>
                      <a:pt x="138" y="185"/>
                    </a:moveTo>
                    <a:cubicBezTo>
                      <a:pt x="138" y="185"/>
                      <a:pt x="138" y="185"/>
                      <a:pt x="138" y="185"/>
                    </a:cubicBezTo>
                    <a:cubicBezTo>
                      <a:pt x="145" y="178"/>
                      <a:pt x="152" y="170"/>
                      <a:pt x="159" y="163"/>
                    </a:cubicBezTo>
                    <a:cubicBezTo>
                      <a:pt x="153" y="170"/>
                      <a:pt x="147" y="178"/>
                      <a:pt x="142" y="186"/>
                    </a:cubicBezTo>
                    <a:cubicBezTo>
                      <a:pt x="140" y="186"/>
                      <a:pt x="139" y="186"/>
                      <a:pt x="138" y="185"/>
                    </a:cubicBezTo>
                    <a:close/>
                    <a:moveTo>
                      <a:pt x="148" y="188"/>
                    </a:moveTo>
                    <a:cubicBezTo>
                      <a:pt x="148" y="187"/>
                      <a:pt x="147" y="186"/>
                      <a:pt x="146" y="186"/>
                    </a:cubicBezTo>
                    <a:cubicBezTo>
                      <a:pt x="161" y="170"/>
                      <a:pt x="175" y="152"/>
                      <a:pt x="189" y="134"/>
                    </a:cubicBezTo>
                    <a:cubicBezTo>
                      <a:pt x="200" y="118"/>
                      <a:pt x="212" y="104"/>
                      <a:pt x="225" y="89"/>
                    </a:cubicBezTo>
                    <a:cubicBezTo>
                      <a:pt x="235" y="78"/>
                      <a:pt x="268" y="48"/>
                      <a:pt x="228" y="96"/>
                    </a:cubicBezTo>
                    <a:cubicBezTo>
                      <a:pt x="200" y="129"/>
                      <a:pt x="166" y="159"/>
                      <a:pt x="151" y="199"/>
                    </a:cubicBezTo>
                    <a:cubicBezTo>
                      <a:pt x="150" y="195"/>
                      <a:pt x="149" y="191"/>
                      <a:pt x="148" y="188"/>
                    </a:cubicBezTo>
                    <a:close/>
                    <a:moveTo>
                      <a:pt x="153" y="213"/>
                    </a:moveTo>
                    <a:cubicBezTo>
                      <a:pt x="174" y="184"/>
                      <a:pt x="196" y="155"/>
                      <a:pt x="219" y="126"/>
                    </a:cubicBezTo>
                    <a:cubicBezTo>
                      <a:pt x="229" y="114"/>
                      <a:pt x="297" y="31"/>
                      <a:pt x="250" y="91"/>
                    </a:cubicBezTo>
                    <a:cubicBezTo>
                      <a:pt x="216" y="134"/>
                      <a:pt x="178" y="173"/>
                      <a:pt x="155" y="224"/>
                    </a:cubicBezTo>
                    <a:cubicBezTo>
                      <a:pt x="154" y="220"/>
                      <a:pt x="154" y="217"/>
                      <a:pt x="153" y="213"/>
                    </a:cubicBezTo>
                    <a:close/>
                    <a:moveTo>
                      <a:pt x="161" y="244"/>
                    </a:moveTo>
                    <a:cubicBezTo>
                      <a:pt x="161" y="244"/>
                      <a:pt x="161" y="244"/>
                      <a:pt x="161" y="245"/>
                    </a:cubicBezTo>
                    <a:cubicBezTo>
                      <a:pt x="159" y="240"/>
                      <a:pt x="157" y="234"/>
                      <a:pt x="156" y="229"/>
                    </a:cubicBezTo>
                    <a:cubicBezTo>
                      <a:pt x="156" y="229"/>
                      <a:pt x="156" y="229"/>
                      <a:pt x="156" y="229"/>
                    </a:cubicBezTo>
                    <a:cubicBezTo>
                      <a:pt x="168" y="212"/>
                      <a:pt x="181" y="195"/>
                      <a:pt x="194" y="179"/>
                    </a:cubicBezTo>
                    <a:cubicBezTo>
                      <a:pt x="182" y="196"/>
                      <a:pt x="171" y="213"/>
                      <a:pt x="160" y="231"/>
                    </a:cubicBezTo>
                    <a:cubicBezTo>
                      <a:pt x="159" y="232"/>
                      <a:pt x="162" y="234"/>
                      <a:pt x="163" y="232"/>
                    </a:cubicBezTo>
                    <a:cubicBezTo>
                      <a:pt x="184" y="198"/>
                      <a:pt x="208" y="167"/>
                      <a:pt x="234" y="136"/>
                    </a:cubicBezTo>
                    <a:cubicBezTo>
                      <a:pt x="245" y="122"/>
                      <a:pt x="256" y="109"/>
                      <a:pt x="268" y="96"/>
                    </a:cubicBezTo>
                    <a:cubicBezTo>
                      <a:pt x="272" y="91"/>
                      <a:pt x="304" y="48"/>
                      <a:pt x="283" y="80"/>
                    </a:cubicBezTo>
                    <a:cubicBezTo>
                      <a:pt x="244" y="137"/>
                      <a:pt x="192" y="181"/>
                      <a:pt x="161" y="244"/>
                    </a:cubicBezTo>
                    <a:close/>
                    <a:moveTo>
                      <a:pt x="171" y="233"/>
                    </a:moveTo>
                    <a:cubicBezTo>
                      <a:pt x="194" y="185"/>
                      <a:pt x="232" y="147"/>
                      <a:pt x="266" y="106"/>
                    </a:cubicBezTo>
                    <a:cubicBezTo>
                      <a:pt x="259" y="116"/>
                      <a:pt x="251" y="127"/>
                      <a:pt x="244" y="138"/>
                    </a:cubicBezTo>
                    <a:cubicBezTo>
                      <a:pt x="238" y="146"/>
                      <a:pt x="232" y="154"/>
                      <a:pt x="227" y="162"/>
                    </a:cubicBezTo>
                    <a:cubicBezTo>
                      <a:pt x="226" y="164"/>
                      <a:pt x="224" y="165"/>
                      <a:pt x="223" y="167"/>
                    </a:cubicBezTo>
                    <a:cubicBezTo>
                      <a:pt x="218" y="174"/>
                      <a:pt x="212" y="181"/>
                      <a:pt x="207" y="189"/>
                    </a:cubicBezTo>
                    <a:cubicBezTo>
                      <a:pt x="195" y="202"/>
                      <a:pt x="177" y="220"/>
                      <a:pt x="171" y="233"/>
                    </a:cubicBezTo>
                    <a:close/>
                    <a:moveTo>
                      <a:pt x="178" y="243"/>
                    </a:moveTo>
                    <a:cubicBezTo>
                      <a:pt x="187" y="232"/>
                      <a:pt x="195" y="211"/>
                      <a:pt x="205" y="199"/>
                    </a:cubicBezTo>
                    <a:cubicBezTo>
                      <a:pt x="240" y="154"/>
                      <a:pt x="273" y="106"/>
                      <a:pt x="306" y="59"/>
                    </a:cubicBezTo>
                    <a:cubicBezTo>
                      <a:pt x="306" y="58"/>
                      <a:pt x="306" y="58"/>
                      <a:pt x="306" y="58"/>
                    </a:cubicBezTo>
                    <a:cubicBezTo>
                      <a:pt x="308" y="58"/>
                      <a:pt x="309" y="59"/>
                      <a:pt x="311" y="59"/>
                    </a:cubicBezTo>
                    <a:cubicBezTo>
                      <a:pt x="297" y="77"/>
                      <a:pt x="284" y="95"/>
                      <a:pt x="272" y="113"/>
                    </a:cubicBezTo>
                    <a:cubicBezTo>
                      <a:pt x="266" y="122"/>
                      <a:pt x="259" y="132"/>
                      <a:pt x="253" y="141"/>
                    </a:cubicBezTo>
                    <a:cubicBezTo>
                      <a:pt x="237" y="163"/>
                      <a:pt x="221" y="186"/>
                      <a:pt x="205" y="208"/>
                    </a:cubicBezTo>
                    <a:cubicBezTo>
                      <a:pt x="196" y="220"/>
                      <a:pt x="188" y="232"/>
                      <a:pt x="178" y="243"/>
                    </a:cubicBezTo>
                    <a:close/>
                    <a:moveTo>
                      <a:pt x="159" y="302"/>
                    </a:moveTo>
                    <a:cubicBezTo>
                      <a:pt x="158" y="300"/>
                      <a:pt x="157" y="298"/>
                      <a:pt x="156" y="295"/>
                    </a:cubicBezTo>
                    <a:cubicBezTo>
                      <a:pt x="156" y="295"/>
                      <a:pt x="156" y="295"/>
                      <a:pt x="156" y="295"/>
                    </a:cubicBezTo>
                    <a:cubicBezTo>
                      <a:pt x="174" y="273"/>
                      <a:pt x="190" y="249"/>
                      <a:pt x="205" y="226"/>
                    </a:cubicBezTo>
                    <a:cubicBezTo>
                      <a:pt x="215" y="212"/>
                      <a:pt x="225" y="199"/>
                      <a:pt x="234" y="185"/>
                    </a:cubicBezTo>
                    <a:cubicBezTo>
                      <a:pt x="254" y="157"/>
                      <a:pt x="272" y="128"/>
                      <a:pt x="293" y="100"/>
                    </a:cubicBezTo>
                    <a:cubicBezTo>
                      <a:pt x="342" y="33"/>
                      <a:pt x="284" y="116"/>
                      <a:pt x="275" y="131"/>
                    </a:cubicBezTo>
                    <a:cubicBezTo>
                      <a:pt x="240" y="191"/>
                      <a:pt x="189" y="240"/>
                      <a:pt x="159" y="302"/>
                    </a:cubicBezTo>
                    <a:close/>
                    <a:moveTo>
                      <a:pt x="160" y="307"/>
                    </a:moveTo>
                    <a:cubicBezTo>
                      <a:pt x="163" y="305"/>
                      <a:pt x="166" y="302"/>
                      <a:pt x="169" y="299"/>
                    </a:cubicBezTo>
                    <a:cubicBezTo>
                      <a:pt x="167" y="304"/>
                      <a:pt x="164" y="308"/>
                      <a:pt x="162" y="312"/>
                    </a:cubicBezTo>
                    <a:cubicBezTo>
                      <a:pt x="161" y="311"/>
                      <a:pt x="161" y="309"/>
                      <a:pt x="160" y="307"/>
                    </a:cubicBezTo>
                    <a:close/>
                    <a:moveTo>
                      <a:pt x="102" y="354"/>
                    </a:moveTo>
                    <a:cubicBezTo>
                      <a:pt x="104" y="354"/>
                      <a:pt x="106" y="354"/>
                      <a:pt x="108" y="353"/>
                    </a:cubicBezTo>
                    <a:cubicBezTo>
                      <a:pt x="101" y="363"/>
                      <a:pt x="94" y="372"/>
                      <a:pt x="86" y="381"/>
                    </a:cubicBezTo>
                    <a:cubicBezTo>
                      <a:pt x="92" y="372"/>
                      <a:pt x="97" y="363"/>
                      <a:pt x="102" y="354"/>
                    </a:cubicBezTo>
                    <a:close/>
                    <a:moveTo>
                      <a:pt x="88" y="352"/>
                    </a:moveTo>
                    <a:cubicBezTo>
                      <a:pt x="88" y="351"/>
                      <a:pt x="88" y="351"/>
                      <a:pt x="88" y="351"/>
                    </a:cubicBezTo>
                    <a:cubicBezTo>
                      <a:pt x="89" y="351"/>
                      <a:pt x="90" y="351"/>
                      <a:pt x="91" y="352"/>
                    </a:cubicBezTo>
                    <a:cubicBezTo>
                      <a:pt x="88" y="356"/>
                      <a:pt x="85" y="359"/>
                      <a:pt x="81" y="363"/>
                    </a:cubicBezTo>
                    <a:cubicBezTo>
                      <a:pt x="83" y="359"/>
                      <a:pt x="85" y="355"/>
                      <a:pt x="88" y="352"/>
                    </a:cubicBezTo>
                    <a:close/>
                    <a:moveTo>
                      <a:pt x="85" y="363"/>
                    </a:moveTo>
                    <a:cubicBezTo>
                      <a:pt x="88" y="360"/>
                      <a:pt x="91" y="357"/>
                      <a:pt x="94" y="353"/>
                    </a:cubicBezTo>
                    <a:cubicBezTo>
                      <a:pt x="94" y="353"/>
                      <a:pt x="94" y="353"/>
                      <a:pt x="94" y="353"/>
                    </a:cubicBezTo>
                    <a:cubicBezTo>
                      <a:pt x="94" y="353"/>
                      <a:pt x="94" y="353"/>
                      <a:pt x="94" y="353"/>
                    </a:cubicBezTo>
                    <a:cubicBezTo>
                      <a:pt x="94" y="353"/>
                      <a:pt x="94" y="353"/>
                      <a:pt x="94" y="353"/>
                    </a:cubicBezTo>
                    <a:cubicBezTo>
                      <a:pt x="94" y="353"/>
                      <a:pt x="94" y="353"/>
                      <a:pt x="94" y="353"/>
                    </a:cubicBezTo>
                    <a:cubicBezTo>
                      <a:pt x="95" y="353"/>
                      <a:pt x="96" y="353"/>
                      <a:pt x="97" y="353"/>
                    </a:cubicBezTo>
                    <a:cubicBezTo>
                      <a:pt x="91" y="363"/>
                      <a:pt x="84" y="373"/>
                      <a:pt x="78" y="382"/>
                    </a:cubicBezTo>
                    <a:cubicBezTo>
                      <a:pt x="78" y="380"/>
                      <a:pt x="78" y="377"/>
                      <a:pt x="77" y="374"/>
                    </a:cubicBezTo>
                    <a:cubicBezTo>
                      <a:pt x="80" y="371"/>
                      <a:pt x="82" y="367"/>
                      <a:pt x="85" y="363"/>
                    </a:cubicBezTo>
                    <a:close/>
                    <a:moveTo>
                      <a:pt x="71" y="362"/>
                    </a:moveTo>
                    <a:cubicBezTo>
                      <a:pt x="71" y="362"/>
                      <a:pt x="71" y="361"/>
                      <a:pt x="71" y="361"/>
                    </a:cubicBezTo>
                    <a:cubicBezTo>
                      <a:pt x="64" y="354"/>
                      <a:pt x="72" y="351"/>
                      <a:pt x="79" y="350"/>
                    </a:cubicBezTo>
                    <a:cubicBezTo>
                      <a:pt x="79" y="350"/>
                      <a:pt x="79" y="351"/>
                      <a:pt x="78" y="351"/>
                    </a:cubicBezTo>
                    <a:cubicBezTo>
                      <a:pt x="76" y="355"/>
                      <a:pt x="74" y="358"/>
                      <a:pt x="71" y="362"/>
                    </a:cubicBezTo>
                    <a:close/>
                    <a:moveTo>
                      <a:pt x="80" y="389"/>
                    </a:moveTo>
                    <a:cubicBezTo>
                      <a:pt x="81" y="389"/>
                      <a:pt x="81" y="388"/>
                      <a:pt x="81" y="388"/>
                    </a:cubicBezTo>
                    <a:cubicBezTo>
                      <a:pt x="98" y="372"/>
                      <a:pt x="111" y="354"/>
                      <a:pt x="124" y="335"/>
                    </a:cubicBezTo>
                    <a:cubicBezTo>
                      <a:pt x="120" y="342"/>
                      <a:pt x="117" y="349"/>
                      <a:pt x="113" y="355"/>
                    </a:cubicBezTo>
                    <a:cubicBezTo>
                      <a:pt x="112" y="356"/>
                      <a:pt x="112" y="357"/>
                      <a:pt x="111" y="358"/>
                    </a:cubicBezTo>
                    <a:cubicBezTo>
                      <a:pt x="101" y="374"/>
                      <a:pt x="89" y="387"/>
                      <a:pt x="77" y="400"/>
                    </a:cubicBezTo>
                    <a:cubicBezTo>
                      <a:pt x="73" y="404"/>
                      <a:pt x="70" y="408"/>
                      <a:pt x="66" y="412"/>
                    </a:cubicBezTo>
                    <a:cubicBezTo>
                      <a:pt x="72" y="406"/>
                      <a:pt x="76" y="396"/>
                      <a:pt x="80" y="389"/>
                    </a:cubicBezTo>
                    <a:close/>
                    <a:moveTo>
                      <a:pt x="64" y="382"/>
                    </a:moveTo>
                    <a:cubicBezTo>
                      <a:pt x="65" y="384"/>
                      <a:pt x="67" y="385"/>
                      <a:pt x="68" y="387"/>
                    </a:cubicBezTo>
                    <a:cubicBezTo>
                      <a:pt x="68" y="387"/>
                      <a:pt x="67" y="387"/>
                      <a:pt x="67" y="387"/>
                    </a:cubicBezTo>
                    <a:cubicBezTo>
                      <a:pt x="61" y="394"/>
                      <a:pt x="52" y="402"/>
                      <a:pt x="48" y="410"/>
                    </a:cubicBezTo>
                    <a:cubicBezTo>
                      <a:pt x="52" y="401"/>
                      <a:pt x="59" y="392"/>
                      <a:pt x="64" y="383"/>
                    </a:cubicBezTo>
                    <a:cubicBezTo>
                      <a:pt x="64" y="383"/>
                      <a:pt x="64" y="383"/>
                      <a:pt x="64" y="382"/>
                    </a:cubicBezTo>
                    <a:close/>
                    <a:moveTo>
                      <a:pt x="49" y="371"/>
                    </a:moveTo>
                    <a:cubicBezTo>
                      <a:pt x="54" y="373"/>
                      <a:pt x="57" y="377"/>
                      <a:pt x="61" y="380"/>
                    </a:cubicBezTo>
                    <a:cubicBezTo>
                      <a:pt x="61" y="380"/>
                      <a:pt x="61" y="380"/>
                      <a:pt x="61" y="380"/>
                    </a:cubicBezTo>
                    <a:cubicBezTo>
                      <a:pt x="53" y="387"/>
                      <a:pt x="47" y="396"/>
                      <a:pt x="43" y="401"/>
                    </a:cubicBezTo>
                    <a:cubicBezTo>
                      <a:pt x="48" y="394"/>
                      <a:pt x="51" y="385"/>
                      <a:pt x="54" y="377"/>
                    </a:cubicBezTo>
                    <a:cubicBezTo>
                      <a:pt x="55" y="375"/>
                      <a:pt x="52" y="373"/>
                      <a:pt x="51" y="375"/>
                    </a:cubicBezTo>
                    <a:cubicBezTo>
                      <a:pt x="44" y="382"/>
                      <a:pt x="38" y="390"/>
                      <a:pt x="31" y="397"/>
                    </a:cubicBezTo>
                    <a:cubicBezTo>
                      <a:pt x="36" y="392"/>
                      <a:pt x="44" y="381"/>
                      <a:pt x="49" y="372"/>
                    </a:cubicBezTo>
                    <a:cubicBezTo>
                      <a:pt x="49" y="371"/>
                      <a:pt x="49" y="371"/>
                      <a:pt x="49" y="371"/>
                    </a:cubicBezTo>
                    <a:close/>
                    <a:moveTo>
                      <a:pt x="17" y="362"/>
                    </a:moveTo>
                    <a:cubicBezTo>
                      <a:pt x="29" y="362"/>
                      <a:pt x="39" y="364"/>
                      <a:pt x="47" y="369"/>
                    </a:cubicBezTo>
                    <a:cubicBezTo>
                      <a:pt x="47" y="369"/>
                      <a:pt x="46" y="369"/>
                      <a:pt x="46" y="369"/>
                    </a:cubicBezTo>
                    <a:cubicBezTo>
                      <a:pt x="38" y="376"/>
                      <a:pt x="30" y="384"/>
                      <a:pt x="23" y="393"/>
                    </a:cubicBezTo>
                    <a:cubicBezTo>
                      <a:pt x="27" y="388"/>
                      <a:pt x="32" y="379"/>
                      <a:pt x="36" y="372"/>
                    </a:cubicBezTo>
                    <a:cubicBezTo>
                      <a:pt x="37" y="370"/>
                      <a:pt x="35" y="368"/>
                      <a:pt x="33" y="369"/>
                    </a:cubicBezTo>
                    <a:cubicBezTo>
                      <a:pt x="17" y="384"/>
                      <a:pt x="21" y="385"/>
                      <a:pt x="26" y="365"/>
                    </a:cubicBezTo>
                    <a:cubicBezTo>
                      <a:pt x="27" y="363"/>
                      <a:pt x="24" y="362"/>
                      <a:pt x="23" y="363"/>
                    </a:cubicBezTo>
                    <a:cubicBezTo>
                      <a:pt x="13" y="372"/>
                      <a:pt x="14" y="373"/>
                      <a:pt x="17" y="362"/>
                    </a:cubicBezTo>
                    <a:close/>
                    <a:moveTo>
                      <a:pt x="10" y="381"/>
                    </a:moveTo>
                    <a:cubicBezTo>
                      <a:pt x="27" y="364"/>
                      <a:pt x="18" y="379"/>
                      <a:pt x="14" y="389"/>
                    </a:cubicBezTo>
                    <a:cubicBezTo>
                      <a:pt x="13" y="391"/>
                      <a:pt x="16" y="392"/>
                      <a:pt x="17" y="391"/>
                    </a:cubicBezTo>
                    <a:cubicBezTo>
                      <a:pt x="37" y="369"/>
                      <a:pt x="25" y="383"/>
                      <a:pt x="17" y="398"/>
                    </a:cubicBezTo>
                    <a:cubicBezTo>
                      <a:pt x="13" y="395"/>
                      <a:pt x="12" y="388"/>
                      <a:pt x="10" y="381"/>
                    </a:cubicBezTo>
                    <a:close/>
                    <a:moveTo>
                      <a:pt x="21" y="401"/>
                    </a:moveTo>
                    <a:cubicBezTo>
                      <a:pt x="28" y="393"/>
                      <a:pt x="35" y="385"/>
                      <a:pt x="43" y="377"/>
                    </a:cubicBezTo>
                    <a:cubicBezTo>
                      <a:pt x="36" y="384"/>
                      <a:pt x="31" y="395"/>
                      <a:pt x="26" y="404"/>
                    </a:cubicBezTo>
                    <a:cubicBezTo>
                      <a:pt x="24" y="403"/>
                      <a:pt x="22" y="402"/>
                      <a:pt x="21" y="401"/>
                    </a:cubicBezTo>
                    <a:close/>
                    <a:moveTo>
                      <a:pt x="29" y="406"/>
                    </a:moveTo>
                    <a:cubicBezTo>
                      <a:pt x="35" y="399"/>
                      <a:pt x="41" y="392"/>
                      <a:pt x="47" y="385"/>
                    </a:cubicBezTo>
                    <a:cubicBezTo>
                      <a:pt x="42" y="390"/>
                      <a:pt x="39" y="400"/>
                      <a:pt x="36" y="406"/>
                    </a:cubicBezTo>
                    <a:cubicBezTo>
                      <a:pt x="35" y="408"/>
                      <a:pt x="38" y="411"/>
                      <a:pt x="39" y="409"/>
                    </a:cubicBezTo>
                    <a:cubicBezTo>
                      <a:pt x="45" y="402"/>
                      <a:pt x="53" y="395"/>
                      <a:pt x="57" y="388"/>
                    </a:cubicBezTo>
                    <a:cubicBezTo>
                      <a:pt x="53" y="397"/>
                      <a:pt x="47" y="405"/>
                      <a:pt x="42" y="414"/>
                    </a:cubicBezTo>
                    <a:cubicBezTo>
                      <a:pt x="38" y="411"/>
                      <a:pt x="33" y="409"/>
                      <a:pt x="29" y="406"/>
                    </a:cubicBezTo>
                    <a:close/>
                    <a:moveTo>
                      <a:pt x="52" y="419"/>
                    </a:moveTo>
                    <a:cubicBezTo>
                      <a:pt x="50" y="418"/>
                      <a:pt x="48" y="417"/>
                      <a:pt x="47" y="416"/>
                    </a:cubicBezTo>
                    <a:cubicBezTo>
                      <a:pt x="46" y="416"/>
                      <a:pt x="46" y="416"/>
                      <a:pt x="46" y="416"/>
                    </a:cubicBezTo>
                    <a:cubicBezTo>
                      <a:pt x="50" y="413"/>
                      <a:pt x="54" y="409"/>
                      <a:pt x="58" y="404"/>
                    </a:cubicBezTo>
                    <a:cubicBezTo>
                      <a:pt x="65" y="396"/>
                      <a:pt x="66" y="395"/>
                      <a:pt x="61" y="401"/>
                    </a:cubicBezTo>
                    <a:cubicBezTo>
                      <a:pt x="57" y="407"/>
                      <a:pt x="54" y="412"/>
                      <a:pt x="52" y="419"/>
                    </a:cubicBezTo>
                    <a:close/>
                    <a:moveTo>
                      <a:pt x="129" y="426"/>
                    </a:moveTo>
                    <a:cubicBezTo>
                      <a:pt x="126" y="427"/>
                      <a:pt x="122" y="427"/>
                      <a:pt x="119" y="427"/>
                    </a:cubicBezTo>
                    <a:cubicBezTo>
                      <a:pt x="126" y="420"/>
                      <a:pt x="134" y="413"/>
                      <a:pt x="141" y="406"/>
                    </a:cubicBezTo>
                    <a:cubicBezTo>
                      <a:pt x="137" y="410"/>
                      <a:pt x="132" y="419"/>
                      <a:pt x="129" y="425"/>
                    </a:cubicBezTo>
                    <a:cubicBezTo>
                      <a:pt x="129" y="426"/>
                      <a:pt x="129" y="426"/>
                      <a:pt x="129" y="426"/>
                    </a:cubicBezTo>
                    <a:close/>
                    <a:moveTo>
                      <a:pt x="133" y="426"/>
                    </a:moveTo>
                    <a:cubicBezTo>
                      <a:pt x="138" y="421"/>
                      <a:pt x="143" y="416"/>
                      <a:pt x="148" y="411"/>
                    </a:cubicBezTo>
                    <a:cubicBezTo>
                      <a:pt x="163" y="398"/>
                      <a:pt x="145" y="419"/>
                      <a:pt x="142" y="423"/>
                    </a:cubicBezTo>
                    <a:cubicBezTo>
                      <a:pt x="142" y="424"/>
                      <a:pt x="142" y="425"/>
                      <a:pt x="142" y="425"/>
                    </a:cubicBezTo>
                    <a:cubicBezTo>
                      <a:pt x="140" y="426"/>
                      <a:pt x="136" y="426"/>
                      <a:pt x="133" y="426"/>
                    </a:cubicBezTo>
                    <a:close/>
                    <a:moveTo>
                      <a:pt x="151" y="424"/>
                    </a:moveTo>
                    <a:cubicBezTo>
                      <a:pt x="149" y="425"/>
                      <a:pt x="148" y="425"/>
                      <a:pt x="146" y="425"/>
                    </a:cubicBezTo>
                    <a:cubicBezTo>
                      <a:pt x="156" y="417"/>
                      <a:pt x="175" y="396"/>
                      <a:pt x="160" y="421"/>
                    </a:cubicBezTo>
                    <a:cubicBezTo>
                      <a:pt x="159" y="422"/>
                      <a:pt x="160" y="423"/>
                      <a:pt x="160" y="423"/>
                    </a:cubicBezTo>
                    <a:cubicBezTo>
                      <a:pt x="157" y="424"/>
                      <a:pt x="154" y="424"/>
                      <a:pt x="151" y="424"/>
                    </a:cubicBezTo>
                    <a:close/>
                    <a:moveTo>
                      <a:pt x="172" y="421"/>
                    </a:moveTo>
                    <a:cubicBezTo>
                      <a:pt x="169" y="422"/>
                      <a:pt x="166" y="422"/>
                      <a:pt x="163" y="423"/>
                    </a:cubicBezTo>
                    <a:cubicBezTo>
                      <a:pt x="169" y="416"/>
                      <a:pt x="178" y="408"/>
                      <a:pt x="172" y="421"/>
                    </a:cubicBezTo>
                    <a:close/>
                    <a:moveTo>
                      <a:pt x="168" y="400"/>
                    </a:moveTo>
                    <a:cubicBezTo>
                      <a:pt x="164" y="403"/>
                      <a:pt x="161" y="406"/>
                      <a:pt x="158" y="409"/>
                    </a:cubicBezTo>
                    <a:cubicBezTo>
                      <a:pt x="155" y="412"/>
                      <a:pt x="152" y="416"/>
                      <a:pt x="149" y="419"/>
                    </a:cubicBezTo>
                    <a:cubicBezTo>
                      <a:pt x="153" y="413"/>
                      <a:pt x="157" y="408"/>
                      <a:pt x="161" y="402"/>
                    </a:cubicBezTo>
                    <a:cubicBezTo>
                      <a:pt x="162" y="401"/>
                      <a:pt x="161" y="400"/>
                      <a:pt x="160" y="399"/>
                    </a:cubicBezTo>
                    <a:cubicBezTo>
                      <a:pt x="163" y="399"/>
                      <a:pt x="165" y="399"/>
                      <a:pt x="168" y="400"/>
                    </a:cubicBezTo>
                    <a:close/>
                    <a:moveTo>
                      <a:pt x="148" y="400"/>
                    </a:moveTo>
                    <a:cubicBezTo>
                      <a:pt x="149" y="400"/>
                      <a:pt x="150" y="400"/>
                      <a:pt x="152" y="399"/>
                    </a:cubicBezTo>
                    <a:cubicBezTo>
                      <a:pt x="154" y="399"/>
                      <a:pt x="156" y="399"/>
                      <a:pt x="158" y="399"/>
                    </a:cubicBezTo>
                    <a:cubicBezTo>
                      <a:pt x="158" y="399"/>
                      <a:pt x="158" y="399"/>
                      <a:pt x="158" y="399"/>
                    </a:cubicBezTo>
                    <a:cubicBezTo>
                      <a:pt x="152" y="404"/>
                      <a:pt x="146" y="408"/>
                      <a:pt x="140" y="414"/>
                    </a:cubicBezTo>
                    <a:cubicBezTo>
                      <a:pt x="140" y="414"/>
                      <a:pt x="140" y="414"/>
                      <a:pt x="140" y="414"/>
                    </a:cubicBezTo>
                    <a:cubicBezTo>
                      <a:pt x="143" y="409"/>
                      <a:pt x="145" y="405"/>
                      <a:pt x="148" y="401"/>
                    </a:cubicBezTo>
                    <a:cubicBezTo>
                      <a:pt x="148" y="400"/>
                      <a:pt x="148" y="400"/>
                      <a:pt x="148" y="400"/>
                    </a:cubicBezTo>
                    <a:close/>
                    <a:moveTo>
                      <a:pt x="135" y="400"/>
                    </a:moveTo>
                    <a:cubicBezTo>
                      <a:pt x="137" y="401"/>
                      <a:pt x="140" y="400"/>
                      <a:pt x="142" y="400"/>
                    </a:cubicBezTo>
                    <a:cubicBezTo>
                      <a:pt x="135" y="406"/>
                      <a:pt x="128" y="413"/>
                      <a:pt x="121" y="419"/>
                    </a:cubicBezTo>
                    <a:cubicBezTo>
                      <a:pt x="124" y="417"/>
                      <a:pt x="131" y="408"/>
                      <a:pt x="134" y="402"/>
                    </a:cubicBezTo>
                    <a:cubicBezTo>
                      <a:pt x="135" y="401"/>
                      <a:pt x="135" y="401"/>
                      <a:pt x="135" y="400"/>
                    </a:cubicBezTo>
                    <a:close/>
                    <a:moveTo>
                      <a:pt x="124" y="411"/>
                    </a:moveTo>
                    <a:cubicBezTo>
                      <a:pt x="134" y="400"/>
                      <a:pt x="118" y="422"/>
                      <a:pt x="116" y="425"/>
                    </a:cubicBezTo>
                    <a:cubicBezTo>
                      <a:pt x="115" y="426"/>
                      <a:pt x="115" y="427"/>
                      <a:pt x="116" y="427"/>
                    </a:cubicBezTo>
                    <a:cubicBezTo>
                      <a:pt x="114" y="427"/>
                      <a:pt x="111" y="427"/>
                      <a:pt x="109" y="427"/>
                    </a:cubicBezTo>
                    <a:cubicBezTo>
                      <a:pt x="114" y="421"/>
                      <a:pt x="118" y="416"/>
                      <a:pt x="124" y="411"/>
                    </a:cubicBezTo>
                    <a:close/>
                    <a:moveTo>
                      <a:pt x="121" y="401"/>
                    </a:moveTo>
                    <a:cubicBezTo>
                      <a:pt x="115" y="408"/>
                      <a:pt x="109" y="419"/>
                      <a:pt x="104" y="427"/>
                    </a:cubicBezTo>
                    <a:cubicBezTo>
                      <a:pt x="102" y="427"/>
                      <a:pt x="100" y="427"/>
                      <a:pt x="99" y="427"/>
                    </a:cubicBezTo>
                    <a:cubicBezTo>
                      <a:pt x="106" y="418"/>
                      <a:pt x="113" y="410"/>
                      <a:pt x="121" y="401"/>
                    </a:cubicBezTo>
                    <a:close/>
                    <a:moveTo>
                      <a:pt x="110" y="399"/>
                    </a:moveTo>
                    <a:cubicBezTo>
                      <a:pt x="107" y="406"/>
                      <a:pt x="103" y="413"/>
                      <a:pt x="99" y="419"/>
                    </a:cubicBezTo>
                    <a:cubicBezTo>
                      <a:pt x="99" y="419"/>
                      <a:pt x="99" y="419"/>
                      <a:pt x="99" y="419"/>
                    </a:cubicBezTo>
                    <a:cubicBezTo>
                      <a:pt x="98" y="421"/>
                      <a:pt x="96" y="424"/>
                      <a:pt x="95" y="426"/>
                    </a:cubicBezTo>
                    <a:cubicBezTo>
                      <a:pt x="94" y="427"/>
                      <a:pt x="95" y="427"/>
                      <a:pt x="95" y="427"/>
                    </a:cubicBezTo>
                    <a:cubicBezTo>
                      <a:pt x="92" y="427"/>
                      <a:pt x="89" y="427"/>
                      <a:pt x="86" y="427"/>
                    </a:cubicBezTo>
                    <a:cubicBezTo>
                      <a:pt x="91" y="421"/>
                      <a:pt x="95" y="415"/>
                      <a:pt x="99" y="408"/>
                    </a:cubicBezTo>
                    <a:cubicBezTo>
                      <a:pt x="99" y="408"/>
                      <a:pt x="100" y="408"/>
                      <a:pt x="100" y="408"/>
                    </a:cubicBezTo>
                    <a:cubicBezTo>
                      <a:pt x="103" y="404"/>
                      <a:pt x="118" y="381"/>
                      <a:pt x="110" y="399"/>
                    </a:cubicBezTo>
                    <a:close/>
                    <a:moveTo>
                      <a:pt x="78" y="421"/>
                    </a:moveTo>
                    <a:cubicBezTo>
                      <a:pt x="84" y="417"/>
                      <a:pt x="88" y="412"/>
                      <a:pt x="93" y="407"/>
                    </a:cubicBezTo>
                    <a:cubicBezTo>
                      <a:pt x="95" y="404"/>
                      <a:pt x="99" y="399"/>
                      <a:pt x="101" y="395"/>
                    </a:cubicBezTo>
                    <a:cubicBezTo>
                      <a:pt x="105" y="390"/>
                      <a:pt x="117" y="367"/>
                      <a:pt x="108" y="387"/>
                    </a:cubicBezTo>
                    <a:cubicBezTo>
                      <a:pt x="105" y="393"/>
                      <a:pt x="102" y="399"/>
                      <a:pt x="98" y="404"/>
                    </a:cubicBezTo>
                    <a:cubicBezTo>
                      <a:pt x="92" y="411"/>
                      <a:pt x="87" y="419"/>
                      <a:pt x="82" y="426"/>
                    </a:cubicBezTo>
                    <a:cubicBezTo>
                      <a:pt x="78" y="426"/>
                      <a:pt x="75" y="425"/>
                      <a:pt x="71" y="425"/>
                    </a:cubicBezTo>
                    <a:cubicBezTo>
                      <a:pt x="72" y="424"/>
                      <a:pt x="72" y="424"/>
                      <a:pt x="72" y="424"/>
                    </a:cubicBezTo>
                    <a:cubicBezTo>
                      <a:pt x="72" y="424"/>
                      <a:pt x="72" y="424"/>
                      <a:pt x="72" y="424"/>
                    </a:cubicBezTo>
                    <a:cubicBezTo>
                      <a:pt x="71" y="424"/>
                      <a:pt x="71" y="424"/>
                      <a:pt x="70" y="424"/>
                    </a:cubicBezTo>
                    <a:cubicBezTo>
                      <a:pt x="70" y="424"/>
                      <a:pt x="71" y="424"/>
                      <a:pt x="71" y="424"/>
                    </a:cubicBezTo>
                    <a:cubicBezTo>
                      <a:pt x="73" y="423"/>
                      <a:pt x="77" y="422"/>
                      <a:pt x="78" y="421"/>
                    </a:cubicBezTo>
                    <a:close/>
                    <a:moveTo>
                      <a:pt x="77" y="408"/>
                    </a:moveTo>
                    <a:cubicBezTo>
                      <a:pt x="74" y="410"/>
                      <a:pt x="73" y="411"/>
                      <a:pt x="73" y="413"/>
                    </a:cubicBezTo>
                    <a:cubicBezTo>
                      <a:pt x="71" y="416"/>
                      <a:pt x="69" y="419"/>
                      <a:pt x="67" y="422"/>
                    </a:cubicBezTo>
                    <a:cubicBezTo>
                      <a:pt x="66" y="422"/>
                      <a:pt x="67" y="423"/>
                      <a:pt x="67" y="424"/>
                    </a:cubicBezTo>
                    <a:cubicBezTo>
                      <a:pt x="63" y="423"/>
                      <a:pt x="60" y="422"/>
                      <a:pt x="56" y="421"/>
                    </a:cubicBezTo>
                    <a:cubicBezTo>
                      <a:pt x="59" y="417"/>
                      <a:pt x="61" y="414"/>
                      <a:pt x="63" y="411"/>
                    </a:cubicBezTo>
                    <a:cubicBezTo>
                      <a:pt x="62" y="413"/>
                      <a:pt x="61" y="415"/>
                      <a:pt x="60" y="418"/>
                    </a:cubicBezTo>
                    <a:cubicBezTo>
                      <a:pt x="59" y="420"/>
                      <a:pt x="62" y="421"/>
                      <a:pt x="63" y="420"/>
                    </a:cubicBezTo>
                    <a:cubicBezTo>
                      <a:pt x="69" y="415"/>
                      <a:pt x="75" y="409"/>
                      <a:pt x="80" y="404"/>
                    </a:cubicBezTo>
                    <a:cubicBezTo>
                      <a:pt x="79" y="405"/>
                      <a:pt x="78" y="407"/>
                      <a:pt x="77" y="408"/>
                    </a:cubicBezTo>
                    <a:close/>
                    <a:moveTo>
                      <a:pt x="102" y="379"/>
                    </a:moveTo>
                    <a:cubicBezTo>
                      <a:pt x="105" y="375"/>
                      <a:pt x="108" y="371"/>
                      <a:pt x="111" y="366"/>
                    </a:cubicBezTo>
                    <a:cubicBezTo>
                      <a:pt x="115" y="361"/>
                      <a:pt x="118" y="355"/>
                      <a:pt x="121" y="350"/>
                    </a:cubicBezTo>
                    <a:cubicBezTo>
                      <a:pt x="125" y="347"/>
                      <a:pt x="126" y="344"/>
                      <a:pt x="126" y="341"/>
                    </a:cubicBezTo>
                    <a:cubicBezTo>
                      <a:pt x="127" y="338"/>
                      <a:pt x="129" y="336"/>
                      <a:pt x="130" y="333"/>
                    </a:cubicBezTo>
                    <a:cubicBezTo>
                      <a:pt x="131" y="333"/>
                      <a:pt x="132" y="333"/>
                      <a:pt x="132" y="334"/>
                    </a:cubicBezTo>
                    <a:cubicBezTo>
                      <a:pt x="133" y="334"/>
                      <a:pt x="134" y="333"/>
                      <a:pt x="134" y="332"/>
                    </a:cubicBezTo>
                    <a:cubicBezTo>
                      <a:pt x="135" y="327"/>
                      <a:pt x="136" y="322"/>
                      <a:pt x="136" y="317"/>
                    </a:cubicBezTo>
                    <a:cubicBezTo>
                      <a:pt x="137" y="314"/>
                      <a:pt x="141" y="316"/>
                      <a:pt x="147" y="318"/>
                    </a:cubicBezTo>
                    <a:cubicBezTo>
                      <a:pt x="133" y="340"/>
                      <a:pt x="118" y="360"/>
                      <a:pt x="102" y="379"/>
                    </a:cubicBezTo>
                    <a:close/>
                    <a:moveTo>
                      <a:pt x="150" y="320"/>
                    </a:moveTo>
                    <a:cubicBezTo>
                      <a:pt x="152" y="321"/>
                      <a:pt x="153" y="322"/>
                      <a:pt x="154" y="323"/>
                    </a:cubicBezTo>
                    <a:cubicBezTo>
                      <a:pt x="145" y="334"/>
                      <a:pt x="134" y="350"/>
                      <a:pt x="128" y="360"/>
                    </a:cubicBezTo>
                    <a:cubicBezTo>
                      <a:pt x="136" y="347"/>
                      <a:pt x="144" y="334"/>
                      <a:pt x="150" y="320"/>
                    </a:cubicBezTo>
                    <a:close/>
                    <a:moveTo>
                      <a:pt x="130" y="361"/>
                    </a:moveTo>
                    <a:cubicBezTo>
                      <a:pt x="140" y="350"/>
                      <a:pt x="148" y="337"/>
                      <a:pt x="157" y="325"/>
                    </a:cubicBezTo>
                    <a:cubicBezTo>
                      <a:pt x="159" y="326"/>
                      <a:pt x="160" y="326"/>
                      <a:pt x="161" y="327"/>
                    </a:cubicBezTo>
                    <a:cubicBezTo>
                      <a:pt x="151" y="339"/>
                      <a:pt x="140" y="351"/>
                      <a:pt x="130" y="363"/>
                    </a:cubicBezTo>
                    <a:cubicBezTo>
                      <a:pt x="131" y="362"/>
                      <a:pt x="130" y="361"/>
                      <a:pt x="130" y="361"/>
                    </a:cubicBezTo>
                    <a:close/>
                    <a:moveTo>
                      <a:pt x="144" y="363"/>
                    </a:moveTo>
                    <a:cubicBezTo>
                      <a:pt x="140" y="363"/>
                      <a:pt x="135" y="364"/>
                      <a:pt x="131" y="364"/>
                    </a:cubicBezTo>
                    <a:cubicBezTo>
                      <a:pt x="141" y="355"/>
                      <a:pt x="156" y="339"/>
                      <a:pt x="154" y="347"/>
                    </a:cubicBezTo>
                    <a:cubicBezTo>
                      <a:pt x="150" y="352"/>
                      <a:pt x="147" y="357"/>
                      <a:pt x="144" y="363"/>
                    </a:cubicBezTo>
                    <a:close/>
                    <a:moveTo>
                      <a:pt x="149" y="362"/>
                    </a:moveTo>
                    <a:cubicBezTo>
                      <a:pt x="149" y="362"/>
                      <a:pt x="149" y="362"/>
                      <a:pt x="149" y="362"/>
                    </a:cubicBezTo>
                    <a:cubicBezTo>
                      <a:pt x="150" y="362"/>
                      <a:pt x="150" y="362"/>
                      <a:pt x="150" y="361"/>
                    </a:cubicBezTo>
                    <a:cubicBezTo>
                      <a:pt x="151" y="360"/>
                      <a:pt x="151" y="359"/>
                      <a:pt x="152" y="357"/>
                    </a:cubicBezTo>
                    <a:cubicBezTo>
                      <a:pt x="155" y="352"/>
                      <a:pt x="158" y="347"/>
                      <a:pt x="160" y="342"/>
                    </a:cubicBezTo>
                    <a:cubicBezTo>
                      <a:pt x="170" y="328"/>
                      <a:pt x="184" y="315"/>
                      <a:pt x="195" y="302"/>
                    </a:cubicBezTo>
                    <a:cubicBezTo>
                      <a:pt x="188" y="314"/>
                      <a:pt x="181" y="325"/>
                      <a:pt x="174" y="336"/>
                    </a:cubicBezTo>
                    <a:cubicBezTo>
                      <a:pt x="168" y="345"/>
                      <a:pt x="162" y="353"/>
                      <a:pt x="155" y="362"/>
                    </a:cubicBezTo>
                    <a:cubicBezTo>
                      <a:pt x="153" y="362"/>
                      <a:pt x="151" y="362"/>
                      <a:pt x="149" y="362"/>
                    </a:cubicBezTo>
                    <a:close/>
                    <a:moveTo>
                      <a:pt x="160" y="362"/>
                    </a:moveTo>
                    <a:cubicBezTo>
                      <a:pt x="161" y="361"/>
                      <a:pt x="162" y="359"/>
                      <a:pt x="163" y="358"/>
                    </a:cubicBezTo>
                    <a:cubicBezTo>
                      <a:pt x="183" y="334"/>
                      <a:pt x="202" y="310"/>
                      <a:pt x="220" y="285"/>
                    </a:cubicBezTo>
                    <a:cubicBezTo>
                      <a:pt x="227" y="275"/>
                      <a:pt x="234" y="265"/>
                      <a:pt x="241" y="255"/>
                    </a:cubicBezTo>
                    <a:cubicBezTo>
                      <a:pt x="253" y="241"/>
                      <a:pt x="237" y="263"/>
                      <a:pt x="235" y="266"/>
                    </a:cubicBezTo>
                    <a:cubicBezTo>
                      <a:pt x="223" y="286"/>
                      <a:pt x="210" y="305"/>
                      <a:pt x="196" y="324"/>
                    </a:cubicBezTo>
                    <a:cubicBezTo>
                      <a:pt x="195" y="326"/>
                      <a:pt x="194" y="327"/>
                      <a:pt x="193" y="329"/>
                    </a:cubicBezTo>
                    <a:cubicBezTo>
                      <a:pt x="183" y="340"/>
                      <a:pt x="173" y="351"/>
                      <a:pt x="165" y="364"/>
                    </a:cubicBezTo>
                    <a:cubicBezTo>
                      <a:pt x="163" y="363"/>
                      <a:pt x="162" y="362"/>
                      <a:pt x="160" y="362"/>
                    </a:cubicBezTo>
                    <a:close/>
                    <a:moveTo>
                      <a:pt x="173" y="367"/>
                    </a:moveTo>
                    <a:cubicBezTo>
                      <a:pt x="173" y="368"/>
                      <a:pt x="173" y="368"/>
                      <a:pt x="173" y="368"/>
                    </a:cubicBezTo>
                    <a:cubicBezTo>
                      <a:pt x="173" y="368"/>
                      <a:pt x="173" y="368"/>
                      <a:pt x="173" y="368"/>
                    </a:cubicBezTo>
                    <a:cubicBezTo>
                      <a:pt x="172" y="367"/>
                      <a:pt x="170" y="366"/>
                      <a:pt x="168" y="365"/>
                    </a:cubicBezTo>
                    <a:cubicBezTo>
                      <a:pt x="170" y="364"/>
                      <a:pt x="171" y="362"/>
                      <a:pt x="172" y="360"/>
                    </a:cubicBezTo>
                    <a:cubicBezTo>
                      <a:pt x="173" y="361"/>
                      <a:pt x="174" y="360"/>
                      <a:pt x="175" y="360"/>
                    </a:cubicBezTo>
                    <a:cubicBezTo>
                      <a:pt x="174" y="362"/>
                      <a:pt x="174" y="364"/>
                      <a:pt x="173" y="367"/>
                    </a:cubicBezTo>
                    <a:close/>
                    <a:moveTo>
                      <a:pt x="177" y="364"/>
                    </a:moveTo>
                    <a:cubicBezTo>
                      <a:pt x="178" y="364"/>
                      <a:pt x="178" y="363"/>
                      <a:pt x="178" y="362"/>
                    </a:cubicBezTo>
                    <a:cubicBezTo>
                      <a:pt x="182" y="356"/>
                      <a:pt x="187" y="350"/>
                      <a:pt x="193" y="345"/>
                    </a:cubicBezTo>
                    <a:cubicBezTo>
                      <a:pt x="191" y="349"/>
                      <a:pt x="189" y="352"/>
                      <a:pt x="187" y="356"/>
                    </a:cubicBezTo>
                    <a:cubicBezTo>
                      <a:pt x="184" y="359"/>
                      <a:pt x="181" y="362"/>
                      <a:pt x="177" y="364"/>
                    </a:cubicBezTo>
                    <a:close/>
                    <a:moveTo>
                      <a:pt x="182" y="373"/>
                    </a:moveTo>
                    <a:cubicBezTo>
                      <a:pt x="188" y="367"/>
                      <a:pt x="193" y="361"/>
                      <a:pt x="197" y="354"/>
                    </a:cubicBezTo>
                    <a:cubicBezTo>
                      <a:pt x="193" y="361"/>
                      <a:pt x="189" y="368"/>
                      <a:pt x="186" y="375"/>
                    </a:cubicBezTo>
                    <a:cubicBezTo>
                      <a:pt x="185" y="374"/>
                      <a:pt x="184" y="374"/>
                      <a:pt x="182" y="373"/>
                    </a:cubicBezTo>
                    <a:close/>
                    <a:moveTo>
                      <a:pt x="190" y="376"/>
                    </a:moveTo>
                    <a:cubicBezTo>
                      <a:pt x="194" y="371"/>
                      <a:pt x="199" y="365"/>
                      <a:pt x="203" y="359"/>
                    </a:cubicBezTo>
                    <a:cubicBezTo>
                      <a:pt x="201" y="364"/>
                      <a:pt x="198" y="369"/>
                      <a:pt x="195" y="374"/>
                    </a:cubicBezTo>
                    <a:cubicBezTo>
                      <a:pt x="195" y="375"/>
                      <a:pt x="195" y="376"/>
                      <a:pt x="196" y="377"/>
                    </a:cubicBezTo>
                    <a:cubicBezTo>
                      <a:pt x="194" y="377"/>
                      <a:pt x="192" y="377"/>
                      <a:pt x="190" y="376"/>
                    </a:cubicBezTo>
                    <a:close/>
                    <a:moveTo>
                      <a:pt x="204" y="373"/>
                    </a:moveTo>
                    <a:cubicBezTo>
                      <a:pt x="202" y="375"/>
                      <a:pt x="201" y="375"/>
                      <a:pt x="199" y="376"/>
                    </a:cubicBezTo>
                    <a:cubicBezTo>
                      <a:pt x="201" y="373"/>
                      <a:pt x="202" y="371"/>
                      <a:pt x="204" y="369"/>
                    </a:cubicBezTo>
                    <a:cubicBezTo>
                      <a:pt x="204" y="370"/>
                      <a:pt x="206" y="371"/>
                      <a:pt x="207" y="370"/>
                    </a:cubicBezTo>
                    <a:cubicBezTo>
                      <a:pt x="210" y="365"/>
                      <a:pt x="212" y="361"/>
                      <a:pt x="214" y="357"/>
                    </a:cubicBezTo>
                    <a:cubicBezTo>
                      <a:pt x="214" y="363"/>
                      <a:pt x="211" y="369"/>
                      <a:pt x="204" y="373"/>
                    </a:cubicBezTo>
                    <a:close/>
                    <a:moveTo>
                      <a:pt x="207" y="341"/>
                    </a:moveTo>
                    <a:cubicBezTo>
                      <a:pt x="210" y="344"/>
                      <a:pt x="212" y="347"/>
                      <a:pt x="213" y="351"/>
                    </a:cubicBezTo>
                    <a:cubicBezTo>
                      <a:pt x="213" y="351"/>
                      <a:pt x="213" y="351"/>
                      <a:pt x="213" y="351"/>
                    </a:cubicBezTo>
                    <a:cubicBezTo>
                      <a:pt x="211" y="353"/>
                      <a:pt x="209" y="356"/>
                      <a:pt x="207" y="358"/>
                    </a:cubicBezTo>
                    <a:cubicBezTo>
                      <a:pt x="209" y="355"/>
                      <a:pt x="210" y="352"/>
                      <a:pt x="211" y="348"/>
                    </a:cubicBezTo>
                    <a:cubicBezTo>
                      <a:pt x="211" y="346"/>
                      <a:pt x="209" y="345"/>
                      <a:pt x="208" y="347"/>
                    </a:cubicBezTo>
                    <a:cubicBezTo>
                      <a:pt x="204" y="351"/>
                      <a:pt x="201" y="355"/>
                      <a:pt x="198" y="360"/>
                    </a:cubicBezTo>
                    <a:cubicBezTo>
                      <a:pt x="201" y="353"/>
                      <a:pt x="205" y="347"/>
                      <a:pt x="207" y="341"/>
                    </a:cubicBezTo>
                    <a:close/>
                    <a:moveTo>
                      <a:pt x="201" y="329"/>
                    </a:moveTo>
                    <a:cubicBezTo>
                      <a:pt x="202" y="327"/>
                      <a:pt x="202" y="326"/>
                      <a:pt x="202" y="324"/>
                    </a:cubicBezTo>
                    <a:cubicBezTo>
                      <a:pt x="202" y="324"/>
                      <a:pt x="202" y="323"/>
                      <a:pt x="201" y="323"/>
                    </a:cubicBezTo>
                    <a:cubicBezTo>
                      <a:pt x="210" y="313"/>
                      <a:pt x="218" y="303"/>
                      <a:pt x="226" y="292"/>
                    </a:cubicBezTo>
                    <a:cubicBezTo>
                      <a:pt x="228" y="289"/>
                      <a:pt x="243" y="262"/>
                      <a:pt x="238" y="277"/>
                    </a:cubicBezTo>
                    <a:cubicBezTo>
                      <a:pt x="236" y="282"/>
                      <a:pt x="234" y="287"/>
                      <a:pt x="232" y="291"/>
                    </a:cubicBezTo>
                    <a:cubicBezTo>
                      <a:pt x="221" y="303"/>
                      <a:pt x="208" y="313"/>
                      <a:pt x="201" y="329"/>
                    </a:cubicBezTo>
                    <a:close/>
                    <a:moveTo>
                      <a:pt x="224" y="304"/>
                    </a:moveTo>
                    <a:cubicBezTo>
                      <a:pt x="223" y="305"/>
                      <a:pt x="223" y="305"/>
                      <a:pt x="222" y="306"/>
                    </a:cubicBezTo>
                    <a:cubicBezTo>
                      <a:pt x="220" y="309"/>
                      <a:pt x="193" y="341"/>
                      <a:pt x="213" y="315"/>
                    </a:cubicBezTo>
                    <a:cubicBezTo>
                      <a:pt x="216" y="311"/>
                      <a:pt x="220" y="307"/>
                      <a:pt x="224" y="304"/>
                    </a:cubicBezTo>
                    <a:close/>
                    <a:moveTo>
                      <a:pt x="245" y="266"/>
                    </a:moveTo>
                    <a:cubicBezTo>
                      <a:pt x="237" y="291"/>
                      <a:pt x="231" y="317"/>
                      <a:pt x="206" y="331"/>
                    </a:cubicBezTo>
                    <a:cubicBezTo>
                      <a:pt x="206" y="330"/>
                      <a:pt x="206" y="330"/>
                      <a:pt x="205" y="330"/>
                    </a:cubicBezTo>
                    <a:cubicBezTo>
                      <a:pt x="217" y="320"/>
                      <a:pt x="227" y="307"/>
                      <a:pt x="235" y="292"/>
                    </a:cubicBezTo>
                    <a:cubicBezTo>
                      <a:pt x="235" y="292"/>
                      <a:pt x="235" y="292"/>
                      <a:pt x="236" y="291"/>
                    </a:cubicBezTo>
                    <a:cubicBezTo>
                      <a:pt x="236" y="291"/>
                      <a:pt x="236" y="290"/>
                      <a:pt x="236" y="290"/>
                    </a:cubicBezTo>
                    <a:cubicBezTo>
                      <a:pt x="239" y="282"/>
                      <a:pt x="242" y="275"/>
                      <a:pt x="244" y="267"/>
                    </a:cubicBezTo>
                    <a:cubicBezTo>
                      <a:pt x="244" y="266"/>
                      <a:pt x="242" y="264"/>
                      <a:pt x="241" y="266"/>
                    </a:cubicBezTo>
                    <a:cubicBezTo>
                      <a:pt x="238" y="269"/>
                      <a:pt x="236" y="272"/>
                      <a:pt x="233" y="276"/>
                    </a:cubicBezTo>
                    <a:cubicBezTo>
                      <a:pt x="239" y="267"/>
                      <a:pt x="244" y="258"/>
                      <a:pt x="249" y="249"/>
                    </a:cubicBezTo>
                    <a:cubicBezTo>
                      <a:pt x="248" y="255"/>
                      <a:pt x="246" y="261"/>
                      <a:pt x="245" y="266"/>
                    </a:cubicBezTo>
                    <a:close/>
                    <a:moveTo>
                      <a:pt x="262" y="218"/>
                    </a:moveTo>
                    <a:cubicBezTo>
                      <a:pt x="262" y="219"/>
                      <a:pt x="261" y="219"/>
                      <a:pt x="261" y="219"/>
                    </a:cubicBezTo>
                    <a:cubicBezTo>
                      <a:pt x="260" y="221"/>
                      <a:pt x="258" y="223"/>
                      <a:pt x="257" y="225"/>
                    </a:cubicBezTo>
                    <a:cubicBezTo>
                      <a:pt x="239" y="251"/>
                      <a:pt x="220" y="277"/>
                      <a:pt x="200" y="302"/>
                    </a:cubicBezTo>
                    <a:cubicBezTo>
                      <a:pt x="209" y="288"/>
                      <a:pt x="218" y="273"/>
                      <a:pt x="227" y="259"/>
                    </a:cubicBezTo>
                    <a:cubicBezTo>
                      <a:pt x="236" y="247"/>
                      <a:pt x="244" y="235"/>
                      <a:pt x="252" y="224"/>
                    </a:cubicBezTo>
                    <a:cubicBezTo>
                      <a:pt x="260" y="213"/>
                      <a:pt x="269" y="202"/>
                      <a:pt x="278" y="191"/>
                    </a:cubicBezTo>
                    <a:cubicBezTo>
                      <a:pt x="277" y="194"/>
                      <a:pt x="276" y="196"/>
                      <a:pt x="275" y="199"/>
                    </a:cubicBezTo>
                    <a:cubicBezTo>
                      <a:pt x="271" y="205"/>
                      <a:pt x="267" y="212"/>
                      <a:pt x="262" y="218"/>
                    </a:cubicBezTo>
                    <a:close/>
                    <a:moveTo>
                      <a:pt x="269" y="214"/>
                    </a:moveTo>
                    <a:cubicBezTo>
                      <a:pt x="271" y="211"/>
                      <a:pt x="273" y="208"/>
                      <a:pt x="275" y="205"/>
                    </a:cubicBezTo>
                    <a:cubicBezTo>
                      <a:pt x="275" y="207"/>
                      <a:pt x="275" y="209"/>
                      <a:pt x="276" y="211"/>
                    </a:cubicBezTo>
                    <a:cubicBezTo>
                      <a:pt x="276" y="212"/>
                      <a:pt x="278" y="211"/>
                      <a:pt x="277" y="210"/>
                    </a:cubicBezTo>
                    <a:cubicBezTo>
                      <a:pt x="277" y="207"/>
                      <a:pt x="277" y="204"/>
                      <a:pt x="277" y="201"/>
                    </a:cubicBezTo>
                    <a:cubicBezTo>
                      <a:pt x="277" y="201"/>
                      <a:pt x="278" y="201"/>
                      <a:pt x="278" y="201"/>
                    </a:cubicBezTo>
                    <a:cubicBezTo>
                      <a:pt x="286" y="189"/>
                      <a:pt x="295" y="175"/>
                      <a:pt x="303" y="162"/>
                    </a:cubicBezTo>
                    <a:cubicBezTo>
                      <a:pt x="312" y="152"/>
                      <a:pt x="322" y="143"/>
                      <a:pt x="327" y="137"/>
                    </a:cubicBezTo>
                    <a:cubicBezTo>
                      <a:pt x="336" y="127"/>
                      <a:pt x="345" y="118"/>
                      <a:pt x="354" y="108"/>
                    </a:cubicBezTo>
                    <a:cubicBezTo>
                      <a:pt x="342" y="122"/>
                      <a:pt x="332" y="138"/>
                      <a:pt x="322" y="154"/>
                    </a:cubicBezTo>
                    <a:cubicBezTo>
                      <a:pt x="307" y="171"/>
                      <a:pt x="294" y="188"/>
                      <a:pt x="280" y="206"/>
                    </a:cubicBezTo>
                    <a:cubicBezTo>
                      <a:pt x="278" y="208"/>
                      <a:pt x="281" y="210"/>
                      <a:pt x="282" y="208"/>
                    </a:cubicBezTo>
                    <a:cubicBezTo>
                      <a:pt x="299" y="192"/>
                      <a:pt x="313" y="173"/>
                      <a:pt x="326" y="154"/>
                    </a:cubicBezTo>
                    <a:cubicBezTo>
                      <a:pt x="332" y="147"/>
                      <a:pt x="338" y="140"/>
                      <a:pt x="345" y="133"/>
                    </a:cubicBezTo>
                    <a:cubicBezTo>
                      <a:pt x="372" y="104"/>
                      <a:pt x="327" y="160"/>
                      <a:pt x="321" y="168"/>
                    </a:cubicBezTo>
                    <a:cubicBezTo>
                      <a:pt x="310" y="182"/>
                      <a:pt x="299" y="197"/>
                      <a:pt x="289" y="212"/>
                    </a:cubicBezTo>
                    <a:cubicBezTo>
                      <a:pt x="282" y="211"/>
                      <a:pt x="275" y="211"/>
                      <a:pt x="269" y="214"/>
                    </a:cubicBezTo>
                    <a:close/>
                    <a:moveTo>
                      <a:pt x="301" y="218"/>
                    </a:moveTo>
                    <a:cubicBezTo>
                      <a:pt x="298" y="216"/>
                      <a:pt x="295" y="215"/>
                      <a:pt x="292" y="214"/>
                    </a:cubicBezTo>
                    <a:cubicBezTo>
                      <a:pt x="313" y="188"/>
                      <a:pt x="331" y="159"/>
                      <a:pt x="353" y="134"/>
                    </a:cubicBezTo>
                    <a:cubicBezTo>
                      <a:pt x="375" y="109"/>
                      <a:pt x="350" y="147"/>
                      <a:pt x="347" y="151"/>
                    </a:cubicBezTo>
                    <a:cubicBezTo>
                      <a:pt x="340" y="162"/>
                      <a:pt x="332" y="173"/>
                      <a:pt x="325" y="185"/>
                    </a:cubicBezTo>
                    <a:cubicBezTo>
                      <a:pt x="317" y="195"/>
                      <a:pt x="309" y="206"/>
                      <a:pt x="301" y="217"/>
                    </a:cubicBezTo>
                    <a:cubicBezTo>
                      <a:pt x="300" y="217"/>
                      <a:pt x="301" y="218"/>
                      <a:pt x="301" y="218"/>
                    </a:cubicBezTo>
                    <a:close/>
                    <a:moveTo>
                      <a:pt x="303" y="219"/>
                    </a:moveTo>
                    <a:cubicBezTo>
                      <a:pt x="303" y="219"/>
                      <a:pt x="303" y="219"/>
                      <a:pt x="303" y="219"/>
                    </a:cubicBezTo>
                    <a:cubicBezTo>
                      <a:pt x="316" y="204"/>
                      <a:pt x="329" y="187"/>
                      <a:pt x="340" y="170"/>
                    </a:cubicBezTo>
                    <a:cubicBezTo>
                      <a:pt x="344" y="166"/>
                      <a:pt x="347" y="161"/>
                      <a:pt x="351" y="157"/>
                    </a:cubicBezTo>
                    <a:cubicBezTo>
                      <a:pt x="354" y="152"/>
                      <a:pt x="390" y="108"/>
                      <a:pt x="378" y="128"/>
                    </a:cubicBezTo>
                    <a:cubicBezTo>
                      <a:pt x="360" y="161"/>
                      <a:pt x="329" y="192"/>
                      <a:pt x="306" y="222"/>
                    </a:cubicBezTo>
                    <a:cubicBezTo>
                      <a:pt x="305" y="221"/>
                      <a:pt x="304" y="220"/>
                      <a:pt x="303" y="219"/>
                    </a:cubicBezTo>
                    <a:close/>
                    <a:moveTo>
                      <a:pt x="360" y="158"/>
                    </a:moveTo>
                    <a:cubicBezTo>
                      <a:pt x="348" y="175"/>
                      <a:pt x="336" y="192"/>
                      <a:pt x="323" y="207"/>
                    </a:cubicBezTo>
                    <a:cubicBezTo>
                      <a:pt x="336" y="192"/>
                      <a:pt x="347" y="174"/>
                      <a:pt x="360" y="158"/>
                    </a:cubicBezTo>
                    <a:close/>
                    <a:moveTo>
                      <a:pt x="309" y="225"/>
                    </a:moveTo>
                    <a:cubicBezTo>
                      <a:pt x="317" y="218"/>
                      <a:pt x="324" y="211"/>
                      <a:pt x="330" y="203"/>
                    </a:cubicBezTo>
                    <a:cubicBezTo>
                      <a:pt x="324" y="212"/>
                      <a:pt x="318" y="220"/>
                      <a:pt x="312" y="228"/>
                    </a:cubicBezTo>
                    <a:cubicBezTo>
                      <a:pt x="311" y="227"/>
                      <a:pt x="310" y="226"/>
                      <a:pt x="309" y="225"/>
                    </a:cubicBezTo>
                    <a:close/>
                    <a:moveTo>
                      <a:pt x="314" y="232"/>
                    </a:moveTo>
                    <a:cubicBezTo>
                      <a:pt x="328" y="217"/>
                      <a:pt x="341" y="203"/>
                      <a:pt x="353" y="187"/>
                    </a:cubicBezTo>
                    <a:cubicBezTo>
                      <a:pt x="369" y="166"/>
                      <a:pt x="396" y="140"/>
                      <a:pt x="408" y="116"/>
                    </a:cubicBezTo>
                    <a:cubicBezTo>
                      <a:pt x="402" y="128"/>
                      <a:pt x="395" y="139"/>
                      <a:pt x="387" y="150"/>
                    </a:cubicBezTo>
                    <a:cubicBezTo>
                      <a:pt x="366" y="175"/>
                      <a:pt x="344" y="201"/>
                      <a:pt x="325" y="229"/>
                    </a:cubicBezTo>
                    <a:cubicBezTo>
                      <a:pt x="326" y="227"/>
                      <a:pt x="328" y="224"/>
                      <a:pt x="330" y="222"/>
                    </a:cubicBezTo>
                    <a:cubicBezTo>
                      <a:pt x="326" y="228"/>
                      <a:pt x="322" y="233"/>
                      <a:pt x="318" y="239"/>
                    </a:cubicBezTo>
                    <a:cubicBezTo>
                      <a:pt x="317" y="237"/>
                      <a:pt x="316" y="234"/>
                      <a:pt x="314" y="232"/>
                    </a:cubicBezTo>
                    <a:close/>
                    <a:moveTo>
                      <a:pt x="305" y="261"/>
                    </a:moveTo>
                    <a:cubicBezTo>
                      <a:pt x="307" y="260"/>
                      <a:pt x="310" y="259"/>
                      <a:pt x="312" y="258"/>
                    </a:cubicBezTo>
                    <a:cubicBezTo>
                      <a:pt x="304" y="270"/>
                      <a:pt x="296" y="284"/>
                      <a:pt x="287" y="296"/>
                    </a:cubicBezTo>
                    <a:cubicBezTo>
                      <a:pt x="278" y="299"/>
                      <a:pt x="279" y="295"/>
                      <a:pt x="289" y="285"/>
                    </a:cubicBezTo>
                    <a:cubicBezTo>
                      <a:pt x="294" y="277"/>
                      <a:pt x="299" y="270"/>
                      <a:pt x="305" y="262"/>
                    </a:cubicBezTo>
                    <a:cubicBezTo>
                      <a:pt x="305" y="262"/>
                      <a:pt x="305" y="262"/>
                      <a:pt x="305" y="261"/>
                    </a:cubicBezTo>
                    <a:close/>
                    <a:moveTo>
                      <a:pt x="298" y="265"/>
                    </a:moveTo>
                    <a:cubicBezTo>
                      <a:pt x="290" y="276"/>
                      <a:pt x="282" y="287"/>
                      <a:pt x="273" y="298"/>
                    </a:cubicBezTo>
                    <a:cubicBezTo>
                      <a:pt x="277" y="285"/>
                      <a:pt x="285" y="274"/>
                      <a:pt x="298" y="265"/>
                    </a:cubicBezTo>
                    <a:close/>
                    <a:moveTo>
                      <a:pt x="272" y="305"/>
                    </a:moveTo>
                    <a:cubicBezTo>
                      <a:pt x="272" y="305"/>
                      <a:pt x="272" y="305"/>
                      <a:pt x="272" y="304"/>
                    </a:cubicBezTo>
                    <a:cubicBezTo>
                      <a:pt x="277" y="298"/>
                      <a:pt x="282" y="291"/>
                      <a:pt x="286" y="284"/>
                    </a:cubicBezTo>
                    <a:cubicBezTo>
                      <a:pt x="280" y="295"/>
                      <a:pt x="275" y="305"/>
                      <a:pt x="271" y="317"/>
                    </a:cubicBezTo>
                    <a:cubicBezTo>
                      <a:pt x="271" y="313"/>
                      <a:pt x="271" y="309"/>
                      <a:pt x="272" y="305"/>
                    </a:cubicBezTo>
                    <a:close/>
                    <a:moveTo>
                      <a:pt x="271" y="324"/>
                    </a:moveTo>
                    <a:cubicBezTo>
                      <a:pt x="271" y="324"/>
                      <a:pt x="272" y="324"/>
                      <a:pt x="272" y="324"/>
                    </a:cubicBezTo>
                    <a:cubicBezTo>
                      <a:pt x="275" y="320"/>
                      <a:pt x="277" y="316"/>
                      <a:pt x="280" y="312"/>
                    </a:cubicBezTo>
                    <a:cubicBezTo>
                      <a:pt x="283" y="308"/>
                      <a:pt x="287" y="303"/>
                      <a:pt x="290" y="298"/>
                    </a:cubicBezTo>
                    <a:cubicBezTo>
                      <a:pt x="324" y="253"/>
                      <a:pt x="360" y="209"/>
                      <a:pt x="392" y="161"/>
                    </a:cubicBezTo>
                    <a:cubicBezTo>
                      <a:pt x="393" y="160"/>
                      <a:pt x="428" y="112"/>
                      <a:pt x="420" y="127"/>
                    </a:cubicBezTo>
                    <a:cubicBezTo>
                      <a:pt x="412" y="142"/>
                      <a:pt x="402" y="155"/>
                      <a:pt x="392" y="168"/>
                    </a:cubicBezTo>
                    <a:cubicBezTo>
                      <a:pt x="384" y="180"/>
                      <a:pt x="375" y="192"/>
                      <a:pt x="366" y="204"/>
                    </a:cubicBezTo>
                    <a:cubicBezTo>
                      <a:pt x="364" y="206"/>
                      <a:pt x="363" y="207"/>
                      <a:pt x="361" y="209"/>
                    </a:cubicBezTo>
                    <a:cubicBezTo>
                      <a:pt x="331" y="248"/>
                      <a:pt x="295" y="288"/>
                      <a:pt x="272" y="332"/>
                    </a:cubicBezTo>
                    <a:cubicBezTo>
                      <a:pt x="272" y="329"/>
                      <a:pt x="271" y="327"/>
                      <a:pt x="271" y="324"/>
                    </a:cubicBezTo>
                    <a:close/>
                    <a:moveTo>
                      <a:pt x="382" y="190"/>
                    </a:moveTo>
                    <a:cubicBezTo>
                      <a:pt x="366" y="213"/>
                      <a:pt x="349" y="234"/>
                      <a:pt x="332" y="256"/>
                    </a:cubicBezTo>
                    <a:cubicBezTo>
                      <a:pt x="332" y="255"/>
                      <a:pt x="332" y="255"/>
                      <a:pt x="332" y="255"/>
                    </a:cubicBezTo>
                    <a:cubicBezTo>
                      <a:pt x="349" y="233"/>
                      <a:pt x="365" y="212"/>
                      <a:pt x="382" y="190"/>
                    </a:cubicBezTo>
                    <a:close/>
                    <a:moveTo>
                      <a:pt x="276" y="345"/>
                    </a:moveTo>
                    <a:cubicBezTo>
                      <a:pt x="276" y="344"/>
                      <a:pt x="275" y="343"/>
                      <a:pt x="275" y="342"/>
                    </a:cubicBezTo>
                    <a:cubicBezTo>
                      <a:pt x="276" y="341"/>
                      <a:pt x="278" y="339"/>
                      <a:pt x="279" y="338"/>
                    </a:cubicBezTo>
                    <a:cubicBezTo>
                      <a:pt x="279" y="338"/>
                      <a:pt x="279" y="337"/>
                      <a:pt x="279" y="337"/>
                    </a:cubicBezTo>
                    <a:cubicBezTo>
                      <a:pt x="284" y="332"/>
                      <a:pt x="290" y="323"/>
                      <a:pt x="295" y="313"/>
                    </a:cubicBezTo>
                    <a:cubicBezTo>
                      <a:pt x="304" y="300"/>
                      <a:pt x="313" y="286"/>
                      <a:pt x="321" y="272"/>
                    </a:cubicBezTo>
                    <a:cubicBezTo>
                      <a:pt x="337" y="252"/>
                      <a:pt x="353" y="232"/>
                      <a:pt x="370" y="212"/>
                    </a:cubicBezTo>
                    <a:cubicBezTo>
                      <a:pt x="381" y="198"/>
                      <a:pt x="392" y="183"/>
                      <a:pt x="402" y="167"/>
                    </a:cubicBezTo>
                    <a:cubicBezTo>
                      <a:pt x="406" y="161"/>
                      <a:pt x="411" y="155"/>
                      <a:pt x="415" y="149"/>
                    </a:cubicBezTo>
                    <a:cubicBezTo>
                      <a:pt x="417" y="146"/>
                      <a:pt x="419" y="144"/>
                      <a:pt x="421" y="142"/>
                    </a:cubicBezTo>
                    <a:cubicBezTo>
                      <a:pt x="429" y="133"/>
                      <a:pt x="454" y="111"/>
                      <a:pt x="456" y="107"/>
                    </a:cubicBezTo>
                    <a:cubicBezTo>
                      <a:pt x="455" y="108"/>
                      <a:pt x="455" y="110"/>
                      <a:pt x="454" y="111"/>
                    </a:cubicBezTo>
                    <a:cubicBezTo>
                      <a:pt x="433" y="134"/>
                      <a:pt x="414" y="160"/>
                      <a:pt x="396" y="186"/>
                    </a:cubicBezTo>
                    <a:cubicBezTo>
                      <a:pt x="385" y="198"/>
                      <a:pt x="374" y="210"/>
                      <a:pt x="364" y="221"/>
                    </a:cubicBezTo>
                    <a:cubicBezTo>
                      <a:pt x="331" y="261"/>
                      <a:pt x="305" y="304"/>
                      <a:pt x="276" y="346"/>
                    </a:cubicBezTo>
                    <a:cubicBezTo>
                      <a:pt x="276" y="346"/>
                      <a:pt x="276" y="346"/>
                      <a:pt x="276" y="345"/>
                    </a:cubicBezTo>
                    <a:close/>
                    <a:moveTo>
                      <a:pt x="283" y="358"/>
                    </a:moveTo>
                    <a:cubicBezTo>
                      <a:pt x="281" y="356"/>
                      <a:pt x="279" y="353"/>
                      <a:pt x="278" y="350"/>
                    </a:cubicBezTo>
                    <a:cubicBezTo>
                      <a:pt x="278" y="350"/>
                      <a:pt x="278" y="350"/>
                      <a:pt x="278" y="350"/>
                    </a:cubicBezTo>
                    <a:cubicBezTo>
                      <a:pt x="289" y="341"/>
                      <a:pt x="298" y="330"/>
                      <a:pt x="306" y="319"/>
                    </a:cubicBezTo>
                    <a:cubicBezTo>
                      <a:pt x="303" y="324"/>
                      <a:pt x="301" y="328"/>
                      <a:pt x="299" y="332"/>
                    </a:cubicBezTo>
                    <a:cubicBezTo>
                      <a:pt x="293" y="341"/>
                      <a:pt x="288" y="349"/>
                      <a:pt x="283" y="358"/>
                    </a:cubicBezTo>
                    <a:close/>
                    <a:moveTo>
                      <a:pt x="289" y="364"/>
                    </a:moveTo>
                    <a:cubicBezTo>
                      <a:pt x="289" y="364"/>
                      <a:pt x="289" y="364"/>
                      <a:pt x="289" y="363"/>
                    </a:cubicBezTo>
                    <a:cubicBezTo>
                      <a:pt x="290" y="358"/>
                      <a:pt x="292" y="352"/>
                      <a:pt x="294" y="347"/>
                    </a:cubicBezTo>
                    <a:cubicBezTo>
                      <a:pt x="296" y="343"/>
                      <a:pt x="298" y="340"/>
                      <a:pt x="300" y="337"/>
                    </a:cubicBezTo>
                    <a:cubicBezTo>
                      <a:pt x="300" y="337"/>
                      <a:pt x="300" y="336"/>
                      <a:pt x="300" y="336"/>
                    </a:cubicBezTo>
                    <a:cubicBezTo>
                      <a:pt x="306" y="329"/>
                      <a:pt x="313" y="320"/>
                      <a:pt x="316" y="316"/>
                    </a:cubicBezTo>
                    <a:cubicBezTo>
                      <a:pt x="329" y="301"/>
                      <a:pt x="343" y="288"/>
                      <a:pt x="353" y="274"/>
                    </a:cubicBezTo>
                    <a:cubicBezTo>
                      <a:pt x="392" y="222"/>
                      <a:pt x="435" y="173"/>
                      <a:pt x="477" y="122"/>
                    </a:cubicBezTo>
                    <a:cubicBezTo>
                      <a:pt x="485" y="112"/>
                      <a:pt x="494" y="101"/>
                      <a:pt x="504" y="91"/>
                    </a:cubicBezTo>
                    <a:cubicBezTo>
                      <a:pt x="513" y="81"/>
                      <a:pt x="523" y="71"/>
                      <a:pt x="532" y="61"/>
                    </a:cubicBezTo>
                    <a:cubicBezTo>
                      <a:pt x="532" y="60"/>
                      <a:pt x="532" y="60"/>
                      <a:pt x="532" y="60"/>
                    </a:cubicBezTo>
                    <a:cubicBezTo>
                      <a:pt x="557" y="34"/>
                      <a:pt x="559" y="38"/>
                      <a:pt x="534" y="64"/>
                    </a:cubicBezTo>
                    <a:cubicBezTo>
                      <a:pt x="522" y="76"/>
                      <a:pt x="510" y="89"/>
                      <a:pt x="498" y="103"/>
                    </a:cubicBezTo>
                    <a:cubicBezTo>
                      <a:pt x="469" y="135"/>
                      <a:pt x="441" y="168"/>
                      <a:pt x="414" y="200"/>
                    </a:cubicBezTo>
                    <a:cubicBezTo>
                      <a:pt x="387" y="233"/>
                      <a:pt x="364" y="270"/>
                      <a:pt x="336" y="302"/>
                    </a:cubicBezTo>
                    <a:cubicBezTo>
                      <a:pt x="319" y="323"/>
                      <a:pt x="302" y="341"/>
                      <a:pt x="292" y="366"/>
                    </a:cubicBezTo>
                    <a:cubicBezTo>
                      <a:pt x="291" y="366"/>
                      <a:pt x="290" y="365"/>
                      <a:pt x="289" y="364"/>
                    </a:cubicBezTo>
                    <a:close/>
                    <a:moveTo>
                      <a:pt x="299" y="370"/>
                    </a:moveTo>
                    <a:cubicBezTo>
                      <a:pt x="298" y="369"/>
                      <a:pt x="296" y="369"/>
                      <a:pt x="295" y="368"/>
                    </a:cubicBezTo>
                    <a:cubicBezTo>
                      <a:pt x="299" y="365"/>
                      <a:pt x="302" y="361"/>
                      <a:pt x="306" y="358"/>
                    </a:cubicBezTo>
                    <a:cubicBezTo>
                      <a:pt x="304" y="362"/>
                      <a:pt x="301" y="366"/>
                      <a:pt x="299" y="370"/>
                    </a:cubicBezTo>
                    <a:close/>
                    <a:moveTo>
                      <a:pt x="312" y="352"/>
                    </a:moveTo>
                    <a:cubicBezTo>
                      <a:pt x="322" y="341"/>
                      <a:pt x="332" y="329"/>
                      <a:pt x="342" y="316"/>
                    </a:cubicBezTo>
                    <a:cubicBezTo>
                      <a:pt x="336" y="326"/>
                      <a:pt x="330" y="335"/>
                      <a:pt x="324" y="346"/>
                    </a:cubicBezTo>
                    <a:cubicBezTo>
                      <a:pt x="321" y="354"/>
                      <a:pt x="315" y="360"/>
                      <a:pt x="306" y="363"/>
                    </a:cubicBezTo>
                    <a:cubicBezTo>
                      <a:pt x="308" y="359"/>
                      <a:pt x="310" y="355"/>
                      <a:pt x="312" y="352"/>
                    </a:cubicBezTo>
                    <a:close/>
                    <a:moveTo>
                      <a:pt x="325" y="377"/>
                    </a:moveTo>
                    <a:cubicBezTo>
                      <a:pt x="324" y="377"/>
                      <a:pt x="323" y="377"/>
                      <a:pt x="322" y="377"/>
                    </a:cubicBezTo>
                    <a:cubicBezTo>
                      <a:pt x="316" y="375"/>
                      <a:pt x="311" y="374"/>
                      <a:pt x="306" y="372"/>
                    </a:cubicBezTo>
                    <a:cubicBezTo>
                      <a:pt x="321" y="362"/>
                      <a:pt x="329" y="345"/>
                      <a:pt x="337" y="328"/>
                    </a:cubicBezTo>
                    <a:cubicBezTo>
                      <a:pt x="360" y="288"/>
                      <a:pt x="393" y="249"/>
                      <a:pt x="422" y="215"/>
                    </a:cubicBezTo>
                    <a:cubicBezTo>
                      <a:pt x="432" y="202"/>
                      <a:pt x="443" y="191"/>
                      <a:pt x="454" y="179"/>
                    </a:cubicBezTo>
                    <a:cubicBezTo>
                      <a:pt x="404" y="241"/>
                      <a:pt x="362" y="309"/>
                      <a:pt x="314" y="372"/>
                    </a:cubicBezTo>
                    <a:cubicBezTo>
                      <a:pt x="313" y="374"/>
                      <a:pt x="315" y="376"/>
                      <a:pt x="317" y="374"/>
                    </a:cubicBezTo>
                    <a:cubicBezTo>
                      <a:pt x="362" y="326"/>
                      <a:pt x="398" y="270"/>
                      <a:pt x="436" y="216"/>
                    </a:cubicBezTo>
                    <a:cubicBezTo>
                      <a:pt x="459" y="183"/>
                      <a:pt x="483" y="153"/>
                      <a:pt x="509" y="123"/>
                    </a:cubicBezTo>
                    <a:cubicBezTo>
                      <a:pt x="527" y="105"/>
                      <a:pt x="545" y="86"/>
                      <a:pt x="562" y="68"/>
                    </a:cubicBezTo>
                    <a:cubicBezTo>
                      <a:pt x="570" y="59"/>
                      <a:pt x="579" y="52"/>
                      <a:pt x="587" y="44"/>
                    </a:cubicBezTo>
                    <a:cubicBezTo>
                      <a:pt x="587" y="46"/>
                      <a:pt x="588" y="47"/>
                      <a:pt x="588" y="49"/>
                    </a:cubicBezTo>
                    <a:cubicBezTo>
                      <a:pt x="582" y="56"/>
                      <a:pt x="575" y="62"/>
                      <a:pt x="569" y="69"/>
                    </a:cubicBezTo>
                    <a:cubicBezTo>
                      <a:pt x="557" y="80"/>
                      <a:pt x="546" y="92"/>
                      <a:pt x="535" y="104"/>
                    </a:cubicBezTo>
                    <a:cubicBezTo>
                      <a:pt x="508" y="132"/>
                      <a:pt x="483" y="162"/>
                      <a:pt x="459" y="192"/>
                    </a:cubicBezTo>
                    <a:cubicBezTo>
                      <a:pt x="411" y="251"/>
                      <a:pt x="372" y="317"/>
                      <a:pt x="325" y="377"/>
                    </a:cubicBezTo>
                    <a:cubicBezTo>
                      <a:pt x="325" y="377"/>
                      <a:pt x="325" y="377"/>
                      <a:pt x="325" y="377"/>
                    </a:cubicBezTo>
                    <a:close/>
                    <a:moveTo>
                      <a:pt x="441" y="202"/>
                    </a:moveTo>
                    <a:cubicBezTo>
                      <a:pt x="407" y="251"/>
                      <a:pt x="374" y="302"/>
                      <a:pt x="338" y="346"/>
                    </a:cubicBezTo>
                    <a:cubicBezTo>
                      <a:pt x="348" y="332"/>
                      <a:pt x="358" y="318"/>
                      <a:pt x="367" y="304"/>
                    </a:cubicBezTo>
                    <a:cubicBezTo>
                      <a:pt x="391" y="269"/>
                      <a:pt x="416" y="235"/>
                      <a:pt x="441" y="202"/>
                    </a:cubicBezTo>
                    <a:close/>
                    <a:moveTo>
                      <a:pt x="329" y="379"/>
                    </a:moveTo>
                    <a:cubicBezTo>
                      <a:pt x="384" y="333"/>
                      <a:pt x="418" y="263"/>
                      <a:pt x="462" y="208"/>
                    </a:cubicBezTo>
                    <a:cubicBezTo>
                      <a:pt x="510" y="147"/>
                      <a:pt x="566" y="94"/>
                      <a:pt x="617" y="35"/>
                    </a:cubicBezTo>
                    <a:cubicBezTo>
                      <a:pt x="617" y="34"/>
                      <a:pt x="617" y="33"/>
                      <a:pt x="617" y="33"/>
                    </a:cubicBezTo>
                    <a:cubicBezTo>
                      <a:pt x="619" y="34"/>
                      <a:pt x="621" y="36"/>
                      <a:pt x="623" y="38"/>
                    </a:cubicBezTo>
                    <a:cubicBezTo>
                      <a:pt x="520" y="146"/>
                      <a:pt x="438" y="273"/>
                      <a:pt x="332" y="380"/>
                    </a:cubicBezTo>
                    <a:cubicBezTo>
                      <a:pt x="331" y="379"/>
                      <a:pt x="330" y="379"/>
                      <a:pt x="329" y="379"/>
                    </a:cubicBezTo>
                    <a:close/>
                    <a:moveTo>
                      <a:pt x="343" y="383"/>
                    </a:moveTo>
                    <a:cubicBezTo>
                      <a:pt x="340" y="382"/>
                      <a:pt x="338" y="381"/>
                      <a:pt x="335" y="381"/>
                    </a:cubicBezTo>
                    <a:cubicBezTo>
                      <a:pt x="348" y="367"/>
                      <a:pt x="361" y="353"/>
                      <a:pt x="374" y="339"/>
                    </a:cubicBezTo>
                    <a:cubicBezTo>
                      <a:pt x="363" y="353"/>
                      <a:pt x="353" y="368"/>
                      <a:pt x="343" y="383"/>
                    </a:cubicBezTo>
                    <a:cubicBezTo>
                      <a:pt x="343" y="383"/>
                      <a:pt x="343" y="383"/>
                      <a:pt x="343" y="383"/>
                    </a:cubicBezTo>
                    <a:close/>
                    <a:moveTo>
                      <a:pt x="346" y="385"/>
                    </a:moveTo>
                    <a:cubicBezTo>
                      <a:pt x="356" y="377"/>
                      <a:pt x="366" y="369"/>
                      <a:pt x="375" y="359"/>
                    </a:cubicBezTo>
                    <a:cubicBezTo>
                      <a:pt x="369" y="369"/>
                      <a:pt x="363" y="379"/>
                      <a:pt x="357" y="389"/>
                    </a:cubicBezTo>
                    <a:cubicBezTo>
                      <a:pt x="356" y="390"/>
                      <a:pt x="358" y="392"/>
                      <a:pt x="360" y="391"/>
                    </a:cubicBezTo>
                    <a:cubicBezTo>
                      <a:pt x="364" y="386"/>
                      <a:pt x="369" y="381"/>
                      <a:pt x="373" y="377"/>
                    </a:cubicBezTo>
                    <a:cubicBezTo>
                      <a:pt x="370" y="383"/>
                      <a:pt x="368" y="389"/>
                      <a:pt x="366" y="395"/>
                    </a:cubicBezTo>
                    <a:cubicBezTo>
                      <a:pt x="365" y="396"/>
                      <a:pt x="367" y="397"/>
                      <a:pt x="369" y="396"/>
                    </a:cubicBezTo>
                    <a:cubicBezTo>
                      <a:pt x="377" y="390"/>
                      <a:pt x="383" y="382"/>
                      <a:pt x="390" y="374"/>
                    </a:cubicBezTo>
                    <a:cubicBezTo>
                      <a:pt x="383" y="384"/>
                      <a:pt x="377" y="393"/>
                      <a:pt x="371" y="403"/>
                    </a:cubicBezTo>
                    <a:cubicBezTo>
                      <a:pt x="364" y="395"/>
                      <a:pt x="355" y="389"/>
                      <a:pt x="346" y="385"/>
                    </a:cubicBezTo>
                    <a:close/>
                    <a:moveTo>
                      <a:pt x="373" y="407"/>
                    </a:moveTo>
                    <a:cubicBezTo>
                      <a:pt x="373" y="406"/>
                      <a:pt x="373" y="406"/>
                      <a:pt x="373" y="405"/>
                    </a:cubicBezTo>
                    <a:cubicBezTo>
                      <a:pt x="373" y="405"/>
                      <a:pt x="373" y="405"/>
                      <a:pt x="373" y="405"/>
                    </a:cubicBezTo>
                    <a:cubicBezTo>
                      <a:pt x="381" y="399"/>
                      <a:pt x="389" y="392"/>
                      <a:pt x="396" y="385"/>
                    </a:cubicBezTo>
                    <a:cubicBezTo>
                      <a:pt x="389" y="394"/>
                      <a:pt x="382" y="403"/>
                      <a:pt x="376" y="413"/>
                    </a:cubicBezTo>
                    <a:cubicBezTo>
                      <a:pt x="375" y="410"/>
                      <a:pt x="374" y="408"/>
                      <a:pt x="373" y="407"/>
                    </a:cubicBezTo>
                    <a:close/>
                    <a:moveTo>
                      <a:pt x="378" y="418"/>
                    </a:moveTo>
                    <a:cubicBezTo>
                      <a:pt x="398" y="397"/>
                      <a:pt x="416" y="373"/>
                      <a:pt x="432" y="349"/>
                    </a:cubicBezTo>
                    <a:cubicBezTo>
                      <a:pt x="452" y="323"/>
                      <a:pt x="471" y="296"/>
                      <a:pt x="490" y="270"/>
                    </a:cubicBezTo>
                    <a:cubicBezTo>
                      <a:pt x="520" y="230"/>
                      <a:pt x="552" y="191"/>
                      <a:pt x="583" y="151"/>
                    </a:cubicBezTo>
                    <a:cubicBezTo>
                      <a:pt x="597" y="134"/>
                      <a:pt x="611" y="116"/>
                      <a:pt x="625" y="99"/>
                    </a:cubicBezTo>
                    <a:cubicBezTo>
                      <a:pt x="632" y="91"/>
                      <a:pt x="639" y="83"/>
                      <a:pt x="647" y="75"/>
                    </a:cubicBezTo>
                    <a:cubicBezTo>
                      <a:pt x="658" y="64"/>
                      <a:pt x="642" y="85"/>
                      <a:pt x="632" y="99"/>
                    </a:cubicBezTo>
                    <a:cubicBezTo>
                      <a:pt x="607" y="126"/>
                      <a:pt x="584" y="155"/>
                      <a:pt x="562" y="185"/>
                    </a:cubicBezTo>
                    <a:cubicBezTo>
                      <a:pt x="571" y="173"/>
                      <a:pt x="580" y="162"/>
                      <a:pt x="590" y="151"/>
                    </a:cubicBezTo>
                    <a:cubicBezTo>
                      <a:pt x="568" y="178"/>
                      <a:pt x="547" y="206"/>
                      <a:pt x="526" y="234"/>
                    </a:cubicBezTo>
                    <a:cubicBezTo>
                      <a:pt x="530" y="229"/>
                      <a:pt x="533" y="223"/>
                      <a:pt x="537" y="217"/>
                    </a:cubicBezTo>
                    <a:cubicBezTo>
                      <a:pt x="529" y="228"/>
                      <a:pt x="521" y="239"/>
                      <a:pt x="513" y="250"/>
                    </a:cubicBezTo>
                    <a:cubicBezTo>
                      <a:pt x="469" y="306"/>
                      <a:pt x="414" y="362"/>
                      <a:pt x="385" y="427"/>
                    </a:cubicBezTo>
                    <a:cubicBezTo>
                      <a:pt x="384" y="429"/>
                      <a:pt x="386" y="431"/>
                      <a:pt x="387" y="430"/>
                    </a:cubicBezTo>
                    <a:cubicBezTo>
                      <a:pt x="398" y="419"/>
                      <a:pt x="406" y="408"/>
                      <a:pt x="414" y="397"/>
                    </a:cubicBezTo>
                    <a:cubicBezTo>
                      <a:pt x="424" y="390"/>
                      <a:pt x="433" y="382"/>
                      <a:pt x="442" y="373"/>
                    </a:cubicBezTo>
                    <a:cubicBezTo>
                      <a:pt x="424" y="396"/>
                      <a:pt x="405" y="418"/>
                      <a:pt x="384" y="436"/>
                    </a:cubicBezTo>
                    <a:cubicBezTo>
                      <a:pt x="382" y="429"/>
                      <a:pt x="380" y="423"/>
                      <a:pt x="378" y="418"/>
                    </a:cubicBezTo>
                    <a:close/>
                    <a:moveTo>
                      <a:pt x="384" y="438"/>
                    </a:moveTo>
                    <a:cubicBezTo>
                      <a:pt x="384" y="438"/>
                      <a:pt x="384" y="438"/>
                      <a:pt x="385" y="438"/>
                    </a:cubicBezTo>
                    <a:cubicBezTo>
                      <a:pt x="397" y="427"/>
                      <a:pt x="409" y="415"/>
                      <a:pt x="421" y="402"/>
                    </a:cubicBezTo>
                    <a:cubicBezTo>
                      <a:pt x="409" y="417"/>
                      <a:pt x="398" y="431"/>
                      <a:pt x="387" y="445"/>
                    </a:cubicBezTo>
                    <a:cubicBezTo>
                      <a:pt x="386" y="443"/>
                      <a:pt x="385" y="440"/>
                      <a:pt x="384" y="438"/>
                    </a:cubicBezTo>
                    <a:close/>
                    <a:moveTo>
                      <a:pt x="388" y="449"/>
                    </a:moveTo>
                    <a:cubicBezTo>
                      <a:pt x="405" y="442"/>
                      <a:pt x="415" y="426"/>
                      <a:pt x="427" y="411"/>
                    </a:cubicBezTo>
                    <a:cubicBezTo>
                      <a:pt x="416" y="427"/>
                      <a:pt x="404" y="442"/>
                      <a:pt x="392" y="457"/>
                    </a:cubicBezTo>
                    <a:cubicBezTo>
                      <a:pt x="391" y="459"/>
                      <a:pt x="392" y="460"/>
                      <a:pt x="394" y="459"/>
                    </a:cubicBezTo>
                    <a:cubicBezTo>
                      <a:pt x="401" y="453"/>
                      <a:pt x="407" y="447"/>
                      <a:pt x="414" y="440"/>
                    </a:cubicBezTo>
                    <a:cubicBezTo>
                      <a:pt x="407" y="450"/>
                      <a:pt x="400" y="459"/>
                      <a:pt x="394" y="470"/>
                    </a:cubicBezTo>
                    <a:cubicBezTo>
                      <a:pt x="392" y="463"/>
                      <a:pt x="390" y="456"/>
                      <a:pt x="388" y="449"/>
                    </a:cubicBezTo>
                    <a:close/>
                    <a:moveTo>
                      <a:pt x="726" y="169"/>
                    </a:moveTo>
                    <a:cubicBezTo>
                      <a:pt x="723" y="174"/>
                      <a:pt x="720" y="178"/>
                      <a:pt x="717" y="182"/>
                    </a:cubicBezTo>
                    <a:cubicBezTo>
                      <a:pt x="717" y="182"/>
                      <a:pt x="716" y="182"/>
                      <a:pt x="716" y="183"/>
                    </a:cubicBezTo>
                    <a:cubicBezTo>
                      <a:pt x="693" y="209"/>
                      <a:pt x="670" y="235"/>
                      <a:pt x="647" y="261"/>
                    </a:cubicBezTo>
                    <a:cubicBezTo>
                      <a:pt x="641" y="267"/>
                      <a:pt x="635" y="273"/>
                      <a:pt x="628" y="278"/>
                    </a:cubicBezTo>
                    <a:cubicBezTo>
                      <a:pt x="639" y="265"/>
                      <a:pt x="650" y="252"/>
                      <a:pt x="661" y="240"/>
                    </a:cubicBezTo>
                    <a:cubicBezTo>
                      <a:pt x="687" y="213"/>
                      <a:pt x="713" y="187"/>
                      <a:pt x="733" y="156"/>
                    </a:cubicBezTo>
                    <a:cubicBezTo>
                      <a:pt x="732" y="161"/>
                      <a:pt x="730" y="165"/>
                      <a:pt x="726" y="169"/>
                    </a:cubicBezTo>
                    <a:close/>
                    <a:moveTo>
                      <a:pt x="619" y="290"/>
                    </a:moveTo>
                    <a:cubicBezTo>
                      <a:pt x="625" y="284"/>
                      <a:pt x="630" y="279"/>
                      <a:pt x="636" y="274"/>
                    </a:cubicBezTo>
                    <a:cubicBezTo>
                      <a:pt x="619" y="294"/>
                      <a:pt x="602" y="314"/>
                      <a:pt x="585" y="334"/>
                    </a:cubicBezTo>
                    <a:cubicBezTo>
                      <a:pt x="596" y="319"/>
                      <a:pt x="607" y="304"/>
                      <a:pt x="619" y="290"/>
                    </a:cubicBezTo>
                    <a:close/>
                    <a:moveTo>
                      <a:pt x="488" y="446"/>
                    </a:moveTo>
                    <a:cubicBezTo>
                      <a:pt x="470" y="467"/>
                      <a:pt x="454" y="491"/>
                      <a:pt x="435" y="512"/>
                    </a:cubicBezTo>
                    <a:cubicBezTo>
                      <a:pt x="433" y="509"/>
                      <a:pt x="431" y="507"/>
                      <a:pt x="428" y="505"/>
                    </a:cubicBezTo>
                    <a:cubicBezTo>
                      <a:pt x="436" y="493"/>
                      <a:pt x="445" y="481"/>
                      <a:pt x="455" y="470"/>
                    </a:cubicBezTo>
                    <a:cubicBezTo>
                      <a:pt x="465" y="459"/>
                      <a:pt x="475" y="448"/>
                      <a:pt x="485" y="437"/>
                    </a:cubicBezTo>
                    <a:cubicBezTo>
                      <a:pt x="526" y="394"/>
                      <a:pt x="560" y="347"/>
                      <a:pt x="603" y="305"/>
                    </a:cubicBezTo>
                    <a:cubicBezTo>
                      <a:pt x="603" y="305"/>
                      <a:pt x="603" y="305"/>
                      <a:pt x="603" y="305"/>
                    </a:cubicBezTo>
                    <a:cubicBezTo>
                      <a:pt x="566" y="353"/>
                      <a:pt x="529" y="401"/>
                      <a:pt x="488" y="446"/>
                    </a:cubicBezTo>
                    <a:close/>
                    <a:moveTo>
                      <a:pt x="732" y="149"/>
                    </a:moveTo>
                    <a:cubicBezTo>
                      <a:pt x="679" y="197"/>
                      <a:pt x="633" y="258"/>
                      <a:pt x="585" y="312"/>
                    </a:cubicBezTo>
                    <a:cubicBezTo>
                      <a:pt x="566" y="333"/>
                      <a:pt x="548" y="354"/>
                      <a:pt x="529" y="376"/>
                    </a:cubicBezTo>
                    <a:cubicBezTo>
                      <a:pt x="556" y="347"/>
                      <a:pt x="584" y="319"/>
                      <a:pt x="609" y="289"/>
                    </a:cubicBezTo>
                    <a:cubicBezTo>
                      <a:pt x="647" y="245"/>
                      <a:pt x="686" y="202"/>
                      <a:pt x="726" y="160"/>
                    </a:cubicBezTo>
                    <a:cubicBezTo>
                      <a:pt x="709" y="177"/>
                      <a:pt x="690" y="206"/>
                      <a:pt x="670" y="227"/>
                    </a:cubicBezTo>
                    <a:cubicBezTo>
                      <a:pt x="650" y="247"/>
                      <a:pt x="632" y="269"/>
                      <a:pt x="614" y="291"/>
                    </a:cubicBezTo>
                    <a:cubicBezTo>
                      <a:pt x="606" y="298"/>
                      <a:pt x="598" y="306"/>
                      <a:pt x="590" y="313"/>
                    </a:cubicBezTo>
                    <a:cubicBezTo>
                      <a:pt x="551" y="351"/>
                      <a:pt x="519" y="395"/>
                      <a:pt x="483" y="435"/>
                    </a:cubicBezTo>
                    <a:cubicBezTo>
                      <a:pt x="474" y="445"/>
                      <a:pt x="465" y="455"/>
                      <a:pt x="457" y="464"/>
                    </a:cubicBezTo>
                    <a:cubicBezTo>
                      <a:pt x="462" y="457"/>
                      <a:pt x="468" y="450"/>
                      <a:pt x="473" y="442"/>
                    </a:cubicBezTo>
                    <a:cubicBezTo>
                      <a:pt x="476" y="439"/>
                      <a:pt x="478" y="436"/>
                      <a:pt x="481" y="432"/>
                    </a:cubicBezTo>
                    <a:cubicBezTo>
                      <a:pt x="467" y="449"/>
                      <a:pt x="452" y="466"/>
                      <a:pt x="437" y="482"/>
                    </a:cubicBezTo>
                    <a:cubicBezTo>
                      <a:pt x="432" y="489"/>
                      <a:pt x="397" y="516"/>
                      <a:pt x="427" y="486"/>
                    </a:cubicBezTo>
                    <a:cubicBezTo>
                      <a:pt x="443" y="470"/>
                      <a:pt x="459" y="452"/>
                      <a:pt x="475" y="435"/>
                    </a:cubicBezTo>
                    <a:cubicBezTo>
                      <a:pt x="507" y="401"/>
                      <a:pt x="534" y="362"/>
                      <a:pt x="563" y="326"/>
                    </a:cubicBezTo>
                    <a:cubicBezTo>
                      <a:pt x="615" y="262"/>
                      <a:pt x="678" y="207"/>
                      <a:pt x="729" y="142"/>
                    </a:cubicBezTo>
                    <a:cubicBezTo>
                      <a:pt x="731" y="145"/>
                      <a:pt x="732" y="147"/>
                      <a:pt x="732" y="149"/>
                    </a:cubicBezTo>
                    <a:close/>
                    <a:moveTo>
                      <a:pt x="410" y="499"/>
                    </a:moveTo>
                    <a:cubicBezTo>
                      <a:pt x="411" y="492"/>
                      <a:pt x="415" y="485"/>
                      <a:pt x="420" y="479"/>
                    </a:cubicBezTo>
                    <a:cubicBezTo>
                      <a:pt x="423" y="475"/>
                      <a:pt x="426" y="472"/>
                      <a:pt x="430" y="468"/>
                    </a:cubicBezTo>
                    <a:cubicBezTo>
                      <a:pt x="440" y="457"/>
                      <a:pt x="453" y="447"/>
                      <a:pt x="461" y="438"/>
                    </a:cubicBezTo>
                    <a:cubicBezTo>
                      <a:pt x="488" y="411"/>
                      <a:pt x="511" y="378"/>
                      <a:pt x="536" y="348"/>
                    </a:cubicBezTo>
                    <a:cubicBezTo>
                      <a:pt x="572" y="305"/>
                      <a:pt x="613" y="265"/>
                      <a:pt x="652" y="224"/>
                    </a:cubicBezTo>
                    <a:cubicBezTo>
                      <a:pt x="625" y="252"/>
                      <a:pt x="598" y="280"/>
                      <a:pt x="572" y="310"/>
                    </a:cubicBezTo>
                    <a:cubicBezTo>
                      <a:pt x="518" y="373"/>
                      <a:pt x="468" y="439"/>
                      <a:pt x="410" y="499"/>
                    </a:cubicBezTo>
                    <a:close/>
                    <a:moveTo>
                      <a:pt x="676" y="198"/>
                    </a:moveTo>
                    <a:cubicBezTo>
                      <a:pt x="686" y="186"/>
                      <a:pt x="696" y="175"/>
                      <a:pt x="706" y="163"/>
                    </a:cubicBezTo>
                    <a:cubicBezTo>
                      <a:pt x="709" y="159"/>
                      <a:pt x="740" y="128"/>
                      <a:pt x="714" y="157"/>
                    </a:cubicBezTo>
                    <a:cubicBezTo>
                      <a:pt x="701" y="171"/>
                      <a:pt x="688" y="184"/>
                      <a:pt x="676" y="198"/>
                    </a:cubicBezTo>
                    <a:close/>
                    <a:moveTo>
                      <a:pt x="578" y="281"/>
                    </a:moveTo>
                    <a:cubicBezTo>
                      <a:pt x="604" y="253"/>
                      <a:pt x="631" y="225"/>
                      <a:pt x="657" y="196"/>
                    </a:cubicBezTo>
                    <a:cubicBezTo>
                      <a:pt x="667" y="184"/>
                      <a:pt x="678" y="173"/>
                      <a:pt x="689" y="161"/>
                    </a:cubicBezTo>
                    <a:cubicBezTo>
                      <a:pt x="696" y="154"/>
                      <a:pt x="704" y="147"/>
                      <a:pt x="713" y="141"/>
                    </a:cubicBezTo>
                    <a:cubicBezTo>
                      <a:pt x="706" y="150"/>
                      <a:pt x="699" y="158"/>
                      <a:pt x="692" y="166"/>
                    </a:cubicBezTo>
                    <a:cubicBezTo>
                      <a:pt x="656" y="206"/>
                      <a:pt x="615" y="242"/>
                      <a:pt x="578" y="281"/>
                    </a:cubicBezTo>
                    <a:cubicBezTo>
                      <a:pt x="578" y="281"/>
                      <a:pt x="578" y="281"/>
                      <a:pt x="578" y="281"/>
                    </a:cubicBezTo>
                    <a:close/>
                    <a:moveTo>
                      <a:pt x="557" y="307"/>
                    </a:moveTo>
                    <a:cubicBezTo>
                      <a:pt x="609" y="247"/>
                      <a:pt x="671" y="196"/>
                      <a:pt x="722" y="134"/>
                    </a:cubicBezTo>
                    <a:cubicBezTo>
                      <a:pt x="724" y="136"/>
                      <a:pt x="725" y="137"/>
                      <a:pt x="727" y="139"/>
                    </a:cubicBezTo>
                    <a:cubicBezTo>
                      <a:pt x="699" y="161"/>
                      <a:pt x="678" y="192"/>
                      <a:pt x="653" y="218"/>
                    </a:cubicBezTo>
                    <a:cubicBezTo>
                      <a:pt x="612" y="260"/>
                      <a:pt x="571" y="301"/>
                      <a:pt x="534" y="346"/>
                    </a:cubicBezTo>
                    <a:cubicBezTo>
                      <a:pt x="506" y="379"/>
                      <a:pt x="482" y="413"/>
                      <a:pt x="452" y="443"/>
                    </a:cubicBezTo>
                    <a:cubicBezTo>
                      <a:pt x="449" y="446"/>
                      <a:pt x="446" y="450"/>
                      <a:pt x="442" y="453"/>
                    </a:cubicBezTo>
                    <a:cubicBezTo>
                      <a:pt x="481" y="405"/>
                      <a:pt x="515" y="354"/>
                      <a:pt x="557" y="307"/>
                    </a:cubicBezTo>
                    <a:close/>
                    <a:moveTo>
                      <a:pt x="431" y="448"/>
                    </a:moveTo>
                    <a:cubicBezTo>
                      <a:pt x="451" y="424"/>
                      <a:pt x="471" y="401"/>
                      <a:pt x="491" y="377"/>
                    </a:cubicBezTo>
                    <a:cubicBezTo>
                      <a:pt x="486" y="385"/>
                      <a:pt x="480" y="392"/>
                      <a:pt x="474" y="400"/>
                    </a:cubicBezTo>
                    <a:cubicBezTo>
                      <a:pt x="461" y="418"/>
                      <a:pt x="447" y="434"/>
                      <a:pt x="433" y="451"/>
                    </a:cubicBezTo>
                    <a:cubicBezTo>
                      <a:pt x="426" y="459"/>
                      <a:pt x="419" y="467"/>
                      <a:pt x="411" y="474"/>
                    </a:cubicBezTo>
                    <a:cubicBezTo>
                      <a:pt x="417" y="465"/>
                      <a:pt x="424" y="457"/>
                      <a:pt x="431" y="448"/>
                    </a:cubicBezTo>
                    <a:close/>
                    <a:moveTo>
                      <a:pt x="402" y="494"/>
                    </a:moveTo>
                    <a:cubicBezTo>
                      <a:pt x="401" y="492"/>
                      <a:pt x="400" y="489"/>
                      <a:pt x="400" y="487"/>
                    </a:cubicBezTo>
                    <a:cubicBezTo>
                      <a:pt x="400" y="487"/>
                      <a:pt x="401" y="487"/>
                      <a:pt x="402" y="487"/>
                    </a:cubicBezTo>
                    <a:cubicBezTo>
                      <a:pt x="446" y="445"/>
                      <a:pt x="481" y="395"/>
                      <a:pt x="518" y="347"/>
                    </a:cubicBezTo>
                    <a:cubicBezTo>
                      <a:pt x="524" y="340"/>
                      <a:pt x="529" y="334"/>
                      <a:pt x="535" y="327"/>
                    </a:cubicBezTo>
                    <a:cubicBezTo>
                      <a:pt x="489" y="382"/>
                      <a:pt x="452" y="442"/>
                      <a:pt x="402" y="494"/>
                    </a:cubicBezTo>
                    <a:close/>
                    <a:moveTo>
                      <a:pt x="405" y="503"/>
                    </a:moveTo>
                    <a:cubicBezTo>
                      <a:pt x="405" y="501"/>
                      <a:pt x="404" y="499"/>
                      <a:pt x="403" y="497"/>
                    </a:cubicBezTo>
                    <a:cubicBezTo>
                      <a:pt x="406" y="494"/>
                      <a:pt x="409" y="491"/>
                      <a:pt x="411" y="488"/>
                    </a:cubicBezTo>
                    <a:cubicBezTo>
                      <a:pt x="409" y="492"/>
                      <a:pt x="408" y="496"/>
                      <a:pt x="407" y="500"/>
                    </a:cubicBezTo>
                    <a:cubicBezTo>
                      <a:pt x="407" y="500"/>
                      <a:pt x="407" y="501"/>
                      <a:pt x="408" y="501"/>
                    </a:cubicBezTo>
                    <a:cubicBezTo>
                      <a:pt x="407" y="502"/>
                      <a:pt x="406" y="502"/>
                      <a:pt x="405" y="503"/>
                    </a:cubicBezTo>
                    <a:close/>
                    <a:moveTo>
                      <a:pt x="407" y="509"/>
                    </a:moveTo>
                    <a:cubicBezTo>
                      <a:pt x="421" y="502"/>
                      <a:pt x="433" y="492"/>
                      <a:pt x="443" y="480"/>
                    </a:cubicBezTo>
                    <a:cubicBezTo>
                      <a:pt x="432" y="495"/>
                      <a:pt x="422" y="510"/>
                      <a:pt x="415" y="528"/>
                    </a:cubicBezTo>
                    <a:cubicBezTo>
                      <a:pt x="412" y="522"/>
                      <a:pt x="410" y="515"/>
                      <a:pt x="407" y="509"/>
                    </a:cubicBezTo>
                    <a:close/>
                    <a:moveTo>
                      <a:pt x="416" y="530"/>
                    </a:moveTo>
                    <a:cubicBezTo>
                      <a:pt x="417" y="530"/>
                      <a:pt x="417" y="530"/>
                      <a:pt x="417" y="530"/>
                    </a:cubicBezTo>
                    <a:cubicBezTo>
                      <a:pt x="443" y="512"/>
                      <a:pt x="459" y="486"/>
                      <a:pt x="479" y="462"/>
                    </a:cubicBezTo>
                    <a:cubicBezTo>
                      <a:pt x="490" y="448"/>
                      <a:pt x="501" y="435"/>
                      <a:pt x="513" y="422"/>
                    </a:cubicBezTo>
                    <a:cubicBezTo>
                      <a:pt x="483" y="461"/>
                      <a:pt x="453" y="500"/>
                      <a:pt x="420" y="537"/>
                    </a:cubicBezTo>
                    <a:cubicBezTo>
                      <a:pt x="419" y="535"/>
                      <a:pt x="417" y="533"/>
                      <a:pt x="416" y="530"/>
                    </a:cubicBezTo>
                    <a:close/>
                    <a:moveTo>
                      <a:pt x="547" y="385"/>
                    </a:moveTo>
                    <a:cubicBezTo>
                      <a:pt x="522" y="416"/>
                      <a:pt x="498" y="447"/>
                      <a:pt x="473" y="478"/>
                    </a:cubicBezTo>
                    <a:cubicBezTo>
                      <a:pt x="470" y="482"/>
                      <a:pt x="467" y="486"/>
                      <a:pt x="463" y="491"/>
                    </a:cubicBezTo>
                    <a:cubicBezTo>
                      <a:pt x="471" y="481"/>
                      <a:pt x="478" y="472"/>
                      <a:pt x="485" y="462"/>
                    </a:cubicBezTo>
                    <a:cubicBezTo>
                      <a:pt x="506" y="436"/>
                      <a:pt x="526" y="411"/>
                      <a:pt x="547" y="385"/>
                    </a:cubicBezTo>
                    <a:close/>
                    <a:moveTo>
                      <a:pt x="427" y="548"/>
                    </a:moveTo>
                    <a:cubicBezTo>
                      <a:pt x="425" y="546"/>
                      <a:pt x="423" y="543"/>
                      <a:pt x="421" y="539"/>
                    </a:cubicBezTo>
                    <a:cubicBezTo>
                      <a:pt x="421" y="539"/>
                      <a:pt x="421" y="539"/>
                      <a:pt x="422" y="539"/>
                    </a:cubicBezTo>
                    <a:cubicBezTo>
                      <a:pt x="464" y="497"/>
                      <a:pt x="500" y="450"/>
                      <a:pt x="535" y="402"/>
                    </a:cubicBezTo>
                    <a:cubicBezTo>
                      <a:pt x="578" y="344"/>
                      <a:pt x="625" y="291"/>
                      <a:pt x="677" y="240"/>
                    </a:cubicBezTo>
                    <a:cubicBezTo>
                      <a:pt x="630" y="293"/>
                      <a:pt x="586" y="349"/>
                      <a:pt x="542" y="405"/>
                    </a:cubicBezTo>
                    <a:cubicBezTo>
                      <a:pt x="506" y="452"/>
                      <a:pt x="461" y="494"/>
                      <a:pt x="427" y="542"/>
                    </a:cubicBezTo>
                    <a:cubicBezTo>
                      <a:pt x="426" y="543"/>
                      <a:pt x="428" y="545"/>
                      <a:pt x="430" y="543"/>
                    </a:cubicBezTo>
                    <a:cubicBezTo>
                      <a:pt x="466" y="491"/>
                      <a:pt x="516" y="444"/>
                      <a:pt x="556" y="393"/>
                    </a:cubicBezTo>
                    <a:cubicBezTo>
                      <a:pt x="578" y="365"/>
                      <a:pt x="600" y="336"/>
                      <a:pt x="622" y="308"/>
                    </a:cubicBezTo>
                    <a:cubicBezTo>
                      <a:pt x="634" y="294"/>
                      <a:pt x="645" y="280"/>
                      <a:pt x="657" y="266"/>
                    </a:cubicBezTo>
                    <a:cubicBezTo>
                      <a:pt x="656" y="267"/>
                      <a:pt x="693" y="223"/>
                      <a:pt x="682" y="247"/>
                    </a:cubicBezTo>
                    <a:cubicBezTo>
                      <a:pt x="679" y="255"/>
                      <a:pt x="675" y="262"/>
                      <a:pt x="670" y="269"/>
                    </a:cubicBezTo>
                    <a:cubicBezTo>
                      <a:pt x="659" y="282"/>
                      <a:pt x="648" y="296"/>
                      <a:pt x="637" y="309"/>
                    </a:cubicBezTo>
                    <a:cubicBezTo>
                      <a:pt x="645" y="301"/>
                      <a:pt x="653" y="292"/>
                      <a:pt x="660" y="283"/>
                    </a:cubicBezTo>
                    <a:cubicBezTo>
                      <a:pt x="649" y="298"/>
                      <a:pt x="636" y="312"/>
                      <a:pt x="623" y="326"/>
                    </a:cubicBezTo>
                    <a:cubicBezTo>
                      <a:pt x="598" y="357"/>
                      <a:pt x="573" y="388"/>
                      <a:pt x="548" y="418"/>
                    </a:cubicBezTo>
                    <a:cubicBezTo>
                      <a:pt x="531" y="438"/>
                      <a:pt x="514" y="459"/>
                      <a:pt x="498" y="480"/>
                    </a:cubicBezTo>
                    <a:cubicBezTo>
                      <a:pt x="496" y="484"/>
                      <a:pt x="493" y="488"/>
                      <a:pt x="490" y="491"/>
                    </a:cubicBezTo>
                    <a:cubicBezTo>
                      <a:pt x="479" y="505"/>
                      <a:pt x="467" y="518"/>
                      <a:pt x="456" y="531"/>
                    </a:cubicBezTo>
                    <a:cubicBezTo>
                      <a:pt x="453" y="530"/>
                      <a:pt x="451" y="528"/>
                      <a:pt x="449" y="523"/>
                    </a:cubicBezTo>
                    <a:cubicBezTo>
                      <a:pt x="456" y="514"/>
                      <a:pt x="463" y="505"/>
                      <a:pt x="471" y="497"/>
                    </a:cubicBezTo>
                    <a:cubicBezTo>
                      <a:pt x="510" y="449"/>
                      <a:pt x="552" y="402"/>
                      <a:pt x="593" y="356"/>
                    </a:cubicBezTo>
                    <a:cubicBezTo>
                      <a:pt x="581" y="367"/>
                      <a:pt x="570" y="379"/>
                      <a:pt x="561" y="389"/>
                    </a:cubicBezTo>
                    <a:cubicBezTo>
                      <a:pt x="515" y="442"/>
                      <a:pt x="469" y="493"/>
                      <a:pt x="427" y="548"/>
                    </a:cubicBezTo>
                    <a:close/>
                    <a:moveTo>
                      <a:pt x="676" y="267"/>
                    </a:moveTo>
                    <a:cubicBezTo>
                      <a:pt x="665" y="283"/>
                      <a:pt x="652" y="298"/>
                      <a:pt x="639" y="312"/>
                    </a:cubicBezTo>
                    <a:cubicBezTo>
                      <a:pt x="634" y="317"/>
                      <a:pt x="629" y="323"/>
                      <a:pt x="624" y="328"/>
                    </a:cubicBezTo>
                    <a:cubicBezTo>
                      <a:pt x="634" y="316"/>
                      <a:pt x="644" y="304"/>
                      <a:pt x="654" y="292"/>
                    </a:cubicBezTo>
                    <a:cubicBezTo>
                      <a:pt x="660" y="285"/>
                      <a:pt x="670" y="276"/>
                      <a:pt x="676" y="267"/>
                    </a:cubicBezTo>
                    <a:close/>
                    <a:moveTo>
                      <a:pt x="615" y="340"/>
                    </a:moveTo>
                    <a:cubicBezTo>
                      <a:pt x="601" y="356"/>
                      <a:pt x="589" y="373"/>
                      <a:pt x="575" y="389"/>
                    </a:cubicBezTo>
                    <a:cubicBezTo>
                      <a:pt x="560" y="407"/>
                      <a:pt x="545" y="426"/>
                      <a:pt x="529" y="444"/>
                    </a:cubicBezTo>
                    <a:cubicBezTo>
                      <a:pt x="557" y="409"/>
                      <a:pt x="586" y="375"/>
                      <a:pt x="615" y="340"/>
                    </a:cubicBezTo>
                    <a:close/>
                    <a:moveTo>
                      <a:pt x="437" y="553"/>
                    </a:moveTo>
                    <a:cubicBezTo>
                      <a:pt x="435" y="554"/>
                      <a:pt x="432" y="553"/>
                      <a:pt x="429" y="550"/>
                    </a:cubicBezTo>
                    <a:cubicBezTo>
                      <a:pt x="436" y="548"/>
                      <a:pt x="441" y="544"/>
                      <a:pt x="447" y="540"/>
                    </a:cubicBezTo>
                    <a:cubicBezTo>
                      <a:pt x="444" y="544"/>
                      <a:pt x="440" y="548"/>
                      <a:pt x="437" y="551"/>
                    </a:cubicBezTo>
                    <a:cubicBezTo>
                      <a:pt x="437" y="552"/>
                      <a:pt x="437" y="553"/>
                      <a:pt x="437" y="553"/>
                    </a:cubicBezTo>
                    <a:close/>
                    <a:moveTo>
                      <a:pt x="439" y="556"/>
                    </a:moveTo>
                    <a:cubicBezTo>
                      <a:pt x="441" y="555"/>
                      <a:pt x="440" y="554"/>
                      <a:pt x="440" y="553"/>
                    </a:cubicBezTo>
                    <a:cubicBezTo>
                      <a:pt x="490" y="525"/>
                      <a:pt x="525" y="465"/>
                      <a:pt x="562" y="422"/>
                    </a:cubicBezTo>
                    <a:cubicBezTo>
                      <a:pt x="569" y="414"/>
                      <a:pt x="575" y="406"/>
                      <a:pt x="582" y="399"/>
                    </a:cubicBezTo>
                    <a:cubicBezTo>
                      <a:pt x="578" y="405"/>
                      <a:pt x="574" y="410"/>
                      <a:pt x="569" y="416"/>
                    </a:cubicBezTo>
                    <a:cubicBezTo>
                      <a:pt x="568" y="417"/>
                      <a:pt x="567" y="419"/>
                      <a:pt x="567" y="420"/>
                    </a:cubicBezTo>
                    <a:cubicBezTo>
                      <a:pt x="566" y="420"/>
                      <a:pt x="566" y="421"/>
                      <a:pt x="565" y="421"/>
                    </a:cubicBezTo>
                    <a:cubicBezTo>
                      <a:pt x="530" y="461"/>
                      <a:pt x="499" y="505"/>
                      <a:pt x="464" y="544"/>
                    </a:cubicBezTo>
                    <a:cubicBezTo>
                      <a:pt x="454" y="554"/>
                      <a:pt x="444" y="563"/>
                      <a:pt x="434" y="573"/>
                    </a:cubicBezTo>
                    <a:cubicBezTo>
                      <a:pt x="437" y="567"/>
                      <a:pt x="439" y="564"/>
                      <a:pt x="439" y="556"/>
                    </a:cubicBezTo>
                    <a:close/>
                    <a:moveTo>
                      <a:pt x="520" y="508"/>
                    </a:moveTo>
                    <a:cubicBezTo>
                      <a:pt x="528" y="497"/>
                      <a:pt x="537" y="486"/>
                      <a:pt x="545" y="475"/>
                    </a:cubicBezTo>
                    <a:cubicBezTo>
                      <a:pt x="549" y="469"/>
                      <a:pt x="553" y="464"/>
                      <a:pt x="557" y="459"/>
                    </a:cubicBezTo>
                    <a:cubicBezTo>
                      <a:pt x="579" y="432"/>
                      <a:pt x="603" y="406"/>
                      <a:pt x="626" y="379"/>
                    </a:cubicBezTo>
                    <a:cubicBezTo>
                      <a:pt x="605" y="406"/>
                      <a:pt x="585" y="434"/>
                      <a:pt x="563" y="460"/>
                    </a:cubicBezTo>
                    <a:cubicBezTo>
                      <a:pt x="549" y="478"/>
                      <a:pt x="533" y="495"/>
                      <a:pt x="517" y="511"/>
                    </a:cubicBezTo>
                    <a:cubicBezTo>
                      <a:pt x="518" y="510"/>
                      <a:pt x="519" y="509"/>
                      <a:pt x="520" y="508"/>
                    </a:cubicBezTo>
                    <a:close/>
                    <a:moveTo>
                      <a:pt x="508" y="513"/>
                    </a:moveTo>
                    <a:cubicBezTo>
                      <a:pt x="486" y="541"/>
                      <a:pt x="449" y="570"/>
                      <a:pt x="434" y="587"/>
                    </a:cubicBezTo>
                    <a:cubicBezTo>
                      <a:pt x="452" y="568"/>
                      <a:pt x="472" y="553"/>
                      <a:pt x="488" y="531"/>
                    </a:cubicBezTo>
                    <a:cubicBezTo>
                      <a:pt x="514" y="496"/>
                      <a:pt x="538" y="463"/>
                      <a:pt x="568" y="431"/>
                    </a:cubicBezTo>
                    <a:cubicBezTo>
                      <a:pt x="576" y="422"/>
                      <a:pt x="585" y="412"/>
                      <a:pt x="594" y="403"/>
                    </a:cubicBezTo>
                    <a:cubicBezTo>
                      <a:pt x="583" y="418"/>
                      <a:pt x="571" y="433"/>
                      <a:pt x="559" y="448"/>
                    </a:cubicBezTo>
                    <a:cubicBezTo>
                      <a:pt x="542" y="469"/>
                      <a:pt x="525" y="491"/>
                      <a:pt x="508" y="513"/>
                    </a:cubicBezTo>
                    <a:close/>
                    <a:moveTo>
                      <a:pt x="596" y="432"/>
                    </a:moveTo>
                    <a:cubicBezTo>
                      <a:pt x="583" y="447"/>
                      <a:pt x="569" y="463"/>
                      <a:pt x="556" y="479"/>
                    </a:cubicBezTo>
                    <a:cubicBezTo>
                      <a:pt x="543" y="495"/>
                      <a:pt x="530" y="511"/>
                      <a:pt x="517" y="527"/>
                    </a:cubicBezTo>
                    <a:cubicBezTo>
                      <a:pt x="528" y="512"/>
                      <a:pt x="539" y="496"/>
                      <a:pt x="551" y="482"/>
                    </a:cubicBezTo>
                    <a:cubicBezTo>
                      <a:pt x="565" y="465"/>
                      <a:pt x="580" y="449"/>
                      <a:pt x="596" y="432"/>
                    </a:cubicBezTo>
                    <a:close/>
                    <a:moveTo>
                      <a:pt x="581" y="440"/>
                    </a:moveTo>
                    <a:cubicBezTo>
                      <a:pt x="605" y="410"/>
                      <a:pt x="629" y="380"/>
                      <a:pt x="653" y="350"/>
                    </a:cubicBezTo>
                    <a:cubicBezTo>
                      <a:pt x="657" y="345"/>
                      <a:pt x="687" y="309"/>
                      <a:pt x="669" y="340"/>
                    </a:cubicBezTo>
                    <a:cubicBezTo>
                      <a:pt x="655" y="365"/>
                      <a:pt x="632" y="386"/>
                      <a:pt x="612" y="407"/>
                    </a:cubicBezTo>
                    <a:cubicBezTo>
                      <a:pt x="601" y="418"/>
                      <a:pt x="591" y="429"/>
                      <a:pt x="581" y="440"/>
                    </a:cubicBezTo>
                    <a:close/>
                    <a:moveTo>
                      <a:pt x="635" y="363"/>
                    </a:moveTo>
                    <a:cubicBezTo>
                      <a:pt x="616" y="387"/>
                      <a:pt x="596" y="410"/>
                      <a:pt x="576" y="432"/>
                    </a:cubicBezTo>
                    <a:cubicBezTo>
                      <a:pt x="575" y="433"/>
                      <a:pt x="574" y="434"/>
                      <a:pt x="574" y="435"/>
                    </a:cubicBezTo>
                    <a:cubicBezTo>
                      <a:pt x="577" y="431"/>
                      <a:pt x="579" y="427"/>
                      <a:pt x="582" y="424"/>
                    </a:cubicBezTo>
                    <a:cubicBezTo>
                      <a:pt x="595" y="406"/>
                      <a:pt x="609" y="389"/>
                      <a:pt x="622" y="371"/>
                    </a:cubicBezTo>
                    <a:cubicBezTo>
                      <a:pt x="628" y="365"/>
                      <a:pt x="634" y="358"/>
                      <a:pt x="640" y="351"/>
                    </a:cubicBezTo>
                    <a:cubicBezTo>
                      <a:pt x="652" y="339"/>
                      <a:pt x="670" y="325"/>
                      <a:pt x="678" y="314"/>
                    </a:cubicBezTo>
                    <a:cubicBezTo>
                      <a:pt x="678" y="314"/>
                      <a:pt x="678" y="314"/>
                      <a:pt x="678" y="314"/>
                    </a:cubicBezTo>
                    <a:cubicBezTo>
                      <a:pt x="668" y="331"/>
                      <a:pt x="647" y="349"/>
                      <a:pt x="635" y="363"/>
                    </a:cubicBezTo>
                    <a:close/>
                    <a:moveTo>
                      <a:pt x="607" y="386"/>
                    </a:moveTo>
                    <a:cubicBezTo>
                      <a:pt x="589" y="405"/>
                      <a:pt x="571" y="423"/>
                      <a:pt x="554" y="441"/>
                    </a:cubicBezTo>
                    <a:cubicBezTo>
                      <a:pt x="564" y="429"/>
                      <a:pt x="574" y="416"/>
                      <a:pt x="584" y="403"/>
                    </a:cubicBezTo>
                    <a:cubicBezTo>
                      <a:pt x="597" y="388"/>
                      <a:pt x="610" y="373"/>
                      <a:pt x="623" y="358"/>
                    </a:cubicBezTo>
                    <a:cubicBezTo>
                      <a:pt x="641" y="337"/>
                      <a:pt x="667" y="315"/>
                      <a:pt x="680" y="291"/>
                    </a:cubicBezTo>
                    <a:cubicBezTo>
                      <a:pt x="674" y="303"/>
                      <a:pt x="666" y="314"/>
                      <a:pt x="658" y="326"/>
                    </a:cubicBezTo>
                    <a:cubicBezTo>
                      <a:pt x="640" y="345"/>
                      <a:pt x="623" y="365"/>
                      <a:pt x="607" y="386"/>
                    </a:cubicBezTo>
                    <a:close/>
                    <a:moveTo>
                      <a:pt x="430" y="583"/>
                    </a:moveTo>
                    <a:cubicBezTo>
                      <a:pt x="450" y="564"/>
                      <a:pt x="469" y="544"/>
                      <a:pt x="486" y="522"/>
                    </a:cubicBezTo>
                    <a:cubicBezTo>
                      <a:pt x="482" y="527"/>
                      <a:pt x="477" y="531"/>
                      <a:pt x="473" y="536"/>
                    </a:cubicBezTo>
                    <a:cubicBezTo>
                      <a:pt x="480" y="528"/>
                      <a:pt x="487" y="520"/>
                      <a:pt x="495" y="512"/>
                    </a:cubicBezTo>
                    <a:cubicBezTo>
                      <a:pt x="510" y="493"/>
                      <a:pt x="525" y="473"/>
                      <a:pt x="540" y="455"/>
                    </a:cubicBezTo>
                    <a:cubicBezTo>
                      <a:pt x="537" y="459"/>
                      <a:pt x="534" y="463"/>
                      <a:pt x="531" y="466"/>
                    </a:cubicBezTo>
                    <a:cubicBezTo>
                      <a:pt x="525" y="474"/>
                      <a:pt x="520" y="481"/>
                      <a:pt x="514" y="488"/>
                    </a:cubicBezTo>
                    <a:cubicBezTo>
                      <a:pt x="511" y="492"/>
                      <a:pt x="508" y="496"/>
                      <a:pt x="505" y="500"/>
                    </a:cubicBezTo>
                    <a:cubicBezTo>
                      <a:pt x="506" y="498"/>
                      <a:pt x="508" y="496"/>
                      <a:pt x="509" y="495"/>
                    </a:cubicBezTo>
                    <a:cubicBezTo>
                      <a:pt x="504" y="502"/>
                      <a:pt x="499" y="509"/>
                      <a:pt x="494" y="517"/>
                    </a:cubicBezTo>
                    <a:cubicBezTo>
                      <a:pt x="475" y="546"/>
                      <a:pt x="451" y="565"/>
                      <a:pt x="428" y="589"/>
                    </a:cubicBezTo>
                    <a:cubicBezTo>
                      <a:pt x="428" y="587"/>
                      <a:pt x="429" y="585"/>
                      <a:pt x="430" y="583"/>
                    </a:cubicBezTo>
                    <a:close/>
                    <a:moveTo>
                      <a:pt x="425" y="597"/>
                    </a:moveTo>
                    <a:cubicBezTo>
                      <a:pt x="438" y="590"/>
                      <a:pt x="449" y="582"/>
                      <a:pt x="460" y="572"/>
                    </a:cubicBezTo>
                    <a:cubicBezTo>
                      <a:pt x="447" y="586"/>
                      <a:pt x="435" y="601"/>
                      <a:pt x="423" y="615"/>
                    </a:cubicBezTo>
                    <a:cubicBezTo>
                      <a:pt x="423" y="609"/>
                      <a:pt x="424" y="603"/>
                      <a:pt x="425" y="597"/>
                    </a:cubicBezTo>
                    <a:close/>
                    <a:moveTo>
                      <a:pt x="462" y="577"/>
                    </a:moveTo>
                    <a:cubicBezTo>
                      <a:pt x="458" y="582"/>
                      <a:pt x="455" y="586"/>
                      <a:pt x="451" y="591"/>
                    </a:cubicBezTo>
                    <a:cubicBezTo>
                      <a:pt x="424" y="620"/>
                      <a:pt x="429" y="611"/>
                      <a:pt x="453" y="587"/>
                    </a:cubicBezTo>
                    <a:cubicBezTo>
                      <a:pt x="456" y="584"/>
                      <a:pt x="459" y="581"/>
                      <a:pt x="462" y="577"/>
                    </a:cubicBezTo>
                    <a:close/>
                    <a:moveTo>
                      <a:pt x="423" y="621"/>
                    </a:moveTo>
                    <a:cubicBezTo>
                      <a:pt x="449" y="599"/>
                      <a:pt x="471" y="574"/>
                      <a:pt x="491" y="547"/>
                    </a:cubicBezTo>
                    <a:cubicBezTo>
                      <a:pt x="503" y="533"/>
                      <a:pt x="516" y="519"/>
                      <a:pt x="528" y="505"/>
                    </a:cubicBezTo>
                    <a:cubicBezTo>
                      <a:pt x="528" y="505"/>
                      <a:pt x="527" y="506"/>
                      <a:pt x="527" y="507"/>
                    </a:cubicBezTo>
                    <a:cubicBezTo>
                      <a:pt x="514" y="524"/>
                      <a:pt x="501" y="543"/>
                      <a:pt x="489" y="561"/>
                    </a:cubicBezTo>
                    <a:cubicBezTo>
                      <a:pt x="468" y="586"/>
                      <a:pt x="447" y="609"/>
                      <a:pt x="425" y="630"/>
                    </a:cubicBezTo>
                    <a:cubicBezTo>
                      <a:pt x="424" y="627"/>
                      <a:pt x="424" y="624"/>
                      <a:pt x="423" y="621"/>
                    </a:cubicBezTo>
                    <a:close/>
                    <a:moveTo>
                      <a:pt x="427" y="642"/>
                    </a:moveTo>
                    <a:cubicBezTo>
                      <a:pt x="426" y="639"/>
                      <a:pt x="426" y="637"/>
                      <a:pt x="425" y="634"/>
                    </a:cubicBezTo>
                    <a:cubicBezTo>
                      <a:pt x="454" y="612"/>
                      <a:pt x="476" y="585"/>
                      <a:pt x="496" y="556"/>
                    </a:cubicBezTo>
                    <a:cubicBezTo>
                      <a:pt x="509" y="540"/>
                      <a:pt x="522" y="523"/>
                      <a:pt x="535" y="508"/>
                    </a:cubicBezTo>
                    <a:cubicBezTo>
                      <a:pt x="563" y="477"/>
                      <a:pt x="588" y="444"/>
                      <a:pt x="615" y="413"/>
                    </a:cubicBezTo>
                    <a:cubicBezTo>
                      <a:pt x="624" y="403"/>
                      <a:pt x="633" y="393"/>
                      <a:pt x="641" y="383"/>
                    </a:cubicBezTo>
                    <a:cubicBezTo>
                      <a:pt x="652" y="371"/>
                      <a:pt x="663" y="360"/>
                      <a:pt x="674" y="349"/>
                    </a:cubicBezTo>
                    <a:cubicBezTo>
                      <a:pt x="674" y="349"/>
                      <a:pt x="674" y="349"/>
                      <a:pt x="674" y="349"/>
                    </a:cubicBezTo>
                    <a:cubicBezTo>
                      <a:pt x="655" y="370"/>
                      <a:pt x="638" y="393"/>
                      <a:pt x="620" y="414"/>
                    </a:cubicBezTo>
                    <a:cubicBezTo>
                      <a:pt x="586" y="456"/>
                      <a:pt x="550" y="497"/>
                      <a:pt x="517" y="539"/>
                    </a:cubicBezTo>
                    <a:cubicBezTo>
                      <a:pt x="489" y="576"/>
                      <a:pt x="454" y="607"/>
                      <a:pt x="428" y="645"/>
                    </a:cubicBezTo>
                    <a:cubicBezTo>
                      <a:pt x="428" y="644"/>
                      <a:pt x="428" y="643"/>
                      <a:pt x="427" y="642"/>
                    </a:cubicBezTo>
                    <a:close/>
                    <a:moveTo>
                      <a:pt x="673" y="398"/>
                    </a:moveTo>
                    <a:cubicBezTo>
                      <a:pt x="669" y="407"/>
                      <a:pt x="664" y="415"/>
                      <a:pt x="658" y="424"/>
                    </a:cubicBezTo>
                    <a:cubicBezTo>
                      <a:pt x="632" y="457"/>
                      <a:pt x="603" y="488"/>
                      <a:pt x="576" y="521"/>
                    </a:cubicBezTo>
                    <a:cubicBezTo>
                      <a:pt x="587" y="506"/>
                      <a:pt x="598" y="490"/>
                      <a:pt x="610" y="476"/>
                    </a:cubicBezTo>
                    <a:cubicBezTo>
                      <a:pt x="619" y="465"/>
                      <a:pt x="627" y="452"/>
                      <a:pt x="635" y="440"/>
                    </a:cubicBezTo>
                    <a:cubicBezTo>
                      <a:pt x="643" y="428"/>
                      <a:pt x="651" y="416"/>
                      <a:pt x="661" y="405"/>
                    </a:cubicBezTo>
                    <a:cubicBezTo>
                      <a:pt x="662" y="401"/>
                      <a:pt x="664" y="399"/>
                      <a:pt x="665" y="397"/>
                    </a:cubicBezTo>
                    <a:cubicBezTo>
                      <a:pt x="665" y="397"/>
                      <a:pt x="664" y="398"/>
                      <a:pt x="664" y="398"/>
                    </a:cubicBezTo>
                    <a:cubicBezTo>
                      <a:pt x="669" y="390"/>
                      <a:pt x="674" y="381"/>
                      <a:pt x="678" y="373"/>
                    </a:cubicBezTo>
                    <a:cubicBezTo>
                      <a:pt x="679" y="376"/>
                      <a:pt x="680" y="380"/>
                      <a:pt x="681" y="384"/>
                    </a:cubicBezTo>
                    <a:cubicBezTo>
                      <a:pt x="680" y="384"/>
                      <a:pt x="680" y="384"/>
                      <a:pt x="679" y="384"/>
                    </a:cubicBezTo>
                    <a:cubicBezTo>
                      <a:pt x="675" y="387"/>
                      <a:pt x="671" y="391"/>
                      <a:pt x="668" y="395"/>
                    </a:cubicBezTo>
                    <a:cubicBezTo>
                      <a:pt x="669" y="394"/>
                      <a:pt x="671" y="395"/>
                      <a:pt x="673" y="398"/>
                    </a:cubicBezTo>
                    <a:close/>
                    <a:moveTo>
                      <a:pt x="648" y="443"/>
                    </a:moveTo>
                    <a:cubicBezTo>
                      <a:pt x="651" y="439"/>
                      <a:pt x="654" y="435"/>
                      <a:pt x="656" y="431"/>
                    </a:cubicBezTo>
                    <a:cubicBezTo>
                      <a:pt x="662" y="424"/>
                      <a:pt x="668" y="416"/>
                      <a:pt x="674" y="409"/>
                    </a:cubicBezTo>
                    <a:cubicBezTo>
                      <a:pt x="674" y="411"/>
                      <a:pt x="674" y="414"/>
                      <a:pt x="675" y="416"/>
                    </a:cubicBezTo>
                    <a:cubicBezTo>
                      <a:pt x="666" y="424"/>
                      <a:pt x="657" y="433"/>
                      <a:pt x="648" y="443"/>
                    </a:cubicBezTo>
                    <a:close/>
                    <a:moveTo>
                      <a:pt x="664" y="440"/>
                    </a:moveTo>
                    <a:cubicBezTo>
                      <a:pt x="655" y="457"/>
                      <a:pt x="642" y="471"/>
                      <a:pt x="630" y="486"/>
                    </a:cubicBezTo>
                    <a:cubicBezTo>
                      <a:pt x="610" y="510"/>
                      <a:pt x="590" y="534"/>
                      <a:pt x="570" y="558"/>
                    </a:cubicBezTo>
                    <a:cubicBezTo>
                      <a:pt x="554" y="579"/>
                      <a:pt x="538" y="599"/>
                      <a:pt x="521" y="619"/>
                    </a:cubicBezTo>
                    <a:cubicBezTo>
                      <a:pt x="523" y="617"/>
                      <a:pt x="525" y="614"/>
                      <a:pt x="526" y="612"/>
                    </a:cubicBezTo>
                    <a:cubicBezTo>
                      <a:pt x="567" y="558"/>
                      <a:pt x="612" y="505"/>
                      <a:pt x="650" y="449"/>
                    </a:cubicBezTo>
                    <a:cubicBezTo>
                      <a:pt x="667" y="421"/>
                      <a:pt x="671" y="418"/>
                      <a:pt x="664" y="440"/>
                    </a:cubicBezTo>
                    <a:close/>
                    <a:moveTo>
                      <a:pt x="450" y="669"/>
                    </a:moveTo>
                    <a:cubicBezTo>
                      <a:pt x="469" y="650"/>
                      <a:pt x="489" y="618"/>
                      <a:pt x="507" y="595"/>
                    </a:cubicBezTo>
                    <a:cubicBezTo>
                      <a:pt x="525" y="574"/>
                      <a:pt x="541" y="552"/>
                      <a:pt x="557" y="530"/>
                    </a:cubicBezTo>
                    <a:cubicBezTo>
                      <a:pt x="571" y="511"/>
                      <a:pt x="587" y="493"/>
                      <a:pt x="603" y="474"/>
                    </a:cubicBezTo>
                    <a:cubicBezTo>
                      <a:pt x="591" y="492"/>
                      <a:pt x="579" y="509"/>
                      <a:pt x="566" y="525"/>
                    </a:cubicBezTo>
                    <a:cubicBezTo>
                      <a:pt x="527" y="572"/>
                      <a:pt x="495" y="626"/>
                      <a:pt x="450" y="669"/>
                    </a:cubicBezTo>
                    <a:close/>
                    <a:moveTo>
                      <a:pt x="502" y="623"/>
                    </a:moveTo>
                    <a:cubicBezTo>
                      <a:pt x="488" y="644"/>
                      <a:pt x="474" y="665"/>
                      <a:pt x="458" y="684"/>
                    </a:cubicBezTo>
                    <a:cubicBezTo>
                      <a:pt x="469" y="671"/>
                      <a:pt x="486" y="644"/>
                      <a:pt x="500" y="626"/>
                    </a:cubicBezTo>
                    <a:cubicBezTo>
                      <a:pt x="501" y="625"/>
                      <a:pt x="502" y="624"/>
                      <a:pt x="502" y="623"/>
                    </a:cubicBezTo>
                    <a:close/>
                    <a:moveTo>
                      <a:pt x="633" y="420"/>
                    </a:moveTo>
                    <a:cubicBezTo>
                      <a:pt x="618" y="439"/>
                      <a:pt x="601" y="457"/>
                      <a:pt x="585" y="475"/>
                    </a:cubicBezTo>
                    <a:cubicBezTo>
                      <a:pt x="604" y="447"/>
                      <a:pt x="624" y="419"/>
                      <a:pt x="646" y="393"/>
                    </a:cubicBezTo>
                    <a:cubicBezTo>
                      <a:pt x="650" y="389"/>
                      <a:pt x="659" y="381"/>
                      <a:pt x="665" y="379"/>
                    </a:cubicBezTo>
                    <a:cubicBezTo>
                      <a:pt x="655" y="392"/>
                      <a:pt x="637" y="414"/>
                      <a:pt x="633" y="420"/>
                    </a:cubicBezTo>
                    <a:close/>
                    <a:moveTo>
                      <a:pt x="667" y="379"/>
                    </a:moveTo>
                    <a:cubicBezTo>
                      <a:pt x="670" y="379"/>
                      <a:pt x="670" y="383"/>
                      <a:pt x="663" y="394"/>
                    </a:cubicBezTo>
                    <a:cubicBezTo>
                      <a:pt x="659" y="401"/>
                      <a:pt x="655" y="407"/>
                      <a:pt x="650" y="413"/>
                    </a:cubicBezTo>
                    <a:cubicBezTo>
                      <a:pt x="646" y="418"/>
                      <a:pt x="642" y="423"/>
                      <a:pt x="638" y="427"/>
                    </a:cubicBezTo>
                    <a:cubicBezTo>
                      <a:pt x="634" y="432"/>
                      <a:pt x="629" y="437"/>
                      <a:pt x="625" y="442"/>
                    </a:cubicBezTo>
                    <a:cubicBezTo>
                      <a:pt x="604" y="466"/>
                      <a:pt x="584" y="489"/>
                      <a:pt x="565" y="514"/>
                    </a:cubicBezTo>
                    <a:cubicBezTo>
                      <a:pt x="549" y="536"/>
                      <a:pt x="531" y="557"/>
                      <a:pt x="514" y="578"/>
                    </a:cubicBezTo>
                    <a:cubicBezTo>
                      <a:pt x="519" y="571"/>
                      <a:pt x="523" y="565"/>
                      <a:pt x="528" y="558"/>
                    </a:cubicBezTo>
                    <a:cubicBezTo>
                      <a:pt x="543" y="537"/>
                      <a:pt x="558" y="515"/>
                      <a:pt x="573" y="493"/>
                    </a:cubicBezTo>
                    <a:cubicBezTo>
                      <a:pt x="606" y="457"/>
                      <a:pt x="639" y="420"/>
                      <a:pt x="667" y="379"/>
                    </a:cubicBezTo>
                    <a:close/>
                    <a:moveTo>
                      <a:pt x="619" y="422"/>
                    </a:moveTo>
                    <a:cubicBezTo>
                      <a:pt x="600" y="444"/>
                      <a:pt x="581" y="466"/>
                      <a:pt x="563" y="488"/>
                    </a:cubicBezTo>
                    <a:cubicBezTo>
                      <a:pt x="523" y="539"/>
                      <a:pt x="490" y="601"/>
                      <a:pt x="438" y="641"/>
                    </a:cubicBezTo>
                    <a:cubicBezTo>
                      <a:pt x="448" y="634"/>
                      <a:pt x="459" y="611"/>
                      <a:pt x="468" y="602"/>
                    </a:cubicBezTo>
                    <a:cubicBezTo>
                      <a:pt x="479" y="591"/>
                      <a:pt x="490" y="579"/>
                      <a:pt x="500" y="568"/>
                    </a:cubicBezTo>
                    <a:cubicBezTo>
                      <a:pt x="523" y="542"/>
                      <a:pt x="542" y="512"/>
                      <a:pt x="565" y="486"/>
                    </a:cubicBezTo>
                    <a:cubicBezTo>
                      <a:pt x="585" y="461"/>
                      <a:pt x="606" y="436"/>
                      <a:pt x="626" y="411"/>
                    </a:cubicBezTo>
                    <a:cubicBezTo>
                      <a:pt x="624" y="415"/>
                      <a:pt x="621" y="419"/>
                      <a:pt x="619" y="422"/>
                    </a:cubicBezTo>
                    <a:close/>
                    <a:moveTo>
                      <a:pt x="617" y="425"/>
                    </a:moveTo>
                    <a:cubicBezTo>
                      <a:pt x="611" y="434"/>
                      <a:pt x="605" y="443"/>
                      <a:pt x="600" y="452"/>
                    </a:cubicBezTo>
                    <a:cubicBezTo>
                      <a:pt x="594" y="460"/>
                      <a:pt x="589" y="469"/>
                      <a:pt x="583" y="477"/>
                    </a:cubicBezTo>
                    <a:cubicBezTo>
                      <a:pt x="579" y="482"/>
                      <a:pt x="574" y="487"/>
                      <a:pt x="570" y="492"/>
                    </a:cubicBezTo>
                    <a:cubicBezTo>
                      <a:pt x="557" y="506"/>
                      <a:pt x="546" y="519"/>
                      <a:pt x="534" y="533"/>
                    </a:cubicBezTo>
                    <a:cubicBezTo>
                      <a:pt x="561" y="497"/>
                      <a:pt x="588" y="460"/>
                      <a:pt x="617" y="425"/>
                    </a:cubicBezTo>
                    <a:close/>
                    <a:moveTo>
                      <a:pt x="550" y="518"/>
                    </a:moveTo>
                    <a:cubicBezTo>
                      <a:pt x="557" y="510"/>
                      <a:pt x="564" y="503"/>
                      <a:pt x="572" y="495"/>
                    </a:cubicBezTo>
                    <a:cubicBezTo>
                      <a:pt x="547" y="532"/>
                      <a:pt x="521" y="569"/>
                      <a:pt x="493" y="604"/>
                    </a:cubicBezTo>
                    <a:cubicBezTo>
                      <a:pt x="487" y="612"/>
                      <a:pt x="481" y="620"/>
                      <a:pt x="474" y="628"/>
                    </a:cubicBezTo>
                    <a:cubicBezTo>
                      <a:pt x="473" y="630"/>
                      <a:pt x="472" y="632"/>
                      <a:pt x="470" y="633"/>
                    </a:cubicBezTo>
                    <a:cubicBezTo>
                      <a:pt x="467" y="637"/>
                      <a:pt x="430" y="671"/>
                      <a:pt x="446" y="652"/>
                    </a:cubicBezTo>
                    <a:cubicBezTo>
                      <a:pt x="453" y="643"/>
                      <a:pt x="461" y="632"/>
                      <a:pt x="468" y="623"/>
                    </a:cubicBezTo>
                    <a:cubicBezTo>
                      <a:pt x="494" y="587"/>
                      <a:pt x="521" y="552"/>
                      <a:pt x="550" y="518"/>
                    </a:cubicBezTo>
                    <a:close/>
                    <a:moveTo>
                      <a:pt x="590" y="508"/>
                    </a:moveTo>
                    <a:cubicBezTo>
                      <a:pt x="592" y="506"/>
                      <a:pt x="593" y="504"/>
                      <a:pt x="595" y="502"/>
                    </a:cubicBezTo>
                    <a:cubicBezTo>
                      <a:pt x="593" y="504"/>
                      <a:pt x="592" y="506"/>
                      <a:pt x="590" y="508"/>
                    </a:cubicBezTo>
                    <a:cubicBezTo>
                      <a:pt x="579" y="524"/>
                      <a:pt x="567" y="538"/>
                      <a:pt x="556" y="553"/>
                    </a:cubicBezTo>
                    <a:cubicBezTo>
                      <a:pt x="567" y="538"/>
                      <a:pt x="578" y="522"/>
                      <a:pt x="590" y="508"/>
                    </a:cubicBezTo>
                    <a:close/>
                    <a:moveTo>
                      <a:pt x="659" y="377"/>
                    </a:moveTo>
                    <a:cubicBezTo>
                      <a:pt x="652" y="382"/>
                      <a:pt x="646" y="388"/>
                      <a:pt x="640" y="394"/>
                    </a:cubicBezTo>
                    <a:cubicBezTo>
                      <a:pt x="651" y="380"/>
                      <a:pt x="662" y="366"/>
                      <a:pt x="673" y="352"/>
                    </a:cubicBezTo>
                    <a:cubicBezTo>
                      <a:pt x="673" y="353"/>
                      <a:pt x="673" y="354"/>
                      <a:pt x="673" y="355"/>
                    </a:cubicBezTo>
                    <a:cubicBezTo>
                      <a:pt x="673" y="356"/>
                      <a:pt x="674" y="358"/>
                      <a:pt x="674" y="360"/>
                    </a:cubicBezTo>
                    <a:cubicBezTo>
                      <a:pt x="669" y="366"/>
                      <a:pt x="664" y="371"/>
                      <a:pt x="659" y="377"/>
                    </a:cubicBezTo>
                    <a:close/>
                    <a:moveTo>
                      <a:pt x="430" y="650"/>
                    </a:moveTo>
                    <a:cubicBezTo>
                      <a:pt x="444" y="641"/>
                      <a:pt x="457" y="630"/>
                      <a:pt x="468" y="618"/>
                    </a:cubicBezTo>
                    <a:cubicBezTo>
                      <a:pt x="457" y="632"/>
                      <a:pt x="446" y="647"/>
                      <a:pt x="434" y="661"/>
                    </a:cubicBezTo>
                    <a:cubicBezTo>
                      <a:pt x="433" y="657"/>
                      <a:pt x="431" y="654"/>
                      <a:pt x="430" y="650"/>
                    </a:cubicBezTo>
                    <a:close/>
                    <a:moveTo>
                      <a:pt x="436" y="665"/>
                    </a:moveTo>
                    <a:cubicBezTo>
                      <a:pt x="444" y="661"/>
                      <a:pt x="451" y="656"/>
                      <a:pt x="458" y="650"/>
                    </a:cubicBezTo>
                    <a:cubicBezTo>
                      <a:pt x="452" y="658"/>
                      <a:pt x="446" y="667"/>
                      <a:pt x="441" y="675"/>
                    </a:cubicBezTo>
                    <a:cubicBezTo>
                      <a:pt x="439" y="672"/>
                      <a:pt x="437" y="668"/>
                      <a:pt x="436" y="665"/>
                    </a:cubicBezTo>
                    <a:close/>
                    <a:moveTo>
                      <a:pt x="443" y="679"/>
                    </a:moveTo>
                    <a:cubicBezTo>
                      <a:pt x="456" y="667"/>
                      <a:pt x="470" y="654"/>
                      <a:pt x="482" y="641"/>
                    </a:cubicBezTo>
                    <a:cubicBezTo>
                      <a:pt x="470" y="657"/>
                      <a:pt x="459" y="674"/>
                      <a:pt x="450" y="691"/>
                    </a:cubicBezTo>
                    <a:cubicBezTo>
                      <a:pt x="447" y="687"/>
                      <a:pt x="445" y="683"/>
                      <a:pt x="443" y="679"/>
                    </a:cubicBezTo>
                    <a:close/>
                    <a:moveTo>
                      <a:pt x="452" y="696"/>
                    </a:moveTo>
                    <a:cubicBezTo>
                      <a:pt x="496" y="647"/>
                      <a:pt x="530" y="590"/>
                      <a:pt x="571" y="539"/>
                    </a:cubicBezTo>
                    <a:cubicBezTo>
                      <a:pt x="582" y="524"/>
                      <a:pt x="594" y="510"/>
                      <a:pt x="606" y="496"/>
                    </a:cubicBezTo>
                    <a:cubicBezTo>
                      <a:pt x="595" y="512"/>
                      <a:pt x="584" y="528"/>
                      <a:pt x="573" y="542"/>
                    </a:cubicBezTo>
                    <a:cubicBezTo>
                      <a:pt x="552" y="569"/>
                      <a:pt x="533" y="597"/>
                      <a:pt x="513" y="625"/>
                    </a:cubicBezTo>
                    <a:cubicBezTo>
                      <a:pt x="505" y="636"/>
                      <a:pt x="497" y="649"/>
                      <a:pt x="489" y="661"/>
                    </a:cubicBezTo>
                    <a:cubicBezTo>
                      <a:pt x="485" y="666"/>
                      <a:pt x="482" y="671"/>
                      <a:pt x="478" y="676"/>
                    </a:cubicBezTo>
                    <a:cubicBezTo>
                      <a:pt x="472" y="684"/>
                      <a:pt x="466" y="691"/>
                      <a:pt x="458" y="697"/>
                    </a:cubicBezTo>
                    <a:cubicBezTo>
                      <a:pt x="459" y="696"/>
                      <a:pt x="458" y="694"/>
                      <a:pt x="456" y="695"/>
                    </a:cubicBezTo>
                    <a:cubicBezTo>
                      <a:pt x="455" y="696"/>
                      <a:pt x="454" y="697"/>
                      <a:pt x="453" y="698"/>
                    </a:cubicBezTo>
                    <a:cubicBezTo>
                      <a:pt x="453" y="697"/>
                      <a:pt x="452" y="696"/>
                      <a:pt x="452" y="696"/>
                    </a:cubicBezTo>
                    <a:close/>
                    <a:moveTo>
                      <a:pt x="458" y="706"/>
                    </a:moveTo>
                    <a:cubicBezTo>
                      <a:pt x="457" y="704"/>
                      <a:pt x="456" y="702"/>
                      <a:pt x="454" y="700"/>
                    </a:cubicBezTo>
                    <a:cubicBezTo>
                      <a:pt x="460" y="696"/>
                      <a:pt x="466" y="691"/>
                      <a:pt x="471" y="686"/>
                    </a:cubicBezTo>
                    <a:cubicBezTo>
                      <a:pt x="467" y="693"/>
                      <a:pt x="462" y="700"/>
                      <a:pt x="458" y="706"/>
                    </a:cubicBezTo>
                    <a:close/>
                    <a:moveTo>
                      <a:pt x="461" y="711"/>
                    </a:moveTo>
                    <a:cubicBezTo>
                      <a:pt x="474" y="697"/>
                      <a:pt x="487" y="683"/>
                      <a:pt x="499" y="669"/>
                    </a:cubicBezTo>
                    <a:cubicBezTo>
                      <a:pt x="487" y="685"/>
                      <a:pt x="475" y="701"/>
                      <a:pt x="464" y="717"/>
                    </a:cubicBezTo>
                    <a:cubicBezTo>
                      <a:pt x="463" y="715"/>
                      <a:pt x="462" y="713"/>
                      <a:pt x="461" y="711"/>
                    </a:cubicBezTo>
                    <a:close/>
                    <a:moveTo>
                      <a:pt x="470" y="726"/>
                    </a:moveTo>
                    <a:cubicBezTo>
                      <a:pt x="471" y="726"/>
                      <a:pt x="471" y="726"/>
                      <a:pt x="472" y="725"/>
                    </a:cubicBezTo>
                    <a:cubicBezTo>
                      <a:pt x="472" y="725"/>
                      <a:pt x="472" y="725"/>
                      <a:pt x="472" y="725"/>
                    </a:cubicBezTo>
                    <a:cubicBezTo>
                      <a:pt x="474" y="723"/>
                      <a:pt x="476" y="721"/>
                      <a:pt x="477" y="721"/>
                    </a:cubicBezTo>
                    <a:cubicBezTo>
                      <a:pt x="481" y="716"/>
                      <a:pt x="486" y="711"/>
                      <a:pt x="490" y="706"/>
                    </a:cubicBezTo>
                    <a:cubicBezTo>
                      <a:pt x="495" y="700"/>
                      <a:pt x="500" y="695"/>
                      <a:pt x="504" y="689"/>
                    </a:cubicBezTo>
                    <a:cubicBezTo>
                      <a:pt x="495" y="704"/>
                      <a:pt x="485" y="718"/>
                      <a:pt x="476" y="732"/>
                    </a:cubicBezTo>
                    <a:cubicBezTo>
                      <a:pt x="474" y="731"/>
                      <a:pt x="472" y="729"/>
                      <a:pt x="470" y="726"/>
                    </a:cubicBezTo>
                    <a:close/>
                    <a:moveTo>
                      <a:pt x="483" y="733"/>
                    </a:moveTo>
                    <a:cubicBezTo>
                      <a:pt x="489" y="726"/>
                      <a:pt x="495" y="718"/>
                      <a:pt x="502" y="711"/>
                    </a:cubicBezTo>
                    <a:cubicBezTo>
                      <a:pt x="498" y="718"/>
                      <a:pt x="493" y="725"/>
                      <a:pt x="489" y="733"/>
                    </a:cubicBezTo>
                    <a:cubicBezTo>
                      <a:pt x="487" y="733"/>
                      <a:pt x="485" y="733"/>
                      <a:pt x="483" y="733"/>
                    </a:cubicBezTo>
                    <a:close/>
                    <a:moveTo>
                      <a:pt x="496" y="732"/>
                    </a:moveTo>
                    <a:cubicBezTo>
                      <a:pt x="501" y="725"/>
                      <a:pt x="507" y="718"/>
                      <a:pt x="512" y="711"/>
                    </a:cubicBezTo>
                    <a:cubicBezTo>
                      <a:pt x="513" y="722"/>
                      <a:pt x="508" y="729"/>
                      <a:pt x="496" y="732"/>
                    </a:cubicBezTo>
                    <a:close/>
                    <a:moveTo>
                      <a:pt x="512" y="708"/>
                    </a:moveTo>
                    <a:cubicBezTo>
                      <a:pt x="512" y="708"/>
                      <a:pt x="511" y="708"/>
                      <a:pt x="510" y="708"/>
                    </a:cubicBezTo>
                    <a:cubicBezTo>
                      <a:pt x="508" y="710"/>
                      <a:pt x="506" y="713"/>
                      <a:pt x="504" y="715"/>
                    </a:cubicBezTo>
                    <a:cubicBezTo>
                      <a:pt x="506" y="711"/>
                      <a:pt x="508" y="707"/>
                      <a:pt x="510" y="702"/>
                    </a:cubicBezTo>
                    <a:cubicBezTo>
                      <a:pt x="510" y="700"/>
                      <a:pt x="508" y="699"/>
                      <a:pt x="507" y="700"/>
                    </a:cubicBezTo>
                    <a:cubicBezTo>
                      <a:pt x="499" y="708"/>
                      <a:pt x="492" y="717"/>
                      <a:pt x="485" y="725"/>
                    </a:cubicBezTo>
                    <a:cubicBezTo>
                      <a:pt x="495" y="709"/>
                      <a:pt x="507" y="694"/>
                      <a:pt x="515" y="676"/>
                    </a:cubicBezTo>
                    <a:cubicBezTo>
                      <a:pt x="516" y="674"/>
                      <a:pt x="513" y="673"/>
                      <a:pt x="512" y="674"/>
                    </a:cubicBezTo>
                    <a:cubicBezTo>
                      <a:pt x="499" y="692"/>
                      <a:pt x="484" y="708"/>
                      <a:pt x="469" y="725"/>
                    </a:cubicBezTo>
                    <a:cubicBezTo>
                      <a:pt x="468" y="723"/>
                      <a:pt x="467" y="722"/>
                      <a:pt x="466" y="720"/>
                    </a:cubicBezTo>
                    <a:cubicBezTo>
                      <a:pt x="487" y="700"/>
                      <a:pt x="507" y="678"/>
                      <a:pt x="525" y="656"/>
                    </a:cubicBezTo>
                    <a:cubicBezTo>
                      <a:pt x="514" y="671"/>
                      <a:pt x="513" y="688"/>
                      <a:pt x="512" y="708"/>
                    </a:cubicBezTo>
                    <a:close/>
                    <a:moveTo>
                      <a:pt x="588" y="605"/>
                    </a:moveTo>
                    <a:cubicBezTo>
                      <a:pt x="568" y="616"/>
                      <a:pt x="549" y="631"/>
                      <a:pt x="532" y="647"/>
                    </a:cubicBezTo>
                    <a:cubicBezTo>
                      <a:pt x="531" y="648"/>
                      <a:pt x="531" y="649"/>
                      <a:pt x="530" y="650"/>
                    </a:cubicBezTo>
                    <a:cubicBezTo>
                      <a:pt x="534" y="645"/>
                      <a:pt x="539" y="639"/>
                      <a:pt x="543" y="634"/>
                    </a:cubicBezTo>
                    <a:cubicBezTo>
                      <a:pt x="543" y="635"/>
                      <a:pt x="545" y="635"/>
                      <a:pt x="546" y="634"/>
                    </a:cubicBezTo>
                    <a:cubicBezTo>
                      <a:pt x="568" y="617"/>
                      <a:pt x="586" y="596"/>
                      <a:pt x="604" y="575"/>
                    </a:cubicBezTo>
                    <a:cubicBezTo>
                      <a:pt x="598" y="585"/>
                      <a:pt x="592" y="595"/>
                      <a:pt x="588" y="605"/>
                    </a:cubicBezTo>
                    <a:close/>
                    <a:moveTo>
                      <a:pt x="633" y="589"/>
                    </a:moveTo>
                    <a:cubicBezTo>
                      <a:pt x="623" y="595"/>
                      <a:pt x="613" y="599"/>
                      <a:pt x="602" y="601"/>
                    </a:cubicBezTo>
                    <a:cubicBezTo>
                      <a:pt x="603" y="600"/>
                      <a:pt x="602" y="599"/>
                      <a:pt x="601" y="598"/>
                    </a:cubicBezTo>
                    <a:cubicBezTo>
                      <a:pt x="621" y="575"/>
                      <a:pt x="638" y="548"/>
                      <a:pt x="658" y="525"/>
                    </a:cubicBezTo>
                    <a:cubicBezTo>
                      <a:pt x="687" y="491"/>
                      <a:pt x="633" y="562"/>
                      <a:pt x="638" y="556"/>
                    </a:cubicBezTo>
                    <a:cubicBezTo>
                      <a:pt x="628" y="568"/>
                      <a:pt x="619" y="581"/>
                      <a:pt x="610" y="595"/>
                    </a:cubicBezTo>
                    <a:cubicBezTo>
                      <a:pt x="609" y="596"/>
                      <a:pt x="612" y="598"/>
                      <a:pt x="613" y="597"/>
                    </a:cubicBezTo>
                    <a:cubicBezTo>
                      <a:pt x="634" y="578"/>
                      <a:pt x="650" y="557"/>
                      <a:pt x="667" y="536"/>
                    </a:cubicBezTo>
                    <a:cubicBezTo>
                      <a:pt x="655" y="551"/>
                      <a:pt x="643" y="571"/>
                      <a:pt x="633" y="589"/>
                    </a:cubicBezTo>
                    <a:close/>
                    <a:moveTo>
                      <a:pt x="647" y="579"/>
                    </a:moveTo>
                    <a:cubicBezTo>
                      <a:pt x="654" y="570"/>
                      <a:pt x="661" y="561"/>
                      <a:pt x="669" y="551"/>
                    </a:cubicBezTo>
                    <a:cubicBezTo>
                      <a:pt x="670" y="550"/>
                      <a:pt x="667" y="547"/>
                      <a:pt x="666" y="549"/>
                    </a:cubicBezTo>
                    <a:cubicBezTo>
                      <a:pt x="660" y="556"/>
                      <a:pt x="626" y="605"/>
                      <a:pt x="648" y="574"/>
                    </a:cubicBezTo>
                    <a:cubicBezTo>
                      <a:pt x="659" y="557"/>
                      <a:pt x="670" y="542"/>
                      <a:pt x="677" y="524"/>
                    </a:cubicBezTo>
                    <a:cubicBezTo>
                      <a:pt x="677" y="544"/>
                      <a:pt x="664" y="565"/>
                      <a:pt x="647" y="579"/>
                    </a:cubicBezTo>
                    <a:close/>
                    <a:moveTo>
                      <a:pt x="677" y="521"/>
                    </a:moveTo>
                    <a:cubicBezTo>
                      <a:pt x="677" y="521"/>
                      <a:pt x="675" y="520"/>
                      <a:pt x="675" y="521"/>
                    </a:cubicBezTo>
                    <a:cubicBezTo>
                      <a:pt x="658" y="541"/>
                      <a:pt x="636" y="562"/>
                      <a:pt x="622" y="583"/>
                    </a:cubicBezTo>
                    <a:cubicBezTo>
                      <a:pt x="639" y="558"/>
                      <a:pt x="659" y="535"/>
                      <a:pt x="676" y="509"/>
                    </a:cubicBezTo>
                    <a:cubicBezTo>
                      <a:pt x="677" y="513"/>
                      <a:pt x="677" y="517"/>
                      <a:pt x="677" y="521"/>
                    </a:cubicBezTo>
                    <a:close/>
                    <a:moveTo>
                      <a:pt x="674" y="505"/>
                    </a:moveTo>
                    <a:cubicBezTo>
                      <a:pt x="642" y="532"/>
                      <a:pt x="622" y="568"/>
                      <a:pt x="596" y="600"/>
                    </a:cubicBezTo>
                    <a:cubicBezTo>
                      <a:pt x="597" y="592"/>
                      <a:pt x="600" y="585"/>
                      <a:pt x="605" y="578"/>
                    </a:cubicBezTo>
                    <a:cubicBezTo>
                      <a:pt x="614" y="564"/>
                      <a:pt x="627" y="551"/>
                      <a:pt x="638" y="538"/>
                    </a:cubicBezTo>
                    <a:cubicBezTo>
                      <a:pt x="650" y="524"/>
                      <a:pt x="659" y="511"/>
                      <a:pt x="668" y="496"/>
                    </a:cubicBezTo>
                    <a:cubicBezTo>
                      <a:pt x="669" y="494"/>
                      <a:pt x="666" y="492"/>
                      <a:pt x="665" y="494"/>
                    </a:cubicBezTo>
                    <a:cubicBezTo>
                      <a:pt x="645" y="517"/>
                      <a:pt x="627" y="541"/>
                      <a:pt x="608" y="566"/>
                    </a:cubicBezTo>
                    <a:cubicBezTo>
                      <a:pt x="594" y="584"/>
                      <a:pt x="563" y="605"/>
                      <a:pt x="554" y="621"/>
                    </a:cubicBezTo>
                    <a:cubicBezTo>
                      <a:pt x="556" y="617"/>
                      <a:pt x="558" y="614"/>
                      <a:pt x="561" y="610"/>
                    </a:cubicBezTo>
                    <a:cubicBezTo>
                      <a:pt x="570" y="599"/>
                      <a:pt x="579" y="587"/>
                      <a:pt x="588" y="575"/>
                    </a:cubicBezTo>
                    <a:cubicBezTo>
                      <a:pt x="613" y="545"/>
                      <a:pt x="640" y="518"/>
                      <a:pt x="660" y="484"/>
                    </a:cubicBezTo>
                    <a:cubicBezTo>
                      <a:pt x="667" y="491"/>
                      <a:pt x="672" y="498"/>
                      <a:pt x="674" y="505"/>
                    </a:cubicBezTo>
                    <a:close/>
                    <a:moveTo>
                      <a:pt x="609" y="548"/>
                    </a:moveTo>
                    <a:cubicBezTo>
                      <a:pt x="618" y="537"/>
                      <a:pt x="627" y="526"/>
                      <a:pt x="637" y="515"/>
                    </a:cubicBezTo>
                    <a:cubicBezTo>
                      <a:pt x="639" y="511"/>
                      <a:pt x="642" y="508"/>
                      <a:pt x="645" y="504"/>
                    </a:cubicBezTo>
                    <a:cubicBezTo>
                      <a:pt x="634" y="519"/>
                      <a:pt x="622" y="533"/>
                      <a:pt x="610" y="547"/>
                    </a:cubicBezTo>
                    <a:cubicBezTo>
                      <a:pt x="609" y="548"/>
                      <a:pt x="609" y="548"/>
                      <a:pt x="609" y="548"/>
                    </a:cubicBezTo>
                    <a:close/>
                    <a:moveTo>
                      <a:pt x="661" y="476"/>
                    </a:moveTo>
                    <a:cubicBezTo>
                      <a:pt x="634" y="516"/>
                      <a:pt x="600" y="552"/>
                      <a:pt x="572" y="591"/>
                    </a:cubicBezTo>
                    <a:cubicBezTo>
                      <a:pt x="551" y="619"/>
                      <a:pt x="531" y="646"/>
                      <a:pt x="509" y="672"/>
                    </a:cubicBezTo>
                    <a:cubicBezTo>
                      <a:pt x="504" y="677"/>
                      <a:pt x="456" y="733"/>
                      <a:pt x="483" y="696"/>
                    </a:cubicBezTo>
                    <a:cubicBezTo>
                      <a:pt x="543" y="614"/>
                      <a:pt x="613" y="540"/>
                      <a:pt x="669" y="454"/>
                    </a:cubicBezTo>
                    <a:cubicBezTo>
                      <a:pt x="666" y="462"/>
                      <a:pt x="664" y="469"/>
                      <a:pt x="661" y="476"/>
                    </a:cubicBezTo>
                    <a:close/>
                    <a:moveTo>
                      <a:pt x="676" y="422"/>
                    </a:moveTo>
                    <a:cubicBezTo>
                      <a:pt x="677" y="426"/>
                      <a:pt x="677" y="431"/>
                      <a:pt x="677" y="435"/>
                    </a:cubicBezTo>
                    <a:cubicBezTo>
                      <a:pt x="644" y="478"/>
                      <a:pt x="612" y="522"/>
                      <a:pt x="579" y="566"/>
                    </a:cubicBezTo>
                    <a:cubicBezTo>
                      <a:pt x="563" y="585"/>
                      <a:pt x="548" y="605"/>
                      <a:pt x="532" y="625"/>
                    </a:cubicBezTo>
                    <a:cubicBezTo>
                      <a:pt x="525" y="634"/>
                      <a:pt x="518" y="643"/>
                      <a:pt x="511" y="651"/>
                    </a:cubicBezTo>
                    <a:cubicBezTo>
                      <a:pt x="505" y="659"/>
                      <a:pt x="447" y="729"/>
                      <a:pt x="474" y="687"/>
                    </a:cubicBezTo>
                    <a:cubicBezTo>
                      <a:pt x="476" y="683"/>
                      <a:pt x="479" y="680"/>
                      <a:pt x="481" y="676"/>
                    </a:cubicBezTo>
                    <a:cubicBezTo>
                      <a:pt x="492" y="663"/>
                      <a:pt x="501" y="649"/>
                      <a:pt x="511" y="635"/>
                    </a:cubicBezTo>
                    <a:cubicBezTo>
                      <a:pt x="541" y="596"/>
                      <a:pt x="573" y="559"/>
                      <a:pt x="604" y="521"/>
                    </a:cubicBezTo>
                    <a:cubicBezTo>
                      <a:pt x="630" y="488"/>
                      <a:pt x="659" y="460"/>
                      <a:pt x="676" y="422"/>
                    </a:cubicBezTo>
                    <a:close/>
                    <a:moveTo>
                      <a:pt x="678" y="404"/>
                    </a:moveTo>
                    <a:cubicBezTo>
                      <a:pt x="678" y="403"/>
                      <a:pt x="678" y="403"/>
                      <a:pt x="679" y="403"/>
                    </a:cubicBezTo>
                    <a:cubicBezTo>
                      <a:pt x="680" y="401"/>
                      <a:pt x="677" y="399"/>
                      <a:pt x="676" y="401"/>
                    </a:cubicBezTo>
                    <a:cubicBezTo>
                      <a:pt x="674" y="403"/>
                      <a:pt x="672" y="405"/>
                      <a:pt x="671" y="408"/>
                    </a:cubicBezTo>
                    <a:cubicBezTo>
                      <a:pt x="675" y="401"/>
                      <a:pt x="678" y="394"/>
                      <a:pt x="681" y="387"/>
                    </a:cubicBezTo>
                    <a:cubicBezTo>
                      <a:pt x="683" y="394"/>
                      <a:pt x="682" y="401"/>
                      <a:pt x="678" y="404"/>
                    </a:cubicBezTo>
                    <a:close/>
                    <a:moveTo>
                      <a:pt x="686" y="330"/>
                    </a:moveTo>
                    <a:cubicBezTo>
                      <a:pt x="676" y="341"/>
                      <a:pt x="666" y="353"/>
                      <a:pt x="656" y="364"/>
                    </a:cubicBezTo>
                    <a:cubicBezTo>
                      <a:pt x="666" y="351"/>
                      <a:pt x="675" y="336"/>
                      <a:pt x="682" y="321"/>
                    </a:cubicBezTo>
                    <a:cubicBezTo>
                      <a:pt x="685" y="325"/>
                      <a:pt x="686" y="327"/>
                      <a:pt x="687" y="330"/>
                    </a:cubicBezTo>
                    <a:cubicBezTo>
                      <a:pt x="686" y="330"/>
                      <a:pt x="686" y="330"/>
                      <a:pt x="686" y="330"/>
                    </a:cubicBezTo>
                    <a:close/>
                    <a:moveTo>
                      <a:pt x="684" y="299"/>
                    </a:moveTo>
                    <a:cubicBezTo>
                      <a:pt x="678" y="305"/>
                      <a:pt x="672" y="311"/>
                      <a:pt x="666" y="317"/>
                    </a:cubicBezTo>
                    <a:cubicBezTo>
                      <a:pt x="674" y="306"/>
                      <a:pt x="681" y="294"/>
                      <a:pt x="688" y="283"/>
                    </a:cubicBezTo>
                    <a:cubicBezTo>
                      <a:pt x="687" y="288"/>
                      <a:pt x="686" y="294"/>
                      <a:pt x="684" y="299"/>
                    </a:cubicBezTo>
                    <a:close/>
                    <a:moveTo>
                      <a:pt x="689" y="277"/>
                    </a:moveTo>
                    <a:cubicBezTo>
                      <a:pt x="689" y="277"/>
                      <a:pt x="688" y="277"/>
                      <a:pt x="688" y="277"/>
                    </a:cubicBezTo>
                    <a:cubicBezTo>
                      <a:pt x="663" y="307"/>
                      <a:pt x="638" y="337"/>
                      <a:pt x="612" y="367"/>
                    </a:cubicBezTo>
                    <a:cubicBezTo>
                      <a:pt x="616" y="361"/>
                      <a:pt x="620" y="356"/>
                      <a:pt x="624" y="351"/>
                    </a:cubicBezTo>
                    <a:cubicBezTo>
                      <a:pt x="647" y="325"/>
                      <a:pt x="670" y="298"/>
                      <a:pt x="689" y="269"/>
                    </a:cubicBezTo>
                    <a:cubicBezTo>
                      <a:pt x="689" y="272"/>
                      <a:pt x="689" y="274"/>
                      <a:pt x="689" y="277"/>
                    </a:cubicBezTo>
                    <a:close/>
                    <a:moveTo>
                      <a:pt x="689" y="267"/>
                    </a:moveTo>
                    <a:cubicBezTo>
                      <a:pt x="689" y="267"/>
                      <a:pt x="688" y="266"/>
                      <a:pt x="687" y="267"/>
                    </a:cubicBezTo>
                    <a:cubicBezTo>
                      <a:pt x="655" y="297"/>
                      <a:pt x="628" y="335"/>
                      <a:pt x="601" y="372"/>
                    </a:cubicBezTo>
                    <a:cubicBezTo>
                      <a:pt x="591" y="383"/>
                      <a:pt x="582" y="394"/>
                      <a:pt x="572" y="405"/>
                    </a:cubicBezTo>
                    <a:cubicBezTo>
                      <a:pt x="550" y="431"/>
                      <a:pt x="527" y="456"/>
                      <a:pt x="507" y="483"/>
                    </a:cubicBezTo>
                    <a:cubicBezTo>
                      <a:pt x="497" y="495"/>
                      <a:pt x="490" y="505"/>
                      <a:pt x="480" y="517"/>
                    </a:cubicBezTo>
                    <a:cubicBezTo>
                      <a:pt x="477" y="519"/>
                      <a:pt x="436" y="556"/>
                      <a:pt x="451" y="540"/>
                    </a:cubicBezTo>
                    <a:cubicBezTo>
                      <a:pt x="454" y="537"/>
                      <a:pt x="457" y="533"/>
                      <a:pt x="461" y="529"/>
                    </a:cubicBezTo>
                    <a:cubicBezTo>
                      <a:pt x="473" y="519"/>
                      <a:pt x="483" y="506"/>
                      <a:pt x="493" y="493"/>
                    </a:cubicBezTo>
                    <a:cubicBezTo>
                      <a:pt x="521" y="459"/>
                      <a:pt x="549" y="425"/>
                      <a:pt x="577" y="391"/>
                    </a:cubicBezTo>
                    <a:cubicBezTo>
                      <a:pt x="615" y="346"/>
                      <a:pt x="659" y="301"/>
                      <a:pt x="690" y="251"/>
                    </a:cubicBezTo>
                    <a:cubicBezTo>
                      <a:pt x="690" y="250"/>
                      <a:pt x="688" y="248"/>
                      <a:pt x="687" y="249"/>
                    </a:cubicBezTo>
                    <a:cubicBezTo>
                      <a:pt x="683" y="254"/>
                      <a:pt x="679" y="259"/>
                      <a:pt x="675" y="263"/>
                    </a:cubicBezTo>
                    <a:cubicBezTo>
                      <a:pt x="683" y="252"/>
                      <a:pt x="689" y="239"/>
                      <a:pt x="693" y="225"/>
                    </a:cubicBezTo>
                    <a:cubicBezTo>
                      <a:pt x="693" y="225"/>
                      <a:pt x="693" y="224"/>
                      <a:pt x="693" y="224"/>
                    </a:cubicBezTo>
                    <a:cubicBezTo>
                      <a:pt x="693" y="224"/>
                      <a:pt x="693" y="223"/>
                      <a:pt x="693" y="223"/>
                    </a:cubicBezTo>
                    <a:cubicBezTo>
                      <a:pt x="689" y="237"/>
                      <a:pt x="690" y="252"/>
                      <a:pt x="689" y="26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7" name="Freeform 34"/>
              <p:cNvSpPr>
                <a:spLocks noEditPoints="1"/>
              </p:cNvSpPr>
              <p:nvPr/>
            </p:nvSpPr>
            <p:spPr bwMode="auto">
              <a:xfrm>
                <a:off x="-28" y="333"/>
                <a:ext cx="475" cy="435"/>
              </a:xfrm>
              <a:custGeom>
                <a:gdLst>
                  <a:gd fmla="*/ 143 w 178" name="T0"/>
                  <a:gd fmla="*/ 78 h 163" name="T1"/>
                  <a:gd fmla="*/ 132 w 178" name="T2"/>
                  <a:gd fmla="*/ 87 h 163" name="T3"/>
                  <a:gd fmla="*/ 122 w 178" name="T4"/>
                  <a:gd fmla="*/ 108 h 163" name="T5"/>
                  <a:gd fmla="*/ 113 w 178" name="T6"/>
                  <a:gd fmla="*/ 95 h 163" name="T7"/>
                  <a:gd fmla="*/ 92 w 178" name="T8"/>
                  <a:gd fmla="*/ 78 h 163" name="T9"/>
                  <a:gd fmla="*/ 113 w 178" name="T10"/>
                  <a:gd fmla="*/ 52 h 163" name="T11"/>
                  <a:gd fmla="*/ 122 w 178" name="T12"/>
                  <a:gd fmla="*/ 1 h 163" name="T13"/>
                  <a:gd fmla="*/ 87 w 178" name="T14"/>
                  <a:gd fmla="*/ 32 h 163" name="T15"/>
                  <a:gd fmla="*/ 55 w 178" name="T16"/>
                  <a:gd fmla="*/ 116 h 163" name="T17"/>
                  <a:gd fmla="*/ 69 w 178" name="T18"/>
                  <a:gd fmla="*/ 129 h 163" name="T19"/>
                  <a:gd fmla="*/ 109 w 178" name="T20"/>
                  <a:gd fmla="*/ 152 h 163" name="T21"/>
                  <a:gd fmla="*/ 120 w 178" name="T22"/>
                  <a:gd fmla="*/ 156 h 163" name="T23"/>
                  <a:gd fmla="*/ 129 w 178" name="T24"/>
                  <a:gd fmla="*/ 155 h 163" name="T25"/>
                  <a:gd fmla="*/ 173 w 178" name="T26"/>
                  <a:gd fmla="*/ 100 h 163" name="T27"/>
                  <a:gd fmla="*/ 159 w 178" name="T28"/>
                  <a:gd fmla="*/ 143 h 163" name="T29"/>
                  <a:gd fmla="*/ 160 w 178" name="T30"/>
                  <a:gd fmla="*/ 117 h 163" name="T31"/>
                  <a:gd fmla="*/ 172 w 178" name="T32"/>
                  <a:gd fmla="*/ 110 h 163" name="T33"/>
                  <a:gd fmla="*/ 160 w 178" name="T34"/>
                  <a:gd fmla="*/ 91 h 163" name="T35"/>
                  <a:gd fmla="*/ 128 w 178" name="T36"/>
                  <a:gd fmla="*/ 124 h 163" name="T37"/>
                  <a:gd fmla="*/ 120 w 178" name="T38"/>
                  <a:gd fmla="*/ 115 h 163" name="T39"/>
                  <a:gd fmla="*/ 113 w 178" name="T40"/>
                  <a:gd fmla="*/ 102 h 163" name="T41"/>
                  <a:gd fmla="*/ 100 w 178" name="T42"/>
                  <a:gd fmla="*/ 89 h 163" name="T43"/>
                  <a:gd fmla="*/ 110 w 178" name="T44"/>
                  <a:gd fmla="*/ 100 h 163" name="T45"/>
                  <a:gd fmla="*/ 100 w 178" name="T46"/>
                  <a:gd fmla="*/ 90 h 163" name="T47"/>
                  <a:gd fmla="*/ 76 w 178" name="T48"/>
                  <a:gd fmla="*/ 110 h 163" name="T49"/>
                  <a:gd fmla="*/ 74 w 178" name="T50"/>
                  <a:gd fmla="*/ 98 h 163" name="T51"/>
                  <a:gd fmla="*/ 105 w 178" name="T52"/>
                  <a:gd fmla="*/ 47 h 163" name="T53"/>
                  <a:gd fmla="*/ 117 w 178" name="T54"/>
                  <a:gd fmla="*/ 29 h 163" name="T55"/>
                  <a:gd fmla="*/ 118 w 178" name="T56"/>
                  <a:gd fmla="*/ 41 h 163" name="T57"/>
                  <a:gd fmla="*/ 122 w 178" name="T58"/>
                  <a:gd fmla="*/ 25 h 163" name="T59"/>
                  <a:gd fmla="*/ 117 w 178" name="T60"/>
                  <a:gd fmla="*/ 12 h 163" name="T61"/>
                  <a:gd fmla="*/ 117 w 178" name="T62"/>
                  <a:gd fmla="*/ 12 h 163" name="T63"/>
                  <a:gd fmla="*/ 115 w 178" name="T64"/>
                  <a:gd fmla="*/ 10 h 163" name="T65"/>
                  <a:gd fmla="*/ 80 w 178" name="T66"/>
                  <a:gd fmla="*/ 62 h 163" name="T67"/>
                  <a:gd fmla="*/ 80 w 178" name="T68"/>
                  <a:gd fmla="*/ 62 h 163" name="T69"/>
                  <a:gd fmla="*/ 58 w 178" name="T70"/>
                  <a:gd fmla="*/ 64 h 163" name="T71"/>
                  <a:gd fmla="*/ 13 w 178" name="T72"/>
                  <a:gd fmla="*/ 105 h 163" name="T73"/>
                  <a:gd fmla="*/ 28 w 178" name="T74"/>
                  <a:gd fmla="*/ 91 h 163" name="T75"/>
                  <a:gd fmla="*/ 43 w 178" name="T76"/>
                  <a:gd fmla="*/ 79 h 163" name="T77"/>
                  <a:gd fmla="*/ 39 w 178" name="T78"/>
                  <a:gd fmla="*/ 100 h 163" name="T79"/>
                  <a:gd fmla="*/ 80 w 178" name="T80"/>
                  <a:gd fmla="*/ 67 h 163" name="T81"/>
                  <a:gd fmla="*/ 57 w 178" name="T82"/>
                  <a:gd fmla="*/ 114 h 163" name="T83"/>
                  <a:gd fmla="*/ 57 w 178" name="T84"/>
                  <a:gd fmla="*/ 114 h 163" name="T85"/>
                  <a:gd fmla="*/ 67 w 178" name="T86"/>
                  <a:gd fmla="*/ 120 h 163" name="T87"/>
                  <a:gd fmla="*/ 87 w 178" name="T88"/>
                  <a:gd fmla="*/ 104 h 163" name="T89"/>
                  <a:gd fmla="*/ 76 w 178" name="T90"/>
                  <a:gd fmla="*/ 128 h 163" name="T91"/>
                  <a:gd fmla="*/ 86 w 178" name="T92"/>
                  <a:gd fmla="*/ 134 h 163" name="T93"/>
                  <a:gd fmla="*/ 96 w 178" name="T94"/>
                  <a:gd fmla="*/ 140 h 163" name="T95"/>
                  <a:gd fmla="*/ 153 w 178" name="T96"/>
                  <a:gd fmla="*/ 88 h 163" name="T97"/>
                  <a:gd fmla="*/ 148 w 178" name="T98"/>
                  <a:gd fmla="*/ 85 h 163" name="T99"/>
                  <a:gd fmla="*/ 114 w 178" name="T100"/>
                  <a:gd fmla="*/ 152 h 163" name="T101"/>
                  <a:gd fmla="*/ 156 w 178" name="T102"/>
                  <a:gd fmla="*/ 115 h 163"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63" w="178">
                    <a:moveTo>
                      <a:pt x="173" y="100"/>
                    </a:moveTo>
                    <a:cubicBezTo>
                      <a:pt x="173" y="99"/>
                      <a:pt x="172" y="98"/>
                      <a:pt x="171" y="98"/>
                    </a:cubicBezTo>
                    <a:cubicBezTo>
                      <a:pt x="170" y="96"/>
                      <a:pt x="167" y="94"/>
                      <a:pt x="165" y="92"/>
                    </a:cubicBezTo>
                    <a:cubicBezTo>
                      <a:pt x="165" y="91"/>
                      <a:pt x="164" y="90"/>
                      <a:pt x="163" y="90"/>
                    </a:cubicBezTo>
                    <a:cubicBezTo>
                      <a:pt x="157" y="86"/>
                      <a:pt x="150" y="83"/>
                      <a:pt x="143" y="78"/>
                    </a:cubicBezTo>
                    <a:cubicBezTo>
                      <a:pt x="143" y="77"/>
                      <a:pt x="142" y="77"/>
                      <a:pt x="141" y="77"/>
                    </a:cubicBezTo>
                    <a:cubicBezTo>
                      <a:pt x="141" y="77"/>
                      <a:pt x="141" y="77"/>
                      <a:pt x="140" y="77"/>
                    </a:cubicBezTo>
                    <a:cubicBezTo>
                      <a:pt x="139" y="75"/>
                      <a:pt x="137" y="78"/>
                      <a:pt x="138" y="79"/>
                    </a:cubicBezTo>
                    <a:cubicBezTo>
                      <a:pt x="136" y="82"/>
                      <a:pt x="133" y="86"/>
                      <a:pt x="131" y="90"/>
                    </a:cubicBezTo>
                    <a:cubicBezTo>
                      <a:pt x="131" y="89"/>
                      <a:pt x="132" y="88"/>
                      <a:pt x="132" y="87"/>
                    </a:cubicBezTo>
                    <a:cubicBezTo>
                      <a:pt x="132" y="86"/>
                      <a:pt x="130" y="85"/>
                      <a:pt x="129" y="87"/>
                    </a:cubicBezTo>
                    <a:cubicBezTo>
                      <a:pt x="129" y="91"/>
                      <a:pt x="127" y="95"/>
                      <a:pt x="126" y="99"/>
                    </a:cubicBezTo>
                    <a:cubicBezTo>
                      <a:pt x="125" y="100"/>
                      <a:pt x="125" y="100"/>
                      <a:pt x="125" y="100"/>
                    </a:cubicBezTo>
                    <a:cubicBezTo>
                      <a:pt x="125" y="100"/>
                      <a:pt x="125" y="100"/>
                      <a:pt x="125" y="101"/>
                    </a:cubicBezTo>
                    <a:cubicBezTo>
                      <a:pt x="124" y="103"/>
                      <a:pt x="123" y="105"/>
                      <a:pt x="122" y="108"/>
                    </a:cubicBezTo>
                    <a:cubicBezTo>
                      <a:pt x="121" y="109"/>
                      <a:pt x="122" y="111"/>
                      <a:pt x="123" y="112"/>
                    </a:cubicBezTo>
                    <a:cubicBezTo>
                      <a:pt x="123" y="112"/>
                      <a:pt x="123" y="112"/>
                      <a:pt x="123" y="112"/>
                    </a:cubicBezTo>
                    <a:cubicBezTo>
                      <a:pt x="122" y="112"/>
                      <a:pt x="122" y="112"/>
                      <a:pt x="122" y="111"/>
                    </a:cubicBezTo>
                    <a:cubicBezTo>
                      <a:pt x="120" y="107"/>
                      <a:pt x="118" y="104"/>
                      <a:pt x="117" y="101"/>
                    </a:cubicBezTo>
                    <a:cubicBezTo>
                      <a:pt x="116" y="99"/>
                      <a:pt x="114" y="97"/>
                      <a:pt x="113" y="95"/>
                    </a:cubicBezTo>
                    <a:cubicBezTo>
                      <a:pt x="113" y="95"/>
                      <a:pt x="113" y="94"/>
                      <a:pt x="113" y="94"/>
                    </a:cubicBezTo>
                    <a:cubicBezTo>
                      <a:pt x="113" y="93"/>
                      <a:pt x="113" y="93"/>
                      <a:pt x="112" y="93"/>
                    </a:cubicBezTo>
                    <a:cubicBezTo>
                      <a:pt x="107" y="88"/>
                      <a:pt x="100" y="84"/>
                      <a:pt x="94" y="81"/>
                    </a:cubicBezTo>
                    <a:cubicBezTo>
                      <a:pt x="94" y="81"/>
                      <a:pt x="95" y="80"/>
                      <a:pt x="95" y="80"/>
                    </a:cubicBezTo>
                    <a:cubicBezTo>
                      <a:pt x="96" y="78"/>
                      <a:pt x="94" y="76"/>
                      <a:pt x="92" y="78"/>
                    </a:cubicBezTo>
                    <a:cubicBezTo>
                      <a:pt x="92" y="78"/>
                      <a:pt x="91" y="79"/>
                      <a:pt x="91" y="79"/>
                    </a:cubicBezTo>
                    <a:cubicBezTo>
                      <a:pt x="90" y="79"/>
                      <a:pt x="89" y="79"/>
                      <a:pt x="89" y="78"/>
                    </a:cubicBezTo>
                    <a:cubicBezTo>
                      <a:pt x="87" y="78"/>
                      <a:pt x="86" y="79"/>
                      <a:pt x="86" y="80"/>
                    </a:cubicBezTo>
                    <a:cubicBezTo>
                      <a:pt x="86" y="72"/>
                      <a:pt x="79" y="65"/>
                      <a:pt x="89" y="58"/>
                    </a:cubicBezTo>
                    <a:cubicBezTo>
                      <a:pt x="96" y="53"/>
                      <a:pt x="105" y="51"/>
                      <a:pt x="113" y="52"/>
                    </a:cubicBezTo>
                    <a:cubicBezTo>
                      <a:pt x="118" y="54"/>
                      <a:pt x="121" y="52"/>
                      <a:pt x="125" y="49"/>
                    </a:cubicBezTo>
                    <a:cubicBezTo>
                      <a:pt x="134" y="43"/>
                      <a:pt x="140" y="27"/>
                      <a:pt x="134" y="17"/>
                    </a:cubicBezTo>
                    <a:cubicBezTo>
                      <a:pt x="131" y="10"/>
                      <a:pt x="127" y="7"/>
                      <a:pt x="124" y="5"/>
                    </a:cubicBezTo>
                    <a:cubicBezTo>
                      <a:pt x="124" y="4"/>
                      <a:pt x="125" y="4"/>
                      <a:pt x="125" y="3"/>
                    </a:cubicBezTo>
                    <a:cubicBezTo>
                      <a:pt x="126" y="2"/>
                      <a:pt x="124" y="0"/>
                      <a:pt x="122" y="1"/>
                    </a:cubicBezTo>
                    <a:cubicBezTo>
                      <a:pt x="122" y="2"/>
                      <a:pt x="121" y="2"/>
                      <a:pt x="121" y="3"/>
                    </a:cubicBezTo>
                    <a:cubicBezTo>
                      <a:pt x="109" y="0"/>
                      <a:pt x="98" y="19"/>
                      <a:pt x="90" y="32"/>
                    </a:cubicBezTo>
                    <a:cubicBezTo>
                      <a:pt x="89" y="32"/>
                      <a:pt x="89" y="32"/>
                      <a:pt x="89" y="32"/>
                    </a:cubicBezTo>
                    <a:cubicBezTo>
                      <a:pt x="88" y="32"/>
                      <a:pt x="88" y="32"/>
                      <a:pt x="88" y="32"/>
                    </a:cubicBezTo>
                    <a:cubicBezTo>
                      <a:pt x="88" y="32"/>
                      <a:pt x="88" y="32"/>
                      <a:pt x="87" y="32"/>
                    </a:cubicBezTo>
                    <a:cubicBezTo>
                      <a:pt x="87" y="32"/>
                      <a:pt x="87" y="33"/>
                      <a:pt x="86" y="33"/>
                    </a:cubicBezTo>
                    <a:cubicBezTo>
                      <a:pt x="81" y="35"/>
                      <a:pt x="76" y="38"/>
                      <a:pt x="72" y="42"/>
                    </a:cubicBezTo>
                    <a:cubicBezTo>
                      <a:pt x="46" y="57"/>
                      <a:pt x="12" y="77"/>
                      <a:pt x="4" y="102"/>
                    </a:cubicBezTo>
                    <a:cubicBezTo>
                      <a:pt x="0" y="113"/>
                      <a:pt x="13" y="114"/>
                      <a:pt x="21" y="113"/>
                    </a:cubicBezTo>
                    <a:cubicBezTo>
                      <a:pt x="34" y="109"/>
                      <a:pt x="37" y="100"/>
                      <a:pt x="55" y="116"/>
                    </a:cubicBezTo>
                    <a:cubicBezTo>
                      <a:pt x="55" y="116"/>
                      <a:pt x="55" y="116"/>
                      <a:pt x="55" y="116"/>
                    </a:cubicBezTo>
                    <a:cubicBezTo>
                      <a:pt x="55" y="117"/>
                      <a:pt x="55" y="117"/>
                      <a:pt x="55" y="118"/>
                    </a:cubicBezTo>
                    <a:cubicBezTo>
                      <a:pt x="54" y="119"/>
                      <a:pt x="56" y="121"/>
                      <a:pt x="57" y="120"/>
                    </a:cubicBezTo>
                    <a:cubicBezTo>
                      <a:pt x="57" y="119"/>
                      <a:pt x="58" y="119"/>
                      <a:pt x="58" y="119"/>
                    </a:cubicBezTo>
                    <a:cubicBezTo>
                      <a:pt x="61" y="123"/>
                      <a:pt x="65" y="127"/>
                      <a:pt x="69" y="129"/>
                    </a:cubicBezTo>
                    <a:cubicBezTo>
                      <a:pt x="78" y="134"/>
                      <a:pt x="86" y="138"/>
                      <a:pt x="95" y="143"/>
                    </a:cubicBezTo>
                    <a:cubicBezTo>
                      <a:pt x="94" y="144"/>
                      <a:pt x="94" y="144"/>
                      <a:pt x="94" y="144"/>
                    </a:cubicBezTo>
                    <a:cubicBezTo>
                      <a:pt x="93" y="146"/>
                      <a:pt x="96" y="148"/>
                      <a:pt x="97" y="147"/>
                    </a:cubicBezTo>
                    <a:cubicBezTo>
                      <a:pt x="97" y="146"/>
                      <a:pt x="98" y="146"/>
                      <a:pt x="98" y="145"/>
                    </a:cubicBezTo>
                    <a:cubicBezTo>
                      <a:pt x="102" y="148"/>
                      <a:pt x="105" y="150"/>
                      <a:pt x="109" y="152"/>
                    </a:cubicBezTo>
                    <a:cubicBezTo>
                      <a:pt x="108" y="154"/>
                      <a:pt x="110" y="156"/>
                      <a:pt x="111" y="154"/>
                    </a:cubicBezTo>
                    <a:cubicBezTo>
                      <a:pt x="111" y="154"/>
                      <a:pt x="111" y="154"/>
                      <a:pt x="111" y="154"/>
                    </a:cubicBezTo>
                    <a:cubicBezTo>
                      <a:pt x="115" y="157"/>
                      <a:pt x="119" y="159"/>
                      <a:pt x="123" y="162"/>
                    </a:cubicBezTo>
                    <a:cubicBezTo>
                      <a:pt x="124" y="163"/>
                      <a:pt x="126" y="162"/>
                      <a:pt x="125" y="160"/>
                    </a:cubicBezTo>
                    <a:cubicBezTo>
                      <a:pt x="123" y="159"/>
                      <a:pt x="121" y="158"/>
                      <a:pt x="120" y="156"/>
                    </a:cubicBezTo>
                    <a:cubicBezTo>
                      <a:pt x="127" y="150"/>
                      <a:pt x="133" y="144"/>
                      <a:pt x="140" y="138"/>
                    </a:cubicBezTo>
                    <a:cubicBezTo>
                      <a:pt x="137" y="143"/>
                      <a:pt x="134" y="147"/>
                      <a:pt x="131" y="152"/>
                    </a:cubicBezTo>
                    <a:cubicBezTo>
                      <a:pt x="129" y="153"/>
                      <a:pt x="127" y="153"/>
                      <a:pt x="126" y="154"/>
                    </a:cubicBezTo>
                    <a:cubicBezTo>
                      <a:pt x="125" y="154"/>
                      <a:pt x="125" y="156"/>
                      <a:pt x="126" y="155"/>
                    </a:cubicBezTo>
                    <a:cubicBezTo>
                      <a:pt x="127" y="155"/>
                      <a:pt x="128" y="155"/>
                      <a:pt x="129" y="155"/>
                    </a:cubicBezTo>
                    <a:cubicBezTo>
                      <a:pt x="129" y="156"/>
                      <a:pt x="131" y="158"/>
                      <a:pt x="133" y="156"/>
                    </a:cubicBezTo>
                    <a:cubicBezTo>
                      <a:pt x="134" y="156"/>
                      <a:pt x="134" y="154"/>
                      <a:pt x="135" y="153"/>
                    </a:cubicBezTo>
                    <a:cubicBezTo>
                      <a:pt x="144" y="152"/>
                      <a:pt x="153" y="151"/>
                      <a:pt x="160" y="147"/>
                    </a:cubicBezTo>
                    <a:cubicBezTo>
                      <a:pt x="169" y="142"/>
                      <a:pt x="172" y="133"/>
                      <a:pt x="175" y="123"/>
                    </a:cubicBezTo>
                    <a:cubicBezTo>
                      <a:pt x="178" y="113"/>
                      <a:pt x="176" y="106"/>
                      <a:pt x="173" y="100"/>
                    </a:cubicBezTo>
                    <a:close/>
                    <a:moveTo>
                      <a:pt x="159" y="143"/>
                    </a:moveTo>
                    <a:cubicBezTo>
                      <a:pt x="156" y="146"/>
                      <a:pt x="152" y="147"/>
                      <a:pt x="148" y="148"/>
                    </a:cubicBezTo>
                    <a:cubicBezTo>
                      <a:pt x="153" y="143"/>
                      <a:pt x="158" y="138"/>
                      <a:pt x="163" y="133"/>
                    </a:cubicBezTo>
                    <a:cubicBezTo>
                      <a:pt x="162" y="136"/>
                      <a:pt x="160" y="138"/>
                      <a:pt x="158" y="141"/>
                    </a:cubicBezTo>
                    <a:cubicBezTo>
                      <a:pt x="157" y="142"/>
                      <a:pt x="158" y="143"/>
                      <a:pt x="159" y="143"/>
                    </a:cubicBezTo>
                    <a:close/>
                    <a:moveTo>
                      <a:pt x="171" y="103"/>
                    </a:moveTo>
                    <a:cubicBezTo>
                      <a:pt x="171" y="104"/>
                      <a:pt x="172" y="106"/>
                      <a:pt x="172" y="107"/>
                    </a:cubicBezTo>
                    <a:cubicBezTo>
                      <a:pt x="171" y="107"/>
                      <a:pt x="170" y="107"/>
                      <a:pt x="169" y="108"/>
                    </a:cubicBezTo>
                    <a:cubicBezTo>
                      <a:pt x="162" y="118"/>
                      <a:pt x="154" y="127"/>
                      <a:pt x="146" y="136"/>
                    </a:cubicBezTo>
                    <a:cubicBezTo>
                      <a:pt x="150" y="130"/>
                      <a:pt x="155" y="124"/>
                      <a:pt x="160" y="117"/>
                    </a:cubicBezTo>
                    <a:cubicBezTo>
                      <a:pt x="164" y="113"/>
                      <a:pt x="167" y="108"/>
                      <a:pt x="171" y="103"/>
                    </a:cubicBezTo>
                    <a:close/>
                    <a:moveTo>
                      <a:pt x="173" y="116"/>
                    </a:moveTo>
                    <a:cubicBezTo>
                      <a:pt x="172" y="116"/>
                      <a:pt x="172" y="116"/>
                      <a:pt x="171" y="116"/>
                    </a:cubicBezTo>
                    <a:cubicBezTo>
                      <a:pt x="167" y="123"/>
                      <a:pt x="162" y="128"/>
                      <a:pt x="157" y="134"/>
                    </a:cubicBezTo>
                    <a:cubicBezTo>
                      <a:pt x="163" y="126"/>
                      <a:pt x="168" y="118"/>
                      <a:pt x="172" y="110"/>
                    </a:cubicBezTo>
                    <a:cubicBezTo>
                      <a:pt x="173" y="112"/>
                      <a:pt x="173" y="114"/>
                      <a:pt x="173" y="116"/>
                    </a:cubicBezTo>
                    <a:close/>
                    <a:moveTo>
                      <a:pt x="161" y="92"/>
                    </a:moveTo>
                    <a:cubicBezTo>
                      <a:pt x="155" y="99"/>
                      <a:pt x="148" y="106"/>
                      <a:pt x="141" y="113"/>
                    </a:cubicBezTo>
                    <a:cubicBezTo>
                      <a:pt x="148" y="106"/>
                      <a:pt x="155" y="97"/>
                      <a:pt x="156" y="89"/>
                    </a:cubicBezTo>
                    <a:cubicBezTo>
                      <a:pt x="157" y="90"/>
                      <a:pt x="159" y="91"/>
                      <a:pt x="160" y="91"/>
                    </a:cubicBezTo>
                    <a:cubicBezTo>
                      <a:pt x="161" y="92"/>
                      <a:pt x="161" y="92"/>
                      <a:pt x="161" y="92"/>
                    </a:cubicBezTo>
                    <a:close/>
                    <a:moveTo>
                      <a:pt x="110" y="149"/>
                    </a:moveTo>
                    <a:cubicBezTo>
                      <a:pt x="108" y="148"/>
                      <a:pt x="106" y="147"/>
                      <a:pt x="104" y="146"/>
                    </a:cubicBezTo>
                    <a:cubicBezTo>
                      <a:pt x="106" y="143"/>
                      <a:pt x="111" y="140"/>
                      <a:pt x="112" y="139"/>
                    </a:cubicBezTo>
                    <a:cubicBezTo>
                      <a:pt x="118" y="134"/>
                      <a:pt x="123" y="129"/>
                      <a:pt x="128" y="124"/>
                    </a:cubicBezTo>
                    <a:cubicBezTo>
                      <a:pt x="128" y="125"/>
                      <a:pt x="128" y="125"/>
                      <a:pt x="127" y="125"/>
                    </a:cubicBezTo>
                    <a:cubicBezTo>
                      <a:pt x="121" y="133"/>
                      <a:pt x="115" y="140"/>
                      <a:pt x="110" y="149"/>
                    </a:cubicBezTo>
                    <a:close/>
                    <a:moveTo>
                      <a:pt x="117" y="111"/>
                    </a:moveTo>
                    <a:cubicBezTo>
                      <a:pt x="117" y="111"/>
                      <a:pt x="117" y="110"/>
                      <a:pt x="117" y="110"/>
                    </a:cubicBezTo>
                    <a:cubicBezTo>
                      <a:pt x="118" y="112"/>
                      <a:pt x="119" y="113"/>
                      <a:pt x="120" y="115"/>
                    </a:cubicBezTo>
                    <a:cubicBezTo>
                      <a:pt x="120" y="115"/>
                      <a:pt x="120" y="115"/>
                      <a:pt x="120" y="115"/>
                    </a:cubicBezTo>
                    <a:cubicBezTo>
                      <a:pt x="119" y="116"/>
                      <a:pt x="118" y="118"/>
                      <a:pt x="117" y="119"/>
                    </a:cubicBezTo>
                    <a:cubicBezTo>
                      <a:pt x="111" y="126"/>
                      <a:pt x="103" y="135"/>
                      <a:pt x="100" y="140"/>
                    </a:cubicBezTo>
                    <a:cubicBezTo>
                      <a:pt x="105" y="130"/>
                      <a:pt x="111" y="120"/>
                      <a:pt x="117" y="111"/>
                    </a:cubicBezTo>
                    <a:close/>
                    <a:moveTo>
                      <a:pt x="113" y="102"/>
                    </a:moveTo>
                    <a:cubicBezTo>
                      <a:pt x="114" y="104"/>
                      <a:pt x="115" y="106"/>
                      <a:pt x="116" y="108"/>
                    </a:cubicBezTo>
                    <a:cubicBezTo>
                      <a:pt x="116" y="108"/>
                      <a:pt x="115" y="108"/>
                      <a:pt x="114" y="108"/>
                    </a:cubicBezTo>
                    <a:cubicBezTo>
                      <a:pt x="110" y="112"/>
                      <a:pt x="106" y="116"/>
                      <a:pt x="102" y="120"/>
                    </a:cubicBezTo>
                    <a:cubicBezTo>
                      <a:pt x="106" y="114"/>
                      <a:pt x="110" y="108"/>
                      <a:pt x="113" y="102"/>
                    </a:cubicBezTo>
                    <a:close/>
                    <a:moveTo>
                      <a:pt x="100" y="89"/>
                    </a:moveTo>
                    <a:cubicBezTo>
                      <a:pt x="101" y="90"/>
                      <a:pt x="102" y="91"/>
                      <a:pt x="103" y="91"/>
                    </a:cubicBezTo>
                    <a:cubicBezTo>
                      <a:pt x="108" y="94"/>
                      <a:pt x="108" y="91"/>
                      <a:pt x="111" y="92"/>
                    </a:cubicBezTo>
                    <a:cubicBezTo>
                      <a:pt x="109" y="91"/>
                      <a:pt x="108" y="93"/>
                      <a:pt x="109" y="95"/>
                    </a:cubicBezTo>
                    <a:cubicBezTo>
                      <a:pt x="109" y="96"/>
                      <a:pt x="110" y="98"/>
                      <a:pt x="111" y="99"/>
                    </a:cubicBezTo>
                    <a:cubicBezTo>
                      <a:pt x="111" y="99"/>
                      <a:pt x="110" y="99"/>
                      <a:pt x="110" y="100"/>
                    </a:cubicBezTo>
                    <a:cubicBezTo>
                      <a:pt x="106" y="103"/>
                      <a:pt x="103" y="106"/>
                      <a:pt x="100" y="110"/>
                    </a:cubicBezTo>
                    <a:cubicBezTo>
                      <a:pt x="103" y="105"/>
                      <a:pt x="105" y="100"/>
                      <a:pt x="107" y="95"/>
                    </a:cubicBezTo>
                    <a:cubicBezTo>
                      <a:pt x="108" y="93"/>
                      <a:pt x="106" y="92"/>
                      <a:pt x="104" y="93"/>
                    </a:cubicBezTo>
                    <a:cubicBezTo>
                      <a:pt x="98" y="98"/>
                      <a:pt x="93" y="104"/>
                      <a:pt x="87" y="110"/>
                    </a:cubicBezTo>
                    <a:cubicBezTo>
                      <a:pt x="91" y="104"/>
                      <a:pt x="96" y="97"/>
                      <a:pt x="100" y="90"/>
                    </a:cubicBezTo>
                    <a:cubicBezTo>
                      <a:pt x="100" y="89"/>
                      <a:pt x="100" y="89"/>
                      <a:pt x="100" y="89"/>
                    </a:cubicBezTo>
                    <a:close/>
                    <a:moveTo>
                      <a:pt x="92" y="85"/>
                    </a:moveTo>
                    <a:cubicBezTo>
                      <a:pt x="93" y="85"/>
                      <a:pt x="95" y="86"/>
                      <a:pt x="97" y="87"/>
                    </a:cubicBezTo>
                    <a:cubicBezTo>
                      <a:pt x="97" y="87"/>
                      <a:pt x="97" y="87"/>
                      <a:pt x="97" y="87"/>
                    </a:cubicBezTo>
                    <a:cubicBezTo>
                      <a:pt x="90" y="95"/>
                      <a:pt x="83" y="103"/>
                      <a:pt x="76" y="110"/>
                    </a:cubicBezTo>
                    <a:cubicBezTo>
                      <a:pt x="78" y="108"/>
                      <a:pt x="80" y="106"/>
                      <a:pt x="81" y="104"/>
                    </a:cubicBezTo>
                    <a:cubicBezTo>
                      <a:pt x="85" y="98"/>
                      <a:pt x="88" y="91"/>
                      <a:pt x="92" y="85"/>
                    </a:cubicBezTo>
                    <a:close/>
                    <a:moveTo>
                      <a:pt x="86" y="81"/>
                    </a:moveTo>
                    <a:cubicBezTo>
                      <a:pt x="87" y="82"/>
                      <a:pt x="88" y="82"/>
                      <a:pt x="89" y="82"/>
                    </a:cubicBezTo>
                    <a:cubicBezTo>
                      <a:pt x="84" y="87"/>
                      <a:pt x="79" y="93"/>
                      <a:pt x="74" y="98"/>
                    </a:cubicBezTo>
                    <a:cubicBezTo>
                      <a:pt x="66" y="105"/>
                      <a:pt x="66" y="105"/>
                      <a:pt x="66" y="105"/>
                    </a:cubicBezTo>
                    <a:cubicBezTo>
                      <a:pt x="73" y="95"/>
                      <a:pt x="79" y="86"/>
                      <a:pt x="82" y="74"/>
                    </a:cubicBezTo>
                    <a:cubicBezTo>
                      <a:pt x="83" y="76"/>
                      <a:pt x="85" y="78"/>
                      <a:pt x="86" y="81"/>
                    </a:cubicBezTo>
                    <a:close/>
                    <a:moveTo>
                      <a:pt x="105" y="47"/>
                    </a:moveTo>
                    <a:cubicBezTo>
                      <a:pt x="105" y="47"/>
                      <a:pt x="105" y="47"/>
                      <a:pt x="105" y="47"/>
                    </a:cubicBezTo>
                    <a:cubicBezTo>
                      <a:pt x="102" y="47"/>
                      <a:pt x="99" y="47"/>
                      <a:pt x="96" y="49"/>
                    </a:cubicBezTo>
                    <a:cubicBezTo>
                      <a:pt x="95" y="50"/>
                      <a:pt x="94" y="50"/>
                      <a:pt x="93" y="51"/>
                    </a:cubicBezTo>
                    <a:cubicBezTo>
                      <a:pt x="95" y="49"/>
                      <a:pt x="96" y="48"/>
                      <a:pt x="97" y="46"/>
                    </a:cubicBezTo>
                    <a:cubicBezTo>
                      <a:pt x="99" y="45"/>
                      <a:pt x="101" y="43"/>
                      <a:pt x="104" y="41"/>
                    </a:cubicBezTo>
                    <a:cubicBezTo>
                      <a:pt x="108" y="37"/>
                      <a:pt x="113" y="33"/>
                      <a:pt x="117" y="29"/>
                    </a:cubicBezTo>
                    <a:cubicBezTo>
                      <a:pt x="112" y="33"/>
                      <a:pt x="109" y="41"/>
                      <a:pt x="105" y="47"/>
                    </a:cubicBezTo>
                    <a:close/>
                    <a:moveTo>
                      <a:pt x="115" y="48"/>
                    </a:moveTo>
                    <a:cubicBezTo>
                      <a:pt x="115" y="48"/>
                      <a:pt x="115" y="48"/>
                      <a:pt x="115" y="48"/>
                    </a:cubicBezTo>
                    <a:cubicBezTo>
                      <a:pt x="113" y="48"/>
                      <a:pt x="111" y="48"/>
                      <a:pt x="109" y="48"/>
                    </a:cubicBezTo>
                    <a:cubicBezTo>
                      <a:pt x="113" y="46"/>
                      <a:pt x="114" y="44"/>
                      <a:pt x="118" y="41"/>
                    </a:cubicBezTo>
                    <a:cubicBezTo>
                      <a:pt x="128" y="33"/>
                      <a:pt x="117" y="45"/>
                      <a:pt x="115" y="48"/>
                    </a:cubicBezTo>
                    <a:close/>
                    <a:moveTo>
                      <a:pt x="125" y="32"/>
                    </a:moveTo>
                    <a:cubicBezTo>
                      <a:pt x="121" y="34"/>
                      <a:pt x="120" y="35"/>
                      <a:pt x="116" y="39"/>
                    </a:cubicBezTo>
                    <a:cubicBezTo>
                      <a:pt x="111" y="45"/>
                      <a:pt x="110" y="44"/>
                      <a:pt x="115" y="37"/>
                    </a:cubicBezTo>
                    <a:cubicBezTo>
                      <a:pt x="118" y="34"/>
                      <a:pt x="120" y="30"/>
                      <a:pt x="122" y="25"/>
                    </a:cubicBezTo>
                    <a:cubicBezTo>
                      <a:pt x="122" y="24"/>
                      <a:pt x="120" y="22"/>
                      <a:pt x="119" y="23"/>
                    </a:cubicBezTo>
                    <a:cubicBezTo>
                      <a:pt x="115" y="27"/>
                      <a:pt x="111" y="30"/>
                      <a:pt x="106" y="34"/>
                    </a:cubicBezTo>
                    <a:cubicBezTo>
                      <a:pt x="111" y="28"/>
                      <a:pt x="115" y="21"/>
                      <a:pt x="119" y="15"/>
                    </a:cubicBezTo>
                    <a:cubicBezTo>
                      <a:pt x="121" y="19"/>
                      <a:pt x="123" y="24"/>
                      <a:pt x="125" y="32"/>
                    </a:cubicBezTo>
                    <a:close/>
                    <a:moveTo>
                      <a:pt x="117" y="12"/>
                    </a:moveTo>
                    <a:cubicBezTo>
                      <a:pt x="117" y="12"/>
                      <a:pt x="117" y="12"/>
                      <a:pt x="117" y="12"/>
                    </a:cubicBezTo>
                    <a:cubicBezTo>
                      <a:pt x="111" y="23"/>
                      <a:pt x="104" y="32"/>
                      <a:pt x="97" y="42"/>
                    </a:cubicBezTo>
                    <a:cubicBezTo>
                      <a:pt x="93" y="45"/>
                      <a:pt x="89" y="48"/>
                      <a:pt x="85" y="52"/>
                    </a:cubicBezTo>
                    <a:cubicBezTo>
                      <a:pt x="88" y="49"/>
                      <a:pt x="90" y="45"/>
                      <a:pt x="93" y="42"/>
                    </a:cubicBezTo>
                    <a:cubicBezTo>
                      <a:pt x="100" y="33"/>
                      <a:pt x="111" y="21"/>
                      <a:pt x="117" y="12"/>
                    </a:cubicBezTo>
                    <a:close/>
                    <a:moveTo>
                      <a:pt x="88" y="39"/>
                    </a:moveTo>
                    <a:cubicBezTo>
                      <a:pt x="88" y="39"/>
                      <a:pt x="89" y="39"/>
                      <a:pt x="89" y="38"/>
                    </a:cubicBezTo>
                    <a:cubicBezTo>
                      <a:pt x="93" y="34"/>
                      <a:pt x="95" y="29"/>
                      <a:pt x="98" y="24"/>
                    </a:cubicBezTo>
                    <a:cubicBezTo>
                      <a:pt x="100" y="21"/>
                      <a:pt x="101" y="19"/>
                      <a:pt x="103" y="16"/>
                    </a:cubicBezTo>
                    <a:cubicBezTo>
                      <a:pt x="107" y="9"/>
                      <a:pt x="111" y="7"/>
                      <a:pt x="115" y="10"/>
                    </a:cubicBezTo>
                    <a:cubicBezTo>
                      <a:pt x="100" y="27"/>
                      <a:pt x="87" y="45"/>
                      <a:pt x="72" y="63"/>
                    </a:cubicBezTo>
                    <a:cubicBezTo>
                      <a:pt x="68" y="69"/>
                      <a:pt x="63" y="74"/>
                      <a:pt x="58" y="79"/>
                    </a:cubicBezTo>
                    <a:cubicBezTo>
                      <a:pt x="56" y="82"/>
                      <a:pt x="53" y="84"/>
                      <a:pt x="49" y="87"/>
                    </a:cubicBezTo>
                    <a:cubicBezTo>
                      <a:pt x="63" y="72"/>
                      <a:pt x="77" y="57"/>
                      <a:pt x="88" y="39"/>
                    </a:cubicBezTo>
                    <a:close/>
                    <a:moveTo>
                      <a:pt x="80" y="62"/>
                    </a:moveTo>
                    <a:cubicBezTo>
                      <a:pt x="71" y="73"/>
                      <a:pt x="62" y="83"/>
                      <a:pt x="53" y="94"/>
                    </a:cubicBezTo>
                    <a:cubicBezTo>
                      <a:pt x="53" y="94"/>
                      <a:pt x="53" y="94"/>
                      <a:pt x="53" y="94"/>
                    </a:cubicBezTo>
                    <a:cubicBezTo>
                      <a:pt x="53" y="93"/>
                      <a:pt x="54" y="93"/>
                      <a:pt x="54" y="93"/>
                    </a:cubicBezTo>
                    <a:cubicBezTo>
                      <a:pt x="59" y="84"/>
                      <a:pt x="67" y="76"/>
                      <a:pt x="74" y="68"/>
                    </a:cubicBezTo>
                    <a:cubicBezTo>
                      <a:pt x="76" y="66"/>
                      <a:pt x="78" y="64"/>
                      <a:pt x="80" y="62"/>
                    </a:cubicBezTo>
                    <a:close/>
                    <a:moveTo>
                      <a:pt x="68" y="49"/>
                    </a:moveTo>
                    <a:cubicBezTo>
                      <a:pt x="71" y="45"/>
                      <a:pt x="84" y="40"/>
                      <a:pt x="85" y="39"/>
                    </a:cubicBezTo>
                    <a:cubicBezTo>
                      <a:pt x="77" y="53"/>
                      <a:pt x="64" y="66"/>
                      <a:pt x="53" y="78"/>
                    </a:cubicBezTo>
                    <a:cubicBezTo>
                      <a:pt x="51" y="80"/>
                      <a:pt x="48" y="83"/>
                      <a:pt x="46" y="86"/>
                    </a:cubicBezTo>
                    <a:cubicBezTo>
                      <a:pt x="49" y="78"/>
                      <a:pt x="53" y="71"/>
                      <a:pt x="58" y="64"/>
                    </a:cubicBezTo>
                    <a:cubicBezTo>
                      <a:pt x="61" y="59"/>
                      <a:pt x="64" y="54"/>
                      <a:pt x="68" y="49"/>
                    </a:cubicBezTo>
                    <a:close/>
                    <a:moveTo>
                      <a:pt x="13" y="105"/>
                    </a:moveTo>
                    <a:cubicBezTo>
                      <a:pt x="11" y="104"/>
                      <a:pt x="11" y="103"/>
                      <a:pt x="10" y="102"/>
                    </a:cubicBezTo>
                    <a:cubicBezTo>
                      <a:pt x="14" y="99"/>
                      <a:pt x="19" y="92"/>
                      <a:pt x="24" y="86"/>
                    </a:cubicBezTo>
                    <a:cubicBezTo>
                      <a:pt x="20" y="92"/>
                      <a:pt x="16" y="99"/>
                      <a:pt x="13" y="105"/>
                    </a:cubicBezTo>
                    <a:close/>
                    <a:moveTo>
                      <a:pt x="21" y="98"/>
                    </a:moveTo>
                    <a:cubicBezTo>
                      <a:pt x="27" y="89"/>
                      <a:pt x="32" y="80"/>
                      <a:pt x="37" y="71"/>
                    </a:cubicBezTo>
                    <a:cubicBezTo>
                      <a:pt x="37" y="71"/>
                      <a:pt x="37" y="70"/>
                      <a:pt x="37" y="70"/>
                    </a:cubicBezTo>
                    <a:cubicBezTo>
                      <a:pt x="41" y="68"/>
                      <a:pt x="44" y="65"/>
                      <a:pt x="48" y="62"/>
                    </a:cubicBezTo>
                    <a:cubicBezTo>
                      <a:pt x="41" y="71"/>
                      <a:pt x="35" y="81"/>
                      <a:pt x="28" y="91"/>
                    </a:cubicBezTo>
                    <a:cubicBezTo>
                      <a:pt x="27" y="93"/>
                      <a:pt x="7" y="118"/>
                      <a:pt x="21" y="98"/>
                    </a:cubicBezTo>
                    <a:close/>
                    <a:moveTo>
                      <a:pt x="20" y="109"/>
                    </a:moveTo>
                    <a:cubicBezTo>
                      <a:pt x="19" y="109"/>
                      <a:pt x="18" y="108"/>
                      <a:pt x="17" y="108"/>
                    </a:cubicBezTo>
                    <a:cubicBezTo>
                      <a:pt x="29" y="97"/>
                      <a:pt x="37" y="83"/>
                      <a:pt x="46" y="69"/>
                    </a:cubicBezTo>
                    <a:cubicBezTo>
                      <a:pt x="64" y="43"/>
                      <a:pt x="46" y="74"/>
                      <a:pt x="43" y="79"/>
                    </a:cubicBezTo>
                    <a:cubicBezTo>
                      <a:pt x="37" y="88"/>
                      <a:pt x="33" y="97"/>
                      <a:pt x="29" y="106"/>
                    </a:cubicBezTo>
                    <a:cubicBezTo>
                      <a:pt x="26" y="107"/>
                      <a:pt x="23" y="108"/>
                      <a:pt x="20" y="109"/>
                    </a:cubicBezTo>
                    <a:close/>
                    <a:moveTo>
                      <a:pt x="34" y="105"/>
                    </a:moveTo>
                    <a:cubicBezTo>
                      <a:pt x="35" y="103"/>
                      <a:pt x="36" y="102"/>
                      <a:pt x="38" y="100"/>
                    </a:cubicBezTo>
                    <a:cubicBezTo>
                      <a:pt x="38" y="100"/>
                      <a:pt x="39" y="100"/>
                      <a:pt x="39" y="100"/>
                    </a:cubicBezTo>
                    <a:cubicBezTo>
                      <a:pt x="44" y="97"/>
                      <a:pt x="48" y="93"/>
                      <a:pt x="52" y="89"/>
                    </a:cubicBezTo>
                    <a:cubicBezTo>
                      <a:pt x="49" y="94"/>
                      <a:pt x="46" y="99"/>
                      <a:pt x="44" y="105"/>
                    </a:cubicBezTo>
                    <a:cubicBezTo>
                      <a:pt x="41" y="104"/>
                      <a:pt x="37" y="104"/>
                      <a:pt x="34" y="105"/>
                    </a:cubicBezTo>
                    <a:close/>
                    <a:moveTo>
                      <a:pt x="47" y="106"/>
                    </a:moveTo>
                    <a:cubicBezTo>
                      <a:pt x="58" y="93"/>
                      <a:pt x="69" y="80"/>
                      <a:pt x="80" y="67"/>
                    </a:cubicBezTo>
                    <a:cubicBezTo>
                      <a:pt x="81" y="68"/>
                      <a:pt x="81" y="69"/>
                      <a:pt x="81" y="71"/>
                    </a:cubicBezTo>
                    <a:cubicBezTo>
                      <a:pt x="81" y="71"/>
                      <a:pt x="80" y="71"/>
                      <a:pt x="80" y="71"/>
                    </a:cubicBezTo>
                    <a:cubicBezTo>
                      <a:pt x="70" y="84"/>
                      <a:pt x="59" y="95"/>
                      <a:pt x="48" y="107"/>
                    </a:cubicBezTo>
                    <a:cubicBezTo>
                      <a:pt x="48" y="106"/>
                      <a:pt x="47" y="106"/>
                      <a:pt x="47" y="106"/>
                    </a:cubicBezTo>
                    <a:close/>
                    <a:moveTo>
                      <a:pt x="57" y="114"/>
                    </a:moveTo>
                    <a:cubicBezTo>
                      <a:pt x="57" y="113"/>
                      <a:pt x="57" y="113"/>
                      <a:pt x="57" y="113"/>
                    </a:cubicBezTo>
                    <a:cubicBezTo>
                      <a:pt x="54" y="111"/>
                      <a:pt x="52" y="109"/>
                      <a:pt x="49" y="107"/>
                    </a:cubicBezTo>
                    <a:cubicBezTo>
                      <a:pt x="59" y="98"/>
                      <a:pt x="69" y="88"/>
                      <a:pt x="79" y="78"/>
                    </a:cubicBezTo>
                    <a:cubicBezTo>
                      <a:pt x="77" y="80"/>
                      <a:pt x="71" y="93"/>
                      <a:pt x="68" y="98"/>
                    </a:cubicBezTo>
                    <a:cubicBezTo>
                      <a:pt x="64" y="103"/>
                      <a:pt x="61" y="108"/>
                      <a:pt x="57" y="114"/>
                    </a:cubicBezTo>
                    <a:close/>
                    <a:moveTo>
                      <a:pt x="67" y="121"/>
                    </a:moveTo>
                    <a:cubicBezTo>
                      <a:pt x="64" y="120"/>
                      <a:pt x="62" y="118"/>
                      <a:pt x="60" y="116"/>
                    </a:cubicBezTo>
                    <a:cubicBezTo>
                      <a:pt x="68" y="108"/>
                      <a:pt x="77" y="100"/>
                      <a:pt x="84" y="92"/>
                    </a:cubicBezTo>
                    <a:cubicBezTo>
                      <a:pt x="84" y="93"/>
                      <a:pt x="83" y="95"/>
                      <a:pt x="82" y="96"/>
                    </a:cubicBezTo>
                    <a:cubicBezTo>
                      <a:pt x="77" y="104"/>
                      <a:pt x="72" y="112"/>
                      <a:pt x="67" y="120"/>
                    </a:cubicBezTo>
                    <a:cubicBezTo>
                      <a:pt x="66" y="120"/>
                      <a:pt x="66" y="121"/>
                      <a:pt x="67" y="121"/>
                    </a:cubicBezTo>
                    <a:close/>
                    <a:moveTo>
                      <a:pt x="68" y="122"/>
                    </a:moveTo>
                    <a:cubicBezTo>
                      <a:pt x="68" y="122"/>
                      <a:pt x="69" y="122"/>
                      <a:pt x="69" y="122"/>
                    </a:cubicBezTo>
                    <a:cubicBezTo>
                      <a:pt x="76" y="116"/>
                      <a:pt x="82" y="109"/>
                      <a:pt x="88" y="102"/>
                    </a:cubicBezTo>
                    <a:cubicBezTo>
                      <a:pt x="88" y="103"/>
                      <a:pt x="87" y="103"/>
                      <a:pt x="87" y="104"/>
                    </a:cubicBezTo>
                    <a:cubicBezTo>
                      <a:pt x="83" y="111"/>
                      <a:pt x="78" y="118"/>
                      <a:pt x="74" y="125"/>
                    </a:cubicBezTo>
                    <a:cubicBezTo>
                      <a:pt x="74" y="126"/>
                      <a:pt x="74" y="127"/>
                      <a:pt x="74" y="127"/>
                    </a:cubicBezTo>
                    <a:cubicBezTo>
                      <a:pt x="72" y="126"/>
                      <a:pt x="70" y="124"/>
                      <a:pt x="68" y="122"/>
                    </a:cubicBezTo>
                    <a:close/>
                    <a:moveTo>
                      <a:pt x="83" y="133"/>
                    </a:moveTo>
                    <a:cubicBezTo>
                      <a:pt x="81" y="131"/>
                      <a:pt x="78" y="130"/>
                      <a:pt x="76" y="128"/>
                    </a:cubicBezTo>
                    <a:cubicBezTo>
                      <a:pt x="76" y="128"/>
                      <a:pt x="77" y="128"/>
                      <a:pt x="77" y="128"/>
                    </a:cubicBezTo>
                    <a:cubicBezTo>
                      <a:pt x="85" y="118"/>
                      <a:pt x="93" y="108"/>
                      <a:pt x="102" y="100"/>
                    </a:cubicBezTo>
                    <a:cubicBezTo>
                      <a:pt x="94" y="107"/>
                      <a:pt x="88" y="122"/>
                      <a:pt x="83" y="132"/>
                    </a:cubicBezTo>
                    <a:cubicBezTo>
                      <a:pt x="83" y="132"/>
                      <a:pt x="83" y="132"/>
                      <a:pt x="83" y="133"/>
                    </a:cubicBezTo>
                    <a:close/>
                    <a:moveTo>
                      <a:pt x="86" y="134"/>
                    </a:moveTo>
                    <a:cubicBezTo>
                      <a:pt x="86" y="134"/>
                      <a:pt x="86" y="134"/>
                      <a:pt x="86" y="134"/>
                    </a:cubicBezTo>
                    <a:cubicBezTo>
                      <a:pt x="92" y="126"/>
                      <a:pt x="100" y="117"/>
                      <a:pt x="105" y="110"/>
                    </a:cubicBezTo>
                    <a:cubicBezTo>
                      <a:pt x="99" y="118"/>
                      <a:pt x="93" y="127"/>
                      <a:pt x="87" y="135"/>
                    </a:cubicBezTo>
                    <a:cubicBezTo>
                      <a:pt x="87" y="135"/>
                      <a:pt x="86" y="135"/>
                      <a:pt x="86" y="134"/>
                    </a:cubicBezTo>
                    <a:close/>
                    <a:moveTo>
                      <a:pt x="96" y="140"/>
                    </a:moveTo>
                    <a:cubicBezTo>
                      <a:pt x="94" y="139"/>
                      <a:pt x="92" y="138"/>
                      <a:pt x="91" y="137"/>
                    </a:cubicBezTo>
                    <a:cubicBezTo>
                      <a:pt x="98" y="130"/>
                      <a:pt x="104" y="122"/>
                      <a:pt x="112" y="115"/>
                    </a:cubicBezTo>
                    <a:cubicBezTo>
                      <a:pt x="106" y="121"/>
                      <a:pt x="100" y="131"/>
                      <a:pt x="96" y="140"/>
                    </a:cubicBezTo>
                    <a:close/>
                    <a:moveTo>
                      <a:pt x="148" y="85"/>
                    </a:moveTo>
                    <a:cubicBezTo>
                      <a:pt x="150" y="86"/>
                      <a:pt x="151" y="87"/>
                      <a:pt x="153" y="88"/>
                    </a:cubicBezTo>
                    <a:cubicBezTo>
                      <a:pt x="145" y="96"/>
                      <a:pt x="139" y="106"/>
                      <a:pt x="133" y="116"/>
                    </a:cubicBezTo>
                    <a:cubicBezTo>
                      <a:pt x="129" y="119"/>
                      <a:pt x="125" y="123"/>
                      <a:pt x="122" y="126"/>
                    </a:cubicBezTo>
                    <a:cubicBezTo>
                      <a:pt x="118" y="130"/>
                      <a:pt x="106" y="138"/>
                      <a:pt x="102" y="144"/>
                    </a:cubicBezTo>
                    <a:cubicBezTo>
                      <a:pt x="102" y="144"/>
                      <a:pt x="101" y="143"/>
                      <a:pt x="100" y="143"/>
                    </a:cubicBezTo>
                    <a:cubicBezTo>
                      <a:pt x="117" y="124"/>
                      <a:pt x="134" y="106"/>
                      <a:pt x="148" y="85"/>
                    </a:cubicBezTo>
                    <a:close/>
                    <a:moveTo>
                      <a:pt x="128" y="130"/>
                    </a:moveTo>
                    <a:cubicBezTo>
                      <a:pt x="135" y="122"/>
                      <a:pt x="143" y="115"/>
                      <a:pt x="151" y="108"/>
                    </a:cubicBezTo>
                    <a:cubicBezTo>
                      <a:pt x="140" y="124"/>
                      <a:pt x="129" y="139"/>
                      <a:pt x="117" y="154"/>
                    </a:cubicBezTo>
                    <a:cubicBezTo>
                      <a:pt x="117" y="154"/>
                      <a:pt x="117" y="154"/>
                      <a:pt x="117" y="154"/>
                    </a:cubicBezTo>
                    <a:cubicBezTo>
                      <a:pt x="115" y="153"/>
                      <a:pt x="115" y="152"/>
                      <a:pt x="114" y="152"/>
                    </a:cubicBezTo>
                    <a:cubicBezTo>
                      <a:pt x="119" y="145"/>
                      <a:pt x="124" y="138"/>
                      <a:pt x="128" y="130"/>
                    </a:cubicBezTo>
                    <a:close/>
                    <a:moveTo>
                      <a:pt x="132" y="140"/>
                    </a:moveTo>
                    <a:cubicBezTo>
                      <a:pt x="144" y="125"/>
                      <a:pt x="154" y="110"/>
                      <a:pt x="164" y="94"/>
                    </a:cubicBezTo>
                    <a:cubicBezTo>
                      <a:pt x="166" y="96"/>
                      <a:pt x="168" y="97"/>
                      <a:pt x="169" y="99"/>
                    </a:cubicBezTo>
                    <a:cubicBezTo>
                      <a:pt x="165" y="105"/>
                      <a:pt x="160" y="110"/>
                      <a:pt x="156" y="115"/>
                    </a:cubicBezTo>
                    <a:cubicBezTo>
                      <a:pt x="149" y="124"/>
                      <a:pt x="141" y="132"/>
                      <a:pt x="132" y="14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8" name="Freeform 35"/>
              <p:cNvSpPr>
                <a:spLocks noEditPoints="1"/>
              </p:cNvSpPr>
              <p:nvPr/>
            </p:nvSpPr>
            <p:spPr bwMode="auto">
              <a:xfrm>
                <a:off x="393" y="429"/>
                <a:ext cx="83" cy="86"/>
              </a:xfrm>
              <a:custGeom>
                <a:gdLst>
                  <a:gd fmla="*/ 30 w 31" name="T0"/>
                  <a:gd fmla="*/ 18 h 32" name="T1"/>
                  <a:gd fmla="*/ 7 w 31" name="T2"/>
                  <a:gd fmla="*/ 0 h 32" name="T3"/>
                  <a:gd fmla="*/ 6 w 31" name="T4"/>
                  <a:gd fmla="*/ 3 h 32" name="T5"/>
                  <a:gd fmla="*/ 7 w 31" name="T6"/>
                  <a:gd fmla="*/ 4 h 32" name="T7"/>
                  <a:gd fmla="*/ 3 w 31" name="T8"/>
                  <a:gd fmla="*/ 12 h 32" name="T9"/>
                  <a:gd fmla="*/ 3 w 31" name="T10"/>
                  <a:gd fmla="*/ 6 h 32" name="T11"/>
                  <a:gd fmla="*/ 1 w 31" name="T12"/>
                  <a:gd fmla="*/ 6 h 32" name="T13"/>
                  <a:gd fmla="*/ 8 w 31" name="T14"/>
                  <a:gd fmla="*/ 29 h 32" name="T15"/>
                  <a:gd fmla="*/ 12 w 31" name="T16"/>
                  <a:gd fmla="*/ 31 h 32" name="T17"/>
                  <a:gd fmla="*/ 13 w 31" name="T18"/>
                  <a:gd fmla="*/ 31 h 32" name="T19"/>
                  <a:gd fmla="*/ 24 w 31" name="T20"/>
                  <a:gd fmla="*/ 30 h 32" name="T21"/>
                  <a:gd fmla="*/ 30 w 31" name="T22"/>
                  <a:gd fmla="*/ 18 h 32" name="T23"/>
                  <a:gd fmla="*/ 23 w 31" name="T24"/>
                  <a:gd fmla="*/ 28 h 32" name="T25"/>
                  <a:gd fmla="*/ 22 w 31" name="T26"/>
                  <a:gd fmla="*/ 28 h 32" name="T27"/>
                  <a:gd fmla="*/ 26 w 31" name="T28"/>
                  <a:gd fmla="*/ 19 h 32" name="T29"/>
                  <a:gd fmla="*/ 23 w 31" name="T30"/>
                  <a:gd fmla="*/ 17 h 32" name="T31"/>
                  <a:gd fmla="*/ 18 w 31" name="T32"/>
                  <a:gd fmla="*/ 22 h 32" name="T33"/>
                  <a:gd fmla="*/ 21 w 31" name="T34"/>
                  <a:gd fmla="*/ 12 h 32" name="T35"/>
                  <a:gd fmla="*/ 26 w 31" name="T36"/>
                  <a:gd fmla="*/ 18 h 32" name="T37"/>
                  <a:gd fmla="*/ 23 w 31" name="T38"/>
                  <a:gd fmla="*/ 28 h 32"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2" w="31">
                    <a:moveTo>
                      <a:pt x="30" y="18"/>
                    </a:moveTo>
                    <a:cubicBezTo>
                      <a:pt x="27" y="9"/>
                      <a:pt x="15" y="3"/>
                      <a:pt x="7" y="0"/>
                    </a:cubicBezTo>
                    <a:cubicBezTo>
                      <a:pt x="5" y="0"/>
                      <a:pt x="4" y="2"/>
                      <a:pt x="6" y="3"/>
                    </a:cubicBezTo>
                    <a:cubicBezTo>
                      <a:pt x="6" y="3"/>
                      <a:pt x="7" y="3"/>
                      <a:pt x="7" y="4"/>
                    </a:cubicBezTo>
                    <a:cubicBezTo>
                      <a:pt x="5" y="6"/>
                      <a:pt x="4" y="9"/>
                      <a:pt x="3" y="12"/>
                    </a:cubicBezTo>
                    <a:cubicBezTo>
                      <a:pt x="3" y="10"/>
                      <a:pt x="3" y="8"/>
                      <a:pt x="3" y="6"/>
                    </a:cubicBezTo>
                    <a:cubicBezTo>
                      <a:pt x="3" y="5"/>
                      <a:pt x="1" y="5"/>
                      <a:pt x="1" y="6"/>
                    </a:cubicBezTo>
                    <a:cubicBezTo>
                      <a:pt x="0" y="14"/>
                      <a:pt x="2" y="23"/>
                      <a:pt x="8" y="29"/>
                    </a:cubicBezTo>
                    <a:cubicBezTo>
                      <a:pt x="9" y="30"/>
                      <a:pt x="11" y="30"/>
                      <a:pt x="12" y="31"/>
                    </a:cubicBezTo>
                    <a:cubicBezTo>
                      <a:pt x="12" y="31"/>
                      <a:pt x="13" y="31"/>
                      <a:pt x="13" y="31"/>
                    </a:cubicBezTo>
                    <a:cubicBezTo>
                      <a:pt x="17" y="32"/>
                      <a:pt x="21" y="32"/>
                      <a:pt x="24" y="30"/>
                    </a:cubicBezTo>
                    <a:cubicBezTo>
                      <a:pt x="29" y="28"/>
                      <a:pt x="31" y="23"/>
                      <a:pt x="30" y="18"/>
                    </a:cubicBezTo>
                    <a:close/>
                    <a:moveTo>
                      <a:pt x="23" y="28"/>
                    </a:moveTo>
                    <a:cubicBezTo>
                      <a:pt x="23" y="28"/>
                      <a:pt x="23" y="28"/>
                      <a:pt x="22" y="28"/>
                    </a:cubicBezTo>
                    <a:cubicBezTo>
                      <a:pt x="24" y="26"/>
                      <a:pt x="25" y="21"/>
                      <a:pt x="26" y="19"/>
                    </a:cubicBezTo>
                    <a:cubicBezTo>
                      <a:pt x="26" y="17"/>
                      <a:pt x="24" y="16"/>
                      <a:pt x="23" y="17"/>
                    </a:cubicBezTo>
                    <a:cubicBezTo>
                      <a:pt x="21" y="19"/>
                      <a:pt x="20" y="21"/>
                      <a:pt x="18" y="22"/>
                    </a:cubicBezTo>
                    <a:cubicBezTo>
                      <a:pt x="19" y="19"/>
                      <a:pt x="20" y="16"/>
                      <a:pt x="21" y="12"/>
                    </a:cubicBezTo>
                    <a:cubicBezTo>
                      <a:pt x="23" y="14"/>
                      <a:pt x="25" y="15"/>
                      <a:pt x="26" y="18"/>
                    </a:cubicBezTo>
                    <a:cubicBezTo>
                      <a:pt x="28" y="22"/>
                      <a:pt x="27" y="26"/>
                      <a:pt x="23" y="2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49" name="Freeform 36"/>
              <p:cNvSpPr>
                <a:spLocks noEditPoints="1"/>
              </p:cNvSpPr>
              <p:nvPr/>
            </p:nvSpPr>
            <p:spPr bwMode="auto">
              <a:xfrm>
                <a:off x="401" y="245"/>
                <a:ext cx="248" cy="214"/>
              </a:xfrm>
              <a:custGeom>
                <a:gdLst>
                  <a:gd fmla="*/ 81 w 93" name="T0"/>
                  <a:gd fmla="*/ 35 h 80" name="T1"/>
                  <a:gd fmla="*/ 76 w 93" name="T2"/>
                  <a:gd fmla="*/ 35 h 80" name="T3"/>
                  <a:gd fmla="*/ 36 w 93" name="T4"/>
                  <a:gd fmla="*/ 17 h 80" name="T5"/>
                  <a:gd fmla="*/ 34 w 93" name="T6"/>
                  <a:gd fmla="*/ 14 h 80" name="T7"/>
                  <a:gd fmla="*/ 1 w 93" name="T8"/>
                  <a:gd fmla="*/ 18 h 80" name="T9"/>
                  <a:gd fmla="*/ 2 w 93" name="T10"/>
                  <a:gd fmla="*/ 34 h 80" name="T11"/>
                  <a:gd fmla="*/ 34 w 93" name="T12"/>
                  <a:gd fmla="*/ 72 h 80" name="T13"/>
                  <a:gd fmla="*/ 57 w 93" name="T14"/>
                  <a:gd fmla="*/ 63 h 80" name="T15"/>
                  <a:gd fmla="*/ 68 w 93" name="T16"/>
                  <a:gd fmla="*/ 48 h 80" name="T17"/>
                  <a:gd fmla="*/ 65 w 93" name="T18"/>
                  <a:gd fmla="*/ 60 h 80" name="T19"/>
                  <a:gd fmla="*/ 67 w 93" name="T20"/>
                  <a:gd fmla="*/ 66 h 80" name="T21"/>
                  <a:gd fmla="*/ 59 w 93" name="T22"/>
                  <a:gd fmla="*/ 68 h 80" name="T23"/>
                  <a:gd fmla="*/ 70 w 93" name="T24"/>
                  <a:gd fmla="*/ 69 h 80" name="T25"/>
                  <a:gd fmla="*/ 79 w 93" name="T26"/>
                  <a:gd fmla="*/ 38 h 80" name="T27"/>
                  <a:gd fmla="*/ 61 w 93" name="T28"/>
                  <a:gd fmla="*/ 49 h 80" name="T29"/>
                  <a:gd fmla="*/ 64 w 93" name="T30"/>
                  <a:gd fmla="*/ 40 h 80" name="T31"/>
                  <a:gd fmla="*/ 54 w 93" name="T32"/>
                  <a:gd fmla="*/ 39 h 80" name="T33"/>
                  <a:gd fmla="*/ 73 w 93" name="T34"/>
                  <a:gd fmla="*/ 38 h 80" name="T35"/>
                  <a:gd fmla="*/ 17 w 93" name="T36"/>
                  <a:gd fmla="*/ 43 h 80" name="T37"/>
                  <a:gd fmla="*/ 28 w 93" name="T38"/>
                  <a:gd fmla="*/ 24 h 80" name="T39"/>
                  <a:gd fmla="*/ 20 w 93" name="T40"/>
                  <a:gd fmla="*/ 45 h 80" name="T41"/>
                  <a:gd fmla="*/ 23 w 93" name="T42"/>
                  <a:gd fmla="*/ 48 h 80" name="T43"/>
                  <a:gd fmla="*/ 28 w 93" name="T44"/>
                  <a:gd fmla="*/ 56 h 80" name="T45"/>
                  <a:gd fmla="*/ 38 w 93" name="T46"/>
                  <a:gd fmla="*/ 40 h 80" name="T47"/>
                  <a:gd fmla="*/ 45 w 93" name="T48"/>
                  <a:gd fmla="*/ 47 h 80" name="T49"/>
                  <a:gd fmla="*/ 31 w 93" name="T50"/>
                  <a:gd fmla="*/ 60 h 80" name="T51"/>
                  <a:gd fmla="*/ 51 w 93" name="T52"/>
                  <a:gd fmla="*/ 36 h 80" name="T53"/>
                  <a:gd fmla="*/ 46 w 93" name="T54"/>
                  <a:gd fmla="*/ 34 h 80" name="T55"/>
                  <a:gd fmla="*/ 51 w 93" name="T56"/>
                  <a:gd fmla="*/ 36 h 80" name="T57"/>
                  <a:gd fmla="*/ 32 w 93" name="T58"/>
                  <a:gd fmla="*/ 41 h 80" name="T59"/>
                  <a:gd fmla="*/ 42 w 93" name="T60"/>
                  <a:gd fmla="*/ 32 h 80" name="T61"/>
                  <a:gd fmla="*/ 36 w 93" name="T62"/>
                  <a:gd fmla="*/ 24 h 80" name="T63"/>
                  <a:gd fmla="*/ 34 w 93" name="T64"/>
                  <a:gd fmla="*/ 19 h 80" name="T65"/>
                  <a:gd fmla="*/ 32 w 93" name="T66"/>
                  <a:gd fmla="*/ 15 h 80" name="T67"/>
                  <a:gd fmla="*/ 27 w 93" name="T68"/>
                  <a:gd fmla="*/ 9 h 80" name="T69"/>
                  <a:gd fmla="*/ 28 w 93" name="T70"/>
                  <a:gd fmla="*/ 8 h 80" name="T71"/>
                  <a:gd fmla="*/ 26 w 93" name="T72"/>
                  <a:gd fmla="*/ 7 h 80" name="T73"/>
                  <a:gd fmla="*/ 9 w 93" name="T74"/>
                  <a:gd fmla="*/ 26 h 80" name="T75"/>
                  <a:gd fmla="*/ 26 w 93" name="T76"/>
                  <a:gd fmla="*/ 7 h 80" name="T77"/>
                  <a:gd fmla="*/ 6 w 93" name="T78"/>
                  <a:gd fmla="*/ 33 h 80" name="T79"/>
                  <a:gd fmla="*/ 17 w 93" name="T80"/>
                  <a:gd fmla="*/ 24 h 80" name="T81"/>
                  <a:gd fmla="*/ 6 w 93" name="T82"/>
                  <a:gd fmla="*/ 35 h 80" name="T83"/>
                  <a:gd fmla="*/ 53 w 93" name="T84"/>
                  <a:gd fmla="*/ 54 h 80" name="T85"/>
                  <a:gd fmla="*/ 43 w 93" name="T86"/>
                  <a:gd fmla="*/ 71 h 80" name="T87"/>
                  <a:gd fmla="*/ 84 w 93" name="T88"/>
                  <a:gd fmla="*/ 60 h 80" name="T89"/>
                  <a:gd fmla="*/ 80 w 93" name="T90"/>
                  <a:gd fmla="*/ 59 h 80" name="T91"/>
                  <a:gd fmla="*/ 85 w 93" name="T92"/>
                  <a:gd fmla="*/ 54 h 80"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80" w="93">
                    <a:moveTo>
                      <a:pt x="79" y="38"/>
                    </a:moveTo>
                    <a:cubicBezTo>
                      <a:pt x="80" y="37"/>
                      <a:pt x="81" y="36"/>
                      <a:pt x="81" y="35"/>
                    </a:cubicBezTo>
                    <a:cubicBezTo>
                      <a:pt x="83" y="33"/>
                      <a:pt x="80" y="32"/>
                      <a:pt x="78" y="33"/>
                    </a:cubicBezTo>
                    <a:cubicBezTo>
                      <a:pt x="77" y="34"/>
                      <a:pt x="77" y="35"/>
                      <a:pt x="76" y="35"/>
                    </a:cubicBezTo>
                    <a:cubicBezTo>
                      <a:pt x="64" y="29"/>
                      <a:pt x="48" y="38"/>
                      <a:pt x="40" y="25"/>
                    </a:cubicBezTo>
                    <a:cubicBezTo>
                      <a:pt x="38" y="22"/>
                      <a:pt x="37" y="19"/>
                      <a:pt x="36" y="17"/>
                    </a:cubicBezTo>
                    <a:cubicBezTo>
                      <a:pt x="36" y="16"/>
                      <a:pt x="36" y="16"/>
                      <a:pt x="36" y="16"/>
                    </a:cubicBezTo>
                    <a:cubicBezTo>
                      <a:pt x="37" y="15"/>
                      <a:pt x="36" y="14"/>
                      <a:pt x="34" y="14"/>
                    </a:cubicBezTo>
                    <a:cubicBezTo>
                      <a:pt x="31" y="7"/>
                      <a:pt x="27" y="2"/>
                      <a:pt x="17" y="1"/>
                    </a:cubicBezTo>
                    <a:cubicBezTo>
                      <a:pt x="7" y="0"/>
                      <a:pt x="2" y="9"/>
                      <a:pt x="1" y="18"/>
                    </a:cubicBezTo>
                    <a:cubicBezTo>
                      <a:pt x="0" y="22"/>
                      <a:pt x="0" y="28"/>
                      <a:pt x="2" y="33"/>
                    </a:cubicBezTo>
                    <a:cubicBezTo>
                      <a:pt x="2" y="33"/>
                      <a:pt x="2" y="34"/>
                      <a:pt x="2" y="34"/>
                    </a:cubicBezTo>
                    <a:cubicBezTo>
                      <a:pt x="3" y="39"/>
                      <a:pt x="6" y="42"/>
                      <a:pt x="9" y="44"/>
                    </a:cubicBezTo>
                    <a:cubicBezTo>
                      <a:pt x="24" y="49"/>
                      <a:pt x="24" y="62"/>
                      <a:pt x="34" y="72"/>
                    </a:cubicBezTo>
                    <a:cubicBezTo>
                      <a:pt x="42" y="80"/>
                      <a:pt x="52" y="70"/>
                      <a:pt x="58" y="64"/>
                    </a:cubicBezTo>
                    <a:cubicBezTo>
                      <a:pt x="59" y="64"/>
                      <a:pt x="57" y="62"/>
                      <a:pt x="57" y="63"/>
                    </a:cubicBezTo>
                    <a:cubicBezTo>
                      <a:pt x="54" y="66"/>
                      <a:pt x="51" y="68"/>
                      <a:pt x="49" y="69"/>
                    </a:cubicBezTo>
                    <a:cubicBezTo>
                      <a:pt x="55" y="62"/>
                      <a:pt x="61" y="55"/>
                      <a:pt x="68" y="48"/>
                    </a:cubicBezTo>
                    <a:cubicBezTo>
                      <a:pt x="66" y="52"/>
                      <a:pt x="64" y="55"/>
                      <a:pt x="61" y="58"/>
                    </a:cubicBezTo>
                    <a:cubicBezTo>
                      <a:pt x="60" y="60"/>
                      <a:pt x="63" y="61"/>
                      <a:pt x="65" y="60"/>
                    </a:cubicBezTo>
                    <a:cubicBezTo>
                      <a:pt x="68" y="57"/>
                      <a:pt x="71" y="55"/>
                      <a:pt x="74" y="52"/>
                    </a:cubicBezTo>
                    <a:cubicBezTo>
                      <a:pt x="71" y="56"/>
                      <a:pt x="69" y="61"/>
                      <a:pt x="67" y="66"/>
                    </a:cubicBezTo>
                    <a:cubicBezTo>
                      <a:pt x="65" y="65"/>
                      <a:pt x="62" y="65"/>
                      <a:pt x="60" y="64"/>
                    </a:cubicBezTo>
                    <a:cubicBezTo>
                      <a:pt x="58" y="64"/>
                      <a:pt x="57" y="67"/>
                      <a:pt x="59" y="68"/>
                    </a:cubicBezTo>
                    <a:cubicBezTo>
                      <a:pt x="62" y="68"/>
                      <a:pt x="64" y="69"/>
                      <a:pt x="67" y="69"/>
                    </a:cubicBezTo>
                    <a:cubicBezTo>
                      <a:pt x="68" y="70"/>
                      <a:pt x="69" y="70"/>
                      <a:pt x="70" y="69"/>
                    </a:cubicBezTo>
                    <a:cubicBezTo>
                      <a:pt x="77" y="69"/>
                      <a:pt x="83" y="67"/>
                      <a:pt x="87" y="62"/>
                    </a:cubicBezTo>
                    <a:cubicBezTo>
                      <a:pt x="93" y="54"/>
                      <a:pt x="85" y="43"/>
                      <a:pt x="79" y="38"/>
                    </a:cubicBezTo>
                    <a:close/>
                    <a:moveTo>
                      <a:pt x="73" y="38"/>
                    </a:moveTo>
                    <a:cubicBezTo>
                      <a:pt x="69" y="42"/>
                      <a:pt x="65" y="45"/>
                      <a:pt x="61" y="49"/>
                    </a:cubicBezTo>
                    <a:cubicBezTo>
                      <a:pt x="63" y="47"/>
                      <a:pt x="65" y="45"/>
                      <a:pt x="67" y="42"/>
                    </a:cubicBezTo>
                    <a:cubicBezTo>
                      <a:pt x="68" y="40"/>
                      <a:pt x="66" y="38"/>
                      <a:pt x="64" y="40"/>
                    </a:cubicBezTo>
                    <a:cubicBezTo>
                      <a:pt x="56" y="46"/>
                      <a:pt x="49" y="52"/>
                      <a:pt x="42" y="59"/>
                    </a:cubicBezTo>
                    <a:cubicBezTo>
                      <a:pt x="46" y="52"/>
                      <a:pt x="50" y="46"/>
                      <a:pt x="54" y="39"/>
                    </a:cubicBezTo>
                    <a:cubicBezTo>
                      <a:pt x="54" y="38"/>
                      <a:pt x="54" y="37"/>
                      <a:pt x="53" y="36"/>
                    </a:cubicBezTo>
                    <a:cubicBezTo>
                      <a:pt x="60" y="37"/>
                      <a:pt x="67" y="35"/>
                      <a:pt x="73" y="38"/>
                    </a:cubicBezTo>
                    <a:close/>
                    <a:moveTo>
                      <a:pt x="28" y="24"/>
                    </a:moveTo>
                    <a:cubicBezTo>
                      <a:pt x="24" y="30"/>
                      <a:pt x="21" y="37"/>
                      <a:pt x="17" y="43"/>
                    </a:cubicBezTo>
                    <a:cubicBezTo>
                      <a:pt x="15" y="42"/>
                      <a:pt x="13" y="42"/>
                      <a:pt x="12" y="41"/>
                    </a:cubicBezTo>
                    <a:cubicBezTo>
                      <a:pt x="17" y="35"/>
                      <a:pt x="22" y="30"/>
                      <a:pt x="28" y="24"/>
                    </a:cubicBezTo>
                    <a:close/>
                    <a:moveTo>
                      <a:pt x="23" y="48"/>
                    </a:moveTo>
                    <a:cubicBezTo>
                      <a:pt x="22" y="47"/>
                      <a:pt x="21" y="46"/>
                      <a:pt x="20" y="45"/>
                    </a:cubicBezTo>
                    <a:cubicBezTo>
                      <a:pt x="24" y="42"/>
                      <a:pt x="28" y="38"/>
                      <a:pt x="31" y="34"/>
                    </a:cubicBezTo>
                    <a:cubicBezTo>
                      <a:pt x="29" y="39"/>
                      <a:pt x="26" y="44"/>
                      <a:pt x="23" y="48"/>
                    </a:cubicBezTo>
                    <a:close/>
                    <a:moveTo>
                      <a:pt x="38" y="40"/>
                    </a:moveTo>
                    <a:cubicBezTo>
                      <a:pt x="35" y="46"/>
                      <a:pt x="31" y="51"/>
                      <a:pt x="28" y="56"/>
                    </a:cubicBezTo>
                    <a:cubicBezTo>
                      <a:pt x="28" y="55"/>
                      <a:pt x="27" y="53"/>
                      <a:pt x="26" y="52"/>
                    </a:cubicBezTo>
                    <a:cubicBezTo>
                      <a:pt x="30" y="48"/>
                      <a:pt x="34" y="44"/>
                      <a:pt x="38" y="40"/>
                    </a:cubicBezTo>
                    <a:close/>
                    <a:moveTo>
                      <a:pt x="31" y="60"/>
                    </a:moveTo>
                    <a:cubicBezTo>
                      <a:pt x="35" y="56"/>
                      <a:pt x="40" y="51"/>
                      <a:pt x="45" y="47"/>
                    </a:cubicBezTo>
                    <a:cubicBezTo>
                      <a:pt x="41" y="53"/>
                      <a:pt x="37" y="59"/>
                      <a:pt x="34" y="66"/>
                    </a:cubicBezTo>
                    <a:cubicBezTo>
                      <a:pt x="33" y="64"/>
                      <a:pt x="32" y="62"/>
                      <a:pt x="31" y="60"/>
                    </a:cubicBezTo>
                    <a:close/>
                    <a:moveTo>
                      <a:pt x="51" y="36"/>
                    </a:moveTo>
                    <a:cubicBezTo>
                      <a:pt x="51" y="36"/>
                      <a:pt x="51" y="36"/>
                      <a:pt x="51" y="36"/>
                    </a:cubicBezTo>
                    <a:cubicBezTo>
                      <a:pt x="46" y="41"/>
                      <a:pt x="41" y="45"/>
                      <a:pt x="37" y="49"/>
                    </a:cubicBezTo>
                    <a:cubicBezTo>
                      <a:pt x="40" y="45"/>
                      <a:pt x="43" y="40"/>
                      <a:pt x="46" y="34"/>
                    </a:cubicBezTo>
                    <a:cubicBezTo>
                      <a:pt x="47" y="35"/>
                      <a:pt x="48" y="35"/>
                      <a:pt x="50" y="36"/>
                    </a:cubicBezTo>
                    <a:cubicBezTo>
                      <a:pt x="50" y="36"/>
                      <a:pt x="51" y="36"/>
                      <a:pt x="51" y="36"/>
                    </a:cubicBezTo>
                    <a:close/>
                    <a:moveTo>
                      <a:pt x="42" y="32"/>
                    </a:moveTo>
                    <a:cubicBezTo>
                      <a:pt x="39" y="35"/>
                      <a:pt x="35" y="38"/>
                      <a:pt x="32" y="41"/>
                    </a:cubicBezTo>
                    <a:cubicBezTo>
                      <a:pt x="34" y="37"/>
                      <a:pt x="37" y="32"/>
                      <a:pt x="39" y="28"/>
                    </a:cubicBezTo>
                    <a:cubicBezTo>
                      <a:pt x="40" y="30"/>
                      <a:pt x="41" y="31"/>
                      <a:pt x="42" y="32"/>
                    </a:cubicBezTo>
                    <a:close/>
                    <a:moveTo>
                      <a:pt x="37" y="24"/>
                    </a:moveTo>
                    <a:cubicBezTo>
                      <a:pt x="37" y="24"/>
                      <a:pt x="36" y="24"/>
                      <a:pt x="36" y="24"/>
                    </a:cubicBezTo>
                    <a:cubicBezTo>
                      <a:pt x="33" y="27"/>
                      <a:pt x="30" y="30"/>
                      <a:pt x="27" y="33"/>
                    </a:cubicBezTo>
                    <a:cubicBezTo>
                      <a:pt x="29" y="29"/>
                      <a:pt x="32" y="24"/>
                      <a:pt x="34" y="19"/>
                    </a:cubicBezTo>
                    <a:cubicBezTo>
                      <a:pt x="35" y="21"/>
                      <a:pt x="36" y="22"/>
                      <a:pt x="37" y="24"/>
                    </a:cubicBezTo>
                    <a:close/>
                    <a:moveTo>
                      <a:pt x="32" y="15"/>
                    </a:moveTo>
                    <a:cubicBezTo>
                      <a:pt x="27" y="19"/>
                      <a:pt x="23" y="24"/>
                      <a:pt x="18" y="29"/>
                    </a:cubicBezTo>
                    <a:cubicBezTo>
                      <a:pt x="21" y="23"/>
                      <a:pt x="25" y="16"/>
                      <a:pt x="27" y="9"/>
                    </a:cubicBezTo>
                    <a:cubicBezTo>
                      <a:pt x="27" y="9"/>
                      <a:pt x="27" y="8"/>
                      <a:pt x="27" y="8"/>
                    </a:cubicBezTo>
                    <a:cubicBezTo>
                      <a:pt x="27" y="8"/>
                      <a:pt x="27" y="8"/>
                      <a:pt x="28" y="8"/>
                    </a:cubicBezTo>
                    <a:cubicBezTo>
                      <a:pt x="30" y="10"/>
                      <a:pt x="31" y="12"/>
                      <a:pt x="32" y="15"/>
                    </a:cubicBezTo>
                    <a:close/>
                    <a:moveTo>
                      <a:pt x="26" y="7"/>
                    </a:moveTo>
                    <a:cubicBezTo>
                      <a:pt x="25" y="7"/>
                      <a:pt x="25" y="7"/>
                      <a:pt x="24" y="8"/>
                    </a:cubicBezTo>
                    <a:cubicBezTo>
                      <a:pt x="19" y="14"/>
                      <a:pt x="14" y="20"/>
                      <a:pt x="9" y="26"/>
                    </a:cubicBezTo>
                    <a:cubicBezTo>
                      <a:pt x="12" y="22"/>
                      <a:pt x="15" y="11"/>
                      <a:pt x="17" y="5"/>
                    </a:cubicBezTo>
                    <a:cubicBezTo>
                      <a:pt x="20" y="4"/>
                      <a:pt x="23" y="5"/>
                      <a:pt x="26" y="7"/>
                    </a:cubicBezTo>
                    <a:close/>
                    <a:moveTo>
                      <a:pt x="6" y="35"/>
                    </a:moveTo>
                    <a:cubicBezTo>
                      <a:pt x="6" y="35"/>
                      <a:pt x="6" y="34"/>
                      <a:pt x="6" y="33"/>
                    </a:cubicBezTo>
                    <a:cubicBezTo>
                      <a:pt x="10" y="30"/>
                      <a:pt x="14" y="26"/>
                      <a:pt x="18" y="21"/>
                    </a:cubicBezTo>
                    <a:cubicBezTo>
                      <a:pt x="31" y="4"/>
                      <a:pt x="19" y="20"/>
                      <a:pt x="17" y="24"/>
                    </a:cubicBezTo>
                    <a:cubicBezTo>
                      <a:pt x="15" y="29"/>
                      <a:pt x="11" y="34"/>
                      <a:pt x="9" y="39"/>
                    </a:cubicBezTo>
                    <a:cubicBezTo>
                      <a:pt x="8" y="38"/>
                      <a:pt x="7" y="37"/>
                      <a:pt x="6" y="35"/>
                    </a:cubicBezTo>
                    <a:close/>
                    <a:moveTo>
                      <a:pt x="37" y="69"/>
                    </a:moveTo>
                    <a:cubicBezTo>
                      <a:pt x="42" y="64"/>
                      <a:pt x="48" y="59"/>
                      <a:pt x="53" y="54"/>
                    </a:cubicBezTo>
                    <a:cubicBezTo>
                      <a:pt x="50" y="59"/>
                      <a:pt x="46" y="65"/>
                      <a:pt x="43" y="71"/>
                    </a:cubicBezTo>
                    <a:cubicBezTo>
                      <a:pt x="43" y="71"/>
                      <a:pt x="43" y="71"/>
                      <a:pt x="43" y="71"/>
                    </a:cubicBezTo>
                    <a:cubicBezTo>
                      <a:pt x="41" y="71"/>
                      <a:pt x="39" y="71"/>
                      <a:pt x="37" y="69"/>
                    </a:cubicBezTo>
                    <a:close/>
                    <a:moveTo>
                      <a:pt x="84" y="60"/>
                    </a:moveTo>
                    <a:cubicBezTo>
                      <a:pt x="82" y="64"/>
                      <a:pt x="78" y="65"/>
                      <a:pt x="73" y="66"/>
                    </a:cubicBezTo>
                    <a:cubicBezTo>
                      <a:pt x="75" y="63"/>
                      <a:pt x="77" y="61"/>
                      <a:pt x="80" y="59"/>
                    </a:cubicBezTo>
                    <a:cubicBezTo>
                      <a:pt x="80" y="60"/>
                      <a:pt x="82" y="60"/>
                      <a:pt x="83" y="59"/>
                    </a:cubicBezTo>
                    <a:cubicBezTo>
                      <a:pt x="84" y="57"/>
                      <a:pt x="84" y="56"/>
                      <a:pt x="85" y="54"/>
                    </a:cubicBezTo>
                    <a:cubicBezTo>
                      <a:pt x="85" y="56"/>
                      <a:pt x="85" y="58"/>
                      <a:pt x="84" y="6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0" name="Freeform 37"/>
              <p:cNvSpPr>
                <a:spLocks noEditPoints="1"/>
              </p:cNvSpPr>
              <p:nvPr/>
            </p:nvSpPr>
            <p:spPr bwMode="auto">
              <a:xfrm>
                <a:off x="609" y="21"/>
                <a:ext cx="214" cy="357"/>
              </a:xfrm>
              <a:custGeom>
                <a:gdLst>
                  <a:gd fmla="*/ 75 w 80" name="T0"/>
                  <a:gd fmla="*/ 80 h 134" name="T1"/>
                  <a:gd fmla="*/ 34 w 80" name="T2"/>
                  <a:gd fmla="*/ 6 h 134" name="T3"/>
                  <a:gd fmla="*/ 31 w 80" name="T4"/>
                  <a:gd fmla="*/ 3 h 134" name="T5"/>
                  <a:gd fmla="*/ 25 w 80" name="T6"/>
                  <a:gd fmla="*/ 1 h 134" name="T7"/>
                  <a:gd fmla="*/ 2 w 80" name="T8"/>
                  <a:gd fmla="*/ 56 h 134" name="T9"/>
                  <a:gd fmla="*/ 4 w 80" name="T10"/>
                  <a:gd fmla="*/ 60 h 134" name="T11"/>
                  <a:gd fmla="*/ 23 w 80" name="T12"/>
                  <a:gd fmla="*/ 87 h 134" name="T13"/>
                  <a:gd fmla="*/ 29 w 80" name="T14"/>
                  <a:gd fmla="*/ 93 h 134" name="T15"/>
                  <a:gd fmla="*/ 25 w 80" name="T16"/>
                  <a:gd fmla="*/ 114 h 134" name="T17"/>
                  <a:gd fmla="*/ 23 w 80" name="T18"/>
                  <a:gd fmla="*/ 117 h 134" name="T19"/>
                  <a:gd fmla="*/ 51 w 80" name="T20"/>
                  <a:gd fmla="*/ 131 h 134" name="T21"/>
                  <a:gd fmla="*/ 38 w 80" name="T22"/>
                  <a:gd fmla="*/ 129 h 134" name="T23"/>
                  <a:gd fmla="*/ 53 w 80" name="T24"/>
                  <a:gd fmla="*/ 113 h 134" name="T25"/>
                  <a:gd fmla="*/ 53 w 80" name="T26"/>
                  <a:gd fmla="*/ 121 h 134" name="T27"/>
                  <a:gd fmla="*/ 42 w 80" name="T28"/>
                  <a:gd fmla="*/ 126 h 134" name="T29"/>
                  <a:gd fmla="*/ 77 w 80" name="T30"/>
                  <a:gd fmla="*/ 89 h 134" name="T31"/>
                  <a:gd fmla="*/ 76 w 80" name="T32"/>
                  <a:gd fmla="*/ 84 h 134" name="T33"/>
                  <a:gd fmla="*/ 73 w 80" name="T34"/>
                  <a:gd fmla="*/ 81 h 134" name="T35"/>
                  <a:gd fmla="*/ 54 w 80" name="T36"/>
                  <a:gd fmla="*/ 107 h 134" name="T37"/>
                  <a:gd fmla="*/ 70 w 80" name="T38"/>
                  <a:gd fmla="*/ 78 h 134" name="T39"/>
                  <a:gd fmla="*/ 51 w 80" name="T40"/>
                  <a:gd fmla="*/ 98 h 134" name="T41"/>
                  <a:gd fmla="*/ 68 w 80" name="T42"/>
                  <a:gd fmla="*/ 75 h 134" name="T43"/>
                  <a:gd fmla="*/ 35 w 80" name="T44"/>
                  <a:gd fmla="*/ 87 h 134" name="T45"/>
                  <a:gd fmla="*/ 58 w 80" name="T46"/>
                  <a:gd fmla="*/ 66 h 134" name="T47"/>
                  <a:gd fmla="*/ 30 w 80" name="T48"/>
                  <a:gd fmla="*/ 115 h 134" name="T49"/>
                  <a:gd fmla="*/ 30 w 80" name="T50"/>
                  <a:gd fmla="*/ 118 h 134" name="T51"/>
                  <a:gd fmla="*/ 52 w 80" name="T52"/>
                  <a:gd fmla="*/ 60 h 134" name="T53"/>
                  <a:gd fmla="*/ 49 w 80" name="T54"/>
                  <a:gd fmla="*/ 56 h 134" name="T55"/>
                  <a:gd fmla="*/ 52 w 80" name="T56"/>
                  <a:gd fmla="*/ 60 h 134" name="T57"/>
                  <a:gd fmla="*/ 20 w 80" name="T58"/>
                  <a:gd fmla="*/ 66 h 134" name="T59"/>
                  <a:gd fmla="*/ 41 w 80" name="T60"/>
                  <a:gd fmla="*/ 35 h 134" name="T61"/>
                  <a:gd fmla="*/ 43 w 80" name="T62"/>
                  <a:gd fmla="*/ 46 h 134" name="T63"/>
                  <a:gd fmla="*/ 38 w 80" name="T64"/>
                  <a:gd fmla="*/ 34 h 134" name="T65"/>
                  <a:gd fmla="*/ 38 w 80" name="T66"/>
                  <a:gd fmla="*/ 20 h 134" name="T67"/>
                  <a:gd fmla="*/ 41 w 80" name="T68"/>
                  <a:gd fmla="*/ 35 h 134" name="T69"/>
                  <a:gd fmla="*/ 11 w 80" name="T70"/>
                  <a:gd fmla="*/ 50 h 134" name="T71"/>
                  <a:gd fmla="*/ 26 w 80" name="T72"/>
                  <a:gd fmla="*/ 24 h 134" name="T73"/>
                  <a:gd fmla="*/ 37 w 80" name="T74"/>
                  <a:gd fmla="*/ 17 h 134" name="T75"/>
                  <a:gd fmla="*/ 18 w 80" name="T76"/>
                  <a:gd fmla="*/ 42 h 134" name="T77"/>
                  <a:gd fmla="*/ 27 w 80" name="T78"/>
                  <a:gd fmla="*/ 10 h 134" name="T79"/>
                  <a:gd fmla="*/ 27 w 80" name="T80"/>
                  <a:gd fmla="*/ 10 h 134" name="T81"/>
                  <a:gd fmla="*/ 25 w 80" name="T82"/>
                  <a:gd fmla="*/ 38 h 134" name="T83"/>
                  <a:gd fmla="*/ 12 w 80" name="T84"/>
                  <a:gd fmla="*/ 57 h 134" name="T85"/>
                  <a:gd fmla="*/ 35 w 80" name="T86"/>
                  <a:gd fmla="*/ 41 h 134" name="T87"/>
                  <a:gd fmla="*/ 9 w 80" name="T88"/>
                  <a:gd fmla="*/ 58 h 134" name="T89"/>
                  <a:gd fmla="*/ 18 w 80" name="T90"/>
                  <a:gd fmla="*/ 74 h 134" name="T91"/>
                  <a:gd fmla="*/ 21 w 80" name="T92"/>
                  <a:gd fmla="*/ 77 h 134" name="T93"/>
                  <a:gd fmla="*/ 45 w 80" name="T94"/>
                  <a:gd fmla="*/ 59 h 134" name="T95"/>
                  <a:gd fmla="*/ 18 w 80" name="T96"/>
                  <a:gd fmla="*/ 74 h 134" name="T97"/>
                  <a:gd fmla="*/ 49 w 80" name="T98"/>
                  <a:gd fmla="*/ 67 h 134" name="T99"/>
                  <a:gd fmla="*/ 30 w 80" name="T100"/>
                  <a:gd fmla="*/ 86 h 134" name="T101"/>
                  <a:gd fmla="*/ 44 w 80" name="T102"/>
                  <a:gd fmla="*/ 84 h 134" name="T103"/>
                  <a:gd fmla="*/ 32 w 80" name="T104"/>
                  <a:gd fmla="*/ 103 h 134" name="T105"/>
                  <a:gd fmla="*/ 35 w 80" name="T106"/>
                  <a:gd fmla="*/ 126 h 134" name="T107"/>
                  <a:gd fmla="*/ 31 w 80" name="T108"/>
                  <a:gd fmla="*/ 123 h 134" name="T109"/>
                  <a:gd fmla="*/ 53 w 80" name="T110"/>
                  <a:gd fmla="*/ 101 h 13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34" w="80">
                    <a:moveTo>
                      <a:pt x="76" y="84"/>
                    </a:moveTo>
                    <a:cubicBezTo>
                      <a:pt x="76" y="83"/>
                      <a:pt x="76" y="81"/>
                      <a:pt x="75" y="80"/>
                    </a:cubicBezTo>
                    <a:cubicBezTo>
                      <a:pt x="71" y="65"/>
                      <a:pt x="52" y="57"/>
                      <a:pt x="46" y="42"/>
                    </a:cubicBezTo>
                    <a:cubicBezTo>
                      <a:pt x="40" y="27"/>
                      <a:pt x="43" y="16"/>
                      <a:pt x="34" y="6"/>
                    </a:cubicBezTo>
                    <a:cubicBezTo>
                      <a:pt x="34" y="6"/>
                      <a:pt x="34" y="5"/>
                      <a:pt x="34" y="5"/>
                    </a:cubicBezTo>
                    <a:cubicBezTo>
                      <a:pt x="35" y="3"/>
                      <a:pt x="32" y="2"/>
                      <a:pt x="31" y="3"/>
                    </a:cubicBezTo>
                    <a:cubicBezTo>
                      <a:pt x="30" y="2"/>
                      <a:pt x="29" y="1"/>
                      <a:pt x="27" y="0"/>
                    </a:cubicBezTo>
                    <a:cubicBezTo>
                      <a:pt x="27" y="0"/>
                      <a:pt x="25" y="0"/>
                      <a:pt x="25" y="1"/>
                    </a:cubicBezTo>
                    <a:cubicBezTo>
                      <a:pt x="14" y="18"/>
                      <a:pt x="9" y="36"/>
                      <a:pt x="2" y="55"/>
                    </a:cubicBezTo>
                    <a:cubicBezTo>
                      <a:pt x="2" y="56"/>
                      <a:pt x="2" y="56"/>
                      <a:pt x="2" y="56"/>
                    </a:cubicBezTo>
                    <a:cubicBezTo>
                      <a:pt x="2" y="57"/>
                      <a:pt x="2" y="57"/>
                      <a:pt x="1" y="58"/>
                    </a:cubicBezTo>
                    <a:cubicBezTo>
                      <a:pt x="0" y="59"/>
                      <a:pt x="3" y="61"/>
                      <a:pt x="4" y="60"/>
                    </a:cubicBezTo>
                    <a:cubicBezTo>
                      <a:pt x="4" y="60"/>
                      <a:pt x="4" y="59"/>
                      <a:pt x="5" y="59"/>
                    </a:cubicBezTo>
                    <a:cubicBezTo>
                      <a:pt x="12" y="68"/>
                      <a:pt x="13" y="80"/>
                      <a:pt x="23" y="87"/>
                    </a:cubicBezTo>
                    <a:cubicBezTo>
                      <a:pt x="23" y="87"/>
                      <a:pt x="28" y="89"/>
                      <a:pt x="30" y="91"/>
                    </a:cubicBezTo>
                    <a:cubicBezTo>
                      <a:pt x="30" y="92"/>
                      <a:pt x="29" y="92"/>
                      <a:pt x="29" y="93"/>
                    </a:cubicBezTo>
                    <a:cubicBezTo>
                      <a:pt x="27" y="95"/>
                      <a:pt x="30" y="96"/>
                      <a:pt x="31" y="96"/>
                    </a:cubicBezTo>
                    <a:cubicBezTo>
                      <a:pt x="29" y="102"/>
                      <a:pt x="27" y="108"/>
                      <a:pt x="25" y="114"/>
                    </a:cubicBezTo>
                    <a:cubicBezTo>
                      <a:pt x="25" y="115"/>
                      <a:pt x="25" y="115"/>
                      <a:pt x="25" y="115"/>
                    </a:cubicBezTo>
                    <a:cubicBezTo>
                      <a:pt x="24" y="115"/>
                      <a:pt x="24" y="116"/>
                      <a:pt x="23" y="117"/>
                    </a:cubicBezTo>
                    <a:cubicBezTo>
                      <a:pt x="22" y="119"/>
                      <a:pt x="23" y="120"/>
                      <a:pt x="24" y="120"/>
                    </a:cubicBezTo>
                    <a:cubicBezTo>
                      <a:pt x="24" y="134"/>
                      <a:pt x="39" y="133"/>
                      <a:pt x="51" y="131"/>
                    </a:cubicBezTo>
                    <a:cubicBezTo>
                      <a:pt x="53" y="130"/>
                      <a:pt x="52" y="129"/>
                      <a:pt x="51" y="129"/>
                    </a:cubicBezTo>
                    <a:cubicBezTo>
                      <a:pt x="45" y="130"/>
                      <a:pt x="41" y="130"/>
                      <a:pt x="38" y="129"/>
                    </a:cubicBezTo>
                    <a:cubicBezTo>
                      <a:pt x="38" y="129"/>
                      <a:pt x="38" y="129"/>
                      <a:pt x="39" y="129"/>
                    </a:cubicBezTo>
                    <a:cubicBezTo>
                      <a:pt x="43" y="123"/>
                      <a:pt x="48" y="118"/>
                      <a:pt x="53" y="113"/>
                    </a:cubicBezTo>
                    <a:cubicBezTo>
                      <a:pt x="52" y="115"/>
                      <a:pt x="51" y="116"/>
                      <a:pt x="50" y="118"/>
                    </a:cubicBezTo>
                    <a:cubicBezTo>
                      <a:pt x="48" y="120"/>
                      <a:pt x="51" y="122"/>
                      <a:pt x="53" y="121"/>
                    </a:cubicBezTo>
                    <a:cubicBezTo>
                      <a:pt x="61" y="114"/>
                      <a:pt x="67" y="105"/>
                      <a:pt x="75" y="99"/>
                    </a:cubicBezTo>
                    <a:cubicBezTo>
                      <a:pt x="71" y="113"/>
                      <a:pt x="56" y="125"/>
                      <a:pt x="42" y="126"/>
                    </a:cubicBezTo>
                    <a:cubicBezTo>
                      <a:pt x="40" y="126"/>
                      <a:pt x="40" y="130"/>
                      <a:pt x="42" y="129"/>
                    </a:cubicBezTo>
                    <a:cubicBezTo>
                      <a:pt x="65" y="127"/>
                      <a:pt x="79" y="110"/>
                      <a:pt x="77" y="89"/>
                    </a:cubicBezTo>
                    <a:cubicBezTo>
                      <a:pt x="78" y="89"/>
                      <a:pt x="78" y="88"/>
                      <a:pt x="79" y="87"/>
                    </a:cubicBezTo>
                    <a:cubicBezTo>
                      <a:pt x="80" y="86"/>
                      <a:pt x="78" y="84"/>
                      <a:pt x="76" y="84"/>
                    </a:cubicBezTo>
                    <a:close/>
                    <a:moveTo>
                      <a:pt x="54" y="107"/>
                    </a:moveTo>
                    <a:cubicBezTo>
                      <a:pt x="60" y="98"/>
                      <a:pt x="66" y="90"/>
                      <a:pt x="73" y="81"/>
                    </a:cubicBezTo>
                    <a:cubicBezTo>
                      <a:pt x="73" y="83"/>
                      <a:pt x="74" y="84"/>
                      <a:pt x="75" y="86"/>
                    </a:cubicBezTo>
                    <a:cubicBezTo>
                      <a:pt x="68" y="93"/>
                      <a:pt x="61" y="100"/>
                      <a:pt x="54" y="107"/>
                    </a:cubicBezTo>
                    <a:close/>
                    <a:moveTo>
                      <a:pt x="70" y="78"/>
                    </a:moveTo>
                    <a:cubicBezTo>
                      <a:pt x="70" y="78"/>
                      <a:pt x="70" y="78"/>
                      <a:pt x="70" y="78"/>
                    </a:cubicBezTo>
                    <a:cubicBezTo>
                      <a:pt x="65" y="84"/>
                      <a:pt x="59" y="90"/>
                      <a:pt x="53" y="96"/>
                    </a:cubicBezTo>
                    <a:cubicBezTo>
                      <a:pt x="52" y="96"/>
                      <a:pt x="52" y="97"/>
                      <a:pt x="51" y="98"/>
                    </a:cubicBezTo>
                    <a:cubicBezTo>
                      <a:pt x="57" y="90"/>
                      <a:pt x="62" y="83"/>
                      <a:pt x="66" y="74"/>
                    </a:cubicBezTo>
                    <a:cubicBezTo>
                      <a:pt x="67" y="74"/>
                      <a:pt x="67" y="75"/>
                      <a:pt x="68" y="75"/>
                    </a:cubicBezTo>
                    <a:cubicBezTo>
                      <a:pt x="69" y="76"/>
                      <a:pt x="70" y="77"/>
                      <a:pt x="70" y="78"/>
                    </a:cubicBezTo>
                    <a:close/>
                    <a:moveTo>
                      <a:pt x="35" y="87"/>
                    </a:moveTo>
                    <a:cubicBezTo>
                      <a:pt x="43" y="79"/>
                      <a:pt x="49" y="73"/>
                      <a:pt x="55" y="63"/>
                    </a:cubicBezTo>
                    <a:cubicBezTo>
                      <a:pt x="56" y="64"/>
                      <a:pt x="57" y="65"/>
                      <a:pt x="58" y="66"/>
                    </a:cubicBezTo>
                    <a:cubicBezTo>
                      <a:pt x="50" y="73"/>
                      <a:pt x="43" y="79"/>
                      <a:pt x="35" y="87"/>
                    </a:cubicBezTo>
                    <a:close/>
                    <a:moveTo>
                      <a:pt x="30" y="115"/>
                    </a:moveTo>
                    <a:cubicBezTo>
                      <a:pt x="40" y="103"/>
                      <a:pt x="55" y="90"/>
                      <a:pt x="60" y="78"/>
                    </a:cubicBezTo>
                    <a:cubicBezTo>
                      <a:pt x="54" y="93"/>
                      <a:pt x="40" y="105"/>
                      <a:pt x="30" y="118"/>
                    </a:cubicBezTo>
                    <a:cubicBezTo>
                      <a:pt x="30" y="117"/>
                      <a:pt x="30" y="116"/>
                      <a:pt x="30" y="115"/>
                    </a:cubicBezTo>
                    <a:close/>
                    <a:moveTo>
                      <a:pt x="52" y="60"/>
                    </a:moveTo>
                    <a:cubicBezTo>
                      <a:pt x="49" y="62"/>
                      <a:pt x="46" y="65"/>
                      <a:pt x="42" y="68"/>
                    </a:cubicBezTo>
                    <a:cubicBezTo>
                      <a:pt x="45" y="64"/>
                      <a:pt x="47" y="60"/>
                      <a:pt x="49" y="56"/>
                    </a:cubicBezTo>
                    <a:cubicBezTo>
                      <a:pt x="50" y="57"/>
                      <a:pt x="51" y="58"/>
                      <a:pt x="51" y="59"/>
                    </a:cubicBezTo>
                    <a:cubicBezTo>
                      <a:pt x="52" y="59"/>
                      <a:pt x="52" y="60"/>
                      <a:pt x="52" y="60"/>
                    </a:cubicBezTo>
                    <a:close/>
                    <a:moveTo>
                      <a:pt x="43" y="46"/>
                    </a:moveTo>
                    <a:cubicBezTo>
                      <a:pt x="34" y="52"/>
                      <a:pt x="27" y="58"/>
                      <a:pt x="20" y="66"/>
                    </a:cubicBezTo>
                    <a:cubicBezTo>
                      <a:pt x="25" y="61"/>
                      <a:pt x="35" y="46"/>
                      <a:pt x="41" y="36"/>
                    </a:cubicBezTo>
                    <a:cubicBezTo>
                      <a:pt x="41" y="36"/>
                      <a:pt x="41" y="36"/>
                      <a:pt x="41" y="35"/>
                    </a:cubicBezTo>
                    <a:cubicBezTo>
                      <a:pt x="42" y="39"/>
                      <a:pt x="43" y="42"/>
                      <a:pt x="44" y="46"/>
                    </a:cubicBezTo>
                    <a:cubicBezTo>
                      <a:pt x="44" y="46"/>
                      <a:pt x="43" y="46"/>
                      <a:pt x="43" y="46"/>
                    </a:cubicBezTo>
                    <a:close/>
                    <a:moveTo>
                      <a:pt x="41" y="35"/>
                    </a:moveTo>
                    <a:cubicBezTo>
                      <a:pt x="41" y="34"/>
                      <a:pt x="39" y="33"/>
                      <a:pt x="38" y="34"/>
                    </a:cubicBezTo>
                    <a:cubicBezTo>
                      <a:pt x="34" y="38"/>
                      <a:pt x="12" y="63"/>
                      <a:pt x="24" y="48"/>
                    </a:cubicBezTo>
                    <a:cubicBezTo>
                      <a:pt x="31" y="39"/>
                      <a:pt x="35" y="30"/>
                      <a:pt x="38" y="20"/>
                    </a:cubicBezTo>
                    <a:cubicBezTo>
                      <a:pt x="39" y="23"/>
                      <a:pt x="40" y="26"/>
                      <a:pt x="40" y="29"/>
                    </a:cubicBezTo>
                    <a:cubicBezTo>
                      <a:pt x="40" y="31"/>
                      <a:pt x="41" y="33"/>
                      <a:pt x="41" y="35"/>
                    </a:cubicBezTo>
                    <a:close/>
                    <a:moveTo>
                      <a:pt x="11" y="51"/>
                    </a:moveTo>
                    <a:cubicBezTo>
                      <a:pt x="11" y="51"/>
                      <a:pt x="11" y="50"/>
                      <a:pt x="11" y="50"/>
                    </a:cubicBezTo>
                    <a:cubicBezTo>
                      <a:pt x="11" y="49"/>
                      <a:pt x="12" y="48"/>
                      <a:pt x="13" y="47"/>
                    </a:cubicBezTo>
                    <a:cubicBezTo>
                      <a:pt x="18" y="39"/>
                      <a:pt x="22" y="32"/>
                      <a:pt x="26" y="24"/>
                    </a:cubicBezTo>
                    <a:cubicBezTo>
                      <a:pt x="29" y="20"/>
                      <a:pt x="32" y="16"/>
                      <a:pt x="35" y="12"/>
                    </a:cubicBezTo>
                    <a:cubicBezTo>
                      <a:pt x="36" y="13"/>
                      <a:pt x="36" y="15"/>
                      <a:pt x="37" y="17"/>
                    </a:cubicBezTo>
                    <a:cubicBezTo>
                      <a:pt x="37" y="17"/>
                      <a:pt x="36" y="17"/>
                      <a:pt x="36" y="18"/>
                    </a:cubicBezTo>
                    <a:cubicBezTo>
                      <a:pt x="30" y="26"/>
                      <a:pt x="24" y="34"/>
                      <a:pt x="18" y="42"/>
                    </a:cubicBezTo>
                    <a:cubicBezTo>
                      <a:pt x="17" y="43"/>
                      <a:pt x="13" y="48"/>
                      <a:pt x="11" y="51"/>
                    </a:cubicBezTo>
                    <a:close/>
                    <a:moveTo>
                      <a:pt x="27" y="10"/>
                    </a:moveTo>
                    <a:cubicBezTo>
                      <a:pt x="20" y="19"/>
                      <a:pt x="15" y="28"/>
                      <a:pt x="10" y="37"/>
                    </a:cubicBezTo>
                    <a:cubicBezTo>
                      <a:pt x="14" y="26"/>
                      <a:pt x="20" y="13"/>
                      <a:pt x="27" y="10"/>
                    </a:cubicBezTo>
                    <a:close/>
                    <a:moveTo>
                      <a:pt x="8" y="56"/>
                    </a:moveTo>
                    <a:cubicBezTo>
                      <a:pt x="14" y="51"/>
                      <a:pt x="20" y="45"/>
                      <a:pt x="25" y="38"/>
                    </a:cubicBezTo>
                    <a:cubicBezTo>
                      <a:pt x="28" y="35"/>
                      <a:pt x="38" y="15"/>
                      <a:pt x="30" y="32"/>
                    </a:cubicBezTo>
                    <a:cubicBezTo>
                      <a:pt x="26" y="42"/>
                      <a:pt x="18" y="50"/>
                      <a:pt x="12" y="57"/>
                    </a:cubicBezTo>
                    <a:cubicBezTo>
                      <a:pt x="10" y="59"/>
                      <a:pt x="12" y="61"/>
                      <a:pt x="14" y="60"/>
                    </a:cubicBezTo>
                    <a:cubicBezTo>
                      <a:pt x="21" y="54"/>
                      <a:pt x="28" y="48"/>
                      <a:pt x="35" y="41"/>
                    </a:cubicBezTo>
                    <a:cubicBezTo>
                      <a:pt x="28" y="48"/>
                      <a:pt x="21" y="59"/>
                      <a:pt x="16" y="69"/>
                    </a:cubicBezTo>
                    <a:cubicBezTo>
                      <a:pt x="14" y="66"/>
                      <a:pt x="12" y="62"/>
                      <a:pt x="9" y="58"/>
                    </a:cubicBezTo>
                    <a:cubicBezTo>
                      <a:pt x="8" y="58"/>
                      <a:pt x="8" y="57"/>
                      <a:pt x="8" y="56"/>
                    </a:cubicBezTo>
                    <a:close/>
                    <a:moveTo>
                      <a:pt x="18" y="74"/>
                    </a:moveTo>
                    <a:cubicBezTo>
                      <a:pt x="24" y="67"/>
                      <a:pt x="33" y="61"/>
                      <a:pt x="38" y="53"/>
                    </a:cubicBezTo>
                    <a:cubicBezTo>
                      <a:pt x="32" y="61"/>
                      <a:pt x="27" y="69"/>
                      <a:pt x="21" y="77"/>
                    </a:cubicBezTo>
                    <a:cubicBezTo>
                      <a:pt x="20" y="79"/>
                      <a:pt x="23" y="81"/>
                      <a:pt x="24" y="80"/>
                    </a:cubicBezTo>
                    <a:cubicBezTo>
                      <a:pt x="31" y="73"/>
                      <a:pt x="38" y="66"/>
                      <a:pt x="45" y="59"/>
                    </a:cubicBezTo>
                    <a:cubicBezTo>
                      <a:pt x="39" y="65"/>
                      <a:pt x="32" y="76"/>
                      <a:pt x="26" y="84"/>
                    </a:cubicBezTo>
                    <a:cubicBezTo>
                      <a:pt x="22" y="82"/>
                      <a:pt x="19" y="78"/>
                      <a:pt x="18" y="74"/>
                    </a:cubicBezTo>
                    <a:close/>
                    <a:moveTo>
                      <a:pt x="30" y="86"/>
                    </a:moveTo>
                    <a:cubicBezTo>
                      <a:pt x="36" y="80"/>
                      <a:pt x="45" y="74"/>
                      <a:pt x="49" y="67"/>
                    </a:cubicBezTo>
                    <a:cubicBezTo>
                      <a:pt x="44" y="74"/>
                      <a:pt x="39" y="80"/>
                      <a:pt x="33" y="87"/>
                    </a:cubicBezTo>
                    <a:cubicBezTo>
                      <a:pt x="32" y="87"/>
                      <a:pt x="31" y="86"/>
                      <a:pt x="30" y="86"/>
                    </a:cubicBezTo>
                    <a:close/>
                    <a:moveTo>
                      <a:pt x="37" y="90"/>
                    </a:moveTo>
                    <a:cubicBezTo>
                      <a:pt x="39" y="88"/>
                      <a:pt x="42" y="86"/>
                      <a:pt x="44" y="84"/>
                    </a:cubicBezTo>
                    <a:cubicBezTo>
                      <a:pt x="46" y="81"/>
                      <a:pt x="63" y="61"/>
                      <a:pt x="51" y="78"/>
                    </a:cubicBezTo>
                    <a:cubicBezTo>
                      <a:pt x="45" y="87"/>
                      <a:pt x="38" y="95"/>
                      <a:pt x="32" y="103"/>
                    </a:cubicBezTo>
                    <a:cubicBezTo>
                      <a:pt x="34" y="99"/>
                      <a:pt x="36" y="94"/>
                      <a:pt x="37" y="90"/>
                    </a:cubicBezTo>
                    <a:close/>
                    <a:moveTo>
                      <a:pt x="35" y="126"/>
                    </a:moveTo>
                    <a:cubicBezTo>
                      <a:pt x="35" y="127"/>
                      <a:pt x="35" y="127"/>
                      <a:pt x="35" y="128"/>
                    </a:cubicBezTo>
                    <a:cubicBezTo>
                      <a:pt x="33" y="126"/>
                      <a:pt x="31" y="125"/>
                      <a:pt x="31" y="123"/>
                    </a:cubicBezTo>
                    <a:cubicBezTo>
                      <a:pt x="31" y="123"/>
                      <a:pt x="32" y="122"/>
                      <a:pt x="32" y="122"/>
                    </a:cubicBezTo>
                    <a:cubicBezTo>
                      <a:pt x="39" y="115"/>
                      <a:pt x="46" y="108"/>
                      <a:pt x="53" y="101"/>
                    </a:cubicBezTo>
                    <a:cubicBezTo>
                      <a:pt x="47" y="110"/>
                      <a:pt x="41" y="118"/>
                      <a:pt x="35" y="12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1" name="Freeform 38"/>
              <p:cNvSpPr>
                <a:spLocks noEditPoints="1"/>
              </p:cNvSpPr>
              <p:nvPr/>
            </p:nvSpPr>
            <p:spPr bwMode="auto">
              <a:xfrm>
                <a:off x="2144" y="1252"/>
                <a:ext cx="250" cy="203"/>
              </a:xfrm>
              <a:custGeom>
                <a:gdLst>
                  <a:gd fmla="*/ 87 w 94" name="T0"/>
                  <a:gd fmla="*/ 17 h 76" name="T1"/>
                  <a:gd fmla="*/ 84 w 94" name="T2"/>
                  <a:gd fmla="*/ 14 h 76" name="T3"/>
                  <a:gd fmla="*/ 13 w 94" name="T4"/>
                  <a:gd fmla="*/ 10 h 76" name="T5"/>
                  <a:gd fmla="*/ 6 w 94" name="T6"/>
                  <a:gd fmla="*/ 37 h 76" name="T7"/>
                  <a:gd fmla="*/ 8 w 94" name="T8"/>
                  <a:gd fmla="*/ 41 h 76" name="T9"/>
                  <a:gd fmla="*/ 11 w 94" name="T10"/>
                  <a:gd fmla="*/ 43 h 76" name="T11"/>
                  <a:gd fmla="*/ 24 w 94" name="T12"/>
                  <a:gd fmla="*/ 64 h 76" name="T13"/>
                  <a:gd fmla="*/ 25 w 94" name="T14"/>
                  <a:gd fmla="*/ 66 h 76" name="T15"/>
                  <a:gd fmla="*/ 33 w 94" name="T16"/>
                  <a:gd fmla="*/ 73 h 76" name="T17"/>
                  <a:gd fmla="*/ 37 w 94" name="T18"/>
                  <a:gd fmla="*/ 73 h 76" name="T19"/>
                  <a:gd fmla="*/ 56 w 94" name="T20"/>
                  <a:gd fmla="*/ 54 h 76" name="T21"/>
                  <a:gd fmla="*/ 57 w 94" name="T22"/>
                  <a:gd fmla="*/ 53 h 76" name="T23"/>
                  <a:gd fmla="*/ 66 w 94" name="T24"/>
                  <a:gd fmla="*/ 48 h 76" name="T25"/>
                  <a:gd fmla="*/ 79 w 94" name="T26"/>
                  <a:gd fmla="*/ 26 h 76" name="T27"/>
                  <a:gd fmla="*/ 75 w 94" name="T28"/>
                  <a:gd fmla="*/ 37 h 76" name="T29"/>
                  <a:gd fmla="*/ 71 w 94" name="T30"/>
                  <a:gd fmla="*/ 44 h 76" name="T31"/>
                  <a:gd fmla="*/ 82 w 94" name="T32"/>
                  <a:gd fmla="*/ 17 h 76" name="T33"/>
                  <a:gd fmla="*/ 76 w 94" name="T34"/>
                  <a:gd fmla="*/ 19 h 76" name="T35"/>
                  <a:gd fmla="*/ 63 w 94" name="T36"/>
                  <a:gd fmla="*/ 27 h 76" name="T37"/>
                  <a:gd fmla="*/ 70 w 94" name="T38"/>
                  <a:gd fmla="*/ 10 h 76" name="T39"/>
                  <a:gd fmla="*/ 82 w 94" name="T40"/>
                  <a:gd fmla="*/ 17 h 76" name="T41"/>
                  <a:gd fmla="*/ 67 w 94" name="T42"/>
                  <a:gd fmla="*/ 9 h 76" name="T43"/>
                  <a:gd fmla="*/ 57 w 94" name="T44"/>
                  <a:gd fmla="*/ 9 h 76" name="T45"/>
                  <a:gd fmla="*/ 34 w 94" name="T46"/>
                  <a:gd fmla="*/ 30 h 76" name="T47"/>
                  <a:gd fmla="*/ 45 w 94" name="T48"/>
                  <a:gd fmla="*/ 6 h 76" name="T49"/>
                  <a:gd fmla="*/ 22 w 94" name="T50"/>
                  <a:gd fmla="*/ 53 h 76" name="T51"/>
                  <a:gd fmla="*/ 26 w 94" name="T52"/>
                  <a:gd fmla="*/ 60 h 76" name="T53"/>
                  <a:gd fmla="*/ 43 w 94" name="T54"/>
                  <a:gd fmla="*/ 6 h 76" name="T55"/>
                  <a:gd fmla="*/ 18 w 94" name="T56"/>
                  <a:gd fmla="*/ 37 h 76" name="T57"/>
                  <a:gd fmla="*/ 35 w 94" name="T58"/>
                  <a:gd fmla="*/ 6 h 76" name="T59"/>
                  <a:gd fmla="*/ 22 w 94" name="T60"/>
                  <a:gd fmla="*/ 10 h 76" name="T61"/>
                  <a:gd fmla="*/ 16 w 94" name="T62"/>
                  <a:gd fmla="*/ 24 h 76" name="T63"/>
                  <a:gd fmla="*/ 22 w 94" name="T64"/>
                  <a:gd fmla="*/ 10 h 76" name="T65"/>
                  <a:gd fmla="*/ 17 w 94" name="T66"/>
                  <a:gd fmla="*/ 12 h 76" name="T67"/>
                  <a:gd fmla="*/ 7 w 94" name="T68"/>
                  <a:gd fmla="*/ 24 h 76" name="T69"/>
                  <a:gd fmla="*/ 7 w 94" name="T70"/>
                  <a:gd fmla="*/ 26 h 76" name="T71"/>
                  <a:gd fmla="*/ 15 w 94" name="T72"/>
                  <a:gd fmla="*/ 20 h 76" name="T73"/>
                  <a:gd fmla="*/ 7 w 94" name="T74"/>
                  <a:gd fmla="*/ 26 h 76" name="T75"/>
                  <a:gd fmla="*/ 20 w 94" name="T76"/>
                  <a:gd fmla="*/ 23 h 76" name="T77"/>
                  <a:gd fmla="*/ 28 w 94" name="T78"/>
                  <a:gd fmla="*/ 15 h 76" name="T79"/>
                  <a:gd fmla="*/ 11 w 94" name="T80"/>
                  <a:gd fmla="*/ 36 h 76" name="T81"/>
                  <a:gd fmla="*/ 17 w 94" name="T82"/>
                  <a:gd fmla="*/ 44 h 76" name="T83"/>
                  <a:gd fmla="*/ 20 w 94" name="T84"/>
                  <a:gd fmla="*/ 50 h 76" name="T85"/>
                  <a:gd fmla="*/ 28 w 94" name="T86"/>
                  <a:gd fmla="*/ 64 h 76" name="T87"/>
                  <a:gd fmla="*/ 51 w 94" name="T88"/>
                  <a:gd fmla="*/ 42 h 76" name="T89"/>
                  <a:gd fmla="*/ 28 w 94" name="T90"/>
                  <a:gd fmla="*/ 64 h 76" name="T91"/>
                  <a:gd fmla="*/ 42 w 94" name="T92"/>
                  <a:gd fmla="*/ 65 h 76" name="T93"/>
                  <a:gd fmla="*/ 66 w 94" name="T94"/>
                  <a:gd fmla="*/ 30 h 76" name="T95"/>
                  <a:gd fmla="*/ 54 w 94" name="T96"/>
                  <a:gd fmla="*/ 53 h 76" name="T97"/>
                  <a:gd fmla="*/ 81 w 94" name="T98"/>
                  <a:gd fmla="*/ 33 h 76" name="T99"/>
                  <a:gd fmla="*/ 85 w 94" name="T100"/>
                  <a:gd fmla="*/ 21 h 7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6" w="94">
                    <a:moveTo>
                      <a:pt x="89" y="21"/>
                    </a:moveTo>
                    <a:cubicBezTo>
                      <a:pt x="88" y="20"/>
                      <a:pt x="88" y="18"/>
                      <a:pt x="87" y="17"/>
                    </a:cubicBezTo>
                    <a:cubicBezTo>
                      <a:pt x="87" y="17"/>
                      <a:pt x="87" y="17"/>
                      <a:pt x="87" y="16"/>
                    </a:cubicBezTo>
                    <a:cubicBezTo>
                      <a:pt x="88" y="15"/>
                      <a:pt x="85" y="13"/>
                      <a:pt x="84" y="14"/>
                    </a:cubicBezTo>
                    <a:cubicBezTo>
                      <a:pt x="77" y="8"/>
                      <a:pt x="66" y="5"/>
                      <a:pt x="57" y="4"/>
                    </a:cubicBezTo>
                    <a:cubicBezTo>
                      <a:pt x="41" y="0"/>
                      <a:pt x="28" y="3"/>
                      <a:pt x="13" y="10"/>
                    </a:cubicBezTo>
                    <a:cubicBezTo>
                      <a:pt x="0" y="17"/>
                      <a:pt x="3" y="23"/>
                      <a:pt x="5" y="36"/>
                    </a:cubicBezTo>
                    <a:cubicBezTo>
                      <a:pt x="5" y="37"/>
                      <a:pt x="6" y="37"/>
                      <a:pt x="6" y="37"/>
                    </a:cubicBezTo>
                    <a:cubicBezTo>
                      <a:pt x="6" y="38"/>
                      <a:pt x="6" y="39"/>
                      <a:pt x="5" y="39"/>
                    </a:cubicBezTo>
                    <a:cubicBezTo>
                      <a:pt x="5" y="41"/>
                      <a:pt x="7" y="43"/>
                      <a:pt x="8" y="41"/>
                    </a:cubicBezTo>
                    <a:cubicBezTo>
                      <a:pt x="8" y="40"/>
                      <a:pt x="8" y="40"/>
                      <a:pt x="9" y="40"/>
                    </a:cubicBezTo>
                    <a:cubicBezTo>
                      <a:pt x="9" y="41"/>
                      <a:pt x="10" y="42"/>
                      <a:pt x="11" y="43"/>
                    </a:cubicBezTo>
                    <a:cubicBezTo>
                      <a:pt x="14" y="47"/>
                      <a:pt x="16" y="51"/>
                      <a:pt x="18" y="55"/>
                    </a:cubicBezTo>
                    <a:cubicBezTo>
                      <a:pt x="20" y="58"/>
                      <a:pt x="22" y="61"/>
                      <a:pt x="24" y="64"/>
                    </a:cubicBezTo>
                    <a:cubicBezTo>
                      <a:pt x="24" y="64"/>
                      <a:pt x="24" y="64"/>
                      <a:pt x="24" y="64"/>
                    </a:cubicBezTo>
                    <a:cubicBezTo>
                      <a:pt x="23" y="65"/>
                      <a:pt x="24" y="66"/>
                      <a:pt x="25" y="66"/>
                    </a:cubicBezTo>
                    <a:cubicBezTo>
                      <a:pt x="27" y="68"/>
                      <a:pt x="28" y="70"/>
                      <a:pt x="30" y="72"/>
                    </a:cubicBezTo>
                    <a:cubicBezTo>
                      <a:pt x="30" y="73"/>
                      <a:pt x="31" y="73"/>
                      <a:pt x="33" y="73"/>
                    </a:cubicBezTo>
                    <a:cubicBezTo>
                      <a:pt x="33" y="75"/>
                      <a:pt x="35" y="76"/>
                      <a:pt x="36" y="74"/>
                    </a:cubicBezTo>
                    <a:cubicBezTo>
                      <a:pt x="36" y="74"/>
                      <a:pt x="37" y="73"/>
                      <a:pt x="37" y="73"/>
                    </a:cubicBezTo>
                    <a:cubicBezTo>
                      <a:pt x="38" y="72"/>
                      <a:pt x="39" y="71"/>
                      <a:pt x="40" y="71"/>
                    </a:cubicBezTo>
                    <a:cubicBezTo>
                      <a:pt x="46" y="66"/>
                      <a:pt x="50" y="59"/>
                      <a:pt x="56" y="54"/>
                    </a:cubicBezTo>
                    <a:cubicBezTo>
                      <a:pt x="56" y="54"/>
                      <a:pt x="56" y="54"/>
                      <a:pt x="57" y="54"/>
                    </a:cubicBezTo>
                    <a:cubicBezTo>
                      <a:pt x="57" y="54"/>
                      <a:pt x="57" y="54"/>
                      <a:pt x="57" y="53"/>
                    </a:cubicBezTo>
                    <a:cubicBezTo>
                      <a:pt x="59" y="52"/>
                      <a:pt x="62" y="50"/>
                      <a:pt x="66" y="50"/>
                    </a:cubicBezTo>
                    <a:cubicBezTo>
                      <a:pt x="66" y="49"/>
                      <a:pt x="66" y="48"/>
                      <a:pt x="66" y="48"/>
                    </a:cubicBezTo>
                    <a:cubicBezTo>
                      <a:pt x="64" y="48"/>
                      <a:pt x="62" y="49"/>
                      <a:pt x="60" y="49"/>
                    </a:cubicBezTo>
                    <a:cubicBezTo>
                      <a:pt x="67" y="41"/>
                      <a:pt x="73" y="33"/>
                      <a:pt x="79" y="26"/>
                    </a:cubicBezTo>
                    <a:cubicBezTo>
                      <a:pt x="78" y="29"/>
                      <a:pt x="76" y="32"/>
                      <a:pt x="75" y="35"/>
                    </a:cubicBezTo>
                    <a:cubicBezTo>
                      <a:pt x="74" y="36"/>
                      <a:pt x="75" y="37"/>
                      <a:pt x="75" y="37"/>
                    </a:cubicBezTo>
                    <a:cubicBezTo>
                      <a:pt x="73" y="39"/>
                      <a:pt x="71" y="40"/>
                      <a:pt x="69" y="41"/>
                    </a:cubicBezTo>
                    <a:cubicBezTo>
                      <a:pt x="67" y="42"/>
                      <a:pt x="69" y="45"/>
                      <a:pt x="71" y="44"/>
                    </a:cubicBezTo>
                    <a:cubicBezTo>
                      <a:pt x="79" y="40"/>
                      <a:pt x="94" y="32"/>
                      <a:pt x="89" y="21"/>
                    </a:cubicBezTo>
                    <a:close/>
                    <a:moveTo>
                      <a:pt x="82" y="17"/>
                    </a:moveTo>
                    <a:cubicBezTo>
                      <a:pt x="77" y="22"/>
                      <a:pt x="72" y="28"/>
                      <a:pt x="68" y="34"/>
                    </a:cubicBezTo>
                    <a:cubicBezTo>
                      <a:pt x="70" y="29"/>
                      <a:pt x="73" y="24"/>
                      <a:pt x="76" y="19"/>
                    </a:cubicBezTo>
                    <a:cubicBezTo>
                      <a:pt x="76" y="17"/>
                      <a:pt x="74" y="15"/>
                      <a:pt x="73" y="17"/>
                    </a:cubicBezTo>
                    <a:cubicBezTo>
                      <a:pt x="69" y="20"/>
                      <a:pt x="66" y="23"/>
                      <a:pt x="63" y="27"/>
                    </a:cubicBezTo>
                    <a:cubicBezTo>
                      <a:pt x="66" y="22"/>
                      <a:pt x="68" y="16"/>
                      <a:pt x="70" y="11"/>
                    </a:cubicBezTo>
                    <a:cubicBezTo>
                      <a:pt x="70" y="11"/>
                      <a:pt x="70" y="11"/>
                      <a:pt x="70" y="10"/>
                    </a:cubicBezTo>
                    <a:cubicBezTo>
                      <a:pt x="74" y="12"/>
                      <a:pt x="77" y="14"/>
                      <a:pt x="80" y="16"/>
                    </a:cubicBezTo>
                    <a:cubicBezTo>
                      <a:pt x="81" y="16"/>
                      <a:pt x="81" y="16"/>
                      <a:pt x="82" y="17"/>
                    </a:cubicBezTo>
                    <a:close/>
                    <a:moveTo>
                      <a:pt x="49" y="6"/>
                    </a:moveTo>
                    <a:cubicBezTo>
                      <a:pt x="55" y="6"/>
                      <a:pt x="61" y="7"/>
                      <a:pt x="67" y="9"/>
                    </a:cubicBezTo>
                    <a:cubicBezTo>
                      <a:pt x="57" y="19"/>
                      <a:pt x="48" y="30"/>
                      <a:pt x="39" y="41"/>
                    </a:cubicBezTo>
                    <a:cubicBezTo>
                      <a:pt x="45" y="31"/>
                      <a:pt x="51" y="20"/>
                      <a:pt x="57" y="9"/>
                    </a:cubicBezTo>
                    <a:cubicBezTo>
                      <a:pt x="58" y="7"/>
                      <a:pt x="55" y="5"/>
                      <a:pt x="54" y="7"/>
                    </a:cubicBezTo>
                    <a:cubicBezTo>
                      <a:pt x="47" y="14"/>
                      <a:pt x="41" y="22"/>
                      <a:pt x="34" y="30"/>
                    </a:cubicBezTo>
                    <a:cubicBezTo>
                      <a:pt x="38" y="23"/>
                      <a:pt x="42" y="15"/>
                      <a:pt x="46" y="8"/>
                    </a:cubicBezTo>
                    <a:cubicBezTo>
                      <a:pt x="46" y="7"/>
                      <a:pt x="46" y="6"/>
                      <a:pt x="45" y="6"/>
                    </a:cubicBezTo>
                    <a:cubicBezTo>
                      <a:pt x="46" y="6"/>
                      <a:pt x="48" y="6"/>
                      <a:pt x="49" y="6"/>
                    </a:cubicBezTo>
                    <a:close/>
                    <a:moveTo>
                      <a:pt x="22" y="53"/>
                    </a:moveTo>
                    <a:cubicBezTo>
                      <a:pt x="30" y="41"/>
                      <a:pt x="38" y="30"/>
                      <a:pt x="48" y="19"/>
                    </a:cubicBezTo>
                    <a:cubicBezTo>
                      <a:pt x="40" y="32"/>
                      <a:pt x="32" y="46"/>
                      <a:pt x="26" y="60"/>
                    </a:cubicBezTo>
                    <a:cubicBezTo>
                      <a:pt x="24" y="58"/>
                      <a:pt x="23" y="56"/>
                      <a:pt x="22" y="53"/>
                    </a:cubicBezTo>
                    <a:close/>
                    <a:moveTo>
                      <a:pt x="43" y="6"/>
                    </a:moveTo>
                    <a:cubicBezTo>
                      <a:pt x="43" y="6"/>
                      <a:pt x="43" y="6"/>
                      <a:pt x="43" y="6"/>
                    </a:cubicBezTo>
                    <a:cubicBezTo>
                      <a:pt x="33" y="15"/>
                      <a:pt x="26" y="27"/>
                      <a:pt x="18" y="37"/>
                    </a:cubicBezTo>
                    <a:cubicBezTo>
                      <a:pt x="25" y="28"/>
                      <a:pt x="30" y="18"/>
                      <a:pt x="35" y="7"/>
                    </a:cubicBezTo>
                    <a:cubicBezTo>
                      <a:pt x="35" y="7"/>
                      <a:pt x="35" y="7"/>
                      <a:pt x="35" y="6"/>
                    </a:cubicBezTo>
                    <a:cubicBezTo>
                      <a:pt x="37" y="6"/>
                      <a:pt x="40" y="6"/>
                      <a:pt x="43" y="6"/>
                    </a:cubicBezTo>
                    <a:close/>
                    <a:moveTo>
                      <a:pt x="22" y="10"/>
                    </a:moveTo>
                    <a:cubicBezTo>
                      <a:pt x="25" y="9"/>
                      <a:pt x="28" y="8"/>
                      <a:pt x="31" y="7"/>
                    </a:cubicBezTo>
                    <a:cubicBezTo>
                      <a:pt x="26" y="12"/>
                      <a:pt x="21" y="18"/>
                      <a:pt x="16" y="24"/>
                    </a:cubicBezTo>
                    <a:cubicBezTo>
                      <a:pt x="18" y="20"/>
                      <a:pt x="20" y="15"/>
                      <a:pt x="22" y="11"/>
                    </a:cubicBezTo>
                    <a:cubicBezTo>
                      <a:pt x="22" y="11"/>
                      <a:pt x="22" y="10"/>
                      <a:pt x="22" y="10"/>
                    </a:cubicBezTo>
                    <a:close/>
                    <a:moveTo>
                      <a:pt x="15" y="13"/>
                    </a:moveTo>
                    <a:cubicBezTo>
                      <a:pt x="16" y="13"/>
                      <a:pt x="17" y="13"/>
                      <a:pt x="17" y="12"/>
                    </a:cubicBezTo>
                    <a:cubicBezTo>
                      <a:pt x="13" y="16"/>
                      <a:pt x="10" y="20"/>
                      <a:pt x="7" y="24"/>
                    </a:cubicBezTo>
                    <a:cubicBezTo>
                      <a:pt x="7" y="24"/>
                      <a:pt x="7" y="24"/>
                      <a:pt x="7" y="24"/>
                    </a:cubicBezTo>
                    <a:cubicBezTo>
                      <a:pt x="5" y="18"/>
                      <a:pt x="10" y="16"/>
                      <a:pt x="15" y="13"/>
                    </a:cubicBezTo>
                    <a:close/>
                    <a:moveTo>
                      <a:pt x="7" y="26"/>
                    </a:moveTo>
                    <a:cubicBezTo>
                      <a:pt x="7" y="26"/>
                      <a:pt x="7" y="26"/>
                      <a:pt x="7" y="26"/>
                    </a:cubicBezTo>
                    <a:cubicBezTo>
                      <a:pt x="7" y="27"/>
                      <a:pt x="23" y="5"/>
                      <a:pt x="15" y="20"/>
                    </a:cubicBezTo>
                    <a:cubicBezTo>
                      <a:pt x="13" y="24"/>
                      <a:pt x="11" y="29"/>
                      <a:pt x="8" y="33"/>
                    </a:cubicBezTo>
                    <a:cubicBezTo>
                      <a:pt x="8" y="31"/>
                      <a:pt x="8" y="28"/>
                      <a:pt x="7" y="26"/>
                    </a:cubicBezTo>
                    <a:close/>
                    <a:moveTo>
                      <a:pt x="11" y="36"/>
                    </a:moveTo>
                    <a:cubicBezTo>
                      <a:pt x="13" y="32"/>
                      <a:pt x="16" y="28"/>
                      <a:pt x="20" y="23"/>
                    </a:cubicBezTo>
                    <a:cubicBezTo>
                      <a:pt x="22" y="21"/>
                      <a:pt x="24" y="18"/>
                      <a:pt x="27" y="16"/>
                    </a:cubicBezTo>
                    <a:cubicBezTo>
                      <a:pt x="31" y="11"/>
                      <a:pt x="32" y="11"/>
                      <a:pt x="28" y="15"/>
                    </a:cubicBezTo>
                    <a:cubicBezTo>
                      <a:pt x="23" y="24"/>
                      <a:pt x="18" y="32"/>
                      <a:pt x="14" y="41"/>
                    </a:cubicBezTo>
                    <a:cubicBezTo>
                      <a:pt x="13" y="40"/>
                      <a:pt x="12" y="38"/>
                      <a:pt x="11" y="36"/>
                    </a:cubicBezTo>
                    <a:close/>
                    <a:moveTo>
                      <a:pt x="16" y="44"/>
                    </a:moveTo>
                    <a:cubicBezTo>
                      <a:pt x="16" y="44"/>
                      <a:pt x="16" y="44"/>
                      <a:pt x="17" y="44"/>
                    </a:cubicBezTo>
                    <a:cubicBezTo>
                      <a:pt x="24" y="35"/>
                      <a:pt x="30" y="25"/>
                      <a:pt x="38" y="16"/>
                    </a:cubicBezTo>
                    <a:cubicBezTo>
                      <a:pt x="32" y="28"/>
                      <a:pt x="26" y="39"/>
                      <a:pt x="20" y="50"/>
                    </a:cubicBezTo>
                    <a:cubicBezTo>
                      <a:pt x="18" y="48"/>
                      <a:pt x="17" y="46"/>
                      <a:pt x="16" y="44"/>
                    </a:cubicBezTo>
                    <a:close/>
                    <a:moveTo>
                      <a:pt x="28" y="64"/>
                    </a:moveTo>
                    <a:cubicBezTo>
                      <a:pt x="38" y="47"/>
                      <a:pt x="50" y="33"/>
                      <a:pt x="63" y="19"/>
                    </a:cubicBezTo>
                    <a:cubicBezTo>
                      <a:pt x="59" y="27"/>
                      <a:pt x="55" y="35"/>
                      <a:pt x="51" y="42"/>
                    </a:cubicBezTo>
                    <a:cubicBezTo>
                      <a:pt x="45" y="51"/>
                      <a:pt x="39" y="60"/>
                      <a:pt x="34" y="70"/>
                    </a:cubicBezTo>
                    <a:cubicBezTo>
                      <a:pt x="31" y="70"/>
                      <a:pt x="29" y="66"/>
                      <a:pt x="28" y="64"/>
                    </a:cubicBezTo>
                    <a:close/>
                    <a:moveTo>
                      <a:pt x="48" y="58"/>
                    </a:moveTo>
                    <a:cubicBezTo>
                      <a:pt x="46" y="60"/>
                      <a:pt x="44" y="62"/>
                      <a:pt x="42" y="65"/>
                    </a:cubicBezTo>
                    <a:cubicBezTo>
                      <a:pt x="46" y="58"/>
                      <a:pt x="50" y="52"/>
                      <a:pt x="54" y="45"/>
                    </a:cubicBezTo>
                    <a:cubicBezTo>
                      <a:pt x="57" y="40"/>
                      <a:pt x="61" y="34"/>
                      <a:pt x="66" y="30"/>
                    </a:cubicBezTo>
                    <a:cubicBezTo>
                      <a:pt x="62" y="37"/>
                      <a:pt x="57" y="44"/>
                      <a:pt x="54" y="51"/>
                    </a:cubicBezTo>
                    <a:cubicBezTo>
                      <a:pt x="53" y="52"/>
                      <a:pt x="53" y="52"/>
                      <a:pt x="54" y="53"/>
                    </a:cubicBezTo>
                    <a:cubicBezTo>
                      <a:pt x="52" y="54"/>
                      <a:pt x="50" y="56"/>
                      <a:pt x="48" y="58"/>
                    </a:cubicBezTo>
                    <a:close/>
                    <a:moveTo>
                      <a:pt x="81" y="33"/>
                    </a:moveTo>
                    <a:cubicBezTo>
                      <a:pt x="82" y="32"/>
                      <a:pt x="81" y="31"/>
                      <a:pt x="81" y="31"/>
                    </a:cubicBezTo>
                    <a:cubicBezTo>
                      <a:pt x="82" y="28"/>
                      <a:pt x="84" y="24"/>
                      <a:pt x="85" y="21"/>
                    </a:cubicBezTo>
                    <a:cubicBezTo>
                      <a:pt x="88" y="25"/>
                      <a:pt x="85" y="29"/>
                      <a:pt x="81" y="3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52" name="Freeform 39"/>
              <p:cNvSpPr>
                <a:spLocks noEditPoints="1"/>
              </p:cNvSpPr>
              <p:nvPr/>
            </p:nvSpPr>
            <p:spPr bwMode="auto">
              <a:xfrm>
                <a:off x="2490" y="1073"/>
                <a:ext cx="988" cy="1290"/>
              </a:xfrm>
              <a:custGeom>
                <a:gdLst>
                  <a:gd fmla="*/ 365 w 370" name="T0"/>
                  <a:gd fmla="*/ 2 h 483" name="T1"/>
                  <a:gd fmla="*/ 273 w 370" name="T2"/>
                  <a:gd fmla="*/ 117 h 483" name="T3"/>
                  <a:gd fmla="*/ 175 w 370" name="T4"/>
                  <a:gd fmla="*/ 243 h 483" name="T5"/>
                  <a:gd fmla="*/ 83 w 370" name="T6"/>
                  <a:gd fmla="*/ 382 h 483" name="T7"/>
                  <a:gd fmla="*/ 23 w 370" name="T8"/>
                  <a:gd fmla="*/ 460 h 483" name="T9"/>
                  <a:gd fmla="*/ 59 w 370" name="T10"/>
                  <a:gd fmla="*/ 402 h 483" name="T11"/>
                  <a:gd fmla="*/ 56 w 370" name="T12"/>
                  <a:gd fmla="*/ 400 h 483" name="T13"/>
                  <a:gd fmla="*/ 14 w 370" name="T14"/>
                  <a:gd fmla="*/ 451 h 483" name="T15"/>
                  <a:gd fmla="*/ 46 w 370" name="T16"/>
                  <a:gd fmla="*/ 400 h 483" name="T17"/>
                  <a:gd fmla="*/ 46 w 370" name="T18"/>
                  <a:gd fmla="*/ 399 h 483" name="T19"/>
                  <a:gd fmla="*/ 68 w 370" name="T20"/>
                  <a:gd fmla="*/ 398 h 483" name="T21"/>
                  <a:gd fmla="*/ 69 w 370" name="T22"/>
                  <a:gd fmla="*/ 396 h 483" name="T23"/>
                  <a:gd fmla="*/ 35 w 370" name="T24"/>
                  <a:gd fmla="*/ 401 h 483" name="T25"/>
                  <a:gd fmla="*/ 36 w 370" name="T26"/>
                  <a:gd fmla="*/ 399 h 483" name="T27"/>
                  <a:gd fmla="*/ 34 w 370" name="T28"/>
                  <a:gd fmla="*/ 397 h 483" name="T29"/>
                  <a:gd fmla="*/ 28 w 370" name="T30"/>
                  <a:gd fmla="*/ 403 h 483" name="T31"/>
                  <a:gd fmla="*/ 25 w 370" name="T32"/>
                  <a:gd fmla="*/ 401 h 483" name="T33"/>
                  <a:gd fmla="*/ 24 w 370" name="T34"/>
                  <a:gd fmla="*/ 402 h 483" name="T35"/>
                  <a:gd fmla="*/ 21 w 370" name="T36"/>
                  <a:gd fmla="*/ 402 h 483" name="T37"/>
                  <a:gd fmla="*/ 2 w 370" name="T38"/>
                  <a:gd fmla="*/ 419 h 483" name="T39"/>
                  <a:gd fmla="*/ 5 w 370" name="T40"/>
                  <a:gd fmla="*/ 422 h 483" name="T41"/>
                  <a:gd fmla="*/ 12 w 370" name="T42"/>
                  <a:gd fmla="*/ 417 h 483" name="T43"/>
                  <a:gd fmla="*/ 10 w 370" name="T44"/>
                  <a:gd fmla="*/ 423 h 483" name="T45"/>
                  <a:gd fmla="*/ 3 w 370" name="T46"/>
                  <a:gd fmla="*/ 439 h 483" name="T47"/>
                  <a:gd fmla="*/ 0 w 370" name="T48"/>
                  <a:gd fmla="*/ 445 h 483" name="T49"/>
                  <a:gd fmla="*/ 2 w 370" name="T50"/>
                  <a:gd fmla="*/ 447 h 483" name="T51"/>
                  <a:gd fmla="*/ 5 w 370" name="T52"/>
                  <a:gd fmla="*/ 459 h 483" name="T53"/>
                  <a:gd fmla="*/ 2 w 370" name="T54"/>
                  <a:gd fmla="*/ 464 h 483" name="T55"/>
                  <a:gd fmla="*/ 5 w 370" name="T56"/>
                  <a:gd fmla="*/ 466 h 483" name="T57"/>
                  <a:gd fmla="*/ 7 w 370" name="T58"/>
                  <a:gd fmla="*/ 463 h 483" name="T59"/>
                  <a:gd fmla="*/ 14 w 370" name="T60"/>
                  <a:gd fmla="*/ 470 h 483" name="T61"/>
                  <a:gd fmla="*/ 12 w 370" name="T62"/>
                  <a:gd fmla="*/ 473 h 483" name="T63"/>
                  <a:gd fmla="*/ 15 w 370" name="T64"/>
                  <a:gd fmla="*/ 475 h 483" name="T65"/>
                  <a:gd fmla="*/ 17 w 370" name="T66"/>
                  <a:gd fmla="*/ 473 h 483" name="T67"/>
                  <a:gd fmla="*/ 25 w 370" name="T68"/>
                  <a:gd fmla="*/ 477 h 483" name="T69"/>
                  <a:gd fmla="*/ 61 w 370" name="T70"/>
                  <a:gd fmla="*/ 474 h 483" name="T71"/>
                  <a:gd fmla="*/ 100 w 370" name="T72"/>
                  <a:gd fmla="*/ 454 h 483" name="T73"/>
                  <a:gd fmla="*/ 109 w 370" name="T74"/>
                  <a:gd fmla="*/ 455 h 483" name="T75"/>
                  <a:gd fmla="*/ 98 w 370" name="T76"/>
                  <a:gd fmla="*/ 449 h 483" name="T77"/>
                  <a:gd fmla="*/ 78 w 370" name="T78"/>
                  <a:gd fmla="*/ 461 h 483" name="T79"/>
                  <a:gd fmla="*/ 38 w 370" name="T80"/>
                  <a:gd fmla="*/ 476 h 483" name="T81"/>
                  <a:gd fmla="*/ 19 w 370" name="T82"/>
                  <a:gd fmla="*/ 471 h 483" name="T83"/>
                  <a:gd fmla="*/ 169 w 370" name="T84"/>
                  <a:gd fmla="*/ 259 h 483" name="T85"/>
                  <a:gd fmla="*/ 275 w 370" name="T86"/>
                  <a:gd fmla="*/ 120 h 483" name="T87"/>
                  <a:gd fmla="*/ 368 w 370" name="T88"/>
                  <a:gd fmla="*/ 4 h 483" name="T89"/>
                  <a:gd fmla="*/ 365 w 370" name="T90"/>
                  <a:gd fmla="*/ 2 h 483" name="T91"/>
                  <a:gd fmla="*/ 41 w 370" name="T92"/>
                  <a:gd fmla="*/ 401 h 483" name="T93"/>
                  <a:gd fmla="*/ 27 w 370" name="T94"/>
                  <a:gd fmla="*/ 418 h 483" name="T95"/>
                  <a:gd fmla="*/ 18 w 370" name="T96"/>
                  <a:gd fmla="*/ 428 h 483" name="T97"/>
                  <a:gd fmla="*/ 33 w 370" name="T98"/>
                  <a:gd fmla="*/ 404 h 483" name="T99"/>
                  <a:gd fmla="*/ 41 w 370" name="T100"/>
                  <a:gd fmla="*/ 401 h 483" name="T101"/>
                  <a:gd fmla="*/ 6 w 370" name="T102"/>
                  <a:gd fmla="*/ 445 h 483" name="T103"/>
                  <a:gd fmla="*/ 29 w 370" name="T104"/>
                  <a:gd fmla="*/ 421 h 483" name="T105"/>
                  <a:gd fmla="*/ 27 w 370" name="T106"/>
                  <a:gd fmla="*/ 424 h 483" name="T107"/>
                  <a:gd fmla="*/ 7 w 370" name="T108"/>
                  <a:gd fmla="*/ 455 h 483" name="T109"/>
                  <a:gd fmla="*/ 6 w 370" name="T110"/>
                  <a:gd fmla="*/ 445 h 483" name="T111"/>
                  <a:gd fmla="*/ 10 w 370" name="T112"/>
                  <a:gd fmla="*/ 461 h 483" name="T113"/>
                  <a:gd fmla="*/ 47 w 370" name="T114"/>
                  <a:gd fmla="*/ 415 h 483" name="T115"/>
                  <a:gd fmla="*/ 15 w 370" name="T116"/>
                  <a:gd fmla="*/ 467 h 483" name="T117"/>
                  <a:gd fmla="*/ 10 w 370" name="T118"/>
                  <a:gd fmla="*/ 461 h 483"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82" w="370">
                    <a:moveTo>
                      <a:pt x="365" y="2"/>
                    </a:moveTo>
                    <a:cubicBezTo>
                      <a:pt x="330" y="35"/>
                      <a:pt x="303" y="79"/>
                      <a:pt x="273" y="117"/>
                    </a:cubicBezTo>
                    <a:cubicBezTo>
                      <a:pt x="239" y="158"/>
                      <a:pt x="205" y="200"/>
                      <a:pt x="175" y="243"/>
                    </a:cubicBezTo>
                    <a:cubicBezTo>
                      <a:pt x="143" y="289"/>
                      <a:pt x="114" y="337"/>
                      <a:pt x="83" y="382"/>
                    </a:cubicBezTo>
                    <a:cubicBezTo>
                      <a:pt x="65" y="410"/>
                      <a:pt x="45" y="435"/>
                      <a:pt x="23" y="460"/>
                    </a:cubicBezTo>
                    <a:cubicBezTo>
                      <a:pt x="37" y="444"/>
                      <a:pt x="47" y="421"/>
                      <a:pt x="59" y="402"/>
                    </a:cubicBezTo>
                    <a:cubicBezTo>
                      <a:pt x="60" y="401"/>
                      <a:pt x="57" y="399"/>
                      <a:pt x="56" y="400"/>
                    </a:cubicBezTo>
                    <a:cubicBezTo>
                      <a:pt x="40" y="417"/>
                      <a:pt x="28" y="434"/>
                      <a:pt x="14" y="451"/>
                    </a:cubicBezTo>
                    <a:cubicBezTo>
                      <a:pt x="24" y="438"/>
                      <a:pt x="36" y="417"/>
                      <a:pt x="46" y="400"/>
                    </a:cubicBezTo>
                    <a:cubicBezTo>
                      <a:pt x="46" y="400"/>
                      <a:pt x="46" y="400"/>
                      <a:pt x="46" y="399"/>
                    </a:cubicBezTo>
                    <a:cubicBezTo>
                      <a:pt x="54" y="397"/>
                      <a:pt x="61" y="397"/>
                      <a:pt x="68" y="398"/>
                    </a:cubicBezTo>
                    <a:cubicBezTo>
                      <a:pt x="69" y="398"/>
                      <a:pt x="70" y="397"/>
                      <a:pt x="69" y="396"/>
                    </a:cubicBezTo>
                    <a:cubicBezTo>
                      <a:pt x="57" y="394"/>
                      <a:pt x="46" y="396"/>
                      <a:pt x="35" y="401"/>
                    </a:cubicBezTo>
                    <a:cubicBezTo>
                      <a:pt x="36" y="400"/>
                      <a:pt x="36" y="400"/>
                      <a:pt x="36" y="399"/>
                    </a:cubicBezTo>
                    <a:cubicBezTo>
                      <a:pt x="37" y="397"/>
                      <a:pt x="35" y="396"/>
                      <a:pt x="34" y="397"/>
                    </a:cubicBezTo>
                    <a:cubicBezTo>
                      <a:pt x="31" y="399"/>
                      <a:pt x="29" y="401"/>
                      <a:pt x="28" y="403"/>
                    </a:cubicBezTo>
                    <a:cubicBezTo>
                      <a:pt x="28" y="401"/>
                      <a:pt x="26" y="400"/>
                      <a:pt x="25" y="401"/>
                    </a:cubicBezTo>
                    <a:cubicBezTo>
                      <a:pt x="25" y="401"/>
                      <a:pt x="24" y="402"/>
                      <a:pt x="24" y="402"/>
                    </a:cubicBezTo>
                    <a:cubicBezTo>
                      <a:pt x="23" y="402"/>
                      <a:pt x="22" y="402"/>
                      <a:pt x="21" y="402"/>
                    </a:cubicBezTo>
                    <a:cubicBezTo>
                      <a:pt x="15" y="408"/>
                      <a:pt x="9" y="414"/>
                      <a:pt x="2" y="419"/>
                    </a:cubicBezTo>
                    <a:cubicBezTo>
                      <a:pt x="1" y="420"/>
                      <a:pt x="3" y="423"/>
                      <a:pt x="5" y="422"/>
                    </a:cubicBezTo>
                    <a:cubicBezTo>
                      <a:pt x="8" y="420"/>
                      <a:pt x="11" y="418"/>
                      <a:pt x="12" y="417"/>
                    </a:cubicBezTo>
                    <a:cubicBezTo>
                      <a:pt x="12" y="419"/>
                      <a:pt x="11" y="421"/>
                      <a:pt x="10" y="423"/>
                    </a:cubicBezTo>
                    <a:cubicBezTo>
                      <a:pt x="7" y="428"/>
                      <a:pt x="4" y="433"/>
                      <a:pt x="3" y="439"/>
                    </a:cubicBezTo>
                    <a:cubicBezTo>
                      <a:pt x="2" y="441"/>
                      <a:pt x="1" y="443"/>
                      <a:pt x="0" y="445"/>
                    </a:cubicBezTo>
                    <a:cubicBezTo>
                      <a:pt x="0" y="446"/>
                      <a:pt x="1" y="448"/>
                      <a:pt x="2" y="447"/>
                    </a:cubicBezTo>
                    <a:cubicBezTo>
                      <a:pt x="3" y="451"/>
                      <a:pt x="3" y="455"/>
                      <a:pt x="5" y="459"/>
                    </a:cubicBezTo>
                    <a:cubicBezTo>
                      <a:pt x="4" y="461"/>
                      <a:pt x="3" y="462"/>
                      <a:pt x="2" y="464"/>
                    </a:cubicBezTo>
                    <a:cubicBezTo>
                      <a:pt x="1" y="465"/>
                      <a:pt x="4" y="467"/>
                      <a:pt x="5" y="466"/>
                    </a:cubicBezTo>
                    <a:cubicBezTo>
                      <a:pt x="6" y="465"/>
                      <a:pt x="7" y="464"/>
                      <a:pt x="7" y="463"/>
                    </a:cubicBezTo>
                    <a:cubicBezTo>
                      <a:pt x="9" y="466"/>
                      <a:pt x="11" y="468"/>
                      <a:pt x="14" y="470"/>
                    </a:cubicBezTo>
                    <a:cubicBezTo>
                      <a:pt x="13" y="471"/>
                      <a:pt x="13" y="472"/>
                      <a:pt x="12" y="473"/>
                    </a:cubicBezTo>
                    <a:cubicBezTo>
                      <a:pt x="11" y="474"/>
                      <a:pt x="14" y="476"/>
                      <a:pt x="15" y="475"/>
                    </a:cubicBezTo>
                    <a:cubicBezTo>
                      <a:pt x="16" y="474"/>
                      <a:pt x="16" y="473"/>
                      <a:pt x="17" y="473"/>
                    </a:cubicBezTo>
                    <a:cubicBezTo>
                      <a:pt x="19" y="474"/>
                      <a:pt x="22" y="476"/>
                      <a:pt x="25" y="477"/>
                    </a:cubicBezTo>
                    <a:cubicBezTo>
                      <a:pt x="36" y="483"/>
                      <a:pt x="50" y="478"/>
                      <a:pt x="61" y="474"/>
                    </a:cubicBezTo>
                    <a:cubicBezTo>
                      <a:pt x="68" y="471"/>
                      <a:pt x="93" y="450"/>
                      <a:pt x="100" y="454"/>
                    </a:cubicBezTo>
                    <a:cubicBezTo>
                      <a:pt x="103" y="456"/>
                      <a:pt x="106" y="456"/>
                      <a:pt x="109" y="455"/>
                    </a:cubicBezTo>
                    <a:cubicBezTo>
                      <a:pt x="105" y="454"/>
                      <a:pt x="100" y="449"/>
                      <a:pt x="98" y="449"/>
                    </a:cubicBezTo>
                    <a:cubicBezTo>
                      <a:pt x="90" y="449"/>
                      <a:pt x="84" y="458"/>
                      <a:pt x="78" y="461"/>
                    </a:cubicBezTo>
                    <a:cubicBezTo>
                      <a:pt x="65" y="469"/>
                      <a:pt x="52" y="475"/>
                      <a:pt x="38" y="476"/>
                    </a:cubicBezTo>
                    <a:cubicBezTo>
                      <a:pt x="30" y="477"/>
                      <a:pt x="24" y="475"/>
                      <a:pt x="19" y="471"/>
                    </a:cubicBezTo>
                    <a:cubicBezTo>
                      <a:pt x="77" y="406"/>
                      <a:pt x="121" y="331"/>
                      <a:pt x="169" y="259"/>
                    </a:cubicBezTo>
                    <a:cubicBezTo>
                      <a:pt x="201" y="210"/>
                      <a:pt x="239" y="165"/>
                      <a:pt x="275" y="120"/>
                    </a:cubicBezTo>
                    <a:cubicBezTo>
                      <a:pt x="305" y="83"/>
                      <a:pt x="333" y="37"/>
                      <a:pt x="368" y="4"/>
                    </a:cubicBezTo>
                    <a:cubicBezTo>
                      <a:pt x="370" y="3"/>
                      <a:pt x="367" y="0"/>
                      <a:pt x="365" y="2"/>
                    </a:cubicBezTo>
                    <a:close/>
                    <a:moveTo>
                      <a:pt x="41" y="401"/>
                    </a:moveTo>
                    <a:cubicBezTo>
                      <a:pt x="33" y="409"/>
                      <a:pt x="36" y="407"/>
                      <a:pt x="27" y="418"/>
                    </a:cubicBezTo>
                    <a:cubicBezTo>
                      <a:pt x="22" y="425"/>
                      <a:pt x="20" y="427"/>
                      <a:pt x="18" y="428"/>
                    </a:cubicBezTo>
                    <a:cubicBezTo>
                      <a:pt x="24" y="421"/>
                      <a:pt x="29" y="413"/>
                      <a:pt x="33" y="404"/>
                    </a:cubicBezTo>
                    <a:cubicBezTo>
                      <a:pt x="36" y="403"/>
                      <a:pt x="38" y="402"/>
                      <a:pt x="41" y="401"/>
                    </a:cubicBezTo>
                    <a:close/>
                    <a:moveTo>
                      <a:pt x="6" y="445"/>
                    </a:moveTo>
                    <a:cubicBezTo>
                      <a:pt x="15" y="438"/>
                      <a:pt x="22" y="431"/>
                      <a:pt x="29" y="421"/>
                    </a:cubicBezTo>
                    <a:cubicBezTo>
                      <a:pt x="29" y="422"/>
                      <a:pt x="28" y="423"/>
                      <a:pt x="27" y="424"/>
                    </a:cubicBezTo>
                    <a:cubicBezTo>
                      <a:pt x="20" y="435"/>
                      <a:pt x="14" y="445"/>
                      <a:pt x="7" y="455"/>
                    </a:cubicBezTo>
                    <a:cubicBezTo>
                      <a:pt x="6" y="452"/>
                      <a:pt x="6" y="448"/>
                      <a:pt x="6" y="445"/>
                    </a:cubicBezTo>
                    <a:close/>
                    <a:moveTo>
                      <a:pt x="10" y="461"/>
                    </a:moveTo>
                    <a:cubicBezTo>
                      <a:pt x="23" y="446"/>
                      <a:pt x="34" y="430"/>
                      <a:pt x="47" y="415"/>
                    </a:cubicBezTo>
                    <a:cubicBezTo>
                      <a:pt x="35" y="430"/>
                      <a:pt x="25" y="450"/>
                      <a:pt x="15" y="467"/>
                    </a:cubicBezTo>
                    <a:cubicBezTo>
                      <a:pt x="13" y="465"/>
                      <a:pt x="11" y="463"/>
                      <a:pt x="10" y="46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3" name="Freeform 40"/>
              <p:cNvSpPr/>
              <p:nvPr/>
            </p:nvSpPr>
            <p:spPr bwMode="auto">
              <a:xfrm>
                <a:off x="2781" y="2277"/>
                <a:ext cx="11" cy="14"/>
              </a:xfrm>
              <a:custGeom>
                <a:gdLst>
                  <a:gd fmla="*/ 0 w 4" name="T0"/>
                  <a:gd fmla="*/ 4 h 5" name="T1"/>
                  <a:gd fmla="*/ 4 w 4" name="T2"/>
                  <a:gd fmla="*/ 0 h 5" name="T3"/>
                  <a:gd fmla="*/ 0 w 4" name="T4"/>
                  <a:gd fmla="*/ 4 h 5" name="T5"/>
                </a:gdLst>
                <a:cxnLst>
                  <a:cxn ang="0">
                    <a:pos x="T0" y="T1"/>
                  </a:cxn>
                  <a:cxn ang="0">
                    <a:pos x="T2" y="T3"/>
                  </a:cxn>
                  <a:cxn ang="0">
                    <a:pos x="T4" y="T5"/>
                  </a:cxn>
                </a:cxnLst>
                <a:rect b="b" l="0" r="r" t="0"/>
                <a:pathLst>
                  <a:path h="5" w="4">
                    <a:moveTo>
                      <a:pt x="0" y="4"/>
                    </a:moveTo>
                    <a:cubicBezTo>
                      <a:pt x="3" y="5"/>
                      <a:pt x="4" y="4"/>
                      <a:pt x="4" y="0"/>
                    </a:cubicBezTo>
                    <a:cubicBezTo>
                      <a:pt x="3" y="2"/>
                      <a:pt x="2" y="3"/>
                      <a:pt x="0" y="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4" name="Freeform 41"/>
              <p:cNvSpPr/>
              <p:nvPr/>
            </p:nvSpPr>
            <p:spPr bwMode="auto">
              <a:xfrm>
                <a:off x="2763" y="2165"/>
                <a:ext cx="66" cy="112"/>
              </a:xfrm>
              <a:custGeom>
                <a:gdLst>
                  <a:gd fmla="*/ 22 w 25" name="T0"/>
                  <a:gd fmla="*/ 0 h 42" name="T1"/>
                  <a:gd fmla="*/ 5 w 25" name="T2"/>
                  <a:gd fmla="*/ 23 h 42" name="T3"/>
                  <a:gd fmla="*/ 6 w 25" name="T4"/>
                  <a:gd fmla="*/ 28 h 42" name="T5"/>
                  <a:gd fmla="*/ 11 w 25" name="T6"/>
                  <a:gd fmla="*/ 42 h 42" name="T7"/>
                  <a:gd fmla="*/ 13 w 25" name="T8"/>
                  <a:gd fmla="*/ 39 h 42" name="T9"/>
                  <a:gd fmla="*/ 23 w 25" name="T10"/>
                  <a:gd fmla="*/ 3 h 42" name="T11"/>
                  <a:gd fmla="*/ 22 w 25" name="T12"/>
                  <a:gd fmla="*/ 0 h 42" name="T13"/>
                </a:gdLst>
                <a:cxnLst>
                  <a:cxn ang="0">
                    <a:pos x="T0" y="T1"/>
                  </a:cxn>
                  <a:cxn ang="0">
                    <a:pos x="T2" y="T3"/>
                  </a:cxn>
                  <a:cxn ang="0">
                    <a:pos x="T4" y="T5"/>
                  </a:cxn>
                  <a:cxn ang="0">
                    <a:pos x="T6" y="T7"/>
                  </a:cxn>
                  <a:cxn ang="0">
                    <a:pos x="T8" y="T9"/>
                  </a:cxn>
                  <a:cxn ang="0">
                    <a:pos x="T10" y="T11"/>
                  </a:cxn>
                  <a:cxn ang="0">
                    <a:pos x="T12" y="T13"/>
                  </a:cxn>
                </a:cxnLst>
                <a:rect b="b" l="0" r="r" t="0"/>
                <a:pathLst>
                  <a:path h="42" w="25">
                    <a:moveTo>
                      <a:pt x="22" y="0"/>
                    </a:moveTo>
                    <a:cubicBezTo>
                      <a:pt x="8" y="2"/>
                      <a:pt x="6" y="9"/>
                      <a:pt x="5" y="23"/>
                    </a:cubicBezTo>
                    <a:cubicBezTo>
                      <a:pt x="5" y="25"/>
                      <a:pt x="6" y="26"/>
                      <a:pt x="6" y="28"/>
                    </a:cubicBezTo>
                    <a:cubicBezTo>
                      <a:pt x="10" y="35"/>
                      <a:pt x="11" y="39"/>
                      <a:pt x="11" y="42"/>
                    </a:cubicBezTo>
                    <a:cubicBezTo>
                      <a:pt x="12" y="41"/>
                      <a:pt x="12" y="40"/>
                      <a:pt x="13" y="39"/>
                    </a:cubicBezTo>
                    <a:cubicBezTo>
                      <a:pt x="16" y="26"/>
                      <a:pt x="0" y="7"/>
                      <a:pt x="23" y="3"/>
                    </a:cubicBezTo>
                    <a:cubicBezTo>
                      <a:pt x="25" y="3"/>
                      <a:pt x="24" y="0"/>
                      <a:pt x="2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5" name="Freeform 42"/>
              <p:cNvSpPr/>
              <p:nvPr/>
            </p:nvSpPr>
            <p:spPr bwMode="auto">
              <a:xfrm flipH="1">
                <a:off x="3269" y="251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56" name="Freeform 43"/>
              <p:cNvSpPr/>
              <p:nvPr/>
            </p:nvSpPr>
            <p:spPr bwMode="auto">
              <a:xfrm>
                <a:off x="2760" y="2633"/>
                <a:ext cx="8" cy="13"/>
              </a:xfrm>
              <a:custGeom>
                <a:gdLst>
                  <a:gd fmla="*/ 3 w 3" name="T0"/>
                  <a:gd fmla="*/ 0 h 5" name="T1"/>
                  <a:gd fmla="*/ 0 w 3" name="T2"/>
                  <a:gd fmla="*/ 5 h 5" name="T3"/>
                  <a:gd fmla="*/ 1 w 3" name="T4"/>
                  <a:gd fmla="*/ 3 h 5" name="T5"/>
                  <a:gd fmla="*/ 3 w 3" name="T6"/>
                  <a:gd fmla="*/ 0 h 5" name="T7"/>
                </a:gdLst>
                <a:cxnLst>
                  <a:cxn ang="0">
                    <a:pos x="T0" y="T1"/>
                  </a:cxn>
                  <a:cxn ang="0">
                    <a:pos x="T2" y="T3"/>
                  </a:cxn>
                  <a:cxn ang="0">
                    <a:pos x="T4" y="T5"/>
                  </a:cxn>
                  <a:cxn ang="0">
                    <a:pos x="T6" y="T7"/>
                  </a:cxn>
                </a:cxnLst>
                <a:rect b="b" l="0" r="r" t="0"/>
                <a:pathLst>
                  <a:path h="5" w="3">
                    <a:moveTo>
                      <a:pt x="3" y="0"/>
                    </a:moveTo>
                    <a:cubicBezTo>
                      <a:pt x="2" y="2"/>
                      <a:pt x="1" y="4"/>
                      <a:pt x="0" y="5"/>
                    </a:cubicBezTo>
                    <a:cubicBezTo>
                      <a:pt x="0" y="5"/>
                      <a:pt x="1" y="4"/>
                      <a:pt x="1" y="3"/>
                    </a:cubicBezTo>
                    <a:cubicBezTo>
                      <a:pt x="2" y="2"/>
                      <a:pt x="2" y="1"/>
                      <a:pt x="3"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7" name="Freeform 44"/>
              <p:cNvSpPr/>
              <p:nvPr/>
            </p:nvSpPr>
            <p:spPr bwMode="auto">
              <a:xfrm>
                <a:off x="2992" y="2723"/>
                <a:ext cx="67" cy="89"/>
              </a:xfrm>
              <a:custGeom>
                <a:gdLst>
                  <a:gd fmla="*/ 0 w 25" name="T0"/>
                  <a:gd fmla="*/ 33 h 33" name="T1"/>
                  <a:gd fmla="*/ 25 w 25" name="T2"/>
                  <a:gd fmla="*/ 0 h 33" name="T3"/>
                  <a:gd fmla="*/ 1 w 25" name="T4"/>
                  <a:gd fmla="*/ 31 h 33" name="T5"/>
                  <a:gd fmla="*/ 0 w 25" name="T6"/>
                  <a:gd fmla="*/ 33 h 33" name="T7"/>
                </a:gdLst>
                <a:cxnLst>
                  <a:cxn ang="0">
                    <a:pos x="T0" y="T1"/>
                  </a:cxn>
                  <a:cxn ang="0">
                    <a:pos x="T2" y="T3"/>
                  </a:cxn>
                  <a:cxn ang="0">
                    <a:pos x="T4" y="T5"/>
                  </a:cxn>
                  <a:cxn ang="0">
                    <a:pos x="T6" y="T7"/>
                  </a:cxn>
                </a:cxnLst>
                <a:rect b="b" l="0" r="r" t="0"/>
                <a:pathLst>
                  <a:path h="33" w="25">
                    <a:moveTo>
                      <a:pt x="0" y="33"/>
                    </a:moveTo>
                    <a:cubicBezTo>
                      <a:pt x="8" y="22"/>
                      <a:pt x="17" y="11"/>
                      <a:pt x="25" y="0"/>
                    </a:cubicBezTo>
                    <a:cubicBezTo>
                      <a:pt x="17" y="10"/>
                      <a:pt x="9" y="21"/>
                      <a:pt x="1" y="31"/>
                    </a:cubicBezTo>
                    <a:cubicBezTo>
                      <a:pt x="1" y="32"/>
                      <a:pt x="0" y="33"/>
                      <a:pt x="0" y="3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8" name="Freeform 45"/>
              <p:cNvSpPr>
                <a:spLocks noEditPoints="1"/>
              </p:cNvSpPr>
              <p:nvPr/>
            </p:nvSpPr>
            <p:spPr bwMode="auto">
              <a:xfrm>
                <a:off x="2306" y="2312"/>
                <a:ext cx="1145" cy="1167"/>
              </a:xfrm>
              <a:custGeom>
                <a:gdLst>
                  <a:gd fmla="*/ 299 w 429" name="T0"/>
                  <a:gd fmla="*/ 113 h 437" name="T1"/>
                  <a:gd fmla="*/ 141 w 429" name="T2"/>
                  <a:gd fmla="*/ 15 h 437" name="T3"/>
                  <a:gd fmla="*/ 57 w 429" name="T4"/>
                  <a:gd fmla="*/ 70 h 437" name="T5"/>
                  <a:gd fmla="*/ 56 w 429" name="T6"/>
                  <a:gd fmla="*/ 79 h 437" name="T7"/>
                  <a:gd fmla="*/ 8 w 429" name="T8"/>
                  <a:gd fmla="*/ 172 h 437" name="T9"/>
                  <a:gd fmla="*/ 7 w 429" name="T10"/>
                  <a:gd fmla="*/ 224 h 437" name="T11"/>
                  <a:gd fmla="*/ 15 w 429" name="T12"/>
                  <a:gd fmla="*/ 254 h 437" name="T13"/>
                  <a:gd fmla="*/ 103 w 429" name="T14"/>
                  <a:gd fmla="*/ 308 h 437" name="T15"/>
                  <a:gd fmla="*/ 174 w 429" name="T16"/>
                  <a:gd fmla="*/ 297 h 437" name="T17"/>
                  <a:gd fmla="*/ 216 w 429" name="T18"/>
                  <a:gd fmla="*/ 366 h 437" name="T19"/>
                  <a:gd fmla="*/ 317 w 429" name="T20"/>
                  <a:gd fmla="*/ 146 h 437" name="T21"/>
                  <a:gd fmla="*/ 369 w 429" name="T22"/>
                  <a:gd fmla="*/ 60 h 437" name="T23"/>
                  <a:gd fmla="*/ 244 w 429" name="T24"/>
                  <a:gd fmla="*/ 224 h 437" name="T25"/>
                  <a:gd fmla="*/ 258 w 429" name="T26"/>
                  <a:gd fmla="*/ 185 h 437" name="T27"/>
                  <a:gd fmla="*/ 337 w 429" name="T28"/>
                  <a:gd fmla="*/ 88 h 437" name="T29"/>
                  <a:gd fmla="*/ 183 w 429" name="T30"/>
                  <a:gd fmla="*/ 265 h 437" name="T31"/>
                  <a:gd fmla="*/ 195 w 429" name="T32"/>
                  <a:gd fmla="*/ 258 h 437" name="T33"/>
                  <a:gd fmla="*/ 302 w 429" name="T34"/>
                  <a:gd fmla="*/ 76 h 437" name="T35"/>
                  <a:gd fmla="*/ 300 w 429" name="T36"/>
                  <a:gd fmla="*/ 89 h 437" name="T37"/>
                  <a:gd fmla="*/ 241 w 429" name="T38"/>
                  <a:gd fmla="*/ 191 h 437" name="T39"/>
                  <a:gd fmla="*/ 152 w 429" name="T40"/>
                  <a:gd fmla="*/ 270 h 437" name="T41"/>
                  <a:gd fmla="*/ 270 w 429" name="T42"/>
                  <a:gd fmla="*/ 60 h 437" name="T43"/>
                  <a:gd fmla="*/ 108 w 429" name="T44"/>
                  <a:gd fmla="*/ 273 h 437" name="T45"/>
                  <a:gd fmla="*/ 246 w 429" name="T46"/>
                  <a:gd fmla="*/ 36 h 437" name="T47"/>
                  <a:gd fmla="*/ 126 w 429" name="T48"/>
                  <a:gd fmla="*/ 184 h 437" name="T49"/>
                  <a:gd fmla="*/ 159 w 429" name="T50"/>
                  <a:gd fmla="*/ 129 h 437" name="T51"/>
                  <a:gd fmla="*/ 270 w 429" name="T52"/>
                  <a:gd fmla="*/ 55 h 437" name="T53"/>
                  <a:gd fmla="*/ 193 w 429" name="T54"/>
                  <a:gd fmla="*/ 179 h 437" name="T55"/>
                  <a:gd fmla="*/ 155 w 429" name="T56"/>
                  <a:gd fmla="*/ 130 h 437" name="T57"/>
                  <a:gd fmla="*/ 47 w 429" name="T58"/>
                  <a:gd fmla="*/ 288 h 437" name="T59"/>
                  <a:gd fmla="*/ 61 w 429" name="T60"/>
                  <a:gd fmla="*/ 239 h 437" name="T61"/>
                  <a:gd fmla="*/ 126 w 429" name="T62"/>
                  <a:gd fmla="*/ 155 h 437" name="T63"/>
                  <a:gd fmla="*/ 106 w 429" name="T64"/>
                  <a:gd fmla="*/ 172 h 437" name="T65"/>
                  <a:gd fmla="*/ 121 w 429" name="T66"/>
                  <a:gd fmla="*/ 217 h 437" name="T67"/>
                  <a:gd fmla="*/ 193 w 429" name="T68"/>
                  <a:gd fmla="*/ 125 h 437" name="T69"/>
                  <a:gd fmla="*/ 103 w 429" name="T70"/>
                  <a:gd fmla="*/ 244 h 437" name="T71"/>
                  <a:gd fmla="*/ 68 w 429" name="T72"/>
                  <a:gd fmla="*/ 297 h 437" name="T73"/>
                  <a:gd fmla="*/ 217 w 429" name="T74"/>
                  <a:gd fmla="*/ 100 h 437" name="T75"/>
                  <a:gd fmla="*/ 151 w 429" name="T76"/>
                  <a:gd fmla="*/ 77 h 437" name="T77"/>
                  <a:gd fmla="*/ 102 w 429" name="T78"/>
                  <a:gd fmla="*/ 115 h 437" name="T79"/>
                  <a:gd fmla="*/ 124 w 429" name="T80"/>
                  <a:gd fmla="*/ 85 h 437" name="T81"/>
                  <a:gd fmla="*/ 73 w 429" name="T82"/>
                  <a:gd fmla="*/ 146 h 437" name="T83"/>
                  <a:gd fmla="*/ 129 w 429" name="T84"/>
                  <a:gd fmla="*/ 64 h 437" name="T85"/>
                  <a:gd fmla="*/ 157 w 429" name="T86"/>
                  <a:gd fmla="*/ 13 h 437" name="T87"/>
                  <a:gd fmla="*/ 146 w 429" name="T88"/>
                  <a:gd fmla="*/ 26 h 437" name="T89"/>
                  <a:gd fmla="*/ 145 w 429" name="T90"/>
                  <a:gd fmla="*/ 65 h 437" name="T91"/>
                  <a:gd fmla="*/ 198 w 429" name="T92"/>
                  <a:gd fmla="*/ 9 h 437" name="T93"/>
                  <a:gd fmla="*/ 189 w 429" name="T94"/>
                  <a:gd fmla="*/ 8 h 437" name="T95"/>
                  <a:gd fmla="*/ 136 w 429" name="T96"/>
                  <a:gd fmla="*/ 20 h 437" name="T97"/>
                  <a:gd fmla="*/ 61 w 429" name="T98"/>
                  <a:gd fmla="*/ 73 h 437" name="T99"/>
                  <a:gd fmla="*/ 9 w 429" name="T100"/>
                  <a:gd fmla="*/ 174 h 437" name="T101"/>
                  <a:gd fmla="*/ 9 w 429" name="T102"/>
                  <a:gd fmla="*/ 195 h 437" name="T103"/>
                  <a:gd fmla="*/ 16 w 429" name="T104"/>
                  <a:gd fmla="*/ 244 h 437" name="T105"/>
                  <a:gd fmla="*/ 30 w 429" name="T106"/>
                  <a:gd fmla="*/ 269 h 437" name="T107"/>
                  <a:gd fmla="*/ 37 w 429" name="T108"/>
                  <a:gd fmla="*/ 279 h 437" name="T109"/>
                  <a:gd fmla="*/ 101 w 429" name="T110"/>
                  <a:gd fmla="*/ 306 h 437" name="T111"/>
                  <a:gd fmla="*/ 135 w 429" name="T112"/>
                  <a:gd fmla="*/ 284 h 437" name="T113"/>
                  <a:gd fmla="*/ 135 w 429" name="T114"/>
                  <a:gd fmla="*/ 284 h 437" name="T115"/>
                  <a:gd fmla="*/ 168 w 429" name="T116"/>
                  <a:gd fmla="*/ 280 h 437" name="T117"/>
                  <a:gd fmla="*/ 223 w 429" name="T118"/>
                  <a:gd fmla="*/ 262 h 437" name="T119"/>
                  <a:gd fmla="*/ 210 w 429" name="T120"/>
                  <a:gd fmla="*/ 310 h 437" name="T121"/>
                  <a:gd fmla="*/ 276 w 429" name="T122"/>
                  <a:gd fmla="*/ 182 h 43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37" w="429">
                    <a:moveTo>
                      <a:pt x="427" y="54"/>
                    </a:moveTo>
                    <a:cubicBezTo>
                      <a:pt x="399" y="63"/>
                      <a:pt x="373" y="56"/>
                      <a:pt x="344" y="55"/>
                    </a:cubicBezTo>
                    <a:cubicBezTo>
                      <a:pt x="332" y="55"/>
                      <a:pt x="332" y="63"/>
                      <a:pt x="331" y="69"/>
                    </a:cubicBezTo>
                    <a:cubicBezTo>
                      <a:pt x="330" y="70"/>
                      <a:pt x="330" y="71"/>
                      <a:pt x="329" y="72"/>
                    </a:cubicBezTo>
                    <a:cubicBezTo>
                      <a:pt x="326" y="73"/>
                      <a:pt x="323" y="75"/>
                      <a:pt x="320" y="76"/>
                    </a:cubicBezTo>
                    <a:cubicBezTo>
                      <a:pt x="320" y="77"/>
                      <a:pt x="319" y="77"/>
                      <a:pt x="318" y="77"/>
                    </a:cubicBezTo>
                    <a:cubicBezTo>
                      <a:pt x="321" y="78"/>
                      <a:pt x="323" y="78"/>
                      <a:pt x="325" y="77"/>
                    </a:cubicBezTo>
                    <a:cubicBezTo>
                      <a:pt x="316" y="89"/>
                      <a:pt x="308" y="101"/>
                      <a:pt x="299" y="113"/>
                    </a:cubicBezTo>
                    <a:cubicBezTo>
                      <a:pt x="305" y="102"/>
                      <a:pt x="309" y="90"/>
                      <a:pt x="313" y="78"/>
                    </a:cubicBezTo>
                    <a:cubicBezTo>
                      <a:pt x="315" y="78"/>
                      <a:pt x="316" y="78"/>
                      <a:pt x="318" y="77"/>
                    </a:cubicBezTo>
                    <a:cubicBezTo>
                      <a:pt x="312" y="76"/>
                      <a:pt x="304" y="73"/>
                      <a:pt x="291" y="67"/>
                    </a:cubicBezTo>
                    <a:cubicBezTo>
                      <a:pt x="259" y="51"/>
                      <a:pt x="243" y="9"/>
                      <a:pt x="205" y="6"/>
                    </a:cubicBezTo>
                    <a:cubicBezTo>
                      <a:pt x="201" y="6"/>
                      <a:pt x="198" y="6"/>
                      <a:pt x="194" y="6"/>
                    </a:cubicBezTo>
                    <a:cubicBezTo>
                      <a:pt x="194" y="5"/>
                      <a:pt x="193" y="5"/>
                      <a:pt x="192" y="5"/>
                    </a:cubicBezTo>
                    <a:cubicBezTo>
                      <a:pt x="192" y="5"/>
                      <a:pt x="192" y="5"/>
                      <a:pt x="192" y="6"/>
                    </a:cubicBezTo>
                    <a:cubicBezTo>
                      <a:pt x="174" y="6"/>
                      <a:pt x="157" y="9"/>
                      <a:pt x="141" y="15"/>
                    </a:cubicBezTo>
                    <a:cubicBezTo>
                      <a:pt x="140" y="14"/>
                      <a:pt x="139" y="14"/>
                      <a:pt x="139" y="15"/>
                    </a:cubicBezTo>
                    <a:cubicBezTo>
                      <a:pt x="138" y="15"/>
                      <a:pt x="138" y="16"/>
                      <a:pt x="138" y="16"/>
                    </a:cubicBezTo>
                    <a:cubicBezTo>
                      <a:pt x="134" y="17"/>
                      <a:pt x="130" y="19"/>
                      <a:pt x="126" y="21"/>
                    </a:cubicBezTo>
                    <a:cubicBezTo>
                      <a:pt x="126" y="20"/>
                      <a:pt x="126" y="20"/>
                      <a:pt x="126" y="20"/>
                    </a:cubicBezTo>
                    <a:cubicBezTo>
                      <a:pt x="128" y="18"/>
                      <a:pt x="125" y="17"/>
                      <a:pt x="124" y="18"/>
                    </a:cubicBezTo>
                    <a:cubicBezTo>
                      <a:pt x="123" y="20"/>
                      <a:pt x="122" y="21"/>
                      <a:pt x="121" y="23"/>
                    </a:cubicBezTo>
                    <a:cubicBezTo>
                      <a:pt x="110" y="28"/>
                      <a:pt x="100" y="33"/>
                      <a:pt x="89" y="40"/>
                    </a:cubicBezTo>
                    <a:cubicBezTo>
                      <a:pt x="76" y="47"/>
                      <a:pt x="66" y="58"/>
                      <a:pt x="57" y="70"/>
                    </a:cubicBezTo>
                    <a:cubicBezTo>
                      <a:pt x="43" y="84"/>
                      <a:pt x="31" y="100"/>
                      <a:pt x="22" y="117"/>
                    </a:cubicBezTo>
                    <a:cubicBezTo>
                      <a:pt x="18" y="122"/>
                      <a:pt x="13" y="127"/>
                      <a:pt x="8" y="132"/>
                    </a:cubicBezTo>
                    <a:cubicBezTo>
                      <a:pt x="6" y="134"/>
                      <a:pt x="9" y="136"/>
                      <a:pt x="10" y="134"/>
                    </a:cubicBezTo>
                    <a:cubicBezTo>
                      <a:pt x="12" y="133"/>
                      <a:pt x="14" y="131"/>
                      <a:pt x="16" y="129"/>
                    </a:cubicBezTo>
                    <a:cubicBezTo>
                      <a:pt x="13" y="136"/>
                      <a:pt x="10" y="144"/>
                      <a:pt x="8" y="152"/>
                    </a:cubicBezTo>
                    <a:cubicBezTo>
                      <a:pt x="8" y="153"/>
                      <a:pt x="9" y="153"/>
                      <a:pt x="10" y="152"/>
                    </a:cubicBezTo>
                    <a:cubicBezTo>
                      <a:pt x="13" y="142"/>
                      <a:pt x="17" y="133"/>
                      <a:pt x="21" y="124"/>
                    </a:cubicBezTo>
                    <a:cubicBezTo>
                      <a:pt x="34" y="110"/>
                      <a:pt x="45" y="94"/>
                      <a:pt x="56" y="79"/>
                    </a:cubicBezTo>
                    <a:cubicBezTo>
                      <a:pt x="56" y="81"/>
                      <a:pt x="54" y="85"/>
                      <a:pt x="52" y="90"/>
                    </a:cubicBezTo>
                    <a:cubicBezTo>
                      <a:pt x="43" y="109"/>
                      <a:pt x="30" y="125"/>
                      <a:pt x="18" y="142"/>
                    </a:cubicBezTo>
                    <a:cubicBezTo>
                      <a:pt x="18" y="142"/>
                      <a:pt x="18" y="142"/>
                      <a:pt x="18" y="142"/>
                    </a:cubicBezTo>
                    <a:cubicBezTo>
                      <a:pt x="13" y="144"/>
                      <a:pt x="10" y="150"/>
                      <a:pt x="9" y="157"/>
                    </a:cubicBezTo>
                    <a:cubicBezTo>
                      <a:pt x="9" y="158"/>
                      <a:pt x="8" y="158"/>
                      <a:pt x="8" y="159"/>
                    </a:cubicBezTo>
                    <a:cubicBezTo>
                      <a:pt x="7" y="160"/>
                      <a:pt x="8" y="161"/>
                      <a:pt x="9" y="161"/>
                    </a:cubicBezTo>
                    <a:cubicBezTo>
                      <a:pt x="8" y="165"/>
                      <a:pt x="8" y="168"/>
                      <a:pt x="8" y="172"/>
                    </a:cubicBezTo>
                    <a:cubicBezTo>
                      <a:pt x="8" y="172"/>
                      <a:pt x="8" y="172"/>
                      <a:pt x="8" y="172"/>
                    </a:cubicBezTo>
                    <a:cubicBezTo>
                      <a:pt x="7" y="173"/>
                      <a:pt x="8" y="174"/>
                      <a:pt x="8" y="174"/>
                    </a:cubicBezTo>
                    <a:cubicBezTo>
                      <a:pt x="8" y="178"/>
                      <a:pt x="8" y="182"/>
                      <a:pt x="8" y="184"/>
                    </a:cubicBezTo>
                    <a:cubicBezTo>
                      <a:pt x="6" y="189"/>
                      <a:pt x="3" y="193"/>
                      <a:pt x="1" y="198"/>
                    </a:cubicBezTo>
                    <a:cubicBezTo>
                      <a:pt x="0" y="199"/>
                      <a:pt x="2" y="201"/>
                      <a:pt x="3" y="200"/>
                    </a:cubicBezTo>
                    <a:cubicBezTo>
                      <a:pt x="5" y="198"/>
                      <a:pt x="7" y="197"/>
                      <a:pt x="8" y="195"/>
                    </a:cubicBezTo>
                    <a:cubicBezTo>
                      <a:pt x="8" y="201"/>
                      <a:pt x="8" y="208"/>
                      <a:pt x="9" y="215"/>
                    </a:cubicBezTo>
                    <a:cubicBezTo>
                      <a:pt x="7" y="218"/>
                      <a:pt x="6" y="220"/>
                      <a:pt x="4" y="222"/>
                    </a:cubicBezTo>
                    <a:cubicBezTo>
                      <a:pt x="3" y="224"/>
                      <a:pt x="6" y="225"/>
                      <a:pt x="7" y="224"/>
                    </a:cubicBezTo>
                    <a:cubicBezTo>
                      <a:pt x="7" y="223"/>
                      <a:pt x="8" y="222"/>
                      <a:pt x="9" y="221"/>
                    </a:cubicBezTo>
                    <a:cubicBezTo>
                      <a:pt x="9" y="226"/>
                      <a:pt x="10" y="231"/>
                      <a:pt x="10" y="236"/>
                    </a:cubicBezTo>
                    <a:cubicBezTo>
                      <a:pt x="10" y="238"/>
                      <a:pt x="10" y="240"/>
                      <a:pt x="9" y="242"/>
                    </a:cubicBezTo>
                    <a:cubicBezTo>
                      <a:pt x="9" y="243"/>
                      <a:pt x="10" y="244"/>
                      <a:pt x="11" y="243"/>
                    </a:cubicBezTo>
                    <a:cubicBezTo>
                      <a:pt x="11" y="243"/>
                      <a:pt x="12" y="243"/>
                      <a:pt x="12" y="243"/>
                    </a:cubicBezTo>
                    <a:cubicBezTo>
                      <a:pt x="12" y="244"/>
                      <a:pt x="12" y="245"/>
                      <a:pt x="12" y="246"/>
                    </a:cubicBezTo>
                    <a:cubicBezTo>
                      <a:pt x="12" y="246"/>
                      <a:pt x="12" y="246"/>
                      <a:pt x="12" y="246"/>
                    </a:cubicBezTo>
                    <a:cubicBezTo>
                      <a:pt x="13" y="249"/>
                      <a:pt x="14" y="251"/>
                      <a:pt x="15" y="254"/>
                    </a:cubicBezTo>
                    <a:cubicBezTo>
                      <a:pt x="14" y="254"/>
                      <a:pt x="14" y="254"/>
                      <a:pt x="14" y="255"/>
                    </a:cubicBezTo>
                    <a:cubicBezTo>
                      <a:pt x="14" y="256"/>
                      <a:pt x="15" y="257"/>
                      <a:pt x="16" y="257"/>
                    </a:cubicBezTo>
                    <a:cubicBezTo>
                      <a:pt x="17" y="260"/>
                      <a:pt x="18" y="262"/>
                      <a:pt x="20" y="265"/>
                    </a:cubicBezTo>
                    <a:cubicBezTo>
                      <a:pt x="33" y="285"/>
                      <a:pt x="53" y="299"/>
                      <a:pt x="76" y="305"/>
                    </a:cubicBezTo>
                    <a:cubicBezTo>
                      <a:pt x="75" y="306"/>
                      <a:pt x="76" y="307"/>
                      <a:pt x="77" y="307"/>
                    </a:cubicBezTo>
                    <a:cubicBezTo>
                      <a:pt x="78" y="306"/>
                      <a:pt x="78" y="306"/>
                      <a:pt x="79" y="306"/>
                    </a:cubicBezTo>
                    <a:cubicBezTo>
                      <a:pt x="87" y="308"/>
                      <a:pt x="95" y="308"/>
                      <a:pt x="103" y="308"/>
                    </a:cubicBezTo>
                    <a:cubicBezTo>
                      <a:pt x="103" y="308"/>
                      <a:pt x="103" y="308"/>
                      <a:pt x="103" y="308"/>
                    </a:cubicBezTo>
                    <a:cubicBezTo>
                      <a:pt x="107" y="308"/>
                      <a:pt x="110" y="308"/>
                      <a:pt x="114" y="308"/>
                    </a:cubicBezTo>
                    <a:cubicBezTo>
                      <a:pt x="113" y="308"/>
                      <a:pt x="113" y="309"/>
                      <a:pt x="113" y="310"/>
                    </a:cubicBezTo>
                    <a:cubicBezTo>
                      <a:pt x="112" y="312"/>
                      <a:pt x="114" y="312"/>
                      <a:pt x="115" y="311"/>
                    </a:cubicBezTo>
                    <a:cubicBezTo>
                      <a:pt x="116" y="310"/>
                      <a:pt x="117" y="308"/>
                      <a:pt x="118" y="307"/>
                    </a:cubicBezTo>
                    <a:cubicBezTo>
                      <a:pt x="136" y="304"/>
                      <a:pt x="153" y="296"/>
                      <a:pt x="166" y="282"/>
                    </a:cubicBezTo>
                    <a:cubicBezTo>
                      <a:pt x="167" y="287"/>
                      <a:pt x="169" y="293"/>
                      <a:pt x="174" y="294"/>
                    </a:cubicBezTo>
                    <a:cubicBezTo>
                      <a:pt x="174" y="295"/>
                      <a:pt x="175" y="295"/>
                      <a:pt x="175" y="295"/>
                    </a:cubicBezTo>
                    <a:cubicBezTo>
                      <a:pt x="175" y="295"/>
                      <a:pt x="174" y="296"/>
                      <a:pt x="174" y="297"/>
                    </a:cubicBezTo>
                    <a:cubicBezTo>
                      <a:pt x="173" y="298"/>
                      <a:pt x="175" y="300"/>
                      <a:pt x="176" y="298"/>
                    </a:cubicBezTo>
                    <a:cubicBezTo>
                      <a:pt x="177" y="298"/>
                      <a:pt x="178" y="297"/>
                      <a:pt x="179" y="296"/>
                    </a:cubicBezTo>
                    <a:cubicBezTo>
                      <a:pt x="185" y="297"/>
                      <a:pt x="192" y="297"/>
                      <a:pt x="198" y="301"/>
                    </a:cubicBezTo>
                    <a:cubicBezTo>
                      <a:pt x="198" y="301"/>
                      <a:pt x="198" y="301"/>
                      <a:pt x="198" y="301"/>
                    </a:cubicBezTo>
                    <a:cubicBezTo>
                      <a:pt x="197" y="303"/>
                      <a:pt x="200" y="305"/>
                      <a:pt x="201" y="303"/>
                    </a:cubicBezTo>
                    <a:cubicBezTo>
                      <a:pt x="201" y="303"/>
                      <a:pt x="201" y="303"/>
                      <a:pt x="201" y="303"/>
                    </a:cubicBezTo>
                    <a:cubicBezTo>
                      <a:pt x="221" y="320"/>
                      <a:pt x="201" y="327"/>
                      <a:pt x="202" y="341"/>
                    </a:cubicBezTo>
                    <a:cubicBezTo>
                      <a:pt x="203" y="352"/>
                      <a:pt x="209" y="358"/>
                      <a:pt x="216" y="366"/>
                    </a:cubicBezTo>
                    <a:cubicBezTo>
                      <a:pt x="236" y="387"/>
                      <a:pt x="251" y="406"/>
                      <a:pt x="257" y="435"/>
                    </a:cubicBezTo>
                    <a:cubicBezTo>
                      <a:pt x="258" y="437"/>
                      <a:pt x="261" y="436"/>
                      <a:pt x="260" y="434"/>
                    </a:cubicBezTo>
                    <a:cubicBezTo>
                      <a:pt x="257" y="416"/>
                      <a:pt x="249" y="402"/>
                      <a:pt x="241" y="386"/>
                    </a:cubicBezTo>
                    <a:cubicBezTo>
                      <a:pt x="229" y="365"/>
                      <a:pt x="199" y="358"/>
                      <a:pt x="209" y="329"/>
                    </a:cubicBezTo>
                    <a:cubicBezTo>
                      <a:pt x="211" y="323"/>
                      <a:pt x="212" y="319"/>
                      <a:pt x="211" y="315"/>
                    </a:cubicBezTo>
                    <a:cubicBezTo>
                      <a:pt x="212" y="315"/>
                      <a:pt x="212" y="315"/>
                      <a:pt x="212" y="314"/>
                    </a:cubicBezTo>
                    <a:cubicBezTo>
                      <a:pt x="240" y="272"/>
                      <a:pt x="264" y="227"/>
                      <a:pt x="291" y="185"/>
                    </a:cubicBezTo>
                    <a:cubicBezTo>
                      <a:pt x="300" y="172"/>
                      <a:pt x="308" y="159"/>
                      <a:pt x="317" y="146"/>
                    </a:cubicBezTo>
                    <a:cubicBezTo>
                      <a:pt x="325" y="136"/>
                      <a:pt x="333" y="126"/>
                      <a:pt x="340" y="115"/>
                    </a:cubicBezTo>
                    <a:cubicBezTo>
                      <a:pt x="341" y="114"/>
                      <a:pt x="340" y="113"/>
                      <a:pt x="338" y="113"/>
                    </a:cubicBezTo>
                    <a:cubicBezTo>
                      <a:pt x="346" y="101"/>
                      <a:pt x="354" y="88"/>
                      <a:pt x="361" y="75"/>
                    </a:cubicBezTo>
                    <a:cubicBezTo>
                      <a:pt x="350" y="93"/>
                      <a:pt x="337" y="112"/>
                      <a:pt x="324" y="132"/>
                    </a:cubicBezTo>
                    <a:cubicBezTo>
                      <a:pt x="319" y="139"/>
                      <a:pt x="313" y="146"/>
                      <a:pt x="308" y="152"/>
                    </a:cubicBezTo>
                    <a:cubicBezTo>
                      <a:pt x="327" y="127"/>
                      <a:pt x="345" y="102"/>
                      <a:pt x="361" y="75"/>
                    </a:cubicBezTo>
                    <a:cubicBezTo>
                      <a:pt x="364" y="70"/>
                      <a:pt x="367" y="65"/>
                      <a:pt x="369" y="60"/>
                    </a:cubicBezTo>
                    <a:cubicBezTo>
                      <a:pt x="369" y="60"/>
                      <a:pt x="369" y="60"/>
                      <a:pt x="369" y="60"/>
                    </a:cubicBezTo>
                    <a:cubicBezTo>
                      <a:pt x="372" y="60"/>
                      <a:pt x="375" y="60"/>
                      <a:pt x="378" y="61"/>
                    </a:cubicBezTo>
                    <a:cubicBezTo>
                      <a:pt x="396" y="63"/>
                      <a:pt x="411" y="62"/>
                      <a:pt x="428" y="55"/>
                    </a:cubicBezTo>
                    <a:cubicBezTo>
                      <a:pt x="429" y="55"/>
                      <a:pt x="428" y="53"/>
                      <a:pt x="427" y="54"/>
                    </a:cubicBezTo>
                    <a:close/>
                    <a:moveTo>
                      <a:pt x="335" y="69"/>
                    </a:moveTo>
                    <a:cubicBezTo>
                      <a:pt x="339" y="67"/>
                      <a:pt x="344" y="65"/>
                      <a:pt x="348" y="64"/>
                    </a:cubicBezTo>
                    <a:cubicBezTo>
                      <a:pt x="326" y="99"/>
                      <a:pt x="303" y="133"/>
                      <a:pt x="281" y="168"/>
                    </a:cubicBezTo>
                    <a:cubicBezTo>
                      <a:pt x="275" y="177"/>
                      <a:pt x="269" y="187"/>
                      <a:pt x="263" y="196"/>
                    </a:cubicBezTo>
                    <a:cubicBezTo>
                      <a:pt x="256" y="205"/>
                      <a:pt x="250" y="215"/>
                      <a:pt x="244" y="224"/>
                    </a:cubicBezTo>
                    <a:cubicBezTo>
                      <a:pt x="242" y="227"/>
                      <a:pt x="240" y="231"/>
                      <a:pt x="238" y="235"/>
                    </a:cubicBezTo>
                    <a:cubicBezTo>
                      <a:pt x="235" y="239"/>
                      <a:pt x="232" y="243"/>
                      <a:pt x="228" y="248"/>
                    </a:cubicBezTo>
                    <a:cubicBezTo>
                      <a:pt x="236" y="237"/>
                      <a:pt x="183" y="312"/>
                      <a:pt x="202" y="271"/>
                    </a:cubicBezTo>
                    <a:cubicBezTo>
                      <a:pt x="204" y="268"/>
                      <a:pt x="205" y="265"/>
                      <a:pt x="207" y="262"/>
                    </a:cubicBezTo>
                    <a:cubicBezTo>
                      <a:pt x="222" y="241"/>
                      <a:pt x="237" y="220"/>
                      <a:pt x="250" y="198"/>
                    </a:cubicBezTo>
                    <a:cubicBezTo>
                      <a:pt x="252" y="194"/>
                      <a:pt x="255" y="191"/>
                      <a:pt x="257" y="187"/>
                    </a:cubicBezTo>
                    <a:cubicBezTo>
                      <a:pt x="251" y="194"/>
                      <a:pt x="245" y="202"/>
                      <a:pt x="240" y="209"/>
                    </a:cubicBezTo>
                    <a:cubicBezTo>
                      <a:pt x="246" y="201"/>
                      <a:pt x="252" y="193"/>
                      <a:pt x="258" y="185"/>
                    </a:cubicBezTo>
                    <a:cubicBezTo>
                      <a:pt x="266" y="172"/>
                      <a:pt x="274" y="158"/>
                      <a:pt x="283" y="145"/>
                    </a:cubicBezTo>
                    <a:cubicBezTo>
                      <a:pt x="293" y="128"/>
                      <a:pt x="315" y="106"/>
                      <a:pt x="321" y="92"/>
                    </a:cubicBezTo>
                    <a:cubicBezTo>
                      <a:pt x="311" y="114"/>
                      <a:pt x="297" y="135"/>
                      <a:pt x="282" y="154"/>
                    </a:cubicBezTo>
                    <a:cubicBezTo>
                      <a:pt x="303" y="128"/>
                      <a:pt x="322" y="100"/>
                      <a:pt x="335" y="69"/>
                    </a:cubicBezTo>
                    <a:close/>
                    <a:moveTo>
                      <a:pt x="333" y="96"/>
                    </a:moveTo>
                    <a:cubicBezTo>
                      <a:pt x="320" y="119"/>
                      <a:pt x="305" y="140"/>
                      <a:pt x="289" y="161"/>
                    </a:cubicBezTo>
                    <a:cubicBezTo>
                      <a:pt x="298" y="146"/>
                      <a:pt x="308" y="131"/>
                      <a:pt x="317" y="117"/>
                    </a:cubicBezTo>
                    <a:cubicBezTo>
                      <a:pt x="324" y="107"/>
                      <a:pt x="330" y="98"/>
                      <a:pt x="337" y="88"/>
                    </a:cubicBezTo>
                    <a:cubicBezTo>
                      <a:pt x="360" y="52"/>
                      <a:pt x="336" y="91"/>
                      <a:pt x="333" y="96"/>
                    </a:cubicBezTo>
                    <a:close/>
                    <a:moveTo>
                      <a:pt x="264" y="170"/>
                    </a:moveTo>
                    <a:cubicBezTo>
                      <a:pt x="255" y="184"/>
                      <a:pt x="247" y="198"/>
                      <a:pt x="238" y="211"/>
                    </a:cubicBezTo>
                    <a:cubicBezTo>
                      <a:pt x="231" y="221"/>
                      <a:pt x="223" y="231"/>
                      <a:pt x="217" y="241"/>
                    </a:cubicBezTo>
                    <a:cubicBezTo>
                      <a:pt x="204" y="257"/>
                      <a:pt x="189" y="273"/>
                      <a:pt x="184" y="283"/>
                    </a:cubicBezTo>
                    <a:cubicBezTo>
                      <a:pt x="204" y="241"/>
                      <a:pt x="237" y="205"/>
                      <a:pt x="265" y="167"/>
                    </a:cubicBezTo>
                    <a:cubicBezTo>
                      <a:pt x="265" y="168"/>
                      <a:pt x="264" y="169"/>
                      <a:pt x="264" y="170"/>
                    </a:cubicBezTo>
                    <a:close/>
                    <a:moveTo>
                      <a:pt x="183" y="265"/>
                    </a:moveTo>
                    <a:cubicBezTo>
                      <a:pt x="184" y="262"/>
                      <a:pt x="185" y="259"/>
                      <a:pt x="186" y="256"/>
                    </a:cubicBezTo>
                    <a:cubicBezTo>
                      <a:pt x="208" y="227"/>
                      <a:pt x="228" y="197"/>
                      <a:pt x="247" y="166"/>
                    </a:cubicBezTo>
                    <a:cubicBezTo>
                      <a:pt x="253" y="159"/>
                      <a:pt x="259" y="152"/>
                      <a:pt x="264" y="144"/>
                    </a:cubicBezTo>
                    <a:cubicBezTo>
                      <a:pt x="267" y="141"/>
                      <a:pt x="271" y="135"/>
                      <a:pt x="276" y="130"/>
                    </a:cubicBezTo>
                    <a:cubicBezTo>
                      <a:pt x="268" y="143"/>
                      <a:pt x="259" y="155"/>
                      <a:pt x="250" y="168"/>
                    </a:cubicBezTo>
                    <a:cubicBezTo>
                      <a:pt x="238" y="185"/>
                      <a:pt x="226" y="202"/>
                      <a:pt x="215" y="220"/>
                    </a:cubicBezTo>
                    <a:cubicBezTo>
                      <a:pt x="208" y="231"/>
                      <a:pt x="202" y="241"/>
                      <a:pt x="196" y="252"/>
                    </a:cubicBezTo>
                    <a:cubicBezTo>
                      <a:pt x="196" y="254"/>
                      <a:pt x="195" y="256"/>
                      <a:pt x="195" y="258"/>
                    </a:cubicBezTo>
                    <a:cubicBezTo>
                      <a:pt x="193" y="262"/>
                      <a:pt x="191" y="265"/>
                      <a:pt x="189" y="268"/>
                    </a:cubicBezTo>
                    <a:cubicBezTo>
                      <a:pt x="187" y="268"/>
                      <a:pt x="185" y="267"/>
                      <a:pt x="183" y="265"/>
                    </a:cubicBezTo>
                    <a:close/>
                    <a:moveTo>
                      <a:pt x="302" y="76"/>
                    </a:moveTo>
                    <a:cubicBezTo>
                      <a:pt x="302" y="76"/>
                      <a:pt x="302" y="76"/>
                      <a:pt x="302" y="77"/>
                    </a:cubicBezTo>
                    <a:cubicBezTo>
                      <a:pt x="283" y="103"/>
                      <a:pt x="266" y="130"/>
                      <a:pt x="249" y="157"/>
                    </a:cubicBezTo>
                    <a:cubicBezTo>
                      <a:pt x="239" y="171"/>
                      <a:pt x="229" y="184"/>
                      <a:pt x="219" y="198"/>
                    </a:cubicBezTo>
                    <a:cubicBezTo>
                      <a:pt x="243" y="155"/>
                      <a:pt x="265" y="110"/>
                      <a:pt x="291" y="71"/>
                    </a:cubicBezTo>
                    <a:cubicBezTo>
                      <a:pt x="295" y="73"/>
                      <a:pt x="298" y="75"/>
                      <a:pt x="302" y="76"/>
                    </a:cubicBezTo>
                    <a:close/>
                    <a:moveTo>
                      <a:pt x="274" y="124"/>
                    </a:moveTo>
                    <a:cubicBezTo>
                      <a:pt x="276" y="121"/>
                      <a:pt x="277" y="119"/>
                      <a:pt x="279" y="116"/>
                    </a:cubicBezTo>
                    <a:cubicBezTo>
                      <a:pt x="284" y="108"/>
                      <a:pt x="290" y="99"/>
                      <a:pt x="296" y="91"/>
                    </a:cubicBezTo>
                    <a:cubicBezTo>
                      <a:pt x="295" y="94"/>
                      <a:pt x="294" y="96"/>
                      <a:pt x="293" y="99"/>
                    </a:cubicBezTo>
                    <a:cubicBezTo>
                      <a:pt x="286" y="107"/>
                      <a:pt x="280" y="115"/>
                      <a:pt x="274" y="124"/>
                    </a:cubicBezTo>
                    <a:close/>
                    <a:moveTo>
                      <a:pt x="305" y="77"/>
                    </a:moveTo>
                    <a:cubicBezTo>
                      <a:pt x="306" y="78"/>
                      <a:pt x="308" y="78"/>
                      <a:pt x="309" y="78"/>
                    </a:cubicBezTo>
                    <a:cubicBezTo>
                      <a:pt x="306" y="82"/>
                      <a:pt x="303" y="85"/>
                      <a:pt x="300" y="89"/>
                    </a:cubicBezTo>
                    <a:cubicBezTo>
                      <a:pt x="302" y="85"/>
                      <a:pt x="303" y="82"/>
                      <a:pt x="305" y="78"/>
                    </a:cubicBezTo>
                    <a:cubicBezTo>
                      <a:pt x="305" y="78"/>
                      <a:pt x="305" y="77"/>
                      <a:pt x="305" y="77"/>
                    </a:cubicBezTo>
                    <a:close/>
                    <a:moveTo>
                      <a:pt x="193" y="239"/>
                    </a:moveTo>
                    <a:cubicBezTo>
                      <a:pt x="198" y="231"/>
                      <a:pt x="204" y="222"/>
                      <a:pt x="210" y="213"/>
                    </a:cubicBezTo>
                    <a:cubicBezTo>
                      <a:pt x="216" y="204"/>
                      <a:pt x="223" y="196"/>
                      <a:pt x="229" y="188"/>
                    </a:cubicBezTo>
                    <a:cubicBezTo>
                      <a:pt x="217" y="208"/>
                      <a:pt x="204" y="227"/>
                      <a:pt x="190" y="245"/>
                    </a:cubicBezTo>
                    <a:cubicBezTo>
                      <a:pt x="191" y="243"/>
                      <a:pt x="192" y="241"/>
                      <a:pt x="193" y="239"/>
                    </a:cubicBezTo>
                    <a:close/>
                    <a:moveTo>
                      <a:pt x="241" y="191"/>
                    </a:moveTo>
                    <a:cubicBezTo>
                      <a:pt x="231" y="204"/>
                      <a:pt x="221" y="218"/>
                      <a:pt x="212" y="232"/>
                    </a:cubicBezTo>
                    <a:cubicBezTo>
                      <a:pt x="225" y="211"/>
                      <a:pt x="238" y="190"/>
                      <a:pt x="253" y="169"/>
                    </a:cubicBezTo>
                    <a:cubicBezTo>
                      <a:pt x="264" y="153"/>
                      <a:pt x="276" y="137"/>
                      <a:pt x="286" y="119"/>
                    </a:cubicBezTo>
                    <a:cubicBezTo>
                      <a:pt x="295" y="108"/>
                      <a:pt x="305" y="96"/>
                      <a:pt x="307" y="88"/>
                    </a:cubicBezTo>
                    <a:cubicBezTo>
                      <a:pt x="297" y="126"/>
                      <a:pt x="264" y="160"/>
                      <a:pt x="241" y="191"/>
                    </a:cubicBezTo>
                    <a:close/>
                    <a:moveTo>
                      <a:pt x="270" y="55"/>
                    </a:moveTo>
                    <a:cubicBezTo>
                      <a:pt x="274" y="59"/>
                      <a:pt x="281" y="65"/>
                      <a:pt x="288" y="69"/>
                    </a:cubicBezTo>
                    <a:cubicBezTo>
                      <a:pt x="236" y="132"/>
                      <a:pt x="202" y="207"/>
                      <a:pt x="152" y="270"/>
                    </a:cubicBezTo>
                    <a:cubicBezTo>
                      <a:pt x="127" y="300"/>
                      <a:pt x="148" y="267"/>
                      <a:pt x="154" y="258"/>
                    </a:cubicBezTo>
                    <a:cubicBezTo>
                      <a:pt x="166" y="241"/>
                      <a:pt x="178" y="223"/>
                      <a:pt x="191" y="206"/>
                    </a:cubicBezTo>
                    <a:cubicBezTo>
                      <a:pt x="221" y="161"/>
                      <a:pt x="251" y="116"/>
                      <a:pt x="279" y="70"/>
                    </a:cubicBezTo>
                    <a:cubicBezTo>
                      <a:pt x="279" y="69"/>
                      <a:pt x="277" y="67"/>
                      <a:pt x="276" y="68"/>
                    </a:cubicBezTo>
                    <a:cubicBezTo>
                      <a:pt x="218" y="140"/>
                      <a:pt x="177" y="222"/>
                      <a:pt x="123" y="297"/>
                    </a:cubicBezTo>
                    <a:cubicBezTo>
                      <a:pt x="130" y="286"/>
                      <a:pt x="136" y="271"/>
                      <a:pt x="142" y="257"/>
                    </a:cubicBezTo>
                    <a:cubicBezTo>
                      <a:pt x="174" y="214"/>
                      <a:pt x="205" y="169"/>
                      <a:pt x="232" y="124"/>
                    </a:cubicBezTo>
                    <a:cubicBezTo>
                      <a:pt x="246" y="104"/>
                      <a:pt x="259" y="83"/>
                      <a:pt x="270" y="60"/>
                    </a:cubicBezTo>
                    <a:cubicBezTo>
                      <a:pt x="271" y="59"/>
                      <a:pt x="269" y="57"/>
                      <a:pt x="268" y="59"/>
                    </a:cubicBezTo>
                    <a:cubicBezTo>
                      <a:pt x="245" y="90"/>
                      <a:pt x="227" y="125"/>
                      <a:pt x="207" y="158"/>
                    </a:cubicBezTo>
                    <a:cubicBezTo>
                      <a:pt x="187" y="185"/>
                      <a:pt x="167" y="212"/>
                      <a:pt x="149" y="240"/>
                    </a:cubicBezTo>
                    <a:cubicBezTo>
                      <a:pt x="136" y="258"/>
                      <a:pt x="123" y="276"/>
                      <a:pt x="112" y="294"/>
                    </a:cubicBezTo>
                    <a:cubicBezTo>
                      <a:pt x="160" y="212"/>
                      <a:pt x="226" y="141"/>
                      <a:pt x="264" y="52"/>
                    </a:cubicBezTo>
                    <a:cubicBezTo>
                      <a:pt x="265" y="51"/>
                      <a:pt x="263" y="49"/>
                      <a:pt x="262" y="51"/>
                    </a:cubicBezTo>
                    <a:cubicBezTo>
                      <a:pt x="208" y="120"/>
                      <a:pt x="171" y="202"/>
                      <a:pt x="117" y="271"/>
                    </a:cubicBezTo>
                    <a:cubicBezTo>
                      <a:pt x="106" y="285"/>
                      <a:pt x="87" y="308"/>
                      <a:pt x="108" y="273"/>
                    </a:cubicBezTo>
                    <a:cubicBezTo>
                      <a:pt x="124" y="246"/>
                      <a:pt x="141" y="220"/>
                      <a:pt x="158" y="194"/>
                    </a:cubicBezTo>
                    <a:cubicBezTo>
                      <a:pt x="189" y="148"/>
                      <a:pt x="220" y="102"/>
                      <a:pt x="251" y="55"/>
                    </a:cubicBezTo>
                    <a:cubicBezTo>
                      <a:pt x="252" y="54"/>
                      <a:pt x="250" y="53"/>
                      <a:pt x="249" y="54"/>
                    </a:cubicBezTo>
                    <a:cubicBezTo>
                      <a:pt x="240" y="66"/>
                      <a:pt x="231" y="78"/>
                      <a:pt x="222" y="90"/>
                    </a:cubicBezTo>
                    <a:cubicBezTo>
                      <a:pt x="231" y="77"/>
                      <a:pt x="239" y="64"/>
                      <a:pt x="246" y="51"/>
                    </a:cubicBezTo>
                    <a:cubicBezTo>
                      <a:pt x="247" y="49"/>
                      <a:pt x="245" y="48"/>
                      <a:pt x="244" y="49"/>
                    </a:cubicBezTo>
                    <a:cubicBezTo>
                      <a:pt x="243" y="49"/>
                      <a:pt x="243" y="50"/>
                      <a:pt x="243" y="50"/>
                    </a:cubicBezTo>
                    <a:cubicBezTo>
                      <a:pt x="244" y="46"/>
                      <a:pt x="246" y="41"/>
                      <a:pt x="246" y="36"/>
                    </a:cubicBezTo>
                    <a:cubicBezTo>
                      <a:pt x="247" y="34"/>
                      <a:pt x="245" y="33"/>
                      <a:pt x="244" y="34"/>
                    </a:cubicBezTo>
                    <a:cubicBezTo>
                      <a:pt x="211" y="66"/>
                      <a:pt x="185" y="103"/>
                      <a:pt x="161" y="142"/>
                    </a:cubicBezTo>
                    <a:cubicBezTo>
                      <a:pt x="139" y="177"/>
                      <a:pt x="117" y="212"/>
                      <a:pt x="96" y="248"/>
                    </a:cubicBezTo>
                    <a:cubicBezTo>
                      <a:pt x="90" y="255"/>
                      <a:pt x="84" y="262"/>
                      <a:pt x="78" y="269"/>
                    </a:cubicBezTo>
                    <a:cubicBezTo>
                      <a:pt x="66" y="283"/>
                      <a:pt x="60" y="288"/>
                      <a:pt x="69" y="271"/>
                    </a:cubicBezTo>
                    <a:cubicBezTo>
                      <a:pt x="87" y="249"/>
                      <a:pt x="102" y="223"/>
                      <a:pt x="117" y="198"/>
                    </a:cubicBezTo>
                    <a:cubicBezTo>
                      <a:pt x="135" y="174"/>
                      <a:pt x="153" y="149"/>
                      <a:pt x="170" y="125"/>
                    </a:cubicBezTo>
                    <a:cubicBezTo>
                      <a:pt x="155" y="145"/>
                      <a:pt x="140" y="164"/>
                      <a:pt x="126" y="184"/>
                    </a:cubicBezTo>
                    <a:cubicBezTo>
                      <a:pt x="127" y="181"/>
                      <a:pt x="128" y="179"/>
                      <a:pt x="130" y="177"/>
                    </a:cubicBezTo>
                    <a:cubicBezTo>
                      <a:pt x="132" y="174"/>
                      <a:pt x="134" y="170"/>
                      <a:pt x="136" y="167"/>
                    </a:cubicBezTo>
                    <a:cubicBezTo>
                      <a:pt x="152" y="144"/>
                      <a:pt x="168" y="121"/>
                      <a:pt x="183" y="99"/>
                    </a:cubicBezTo>
                    <a:cubicBezTo>
                      <a:pt x="197" y="79"/>
                      <a:pt x="212" y="59"/>
                      <a:pt x="224" y="40"/>
                    </a:cubicBezTo>
                    <a:cubicBezTo>
                      <a:pt x="207" y="67"/>
                      <a:pt x="192" y="94"/>
                      <a:pt x="173" y="120"/>
                    </a:cubicBezTo>
                    <a:cubicBezTo>
                      <a:pt x="194" y="90"/>
                      <a:pt x="215" y="60"/>
                      <a:pt x="235" y="28"/>
                    </a:cubicBezTo>
                    <a:cubicBezTo>
                      <a:pt x="236" y="26"/>
                      <a:pt x="233" y="25"/>
                      <a:pt x="232" y="27"/>
                    </a:cubicBezTo>
                    <a:cubicBezTo>
                      <a:pt x="207" y="60"/>
                      <a:pt x="183" y="94"/>
                      <a:pt x="159" y="129"/>
                    </a:cubicBezTo>
                    <a:cubicBezTo>
                      <a:pt x="181" y="94"/>
                      <a:pt x="203" y="59"/>
                      <a:pt x="225" y="25"/>
                    </a:cubicBezTo>
                    <a:cubicBezTo>
                      <a:pt x="226" y="23"/>
                      <a:pt x="224" y="22"/>
                      <a:pt x="223" y="23"/>
                    </a:cubicBezTo>
                    <a:cubicBezTo>
                      <a:pt x="213" y="37"/>
                      <a:pt x="203" y="51"/>
                      <a:pt x="193" y="65"/>
                    </a:cubicBezTo>
                    <a:cubicBezTo>
                      <a:pt x="203" y="49"/>
                      <a:pt x="212" y="33"/>
                      <a:pt x="219" y="16"/>
                    </a:cubicBezTo>
                    <a:cubicBezTo>
                      <a:pt x="219" y="15"/>
                      <a:pt x="217" y="14"/>
                      <a:pt x="216" y="15"/>
                    </a:cubicBezTo>
                    <a:cubicBezTo>
                      <a:pt x="204" y="28"/>
                      <a:pt x="193" y="43"/>
                      <a:pt x="182" y="59"/>
                    </a:cubicBezTo>
                    <a:cubicBezTo>
                      <a:pt x="192" y="43"/>
                      <a:pt x="200" y="27"/>
                      <a:pt x="207" y="9"/>
                    </a:cubicBezTo>
                    <a:cubicBezTo>
                      <a:pt x="233" y="15"/>
                      <a:pt x="251" y="37"/>
                      <a:pt x="270" y="55"/>
                    </a:cubicBezTo>
                    <a:close/>
                    <a:moveTo>
                      <a:pt x="182" y="213"/>
                    </a:moveTo>
                    <a:cubicBezTo>
                      <a:pt x="209" y="168"/>
                      <a:pt x="236" y="124"/>
                      <a:pt x="268" y="83"/>
                    </a:cubicBezTo>
                    <a:cubicBezTo>
                      <a:pt x="243" y="116"/>
                      <a:pt x="222" y="155"/>
                      <a:pt x="198" y="189"/>
                    </a:cubicBezTo>
                    <a:cubicBezTo>
                      <a:pt x="193" y="197"/>
                      <a:pt x="187" y="205"/>
                      <a:pt x="182" y="213"/>
                    </a:cubicBezTo>
                    <a:close/>
                    <a:moveTo>
                      <a:pt x="163" y="222"/>
                    </a:moveTo>
                    <a:cubicBezTo>
                      <a:pt x="173" y="207"/>
                      <a:pt x="183" y="192"/>
                      <a:pt x="194" y="178"/>
                    </a:cubicBezTo>
                    <a:cubicBezTo>
                      <a:pt x="194" y="177"/>
                      <a:pt x="195" y="177"/>
                      <a:pt x="195" y="176"/>
                    </a:cubicBezTo>
                    <a:cubicBezTo>
                      <a:pt x="195" y="177"/>
                      <a:pt x="194" y="178"/>
                      <a:pt x="193" y="179"/>
                    </a:cubicBezTo>
                    <a:cubicBezTo>
                      <a:pt x="184" y="194"/>
                      <a:pt x="173" y="208"/>
                      <a:pt x="163" y="222"/>
                    </a:cubicBezTo>
                    <a:close/>
                    <a:moveTo>
                      <a:pt x="190" y="174"/>
                    </a:moveTo>
                    <a:cubicBezTo>
                      <a:pt x="180" y="190"/>
                      <a:pt x="169" y="205"/>
                      <a:pt x="158" y="221"/>
                    </a:cubicBezTo>
                    <a:cubicBezTo>
                      <a:pt x="189" y="175"/>
                      <a:pt x="216" y="125"/>
                      <a:pt x="245" y="79"/>
                    </a:cubicBezTo>
                    <a:cubicBezTo>
                      <a:pt x="269" y="40"/>
                      <a:pt x="238" y="100"/>
                      <a:pt x="234" y="107"/>
                    </a:cubicBezTo>
                    <a:cubicBezTo>
                      <a:pt x="221" y="131"/>
                      <a:pt x="205" y="153"/>
                      <a:pt x="190" y="174"/>
                    </a:cubicBezTo>
                    <a:close/>
                    <a:moveTo>
                      <a:pt x="47" y="288"/>
                    </a:moveTo>
                    <a:cubicBezTo>
                      <a:pt x="80" y="233"/>
                      <a:pt x="118" y="182"/>
                      <a:pt x="155" y="130"/>
                    </a:cubicBezTo>
                    <a:cubicBezTo>
                      <a:pt x="149" y="140"/>
                      <a:pt x="143" y="150"/>
                      <a:pt x="137" y="160"/>
                    </a:cubicBezTo>
                    <a:cubicBezTo>
                      <a:pt x="130" y="170"/>
                      <a:pt x="124" y="181"/>
                      <a:pt x="117" y="192"/>
                    </a:cubicBezTo>
                    <a:cubicBezTo>
                      <a:pt x="111" y="201"/>
                      <a:pt x="104" y="210"/>
                      <a:pt x="98" y="220"/>
                    </a:cubicBezTo>
                    <a:cubicBezTo>
                      <a:pt x="82" y="241"/>
                      <a:pt x="67" y="262"/>
                      <a:pt x="53" y="285"/>
                    </a:cubicBezTo>
                    <a:cubicBezTo>
                      <a:pt x="52" y="287"/>
                      <a:pt x="54" y="288"/>
                      <a:pt x="55" y="287"/>
                    </a:cubicBezTo>
                    <a:cubicBezTo>
                      <a:pt x="57" y="285"/>
                      <a:pt x="59" y="283"/>
                      <a:pt x="61" y="281"/>
                    </a:cubicBezTo>
                    <a:cubicBezTo>
                      <a:pt x="59" y="285"/>
                      <a:pt x="57" y="289"/>
                      <a:pt x="55" y="293"/>
                    </a:cubicBezTo>
                    <a:cubicBezTo>
                      <a:pt x="52" y="291"/>
                      <a:pt x="50" y="290"/>
                      <a:pt x="47" y="288"/>
                    </a:cubicBezTo>
                    <a:close/>
                    <a:moveTo>
                      <a:pt x="37" y="281"/>
                    </a:moveTo>
                    <a:cubicBezTo>
                      <a:pt x="38" y="281"/>
                      <a:pt x="38" y="281"/>
                      <a:pt x="39" y="281"/>
                    </a:cubicBezTo>
                    <a:cubicBezTo>
                      <a:pt x="61" y="252"/>
                      <a:pt x="78" y="220"/>
                      <a:pt x="96" y="189"/>
                    </a:cubicBezTo>
                    <a:cubicBezTo>
                      <a:pt x="100" y="184"/>
                      <a:pt x="103" y="180"/>
                      <a:pt x="107" y="175"/>
                    </a:cubicBezTo>
                    <a:cubicBezTo>
                      <a:pt x="111" y="169"/>
                      <a:pt x="116" y="164"/>
                      <a:pt x="120" y="159"/>
                    </a:cubicBezTo>
                    <a:cubicBezTo>
                      <a:pt x="94" y="201"/>
                      <a:pt x="70" y="244"/>
                      <a:pt x="45" y="287"/>
                    </a:cubicBezTo>
                    <a:cubicBezTo>
                      <a:pt x="42" y="285"/>
                      <a:pt x="40" y="283"/>
                      <a:pt x="37" y="281"/>
                    </a:cubicBezTo>
                    <a:close/>
                    <a:moveTo>
                      <a:pt x="61" y="239"/>
                    </a:moveTo>
                    <a:cubicBezTo>
                      <a:pt x="65" y="232"/>
                      <a:pt x="70" y="225"/>
                      <a:pt x="75" y="218"/>
                    </a:cubicBezTo>
                    <a:cubicBezTo>
                      <a:pt x="68" y="231"/>
                      <a:pt x="61" y="244"/>
                      <a:pt x="53" y="256"/>
                    </a:cubicBezTo>
                    <a:cubicBezTo>
                      <a:pt x="35" y="287"/>
                      <a:pt x="60" y="242"/>
                      <a:pt x="61" y="239"/>
                    </a:cubicBezTo>
                    <a:close/>
                    <a:moveTo>
                      <a:pt x="136" y="139"/>
                    </a:moveTo>
                    <a:cubicBezTo>
                      <a:pt x="152" y="120"/>
                      <a:pt x="168" y="101"/>
                      <a:pt x="183" y="80"/>
                    </a:cubicBezTo>
                    <a:cubicBezTo>
                      <a:pt x="156" y="120"/>
                      <a:pt x="130" y="161"/>
                      <a:pt x="102" y="199"/>
                    </a:cubicBezTo>
                    <a:cubicBezTo>
                      <a:pt x="99" y="203"/>
                      <a:pt x="96" y="207"/>
                      <a:pt x="93" y="211"/>
                    </a:cubicBezTo>
                    <a:cubicBezTo>
                      <a:pt x="104" y="193"/>
                      <a:pt x="115" y="174"/>
                      <a:pt x="126" y="155"/>
                    </a:cubicBezTo>
                    <a:cubicBezTo>
                      <a:pt x="129" y="150"/>
                      <a:pt x="133" y="145"/>
                      <a:pt x="136" y="139"/>
                    </a:cubicBezTo>
                    <a:close/>
                    <a:moveTo>
                      <a:pt x="151" y="116"/>
                    </a:moveTo>
                    <a:cubicBezTo>
                      <a:pt x="162" y="98"/>
                      <a:pt x="174" y="81"/>
                      <a:pt x="185" y="62"/>
                    </a:cubicBezTo>
                    <a:cubicBezTo>
                      <a:pt x="191" y="52"/>
                      <a:pt x="227" y="0"/>
                      <a:pt x="202" y="46"/>
                    </a:cubicBezTo>
                    <a:cubicBezTo>
                      <a:pt x="191" y="64"/>
                      <a:pt x="177" y="81"/>
                      <a:pt x="164" y="99"/>
                    </a:cubicBezTo>
                    <a:cubicBezTo>
                      <a:pt x="160" y="104"/>
                      <a:pt x="155" y="110"/>
                      <a:pt x="151" y="116"/>
                    </a:cubicBezTo>
                    <a:close/>
                    <a:moveTo>
                      <a:pt x="131" y="140"/>
                    </a:moveTo>
                    <a:cubicBezTo>
                      <a:pt x="123" y="151"/>
                      <a:pt x="115" y="162"/>
                      <a:pt x="106" y="172"/>
                    </a:cubicBezTo>
                    <a:cubicBezTo>
                      <a:pt x="110" y="167"/>
                      <a:pt x="113" y="161"/>
                      <a:pt x="117" y="156"/>
                    </a:cubicBezTo>
                    <a:cubicBezTo>
                      <a:pt x="132" y="135"/>
                      <a:pt x="147" y="114"/>
                      <a:pt x="161" y="92"/>
                    </a:cubicBezTo>
                    <a:cubicBezTo>
                      <a:pt x="155" y="104"/>
                      <a:pt x="148" y="115"/>
                      <a:pt x="141" y="125"/>
                    </a:cubicBezTo>
                    <a:cubicBezTo>
                      <a:pt x="138" y="130"/>
                      <a:pt x="135" y="135"/>
                      <a:pt x="131" y="140"/>
                    </a:cubicBezTo>
                    <a:close/>
                    <a:moveTo>
                      <a:pt x="239" y="55"/>
                    </a:moveTo>
                    <a:cubicBezTo>
                      <a:pt x="218" y="79"/>
                      <a:pt x="200" y="107"/>
                      <a:pt x="182" y="134"/>
                    </a:cubicBezTo>
                    <a:cubicBezTo>
                      <a:pt x="178" y="139"/>
                      <a:pt x="174" y="143"/>
                      <a:pt x="171" y="148"/>
                    </a:cubicBezTo>
                    <a:cubicBezTo>
                      <a:pt x="154" y="171"/>
                      <a:pt x="138" y="194"/>
                      <a:pt x="121" y="217"/>
                    </a:cubicBezTo>
                    <a:cubicBezTo>
                      <a:pt x="120" y="218"/>
                      <a:pt x="119" y="218"/>
                      <a:pt x="118" y="219"/>
                    </a:cubicBezTo>
                    <a:cubicBezTo>
                      <a:pt x="151" y="169"/>
                      <a:pt x="178" y="115"/>
                      <a:pt x="216" y="68"/>
                    </a:cubicBezTo>
                    <a:cubicBezTo>
                      <a:pt x="217" y="66"/>
                      <a:pt x="242" y="43"/>
                      <a:pt x="242" y="45"/>
                    </a:cubicBezTo>
                    <a:cubicBezTo>
                      <a:pt x="241" y="48"/>
                      <a:pt x="240" y="51"/>
                      <a:pt x="239" y="55"/>
                    </a:cubicBezTo>
                    <a:close/>
                    <a:moveTo>
                      <a:pt x="166" y="168"/>
                    </a:moveTo>
                    <a:cubicBezTo>
                      <a:pt x="162" y="173"/>
                      <a:pt x="158" y="178"/>
                      <a:pt x="154" y="183"/>
                    </a:cubicBezTo>
                    <a:cubicBezTo>
                      <a:pt x="148" y="192"/>
                      <a:pt x="141" y="201"/>
                      <a:pt x="135" y="209"/>
                    </a:cubicBezTo>
                    <a:cubicBezTo>
                      <a:pt x="154" y="182"/>
                      <a:pt x="174" y="153"/>
                      <a:pt x="193" y="125"/>
                    </a:cubicBezTo>
                    <a:cubicBezTo>
                      <a:pt x="197" y="120"/>
                      <a:pt x="202" y="115"/>
                      <a:pt x="206" y="109"/>
                    </a:cubicBezTo>
                    <a:cubicBezTo>
                      <a:pt x="195" y="127"/>
                      <a:pt x="183" y="143"/>
                      <a:pt x="171" y="160"/>
                    </a:cubicBezTo>
                    <a:cubicBezTo>
                      <a:pt x="169" y="163"/>
                      <a:pt x="167" y="165"/>
                      <a:pt x="166" y="168"/>
                    </a:cubicBezTo>
                    <a:close/>
                    <a:moveTo>
                      <a:pt x="156" y="173"/>
                    </a:moveTo>
                    <a:cubicBezTo>
                      <a:pt x="154" y="176"/>
                      <a:pt x="152" y="179"/>
                      <a:pt x="150" y="182"/>
                    </a:cubicBezTo>
                    <a:cubicBezTo>
                      <a:pt x="133" y="207"/>
                      <a:pt x="117" y="231"/>
                      <a:pt x="99" y="255"/>
                    </a:cubicBezTo>
                    <a:cubicBezTo>
                      <a:pt x="96" y="260"/>
                      <a:pt x="63" y="308"/>
                      <a:pt x="87" y="268"/>
                    </a:cubicBezTo>
                    <a:cubicBezTo>
                      <a:pt x="92" y="260"/>
                      <a:pt x="97" y="252"/>
                      <a:pt x="103" y="244"/>
                    </a:cubicBezTo>
                    <a:cubicBezTo>
                      <a:pt x="121" y="221"/>
                      <a:pt x="139" y="197"/>
                      <a:pt x="156" y="173"/>
                    </a:cubicBezTo>
                    <a:close/>
                    <a:moveTo>
                      <a:pt x="68" y="297"/>
                    </a:moveTo>
                    <a:cubicBezTo>
                      <a:pt x="67" y="298"/>
                      <a:pt x="69" y="300"/>
                      <a:pt x="70" y="298"/>
                    </a:cubicBezTo>
                    <a:cubicBezTo>
                      <a:pt x="82" y="282"/>
                      <a:pt x="94" y="266"/>
                      <a:pt x="106" y="249"/>
                    </a:cubicBezTo>
                    <a:cubicBezTo>
                      <a:pt x="95" y="266"/>
                      <a:pt x="85" y="284"/>
                      <a:pt x="76" y="303"/>
                    </a:cubicBezTo>
                    <a:cubicBezTo>
                      <a:pt x="70" y="301"/>
                      <a:pt x="64" y="298"/>
                      <a:pt x="57" y="294"/>
                    </a:cubicBezTo>
                    <a:cubicBezTo>
                      <a:pt x="68" y="284"/>
                      <a:pt x="78" y="273"/>
                      <a:pt x="88" y="262"/>
                    </a:cubicBezTo>
                    <a:cubicBezTo>
                      <a:pt x="81" y="273"/>
                      <a:pt x="74" y="285"/>
                      <a:pt x="68" y="297"/>
                    </a:cubicBezTo>
                    <a:close/>
                    <a:moveTo>
                      <a:pt x="91" y="278"/>
                    </a:moveTo>
                    <a:cubicBezTo>
                      <a:pt x="101" y="258"/>
                      <a:pt x="114" y="241"/>
                      <a:pt x="127" y="224"/>
                    </a:cubicBezTo>
                    <a:cubicBezTo>
                      <a:pt x="134" y="214"/>
                      <a:pt x="141" y="205"/>
                      <a:pt x="148" y="195"/>
                    </a:cubicBezTo>
                    <a:cubicBezTo>
                      <a:pt x="134" y="218"/>
                      <a:pt x="121" y="240"/>
                      <a:pt x="108" y="264"/>
                    </a:cubicBezTo>
                    <a:cubicBezTo>
                      <a:pt x="104" y="273"/>
                      <a:pt x="73" y="313"/>
                      <a:pt x="91" y="278"/>
                    </a:cubicBezTo>
                    <a:close/>
                    <a:moveTo>
                      <a:pt x="136" y="217"/>
                    </a:moveTo>
                    <a:cubicBezTo>
                      <a:pt x="151" y="193"/>
                      <a:pt x="168" y="169"/>
                      <a:pt x="184" y="146"/>
                    </a:cubicBezTo>
                    <a:cubicBezTo>
                      <a:pt x="195" y="131"/>
                      <a:pt x="206" y="115"/>
                      <a:pt x="217" y="100"/>
                    </a:cubicBezTo>
                    <a:cubicBezTo>
                      <a:pt x="222" y="93"/>
                      <a:pt x="255" y="44"/>
                      <a:pt x="228" y="85"/>
                    </a:cubicBezTo>
                    <a:cubicBezTo>
                      <a:pt x="211" y="111"/>
                      <a:pt x="193" y="136"/>
                      <a:pt x="176" y="162"/>
                    </a:cubicBezTo>
                    <a:cubicBezTo>
                      <a:pt x="157" y="190"/>
                      <a:pt x="139" y="219"/>
                      <a:pt x="120" y="248"/>
                    </a:cubicBezTo>
                    <a:cubicBezTo>
                      <a:pt x="125" y="237"/>
                      <a:pt x="130" y="227"/>
                      <a:pt x="136" y="217"/>
                    </a:cubicBezTo>
                    <a:close/>
                    <a:moveTo>
                      <a:pt x="115" y="133"/>
                    </a:moveTo>
                    <a:cubicBezTo>
                      <a:pt x="110" y="140"/>
                      <a:pt x="105" y="147"/>
                      <a:pt x="100" y="154"/>
                    </a:cubicBezTo>
                    <a:cubicBezTo>
                      <a:pt x="108" y="141"/>
                      <a:pt x="115" y="129"/>
                      <a:pt x="123" y="116"/>
                    </a:cubicBezTo>
                    <a:cubicBezTo>
                      <a:pt x="132" y="103"/>
                      <a:pt x="142" y="90"/>
                      <a:pt x="151" y="77"/>
                    </a:cubicBezTo>
                    <a:cubicBezTo>
                      <a:pt x="148" y="83"/>
                      <a:pt x="144" y="89"/>
                      <a:pt x="140" y="95"/>
                    </a:cubicBezTo>
                    <a:cubicBezTo>
                      <a:pt x="132" y="108"/>
                      <a:pt x="123" y="120"/>
                      <a:pt x="115" y="133"/>
                    </a:cubicBezTo>
                    <a:close/>
                    <a:moveTo>
                      <a:pt x="56" y="209"/>
                    </a:moveTo>
                    <a:cubicBezTo>
                      <a:pt x="70" y="192"/>
                      <a:pt x="83" y="173"/>
                      <a:pt x="96" y="155"/>
                    </a:cubicBezTo>
                    <a:cubicBezTo>
                      <a:pt x="82" y="177"/>
                      <a:pt x="68" y="199"/>
                      <a:pt x="52" y="221"/>
                    </a:cubicBezTo>
                    <a:cubicBezTo>
                      <a:pt x="11" y="279"/>
                      <a:pt x="45" y="225"/>
                      <a:pt x="53" y="213"/>
                    </a:cubicBezTo>
                    <a:cubicBezTo>
                      <a:pt x="54" y="212"/>
                      <a:pt x="55" y="211"/>
                      <a:pt x="56" y="209"/>
                    </a:cubicBezTo>
                    <a:close/>
                    <a:moveTo>
                      <a:pt x="102" y="115"/>
                    </a:moveTo>
                    <a:cubicBezTo>
                      <a:pt x="90" y="132"/>
                      <a:pt x="79" y="148"/>
                      <a:pt x="67" y="164"/>
                    </a:cubicBezTo>
                    <a:cubicBezTo>
                      <a:pt x="81" y="142"/>
                      <a:pt x="95" y="119"/>
                      <a:pt x="109" y="97"/>
                    </a:cubicBezTo>
                    <a:cubicBezTo>
                      <a:pt x="114" y="90"/>
                      <a:pt x="119" y="84"/>
                      <a:pt x="125" y="77"/>
                    </a:cubicBezTo>
                    <a:cubicBezTo>
                      <a:pt x="138" y="60"/>
                      <a:pt x="151" y="43"/>
                      <a:pt x="165" y="26"/>
                    </a:cubicBezTo>
                    <a:cubicBezTo>
                      <a:pt x="162" y="31"/>
                      <a:pt x="155" y="41"/>
                      <a:pt x="150" y="48"/>
                    </a:cubicBezTo>
                    <a:cubicBezTo>
                      <a:pt x="142" y="59"/>
                      <a:pt x="136" y="67"/>
                      <a:pt x="144" y="57"/>
                    </a:cubicBezTo>
                    <a:cubicBezTo>
                      <a:pt x="142" y="59"/>
                      <a:pt x="140" y="62"/>
                      <a:pt x="139" y="64"/>
                    </a:cubicBezTo>
                    <a:cubicBezTo>
                      <a:pt x="131" y="73"/>
                      <a:pt x="136" y="67"/>
                      <a:pt x="124" y="85"/>
                    </a:cubicBezTo>
                    <a:cubicBezTo>
                      <a:pt x="120" y="90"/>
                      <a:pt x="115" y="96"/>
                      <a:pt x="111" y="102"/>
                    </a:cubicBezTo>
                    <a:cubicBezTo>
                      <a:pt x="108" y="106"/>
                      <a:pt x="105" y="111"/>
                      <a:pt x="102" y="115"/>
                    </a:cubicBezTo>
                    <a:close/>
                    <a:moveTo>
                      <a:pt x="14" y="231"/>
                    </a:moveTo>
                    <a:cubicBezTo>
                      <a:pt x="15" y="222"/>
                      <a:pt x="19" y="212"/>
                      <a:pt x="24" y="203"/>
                    </a:cubicBezTo>
                    <a:cubicBezTo>
                      <a:pt x="35" y="190"/>
                      <a:pt x="45" y="175"/>
                      <a:pt x="55" y="161"/>
                    </a:cubicBezTo>
                    <a:cubicBezTo>
                      <a:pt x="62" y="153"/>
                      <a:pt x="69" y="146"/>
                      <a:pt x="75" y="139"/>
                    </a:cubicBezTo>
                    <a:cubicBezTo>
                      <a:pt x="78" y="135"/>
                      <a:pt x="81" y="131"/>
                      <a:pt x="84" y="128"/>
                    </a:cubicBezTo>
                    <a:cubicBezTo>
                      <a:pt x="80" y="134"/>
                      <a:pt x="76" y="140"/>
                      <a:pt x="73" y="146"/>
                    </a:cubicBezTo>
                    <a:cubicBezTo>
                      <a:pt x="65" y="159"/>
                      <a:pt x="58" y="171"/>
                      <a:pt x="50" y="184"/>
                    </a:cubicBezTo>
                    <a:cubicBezTo>
                      <a:pt x="44" y="194"/>
                      <a:pt x="17" y="221"/>
                      <a:pt x="14" y="231"/>
                    </a:cubicBezTo>
                    <a:cubicBezTo>
                      <a:pt x="14" y="231"/>
                      <a:pt x="14" y="231"/>
                      <a:pt x="14" y="231"/>
                    </a:cubicBezTo>
                    <a:close/>
                    <a:moveTo>
                      <a:pt x="153" y="14"/>
                    </a:moveTo>
                    <a:cubicBezTo>
                      <a:pt x="140" y="30"/>
                      <a:pt x="128" y="46"/>
                      <a:pt x="116" y="62"/>
                    </a:cubicBezTo>
                    <a:cubicBezTo>
                      <a:pt x="125" y="48"/>
                      <a:pt x="133" y="33"/>
                      <a:pt x="140" y="18"/>
                    </a:cubicBezTo>
                    <a:cubicBezTo>
                      <a:pt x="144" y="17"/>
                      <a:pt x="149" y="15"/>
                      <a:pt x="153" y="14"/>
                    </a:cubicBezTo>
                    <a:close/>
                    <a:moveTo>
                      <a:pt x="129" y="64"/>
                    </a:moveTo>
                    <a:cubicBezTo>
                      <a:pt x="137" y="52"/>
                      <a:pt x="146" y="41"/>
                      <a:pt x="156" y="31"/>
                    </a:cubicBezTo>
                    <a:cubicBezTo>
                      <a:pt x="160" y="26"/>
                      <a:pt x="163" y="24"/>
                      <a:pt x="165" y="22"/>
                    </a:cubicBezTo>
                    <a:cubicBezTo>
                      <a:pt x="150" y="41"/>
                      <a:pt x="135" y="59"/>
                      <a:pt x="120" y="78"/>
                    </a:cubicBezTo>
                    <a:cubicBezTo>
                      <a:pt x="123" y="73"/>
                      <a:pt x="126" y="69"/>
                      <a:pt x="129" y="64"/>
                    </a:cubicBezTo>
                    <a:close/>
                    <a:moveTo>
                      <a:pt x="174" y="10"/>
                    </a:moveTo>
                    <a:cubicBezTo>
                      <a:pt x="161" y="22"/>
                      <a:pt x="149" y="34"/>
                      <a:pt x="138" y="48"/>
                    </a:cubicBezTo>
                    <a:cubicBezTo>
                      <a:pt x="145" y="36"/>
                      <a:pt x="151" y="25"/>
                      <a:pt x="157" y="13"/>
                    </a:cubicBezTo>
                    <a:cubicBezTo>
                      <a:pt x="157" y="13"/>
                      <a:pt x="157" y="13"/>
                      <a:pt x="157" y="13"/>
                    </a:cubicBezTo>
                    <a:cubicBezTo>
                      <a:pt x="163" y="12"/>
                      <a:pt x="169" y="11"/>
                      <a:pt x="175" y="10"/>
                    </a:cubicBezTo>
                    <a:cubicBezTo>
                      <a:pt x="175" y="10"/>
                      <a:pt x="175" y="10"/>
                      <a:pt x="174" y="10"/>
                    </a:cubicBezTo>
                    <a:close/>
                    <a:moveTo>
                      <a:pt x="146" y="26"/>
                    </a:moveTo>
                    <a:cubicBezTo>
                      <a:pt x="133" y="42"/>
                      <a:pt x="123" y="63"/>
                      <a:pt x="112" y="83"/>
                    </a:cubicBezTo>
                    <a:cubicBezTo>
                      <a:pt x="105" y="93"/>
                      <a:pt x="99" y="102"/>
                      <a:pt x="93" y="113"/>
                    </a:cubicBezTo>
                    <a:cubicBezTo>
                      <a:pt x="86" y="121"/>
                      <a:pt x="80" y="129"/>
                      <a:pt x="73" y="137"/>
                    </a:cubicBezTo>
                    <a:cubicBezTo>
                      <a:pt x="71" y="139"/>
                      <a:pt x="68" y="142"/>
                      <a:pt x="66" y="144"/>
                    </a:cubicBezTo>
                    <a:cubicBezTo>
                      <a:pt x="92" y="104"/>
                      <a:pt x="117" y="63"/>
                      <a:pt x="146" y="26"/>
                    </a:cubicBezTo>
                    <a:close/>
                    <a:moveTo>
                      <a:pt x="121" y="96"/>
                    </a:moveTo>
                    <a:cubicBezTo>
                      <a:pt x="118" y="102"/>
                      <a:pt x="114" y="108"/>
                      <a:pt x="110" y="115"/>
                    </a:cubicBezTo>
                    <a:cubicBezTo>
                      <a:pt x="92" y="147"/>
                      <a:pt x="72" y="178"/>
                      <a:pt x="52" y="209"/>
                    </a:cubicBezTo>
                    <a:cubicBezTo>
                      <a:pt x="43" y="220"/>
                      <a:pt x="34" y="232"/>
                      <a:pt x="25" y="243"/>
                    </a:cubicBezTo>
                    <a:cubicBezTo>
                      <a:pt x="50" y="213"/>
                      <a:pt x="75" y="165"/>
                      <a:pt x="97" y="129"/>
                    </a:cubicBezTo>
                    <a:cubicBezTo>
                      <a:pt x="105" y="118"/>
                      <a:pt x="113" y="107"/>
                      <a:pt x="121" y="96"/>
                    </a:cubicBezTo>
                    <a:close/>
                    <a:moveTo>
                      <a:pt x="98" y="142"/>
                    </a:moveTo>
                    <a:cubicBezTo>
                      <a:pt x="113" y="116"/>
                      <a:pt x="128" y="90"/>
                      <a:pt x="145" y="65"/>
                    </a:cubicBezTo>
                    <a:cubicBezTo>
                      <a:pt x="148" y="61"/>
                      <a:pt x="151" y="57"/>
                      <a:pt x="154" y="53"/>
                    </a:cubicBezTo>
                    <a:cubicBezTo>
                      <a:pt x="163" y="40"/>
                      <a:pt x="172" y="28"/>
                      <a:pt x="183" y="17"/>
                    </a:cubicBezTo>
                    <a:cubicBezTo>
                      <a:pt x="181" y="20"/>
                      <a:pt x="176" y="29"/>
                      <a:pt x="171" y="38"/>
                    </a:cubicBezTo>
                    <a:cubicBezTo>
                      <a:pt x="157" y="58"/>
                      <a:pt x="143" y="78"/>
                      <a:pt x="131" y="99"/>
                    </a:cubicBezTo>
                    <a:cubicBezTo>
                      <a:pt x="127" y="103"/>
                      <a:pt x="124" y="108"/>
                      <a:pt x="121" y="112"/>
                    </a:cubicBezTo>
                    <a:cubicBezTo>
                      <a:pt x="107" y="133"/>
                      <a:pt x="92" y="154"/>
                      <a:pt x="77" y="175"/>
                    </a:cubicBezTo>
                    <a:cubicBezTo>
                      <a:pt x="84" y="164"/>
                      <a:pt x="91" y="153"/>
                      <a:pt x="98" y="142"/>
                    </a:cubicBezTo>
                    <a:close/>
                    <a:moveTo>
                      <a:pt x="198" y="9"/>
                    </a:moveTo>
                    <a:cubicBezTo>
                      <a:pt x="198" y="8"/>
                      <a:pt x="198" y="8"/>
                      <a:pt x="198" y="8"/>
                    </a:cubicBezTo>
                    <a:cubicBezTo>
                      <a:pt x="200" y="8"/>
                      <a:pt x="202" y="8"/>
                      <a:pt x="204" y="9"/>
                    </a:cubicBezTo>
                    <a:cubicBezTo>
                      <a:pt x="198" y="16"/>
                      <a:pt x="193" y="23"/>
                      <a:pt x="187" y="30"/>
                    </a:cubicBezTo>
                    <a:cubicBezTo>
                      <a:pt x="191" y="23"/>
                      <a:pt x="194" y="16"/>
                      <a:pt x="198" y="9"/>
                    </a:cubicBezTo>
                    <a:close/>
                    <a:moveTo>
                      <a:pt x="168" y="30"/>
                    </a:moveTo>
                    <a:cubicBezTo>
                      <a:pt x="172" y="23"/>
                      <a:pt x="175" y="17"/>
                      <a:pt x="178" y="10"/>
                    </a:cubicBezTo>
                    <a:cubicBezTo>
                      <a:pt x="178" y="10"/>
                      <a:pt x="178" y="10"/>
                      <a:pt x="178" y="9"/>
                    </a:cubicBezTo>
                    <a:cubicBezTo>
                      <a:pt x="182" y="9"/>
                      <a:pt x="185" y="9"/>
                      <a:pt x="189" y="8"/>
                    </a:cubicBezTo>
                    <a:cubicBezTo>
                      <a:pt x="182" y="15"/>
                      <a:pt x="175" y="22"/>
                      <a:pt x="168" y="30"/>
                    </a:cubicBezTo>
                    <a:close/>
                    <a:moveTo>
                      <a:pt x="136" y="20"/>
                    </a:moveTo>
                    <a:cubicBezTo>
                      <a:pt x="99" y="77"/>
                      <a:pt x="59" y="142"/>
                      <a:pt x="12" y="189"/>
                    </a:cubicBezTo>
                    <a:cubicBezTo>
                      <a:pt x="13" y="188"/>
                      <a:pt x="25" y="161"/>
                      <a:pt x="27" y="156"/>
                    </a:cubicBezTo>
                    <a:cubicBezTo>
                      <a:pt x="28" y="156"/>
                      <a:pt x="28" y="156"/>
                      <a:pt x="28" y="156"/>
                    </a:cubicBezTo>
                    <a:cubicBezTo>
                      <a:pt x="55" y="126"/>
                      <a:pt x="78" y="89"/>
                      <a:pt x="101" y="55"/>
                    </a:cubicBezTo>
                    <a:cubicBezTo>
                      <a:pt x="108" y="45"/>
                      <a:pt x="116" y="35"/>
                      <a:pt x="123" y="25"/>
                    </a:cubicBezTo>
                    <a:cubicBezTo>
                      <a:pt x="127" y="23"/>
                      <a:pt x="131" y="21"/>
                      <a:pt x="136" y="20"/>
                    </a:cubicBezTo>
                    <a:close/>
                    <a:moveTo>
                      <a:pt x="69" y="94"/>
                    </a:moveTo>
                    <a:cubicBezTo>
                      <a:pt x="53" y="115"/>
                      <a:pt x="37" y="137"/>
                      <a:pt x="23" y="160"/>
                    </a:cubicBezTo>
                    <a:cubicBezTo>
                      <a:pt x="12" y="173"/>
                      <a:pt x="30" y="141"/>
                      <a:pt x="41" y="124"/>
                    </a:cubicBezTo>
                    <a:cubicBezTo>
                      <a:pt x="54" y="106"/>
                      <a:pt x="67" y="87"/>
                      <a:pt x="79" y="69"/>
                    </a:cubicBezTo>
                    <a:cubicBezTo>
                      <a:pt x="88" y="58"/>
                      <a:pt x="96" y="47"/>
                      <a:pt x="103" y="35"/>
                    </a:cubicBezTo>
                    <a:cubicBezTo>
                      <a:pt x="108" y="33"/>
                      <a:pt x="113" y="30"/>
                      <a:pt x="117" y="28"/>
                    </a:cubicBezTo>
                    <a:cubicBezTo>
                      <a:pt x="101" y="50"/>
                      <a:pt x="85" y="72"/>
                      <a:pt x="69" y="94"/>
                    </a:cubicBezTo>
                    <a:close/>
                    <a:moveTo>
                      <a:pt x="61" y="73"/>
                    </a:moveTo>
                    <a:cubicBezTo>
                      <a:pt x="72" y="60"/>
                      <a:pt x="83" y="48"/>
                      <a:pt x="97" y="39"/>
                    </a:cubicBezTo>
                    <a:cubicBezTo>
                      <a:pt x="71" y="75"/>
                      <a:pt x="48" y="114"/>
                      <a:pt x="18" y="148"/>
                    </a:cubicBezTo>
                    <a:cubicBezTo>
                      <a:pt x="31" y="133"/>
                      <a:pt x="52" y="100"/>
                      <a:pt x="61" y="73"/>
                    </a:cubicBezTo>
                    <a:close/>
                    <a:moveTo>
                      <a:pt x="10" y="161"/>
                    </a:moveTo>
                    <a:cubicBezTo>
                      <a:pt x="15" y="155"/>
                      <a:pt x="20" y="150"/>
                      <a:pt x="25" y="144"/>
                    </a:cubicBezTo>
                    <a:cubicBezTo>
                      <a:pt x="19" y="153"/>
                      <a:pt x="14" y="161"/>
                      <a:pt x="9" y="170"/>
                    </a:cubicBezTo>
                    <a:cubicBezTo>
                      <a:pt x="9" y="167"/>
                      <a:pt x="9" y="164"/>
                      <a:pt x="10" y="161"/>
                    </a:cubicBezTo>
                    <a:close/>
                    <a:moveTo>
                      <a:pt x="9" y="174"/>
                    </a:moveTo>
                    <a:cubicBezTo>
                      <a:pt x="9" y="174"/>
                      <a:pt x="9" y="174"/>
                      <a:pt x="10" y="174"/>
                    </a:cubicBezTo>
                    <a:cubicBezTo>
                      <a:pt x="14" y="170"/>
                      <a:pt x="17" y="167"/>
                      <a:pt x="21" y="163"/>
                    </a:cubicBezTo>
                    <a:cubicBezTo>
                      <a:pt x="16" y="170"/>
                      <a:pt x="12" y="177"/>
                      <a:pt x="9" y="184"/>
                    </a:cubicBezTo>
                    <a:cubicBezTo>
                      <a:pt x="8" y="181"/>
                      <a:pt x="8" y="177"/>
                      <a:pt x="9" y="174"/>
                    </a:cubicBezTo>
                    <a:close/>
                    <a:moveTo>
                      <a:pt x="9" y="195"/>
                    </a:moveTo>
                    <a:cubicBezTo>
                      <a:pt x="26" y="180"/>
                      <a:pt x="41" y="163"/>
                      <a:pt x="55" y="144"/>
                    </a:cubicBezTo>
                    <a:cubicBezTo>
                      <a:pt x="40" y="167"/>
                      <a:pt x="25" y="190"/>
                      <a:pt x="11" y="212"/>
                    </a:cubicBezTo>
                    <a:cubicBezTo>
                      <a:pt x="10" y="206"/>
                      <a:pt x="9" y="201"/>
                      <a:pt x="9" y="195"/>
                    </a:cubicBezTo>
                    <a:close/>
                    <a:moveTo>
                      <a:pt x="12" y="218"/>
                    </a:moveTo>
                    <a:cubicBezTo>
                      <a:pt x="15" y="215"/>
                      <a:pt x="18" y="211"/>
                      <a:pt x="21" y="207"/>
                    </a:cubicBezTo>
                    <a:cubicBezTo>
                      <a:pt x="18" y="214"/>
                      <a:pt x="15" y="220"/>
                      <a:pt x="13" y="227"/>
                    </a:cubicBezTo>
                    <a:cubicBezTo>
                      <a:pt x="12" y="224"/>
                      <a:pt x="12" y="221"/>
                      <a:pt x="12" y="218"/>
                    </a:cubicBezTo>
                    <a:close/>
                    <a:moveTo>
                      <a:pt x="16" y="244"/>
                    </a:moveTo>
                    <a:cubicBezTo>
                      <a:pt x="24" y="232"/>
                      <a:pt x="33" y="219"/>
                      <a:pt x="41" y="206"/>
                    </a:cubicBezTo>
                    <a:cubicBezTo>
                      <a:pt x="33" y="220"/>
                      <a:pt x="25" y="235"/>
                      <a:pt x="17" y="249"/>
                    </a:cubicBezTo>
                    <a:cubicBezTo>
                      <a:pt x="17" y="248"/>
                      <a:pt x="17" y="246"/>
                      <a:pt x="16" y="244"/>
                    </a:cubicBezTo>
                    <a:close/>
                    <a:moveTo>
                      <a:pt x="19" y="257"/>
                    </a:moveTo>
                    <a:cubicBezTo>
                      <a:pt x="19" y="256"/>
                      <a:pt x="19" y="255"/>
                      <a:pt x="18" y="254"/>
                    </a:cubicBezTo>
                    <a:cubicBezTo>
                      <a:pt x="26" y="246"/>
                      <a:pt x="33" y="238"/>
                      <a:pt x="40" y="229"/>
                    </a:cubicBezTo>
                    <a:cubicBezTo>
                      <a:pt x="34" y="239"/>
                      <a:pt x="28" y="248"/>
                      <a:pt x="22" y="258"/>
                    </a:cubicBezTo>
                    <a:cubicBezTo>
                      <a:pt x="21" y="259"/>
                      <a:pt x="23" y="261"/>
                      <a:pt x="24" y="260"/>
                    </a:cubicBezTo>
                    <a:cubicBezTo>
                      <a:pt x="33" y="250"/>
                      <a:pt x="41" y="240"/>
                      <a:pt x="49" y="229"/>
                    </a:cubicBezTo>
                    <a:cubicBezTo>
                      <a:pt x="41" y="242"/>
                      <a:pt x="34" y="255"/>
                      <a:pt x="27" y="267"/>
                    </a:cubicBezTo>
                    <a:cubicBezTo>
                      <a:pt x="26" y="269"/>
                      <a:pt x="28" y="271"/>
                      <a:pt x="30" y="269"/>
                    </a:cubicBezTo>
                    <a:cubicBezTo>
                      <a:pt x="48" y="242"/>
                      <a:pt x="65" y="214"/>
                      <a:pt x="83" y="187"/>
                    </a:cubicBezTo>
                    <a:cubicBezTo>
                      <a:pt x="117" y="141"/>
                      <a:pt x="151" y="95"/>
                      <a:pt x="178" y="47"/>
                    </a:cubicBezTo>
                    <a:cubicBezTo>
                      <a:pt x="181" y="43"/>
                      <a:pt x="184" y="40"/>
                      <a:pt x="186" y="36"/>
                    </a:cubicBezTo>
                    <a:cubicBezTo>
                      <a:pt x="197" y="33"/>
                      <a:pt x="196" y="37"/>
                      <a:pt x="185" y="49"/>
                    </a:cubicBezTo>
                    <a:cubicBezTo>
                      <a:pt x="180" y="58"/>
                      <a:pt x="175" y="67"/>
                      <a:pt x="169" y="76"/>
                    </a:cubicBezTo>
                    <a:cubicBezTo>
                      <a:pt x="150" y="108"/>
                      <a:pt x="127" y="137"/>
                      <a:pt x="105" y="167"/>
                    </a:cubicBezTo>
                    <a:cubicBezTo>
                      <a:pt x="98" y="178"/>
                      <a:pt x="91" y="190"/>
                      <a:pt x="84" y="201"/>
                    </a:cubicBezTo>
                    <a:cubicBezTo>
                      <a:pt x="67" y="225"/>
                      <a:pt x="50" y="251"/>
                      <a:pt x="37" y="279"/>
                    </a:cubicBezTo>
                    <a:cubicBezTo>
                      <a:pt x="36" y="280"/>
                      <a:pt x="37" y="280"/>
                      <a:pt x="37" y="281"/>
                    </a:cubicBezTo>
                    <a:cubicBezTo>
                      <a:pt x="28" y="273"/>
                      <a:pt x="21" y="265"/>
                      <a:pt x="19" y="257"/>
                    </a:cubicBezTo>
                    <a:close/>
                    <a:moveTo>
                      <a:pt x="81" y="304"/>
                    </a:moveTo>
                    <a:cubicBezTo>
                      <a:pt x="85" y="301"/>
                      <a:pt x="89" y="298"/>
                      <a:pt x="92" y="294"/>
                    </a:cubicBezTo>
                    <a:cubicBezTo>
                      <a:pt x="90" y="297"/>
                      <a:pt x="89" y="300"/>
                      <a:pt x="87" y="303"/>
                    </a:cubicBezTo>
                    <a:cubicBezTo>
                      <a:pt x="86" y="304"/>
                      <a:pt x="88" y="306"/>
                      <a:pt x="89" y="305"/>
                    </a:cubicBezTo>
                    <a:cubicBezTo>
                      <a:pt x="109" y="286"/>
                      <a:pt x="127" y="264"/>
                      <a:pt x="143" y="241"/>
                    </a:cubicBezTo>
                    <a:cubicBezTo>
                      <a:pt x="129" y="263"/>
                      <a:pt x="114" y="284"/>
                      <a:pt x="101" y="306"/>
                    </a:cubicBezTo>
                    <a:cubicBezTo>
                      <a:pt x="101" y="307"/>
                      <a:pt x="101" y="307"/>
                      <a:pt x="101" y="307"/>
                    </a:cubicBezTo>
                    <a:cubicBezTo>
                      <a:pt x="101" y="307"/>
                      <a:pt x="101" y="307"/>
                      <a:pt x="101" y="307"/>
                    </a:cubicBezTo>
                    <a:cubicBezTo>
                      <a:pt x="96" y="308"/>
                      <a:pt x="88" y="307"/>
                      <a:pt x="81" y="304"/>
                    </a:cubicBezTo>
                    <a:close/>
                    <a:moveTo>
                      <a:pt x="105" y="307"/>
                    </a:moveTo>
                    <a:cubicBezTo>
                      <a:pt x="113" y="296"/>
                      <a:pt x="121" y="285"/>
                      <a:pt x="129" y="275"/>
                    </a:cubicBezTo>
                    <a:cubicBezTo>
                      <a:pt x="124" y="284"/>
                      <a:pt x="119" y="294"/>
                      <a:pt x="115" y="305"/>
                    </a:cubicBezTo>
                    <a:cubicBezTo>
                      <a:pt x="111" y="305"/>
                      <a:pt x="108" y="306"/>
                      <a:pt x="105" y="307"/>
                    </a:cubicBezTo>
                    <a:close/>
                    <a:moveTo>
                      <a:pt x="135" y="284"/>
                    </a:moveTo>
                    <a:cubicBezTo>
                      <a:pt x="134" y="287"/>
                      <a:pt x="132" y="290"/>
                      <a:pt x="130" y="293"/>
                    </a:cubicBezTo>
                    <a:cubicBezTo>
                      <a:pt x="130" y="295"/>
                      <a:pt x="132" y="297"/>
                      <a:pt x="133" y="295"/>
                    </a:cubicBezTo>
                    <a:cubicBezTo>
                      <a:pt x="187" y="239"/>
                      <a:pt x="220" y="169"/>
                      <a:pt x="264" y="106"/>
                    </a:cubicBezTo>
                    <a:cubicBezTo>
                      <a:pt x="302" y="50"/>
                      <a:pt x="268" y="101"/>
                      <a:pt x="261" y="113"/>
                    </a:cubicBezTo>
                    <a:cubicBezTo>
                      <a:pt x="248" y="133"/>
                      <a:pt x="236" y="153"/>
                      <a:pt x="224" y="173"/>
                    </a:cubicBezTo>
                    <a:cubicBezTo>
                      <a:pt x="201" y="212"/>
                      <a:pt x="177" y="251"/>
                      <a:pt x="152" y="289"/>
                    </a:cubicBezTo>
                    <a:cubicBezTo>
                      <a:pt x="142" y="295"/>
                      <a:pt x="132" y="300"/>
                      <a:pt x="121" y="303"/>
                    </a:cubicBezTo>
                    <a:cubicBezTo>
                      <a:pt x="126" y="296"/>
                      <a:pt x="131" y="290"/>
                      <a:pt x="135" y="284"/>
                    </a:cubicBezTo>
                    <a:close/>
                    <a:moveTo>
                      <a:pt x="168" y="280"/>
                    </a:moveTo>
                    <a:cubicBezTo>
                      <a:pt x="170" y="279"/>
                      <a:pt x="171" y="278"/>
                      <a:pt x="172" y="276"/>
                    </a:cubicBezTo>
                    <a:cubicBezTo>
                      <a:pt x="173" y="275"/>
                      <a:pt x="172" y="273"/>
                      <a:pt x="171" y="273"/>
                    </a:cubicBezTo>
                    <a:cubicBezTo>
                      <a:pt x="175" y="269"/>
                      <a:pt x="178" y="265"/>
                      <a:pt x="182" y="261"/>
                    </a:cubicBezTo>
                    <a:cubicBezTo>
                      <a:pt x="179" y="268"/>
                      <a:pt x="178" y="276"/>
                      <a:pt x="177" y="284"/>
                    </a:cubicBezTo>
                    <a:cubicBezTo>
                      <a:pt x="177" y="286"/>
                      <a:pt x="179" y="286"/>
                      <a:pt x="180" y="285"/>
                    </a:cubicBezTo>
                    <a:cubicBezTo>
                      <a:pt x="179" y="287"/>
                      <a:pt x="178" y="289"/>
                      <a:pt x="177" y="290"/>
                    </a:cubicBezTo>
                    <a:cubicBezTo>
                      <a:pt x="173" y="288"/>
                      <a:pt x="170" y="285"/>
                      <a:pt x="168" y="280"/>
                    </a:cubicBezTo>
                    <a:close/>
                    <a:moveTo>
                      <a:pt x="199" y="271"/>
                    </a:moveTo>
                    <a:cubicBezTo>
                      <a:pt x="195" y="279"/>
                      <a:pt x="192" y="287"/>
                      <a:pt x="188" y="295"/>
                    </a:cubicBezTo>
                    <a:cubicBezTo>
                      <a:pt x="188" y="295"/>
                      <a:pt x="188" y="295"/>
                      <a:pt x="188" y="295"/>
                    </a:cubicBezTo>
                    <a:cubicBezTo>
                      <a:pt x="186" y="295"/>
                      <a:pt x="184" y="294"/>
                      <a:pt x="181" y="293"/>
                    </a:cubicBezTo>
                    <a:cubicBezTo>
                      <a:pt x="188" y="286"/>
                      <a:pt x="194" y="279"/>
                      <a:pt x="199" y="271"/>
                    </a:cubicBezTo>
                    <a:close/>
                    <a:moveTo>
                      <a:pt x="191" y="297"/>
                    </a:moveTo>
                    <a:cubicBezTo>
                      <a:pt x="205" y="283"/>
                      <a:pt x="217" y="268"/>
                      <a:pt x="228" y="253"/>
                    </a:cubicBezTo>
                    <a:cubicBezTo>
                      <a:pt x="226" y="256"/>
                      <a:pt x="225" y="259"/>
                      <a:pt x="223" y="262"/>
                    </a:cubicBezTo>
                    <a:cubicBezTo>
                      <a:pt x="215" y="274"/>
                      <a:pt x="207" y="287"/>
                      <a:pt x="199" y="300"/>
                    </a:cubicBezTo>
                    <a:cubicBezTo>
                      <a:pt x="197" y="299"/>
                      <a:pt x="194" y="298"/>
                      <a:pt x="191" y="297"/>
                    </a:cubicBezTo>
                    <a:close/>
                    <a:moveTo>
                      <a:pt x="271" y="210"/>
                    </a:moveTo>
                    <a:cubicBezTo>
                      <a:pt x="256" y="234"/>
                      <a:pt x="243" y="259"/>
                      <a:pt x="228" y="284"/>
                    </a:cubicBezTo>
                    <a:cubicBezTo>
                      <a:pt x="201" y="330"/>
                      <a:pt x="236" y="260"/>
                      <a:pt x="242" y="249"/>
                    </a:cubicBezTo>
                    <a:cubicBezTo>
                      <a:pt x="258" y="222"/>
                      <a:pt x="277" y="197"/>
                      <a:pt x="296" y="173"/>
                    </a:cubicBezTo>
                    <a:cubicBezTo>
                      <a:pt x="287" y="186"/>
                      <a:pt x="279" y="198"/>
                      <a:pt x="271" y="210"/>
                    </a:cubicBezTo>
                    <a:close/>
                    <a:moveTo>
                      <a:pt x="210" y="310"/>
                    </a:moveTo>
                    <a:cubicBezTo>
                      <a:pt x="209" y="306"/>
                      <a:pt x="206" y="304"/>
                      <a:pt x="202" y="301"/>
                    </a:cubicBezTo>
                    <a:cubicBezTo>
                      <a:pt x="206" y="295"/>
                      <a:pt x="210" y="288"/>
                      <a:pt x="214" y="281"/>
                    </a:cubicBezTo>
                    <a:cubicBezTo>
                      <a:pt x="228" y="259"/>
                      <a:pt x="244" y="237"/>
                      <a:pt x="260" y="216"/>
                    </a:cubicBezTo>
                    <a:cubicBezTo>
                      <a:pt x="239" y="246"/>
                      <a:pt x="222" y="276"/>
                      <a:pt x="210" y="310"/>
                    </a:cubicBezTo>
                    <a:close/>
                    <a:moveTo>
                      <a:pt x="239" y="240"/>
                    </a:moveTo>
                    <a:cubicBezTo>
                      <a:pt x="241" y="236"/>
                      <a:pt x="244" y="231"/>
                      <a:pt x="247" y="226"/>
                    </a:cubicBezTo>
                    <a:cubicBezTo>
                      <a:pt x="257" y="212"/>
                      <a:pt x="266" y="198"/>
                      <a:pt x="275" y="183"/>
                    </a:cubicBezTo>
                    <a:cubicBezTo>
                      <a:pt x="275" y="182"/>
                      <a:pt x="276" y="182"/>
                      <a:pt x="276" y="182"/>
                    </a:cubicBezTo>
                    <a:cubicBezTo>
                      <a:pt x="278" y="179"/>
                      <a:pt x="280" y="176"/>
                      <a:pt x="282" y="173"/>
                    </a:cubicBezTo>
                    <a:cubicBezTo>
                      <a:pt x="308" y="137"/>
                      <a:pt x="335" y="103"/>
                      <a:pt x="353" y="62"/>
                    </a:cubicBezTo>
                    <a:cubicBezTo>
                      <a:pt x="357" y="61"/>
                      <a:pt x="361" y="61"/>
                      <a:pt x="366" y="60"/>
                    </a:cubicBezTo>
                    <a:cubicBezTo>
                      <a:pt x="329" y="125"/>
                      <a:pt x="281" y="180"/>
                      <a:pt x="239" y="24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69" name="Freeform 46"/>
              <p:cNvSpPr/>
              <p:nvPr/>
            </p:nvSpPr>
            <p:spPr bwMode="auto">
              <a:xfrm>
                <a:off x="3112" y="3995"/>
                <a:ext cx="99" cy="35"/>
              </a:xfrm>
              <a:custGeom>
                <a:gdLst>
                  <a:gd fmla="*/ 0 w 37" name="T0"/>
                  <a:gd fmla="*/ 0 h 13" name="T1"/>
                  <a:gd fmla="*/ 37 w 37" name="T2"/>
                  <a:gd fmla="*/ 7 h 13" name="T3"/>
                  <a:gd fmla="*/ 0 w 37" name="T4"/>
                  <a:gd fmla="*/ 0 h 13" name="T5"/>
                </a:gdLst>
                <a:cxnLst>
                  <a:cxn ang="0">
                    <a:pos x="T0" y="T1"/>
                  </a:cxn>
                  <a:cxn ang="0">
                    <a:pos x="T2" y="T3"/>
                  </a:cxn>
                  <a:cxn ang="0">
                    <a:pos x="T4" y="T5"/>
                  </a:cxn>
                </a:cxnLst>
                <a:rect b="b" l="0" r="r" t="0"/>
                <a:pathLst>
                  <a:path h="13" w="37">
                    <a:moveTo>
                      <a:pt x="0" y="0"/>
                    </a:moveTo>
                    <a:cubicBezTo>
                      <a:pt x="9" y="8"/>
                      <a:pt x="20" y="13"/>
                      <a:pt x="37" y="7"/>
                    </a:cubicBezTo>
                    <a:cubicBezTo>
                      <a:pt x="21" y="11"/>
                      <a:pt x="9" y="8"/>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0" name="Freeform 47"/>
              <p:cNvSpPr/>
              <p:nvPr/>
            </p:nvSpPr>
            <p:spPr bwMode="auto">
              <a:xfrm>
                <a:off x="2891" y="3469"/>
                <a:ext cx="221" cy="526"/>
              </a:xfrm>
              <a:custGeom>
                <a:gdLst>
                  <a:gd fmla="*/ 34 w 83" name="T0"/>
                  <a:gd fmla="*/ 2 h 197" name="T1"/>
                  <a:gd fmla="*/ 33 w 83" name="T2"/>
                  <a:gd fmla="*/ 1 h 197" name="T3"/>
                  <a:gd fmla="*/ 48 w 83" name="T4"/>
                  <a:gd fmla="*/ 110 h 197" name="T5"/>
                  <a:gd fmla="*/ 83 w 83" name="T6"/>
                  <a:gd fmla="*/ 197 h 197" name="T7"/>
                  <a:gd fmla="*/ 62 w 83" name="T8"/>
                  <a:gd fmla="*/ 146 h 197" name="T9"/>
                  <a:gd fmla="*/ 34 w 83" name="T10"/>
                  <a:gd fmla="*/ 2 h 197" name="T11"/>
                </a:gdLst>
                <a:cxnLst>
                  <a:cxn ang="0">
                    <a:pos x="T0" y="T1"/>
                  </a:cxn>
                  <a:cxn ang="0">
                    <a:pos x="T2" y="T3"/>
                  </a:cxn>
                  <a:cxn ang="0">
                    <a:pos x="T4" y="T5"/>
                  </a:cxn>
                  <a:cxn ang="0">
                    <a:pos x="T6" y="T7"/>
                  </a:cxn>
                  <a:cxn ang="0">
                    <a:pos x="T8" y="T9"/>
                  </a:cxn>
                  <a:cxn ang="0">
                    <a:pos x="T10" y="T11"/>
                  </a:cxn>
                </a:cxnLst>
                <a:rect b="b" l="0" r="r" t="0"/>
                <a:pathLst>
                  <a:path h="197" w="83">
                    <a:moveTo>
                      <a:pt x="34" y="2"/>
                    </a:moveTo>
                    <a:cubicBezTo>
                      <a:pt x="34" y="2"/>
                      <a:pt x="33" y="0"/>
                      <a:pt x="33" y="1"/>
                    </a:cubicBezTo>
                    <a:cubicBezTo>
                      <a:pt x="0" y="24"/>
                      <a:pt x="37" y="84"/>
                      <a:pt x="48" y="110"/>
                    </a:cubicBezTo>
                    <a:cubicBezTo>
                      <a:pt x="58" y="134"/>
                      <a:pt x="62" y="178"/>
                      <a:pt x="83" y="197"/>
                    </a:cubicBezTo>
                    <a:cubicBezTo>
                      <a:pt x="71" y="184"/>
                      <a:pt x="66" y="161"/>
                      <a:pt x="62" y="146"/>
                    </a:cubicBezTo>
                    <a:cubicBezTo>
                      <a:pt x="55" y="114"/>
                      <a:pt x="2" y="30"/>
                      <a:pt x="34"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1" name="Freeform 48"/>
              <p:cNvSpPr/>
              <p:nvPr/>
            </p:nvSpPr>
            <p:spPr bwMode="auto">
              <a:xfrm>
                <a:off x="3211" y="2566"/>
                <a:ext cx="896" cy="1448"/>
              </a:xfrm>
              <a:custGeom>
                <a:gdLst>
                  <a:gd fmla="*/ 114 w 336" name="T0"/>
                  <a:gd fmla="*/ 31 h 542" name="T1"/>
                  <a:gd fmla="*/ 144 w 336" name="T2"/>
                  <a:gd fmla="*/ 72 h 542" name="T3"/>
                  <a:gd fmla="*/ 183 w 336" name="T4"/>
                  <a:gd fmla="*/ 113 h 542" name="T5"/>
                  <a:gd fmla="*/ 285 w 336" name="T6"/>
                  <a:gd fmla="*/ 39 h 542" name="T7"/>
                  <a:gd fmla="*/ 283 w 336" name="T8"/>
                  <a:gd fmla="*/ 42 h 542" name="T9"/>
                  <a:gd fmla="*/ 244 w 336" name="T10"/>
                  <a:gd fmla="*/ 109 h 542" name="T11"/>
                  <a:gd fmla="*/ 167 w 336" name="T12"/>
                  <a:gd fmla="*/ 97 h 542" name="T13"/>
                  <a:gd fmla="*/ 91 w 336" name="T14"/>
                  <a:gd fmla="*/ 8 h 542" name="T15"/>
                  <a:gd fmla="*/ 89 w 336" name="T16"/>
                  <a:gd fmla="*/ 9 h 542" name="T17"/>
                  <a:gd fmla="*/ 119 w 336" name="T18"/>
                  <a:gd fmla="*/ 93 h 542" name="T19"/>
                  <a:gd fmla="*/ 208 w 336" name="T20"/>
                  <a:gd fmla="*/ 173 h 542" name="T21"/>
                  <a:gd fmla="*/ 183 w 336" name="T22"/>
                  <a:gd fmla="*/ 208 h 542" name="T23"/>
                  <a:gd fmla="*/ 135 w 336" name="T24"/>
                  <a:gd fmla="*/ 259 h 542" name="T25"/>
                  <a:gd fmla="*/ 127 w 336" name="T26"/>
                  <a:gd fmla="*/ 299 h 542" name="T27"/>
                  <a:gd fmla="*/ 134 w 336" name="T28"/>
                  <a:gd fmla="*/ 343 h 542" name="T29"/>
                  <a:gd fmla="*/ 115 w 336" name="T30"/>
                  <a:gd fmla="*/ 417 h 542" name="T31"/>
                  <a:gd fmla="*/ 74 w 336" name="T32"/>
                  <a:gd fmla="*/ 484 h 542" name="T33"/>
                  <a:gd fmla="*/ 25 w 336" name="T34"/>
                  <a:gd fmla="*/ 530 h 542" name="T35"/>
                  <a:gd fmla="*/ 0 w 336" name="T36"/>
                  <a:gd fmla="*/ 542 h 542" name="T37"/>
                  <a:gd fmla="*/ 2 w 336" name="T38"/>
                  <a:gd fmla="*/ 542 h 542" name="T39"/>
                  <a:gd fmla="*/ 125 w 336" name="T40"/>
                  <a:gd fmla="*/ 403 h 542" name="T41"/>
                  <a:gd fmla="*/ 137 w 336" name="T42"/>
                  <a:gd fmla="*/ 357 h 542" name="T43"/>
                  <a:gd fmla="*/ 138 w 336" name="T44"/>
                  <a:gd fmla="*/ 261 h 542" name="T45"/>
                  <a:gd fmla="*/ 185 w 336" name="T46"/>
                  <a:gd fmla="*/ 211 h 542" name="T47"/>
                  <a:gd fmla="*/ 218 w 336" name="T48"/>
                  <a:gd fmla="*/ 168 h 542" name="T49"/>
                  <a:gd fmla="*/ 216 w 336" name="T50"/>
                  <a:gd fmla="*/ 166 h 542" name="T51"/>
                  <a:gd fmla="*/ 209 w 336" name="T52"/>
                  <a:gd fmla="*/ 172 h 542" name="T53"/>
                  <a:gd fmla="*/ 142 w 336" name="T54"/>
                  <a:gd fmla="*/ 121 h 542" name="T55"/>
                  <a:gd fmla="*/ 93 w 336" name="T56"/>
                  <a:gd fmla="*/ 31 h 542" name="T57"/>
                  <a:gd fmla="*/ 114 w 336" name="T58"/>
                  <a:gd fmla="*/ 31 h 542"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542" w="336">
                    <a:moveTo>
                      <a:pt x="114" y="31"/>
                    </a:moveTo>
                    <a:cubicBezTo>
                      <a:pt x="125" y="43"/>
                      <a:pt x="134" y="58"/>
                      <a:pt x="144" y="72"/>
                    </a:cubicBezTo>
                    <a:cubicBezTo>
                      <a:pt x="155" y="88"/>
                      <a:pt x="167" y="103"/>
                      <a:pt x="183" y="113"/>
                    </a:cubicBezTo>
                    <a:cubicBezTo>
                      <a:pt x="224" y="139"/>
                      <a:pt x="336" y="74"/>
                      <a:pt x="285" y="39"/>
                    </a:cubicBezTo>
                    <a:cubicBezTo>
                      <a:pt x="283" y="38"/>
                      <a:pt x="281" y="41"/>
                      <a:pt x="283" y="42"/>
                    </a:cubicBezTo>
                    <a:cubicBezTo>
                      <a:pt x="320" y="67"/>
                      <a:pt x="260" y="101"/>
                      <a:pt x="244" y="109"/>
                    </a:cubicBezTo>
                    <a:cubicBezTo>
                      <a:pt x="216" y="123"/>
                      <a:pt x="190" y="118"/>
                      <a:pt x="167" y="97"/>
                    </a:cubicBezTo>
                    <a:cubicBezTo>
                      <a:pt x="138" y="69"/>
                      <a:pt x="126" y="30"/>
                      <a:pt x="91" y="8"/>
                    </a:cubicBezTo>
                    <a:cubicBezTo>
                      <a:pt x="90" y="7"/>
                      <a:pt x="89" y="8"/>
                      <a:pt x="89" y="9"/>
                    </a:cubicBezTo>
                    <a:cubicBezTo>
                      <a:pt x="85" y="39"/>
                      <a:pt x="104" y="69"/>
                      <a:pt x="119" y="93"/>
                    </a:cubicBezTo>
                    <a:cubicBezTo>
                      <a:pt x="142" y="132"/>
                      <a:pt x="175" y="145"/>
                      <a:pt x="208" y="173"/>
                    </a:cubicBezTo>
                    <a:cubicBezTo>
                      <a:pt x="199" y="183"/>
                      <a:pt x="192" y="197"/>
                      <a:pt x="183" y="208"/>
                    </a:cubicBezTo>
                    <a:cubicBezTo>
                      <a:pt x="167" y="226"/>
                      <a:pt x="149" y="241"/>
                      <a:pt x="135" y="259"/>
                    </a:cubicBezTo>
                    <a:cubicBezTo>
                      <a:pt x="126" y="271"/>
                      <a:pt x="126" y="285"/>
                      <a:pt x="127" y="299"/>
                    </a:cubicBezTo>
                    <a:cubicBezTo>
                      <a:pt x="127" y="301"/>
                      <a:pt x="134" y="342"/>
                      <a:pt x="134" y="343"/>
                    </a:cubicBezTo>
                    <a:cubicBezTo>
                      <a:pt x="136" y="367"/>
                      <a:pt x="124" y="395"/>
                      <a:pt x="115" y="417"/>
                    </a:cubicBezTo>
                    <a:cubicBezTo>
                      <a:pt x="105" y="441"/>
                      <a:pt x="89" y="463"/>
                      <a:pt x="74" y="484"/>
                    </a:cubicBezTo>
                    <a:cubicBezTo>
                      <a:pt x="60" y="503"/>
                      <a:pt x="44" y="517"/>
                      <a:pt x="25" y="530"/>
                    </a:cubicBezTo>
                    <a:cubicBezTo>
                      <a:pt x="16" y="536"/>
                      <a:pt x="7" y="540"/>
                      <a:pt x="0" y="542"/>
                    </a:cubicBezTo>
                    <a:cubicBezTo>
                      <a:pt x="1" y="542"/>
                      <a:pt x="1" y="542"/>
                      <a:pt x="2" y="542"/>
                    </a:cubicBezTo>
                    <a:cubicBezTo>
                      <a:pt x="61" y="527"/>
                      <a:pt x="106" y="457"/>
                      <a:pt x="125" y="403"/>
                    </a:cubicBezTo>
                    <a:cubicBezTo>
                      <a:pt x="130" y="388"/>
                      <a:pt x="136" y="373"/>
                      <a:pt x="137" y="357"/>
                    </a:cubicBezTo>
                    <a:cubicBezTo>
                      <a:pt x="138" y="328"/>
                      <a:pt x="124" y="286"/>
                      <a:pt x="138" y="261"/>
                    </a:cubicBezTo>
                    <a:cubicBezTo>
                      <a:pt x="148" y="242"/>
                      <a:pt x="170" y="226"/>
                      <a:pt x="185" y="211"/>
                    </a:cubicBezTo>
                    <a:cubicBezTo>
                      <a:pt x="198" y="198"/>
                      <a:pt x="205" y="180"/>
                      <a:pt x="218" y="168"/>
                    </a:cubicBezTo>
                    <a:cubicBezTo>
                      <a:pt x="219" y="166"/>
                      <a:pt x="217" y="164"/>
                      <a:pt x="216" y="166"/>
                    </a:cubicBezTo>
                    <a:cubicBezTo>
                      <a:pt x="213" y="167"/>
                      <a:pt x="211" y="170"/>
                      <a:pt x="209" y="172"/>
                    </a:cubicBezTo>
                    <a:cubicBezTo>
                      <a:pt x="188" y="153"/>
                      <a:pt x="163" y="141"/>
                      <a:pt x="142" y="121"/>
                    </a:cubicBezTo>
                    <a:cubicBezTo>
                      <a:pt x="120" y="99"/>
                      <a:pt x="102" y="61"/>
                      <a:pt x="93" y="31"/>
                    </a:cubicBezTo>
                    <a:cubicBezTo>
                      <a:pt x="84" y="0"/>
                      <a:pt x="106" y="22"/>
                      <a:pt x="114" y="3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2" name="Freeform 49"/>
              <p:cNvSpPr/>
              <p:nvPr/>
            </p:nvSpPr>
            <p:spPr bwMode="auto">
              <a:xfrm>
                <a:off x="2909" y="1554"/>
                <a:ext cx="22" cy="21"/>
              </a:xfrm>
              <a:custGeom>
                <a:gdLst>
                  <a:gd fmla="*/ 8 w 8" name="T0"/>
                  <a:gd fmla="*/ 0 h 8" name="T1"/>
                  <a:gd fmla="*/ 4 w 8" name="T2"/>
                  <a:gd fmla="*/ 4 h 8" name="T3"/>
                  <a:gd fmla="*/ 0 w 8" name="T4"/>
                  <a:gd fmla="*/ 8 h 8" name="T5"/>
                  <a:gd fmla="*/ 8 w 8" name="T6"/>
                  <a:gd fmla="*/ 0 h 8" name="T7"/>
                </a:gdLst>
                <a:cxnLst>
                  <a:cxn ang="0">
                    <a:pos x="T0" y="T1"/>
                  </a:cxn>
                  <a:cxn ang="0">
                    <a:pos x="T2" y="T3"/>
                  </a:cxn>
                  <a:cxn ang="0">
                    <a:pos x="T4" y="T5"/>
                  </a:cxn>
                  <a:cxn ang="0">
                    <a:pos x="T6" y="T7"/>
                  </a:cxn>
                </a:cxnLst>
                <a:rect b="b" l="0" r="r" t="0"/>
                <a:pathLst>
                  <a:path h="8" w="8">
                    <a:moveTo>
                      <a:pt x="8" y="0"/>
                    </a:moveTo>
                    <a:cubicBezTo>
                      <a:pt x="7" y="1"/>
                      <a:pt x="5" y="3"/>
                      <a:pt x="4" y="4"/>
                    </a:cubicBezTo>
                    <a:cubicBezTo>
                      <a:pt x="3" y="6"/>
                      <a:pt x="2" y="7"/>
                      <a:pt x="0" y="8"/>
                    </a:cubicBezTo>
                    <a:cubicBezTo>
                      <a:pt x="3" y="6"/>
                      <a:pt x="6" y="3"/>
                      <a:pt x="8"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3" name="Freeform 50"/>
              <p:cNvSpPr/>
              <p:nvPr/>
            </p:nvSpPr>
            <p:spPr bwMode="auto">
              <a:xfrm>
                <a:off x="2931" y="1530"/>
                <a:ext cx="24" cy="24"/>
              </a:xfrm>
              <a:custGeom>
                <a:gdLst>
                  <a:gd fmla="*/ 0 w 9" name="T0"/>
                  <a:gd fmla="*/ 9 h 9" name="T1"/>
                  <a:gd fmla="*/ 9 w 9" name="T2"/>
                  <a:gd fmla="*/ 0 h 9" name="T3"/>
                  <a:gd fmla="*/ 0 w 9" name="T4"/>
                  <a:gd fmla="*/ 9 h 9" name="T5"/>
                </a:gdLst>
                <a:cxnLst>
                  <a:cxn ang="0">
                    <a:pos x="T0" y="T1"/>
                  </a:cxn>
                  <a:cxn ang="0">
                    <a:pos x="T2" y="T3"/>
                  </a:cxn>
                  <a:cxn ang="0">
                    <a:pos x="T4" y="T5"/>
                  </a:cxn>
                </a:cxnLst>
                <a:rect b="b" l="0" r="r" t="0"/>
                <a:pathLst>
                  <a:path h="9" w="9">
                    <a:moveTo>
                      <a:pt x="0" y="9"/>
                    </a:moveTo>
                    <a:cubicBezTo>
                      <a:pt x="3" y="6"/>
                      <a:pt x="6" y="3"/>
                      <a:pt x="9" y="0"/>
                    </a:cubicBezTo>
                    <a:cubicBezTo>
                      <a:pt x="6" y="3"/>
                      <a:pt x="3" y="6"/>
                      <a:pt x="0" y="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4" name="Freeform 51"/>
              <p:cNvSpPr/>
              <p:nvPr/>
            </p:nvSpPr>
            <p:spPr bwMode="auto">
              <a:xfrm>
                <a:off x="2955" y="1495"/>
                <a:ext cx="32" cy="35"/>
              </a:xfrm>
              <a:custGeom>
                <a:gdLst>
                  <a:gd fmla="*/ 12 w 12" name="T0"/>
                  <a:gd fmla="*/ 0 h 13" name="T1"/>
                  <a:gd fmla="*/ 0 w 12" name="T2"/>
                  <a:gd fmla="*/ 13 h 13" name="T3"/>
                  <a:gd fmla="*/ 12 w 12" name="T4"/>
                  <a:gd fmla="*/ 0 h 13" name="T5"/>
                </a:gdLst>
                <a:cxnLst>
                  <a:cxn ang="0">
                    <a:pos x="T0" y="T1"/>
                  </a:cxn>
                  <a:cxn ang="0">
                    <a:pos x="T2" y="T3"/>
                  </a:cxn>
                  <a:cxn ang="0">
                    <a:pos x="T4" y="T5"/>
                  </a:cxn>
                </a:cxnLst>
                <a:rect b="b" l="0" r="r" t="0"/>
                <a:pathLst>
                  <a:path h="13" w="12">
                    <a:moveTo>
                      <a:pt x="12" y="0"/>
                    </a:moveTo>
                    <a:cubicBezTo>
                      <a:pt x="8" y="4"/>
                      <a:pt x="4" y="8"/>
                      <a:pt x="0" y="13"/>
                    </a:cubicBezTo>
                    <a:cubicBezTo>
                      <a:pt x="4" y="8"/>
                      <a:pt x="8" y="4"/>
                      <a:pt x="1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5" name="Freeform 52"/>
              <p:cNvSpPr>
                <a:spLocks noEditPoints="1"/>
              </p:cNvSpPr>
              <p:nvPr/>
            </p:nvSpPr>
            <p:spPr bwMode="auto">
              <a:xfrm>
                <a:off x="2560" y="971"/>
                <a:ext cx="1075" cy="1392"/>
              </a:xfrm>
              <a:custGeom>
                <a:gdLst>
                  <a:gd fmla="*/ 277 w 403" name="T0"/>
                  <a:gd fmla="*/ 1 h 521" name="T1"/>
                  <a:gd fmla="*/ 99 w 403" name="T2"/>
                  <a:gd fmla="*/ 241 h 521" name="T3"/>
                  <a:gd fmla="*/ 243 w 403" name="T4"/>
                  <a:gd fmla="*/ 112 h 521" name="T5"/>
                  <a:gd fmla="*/ 170 w 403" name="T6"/>
                  <a:gd fmla="*/ 222 h 521" name="T7"/>
                  <a:gd fmla="*/ 61 w 403" name="T8"/>
                  <a:gd fmla="*/ 348 h 521" name="T9"/>
                  <a:gd fmla="*/ 43 w 403" name="T10"/>
                  <a:gd fmla="*/ 434 h 521" name="T11"/>
                  <a:gd fmla="*/ 19 w 403" name="T12"/>
                  <a:gd fmla="*/ 508 h 521" name="T13"/>
                  <a:gd fmla="*/ 51 w 403" name="T14"/>
                  <a:gd fmla="*/ 496 h 521" name="T15"/>
                  <a:gd fmla="*/ 81 w 403" name="T16"/>
                  <a:gd fmla="*/ 480 h 521" name="T17"/>
                  <a:gd fmla="*/ 191 w 403" name="T18"/>
                  <a:gd fmla="*/ 306 h 521" name="T19"/>
                  <a:gd fmla="*/ 275 w 403" name="T20"/>
                  <a:gd fmla="*/ 174 h 521" name="T21"/>
                  <a:gd fmla="*/ 275 w 403" name="T22"/>
                  <a:gd fmla="*/ 174 h 521" name="T23"/>
                  <a:gd fmla="*/ 266 w 403" name="T24"/>
                  <a:gd fmla="*/ 186 h 521" name="T25"/>
                  <a:gd fmla="*/ 352 w 403" name="T26"/>
                  <a:gd fmla="*/ 51 h 521" name="T27"/>
                  <a:gd fmla="*/ 300 w 403" name="T28"/>
                  <a:gd fmla="*/ 9 h 521" name="T29"/>
                  <a:gd fmla="*/ 124 w 403" name="T30"/>
                  <a:gd fmla="*/ 196 h 521" name="T31"/>
                  <a:gd fmla="*/ 272 w 403" name="T32"/>
                  <a:gd fmla="*/ 6 h 521" name="T33"/>
                  <a:gd fmla="*/ 170 w 403" name="T34"/>
                  <a:gd fmla="*/ 116 h 521" name="T35"/>
                  <a:gd fmla="*/ 253 w 403" name="T36"/>
                  <a:gd fmla="*/ 10 h 521" name="T37"/>
                  <a:gd fmla="*/ 160 w 403" name="T38"/>
                  <a:gd fmla="*/ 99 h 521" name="T39"/>
                  <a:gd fmla="*/ 208 w 403" name="T40"/>
                  <a:gd fmla="*/ 32 h 521" name="T41"/>
                  <a:gd fmla="*/ 176 w 403" name="T42"/>
                  <a:gd fmla="*/ 65 h 521" name="T43"/>
                  <a:gd fmla="*/ 161 w 403" name="T44"/>
                  <a:gd fmla="*/ 76 h 521" name="T45"/>
                  <a:gd fmla="*/ 156 w 403" name="T46"/>
                  <a:gd fmla="*/ 91 h 521" name="T47"/>
                  <a:gd fmla="*/ 150 w 403" name="T48"/>
                  <a:gd fmla="*/ 113 h 521" name="T49"/>
                  <a:gd fmla="*/ 110 w 403" name="T50"/>
                  <a:gd fmla="*/ 173 h 521" name="T51"/>
                  <a:gd fmla="*/ 167 w 403" name="T52"/>
                  <a:gd fmla="*/ 130 h 521" name="T53"/>
                  <a:gd fmla="*/ 106 w 403" name="T54"/>
                  <a:gd fmla="*/ 235 h 521" name="T55"/>
                  <a:gd fmla="*/ 224 w 403" name="T56"/>
                  <a:gd fmla="*/ 129 h 521" name="T57"/>
                  <a:gd fmla="*/ 131 w 403" name="T58"/>
                  <a:gd fmla="*/ 245 h 521" name="T59"/>
                  <a:gd fmla="*/ 289 w 403" name="T60"/>
                  <a:gd fmla="*/ 24 h 521" name="T61"/>
                  <a:gd fmla="*/ 302 w 403" name="T62"/>
                  <a:gd fmla="*/ 10 h 521" name="T63"/>
                  <a:gd fmla="*/ 277 w 403" name="T64"/>
                  <a:gd fmla="*/ 136 h 521" name="T65"/>
                  <a:gd fmla="*/ 148 w 403" name="T66"/>
                  <a:gd fmla="*/ 299 h 521" name="T67"/>
                  <a:gd fmla="*/ 333 w 403" name="T68"/>
                  <a:gd fmla="*/ 33 h 521" name="T69"/>
                  <a:gd fmla="*/ 108 w 403" name="T70"/>
                  <a:gd fmla="*/ 317 h 521" name="T71"/>
                  <a:gd fmla="*/ 103 w 403" name="T72"/>
                  <a:gd fmla="*/ 308 h 521" name="T73"/>
                  <a:gd fmla="*/ 46 w 403" name="T74"/>
                  <a:gd fmla="*/ 395 h 521" name="T75"/>
                  <a:gd fmla="*/ 73 w 403" name="T76"/>
                  <a:gd fmla="*/ 367 h 521" name="T77"/>
                  <a:gd fmla="*/ 39 w 403" name="T78"/>
                  <a:gd fmla="*/ 380 h 521" name="T79"/>
                  <a:gd fmla="*/ 35 w 403" name="T80"/>
                  <a:gd fmla="*/ 372 h 521" name="T81"/>
                  <a:gd fmla="*/ 47 w 403" name="T82"/>
                  <a:gd fmla="*/ 360 h 521" name="T83"/>
                  <a:gd fmla="*/ 55 w 403" name="T84"/>
                  <a:gd fmla="*/ 364 h 521" name="T85"/>
                  <a:gd fmla="*/ 34 w 403" name="T86"/>
                  <a:gd fmla="*/ 397 h 521" name="T87"/>
                  <a:gd fmla="*/ 220 w 403" name="T88"/>
                  <a:gd fmla="*/ 163 h 521" name="T89"/>
                  <a:gd fmla="*/ 82 w 403" name="T90"/>
                  <a:gd fmla="*/ 369 h 521" name="T91"/>
                  <a:gd fmla="*/ 69 w 403" name="T92"/>
                  <a:gd fmla="*/ 406 h 521" name="T93"/>
                  <a:gd fmla="*/ 186 w 403" name="T94"/>
                  <a:gd fmla="*/ 258 h 521" name="T95"/>
                  <a:gd fmla="*/ 204 w 403" name="T96"/>
                  <a:gd fmla="*/ 249 h 521" name="T97"/>
                  <a:gd fmla="*/ 42 w 403" name="T98"/>
                  <a:gd fmla="*/ 474 h 521" name="T99"/>
                  <a:gd fmla="*/ 37 w 403" name="T100"/>
                  <a:gd fmla="*/ 482 h 521" name="T101"/>
                  <a:gd fmla="*/ 125 w 403" name="T102"/>
                  <a:gd fmla="*/ 379 h 521" name="T103"/>
                  <a:gd fmla="*/ 40 w 403" name="T104"/>
                  <a:gd fmla="*/ 493 h 521" name="T105"/>
                  <a:gd fmla="*/ 332 w 403" name="T106"/>
                  <a:gd fmla="*/ 114 h 521" name="T107"/>
                  <a:gd fmla="*/ 334 w 403" name="T108"/>
                  <a:gd fmla="*/ 100 h 521"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521" w="402">
                    <a:moveTo>
                      <a:pt x="401" y="105"/>
                    </a:moveTo>
                    <a:cubicBezTo>
                      <a:pt x="372" y="78"/>
                      <a:pt x="357" y="42"/>
                      <a:pt x="327" y="20"/>
                    </a:cubicBezTo>
                    <a:cubicBezTo>
                      <a:pt x="327" y="19"/>
                      <a:pt x="326" y="18"/>
                      <a:pt x="325" y="19"/>
                    </a:cubicBezTo>
                    <a:cubicBezTo>
                      <a:pt x="318" y="14"/>
                      <a:pt x="310" y="9"/>
                      <a:pt x="301" y="6"/>
                    </a:cubicBezTo>
                    <a:cubicBezTo>
                      <a:pt x="294" y="4"/>
                      <a:pt x="287" y="3"/>
                      <a:pt x="279" y="2"/>
                    </a:cubicBezTo>
                    <a:cubicBezTo>
                      <a:pt x="279" y="1"/>
                      <a:pt x="278" y="0"/>
                      <a:pt x="277" y="1"/>
                    </a:cubicBezTo>
                    <a:cubicBezTo>
                      <a:pt x="276" y="2"/>
                      <a:pt x="276" y="2"/>
                      <a:pt x="276" y="2"/>
                    </a:cubicBezTo>
                    <a:cubicBezTo>
                      <a:pt x="237" y="2"/>
                      <a:pt x="197" y="29"/>
                      <a:pt x="171" y="55"/>
                    </a:cubicBezTo>
                    <a:cubicBezTo>
                      <a:pt x="155" y="71"/>
                      <a:pt x="149" y="93"/>
                      <a:pt x="144" y="115"/>
                    </a:cubicBezTo>
                    <a:cubicBezTo>
                      <a:pt x="135" y="154"/>
                      <a:pt x="95" y="163"/>
                      <a:pt x="84" y="196"/>
                    </a:cubicBezTo>
                    <a:cubicBezTo>
                      <a:pt x="81" y="209"/>
                      <a:pt x="77" y="225"/>
                      <a:pt x="87" y="235"/>
                    </a:cubicBezTo>
                    <a:cubicBezTo>
                      <a:pt x="91" y="239"/>
                      <a:pt x="95" y="239"/>
                      <a:pt x="99" y="241"/>
                    </a:cubicBezTo>
                    <a:cubicBezTo>
                      <a:pt x="102" y="241"/>
                      <a:pt x="104" y="241"/>
                      <a:pt x="106" y="241"/>
                    </a:cubicBezTo>
                    <a:cubicBezTo>
                      <a:pt x="121" y="240"/>
                      <a:pt x="125" y="251"/>
                      <a:pt x="116" y="274"/>
                    </a:cubicBezTo>
                    <a:cubicBezTo>
                      <a:pt x="115" y="275"/>
                      <a:pt x="115" y="277"/>
                      <a:pt x="117" y="277"/>
                    </a:cubicBezTo>
                    <a:cubicBezTo>
                      <a:pt x="129" y="274"/>
                      <a:pt x="147" y="260"/>
                      <a:pt x="133" y="247"/>
                    </a:cubicBezTo>
                    <a:cubicBezTo>
                      <a:pt x="151" y="223"/>
                      <a:pt x="170" y="199"/>
                      <a:pt x="188" y="176"/>
                    </a:cubicBezTo>
                    <a:cubicBezTo>
                      <a:pt x="206" y="154"/>
                      <a:pt x="225" y="133"/>
                      <a:pt x="243" y="112"/>
                    </a:cubicBezTo>
                    <a:cubicBezTo>
                      <a:pt x="259" y="95"/>
                      <a:pt x="275" y="77"/>
                      <a:pt x="291" y="60"/>
                    </a:cubicBezTo>
                    <a:cubicBezTo>
                      <a:pt x="296" y="55"/>
                      <a:pt x="330" y="11"/>
                      <a:pt x="306" y="47"/>
                    </a:cubicBezTo>
                    <a:cubicBezTo>
                      <a:pt x="296" y="61"/>
                      <a:pt x="285" y="76"/>
                      <a:pt x="274" y="89"/>
                    </a:cubicBezTo>
                    <a:cubicBezTo>
                      <a:pt x="262" y="103"/>
                      <a:pt x="250" y="117"/>
                      <a:pt x="239" y="132"/>
                    </a:cubicBezTo>
                    <a:cubicBezTo>
                      <a:pt x="230" y="142"/>
                      <a:pt x="221" y="152"/>
                      <a:pt x="213" y="163"/>
                    </a:cubicBezTo>
                    <a:cubicBezTo>
                      <a:pt x="197" y="182"/>
                      <a:pt x="184" y="202"/>
                      <a:pt x="170" y="222"/>
                    </a:cubicBezTo>
                    <a:cubicBezTo>
                      <a:pt x="163" y="232"/>
                      <a:pt x="155" y="242"/>
                      <a:pt x="147" y="251"/>
                    </a:cubicBezTo>
                    <a:cubicBezTo>
                      <a:pt x="134" y="267"/>
                      <a:pt x="121" y="284"/>
                      <a:pt x="109" y="300"/>
                    </a:cubicBezTo>
                    <a:cubicBezTo>
                      <a:pt x="110" y="298"/>
                      <a:pt x="111" y="296"/>
                      <a:pt x="113" y="294"/>
                    </a:cubicBezTo>
                    <a:cubicBezTo>
                      <a:pt x="113" y="293"/>
                      <a:pt x="112" y="292"/>
                      <a:pt x="112" y="293"/>
                    </a:cubicBezTo>
                    <a:cubicBezTo>
                      <a:pt x="103" y="308"/>
                      <a:pt x="82" y="314"/>
                      <a:pt x="76" y="330"/>
                    </a:cubicBezTo>
                    <a:cubicBezTo>
                      <a:pt x="72" y="340"/>
                      <a:pt x="73" y="347"/>
                      <a:pt x="61" y="348"/>
                    </a:cubicBezTo>
                    <a:cubicBezTo>
                      <a:pt x="53" y="348"/>
                      <a:pt x="46" y="352"/>
                      <a:pt x="40" y="356"/>
                    </a:cubicBezTo>
                    <a:cubicBezTo>
                      <a:pt x="14" y="373"/>
                      <a:pt x="22" y="411"/>
                      <a:pt x="40" y="431"/>
                    </a:cubicBezTo>
                    <a:cubicBezTo>
                      <a:pt x="41" y="432"/>
                      <a:pt x="41" y="432"/>
                      <a:pt x="41" y="432"/>
                    </a:cubicBezTo>
                    <a:cubicBezTo>
                      <a:pt x="41" y="433"/>
                      <a:pt x="42" y="433"/>
                      <a:pt x="42" y="433"/>
                    </a:cubicBezTo>
                    <a:cubicBezTo>
                      <a:pt x="43" y="433"/>
                      <a:pt x="43" y="434"/>
                      <a:pt x="43" y="434"/>
                    </a:cubicBezTo>
                    <a:cubicBezTo>
                      <a:pt x="43" y="434"/>
                      <a:pt x="43" y="434"/>
                      <a:pt x="43" y="434"/>
                    </a:cubicBezTo>
                    <a:cubicBezTo>
                      <a:pt x="24" y="458"/>
                      <a:pt x="3" y="485"/>
                      <a:pt x="0" y="511"/>
                    </a:cubicBezTo>
                    <a:cubicBezTo>
                      <a:pt x="0" y="512"/>
                      <a:pt x="0" y="512"/>
                      <a:pt x="1" y="513"/>
                    </a:cubicBezTo>
                    <a:cubicBezTo>
                      <a:pt x="1" y="513"/>
                      <a:pt x="1" y="513"/>
                      <a:pt x="1" y="513"/>
                    </a:cubicBezTo>
                    <a:cubicBezTo>
                      <a:pt x="0" y="515"/>
                      <a:pt x="2" y="516"/>
                      <a:pt x="3" y="515"/>
                    </a:cubicBezTo>
                    <a:cubicBezTo>
                      <a:pt x="12" y="509"/>
                      <a:pt x="21" y="500"/>
                      <a:pt x="29" y="491"/>
                    </a:cubicBezTo>
                    <a:cubicBezTo>
                      <a:pt x="25" y="497"/>
                      <a:pt x="22" y="503"/>
                      <a:pt x="19" y="508"/>
                    </a:cubicBezTo>
                    <a:cubicBezTo>
                      <a:pt x="19" y="510"/>
                      <a:pt x="21" y="512"/>
                      <a:pt x="22" y="510"/>
                    </a:cubicBezTo>
                    <a:cubicBezTo>
                      <a:pt x="29" y="502"/>
                      <a:pt x="35" y="494"/>
                      <a:pt x="41" y="486"/>
                    </a:cubicBezTo>
                    <a:cubicBezTo>
                      <a:pt x="38" y="491"/>
                      <a:pt x="35" y="496"/>
                      <a:pt x="33" y="502"/>
                    </a:cubicBezTo>
                    <a:cubicBezTo>
                      <a:pt x="32" y="503"/>
                      <a:pt x="34" y="505"/>
                      <a:pt x="35" y="504"/>
                    </a:cubicBezTo>
                    <a:cubicBezTo>
                      <a:pt x="47" y="492"/>
                      <a:pt x="58" y="479"/>
                      <a:pt x="68" y="465"/>
                    </a:cubicBezTo>
                    <a:cubicBezTo>
                      <a:pt x="62" y="475"/>
                      <a:pt x="56" y="486"/>
                      <a:pt x="51" y="496"/>
                    </a:cubicBezTo>
                    <a:cubicBezTo>
                      <a:pt x="50" y="498"/>
                      <a:pt x="52" y="500"/>
                      <a:pt x="53" y="498"/>
                    </a:cubicBezTo>
                    <a:cubicBezTo>
                      <a:pt x="54" y="497"/>
                      <a:pt x="73" y="472"/>
                      <a:pt x="67" y="490"/>
                    </a:cubicBezTo>
                    <a:cubicBezTo>
                      <a:pt x="66" y="492"/>
                      <a:pt x="69" y="493"/>
                      <a:pt x="70" y="492"/>
                    </a:cubicBezTo>
                    <a:cubicBezTo>
                      <a:pt x="74" y="485"/>
                      <a:pt x="76" y="485"/>
                      <a:pt x="77" y="490"/>
                    </a:cubicBezTo>
                    <a:cubicBezTo>
                      <a:pt x="77" y="492"/>
                      <a:pt x="80" y="492"/>
                      <a:pt x="80" y="490"/>
                    </a:cubicBezTo>
                    <a:cubicBezTo>
                      <a:pt x="80" y="487"/>
                      <a:pt x="81" y="484"/>
                      <a:pt x="81" y="480"/>
                    </a:cubicBezTo>
                    <a:cubicBezTo>
                      <a:pt x="81" y="479"/>
                      <a:pt x="79" y="478"/>
                      <a:pt x="78" y="479"/>
                    </a:cubicBezTo>
                    <a:cubicBezTo>
                      <a:pt x="72" y="486"/>
                      <a:pt x="72" y="487"/>
                      <a:pt x="73" y="478"/>
                    </a:cubicBezTo>
                    <a:cubicBezTo>
                      <a:pt x="74" y="476"/>
                      <a:pt x="72" y="475"/>
                      <a:pt x="71" y="476"/>
                    </a:cubicBezTo>
                    <a:cubicBezTo>
                      <a:pt x="44" y="500"/>
                      <a:pt x="72" y="465"/>
                      <a:pt x="76" y="459"/>
                    </a:cubicBezTo>
                    <a:cubicBezTo>
                      <a:pt x="91" y="437"/>
                      <a:pt x="108" y="418"/>
                      <a:pt x="124" y="398"/>
                    </a:cubicBezTo>
                    <a:cubicBezTo>
                      <a:pt x="149" y="369"/>
                      <a:pt x="170" y="338"/>
                      <a:pt x="191" y="306"/>
                    </a:cubicBezTo>
                    <a:cubicBezTo>
                      <a:pt x="203" y="288"/>
                      <a:pt x="214" y="270"/>
                      <a:pt x="226" y="253"/>
                    </a:cubicBezTo>
                    <a:cubicBezTo>
                      <a:pt x="261" y="209"/>
                      <a:pt x="295" y="165"/>
                      <a:pt x="330" y="122"/>
                    </a:cubicBezTo>
                    <a:cubicBezTo>
                      <a:pt x="343" y="106"/>
                      <a:pt x="365" y="93"/>
                      <a:pt x="367" y="70"/>
                    </a:cubicBezTo>
                    <a:cubicBezTo>
                      <a:pt x="377" y="84"/>
                      <a:pt x="387" y="97"/>
                      <a:pt x="399" y="108"/>
                    </a:cubicBezTo>
                    <a:cubicBezTo>
                      <a:pt x="400" y="110"/>
                      <a:pt x="403" y="107"/>
                      <a:pt x="401" y="105"/>
                    </a:cubicBezTo>
                    <a:close/>
                    <a:moveTo>
                      <a:pt x="275" y="174"/>
                    </a:moveTo>
                    <a:cubicBezTo>
                      <a:pt x="265" y="186"/>
                      <a:pt x="255" y="197"/>
                      <a:pt x="244" y="208"/>
                    </a:cubicBezTo>
                    <a:cubicBezTo>
                      <a:pt x="251" y="198"/>
                      <a:pt x="258" y="187"/>
                      <a:pt x="265" y="177"/>
                    </a:cubicBezTo>
                    <a:cubicBezTo>
                      <a:pt x="281" y="154"/>
                      <a:pt x="297" y="132"/>
                      <a:pt x="314" y="110"/>
                    </a:cubicBezTo>
                    <a:cubicBezTo>
                      <a:pt x="323" y="98"/>
                      <a:pt x="341" y="84"/>
                      <a:pt x="347" y="72"/>
                    </a:cubicBezTo>
                    <a:cubicBezTo>
                      <a:pt x="340" y="86"/>
                      <a:pt x="332" y="99"/>
                      <a:pt x="323" y="112"/>
                    </a:cubicBezTo>
                    <a:cubicBezTo>
                      <a:pt x="306" y="132"/>
                      <a:pt x="290" y="153"/>
                      <a:pt x="275" y="174"/>
                    </a:cubicBezTo>
                    <a:close/>
                    <a:moveTo>
                      <a:pt x="201" y="280"/>
                    </a:moveTo>
                    <a:cubicBezTo>
                      <a:pt x="195" y="287"/>
                      <a:pt x="190" y="294"/>
                      <a:pt x="184" y="301"/>
                    </a:cubicBezTo>
                    <a:cubicBezTo>
                      <a:pt x="187" y="297"/>
                      <a:pt x="189" y="293"/>
                      <a:pt x="192" y="289"/>
                    </a:cubicBezTo>
                    <a:cubicBezTo>
                      <a:pt x="207" y="266"/>
                      <a:pt x="223" y="242"/>
                      <a:pt x="238" y="218"/>
                    </a:cubicBezTo>
                    <a:cubicBezTo>
                      <a:pt x="238" y="218"/>
                      <a:pt x="238" y="218"/>
                      <a:pt x="238" y="218"/>
                    </a:cubicBezTo>
                    <a:cubicBezTo>
                      <a:pt x="247" y="208"/>
                      <a:pt x="257" y="197"/>
                      <a:pt x="266" y="186"/>
                    </a:cubicBezTo>
                    <a:cubicBezTo>
                      <a:pt x="250" y="210"/>
                      <a:pt x="234" y="234"/>
                      <a:pt x="218" y="257"/>
                    </a:cubicBezTo>
                    <a:cubicBezTo>
                      <a:pt x="212" y="265"/>
                      <a:pt x="207" y="273"/>
                      <a:pt x="201" y="280"/>
                    </a:cubicBezTo>
                    <a:close/>
                    <a:moveTo>
                      <a:pt x="229" y="225"/>
                    </a:moveTo>
                    <a:cubicBezTo>
                      <a:pt x="222" y="233"/>
                      <a:pt x="215" y="241"/>
                      <a:pt x="208" y="249"/>
                    </a:cubicBezTo>
                    <a:cubicBezTo>
                      <a:pt x="228" y="216"/>
                      <a:pt x="249" y="184"/>
                      <a:pt x="274" y="154"/>
                    </a:cubicBezTo>
                    <a:cubicBezTo>
                      <a:pt x="301" y="120"/>
                      <a:pt x="329" y="88"/>
                      <a:pt x="352" y="51"/>
                    </a:cubicBezTo>
                    <a:cubicBezTo>
                      <a:pt x="354" y="53"/>
                      <a:pt x="355" y="55"/>
                      <a:pt x="357" y="57"/>
                    </a:cubicBezTo>
                    <a:cubicBezTo>
                      <a:pt x="356" y="57"/>
                      <a:pt x="356" y="57"/>
                      <a:pt x="355" y="58"/>
                    </a:cubicBezTo>
                    <a:cubicBezTo>
                      <a:pt x="307" y="109"/>
                      <a:pt x="267" y="167"/>
                      <a:pt x="229" y="225"/>
                    </a:cubicBezTo>
                    <a:close/>
                    <a:moveTo>
                      <a:pt x="292" y="7"/>
                    </a:moveTo>
                    <a:cubicBezTo>
                      <a:pt x="295" y="8"/>
                      <a:pt x="298" y="8"/>
                      <a:pt x="300" y="9"/>
                    </a:cubicBezTo>
                    <a:cubicBezTo>
                      <a:pt x="300" y="9"/>
                      <a:pt x="300" y="9"/>
                      <a:pt x="300" y="9"/>
                    </a:cubicBezTo>
                    <a:cubicBezTo>
                      <a:pt x="285" y="24"/>
                      <a:pt x="271" y="39"/>
                      <a:pt x="258" y="54"/>
                    </a:cubicBezTo>
                    <a:cubicBezTo>
                      <a:pt x="270" y="38"/>
                      <a:pt x="281" y="23"/>
                      <a:pt x="292" y="8"/>
                    </a:cubicBezTo>
                    <a:cubicBezTo>
                      <a:pt x="292" y="7"/>
                      <a:pt x="292" y="7"/>
                      <a:pt x="292" y="7"/>
                    </a:cubicBezTo>
                    <a:close/>
                    <a:moveTo>
                      <a:pt x="277" y="6"/>
                    </a:moveTo>
                    <a:cubicBezTo>
                      <a:pt x="281" y="6"/>
                      <a:pt x="285" y="6"/>
                      <a:pt x="289" y="6"/>
                    </a:cubicBezTo>
                    <a:cubicBezTo>
                      <a:pt x="235" y="71"/>
                      <a:pt x="177" y="131"/>
                      <a:pt x="124" y="196"/>
                    </a:cubicBezTo>
                    <a:cubicBezTo>
                      <a:pt x="125" y="194"/>
                      <a:pt x="127" y="193"/>
                      <a:pt x="127" y="192"/>
                    </a:cubicBezTo>
                    <a:cubicBezTo>
                      <a:pt x="141" y="172"/>
                      <a:pt x="155" y="152"/>
                      <a:pt x="168" y="133"/>
                    </a:cubicBezTo>
                    <a:cubicBezTo>
                      <a:pt x="176" y="122"/>
                      <a:pt x="184" y="112"/>
                      <a:pt x="193" y="102"/>
                    </a:cubicBezTo>
                    <a:cubicBezTo>
                      <a:pt x="222" y="71"/>
                      <a:pt x="252" y="41"/>
                      <a:pt x="277" y="6"/>
                    </a:cubicBezTo>
                    <a:close/>
                    <a:moveTo>
                      <a:pt x="253" y="10"/>
                    </a:moveTo>
                    <a:cubicBezTo>
                      <a:pt x="260" y="8"/>
                      <a:pt x="266" y="7"/>
                      <a:pt x="272" y="6"/>
                    </a:cubicBezTo>
                    <a:cubicBezTo>
                      <a:pt x="244" y="39"/>
                      <a:pt x="213" y="69"/>
                      <a:pt x="187" y="103"/>
                    </a:cubicBezTo>
                    <a:cubicBezTo>
                      <a:pt x="186" y="104"/>
                      <a:pt x="185" y="105"/>
                      <a:pt x="184" y="107"/>
                    </a:cubicBezTo>
                    <a:cubicBezTo>
                      <a:pt x="162" y="131"/>
                      <a:pt x="141" y="156"/>
                      <a:pt x="121" y="182"/>
                    </a:cubicBezTo>
                    <a:cubicBezTo>
                      <a:pt x="115" y="190"/>
                      <a:pt x="109" y="198"/>
                      <a:pt x="104" y="206"/>
                    </a:cubicBezTo>
                    <a:cubicBezTo>
                      <a:pt x="109" y="197"/>
                      <a:pt x="115" y="188"/>
                      <a:pt x="121" y="180"/>
                    </a:cubicBezTo>
                    <a:cubicBezTo>
                      <a:pt x="136" y="157"/>
                      <a:pt x="153" y="137"/>
                      <a:pt x="170" y="116"/>
                    </a:cubicBezTo>
                    <a:cubicBezTo>
                      <a:pt x="199" y="82"/>
                      <a:pt x="227" y="46"/>
                      <a:pt x="256" y="12"/>
                    </a:cubicBezTo>
                    <a:cubicBezTo>
                      <a:pt x="257" y="11"/>
                      <a:pt x="255" y="9"/>
                      <a:pt x="253" y="10"/>
                    </a:cubicBezTo>
                    <a:cubicBezTo>
                      <a:pt x="240" y="26"/>
                      <a:pt x="226" y="41"/>
                      <a:pt x="212" y="56"/>
                    </a:cubicBezTo>
                    <a:cubicBezTo>
                      <a:pt x="222" y="43"/>
                      <a:pt x="231" y="30"/>
                      <a:pt x="241" y="16"/>
                    </a:cubicBezTo>
                    <a:cubicBezTo>
                      <a:pt x="242" y="16"/>
                      <a:pt x="241" y="15"/>
                      <a:pt x="240" y="14"/>
                    </a:cubicBezTo>
                    <a:cubicBezTo>
                      <a:pt x="245" y="13"/>
                      <a:pt x="249" y="11"/>
                      <a:pt x="253" y="10"/>
                    </a:cubicBezTo>
                    <a:close/>
                    <a:moveTo>
                      <a:pt x="165" y="117"/>
                    </a:moveTo>
                    <a:cubicBezTo>
                      <a:pt x="172" y="109"/>
                      <a:pt x="179" y="100"/>
                      <a:pt x="185" y="91"/>
                    </a:cubicBezTo>
                    <a:cubicBezTo>
                      <a:pt x="192" y="83"/>
                      <a:pt x="199" y="76"/>
                      <a:pt x="206" y="68"/>
                    </a:cubicBezTo>
                    <a:cubicBezTo>
                      <a:pt x="193" y="85"/>
                      <a:pt x="179" y="101"/>
                      <a:pt x="165" y="117"/>
                    </a:cubicBezTo>
                    <a:close/>
                    <a:moveTo>
                      <a:pt x="239" y="15"/>
                    </a:moveTo>
                    <a:cubicBezTo>
                      <a:pt x="214" y="44"/>
                      <a:pt x="187" y="71"/>
                      <a:pt x="160" y="99"/>
                    </a:cubicBezTo>
                    <a:cubicBezTo>
                      <a:pt x="179" y="79"/>
                      <a:pt x="205" y="47"/>
                      <a:pt x="228" y="22"/>
                    </a:cubicBezTo>
                    <a:cubicBezTo>
                      <a:pt x="229" y="21"/>
                      <a:pt x="228" y="20"/>
                      <a:pt x="227" y="20"/>
                    </a:cubicBezTo>
                    <a:cubicBezTo>
                      <a:pt x="231" y="18"/>
                      <a:pt x="235" y="16"/>
                      <a:pt x="239" y="15"/>
                    </a:cubicBezTo>
                    <a:close/>
                    <a:moveTo>
                      <a:pt x="225" y="20"/>
                    </a:moveTo>
                    <a:cubicBezTo>
                      <a:pt x="209" y="35"/>
                      <a:pt x="193" y="50"/>
                      <a:pt x="178" y="66"/>
                    </a:cubicBezTo>
                    <a:cubicBezTo>
                      <a:pt x="189" y="55"/>
                      <a:pt x="199" y="44"/>
                      <a:pt x="208" y="32"/>
                    </a:cubicBezTo>
                    <a:cubicBezTo>
                      <a:pt x="209" y="31"/>
                      <a:pt x="208" y="30"/>
                      <a:pt x="207" y="30"/>
                    </a:cubicBezTo>
                    <a:cubicBezTo>
                      <a:pt x="213" y="26"/>
                      <a:pt x="219" y="23"/>
                      <a:pt x="225" y="20"/>
                    </a:cubicBezTo>
                    <a:close/>
                    <a:moveTo>
                      <a:pt x="176" y="65"/>
                    </a:moveTo>
                    <a:cubicBezTo>
                      <a:pt x="172" y="68"/>
                      <a:pt x="170" y="71"/>
                      <a:pt x="168" y="73"/>
                    </a:cubicBezTo>
                    <a:cubicBezTo>
                      <a:pt x="175" y="61"/>
                      <a:pt x="189" y="51"/>
                      <a:pt x="198" y="42"/>
                    </a:cubicBezTo>
                    <a:cubicBezTo>
                      <a:pt x="219" y="22"/>
                      <a:pt x="178" y="63"/>
                      <a:pt x="176" y="65"/>
                    </a:cubicBezTo>
                    <a:close/>
                    <a:moveTo>
                      <a:pt x="161" y="76"/>
                    </a:moveTo>
                    <a:cubicBezTo>
                      <a:pt x="169" y="58"/>
                      <a:pt x="185" y="43"/>
                      <a:pt x="204" y="32"/>
                    </a:cubicBezTo>
                    <a:cubicBezTo>
                      <a:pt x="191" y="44"/>
                      <a:pt x="174" y="56"/>
                      <a:pt x="166" y="71"/>
                    </a:cubicBezTo>
                    <a:cubicBezTo>
                      <a:pt x="165" y="73"/>
                      <a:pt x="167" y="75"/>
                      <a:pt x="168" y="73"/>
                    </a:cubicBezTo>
                    <a:cubicBezTo>
                      <a:pt x="164" y="77"/>
                      <a:pt x="162" y="81"/>
                      <a:pt x="157" y="88"/>
                    </a:cubicBezTo>
                    <a:cubicBezTo>
                      <a:pt x="158" y="84"/>
                      <a:pt x="159" y="80"/>
                      <a:pt x="161" y="76"/>
                    </a:cubicBezTo>
                    <a:close/>
                    <a:moveTo>
                      <a:pt x="156" y="91"/>
                    </a:moveTo>
                    <a:cubicBezTo>
                      <a:pt x="156" y="91"/>
                      <a:pt x="157" y="92"/>
                      <a:pt x="158" y="91"/>
                    </a:cubicBezTo>
                    <a:cubicBezTo>
                      <a:pt x="169" y="79"/>
                      <a:pt x="181" y="68"/>
                      <a:pt x="192" y="56"/>
                    </a:cubicBezTo>
                    <a:cubicBezTo>
                      <a:pt x="193" y="55"/>
                      <a:pt x="197" y="51"/>
                      <a:pt x="202" y="46"/>
                    </a:cubicBezTo>
                    <a:cubicBezTo>
                      <a:pt x="183" y="66"/>
                      <a:pt x="165" y="85"/>
                      <a:pt x="151" y="108"/>
                    </a:cubicBezTo>
                    <a:cubicBezTo>
                      <a:pt x="153" y="102"/>
                      <a:pt x="154" y="96"/>
                      <a:pt x="156" y="91"/>
                    </a:cubicBezTo>
                    <a:close/>
                    <a:moveTo>
                      <a:pt x="150" y="113"/>
                    </a:moveTo>
                    <a:cubicBezTo>
                      <a:pt x="150" y="114"/>
                      <a:pt x="151" y="114"/>
                      <a:pt x="152" y="113"/>
                    </a:cubicBezTo>
                    <a:cubicBezTo>
                      <a:pt x="171" y="91"/>
                      <a:pt x="193" y="70"/>
                      <a:pt x="213" y="48"/>
                    </a:cubicBezTo>
                    <a:cubicBezTo>
                      <a:pt x="206" y="57"/>
                      <a:pt x="200" y="66"/>
                      <a:pt x="193" y="75"/>
                    </a:cubicBezTo>
                    <a:cubicBezTo>
                      <a:pt x="177" y="92"/>
                      <a:pt x="160" y="110"/>
                      <a:pt x="145" y="127"/>
                    </a:cubicBezTo>
                    <a:cubicBezTo>
                      <a:pt x="147" y="123"/>
                      <a:pt x="148" y="118"/>
                      <a:pt x="150" y="113"/>
                    </a:cubicBezTo>
                    <a:close/>
                    <a:moveTo>
                      <a:pt x="154" y="125"/>
                    </a:moveTo>
                    <a:cubicBezTo>
                      <a:pt x="156" y="123"/>
                      <a:pt x="158" y="121"/>
                      <a:pt x="160" y="119"/>
                    </a:cubicBezTo>
                    <a:cubicBezTo>
                      <a:pt x="144" y="140"/>
                      <a:pt x="128" y="161"/>
                      <a:pt x="112" y="182"/>
                    </a:cubicBezTo>
                    <a:cubicBezTo>
                      <a:pt x="109" y="186"/>
                      <a:pt x="87" y="216"/>
                      <a:pt x="106" y="186"/>
                    </a:cubicBezTo>
                    <a:cubicBezTo>
                      <a:pt x="120" y="164"/>
                      <a:pt x="138" y="144"/>
                      <a:pt x="154" y="125"/>
                    </a:cubicBezTo>
                    <a:close/>
                    <a:moveTo>
                      <a:pt x="110" y="173"/>
                    </a:moveTo>
                    <a:cubicBezTo>
                      <a:pt x="103" y="185"/>
                      <a:pt x="95" y="197"/>
                      <a:pt x="89" y="210"/>
                    </a:cubicBezTo>
                    <a:cubicBezTo>
                      <a:pt x="89" y="211"/>
                      <a:pt x="91" y="213"/>
                      <a:pt x="92" y="212"/>
                    </a:cubicBezTo>
                    <a:cubicBezTo>
                      <a:pt x="101" y="200"/>
                      <a:pt x="110" y="189"/>
                      <a:pt x="119" y="178"/>
                    </a:cubicBezTo>
                    <a:cubicBezTo>
                      <a:pt x="110" y="191"/>
                      <a:pt x="101" y="204"/>
                      <a:pt x="94" y="218"/>
                    </a:cubicBezTo>
                    <a:cubicBezTo>
                      <a:pt x="93" y="220"/>
                      <a:pt x="95" y="222"/>
                      <a:pt x="96" y="220"/>
                    </a:cubicBezTo>
                    <a:cubicBezTo>
                      <a:pt x="120" y="190"/>
                      <a:pt x="142" y="159"/>
                      <a:pt x="167" y="130"/>
                    </a:cubicBezTo>
                    <a:cubicBezTo>
                      <a:pt x="142" y="164"/>
                      <a:pt x="119" y="199"/>
                      <a:pt x="95" y="232"/>
                    </a:cubicBezTo>
                    <a:cubicBezTo>
                      <a:pt x="77" y="220"/>
                      <a:pt x="93" y="194"/>
                      <a:pt x="110" y="173"/>
                    </a:cubicBezTo>
                    <a:close/>
                    <a:moveTo>
                      <a:pt x="106" y="237"/>
                    </a:moveTo>
                    <a:cubicBezTo>
                      <a:pt x="103" y="236"/>
                      <a:pt x="100" y="235"/>
                      <a:pt x="98" y="234"/>
                    </a:cubicBezTo>
                    <a:cubicBezTo>
                      <a:pt x="149" y="169"/>
                      <a:pt x="203" y="107"/>
                      <a:pt x="258" y="46"/>
                    </a:cubicBezTo>
                    <a:cubicBezTo>
                      <a:pt x="205" y="105"/>
                      <a:pt x="152" y="170"/>
                      <a:pt x="106" y="235"/>
                    </a:cubicBezTo>
                    <a:cubicBezTo>
                      <a:pt x="105" y="236"/>
                      <a:pt x="106" y="236"/>
                      <a:pt x="106" y="237"/>
                    </a:cubicBezTo>
                    <a:close/>
                    <a:moveTo>
                      <a:pt x="223" y="95"/>
                    </a:moveTo>
                    <a:cubicBezTo>
                      <a:pt x="203" y="120"/>
                      <a:pt x="182" y="146"/>
                      <a:pt x="162" y="172"/>
                    </a:cubicBezTo>
                    <a:cubicBezTo>
                      <a:pt x="169" y="162"/>
                      <a:pt x="176" y="152"/>
                      <a:pt x="184" y="142"/>
                    </a:cubicBezTo>
                    <a:cubicBezTo>
                      <a:pt x="196" y="126"/>
                      <a:pt x="210" y="111"/>
                      <a:pt x="223" y="95"/>
                    </a:cubicBezTo>
                    <a:close/>
                    <a:moveTo>
                      <a:pt x="224" y="129"/>
                    </a:moveTo>
                    <a:cubicBezTo>
                      <a:pt x="254" y="92"/>
                      <a:pt x="283" y="55"/>
                      <a:pt x="312" y="18"/>
                    </a:cubicBezTo>
                    <a:cubicBezTo>
                      <a:pt x="313" y="16"/>
                      <a:pt x="311" y="14"/>
                      <a:pt x="310" y="16"/>
                    </a:cubicBezTo>
                    <a:cubicBezTo>
                      <a:pt x="258" y="73"/>
                      <a:pt x="211" y="139"/>
                      <a:pt x="160" y="196"/>
                    </a:cubicBezTo>
                    <a:cubicBezTo>
                      <a:pt x="199" y="153"/>
                      <a:pt x="236" y="107"/>
                      <a:pt x="273" y="62"/>
                    </a:cubicBezTo>
                    <a:cubicBezTo>
                      <a:pt x="243" y="99"/>
                      <a:pt x="213" y="138"/>
                      <a:pt x="184" y="176"/>
                    </a:cubicBezTo>
                    <a:cubicBezTo>
                      <a:pt x="166" y="198"/>
                      <a:pt x="148" y="221"/>
                      <a:pt x="131" y="245"/>
                    </a:cubicBezTo>
                    <a:cubicBezTo>
                      <a:pt x="125" y="240"/>
                      <a:pt x="121" y="239"/>
                      <a:pt x="113" y="238"/>
                    </a:cubicBezTo>
                    <a:cubicBezTo>
                      <a:pt x="111" y="238"/>
                      <a:pt x="109" y="238"/>
                      <a:pt x="108" y="237"/>
                    </a:cubicBezTo>
                    <a:cubicBezTo>
                      <a:pt x="108" y="237"/>
                      <a:pt x="108" y="237"/>
                      <a:pt x="108" y="237"/>
                    </a:cubicBezTo>
                    <a:cubicBezTo>
                      <a:pt x="126" y="220"/>
                      <a:pt x="141" y="201"/>
                      <a:pt x="155" y="181"/>
                    </a:cubicBezTo>
                    <a:cubicBezTo>
                      <a:pt x="186" y="145"/>
                      <a:pt x="216" y="108"/>
                      <a:pt x="246" y="70"/>
                    </a:cubicBezTo>
                    <a:cubicBezTo>
                      <a:pt x="260" y="54"/>
                      <a:pt x="275" y="39"/>
                      <a:pt x="289" y="24"/>
                    </a:cubicBezTo>
                    <a:cubicBezTo>
                      <a:pt x="226" y="88"/>
                      <a:pt x="183" y="171"/>
                      <a:pt x="118" y="235"/>
                    </a:cubicBezTo>
                    <a:cubicBezTo>
                      <a:pt x="117" y="236"/>
                      <a:pt x="119" y="238"/>
                      <a:pt x="121" y="237"/>
                    </a:cubicBezTo>
                    <a:cubicBezTo>
                      <a:pt x="125" y="232"/>
                      <a:pt x="130" y="227"/>
                      <a:pt x="135" y="222"/>
                    </a:cubicBezTo>
                    <a:cubicBezTo>
                      <a:pt x="163" y="194"/>
                      <a:pt x="187" y="160"/>
                      <a:pt x="211" y="128"/>
                    </a:cubicBezTo>
                    <a:cubicBezTo>
                      <a:pt x="240" y="88"/>
                      <a:pt x="274" y="52"/>
                      <a:pt x="302" y="11"/>
                    </a:cubicBezTo>
                    <a:cubicBezTo>
                      <a:pt x="303" y="11"/>
                      <a:pt x="303" y="10"/>
                      <a:pt x="302" y="10"/>
                    </a:cubicBezTo>
                    <a:cubicBezTo>
                      <a:pt x="310" y="12"/>
                      <a:pt x="316" y="16"/>
                      <a:pt x="322" y="21"/>
                    </a:cubicBezTo>
                    <a:cubicBezTo>
                      <a:pt x="290" y="57"/>
                      <a:pt x="257" y="93"/>
                      <a:pt x="224" y="129"/>
                    </a:cubicBezTo>
                    <a:close/>
                    <a:moveTo>
                      <a:pt x="325" y="23"/>
                    </a:moveTo>
                    <a:cubicBezTo>
                      <a:pt x="334" y="30"/>
                      <a:pt x="342" y="39"/>
                      <a:pt x="349" y="48"/>
                    </a:cubicBezTo>
                    <a:cubicBezTo>
                      <a:pt x="325" y="78"/>
                      <a:pt x="300" y="107"/>
                      <a:pt x="276" y="137"/>
                    </a:cubicBezTo>
                    <a:cubicBezTo>
                      <a:pt x="276" y="137"/>
                      <a:pt x="276" y="137"/>
                      <a:pt x="277" y="136"/>
                    </a:cubicBezTo>
                    <a:cubicBezTo>
                      <a:pt x="281" y="130"/>
                      <a:pt x="286" y="124"/>
                      <a:pt x="290" y="118"/>
                    </a:cubicBezTo>
                    <a:cubicBezTo>
                      <a:pt x="307" y="96"/>
                      <a:pt x="334" y="73"/>
                      <a:pt x="340" y="45"/>
                    </a:cubicBezTo>
                    <a:cubicBezTo>
                      <a:pt x="341" y="43"/>
                      <a:pt x="338" y="42"/>
                      <a:pt x="337" y="43"/>
                    </a:cubicBezTo>
                    <a:cubicBezTo>
                      <a:pt x="293" y="99"/>
                      <a:pt x="254" y="159"/>
                      <a:pt x="212" y="217"/>
                    </a:cubicBezTo>
                    <a:cubicBezTo>
                      <a:pt x="205" y="226"/>
                      <a:pt x="197" y="236"/>
                      <a:pt x="190" y="245"/>
                    </a:cubicBezTo>
                    <a:cubicBezTo>
                      <a:pt x="177" y="263"/>
                      <a:pt x="162" y="282"/>
                      <a:pt x="148" y="299"/>
                    </a:cubicBezTo>
                    <a:cubicBezTo>
                      <a:pt x="119" y="333"/>
                      <a:pt x="92" y="367"/>
                      <a:pt x="67" y="404"/>
                    </a:cubicBezTo>
                    <a:cubicBezTo>
                      <a:pt x="64" y="408"/>
                      <a:pt x="61" y="412"/>
                      <a:pt x="57" y="416"/>
                    </a:cubicBezTo>
                    <a:cubicBezTo>
                      <a:pt x="68" y="402"/>
                      <a:pt x="76" y="384"/>
                      <a:pt x="85" y="370"/>
                    </a:cubicBezTo>
                    <a:cubicBezTo>
                      <a:pt x="108" y="335"/>
                      <a:pt x="131" y="300"/>
                      <a:pt x="155" y="266"/>
                    </a:cubicBezTo>
                    <a:cubicBezTo>
                      <a:pt x="212" y="187"/>
                      <a:pt x="274" y="111"/>
                      <a:pt x="335" y="36"/>
                    </a:cubicBezTo>
                    <a:cubicBezTo>
                      <a:pt x="337" y="34"/>
                      <a:pt x="335" y="32"/>
                      <a:pt x="333" y="33"/>
                    </a:cubicBezTo>
                    <a:cubicBezTo>
                      <a:pt x="320" y="44"/>
                      <a:pt x="307" y="55"/>
                      <a:pt x="295" y="67"/>
                    </a:cubicBezTo>
                    <a:cubicBezTo>
                      <a:pt x="306" y="53"/>
                      <a:pt x="316" y="38"/>
                      <a:pt x="325" y="23"/>
                    </a:cubicBezTo>
                    <a:close/>
                    <a:moveTo>
                      <a:pt x="114" y="298"/>
                    </a:moveTo>
                    <a:cubicBezTo>
                      <a:pt x="129" y="277"/>
                      <a:pt x="145" y="256"/>
                      <a:pt x="162" y="235"/>
                    </a:cubicBezTo>
                    <a:cubicBezTo>
                      <a:pt x="153" y="248"/>
                      <a:pt x="145" y="261"/>
                      <a:pt x="136" y="274"/>
                    </a:cubicBezTo>
                    <a:cubicBezTo>
                      <a:pt x="127" y="288"/>
                      <a:pt x="117" y="303"/>
                      <a:pt x="108" y="317"/>
                    </a:cubicBezTo>
                    <a:cubicBezTo>
                      <a:pt x="110" y="311"/>
                      <a:pt x="113" y="305"/>
                      <a:pt x="114" y="299"/>
                    </a:cubicBezTo>
                    <a:cubicBezTo>
                      <a:pt x="115" y="299"/>
                      <a:pt x="114" y="298"/>
                      <a:pt x="114" y="298"/>
                    </a:cubicBezTo>
                    <a:close/>
                    <a:moveTo>
                      <a:pt x="103" y="308"/>
                    </a:moveTo>
                    <a:cubicBezTo>
                      <a:pt x="100" y="312"/>
                      <a:pt x="97" y="316"/>
                      <a:pt x="94" y="320"/>
                    </a:cubicBezTo>
                    <a:cubicBezTo>
                      <a:pt x="88" y="328"/>
                      <a:pt x="82" y="336"/>
                      <a:pt x="77" y="344"/>
                    </a:cubicBezTo>
                    <a:cubicBezTo>
                      <a:pt x="80" y="327"/>
                      <a:pt x="92" y="319"/>
                      <a:pt x="103" y="308"/>
                    </a:cubicBezTo>
                    <a:close/>
                    <a:moveTo>
                      <a:pt x="83" y="344"/>
                    </a:moveTo>
                    <a:cubicBezTo>
                      <a:pt x="89" y="335"/>
                      <a:pt x="95" y="325"/>
                      <a:pt x="101" y="315"/>
                    </a:cubicBezTo>
                    <a:cubicBezTo>
                      <a:pt x="120" y="285"/>
                      <a:pt x="97" y="329"/>
                      <a:pt x="93" y="335"/>
                    </a:cubicBezTo>
                    <a:cubicBezTo>
                      <a:pt x="79" y="356"/>
                      <a:pt x="61" y="374"/>
                      <a:pt x="48" y="395"/>
                    </a:cubicBezTo>
                    <a:cubicBezTo>
                      <a:pt x="48" y="396"/>
                      <a:pt x="48" y="396"/>
                      <a:pt x="48" y="396"/>
                    </a:cubicBezTo>
                    <a:cubicBezTo>
                      <a:pt x="47" y="396"/>
                      <a:pt x="46" y="395"/>
                      <a:pt x="46" y="395"/>
                    </a:cubicBezTo>
                    <a:cubicBezTo>
                      <a:pt x="56" y="377"/>
                      <a:pt x="70" y="361"/>
                      <a:pt x="83" y="344"/>
                    </a:cubicBezTo>
                    <a:close/>
                    <a:moveTo>
                      <a:pt x="76" y="363"/>
                    </a:moveTo>
                    <a:cubicBezTo>
                      <a:pt x="73" y="368"/>
                      <a:pt x="70" y="373"/>
                      <a:pt x="66" y="378"/>
                    </a:cubicBezTo>
                    <a:cubicBezTo>
                      <a:pt x="63" y="384"/>
                      <a:pt x="59" y="390"/>
                      <a:pt x="56" y="396"/>
                    </a:cubicBezTo>
                    <a:cubicBezTo>
                      <a:pt x="55" y="396"/>
                      <a:pt x="54" y="396"/>
                      <a:pt x="54" y="396"/>
                    </a:cubicBezTo>
                    <a:cubicBezTo>
                      <a:pt x="61" y="386"/>
                      <a:pt x="67" y="374"/>
                      <a:pt x="73" y="367"/>
                    </a:cubicBezTo>
                    <a:cubicBezTo>
                      <a:pt x="74" y="365"/>
                      <a:pt x="75" y="364"/>
                      <a:pt x="76" y="363"/>
                    </a:cubicBezTo>
                    <a:close/>
                    <a:moveTo>
                      <a:pt x="52" y="355"/>
                    </a:moveTo>
                    <a:cubicBezTo>
                      <a:pt x="54" y="354"/>
                      <a:pt x="57" y="353"/>
                      <a:pt x="59" y="353"/>
                    </a:cubicBezTo>
                    <a:cubicBezTo>
                      <a:pt x="56" y="357"/>
                      <a:pt x="54" y="361"/>
                      <a:pt x="51" y="365"/>
                    </a:cubicBezTo>
                    <a:cubicBezTo>
                      <a:pt x="45" y="374"/>
                      <a:pt x="38" y="383"/>
                      <a:pt x="33" y="393"/>
                    </a:cubicBezTo>
                    <a:cubicBezTo>
                      <a:pt x="33" y="394"/>
                      <a:pt x="34" y="391"/>
                      <a:pt x="39" y="380"/>
                    </a:cubicBezTo>
                    <a:cubicBezTo>
                      <a:pt x="43" y="372"/>
                      <a:pt x="48" y="364"/>
                      <a:pt x="52" y="355"/>
                    </a:cubicBezTo>
                    <a:cubicBezTo>
                      <a:pt x="52" y="355"/>
                      <a:pt x="52" y="355"/>
                      <a:pt x="52" y="355"/>
                    </a:cubicBezTo>
                    <a:close/>
                    <a:moveTo>
                      <a:pt x="47" y="357"/>
                    </a:moveTo>
                    <a:cubicBezTo>
                      <a:pt x="45" y="360"/>
                      <a:pt x="43" y="363"/>
                      <a:pt x="41" y="366"/>
                    </a:cubicBezTo>
                    <a:cubicBezTo>
                      <a:pt x="40" y="367"/>
                      <a:pt x="38" y="369"/>
                      <a:pt x="37" y="372"/>
                    </a:cubicBezTo>
                    <a:cubicBezTo>
                      <a:pt x="36" y="372"/>
                      <a:pt x="36" y="372"/>
                      <a:pt x="35" y="372"/>
                    </a:cubicBezTo>
                    <a:cubicBezTo>
                      <a:pt x="33" y="374"/>
                      <a:pt x="32" y="376"/>
                      <a:pt x="30" y="378"/>
                    </a:cubicBezTo>
                    <a:cubicBezTo>
                      <a:pt x="33" y="369"/>
                      <a:pt x="39" y="362"/>
                      <a:pt x="47" y="357"/>
                    </a:cubicBezTo>
                    <a:close/>
                    <a:moveTo>
                      <a:pt x="30" y="406"/>
                    </a:moveTo>
                    <a:cubicBezTo>
                      <a:pt x="28" y="399"/>
                      <a:pt x="28" y="393"/>
                      <a:pt x="28" y="387"/>
                    </a:cubicBezTo>
                    <a:cubicBezTo>
                      <a:pt x="28" y="386"/>
                      <a:pt x="29" y="387"/>
                      <a:pt x="29" y="386"/>
                    </a:cubicBezTo>
                    <a:cubicBezTo>
                      <a:pt x="36" y="378"/>
                      <a:pt x="43" y="369"/>
                      <a:pt x="47" y="360"/>
                    </a:cubicBezTo>
                    <a:cubicBezTo>
                      <a:pt x="41" y="374"/>
                      <a:pt x="32" y="384"/>
                      <a:pt x="30" y="399"/>
                    </a:cubicBezTo>
                    <a:cubicBezTo>
                      <a:pt x="29" y="400"/>
                      <a:pt x="30" y="401"/>
                      <a:pt x="31" y="401"/>
                    </a:cubicBezTo>
                    <a:cubicBezTo>
                      <a:pt x="31" y="403"/>
                      <a:pt x="30" y="404"/>
                      <a:pt x="30" y="406"/>
                    </a:cubicBezTo>
                    <a:close/>
                    <a:moveTo>
                      <a:pt x="34" y="397"/>
                    </a:moveTo>
                    <a:cubicBezTo>
                      <a:pt x="41" y="388"/>
                      <a:pt x="47" y="378"/>
                      <a:pt x="52" y="369"/>
                    </a:cubicBezTo>
                    <a:cubicBezTo>
                      <a:pt x="53" y="367"/>
                      <a:pt x="54" y="366"/>
                      <a:pt x="55" y="364"/>
                    </a:cubicBezTo>
                    <a:cubicBezTo>
                      <a:pt x="58" y="360"/>
                      <a:pt x="60" y="356"/>
                      <a:pt x="63" y="352"/>
                    </a:cubicBezTo>
                    <a:cubicBezTo>
                      <a:pt x="65" y="352"/>
                      <a:pt x="68" y="351"/>
                      <a:pt x="71" y="351"/>
                    </a:cubicBezTo>
                    <a:cubicBezTo>
                      <a:pt x="67" y="357"/>
                      <a:pt x="63" y="362"/>
                      <a:pt x="59" y="368"/>
                    </a:cubicBezTo>
                    <a:cubicBezTo>
                      <a:pt x="51" y="379"/>
                      <a:pt x="41" y="390"/>
                      <a:pt x="37" y="403"/>
                    </a:cubicBezTo>
                    <a:cubicBezTo>
                      <a:pt x="36" y="403"/>
                      <a:pt x="34" y="403"/>
                      <a:pt x="33" y="403"/>
                    </a:cubicBezTo>
                    <a:cubicBezTo>
                      <a:pt x="33" y="401"/>
                      <a:pt x="34" y="399"/>
                      <a:pt x="34" y="397"/>
                    </a:cubicBezTo>
                    <a:close/>
                    <a:moveTo>
                      <a:pt x="40" y="426"/>
                    </a:moveTo>
                    <a:cubicBezTo>
                      <a:pt x="39" y="424"/>
                      <a:pt x="37" y="422"/>
                      <a:pt x="36" y="420"/>
                    </a:cubicBezTo>
                    <a:cubicBezTo>
                      <a:pt x="37" y="421"/>
                      <a:pt x="38" y="421"/>
                      <a:pt x="38" y="421"/>
                    </a:cubicBezTo>
                    <a:cubicBezTo>
                      <a:pt x="56" y="408"/>
                      <a:pt x="65" y="385"/>
                      <a:pt x="77" y="367"/>
                    </a:cubicBezTo>
                    <a:cubicBezTo>
                      <a:pt x="104" y="328"/>
                      <a:pt x="131" y="287"/>
                      <a:pt x="157" y="247"/>
                    </a:cubicBezTo>
                    <a:cubicBezTo>
                      <a:pt x="177" y="218"/>
                      <a:pt x="198" y="190"/>
                      <a:pt x="220" y="163"/>
                    </a:cubicBezTo>
                    <a:cubicBezTo>
                      <a:pt x="240" y="139"/>
                      <a:pt x="260" y="115"/>
                      <a:pt x="279" y="91"/>
                    </a:cubicBezTo>
                    <a:cubicBezTo>
                      <a:pt x="293" y="74"/>
                      <a:pt x="308" y="59"/>
                      <a:pt x="324" y="45"/>
                    </a:cubicBezTo>
                    <a:cubicBezTo>
                      <a:pt x="309" y="58"/>
                      <a:pt x="298" y="76"/>
                      <a:pt x="286" y="91"/>
                    </a:cubicBezTo>
                    <a:cubicBezTo>
                      <a:pt x="256" y="129"/>
                      <a:pt x="226" y="168"/>
                      <a:pt x="196" y="206"/>
                    </a:cubicBezTo>
                    <a:cubicBezTo>
                      <a:pt x="170" y="239"/>
                      <a:pt x="145" y="273"/>
                      <a:pt x="121" y="308"/>
                    </a:cubicBezTo>
                    <a:cubicBezTo>
                      <a:pt x="108" y="328"/>
                      <a:pt x="95" y="348"/>
                      <a:pt x="82" y="369"/>
                    </a:cubicBezTo>
                    <a:cubicBezTo>
                      <a:pt x="81" y="370"/>
                      <a:pt x="45" y="428"/>
                      <a:pt x="40" y="426"/>
                    </a:cubicBezTo>
                    <a:close/>
                    <a:moveTo>
                      <a:pt x="69" y="406"/>
                    </a:moveTo>
                    <a:cubicBezTo>
                      <a:pt x="94" y="371"/>
                      <a:pt x="120" y="338"/>
                      <a:pt x="147" y="306"/>
                    </a:cubicBezTo>
                    <a:cubicBezTo>
                      <a:pt x="119" y="344"/>
                      <a:pt x="91" y="382"/>
                      <a:pt x="63" y="420"/>
                    </a:cubicBezTo>
                    <a:cubicBezTo>
                      <a:pt x="42" y="448"/>
                      <a:pt x="17" y="475"/>
                      <a:pt x="3" y="507"/>
                    </a:cubicBezTo>
                    <a:cubicBezTo>
                      <a:pt x="11" y="472"/>
                      <a:pt x="50" y="434"/>
                      <a:pt x="69" y="406"/>
                    </a:cubicBezTo>
                    <a:close/>
                    <a:moveTo>
                      <a:pt x="22" y="479"/>
                    </a:moveTo>
                    <a:cubicBezTo>
                      <a:pt x="64" y="418"/>
                      <a:pt x="109" y="358"/>
                      <a:pt x="154" y="299"/>
                    </a:cubicBezTo>
                    <a:cubicBezTo>
                      <a:pt x="131" y="333"/>
                      <a:pt x="107" y="366"/>
                      <a:pt x="84" y="400"/>
                    </a:cubicBezTo>
                    <a:cubicBezTo>
                      <a:pt x="72" y="418"/>
                      <a:pt x="60" y="436"/>
                      <a:pt x="48" y="455"/>
                    </a:cubicBezTo>
                    <a:cubicBezTo>
                      <a:pt x="43" y="462"/>
                      <a:pt x="2" y="510"/>
                      <a:pt x="22" y="479"/>
                    </a:cubicBezTo>
                    <a:close/>
                    <a:moveTo>
                      <a:pt x="186" y="258"/>
                    </a:moveTo>
                    <a:cubicBezTo>
                      <a:pt x="206" y="233"/>
                      <a:pt x="225" y="207"/>
                      <a:pt x="244" y="181"/>
                    </a:cubicBezTo>
                    <a:cubicBezTo>
                      <a:pt x="262" y="159"/>
                      <a:pt x="279" y="138"/>
                      <a:pt x="297" y="116"/>
                    </a:cubicBezTo>
                    <a:cubicBezTo>
                      <a:pt x="309" y="103"/>
                      <a:pt x="320" y="89"/>
                      <a:pt x="331" y="76"/>
                    </a:cubicBezTo>
                    <a:cubicBezTo>
                      <a:pt x="335" y="71"/>
                      <a:pt x="338" y="66"/>
                      <a:pt x="340" y="64"/>
                    </a:cubicBezTo>
                    <a:cubicBezTo>
                      <a:pt x="339" y="66"/>
                      <a:pt x="337" y="69"/>
                      <a:pt x="333" y="75"/>
                    </a:cubicBezTo>
                    <a:cubicBezTo>
                      <a:pt x="293" y="135"/>
                      <a:pt x="242" y="187"/>
                      <a:pt x="204" y="249"/>
                    </a:cubicBezTo>
                    <a:cubicBezTo>
                      <a:pt x="200" y="255"/>
                      <a:pt x="195" y="262"/>
                      <a:pt x="191" y="268"/>
                    </a:cubicBezTo>
                    <a:cubicBezTo>
                      <a:pt x="183" y="277"/>
                      <a:pt x="175" y="287"/>
                      <a:pt x="167" y="296"/>
                    </a:cubicBezTo>
                    <a:cubicBezTo>
                      <a:pt x="145" y="325"/>
                      <a:pt x="121" y="354"/>
                      <a:pt x="98" y="384"/>
                    </a:cubicBezTo>
                    <a:cubicBezTo>
                      <a:pt x="127" y="342"/>
                      <a:pt x="156" y="299"/>
                      <a:pt x="186" y="258"/>
                    </a:cubicBezTo>
                    <a:close/>
                    <a:moveTo>
                      <a:pt x="37" y="482"/>
                    </a:moveTo>
                    <a:cubicBezTo>
                      <a:pt x="39" y="479"/>
                      <a:pt x="40" y="476"/>
                      <a:pt x="42" y="474"/>
                    </a:cubicBezTo>
                    <a:cubicBezTo>
                      <a:pt x="48" y="464"/>
                      <a:pt x="54" y="455"/>
                      <a:pt x="60" y="445"/>
                    </a:cubicBezTo>
                    <a:cubicBezTo>
                      <a:pt x="73" y="427"/>
                      <a:pt x="87" y="409"/>
                      <a:pt x="100" y="391"/>
                    </a:cubicBezTo>
                    <a:cubicBezTo>
                      <a:pt x="122" y="363"/>
                      <a:pt x="143" y="335"/>
                      <a:pt x="165" y="307"/>
                    </a:cubicBezTo>
                    <a:cubicBezTo>
                      <a:pt x="139" y="346"/>
                      <a:pt x="111" y="383"/>
                      <a:pt x="84" y="421"/>
                    </a:cubicBezTo>
                    <a:cubicBezTo>
                      <a:pt x="73" y="436"/>
                      <a:pt x="63" y="450"/>
                      <a:pt x="52" y="465"/>
                    </a:cubicBezTo>
                    <a:cubicBezTo>
                      <a:pt x="49" y="470"/>
                      <a:pt x="16" y="521"/>
                      <a:pt x="37" y="482"/>
                    </a:cubicBezTo>
                    <a:close/>
                    <a:moveTo>
                      <a:pt x="189" y="279"/>
                    </a:moveTo>
                    <a:cubicBezTo>
                      <a:pt x="191" y="276"/>
                      <a:pt x="193" y="273"/>
                      <a:pt x="195" y="270"/>
                    </a:cubicBezTo>
                    <a:cubicBezTo>
                      <a:pt x="203" y="260"/>
                      <a:pt x="211" y="250"/>
                      <a:pt x="220" y="240"/>
                    </a:cubicBezTo>
                    <a:cubicBezTo>
                      <a:pt x="213" y="251"/>
                      <a:pt x="205" y="262"/>
                      <a:pt x="198" y="273"/>
                    </a:cubicBezTo>
                    <a:cubicBezTo>
                      <a:pt x="183" y="297"/>
                      <a:pt x="168" y="321"/>
                      <a:pt x="152" y="344"/>
                    </a:cubicBezTo>
                    <a:cubicBezTo>
                      <a:pt x="143" y="356"/>
                      <a:pt x="134" y="367"/>
                      <a:pt x="125" y="379"/>
                    </a:cubicBezTo>
                    <a:cubicBezTo>
                      <a:pt x="117" y="390"/>
                      <a:pt x="109" y="401"/>
                      <a:pt x="101" y="413"/>
                    </a:cubicBezTo>
                    <a:cubicBezTo>
                      <a:pt x="92" y="424"/>
                      <a:pt x="81" y="435"/>
                      <a:pt x="71" y="447"/>
                    </a:cubicBezTo>
                    <a:cubicBezTo>
                      <a:pt x="112" y="392"/>
                      <a:pt x="153" y="337"/>
                      <a:pt x="189" y="279"/>
                    </a:cubicBezTo>
                    <a:close/>
                    <a:moveTo>
                      <a:pt x="90" y="430"/>
                    </a:moveTo>
                    <a:cubicBezTo>
                      <a:pt x="88" y="432"/>
                      <a:pt x="87" y="434"/>
                      <a:pt x="86" y="436"/>
                    </a:cubicBezTo>
                    <a:cubicBezTo>
                      <a:pt x="73" y="454"/>
                      <a:pt x="49" y="473"/>
                      <a:pt x="40" y="493"/>
                    </a:cubicBezTo>
                    <a:cubicBezTo>
                      <a:pt x="50" y="471"/>
                      <a:pt x="71" y="450"/>
                      <a:pt x="90" y="430"/>
                    </a:cubicBezTo>
                    <a:close/>
                    <a:moveTo>
                      <a:pt x="145" y="360"/>
                    </a:moveTo>
                    <a:cubicBezTo>
                      <a:pt x="150" y="353"/>
                      <a:pt x="155" y="345"/>
                      <a:pt x="160" y="338"/>
                    </a:cubicBezTo>
                    <a:cubicBezTo>
                      <a:pt x="172" y="323"/>
                      <a:pt x="183" y="308"/>
                      <a:pt x="195" y="293"/>
                    </a:cubicBezTo>
                    <a:cubicBezTo>
                      <a:pt x="179" y="316"/>
                      <a:pt x="162" y="338"/>
                      <a:pt x="145" y="360"/>
                    </a:cubicBezTo>
                    <a:close/>
                    <a:moveTo>
                      <a:pt x="332" y="114"/>
                    </a:moveTo>
                    <a:cubicBezTo>
                      <a:pt x="317" y="129"/>
                      <a:pt x="305" y="147"/>
                      <a:pt x="292" y="164"/>
                    </a:cubicBezTo>
                    <a:cubicBezTo>
                      <a:pt x="282" y="176"/>
                      <a:pt x="272" y="188"/>
                      <a:pt x="263" y="200"/>
                    </a:cubicBezTo>
                    <a:cubicBezTo>
                      <a:pt x="292" y="159"/>
                      <a:pt x="323" y="118"/>
                      <a:pt x="356" y="80"/>
                    </a:cubicBezTo>
                    <a:cubicBezTo>
                      <a:pt x="356" y="81"/>
                      <a:pt x="340" y="106"/>
                      <a:pt x="332" y="114"/>
                    </a:cubicBezTo>
                    <a:close/>
                    <a:moveTo>
                      <a:pt x="364" y="68"/>
                    </a:moveTo>
                    <a:cubicBezTo>
                      <a:pt x="353" y="78"/>
                      <a:pt x="343" y="89"/>
                      <a:pt x="334" y="100"/>
                    </a:cubicBezTo>
                    <a:cubicBezTo>
                      <a:pt x="342" y="87"/>
                      <a:pt x="350" y="74"/>
                      <a:pt x="358" y="60"/>
                    </a:cubicBezTo>
                    <a:cubicBezTo>
                      <a:pt x="358" y="59"/>
                      <a:pt x="358" y="59"/>
                      <a:pt x="358" y="59"/>
                    </a:cubicBezTo>
                    <a:cubicBezTo>
                      <a:pt x="360" y="62"/>
                      <a:pt x="362" y="64"/>
                      <a:pt x="364" y="67"/>
                    </a:cubicBezTo>
                    <a:cubicBezTo>
                      <a:pt x="364" y="67"/>
                      <a:pt x="364" y="67"/>
                      <a:pt x="364" y="6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6" name="Freeform 53"/>
              <p:cNvSpPr/>
              <p:nvPr/>
            </p:nvSpPr>
            <p:spPr bwMode="auto">
              <a:xfrm>
                <a:off x="3832" y="1303"/>
                <a:ext cx="24" cy="24"/>
              </a:xfrm>
              <a:custGeom>
                <a:gdLst>
                  <a:gd fmla="*/ 0 w 9" name="T0"/>
                  <a:gd fmla="*/ 9 h 9" name="T1"/>
                  <a:gd fmla="*/ 9 w 9" name="T2"/>
                  <a:gd fmla="*/ 0 h 9" name="T3"/>
                  <a:gd fmla="*/ 6 w 9" name="T4"/>
                  <a:gd fmla="*/ 2 h 9" name="T5"/>
                  <a:gd fmla="*/ 0 w 9" name="T6"/>
                  <a:gd fmla="*/ 9 h 9" name="T7"/>
                </a:gdLst>
                <a:cxnLst>
                  <a:cxn ang="0">
                    <a:pos x="T0" y="T1"/>
                  </a:cxn>
                  <a:cxn ang="0">
                    <a:pos x="T2" y="T3"/>
                  </a:cxn>
                  <a:cxn ang="0">
                    <a:pos x="T4" y="T5"/>
                  </a:cxn>
                  <a:cxn ang="0">
                    <a:pos x="T6" y="T7"/>
                  </a:cxn>
                </a:cxnLst>
                <a:rect b="b" l="0" r="r" t="0"/>
                <a:pathLst>
                  <a:path h="9" w="9">
                    <a:moveTo>
                      <a:pt x="0" y="9"/>
                    </a:moveTo>
                    <a:cubicBezTo>
                      <a:pt x="3" y="6"/>
                      <a:pt x="6" y="3"/>
                      <a:pt x="9" y="0"/>
                    </a:cubicBezTo>
                    <a:cubicBezTo>
                      <a:pt x="8" y="1"/>
                      <a:pt x="7" y="1"/>
                      <a:pt x="6" y="2"/>
                    </a:cubicBezTo>
                    <a:cubicBezTo>
                      <a:pt x="4" y="5"/>
                      <a:pt x="2" y="7"/>
                      <a:pt x="0" y="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7" name="Freeform 54"/>
              <p:cNvSpPr/>
              <p:nvPr/>
            </p:nvSpPr>
            <p:spPr bwMode="auto">
              <a:xfrm>
                <a:off x="3205" y="1837"/>
                <a:ext cx="147" cy="144"/>
              </a:xfrm>
              <a:custGeom>
                <a:gdLst>
                  <a:gd fmla="*/ 0 w 55" name="T0"/>
                  <a:gd fmla="*/ 54 h 54" name="T1"/>
                  <a:gd fmla="*/ 7 w 55" name="T2"/>
                  <a:gd fmla="*/ 47 h 54" name="T3"/>
                  <a:gd fmla="*/ 55 w 55" name="T4"/>
                  <a:gd fmla="*/ 0 h 54" name="T5"/>
                  <a:gd fmla="*/ 0 w 55" name="T6"/>
                  <a:gd fmla="*/ 54 h 54" name="T7"/>
                </a:gdLst>
                <a:cxnLst>
                  <a:cxn ang="0">
                    <a:pos x="T0" y="T1"/>
                  </a:cxn>
                  <a:cxn ang="0">
                    <a:pos x="T2" y="T3"/>
                  </a:cxn>
                  <a:cxn ang="0">
                    <a:pos x="T4" y="T5"/>
                  </a:cxn>
                  <a:cxn ang="0">
                    <a:pos x="T6" y="T7"/>
                  </a:cxn>
                </a:cxnLst>
                <a:rect b="b" l="0" r="r" t="0"/>
                <a:pathLst>
                  <a:path h="54" w="55">
                    <a:moveTo>
                      <a:pt x="0" y="54"/>
                    </a:moveTo>
                    <a:cubicBezTo>
                      <a:pt x="2" y="52"/>
                      <a:pt x="5" y="49"/>
                      <a:pt x="7" y="47"/>
                    </a:cubicBezTo>
                    <a:cubicBezTo>
                      <a:pt x="24" y="32"/>
                      <a:pt x="39" y="16"/>
                      <a:pt x="55" y="0"/>
                    </a:cubicBezTo>
                    <a:cubicBezTo>
                      <a:pt x="36" y="18"/>
                      <a:pt x="17" y="36"/>
                      <a:pt x="0" y="5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8" name="Freeform 55"/>
              <p:cNvSpPr/>
              <p:nvPr/>
            </p:nvSpPr>
            <p:spPr bwMode="auto">
              <a:xfrm>
                <a:off x="3670" y="1311"/>
                <a:ext cx="112" cy="125"/>
              </a:xfrm>
              <a:custGeom>
                <a:gdLst>
                  <a:gd fmla="*/ 42 w 42" name="T0"/>
                  <a:gd fmla="*/ 0 h 47" name="T1"/>
                  <a:gd fmla="*/ 0 w 42" name="T2"/>
                  <a:gd fmla="*/ 47 h 47" name="T3"/>
                  <a:gd fmla="*/ 15 w 42" name="T4"/>
                  <a:gd fmla="*/ 31 h 47" name="T5"/>
                  <a:gd fmla="*/ 42 w 42" name="T6"/>
                  <a:gd fmla="*/ 0 h 47" name="T7"/>
                </a:gdLst>
                <a:cxnLst>
                  <a:cxn ang="0">
                    <a:pos x="T0" y="T1"/>
                  </a:cxn>
                  <a:cxn ang="0">
                    <a:pos x="T2" y="T3"/>
                  </a:cxn>
                  <a:cxn ang="0">
                    <a:pos x="T4" y="T5"/>
                  </a:cxn>
                  <a:cxn ang="0">
                    <a:pos x="T6" y="T7"/>
                  </a:cxn>
                </a:cxnLst>
                <a:rect b="b" l="0" r="r" t="0"/>
                <a:pathLst>
                  <a:path h="47" w="42">
                    <a:moveTo>
                      <a:pt x="42" y="0"/>
                    </a:moveTo>
                    <a:cubicBezTo>
                      <a:pt x="28" y="15"/>
                      <a:pt x="14" y="31"/>
                      <a:pt x="0" y="47"/>
                    </a:cubicBezTo>
                    <a:cubicBezTo>
                      <a:pt x="5" y="42"/>
                      <a:pt x="10" y="36"/>
                      <a:pt x="15" y="31"/>
                    </a:cubicBezTo>
                    <a:cubicBezTo>
                      <a:pt x="24" y="21"/>
                      <a:pt x="33" y="10"/>
                      <a:pt x="4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79" name="Freeform 56"/>
              <p:cNvSpPr/>
              <p:nvPr/>
            </p:nvSpPr>
            <p:spPr bwMode="auto">
              <a:xfrm>
                <a:off x="3117" y="2171"/>
                <a:ext cx="14" cy="13"/>
              </a:xfrm>
              <a:custGeom>
                <a:gdLst>
                  <a:gd fmla="*/ 5 w 5" name="T0"/>
                  <a:gd fmla="*/ 0 h 5" name="T1"/>
                  <a:gd fmla="*/ 0 w 5" name="T2"/>
                  <a:gd fmla="*/ 5 h 5" name="T3"/>
                  <a:gd fmla="*/ 5 w 5" name="T4"/>
                  <a:gd fmla="*/ 0 h 5" name="T5"/>
                </a:gdLst>
                <a:cxnLst>
                  <a:cxn ang="0">
                    <a:pos x="T0" y="T1"/>
                  </a:cxn>
                  <a:cxn ang="0">
                    <a:pos x="T2" y="T3"/>
                  </a:cxn>
                  <a:cxn ang="0">
                    <a:pos x="T4" y="T5"/>
                  </a:cxn>
                </a:cxnLst>
                <a:rect b="b" l="0" r="r" t="0"/>
                <a:pathLst>
                  <a:path h="5" w="5">
                    <a:moveTo>
                      <a:pt x="5" y="0"/>
                    </a:moveTo>
                    <a:cubicBezTo>
                      <a:pt x="3" y="1"/>
                      <a:pt x="1" y="3"/>
                      <a:pt x="0" y="5"/>
                    </a:cubicBezTo>
                    <a:cubicBezTo>
                      <a:pt x="1" y="4"/>
                      <a:pt x="3" y="3"/>
                      <a:pt x="5"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0" name="Freeform 57"/>
              <p:cNvSpPr/>
              <p:nvPr/>
            </p:nvSpPr>
            <p:spPr bwMode="auto">
              <a:xfrm>
                <a:off x="3251" y="1901"/>
                <a:ext cx="320" cy="422"/>
              </a:xfrm>
              <a:custGeom>
                <a:gdLst>
                  <a:gd fmla="*/ 95 w 120" name="T0"/>
                  <a:gd fmla="*/ 29 h 158" name="T1"/>
                  <a:gd fmla="*/ 51 w 120" name="T2"/>
                  <a:gd fmla="*/ 92 h 158" name="T3"/>
                  <a:gd fmla="*/ 12 w 120" name="T4"/>
                  <a:gd fmla="*/ 143 h 158" name="T5"/>
                  <a:gd fmla="*/ 36 w 120" name="T6"/>
                  <a:gd fmla="*/ 103 h 158" name="T7"/>
                  <a:gd fmla="*/ 82 w 120" name="T8"/>
                  <a:gd fmla="*/ 43 h 158" name="T9"/>
                  <a:gd fmla="*/ 1 w 120" name="T10"/>
                  <a:gd fmla="*/ 155 h 158" name="T11"/>
                  <a:gd fmla="*/ 3 w 120" name="T12"/>
                  <a:gd fmla="*/ 157 h 158" name="T13"/>
                  <a:gd fmla="*/ 84 w 120" name="T14"/>
                  <a:gd fmla="*/ 49 h 158" name="T15"/>
                  <a:gd fmla="*/ 120 w 120" name="T16"/>
                  <a:gd fmla="*/ 0 h 158" name="T17"/>
                  <a:gd fmla="*/ 95 w 120" name="T18"/>
                  <a:gd fmla="*/ 28 h 158" name="T19"/>
                  <a:gd fmla="*/ 95 w 120" name="T20"/>
                  <a:gd fmla="*/ 29 h 15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8" w="120">
                    <a:moveTo>
                      <a:pt x="95" y="29"/>
                    </a:moveTo>
                    <a:cubicBezTo>
                      <a:pt x="80" y="49"/>
                      <a:pt x="65" y="71"/>
                      <a:pt x="51" y="92"/>
                    </a:cubicBezTo>
                    <a:cubicBezTo>
                      <a:pt x="39" y="110"/>
                      <a:pt x="26" y="126"/>
                      <a:pt x="12" y="143"/>
                    </a:cubicBezTo>
                    <a:cubicBezTo>
                      <a:pt x="17" y="137"/>
                      <a:pt x="28" y="113"/>
                      <a:pt x="36" y="103"/>
                    </a:cubicBezTo>
                    <a:cubicBezTo>
                      <a:pt x="50" y="82"/>
                      <a:pt x="66" y="63"/>
                      <a:pt x="82" y="43"/>
                    </a:cubicBezTo>
                    <a:cubicBezTo>
                      <a:pt x="51" y="78"/>
                      <a:pt x="22" y="113"/>
                      <a:pt x="1" y="155"/>
                    </a:cubicBezTo>
                    <a:cubicBezTo>
                      <a:pt x="0" y="156"/>
                      <a:pt x="2" y="158"/>
                      <a:pt x="3" y="157"/>
                    </a:cubicBezTo>
                    <a:cubicBezTo>
                      <a:pt x="34" y="124"/>
                      <a:pt x="58" y="86"/>
                      <a:pt x="84" y="49"/>
                    </a:cubicBezTo>
                    <a:cubicBezTo>
                      <a:pt x="95" y="33"/>
                      <a:pt x="108" y="16"/>
                      <a:pt x="120" y="0"/>
                    </a:cubicBezTo>
                    <a:cubicBezTo>
                      <a:pt x="112" y="9"/>
                      <a:pt x="104" y="19"/>
                      <a:pt x="95" y="28"/>
                    </a:cubicBezTo>
                    <a:cubicBezTo>
                      <a:pt x="95" y="28"/>
                      <a:pt x="95" y="28"/>
                      <a:pt x="95" y="2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1" name="Freeform 58"/>
              <p:cNvSpPr/>
              <p:nvPr/>
            </p:nvSpPr>
            <p:spPr bwMode="auto">
              <a:xfrm>
                <a:off x="3571" y="1847"/>
                <a:ext cx="45" cy="54"/>
              </a:xfrm>
              <a:custGeom>
                <a:gdLst>
                  <a:gd fmla="*/ 17 w 17" name="T0"/>
                  <a:gd fmla="*/ 0 h 20" name="T1"/>
                  <a:gd fmla="*/ 6 w 17" name="T2"/>
                  <a:gd fmla="*/ 12 h 20" name="T3"/>
                  <a:gd fmla="*/ 0 w 17" name="T4"/>
                  <a:gd fmla="*/ 20 h 20" name="T5"/>
                  <a:gd fmla="*/ 17 w 17" name="T6"/>
                  <a:gd fmla="*/ 0 h 20" name="T7"/>
                </a:gdLst>
                <a:cxnLst>
                  <a:cxn ang="0">
                    <a:pos x="T0" y="T1"/>
                  </a:cxn>
                  <a:cxn ang="0">
                    <a:pos x="T2" y="T3"/>
                  </a:cxn>
                  <a:cxn ang="0">
                    <a:pos x="T4" y="T5"/>
                  </a:cxn>
                  <a:cxn ang="0">
                    <a:pos x="T6" y="T7"/>
                  </a:cxn>
                </a:cxnLst>
                <a:rect b="b" l="0" r="r" t="0"/>
                <a:pathLst>
                  <a:path h="20" w="17">
                    <a:moveTo>
                      <a:pt x="17" y="0"/>
                    </a:moveTo>
                    <a:cubicBezTo>
                      <a:pt x="13" y="4"/>
                      <a:pt x="10" y="8"/>
                      <a:pt x="6" y="12"/>
                    </a:cubicBezTo>
                    <a:cubicBezTo>
                      <a:pt x="4" y="14"/>
                      <a:pt x="2" y="17"/>
                      <a:pt x="0" y="20"/>
                    </a:cubicBezTo>
                    <a:cubicBezTo>
                      <a:pt x="6" y="13"/>
                      <a:pt x="11" y="6"/>
                      <a:pt x="17"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2" name="Freeform 59"/>
              <p:cNvSpPr/>
              <p:nvPr/>
            </p:nvSpPr>
            <p:spPr bwMode="auto">
              <a:xfrm>
                <a:off x="3470" y="1960"/>
                <a:ext cx="48" cy="56"/>
              </a:xfrm>
              <a:custGeom>
                <a:gdLst>
                  <a:gd fmla="*/ 13 w 18" name="T0"/>
                  <a:gd fmla="*/ 7 h 21" name="T1"/>
                  <a:gd fmla="*/ 18 w 18" name="T2"/>
                  <a:gd fmla="*/ 0 h 21" name="T3"/>
                  <a:gd fmla="*/ 0 w 18" name="T4"/>
                  <a:gd fmla="*/ 21 h 21" name="T5"/>
                  <a:gd fmla="*/ 13 w 18" name="T6"/>
                  <a:gd fmla="*/ 7 h 21" name="T7"/>
                </a:gdLst>
                <a:cxnLst>
                  <a:cxn ang="0">
                    <a:pos x="T0" y="T1"/>
                  </a:cxn>
                  <a:cxn ang="0">
                    <a:pos x="T2" y="T3"/>
                  </a:cxn>
                  <a:cxn ang="0">
                    <a:pos x="T4" y="T5"/>
                  </a:cxn>
                  <a:cxn ang="0">
                    <a:pos x="T6" y="T7"/>
                  </a:cxn>
                </a:cxnLst>
                <a:rect b="b" l="0" r="r" t="0"/>
                <a:pathLst>
                  <a:path h="21" w="18">
                    <a:moveTo>
                      <a:pt x="13" y="7"/>
                    </a:moveTo>
                    <a:cubicBezTo>
                      <a:pt x="15" y="4"/>
                      <a:pt x="17" y="2"/>
                      <a:pt x="18" y="0"/>
                    </a:cubicBezTo>
                    <a:cubicBezTo>
                      <a:pt x="12" y="7"/>
                      <a:pt x="6" y="14"/>
                      <a:pt x="0" y="21"/>
                    </a:cubicBezTo>
                    <a:cubicBezTo>
                      <a:pt x="5" y="16"/>
                      <a:pt x="9" y="11"/>
                      <a:pt x="13" y="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3" name="Freeform 60"/>
              <p:cNvSpPr>
                <a:spLocks noEditPoints="1"/>
              </p:cNvSpPr>
              <p:nvPr/>
            </p:nvSpPr>
            <p:spPr bwMode="auto">
              <a:xfrm>
                <a:off x="2779" y="507"/>
                <a:ext cx="1766" cy="1968"/>
              </a:xfrm>
              <a:custGeom>
                <a:gdLst>
                  <a:gd fmla="*/ 565 w 662" name="T0"/>
                  <a:gd fmla="*/ 144 h 737" name="T1"/>
                  <a:gd fmla="*/ 551 w 662" name="T2"/>
                  <a:gd fmla="*/ 154 h 737" name="T3"/>
                  <a:gd fmla="*/ 465 w 662" name="T4"/>
                  <a:gd fmla="*/ 188 h 737" name="T5"/>
                  <a:gd fmla="*/ 529 w 662" name="T6"/>
                  <a:gd fmla="*/ 0 h 737" name="T7"/>
                  <a:gd fmla="*/ 441 w 662" name="T8"/>
                  <a:gd fmla="*/ 214 h 737" name="T9"/>
                  <a:gd fmla="*/ 289 w 662" name="T10"/>
                  <a:gd fmla="*/ 407 h 737" name="T11"/>
                  <a:gd fmla="*/ 403 w 662" name="T12"/>
                  <a:gd fmla="*/ 246 h 737" name="T13"/>
                  <a:gd fmla="*/ 375 w 662" name="T14"/>
                  <a:gd fmla="*/ 223 h 737" name="T15"/>
                  <a:gd fmla="*/ 325 w 662" name="T16"/>
                  <a:gd fmla="*/ 267 h 737" name="T17"/>
                  <a:gd fmla="*/ 178 w 662" name="T18"/>
                  <a:gd fmla="*/ 428 h 737" name="T19"/>
                  <a:gd fmla="*/ 92 w 662" name="T20"/>
                  <a:gd fmla="*/ 508 h 737" name="T21"/>
                  <a:gd fmla="*/ 137 w 662" name="T22"/>
                  <a:gd fmla="*/ 477 h 737" name="T23"/>
                  <a:gd fmla="*/ 76 w 662" name="T24"/>
                  <a:gd fmla="*/ 645 h 737" name="T25"/>
                  <a:gd fmla="*/ 116 w 662" name="T26"/>
                  <a:gd fmla="*/ 638 h 737" name="T27"/>
                  <a:gd fmla="*/ 254 w 662" name="T28"/>
                  <a:gd fmla="*/ 736 h 737" name="T29"/>
                  <a:gd fmla="*/ 427 w 662" name="T30"/>
                  <a:gd fmla="*/ 167 h 737" name="T31"/>
                  <a:gd fmla="*/ 461 w 662" name="T32"/>
                  <a:gd fmla="*/ 73 h 737" name="T33"/>
                  <a:gd fmla="*/ 512 w 662" name="T34"/>
                  <a:gd fmla="*/ 11 h 737" name="T35"/>
                  <a:gd fmla="*/ 482 w 662" name="T36"/>
                  <a:gd fmla="*/ 23 h 737" name="T37"/>
                  <a:gd fmla="*/ 479 w 662" name="T38"/>
                  <a:gd fmla="*/ 22 h 737" name="T39"/>
                  <a:gd fmla="*/ 399 w 662" name="T40"/>
                  <a:gd fmla="*/ 109 h 737" name="T41"/>
                  <a:gd fmla="*/ 422 w 662" name="T42"/>
                  <a:gd fmla="*/ 112 h 737" name="T43"/>
                  <a:gd fmla="*/ 421 w 662" name="T44"/>
                  <a:gd fmla="*/ 193 h 737" name="T45"/>
                  <a:gd fmla="*/ 455 w 662" name="T46"/>
                  <a:gd fmla="*/ 187 h 737" name="T47"/>
                  <a:gd fmla="*/ 76 w 662" name="T48"/>
                  <a:gd fmla="*/ 554 h 737" name="T49"/>
                  <a:gd fmla="*/ 573 w 662" name="T50"/>
                  <a:gd fmla="*/ 173 h 737" name="T51"/>
                  <a:gd fmla="*/ 168 w 662" name="T52"/>
                  <a:gd fmla="*/ 605 h 737" name="T53"/>
                  <a:gd fmla="*/ 453 w 662" name="T54"/>
                  <a:gd fmla="*/ 281 h 737" name="T55"/>
                  <a:gd fmla="*/ 340 w 662" name="T56"/>
                  <a:gd fmla="*/ 410 h 737" name="T57"/>
                  <a:gd fmla="*/ 333 w 662" name="T58"/>
                  <a:gd fmla="*/ 397 h 737" name="T59"/>
                  <a:gd fmla="*/ 533 w 662" name="T60"/>
                  <a:gd fmla="*/ 136 h 737" name="T61"/>
                  <a:gd fmla="*/ 558 w 662" name="T62"/>
                  <a:gd fmla="*/ 137 h 737" name="T63"/>
                  <a:gd fmla="*/ 493 w 662" name="T64"/>
                  <a:gd fmla="*/ 219 h 737" name="T65"/>
                  <a:gd fmla="*/ 395 w 662" name="T66"/>
                  <a:gd fmla="*/ 307 h 737" name="T67"/>
                  <a:gd fmla="*/ 215 w 662" name="T68"/>
                  <a:gd fmla="*/ 498 h 737" name="T69"/>
                  <a:gd fmla="*/ 150 w 662" name="T70"/>
                  <a:gd fmla="*/ 556 h 737" name="T71"/>
                  <a:gd fmla="*/ 92 w 662" name="T72"/>
                  <a:gd fmla="*/ 622 h 737" name="T73"/>
                  <a:gd fmla="*/ 250 w 662" name="T74"/>
                  <a:gd fmla="*/ 426 h 737" name="T75"/>
                  <a:gd fmla="*/ 268 w 662" name="T76"/>
                  <a:gd fmla="*/ 378 h 737" name="T77"/>
                  <a:gd fmla="*/ 364 w 662" name="T78"/>
                  <a:gd fmla="*/ 233 h 737" name="T79"/>
                  <a:gd fmla="*/ 296 w 662" name="T80"/>
                  <a:gd fmla="*/ 322 h 737" name="T81"/>
                  <a:gd fmla="*/ 26 w 662" name="T82"/>
                  <a:gd fmla="*/ 636 h 737" name="T83"/>
                  <a:gd fmla="*/ 29 w 662" name="T84"/>
                  <a:gd fmla="*/ 650 h 737" name="T85"/>
                  <a:gd fmla="*/ 32 w 662" name="T86"/>
                  <a:gd fmla="*/ 659 h 737" name="T87"/>
                  <a:gd fmla="*/ 119 w 662" name="T88"/>
                  <a:gd fmla="*/ 564 h 737" name="T89"/>
                  <a:gd fmla="*/ 78 w 662" name="T90"/>
                  <a:gd fmla="*/ 644 h 737" name="T91"/>
                  <a:gd fmla="*/ 78 w 662" name="T92"/>
                  <a:gd fmla="*/ 644 h 737" name="T93"/>
                  <a:gd fmla="*/ 107 w 662" name="T94"/>
                  <a:gd fmla="*/ 663 h 737" name="T95"/>
                  <a:gd fmla="*/ 115 w 662" name="T96"/>
                  <a:gd fmla="*/ 670 h 737" name="T97"/>
                  <a:gd fmla="*/ 88 w 662" name="T98"/>
                  <a:gd fmla="*/ 682 h 737" name="T99"/>
                  <a:gd fmla="*/ 106 w 662" name="T100"/>
                  <a:gd fmla="*/ 639 h 737" name="T101"/>
                  <a:gd fmla="*/ 116 w 662" name="T102"/>
                  <a:gd fmla="*/ 632 h 737" name="T103"/>
                  <a:gd fmla="*/ 125 w 662" name="T104"/>
                  <a:gd fmla="*/ 626 h 737" name="T105"/>
                  <a:gd fmla="*/ 119 w 662" name="T106"/>
                  <a:gd fmla="*/ 636 h 737" name="T107"/>
                  <a:gd fmla="*/ 359 w 662" name="T108"/>
                  <a:gd fmla="*/ 414 h 737" name="T109"/>
                  <a:gd fmla="*/ 179 w 662" name="T110"/>
                  <a:gd fmla="*/ 624 h 737" name="T111"/>
                  <a:gd fmla="*/ 442 w 662" name="T112"/>
                  <a:gd fmla="*/ 346 h 737" name="T113"/>
                  <a:gd fmla="*/ 452 w 662" name="T114"/>
                  <a:gd fmla="*/ 361 h 737" name="T115"/>
                  <a:gd fmla="*/ 602 w 662" name="T116"/>
                  <a:gd fmla="*/ 144 h 73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737" w="662">
                    <a:moveTo>
                      <a:pt x="656" y="116"/>
                    </a:moveTo>
                    <a:cubicBezTo>
                      <a:pt x="653" y="119"/>
                      <a:pt x="619" y="149"/>
                      <a:pt x="640" y="128"/>
                    </a:cubicBezTo>
                    <a:cubicBezTo>
                      <a:pt x="642" y="126"/>
                      <a:pt x="640" y="124"/>
                      <a:pt x="638" y="126"/>
                    </a:cubicBezTo>
                    <a:cubicBezTo>
                      <a:pt x="633" y="130"/>
                      <a:pt x="628" y="135"/>
                      <a:pt x="624" y="141"/>
                    </a:cubicBezTo>
                    <a:cubicBezTo>
                      <a:pt x="623" y="142"/>
                      <a:pt x="624" y="144"/>
                      <a:pt x="626" y="143"/>
                    </a:cubicBezTo>
                    <a:cubicBezTo>
                      <a:pt x="629" y="141"/>
                      <a:pt x="633" y="138"/>
                      <a:pt x="637" y="135"/>
                    </a:cubicBezTo>
                    <a:cubicBezTo>
                      <a:pt x="662" y="114"/>
                      <a:pt x="624" y="153"/>
                      <a:pt x="623" y="154"/>
                    </a:cubicBezTo>
                    <a:cubicBezTo>
                      <a:pt x="623" y="155"/>
                      <a:pt x="622" y="156"/>
                      <a:pt x="621" y="157"/>
                    </a:cubicBezTo>
                    <a:cubicBezTo>
                      <a:pt x="621" y="157"/>
                      <a:pt x="621" y="157"/>
                      <a:pt x="621" y="157"/>
                    </a:cubicBezTo>
                    <a:cubicBezTo>
                      <a:pt x="616" y="143"/>
                      <a:pt x="606" y="130"/>
                      <a:pt x="590" y="137"/>
                    </a:cubicBezTo>
                    <a:cubicBezTo>
                      <a:pt x="585" y="139"/>
                      <a:pt x="581" y="142"/>
                      <a:pt x="577" y="145"/>
                    </a:cubicBezTo>
                    <a:cubicBezTo>
                      <a:pt x="571" y="148"/>
                      <a:pt x="567" y="158"/>
                      <a:pt x="565" y="144"/>
                    </a:cubicBezTo>
                    <a:cubicBezTo>
                      <a:pt x="564" y="135"/>
                      <a:pt x="564" y="126"/>
                      <a:pt x="562" y="117"/>
                    </a:cubicBezTo>
                    <a:cubicBezTo>
                      <a:pt x="563" y="116"/>
                      <a:pt x="562" y="115"/>
                      <a:pt x="562" y="114"/>
                    </a:cubicBezTo>
                    <a:cubicBezTo>
                      <a:pt x="561" y="111"/>
                      <a:pt x="560" y="108"/>
                      <a:pt x="558" y="104"/>
                    </a:cubicBezTo>
                    <a:cubicBezTo>
                      <a:pt x="558" y="103"/>
                      <a:pt x="556" y="103"/>
                      <a:pt x="555" y="104"/>
                    </a:cubicBezTo>
                    <a:cubicBezTo>
                      <a:pt x="531" y="119"/>
                      <a:pt x="503" y="158"/>
                      <a:pt x="501" y="191"/>
                    </a:cubicBezTo>
                    <a:cubicBezTo>
                      <a:pt x="499" y="192"/>
                      <a:pt x="497" y="194"/>
                      <a:pt x="496" y="195"/>
                    </a:cubicBezTo>
                    <a:cubicBezTo>
                      <a:pt x="494" y="197"/>
                      <a:pt x="496" y="198"/>
                      <a:pt x="498" y="197"/>
                    </a:cubicBezTo>
                    <a:cubicBezTo>
                      <a:pt x="499" y="196"/>
                      <a:pt x="500" y="195"/>
                      <a:pt x="501" y="194"/>
                    </a:cubicBezTo>
                    <a:cubicBezTo>
                      <a:pt x="501" y="198"/>
                      <a:pt x="501" y="201"/>
                      <a:pt x="502" y="204"/>
                    </a:cubicBezTo>
                    <a:cubicBezTo>
                      <a:pt x="502" y="205"/>
                      <a:pt x="503" y="205"/>
                      <a:pt x="503" y="204"/>
                    </a:cubicBezTo>
                    <a:cubicBezTo>
                      <a:pt x="505" y="199"/>
                      <a:pt x="506" y="194"/>
                      <a:pt x="507" y="189"/>
                    </a:cubicBezTo>
                    <a:cubicBezTo>
                      <a:pt x="521" y="177"/>
                      <a:pt x="535" y="164"/>
                      <a:pt x="551" y="154"/>
                    </a:cubicBezTo>
                    <a:cubicBezTo>
                      <a:pt x="547" y="157"/>
                      <a:pt x="539" y="165"/>
                      <a:pt x="531" y="175"/>
                    </a:cubicBezTo>
                    <a:cubicBezTo>
                      <a:pt x="523" y="183"/>
                      <a:pt x="515" y="192"/>
                      <a:pt x="508" y="201"/>
                    </a:cubicBezTo>
                    <a:cubicBezTo>
                      <a:pt x="498" y="210"/>
                      <a:pt x="488" y="219"/>
                      <a:pt x="478" y="228"/>
                    </a:cubicBezTo>
                    <a:cubicBezTo>
                      <a:pt x="484" y="222"/>
                      <a:pt x="489" y="216"/>
                      <a:pt x="493" y="209"/>
                    </a:cubicBezTo>
                    <a:cubicBezTo>
                      <a:pt x="494" y="208"/>
                      <a:pt x="492" y="206"/>
                      <a:pt x="491" y="208"/>
                    </a:cubicBezTo>
                    <a:cubicBezTo>
                      <a:pt x="482" y="217"/>
                      <a:pt x="472" y="226"/>
                      <a:pt x="463" y="235"/>
                    </a:cubicBezTo>
                    <a:cubicBezTo>
                      <a:pt x="471" y="225"/>
                      <a:pt x="479" y="214"/>
                      <a:pt x="485" y="203"/>
                    </a:cubicBezTo>
                    <a:cubicBezTo>
                      <a:pt x="485" y="202"/>
                      <a:pt x="485" y="202"/>
                      <a:pt x="485" y="202"/>
                    </a:cubicBezTo>
                    <a:cubicBezTo>
                      <a:pt x="488" y="204"/>
                      <a:pt x="492" y="205"/>
                      <a:pt x="495" y="206"/>
                    </a:cubicBezTo>
                    <a:cubicBezTo>
                      <a:pt x="497" y="207"/>
                      <a:pt x="498" y="203"/>
                      <a:pt x="496" y="202"/>
                    </a:cubicBezTo>
                    <a:cubicBezTo>
                      <a:pt x="488" y="200"/>
                      <a:pt x="478" y="196"/>
                      <a:pt x="467" y="190"/>
                    </a:cubicBezTo>
                    <a:cubicBezTo>
                      <a:pt x="467" y="189"/>
                      <a:pt x="466" y="187"/>
                      <a:pt x="465" y="188"/>
                    </a:cubicBezTo>
                    <a:cubicBezTo>
                      <a:pt x="465" y="188"/>
                      <a:pt x="465" y="189"/>
                      <a:pt x="464" y="189"/>
                    </a:cubicBezTo>
                    <a:cubicBezTo>
                      <a:pt x="458" y="185"/>
                      <a:pt x="452" y="181"/>
                      <a:pt x="446" y="177"/>
                    </a:cubicBezTo>
                    <a:cubicBezTo>
                      <a:pt x="446" y="177"/>
                      <a:pt x="446" y="176"/>
                      <a:pt x="445" y="176"/>
                    </a:cubicBezTo>
                    <a:cubicBezTo>
                      <a:pt x="430" y="165"/>
                      <a:pt x="419" y="151"/>
                      <a:pt x="420" y="134"/>
                    </a:cubicBezTo>
                    <a:cubicBezTo>
                      <a:pt x="420" y="134"/>
                      <a:pt x="420" y="133"/>
                      <a:pt x="420" y="133"/>
                    </a:cubicBezTo>
                    <a:cubicBezTo>
                      <a:pt x="421" y="132"/>
                      <a:pt x="421" y="131"/>
                      <a:pt x="420" y="131"/>
                    </a:cubicBezTo>
                    <a:cubicBezTo>
                      <a:pt x="420" y="130"/>
                      <a:pt x="420" y="130"/>
                      <a:pt x="420" y="129"/>
                    </a:cubicBezTo>
                    <a:cubicBezTo>
                      <a:pt x="421" y="121"/>
                      <a:pt x="425" y="114"/>
                      <a:pt x="429" y="107"/>
                    </a:cubicBezTo>
                    <a:cubicBezTo>
                      <a:pt x="434" y="102"/>
                      <a:pt x="439" y="97"/>
                      <a:pt x="444" y="92"/>
                    </a:cubicBezTo>
                    <a:cubicBezTo>
                      <a:pt x="454" y="83"/>
                      <a:pt x="465" y="75"/>
                      <a:pt x="474" y="68"/>
                    </a:cubicBezTo>
                    <a:cubicBezTo>
                      <a:pt x="498" y="51"/>
                      <a:pt x="526" y="34"/>
                      <a:pt x="531" y="2"/>
                    </a:cubicBezTo>
                    <a:cubicBezTo>
                      <a:pt x="531" y="1"/>
                      <a:pt x="530" y="0"/>
                      <a:pt x="529" y="0"/>
                    </a:cubicBezTo>
                    <a:cubicBezTo>
                      <a:pt x="469" y="9"/>
                      <a:pt x="420" y="49"/>
                      <a:pt x="396" y="104"/>
                    </a:cubicBezTo>
                    <a:cubicBezTo>
                      <a:pt x="388" y="123"/>
                      <a:pt x="387" y="138"/>
                      <a:pt x="390" y="151"/>
                    </a:cubicBezTo>
                    <a:cubicBezTo>
                      <a:pt x="389" y="151"/>
                      <a:pt x="389" y="152"/>
                      <a:pt x="388" y="152"/>
                    </a:cubicBezTo>
                    <a:cubicBezTo>
                      <a:pt x="387" y="153"/>
                      <a:pt x="389" y="155"/>
                      <a:pt x="390" y="154"/>
                    </a:cubicBezTo>
                    <a:cubicBezTo>
                      <a:pt x="390" y="154"/>
                      <a:pt x="390" y="154"/>
                      <a:pt x="390" y="154"/>
                    </a:cubicBezTo>
                    <a:cubicBezTo>
                      <a:pt x="395" y="169"/>
                      <a:pt x="406" y="181"/>
                      <a:pt x="420" y="194"/>
                    </a:cubicBezTo>
                    <a:cubicBezTo>
                      <a:pt x="420" y="195"/>
                      <a:pt x="421" y="196"/>
                      <a:pt x="421" y="196"/>
                    </a:cubicBezTo>
                    <a:cubicBezTo>
                      <a:pt x="423" y="197"/>
                      <a:pt x="424" y="198"/>
                      <a:pt x="426" y="200"/>
                    </a:cubicBezTo>
                    <a:cubicBezTo>
                      <a:pt x="426" y="200"/>
                      <a:pt x="426" y="200"/>
                      <a:pt x="426" y="200"/>
                    </a:cubicBezTo>
                    <a:cubicBezTo>
                      <a:pt x="424" y="201"/>
                      <a:pt x="426" y="203"/>
                      <a:pt x="428" y="202"/>
                    </a:cubicBezTo>
                    <a:cubicBezTo>
                      <a:pt x="428" y="202"/>
                      <a:pt x="428" y="202"/>
                      <a:pt x="428" y="202"/>
                    </a:cubicBezTo>
                    <a:cubicBezTo>
                      <a:pt x="432" y="206"/>
                      <a:pt x="437" y="210"/>
                      <a:pt x="441" y="214"/>
                    </a:cubicBezTo>
                    <a:cubicBezTo>
                      <a:pt x="442" y="215"/>
                      <a:pt x="443" y="213"/>
                      <a:pt x="442" y="213"/>
                    </a:cubicBezTo>
                    <a:cubicBezTo>
                      <a:pt x="438" y="209"/>
                      <a:pt x="434" y="205"/>
                      <a:pt x="430" y="201"/>
                    </a:cubicBezTo>
                    <a:cubicBezTo>
                      <a:pt x="443" y="193"/>
                      <a:pt x="450" y="185"/>
                      <a:pt x="438" y="205"/>
                    </a:cubicBezTo>
                    <a:cubicBezTo>
                      <a:pt x="437" y="207"/>
                      <a:pt x="439" y="208"/>
                      <a:pt x="440" y="208"/>
                    </a:cubicBezTo>
                    <a:cubicBezTo>
                      <a:pt x="464" y="197"/>
                      <a:pt x="458" y="196"/>
                      <a:pt x="442" y="216"/>
                    </a:cubicBezTo>
                    <a:cubicBezTo>
                      <a:pt x="441" y="217"/>
                      <a:pt x="442" y="218"/>
                      <a:pt x="443" y="217"/>
                    </a:cubicBezTo>
                    <a:cubicBezTo>
                      <a:pt x="450" y="209"/>
                      <a:pt x="458" y="201"/>
                      <a:pt x="465" y="193"/>
                    </a:cubicBezTo>
                    <a:cubicBezTo>
                      <a:pt x="467" y="194"/>
                      <a:pt x="469" y="195"/>
                      <a:pt x="470" y="196"/>
                    </a:cubicBezTo>
                    <a:cubicBezTo>
                      <a:pt x="435" y="227"/>
                      <a:pt x="406" y="264"/>
                      <a:pt x="376" y="301"/>
                    </a:cubicBezTo>
                    <a:cubicBezTo>
                      <a:pt x="388" y="287"/>
                      <a:pt x="400" y="274"/>
                      <a:pt x="412" y="260"/>
                    </a:cubicBezTo>
                    <a:cubicBezTo>
                      <a:pt x="404" y="269"/>
                      <a:pt x="397" y="277"/>
                      <a:pt x="390" y="286"/>
                    </a:cubicBezTo>
                    <a:cubicBezTo>
                      <a:pt x="355" y="326"/>
                      <a:pt x="322" y="367"/>
                      <a:pt x="289" y="407"/>
                    </a:cubicBezTo>
                    <a:cubicBezTo>
                      <a:pt x="255" y="448"/>
                      <a:pt x="217" y="483"/>
                      <a:pt x="180" y="520"/>
                    </a:cubicBezTo>
                    <a:cubicBezTo>
                      <a:pt x="205" y="493"/>
                      <a:pt x="230" y="464"/>
                      <a:pt x="255" y="438"/>
                    </a:cubicBezTo>
                    <a:cubicBezTo>
                      <a:pt x="282" y="408"/>
                      <a:pt x="308" y="378"/>
                      <a:pt x="334" y="348"/>
                    </a:cubicBezTo>
                    <a:cubicBezTo>
                      <a:pt x="291" y="395"/>
                      <a:pt x="247" y="442"/>
                      <a:pt x="203" y="489"/>
                    </a:cubicBezTo>
                    <a:cubicBezTo>
                      <a:pt x="177" y="517"/>
                      <a:pt x="151" y="543"/>
                      <a:pt x="124" y="569"/>
                    </a:cubicBezTo>
                    <a:cubicBezTo>
                      <a:pt x="131" y="560"/>
                      <a:pt x="139" y="552"/>
                      <a:pt x="146" y="543"/>
                    </a:cubicBezTo>
                    <a:cubicBezTo>
                      <a:pt x="186" y="500"/>
                      <a:pt x="225" y="458"/>
                      <a:pt x="264" y="415"/>
                    </a:cubicBezTo>
                    <a:cubicBezTo>
                      <a:pt x="286" y="391"/>
                      <a:pt x="305" y="366"/>
                      <a:pt x="325" y="341"/>
                    </a:cubicBezTo>
                    <a:cubicBezTo>
                      <a:pt x="335" y="330"/>
                      <a:pt x="346" y="319"/>
                      <a:pt x="356" y="308"/>
                    </a:cubicBezTo>
                    <a:cubicBezTo>
                      <a:pt x="380" y="284"/>
                      <a:pt x="402" y="259"/>
                      <a:pt x="422" y="232"/>
                    </a:cubicBezTo>
                    <a:cubicBezTo>
                      <a:pt x="423" y="231"/>
                      <a:pt x="420" y="230"/>
                      <a:pt x="419" y="231"/>
                    </a:cubicBezTo>
                    <a:cubicBezTo>
                      <a:pt x="414" y="236"/>
                      <a:pt x="408" y="241"/>
                      <a:pt x="403" y="246"/>
                    </a:cubicBezTo>
                    <a:cubicBezTo>
                      <a:pt x="406" y="241"/>
                      <a:pt x="409" y="236"/>
                      <a:pt x="412" y="231"/>
                    </a:cubicBezTo>
                    <a:cubicBezTo>
                      <a:pt x="413" y="230"/>
                      <a:pt x="411" y="228"/>
                      <a:pt x="409" y="230"/>
                    </a:cubicBezTo>
                    <a:cubicBezTo>
                      <a:pt x="402" y="236"/>
                      <a:pt x="395" y="242"/>
                      <a:pt x="387" y="249"/>
                    </a:cubicBezTo>
                    <a:cubicBezTo>
                      <a:pt x="393" y="242"/>
                      <a:pt x="398" y="236"/>
                      <a:pt x="404" y="230"/>
                    </a:cubicBezTo>
                    <a:cubicBezTo>
                      <a:pt x="405" y="228"/>
                      <a:pt x="403" y="226"/>
                      <a:pt x="401" y="227"/>
                    </a:cubicBezTo>
                    <a:cubicBezTo>
                      <a:pt x="387" y="241"/>
                      <a:pt x="373" y="254"/>
                      <a:pt x="359" y="267"/>
                    </a:cubicBezTo>
                    <a:cubicBezTo>
                      <a:pt x="371" y="255"/>
                      <a:pt x="383" y="242"/>
                      <a:pt x="395" y="230"/>
                    </a:cubicBezTo>
                    <a:cubicBezTo>
                      <a:pt x="396" y="228"/>
                      <a:pt x="394" y="226"/>
                      <a:pt x="393" y="227"/>
                    </a:cubicBezTo>
                    <a:cubicBezTo>
                      <a:pt x="373" y="247"/>
                      <a:pt x="354" y="267"/>
                      <a:pt x="335" y="287"/>
                    </a:cubicBezTo>
                    <a:cubicBezTo>
                      <a:pt x="353" y="267"/>
                      <a:pt x="370" y="247"/>
                      <a:pt x="387" y="227"/>
                    </a:cubicBezTo>
                    <a:cubicBezTo>
                      <a:pt x="388" y="226"/>
                      <a:pt x="387" y="224"/>
                      <a:pt x="386" y="225"/>
                    </a:cubicBezTo>
                    <a:cubicBezTo>
                      <a:pt x="378" y="226"/>
                      <a:pt x="369" y="231"/>
                      <a:pt x="375" y="223"/>
                    </a:cubicBezTo>
                    <a:cubicBezTo>
                      <a:pt x="385" y="222"/>
                      <a:pt x="398" y="226"/>
                      <a:pt x="408" y="228"/>
                    </a:cubicBezTo>
                    <a:cubicBezTo>
                      <a:pt x="419" y="229"/>
                      <a:pt x="434" y="230"/>
                      <a:pt x="443" y="221"/>
                    </a:cubicBezTo>
                    <a:cubicBezTo>
                      <a:pt x="444" y="220"/>
                      <a:pt x="442" y="218"/>
                      <a:pt x="441" y="219"/>
                    </a:cubicBezTo>
                    <a:cubicBezTo>
                      <a:pt x="420" y="230"/>
                      <a:pt x="399" y="221"/>
                      <a:pt x="377" y="218"/>
                    </a:cubicBezTo>
                    <a:cubicBezTo>
                      <a:pt x="369" y="217"/>
                      <a:pt x="360" y="217"/>
                      <a:pt x="357" y="226"/>
                    </a:cubicBezTo>
                    <a:cubicBezTo>
                      <a:pt x="356" y="229"/>
                      <a:pt x="358" y="242"/>
                      <a:pt x="358" y="242"/>
                    </a:cubicBezTo>
                    <a:cubicBezTo>
                      <a:pt x="351" y="238"/>
                      <a:pt x="344" y="238"/>
                      <a:pt x="336" y="239"/>
                    </a:cubicBezTo>
                    <a:cubicBezTo>
                      <a:pt x="318" y="241"/>
                      <a:pt x="318" y="265"/>
                      <a:pt x="322" y="279"/>
                    </a:cubicBezTo>
                    <a:cubicBezTo>
                      <a:pt x="322" y="280"/>
                      <a:pt x="324" y="279"/>
                      <a:pt x="323" y="278"/>
                    </a:cubicBezTo>
                    <a:cubicBezTo>
                      <a:pt x="321" y="269"/>
                      <a:pt x="323" y="260"/>
                      <a:pt x="326" y="254"/>
                    </a:cubicBezTo>
                    <a:cubicBezTo>
                      <a:pt x="326" y="255"/>
                      <a:pt x="327" y="256"/>
                      <a:pt x="328" y="255"/>
                    </a:cubicBezTo>
                    <a:cubicBezTo>
                      <a:pt x="346" y="244"/>
                      <a:pt x="329" y="261"/>
                      <a:pt x="325" y="267"/>
                    </a:cubicBezTo>
                    <a:cubicBezTo>
                      <a:pt x="324" y="269"/>
                      <a:pt x="326" y="271"/>
                      <a:pt x="327" y="270"/>
                    </a:cubicBezTo>
                    <a:cubicBezTo>
                      <a:pt x="328" y="269"/>
                      <a:pt x="350" y="252"/>
                      <a:pt x="332" y="273"/>
                    </a:cubicBezTo>
                    <a:cubicBezTo>
                      <a:pt x="317" y="290"/>
                      <a:pt x="300" y="306"/>
                      <a:pt x="284" y="322"/>
                    </a:cubicBezTo>
                    <a:cubicBezTo>
                      <a:pt x="255" y="351"/>
                      <a:pt x="229" y="382"/>
                      <a:pt x="202" y="413"/>
                    </a:cubicBezTo>
                    <a:cubicBezTo>
                      <a:pt x="149" y="476"/>
                      <a:pt x="99" y="543"/>
                      <a:pt x="46" y="607"/>
                    </a:cubicBezTo>
                    <a:cubicBezTo>
                      <a:pt x="45" y="608"/>
                      <a:pt x="44" y="610"/>
                      <a:pt x="43" y="611"/>
                    </a:cubicBezTo>
                    <a:cubicBezTo>
                      <a:pt x="44" y="610"/>
                      <a:pt x="44" y="609"/>
                      <a:pt x="45" y="608"/>
                    </a:cubicBezTo>
                    <a:cubicBezTo>
                      <a:pt x="62" y="584"/>
                      <a:pt x="80" y="562"/>
                      <a:pt x="98" y="540"/>
                    </a:cubicBezTo>
                    <a:cubicBezTo>
                      <a:pt x="121" y="513"/>
                      <a:pt x="143" y="486"/>
                      <a:pt x="164" y="458"/>
                    </a:cubicBezTo>
                    <a:cubicBezTo>
                      <a:pt x="211" y="397"/>
                      <a:pt x="266" y="341"/>
                      <a:pt x="309" y="277"/>
                    </a:cubicBezTo>
                    <a:cubicBezTo>
                      <a:pt x="310" y="275"/>
                      <a:pt x="308" y="273"/>
                      <a:pt x="306" y="275"/>
                    </a:cubicBezTo>
                    <a:cubicBezTo>
                      <a:pt x="261" y="323"/>
                      <a:pt x="219" y="376"/>
                      <a:pt x="178" y="428"/>
                    </a:cubicBezTo>
                    <a:cubicBezTo>
                      <a:pt x="217" y="374"/>
                      <a:pt x="263" y="323"/>
                      <a:pt x="301" y="268"/>
                    </a:cubicBezTo>
                    <a:cubicBezTo>
                      <a:pt x="302" y="266"/>
                      <a:pt x="300" y="265"/>
                      <a:pt x="299" y="266"/>
                    </a:cubicBezTo>
                    <a:cubicBezTo>
                      <a:pt x="255" y="322"/>
                      <a:pt x="210" y="377"/>
                      <a:pt x="164" y="431"/>
                    </a:cubicBezTo>
                    <a:cubicBezTo>
                      <a:pt x="165" y="431"/>
                      <a:pt x="165" y="430"/>
                      <a:pt x="165" y="430"/>
                    </a:cubicBezTo>
                    <a:cubicBezTo>
                      <a:pt x="190" y="395"/>
                      <a:pt x="213" y="360"/>
                      <a:pt x="242" y="329"/>
                    </a:cubicBezTo>
                    <a:cubicBezTo>
                      <a:pt x="262" y="308"/>
                      <a:pt x="281" y="288"/>
                      <a:pt x="291" y="261"/>
                    </a:cubicBezTo>
                    <a:cubicBezTo>
                      <a:pt x="292" y="259"/>
                      <a:pt x="290" y="258"/>
                      <a:pt x="289" y="259"/>
                    </a:cubicBezTo>
                    <a:cubicBezTo>
                      <a:pt x="240" y="318"/>
                      <a:pt x="189" y="375"/>
                      <a:pt x="142" y="435"/>
                    </a:cubicBezTo>
                    <a:cubicBezTo>
                      <a:pt x="114" y="472"/>
                      <a:pt x="88" y="510"/>
                      <a:pt x="59" y="545"/>
                    </a:cubicBezTo>
                    <a:cubicBezTo>
                      <a:pt x="37" y="570"/>
                      <a:pt x="16" y="593"/>
                      <a:pt x="0" y="622"/>
                    </a:cubicBezTo>
                    <a:cubicBezTo>
                      <a:pt x="0" y="623"/>
                      <a:pt x="1" y="624"/>
                      <a:pt x="2" y="623"/>
                    </a:cubicBezTo>
                    <a:cubicBezTo>
                      <a:pt x="26" y="581"/>
                      <a:pt x="62" y="547"/>
                      <a:pt x="92" y="508"/>
                    </a:cubicBezTo>
                    <a:cubicBezTo>
                      <a:pt x="131" y="457"/>
                      <a:pt x="171" y="406"/>
                      <a:pt x="213" y="356"/>
                    </a:cubicBezTo>
                    <a:cubicBezTo>
                      <a:pt x="228" y="338"/>
                      <a:pt x="243" y="320"/>
                      <a:pt x="257" y="302"/>
                    </a:cubicBezTo>
                    <a:cubicBezTo>
                      <a:pt x="265" y="293"/>
                      <a:pt x="272" y="284"/>
                      <a:pt x="280" y="275"/>
                    </a:cubicBezTo>
                    <a:cubicBezTo>
                      <a:pt x="270" y="287"/>
                      <a:pt x="261" y="303"/>
                      <a:pt x="250" y="316"/>
                    </a:cubicBezTo>
                    <a:cubicBezTo>
                      <a:pt x="217" y="352"/>
                      <a:pt x="190" y="389"/>
                      <a:pt x="162" y="428"/>
                    </a:cubicBezTo>
                    <a:cubicBezTo>
                      <a:pt x="154" y="440"/>
                      <a:pt x="145" y="452"/>
                      <a:pt x="137" y="463"/>
                    </a:cubicBezTo>
                    <a:cubicBezTo>
                      <a:pt x="110" y="494"/>
                      <a:pt x="83" y="524"/>
                      <a:pt x="57" y="555"/>
                    </a:cubicBezTo>
                    <a:cubicBezTo>
                      <a:pt x="41" y="574"/>
                      <a:pt x="18" y="596"/>
                      <a:pt x="12" y="621"/>
                    </a:cubicBezTo>
                    <a:cubicBezTo>
                      <a:pt x="11" y="622"/>
                      <a:pt x="13" y="624"/>
                      <a:pt x="14" y="622"/>
                    </a:cubicBezTo>
                    <a:cubicBezTo>
                      <a:pt x="55" y="572"/>
                      <a:pt x="96" y="522"/>
                      <a:pt x="136" y="470"/>
                    </a:cubicBezTo>
                    <a:cubicBezTo>
                      <a:pt x="154" y="449"/>
                      <a:pt x="172" y="428"/>
                      <a:pt x="189" y="407"/>
                    </a:cubicBezTo>
                    <a:cubicBezTo>
                      <a:pt x="172" y="431"/>
                      <a:pt x="155" y="454"/>
                      <a:pt x="137" y="477"/>
                    </a:cubicBezTo>
                    <a:cubicBezTo>
                      <a:pt x="96" y="525"/>
                      <a:pt x="50" y="571"/>
                      <a:pt x="22" y="626"/>
                    </a:cubicBezTo>
                    <a:cubicBezTo>
                      <a:pt x="21" y="628"/>
                      <a:pt x="23" y="629"/>
                      <a:pt x="24" y="628"/>
                    </a:cubicBezTo>
                    <a:cubicBezTo>
                      <a:pt x="34" y="615"/>
                      <a:pt x="44" y="602"/>
                      <a:pt x="54" y="589"/>
                    </a:cubicBezTo>
                    <a:cubicBezTo>
                      <a:pt x="44" y="604"/>
                      <a:pt x="34" y="618"/>
                      <a:pt x="24" y="633"/>
                    </a:cubicBezTo>
                    <a:cubicBezTo>
                      <a:pt x="23" y="630"/>
                      <a:pt x="21" y="628"/>
                      <a:pt x="19" y="627"/>
                    </a:cubicBezTo>
                    <a:cubicBezTo>
                      <a:pt x="18" y="626"/>
                      <a:pt x="18" y="627"/>
                      <a:pt x="18" y="628"/>
                    </a:cubicBezTo>
                    <a:cubicBezTo>
                      <a:pt x="20" y="630"/>
                      <a:pt x="22" y="632"/>
                      <a:pt x="23" y="635"/>
                    </a:cubicBezTo>
                    <a:cubicBezTo>
                      <a:pt x="23" y="636"/>
                      <a:pt x="23" y="636"/>
                      <a:pt x="23" y="637"/>
                    </a:cubicBezTo>
                    <a:cubicBezTo>
                      <a:pt x="26" y="649"/>
                      <a:pt x="24" y="667"/>
                      <a:pt x="41" y="666"/>
                    </a:cubicBezTo>
                    <a:cubicBezTo>
                      <a:pt x="55" y="665"/>
                      <a:pt x="43" y="632"/>
                      <a:pt x="62" y="636"/>
                    </a:cubicBezTo>
                    <a:cubicBezTo>
                      <a:pt x="68" y="638"/>
                      <a:pt x="72" y="640"/>
                      <a:pt x="75" y="643"/>
                    </a:cubicBezTo>
                    <a:cubicBezTo>
                      <a:pt x="74" y="644"/>
                      <a:pt x="75" y="645"/>
                      <a:pt x="76" y="645"/>
                    </a:cubicBezTo>
                    <a:cubicBezTo>
                      <a:pt x="86" y="659"/>
                      <a:pt x="63" y="686"/>
                      <a:pt x="81" y="694"/>
                    </a:cubicBezTo>
                    <a:cubicBezTo>
                      <a:pt x="102" y="703"/>
                      <a:pt x="100" y="666"/>
                      <a:pt x="121" y="678"/>
                    </a:cubicBezTo>
                    <a:cubicBezTo>
                      <a:pt x="122" y="679"/>
                      <a:pt x="123" y="678"/>
                      <a:pt x="124" y="677"/>
                    </a:cubicBezTo>
                    <a:cubicBezTo>
                      <a:pt x="130" y="661"/>
                      <a:pt x="119" y="651"/>
                      <a:pt x="109" y="640"/>
                    </a:cubicBezTo>
                    <a:cubicBezTo>
                      <a:pt x="110" y="638"/>
                      <a:pt x="109" y="637"/>
                      <a:pt x="108" y="638"/>
                    </a:cubicBezTo>
                    <a:cubicBezTo>
                      <a:pt x="106" y="636"/>
                      <a:pt x="105" y="634"/>
                      <a:pt x="104" y="632"/>
                    </a:cubicBezTo>
                    <a:cubicBezTo>
                      <a:pt x="104" y="632"/>
                      <a:pt x="104" y="632"/>
                      <a:pt x="104" y="632"/>
                    </a:cubicBezTo>
                    <a:cubicBezTo>
                      <a:pt x="106" y="630"/>
                      <a:pt x="107" y="629"/>
                      <a:pt x="109" y="627"/>
                    </a:cubicBezTo>
                    <a:cubicBezTo>
                      <a:pt x="111" y="629"/>
                      <a:pt x="113" y="631"/>
                      <a:pt x="115" y="634"/>
                    </a:cubicBezTo>
                    <a:cubicBezTo>
                      <a:pt x="114" y="635"/>
                      <a:pt x="113" y="636"/>
                      <a:pt x="113" y="637"/>
                    </a:cubicBezTo>
                    <a:cubicBezTo>
                      <a:pt x="112" y="639"/>
                      <a:pt x="114" y="640"/>
                      <a:pt x="115" y="639"/>
                    </a:cubicBezTo>
                    <a:cubicBezTo>
                      <a:pt x="115" y="638"/>
                      <a:pt x="116" y="638"/>
                      <a:pt x="116" y="638"/>
                    </a:cubicBezTo>
                    <a:cubicBezTo>
                      <a:pt x="116" y="639"/>
                      <a:pt x="115" y="640"/>
                      <a:pt x="115" y="641"/>
                    </a:cubicBezTo>
                    <a:cubicBezTo>
                      <a:pt x="115" y="642"/>
                      <a:pt x="117" y="643"/>
                      <a:pt x="117" y="641"/>
                    </a:cubicBezTo>
                    <a:cubicBezTo>
                      <a:pt x="117" y="640"/>
                      <a:pt x="118" y="639"/>
                      <a:pt x="118" y="638"/>
                    </a:cubicBezTo>
                    <a:cubicBezTo>
                      <a:pt x="127" y="651"/>
                      <a:pt x="133" y="668"/>
                      <a:pt x="141" y="678"/>
                    </a:cubicBezTo>
                    <a:cubicBezTo>
                      <a:pt x="146" y="685"/>
                      <a:pt x="153" y="687"/>
                      <a:pt x="158" y="679"/>
                    </a:cubicBezTo>
                    <a:cubicBezTo>
                      <a:pt x="159" y="677"/>
                      <a:pt x="160" y="676"/>
                      <a:pt x="160" y="675"/>
                    </a:cubicBezTo>
                    <a:cubicBezTo>
                      <a:pt x="161" y="675"/>
                      <a:pt x="161" y="675"/>
                      <a:pt x="161" y="674"/>
                    </a:cubicBezTo>
                    <a:cubicBezTo>
                      <a:pt x="162" y="673"/>
                      <a:pt x="163" y="673"/>
                      <a:pt x="163" y="672"/>
                    </a:cubicBezTo>
                    <a:cubicBezTo>
                      <a:pt x="173" y="666"/>
                      <a:pt x="174" y="700"/>
                      <a:pt x="190" y="691"/>
                    </a:cubicBezTo>
                    <a:cubicBezTo>
                      <a:pt x="202" y="684"/>
                      <a:pt x="203" y="691"/>
                      <a:pt x="214" y="697"/>
                    </a:cubicBezTo>
                    <a:cubicBezTo>
                      <a:pt x="227" y="704"/>
                      <a:pt x="268" y="705"/>
                      <a:pt x="252" y="734"/>
                    </a:cubicBezTo>
                    <a:cubicBezTo>
                      <a:pt x="251" y="736"/>
                      <a:pt x="253" y="737"/>
                      <a:pt x="254" y="736"/>
                    </a:cubicBezTo>
                    <a:cubicBezTo>
                      <a:pt x="263" y="722"/>
                      <a:pt x="258" y="710"/>
                      <a:pt x="246" y="699"/>
                    </a:cubicBezTo>
                    <a:cubicBezTo>
                      <a:pt x="244" y="698"/>
                      <a:pt x="241" y="697"/>
                      <a:pt x="239" y="697"/>
                    </a:cubicBezTo>
                    <a:cubicBezTo>
                      <a:pt x="220" y="702"/>
                      <a:pt x="211" y="689"/>
                      <a:pt x="200" y="675"/>
                    </a:cubicBezTo>
                    <a:cubicBezTo>
                      <a:pt x="200" y="675"/>
                      <a:pt x="199" y="675"/>
                      <a:pt x="199" y="675"/>
                    </a:cubicBezTo>
                    <a:cubicBezTo>
                      <a:pt x="277" y="581"/>
                      <a:pt x="353" y="486"/>
                      <a:pt x="431" y="392"/>
                    </a:cubicBezTo>
                    <a:cubicBezTo>
                      <a:pt x="506" y="301"/>
                      <a:pt x="586" y="212"/>
                      <a:pt x="658" y="119"/>
                    </a:cubicBezTo>
                    <a:cubicBezTo>
                      <a:pt x="659" y="117"/>
                      <a:pt x="658" y="116"/>
                      <a:pt x="656" y="116"/>
                    </a:cubicBezTo>
                    <a:close/>
                    <a:moveTo>
                      <a:pt x="423" y="157"/>
                    </a:moveTo>
                    <a:cubicBezTo>
                      <a:pt x="428" y="165"/>
                      <a:pt x="434" y="172"/>
                      <a:pt x="442" y="178"/>
                    </a:cubicBezTo>
                    <a:cubicBezTo>
                      <a:pt x="434" y="184"/>
                      <a:pt x="424" y="192"/>
                      <a:pt x="435" y="174"/>
                    </a:cubicBezTo>
                    <a:cubicBezTo>
                      <a:pt x="436" y="173"/>
                      <a:pt x="434" y="171"/>
                      <a:pt x="433" y="172"/>
                    </a:cubicBezTo>
                    <a:cubicBezTo>
                      <a:pt x="422" y="180"/>
                      <a:pt x="419" y="182"/>
                      <a:pt x="427" y="167"/>
                    </a:cubicBezTo>
                    <a:cubicBezTo>
                      <a:pt x="428" y="166"/>
                      <a:pt x="426" y="165"/>
                      <a:pt x="425" y="165"/>
                    </a:cubicBezTo>
                    <a:cubicBezTo>
                      <a:pt x="411" y="172"/>
                      <a:pt x="415" y="168"/>
                      <a:pt x="423" y="157"/>
                    </a:cubicBezTo>
                    <a:cubicBezTo>
                      <a:pt x="423" y="157"/>
                      <a:pt x="423" y="157"/>
                      <a:pt x="423" y="157"/>
                    </a:cubicBezTo>
                    <a:close/>
                    <a:moveTo>
                      <a:pt x="422" y="155"/>
                    </a:moveTo>
                    <a:cubicBezTo>
                      <a:pt x="421" y="155"/>
                      <a:pt x="421" y="155"/>
                      <a:pt x="420" y="155"/>
                    </a:cubicBezTo>
                    <a:cubicBezTo>
                      <a:pt x="397" y="175"/>
                      <a:pt x="413" y="156"/>
                      <a:pt x="418" y="149"/>
                    </a:cubicBezTo>
                    <a:cubicBezTo>
                      <a:pt x="419" y="151"/>
                      <a:pt x="420" y="153"/>
                      <a:pt x="422" y="155"/>
                    </a:cubicBezTo>
                    <a:close/>
                    <a:moveTo>
                      <a:pt x="414" y="135"/>
                    </a:moveTo>
                    <a:cubicBezTo>
                      <a:pt x="382" y="163"/>
                      <a:pt x="407" y="133"/>
                      <a:pt x="417" y="122"/>
                    </a:cubicBezTo>
                    <a:cubicBezTo>
                      <a:pt x="415" y="126"/>
                      <a:pt x="414" y="130"/>
                      <a:pt x="414" y="135"/>
                    </a:cubicBezTo>
                    <a:close/>
                    <a:moveTo>
                      <a:pt x="521" y="21"/>
                    </a:moveTo>
                    <a:cubicBezTo>
                      <a:pt x="509" y="44"/>
                      <a:pt x="482" y="59"/>
                      <a:pt x="461" y="73"/>
                    </a:cubicBezTo>
                    <a:cubicBezTo>
                      <a:pt x="474" y="60"/>
                      <a:pt x="487" y="47"/>
                      <a:pt x="501" y="34"/>
                    </a:cubicBezTo>
                    <a:cubicBezTo>
                      <a:pt x="528" y="7"/>
                      <a:pt x="494" y="45"/>
                      <a:pt x="489" y="50"/>
                    </a:cubicBezTo>
                    <a:cubicBezTo>
                      <a:pt x="488" y="52"/>
                      <a:pt x="490" y="53"/>
                      <a:pt x="491" y="52"/>
                    </a:cubicBezTo>
                    <a:cubicBezTo>
                      <a:pt x="504" y="40"/>
                      <a:pt x="516" y="30"/>
                      <a:pt x="522" y="13"/>
                    </a:cubicBezTo>
                    <a:cubicBezTo>
                      <a:pt x="523" y="12"/>
                      <a:pt x="521" y="11"/>
                      <a:pt x="520" y="12"/>
                    </a:cubicBezTo>
                    <a:cubicBezTo>
                      <a:pt x="514" y="18"/>
                      <a:pt x="507" y="24"/>
                      <a:pt x="501" y="30"/>
                    </a:cubicBezTo>
                    <a:cubicBezTo>
                      <a:pt x="507" y="23"/>
                      <a:pt x="513" y="16"/>
                      <a:pt x="517" y="7"/>
                    </a:cubicBezTo>
                    <a:cubicBezTo>
                      <a:pt x="524" y="7"/>
                      <a:pt x="526" y="11"/>
                      <a:pt x="521" y="21"/>
                    </a:cubicBezTo>
                    <a:close/>
                    <a:moveTo>
                      <a:pt x="500" y="27"/>
                    </a:moveTo>
                    <a:cubicBezTo>
                      <a:pt x="491" y="37"/>
                      <a:pt x="480" y="45"/>
                      <a:pt x="470" y="53"/>
                    </a:cubicBezTo>
                    <a:cubicBezTo>
                      <a:pt x="468" y="55"/>
                      <a:pt x="465" y="57"/>
                      <a:pt x="463" y="59"/>
                    </a:cubicBezTo>
                    <a:cubicBezTo>
                      <a:pt x="478" y="42"/>
                      <a:pt x="495" y="26"/>
                      <a:pt x="512" y="11"/>
                    </a:cubicBezTo>
                    <a:cubicBezTo>
                      <a:pt x="519" y="4"/>
                      <a:pt x="501" y="26"/>
                      <a:pt x="500" y="27"/>
                    </a:cubicBezTo>
                    <a:close/>
                    <a:moveTo>
                      <a:pt x="507" y="9"/>
                    </a:moveTo>
                    <a:cubicBezTo>
                      <a:pt x="508" y="9"/>
                      <a:pt x="509" y="9"/>
                      <a:pt x="510" y="9"/>
                    </a:cubicBezTo>
                    <a:cubicBezTo>
                      <a:pt x="486" y="28"/>
                      <a:pt x="465" y="52"/>
                      <a:pt x="444" y="76"/>
                    </a:cubicBezTo>
                    <a:cubicBezTo>
                      <a:pt x="431" y="88"/>
                      <a:pt x="417" y="101"/>
                      <a:pt x="404" y="115"/>
                    </a:cubicBezTo>
                    <a:cubicBezTo>
                      <a:pt x="383" y="136"/>
                      <a:pt x="409" y="106"/>
                      <a:pt x="411" y="103"/>
                    </a:cubicBezTo>
                    <a:cubicBezTo>
                      <a:pt x="416" y="96"/>
                      <a:pt x="422" y="89"/>
                      <a:pt x="428" y="83"/>
                    </a:cubicBezTo>
                    <a:cubicBezTo>
                      <a:pt x="438" y="74"/>
                      <a:pt x="447" y="65"/>
                      <a:pt x="456" y="56"/>
                    </a:cubicBezTo>
                    <a:cubicBezTo>
                      <a:pt x="464" y="48"/>
                      <a:pt x="473" y="40"/>
                      <a:pt x="481" y="32"/>
                    </a:cubicBezTo>
                    <a:cubicBezTo>
                      <a:pt x="489" y="25"/>
                      <a:pt x="498" y="18"/>
                      <a:pt x="506" y="10"/>
                    </a:cubicBezTo>
                    <a:cubicBezTo>
                      <a:pt x="507" y="10"/>
                      <a:pt x="507" y="10"/>
                      <a:pt x="507" y="9"/>
                    </a:cubicBezTo>
                    <a:close/>
                    <a:moveTo>
                      <a:pt x="482" y="23"/>
                    </a:moveTo>
                    <a:cubicBezTo>
                      <a:pt x="482" y="23"/>
                      <a:pt x="482" y="23"/>
                      <a:pt x="482" y="23"/>
                    </a:cubicBezTo>
                    <a:cubicBezTo>
                      <a:pt x="484" y="21"/>
                      <a:pt x="486" y="19"/>
                      <a:pt x="488" y="17"/>
                    </a:cubicBezTo>
                    <a:cubicBezTo>
                      <a:pt x="493" y="15"/>
                      <a:pt x="497" y="13"/>
                      <a:pt x="501" y="12"/>
                    </a:cubicBezTo>
                    <a:cubicBezTo>
                      <a:pt x="496" y="16"/>
                      <a:pt x="491" y="20"/>
                      <a:pt x="486" y="24"/>
                    </a:cubicBezTo>
                    <a:cubicBezTo>
                      <a:pt x="486" y="25"/>
                      <a:pt x="485" y="25"/>
                      <a:pt x="485" y="25"/>
                    </a:cubicBezTo>
                    <a:cubicBezTo>
                      <a:pt x="465" y="42"/>
                      <a:pt x="446" y="60"/>
                      <a:pt x="428" y="80"/>
                    </a:cubicBezTo>
                    <a:cubicBezTo>
                      <a:pt x="420" y="87"/>
                      <a:pt x="413" y="94"/>
                      <a:pt x="405" y="101"/>
                    </a:cubicBezTo>
                    <a:cubicBezTo>
                      <a:pt x="416" y="91"/>
                      <a:pt x="430" y="70"/>
                      <a:pt x="444" y="57"/>
                    </a:cubicBezTo>
                    <a:cubicBezTo>
                      <a:pt x="457" y="45"/>
                      <a:pt x="469" y="34"/>
                      <a:pt x="482" y="23"/>
                    </a:cubicBezTo>
                    <a:cubicBezTo>
                      <a:pt x="482" y="23"/>
                      <a:pt x="482" y="23"/>
                      <a:pt x="482" y="23"/>
                    </a:cubicBezTo>
                    <a:close/>
                    <a:moveTo>
                      <a:pt x="470" y="27"/>
                    </a:moveTo>
                    <a:cubicBezTo>
                      <a:pt x="473" y="25"/>
                      <a:pt x="476" y="23"/>
                      <a:pt x="479" y="22"/>
                    </a:cubicBezTo>
                    <a:cubicBezTo>
                      <a:pt x="466" y="33"/>
                      <a:pt x="452" y="43"/>
                      <a:pt x="439" y="54"/>
                    </a:cubicBezTo>
                    <a:cubicBezTo>
                      <a:pt x="433" y="60"/>
                      <a:pt x="413" y="82"/>
                      <a:pt x="437" y="54"/>
                    </a:cubicBezTo>
                    <a:cubicBezTo>
                      <a:pt x="446" y="44"/>
                      <a:pt x="458" y="35"/>
                      <a:pt x="470" y="27"/>
                    </a:cubicBezTo>
                    <a:cubicBezTo>
                      <a:pt x="470" y="27"/>
                      <a:pt x="470" y="27"/>
                      <a:pt x="470" y="27"/>
                    </a:cubicBezTo>
                    <a:close/>
                    <a:moveTo>
                      <a:pt x="390" y="150"/>
                    </a:moveTo>
                    <a:cubicBezTo>
                      <a:pt x="381" y="115"/>
                      <a:pt x="419" y="66"/>
                      <a:pt x="441" y="46"/>
                    </a:cubicBezTo>
                    <a:cubicBezTo>
                      <a:pt x="442" y="44"/>
                      <a:pt x="446" y="42"/>
                      <a:pt x="450" y="39"/>
                    </a:cubicBezTo>
                    <a:cubicBezTo>
                      <a:pt x="439" y="49"/>
                      <a:pt x="428" y="60"/>
                      <a:pt x="420" y="73"/>
                    </a:cubicBezTo>
                    <a:cubicBezTo>
                      <a:pt x="420" y="74"/>
                      <a:pt x="421" y="75"/>
                      <a:pt x="422" y="74"/>
                    </a:cubicBezTo>
                    <a:cubicBezTo>
                      <a:pt x="431" y="65"/>
                      <a:pt x="440" y="57"/>
                      <a:pt x="449" y="50"/>
                    </a:cubicBezTo>
                    <a:cubicBezTo>
                      <a:pt x="430" y="67"/>
                      <a:pt x="411" y="85"/>
                      <a:pt x="397" y="107"/>
                    </a:cubicBezTo>
                    <a:cubicBezTo>
                      <a:pt x="396" y="108"/>
                      <a:pt x="398" y="109"/>
                      <a:pt x="399" y="109"/>
                    </a:cubicBezTo>
                    <a:cubicBezTo>
                      <a:pt x="404" y="104"/>
                      <a:pt x="409" y="100"/>
                      <a:pt x="414" y="95"/>
                    </a:cubicBezTo>
                    <a:cubicBezTo>
                      <a:pt x="405" y="106"/>
                      <a:pt x="397" y="117"/>
                      <a:pt x="389" y="129"/>
                    </a:cubicBezTo>
                    <a:cubicBezTo>
                      <a:pt x="389" y="131"/>
                      <a:pt x="390" y="132"/>
                      <a:pt x="391" y="131"/>
                    </a:cubicBezTo>
                    <a:cubicBezTo>
                      <a:pt x="398" y="124"/>
                      <a:pt x="405" y="117"/>
                      <a:pt x="412" y="110"/>
                    </a:cubicBezTo>
                    <a:cubicBezTo>
                      <a:pt x="400" y="123"/>
                      <a:pt x="390" y="137"/>
                      <a:pt x="392" y="143"/>
                    </a:cubicBezTo>
                    <a:cubicBezTo>
                      <a:pt x="392" y="144"/>
                      <a:pt x="394" y="144"/>
                      <a:pt x="393" y="143"/>
                    </a:cubicBezTo>
                    <a:cubicBezTo>
                      <a:pt x="389" y="131"/>
                      <a:pt x="435" y="89"/>
                      <a:pt x="443" y="81"/>
                    </a:cubicBezTo>
                    <a:cubicBezTo>
                      <a:pt x="445" y="79"/>
                      <a:pt x="447" y="77"/>
                      <a:pt x="449" y="75"/>
                    </a:cubicBezTo>
                    <a:cubicBezTo>
                      <a:pt x="454" y="70"/>
                      <a:pt x="460" y="65"/>
                      <a:pt x="466" y="60"/>
                    </a:cubicBezTo>
                    <a:cubicBezTo>
                      <a:pt x="475" y="53"/>
                      <a:pt x="484" y="46"/>
                      <a:pt x="493" y="38"/>
                    </a:cubicBezTo>
                    <a:cubicBezTo>
                      <a:pt x="477" y="53"/>
                      <a:pt x="462" y="69"/>
                      <a:pt x="447" y="84"/>
                    </a:cubicBezTo>
                    <a:cubicBezTo>
                      <a:pt x="438" y="92"/>
                      <a:pt x="429" y="101"/>
                      <a:pt x="422" y="112"/>
                    </a:cubicBezTo>
                    <a:cubicBezTo>
                      <a:pt x="411" y="124"/>
                      <a:pt x="400" y="137"/>
                      <a:pt x="390" y="150"/>
                    </a:cubicBezTo>
                    <a:close/>
                    <a:moveTo>
                      <a:pt x="415" y="186"/>
                    </a:moveTo>
                    <a:cubicBezTo>
                      <a:pt x="414" y="186"/>
                      <a:pt x="414" y="186"/>
                      <a:pt x="415" y="187"/>
                    </a:cubicBezTo>
                    <a:cubicBezTo>
                      <a:pt x="405" y="177"/>
                      <a:pt x="396" y="166"/>
                      <a:pt x="391" y="154"/>
                    </a:cubicBezTo>
                    <a:cubicBezTo>
                      <a:pt x="414" y="142"/>
                      <a:pt x="412" y="138"/>
                      <a:pt x="398" y="159"/>
                    </a:cubicBezTo>
                    <a:cubicBezTo>
                      <a:pt x="397" y="160"/>
                      <a:pt x="399" y="162"/>
                      <a:pt x="400" y="161"/>
                    </a:cubicBezTo>
                    <a:cubicBezTo>
                      <a:pt x="419" y="150"/>
                      <a:pt x="408" y="157"/>
                      <a:pt x="401" y="169"/>
                    </a:cubicBezTo>
                    <a:cubicBezTo>
                      <a:pt x="401" y="170"/>
                      <a:pt x="402" y="172"/>
                      <a:pt x="403" y="171"/>
                    </a:cubicBezTo>
                    <a:cubicBezTo>
                      <a:pt x="417" y="163"/>
                      <a:pt x="415" y="162"/>
                      <a:pt x="407" y="175"/>
                    </a:cubicBezTo>
                    <a:cubicBezTo>
                      <a:pt x="406" y="176"/>
                      <a:pt x="408" y="177"/>
                      <a:pt x="409" y="177"/>
                    </a:cubicBezTo>
                    <a:cubicBezTo>
                      <a:pt x="423" y="169"/>
                      <a:pt x="420" y="174"/>
                      <a:pt x="415" y="186"/>
                    </a:cubicBezTo>
                    <a:close/>
                    <a:moveTo>
                      <a:pt x="421" y="193"/>
                    </a:moveTo>
                    <a:cubicBezTo>
                      <a:pt x="419" y="191"/>
                      <a:pt x="417" y="189"/>
                      <a:pt x="416" y="188"/>
                    </a:cubicBezTo>
                    <a:cubicBezTo>
                      <a:pt x="416" y="188"/>
                      <a:pt x="416" y="188"/>
                      <a:pt x="417" y="187"/>
                    </a:cubicBezTo>
                    <a:cubicBezTo>
                      <a:pt x="428" y="179"/>
                      <a:pt x="429" y="181"/>
                      <a:pt x="421" y="193"/>
                    </a:cubicBezTo>
                    <a:close/>
                    <a:moveTo>
                      <a:pt x="427" y="198"/>
                    </a:moveTo>
                    <a:cubicBezTo>
                      <a:pt x="426" y="197"/>
                      <a:pt x="424" y="196"/>
                      <a:pt x="423" y="195"/>
                    </a:cubicBezTo>
                    <a:cubicBezTo>
                      <a:pt x="438" y="186"/>
                      <a:pt x="441" y="180"/>
                      <a:pt x="427" y="198"/>
                    </a:cubicBezTo>
                    <a:close/>
                    <a:moveTo>
                      <a:pt x="445" y="180"/>
                    </a:moveTo>
                    <a:cubicBezTo>
                      <a:pt x="447" y="182"/>
                      <a:pt x="449" y="183"/>
                      <a:pt x="452" y="185"/>
                    </a:cubicBezTo>
                    <a:cubicBezTo>
                      <a:pt x="438" y="193"/>
                      <a:pt x="430" y="199"/>
                      <a:pt x="445" y="180"/>
                    </a:cubicBezTo>
                    <a:close/>
                    <a:moveTo>
                      <a:pt x="455" y="187"/>
                    </a:moveTo>
                    <a:cubicBezTo>
                      <a:pt x="457" y="189"/>
                      <a:pt x="459" y="190"/>
                      <a:pt x="461" y="191"/>
                    </a:cubicBezTo>
                    <a:cubicBezTo>
                      <a:pt x="452" y="198"/>
                      <a:pt x="436" y="210"/>
                      <a:pt x="455" y="187"/>
                    </a:cubicBezTo>
                    <a:close/>
                    <a:moveTo>
                      <a:pt x="276" y="314"/>
                    </a:moveTo>
                    <a:cubicBezTo>
                      <a:pt x="311" y="270"/>
                      <a:pt x="290" y="299"/>
                      <a:pt x="268" y="325"/>
                    </a:cubicBezTo>
                    <a:cubicBezTo>
                      <a:pt x="259" y="336"/>
                      <a:pt x="250" y="347"/>
                      <a:pt x="240" y="358"/>
                    </a:cubicBezTo>
                    <a:cubicBezTo>
                      <a:pt x="252" y="343"/>
                      <a:pt x="265" y="329"/>
                      <a:pt x="276" y="314"/>
                    </a:cubicBezTo>
                    <a:close/>
                    <a:moveTo>
                      <a:pt x="56" y="565"/>
                    </a:moveTo>
                    <a:cubicBezTo>
                      <a:pt x="53" y="570"/>
                      <a:pt x="7" y="624"/>
                      <a:pt x="29" y="595"/>
                    </a:cubicBezTo>
                    <a:cubicBezTo>
                      <a:pt x="49" y="569"/>
                      <a:pt x="70" y="544"/>
                      <a:pt x="92" y="520"/>
                    </a:cubicBezTo>
                    <a:cubicBezTo>
                      <a:pt x="94" y="518"/>
                      <a:pt x="95" y="516"/>
                      <a:pt x="97" y="514"/>
                    </a:cubicBezTo>
                    <a:cubicBezTo>
                      <a:pt x="83" y="531"/>
                      <a:pt x="70" y="548"/>
                      <a:pt x="56" y="565"/>
                    </a:cubicBezTo>
                    <a:close/>
                    <a:moveTo>
                      <a:pt x="35" y="609"/>
                    </a:moveTo>
                    <a:cubicBezTo>
                      <a:pt x="36" y="607"/>
                      <a:pt x="37" y="605"/>
                      <a:pt x="39" y="602"/>
                    </a:cubicBezTo>
                    <a:cubicBezTo>
                      <a:pt x="49" y="585"/>
                      <a:pt x="63" y="570"/>
                      <a:pt x="76" y="554"/>
                    </a:cubicBezTo>
                    <a:cubicBezTo>
                      <a:pt x="85" y="544"/>
                      <a:pt x="93" y="534"/>
                      <a:pt x="102" y="524"/>
                    </a:cubicBezTo>
                    <a:cubicBezTo>
                      <a:pt x="91" y="538"/>
                      <a:pt x="79" y="553"/>
                      <a:pt x="68" y="567"/>
                    </a:cubicBezTo>
                    <a:cubicBezTo>
                      <a:pt x="57" y="581"/>
                      <a:pt x="46" y="595"/>
                      <a:pt x="35" y="609"/>
                    </a:cubicBezTo>
                    <a:close/>
                    <a:moveTo>
                      <a:pt x="594" y="141"/>
                    </a:moveTo>
                    <a:cubicBezTo>
                      <a:pt x="583" y="153"/>
                      <a:pt x="572" y="165"/>
                      <a:pt x="560" y="177"/>
                    </a:cubicBezTo>
                    <a:cubicBezTo>
                      <a:pt x="542" y="194"/>
                      <a:pt x="524" y="212"/>
                      <a:pt x="507" y="230"/>
                    </a:cubicBezTo>
                    <a:cubicBezTo>
                      <a:pt x="514" y="222"/>
                      <a:pt x="521" y="214"/>
                      <a:pt x="528" y="205"/>
                    </a:cubicBezTo>
                    <a:cubicBezTo>
                      <a:pt x="542" y="190"/>
                      <a:pt x="556" y="175"/>
                      <a:pt x="569" y="159"/>
                    </a:cubicBezTo>
                    <a:cubicBezTo>
                      <a:pt x="569" y="158"/>
                      <a:pt x="569" y="157"/>
                      <a:pt x="568" y="157"/>
                    </a:cubicBezTo>
                    <a:cubicBezTo>
                      <a:pt x="577" y="149"/>
                      <a:pt x="586" y="142"/>
                      <a:pt x="594" y="141"/>
                    </a:cubicBezTo>
                    <a:close/>
                    <a:moveTo>
                      <a:pt x="577" y="165"/>
                    </a:moveTo>
                    <a:cubicBezTo>
                      <a:pt x="607" y="138"/>
                      <a:pt x="577" y="169"/>
                      <a:pt x="573" y="173"/>
                    </a:cubicBezTo>
                    <a:cubicBezTo>
                      <a:pt x="563" y="183"/>
                      <a:pt x="552" y="194"/>
                      <a:pt x="542" y="204"/>
                    </a:cubicBezTo>
                    <a:cubicBezTo>
                      <a:pt x="532" y="214"/>
                      <a:pt x="523" y="224"/>
                      <a:pt x="513" y="235"/>
                    </a:cubicBezTo>
                    <a:cubicBezTo>
                      <a:pt x="534" y="212"/>
                      <a:pt x="554" y="189"/>
                      <a:pt x="575" y="167"/>
                    </a:cubicBezTo>
                    <a:cubicBezTo>
                      <a:pt x="575" y="166"/>
                      <a:pt x="576" y="166"/>
                      <a:pt x="577" y="165"/>
                    </a:cubicBezTo>
                    <a:close/>
                    <a:moveTo>
                      <a:pt x="354" y="443"/>
                    </a:moveTo>
                    <a:cubicBezTo>
                      <a:pt x="323" y="480"/>
                      <a:pt x="292" y="518"/>
                      <a:pt x="260" y="556"/>
                    </a:cubicBezTo>
                    <a:cubicBezTo>
                      <a:pt x="244" y="575"/>
                      <a:pt x="227" y="593"/>
                      <a:pt x="210" y="611"/>
                    </a:cubicBezTo>
                    <a:cubicBezTo>
                      <a:pt x="268" y="537"/>
                      <a:pt x="325" y="462"/>
                      <a:pt x="384" y="389"/>
                    </a:cubicBezTo>
                    <a:cubicBezTo>
                      <a:pt x="421" y="343"/>
                      <a:pt x="458" y="299"/>
                      <a:pt x="497" y="256"/>
                    </a:cubicBezTo>
                    <a:cubicBezTo>
                      <a:pt x="517" y="234"/>
                      <a:pt x="539" y="214"/>
                      <a:pt x="560" y="193"/>
                    </a:cubicBezTo>
                    <a:cubicBezTo>
                      <a:pt x="487" y="273"/>
                      <a:pt x="420" y="357"/>
                      <a:pt x="354" y="443"/>
                    </a:cubicBezTo>
                    <a:close/>
                    <a:moveTo>
                      <a:pt x="168" y="605"/>
                    </a:moveTo>
                    <a:cubicBezTo>
                      <a:pt x="161" y="612"/>
                      <a:pt x="136" y="627"/>
                      <a:pt x="133" y="634"/>
                    </a:cubicBezTo>
                    <a:cubicBezTo>
                      <a:pt x="153" y="599"/>
                      <a:pt x="193" y="567"/>
                      <a:pt x="224" y="537"/>
                    </a:cubicBezTo>
                    <a:cubicBezTo>
                      <a:pt x="210" y="554"/>
                      <a:pt x="196" y="571"/>
                      <a:pt x="182" y="589"/>
                    </a:cubicBezTo>
                    <a:cubicBezTo>
                      <a:pt x="177" y="594"/>
                      <a:pt x="172" y="599"/>
                      <a:pt x="168" y="605"/>
                    </a:cubicBezTo>
                    <a:close/>
                    <a:moveTo>
                      <a:pt x="174" y="606"/>
                    </a:moveTo>
                    <a:cubicBezTo>
                      <a:pt x="205" y="576"/>
                      <a:pt x="231" y="540"/>
                      <a:pt x="256" y="504"/>
                    </a:cubicBezTo>
                    <a:cubicBezTo>
                      <a:pt x="277" y="482"/>
                      <a:pt x="298" y="460"/>
                      <a:pt x="318" y="439"/>
                    </a:cubicBezTo>
                    <a:cubicBezTo>
                      <a:pt x="325" y="432"/>
                      <a:pt x="332" y="425"/>
                      <a:pt x="338" y="418"/>
                    </a:cubicBezTo>
                    <a:cubicBezTo>
                      <a:pt x="274" y="493"/>
                      <a:pt x="212" y="570"/>
                      <a:pt x="144" y="642"/>
                    </a:cubicBezTo>
                    <a:cubicBezTo>
                      <a:pt x="154" y="632"/>
                      <a:pt x="164" y="619"/>
                      <a:pt x="174" y="606"/>
                    </a:cubicBezTo>
                    <a:close/>
                    <a:moveTo>
                      <a:pt x="364" y="385"/>
                    </a:moveTo>
                    <a:cubicBezTo>
                      <a:pt x="393" y="350"/>
                      <a:pt x="421" y="314"/>
                      <a:pt x="453" y="281"/>
                    </a:cubicBezTo>
                    <a:cubicBezTo>
                      <a:pt x="469" y="265"/>
                      <a:pt x="485" y="249"/>
                      <a:pt x="501" y="233"/>
                    </a:cubicBezTo>
                    <a:cubicBezTo>
                      <a:pt x="456" y="284"/>
                      <a:pt x="411" y="335"/>
                      <a:pt x="364" y="385"/>
                    </a:cubicBezTo>
                    <a:close/>
                    <a:moveTo>
                      <a:pt x="509" y="235"/>
                    </a:moveTo>
                    <a:cubicBezTo>
                      <a:pt x="502" y="243"/>
                      <a:pt x="494" y="251"/>
                      <a:pt x="486" y="260"/>
                    </a:cubicBezTo>
                    <a:cubicBezTo>
                      <a:pt x="470" y="278"/>
                      <a:pt x="454" y="296"/>
                      <a:pt x="438" y="315"/>
                    </a:cubicBezTo>
                    <a:cubicBezTo>
                      <a:pt x="451" y="300"/>
                      <a:pt x="463" y="284"/>
                      <a:pt x="476" y="270"/>
                    </a:cubicBezTo>
                    <a:cubicBezTo>
                      <a:pt x="487" y="258"/>
                      <a:pt x="498" y="246"/>
                      <a:pt x="509" y="235"/>
                    </a:cubicBezTo>
                    <a:close/>
                    <a:moveTo>
                      <a:pt x="563" y="158"/>
                    </a:moveTo>
                    <a:cubicBezTo>
                      <a:pt x="564" y="158"/>
                      <a:pt x="564" y="159"/>
                      <a:pt x="565" y="159"/>
                    </a:cubicBezTo>
                    <a:cubicBezTo>
                      <a:pt x="549" y="177"/>
                      <a:pt x="534" y="195"/>
                      <a:pt x="518" y="213"/>
                    </a:cubicBezTo>
                    <a:cubicBezTo>
                      <a:pt x="496" y="235"/>
                      <a:pt x="473" y="257"/>
                      <a:pt x="451" y="279"/>
                    </a:cubicBezTo>
                    <a:cubicBezTo>
                      <a:pt x="411" y="319"/>
                      <a:pt x="377" y="366"/>
                      <a:pt x="340" y="410"/>
                    </a:cubicBezTo>
                    <a:cubicBezTo>
                      <a:pt x="333" y="418"/>
                      <a:pt x="326" y="426"/>
                      <a:pt x="320" y="433"/>
                    </a:cubicBezTo>
                    <a:cubicBezTo>
                      <a:pt x="302" y="451"/>
                      <a:pt x="285" y="469"/>
                      <a:pt x="268" y="487"/>
                    </a:cubicBezTo>
                    <a:cubicBezTo>
                      <a:pt x="275" y="477"/>
                      <a:pt x="283" y="466"/>
                      <a:pt x="290" y="455"/>
                    </a:cubicBezTo>
                    <a:cubicBezTo>
                      <a:pt x="306" y="438"/>
                      <a:pt x="322" y="422"/>
                      <a:pt x="337" y="406"/>
                    </a:cubicBezTo>
                    <a:cubicBezTo>
                      <a:pt x="378" y="363"/>
                      <a:pt x="414" y="316"/>
                      <a:pt x="451" y="270"/>
                    </a:cubicBezTo>
                    <a:cubicBezTo>
                      <a:pt x="451" y="270"/>
                      <a:pt x="451" y="270"/>
                      <a:pt x="451" y="270"/>
                    </a:cubicBezTo>
                    <a:cubicBezTo>
                      <a:pt x="487" y="234"/>
                      <a:pt x="530" y="199"/>
                      <a:pt x="559" y="157"/>
                    </a:cubicBezTo>
                    <a:cubicBezTo>
                      <a:pt x="560" y="156"/>
                      <a:pt x="559" y="155"/>
                      <a:pt x="558" y="155"/>
                    </a:cubicBezTo>
                    <a:cubicBezTo>
                      <a:pt x="559" y="153"/>
                      <a:pt x="561" y="151"/>
                      <a:pt x="562" y="150"/>
                    </a:cubicBezTo>
                    <a:cubicBezTo>
                      <a:pt x="563" y="152"/>
                      <a:pt x="563" y="155"/>
                      <a:pt x="563" y="158"/>
                    </a:cubicBezTo>
                    <a:close/>
                    <a:moveTo>
                      <a:pt x="301" y="439"/>
                    </a:moveTo>
                    <a:cubicBezTo>
                      <a:pt x="311" y="425"/>
                      <a:pt x="322" y="410"/>
                      <a:pt x="333" y="397"/>
                    </a:cubicBezTo>
                    <a:cubicBezTo>
                      <a:pt x="366" y="356"/>
                      <a:pt x="404" y="318"/>
                      <a:pt x="441" y="280"/>
                    </a:cubicBezTo>
                    <a:cubicBezTo>
                      <a:pt x="406" y="322"/>
                      <a:pt x="372" y="364"/>
                      <a:pt x="335" y="403"/>
                    </a:cubicBezTo>
                    <a:cubicBezTo>
                      <a:pt x="324" y="415"/>
                      <a:pt x="312" y="427"/>
                      <a:pt x="301" y="439"/>
                    </a:cubicBezTo>
                    <a:close/>
                    <a:moveTo>
                      <a:pt x="560" y="123"/>
                    </a:moveTo>
                    <a:cubicBezTo>
                      <a:pt x="560" y="123"/>
                      <a:pt x="559" y="123"/>
                      <a:pt x="559" y="123"/>
                    </a:cubicBezTo>
                    <a:cubicBezTo>
                      <a:pt x="535" y="147"/>
                      <a:pt x="547" y="131"/>
                      <a:pt x="559" y="119"/>
                    </a:cubicBezTo>
                    <a:cubicBezTo>
                      <a:pt x="560" y="120"/>
                      <a:pt x="560" y="122"/>
                      <a:pt x="560" y="123"/>
                    </a:cubicBezTo>
                    <a:close/>
                    <a:moveTo>
                      <a:pt x="527" y="139"/>
                    </a:moveTo>
                    <a:cubicBezTo>
                      <a:pt x="531" y="132"/>
                      <a:pt x="551" y="100"/>
                      <a:pt x="558" y="116"/>
                    </a:cubicBezTo>
                    <a:cubicBezTo>
                      <a:pt x="548" y="124"/>
                      <a:pt x="537" y="135"/>
                      <a:pt x="553" y="116"/>
                    </a:cubicBezTo>
                    <a:cubicBezTo>
                      <a:pt x="554" y="114"/>
                      <a:pt x="552" y="112"/>
                      <a:pt x="551" y="113"/>
                    </a:cubicBezTo>
                    <a:cubicBezTo>
                      <a:pt x="545" y="121"/>
                      <a:pt x="539" y="128"/>
                      <a:pt x="533" y="136"/>
                    </a:cubicBezTo>
                    <a:cubicBezTo>
                      <a:pt x="532" y="137"/>
                      <a:pt x="534" y="139"/>
                      <a:pt x="535" y="138"/>
                    </a:cubicBezTo>
                    <a:cubicBezTo>
                      <a:pt x="570" y="110"/>
                      <a:pt x="531" y="141"/>
                      <a:pt x="522" y="155"/>
                    </a:cubicBezTo>
                    <a:cubicBezTo>
                      <a:pt x="521" y="156"/>
                      <a:pt x="523" y="158"/>
                      <a:pt x="524" y="157"/>
                    </a:cubicBezTo>
                    <a:cubicBezTo>
                      <a:pt x="541" y="144"/>
                      <a:pt x="534" y="150"/>
                      <a:pt x="550" y="136"/>
                    </a:cubicBezTo>
                    <a:cubicBezTo>
                      <a:pt x="544" y="141"/>
                      <a:pt x="527" y="156"/>
                      <a:pt x="518" y="165"/>
                    </a:cubicBezTo>
                    <a:cubicBezTo>
                      <a:pt x="517" y="167"/>
                      <a:pt x="518" y="169"/>
                      <a:pt x="520" y="168"/>
                    </a:cubicBezTo>
                    <a:cubicBezTo>
                      <a:pt x="521" y="167"/>
                      <a:pt x="548" y="147"/>
                      <a:pt x="546" y="149"/>
                    </a:cubicBezTo>
                    <a:cubicBezTo>
                      <a:pt x="534" y="161"/>
                      <a:pt x="521" y="172"/>
                      <a:pt x="509" y="183"/>
                    </a:cubicBezTo>
                    <a:cubicBezTo>
                      <a:pt x="513" y="168"/>
                      <a:pt x="518" y="154"/>
                      <a:pt x="527" y="139"/>
                    </a:cubicBezTo>
                    <a:close/>
                    <a:moveTo>
                      <a:pt x="539" y="159"/>
                    </a:moveTo>
                    <a:cubicBezTo>
                      <a:pt x="546" y="152"/>
                      <a:pt x="553" y="146"/>
                      <a:pt x="560" y="139"/>
                    </a:cubicBezTo>
                    <a:cubicBezTo>
                      <a:pt x="561" y="137"/>
                      <a:pt x="559" y="136"/>
                      <a:pt x="558" y="137"/>
                    </a:cubicBezTo>
                    <a:cubicBezTo>
                      <a:pt x="500" y="182"/>
                      <a:pt x="548" y="140"/>
                      <a:pt x="560" y="126"/>
                    </a:cubicBezTo>
                    <a:cubicBezTo>
                      <a:pt x="561" y="132"/>
                      <a:pt x="562" y="139"/>
                      <a:pt x="562" y="145"/>
                    </a:cubicBezTo>
                    <a:cubicBezTo>
                      <a:pt x="554" y="149"/>
                      <a:pt x="546" y="154"/>
                      <a:pt x="539" y="159"/>
                    </a:cubicBezTo>
                    <a:close/>
                    <a:moveTo>
                      <a:pt x="493" y="219"/>
                    </a:moveTo>
                    <a:cubicBezTo>
                      <a:pt x="489" y="224"/>
                      <a:pt x="485" y="229"/>
                      <a:pt x="481" y="234"/>
                    </a:cubicBezTo>
                    <a:cubicBezTo>
                      <a:pt x="471" y="246"/>
                      <a:pt x="460" y="258"/>
                      <a:pt x="449" y="268"/>
                    </a:cubicBezTo>
                    <a:cubicBezTo>
                      <a:pt x="408" y="309"/>
                      <a:pt x="368" y="350"/>
                      <a:pt x="331" y="395"/>
                    </a:cubicBezTo>
                    <a:cubicBezTo>
                      <a:pt x="313" y="416"/>
                      <a:pt x="297" y="438"/>
                      <a:pt x="282" y="460"/>
                    </a:cubicBezTo>
                    <a:cubicBezTo>
                      <a:pt x="267" y="475"/>
                      <a:pt x="252" y="491"/>
                      <a:pt x="237" y="507"/>
                    </a:cubicBezTo>
                    <a:cubicBezTo>
                      <a:pt x="268" y="470"/>
                      <a:pt x="298" y="432"/>
                      <a:pt x="328" y="395"/>
                    </a:cubicBezTo>
                    <a:cubicBezTo>
                      <a:pt x="368" y="348"/>
                      <a:pt x="409" y="303"/>
                      <a:pt x="452" y="259"/>
                    </a:cubicBezTo>
                    <a:cubicBezTo>
                      <a:pt x="465" y="245"/>
                      <a:pt x="479" y="232"/>
                      <a:pt x="493" y="219"/>
                    </a:cubicBezTo>
                    <a:close/>
                    <a:moveTo>
                      <a:pt x="473" y="197"/>
                    </a:moveTo>
                    <a:cubicBezTo>
                      <a:pt x="476" y="199"/>
                      <a:pt x="479" y="200"/>
                      <a:pt x="482" y="201"/>
                    </a:cubicBezTo>
                    <a:cubicBezTo>
                      <a:pt x="458" y="219"/>
                      <a:pt x="436" y="239"/>
                      <a:pt x="415" y="261"/>
                    </a:cubicBezTo>
                    <a:cubicBezTo>
                      <a:pt x="434" y="239"/>
                      <a:pt x="453" y="218"/>
                      <a:pt x="473" y="197"/>
                    </a:cubicBezTo>
                    <a:close/>
                    <a:moveTo>
                      <a:pt x="418" y="266"/>
                    </a:moveTo>
                    <a:cubicBezTo>
                      <a:pt x="428" y="254"/>
                      <a:pt x="438" y="243"/>
                      <a:pt x="449" y="232"/>
                    </a:cubicBezTo>
                    <a:cubicBezTo>
                      <a:pt x="460" y="221"/>
                      <a:pt x="497" y="190"/>
                      <a:pt x="458" y="236"/>
                    </a:cubicBezTo>
                    <a:cubicBezTo>
                      <a:pt x="448" y="249"/>
                      <a:pt x="437" y="261"/>
                      <a:pt x="427" y="273"/>
                    </a:cubicBezTo>
                    <a:cubicBezTo>
                      <a:pt x="419" y="281"/>
                      <a:pt x="411" y="289"/>
                      <a:pt x="404" y="298"/>
                    </a:cubicBezTo>
                    <a:cubicBezTo>
                      <a:pt x="408" y="293"/>
                      <a:pt x="413" y="288"/>
                      <a:pt x="417" y="283"/>
                    </a:cubicBezTo>
                    <a:cubicBezTo>
                      <a:pt x="403" y="299"/>
                      <a:pt x="388" y="315"/>
                      <a:pt x="373" y="331"/>
                    </a:cubicBezTo>
                    <a:cubicBezTo>
                      <a:pt x="380" y="323"/>
                      <a:pt x="388" y="315"/>
                      <a:pt x="395" y="307"/>
                    </a:cubicBezTo>
                    <a:cubicBezTo>
                      <a:pt x="385" y="318"/>
                      <a:pt x="376" y="328"/>
                      <a:pt x="366" y="339"/>
                    </a:cubicBezTo>
                    <a:cubicBezTo>
                      <a:pt x="350" y="355"/>
                      <a:pt x="335" y="371"/>
                      <a:pt x="319" y="387"/>
                    </a:cubicBezTo>
                    <a:cubicBezTo>
                      <a:pt x="331" y="371"/>
                      <a:pt x="344" y="356"/>
                      <a:pt x="356" y="340"/>
                    </a:cubicBezTo>
                    <a:cubicBezTo>
                      <a:pt x="376" y="315"/>
                      <a:pt x="397" y="291"/>
                      <a:pt x="418" y="266"/>
                    </a:cubicBezTo>
                    <a:close/>
                    <a:moveTo>
                      <a:pt x="341" y="349"/>
                    </a:moveTo>
                    <a:cubicBezTo>
                      <a:pt x="324" y="372"/>
                      <a:pt x="307" y="394"/>
                      <a:pt x="290" y="416"/>
                    </a:cubicBezTo>
                    <a:cubicBezTo>
                      <a:pt x="273" y="433"/>
                      <a:pt x="257" y="449"/>
                      <a:pt x="240" y="466"/>
                    </a:cubicBezTo>
                    <a:cubicBezTo>
                      <a:pt x="275" y="428"/>
                      <a:pt x="308" y="389"/>
                      <a:pt x="341" y="349"/>
                    </a:cubicBezTo>
                    <a:close/>
                    <a:moveTo>
                      <a:pt x="277" y="433"/>
                    </a:moveTo>
                    <a:cubicBezTo>
                      <a:pt x="276" y="434"/>
                      <a:pt x="275" y="436"/>
                      <a:pt x="273" y="437"/>
                    </a:cubicBezTo>
                    <a:cubicBezTo>
                      <a:pt x="271" y="439"/>
                      <a:pt x="269" y="442"/>
                      <a:pt x="267" y="444"/>
                    </a:cubicBezTo>
                    <a:cubicBezTo>
                      <a:pt x="250" y="461"/>
                      <a:pt x="232" y="480"/>
                      <a:pt x="215" y="498"/>
                    </a:cubicBezTo>
                    <a:cubicBezTo>
                      <a:pt x="229" y="484"/>
                      <a:pt x="243" y="471"/>
                      <a:pt x="257" y="457"/>
                    </a:cubicBezTo>
                    <a:cubicBezTo>
                      <a:pt x="246" y="472"/>
                      <a:pt x="234" y="486"/>
                      <a:pt x="221" y="499"/>
                    </a:cubicBezTo>
                    <a:cubicBezTo>
                      <a:pt x="198" y="523"/>
                      <a:pt x="173" y="545"/>
                      <a:pt x="152" y="570"/>
                    </a:cubicBezTo>
                    <a:cubicBezTo>
                      <a:pt x="148" y="576"/>
                      <a:pt x="141" y="586"/>
                      <a:pt x="137" y="592"/>
                    </a:cubicBezTo>
                    <a:cubicBezTo>
                      <a:pt x="129" y="603"/>
                      <a:pt x="121" y="613"/>
                      <a:pt x="111" y="623"/>
                    </a:cubicBezTo>
                    <a:cubicBezTo>
                      <a:pt x="111" y="609"/>
                      <a:pt x="117" y="597"/>
                      <a:pt x="129" y="588"/>
                    </a:cubicBezTo>
                    <a:cubicBezTo>
                      <a:pt x="139" y="575"/>
                      <a:pt x="149" y="564"/>
                      <a:pt x="160" y="552"/>
                    </a:cubicBezTo>
                    <a:cubicBezTo>
                      <a:pt x="158" y="554"/>
                      <a:pt x="156" y="556"/>
                      <a:pt x="154" y="558"/>
                    </a:cubicBezTo>
                    <a:cubicBezTo>
                      <a:pt x="162" y="549"/>
                      <a:pt x="170" y="540"/>
                      <a:pt x="178" y="532"/>
                    </a:cubicBezTo>
                    <a:cubicBezTo>
                      <a:pt x="210" y="498"/>
                      <a:pt x="244" y="465"/>
                      <a:pt x="277" y="433"/>
                    </a:cubicBezTo>
                    <a:close/>
                    <a:moveTo>
                      <a:pt x="183" y="523"/>
                    </a:moveTo>
                    <a:cubicBezTo>
                      <a:pt x="172" y="534"/>
                      <a:pt x="161" y="545"/>
                      <a:pt x="150" y="556"/>
                    </a:cubicBezTo>
                    <a:cubicBezTo>
                      <a:pt x="141" y="566"/>
                      <a:pt x="132" y="577"/>
                      <a:pt x="122" y="587"/>
                    </a:cubicBezTo>
                    <a:cubicBezTo>
                      <a:pt x="118" y="592"/>
                      <a:pt x="87" y="622"/>
                      <a:pt x="114" y="591"/>
                    </a:cubicBezTo>
                    <a:cubicBezTo>
                      <a:pt x="135" y="567"/>
                      <a:pt x="159" y="545"/>
                      <a:pt x="183" y="523"/>
                    </a:cubicBezTo>
                    <a:close/>
                    <a:moveTo>
                      <a:pt x="142" y="557"/>
                    </a:moveTo>
                    <a:cubicBezTo>
                      <a:pt x="143" y="556"/>
                      <a:pt x="144" y="556"/>
                      <a:pt x="145" y="555"/>
                    </a:cubicBezTo>
                    <a:cubicBezTo>
                      <a:pt x="126" y="574"/>
                      <a:pt x="108" y="593"/>
                      <a:pt x="91" y="614"/>
                    </a:cubicBezTo>
                    <a:cubicBezTo>
                      <a:pt x="91" y="611"/>
                      <a:pt x="93" y="607"/>
                      <a:pt x="95" y="603"/>
                    </a:cubicBezTo>
                    <a:cubicBezTo>
                      <a:pt x="100" y="597"/>
                      <a:pt x="105" y="591"/>
                      <a:pt x="110" y="585"/>
                    </a:cubicBezTo>
                    <a:cubicBezTo>
                      <a:pt x="123" y="573"/>
                      <a:pt x="137" y="561"/>
                      <a:pt x="142" y="557"/>
                    </a:cubicBezTo>
                    <a:close/>
                    <a:moveTo>
                      <a:pt x="96" y="622"/>
                    </a:moveTo>
                    <a:cubicBezTo>
                      <a:pt x="91" y="627"/>
                      <a:pt x="82" y="637"/>
                      <a:pt x="80" y="639"/>
                    </a:cubicBezTo>
                    <a:cubicBezTo>
                      <a:pt x="84" y="634"/>
                      <a:pt x="88" y="628"/>
                      <a:pt x="92" y="622"/>
                    </a:cubicBezTo>
                    <a:cubicBezTo>
                      <a:pt x="92" y="623"/>
                      <a:pt x="92" y="623"/>
                      <a:pt x="92" y="623"/>
                    </a:cubicBezTo>
                    <a:cubicBezTo>
                      <a:pt x="93" y="624"/>
                      <a:pt x="94" y="623"/>
                      <a:pt x="93" y="622"/>
                    </a:cubicBezTo>
                    <a:cubicBezTo>
                      <a:pt x="93" y="621"/>
                      <a:pt x="93" y="621"/>
                      <a:pt x="93" y="621"/>
                    </a:cubicBezTo>
                    <a:cubicBezTo>
                      <a:pt x="93" y="620"/>
                      <a:pt x="93" y="620"/>
                      <a:pt x="94" y="619"/>
                    </a:cubicBezTo>
                    <a:cubicBezTo>
                      <a:pt x="95" y="620"/>
                      <a:pt x="95" y="620"/>
                      <a:pt x="96" y="620"/>
                    </a:cubicBezTo>
                    <a:cubicBezTo>
                      <a:pt x="96" y="620"/>
                      <a:pt x="96" y="620"/>
                      <a:pt x="96" y="620"/>
                    </a:cubicBezTo>
                    <a:cubicBezTo>
                      <a:pt x="96" y="621"/>
                      <a:pt x="96" y="622"/>
                      <a:pt x="96" y="622"/>
                    </a:cubicBezTo>
                    <a:close/>
                    <a:moveTo>
                      <a:pt x="250" y="426"/>
                    </a:moveTo>
                    <a:cubicBezTo>
                      <a:pt x="224" y="455"/>
                      <a:pt x="197" y="483"/>
                      <a:pt x="171" y="511"/>
                    </a:cubicBezTo>
                    <a:cubicBezTo>
                      <a:pt x="195" y="480"/>
                      <a:pt x="220" y="449"/>
                      <a:pt x="246" y="419"/>
                    </a:cubicBezTo>
                    <a:cubicBezTo>
                      <a:pt x="264" y="401"/>
                      <a:pt x="282" y="383"/>
                      <a:pt x="301" y="365"/>
                    </a:cubicBezTo>
                    <a:cubicBezTo>
                      <a:pt x="284" y="386"/>
                      <a:pt x="268" y="406"/>
                      <a:pt x="250" y="426"/>
                    </a:cubicBezTo>
                    <a:close/>
                    <a:moveTo>
                      <a:pt x="393" y="254"/>
                    </a:moveTo>
                    <a:cubicBezTo>
                      <a:pt x="389" y="259"/>
                      <a:pt x="385" y="264"/>
                      <a:pt x="381" y="269"/>
                    </a:cubicBezTo>
                    <a:cubicBezTo>
                      <a:pt x="374" y="276"/>
                      <a:pt x="367" y="284"/>
                      <a:pt x="360" y="292"/>
                    </a:cubicBezTo>
                    <a:cubicBezTo>
                      <a:pt x="341" y="311"/>
                      <a:pt x="323" y="332"/>
                      <a:pt x="305" y="351"/>
                    </a:cubicBezTo>
                    <a:cubicBezTo>
                      <a:pt x="286" y="371"/>
                      <a:pt x="267" y="392"/>
                      <a:pt x="249" y="412"/>
                    </a:cubicBezTo>
                    <a:cubicBezTo>
                      <a:pt x="246" y="415"/>
                      <a:pt x="244" y="418"/>
                      <a:pt x="241" y="420"/>
                    </a:cubicBezTo>
                    <a:cubicBezTo>
                      <a:pt x="256" y="401"/>
                      <a:pt x="271" y="382"/>
                      <a:pt x="286" y="363"/>
                    </a:cubicBezTo>
                    <a:cubicBezTo>
                      <a:pt x="315" y="331"/>
                      <a:pt x="344" y="299"/>
                      <a:pt x="372" y="267"/>
                    </a:cubicBezTo>
                    <a:cubicBezTo>
                      <a:pt x="386" y="253"/>
                      <a:pt x="411" y="231"/>
                      <a:pt x="393" y="254"/>
                    </a:cubicBezTo>
                    <a:close/>
                    <a:moveTo>
                      <a:pt x="379" y="252"/>
                    </a:moveTo>
                    <a:cubicBezTo>
                      <a:pt x="410" y="224"/>
                      <a:pt x="375" y="259"/>
                      <a:pt x="367" y="268"/>
                    </a:cubicBezTo>
                    <a:cubicBezTo>
                      <a:pt x="332" y="302"/>
                      <a:pt x="300" y="340"/>
                      <a:pt x="268" y="378"/>
                    </a:cubicBezTo>
                    <a:cubicBezTo>
                      <a:pt x="241" y="409"/>
                      <a:pt x="213" y="439"/>
                      <a:pt x="185" y="470"/>
                    </a:cubicBezTo>
                    <a:cubicBezTo>
                      <a:pt x="155" y="505"/>
                      <a:pt x="124" y="539"/>
                      <a:pt x="94" y="575"/>
                    </a:cubicBezTo>
                    <a:cubicBezTo>
                      <a:pt x="83" y="588"/>
                      <a:pt x="71" y="600"/>
                      <a:pt x="59" y="612"/>
                    </a:cubicBezTo>
                    <a:cubicBezTo>
                      <a:pt x="64" y="606"/>
                      <a:pt x="68" y="600"/>
                      <a:pt x="72" y="595"/>
                    </a:cubicBezTo>
                    <a:cubicBezTo>
                      <a:pt x="72" y="595"/>
                      <a:pt x="74" y="595"/>
                      <a:pt x="74" y="594"/>
                    </a:cubicBezTo>
                    <a:cubicBezTo>
                      <a:pt x="86" y="577"/>
                      <a:pt x="98" y="560"/>
                      <a:pt x="111" y="543"/>
                    </a:cubicBezTo>
                    <a:cubicBezTo>
                      <a:pt x="133" y="517"/>
                      <a:pt x="155" y="492"/>
                      <a:pt x="177" y="467"/>
                    </a:cubicBezTo>
                    <a:cubicBezTo>
                      <a:pt x="225" y="412"/>
                      <a:pt x="273" y="357"/>
                      <a:pt x="323" y="304"/>
                    </a:cubicBezTo>
                    <a:cubicBezTo>
                      <a:pt x="325" y="302"/>
                      <a:pt x="327" y="300"/>
                      <a:pt x="329" y="299"/>
                    </a:cubicBezTo>
                    <a:cubicBezTo>
                      <a:pt x="346" y="283"/>
                      <a:pt x="362" y="268"/>
                      <a:pt x="379" y="252"/>
                    </a:cubicBezTo>
                    <a:close/>
                    <a:moveTo>
                      <a:pt x="371" y="223"/>
                    </a:moveTo>
                    <a:cubicBezTo>
                      <a:pt x="369" y="226"/>
                      <a:pt x="366" y="230"/>
                      <a:pt x="364" y="233"/>
                    </a:cubicBezTo>
                    <a:cubicBezTo>
                      <a:pt x="363" y="235"/>
                      <a:pt x="365" y="236"/>
                      <a:pt x="366" y="235"/>
                    </a:cubicBezTo>
                    <a:cubicBezTo>
                      <a:pt x="374" y="231"/>
                      <a:pt x="371" y="237"/>
                      <a:pt x="365" y="246"/>
                    </a:cubicBezTo>
                    <a:cubicBezTo>
                      <a:pt x="359" y="231"/>
                      <a:pt x="363" y="225"/>
                      <a:pt x="371" y="223"/>
                    </a:cubicBezTo>
                    <a:close/>
                    <a:moveTo>
                      <a:pt x="194" y="429"/>
                    </a:moveTo>
                    <a:cubicBezTo>
                      <a:pt x="245" y="367"/>
                      <a:pt x="307" y="313"/>
                      <a:pt x="355" y="249"/>
                    </a:cubicBezTo>
                    <a:cubicBezTo>
                      <a:pt x="356" y="248"/>
                      <a:pt x="354" y="246"/>
                      <a:pt x="353" y="247"/>
                    </a:cubicBezTo>
                    <a:cubicBezTo>
                      <a:pt x="344" y="253"/>
                      <a:pt x="329" y="268"/>
                      <a:pt x="345" y="244"/>
                    </a:cubicBezTo>
                    <a:cubicBezTo>
                      <a:pt x="345" y="244"/>
                      <a:pt x="345" y="243"/>
                      <a:pt x="345" y="243"/>
                    </a:cubicBezTo>
                    <a:cubicBezTo>
                      <a:pt x="350" y="243"/>
                      <a:pt x="356" y="245"/>
                      <a:pt x="362" y="249"/>
                    </a:cubicBezTo>
                    <a:cubicBezTo>
                      <a:pt x="362" y="249"/>
                      <a:pt x="362" y="249"/>
                      <a:pt x="362" y="249"/>
                    </a:cubicBezTo>
                    <a:cubicBezTo>
                      <a:pt x="354" y="259"/>
                      <a:pt x="343" y="272"/>
                      <a:pt x="341" y="274"/>
                    </a:cubicBezTo>
                    <a:cubicBezTo>
                      <a:pt x="326" y="290"/>
                      <a:pt x="311" y="306"/>
                      <a:pt x="296" y="322"/>
                    </a:cubicBezTo>
                    <a:cubicBezTo>
                      <a:pt x="279" y="340"/>
                      <a:pt x="262" y="359"/>
                      <a:pt x="246" y="379"/>
                    </a:cubicBezTo>
                    <a:cubicBezTo>
                      <a:pt x="238" y="388"/>
                      <a:pt x="229" y="397"/>
                      <a:pt x="221" y="407"/>
                    </a:cubicBezTo>
                    <a:cubicBezTo>
                      <a:pt x="211" y="418"/>
                      <a:pt x="201" y="430"/>
                      <a:pt x="191" y="442"/>
                    </a:cubicBezTo>
                    <a:cubicBezTo>
                      <a:pt x="169" y="466"/>
                      <a:pt x="147" y="490"/>
                      <a:pt x="124" y="515"/>
                    </a:cubicBezTo>
                    <a:cubicBezTo>
                      <a:pt x="147" y="486"/>
                      <a:pt x="170" y="457"/>
                      <a:pt x="194" y="429"/>
                    </a:cubicBezTo>
                    <a:close/>
                    <a:moveTo>
                      <a:pt x="69" y="584"/>
                    </a:moveTo>
                    <a:cubicBezTo>
                      <a:pt x="69" y="583"/>
                      <a:pt x="70" y="583"/>
                      <a:pt x="71" y="582"/>
                    </a:cubicBezTo>
                    <a:cubicBezTo>
                      <a:pt x="91" y="557"/>
                      <a:pt x="113" y="532"/>
                      <a:pt x="135" y="508"/>
                    </a:cubicBezTo>
                    <a:cubicBezTo>
                      <a:pt x="123" y="522"/>
                      <a:pt x="111" y="535"/>
                      <a:pt x="100" y="550"/>
                    </a:cubicBezTo>
                    <a:cubicBezTo>
                      <a:pt x="79" y="577"/>
                      <a:pt x="61" y="616"/>
                      <a:pt x="31" y="635"/>
                    </a:cubicBezTo>
                    <a:cubicBezTo>
                      <a:pt x="43" y="618"/>
                      <a:pt x="56" y="601"/>
                      <a:pt x="69" y="584"/>
                    </a:cubicBezTo>
                    <a:close/>
                    <a:moveTo>
                      <a:pt x="26" y="636"/>
                    </a:moveTo>
                    <a:cubicBezTo>
                      <a:pt x="31" y="631"/>
                      <a:pt x="35" y="625"/>
                      <a:pt x="40" y="619"/>
                    </a:cubicBezTo>
                    <a:cubicBezTo>
                      <a:pt x="36" y="625"/>
                      <a:pt x="32" y="631"/>
                      <a:pt x="28" y="637"/>
                    </a:cubicBezTo>
                    <a:cubicBezTo>
                      <a:pt x="28" y="637"/>
                      <a:pt x="28" y="638"/>
                      <a:pt x="28" y="638"/>
                    </a:cubicBezTo>
                    <a:cubicBezTo>
                      <a:pt x="27" y="638"/>
                      <a:pt x="27" y="638"/>
                      <a:pt x="26" y="638"/>
                    </a:cubicBezTo>
                    <a:cubicBezTo>
                      <a:pt x="26" y="638"/>
                      <a:pt x="26" y="637"/>
                      <a:pt x="26" y="636"/>
                    </a:cubicBezTo>
                    <a:close/>
                    <a:moveTo>
                      <a:pt x="37" y="661"/>
                    </a:moveTo>
                    <a:cubicBezTo>
                      <a:pt x="40" y="656"/>
                      <a:pt x="44" y="652"/>
                      <a:pt x="47" y="647"/>
                    </a:cubicBezTo>
                    <a:cubicBezTo>
                      <a:pt x="47" y="647"/>
                      <a:pt x="47" y="648"/>
                      <a:pt x="47" y="648"/>
                    </a:cubicBezTo>
                    <a:cubicBezTo>
                      <a:pt x="45" y="655"/>
                      <a:pt x="35" y="674"/>
                      <a:pt x="29" y="656"/>
                    </a:cubicBezTo>
                    <a:cubicBezTo>
                      <a:pt x="28" y="651"/>
                      <a:pt x="28" y="645"/>
                      <a:pt x="27" y="640"/>
                    </a:cubicBezTo>
                    <a:cubicBezTo>
                      <a:pt x="34" y="637"/>
                      <a:pt x="40" y="632"/>
                      <a:pt x="46" y="626"/>
                    </a:cubicBezTo>
                    <a:cubicBezTo>
                      <a:pt x="40" y="633"/>
                      <a:pt x="34" y="641"/>
                      <a:pt x="29" y="650"/>
                    </a:cubicBezTo>
                    <a:cubicBezTo>
                      <a:pt x="28" y="651"/>
                      <a:pt x="30" y="652"/>
                      <a:pt x="31" y="651"/>
                    </a:cubicBezTo>
                    <a:cubicBezTo>
                      <a:pt x="56" y="614"/>
                      <a:pt x="90" y="584"/>
                      <a:pt x="119" y="551"/>
                    </a:cubicBezTo>
                    <a:cubicBezTo>
                      <a:pt x="149" y="516"/>
                      <a:pt x="180" y="481"/>
                      <a:pt x="211" y="446"/>
                    </a:cubicBezTo>
                    <a:cubicBezTo>
                      <a:pt x="220" y="436"/>
                      <a:pt x="230" y="425"/>
                      <a:pt x="239" y="415"/>
                    </a:cubicBezTo>
                    <a:cubicBezTo>
                      <a:pt x="228" y="429"/>
                      <a:pt x="216" y="444"/>
                      <a:pt x="204" y="459"/>
                    </a:cubicBezTo>
                    <a:cubicBezTo>
                      <a:pt x="204" y="460"/>
                      <a:pt x="204" y="460"/>
                      <a:pt x="203" y="460"/>
                    </a:cubicBezTo>
                    <a:cubicBezTo>
                      <a:pt x="170" y="495"/>
                      <a:pt x="138" y="531"/>
                      <a:pt x="106" y="567"/>
                    </a:cubicBezTo>
                    <a:cubicBezTo>
                      <a:pt x="81" y="594"/>
                      <a:pt x="50" y="621"/>
                      <a:pt x="33" y="653"/>
                    </a:cubicBezTo>
                    <a:cubicBezTo>
                      <a:pt x="32" y="654"/>
                      <a:pt x="33" y="654"/>
                      <a:pt x="34" y="654"/>
                    </a:cubicBezTo>
                    <a:cubicBezTo>
                      <a:pt x="34" y="652"/>
                      <a:pt x="36" y="651"/>
                      <a:pt x="36" y="649"/>
                    </a:cubicBezTo>
                    <a:cubicBezTo>
                      <a:pt x="35" y="652"/>
                      <a:pt x="33" y="655"/>
                      <a:pt x="31" y="659"/>
                    </a:cubicBezTo>
                    <a:cubicBezTo>
                      <a:pt x="31" y="659"/>
                      <a:pt x="32" y="660"/>
                      <a:pt x="32" y="659"/>
                    </a:cubicBezTo>
                    <a:cubicBezTo>
                      <a:pt x="38" y="649"/>
                      <a:pt x="45" y="640"/>
                      <a:pt x="53" y="631"/>
                    </a:cubicBezTo>
                    <a:cubicBezTo>
                      <a:pt x="48" y="641"/>
                      <a:pt x="40" y="649"/>
                      <a:pt x="35" y="660"/>
                    </a:cubicBezTo>
                    <a:cubicBezTo>
                      <a:pt x="35" y="661"/>
                      <a:pt x="36" y="661"/>
                      <a:pt x="37" y="661"/>
                    </a:cubicBezTo>
                    <a:close/>
                    <a:moveTo>
                      <a:pt x="76" y="641"/>
                    </a:moveTo>
                    <a:cubicBezTo>
                      <a:pt x="70" y="635"/>
                      <a:pt x="61" y="630"/>
                      <a:pt x="55" y="633"/>
                    </a:cubicBezTo>
                    <a:cubicBezTo>
                      <a:pt x="56" y="630"/>
                      <a:pt x="58" y="626"/>
                      <a:pt x="59" y="623"/>
                    </a:cubicBezTo>
                    <a:cubicBezTo>
                      <a:pt x="59" y="621"/>
                      <a:pt x="57" y="621"/>
                      <a:pt x="56" y="622"/>
                    </a:cubicBezTo>
                    <a:cubicBezTo>
                      <a:pt x="51" y="631"/>
                      <a:pt x="43" y="639"/>
                      <a:pt x="37" y="649"/>
                    </a:cubicBezTo>
                    <a:cubicBezTo>
                      <a:pt x="61" y="610"/>
                      <a:pt x="102" y="574"/>
                      <a:pt x="133" y="541"/>
                    </a:cubicBezTo>
                    <a:cubicBezTo>
                      <a:pt x="147" y="526"/>
                      <a:pt x="161" y="511"/>
                      <a:pt x="174" y="496"/>
                    </a:cubicBezTo>
                    <a:cubicBezTo>
                      <a:pt x="167" y="506"/>
                      <a:pt x="159" y="515"/>
                      <a:pt x="151" y="524"/>
                    </a:cubicBezTo>
                    <a:cubicBezTo>
                      <a:pt x="140" y="537"/>
                      <a:pt x="129" y="550"/>
                      <a:pt x="119" y="564"/>
                    </a:cubicBezTo>
                    <a:cubicBezTo>
                      <a:pt x="98" y="584"/>
                      <a:pt x="76" y="605"/>
                      <a:pt x="65" y="628"/>
                    </a:cubicBezTo>
                    <a:cubicBezTo>
                      <a:pt x="64" y="630"/>
                      <a:pt x="66" y="631"/>
                      <a:pt x="67" y="630"/>
                    </a:cubicBezTo>
                    <a:cubicBezTo>
                      <a:pt x="72" y="625"/>
                      <a:pt x="77" y="620"/>
                      <a:pt x="82" y="614"/>
                    </a:cubicBezTo>
                    <a:cubicBezTo>
                      <a:pt x="78" y="621"/>
                      <a:pt x="73" y="627"/>
                      <a:pt x="69" y="634"/>
                    </a:cubicBezTo>
                    <a:cubicBezTo>
                      <a:pt x="68" y="635"/>
                      <a:pt x="71" y="637"/>
                      <a:pt x="72" y="635"/>
                    </a:cubicBezTo>
                    <a:cubicBezTo>
                      <a:pt x="77" y="627"/>
                      <a:pt x="83" y="619"/>
                      <a:pt x="89" y="611"/>
                    </a:cubicBezTo>
                    <a:cubicBezTo>
                      <a:pt x="89" y="613"/>
                      <a:pt x="89" y="616"/>
                      <a:pt x="89" y="618"/>
                    </a:cubicBezTo>
                    <a:cubicBezTo>
                      <a:pt x="85" y="623"/>
                      <a:pt x="80" y="629"/>
                      <a:pt x="76" y="635"/>
                    </a:cubicBezTo>
                    <a:cubicBezTo>
                      <a:pt x="75" y="637"/>
                      <a:pt x="78" y="638"/>
                      <a:pt x="79" y="636"/>
                    </a:cubicBezTo>
                    <a:cubicBezTo>
                      <a:pt x="79" y="636"/>
                      <a:pt x="80" y="635"/>
                      <a:pt x="80" y="634"/>
                    </a:cubicBezTo>
                    <a:cubicBezTo>
                      <a:pt x="79" y="637"/>
                      <a:pt x="77" y="639"/>
                      <a:pt x="76" y="641"/>
                    </a:cubicBezTo>
                    <a:close/>
                    <a:moveTo>
                      <a:pt x="78" y="644"/>
                    </a:moveTo>
                    <a:cubicBezTo>
                      <a:pt x="84" y="639"/>
                      <a:pt x="90" y="633"/>
                      <a:pt x="96" y="627"/>
                    </a:cubicBezTo>
                    <a:cubicBezTo>
                      <a:pt x="92" y="631"/>
                      <a:pt x="85" y="640"/>
                      <a:pt x="82" y="647"/>
                    </a:cubicBezTo>
                    <a:cubicBezTo>
                      <a:pt x="81" y="648"/>
                      <a:pt x="82" y="650"/>
                      <a:pt x="84" y="649"/>
                    </a:cubicBezTo>
                    <a:cubicBezTo>
                      <a:pt x="87" y="647"/>
                      <a:pt x="89" y="645"/>
                      <a:pt x="92" y="643"/>
                    </a:cubicBezTo>
                    <a:cubicBezTo>
                      <a:pt x="93" y="642"/>
                      <a:pt x="95" y="640"/>
                      <a:pt x="96" y="639"/>
                    </a:cubicBezTo>
                    <a:cubicBezTo>
                      <a:pt x="91" y="646"/>
                      <a:pt x="86" y="652"/>
                      <a:pt x="83" y="660"/>
                    </a:cubicBezTo>
                    <a:cubicBezTo>
                      <a:pt x="82" y="662"/>
                      <a:pt x="84" y="663"/>
                      <a:pt x="85" y="662"/>
                    </a:cubicBezTo>
                    <a:cubicBezTo>
                      <a:pt x="89" y="659"/>
                      <a:pt x="92" y="656"/>
                      <a:pt x="96" y="653"/>
                    </a:cubicBezTo>
                    <a:cubicBezTo>
                      <a:pt x="90" y="660"/>
                      <a:pt x="85" y="668"/>
                      <a:pt x="79" y="676"/>
                    </a:cubicBezTo>
                    <a:cubicBezTo>
                      <a:pt x="80" y="673"/>
                      <a:pt x="80" y="670"/>
                      <a:pt x="81" y="667"/>
                    </a:cubicBezTo>
                    <a:cubicBezTo>
                      <a:pt x="82" y="662"/>
                      <a:pt x="83" y="656"/>
                      <a:pt x="82" y="651"/>
                    </a:cubicBezTo>
                    <a:cubicBezTo>
                      <a:pt x="81" y="649"/>
                      <a:pt x="80" y="646"/>
                      <a:pt x="78" y="644"/>
                    </a:cubicBezTo>
                    <a:close/>
                    <a:moveTo>
                      <a:pt x="97" y="627"/>
                    </a:moveTo>
                    <a:cubicBezTo>
                      <a:pt x="98" y="628"/>
                      <a:pt x="99" y="630"/>
                      <a:pt x="100" y="631"/>
                    </a:cubicBezTo>
                    <a:cubicBezTo>
                      <a:pt x="95" y="635"/>
                      <a:pt x="89" y="639"/>
                      <a:pt x="86" y="644"/>
                    </a:cubicBezTo>
                    <a:cubicBezTo>
                      <a:pt x="90" y="638"/>
                      <a:pt x="94" y="632"/>
                      <a:pt x="97" y="627"/>
                    </a:cubicBezTo>
                    <a:close/>
                    <a:moveTo>
                      <a:pt x="79" y="682"/>
                    </a:moveTo>
                    <a:cubicBezTo>
                      <a:pt x="79" y="682"/>
                      <a:pt x="79" y="682"/>
                      <a:pt x="79" y="682"/>
                    </a:cubicBezTo>
                    <a:cubicBezTo>
                      <a:pt x="89" y="671"/>
                      <a:pt x="99" y="660"/>
                      <a:pt x="109" y="649"/>
                    </a:cubicBezTo>
                    <a:cubicBezTo>
                      <a:pt x="99" y="659"/>
                      <a:pt x="90" y="674"/>
                      <a:pt x="82" y="687"/>
                    </a:cubicBezTo>
                    <a:cubicBezTo>
                      <a:pt x="81" y="685"/>
                      <a:pt x="80" y="684"/>
                      <a:pt x="79" y="682"/>
                    </a:cubicBezTo>
                    <a:close/>
                    <a:moveTo>
                      <a:pt x="96" y="687"/>
                    </a:moveTo>
                    <a:cubicBezTo>
                      <a:pt x="92" y="693"/>
                      <a:pt x="88" y="694"/>
                      <a:pt x="84" y="689"/>
                    </a:cubicBezTo>
                    <a:cubicBezTo>
                      <a:pt x="93" y="682"/>
                      <a:pt x="100" y="672"/>
                      <a:pt x="107" y="663"/>
                    </a:cubicBezTo>
                    <a:cubicBezTo>
                      <a:pt x="109" y="661"/>
                      <a:pt x="118" y="650"/>
                      <a:pt x="110" y="660"/>
                    </a:cubicBezTo>
                    <a:cubicBezTo>
                      <a:pt x="106" y="666"/>
                      <a:pt x="102" y="671"/>
                      <a:pt x="99" y="677"/>
                    </a:cubicBezTo>
                    <a:cubicBezTo>
                      <a:pt x="98" y="678"/>
                      <a:pt x="99" y="679"/>
                      <a:pt x="100" y="678"/>
                    </a:cubicBezTo>
                    <a:cubicBezTo>
                      <a:pt x="101" y="678"/>
                      <a:pt x="102" y="677"/>
                      <a:pt x="103" y="676"/>
                    </a:cubicBezTo>
                    <a:cubicBezTo>
                      <a:pt x="100" y="680"/>
                      <a:pt x="98" y="684"/>
                      <a:pt x="96" y="687"/>
                    </a:cubicBezTo>
                    <a:close/>
                    <a:moveTo>
                      <a:pt x="114" y="670"/>
                    </a:moveTo>
                    <a:cubicBezTo>
                      <a:pt x="114" y="670"/>
                      <a:pt x="114" y="671"/>
                      <a:pt x="114" y="671"/>
                    </a:cubicBezTo>
                    <a:cubicBezTo>
                      <a:pt x="114" y="671"/>
                      <a:pt x="114" y="672"/>
                      <a:pt x="114" y="672"/>
                    </a:cubicBezTo>
                    <a:cubicBezTo>
                      <a:pt x="112" y="671"/>
                      <a:pt x="111" y="672"/>
                      <a:pt x="109" y="672"/>
                    </a:cubicBezTo>
                    <a:cubicBezTo>
                      <a:pt x="108" y="672"/>
                      <a:pt x="107" y="672"/>
                      <a:pt x="107" y="673"/>
                    </a:cubicBezTo>
                    <a:cubicBezTo>
                      <a:pt x="110" y="670"/>
                      <a:pt x="112" y="668"/>
                      <a:pt x="115" y="665"/>
                    </a:cubicBezTo>
                    <a:cubicBezTo>
                      <a:pt x="125" y="656"/>
                      <a:pt x="116" y="668"/>
                      <a:pt x="115" y="670"/>
                    </a:cubicBezTo>
                    <a:cubicBezTo>
                      <a:pt x="115" y="669"/>
                      <a:pt x="115" y="669"/>
                      <a:pt x="114" y="670"/>
                    </a:cubicBezTo>
                    <a:close/>
                    <a:moveTo>
                      <a:pt x="119" y="673"/>
                    </a:moveTo>
                    <a:cubicBezTo>
                      <a:pt x="118" y="672"/>
                      <a:pt x="117" y="672"/>
                      <a:pt x="115" y="672"/>
                    </a:cubicBezTo>
                    <a:cubicBezTo>
                      <a:pt x="118" y="671"/>
                      <a:pt x="120" y="667"/>
                      <a:pt x="122" y="664"/>
                    </a:cubicBezTo>
                    <a:cubicBezTo>
                      <a:pt x="123" y="669"/>
                      <a:pt x="123" y="675"/>
                      <a:pt x="119" y="673"/>
                    </a:cubicBezTo>
                    <a:close/>
                    <a:moveTo>
                      <a:pt x="118" y="654"/>
                    </a:moveTo>
                    <a:cubicBezTo>
                      <a:pt x="119" y="655"/>
                      <a:pt x="120" y="657"/>
                      <a:pt x="120" y="659"/>
                    </a:cubicBezTo>
                    <a:cubicBezTo>
                      <a:pt x="114" y="664"/>
                      <a:pt x="108" y="669"/>
                      <a:pt x="103" y="674"/>
                    </a:cubicBezTo>
                    <a:cubicBezTo>
                      <a:pt x="108" y="669"/>
                      <a:pt x="113" y="661"/>
                      <a:pt x="117" y="654"/>
                    </a:cubicBezTo>
                    <a:cubicBezTo>
                      <a:pt x="118" y="654"/>
                      <a:pt x="118" y="654"/>
                      <a:pt x="118" y="654"/>
                    </a:cubicBezTo>
                    <a:close/>
                    <a:moveTo>
                      <a:pt x="116" y="652"/>
                    </a:moveTo>
                    <a:cubicBezTo>
                      <a:pt x="105" y="661"/>
                      <a:pt x="97" y="672"/>
                      <a:pt x="88" y="682"/>
                    </a:cubicBezTo>
                    <a:cubicBezTo>
                      <a:pt x="90" y="679"/>
                      <a:pt x="93" y="675"/>
                      <a:pt x="96" y="671"/>
                    </a:cubicBezTo>
                    <a:cubicBezTo>
                      <a:pt x="101" y="663"/>
                      <a:pt x="106" y="655"/>
                      <a:pt x="112" y="647"/>
                    </a:cubicBezTo>
                    <a:cubicBezTo>
                      <a:pt x="113" y="648"/>
                      <a:pt x="115" y="650"/>
                      <a:pt x="116" y="652"/>
                    </a:cubicBezTo>
                    <a:close/>
                    <a:moveTo>
                      <a:pt x="110" y="644"/>
                    </a:moveTo>
                    <a:cubicBezTo>
                      <a:pt x="103" y="651"/>
                      <a:pt x="96" y="658"/>
                      <a:pt x="90" y="666"/>
                    </a:cubicBezTo>
                    <a:cubicBezTo>
                      <a:pt x="90" y="665"/>
                      <a:pt x="91" y="664"/>
                      <a:pt x="92" y="663"/>
                    </a:cubicBezTo>
                    <a:cubicBezTo>
                      <a:pt x="97" y="656"/>
                      <a:pt x="102" y="649"/>
                      <a:pt x="108" y="642"/>
                    </a:cubicBezTo>
                    <a:cubicBezTo>
                      <a:pt x="108" y="643"/>
                      <a:pt x="109" y="644"/>
                      <a:pt x="110" y="644"/>
                    </a:cubicBezTo>
                    <a:close/>
                    <a:moveTo>
                      <a:pt x="106" y="639"/>
                    </a:moveTo>
                    <a:cubicBezTo>
                      <a:pt x="100" y="645"/>
                      <a:pt x="90" y="651"/>
                      <a:pt x="87" y="657"/>
                    </a:cubicBezTo>
                    <a:cubicBezTo>
                      <a:pt x="91" y="649"/>
                      <a:pt x="97" y="642"/>
                      <a:pt x="102" y="635"/>
                    </a:cubicBezTo>
                    <a:cubicBezTo>
                      <a:pt x="103" y="636"/>
                      <a:pt x="104" y="638"/>
                      <a:pt x="106" y="639"/>
                    </a:cubicBezTo>
                    <a:close/>
                    <a:moveTo>
                      <a:pt x="105" y="622"/>
                    </a:moveTo>
                    <a:cubicBezTo>
                      <a:pt x="102" y="620"/>
                      <a:pt x="99" y="618"/>
                      <a:pt x="95" y="618"/>
                    </a:cubicBezTo>
                    <a:cubicBezTo>
                      <a:pt x="96" y="616"/>
                      <a:pt x="98" y="614"/>
                      <a:pt x="99" y="612"/>
                    </a:cubicBezTo>
                    <a:cubicBezTo>
                      <a:pt x="108" y="605"/>
                      <a:pt x="117" y="597"/>
                      <a:pt x="125" y="589"/>
                    </a:cubicBezTo>
                    <a:cubicBezTo>
                      <a:pt x="117" y="599"/>
                      <a:pt x="110" y="610"/>
                      <a:pt x="105" y="622"/>
                    </a:cubicBezTo>
                    <a:close/>
                    <a:moveTo>
                      <a:pt x="111" y="626"/>
                    </a:moveTo>
                    <a:cubicBezTo>
                      <a:pt x="125" y="613"/>
                      <a:pt x="136" y="598"/>
                      <a:pt x="147" y="583"/>
                    </a:cubicBezTo>
                    <a:cubicBezTo>
                      <a:pt x="168" y="552"/>
                      <a:pt x="197" y="527"/>
                      <a:pt x="223" y="501"/>
                    </a:cubicBezTo>
                    <a:cubicBezTo>
                      <a:pt x="245" y="478"/>
                      <a:pt x="265" y="454"/>
                      <a:pt x="285" y="429"/>
                    </a:cubicBezTo>
                    <a:cubicBezTo>
                      <a:pt x="300" y="414"/>
                      <a:pt x="315" y="399"/>
                      <a:pt x="330" y="384"/>
                    </a:cubicBezTo>
                    <a:cubicBezTo>
                      <a:pt x="303" y="416"/>
                      <a:pt x="275" y="448"/>
                      <a:pt x="247" y="479"/>
                    </a:cubicBezTo>
                    <a:cubicBezTo>
                      <a:pt x="202" y="529"/>
                      <a:pt x="152" y="574"/>
                      <a:pt x="116" y="632"/>
                    </a:cubicBezTo>
                    <a:cubicBezTo>
                      <a:pt x="114" y="630"/>
                      <a:pt x="113" y="628"/>
                      <a:pt x="111" y="626"/>
                    </a:cubicBezTo>
                    <a:close/>
                    <a:moveTo>
                      <a:pt x="165" y="570"/>
                    </a:moveTo>
                    <a:cubicBezTo>
                      <a:pt x="202" y="527"/>
                      <a:pt x="243" y="488"/>
                      <a:pt x="280" y="446"/>
                    </a:cubicBezTo>
                    <a:cubicBezTo>
                      <a:pt x="247" y="486"/>
                      <a:pt x="213" y="527"/>
                      <a:pt x="180" y="567"/>
                    </a:cubicBezTo>
                    <a:cubicBezTo>
                      <a:pt x="176" y="571"/>
                      <a:pt x="173" y="574"/>
                      <a:pt x="170" y="578"/>
                    </a:cubicBezTo>
                    <a:cubicBezTo>
                      <a:pt x="161" y="587"/>
                      <a:pt x="152" y="597"/>
                      <a:pt x="143" y="605"/>
                    </a:cubicBezTo>
                    <a:cubicBezTo>
                      <a:pt x="137" y="611"/>
                      <a:pt x="130" y="616"/>
                      <a:pt x="126" y="622"/>
                    </a:cubicBezTo>
                    <a:cubicBezTo>
                      <a:pt x="137" y="603"/>
                      <a:pt x="151" y="587"/>
                      <a:pt x="165" y="570"/>
                    </a:cubicBezTo>
                    <a:close/>
                    <a:moveTo>
                      <a:pt x="119" y="636"/>
                    </a:moveTo>
                    <a:cubicBezTo>
                      <a:pt x="119" y="635"/>
                      <a:pt x="119" y="635"/>
                      <a:pt x="120" y="634"/>
                    </a:cubicBezTo>
                    <a:cubicBezTo>
                      <a:pt x="122" y="632"/>
                      <a:pt x="124" y="630"/>
                      <a:pt x="127" y="628"/>
                    </a:cubicBezTo>
                    <a:cubicBezTo>
                      <a:pt x="126" y="628"/>
                      <a:pt x="125" y="627"/>
                      <a:pt x="125" y="626"/>
                    </a:cubicBezTo>
                    <a:cubicBezTo>
                      <a:pt x="130" y="618"/>
                      <a:pt x="138" y="611"/>
                      <a:pt x="146" y="604"/>
                    </a:cubicBezTo>
                    <a:cubicBezTo>
                      <a:pt x="143" y="608"/>
                      <a:pt x="139" y="611"/>
                      <a:pt x="136" y="615"/>
                    </a:cubicBezTo>
                    <a:cubicBezTo>
                      <a:pt x="134" y="618"/>
                      <a:pt x="133" y="621"/>
                      <a:pt x="132" y="623"/>
                    </a:cubicBezTo>
                    <a:cubicBezTo>
                      <a:pt x="158" y="597"/>
                      <a:pt x="184" y="569"/>
                      <a:pt x="208" y="541"/>
                    </a:cubicBezTo>
                    <a:cubicBezTo>
                      <a:pt x="213" y="536"/>
                      <a:pt x="218" y="531"/>
                      <a:pt x="223" y="525"/>
                    </a:cubicBezTo>
                    <a:cubicBezTo>
                      <a:pt x="239" y="508"/>
                      <a:pt x="255" y="492"/>
                      <a:pt x="271" y="475"/>
                    </a:cubicBezTo>
                    <a:cubicBezTo>
                      <a:pt x="264" y="485"/>
                      <a:pt x="257" y="495"/>
                      <a:pt x="250" y="505"/>
                    </a:cubicBezTo>
                    <a:cubicBezTo>
                      <a:pt x="249" y="506"/>
                      <a:pt x="248" y="508"/>
                      <a:pt x="247" y="509"/>
                    </a:cubicBezTo>
                    <a:cubicBezTo>
                      <a:pt x="235" y="522"/>
                      <a:pt x="223" y="534"/>
                      <a:pt x="211" y="547"/>
                    </a:cubicBezTo>
                    <a:cubicBezTo>
                      <a:pt x="181" y="578"/>
                      <a:pt x="145" y="607"/>
                      <a:pt x="124" y="643"/>
                    </a:cubicBezTo>
                    <a:cubicBezTo>
                      <a:pt x="123" y="642"/>
                      <a:pt x="123" y="641"/>
                      <a:pt x="122" y="641"/>
                    </a:cubicBezTo>
                    <a:cubicBezTo>
                      <a:pt x="121" y="639"/>
                      <a:pt x="120" y="637"/>
                      <a:pt x="119" y="636"/>
                    </a:cubicBezTo>
                    <a:close/>
                    <a:moveTo>
                      <a:pt x="125" y="646"/>
                    </a:moveTo>
                    <a:cubicBezTo>
                      <a:pt x="125" y="646"/>
                      <a:pt x="125" y="646"/>
                      <a:pt x="126" y="646"/>
                    </a:cubicBezTo>
                    <a:cubicBezTo>
                      <a:pt x="137" y="639"/>
                      <a:pt x="147" y="631"/>
                      <a:pt x="157" y="622"/>
                    </a:cubicBezTo>
                    <a:cubicBezTo>
                      <a:pt x="149" y="633"/>
                      <a:pt x="140" y="644"/>
                      <a:pt x="132" y="655"/>
                    </a:cubicBezTo>
                    <a:cubicBezTo>
                      <a:pt x="131" y="656"/>
                      <a:pt x="132" y="658"/>
                      <a:pt x="134" y="657"/>
                    </a:cubicBezTo>
                    <a:cubicBezTo>
                      <a:pt x="228" y="558"/>
                      <a:pt x="311" y="450"/>
                      <a:pt x="403" y="349"/>
                    </a:cubicBezTo>
                    <a:cubicBezTo>
                      <a:pt x="413" y="337"/>
                      <a:pt x="424" y="326"/>
                      <a:pt x="434" y="314"/>
                    </a:cubicBezTo>
                    <a:cubicBezTo>
                      <a:pt x="410" y="344"/>
                      <a:pt x="386" y="373"/>
                      <a:pt x="361" y="402"/>
                    </a:cubicBezTo>
                    <a:cubicBezTo>
                      <a:pt x="319" y="450"/>
                      <a:pt x="280" y="500"/>
                      <a:pt x="239" y="549"/>
                    </a:cubicBezTo>
                    <a:cubicBezTo>
                      <a:pt x="210" y="584"/>
                      <a:pt x="170" y="618"/>
                      <a:pt x="153" y="661"/>
                    </a:cubicBezTo>
                    <a:cubicBezTo>
                      <a:pt x="153" y="662"/>
                      <a:pt x="155" y="663"/>
                      <a:pt x="156" y="662"/>
                    </a:cubicBezTo>
                    <a:cubicBezTo>
                      <a:pt x="231" y="589"/>
                      <a:pt x="293" y="497"/>
                      <a:pt x="359" y="414"/>
                    </a:cubicBezTo>
                    <a:cubicBezTo>
                      <a:pt x="388" y="377"/>
                      <a:pt x="419" y="341"/>
                      <a:pt x="450" y="305"/>
                    </a:cubicBezTo>
                    <a:cubicBezTo>
                      <a:pt x="389" y="377"/>
                      <a:pt x="331" y="453"/>
                      <a:pt x="273" y="528"/>
                    </a:cubicBezTo>
                    <a:cubicBezTo>
                      <a:pt x="250" y="557"/>
                      <a:pt x="227" y="585"/>
                      <a:pt x="205" y="614"/>
                    </a:cubicBezTo>
                    <a:cubicBezTo>
                      <a:pt x="195" y="626"/>
                      <a:pt x="186" y="638"/>
                      <a:pt x="176" y="650"/>
                    </a:cubicBezTo>
                    <a:cubicBezTo>
                      <a:pt x="173" y="655"/>
                      <a:pt x="169" y="659"/>
                      <a:pt x="165" y="664"/>
                    </a:cubicBezTo>
                    <a:cubicBezTo>
                      <a:pt x="165" y="663"/>
                      <a:pt x="165" y="663"/>
                      <a:pt x="164" y="662"/>
                    </a:cubicBezTo>
                    <a:cubicBezTo>
                      <a:pt x="163" y="661"/>
                      <a:pt x="162" y="661"/>
                      <a:pt x="161" y="663"/>
                    </a:cubicBezTo>
                    <a:cubicBezTo>
                      <a:pt x="149" y="696"/>
                      <a:pt x="135" y="664"/>
                      <a:pt x="125" y="646"/>
                    </a:cubicBezTo>
                    <a:close/>
                    <a:moveTo>
                      <a:pt x="340" y="432"/>
                    </a:moveTo>
                    <a:cubicBezTo>
                      <a:pt x="301" y="479"/>
                      <a:pt x="263" y="526"/>
                      <a:pt x="226" y="574"/>
                    </a:cubicBezTo>
                    <a:cubicBezTo>
                      <a:pt x="213" y="591"/>
                      <a:pt x="200" y="608"/>
                      <a:pt x="187" y="625"/>
                    </a:cubicBezTo>
                    <a:cubicBezTo>
                      <a:pt x="179" y="635"/>
                      <a:pt x="139" y="675"/>
                      <a:pt x="179" y="624"/>
                    </a:cubicBezTo>
                    <a:cubicBezTo>
                      <a:pt x="199" y="599"/>
                      <a:pt x="221" y="575"/>
                      <a:pt x="241" y="551"/>
                    </a:cubicBezTo>
                    <a:cubicBezTo>
                      <a:pt x="274" y="511"/>
                      <a:pt x="307" y="471"/>
                      <a:pt x="340" y="432"/>
                    </a:cubicBezTo>
                    <a:close/>
                    <a:moveTo>
                      <a:pt x="167" y="667"/>
                    </a:moveTo>
                    <a:cubicBezTo>
                      <a:pt x="176" y="655"/>
                      <a:pt x="185" y="644"/>
                      <a:pt x="194" y="632"/>
                    </a:cubicBezTo>
                    <a:cubicBezTo>
                      <a:pt x="198" y="628"/>
                      <a:pt x="201" y="625"/>
                      <a:pt x="204" y="621"/>
                    </a:cubicBezTo>
                    <a:cubicBezTo>
                      <a:pt x="239" y="582"/>
                      <a:pt x="274" y="543"/>
                      <a:pt x="308" y="503"/>
                    </a:cubicBezTo>
                    <a:cubicBezTo>
                      <a:pt x="305" y="506"/>
                      <a:pt x="303" y="509"/>
                      <a:pt x="300" y="513"/>
                    </a:cubicBezTo>
                    <a:cubicBezTo>
                      <a:pt x="292" y="523"/>
                      <a:pt x="285" y="533"/>
                      <a:pt x="277" y="544"/>
                    </a:cubicBezTo>
                    <a:cubicBezTo>
                      <a:pt x="286" y="534"/>
                      <a:pt x="295" y="524"/>
                      <a:pt x="303" y="514"/>
                    </a:cubicBezTo>
                    <a:cubicBezTo>
                      <a:pt x="328" y="481"/>
                      <a:pt x="354" y="449"/>
                      <a:pt x="380" y="417"/>
                    </a:cubicBezTo>
                    <a:cubicBezTo>
                      <a:pt x="380" y="417"/>
                      <a:pt x="380" y="416"/>
                      <a:pt x="381" y="416"/>
                    </a:cubicBezTo>
                    <a:cubicBezTo>
                      <a:pt x="401" y="392"/>
                      <a:pt x="421" y="369"/>
                      <a:pt x="442" y="346"/>
                    </a:cubicBezTo>
                    <a:cubicBezTo>
                      <a:pt x="421" y="370"/>
                      <a:pt x="401" y="395"/>
                      <a:pt x="381" y="420"/>
                    </a:cubicBezTo>
                    <a:cubicBezTo>
                      <a:pt x="358" y="447"/>
                      <a:pt x="336" y="474"/>
                      <a:pt x="314" y="502"/>
                    </a:cubicBezTo>
                    <a:cubicBezTo>
                      <a:pt x="337" y="475"/>
                      <a:pt x="361" y="449"/>
                      <a:pt x="383" y="422"/>
                    </a:cubicBezTo>
                    <a:cubicBezTo>
                      <a:pt x="435" y="357"/>
                      <a:pt x="489" y="294"/>
                      <a:pt x="543" y="232"/>
                    </a:cubicBezTo>
                    <a:cubicBezTo>
                      <a:pt x="555" y="219"/>
                      <a:pt x="567" y="205"/>
                      <a:pt x="578" y="192"/>
                    </a:cubicBezTo>
                    <a:cubicBezTo>
                      <a:pt x="588" y="181"/>
                      <a:pt x="629" y="135"/>
                      <a:pt x="587" y="188"/>
                    </a:cubicBezTo>
                    <a:cubicBezTo>
                      <a:pt x="558" y="225"/>
                      <a:pt x="526" y="259"/>
                      <a:pt x="496" y="294"/>
                    </a:cubicBezTo>
                    <a:cubicBezTo>
                      <a:pt x="442" y="358"/>
                      <a:pt x="390" y="423"/>
                      <a:pt x="339" y="488"/>
                    </a:cubicBezTo>
                    <a:cubicBezTo>
                      <a:pt x="289" y="550"/>
                      <a:pt x="235" y="607"/>
                      <a:pt x="194" y="676"/>
                    </a:cubicBezTo>
                    <a:cubicBezTo>
                      <a:pt x="194" y="677"/>
                      <a:pt x="195" y="678"/>
                      <a:pt x="196" y="678"/>
                    </a:cubicBezTo>
                    <a:cubicBezTo>
                      <a:pt x="186" y="692"/>
                      <a:pt x="174" y="676"/>
                      <a:pt x="167" y="667"/>
                    </a:cubicBezTo>
                    <a:close/>
                    <a:moveTo>
                      <a:pt x="452" y="361"/>
                    </a:moveTo>
                    <a:cubicBezTo>
                      <a:pt x="373" y="456"/>
                      <a:pt x="296" y="552"/>
                      <a:pt x="218" y="647"/>
                    </a:cubicBezTo>
                    <a:cubicBezTo>
                      <a:pt x="185" y="687"/>
                      <a:pt x="228" y="630"/>
                      <a:pt x="233" y="621"/>
                    </a:cubicBezTo>
                    <a:cubicBezTo>
                      <a:pt x="253" y="594"/>
                      <a:pt x="275" y="569"/>
                      <a:pt x="297" y="543"/>
                    </a:cubicBezTo>
                    <a:cubicBezTo>
                      <a:pt x="334" y="499"/>
                      <a:pt x="370" y="453"/>
                      <a:pt x="406" y="408"/>
                    </a:cubicBezTo>
                    <a:cubicBezTo>
                      <a:pt x="443" y="360"/>
                      <a:pt x="483" y="314"/>
                      <a:pt x="522" y="268"/>
                    </a:cubicBezTo>
                    <a:cubicBezTo>
                      <a:pt x="554" y="231"/>
                      <a:pt x="590" y="195"/>
                      <a:pt x="614" y="153"/>
                    </a:cubicBezTo>
                    <a:cubicBezTo>
                      <a:pt x="615" y="151"/>
                      <a:pt x="613" y="150"/>
                      <a:pt x="612" y="151"/>
                    </a:cubicBezTo>
                    <a:cubicBezTo>
                      <a:pt x="591" y="174"/>
                      <a:pt x="570" y="197"/>
                      <a:pt x="549" y="220"/>
                    </a:cubicBezTo>
                    <a:cubicBezTo>
                      <a:pt x="569" y="196"/>
                      <a:pt x="588" y="172"/>
                      <a:pt x="607" y="147"/>
                    </a:cubicBezTo>
                    <a:cubicBezTo>
                      <a:pt x="608" y="146"/>
                      <a:pt x="605" y="144"/>
                      <a:pt x="604" y="145"/>
                    </a:cubicBezTo>
                    <a:cubicBezTo>
                      <a:pt x="596" y="153"/>
                      <a:pt x="589" y="161"/>
                      <a:pt x="582" y="169"/>
                    </a:cubicBezTo>
                    <a:cubicBezTo>
                      <a:pt x="589" y="161"/>
                      <a:pt x="596" y="153"/>
                      <a:pt x="602" y="144"/>
                    </a:cubicBezTo>
                    <a:cubicBezTo>
                      <a:pt x="603" y="142"/>
                      <a:pt x="601" y="141"/>
                      <a:pt x="600" y="142"/>
                    </a:cubicBezTo>
                    <a:cubicBezTo>
                      <a:pt x="596" y="145"/>
                      <a:pt x="593" y="148"/>
                      <a:pt x="589" y="151"/>
                    </a:cubicBezTo>
                    <a:cubicBezTo>
                      <a:pt x="592" y="148"/>
                      <a:pt x="595" y="144"/>
                      <a:pt x="598" y="141"/>
                    </a:cubicBezTo>
                    <a:cubicBezTo>
                      <a:pt x="599" y="141"/>
                      <a:pt x="599" y="141"/>
                      <a:pt x="599" y="141"/>
                    </a:cubicBezTo>
                    <a:cubicBezTo>
                      <a:pt x="606" y="141"/>
                      <a:pt x="612" y="146"/>
                      <a:pt x="618" y="158"/>
                    </a:cubicBezTo>
                    <a:cubicBezTo>
                      <a:pt x="618" y="158"/>
                      <a:pt x="619" y="159"/>
                      <a:pt x="619" y="159"/>
                    </a:cubicBezTo>
                    <a:cubicBezTo>
                      <a:pt x="605" y="174"/>
                      <a:pt x="591" y="190"/>
                      <a:pt x="578" y="207"/>
                    </a:cubicBezTo>
                    <a:cubicBezTo>
                      <a:pt x="538" y="260"/>
                      <a:pt x="495" y="310"/>
                      <a:pt x="452" y="36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4" name="Freeform 61"/>
              <p:cNvSpPr/>
              <p:nvPr/>
            </p:nvSpPr>
            <p:spPr bwMode="auto">
              <a:xfrm>
                <a:off x="4425" y="766"/>
                <a:ext cx="179" cy="152"/>
              </a:xfrm>
              <a:custGeom>
                <a:gdLst>
                  <a:gd fmla="*/ 64 w 67" name="T0"/>
                  <a:gd fmla="*/ 1 h 57" name="T1"/>
                  <a:gd fmla="*/ 21 w 67" name="T2"/>
                  <a:gd fmla="*/ 22 h 57" name="T3"/>
                  <a:gd fmla="*/ 4 w 67" name="T4"/>
                  <a:gd fmla="*/ 56 h 57" name="T5"/>
                  <a:gd fmla="*/ 6 w 67" name="T6"/>
                  <a:gd fmla="*/ 55 h 57" name="T7"/>
                  <a:gd fmla="*/ 36 w 67" name="T8"/>
                  <a:gd fmla="*/ 20 h 57" name="T9"/>
                  <a:gd fmla="*/ 67 w 67" name="T10"/>
                  <a:gd fmla="*/ 2 h 57" name="T11"/>
                  <a:gd fmla="*/ 64 w 67" name="T12"/>
                  <a:gd fmla="*/ 1 h 57" name="T13"/>
                </a:gdLst>
                <a:cxnLst>
                  <a:cxn ang="0">
                    <a:pos x="T0" y="T1"/>
                  </a:cxn>
                  <a:cxn ang="0">
                    <a:pos x="T2" y="T3"/>
                  </a:cxn>
                  <a:cxn ang="0">
                    <a:pos x="T4" y="T5"/>
                  </a:cxn>
                  <a:cxn ang="0">
                    <a:pos x="T6" y="T7"/>
                  </a:cxn>
                  <a:cxn ang="0">
                    <a:pos x="T8" y="T9"/>
                  </a:cxn>
                  <a:cxn ang="0">
                    <a:pos x="T10" y="T11"/>
                  </a:cxn>
                  <a:cxn ang="0">
                    <a:pos x="T12" y="T13"/>
                  </a:cxn>
                </a:cxnLst>
                <a:rect b="b" l="0" r="r" t="0"/>
                <a:pathLst>
                  <a:path h="57" w="67">
                    <a:moveTo>
                      <a:pt x="64" y="1"/>
                    </a:moveTo>
                    <a:cubicBezTo>
                      <a:pt x="52" y="13"/>
                      <a:pt x="36" y="15"/>
                      <a:pt x="21" y="22"/>
                    </a:cubicBezTo>
                    <a:cubicBezTo>
                      <a:pt x="6" y="29"/>
                      <a:pt x="0" y="40"/>
                      <a:pt x="4" y="56"/>
                    </a:cubicBezTo>
                    <a:cubicBezTo>
                      <a:pt x="4" y="57"/>
                      <a:pt x="6" y="57"/>
                      <a:pt x="6" y="55"/>
                    </a:cubicBezTo>
                    <a:cubicBezTo>
                      <a:pt x="2" y="33"/>
                      <a:pt x="19" y="26"/>
                      <a:pt x="36" y="20"/>
                    </a:cubicBezTo>
                    <a:cubicBezTo>
                      <a:pt x="46" y="17"/>
                      <a:pt x="62" y="13"/>
                      <a:pt x="67" y="2"/>
                    </a:cubicBezTo>
                    <a:cubicBezTo>
                      <a:pt x="67" y="1"/>
                      <a:pt x="65" y="0"/>
                      <a:pt x="64" y="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5" name="Freeform 62"/>
              <p:cNvSpPr/>
              <p:nvPr/>
            </p:nvSpPr>
            <p:spPr bwMode="auto">
              <a:xfrm>
                <a:off x="3352" y="2528"/>
                <a:ext cx="70" cy="99"/>
              </a:xfrm>
              <a:custGeom>
                <a:gdLst>
                  <a:gd fmla="*/ 26 w 26" name="T0"/>
                  <a:gd fmla="*/ 0 h 37" name="T1"/>
                  <a:gd fmla="*/ 0 w 26" name="T2"/>
                  <a:gd fmla="*/ 37 h 37" name="T3"/>
                  <a:gd fmla="*/ 26 w 26" name="T4"/>
                  <a:gd fmla="*/ 0 h 37" name="T5"/>
                </a:gdLst>
                <a:cxnLst>
                  <a:cxn ang="0">
                    <a:pos x="T0" y="T1"/>
                  </a:cxn>
                  <a:cxn ang="0">
                    <a:pos x="T2" y="T3"/>
                  </a:cxn>
                  <a:cxn ang="0">
                    <a:pos x="T4" y="T5"/>
                  </a:cxn>
                </a:cxnLst>
                <a:rect b="b" l="0" r="r" t="0"/>
                <a:pathLst>
                  <a:path h="37" w="26">
                    <a:moveTo>
                      <a:pt x="26" y="0"/>
                    </a:moveTo>
                    <a:cubicBezTo>
                      <a:pt x="17" y="12"/>
                      <a:pt x="8" y="24"/>
                      <a:pt x="0" y="37"/>
                    </a:cubicBezTo>
                    <a:cubicBezTo>
                      <a:pt x="8" y="24"/>
                      <a:pt x="17" y="12"/>
                      <a:pt x="26"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6" name="Freeform 63"/>
              <p:cNvSpPr/>
              <p:nvPr/>
            </p:nvSpPr>
            <p:spPr bwMode="auto">
              <a:xfrm>
                <a:off x="3323" y="2627"/>
                <a:ext cx="29" cy="40"/>
              </a:xfrm>
              <a:custGeom>
                <a:gdLst>
                  <a:gd fmla="*/ 3 w 11" name="T0"/>
                  <a:gd fmla="*/ 11 h 15" name="T1"/>
                  <a:gd fmla="*/ 0 w 11" name="T2"/>
                  <a:gd fmla="*/ 15 h 15" name="T3"/>
                  <a:gd fmla="*/ 11 w 11" name="T4"/>
                  <a:gd fmla="*/ 0 h 15" name="T5"/>
                  <a:gd fmla="*/ 3 w 11" name="T6"/>
                  <a:gd fmla="*/ 11 h 15" name="T7"/>
                </a:gdLst>
                <a:cxnLst>
                  <a:cxn ang="0">
                    <a:pos x="T0" y="T1"/>
                  </a:cxn>
                  <a:cxn ang="0">
                    <a:pos x="T2" y="T3"/>
                  </a:cxn>
                  <a:cxn ang="0">
                    <a:pos x="T4" y="T5"/>
                  </a:cxn>
                  <a:cxn ang="0">
                    <a:pos x="T6" y="T7"/>
                  </a:cxn>
                </a:cxnLst>
                <a:rect b="b" l="0" r="r" t="0"/>
                <a:pathLst>
                  <a:path h="15" w="11">
                    <a:moveTo>
                      <a:pt x="3" y="11"/>
                    </a:moveTo>
                    <a:cubicBezTo>
                      <a:pt x="2" y="12"/>
                      <a:pt x="1" y="13"/>
                      <a:pt x="0" y="15"/>
                    </a:cubicBezTo>
                    <a:cubicBezTo>
                      <a:pt x="4" y="10"/>
                      <a:pt x="7" y="5"/>
                      <a:pt x="11" y="0"/>
                    </a:cubicBezTo>
                    <a:cubicBezTo>
                      <a:pt x="8" y="3"/>
                      <a:pt x="5" y="7"/>
                      <a:pt x="3" y="1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7" name="Freeform 64"/>
              <p:cNvSpPr>
                <a:spLocks noEditPoints="1"/>
              </p:cNvSpPr>
              <p:nvPr/>
            </p:nvSpPr>
            <p:spPr bwMode="auto">
              <a:xfrm>
                <a:off x="2949" y="2675"/>
                <a:ext cx="806" cy="1349"/>
              </a:xfrm>
              <a:custGeom>
                <a:gdLst>
                  <a:gd fmla="*/ 291 w 302" name="T0"/>
                  <a:gd fmla="*/ 122 h 505" name="T1"/>
                  <a:gd fmla="*/ 279 w 302" name="T2"/>
                  <a:gd fmla="*/ 113 h 505" name="T3"/>
                  <a:gd fmla="*/ 243 w 302" name="T4"/>
                  <a:gd fmla="*/ 129 h 505" name="T5"/>
                  <a:gd fmla="*/ 142 w 302" name="T6"/>
                  <a:gd fmla="*/ 240 h 505" name="T7"/>
                  <a:gd fmla="*/ 232 w 302" name="T8"/>
                  <a:gd fmla="*/ 78 h 505" name="T9"/>
                  <a:gd fmla="*/ 88 w 302" name="T10"/>
                  <a:gd fmla="*/ 262 h 505" name="T11"/>
                  <a:gd fmla="*/ 216 w 302" name="T12"/>
                  <a:gd fmla="*/ 62 h 505" name="T13"/>
                  <a:gd fmla="*/ 19 w 302" name="T14"/>
                  <a:gd fmla="*/ 320 h 505" name="T15"/>
                  <a:gd fmla="*/ 214 w 302" name="T16"/>
                  <a:gd fmla="*/ 30 h 505" name="T17"/>
                  <a:gd fmla="*/ 160 w 302" name="T18"/>
                  <a:gd fmla="*/ 75 h 505" name="T19"/>
                  <a:gd fmla="*/ 3 w 302" name="T20"/>
                  <a:gd fmla="*/ 267 h 505" name="T21"/>
                  <a:gd fmla="*/ 180 w 302" name="T22"/>
                  <a:gd fmla="*/ 33 h 505" name="T23"/>
                  <a:gd fmla="*/ 140 w 302" name="T24"/>
                  <a:gd fmla="*/ 107 h 505" name="T25"/>
                  <a:gd fmla="*/ 3 w 302" name="T26"/>
                  <a:gd fmla="*/ 308 h 505" name="T27"/>
                  <a:gd fmla="*/ 165 w 302" name="T28"/>
                  <a:gd fmla="*/ 106 h 505" name="T29"/>
                  <a:gd fmla="*/ 52 w 302" name="T30"/>
                  <a:gd fmla="*/ 291 h 505" name="T31"/>
                  <a:gd fmla="*/ 15 w 302" name="T32"/>
                  <a:gd fmla="*/ 371 h 505" name="T33"/>
                  <a:gd fmla="*/ 183 w 302" name="T34"/>
                  <a:gd fmla="*/ 172 h 505" name="T35"/>
                  <a:gd fmla="*/ 23 w 302" name="T36"/>
                  <a:gd fmla="*/ 413 h 505" name="T37"/>
                  <a:gd fmla="*/ 60 w 302" name="T38"/>
                  <a:gd fmla="*/ 387 h 505" name="T39"/>
                  <a:gd fmla="*/ 39 w 302" name="T40"/>
                  <a:gd fmla="*/ 436 h 505" name="T41"/>
                  <a:gd fmla="*/ 43 w 302" name="T42"/>
                  <a:gd fmla="*/ 450 h 505" name="T43"/>
                  <a:gd fmla="*/ 250 w 302" name="T44"/>
                  <a:gd fmla="*/ 185 h 505" name="T45"/>
                  <a:gd fmla="*/ 85 w 302" name="T46"/>
                  <a:gd fmla="*/ 427 h 505" name="T47"/>
                  <a:gd fmla="*/ 58 w 302" name="T48"/>
                  <a:gd fmla="*/ 491 h 505" name="T49"/>
                  <a:gd fmla="*/ 160 w 302" name="T50"/>
                  <a:gd fmla="*/ 374 h 505" name="T51"/>
                  <a:gd fmla="*/ 75 w 302" name="T52"/>
                  <a:gd fmla="*/ 503 h 505" name="T53"/>
                  <a:gd fmla="*/ 89 w 302" name="T54"/>
                  <a:gd fmla="*/ 500 h 505" name="T55"/>
                  <a:gd fmla="*/ 128 w 302" name="T56"/>
                  <a:gd fmla="*/ 473 h 505" name="T57"/>
                  <a:gd fmla="*/ 212 w 302" name="T58"/>
                  <a:gd fmla="*/ 382 h 505" name="T59"/>
                  <a:gd fmla="*/ 219 w 302" name="T60"/>
                  <a:gd fmla="*/ 351 h 505" name="T61"/>
                  <a:gd fmla="*/ 219 w 302" name="T62"/>
                  <a:gd fmla="*/ 349 h 505" name="T63"/>
                  <a:gd fmla="*/ 111 w 302" name="T64"/>
                  <a:gd fmla="*/ 487 h 505" name="T65"/>
                  <a:gd fmla="*/ 213 w 302" name="T66"/>
                  <a:gd fmla="*/ 306 h 505" name="T67"/>
                  <a:gd fmla="*/ 229 w 302" name="T68"/>
                  <a:gd fmla="*/ 257 h 505" name="T69"/>
                  <a:gd fmla="*/ 125 w 302" name="T70"/>
                  <a:gd fmla="*/ 371 h 505" name="T71"/>
                  <a:gd fmla="*/ 11 w 302" name="T72"/>
                  <a:gd fmla="*/ 318 h 505" name="T73"/>
                  <a:gd fmla="*/ 87 w 302" name="T74"/>
                  <a:gd fmla="*/ 208 h 505" name="T75"/>
                  <a:gd fmla="*/ 169 w 302" name="T76"/>
                  <a:gd fmla="*/ 83 h 505" name="T77"/>
                  <a:gd fmla="*/ 172 w 302" name="T78"/>
                  <a:gd fmla="*/ 141 h 505" name="T79"/>
                  <a:gd fmla="*/ 132 w 302" name="T80"/>
                  <a:gd fmla="*/ 185 h 505" name="T81"/>
                  <a:gd fmla="*/ 113 w 302" name="T82"/>
                  <a:gd fmla="*/ 214 h 505" name="T83"/>
                  <a:gd fmla="*/ 50 w 302" name="T84"/>
                  <a:gd fmla="*/ 336 h 505" name="T85"/>
                  <a:gd fmla="*/ 158 w 302" name="T86"/>
                  <a:gd fmla="*/ 199 h 505" name="T87"/>
                  <a:gd fmla="*/ 261 w 302" name="T88"/>
                  <a:gd fmla="*/ 118 h 505" name="T89"/>
                  <a:gd fmla="*/ 137 w 302" name="T90"/>
                  <a:gd fmla="*/ 276 h 505" name="T91"/>
                  <a:gd fmla="*/ 261 w 302" name="T92"/>
                  <a:gd fmla="*/ 118 h 505" name="T93"/>
                  <a:gd fmla="*/ 152 w 302" name="T94"/>
                  <a:gd fmla="*/ 248 h 505" name="T95"/>
                  <a:gd fmla="*/ 128 w 302" name="T96"/>
                  <a:gd fmla="*/ 284 h 505" name="T97"/>
                  <a:gd fmla="*/ 53 w 302" name="T98"/>
                  <a:gd fmla="*/ 401 h 505" name="T99"/>
                  <a:gd fmla="*/ 120 w 302" name="T100"/>
                  <a:gd fmla="*/ 330 h 505" name="T101"/>
                  <a:gd fmla="*/ 54 w 302" name="T102"/>
                  <a:gd fmla="*/ 436 h 505" name="T103"/>
                  <a:gd fmla="*/ 207 w 302" name="T104"/>
                  <a:gd fmla="*/ 219 h 505" name="T105"/>
                  <a:gd fmla="*/ 257 w 302" name="T106"/>
                  <a:gd fmla="*/ 135 h 505" name="T107"/>
                  <a:gd fmla="*/ 158 w 302" name="T108"/>
                  <a:gd fmla="*/ 347 h 505" name="T109"/>
                  <a:gd fmla="*/ 113 w 302" name="T110"/>
                  <a:gd fmla="*/ 458 h 505" name="T111"/>
                  <a:gd fmla="*/ 216 w 302" name="T112"/>
                  <a:gd fmla="*/ 322 h 505" name="T113"/>
                  <a:gd fmla="*/ 212 w 302" name="T114"/>
                  <a:gd fmla="*/ 311 h 505" name="T115"/>
                  <a:gd fmla="*/ 204 w 302" name="T116"/>
                  <a:gd fmla="*/ 269 h 505" name="T117"/>
                  <a:gd fmla="*/ 58 w 302" name="T118"/>
                  <a:gd fmla="*/ 453 h 505" name="T119"/>
                  <a:gd fmla="*/ 58 w 302" name="T120"/>
                  <a:gd fmla="*/ 453 h 50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05" w="302">
                    <a:moveTo>
                      <a:pt x="301" y="133"/>
                    </a:moveTo>
                    <a:cubicBezTo>
                      <a:pt x="302" y="132"/>
                      <a:pt x="300" y="130"/>
                      <a:pt x="299" y="131"/>
                    </a:cubicBezTo>
                    <a:cubicBezTo>
                      <a:pt x="290" y="141"/>
                      <a:pt x="282" y="151"/>
                      <a:pt x="273" y="161"/>
                    </a:cubicBezTo>
                    <a:cubicBezTo>
                      <a:pt x="281" y="149"/>
                      <a:pt x="288" y="136"/>
                      <a:pt x="293" y="123"/>
                    </a:cubicBezTo>
                    <a:cubicBezTo>
                      <a:pt x="294" y="121"/>
                      <a:pt x="292" y="121"/>
                      <a:pt x="291" y="122"/>
                    </a:cubicBezTo>
                    <a:cubicBezTo>
                      <a:pt x="282" y="129"/>
                      <a:pt x="274" y="137"/>
                      <a:pt x="266" y="146"/>
                    </a:cubicBezTo>
                    <a:cubicBezTo>
                      <a:pt x="271" y="139"/>
                      <a:pt x="276" y="131"/>
                      <a:pt x="280" y="123"/>
                    </a:cubicBezTo>
                    <a:cubicBezTo>
                      <a:pt x="281" y="122"/>
                      <a:pt x="279" y="120"/>
                      <a:pt x="278" y="122"/>
                    </a:cubicBezTo>
                    <a:cubicBezTo>
                      <a:pt x="275" y="126"/>
                      <a:pt x="272" y="130"/>
                      <a:pt x="270" y="133"/>
                    </a:cubicBezTo>
                    <a:cubicBezTo>
                      <a:pt x="273" y="127"/>
                      <a:pt x="276" y="120"/>
                      <a:pt x="279" y="113"/>
                    </a:cubicBezTo>
                    <a:cubicBezTo>
                      <a:pt x="279" y="112"/>
                      <a:pt x="277" y="111"/>
                      <a:pt x="276" y="112"/>
                    </a:cubicBezTo>
                    <a:cubicBezTo>
                      <a:pt x="268" y="120"/>
                      <a:pt x="260" y="129"/>
                      <a:pt x="252" y="138"/>
                    </a:cubicBezTo>
                    <a:cubicBezTo>
                      <a:pt x="259" y="127"/>
                      <a:pt x="265" y="116"/>
                      <a:pt x="270" y="105"/>
                    </a:cubicBezTo>
                    <a:cubicBezTo>
                      <a:pt x="271" y="104"/>
                      <a:pt x="269" y="103"/>
                      <a:pt x="268" y="104"/>
                    </a:cubicBezTo>
                    <a:cubicBezTo>
                      <a:pt x="259" y="111"/>
                      <a:pt x="251" y="120"/>
                      <a:pt x="243" y="129"/>
                    </a:cubicBezTo>
                    <a:cubicBezTo>
                      <a:pt x="251" y="117"/>
                      <a:pt x="259" y="106"/>
                      <a:pt x="266" y="94"/>
                    </a:cubicBezTo>
                    <a:cubicBezTo>
                      <a:pt x="267" y="92"/>
                      <a:pt x="264" y="91"/>
                      <a:pt x="263" y="93"/>
                    </a:cubicBezTo>
                    <a:cubicBezTo>
                      <a:pt x="230" y="141"/>
                      <a:pt x="187" y="181"/>
                      <a:pt x="153" y="228"/>
                    </a:cubicBezTo>
                    <a:cubicBezTo>
                      <a:pt x="115" y="279"/>
                      <a:pt x="84" y="333"/>
                      <a:pt x="44" y="382"/>
                    </a:cubicBezTo>
                    <a:cubicBezTo>
                      <a:pt x="75" y="334"/>
                      <a:pt x="109" y="287"/>
                      <a:pt x="142" y="240"/>
                    </a:cubicBezTo>
                    <a:cubicBezTo>
                      <a:pt x="176" y="193"/>
                      <a:pt x="223" y="147"/>
                      <a:pt x="242" y="92"/>
                    </a:cubicBezTo>
                    <a:cubicBezTo>
                      <a:pt x="242" y="91"/>
                      <a:pt x="240" y="90"/>
                      <a:pt x="239" y="91"/>
                    </a:cubicBezTo>
                    <a:cubicBezTo>
                      <a:pt x="229" y="100"/>
                      <a:pt x="220" y="110"/>
                      <a:pt x="212" y="121"/>
                    </a:cubicBezTo>
                    <a:cubicBezTo>
                      <a:pt x="220" y="108"/>
                      <a:pt x="228" y="94"/>
                      <a:pt x="235" y="80"/>
                    </a:cubicBezTo>
                    <a:cubicBezTo>
                      <a:pt x="236" y="78"/>
                      <a:pt x="234" y="76"/>
                      <a:pt x="232" y="78"/>
                    </a:cubicBezTo>
                    <a:cubicBezTo>
                      <a:pt x="172" y="139"/>
                      <a:pt x="132" y="215"/>
                      <a:pt x="84" y="286"/>
                    </a:cubicBezTo>
                    <a:cubicBezTo>
                      <a:pt x="74" y="298"/>
                      <a:pt x="64" y="311"/>
                      <a:pt x="56" y="324"/>
                    </a:cubicBezTo>
                    <a:cubicBezTo>
                      <a:pt x="52" y="329"/>
                      <a:pt x="48" y="333"/>
                      <a:pt x="44" y="338"/>
                    </a:cubicBezTo>
                    <a:cubicBezTo>
                      <a:pt x="20" y="366"/>
                      <a:pt x="19" y="361"/>
                      <a:pt x="38" y="332"/>
                    </a:cubicBezTo>
                    <a:cubicBezTo>
                      <a:pt x="55" y="309"/>
                      <a:pt x="72" y="286"/>
                      <a:pt x="88" y="262"/>
                    </a:cubicBezTo>
                    <a:cubicBezTo>
                      <a:pt x="106" y="238"/>
                      <a:pt x="124" y="214"/>
                      <a:pt x="141" y="189"/>
                    </a:cubicBezTo>
                    <a:cubicBezTo>
                      <a:pt x="170" y="150"/>
                      <a:pt x="200" y="112"/>
                      <a:pt x="230" y="73"/>
                    </a:cubicBezTo>
                    <a:cubicBezTo>
                      <a:pt x="231" y="72"/>
                      <a:pt x="229" y="70"/>
                      <a:pt x="228" y="71"/>
                    </a:cubicBezTo>
                    <a:cubicBezTo>
                      <a:pt x="215" y="81"/>
                      <a:pt x="204" y="92"/>
                      <a:pt x="194" y="104"/>
                    </a:cubicBezTo>
                    <a:cubicBezTo>
                      <a:pt x="202" y="90"/>
                      <a:pt x="209" y="76"/>
                      <a:pt x="216" y="62"/>
                    </a:cubicBezTo>
                    <a:cubicBezTo>
                      <a:pt x="216" y="60"/>
                      <a:pt x="214" y="59"/>
                      <a:pt x="213" y="60"/>
                    </a:cubicBezTo>
                    <a:cubicBezTo>
                      <a:pt x="178" y="109"/>
                      <a:pt x="140" y="155"/>
                      <a:pt x="107" y="205"/>
                    </a:cubicBezTo>
                    <a:cubicBezTo>
                      <a:pt x="93" y="227"/>
                      <a:pt x="78" y="250"/>
                      <a:pt x="63" y="272"/>
                    </a:cubicBezTo>
                    <a:cubicBezTo>
                      <a:pt x="50" y="289"/>
                      <a:pt x="37" y="305"/>
                      <a:pt x="23" y="321"/>
                    </a:cubicBezTo>
                    <a:cubicBezTo>
                      <a:pt x="10" y="337"/>
                      <a:pt x="7" y="338"/>
                      <a:pt x="19" y="320"/>
                    </a:cubicBezTo>
                    <a:cubicBezTo>
                      <a:pt x="49" y="270"/>
                      <a:pt x="89" y="225"/>
                      <a:pt x="122" y="177"/>
                    </a:cubicBezTo>
                    <a:cubicBezTo>
                      <a:pt x="152" y="135"/>
                      <a:pt x="192" y="98"/>
                      <a:pt x="212" y="51"/>
                    </a:cubicBezTo>
                    <a:cubicBezTo>
                      <a:pt x="213" y="49"/>
                      <a:pt x="211" y="47"/>
                      <a:pt x="210" y="49"/>
                    </a:cubicBezTo>
                    <a:cubicBezTo>
                      <a:pt x="201" y="57"/>
                      <a:pt x="193" y="66"/>
                      <a:pt x="185" y="76"/>
                    </a:cubicBezTo>
                    <a:cubicBezTo>
                      <a:pt x="195" y="61"/>
                      <a:pt x="205" y="45"/>
                      <a:pt x="214" y="30"/>
                    </a:cubicBezTo>
                    <a:cubicBezTo>
                      <a:pt x="215" y="28"/>
                      <a:pt x="213" y="26"/>
                      <a:pt x="211" y="28"/>
                    </a:cubicBezTo>
                    <a:cubicBezTo>
                      <a:pt x="192" y="50"/>
                      <a:pt x="174" y="72"/>
                      <a:pt x="156" y="95"/>
                    </a:cubicBezTo>
                    <a:cubicBezTo>
                      <a:pt x="172" y="72"/>
                      <a:pt x="187" y="48"/>
                      <a:pt x="201" y="25"/>
                    </a:cubicBezTo>
                    <a:cubicBezTo>
                      <a:pt x="202" y="23"/>
                      <a:pt x="199" y="22"/>
                      <a:pt x="198" y="23"/>
                    </a:cubicBezTo>
                    <a:cubicBezTo>
                      <a:pt x="186" y="41"/>
                      <a:pt x="173" y="58"/>
                      <a:pt x="160" y="75"/>
                    </a:cubicBezTo>
                    <a:cubicBezTo>
                      <a:pt x="174" y="53"/>
                      <a:pt x="185" y="30"/>
                      <a:pt x="195" y="6"/>
                    </a:cubicBezTo>
                    <a:cubicBezTo>
                      <a:pt x="195" y="5"/>
                      <a:pt x="193" y="4"/>
                      <a:pt x="192" y="5"/>
                    </a:cubicBezTo>
                    <a:cubicBezTo>
                      <a:pt x="132" y="88"/>
                      <a:pt x="71" y="169"/>
                      <a:pt x="13" y="253"/>
                    </a:cubicBezTo>
                    <a:cubicBezTo>
                      <a:pt x="28" y="231"/>
                      <a:pt x="44" y="208"/>
                      <a:pt x="59" y="185"/>
                    </a:cubicBezTo>
                    <a:cubicBezTo>
                      <a:pt x="40" y="212"/>
                      <a:pt x="19" y="238"/>
                      <a:pt x="3" y="267"/>
                    </a:cubicBezTo>
                    <a:cubicBezTo>
                      <a:pt x="2" y="269"/>
                      <a:pt x="4" y="270"/>
                      <a:pt x="5" y="269"/>
                    </a:cubicBezTo>
                    <a:cubicBezTo>
                      <a:pt x="35" y="224"/>
                      <a:pt x="67" y="181"/>
                      <a:pt x="99" y="137"/>
                    </a:cubicBezTo>
                    <a:cubicBezTo>
                      <a:pt x="113" y="118"/>
                      <a:pt x="127" y="99"/>
                      <a:pt x="141" y="79"/>
                    </a:cubicBezTo>
                    <a:cubicBezTo>
                      <a:pt x="148" y="70"/>
                      <a:pt x="156" y="60"/>
                      <a:pt x="163" y="50"/>
                    </a:cubicBezTo>
                    <a:cubicBezTo>
                      <a:pt x="164" y="48"/>
                      <a:pt x="195" y="0"/>
                      <a:pt x="180" y="33"/>
                    </a:cubicBezTo>
                    <a:cubicBezTo>
                      <a:pt x="159" y="78"/>
                      <a:pt x="126" y="117"/>
                      <a:pt x="96" y="155"/>
                    </a:cubicBezTo>
                    <a:cubicBezTo>
                      <a:pt x="83" y="172"/>
                      <a:pt x="70" y="192"/>
                      <a:pt x="57" y="212"/>
                    </a:cubicBezTo>
                    <a:cubicBezTo>
                      <a:pt x="39" y="236"/>
                      <a:pt x="22" y="260"/>
                      <a:pt x="6" y="285"/>
                    </a:cubicBezTo>
                    <a:cubicBezTo>
                      <a:pt x="5" y="287"/>
                      <a:pt x="7" y="288"/>
                      <a:pt x="9" y="287"/>
                    </a:cubicBezTo>
                    <a:cubicBezTo>
                      <a:pt x="48" y="226"/>
                      <a:pt x="99" y="168"/>
                      <a:pt x="140" y="107"/>
                    </a:cubicBezTo>
                    <a:cubicBezTo>
                      <a:pt x="147" y="98"/>
                      <a:pt x="154" y="89"/>
                      <a:pt x="161" y="80"/>
                    </a:cubicBezTo>
                    <a:cubicBezTo>
                      <a:pt x="166" y="73"/>
                      <a:pt x="206" y="12"/>
                      <a:pt x="181" y="52"/>
                    </a:cubicBezTo>
                    <a:cubicBezTo>
                      <a:pt x="167" y="76"/>
                      <a:pt x="152" y="98"/>
                      <a:pt x="136" y="121"/>
                    </a:cubicBezTo>
                    <a:cubicBezTo>
                      <a:pt x="113" y="150"/>
                      <a:pt x="92" y="180"/>
                      <a:pt x="70" y="210"/>
                    </a:cubicBezTo>
                    <a:cubicBezTo>
                      <a:pt x="45" y="241"/>
                      <a:pt x="19" y="272"/>
                      <a:pt x="3" y="308"/>
                    </a:cubicBezTo>
                    <a:cubicBezTo>
                      <a:pt x="2" y="310"/>
                      <a:pt x="4" y="311"/>
                      <a:pt x="5" y="309"/>
                    </a:cubicBezTo>
                    <a:cubicBezTo>
                      <a:pt x="8" y="306"/>
                      <a:pt x="10" y="303"/>
                      <a:pt x="12" y="300"/>
                    </a:cubicBezTo>
                    <a:cubicBezTo>
                      <a:pt x="8" y="310"/>
                      <a:pt x="4" y="321"/>
                      <a:pt x="2" y="332"/>
                    </a:cubicBezTo>
                    <a:cubicBezTo>
                      <a:pt x="2" y="334"/>
                      <a:pt x="4" y="335"/>
                      <a:pt x="5" y="334"/>
                    </a:cubicBezTo>
                    <a:cubicBezTo>
                      <a:pt x="53" y="254"/>
                      <a:pt x="112" y="182"/>
                      <a:pt x="165" y="106"/>
                    </a:cubicBezTo>
                    <a:cubicBezTo>
                      <a:pt x="182" y="84"/>
                      <a:pt x="212" y="47"/>
                      <a:pt x="198" y="73"/>
                    </a:cubicBezTo>
                    <a:cubicBezTo>
                      <a:pt x="173" y="118"/>
                      <a:pt x="131" y="161"/>
                      <a:pt x="100" y="203"/>
                    </a:cubicBezTo>
                    <a:cubicBezTo>
                      <a:pt x="67" y="249"/>
                      <a:pt x="27" y="294"/>
                      <a:pt x="1" y="345"/>
                    </a:cubicBezTo>
                    <a:cubicBezTo>
                      <a:pt x="0" y="346"/>
                      <a:pt x="2" y="348"/>
                      <a:pt x="3" y="347"/>
                    </a:cubicBezTo>
                    <a:cubicBezTo>
                      <a:pt x="21" y="329"/>
                      <a:pt x="37" y="311"/>
                      <a:pt x="52" y="291"/>
                    </a:cubicBezTo>
                    <a:cubicBezTo>
                      <a:pt x="37" y="312"/>
                      <a:pt x="23" y="333"/>
                      <a:pt x="9" y="355"/>
                    </a:cubicBezTo>
                    <a:cubicBezTo>
                      <a:pt x="8" y="356"/>
                      <a:pt x="10" y="358"/>
                      <a:pt x="12" y="357"/>
                    </a:cubicBezTo>
                    <a:cubicBezTo>
                      <a:pt x="21" y="346"/>
                      <a:pt x="30" y="335"/>
                      <a:pt x="39" y="324"/>
                    </a:cubicBezTo>
                    <a:cubicBezTo>
                      <a:pt x="29" y="339"/>
                      <a:pt x="20" y="354"/>
                      <a:pt x="12" y="369"/>
                    </a:cubicBezTo>
                    <a:cubicBezTo>
                      <a:pt x="12" y="371"/>
                      <a:pt x="13" y="372"/>
                      <a:pt x="15" y="371"/>
                    </a:cubicBezTo>
                    <a:cubicBezTo>
                      <a:pt x="25" y="362"/>
                      <a:pt x="35" y="353"/>
                      <a:pt x="44" y="343"/>
                    </a:cubicBezTo>
                    <a:cubicBezTo>
                      <a:pt x="34" y="360"/>
                      <a:pt x="25" y="378"/>
                      <a:pt x="19" y="397"/>
                    </a:cubicBezTo>
                    <a:cubicBezTo>
                      <a:pt x="18" y="399"/>
                      <a:pt x="21" y="400"/>
                      <a:pt x="22" y="398"/>
                    </a:cubicBezTo>
                    <a:cubicBezTo>
                      <a:pt x="62" y="331"/>
                      <a:pt x="111" y="270"/>
                      <a:pt x="156" y="207"/>
                    </a:cubicBezTo>
                    <a:cubicBezTo>
                      <a:pt x="166" y="196"/>
                      <a:pt x="175" y="184"/>
                      <a:pt x="183" y="172"/>
                    </a:cubicBezTo>
                    <a:cubicBezTo>
                      <a:pt x="191" y="160"/>
                      <a:pt x="198" y="148"/>
                      <a:pt x="206" y="136"/>
                    </a:cubicBezTo>
                    <a:cubicBezTo>
                      <a:pt x="211" y="128"/>
                      <a:pt x="245" y="80"/>
                      <a:pt x="229" y="116"/>
                    </a:cubicBezTo>
                    <a:cubicBezTo>
                      <a:pt x="206" y="163"/>
                      <a:pt x="160" y="209"/>
                      <a:pt x="130" y="252"/>
                    </a:cubicBezTo>
                    <a:cubicBezTo>
                      <a:pt x="92" y="305"/>
                      <a:pt x="55" y="357"/>
                      <a:pt x="20" y="411"/>
                    </a:cubicBezTo>
                    <a:cubicBezTo>
                      <a:pt x="19" y="413"/>
                      <a:pt x="22" y="415"/>
                      <a:pt x="23" y="413"/>
                    </a:cubicBezTo>
                    <a:cubicBezTo>
                      <a:pt x="28" y="406"/>
                      <a:pt x="32" y="399"/>
                      <a:pt x="37" y="392"/>
                    </a:cubicBezTo>
                    <a:cubicBezTo>
                      <a:pt x="45" y="383"/>
                      <a:pt x="54" y="373"/>
                      <a:pt x="62" y="362"/>
                    </a:cubicBezTo>
                    <a:cubicBezTo>
                      <a:pt x="50" y="380"/>
                      <a:pt x="39" y="397"/>
                      <a:pt x="30" y="416"/>
                    </a:cubicBezTo>
                    <a:cubicBezTo>
                      <a:pt x="30" y="418"/>
                      <a:pt x="31" y="419"/>
                      <a:pt x="32" y="418"/>
                    </a:cubicBezTo>
                    <a:cubicBezTo>
                      <a:pt x="42" y="408"/>
                      <a:pt x="51" y="398"/>
                      <a:pt x="60" y="387"/>
                    </a:cubicBezTo>
                    <a:cubicBezTo>
                      <a:pt x="51" y="401"/>
                      <a:pt x="41" y="414"/>
                      <a:pt x="32" y="428"/>
                    </a:cubicBezTo>
                    <a:cubicBezTo>
                      <a:pt x="31" y="429"/>
                      <a:pt x="33" y="430"/>
                      <a:pt x="34" y="429"/>
                    </a:cubicBezTo>
                    <a:cubicBezTo>
                      <a:pt x="63" y="392"/>
                      <a:pt x="94" y="356"/>
                      <a:pt x="124" y="320"/>
                    </a:cubicBezTo>
                    <a:cubicBezTo>
                      <a:pt x="117" y="332"/>
                      <a:pt x="109" y="343"/>
                      <a:pt x="101" y="355"/>
                    </a:cubicBezTo>
                    <a:cubicBezTo>
                      <a:pt x="79" y="381"/>
                      <a:pt x="59" y="408"/>
                      <a:pt x="39" y="436"/>
                    </a:cubicBezTo>
                    <a:cubicBezTo>
                      <a:pt x="38" y="437"/>
                      <a:pt x="40" y="438"/>
                      <a:pt x="40" y="437"/>
                    </a:cubicBezTo>
                    <a:cubicBezTo>
                      <a:pt x="62" y="411"/>
                      <a:pt x="82" y="385"/>
                      <a:pt x="101" y="358"/>
                    </a:cubicBezTo>
                    <a:cubicBezTo>
                      <a:pt x="121" y="332"/>
                      <a:pt x="142" y="307"/>
                      <a:pt x="162" y="282"/>
                    </a:cubicBezTo>
                    <a:cubicBezTo>
                      <a:pt x="165" y="278"/>
                      <a:pt x="167" y="275"/>
                      <a:pt x="170" y="271"/>
                    </a:cubicBezTo>
                    <a:cubicBezTo>
                      <a:pt x="127" y="330"/>
                      <a:pt x="87" y="391"/>
                      <a:pt x="43" y="450"/>
                    </a:cubicBezTo>
                    <a:cubicBezTo>
                      <a:pt x="42" y="452"/>
                      <a:pt x="45" y="453"/>
                      <a:pt x="46" y="452"/>
                    </a:cubicBezTo>
                    <a:cubicBezTo>
                      <a:pt x="86" y="399"/>
                      <a:pt x="126" y="348"/>
                      <a:pt x="166" y="295"/>
                    </a:cubicBezTo>
                    <a:cubicBezTo>
                      <a:pt x="206" y="243"/>
                      <a:pt x="237" y="178"/>
                      <a:pt x="283" y="131"/>
                    </a:cubicBezTo>
                    <a:cubicBezTo>
                      <a:pt x="281" y="137"/>
                      <a:pt x="280" y="142"/>
                      <a:pt x="278" y="148"/>
                    </a:cubicBezTo>
                    <a:cubicBezTo>
                      <a:pt x="270" y="161"/>
                      <a:pt x="261" y="173"/>
                      <a:pt x="250" y="185"/>
                    </a:cubicBezTo>
                    <a:cubicBezTo>
                      <a:pt x="241" y="197"/>
                      <a:pt x="231" y="208"/>
                      <a:pt x="221" y="220"/>
                    </a:cubicBezTo>
                    <a:cubicBezTo>
                      <a:pt x="202" y="245"/>
                      <a:pt x="185" y="270"/>
                      <a:pt x="167" y="295"/>
                    </a:cubicBezTo>
                    <a:cubicBezTo>
                      <a:pt x="127" y="352"/>
                      <a:pt x="83" y="407"/>
                      <a:pt x="46" y="466"/>
                    </a:cubicBezTo>
                    <a:cubicBezTo>
                      <a:pt x="46" y="468"/>
                      <a:pt x="48" y="469"/>
                      <a:pt x="49" y="468"/>
                    </a:cubicBezTo>
                    <a:cubicBezTo>
                      <a:pt x="62" y="455"/>
                      <a:pt x="74" y="441"/>
                      <a:pt x="85" y="427"/>
                    </a:cubicBezTo>
                    <a:cubicBezTo>
                      <a:pt x="73" y="444"/>
                      <a:pt x="62" y="461"/>
                      <a:pt x="52" y="480"/>
                    </a:cubicBezTo>
                    <a:cubicBezTo>
                      <a:pt x="51" y="480"/>
                      <a:pt x="53" y="481"/>
                      <a:pt x="53" y="480"/>
                    </a:cubicBezTo>
                    <a:cubicBezTo>
                      <a:pt x="62" y="465"/>
                      <a:pt x="71" y="450"/>
                      <a:pt x="81" y="436"/>
                    </a:cubicBezTo>
                    <a:cubicBezTo>
                      <a:pt x="71" y="453"/>
                      <a:pt x="62" y="471"/>
                      <a:pt x="56" y="489"/>
                    </a:cubicBezTo>
                    <a:cubicBezTo>
                      <a:pt x="55" y="491"/>
                      <a:pt x="57" y="492"/>
                      <a:pt x="58" y="491"/>
                    </a:cubicBezTo>
                    <a:cubicBezTo>
                      <a:pt x="72" y="475"/>
                      <a:pt x="84" y="459"/>
                      <a:pt x="95" y="442"/>
                    </a:cubicBezTo>
                    <a:cubicBezTo>
                      <a:pt x="84" y="460"/>
                      <a:pt x="72" y="479"/>
                      <a:pt x="62" y="497"/>
                    </a:cubicBezTo>
                    <a:cubicBezTo>
                      <a:pt x="61" y="499"/>
                      <a:pt x="64" y="500"/>
                      <a:pt x="65" y="499"/>
                    </a:cubicBezTo>
                    <a:cubicBezTo>
                      <a:pt x="96" y="446"/>
                      <a:pt x="135" y="400"/>
                      <a:pt x="174" y="353"/>
                    </a:cubicBezTo>
                    <a:cubicBezTo>
                      <a:pt x="170" y="360"/>
                      <a:pt x="165" y="367"/>
                      <a:pt x="160" y="374"/>
                    </a:cubicBezTo>
                    <a:cubicBezTo>
                      <a:pt x="150" y="392"/>
                      <a:pt x="138" y="409"/>
                      <a:pt x="127" y="427"/>
                    </a:cubicBezTo>
                    <a:cubicBezTo>
                      <a:pt x="119" y="438"/>
                      <a:pt x="111" y="449"/>
                      <a:pt x="103" y="460"/>
                    </a:cubicBezTo>
                    <a:cubicBezTo>
                      <a:pt x="103" y="460"/>
                      <a:pt x="96" y="470"/>
                      <a:pt x="91" y="479"/>
                    </a:cubicBezTo>
                    <a:cubicBezTo>
                      <a:pt x="84" y="486"/>
                      <a:pt x="78" y="494"/>
                      <a:pt x="72" y="502"/>
                    </a:cubicBezTo>
                    <a:cubicBezTo>
                      <a:pt x="71" y="503"/>
                      <a:pt x="74" y="505"/>
                      <a:pt x="75" y="503"/>
                    </a:cubicBezTo>
                    <a:cubicBezTo>
                      <a:pt x="79" y="499"/>
                      <a:pt x="82" y="494"/>
                      <a:pt x="85" y="489"/>
                    </a:cubicBezTo>
                    <a:cubicBezTo>
                      <a:pt x="86" y="489"/>
                      <a:pt x="88" y="487"/>
                      <a:pt x="91" y="483"/>
                    </a:cubicBezTo>
                    <a:cubicBezTo>
                      <a:pt x="94" y="480"/>
                      <a:pt x="97" y="476"/>
                      <a:pt x="100" y="472"/>
                    </a:cubicBezTo>
                    <a:cubicBezTo>
                      <a:pt x="95" y="481"/>
                      <a:pt x="91" y="490"/>
                      <a:pt x="87" y="499"/>
                    </a:cubicBezTo>
                    <a:cubicBezTo>
                      <a:pt x="86" y="500"/>
                      <a:pt x="88" y="502"/>
                      <a:pt x="89" y="500"/>
                    </a:cubicBezTo>
                    <a:cubicBezTo>
                      <a:pt x="127" y="450"/>
                      <a:pt x="182" y="396"/>
                      <a:pt x="211" y="339"/>
                    </a:cubicBezTo>
                    <a:cubicBezTo>
                      <a:pt x="211" y="339"/>
                      <a:pt x="211" y="338"/>
                      <a:pt x="211" y="338"/>
                    </a:cubicBezTo>
                    <a:cubicBezTo>
                      <a:pt x="182" y="396"/>
                      <a:pt x="134" y="444"/>
                      <a:pt x="100" y="499"/>
                    </a:cubicBezTo>
                    <a:cubicBezTo>
                      <a:pt x="99" y="500"/>
                      <a:pt x="101" y="502"/>
                      <a:pt x="102" y="500"/>
                    </a:cubicBezTo>
                    <a:cubicBezTo>
                      <a:pt x="111" y="491"/>
                      <a:pt x="119" y="482"/>
                      <a:pt x="128" y="473"/>
                    </a:cubicBezTo>
                    <a:cubicBezTo>
                      <a:pt x="123" y="479"/>
                      <a:pt x="119" y="485"/>
                      <a:pt x="114" y="492"/>
                    </a:cubicBezTo>
                    <a:cubicBezTo>
                      <a:pt x="113" y="494"/>
                      <a:pt x="115" y="495"/>
                      <a:pt x="117" y="494"/>
                    </a:cubicBezTo>
                    <a:cubicBezTo>
                      <a:pt x="124" y="487"/>
                      <a:pt x="131" y="480"/>
                      <a:pt x="138" y="472"/>
                    </a:cubicBezTo>
                    <a:cubicBezTo>
                      <a:pt x="138" y="473"/>
                      <a:pt x="140" y="474"/>
                      <a:pt x="141" y="473"/>
                    </a:cubicBezTo>
                    <a:cubicBezTo>
                      <a:pt x="170" y="446"/>
                      <a:pt x="192" y="416"/>
                      <a:pt x="212" y="382"/>
                    </a:cubicBezTo>
                    <a:cubicBezTo>
                      <a:pt x="213" y="380"/>
                      <a:pt x="211" y="379"/>
                      <a:pt x="210" y="380"/>
                    </a:cubicBezTo>
                    <a:cubicBezTo>
                      <a:pt x="201" y="394"/>
                      <a:pt x="192" y="408"/>
                      <a:pt x="183" y="422"/>
                    </a:cubicBezTo>
                    <a:cubicBezTo>
                      <a:pt x="188" y="414"/>
                      <a:pt x="128" y="489"/>
                      <a:pt x="160" y="447"/>
                    </a:cubicBezTo>
                    <a:cubicBezTo>
                      <a:pt x="183" y="417"/>
                      <a:pt x="205" y="387"/>
                      <a:pt x="222" y="353"/>
                    </a:cubicBezTo>
                    <a:cubicBezTo>
                      <a:pt x="223" y="351"/>
                      <a:pt x="220" y="350"/>
                      <a:pt x="219" y="351"/>
                    </a:cubicBezTo>
                    <a:cubicBezTo>
                      <a:pt x="206" y="372"/>
                      <a:pt x="193" y="392"/>
                      <a:pt x="179" y="413"/>
                    </a:cubicBezTo>
                    <a:cubicBezTo>
                      <a:pt x="164" y="436"/>
                      <a:pt x="137" y="463"/>
                      <a:pt x="126" y="480"/>
                    </a:cubicBezTo>
                    <a:cubicBezTo>
                      <a:pt x="133" y="469"/>
                      <a:pt x="141" y="458"/>
                      <a:pt x="150" y="447"/>
                    </a:cubicBezTo>
                    <a:cubicBezTo>
                      <a:pt x="173" y="420"/>
                      <a:pt x="194" y="391"/>
                      <a:pt x="212" y="361"/>
                    </a:cubicBezTo>
                    <a:cubicBezTo>
                      <a:pt x="218" y="352"/>
                      <a:pt x="220" y="349"/>
                      <a:pt x="219" y="349"/>
                    </a:cubicBezTo>
                    <a:cubicBezTo>
                      <a:pt x="221" y="344"/>
                      <a:pt x="224" y="339"/>
                      <a:pt x="227" y="334"/>
                    </a:cubicBezTo>
                    <a:cubicBezTo>
                      <a:pt x="228" y="332"/>
                      <a:pt x="225" y="330"/>
                      <a:pt x="224" y="332"/>
                    </a:cubicBezTo>
                    <a:cubicBezTo>
                      <a:pt x="211" y="357"/>
                      <a:pt x="197" y="381"/>
                      <a:pt x="180" y="404"/>
                    </a:cubicBezTo>
                    <a:cubicBezTo>
                      <a:pt x="174" y="412"/>
                      <a:pt x="167" y="421"/>
                      <a:pt x="161" y="429"/>
                    </a:cubicBezTo>
                    <a:cubicBezTo>
                      <a:pt x="145" y="449"/>
                      <a:pt x="122" y="468"/>
                      <a:pt x="111" y="487"/>
                    </a:cubicBezTo>
                    <a:cubicBezTo>
                      <a:pt x="148" y="428"/>
                      <a:pt x="196" y="380"/>
                      <a:pt x="225" y="316"/>
                    </a:cubicBezTo>
                    <a:cubicBezTo>
                      <a:pt x="226" y="315"/>
                      <a:pt x="225" y="313"/>
                      <a:pt x="224" y="313"/>
                    </a:cubicBezTo>
                    <a:cubicBezTo>
                      <a:pt x="226" y="308"/>
                      <a:pt x="228" y="302"/>
                      <a:pt x="230" y="296"/>
                    </a:cubicBezTo>
                    <a:cubicBezTo>
                      <a:pt x="231" y="295"/>
                      <a:pt x="229" y="293"/>
                      <a:pt x="228" y="294"/>
                    </a:cubicBezTo>
                    <a:cubicBezTo>
                      <a:pt x="223" y="298"/>
                      <a:pt x="218" y="302"/>
                      <a:pt x="213" y="306"/>
                    </a:cubicBezTo>
                    <a:cubicBezTo>
                      <a:pt x="217" y="300"/>
                      <a:pt x="221" y="294"/>
                      <a:pt x="225" y="288"/>
                    </a:cubicBezTo>
                    <a:cubicBezTo>
                      <a:pt x="226" y="287"/>
                      <a:pt x="224" y="285"/>
                      <a:pt x="223" y="287"/>
                    </a:cubicBezTo>
                    <a:cubicBezTo>
                      <a:pt x="178" y="348"/>
                      <a:pt x="119" y="408"/>
                      <a:pt x="81" y="470"/>
                    </a:cubicBezTo>
                    <a:cubicBezTo>
                      <a:pt x="124" y="395"/>
                      <a:pt x="181" y="328"/>
                      <a:pt x="232" y="259"/>
                    </a:cubicBezTo>
                    <a:cubicBezTo>
                      <a:pt x="233" y="258"/>
                      <a:pt x="230" y="256"/>
                      <a:pt x="229" y="257"/>
                    </a:cubicBezTo>
                    <a:cubicBezTo>
                      <a:pt x="219" y="270"/>
                      <a:pt x="207" y="283"/>
                      <a:pt x="195" y="297"/>
                    </a:cubicBezTo>
                    <a:cubicBezTo>
                      <a:pt x="205" y="280"/>
                      <a:pt x="215" y="263"/>
                      <a:pt x="224" y="245"/>
                    </a:cubicBezTo>
                    <a:cubicBezTo>
                      <a:pt x="224" y="243"/>
                      <a:pt x="222" y="241"/>
                      <a:pt x="221" y="243"/>
                    </a:cubicBezTo>
                    <a:cubicBezTo>
                      <a:pt x="193" y="274"/>
                      <a:pt x="171" y="311"/>
                      <a:pt x="145" y="345"/>
                    </a:cubicBezTo>
                    <a:cubicBezTo>
                      <a:pt x="139" y="354"/>
                      <a:pt x="132" y="363"/>
                      <a:pt x="125" y="371"/>
                    </a:cubicBezTo>
                    <a:cubicBezTo>
                      <a:pt x="136" y="356"/>
                      <a:pt x="146" y="341"/>
                      <a:pt x="156" y="326"/>
                    </a:cubicBezTo>
                    <a:cubicBezTo>
                      <a:pt x="200" y="259"/>
                      <a:pt x="248" y="192"/>
                      <a:pt x="301" y="133"/>
                    </a:cubicBezTo>
                    <a:close/>
                    <a:moveTo>
                      <a:pt x="87" y="208"/>
                    </a:moveTo>
                    <a:cubicBezTo>
                      <a:pt x="70" y="230"/>
                      <a:pt x="54" y="253"/>
                      <a:pt x="38" y="276"/>
                    </a:cubicBezTo>
                    <a:cubicBezTo>
                      <a:pt x="29" y="290"/>
                      <a:pt x="20" y="304"/>
                      <a:pt x="11" y="318"/>
                    </a:cubicBezTo>
                    <a:cubicBezTo>
                      <a:pt x="0" y="336"/>
                      <a:pt x="19" y="292"/>
                      <a:pt x="23" y="284"/>
                    </a:cubicBezTo>
                    <a:cubicBezTo>
                      <a:pt x="37" y="263"/>
                      <a:pt x="51" y="243"/>
                      <a:pt x="66" y="222"/>
                    </a:cubicBezTo>
                    <a:cubicBezTo>
                      <a:pt x="82" y="202"/>
                      <a:pt x="101" y="184"/>
                      <a:pt x="117" y="165"/>
                    </a:cubicBezTo>
                    <a:cubicBezTo>
                      <a:pt x="122" y="160"/>
                      <a:pt x="126" y="154"/>
                      <a:pt x="131" y="148"/>
                    </a:cubicBezTo>
                    <a:cubicBezTo>
                      <a:pt x="116" y="168"/>
                      <a:pt x="102" y="188"/>
                      <a:pt x="87" y="208"/>
                    </a:cubicBezTo>
                    <a:close/>
                    <a:moveTo>
                      <a:pt x="170" y="93"/>
                    </a:moveTo>
                    <a:cubicBezTo>
                      <a:pt x="143" y="126"/>
                      <a:pt x="117" y="161"/>
                      <a:pt x="88" y="193"/>
                    </a:cubicBezTo>
                    <a:cubicBezTo>
                      <a:pt x="85" y="196"/>
                      <a:pt x="82" y="199"/>
                      <a:pt x="79" y="203"/>
                    </a:cubicBezTo>
                    <a:cubicBezTo>
                      <a:pt x="88" y="191"/>
                      <a:pt x="97" y="178"/>
                      <a:pt x="105" y="166"/>
                    </a:cubicBezTo>
                    <a:cubicBezTo>
                      <a:pt x="126" y="138"/>
                      <a:pt x="147" y="111"/>
                      <a:pt x="169" y="83"/>
                    </a:cubicBezTo>
                    <a:cubicBezTo>
                      <a:pt x="187" y="61"/>
                      <a:pt x="219" y="18"/>
                      <a:pt x="185" y="71"/>
                    </a:cubicBezTo>
                    <a:cubicBezTo>
                      <a:pt x="180" y="78"/>
                      <a:pt x="175" y="86"/>
                      <a:pt x="170" y="93"/>
                    </a:cubicBezTo>
                    <a:close/>
                    <a:moveTo>
                      <a:pt x="216" y="86"/>
                    </a:moveTo>
                    <a:cubicBezTo>
                      <a:pt x="199" y="108"/>
                      <a:pt x="182" y="131"/>
                      <a:pt x="165" y="153"/>
                    </a:cubicBezTo>
                    <a:cubicBezTo>
                      <a:pt x="167" y="149"/>
                      <a:pt x="170" y="145"/>
                      <a:pt x="172" y="141"/>
                    </a:cubicBezTo>
                    <a:cubicBezTo>
                      <a:pt x="187" y="122"/>
                      <a:pt x="202" y="104"/>
                      <a:pt x="216" y="86"/>
                    </a:cubicBezTo>
                    <a:close/>
                    <a:moveTo>
                      <a:pt x="195" y="89"/>
                    </a:moveTo>
                    <a:cubicBezTo>
                      <a:pt x="222" y="55"/>
                      <a:pt x="194" y="96"/>
                      <a:pt x="190" y="103"/>
                    </a:cubicBezTo>
                    <a:cubicBezTo>
                      <a:pt x="187" y="109"/>
                      <a:pt x="184" y="114"/>
                      <a:pt x="181" y="119"/>
                    </a:cubicBezTo>
                    <a:cubicBezTo>
                      <a:pt x="164" y="140"/>
                      <a:pt x="149" y="163"/>
                      <a:pt x="132" y="185"/>
                    </a:cubicBezTo>
                    <a:cubicBezTo>
                      <a:pt x="116" y="206"/>
                      <a:pt x="100" y="226"/>
                      <a:pt x="85" y="247"/>
                    </a:cubicBezTo>
                    <a:cubicBezTo>
                      <a:pt x="122" y="194"/>
                      <a:pt x="156" y="139"/>
                      <a:pt x="195" y="89"/>
                    </a:cubicBezTo>
                    <a:close/>
                    <a:moveTo>
                      <a:pt x="30" y="330"/>
                    </a:moveTo>
                    <a:cubicBezTo>
                      <a:pt x="2" y="365"/>
                      <a:pt x="46" y="304"/>
                      <a:pt x="50" y="298"/>
                    </a:cubicBezTo>
                    <a:cubicBezTo>
                      <a:pt x="70" y="269"/>
                      <a:pt x="92" y="242"/>
                      <a:pt x="113" y="214"/>
                    </a:cubicBezTo>
                    <a:cubicBezTo>
                      <a:pt x="120" y="205"/>
                      <a:pt x="127" y="196"/>
                      <a:pt x="135" y="187"/>
                    </a:cubicBezTo>
                    <a:cubicBezTo>
                      <a:pt x="101" y="235"/>
                      <a:pt x="67" y="284"/>
                      <a:pt x="30" y="330"/>
                    </a:cubicBezTo>
                    <a:close/>
                    <a:moveTo>
                      <a:pt x="74" y="313"/>
                    </a:moveTo>
                    <a:cubicBezTo>
                      <a:pt x="59" y="334"/>
                      <a:pt x="35" y="360"/>
                      <a:pt x="26" y="385"/>
                    </a:cubicBezTo>
                    <a:cubicBezTo>
                      <a:pt x="32" y="368"/>
                      <a:pt x="40" y="352"/>
                      <a:pt x="50" y="336"/>
                    </a:cubicBezTo>
                    <a:cubicBezTo>
                      <a:pt x="69" y="315"/>
                      <a:pt x="86" y="292"/>
                      <a:pt x="102" y="268"/>
                    </a:cubicBezTo>
                    <a:cubicBezTo>
                      <a:pt x="113" y="256"/>
                      <a:pt x="123" y="244"/>
                      <a:pt x="134" y="232"/>
                    </a:cubicBezTo>
                    <a:cubicBezTo>
                      <a:pt x="114" y="259"/>
                      <a:pt x="94" y="286"/>
                      <a:pt x="74" y="313"/>
                    </a:cubicBezTo>
                    <a:close/>
                    <a:moveTo>
                      <a:pt x="192" y="150"/>
                    </a:moveTo>
                    <a:cubicBezTo>
                      <a:pt x="181" y="167"/>
                      <a:pt x="170" y="183"/>
                      <a:pt x="158" y="199"/>
                    </a:cubicBezTo>
                    <a:cubicBezTo>
                      <a:pt x="145" y="215"/>
                      <a:pt x="130" y="231"/>
                      <a:pt x="116" y="247"/>
                    </a:cubicBezTo>
                    <a:cubicBezTo>
                      <a:pt x="115" y="248"/>
                      <a:pt x="114" y="249"/>
                      <a:pt x="113" y="251"/>
                    </a:cubicBezTo>
                    <a:cubicBezTo>
                      <a:pt x="149" y="196"/>
                      <a:pt x="181" y="139"/>
                      <a:pt x="224" y="91"/>
                    </a:cubicBezTo>
                    <a:cubicBezTo>
                      <a:pt x="212" y="104"/>
                      <a:pt x="202" y="133"/>
                      <a:pt x="192" y="150"/>
                    </a:cubicBezTo>
                    <a:close/>
                    <a:moveTo>
                      <a:pt x="261" y="118"/>
                    </a:moveTo>
                    <a:cubicBezTo>
                      <a:pt x="256" y="128"/>
                      <a:pt x="250" y="138"/>
                      <a:pt x="244" y="147"/>
                    </a:cubicBezTo>
                    <a:cubicBezTo>
                      <a:pt x="225" y="171"/>
                      <a:pt x="207" y="196"/>
                      <a:pt x="189" y="221"/>
                    </a:cubicBezTo>
                    <a:cubicBezTo>
                      <a:pt x="173" y="241"/>
                      <a:pt x="156" y="261"/>
                      <a:pt x="140" y="282"/>
                    </a:cubicBezTo>
                    <a:cubicBezTo>
                      <a:pt x="126" y="300"/>
                      <a:pt x="112" y="318"/>
                      <a:pt x="98" y="337"/>
                    </a:cubicBezTo>
                    <a:cubicBezTo>
                      <a:pt x="111" y="317"/>
                      <a:pt x="124" y="296"/>
                      <a:pt x="137" y="276"/>
                    </a:cubicBezTo>
                    <a:cubicBezTo>
                      <a:pt x="139" y="272"/>
                      <a:pt x="141" y="269"/>
                      <a:pt x="144" y="265"/>
                    </a:cubicBezTo>
                    <a:cubicBezTo>
                      <a:pt x="150" y="258"/>
                      <a:pt x="155" y="251"/>
                      <a:pt x="161" y="244"/>
                    </a:cubicBezTo>
                    <a:cubicBezTo>
                      <a:pt x="177" y="224"/>
                      <a:pt x="194" y="204"/>
                      <a:pt x="209" y="182"/>
                    </a:cubicBezTo>
                    <a:cubicBezTo>
                      <a:pt x="217" y="170"/>
                      <a:pt x="224" y="158"/>
                      <a:pt x="233" y="146"/>
                    </a:cubicBezTo>
                    <a:cubicBezTo>
                      <a:pt x="217" y="169"/>
                      <a:pt x="270" y="100"/>
                      <a:pt x="261" y="118"/>
                    </a:cubicBezTo>
                    <a:close/>
                    <a:moveTo>
                      <a:pt x="127" y="270"/>
                    </a:moveTo>
                    <a:cubicBezTo>
                      <a:pt x="160" y="222"/>
                      <a:pt x="200" y="180"/>
                      <a:pt x="236" y="135"/>
                    </a:cubicBezTo>
                    <a:cubicBezTo>
                      <a:pt x="233" y="139"/>
                      <a:pt x="230" y="143"/>
                      <a:pt x="227" y="147"/>
                    </a:cubicBezTo>
                    <a:cubicBezTo>
                      <a:pt x="217" y="160"/>
                      <a:pt x="207" y="173"/>
                      <a:pt x="197" y="187"/>
                    </a:cubicBezTo>
                    <a:cubicBezTo>
                      <a:pt x="182" y="207"/>
                      <a:pt x="166" y="227"/>
                      <a:pt x="152" y="248"/>
                    </a:cubicBezTo>
                    <a:cubicBezTo>
                      <a:pt x="145" y="257"/>
                      <a:pt x="139" y="266"/>
                      <a:pt x="133" y="275"/>
                    </a:cubicBezTo>
                    <a:cubicBezTo>
                      <a:pt x="116" y="296"/>
                      <a:pt x="96" y="318"/>
                      <a:pt x="78" y="341"/>
                    </a:cubicBezTo>
                    <a:cubicBezTo>
                      <a:pt x="95" y="317"/>
                      <a:pt x="111" y="294"/>
                      <a:pt x="127" y="270"/>
                    </a:cubicBezTo>
                    <a:close/>
                    <a:moveTo>
                      <a:pt x="38" y="405"/>
                    </a:moveTo>
                    <a:cubicBezTo>
                      <a:pt x="57" y="362"/>
                      <a:pt x="94" y="322"/>
                      <a:pt x="128" y="284"/>
                    </a:cubicBezTo>
                    <a:cubicBezTo>
                      <a:pt x="118" y="299"/>
                      <a:pt x="109" y="314"/>
                      <a:pt x="100" y="329"/>
                    </a:cubicBezTo>
                    <a:cubicBezTo>
                      <a:pt x="88" y="347"/>
                      <a:pt x="75" y="364"/>
                      <a:pt x="62" y="381"/>
                    </a:cubicBezTo>
                    <a:cubicBezTo>
                      <a:pt x="61" y="383"/>
                      <a:pt x="38" y="406"/>
                      <a:pt x="38" y="405"/>
                    </a:cubicBezTo>
                    <a:close/>
                    <a:moveTo>
                      <a:pt x="66" y="385"/>
                    </a:moveTo>
                    <a:cubicBezTo>
                      <a:pt x="61" y="391"/>
                      <a:pt x="27" y="437"/>
                      <a:pt x="53" y="401"/>
                    </a:cubicBezTo>
                    <a:cubicBezTo>
                      <a:pt x="70" y="379"/>
                      <a:pt x="88" y="357"/>
                      <a:pt x="105" y="334"/>
                    </a:cubicBezTo>
                    <a:cubicBezTo>
                      <a:pt x="124" y="309"/>
                      <a:pt x="144" y="285"/>
                      <a:pt x="164" y="260"/>
                    </a:cubicBezTo>
                    <a:cubicBezTo>
                      <a:pt x="155" y="273"/>
                      <a:pt x="146" y="287"/>
                      <a:pt x="137" y="301"/>
                    </a:cubicBezTo>
                    <a:cubicBezTo>
                      <a:pt x="113" y="329"/>
                      <a:pt x="89" y="357"/>
                      <a:pt x="66" y="385"/>
                    </a:cubicBezTo>
                    <a:close/>
                    <a:moveTo>
                      <a:pt x="120" y="330"/>
                    </a:moveTo>
                    <a:cubicBezTo>
                      <a:pt x="125" y="322"/>
                      <a:pt x="130" y="315"/>
                      <a:pt x="135" y="307"/>
                    </a:cubicBezTo>
                    <a:cubicBezTo>
                      <a:pt x="149" y="291"/>
                      <a:pt x="164" y="274"/>
                      <a:pt x="177" y="258"/>
                    </a:cubicBezTo>
                    <a:cubicBezTo>
                      <a:pt x="159" y="282"/>
                      <a:pt x="139" y="306"/>
                      <a:pt x="120" y="330"/>
                    </a:cubicBezTo>
                    <a:close/>
                    <a:moveTo>
                      <a:pt x="195" y="251"/>
                    </a:moveTo>
                    <a:cubicBezTo>
                      <a:pt x="150" y="314"/>
                      <a:pt x="102" y="374"/>
                      <a:pt x="54" y="436"/>
                    </a:cubicBezTo>
                    <a:cubicBezTo>
                      <a:pt x="87" y="394"/>
                      <a:pt x="123" y="339"/>
                      <a:pt x="156" y="292"/>
                    </a:cubicBezTo>
                    <a:cubicBezTo>
                      <a:pt x="181" y="257"/>
                      <a:pt x="208" y="224"/>
                      <a:pt x="234" y="191"/>
                    </a:cubicBezTo>
                    <a:cubicBezTo>
                      <a:pt x="221" y="211"/>
                      <a:pt x="209" y="232"/>
                      <a:pt x="195" y="251"/>
                    </a:cubicBezTo>
                    <a:close/>
                    <a:moveTo>
                      <a:pt x="254" y="155"/>
                    </a:moveTo>
                    <a:cubicBezTo>
                      <a:pt x="239" y="177"/>
                      <a:pt x="223" y="198"/>
                      <a:pt x="207" y="219"/>
                    </a:cubicBezTo>
                    <a:cubicBezTo>
                      <a:pt x="191" y="238"/>
                      <a:pt x="175" y="257"/>
                      <a:pt x="159" y="275"/>
                    </a:cubicBezTo>
                    <a:cubicBezTo>
                      <a:pt x="156" y="279"/>
                      <a:pt x="152" y="284"/>
                      <a:pt x="148" y="288"/>
                    </a:cubicBezTo>
                    <a:cubicBezTo>
                      <a:pt x="159" y="271"/>
                      <a:pt x="170" y="255"/>
                      <a:pt x="181" y="238"/>
                    </a:cubicBezTo>
                    <a:cubicBezTo>
                      <a:pt x="203" y="210"/>
                      <a:pt x="225" y="181"/>
                      <a:pt x="245" y="150"/>
                    </a:cubicBezTo>
                    <a:cubicBezTo>
                      <a:pt x="249" y="145"/>
                      <a:pt x="253" y="140"/>
                      <a:pt x="257" y="135"/>
                    </a:cubicBezTo>
                    <a:cubicBezTo>
                      <a:pt x="282" y="107"/>
                      <a:pt x="261" y="145"/>
                      <a:pt x="257" y="151"/>
                    </a:cubicBezTo>
                    <a:cubicBezTo>
                      <a:pt x="256" y="153"/>
                      <a:pt x="255" y="154"/>
                      <a:pt x="254" y="155"/>
                    </a:cubicBezTo>
                    <a:close/>
                    <a:moveTo>
                      <a:pt x="84" y="438"/>
                    </a:moveTo>
                    <a:cubicBezTo>
                      <a:pt x="98" y="416"/>
                      <a:pt x="116" y="396"/>
                      <a:pt x="133" y="376"/>
                    </a:cubicBezTo>
                    <a:cubicBezTo>
                      <a:pt x="141" y="367"/>
                      <a:pt x="149" y="357"/>
                      <a:pt x="158" y="347"/>
                    </a:cubicBezTo>
                    <a:cubicBezTo>
                      <a:pt x="156" y="349"/>
                      <a:pt x="155" y="351"/>
                      <a:pt x="153" y="353"/>
                    </a:cubicBezTo>
                    <a:cubicBezTo>
                      <a:pt x="129" y="387"/>
                      <a:pt x="105" y="420"/>
                      <a:pt x="82" y="454"/>
                    </a:cubicBezTo>
                    <a:cubicBezTo>
                      <a:pt x="62" y="486"/>
                      <a:pt x="78" y="448"/>
                      <a:pt x="84" y="438"/>
                    </a:cubicBezTo>
                    <a:close/>
                    <a:moveTo>
                      <a:pt x="113" y="458"/>
                    </a:moveTo>
                    <a:cubicBezTo>
                      <a:pt x="113" y="458"/>
                      <a:pt x="113" y="458"/>
                      <a:pt x="113" y="458"/>
                    </a:cubicBezTo>
                    <a:cubicBezTo>
                      <a:pt x="121" y="449"/>
                      <a:pt x="130" y="440"/>
                      <a:pt x="138" y="431"/>
                    </a:cubicBezTo>
                    <a:cubicBezTo>
                      <a:pt x="132" y="439"/>
                      <a:pt x="126" y="448"/>
                      <a:pt x="120" y="455"/>
                    </a:cubicBezTo>
                    <a:cubicBezTo>
                      <a:pt x="98" y="484"/>
                      <a:pt x="88" y="497"/>
                      <a:pt x="113" y="458"/>
                    </a:cubicBezTo>
                    <a:close/>
                    <a:moveTo>
                      <a:pt x="212" y="311"/>
                    </a:moveTo>
                    <a:cubicBezTo>
                      <a:pt x="225" y="297"/>
                      <a:pt x="222" y="309"/>
                      <a:pt x="216" y="322"/>
                    </a:cubicBezTo>
                    <a:cubicBezTo>
                      <a:pt x="192" y="351"/>
                      <a:pt x="171" y="383"/>
                      <a:pt x="150" y="415"/>
                    </a:cubicBezTo>
                    <a:cubicBezTo>
                      <a:pt x="140" y="425"/>
                      <a:pt x="130" y="436"/>
                      <a:pt x="120" y="446"/>
                    </a:cubicBezTo>
                    <a:cubicBezTo>
                      <a:pt x="127" y="435"/>
                      <a:pt x="134" y="424"/>
                      <a:pt x="141" y="413"/>
                    </a:cubicBezTo>
                    <a:cubicBezTo>
                      <a:pt x="163" y="382"/>
                      <a:pt x="184" y="351"/>
                      <a:pt x="205" y="319"/>
                    </a:cubicBezTo>
                    <a:cubicBezTo>
                      <a:pt x="207" y="317"/>
                      <a:pt x="209" y="314"/>
                      <a:pt x="212" y="311"/>
                    </a:cubicBezTo>
                    <a:close/>
                    <a:moveTo>
                      <a:pt x="220" y="274"/>
                    </a:moveTo>
                    <a:cubicBezTo>
                      <a:pt x="202" y="294"/>
                      <a:pt x="184" y="317"/>
                      <a:pt x="166" y="341"/>
                    </a:cubicBezTo>
                    <a:cubicBezTo>
                      <a:pt x="170" y="335"/>
                      <a:pt x="174" y="329"/>
                      <a:pt x="178" y="323"/>
                    </a:cubicBezTo>
                    <a:cubicBezTo>
                      <a:pt x="192" y="307"/>
                      <a:pt x="206" y="290"/>
                      <a:pt x="220" y="274"/>
                    </a:cubicBezTo>
                    <a:close/>
                    <a:moveTo>
                      <a:pt x="204" y="269"/>
                    </a:moveTo>
                    <a:cubicBezTo>
                      <a:pt x="228" y="234"/>
                      <a:pt x="194" y="293"/>
                      <a:pt x="190" y="299"/>
                    </a:cubicBezTo>
                    <a:cubicBezTo>
                      <a:pt x="188" y="302"/>
                      <a:pt x="186" y="305"/>
                      <a:pt x="184" y="308"/>
                    </a:cubicBezTo>
                    <a:cubicBezTo>
                      <a:pt x="164" y="331"/>
                      <a:pt x="143" y="354"/>
                      <a:pt x="123" y="378"/>
                    </a:cubicBezTo>
                    <a:cubicBezTo>
                      <a:pt x="150" y="342"/>
                      <a:pt x="178" y="306"/>
                      <a:pt x="204" y="269"/>
                    </a:cubicBezTo>
                    <a:close/>
                    <a:moveTo>
                      <a:pt x="58" y="453"/>
                    </a:moveTo>
                    <a:cubicBezTo>
                      <a:pt x="94" y="394"/>
                      <a:pt x="139" y="338"/>
                      <a:pt x="180" y="281"/>
                    </a:cubicBezTo>
                    <a:cubicBezTo>
                      <a:pt x="192" y="264"/>
                      <a:pt x="206" y="247"/>
                      <a:pt x="221" y="230"/>
                    </a:cubicBezTo>
                    <a:cubicBezTo>
                      <a:pt x="207" y="248"/>
                      <a:pt x="194" y="267"/>
                      <a:pt x="181" y="285"/>
                    </a:cubicBezTo>
                    <a:cubicBezTo>
                      <a:pt x="161" y="311"/>
                      <a:pt x="144" y="338"/>
                      <a:pt x="126" y="365"/>
                    </a:cubicBezTo>
                    <a:cubicBezTo>
                      <a:pt x="107" y="395"/>
                      <a:pt x="73" y="428"/>
                      <a:pt x="58" y="453"/>
                    </a:cubicBezTo>
                    <a:close/>
                  </a:path>
                </a:pathLst>
              </a:custGeom>
              <a:blipFill dpi="0" rotWithShape="1">
                <a:blip r:embed="rId3"/>
                <a:stretch>
                  <a:fillRect/>
                </a:stretch>
              </a:blipFill>
              <a:ln cap="rnd" w="5715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835448" lIns="320040" numCol="1" rIns="835448" spcCol="1270" spcFirstLastPara="0" tIns="320041" vert="horz" wrap="square">
                <a:noAutofit/>
              </a:bodyPr>
              <a:lstStyle/>
              <a:p>
                <a:pPr algn="ctr" defTabSz="2000250">
                  <a:lnSpc>
                    <a:spcPct val="90000"/>
                  </a:lnSpc>
                  <a:spcBef>
                    <a:spcPct val="0"/>
                  </a:spcBef>
                  <a:spcAft>
                    <a:spcPct val="35000"/>
                  </a:spcAft>
                </a:pPr>
                <a:endParaRPr altLang="en-US" lang="zh-CN" sz="4500">
                  <a:latin charset="-122" panose="02010604000101010101" pitchFamily="2" typeface="汉仪丫丫体简"/>
                  <a:ea charset="-122" panose="02010604000101010101" pitchFamily="2" typeface="汉仪丫丫体简"/>
                </a:endParaRPr>
              </a:p>
            </p:txBody>
          </p:sp>
          <p:sp>
            <p:nvSpPr>
              <p:cNvPr id="88" name="Freeform 65"/>
              <p:cNvSpPr/>
              <p:nvPr/>
            </p:nvSpPr>
            <p:spPr bwMode="auto">
              <a:xfrm>
                <a:off x="3099" y="2894"/>
                <a:ext cx="146" cy="179"/>
              </a:xfrm>
              <a:custGeom>
                <a:gdLst>
                  <a:gd fmla="*/ 54 w 55" name="T0"/>
                  <a:gd fmla="*/ 3 h 67" name="T1"/>
                  <a:gd fmla="*/ 55 w 55" name="T2"/>
                  <a:gd fmla="*/ 0 h 67" name="T3"/>
                  <a:gd fmla="*/ 0 w 55" name="T4"/>
                  <a:gd fmla="*/ 67 h 67" name="T5"/>
                  <a:gd fmla="*/ 54 w 55" name="T6"/>
                  <a:gd fmla="*/ 3 h 67" name="T7"/>
                </a:gdLst>
                <a:cxnLst>
                  <a:cxn ang="0">
                    <a:pos x="T0" y="T1"/>
                  </a:cxn>
                  <a:cxn ang="0">
                    <a:pos x="T2" y="T3"/>
                  </a:cxn>
                  <a:cxn ang="0">
                    <a:pos x="T4" y="T5"/>
                  </a:cxn>
                  <a:cxn ang="0">
                    <a:pos x="T6" y="T7"/>
                  </a:cxn>
                </a:cxnLst>
                <a:rect b="b" l="0" r="r" t="0"/>
                <a:pathLst>
                  <a:path h="67" w="55">
                    <a:moveTo>
                      <a:pt x="54" y="3"/>
                    </a:moveTo>
                    <a:cubicBezTo>
                      <a:pt x="54" y="2"/>
                      <a:pt x="55" y="1"/>
                      <a:pt x="55" y="0"/>
                    </a:cubicBezTo>
                    <a:cubicBezTo>
                      <a:pt x="37" y="23"/>
                      <a:pt x="18" y="44"/>
                      <a:pt x="0" y="67"/>
                    </a:cubicBezTo>
                    <a:cubicBezTo>
                      <a:pt x="18" y="45"/>
                      <a:pt x="36" y="24"/>
                      <a:pt x="54" y="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89" name="Freeform 66"/>
              <p:cNvSpPr/>
              <p:nvPr/>
            </p:nvSpPr>
            <p:spPr bwMode="auto">
              <a:xfrm>
                <a:off x="3107" y="2961"/>
                <a:ext cx="141" cy="209"/>
              </a:xfrm>
              <a:custGeom>
                <a:gdLst>
                  <a:gd fmla="*/ 39 w 53" name="T0"/>
                  <a:gd fmla="*/ 23 h 78" name="T1"/>
                  <a:gd fmla="*/ 53 w 53" name="T2"/>
                  <a:gd fmla="*/ 0 h 78" name="T3"/>
                  <a:gd fmla="*/ 0 w 53" name="T4"/>
                  <a:gd fmla="*/ 78 h 78" name="T5"/>
                  <a:gd fmla="*/ 39 w 53" name="T6"/>
                  <a:gd fmla="*/ 23 h 78" name="T7"/>
                </a:gdLst>
                <a:cxnLst>
                  <a:cxn ang="0">
                    <a:pos x="T0" y="T1"/>
                  </a:cxn>
                  <a:cxn ang="0">
                    <a:pos x="T2" y="T3"/>
                  </a:cxn>
                  <a:cxn ang="0">
                    <a:pos x="T4" y="T5"/>
                  </a:cxn>
                  <a:cxn ang="0">
                    <a:pos x="T6" y="T7"/>
                  </a:cxn>
                </a:cxnLst>
                <a:rect b="b" l="0" r="r" t="0"/>
                <a:pathLst>
                  <a:path h="78" w="52">
                    <a:moveTo>
                      <a:pt x="39" y="23"/>
                    </a:moveTo>
                    <a:cubicBezTo>
                      <a:pt x="44" y="15"/>
                      <a:pt x="48" y="8"/>
                      <a:pt x="53" y="0"/>
                    </a:cubicBezTo>
                    <a:cubicBezTo>
                      <a:pt x="35" y="26"/>
                      <a:pt x="18" y="52"/>
                      <a:pt x="0" y="78"/>
                    </a:cubicBezTo>
                    <a:cubicBezTo>
                      <a:pt x="14" y="60"/>
                      <a:pt x="27" y="42"/>
                      <a:pt x="39" y="2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0" name="Freeform 67"/>
              <p:cNvSpPr>
                <a:spLocks noEditPoints="1"/>
              </p:cNvSpPr>
              <p:nvPr/>
            </p:nvSpPr>
            <p:spPr bwMode="auto">
              <a:xfrm>
                <a:off x="2851" y="378"/>
                <a:ext cx="2323" cy="2976"/>
              </a:xfrm>
              <a:custGeom>
                <a:gdLst>
                  <a:gd fmla="*/ 707 w 871" name="T0"/>
                  <a:gd fmla="*/ 56 h 1114" name="T1"/>
                  <a:gd fmla="*/ 644 w 871" name="T2"/>
                  <a:gd fmla="*/ 159 h 1114" name="T3"/>
                  <a:gd fmla="*/ 651 w 871" name="T4"/>
                  <a:gd fmla="*/ 155 h 1114" name="T5"/>
                  <a:gd fmla="*/ 300 w 871" name="T6"/>
                  <a:gd fmla="*/ 586 h 1114" name="T7"/>
                  <a:gd fmla="*/ 287 w 871" name="T8"/>
                  <a:gd fmla="*/ 623 h 1114" name="T9"/>
                  <a:gd fmla="*/ 217 w 871" name="T10"/>
                  <a:gd fmla="*/ 727 h 1114" name="T11"/>
                  <a:gd fmla="*/ 221 w 871" name="T12"/>
                  <a:gd fmla="*/ 754 h 1114" name="T13"/>
                  <a:gd fmla="*/ 227 w 871" name="T14"/>
                  <a:gd fmla="*/ 791 h 1114" name="T15"/>
                  <a:gd fmla="*/ 148 w 871" name="T16"/>
                  <a:gd fmla="*/ 910 h 1114" name="T17"/>
                  <a:gd fmla="*/ 197 w 871" name="T18"/>
                  <a:gd fmla="*/ 791 h 1114" name="T19"/>
                  <a:gd fmla="*/ 4 w 871" name="T20"/>
                  <a:gd fmla="*/ 1058 h 1114" name="T21"/>
                  <a:gd fmla="*/ 21 w 871" name="T22"/>
                  <a:gd fmla="*/ 1087 h 1114" name="T23"/>
                  <a:gd fmla="*/ 32 w 871" name="T24"/>
                  <a:gd fmla="*/ 1100 h 1114" name="T25"/>
                  <a:gd fmla="*/ 224 w 871" name="T26"/>
                  <a:gd fmla="*/ 854 h 1114" name="T27"/>
                  <a:gd fmla="*/ 224 w 871" name="T28"/>
                  <a:gd fmla="*/ 830 h 1114" name="T29"/>
                  <a:gd fmla="*/ 299 w 871" name="T30"/>
                  <a:gd fmla="*/ 796 h 1114" name="T31"/>
                  <a:gd fmla="*/ 413 w 871" name="T32"/>
                  <a:gd fmla="*/ 727 h 1114" name="T33"/>
                  <a:gd fmla="*/ 854 w 871" name="T34"/>
                  <a:gd fmla="*/ 142 h 1114" name="T35"/>
                  <a:gd fmla="*/ 146 w 871" name="T36"/>
                  <a:gd fmla="*/ 835 h 1114" name="T37"/>
                  <a:gd fmla="*/ 64 w 871" name="T38"/>
                  <a:gd fmla="*/ 975 h 1114" name="T39"/>
                  <a:gd fmla="*/ 550 w 871" name="T40"/>
                  <a:gd fmla="*/ 470 h 1114" name="T41"/>
                  <a:gd fmla="*/ 798 w 871" name="T42"/>
                  <a:gd fmla="*/ 148 h 1114" name="T43"/>
                  <a:gd fmla="*/ 703 w 871" name="T44"/>
                  <a:gd fmla="*/ 246 h 1114" name="T45"/>
                  <a:gd fmla="*/ 543 w 871" name="T46"/>
                  <a:gd fmla="*/ 407 h 1114" name="T47"/>
                  <a:gd fmla="*/ 338 w 871" name="T48"/>
                  <a:gd fmla="*/ 685 h 1114" name="T49"/>
                  <a:gd fmla="*/ 810 w 871" name="T50"/>
                  <a:gd fmla="*/ 81 h 1114" name="T51"/>
                  <a:gd fmla="*/ 757 w 871" name="T52"/>
                  <a:gd fmla="*/ 128 h 1114" name="T53"/>
                  <a:gd fmla="*/ 833 w 871" name="T54"/>
                  <a:gd fmla="*/ 79 h 1114" name="T55"/>
                  <a:gd fmla="*/ 657 w 871" name="T56"/>
                  <a:gd fmla="*/ 250 h 1114" name="T57"/>
                  <a:gd fmla="*/ 808 w 871" name="T58"/>
                  <a:gd fmla="*/ 45 h 1114" name="T59"/>
                  <a:gd fmla="*/ 702 w 871" name="T60"/>
                  <a:gd fmla="*/ 177 h 1114" name="T61"/>
                  <a:gd fmla="*/ 523 w 871" name="T62"/>
                  <a:gd fmla="*/ 385 h 1114" name="T63"/>
                  <a:gd fmla="*/ 548 w 871" name="T64"/>
                  <a:gd fmla="*/ 331 h 1114" name="T65"/>
                  <a:gd fmla="*/ 476 w 871" name="T66"/>
                  <a:gd fmla="*/ 435 h 1114" name="T67"/>
                  <a:gd fmla="*/ 698 w 871" name="T68"/>
                  <a:gd fmla="*/ 159 h 1114" name="T69"/>
                  <a:gd fmla="*/ 490 w 871" name="T70"/>
                  <a:gd fmla="*/ 423 h 1114" name="T71"/>
                  <a:gd fmla="*/ 653 w 871" name="T72"/>
                  <a:gd fmla="*/ 200 h 1114" name="T73"/>
                  <a:gd fmla="*/ 686 w 871" name="T74"/>
                  <a:gd fmla="*/ 95 h 1114" name="T75"/>
                  <a:gd fmla="*/ 678 w 871" name="T76"/>
                  <a:gd fmla="*/ 117 h 1114" name="T77"/>
                  <a:gd fmla="*/ 697 w 871" name="T78"/>
                  <a:gd fmla="*/ 92 h 1114" name="T79"/>
                  <a:gd fmla="*/ 709 w 871" name="T80"/>
                  <a:gd fmla="*/ 90 h 1114" name="T81"/>
                  <a:gd fmla="*/ 735 w 871" name="T82"/>
                  <a:gd fmla="*/ 74 h 1114" name="T83"/>
                  <a:gd fmla="*/ 475 w 871" name="T84"/>
                  <a:gd fmla="*/ 371 h 1114" name="T85"/>
                  <a:gd fmla="*/ 272 w 871" name="T86"/>
                  <a:gd fmla="*/ 628 h 1114" name="T87"/>
                  <a:gd fmla="*/ 464 w 871" name="T88"/>
                  <a:gd fmla="*/ 400 h 1114" name="T89"/>
                  <a:gd fmla="*/ 464 w 871" name="T90"/>
                  <a:gd fmla="*/ 416 h 1114" name="T91"/>
                  <a:gd fmla="*/ 441 w 871" name="T92"/>
                  <a:gd fmla="*/ 448 h 1114" name="T93"/>
                  <a:gd fmla="*/ 243 w 871" name="T94"/>
                  <a:gd fmla="*/ 734 h 1114" name="T95"/>
                  <a:gd fmla="*/ 264 w 871" name="T96"/>
                  <a:gd fmla="*/ 714 h 1114" name="T97"/>
                  <a:gd fmla="*/ 321 w 871" name="T98"/>
                  <a:gd fmla="*/ 656 h 1114" name="T99"/>
                  <a:gd fmla="*/ 161 w 871" name="T100"/>
                  <a:gd fmla="*/ 927 h 1114" name="T101"/>
                  <a:gd fmla="*/ 178 w 871" name="T102"/>
                  <a:gd fmla="*/ 887 h 1114" name="T103"/>
                  <a:gd fmla="*/ 210 w 871" name="T104"/>
                  <a:gd fmla="*/ 823 h 1114" name="T105"/>
                  <a:gd fmla="*/ 410 w 871" name="T106"/>
                  <a:gd fmla="*/ 564 h 1114" name="T107"/>
                  <a:gd fmla="*/ 367 w 871" name="T108"/>
                  <a:gd fmla="*/ 639 h 1114" name="T109"/>
                  <a:gd fmla="*/ 701 w 871" name="T110"/>
                  <a:gd fmla="*/ 226 h 1114" name="T111"/>
                  <a:gd fmla="*/ 473 w 871" name="T112"/>
                  <a:gd fmla="*/ 546 h 1114" name="T113"/>
                  <a:gd fmla="*/ 385 w 871" name="T114"/>
                  <a:gd fmla="*/ 678 h 1114" name="T115"/>
                  <a:gd fmla="*/ 273 w 871" name="T116"/>
                  <a:gd fmla="*/ 842 h 1114" name="T117"/>
                  <a:gd fmla="*/ 637 w 871" name="T118"/>
                  <a:gd fmla="*/ 366 h 1114" name="T119"/>
                  <a:gd fmla="*/ 806 w 871" name="T120"/>
                  <a:gd fmla="*/ 144 h 1114" name="T121"/>
                  <a:gd fmla="*/ 302 w 871" name="T122"/>
                  <a:gd fmla="*/ 870 h 1114" name="T123"/>
                  <a:gd fmla="*/ 536 w 871" name="T124"/>
                  <a:gd fmla="*/ 530 h 111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114" w="871">
                    <a:moveTo>
                      <a:pt x="854" y="142"/>
                    </a:moveTo>
                    <a:cubicBezTo>
                      <a:pt x="836" y="135"/>
                      <a:pt x="871" y="113"/>
                      <a:pt x="870" y="99"/>
                    </a:cubicBezTo>
                    <a:cubicBezTo>
                      <a:pt x="868" y="83"/>
                      <a:pt x="866" y="74"/>
                      <a:pt x="852" y="67"/>
                    </a:cubicBezTo>
                    <a:cubicBezTo>
                      <a:pt x="852" y="66"/>
                      <a:pt x="852" y="66"/>
                      <a:pt x="853" y="65"/>
                    </a:cubicBezTo>
                    <a:cubicBezTo>
                      <a:pt x="854" y="63"/>
                      <a:pt x="852" y="61"/>
                      <a:pt x="850" y="63"/>
                    </a:cubicBezTo>
                    <a:cubicBezTo>
                      <a:pt x="849" y="63"/>
                      <a:pt x="848" y="64"/>
                      <a:pt x="847" y="65"/>
                    </a:cubicBezTo>
                    <a:cubicBezTo>
                      <a:pt x="825" y="53"/>
                      <a:pt x="796" y="0"/>
                      <a:pt x="769" y="40"/>
                    </a:cubicBezTo>
                    <a:cubicBezTo>
                      <a:pt x="765" y="45"/>
                      <a:pt x="764" y="55"/>
                      <a:pt x="763" y="61"/>
                    </a:cubicBezTo>
                    <a:cubicBezTo>
                      <a:pt x="754" y="96"/>
                      <a:pt x="733" y="62"/>
                      <a:pt x="728" y="56"/>
                    </a:cubicBezTo>
                    <a:cubicBezTo>
                      <a:pt x="723" y="51"/>
                      <a:pt x="712" y="51"/>
                      <a:pt x="707" y="56"/>
                    </a:cubicBezTo>
                    <a:cubicBezTo>
                      <a:pt x="701" y="63"/>
                      <a:pt x="697" y="69"/>
                      <a:pt x="692" y="78"/>
                    </a:cubicBezTo>
                    <a:cubicBezTo>
                      <a:pt x="683" y="94"/>
                      <a:pt x="667" y="102"/>
                      <a:pt x="653" y="112"/>
                    </a:cubicBezTo>
                    <a:cubicBezTo>
                      <a:pt x="643" y="120"/>
                      <a:pt x="648" y="131"/>
                      <a:pt x="649" y="140"/>
                    </a:cubicBezTo>
                    <a:cubicBezTo>
                      <a:pt x="648" y="141"/>
                      <a:pt x="647" y="143"/>
                      <a:pt x="646" y="144"/>
                    </a:cubicBezTo>
                    <a:cubicBezTo>
                      <a:pt x="646" y="146"/>
                      <a:pt x="647" y="147"/>
                      <a:pt x="648" y="146"/>
                    </a:cubicBezTo>
                    <a:cubicBezTo>
                      <a:pt x="648" y="146"/>
                      <a:pt x="648" y="146"/>
                      <a:pt x="649" y="146"/>
                    </a:cubicBezTo>
                    <a:cubicBezTo>
                      <a:pt x="648" y="147"/>
                      <a:pt x="647" y="149"/>
                      <a:pt x="646" y="151"/>
                    </a:cubicBezTo>
                    <a:cubicBezTo>
                      <a:pt x="645" y="151"/>
                      <a:pt x="646" y="152"/>
                      <a:pt x="647" y="152"/>
                    </a:cubicBezTo>
                    <a:cubicBezTo>
                      <a:pt x="648" y="150"/>
                      <a:pt x="649" y="150"/>
                      <a:pt x="650" y="149"/>
                    </a:cubicBezTo>
                    <a:cubicBezTo>
                      <a:pt x="648" y="152"/>
                      <a:pt x="645" y="155"/>
                      <a:pt x="644" y="159"/>
                    </a:cubicBezTo>
                    <a:cubicBezTo>
                      <a:pt x="643" y="160"/>
                      <a:pt x="644" y="160"/>
                      <a:pt x="645" y="160"/>
                    </a:cubicBezTo>
                    <a:cubicBezTo>
                      <a:pt x="648" y="155"/>
                      <a:pt x="651" y="150"/>
                      <a:pt x="654" y="146"/>
                    </a:cubicBezTo>
                    <a:cubicBezTo>
                      <a:pt x="653" y="147"/>
                      <a:pt x="652" y="149"/>
                      <a:pt x="651" y="151"/>
                    </a:cubicBezTo>
                    <a:cubicBezTo>
                      <a:pt x="651" y="152"/>
                      <a:pt x="652" y="153"/>
                      <a:pt x="653" y="152"/>
                    </a:cubicBezTo>
                    <a:cubicBezTo>
                      <a:pt x="678" y="132"/>
                      <a:pt x="696" y="106"/>
                      <a:pt x="719" y="85"/>
                    </a:cubicBezTo>
                    <a:cubicBezTo>
                      <a:pt x="705" y="103"/>
                      <a:pt x="691" y="121"/>
                      <a:pt x="676" y="138"/>
                    </a:cubicBezTo>
                    <a:cubicBezTo>
                      <a:pt x="671" y="144"/>
                      <a:pt x="666" y="149"/>
                      <a:pt x="661" y="155"/>
                    </a:cubicBezTo>
                    <a:cubicBezTo>
                      <a:pt x="649" y="169"/>
                      <a:pt x="636" y="183"/>
                      <a:pt x="623" y="198"/>
                    </a:cubicBezTo>
                    <a:cubicBezTo>
                      <a:pt x="633" y="184"/>
                      <a:pt x="644" y="171"/>
                      <a:pt x="654" y="157"/>
                    </a:cubicBezTo>
                    <a:cubicBezTo>
                      <a:pt x="655" y="155"/>
                      <a:pt x="652" y="154"/>
                      <a:pt x="651" y="155"/>
                    </a:cubicBezTo>
                    <a:cubicBezTo>
                      <a:pt x="562" y="246"/>
                      <a:pt x="480" y="343"/>
                      <a:pt x="398" y="441"/>
                    </a:cubicBezTo>
                    <a:cubicBezTo>
                      <a:pt x="320" y="533"/>
                      <a:pt x="243" y="627"/>
                      <a:pt x="178" y="728"/>
                    </a:cubicBezTo>
                    <a:cubicBezTo>
                      <a:pt x="177" y="729"/>
                      <a:pt x="179" y="730"/>
                      <a:pt x="179" y="729"/>
                    </a:cubicBezTo>
                    <a:cubicBezTo>
                      <a:pt x="250" y="624"/>
                      <a:pt x="330" y="526"/>
                      <a:pt x="412" y="429"/>
                    </a:cubicBezTo>
                    <a:cubicBezTo>
                      <a:pt x="450" y="383"/>
                      <a:pt x="489" y="336"/>
                      <a:pt x="529" y="291"/>
                    </a:cubicBezTo>
                    <a:cubicBezTo>
                      <a:pt x="565" y="250"/>
                      <a:pt x="609" y="212"/>
                      <a:pt x="641" y="169"/>
                    </a:cubicBezTo>
                    <a:cubicBezTo>
                      <a:pt x="604" y="220"/>
                      <a:pt x="558" y="264"/>
                      <a:pt x="517" y="312"/>
                    </a:cubicBezTo>
                    <a:cubicBezTo>
                      <a:pt x="478" y="357"/>
                      <a:pt x="441" y="403"/>
                      <a:pt x="403" y="450"/>
                    </a:cubicBezTo>
                    <a:cubicBezTo>
                      <a:pt x="369" y="493"/>
                      <a:pt x="336" y="537"/>
                      <a:pt x="303" y="581"/>
                    </a:cubicBezTo>
                    <a:cubicBezTo>
                      <a:pt x="302" y="583"/>
                      <a:pt x="301" y="584"/>
                      <a:pt x="300" y="586"/>
                    </a:cubicBezTo>
                    <a:cubicBezTo>
                      <a:pt x="289" y="598"/>
                      <a:pt x="278" y="611"/>
                      <a:pt x="267" y="624"/>
                    </a:cubicBezTo>
                    <a:cubicBezTo>
                      <a:pt x="239" y="655"/>
                      <a:pt x="209" y="684"/>
                      <a:pt x="189" y="720"/>
                    </a:cubicBezTo>
                    <a:cubicBezTo>
                      <a:pt x="189" y="721"/>
                      <a:pt x="189" y="721"/>
                      <a:pt x="189" y="721"/>
                    </a:cubicBezTo>
                    <a:cubicBezTo>
                      <a:pt x="187" y="724"/>
                      <a:pt x="184" y="728"/>
                      <a:pt x="182" y="731"/>
                    </a:cubicBezTo>
                    <a:cubicBezTo>
                      <a:pt x="181" y="733"/>
                      <a:pt x="183" y="734"/>
                      <a:pt x="184" y="733"/>
                    </a:cubicBezTo>
                    <a:cubicBezTo>
                      <a:pt x="197" y="721"/>
                      <a:pt x="209" y="709"/>
                      <a:pt x="222" y="696"/>
                    </a:cubicBezTo>
                    <a:cubicBezTo>
                      <a:pt x="211" y="710"/>
                      <a:pt x="202" y="724"/>
                      <a:pt x="194" y="738"/>
                    </a:cubicBezTo>
                    <a:cubicBezTo>
                      <a:pt x="193" y="739"/>
                      <a:pt x="195" y="740"/>
                      <a:pt x="195" y="739"/>
                    </a:cubicBezTo>
                    <a:cubicBezTo>
                      <a:pt x="206" y="720"/>
                      <a:pt x="219" y="701"/>
                      <a:pt x="234" y="684"/>
                    </a:cubicBezTo>
                    <a:cubicBezTo>
                      <a:pt x="252" y="664"/>
                      <a:pt x="270" y="644"/>
                      <a:pt x="287" y="623"/>
                    </a:cubicBezTo>
                    <a:cubicBezTo>
                      <a:pt x="302" y="607"/>
                      <a:pt x="317" y="591"/>
                      <a:pt x="331" y="574"/>
                    </a:cubicBezTo>
                    <a:cubicBezTo>
                      <a:pt x="381" y="511"/>
                      <a:pt x="430" y="447"/>
                      <a:pt x="483" y="386"/>
                    </a:cubicBezTo>
                    <a:cubicBezTo>
                      <a:pt x="485" y="383"/>
                      <a:pt x="487" y="380"/>
                      <a:pt x="490" y="377"/>
                    </a:cubicBezTo>
                    <a:cubicBezTo>
                      <a:pt x="469" y="405"/>
                      <a:pt x="448" y="432"/>
                      <a:pt x="428" y="460"/>
                    </a:cubicBezTo>
                    <a:cubicBezTo>
                      <a:pt x="393" y="507"/>
                      <a:pt x="357" y="554"/>
                      <a:pt x="320" y="599"/>
                    </a:cubicBezTo>
                    <a:cubicBezTo>
                      <a:pt x="306" y="616"/>
                      <a:pt x="292" y="632"/>
                      <a:pt x="278" y="649"/>
                    </a:cubicBezTo>
                    <a:cubicBezTo>
                      <a:pt x="266" y="662"/>
                      <a:pt x="254" y="676"/>
                      <a:pt x="243" y="691"/>
                    </a:cubicBezTo>
                    <a:cubicBezTo>
                      <a:pt x="228" y="708"/>
                      <a:pt x="214" y="726"/>
                      <a:pt x="200" y="744"/>
                    </a:cubicBezTo>
                    <a:cubicBezTo>
                      <a:pt x="199" y="745"/>
                      <a:pt x="201" y="747"/>
                      <a:pt x="202" y="746"/>
                    </a:cubicBezTo>
                    <a:cubicBezTo>
                      <a:pt x="207" y="740"/>
                      <a:pt x="212" y="733"/>
                      <a:pt x="217" y="727"/>
                    </a:cubicBezTo>
                    <a:cubicBezTo>
                      <a:pt x="215" y="731"/>
                      <a:pt x="212" y="735"/>
                      <a:pt x="210" y="739"/>
                    </a:cubicBezTo>
                    <a:cubicBezTo>
                      <a:pt x="209" y="740"/>
                      <a:pt x="210" y="742"/>
                      <a:pt x="211" y="741"/>
                    </a:cubicBezTo>
                    <a:cubicBezTo>
                      <a:pt x="253" y="710"/>
                      <a:pt x="281" y="662"/>
                      <a:pt x="312" y="622"/>
                    </a:cubicBezTo>
                    <a:cubicBezTo>
                      <a:pt x="325" y="605"/>
                      <a:pt x="337" y="589"/>
                      <a:pt x="349" y="572"/>
                    </a:cubicBezTo>
                    <a:cubicBezTo>
                      <a:pt x="351" y="570"/>
                      <a:pt x="353" y="567"/>
                      <a:pt x="355" y="565"/>
                    </a:cubicBezTo>
                    <a:cubicBezTo>
                      <a:pt x="379" y="537"/>
                      <a:pt x="403" y="509"/>
                      <a:pt x="428" y="481"/>
                    </a:cubicBezTo>
                    <a:cubicBezTo>
                      <a:pt x="421" y="490"/>
                      <a:pt x="415" y="499"/>
                      <a:pt x="409" y="508"/>
                    </a:cubicBezTo>
                    <a:cubicBezTo>
                      <a:pt x="374" y="555"/>
                      <a:pt x="338" y="600"/>
                      <a:pt x="302" y="646"/>
                    </a:cubicBezTo>
                    <a:cubicBezTo>
                      <a:pt x="274" y="681"/>
                      <a:pt x="241" y="712"/>
                      <a:pt x="219" y="752"/>
                    </a:cubicBezTo>
                    <a:cubicBezTo>
                      <a:pt x="219" y="753"/>
                      <a:pt x="220" y="755"/>
                      <a:pt x="221" y="754"/>
                    </a:cubicBezTo>
                    <a:cubicBezTo>
                      <a:pt x="231" y="747"/>
                      <a:pt x="240" y="739"/>
                      <a:pt x="250" y="731"/>
                    </a:cubicBezTo>
                    <a:cubicBezTo>
                      <a:pt x="244" y="739"/>
                      <a:pt x="238" y="748"/>
                      <a:pt x="232" y="757"/>
                    </a:cubicBezTo>
                    <a:cubicBezTo>
                      <a:pt x="231" y="759"/>
                      <a:pt x="234" y="760"/>
                      <a:pt x="235" y="758"/>
                    </a:cubicBezTo>
                    <a:cubicBezTo>
                      <a:pt x="246" y="743"/>
                      <a:pt x="257" y="728"/>
                      <a:pt x="269" y="713"/>
                    </a:cubicBezTo>
                    <a:cubicBezTo>
                      <a:pt x="278" y="704"/>
                      <a:pt x="287" y="695"/>
                      <a:pt x="295" y="685"/>
                    </a:cubicBezTo>
                    <a:cubicBezTo>
                      <a:pt x="283" y="704"/>
                      <a:pt x="271" y="724"/>
                      <a:pt x="259" y="743"/>
                    </a:cubicBezTo>
                    <a:cubicBezTo>
                      <a:pt x="258" y="744"/>
                      <a:pt x="257" y="746"/>
                      <a:pt x="256" y="747"/>
                    </a:cubicBezTo>
                    <a:cubicBezTo>
                      <a:pt x="242" y="766"/>
                      <a:pt x="228" y="785"/>
                      <a:pt x="214" y="805"/>
                    </a:cubicBezTo>
                    <a:cubicBezTo>
                      <a:pt x="226" y="789"/>
                      <a:pt x="238" y="773"/>
                      <a:pt x="250" y="757"/>
                    </a:cubicBezTo>
                    <a:cubicBezTo>
                      <a:pt x="242" y="768"/>
                      <a:pt x="235" y="780"/>
                      <a:pt x="227" y="791"/>
                    </a:cubicBezTo>
                    <a:cubicBezTo>
                      <a:pt x="211" y="815"/>
                      <a:pt x="195" y="840"/>
                      <a:pt x="179" y="864"/>
                    </a:cubicBezTo>
                    <a:cubicBezTo>
                      <a:pt x="168" y="880"/>
                      <a:pt x="158" y="895"/>
                      <a:pt x="148" y="910"/>
                    </a:cubicBezTo>
                    <a:cubicBezTo>
                      <a:pt x="153" y="902"/>
                      <a:pt x="159" y="894"/>
                      <a:pt x="165" y="886"/>
                    </a:cubicBezTo>
                    <a:cubicBezTo>
                      <a:pt x="150" y="910"/>
                      <a:pt x="134" y="935"/>
                      <a:pt x="118" y="959"/>
                    </a:cubicBezTo>
                    <a:cubicBezTo>
                      <a:pt x="97" y="986"/>
                      <a:pt x="77" y="1014"/>
                      <a:pt x="59" y="1042"/>
                    </a:cubicBezTo>
                    <a:cubicBezTo>
                      <a:pt x="47" y="1056"/>
                      <a:pt x="36" y="1071"/>
                      <a:pt x="23" y="1085"/>
                    </a:cubicBezTo>
                    <a:cubicBezTo>
                      <a:pt x="33" y="1070"/>
                      <a:pt x="43" y="1055"/>
                      <a:pt x="54" y="1040"/>
                    </a:cubicBezTo>
                    <a:cubicBezTo>
                      <a:pt x="66" y="1024"/>
                      <a:pt x="78" y="1007"/>
                      <a:pt x="90" y="990"/>
                    </a:cubicBezTo>
                    <a:cubicBezTo>
                      <a:pt x="102" y="975"/>
                      <a:pt x="114" y="959"/>
                      <a:pt x="125" y="943"/>
                    </a:cubicBezTo>
                    <a:cubicBezTo>
                      <a:pt x="133" y="932"/>
                      <a:pt x="140" y="921"/>
                      <a:pt x="148" y="910"/>
                    </a:cubicBezTo>
                    <a:cubicBezTo>
                      <a:pt x="131" y="933"/>
                      <a:pt x="115" y="955"/>
                      <a:pt x="98" y="978"/>
                    </a:cubicBezTo>
                    <a:cubicBezTo>
                      <a:pt x="125" y="938"/>
                      <a:pt x="150" y="897"/>
                      <a:pt x="177" y="857"/>
                    </a:cubicBezTo>
                    <a:cubicBezTo>
                      <a:pt x="151" y="895"/>
                      <a:pt x="125" y="933"/>
                      <a:pt x="99" y="971"/>
                    </a:cubicBezTo>
                    <a:cubicBezTo>
                      <a:pt x="78" y="1005"/>
                      <a:pt x="41" y="1040"/>
                      <a:pt x="24" y="1071"/>
                    </a:cubicBezTo>
                    <a:cubicBezTo>
                      <a:pt x="31" y="1059"/>
                      <a:pt x="37" y="1048"/>
                      <a:pt x="44" y="1036"/>
                    </a:cubicBezTo>
                    <a:cubicBezTo>
                      <a:pt x="69" y="1006"/>
                      <a:pt x="90" y="975"/>
                      <a:pt x="112" y="943"/>
                    </a:cubicBezTo>
                    <a:cubicBezTo>
                      <a:pt x="145" y="891"/>
                      <a:pt x="183" y="841"/>
                      <a:pt x="214" y="788"/>
                    </a:cubicBezTo>
                    <a:cubicBezTo>
                      <a:pt x="215" y="786"/>
                      <a:pt x="213" y="785"/>
                      <a:pt x="212" y="785"/>
                    </a:cubicBezTo>
                    <a:cubicBezTo>
                      <a:pt x="200" y="793"/>
                      <a:pt x="190" y="803"/>
                      <a:pt x="182" y="814"/>
                    </a:cubicBezTo>
                    <a:cubicBezTo>
                      <a:pt x="187" y="806"/>
                      <a:pt x="192" y="799"/>
                      <a:pt x="197" y="791"/>
                    </a:cubicBezTo>
                    <a:cubicBezTo>
                      <a:pt x="198" y="789"/>
                      <a:pt x="196" y="788"/>
                      <a:pt x="195" y="789"/>
                    </a:cubicBezTo>
                    <a:cubicBezTo>
                      <a:pt x="186" y="802"/>
                      <a:pt x="177" y="814"/>
                      <a:pt x="168" y="826"/>
                    </a:cubicBezTo>
                    <a:cubicBezTo>
                      <a:pt x="176" y="813"/>
                      <a:pt x="183" y="800"/>
                      <a:pt x="189" y="786"/>
                    </a:cubicBezTo>
                    <a:cubicBezTo>
                      <a:pt x="190" y="785"/>
                      <a:pt x="189" y="783"/>
                      <a:pt x="187" y="784"/>
                    </a:cubicBezTo>
                    <a:cubicBezTo>
                      <a:pt x="153" y="809"/>
                      <a:pt x="132" y="851"/>
                      <a:pt x="108" y="885"/>
                    </a:cubicBezTo>
                    <a:cubicBezTo>
                      <a:pt x="76" y="931"/>
                      <a:pt x="43" y="979"/>
                      <a:pt x="16" y="1029"/>
                    </a:cubicBezTo>
                    <a:cubicBezTo>
                      <a:pt x="15" y="1031"/>
                      <a:pt x="14" y="1032"/>
                      <a:pt x="13" y="1034"/>
                    </a:cubicBezTo>
                    <a:cubicBezTo>
                      <a:pt x="13" y="1034"/>
                      <a:pt x="13" y="1035"/>
                      <a:pt x="13" y="1035"/>
                    </a:cubicBezTo>
                    <a:cubicBezTo>
                      <a:pt x="10" y="1042"/>
                      <a:pt x="6" y="1049"/>
                      <a:pt x="3" y="1056"/>
                    </a:cubicBezTo>
                    <a:cubicBezTo>
                      <a:pt x="2" y="1057"/>
                      <a:pt x="3" y="1059"/>
                      <a:pt x="4" y="1058"/>
                    </a:cubicBezTo>
                    <a:cubicBezTo>
                      <a:pt x="19" y="1048"/>
                      <a:pt x="30" y="1035"/>
                      <a:pt x="40" y="1021"/>
                    </a:cubicBezTo>
                    <a:cubicBezTo>
                      <a:pt x="30" y="1037"/>
                      <a:pt x="21" y="1053"/>
                      <a:pt x="11" y="1069"/>
                    </a:cubicBezTo>
                    <a:cubicBezTo>
                      <a:pt x="10" y="1071"/>
                      <a:pt x="12" y="1072"/>
                      <a:pt x="13" y="1071"/>
                    </a:cubicBezTo>
                    <a:cubicBezTo>
                      <a:pt x="20" y="1063"/>
                      <a:pt x="27" y="1056"/>
                      <a:pt x="34" y="1048"/>
                    </a:cubicBezTo>
                    <a:cubicBezTo>
                      <a:pt x="27" y="1060"/>
                      <a:pt x="21" y="1072"/>
                      <a:pt x="14" y="1084"/>
                    </a:cubicBezTo>
                    <a:cubicBezTo>
                      <a:pt x="13" y="1085"/>
                      <a:pt x="15" y="1087"/>
                      <a:pt x="16" y="1085"/>
                    </a:cubicBezTo>
                    <a:cubicBezTo>
                      <a:pt x="23" y="1078"/>
                      <a:pt x="30" y="1070"/>
                      <a:pt x="37" y="1062"/>
                    </a:cubicBezTo>
                    <a:cubicBezTo>
                      <a:pt x="31" y="1070"/>
                      <a:pt x="26" y="1078"/>
                      <a:pt x="21" y="1086"/>
                    </a:cubicBezTo>
                    <a:cubicBezTo>
                      <a:pt x="21" y="1086"/>
                      <a:pt x="21" y="1087"/>
                      <a:pt x="22" y="1086"/>
                    </a:cubicBezTo>
                    <a:cubicBezTo>
                      <a:pt x="21" y="1087"/>
                      <a:pt x="21" y="1087"/>
                      <a:pt x="21" y="1087"/>
                    </a:cubicBezTo>
                    <a:cubicBezTo>
                      <a:pt x="20" y="1088"/>
                      <a:pt x="21" y="1089"/>
                      <a:pt x="22" y="1088"/>
                    </a:cubicBezTo>
                    <a:cubicBezTo>
                      <a:pt x="30" y="1080"/>
                      <a:pt x="38" y="1071"/>
                      <a:pt x="46" y="1062"/>
                    </a:cubicBezTo>
                    <a:cubicBezTo>
                      <a:pt x="38" y="1074"/>
                      <a:pt x="31" y="1086"/>
                      <a:pt x="24" y="1099"/>
                    </a:cubicBezTo>
                    <a:cubicBezTo>
                      <a:pt x="24" y="1099"/>
                      <a:pt x="25" y="1100"/>
                      <a:pt x="25" y="1099"/>
                    </a:cubicBezTo>
                    <a:cubicBezTo>
                      <a:pt x="35" y="1082"/>
                      <a:pt x="46" y="1065"/>
                      <a:pt x="58" y="1048"/>
                    </a:cubicBezTo>
                    <a:cubicBezTo>
                      <a:pt x="64" y="1041"/>
                      <a:pt x="70" y="1033"/>
                      <a:pt x="75" y="1026"/>
                    </a:cubicBezTo>
                    <a:cubicBezTo>
                      <a:pt x="57" y="1053"/>
                      <a:pt x="40" y="1080"/>
                      <a:pt x="24" y="1108"/>
                    </a:cubicBezTo>
                    <a:cubicBezTo>
                      <a:pt x="24" y="1109"/>
                      <a:pt x="25" y="1110"/>
                      <a:pt x="25" y="1109"/>
                    </a:cubicBezTo>
                    <a:cubicBezTo>
                      <a:pt x="29" y="1103"/>
                      <a:pt x="33" y="1096"/>
                      <a:pt x="37" y="1090"/>
                    </a:cubicBezTo>
                    <a:cubicBezTo>
                      <a:pt x="35" y="1093"/>
                      <a:pt x="33" y="1097"/>
                      <a:pt x="32" y="1100"/>
                    </a:cubicBezTo>
                    <a:cubicBezTo>
                      <a:pt x="31" y="1101"/>
                      <a:pt x="33" y="1103"/>
                      <a:pt x="34" y="1102"/>
                    </a:cubicBezTo>
                    <a:cubicBezTo>
                      <a:pt x="48" y="1087"/>
                      <a:pt x="60" y="1072"/>
                      <a:pt x="72" y="1057"/>
                    </a:cubicBezTo>
                    <a:cubicBezTo>
                      <a:pt x="60" y="1074"/>
                      <a:pt x="49" y="1092"/>
                      <a:pt x="41" y="1112"/>
                    </a:cubicBezTo>
                    <a:cubicBezTo>
                      <a:pt x="41" y="1113"/>
                      <a:pt x="43" y="1114"/>
                      <a:pt x="44" y="1113"/>
                    </a:cubicBezTo>
                    <a:cubicBezTo>
                      <a:pt x="72" y="1057"/>
                      <a:pt x="110" y="1010"/>
                      <a:pt x="149" y="962"/>
                    </a:cubicBezTo>
                    <a:cubicBezTo>
                      <a:pt x="153" y="957"/>
                      <a:pt x="158" y="952"/>
                      <a:pt x="162" y="947"/>
                    </a:cubicBezTo>
                    <a:cubicBezTo>
                      <a:pt x="158" y="953"/>
                      <a:pt x="153" y="960"/>
                      <a:pt x="149" y="967"/>
                    </a:cubicBezTo>
                    <a:cubicBezTo>
                      <a:pt x="155" y="959"/>
                      <a:pt x="161" y="950"/>
                      <a:pt x="167" y="941"/>
                    </a:cubicBezTo>
                    <a:cubicBezTo>
                      <a:pt x="190" y="915"/>
                      <a:pt x="216" y="887"/>
                      <a:pt x="227" y="855"/>
                    </a:cubicBezTo>
                    <a:cubicBezTo>
                      <a:pt x="227" y="853"/>
                      <a:pt x="225" y="853"/>
                      <a:pt x="224" y="854"/>
                    </a:cubicBezTo>
                    <a:cubicBezTo>
                      <a:pt x="209" y="874"/>
                      <a:pt x="196" y="895"/>
                      <a:pt x="182" y="916"/>
                    </a:cubicBezTo>
                    <a:cubicBezTo>
                      <a:pt x="162" y="941"/>
                      <a:pt x="141" y="966"/>
                      <a:pt x="121" y="992"/>
                    </a:cubicBezTo>
                    <a:cubicBezTo>
                      <a:pt x="123" y="989"/>
                      <a:pt x="125" y="986"/>
                      <a:pt x="127" y="983"/>
                    </a:cubicBezTo>
                    <a:cubicBezTo>
                      <a:pt x="158" y="936"/>
                      <a:pt x="191" y="891"/>
                      <a:pt x="222" y="844"/>
                    </a:cubicBezTo>
                    <a:cubicBezTo>
                      <a:pt x="223" y="843"/>
                      <a:pt x="221" y="841"/>
                      <a:pt x="220" y="842"/>
                    </a:cubicBezTo>
                    <a:cubicBezTo>
                      <a:pt x="214" y="849"/>
                      <a:pt x="208" y="856"/>
                      <a:pt x="203" y="864"/>
                    </a:cubicBezTo>
                    <a:cubicBezTo>
                      <a:pt x="208" y="854"/>
                      <a:pt x="213" y="844"/>
                      <a:pt x="217" y="834"/>
                    </a:cubicBezTo>
                    <a:cubicBezTo>
                      <a:pt x="219" y="831"/>
                      <a:pt x="222" y="828"/>
                      <a:pt x="224" y="824"/>
                    </a:cubicBezTo>
                    <a:cubicBezTo>
                      <a:pt x="225" y="825"/>
                      <a:pt x="226" y="825"/>
                      <a:pt x="226" y="825"/>
                    </a:cubicBezTo>
                    <a:cubicBezTo>
                      <a:pt x="225" y="826"/>
                      <a:pt x="225" y="828"/>
                      <a:pt x="224" y="830"/>
                    </a:cubicBezTo>
                    <a:cubicBezTo>
                      <a:pt x="223" y="832"/>
                      <a:pt x="225" y="833"/>
                      <a:pt x="226" y="832"/>
                    </a:cubicBezTo>
                    <a:cubicBezTo>
                      <a:pt x="231" y="828"/>
                      <a:pt x="235" y="824"/>
                      <a:pt x="239" y="820"/>
                    </a:cubicBezTo>
                    <a:cubicBezTo>
                      <a:pt x="236" y="826"/>
                      <a:pt x="233" y="832"/>
                      <a:pt x="230" y="838"/>
                    </a:cubicBezTo>
                    <a:cubicBezTo>
                      <a:pt x="230" y="839"/>
                      <a:pt x="231" y="841"/>
                      <a:pt x="233" y="840"/>
                    </a:cubicBezTo>
                    <a:cubicBezTo>
                      <a:pt x="273" y="816"/>
                      <a:pt x="296" y="774"/>
                      <a:pt x="324" y="738"/>
                    </a:cubicBezTo>
                    <a:cubicBezTo>
                      <a:pt x="340" y="716"/>
                      <a:pt x="357" y="694"/>
                      <a:pt x="374" y="673"/>
                    </a:cubicBezTo>
                    <a:cubicBezTo>
                      <a:pt x="363" y="691"/>
                      <a:pt x="352" y="709"/>
                      <a:pt x="340" y="727"/>
                    </a:cubicBezTo>
                    <a:cubicBezTo>
                      <a:pt x="308" y="764"/>
                      <a:pt x="276" y="802"/>
                      <a:pt x="250" y="844"/>
                    </a:cubicBezTo>
                    <a:cubicBezTo>
                      <a:pt x="248" y="846"/>
                      <a:pt x="251" y="848"/>
                      <a:pt x="252" y="846"/>
                    </a:cubicBezTo>
                    <a:cubicBezTo>
                      <a:pt x="270" y="832"/>
                      <a:pt x="285" y="814"/>
                      <a:pt x="299" y="796"/>
                    </a:cubicBezTo>
                    <a:cubicBezTo>
                      <a:pt x="283" y="817"/>
                      <a:pt x="269" y="840"/>
                      <a:pt x="258" y="865"/>
                    </a:cubicBezTo>
                    <a:cubicBezTo>
                      <a:pt x="257" y="867"/>
                      <a:pt x="259" y="869"/>
                      <a:pt x="260" y="868"/>
                    </a:cubicBezTo>
                    <a:cubicBezTo>
                      <a:pt x="265" y="864"/>
                      <a:pt x="269" y="861"/>
                      <a:pt x="273" y="857"/>
                    </a:cubicBezTo>
                    <a:cubicBezTo>
                      <a:pt x="270" y="862"/>
                      <a:pt x="267" y="867"/>
                      <a:pt x="264" y="872"/>
                    </a:cubicBezTo>
                    <a:cubicBezTo>
                      <a:pt x="263" y="873"/>
                      <a:pt x="266" y="875"/>
                      <a:pt x="267" y="874"/>
                    </a:cubicBezTo>
                    <a:cubicBezTo>
                      <a:pt x="276" y="866"/>
                      <a:pt x="285" y="858"/>
                      <a:pt x="293" y="850"/>
                    </a:cubicBezTo>
                    <a:cubicBezTo>
                      <a:pt x="283" y="864"/>
                      <a:pt x="278" y="879"/>
                      <a:pt x="282" y="894"/>
                    </a:cubicBezTo>
                    <a:cubicBezTo>
                      <a:pt x="282" y="895"/>
                      <a:pt x="284" y="896"/>
                      <a:pt x="285" y="895"/>
                    </a:cubicBezTo>
                    <a:cubicBezTo>
                      <a:pt x="304" y="871"/>
                      <a:pt x="328" y="853"/>
                      <a:pt x="347" y="828"/>
                    </a:cubicBezTo>
                    <a:cubicBezTo>
                      <a:pt x="371" y="796"/>
                      <a:pt x="392" y="762"/>
                      <a:pt x="413" y="727"/>
                    </a:cubicBezTo>
                    <a:cubicBezTo>
                      <a:pt x="432" y="695"/>
                      <a:pt x="451" y="663"/>
                      <a:pt x="471" y="632"/>
                    </a:cubicBezTo>
                    <a:cubicBezTo>
                      <a:pt x="600" y="454"/>
                      <a:pt x="723" y="272"/>
                      <a:pt x="859" y="99"/>
                    </a:cubicBezTo>
                    <a:cubicBezTo>
                      <a:pt x="860" y="97"/>
                      <a:pt x="858" y="95"/>
                      <a:pt x="856" y="97"/>
                    </a:cubicBezTo>
                    <a:cubicBezTo>
                      <a:pt x="843" y="113"/>
                      <a:pt x="830" y="130"/>
                      <a:pt x="818" y="146"/>
                    </a:cubicBezTo>
                    <a:cubicBezTo>
                      <a:pt x="834" y="125"/>
                      <a:pt x="849" y="102"/>
                      <a:pt x="863" y="79"/>
                    </a:cubicBezTo>
                    <a:cubicBezTo>
                      <a:pt x="863" y="79"/>
                      <a:pt x="863" y="79"/>
                      <a:pt x="863" y="79"/>
                    </a:cubicBezTo>
                    <a:cubicBezTo>
                      <a:pt x="871" y="96"/>
                      <a:pt x="846" y="127"/>
                      <a:pt x="840" y="139"/>
                    </a:cubicBezTo>
                    <a:cubicBezTo>
                      <a:pt x="840" y="140"/>
                      <a:pt x="840" y="141"/>
                      <a:pt x="842" y="142"/>
                    </a:cubicBezTo>
                    <a:cubicBezTo>
                      <a:pt x="845" y="143"/>
                      <a:pt x="849" y="145"/>
                      <a:pt x="853" y="146"/>
                    </a:cubicBezTo>
                    <a:cubicBezTo>
                      <a:pt x="855" y="147"/>
                      <a:pt x="856" y="143"/>
                      <a:pt x="854" y="142"/>
                    </a:cubicBezTo>
                    <a:close/>
                    <a:moveTo>
                      <a:pt x="195" y="803"/>
                    </a:moveTo>
                    <a:cubicBezTo>
                      <a:pt x="207" y="799"/>
                      <a:pt x="206" y="804"/>
                      <a:pt x="192" y="817"/>
                    </a:cubicBezTo>
                    <a:cubicBezTo>
                      <a:pt x="182" y="831"/>
                      <a:pt x="172" y="845"/>
                      <a:pt x="162" y="859"/>
                    </a:cubicBezTo>
                    <a:cubicBezTo>
                      <a:pt x="137" y="895"/>
                      <a:pt x="115" y="932"/>
                      <a:pt x="91" y="969"/>
                    </a:cubicBezTo>
                    <a:cubicBezTo>
                      <a:pt x="79" y="987"/>
                      <a:pt x="66" y="1004"/>
                      <a:pt x="52" y="1022"/>
                    </a:cubicBezTo>
                    <a:cubicBezTo>
                      <a:pt x="65" y="1000"/>
                      <a:pt x="78" y="979"/>
                      <a:pt x="91" y="957"/>
                    </a:cubicBezTo>
                    <a:cubicBezTo>
                      <a:pt x="112" y="923"/>
                      <a:pt x="137" y="891"/>
                      <a:pt x="158" y="856"/>
                    </a:cubicBezTo>
                    <a:cubicBezTo>
                      <a:pt x="169" y="837"/>
                      <a:pt x="181" y="819"/>
                      <a:pt x="195" y="803"/>
                    </a:cubicBezTo>
                    <a:close/>
                    <a:moveTo>
                      <a:pt x="81" y="930"/>
                    </a:moveTo>
                    <a:cubicBezTo>
                      <a:pt x="102" y="898"/>
                      <a:pt x="125" y="867"/>
                      <a:pt x="146" y="835"/>
                    </a:cubicBezTo>
                    <a:cubicBezTo>
                      <a:pt x="148" y="831"/>
                      <a:pt x="151" y="827"/>
                      <a:pt x="154" y="824"/>
                    </a:cubicBezTo>
                    <a:cubicBezTo>
                      <a:pt x="159" y="810"/>
                      <a:pt x="168" y="801"/>
                      <a:pt x="181" y="797"/>
                    </a:cubicBezTo>
                    <a:cubicBezTo>
                      <a:pt x="173" y="815"/>
                      <a:pt x="160" y="831"/>
                      <a:pt x="148" y="847"/>
                    </a:cubicBezTo>
                    <a:cubicBezTo>
                      <a:pt x="113" y="894"/>
                      <a:pt x="76" y="941"/>
                      <a:pt x="42" y="989"/>
                    </a:cubicBezTo>
                    <a:cubicBezTo>
                      <a:pt x="55" y="969"/>
                      <a:pt x="68" y="950"/>
                      <a:pt x="81" y="930"/>
                    </a:cubicBezTo>
                    <a:close/>
                    <a:moveTo>
                      <a:pt x="19" y="1029"/>
                    </a:moveTo>
                    <a:cubicBezTo>
                      <a:pt x="22" y="1024"/>
                      <a:pt x="24" y="1019"/>
                      <a:pt x="27" y="1015"/>
                    </a:cubicBezTo>
                    <a:cubicBezTo>
                      <a:pt x="49" y="983"/>
                      <a:pt x="74" y="953"/>
                      <a:pt x="99" y="922"/>
                    </a:cubicBezTo>
                    <a:cubicBezTo>
                      <a:pt x="91" y="933"/>
                      <a:pt x="84" y="945"/>
                      <a:pt x="77" y="957"/>
                    </a:cubicBezTo>
                    <a:cubicBezTo>
                      <a:pt x="72" y="963"/>
                      <a:pt x="68" y="969"/>
                      <a:pt x="64" y="975"/>
                    </a:cubicBezTo>
                    <a:cubicBezTo>
                      <a:pt x="57" y="986"/>
                      <a:pt x="51" y="998"/>
                      <a:pt x="44" y="1009"/>
                    </a:cubicBezTo>
                    <a:cubicBezTo>
                      <a:pt x="37" y="1021"/>
                      <a:pt x="0" y="1065"/>
                      <a:pt x="19" y="1029"/>
                    </a:cubicBezTo>
                    <a:close/>
                    <a:moveTo>
                      <a:pt x="38" y="1029"/>
                    </a:moveTo>
                    <a:cubicBezTo>
                      <a:pt x="67" y="977"/>
                      <a:pt x="100" y="930"/>
                      <a:pt x="134" y="882"/>
                    </a:cubicBezTo>
                    <a:cubicBezTo>
                      <a:pt x="141" y="873"/>
                      <a:pt x="147" y="864"/>
                      <a:pt x="154" y="855"/>
                    </a:cubicBezTo>
                    <a:cubicBezTo>
                      <a:pt x="144" y="871"/>
                      <a:pt x="135" y="887"/>
                      <a:pt x="125" y="902"/>
                    </a:cubicBezTo>
                    <a:cubicBezTo>
                      <a:pt x="94" y="946"/>
                      <a:pt x="66" y="992"/>
                      <a:pt x="40" y="1038"/>
                    </a:cubicBezTo>
                    <a:cubicBezTo>
                      <a:pt x="18" y="1064"/>
                      <a:pt x="21" y="1059"/>
                      <a:pt x="38" y="1029"/>
                    </a:cubicBezTo>
                    <a:close/>
                    <a:moveTo>
                      <a:pt x="372" y="714"/>
                    </a:moveTo>
                    <a:cubicBezTo>
                      <a:pt x="438" y="638"/>
                      <a:pt x="495" y="554"/>
                      <a:pt x="550" y="470"/>
                    </a:cubicBezTo>
                    <a:cubicBezTo>
                      <a:pt x="551" y="469"/>
                      <a:pt x="551" y="469"/>
                      <a:pt x="551" y="468"/>
                    </a:cubicBezTo>
                    <a:cubicBezTo>
                      <a:pt x="584" y="427"/>
                      <a:pt x="617" y="385"/>
                      <a:pt x="649" y="344"/>
                    </a:cubicBezTo>
                    <a:cubicBezTo>
                      <a:pt x="636" y="361"/>
                      <a:pt x="623" y="378"/>
                      <a:pt x="611" y="395"/>
                    </a:cubicBezTo>
                    <a:cubicBezTo>
                      <a:pt x="551" y="475"/>
                      <a:pt x="496" y="557"/>
                      <a:pt x="437" y="637"/>
                    </a:cubicBezTo>
                    <a:cubicBezTo>
                      <a:pt x="411" y="674"/>
                      <a:pt x="382" y="708"/>
                      <a:pt x="354" y="743"/>
                    </a:cubicBezTo>
                    <a:cubicBezTo>
                      <a:pt x="360" y="733"/>
                      <a:pt x="366" y="724"/>
                      <a:pt x="372" y="714"/>
                    </a:cubicBezTo>
                    <a:close/>
                    <a:moveTo>
                      <a:pt x="394" y="682"/>
                    </a:moveTo>
                    <a:cubicBezTo>
                      <a:pt x="433" y="625"/>
                      <a:pt x="474" y="570"/>
                      <a:pt x="516" y="515"/>
                    </a:cubicBezTo>
                    <a:cubicBezTo>
                      <a:pt x="477" y="572"/>
                      <a:pt x="437" y="629"/>
                      <a:pt x="394" y="682"/>
                    </a:cubicBezTo>
                    <a:close/>
                    <a:moveTo>
                      <a:pt x="798" y="148"/>
                    </a:moveTo>
                    <a:cubicBezTo>
                      <a:pt x="809" y="134"/>
                      <a:pt x="821" y="120"/>
                      <a:pt x="834" y="107"/>
                    </a:cubicBezTo>
                    <a:cubicBezTo>
                      <a:pt x="831" y="113"/>
                      <a:pt x="826" y="118"/>
                      <a:pt x="820" y="122"/>
                    </a:cubicBezTo>
                    <a:cubicBezTo>
                      <a:pt x="811" y="133"/>
                      <a:pt x="802" y="143"/>
                      <a:pt x="794" y="154"/>
                    </a:cubicBezTo>
                    <a:cubicBezTo>
                      <a:pt x="795" y="152"/>
                      <a:pt x="796" y="150"/>
                      <a:pt x="798" y="148"/>
                    </a:cubicBezTo>
                    <a:close/>
                    <a:moveTo>
                      <a:pt x="817" y="119"/>
                    </a:moveTo>
                    <a:cubicBezTo>
                      <a:pt x="809" y="129"/>
                      <a:pt x="801" y="139"/>
                      <a:pt x="793" y="148"/>
                    </a:cubicBezTo>
                    <a:cubicBezTo>
                      <a:pt x="785" y="157"/>
                      <a:pt x="778" y="165"/>
                      <a:pt x="771" y="174"/>
                    </a:cubicBezTo>
                    <a:cubicBezTo>
                      <a:pt x="730" y="222"/>
                      <a:pt x="696" y="277"/>
                      <a:pt x="658" y="327"/>
                    </a:cubicBezTo>
                    <a:cubicBezTo>
                      <a:pt x="630" y="363"/>
                      <a:pt x="602" y="398"/>
                      <a:pt x="574" y="434"/>
                    </a:cubicBezTo>
                    <a:cubicBezTo>
                      <a:pt x="615" y="371"/>
                      <a:pt x="657" y="307"/>
                      <a:pt x="703" y="246"/>
                    </a:cubicBezTo>
                    <a:cubicBezTo>
                      <a:pt x="731" y="208"/>
                      <a:pt x="761" y="171"/>
                      <a:pt x="790" y="133"/>
                    </a:cubicBezTo>
                    <a:cubicBezTo>
                      <a:pt x="790" y="133"/>
                      <a:pt x="790" y="133"/>
                      <a:pt x="790" y="133"/>
                    </a:cubicBezTo>
                    <a:cubicBezTo>
                      <a:pt x="802" y="121"/>
                      <a:pt x="814" y="109"/>
                      <a:pt x="824" y="97"/>
                    </a:cubicBezTo>
                    <a:cubicBezTo>
                      <a:pt x="829" y="93"/>
                      <a:pt x="834" y="89"/>
                      <a:pt x="840" y="85"/>
                    </a:cubicBezTo>
                    <a:cubicBezTo>
                      <a:pt x="840" y="85"/>
                      <a:pt x="840" y="85"/>
                      <a:pt x="840" y="85"/>
                    </a:cubicBezTo>
                    <a:cubicBezTo>
                      <a:pt x="833" y="97"/>
                      <a:pt x="826" y="109"/>
                      <a:pt x="817" y="119"/>
                    </a:cubicBezTo>
                    <a:close/>
                    <a:moveTo>
                      <a:pt x="433" y="549"/>
                    </a:moveTo>
                    <a:cubicBezTo>
                      <a:pt x="456" y="515"/>
                      <a:pt x="479" y="481"/>
                      <a:pt x="503" y="448"/>
                    </a:cubicBezTo>
                    <a:cubicBezTo>
                      <a:pt x="543" y="393"/>
                      <a:pt x="586" y="340"/>
                      <a:pt x="630" y="288"/>
                    </a:cubicBezTo>
                    <a:cubicBezTo>
                      <a:pt x="601" y="328"/>
                      <a:pt x="572" y="367"/>
                      <a:pt x="543" y="407"/>
                    </a:cubicBezTo>
                    <a:cubicBezTo>
                      <a:pt x="508" y="456"/>
                      <a:pt x="471" y="503"/>
                      <a:pt x="433" y="549"/>
                    </a:cubicBezTo>
                    <a:close/>
                    <a:moveTo>
                      <a:pt x="475" y="503"/>
                    </a:moveTo>
                    <a:cubicBezTo>
                      <a:pt x="484" y="492"/>
                      <a:pt x="492" y="482"/>
                      <a:pt x="501" y="471"/>
                    </a:cubicBezTo>
                    <a:cubicBezTo>
                      <a:pt x="505" y="464"/>
                      <a:pt x="510" y="458"/>
                      <a:pt x="515" y="452"/>
                    </a:cubicBezTo>
                    <a:cubicBezTo>
                      <a:pt x="530" y="433"/>
                      <a:pt x="546" y="413"/>
                      <a:pt x="562" y="394"/>
                    </a:cubicBezTo>
                    <a:cubicBezTo>
                      <a:pt x="556" y="402"/>
                      <a:pt x="551" y="409"/>
                      <a:pt x="545" y="417"/>
                    </a:cubicBezTo>
                    <a:cubicBezTo>
                      <a:pt x="495" y="482"/>
                      <a:pt x="442" y="547"/>
                      <a:pt x="394" y="614"/>
                    </a:cubicBezTo>
                    <a:cubicBezTo>
                      <a:pt x="349" y="677"/>
                      <a:pt x="307" y="743"/>
                      <a:pt x="254" y="800"/>
                    </a:cubicBezTo>
                    <a:cubicBezTo>
                      <a:pt x="260" y="792"/>
                      <a:pt x="266" y="784"/>
                      <a:pt x="271" y="777"/>
                    </a:cubicBezTo>
                    <a:cubicBezTo>
                      <a:pt x="294" y="746"/>
                      <a:pt x="316" y="715"/>
                      <a:pt x="338" y="685"/>
                    </a:cubicBezTo>
                    <a:cubicBezTo>
                      <a:pt x="382" y="623"/>
                      <a:pt x="429" y="563"/>
                      <a:pt x="475" y="503"/>
                    </a:cubicBezTo>
                    <a:close/>
                    <a:moveTo>
                      <a:pt x="558" y="394"/>
                    </a:moveTo>
                    <a:cubicBezTo>
                      <a:pt x="594" y="344"/>
                      <a:pt x="630" y="295"/>
                      <a:pt x="665" y="246"/>
                    </a:cubicBezTo>
                    <a:cubicBezTo>
                      <a:pt x="668" y="243"/>
                      <a:pt x="670" y="240"/>
                      <a:pt x="673" y="237"/>
                    </a:cubicBezTo>
                    <a:cubicBezTo>
                      <a:pt x="691" y="215"/>
                      <a:pt x="708" y="194"/>
                      <a:pt x="726" y="174"/>
                    </a:cubicBezTo>
                    <a:cubicBezTo>
                      <a:pt x="681" y="230"/>
                      <a:pt x="638" y="289"/>
                      <a:pt x="596" y="348"/>
                    </a:cubicBezTo>
                    <a:cubicBezTo>
                      <a:pt x="583" y="363"/>
                      <a:pt x="570" y="378"/>
                      <a:pt x="558" y="394"/>
                    </a:cubicBezTo>
                    <a:close/>
                    <a:moveTo>
                      <a:pt x="823" y="60"/>
                    </a:moveTo>
                    <a:cubicBezTo>
                      <a:pt x="825" y="61"/>
                      <a:pt x="826" y="62"/>
                      <a:pt x="828" y="63"/>
                    </a:cubicBezTo>
                    <a:cubicBezTo>
                      <a:pt x="822" y="69"/>
                      <a:pt x="816" y="75"/>
                      <a:pt x="810" y="81"/>
                    </a:cubicBezTo>
                    <a:cubicBezTo>
                      <a:pt x="815" y="74"/>
                      <a:pt x="820" y="67"/>
                      <a:pt x="823" y="60"/>
                    </a:cubicBezTo>
                    <a:close/>
                    <a:moveTo>
                      <a:pt x="839" y="68"/>
                    </a:moveTo>
                    <a:cubicBezTo>
                      <a:pt x="834" y="70"/>
                      <a:pt x="829" y="73"/>
                      <a:pt x="824" y="76"/>
                    </a:cubicBezTo>
                    <a:cubicBezTo>
                      <a:pt x="827" y="72"/>
                      <a:pt x="829" y="69"/>
                      <a:pt x="832" y="66"/>
                    </a:cubicBezTo>
                    <a:cubicBezTo>
                      <a:pt x="833" y="66"/>
                      <a:pt x="836" y="67"/>
                      <a:pt x="839" y="68"/>
                    </a:cubicBezTo>
                    <a:close/>
                    <a:moveTo>
                      <a:pt x="804" y="87"/>
                    </a:moveTo>
                    <a:cubicBezTo>
                      <a:pt x="790" y="101"/>
                      <a:pt x="777" y="115"/>
                      <a:pt x="764" y="129"/>
                    </a:cubicBezTo>
                    <a:cubicBezTo>
                      <a:pt x="752" y="141"/>
                      <a:pt x="741" y="151"/>
                      <a:pt x="732" y="162"/>
                    </a:cubicBezTo>
                    <a:cubicBezTo>
                      <a:pt x="718" y="178"/>
                      <a:pt x="704" y="195"/>
                      <a:pt x="690" y="212"/>
                    </a:cubicBezTo>
                    <a:cubicBezTo>
                      <a:pt x="711" y="183"/>
                      <a:pt x="733" y="155"/>
                      <a:pt x="757" y="128"/>
                    </a:cubicBezTo>
                    <a:cubicBezTo>
                      <a:pt x="775" y="109"/>
                      <a:pt x="806" y="89"/>
                      <a:pt x="816" y="67"/>
                    </a:cubicBezTo>
                    <a:cubicBezTo>
                      <a:pt x="813" y="74"/>
                      <a:pt x="809" y="80"/>
                      <a:pt x="804" y="87"/>
                    </a:cubicBezTo>
                    <a:close/>
                    <a:moveTo>
                      <a:pt x="810" y="86"/>
                    </a:moveTo>
                    <a:cubicBezTo>
                      <a:pt x="825" y="70"/>
                      <a:pt x="823" y="73"/>
                      <a:pt x="817" y="81"/>
                    </a:cubicBezTo>
                    <a:cubicBezTo>
                      <a:pt x="786" y="105"/>
                      <a:pt x="762" y="144"/>
                      <a:pt x="741" y="173"/>
                    </a:cubicBezTo>
                    <a:cubicBezTo>
                      <a:pt x="719" y="199"/>
                      <a:pt x="698" y="224"/>
                      <a:pt x="677" y="250"/>
                    </a:cubicBezTo>
                    <a:cubicBezTo>
                      <a:pt x="655" y="277"/>
                      <a:pt x="633" y="303"/>
                      <a:pt x="612" y="329"/>
                    </a:cubicBezTo>
                    <a:cubicBezTo>
                      <a:pt x="674" y="244"/>
                      <a:pt x="737" y="160"/>
                      <a:pt x="810" y="86"/>
                    </a:cubicBezTo>
                    <a:close/>
                    <a:moveTo>
                      <a:pt x="811" y="94"/>
                    </a:moveTo>
                    <a:cubicBezTo>
                      <a:pt x="821" y="85"/>
                      <a:pt x="836" y="73"/>
                      <a:pt x="833" y="79"/>
                    </a:cubicBezTo>
                    <a:cubicBezTo>
                      <a:pt x="821" y="92"/>
                      <a:pt x="809" y="105"/>
                      <a:pt x="797" y="118"/>
                    </a:cubicBezTo>
                    <a:cubicBezTo>
                      <a:pt x="795" y="120"/>
                      <a:pt x="793" y="122"/>
                      <a:pt x="791" y="124"/>
                    </a:cubicBezTo>
                    <a:cubicBezTo>
                      <a:pt x="768" y="150"/>
                      <a:pt x="745" y="176"/>
                      <a:pt x="724" y="203"/>
                    </a:cubicBezTo>
                    <a:cubicBezTo>
                      <a:pt x="728" y="196"/>
                      <a:pt x="733" y="190"/>
                      <a:pt x="738" y="184"/>
                    </a:cubicBezTo>
                    <a:cubicBezTo>
                      <a:pt x="763" y="154"/>
                      <a:pt x="788" y="125"/>
                      <a:pt x="811" y="94"/>
                    </a:cubicBezTo>
                    <a:close/>
                    <a:moveTo>
                      <a:pt x="815" y="48"/>
                    </a:moveTo>
                    <a:cubicBezTo>
                      <a:pt x="816" y="52"/>
                      <a:pt x="818" y="55"/>
                      <a:pt x="820" y="57"/>
                    </a:cubicBezTo>
                    <a:cubicBezTo>
                      <a:pt x="798" y="88"/>
                      <a:pt x="769" y="110"/>
                      <a:pt x="744" y="138"/>
                    </a:cubicBezTo>
                    <a:cubicBezTo>
                      <a:pt x="722" y="162"/>
                      <a:pt x="702" y="188"/>
                      <a:pt x="683" y="215"/>
                    </a:cubicBezTo>
                    <a:cubicBezTo>
                      <a:pt x="674" y="226"/>
                      <a:pt x="666" y="238"/>
                      <a:pt x="657" y="250"/>
                    </a:cubicBezTo>
                    <a:cubicBezTo>
                      <a:pt x="654" y="254"/>
                      <a:pt x="651" y="258"/>
                      <a:pt x="647" y="262"/>
                    </a:cubicBezTo>
                    <a:cubicBezTo>
                      <a:pt x="597" y="322"/>
                      <a:pt x="547" y="383"/>
                      <a:pt x="500" y="446"/>
                    </a:cubicBezTo>
                    <a:cubicBezTo>
                      <a:pt x="464" y="494"/>
                      <a:pt x="432" y="544"/>
                      <a:pt x="397" y="593"/>
                    </a:cubicBezTo>
                    <a:cubicBezTo>
                      <a:pt x="388" y="605"/>
                      <a:pt x="378" y="616"/>
                      <a:pt x="369" y="627"/>
                    </a:cubicBezTo>
                    <a:cubicBezTo>
                      <a:pt x="419" y="557"/>
                      <a:pt x="468" y="486"/>
                      <a:pt x="520" y="418"/>
                    </a:cubicBezTo>
                    <a:cubicBezTo>
                      <a:pt x="582" y="336"/>
                      <a:pt x="648" y="257"/>
                      <a:pt x="710" y="175"/>
                    </a:cubicBezTo>
                    <a:cubicBezTo>
                      <a:pt x="714" y="171"/>
                      <a:pt x="717" y="166"/>
                      <a:pt x="721" y="162"/>
                    </a:cubicBezTo>
                    <a:cubicBezTo>
                      <a:pt x="752" y="127"/>
                      <a:pt x="784" y="91"/>
                      <a:pt x="806" y="52"/>
                    </a:cubicBezTo>
                    <a:cubicBezTo>
                      <a:pt x="806" y="51"/>
                      <a:pt x="805" y="49"/>
                      <a:pt x="804" y="49"/>
                    </a:cubicBezTo>
                    <a:cubicBezTo>
                      <a:pt x="805" y="48"/>
                      <a:pt x="807" y="46"/>
                      <a:pt x="808" y="45"/>
                    </a:cubicBezTo>
                    <a:cubicBezTo>
                      <a:pt x="810" y="46"/>
                      <a:pt x="812" y="47"/>
                      <a:pt x="815" y="48"/>
                    </a:cubicBezTo>
                    <a:close/>
                    <a:moveTo>
                      <a:pt x="454" y="493"/>
                    </a:moveTo>
                    <a:cubicBezTo>
                      <a:pt x="471" y="468"/>
                      <a:pt x="488" y="444"/>
                      <a:pt x="506" y="420"/>
                    </a:cubicBezTo>
                    <a:cubicBezTo>
                      <a:pt x="535" y="380"/>
                      <a:pt x="568" y="342"/>
                      <a:pt x="601" y="304"/>
                    </a:cubicBezTo>
                    <a:cubicBezTo>
                      <a:pt x="553" y="368"/>
                      <a:pt x="503" y="431"/>
                      <a:pt x="454" y="493"/>
                    </a:cubicBezTo>
                    <a:close/>
                    <a:moveTo>
                      <a:pt x="678" y="206"/>
                    </a:moveTo>
                    <a:cubicBezTo>
                      <a:pt x="689" y="190"/>
                      <a:pt x="701" y="175"/>
                      <a:pt x="712" y="159"/>
                    </a:cubicBezTo>
                    <a:cubicBezTo>
                      <a:pt x="726" y="140"/>
                      <a:pt x="742" y="122"/>
                      <a:pt x="758" y="105"/>
                    </a:cubicBezTo>
                    <a:cubicBezTo>
                      <a:pt x="740" y="128"/>
                      <a:pt x="722" y="150"/>
                      <a:pt x="705" y="173"/>
                    </a:cubicBezTo>
                    <a:cubicBezTo>
                      <a:pt x="704" y="175"/>
                      <a:pt x="703" y="176"/>
                      <a:pt x="702" y="177"/>
                    </a:cubicBezTo>
                    <a:cubicBezTo>
                      <a:pt x="694" y="187"/>
                      <a:pt x="686" y="196"/>
                      <a:pt x="678" y="206"/>
                    </a:cubicBezTo>
                    <a:close/>
                    <a:moveTo>
                      <a:pt x="805" y="43"/>
                    </a:moveTo>
                    <a:cubicBezTo>
                      <a:pt x="780" y="79"/>
                      <a:pt x="747" y="108"/>
                      <a:pt x="721" y="142"/>
                    </a:cubicBezTo>
                    <a:cubicBezTo>
                      <a:pt x="694" y="176"/>
                      <a:pt x="669" y="212"/>
                      <a:pt x="643" y="248"/>
                    </a:cubicBezTo>
                    <a:cubicBezTo>
                      <a:pt x="643" y="248"/>
                      <a:pt x="643" y="248"/>
                      <a:pt x="643" y="248"/>
                    </a:cubicBezTo>
                    <a:cubicBezTo>
                      <a:pt x="604" y="295"/>
                      <a:pt x="564" y="342"/>
                      <a:pt x="525" y="390"/>
                    </a:cubicBezTo>
                    <a:cubicBezTo>
                      <a:pt x="487" y="437"/>
                      <a:pt x="452" y="488"/>
                      <a:pt x="417" y="538"/>
                    </a:cubicBezTo>
                    <a:cubicBezTo>
                      <a:pt x="404" y="550"/>
                      <a:pt x="392" y="562"/>
                      <a:pt x="380" y="575"/>
                    </a:cubicBezTo>
                    <a:cubicBezTo>
                      <a:pt x="387" y="566"/>
                      <a:pt x="393" y="557"/>
                      <a:pt x="399" y="548"/>
                    </a:cubicBezTo>
                    <a:cubicBezTo>
                      <a:pt x="441" y="494"/>
                      <a:pt x="484" y="441"/>
                      <a:pt x="523" y="385"/>
                    </a:cubicBezTo>
                    <a:cubicBezTo>
                      <a:pt x="531" y="375"/>
                      <a:pt x="538" y="364"/>
                      <a:pt x="546" y="354"/>
                    </a:cubicBezTo>
                    <a:cubicBezTo>
                      <a:pt x="585" y="304"/>
                      <a:pt x="624" y="253"/>
                      <a:pt x="663" y="203"/>
                    </a:cubicBezTo>
                    <a:cubicBezTo>
                      <a:pt x="710" y="150"/>
                      <a:pt x="757" y="97"/>
                      <a:pt x="800" y="42"/>
                    </a:cubicBezTo>
                    <a:cubicBezTo>
                      <a:pt x="802" y="42"/>
                      <a:pt x="803" y="43"/>
                      <a:pt x="805" y="43"/>
                    </a:cubicBezTo>
                    <a:close/>
                    <a:moveTo>
                      <a:pt x="548" y="331"/>
                    </a:moveTo>
                    <a:cubicBezTo>
                      <a:pt x="537" y="346"/>
                      <a:pt x="526" y="360"/>
                      <a:pt x="516" y="375"/>
                    </a:cubicBezTo>
                    <a:cubicBezTo>
                      <a:pt x="509" y="383"/>
                      <a:pt x="502" y="391"/>
                      <a:pt x="496" y="399"/>
                    </a:cubicBezTo>
                    <a:cubicBezTo>
                      <a:pt x="482" y="416"/>
                      <a:pt x="468" y="432"/>
                      <a:pt x="454" y="448"/>
                    </a:cubicBezTo>
                    <a:cubicBezTo>
                      <a:pt x="456" y="446"/>
                      <a:pt x="457" y="443"/>
                      <a:pt x="459" y="441"/>
                    </a:cubicBezTo>
                    <a:cubicBezTo>
                      <a:pt x="489" y="405"/>
                      <a:pt x="519" y="369"/>
                      <a:pt x="548" y="331"/>
                    </a:cubicBezTo>
                    <a:close/>
                    <a:moveTo>
                      <a:pt x="484" y="406"/>
                    </a:moveTo>
                    <a:cubicBezTo>
                      <a:pt x="505" y="378"/>
                      <a:pt x="526" y="351"/>
                      <a:pt x="549" y="324"/>
                    </a:cubicBezTo>
                    <a:cubicBezTo>
                      <a:pt x="528" y="351"/>
                      <a:pt x="507" y="378"/>
                      <a:pt x="485" y="405"/>
                    </a:cubicBezTo>
                    <a:cubicBezTo>
                      <a:pt x="485" y="405"/>
                      <a:pt x="484" y="406"/>
                      <a:pt x="484" y="406"/>
                    </a:cubicBezTo>
                    <a:close/>
                    <a:moveTo>
                      <a:pt x="534" y="357"/>
                    </a:moveTo>
                    <a:cubicBezTo>
                      <a:pt x="546" y="343"/>
                      <a:pt x="557" y="329"/>
                      <a:pt x="569" y="314"/>
                    </a:cubicBezTo>
                    <a:cubicBezTo>
                      <a:pt x="565" y="320"/>
                      <a:pt x="561" y="326"/>
                      <a:pt x="557" y="332"/>
                    </a:cubicBezTo>
                    <a:cubicBezTo>
                      <a:pt x="551" y="341"/>
                      <a:pt x="545" y="350"/>
                      <a:pt x="538" y="359"/>
                    </a:cubicBezTo>
                    <a:cubicBezTo>
                      <a:pt x="529" y="370"/>
                      <a:pt x="520" y="382"/>
                      <a:pt x="510" y="394"/>
                    </a:cubicBezTo>
                    <a:cubicBezTo>
                      <a:pt x="499" y="407"/>
                      <a:pt x="488" y="421"/>
                      <a:pt x="476" y="435"/>
                    </a:cubicBezTo>
                    <a:cubicBezTo>
                      <a:pt x="495" y="409"/>
                      <a:pt x="514" y="383"/>
                      <a:pt x="534" y="357"/>
                    </a:cubicBezTo>
                    <a:close/>
                    <a:moveTo>
                      <a:pt x="668" y="193"/>
                    </a:moveTo>
                    <a:cubicBezTo>
                      <a:pt x="664" y="198"/>
                      <a:pt x="659" y="203"/>
                      <a:pt x="655" y="208"/>
                    </a:cubicBezTo>
                    <a:cubicBezTo>
                      <a:pt x="639" y="226"/>
                      <a:pt x="623" y="245"/>
                      <a:pt x="607" y="264"/>
                    </a:cubicBezTo>
                    <a:cubicBezTo>
                      <a:pt x="608" y="263"/>
                      <a:pt x="609" y="261"/>
                      <a:pt x="610" y="259"/>
                    </a:cubicBezTo>
                    <a:cubicBezTo>
                      <a:pt x="644" y="218"/>
                      <a:pt x="678" y="177"/>
                      <a:pt x="713" y="136"/>
                    </a:cubicBezTo>
                    <a:cubicBezTo>
                      <a:pt x="698" y="155"/>
                      <a:pt x="683" y="174"/>
                      <a:pt x="668" y="193"/>
                    </a:cubicBezTo>
                    <a:close/>
                    <a:moveTo>
                      <a:pt x="762" y="81"/>
                    </a:moveTo>
                    <a:cubicBezTo>
                      <a:pt x="753" y="93"/>
                      <a:pt x="744" y="106"/>
                      <a:pt x="735" y="116"/>
                    </a:cubicBezTo>
                    <a:cubicBezTo>
                      <a:pt x="723" y="131"/>
                      <a:pt x="711" y="145"/>
                      <a:pt x="698" y="159"/>
                    </a:cubicBezTo>
                    <a:cubicBezTo>
                      <a:pt x="719" y="132"/>
                      <a:pt x="740" y="106"/>
                      <a:pt x="762" y="81"/>
                    </a:cubicBezTo>
                    <a:close/>
                    <a:moveTo>
                      <a:pt x="635" y="236"/>
                    </a:moveTo>
                    <a:cubicBezTo>
                      <a:pt x="612" y="265"/>
                      <a:pt x="590" y="294"/>
                      <a:pt x="567" y="322"/>
                    </a:cubicBezTo>
                    <a:cubicBezTo>
                      <a:pt x="574" y="312"/>
                      <a:pt x="582" y="301"/>
                      <a:pt x="589" y="290"/>
                    </a:cubicBezTo>
                    <a:cubicBezTo>
                      <a:pt x="604" y="272"/>
                      <a:pt x="619" y="254"/>
                      <a:pt x="635" y="236"/>
                    </a:cubicBezTo>
                    <a:close/>
                    <a:moveTo>
                      <a:pt x="490" y="423"/>
                    </a:moveTo>
                    <a:cubicBezTo>
                      <a:pt x="497" y="415"/>
                      <a:pt x="503" y="407"/>
                      <a:pt x="510" y="398"/>
                    </a:cubicBezTo>
                    <a:cubicBezTo>
                      <a:pt x="481" y="438"/>
                      <a:pt x="451" y="476"/>
                      <a:pt x="421" y="515"/>
                    </a:cubicBezTo>
                    <a:cubicBezTo>
                      <a:pt x="432" y="499"/>
                      <a:pt x="443" y="483"/>
                      <a:pt x="453" y="467"/>
                    </a:cubicBezTo>
                    <a:cubicBezTo>
                      <a:pt x="466" y="453"/>
                      <a:pt x="478" y="438"/>
                      <a:pt x="490" y="423"/>
                    </a:cubicBezTo>
                    <a:close/>
                    <a:moveTo>
                      <a:pt x="766" y="62"/>
                    </a:moveTo>
                    <a:cubicBezTo>
                      <a:pt x="767" y="60"/>
                      <a:pt x="768" y="58"/>
                      <a:pt x="768" y="55"/>
                    </a:cubicBezTo>
                    <a:cubicBezTo>
                      <a:pt x="770" y="41"/>
                      <a:pt x="779" y="36"/>
                      <a:pt x="796" y="40"/>
                    </a:cubicBezTo>
                    <a:cubicBezTo>
                      <a:pt x="794" y="42"/>
                      <a:pt x="792" y="43"/>
                      <a:pt x="790" y="45"/>
                    </a:cubicBezTo>
                    <a:cubicBezTo>
                      <a:pt x="790" y="45"/>
                      <a:pt x="789" y="45"/>
                      <a:pt x="789" y="45"/>
                    </a:cubicBezTo>
                    <a:cubicBezTo>
                      <a:pt x="788" y="46"/>
                      <a:pt x="786" y="48"/>
                      <a:pt x="785" y="49"/>
                    </a:cubicBezTo>
                    <a:cubicBezTo>
                      <a:pt x="778" y="55"/>
                      <a:pt x="772" y="61"/>
                      <a:pt x="765" y="67"/>
                    </a:cubicBezTo>
                    <a:cubicBezTo>
                      <a:pt x="765" y="66"/>
                      <a:pt x="766" y="65"/>
                      <a:pt x="766" y="62"/>
                    </a:cubicBezTo>
                    <a:close/>
                    <a:moveTo>
                      <a:pt x="772" y="64"/>
                    </a:moveTo>
                    <a:cubicBezTo>
                      <a:pt x="732" y="109"/>
                      <a:pt x="692" y="154"/>
                      <a:pt x="653" y="200"/>
                    </a:cubicBezTo>
                    <a:cubicBezTo>
                      <a:pt x="689" y="151"/>
                      <a:pt x="727" y="105"/>
                      <a:pt x="772" y="64"/>
                    </a:cubicBezTo>
                    <a:close/>
                    <a:moveTo>
                      <a:pt x="747" y="81"/>
                    </a:moveTo>
                    <a:cubicBezTo>
                      <a:pt x="748" y="81"/>
                      <a:pt x="750" y="80"/>
                      <a:pt x="752" y="80"/>
                    </a:cubicBezTo>
                    <a:cubicBezTo>
                      <a:pt x="705" y="125"/>
                      <a:pt x="665" y="176"/>
                      <a:pt x="628" y="229"/>
                    </a:cubicBezTo>
                    <a:cubicBezTo>
                      <a:pt x="616" y="243"/>
                      <a:pt x="605" y="257"/>
                      <a:pt x="594" y="271"/>
                    </a:cubicBezTo>
                    <a:cubicBezTo>
                      <a:pt x="593" y="272"/>
                      <a:pt x="592" y="273"/>
                      <a:pt x="591" y="274"/>
                    </a:cubicBezTo>
                    <a:cubicBezTo>
                      <a:pt x="619" y="237"/>
                      <a:pt x="646" y="199"/>
                      <a:pt x="675" y="163"/>
                    </a:cubicBezTo>
                    <a:cubicBezTo>
                      <a:pt x="699" y="136"/>
                      <a:pt x="723" y="108"/>
                      <a:pt x="747" y="81"/>
                    </a:cubicBezTo>
                    <a:cubicBezTo>
                      <a:pt x="747" y="81"/>
                      <a:pt x="747" y="81"/>
                      <a:pt x="747" y="81"/>
                    </a:cubicBezTo>
                    <a:close/>
                    <a:moveTo>
                      <a:pt x="686" y="95"/>
                    </a:moveTo>
                    <a:cubicBezTo>
                      <a:pt x="695" y="85"/>
                      <a:pt x="709" y="51"/>
                      <a:pt x="727" y="64"/>
                    </a:cubicBezTo>
                    <a:cubicBezTo>
                      <a:pt x="726" y="64"/>
                      <a:pt x="726" y="64"/>
                      <a:pt x="726" y="65"/>
                    </a:cubicBezTo>
                    <a:cubicBezTo>
                      <a:pt x="719" y="70"/>
                      <a:pt x="712" y="77"/>
                      <a:pt x="706" y="83"/>
                    </a:cubicBezTo>
                    <a:cubicBezTo>
                      <a:pt x="710" y="77"/>
                      <a:pt x="713" y="71"/>
                      <a:pt x="716" y="65"/>
                    </a:cubicBezTo>
                    <a:cubicBezTo>
                      <a:pt x="717" y="63"/>
                      <a:pt x="715" y="62"/>
                      <a:pt x="714" y="63"/>
                    </a:cubicBezTo>
                    <a:cubicBezTo>
                      <a:pt x="696" y="89"/>
                      <a:pt x="670" y="109"/>
                      <a:pt x="652" y="135"/>
                    </a:cubicBezTo>
                    <a:cubicBezTo>
                      <a:pt x="649" y="113"/>
                      <a:pt x="675" y="108"/>
                      <a:pt x="686" y="95"/>
                    </a:cubicBezTo>
                    <a:close/>
                    <a:moveTo>
                      <a:pt x="723" y="70"/>
                    </a:moveTo>
                    <a:cubicBezTo>
                      <a:pt x="725" y="69"/>
                      <a:pt x="711" y="84"/>
                      <a:pt x="713" y="82"/>
                    </a:cubicBezTo>
                    <a:cubicBezTo>
                      <a:pt x="702" y="95"/>
                      <a:pt x="690" y="106"/>
                      <a:pt x="678" y="117"/>
                    </a:cubicBezTo>
                    <a:cubicBezTo>
                      <a:pt x="683" y="112"/>
                      <a:pt x="687" y="107"/>
                      <a:pt x="692" y="101"/>
                    </a:cubicBezTo>
                    <a:cubicBezTo>
                      <a:pt x="699" y="94"/>
                      <a:pt x="706" y="86"/>
                      <a:pt x="714" y="79"/>
                    </a:cubicBezTo>
                    <a:cubicBezTo>
                      <a:pt x="717" y="76"/>
                      <a:pt x="720" y="73"/>
                      <a:pt x="723" y="70"/>
                    </a:cubicBezTo>
                    <a:close/>
                    <a:moveTo>
                      <a:pt x="652" y="139"/>
                    </a:moveTo>
                    <a:cubicBezTo>
                      <a:pt x="652" y="139"/>
                      <a:pt x="652" y="139"/>
                      <a:pt x="652" y="139"/>
                    </a:cubicBezTo>
                    <a:cubicBezTo>
                      <a:pt x="653" y="138"/>
                      <a:pt x="654" y="137"/>
                      <a:pt x="655" y="136"/>
                    </a:cubicBezTo>
                    <a:cubicBezTo>
                      <a:pt x="663" y="122"/>
                      <a:pt x="674" y="111"/>
                      <a:pt x="685" y="100"/>
                    </a:cubicBezTo>
                    <a:cubicBezTo>
                      <a:pt x="693" y="92"/>
                      <a:pt x="701" y="84"/>
                      <a:pt x="709" y="75"/>
                    </a:cubicBezTo>
                    <a:cubicBezTo>
                      <a:pt x="706" y="79"/>
                      <a:pt x="703" y="83"/>
                      <a:pt x="700" y="87"/>
                    </a:cubicBezTo>
                    <a:cubicBezTo>
                      <a:pt x="699" y="89"/>
                      <a:pt x="698" y="91"/>
                      <a:pt x="697" y="92"/>
                    </a:cubicBezTo>
                    <a:cubicBezTo>
                      <a:pt x="688" y="102"/>
                      <a:pt x="679" y="113"/>
                      <a:pt x="669" y="123"/>
                    </a:cubicBezTo>
                    <a:cubicBezTo>
                      <a:pt x="665" y="127"/>
                      <a:pt x="660" y="132"/>
                      <a:pt x="656" y="136"/>
                    </a:cubicBezTo>
                    <a:cubicBezTo>
                      <a:pt x="654" y="138"/>
                      <a:pt x="653" y="139"/>
                      <a:pt x="652" y="139"/>
                    </a:cubicBezTo>
                    <a:close/>
                    <a:moveTo>
                      <a:pt x="690" y="112"/>
                    </a:moveTo>
                    <a:cubicBezTo>
                      <a:pt x="684" y="118"/>
                      <a:pt x="679" y="124"/>
                      <a:pt x="674" y="130"/>
                    </a:cubicBezTo>
                    <a:cubicBezTo>
                      <a:pt x="669" y="135"/>
                      <a:pt x="659" y="141"/>
                      <a:pt x="656" y="147"/>
                    </a:cubicBezTo>
                    <a:cubicBezTo>
                      <a:pt x="659" y="142"/>
                      <a:pt x="662" y="138"/>
                      <a:pt x="665" y="133"/>
                    </a:cubicBezTo>
                    <a:cubicBezTo>
                      <a:pt x="677" y="120"/>
                      <a:pt x="692" y="108"/>
                      <a:pt x="705" y="95"/>
                    </a:cubicBezTo>
                    <a:cubicBezTo>
                      <a:pt x="699" y="100"/>
                      <a:pt x="694" y="106"/>
                      <a:pt x="690" y="112"/>
                    </a:cubicBezTo>
                    <a:close/>
                    <a:moveTo>
                      <a:pt x="709" y="90"/>
                    </a:moveTo>
                    <a:cubicBezTo>
                      <a:pt x="716" y="83"/>
                      <a:pt x="722" y="75"/>
                      <a:pt x="728" y="66"/>
                    </a:cubicBezTo>
                    <a:cubicBezTo>
                      <a:pt x="728" y="66"/>
                      <a:pt x="728" y="66"/>
                      <a:pt x="728" y="65"/>
                    </a:cubicBezTo>
                    <a:cubicBezTo>
                      <a:pt x="729" y="66"/>
                      <a:pt x="730" y="67"/>
                      <a:pt x="731" y="68"/>
                    </a:cubicBezTo>
                    <a:cubicBezTo>
                      <a:pt x="730" y="68"/>
                      <a:pt x="730" y="68"/>
                      <a:pt x="730" y="68"/>
                    </a:cubicBezTo>
                    <a:cubicBezTo>
                      <a:pt x="728" y="71"/>
                      <a:pt x="726" y="74"/>
                      <a:pt x="724" y="77"/>
                    </a:cubicBezTo>
                    <a:cubicBezTo>
                      <a:pt x="723" y="77"/>
                      <a:pt x="723" y="77"/>
                      <a:pt x="723" y="78"/>
                    </a:cubicBezTo>
                    <a:cubicBezTo>
                      <a:pt x="718" y="82"/>
                      <a:pt x="713" y="86"/>
                      <a:pt x="709" y="90"/>
                    </a:cubicBezTo>
                    <a:close/>
                    <a:moveTo>
                      <a:pt x="733" y="70"/>
                    </a:moveTo>
                    <a:cubicBezTo>
                      <a:pt x="734" y="71"/>
                      <a:pt x="735" y="73"/>
                      <a:pt x="736" y="74"/>
                    </a:cubicBezTo>
                    <a:cubicBezTo>
                      <a:pt x="736" y="74"/>
                      <a:pt x="735" y="74"/>
                      <a:pt x="735" y="74"/>
                    </a:cubicBezTo>
                    <a:cubicBezTo>
                      <a:pt x="728" y="82"/>
                      <a:pt x="720" y="90"/>
                      <a:pt x="713" y="98"/>
                    </a:cubicBezTo>
                    <a:cubicBezTo>
                      <a:pt x="720" y="89"/>
                      <a:pt x="726" y="79"/>
                      <a:pt x="733" y="70"/>
                    </a:cubicBezTo>
                    <a:close/>
                    <a:moveTo>
                      <a:pt x="680" y="139"/>
                    </a:moveTo>
                    <a:cubicBezTo>
                      <a:pt x="691" y="126"/>
                      <a:pt x="703" y="113"/>
                      <a:pt x="714" y="100"/>
                    </a:cubicBezTo>
                    <a:cubicBezTo>
                      <a:pt x="746" y="65"/>
                      <a:pt x="704" y="117"/>
                      <a:pt x="697" y="126"/>
                    </a:cubicBezTo>
                    <a:cubicBezTo>
                      <a:pt x="681" y="144"/>
                      <a:pt x="665" y="161"/>
                      <a:pt x="649" y="179"/>
                    </a:cubicBezTo>
                    <a:cubicBezTo>
                      <a:pt x="659" y="165"/>
                      <a:pt x="670" y="152"/>
                      <a:pt x="680" y="139"/>
                    </a:cubicBezTo>
                    <a:close/>
                    <a:moveTo>
                      <a:pt x="406" y="452"/>
                    </a:moveTo>
                    <a:cubicBezTo>
                      <a:pt x="429" y="423"/>
                      <a:pt x="453" y="395"/>
                      <a:pt x="477" y="367"/>
                    </a:cubicBezTo>
                    <a:cubicBezTo>
                      <a:pt x="476" y="368"/>
                      <a:pt x="476" y="369"/>
                      <a:pt x="475" y="371"/>
                    </a:cubicBezTo>
                    <a:cubicBezTo>
                      <a:pt x="441" y="420"/>
                      <a:pt x="401" y="465"/>
                      <a:pt x="363" y="511"/>
                    </a:cubicBezTo>
                    <a:cubicBezTo>
                      <a:pt x="354" y="521"/>
                      <a:pt x="345" y="532"/>
                      <a:pt x="336" y="542"/>
                    </a:cubicBezTo>
                    <a:cubicBezTo>
                      <a:pt x="359" y="512"/>
                      <a:pt x="382" y="482"/>
                      <a:pt x="406" y="452"/>
                    </a:cubicBezTo>
                    <a:close/>
                    <a:moveTo>
                      <a:pt x="264" y="630"/>
                    </a:moveTo>
                    <a:cubicBezTo>
                      <a:pt x="240" y="658"/>
                      <a:pt x="216" y="685"/>
                      <a:pt x="194" y="714"/>
                    </a:cubicBezTo>
                    <a:cubicBezTo>
                      <a:pt x="214" y="683"/>
                      <a:pt x="239" y="657"/>
                      <a:pt x="264" y="630"/>
                    </a:cubicBezTo>
                    <a:close/>
                    <a:moveTo>
                      <a:pt x="240" y="672"/>
                    </a:moveTo>
                    <a:cubicBezTo>
                      <a:pt x="233" y="680"/>
                      <a:pt x="225" y="689"/>
                      <a:pt x="218" y="696"/>
                    </a:cubicBezTo>
                    <a:cubicBezTo>
                      <a:pt x="214" y="701"/>
                      <a:pt x="177" y="740"/>
                      <a:pt x="204" y="707"/>
                    </a:cubicBezTo>
                    <a:cubicBezTo>
                      <a:pt x="226" y="680"/>
                      <a:pt x="251" y="655"/>
                      <a:pt x="272" y="628"/>
                    </a:cubicBezTo>
                    <a:cubicBezTo>
                      <a:pt x="285" y="611"/>
                      <a:pt x="298" y="593"/>
                      <a:pt x="311" y="576"/>
                    </a:cubicBezTo>
                    <a:cubicBezTo>
                      <a:pt x="333" y="550"/>
                      <a:pt x="355" y="524"/>
                      <a:pt x="377" y="498"/>
                    </a:cubicBezTo>
                    <a:cubicBezTo>
                      <a:pt x="404" y="465"/>
                      <a:pt x="432" y="432"/>
                      <a:pt x="458" y="398"/>
                    </a:cubicBezTo>
                    <a:cubicBezTo>
                      <a:pt x="470" y="382"/>
                      <a:pt x="480" y="367"/>
                      <a:pt x="491" y="351"/>
                    </a:cubicBezTo>
                    <a:cubicBezTo>
                      <a:pt x="510" y="330"/>
                      <a:pt x="528" y="309"/>
                      <a:pt x="547" y="288"/>
                    </a:cubicBezTo>
                    <a:cubicBezTo>
                      <a:pt x="526" y="316"/>
                      <a:pt x="505" y="344"/>
                      <a:pt x="484" y="371"/>
                    </a:cubicBezTo>
                    <a:cubicBezTo>
                      <a:pt x="404" y="472"/>
                      <a:pt x="326" y="577"/>
                      <a:pt x="240" y="672"/>
                    </a:cubicBezTo>
                    <a:close/>
                    <a:moveTo>
                      <a:pt x="456" y="412"/>
                    </a:moveTo>
                    <a:cubicBezTo>
                      <a:pt x="438" y="434"/>
                      <a:pt x="419" y="457"/>
                      <a:pt x="401" y="480"/>
                    </a:cubicBezTo>
                    <a:cubicBezTo>
                      <a:pt x="422" y="453"/>
                      <a:pt x="443" y="426"/>
                      <a:pt x="464" y="400"/>
                    </a:cubicBezTo>
                    <a:cubicBezTo>
                      <a:pt x="512" y="342"/>
                      <a:pt x="555" y="280"/>
                      <a:pt x="604" y="223"/>
                    </a:cubicBezTo>
                    <a:cubicBezTo>
                      <a:pt x="610" y="216"/>
                      <a:pt x="616" y="210"/>
                      <a:pt x="622" y="203"/>
                    </a:cubicBezTo>
                    <a:cubicBezTo>
                      <a:pt x="566" y="272"/>
                      <a:pt x="513" y="345"/>
                      <a:pt x="456" y="412"/>
                    </a:cubicBezTo>
                    <a:close/>
                    <a:moveTo>
                      <a:pt x="232" y="720"/>
                    </a:moveTo>
                    <a:cubicBezTo>
                      <a:pt x="205" y="751"/>
                      <a:pt x="241" y="699"/>
                      <a:pt x="247" y="692"/>
                    </a:cubicBezTo>
                    <a:cubicBezTo>
                      <a:pt x="257" y="680"/>
                      <a:pt x="268" y="668"/>
                      <a:pt x="278" y="657"/>
                    </a:cubicBezTo>
                    <a:cubicBezTo>
                      <a:pt x="293" y="638"/>
                      <a:pt x="308" y="620"/>
                      <a:pt x="324" y="602"/>
                    </a:cubicBezTo>
                    <a:cubicBezTo>
                      <a:pt x="294" y="642"/>
                      <a:pt x="264" y="683"/>
                      <a:pt x="232" y="720"/>
                    </a:cubicBezTo>
                    <a:close/>
                    <a:moveTo>
                      <a:pt x="340" y="576"/>
                    </a:moveTo>
                    <a:cubicBezTo>
                      <a:pt x="382" y="523"/>
                      <a:pt x="424" y="470"/>
                      <a:pt x="464" y="416"/>
                    </a:cubicBezTo>
                    <a:cubicBezTo>
                      <a:pt x="480" y="394"/>
                      <a:pt x="496" y="372"/>
                      <a:pt x="512" y="350"/>
                    </a:cubicBezTo>
                    <a:cubicBezTo>
                      <a:pt x="545" y="312"/>
                      <a:pt x="576" y="273"/>
                      <a:pt x="607" y="233"/>
                    </a:cubicBezTo>
                    <a:cubicBezTo>
                      <a:pt x="618" y="219"/>
                      <a:pt x="629" y="204"/>
                      <a:pt x="640" y="190"/>
                    </a:cubicBezTo>
                    <a:cubicBezTo>
                      <a:pt x="674" y="154"/>
                      <a:pt x="710" y="119"/>
                      <a:pt x="737" y="76"/>
                    </a:cubicBezTo>
                    <a:cubicBezTo>
                      <a:pt x="739" y="78"/>
                      <a:pt x="741" y="80"/>
                      <a:pt x="744" y="80"/>
                    </a:cubicBezTo>
                    <a:cubicBezTo>
                      <a:pt x="717" y="108"/>
                      <a:pt x="693" y="137"/>
                      <a:pt x="668" y="167"/>
                    </a:cubicBezTo>
                    <a:cubicBezTo>
                      <a:pt x="658" y="179"/>
                      <a:pt x="647" y="192"/>
                      <a:pt x="637" y="204"/>
                    </a:cubicBezTo>
                    <a:cubicBezTo>
                      <a:pt x="541" y="315"/>
                      <a:pt x="452" y="430"/>
                      <a:pt x="364" y="548"/>
                    </a:cubicBezTo>
                    <a:cubicBezTo>
                      <a:pt x="356" y="557"/>
                      <a:pt x="348" y="567"/>
                      <a:pt x="340" y="576"/>
                    </a:cubicBezTo>
                    <a:close/>
                    <a:moveTo>
                      <a:pt x="441" y="448"/>
                    </a:moveTo>
                    <a:cubicBezTo>
                      <a:pt x="502" y="367"/>
                      <a:pt x="567" y="288"/>
                      <a:pt x="634" y="211"/>
                    </a:cubicBezTo>
                    <a:cubicBezTo>
                      <a:pt x="612" y="239"/>
                      <a:pt x="591" y="268"/>
                      <a:pt x="569" y="296"/>
                    </a:cubicBezTo>
                    <a:cubicBezTo>
                      <a:pt x="531" y="338"/>
                      <a:pt x="497" y="384"/>
                      <a:pt x="464" y="430"/>
                    </a:cubicBezTo>
                    <a:cubicBezTo>
                      <a:pt x="439" y="461"/>
                      <a:pt x="413" y="491"/>
                      <a:pt x="387" y="521"/>
                    </a:cubicBezTo>
                    <a:cubicBezTo>
                      <a:pt x="405" y="497"/>
                      <a:pt x="423" y="472"/>
                      <a:pt x="441" y="448"/>
                    </a:cubicBezTo>
                    <a:close/>
                    <a:moveTo>
                      <a:pt x="400" y="510"/>
                    </a:moveTo>
                    <a:cubicBezTo>
                      <a:pt x="415" y="493"/>
                      <a:pt x="429" y="476"/>
                      <a:pt x="444" y="459"/>
                    </a:cubicBezTo>
                    <a:cubicBezTo>
                      <a:pt x="442" y="460"/>
                      <a:pt x="441" y="462"/>
                      <a:pt x="440" y="463"/>
                    </a:cubicBezTo>
                    <a:cubicBezTo>
                      <a:pt x="427" y="479"/>
                      <a:pt x="414" y="494"/>
                      <a:pt x="400" y="510"/>
                    </a:cubicBezTo>
                    <a:close/>
                    <a:moveTo>
                      <a:pt x="243" y="734"/>
                    </a:moveTo>
                    <a:cubicBezTo>
                      <a:pt x="205" y="768"/>
                      <a:pt x="261" y="699"/>
                      <a:pt x="255" y="706"/>
                    </a:cubicBezTo>
                    <a:cubicBezTo>
                      <a:pt x="293" y="659"/>
                      <a:pt x="332" y="612"/>
                      <a:pt x="369" y="564"/>
                    </a:cubicBezTo>
                    <a:cubicBezTo>
                      <a:pt x="394" y="532"/>
                      <a:pt x="418" y="499"/>
                      <a:pt x="441" y="466"/>
                    </a:cubicBezTo>
                    <a:cubicBezTo>
                      <a:pt x="460" y="444"/>
                      <a:pt x="478" y="423"/>
                      <a:pt x="497" y="401"/>
                    </a:cubicBezTo>
                    <a:cubicBezTo>
                      <a:pt x="480" y="425"/>
                      <a:pt x="463" y="448"/>
                      <a:pt x="446" y="472"/>
                    </a:cubicBezTo>
                    <a:cubicBezTo>
                      <a:pt x="380" y="553"/>
                      <a:pt x="314" y="635"/>
                      <a:pt x="255" y="722"/>
                    </a:cubicBezTo>
                    <a:cubicBezTo>
                      <a:pt x="251" y="726"/>
                      <a:pt x="247" y="730"/>
                      <a:pt x="243" y="734"/>
                    </a:cubicBezTo>
                    <a:close/>
                    <a:moveTo>
                      <a:pt x="275" y="699"/>
                    </a:moveTo>
                    <a:cubicBezTo>
                      <a:pt x="272" y="703"/>
                      <a:pt x="270" y="707"/>
                      <a:pt x="267" y="711"/>
                    </a:cubicBezTo>
                    <a:cubicBezTo>
                      <a:pt x="266" y="712"/>
                      <a:pt x="265" y="713"/>
                      <a:pt x="264" y="714"/>
                    </a:cubicBezTo>
                    <a:cubicBezTo>
                      <a:pt x="286" y="680"/>
                      <a:pt x="311" y="648"/>
                      <a:pt x="335" y="615"/>
                    </a:cubicBezTo>
                    <a:cubicBezTo>
                      <a:pt x="364" y="577"/>
                      <a:pt x="394" y="540"/>
                      <a:pt x="425" y="502"/>
                    </a:cubicBezTo>
                    <a:cubicBezTo>
                      <a:pt x="415" y="517"/>
                      <a:pt x="404" y="531"/>
                      <a:pt x="394" y="545"/>
                    </a:cubicBezTo>
                    <a:cubicBezTo>
                      <a:pt x="375" y="569"/>
                      <a:pt x="356" y="593"/>
                      <a:pt x="339" y="618"/>
                    </a:cubicBezTo>
                    <a:cubicBezTo>
                      <a:pt x="318" y="645"/>
                      <a:pt x="296" y="672"/>
                      <a:pt x="275" y="699"/>
                    </a:cubicBezTo>
                    <a:close/>
                    <a:moveTo>
                      <a:pt x="321" y="656"/>
                    </a:moveTo>
                    <a:cubicBezTo>
                      <a:pt x="335" y="638"/>
                      <a:pt x="349" y="620"/>
                      <a:pt x="362" y="601"/>
                    </a:cubicBezTo>
                    <a:cubicBezTo>
                      <a:pt x="375" y="585"/>
                      <a:pt x="389" y="570"/>
                      <a:pt x="403" y="556"/>
                    </a:cubicBezTo>
                    <a:cubicBezTo>
                      <a:pt x="366" y="603"/>
                      <a:pt x="330" y="650"/>
                      <a:pt x="294" y="697"/>
                    </a:cubicBezTo>
                    <a:cubicBezTo>
                      <a:pt x="303" y="683"/>
                      <a:pt x="312" y="670"/>
                      <a:pt x="321" y="656"/>
                    </a:cubicBezTo>
                    <a:close/>
                    <a:moveTo>
                      <a:pt x="167" y="919"/>
                    </a:moveTo>
                    <a:cubicBezTo>
                      <a:pt x="165" y="923"/>
                      <a:pt x="162" y="927"/>
                      <a:pt x="160" y="930"/>
                    </a:cubicBezTo>
                    <a:cubicBezTo>
                      <a:pt x="164" y="924"/>
                      <a:pt x="168" y="917"/>
                      <a:pt x="173" y="911"/>
                    </a:cubicBezTo>
                    <a:cubicBezTo>
                      <a:pt x="178" y="903"/>
                      <a:pt x="183" y="896"/>
                      <a:pt x="188" y="888"/>
                    </a:cubicBezTo>
                    <a:cubicBezTo>
                      <a:pt x="191" y="884"/>
                      <a:pt x="195" y="879"/>
                      <a:pt x="198" y="875"/>
                    </a:cubicBezTo>
                    <a:cubicBezTo>
                      <a:pt x="188" y="890"/>
                      <a:pt x="177" y="905"/>
                      <a:pt x="167" y="919"/>
                    </a:cubicBezTo>
                    <a:close/>
                    <a:moveTo>
                      <a:pt x="207" y="851"/>
                    </a:moveTo>
                    <a:cubicBezTo>
                      <a:pt x="203" y="859"/>
                      <a:pt x="200" y="866"/>
                      <a:pt x="196" y="873"/>
                    </a:cubicBezTo>
                    <a:cubicBezTo>
                      <a:pt x="179" y="895"/>
                      <a:pt x="164" y="919"/>
                      <a:pt x="148" y="942"/>
                    </a:cubicBezTo>
                    <a:cubicBezTo>
                      <a:pt x="153" y="937"/>
                      <a:pt x="157" y="932"/>
                      <a:pt x="161" y="927"/>
                    </a:cubicBezTo>
                    <a:cubicBezTo>
                      <a:pt x="156" y="933"/>
                      <a:pt x="152" y="939"/>
                      <a:pt x="147" y="945"/>
                    </a:cubicBezTo>
                    <a:cubicBezTo>
                      <a:pt x="143" y="950"/>
                      <a:pt x="140" y="955"/>
                      <a:pt x="137" y="960"/>
                    </a:cubicBezTo>
                    <a:cubicBezTo>
                      <a:pt x="122" y="983"/>
                      <a:pt x="107" y="1005"/>
                      <a:pt x="92" y="1027"/>
                    </a:cubicBezTo>
                    <a:cubicBezTo>
                      <a:pt x="80" y="1044"/>
                      <a:pt x="67" y="1060"/>
                      <a:pt x="53" y="1077"/>
                    </a:cubicBezTo>
                    <a:cubicBezTo>
                      <a:pt x="43" y="1089"/>
                      <a:pt x="36" y="1097"/>
                      <a:pt x="47" y="1076"/>
                    </a:cubicBezTo>
                    <a:cubicBezTo>
                      <a:pt x="60" y="1052"/>
                      <a:pt x="76" y="1030"/>
                      <a:pt x="93" y="1009"/>
                    </a:cubicBezTo>
                    <a:cubicBezTo>
                      <a:pt x="84" y="1020"/>
                      <a:pt x="76" y="1030"/>
                      <a:pt x="68" y="1042"/>
                    </a:cubicBezTo>
                    <a:cubicBezTo>
                      <a:pt x="85" y="1016"/>
                      <a:pt x="102" y="992"/>
                      <a:pt x="120" y="967"/>
                    </a:cubicBezTo>
                    <a:cubicBezTo>
                      <a:pt x="131" y="952"/>
                      <a:pt x="141" y="937"/>
                      <a:pt x="152" y="922"/>
                    </a:cubicBezTo>
                    <a:cubicBezTo>
                      <a:pt x="161" y="910"/>
                      <a:pt x="170" y="899"/>
                      <a:pt x="178" y="887"/>
                    </a:cubicBezTo>
                    <a:cubicBezTo>
                      <a:pt x="188" y="873"/>
                      <a:pt x="199" y="859"/>
                      <a:pt x="210" y="844"/>
                    </a:cubicBezTo>
                    <a:cubicBezTo>
                      <a:pt x="209" y="846"/>
                      <a:pt x="208" y="848"/>
                      <a:pt x="207" y="851"/>
                    </a:cubicBezTo>
                    <a:close/>
                    <a:moveTo>
                      <a:pt x="206" y="844"/>
                    </a:moveTo>
                    <a:cubicBezTo>
                      <a:pt x="197" y="855"/>
                      <a:pt x="189" y="867"/>
                      <a:pt x="180" y="878"/>
                    </a:cubicBezTo>
                    <a:cubicBezTo>
                      <a:pt x="182" y="874"/>
                      <a:pt x="184" y="871"/>
                      <a:pt x="187" y="867"/>
                    </a:cubicBezTo>
                    <a:cubicBezTo>
                      <a:pt x="190" y="860"/>
                      <a:pt x="209" y="834"/>
                      <a:pt x="211" y="836"/>
                    </a:cubicBezTo>
                    <a:cubicBezTo>
                      <a:pt x="209" y="839"/>
                      <a:pt x="208" y="841"/>
                      <a:pt x="206" y="844"/>
                    </a:cubicBezTo>
                    <a:close/>
                    <a:moveTo>
                      <a:pt x="218" y="825"/>
                    </a:moveTo>
                    <a:cubicBezTo>
                      <a:pt x="208" y="833"/>
                      <a:pt x="200" y="843"/>
                      <a:pt x="192" y="853"/>
                    </a:cubicBezTo>
                    <a:cubicBezTo>
                      <a:pt x="198" y="843"/>
                      <a:pt x="204" y="833"/>
                      <a:pt x="210" y="823"/>
                    </a:cubicBezTo>
                    <a:cubicBezTo>
                      <a:pt x="212" y="821"/>
                      <a:pt x="214" y="818"/>
                      <a:pt x="215" y="816"/>
                    </a:cubicBezTo>
                    <a:cubicBezTo>
                      <a:pt x="222" y="806"/>
                      <a:pt x="229" y="796"/>
                      <a:pt x="236" y="786"/>
                    </a:cubicBezTo>
                    <a:cubicBezTo>
                      <a:pt x="233" y="792"/>
                      <a:pt x="230" y="799"/>
                      <a:pt x="227" y="806"/>
                    </a:cubicBezTo>
                    <a:cubicBezTo>
                      <a:pt x="227" y="808"/>
                      <a:pt x="229" y="808"/>
                      <a:pt x="230" y="807"/>
                    </a:cubicBezTo>
                    <a:cubicBezTo>
                      <a:pt x="235" y="793"/>
                      <a:pt x="241" y="781"/>
                      <a:pt x="248" y="768"/>
                    </a:cubicBezTo>
                    <a:cubicBezTo>
                      <a:pt x="259" y="752"/>
                      <a:pt x="269" y="735"/>
                      <a:pt x="280" y="718"/>
                    </a:cubicBezTo>
                    <a:cubicBezTo>
                      <a:pt x="308" y="681"/>
                      <a:pt x="339" y="647"/>
                      <a:pt x="367" y="612"/>
                    </a:cubicBezTo>
                    <a:cubicBezTo>
                      <a:pt x="384" y="589"/>
                      <a:pt x="401" y="566"/>
                      <a:pt x="418" y="543"/>
                    </a:cubicBezTo>
                    <a:cubicBezTo>
                      <a:pt x="444" y="509"/>
                      <a:pt x="470" y="477"/>
                      <a:pt x="496" y="444"/>
                    </a:cubicBezTo>
                    <a:cubicBezTo>
                      <a:pt x="467" y="483"/>
                      <a:pt x="438" y="523"/>
                      <a:pt x="410" y="564"/>
                    </a:cubicBezTo>
                    <a:cubicBezTo>
                      <a:pt x="380" y="607"/>
                      <a:pt x="349" y="650"/>
                      <a:pt x="318" y="692"/>
                    </a:cubicBezTo>
                    <a:cubicBezTo>
                      <a:pt x="316" y="695"/>
                      <a:pt x="314" y="697"/>
                      <a:pt x="312" y="700"/>
                    </a:cubicBezTo>
                    <a:cubicBezTo>
                      <a:pt x="284" y="732"/>
                      <a:pt x="257" y="764"/>
                      <a:pt x="237" y="801"/>
                    </a:cubicBezTo>
                    <a:cubicBezTo>
                      <a:pt x="231" y="809"/>
                      <a:pt x="226" y="817"/>
                      <a:pt x="220" y="824"/>
                    </a:cubicBezTo>
                    <a:cubicBezTo>
                      <a:pt x="219" y="824"/>
                      <a:pt x="218" y="824"/>
                      <a:pt x="218" y="825"/>
                    </a:cubicBezTo>
                    <a:close/>
                    <a:moveTo>
                      <a:pt x="235" y="811"/>
                    </a:moveTo>
                    <a:cubicBezTo>
                      <a:pt x="240" y="804"/>
                      <a:pt x="244" y="798"/>
                      <a:pt x="249" y="791"/>
                    </a:cubicBezTo>
                    <a:cubicBezTo>
                      <a:pt x="270" y="762"/>
                      <a:pt x="292" y="733"/>
                      <a:pt x="313" y="704"/>
                    </a:cubicBezTo>
                    <a:cubicBezTo>
                      <a:pt x="314" y="703"/>
                      <a:pt x="315" y="702"/>
                      <a:pt x="315" y="702"/>
                    </a:cubicBezTo>
                    <a:cubicBezTo>
                      <a:pt x="333" y="681"/>
                      <a:pt x="350" y="660"/>
                      <a:pt x="367" y="639"/>
                    </a:cubicBezTo>
                    <a:cubicBezTo>
                      <a:pt x="326" y="693"/>
                      <a:pt x="276" y="751"/>
                      <a:pt x="243" y="812"/>
                    </a:cubicBezTo>
                    <a:cubicBezTo>
                      <a:pt x="232" y="823"/>
                      <a:pt x="232" y="818"/>
                      <a:pt x="235" y="811"/>
                    </a:cubicBezTo>
                    <a:close/>
                    <a:moveTo>
                      <a:pt x="272" y="802"/>
                    </a:moveTo>
                    <a:cubicBezTo>
                      <a:pt x="268" y="808"/>
                      <a:pt x="240" y="825"/>
                      <a:pt x="239" y="826"/>
                    </a:cubicBezTo>
                    <a:cubicBezTo>
                      <a:pt x="241" y="822"/>
                      <a:pt x="244" y="817"/>
                      <a:pt x="246" y="813"/>
                    </a:cubicBezTo>
                    <a:cubicBezTo>
                      <a:pt x="287" y="772"/>
                      <a:pt x="320" y="726"/>
                      <a:pt x="353" y="679"/>
                    </a:cubicBezTo>
                    <a:cubicBezTo>
                      <a:pt x="397" y="616"/>
                      <a:pt x="443" y="555"/>
                      <a:pt x="490" y="493"/>
                    </a:cubicBezTo>
                    <a:cubicBezTo>
                      <a:pt x="521" y="453"/>
                      <a:pt x="551" y="412"/>
                      <a:pt x="582" y="370"/>
                    </a:cubicBezTo>
                    <a:cubicBezTo>
                      <a:pt x="614" y="331"/>
                      <a:pt x="647" y="292"/>
                      <a:pt x="679" y="253"/>
                    </a:cubicBezTo>
                    <a:cubicBezTo>
                      <a:pt x="687" y="244"/>
                      <a:pt x="694" y="235"/>
                      <a:pt x="701" y="226"/>
                    </a:cubicBezTo>
                    <a:cubicBezTo>
                      <a:pt x="665" y="275"/>
                      <a:pt x="630" y="324"/>
                      <a:pt x="594" y="374"/>
                    </a:cubicBezTo>
                    <a:cubicBezTo>
                      <a:pt x="521" y="466"/>
                      <a:pt x="447" y="559"/>
                      <a:pt x="383" y="658"/>
                    </a:cubicBezTo>
                    <a:cubicBezTo>
                      <a:pt x="382" y="660"/>
                      <a:pt x="381" y="662"/>
                      <a:pt x="380" y="663"/>
                    </a:cubicBezTo>
                    <a:cubicBezTo>
                      <a:pt x="344" y="710"/>
                      <a:pt x="308" y="757"/>
                      <a:pt x="272" y="802"/>
                    </a:cubicBezTo>
                    <a:close/>
                    <a:moveTo>
                      <a:pt x="540" y="447"/>
                    </a:moveTo>
                    <a:cubicBezTo>
                      <a:pt x="499" y="504"/>
                      <a:pt x="458" y="560"/>
                      <a:pt x="416" y="616"/>
                    </a:cubicBezTo>
                    <a:cubicBezTo>
                      <a:pt x="455" y="559"/>
                      <a:pt x="497" y="503"/>
                      <a:pt x="540" y="447"/>
                    </a:cubicBezTo>
                    <a:close/>
                    <a:moveTo>
                      <a:pt x="377" y="674"/>
                    </a:moveTo>
                    <a:cubicBezTo>
                      <a:pt x="386" y="661"/>
                      <a:pt x="395" y="648"/>
                      <a:pt x="403" y="635"/>
                    </a:cubicBezTo>
                    <a:cubicBezTo>
                      <a:pt x="427" y="605"/>
                      <a:pt x="450" y="575"/>
                      <a:pt x="473" y="546"/>
                    </a:cubicBezTo>
                    <a:cubicBezTo>
                      <a:pt x="478" y="539"/>
                      <a:pt x="483" y="532"/>
                      <a:pt x="488" y="525"/>
                    </a:cubicBezTo>
                    <a:cubicBezTo>
                      <a:pt x="459" y="567"/>
                      <a:pt x="431" y="609"/>
                      <a:pt x="402" y="650"/>
                    </a:cubicBezTo>
                    <a:cubicBezTo>
                      <a:pt x="388" y="670"/>
                      <a:pt x="372" y="689"/>
                      <a:pt x="357" y="707"/>
                    </a:cubicBezTo>
                    <a:cubicBezTo>
                      <a:pt x="364" y="696"/>
                      <a:pt x="370" y="685"/>
                      <a:pt x="377" y="674"/>
                    </a:cubicBezTo>
                    <a:close/>
                    <a:moveTo>
                      <a:pt x="261" y="834"/>
                    </a:moveTo>
                    <a:cubicBezTo>
                      <a:pt x="283" y="811"/>
                      <a:pt x="300" y="779"/>
                      <a:pt x="321" y="754"/>
                    </a:cubicBezTo>
                    <a:cubicBezTo>
                      <a:pt x="324" y="751"/>
                      <a:pt x="326" y="748"/>
                      <a:pt x="329" y="745"/>
                    </a:cubicBezTo>
                    <a:cubicBezTo>
                      <a:pt x="308" y="777"/>
                      <a:pt x="286" y="808"/>
                      <a:pt x="261" y="834"/>
                    </a:cubicBezTo>
                    <a:close/>
                    <a:moveTo>
                      <a:pt x="346" y="725"/>
                    </a:moveTo>
                    <a:cubicBezTo>
                      <a:pt x="360" y="710"/>
                      <a:pt x="373" y="694"/>
                      <a:pt x="385" y="678"/>
                    </a:cubicBezTo>
                    <a:cubicBezTo>
                      <a:pt x="467" y="572"/>
                      <a:pt x="540" y="458"/>
                      <a:pt x="618" y="348"/>
                    </a:cubicBezTo>
                    <a:cubicBezTo>
                      <a:pt x="647" y="312"/>
                      <a:pt x="675" y="276"/>
                      <a:pt x="703" y="240"/>
                    </a:cubicBezTo>
                    <a:cubicBezTo>
                      <a:pt x="705" y="238"/>
                      <a:pt x="706" y="236"/>
                      <a:pt x="707" y="235"/>
                    </a:cubicBezTo>
                    <a:cubicBezTo>
                      <a:pt x="655" y="305"/>
                      <a:pt x="609" y="378"/>
                      <a:pt x="560" y="450"/>
                    </a:cubicBezTo>
                    <a:cubicBezTo>
                      <a:pt x="557" y="455"/>
                      <a:pt x="554" y="459"/>
                      <a:pt x="551" y="464"/>
                    </a:cubicBezTo>
                    <a:cubicBezTo>
                      <a:pt x="539" y="479"/>
                      <a:pt x="527" y="493"/>
                      <a:pt x="516" y="508"/>
                    </a:cubicBezTo>
                    <a:cubicBezTo>
                      <a:pt x="464" y="575"/>
                      <a:pt x="416" y="644"/>
                      <a:pt x="368" y="714"/>
                    </a:cubicBezTo>
                    <a:cubicBezTo>
                      <a:pt x="345" y="740"/>
                      <a:pt x="322" y="766"/>
                      <a:pt x="301" y="794"/>
                    </a:cubicBezTo>
                    <a:cubicBezTo>
                      <a:pt x="317" y="772"/>
                      <a:pt x="332" y="748"/>
                      <a:pt x="346" y="725"/>
                    </a:cubicBezTo>
                    <a:close/>
                    <a:moveTo>
                      <a:pt x="273" y="842"/>
                    </a:moveTo>
                    <a:cubicBezTo>
                      <a:pt x="293" y="802"/>
                      <a:pt x="324" y="769"/>
                      <a:pt x="354" y="736"/>
                    </a:cubicBezTo>
                    <a:cubicBezTo>
                      <a:pt x="350" y="741"/>
                      <a:pt x="346" y="747"/>
                      <a:pt x="342" y="753"/>
                    </a:cubicBezTo>
                    <a:cubicBezTo>
                      <a:pt x="333" y="766"/>
                      <a:pt x="324" y="780"/>
                      <a:pt x="316" y="793"/>
                    </a:cubicBezTo>
                    <a:cubicBezTo>
                      <a:pt x="308" y="804"/>
                      <a:pt x="300" y="815"/>
                      <a:pt x="292" y="826"/>
                    </a:cubicBezTo>
                    <a:cubicBezTo>
                      <a:pt x="278" y="845"/>
                      <a:pt x="262" y="864"/>
                      <a:pt x="273" y="842"/>
                    </a:cubicBezTo>
                    <a:close/>
                    <a:moveTo>
                      <a:pt x="282" y="848"/>
                    </a:moveTo>
                    <a:cubicBezTo>
                      <a:pt x="306" y="823"/>
                      <a:pt x="326" y="791"/>
                      <a:pt x="344" y="760"/>
                    </a:cubicBezTo>
                    <a:cubicBezTo>
                      <a:pt x="370" y="728"/>
                      <a:pt x="396" y="697"/>
                      <a:pt x="421" y="665"/>
                    </a:cubicBezTo>
                    <a:cubicBezTo>
                      <a:pt x="474" y="597"/>
                      <a:pt x="520" y="523"/>
                      <a:pt x="571" y="454"/>
                    </a:cubicBezTo>
                    <a:cubicBezTo>
                      <a:pt x="593" y="425"/>
                      <a:pt x="615" y="396"/>
                      <a:pt x="637" y="366"/>
                    </a:cubicBezTo>
                    <a:cubicBezTo>
                      <a:pt x="611" y="404"/>
                      <a:pt x="585" y="441"/>
                      <a:pt x="560" y="479"/>
                    </a:cubicBezTo>
                    <a:cubicBezTo>
                      <a:pt x="511" y="550"/>
                      <a:pt x="461" y="621"/>
                      <a:pt x="411" y="692"/>
                    </a:cubicBezTo>
                    <a:cubicBezTo>
                      <a:pt x="390" y="721"/>
                      <a:pt x="368" y="751"/>
                      <a:pt x="347" y="781"/>
                    </a:cubicBezTo>
                    <a:cubicBezTo>
                      <a:pt x="331" y="802"/>
                      <a:pt x="315" y="822"/>
                      <a:pt x="297" y="841"/>
                    </a:cubicBezTo>
                    <a:cubicBezTo>
                      <a:pt x="290" y="849"/>
                      <a:pt x="264" y="878"/>
                      <a:pt x="282" y="848"/>
                    </a:cubicBezTo>
                    <a:close/>
                    <a:moveTo>
                      <a:pt x="457" y="633"/>
                    </a:moveTo>
                    <a:cubicBezTo>
                      <a:pt x="532" y="527"/>
                      <a:pt x="605" y="419"/>
                      <a:pt x="679" y="312"/>
                    </a:cubicBezTo>
                    <a:cubicBezTo>
                      <a:pt x="685" y="303"/>
                      <a:pt x="691" y="295"/>
                      <a:pt x="697" y="286"/>
                    </a:cubicBezTo>
                    <a:cubicBezTo>
                      <a:pt x="705" y="276"/>
                      <a:pt x="713" y="265"/>
                      <a:pt x="720" y="255"/>
                    </a:cubicBezTo>
                    <a:cubicBezTo>
                      <a:pt x="748" y="218"/>
                      <a:pt x="776" y="181"/>
                      <a:pt x="806" y="144"/>
                    </a:cubicBezTo>
                    <a:cubicBezTo>
                      <a:pt x="814" y="134"/>
                      <a:pt x="823" y="125"/>
                      <a:pt x="830" y="115"/>
                    </a:cubicBezTo>
                    <a:cubicBezTo>
                      <a:pt x="821" y="127"/>
                      <a:pt x="812" y="142"/>
                      <a:pt x="803" y="152"/>
                    </a:cubicBezTo>
                    <a:cubicBezTo>
                      <a:pt x="728" y="250"/>
                      <a:pt x="657" y="353"/>
                      <a:pt x="585" y="454"/>
                    </a:cubicBezTo>
                    <a:cubicBezTo>
                      <a:pt x="554" y="495"/>
                      <a:pt x="526" y="538"/>
                      <a:pt x="499" y="581"/>
                    </a:cubicBezTo>
                    <a:cubicBezTo>
                      <a:pt x="451" y="648"/>
                      <a:pt x="405" y="715"/>
                      <a:pt x="355" y="780"/>
                    </a:cubicBezTo>
                    <a:cubicBezTo>
                      <a:pt x="352" y="784"/>
                      <a:pt x="348" y="788"/>
                      <a:pt x="345" y="792"/>
                    </a:cubicBezTo>
                    <a:cubicBezTo>
                      <a:pt x="385" y="741"/>
                      <a:pt x="421" y="685"/>
                      <a:pt x="457" y="633"/>
                    </a:cubicBezTo>
                    <a:close/>
                    <a:moveTo>
                      <a:pt x="383" y="770"/>
                    </a:moveTo>
                    <a:cubicBezTo>
                      <a:pt x="365" y="798"/>
                      <a:pt x="346" y="825"/>
                      <a:pt x="324" y="849"/>
                    </a:cubicBezTo>
                    <a:cubicBezTo>
                      <a:pt x="317" y="856"/>
                      <a:pt x="309" y="863"/>
                      <a:pt x="302" y="870"/>
                    </a:cubicBezTo>
                    <a:cubicBezTo>
                      <a:pt x="272" y="899"/>
                      <a:pt x="303" y="846"/>
                      <a:pt x="307" y="841"/>
                    </a:cubicBezTo>
                    <a:cubicBezTo>
                      <a:pt x="339" y="803"/>
                      <a:pt x="371" y="765"/>
                      <a:pt x="401" y="726"/>
                    </a:cubicBezTo>
                    <a:cubicBezTo>
                      <a:pt x="418" y="703"/>
                      <a:pt x="435" y="680"/>
                      <a:pt x="452" y="657"/>
                    </a:cubicBezTo>
                    <a:cubicBezTo>
                      <a:pt x="429" y="695"/>
                      <a:pt x="406" y="732"/>
                      <a:pt x="383" y="770"/>
                    </a:cubicBezTo>
                    <a:close/>
                    <a:moveTo>
                      <a:pt x="536" y="530"/>
                    </a:moveTo>
                    <a:cubicBezTo>
                      <a:pt x="534" y="532"/>
                      <a:pt x="533" y="535"/>
                      <a:pt x="531" y="537"/>
                    </a:cubicBezTo>
                    <a:cubicBezTo>
                      <a:pt x="539" y="525"/>
                      <a:pt x="547" y="513"/>
                      <a:pt x="556" y="500"/>
                    </a:cubicBezTo>
                    <a:cubicBezTo>
                      <a:pt x="608" y="425"/>
                      <a:pt x="665" y="354"/>
                      <a:pt x="717" y="279"/>
                    </a:cubicBezTo>
                    <a:cubicBezTo>
                      <a:pt x="742" y="243"/>
                      <a:pt x="770" y="209"/>
                      <a:pt x="797" y="174"/>
                    </a:cubicBezTo>
                    <a:cubicBezTo>
                      <a:pt x="708" y="291"/>
                      <a:pt x="623" y="411"/>
                      <a:pt x="536" y="530"/>
                    </a:cubicBezTo>
                    <a:close/>
                    <a:moveTo>
                      <a:pt x="860" y="77"/>
                    </a:moveTo>
                    <a:cubicBezTo>
                      <a:pt x="855" y="81"/>
                      <a:pt x="851" y="85"/>
                      <a:pt x="846" y="89"/>
                    </a:cubicBezTo>
                    <a:cubicBezTo>
                      <a:pt x="848" y="86"/>
                      <a:pt x="850" y="82"/>
                      <a:pt x="851" y="77"/>
                    </a:cubicBezTo>
                    <a:cubicBezTo>
                      <a:pt x="852" y="76"/>
                      <a:pt x="850" y="74"/>
                      <a:pt x="849" y="75"/>
                    </a:cubicBezTo>
                    <a:cubicBezTo>
                      <a:pt x="848" y="75"/>
                      <a:pt x="848" y="76"/>
                      <a:pt x="848" y="76"/>
                    </a:cubicBezTo>
                    <a:cubicBezTo>
                      <a:pt x="849" y="74"/>
                      <a:pt x="849" y="72"/>
                      <a:pt x="850" y="71"/>
                    </a:cubicBezTo>
                    <a:cubicBezTo>
                      <a:pt x="855" y="72"/>
                      <a:pt x="859" y="74"/>
                      <a:pt x="861" y="77"/>
                    </a:cubicBezTo>
                    <a:cubicBezTo>
                      <a:pt x="860" y="77"/>
                      <a:pt x="860" y="77"/>
                      <a:pt x="860" y="7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1" name="Freeform 68"/>
              <p:cNvSpPr/>
              <p:nvPr/>
            </p:nvSpPr>
            <p:spPr bwMode="auto">
              <a:xfrm>
                <a:off x="4724" y="3039"/>
                <a:ext cx="93" cy="122"/>
              </a:xfrm>
              <a:custGeom>
                <a:gdLst>
                  <a:gd fmla="*/ 7 w 35" name="T0"/>
                  <a:gd fmla="*/ 11 h 46" name="T1"/>
                  <a:gd fmla="*/ 20 w 35" name="T2"/>
                  <a:gd fmla="*/ 45 h 46" name="T3"/>
                  <a:gd fmla="*/ 22 w 35" name="T4"/>
                  <a:gd fmla="*/ 42 h 46" name="T5"/>
                  <a:gd fmla="*/ 9 w 35" name="T6"/>
                  <a:gd fmla="*/ 14 h 46" name="T7"/>
                  <a:gd fmla="*/ 34 w 35" name="T8"/>
                  <a:gd fmla="*/ 24 h 46" name="T9"/>
                  <a:gd fmla="*/ 35 w 35" name="T10"/>
                  <a:gd fmla="*/ 23 h 46" name="T11"/>
                  <a:gd fmla="*/ 7 w 35" name="T12"/>
                  <a:gd fmla="*/ 11 h 46" name="T13"/>
                </a:gdLst>
                <a:cxnLst>
                  <a:cxn ang="0">
                    <a:pos x="T0" y="T1"/>
                  </a:cxn>
                  <a:cxn ang="0">
                    <a:pos x="T2" y="T3"/>
                  </a:cxn>
                  <a:cxn ang="0">
                    <a:pos x="T4" y="T5"/>
                  </a:cxn>
                  <a:cxn ang="0">
                    <a:pos x="T6" y="T7"/>
                  </a:cxn>
                  <a:cxn ang="0">
                    <a:pos x="T8" y="T9"/>
                  </a:cxn>
                  <a:cxn ang="0">
                    <a:pos x="T10" y="T11"/>
                  </a:cxn>
                  <a:cxn ang="0">
                    <a:pos x="T12" y="T13"/>
                  </a:cxn>
                </a:cxnLst>
                <a:rect b="b" l="0" r="r" t="0"/>
                <a:pathLst>
                  <a:path h="46" w="35">
                    <a:moveTo>
                      <a:pt x="7" y="11"/>
                    </a:moveTo>
                    <a:cubicBezTo>
                      <a:pt x="0" y="21"/>
                      <a:pt x="13" y="38"/>
                      <a:pt x="20" y="45"/>
                    </a:cubicBezTo>
                    <a:cubicBezTo>
                      <a:pt x="21" y="46"/>
                      <a:pt x="23" y="44"/>
                      <a:pt x="22" y="42"/>
                    </a:cubicBezTo>
                    <a:cubicBezTo>
                      <a:pt x="16" y="36"/>
                      <a:pt x="6" y="24"/>
                      <a:pt x="9" y="14"/>
                    </a:cubicBezTo>
                    <a:cubicBezTo>
                      <a:pt x="12" y="3"/>
                      <a:pt x="31" y="21"/>
                      <a:pt x="34" y="24"/>
                    </a:cubicBezTo>
                    <a:cubicBezTo>
                      <a:pt x="34" y="24"/>
                      <a:pt x="35" y="23"/>
                      <a:pt x="35" y="23"/>
                    </a:cubicBezTo>
                    <a:cubicBezTo>
                      <a:pt x="31" y="18"/>
                      <a:pt x="14" y="0"/>
                      <a:pt x="7" y="1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2" name="Freeform 69"/>
              <p:cNvSpPr/>
              <p:nvPr/>
            </p:nvSpPr>
            <p:spPr bwMode="auto">
              <a:xfrm>
                <a:off x="4894" y="2975"/>
                <a:ext cx="195" cy="355"/>
              </a:xfrm>
              <a:custGeom>
                <a:gdLst>
                  <a:gd fmla="*/ 64 w 73" name="T0"/>
                  <a:gd fmla="*/ 120 h 133" name="T1"/>
                  <a:gd fmla="*/ 34 w 73" name="T2"/>
                  <a:gd fmla="*/ 82 h 133" name="T3"/>
                  <a:gd fmla="*/ 15 w 73" name="T4"/>
                  <a:gd fmla="*/ 51 h 133" name="T5"/>
                  <a:gd fmla="*/ 8 w 73" name="T6"/>
                  <a:gd fmla="*/ 32 h 133" name="T7"/>
                  <a:gd fmla="*/ 32 w 73" name="T8"/>
                  <a:gd fmla="*/ 27 h 133" name="T9"/>
                  <a:gd fmla="*/ 34 w 73" name="T10"/>
                  <a:gd fmla="*/ 28 h 133" name="T11"/>
                  <a:gd fmla="*/ 46 w 73" name="T12"/>
                  <a:gd fmla="*/ 12 h 133" name="T13"/>
                  <a:gd fmla="*/ 43 w 73" name="T14"/>
                  <a:gd fmla="*/ 10 h 133" name="T15"/>
                  <a:gd fmla="*/ 16 w 73" name="T16"/>
                  <a:gd fmla="*/ 2 h 133" name="T17"/>
                  <a:gd fmla="*/ 0 w 73" name="T18"/>
                  <a:gd fmla="*/ 11 h 133" name="T19"/>
                  <a:gd fmla="*/ 16 w 73" name="T20"/>
                  <a:gd fmla="*/ 63 h 133" name="T21"/>
                  <a:gd fmla="*/ 61 w 73" name="T22"/>
                  <a:gd fmla="*/ 126 h 133" name="T23"/>
                  <a:gd fmla="*/ 62 w 73" name="T24"/>
                  <a:gd fmla="*/ 127 h 133" name="T25"/>
                  <a:gd fmla="*/ 73 w 73" name="T26"/>
                  <a:gd fmla="*/ 133 h 133" name="T27"/>
                  <a:gd fmla="*/ 64 w 73" name="T28"/>
                  <a:gd fmla="*/ 120 h 13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33" w="73">
                    <a:moveTo>
                      <a:pt x="64" y="120"/>
                    </a:moveTo>
                    <a:cubicBezTo>
                      <a:pt x="60" y="105"/>
                      <a:pt x="44" y="92"/>
                      <a:pt x="34" y="82"/>
                    </a:cubicBezTo>
                    <a:cubicBezTo>
                      <a:pt x="26" y="73"/>
                      <a:pt x="19" y="62"/>
                      <a:pt x="15" y="51"/>
                    </a:cubicBezTo>
                    <a:cubicBezTo>
                      <a:pt x="12" y="44"/>
                      <a:pt x="10" y="38"/>
                      <a:pt x="8" y="32"/>
                    </a:cubicBezTo>
                    <a:cubicBezTo>
                      <a:pt x="0" y="17"/>
                      <a:pt x="8" y="15"/>
                      <a:pt x="32" y="27"/>
                    </a:cubicBezTo>
                    <a:cubicBezTo>
                      <a:pt x="32" y="29"/>
                      <a:pt x="33" y="29"/>
                      <a:pt x="34" y="28"/>
                    </a:cubicBezTo>
                    <a:cubicBezTo>
                      <a:pt x="44" y="19"/>
                      <a:pt x="41" y="24"/>
                      <a:pt x="46" y="12"/>
                    </a:cubicBezTo>
                    <a:cubicBezTo>
                      <a:pt x="47" y="10"/>
                      <a:pt x="44" y="9"/>
                      <a:pt x="43" y="10"/>
                    </a:cubicBezTo>
                    <a:cubicBezTo>
                      <a:pt x="33" y="33"/>
                      <a:pt x="26" y="2"/>
                      <a:pt x="16" y="2"/>
                    </a:cubicBezTo>
                    <a:cubicBezTo>
                      <a:pt x="10" y="1"/>
                      <a:pt x="0" y="0"/>
                      <a:pt x="0" y="11"/>
                    </a:cubicBezTo>
                    <a:cubicBezTo>
                      <a:pt x="0" y="29"/>
                      <a:pt x="10" y="47"/>
                      <a:pt x="16" y="63"/>
                    </a:cubicBezTo>
                    <a:cubicBezTo>
                      <a:pt x="25" y="87"/>
                      <a:pt x="60" y="98"/>
                      <a:pt x="61" y="126"/>
                    </a:cubicBezTo>
                    <a:cubicBezTo>
                      <a:pt x="61" y="127"/>
                      <a:pt x="61" y="127"/>
                      <a:pt x="62" y="127"/>
                    </a:cubicBezTo>
                    <a:cubicBezTo>
                      <a:pt x="66" y="129"/>
                      <a:pt x="69" y="131"/>
                      <a:pt x="73" y="133"/>
                    </a:cubicBezTo>
                    <a:cubicBezTo>
                      <a:pt x="69" y="129"/>
                      <a:pt x="65" y="125"/>
                      <a:pt x="64" y="12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3" name="Freeform 70"/>
              <p:cNvSpPr/>
              <p:nvPr/>
            </p:nvSpPr>
            <p:spPr bwMode="auto">
              <a:xfrm>
                <a:off x="5089" y="3330"/>
                <a:ext cx="101" cy="34"/>
              </a:xfrm>
              <a:custGeom>
                <a:gdLst>
                  <a:gd fmla="*/ 38 w 38" name="T0"/>
                  <a:gd fmla="*/ 13 h 13" name="T1"/>
                  <a:gd fmla="*/ 0 w 38" name="T2"/>
                  <a:gd fmla="*/ 0 h 13" name="T3"/>
                  <a:gd fmla="*/ 38 w 38" name="T4"/>
                  <a:gd fmla="*/ 13 h 13" name="T5"/>
                </a:gdLst>
                <a:cxnLst>
                  <a:cxn ang="0">
                    <a:pos x="T0" y="T1"/>
                  </a:cxn>
                  <a:cxn ang="0">
                    <a:pos x="T2" y="T3"/>
                  </a:cxn>
                  <a:cxn ang="0">
                    <a:pos x="T4" y="T5"/>
                  </a:cxn>
                </a:cxnLst>
                <a:rect b="b" l="0" r="r" t="0"/>
                <a:pathLst>
                  <a:path h="13" w="38">
                    <a:moveTo>
                      <a:pt x="38" y="13"/>
                    </a:moveTo>
                    <a:cubicBezTo>
                      <a:pt x="25" y="9"/>
                      <a:pt x="13" y="5"/>
                      <a:pt x="0" y="0"/>
                    </a:cubicBezTo>
                    <a:cubicBezTo>
                      <a:pt x="9" y="6"/>
                      <a:pt x="23" y="10"/>
                      <a:pt x="38" y="1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4" name="Freeform 71"/>
              <p:cNvSpPr/>
              <p:nvPr/>
            </p:nvSpPr>
            <p:spPr bwMode="auto">
              <a:xfrm>
                <a:off x="4753" y="3145"/>
                <a:ext cx="819" cy="310"/>
              </a:xfrm>
              <a:custGeom>
                <a:gdLst>
                  <a:gd fmla="*/ 304 w 307" name="T0"/>
                  <a:gd fmla="*/ 85 h 116" name="T1"/>
                  <a:gd fmla="*/ 294 w 307" name="T2"/>
                  <a:gd fmla="*/ 90 h 116" name="T3"/>
                  <a:gd fmla="*/ 245 w 307" name="T4"/>
                  <a:gd fmla="*/ 81 h 116" name="T5"/>
                  <a:gd fmla="*/ 164 w 307" name="T6"/>
                  <a:gd fmla="*/ 82 h 116" name="T7"/>
                  <a:gd fmla="*/ 186 w 307" name="T8"/>
                  <a:gd fmla="*/ 87 h 116" name="T9"/>
                  <a:gd fmla="*/ 292 w 307" name="T10"/>
                  <a:gd fmla="*/ 90 h 116" name="T11"/>
                  <a:gd fmla="*/ 123 w 307" name="T12"/>
                  <a:gd fmla="*/ 86 h 116" name="T13"/>
                  <a:gd fmla="*/ 1 w 307" name="T14"/>
                  <a:gd fmla="*/ 1 h 116" name="T15"/>
                  <a:gd fmla="*/ 0 w 307" name="T16"/>
                  <a:gd fmla="*/ 2 h 116" name="T17"/>
                  <a:gd fmla="*/ 138 w 307" name="T18"/>
                  <a:gd fmla="*/ 93 h 116" name="T19"/>
                  <a:gd fmla="*/ 305 w 307" name="T20"/>
                  <a:gd fmla="*/ 88 h 116" name="T21"/>
                  <a:gd fmla="*/ 304 w 307" name="T22"/>
                  <a:gd fmla="*/ 85 h 1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5" w="307">
                    <a:moveTo>
                      <a:pt x="304" y="85"/>
                    </a:moveTo>
                    <a:cubicBezTo>
                      <a:pt x="300" y="87"/>
                      <a:pt x="297" y="88"/>
                      <a:pt x="294" y="90"/>
                    </a:cubicBezTo>
                    <a:cubicBezTo>
                      <a:pt x="278" y="80"/>
                      <a:pt x="265" y="78"/>
                      <a:pt x="245" y="81"/>
                    </a:cubicBezTo>
                    <a:cubicBezTo>
                      <a:pt x="232" y="84"/>
                      <a:pt x="195" y="86"/>
                      <a:pt x="164" y="82"/>
                    </a:cubicBezTo>
                    <a:cubicBezTo>
                      <a:pt x="171" y="84"/>
                      <a:pt x="178" y="85"/>
                      <a:pt x="186" y="87"/>
                    </a:cubicBezTo>
                    <a:cubicBezTo>
                      <a:pt x="221" y="92"/>
                      <a:pt x="260" y="74"/>
                      <a:pt x="292" y="90"/>
                    </a:cubicBezTo>
                    <a:cubicBezTo>
                      <a:pt x="234" y="114"/>
                      <a:pt x="183" y="102"/>
                      <a:pt x="123" y="86"/>
                    </a:cubicBezTo>
                    <a:cubicBezTo>
                      <a:pt x="75" y="73"/>
                      <a:pt x="41" y="28"/>
                      <a:pt x="1" y="1"/>
                    </a:cubicBezTo>
                    <a:cubicBezTo>
                      <a:pt x="0" y="0"/>
                      <a:pt x="0" y="1"/>
                      <a:pt x="0" y="2"/>
                    </a:cubicBezTo>
                    <a:cubicBezTo>
                      <a:pt x="46" y="36"/>
                      <a:pt x="80" y="78"/>
                      <a:pt x="138" y="93"/>
                    </a:cubicBezTo>
                    <a:cubicBezTo>
                      <a:pt x="198" y="109"/>
                      <a:pt x="247" y="116"/>
                      <a:pt x="305" y="88"/>
                    </a:cubicBezTo>
                    <a:cubicBezTo>
                      <a:pt x="307" y="87"/>
                      <a:pt x="305" y="85"/>
                      <a:pt x="304" y="8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5" name="Freeform 72"/>
              <p:cNvSpPr/>
              <p:nvPr/>
            </p:nvSpPr>
            <p:spPr bwMode="auto">
              <a:xfrm>
                <a:off x="5052" y="2983"/>
                <a:ext cx="8" cy="8"/>
              </a:xfrm>
              <a:custGeom>
                <a:gdLst>
                  <a:gd fmla="*/ 1 w 3" name="T0"/>
                  <a:gd fmla="*/ 0 h 3" name="T1"/>
                  <a:gd fmla="*/ 1 w 3" name="T2"/>
                  <a:gd fmla="*/ 3 h 3" name="T3"/>
                  <a:gd fmla="*/ 1 w 3" name="T4"/>
                  <a:gd fmla="*/ 0 h 3" name="T5"/>
                </a:gdLst>
                <a:cxnLst>
                  <a:cxn ang="0">
                    <a:pos x="T0" y="T1"/>
                  </a:cxn>
                  <a:cxn ang="0">
                    <a:pos x="T2" y="T3"/>
                  </a:cxn>
                  <a:cxn ang="0">
                    <a:pos x="T4" y="T5"/>
                  </a:cxn>
                </a:cxnLst>
                <a:rect b="b" l="0" r="r" t="0"/>
                <a:pathLst>
                  <a:path h="3" w="3">
                    <a:moveTo>
                      <a:pt x="1" y="0"/>
                    </a:moveTo>
                    <a:cubicBezTo>
                      <a:pt x="0" y="0"/>
                      <a:pt x="0" y="3"/>
                      <a:pt x="1" y="3"/>
                    </a:cubicBezTo>
                    <a:cubicBezTo>
                      <a:pt x="3" y="3"/>
                      <a:pt x="3"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6" name="Freeform 73"/>
              <p:cNvSpPr/>
              <p:nvPr/>
            </p:nvSpPr>
            <p:spPr bwMode="auto">
              <a:xfrm>
                <a:off x="4833" y="2499"/>
                <a:ext cx="539" cy="574"/>
              </a:xfrm>
              <a:custGeom>
                <a:gdLst>
                  <a:gd fmla="*/ 201 w 202" name="T0"/>
                  <a:gd fmla="*/ 48 h 215" name="T1"/>
                  <a:gd fmla="*/ 187 w 202" name="T2"/>
                  <a:gd fmla="*/ 23 h 215" name="T3"/>
                  <a:gd fmla="*/ 199 w 202" name="T4"/>
                  <a:gd fmla="*/ 3 h 215" name="T5"/>
                  <a:gd fmla="*/ 197 w 202" name="T6"/>
                  <a:gd fmla="*/ 2 h 215" name="T7"/>
                  <a:gd fmla="*/ 169 w 202" name="T8"/>
                  <a:gd fmla="*/ 42 h 215" name="T9"/>
                  <a:gd fmla="*/ 171 w 202" name="T10"/>
                  <a:gd fmla="*/ 45 h 215" name="T11"/>
                  <a:gd fmla="*/ 195 w 202" name="T12"/>
                  <a:gd fmla="*/ 58 h 215" name="T13"/>
                  <a:gd fmla="*/ 174 w 202" name="T14"/>
                  <a:gd fmla="*/ 78 h 215" name="T15"/>
                  <a:gd fmla="*/ 155 w 202" name="T16"/>
                  <a:gd fmla="*/ 62 h 215" name="T17"/>
                  <a:gd fmla="*/ 126 w 202" name="T18"/>
                  <a:gd fmla="*/ 80 h 215" name="T19"/>
                  <a:gd fmla="*/ 118 w 202" name="T20"/>
                  <a:gd fmla="*/ 86 h 215" name="T21"/>
                  <a:gd fmla="*/ 77 w 202" name="T22"/>
                  <a:gd fmla="*/ 105 h 215" name="T23"/>
                  <a:gd fmla="*/ 75 w 202" name="T24"/>
                  <a:gd fmla="*/ 106 h 215" name="T25"/>
                  <a:gd fmla="*/ 88 w 202" name="T26"/>
                  <a:gd fmla="*/ 127 h 215" name="T27"/>
                  <a:gd fmla="*/ 97 w 202" name="T28"/>
                  <a:gd fmla="*/ 150 h 215" name="T29"/>
                  <a:gd fmla="*/ 94 w 202" name="T30"/>
                  <a:gd fmla="*/ 150 h 215" name="T31"/>
                  <a:gd fmla="*/ 77 w 202" name="T32"/>
                  <a:gd fmla="*/ 173 h 215" name="T33"/>
                  <a:gd fmla="*/ 94 w 202" name="T34"/>
                  <a:gd fmla="*/ 141 h 215" name="T35"/>
                  <a:gd fmla="*/ 91 w 202" name="T36"/>
                  <a:gd fmla="*/ 139 h 215" name="T37"/>
                  <a:gd fmla="*/ 70 w 202" name="T38"/>
                  <a:gd fmla="*/ 163 h 215" name="T39"/>
                  <a:gd fmla="*/ 70 w 202" name="T40"/>
                  <a:gd fmla="*/ 163 h 215" name="T41"/>
                  <a:gd fmla="*/ 84 w 202" name="T42"/>
                  <a:gd fmla="*/ 134 h 215" name="T43"/>
                  <a:gd fmla="*/ 81 w 202" name="T44"/>
                  <a:gd fmla="*/ 132 h 215" name="T45"/>
                  <a:gd fmla="*/ 73 w 202" name="T46"/>
                  <a:gd fmla="*/ 140 h 215" name="T47"/>
                  <a:gd fmla="*/ 79 w 202" name="T48"/>
                  <a:gd fmla="*/ 124 h 215" name="T49"/>
                  <a:gd fmla="*/ 76 w 202" name="T50"/>
                  <a:gd fmla="*/ 123 h 215" name="T51"/>
                  <a:gd fmla="*/ 39 w 202" name="T52"/>
                  <a:gd fmla="*/ 165 h 215" name="T53"/>
                  <a:gd fmla="*/ 17 w 202" name="T54"/>
                  <a:gd fmla="*/ 194 h 215" name="T55"/>
                  <a:gd fmla="*/ 9 w 202" name="T56"/>
                  <a:gd fmla="*/ 203 h 215" name="T57"/>
                  <a:gd fmla="*/ 7 w 202" name="T58"/>
                  <a:gd fmla="*/ 206 h 215" name="T59"/>
                  <a:gd fmla="*/ 6 w 202" name="T60"/>
                  <a:gd fmla="*/ 206 h 215" name="T61"/>
                  <a:gd fmla="*/ 1 w 202" name="T62"/>
                  <a:gd fmla="*/ 212 h 215" name="T63"/>
                  <a:gd fmla="*/ 2 w 202" name="T64"/>
                  <a:gd fmla="*/ 213 h 215" name="T65"/>
                  <a:gd fmla="*/ 57 w 202" name="T66"/>
                  <a:gd fmla="*/ 147 h 215" name="T67"/>
                  <a:gd fmla="*/ 70 w 202" name="T68"/>
                  <a:gd fmla="*/ 133 h 215" name="T69"/>
                  <a:gd fmla="*/ 67 w 202" name="T70"/>
                  <a:gd fmla="*/ 144 h 215" name="T71"/>
                  <a:gd fmla="*/ 52 w 202" name="T72"/>
                  <a:gd fmla="*/ 165 h 215" name="T73"/>
                  <a:gd fmla="*/ 46 w 202" name="T74"/>
                  <a:gd fmla="*/ 173 h 215" name="T75"/>
                  <a:gd fmla="*/ 42 w 202" name="T76"/>
                  <a:gd fmla="*/ 178 h 215" name="T77"/>
                  <a:gd fmla="*/ 45 w 202" name="T78"/>
                  <a:gd fmla="*/ 180 h 215" name="T79"/>
                  <a:gd fmla="*/ 79 w 202" name="T80"/>
                  <a:gd fmla="*/ 138 h 215" name="T81"/>
                  <a:gd fmla="*/ 65 w 202" name="T82"/>
                  <a:gd fmla="*/ 164 h 215" name="T83"/>
                  <a:gd fmla="*/ 48 w 202" name="T84"/>
                  <a:gd fmla="*/ 189 h 215" name="T85"/>
                  <a:gd fmla="*/ 51 w 202" name="T86"/>
                  <a:gd fmla="*/ 191 h 215" name="T87"/>
                  <a:gd fmla="*/ 84 w 202" name="T88"/>
                  <a:gd fmla="*/ 151 h 215" name="T89"/>
                  <a:gd fmla="*/ 60 w 202" name="T90"/>
                  <a:gd fmla="*/ 196 h 215" name="T91"/>
                  <a:gd fmla="*/ 63 w 202" name="T92"/>
                  <a:gd fmla="*/ 198 h 215" name="T93"/>
                  <a:gd fmla="*/ 95 w 202" name="T94"/>
                  <a:gd fmla="*/ 154 h 215" name="T95"/>
                  <a:gd fmla="*/ 83 w 202" name="T96"/>
                  <a:gd fmla="*/ 173 h 215" name="T97"/>
                  <a:gd fmla="*/ 83 w 202" name="T98"/>
                  <a:gd fmla="*/ 174 h 215" name="T99"/>
                  <a:gd fmla="*/ 102 w 202" name="T100"/>
                  <a:gd fmla="*/ 144 h 215" name="T101"/>
                  <a:gd fmla="*/ 92 w 202" name="T102"/>
                  <a:gd fmla="*/ 106 h 215" name="T103"/>
                  <a:gd fmla="*/ 139 w 202" name="T104"/>
                  <a:gd fmla="*/ 83 h 215" name="T105"/>
                  <a:gd fmla="*/ 145 w 202" name="T106"/>
                  <a:gd fmla="*/ 79 h 215" name="T107"/>
                  <a:gd fmla="*/ 171 w 202" name="T108"/>
                  <a:gd fmla="*/ 81 h 215" name="T109"/>
                  <a:gd fmla="*/ 174 w 202" name="T110"/>
                  <a:gd fmla="*/ 83 h 215" name="T111"/>
                  <a:gd fmla="*/ 202 w 202" name="T112"/>
                  <a:gd fmla="*/ 51 h 215" name="T113"/>
                  <a:gd fmla="*/ 201 w 202" name="T114"/>
                  <a:gd fmla="*/ 48 h 215"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15" w="201">
                    <a:moveTo>
                      <a:pt x="201" y="48"/>
                    </a:moveTo>
                    <a:cubicBezTo>
                      <a:pt x="181" y="45"/>
                      <a:pt x="169" y="43"/>
                      <a:pt x="187" y="23"/>
                    </a:cubicBezTo>
                    <a:cubicBezTo>
                      <a:pt x="193" y="17"/>
                      <a:pt x="197" y="11"/>
                      <a:pt x="199" y="3"/>
                    </a:cubicBezTo>
                    <a:cubicBezTo>
                      <a:pt x="200" y="1"/>
                      <a:pt x="197" y="0"/>
                      <a:pt x="197" y="2"/>
                    </a:cubicBezTo>
                    <a:cubicBezTo>
                      <a:pt x="190" y="17"/>
                      <a:pt x="176" y="27"/>
                      <a:pt x="169" y="42"/>
                    </a:cubicBezTo>
                    <a:cubicBezTo>
                      <a:pt x="169" y="43"/>
                      <a:pt x="169" y="45"/>
                      <a:pt x="171" y="45"/>
                    </a:cubicBezTo>
                    <a:cubicBezTo>
                      <a:pt x="177" y="46"/>
                      <a:pt x="200" y="47"/>
                      <a:pt x="195" y="58"/>
                    </a:cubicBezTo>
                    <a:cubicBezTo>
                      <a:pt x="195" y="58"/>
                      <a:pt x="179" y="84"/>
                      <a:pt x="174" y="78"/>
                    </a:cubicBezTo>
                    <a:cubicBezTo>
                      <a:pt x="170" y="72"/>
                      <a:pt x="163" y="62"/>
                      <a:pt x="155" y="62"/>
                    </a:cubicBezTo>
                    <a:cubicBezTo>
                      <a:pt x="144" y="62"/>
                      <a:pt x="140" y="80"/>
                      <a:pt x="126" y="80"/>
                    </a:cubicBezTo>
                    <a:cubicBezTo>
                      <a:pt x="123" y="80"/>
                      <a:pt x="114" y="90"/>
                      <a:pt x="118" y="86"/>
                    </a:cubicBezTo>
                    <a:cubicBezTo>
                      <a:pt x="104" y="99"/>
                      <a:pt x="96" y="103"/>
                      <a:pt x="77" y="105"/>
                    </a:cubicBezTo>
                    <a:cubicBezTo>
                      <a:pt x="76" y="105"/>
                      <a:pt x="75" y="105"/>
                      <a:pt x="75" y="106"/>
                    </a:cubicBezTo>
                    <a:cubicBezTo>
                      <a:pt x="78" y="115"/>
                      <a:pt x="82" y="120"/>
                      <a:pt x="88" y="127"/>
                    </a:cubicBezTo>
                    <a:cubicBezTo>
                      <a:pt x="96" y="136"/>
                      <a:pt x="98" y="143"/>
                      <a:pt x="97" y="150"/>
                    </a:cubicBezTo>
                    <a:cubicBezTo>
                      <a:pt x="96" y="149"/>
                      <a:pt x="95" y="149"/>
                      <a:pt x="94" y="150"/>
                    </a:cubicBezTo>
                    <a:cubicBezTo>
                      <a:pt x="88" y="157"/>
                      <a:pt x="82" y="165"/>
                      <a:pt x="77" y="173"/>
                    </a:cubicBezTo>
                    <a:cubicBezTo>
                      <a:pt x="83" y="163"/>
                      <a:pt x="89" y="152"/>
                      <a:pt x="94" y="141"/>
                    </a:cubicBezTo>
                    <a:cubicBezTo>
                      <a:pt x="95" y="139"/>
                      <a:pt x="92" y="137"/>
                      <a:pt x="91" y="139"/>
                    </a:cubicBezTo>
                    <a:cubicBezTo>
                      <a:pt x="83" y="146"/>
                      <a:pt x="76" y="154"/>
                      <a:pt x="70" y="163"/>
                    </a:cubicBezTo>
                    <a:cubicBezTo>
                      <a:pt x="70" y="163"/>
                      <a:pt x="70" y="163"/>
                      <a:pt x="70" y="163"/>
                    </a:cubicBezTo>
                    <a:cubicBezTo>
                      <a:pt x="75" y="154"/>
                      <a:pt x="81" y="144"/>
                      <a:pt x="84" y="134"/>
                    </a:cubicBezTo>
                    <a:cubicBezTo>
                      <a:pt x="85" y="132"/>
                      <a:pt x="82" y="131"/>
                      <a:pt x="81" y="132"/>
                    </a:cubicBezTo>
                    <a:cubicBezTo>
                      <a:pt x="78" y="135"/>
                      <a:pt x="75" y="138"/>
                      <a:pt x="73" y="140"/>
                    </a:cubicBezTo>
                    <a:cubicBezTo>
                      <a:pt x="75" y="135"/>
                      <a:pt x="78" y="130"/>
                      <a:pt x="79" y="124"/>
                    </a:cubicBezTo>
                    <a:cubicBezTo>
                      <a:pt x="80" y="123"/>
                      <a:pt x="78" y="122"/>
                      <a:pt x="76" y="123"/>
                    </a:cubicBezTo>
                    <a:cubicBezTo>
                      <a:pt x="63" y="135"/>
                      <a:pt x="51" y="150"/>
                      <a:pt x="39" y="165"/>
                    </a:cubicBezTo>
                    <a:cubicBezTo>
                      <a:pt x="32" y="174"/>
                      <a:pt x="25" y="184"/>
                      <a:pt x="17" y="194"/>
                    </a:cubicBezTo>
                    <a:cubicBezTo>
                      <a:pt x="14" y="197"/>
                      <a:pt x="12" y="200"/>
                      <a:pt x="9" y="203"/>
                    </a:cubicBezTo>
                    <a:cubicBezTo>
                      <a:pt x="9" y="203"/>
                      <a:pt x="1" y="215"/>
                      <a:pt x="7" y="206"/>
                    </a:cubicBezTo>
                    <a:cubicBezTo>
                      <a:pt x="7" y="206"/>
                      <a:pt x="6" y="206"/>
                      <a:pt x="6" y="206"/>
                    </a:cubicBezTo>
                    <a:cubicBezTo>
                      <a:pt x="4" y="208"/>
                      <a:pt x="3" y="210"/>
                      <a:pt x="1" y="212"/>
                    </a:cubicBezTo>
                    <a:cubicBezTo>
                      <a:pt x="0" y="213"/>
                      <a:pt x="1" y="214"/>
                      <a:pt x="2" y="213"/>
                    </a:cubicBezTo>
                    <a:cubicBezTo>
                      <a:pt x="23" y="194"/>
                      <a:pt x="39" y="169"/>
                      <a:pt x="57" y="147"/>
                    </a:cubicBezTo>
                    <a:cubicBezTo>
                      <a:pt x="61" y="142"/>
                      <a:pt x="65" y="138"/>
                      <a:pt x="70" y="133"/>
                    </a:cubicBezTo>
                    <a:cubicBezTo>
                      <a:pt x="81" y="121"/>
                      <a:pt x="69" y="140"/>
                      <a:pt x="67" y="144"/>
                    </a:cubicBezTo>
                    <a:cubicBezTo>
                      <a:pt x="63" y="152"/>
                      <a:pt x="57" y="158"/>
                      <a:pt x="52" y="165"/>
                    </a:cubicBezTo>
                    <a:cubicBezTo>
                      <a:pt x="47" y="170"/>
                      <a:pt x="45" y="172"/>
                      <a:pt x="46" y="173"/>
                    </a:cubicBezTo>
                    <a:cubicBezTo>
                      <a:pt x="45" y="175"/>
                      <a:pt x="43" y="176"/>
                      <a:pt x="42" y="178"/>
                    </a:cubicBezTo>
                    <a:cubicBezTo>
                      <a:pt x="41" y="180"/>
                      <a:pt x="43" y="182"/>
                      <a:pt x="45" y="180"/>
                    </a:cubicBezTo>
                    <a:cubicBezTo>
                      <a:pt x="56" y="166"/>
                      <a:pt x="66" y="151"/>
                      <a:pt x="79" y="138"/>
                    </a:cubicBezTo>
                    <a:cubicBezTo>
                      <a:pt x="73" y="144"/>
                      <a:pt x="69" y="157"/>
                      <a:pt x="65" y="164"/>
                    </a:cubicBezTo>
                    <a:cubicBezTo>
                      <a:pt x="59" y="172"/>
                      <a:pt x="54" y="181"/>
                      <a:pt x="48" y="189"/>
                    </a:cubicBezTo>
                    <a:cubicBezTo>
                      <a:pt x="47" y="191"/>
                      <a:pt x="50" y="193"/>
                      <a:pt x="51" y="191"/>
                    </a:cubicBezTo>
                    <a:cubicBezTo>
                      <a:pt x="62" y="178"/>
                      <a:pt x="73" y="164"/>
                      <a:pt x="84" y="151"/>
                    </a:cubicBezTo>
                    <a:cubicBezTo>
                      <a:pt x="77" y="166"/>
                      <a:pt x="67" y="181"/>
                      <a:pt x="60" y="196"/>
                    </a:cubicBezTo>
                    <a:cubicBezTo>
                      <a:pt x="59" y="198"/>
                      <a:pt x="61" y="200"/>
                      <a:pt x="63" y="198"/>
                    </a:cubicBezTo>
                    <a:cubicBezTo>
                      <a:pt x="74" y="184"/>
                      <a:pt x="84" y="169"/>
                      <a:pt x="95" y="154"/>
                    </a:cubicBezTo>
                    <a:cubicBezTo>
                      <a:pt x="93" y="160"/>
                      <a:pt x="88" y="166"/>
                      <a:pt x="83" y="173"/>
                    </a:cubicBezTo>
                    <a:cubicBezTo>
                      <a:pt x="83" y="174"/>
                      <a:pt x="83" y="174"/>
                      <a:pt x="83" y="174"/>
                    </a:cubicBezTo>
                    <a:cubicBezTo>
                      <a:pt x="87" y="169"/>
                      <a:pt x="105" y="152"/>
                      <a:pt x="102" y="144"/>
                    </a:cubicBezTo>
                    <a:cubicBezTo>
                      <a:pt x="98" y="132"/>
                      <a:pt x="72" y="110"/>
                      <a:pt x="92" y="106"/>
                    </a:cubicBezTo>
                    <a:cubicBezTo>
                      <a:pt x="112" y="103"/>
                      <a:pt x="120" y="83"/>
                      <a:pt x="139" y="83"/>
                    </a:cubicBezTo>
                    <a:cubicBezTo>
                      <a:pt x="141" y="83"/>
                      <a:pt x="146" y="78"/>
                      <a:pt x="145" y="79"/>
                    </a:cubicBezTo>
                    <a:cubicBezTo>
                      <a:pt x="152" y="73"/>
                      <a:pt x="169" y="60"/>
                      <a:pt x="171" y="81"/>
                    </a:cubicBezTo>
                    <a:cubicBezTo>
                      <a:pt x="172" y="83"/>
                      <a:pt x="173" y="84"/>
                      <a:pt x="174" y="83"/>
                    </a:cubicBezTo>
                    <a:cubicBezTo>
                      <a:pt x="189" y="75"/>
                      <a:pt x="195" y="66"/>
                      <a:pt x="202" y="51"/>
                    </a:cubicBezTo>
                    <a:cubicBezTo>
                      <a:pt x="202" y="50"/>
                      <a:pt x="202" y="48"/>
                      <a:pt x="201" y="48"/>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7" name="Freeform 74"/>
              <p:cNvSpPr/>
              <p:nvPr/>
            </p:nvSpPr>
            <p:spPr bwMode="auto">
              <a:xfrm>
                <a:off x="5279" y="2280"/>
                <a:ext cx="250" cy="203"/>
              </a:xfrm>
              <a:custGeom>
                <a:gdLst>
                  <a:gd fmla="*/ 89 w 94" name="T0"/>
                  <a:gd fmla="*/ 26 h 76" name="T1"/>
                  <a:gd fmla="*/ 86 w 94" name="T2"/>
                  <a:gd fmla="*/ 26 h 76" name="T3"/>
                  <a:gd fmla="*/ 80 w 94" name="T4"/>
                  <a:gd fmla="*/ 47 h 76" name="T5"/>
                  <a:gd fmla="*/ 67 w 94" name="T6"/>
                  <a:gd fmla="*/ 34 h 76" name="T7"/>
                  <a:gd fmla="*/ 48 w 94" name="T8"/>
                  <a:gd fmla="*/ 8 h 76" name="T9"/>
                  <a:gd fmla="*/ 47 w 94" name="T10"/>
                  <a:gd fmla="*/ 6 h 76" name="T11"/>
                  <a:gd fmla="*/ 31 w 94" name="T12"/>
                  <a:gd fmla="*/ 12 h 76" name="T13"/>
                  <a:gd fmla="*/ 4 w 94" name="T14"/>
                  <a:gd fmla="*/ 43 h 76" name="T15"/>
                  <a:gd fmla="*/ 3 w 94" name="T16"/>
                  <a:gd fmla="*/ 45 h 76" name="T17"/>
                  <a:gd fmla="*/ 28 w 94" name="T18"/>
                  <a:gd fmla="*/ 76 h 76" name="T19"/>
                  <a:gd fmla="*/ 29 w 94" name="T20"/>
                  <a:gd fmla="*/ 75 h 76" name="T21"/>
                  <a:gd fmla="*/ 11 w 94" name="T22"/>
                  <a:gd fmla="*/ 44 h 76" name="T23"/>
                  <a:gd fmla="*/ 26 w 94" name="T24"/>
                  <a:gd fmla="*/ 27 h 76" name="T25"/>
                  <a:gd fmla="*/ 46 w 94" name="T26"/>
                  <a:gd fmla="*/ 11 h 76" name="T27"/>
                  <a:gd fmla="*/ 56 w 94" name="T28"/>
                  <a:gd fmla="*/ 26 h 76" name="T29"/>
                  <a:gd fmla="*/ 83 w 94" name="T30"/>
                  <a:gd fmla="*/ 51 h 76" name="T31"/>
                  <a:gd fmla="*/ 89 w 94" name="T32"/>
                  <a:gd fmla="*/ 26 h 7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6" w="94">
                    <a:moveTo>
                      <a:pt x="89" y="26"/>
                    </a:moveTo>
                    <a:cubicBezTo>
                      <a:pt x="88" y="24"/>
                      <a:pt x="86" y="24"/>
                      <a:pt x="86" y="26"/>
                    </a:cubicBezTo>
                    <a:cubicBezTo>
                      <a:pt x="86" y="30"/>
                      <a:pt x="90" y="51"/>
                      <a:pt x="80" y="47"/>
                    </a:cubicBezTo>
                    <a:cubicBezTo>
                      <a:pt x="75" y="44"/>
                      <a:pt x="71" y="38"/>
                      <a:pt x="67" y="34"/>
                    </a:cubicBezTo>
                    <a:cubicBezTo>
                      <a:pt x="61" y="27"/>
                      <a:pt x="51" y="17"/>
                      <a:pt x="48" y="8"/>
                    </a:cubicBezTo>
                    <a:cubicBezTo>
                      <a:pt x="48" y="7"/>
                      <a:pt x="48" y="7"/>
                      <a:pt x="47" y="6"/>
                    </a:cubicBezTo>
                    <a:cubicBezTo>
                      <a:pt x="40" y="5"/>
                      <a:pt x="35" y="7"/>
                      <a:pt x="31" y="12"/>
                    </a:cubicBezTo>
                    <a:cubicBezTo>
                      <a:pt x="22" y="24"/>
                      <a:pt x="20" y="38"/>
                      <a:pt x="4" y="43"/>
                    </a:cubicBezTo>
                    <a:cubicBezTo>
                      <a:pt x="2" y="43"/>
                      <a:pt x="2" y="44"/>
                      <a:pt x="3" y="45"/>
                    </a:cubicBezTo>
                    <a:cubicBezTo>
                      <a:pt x="8" y="57"/>
                      <a:pt x="16" y="70"/>
                      <a:pt x="28" y="76"/>
                    </a:cubicBezTo>
                    <a:cubicBezTo>
                      <a:pt x="29" y="76"/>
                      <a:pt x="30" y="76"/>
                      <a:pt x="29" y="75"/>
                    </a:cubicBezTo>
                    <a:cubicBezTo>
                      <a:pt x="23" y="71"/>
                      <a:pt x="0" y="48"/>
                      <a:pt x="11" y="44"/>
                    </a:cubicBezTo>
                    <a:cubicBezTo>
                      <a:pt x="18" y="41"/>
                      <a:pt x="23" y="33"/>
                      <a:pt x="26" y="27"/>
                    </a:cubicBezTo>
                    <a:cubicBezTo>
                      <a:pt x="29" y="23"/>
                      <a:pt x="41" y="0"/>
                      <a:pt x="46" y="11"/>
                    </a:cubicBezTo>
                    <a:cubicBezTo>
                      <a:pt x="49" y="16"/>
                      <a:pt x="53" y="21"/>
                      <a:pt x="56" y="26"/>
                    </a:cubicBezTo>
                    <a:cubicBezTo>
                      <a:pt x="62" y="34"/>
                      <a:pt x="71" y="50"/>
                      <a:pt x="83" y="51"/>
                    </a:cubicBezTo>
                    <a:cubicBezTo>
                      <a:pt x="94" y="53"/>
                      <a:pt x="90" y="31"/>
                      <a:pt x="89" y="2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8" name="Freeform 75"/>
              <p:cNvSpPr/>
              <p:nvPr/>
            </p:nvSpPr>
            <p:spPr bwMode="auto">
              <a:xfrm>
                <a:off x="5487" y="1989"/>
                <a:ext cx="248" cy="377"/>
              </a:xfrm>
              <a:custGeom>
                <a:gdLst>
                  <a:gd fmla="*/ 88 w 93" name="T0"/>
                  <a:gd fmla="*/ 2 h 141" name="T1"/>
                  <a:gd fmla="*/ 18 w 93" name="T2"/>
                  <a:gd fmla="*/ 84 h 141" name="T3"/>
                  <a:gd fmla="*/ 2 w 93" name="T4"/>
                  <a:gd fmla="*/ 139 h 141" name="T5"/>
                  <a:gd fmla="*/ 3 w 93" name="T6"/>
                  <a:gd fmla="*/ 140 h 141" name="T7"/>
                  <a:gd fmla="*/ 10 w 93" name="T8"/>
                  <a:gd fmla="*/ 117 h 141" name="T9"/>
                  <a:gd fmla="*/ 33 w 93" name="T10"/>
                  <a:gd fmla="*/ 78 h 141" name="T11"/>
                  <a:gd fmla="*/ 92 w 93" name="T12"/>
                  <a:gd fmla="*/ 3 h 141" name="T13"/>
                  <a:gd fmla="*/ 88 w 93" name="T14"/>
                  <a:gd fmla="*/ 2 h 14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1" w="93">
                    <a:moveTo>
                      <a:pt x="88" y="2"/>
                    </a:moveTo>
                    <a:cubicBezTo>
                      <a:pt x="77" y="37"/>
                      <a:pt x="49" y="64"/>
                      <a:pt x="18" y="84"/>
                    </a:cubicBezTo>
                    <a:cubicBezTo>
                      <a:pt x="0" y="95"/>
                      <a:pt x="14" y="125"/>
                      <a:pt x="2" y="139"/>
                    </a:cubicBezTo>
                    <a:cubicBezTo>
                      <a:pt x="1" y="140"/>
                      <a:pt x="2" y="141"/>
                      <a:pt x="3" y="140"/>
                    </a:cubicBezTo>
                    <a:cubicBezTo>
                      <a:pt x="10" y="132"/>
                      <a:pt x="11" y="128"/>
                      <a:pt x="10" y="117"/>
                    </a:cubicBezTo>
                    <a:cubicBezTo>
                      <a:pt x="8" y="95"/>
                      <a:pt x="19" y="90"/>
                      <a:pt x="33" y="78"/>
                    </a:cubicBezTo>
                    <a:cubicBezTo>
                      <a:pt x="59" y="55"/>
                      <a:pt x="81" y="36"/>
                      <a:pt x="92" y="3"/>
                    </a:cubicBezTo>
                    <a:cubicBezTo>
                      <a:pt x="93" y="1"/>
                      <a:pt x="89" y="0"/>
                      <a:pt x="88"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99" name="Freeform 76"/>
              <p:cNvSpPr/>
              <p:nvPr/>
            </p:nvSpPr>
            <p:spPr bwMode="auto">
              <a:xfrm>
                <a:off x="5487" y="2008"/>
                <a:ext cx="445" cy="547"/>
              </a:xfrm>
              <a:custGeom>
                <a:gdLst>
                  <a:gd fmla="*/ 163 w 167" name="T0"/>
                  <a:gd fmla="*/ 26 h 205" name="T1"/>
                  <a:gd fmla="*/ 122 w 167" name="T2"/>
                  <a:gd fmla="*/ 66 h 205" name="T3"/>
                  <a:gd fmla="*/ 95 w 167" name="T4"/>
                  <a:gd fmla="*/ 129 h 205" name="T5"/>
                  <a:gd fmla="*/ 52 w 167" name="T6"/>
                  <a:gd fmla="*/ 164 h 205" name="T7"/>
                  <a:gd fmla="*/ 7 w 167" name="T8"/>
                  <a:gd fmla="*/ 173 h 205" name="T9"/>
                  <a:gd fmla="*/ 76 w 167" name="T10"/>
                  <a:gd fmla="*/ 109 h 205" name="T11"/>
                  <a:gd fmla="*/ 91 w 167" name="T12"/>
                  <a:gd fmla="*/ 39 h 205" name="T13"/>
                  <a:gd fmla="*/ 96 w 167" name="T14"/>
                  <a:gd fmla="*/ 2 h 205" name="T15"/>
                  <a:gd fmla="*/ 93 w 167" name="T16"/>
                  <a:gd fmla="*/ 2 h 205" name="T17"/>
                  <a:gd fmla="*/ 70 w 167" name="T18"/>
                  <a:gd fmla="*/ 83 h 205" name="T19"/>
                  <a:gd fmla="*/ 71 w 167" name="T20"/>
                  <a:gd fmla="*/ 92 h 205" name="T21"/>
                  <a:gd fmla="*/ 43 w 167" name="T22"/>
                  <a:gd fmla="*/ 134 h 205" name="T23"/>
                  <a:gd fmla="*/ 0 w 167" name="T24"/>
                  <a:gd fmla="*/ 191 h 205" name="T25"/>
                  <a:gd fmla="*/ 2 w 167" name="T26"/>
                  <a:gd fmla="*/ 193 h 205" name="T27"/>
                  <a:gd fmla="*/ 93 w 167" name="T28"/>
                  <a:gd fmla="*/ 136 h 205" name="T29"/>
                  <a:gd fmla="*/ 117 w 167" name="T30"/>
                  <a:gd fmla="*/ 88 h 205" name="T31"/>
                  <a:gd fmla="*/ 166 w 167" name="T32"/>
                  <a:gd fmla="*/ 27 h 205" name="T33"/>
                  <a:gd fmla="*/ 163 w 167" name="T34"/>
                  <a:gd fmla="*/ 26 h 20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05" w="167">
                    <a:moveTo>
                      <a:pt x="163" y="26"/>
                    </a:moveTo>
                    <a:cubicBezTo>
                      <a:pt x="154" y="52"/>
                      <a:pt x="132" y="48"/>
                      <a:pt x="122" y="66"/>
                    </a:cubicBezTo>
                    <a:cubicBezTo>
                      <a:pt x="111" y="87"/>
                      <a:pt x="112" y="111"/>
                      <a:pt x="95" y="129"/>
                    </a:cubicBezTo>
                    <a:cubicBezTo>
                      <a:pt x="82" y="142"/>
                      <a:pt x="67" y="154"/>
                      <a:pt x="52" y="164"/>
                    </a:cubicBezTo>
                    <a:cubicBezTo>
                      <a:pt x="43" y="171"/>
                      <a:pt x="0" y="205"/>
                      <a:pt x="7" y="173"/>
                    </a:cubicBezTo>
                    <a:cubicBezTo>
                      <a:pt x="15" y="142"/>
                      <a:pt x="61" y="136"/>
                      <a:pt x="76" y="109"/>
                    </a:cubicBezTo>
                    <a:cubicBezTo>
                      <a:pt x="87" y="90"/>
                      <a:pt x="82" y="61"/>
                      <a:pt x="91" y="39"/>
                    </a:cubicBezTo>
                    <a:cubicBezTo>
                      <a:pt x="97" y="26"/>
                      <a:pt x="98" y="16"/>
                      <a:pt x="96" y="2"/>
                    </a:cubicBezTo>
                    <a:cubicBezTo>
                      <a:pt x="96" y="0"/>
                      <a:pt x="93" y="1"/>
                      <a:pt x="93" y="2"/>
                    </a:cubicBezTo>
                    <a:cubicBezTo>
                      <a:pt x="96" y="31"/>
                      <a:pt x="78" y="56"/>
                      <a:pt x="70" y="83"/>
                    </a:cubicBezTo>
                    <a:cubicBezTo>
                      <a:pt x="70" y="85"/>
                      <a:pt x="70" y="89"/>
                      <a:pt x="71" y="92"/>
                    </a:cubicBezTo>
                    <a:cubicBezTo>
                      <a:pt x="78" y="114"/>
                      <a:pt x="58" y="126"/>
                      <a:pt x="43" y="134"/>
                    </a:cubicBezTo>
                    <a:cubicBezTo>
                      <a:pt x="18" y="149"/>
                      <a:pt x="4" y="161"/>
                      <a:pt x="0" y="191"/>
                    </a:cubicBezTo>
                    <a:cubicBezTo>
                      <a:pt x="0" y="192"/>
                      <a:pt x="1" y="193"/>
                      <a:pt x="2" y="193"/>
                    </a:cubicBezTo>
                    <a:cubicBezTo>
                      <a:pt x="34" y="195"/>
                      <a:pt x="72" y="156"/>
                      <a:pt x="93" y="136"/>
                    </a:cubicBezTo>
                    <a:cubicBezTo>
                      <a:pt x="109" y="122"/>
                      <a:pt x="112" y="109"/>
                      <a:pt x="117" y="88"/>
                    </a:cubicBezTo>
                    <a:cubicBezTo>
                      <a:pt x="124" y="58"/>
                      <a:pt x="157" y="54"/>
                      <a:pt x="166" y="27"/>
                    </a:cubicBezTo>
                    <a:cubicBezTo>
                      <a:pt x="167" y="25"/>
                      <a:pt x="163" y="24"/>
                      <a:pt x="163" y="2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b0503020204020204" typeface="Microsoft YaHei UI"/>
                </a:endParaRPr>
              </a:p>
            </p:txBody>
          </p:sp>
          <p:sp>
            <p:nvSpPr>
              <p:cNvPr id="100" name="Freeform 77"/>
              <p:cNvSpPr/>
              <p:nvPr/>
            </p:nvSpPr>
            <p:spPr bwMode="auto">
              <a:xfrm>
                <a:off x="5641" y="1463"/>
                <a:ext cx="633" cy="713"/>
              </a:xfrm>
              <a:custGeom>
                <a:gdLst>
                  <a:gd fmla="*/ 235 w 237" name="T0"/>
                  <a:gd fmla="*/ 0 h 267" name="T1"/>
                  <a:gd fmla="*/ 189 w 237" name="T2"/>
                  <a:gd fmla="*/ 9 h 267" name="T3"/>
                  <a:gd fmla="*/ 186 w 237" name="T4"/>
                  <a:gd fmla="*/ 9 h 267" name="T5"/>
                  <a:gd fmla="*/ 113 w 237" name="T6"/>
                  <a:gd fmla="*/ 52 h 267" name="T7"/>
                  <a:gd fmla="*/ 75 w 237" name="T8"/>
                  <a:gd fmla="*/ 53 h 267" name="T9"/>
                  <a:gd fmla="*/ 21 w 237" name="T10"/>
                  <a:gd fmla="*/ 119 h 267" name="T11"/>
                  <a:gd fmla="*/ 75 w 237" name="T12"/>
                  <a:gd fmla="*/ 158 h 267" name="T13"/>
                  <a:gd fmla="*/ 68 w 237" name="T14"/>
                  <a:gd fmla="*/ 226 h 267" name="T15"/>
                  <a:gd fmla="*/ 105 w 237" name="T16"/>
                  <a:gd fmla="*/ 227 h 267" name="T17"/>
                  <a:gd fmla="*/ 104 w 237" name="T18"/>
                  <a:gd fmla="*/ 226 h 267" name="T19"/>
                  <a:gd fmla="*/ 79 w 237" name="T20"/>
                  <a:gd fmla="*/ 158 h 267" name="T21"/>
                  <a:gd fmla="*/ 53 w 237" name="T22"/>
                  <a:gd fmla="*/ 129 h 267" name="T23"/>
                  <a:gd fmla="*/ 24 w 237" name="T24"/>
                  <a:gd fmla="*/ 104 h 267" name="T25"/>
                  <a:gd fmla="*/ 119 w 237" name="T26"/>
                  <a:gd fmla="*/ 59 h 267" name="T27"/>
                  <a:gd fmla="*/ 160 w 237" name="T28"/>
                  <a:gd fmla="*/ 52 h 267" name="T29"/>
                  <a:gd fmla="*/ 203 w 237" name="T30"/>
                  <a:gd fmla="*/ 20 h 267" name="T31"/>
                  <a:gd fmla="*/ 211 w 237" name="T32"/>
                  <a:gd fmla="*/ 21 h 267" name="T33"/>
                  <a:gd fmla="*/ 216 w 237" name="T34"/>
                  <a:gd fmla="*/ 18 h 267" name="T35"/>
                  <a:gd fmla="*/ 217 w 237" name="T36"/>
                  <a:gd fmla="*/ 17 h 267" name="T37"/>
                  <a:gd fmla="*/ 218 w 237" name="T38"/>
                  <a:gd fmla="*/ 31 h 267" name="T39"/>
                  <a:gd fmla="*/ 158 w 237" name="T40"/>
                  <a:gd fmla="*/ 87 h 267" name="T41"/>
                  <a:gd fmla="*/ 145 w 237" name="T42"/>
                  <a:gd fmla="*/ 199 h 267" name="T43"/>
                  <a:gd fmla="*/ 149 w 237" name="T44"/>
                  <a:gd fmla="*/ 200 h 267" name="T45"/>
                  <a:gd fmla="*/ 157 w 237" name="T46"/>
                  <a:gd fmla="*/ 147 h 267" name="T47"/>
                  <a:gd fmla="*/ 189 w 237" name="T48"/>
                  <a:gd fmla="*/ 60 h 267" name="T49"/>
                  <a:gd fmla="*/ 236 w 237" name="T50"/>
                  <a:gd fmla="*/ 1 h 267" name="T51"/>
                  <a:gd fmla="*/ 235 w 237" name="T52"/>
                  <a:gd fmla="*/ 0 h 267"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67" w="236">
                    <a:moveTo>
                      <a:pt x="235" y="0"/>
                    </a:moveTo>
                    <a:cubicBezTo>
                      <a:pt x="216" y="1"/>
                      <a:pt x="209" y="27"/>
                      <a:pt x="189" y="9"/>
                    </a:cubicBezTo>
                    <a:cubicBezTo>
                      <a:pt x="188" y="9"/>
                      <a:pt x="187" y="8"/>
                      <a:pt x="186" y="9"/>
                    </a:cubicBezTo>
                    <a:cubicBezTo>
                      <a:pt x="162" y="26"/>
                      <a:pt x="156" y="73"/>
                      <a:pt x="113" y="52"/>
                    </a:cubicBezTo>
                    <a:cubicBezTo>
                      <a:pt x="101" y="47"/>
                      <a:pt x="86" y="48"/>
                      <a:pt x="75" y="53"/>
                    </a:cubicBezTo>
                    <a:cubicBezTo>
                      <a:pt x="62" y="59"/>
                      <a:pt x="0" y="95"/>
                      <a:pt x="21" y="119"/>
                    </a:cubicBezTo>
                    <a:cubicBezTo>
                      <a:pt x="36" y="136"/>
                      <a:pt x="71" y="128"/>
                      <a:pt x="75" y="158"/>
                    </a:cubicBezTo>
                    <a:cubicBezTo>
                      <a:pt x="78" y="179"/>
                      <a:pt x="67" y="204"/>
                      <a:pt x="68" y="226"/>
                    </a:cubicBezTo>
                    <a:cubicBezTo>
                      <a:pt x="69" y="255"/>
                      <a:pt x="93" y="239"/>
                      <a:pt x="105" y="227"/>
                    </a:cubicBezTo>
                    <a:cubicBezTo>
                      <a:pt x="106" y="226"/>
                      <a:pt x="104" y="225"/>
                      <a:pt x="104" y="226"/>
                    </a:cubicBezTo>
                    <a:cubicBezTo>
                      <a:pt x="54" y="267"/>
                      <a:pt x="77" y="175"/>
                      <a:pt x="79" y="158"/>
                    </a:cubicBezTo>
                    <a:cubicBezTo>
                      <a:pt x="80" y="144"/>
                      <a:pt x="63" y="134"/>
                      <a:pt x="53" y="129"/>
                    </a:cubicBezTo>
                    <a:cubicBezTo>
                      <a:pt x="43" y="124"/>
                      <a:pt x="20" y="126"/>
                      <a:pt x="24" y="104"/>
                    </a:cubicBezTo>
                    <a:cubicBezTo>
                      <a:pt x="32" y="66"/>
                      <a:pt x="88" y="45"/>
                      <a:pt x="119" y="59"/>
                    </a:cubicBezTo>
                    <a:cubicBezTo>
                      <a:pt x="136" y="67"/>
                      <a:pt x="146" y="65"/>
                      <a:pt x="160" y="52"/>
                    </a:cubicBezTo>
                    <a:cubicBezTo>
                      <a:pt x="179" y="35"/>
                      <a:pt x="172" y="8"/>
                      <a:pt x="203" y="20"/>
                    </a:cubicBezTo>
                    <a:cubicBezTo>
                      <a:pt x="201" y="19"/>
                      <a:pt x="209" y="22"/>
                      <a:pt x="211" y="21"/>
                    </a:cubicBezTo>
                    <a:cubicBezTo>
                      <a:pt x="213" y="20"/>
                      <a:pt x="215" y="19"/>
                      <a:pt x="216" y="18"/>
                    </a:cubicBezTo>
                    <a:cubicBezTo>
                      <a:pt x="216" y="18"/>
                      <a:pt x="217" y="18"/>
                      <a:pt x="217" y="17"/>
                    </a:cubicBezTo>
                    <a:cubicBezTo>
                      <a:pt x="222" y="7"/>
                      <a:pt x="223" y="11"/>
                      <a:pt x="218" y="31"/>
                    </a:cubicBezTo>
                    <a:cubicBezTo>
                      <a:pt x="200" y="52"/>
                      <a:pt x="174" y="63"/>
                      <a:pt x="158" y="87"/>
                    </a:cubicBezTo>
                    <a:cubicBezTo>
                      <a:pt x="137" y="117"/>
                      <a:pt x="159" y="165"/>
                      <a:pt x="145" y="199"/>
                    </a:cubicBezTo>
                    <a:cubicBezTo>
                      <a:pt x="144" y="201"/>
                      <a:pt x="148" y="202"/>
                      <a:pt x="149" y="200"/>
                    </a:cubicBezTo>
                    <a:cubicBezTo>
                      <a:pt x="156" y="181"/>
                      <a:pt x="158" y="167"/>
                      <a:pt x="157" y="147"/>
                    </a:cubicBezTo>
                    <a:cubicBezTo>
                      <a:pt x="154" y="109"/>
                      <a:pt x="160" y="84"/>
                      <a:pt x="189" y="60"/>
                    </a:cubicBezTo>
                    <a:cubicBezTo>
                      <a:pt x="210" y="43"/>
                      <a:pt x="233" y="30"/>
                      <a:pt x="236" y="1"/>
                    </a:cubicBezTo>
                    <a:cubicBezTo>
                      <a:pt x="237" y="1"/>
                      <a:pt x="236" y="0"/>
                      <a:pt x="235"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1" name="Freeform 78"/>
              <p:cNvSpPr/>
              <p:nvPr/>
            </p:nvSpPr>
            <p:spPr bwMode="auto">
              <a:xfrm>
                <a:off x="6055" y="1279"/>
                <a:ext cx="579" cy="745"/>
              </a:xfrm>
              <a:custGeom>
                <a:gdLst>
                  <a:gd fmla="*/ 213 w 217" name="T0"/>
                  <a:gd fmla="*/ 2 h 279" name="T1"/>
                  <a:gd fmla="*/ 195 w 217" name="T2"/>
                  <a:gd fmla="*/ 35 h 279" name="T3"/>
                  <a:gd fmla="*/ 195 w 217" name="T4"/>
                  <a:gd fmla="*/ 38 h 279" name="T5"/>
                  <a:gd fmla="*/ 143 w 217" name="T6"/>
                  <a:gd fmla="*/ 85 h 279" name="T7"/>
                  <a:gd fmla="*/ 101 w 217" name="T8"/>
                  <a:gd fmla="*/ 118 h 279" name="T9"/>
                  <a:gd fmla="*/ 90 w 217" name="T10"/>
                  <a:gd fmla="*/ 120 h 279" name="T11"/>
                  <a:gd fmla="*/ 1 w 217" name="T12"/>
                  <a:gd fmla="*/ 261 h 279" name="T13"/>
                  <a:gd fmla="*/ 1 w 217" name="T14"/>
                  <a:gd fmla="*/ 262 h 279" name="T15"/>
                  <a:gd fmla="*/ 46 w 217" name="T16"/>
                  <a:gd fmla="*/ 231 h 279" name="T17"/>
                  <a:gd fmla="*/ 71 w 217" name="T18"/>
                  <a:gd fmla="*/ 171 h 279" name="T19"/>
                  <a:gd fmla="*/ 116 w 217" name="T20"/>
                  <a:gd fmla="*/ 126 h 279" name="T21"/>
                  <a:gd fmla="*/ 139 w 217" name="T22"/>
                  <a:gd fmla="*/ 105 h 279" name="T23"/>
                  <a:gd fmla="*/ 197 w 217" name="T24"/>
                  <a:gd fmla="*/ 71 h 279" name="T25"/>
                  <a:gd fmla="*/ 206 w 217" name="T26"/>
                  <a:gd fmla="*/ 55 h 279" name="T27"/>
                  <a:gd fmla="*/ 216 w 217" name="T28"/>
                  <a:gd fmla="*/ 3 h 279" name="T29"/>
                  <a:gd fmla="*/ 213 w 217" name="T30"/>
                  <a:gd fmla="*/ 2 h 27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79" w="216">
                    <a:moveTo>
                      <a:pt x="213" y="2"/>
                    </a:moveTo>
                    <a:cubicBezTo>
                      <a:pt x="207" y="13"/>
                      <a:pt x="201" y="24"/>
                      <a:pt x="195" y="35"/>
                    </a:cubicBezTo>
                    <a:cubicBezTo>
                      <a:pt x="195" y="36"/>
                      <a:pt x="195" y="37"/>
                      <a:pt x="195" y="38"/>
                    </a:cubicBezTo>
                    <a:cubicBezTo>
                      <a:pt x="214" y="78"/>
                      <a:pt x="158" y="66"/>
                      <a:pt x="143" y="85"/>
                    </a:cubicBezTo>
                    <a:cubicBezTo>
                      <a:pt x="132" y="99"/>
                      <a:pt x="124" y="126"/>
                      <a:pt x="101" y="118"/>
                    </a:cubicBezTo>
                    <a:cubicBezTo>
                      <a:pt x="96" y="116"/>
                      <a:pt x="93" y="117"/>
                      <a:pt x="90" y="120"/>
                    </a:cubicBezTo>
                    <a:cubicBezTo>
                      <a:pt x="63" y="145"/>
                      <a:pt x="51" y="279"/>
                      <a:pt x="1" y="261"/>
                    </a:cubicBezTo>
                    <a:cubicBezTo>
                      <a:pt x="0" y="261"/>
                      <a:pt x="0" y="262"/>
                      <a:pt x="1" y="262"/>
                    </a:cubicBezTo>
                    <a:cubicBezTo>
                      <a:pt x="22" y="276"/>
                      <a:pt x="37" y="246"/>
                      <a:pt x="46" y="231"/>
                    </a:cubicBezTo>
                    <a:cubicBezTo>
                      <a:pt x="56" y="212"/>
                      <a:pt x="63" y="191"/>
                      <a:pt x="71" y="171"/>
                    </a:cubicBezTo>
                    <a:cubicBezTo>
                      <a:pt x="81" y="145"/>
                      <a:pt x="82" y="119"/>
                      <a:pt x="116" y="126"/>
                    </a:cubicBezTo>
                    <a:cubicBezTo>
                      <a:pt x="128" y="128"/>
                      <a:pt x="135" y="113"/>
                      <a:pt x="139" y="105"/>
                    </a:cubicBezTo>
                    <a:cubicBezTo>
                      <a:pt x="153" y="74"/>
                      <a:pt x="171" y="79"/>
                      <a:pt x="197" y="71"/>
                    </a:cubicBezTo>
                    <a:cubicBezTo>
                      <a:pt x="204" y="68"/>
                      <a:pt x="205" y="62"/>
                      <a:pt x="206" y="55"/>
                    </a:cubicBezTo>
                    <a:cubicBezTo>
                      <a:pt x="207" y="37"/>
                      <a:pt x="213" y="22"/>
                      <a:pt x="216" y="3"/>
                    </a:cubicBezTo>
                    <a:cubicBezTo>
                      <a:pt x="217" y="1"/>
                      <a:pt x="213" y="0"/>
                      <a:pt x="213"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2" name="Freeform 79"/>
              <p:cNvSpPr/>
              <p:nvPr/>
            </p:nvSpPr>
            <p:spPr bwMode="auto">
              <a:xfrm>
                <a:off x="5028" y="1217"/>
                <a:ext cx="181" cy="230"/>
              </a:xfrm>
              <a:custGeom>
                <a:gdLst>
                  <a:gd fmla="*/ 68 w 68" name="T0"/>
                  <a:gd fmla="*/ 0 h 86" name="T1"/>
                  <a:gd fmla="*/ 57 w 68" name="T2"/>
                  <a:gd fmla="*/ 13 h 86" name="T3"/>
                  <a:gd fmla="*/ 5 w 68" name="T4"/>
                  <a:gd fmla="*/ 80 h 86" name="T5"/>
                  <a:gd fmla="*/ 0 w 68" name="T6"/>
                  <a:gd fmla="*/ 86 h 86" name="T7"/>
                  <a:gd fmla="*/ 68 w 68" name="T8"/>
                  <a:gd fmla="*/ 0 h 86" name="T9"/>
                </a:gdLst>
                <a:cxnLst>
                  <a:cxn ang="0">
                    <a:pos x="T0" y="T1"/>
                  </a:cxn>
                  <a:cxn ang="0">
                    <a:pos x="T2" y="T3"/>
                  </a:cxn>
                  <a:cxn ang="0">
                    <a:pos x="T4" y="T5"/>
                  </a:cxn>
                  <a:cxn ang="0">
                    <a:pos x="T6" y="T7"/>
                  </a:cxn>
                  <a:cxn ang="0">
                    <a:pos x="T8" y="T9"/>
                  </a:cxn>
                </a:cxnLst>
                <a:rect b="b" l="0" r="r" t="0"/>
                <a:pathLst>
                  <a:path h="86" w="68">
                    <a:moveTo>
                      <a:pt x="68" y="0"/>
                    </a:moveTo>
                    <a:cubicBezTo>
                      <a:pt x="64" y="4"/>
                      <a:pt x="61" y="9"/>
                      <a:pt x="57" y="13"/>
                    </a:cubicBezTo>
                    <a:cubicBezTo>
                      <a:pt x="39" y="35"/>
                      <a:pt x="22" y="58"/>
                      <a:pt x="5" y="80"/>
                    </a:cubicBezTo>
                    <a:cubicBezTo>
                      <a:pt x="3" y="82"/>
                      <a:pt x="2" y="84"/>
                      <a:pt x="0" y="86"/>
                    </a:cubicBezTo>
                    <a:cubicBezTo>
                      <a:pt x="23" y="58"/>
                      <a:pt x="46" y="29"/>
                      <a:pt x="68"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3" name="Freeform 80"/>
              <p:cNvSpPr/>
              <p:nvPr/>
            </p:nvSpPr>
            <p:spPr bwMode="auto">
              <a:xfrm>
                <a:off x="4961" y="1482"/>
                <a:ext cx="40" cy="53"/>
              </a:xfrm>
              <a:custGeom>
                <a:gdLst>
                  <a:gd fmla="*/ 13 w 15" name="T0"/>
                  <a:gd fmla="*/ 4 h 20" name="T1"/>
                  <a:gd fmla="*/ 15 w 15" name="T2"/>
                  <a:gd fmla="*/ 0 h 20" name="T3"/>
                  <a:gd fmla="*/ 0 w 15" name="T4"/>
                  <a:gd fmla="*/ 20 h 20" name="T5"/>
                  <a:gd fmla="*/ 13 w 15" name="T6"/>
                  <a:gd fmla="*/ 4 h 20" name="T7"/>
                </a:gdLst>
                <a:cxnLst>
                  <a:cxn ang="0">
                    <a:pos x="T0" y="T1"/>
                  </a:cxn>
                  <a:cxn ang="0">
                    <a:pos x="T2" y="T3"/>
                  </a:cxn>
                  <a:cxn ang="0">
                    <a:pos x="T4" y="T5"/>
                  </a:cxn>
                  <a:cxn ang="0">
                    <a:pos x="T6" y="T7"/>
                  </a:cxn>
                </a:cxnLst>
                <a:rect b="b" l="0" r="r" t="0"/>
                <a:pathLst>
                  <a:path h="20" w="15">
                    <a:moveTo>
                      <a:pt x="13" y="4"/>
                    </a:moveTo>
                    <a:cubicBezTo>
                      <a:pt x="13" y="3"/>
                      <a:pt x="14" y="1"/>
                      <a:pt x="15" y="0"/>
                    </a:cubicBezTo>
                    <a:cubicBezTo>
                      <a:pt x="10" y="7"/>
                      <a:pt x="5" y="13"/>
                      <a:pt x="0" y="20"/>
                    </a:cubicBezTo>
                    <a:cubicBezTo>
                      <a:pt x="4" y="14"/>
                      <a:pt x="8" y="9"/>
                      <a:pt x="13" y="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4" name="Freeform 81"/>
              <p:cNvSpPr/>
              <p:nvPr/>
            </p:nvSpPr>
            <p:spPr bwMode="auto">
              <a:xfrm>
                <a:off x="4369" y="2804"/>
                <a:ext cx="5" cy="5"/>
              </a:xfrm>
              <a:custGeom>
                <a:gdLst>
                  <a:gd fmla="*/ 0 w 2" name="T0"/>
                  <a:gd fmla="*/ 2 h 2" name="T1"/>
                  <a:gd fmla="*/ 2 w 2" name="T2"/>
                  <a:gd fmla="*/ 0 h 2" name="T3"/>
                  <a:gd fmla="*/ 0 w 2" name="T4"/>
                  <a:gd fmla="*/ 2 h 2" name="T5"/>
                </a:gdLst>
                <a:cxnLst>
                  <a:cxn ang="0">
                    <a:pos x="T0" y="T1"/>
                  </a:cxn>
                  <a:cxn ang="0">
                    <a:pos x="T2" y="T3"/>
                  </a:cxn>
                  <a:cxn ang="0">
                    <a:pos x="T4" y="T5"/>
                  </a:cxn>
                </a:cxnLst>
                <a:rect b="b" l="0" r="r" t="0"/>
                <a:pathLst>
                  <a:path h="2" w="2">
                    <a:moveTo>
                      <a:pt x="0" y="2"/>
                    </a:moveTo>
                    <a:cubicBezTo>
                      <a:pt x="0" y="1"/>
                      <a:pt x="1" y="0"/>
                      <a:pt x="2" y="0"/>
                    </a:cubicBezTo>
                    <a:cubicBezTo>
                      <a:pt x="1" y="0"/>
                      <a:pt x="0" y="1"/>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5" name="Freeform 82"/>
              <p:cNvSpPr/>
              <p:nvPr/>
            </p:nvSpPr>
            <p:spPr bwMode="auto">
              <a:xfrm>
                <a:off x="4681" y="2438"/>
                <a:ext cx="59" cy="77"/>
              </a:xfrm>
              <a:custGeom>
                <a:gdLst>
                  <a:gd fmla="*/ 22 w 22" name="T0"/>
                  <a:gd fmla="*/ 0 h 29" name="T1"/>
                  <a:gd fmla="*/ 0 w 22" name="T2"/>
                  <a:gd fmla="*/ 29 h 29" name="T3"/>
                  <a:gd fmla="*/ 8 w 22" name="T4"/>
                  <a:gd fmla="*/ 19 h 29" name="T5"/>
                  <a:gd fmla="*/ 22 w 22" name="T6"/>
                  <a:gd fmla="*/ 0 h 29" name="T7"/>
                </a:gdLst>
                <a:cxnLst>
                  <a:cxn ang="0">
                    <a:pos x="T0" y="T1"/>
                  </a:cxn>
                  <a:cxn ang="0">
                    <a:pos x="T2" y="T3"/>
                  </a:cxn>
                  <a:cxn ang="0">
                    <a:pos x="T4" y="T5"/>
                  </a:cxn>
                  <a:cxn ang="0">
                    <a:pos x="T6" y="T7"/>
                  </a:cxn>
                </a:cxnLst>
                <a:rect b="b" l="0" r="r" t="0"/>
                <a:pathLst>
                  <a:path h="28" w="22">
                    <a:moveTo>
                      <a:pt x="22" y="0"/>
                    </a:moveTo>
                    <a:cubicBezTo>
                      <a:pt x="14" y="10"/>
                      <a:pt x="7" y="19"/>
                      <a:pt x="0" y="29"/>
                    </a:cubicBezTo>
                    <a:cubicBezTo>
                      <a:pt x="3" y="26"/>
                      <a:pt x="5" y="22"/>
                      <a:pt x="8" y="19"/>
                    </a:cubicBezTo>
                    <a:cubicBezTo>
                      <a:pt x="13" y="13"/>
                      <a:pt x="17" y="6"/>
                      <a:pt x="2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6" name="Freeform 83"/>
              <p:cNvSpPr/>
              <p:nvPr/>
            </p:nvSpPr>
            <p:spPr bwMode="auto">
              <a:xfrm>
                <a:off x="5428" y="1252"/>
                <a:ext cx="77" cy="104"/>
              </a:xfrm>
              <a:custGeom>
                <a:gdLst>
                  <a:gd fmla="*/ 29 w 29" name="T0"/>
                  <a:gd fmla="*/ 0 h 39" name="T1"/>
                  <a:gd fmla="*/ 0 w 29" name="T2"/>
                  <a:gd fmla="*/ 39 h 39" name="T3"/>
                  <a:gd fmla="*/ 12 w 29" name="T4"/>
                  <a:gd fmla="*/ 23 h 39" name="T5"/>
                  <a:gd fmla="*/ 29 w 29" name="T6"/>
                  <a:gd fmla="*/ 0 h 39" name="T7"/>
                </a:gdLst>
                <a:cxnLst>
                  <a:cxn ang="0">
                    <a:pos x="T0" y="T1"/>
                  </a:cxn>
                  <a:cxn ang="0">
                    <a:pos x="T2" y="T3"/>
                  </a:cxn>
                  <a:cxn ang="0">
                    <a:pos x="T4" y="T5"/>
                  </a:cxn>
                  <a:cxn ang="0">
                    <a:pos x="T6" y="T7"/>
                  </a:cxn>
                </a:cxnLst>
                <a:rect b="b" l="0" r="r" t="0"/>
                <a:pathLst>
                  <a:path h="39" w="28">
                    <a:moveTo>
                      <a:pt x="29" y="0"/>
                    </a:moveTo>
                    <a:cubicBezTo>
                      <a:pt x="19" y="13"/>
                      <a:pt x="9" y="26"/>
                      <a:pt x="0" y="39"/>
                    </a:cubicBezTo>
                    <a:cubicBezTo>
                      <a:pt x="4" y="34"/>
                      <a:pt x="8" y="28"/>
                      <a:pt x="12" y="23"/>
                    </a:cubicBezTo>
                    <a:cubicBezTo>
                      <a:pt x="18" y="15"/>
                      <a:pt x="23" y="8"/>
                      <a:pt x="29"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7" name="Freeform 84"/>
              <p:cNvSpPr/>
              <p:nvPr/>
            </p:nvSpPr>
            <p:spPr bwMode="auto">
              <a:xfrm>
                <a:off x="5564" y="1319"/>
                <a:ext cx="192" cy="272"/>
              </a:xfrm>
              <a:custGeom>
                <a:gdLst>
                  <a:gd fmla="*/ 69 w 72" name="T0"/>
                  <a:gd fmla="*/ 5 h 102" name="T1"/>
                  <a:gd fmla="*/ 72 w 72" name="T2"/>
                  <a:gd fmla="*/ 0 h 102" name="T3"/>
                  <a:gd fmla="*/ 0 w 72" name="T4"/>
                  <a:gd fmla="*/ 102 h 102" name="T5"/>
                  <a:gd fmla="*/ 69 w 72" name="T6"/>
                  <a:gd fmla="*/ 5 h 102" name="T7"/>
                </a:gdLst>
                <a:cxnLst>
                  <a:cxn ang="0">
                    <a:pos x="T0" y="T1"/>
                  </a:cxn>
                  <a:cxn ang="0">
                    <a:pos x="T2" y="T3"/>
                  </a:cxn>
                  <a:cxn ang="0">
                    <a:pos x="T4" y="T5"/>
                  </a:cxn>
                  <a:cxn ang="0">
                    <a:pos x="T6" y="T7"/>
                  </a:cxn>
                </a:cxnLst>
                <a:rect b="b" l="0" r="r" t="0"/>
                <a:pathLst>
                  <a:path h="102" w="72">
                    <a:moveTo>
                      <a:pt x="69" y="5"/>
                    </a:moveTo>
                    <a:cubicBezTo>
                      <a:pt x="70" y="3"/>
                      <a:pt x="71" y="2"/>
                      <a:pt x="72" y="0"/>
                    </a:cubicBezTo>
                    <a:cubicBezTo>
                      <a:pt x="47" y="34"/>
                      <a:pt x="23" y="68"/>
                      <a:pt x="0" y="102"/>
                    </a:cubicBezTo>
                    <a:cubicBezTo>
                      <a:pt x="23" y="70"/>
                      <a:pt x="47" y="38"/>
                      <a:pt x="69" y="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8" name="Freeform 85"/>
              <p:cNvSpPr/>
              <p:nvPr/>
            </p:nvSpPr>
            <p:spPr bwMode="auto">
              <a:xfrm>
                <a:off x="5604" y="1359"/>
                <a:ext cx="328" cy="438"/>
              </a:xfrm>
              <a:custGeom>
                <a:gdLst>
                  <a:gd fmla="*/ 123 w 123" name="T0"/>
                  <a:gd fmla="*/ 0 h 164" name="T1"/>
                  <a:gd fmla="*/ 75 w 123" name="T2"/>
                  <a:gd fmla="*/ 60 h 164" name="T3"/>
                  <a:gd fmla="*/ 0 w 123" name="T4"/>
                  <a:gd fmla="*/ 164 h 164" name="T5"/>
                  <a:gd fmla="*/ 67 w 123" name="T6"/>
                  <a:gd fmla="*/ 75 h 164" name="T7"/>
                  <a:gd fmla="*/ 123 w 123" name="T8"/>
                  <a:gd fmla="*/ 0 h 164" name="T9"/>
                </a:gdLst>
                <a:cxnLst>
                  <a:cxn ang="0">
                    <a:pos x="T0" y="T1"/>
                  </a:cxn>
                  <a:cxn ang="0">
                    <a:pos x="T2" y="T3"/>
                  </a:cxn>
                  <a:cxn ang="0">
                    <a:pos x="T4" y="T5"/>
                  </a:cxn>
                  <a:cxn ang="0">
                    <a:pos x="T6" y="T7"/>
                  </a:cxn>
                  <a:cxn ang="0">
                    <a:pos x="T8" y="T9"/>
                  </a:cxn>
                </a:cxnLst>
                <a:rect b="b" l="0" r="r" t="0"/>
                <a:pathLst>
                  <a:path h="164" w="123">
                    <a:moveTo>
                      <a:pt x="123" y="0"/>
                    </a:moveTo>
                    <a:cubicBezTo>
                      <a:pt x="106" y="19"/>
                      <a:pt x="89" y="39"/>
                      <a:pt x="75" y="60"/>
                    </a:cubicBezTo>
                    <a:cubicBezTo>
                      <a:pt x="50" y="95"/>
                      <a:pt x="25" y="129"/>
                      <a:pt x="0" y="164"/>
                    </a:cubicBezTo>
                    <a:cubicBezTo>
                      <a:pt x="22" y="134"/>
                      <a:pt x="45" y="105"/>
                      <a:pt x="67" y="75"/>
                    </a:cubicBezTo>
                    <a:cubicBezTo>
                      <a:pt x="86" y="50"/>
                      <a:pt x="104" y="24"/>
                      <a:pt x="123"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09" name="Freeform 86"/>
              <p:cNvSpPr/>
              <p:nvPr/>
            </p:nvSpPr>
            <p:spPr bwMode="auto">
              <a:xfrm>
                <a:off x="5932" y="1257"/>
                <a:ext cx="86" cy="102"/>
              </a:xfrm>
              <a:custGeom>
                <a:gdLst>
                  <a:gd fmla="*/ 25 w 32" name="T0"/>
                  <a:gd fmla="*/ 7 h 38" name="T1"/>
                  <a:gd fmla="*/ 0 w 32" name="T2"/>
                  <a:gd fmla="*/ 38 h 38" name="T3"/>
                  <a:gd fmla="*/ 32 w 32" name="T4"/>
                  <a:gd fmla="*/ 0 h 38" name="T5"/>
                  <a:gd fmla="*/ 25 w 32" name="T6"/>
                  <a:gd fmla="*/ 7 h 38" name="T7"/>
                </a:gdLst>
                <a:cxnLst>
                  <a:cxn ang="0">
                    <a:pos x="T0" y="T1"/>
                  </a:cxn>
                  <a:cxn ang="0">
                    <a:pos x="T2" y="T3"/>
                  </a:cxn>
                  <a:cxn ang="0">
                    <a:pos x="T4" y="T5"/>
                  </a:cxn>
                  <a:cxn ang="0">
                    <a:pos x="T6" y="T7"/>
                  </a:cxn>
                </a:cxnLst>
                <a:rect b="b" l="0" r="r" t="0"/>
                <a:pathLst>
                  <a:path h="38" w="32">
                    <a:moveTo>
                      <a:pt x="25" y="7"/>
                    </a:moveTo>
                    <a:cubicBezTo>
                      <a:pt x="17" y="17"/>
                      <a:pt x="8" y="27"/>
                      <a:pt x="0" y="38"/>
                    </a:cubicBezTo>
                    <a:cubicBezTo>
                      <a:pt x="11" y="25"/>
                      <a:pt x="22" y="13"/>
                      <a:pt x="32" y="0"/>
                    </a:cubicBezTo>
                    <a:cubicBezTo>
                      <a:pt x="30" y="2"/>
                      <a:pt x="28" y="5"/>
                      <a:pt x="25" y="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0" name="Freeform 87"/>
              <p:cNvSpPr/>
              <p:nvPr/>
            </p:nvSpPr>
            <p:spPr bwMode="auto">
              <a:xfrm>
                <a:off x="5460" y="1797"/>
                <a:ext cx="144" cy="213"/>
              </a:xfrm>
              <a:custGeom>
                <a:gdLst>
                  <a:gd fmla="*/ 0 w 54" name="T0"/>
                  <a:gd fmla="*/ 80 h 80" name="T1"/>
                  <a:gd fmla="*/ 54 w 54" name="T2"/>
                  <a:gd fmla="*/ 0 h 80" name="T3"/>
                  <a:gd fmla="*/ 0 w 54" name="T4"/>
                  <a:gd fmla="*/ 80 h 80" name="T5"/>
                </a:gdLst>
                <a:cxnLst>
                  <a:cxn ang="0">
                    <a:pos x="T0" y="T1"/>
                  </a:cxn>
                  <a:cxn ang="0">
                    <a:pos x="T2" y="T3"/>
                  </a:cxn>
                  <a:cxn ang="0">
                    <a:pos x="T4" y="T5"/>
                  </a:cxn>
                </a:cxnLst>
                <a:rect b="b" l="0" r="r" t="0"/>
                <a:pathLst>
                  <a:path h="80" w="54">
                    <a:moveTo>
                      <a:pt x="0" y="80"/>
                    </a:moveTo>
                    <a:cubicBezTo>
                      <a:pt x="18" y="53"/>
                      <a:pt x="36" y="27"/>
                      <a:pt x="54" y="0"/>
                    </a:cubicBezTo>
                    <a:cubicBezTo>
                      <a:pt x="35" y="26"/>
                      <a:pt x="17" y="53"/>
                      <a:pt x="0" y="8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1" name="Freeform 88"/>
              <p:cNvSpPr/>
              <p:nvPr/>
            </p:nvSpPr>
            <p:spPr bwMode="auto">
              <a:xfrm>
                <a:off x="5697" y="2360"/>
                <a:ext cx="27" cy="38"/>
              </a:xfrm>
              <a:custGeom>
                <a:gdLst>
                  <a:gd fmla="*/ 4 w 10" name="T0"/>
                  <a:gd fmla="*/ 12 h 14" name="T1"/>
                  <a:gd fmla="*/ 9 w 10" name="T2"/>
                  <a:gd fmla="*/ 4 h 14" name="T3"/>
                  <a:gd fmla="*/ 6 w 10" name="T4"/>
                  <a:gd fmla="*/ 2 h 14" name="T5"/>
                  <a:gd fmla="*/ 1 w 10" name="T6"/>
                  <a:gd fmla="*/ 10 h 14" name="T7"/>
                  <a:gd fmla="*/ 4 w 10" name="T8"/>
                  <a:gd fmla="*/ 12 h 14" name="T9"/>
                </a:gdLst>
                <a:cxnLst>
                  <a:cxn ang="0">
                    <a:pos x="T0" y="T1"/>
                  </a:cxn>
                  <a:cxn ang="0">
                    <a:pos x="T2" y="T3"/>
                  </a:cxn>
                  <a:cxn ang="0">
                    <a:pos x="T4" y="T5"/>
                  </a:cxn>
                  <a:cxn ang="0">
                    <a:pos x="T6" y="T7"/>
                  </a:cxn>
                  <a:cxn ang="0">
                    <a:pos x="T8" y="T9"/>
                  </a:cxn>
                </a:cxnLst>
                <a:rect b="b" l="0" r="r" t="0"/>
                <a:pathLst>
                  <a:path h="14" w="10">
                    <a:moveTo>
                      <a:pt x="4" y="12"/>
                    </a:moveTo>
                    <a:cubicBezTo>
                      <a:pt x="6" y="9"/>
                      <a:pt x="7" y="6"/>
                      <a:pt x="9" y="4"/>
                    </a:cubicBezTo>
                    <a:cubicBezTo>
                      <a:pt x="10" y="2"/>
                      <a:pt x="7" y="0"/>
                      <a:pt x="6" y="2"/>
                    </a:cubicBezTo>
                    <a:cubicBezTo>
                      <a:pt x="4" y="5"/>
                      <a:pt x="2" y="8"/>
                      <a:pt x="1" y="10"/>
                    </a:cubicBezTo>
                    <a:cubicBezTo>
                      <a:pt x="0" y="12"/>
                      <a:pt x="3" y="14"/>
                      <a:pt x="4" y="1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2" name="Freeform 89"/>
              <p:cNvSpPr/>
              <p:nvPr/>
            </p:nvSpPr>
            <p:spPr bwMode="auto">
              <a:xfrm>
                <a:off x="5713" y="2360"/>
                <a:ext cx="3" cy="6"/>
              </a:xfrm>
              <a:custGeom>
                <a:gdLst>
                  <a:gd fmla="*/ 0 w 1" name="T0"/>
                  <a:gd fmla="*/ 2 h 2" name="T1"/>
                  <a:gd fmla="*/ 1 w 1" name="T2"/>
                  <a:gd fmla="*/ 0 h 2" name="T3"/>
                  <a:gd fmla="*/ 0 w 1" name="T4"/>
                  <a:gd fmla="*/ 2 h 2" name="T5"/>
                  <a:gd fmla="*/ 0 w 1" name="T6"/>
                  <a:gd fmla="*/ 2 h 2" name="T7"/>
                </a:gdLst>
                <a:cxnLst>
                  <a:cxn ang="0">
                    <a:pos x="T0" y="T1"/>
                  </a:cxn>
                  <a:cxn ang="0">
                    <a:pos x="T2" y="T3"/>
                  </a:cxn>
                  <a:cxn ang="0">
                    <a:pos x="T4" y="T5"/>
                  </a:cxn>
                  <a:cxn ang="0">
                    <a:pos x="T6" y="T7"/>
                  </a:cxn>
                </a:cxnLst>
                <a:rect b="b" l="0" r="r" t="0"/>
                <a:pathLst>
                  <a:path h="2" w="1">
                    <a:moveTo>
                      <a:pt x="0" y="2"/>
                    </a:moveTo>
                    <a:cubicBezTo>
                      <a:pt x="0" y="1"/>
                      <a:pt x="1" y="1"/>
                      <a:pt x="1" y="0"/>
                    </a:cubicBezTo>
                    <a:cubicBezTo>
                      <a:pt x="1" y="1"/>
                      <a:pt x="0" y="1"/>
                      <a:pt x="0" y="2"/>
                    </a:cubicBezTo>
                    <a:cubicBezTo>
                      <a:pt x="0" y="2"/>
                      <a:pt x="0" y="2"/>
                      <a:pt x="0" y="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3" name="Freeform 90"/>
              <p:cNvSpPr/>
              <p:nvPr/>
            </p:nvSpPr>
            <p:spPr bwMode="auto">
              <a:xfrm flipH="1">
                <a:off x="5297" y="2705"/>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4" name="Freeform 91"/>
              <p:cNvSpPr/>
              <p:nvPr/>
            </p:nvSpPr>
            <p:spPr bwMode="auto">
              <a:xfrm>
                <a:off x="6007" y="1468"/>
                <a:ext cx="3" cy="5"/>
              </a:xfrm>
              <a:custGeom>
                <a:gdLst>
                  <a:gd fmla="*/ 1 w 1" name="T0"/>
                  <a:gd fmla="*/ 0 h 2" name="T1"/>
                  <a:gd fmla="*/ 0 w 1" name="T2"/>
                  <a:gd fmla="*/ 2 h 2" name="T3"/>
                  <a:gd fmla="*/ 1 w 1" name="T4"/>
                  <a:gd fmla="*/ 0 h 2" name="T5"/>
                </a:gdLst>
                <a:cxnLst>
                  <a:cxn ang="0">
                    <a:pos x="T0" y="T1"/>
                  </a:cxn>
                  <a:cxn ang="0">
                    <a:pos x="T2" y="T3"/>
                  </a:cxn>
                  <a:cxn ang="0">
                    <a:pos x="T4" y="T5"/>
                  </a:cxn>
                </a:cxnLst>
                <a:rect b="b" l="0" r="r" t="0"/>
                <a:pathLst>
                  <a:path h="2" w="1">
                    <a:moveTo>
                      <a:pt x="1" y="0"/>
                    </a:moveTo>
                    <a:cubicBezTo>
                      <a:pt x="1" y="1"/>
                      <a:pt x="0" y="1"/>
                      <a:pt x="0" y="2"/>
                    </a:cubicBezTo>
                    <a:cubicBezTo>
                      <a:pt x="1"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5" name="Freeform 92"/>
              <p:cNvSpPr>
                <a:spLocks noEditPoints="1"/>
              </p:cNvSpPr>
              <p:nvPr/>
            </p:nvSpPr>
            <p:spPr bwMode="auto">
              <a:xfrm>
                <a:off x="3630" y="715"/>
                <a:ext cx="3177" cy="2724"/>
              </a:xfrm>
              <a:custGeom>
                <a:gdLst>
                  <a:gd fmla="*/ 690 w 1191" name="T0"/>
                  <a:gd fmla="*/ 38 h 1020" name="T1"/>
                  <a:gd fmla="*/ 513 w 1191" name="T2"/>
                  <a:gd fmla="*/ 64 h 1020" name="T3"/>
                  <a:gd fmla="*/ 38 w 1191" name="T4"/>
                  <a:gd fmla="*/ 804 h 1020" name="T5"/>
                  <a:gd fmla="*/ 109 w 1191" name="T6"/>
                  <a:gd fmla="*/ 745 h 1020" name="T7"/>
                  <a:gd fmla="*/ 320 w 1191" name="T8"/>
                  <a:gd fmla="*/ 886 h 1020" name="T9"/>
                  <a:gd fmla="*/ 431 w 1191" name="T10"/>
                  <a:gd fmla="*/ 911 h 1020" name="T11"/>
                  <a:gd fmla="*/ 530 w 1191" name="T12"/>
                  <a:gd fmla="*/ 993 h 1020" name="T13"/>
                  <a:gd fmla="*/ 704 w 1191" name="T14"/>
                  <a:gd fmla="*/ 1002 h 1020" name="T15"/>
                  <a:gd fmla="*/ 548 w 1191" name="T16"/>
                  <a:gd fmla="*/ 976 h 1020" name="T17"/>
                  <a:gd fmla="*/ 445 w 1191" name="T18"/>
                  <a:gd fmla="*/ 832 h 1020" name="T19"/>
                  <a:gd fmla="*/ 609 w 1191" name="T20"/>
                  <a:gd fmla="*/ 745 h 1020" name="T21"/>
                  <a:gd fmla="*/ 560 w 1191" name="T22"/>
                  <a:gd fmla="*/ 736 h 1020" name="T23"/>
                  <a:gd fmla="*/ 686 w 1191" name="T24"/>
                  <a:gd fmla="*/ 623 h 1020" name="T25"/>
                  <a:gd fmla="*/ 781 w 1191" name="T26"/>
                  <a:gd fmla="*/ 532 h 1020" name="T27"/>
                  <a:gd fmla="*/ 801 w 1191" name="T28"/>
                  <a:gd fmla="*/ 580 h 1020" name="T29"/>
                  <a:gd fmla="*/ 750 w 1191" name="T30"/>
                  <a:gd fmla="*/ 481 h 1020" name="T31"/>
                  <a:gd fmla="*/ 858 w 1191" name="T32"/>
                  <a:gd fmla="*/ 307 h 1020" name="T33"/>
                  <a:gd fmla="*/ 1082 w 1191" name="T34"/>
                  <a:gd fmla="*/ 159 h 1020" name="T35"/>
                  <a:gd fmla="*/ 996 w 1191" name="T36"/>
                  <a:gd fmla="*/ 338 h 1020" name="T37"/>
                  <a:gd fmla="*/ 918 w 1191" name="T38"/>
                  <a:gd fmla="*/ 457 h 1020" name="T39"/>
                  <a:gd fmla="*/ 1084 w 1191" name="T40"/>
                  <a:gd fmla="*/ 276 h 1020" name="T41"/>
                  <a:gd fmla="*/ 1160 w 1191" name="T42"/>
                  <a:gd fmla="*/ 213 h 1020" name="T43"/>
                  <a:gd fmla="*/ 889 w 1191" name="T44"/>
                  <a:gd fmla="*/ 172 h 1020" name="T45"/>
                  <a:gd fmla="*/ 785 w 1191" name="T46"/>
                  <a:gd fmla="*/ 270 h 1020" name="T47"/>
                  <a:gd fmla="*/ 881 w 1191" name="T48"/>
                  <a:gd fmla="*/ 133 h 1020" name="T49"/>
                  <a:gd fmla="*/ 624 w 1191" name="T50"/>
                  <a:gd fmla="*/ 411 h 1020" name="T51"/>
                  <a:gd fmla="*/ 864 w 1191" name="T52"/>
                  <a:gd fmla="*/ 86 h 1020" name="T53"/>
                  <a:gd fmla="*/ 720 w 1191" name="T54"/>
                  <a:gd fmla="*/ 104 h 1020" name="T55"/>
                  <a:gd fmla="*/ 559 w 1191" name="T56"/>
                  <a:gd fmla="*/ 302 h 1020" name="T57"/>
                  <a:gd fmla="*/ 254 w 1191" name="T58"/>
                  <a:gd fmla="*/ 777 h 1020" name="T59"/>
                  <a:gd fmla="*/ 697 w 1191" name="T60"/>
                  <a:gd fmla="*/ 155 h 1020" name="T61"/>
                  <a:gd fmla="*/ 303 w 1191" name="T62"/>
                  <a:gd fmla="*/ 582 h 1020" name="T63"/>
                  <a:gd fmla="*/ 259 w 1191" name="T64"/>
                  <a:gd fmla="*/ 643 h 1020" name="T65"/>
                  <a:gd fmla="*/ 608 w 1191" name="T66"/>
                  <a:gd fmla="*/ 150 h 1020" name="T67"/>
                  <a:gd fmla="*/ 525 w 1191" name="T68"/>
                  <a:gd fmla="*/ 156 h 1020" name="T69"/>
                  <a:gd fmla="*/ 154 w 1191" name="T70"/>
                  <a:gd fmla="*/ 695 h 1020" name="T71"/>
                  <a:gd fmla="*/ 25 w 1191" name="T72"/>
                  <a:gd fmla="*/ 752 h 1020" name="T73"/>
                  <a:gd fmla="*/ 353 w 1191" name="T74"/>
                  <a:gd fmla="*/ 344 h 1020" name="T75"/>
                  <a:gd fmla="*/ 449 w 1191" name="T76"/>
                  <a:gd fmla="*/ 232 h 1020" name="T77"/>
                  <a:gd fmla="*/ 224 w 1191" name="T78"/>
                  <a:gd fmla="*/ 551 h 1020" name="T79"/>
                  <a:gd fmla="*/ 130 w 1191" name="T80"/>
                  <a:gd fmla="*/ 720 h 1020" name="T81"/>
                  <a:gd fmla="*/ 164 w 1191" name="T82"/>
                  <a:gd fmla="*/ 737 h 1020" name="T83"/>
                  <a:gd fmla="*/ 212 w 1191" name="T84"/>
                  <a:gd fmla="*/ 751 h 1020" name="T85"/>
                  <a:gd fmla="*/ 269 w 1191" name="T86"/>
                  <a:gd fmla="*/ 742 h 1020" name="T87"/>
                  <a:gd fmla="*/ 359 w 1191" name="T88"/>
                  <a:gd fmla="*/ 671 h 1020" name="T89"/>
                  <a:gd fmla="*/ 390 w 1191" name="T90"/>
                  <a:gd fmla="*/ 635 h 1020" name="T91"/>
                  <a:gd fmla="*/ 292 w 1191" name="T92"/>
                  <a:gd fmla="*/ 870 h 1020" name="T93"/>
                  <a:gd fmla="*/ 301 w 1191" name="T94"/>
                  <a:gd fmla="*/ 828 h 1020" name="T95"/>
                  <a:gd fmla="*/ 570 w 1191" name="T96"/>
                  <a:gd fmla="*/ 431 h 1020" name="T97"/>
                  <a:gd fmla="*/ 481 w 1191" name="T98"/>
                  <a:gd fmla="*/ 593 h 1020" name="T99"/>
                  <a:gd fmla="*/ 413 w 1191" name="T100"/>
                  <a:gd fmla="*/ 786 h 1020" name="T101"/>
                  <a:gd fmla="*/ 502 w 1191" name="T102"/>
                  <a:gd fmla="*/ 741 h 1020" name="T103"/>
                  <a:gd fmla="*/ 473 w 1191" name="T104"/>
                  <a:gd fmla="*/ 827 h 1020" name="T105"/>
                  <a:gd fmla="*/ 753 w 1191" name="T106"/>
                  <a:gd fmla="*/ 442 h 1020" name="T107"/>
                  <a:gd fmla="*/ 682 w 1191" name="T108"/>
                  <a:gd fmla="*/ 487 h 1020" name="T109"/>
                  <a:gd fmla="*/ 840 w 1191" name="T110"/>
                  <a:gd fmla="*/ 306 h 1020" name="T111"/>
                  <a:gd fmla="*/ 870 w 1191" name="T112"/>
                  <a:gd fmla="*/ 312 h 1020" name="T113"/>
                  <a:gd fmla="*/ 936 w 1191" name="T114"/>
                  <a:gd fmla="*/ 279 h 1020" name="T115"/>
                  <a:gd fmla="*/ 991 w 1191" name="T116"/>
                  <a:gd fmla="*/ 266 h 1020" name="T117"/>
                  <a:gd fmla="*/ 1086 w 1191" name="T118"/>
                  <a:gd fmla="*/ 240 h 1020" name="T119"/>
                  <a:gd fmla="*/ 1157 w 1191" name="T120"/>
                  <a:gd fmla="*/ 203 h 102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020" w="1191">
                    <a:moveTo>
                      <a:pt x="1185" y="228"/>
                    </a:moveTo>
                    <a:cubicBezTo>
                      <a:pt x="1175" y="207"/>
                      <a:pt x="1149" y="193"/>
                      <a:pt x="1134" y="175"/>
                    </a:cubicBezTo>
                    <a:cubicBezTo>
                      <a:pt x="1120" y="158"/>
                      <a:pt x="1098" y="126"/>
                      <a:pt x="1073" y="127"/>
                    </a:cubicBezTo>
                    <a:cubicBezTo>
                      <a:pt x="1060" y="127"/>
                      <a:pt x="1058" y="135"/>
                      <a:pt x="1052" y="146"/>
                    </a:cubicBezTo>
                    <a:cubicBezTo>
                      <a:pt x="1041" y="167"/>
                      <a:pt x="1013" y="165"/>
                      <a:pt x="994" y="165"/>
                    </a:cubicBezTo>
                    <a:cubicBezTo>
                      <a:pt x="964" y="165"/>
                      <a:pt x="961" y="137"/>
                      <a:pt x="948" y="120"/>
                    </a:cubicBezTo>
                    <a:cubicBezTo>
                      <a:pt x="943" y="114"/>
                      <a:pt x="932" y="112"/>
                      <a:pt x="925" y="109"/>
                    </a:cubicBezTo>
                    <a:cubicBezTo>
                      <a:pt x="844" y="84"/>
                      <a:pt x="905" y="97"/>
                      <a:pt x="873" y="78"/>
                    </a:cubicBezTo>
                    <a:cubicBezTo>
                      <a:pt x="856" y="68"/>
                      <a:pt x="846" y="76"/>
                      <a:pt x="832" y="83"/>
                    </a:cubicBezTo>
                    <a:cubicBezTo>
                      <a:pt x="831" y="82"/>
                      <a:pt x="831" y="81"/>
                      <a:pt x="830" y="80"/>
                    </a:cubicBezTo>
                    <a:cubicBezTo>
                      <a:pt x="830" y="80"/>
                      <a:pt x="830" y="79"/>
                      <a:pt x="831" y="79"/>
                    </a:cubicBezTo>
                    <a:cubicBezTo>
                      <a:pt x="831" y="78"/>
                      <a:pt x="830" y="77"/>
                      <a:pt x="829" y="77"/>
                    </a:cubicBezTo>
                    <a:cubicBezTo>
                      <a:pt x="827" y="71"/>
                      <a:pt x="824" y="65"/>
                      <a:pt x="818" y="61"/>
                    </a:cubicBezTo>
                    <a:cubicBezTo>
                      <a:pt x="806" y="54"/>
                      <a:pt x="792" y="64"/>
                      <a:pt x="783" y="71"/>
                    </a:cubicBezTo>
                    <a:cubicBezTo>
                      <a:pt x="780" y="73"/>
                      <a:pt x="777" y="76"/>
                      <a:pt x="773" y="79"/>
                    </a:cubicBezTo>
                    <a:cubicBezTo>
                      <a:pt x="773" y="79"/>
                      <a:pt x="772" y="78"/>
                      <a:pt x="771" y="79"/>
                    </a:cubicBezTo>
                    <a:cubicBezTo>
                      <a:pt x="771" y="80"/>
                      <a:pt x="770" y="80"/>
                      <a:pt x="770" y="81"/>
                    </a:cubicBezTo>
                    <a:cubicBezTo>
                      <a:pt x="765" y="85"/>
                      <a:pt x="759" y="87"/>
                      <a:pt x="752" y="86"/>
                    </a:cubicBezTo>
                    <a:cubicBezTo>
                      <a:pt x="751" y="86"/>
                      <a:pt x="750" y="86"/>
                      <a:pt x="750" y="86"/>
                    </a:cubicBezTo>
                    <a:cubicBezTo>
                      <a:pt x="750" y="84"/>
                      <a:pt x="749" y="83"/>
                      <a:pt x="747" y="84"/>
                    </a:cubicBezTo>
                    <a:cubicBezTo>
                      <a:pt x="747" y="84"/>
                      <a:pt x="747" y="84"/>
                      <a:pt x="746" y="85"/>
                    </a:cubicBezTo>
                    <a:cubicBezTo>
                      <a:pt x="742" y="84"/>
                      <a:pt x="739" y="82"/>
                      <a:pt x="734" y="82"/>
                    </a:cubicBezTo>
                    <a:cubicBezTo>
                      <a:pt x="726" y="82"/>
                      <a:pt x="722" y="90"/>
                      <a:pt x="719" y="97"/>
                    </a:cubicBezTo>
                    <a:cubicBezTo>
                      <a:pt x="718" y="96"/>
                      <a:pt x="717" y="96"/>
                      <a:pt x="717" y="97"/>
                    </a:cubicBezTo>
                    <a:cubicBezTo>
                      <a:pt x="716" y="97"/>
                      <a:pt x="716" y="97"/>
                      <a:pt x="716" y="98"/>
                    </a:cubicBezTo>
                    <a:cubicBezTo>
                      <a:pt x="706" y="74"/>
                      <a:pt x="716" y="54"/>
                      <a:pt x="690" y="38"/>
                    </a:cubicBezTo>
                    <a:cubicBezTo>
                      <a:pt x="688" y="38"/>
                      <a:pt x="687" y="37"/>
                      <a:pt x="685" y="36"/>
                    </a:cubicBezTo>
                    <a:cubicBezTo>
                      <a:pt x="685" y="35"/>
                      <a:pt x="684" y="35"/>
                      <a:pt x="683" y="35"/>
                    </a:cubicBezTo>
                    <a:cubicBezTo>
                      <a:pt x="672" y="31"/>
                      <a:pt x="660" y="33"/>
                      <a:pt x="652" y="42"/>
                    </a:cubicBezTo>
                    <a:cubicBezTo>
                      <a:pt x="649" y="46"/>
                      <a:pt x="640" y="39"/>
                      <a:pt x="637" y="38"/>
                    </a:cubicBezTo>
                    <a:cubicBezTo>
                      <a:pt x="624" y="36"/>
                      <a:pt x="610" y="37"/>
                      <a:pt x="599" y="30"/>
                    </a:cubicBezTo>
                    <a:cubicBezTo>
                      <a:pt x="600" y="29"/>
                      <a:pt x="600" y="27"/>
                      <a:pt x="601" y="26"/>
                    </a:cubicBezTo>
                    <a:cubicBezTo>
                      <a:pt x="602" y="24"/>
                      <a:pt x="600" y="23"/>
                      <a:pt x="598" y="24"/>
                    </a:cubicBezTo>
                    <a:cubicBezTo>
                      <a:pt x="597" y="25"/>
                      <a:pt x="597" y="26"/>
                      <a:pt x="596" y="27"/>
                    </a:cubicBezTo>
                    <a:cubicBezTo>
                      <a:pt x="593" y="25"/>
                      <a:pt x="590" y="22"/>
                      <a:pt x="588" y="18"/>
                    </a:cubicBezTo>
                    <a:cubicBezTo>
                      <a:pt x="581" y="5"/>
                      <a:pt x="573" y="7"/>
                      <a:pt x="561" y="13"/>
                    </a:cubicBezTo>
                    <a:cubicBezTo>
                      <a:pt x="560" y="13"/>
                      <a:pt x="560" y="15"/>
                      <a:pt x="562" y="15"/>
                    </a:cubicBezTo>
                    <a:cubicBezTo>
                      <a:pt x="564" y="14"/>
                      <a:pt x="567" y="13"/>
                      <a:pt x="569" y="13"/>
                    </a:cubicBezTo>
                    <a:cubicBezTo>
                      <a:pt x="561" y="24"/>
                      <a:pt x="553" y="36"/>
                      <a:pt x="546" y="48"/>
                    </a:cubicBezTo>
                    <a:cubicBezTo>
                      <a:pt x="536" y="60"/>
                      <a:pt x="526" y="71"/>
                      <a:pt x="516" y="82"/>
                    </a:cubicBezTo>
                    <a:cubicBezTo>
                      <a:pt x="532" y="60"/>
                      <a:pt x="547" y="36"/>
                      <a:pt x="556" y="11"/>
                    </a:cubicBezTo>
                    <a:cubicBezTo>
                      <a:pt x="557" y="10"/>
                      <a:pt x="554" y="9"/>
                      <a:pt x="553" y="10"/>
                    </a:cubicBezTo>
                    <a:cubicBezTo>
                      <a:pt x="506" y="53"/>
                      <a:pt x="473" y="115"/>
                      <a:pt x="435" y="165"/>
                    </a:cubicBezTo>
                    <a:cubicBezTo>
                      <a:pt x="383" y="233"/>
                      <a:pt x="331" y="300"/>
                      <a:pt x="282" y="368"/>
                    </a:cubicBezTo>
                    <a:cubicBezTo>
                      <a:pt x="231" y="440"/>
                      <a:pt x="183" y="514"/>
                      <a:pt x="129" y="584"/>
                    </a:cubicBezTo>
                    <a:cubicBezTo>
                      <a:pt x="85" y="640"/>
                      <a:pt x="35" y="691"/>
                      <a:pt x="1" y="754"/>
                    </a:cubicBezTo>
                    <a:cubicBezTo>
                      <a:pt x="0" y="755"/>
                      <a:pt x="1" y="756"/>
                      <a:pt x="2" y="755"/>
                    </a:cubicBezTo>
                    <a:cubicBezTo>
                      <a:pt x="40" y="688"/>
                      <a:pt x="95" y="633"/>
                      <a:pt x="143" y="572"/>
                    </a:cubicBezTo>
                    <a:cubicBezTo>
                      <a:pt x="189" y="512"/>
                      <a:pt x="231" y="447"/>
                      <a:pt x="275" y="385"/>
                    </a:cubicBezTo>
                    <a:cubicBezTo>
                      <a:pt x="320" y="320"/>
                      <a:pt x="368" y="259"/>
                      <a:pt x="415" y="196"/>
                    </a:cubicBezTo>
                    <a:cubicBezTo>
                      <a:pt x="440" y="163"/>
                      <a:pt x="465" y="131"/>
                      <a:pt x="489" y="98"/>
                    </a:cubicBezTo>
                    <a:cubicBezTo>
                      <a:pt x="497" y="87"/>
                      <a:pt x="505" y="75"/>
                      <a:pt x="513" y="64"/>
                    </a:cubicBezTo>
                    <a:cubicBezTo>
                      <a:pt x="519" y="54"/>
                      <a:pt x="560" y="0"/>
                      <a:pt x="542" y="36"/>
                    </a:cubicBezTo>
                    <a:cubicBezTo>
                      <a:pt x="528" y="62"/>
                      <a:pt x="506" y="83"/>
                      <a:pt x="488" y="107"/>
                    </a:cubicBezTo>
                    <a:cubicBezTo>
                      <a:pt x="465" y="140"/>
                      <a:pt x="442" y="173"/>
                      <a:pt x="418" y="207"/>
                    </a:cubicBezTo>
                    <a:cubicBezTo>
                      <a:pt x="367" y="280"/>
                      <a:pt x="312" y="351"/>
                      <a:pt x="257" y="421"/>
                    </a:cubicBezTo>
                    <a:cubicBezTo>
                      <a:pt x="216" y="475"/>
                      <a:pt x="178" y="529"/>
                      <a:pt x="143" y="586"/>
                    </a:cubicBezTo>
                    <a:cubicBezTo>
                      <a:pt x="101" y="654"/>
                      <a:pt x="46" y="712"/>
                      <a:pt x="3" y="780"/>
                    </a:cubicBezTo>
                    <a:cubicBezTo>
                      <a:pt x="2" y="781"/>
                      <a:pt x="4" y="783"/>
                      <a:pt x="6" y="782"/>
                    </a:cubicBezTo>
                    <a:cubicBezTo>
                      <a:pt x="24" y="765"/>
                      <a:pt x="40" y="746"/>
                      <a:pt x="56" y="727"/>
                    </a:cubicBezTo>
                    <a:cubicBezTo>
                      <a:pt x="42" y="746"/>
                      <a:pt x="28" y="765"/>
                      <a:pt x="15" y="785"/>
                    </a:cubicBezTo>
                    <a:cubicBezTo>
                      <a:pt x="13" y="786"/>
                      <a:pt x="16" y="787"/>
                      <a:pt x="17" y="786"/>
                    </a:cubicBezTo>
                    <a:cubicBezTo>
                      <a:pt x="27" y="778"/>
                      <a:pt x="37" y="769"/>
                      <a:pt x="46" y="759"/>
                    </a:cubicBezTo>
                    <a:cubicBezTo>
                      <a:pt x="37" y="773"/>
                      <a:pt x="28" y="787"/>
                      <a:pt x="19" y="801"/>
                    </a:cubicBezTo>
                    <a:cubicBezTo>
                      <a:pt x="18" y="802"/>
                      <a:pt x="21" y="804"/>
                      <a:pt x="22" y="803"/>
                    </a:cubicBezTo>
                    <a:cubicBezTo>
                      <a:pt x="64" y="760"/>
                      <a:pt x="99" y="711"/>
                      <a:pt x="132" y="661"/>
                    </a:cubicBezTo>
                    <a:cubicBezTo>
                      <a:pt x="174" y="599"/>
                      <a:pt x="219" y="539"/>
                      <a:pt x="263" y="478"/>
                    </a:cubicBezTo>
                    <a:cubicBezTo>
                      <a:pt x="319" y="399"/>
                      <a:pt x="374" y="320"/>
                      <a:pt x="431" y="242"/>
                    </a:cubicBezTo>
                    <a:cubicBezTo>
                      <a:pt x="442" y="226"/>
                      <a:pt x="454" y="211"/>
                      <a:pt x="467" y="196"/>
                    </a:cubicBezTo>
                    <a:cubicBezTo>
                      <a:pt x="494" y="162"/>
                      <a:pt x="522" y="127"/>
                      <a:pt x="546" y="90"/>
                    </a:cubicBezTo>
                    <a:cubicBezTo>
                      <a:pt x="556" y="78"/>
                      <a:pt x="567" y="65"/>
                      <a:pt x="577" y="53"/>
                    </a:cubicBezTo>
                    <a:cubicBezTo>
                      <a:pt x="589" y="39"/>
                      <a:pt x="596" y="30"/>
                      <a:pt x="582" y="53"/>
                    </a:cubicBezTo>
                    <a:cubicBezTo>
                      <a:pt x="562" y="87"/>
                      <a:pt x="535" y="117"/>
                      <a:pt x="510" y="147"/>
                    </a:cubicBezTo>
                    <a:cubicBezTo>
                      <a:pt x="466" y="202"/>
                      <a:pt x="424" y="260"/>
                      <a:pt x="383" y="318"/>
                    </a:cubicBezTo>
                    <a:cubicBezTo>
                      <a:pt x="341" y="378"/>
                      <a:pt x="300" y="440"/>
                      <a:pt x="259" y="502"/>
                    </a:cubicBezTo>
                    <a:cubicBezTo>
                      <a:pt x="228" y="541"/>
                      <a:pt x="196" y="581"/>
                      <a:pt x="166" y="621"/>
                    </a:cubicBezTo>
                    <a:cubicBezTo>
                      <a:pt x="138" y="658"/>
                      <a:pt x="111" y="696"/>
                      <a:pt x="82" y="733"/>
                    </a:cubicBezTo>
                    <a:cubicBezTo>
                      <a:pt x="64" y="755"/>
                      <a:pt x="48" y="777"/>
                      <a:pt x="38" y="804"/>
                    </a:cubicBezTo>
                    <a:cubicBezTo>
                      <a:pt x="38" y="806"/>
                      <a:pt x="40" y="807"/>
                      <a:pt x="41" y="806"/>
                    </a:cubicBezTo>
                    <a:cubicBezTo>
                      <a:pt x="47" y="800"/>
                      <a:pt x="52" y="794"/>
                      <a:pt x="57" y="788"/>
                    </a:cubicBezTo>
                    <a:cubicBezTo>
                      <a:pt x="52" y="796"/>
                      <a:pt x="48" y="805"/>
                      <a:pt x="43" y="814"/>
                    </a:cubicBezTo>
                    <a:cubicBezTo>
                      <a:pt x="43" y="815"/>
                      <a:pt x="45" y="817"/>
                      <a:pt x="46" y="816"/>
                    </a:cubicBezTo>
                    <a:cubicBezTo>
                      <a:pt x="59" y="805"/>
                      <a:pt x="70" y="793"/>
                      <a:pt x="81" y="780"/>
                    </a:cubicBezTo>
                    <a:cubicBezTo>
                      <a:pt x="80" y="782"/>
                      <a:pt x="79" y="784"/>
                      <a:pt x="78" y="786"/>
                    </a:cubicBezTo>
                    <a:cubicBezTo>
                      <a:pt x="75" y="791"/>
                      <a:pt x="72" y="796"/>
                      <a:pt x="69" y="801"/>
                    </a:cubicBezTo>
                    <a:cubicBezTo>
                      <a:pt x="68" y="802"/>
                      <a:pt x="71" y="804"/>
                      <a:pt x="72" y="803"/>
                    </a:cubicBezTo>
                    <a:cubicBezTo>
                      <a:pt x="72" y="802"/>
                      <a:pt x="73" y="802"/>
                      <a:pt x="73" y="801"/>
                    </a:cubicBezTo>
                    <a:cubicBezTo>
                      <a:pt x="74" y="802"/>
                      <a:pt x="74" y="802"/>
                      <a:pt x="75" y="801"/>
                    </a:cubicBezTo>
                    <a:cubicBezTo>
                      <a:pt x="78" y="800"/>
                      <a:pt x="81" y="797"/>
                      <a:pt x="84" y="795"/>
                    </a:cubicBezTo>
                    <a:cubicBezTo>
                      <a:pt x="83" y="797"/>
                      <a:pt x="82" y="799"/>
                      <a:pt x="81" y="801"/>
                    </a:cubicBezTo>
                    <a:cubicBezTo>
                      <a:pt x="80" y="802"/>
                      <a:pt x="82" y="804"/>
                      <a:pt x="83" y="803"/>
                    </a:cubicBezTo>
                    <a:cubicBezTo>
                      <a:pt x="90" y="795"/>
                      <a:pt x="97" y="786"/>
                      <a:pt x="104" y="778"/>
                    </a:cubicBezTo>
                    <a:cubicBezTo>
                      <a:pt x="126" y="749"/>
                      <a:pt x="108" y="782"/>
                      <a:pt x="105" y="789"/>
                    </a:cubicBezTo>
                    <a:cubicBezTo>
                      <a:pt x="104" y="791"/>
                      <a:pt x="106" y="793"/>
                      <a:pt x="108" y="791"/>
                    </a:cubicBezTo>
                    <a:cubicBezTo>
                      <a:pt x="112" y="787"/>
                      <a:pt x="116" y="783"/>
                      <a:pt x="119" y="779"/>
                    </a:cubicBezTo>
                    <a:cubicBezTo>
                      <a:pt x="120" y="777"/>
                      <a:pt x="118" y="774"/>
                      <a:pt x="116" y="776"/>
                    </a:cubicBezTo>
                    <a:cubicBezTo>
                      <a:pt x="102" y="794"/>
                      <a:pt x="122" y="760"/>
                      <a:pt x="124" y="753"/>
                    </a:cubicBezTo>
                    <a:cubicBezTo>
                      <a:pt x="125" y="752"/>
                      <a:pt x="123" y="751"/>
                      <a:pt x="122" y="751"/>
                    </a:cubicBezTo>
                    <a:cubicBezTo>
                      <a:pt x="124" y="749"/>
                      <a:pt x="126" y="746"/>
                      <a:pt x="127" y="743"/>
                    </a:cubicBezTo>
                    <a:cubicBezTo>
                      <a:pt x="128" y="741"/>
                      <a:pt x="126" y="739"/>
                      <a:pt x="125" y="741"/>
                    </a:cubicBezTo>
                    <a:cubicBezTo>
                      <a:pt x="120" y="746"/>
                      <a:pt x="115" y="751"/>
                      <a:pt x="111" y="756"/>
                    </a:cubicBezTo>
                    <a:cubicBezTo>
                      <a:pt x="113" y="751"/>
                      <a:pt x="116" y="746"/>
                      <a:pt x="118" y="741"/>
                    </a:cubicBezTo>
                    <a:cubicBezTo>
                      <a:pt x="118" y="739"/>
                      <a:pt x="116" y="738"/>
                      <a:pt x="115" y="739"/>
                    </a:cubicBezTo>
                    <a:cubicBezTo>
                      <a:pt x="113" y="741"/>
                      <a:pt x="111" y="743"/>
                      <a:pt x="109" y="745"/>
                    </a:cubicBezTo>
                    <a:cubicBezTo>
                      <a:pt x="113" y="739"/>
                      <a:pt x="118" y="733"/>
                      <a:pt x="122" y="726"/>
                    </a:cubicBezTo>
                    <a:cubicBezTo>
                      <a:pt x="127" y="727"/>
                      <a:pt x="131" y="729"/>
                      <a:pt x="136" y="730"/>
                    </a:cubicBezTo>
                    <a:cubicBezTo>
                      <a:pt x="137" y="730"/>
                      <a:pt x="137" y="730"/>
                      <a:pt x="137" y="730"/>
                    </a:cubicBezTo>
                    <a:cubicBezTo>
                      <a:pt x="151" y="735"/>
                      <a:pt x="165" y="741"/>
                      <a:pt x="178" y="746"/>
                    </a:cubicBezTo>
                    <a:cubicBezTo>
                      <a:pt x="178" y="746"/>
                      <a:pt x="178" y="747"/>
                      <a:pt x="177" y="748"/>
                    </a:cubicBezTo>
                    <a:cubicBezTo>
                      <a:pt x="177" y="749"/>
                      <a:pt x="179" y="751"/>
                      <a:pt x="180" y="749"/>
                    </a:cubicBezTo>
                    <a:cubicBezTo>
                      <a:pt x="181" y="749"/>
                      <a:pt x="182" y="748"/>
                      <a:pt x="182" y="747"/>
                    </a:cubicBezTo>
                    <a:cubicBezTo>
                      <a:pt x="202" y="754"/>
                      <a:pt x="221" y="758"/>
                      <a:pt x="241" y="753"/>
                    </a:cubicBezTo>
                    <a:cubicBezTo>
                      <a:pt x="241" y="753"/>
                      <a:pt x="241" y="753"/>
                      <a:pt x="241" y="753"/>
                    </a:cubicBezTo>
                    <a:cubicBezTo>
                      <a:pt x="227" y="770"/>
                      <a:pt x="231" y="790"/>
                      <a:pt x="241" y="810"/>
                    </a:cubicBezTo>
                    <a:cubicBezTo>
                      <a:pt x="240" y="811"/>
                      <a:pt x="239" y="813"/>
                      <a:pt x="238" y="814"/>
                    </a:cubicBezTo>
                    <a:cubicBezTo>
                      <a:pt x="237" y="815"/>
                      <a:pt x="239" y="816"/>
                      <a:pt x="240" y="815"/>
                    </a:cubicBezTo>
                    <a:cubicBezTo>
                      <a:pt x="241" y="814"/>
                      <a:pt x="241" y="813"/>
                      <a:pt x="242" y="812"/>
                    </a:cubicBezTo>
                    <a:cubicBezTo>
                      <a:pt x="249" y="826"/>
                      <a:pt x="259" y="839"/>
                      <a:pt x="269" y="850"/>
                    </a:cubicBezTo>
                    <a:cubicBezTo>
                      <a:pt x="269" y="851"/>
                      <a:pt x="269" y="851"/>
                      <a:pt x="269" y="851"/>
                    </a:cubicBezTo>
                    <a:cubicBezTo>
                      <a:pt x="268" y="852"/>
                      <a:pt x="270" y="854"/>
                      <a:pt x="271" y="852"/>
                    </a:cubicBezTo>
                    <a:cubicBezTo>
                      <a:pt x="275" y="857"/>
                      <a:pt x="279" y="861"/>
                      <a:pt x="283" y="865"/>
                    </a:cubicBezTo>
                    <a:cubicBezTo>
                      <a:pt x="281" y="869"/>
                      <a:pt x="280" y="872"/>
                      <a:pt x="279" y="876"/>
                    </a:cubicBezTo>
                    <a:cubicBezTo>
                      <a:pt x="279" y="876"/>
                      <a:pt x="280" y="877"/>
                      <a:pt x="280" y="876"/>
                    </a:cubicBezTo>
                    <a:cubicBezTo>
                      <a:pt x="281" y="873"/>
                      <a:pt x="282" y="870"/>
                      <a:pt x="284" y="866"/>
                    </a:cubicBezTo>
                    <a:cubicBezTo>
                      <a:pt x="284" y="867"/>
                      <a:pt x="285" y="868"/>
                      <a:pt x="286" y="868"/>
                    </a:cubicBezTo>
                    <a:cubicBezTo>
                      <a:pt x="287" y="870"/>
                      <a:pt x="289" y="872"/>
                      <a:pt x="291" y="874"/>
                    </a:cubicBezTo>
                    <a:cubicBezTo>
                      <a:pt x="290" y="875"/>
                      <a:pt x="290" y="876"/>
                      <a:pt x="289" y="877"/>
                    </a:cubicBezTo>
                    <a:cubicBezTo>
                      <a:pt x="289" y="878"/>
                      <a:pt x="291" y="880"/>
                      <a:pt x="292" y="879"/>
                    </a:cubicBezTo>
                    <a:cubicBezTo>
                      <a:pt x="292" y="878"/>
                      <a:pt x="293" y="877"/>
                      <a:pt x="294" y="876"/>
                    </a:cubicBezTo>
                    <a:cubicBezTo>
                      <a:pt x="301" y="883"/>
                      <a:pt x="312" y="891"/>
                      <a:pt x="320" y="886"/>
                    </a:cubicBezTo>
                    <a:cubicBezTo>
                      <a:pt x="332" y="879"/>
                      <a:pt x="327" y="857"/>
                      <a:pt x="320" y="848"/>
                    </a:cubicBezTo>
                    <a:cubicBezTo>
                      <a:pt x="286" y="804"/>
                      <a:pt x="345" y="809"/>
                      <a:pt x="358" y="784"/>
                    </a:cubicBezTo>
                    <a:cubicBezTo>
                      <a:pt x="360" y="781"/>
                      <a:pt x="361" y="775"/>
                      <a:pt x="361" y="772"/>
                    </a:cubicBezTo>
                    <a:cubicBezTo>
                      <a:pt x="364" y="759"/>
                      <a:pt x="381" y="760"/>
                      <a:pt x="389" y="768"/>
                    </a:cubicBezTo>
                    <a:cubicBezTo>
                      <a:pt x="389" y="769"/>
                      <a:pt x="388" y="769"/>
                      <a:pt x="388" y="770"/>
                    </a:cubicBezTo>
                    <a:cubicBezTo>
                      <a:pt x="387" y="772"/>
                      <a:pt x="390" y="773"/>
                      <a:pt x="391" y="772"/>
                    </a:cubicBezTo>
                    <a:cubicBezTo>
                      <a:pt x="391" y="771"/>
                      <a:pt x="391" y="771"/>
                      <a:pt x="391" y="771"/>
                    </a:cubicBezTo>
                    <a:cubicBezTo>
                      <a:pt x="392" y="773"/>
                      <a:pt x="393" y="775"/>
                      <a:pt x="393" y="778"/>
                    </a:cubicBezTo>
                    <a:cubicBezTo>
                      <a:pt x="393" y="781"/>
                      <a:pt x="394" y="786"/>
                      <a:pt x="397" y="788"/>
                    </a:cubicBezTo>
                    <a:cubicBezTo>
                      <a:pt x="399" y="790"/>
                      <a:pt x="403" y="794"/>
                      <a:pt x="408" y="798"/>
                    </a:cubicBezTo>
                    <a:cubicBezTo>
                      <a:pt x="406" y="801"/>
                      <a:pt x="404" y="805"/>
                      <a:pt x="402" y="809"/>
                    </a:cubicBezTo>
                    <a:cubicBezTo>
                      <a:pt x="402" y="810"/>
                      <a:pt x="404" y="813"/>
                      <a:pt x="405" y="811"/>
                    </a:cubicBezTo>
                    <a:cubicBezTo>
                      <a:pt x="408" y="808"/>
                      <a:pt x="410" y="805"/>
                      <a:pt x="412" y="802"/>
                    </a:cubicBezTo>
                    <a:cubicBezTo>
                      <a:pt x="416" y="806"/>
                      <a:pt x="420" y="809"/>
                      <a:pt x="422" y="809"/>
                    </a:cubicBezTo>
                    <a:cubicBezTo>
                      <a:pt x="440" y="809"/>
                      <a:pt x="438" y="815"/>
                      <a:pt x="441" y="833"/>
                    </a:cubicBezTo>
                    <a:cubicBezTo>
                      <a:pt x="444" y="852"/>
                      <a:pt x="449" y="876"/>
                      <a:pt x="445" y="895"/>
                    </a:cubicBezTo>
                    <a:cubicBezTo>
                      <a:pt x="445" y="895"/>
                      <a:pt x="445" y="895"/>
                      <a:pt x="445" y="895"/>
                    </a:cubicBezTo>
                    <a:cubicBezTo>
                      <a:pt x="437" y="902"/>
                      <a:pt x="433" y="907"/>
                      <a:pt x="436" y="894"/>
                    </a:cubicBezTo>
                    <a:cubicBezTo>
                      <a:pt x="436" y="893"/>
                      <a:pt x="436" y="892"/>
                      <a:pt x="435" y="892"/>
                    </a:cubicBezTo>
                    <a:cubicBezTo>
                      <a:pt x="432" y="892"/>
                      <a:pt x="430" y="892"/>
                      <a:pt x="428" y="891"/>
                    </a:cubicBezTo>
                    <a:cubicBezTo>
                      <a:pt x="429" y="888"/>
                      <a:pt x="430" y="886"/>
                      <a:pt x="431" y="883"/>
                    </a:cubicBezTo>
                    <a:cubicBezTo>
                      <a:pt x="431" y="882"/>
                      <a:pt x="430" y="881"/>
                      <a:pt x="429" y="882"/>
                    </a:cubicBezTo>
                    <a:cubicBezTo>
                      <a:pt x="426" y="886"/>
                      <a:pt x="423" y="890"/>
                      <a:pt x="420" y="895"/>
                    </a:cubicBezTo>
                    <a:cubicBezTo>
                      <a:pt x="420" y="896"/>
                      <a:pt x="421" y="897"/>
                      <a:pt x="422" y="897"/>
                    </a:cubicBezTo>
                    <a:cubicBezTo>
                      <a:pt x="432" y="898"/>
                      <a:pt x="434" y="902"/>
                      <a:pt x="428" y="909"/>
                    </a:cubicBezTo>
                    <a:cubicBezTo>
                      <a:pt x="428" y="911"/>
                      <a:pt x="430" y="912"/>
                      <a:pt x="431" y="911"/>
                    </a:cubicBezTo>
                    <a:cubicBezTo>
                      <a:pt x="439" y="904"/>
                      <a:pt x="442" y="905"/>
                      <a:pt x="443" y="906"/>
                    </a:cubicBezTo>
                    <a:cubicBezTo>
                      <a:pt x="440" y="910"/>
                      <a:pt x="437" y="915"/>
                      <a:pt x="435" y="919"/>
                    </a:cubicBezTo>
                    <a:cubicBezTo>
                      <a:pt x="434" y="921"/>
                      <a:pt x="437" y="922"/>
                      <a:pt x="438" y="920"/>
                    </a:cubicBezTo>
                    <a:cubicBezTo>
                      <a:pt x="445" y="910"/>
                      <a:pt x="445" y="910"/>
                      <a:pt x="446" y="906"/>
                    </a:cubicBezTo>
                    <a:cubicBezTo>
                      <a:pt x="448" y="904"/>
                      <a:pt x="450" y="902"/>
                      <a:pt x="454" y="896"/>
                    </a:cubicBezTo>
                    <a:cubicBezTo>
                      <a:pt x="475" y="864"/>
                      <a:pt x="446" y="919"/>
                      <a:pt x="443" y="925"/>
                    </a:cubicBezTo>
                    <a:cubicBezTo>
                      <a:pt x="442" y="927"/>
                      <a:pt x="445" y="929"/>
                      <a:pt x="446" y="927"/>
                    </a:cubicBezTo>
                    <a:cubicBezTo>
                      <a:pt x="453" y="917"/>
                      <a:pt x="460" y="907"/>
                      <a:pt x="467" y="898"/>
                    </a:cubicBezTo>
                    <a:cubicBezTo>
                      <a:pt x="461" y="905"/>
                      <a:pt x="456" y="924"/>
                      <a:pt x="451" y="933"/>
                    </a:cubicBezTo>
                    <a:cubicBezTo>
                      <a:pt x="450" y="935"/>
                      <a:pt x="453" y="937"/>
                      <a:pt x="454" y="935"/>
                    </a:cubicBezTo>
                    <a:cubicBezTo>
                      <a:pt x="488" y="890"/>
                      <a:pt x="467" y="925"/>
                      <a:pt x="461" y="940"/>
                    </a:cubicBezTo>
                    <a:cubicBezTo>
                      <a:pt x="460" y="942"/>
                      <a:pt x="462" y="943"/>
                      <a:pt x="463" y="942"/>
                    </a:cubicBezTo>
                    <a:cubicBezTo>
                      <a:pt x="470" y="936"/>
                      <a:pt x="476" y="930"/>
                      <a:pt x="482" y="923"/>
                    </a:cubicBezTo>
                    <a:cubicBezTo>
                      <a:pt x="480" y="934"/>
                      <a:pt x="476" y="945"/>
                      <a:pt x="470" y="954"/>
                    </a:cubicBezTo>
                    <a:cubicBezTo>
                      <a:pt x="469" y="956"/>
                      <a:pt x="472" y="958"/>
                      <a:pt x="474" y="956"/>
                    </a:cubicBezTo>
                    <a:cubicBezTo>
                      <a:pt x="503" y="915"/>
                      <a:pt x="484" y="949"/>
                      <a:pt x="478" y="959"/>
                    </a:cubicBezTo>
                    <a:cubicBezTo>
                      <a:pt x="477" y="961"/>
                      <a:pt x="480" y="963"/>
                      <a:pt x="481" y="961"/>
                    </a:cubicBezTo>
                    <a:cubicBezTo>
                      <a:pt x="491" y="952"/>
                      <a:pt x="522" y="920"/>
                      <a:pt x="487" y="964"/>
                    </a:cubicBezTo>
                    <a:cubicBezTo>
                      <a:pt x="485" y="965"/>
                      <a:pt x="488" y="968"/>
                      <a:pt x="489" y="966"/>
                    </a:cubicBezTo>
                    <a:cubicBezTo>
                      <a:pt x="509" y="946"/>
                      <a:pt x="510" y="950"/>
                      <a:pt x="496" y="974"/>
                    </a:cubicBezTo>
                    <a:cubicBezTo>
                      <a:pt x="495" y="976"/>
                      <a:pt x="497" y="977"/>
                      <a:pt x="499" y="976"/>
                    </a:cubicBezTo>
                    <a:cubicBezTo>
                      <a:pt x="526" y="955"/>
                      <a:pt x="515" y="968"/>
                      <a:pt x="504" y="985"/>
                    </a:cubicBezTo>
                    <a:cubicBezTo>
                      <a:pt x="503" y="987"/>
                      <a:pt x="506" y="989"/>
                      <a:pt x="507" y="987"/>
                    </a:cubicBezTo>
                    <a:cubicBezTo>
                      <a:pt x="519" y="970"/>
                      <a:pt x="521" y="971"/>
                      <a:pt x="514" y="990"/>
                    </a:cubicBezTo>
                    <a:cubicBezTo>
                      <a:pt x="513" y="992"/>
                      <a:pt x="515" y="993"/>
                      <a:pt x="517" y="992"/>
                    </a:cubicBezTo>
                    <a:cubicBezTo>
                      <a:pt x="532" y="979"/>
                      <a:pt x="537" y="980"/>
                      <a:pt x="530" y="993"/>
                    </a:cubicBezTo>
                    <a:cubicBezTo>
                      <a:pt x="529" y="995"/>
                      <a:pt x="532" y="997"/>
                      <a:pt x="533" y="995"/>
                    </a:cubicBezTo>
                    <a:cubicBezTo>
                      <a:pt x="544" y="983"/>
                      <a:pt x="548" y="984"/>
                      <a:pt x="543" y="997"/>
                    </a:cubicBezTo>
                    <a:cubicBezTo>
                      <a:pt x="543" y="998"/>
                      <a:pt x="545" y="1000"/>
                      <a:pt x="546" y="999"/>
                    </a:cubicBezTo>
                    <a:cubicBezTo>
                      <a:pt x="551" y="988"/>
                      <a:pt x="554" y="988"/>
                      <a:pt x="556" y="997"/>
                    </a:cubicBezTo>
                    <a:cubicBezTo>
                      <a:pt x="556" y="999"/>
                      <a:pt x="557" y="1000"/>
                      <a:pt x="559" y="999"/>
                    </a:cubicBezTo>
                    <a:cubicBezTo>
                      <a:pt x="566" y="991"/>
                      <a:pt x="569" y="992"/>
                      <a:pt x="567" y="1002"/>
                    </a:cubicBezTo>
                    <a:cubicBezTo>
                      <a:pt x="567" y="1004"/>
                      <a:pt x="569" y="1005"/>
                      <a:pt x="570" y="1003"/>
                    </a:cubicBezTo>
                    <a:cubicBezTo>
                      <a:pt x="582" y="993"/>
                      <a:pt x="586" y="993"/>
                      <a:pt x="583" y="1004"/>
                    </a:cubicBezTo>
                    <a:cubicBezTo>
                      <a:pt x="583" y="1005"/>
                      <a:pt x="585" y="1006"/>
                      <a:pt x="586" y="1005"/>
                    </a:cubicBezTo>
                    <a:cubicBezTo>
                      <a:pt x="597" y="999"/>
                      <a:pt x="595" y="999"/>
                      <a:pt x="588" y="1009"/>
                    </a:cubicBezTo>
                    <a:cubicBezTo>
                      <a:pt x="587" y="1011"/>
                      <a:pt x="590" y="1013"/>
                      <a:pt x="591" y="1012"/>
                    </a:cubicBezTo>
                    <a:cubicBezTo>
                      <a:pt x="596" y="1006"/>
                      <a:pt x="606" y="990"/>
                      <a:pt x="603" y="1006"/>
                    </a:cubicBezTo>
                    <a:cubicBezTo>
                      <a:pt x="602" y="1008"/>
                      <a:pt x="604" y="1009"/>
                      <a:pt x="605" y="1009"/>
                    </a:cubicBezTo>
                    <a:cubicBezTo>
                      <a:pt x="614" y="1005"/>
                      <a:pt x="625" y="997"/>
                      <a:pt x="616" y="1016"/>
                    </a:cubicBezTo>
                    <a:cubicBezTo>
                      <a:pt x="615" y="1018"/>
                      <a:pt x="617" y="1020"/>
                      <a:pt x="619" y="1018"/>
                    </a:cubicBezTo>
                    <a:cubicBezTo>
                      <a:pt x="624" y="1013"/>
                      <a:pt x="635" y="992"/>
                      <a:pt x="630" y="1011"/>
                    </a:cubicBezTo>
                    <a:cubicBezTo>
                      <a:pt x="630" y="1013"/>
                      <a:pt x="632" y="1014"/>
                      <a:pt x="633" y="1013"/>
                    </a:cubicBezTo>
                    <a:cubicBezTo>
                      <a:pt x="644" y="1005"/>
                      <a:pt x="655" y="994"/>
                      <a:pt x="650" y="1015"/>
                    </a:cubicBezTo>
                    <a:cubicBezTo>
                      <a:pt x="649" y="1016"/>
                      <a:pt x="652" y="1018"/>
                      <a:pt x="653" y="1016"/>
                    </a:cubicBezTo>
                    <a:cubicBezTo>
                      <a:pt x="653" y="1016"/>
                      <a:pt x="674" y="986"/>
                      <a:pt x="663" y="1009"/>
                    </a:cubicBezTo>
                    <a:cubicBezTo>
                      <a:pt x="662" y="1011"/>
                      <a:pt x="664" y="1013"/>
                      <a:pt x="666" y="1012"/>
                    </a:cubicBezTo>
                    <a:cubicBezTo>
                      <a:pt x="670" y="1008"/>
                      <a:pt x="683" y="990"/>
                      <a:pt x="677" y="1005"/>
                    </a:cubicBezTo>
                    <a:cubicBezTo>
                      <a:pt x="676" y="1006"/>
                      <a:pt x="678" y="1008"/>
                      <a:pt x="680" y="1007"/>
                    </a:cubicBezTo>
                    <a:cubicBezTo>
                      <a:pt x="685" y="1004"/>
                      <a:pt x="702" y="988"/>
                      <a:pt x="696" y="1003"/>
                    </a:cubicBezTo>
                    <a:cubicBezTo>
                      <a:pt x="696" y="1005"/>
                      <a:pt x="698" y="1006"/>
                      <a:pt x="699" y="1005"/>
                    </a:cubicBezTo>
                    <a:cubicBezTo>
                      <a:pt x="701" y="1004"/>
                      <a:pt x="702" y="1003"/>
                      <a:pt x="704" y="1002"/>
                    </a:cubicBezTo>
                    <a:cubicBezTo>
                      <a:pt x="705" y="1001"/>
                      <a:pt x="705" y="1000"/>
                      <a:pt x="704" y="999"/>
                    </a:cubicBezTo>
                    <a:cubicBezTo>
                      <a:pt x="704" y="998"/>
                      <a:pt x="703" y="998"/>
                      <a:pt x="703" y="997"/>
                    </a:cubicBezTo>
                    <a:cubicBezTo>
                      <a:pt x="704" y="996"/>
                      <a:pt x="704" y="994"/>
                      <a:pt x="703" y="991"/>
                    </a:cubicBezTo>
                    <a:cubicBezTo>
                      <a:pt x="704" y="990"/>
                      <a:pt x="702" y="988"/>
                      <a:pt x="701" y="989"/>
                    </a:cubicBezTo>
                    <a:cubicBezTo>
                      <a:pt x="696" y="992"/>
                      <a:pt x="680" y="1008"/>
                      <a:pt x="686" y="993"/>
                    </a:cubicBezTo>
                    <a:cubicBezTo>
                      <a:pt x="686" y="991"/>
                      <a:pt x="684" y="990"/>
                      <a:pt x="682" y="991"/>
                    </a:cubicBezTo>
                    <a:cubicBezTo>
                      <a:pt x="675" y="999"/>
                      <a:pt x="667" y="1011"/>
                      <a:pt x="674" y="993"/>
                    </a:cubicBezTo>
                    <a:cubicBezTo>
                      <a:pt x="675" y="991"/>
                      <a:pt x="673" y="989"/>
                      <a:pt x="671" y="991"/>
                    </a:cubicBezTo>
                    <a:cubicBezTo>
                      <a:pt x="659" y="1002"/>
                      <a:pt x="655" y="1011"/>
                      <a:pt x="658" y="993"/>
                    </a:cubicBezTo>
                    <a:cubicBezTo>
                      <a:pt x="658" y="991"/>
                      <a:pt x="656" y="990"/>
                      <a:pt x="655" y="991"/>
                    </a:cubicBezTo>
                    <a:cubicBezTo>
                      <a:pt x="648" y="997"/>
                      <a:pt x="634" y="1013"/>
                      <a:pt x="639" y="995"/>
                    </a:cubicBezTo>
                    <a:cubicBezTo>
                      <a:pt x="639" y="993"/>
                      <a:pt x="637" y="991"/>
                      <a:pt x="635" y="993"/>
                    </a:cubicBezTo>
                    <a:cubicBezTo>
                      <a:pt x="625" y="1006"/>
                      <a:pt x="622" y="1013"/>
                      <a:pt x="629" y="995"/>
                    </a:cubicBezTo>
                    <a:cubicBezTo>
                      <a:pt x="630" y="992"/>
                      <a:pt x="627" y="992"/>
                      <a:pt x="626" y="993"/>
                    </a:cubicBezTo>
                    <a:cubicBezTo>
                      <a:pt x="610" y="1004"/>
                      <a:pt x="605" y="1004"/>
                      <a:pt x="610" y="993"/>
                    </a:cubicBezTo>
                    <a:cubicBezTo>
                      <a:pt x="610" y="991"/>
                      <a:pt x="608" y="990"/>
                      <a:pt x="606" y="991"/>
                    </a:cubicBezTo>
                    <a:cubicBezTo>
                      <a:pt x="599" y="997"/>
                      <a:pt x="593" y="1010"/>
                      <a:pt x="601" y="995"/>
                    </a:cubicBezTo>
                    <a:cubicBezTo>
                      <a:pt x="602" y="993"/>
                      <a:pt x="600" y="991"/>
                      <a:pt x="599" y="992"/>
                    </a:cubicBezTo>
                    <a:cubicBezTo>
                      <a:pt x="592" y="997"/>
                      <a:pt x="588" y="1001"/>
                      <a:pt x="587" y="991"/>
                    </a:cubicBezTo>
                    <a:cubicBezTo>
                      <a:pt x="587" y="989"/>
                      <a:pt x="585" y="988"/>
                      <a:pt x="584" y="989"/>
                    </a:cubicBezTo>
                    <a:cubicBezTo>
                      <a:pt x="585" y="989"/>
                      <a:pt x="571" y="1001"/>
                      <a:pt x="574" y="990"/>
                    </a:cubicBezTo>
                    <a:cubicBezTo>
                      <a:pt x="574" y="988"/>
                      <a:pt x="573" y="987"/>
                      <a:pt x="571" y="988"/>
                    </a:cubicBezTo>
                    <a:cubicBezTo>
                      <a:pt x="565" y="993"/>
                      <a:pt x="562" y="992"/>
                      <a:pt x="561" y="983"/>
                    </a:cubicBezTo>
                    <a:cubicBezTo>
                      <a:pt x="561" y="981"/>
                      <a:pt x="559" y="980"/>
                      <a:pt x="558" y="981"/>
                    </a:cubicBezTo>
                    <a:cubicBezTo>
                      <a:pt x="549" y="990"/>
                      <a:pt x="547" y="992"/>
                      <a:pt x="551" y="978"/>
                    </a:cubicBezTo>
                    <a:cubicBezTo>
                      <a:pt x="552" y="976"/>
                      <a:pt x="550" y="975"/>
                      <a:pt x="548" y="976"/>
                    </a:cubicBezTo>
                    <a:cubicBezTo>
                      <a:pt x="539" y="983"/>
                      <a:pt x="535" y="990"/>
                      <a:pt x="538" y="977"/>
                    </a:cubicBezTo>
                    <a:cubicBezTo>
                      <a:pt x="539" y="975"/>
                      <a:pt x="537" y="974"/>
                      <a:pt x="536" y="975"/>
                    </a:cubicBezTo>
                    <a:cubicBezTo>
                      <a:pt x="519" y="984"/>
                      <a:pt x="523" y="981"/>
                      <a:pt x="529" y="964"/>
                    </a:cubicBezTo>
                    <a:cubicBezTo>
                      <a:pt x="529" y="962"/>
                      <a:pt x="527" y="961"/>
                      <a:pt x="526" y="962"/>
                    </a:cubicBezTo>
                    <a:cubicBezTo>
                      <a:pt x="503" y="985"/>
                      <a:pt x="519" y="969"/>
                      <a:pt x="525" y="955"/>
                    </a:cubicBezTo>
                    <a:cubicBezTo>
                      <a:pt x="526" y="953"/>
                      <a:pt x="524" y="951"/>
                      <a:pt x="522" y="952"/>
                    </a:cubicBezTo>
                    <a:cubicBezTo>
                      <a:pt x="496" y="975"/>
                      <a:pt x="512" y="955"/>
                      <a:pt x="517" y="940"/>
                    </a:cubicBezTo>
                    <a:cubicBezTo>
                      <a:pt x="518" y="938"/>
                      <a:pt x="516" y="937"/>
                      <a:pt x="514" y="938"/>
                    </a:cubicBezTo>
                    <a:cubicBezTo>
                      <a:pt x="509" y="942"/>
                      <a:pt x="506" y="945"/>
                      <a:pt x="503" y="948"/>
                    </a:cubicBezTo>
                    <a:cubicBezTo>
                      <a:pt x="505" y="944"/>
                      <a:pt x="508" y="940"/>
                      <a:pt x="511" y="933"/>
                    </a:cubicBezTo>
                    <a:cubicBezTo>
                      <a:pt x="512" y="932"/>
                      <a:pt x="509" y="930"/>
                      <a:pt x="508" y="931"/>
                    </a:cubicBezTo>
                    <a:cubicBezTo>
                      <a:pt x="484" y="952"/>
                      <a:pt x="488" y="954"/>
                      <a:pt x="498" y="928"/>
                    </a:cubicBezTo>
                    <a:cubicBezTo>
                      <a:pt x="499" y="926"/>
                      <a:pt x="496" y="925"/>
                      <a:pt x="495" y="926"/>
                    </a:cubicBezTo>
                    <a:cubicBezTo>
                      <a:pt x="465" y="954"/>
                      <a:pt x="482" y="939"/>
                      <a:pt x="491" y="914"/>
                    </a:cubicBezTo>
                    <a:cubicBezTo>
                      <a:pt x="492" y="912"/>
                      <a:pt x="490" y="911"/>
                      <a:pt x="488" y="912"/>
                    </a:cubicBezTo>
                    <a:cubicBezTo>
                      <a:pt x="462" y="937"/>
                      <a:pt x="472" y="927"/>
                      <a:pt x="480" y="902"/>
                    </a:cubicBezTo>
                    <a:cubicBezTo>
                      <a:pt x="481" y="901"/>
                      <a:pt x="478" y="899"/>
                      <a:pt x="477" y="901"/>
                    </a:cubicBezTo>
                    <a:cubicBezTo>
                      <a:pt x="445" y="939"/>
                      <a:pt x="469" y="913"/>
                      <a:pt x="477" y="888"/>
                    </a:cubicBezTo>
                    <a:cubicBezTo>
                      <a:pt x="477" y="886"/>
                      <a:pt x="475" y="885"/>
                      <a:pt x="474" y="886"/>
                    </a:cubicBezTo>
                    <a:cubicBezTo>
                      <a:pt x="465" y="895"/>
                      <a:pt x="457" y="905"/>
                      <a:pt x="450" y="915"/>
                    </a:cubicBezTo>
                    <a:cubicBezTo>
                      <a:pt x="459" y="902"/>
                      <a:pt x="465" y="887"/>
                      <a:pt x="472" y="872"/>
                    </a:cubicBezTo>
                    <a:cubicBezTo>
                      <a:pt x="472" y="870"/>
                      <a:pt x="470" y="868"/>
                      <a:pt x="469" y="870"/>
                    </a:cubicBezTo>
                    <a:cubicBezTo>
                      <a:pt x="462" y="879"/>
                      <a:pt x="455" y="888"/>
                      <a:pt x="449" y="898"/>
                    </a:cubicBezTo>
                    <a:cubicBezTo>
                      <a:pt x="449" y="897"/>
                      <a:pt x="449" y="897"/>
                      <a:pt x="449" y="896"/>
                    </a:cubicBezTo>
                    <a:cubicBezTo>
                      <a:pt x="450" y="895"/>
                      <a:pt x="449" y="894"/>
                      <a:pt x="449" y="894"/>
                    </a:cubicBezTo>
                    <a:cubicBezTo>
                      <a:pt x="452" y="875"/>
                      <a:pt x="450" y="853"/>
                      <a:pt x="445" y="832"/>
                    </a:cubicBezTo>
                    <a:cubicBezTo>
                      <a:pt x="451" y="819"/>
                      <a:pt x="457" y="807"/>
                      <a:pt x="464" y="795"/>
                    </a:cubicBezTo>
                    <a:cubicBezTo>
                      <a:pt x="471" y="786"/>
                      <a:pt x="478" y="778"/>
                      <a:pt x="485" y="769"/>
                    </a:cubicBezTo>
                    <a:cubicBezTo>
                      <a:pt x="473" y="788"/>
                      <a:pt x="463" y="808"/>
                      <a:pt x="454" y="829"/>
                    </a:cubicBezTo>
                    <a:cubicBezTo>
                      <a:pt x="453" y="829"/>
                      <a:pt x="453" y="830"/>
                      <a:pt x="452" y="830"/>
                    </a:cubicBezTo>
                    <a:cubicBezTo>
                      <a:pt x="452" y="831"/>
                      <a:pt x="452" y="831"/>
                      <a:pt x="453" y="831"/>
                    </a:cubicBezTo>
                    <a:cubicBezTo>
                      <a:pt x="453" y="831"/>
                      <a:pt x="453" y="831"/>
                      <a:pt x="453" y="830"/>
                    </a:cubicBezTo>
                    <a:cubicBezTo>
                      <a:pt x="453" y="831"/>
                      <a:pt x="453" y="831"/>
                      <a:pt x="453" y="832"/>
                    </a:cubicBezTo>
                    <a:cubicBezTo>
                      <a:pt x="452" y="833"/>
                      <a:pt x="454" y="834"/>
                      <a:pt x="455" y="833"/>
                    </a:cubicBezTo>
                    <a:cubicBezTo>
                      <a:pt x="457" y="831"/>
                      <a:pt x="460" y="828"/>
                      <a:pt x="462" y="826"/>
                    </a:cubicBezTo>
                    <a:cubicBezTo>
                      <a:pt x="457" y="835"/>
                      <a:pt x="453" y="845"/>
                      <a:pt x="449" y="855"/>
                    </a:cubicBezTo>
                    <a:cubicBezTo>
                      <a:pt x="449" y="856"/>
                      <a:pt x="451" y="857"/>
                      <a:pt x="452" y="856"/>
                    </a:cubicBezTo>
                    <a:cubicBezTo>
                      <a:pt x="468" y="838"/>
                      <a:pt x="483" y="820"/>
                      <a:pt x="498" y="801"/>
                    </a:cubicBezTo>
                    <a:cubicBezTo>
                      <a:pt x="482" y="824"/>
                      <a:pt x="467" y="848"/>
                      <a:pt x="453" y="872"/>
                    </a:cubicBezTo>
                    <a:cubicBezTo>
                      <a:pt x="452" y="874"/>
                      <a:pt x="454" y="875"/>
                      <a:pt x="455" y="873"/>
                    </a:cubicBezTo>
                    <a:cubicBezTo>
                      <a:pt x="481" y="834"/>
                      <a:pt x="512" y="799"/>
                      <a:pt x="543" y="763"/>
                    </a:cubicBezTo>
                    <a:cubicBezTo>
                      <a:pt x="548" y="757"/>
                      <a:pt x="553" y="750"/>
                      <a:pt x="558" y="744"/>
                    </a:cubicBezTo>
                    <a:cubicBezTo>
                      <a:pt x="553" y="752"/>
                      <a:pt x="547" y="759"/>
                      <a:pt x="542" y="767"/>
                    </a:cubicBezTo>
                    <a:cubicBezTo>
                      <a:pt x="541" y="768"/>
                      <a:pt x="543" y="770"/>
                      <a:pt x="544" y="769"/>
                    </a:cubicBezTo>
                    <a:cubicBezTo>
                      <a:pt x="561" y="752"/>
                      <a:pt x="577" y="734"/>
                      <a:pt x="592" y="716"/>
                    </a:cubicBezTo>
                    <a:cubicBezTo>
                      <a:pt x="583" y="728"/>
                      <a:pt x="575" y="741"/>
                      <a:pt x="568" y="754"/>
                    </a:cubicBezTo>
                    <a:cubicBezTo>
                      <a:pt x="567" y="755"/>
                      <a:pt x="569" y="757"/>
                      <a:pt x="570" y="756"/>
                    </a:cubicBezTo>
                    <a:cubicBezTo>
                      <a:pt x="593" y="732"/>
                      <a:pt x="611" y="705"/>
                      <a:pt x="632" y="679"/>
                    </a:cubicBezTo>
                    <a:cubicBezTo>
                      <a:pt x="624" y="688"/>
                      <a:pt x="603" y="718"/>
                      <a:pt x="593" y="736"/>
                    </a:cubicBezTo>
                    <a:cubicBezTo>
                      <a:pt x="592" y="738"/>
                      <a:pt x="595" y="739"/>
                      <a:pt x="596" y="738"/>
                    </a:cubicBezTo>
                    <a:cubicBezTo>
                      <a:pt x="618" y="720"/>
                      <a:pt x="620" y="714"/>
                      <a:pt x="606" y="742"/>
                    </a:cubicBezTo>
                    <a:cubicBezTo>
                      <a:pt x="605" y="744"/>
                      <a:pt x="607" y="746"/>
                      <a:pt x="609" y="745"/>
                    </a:cubicBezTo>
                    <a:cubicBezTo>
                      <a:pt x="617" y="737"/>
                      <a:pt x="631" y="717"/>
                      <a:pt x="622" y="743"/>
                    </a:cubicBezTo>
                    <a:cubicBezTo>
                      <a:pt x="622" y="744"/>
                      <a:pt x="624" y="746"/>
                      <a:pt x="625" y="745"/>
                    </a:cubicBezTo>
                    <a:cubicBezTo>
                      <a:pt x="626" y="743"/>
                      <a:pt x="632" y="736"/>
                      <a:pt x="636" y="730"/>
                    </a:cubicBezTo>
                    <a:cubicBezTo>
                      <a:pt x="636" y="730"/>
                      <a:pt x="636" y="730"/>
                      <a:pt x="636" y="730"/>
                    </a:cubicBezTo>
                    <a:cubicBezTo>
                      <a:pt x="639" y="728"/>
                      <a:pt x="641" y="726"/>
                      <a:pt x="643" y="724"/>
                    </a:cubicBezTo>
                    <a:cubicBezTo>
                      <a:pt x="644" y="722"/>
                      <a:pt x="642" y="719"/>
                      <a:pt x="640" y="721"/>
                    </a:cubicBezTo>
                    <a:cubicBezTo>
                      <a:pt x="639" y="723"/>
                      <a:pt x="638" y="724"/>
                      <a:pt x="637" y="726"/>
                    </a:cubicBezTo>
                    <a:cubicBezTo>
                      <a:pt x="636" y="726"/>
                      <a:pt x="635" y="727"/>
                      <a:pt x="634" y="728"/>
                    </a:cubicBezTo>
                    <a:cubicBezTo>
                      <a:pt x="633" y="728"/>
                      <a:pt x="633" y="729"/>
                      <a:pt x="634" y="729"/>
                    </a:cubicBezTo>
                    <a:cubicBezTo>
                      <a:pt x="630" y="734"/>
                      <a:pt x="629" y="734"/>
                      <a:pt x="634" y="721"/>
                    </a:cubicBezTo>
                    <a:cubicBezTo>
                      <a:pt x="634" y="719"/>
                      <a:pt x="632" y="718"/>
                      <a:pt x="631" y="719"/>
                    </a:cubicBezTo>
                    <a:cubicBezTo>
                      <a:pt x="608" y="738"/>
                      <a:pt x="613" y="735"/>
                      <a:pt x="627" y="712"/>
                    </a:cubicBezTo>
                    <a:cubicBezTo>
                      <a:pt x="628" y="710"/>
                      <a:pt x="626" y="709"/>
                      <a:pt x="624" y="710"/>
                    </a:cubicBezTo>
                    <a:cubicBezTo>
                      <a:pt x="616" y="717"/>
                      <a:pt x="591" y="743"/>
                      <a:pt x="611" y="713"/>
                    </a:cubicBezTo>
                    <a:cubicBezTo>
                      <a:pt x="622" y="698"/>
                      <a:pt x="634" y="684"/>
                      <a:pt x="643" y="667"/>
                    </a:cubicBezTo>
                    <a:cubicBezTo>
                      <a:pt x="644" y="665"/>
                      <a:pt x="642" y="663"/>
                      <a:pt x="641" y="665"/>
                    </a:cubicBezTo>
                    <a:cubicBezTo>
                      <a:pt x="621" y="685"/>
                      <a:pt x="605" y="708"/>
                      <a:pt x="588" y="731"/>
                    </a:cubicBezTo>
                    <a:cubicBezTo>
                      <a:pt x="604" y="709"/>
                      <a:pt x="621" y="684"/>
                      <a:pt x="635" y="662"/>
                    </a:cubicBezTo>
                    <a:cubicBezTo>
                      <a:pt x="636" y="660"/>
                      <a:pt x="633" y="659"/>
                      <a:pt x="632" y="660"/>
                    </a:cubicBezTo>
                    <a:cubicBezTo>
                      <a:pt x="610" y="689"/>
                      <a:pt x="588" y="718"/>
                      <a:pt x="564" y="745"/>
                    </a:cubicBezTo>
                    <a:cubicBezTo>
                      <a:pt x="547" y="764"/>
                      <a:pt x="554" y="756"/>
                      <a:pt x="562" y="744"/>
                    </a:cubicBezTo>
                    <a:cubicBezTo>
                      <a:pt x="569" y="733"/>
                      <a:pt x="575" y="722"/>
                      <a:pt x="582" y="711"/>
                    </a:cubicBezTo>
                    <a:cubicBezTo>
                      <a:pt x="595" y="693"/>
                      <a:pt x="607" y="674"/>
                      <a:pt x="620" y="655"/>
                    </a:cubicBezTo>
                    <a:cubicBezTo>
                      <a:pt x="621" y="654"/>
                      <a:pt x="619" y="652"/>
                      <a:pt x="618" y="653"/>
                    </a:cubicBezTo>
                    <a:cubicBezTo>
                      <a:pt x="602" y="673"/>
                      <a:pt x="589" y="694"/>
                      <a:pt x="576" y="715"/>
                    </a:cubicBezTo>
                    <a:cubicBezTo>
                      <a:pt x="571" y="722"/>
                      <a:pt x="566" y="729"/>
                      <a:pt x="560" y="736"/>
                    </a:cubicBezTo>
                    <a:cubicBezTo>
                      <a:pt x="538" y="765"/>
                      <a:pt x="513" y="792"/>
                      <a:pt x="490" y="821"/>
                    </a:cubicBezTo>
                    <a:cubicBezTo>
                      <a:pt x="486" y="825"/>
                      <a:pt x="475" y="841"/>
                      <a:pt x="469" y="851"/>
                    </a:cubicBezTo>
                    <a:cubicBezTo>
                      <a:pt x="470" y="850"/>
                      <a:pt x="471" y="849"/>
                      <a:pt x="472" y="847"/>
                    </a:cubicBezTo>
                    <a:cubicBezTo>
                      <a:pt x="492" y="815"/>
                      <a:pt x="514" y="783"/>
                      <a:pt x="537" y="753"/>
                    </a:cubicBezTo>
                    <a:cubicBezTo>
                      <a:pt x="538" y="751"/>
                      <a:pt x="539" y="750"/>
                      <a:pt x="540" y="749"/>
                    </a:cubicBezTo>
                    <a:cubicBezTo>
                      <a:pt x="569" y="710"/>
                      <a:pt x="598" y="670"/>
                      <a:pt x="627" y="630"/>
                    </a:cubicBezTo>
                    <a:cubicBezTo>
                      <a:pt x="634" y="620"/>
                      <a:pt x="641" y="610"/>
                      <a:pt x="648" y="600"/>
                    </a:cubicBezTo>
                    <a:cubicBezTo>
                      <a:pt x="649" y="601"/>
                      <a:pt x="650" y="601"/>
                      <a:pt x="651" y="600"/>
                    </a:cubicBezTo>
                    <a:cubicBezTo>
                      <a:pt x="674" y="570"/>
                      <a:pt x="692" y="538"/>
                      <a:pt x="714" y="508"/>
                    </a:cubicBezTo>
                    <a:cubicBezTo>
                      <a:pt x="734" y="479"/>
                      <a:pt x="756" y="452"/>
                      <a:pt x="773" y="421"/>
                    </a:cubicBezTo>
                    <a:cubicBezTo>
                      <a:pt x="774" y="423"/>
                      <a:pt x="773" y="427"/>
                      <a:pt x="771" y="434"/>
                    </a:cubicBezTo>
                    <a:cubicBezTo>
                      <a:pt x="761" y="452"/>
                      <a:pt x="747" y="469"/>
                      <a:pt x="734" y="485"/>
                    </a:cubicBezTo>
                    <a:cubicBezTo>
                      <a:pt x="707" y="520"/>
                      <a:pt x="680" y="555"/>
                      <a:pt x="660" y="594"/>
                    </a:cubicBezTo>
                    <a:cubicBezTo>
                      <a:pt x="659" y="595"/>
                      <a:pt x="661" y="597"/>
                      <a:pt x="662" y="596"/>
                    </a:cubicBezTo>
                    <a:cubicBezTo>
                      <a:pt x="680" y="572"/>
                      <a:pt x="699" y="549"/>
                      <a:pt x="717" y="526"/>
                    </a:cubicBezTo>
                    <a:cubicBezTo>
                      <a:pt x="699" y="551"/>
                      <a:pt x="680" y="576"/>
                      <a:pt x="663" y="602"/>
                    </a:cubicBezTo>
                    <a:cubicBezTo>
                      <a:pt x="662" y="603"/>
                      <a:pt x="664" y="605"/>
                      <a:pt x="665" y="604"/>
                    </a:cubicBezTo>
                    <a:cubicBezTo>
                      <a:pt x="712" y="550"/>
                      <a:pt x="747" y="486"/>
                      <a:pt x="798" y="437"/>
                    </a:cubicBezTo>
                    <a:cubicBezTo>
                      <a:pt x="797" y="441"/>
                      <a:pt x="796" y="446"/>
                      <a:pt x="796" y="451"/>
                    </a:cubicBezTo>
                    <a:cubicBezTo>
                      <a:pt x="788" y="463"/>
                      <a:pt x="779" y="475"/>
                      <a:pt x="769" y="487"/>
                    </a:cubicBezTo>
                    <a:cubicBezTo>
                      <a:pt x="757" y="502"/>
                      <a:pt x="743" y="516"/>
                      <a:pt x="730" y="531"/>
                    </a:cubicBezTo>
                    <a:cubicBezTo>
                      <a:pt x="708" y="556"/>
                      <a:pt x="688" y="582"/>
                      <a:pt x="668" y="608"/>
                    </a:cubicBezTo>
                    <a:cubicBezTo>
                      <a:pt x="667" y="610"/>
                      <a:pt x="669" y="611"/>
                      <a:pt x="670" y="610"/>
                    </a:cubicBezTo>
                    <a:cubicBezTo>
                      <a:pt x="690" y="592"/>
                      <a:pt x="693" y="587"/>
                      <a:pt x="679" y="615"/>
                    </a:cubicBezTo>
                    <a:cubicBezTo>
                      <a:pt x="678" y="617"/>
                      <a:pt x="681" y="618"/>
                      <a:pt x="682" y="616"/>
                    </a:cubicBezTo>
                    <a:cubicBezTo>
                      <a:pt x="711" y="577"/>
                      <a:pt x="690" y="613"/>
                      <a:pt x="686" y="623"/>
                    </a:cubicBezTo>
                    <a:cubicBezTo>
                      <a:pt x="685" y="625"/>
                      <a:pt x="687" y="626"/>
                      <a:pt x="688" y="624"/>
                    </a:cubicBezTo>
                    <a:cubicBezTo>
                      <a:pt x="704" y="603"/>
                      <a:pt x="692" y="626"/>
                      <a:pt x="694" y="632"/>
                    </a:cubicBezTo>
                    <a:cubicBezTo>
                      <a:pt x="694" y="633"/>
                      <a:pt x="696" y="634"/>
                      <a:pt x="697" y="633"/>
                    </a:cubicBezTo>
                    <a:cubicBezTo>
                      <a:pt x="697" y="632"/>
                      <a:pt x="698" y="631"/>
                      <a:pt x="699" y="630"/>
                    </a:cubicBezTo>
                    <a:cubicBezTo>
                      <a:pt x="701" y="628"/>
                      <a:pt x="699" y="626"/>
                      <a:pt x="697" y="627"/>
                    </a:cubicBezTo>
                    <a:cubicBezTo>
                      <a:pt x="700" y="620"/>
                      <a:pt x="703" y="612"/>
                      <a:pt x="705" y="605"/>
                    </a:cubicBezTo>
                    <a:cubicBezTo>
                      <a:pt x="705" y="603"/>
                      <a:pt x="703" y="602"/>
                      <a:pt x="702" y="603"/>
                    </a:cubicBezTo>
                    <a:cubicBezTo>
                      <a:pt x="681" y="627"/>
                      <a:pt x="701" y="597"/>
                      <a:pt x="704" y="589"/>
                    </a:cubicBezTo>
                    <a:cubicBezTo>
                      <a:pt x="705" y="587"/>
                      <a:pt x="703" y="586"/>
                      <a:pt x="702" y="587"/>
                    </a:cubicBezTo>
                    <a:cubicBezTo>
                      <a:pt x="679" y="613"/>
                      <a:pt x="691" y="599"/>
                      <a:pt x="698" y="580"/>
                    </a:cubicBezTo>
                    <a:cubicBezTo>
                      <a:pt x="699" y="579"/>
                      <a:pt x="697" y="578"/>
                      <a:pt x="696" y="579"/>
                    </a:cubicBezTo>
                    <a:cubicBezTo>
                      <a:pt x="690" y="586"/>
                      <a:pt x="684" y="593"/>
                      <a:pt x="678" y="599"/>
                    </a:cubicBezTo>
                    <a:cubicBezTo>
                      <a:pt x="686" y="590"/>
                      <a:pt x="694" y="580"/>
                      <a:pt x="702" y="570"/>
                    </a:cubicBezTo>
                    <a:cubicBezTo>
                      <a:pt x="718" y="551"/>
                      <a:pt x="734" y="531"/>
                      <a:pt x="751" y="512"/>
                    </a:cubicBezTo>
                    <a:cubicBezTo>
                      <a:pt x="755" y="508"/>
                      <a:pt x="758" y="504"/>
                      <a:pt x="761" y="500"/>
                    </a:cubicBezTo>
                    <a:cubicBezTo>
                      <a:pt x="748" y="517"/>
                      <a:pt x="736" y="533"/>
                      <a:pt x="723" y="550"/>
                    </a:cubicBezTo>
                    <a:cubicBezTo>
                      <a:pt x="723" y="551"/>
                      <a:pt x="724" y="552"/>
                      <a:pt x="725" y="551"/>
                    </a:cubicBezTo>
                    <a:cubicBezTo>
                      <a:pt x="747" y="523"/>
                      <a:pt x="769" y="494"/>
                      <a:pt x="792" y="466"/>
                    </a:cubicBezTo>
                    <a:cubicBezTo>
                      <a:pt x="799" y="458"/>
                      <a:pt x="812" y="446"/>
                      <a:pt x="816" y="436"/>
                    </a:cubicBezTo>
                    <a:cubicBezTo>
                      <a:pt x="808" y="454"/>
                      <a:pt x="794" y="470"/>
                      <a:pt x="783" y="487"/>
                    </a:cubicBezTo>
                    <a:cubicBezTo>
                      <a:pt x="781" y="489"/>
                      <a:pt x="784" y="490"/>
                      <a:pt x="785" y="489"/>
                    </a:cubicBezTo>
                    <a:cubicBezTo>
                      <a:pt x="795" y="479"/>
                      <a:pt x="805" y="468"/>
                      <a:pt x="814" y="458"/>
                    </a:cubicBezTo>
                    <a:cubicBezTo>
                      <a:pt x="804" y="469"/>
                      <a:pt x="797" y="487"/>
                      <a:pt x="791" y="500"/>
                    </a:cubicBezTo>
                    <a:cubicBezTo>
                      <a:pt x="790" y="501"/>
                      <a:pt x="792" y="503"/>
                      <a:pt x="793" y="502"/>
                    </a:cubicBezTo>
                    <a:cubicBezTo>
                      <a:pt x="797" y="497"/>
                      <a:pt x="823" y="460"/>
                      <a:pt x="805" y="495"/>
                    </a:cubicBezTo>
                    <a:cubicBezTo>
                      <a:pt x="798" y="508"/>
                      <a:pt x="789" y="520"/>
                      <a:pt x="781" y="532"/>
                    </a:cubicBezTo>
                    <a:cubicBezTo>
                      <a:pt x="780" y="534"/>
                      <a:pt x="782" y="536"/>
                      <a:pt x="784" y="534"/>
                    </a:cubicBezTo>
                    <a:cubicBezTo>
                      <a:pt x="789" y="528"/>
                      <a:pt x="812" y="508"/>
                      <a:pt x="812" y="506"/>
                    </a:cubicBezTo>
                    <a:cubicBezTo>
                      <a:pt x="803" y="528"/>
                      <a:pt x="785" y="547"/>
                      <a:pt x="771" y="566"/>
                    </a:cubicBezTo>
                    <a:cubicBezTo>
                      <a:pt x="770" y="568"/>
                      <a:pt x="773" y="570"/>
                      <a:pt x="774" y="568"/>
                    </a:cubicBezTo>
                    <a:cubicBezTo>
                      <a:pt x="786" y="555"/>
                      <a:pt x="824" y="509"/>
                      <a:pt x="799" y="553"/>
                    </a:cubicBezTo>
                    <a:cubicBezTo>
                      <a:pt x="781" y="584"/>
                      <a:pt x="756" y="611"/>
                      <a:pt x="733" y="638"/>
                    </a:cubicBezTo>
                    <a:cubicBezTo>
                      <a:pt x="729" y="642"/>
                      <a:pt x="725" y="646"/>
                      <a:pt x="722" y="650"/>
                    </a:cubicBezTo>
                    <a:cubicBezTo>
                      <a:pt x="722" y="648"/>
                      <a:pt x="722" y="647"/>
                      <a:pt x="722" y="646"/>
                    </a:cubicBezTo>
                    <a:cubicBezTo>
                      <a:pt x="724" y="641"/>
                      <a:pt x="727" y="637"/>
                      <a:pt x="729" y="633"/>
                    </a:cubicBezTo>
                    <a:cubicBezTo>
                      <a:pt x="735" y="625"/>
                      <a:pt x="743" y="614"/>
                      <a:pt x="743" y="613"/>
                    </a:cubicBezTo>
                    <a:cubicBezTo>
                      <a:pt x="744" y="612"/>
                      <a:pt x="742" y="610"/>
                      <a:pt x="741" y="611"/>
                    </a:cubicBezTo>
                    <a:cubicBezTo>
                      <a:pt x="726" y="630"/>
                      <a:pt x="711" y="647"/>
                      <a:pt x="703" y="670"/>
                    </a:cubicBezTo>
                    <a:cubicBezTo>
                      <a:pt x="703" y="672"/>
                      <a:pt x="705" y="673"/>
                      <a:pt x="706" y="672"/>
                    </a:cubicBezTo>
                    <a:cubicBezTo>
                      <a:pt x="709" y="669"/>
                      <a:pt x="712" y="665"/>
                      <a:pt x="715" y="662"/>
                    </a:cubicBezTo>
                    <a:cubicBezTo>
                      <a:pt x="715" y="662"/>
                      <a:pt x="715" y="662"/>
                      <a:pt x="715" y="662"/>
                    </a:cubicBezTo>
                    <a:cubicBezTo>
                      <a:pt x="738" y="652"/>
                      <a:pt x="752" y="634"/>
                      <a:pt x="766" y="614"/>
                    </a:cubicBezTo>
                    <a:cubicBezTo>
                      <a:pt x="775" y="600"/>
                      <a:pt x="783" y="586"/>
                      <a:pt x="792" y="572"/>
                    </a:cubicBezTo>
                    <a:cubicBezTo>
                      <a:pt x="803" y="555"/>
                      <a:pt x="823" y="542"/>
                      <a:pt x="833" y="526"/>
                    </a:cubicBezTo>
                    <a:cubicBezTo>
                      <a:pt x="812" y="559"/>
                      <a:pt x="789" y="590"/>
                      <a:pt x="764" y="621"/>
                    </a:cubicBezTo>
                    <a:cubicBezTo>
                      <a:pt x="754" y="631"/>
                      <a:pt x="744" y="642"/>
                      <a:pt x="734" y="653"/>
                    </a:cubicBezTo>
                    <a:cubicBezTo>
                      <a:pt x="733" y="655"/>
                      <a:pt x="735" y="657"/>
                      <a:pt x="737" y="656"/>
                    </a:cubicBezTo>
                    <a:cubicBezTo>
                      <a:pt x="749" y="643"/>
                      <a:pt x="761" y="629"/>
                      <a:pt x="772" y="616"/>
                    </a:cubicBezTo>
                    <a:cubicBezTo>
                      <a:pt x="775" y="613"/>
                      <a:pt x="778" y="610"/>
                      <a:pt x="780" y="607"/>
                    </a:cubicBezTo>
                    <a:cubicBezTo>
                      <a:pt x="801" y="585"/>
                      <a:pt x="790" y="603"/>
                      <a:pt x="782" y="616"/>
                    </a:cubicBezTo>
                    <a:cubicBezTo>
                      <a:pt x="788" y="606"/>
                      <a:pt x="798" y="595"/>
                      <a:pt x="803" y="582"/>
                    </a:cubicBezTo>
                    <a:cubicBezTo>
                      <a:pt x="804" y="580"/>
                      <a:pt x="802" y="579"/>
                      <a:pt x="801" y="580"/>
                    </a:cubicBezTo>
                    <a:cubicBezTo>
                      <a:pt x="799" y="582"/>
                      <a:pt x="797" y="585"/>
                      <a:pt x="795" y="587"/>
                    </a:cubicBezTo>
                    <a:cubicBezTo>
                      <a:pt x="812" y="563"/>
                      <a:pt x="829" y="539"/>
                      <a:pt x="845" y="515"/>
                    </a:cubicBezTo>
                    <a:cubicBezTo>
                      <a:pt x="847" y="513"/>
                      <a:pt x="844" y="511"/>
                      <a:pt x="843" y="512"/>
                    </a:cubicBezTo>
                    <a:cubicBezTo>
                      <a:pt x="826" y="527"/>
                      <a:pt x="812" y="542"/>
                      <a:pt x="799" y="559"/>
                    </a:cubicBezTo>
                    <a:cubicBezTo>
                      <a:pt x="807" y="546"/>
                      <a:pt x="814" y="532"/>
                      <a:pt x="820" y="517"/>
                    </a:cubicBezTo>
                    <a:cubicBezTo>
                      <a:pt x="820" y="516"/>
                      <a:pt x="818" y="515"/>
                      <a:pt x="817" y="516"/>
                    </a:cubicBezTo>
                    <a:cubicBezTo>
                      <a:pt x="805" y="529"/>
                      <a:pt x="792" y="542"/>
                      <a:pt x="782" y="556"/>
                    </a:cubicBezTo>
                    <a:cubicBezTo>
                      <a:pt x="796" y="536"/>
                      <a:pt x="811" y="518"/>
                      <a:pt x="821" y="495"/>
                    </a:cubicBezTo>
                    <a:cubicBezTo>
                      <a:pt x="822" y="493"/>
                      <a:pt x="820" y="492"/>
                      <a:pt x="818" y="493"/>
                    </a:cubicBezTo>
                    <a:cubicBezTo>
                      <a:pt x="810" y="501"/>
                      <a:pt x="795" y="515"/>
                      <a:pt x="791" y="521"/>
                    </a:cubicBezTo>
                    <a:cubicBezTo>
                      <a:pt x="802" y="504"/>
                      <a:pt x="813" y="489"/>
                      <a:pt x="820" y="469"/>
                    </a:cubicBezTo>
                    <a:cubicBezTo>
                      <a:pt x="820" y="467"/>
                      <a:pt x="818" y="466"/>
                      <a:pt x="817" y="467"/>
                    </a:cubicBezTo>
                    <a:cubicBezTo>
                      <a:pt x="782" y="510"/>
                      <a:pt x="813" y="467"/>
                      <a:pt x="824" y="447"/>
                    </a:cubicBezTo>
                    <a:cubicBezTo>
                      <a:pt x="825" y="445"/>
                      <a:pt x="823" y="443"/>
                      <a:pt x="822" y="445"/>
                    </a:cubicBezTo>
                    <a:cubicBezTo>
                      <a:pt x="814" y="453"/>
                      <a:pt x="798" y="471"/>
                      <a:pt x="794" y="476"/>
                    </a:cubicBezTo>
                    <a:cubicBezTo>
                      <a:pt x="806" y="459"/>
                      <a:pt x="817" y="442"/>
                      <a:pt x="826" y="424"/>
                    </a:cubicBezTo>
                    <a:cubicBezTo>
                      <a:pt x="827" y="422"/>
                      <a:pt x="825" y="420"/>
                      <a:pt x="823" y="422"/>
                    </a:cubicBezTo>
                    <a:cubicBezTo>
                      <a:pt x="813" y="435"/>
                      <a:pt x="802" y="448"/>
                      <a:pt x="792" y="461"/>
                    </a:cubicBezTo>
                    <a:cubicBezTo>
                      <a:pt x="799" y="451"/>
                      <a:pt x="805" y="439"/>
                      <a:pt x="810" y="427"/>
                    </a:cubicBezTo>
                    <a:cubicBezTo>
                      <a:pt x="810" y="425"/>
                      <a:pt x="808" y="424"/>
                      <a:pt x="807" y="425"/>
                    </a:cubicBezTo>
                    <a:cubicBezTo>
                      <a:pt x="760" y="465"/>
                      <a:pt x="728" y="518"/>
                      <a:pt x="691" y="567"/>
                    </a:cubicBezTo>
                    <a:cubicBezTo>
                      <a:pt x="647" y="628"/>
                      <a:pt x="707" y="544"/>
                      <a:pt x="716" y="532"/>
                    </a:cubicBezTo>
                    <a:cubicBezTo>
                      <a:pt x="729" y="515"/>
                      <a:pt x="741" y="498"/>
                      <a:pt x="753" y="481"/>
                    </a:cubicBezTo>
                    <a:cubicBezTo>
                      <a:pt x="770" y="461"/>
                      <a:pt x="790" y="443"/>
                      <a:pt x="798" y="417"/>
                    </a:cubicBezTo>
                    <a:cubicBezTo>
                      <a:pt x="799" y="415"/>
                      <a:pt x="797" y="415"/>
                      <a:pt x="796" y="416"/>
                    </a:cubicBezTo>
                    <a:cubicBezTo>
                      <a:pt x="781" y="438"/>
                      <a:pt x="765" y="459"/>
                      <a:pt x="750" y="481"/>
                    </a:cubicBezTo>
                    <a:cubicBezTo>
                      <a:pt x="742" y="490"/>
                      <a:pt x="734" y="500"/>
                      <a:pt x="726" y="509"/>
                    </a:cubicBezTo>
                    <a:cubicBezTo>
                      <a:pt x="715" y="523"/>
                      <a:pt x="704" y="537"/>
                      <a:pt x="693" y="551"/>
                    </a:cubicBezTo>
                    <a:cubicBezTo>
                      <a:pt x="689" y="557"/>
                      <a:pt x="655" y="604"/>
                      <a:pt x="680" y="565"/>
                    </a:cubicBezTo>
                    <a:cubicBezTo>
                      <a:pt x="713" y="512"/>
                      <a:pt x="762" y="468"/>
                      <a:pt x="785" y="409"/>
                    </a:cubicBezTo>
                    <a:cubicBezTo>
                      <a:pt x="786" y="407"/>
                      <a:pt x="784" y="407"/>
                      <a:pt x="783" y="407"/>
                    </a:cubicBezTo>
                    <a:cubicBezTo>
                      <a:pt x="782" y="409"/>
                      <a:pt x="780" y="410"/>
                      <a:pt x="779" y="411"/>
                    </a:cubicBezTo>
                    <a:cubicBezTo>
                      <a:pt x="779" y="411"/>
                      <a:pt x="779" y="411"/>
                      <a:pt x="779" y="411"/>
                    </a:cubicBezTo>
                    <a:cubicBezTo>
                      <a:pt x="780" y="409"/>
                      <a:pt x="777" y="408"/>
                      <a:pt x="776" y="409"/>
                    </a:cubicBezTo>
                    <a:cubicBezTo>
                      <a:pt x="773" y="413"/>
                      <a:pt x="770" y="417"/>
                      <a:pt x="768" y="421"/>
                    </a:cubicBezTo>
                    <a:cubicBezTo>
                      <a:pt x="756" y="432"/>
                      <a:pt x="745" y="444"/>
                      <a:pt x="733" y="456"/>
                    </a:cubicBezTo>
                    <a:cubicBezTo>
                      <a:pt x="750" y="435"/>
                      <a:pt x="766" y="413"/>
                      <a:pt x="776" y="388"/>
                    </a:cubicBezTo>
                    <a:cubicBezTo>
                      <a:pt x="776" y="386"/>
                      <a:pt x="774" y="385"/>
                      <a:pt x="773" y="386"/>
                    </a:cubicBezTo>
                    <a:cubicBezTo>
                      <a:pt x="769" y="391"/>
                      <a:pt x="765" y="396"/>
                      <a:pt x="761" y="400"/>
                    </a:cubicBezTo>
                    <a:cubicBezTo>
                      <a:pt x="793" y="356"/>
                      <a:pt x="825" y="311"/>
                      <a:pt x="857" y="266"/>
                    </a:cubicBezTo>
                    <a:cubicBezTo>
                      <a:pt x="874" y="242"/>
                      <a:pt x="891" y="218"/>
                      <a:pt x="907" y="194"/>
                    </a:cubicBezTo>
                    <a:cubicBezTo>
                      <a:pt x="908" y="192"/>
                      <a:pt x="913" y="183"/>
                      <a:pt x="919" y="174"/>
                    </a:cubicBezTo>
                    <a:cubicBezTo>
                      <a:pt x="927" y="163"/>
                      <a:pt x="935" y="151"/>
                      <a:pt x="941" y="139"/>
                    </a:cubicBezTo>
                    <a:cubicBezTo>
                      <a:pt x="945" y="140"/>
                      <a:pt x="932" y="170"/>
                      <a:pt x="927" y="177"/>
                    </a:cubicBezTo>
                    <a:cubicBezTo>
                      <a:pt x="924" y="184"/>
                      <a:pt x="920" y="190"/>
                      <a:pt x="915" y="196"/>
                    </a:cubicBezTo>
                    <a:cubicBezTo>
                      <a:pt x="902" y="212"/>
                      <a:pt x="889" y="228"/>
                      <a:pt x="878" y="244"/>
                    </a:cubicBezTo>
                    <a:cubicBezTo>
                      <a:pt x="856" y="270"/>
                      <a:pt x="835" y="295"/>
                      <a:pt x="817" y="324"/>
                    </a:cubicBezTo>
                    <a:cubicBezTo>
                      <a:pt x="816" y="325"/>
                      <a:pt x="817" y="327"/>
                      <a:pt x="819" y="326"/>
                    </a:cubicBezTo>
                    <a:cubicBezTo>
                      <a:pt x="827" y="320"/>
                      <a:pt x="835" y="314"/>
                      <a:pt x="843" y="307"/>
                    </a:cubicBezTo>
                    <a:cubicBezTo>
                      <a:pt x="841" y="311"/>
                      <a:pt x="839" y="316"/>
                      <a:pt x="837" y="321"/>
                    </a:cubicBezTo>
                    <a:cubicBezTo>
                      <a:pt x="837" y="322"/>
                      <a:pt x="839" y="323"/>
                      <a:pt x="840" y="323"/>
                    </a:cubicBezTo>
                    <a:cubicBezTo>
                      <a:pt x="846" y="318"/>
                      <a:pt x="852" y="313"/>
                      <a:pt x="858" y="307"/>
                    </a:cubicBezTo>
                    <a:cubicBezTo>
                      <a:pt x="855" y="314"/>
                      <a:pt x="851" y="321"/>
                      <a:pt x="849" y="329"/>
                    </a:cubicBezTo>
                    <a:cubicBezTo>
                      <a:pt x="848" y="330"/>
                      <a:pt x="850" y="332"/>
                      <a:pt x="851" y="330"/>
                    </a:cubicBezTo>
                    <a:cubicBezTo>
                      <a:pt x="855" y="327"/>
                      <a:pt x="859" y="323"/>
                      <a:pt x="863" y="319"/>
                    </a:cubicBezTo>
                    <a:cubicBezTo>
                      <a:pt x="862" y="321"/>
                      <a:pt x="861" y="323"/>
                      <a:pt x="860" y="326"/>
                    </a:cubicBezTo>
                    <a:cubicBezTo>
                      <a:pt x="859" y="327"/>
                      <a:pt x="862" y="328"/>
                      <a:pt x="863" y="327"/>
                    </a:cubicBezTo>
                    <a:cubicBezTo>
                      <a:pt x="911" y="286"/>
                      <a:pt x="943" y="232"/>
                      <a:pt x="985" y="185"/>
                    </a:cubicBezTo>
                    <a:cubicBezTo>
                      <a:pt x="967" y="205"/>
                      <a:pt x="950" y="237"/>
                      <a:pt x="931" y="260"/>
                    </a:cubicBezTo>
                    <a:cubicBezTo>
                      <a:pt x="911" y="284"/>
                      <a:pt x="890" y="308"/>
                      <a:pt x="872" y="333"/>
                    </a:cubicBezTo>
                    <a:cubicBezTo>
                      <a:pt x="870" y="335"/>
                      <a:pt x="873" y="337"/>
                      <a:pt x="874" y="335"/>
                    </a:cubicBezTo>
                    <a:cubicBezTo>
                      <a:pt x="897" y="310"/>
                      <a:pt x="918" y="283"/>
                      <a:pt x="939" y="256"/>
                    </a:cubicBezTo>
                    <a:cubicBezTo>
                      <a:pt x="946" y="247"/>
                      <a:pt x="955" y="237"/>
                      <a:pt x="964" y="227"/>
                    </a:cubicBezTo>
                    <a:cubicBezTo>
                      <a:pt x="953" y="242"/>
                      <a:pt x="943" y="257"/>
                      <a:pt x="934" y="273"/>
                    </a:cubicBezTo>
                    <a:cubicBezTo>
                      <a:pt x="917" y="293"/>
                      <a:pt x="900" y="314"/>
                      <a:pt x="886" y="337"/>
                    </a:cubicBezTo>
                    <a:cubicBezTo>
                      <a:pt x="885" y="338"/>
                      <a:pt x="887" y="340"/>
                      <a:pt x="889" y="339"/>
                    </a:cubicBezTo>
                    <a:cubicBezTo>
                      <a:pt x="906" y="321"/>
                      <a:pt x="923" y="303"/>
                      <a:pt x="939" y="284"/>
                    </a:cubicBezTo>
                    <a:cubicBezTo>
                      <a:pt x="947" y="278"/>
                      <a:pt x="955" y="272"/>
                      <a:pt x="963" y="265"/>
                    </a:cubicBezTo>
                    <a:cubicBezTo>
                      <a:pt x="958" y="272"/>
                      <a:pt x="953" y="279"/>
                      <a:pt x="949" y="286"/>
                    </a:cubicBezTo>
                    <a:cubicBezTo>
                      <a:pt x="948" y="288"/>
                      <a:pt x="950" y="290"/>
                      <a:pt x="952" y="289"/>
                    </a:cubicBezTo>
                    <a:cubicBezTo>
                      <a:pt x="964" y="279"/>
                      <a:pt x="975" y="269"/>
                      <a:pt x="986" y="258"/>
                    </a:cubicBezTo>
                    <a:cubicBezTo>
                      <a:pt x="978" y="269"/>
                      <a:pt x="970" y="279"/>
                      <a:pt x="962" y="290"/>
                    </a:cubicBezTo>
                    <a:cubicBezTo>
                      <a:pt x="961" y="291"/>
                      <a:pt x="963" y="293"/>
                      <a:pt x="964" y="292"/>
                    </a:cubicBezTo>
                    <a:cubicBezTo>
                      <a:pt x="971" y="287"/>
                      <a:pt x="978" y="282"/>
                      <a:pt x="984" y="277"/>
                    </a:cubicBezTo>
                    <a:cubicBezTo>
                      <a:pt x="982" y="279"/>
                      <a:pt x="981" y="281"/>
                      <a:pt x="980" y="283"/>
                    </a:cubicBezTo>
                    <a:cubicBezTo>
                      <a:pt x="979" y="285"/>
                      <a:pt x="981" y="287"/>
                      <a:pt x="983" y="285"/>
                    </a:cubicBezTo>
                    <a:cubicBezTo>
                      <a:pt x="997" y="272"/>
                      <a:pt x="1009" y="257"/>
                      <a:pt x="1020" y="241"/>
                    </a:cubicBezTo>
                    <a:cubicBezTo>
                      <a:pt x="1043" y="216"/>
                      <a:pt x="1063" y="187"/>
                      <a:pt x="1082" y="159"/>
                    </a:cubicBezTo>
                    <a:cubicBezTo>
                      <a:pt x="1102" y="139"/>
                      <a:pt x="1077" y="179"/>
                      <a:pt x="1076" y="181"/>
                    </a:cubicBezTo>
                    <a:cubicBezTo>
                      <a:pt x="1065" y="197"/>
                      <a:pt x="1051" y="212"/>
                      <a:pt x="1038" y="226"/>
                    </a:cubicBezTo>
                    <a:cubicBezTo>
                      <a:pt x="1018" y="249"/>
                      <a:pt x="998" y="271"/>
                      <a:pt x="981" y="296"/>
                    </a:cubicBezTo>
                    <a:cubicBezTo>
                      <a:pt x="980" y="298"/>
                      <a:pt x="983" y="300"/>
                      <a:pt x="984" y="298"/>
                    </a:cubicBezTo>
                    <a:cubicBezTo>
                      <a:pt x="1016" y="266"/>
                      <a:pt x="1045" y="231"/>
                      <a:pt x="1075" y="196"/>
                    </a:cubicBezTo>
                    <a:cubicBezTo>
                      <a:pt x="1080" y="191"/>
                      <a:pt x="1111" y="148"/>
                      <a:pt x="1092" y="181"/>
                    </a:cubicBezTo>
                    <a:cubicBezTo>
                      <a:pt x="1091" y="183"/>
                      <a:pt x="1089" y="186"/>
                      <a:pt x="1087" y="188"/>
                    </a:cubicBezTo>
                    <a:cubicBezTo>
                      <a:pt x="1059" y="218"/>
                      <a:pt x="1036" y="251"/>
                      <a:pt x="1010" y="281"/>
                    </a:cubicBezTo>
                    <a:cubicBezTo>
                      <a:pt x="988" y="307"/>
                      <a:pt x="966" y="332"/>
                      <a:pt x="946" y="359"/>
                    </a:cubicBezTo>
                    <a:cubicBezTo>
                      <a:pt x="945" y="360"/>
                      <a:pt x="943" y="362"/>
                      <a:pt x="942" y="363"/>
                    </a:cubicBezTo>
                    <a:cubicBezTo>
                      <a:pt x="937" y="369"/>
                      <a:pt x="904" y="414"/>
                      <a:pt x="924" y="380"/>
                    </a:cubicBezTo>
                    <a:cubicBezTo>
                      <a:pt x="939" y="354"/>
                      <a:pt x="961" y="333"/>
                      <a:pt x="981" y="311"/>
                    </a:cubicBezTo>
                    <a:cubicBezTo>
                      <a:pt x="983" y="309"/>
                      <a:pt x="980" y="307"/>
                      <a:pt x="978" y="309"/>
                    </a:cubicBezTo>
                    <a:cubicBezTo>
                      <a:pt x="958" y="330"/>
                      <a:pt x="937" y="351"/>
                      <a:pt x="919" y="373"/>
                    </a:cubicBezTo>
                    <a:cubicBezTo>
                      <a:pt x="917" y="375"/>
                      <a:pt x="920" y="378"/>
                      <a:pt x="921" y="376"/>
                    </a:cubicBezTo>
                    <a:cubicBezTo>
                      <a:pt x="923" y="373"/>
                      <a:pt x="926" y="370"/>
                      <a:pt x="928" y="367"/>
                    </a:cubicBezTo>
                    <a:cubicBezTo>
                      <a:pt x="920" y="379"/>
                      <a:pt x="913" y="391"/>
                      <a:pt x="907" y="404"/>
                    </a:cubicBezTo>
                    <a:cubicBezTo>
                      <a:pt x="906" y="406"/>
                      <a:pt x="908" y="408"/>
                      <a:pt x="910" y="407"/>
                    </a:cubicBezTo>
                    <a:cubicBezTo>
                      <a:pt x="913" y="402"/>
                      <a:pt x="917" y="398"/>
                      <a:pt x="921" y="394"/>
                    </a:cubicBezTo>
                    <a:cubicBezTo>
                      <a:pt x="916" y="401"/>
                      <a:pt x="911" y="408"/>
                      <a:pt x="906" y="416"/>
                    </a:cubicBezTo>
                    <a:cubicBezTo>
                      <a:pt x="906" y="417"/>
                      <a:pt x="907" y="418"/>
                      <a:pt x="907" y="418"/>
                    </a:cubicBezTo>
                    <a:cubicBezTo>
                      <a:pt x="909" y="416"/>
                      <a:pt x="910" y="415"/>
                      <a:pt x="912" y="414"/>
                    </a:cubicBezTo>
                    <a:cubicBezTo>
                      <a:pt x="912" y="415"/>
                      <a:pt x="914" y="416"/>
                      <a:pt x="915" y="415"/>
                    </a:cubicBezTo>
                    <a:cubicBezTo>
                      <a:pt x="947" y="379"/>
                      <a:pt x="978" y="343"/>
                      <a:pt x="1010" y="307"/>
                    </a:cubicBezTo>
                    <a:cubicBezTo>
                      <a:pt x="1004" y="316"/>
                      <a:pt x="999" y="325"/>
                      <a:pt x="994" y="335"/>
                    </a:cubicBezTo>
                    <a:cubicBezTo>
                      <a:pt x="994" y="336"/>
                      <a:pt x="994" y="337"/>
                      <a:pt x="996" y="338"/>
                    </a:cubicBezTo>
                    <a:cubicBezTo>
                      <a:pt x="998" y="338"/>
                      <a:pt x="1000" y="337"/>
                      <a:pt x="1002" y="337"/>
                    </a:cubicBezTo>
                    <a:cubicBezTo>
                      <a:pt x="992" y="350"/>
                      <a:pt x="981" y="362"/>
                      <a:pt x="971" y="375"/>
                    </a:cubicBezTo>
                    <a:cubicBezTo>
                      <a:pt x="964" y="384"/>
                      <a:pt x="954" y="392"/>
                      <a:pt x="945" y="401"/>
                    </a:cubicBezTo>
                    <a:cubicBezTo>
                      <a:pt x="959" y="380"/>
                      <a:pt x="976" y="359"/>
                      <a:pt x="991" y="338"/>
                    </a:cubicBezTo>
                    <a:cubicBezTo>
                      <a:pt x="992" y="337"/>
                      <a:pt x="989" y="335"/>
                      <a:pt x="988" y="336"/>
                    </a:cubicBezTo>
                    <a:cubicBezTo>
                      <a:pt x="960" y="367"/>
                      <a:pt x="934" y="399"/>
                      <a:pt x="910" y="434"/>
                    </a:cubicBezTo>
                    <a:cubicBezTo>
                      <a:pt x="909" y="435"/>
                      <a:pt x="912" y="437"/>
                      <a:pt x="913" y="436"/>
                    </a:cubicBezTo>
                    <a:cubicBezTo>
                      <a:pt x="915" y="434"/>
                      <a:pt x="917" y="432"/>
                      <a:pt x="918" y="430"/>
                    </a:cubicBezTo>
                    <a:cubicBezTo>
                      <a:pt x="918" y="432"/>
                      <a:pt x="920" y="434"/>
                      <a:pt x="921" y="432"/>
                    </a:cubicBezTo>
                    <a:cubicBezTo>
                      <a:pt x="921" y="432"/>
                      <a:pt x="921" y="432"/>
                      <a:pt x="921" y="432"/>
                    </a:cubicBezTo>
                    <a:cubicBezTo>
                      <a:pt x="918" y="437"/>
                      <a:pt x="915" y="443"/>
                      <a:pt x="912" y="448"/>
                    </a:cubicBezTo>
                    <a:cubicBezTo>
                      <a:pt x="911" y="450"/>
                      <a:pt x="913" y="452"/>
                      <a:pt x="915" y="450"/>
                    </a:cubicBezTo>
                    <a:cubicBezTo>
                      <a:pt x="921" y="443"/>
                      <a:pt x="928" y="436"/>
                      <a:pt x="934" y="428"/>
                    </a:cubicBezTo>
                    <a:cubicBezTo>
                      <a:pt x="925" y="441"/>
                      <a:pt x="916" y="455"/>
                      <a:pt x="907" y="469"/>
                    </a:cubicBezTo>
                    <a:cubicBezTo>
                      <a:pt x="906" y="471"/>
                      <a:pt x="908" y="472"/>
                      <a:pt x="910" y="471"/>
                    </a:cubicBezTo>
                    <a:cubicBezTo>
                      <a:pt x="925" y="456"/>
                      <a:pt x="938" y="441"/>
                      <a:pt x="952" y="425"/>
                    </a:cubicBezTo>
                    <a:cubicBezTo>
                      <a:pt x="940" y="438"/>
                      <a:pt x="927" y="458"/>
                      <a:pt x="915" y="474"/>
                    </a:cubicBezTo>
                    <a:cubicBezTo>
                      <a:pt x="914" y="476"/>
                      <a:pt x="917" y="477"/>
                      <a:pt x="918" y="476"/>
                    </a:cubicBezTo>
                    <a:cubicBezTo>
                      <a:pt x="920" y="473"/>
                      <a:pt x="933" y="459"/>
                      <a:pt x="940" y="450"/>
                    </a:cubicBezTo>
                    <a:cubicBezTo>
                      <a:pt x="946" y="446"/>
                      <a:pt x="952" y="441"/>
                      <a:pt x="957" y="436"/>
                    </a:cubicBezTo>
                    <a:cubicBezTo>
                      <a:pt x="958" y="434"/>
                      <a:pt x="956" y="432"/>
                      <a:pt x="954" y="433"/>
                    </a:cubicBezTo>
                    <a:cubicBezTo>
                      <a:pt x="951" y="436"/>
                      <a:pt x="947" y="440"/>
                      <a:pt x="944" y="444"/>
                    </a:cubicBezTo>
                    <a:cubicBezTo>
                      <a:pt x="943" y="445"/>
                      <a:pt x="941" y="446"/>
                      <a:pt x="939" y="448"/>
                    </a:cubicBezTo>
                    <a:cubicBezTo>
                      <a:pt x="947" y="436"/>
                      <a:pt x="956" y="425"/>
                      <a:pt x="963" y="413"/>
                    </a:cubicBezTo>
                    <a:cubicBezTo>
                      <a:pt x="964" y="411"/>
                      <a:pt x="962" y="409"/>
                      <a:pt x="961" y="411"/>
                    </a:cubicBezTo>
                    <a:cubicBezTo>
                      <a:pt x="948" y="424"/>
                      <a:pt x="927" y="442"/>
                      <a:pt x="918" y="457"/>
                    </a:cubicBezTo>
                    <a:cubicBezTo>
                      <a:pt x="934" y="430"/>
                      <a:pt x="956" y="407"/>
                      <a:pt x="976" y="384"/>
                    </a:cubicBezTo>
                    <a:cubicBezTo>
                      <a:pt x="977" y="382"/>
                      <a:pt x="975" y="380"/>
                      <a:pt x="974" y="382"/>
                    </a:cubicBezTo>
                    <a:cubicBezTo>
                      <a:pt x="961" y="395"/>
                      <a:pt x="949" y="408"/>
                      <a:pt x="936" y="421"/>
                    </a:cubicBezTo>
                    <a:cubicBezTo>
                      <a:pt x="923" y="435"/>
                      <a:pt x="919" y="442"/>
                      <a:pt x="930" y="424"/>
                    </a:cubicBezTo>
                    <a:cubicBezTo>
                      <a:pt x="958" y="397"/>
                      <a:pt x="983" y="366"/>
                      <a:pt x="1009" y="335"/>
                    </a:cubicBezTo>
                    <a:cubicBezTo>
                      <a:pt x="1009" y="335"/>
                      <a:pt x="1010" y="335"/>
                      <a:pt x="1010" y="334"/>
                    </a:cubicBezTo>
                    <a:cubicBezTo>
                      <a:pt x="1010" y="335"/>
                      <a:pt x="1011" y="335"/>
                      <a:pt x="1011" y="334"/>
                    </a:cubicBezTo>
                    <a:cubicBezTo>
                      <a:pt x="1011" y="334"/>
                      <a:pt x="1011" y="334"/>
                      <a:pt x="1012" y="333"/>
                    </a:cubicBezTo>
                    <a:cubicBezTo>
                      <a:pt x="1029" y="324"/>
                      <a:pt x="1042" y="300"/>
                      <a:pt x="1053" y="287"/>
                    </a:cubicBezTo>
                    <a:cubicBezTo>
                      <a:pt x="1068" y="271"/>
                      <a:pt x="1082" y="253"/>
                      <a:pt x="1096" y="236"/>
                    </a:cubicBezTo>
                    <a:cubicBezTo>
                      <a:pt x="1103" y="227"/>
                      <a:pt x="1111" y="219"/>
                      <a:pt x="1119" y="211"/>
                    </a:cubicBezTo>
                    <a:cubicBezTo>
                      <a:pt x="1119" y="211"/>
                      <a:pt x="1120" y="211"/>
                      <a:pt x="1120" y="210"/>
                    </a:cubicBezTo>
                    <a:cubicBezTo>
                      <a:pt x="1097" y="257"/>
                      <a:pt x="1051" y="291"/>
                      <a:pt x="1020" y="333"/>
                    </a:cubicBezTo>
                    <a:cubicBezTo>
                      <a:pt x="1019" y="335"/>
                      <a:pt x="1022" y="337"/>
                      <a:pt x="1023" y="335"/>
                    </a:cubicBezTo>
                    <a:cubicBezTo>
                      <a:pt x="1040" y="315"/>
                      <a:pt x="1057" y="296"/>
                      <a:pt x="1075" y="277"/>
                    </a:cubicBezTo>
                    <a:cubicBezTo>
                      <a:pt x="1081" y="270"/>
                      <a:pt x="1090" y="260"/>
                      <a:pt x="1095" y="254"/>
                    </a:cubicBezTo>
                    <a:cubicBezTo>
                      <a:pt x="1087" y="265"/>
                      <a:pt x="1079" y="277"/>
                      <a:pt x="1070" y="288"/>
                    </a:cubicBezTo>
                    <a:cubicBezTo>
                      <a:pt x="1069" y="290"/>
                      <a:pt x="1072" y="291"/>
                      <a:pt x="1073" y="290"/>
                    </a:cubicBezTo>
                    <a:cubicBezTo>
                      <a:pt x="1080" y="284"/>
                      <a:pt x="1104" y="255"/>
                      <a:pt x="1087" y="285"/>
                    </a:cubicBezTo>
                    <a:cubicBezTo>
                      <a:pt x="1085" y="287"/>
                      <a:pt x="1088" y="288"/>
                      <a:pt x="1089" y="287"/>
                    </a:cubicBezTo>
                    <a:cubicBezTo>
                      <a:pt x="1092" y="284"/>
                      <a:pt x="1092" y="285"/>
                      <a:pt x="1094" y="281"/>
                    </a:cubicBezTo>
                    <a:cubicBezTo>
                      <a:pt x="1095" y="280"/>
                      <a:pt x="1093" y="279"/>
                      <a:pt x="1092" y="280"/>
                    </a:cubicBezTo>
                    <a:cubicBezTo>
                      <a:pt x="1095" y="277"/>
                      <a:pt x="1097" y="270"/>
                      <a:pt x="1099" y="265"/>
                    </a:cubicBezTo>
                    <a:cubicBezTo>
                      <a:pt x="1100" y="263"/>
                      <a:pt x="1098" y="262"/>
                      <a:pt x="1097" y="263"/>
                    </a:cubicBezTo>
                    <a:cubicBezTo>
                      <a:pt x="1092" y="267"/>
                      <a:pt x="1088" y="272"/>
                      <a:pt x="1084" y="276"/>
                    </a:cubicBezTo>
                    <a:cubicBezTo>
                      <a:pt x="1084" y="276"/>
                      <a:pt x="1084" y="276"/>
                      <a:pt x="1084" y="276"/>
                    </a:cubicBezTo>
                    <a:cubicBezTo>
                      <a:pt x="1092" y="265"/>
                      <a:pt x="1099" y="254"/>
                      <a:pt x="1106" y="243"/>
                    </a:cubicBezTo>
                    <a:cubicBezTo>
                      <a:pt x="1106" y="242"/>
                      <a:pt x="1105" y="240"/>
                      <a:pt x="1104" y="240"/>
                    </a:cubicBezTo>
                    <a:cubicBezTo>
                      <a:pt x="1113" y="229"/>
                      <a:pt x="1120" y="217"/>
                      <a:pt x="1126" y="204"/>
                    </a:cubicBezTo>
                    <a:cubicBezTo>
                      <a:pt x="1137" y="195"/>
                      <a:pt x="1127" y="208"/>
                      <a:pt x="1120" y="222"/>
                    </a:cubicBezTo>
                    <a:cubicBezTo>
                      <a:pt x="1120" y="223"/>
                      <a:pt x="1122" y="225"/>
                      <a:pt x="1123" y="224"/>
                    </a:cubicBezTo>
                    <a:cubicBezTo>
                      <a:pt x="1144" y="205"/>
                      <a:pt x="1146" y="201"/>
                      <a:pt x="1130" y="225"/>
                    </a:cubicBezTo>
                    <a:cubicBezTo>
                      <a:pt x="1129" y="224"/>
                      <a:pt x="1129" y="224"/>
                      <a:pt x="1128" y="224"/>
                    </a:cubicBezTo>
                    <a:cubicBezTo>
                      <a:pt x="1127" y="224"/>
                      <a:pt x="1126" y="226"/>
                      <a:pt x="1127" y="226"/>
                    </a:cubicBezTo>
                    <a:cubicBezTo>
                      <a:pt x="1128" y="226"/>
                      <a:pt x="1128" y="227"/>
                      <a:pt x="1128" y="227"/>
                    </a:cubicBezTo>
                    <a:cubicBezTo>
                      <a:pt x="1128" y="228"/>
                      <a:pt x="1130" y="230"/>
                      <a:pt x="1131" y="229"/>
                    </a:cubicBezTo>
                    <a:cubicBezTo>
                      <a:pt x="1131" y="229"/>
                      <a:pt x="1131" y="229"/>
                      <a:pt x="1131" y="229"/>
                    </a:cubicBezTo>
                    <a:cubicBezTo>
                      <a:pt x="1142" y="236"/>
                      <a:pt x="1161" y="254"/>
                      <a:pt x="1169" y="249"/>
                    </a:cubicBezTo>
                    <a:cubicBezTo>
                      <a:pt x="1176" y="246"/>
                      <a:pt x="1191" y="239"/>
                      <a:pt x="1185" y="228"/>
                    </a:cubicBezTo>
                    <a:close/>
                    <a:moveTo>
                      <a:pt x="740" y="642"/>
                    </a:moveTo>
                    <a:cubicBezTo>
                      <a:pt x="730" y="655"/>
                      <a:pt x="725" y="659"/>
                      <a:pt x="722" y="654"/>
                    </a:cubicBezTo>
                    <a:cubicBezTo>
                      <a:pt x="740" y="635"/>
                      <a:pt x="757" y="616"/>
                      <a:pt x="773" y="596"/>
                    </a:cubicBezTo>
                    <a:cubicBezTo>
                      <a:pt x="763" y="612"/>
                      <a:pt x="753" y="627"/>
                      <a:pt x="740" y="642"/>
                    </a:cubicBezTo>
                    <a:close/>
                    <a:moveTo>
                      <a:pt x="924" y="426"/>
                    </a:moveTo>
                    <a:cubicBezTo>
                      <a:pt x="925" y="424"/>
                      <a:pt x="924" y="422"/>
                      <a:pt x="922" y="423"/>
                    </a:cubicBezTo>
                    <a:cubicBezTo>
                      <a:pt x="911" y="432"/>
                      <a:pt x="919" y="427"/>
                      <a:pt x="923" y="420"/>
                    </a:cubicBezTo>
                    <a:cubicBezTo>
                      <a:pt x="939" y="396"/>
                      <a:pt x="959" y="374"/>
                      <a:pt x="979" y="352"/>
                    </a:cubicBezTo>
                    <a:cubicBezTo>
                      <a:pt x="963" y="369"/>
                      <a:pt x="947" y="391"/>
                      <a:pt x="933" y="413"/>
                    </a:cubicBezTo>
                    <a:cubicBezTo>
                      <a:pt x="929" y="417"/>
                      <a:pt x="927" y="421"/>
                      <a:pt x="924" y="426"/>
                    </a:cubicBezTo>
                    <a:close/>
                    <a:moveTo>
                      <a:pt x="1173" y="220"/>
                    </a:moveTo>
                    <a:cubicBezTo>
                      <a:pt x="1162" y="227"/>
                      <a:pt x="1150" y="236"/>
                      <a:pt x="1162" y="215"/>
                    </a:cubicBezTo>
                    <a:cubicBezTo>
                      <a:pt x="1163" y="214"/>
                      <a:pt x="1161" y="212"/>
                      <a:pt x="1160" y="213"/>
                    </a:cubicBezTo>
                    <a:cubicBezTo>
                      <a:pt x="1133" y="235"/>
                      <a:pt x="1153" y="214"/>
                      <a:pt x="1159" y="206"/>
                    </a:cubicBezTo>
                    <a:cubicBezTo>
                      <a:pt x="1159" y="205"/>
                      <a:pt x="1159" y="205"/>
                      <a:pt x="1159" y="205"/>
                    </a:cubicBezTo>
                    <a:cubicBezTo>
                      <a:pt x="1162" y="207"/>
                      <a:pt x="1164" y="209"/>
                      <a:pt x="1167" y="211"/>
                    </a:cubicBezTo>
                    <a:cubicBezTo>
                      <a:pt x="1171" y="214"/>
                      <a:pt x="1172" y="217"/>
                      <a:pt x="1173" y="220"/>
                    </a:cubicBezTo>
                    <a:close/>
                    <a:moveTo>
                      <a:pt x="1061" y="136"/>
                    </a:moveTo>
                    <a:cubicBezTo>
                      <a:pt x="1063" y="131"/>
                      <a:pt x="1067" y="129"/>
                      <a:pt x="1072" y="130"/>
                    </a:cubicBezTo>
                    <a:cubicBezTo>
                      <a:pt x="1065" y="137"/>
                      <a:pt x="1058" y="145"/>
                      <a:pt x="1052" y="152"/>
                    </a:cubicBezTo>
                    <a:cubicBezTo>
                      <a:pt x="1055" y="147"/>
                      <a:pt x="1058" y="142"/>
                      <a:pt x="1061" y="136"/>
                    </a:cubicBezTo>
                    <a:close/>
                    <a:moveTo>
                      <a:pt x="1064" y="143"/>
                    </a:moveTo>
                    <a:cubicBezTo>
                      <a:pt x="1054" y="159"/>
                      <a:pt x="1041" y="174"/>
                      <a:pt x="1028" y="188"/>
                    </a:cubicBezTo>
                    <a:cubicBezTo>
                      <a:pt x="1035" y="179"/>
                      <a:pt x="1041" y="170"/>
                      <a:pt x="1048" y="162"/>
                    </a:cubicBezTo>
                    <a:cubicBezTo>
                      <a:pt x="1045" y="165"/>
                      <a:pt x="1071" y="132"/>
                      <a:pt x="1064" y="143"/>
                    </a:cubicBezTo>
                    <a:close/>
                    <a:moveTo>
                      <a:pt x="924" y="120"/>
                    </a:moveTo>
                    <a:cubicBezTo>
                      <a:pt x="915" y="128"/>
                      <a:pt x="907" y="137"/>
                      <a:pt x="898" y="146"/>
                    </a:cubicBezTo>
                    <a:cubicBezTo>
                      <a:pt x="904" y="136"/>
                      <a:pt x="909" y="126"/>
                      <a:pt x="913" y="116"/>
                    </a:cubicBezTo>
                    <a:cubicBezTo>
                      <a:pt x="917" y="117"/>
                      <a:pt x="920" y="119"/>
                      <a:pt x="924" y="120"/>
                    </a:cubicBezTo>
                    <a:close/>
                    <a:moveTo>
                      <a:pt x="889" y="172"/>
                    </a:moveTo>
                    <a:cubicBezTo>
                      <a:pt x="807" y="277"/>
                      <a:pt x="731" y="388"/>
                      <a:pt x="656" y="498"/>
                    </a:cubicBezTo>
                    <a:cubicBezTo>
                      <a:pt x="616" y="557"/>
                      <a:pt x="579" y="620"/>
                      <a:pt x="535" y="677"/>
                    </a:cubicBezTo>
                    <a:cubicBezTo>
                      <a:pt x="529" y="685"/>
                      <a:pt x="522" y="694"/>
                      <a:pt x="515" y="702"/>
                    </a:cubicBezTo>
                    <a:cubicBezTo>
                      <a:pt x="576" y="606"/>
                      <a:pt x="645" y="515"/>
                      <a:pt x="709" y="421"/>
                    </a:cubicBezTo>
                    <a:cubicBezTo>
                      <a:pt x="745" y="367"/>
                      <a:pt x="780" y="313"/>
                      <a:pt x="816" y="259"/>
                    </a:cubicBezTo>
                    <a:cubicBezTo>
                      <a:pt x="820" y="253"/>
                      <a:pt x="824" y="248"/>
                      <a:pt x="827" y="242"/>
                    </a:cubicBezTo>
                    <a:cubicBezTo>
                      <a:pt x="849" y="215"/>
                      <a:pt x="871" y="189"/>
                      <a:pt x="889" y="160"/>
                    </a:cubicBezTo>
                    <a:cubicBezTo>
                      <a:pt x="898" y="151"/>
                      <a:pt x="907" y="142"/>
                      <a:pt x="916" y="133"/>
                    </a:cubicBezTo>
                    <a:cubicBezTo>
                      <a:pt x="927" y="121"/>
                      <a:pt x="867" y="200"/>
                      <a:pt x="889" y="172"/>
                    </a:cubicBezTo>
                    <a:close/>
                    <a:moveTo>
                      <a:pt x="441" y="774"/>
                    </a:moveTo>
                    <a:cubicBezTo>
                      <a:pt x="450" y="755"/>
                      <a:pt x="462" y="737"/>
                      <a:pt x="473" y="720"/>
                    </a:cubicBezTo>
                    <a:cubicBezTo>
                      <a:pt x="509" y="665"/>
                      <a:pt x="552" y="616"/>
                      <a:pt x="590" y="562"/>
                    </a:cubicBezTo>
                    <a:cubicBezTo>
                      <a:pt x="591" y="561"/>
                      <a:pt x="592" y="560"/>
                      <a:pt x="593" y="558"/>
                    </a:cubicBezTo>
                    <a:cubicBezTo>
                      <a:pt x="582" y="576"/>
                      <a:pt x="571" y="593"/>
                      <a:pt x="560" y="610"/>
                    </a:cubicBezTo>
                    <a:cubicBezTo>
                      <a:pt x="546" y="631"/>
                      <a:pt x="533" y="652"/>
                      <a:pt x="520" y="673"/>
                    </a:cubicBezTo>
                    <a:cubicBezTo>
                      <a:pt x="503" y="699"/>
                      <a:pt x="485" y="724"/>
                      <a:pt x="467" y="749"/>
                    </a:cubicBezTo>
                    <a:cubicBezTo>
                      <a:pt x="473" y="740"/>
                      <a:pt x="420" y="818"/>
                      <a:pt x="441" y="774"/>
                    </a:cubicBezTo>
                    <a:close/>
                    <a:moveTo>
                      <a:pt x="886" y="140"/>
                    </a:moveTo>
                    <a:cubicBezTo>
                      <a:pt x="885" y="140"/>
                      <a:pt x="885" y="141"/>
                      <a:pt x="885" y="141"/>
                    </a:cubicBezTo>
                    <a:cubicBezTo>
                      <a:pt x="877" y="150"/>
                      <a:pt x="869" y="159"/>
                      <a:pt x="862" y="169"/>
                    </a:cubicBezTo>
                    <a:cubicBezTo>
                      <a:pt x="864" y="166"/>
                      <a:pt x="865" y="162"/>
                      <a:pt x="867" y="159"/>
                    </a:cubicBezTo>
                    <a:cubicBezTo>
                      <a:pt x="874" y="148"/>
                      <a:pt x="908" y="100"/>
                      <a:pt x="886" y="140"/>
                    </a:cubicBezTo>
                    <a:close/>
                    <a:moveTo>
                      <a:pt x="898" y="140"/>
                    </a:moveTo>
                    <a:cubicBezTo>
                      <a:pt x="896" y="144"/>
                      <a:pt x="893" y="149"/>
                      <a:pt x="891" y="153"/>
                    </a:cubicBezTo>
                    <a:cubicBezTo>
                      <a:pt x="859" y="188"/>
                      <a:pt x="830" y="227"/>
                      <a:pt x="804" y="266"/>
                    </a:cubicBezTo>
                    <a:cubicBezTo>
                      <a:pt x="785" y="289"/>
                      <a:pt x="768" y="312"/>
                      <a:pt x="750" y="335"/>
                    </a:cubicBezTo>
                    <a:cubicBezTo>
                      <a:pt x="760" y="321"/>
                      <a:pt x="770" y="307"/>
                      <a:pt x="780" y="293"/>
                    </a:cubicBezTo>
                    <a:cubicBezTo>
                      <a:pt x="816" y="243"/>
                      <a:pt x="857" y="195"/>
                      <a:pt x="888" y="142"/>
                    </a:cubicBezTo>
                    <a:cubicBezTo>
                      <a:pt x="897" y="131"/>
                      <a:pt x="909" y="118"/>
                      <a:pt x="898" y="140"/>
                    </a:cubicBezTo>
                    <a:close/>
                    <a:moveTo>
                      <a:pt x="875" y="158"/>
                    </a:moveTo>
                    <a:cubicBezTo>
                      <a:pt x="845" y="206"/>
                      <a:pt x="808" y="249"/>
                      <a:pt x="775" y="295"/>
                    </a:cubicBezTo>
                    <a:cubicBezTo>
                      <a:pt x="796" y="264"/>
                      <a:pt x="817" y="234"/>
                      <a:pt x="838" y="205"/>
                    </a:cubicBezTo>
                    <a:cubicBezTo>
                      <a:pt x="850" y="189"/>
                      <a:pt x="862" y="173"/>
                      <a:pt x="875" y="158"/>
                    </a:cubicBezTo>
                    <a:close/>
                    <a:moveTo>
                      <a:pt x="813" y="230"/>
                    </a:moveTo>
                    <a:cubicBezTo>
                      <a:pt x="804" y="243"/>
                      <a:pt x="794" y="257"/>
                      <a:pt x="785" y="270"/>
                    </a:cubicBezTo>
                    <a:cubicBezTo>
                      <a:pt x="742" y="327"/>
                      <a:pt x="699" y="384"/>
                      <a:pt x="658" y="442"/>
                    </a:cubicBezTo>
                    <a:cubicBezTo>
                      <a:pt x="629" y="482"/>
                      <a:pt x="601" y="522"/>
                      <a:pt x="572" y="561"/>
                    </a:cubicBezTo>
                    <a:cubicBezTo>
                      <a:pt x="586" y="538"/>
                      <a:pt x="601" y="514"/>
                      <a:pt x="616" y="491"/>
                    </a:cubicBezTo>
                    <a:cubicBezTo>
                      <a:pt x="625" y="477"/>
                      <a:pt x="635" y="463"/>
                      <a:pt x="644" y="448"/>
                    </a:cubicBezTo>
                    <a:cubicBezTo>
                      <a:pt x="709" y="364"/>
                      <a:pt x="774" y="280"/>
                      <a:pt x="836" y="195"/>
                    </a:cubicBezTo>
                    <a:cubicBezTo>
                      <a:pt x="829" y="207"/>
                      <a:pt x="821" y="219"/>
                      <a:pt x="813" y="230"/>
                    </a:cubicBezTo>
                    <a:close/>
                    <a:moveTo>
                      <a:pt x="649" y="460"/>
                    </a:moveTo>
                    <a:cubicBezTo>
                      <a:pt x="678" y="419"/>
                      <a:pt x="708" y="379"/>
                      <a:pt x="737" y="339"/>
                    </a:cubicBezTo>
                    <a:cubicBezTo>
                      <a:pt x="711" y="379"/>
                      <a:pt x="685" y="418"/>
                      <a:pt x="658" y="457"/>
                    </a:cubicBezTo>
                    <a:cubicBezTo>
                      <a:pt x="613" y="523"/>
                      <a:pt x="568" y="589"/>
                      <a:pt x="519" y="652"/>
                    </a:cubicBezTo>
                    <a:cubicBezTo>
                      <a:pt x="514" y="659"/>
                      <a:pt x="509" y="666"/>
                      <a:pt x="503" y="673"/>
                    </a:cubicBezTo>
                    <a:cubicBezTo>
                      <a:pt x="519" y="647"/>
                      <a:pt x="535" y="622"/>
                      <a:pt x="551" y="596"/>
                    </a:cubicBezTo>
                    <a:cubicBezTo>
                      <a:pt x="584" y="551"/>
                      <a:pt x="617" y="505"/>
                      <a:pt x="649" y="460"/>
                    </a:cubicBezTo>
                    <a:close/>
                    <a:moveTo>
                      <a:pt x="565" y="610"/>
                    </a:moveTo>
                    <a:cubicBezTo>
                      <a:pt x="610" y="542"/>
                      <a:pt x="656" y="474"/>
                      <a:pt x="705" y="408"/>
                    </a:cubicBezTo>
                    <a:cubicBezTo>
                      <a:pt x="728" y="376"/>
                      <a:pt x="750" y="345"/>
                      <a:pt x="773" y="313"/>
                    </a:cubicBezTo>
                    <a:cubicBezTo>
                      <a:pt x="747" y="354"/>
                      <a:pt x="722" y="396"/>
                      <a:pt x="696" y="435"/>
                    </a:cubicBezTo>
                    <a:cubicBezTo>
                      <a:pt x="631" y="531"/>
                      <a:pt x="560" y="624"/>
                      <a:pt x="499" y="722"/>
                    </a:cubicBezTo>
                    <a:cubicBezTo>
                      <a:pt x="490" y="733"/>
                      <a:pt x="481" y="744"/>
                      <a:pt x="472" y="756"/>
                    </a:cubicBezTo>
                    <a:cubicBezTo>
                      <a:pt x="487" y="730"/>
                      <a:pt x="503" y="705"/>
                      <a:pt x="519" y="680"/>
                    </a:cubicBezTo>
                    <a:cubicBezTo>
                      <a:pt x="535" y="657"/>
                      <a:pt x="550" y="634"/>
                      <a:pt x="565" y="610"/>
                    </a:cubicBezTo>
                    <a:close/>
                    <a:moveTo>
                      <a:pt x="909" y="114"/>
                    </a:moveTo>
                    <a:cubicBezTo>
                      <a:pt x="904" y="120"/>
                      <a:pt x="899" y="126"/>
                      <a:pt x="894" y="131"/>
                    </a:cubicBezTo>
                    <a:cubicBezTo>
                      <a:pt x="897" y="125"/>
                      <a:pt x="901" y="119"/>
                      <a:pt x="904" y="113"/>
                    </a:cubicBezTo>
                    <a:cubicBezTo>
                      <a:pt x="904" y="112"/>
                      <a:pt x="902" y="110"/>
                      <a:pt x="901" y="111"/>
                    </a:cubicBezTo>
                    <a:cubicBezTo>
                      <a:pt x="894" y="118"/>
                      <a:pt x="887" y="125"/>
                      <a:pt x="881" y="133"/>
                    </a:cubicBezTo>
                    <a:cubicBezTo>
                      <a:pt x="886" y="125"/>
                      <a:pt x="892" y="116"/>
                      <a:pt x="898" y="108"/>
                    </a:cubicBezTo>
                    <a:cubicBezTo>
                      <a:pt x="902" y="110"/>
                      <a:pt x="905" y="112"/>
                      <a:pt x="909" y="114"/>
                    </a:cubicBezTo>
                    <a:close/>
                    <a:moveTo>
                      <a:pt x="874" y="92"/>
                    </a:moveTo>
                    <a:cubicBezTo>
                      <a:pt x="875" y="92"/>
                      <a:pt x="875" y="92"/>
                      <a:pt x="875" y="91"/>
                    </a:cubicBezTo>
                    <a:cubicBezTo>
                      <a:pt x="881" y="95"/>
                      <a:pt x="888" y="100"/>
                      <a:pt x="895" y="106"/>
                    </a:cubicBezTo>
                    <a:cubicBezTo>
                      <a:pt x="854" y="139"/>
                      <a:pt x="826" y="183"/>
                      <a:pt x="797" y="226"/>
                    </a:cubicBezTo>
                    <a:cubicBezTo>
                      <a:pt x="817" y="200"/>
                      <a:pt x="837" y="173"/>
                      <a:pt x="858" y="147"/>
                    </a:cubicBezTo>
                    <a:cubicBezTo>
                      <a:pt x="867" y="136"/>
                      <a:pt x="877" y="126"/>
                      <a:pt x="888" y="116"/>
                    </a:cubicBezTo>
                    <a:cubicBezTo>
                      <a:pt x="879" y="124"/>
                      <a:pt x="871" y="141"/>
                      <a:pt x="864" y="150"/>
                    </a:cubicBezTo>
                    <a:cubicBezTo>
                      <a:pt x="842" y="181"/>
                      <a:pt x="819" y="210"/>
                      <a:pt x="797" y="240"/>
                    </a:cubicBezTo>
                    <a:cubicBezTo>
                      <a:pt x="759" y="289"/>
                      <a:pt x="722" y="338"/>
                      <a:pt x="685" y="388"/>
                    </a:cubicBezTo>
                    <a:cubicBezTo>
                      <a:pt x="698" y="368"/>
                      <a:pt x="711" y="348"/>
                      <a:pt x="725" y="328"/>
                    </a:cubicBezTo>
                    <a:cubicBezTo>
                      <a:pt x="704" y="357"/>
                      <a:pt x="684" y="385"/>
                      <a:pt x="664" y="414"/>
                    </a:cubicBezTo>
                    <a:cubicBezTo>
                      <a:pt x="660" y="419"/>
                      <a:pt x="657" y="424"/>
                      <a:pt x="654" y="429"/>
                    </a:cubicBezTo>
                    <a:cubicBezTo>
                      <a:pt x="615" y="481"/>
                      <a:pt x="575" y="533"/>
                      <a:pt x="536" y="585"/>
                    </a:cubicBezTo>
                    <a:cubicBezTo>
                      <a:pt x="570" y="534"/>
                      <a:pt x="603" y="483"/>
                      <a:pt x="639" y="433"/>
                    </a:cubicBezTo>
                    <a:cubicBezTo>
                      <a:pt x="718" y="321"/>
                      <a:pt x="811" y="216"/>
                      <a:pt x="883" y="99"/>
                    </a:cubicBezTo>
                    <a:cubicBezTo>
                      <a:pt x="884" y="97"/>
                      <a:pt x="881" y="95"/>
                      <a:pt x="880" y="97"/>
                    </a:cubicBezTo>
                    <a:cubicBezTo>
                      <a:pt x="869" y="108"/>
                      <a:pt x="859" y="119"/>
                      <a:pt x="849" y="131"/>
                    </a:cubicBezTo>
                    <a:cubicBezTo>
                      <a:pt x="858" y="119"/>
                      <a:pt x="866" y="106"/>
                      <a:pt x="874" y="92"/>
                    </a:cubicBezTo>
                    <a:close/>
                    <a:moveTo>
                      <a:pt x="624" y="411"/>
                    </a:moveTo>
                    <a:cubicBezTo>
                      <a:pt x="612" y="426"/>
                      <a:pt x="601" y="441"/>
                      <a:pt x="590" y="457"/>
                    </a:cubicBezTo>
                    <a:cubicBezTo>
                      <a:pt x="602" y="439"/>
                      <a:pt x="614" y="421"/>
                      <a:pt x="627" y="403"/>
                    </a:cubicBezTo>
                    <a:cubicBezTo>
                      <a:pt x="671" y="340"/>
                      <a:pt x="716" y="276"/>
                      <a:pt x="767" y="217"/>
                    </a:cubicBezTo>
                    <a:cubicBezTo>
                      <a:pt x="768" y="216"/>
                      <a:pt x="770" y="214"/>
                      <a:pt x="771" y="212"/>
                    </a:cubicBezTo>
                    <a:cubicBezTo>
                      <a:pt x="721" y="278"/>
                      <a:pt x="673" y="344"/>
                      <a:pt x="624" y="411"/>
                    </a:cubicBezTo>
                    <a:close/>
                    <a:moveTo>
                      <a:pt x="791" y="190"/>
                    </a:moveTo>
                    <a:cubicBezTo>
                      <a:pt x="800" y="180"/>
                      <a:pt x="809" y="169"/>
                      <a:pt x="817" y="159"/>
                    </a:cubicBezTo>
                    <a:cubicBezTo>
                      <a:pt x="834" y="141"/>
                      <a:pt x="852" y="124"/>
                      <a:pt x="863" y="104"/>
                    </a:cubicBezTo>
                    <a:cubicBezTo>
                      <a:pt x="831" y="159"/>
                      <a:pt x="785" y="205"/>
                      <a:pt x="746" y="254"/>
                    </a:cubicBezTo>
                    <a:cubicBezTo>
                      <a:pt x="725" y="280"/>
                      <a:pt x="705" y="306"/>
                      <a:pt x="685" y="332"/>
                    </a:cubicBezTo>
                    <a:cubicBezTo>
                      <a:pt x="700" y="311"/>
                      <a:pt x="715" y="289"/>
                      <a:pt x="731" y="267"/>
                    </a:cubicBezTo>
                    <a:cubicBezTo>
                      <a:pt x="750" y="241"/>
                      <a:pt x="770" y="215"/>
                      <a:pt x="791" y="190"/>
                    </a:cubicBezTo>
                    <a:close/>
                    <a:moveTo>
                      <a:pt x="624" y="419"/>
                    </a:moveTo>
                    <a:cubicBezTo>
                      <a:pt x="671" y="356"/>
                      <a:pt x="718" y="292"/>
                      <a:pt x="768" y="232"/>
                    </a:cubicBezTo>
                    <a:cubicBezTo>
                      <a:pt x="776" y="222"/>
                      <a:pt x="783" y="213"/>
                      <a:pt x="791" y="204"/>
                    </a:cubicBezTo>
                    <a:cubicBezTo>
                      <a:pt x="743" y="269"/>
                      <a:pt x="699" y="338"/>
                      <a:pt x="651" y="403"/>
                    </a:cubicBezTo>
                    <a:cubicBezTo>
                      <a:pt x="607" y="464"/>
                      <a:pt x="564" y="525"/>
                      <a:pt x="520" y="587"/>
                    </a:cubicBezTo>
                    <a:cubicBezTo>
                      <a:pt x="481" y="642"/>
                      <a:pt x="430" y="697"/>
                      <a:pt x="399" y="757"/>
                    </a:cubicBezTo>
                    <a:cubicBezTo>
                      <a:pt x="416" y="724"/>
                      <a:pt x="434" y="692"/>
                      <a:pt x="454" y="660"/>
                    </a:cubicBezTo>
                    <a:cubicBezTo>
                      <a:pt x="478" y="625"/>
                      <a:pt x="501" y="590"/>
                      <a:pt x="524" y="555"/>
                    </a:cubicBezTo>
                    <a:cubicBezTo>
                      <a:pt x="557" y="509"/>
                      <a:pt x="590" y="463"/>
                      <a:pt x="624" y="419"/>
                    </a:cubicBezTo>
                    <a:close/>
                    <a:moveTo>
                      <a:pt x="838" y="150"/>
                    </a:moveTo>
                    <a:cubicBezTo>
                      <a:pt x="847" y="138"/>
                      <a:pt x="864" y="123"/>
                      <a:pt x="870" y="112"/>
                    </a:cubicBezTo>
                    <a:cubicBezTo>
                      <a:pt x="855" y="137"/>
                      <a:pt x="837" y="161"/>
                      <a:pt x="820" y="184"/>
                    </a:cubicBezTo>
                    <a:cubicBezTo>
                      <a:pt x="776" y="242"/>
                      <a:pt x="732" y="300"/>
                      <a:pt x="689" y="358"/>
                    </a:cubicBezTo>
                    <a:cubicBezTo>
                      <a:pt x="709" y="330"/>
                      <a:pt x="728" y="302"/>
                      <a:pt x="748" y="274"/>
                    </a:cubicBezTo>
                    <a:cubicBezTo>
                      <a:pt x="777" y="232"/>
                      <a:pt x="806" y="190"/>
                      <a:pt x="838" y="150"/>
                    </a:cubicBezTo>
                    <a:close/>
                    <a:moveTo>
                      <a:pt x="872" y="90"/>
                    </a:moveTo>
                    <a:cubicBezTo>
                      <a:pt x="872" y="90"/>
                      <a:pt x="872" y="90"/>
                      <a:pt x="872" y="90"/>
                    </a:cubicBezTo>
                    <a:cubicBezTo>
                      <a:pt x="862" y="101"/>
                      <a:pt x="853" y="112"/>
                      <a:pt x="843" y="123"/>
                    </a:cubicBezTo>
                    <a:cubicBezTo>
                      <a:pt x="851" y="111"/>
                      <a:pt x="858" y="99"/>
                      <a:pt x="864" y="86"/>
                    </a:cubicBezTo>
                    <a:cubicBezTo>
                      <a:pt x="867" y="87"/>
                      <a:pt x="870" y="89"/>
                      <a:pt x="872" y="90"/>
                    </a:cubicBezTo>
                    <a:close/>
                    <a:moveTo>
                      <a:pt x="830" y="87"/>
                    </a:moveTo>
                    <a:cubicBezTo>
                      <a:pt x="830" y="87"/>
                      <a:pt x="831" y="87"/>
                      <a:pt x="832" y="86"/>
                    </a:cubicBezTo>
                    <a:cubicBezTo>
                      <a:pt x="832" y="87"/>
                      <a:pt x="833" y="88"/>
                      <a:pt x="833" y="88"/>
                    </a:cubicBezTo>
                    <a:cubicBezTo>
                      <a:pt x="833" y="89"/>
                      <a:pt x="834" y="88"/>
                      <a:pt x="834" y="88"/>
                    </a:cubicBezTo>
                    <a:cubicBezTo>
                      <a:pt x="834" y="87"/>
                      <a:pt x="833" y="87"/>
                      <a:pt x="833" y="86"/>
                    </a:cubicBezTo>
                    <a:cubicBezTo>
                      <a:pt x="842" y="83"/>
                      <a:pt x="850" y="83"/>
                      <a:pt x="858" y="85"/>
                    </a:cubicBezTo>
                    <a:cubicBezTo>
                      <a:pt x="764" y="179"/>
                      <a:pt x="695" y="296"/>
                      <a:pt x="617" y="404"/>
                    </a:cubicBezTo>
                    <a:cubicBezTo>
                      <a:pt x="581" y="455"/>
                      <a:pt x="543" y="505"/>
                      <a:pt x="506" y="555"/>
                    </a:cubicBezTo>
                    <a:cubicBezTo>
                      <a:pt x="526" y="526"/>
                      <a:pt x="546" y="497"/>
                      <a:pt x="566" y="468"/>
                    </a:cubicBezTo>
                    <a:cubicBezTo>
                      <a:pt x="611" y="402"/>
                      <a:pt x="656" y="336"/>
                      <a:pt x="704" y="271"/>
                    </a:cubicBezTo>
                    <a:cubicBezTo>
                      <a:pt x="728" y="238"/>
                      <a:pt x="753" y="205"/>
                      <a:pt x="777" y="171"/>
                    </a:cubicBezTo>
                    <a:cubicBezTo>
                      <a:pt x="796" y="146"/>
                      <a:pt x="815" y="106"/>
                      <a:pt x="841" y="88"/>
                    </a:cubicBezTo>
                    <a:cubicBezTo>
                      <a:pt x="843" y="87"/>
                      <a:pt x="842" y="84"/>
                      <a:pt x="840" y="85"/>
                    </a:cubicBezTo>
                    <a:cubicBezTo>
                      <a:pt x="831" y="91"/>
                      <a:pt x="823" y="99"/>
                      <a:pt x="816" y="107"/>
                    </a:cubicBezTo>
                    <a:cubicBezTo>
                      <a:pt x="820" y="100"/>
                      <a:pt x="824" y="93"/>
                      <a:pt x="827" y="86"/>
                    </a:cubicBezTo>
                    <a:cubicBezTo>
                      <a:pt x="827" y="87"/>
                      <a:pt x="828" y="88"/>
                      <a:pt x="830" y="87"/>
                    </a:cubicBezTo>
                    <a:close/>
                    <a:moveTo>
                      <a:pt x="695" y="261"/>
                    </a:moveTo>
                    <a:cubicBezTo>
                      <a:pt x="695" y="261"/>
                      <a:pt x="694" y="261"/>
                      <a:pt x="694" y="262"/>
                    </a:cubicBezTo>
                    <a:cubicBezTo>
                      <a:pt x="736" y="206"/>
                      <a:pt x="778" y="151"/>
                      <a:pt x="819" y="95"/>
                    </a:cubicBezTo>
                    <a:cubicBezTo>
                      <a:pt x="815" y="101"/>
                      <a:pt x="805" y="119"/>
                      <a:pt x="794" y="136"/>
                    </a:cubicBezTo>
                    <a:cubicBezTo>
                      <a:pt x="790" y="143"/>
                      <a:pt x="785" y="150"/>
                      <a:pt x="780" y="157"/>
                    </a:cubicBezTo>
                    <a:cubicBezTo>
                      <a:pt x="780" y="158"/>
                      <a:pt x="779" y="159"/>
                      <a:pt x="779" y="160"/>
                    </a:cubicBezTo>
                    <a:cubicBezTo>
                      <a:pt x="753" y="195"/>
                      <a:pt x="723" y="228"/>
                      <a:pt x="695" y="261"/>
                    </a:cubicBezTo>
                    <a:close/>
                    <a:moveTo>
                      <a:pt x="718" y="105"/>
                    </a:moveTo>
                    <a:cubicBezTo>
                      <a:pt x="719" y="106"/>
                      <a:pt x="720" y="106"/>
                      <a:pt x="720" y="104"/>
                    </a:cubicBezTo>
                    <a:cubicBezTo>
                      <a:pt x="725" y="90"/>
                      <a:pt x="733" y="89"/>
                      <a:pt x="742" y="89"/>
                    </a:cubicBezTo>
                    <a:cubicBezTo>
                      <a:pt x="727" y="103"/>
                      <a:pt x="711" y="119"/>
                      <a:pt x="697" y="135"/>
                    </a:cubicBezTo>
                    <a:cubicBezTo>
                      <a:pt x="703" y="125"/>
                      <a:pt x="709" y="115"/>
                      <a:pt x="715" y="105"/>
                    </a:cubicBezTo>
                    <a:cubicBezTo>
                      <a:pt x="716" y="106"/>
                      <a:pt x="717" y="106"/>
                      <a:pt x="718" y="105"/>
                    </a:cubicBezTo>
                    <a:close/>
                    <a:moveTo>
                      <a:pt x="345" y="611"/>
                    </a:moveTo>
                    <a:cubicBezTo>
                      <a:pt x="347" y="608"/>
                      <a:pt x="349" y="604"/>
                      <a:pt x="351" y="601"/>
                    </a:cubicBezTo>
                    <a:cubicBezTo>
                      <a:pt x="373" y="570"/>
                      <a:pt x="394" y="539"/>
                      <a:pt x="416" y="508"/>
                    </a:cubicBezTo>
                    <a:cubicBezTo>
                      <a:pt x="433" y="484"/>
                      <a:pt x="451" y="460"/>
                      <a:pt x="469" y="437"/>
                    </a:cubicBezTo>
                    <a:cubicBezTo>
                      <a:pt x="477" y="425"/>
                      <a:pt x="487" y="413"/>
                      <a:pt x="496" y="401"/>
                    </a:cubicBezTo>
                    <a:cubicBezTo>
                      <a:pt x="419" y="512"/>
                      <a:pt x="340" y="620"/>
                      <a:pt x="272" y="737"/>
                    </a:cubicBezTo>
                    <a:cubicBezTo>
                      <a:pt x="264" y="748"/>
                      <a:pt x="255" y="758"/>
                      <a:pt x="247" y="769"/>
                    </a:cubicBezTo>
                    <a:cubicBezTo>
                      <a:pt x="285" y="720"/>
                      <a:pt x="313" y="664"/>
                      <a:pt x="345" y="611"/>
                    </a:cubicBezTo>
                    <a:close/>
                    <a:moveTo>
                      <a:pt x="324" y="632"/>
                    </a:moveTo>
                    <a:cubicBezTo>
                      <a:pt x="329" y="625"/>
                      <a:pt x="333" y="618"/>
                      <a:pt x="338" y="611"/>
                    </a:cubicBezTo>
                    <a:cubicBezTo>
                      <a:pt x="371" y="558"/>
                      <a:pt x="409" y="508"/>
                      <a:pt x="446" y="458"/>
                    </a:cubicBezTo>
                    <a:cubicBezTo>
                      <a:pt x="433" y="476"/>
                      <a:pt x="420" y="495"/>
                      <a:pt x="407" y="514"/>
                    </a:cubicBezTo>
                    <a:cubicBezTo>
                      <a:pt x="389" y="540"/>
                      <a:pt x="370" y="566"/>
                      <a:pt x="352" y="593"/>
                    </a:cubicBezTo>
                    <a:cubicBezTo>
                      <a:pt x="343" y="606"/>
                      <a:pt x="334" y="619"/>
                      <a:pt x="324" y="632"/>
                    </a:cubicBezTo>
                    <a:close/>
                    <a:moveTo>
                      <a:pt x="675" y="146"/>
                    </a:moveTo>
                    <a:cubicBezTo>
                      <a:pt x="688" y="133"/>
                      <a:pt x="703" y="119"/>
                      <a:pt x="708" y="112"/>
                    </a:cubicBezTo>
                    <a:cubicBezTo>
                      <a:pt x="700" y="125"/>
                      <a:pt x="691" y="138"/>
                      <a:pt x="682" y="151"/>
                    </a:cubicBezTo>
                    <a:cubicBezTo>
                      <a:pt x="636" y="203"/>
                      <a:pt x="595" y="258"/>
                      <a:pt x="555" y="315"/>
                    </a:cubicBezTo>
                    <a:cubicBezTo>
                      <a:pt x="525" y="355"/>
                      <a:pt x="495" y="395"/>
                      <a:pt x="466" y="435"/>
                    </a:cubicBezTo>
                    <a:cubicBezTo>
                      <a:pt x="464" y="437"/>
                      <a:pt x="463" y="439"/>
                      <a:pt x="461" y="441"/>
                    </a:cubicBezTo>
                    <a:cubicBezTo>
                      <a:pt x="466" y="434"/>
                      <a:pt x="471" y="427"/>
                      <a:pt x="476" y="420"/>
                    </a:cubicBezTo>
                    <a:cubicBezTo>
                      <a:pt x="504" y="380"/>
                      <a:pt x="531" y="341"/>
                      <a:pt x="559" y="302"/>
                    </a:cubicBezTo>
                    <a:cubicBezTo>
                      <a:pt x="569" y="288"/>
                      <a:pt x="579" y="273"/>
                      <a:pt x="589" y="259"/>
                    </a:cubicBezTo>
                    <a:cubicBezTo>
                      <a:pt x="617" y="220"/>
                      <a:pt x="648" y="184"/>
                      <a:pt x="675" y="146"/>
                    </a:cubicBezTo>
                    <a:close/>
                    <a:moveTo>
                      <a:pt x="613" y="223"/>
                    </a:moveTo>
                    <a:cubicBezTo>
                      <a:pt x="626" y="204"/>
                      <a:pt x="640" y="186"/>
                      <a:pt x="654" y="167"/>
                    </a:cubicBezTo>
                    <a:cubicBezTo>
                      <a:pt x="658" y="163"/>
                      <a:pt x="662" y="158"/>
                      <a:pt x="668" y="153"/>
                    </a:cubicBezTo>
                    <a:cubicBezTo>
                      <a:pt x="651" y="177"/>
                      <a:pt x="632" y="200"/>
                      <a:pt x="613" y="223"/>
                    </a:cubicBezTo>
                    <a:close/>
                    <a:moveTo>
                      <a:pt x="657" y="186"/>
                    </a:moveTo>
                    <a:cubicBezTo>
                      <a:pt x="641" y="206"/>
                      <a:pt x="626" y="225"/>
                      <a:pt x="610" y="245"/>
                    </a:cubicBezTo>
                    <a:cubicBezTo>
                      <a:pt x="625" y="225"/>
                      <a:pt x="641" y="205"/>
                      <a:pt x="657" y="186"/>
                    </a:cubicBezTo>
                    <a:close/>
                    <a:moveTo>
                      <a:pt x="283" y="725"/>
                    </a:moveTo>
                    <a:cubicBezTo>
                      <a:pt x="284" y="723"/>
                      <a:pt x="285" y="721"/>
                      <a:pt x="286" y="720"/>
                    </a:cubicBezTo>
                    <a:cubicBezTo>
                      <a:pt x="276" y="737"/>
                      <a:pt x="266" y="754"/>
                      <a:pt x="256" y="772"/>
                    </a:cubicBezTo>
                    <a:cubicBezTo>
                      <a:pt x="257" y="769"/>
                      <a:pt x="259" y="767"/>
                      <a:pt x="261" y="763"/>
                    </a:cubicBezTo>
                    <a:cubicBezTo>
                      <a:pt x="268" y="750"/>
                      <a:pt x="275" y="737"/>
                      <a:pt x="283" y="725"/>
                    </a:cubicBezTo>
                    <a:close/>
                    <a:moveTo>
                      <a:pt x="259" y="769"/>
                    </a:moveTo>
                    <a:cubicBezTo>
                      <a:pt x="268" y="755"/>
                      <a:pt x="276" y="741"/>
                      <a:pt x="286" y="726"/>
                    </a:cubicBezTo>
                    <a:cubicBezTo>
                      <a:pt x="301" y="702"/>
                      <a:pt x="318" y="678"/>
                      <a:pt x="335" y="655"/>
                    </a:cubicBezTo>
                    <a:cubicBezTo>
                      <a:pt x="337" y="653"/>
                      <a:pt x="338" y="651"/>
                      <a:pt x="339" y="650"/>
                    </a:cubicBezTo>
                    <a:cubicBezTo>
                      <a:pt x="344" y="643"/>
                      <a:pt x="349" y="636"/>
                      <a:pt x="354" y="629"/>
                    </a:cubicBezTo>
                    <a:cubicBezTo>
                      <a:pt x="400" y="568"/>
                      <a:pt x="446" y="506"/>
                      <a:pt x="492" y="444"/>
                    </a:cubicBezTo>
                    <a:cubicBezTo>
                      <a:pt x="530" y="394"/>
                      <a:pt x="566" y="343"/>
                      <a:pt x="603" y="291"/>
                    </a:cubicBezTo>
                    <a:cubicBezTo>
                      <a:pt x="608" y="285"/>
                      <a:pt x="613" y="278"/>
                      <a:pt x="619" y="271"/>
                    </a:cubicBezTo>
                    <a:cubicBezTo>
                      <a:pt x="573" y="337"/>
                      <a:pt x="528" y="403"/>
                      <a:pt x="482" y="468"/>
                    </a:cubicBezTo>
                    <a:cubicBezTo>
                      <a:pt x="443" y="524"/>
                      <a:pt x="406" y="581"/>
                      <a:pt x="367" y="636"/>
                    </a:cubicBezTo>
                    <a:cubicBezTo>
                      <a:pt x="345" y="668"/>
                      <a:pt x="321" y="700"/>
                      <a:pt x="296" y="730"/>
                    </a:cubicBezTo>
                    <a:cubicBezTo>
                      <a:pt x="291" y="737"/>
                      <a:pt x="255" y="784"/>
                      <a:pt x="254" y="777"/>
                    </a:cubicBezTo>
                    <a:cubicBezTo>
                      <a:pt x="255" y="776"/>
                      <a:pt x="257" y="773"/>
                      <a:pt x="259" y="769"/>
                    </a:cubicBezTo>
                    <a:close/>
                    <a:moveTo>
                      <a:pt x="477" y="457"/>
                    </a:moveTo>
                    <a:cubicBezTo>
                      <a:pt x="483" y="449"/>
                      <a:pt x="488" y="441"/>
                      <a:pt x="494" y="434"/>
                    </a:cubicBezTo>
                    <a:cubicBezTo>
                      <a:pt x="517" y="400"/>
                      <a:pt x="543" y="367"/>
                      <a:pt x="569" y="334"/>
                    </a:cubicBezTo>
                    <a:cubicBezTo>
                      <a:pt x="560" y="346"/>
                      <a:pt x="552" y="358"/>
                      <a:pt x="543" y="370"/>
                    </a:cubicBezTo>
                    <a:cubicBezTo>
                      <a:pt x="522" y="399"/>
                      <a:pt x="500" y="428"/>
                      <a:pt x="477" y="457"/>
                    </a:cubicBezTo>
                    <a:close/>
                    <a:moveTo>
                      <a:pt x="607" y="281"/>
                    </a:moveTo>
                    <a:cubicBezTo>
                      <a:pt x="571" y="326"/>
                      <a:pt x="534" y="371"/>
                      <a:pt x="501" y="417"/>
                    </a:cubicBezTo>
                    <a:cubicBezTo>
                      <a:pt x="479" y="449"/>
                      <a:pt x="456" y="481"/>
                      <a:pt x="434" y="513"/>
                    </a:cubicBezTo>
                    <a:cubicBezTo>
                      <a:pt x="384" y="577"/>
                      <a:pt x="335" y="642"/>
                      <a:pt x="292" y="710"/>
                    </a:cubicBezTo>
                    <a:cubicBezTo>
                      <a:pt x="290" y="713"/>
                      <a:pt x="288" y="716"/>
                      <a:pt x="286" y="718"/>
                    </a:cubicBezTo>
                    <a:cubicBezTo>
                      <a:pt x="348" y="613"/>
                      <a:pt x="421" y="514"/>
                      <a:pt x="491" y="414"/>
                    </a:cubicBezTo>
                    <a:cubicBezTo>
                      <a:pt x="505" y="394"/>
                      <a:pt x="519" y="374"/>
                      <a:pt x="532" y="354"/>
                    </a:cubicBezTo>
                    <a:cubicBezTo>
                      <a:pt x="585" y="288"/>
                      <a:pt x="639" y="222"/>
                      <a:pt x="685" y="152"/>
                    </a:cubicBezTo>
                    <a:cubicBezTo>
                      <a:pt x="691" y="147"/>
                      <a:pt x="697" y="141"/>
                      <a:pt x="703" y="135"/>
                    </a:cubicBezTo>
                    <a:cubicBezTo>
                      <a:pt x="695" y="149"/>
                      <a:pt x="688" y="162"/>
                      <a:pt x="684" y="168"/>
                    </a:cubicBezTo>
                    <a:cubicBezTo>
                      <a:pt x="660" y="206"/>
                      <a:pt x="634" y="244"/>
                      <a:pt x="607" y="281"/>
                    </a:cubicBezTo>
                    <a:close/>
                    <a:moveTo>
                      <a:pt x="697" y="155"/>
                    </a:moveTo>
                    <a:cubicBezTo>
                      <a:pt x="700" y="150"/>
                      <a:pt x="707" y="136"/>
                      <a:pt x="715" y="125"/>
                    </a:cubicBezTo>
                    <a:cubicBezTo>
                      <a:pt x="722" y="118"/>
                      <a:pt x="728" y="112"/>
                      <a:pt x="733" y="106"/>
                    </a:cubicBezTo>
                    <a:cubicBezTo>
                      <a:pt x="734" y="106"/>
                      <a:pt x="734" y="106"/>
                      <a:pt x="734" y="106"/>
                    </a:cubicBezTo>
                    <a:cubicBezTo>
                      <a:pt x="734" y="106"/>
                      <a:pt x="734" y="106"/>
                      <a:pt x="734" y="105"/>
                    </a:cubicBezTo>
                    <a:cubicBezTo>
                      <a:pt x="727" y="118"/>
                      <a:pt x="719" y="131"/>
                      <a:pt x="710" y="144"/>
                    </a:cubicBezTo>
                    <a:cubicBezTo>
                      <a:pt x="690" y="171"/>
                      <a:pt x="670" y="198"/>
                      <a:pt x="651" y="226"/>
                    </a:cubicBezTo>
                    <a:cubicBezTo>
                      <a:pt x="645" y="233"/>
                      <a:pt x="639" y="240"/>
                      <a:pt x="634" y="248"/>
                    </a:cubicBezTo>
                    <a:cubicBezTo>
                      <a:pt x="655" y="217"/>
                      <a:pt x="676" y="187"/>
                      <a:pt x="697" y="155"/>
                    </a:cubicBezTo>
                    <a:close/>
                    <a:moveTo>
                      <a:pt x="713" y="100"/>
                    </a:moveTo>
                    <a:cubicBezTo>
                      <a:pt x="705" y="107"/>
                      <a:pt x="698" y="114"/>
                      <a:pt x="691" y="121"/>
                    </a:cubicBezTo>
                    <a:cubicBezTo>
                      <a:pt x="697" y="110"/>
                      <a:pt x="704" y="99"/>
                      <a:pt x="709" y="88"/>
                    </a:cubicBezTo>
                    <a:cubicBezTo>
                      <a:pt x="710" y="92"/>
                      <a:pt x="711" y="96"/>
                      <a:pt x="713" y="100"/>
                    </a:cubicBezTo>
                    <a:close/>
                    <a:moveTo>
                      <a:pt x="698" y="49"/>
                    </a:moveTo>
                    <a:cubicBezTo>
                      <a:pt x="706" y="56"/>
                      <a:pt x="709" y="67"/>
                      <a:pt x="709" y="80"/>
                    </a:cubicBezTo>
                    <a:cubicBezTo>
                      <a:pt x="709" y="81"/>
                      <a:pt x="709" y="81"/>
                      <a:pt x="709" y="82"/>
                    </a:cubicBezTo>
                    <a:cubicBezTo>
                      <a:pt x="709" y="82"/>
                      <a:pt x="709" y="82"/>
                      <a:pt x="708" y="82"/>
                    </a:cubicBezTo>
                    <a:cubicBezTo>
                      <a:pt x="623" y="186"/>
                      <a:pt x="551" y="299"/>
                      <a:pt x="472" y="408"/>
                    </a:cubicBezTo>
                    <a:cubicBezTo>
                      <a:pt x="432" y="463"/>
                      <a:pt x="391" y="517"/>
                      <a:pt x="349" y="572"/>
                    </a:cubicBezTo>
                    <a:cubicBezTo>
                      <a:pt x="330" y="597"/>
                      <a:pt x="310" y="623"/>
                      <a:pt x="290" y="649"/>
                    </a:cubicBezTo>
                    <a:cubicBezTo>
                      <a:pt x="353" y="560"/>
                      <a:pt x="415" y="470"/>
                      <a:pt x="480" y="383"/>
                    </a:cubicBezTo>
                    <a:cubicBezTo>
                      <a:pt x="521" y="330"/>
                      <a:pt x="560" y="275"/>
                      <a:pt x="599" y="221"/>
                    </a:cubicBezTo>
                    <a:cubicBezTo>
                      <a:pt x="637" y="170"/>
                      <a:pt x="679" y="121"/>
                      <a:pt x="705" y="62"/>
                    </a:cubicBezTo>
                    <a:cubicBezTo>
                      <a:pt x="705" y="60"/>
                      <a:pt x="703" y="58"/>
                      <a:pt x="702" y="60"/>
                    </a:cubicBezTo>
                    <a:cubicBezTo>
                      <a:pt x="689" y="75"/>
                      <a:pt x="676" y="91"/>
                      <a:pt x="664" y="106"/>
                    </a:cubicBezTo>
                    <a:cubicBezTo>
                      <a:pt x="676" y="87"/>
                      <a:pt x="687" y="68"/>
                      <a:pt x="698" y="49"/>
                    </a:cubicBezTo>
                    <a:close/>
                    <a:moveTo>
                      <a:pt x="662" y="97"/>
                    </a:moveTo>
                    <a:cubicBezTo>
                      <a:pt x="655" y="110"/>
                      <a:pt x="648" y="122"/>
                      <a:pt x="641" y="132"/>
                    </a:cubicBezTo>
                    <a:cubicBezTo>
                      <a:pt x="618" y="164"/>
                      <a:pt x="593" y="194"/>
                      <a:pt x="569" y="225"/>
                    </a:cubicBezTo>
                    <a:cubicBezTo>
                      <a:pt x="545" y="256"/>
                      <a:pt x="521" y="287"/>
                      <a:pt x="496" y="318"/>
                    </a:cubicBezTo>
                    <a:cubicBezTo>
                      <a:pt x="505" y="303"/>
                      <a:pt x="515" y="289"/>
                      <a:pt x="524" y="274"/>
                    </a:cubicBezTo>
                    <a:cubicBezTo>
                      <a:pt x="520" y="280"/>
                      <a:pt x="516" y="285"/>
                      <a:pt x="512" y="291"/>
                    </a:cubicBezTo>
                    <a:cubicBezTo>
                      <a:pt x="501" y="306"/>
                      <a:pt x="491" y="322"/>
                      <a:pt x="480" y="338"/>
                    </a:cubicBezTo>
                    <a:cubicBezTo>
                      <a:pt x="463" y="360"/>
                      <a:pt x="446" y="382"/>
                      <a:pt x="429" y="404"/>
                    </a:cubicBezTo>
                    <a:cubicBezTo>
                      <a:pt x="384" y="462"/>
                      <a:pt x="342" y="520"/>
                      <a:pt x="303" y="582"/>
                    </a:cubicBezTo>
                    <a:cubicBezTo>
                      <a:pt x="299" y="589"/>
                      <a:pt x="294" y="596"/>
                      <a:pt x="290" y="603"/>
                    </a:cubicBezTo>
                    <a:cubicBezTo>
                      <a:pt x="318" y="559"/>
                      <a:pt x="345" y="515"/>
                      <a:pt x="373" y="471"/>
                    </a:cubicBezTo>
                    <a:cubicBezTo>
                      <a:pt x="396" y="439"/>
                      <a:pt x="420" y="408"/>
                      <a:pt x="444" y="377"/>
                    </a:cubicBezTo>
                    <a:cubicBezTo>
                      <a:pt x="462" y="354"/>
                      <a:pt x="480" y="330"/>
                      <a:pt x="499" y="307"/>
                    </a:cubicBezTo>
                    <a:cubicBezTo>
                      <a:pt x="462" y="352"/>
                      <a:pt x="426" y="397"/>
                      <a:pt x="391" y="443"/>
                    </a:cubicBezTo>
                    <a:cubicBezTo>
                      <a:pt x="394" y="438"/>
                      <a:pt x="396" y="434"/>
                      <a:pt x="399" y="430"/>
                    </a:cubicBezTo>
                    <a:cubicBezTo>
                      <a:pt x="425" y="395"/>
                      <a:pt x="450" y="361"/>
                      <a:pt x="476" y="327"/>
                    </a:cubicBezTo>
                    <a:cubicBezTo>
                      <a:pt x="501" y="293"/>
                      <a:pt x="528" y="260"/>
                      <a:pt x="554" y="226"/>
                    </a:cubicBezTo>
                    <a:cubicBezTo>
                      <a:pt x="541" y="247"/>
                      <a:pt x="527" y="267"/>
                      <a:pt x="514" y="287"/>
                    </a:cubicBezTo>
                    <a:cubicBezTo>
                      <a:pt x="519" y="281"/>
                      <a:pt x="524" y="275"/>
                      <a:pt x="529" y="268"/>
                    </a:cubicBezTo>
                    <a:cubicBezTo>
                      <a:pt x="544" y="244"/>
                      <a:pt x="561" y="221"/>
                      <a:pt x="577" y="198"/>
                    </a:cubicBezTo>
                    <a:cubicBezTo>
                      <a:pt x="585" y="187"/>
                      <a:pt x="594" y="176"/>
                      <a:pt x="602" y="165"/>
                    </a:cubicBezTo>
                    <a:cubicBezTo>
                      <a:pt x="619" y="143"/>
                      <a:pt x="636" y="121"/>
                      <a:pt x="653" y="99"/>
                    </a:cubicBezTo>
                    <a:cubicBezTo>
                      <a:pt x="659" y="91"/>
                      <a:pt x="667" y="83"/>
                      <a:pt x="674" y="75"/>
                    </a:cubicBezTo>
                    <a:cubicBezTo>
                      <a:pt x="665" y="88"/>
                      <a:pt x="652" y="106"/>
                      <a:pt x="649" y="111"/>
                    </a:cubicBezTo>
                    <a:cubicBezTo>
                      <a:pt x="630" y="137"/>
                      <a:pt x="611" y="162"/>
                      <a:pt x="592" y="188"/>
                    </a:cubicBezTo>
                    <a:cubicBezTo>
                      <a:pt x="616" y="158"/>
                      <a:pt x="640" y="129"/>
                      <a:pt x="662" y="97"/>
                    </a:cubicBezTo>
                    <a:close/>
                    <a:moveTo>
                      <a:pt x="205" y="715"/>
                    </a:moveTo>
                    <a:cubicBezTo>
                      <a:pt x="200" y="722"/>
                      <a:pt x="194" y="728"/>
                      <a:pt x="189" y="735"/>
                    </a:cubicBezTo>
                    <a:cubicBezTo>
                      <a:pt x="196" y="726"/>
                      <a:pt x="202" y="704"/>
                      <a:pt x="209" y="693"/>
                    </a:cubicBezTo>
                    <a:cubicBezTo>
                      <a:pt x="221" y="675"/>
                      <a:pt x="235" y="659"/>
                      <a:pt x="247" y="641"/>
                    </a:cubicBezTo>
                    <a:cubicBezTo>
                      <a:pt x="254" y="632"/>
                      <a:pt x="261" y="622"/>
                      <a:pt x="267" y="613"/>
                    </a:cubicBezTo>
                    <a:cubicBezTo>
                      <a:pt x="245" y="646"/>
                      <a:pt x="225" y="680"/>
                      <a:pt x="205" y="715"/>
                    </a:cubicBezTo>
                    <a:close/>
                    <a:moveTo>
                      <a:pt x="301" y="571"/>
                    </a:moveTo>
                    <a:cubicBezTo>
                      <a:pt x="312" y="556"/>
                      <a:pt x="323" y="540"/>
                      <a:pt x="334" y="524"/>
                    </a:cubicBezTo>
                    <a:cubicBezTo>
                      <a:pt x="310" y="564"/>
                      <a:pt x="285" y="604"/>
                      <a:pt x="259" y="643"/>
                    </a:cubicBezTo>
                    <a:cubicBezTo>
                      <a:pt x="249" y="657"/>
                      <a:pt x="239" y="671"/>
                      <a:pt x="229" y="684"/>
                    </a:cubicBezTo>
                    <a:cubicBezTo>
                      <a:pt x="234" y="674"/>
                      <a:pt x="239" y="665"/>
                      <a:pt x="243" y="658"/>
                    </a:cubicBezTo>
                    <a:cubicBezTo>
                      <a:pt x="262" y="628"/>
                      <a:pt x="281" y="600"/>
                      <a:pt x="301" y="571"/>
                    </a:cubicBezTo>
                    <a:close/>
                    <a:moveTo>
                      <a:pt x="209" y="729"/>
                    </a:moveTo>
                    <a:cubicBezTo>
                      <a:pt x="232" y="705"/>
                      <a:pt x="253" y="680"/>
                      <a:pt x="273" y="654"/>
                    </a:cubicBezTo>
                    <a:cubicBezTo>
                      <a:pt x="253" y="682"/>
                      <a:pt x="232" y="709"/>
                      <a:pt x="207" y="735"/>
                    </a:cubicBezTo>
                    <a:cubicBezTo>
                      <a:pt x="208" y="733"/>
                      <a:pt x="208" y="731"/>
                      <a:pt x="209" y="729"/>
                    </a:cubicBezTo>
                    <a:close/>
                    <a:moveTo>
                      <a:pt x="211" y="721"/>
                    </a:moveTo>
                    <a:cubicBezTo>
                      <a:pt x="211" y="721"/>
                      <a:pt x="212" y="721"/>
                      <a:pt x="212" y="720"/>
                    </a:cubicBezTo>
                    <a:cubicBezTo>
                      <a:pt x="220" y="707"/>
                      <a:pt x="229" y="695"/>
                      <a:pt x="239" y="684"/>
                    </a:cubicBezTo>
                    <a:cubicBezTo>
                      <a:pt x="246" y="675"/>
                      <a:pt x="252" y="667"/>
                      <a:pt x="259" y="657"/>
                    </a:cubicBezTo>
                    <a:cubicBezTo>
                      <a:pt x="279" y="629"/>
                      <a:pt x="297" y="598"/>
                      <a:pt x="316" y="569"/>
                    </a:cubicBezTo>
                    <a:cubicBezTo>
                      <a:pt x="357" y="501"/>
                      <a:pt x="405" y="439"/>
                      <a:pt x="454" y="377"/>
                    </a:cubicBezTo>
                    <a:cubicBezTo>
                      <a:pt x="376" y="491"/>
                      <a:pt x="305" y="620"/>
                      <a:pt x="211" y="721"/>
                    </a:cubicBezTo>
                    <a:close/>
                    <a:moveTo>
                      <a:pt x="431" y="416"/>
                    </a:moveTo>
                    <a:cubicBezTo>
                      <a:pt x="446" y="395"/>
                      <a:pt x="460" y="373"/>
                      <a:pt x="474" y="351"/>
                    </a:cubicBezTo>
                    <a:cubicBezTo>
                      <a:pt x="501" y="318"/>
                      <a:pt x="528" y="285"/>
                      <a:pt x="555" y="252"/>
                    </a:cubicBezTo>
                    <a:cubicBezTo>
                      <a:pt x="522" y="298"/>
                      <a:pt x="490" y="345"/>
                      <a:pt x="458" y="391"/>
                    </a:cubicBezTo>
                    <a:cubicBezTo>
                      <a:pt x="419" y="446"/>
                      <a:pt x="380" y="501"/>
                      <a:pt x="341" y="555"/>
                    </a:cubicBezTo>
                    <a:cubicBezTo>
                      <a:pt x="372" y="508"/>
                      <a:pt x="401" y="461"/>
                      <a:pt x="431" y="416"/>
                    </a:cubicBezTo>
                    <a:close/>
                    <a:moveTo>
                      <a:pt x="684" y="40"/>
                    </a:moveTo>
                    <a:cubicBezTo>
                      <a:pt x="685" y="40"/>
                      <a:pt x="686" y="41"/>
                      <a:pt x="688" y="42"/>
                    </a:cubicBezTo>
                    <a:cubicBezTo>
                      <a:pt x="689" y="42"/>
                      <a:pt x="690" y="43"/>
                      <a:pt x="691" y="43"/>
                    </a:cubicBezTo>
                    <a:cubicBezTo>
                      <a:pt x="691" y="44"/>
                      <a:pt x="690" y="44"/>
                      <a:pt x="690" y="44"/>
                    </a:cubicBezTo>
                    <a:cubicBezTo>
                      <a:pt x="674" y="65"/>
                      <a:pt x="658" y="86"/>
                      <a:pt x="641" y="108"/>
                    </a:cubicBezTo>
                    <a:cubicBezTo>
                      <a:pt x="630" y="121"/>
                      <a:pt x="619" y="136"/>
                      <a:pt x="608" y="150"/>
                    </a:cubicBezTo>
                    <a:cubicBezTo>
                      <a:pt x="559" y="212"/>
                      <a:pt x="511" y="274"/>
                      <a:pt x="464" y="337"/>
                    </a:cubicBezTo>
                    <a:cubicBezTo>
                      <a:pt x="495" y="293"/>
                      <a:pt x="528" y="250"/>
                      <a:pt x="559" y="206"/>
                    </a:cubicBezTo>
                    <a:cubicBezTo>
                      <a:pt x="600" y="150"/>
                      <a:pt x="648" y="99"/>
                      <a:pt x="684" y="40"/>
                    </a:cubicBezTo>
                    <a:close/>
                    <a:moveTo>
                      <a:pt x="655" y="48"/>
                    </a:moveTo>
                    <a:cubicBezTo>
                      <a:pt x="663" y="40"/>
                      <a:pt x="671" y="36"/>
                      <a:pt x="679" y="38"/>
                    </a:cubicBezTo>
                    <a:cubicBezTo>
                      <a:pt x="665" y="51"/>
                      <a:pt x="652" y="65"/>
                      <a:pt x="640" y="80"/>
                    </a:cubicBezTo>
                    <a:cubicBezTo>
                      <a:pt x="646" y="70"/>
                      <a:pt x="651" y="60"/>
                      <a:pt x="656" y="50"/>
                    </a:cubicBezTo>
                    <a:cubicBezTo>
                      <a:pt x="657" y="49"/>
                      <a:pt x="656" y="48"/>
                      <a:pt x="655" y="48"/>
                    </a:cubicBezTo>
                    <a:close/>
                    <a:moveTo>
                      <a:pt x="641" y="47"/>
                    </a:moveTo>
                    <a:cubicBezTo>
                      <a:pt x="644" y="48"/>
                      <a:pt x="647" y="49"/>
                      <a:pt x="650" y="51"/>
                    </a:cubicBezTo>
                    <a:cubicBezTo>
                      <a:pt x="650" y="52"/>
                      <a:pt x="651" y="52"/>
                      <a:pt x="651" y="52"/>
                    </a:cubicBezTo>
                    <a:cubicBezTo>
                      <a:pt x="611" y="113"/>
                      <a:pt x="563" y="168"/>
                      <a:pt x="517" y="225"/>
                    </a:cubicBezTo>
                    <a:cubicBezTo>
                      <a:pt x="476" y="277"/>
                      <a:pt x="437" y="331"/>
                      <a:pt x="397" y="384"/>
                    </a:cubicBezTo>
                    <a:cubicBezTo>
                      <a:pt x="357" y="437"/>
                      <a:pt x="316" y="489"/>
                      <a:pt x="278" y="544"/>
                    </a:cubicBezTo>
                    <a:cubicBezTo>
                      <a:pt x="297" y="513"/>
                      <a:pt x="315" y="482"/>
                      <a:pt x="333" y="452"/>
                    </a:cubicBezTo>
                    <a:cubicBezTo>
                      <a:pt x="434" y="316"/>
                      <a:pt x="546" y="187"/>
                      <a:pt x="641" y="47"/>
                    </a:cubicBezTo>
                    <a:close/>
                    <a:moveTo>
                      <a:pt x="584" y="84"/>
                    </a:moveTo>
                    <a:cubicBezTo>
                      <a:pt x="584" y="84"/>
                      <a:pt x="584" y="83"/>
                      <a:pt x="585" y="83"/>
                    </a:cubicBezTo>
                    <a:cubicBezTo>
                      <a:pt x="591" y="76"/>
                      <a:pt x="617" y="57"/>
                      <a:pt x="619" y="52"/>
                    </a:cubicBezTo>
                    <a:cubicBezTo>
                      <a:pt x="616" y="59"/>
                      <a:pt x="612" y="65"/>
                      <a:pt x="609" y="72"/>
                    </a:cubicBezTo>
                    <a:cubicBezTo>
                      <a:pt x="545" y="134"/>
                      <a:pt x="490" y="208"/>
                      <a:pt x="440" y="281"/>
                    </a:cubicBezTo>
                    <a:cubicBezTo>
                      <a:pt x="429" y="295"/>
                      <a:pt x="419" y="308"/>
                      <a:pt x="409" y="322"/>
                    </a:cubicBezTo>
                    <a:cubicBezTo>
                      <a:pt x="436" y="283"/>
                      <a:pt x="463" y="244"/>
                      <a:pt x="490" y="205"/>
                    </a:cubicBezTo>
                    <a:cubicBezTo>
                      <a:pt x="495" y="197"/>
                      <a:pt x="501" y="190"/>
                      <a:pt x="506" y="183"/>
                    </a:cubicBezTo>
                    <a:cubicBezTo>
                      <a:pt x="533" y="151"/>
                      <a:pt x="559" y="118"/>
                      <a:pt x="584" y="84"/>
                    </a:cubicBezTo>
                    <a:close/>
                    <a:moveTo>
                      <a:pt x="525" y="156"/>
                    </a:moveTo>
                    <a:cubicBezTo>
                      <a:pt x="535" y="143"/>
                      <a:pt x="545" y="130"/>
                      <a:pt x="555" y="117"/>
                    </a:cubicBezTo>
                    <a:cubicBezTo>
                      <a:pt x="559" y="112"/>
                      <a:pt x="564" y="106"/>
                      <a:pt x="569" y="100"/>
                    </a:cubicBezTo>
                    <a:cubicBezTo>
                      <a:pt x="555" y="119"/>
                      <a:pt x="540" y="138"/>
                      <a:pt x="525" y="156"/>
                    </a:cubicBezTo>
                    <a:close/>
                    <a:moveTo>
                      <a:pt x="570" y="95"/>
                    </a:moveTo>
                    <a:cubicBezTo>
                      <a:pt x="583" y="78"/>
                      <a:pt x="597" y="60"/>
                      <a:pt x="601" y="53"/>
                    </a:cubicBezTo>
                    <a:cubicBezTo>
                      <a:pt x="596" y="62"/>
                      <a:pt x="590" y="70"/>
                      <a:pt x="584" y="79"/>
                    </a:cubicBezTo>
                    <a:cubicBezTo>
                      <a:pt x="579" y="84"/>
                      <a:pt x="574" y="90"/>
                      <a:pt x="570" y="95"/>
                    </a:cubicBezTo>
                    <a:close/>
                    <a:moveTo>
                      <a:pt x="516" y="191"/>
                    </a:moveTo>
                    <a:cubicBezTo>
                      <a:pt x="547" y="154"/>
                      <a:pt x="580" y="119"/>
                      <a:pt x="606" y="80"/>
                    </a:cubicBezTo>
                    <a:cubicBezTo>
                      <a:pt x="611" y="75"/>
                      <a:pt x="615" y="70"/>
                      <a:pt x="620" y="66"/>
                    </a:cubicBezTo>
                    <a:cubicBezTo>
                      <a:pt x="651" y="34"/>
                      <a:pt x="598" y="104"/>
                      <a:pt x="592" y="111"/>
                    </a:cubicBezTo>
                    <a:cubicBezTo>
                      <a:pt x="573" y="138"/>
                      <a:pt x="552" y="165"/>
                      <a:pt x="532" y="192"/>
                    </a:cubicBezTo>
                    <a:cubicBezTo>
                      <a:pt x="484" y="255"/>
                      <a:pt x="435" y="316"/>
                      <a:pt x="387" y="378"/>
                    </a:cubicBezTo>
                    <a:cubicBezTo>
                      <a:pt x="373" y="396"/>
                      <a:pt x="359" y="414"/>
                      <a:pt x="345" y="433"/>
                    </a:cubicBezTo>
                    <a:cubicBezTo>
                      <a:pt x="348" y="427"/>
                      <a:pt x="351" y="422"/>
                      <a:pt x="355" y="417"/>
                    </a:cubicBezTo>
                    <a:cubicBezTo>
                      <a:pt x="386" y="369"/>
                      <a:pt x="417" y="320"/>
                      <a:pt x="451" y="272"/>
                    </a:cubicBezTo>
                    <a:cubicBezTo>
                      <a:pt x="472" y="245"/>
                      <a:pt x="494" y="218"/>
                      <a:pt x="516" y="191"/>
                    </a:cubicBezTo>
                    <a:close/>
                    <a:moveTo>
                      <a:pt x="488" y="221"/>
                    </a:moveTo>
                    <a:cubicBezTo>
                      <a:pt x="522" y="174"/>
                      <a:pt x="559" y="129"/>
                      <a:pt x="599" y="87"/>
                    </a:cubicBezTo>
                    <a:cubicBezTo>
                      <a:pt x="567" y="135"/>
                      <a:pt x="524" y="177"/>
                      <a:pt x="488" y="221"/>
                    </a:cubicBezTo>
                    <a:close/>
                    <a:moveTo>
                      <a:pt x="414" y="320"/>
                    </a:moveTo>
                    <a:cubicBezTo>
                      <a:pt x="406" y="331"/>
                      <a:pt x="399" y="343"/>
                      <a:pt x="391" y="354"/>
                    </a:cubicBezTo>
                    <a:cubicBezTo>
                      <a:pt x="363" y="397"/>
                      <a:pt x="335" y="440"/>
                      <a:pt x="307" y="484"/>
                    </a:cubicBezTo>
                    <a:cubicBezTo>
                      <a:pt x="259" y="549"/>
                      <a:pt x="215" y="616"/>
                      <a:pt x="175" y="686"/>
                    </a:cubicBezTo>
                    <a:cubicBezTo>
                      <a:pt x="166" y="697"/>
                      <a:pt x="157" y="708"/>
                      <a:pt x="147" y="718"/>
                    </a:cubicBezTo>
                    <a:cubicBezTo>
                      <a:pt x="133" y="732"/>
                      <a:pt x="148" y="705"/>
                      <a:pt x="154" y="695"/>
                    </a:cubicBezTo>
                    <a:cubicBezTo>
                      <a:pt x="188" y="655"/>
                      <a:pt x="214" y="604"/>
                      <a:pt x="242" y="562"/>
                    </a:cubicBezTo>
                    <a:cubicBezTo>
                      <a:pt x="243" y="560"/>
                      <a:pt x="245" y="558"/>
                      <a:pt x="246" y="556"/>
                    </a:cubicBezTo>
                    <a:cubicBezTo>
                      <a:pt x="255" y="543"/>
                      <a:pt x="263" y="530"/>
                      <a:pt x="272" y="517"/>
                    </a:cubicBezTo>
                    <a:cubicBezTo>
                      <a:pt x="302" y="473"/>
                      <a:pt x="333" y="429"/>
                      <a:pt x="364" y="386"/>
                    </a:cubicBezTo>
                    <a:cubicBezTo>
                      <a:pt x="380" y="364"/>
                      <a:pt x="397" y="342"/>
                      <a:pt x="414" y="320"/>
                    </a:cubicBezTo>
                    <a:close/>
                    <a:moveTo>
                      <a:pt x="288" y="514"/>
                    </a:moveTo>
                    <a:cubicBezTo>
                      <a:pt x="282" y="523"/>
                      <a:pt x="276" y="532"/>
                      <a:pt x="271" y="542"/>
                    </a:cubicBezTo>
                    <a:cubicBezTo>
                      <a:pt x="244" y="586"/>
                      <a:pt x="218" y="630"/>
                      <a:pt x="187" y="671"/>
                    </a:cubicBezTo>
                    <a:cubicBezTo>
                      <a:pt x="218" y="617"/>
                      <a:pt x="252" y="565"/>
                      <a:pt x="288" y="514"/>
                    </a:cubicBezTo>
                    <a:close/>
                    <a:moveTo>
                      <a:pt x="637" y="45"/>
                    </a:moveTo>
                    <a:cubicBezTo>
                      <a:pt x="629" y="52"/>
                      <a:pt x="622" y="59"/>
                      <a:pt x="615" y="66"/>
                    </a:cubicBezTo>
                    <a:cubicBezTo>
                      <a:pt x="619" y="58"/>
                      <a:pt x="623" y="51"/>
                      <a:pt x="627" y="43"/>
                    </a:cubicBezTo>
                    <a:cubicBezTo>
                      <a:pt x="630" y="44"/>
                      <a:pt x="634" y="45"/>
                      <a:pt x="637" y="45"/>
                    </a:cubicBezTo>
                    <a:close/>
                    <a:moveTo>
                      <a:pt x="622" y="43"/>
                    </a:moveTo>
                    <a:cubicBezTo>
                      <a:pt x="612" y="51"/>
                      <a:pt x="604" y="59"/>
                      <a:pt x="595" y="68"/>
                    </a:cubicBezTo>
                    <a:cubicBezTo>
                      <a:pt x="601" y="59"/>
                      <a:pt x="607" y="50"/>
                      <a:pt x="612" y="41"/>
                    </a:cubicBezTo>
                    <a:cubicBezTo>
                      <a:pt x="615" y="42"/>
                      <a:pt x="618" y="42"/>
                      <a:pt x="622" y="43"/>
                    </a:cubicBezTo>
                    <a:close/>
                    <a:moveTo>
                      <a:pt x="508" y="96"/>
                    </a:moveTo>
                    <a:cubicBezTo>
                      <a:pt x="516" y="87"/>
                      <a:pt x="524" y="78"/>
                      <a:pt x="531" y="69"/>
                    </a:cubicBezTo>
                    <a:cubicBezTo>
                      <a:pt x="456" y="177"/>
                      <a:pt x="372" y="280"/>
                      <a:pt x="300" y="391"/>
                    </a:cubicBezTo>
                    <a:cubicBezTo>
                      <a:pt x="263" y="447"/>
                      <a:pt x="225" y="501"/>
                      <a:pt x="185" y="553"/>
                    </a:cubicBezTo>
                    <a:cubicBezTo>
                      <a:pt x="206" y="516"/>
                      <a:pt x="228" y="479"/>
                      <a:pt x="252" y="445"/>
                    </a:cubicBezTo>
                    <a:cubicBezTo>
                      <a:pt x="307" y="370"/>
                      <a:pt x="361" y="295"/>
                      <a:pt x="415" y="220"/>
                    </a:cubicBezTo>
                    <a:cubicBezTo>
                      <a:pt x="445" y="178"/>
                      <a:pt x="474" y="135"/>
                      <a:pt x="508" y="96"/>
                    </a:cubicBezTo>
                    <a:close/>
                    <a:moveTo>
                      <a:pt x="38" y="744"/>
                    </a:moveTo>
                    <a:cubicBezTo>
                      <a:pt x="31" y="753"/>
                      <a:pt x="0" y="789"/>
                      <a:pt x="25" y="752"/>
                    </a:cubicBezTo>
                    <a:cubicBezTo>
                      <a:pt x="66" y="690"/>
                      <a:pt x="115" y="637"/>
                      <a:pt x="154" y="574"/>
                    </a:cubicBezTo>
                    <a:cubicBezTo>
                      <a:pt x="196" y="506"/>
                      <a:pt x="244" y="443"/>
                      <a:pt x="293" y="380"/>
                    </a:cubicBezTo>
                    <a:cubicBezTo>
                      <a:pt x="299" y="372"/>
                      <a:pt x="306" y="363"/>
                      <a:pt x="312" y="355"/>
                    </a:cubicBezTo>
                    <a:cubicBezTo>
                      <a:pt x="257" y="430"/>
                      <a:pt x="205" y="507"/>
                      <a:pt x="158" y="587"/>
                    </a:cubicBezTo>
                    <a:cubicBezTo>
                      <a:pt x="153" y="594"/>
                      <a:pt x="148" y="601"/>
                      <a:pt x="143" y="607"/>
                    </a:cubicBezTo>
                    <a:cubicBezTo>
                      <a:pt x="121" y="635"/>
                      <a:pt x="99" y="663"/>
                      <a:pt x="78" y="692"/>
                    </a:cubicBezTo>
                    <a:cubicBezTo>
                      <a:pt x="65" y="710"/>
                      <a:pt x="52" y="727"/>
                      <a:pt x="38" y="744"/>
                    </a:cubicBezTo>
                    <a:close/>
                    <a:moveTo>
                      <a:pt x="148" y="606"/>
                    </a:moveTo>
                    <a:cubicBezTo>
                      <a:pt x="147" y="608"/>
                      <a:pt x="145" y="610"/>
                      <a:pt x="144" y="613"/>
                    </a:cubicBezTo>
                    <a:cubicBezTo>
                      <a:pt x="131" y="630"/>
                      <a:pt x="117" y="647"/>
                      <a:pt x="104" y="664"/>
                    </a:cubicBezTo>
                    <a:cubicBezTo>
                      <a:pt x="114" y="650"/>
                      <a:pt x="123" y="637"/>
                      <a:pt x="134" y="624"/>
                    </a:cubicBezTo>
                    <a:cubicBezTo>
                      <a:pt x="138" y="618"/>
                      <a:pt x="143" y="612"/>
                      <a:pt x="148" y="606"/>
                    </a:cubicBezTo>
                    <a:close/>
                    <a:moveTo>
                      <a:pt x="35" y="767"/>
                    </a:moveTo>
                    <a:cubicBezTo>
                      <a:pt x="12" y="790"/>
                      <a:pt x="35" y="761"/>
                      <a:pt x="37" y="758"/>
                    </a:cubicBezTo>
                    <a:cubicBezTo>
                      <a:pt x="47" y="743"/>
                      <a:pt x="58" y="730"/>
                      <a:pt x="68" y="716"/>
                    </a:cubicBezTo>
                    <a:cubicBezTo>
                      <a:pt x="88" y="689"/>
                      <a:pt x="108" y="664"/>
                      <a:pt x="129" y="638"/>
                    </a:cubicBezTo>
                    <a:cubicBezTo>
                      <a:pt x="104" y="673"/>
                      <a:pt x="80" y="709"/>
                      <a:pt x="56" y="745"/>
                    </a:cubicBezTo>
                    <a:cubicBezTo>
                      <a:pt x="50" y="752"/>
                      <a:pt x="43" y="760"/>
                      <a:pt x="35" y="767"/>
                    </a:cubicBezTo>
                    <a:close/>
                    <a:moveTo>
                      <a:pt x="314" y="400"/>
                    </a:moveTo>
                    <a:cubicBezTo>
                      <a:pt x="268" y="465"/>
                      <a:pt x="221" y="528"/>
                      <a:pt x="175" y="592"/>
                    </a:cubicBezTo>
                    <a:cubicBezTo>
                      <a:pt x="128" y="659"/>
                      <a:pt x="86" y="729"/>
                      <a:pt x="31" y="789"/>
                    </a:cubicBezTo>
                    <a:cubicBezTo>
                      <a:pt x="44" y="774"/>
                      <a:pt x="56" y="755"/>
                      <a:pt x="67" y="737"/>
                    </a:cubicBezTo>
                    <a:cubicBezTo>
                      <a:pt x="92" y="708"/>
                      <a:pt x="113" y="676"/>
                      <a:pt x="133" y="643"/>
                    </a:cubicBezTo>
                    <a:cubicBezTo>
                      <a:pt x="141" y="632"/>
                      <a:pt x="149" y="621"/>
                      <a:pt x="157" y="609"/>
                    </a:cubicBezTo>
                    <a:cubicBezTo>
                      <a:pt x="167" y="594"/>
                      <a:pt x="178" y="580"/>
                      <a:pt x="188" y="565"/>
                    </a:cubicBezTo>
                    <a:cubicBezTo>
                      <a:pt x="245" y="493"/>
                      <a:pt x="299" y="419"/>
                      <a:pt x="353" y="344"/>
                    </a:cubicBezTo>
                    <a:cubicBezTo>
                      <a:pt x="340" y="363"/>
                      <a:pt x="327" y="381"/>
                      <a:pt x="314" y="400"/>
                    </a:cubicBezTo>
                    <a:close/>
                    <a:moveTo>
                      <a:pt x="488" y="165"/>
                    </a:moveTo>
                    <a:cubicBezTo>
                      <a:pt x="499" y="150"/>
                      <a:pt x="510" y="136"/>
                      <a:pt x="521" y="121"/>
                    </a:cubicBezTo>
                    <a:cubicBezTo>
                      <a:pt x="510" y="136"/>
                      <a:pt x="499" y="150"/>
                      <a:pt x="488" y="165"/>
                    </a:cubicBezTo>
                    <a:close/>
                    <a:moveTo>
                      <a:pt x="545" y="86"/>
                    </a:moveTo>
                    <a:cubicBezTo>
                      <a:pt x="501" y="139"/>
                      <a:pt x="460" y="194"/>
                      <a:pt x="419" y="250"/>
                    </a:cubicBezTo>
                    <a:cubicBezTo>
                      <a:pt x="418" y="251"/>
                      <a:pt x="417" y="253"/>
                      <a:pt x="416" y="254"/>
                    </a:cubicBezTo>
                    <a:cubicBezTo>
                      <a:pt x="416" y="254"/>
                      <a:pt x="416" y="254"/>
                      <a:pt x="417" y="253"/>
                    </a:cubicBezTo>
                    <a:cubicBezTo>
                      <a:pt x="457" y="195"/>
                      <a:pt x="501" y="139"/>
                      <a:pt x="541" y="80"/>
                    </a:cubicBezTo>
                    <a:cubicBezTo>
                      <a:pt x="550" y="68"/>
                      <a:pt x="567" y="50"/>
                      <a:pt x="573" y="37"/>
                    </a:cubicBezTo>
                    <a:cubicBezTo>
                      <a:pt x="567" y="51"/>
                      <a:pt x="558" y="64"/>
                      <a:pt x="551" y="78"/>
                    </a:cubicBezTo>
                    <a:cubicBezTo>
                      <a:pt x="549" y="81"/>
                      <a:pt x="547" y="83"/>
                      <a:pt x="545" y="86"/>
                    </a:cubicBezTo>
                    <a:close/>
                    <a:moveTo>
                      <a:pt x="558" y="70"/>
                    </a:moveTo>
                    <a:cubicBezTo>
                      <a:pt x="567" y="55"/>
                      <a:pt x="575" y="40"/>
                      <a:pt x="582" y="24"/>
                    </a:cubicBezTo>
                    <a:cubicBezTo>
                      <a:pt x="582" y="23"/>
                      <a:pt x="580" y="21"/>
                      <a:pt x="579" y="22"/>
                    </a:cubicBezTo>
                    <a:cubicBezTo>
                      <a:pt x="534" y="76"/>
                      <a:pt x="496" y="137"/>
                      <a:pt x="455" y="194"/>
                    </a:cubicBezTo>
                    <a:cubicBezTo>
                      <a:pt x="429" y="229"/>
                      <a:pt x="404" y="266"/>
                      <a:pt x="379" y="302"/>
                    </a:cubicBezTo>
                    <a:cubicBezTo>
                      <a:pt x="337" y="355"/>
                      <a:pt x="297" y="408"/>
                      <a:pt x="257" y="461"/>
                    </a:cubicBezTo>
                    <a:cubicBezTo>
                      <a:pt x="259" y="458"/>
                      <a:pt x="262" y="454"/>
                      <a:pt x="264" y="451"/>
                    </a:cubicBezTo>
                    <a:cubicBezTo>
                      <a:pt x="346" y="331"/>
                      <a:pt x="428" y="213"/>
                      <a:pt x="515" y="97"/>
                    </a:cubicBezTo>
                    <a:cubicBezTo>
                      <a:pt x="525" y="82"/>
                      <a:pt x="536" y="67"/>
                      <a:pt x="545" y="52"/>
                    </a:cubicBezTo>
                    <a:cubicBezTo>
                      <a:pt x="555" y="39"/>
                      <a:pt x="565" y="26"/>
                      <a:pt x="573" y="12"/>
                    </a:cubicBezTo>
                    <a:cubicBezTo>
                      <a:pt x="582" y="13"/>
                      <a:pt x="586" y="22"/>
                      <a:pt x="593" y="31"/>
                    </a:cubicBezTo>
                    <a:cubicBezTo>
                      <a:pt x="581" y="44"/>
                      <a:pt x="570" y="57"/>
                      <a:pt x="558" y="70"/>
                    </a:cubicBezTo>
                    <a:close/>
                    <a:moveTo>
                      <a:pt x="305" y="438"/>
                    </a:moveTo>
                    <a:cubicBezTo>
                      <a:pt x="352" y="369"/>
                      <a:pt x="399" y="299"/>
                      <a:pt x="449" y="232"/>
                    </a:cubicBezTo>
                    <a:cubicBezTo>
                      <a:pt x="497" y="166"/>
                      <a:pt x="557" y="106"/>
                      <a:pt x="596" y="34"/>
                    </a:cubicBezTo>
                    <a:cubicBezTo>
                      <a:pt x="600" y="37"/>
                      <a:pt x="604" y="39"/>
                      <a:pt x="608" y="40"/>
                    </a:cubicBezTo>
                    <a:cubicBezTo>
                      <a:pt x="559" y="88"/>
                      <a:pt x="522" y="151"/>
                      <a:pt x="480" y="206"/>
                    </a:cubicBezTo>
                    <a:cubicBezTo>
                      <a:pt x="472" y="216"/>
                      <a:pt x="464" y="227"/>
                      <a:pt x="456" y="238"/>
                    </a:cubicBezTo>
                    <a:cubicBezTo>
                      <a:pt x="417" y="286"/>
                      <a:pt x="380" y="338"/>
                      <a:pt x="345" y="390"/>
                    </a:cubicBezTo>
                    <a:cubicBezTo>
                      <a:pt x="337" y="402"/>
                      <a:pt x="328" y="413"/>
                      <a:pt x="319" y="425"/>
                    </a:cubicBezTo>
                    <a:cubicBezTo>
                      <a:pt x="307" y="441"/>
                      <a:pt x="295" y="456"/>
                      <a:pt x="283" y="472"/>
                    </a:cubicBezTo>
                    <a:cubicBezTo>
                      <a:pt x="290" y="461"/>
                      <a:pt x="298" y="449"/>
                      <a:pt x="305" y="438"/>
                    </a:cubicBezTo>
                    <a:close/>
                    <a:moveTo>
                      <a:pt x="93" y="776"/>
                    </a:moveTo>
                    <a:cubicBezTo>
                      <a:pt x="93" y="776"/>
                      <a:pt x="92" y="777"/>
                      <a:pt x="92" y="777"/>
                    </a:cubicBezTo>
                    <a:cubicBezTo>
                      <a:pt x="90" y="779"/>
                      <a:pt x="88" y="782"/>
                      <a:pt x="86" y="784"/>
                    </a:cubicBezTo>
                    <a:cubicBezTo>
                      <a:pt x="86" y="783"/>
                      <a:pt x="85" y="782"/>
                      <a:pt x="85" y="781"/>
                    </a:cubicBezTo>
                    <a:cubicBezTo>
                      <a:pt x="85" y="780"/>
                      <a:pt x="86" y="779"/>
                      <a:pt x="86" y="778"/>
                    </a:cubicBezTo>
                    <a:cubicBezTo>
                      <a:pt x="90" y="773"/>
                      <a:pt x="93" y="768"/>
                      <a:pt x="96" y="763"/>
                    </a:cubicBezTo>
                    <a:cubicBezTo>
                      <a:pt x="100" y="758"/>
                      <a:pt x="104" y="753"/>
                      <a:pt x="108" y="749"/>
                    </a:cubicBezTo>
                    <a:cubicBezTo>
                      <a:pt x="103" y="755"/>
                      <a:pt x="98" y="765"/>
                      <a:pt x="93" y="776"/>
                    </a:cubicBezTo>
                    <a:close/>
                    <a:moveTo>
                      <a:pt x="103" y="744"/>
                    </a:moveTo>
                    <a:cubicBezTo>
                      <a:pt x="90" y="761"/>
                      <a:pt x="77" y="778"/>
                      <a:pt x="64" y="794"/>
                    </a:cubicBezTo>
                    <a:cubicBezTo>
                      <a:pt x="50" y="810"/>
                      <a:pt x="51" y="806"/>
                      <a:pt x="58" y="792"/>
                    </a:cubicBezTo>
                    <a:cubicBezTo>
                      <a:pt x="62" y="785"/>
                      <a:pt x="66" y="779"/>
                      <a:pt x="70" y="773"/>
                    </a:cubicBezTo>
                    <a:cubicBezTo>
                      <a:pt x="84" y="758"/>
                      <a:pt x="97" y="742"/>
                      <a:pt x="109" y="726"/>
                    </a:cubicBezTo>
                    <a:cubicBezTo>
                      <a:pt x="112" y="724"/>
                      <a:pt x="107" y="735"/>
                      <a:pt x="103" y="744"/>
                    </a:cubicBezTo>
                    <a:close/>
                    <a:moveTo>
                      <a:pt x="68" y="771"/>
                    </a:moveTo>
                    <a:cubicBezTo>
                      <a:pt x="60" y="782"/>
                      <a:pt x="40" y="805"/>
                      <a:pt x="52" y="781"/>
                    </a:cubicBezTo>
                    <a:cubicBezTo>
                      <a:pt x="60" y="764"/>
                      <a:pt x="73" y="749"/>
                      <a:pt x="85" y="735"/>
                    </a:cubicBezTo>
                    <a:cubicBezTo>
                      <a:pt x="133" y="675"/>
                      <a:pt x="177" y="611"/>
                      <a:pt x="224" y="551"/>
                    </a:cubicBezTo>
                    <a:cubicBezTo>
                      <a:pt x="230" y="543"/>
                      <a:pt x="236" y="536"/>
                      <a:pt x="242" y="528"/>
                    </a:cubicBezTo>
                    <a:cubicBezTo>
                      <a:pt x="209" y="578"/>
                      <a:pt x="176" y="627"/>
                      <a:pt x="142" y="675"/>
                    </a:cubicBezTo>
                    <a:cubicBezTo>
                      <a:pt x="132" y="690"/>
                      <a:pt x="121" y="704"/>
                      <a:pt x="110" y="718"/>
                    </a:cubicBezTo>
                    <a:cubicBezTo>
                      <a:pt x="95" y="735"/>
                      <a:pt x="81" y="753"/>
                      <a:pt x="68" y="771"/>
                    </a:cubicBezTo>
                    <a:close/>
                    <a:moveTo>
                      <a:pt x="118" y="724"/>
                    </a:moveTo>
                    <a:cubicBezTo>
                      <a:pt x="118" y="724"/>
                      <a:pt x="117" y="724"/>
                      <a:pt x="117" y="725"/>
                    </a:cubicBezTo>
                    <a:cubicBezTo>
                      <a:pt x="115" y="727"/>
                      <a:pt x="113" y="730"/>
                      <a:pt x="111" y="733"/>
                    </a:cubicBezTo>
                    <a:cubicBezTo>
                      <a:pt x="114" y="727"/>
                      <a:pt x="116" y="721"/>
                      <a:pt x="118" y="715"/>
                    </a:cubicBezTo>
                    <a:cubicBezTo>
                      <a:pt x="118" y="715"/>
                      <a:pt x="118" y="714"/>
                      <a:pt x="118" y="714"/>
                    </a:cubicBezTo>
                    <a:cubicBezTo>
                      <a:pt x="172" y="643"/>
                      <a:pt x="221" y="566"/>
                      <a:pt x="270" y="491"/>
                    </a:cubicBezTo>
                    <a:cubicBezTo>
                      <a:pt x="293" y="461"/>
                      <a:pt x="315" y="431"/>
                      <a:pt x="338" y="401"/>
                    </a:cubicBezTo>
                    <a:cubicBezTo>
                      <a:pt x="294" y="467"/>
                      <a:pt x="252" y="535"/>
                      <a:pt x="207" y="600"/>
                    </a:cubicBezTo>
                    <a:cubicBezTo>
                      <a:pt x="178" y="641"/>
                      <a:pt x="148" y="683"/>
                      <a:pt x="118" y="724"/>
                    </a:cubicBezTo>
                    <a:close/>
                    <a:moveTo>
                      <a:pt x="136" y="727"/>
                    </a:moveTo>
                    <a:cubicBezTo>
                      <a:pt x="132" y="726"/>
                      <a:pt x="127" y="725"/>
                      <a:pt x="123" y="725"/>
                    </a:cubicBezTo>
                    <a:cubicBezTo>
                      <a:pt x="139" y="702"/>
                      <a:pt x="155" y="678"/>
                      <a:pt x="171" y="657"/>
                    </a:cubicBezTo>
                    <a:cubicBezTo>
                      <a:pt x="221" y="588"/>
                      <a:pt x="268" y="516"/>
                      <a:pt x="315" y="445"/>
                    </a:cubicBezTo>
                    <a:cubicBezTo>
                      <a:pt x="366" y="370"/>
                      <a:pt x="414" y="294"/>
                      <a:pt x="472" y="224"/>
                    </a:cubicBezTo>
                    <a:cubicBezTo>
                      <a:pt x="474" y="221"/>
                      <a:pt x="476" y="219"/>
                      <a:pt x="477" y="217"/>
                    </a:cubicBezTo>
                    <a:cubicBezTo>
                      <a:pt x="449" y="258"/>
                      <a:pt x="421" y="301"/>
                      <a:pt x="391" y="341"/>
                    </a:cubicBezTo>
                    <a:cubicBezTo>
                      <a:pt x="362" y="380"/>
                      <a:pt x="335" y="420"/>
                      <a:pt x="307" y="459"/>
                    </a:cubicBezTo>
                    <a:cubicBezTo>
                      <a:pt x="277" y="503"/>
                      <a:pt x="247" y="548"/>
                      <a:pt x="218" y="592"/>
                    </a:cubicBezTo>
                    <a:cubicBezTo>
                      <a:pt x="201" y="618"/>
                      <a:pt x="186" y="645"/>
                      <a:pt x="168" y="670"/>
                    </a:cubicBezTo>
                    <a:cubicBezTo>
                      <a:pt x="160" y="680"/>
                      <a:pt x="152" y="690"/>
                      <a:pt x="146" y="701"/>
                    </a:cubicBezTo>
                    <a:cubicBezTo>
                      <a:pt x="140" y="707"/>
                      <a:pt x="134" y="713"/>
                      <a:pt x="128" y="718"/>
                    </a:cubicBezTo>
                    <a:cubicBezTo>
                      <a:pt x="127" y="719"/>
                      <a:pt x="129" y="721"/>
                      <a:pt x="130" y="720"/>
                    </a:cubicBezTo>
                    <a:cubicBezTo>
                      <a:pt x="134" y="716"/>
                      <a:pt x="138" y="712"/>
                      <a:pt x="142" y="708"/>
                    </a:cubicBezTo>
                    <a:cubicBezTo>
                      <a:pt x="139" y="714"/>
                      <a:pt x="137" y="720"/>
                      <a:pt x="136" y="727"/>
                    </a:cubicBezTo>
                    <a:close/>
                    <a:moveTo>
                      <a:pt x="140" y="729"/>
                    </a:moveTo>
                    <a:cubicBezTo>
                      <a:pt x="149" y="720"/>
                      <a:pt x="158" y="711"/>
                      <a:pt x="166" y="702"/>
                    </a:cubicBezTo>
                    <a:cubicBezTo>
                      <a:pt x="161" y="710"/>
                      <a:pt x="156" y="719"/>
                      <a:pt x="152" y="728"/>
                    </a:cubicBezTo>
                    <a:cubicBezTo>
                      <a:pt x="151" y="730"/>
                      <a:pt x="153" y="731"/>
                      <a:pt x="155" y="730"/>
                    </a:cubicBezTo>
                    <a:cubicBezTo>
                      <a:pt x="244" y="612"/>
                      <a:pt x="322" y="488"/>
                      <a:pt x="411" y="371"/>
                    </a:cubicBezTo>
                    <a:cubicBezTo>
                      <a:pt x="458" y="310"/>
                      <a:pt x="503" y="247"/>
                      <a:pt x="552" y="188"/>
                    </a:cubicBezTo>
                    <a:cubicBezTo>
                      <a:pt x="570" y="166"/>
                      <a:pt x="587" y="145"/>
                      <a:pt x="605" y="123"/>
                    </a:cubicBezTo>
                    <a:cubicBezTo>
                      <a:pt x="530" y="226"/>
                      <a:pt x="450" y="325"/>
                      <a:pt x="373" y="427"/>
                    </a:cubicBezTo>
                    <a:cubicBezTo>
                      <a:pt x="338" y="475"/>
                      <a:pt x="305" y="524"/>
                      <a:pt x="273" y="574"/>
                    </a:cubicBezTo>
                    <a:cubicBezTo>
                      <a:pt x="234" y="625"/>
                      <a:pt x="190" y="677"/>
                      <a:pt x="162" y="734"/>
                    </a:cubicBezTo>
                    <a:cubicBezTo>
                      <a:pt x="161" y="735"/>
                      <a:pt x="161" y="736"/>
                      <a:pt x="162" y="736"/>
                    </a:cubicBezTo>
                    <a:cubicBezTo>
                      <a:pt x="154" y="733"/>
                      <a:pt x="147" y="731"/>
                      <a:pt x="140" y="729"/>
                    </a:cubicBezTo>
                    <a:close/>
                    <a:moveTo>
                      <a:pt x="529" y="230"/>
                    </a:moveTo>
                    <a:cubicBezTo>
                      <a:pt x="497" y="275"/>
                      <a:pt x="465" y="322"/>
                      <a:pt x="432" y="367"/>
                    </a:cubicBezTo>
                    <a:cubicBezTo>
                      <a:pt x="394" y="420"/>
                      <a:pt x="354" y="471"/>
                      <a:pt x="313" y="523"/>
                    </a:cubicBezTo>
                    <a:cubicBezTo>
                      <a:pt x="340" y="481"/>
                      <a:pt x="368" y="440"/>
                      <a:pt x="398" y="401"/>
                    </a:cubicBezTo>
                    <a:cubicBezTo>
                      <a:pt x="441" y="343"/>
                      <a:pt x="486" y="287"/>
                      <a:pt x="529" y="230"/>
                    </a:cubicBezTo>
                    <a:close/>
                    <a:moveTo>
                      <a:pt x="233" y="637"/>
                    </a:moveTo>
                    <a:cubicBezTo>
                      <a:pt x="223" y="653"/>
                      <a:pt x="212" y="667"/>
                      <a:pt x="202" y="682"/>
                    </a:cubicBezTo>
                    <a:cubicBezTo>
                      <a:pt x="194" y="694"/>
                      <a:pt x="177" y="711"/>
                      <a:pt x="171" y="722"/>
                    </a:cubicBezTo>
                    <a:cubicBezTo>
                      <a:pt x="182" y="700"/>
                      <a:pt x="200" y="679"/>
                      <a:pt x="216" y="660"/>
                    </a:cubicBezTo>
                    <a:cubicBezTo>
                      <a:pt x="221" y="652"/>
                      <a:pt x="227" y="645"/>
                      <a:pt x="233" y="637"/>
                    </a:cubicBezTo>
                    <a:close/>
                    <a:moveTo>
                      <a:pt x="179" y="743"/>
                    </a:moveTo>
                    <a:cubicBezTo>
                      <a:pt x="174" y="741"/>
                      <a:pt x="169" y="739"/>
                      <a:pt x="164" y="737"/>
                    </a:cubicBezTo>
                    <a:cubicBezTo>
                      <a:pt x="164" y="737"/>
                      <a:pt x="164" y="737"/>
                      <a:pt x="164" y="736"/>
                    </a:cubicBezTo>
                    <a:cubicBezTo>
                      <a:pt x="204" y="689"/>
                      <a:pt x="239" y="638"/>
                      <a:pt x="273" y="586"/>
                    </a:cubicBezTo>
                    <a:cubicBezTo>
                      <a:pt x="343" y="494"/>
                      <a:pt x="412" y="402"/>
                      <a:pt x="478" y="308"/>
                    </a:cubicBezTo>
                    <a:cubicBezTo>
                      <a:pt x="523" y="245"/>
                      <a:pt x="567" y="182"/>
                      <a:pt x="615" y="122"/>
                    </a:cubicBezTo>
                    <a:cubicBezTo>
                      <a:pt x="633" y="100"/>
                      <a:pt x="649" y="77"/>
                      <a:pt x="667" y="55"/>
                    </a:cubicBezTo>
                    <a:cubicBezTo>
                      <a:pt x="689" y="27"/>
                      <a:pt x="665" y="63"/>
                      <a:pt x="666" y="63"/>
                    </a:cubicBezTo>
                    <a:cubicBezTo>
                      <a:pt x="651" y="85"/>
                      <a:pt x="634" y="105"/>
                      <a:pt x="617" y="126"/>
                    </a:cubicBezTo>
                    <a:cubicBezTo>
                      <a:pt x="537" y="225"/>
                      <a:pt x="460" y="330"/>
                      <a:pt x="389" y="438"/>
                    </a:cubicBezTo>
                    <a:cubicBezTo>
                      <a:pt x="354" y="487"/>
                      <a:pt x="319" y="536"/>
                      <a:pt x="283" y="585"/>
                    </a:cubicBezTo>
                    <a:cubicBezTo>
                      <a:pt x="247" y="634"/>
                      <a:pt x="201" y="685"/>
                      <a:pt x="179" y="743"/>
                    </a:cubicBezTo>
                    <a:close/>
                    <a:moveTo>
                      <a:pt x="189" y="746"/>
                    </a:moveTo>
                    <a:cubicBezTo>
                      <a:pt x="188" y="745"/>
                      <a:pt x="186" y="745"/>
                      <a:pt x="185" y="744"/>
                    </a:cubicBezTo>
                    <a:cubicBezTo>
                      <a:pt x="189" y="740"/>
                      <a:pt x="192" y="736"/>
                      <a:pt x="196" y="731"/>
                    </a:cubicBezTo>
                    <a:cubicBezTo>
                      <a:pt x="194" y="735"/>
                      <a:pt x="191" y="740"/>
                      <a:pt x="189" y="744"/>
                    </a:cubicBezTo>
                    <a:cubicBezTo>
                      <a:pt x="189" y="745"/>
                      <a:pt x="189" y="745"/>
                      <a:pt x="189" y="746"/>
                    </a:cubicBezTo>
                    <a:close/>
                    <a:moveTo>
                      <a:pt x="197" y="748"/>
                    </a:moveTo>
                    <a:cubicBezTo>
                      <a:pt x="197" y="748"/>
                      <a:pt x="198" y="748"/>
                      <a:pt x="198" y="748"/>
                    </a:cubicBezTo>
                    <a:cubicBezTo>
                      <a:pt x="290" y="660"/>
                      <a:pt x="356" y="541"/>
                      <a:pt x="429" y="437"/>
                    </a:cubicBezTo>
                    <a:cubicBezTo>
                      <a:pt x="486" y="357"/>
                      <a:pt x="542" y="275"/>
                      <a:pt x="600" y="195"/>
                    </a:cubicBezTo>
                    <a:cubicBezTo>
                      <a:pt x="611" y="182"/>
                      <a:pt x="621" y="168"/>
                      <a:pt x="631" y="154"/>
                    </a:cubicBezTo>
                    <a:cubicBezTo>
                      <a:pt x="651" y="127"/>
                      <a:pt x="672" y="101"/>
                      <a:pt x="693" y="75"/>
                    </a:cubicBezTo>
                    <a:cubicBezTo>
                      <a:pt x="686" y="84"/>
                      <a:pt x="667" y="124"/>
                      <a:pt x="655" y="142"/>
                    </a:cubicBezTo>
                    <a:cubicBezTo>
                      <a:pt x="636" y="169"/>
                      <a:pt x="616" y="194"/>
                      <a:pt x="596" y="220"/>
                    </a:cubicBezTo>
                    <a:cubicBezTo>
                      <a:pt x="552" y="278"/>
                      <a:pt x="510" y="338"/>
                      <a:pt x="466" y="397"/>
                    </a:cubicBezTo>
                    <a:cubicBezTo>
                      <a:pt x="379" y="513"/>
                      <a:pt x="300" y="634"/>
                      <a:pt x="212" y="749"/>
                    </a:cubicBezTo>
                    <a:cubicBezTo>
                      <a:pt x="211" y="750"/>
                      <a:pt x="211" y="750"/>
                      <a:pt x="212" y="751"/>
                    </a:cubicBezTo>
                    <a:cubicBezTo>
                      <a:pt x="207" y="750"/>
                      <a:pt x="202" y="749"/>
                      <a:pt x="197" y="748"/>
                    </a:cubicBezTo>
                    <a:close/>
                    <a:moveTo>
                      <a:pt x="243" y="754"/>
                    </a:moveTo>
                    <a:cubicBezTo>
                      <a:pt x="243" y="754"/>
                      <a:pt x="242" y="753"/>
                      <a:pt x="242" y="753"/>
                    </a:cubicBezTo>
                    <a:cubicBezTo>
                      <a:pt x="244" y="752"/>
                      <a:pt x="247" y="752"/>
                      <a:pt x="249" y="751"/>
                    </a:cubicBezTo>
                    <a:cubicBezTo>
                      <a:pt x="251" y="750"/>
                      <a:pt x="250" y="747"/>
                      <a:pt x="248" y="748"/>
                    </a:cubicBezTo>
                    <a:cubicBezTo>
                      <a:pt x="236" y="752"/>
                      <a:pt x="225" y="752"/>
                      <a:pt x="214" y="751"/>
                    </a:cubicBezTo>
                    <a:cubicBezTo>
                      <a:pt x="214" y="751"/>
                      <a:pt x="214" y="751"/>
                      <a:pt x="214" y="751"/>
                    </a:cubicBezTo>
                    <a:cubicBezTo>
                      <a:pt x="299" y="643"/>
                      <a:pt x="383" y="535"/>
                      <a:pt x="464" y="424"/>
                    </a:cubicBezTo>
                    <a:cubicBezTo>
                      <a:pt x="503" y="370"/>
                      <a:pt x="541" y="315"/>
                      <a:pt x="579" y="260"/>
                    </a:cubicBezTo>
                    <a:cubicBezTo>
                      <a:pt x="600" y="230"/>
                      <a:pt x="621" y="200"/>
                      <a:pt x="643" y="171"/>
                    </a:cubicBezTo>
                    <a:cubicBezTo>
                      <a:pt x="658" y="151"/>
                      <a:pt x="673" y="132"/>
                      <a:pt x="688" y="113"/>
                    </a:cubicBezTo>
                    <a:cubicBezTo>
                      <a:pt x="696" y="102"/>
                      <a:pt x="708" y="84"/>
                      <a:pt x="693" y="111"/>
                    </a:cubicBezTo>
                    <a:cubicBezTo>
                      <a:pt x="690" y="117"/>
                      <a:pt x="687" y="123"/>
                      <a:pt x="684" y="128"/>
                    </a:cubicBezTo>
                    <a:cubicBezTo>
                      <a:pt x="625" y="189"/>
                      <a:pt x="578" y="263"/>
                      <a:pt x="531" y="334"/>
                    </a:cubicBezTo>
                    <a:cubicBezTo>
                      <a:pt x="508" y="366"/>
                      <a:pt x="485" y="399"/>
                      <a:pt x="461" y="431"/>
                    </a:cubicBezTo>
                    <a:cubicBezTo>
                      <a:pt x="424" y="482"/>
                      <a:pt x="386" y="531"/>
                      <a:pt x="352" y="583"/>
                    </a:cubicBezTo>
                    <a:cubicBezTo>
                      <a:pt x="334" y="610"/>
                      <a:pt x="314" y="641"/>
                      <a:pt x="295" y="670"/>
                    </a:cubicBezTo>
                    <a:cubicBezTo>
                      <a:pt x="274" y="697"/>
                      <a:pt x="253" y="722"/>
                      <a:pt x="231" y="747"/>
                    </a:cubicBezTo>
                    <a:cubicBezTo>
                      <a:pt x="230" y="749"/>
                      <a:pt x="232" y="751"/>
                      <a:pt x="234" y="749"/>
                    </a:cubicBezTo>
                    <a:cubicBezTo>
                      <a:pt x="249" y="734"/>
                      <a:pt x="264" y="717"/>
                      <a:pt x="277" y="699"/>
                    </a:cubicBezTo>
                    <a:cubicBezTo>
                      <a:pt x="292" y="681"/>
                      <a:pt x="307" y="661"/>
                      <a:pt x="322" y="641"/>
                    </a:cubicBezTo>
                    <a:cubicBezTo>
                      <a:pt x="295" y="687"/>
                      <a:pt x="270" y="734"/>
                      <a:pt x="236" y="777"/>
                    </a:cubicBezTo>
                    <a:cubicBezTo>
                      <a:pt x="236" y="768"/>
                      <a:pt x="238" y="760"/>
                      <a:pt x="243" y="754"/>
                    </a:cubicBezTo>
                    <a:close/>
                    <a:moveTo>
                      <a:pt x="237" y="782"/>
                    </a:moveTo>
                    <a:cubicBezTo>
                      <a:pt x="237" y="782"/>
                      <a:pt x="237" y="782"/>
                      <a:pt x="237" y="782"/>
                    </a:cubicBezTo>
                    <a:cubicBezTo>
                      <a:pt x="248" y="769"/>
                      <a:pt x="258" y="755"/>
                      <a:pt x="269" y="742"/>
                    </a:cubicBezTo>
                    <a:cubicBezTo>
                      <a:pt x="259" y="759"/>
                      <a:pt x="250" y="776"/>
                      <a:pt x="241" y="793"/>
                    </a:cubicBezTo>
                    <a:cubicBezTo>
                      <a:pt x="240" y="794"/>
                      <a:pt x="242" y="796"/>
                      <a:pt x="243" y="795"/>
                    </a:cubicBezTo>
                    <a:cubicBezTo>
                      <a:pt x="333" y="701"/>
                      <a:pt x="402" y="591"/>
                      <a:pt x="475" y="484"/>
                    </a:cubicBezTo>
                    <a:cubicBezTo>
                      <a:pt x="538" y="391"/>
                      <a:pt x="602" y="299"/>
                      <a:pt x="667" y="208"/>
                    </a:cubicBezTo>
                    <a:cubicBezTo>
                      <a:pt x="677" y="196"/>
                      <a:pt x="686" y="184"/>
                      <a:pt x="694" y="171"/>
                    </a:cubicBezTo>
                    <a:cubicBezTo>
                      <a:pt x="704" y="158"/>
                      <a:pt x="713" y="146"/>
                      <a:pt x="722" y="133"/>
                    </a:cubicBezTo>
                    <a:cubicBezTo>
                      <a:pt x="723" y="132"/>
                      <a:pt x="723" y="131"/>
                      <a:pt x="722" y="131"/>
                    </a:cubicBezTo>
                    <a:cubicBezTo>
                      <a:pt x="731" y="117"/>
                      <a:pt x="740" y="103"/>
                      <a:pt x="748" y="89"/>
                    </a:cubicBezTo>
                    <a:cubicBezTo>
                      <a:pt x="754" y="89"/>
                      <a:pt x="759" y="89"/>
                      <a:pt x="765" y="87"/>
                    </a:cubicBezTo>
                    <a:cubicBezTo>
                      <a:pt x="675" y="200"/>
                      <a:pt x="594" y="323"/>
                      <a:pt x="513" y="442"/>
                    </a:cubicBezTo>
                    <a:cubicBezTo>
                      <a:pt x="469" y="507"/>
                      <a:pt x="426" y="572"/>
                      <a:pt x="379" y="635"/>
                    </a:cubicBezTo>
                    <a:cubicBezTo>
                      <a:pt x="336" y="693"/>
                      <a:pt x="287" y="747"/>
                      <a:pt x="244" y="806"/>
                    </a:cubicBezTo>
                    <a:cubicBezTo>
                      <a:pt x="240" y="797"/>
                      <a:pt x="238" y="789"/>
                      <a:pt x="237" y="782"/>
                    </a:cubicBezTo>
                    <a:close/>
                    <a:moveTo>
                      <a:pt x="245" y="808"/>
                    </a:moveTo>
                    <a:cubicBezTo>
                      <a:pt x="310" y="720"/>
                      <a:pt x="382" y="639"/>
                      <a:pt x="445" y="549"/>
                    </a:cubicBezTo>
                    <a:cubicBezTo>
                      <a:pt x="510" y="455"/>
                      <a:pt x="574" y="360"/>
                      <a:pt x="640" y="267"/>
                    </a:cubicBezTo>
                    <a:cubicBezTo>
                      <a:pt x="670" y="224"/>
                      <a:pt x="700" y="180"/>
                      <a:pt x="731" y="137"/>
                    </a:cubicBezTo>
                    <a:cubicBezTo>
                      <a:pt x="741" y="123"/>
                      <a:pt x="752" y="109"/>
                      <a:pt x="763" y="95"/>
                    </a:cubicBezTo>
                    <a:cubicBezTo>
                      <a:pt x="759" y="100"/>
                      <a:pt x="745" y="119"/>
                      <a:pt x="741" y="126"/>
                    </a:cubicBezTo>
                    <a:cubicBezTo>
                      <a:pt x="724" y="151"/>
                      <a:pt x="707" y="177"/>
                      <a:pt x="689" y="202"/>
                    </a:cubicBezTo>
                    <a:cubicBezTo>
                      <a:pt x="684" y="210"/>
                      <a:pt x="678" y="218"/>
                      <a:pt x="672" y="226"/>
                    </a:cubicBezTo>
                    <a:cubicBezTo>
                      <a:pt x="661" y="243"/>
                      <a:pt x="649" y="259"/>
                      <a:pt x="638" y="275"/>
                    </a:cubicBezTo>
                    <a:cubicBezTo>
                      <a:pt x="588" y="346"/>
                      <a:pt x="537" y="416"/>
                      <a:pt x="488" y="487"/>
                    </a:cubicBezTo>
                    <a:cubicBezTo>
                      <a:pt x="468" y="516"/>
                      <a:pt x="448" y="545"/>
                      <a:pt x="429" y="575"/>
                    </a:cubicBezTo>
                    <a:cubicBezTo>
                      <a:pt x="421" y="586"/>
                      <a:pt x="412" y="598"/>
                      <a:pt x="404" y="610"/>
                    </a:cubicBezTo>
                    <a:cubicBezTo>
                      <a:pt x="389" y="630"/>
                      <a:pt x="374" y="650"/>
                      <a:pt x="359" y="671"/>
                    </a:cubicBezTo>
                    <a:cubicBezTo>
                      <a:pt x="369" y="657"/>
                      <a:pt x="379" y="643"/>
                      <a:pt x="390" y="629"/>
                    </a:cubicBezTo>
                    <a:cubicBezTo>
                      <a:pt x="391" y="628"/>
                      <a:pt x="391" y="627"/>
                      <a:pt x="392" y="626"/>
                    </a:cubicBezTo>
                    <a:cubicBezTo>
                      <a:pt x="385" y="636"/>
                      <a:pt x="377" y="646"/>
                      <a:pt x="370" y="657"/>
                    </a:cubicBezTo>
                    <a:cubicBezTo>
                      <a:pt x="355" y="678"/>
                      <a:pt x="340" y="699"/>
                      <a:pt x="325" y="720"/>
                    </a:cubicBezTo>
                    <a:cubicBezTo>
                      <a:pt x="336" y="704"/>
                      <a:pt x="347" y="687"/>
                      <a:pt x="359" y="671"/>
                    </a:cubicBezTo>
                    <a:cubicBezTo>
                      <a:pt x="343" y="692"/>
                      <a:pt x="328" y="714"/>
                      <a:pt x="313" y="736"/>
                    </a:cubicBezTo>
                    <a:cubicBezTo>
                      <a:pt x="305" y="748"/>
                      <a:pt x="296" y="760"/>
                      <a:pt x="287" y="771"/>
                    </a:cubicBezTo>
                    <a:cubicBezTo>
                      <a:pt x="284" y="775"/>
                      <a:pt x="281" y="778"/>
                      <a:pt x="279" y="782"/>
                    </a:cubicBezTo>
                    <a:cubicBezTo>
                      <a:pt x="281" y="779"/>
                      <a:pt x="285" y="776"/>
                      <a:pt x="289" y="773"/>
                    </a:cubicBezTo>
                    <a:cubicBezTo>
                      <a:pt x="291" y="771"/>
                      <a:pt x="292" y="769"/>
                      <a:pt x="294" y="767"/>
                    </a:cubicBezTo>
                    <a:cubicBezTo>
                      <a:pt x="287" y="779"/>
                      <a:pt x="280" y="791"/>
                      <a:pt x="273" y="804"/>
                    </a:cubicBezTo>
                    <a:cubicBezTo>
                      <a:pt x="271" y="797"/>
                      <a:pt x="272" y="790"/>
                      <a:pt x="277" y="784"/>
                    </a:cubicBezTo>
                    <a:cubicBezTo>
                      <a:pt x="267" y="798"/>
                      <a:pt x="258" y="811"/>
                      <a:pt x="257" y="829"/>
                    </a:cubicBezTo>
                    <a:cubicBezTo>
                      <a:pt x="252" y="822"/>
                      <a:pt x="248" y="815"/>
                      <a:pt x="245" y="808"/>
                    </a:cubicBezTo>
                    <a:close/>
                    <a:moveTo>
                      <a:pt x="580" y="362"/>
                    </a:moveTo>
                    <a:cubicBezTo>
                      <a:pt x="563" y="387"/>
                      <a:pt x="546" y="412"/>
                      <a:pt x="528" y="437"/>
                    </a:cubicBezTo>
                    <a:cubicBezTo>
                      <a:pt x="514" y="457"/>
                      <a:pt x="500" y="477"/>
                      <a:pt x="485" y="497"/>
                    </a:cubicBezTo>
                    <a:cubicBezTo>
                      <a:pt x="487" y="494"/>
                      <a:pt x="489" y="491"/>
                      <a:pt x="491" y="488"/>
                    </a:cubicBezTo>
                    <a:cubicBezTo>
                      <a:pt x="520" y="446"/>
                      <a:pt x="550" y="404"/>
                      <a:pt x="580" y="362"/>
                    </a:cubicBezTo>
                    <a:close/>
                    <a:moveTo>
                      <a:pt x="390" y="635"/>
                    </a:moveTo>
                    <a:cubicBezTo>
                      <a:pt x="360" y="682"/>
                      <a:pt x="330" y="731"/>
                      <a:pt x="302" y="780"/>
                    </a:cubicBezTo>
                    <a:cubicBezTo>
                      <a:pt x="295" y="792"/>
                      <a:pt x="287" y="803"/>
                      <a:pt x="278" y="814"/>
                    </a:cubicBezTo>
                    <a:cubicBezTo>
                      <a:pt x="276" y="811"/>
                      <a:pt x="275" y="808"/>
                      <a:pt x="274" y="806"/>
                    </a:cubicBezTo>
                    <a:cubicBezTo>
                      <a:pt x="283" y="789"/>
                      <a:pt x="292" y="773"/>
                      <a:pt x="302" y="757"/>
                    </a:cubicBezTo>
                    <a:cubicBezTo>
                      <a:pt x="311" y="744"/>
                      <a:pt x="321" y="732"/>
                      <a:pt x="330" y="719"/>
                    </a:cubicBezTo>
                    <a:cubicBezTo>
                      <a:pt x="350" y="691"/>
                      <a:pt x="370" y="663"/>
                      <a:pt x="390" y="635"/>
                    </a:cubicBezTo>
                    <a:close/>
                    <a:moveTo>
                      <a:pt x="270" y="848"/>
                    </a:moveTo>
                    <a:cubicBezTo>
                      <a:pt x="266" y="843"/>
                      <a:pt x="262" y="838"/>
                      <a:pt x="259" y="832"/>
                    </a:cubicBezTo>
                    <a:cubicBezTo>
                      <a:pt x="259" y="832"/>
                      <a:pt x="259" y="832"/>
                      <a:pt x="259" y="832"/>
                    </a:cubicBezTo>
                    <a:cubicBezTo>
                      <a:pt x="306" y="803"/>
                      <a:pt x="330" y="739"/>
                      <a:pt x="358" y="694"/>
                    </a:cubicBezTo>
                    <a:cubicBezTo>
                      <a:pt x="385" y="649"/>
                      <a:pt x="414" y="605"/>
                      <a:pt x="443" y="561"/>
                    </a:cubicBezTo>
                    <a:cubicBezTo>
                      <a:pt x="452" y="548"/>
                      <a:pt x="461" y="536"/>
                      <a:pt x="470" y="523"/>
                    </a:cubicBezTo>
                    <a:cubicBezTo>
                      <a:pt x="487" y="501"/>
                      <a:pt x="503" y="479"/>
                      <a:pt x="519" y="457"/>
                    </a:cubicBezTo>
                    <a:cubicBezTo>
                      <a:pt x="569" y="385"/>
                      <a:pt x="620" y="311"/>
                      <a:pt x="674" y="240"/>
                    </a:cubicBezTo>
                    <a:cubicBezTo>
                      <a:pt x="642" y="281"/>
                      <a:pt x="611" y="323"/>
                      <a:pt x="580" y="365"/>
                    </a:cubicBezTo>
                    <a:cubicBezTo>
                      <a:pt x="598" y="340"/>
                      <a:pt x="615" y="315"/>
                      <a:pt x="632" y="289"/>
                    </a:cubicBezTo>
                    <a:cubicBezTo>
                      <a:pt x="662" y="245"/>
                      <a:pt x="694" y="202"/>
                      <a:pt x="725" y="160"/>
                    </a:cubicBezTo>
                    <a:cubicBezTo>
                      <a:pt x="747" y="131"/>
                      <a:pt x="779" y="104"/>
                      <a:pt x="795" y="71"/>
                    </a:cubicBezTo>
                    <a:cubicBezTo>
                      <a:pt x="796" y="69"/>
                      <a:pt x="793" y="68"/>
                      <a:pt x="792" y="70"/>
                    </a:cubicBezTo>
                    <a:cubicBezTo>
                      <a:pt x="782" y="90"/>
                      <a:pt x="763" y="105"/>
                      <a:pt x="749" y="123"/>
                    </a:cubicBezTo>
                    <a:cubicBezTo>
                      <a:pt x="743" y="131"/>
                      <a:pt x="737" y="139"/>
                      <a:pt x="730" y="147"/>
                    </a:cubicBezTo>
                    <a:cubicBezTo>
                      <a:pt x="745" y="126"/>
                      <a:pt x="759" y="105"/>
                      <a:pt x="773" y="83"/>
                    </a:cubicBezTo>
                    <a:cubicBezTo>
                      <a:pt x="784" y="75"/>
                      <a:pt x="800" y="57"/>
                      <a:pt x="815" y="64"/>
                    </a:cubicBezTo>
                    <a:cubicBezTo>
                      <a:pt x="772" y="103"/>
                      <a:pt x="738" y="154"/>
                      <a:pt x="703" y="201"/>
                    </a:cubicBezTo>
                    <a:cubicBezTo>
                      <a:pt x="737" y="157"/>
                      <a:pt x="771" y="115"/>
                      <a:pt x="808" y="74"/>
                    </a:cubicBezTo>
                    <a:cubicBezTo>
                      <a:pt x="807" y="78"/>
                      <a:pt x="807" y="83"/>
                      <a:pt x="806" y="87"/>
                    </a:cubicBezTo>
                    <a:cubicBezTo>
                      <a:pt x="799" y="99"/>
                      <a:pt x="792" y="109"/>
                      <a:pt x="783" y="120"/>
                    </a:cubicBezTo>
                    <a:cubicBezTo>
                      <a:pt x="775" y="130"/>
                      <a:pt x="765" y="140"/>
                      <a:pt x="757" y="150"/>
                    </a:cubicBezTo>
                    <a:cubicBezTo>
                      <a:pt x="735" y="175"/>
                      <a:pt x="716" y="203"/>
                      <a:pt x="696" y="230"/>
                    </a:cubicBezTo>
                    <a:cubicBezTo>
                      <a:pt x="645" y="298"/>
                      <a:pt x="594" y="366"/>
                      <a:pt x="543" y="435"/>
                    </a:cubicBezTo>
                    <a:cubicBezTo>
                      <a:pt x="447" y="568"/>
                      <a:pt x="355" y="707"/>
                      <a:pt x="270" y="848"/>
                    </a:cubicBezTo>
                    <a:close/>
                    <a:moveTo>
                      <a:pt x="292" y="870"/>
                    </a:moveTo>
                    <a:cubicBezTo>
                      <a:pt x="290" y="868"/>
                      <a:pt x="287" y="866"/>
                      <a:pt x="285" y="863"/>
                    </a:cubicBezTo>
                    <a:cubicBezTo>
                      <a:pt x="285" y="863"/>
                      <a:pt x="285" y="862"/>
                      <a:pt x="285" y="861"/>
                    </a:cubicBezTo>
                    <a:cubicBezTo>
                      <a:pt x="286" y="861"/>
                      <a:pt x="286" y="861"/>
                      <a:pt x="287" y="861"/>
                    </a:cubicBezTo>
                    <a:cubicBezTo>
                      <a:pt x="291" y="856"/>
                      <a:pt x="297" y="853"/>
                      <a:pt x="302" y="849"/>
                    </a:cubicBezTo>
                    <a:cubicBezTo>
                      <a:pt x="298" y="852"/>
                      <a:pt x="295" y="862"/>
                      <a:pt x="292" y="870"/>
                    </a:cubicBezTo>
                    <a:close/>
                    <a:moveTo>
                      <a:pt x="296" y="874"/>
                    </a:moveTo>
                    <a:cubicBezTo>
                      <a:pt x="299" y="869"/>
                      <a:pt x="303" y="865"/>
                      <a:pt x="306" y="861"/>
                    </a:cubicBezTo>
                    <a:cubicBezTo>
                      <a:pt x="307" y="860"/>
                      <a:pt x="307" y="860"/>
                      <a:pt x="308" y="859"/>
                    </a:cubicBezTo>
                    <a:cubicBezTo>
                      <a:pt x="307" y="862"/>
                      <a:pt x="305" y="864"/>
                      <a:pt x="304" y="866"/>
                    </a:cubicBezTo>
                    <a:cubicBezTo>
                      <a:pt x="303" y="868"/>
                      <a:pt x="300" y="872"/>
                      <a:pt x="299" y="876"/>
                    </a:cubicBezTo>
                    <a:cubicBezTo>
                      <a:pt x="298" y="875"/>
                      <a:pt x="297" y="875"/>
                      <a:pt x="296" y="874"/>
                    </a:cubicBezTo>
                    <a:close/>
                    <a:moveTo>
                      <a:pt x="303" y="879"/>
                    </a:moveTo>
                    <a:cubicBezTo>
                      <a:pt x="303" y="879"/>
                      <a:pt x="303" y="878"/>
                      <a:pt x="303" y="878"/>
                    </a:cubicBezTo>
                    <a:cubicBezTo>
                      <a:pt x="304" y="878"/>
                      <a:pt x="303" y="876"/>
                      <a:pt x="302" y="876"/>
                    </a:cubicBezTo>
                    <a:cubicBezTo>
                      <a:pt x="306" y="875"/>
                      <a:pt x="312" y="858"/>
                      <a:pt x="313" y="854"/>
                    </a:cubicBezTo>
                    <a:cubicBezTo>
                      <a:pt x="314" y="852"/>
                      <a:pt x="312" y="851"/>
                      <a:pt x="311" y="852"/>
                    </a:cubicBezTo>
                    <a:cubicBezTo>
                      <a:pt x="304" y="858"/>
                      <a:pt x="298" y="865"/>
                      <a:pt x="295" y="873"/>
                    </a:cubicBezTo>
                    <a:cubicBezTo>
                      <a:pt x="295" y="873"/>
                      <a:pt x="295" y="873"/>
                      <a:pt x="295" y="873"/>
                    </a:cubicBezTo>
                    <a:cubicBezTo>
                      <a:pt x="299" y="864"/>
                      <a:pt x="303" y="855"/>
                      <a:pt x="305" y="846"/>
                    </a:cubicBezTo>
                    <a:cubicBezTo>
                      <a:pt x="305" y="844"/>
                      <a:pt x="304" y="843"/>
                      <a:pt x="303" y="844"/>
                    </a:cubicBezTo>
                    <a:cubicBezTo>
                      <a:pt x="299" y="847"/>
                      <a:pt x="294" y="850"/>
                      <a:pt x="291" y="853"/>
                    </a:cubicBezTo>
                    <a:cubicBezTo>
                      <a:pt x="290" y="854"/>
                      <a:pt x="289" y="854"/>
                      <a:pt x="289" y="854"/>
                    </a:cubicBezTo>
                    <a:cubicBezTo>
                      <a:pt x="289" y="852"/>
                      <a:pt x="290" y="850"/>
                      <a:pt x="291" y="848"/>
                    </a:cubicBezTo>
                    <a:cubicBezTo>
                      <a:pt x="294" y="841"/>
                      <a:pt x="297" y="834"/>
                      <a:pt x="301" y="827"/>
                    </a:cubicBezTo>
                    <a:cubicBezTo>
                      <a:pt x="301" y="827"/>
                      <a:pt x="301" y="827"/>
                      <a:pt x="301" y="827"/>
                    </a:cubicBezTo>
                    <a:cubicBezTo>
                      <a:pt x="301" y="827"/>
                      <a:pt x="301" y="827"/>
                      <a:pt x="301" y="828"/>
                    </a:cubicBezTo>
                    <a:cubicBezTo>
                      <a:pt x="301" y="830"/>
                      <a:pt x="301" y="833"/>
                      <a:pt x="303" y="835"/>
                    </a:cubicBezTo>
                    <a:cubicBezTo>
                      <a:pt x="304" y="837"/>
                      <a:pt x="306" y="839"/>
                      <a:pt x="307" y="841"/>
                    </a:cubicBezTo>
                    <a:cubicBezTo>
                      <a:pt x="319" y="850"/>
                      <a:pt x="318" y="862"/>
                      <a:pt x="303" y="879"/>
                    </a:cubicBezTo>
                    <a:close/>
                    <a:moveTo>
                      <a:pt x="316" y="806"/>
                    </a:moveTo>
                    <a:cubicBezTo>
                      <a:pt x="314" y="806"/>
                      <a:pt x="313" y="807"/>
                      <a:pt x="312" y="808"/>
                    </a:cubicBezTo>
                    <a:cubicBezTo>
                      <a:pt x="314" y="805"/>
                      <a:pt x="315" y="803"/>
                      <a:pt x="316" y="801"/>
                    </a:cubicBezTo>
                    <a:cubicBezTo>
                      <a:pt x="317" y="799"/>
                      <a:pt x="315" y="798"/>
                      <a:pt x="314" y="799"/>
                    </a:cubicBezTo>
                    <a:cubicBezTo>
                      <a:pt x="309" y="806"/>
                      <a:pt x="305" y="813"/>
                      <a:pt x="302" y="821"/>
                    </a:cubicBezTo>
                    <a:cubicBezTo>
                      <a:pt x="300" y="823"/>
                      <a:pt x="299" y="825"/>
                      <a:pt x="297" y="828"/>
                    </a:cubicBezTo>
                    <a:cubicBezTo>
                      <a:pt x="292" y="838"/>
                      <a:pt x="287" y="848"/>
                      <a:pt x="284" y="859"/>
                    </a:cubicBezTo>
                    <a:cubicBezTo>
                      <a:pt x="284" y="859"/>
                      <a:pt x="285" y="860"/>
                      <a:pt x="285" y="860"/>
                    </a:cubicBezTo>
                    <a:cubicBezTo>
                      <a:pt x="284" y="861"/>
                      <a:pt x="284" y="862"/>
                      <a:pt x="284" y="862"/>
                    </a:cubicBezTo>
                    <a:cubicBezTo>
                      <a:pt x="280" y="859"/>
                      <a:pt x="276" y="855"/>
                      <a:pt x="272" y="850"/>
                    </a:cubicBezTo>
                    <a:cubicBezTo>
                      <a:pt x="310" y="790"/>
                      <a:pt x="352" y="732"/>
                      <a:pt x="394" y="674"/>
                    </a:cubicBezTo>
                    <a:cubicBezTo>
                      <a:pt x="372" y="704"/>
                      <a:pt x="349" y="733"/>
                      <a:pt x="328" y="764"/>
                    </a:cubicBezTo>
                    <a:cubicBezTo>
                      <a:pt x="322" y="771"/>
                      <a:pt x="317" y="778"/>
                      <a:pt x="312" y="786"/>
                    </a:cubicBezTo>
                    <a:cubicBezTo>
                      <a:pt x="392" y="657"/>
                      <a:pt x="478" y="530"/>
                      <a:pt x="567" y="407"/>
                    </a:cubicBezTo>
                    <a:cubicBezTo>
                      <a:pt x="614" y="343"/>
                      <a:pt x="662" y="279"/>
                      <a:pt x="710" y="216"/>
                    </a:cubicBezTo>
                    <a:cubicBezTo>
                      <a:pt x="745" y="170"/>
                      <a:pt x="799" y="122"/>
                      <a:pt x="817" y="65"/>
                    </a:cubicBezTo>
                    <a:cubicBezTo>
                      <a:pt x="818" y="66"/>
                      <a:pt x="818" y="66"/>
                      <a:pt x="819" y="66"/>
                    </a:cubicBezTo>
                    <a:cubicBezTo>
                      <a:pt x="823" y="69"/>
                      <a:pt x="825" y="74"/>
                      <a:pt x="828" y="79"/>
                    </a:cubicBezTo>
                    <a:cubicBezTo>
                      <a:pt x="730" y="211"/>
                      <a:pt x="627" y="340"/>
                      <a:pt x="534" y="476"/>
                    </a:cubicBezTo>
                    <a:cubicBezTo>
                      <a:pt x="495" y="533"/>
                      <a:pt x="456" y="590"/>
                      <a:pt x="416" y="645"/>
                    </a:cubicBezTo>
                    <a:cubicBezTo>
                      <a:pt x="457" y="590"/>
                      <a:pt x="498" y="534"/>
                      <a:pt x="537" y="478"/>
                    </a:cubicBezTo>
                    <a:cubicBezTo>
                      <a:pt x="556" y="449"/>
                      <a:pt x="576" y="421"/>
                      <a:pt x="596" y="393"/>
                    </a:cubicBezTo>
                    <a:cubicBezTo>
                      <a:pt x="588" y="406"/>
                      <a:pt x="579" y="419"/>
                      <a:pt x="570" y="431"/>
                    </a:cubicBezTo>
                    <a:cubicBezTo>
                      <a:pt x="526" y="495"/>
                      <a:pt x="483" y="560"/>
                      <a:pt x="442" y="625"/>
                    </a:cubicBezTo>
                    <a:cubicBezTo>
                      <a:pt x="404" y="685"/>
                      <a:pt x="351" y="737"/>
                      <a:pt x="317" y="799"/>
                    </a:cubicBezTo>
                    <a:cubicBezTo>
                      <a:pt x="316" y="800"/>
                      <a:pt x="318" y="802"/>
                      <a:pt x="319" y="801"/>
                    </a:cubicBezTo>
                    <a:cubicBezTo>
                      <a:pt x="334" y="791"/>
                      <a:pt x="348" y="777"/>
                      <a:pt x="360" y="761"/>
                    </a:cubicBezTo>
                    <a:cubicBezTo>
                      <a:pt x="352" y="784"/>
                      <a:pt x="338" y="795"/>
                      <a:pt x="316" y="806"/>
                    </a:cubicBezTo>
                    <a:close/>
                    <a:moveTo>
                      <a:pt x="337" y="783"/>
                    </a:moveTo>
                    <a:cubicBezTo>
                      <a:pt x="316" y="808"/>
                      <a:pt x="351" y="756"/>
                      <a:pt x="356" y="750"/>
                    </a:cubicBezTo>
                    <a:cubicBezTo>
                      <a:pt x="367" y="738"/>
                      <a:pt x="377" y="725"/>
                      <a:pt x="387" y="712"/>
                    </a:cubicBezTo>
                    <a:cubicBezTo>
                      <a:pt x="408" y="685"/>
                      <a:pt x="426" y="656"/>
                      <a:pt x="444" y="627"/>
                    </a:cubicBezTo>
                    <a:cubicBezTo>
                      <a:pt x="486" y="561"/>
                      <a:pt x="529" y="497"/>
                      <a:pt x="573" y="433"/>
                    </a:cubicBezTo>
                    <a:cubicBezTo>
                      <a:pt x="618" y="366"/>
                      <a:pt x="665" y="300"/>
                      <a:pt x="718" y="238"/>
                    </a:cubicBezTo>
                    <a:cubicBezTo>
                      <a:pt x="735" y="218"/>
                      <a:pt x="752" y="199"/>
                      <a:pt x="767" y="178"/>
                    </a:cubicBezTo>
                    <a:cubicBezTo>
                      <a:pt x="763" y="185"/>
                      <a:pt x="758" y="192"/>
                      <a:pt x="754" y="198"/>
                    </a:cubicBezTo>
                    <a:cubicBezTo>
                      <a:pt x="707" y="261"/>
                      <a:pt x="661" y="324"/>
                      <a:pt x="616" y="388"/>
                    </a:cubicBezTo>
                    <a:cubicBezTo>
                      <a:pt x="574" y="451"/>
                      <a:pt x="532" y="514"/>
                      <a:pt x="489" y="577"/>
                    </a:cubicBezTo>
                    <a:cubicBezTo>
                      <a:pt x="485" y="582"/>
                      <a:pt x="482" y="586"/>
                      <a:pt x="478" y="591"/>
                    </a:cubicBezTo>
                    <a:cubicBezTo>
                      <a:pt x="458" y="618"/>
                      <a:pt x="439" y="645"/>
                      <a:pt x="420" y="673"/>
                    </a:cubicBezTo>
                    <a:cubicBezTo>
                      <a:pt x="411" y="685"/>
                      <a:pt x="401" y="697"/>
                      <a:pt x="393" y="711"/>
                    </a:cubicBezTo>
                    <a:cubicBezTo>
                      <a:pt x="375" y="735"/>
                      <a:pt x="356" y="759"/>
                      <a:pt x="337" y="783"/>
                    </a:cubicBezTo>
                    <a:close/>
                    <a:moveTo>
                      <a:pt x="370" y="751"/>
                    </a:moveTo>
                    <a:cubicBezTo>
                      <a:pt x="369" y="751"/>
                      <a:pt x="368" y="752"/>
                      <a:pt x="367" y="752"/>
                    </a:cubicBezTo>
                    <a:cubicBezTo>
                      <a:pt x="372" y="745"/>
                      <a:pt x="378" y="738"/>
                      <a:pt x="382" y="731"/>
                    </a:cubicBezTo>
                    <a:cubicBezTo>
                      <a:pt x="380" y="737"/>
                      <a:pt x="378" y="743"/>
                      <a:pt x="377" y="749"/>
                    </a:cubicBezTo>
                    <a:cubicBezTo>
                      <a:pt x="377" y="751"/>
                      <a:pt x="379" y="752"/>
                      <a:pt x="379" y="750"/>
                    </a:cubicBezTo>
                    <a:cubicBezTo>
                      <a:pt x="385" y="722"/>
                      <a:pt x="406" y="698"/>
                      <a:pt x="422" y="674"/>
                    </a:cubicBezTo>
                    <a:cubicBezTo>
                      <a:pt x="441" y="646"/>
                      <a:pt x="461" y="619"/>
                      <a:pt x="481" y="593"/>
                    </a:cubicBezTo>
                    <a:cubicBezTo>
                      <a:pt x="524" y="535"/>
                      <a:pt x="567" y="478"/>
                      <a:pt x="610" y="420"/>
                    </a:cubicBezTo>
                    <a:cubicBezTo>
                      <a:pt x="689" y="310"/>
                      <a:pt x="759" y="191"/>
                      <a:pt x="854" y="93"/>
                    </a:cubicBezTo>
                    <a:cubicBezTo>
                      <a:pt x="849" y="98"/>
                      <a:pt x="827" y="141"/>
                      <a:pt x="817" y="155"/>
                    </a:cubicBezTo>
                    <a:cubicBezTo>
                      <a:pt x="813" y="160"/>
                      <a:pt x="809" y="165"/>
                      <a:pt x="805" y="169"/>
                    </a:cubicBezTo>
                    <a:cubicBezTo>
                      <a:pt x="789" y="189"/>
                      <a:pt x="771" y="207"/>
                      <a:pt x="755" y="226"/>
                    </a:cubicBezTo>
                    <a:cubicBezTo>
                      <a:pt x="711" y="277"/>
                      <a:pt x="673" y="332"/>
                      <a:pt x="635" y="386"/>
                    </a:cubicBezTo>
                    <a:cubicBezTo>
                      <a:pt x="601" y="433"/>
                      <a:pt x="569" y="480"/>
                      <a:pt x="537" y="528"/>
                    </a:cubicBezTo>
                    <a:cubicBezTo>
                      <a:pt x="483" y="602"/>
                      <a:pt x="430" y="677"/>
                      <a:pt x="383" y="755"/>
                    </a:cubicBezTo>
                    <a:cubicBezTo>
                      <a:pt x="380" y="753"/>
                      <a:pt x="376" y="751"/>
                      <a:pt x="370" y="751"/>
                    </a:cubicBezTo>
                    <a:close/>
                    <a:moveTo>
                      <a:pt x="391" y="763"/>
                    </a:moveTo>
                    <a:cubicBezTo>
                      <a:pt x="390" y="761"/>
                      <a:pt x="388" y="759"/>
                      <a:pt x="386" y="757"/>
                    </a:cubicBezTo>
                    <a:cubicBezTo>
                      <a:pt x="400" y="738"/>
                      <a:pt x="414" y="719"/>
                      <a:pt x="427" y="699"/>
                    </a:cubicBezTo>
                    <a:cubicBezTo>
                      <a:pt x="415" y="720"/>
                      <a:pt x="403" y="742"/>
                      <a:pt x="391" y="763"/>
                    </a:cubicBezTo>
                    <a:close/>
                    <a:moveTo>
                      <a:pt x="413" y="786"/>
                    </a:moveTo>
                    <a:cubicBezTo>
                      <a:pt x="403" y="787"/>
                      <a:pt x="399" y="777"/>
                      <a:pt x="394" y="767"/>
                    </a:cubicBezTo>
                    <a:cubicBezTo>
                      <a:pt x="461" y="674"/>
                      <a:pt x="529" y="581"/>
                      <a:pt x="596" y="488"/>
                    </a:cubicBezTo>
                    <a:cubicBezTo>
                      <a:pt x="563" y="537"/>
                      <a:pt x="531" y="588"/>
                      <a:pt x="498" y="637"/>
                    </a:cubicBezTo>
                    <a:cubicBezTo>
                      <a:pt x="465" y="683"/>
                      <a:pt x="432" y="728"/>
                      <a:pt x="401" y="775"/>
                    </a:cubicBezTo>
                    <a:cubicBezTo>
                      <a:pt x="400" y="777"/>
                      <a:pt x="403" y="778"/>
                      <a:pt x="404" y="777"/>
                    </a:cubicBezTo>
                    <a:cubicBezTo>
                      <a:pt x="438" y="732"/>
                      <a:pt x="469" y="686"/>
                      <a:pt x="500" y="640"/>
                    </a:cubicBezTo>
                    <a:cubicBezTo>
                      <a:pt x="507" y="630"/>
                      <a:pt x="514" y="621"/>
                      <a:pt x="521" y="611"/>
                    </a:cubicBezTo>
                    <a:cubicBezTo>
                      <a:pt x="554" y="566"/>
                      <a:pt x="588" y="522"/>
                      <a:pt x="622" y="477"/>
                    </a:cubicBezTo>
                    <a:cubicBezTo>
                      <a:pt x="601" y="510"/>
                      <a:pt x="580" y="544"/>
                      <a:pt x="560" y="577"/>
                    </a:cubicBezTo>
                    <a:cubicBezTo>
                      <a:pt x="547" y="594"/>
                      <a:pt x="535" y="612"/>
                      <a:pt x="523" y="628"/>
                    </a:cubicBezTo>
                    <a:cubicBezTo>
                      <a:pt x="485" y="679"/>
                      <a:pt x="443" y="729"/>
                      <a:pt x="413" y="786"/>
                    </a:cubicBezTo>
                    <a:cubicBezTo>
                      <a:pt x="413" y="786"/>
                      <a:pt x="413" y="786"/>
                      <a:pt x="413" y="786"/>
                    </a:cubicBezTo>
                    <a:close/>
                    <a:moveTo>
                      <a:pt x="416" y="788"/>
                    </a:moveTo>
                    <a:cubicBezTo>
                      <a:pt x="423" y="775"/>
                      <a:pt x="440" y="748"/>
                      <a:pt x="445" y="740"/>
                    </a:cubicBezTo>
                    <a:cubicBezTo>
                      <a:pt x="463" y="713"/>
                      <a:pt x="483" y="687"/>
                      <a:pt x="503" y="661"/>
                    </a:cubicBezTo>
                    <a:cubicBezTo>
                      <a:pt x="514" y="645"/>
                      <a:pt x="526" y="630"/>
                      <a:pt x="537" y="614"/>
                    </a:cubicBezTo>
                    <a:cubicBezTo>
                      <a:pt x="504" y="667"/>
                      <a:pt x="471" y="720"/>
                      <a:pt x="433" y="770"/>
                    </a:cubicBezTo>
                    <a:cubicBezTo>
                      <a:pt x="426" y="780"/>
                      <a:pt x="422" y="786"/>
                      <a:pt x="418" y="790"/>
                    </a:cubicBezTo>
                    <a:cubicBezTo>
                      <a:pt x="417" y="789"/>
                      <a:pt x="417" y="789"/>
                      <a:pt x="416" y="788"/>
                    </a:cubicBezTo>
                    <a:close/>
                    <a:moveTo>
                      <a:pt x="421" y="792"/>
                    </a:moveTo>
                    <a:cubicBezTo>
                      <a:pt x="429" y="781"/>
                      <a:pt x="437" y="770"/>
                      <a:pt x="445" y="759"/>
                    </a:cubicBezTo>
                    <a:cubicBezTo>
                      <a:pt x="439" y="771"/>
                      <a:pt x="433" y="783"/>
                      <a:pt x="427" y="796"/>
                    </a:cubicBezTo>
                    <a:lnTo>
                      <a:pt x="421" y="792"/>
                    </a:lnTo>
                    <a:close/>
                    <a:moveTo>
                      <a:pt x="445" y="829"/>
                    </a:moveTo>
                    <a:cubicBezTo>
                      <a:pt x="443" y="820"/>
                      <a:pt x="441" y="811"/>
                      <a:pt x="439" y="803"/>
                    </a:cubicBezTo>
                    <a:cubicBezTo>
                      <a:pt x="439" y="802"/>
                      <a:pt x="438" y="801"/>
                      <a:pt x="437" y="802"/>
                    </a:cubicBezTo>
                    <a:cubicBezTo>
                      <a:pt x="435" y="800"/>
                      <a:pt x="433" y="799"/>
                      <a:pt x="432" y="798"/>
                    </a:cubicBezTo>
                    <a:cubicBezTo>
                      <a:pt x="448" y="778"/>
                      <a:pt x="464" y="758"/>
                      <a:pt x="479" y="737"/>
                    </a:cubicBezTo>
                    <a:cubicBezTo>
                      <a:pt x="466" y="758"/>
                      <a:pt x="453" y="779"/>
                      <a:pt x="440" y="801"/>
                    </a:cubicBezTo>
                    <a:cubicBezTo>
                      <a:pt x="438" y="803"/>
                      <a:pt x="441" y="804"/>
                      <a:pt x="443" y="802"/>
                    </a:cubicBezTo>
                    <a:cubicBezTo>
                      <a:pt x="456" y="783"/>
                      <a:pt x="470" y="764"/>
                      <a:pt x="484" y="746"/>
                    </a:cubicBezTo>
                    <a:cubicBezTo>
                      <a:pt x="472" y="766"/>
                      <a:pt x="459" y="787"/>
                      <a:pt x="448" y="809"/>
                    </a:cubicBezTo>
                    <a:cubicBezTo>
                      <a:pt x="447" y="810"/>
                      <a:pt x="449" y="812"/>
                      <a:pt x="450" y="811"/>
                    </a:cubicBezTo>
                    <a:cubicBezTo>
                      <a:pt x="453" y="807"/>
                      <a:pt x="456" y="804"/>
                      <a:pt x="459" y="800"/>
                    </a:cubicBezTo>
                    <a:cubicBezTo>
                      <a:pt x="454" y="810"/>
                      <a:pt x="449" y="819"/>
                      <a:pt x="445" y="829"/>
                    </a:cubicBezTo>
                    <a:close/>
                    <a:moveTo>
                      <a:pt x="474" y="778"/>
                    </a:moveTo>
                    <a:cubicBezTo>
                      <a:pt x="493" y="746"/>
                      <a:pt x="515" y="716"/>
                      <a:pt x="539" y="687"/>
                    </a:cubicBezTo>
                    <a:cubicBezTo>
                      <a:pt x="527" y="705"/>
                      <a:pt x="514" y="724"/>
                      <a:pt x="502" y="741"/>
                    </a:cubicBezTo>
                    <a:cubicBezTo>
                      <a:pt x="493" y="754"/>
                      <a:pt x="483" y="766"/>
                      <a:pt x="474" y="778"/>
                    </a:cubicBezTo>
                    <a:close/>
                    <a:moveTo>
                      <a:pt x="492" y="766"/>
                    </a:moveTo>
                    <a:cubicBezTo>
                      <a:pt x="529" y="710"/>
                      <a:pt x="571" y="658"/>
                      <a:pt x="612" y="604"/>
                    </a:cubicBezTo>
                    <a:cubicBezTo>
                      <a:pt x="589" y="644"/>
                      <a:pt x="565" y="683"/>
                      <a:pt x="540" y="721"/>
                    </a:cubicBezTo>
                    <a:cubicBezTo>
                      <a:pt x="533" y="731"/>
                      <a:pt x="525" y="740"/>
                      <a:pt x="517" y="749"/>
                    </a:cubicBezTo>
                    <a:cubicBezTo>
                      <a:pt x="499" y="770"/>
                      <a:pt x="482" y="791"/>
                      <a:pt x="468" y="815"/>
                    </a:cubicBezTo>
                    <a:cubicBezTo>
                      <a:pt x="456" y="826"/>
                      <a:pt x="487" y="774"/>
                      <a:pt x="492" y="766"/>
                    </a:cubicBezTo>
                    <a:close/>
                    <a:moveTo>
                      <a:pt x="558" y="670"/>
                    </a:moveTo>
                    <a:cubicBezTo>
                      <a:pt x="565" y="660"/>
                      <a:pt x="572" y="650"/>
                      <a:pt x="579" y="639"/>
                    </a:cubicBezTo>
                    <a:cubicBezTo>
                      <a:pt x="594" y="621"/>
                      <a:pt x="609" y="604"/>
                      <a:pt x="623" y="586"/>
                    </a:cubicBezTo>
                    <a:cubicBezTo>
                      <a:pt x="622" y="587"/>
                      <a:pt x="621" y="588"/>
                      <a:pt x="620" y="590"/>
                    </a:cubicBezTo>
                    <a:cubicBezTo>
                      <a:pt x="617" y="594"/>
                      <a:pt x="614" y="598"/>
                      <a:pt x="611" y="602"/>
                    </a:cubicBezTo>
                    <a:cubicBezTo>
                      <a:pt x="595" y="625"/>
                      <a:pt x="576" y="647"/>
                      <a:pt x="558" y="670"/>
                    </a:cubicBezTo>
                    <a:close/>
                    <a:moveTo>
                      <a:pt x="540" y="722"/>
                    </a:moveTo>
                    <a:cubicBezTo>
                      <a:pt x="539" y="723"/>
                      <a:pt x="539" y="723"/>
                      <a:pt x="538" y="724"/>
                    </a:cubicBezTo>
                    <a:cubicBezTo>
                      <a:pt x="526" y="741"/>
                      <a:pt x="514" y="758"/>
                      <a:pt x="502" y="775"/>
                    </a:cubicBezTo>
                    <a:cubicBezTo>
                      <a:pt x="495" y="783"/>
                      <a:pt x="489" y="791"/>
                      <a:pt x="482" y="799"/>
                    </a:cubicBezTo>
                    <a:cubicBezTo>
                      <a:pt x="482" y="798"/>
                      <a:pt x="483" y="797"/>
                      <a:pt x="483" y="797"/>
                    </a:cubicBezTo>
                    <a:cubicBezTo>
                      <a:pt x="501" y="771"/>
                      <a:pt x="520" y="746"/>
                      <a:pt x="540" y="722"/>
                    </a:cubicBezTo>
                    <a:close/>
                    <a:moveTo>
                      <a:pt x="614" y="643"/>
                    </a:moveTo>
                    <a:cubicBezTo>
                      <a:pt x="613" y="644"/>
                      <a:pt x="613" y="644"/>
                      <a:pt x="612" y="645"/>
                    </a:cubicBezTo>
                    <a:cubicBezTo>
                      <a:pt x="606" y="652"/>
                      <a:pt x="600" y="660"/>
                      <a:pt x="596" y="666"/>
                    </a:cubicBezTo>
                    <a:cubicBezTo>
                      <a:pt x="578" y="689"/>
                      <a:pt x="562" y="713"/>
                      <a:pt x="545" y="736"/>
                    </a:cubicBezTo>
                    <a:cubicBezTo>
                      <a:pt x="544" y="737"/>
                      <a:pt x="543" y="739"/>
                      <a:pt x="543" y="740"/>
                    </a:cubicBezTo>
                    <a:cubicBezTo>
                      <a:pt x="534" y="750"/>
                      <a:pt x="526" y="761"/>
                      <a:pt x="518" y="772"/>
                    </a:cubicBezTo>
                    <a:cubicBezTo>
                      <a:pt x="503" y="791"/>
                      <a:pt x="488" y="809"/>
                      <a:pt x="473" y="827"/>
                    </a:cubicBezTo>
                    <a:cubicBezTo>
                      <a:pt x="452" y="852"/>
                      <a:pt x="463" y="830"/>
                      <a:pt x="473" y="813"/>
                    </a:cubicBezTo>
                    <a:cubicBezTo>
                      <a:pt x="478" y="808"/>
                      <a:pt x="483" y="802"/>
                      <a:pt x="487" y="796"/>
                    </a:cubicBezTo>
                    <a:cubicBezTo>
                      <a:pt x="490" y="793"/>
                      <a:pt x="493" y="790"/>
                      <a:pt x="496" y="786"/>
                    </a:cubicBezTo>
                    <a:cubicBezTo>
                      <a:pt x="496" y="786"/>
                      <a:pt x="496" y="785"/>
                      <a:pt x="497" y="785"/>
                    </a:cubicBezTo>
                    <a:cubicBezTo>
                      <a:pt x="502" y="779"/>
                      <a:pt x="507" y="772"/>
                      <a:pt x="511" y="766"/>
                    </a:cubicBezTo>
                    <a:cubicBezTo>
                      <a:pt x="517" y="758"/>
                      <a:pt x="523" y="751"/>
                      <a:pt x="528" y="743"/>
                    </a:cubicBezTo>
                    <a:cubicBezTo>
                      <a:pt x="536" y="732"/>
                      <a:pt x="544" y="720"/>
                      <a:pt x="553" y="710"/>
                    </a:cubicBezTo>
                    <a:cubicBezTo>
                      <a:pt x="567" y="691"/>
                      <a:pt x="582" y="672"/>
                      <a:pt x="596" y="653"/>
                    </a:cubicBezTo>
                    <a:cubicBezTo>
                      <a:pt x="605" y="641"/>
                      <a:pt x="633" y="616"/>
                      <a:pt x="639" y="600"/>
                    </a:cubicBezTo>
                    <a:cubicBezTo>
                      <a:pt x="637" y="606"/>
                      <a:pt x="635" y="611"/>
                      <a:pt x="632" y="617"/>
                    </a:cubicBezTo>
                    <a:cubicBezTo>
                      <a:pt x="626" y="626"/>
                      <a:pt x="620" y="634"/>
                      <a:pt x="614" y="643"/>
                    </a:cubicBezTo>
                    <a:close/>
                    <a:moveTo>
                      <a:pt x="650" y="591"/>
                    </a:moveTo>
                    <a:cubicBezTo>
                      <a:pt x="646" y="597"/>
                      <a:pt x="642" y="603"/>
                      <a:pt x="638" y="609"/>
                    </a:cubicBezTo>
                    <a:cubicBezTo>
                      <a:pt x="641" y="602"/>
                      <a:pt x="643" y="595"/>
                      <a:pt x="645" y="587"/>
                    </a:cubicBezTo>
                    <a:cubicBezTo>
                      <a:pt x="645" y="586"/>
                      <a:pt x="644" y="585"/>
                      <a:pt x="643" y="585"/>
                    </a:cubicBezTo>
                    <a:cubicBezTo>
                      <a:pt x="650" y="575"/>
                      <a:pt x="657" y="565"/>
                      <a:pt x="664" y="555"/>
                    </a:cubicBezTo>
                    <a:cubicBezTo>
                      <a:pt x="658" y="567"/>
                      <a:pt x="654" y="579"/>
                      <a:pt x="650" y="591"/>
                    </a:cubicBezTo>
                    <a:close/>
                    <a:moveTo>
                      <a:pt x="741" y="466"/>
                    </a:moveTo>
                    <a:cubicBezTo>
                      <a:pt x="738" y="470"/>
                      <a:pt x="734" y="475"/>
                      <a:pt x="731" y="480"/>
                    </a:cubicBezTo>
                    <a:cubicBezTo>
                      <a:pt x="740" y="467"/>
                      <a:pt x="749" y="453"/>
                      <a:pt x="759" y="440"/>
                    </a:cubicBezTo>
                    <a:cubicBezTo>
                      <a:pt x="787" y="399"/>
                      <a:pt x="746" y="458"/>
                      <a:pt x="741" y="466"/>
                    </a:cubicBezTo>
                    <a:close/>
                    <a:moveTo>
                      <a:pt x="753" y="442"/>
                    </a:moveTo>
                    <a:cubicBezTo>
                      <a:pt x="721" y="488"/>
                      <a:pt x="689" y="535"/>
                      <a:pt x="656" y="582"/>
                    </a:cubicBezTo>
                    <a:cubicBezTo>
                      <a:pt x="659" y="574"/>
                      <a:pt x="667" y="556"/>
                      <a:pt x="671" y="549"/>
                    </a:cubicBezTo>
                    <a:cubicBezTo>
                      <a:pt x="685" y="522"/>
                      <a:pt x="705" y="499"/>
                      <a:pt x="725" y="476"/>
                    </a:cubicBezTo>
                    <a:cubicBezTo>
                      <a:pt x="734" y="464"/>
                      <a:pt x="744" y="453"/>
                      <a:pt x="753" y="442"/>
                    </a:cubicBezTo>
                    <a:close/>
                    <a:moveTo>
                      <a:pt x="764" y="400"/>
                    </a:moveTo>
                    <a:cubicBezTo>
                      <a:pt x="750" y="417"/>
                      <a:pt x="738" y="442"/>
                      <a:pt x="724" y="461"/>
                    </a:cubicBezTo>
                    <a:cubicBezTo>
                      <a:pt x="688" y="510"/>
                      <a:pt x="654" y="563"/>
                      <a:pt x="620" y="614"/>
                    </a:cubicBezTo>
                    <a:cubicBezTo>
                      <a:pt x="600" y="643"/>
                      <a:pt x="580" y="671"/>
                      <a:pt x="558" y="698"/>
                    </a:cubicBezTo>
                    <a:cubicBezTo>
                      <a:pt x="582" y="662"/>
                      <a:pt x="603" y="625"/>
                      <a:pt x="625" y="588"/>
                    </a:cubicBezTo>
                    <a:cubicBezTo>
                      <a:pt x="652" y="552"/>
                      <a:pt x="679" y="516"/>
                      <a:pt x="705" y="479"/>
                    </a:cubicBezTo>
                    <a:cubicBezTo>
                      <a:pt x="723" y="452"/>
                      <a:pt x="743" y="425"/>
                      <a:pt x="764" y="400"/>
                    </a:cubicBezTo>
                    <a:close/>
                    <a:moveTo>
                      <a:pt x="941" y="133"/>
                    </a:moveTo>
                    <a:cubicBezTo>
                      <a:pt x="940" y="134"/>
                      <a:pt x="939" y="135"/>
                      <a:pt x="939" y="137"/>
                    </a:cubicBezTo>
                    <a:cubicBezTo>
                      <a:pt x="912" y="164"/>
                      <a:pt x="895" y="198"/>
                      <a:pt x="873" y="229"/>
                    </a:cubicBezTo>
                    <a:cubicBezTo>
                      <a:pt x="839" y="279"/>
                      <a:pt x="801" y="325"/>
                      <a:pt x="769" y="376"/>
                    </a:cubicBezTo>
                    <a:cubicBezTo>
                      <a:pt x="768" y="377"/>
                      <a:pt x="770" y="377"/>
                      <a:pt x="770" y="377"/>
                    </a:cubicBezTo>
                    <a:cubicBezTo>
                      <a:pt x="797" y="335"/>
                      <a:pt x="827" y="296"/>
                      <a:pt x="857" y="256"/>
                    </a:cubicBezTo>
                    <a:cubicBezTo>
                      <a:pt x="883" y="221"/>
                      <a:pt x="904" y="183"/>
                      <a:pt x="931" y="149"/>
                    </a:cubicBezTo>
                    <a:cubicBezTo>
                      <a:pt x="931" y="149"/>
                      <a:pt x="931" y="149"/>
                      <a:pt x="931" y="148"/>
                    </a:cubicBezTo>
                    <a:cubicBezTo>
                      <a:pt x="923" y="162"/>
                      <a:pt x="914" y="176"/>
                      <a:pt x="905" y="190"/>
                    </a:cubicBezTo>
                    <a:cubicBezTo>
                      <a:pt x="902" y="194"/>
                      <a:pt x="898" y="199"/>
                      <a:pt x="895" y="203"/>
                    </a:cubicBezTo>
                    <a:cubicBezTo>
                      <a:pt x="897" y="200"/>
                      <a:pt x="899" y="198"/>
                      <a:pt x="901" y="195"/>
                    </a:cubicBezTo>
                    <a:cubicBezTo>
                      <a:pt x="850" y="274"/>
                      <a:pt x="794" y="351"/>
                      <a:pt x="738" y="427"/>
                    </a:cubicBezTo>
                    <a:cubicBezTo>
                      <a:pt x="718" y="452"/>
                      <a:pt x="698" y="479"/>
                      <a:pt x="679" y="506"/>
                    </a:cubicBezTo>
                    <a:cubicBezTo>
                      <a:pt x="669" y="520"/>
                      <a:pt x="658" y="534"/>
                      <a:pt x="648" y="548"/>
                    </a:cubicBezTo>
                    <a:cubicBezTo>
                      <a:pt x="658" y="531"/>
                      <a:pt x="668" y="514"/>
                      <a:pt x="678" y="497"/>
                    </a:cubicBezTo>
                    <a:cubicBezTo>
                      <a:pt x="681" y="493"/>
                      <a:pt x="683" y="489"/>
                      <a:pt x="686" y="485"/>
                    </a:cubicBezTo>
                    <a:cubicBezTo>
                      <a:pt x="669" y="511"/>
                      <a:pt x="652" y="537"/>
                      <a:pt x="636" y="564"/>
                    </a:cubicBezTo>
                    <a:cubicBezTo>
                      <a:pt x="620" y="585"/>
                      <a:pt x="604" y="606"/>
                      <a:pt x="587" y="627"/>
                    </a:cubicBezTo>
                    <a:cubicBezTo>
                      <a:pt x="619" y="580"/>
                      <a:pt x="650" y="532"/>
                      <a:pt x="682" y="487"/>
                    </a:cubicBezTo>
                    <a:cubicBezTo>
                      <a:pt x="766" y="369"/>
                      <a:pt x="845" y="248"/>
                      <a:pt x="933" y="133"/>
                    </a:cubicBezTo>
                    <a:cubicBezTo>
                      <a:pt x="934" y="131"/>
                      <a:pt x="931" y="129"/>
                      <a:pt x="930" y="131"/>
                    </a:cubicBezTo>
                    <a:cubicBezTo>
                      <a:pt x="842" y="246"/>
                      <a:pt x="763" y="367"/>
                      <a:pt x="679" y="485"/>
                    </a:cubicBezTo>
                    <a:cubicBezTo>
                      <a:pt x="639" y="541"/>
                      <a:pt x="600" y="598"/>
                      <a:pt x="561" y="655"/>
                    </a:cubicBezTo>
                    <a:cubicBezTo>
                      <a:pt x="554" y="665"/>
                      <a:pt x="547" y="676"/>
                      <a:pt x="540" y="686"/>
                    </a:cubicBezTo>
                    <a:cubicBezTo>
                      <a:pt x="514" y="718"/>
                      <a:pt x="489" y="750"/>
                      <a:pt x="468" y="785"/>
                    </a:cubicBezTo>
                    <a:cubicBezTo>
                      <a:pt x="465" y="789"/>
                      <a:pt x="462" y="792"/>
                      <a:pt x="459" y="796"/>
                    </a:cubicBezTo>
                    <a:cubicBezTo>
                      <a:pt x="459" y="796"/>
                      <a:pt x="476" y="765"/>
                      <a:pt x="477" y="764"/>
                    </a:cubicBezTo>
                    <a:cubicBezTo>
                      <a:pt x="484" y="752"/>
                      <a:pt x="492" y="739"/>
                      <a:pt x="499" y="727"/>
                    </a:cubicBezTo>
                    <a:cubicBezTo>
                      <a:pt x="519" y="702"/>
                      <a:pt x="540" y="677"/>
                      <a:pt x="559" y="651"/>
                    </a:cubicBezTo>
                    <a:cubicBezTo>
                      <a:pt x="602" y="593"/>
                      <a:pt x="639" y="529"/>
                      <a:pt x="680" y="469"/>
                    </a:cubicBezTo>
                    <a:cubicBezTo>
                      <a:pt x="722" y="409"/>
                      <a:pt x="766" y="350"/>
                      <a:pt x="808" y="289"/>
                    </a:cubicBezTo>
                    <a:cubicBezTo>
                      <a:pt x="847" y="234"/>
                      <a:pt x="896" y="181"/>
                      <a:pt x="928" y="122"/>
                    </a:cubicBezTo>
                    <a:cubicBezTo>
                      <a:pt x="928" y="122"/>
                      <a:pt x="928" y="122"/>
                      <a:pt x="928" y="122"/>
                    </a:cubicBezTo>
                    <a:cubicBezTo>
                      <a:pt x="934" y="124"/>
                      <a:pt x="940" y="127"/>
                      <a:pt x="945" y="130"/>
                    </a:cubicBezTo>
                    <a:cubicBezTo>
                      <a:pt x="945" y="131"/>
                      <a:pt x="944" y="132"/>
                      <a:pt x="943" y="132"/>
                    </a:cubicBezTo>
                    <a:cubicBezTo>
                      <a:pt x="943" y="132"/>
                      <a:pt x="942" y="132"/>
                      <a:pt x="941" y="133"/>
                    </a:cubicBezTo>
                    <a:close/>
                    <a:moveTo>
                      <a:pt x="882" y="244"/>
                    </a:moveTo>
                    <a:cubicBezTo>
                      <a:pt x="892" y="231"/>
                      <a:pt x="903" y="218"/>
                      <a:pt x="912" y="205"/>
                    </a:cubicBezTo>
                    <a:cubicBezTo>
                      <a:pt x="913" y="204"/>
                      <a:pt x="914" y="203"/>
                      <a:pt x="915" y="202"/>
                    </a:cubicBezTo>
                    <a:cubicBezTo>
                      <a:pt x="924" y="191"/>
                      <a:pt x="933" y="181"/>
                      <a:pt x="943" y="171"/>
                    </a:cubicBezTo>
                    <a:cubicBezTo>
                      <a:pt x="966" y="145"/>
                      <a:pt x="939" y="183"/>
                      <a:pt x="935" y="189"/>
                    </a:cubicBezTo>
                    <a:cubicBezTo>
                      <a:pt x="913" y="217"/>
                      <a:pt x="893" y="246"/>
                      <a:pt x="871" y="274"/>
                    </a:cubicBezTo>
                    <a:cubicBezTo>
                      <a:pt x="865" y="281"/>
                      <a:pt x="858" y="288"/>
                      <a:pt x="851" y="295"/>
                    </a:cubicBezTo>
                    <a:cubicBezTo>
                      <a:pt x="859" y="277"/>
                      <a:pt x="870" y="260"/>
                      <a:pt x="882" y="244"/>
                    </a:cubicBezTo>
                    <a:close/>
                    <a:moveTo>
                      <a:pt x="840" y="306"/>
                    </a:moveTo>
                    <a:cubicBezTo>
                      <a:pt x="811" y="333"/>
                      <a:pt x="853" y="279"/>
                      <a:pt x="860" y="270"/>
                    </a:cubicBezTo>
                    <a:cubicBezTo>
                      <a:pt x="861" y="268"/>
                      <a:pt x="863" y="267"/>
                      <a:pt x="864" y="265"/>
                    </a:cubicBezTo>
                    <a:cubicBezTo>
                      <a:pt x="857" y="276"/>
                      <a:pt x="851" y="288"/>
                      <a:pt x="846" y="300"/>
                    </a:cubicBezTo>
                    <a:cubicBezTo>
                      <a:pt x="844" y="302"/>
                      <a:pt x="842" y="304"/>
                      <a:pt x="840" y="306"/>
                    </a:cubicBezTo>
                    <a:close/>
                    <a:moveTo>
                      <a:pt x="851" y="299"/>
                    </a:moveTo>
                    <a:cubicBezTo>
                      <a:pt x="866" y="285"/>
                      <a:pt x="880" y="268"/>
                      <a:pt x="893" y="251"/>
                    </a:cubicBezTo>
                    <a:cubicBezTo>
                      <a:pt x="915" y="222"/>
                      <a:pt x="952" y="188"/>
                      <a:pt x="960" y="152"/>
                    </a:cubicBezTo>
                    <a:cubicBezTo>
                      <a:pt x="960" y="150"/>
                      <a:pt x="959" y="149"/>
                      <a:pt x="958" y="150"/>
                    </a:cubicBezTo>
                    <a:cubicBezTo>
                      <a:pt x="947" y="162"/>
                      <a:pt x="936" y="173"/>
                      <a:pt x="926" y="185"/>
                    </a:cubicBezTo>
                    <a:cubicBezTo>
                      <a:pt x="935" y="169"/>
                      <a:pt x="944" y="152"/>
                      <a:pt x="949" y="134"/>
                    </a:cubicBezTo>
                    <a:cubicBezTo>
                      <a:pt x="953" y="137"/>
                      <a:pt x="957" y="142"/>
                      <a:pt x="959" y="147"/>
                    </a:cubicBezTo>
                    <a:cubicBezTo>
                      <a:pt x="962" y="153"/>
                      <a:pt x="965" y="158"/>
                      <a:pt x="970" y="161"/>
                    </a:cubicBezTo>
                    <a:cubicBezTo>
                      <a:pt x="959" y="175"/>
                      <a:pt x="948" y="189"/>
                      <a:pt x="938" y="203"/>
                    </a:cubicBezTo>
                    <a:cubicBezTo>
                      <a:pt x="911" y="235"/>
                      <a:pt x="881" y="265"/>
                      <a:pt x="861" y="302"/>
                    </a:cubicBezTo>
                    <a:cubicBezTo>
                      <a:pt x="858" y="303"/>
                      <a:pt x="855" y="302"/>
                      <a:pt x="851" y="299"/>
                    </a:cubicBezTo>
                    <a:close/>
                    <a:moveTo>
                      <a:pt x="930" y="214"/>
                    </a:moveTo>
                    <a:cubicBezTo>
                      <a:pt x="929" y="216"/>
                      <a:pt x="927" y="218"/>
                      <a:pt x="926" y="220"/>
                    </a:cubicBezTo>
                    <a:cubicBezTo>
                      <a:pt x="914" y="237"/>
                      <a:pt x="902" y="253"/>
                      <a:pt x="890" y="269"/>
                    </a:cubicBezTo>
                    <a:cubicBezTo>
                      <a:pt x="884" y="277"/>
                      <a:pt x="877" y="285"/>
                      <a:pt x="870" y="292"/>
                    </a:cubicBezTo>
                    <a:cubicBezTo>
                      <a:pt x="869" y="295"/>
                      <a:pt x="867" y="298"/>
                      <a:pt x="865" y="299"/>
                    </a:cubicBezTo>
                    <a:cubicBezTo>
                      <a:pt x="866" y="297"/>
                      <a:pt x="868" y="295"/>
                      <a:pt x="868" y="294"/>
                    </a:cubicBezTo>
                    <a:cubicBezTo>
                      <a:pt x="885" y="264"/>
                      <a:pt x="908" y="239"/>
                      <a:pt x="930" y="214"/>
                    </a:cubicBezTo>
                    <a:close/>
                    <a:moveTo>
                      <a:pt x="996" y="173"/>
                    </a:moveTo>
                    <a:cubicBezTo>
                      <a:pt x="997" y="172"/>
                      <a:pt x="994" y="170"/>
                      <a:pt x="993" y="171"/>
                    </a:cubicBezTo>
                    <a:cubicBezTo>
                      <a:pt x="950" y="217"/>
                      <a:pt x="918" y="271"/>
                      <a:pt x="872" y="315"/>
                    </a:cubicBezTo>
                    <a:cubicBezTo>
                      <a:pt x="863" y="324"/>
                      <a:pt x="865" y="320"/>
                      <a:pt x="870" y="312"/>
                    </a:cubicBezTo>
                    <a:cubicBezTo>
                      <a:pt x="912" y="269"/>
                      <a:pt x="953" y="225"/>
                      <a:pt x="983" y="172"/>
                    </a:cubicBezTo>
                    <a:cubicBezTo>
                      <a:pt x="984" y="170"/>
                      <a:pt x="982" y="169"/>
                      <a:pt x="980" y="170"/>
                    </a:cubicBezTo>
                    <a:cubicBezTo>
                      <a:pt x="953" y="192"/>
                      <a:pt x="933" y="220"/>
                      <a:pt x="913" y="248"/>
                    </a:cubicBezTo>
                    <a:cubicBezTo>
                      <a:pt x="898" y="269"/>
                      <a:pt x="880" y="288"/>
                      <a:pt x="867" y="310"/>
                    </a:cubicBezTo>
                    <a:cubicBezTo>
                      <a:pt x="852" y="324"/>
                      <a:pt x="858" y="312"/>
                      <a:pt x="864" y="302"/>
                    </a:cubicBezTo>
                    <a:cubicBezTo>
                      <a:pt x="896" y="271"/>
                      <a:pt x="921" y="234"/>
                      <a:pt x="945" y="197"/>
                    </a:cubicBezTo>
                    <a:cubicBezTo>
                      <a:pt x="955" y="186"/>
                      <a:pt x="964" y="175"/>
                      <a:pt x="972" y="163"/>
                    </a:cubicBezTo>
                    <a:cubicBezTo>
                      <a:pt x="988" y="172"/>
                      <a:pt x="1011" y="168"/>
                      <a:pt x="1028" y="166"/>
                    </a:cubicBezTo>
                    <a:cubicBezTo>
                      <a:pt x="1016" y="173"/>
                      <a:pt x="1005" y="182"/>
                      <a:pt x="995" y="192"/>
                    </a:cubicBezTo>
                    <a:cubicBezTo>
                      <a:pt x="998" y="187"/>
                      <a:pt x="1001" y="182"/>
                      <a:pt x="1004" y="177"/>
                    </a:cubicBezTo>
                    <a:cubicBezTo>
                      <a:pt x="1005" y="175"/>
                      <a:pt x="1002" y="173"/>
                      <a:pt x="1001" y="174"/>
                    </a:cubicBezTo>
                    <a:cubicBezTo>
                      <a:pt x="994" y="183"/>
                      <a:pt x="987" y="192"/>
                      <a:pt x="979" y="200"/>
                    </a:cubicBezTo>
                    <a:cubicBezTo>
                      <a:pt x="985" y="192"/>
                      <a:pt x="991" y="183"/>
                      <a:pt x="996" y="173"/>
                    </a:cubicBezTo>
                    <a:close/>
                    <a:moveTo>
                      <a:pt x="973" y="183"/>
                    </a:moveTo>
                    <a:cubicBezTo>
                      <a:pt x="955" y="216"/>
                      <a:pt x="929" y="245"/>
                      <a:pt x="904" y="272"/>
                    </a:cubicBezTo>
                    <a:cubicBezTo>
                      <a:pt x="897" y="280"/>
                      <a:pt x="890" y="287"/>
                      <a:pt x="882" y="295"/>
                    </a:cubicBezTo>
                    <a:cubicBezTo>
                      <a:pt x="887" y="289"/>
                      <a:pt x="891" y="283"/>
                      <a:pt x="892" y="282"/>
                    </a:cubicBezTo>
                    <a:cubicBezTo>
                      <a:pt x="900" y="272"/>
                      <a:pt x="908" y="261"/>
                      <a:pt x="916" y="250"/>
                    </a:cubicBezTo>
                    <a:cubicBezTo>
                      <a:pt x="927" y="234"/>
                      <a:pt x="939" y="218"/>
                      <a:pt x="951" y="202"/>
                    </a:cubicBezTo>
                    <a:cubicBezTo>
                      <a:pt x="949" y="205"/>
                      <a:pt x="977" y="175"/>
                      <a:pt x="973" y="183"/>
                    </a:cubicBezTo>
                    <a:close/>
                    <a:moveTo>
                      <a:pt x="936" y="279"/>
                    </a:moveTo>
                    <a:cubicBezTo>
                      <a:pt x="954" y="256"/>
                      <a:pt x="972" y="230"/>
                      <a:pt x="987" y="205"/>
                    </a:cubicBezTo>
                    <a:cubicBezTo>
                      <a:pt x="998" y="194"/>
                      <a:pt x="1009" y="184"/>
                      <a:pt x="1021" y="175"/>
                    </a:cubicBezTo>
                    <a:cubicBezTo>
                      <a:pt x="1003" y="191"/>
                      <a:pt x="980" y="228"/>
                      <a:pt x="965" y="247"/>
                    </a:cubicBezTo>
                    <a:cubicBezTo>
                      <a:pt x="957" y="257"/>
                      <a:pt x="949" y="266"/>
                      <a:pt x="941" y="276"/>
                    </a:cubicBezTo>
                    <a:cubicBezTo>
                      <a:pt x="939" y="277"/>
                      <a:pt x="937" y="279"/>
                      <a:pt x="936" y="279"/>
                    </a:cubicBezTo>
                    <a:close/>
                    <a:moveTo>
                      <a:pt x="951" y="269"/>
                    </a:moveTo>
                    <a:cubicBezTo>
                      <a:pt x="957" y="263"/>
                      <a:pt x="962" y="256"/>
                      <a:pt x="968" y="249"/>
                    </a:cubicBezTo>
                    <a:cubicBezTo>
                      <a:pt x="990" y="221"/>
                      <a:pt x="1017" y="196"/>
                      <a:pt x="1035" y="165"/>
                    </a:cubicBezTo>
                    <a:cubicBezTo>
                      <a:pt x="1035" y="165"/>
                      <a:pt x="1035" y="165"/>
                      <a:pt x="1035" y="165"/>
                    </a:cubicBezTo>
                    <a:cubicBezTo>
                      <a:pt x="1039" y="164"/>
                      <a:pt x="1042" y="162"/>
                      <a:pt x="1045" y="160"/>
                    </a:cubicBezTo>
                    <a:cubicBezTo>
                      <a:pt x="1029" y="181"/>
                      <a:pt x="1013" y="202"/>
                      <a:pt x="996" y="223"/>
                    </a:cubicBezTo>
                    <a:cubicBezTo>
                      <a:pt x="990" y="230"/>
                      <a:pt x="984" y="238"/>
                      <a:pt x="978" y="245"/>
                    </a:cubicBezTo>
                    <a:cubicBezTo>
                      <a:pt x="974" y="249"/>
                      <a:pt x="970" y="254"/>
                      <a:pt x="967" y="257"/>
                    </a:cubicBezTo>
                    <a:cubicBezTo>
                      <a:pt x="964" y="260"/>
                      <a:pt x="958" y="265"/>
                      <a:pt x="951" y="269"/>
                    </a:cubicBezTo>
                    <a:close/>
                    <a:moveTo>
                      <a:pt x="960" y="275"/>
                    </a:moveTo>
                    <a:cubicBezTo>
                      <a:pt x="964" y="268"/>
                      <a:pt x="968" y="262"/>
                      <a:pt x="972" y="256"/>
                    </a:cubicBezTo>
                    <a:cubicBezTo>
                      <a:pt x="988" y="240"/>
                      <a:pt x="1002" y="222"/>
                      <a:pt x="1016" y="204"/>
                    </a:cubicBezTo>
                    <a:cubicBezTo>
                      <a:pt x="1037" y="181"/>
                      <a:pt x="1059" y="158"/>
                      <a:pt x="1075" y="131"/>
                    </a:cubicBezTo>
                    <a:cubicBezTo>
                      <a:pt x="1075" y="131"/>
                      <a:pt x="1075" y="130"/>
                      <a:pt x="1075" y="130"/>
                    </a:cubicBezTo>
                    <a:cubicBezTo>
                      <a:pt x="1078" y="130"/>
                      <a:pt x="1080" y="132"/>
                      <a:pt x="1083" y="133"/>
                    </a:cubicBezTo>
                    <a:cubicBezTo>
                      <a:pt x="1062" y="163"/>
                      <a:pt x="1040" y="192"/>
                      <a:pt x="1016" y="221"/>
                    </a:cubicBezTo>
                    <a:cubicBezTo>
                      <a:pt x="1002" y="238"/>
                      <a:pt x="967" y="262"/>
                      <a:pt x="960" y="275"/>
                    </a:cubicBezTo>
                    <a:close/>
                    <a:moveTo>
                      <a:pt x="1022" y="233"/>
                    </a:moveTo>
                    <a:cubicBezTo>
                      <a:pt x="1022" y="234"/>
                      <a:pt x="1021" y="234"/>
                      <a:pt x="1021" y="235"/>
                    </a:cubicBezTo>
                    <a:cubicBezTo>
                      <a:pt x="1015" y="241"/>
                      <a:pt x="1010" y="248"/>
                      <a:pt x="1004" y="253"/>
                    </a:cubicBezTo>
                    <a:cubicBezTo>
                      <a:pt x="1015" y="239"/>
                      <a:pt x="1026" y="224"/>
                      <a:pt x="1038" y="210"/>
                    </a:cubicBezTo>
                    <a:cubicBezTo>
                      <a:pt x="1033" y="218"/>
                      <a:pt x="1027" y="225"/>
                      <a:pt x="1022" y="233"/>
                    </a:cubicBezTo>
                    <a:close/>
                    <a:moveTo>
                      <a:pt x="1089" y="149"/>
                    </a:moveTo>
                    <a:cubicBezTo>
                      <a:pt x="1091" y="148"/>
                      <a:pt x="1092" y="146"/>
                      <a:pt x="1093" y="144"/>
                    </a:cubicBezTo>
                    <a:cubicBezTo>
                      <a:pt x="1094" y="143"/>
                      <a:pt x="1091" y="140"/>
                      <a:pt x="1090" y="142"/>
                    </a:cubicBezTo>
                    <a:cubicBezTo>
                      <a:pt x="1057" y="183"/>
                      <a:pt x="1021" y="223"/>
                      <a:pt x="991" y="266"/>
                    </a:cubicBezTo>
                    <a:cubicBezTo>
                      <a:pt x="989" y="268"/>
                      <a:pt x="987" y="271"/>
                      <a:pt x="984" y="273"/>
                    </a:cubicBezTo>
                    <a:cubicBezTo>
                      <a:pt x="957" y="298"/>
                      <a:pt x="1000" y="245"/>
                      <a:pt x="1005" y="240"/>
                    </a:cubicBezTo>
                    <a:cubicBezTo>
                      <a:pt x="1016" y="227"/>
                      <a:pt x="1027" y="214"/>
                      <a:pt x="1037" y="201"/>
                    </a:cubicBezTo>
                    <a:cubicBezTo>
                      <a:pt x="1055" y="180"/>
                      <a:pt x="1071" y="158"/>
                      <a:pt x="1086" y="135"/>
                    </a:cubicBezTo>
                    <a:cubicBezTo>
                      <a:pt x="1090" y="137"/>
                      <a:pt x="1094" y="139"/>
                      <a:pt x="1098" y="142"/>
                    </a:cubicBezTo>
                    <a:cubicBezTo>
                      <a:pt x="1095" y="145"/>
                      <a:pt x="1092" y="147"/>
                      <a:pt x="1089" y="149"/>
                    </a:cubicBezTo>
                    <a:close/>
                    <a:moveTo>
                      <a:pt x="950" y="358"/>
                    </a:moveTo>
                    <a:cubicBezTo>
                      <a:pt x="973" y="331"/>
                      <a:pt x="995" y="305"/>
                      <a:pt x="1018" y="279"/>
                    </a:cubicBezTo>
                    <a:cubicBezTo>
                      <a:pt x="1043" y="251"/>
                      <a:pt x="1068" y="223"/>
                      <a:pt x="1088" y="192"/>
                    </a:cubicBezTo>
                    <a:cubicBezTo>
                      <a:pt x="1094" y="186"/>
                      <a:pt x="1100" y="180"/>
                      <a:pt x="1107" y="174"/>
                    </a:cubicBezTo>
                    <a:cubicBezTo>
                      <a:pt x="1108" y="173"/>
                      <a:pt x="1091" y="207"/>
                      <a:pt x="1087" y="213"/>
                    </a:cubicBezTo>
                    <a:cubicBezTo>
                      <a:pt x="1084" y="216"/>
                      <a:pt x="1082" y="219"/>
                      <a:pt x="1080" y="222"/>
                    </a:cubicBezTo>
                    <a:cubicBezTo>
                      <a:pt x="1065" y="239"/>
                      <a:pt x="1051" y="257"/>
                      <a:pt x="1036" y="274"/>
                    </a:cubicBezTo>
                    <a:cubicBezTo>
                      <a:pt x="1032" y="278"/>
                      <a:pt x="1028" y="283"/>
                      <a:pt x="1025" y="287"/>
                    </a:cubicBezTo>
                    <a:cubicBezTo>
                      <a:pt x="1023" y="289"/>
                      <a:pt x="1022" y="290"/>
                      <a:pt x="1020" y="292"/>
                    </a:cubicBezTo>
                    <a:cubicBezTo>
                      <a:pt x="991" y="322"/>
                      <a:pt x="961" y="352"/>
                      <a:pt x="934" y="384"/>
                    </a:cubicBezTo>
                    <a:cubicBezTo>
                      <a:pt x="940" y="375"/>
                      <a:pt x="946" y="366"/>
                      <a:pt x="950" y="358"/>
                    </a:cubicBezTo>
                    <a:close/>
                    <a:moveTo>
                      <a:pt x="1012" y="310"/>
                    </a:moveTo>
                    <a:cubicBezTo>
                      <a:pt x="1024" y="292"/>
                      <a:pt x="1042" y="276"/>
                      <a:pt x="1057" y="260"/>
                    </a:cubicBezTo>
                    <a:cubicBezTo>
                      <a:pt x="1076" y="239"/>
                      <a:pt x="1091" y="214"/>
                      <a:pt x="1113" y="197"/>
                    </a:cubicBezTo>
                    <a:cubicBezTo>
                      <a:pt x="1107" y="206"/>
                      <a:pt x="1101" y="215"/>
                      <a:pt x="1095" y="224"/>
                    </a:cubicBezTo>
                    <a:cubicBezTo>
                      <a:pt x="1077" y="245"/>
                      <a:pt x="1060" y="266"/>
                      <a:pt x="1044" y="288"/>
                    </a:cubicBezTo>
                    <a:cubicBezTo>
                      <a:pt x="1036" y="297"/>
                      <a:pt x="1028" y="306"/>
                      <a:pt x="1020" y="315"/>
                    </a:cubicBezTo>
                    <a:cubicBezTo>
                      <a:pt x="1018" y="318"/>
                      <a:pt x="1016" y="320"/>
                      <a:pt x="1014" y="322"/>
                    </a:cubicBezTo>
                    <a:cubicBezTo>
                      <a:pt x="1004" y="322"/>
                      <a:pt x="1003" y="317"/>
                      <a:pt x="1012" y="310"/>
                    </a:cubicBezTo>
                    <a:close/>
                    <a:moveTo>
                      <a:pt x="1086" y="240"/>
                    </a:moveTo>
                    <a:cubicBezTo>
                      <a:pt x="1088" y="238"/>
                      <a:pt x="1090" y="235"/>
                      <a:pt x="1092" y="233"/>
                    </a:cubicBezTo>
                    <a:cubicBezTo>
                      <a:pt x="1096" y="228"/>
                      <a:pt x="1100" y="223"/>
                      <a:pt x="1104" y="218"/>
                    </a:cubicBezTo>
                    <a:cubicBezTo>
                      <a:pt x="1111" y="211"/>
                      <a:pt x="1134" y="178"/>
                      <a:pt x="1124" y="202"/>
                    </a:cubicBezTo>
                    <a:cubicBezTo>
                      <a:pt x="1110" y="214"/>
                      <a:pt x="1098" y="227"/>
                      <a:pt x="1086" y="240"/>
                    </a:cubicBezTo>
                    <a:close/>
                    <a:moveTo>
                      <a:pt x="1129" y="198"/>
                    </a:moveTo>
                    <a:cubicBezTo>
                      <a:pt x="1131" y="194"/>
                      <a:pt x="1132" y="190"/>
                      <a:pt x="1133" y="186"/>
                    </a:cubicBezTo>
                    <a:cubicBezTo>
                      <a:pt x="1134" y="184"/>
                      <a:pt x="1132" y="183"/>
                      <a:pt x="1130" y="184"/>
                    </a:cubicBezTo>
                    <a:cubicBezTo>
                      <a:pt x="1123" y="192"/>
                      <a:pt x="1116" y="200"/>
                      <a:pt x="1109" y="208"/>
                    </a:cubicBezTo>
                    <a:cubicBezTo>
                      <a:pt x="1116" y="198"/>
                      <a:pt x="1122" y="187"/>
                      <a:pt x="1128" y="177"/>
                    </a:cubicBezTo>
                    <a:cubicBezTo>
                      <a:pt x="1129" y="175"/>
                      <a:pt x="1127" y="173"/>
                      <a:pt x="1126" y="174"/>
                    </a:cubicBezTo>
                    <a:cubicBezTo>
                      <a:pt x="1115" y="183"/>
                      <a:pt x="1106" y="193"/>
                      <a:pt x="1097" y="203"/>
                    </a:cubicBezTo>
                    <a:cubicBezTo>
                      <a:pt x="1105" y="190"/>
                      <a:pt x="1112" y="177"/>
                      <a:pt x="1119" y="164"/>
                    </a:cubicBezTo>
                    <a:cubicBezTo>
                      <a:pt x="1119" y="162"/>
                      <a:pt x="1117" y="160"/>
                      <a:pt x="1116" y="162"/>
                    </a:cubicBezTo>
                    <a:cubicBezTo>
                      <a:pt x="1109" y="167"/>
                      <a:pt x="1103" y="173"/>
                      <a:pt x="1097" y="179"/>
                    </a:cubicBezTo>
                    <a:cubicBezTo>
                      <a:pt x="1101" y="172"/>
                      <a:pt x="1105" y="165"/>
                      <a:pt x="1109" y="157"/>
                    </a:cubicBezTo>
                    <a:cubicBezTo>
                      <a:pt x="1110" y="155"/>
                      <a:pt x="1108" y="153"/>
                      <a:pt x="1106" y="155"/>
                    </a:cubicBezTo>
                    <a:cubicBezTo>
                      <a:pt x="1089" y="174"/>
                      <a:pt x="1071" y="193"/>
                      <a:pt x="1052" y="213"/>
                    </a:cubicBezTo>
                    <a:cubicBezTo>
                      <a:pt x="1071" y="192"/>
                      <a:pt x="1088" y="170"/>
                      <a:pt x="1101" y="145"/>
                    </a:cubicBezTo>
                    <a:cubicBezTo>
                      <a:pt x="1111" y="153"/>
                      <a:pt x="1120" y="163"/>
                      <a:pt x="1123" y="166"/>
                    </a:cubicBezTo>
                    <a:cubicBezTo>
                      <a:pt x="1129" y="174"/>
                      <a:pt x="1135" y="181"/>
                      <a:pt x="1142" y="187"/>
                    </a:cubicBezTo>
                    <a:cubicBezTo>
                      <a:pt x="1137" y="191"/>
                      <a:pt x="1133" y="194"/>
                      <a:pt x="1129" y="198"/>
                    </a:cubicBezTo>
                    <a:close/>
                    <a:moveTo>
                      <a:pt x="1144" y="190"/>
                    </a:moveTo>
                    <a:cubicBezTo>
                      <a:pt x="1145" y="192"/>
                      <a:pt x="1147" y="193"/>
                      <a:pt x="1148" y="194"/>
                    </a:cubicBezTo>
                    <a:cubicBezTo>
                      <a:pt x="1126" y="217"/>
                      <a:pt x="1127" y="215"/>
                      <a:pt x="1144" y="190"/>
                    </a:cubicBezTo>
                    <a:close/>
                    <a:moveTo>
                      <a:pt x="1151" y="197"/>
                    </a:moveTo>
                    <a:cubicBezTo>
                      <a:pt x="1153" y="199"/>
                      <a:pt x="1155" y="201"/>
                      <a:pt x="1157" y="203"/>
                    </a:cubicBezTo>
                    <a:cubicBezTo>
                      <a:pt x="1157" y="203"/>
                      <a:pt x="1157" y="203"/>
                      <a:pt x="1157" y="203"/>
                    </a:cubicBezTo>
                    <a:cubicBezTo>
                      <a:pt x="1146" y="211"/>
                      <a:pt x="1148" y="209"/>
                      <a:pt x="1138" y="218"/>
                    </a:cubicBezTo>
                    <a:cubicBezTo>
                      <a:pt x="1142" y="215"/>
                      <a:pt x="1148" y="202"/>
                      <a:pt x="1151" y="197"/>
                    </a:cubicBezTo>
                    <a:close/>
                    <a:moveTo>
                      <a:pt x="1139" y="228"/>
                    </a:moveTo>
                    <a:cubicBezTo>
                      <a:pt x="1138" y="228"/>
                      <a:pt x="1138" y="228"/>
                      <a:pt x="1138" y="228"/>
                    </a:cubicBezTo>
                    <a:cubicBezTo>
                      <a:pt x="1137" y="228"/>
                      <a:pt x="1136" y="227"/>
                      <a:pt x="1134" y="226"/>
                    </a:cubicBezTo>
                    <a:cubicBezTo>
                      <a:pt x="1144" y="217"/>
                      <a:pt x="1164" y="196"/>
                      <a:pt x="1139" y="228"/>
                    </a:cubicBezTo>
                    <a:close/>
                    <a:moveTo>
                      <a:pt x="1141" y="230"/>
                    </a:moveTo>
                    <a:cubicBezTo>
                      <a:pt x="1156" y="221"/>
                      <a:pt x="1157" y="216"/>
                      <a:pt x="1148" y="235"/>
                    </a:cubicBezTo>
                    <a:cubicBezTo>
                      <a:pt x="1147" y="234"/>
                      <a:pt x="1147" y="234"/>
                      <a:pt x="1146" y="233"/>
                    </a:cubicBezTo>
                    <a:cubicBezTo>
                      <a:pt x="1144" y="232"/>
                      <a:pt x="1143" y="231"/>
                      <a:pt x="1141" y="230"/>
                    </a:cubicBezTo>
                    <a:close/>
                    <a:moveTo>
                      <a:pt x="1152" y="236"/>
                    </a:moveTo>
                    <a:cubicBezTo>
                      <a:pt x="1162" y="230"/>
                      <a:pt x="1173" y="219"/>
                      <a:pt x="1168" y="232"/>
                    </a:cubicBezTo>
                    <a:cubicBezTo>
                      <a:pt x="1164" y="236"/>
                      <a:pt x="1158" y="238"/>
                      <a:pt x="1152" y="236"/>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116" name="Freeform 93"/>
              <p:cNvSpPr>
                <a:spLocks noEditPoints="1"/>
              </p:cNvSpPr>
              <p:nvPr/>
            </p:nvSpPr>
            <p:spPr bwMode="auto">
              <a:xfrm>
                <a:off x="2896" y="114"/>
                <a:ext cx="429" cy="462"/>
              </a:xfrm>
              <a:custGeom>
                <a:gdLst>
                  <a:gd fmla="*/ 65 w 161" name="T0"/>
                  <a:gd fmla="*/ 21 h 173" name="T1"/>
                  <a:gd fmla="*/ 50 w 161" name="T2"/>
                  <a:gd fmla="*/ 24 h 173" name="T3"/>
                  <a:gd fmla="*/ 38 w 161" name="T4"/>
                  <a:gd fmla="*/ 23 h 173" name="T5"/>
                  <a:gd fmla="*/ 20 w 161" name="T6"/>
                  <a:gd fmla="*/ 110 h 173" name="T7"/>
                  <a:gd fmla="*/ 28 w 161" name="T8"/>
                  <a:gd fmla="*/ 137 h 173" name="T9"/>
                  <a:gd fmla="*/ 69 w 161" name="T10"/>
                  <a:gd fmla="*/ 160 h 173" name="T11"/>
                  <a:gd fmla="*/ 75 w 161" name="T12"/>
                  <a:gd fmla="*/ 116 h 173" name="T13"/>
                  <a:gd fmla="*/ 76 w 161" name="T14"/>
                  <a:gd fmla="*/ 129 h 173" name="T15"/>
                  <a:gd fmla="*/ 89 w 161" name="T16"/>
                  <a:gd fmla="*/ 134 h 173" name="T17"/>
                  <a:gd fmla="*/ 96 w 161" name="T18"/>
                  <a:gd fmla="*/ 142 h 173" name="T19"/>
                  <a:gd fmla="*/ 109 w 161" name="T20"/>
                  <a:gd fmla="*/ 88 h 173" name="T21"/>
                  <a:gd fmla="*/ 97 w 161" name="T22"/>
                  <a:gd fmla="*/ 86 h 173" name="T23"/>
                  <a:gd fmla="*/ 79 w 161" name="T24"/>
                  <a:gd fmla="*/ 110 h 173" name="T25"/>
                  <a:gd fmla="*/ 61 w 161" name="T26"/>
                  <a:gd fmla="*/ 131 h 173" name="T27"/>
                  <a:gd fmla="*/ 60 w 161" name="T28"/>
                  <a:gd fmla="*/ 118 h 173" name="T29"/>
                  <a:gd fmla="*/ 63 w 161" name="T30"/>
                  <a:gd fmla="*/ 104 h 173" name="T31"/>
                  <a:gd fmla="*/ 107 w 161" name="T32"/>
                  <a:gd fmla="*/ 85 h 173" name="T33"/>
                  <a:gd fmla="*/ 161 w 161" name="T34"/>
                  <a:gd fmla="*/ 9 h 173" name="T35"/>
                  <a:gd fmla="*/ 84 w 161" name="T36"/>
                  <a:gd fmla="*/ 119 h 173" name="T37"/>
                  <a:gd fmla="*/ 92 w 161" name="T38"/>
                  <a:gd fmla="*/ 130 h 173" name="T39"/>
                  <a:gd fmla="*/ 94 w 161" name="T40"/>
                  <a:gd fmla="*/ 134 h 173" name="T41"/>
                  <a:gd fmla="*/ 115 w 161" name="T42"/>
                  <a:gd fmla="*/ 124 h 173" name="T43"/>
                  <a:gd fmla="*/ 119 w 161" name="T44"/>
                  <a:gd fmla="*/ 125 h 173" name="T45"/>
                  <a:gd fmla="*/ 118 w 161" name="T46"/>
                  <a:gd fmla="*/ 110 h 173" name="T47"/>
                  <a:gd fmla="*/ 112 w 161" name="T48"/>
                  <a:gd fmla="*/ 100 h 173" name="T49"/>
                  <a:gd fmla="*/ 127 w 161" name="T50"/>
                  <a:gd fmla="*/ 123 h 173" name="T51"/>
                  <a:gd fmla="*/ 82 w 161" name="T52"/>
                  <a:gd fmla="*/ 29 h 173" name="T53"/>
                  <a:gd fmla="*/ 73 w 161" name="T54"/>
                  <a:gd fmla="*/ 14 h 173" name="T55"/>
                  <a:gd fmla="*/ 88 w 161" name="T56"/>
                  <a:gd fmla="*/ 16 h 173" name="T57"/>
                  <a:gd fmla="*/ 56 w 161" name="T58"/>
                  <a:gd fmla="*/ 41 h 173" name="T59"/>
                  <a:gd fmla="*/ 57 w 161" name="T60"/>
                  <a:gd fmla="*/ 30 h 173" name="T61"/>
                  <a:gd fmla="*/ 47 w 161" name="T62"/>
                  <a:gd fmla="*/ 27 h 173" name="T63"/>
                  <a:gd fmla="*/ 35 w 161" name="T64"/>
                  <a:gd fmla="*/ 27 h 173" name="T65"/>
                  <a:gd fmla="*/ 12 w 161" name="T66"/>
                  <a:gd fmla="*/ 63 h 173" name="T67"/>
                  <a:gd fmla="*/ 10 w 161" name="T68"/>
                  <a:gd fmla="*/ 66 h 173" name="T69"/>
                  <a:gd fmla="*/ 44 w 161" name="T70"/>
                  <a:gd fmla="*/ 32 h 173" name="T71"/>
                  <a:gd fmla="*/ 60 w 161" name="T72"/>
                  <a:gd fmla="*/ 31 h 173" name="T73"/>
                  <a:gd fmla="*/ 24 w 161" name="T74"/>
                  <a:gd fmla="*/ 96 h 173" name="T75"/>
                  <a:gd fmla="*/ 22 w 161" name="T76"/>
                  <a:gd fmla="*/ 104 h 173" name="T77"/>
                  <a:gd fmla="*/ 44 w 161" name="T78"/>
                  <a:gd fmla="*/ 91 h 173" name="T79"/>
                  <a:gd fmla="*/ 67 w 161" name="T80"/>
                  <a:gd fmla="*/ 149 h 173" name="T81"/>
                  <a:gd fmla="*/ 50 w 161" name="T82"/>
                  <a:gd fmla="*/ 155 h 173" name="T83"/>
                  <a:gd fmla="*/ 60 w 161" name="T84"/>
                  <a:gd fmla="*/ 138 h 173" name="T85"/>
                  <a:gd fmla="*/ 60 w 161" name="T86"/>
                  <a:gd fmla="*/ 138 h 173" name="T87"/>
                  <a:gd fmla="*/ 35 w 161" name="T88"/>
                  <a:gd fmla="*/ 148 h 173" name="T89"/>
                  <a:gd fmla="*/ 34 w 161" name="T90"/>
                  <a:gd fmla="*/ 144 h 173" name="T91"/>
                  <a:gd fmla="*/ 74 w 161" name="T92"/>
                  <a:gd fmla="*/ 79 h 173" name="T93"/>
                  <a:gd fmla="*/ 54 w 161" name="T94"/>
                  <a:gd fmla="*/ 102 h 173" name="T95"/>
                  <a:gd fmla="*/ 107 w 161" name="T96"/>
                  <a:gd fmla="*/ 43 h 173" name="T97"/>
                  <a:gd fmla="*/ 103 w 161" name="T98"/>
                  <a:gd fmla="*/ 56 h 173" name="T99"/>
                  <a:gd fmla="*/ 127 w 161" name="T100"/>
                  <a:gd fmla="*/ 40 h 173" name="T101"/>
                  <a:gd fmla="*/ 142 w 161" name="T102"/>
                  <a:gd fmla="*/ 18 h 173" name="T103"/>
                  <a:gd fmla="*/ 32 w 161" name="T104"/>
                  <a:gd fmla="*/ 111 h 173" name="T105"/>
                  <a:gd fmla="*/ 114 w 161" name="T106"/>
                  <a:gd fmla="*/ 18 h 173" name="T107"/>
                  <a:gd fmla="*/ 117 w 161" name="T108"/>
                  <a:gd fmla="*/ 7 h 173" name="T109"/>
                  <a:gd fmla="*/ 133 w 161" name="T110"/>
                  <a:gd fmla="*/ 38 h 173"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73" w="161">
                    <a:moveTo>
                      <a:pt x="159" y="7"/>
                    </a:moveTo>
                    <a:cubicBezTo>
                      <a:pt x="147" y="9"/>
                      <a:pt x="123" y="2"/>
                      <a:pt x="102" y="1"/>
                    </a:cubicBezTo>
                    <a:cubicBezTo>
                      <a:pt x="102" y="1"/>
                      <a:pt x="102" y="1"/>
                      <a:pt x="102" y="1"/>
                    </a:cubicBezTo>
                    <a:cubicBezTo>
                      <a:pt x="83" y="0"/>
                      <a:pt x="67" y="4"/>
                      <a:pt x="65" y="21"/>
                    </a:cubicBezTo>
                    <a:cubicBezTo>
                      <a:pt x="64" y="22"/>
                      <a:pt x="63" y="23"/>
                      <a:pt x="62" y="24"/>
                    </a:cubicBezTo>
                    <a:cubicBezTo>
                      <a:pt x="59" y="25"/>
                      <a:pt x="56" y="25"/>
                      <a:pt x="53" y="25"/>
                    </a:cubicBezTo>
                    <a:cubicBezTo>
                      <a:pt x="52" y="24"/>
                      <a:pt x="51" y="24"/>
                      <a:pt x="50" y="24"/>
                    </a:cubicBezTo>
                    <a:cubicBezTo>
                      <a:pt x="50" y="24"/>
                      <a:pt x="50" y="24"/>
                      <a:pt x="50" y="24"/>
                    </a:cubicBezTo>
                    <a:cubicBezTo>
                      <a:pt x="47" y="24"/>
                      <a:pt x="44" y="24"/>
                      <a:pt x="41" y="23"/>
                    </a:cubicBezTo>
                    <a:cubicBezTo>
                      <a:pt x="42" y="23"/>
                      <a:pt x="42" y="22"/>
                      <a:pt x="43" y="21"/>
                    </a:cubicBezTo>
                    <a:cubicBezTo>
                      <a:pt x="44" y="20"/>
                      <a:pt x="42" y="19"/>
                      <a:pt x="41" y="20"/>
                    </a:cubicBezTo>
                    <a:cubicBezTo>
                      <a:pt x="40" y="21"/>
                      <a:pt x="39" y="22"/>
                      <a:pt x="38" y="23"/>
                    </a:cubicBezTo>
                    <a:cubicBezTo>
                      <a:pt x="36" y="23"/>
                      <a:pt x="33" y="23"/>
                      <a:pt x="32" y="24"/>
                    </a:cubicBezTo>
                    <a:cubicBezTo>
                      <a:pt x="20" y="26"/>
                      <a:pt x="13" y="38"/>
                      <a:pt x="9" y="48"/>
                    </a:cubicBezTo>
                    <a:cubicBezTo>
                      <a:pt x="0" y="69"/>
                      <a:pt x="10" y="88"/>
                      <a:pt x="19" y="107"/>
                    </a:cubicBezTo>
                    <a:cubicBezTo>
                      <a:pt x="19" y="108"/>
                      <a:pt x="19" y="109"/>
                      <a:pt x="20" y="110"/>
                    </a:cubicBezTo>
                    <a:cubicBezTo>
                      <a:pt x="21" y="113"/>
                      <a:pt x="23" y="116"/>
                      <a:pt x="24" y="119"/>
                    </a:cubicBezTo>
                    <a:cubicBezTo>
                      <a:pt x="24" y="120"/>
                      <a:pt x="24" y="120"/>
                      <a:pt x="25" y="121"/>
                    </a:cubicBezTo>
                    <a:cubicBezTo>
                      <a:pt x="26" y="125"/>
                      <a:pt x="27" y="129"/>
                      <a:pt x="28" y="133"/>
                    </a:cubicBezTo>
                    <a:cubicBezTo>
                      <a:pt x="28" y="134"/>
                      <a:pt x="28" y="135"/>
                      <a:pt x="28" y="137"/>
                    </a:cubicBezTo>
                    <a:cubicBezTo>
                      <a:pt x="28" y="137"/>
                      <a:pt x="28" y="137"/>
                      <a:pt x="28" y="137"/>
                    </a:cubicBezTo>
                    <a:cubicBezTo>
                      <a:pt x="26" y="139"/>
                      <a:pt x="28" y="140"/>
                      <a:pt x="29" y="140"/>
                    </a:cubicBezTo>
                    <a:cubicBezTo>
                      <a:pt x="31" y="154"/>
                      <a:pt x="36" y="172"/>
                      <a:pt x="51" y="173"/>
                    </a:cubicBezTo>
                    <a:cubicBezTo>
                      <a:pt x="58" y="173"/>
                      <a:pt x="65" y="165"/>
                      <a:pt x="69" y="160"/>
                    </a:cubicBezTo>
                    <a:cubicBezTo>
                      <a:pt x="80" y="145"/>
                      <a:pt x="53" y="127"/>
                      <a:pt x="76" y="113"/>
                    </a:cubicBezTo>
                    <a:cubicBezTo>
                      <a:pt x="76" y="113"/>
                      <a:pt x="76" y="113"/>
                      <a:pt x="76" y="113"/>
                    </a:cubicBezTo>
                    <a:cubicBezTo>
                      <a:pt x="76" y="113"/>
                      <a:pt x="76" y="113"/>
                      <a:pt x="76" y="114"/>
                    </a:cubicBezTo>
                    <a:cubicBezTo>
                      <a:pt x="75" y="114"/>
                      <a:pt x="74" y="115"/>
                      <a:pt x="75" y="116"/>
                    </a:cubicBezTo>
                    <a:cubicBezTo>
                      <a:pt x="77" y="118"/>
                      <a:pt x="79" y="121"/>
                      <a:pt x="81" y="123"/>
                    </a:cubicBezTo>
                    <a:cubicBezTo>
                      <a:pt x="79" y="125"/>
                      <a:pt x="78" y="127"/>
                      <a:pt x="76" y="129"/>
                    </a:cubicBezTo>
                    <a:cubicBezTo>
                      <a:pt x="76" y="129"/>
                      <a:pt x="76" y="129"/>
                      <a:pt x="76" y="129"/>
                    </a:cubicBezTo>
                    <a:cubicBezTo>
                      <a:pt x="76" y="129"/>
                      <a:pt x="76" y="129"/>
                      <a:pt x="76" y="129"/>
                    </a:cubicBezTo>
                    <a:cubicBezTo>
                      <a:pt x="76" y="129"/>
                      <a:pt x="76" y="130"/>
                      <a:pt x="76" y="130"/>
                    </a:cubicBezTo>
                    <a:cubicBezTo>
                      <a:pt x="74" y="131"/>
                      <a:pt x="77" y="133"/>
                      <a:pt x="79" y="132"/>
                    </a:cubicBezTo>
                    <a:cubicBezTo>
                      <a:pt x="80" y="130"/>
                      <a:pt x="82" y="129"/>
                      <a:pt x="84" y="127"/>
                    </a:cubicBezTo>
                    <a:cubicBezTo>
                      <a:pt x="86" y="129"/>
                      <a:pt x="87" y="131"/>
                      <a:pt x="89" y="134"/>
                    </a:cubicBezTo>
                    <a:cubicBezTo>
                      <a:pt x="89" y="134"/>
                      <a:pt x="89" y="134"/>
                      <a:pt x="89" y="134"/>
                    </a:cubicBezTo>
                    <a:cubicBezTo>
                      <a:pt x="87" y="136"/>
                      <a:pt x="90" y="138"/>
                      <a:pt x="92" y="137"/>
                    </a:cubicBezTo>
                    <a:cubicBezTo>
                      <a:pt x="92" y="137"/>
                      <a:pt x="92" y="137"/>
                      <a:pt x="92" y="137"/>
                    </a:cubicBezTo>
                    <a:cubicBezTo>
                      <a:pt x="93" y="139"/>
                      <a:pt x="94" y="140"/>
                      <a:pt x="96" y="142"/>
                    </a:cubicBezTo>
                    <a:cubicBezTo>
                      <a:pt x="101" y="148"/>
                      <a:pt x="107" y="151"/>
                      <a:pt x="114" y="147"/>
                    </a:cubicBezTo>
                    <a:cubicBezTo>
                      <a:pt x="125" y="142"/>
                      <a:pt x="132" y="128"/>
                      <a:pt x="131" y="116"/>
                    </a:cubicBezTo>
                    <a:cubicBezTo>
                      <a:pt x="131" y="103"/>
                      <a:pt x="121" y="93"/>
                      <a:pt x="110" y="87"/>
                    </a:cubicBezTo>
                    <a:cubicBezTo>
                      <a:pt x="109" y="87"/>
                      <a:pt x="109" y="88"/>
                      <a:pt x="109" y="88"/>
                    </a:cubicBezTo>
                    <a:cubicBezTo>
                      <a:pt x="109" y="89"/>
                      <a:pt x="109" y="88"/>
                      <a:pt x="109" y="89"/>
                    </a:cubicBezTo>
                    <a:cubicBezTo>
                      <a:pt x="101" y="94"/>
                      <a:pt x="94" y="101"/>
                      <a:pt x="86" y="106"/>
                    </a:cubicBezTo>
                    <a:cubicBezTo>
                      <a:pt x="91" y="100"/>
                      <a:pt x="95" y="94"/>
                      <a:pt x="100" y="88"/>
                    </a:cubicBezTo>
                    <a:cubicBezTo>
                      <a:pt x="101" y="86"/>
                      <a:pt x="99" y="85"/>
                      <a:pt x="97" y="86"/>
                    </a:cubicBezTo>
                    <a:cubicBezTo>
                      <a:pt x="95" y="88"/>
                      <a:pt x="68" y="109"/>
                      <a:pt x="74" y="112"/>
                    </a:cubicBezTo>
                    <a:cubicBezTo>
                      <a:pt x="74" y="112"/>
                      <a:pt x="75" y="111"/>
                      <a:pt x="74" y="111"/>
                    </a:cubicBezTo>
                    <a:cubicBezTo>
                      <a:pt x="73" y="110"/>
                      <a:pt x="82" y="102"/>
                      <a:pt x="90" y="95"/>
                    </a:cubicBezTo>
                    <a:cubicBezTo>
                      <a:pt x="86" y="100"/>
                      <a:pt x="83" y="105"/>
                      <a:pt x="79" y="110"/>
                    </a:cubicBezTo>
                    <a:cubicBezTo>
                      <a:pt x="78" y="110"/>
                      <a:pt x="78" y="110"/>
                      <a:pt x="78" y="110"/>
                    </a:cubicBezTo>
                    <a:cubicBezTo>
                      <a:pt x="69" y="114"/>
                      <a:pt x="65" y="118"/>
                      <a:pt x="64" y="127"/>
                    </a:cubicBezTo>
                    <a:cubicBezTo>
                      <a:pt x="64" y="129"/>
                      <a:pt x="64" y="130"/>
                      <a:pt x="64" y="131"/>
                    </a:cubicBezTo>
                    <a:cubicBezTo>
                      <a:pt x="64" y="130"/>
                      <a:pt x="62" y="130"/>
                      <a:pt x="61" y="131"/>
                    </a:cubicBezTo>
                    <a:cubicBezTo>
                      <a:pt x="55" y="138"/>
                      <a:pt x="45" y="148"/>
                      <a:pt x="42" y="153"/>
                    </a:cubicBezTo>
                    <a:cubicBezTo>
                      <a:pt x="49" y="141"/>
                      <a:pt x="56" y="130"/>
                      <a:pt x="64" y="119"/>
                    </a:cubicBezTo>
                    <a:cubicBezTo>
                      <a:pt x="66" y="117"/>
                      <a:pt x="63" y="115"/>
                      <a:pt x="61" y="116"/>
                    </a:cubicBezTo>
                    <a:cubicBezTo>
                      <a:pt x="61" y="117"/>
                      <a:pt x="61" y="117"/>
                      <a:pt x="60" y="118"/>
                    </a:cubicBezTo>
                    <a:cubicBezTo>
                      <a:pt x="71" y="106"/>
                      <a:pt x="82" y="95"/>
                      <a:pt x="93" y="85"/>
                    </a:cubicBezTo>
                    <a:cubicBezTo>
                      <a:pt x="95" y="84"/>
                      <a:pt x="93" y="81"/>
                      <a:pt x="91" y="82"/>
                    </a:cubicBezTo>
                    <a:cubicBezTo>
                      <a:pt x="81" y="89"/>
                      <a:pt x="71" y="97"/>
                      <a:pt x="62" y="105"/>
                    </a:cubicBezTo>
                    <a:cubicBezTo>
                      <a:pt x="62" y="104"/>
                      <a:pt x="63" y="104"/>
                      <a:pt x="63" y="104"/>
                    </a:cubicBezTo>
                    <a:cubicBezTo>
                      <a:pt x="72" y="94"/>
                      <a:pt x="82" y="83"/>
                      <a:pt x="90" y="72"/>
                    </a:cubicBezTo>
                    <a:cubicBezTo>
                      <a:pt x="91" y="71"/>
                      <a:pt x="90" y="70"/>
                      <a:pt x="89" y="69"/>
                    </a:cubicBezTo>
                    <a:cubicBezTo>
                      <a:pt x="93" y="66"/>
                      <a:pt x="96" y="62"/>
                      <a:pt x="100" y="58"/>
                    </a:cubicBezTo>
                    <a:cubicBezTo>
                      <a:pt x="92" y="66"/>
                      <a:pt x="91" y="75"/>
                      <a:pt x="107" y="85"/>
                    </a:cubicBezTo>
                    <a:cubicBezTo>
                      <a:pt x="108" y="86"/>
                      <a:pt x="110" y="84"/>
                      <a:pt x="109" y="82"/>
                    </a:cubicBezTo>
                    <a:cubicBezTo>
                      <a:pt x="99" y="74"/>
                      <a:pt x="94" y="66"/>
                      <a:pt x="106" y="57"/>
                    </a:cubicBezTo>
                    <a:cubicBezTo>
                      <a:pt x="114" y="51"/>
                      <a:pt x="124" y="47"/>
                      <a:pt x="132" y="42"/>
                    </a:cubicBezTo>
                    <a:cubicBezTo>
                      <a:pt x="145" y="35"/>
                      <a:pt x="161" y="26"/>
                      <a:pt x="161" y="9"/>
                    </a:cubicBezTo>
                    <a:cubicBezTo>
                      <a:pt x="161" y="8"/>
                      <a:pt x="160" y="7"/>
                      <a:pt x="159" y="7"/>
                    </a:cubicBezTo>
                    <a:close/>
                    <a:moveTo>
                      <a:pt x="79" y="115"/>
                    </a:moveTo>
                    <a:cubicBezTo>
                      <a:pt x="86" y="111"/>
                      <a:pt x="92" y="106"/>
                      <a:pt x="98" y="102"/>
                    </a:cubicBezTo>
                    <a:cubicBezTo>
                      <a:pt x="93" y="107"/>
                      <a:pt x="89" y="113"/>
                      <a:pt x="84" y="119"/>
                    </a:cubicBezTo>
                    <a:cubicBezTo>
                      <a:pt x="83" y="118"/>
                      <a:pt x="81" y="116"/>
                      <a:pt x="79" y="115"/>
                    </a:cubicBezTo>
                    <a:close/>
                    <a:moveTo>
                      <a:pt x="88" y="124"/>
                    </a:moveTo>
                    <a:cubicBezTo>
                      <a:pt x="94" y="119"/>
                      <a:pt x="100" y="113"/>
                      <a:pt x="106" y="109"/>
                    </a:cubicBezTo>
                    <a:cubicBezTo>
                      <a:pt x="101" y="116"/>
                      <a:pt x="97" y="123"/>
                      <a:pt x="92" y="130"/>
                    </a:cubicBezTo>
                    <a:cubicBezTo>
                      <a:pt x="90" y="128"/>
                      <a:pt x="89" y="126"/>
                      <a:pt x="88" y="124"/>
                    </a:cubicBezTo>
                    <a:close/>
                    <a:moveTo>
                      <a:pt x="127" y="123"/>
                    </a:moveTo>
                    <a:cubicBezTo>
                      <a:pt x="126" y="132"/>
                      <a:pt x="115" y="150"/>
                      <a:pt x="104" y="144"/>
                    </a:cubicBezTo>
                    <a:cubicBezTo>
                      <a:pt x="100" y="142"/>
                      <a:pt x="97" y="138"/>
                      <a:pt x="94" y="134"/>
                    </a:cubicBezTo>
                    <a:cubicBezTo>
                      <a:pt x="99" y="128"/>
                      <a:pt x="104" y="123"/>
                      <a:pt x="110" y="118"/>
                    </a:cubicBezTo>
                    <a:cubicBezTo>
                      <a:pt x="107" y="124"/>
                      <a:pt x="103" y="129"/>
                      <a:pt x="99" y="134"/>
                    </a:cubicBezTo>
                    <a:cubicBezTo>
                      <a:pt x="97" y="136"/>
                      <a:pt x="99" y="138"/>
                      <a:pt x="101" y="137"/>
                    </a:cubicBezTo>
                    <a:cubicBezTo>
                      <a:pt x="106" y="133"/>
                      <a:pt x="111" y="128"/>
                      <a:pt x="115" y="124"/>
                    </a:cubicBezTo>
                    <a:cubicBezTo>
                      <a:pt x="113" y="128"/>
                      <a:pt x="111" y="132"/>
                      <a:pt x="108" y="136"/>
                    </a:cubicBezTo>
                    <a:cubicBezTo>
                      <a:pt x="107" y="138"/>
                      <a:pt x="110" y="140"/>
                      <a:pt x="111" y="138"/>
                    </a:cubicBezTo>
                    <a:cubicBezTo>
                      <a:pt x="113" y="134"/>
                      <a:pt x="117" y="130"/>
                      <a:pt x="119" y="127"/>
                    </a:cubicBezTo>
                    <a:cubicBezTo>
                      <a:pt x="120" y="126"/>
                      <a:pt x="120" y="125"/>
                      <a:pt x="119" y="125"/>
                    </a:cubicBezTo>
                    <a:cubicBezTo>
                      <a:pt x="121" y="122"/>
                      <a:pt x="123" y="119"/>
                      <a:pt x="124" y="115"/>
                    </a:cubicBezTo>
                    <a:cubicBezTo>
                      <a:pt x="125" y="113"/>
                      <a:pt x="123" y="112"/>
                      <a:pt x="121" y="113"/>
                    </a:cubicBezTo>
                    <a:cubicBezTo>
                      <a:pt x="118" y="116"/>
                      <a:pt x="115" y="118"/>
                      <a:pt x="113" y="121"/>
                    </a:cubicBezTo>
                    <a:cubicBezTo>
                      <a:pt x="115" y="118"/>
                      <a:pt x="117" y="114"/>
                      <a:pt x="118" y="110"/>
                    </a:cubicBezTo>
                    <a:cubicBezTo>
                      <a:pt x="119" y="108"/>
                      <a:pt x="116" y="107"/>
                      <a:pt x="115" y="108"/>
                    </a:cubicBezTo>
                    <a:cubicBezTo>
                      <a:pt x="112" y="111"/>
                      <a:pt x="109" y="114"/>
                      <a:pt x="106" y="117"/>
                    </a:cubicBezTo>
                    <a:cubicBezTo>
                      <a:pt x="109" y="112"/>
                      <a:pt x="112" y="107"/>
                      <a:pt x="115" y="102"/>
                    </a:cubicBezTo>
                    <a:cubicBezTo>
                      <a:pt x="116" y="101"/>
                      <a:pt x="114" y="99"/>
                      <a:pt x="112" y="100"/>
                    </a:cubicBezTo>
                    <a:cubicBezTo>
                      <a:pt x="105" y="104"/>
                      <a:pt x="98" y="110"/>
                      <a:pt x="92" y="115"/>
                    </a:cubicBezTo>
                    <a:cubicBezTo>
                      <a:pt x="98" y="107"/>
                      <a:pt x="105" y="100"/>
                      <a:pt x="111" y="91"/>
                    </a:cubicBezTo>
                    <a:cubicBezTo>
                      <a:pt x="111" y="91"/>
                      <a:pt x="111" y="91"/>
                      <a:pt x="111" y="90"/>
                    </a:cubicBezTo>
                    <a:cubicBezTo>
                      <a:pt x="122" y="98"/>
                      <a:pt x="129" y="109"/>
                      <a:pt x="127" y="123"/>
                    </a:cubicBezTo>
                    <a:close/>
                    <a:moveTo>
                      <a:pt x="102" y="5"/>
                    </a:moveTo>
                    <a:cubicBezTo>
                      <a:pt x="106" y="5"/>
                      <a:pt x="109" y="6"/>
                      <a:pt x="113" y="6"/>
                    </a:cubicBezTo>
                    <a:cubicBezTo>
                      <a:pt x="98" y="19"/>
                      <a:pt x="81" y="32"/>
                      <a:pt x="66" y="47"/>
                    </a:cubicBezTo>
                    <a:cubicBezTo>
                      <a:pt x="71" y="41"/>
                      <a:pt x="77" y="35"/>
                      <a:pt x="82" y="29"/>
                    </a:cubicBezTo>
                    <a:cubicBezTo>
                      <a:pt x="89" y="22"/>
                      <a:pt x="96" y="14"/>
                      <a:pt x="102" y="5"/>
                    </a:cubicBezTo>
                    <a:close/>
                    <a:moveTo>
                      <a:pt x="91" y="5"/>
                    </a:moveTo>
                    <a:cubicBezTo>
                      <a:pt x="84" y="8"/>
                      <a:pt x="78" y="12"/>
                      <a:pt x="73" y="17"/>
                    </a:cubicBezTo>
                    <a:cubicBezTo>
                      <a:pt x="73" y="16"/>
                      <a:pt x="73" y="15"/>
                      <a:pt x="73" y="14"/>
                    </a:cubicBezTo>
                    <a:cubicBezTo>
                      <a:pt x="73" y="12"/>
                      <a:pt x="72" y="12"/>
                      <a:pt x="71" y="12"/>
                    </a:cubicBezTo>
                    <a:cubicBezTo>
                      <a:pt x="75" y="7"/>
                      <a:pt x="83" y="5"/>
                      <a:pt x="91" y="5"/>
                    </a:cubicBezTo>
                    <a:close/>
                    <a:moveTo>
                      <a:pt x="87" y="16"/>
                    </a:moveTo>
                    <a:cubicBezTo>
                      <a:pt x="88" y="16"/>
                      <a:pt x="88" y="16"/>
                      <a:pt x="88" y="16"/>
                    </a:cubicBezTo>
                    <a:cubicBezTo>
                      <a:pt x="81" y="25"/>
                      <a:pt x="74" y="34"/>
                      <a:pt x="66" y="42"/>
                    </a:cubicBezTo>
                    <a:cubicBezTo>
                      <a:pt x="52" y="56"/>
                      <a:pt x="38" y="70"/>
                      <a:pt x="25" y="85"/>
                    </a:cubicBezTo>
                    <a:cubicBezTo>
                      <a:pt x="36" y="72"/>
                      <a:pt x="47" y="56"/>
                      <a:pt x="57" y="40"/>
                    </a:cubicBezTo>
                    <a:cubicBezTo>
                      <a:pt x="57" y="40"/>
                      <a:pt x="57" y="41"/>
                      <a:pt x="56" y="41"/>
                    </a:cubicBezTo>
                    <a:cubicBezTo>
                      <a:pt x="56" y="42"/>
                      <a:pt x="58" y="44"/>
                      <a:pt x="59" y="43"/>
                    </a:cubicBezTo>
                    <a:cubicBezTo>
                      <a:pt x="68" y="34"/>
                      <a:pt x="78" y="25"/>
                      <a:pt x="87" y="16"/>
                    </a:cubicBezTo>
                    <a:close/>
                    <a:moveTo>
                      <a:pt x="52" y="28"/>
                    </a:moveTo>
                    <a:cubicBezTo>
                      <a:pt x="53" y="28"/>
                      <a:pt x="55" y="29"/>
                      <a:pt x="57" y="30"/>
                    </a:cubicBezTo>
                    <a:cubicBezTo>
                      <a:pt x="46" y="41"/>
                      <a:pt x="36" y="52"/>
                      <a:pt x="26" y="63"/>
                    </a:cubicBezTo>
                    <a:cubicBezTo>
                      <a:pt x="34" y="51"/>
                      <a:pt x="43" y="39"/>
                      <a:pt x="52" y="28"/>
                    </a:cubicBezTo>
                    <a:close/>
                    <a:moveTo>
                      <a:pt x="39" y="27"/>
                    </a:moveTo>
                    <a:cubicBezTo>
                      <a:pt x="42" y="27"/>
                      <a:pt x="45" y="27"/>
                      <a:pt x="47" y="27"/>
                    </a:cubicBezTo>
                    <a:cubicBezTo>
                      <a:pt x="35" y="38"/>
                      <a:pt x="24" y="51"/>
                      <a:pt x="14" y="64"/>
                    </a:cubicBezTo>
                    <a:cubicBezTo>
                      <a:pt x="23" y="53"/>
                      <a:pt x="31" y="39"/>
                      <a:pt x="39" y="27"/>
                    </a:cubicBezTo>
                    <a:close/>
                    <a:moveTo>
                      <a:pt x="15" y="43"/>
                    </a:moveTo>
                    <a:cubicBezTo>
                      <a:pt x="20" y="34"/>
                      <a:pt x="27" y="29"/>
                      <a:pt x="35" y="27"/>
                    </a:cubicBezTo>
                    <a:cubicBezTo>
                      <a:pt x="26" y="38"/>
                      <a:pt x="18" y="48"/>
                      <a:pt x="10" y="60"/>
                    </a:cubicBezTo>
                    <a:cubicBezTo>
                      <a:pt x="11" y="54"/>
                      <a:pt x="13" y="49"/>
                      <a:pt x="15" y="43"/>
                    </a:cubicBezTo>
                    <a:close/>
                    <a:moveTo>
                      <a:pt x="10" y="66"/>
                    </a:moveTo>
                    <a:cubicBezTo>
                      <a:pt x="10" y="65"/>
                      <a:pt x="11" y="64"/>
                      <a:pt x="12" y="63"/>
                    </a:cubicBezTo>
                    <a:cubicBezTo>
                      <a:pt x="12" y="62"/>
                      <a:pt x="11" y="61"/>
                      <a:pt x="10" y="62"/>
                    </a:cubicBezTo>
                    <a:cubicBezTo>
                      <a:pt x="19" y="53"/>
                      <a:pt x="30" y="34"/>
                      <a:pt x="35" y="28"/>
                    </a:cubicBezTo>
                    <a:cubicBezTo>
                      <a:pt x="25" y="41"/>
                      <a:pt x="17" y="55"/>
                      <a:pt x="10" y="69"/>
                    </a:cubicBezTo>
                    <a:cubicBezTo>
                      <a:pt x="10" y="68"/>
                      <a:pt x="10" y="67"/>
                      <a:pt x="10" y="66"/>
                    </a:cubicBezTo>
                    <a:close/>
                    <a:moveTo>
                      <a:pt x="10" y="76"/>
                    </a:moveTo>
                    <a:cubicBezTo>
                      <a:pt x="10" y="75"/>
                      <a:pt x="10" y="74"/>
                      <a:pt x="10" y="74"/>
                    </a:cubicBezTo>
                    <a:cubicBezTo>
                      <a:pt x="10" y="74"/>
                      <a:pt x="10" y="74"/>
                      <a:pt x="10" y="73"/>
                    </a:cubicBezTo>
                    <a:cubicBezTo>
                      <a:pt x="21" y="60"/>
                      <a:pt x="36" y="42"/>
                      <a:pt x="44" y="32"/>
                    </a:cubicBezTo>
                    <a:cubicBezTo>
                      <a:pt x="32" y="47"/>
                      <a:pt x="22" y="64"/>
                      <a:pt x="12" y="80"/>
                    </a:cubicBezTo>
                    <a:cubicBezTo>
                      <a:pt x="11" y="78"/>
                      <a:pt x="11" y="77"/>
                      <a:pt x="10" y="76"/>
                    </a:cubicBezTo>
                    <a:close/>
                    <a:moveTo>
                      <a:pt x="13" y="83"/>
                    </a:moveTo>
                    <a:cubicBezTo>
                      <a:pt x="29" y="66"/>
                      <a:pt x="44" y="48"/>
                      <a:pt x="60" y="31"/>
                    </a:cubicBezTo>
                    <a:cubicBezTo>
                      <a:pt x="45" y="47"/>
                      <a:pt x="32" y="72"/>
                      <a:pt x="19" y="91"/>
                    </a:cubicBezTo>
                    <a:cubicBezTo>
                      <a:pt x="18" y="92"/>
                      <a:pt x="20" y="94"/>
                      <a:pt x="22" y="93"/>
                    </a:cubicBezTo>
                    <a:cubicBezTo>
                      <a:pt x="21" y="93"/>
                      <a:pt x="21" y="94"/>
                      <a:pt x="21" y="94"/>
                    </a:cubicBezTo>
                    <a:cubicBezTo>
                      <a:pt x="20" y="96"/>
                      <a:pt x="22" y="97"/>
                      <a:pt x="24" y="96"/>
                    </a:cubicBezTo>
                    <a:cubicBezTo>
                      <a:pt x="41" y="81"/>
                      <a:pt x="57" y="64"/>
                      <a:pt x="73" y="48"/>
                    </a:cubicBezTo>
                    <a:cubicBezTo>
                      <a:pt x="80" y="41"/>
                      <a:pt x="88" y="34"/>
                      <a:pt x="95" y="27"/>
                    </a:cubicBezTo>
                    <a:cubicBezTo>
                      <a:pt x="99" y="23"/>
                      <a:pt x="119" y="1"/>
                      <a:pt x="103" y="19"/>
                    </a:cubicBezTo>
                    <a:cubicBezTo>
                      <a:pt x="77" y="49"/>
                      <a:pt x="46" y="73"/>
                      <a:pt x="22" y="104"/>
                    </a:cubicBezTo>
                    <a:cubicBezTo>
                      <a:pt x="19" y="97"/>
                      <a:pt x="16" y="90"/>
                      <a:pt x="13" y="83"/>
                    </a:cubicBezTo>
                    <a:close/>
                    <a:moveTo>
                      <a:pt x="24" y="109"/>
                    </a:moveTo>
                    <a:cubicBezTo>
                      <a:pt x="24" y="109"/>
                      <a:pt x="24" y="108"/>
                      <a:pt x="23" y="108"/>
                    </a:cubicBezTo>
                    <a:cubicBezTo>
                      <a:pt x="31" y="103"/>
                      <a:pt x="37" y="97"/>
                      <a:pt x="44" y="91"/>
                    </a:cubicBezTo>
                    <a:cubicBezTo>
                      <a:pt x="38" y="99"/>
                      <a:pt x="32" y="107"/>
                      <a:pt x="26" y="115"/>
                    </a:cubicBezTo>
                    <a:cubicBezTo>
                      <a:pt x="25" y="113"/>
                      <a:pt x="25" y="111"/>
                      <a:pt x="24" y="109"/>
                    </a:cubicBezTo>
                    <a:close/>
                    <a:moveTo>
                      <a:pt x="64" y="133"/>
                    </a:moveTo>
                    <a:cubicBezTo>
                      <a:pt x="65" y="139"/>
                      <a:pt x="66" y="145"/>
                      <a:pt x="67" y="149"/>
                    </a:cubicBezTo>
                    <a:cubicBezTo>
                      <a:pt x="67" y="160"/>
                      <a:pt x="62" y="165"/>
                      <a:pt x="52" y="165"/>
                    </a:cubicBezTo>
                    <a:cubicBezTo>
                      <a:pt x="56" y="159"/>
                      <a:pt x="60" y="153"/>
                      <a:pt x="64" y="148"/>
                    </a:cubicBezTo>
                    <a:cubicBezTo>
                      <a:pt x="66" y="146"/>
                      <a:pt x="63" y="144"/>
                      <a:pt x="61" y="145"/>
                    </a:cubicBezTo>
                    <a:cubicBezTo>
                      <a:pt x="58" y="149"/>
                      <a:pt x="55" y="153"/>
                      <a:pt x="50" y="155"/>
                    </a:cubicBezTo>
                    <a:cubicBezTo>
                      <a:pt x="50" y="155"/>
                      <a:pt x="50" y="156"/>
                      <a:pt x="50" y="156"/>
                    </a:cubicBezTo>
                    <a:cubicBezTo>
                      <a:pt x="50" y="155"/>
                      <a:pt x="51" y="155"/>
                      <a:pt x="51" y="154"/>
                    </a:cubicBezTo>
                    <a:cubicBezTo>
                      <a:pt x="56" y="148"/>
                      <a:pt x="61" y="141"/>
                      <a:pt x="64" y="133"/>
                    </a:cubicBezTo>
                    <a:close/>
                    <a:moveTo>
                      <a:pt x="60" y="138"/>
                    </a:moveTo>
                    <a:cubicBezTo>
                      <a:pt x="55" y="143"/>
                      <a:pt x="47" y="154"/>
                      <a:pt x="40" y="162"/>
                    </a:cubicBezTo>
                    <a:cubicBezTo>
                      <a:pt x="40" y="162"/>
                      <a:pt x="40" y="162"/>
                      <a:pt x="40" y="162"/>
                    </a:cubicBezTo>
                    <a:cubicBezTo>
                      <a:pt x="40" y="161"/>
                      <a:pt x="39" y="160"/>
                      <a:pt x="38" y="159"/>
                    </a:cubicBezTo>
                    <a:cubicBezTo>
                      <a:pt x="46" y="152"/>
                      <a:pt x="53" y="145"/>
                      <a:pt x="60" y="138"/>
                    </a:cubicBezTo>
                    <a:close/>
                    <a:moveTo>
                      <a:pt x="49" y="133"/>
                    </a:moveTo>
                    <a:cubicBezTo>
                      <a:pt x="45" y="140"/>
                      <a:pt x="41" y="148"/>
                      <a:pt x="37" y="155"/>
                    </a:cubicBezTo>
                    <a:cubicBezTo>
                      <a:pt x="36" y="153"/>
                      <a:pt x="35" y="150"/>
                      <a:pt x="35" y="148"/>
                    </a:cubicBezTo>
                    <a:cubicBezTo>
                      <a:pt x="35" y="148"/>
                      <a:pt x="35" y="148"/>
                      <a:pt x="35" y="148"/>
                    </a:cubicBezTo>
                    <a:cubicBezTo>
                      <a:pt x="40" y="142"/>
                      <a:pt x="46" y="137"/>
                      <a:pt x="51" y="131"/>
                    </a:cubicBezTo>
                    <a:cubicBezTo>
                      <a:pt x="51" y="132"/>
                      <a:pt x="50" y="133"/>
                      <a:pt x="49" y="133"/>
                    </a:cubicBezTo>
                    <a:close/>
                    <a:moveTo>
                      <a:pt x="68" y="104"/>
                    </a:moveTo>
                    <a:cubicBezTo>
                      <a:pt x="56" y="116"/>
                      <a:pt x="44" y="130"/>
                      <a:pt x="34" y="144"/>
                    </a:cubicBezTo>
                    <a:cubicBezTo>
                      <a:pt x="33" y="142"/>
                      <a:pt x="33" y="140"/>
                      <a:pt x="32" y="138"/>
                    </a:cubicBezTo>
                    <a:cubicBezTo>
                      <a:pt x="41" y="129"/>
                      <a:pt x="49" y="121"/>
                      <a:pt x="57" y="113"/>
                    </a:cubicBezTo>
                    <a:cubicBezTo>
                      <a:pt x="61" y="110"/>
                      <a:pt x="65" y="107"/>
                      <a:pt x="68" y="104"/>
                    </a:cubicBezTo>
                    <a:close/>
                    <a:moveTo>
                      <a:pt x="74" y="79"/>
                    </a:moveTo>
                    <a:cubicBezTo>
                      <a:pt x="74" y="80"/>
                      <a:pt x="74" y="81"/>
                      <a:pt x="74" y="81"/>
                    </a:cubicBezTo>
                    <a:cubicBezTo>
                      <a:pt x="59" y="95"/>
                      <a:pt x="44" y="110"/>
                      <a:pt x="30" y="125"/>
                    </a:cubicBezTo>
                    <a:cubicBezTo>
                      <a:pt x="29" y="126"/>
                      <a:pt x="30" y="127"/>
                      <a:pt x="31" y="126"/>
                    </a:cubicBezTo>
                    <a:cubicBezTo>
                      <a:pt x="39" y="118"/>
                      <a:pt x="46" y="110"/>
                      <a:pt x="54" y="102"/>
                    </a:cubicBezTo>
                    <a:cubicBezTo>
                      <a:pt x="61" y="95"/>
                      <a:pt x="74" y="87"/>
                      <a:pt x="79" y="81"/>
                    </a:cubicBezTo>
                    <a:cubicBezTo>
                      <a:pt x="64" y="99"/>
                      <a:pt x="47" y="116"/>
                      <a:pt x="31" y="133"/>
                    </a:cubicBezTo>
                    <a:cubicBezTo>
                      <a:pt x="30" y="129"/>
                      <a:pt x="29" y="124"/>
                      <a:pt x="28" y="120"/>
                    </a:cubicBezTo>
                    <a:cubicBezTo>
                      <a:pt x="55" y="95"/>
                      <a:pt x="80" y="68"/>
                      <a:pt x="107" y="43"/>
                    </a:cubicBezTo>
                    <a:cubicBezTo>
                      <a:pt x="107" y="42"/>
                      <a:pt x="108" y="41"/>
                      <a:pt x="109" y="40"/>
                    </a:cubicBezTo>
                    <a:cubicBezTo>
                      <a:pt x="97" y="53"/>
                      <a:pt x="85" y="66"/>
                      <a:pt x="74" y="79"/>
                    </a:cubicBezTo>
                    <a:close/>
                    <a:moveTo>
                      <a:pt x="133" y="38"/>
                    </a:moveTo>
                    <a:cubicBezTo>
                      <a:pt x="125" y="42"/>
                      <a:pt x="112" y="48"/>
                      <a:pt x="103" y="56"/>
                    </a:cubicBezTo>
                    <a:cubicBezTo>
                      <a:pt x="106" y="53"/>
                      <a:pt x="110" y="49"/>
                      <a:pt x="113" y="46"/>
                    </a:cubicBezTo>
                    <a:cubicBezTo>
                      <a:pt x="117" y="43"/>
                      <a:pt x="121" y="40"/>
                      <a:pt x="125" y="36"/>
                    </a:cubicBezTo>
                    <a:cubicBezTo>
                      <a:pt x="125" y="36"/>
                      <a:pt x="125" y="37"/>
                      <a:pt x="125" y="37"/>
                    </a:cubicBezTo>
                    <a:cubicBezTo>
                      <a:pt x="123" y="39"/>
                      <a:pt x="125" y="41"/>
                      <a:pt x="127" y="40"/>
                    </a:cubicBezTo>
                    <a:cubicBezTo>
                      <a:pt x="135" y="34"/>
                      <a:pt x="143" y="28"/>
                      <a:pt x="148" y="20"/>
                    </a:cubicBezTo>
                    <a:cubicBezTo>
                      <a:pt x="150" y="18"/>
                      <a:pt x="147" y="16"/>
                      <a:pt x="145" y="18"/>
                    </a:cubicBezTo>
                    <a:cubicBezTo>
                      <a:pt x="145" y="18"/>
                      <a:pt x="145" y="18"/>
                      <a:pt x="145" y="18"/>
                    </a:cubicBezTo>
                    <a:cubicBezTo>
                      <a:pt x="145" y="17"/>
                      <a:pt x="143" y="17"/>
                      <a:pt x="142" y="18"/>
                    </a:cubicBezTo>
                    <a:cubicBezTo>
                      <a:pt x="132" y="26"/>
                      <a:pt x="122" y="34"/>
                      <a:pt x="112" y="43"/>
                    </a:cubicBezTo>
                    <a:cubicBezTo>
                      <a:pt x="120" y="34"/>
                      <a:pt x="129" y="25"/>
                      <a:pt x="137" y="15"/>
                    </a:cubicBezTo>
                    <a:cubicBezTo>
                      <a:pt x="139" y="14"/>
                      <a:pt x="136" y="11"/>
                      <a:pt x="134" y="13"/>
                    </a:cubicBezTo>
                    <a:cubicBezTo>
                      <a:pt x="98" y="44"/>
                      <a:pt x="66" y="78"/>
                      <a:pt x="32" y="111"/>
                    </a:cubicBezTo>
                    <a:cubicBezTo>
                      <a:pt x="45" y="99"/>
                      <a:pt x="61" y="77"/>
                      <a:pt x="76" y="61"/>
                    </a:cubicBezTo>
                    <a:cubicBezTo>
                      <a:pt x="91" y="45"/>
                      <a:pt x="108" y="30"/>
                      <a:pt x="124" y="14"/>
                    </a:cubicBezTo>
                    <a:cubicBezTo>
                      <a:pt x="126" y="12"/>
                      <a:pt x="123" y="10"/>
                      <a:pt x="121" y="11"/>
                    </a:cubicBezTo>
                    <a:cubicBezTo>
                      <a:pt x="119" y="13"/>
                      <a:pt x="117" y="16"/>
                      <a:pt x="114" y="18"/>
                    </a:cubicBezTo>
                    <a:cubicBezTo>
                      <a:pt x="112" y="17"/>
                      <a:pt x="110" y="19"/>
                      <a:pt x="108" y="24"/>
                    </a:cubicBezTo>
                    <a:cubicBezTo>
                      <a:pt x="83" y="48"/>
                      <a:pt x="60" y="73"/>
                      <a:pt x="34" y="95"/>
                    </a:cubicBezTo>
                    <a:cubicBezTo>
                      <a:pt x="47" y="84"/>
                      <a:pt x="59" y="67"/>
                      <a:pt x="72" y="54"/>
                    </a:cubicBezTo>
                    <a:cubicBezTo>
                      <a:pt x="88" y="39"/>
                      <a:pt x="104" y="24"/>
                      <a:pt x="117" y="7"/>
                    </a:cubicBezTo>
                    <a:cubicBezTo>
                      <a:pt x="117" y="7"/>
                      <a:pt x="117" y="7"/>
                      <a:pt x="117" y="7"/>
                    </a:cubicBezTo>
                    <a:cubicBezTo>
                      <a:pt x="124" y="8"/>
                      <a:pt x="130" y="10"/>
                      <a:pt x="135" y="10"/>
                    </a:cubicBezTo>
                    <a:cubicBezTo>
                      <a:pt x="140" y="11"/>
                      <a:pt x="158" y="9"/>
                      <a:pt x="156" y="16"/>
                    </a:cubicBezTo>
                    <a:cubicBezTo>
                      <a:pt x="154" y="26"/>
                      <a:pt x="141" y="33"/>
                      <a:pt x="133" y="38"/>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117" name="Freeform 94"/>
              <p:cNvSpPr>
                <a:spLocks noEditPoints="1"/>
              </p:cNvSpPr>
              <p:nvPr/>
            </p:nvSpPr>
            <p:spPr bwMode="auto">
              <a:xfrm>
                <a:off x="3630" y="-92"/>
                <a:ext cx="491" cy="337"/>
              </a:xfrm>
              <a:custGeom>
                <a:gdLst>
                  <a:gd fmla="*/ 166 w 184" name="T0"/>
                  <a:gd fmla="*/ 40 h 126" name="T1"/>
                  <a:gd fmla="*/ 154 w 184" name="T2"/>
                  <a:gd fmla="*/ 42 h 126" name="T3"/>
                  <a:gd fmla="*/ 137 w 184" name="T4"/>
                  <a:gd fmla="*/ 3 h 126" name="T5"/>
                  <a:gd fmla="*/ 119 w 184" name="T6"/>
                  <a:gd fmla="*/ 8 h 126" name="T7"/>
                  <a:gd fmla="*/ 60 w 184" name="T8"/>
                  <a:gd fmla="*/ 55 h 126" name="T9"/>
                  <a:gd fmla="*/ 7 w 184" name="T10"/>
                  <a:gd fmla="*/ 68 h 126" name="T11"/>
                  <a:gd fmla="*/ 15 w 184" name="T12"/>
                  <a:gd fmla="*/ 83 h 126" name="T13"/>
                  <a:gd fmla="*/ 28 w 184" name="T14"/>
                  <a:gd fmla="*/ 101 h 126" name="T15"/>
                  <a:gd fmla="*/ 44 w 184" name="T16"/>
                  <a:gd fmla="*/ 115 h 126" name="T17"/>
                  <a:gd fmla="*/ 79 w 184" name="T18"/>
                  <a:gd fmla="*/ 94 h 126" name="T19"/>
                  <a:gd fmla="*/ 85 w 184" name="T20"/>
                  <a:gd fmla="*/ 88 h 126" name="T21"/>
                  <a:gd fmla="*/ 92 w 184" name="T22"/>
                  <a:gd fmla="*/ 92 h 126" name="T23"/>
                  <a:gd fmla="*/ 90 w 184" name="T24"/>
                  <a:gd fmla="*/ 98 h 126" name="T25"/>
                  <a:gd fmla="*/ 101 w 184" name="T26"/>
                  <a:gd fmla="*/ 105 h 126" name="T27"/>
                  <a:gd fmla="*/ 103 w 184" name="T28"/>
                  <a:gd fmla="*/ 108 h 126" name="T29"/>
                  <a:gd fmla="*/ 168 w 184" name="T30"/>
                  <a:gd fmla="*/ 63 h 126" name="T31"/>
                  <a:gd fmla="*/ 180 w 184" name="T32"/>
                  <a:gd fmla="*/ 48 h 126" name="T33"/>
                  <a:gd fmla="*/ 148 w 184" name="T34"/>
                  <a:gd fmla="*/ 49 h 126" name="T35"/>
                  <a:gd fmla="*/ 140 w 184" name="T36"/>
                  <a:gd fmla="*/ 57 h 126" name="T37"/>
                  <a:gd fmla="*/ 123 w 184" name="T38"/>
                  <a:gd fmla="*/ 10 h 126" name="T39"/>
                  <a:gd fmla="*/ 101 w 184" name="T40"/>
                  <a:gd fmla="*/ 33 h 126" name="T41"/>
                  <a:gd fmla="*/ 93 w 184" name="T42"/>
                  <a:gd fmla="*/ 51 h 126" name="T43"/>
                  <a:gd fmla="*/ 98 w 184" name="T44"/>
                  <a:gd fmla="*/ 54 h 126" name="T45"/>
                  <a:gd fmla="*/ 85 w 184" name="T46"/>
                  <a:gd fmla="*/ 65 h 126" name="T47"/>
                  <a:gd fmla="*/ 71 w 184" name="T48"/>
                  <a:gd fmla="*/ 71 h 126" name="T49"/>
                  <a:gd fmla="*/ 59 w 184" name="T50"/>
                  <a:gd fmla="*/ 68 h 126" name="T51"/>
                  <a:gd fmla="*/ 53 w 184" name="T52"/>
                  <a:gd fmla="*/ 57 h 126" name="T53"/>
                  <a:gd fmla="*/ 30 w 184" name="T54"/>
                  <a:gd fmla="*/ 50 h 126" name="T55"/>
                  <a:gd fmla="*/ 52 w 184" name="T56"/>
                  <a:gd fmla="*/ 54 h 126" name="T57"/>
                  <a:gd fmla="*/ 31 w 184" name="T58"/>
                  <a:gd fmla="*/ 65 h 126" name="T59"/>
                  <a:gd fmla="*/ 25 w 184" name="T60"/>
                  <a:gd fmla="*/ 59 h 126" name="T61"/>
                  <a:gd fmla="*/ 25 w 184" name="T62"/>
                  <a:gd fmla="*/ 50 h 126" name="T63"/>
                  <a:gd fmla="*/ 11 w 184" name="T64"/>
                  <a:gd fmla="*/ 57 h 126" name="T65"/>
                  <a:gd fmla="*/ 13 w 184" name="T66"/>
                  <a:gd fmla="*/ 60 h 126" name="T67"/>
                  <a:gd fmla="*/ 28 w 184" name="T68"/>
                  <a:gd fmla="*/ 63 h 126" name="T69"/>
                  <a:gd fmla="*/ 23 w 184" name="T70"/>
                  <a:gd fmla="*/ 83 h 126" name="T71"/>
                  <a:gd fmla="*/ 24 w 184" name="T72"/>
                  <a:gd fmla="*/ 85 h 126" name="T73"/>
                  <a:gd fmla="*/ 52 w 184" name="T74"/>
                  <a:gd fmla="*/ 72 h 126" name="T75"/>
                  <a:gd fmla="*/ 53 w 184" name="T76"/>
                  <a:gd fmla="*/ 101 h 126" name="T77"/>
                  <a:gd fmla="*/ 57 w 184" name="T78"/>
                  <a:gd fmla="*/ 83 h 126" name="T79"/>
                  <a:gd fmla="*/ 40 w 184" name="T80"/>
                  <a:gd fmla="*/ 107 h 126" name="T81"/>
                  <a:gd fmla="*/ 72 w 184" name="T82"/>
                  <a:gd fmla="*/ 88 h 126" name="T83"/>
                  <a:gd fmla="*/ 129 w 184" name="T84"/>
                  <a:gd fmla="*/ 33 h 126" name="T85"/>
                  <a:gd fmla="*/ 81 w 184" name="T86"/>
                  <a:gd fmla="*/ 86 h 126" name="T87"/>
                  <a:gd fmla="*/ 108 w 184" name="T88"/>
                  <a:gd fmla="*/ 65 h 126" name="T89"/>
                  <a:gd fmla="*/ 131 w 184" name="T90"/>
                  <a:gd fmla="*/ 27 h 126" name="T91"/>
                  <a:gd fmla="*/ 129 w 184" name="T92"/>
                  <a:gd fmla="*/ 17 h 126" name="T93"/>
                  <a:gd fmla="*/ 138 w 184" name="T94"/>
                  <a:gd fmla="*/ 31 h 126" name="T95"/>
                  <a:gd fmla="*/ 108 w 184" name="T96"/>
                  <a:gd fmla="*/ 65 h 126" name="T97"/>
                  <a:gd fmla="*/ 138 w 184" name="T98"/>
                  <a:gd fmla="*/ 59 h 126" name="T99"/>
                  <a:gd fmla="*/ 137 w 184" name="T100"/>
                  <a:gd fmla="*/ 49 h 126" name="T101"/>
                  <a:gd fmla="*/ 104 w 184" name="T102"/>
                  <a:gd fmla="*/ 102 h 126" name="T103"/>
                  <a:gd fmla="*/ 153 w 184" name="T104"/>
                  <a:gd fmla="*/ 62 h 126" name="T105"/>
                  <a:gd fmla="*/ 154 w 184" name="T106"/>
                  <a:gd fmla="*/ 74 h 126" name="T107"/>
                  <a:gd fmla="*/ 121 w 184" name="T108"/>
                  <a:gd fmla="*/ 116 h 126" name="T109"/>
                  <a:gd fmla="*/ 135 w 184" name="T110"/>
                  <a:gd fmla="*/ 110 h 126" name="T111"/>
                  <a:gd fmla="*/ 135 w 184" name="T112"/>
                  <a:gd fmla="*/ 110 h 126" name="T113"/>
                  <a:gd fmla="*/ 149 w 184" name="T114"/>
                  <a:gd fmla="*/ 73 h 126" name="T115"/>
                  <a:gd fmla="*/ 151 w 184" name="T116"/>
                  <a:gd fmla="*/ 58 h 126" name="T117"/>
                  <a:gd fmla="*/ 173 w 184" name="T118"/>
                  <a:gd fmla="*/ 51 h 126"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25" w="184">
                    <a:moveTo>
                      <a:pt x="182" y="41"/>
                    </a:moveTo>
                    <a:cubicBezTo>
                      <a:pt x="180" y="38"/>
                      <a:pt x="172" y="40"/>
                      <a:pt x="169" y="40"/>
                    </a:cubicBezTo>
                    <a:cubicBezTo>
                      <a:pt x="168" y="40"/>
                      <a:pt x="167" y="40"/>
                      <a:pt x="166" y="40"/>
                    </a:cubicBezTo>
                    <a:cubicBezTo>
                      <a:pt x="167" y="38"/>
                      <a:pt x="165" y="37"/>
                      <a:pt x="163" y="38"/>
                    </a:cubicBezTo>
                    <a:cubicBezTo>
                      <a:pt x="162" y="39"/>
                      <a:pt x="162" y="39"/>
                      <a:pt x="161" y="40"/>
                    </a:cubicBezTo>
                    <a:cubicBezTo>
                      <a:pt x="159" y="40"/>
                      <a:pt x="156" y="41"/>
                      <a:pt x="154" y="42"/>
                    </a:cubicBezTo>
                    <a:cubicBezTo>
                      <a:pt x="148" y="44"/>
                      <a:pt x="147" y="49"/>
                      <a:pt x="140" y="47"/>
                    </a:cubicBezTo>
                    <a:cubicBezTo>
                      <a:pt x="141" y="33"/>
                      <a:pt x="141" y="12"/>
                      <a:pt x="135" y="5"/>
                    </a:cubicBezTo>
                    <a:cubicBezTo>
                      <a:pt x="135" y="5"/>
                      <a:pt x="136" y="4"/>
                      <a:pt x="137" y="3"/>
                    </a:cubicBezTo>
                    <a:cubicBezTo>
                      <a:pt x="138" y="2"/>
                      <a:pt x="136" y="0"/>
                      <a:pt x="135" y="1"/>
                    </a:cubicBezTo>
                    <a:cubicBezTo>
                      <a:pt x="133" y="2"/>
                      <a:pt x="133" y="2"/>
                      <a:pt x="132" y="3"/>
                    </a:cubicBezTo>
                    <a:cubicBezTo>
                      <a:pt x="129" y="2"/>
                      <a:pt x="124" y="3"/>
                      <a:pt x="119" y="8"/>
                    </a:cubicBezTo>
                    <a:cubicBezTo>
                      <a:pt x="105" y="18"/>
                      <a:pt x="93" y="35"/>
                      <a:pt x="88" y="51"/>
                    </a:cubicBezTo>
                    <a:cubicBezTo>
                      <a:pt x="86" y="54"/>
                      <a:pt x="85" y="57"/>
                      <a:pt x="85" y="61"/>
                    </a:cubicBezTo>
                    <a:cubicBezTo>
                      <a:pt x="84" y="67"/>
                      <a:pt x="60" y="55"/>
                      <a:pt x="60" y="55"/>
                    </a:cubicBezTo>
                    <a:cubicBezTo>
                      <a:pt x="50" y="50"/>
                      <a:pt x="41" y="47"/>
                      <a:pt x="30" y="46"/>
                    </a:cubicBezTo>
                    <a:cubicBezTo>
                      <a:pt x="24" y="45"/>
                      <a:pt x="0" y="48"/>
                      <a:pt x="0" y="58"/>
                    </a:cubicBezTo>
                    <a:cubicBezTo>
                      <a:pt x="0" y="62"/>
                      <a:pt x="4" y="66"/>
                      <a:pt x="7" y="68"/>
                    </a:cubicBezTo>
                    <a:cubicBezTo>
                      <a:pt x="10" y="71"/>
                      <a:pt x="12" y="75"/>
                      <a:pt x="15" y="78"/>
                    </a:cubicBezTo>
                    <a:cubicBezTo>
                      <a:pt x="14" y="79"/>
                      <a:pt x="14" y="80"/>
                      <a:pt x="13" y="80"/>
                    </a:cubicBezTo>
                    <a:cubicBezTo>
                      <a:pt x="12" y="82"/>
                      <a:pt x="14" y="84"/>
                      <a:pt x="15" y="83"/>
                    </a:cubicBezTo>
                    <a:cubicBezTo>
                      <a:pt x="16" y="82"/>
                      <a:pt x="16" y="82"/>
                      <a:pt x="17" y="81"/>
                    </a:cubicBezTo>
                    <a:cubicBezTo>
                      <a:pt x="21" y="87"/>
                      <a:pt x="25" y="94"/>
                      <a:pt x="28" y="100"/>
                    </a:cubicBezTo>
                    <a:cubicBezTo>
                      <a:pt x="28" y="101"/>
                      <a:pt x="28" y="101"/>
                      <a:pt x="28" y="101"/>
                    </a:cubicBezTo>
                    <a:cubicBezTo>
                      <a:pt x="26" y="103"/>
                      <a:pt x="28" y="105"/>
                      <a:pt x="30" y="104"/>
                    </a:cubicBezTo>
                    <a:cubicBezTo>
                      <a:pt x="30" y="104"/>
                      <a:pt x="30" y="104"/>
                      <a:pt x="30" y="104"/>
                    </a:cubicBezTo>
                    <a:cubicBezTo>
                      <a:pt x="33" y="108"/>
                      <a:pt x="38" y="117"/>
                      <a:pt x="44" y="115"/>
                    </a:cubicBezTo>
                    <a:cubicBezTo>
                      <a:pt x="48" y="113"/>
                      <a:pt x="50" y="109"/>
                      <a:pt x="53" y="106"/>
                    </a:cubicBezTo>
                    <a:cubicBezTo>
                      <a:pt x="59" y="99"/>
                      <a:pt x="67" y="95"/>
                      <a:pt x="76" y="92"/>
                    </a:cubicBezTo>
                    <a:cubicBezTo>
                      <a:pt x="75" y="94"/>
                      <a:pt x="77" y="96"/>
                      <a:pt x="79" y="94"/>
                    </a:cubicBezTo>
                    <a:cubicBezTo>
                      <a:pt x="80" y="93"/>
                      <a:pt x="82" y="91"/>
                      <a:pt x="84" y="90"/>
                    </a:cubicBezTo>
                    <a:cubicBezTo>
                      <a:pt x="84" y="90"/>
                      <a:pt x="84" y="90"/>
                      <a:pt x="85" y="90"/>
                    </a:cubicBezTo>
                    <a:cubicBezTo>
                      <a:pt x="85" y="89"/>
                      <a:pt x="86" y="89"/>
                      <a:pt x="85" y="88"/>
                    </a:cubicBezTo>
                    <a:cubicBezTo>
                      <a:pt x="100" y="75"/>
                      <a:pt x="116" y="63"/>
                      <a:pt x="132" y="51"/>
                    </a:cubicBezTo>
                    <a:cubicBezTo>
                      <a:pt x="121" y="60"/>
                      <a:pt x="106" y="78"/>
                      <a:pt x="94" y="93"/>
                    </a:cubicBezTo>
                    <a:cubicBezTo>
                      <a:pt x="94" y="93"/>
                      <a:pt x="93" y="92"/>
                      <a:pt x="92" y="92"/>
                    </a:cubicBezTo>
                    <a:cubicBezTo>
                      <a:pt x="90" y="91"/>
                      <a:pt x="89" y="93"/>
                      <a:pt x="90" y="94"/>
                    </a:cubicBezTo>
                    <a:cubicBezTo>
                      <a:pt x="91" y="95"/>
                      <a:pt x="92" y="95"/>
                      <a:pt x="92" y="96"/>
                    </a:cubicBezTo>
                    <a:cubicBezTo>
                      <a:pt x="92" y="96"/>
                      <a:pt x="91" y="97"/>
                      <a:pt x="90" y="98"/>
                    </a:cubicBezTo>
                    <a:cubicBezTo>
                      <a:pt x="89" y="100"/>
                      <a:pt x="91" y="102"/>
                      <a:pt x="93" y="101"/>
                    </a:cubicBezTo>
                    <a:cubicBezTo>
                      <a:pt x="94" y="100"/>
                      <a:pt x="95" y="99"/>
                      <a:pt x="95" y="99"/>
                    </a:cubicBezTo>
                    <a:cubicBezTo>
                      <a:pt x="97" y="101"/>
                      <a:pt x="99" y="103"/>
                      <a:pt x="101" y="105"/>
                    </a:cubicBezTo>
                    <a:cubicBezTo>
                      <a:pt x="100" y="105"/>
                      <a:pt x="100" y="106"/>
                      <a:pt x="100" y="106"/>
                    </a:cubicBezTo>
                    <a:cubicBezTo>
                      <a:pt x="99" y="108"/>
                      <a:pt x="101" y="111"/>
                      <a:pt x="103" y="109"/>
                    </a:cubicBezTo>
                    <a:cubicBezTo>
                      <a:pt x="103" y="109"/>
                      <a:pt x="103" y="109"/>
                      <a:pt x="103" y="108"/>
                    </a:cubicBezTo>
                    <a:cubicBezTo>
                      <a:pt x="111" y="117"/>
                      <a:pt x="119" y="126"/>
                      <a:pt x="128" y="121"/>
                    </a:cubicBezTo>
                    <a:cubicBezTo>
                      <a:pt x="144" y="113"/>
                      <a:pt x="154" y="89"/>
                      <a:pt x="162" y="73"/>
                    </a:cubicBezTo>
                    <a:cubicBezTo>
                      <a:pt x="164" y="70"/>
                      <a:pt x="166" y="66"/>
                      <a:pt x="168" y="63"/>
                    </a:cubicBezTo>
                    <a:cubicBezTo>
                      <a:pt x="169" y="62"/>
                      <a:pt x="170" y="61"/>
                      <a:pt x="171" y="60"/>
                    </a:cubicBezTo>
                    <a:cubicBezTo>
                      <a:pt x="171" y="60"/>
                      <a:pt x="171" y="59"/>
                      <a:pt x="171" y="59"/>
                    </a:cubicBezTo>
                    <a:cubicBezTo>
                      <a:pt x="174" y="55"/>
                      <a:pt x="177" y="51"/>
                      <a:pt x="180" y="48"/>
                    </a:cubicBezTo>
                    <a:cubicBezTo>
                      <a:pt x="181" y="46"/>
                      <a:pt x="184" y="44"/>
                      <a:pt x="182" y="41"/>
                    </a:cubicBezTo>
                    <a:close/>
                    <a:moveTo>
                      <a:pt x="140" y="49"/>
                    </a:moveTo>
                    <a:cubicBezTo>
                      <a:pt x="142" y="50"/>
                      <a:pt x="145" y="50"/>
                      <a:pt x="148" y="49"/>
                    </a:cubicBezTo>
                    <a:cubicBezTo>
                      <a:pt x="149" y="48"/>
                      <a:pt x="151" y="48"/>
                      <a:pt x="152" y="47"/>
                    </a:cubicBezTo>
                    <a:cubicBezTo>
                      <a:pt x="148" y="51"/>
                      <a:pt x="144" y="54"/>
                      <a:pt x="140" y="57"/>
                    </a:cubicBezTo>
                    <a:cubicBezTo>
                      <a:pt x="140" y="57"/>
                      <a:pt x="140" y="57"/>
                      <a:pt x="140" y="57"/>
                    </a:cubicBezTo>
                    <a:cubicBezTo>
                      <a:pt x="140" y="56"/>
                      <a:pt x="140" y="53"/>
                      <a:pt x="140" y="49"/>
                    </a:cubicBezTo>
                    <a:close/>
                    <a:moveTo>
                      <a:pt x="115" y="16"/>
                    </a:moveTo>
                    <a:cubicBezTo>
                      <a:pt x="118" y="12"/>
                      <a:pt x="121" y="11"/>
                      <a:pt x="123" y="10"/>
                    </a:cubicBezTo>
                    <a:cubicBezTo>
                      <a:pt x="123" y="10"/>
                      <a:pt x="123" y="10"/>
                      <a:pt x="123" y="10"/>
                    </a:cubicBezTo>
                    <a:cubicBezTo>
                      <a:pt x="118" y="15"/>
                      <a:pt x="113" y="20"/>
                      <a:pt x="107" y="25"/>
                    </a:cubicBezTo>
                    <a:cubicBezTo>
                      <a:pt x="105" y="28"/>
                      <a:pt x="103" y="30"/>
                      <a:pt x="101" y="33"/>
                    </a:cubicBezTo>
                    <a:cubicBezTo>
                      <a:pt x="105" y="26"/>
                      <a:pt x="110" y="20"/>
                      <a:pt x="115" y="16"/>
                    </a:cubicBezTo>
                    <a:close/>
                    <a:moveTo>
                      <a:pt x="91" y="50"/>
                    </a:moveTo>
                    <a:cubicBezTo>
                      <a:pt x="91" y="51"/>
                      <a:pt x="92" y="51"/>
                      <a:pt x="93" y="51"/>
                    </a:cubicBezTo>
                    <a:cubicBezTo>
                      <a:pt x="104" y="43"/>
                      <a:pt x="118" y="34"/>
                      <a:pt x="125" y="24"/>
                    </a:cubicBezTo>
                    <a:cubicBezTo>
                      <a:pt x="118" y="34"/>
                      <a:pt x="109" y="44"/>
                      <a:pt x="99" y="53"/>
                    </a:cubicBezTo>
                    <a:cubicBezTo>
                      <a:pt x="98" y="53"/>
                      <a:pt x="98" y="54"/>
                      <a:pt x="98" y="54"/>
                    </a:cubicBezTo>
                    <a:cubicBezTo>
                      <a:pt x="95" y="57"/>
                      <a:pt x="92" y="60"/>
                      <a:pt x="89" y="62"/>
                    </a:cubicBezTo>
                    <a:cubicBezTo>
                      <a:pt x="89" y="59"/>
                      <a:pt x="89" y="55"/>
                      <a:pt x="91" y="50"/>
                    </a:cubicBezTo>
                    <a:close/>
                    <a:moveTo>
                      <a:pt x="85" y="65"/>
                    </a:moveTo>
                    <a:cubicBezTo>
                      <a:pt x="85" y="66"/>
                      <a:pt x="84" y="66"/>
                      <a:pt x="83" y="67"/>
                    </a:cubicBezTo>
                    <a:cubicBezTo>
                      <a:pt x="75" y="75"/>
                      <a:pt x="65" y="82"/>
                      <a:pt x="56" y="89"/>
                    </a:cubicBezTo>
                    <a:cubicBezTo>
                      <a:pt x="62" y="83"/>
                      <a:pt x="66" y="77"/>
                      <a:pt x="71" y="71"/>
                    </a:cubicBezTo>
                    <a:cubicBezTo>
                      <a:pt x="72" y="69"/>
                      <a:pt x="69" y="68"/>
                      <a:pt x="68" y="69"/>
                    </a:cubicBezTo>
                    <a:cubicBezTo>
                      <a:pt x="58" y="78"/>
                      <a:pt x="43" y="87"/>
                      <a:pt x="35" y="97"/>
                    </a:cubicBezTo>
                    <a:cubicBezTo>
                      <a:pt x="43" y="87"/>
                      <a:pt x="52" y="78"/>
                      <a:pt x="59" y="68"/>
                    </a:cubicBezTo>
                    <a:cubicBezTo>
                      <a:pt x="60" y="66"/>
                      <a:pt x="58" y="65"/>
                      <a:pt x="57" y="65"/>
                    </a:cubicBezTo>
                    <a:cubicBezTo>
                      <a:pt x="47" y="70"/>
                      <a:pt x="39" y="76"/>
                      <a:pt x="30" y="82"/>
                    </a:cubicBezTo>
                    <a:cubicBezTo>
                      <a:pt x="37" y="77"/>
                      <a:pt x="46" y="65"/>
                      <a:pt x="53" y="57"/>
                    </a:cubicBezTo>
                    <a:cubicBezTo>
                      <a:pt x="53" y="56"/>
                      <a:pt x="53" y="54"/>
                      <a:pt x="52" y="54"/>
                    </a:cubicBezTo>
                    <a:cubicBezTo>
                      <a:pt x="63" y="59"/>
                      <a:pt x="73" y="65"/>
                      <a:pt x="85" y="65"/>
                    </a:cubicBezTo>
                    <a:close/>
                    <a:moveTo>
                      <a:pt x="30" y="50"/>
                    </a:moveTo>
                    <a:cubicBezTo>
                      <a:pt x="30" y="50"/>
                      <a:pt x="30" y="49"/>
                      <a:pt x="30" y="49"/>
                    </a:cubicBezTo>
                    <a:cubicBezTo>
                      <a:pt x="30" y="49"/>
                      <a:pt x="30" y="49"/>
                      <a:pt x="30" y="49"/>
                    </a:cubicBezTo>
                    <a:cubicBezTo>
                      <a:pt x="38" y="49"/>
                      <a:pt x="45" y="51"/>
                      <a:pt x="52" y="54"/>
                    </a:cubicBezTo>
                    <a:cubicBezTo>
                      <a:pt x="51" y="54"/>
                      <a:pt x="51" y="54"/>
                      <a:pt x="51" y="54"/>
                    </a:cubicBezTo>
                    <a:cubicBezTo>
                      <a:pt x="42" y="59"/>
                      <a:pt x="34" y="64"/>
                      <a:pt x="26" y="70"/>
                    </a:cubicBezTo>
                    <a:cubicBezTo>
                      <a:pt x="28" y="68"/>
                      <a:pt x="29" y="67"/>
                      <a:pt x="31" y="65"/>
                    </a:cubicBezTo>
                    <a:cubicBezTo>
                      <a:pt x="35" y="60"/>
                      <a:pt x="36" y="58"/>
                      <a:pt x="40" y="53"/>
                    </a:cubicBezTo>
                    <a:cubicBezTo>
                      <a:pt x="41" y="52"/>
                      <a:pt x="39" y="50"/>
                      <a:pt x="38" y="51"/>
                    </a:cubicBezTo>
                    <a:cubicBezTo>
                      <a:pt x="33" y="54"/>
                      <a:pt x="29" y="55"/>
                      <a:pt x="25" y="59"/>
                    </a:cubicBezTo>
                    <a:cubicBezTo>
                      <a:pt x="12" y="69"/>
                      <a:pt x="27" y="55"/>
                      <a:pt x="30" y="50"/>
                    </a:cubicBezTo>
                    <a:close/>
                    <a:moveTo>
                      <a:pt x="12" y="68"/>
                    </a:moveTo>
                    <a:cubicBezTo>
                      <a:pt x="1" y="57"/>
                      <a:pt x="14" y="52"/>
                      <a:pt x="25" y="50"/>
                    </a:cubicBezTo>
                    <a:cubicBezTo>
                      <a:pt x="22" y="52"/>
                      <a:pt x="18" y="55"/>
                      <a:pt x="16" y="56"/>
                    </a:cubicBezTo>
                    <a:cubicBezTo>
                      <a:pt x="17" y="56"/>
                      <a:pt x="16" y="55"/>
                      <a:pt x="16" y="55"/>
                    </a:cubicBezTo>
                    <a:cubicBezTo>
                      <a:pt x="14" y="56"/>
                      <a:pt x="13" y="56"/>
                      <a:pt x="11" y="57"/>
                    </a:cubicBezTo>
                    <a:cubicBezTo>
                      <a:pt x="11" y="57"/>
                      <a:pt x="10" y="58"/>
                      <a:pt x="11" y="58"/>
                    </a:cubicBezTo>
                    <a:cubicBezTo>
                      <a:pt x="11" y="59"/>
                      <a:pt x="11" y="59"/>
                      <a:pt x="12" y="59"/>
                    </a:cubicBezTo>
                    <a:cubicBezTo>
                      <a:pt x="12" y="60"/>
                      <a:pt x="13" y="60"/>
                      <a:pt x="13" y="60"/>
                    </a:cubicBezTo>
                    <a:cubicBezTo>
                      <a:pt x="29" y="50"/>
                      <a:pt x="22" y="57"/>
                      <a:pt x="15" y="68"/>
                    </a:cubicBezTo>
                    <a:cubicBezTo>
                      <a:pt x="13" y="69"/>
                      <a:pt x="16" y="71"/>
                      <a:pt x="17" y="70"/>
                    </a:cubicBezTo>
                    <a:cubicBezTo>
                      <a:pt x="21" y="66"/>
                      <a:pt x="41" y="47"/>
                      <a:pt x="28" y="63"/>
                    </a:cubicBezTo>
                    <a:cubicBezTo>
                      <a:pt x="25" y="67"/>
                      <a:pt x="21" y="71"/>
                      <a:pt x="18" y="75"/>
                    </a:cubicBezTo>
                    <a:cubicBezTo>
                      <a:pt x="16" y="73"/>
                      <a:pt x="14" y="70"/>
                      <a:pt x="12" y="68"/>
                    </a:cubicBezTo>
                    <a:close/>
                    <a:moveTo>
                      <a:pt x="23" y="83"/>
                    </a:moveTo>
                    <a:cubicBezTo>
                      <a:pt x="22" y="82"/>
                      <a:pt x="21" y="80"/>
                      <a:pt x="20" y="79"/>
                    </a:cubicBezTo>
                    <a:cubicBezTo>
                      <a:pt x="28" y="74"/>
                      <a:pt x="41" y="66"/>
                      <a:pt x="45" y="61"/>
                    </a:cubicBezTo>
                    <a:cubicBezTo>
                      <a:pt x="38" y="69"/>
                      <a:pt x="31" y="77"/>
                      <a:pt x="24" y="85"/>
                    </a:cubicBezTo>
                    <a:cubicBezTo>
                      <a:pt x="24" y="84"/>
                      <a:pt x="23" y="84"/>
                      <a:pt x="23" y="83"/>
                    </a:cubicBezTo>
                    <a:close/>
                    <a:moveTo>
                      <a:pt x="26" y="89"/>
                    </a:moveTo>
                    <a:cubicBezTo>
                      <a:pt x="34" y="83"/>
                      <a:pt x="43" y="77"/>
                      <a:pt x="52" y="72"/>
                    </a:cubicBezTo>
                    <a:cubicBezTo>
                      <a:pt x="45" y="76"/>
                      <a:pt x="37" y="89"/>
                      <a:pt x="30" y="97"/>
                    </a:cubicBezTo>
                    <a:cubicBezTo>
                      <a:pt x="29" y="94"/>
                      <a:pt x="27" y="92"/>
                      <a:pt x="26" y="89"/>
                    </a:cubicBezTo>
                    <a:close/>
                    <a:moveTo>
                      <a:pt x="53" y="101"/>
                    </a:moveTo>
                    <a:cubicBezTo>
                      <a:pt x="50" y="104"/>
                      <a:pt x="44" y="114"/>
                      <a:pt x="38" y="109"/>
                    </a:cubicBezTo>
                    <a:cubicBezTo>
                      <a:pt x="36" y="107"/>
                      <a:pt x="35" y="104"/>
                      <a:pt x="33" y="102"/>
                    </a:cubicBezTo>
                    <a:cubicBezTo>
                      <a:pt x="41" y="96"/>
                      <a:pt x="49" y="89"/>
                      <a:pt x="57" y="83"/>
                    </a:cubicBezTo>
                    <a:cubicBezTo>
                      <a:pt x="74" y="69"/>
                      <a:pt x="55" y="85"/>
                      <a:pt x="53" y="87"/>
                    </a:cubicBezTo>
                    <a:cubicBezTo>
                      <a:pt x="48" y="93"/>
                      <a:pt x="42" y="99"/>
                      <a:pt x="37" y="104"/>
                    </a:cubicBezTo>
                    <a:cubicBezTo>
                      <a:pt x="36" y="106"/>
                      <a:pt x="38" y="108"/>
                      <a:pt x="40" y="107"/>
                    </a:cubicBezTo>
                    <a:cubicBezTo>
                      <a:pt x="52" y="96"/>
                      <a:pt x="66" y="86"/>
                      <a:pt x="78" y="76"/>
                    </a:cubicBezTo>
                    <a:cubicBezTo>
                      <a:pt x="75" y="79"/>
                      <a:pt x="73" y="83"/>
                      <a:pt x="70" y="87"/>
                    </a:cubicBezTo>
                    <a:cubicBezTo>
                      <a:pt x="69" y="89"/>
                      <a:pt x="71" y="89"/>
                      <a:pt x="72" y="88"/>
                    </a:cubicBezTo>
                    <a:cubicBezTo>
                      <a:pt x="78" y="79"/>
                      <a:pt x="86" y="70"/>
                      <a:pt x="94" y="62"/>
                    </a:cubicBezTo>
                    <a:cubicBezTo>
                      <a:pt x="97" y="59"/>
                      <a:pt x="100" y="56"/>
                      <a:pt x="103" y="53"/>
                    </a:cubicBezTo>
                    <a:cubicBezTo>
                      <a:pt x="111" y="46"/>
                      <a:pt x="120" y="39"/>
                      <a:pt x="129" y="33"/>
                    </a:cubicBezTo>
                    <a:cubicBezTo>
                      <a:pt x="120" y="39"/>
                      <a:pt x="111" y="54"/>
                      <a:pt x="103" y="63"/>
                    </a:cubicBezTo>
                    <a:cubicBezTo>
                      <a:pt x="97" y="70"/>
                      <a:pt x="91" y="77"/>
                      <a:pt x="84" y="83"/>
                    </a:cubicBezTo>
                    <a:cubicBezTo>
                      <a:pt x="83" y="84"/>
                      <a:pt x="82" y="85"/>
                      <a:pt x="81" y="86"/>
                    </a:cubicBezTo>
                    <a:cubicBezTo>
                      <a:pt x="81" y="87"/>
                      <a:pt x="80" y="88"/>
                      <a:pt x="79" y="89"/>
                    </a:cubicBezTo>
                    <a:cubicBezTo>
                      <a:pt x="69" y="91"/>
                      <a:pt x="60" y="94"/>
                      <a:pt x="53" y="101"/>
                    </a:cubicBezTo>
                    <a:close/>
                    <a:moveTo>
                      <a:pt x="108" y="65"/>
                    </a:moveTo>
                    <a:cubicBezTo>
                      <a:pt x="106" y="66"/>
                      <a:pt x="105" y="67"/>
                      <a:pt x="103" y="69"/>
                    </a:cubicBezTo>
                    <a:cubicBezTo>
                      <a:pt x="114" y="56"/>
                      <a:pt x="125" y="43"/>
                      <a:pt x="134" y="29"/>
                    </a:cubicBezTo>
                    <a:cubicBezTo>
                      <a:pt x="135" y="28"/>
                      <a:pt x="133" y="25"/>
                      <a:pt x="131" y="27"/>
                    </a:cubicBezTo>
                    <a:cubicBezTo>
                      <a:pt x="128" y="29"/>
                      <a:pt x="124" y="32"/>
                      <a:pt x="121" y="35"/>
                    </a:cubicBezTo>
                    <a:cubicBezTo>
                      <a:pt x="125" y="30"/>
                      <a:pt x="129" y="25"/>
                      <a:pt x="132" y="19"/>
                    </a:cubicBezTo>
                    <a:cubicBezTo>
                      <a:pt x="133" y="17"/>
                      <a:pt x="131" y="16"/>
                      <a:pt x="129" y="17"/>
                    </a:cubicBezTo>
                    <a:cubicBezTo>
                      <a:pt x="123" y="22"/>
                      <a:pt x="82" y="61"/>
                      <a:pt x="105" y="33"/>
                    </a:cubicBezTo>
                    <a:cubicBezTo>
                      <a:pt x="112" y="25"/>
                      <a:pt x="120" y="18"/>
                      <a:pt x="128" y="11"/>
                    </a:cubicBezTo>
                    <a:cubicBezTo>
                      <a:pt x="134" y="13"/>
                      <a:pt x="138" y="22"/>
                      <a:pt x="138" y="31"/>
                    </a:cubicBezTo>
                    <a:cubicBezTo>
                      <a:pt x="137" y="36"/>
                      <a:pt x="137" y="40"/>
                      <a:pt x="137" y="44"/>
                    </a:cubicBezTo>
                    <a:cubicBezTo>
                      <a:pt x="137" y="44"/>
                      <a:pt x="136" y="44"/>
                      <a:pt x="136" y="44"/>
                    </a:cubicBezTo>
                    <a:cubicBezTo>
                      <a:pt x="127" y="51"/>
                      <a:pt x="117" y="58"/>
                      <a:pt x="108" y="65"/>
                    </a:cubicBezTo>
                    <a:close/>
                    <a:moveTo>
                      <a:pt x="137" y="49"/>
                    </a:moveTo>
                    <a:cubicBezTo>
                      <a:pt x="136" y="52"/>
                      <a:pt x="136" y="55"/>
                      <a:pt x="137" y="57"/>
                    </a:cubicBezTo>
                    <a:cubicBezTo>
                      <a:pt x="137" y="58"/>
                      <a:pt x="138" y="58"/>
                      <a:pt x="138" y="59"/>
                    </a:cubicBezTo>
                    <a:cubicBezTo>
                      <a:pt x="128" y="67"/>
                      <a:pt x="118" y="75"/>
                      <a:pt x="107" y="84"/>
                    </a:cubicBezTo>
                    <a:cubicBezTo>
                      <a:pt x="109" y="82"/>
                      <a:pt x="110" y="81"/>
                      <a:pt x="111" y="79"/>
                    </a:cubicBezTo>
                    <a:cubicBezTo>
                      <a:pt x="120" y="69"/>
                      <a:pt x="128" y="59"/>
                      <a:pt x="137" y="49"/>
                    </a:cubicBezTo>
                    <a:close/>
                    <a:moveTo>
                      <a:pt x="98" y="96"/>
                    </a:moveTo>
                    <a:cubicBezTo>
                      <a:pt x="119" y="79"/>
                      <a:pt x="140" y="63"/>
                      <a:pt x="160" y="46"/>
                    </a:cubicBezTo>
                    <a:cubicBezTo>
                      <a:pt x="141" y="62"/>
                      <a:pt x="121" y="82"/>
                      <a:pt x="104" y="102"/>
                    </a:cubicBezTo>
                    <a:cubicBezTo>
                      <a:pt x="102" y="100"/>
                      <a:pt x="100" y="98"/>
                      <a:pt x="98" y="96"/>
                    </a:cubicBezTo>
                    <a:close/>
                    <a:moveTo>
                      <a:pt x="107" y="105"/>
                    </a:moveTo>
                    <a:cubicBezTo>
                      <a:pt x="122" y="90"/>
                      <a:pt x="137" y="76"/>
                      <a:pt x="153" y="62"/>
                    </a:cubicBezTo>
                    <a:cubicBezTo>
                      <a:pt x="140" y="78"/>
                      <a:pt x="126" y="93"/>
                      <a:pt x="111" y="107"/>
                    </a:cubicBezTo>
                    <a:cubicBezTo>
                      <a:pt x="110" y="109"/>
                      <a:pt x="112" y="112"/>
                      <a:pt x="114" y="110"/>
                    </a:cubicBezTo>
                    <a:cubicBezTo>
                      <a:pt x="128" y="98"/>
                      <a:pt x="140" y="85"/>
                      <a:pt x="154" y="74"/>
                    </a:cubicBezTo>
                    <a:cubicBezTo>
                      <a:pt x="144" y="85"/>
                      <a:pt x="135" y="96"/>
                      <a:pt x="127" y="107"/>
                    </a:cubicBezTo>
                    <a:cubicBezTo>
                      <a:pt x="126" y="107"/>
                      <a:pt x="124" y="107"/>
                      <a:pt x="124" y="108"/>
                    </a:cubicBezTo>
                    <a:cubicBezTo>
                      <a:pt x="123" y="111"/>
                      <a:pt x="122" y="114"/>
                      <a:pt x="121" y="116"/>
                    </a:cubicBezTo>
                    <a:cubicBezTo>
                      <a:pt x="121" y="117"/>
                      <a:pt x="121" y="117"/>
                      <a:pt x="121" y="117"/>
                    </a:cubicBezTo>
                    <a:cubicBezTo>
                      <a:pt x="116" y="116"/>
                      <a:pt x="111" y="111"/>
                      <a:pt x="107" y="105"/>
                    </a:cubicBezTo>
                    <a:close/>
                    <a:moveTo>
                      <a:pt x="135" y="110"/>
                    </a:moveTo>
                    <a:cubicBezTo>
                      <a:pt x="131" y="115"/>
                      <a:pt x="128" y="117"/>
                      <a:pt x="125" y="117"/>
                    </a:cubicBezTo>
                    <a:cubicBezTo>
                      <a:pt x="134" y="103"/>
                      <a:pt x="145" y="91"/>
                      <a:pt x="155" y="78"/>
                    </a:cubicBezTo>
                    <a:cubicBezTo>
                      <a:pt x="149" y="89"/>
                      <a:pt x="143" y="100"/>
                      <a:pt x="135" y="110"/>
                    </a:cubicBezTo>
                    <a:close/>
                    <a:moveTo>
                      <a:pt x="173" y="51"/>
                    </a:moveTo>
                    <a:cubicBezTo>
                      <a:pt x="171" y="53"/>
                      <a:pt x="169" y="55"/>
                      <a:pt x="167" y="58"/>
                    </a:cubicBezTo>
                    <a:cubicBezTo>
                      <a:pt x="161" y="62"/>
                      <a:pt x="155" y="67"/>
                      <a:pt x="149" y="73"/>
                    </a:cubicBezTo>
                    <a:cubicBezTo>
                      <a:pt x="156" y="64"/>
                      <a:pt x="163" y="56"/>
                      <a:pt x="170" y="47"/>
                    </a:cubicBezTo>
                    <a:cubicBezTo>
                      <a:pt x="171" y="45"/>
                      <a:pt x="168" y="43"/>
                      <a:pt x="166" y="44"/>
                    </a:cubicBezTo>
                    <a:cubicBezTo>
                      <a:pt x="161" y="49"/>
                      <a:pt x="156" y="53"/>
                      <a:pt x="151" y="58"/>
                    </a:cubicBezTo>
                    <a:cubicBezTo>
                      <a:pt x="156" y="53"/>
                      <a:pt x="160" y="49"/>
                      <a:pt x="163" y="44"/>
                    </a:cubicBezTo>
                    <a:cubicBezTo>
                      <a:pt x="166" y="43"/>
                      <a:pt x="169" y="43"/>
                      <a:pt x="172" y="43"/>
                    </a:cubicBezTo>
                    <a:cubicBezTo>
                      <a:pt x="182" y="43"/>
                      <a:pt x="177" y="45"/>
                      <a:pt x="173" y="5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8" name="Freeform 95"/>
              <p:cNvSpPr>
                <a:spLocks noEditPoints="1"/>
              </p:cNvSpPr>
              <p:nvPr/>
            </p:nvSpPr>
            <p:spPr bwMode="auto">
              <a:xfrm>
                <a:off x="4660" y="63"/>
                <a:ext cx="360" cy="364"/>
              </a:xfrm>
              <a:custGeom>
                <a:gdLst>
                  <a:gd fmla="*/ 94 w 135" name="T0"/>
                  <a:gd fmla="*/ 77 h 136" name="T1"/>
                  <a:gd fmla="*/ 74 w 135" name="T2"/>
                  <a:gd fmla="*/ 64 h 136" name="T3"/>
                  <a:gd fmla="*/ 57 w 135" name="T4"/>
                  <a:gd fmla="*/ 24 h 136" name="T5"/>
                  <a:gd fmla="*/ 35 w 135" name="T6"/>
                  <a:gd fmla="*/ 5 h 136" name="T7"/>
                  <a:gd fmla="*/ 15 w 135" name="T8"/>
                  <a:gd fmla="*/ 72 h 136" name="T9"/>
                  <a:gd fmla="*/ 25 w 135" name="T10"/>
                  <a:gd fmla="*/ 79 h 136" name="T11"/>
                  <a:gd fmla="*/ 29 w 135" name="T12"/>
                  <a:gd fmla="*/ 95 h 136" name="T13"/>
                  <a:gd fmla="*/ 44 w 135" name="T14"/>
                  <a:gd fmla="*/ 102 h 136" name="T15"/>
                  <a:gd fmla="*/ 49 w 135" name="T16"/>
                  <a:gd fmla="*/ 110 h 136" name="T17"/>
                  <a:gd fmla="*/ 67 w 135" name="T18"/>
                  <a:gd fmla="*/ 116 h 136" name="T19"/>
                  <a:gd fmla="*/ 92 w 135" name="T20"/>
                  <a:gd fmla="*/ 135 h 136" name="T21"/>
                  <a:gd fmla="*/ 119 w 135" name="T22"/>
                  <a:gd fmla="*/ 91 h 136" name="T23"/>
                  <a:gd fmla="*/ 97 w 135" name="T24"/>
                  <a:gd fmla="*/ 107 h 136" name="T25"/>
                  <a:gd fmla="*/ 91 w 135" name="T26"/>
                  <a:gd fmla="*/ 98 h 136" name="T27"/>
                  <a:gd fmla="*/ 119 w 135" name="T28"/>
                  <a:gd fmla="*/ 91 h 136" name="T29"/>
                  <a:gd fmla="*/ 92 w 135" name="T30"/>
                  <a:gd fmla="*/ 81 h 136" name="T31"/>
                  <a:gd fmla="*/ 56 w 135" name="T32"/>
                  <a:gd fmla="*/ 104 h 136" name="T33"/>
                  <a:gd fmla="*/ 59 w 135" name="T34"/>
                  <a:gd fmla="*/ 88 h 136" name="T35"/>
                  <a:gd fmla="*/ 37 w 135" name="T36"/>
                  <a:gd fmla="*/ 90 h 136" name="T37"/>
                  <a:gd fmla="*/ 57 w 135" name="T38"/>
                  <a:gd fmla="*/ 56 h 136" name="T39"/>
                  <a:gd fmla="*/ 55 w 135" name="T40"/>
                  <a:gd fmla="*/ 42 h 136" name="T41"/>
                  <a:gd fmla="*/ 53 w 135" name="T42"/>
                  <a:gd fmla="*/ 40 h 136" name="T43"/>
                  <a:gd fmla="*/ 53 w 135" name="T44"/>
                  <a:gd fmla="*/ 39 h 136" name="T45"/>
                  <a:gd fmla="*/ 46 w 135" name="T46"/>
                  <a:gd fmla="*/ 15 h 136" name="T47"/>
                  <a:gd fmla="*/ 49 w 135" name="T48"/>
                  <a:gd fmla="*/ 14 h 136" name="T49"/>
                  <a:gd fmla="*/ 18 w 135" name="T50"/>
                  <a:gd fmla="*/ 51 h 136" name="T51"/>
                  <a:gd fmla="*/ 46 w 135" name="T52"/>
                  <a:gd fmla="*/ 11 h 136" name="T53"/>
                  <a:gd fmla="*/ 15 w 135" name="T54"/>
                  <a:gd fmla="*/ 40 h 136" name="T55"/>
                  <a:gd fmla="*/ 40 w 135" name="T56"/>
                  <a:gd fmla="*/ 9 h 136" name="T57"/>
                  <a:gd fmla="*/ 21 w 135" name="T58"/>
                  <a:gd fmla="*/ 18 h 136" name="T59"/>
                  <a:gd fmla="*/ 49 w 135" name="T60"/>
                  <a:gd fmla="*/ 30 h 136" name="T61"/>
                  <a:gd fmla="*/ 42 w 135" name="T62"/>
                  <a:gd fmla="*/ 52 h 136" name="T63"/>
                  <a:gd fmla="*/ 21 w 135" name="T64"/>
                  <a:gd fmla="*/ 71 h 136" name="T65"/>
                  <a:gd fmla="*/ 52 w 135" name="T66"/>
                  <a:gd fmla="*/ 63 h 136" name="T67"/>
                  <a:gd fmla="*/ 64 w 135" name="T68"/>
                  <a:gd fmla="*/ 75 h 136" name="T69"/>
                  <a:gd fmla="*/ 64 w 135" name="T70"/>
                  <a:gd fmla="*/ 75 h 136" name="T71"/>
                  <a:gd fmla="*/ 52 w 135" name="T72"/>
                  <a:gd fmla="*/ 105 h 136" name="T73"/>
                  <a:gd fmla="*/ 80 w 135" name="T74"/>
                  <a:gd fmla="*/ 90 h 136" name="T75"/>
                  <a:gd fmla="*/ 96 w 135" name="T76"/>
                  <a:gd fmla="*/ 87 h 136" name="T77"/>
                  <a:gd fmla="*/ 68 w 135" name="T78"/>
                  <a:gd fmla="*/ 114 h 136" name="T79"/>
                  <a:gd fmla="*/ 73 w 135" name="T80"/>
                  <a:gd fmla="*/ 119 h 136" name="T81"/>
                  <a:gd fmla="*/ 82 w 135" name="T82"/>
                  <a:gd fmla="*/ 127 h 136" name="T83"/>
                  <a:gd fmla="*/ 95 w 135" name="T84"/>
                  <a:gd fmla="*/ 125 h 136" name="T85"/>
                  <a:gd fmla="*/ 100 w 135" name="T86"/>
                  <a:gd fmla="*/ 130 h 136" name="T87"/>
                  <a:gd fmla="*/ 113 w 135" name="T88"/>
                  <a:gd fmla="*/ 111 h 136" name="T89"/>
                  <a:gd fmla="*/ 100 w 135" name="T90"/>
                  <a:gd fmla="*/ 130 h 13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36" w="135">
                    <a:moveTo>
                      <a:pt x="119" y="82"/>
                    </a:moveTo>
                    <a:cubicBezTo>
                      <a:pt x="117" y="79"/>
                      <a:pt x="112" y="78"/>
                      <a:pt x="110" y="78"/>
                    </a:cubicBezTo>
                    <a:cubicBezTo>
                      <a:pt x="104" y="78"/>
                      <a:pt x="99" y="78"/>
                      <a:pt x="94" y="77"/>
                    </a:cubicBezTo>
                    <a:cubicBezTo>
                      <a:pt x="95" y="76"/>
                      <a:pt x="92" y="74"/>
                      <a:pt x="91" y="75"/>
                    </a:cubicBezTo>
                    <a:cubicBezTo>
                      <a:pt x="91" y="76"/>
                      <a:pt x="90" y="76"/>
                      <a:pt x="90" y="76"/>
                    </a:cubicBezTo>
                    <a:cubicBezTo>
                      <a:pt x="84" y="75"/>
                      <a:pt x="79" y="71"/>
                      <a:pt x="74" y="64"/>
                    </a:cubicBezTo>
                    <a:cubicBezTo>
                      <a:pt x="68" y="56"/>
                      <a:pt x="65" y="46"/>
                      <a:pt x="58" y="39"/>
                    </a:cubicBezTo>
                    <a:cubicBezTo>
                      <a:pt x="55" y="35"/>
                      <a:pt x="54" y="31"/>
                      <a:pt x="54" y="28"/>
                    </a:cubicBezTo>
                    <a:cubicBezTo>
                      <a:pt x="55" y="27"/>
                      <a:pt x="56" y="25"/>
                      <a:pt x="57" y="24"/>
                    </a:cubicBezTo>
                    <a:cubicBezTo>
                      <a:pt x="58" y="23"/>
                      <a:pt x="57" y="22"/>
                      <a:pt x="55" y="22"/>
                    </a:cubicBezTo>
                    <a:cubicBezTo>
                      <a:pt x="56" y="18"/>
                      <a:pt x="57" y="15"/>
                      <a:pt x="57" y="11"/>
                    </a:cubicBezTo>
                    <a:cubicBezTo>
                      <a:pt x="56" y="0"/>
                      <a:pt x="41" y="3"/>
                      <a:pt x="35" y="5"/>
                    </a:cubicBezTo>
                    <a:cubicBezTo>
                      <a:pt x="12" y="12"/>
                      <a:pt x="4" y="39"/>
                      <a:pt x="0" y="59"/>
                    </a:cubicBezTo>
                    <a:cubicBezTo>
                      <a:pt x="0" y="60"/>
                      <a:pt x="1" y="61"/>
                      <a:pt x="1" y="61"/>
                    </a:cubicBezTo>
                    <a:cubicBezTo>
                      <a:pt x="7" y="64"/>
                      <a:pt x="10" y="69"/>
                      <a:pt x="15" y="72"/>
                    </a:cubicBezTo>
                    <a:cubicBezTo>
                      <a:pt x="15" y="73"/>
                      <a:pt x="16" y="74"/>
                      <a:pt x="17" y="74"/>
                    </a:cubicBezTo>
                    <a:cubicBezTo>
                      <a:pt x="18" y="73"/>
                      <a:pt x="19" y="72"/>
                      <a:pt x="19" y="72"/>
                    </a:cubicBezTo>
                    <a:cubicBezTo>
                      <a:pt x="21" y="74"/>
                      <a:pt x="23" y="77"/>
                      <a:pt x="25" y="79"/>
                    </a:cubicBezTo>
                    <a:cubicBezTo>
                      <a:pt x="24" y="80"/>
                      <a:pt x="25" y="82"/>
                      <a:pt x="27" y="82"/>
                    </a:cubicBezTo>
                    <a:cubicBezTo>
                      <a:pt x="29" y="84"/>
                      <a:pt x="31" y="87"/>
                      <a:pt x="33" y="90"/>
                    </a:cubicBezTo>
                    <a:cubicBezTo>
                      <a:pt x="32" y="92"/>
                      <a:pt x="30" y="93"/>
                      <a:pt x="29" y="95"/>
                    </a:cubicBezTo>
                    <a:cubicBezTo>
                      <a:pt x="28" y="97"/>
                      <a:pt x="30" y="99"/>
                      <a:pt x="32" y="98"/>
                    </a:cubicBezTo>
                    <a:cubicBezTo>
                      <a:pt x="34" y="97"/>
                      <a:pt x="35" y="96"/>
                      <a:pt x="37" y="94"/>
                    </a:cubicBezTo>
                    <a:cubicBezTo>
                      <a:pt x="39" y="97"/>
                      <a:pt x="41" y="100"/>
                      <a:pt x="44" y="102"/>
                    </a:cubicBezTo>
                    <a:cubicBezTo>
                      <a:pt x="43" y="103"/>
                      <a:pt x="45" y="105"/>
                      <a:pt x="46" y="104"/>
                    </a:cubicBezTo>
                    <a:cubicBezTo>
                      <a:pt x="48" y="105"/>
                      <a:pt x="49" y="107"/>
                      <a:pt x="50" y="108"/>
                    </a:cubicBezTo>
                    <a:cubicBezTo>
                      <a:pt x="50" y="108"/>
                      <a:pt x="49" y="109"/>
                      <a:pt x="49" y="110"/>
                    </a:cubicBezTo>
                    <a:cubicBezTo>
                      <a:pt x="47" y="112"/>
                      <a:pt x="50" y="113"/>
                      <a:pt x="52" y="112"/>
                    </a:cubicBezTo>
                    <a:cubicBezTo>
                      <a:pt x="52" y="112"/>
                      <a:pt x="53" y="111"/>
                      <a:pt x="54" y="110"/>
                    </a:cubicBezTo>
                    <a:cubicBezTo>
                      <a:pt x="58" y="113"/>
                      <a:pt x="62" y="115"/>
                      <a:pt x="67" y="116"/>
                    </a:cubicBezTo>
                    <a:cubicBezTo>
                      <a:pt x="62" y="125"/>
                      <a:pt x="75" y="133"/>
                      <a:pt x="88" y="135"/>
                    </a:cubicBezTo>
                    <a:cubicBezTo>
                      <a:pt x="88" y="135"/>
                      <a:pt x="89" y="135"/>
                      <a:pt x="89" y="135"/>
                    </a:cubicBezTo>
                    <a:cubicBezTo>
                      <a:pt x="90" y="136"/>
                      <a:pt x="91" y="136"/>
                      <a:pt x="92" y="135"/>
                    </a:cubicBezTo>
                    <a:cubicBezTo>
                      <a:pt x="92" y="135"/>
                      <a:pt x="92" y="135"/>
                      <a:pt x="92" y="135"/>
                    </a:cubicBezTo>
                    <a:cubicBezTo>
                      <a:pt x="116" y="133"/>
                      <a:pt x="135" y="102"/>
                      <a:pt x="119" y="82"/>
                    </a:cubicBezTo>
                    <a:close/>
                    <a:moveTo>
                      <a:pt x="119" y="91"/>
                    </a:moveTo>
                    <a:cubicBezTo>
                      <a:pt x="119" y="91"/>
                      <a:pt x="119" y="91"/>
                      <a:pt x="119" y="91"/>
                    </a:cubicBezTo>
                    <a:cubicBezTo>
                      <a:pt x="109" y="98"/>
                      <a:pt x="100" y="105"/>
                      <a:pt x="91" y="114"/>
                    </a:cubicBezTo>
                    <a:cubicBezTo>
                      <a:pt x="93" y="112"/>
                      <a:pt x="95" y="109"/>
                      <a:pt x="97" y="107"/>
                    </a:cubicBezTo>
                    <a:cubicBezTo>
                      <a:pt x="102" y="101"/>
                      <a:pt x="107" y="94"/>
                      <a:pt x="112" y="88"/>
                    </a:cubicBezTo>
                    <a:cubicBezTo>
                      <a:pt x="113" y="86"/>
                      <a:pt x="111" y="84"/>
                      <a:pt x="109" y="85"/>
                    </a:cubicBezTo>
                    <a:cubicBezTo>
                      <a:pt x="103" y="89"/>
                      <a:pt x="97" y="93"/>
                      <a:pt x="91" y="98"/>
                    </a:cubicBezTo>
                    <a:cubicBezTo>
                      <a:pt x="95" y="93"/>
                      <a:pt x="99" y="88"/>
                      <a:pt x="103" y="83"/>
                    </a:cubicBezTo>
                    <a:cubicBezTo>
                      <a:pt x="104" y="83"/>
                      <a:pt x="104" y="82"/>
                      <a:pt x="104" y="82"/>
                    </a:cubicBezTo>
                    <a:cubicBezTo>
                      <a:pt x="111" y="82"/>
                      <a:pt x="117" y="81"/>
                      <a:pt x="119" y="91"/>
                    </a:cubicBezTo>
                    <a:close/>
                    <a:moveTo>
                      <a:pt x="98" y="82"/>
                    </a:moveTo>
                    <a:cubicBezTo>
                      <a:pt x="89" y="88"/>
                      <a:pt x="80" y="97"/>
                      <a:pt x="74" y="103"/>
                    </a:cubicBezTo>
                    <a:cubicBezTo>
                      <a:pt x="81" y="96"/>
                      <a:pt x="86" y="89"/>
                      <a:pt x="92" y="81"/>
                    </a:cubicBezTo>
                    <a:cubicBezTo>
                      <a:pt x="94" y="81"/>
                      <a:pt x="96" y="82"/>
                      <a:pt x="98" y="82"/>
                    </a:cubicBezTo>
                    <a:close/>
                    <a:moveTo>
                      <a:pt x="86" y="79"/>
                    </a:moveTo>
                    <a:cubicBezTo>
                      <a:pt x="76" y="87"/>
                      <a:pt x="66" y="95"/>
                      <a:pt x="56" y="104"/>
                    </a:cubicBezTo>
                    <a:cubicBezTo>
                      <a:pt x="65" y="97"/>
                      <a:pt x="70" y="89"/>
                      <a:pt x="76" y="79"/>
                    </a:cubicBezTo>
                    <a:cubicBezTo>
                      <a:pt x="77" y="78"/>
                      <a:pt x="75" y="76"/>
                      <a:pt x="74" y="77"/>
                    </a:cubicBezTo>
                    <a:cubicBezTo>
                      <a:pt x="68" y="80"/>
                      <a:pt x="64" y="84"/>
                      <a:pt x="59" y="88"/>
                    </a:cubicBezTo>
                    <a:cubicBezTo>
                      <a:pt x="63" y="82"/>
                      <a:pt x="67" y="76"/>
                      <a:pt x="71" y="70"/>
                    </a:cubicBezTo>
                    <a:cubicBezTo>
                      <a:pt x="72" y="68"/>
                      <a:pt x="70" y="66"/>
                      <a:pt x="69" y="67"/>
                    </a:cubicBezTo>
                    <a:cubicBezTo>
                      <a:pt x="58" y="74"/>
                      <a:pt x="47" y="82"/>
                      <a:pt x="37" y="90"/>
                    </a:cubicBezTo>
                    <a:cubicBezTo>
                      <a:pt x="37" y="90"/>
                      <a:pt x="37" y="90"/>
                      <a:pt x="37" y="90"/>
                    </a:cubicBezTo>
                    <a:cubicBezTo>
                      <a:pt x="45" y="84"/>
                      <a:pt x="53" y="67"/>
                      <a:pt x="60" y="58"/>
                    </a:cubicBezTo>
                    <a:cubicBezTo>
                      <a:pt x="61" y="57"/>
                      <a:pt x="59" y="55"/>
                      <a:pt x="57" y="56"/>
                    </a:cubicBezTo>
                    <a:cubicBezTo>
                      <a:pt x="49" y="62"/>
                      <a:pt x="38" y="69"/>
                      <a:pt x="32" y="76"/>
                    </a:cubicBezTo>
                    <a:cubicBezTo>
                      <a:pt x="41" y="65"/>
                      <a:pt x="49" y="54"/>
                      <a:pt x="55" y="42"/>
                    </a:cubicBezTo>
                    <a:cubicBezTo>
                      <a:pt x="55" y="42"/>
                      <a:pt x="55" y="42"/>
                      <a:pt x="55" y="42"/>
                    </a:cubicBezTo>
                    <a:cubicBezTo>
                      <a:pt x="66" y="55"/>
                      <a:pt x="72" y="72"/>
                      <a:pt x="86" y="79"/>
                    </a:cubicBezTo>
                    <a:close/>
                    <a:moveTo>
                      <a:pt x="53" y="39"/>
                    </a:moveTo>
                    <a:cubicBezTo>
                      <a:pt x="53" y="39"/>
                      <a:pt x="53" y="39"/>
                      <a:pt x="53" y="40"/>
                    </a:cubicBezTo>
                    <a:cubicBezTo>
                      <a:pt x="42" y="47"/>
                      <a:pt x="32" y="56"/>
                      <a:pt x="23" y="66"/>
                    </a:cubicBezTo>
                    <a:cubicBezTo>
                      <a:pt x="32" y="56"/>
                      <a:pt x="41" y="46"/>
                      <a:pt x="49" y="35"/>
                    </a:cubicBezTo>
                    <a:cubicBezTo>
                      <a:pt x="51" y="36"/>
                      <a:pt x="52" y="38"/>
                      <a:pt x="53" y="39"/>
                    </a:cubicBezTo>
                    <a:close/>
                    <a:moveTo>
                      <a:pt x="6" y="51"/>
                    </a:moveTo>
                    <a:cubicBezTo>
                      <a:pt x="6" y="51"/>
                      <a:pt x="6" y="51"/>
                      <a:pt x="6" y="51"/>
                    </a:cubicBezTo>
                    <a:cubicBezTo>
                      <a:pt x="21" y="41"/>
                      <a:pt x="33" y="28"/>
                      <a:pt x="46" y="15"/>
                    </a:cubicBezTo>
                    <a:cubicBezTo>
                      <a:pt x="34" y="27"/>
                      <a:pt x="20" y="43"/>
                      <a:pt x="6" y="57"/>
                    </a:cubicBezTo>
                    <a:cubicBezTo>
                      <a:pt x="6" y="55"/>
                      <a:pt x="5" y="53"/>
                      <a:pt x="6" y="51"/>
                    </a:cubicBezTo>
                    <a:close/>
                    <a:moveTo>
                      <a:pt x="49" y="14"/>
                    </a:moveTo>
                    <a:cubicBezTo>
                      <a:pt x="51" y="17"/>
                      <a:pt x="51" y="20"/>
                      <a:pt x="50" y="25"/>
                    </a:cubicBezTo>
                    <a:cubicBezTo>
                      <a:pt x="44" y="29"/>
                      <a:pt x="38" y="33"/>
                      <a:pt x="32" y="38"/>
                    </a:cubicBezTo>
                    <a:cubicBezTo>
                      <a:pt x="30" y="40"/>
                      <a:pt x="23" y="46"/>
                      <a:pt x="18" y="51"/>
                    </a:cubicBezTo>
                    <a:cubicBezTo>
                      <a:pt x="30" y="40"/>
                      <a:pt x="41" y="28"/>
                      <a:pt x="49" y="14"/>
                    </a:cubicBezTo>
                    <a:close/>
                    <a:moveTo>
                      <a:pt x="21" y="18"/>
                    </a:moveTo>
                    <a:cubicBezTo>
                      <a:pt x="29" y="8"/>
                      <a:pt x="40" y="6"/>
                      <a:pt x="46" y="11"/>
                    </a:cubicBezTo>
                    <a:cubicBezTo>
                      <a:pt x="36" y="20"/>
                      <a:pt x="26" y="30"/>
                      <a:pt x="16" y="39"/>
                    </a:cubicBezTo>
                    <a:cubicBezTo>
                      <a:pt x="16" y="40"/>
                      <a:pt x="16" y="40"/>
                      <a:pt x="15" y="40"/>
                    </a:cubicBezTo>
                    <a:cubicBezTo>
                      <a:pt x="15" y="40"/>
                      <a:pt x="15" y="40"/>
                      <a:pt x="15" y="40"/>
                    </a:cubicBezTo>
                    <a:cubicBezTo>
                      <a:pt x="19" y="36"/>
                      <a:pt x="24" y="32"/>
                      <a:pt x="24" y="32"/>
                    </a:cubicBezTo>
                    <a:cubicBezTo>
                      <a:pt x="30" y="25"/>
                      <a:pt x="36" y="19"/>
                      <a:pt x="42" y="12"/>
                    </a:cubicBezTo>
                    <a:cubicBezTo>
                      <a:pt x="43" y="10"/>
                      <a:pt x="41" y="8"/>
                      <a:pt x="40" y="9"/>
                    </a:cubicBezTo>
                    <a:cubicBezTo>
                      <a:pt x="34" y="14"/>
                      <a:pt x="17" y="28"/>
                      <a:pt x="14" y="38"/>
                    </a:cubicBezTo>
                    <a:cubicBezTo>
                      <a:pt x="11" y="40"/>
                      <a:pt x="9" y="43"/>
                      <a:pt x="7" y="45"/>
                    </a:cubicBezTo>
                    <a:cubicBezTo>
                      <a:pt x="9" y="35"/>
                      <a:pt x="14" y="26"/>
                      <a:pt x="21" y="18"/>
                    </a:cubicBezTo>
                    <a:close/>
                    <a:moveTo>
                      <a:pt x="8" y="61"/>
                    </a:moveTo>
                    <a:cubicBezTo>
                      <a:pt x="22" y="51"/>
                      <a:pt x="35" y="40"/>
                      <a:pt x="49" y="30"/>
                    </a:cubicBezTo>
                    <a:cubicBezTo>
                      <a:pt x="49" y="30"/>
                      <a:pt x="49" y="30"/>
                      <a:pt x="49" y="30"/>
                    </a:cubicBezTo>
                    <a:cubicBezTo>
                      <a:pt x="37" y="39"/>
                      <a:pt x="25" y="58"/>
                      <a:pt x="16" y="70"/>
                    </a:cubicBezTo>
                    <a:cubicBezTo>
                      <a:pt x="12" y="67"/>
                      <a:pt x="10" y="64"/>
                      <a:pt x="8" y="61"/>
                    </a:cubicBezTo>
                    <a:close/>
                    <a:moveTo>
                      <a:pt x="42" y="52"/>
                    </a:moveTo>
                    <a:cubicBezTo>
                      <a:pt x="50" y="45"/>
                      <a:pt x="50" y="46"/>
                      <a:pt x="44" y="54"/>
                    </a:cubicBezTo>
                    <a:cubicBezTo>
                      <a:pt x="39" y="62"/>
                      <a:pt x="32" y="70"/>
                      <a:pt x="26" y="77"/>
                    </a:cubicBezTo>
                    <a:cubicBezTo>
                      <a:pt x="24" y="75"/>
                      <a:pt x="22" y="73"/>
                      <a:pt x="21" y="71"/>
                    </a:cubicBezTo>
                    <a:cubicBezTo>
                      <a:pt x="28" y="65"/>
                      <a:pt x="35" y="59"/>
                      <a:pt x="42" y="52"/>
                    </a:cubicBezTo>
                    <a:close/>
                    <a:moveTo>
                      <a:pt x="29" y="81"/>
                    </a:moveTo>
                    <a:cubicBezTo>
                      <a:pt x="37" y="75"/>
                      <a:pt x="47" y="69"/>
                      <a:pt x="52" y="63"/>
                    </a:cubicBezTo>
                    <a:cubicBezTo>
                      <a:pt x="46" y="71"/>
                      <a:pt x="40" y="79"/>
                      <a:pt x="34" y="87"/>
                    </a:cubicBezTo>
                    <a:cubicBezTo>
                      <a:pt x="33" y="85"/>
                      <a:pt x="31" y="83"/>
                      <a:pt x="29" y="81"/>
                    </a:cubicBezTo>
                    <a:close/>
                    <a:moveTo>
                      <a:pt x="64" y="75"/>
                    </a:moveTo>
                    <a:cubicBezTo>
                      <a:pt x="57" y="80"/>
                      <a:pt x="51" y="91"/>
                      <a:pt x="46" y="99"/>
                    </a:cubicBezTo>
                    <a:cubicBezTo>
                      <a:pt x="43" y="97"/>
                      <a:pt x="41" y="95"/>
                      <a:pt x="39" y="93"/>
                    </a:cubicBezTo>
                    <a:cubicBezTo>
                      <a:pt x="48" y="87"/>
                      <a:pt x="56" y="81"/>
                      <a:pt x="64" y="75"/>
                    </a:cubicBezTo>
                    <a:close/>
                    <a:moveTo>
                      <a:pt x="49" y="102"/>
                    </a:moveTo>
                    <a:cubicBezTo>
                      <a:pt x="55" y="97"/>
                      <a:pt x="65" y="89"/>
                      <a:pt x="69" y="84"/>
                    </a:cubicBezTo>
                    <a:cubicBezTo>
                      <a:pt x="64" y="91"/>
                      <a:pt x="58" y="98"/>
                      <a:pt x="52" y="105"/>
                    </a:cubicBezTo>
                    <a:cubicBezTo>
                      <a:pt x="51" y="104"/>
                      <a:pt x="50" y="103"/>
                      <a:pt x="49" y="102"/>
                    </a:cubicBezTo>
                    <a:close/>
                    <a:moveTo>
                      <a:pt x="57" y="108"/>
                    </a:moveTo>
                    <a:cubicBezTo>
                      <a:pt x="64" y="102"/>
                      <a:pt x="72" y="96"/>
                      <a:pt x="80" y="90"/>
                    </a:cubicBezTo>
                    <a:cubicBezTo>
                      <a:pt x="101" y="72"/>
                      <a:pt x="70" y="102"/>
                      <a:pt x="65" y="106"/>
                    </a:cubicBezTo>
                    <a:cubicBezTo>
                      <a:pt x="64" y="108"/>
                      <a:pt x="66" y="111"/>
                      <a:pt x="67" y="109"/>
                    </a:cubicBezTo>
                    <a:cubicBezTo>
                      <a:pt x="77" y="103"/>
                      <a:pt x="89" y="95"/>
                      <a:pt x="96" y="87"/>
                    </a:cubicBezTo>
                    <a:cubicBezTo>
                      <a:pt x="90" y="94"/>
                      <a:pt x="83" y="102"/>
                      <a:pt x="76" y="109"/>
                    </a:cubicBezTo>
                    <a:cubicBezTo>
                      <a:pt x="76" y="109"/>
                      <a:pt x="76" y="109"/>
                      <a:pt x="76" y="109"/>
                    </a:cubicBezTo>
                    <a:cubicBezTo>
                      <a:pt x="72" y="110"/>
                      <a:pt x="70" y="112"/>
                      <a:pt x="68" y="114"/>
                    </a:cubicBezTo>
                    <a:cubicBezTo>
                      <a:pt x="64" y="113"/>
                      <a:pt x="60" y="111"/>
                      <a:pt x="57" y="108"/>
                    </a:cubicBezTo>
                    <a:close/>
                    <a:moveTo>
                      <a:pt x="70" y="118"/>
                    </a:moveTo>
                    <a:cubicBezTo>
                      <a:pt x="70" y="119"/>
                      <a:pt x="71" y="120"/>
                      <a:pt x="73" y="119"/>
                    </a:cubicBezTo>
                    <a:cubicBezTo>
                      <a:pt x="82" y="111"/>
                      <a:pt x="98" y="101"/>
                      <a:pt x="104" y="92"/>
                    </a:cubicBezTo>
                    <a:cubicBezTo>
                      <a:pt x="96" y="103"/>
                      <a:pt x="87" y="113"/>
                      <a:pt x="79" y="124"/>
                    </a:cubicBezTo>
                    <a:cubicBezTo>
                      <a:pt x="78" y="126"/>
                      <a:pt x="81" y="128"/>
                      <a:pt x="82" y="127"/>
                    </a:cubicBezTo>
                    <a:cubicBezTo>
                      <a:pt x="94" y="118"/>
                      <a:pt x="103" y="107"/>
                      <a:pt x="115" y="99"/>
                    </a:cubicBezTo>
                    <a:cubicBezTo>
                      <a:pt x="108" y="104"/>
                      <a:pt x="103" y="113"/>
                      <a:pt x="97" y="121"/>
                    </a:cubicBezTo>
                    <a:cubicBezTo>
                      <a:pt x="95" y="122"/>
                      <a:pt x="95" y="123"/>
                      <a:pt x="95" y="125"/>
                    </a:cubicBezTo>
                    <a:cubicBezTo>
                      <a:pt x="93" y="127"/>
                      <a:pt x="92" y="129"/>
                      <a:pt x="90" y="131"/>
                    </a:cubicBezTo>
                    <a:cubicBezTo>
                      <a:pt x="79" y="130"/>
                      <a:pt x="67" y="125"/>
                      <a:pt x="70" y="118"/>
                    </a:cubicBezTo>
                    <a:close/>
                    <a:moveTo>
                      <a:pt x="100" y="130"/>
                    </a:moveTo>
                    <a:cubicBezTo>
                      <a:pt x="99" y="130"/>
                      <a:pt x="97" y="131"/>
                      <a:pt x="96" y="131"/>
                    </a:cubicBezTo>
                    <a:cubicBezTo>
                      <a:pt x="100" y="125"/>
                      <a:pt x="104" y="120"/>
                      <a:pt x="109" y="116"/>
                    </a:cubicBezTo>
                    <a:cubicBezTo>
                      <a:pt x="110" y="115"/>
                      <a:pt x="111" y="113"/>
                      <a:pt x="113" y="111"/>
                    </a:cubicBezTo>
                    <a:cubicBezTo>
                      <a:pt x="113" y="111"/>
                      <a:pt x="113" y="111"/>
                      <a:pt x="113" y="111"/>
                    </a:cubicBezTo>
                    <a:cubicBezTo>
                      <a:pt x="116" y="109"/>
                      <a:pt x="118" y="107"/>
                      <a:pt x="120" y="104"/>
                    </a:cubicBezTo>
                    <a:cubicBezTo>
                      <a:pt x="118" y="116"/>
                      <a:pt x="111" y="125"/>
                      <a:pt x="100" y="13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19" name="Freeform 96"/>
              <p:cNvSpPr>
                <a:spLocks noEditPoints="1"/>
              </p:cNvSpPr>
              <p:nvPr/>
            </p:nvSpPr>
            <p:spPr bwMode="auto">
              <a:xfrm>
                <a:off x="5641" y="605"/>
                <a:ext cx="176" cy="113"/>
              </a:xfrm>
              <a:custGeom>
                <a:gdLst>
                  <a:gd fmla="*/ 58 w 66" name="T0"/>
                  <a:gd fmla="*/ 4 h 42" name="T1"/>
                  <a:gd fmla="*/ 58 w 66" name="T2"/>
                  <a:gd fmla="*/ 3 h 42" name="T3"/>
                  <a:gd fmla="*/ 43 w 66" name="T4"/>
                  <a:gd fmla="*/ 1 h 42" name="T5"/>
                  <a:gd fmla="*/ 11 w 66" name="T6"/>
                  <a:gd fmla="*/ 15 h 42" name="T7"/>
                  <a:gd fmla="*/ 0 w 66" name="T8"/>
                  <a:gd fmla="*/ 33 h 42" name="T9"/>
                  <a:gd fmla="*/ 6 w 66" name="T10"/>
                  <a:gd fmla="*/ 40 h 42" name="T11"/>
                  <a:gd fmla="*/ 8 w 66" name="T12"/>
                  <a:gd fmla="*/ 41 h 42" name="T13"/>
                  <a:gd fmla="*/ 8 w 66" name="T14"/>
                  <a:gd fmla="*/ 41 h 42" name="T15"/>
                  <a:gd fmla="*/ 10 w 66" name="T16"/>
                  <a:gd fmla="*/ 42 h 42" name="T17"/>
                  <a:gd fmla="*/ 19 w 66" name="T18"/>
                  <a:gd fmla="*/ 41 h 42" name="T19"/>
                  <a:gd fmla="*/ 21 w 66" name="T20"/>
                  <a:gd fmla="*/ 42 h 42" name="T21"/>
                  <a:gd fmla="*/ 22 w 66" name="T22"/>
                  <a:gd fmla="*/ 41 h 42" name="T23"/>
                  <a:gd fmla="*/ 31 w 66" name="T24"/>
                  <a:gd fmla="*/ 39 h 42" name="T25"/>
                  <a:gd fmla="*/ 33 w 66" name="T26"/>
                  <a:gd fmla="*/ 38 h 42" name="T27"/>
                  <a:gd fmla="*/ 33 w 66" name="T28"/>
                  <a:gd fmla="*/ 38 h 42" name="T29"/>
                  <a:gd fmla="*/ 39 w 66" name="T30"/>
                  <a:gd fmla="*/ 36 h 42" name="T31"/>
                  <a:gd fmla="*/ 40 w 66" name="T32"/>
                  <a:gd fmla="*/ 35 h 42" name="T33"/>
                  <a:gd fmla="*/ 42 w 66" name="T34"/>
                  <a:gd fmla="*/ 35 h 42" name="T35"/>
                  <a:gd fmla="*/ 43 w 66" name="T36"/>
                  <a:gd fmla="*/ 34 h 42" name="T37"/>
                  <a:gd fmla="*/ 65 w 66" name="T38"/>
                  <a:gd fmla="*/ 17 h 42" name="T39"/>
                  <a:gd fmla="*/ 58 w 66" name="T40"/>
                  <a:gd fmla="*/ 4 h 42" name="T41"/>
                  <a:gd fmla="*/ 55 w 66" name="T42"/>
                  <a:gd fmla="*/ 6 h 42" name="T43"/>
                  <a:gd fmla="*/ 42 w 66" name="T44"/>
                  <a:gd fmla="*/ 23 h 42" name="T45"/>
                  <a:gd fmla="*/ 47 w 66" name="T46"/>
                  <a:gd fmla="*/ 10 h 42" name="T47"/>
                  <a:gd fmla="*/ 47 w 66" name="T48"/>
                  <a:gd fmla="*/ 10 h 42" name="T49"/>
                  <a:gd fmla="*/ 47 w 66" name="T50"/>
                  <a:gd fmla="*/ 10 h 42" name="T51"/>
                  <a:gd fmla="*/ 48 w 66" name="T52"/>
                  <a:gd fmla="*/ 10 h 42" name="T53"/>
                  <a:gd fmla="*/ 45 w 66" name="T54"/>
                  <a:gd fmla="*/ 9 h 42" name="T55"/>
                  <a:gd fmla="*/ 25 w 66" name="T56"/>
                  <a:gd fmla="*/ 34 h 42" name="T57"/>
                  <a:gd fmla="*/ 35 w 66" name="T58"/>
                  <a:gd fmla="*/ 10 h 42" name="T59"/>
                  <a:gd fmla="*/ 32 w 66" name="T60"/>
                  <a:gd fmla="*/ 9 h 42" name="T61"/>
                  <a:gd fmla="*/ 12 w 66" name="T62"/>
                  <a:gd fmla="*/ 33 h 42" name="T63"/>
                  <a:gd fmla="*/ 21 w 66" name="T64"/>
                  <a:gd fmla="*/ 15 h 42" name="T65"/>
                  <a:gd fmla="*/ 21 w 66" name="T66"/>
                  <a:gd fmla="*/ 13 h 42" name="T67"/>
                  <a:gd fmla="*/ 42 w 66" name="T68"/>
                  <a:gd fmla="*/ 5 h 42" name="T69"/>
                  <a:gd fmla="*/ 55 w 66" name="T70"/>
                  <a:gd fmla="*/ 6 h 42" name="T71"/>
                  <a:gd fmla="*/ 7 w 66" name="T72"/>
                  <a:gd fmla="*/ 37 h 42" name="T73"/>
                  <a:gd fmla="*/ 5 w 66" name="T74"/>
                  <a:gd fmla="*/ 36 h 42" name="T75"/>
                  <a:gd fmla="*/ 15 w 66" name="T76"/>
                  <a:gd fmla="*/ 21 h 42" name="T77"/>
                  <a:gd fmla="*/ 7 w 66" name="T78"/>
                  <a:gd fmla="*/ 37 h 42" name="T79"/>
                  <a:gd fmla="*/ 15 w 66" name="T80"/>
                  <a:gd fmla="*/ 17 h 42" name="T81"/>
                  <a:gd fmla="*/ 18 w 66" name="T82"/>
                  <a:gd fmla="*/ 15 h 42" name="T83"/>
                  <a:gd fmla="*/ 4 w 66" name="T84"/>
                  <a:gd fmla="*/ 35 h 42" name="T85"/>
                  <a:gd fmla="*/ 3 w 66" name="T86"/>
                  <a:gd fmla="*/ 33 h 42" name="T87"/>
                  <a:gd fmla="*/ 15 w 66" name="T88"/>
                  <a:gd fmla="*/ 17 h 42" name="T89"/>
                  <a:gd fmla="*/ 16 w 66" name="T90"/>
                  <a:gd fmla="*/ 39 h 42" name="T91"/>
                  <a:gd fmla="*/ 11 w 66" name="T92"/>
                  <a:gd fmla="*/ 38 h 42" name="T93"/>
                  <a:gd fmla="*/ 30 w 66" name="T94"/>
                  <a:gd fmla="*/ 16 h 42" name="T95"/>
                  <a:gd fmla="*/ 20 w 66" name="T96"/>
                  <a:gd fmla="*/ 38 h 42" name="T97"/>
                  <a:gd fmla="*/ 16 w 66" name="T98"/>
                  <a:gd fmla="*/ 39 h 42" name="T99"/>
                  <a:gd fmla="*/ 36 w 66" name="T100"/>
                  <a:gd fmla="*/ 34 h 42" name="T101"/>
                  <a:gd fmla="*/ 51 w 66" name="T102"/>
                  <a:gd fmla="*/ 15 h 42" name="T103"/>
                  <a:gd fmla="*/ 41 w 66" name="T104"/>
                  <a:gd fmla="*/ 32 h 42" name="T105"/>
                  <a:gd fmla="*/ 36 w 66" name="T106"/>
                  <a:gd fmla="*/ 34 h 42" name="T107"/>
                  <a:gd fmla="*/ 57 w 66" name="T108"/>
                  <a:gd fmla="*/ 27 h 42" name="T109"/>
                  <a:gd fmla="*/ 55 w 66" name="T110"/>
                  <a:gd fmla="*/ 28 h 42" name="T111"/>
                  <a:gd fmla="*/ 54 w 66" name="T112"/>
                  <a:gd fmla="*/ 28 h 42" name="T113"/>
                  <a:gd fmla="*/ 61 w 66" name="T114"/>
                  <a:gd fmla="*/ 13 h 42" name="T115"/>
                  <a:gd fmla="*/ 62 w 66" name="T116"/>
                  <a:gd fmla="*/ 17 h 42" name="T117"/>
                  <a:gd fmla="*/ 57 w 66" name="T118"/>
                  <a:gd fmla="*/ 27 h 42"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2" w="66">
                    <a:moveTo>
                      <a:pt x="58" y="4"/>
                    </a:moveTo>
                    <a:cubicBezTo>
                      <a:pt x="58" y="4"/>
                      <a:pt x="58" y="4"/>
                      <a:pt x="58" y="3"/>
                    </a:cubicBezTo>
                    <a:cubicBezTo>
                      <a:pt x="54" y="1"/>
                      <a:pt x="48" y="0"/>
                      <a:pt x="43" y="1"/>
                    </a:cubicBezTo>
                    <a:cubicBezTo>
                      <a:pt x="31" y="3"/>
                      <a:pt x="20" y="9"/>
                      <a:pt x="11" y="15"/>
                    </a:cubicBezTo>
                    <a:cubicBezTo>
                      <a:pt x="6" y="19"/>
                      <a:pt x="0" y="25"/>
                      <a:pt x="0" y="33"/>
                    </a:cubicBezTo>
                    <a:cubicBezTo>
                      <a:pt x="0" y="37"/>
                      <a:pt x="3" y="39"/>
                      <a:pt x="6" y="40"/>
                    </a:cubicBezTo>
                    <a:cubicBezTo>
                      <a:pt x="6" y="41"/>
                      <a:pt x="8" y="42"/>
                      <a:pt x="8" y="41"/>
                    </a:cubicBezTo>
                    <a:cubicBezTo>
                      <a:pt x="8" y="41"/>
                      <a:pt x="8" y="41"/>
                      <a:pt x="8" y="41"/>
                    </a:cubicBezTo>
                    <a:cubicBezTo>
                      <a:pt x="9" y="41"/>
                      <a:pt x="10" y="42"/>
                      <a:pt x="10" y="42"/>
                    </a:cubicBezTo>
                    <a:cubicBezTo>
                      <a:pt x="13" y="42"/>
                      <a:pt x="16" y="42"/>
                      <a:pt x="19" y="41"/>
                    </a:cubicBezTo>
                    <a:cubicBezTo>
                      <a:pt x="20" y="42"/>
                      <a:pt x="20" y="42"/>
                      <a:pt x="21" y="42"/>
                    </a:cubicBezTo>
                    <a:cubicBezTo>
                      <a:pt x="21" y="41"/>
                      <a:pt x="21" y="41"/>
                      <a:pt x="22" y="41"/>
                    </a:cubicBezTo>
                    <a:cubicBezTo>
                      <a:pt x="25" y="41"/>
                      <a:pt x="28" y="40"/>
                      <a:pt x="31" y="39"/>
                    </a:cubicBezTo>
                    <a:cubicBezTo>
                      <a:pt x="32" y="39"/>
                      <a:pt x="32" y="39"/>
                      <a:pt x="33" y="38"/>
                    </a:cubicBezTo>
                    <a:cubicBezTo>
                      <a:pt x="33" y="38"/>
                      <a:pt x="33" y="38"/>
                      <a:pt x="33" y="38"/>
                    </a:cubicBezTo>
                    <a:cubicBezTo>
                      <a:pt x="35" y="37"/>
                      <a:pt x="37" y="36"/>
                      <a:pt x="39" y="36"/>
                    </a:cubicBezTo>
                    <a:cubicBezTo>
                      <a:pt x="40" y="35"/>
                      <a:pt x="40" y="35"/>
                      <a:pt x="40" y="35"/>
                    </a:cubicBezTo>
                    <a:cubicBezTo>
                      <a:pt x="41" y="36"/>
                      <a:pt x="42" y="36"/>
                      <a:pt x="42" y="35"/>
                    </a:cubicBezTo>
                    <a:cubicBezTo>
                      <a:pt x="43" y="35"/>
                      <a:pt x="43" y="34"/>
                      <a:pt x="43" y="34"/>
                    </a:cubicBezTo>
                    <a:cubicBezTo>
                      <a:pt x="54" y="36"/>
                      <a:pt x="65" y="27"/>
                      <a:pt x="65" y="17"/>
                    </a:cubicBezTo>
                    <a:cubicBezTo>
                      <a:pt x="66" y="10"/>
                      <a:pt x="63" y="6"/>
                      <a:pt x="58" y="4"/>
                    </a:cubicBezTo>
                    <a:close/>
                    <a:moveTo>
                      <a:pt x="55" y="6"/>
                    </a:moveTo>
                    <a:cubicBezTo>
                      <a:pt x="51" y="12"/>
                      <a:pt x="46" y="17"/>
                      <a:pt x="42" y="23"/>
                    </a:cubicBezTo>
                    <a:cubicBezTo>
                      <a:pt x="44" y="19"/>
                      <a:pt x="46" y="15"/>
                      <a:pt x="47" y="10"/>
                    </a:cubicBezTo>
                    <a:cubicBezTo>
                      <a:pt x="47" y="10"/>
                      <a:pt x="47" y="10"/>
                      <a:pt x="47" y="10"/>
                    </a:cubicBezTo>
                    <a:cubicBezTo>
                      <a:pt x="47" y="10"/>
                      <a:pt x="47" y="10"/>
                      <a:pt x="47" y="10"/>
                    </a:cubicBezTo>
                    <a:cubicBezTo>
                      <a:pt x="47" y="10"/>
                      <a:pt x="48" y="10"/>
                      <a:pt x="48" y="10"/>
                    </a:cubicBezTo>
                    <a:cubicBezTo>
                      <a:pt x="48" y="8"/>
                      <a:pt x="46" y="8"/>
                      <a:pt x="45" y="9"/>
                    </a:cubicBezTo>
                    <a:cubicBezTo>
                      <a:pt x="39" y="18"/>
                      <a:pt x="33" y="27"/>
                      <a:pt x="25" y="34"/>
                    </a:cubicBezTo>
                    <a:cubicBezTo>
                      <a:pt x="29" y="26"/>
                      <a:pt x="33" y="19"/>
                      <a:pt x="35" y="10"/>
                    </a:cubicBezTo>
                    <a:cubicBezTo>
                      <a:pt x="35" y="9"/>
                      <a:pt x="33" y="7"/>
                      <a:pt x="32" y="9"/>
                    </a:cubicBezTo>
                    <a:cubicBezTo>
                      <a:pt x="26" y="17"/>
                      <a:pt x="19" y="25"/>
                      <a:pt x="12" y="33"/>
                    </a:cubicBezTo>
                    <a:cubicBezTo>
                      <a:pt x="15" y="27"/>
                      <a:pt x="18" y="21"/>
                      <a:pt x="21" y="15"/>
                    </a:cubicBezTo>
                    <a:cubicBezTo>
                      <a:pt x="22" y="14"/>
                      <a:pt x="21" y="14"/>
                      <a:pt x="21" y="13"/>
                    </a:cubicBezTo>
                    <a:cubicBezTo>
                      <a:pt x="27" y="9"/>
                      <a:pt x="34" y="6"/>
                      <a:pt x="42" y="5"/>
                    </a:cubicBezTo>
                    <a:cubicBezTo>
                      <a:pt x="46" y="4"/>
                      <a:pt x="51" y="4"/>
                      <a:pt x="55" y="6"/>
                    </a:cubicBezTo>
                    <a:close/>
                    <a:moveTo>
                      <a:pt x="7" y="37"/>
                    </a:moveTo>
                    <a:cubicBezTo>
                      <a:pt x="7" y="37"/>
                      <a:pt x="6" y="37"/>
                      <a:pt x="5" y="36"/>
                    </a:cubicBezTo>
                    <a:cubicBezTo>
                      <a:pt x="8" y="31"/>
                      <a:pt x="11" y="26"/>
                      <a:pt x="15" y="21"/>
                    </a:cubicBezTo>
                    <a:cubicBezTo>
                      <a:pt x="12" y="27"/>
                      <a:pt x="10" y="32"/>
                      <a:pt x="7" y="37"/>
                    </a:cubicBezTo>
                    <a:close/>
                    <a:moveTo>
                      <a:pt x="15" y="17"/>
                    </a:moveTo>
                    <a:cubicBezTo>
                      <a:pt x="16" y="16"/>
                      <a:pt x="17" y="16"/>
                      <a:pt x="18" y="15"/>
                    </a:cubicBezTo>
                    <a:cubicBezTo>
                      <a:pt x="12" y="21"/>
                      <a:pt x="8" y="28"/>
                      <a:pt x="4" y="35"/>
                    </a:cubicBezTo>
                    <a:cubicBezTo>
                      <a:pt x="4" y="34"/>
                      <a:pt x="3" y="34"/>
                      <a:pt x="3" y="33"/>
                    </a:cubicBezTo>
                    <a:cubicBezTo>
                      <a:pt x="3" y="26"/>
                      <a:pt x="11" y="20"/>
                      <a:pt x="15" y="17"/>
                    </a:cubicBezTo>
                    <a:close/>
                    <a:moveTo>
                      <a:pt x="16" y="39"/>
                    </a:moveTo>
                    <a:cubicBezTo>
                      <a:pt x="14" y="39"/>
                      <a:pt x="13" y="39"/>
                      <a:pt x="11" y="38"/>
                    </a:cubicBezTo>
                    <a:cubicBezTo>
                      <a:pt x="18" y="31"/>
                      <a:pt x="24" y="23"/>
                      <a:pt x="30" y="16"/>
                    </a:cubicBezTo>
                    <a:cubicBezTo>
                      <a:pt x="28" y="24"/>
                      <a:pt x="24" y="31"/>
                      <a:pt x="20" y="38"/>
                    </a:cubicBezTo>
                    <a:cubicBezTo>
                      <a:pt x="19" y="38"/>
                      <a:pt x="17" y="38"/>
                      <a:pt x="16" y="39"/>
                    </a:cubicBezTo>
                    <a:close/>
                    <a:moveTo>
                      <a:pt x="36" y="34"/>
                    </a:moveTo>
                    <a:cubicBezTo>
                      <a:pt x="41" y="28"/>
                      <a:pt x="46" y="22"/>
                      <a:pt x="51" y="15"/>
                    </a:cubicBezTo>
                    <a:cubicBezTo>
                      <a:pt x="48" y="21"/>
                      <a:pt x="44" y="27"/>
                      <a:pt x="41" y="32"/>
                    </a:cubicBezTo>
                    <a:cubicBezTo>
                      <a:pt x="39" y="33"/>
                      <a:pt x="38" y="33"/>
                      <a:pt x="36" y="34"/>
                    </a:cubicBezTo>
                    <a:close/>
                    <a:moveTo>
                      <a:pt x="57" y="27"/>
                    </a:moveTo>
                    <a:cubicBezTo>
                      <a:pt x="56" y="27"/>
                      <a:pt x="56" y="28"/>
                      <a:pt x="55" y="28"/>
                    </a:cubicBezTo>
                    <a:cubicBezTo>
                      <a:pt x="55" y="28"/>
                      <a:pt x="54" y="27"/>
                      <a:pt x="54" y="28"/>
                    </a:cubicBezTo>
                    <a:cubicBezTo>
                      <a:pt x="56" y="27"/>
                      <a:pt x="59" y="18"/>
                      <a:pt x="61" y="13"/>
                    </a:cubicBezTo>
                    <a:cubicBezTo>
                      <a:pt x="62" y="14"/>
                      <a:pt x="62" y="15"/>
                      <a:pt x="62" y="17"/>
                    </a:cubicBezTo>
                    <a:cubicBezTo>
                      <a:pt x="62" y="21"/>
                      <a:pt x="60" y="24"/>
                      <a:pt x="57" y="2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0" name="Freeform 97"/>
              <p:cNvSpPr>
                <a:spLocks noEditPoints="1"/>
              </p:cNvSpPr>
              <p:nvPr/>
            </p:nvSpPr>
            <p:spPr bwMode="auto">
              <a:xfrm>
                <a:off x="5844" y="627"/>
                <a:ext cx="144" cy="133"/>
              </a:xfrm>
              <a:custGeom>
                <a:gdLst>
                  <a:gd fmla="*/ 32 w 54" name="T0"/>
                  <a:gd fmla="*/ 11 h 50" name="T1"/>
                  <a:gd fmla="*/ 3 w 54" name="T2"/>
                  <a:gd fmla="*/ 0 h 50" name="T3"/>
                  <a:gd fmla="*/ 3 w 54" name="T4"/>
                  <a:gd fmla="*/ 3 h 50" name="T5"/>
                  <a:gd fmla="*/ 23 w 54" name="T6"/>
                  <a:gd fmla="*/ 10 h 50" name="T7"/>
                  <a:gd fmla="*/ 39 w 54" name="T8"/>
                  <a:gd fmla="*/ 19 h 50" name="T9"/>
                  <a:gd fmla="*/ 37 w 54" name="T10"/>
                  <a:gd fmla="*/ 20 h 50" name="T11"/>
                  <a:gd fmla="*/ 28 w 54" name="T12"/>
                  <a:gd fmla="*/ 29 h 50" name="T13"/>
                  <a:gd fmla="*/ 30 w 54" name="T14"/>
                  <a:gd fmla="*/ 22 h 50" name="T15"/>
                  <a:gd fmla="*/ 27 w 54" name="T16"/>
                  <a:gd fmla="*/ 20 h 50" name="T17"/>
                  <a:gd fmla="*/ 25 w 54" name="T18"/>
                  <a:gd fmla="*/ 22 h 50" name="T19"/>
                  <a:gd fmla="*/ 27 w 54" name="T20"/>
                  <a:gd fmla="*/ 17 h 50" name="T21"/>
                  <a:gd fmla="*/ 24 w 54" name="T22"/>
                  <a:gd fmla="*/ 15 h 50" name="T23"/>
                  <a:gd fmla="*/ 16 w 54" name="T24"/>
                  <a:gd fmla="*/ 24 h 50" name="T25"/>
                  <a:gd fmla="*/ 17 w 54" name="T26"/>
                  <a:gd fmla="*/ 13 h 50" name="T27"/>
                  <a:gd fmla="*/ 14 w 54" name="T28"/>
                  <a:gd fmla="*/ 12 h 50" name="T29"/>
                  <a:gd fmla="*/ 8 w 54" name="T30"/>
                  <a:gd fmla="*/ 18 h 50" name="T31"/>
                  <a:gd fmla="*/ 7 w 54" name="T32"/>
                  <a:gd fmla="*/ 17 h 50" name="T33"/>
                  <a:gd fmla="*/ 9 w 54" name="T34"/>
                  <a:gd fmla="*/ 8 h 50" name="T35"/>
                  <a:gd fmla="*/ 6 w 54" name="T36"/>
                  <a:gd fmla="*/ 7 h 50" name="T37"/>
                  <a:gd fmla="*/ 4 w 54" name="T38"/>
                  <a:gd fmla="*/ 11 h 50" name="T39"/>
                  <a:gd fmla="*/ 2 w 54" name="T40"/>
                  <a:gd fmla="*/ 6 h 50" name="T41"/>
                  <a:gd fmla="*/ 0 w 54" name="T42"/>
                  <a:gd fmla="*/ 6 h 50" name="T43"/>
                  <a:gd fmla="*/ 3 w 54" name="T44"/>
                  <a:gd fmla="*/ 15 h 50" name="T45"/>
                  <a:gd fmla="*/ 2 w 54" name="T46"/>
                  <a:gd fmla="*/ 18 h 50" name="T47"/>
                  <a:gd fmla="*/ 3 w 54" name="T48"/>
                  <a:gd fmla="*/ 18 h 50" name="T49"/>
                  <a:gd fmla="*/ 4 w 54" name="T50"/>
                  <a:gd fmla="*/ 16 h 50" name="T51"/>
                  <a:gd fmla="*/ 4 w 54" name="T52"/>
                  <a:gd fmla="*/ 17 h 50" name="T53"/>
                  <a:gd fmla="*/ 4 w 54" name="T54"/>
                  <a:gd fmla="*/ 21 h 50" name="T55"/>
                  <a:gd fmla="*/ 7 w 54" name="T56"/>
                  <a:gd fmla="*/ 22 h 50" name="T57"/>
                  <a:gd fmla="*/ 7 w 54" name="T58"/>
                  <a:gd fmla="*/ 22 h 50" name="T59"/>
                  <a:gd fmla="*/ 12 w 54" name="T60"/>
                  <a:gd fmla="*/ 29 h 50" name="T61"/>
                  <a:gd fmla="*/ 12 w 54" name="T62"/>
                  <a:gd fmla="*/ 29 h 50" name="T63"/>
                  <a:gd fmla="*/ 14 w 54" name="T64"/>
                  <a:gd fmla="*/ 31 h 50" name="T65"/>
                  <a:gd fmla="*/ 21 w 54" name="T66"/>
                  <a:gd fmla="*/ 38 h 50" name="T67"/>
                  <a:gd fmla="*/ 48 w 54" name="T68"/>
                  <a:gd fmla="*/ 37 h 50" name="T69"/>
                  <a:gd fmla="*/ 32 w 54" name="T70"/>
                  <a:gd fmla="*/ 11 h 50" name="T71"/>
                  <a:gd fmla="*/ 31 w 54" name="T72"/>
                  <a:gd fmla="*/ 31 h 50" name="T73"/>
                  <a:gd fmla="*/ 28 w 54" name="T74"/>
                  <a:gd fmla="*/ 35 h 50" name="T75"/>
                  <a:gd fmla="*/ 32 w 54" name="T76"/>
                  <a:gd fmla="*/ 37 h 50" name="T77"/>
                  <a:gd fmla="*/ 38 w 54" name="T78"/>
                  <a:gd fmla="*/ 30 h 50" name="T79"/>
                  <a:gd fmla="*/ 33 w 54" name="T80"/>
                  <a:gd fmla="*/ 41 h 50" name="T81"/>
                  <a:gd fmla="*/ 33 w 54" name="T82"/>
                  <a:gd fmla="*/ 42 h 50" name="T83"/>
                  <a:gd fmla="*/ 25 w 54" name="T84"/>
                  <a:gd fmla="*/ 37 h 50" name="T85"/>
                  <a:gd fmla="*/ 25 w 54" name="T86"/>
                  <a:gd fmla="*/ 37 h 50" name="T87"/>
                  <a:gd fmla="*/ 31 w 54" name="T88"/>
                  <a:gd fmla="*/ 31 h 5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50" w="54">
                    <a:moveTo>
                      <a:pt x="32" y="11"/>
                    </a:moveTo>
                    <a:cubicBezTo>
                      <a:pt x="25" y="7"/>
                      <a:pt x="13" y="0"/>
                      <a:pt x="3" y="0"/>
                    </a:cubicBezTo>
                    <a:cubicBezTo>
                      <a:pt x="2" y="0"/>
                      <a:pt x="1" y="3"/>
                      <a:pt x="3" y="3"/>
                    </a:cubicBezTo>
                    <a:cubicBezTo>
                      <a:pt x="10" y="4"/>
                      <a:pt x="17" y="8"/>
                      <a:pt x="23" y="10"/>
                    </a:cubicBezTo>
                    <a:cubicBezTo>
                      <a:pt x="27" y="13"/>
                      <a:pt x="34" y="15"/>
                      <a:pt x="39" y="19"/>
                    </a:cubicBezTo>
                    <a:cubicBezTo>
                      <a:pt x="38" y="19"/>
                      <a:pt x="37" y="19"/>
                      <a:pt x="37" y="20"/>
                    </a:cubicBezTo>
                    <a:cubicBezTo>
                      <a:pt x="34" y="23"/>
                      <a:pt x="31" y="26"/>
                      <a:pt x="28" y="29"/>
                    </a:cubicBezTo>
                    <a:cubicBezTo>
                      <a:pt x="29" y="26"/>
                      <a:pt x="29" y="24"/>
                      <a:pt x="30" y="22"/>
                    </a:cubicBezTo>
                    <a:cubicBezTo>
                      <a:pt x="31" y="20"/>
                      <a:pt x="28" y="19"/>
                      <a:pt x="27" y="20"/>
                    </a:cubicBezTo>
                    <a:cubicBezTo>
                      <a:pt x="26" y="21"/>
                      <a:pt x="26" y="22"/>
                      <a:pt x="25" y="22"/>
                    </a:cubicBezTo>
                    <a:cubicBezTo>
                      <a:pt x="26" y="20"/>
                      <a:pt x="26" y="19"/>
                      <a:pt x="27" y="17"/>
                    </a:cubicBezTo>
                    <a:cubicBezTo>
                      <a:pt x="27" y="15"/>
                      <a:pt x="25" y="14"/>
                      <a:pt x="24" y="15"/>
                    </a:cubicBezTo>
                    <a:cubicBezTo>
                      <a:pt x="21" y="18"/>
                      <a:pt x="19" y="21"/>
                      <a:pt x="16" y="24"/>
                    </a:cubicBezTo>
                    <a:cubicBezTo>
                      <a:pt x="17" y="20"/>
                      <a:pt x="17" y="17"/>
                      <a:pt x="17" y="13"/>
                    </a:cubicBezTo>
                    <a:cubicBezTo>
                      <a:pt x="17" y="11"/>
                      <a:pt x="15" y="11"/>
                      <a:pt x="14" y="12"/>
                    </a:cubicBezTo>
                    <a:cubicBezTo>
                      <a:pt x="12" y="15"/>
                      <a:pt x="10" y="16"/>
                      <a:pt x="8" y="18"/>
                    </a:cubicBezTo>
                    <a:cubicBezTo>
                      <a:pt x="8" y="18"/>
                      <a:pt x="8" y="17"/>
                      <a:pt x="7" y="17"/>
                    </a:cubicBezTo>
                    <a:cubicBezTo>
                      <a:pt x="7" y="14"/>
                      <a:pt x="8" y="11"/>
                      <a:pt x="9" y="8"/>
                    </a:cubicBezTo>
                    <a:cubicBezTo>
                      <a:pt x="9" y="7"/>
                      <a:pt x="7" y="6"/>
                      <a:pt x="6" y="7"/>
                    </a:cubicBezTo>
                    <a:cubicBezTo>
                      <a:pt x="5" y="9"/>
                      <a:pt x="5" y="10"/>
                      <a:pt x="4" y="11"/>
                    </a:cubicBezTo>
                    <a:cubicBezTo>
                      <a:pt x="3" y="10"/>
                      <a:pt x="3" y="8"/>
                      <a:pt x="2" y="6"/>
                    </a:cubicBezTo>
                    <a:cubicBezTo>
                      <a:pt x="2" y="5"/>
                      <a:pt x="0" y="5"/>
                      <a:pt x="0" y="6"/>
                    </a:cubicBezTo>
                    <a:cubicBezTo>
                      <a:pt x="0" y="9"/>
                      <a:pt x="1" y="12"/>
                      <a:pt x="3" y="15"/>
                    </a:cubicBezTo>
                    <a:cubicBezTo>
                      <a:pt x="3" y="16"/>
                      <a:pt x="2" y="17"/>
                      <a:pt x="2" y="18"/>
                    </a:cubicBezTo>
                    <a:cubicBezTo>
                      <a:pt x="2" y="18"/>
                      <a:pt x="3" y="19"/>
                      <a:pt x="3" y="18"/>
                    </a:cubicBezTo>
                    <a:cubicBezTo>
                      <a:pt x="3" y="18"/>
                      <a:pt x="4" y="17"/>
                      <a:pt x="4" y="16"/>
                    </a:cubicBezTo>
                    <a:cubicBezTo>
                      <a:pt x="4" y="17"/>
                      <a:pt x="4" y="17"/>
                      <a:pt x="4" y="17"/>
                    </a:cubicBezTo>
                    <a:cubicBezTo>
                      <a:pt x="4" y="19"/>
                      <a:pt x="4" y="20"/>
                      <a:pt x="4" y="21"/>
                    </a:cubicBezTo>
                    <a:cubicBezTo>
                      <a:pt x="4" y="22"/>
                      <a:pt x="6" y="23"/>
                      <a:pt x="7" y="22"/>
                    </a:cubicBezTo>
                    <a:cubicBezTo>
                      <a:pt x="7" y="22"/>
                      <a:pt x="7" y="22"/>
                      <a:pt x="7" y="22"/>
                    </a:cubicBezTo>
                    <a:cubicBezTo>
                      <a:pt x="9" y="24"/>
                      <a:pt x="11" y="26"/>
                      <a:pt x="12" y="29"/>
                    </a:cubicBezTo>
                    <a:cubicBezTo>
                      <a:pt x="12" y="29"/>
                      <a:pt x="12" y="29"/>
                      <a:pt x="12" y="29"/>
                    </a:cubicBezTo>
                    <a:cubicBezTo>
                      <a:pt x="12" y="30"/>
                      <a:pt x="13" y="31"/>
                      <a:pt x="14" y="31"/>
                    </a:cubicBezTo>
                    <a:cubicBezTo>
                      <a:pt x="16" y="33"/>
                      <a:pt x="18" y="36"/>
                      <a:pt x="21" y="38"/>
                    </a:cubicBezTo>
                    <a:cubicBezTo>
                      <a:pt x="30" y="47"/>
                      <a:pt x="42" y="50"/>
                      <a:pt x="48" y="37"/>
                    </a:cubicBezTo>
                    <a:cubicBezTo>
                      <a:pt x="54" y="25"/>
                      <a:pt x="41" y="16"/>
                      <a:pt x="32" y="11"/>
                    </a:cubicBezTo>
                    <a:close/>
                    <a:moveTo>
                      <a:pt x="31" y="31"/>
                    </a:moveTo>
                    <a:cubicBezTo>
                      <a:pt x="30" y="32"/>
                      <a:pt x="29" y="33"/>
                      <a:pt x="28" y="35"/>
                    </a:cubicBezTo>
                    <a:cubicBezTo>
                      <a:pt x="27" y="37"/>
                      <a:pt x="30" y="38"/>
                      <a:pt x="32" y="37"/>
                    </a:cubicBezTo>
                    <a:cubicBezTo>
                      <a:pt x="33" y="34"/>
                      <a:pt x="35" y="32"/>
                      <a:pt x="38" y="30"/>
                    </a:cubicBezTo>
                    <a:cubicBezTo>
                      <a:pt x="36" y="34"/>
                      <a:pt x="35" y="38"/>
                      <a:pt x="33" y="41"/>
                    </a:cubicBezTo>
                    <a:cubicBezTo>
                      <a:pt x="33" y="41"/>
                      <a:pt x="33" y="42"/>
                      <a:pt x="33" y="42"/>
                    </a:cubicBezTo>
                    <a:cubicBezTo>
                      <a:pt x="30" y="41"/>
                      <a:pt x="27" y="39"/>
                      <a:pt x="25" y="37"/>
                    </a:cubicBezTo>
                    <a:cubicBezTo>
                      <a:pt x="25" y="37"/>
                      <a:pt x="25" y="37"/>
                      <a:pt x="25" y="37"/>
                    </a:cubicBezTo>
                    <a:cubicBezTo>
                      <a:pt x="27" y="35"/>
                      <a:pt x="29" y="33"/>
                      <a:pt x="31" y="3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1" name="Freeform 98"/>
              <p:cNvSpPr>
                <a:spLocks noEditPoints="1"/>
              </p:cNvSpPr>
              <p:nvPr/>
            </p:nvSpPr>
            <p:spPr bwMode="auto">
              <a:xfrm>
                <a:off x="5700" y="747"/>
                <a:ext cx="147" cy="85"/>
              </a:xfrm>
              <a:custGeom>
                <a:gdLst>
                  <a:gd fmla="*/ 55 w 55" name="T0"/>
                  <a:gd fmla="*/ 28 h 32" name="T1"/>
                  <a:gd fmla="*/ 30 w 55" name="T2"/>
                  <a:gd fmla="*/ 8 h 32" name="T3"/>
                  <a:gd fmla="*/ 28 w 55" name="T4"/>
                  <a:gd fmla="*/ 8 h 32" name="T5"/>
                  <a:gd fmla="*/ 22 w 55" name="T6"/>
                  <a:gd fmla="*/ 8 h 32" name="T7"/>
                  <a:gd fmla="*/ 22 w 55" name="T8"/>
                  <a:gd fmla="*/ 7 h 32" name="T9"/>
                  <a:gd fmla="*/ 22 w 55" name="T10"/>
                  <a:gd fmla="*/ 6 h 32" name="T11"/>
                  <a:gd fmla="*/ 29 w 55" name="T12"/>
                  <a:gd fmla="*/ 3 h 32" name="T13"/>
                  <a:gd fmla="*/ 28 w 55" name="T14"/>
                  <a:gd fmla="*/ 0 h 32" name="T15"/>
                  <a:gd fmla="*/ 12 w 55" name="T16"/>
                  <a:gd fmla="*/ 22 h 32" name="T17"/>
                  <a:gd fmla="*/ 43 w 55" name="T18"/>
                  <a:gd fmla="*/ 31 h 32" name="T19"/>
                  <a:gd fmla="*/ 44 w 55" name="T20"/>
                  <a:gd fmla="*/ 31 h 32" name="T21"/>
                  <a:gd fmla="*/ 45 w 55" name="T22"/>
                  <a:gd fmla="*/ 31 h 32" name="T23"/>
                  <a:gd fmla="*/ 45 w 55" name="T24"/>
                  <a:gd fmla="*/ 31 h 32" name="T25"/>
                  <a:gd fmla="*/ 53 w 55" name="T26"/>
                  <a:gd fmla="*/ 31 h 32" name="T27"/>
                  <a:gd fmla="*/ 55 w 55" name="T28"/>
                  <a:gd fmla="*/ 28 h 32" name="T29"/>
                  <a:gd fmla="*/ 46 w 55" name="T30"/>
                  <a:gd fmla="*/ 20 h 32" name="T31"/>
                  <a:gd fmla="*/ 44 w 55" name="T32"/>
                  <a:gd fmla="*/ 20 h 32" name="T33"/>
                  <a:gd fmla="*/ 41 w 55" name="T34"/>
                  <a:gd fmla="*/ 23 h 32" name="T35"/>
                  <a:gd fmla="*/ 40 w 55" name="T36"/>
                  <a:gd fmla="*/ 19 h 32" name="T37"/>
                  <a:gd fmla="*/ 38 w 55" name="T38"/>
                  <a:gd fmla="*/ 19 h 32" name="T39"/>
                  <a:gd fmla="*/ 35 w 55" name="T40"/>
                  <a:gd fmla="*/ 22 h 32" name="T41"/>
                  <a:gd fmla="*/ 37 w 55" name="T42"/>
                  <a:gd fmla="*/ 15 h 32" name="T43"/>
                  <a:gd fmla="*/ 34 w 55" name="T44"/>
                  <a:gd fmla="*/ 14 h 32" name="T45"/>
                  <a:gd fmla="*/ 27 w 55" name="T46"/>
                  <a:gd fmla="*/ 21 h 32" name="T47"/>
                  <a:gd fmla="*/ 30 w 55" name="T48"/>
                  <a:gd fmla="*/ 10 h 32" name="T49"/>
                  <a:gd fmla="*/ 46 w 55" name="T50"/>
                  <a:gd fmla="*/ 20 h 32" name="T51"/>
                  <a:gd fmla="*/ 19 w 55" name="T52"/>
                  <a:gd fmla="*/ 10 h 32" name="T53"/>
                  <a:gd fmla="*/ 18 w 55" name="T54"/>
                  <a:gd fmla="*/ 21 h 32" name="T55"/>
                  <a:gd fmla="*/ 18 w 55" name="T56"/>
                  <a:gd fmla="*/ 21 h 32" name="T57"/>
                  <a:gd fmla="*/ 14 w 55" name="T58"/>
                  <a:gd fmla="*/ 19 h 32" name="T59"/>
                  <a:gd fmla="*/ 19 w 55" name="T60"/>
                  <a:gd fmla="*/ 10 h 32"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32" w="55">
                    <a:moveTo>
                      <a:pt x="55" y="28"/>
                    </a:moveTo>
                    <a:cubicBezTo>
                      <a:pt x="51" y="19"/>
                      <a:pt x="41" y="9"/>
                      <a:pt x="30" y="8"/>
                    </a:cubicBezTo>
                    <a:cubicBezTo>
                      <a:pt x="30" y="7"/>
                      <a:pt x="29" y="7"/>
                      <a:pt x="28" y="8"/>
                    </a:cubicBezTo>
                    <a:cubicBezTo>
                      <a:pt x="26" y="7"/>
                      <a:pt x="24" y="8"/>
                      <a:pt x="22" y="8"/>
                    </a:cubicBezTo>
                    <a:cubicBezTo>
                      <a:pt x="22" y="8"/>
                      <a:pt x="22" y="7"/>
                      <a:pt x="22" y="7"/>
                    </a:cubicBezTo>
                    <a:cubicBezTo>
                      <a:pt x="22" y="7"/>
                      <a:pt x="22" y="6"/>
                      <a:pt x="22" y="6"/>
                    </a:cubicBezTo>
                    <a:cubicBezTo>
                      <a:pt x="25" y="5"/>
                      <a:pt x="27" y="4"/>
                      <a:pt x="29" y="3"/>
                    </a:cubicBezTo>
                    <a:cubicBezTo>
                      <a:pt x="31" y="2"/>
                      <a:pt x="29" y="0"/>
                      <a:pt x="28" y="0"/>
                    </a:cubicBezTo>
                    <a:cubicBezTo>
                      <a:pt x="19" y="2"/>
                      <a:pt x="0" y="12"/>
                      <a:pt x="12" y="22"/>
                    </a:cubicBezTo>
                    <a:cubicBezTo>
                      <a:pt x="19" y="28"/>
                      <a:pt x="32" y="31"/>
                      <a:pt x="43" y="31"/>
                    </a:cubicBezTo>
                    <a:cubicBezTo>
                      <a:pt x="43" y="31"/>
                      <a:pt x="43" y="31"/>
                      <a:pt x="44" y="31"/>
                    </a:cubicBezTo>
                    <a:cubicBezTo>
                      <a:pt x="44" y="32"/>
                      <a:pt x="45" y="32"/>
                      <a:pt x="45" y="31"/>
                    </a:cubicBezTo>
                    <a:cubicBezTo>
                      <a:pt x="45" y="31"/>
                      <a:pt x="45" y="31"/>
                      <a:pt x="45" y="31"/>
                    </a:cubicBezTo>
                    <a:cubicBezTo>
                      <a:pt x="48" y="31"/>
                      <a:pt x="51" y="31"/>
                      <a:pt x="53" y="31"/>
                    </a:cubicBezTo>
                    <a:cubicBezTo>
                      <a:pt x="54" y="30"/>
                      <a:pt x="55" y="29"/>
                      <a:pt x="55" y="28"/>
                    </a:cubicBezTo>
                    <a:close/>
                    <a:moveTo>
                      <a:pt x="46" y="20"/>
                    </a:moveTo>
                    <a:cubicBezTo>
                      <a:pt x="45" y="20"/>
                      <a:pt x="45" y="20"/>
                      <a:pt x="44" y="20"/>
                    </a:cubicBezTo>
                    <a:cubicBezTo>
                      <a:pt x="43" y="21"/>
                      <a:pt x="42" y="22"/>
                      <a:pt x="41" y="23"/>
                    </a:cubicBezTo>
                    <a:cubicBezTo>
                      <a:pt x="41" y="22"/>
                      <a:pt x="41" y="20"/>
                      <a:pt x="40" y="19"/>
                    </a:cubicBezTo>
                    <a:cubicBezTo>
                      <a:pt x="40" y="18"/>
                      <a:pt x="38" y="18"/>
                      <a:pt x="38" y="19"/>
                    </a:cubicBezTo>
                    <a:cubicBezTo>
                      <a:pt x="37" y="20"/>
                      <a:pt x="36" y="21"/>
                      <a:pt x="35" y="22"/>
                    </a:cubicBezTo>
                    <a:cubicBezTo>
                      <a:pt x="36" y="20"/>
                      <a:pt x="36" y="18"/>
                      <a:pt x="37" y="15"/>
                    </a:cubicBezTo>
                    <a:cubicBezTo>
                      <a:pt x="38" y="14"/>
                      <a:pt x="35" y="13"/>
                      <a:pt x="34" y="14"/>
                    </a:cubicBezTo>
                    <a:cubicBezTo>
                      <a:pt x="32" y="16"/>
                      <a:pt x="30" y="18"/>
                      <a:pt x="27" y="21"/>
                    </a:cubicBezTo>
                    <a:cubicBezTo>
                      <a:pt x="28" y="17"/>
                      <a:pt x="29" y="13"/>
                      <a:pt x="30" y="10"/>
                    </a:cubicBezTo>
                    <a:cubicBezTo>
                      <a:pt x="36" y="12"/>
                      <a:pt x="42" y="15"/>
                      <a:pt x="46" y="20"/>
                    </a:cubicBezTo>
                    <a:close/>
                    <a:moveTo>
                      <a:pt x="19" y="10"/>
                    </a:moveTo>
                    <a:cubicBezTo>
                      <a:pt x="19" y="14"/>
                      <a:pt x="19" y="17"/>
                      <a:pt x="18" y="21"/>
                    </a:cubicBezTo>
                    <a:cubicBezTo>
                      <a:pt x="18" y="21"/>
                      <a:pt x="18" y="21"/>
                      <a:pt x="18" y="21"/>
                    </a:cubicBezTo>
                    <a:cubicBezTo>
                      <a:pt x="17" y="21"/>
                      <a:pt x="15" y="20"/>
                      <a:pt x="14" y="19"/>
                    </a:cubicBezTo>
                    <a:cubicBezTo>
                      <a:pt x="15" y="16"/>
                      <a:pt x="17" y="13"/>
                      <a:pt x="19" y="1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2" name="Freeform 99"/>
              <p:cNvSpPr>
                <a:spLocks noEditPoints="1"/>
              </p:cNvSpPr>
              <p:nvPr/>
            </p:nvSpPr>
            <p:spPr bwMode="auto">
              <a:xfrm>
                <a:off x="6551" y="929"/>
                <a:ext cx="139" cy="101"/>
              </a:xfrm>
              <a:custGeom>
                <a:gdLst>
                  <a:gd fmla="*/ 33 w 52" name="T0"/>
                  <a:gd fmla="*/ 1 h 38" name="T1"/>
                  <a:gd fmla="*/ 31 w 52" name="T2"/>
                  <a:gd fmla="*/ 1 h 38" name="T3"/>
                  <a:gd fmla="*/ 7 w 52" name="T4"/>
                  <a:gd fmla="*/ 17 h 38" name="T5"/>
                  <a:gd fmla="*/ 10 w 52" name="T6"/>
                  <a:gd fmla="*/ 18 h 38" name="T7"/>
                  <a:gd fmla="*/ 28 w 52" name="T8"/>
                  <a:gd fmla="*/ 4 h 38" name="T9"/>
                  <a:gd fmla="*/ 23 w 52" name="T10"/>
                  <a:gd fmla="*/ 11 h 38" name="T11"/>
                  <a:gd fmla="*/ 24 w 52" name="T12"/>
                  <a:gd fmla="*/ 9 h 38" name="T13"/>
                  <a:gd fmla="*/ 21 w 52" name="T14"/>
                  <a:gd fmla="*/ 7 h 38" name="T15"/>
                  <a:gd fmla="*/ 15 w 52" name="T16"/>
                  <a:gd fmla="*/ 20 h 38" name="T17"/>
                  <a:gd fmla="*/ 14 w 52" name="T18"/>
                  <a:gd fmla="*/ 20 h 38" name="T19"/>
                  <a:gd fmla="*/ 17 w 52" name="T20"/>
                  <a:gd fmla="*/ 22 h 38" name="T21"/>
                  <a:gd fmla="*/ 23 w 52" name="T22"/>
                  <a:gd fmla="*/ 16 h 38" name="T23"/>
                  <a:gd fmla="*/ 21 w 52" name="T24"/>
                  <a:gd fmla="*/ 20 h 38" name="T25"/>
                  <a:gd fmla="*/ 23 w 52" name="T26"/>
                  <a:gd fmla="*/ 23 h 38" name="T27"/>
                  <a:gd fmla="*/ 27 w 52" name="T28"/>
                  <a:gd fmla="*/ 19 h 38" name="T29"/>
                  <a:gd fmla="*/ 24 w 52" name="T30"/>
                  <a:gd fmla="*/ 24 h 38" name="T31"/>
                  <a:gd fmla="*/ 24 w 52" name="T32"/>
                  <a:gd fmla="*/ 25 h 38" name="T33"/>
                  <a:gd fmla="*/ 15 w 52" name="T34"/>
                  <a:gd fmla="*/ 23 h 38" name="T35"/>
                  <a:gd fmla="*/ 4 w 52" name="T36"/>
                  <a:gd fmla="*/ 21 h 38" name="T37"/>
                  <a:gd fmla="*/ 4 w 52" name="T38"/>
                  <a:gd fmla="*/ 21 h 38" name="T39"/>
                  <a:gd fmla="*/ 2 w 52" name="T40"/>
                  <a:gd fmla="*/ 20 h 38" name="T41"/>
                  <a:gd fmla="*/ 1 w 52" name="T42"/>
                  <a:gd fmla="*/ 20 h 38" name="T43"/>
                  <a:gd fmla="*/ 1 w 52" name="T44"/>
                  <a:gd fmla="*/ 20 h 38" name="T45"/>
                  <a:gd fmla="*/ 1 w 52" name="T46"/>
                  <a:gd fmla="*/ 22 h 38" name="T47"/>
                  <a:gd fmla="*/ 51 w 52" name="T48"/>
                  <a:gd fmla="*/ 17 h 38" name="T49"/>
                  <a:gd fmla="*/ 33 w 52" name="T50"/>
                  <a:gd fmla="*/ 1 h 38" name="T51"/>
                  <a:gd fmla="*/ 43 w 52" name="T52"/>
                  <a:gd fmla="*/ 24 h 38" name="T53"/>
                  <a:gd fmla="*/ 39 w 52" name="T54"/>
                  <a:gd fmla="*/ 26 h 38" name="T55"/>
                  <a:gd fmla="*/ 40 w 52" name="T56"/>
                  <a:gd fmla="*/ 25 h 38" name="T57"/>
                  <a:gd fmla="*/ 45 w 52" name="T58"/>
                  <a:gd fmla="*/ 17 h 38" name="T59"/>
                  <a:gd fmla="*/ 42 w 52" name="T60"/>
                  <a:gd fmla="*/ 15 h 38" name="T61"/>
                  <a:gd fmla="*/ 40 w 52" name="T62"/>
                  <a:gd fmla="*/ 17 h 38" name="T63"/>
                  <a:gd fmla="*/ 43 w 52" name="T64"/>
                  <a:gd fmla="*/ 11 h 38" name="T65"/>
                  <a:gd fmla="*/ 43 w 52" name="T66"/>
                  <a:gd fmla="*/ 9 h 38" name="T67"/>
                  <a:gd fmla="*/ 43 w 52" name="T68"/>
                  <a:gd fmla="*/ 24 h 3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8" w="52">
                    <a:moveTo>
                      <a:pt x="33" y="1"/>
                    </a:moveTo>
                    <a:cubicBezTo>
                      <a:pt x="33" y="0"/>
                      <a:pt x="32" y="0"/>
                      <a:pt x="31" y="1"/>
                    </a:cubicBezTo>
                    <a:cubicBezTo>
                      <a:pt x="20" y="1"/>
                      <a:pt x="8" y="6"/>
                      <a:pt x="7" y="17"/>
                    </a:cubicBezTo>
                    <a:cubicBezTo>
                      <a:pt x="7" y="18"/>
                      <a:pt x="9" y="19"/>
                      <a:pt x="10" y="18"/>
                    </a:cubicBezTo>
                    <a:cubicBezTo>
                      <a:pt x="13" y="9"/>
                      <a:pt x="19" y="5"/>
                      <a:pt x="28" y="4"/>
                    </a:cubicBezTo>
                    <a:cubicBezTo>
                      <a:pt x="26" y="7"/>
                      <a:pt x="24" y="9"/>
                      <a:pt x="23" y="11"/>
                    </a:cubicBezTo>
                    <a:cubicBezTo>
                      <a:pt x="23" y="10"/>
                      <a:pt x="23" y="10"/>
                      <a:pt x="24" y="9"/>
                    </a:cubicBezTo>
                    <a:cubicBezTo>
                      <a:pt x="25" y="8"/>
                      <a:pt x="22" y="6"/>
                      <a:pt x="21" y="7"/>
                    </a:cubicBezTo>
                    <a:cubicBezTo>
                      <a:pt x="18" y="10"/>
                      <a:pt x="14" y="15"/>
                      <a:pt x="15" y="20"/>
                    </a:cubicBezTo>
                    <a:cubicBezTo>
                      <a:pt x="14" y="20"/>
                      <a:pt x="14" y="20"/>
                      <a:pt x="14" y="20"/>
                    </a:cubicBezTo>
                    <a:cubicBezTo>
                      <a:pt x="13" y="22"/>
                      <a:pt x="15" y="24"/>
                      <a:pt x="17" y="22"/>
                    </a:cubicBezTo>
                    <a:cubicBezTo>
                      <a:pt x="19" y="20"/>
                      <a:pt x="21" y="18"/>
                      <a:pt x="23" y="16"/>
                    </a:cubicBezTo>
                    <a:cubicBezTo>
                      <a:pt x="22" y="17"/>
                      <a:pt x="21" y="19"/>
                      <a:pt x="21" y="20"/>
                    </a:cubicBezTo>
                    <a:cubicBezTo>
                      <a:pt x="20" y="22"/>
                      <a:pt x="22" y="24"/>
                      <a:pt x="23" y="23"/>
                    </a:cubicBezTo>
                    <a:cubicBezTo>
                      <a:pt x="25" y="21"/>
                      <a:pt x="26" y="20"/>
                      <a:pt x="27" y="19"/>
                    </a:cubicBezTo>
                    <a:cubicBezTo>
                      <a:pt x="26" y="21"/>
                      <a:pt x="25" y="22"/>
                      <a:pt x="24" y="24"/>
                    </a:cubicBezTo>
                    <a:cubicBezTo>
                      <a:pt x="23" y="24"/>
                      <a:pt x="24" y="25"/>
                      <a:pt x="24" y="25"/>
                    </a:cubicBezTo>
                    <a:cubicBezTo>
                      <a:pt x="21" y="25"/>
                      <a:pt x="17" y="24"/>
                      <a:pt x="15" y="23"/>
                    </a:cubicBezTo>
                    <a:cubicBezTo>
                      <a:pt x="11" y="22"/>
                      <a:pt x="8" y="21"/>
                      <a:pt x="4" y="21"/>
                    </a:cubicBezTo>
                    <a:cubicBezTo>
                      <a:pt x="4" y="21"/>
                      <a:pt x="4" y="21"/>
                      <a:pt x="4" y="21"/>
                    </a:cubicBezTo>
                    <a:cubicBezTo>
                      <a:pt x="3" y="20"/>
                      <a:pt x="2" y="20"/>
                      <a:pt x="2" y="20"/>
                    </a:cubicBezTo>
                    <a:cubicBezTo>
                      <a:pt x="1" y="20"/>
                      <a:pt x="1" y="20"/>
                      <a:pt x="1" y="20"/>
                    </a:cubicBezTo>
                    <a:cubicBezTo>
                      <a:pt x="1" y="20"/>
                      <a:pt x="1" y="20"/>
                      <a:pt x="1" y="20"/>
                    </a:cubicBezTo>
                    <a:cubicBezTo>
                      <a:pt x="0" y="21"/>
                      <a:pt x="1" y="21"/>
                      <a:pt x="1" y="22"/>
                    </a:cubicBezTo>
                    <a:cubicBezTo>
                      <a:pt x="11" y="27"/>
                      <a:pt x="51" y="38"/>
                      <a:pt x="51" y="17"/>
                    </a:cubicBezTo>
                    <a:cubicBezTo>
                      <a:pt x="52" y="7"/>
                      <a:pt x="43" y="2"/>
                      <a:pt x="33" y="1"/>
                    </a:cubicBezTo>
                    <a:close/>
                    <a:moveTo>
                      <a:pt x="43" y="24"/>
                    </a:moveTo>
                    <a:cubicBezTo>
                      <a:pt x="42" y="25"/>
                      <a:pt x="41" y="25"/>
                      <a:pt x="39" y="26"/>
                    </a:cubicBezTo>
                    <a:cubicBezTo>
                      <a:pt x="39" y="26"/>
                      <a:pt x="40" y="26"/>
                      <a:pt x="40" y="25"/>
                    </a:cubicBezTo>
                    <a:cubicBezTo>
                      <a:pt x="41" y="22"/>
                      <a:pt x="44" y="21"/>
                      <a:pt x="45" y="17"/>
                    </a:cubicBezTo>
                    <a:cubicBezTo>
                      <a:pt x="45" y="15"/>
                      <a:pt x="43" y="14"/>
                      <a:pt x="42" y="15"/>
                    </a:cubicBezTo>
                    <a:cubicBezTo>
                      <a:pt x="41" y="16"/>
                      <a:pt x="41" y="16"/>
                      <a:pt x="40" y="17"/>
                    </a:cubicBezTo>
                    <a:cubicBezTo>
                      <a:pt x="41" y="15"/>
                      <a:pt x="42" y="13"/>
                      <a:pt x="43" y="11"/>
                    </a:cubicBezTo>
                    <a:cubicBezTo>
                      <a:pt x="44" y="10"/>
                      <a:pt x="43" y="10"/>
                      <a:pt x="43" y="9"/>
                    </a:cubicBezTo>
                    <a:cubicBezTo>
                      <a:pt x="48" y="13"/>
                      <a:pt x="51" y="19"/>
                      <a:pt x="43" y="2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3" name="Freeform 100"/>
              <p:cNvSpPr>
                <a:spLocks noEditPoints="1"/>
              </p:cNvSpPr>
              <p:nvPr/>
            </p:nvSpPr>
            <p:spPr bwMode="auto">
              <a:xfrm>
                <a:off x="5273" y="2772"/>
                <a:ext cx="91" cy="181"/>
              </a:xfrm>
              <a:custGeom>
                <a:gdLst>
                  <a:gd fmla="*/ 32 w 34" name="T0"/>
                  <a:gd fmla="*/ 2 h 68" name="T1"/>
                  <a:gd fmla="*/ 30 w 34" name="T2"/>
                  <a:gd fmla="*/ 0 h 68" name="T3"/>
                  <a:gd fmla="*/ 2 w 34" name="T4"/>
                  <a:gd fmla="*/ 25 h 68" name="T5"/>
                  <a:gd fmla="*/ 19 w 34" name="T6"/>
                  <a:gd fmla="*/ 55 h 68" name="T7"/>
                  <a:gd fmla="*/ 21 w 34" name="T8"/>
                  <a:gd fmla="*/ 54 h 68" name="T9"/>
                  <a:gd fmla="*/ 24 w 34" name="T10"/>
                  <a:gd fmla="*/ 56 h 68" name="T11"/>
                  <a:gd fmla="*/ 29 w 34" name="T12"/>
                  <a:gd fmla="*/ 49 h 68" name="T13"/>
                  <a:gd fmla="*/ 29 w 34" name="T14"/>
                  <a:gd fmla="*/ 49 h 68" name="T15"/>
                  <a:gd fmla="*/ 29 w 34" name="T16"/>
                  <a:gd fmla="*/ 48 h 68" name="T17"/>
                  <a:gd fmla="*/ 27 w 34" name="T18"/>
                  <a:gd fmla="*/ 46 h 68" name="T19"/>
                  <a:gd fmla="*/ 25 w 34" name="T20"/>
                  <a:gd fmla="*/ 47 h 68" name="T21"/>
                  <a:gd fmla="*/ 26 w 34" name="T22"/>
                  <a:gd fmla="*/ 39 h 68" name="T23"/>
                  <a:gd fmla="*/ 23 w 34" name="T24"/>
                  <a:gd fmla="*/ 36 h 68" name="T25"/>
                  <a:gd fmla="*/ 28 w 34" name="T26"/>
                  <a:gd fmla="*/ 21 h 68" name="T27"/>
                  <a:gd fmla="*/ 27 w 34" name="T28"/>
                  <a:gd fmla="*/ 19 h 68" name="T29"/>
                  <a:gd fmla="*/ 29 w 34" name="T30"/>
                  <a:gd fmla="*/ 9 h 68" name="T31"/>
                  <a:gd fmla="*/ 26 w 34" name="T32"/>
                  <a:gd fmla="*/ 8 h 68" name="T33"/>
                  <a:gd fmla="*/ 17 w 34" name="T34"/>
                  <a:gd fmla="*/ 22 h 68" name="T35"/>
                  <a:gd fmla="*/ 22 w 34" name="T36"/>
                  <a:gd fmla="*/ 8 h 68" name="T37"/>
                  <a:gd fmla="*/ 21 w 34" name="T38"/>
                  <a:gd fmla="*/ 6 h 68" name="T39"/>
                  <a:gd fmla="*/ 29 w 34" name="T40"/>
                  <a:gd fmla="*/ 7 h 68" name="T41"/>
                  <a:gd fmla="*/ 31 w 34" name="T42"/>
                  <a:gd fmla="*/ 26 h 68" name="T43"/>
                  <a:gd fmla="*/ 26 w 34" name="T44"/>
                  <a:gd fmla="*/ 67 h 68" name="T45"/>
                  <a:gd fmla="*/ 27 w 34" name="T46"/>
                  <a:gd fmla="*/ 67 h 68" name="T47"/>
                  <a:gd fmla="*/ 32 w 34" name="T48"/>
                  <a:gd fmla="*/ 2 h 68" name="T49"/>
                  <a:gd fmla="*/ 17 w 34" name="T50"/>
                  <a:gd fmla="*/ 9 h 68" name="T51"/>
                  <a:gd fmla="*/ 19 w 34" name="T52"/>
                  <a:gd fmla="*/ 7 h 68" name="T53"/>
                  <a:gd fmla="*/ 10 w 34" name="T54"/>
                  <a:gd fmla="*/ 25 h 68" name="T55"/>
                  <a:gd fmla="*/ 12 w 34" name="T56"/>
                  <a:gd fmla="*/ 26 h 68" name="T57"/>
                  <a:gd fmla="*/ 8 w 34" name="T58"/>
                  <a:gd fmla="*/ 34 h 68" name="T59"/>
                  <a:gd fmla="*/ 11 w 34" name="T60"/>
                  <a:gd fmla="*/ 36 h 68" name="T61"/>
                  <a:gd fmla="*/ 23 w 34" name="T62"/>
                  <a:gd fmla="*/ 19 h 68" name="T63"/>
                  <a:gd fmla="*/ 13 w 34" name="T64"/>
                  <a:gd fmla="*/ 45 h 68" name="T65"/>
                  <a:gd fmla="*/ 17 w 34" name="T66"/>
                  <a:gd fmla="*/ 9 h 6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8" w="34">
                    <a:moveTo>
                      <a:pt x="32" y="2"/>
                    </a:moveTo>
                    <a:cubicBezTo>
                      <a:pt x="32" y="1"/>
                      <a:pt x="31" y="0"/>
                      <a:pt x="30" y="0"/>
                    </a:cubicBezTo>
                    <a:cubicBezTo>
                      <a:pt x="16" y="3"/>
                      <a:pt x="5" y="11"/>
                      <a:pt x="2" y="25"/>
                    </a:cubicBezTo>
                    <a:cubicBezTo>
                      <a:pt x="0" y="37"/>
                      <a:pt x="8" y="50"/>
                      <a:pt x="19" y="55"/>
                    </a:cubicBezTo>
                    <a:cubicBezTo>
                      <a:pt x="20" y="55"/>
                      <a:pt x="20" y="55"/>
                      <a:pt x="21" y="54"/>
                    </a:cubicBezTo>
                    <a:cubicBezTo>
                      <a:pt x="21" y="56"/>
                      <a:pt x="23" y="57"/>
                      <a:pt x="24" y="56"/>
                    </a:cubicBezTo>
                    <a:cubicBezTo>
                      <a:pt x="26" y="53"/>
                      <a:pt x="27" y="51"/>
                      <a:pt x="29" y="49"/>
                    </a:cubicBezTo>
                    <a:cubicBezTo>
                      <a:pt x="29" y="49"/>
                      <a:pt x="29" y="49"/>
                      <a:pt x="29" y="49"/>
                    </a:cubicBezTo>
                    <a:cubicBezTo>
                      <a:pt x="29" y="48"/>
                      <a:pt x="29" y="48"/>
                      <a:pt x="29" y="48"/>
                    </a:cubicBezTo>
                    <a:cubicBezTo>
                      <a:pt x="30" y="46"/>
                      <a:pt x="28" y="45"/>
                      <a:pt x="27" y="46"/>
                    </a:cubicBezTo>
                    <a:cubicBezTo>
                      <a:pt x="26" y="46"/>
                      <a:pt x="26" y="46"/>
                      <a:pt x="25" y="47"/>
                    </a:cubicBezTo>
                    <a:cubicBezTo>
                      <a:pt x="25" y="44"/>
                      <a:pt x="25" y="41"/>
                      <a:pt x="26" y="39"/>
                    </a:cubicBezTo>
                    <a:cubicBezTo>
                      <a:pt x="26" y="37"/>
                      <a:pt x="25" y="36"/>
                      <a:pt x="23" y="36"/>
                    </a:cubicBezTo>
                    <a:cubicBezTo>
                      <a:pt x="25" y="31"/>
                      <a:pt x="27" y="26"/>
                      <a:pt x="28" y="21"/>
                    </a:cubicBezTo>
                    <a:cubicBezTo>
                      <a:pt x="28" y="20"/>
                      <a:pt x="27" y="19"/>
                      <a:pt x="27" y="19"/>
                    </a:cubicBezTo>
                    <a:cubicBezTo>
                      <a:pt x="28" y="16"/>
                      <a:pt x="29" y="13"/>
                      <a:pt x="29" y="9"/>
                    </a:cubicBezTo>
                    <a:cubicBezTo>
                      <a:pt x="29" y="7"/>
                      <a:pt x="27" y="6"/>
                      <a:pt x="26" y="8"/>
                    </a:cubicBezTo>
                    <a:cubicBezTo>
                      <a:pt x="23" y="13"/>
                      <a:pt x="20" y="17"/>
                      <a:pt x="17" y="22"/>
                    </a:cubicBezTo>
                    <a:cubicBezTo>
                      <a:pt x="19" y="17"/>
                      <a:pt x="21" y="12"/>
                      <a:pt x="22" y="8"/>
                    </a:cubicBezTo>
                    <a:cubicBezTo>
                      <a:pt x="23" y="7"/>
                      <a:pt x="22" y="6"/>
                      <a:pt x="21" y="6"/>
                    </a:cubicBezTo>
                    <a:cubicBezTo>
                      <a:pt x="25" y="4"/>
                      <a:pt x="29" y="3"/>
                      <a:pt x="29" y="7"/>
                    </a:cubicBezTo>
                    <a:cubicBezTo>
                      <a:pt x="30" y="13"/>
                      <a:pt x="30" y="19"/>
                      <a:pt x="31" y="26"/>
                    </a:cubicBezTo>
                    <a:cubicBezTo>
                      <a:pt x="31" y="40"/>
                      <a:pt x="29" y="53"/>
                      <a:pt x="26" y="67"/>
                    </a:cubicBezTo>
                    <a:cubicBezTo>
                      <a:pt x="25" y="68"/>
                      <a:pt x="27" y="68"/>
                      <a:pt x="27" y="67"/>
                    </a:cubicBezTo>
                    <a:cubicBezTo>
                      <a:pt x="34" y="46"/>
                      <a:pt x="34" y="24"/>
                      <a:pt x="32" y="2"/>
                    </a:cubicBezTo>
                    <a:close/>
                    <a:moveTo>
                      <a:pt x="17" y="9"/>
                    </a:moveTo>
                    <a:cubicBezTo>
                      <a:pt x="17" y="8"/>
                      <a:pt x="18" y="8"/>
                      <a:pt x="19" y="7"/>
                    </a:cubicBezTo>
                    <a:cubicBezTo>
                      <a:pt x="16" y="13"/>
                      <a:pt x="13" y="19"/>
                      <a:pt x="10" y="25"/>
                    </a:cubicBezTo>
                    <a:cubicBezTo>
                      <a:pt x="10" y="25"/>
                      <a:pt x="11" y="26"/>
                      <a:pt x="12" y="26"/>
                    </a:cubicBezTo>
                    <a:cubicBezTo>
                      <a:pt x="10" y="28"/>
                      <a:pt x="9" y="31"/>
                      <a:pt x="8" y="34"/>
                    </a:cubicBezTo>
                    <a:cubicBezTo>
                      <a:pt x="7" y="36"/>
                      <a:pt x="9" y="38"/>
                      <a:pt x="11" y="36"/>
                    </a:cubicBezTo>
                    <a:cubicBezTo>
                      <a:pt x="15" y="30"/>
                      <a:pt x="19" y="25"/>
                      <a:pt x="23" y="19"/>
                    </a:cubicBezTo>
                    <a:cubicBezTo>
                      <a:pt x="21" y="28"/>
                      <a:pt x="17" y="36"/>
                      <a:pt x="13" y="45"/>
                    </a:cubicBezTo>
                    <a:cubicBezTo>
                      <a:pt x="4" y="33"/>
                      <a:pt x="2" y="19"/>
                      <a:pt x="17" y="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4" name="Freeform 101"/>
              <p:cNvSpPr>
                <a:spLocks noEditPoints="1"/>
              </p:cNvSpPr>
              <p:nvPr/>
            </p:nvSpPr>
            <p:spPr bwMode="auto">
              <a:xfrm>
                <a:off x="5263" y="3143"/>
                <a:ext cx="162" cy="208"/>
              </a:xfrm>
              <a:custGeom>
                <a:gdLst>
                  <a:gd fmla="*/ 60 w 61" name="T0"/>
                  <a:gd fmla="*/ 14 h 78" name="T1"/>
                  <a:gd fmla="*/ 28 w 61" name="T2"/>
                  <a:gd fmla="*/ 11 h 78" name="T3"/>
                  <a:gd fmla="*/ 27 w 61" name="T4"/>
                  <a:gd fmla="*/ 11 h 78" name="T5"/>
                  <a:gd fmla="*/ 26 w 61" name="T6"/>
                  <a:gd fmla="*/ 12 h 78" name="T7"/>
                  <a:gd fmla="*/ 26 w 61" name="T8"/>
                  <a:gd fmla="*/ 12 h 78" name="T9"/>
                  <a:gd fmla="*/ 5 w 61" name="T10"/>
                  <a:gd fmla="*/ 56 h 78" name="T11"/>
                  <a:gd fmla="*/ 59 w 61" name="T12"/>
                  <a:gd fmla="*/ 18 h 78" name="T13"/>
                  <a:gd fmla="*/ 61 w 61" name="T14"/>
                  <a:gd fmla="*/ 18 h 78" name="T15"/>
                  <a:gd fmla="*/ 60 w 61" name="T16"/>
                  <a:gd fmla="*/ 17 h 78" name="T17"/>
                  <a:gd fmla="*/ 60 w 61" name="T18"/>
                  <a:gd fmla="*/ 14 h 78" name="T19"/>
                  <a:gd fmla="*/ 29 w 61" name="T20"/>
                  <a:gd fmla="*/ 14 h 78" name="T21"/>
                  <a:gd fmla="*/ 37 w 61" name="T22"/>
                  <a:gd fmla="*/ 9 h 78" name="T23"/>
                  <a:gd fmla="*/ 14 w 61" name="T24"/>
                  <a:gd fmla="*/ 40 h 78" name="T25"/>
                  <a:gd fmla="*/ 29 w 61" name="T26"/>
                  <a:gd fmla="*/ 14 h 78" name="T27"/>
                  <a:gd fmla="*/ 13 w 61" name="T28"/>
                  <a:gd fmla="*/ 58 h 78" name="T29"/>
                  <a:gd fmla="*/ 7 w 61" name="T30"/>
                  <a:gd fmla="*/ 47 h 78" name="T31"/>
                  <a:gd fmla="*/ 7 w 61" name="T32"/>
                  <a:gd fmla="*/ 47 h 78" name="T33"/>
                  <a:gd fmla="*/ 7 w 61" name="T34"/>
                  <a:gd fmla="*/ 47 h 78" name="T35"/>
                  <a:gd fmla="*/ 10 w 61" name="T36"/>
                  <a:gd fmla="*/ 49 h 78" name="T37"/>
                  <a:gd fmla="*/ 22 w 61" name="T38"/>
                  <a:gd fmla="*/ 36 h 78" name="T39"/>
                  <a:gd fmla="*/ 13 w 61" name="T40"/>
                  <a:gd fmla="*/ 50 h 78" name="T41"/>
                  <a:gd fmla="*/ 17 w 61" name="T42"/>
                  <a:gd fmla="*/ 52 h 78" name="T43"/>
                  <a:gd fmla="*/ 38 w 61" name="T44"/>
                  <a:gd fmla="*/ 19 h 78" name="T45"/>
                  <a:gd fmla="*/ 42 w 61" name="T46"/>
                  <a:gd fmla="*/ 14 h 78" name="T47"/>
                  <a:gd fmla="*/ 26 w 61" name="T48"/>
                  <a:gd fmla="*/ 40 h 78" name="T49"/>
                  <a:gd fmla="*/ 29 w 61" name="T50"/>
                  <a:gd fmla="*/ 43 h 78" name="T51"/>
                  <a:gd fmla="*/ 30 w 61" name="T52"/>
                  <a:gd fmla="*/ 42 h 78" name="T53"/>
                  <a:gd fmla="*/ 30 w 61" name="T54"/>
                  <a:gd fmla="*/ 42 h 78" name="T55"/>
                  <a:gd fmla="*/ 30 w 61" name="T56"/>
                  <a:gd fmla="*/ 42 h 78" name="T57"/>
                  <a:gd fmla="*/ 47 w 61" name="T58"/>
                  <a:gd fmla="*/ 21 h 78" name="T59"/>
                  <a:gd fmla="*/ 45 w 61" name="T60"/>
                  <a:gd fmla="*/ 25 h 78" name="T61"/>
                  <a:gd fmla="*/ 44 w 61" name="T62"/>
                  <a:gd fmla="*/ 27 h 78" name="T63"/>
                  <a:gd fmla="*/ 45 w 61" name="T64"/>
                  <a:gd fmla="*/ 28 h 78" name="T65"/>
                  <a:gd fmla="*/ 40 w 61" name="T66"/>
                  <a:gd fmla="*/ 34 h 78" name="T67"/>
                  <a:gd fmla="*/ 13 w 61" name="T68"/>
                  <a:gd fmla="*/ 58 h 78" name="T69"/>
                  <a:gd fmla="*/ 52 w 61" name="T70"/>
                  <a:gd fmla="*/ 20 h 78" name="T71"/>
                  <a:gd fmla="*/ 54 w 61" name="T72"/>
                  <a:gd fmla="*/ 14 h 78" name="T73"/>
                  <a:gd fmla="*/ 51 w 61" name="T74"/>
                  <a:gd fmla="*/ 12 h 78" name="T75"/>
                  <a:gd fmla="*/ 45 w 61" name="T76"/>
                  <a:gd fmla="*/ 17 h 78" name="T77"/>
                  <a:gd fmla="*/ 48 w 61" name="T78"/>
                  <a:gd fmla="*/ 10 h 78" name="T79"/>
                  <a:gd fmla="*/ 47 w 61" name="T80"/>
                  <a:gd fmla="*/ 7 h 78" name="T81"/>
                  <a:gd fmla="*/ 57 w 61" name="T82"/>
                  <a:gd fmla="*/ 15 h 78" name="T83"/>
                  <a:gd fmla="*/ 52 w 61" name="T84"/>
                  <a:gd fmla="*/ 20 h 78"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8" w="61">
                    <a:moveTo>
                      <a:pt x="60" y="14"/>
                    </a:moveTo>
                    <a:cubicBezTo>
                      <a:pt x="54" y="0"/>
                      <a:pt x="39" y="4"/>
                      <a:pt x="28" y="11"/>
                    </a:cubicBezTo>
                    <a:cubicBezTo>
                      <a:pt x="28" y="11"/>
                      <a:pt x="27" y="11"/>
                      <a:pt x="27" y="11"/>
                    </a:cubicBezTo>
                    <a:cubicBezTo>
                      <a:pt x="27" y="11"/>
                      <a:pt x="27" y="12"/>
                      <a:pt x="26" y="12"/>
                    </a:cubicBezTo>
                    <a:cubicBezTo>
                      <a:pt x="26" y="12"/>
                      <a:pt x="26" y="12"/>
                      <a:pt x="26" y="12"/>
                    </a:cubicBezTo>
                    <a:cubicBezTo>
                      <a:pt x="11" y="22"/>
                      <a:pt x="0" y="38"/>
                      <a:pt x="5" y="56"/>
                    </a:cubicBezTo>
                    <a:cubicBezTo>
                      <a:pt x="11" y="78"/>
                      <a:pt x="48" y="28"/>
                      <a:pt x="59" y="18"/>
                    </a:cubicBezTo>
                    <a:cubicBezTo>
                      <a:pt x="59" y="20"/>
                      <a:pt x="61" y="19"/>
                      <a:pt x="61" y="18"/>
                    </a:cubicBezTo>
                    <a:cubicBezTo>
                      <a:pt x="60" y="17"/>
                      <a:pt x="60" y="17"/>
                      <a:pt x="60" y="17"/>
                    </a:cubicBezTo>
                    <a:cubicBezTo>
                      <a:pt x="61" y="16"/>
                      <a:pt x="61" y="14"/>
                      <a:pt x="60" y="14"/>
                    </a:cubicBezTo>
                    <a:close/>
                    <a:moveTo>
                      <a:pt x="29" y="14"/>
                    </a:moveTo>
                    <a:cubicBezTo>
                      <a:pt x="31" y="12"/>
                      <a:pt x="34" y="11"/>
                      <a:pt x="37" y="9"/>
                    </a:cubicBezTo>
                    <a:cubicBezTo>
                      <a:pt x="29" y="19"/>
                      <a:pt x="23" y="31"/>
                      <a:pt x="14" y="40"/>
                    </a:cubicBezTo>
                    <a:cubicBezTo>
                      <a:pt x="19" y="31"/>
                      <a:pt x="24" y="22"/>
                      <a:pt x="29" y="14"/>
                    </a:cubicBezTo>
                    <a:close/>
                    <a:moveTo>
                      <a:pt x="13" y="58"/>
                    </a:moveTo>
                    <a:cubicBezTo>
                      <a:pt x="7" y="60"/>
                      <a:pt x="7" y="52"/>
                      <a:pt x="7" y="47"/>
                    </a:cubicBezTo>
                    <a:cubicBezTo>
                      <a:pt x="7" y="47"/>
                      <a:pt x="7" y="47"/>
                      <a:pt x="7" y="47"/>
                    </a:cubicBezTo>
                    <a:cubicBezTo>
                      <a:pt x="7" y="47"/>
                      <a:pt x="7" y="47"/>
                      <a:pt x="7" y="47"/>
                    </a:cubicBezTo>
                    <a:cubicBezTo>
                      <a:pt x="6" y="49"/>
                      <a:pt x="9" y="50"/>
                      <a:pt x="10" y="49"/>
                    </a:cubicBezTo>
                    <a:cubicBezTo>
                      <a:pt x="15" y="45"/>
                      <a:pt x="19" y="41"/>
                      <a:pt x="22" y="36"/>
                    </a:cubicBezTo>
                    <a:cubicBezTo>
                      <a:pt x="20" y="41"/>
                      <a:pt x="17" y="46"/>
                      <a:pt x="13" y="50"/>
                    </a:cubicBezTo>
                    <a:cubicBezTo>
                      <a:pt x="12" y="52"/>
                      <a:pt x="15" y="54"/>
                      <a:pt x="17" y="52"/>
                    </a:cubicBezTo>
                    <a:cubicBezTo>
                      <a:pt x="25" y="41"/>
                      <a:pt x="33" y="31"/>
                      <a:pt x="38" y="19"/>
                    </a:cubicBezTo>
                    <a:cubicBezTo>
                      <a:pt x="39" y="17"/>
                      <a:pt x="41" y="16"/>
                      <a:pt x="42" y="14"/>
                    </a:cubicBezTo>
                    <a:cubicBezTo>
                      <a:pt x="39" y="24"/>
                      <a:pt x="32" y="32"/>
                      <a:pt x="26" y="40"/>
                    </a:cubicBezTo>
                    <a:cubicBezTo>
                      <a:pt x="25" y="42"/>
                      <a:pt x="28" y="44"/>
                      <a:pt x="29" y="43"/>
                    </a:cubicBezTo>
                    <a:cubicBezTo>
                      <a:pt x="30" y="43"/>
                      <a:pt x="30" y="42"/>
                      <a:pt x="30" y="42"/>
                    </a:cubicBezTo>
                    <a:cubicBezTo>
                      <a:pt x="30" y="42"/>
                      <a:pt x="30" y="42"/>
                      <a:pt x="30" y="42"/>
                    </a:cubicBezTo>
                    <a:cubicBezTo>
                      <a:pt x="30" y="42"/>
                      <a:pt x="30" y="42"/>
                      <a:pt x="30" y="42"/>
                    </a:cubicBezTo>
                    <a:cubicBezTo>
                      <a:pt x="36" y="35"/>
                      <a:pt x="41" y="27"/>
                      <a:pt x="47" y="21"/>
                    </a:cubicBezTo>
                    <a:cubicBezTo>
                      <a:pt x="46" y="22"/>
                      <a:pt x="46" y="24"/>
                      <a:pt x="45" y="25"/>
                    </a:cubicBezTo>
                    <a:cubicBezTo>
                      <a:pt x="44" y="26"/>
                      <a:pt x="44" y="26"/>
                      <a:pt x="44" y="27"/>
                    </a:cubicBezTo>
                    <a:cubicBezTo>
                      <a:pt x="44" y="28"/>
                      <a:pt x="45" y="28"/>
                      <a:pt x="45" y="28"/>
                    </a:cubicBezTo>
                    <a:cubicBezTo>
                      <a:pt x="43" y="30"/>
                      <a:pt x="42" y="32"/>
                      <a:pt x="40" y="34"/>
                    </a:cubicBezTo>
                    <a:cubicBezTo>
                      <a:pt x="33" y="42"/>
                      <a:pt x="24" y="54"/>
                      <a:pt x="13" y="58"/>
                    </a:cubicBezTo>
                    <a:close/>
                    <a:moveTo>
                      <a:pt x="52" y="20"/>
                    </a:moveTo>
                    <a:cubicBezTo>
                      <a:pt x="53" y="18"/>
                      <a:pt x="54" y="16"/>
                      <a:pt x="54" y="14"/>
                    </a:cubicBezTo>
                    <a:cubicBezTo>
                      <a:pt x="55" y="13"/>
                      <a:pt x="53" y="11"/>
                      <a:pt x="51" y="12"/>
                    </a:cubicBezTo>
                    <a:cubicBezTo>
                      <a:pt x="49" y="14"/>
                      <a:pt x="47" y="16"/>
                      <a:pt x="45" y="17"/>
                    </a:cubicBezTo>
                    <a:cubicBezTo>
                      <a:pt x="46" y="15"/>
                      <a:pt x="47" y="12"/>
                      <a:pt x="48" y="10"/>
                    </a:cubicBezTo>
                    <a:cubicBezTo>
                      <a:pt x="48" y="9"/>
                      <a:pt x="47" y="8"/>
                      <a:pt x="47" y="7"/>
                    </a:cubicBezTo>
                    <a:cubicBezTo>
                      <a:pt x="51" y="7"/>
                      <a:pt x="55" y="10"/>
                      <a:pt x="57" y="15"/>
                    </a:cubicBezTo>
                    <a:cubicBezTo>
                      <a:pt x="56" y="17"/>
                      <a:pt x="54" y="18"/>
                      <a:pt x="52" y="2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5" name="Freeform 102"/>
              <p:cNvSpPr>
                <a:spLocks noEditPoints="1"/>
              </p:cNvSpPr>
              <p:nvPr/>
            </p:nvSpPr>
            <p:spPr bwMode="auto">
              <a:xfrm>
                <a:off x="5364" y="2996"/>
                <a:ext cx="101" cy="117"/>
              </a:xfrm>
              <a:custGeom>
                <a:gdLst>
                  <a:gd fmla="*/ 37 w 38" name="T0"/>
                  <a:gd fmla="*/ 18 h 44" name="T1"/>
                  <a:gd fmla="*/ 21 w 38" name="T2"/>
                  <a:gd fmla="*/ 1 h 44" name="T3"/>
                  <a:gd fmla="*/ 15 w 38" name="T4"/>
                  <a:gd fmla="*/ 2 h 44" name="T5"/>
                  <a:gd fmla="*/ 13 w 38" name="T6"/>
                  <a:gd fmla="*/ 2 h 44" name="T7"/>
                  <a:gd fmla="*/ 12 w 38" name="T8"/>
                  <a:gd fmla="*/ 3 h 44" name="T9"/>
                  <a:gd fmla="*/ 2 w 38" name="T10"/>
                  <a:gd fmla="*/ 13 h 44" name="T11"/>
                  <a:gd fmla="*/ 2 w 38" name="T12"/>
                  <a:gd fmla="*/ 12 h 44" name="T13"/>
                  <a:gd fmla="*/ 0 w 38" name="T14"/>
                  <a:gd fmla="*/ 12 h 44" name="T15"/>
                  <a:gd fmla="*/ 0 w 38" name="T16"/>
                  <a:gd fmla="*/ 17 h 44" name="T17"/>
                  <a:gd fmla="*/ 0 w 38" name="T18"/>
                  <a:gd fmla="*/ 19 h 44" name="T19"/>
                  <a:gd fmla="*/ 1 w 38" name="T20"/>
                  <a:gd fmla="*/ 20 h 44" name="T21"/>
                  <a:gd fmla="*/ 2 w 38" name="T22"/>
                  <a:gd fmla="*/ 23 h 44" name="T23"/>
                  <a:gd fmla="*/ 1 w 38" name="T24"/>
                  <a:gd fmla="*/ 24 h 44" name="T25"/>
                  <a:gd fmla="*/ 3 w 38" name="T26"/>
                  <a:gd fmla="*/ 27 h 44" name="T27"/>
                  <a:gd fmla="*/ 21 w 38" name="T28"/>
                  <a:gd fmla="*/ 43 h 44" name="T29"/>
                  <a:gd fmla="*/ 33 w 38" name="T30"/>
                  <a:gd fmla="*/ 33 h 44" name="T31"/>
                  <a:gd fmla="*/ 37 w 38" name="T32"/>
                  <a:gd fmla="*/ 18 h 44" name="T33"/>
                  <a:gd fmla="*/ 19 w 38" name="T34"/>
                  <a:gd fmla="*/ 4 h 44" name="T35"/>
                  <a:gd fmla="*/ 30 w 38" name="T36"/>
                  <a:gd fmla="*/ 10 h 44" name="T37"/>
                  <a:gd fmla="*/ 29 w 38" name="T38"/>
                  <a:gd fmla="*/ 11 h 44" name="T39"/>
                  <a:gd fmla="*/ 23 w 38" name="T40"/>
                  <a:gd fmla="*/ 19 h 44" name="T41"/>
                  <a:gd fmla="*/ 26 w 38" name="T42"/>
                  <a:gd fmla="*/ 10 h 44" name="T43"/>
                  <a:gd fmla="*/ 22 w 38" name="T44"/>
                  <a:gd fmla="*/ 8 h 44" name="T45"/>
                  <a:gd fmla="*/ 16 w 38" name="T46"/>
                  <a:gd fmla="*/ 18 h 44" name="T47"/>
                  <a:gd fmla="*/ 18 w 38" name="T48"/>
                  <a:gd fmla="*/ 4 h 44" name="T49"/>
                  <a:gd fmla="*/ 19 w 38" name="T50"/>
                  <a:gd fmla="*/ 4 h 44" name="T51"/>
                  <a:gd fmla="*/ 7 w 38" name="T52"/>
                  <a:gd fmla="*/ 29 h 44" name="T53"/>
                  <a:gd fmla="*/ 5 w 38" name="T54"/>
                  <a:gd fmla="*/ 26 h 44" name="T55"/>
                  <a:gd fmla="*/ 6 w 38" name="T56"/>
                  <a:gd fmla="*/ 26 h 44" name="T57"/>
                  <a:gd fmla="*/ 7 w 38" name="T58"/>
                  <a:gd fmla="*/ 23 h 44" name="T59"/>
                  <a:gd fmla="*/ 13 w 38" name="T60"/>
                  <a:gd fmla="*/ 14 h 44" name="T61"/>
                  <a:gd fmla="*/ 9 w 38" name="T62"/>
                  <a:gd fmla="*/ 32 h 44" name="T63"/>
                  <a:gd fmla="*/ 7 w 38" name="T64"/>
                  <a:gd fmla="*/ 29 h 44" name="T65"/>
                  <a:gd fmla="*/ 22 w 38" name="T66"/>
                  <a:gd fmla="*/ 39 h 44" name="T67"/>
                  <a:gd fmla="*/ 12 w 38" name="T68"/>
                  <a:gd fmla="*/ 35 h 44" name="T69"/>
                  <a:gd fmla="*/ 13 w 38" name="T70"/>
                  <a:gd fmla="*/ 34 h 44" name="T71"/>
                  <a:gd fmla="*/ 19 w 38" name="T72"/>
                  <a:gd fmla="*/ 21 h 44" name="T73"/>
                  <a:gd fmla="*/ 14 w 38" name="T74"/>
                  <a:gd fmla="*/ 34 h 44" name="T75"/>
                  <a:gd fmla="*/ 18 w 38" name="T76"/>
                  <a:gd fmla="*/ 36 h 44" name="T77"/>
                  <a:gd fmla="*/ 26 w 38" name="T78"/>
                  <a:gd fmla="*/ 23 h 44" name="T79"/>
                  <a:gd fmla="*/ 22 w 38" name="T80"/>
                  <a:gd fmla="*/ 34 h 44" name="T81"/>
                  <a:gd fmla="*/ 26 w 38" name="T82"/>
                  <a:gd fmla="*/ 36 h 44" name="T83"/>
                  <a:gd fmla="*/ 27 w 38" name="T84"/>
                  <a:gd fmla="*/ 34 h 44" name="T85"/>
                  <a:gd fmla="*/ 27 w 38" name="T86"/>
                  <a:gd fmla="*/ 35 h 44" name="T87"/>
                  <a:gd fmla="*/ 22 w 38" name="T88"/>
                  <a:gd fmla="*/ 39 h 44"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4" w="38">
                    <a:moveTo>
                      <a:pt x="37" y="18"/>
                    </a:moveTo>
                    <a:cubicBezTo>
                      <a:pt x="36" y="10"/>
                      <a:pt x="30" y="3"/>
                      <a:pt x="21" y="1"/>
                    </a:cubicBezTo>
                    <a:cubicBezTo>
                      <a:pt x="19" y="1"/>
                      <a:pt x="17" y="1"/>
                      <a:pt x="15" y="2"/>
                    </a:cubicBezTo>
                    <a:cubicBezTo>
                      <a:pt x="15" y="1"/>
                      <a:pt x="14" y="0"/>
                      <a:pt x="13" y="2"/>
                    </a:cubicBezTo>
                    <a:cubicBezTo>
                      <a:pt x="13" y="2"/>
                      <a:pt x="13" y="2"/>
                      <a:pt x="12" y="3"/>
                    </a:cubicBezTo>
                    <a:cubicBezTo>
                      <a:pt x="8" y="5"/>
                      <a:pt x="5" y="8"/>
                      <a:pt x="2" y="13"/>
                    </a:cubicBezTo>
                    <a:cubicBezTo>
                      <a:pt x="2" y="12"/>
                      <a:pt x="2" y="12"/>
                      <a:pt x="2" y="12"/>
                    </a:cubicBezTo>
                    <a:cubicBezTo>
                      <a:pt x="2" y="11"/>
                      <a:pt x="0" y="11"/>
                      <a:pt x="0" y="12"/>
                    </a:cubicBezTo>
                    <a:cubicBezTo>
                      <a:pt x="0" y="14"/>
                      <a:pt x="0" y="15"/>
                      <a:pt x="0" y="17"/>
                    </a:cubicBezTo>
                    <a:cubicBezTo>
                      <a:pt x="0" y="18"/>
                      <a:pt x="0" y="18"/>
                      <a:pt x="0" y="19"/>
                    </a:cubicBezTo>
                    <a:cubicBezTo>
                      <a:pt x="0" y="19"/>
                      <a:pt x="0" y="20"/>
                      <a:pt x="1" y="20"/>
                    </a:cubicBezTo>
                    <a:cubicBezTo>
                      <a:pt x="1" y="21"/>
                      <a:pt x="2" y="22"/>
                      <a:pt x="2" y="23"/>
                    </a:cubicBezTo>
                    <a:cubicBezTo>
                      <a:pt x="2" y="23"/>
                      <a:pt x="2" y="24"/>
                      <a:pt x="1" y="24"/>
                    </a:cubicBezTo>
                    <a:cubicBezTo>
                      <a:pt x="1" y="26"/>
                      <a:pt x="2" y="27"/>
                      <a:pt x="3" y="27"/>
                    </a:cubicBezTo>
                    <a:cubicBezTo>
                      <a:pt x="7" y="34"/>
                      <a:pt x="13" y="40"/>
                      <a:pt x="21" y="43"/>
                    </a:cubicBezTo>
                    <a:cubicBezTo>
                      <a:pt x="24" y="44"/>
                      <a:pt x="32" y="35"/>
                      <a:pt x="33" y="33"/>
                    </a:cubicBezTo>
                    <a:cubicBezTo>
                      <a:pt x="36" y="29"/>
                      <a:pt x="38" y="23"/>
                      <a:pt x="37" y="18"/>
                    </a:cubicBezTo>
                    <a:close/>
                    <a:moveTo>
                      <a:pt x="19" y="4"/>
                    </a:moveTo>
                    <a:cubicBezTo>
                      <a:pt x="24" y="4"/>
                      <a:pt x="28" y="7"/>
                      <a:pt x="30" y="10"/>
                    </a:cubicBezTo>
                    <a:cubicBezTo>
                      <a:pt x="30" y="11"/>
                      <a:pt x="29" y="11"/>
                      <a:pt x="29" y="11"/>
                    </a:cubicBezTo>
                    <a:cubicBezTo>
                      <a:pt x="27" y="14"/>
                      <a:pt x="25" y="17"/>
                      <a:pt x="23" y="19"/>
                    </a:cubicBezTo>
                    <a:cubicBezTo>
                      <a:pt x="24" y="16"/>
                      <a:pt x="25" y="13"/>
                      <a:pt x="26" y="10"/>
                    </a:cubicBezTo>
                    <a:cubicBezTo>
                      <a:pt x="26" y="7"/>
                      <a:pt x="24" y="6"/>
                      <a:pt x="22" y="8"/>
                    </a:cubicBezTo>
                    <a:cubicBezTo>
                      <a:pt x="20" y="11"/>
                      <a:pt x="18" y="15"/>
                      <a:pt x="16" y="18"/>
                    </a:cubicBezTo>
                    <a:cubicBezTo>
                      <a:pt x="17" y="14"/>
                      <a:pt x="18" y="9"/>
                      <a:pt x="18" y="4"/>
                    </a:cubicBezTo>
                    <a:cubicBezTo>
                      <a:pt x="18" y="4"/>
                      <a:pt x="19" y="4"/>
                      <a:pt x="19" y="4"/>
                    </a:cubicBezTo>
                    <a:close/>
                    <a:moveTo>
                      <a:pt x="7" y="29"/>
                    </a:moveTo>
                    <a:cubicBezTo>
                      <a:pt x="6" y="28"/>
                      <a:pt x="6" y="27"/>
                      <a:pt x="5" y="26"/>
                    </a:cubicBezTo>
                    <a:cubicBezTo>
                      <a:pt x="6" y="26"/>
                      <a:pt x="6" y="26"/>
                      <a:pt x="6" y="26"/>
                    </a:cubicBezTo>
                    <a:cubicBezTo>
                      <a:pt x="6" y="25"/>
                      <a:pt x="6" y="24"/>
                      <a:pt x="7" y="23"/>
                    </a:cubicBezTo>
                    <a:cubicBezTo>
                      <a:pt x="9" y="20"/>
                      <a:pt x="11" y="17"/>
                      <a:pt x="13" y="14"/>
                    </a:cubicBezTo>
                    <a:cubicBezTo>
                      <a:pt x="12" y="20"/>
                      <a:pt x="11" y="26"/>
                      <a:pt x="9" y="32"/>
                    </a:cubicBezTo>
                    <a:cubicBezTo>
                      <a:pt x="8" y="31"/>
                      <a:pt x="7" y="30"/>
                      <a:pt x="7" y="29"/>
                    </a:cubicBezTo>
                    <a:close/>
                    <a:moveTo>
                      <a:pt x="22" y="39"/>
                    </a:moveTo>
                    <a:cubicBezTo>
                      <a:pt x="20" y="41"/>
                      <a:pt x="16" y="38"/>
                      <a:pt x="12" y="35"/>
                    </a:cubicBezTo>
                    <a:cubicBezTo>
                      <a:pt x="12" y="35"/>
                      <a:pt x="13" y="34"/>
                      <a:pt x="13" y="34"/>
                    </a:cubicBezTo>
                    <a:cubicBezTo>
                      <a:pt x="15" y="30"/>
                      <a:pt x="17" y="25"/>
                      <a:pt x="19" y="21"/>
                    </a:cubicBezTo>
                    <a:cubicBezTo>
                      <a:pt x="17" y="26"/>
                      <a:pt x="16" y="30"/>
                      <a:pt x="14" y="34"/>
                    </a:cubicBezTo>
                    <a:cubicBezTo>
                      <a:pt x="13" y="36"/>
                      <a:pt x="17" y="38"/>
                      <a:pt x="18" y="36"/>
                    </a:cubicBezTo>
                    <a:cubicBezTo>
                      <a:pt x="20" y="31"/>
                      <a:pt x="23" y="27"/>
                      <a:pt x="26" y="23"/>
                    </a:cubicBezTo>
                    <a:cubicBezTo>
                      <a:pt x="25" y="27"/>
                      <a:pt x="24" y="30"/>
                      <a:pt x="22" y="34"/>
                    </a:cubicBezTo>
                    <a:cubicBezTo>
                      <a:pt x="21" y="36"/>
                      <a:pt x="25" y="38"/>
                      <a:pt x="26" y="36"/>
                    </a:cubicBezTo>
                    <a:cubicBezTo>
                      <a:pt x="26" y="35"/>
                      <a:pt x="27" y="34"/>
                      <a:pt x="27" y="34"/>
                    </a:cubicBezTo>
                    <a:cubicBezTo>
                      <a:pt x="27" y="34"/>
                      <a:pt x="27" y="34"/>
                      <a:pt x="27" y="35"/>
                    </a:cubicBezTo>
                    <a:cubicBezTo>
                      <a:pt x="26" y="36"/>
                      <a:pt x="24" y="38"/>
                      <a:pt x="22" y="3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6" name="Freeform 103"/>
              <p:cNvSpPr>
                <a:spLocks noEditPoints="1"/>
              </p:cNvSpPr>
              <p:nvPr/>
            </p:nvSpPr>
            <p:spPr bwMode="auto">
              <a:xfrm>
                <a:off x="5038" y="3036"/>
                <a:ext cx="281" cy="256"/>
              </a:xfrm>
              <a:custGeom>
                <a:gdLst>
                  <a:gd fmla="*/ 83 w 105" name="T0"/>
                  <a:gd fmla="*/ 0 h 96" name="T1"/>
                  <a:gd fmla="*/ 50 w 105" name="T2"/>
                  <a:gd fmla="*/ 19 h 96" name="T3"/>
                  <a:gd fmla="*/ 16 w 105" name="T4"/>
                  <a:gd fmla="*/ 37 h 96" name="T5"/>
                  <a:gd fmla="*/ 14 w 105" name="T6"/>
                  <a:gd fmla="*/ 35 h 96" name="T7"/>
                  <a:gd fmla="*/ 1 w 105" name="T8"/>
                  <a:gd fmla="*/ 46 h 96" name="T9"/>
                  <a:gd fmla="*/ 6 w 105" name="T10"/>
                  <a:gd fmla="*/ 52 h 96" name="T11"/>
                  <a:gd fmla="*/ 8 w 105" name="T12"/>
                  <a:gd fmla="*/ 54 h 96" name="T13"/>
                  <a:gd fmla="*/ 10 w 105" name="T14"/>
                  <a:gd fmla="*/ 57 h 96" name="T15"/>
                  <a:gd fmla="*/ 16 w 105" name="T16"/>
                  <a:gd fmla="*/ 65 h 96" name="T17"/>
                  <a:gd fmla="*/ 42 w 105" name="T18"/>
                  <a:gd fmla="*/ 92 h 96" name="T19"/>
                  <a:gd fmla="*/ 46 w 105" name="T20"/>
                  <a:gd fmla="*/ 94 h 96" name="T21"/>
                  <a:gd fmla="*/ 46 w 105" name="T22"/>
                  <a:gd fmla="*/ 94 h 96" name="T23"/>
                  <a:gd fmla="*/ 54 w 105" name="T24"/>
                  <a:gd fmla="*/ 92 h 96" name="T25"/>
                  <a:gd fmla="*/ 72 w 105" name="T26"/>
                  <a:gd fmla="*/ 87 h 96" name="T27"/>
                  <a:gd fmla="*/ 97 w 105" name="T28"/>
                  <a:gd fmla="*/ 33 h 96" name="T29"/>
                  <a:gd fmla="*/ 55 w 105" name="T30"/>
                  <a:gd fmla="*/ 18 h 96" name="T31"/>
                  <a:gd fmla="*/ 71 w 105" name="T32"/>
                  <a:gd fmla="*/ 8 h 96" name="T33"/>
                  <a:gd fmla="*/ 57 w 105" name="T34"/>
                  <a:gd fmla="*/ 29 h 96" name="T35"/>
                  <a:gd fmla="*/ 69 w 105" name="T36"/>
                  <a:gd fmla="*/ 20 h 96" name="T37"/>
                  <a:gd fmla="*/ 57 w 105" name="T38"/>
                  <a:gd fmla="*/ 38 h 96" name="T39"/>
                  <a:gd fmla="*/ 53 w 105" name="T40"/>
                  <a:gd fmla="*/ 47 h 96" name="T41"/>
                  <a:gd fmla="*/ 55 w 105" name="T42"/>
                  <a:gd fmla="*/ 18 h 96" name="T43"/>
                  <a:gd fmla="*/ 53 w 105" name="T44"/>
                  <a:gd fmla="*/ 50 h 96" name="T45"/>
                  <a:gd fmla="*/ 54 w 105" name="T46"/>
                  <a:gd fmla="*/ 48 h 96" name="T47"/>
                  <a:gd fmla="*/ 64 w 105" name="T48"/>
                  <a:gd fmla="*/ 37 h 96" name="T49"/>
                  <a:gd fmla="*/ 38 w 105" name="T50"/>
                  <a:gd fmla="*/ 74 h 96" name="T51"/>
                  <a:gd fmla="*/ 48 w 105" name="T52"/>
                  <a:gd fmla="*/ 51 h 96" name="T53"/>
                  <a:gd fmla="*/ 33 w 105" name="T54"/>
                  <a:gd fmla="*/ 41 h 96" name="T55"/>
                  <a:gd fmla="*/ 46 w 105" name="T56"/>
                  <a:gd fmla="*/ 49 h 96" name="T57"/>
                  <a:gd fmla="*/ 28 w 105" name="T58"/>
                  <a:gd fmla="*/ 64 h 96" name="T59"/>
                  <a:gd fmla="*/ 33 w 105" name="T60"/>
                  <a:gd fmla="*/ 48 h 96" name="T61"/>
                  <a:gd fmla="*/ 20 w 105" name="T62"/>
                  <a:gd fmla="*/ 57 h 96" name="T63"/>
                  <a:gd fmla="*/ 18 w 105" name="T64"/>
                  <a:gd fmla="*/ 43 h 96" name="T65"/>
                  <a:gd fmla="*/ 16 w 105" name="T66"/>
                  <a:gd fmla="*/ 40 h 96" name="T67"/>
                  <a:gd fmla="*/ 26 w 105" name="T68"/>
                  <a:gd fmla="*/ 55 h 96" name="T69"/>
                  <a:gd fmla="*/ 19 w 105" name="T70"/>
                  <a:gd fmla="*/ 63 h 96" name="T71"/>
                  <a:gd fmla="*/ 26 w 105" name="T72"/>
                  <a:gd fmla="*/ 73 h 96" name="T73"/>
                  <a:gd fmla="*/ 42 w 105" name="T74"/>
                  <a:gd fmla="*/ 56 h 96" name="T75"/>
                  <a:gd fmla="*/ 33 w 105" name="T76"/>
                  <a:gd fmla="*/ 81 h 96" name="T77"/>
                  <a:gd fmla="*/ 33 w 105" name="T78"/>
                  <a:gd fmla="*/ 82 h 96" name="T79"/>
                  <a:gd fmla="*/ 39 w 105" name="T80"/>
                  <a:gd fmla="*/ 86 h 96" name="T81"/>
                  <a:gd fmla="*/ 60 w 105" name="T82"/>
                  <a:gd fmla="*/ 54 h 96" name="T83"/>
                  <a:gd fmla="*/ 83 w 105" name="T84"/>
                  <a:gd fmla="*/ 27 h 96" name="T85"/>
                  <a:gd fmla="*/ 45 w 105" name="T86"/>
                  <a:gd fmla="*/ 88 h 96" name="T87"/>
                  <a:gd fmla="*/ 71 w 105" name="T88"/>
                  <a:gd fmla="*/ 79 h 96" name="T89"/>
                  <a:gd fmla="*/ 77 w 105" name="T90"/>
                  <a:gd fmla="*/ 63 h 96" name="T91"/>
                  <a:gd fmla="*/ 96 w 105" name="T92"/>
                  <a:gd fmla="*/ 13 h 96" name="T93"/>
                  <a:gd fmla="*/ 80 w 105" name="T94"/>
                  <a:gd fmla="*/ 68 h 96" name="T95"/>
                  <a:gd fmla="*/ 81 w 105" name="T96"/>
                  <a:gd fmla="*/ 52 h 96" name="T97"/>
                  <a:gd fmla="*/ 88 w 105" name="T98"/>
                  <a:gd fmla="*/ 35 h 96" name="T99"/>
                  <a:gd fmla="*/ 96 w 105" name="T100"/>
                  <a:gd fmla="*/ 11 h 96" name="T101"/>
                  <a:gd fmla="*/ 77 w 105" name="T102"/>
                  <a:gd fmla="*/ 28 h 96" name="T103"/>
                  <a:gd fmla="*/ 85 w 105" name="T104"/>
                  <a:gd fmla="*/ 11 h 96" name="T105"/>
                  <a:gd fmla="*/ 85 w 105" name="T106"/>
                  <a:gd fmla="*/ 3 h 96"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96" w="105">
                    <a:moveTo>
                      <a:pt x="84" y="0"/>
                    </a:moveTo>
                    <a:cubicBezTo>
                      <a:pt x="84" y="0"/>
                      <a:pt x="83" y="0"/>
                      <a:pt x="83" y="0"/>
                    </a:cubicBezTo>
                    <a:cubicBezTo>
                      <a:pt x="83" y="0"/>
                      <a:pt x="83" y="0"/>
                      <a:pt x="83" y="0"/>
                    </a:cubicBezTo>
                    <a:cubicBezTo>
                      <a:pt x="70" y="0"/>
                      <a:pt x="58" y="9"/>
                      <a:pt x="50" y="19"/>
                    </a:cubicBezTo>
                    <a:cubicBezTo>
                      <a:pt x="45" y="25"/>
                      <a:pt x="45" y="35"/>
                      <a:pt x="45" y="43"/>
                    </a:cubicBezTo>
                    <a:cubicBezTo>
                      <a:pt x="36" y="39"/>
                      <a:pt x="26" y="36"/>
                      <a:pt x="16" y="37"/>
                    </a:cubicBezTo>
                    <a:cubicBezTo>
                      <a:pt x="16" y="37"/>
                      <a:pt x="16" y="37"/>
                      <a:pt x="16" y="36"/>
                    </a:cubicBezTo>
                    <a:cubicBezTo>
                      <a:pt x="17" y="35"/>
                      <a:pt x="15" y="34"/>
                      <a:pt x="14" y="35"/>
                    </a:cubicBezTo>
                    <a:cubicBezTo>
                      <a:pt x="12" y="37"/>
                      <a:pt x="10" y="38"/>
                      <a:pt x="9" y="40"/>
                    </a:cubicBezTo>
                    <a:cubicBezTo>
                      <a:pt x="6" y="41"/>
                      <a:pt x="3" y="43"/>
                      <a:pt x="1" y="46"/>
                    </a:cubicBezTo>
                    <a:cubicBezTo>
                      <a:pt x="0" y="46"/>
                      <a:pt x="0" y="48"/>
                      <a:pt x="1" y="48"/>
                    </a:cubicBezTo>
                    <a:cubicBezTo>
                      <a:pt x="3" y="49"/>
                      <a:pt x="4" y="51"/>
                      <a:pt x="6" y="52"/>
                    </a:cubicBezTo>
                    <a:cubicBezTo>
                      <a:pt x="6" y="53"/>
                      <a:pt x="6" y="53"/>
                      <a:pt x="6" y="54"/>
                    </a:cubicBezTo>
                    <a:cubicBezTo>
                      <a:pt x="6" y="55"/>
                      <a:pt x="7" y="55"/>
                      <a:pt x="8" y="54"/>
                    </a:cubicBezTo>
                    <a:cubicBezTo>
                      <a:pt x="8" y="55"/>
                      <a:pt x="8" y="55"/>
                      <a:pt x="9" y="55"/>
                    </a:cubicBezTo>
                    <a:cubicBezTo>
                      <a:pt x="8" y="56"/>
                      <a:pt x="9" y="57"/>
                      <a:pt x="10" y="57"/>
                    </a:cubicBezTo>
                    <a:cubicBezTo>
                      <a:pt x="12" y="59"/>
                      <a:pt x="13" y="61"/>
                      <a:pt x="15" y="64"/>
                    </a:cubicBezTo>
                    <a:cubicBezTo>
                      <a:pt x="15" y="64"/>
                      <a:pt x="15" y="65"/>
                      <a:pt x="16" y="65"/>
                    </a:cubicBezTo>
                    <a:cubicBezTo>
                      <a:pt x="24" y="76"/>
                      <a:pt x="31" y="88"/>
                      <a:pt x="43" y="91"/>
                    </a:cubicBezTo>
                    <a:cubicBezTo>
                      <a:pt x="43" y="91"/>
                      <a:pt x="43" y="92"/>
                      <a:pt x="42" y="92"/>
                    </a:cubicBezTo>
                    <a:cubicBezTo>
                      <a:pt x="41" y="94"/>
                      <a:pt x="44" y="96"/>
                      <a:pt x="46" y="94"/>
                    </a:cubicBezTo>
                    <a:cubicBezTo>
                      <a:pt x="46" y="94"/>
                      <a:pt x="46" y="94"/>
                      <a:pt x="46" y="94"/>
                    </a:cubicBezTo>
                    <a:cubicBezTo>
                      <a:pt x="46" y="94"/>
                      <a:pt x="46" y="94"/>
                      <a:pt x="46" y="94"/>
                    </a:cubicBezTo>
                    <a:cubicBezTo>
                      <a:pt x="46" y="94"/>
                      <a:pt x="46" y="94"/>
                      <a:pt x="46" y="94"/>
                    </a:cubicBezTo>
                    <a:cubicBezTo>
                      <a:pt x="46" y="93"/>
                      <a:pt x="47" y="93"/>
                      <a:pt x="47" y="92"/>
                    </a:cubicBezTo>
                    <a:cubicBezTo>
                      <a:pt x="49" y="92"/>
                      <a:pt x="51" y="92"/>
                      <a:pt x="54" y="92"/>
                    </a:cubicBezTo>
                    <a:cubicBezTo>
                      <a:pt x="59" y="91"/>
                      <a:pt x="64" y="89"/>
                      <a:pt x="68" y="86"/>
                    </a:cubicBezTo>
                    <a:cubicBezTo>
                      <a:pt x="68" y="88"/>
                      <a:pt x="71" y="89"/>
                      <a:pt x="72" y="87"/>
                    </a:cubicBezTo>
                    <a:cubicBezTo>
                      <a:pt x="73" y="85"/>
                      <a:pt x="74" y="82"/>
                      <a:pt x="75" y="80"/>
                    </a:cubicBezTo>
                    <a:cubicBezTo>
                      <a:pt x="87" y="68"/>
                      <a:pt x="94" y="48"/>
                      <a:pt x="97" y="33"/>
                    </a:cubicBezTo>
                    <a:cubicBezTo>
                      <a:pt x="101" y="15"/>
                      <a:pt x="105" y="2"/>
                      <a:pt x="84" y="0"/>
                    </a:cubicBezTo>
                    <a:close/>
                    <a:moveTo>
                      <a:pt x="55" y="18"/>
                    </a:moveTo>
                    <a:cubicBezTo>
                      <a:pt x="57" y="15"/>
                      <a:pt x="65" y="10"/>
                      <a:pt x="74" y="6"/>
                    </a:cubicBezTo>
                    <a:cubicBezTo>
                      <a:pt x="73" y="7"/>
                      <a:pt x="72" y="8"/>
                      <a:pt x="71" y="8"/>
                    </a:cubicBezTo>
                    <a:cubicBezTo>
                      <a:pt x="64" y="13"/>
                      <a:pt x="59" y="19"/>
                      <a:pt x="54" y="27"/>
                    </a:cubicBezTo>
                    <a:cubicBezTo>
                      <a:pt x="53" y="29"/>
                      <a:pt x="55" y="31"/>
                      <a:pt x="57" y="29"/>
                    </a:cubicBezTo>
                    <a:cubicBezTo>
                      <a:pt x="63" y="22"/>
                      <a:pt x="69" y="15"/>
                      <a:pt x="76" y="9"/>
                    </a:cubicBezTo>
                    <a:cubicBezTo>
                      <a:pt x="75" y="12"/>
                      <a:pt x="71" y="18"/>
                      <a:pt x="69" y="20"/>
                    </a:cubicBezTo>
                    <a:cubicBezTo>
                      <a:pt x="66" y="26"/>
                      <a:pt x="62" y="31"/>
                      <a:pt x="58" y="36"/>
                    </a:cubicBezTo>
                    <a:cubicBezTo>
                      <a:pt x="57" y="37"/>
                      <a:pt x="57" y="38"/>
                      <a:pt x="57" y="38"/>
                    </a:cubicBezTo>
                    <a:cubicBezTo>
                      <a:pt x="55" y="41"/>
                      <a:pt x="54" y="43"/>
                      <a:pt x="52" y="45"/>
                    </a:cubicBezTo>
                    <a:cubicBezTo>
                      <a:pt x="52" y="46"/>
                      <a:pt x="52" y="46"/>
                      <a:pt x="53" y="47"/>
                    </a:cubicBezTo>
                    <a:cubicBezTo>
                      <a:pt x="51" y="46"/>
                      <a:pt x="49" y="45"/>
                      <a:pt x="48" y="44"/>
                    </a:cubicBezTo>
                    <a:cubicBezTo>
                      <a:pt x="48" y="35"/>
                      <a:pt x="49" y="25"/>
                      <a:pt x="55" y="18"/>
                    </a:cubicBezTo>
                    <a:close/>
                    <a:moveTo>
                      <a:pt x="48" y="48"/>
                    </a:moveTo>
                    <a:cubicBezTo>
                      <a:pt x="49" y="49"/>
                      <a:pt x="51" y="50"/>
                      <a:pt x="53" y="50"/>
                    </a:cubicBezTo>
                    <a:cubicBezTo>
                      <a:pt x="54" y="51"/>
                      <a:pt x="56" y="49"/>
                      <a:pt x="54" y="48"/>
                    </a:cubicBezTo>
                    <a:cubicBezTo>
                      <a:pt x="54" y="48"/>
                      <a:pt x="54" y="48"/>
                      <a:pt x="54" y="48"/>
                    </a:cubicBezTo>
                    <a:cubicBezTo>
                      <a:pt x="54" y="48"/>
                      <a:pt x="55" y="47"/>
                      <a:pt x="55" y="47"/>
                    </a:cubicBezTo>
                    <a:cubicBezTo>
                      <a:pt x="58" y="44"/>
                      <a:pt x="61" y="40"/>
                      <a:pt x="64" y="37"/>
                    </a:cubicBezTo>
                    <a:cubicBezTo>
                      <a:pt x="60" y="42"/>
                      <a:pt x="57" y="48"/>
                      <a:pt x="53" y="53"/>
                    </a:cubicBezTo>
                    <a:cubicBezTo>
                      <a:pt x="48" y="60"/>
                      <a:pt x="40" y="69"/>
                      <a:pt x="38" y="74"/>
                    </a:cubicBezTo>
                    <a:cubicBezTo>
                      <a:pt x="41" y="67"/>
                      <a:pt x="44" y="60"/>
                      <a:pt x="47" y="52"/>
                    </a:cubicBezTo>
                    <a:cubicBezTo>
                      <a:pt x="47" y="52"/>
                      <a:pt x="48" y="52"/>
                      <a:pt x="48" y="51"/>
                    </a:cubicBezTo>
                    <a:cubicBezTo>
                      <a:pt x="48" y="50"/>
                      <a:pt x="48" y="49"/>
                      <a:pt x="48" y="48"/>
                    </a:cubicBezTo>
                    <a:close/>
                    <a:moveTo>
                      <a:pt x="33" y="41"/>
                    </a:moveTo>
                    <a:cubicBezTo>
                      <a:pt x="37" y="43"/>
                      <a:pt x="41" y="45"/>
                      <a:pt x="46" y="47"/>
                    </a:cubicBezTo>
                    <a:cubicBezTo>
                      <a:pt x="46" y="47"/>
                      <a:pt x="46" y="48"/>
                      <a:pt x="46" y="49"/>
                    </a:cubicBezTo>
                    <a:cubicBezTo>
                      <a:pt x="45" y="49"/>
                      <a:pt x="45" y="49"/>
                      <a:pt x="45" y="49"/>
                    </a:cubicBezTo>
                    <a:cubicBezTo>
                      <a:pt x="38" y="53"/>
                      <a:pt x="33" y="59"/>
                      <a:pt x="28" y="64"/>
                    </a:cubicBezTo>
                    <a:cubicBezTo>
                      <a:pt x="28" y="64"/>
                      <a:pt x="29" y="63"/>
                      <a:pt x="29" y="63"/>
                    </a:cubicBezTo>
                    <a:cubicBezTo>
                      <a:pt x="30" y="58"/>
                      <a:pt x="31" y="53"/>
                      <a:pt x="33" y="48"/>
                    </a:cubicBezTo>
                    <a:cubicBezTo>
                      <a:pt x="34" y="46"/>
                      <a:pt x="31" y="45"/>
                      <a:pt x="30" y="46"/>
                    </a:cubicBezTo>
                    <a:cubicBezTo>
                      <a:pt x="27" y="50"/>
                      <a:pt x="23" y="53"/>
                      <a:pt x="20" y="57"/>
                    </a:cubicBezTo>
                    <a:cubicBezTo>
                      <a:pt x="20" y="53"/>
                      <a:pt x="21" y="49"/>
                      <a:pt x="22" y="45"/>
                    </a:cubicBezTo>
                    <a:cubicBezTo>
                      <a:pt x="22" y="43"/>
                      <a:pt x="20" y="42"/>
                      <a:pt x="18" y="43"/>
                    </a:cubicBezTo>
                    <a:cubicBezTo>
                      <a:pt x="17" y="44"/>
                      <a:pt x="16" y="44"/>
                      <a:pt x="15" y="45"/>
                    </a:cubicBezTo>
                    <a:cubicBezTo>
                      <a:pt x="15" y="43"/>
                      <a:pt x="16" y="42"/>
                      <a:pt x="16" y="40"/>
                    </a:cubicBezTo>
                    <a:cubicBezTo>
                      <a:pt x="22" y="39"/>
                      <a:pt x="27" y="40"/>
                      <a:pt x="33" y="41"/>
                    </a:cubicBezTo>
                    <a:close/>
                    <a:moveTo>
                      <a:pt x="26" y="55"/>
                    </a:moveTo>
                    <a:cubicBezTo>
                      <a:pt x="25" y="60"/>
                      <a:pt x="24" y="65"/>
                      <a:pt x="23" y="69"/>
                    </a:cubicBezTo>
                    <a:cubicBezTo>
                      <a:pt x="22" y="67"/>
                      <a:pt x="21" y="65"/>
                      <a:pt x="19" y="63"/>
                    </a:cubicBezTo>
                    <a:cubicBezTo>
                      <a:pt x="21" y="60"/>
                      <a:pt x="24" y="57"/>
                      <a:pt x="26" y="55"/>
                    </a:cubicBezTo>
                    <a:close/>
                    <a:moveTo>
                      <a:pt x="26" y="73"/>
                    </a:moveTo>
                    <a:cubicBezTo>
                      <a:pt x="26" y="73"/>
                      <a:pt x="26" y="73"/>
                      <a:pt x="26" y="73"/>
                    </a:cubicBezTo>
                    <a:cubicBezTo>
                      <a:pt x="30" y="69"/>
                      <a:pt x="40" y="61"/>
                      <a:pt x="42" y="56"/>
                    </a:cubicBezTo>
                    <a:cubicBezTo>
                      <a:pt x="39" y="64"/>
                      <a:pt x="35" y="71"/>
                      <a:pt x="33" y="79"/>
                    </a:cubicBezTo>
                    <a:cubicBezTo>
                      <a:pt x="32" y="80"/>
                      <a:pt x="33" y="81"/>
                      <a:pt x="33" y="81"/>
                    </a:cubicBezTo>
                    <a:cubicBezTo>
                      <a:pt x="33" y="81"/>
                      <a:pt x="33" y="81"/>
                      <a:pt x="33" y="82"/>
                    </a:cubicBezTo>
                    <a:cubicBezTo>
                      <a:pt x="33" y="82"/>
                      <a:pt x="33" y="82"/>
                      <a:pt x="33" y="82"/>
                    </a:cubicBezTo>
                    <a:cubicBezTo>
                      <a:pt x="30" y="79"/>
                      <a:pt x="28" y="76"/>
                      <a:pt x="26" y="73"/>
                    </a:cubicBezTo>
                    <a:close/>
                    <a:moveTo>
                      <a:pt x="39" y="86"/>
                    </a:moveTo>
                    <a:cubicBezTo>
                      <a:pt x="38" y="86"/>
                      <a:pt x="37" y="85"/>
                      <a:pt x="36" y="84"/>
                    </a:cubicBezTo>
                    <a:cubicBezTo>
                      <a:pt x="44" y="75"/>
                      <a:pt x="52" y="65"/>
                      <a:pt x="60" y="54"/>
                    </a:cubicBezTo>
                    <a:cubicBezTo>
                      <a:pt x="62" y="52"/>
                      <a:pt x="64" y="50"/>
                      <a:pt x="66" y="48"/>
                    </a:cubicBezTo>
                    <a:cubicBezTo>
                      <a:pt x="71" y="41"/>
                      <a:pt x="77" y="34"/>
                      <a:pt x="83" y="27"/>
                    </a:cubicBezTo>
                    <a:cubicBezTo>
                      <a:pt x="86" y="23"/>
                      <a:pt x="93" y="8"/>
                      <a:pt x="90" y="20"/>
                    </a:cubicBezTo>
                    <a:cubicBezTo>
                      <a:pt x="81" y="46"/>
                      <a:pt x="60" y="66"/>
                      <a:pt x="45" y="88"/>
                    </a:cubicBezTo>
                    <a:cubicBezTo>
                      <a:pt x="43" y="88"/>
                      <a:pt x="41" y="87"/>
                      <a:pt x="39" y="86"/>
                    </a:cubicBezTo>
                    <a:close/>
                    <a:moveTo>
                      <a:pt x="71" y="79"/>
                    </a:moveTo>
                    <a:cubicBezTo>
                      <a:pt x="67" y="82"/>
                      <a:pt x="63" y="86"/>
                      <a:pt x="58" y="87"/>
                    </a:cubicBezTo>
                    <a:cubicBezTo>
                      <a:pt x="65" y="79"/>
                      <a:pt x="71" y="71"/>
                      <a:pt x="77" y="63"/>
                    </a:cubicBezTo>
                    <a:cubicBezTo>
                      <a:pt x="76" y="68"/>
                      <a:pt x="74" y="73"/>
                      <a:pt x="71" y="79"/>
                    </a:cubicBezTo>
                    <a:close/>
                    <a:moveTo>
                      <a:pt x="96" y="13"/>
                    </a:moveTo>
                    <a:cubicBezTo>
                      <a:pt x="93" y="33"/>
                      <a:pt x="90" y="50"/>
                      <a:pt x="80" y="68"/>
                    </a:cubicBezTo>
                    <a:cubicBezTo>
                      <a:pt x="80" y="68"/>
                      <a:pt x="80" y="68"/>
                      <a:pt x="80" y="68"/>
                    </a:cubicBezTo>
                    <a:cubicBezTo>
                      <a:pt x="81" y="63"/>
                      <a:pt x="82" y="59"/>
                      <a:pt x="83" y="54"/>
                    </a:cubicBezTo>
                    <a:cubicBezTo>
                      <a:pt x="84" y="53"/>
                      <a:pt x="82" y="52"/>
                      <a:pt x="81" y="52"/>
                    </a:cubicBezTo>
                    <a:cubicBezTo>
                      <a:pt x="85" y="47"/>
                      <a:pt x="88" y="42"/>
                      <a:pt x="91" y="37"/>
                    </a:cubicBezTo>
                    <a:cubicBezTo>
                      <a:pt x="92" y="35"/>
                      <a:pt x="90" y="33"/>
                      <a:pt x="88" y="35"/>
                    </a:cubicBezTo>
                    <a:cubicBezTo>
                      <a:pt x="87" y="36"/>
                      <a:pt x="86" y="37"/>
                      <a:pt x="85" y="38"/>
                    </a:cubicBezTo>
                    <a:cubicBezTo>
                      <a:pt x="90" y="30"/>
                      <a:pt x="94" y="21"/>
                      <a:pt x="96" y="11"/>
                    </a:cubicBezTo>
                    <a:cubicBezTo>
                      <a:pt x="97" y="9"/>
                      <a:pt x="94" y="7"/>
                      <a:pt x="93" y="9"/>
                    </a:cubicBezTo>
                    <a:cubicBezTo>
                      <a:pt x="87" y="15"/>
                      <a:pt x="82" y="22"/>
                      <a:pt x="77" y="28"/>
                    </a:cubicBezTo>
                    <a:cubicBezTo>
                      <a:pt x="79" y="24"/>
                      <a:pt x="81" y="20"/>
                      <a:pt x="82" y="16"/>
                    </a:cubicBezTo>
                    <a:cubicBezTo>
                      <a:pt x="83" y="14"/>
                      <a:pt x="84" y="13"/>
                      <a:pt x="85" y="11"/>
                    </a:cubicBezTo>
                    <a:cubicBezTo>
                      <a:pt x="85" y="10"/>
                      <a:pt x="85" y="9"/>
                      <a:pt x="83" y="9"/>
                    </a:cubicBezTo>
                    <a:cubicBezTo>
                      <a:pt x="84" y="7"/>
                      <a:pt x="84" y="5"/>
                      <a:pt x="85" y="3"/>
                    </a:cubicBezTo>
                    <a:cubicBezTo>
                      <a:pt x="92" y="2"/>
                      <a:pt x="98" y="5"/>
                      <a:pt x="96" y="1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7" name="Freeform 104"/>
              <p:cNvSpPr>
                <a:spLocks noEditPoints="1"/>
              </p:cNvSpPr>
              <p:nvPr/>
            </p:nvSpPr>
            <p:spPr bwMode="auto">
              <a:xfrm>
                <a:off x="5529" y="3218"/>
                <a:ext cx="438" cy="235"/>
              </a:xfrm>
              <a:custGeom>
                <a:gdLst>
                  <a:gd fmla="*/ 91 w 164" name="T0"/>
                  <a:gd fmla="*/ 20 h 88" name="T1"/>
                  <a:gd fmla="*/ 78 w 164" name="T2"/>
                  <a:gd fmla="*/ 25 h 88" name="T3"/>
                  <a:gd fmla="*/ 36 w 164" name="T4"/>
                  <a:gd fmla="*/ 7 h 88" name="T5"/>
                  <a:gd fmla="*/ 47 w 164" name="T6"/>
                  <a:gd fmla="*/ 46 h 88" name="T7"/>
                  <a:gd fmla="*/ 50 w 164" name="T8"/>
                  <a:gd fmla="*/ 48 h 88" name="T9"/>
                  <a:gd fmla="*/ 55 w 164" name="T10"/>
                  <a:gd fmla="*/ 53 h 88" name="T11"/>
                  <a:gd fmla="*/ 69 w 164" name="T12"/>
                  <a:gd fmla="*/ 69 h 88" name="T13"/>
                  <a:gd fmla="*/ 70 w 164" name="T14"/>
                  <a:gd fmla="*/ 68 h 88" name="T15"/>
                  <a:gd fmla="*/ 77 w 164" name="T16"/>
                  <a:gd fmla="*/ 71 h 88" name="T17"/>
                  <a:gd fmla="*/ 163 w 164" name="T18"/>
                  <a:gd fmla="*/ 65 h 88" name="T19"/>
                  <a:gd fmla="*/ 107 w 164" name="T20"/>
                  <a:gd fmla="*/ 75 h 88" name="T21"/>
                  <a:gd fmla="*/ 117 w 164" name="T22"/>
                  <a:gd fmla="*/ 71 h 88" name="T23"/>
                  <a:gd fmla="*/ 123 w 164" name="T24"/>
                  <a:gd fmla="*/ 76 h 88" name="T25"/>
                  <a:gd fmla="*/ 113 w 164" name="T26"/>
                  <a:gd fmla="*/ 38 h 88" name="T27"/>
                  <a:gd fmla="*/ 116 w 164" name="T28"/>
                  <a:gd fmla="*/ 57 h 88" name="T29"/>
                  <a:gd fmla="*/ 95 w 164" name="T30"/>
                  <a:gd fmla="*/ 72 h 88" name="T31"/>
                  <a:gd fmla="*/ 95 w 164" name="T32"/>
                  <a:gd fmla="*/ 71 h 88" name="T33"/>
                  <a:gd fmla="*/ 134 w 164" name="T34"/>
                  <a:gd fmla="*/ 51 h 88" name="T35"/>
                  <a:gd fmla="*/ 129 w 164" name="T36"/>
                  <a:gd fmla="*/ 48 h 88" name="T37"/>
                  <a:gd fmla="*/ 90 w 164" name="T38"/>
                  <a:gd fmla="*/ 62 h 88" name="T39"/>
                  <a:gd fmla="*/ 93 w 164" name="T40"/>
                  <a:gd fmla="*/ 46 h 88" name="T41"/>
                  <a:gd fmla="*/ 110 w 164" name="T42"/>
                  <a:gd fmla="*/ 36 h 88" name="T43"/>
                  <a:gd fmla="*/ 89 w 164" name="T44"/>
                  <a:gd fmla="*/ 28 h 88" name="T45"/>
                  <a:gd fmla="*/ 58 w 164" name="T46"/>
                  <a:gd fmla="*/ 51 h 88" name="T47"/>
                  <a:gd fmla="*/ 63 w 164" name="T48"/>
                  <a:gd fmla="*/ 56 h 88" name="T49"/>
                  <a:gd fmla="*/ 67 w 164" name="T50"/>
                  <a:gd fmla="*/ 48 h 88" name="T51"/>
                  <a:gd fmla="*/ 66 w 164" name="T52"/>
                  <a:gd fmla="*/ 30 h 88" name="T53"/>
                  <a:gd fmla="*/ 61 w 164" name="T54"/>
                  <a:gd fmla="*/ 29 h 88" name="T55"/>
                  <a:gd fmla="*/ 61 w 164" name="T56"/>
                  <a:gd fmla="*/ 29 h 88" name="T57"/>
                  <a:gd fmla="*/ 48 w 164" name="T58"/>
                  <a:gd fmla="*/ 22 h 88" name="T59"/>
                  <a:gd fmla="*/ 39 w 164" name="T60"/>
                  <a:gd fmla="*/ 12 h 88" name="T61"/>
                  <a:gd fmla="*/ 22 w 164" name="T62"/>
                  <a:gd fmla="*/ 9 h 88" name="T63"/>
                  <a:gd fmla="*/ 42 w 164" name="T64"/>
                  <a:gd fmla="*/ 37 h 88" name="T65"/>
                  <a:gd fmla="*/ 30 w 164" name="T66"/>
                  <a:gd fmla="*/ 28 h 88" name="T67"/>
                  <a:gd fmla="*/ 15 w 164" name="T68"/>
                  <a:gd fmla="*/ 11 h 88" name="T69"/>
                  <a:gd fmla="*/ 19 w 164" name="T70"/>
                  <a:gd fmla="*/ 19 h 88" name="T71"/>
                  <a:gd fmla="*/ 15 w 164" name="T72"/>
                  <a:gd fmla="*/ 11 h 88" name="T73"/>
                  <a:gd fmla="*/ 24 w 164" name="T74"/>
                  <a:gd fmla="*/ 24 h 88" name="T75"/>
                  <a:gd fmla="*/ 49 w 164" name="T76"/>
                  <a:gd fmla="*/ 42 h 88" name="T77"/>
                  <a:gd fmla="*/ 58 w 164" name="T78"/>
                  <a:gd fmla="*/ 38 h 88" name="T79"/>
                  <a:gd fmla="*/ 67 w 164" name="T80"/>
                  <a:gd fmla="*/ 63 h 88" name="T81"/>
                  <a:gd fmla="*/ 86 w 164" name="T82"/>
                  <a:gd fmla="*/ 28 h 88" name="T83"/>
                  <a:gd fmla="*/ 67 w 164" name="T84"/>
                  <a:gd fmla="*/ 63 h 88" name="T85"/>
                  <a:gd fmla="*/ 72 w 164" name="T86"/>
                  <a:gd fmla="*/ 64 h 88" name="T87"/>
                  <a:gd fmla="*/ 85 w 164" name="T88"/>
                  <a:gd fmla="*/ 69 h 88" name="T89"/>
                  <a:gd fmla="*/ 92 w 164" name="T90"/>
                  <a:gd fmla="*/ 52 h 88" name="T91"/>
                  <a:gd fmla="*/ 113 w 164" name="T92"/>
                  <a:gd fmla="*/ 53 h 88" name="T93"/>
                  <a:gd fmla="*/ 102 w 164" name="T94"/>
                  <a:gd fmla="*/ 74 h 88" name="T95"/>
                  <a:gd fmla="*/ 124 w 164" name="T96"/>
                  <a:gd fmla="*/ 76 h 88" name="T97"/>
                  <a:gd fmla="*/ 138 w 164" name="T98"/>
                  <a:gd fmla="*/ 74 h 88" name="T99"/>
                  <a:gd fmla="*/ 144 w 164" name="T100"/>
                  <a:gd fmla="*/ 73 h 88" name="T101"/>
                  <a:gd fmla="*/ 145 w 164" name="T102"/>
                  <a:gd fmla="*/ 67 h 88" name="T103"/>
                  <a:gd fmla="*/ 151 w 164" name="T104"/>
                  <a:gd fmla="*/ 61 h 88"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88" w="164">
                    <a:moveTo>
                      <a:pt x="163" y="63"/>
                    </a:moveTo>
                    <a:cubicBezTo>
                      <a:pt x="142" y="53"/>
                      <a:pt x="115" y="26"/>
                      <a:pt x="90" y="24"/>
                    </a:cubicBezTo>
                    <a:cubicBezTo>
                      <a:pt x="91" y="23"/>
                      <a:pt x="91" y="21"/>
                      <a:pt x="91" y="20"/>
                    </a:cubicBezTo>
                    <a:cubicBezTo>
                      <a:pt x="92" y="19"/>
                      <a:pt x="90" y="17"/>
                      <a:pt x="89" y="19"/>
                    </a:cubicBezTo>
                    <a:cubicBezTo>
                      <a:pt x="87" y="20"/>
                      <a:pt x="86" y="22"/>
                      <a:pt x="85" y="24"/>
                    </a:cubicBezTo>
                    <a:cubicBezTo>
                      <a:pt x="83" y="24"/>
                      <a:pt x="80" y="24"/>
                      <a:pt x="78" y="25"/>
                    </a:cubicBezTo>
                    <a:cubicBezTo>
                      <a:pt x="78" y="23"/>
                      <a:pt x="77" y="22"/>
                      <a:pt x="76" y="24"/>
                    </a:cubicBezTo>
                    <a:cubicBezTo>
                      <a:pt x="75" y="24"/>
                      <a:pt x="75" y="25"/>
                      <a:pt x="74" y="25"/>
                    </a:cubicBezTo>
                    <a:cubicBezTo>
                      <a:pt x="63" y="26"/>
                      <a:pt x="46" y="11"/>
                      <a:pt x="36" y="7"/>
                    </a:cubicBezTo>
                    <a:cubicBezTo>
                      <a:pt x="21" y="1"/>
                      <a:pt x="15" y="0"/>
                      <a:pt x="1" y="9"/>
                    </a:cubicBezTo>
                    <a:cubicBezTo>
                      <a:pt x="0" y="10"/>
                      <a:pt x="0" y="11"/>
                      <a:pt x="1" y="12"/>
                    </a:cubicBezTo>
                    <a:cubicBezTo>
                      <a:pt x="17" y="23"/>
                      <a:pt x="33" y="34"/>
                      <a:pt x="47" y="46"/>
                    </a:cubicBezTo>
                    <a:cubicBezTo>
                      <a:pt x="47" y="47"/>
                      <a:pt x="47" y="48"/>
                      <a:pt x="46" y="48"/>
                    </a:cubicBezTo>
                    <a:cubicBezTo>
                      <a:pt x="46" y="50"/>
                      <a:pt x="48" y="51"/>
                      <a:pt x="49" y="50"/>
                    </a:cubicBezTo>
                    <a:cubicBezTo>
                      <a:pt x="49" y="49"/>
                      <a:pt x="50" y="49"/>
                      <a:pt x="50" y="48"/>
                    </a:cubicBezTo>
                    <a:cubicBezTo>
                      <a:pt x="51" y="49"/>
                      <a:pt x="52" y="50"/>
                      <a:pt x="53" y="51"/>
                    </a:cubicBezTo>
                    <a:cubicBezTo>
                      <a:pt x="53" y="51"/>
                      <a:pt x="53" y="51"/>
                      <a:pt x="53" y="51"/>
                    </a:cubicBezTo>
                    <a:cubicBezTo>
                      <a:pt x="52" y="53"/>
                      <a:pt x="54" y="55"/>
                      <a:pt x="55" y="53"/>
                    </a:cubicBezTo>
                    <a:cubicBezTo>
                      <a:pt x="59" y="57"/>
                      <a:pt x="63" y="61"/>
                      <a:pt x="67" y="66"/>
                    </a:cubicBezTo>
                    <a:cubicBezTo>
                      <a:pt x="66" y="66"/>
                      <a:pt x="66" y="67"/>
                      <a:pt x="66" y="67"/>
                    </a:cubicBezTo>
                    <a:cubicBezTo>
                      <a:pt x="65" y="69"/>
                      <a:pt x="67" y="71"/>
                      <a:pt x="69" y="69"/>
                    </a:cubicBezTo>
                    <a:cubicBezTo>
                      <a:pt x="69" y="69"/>
                      <a:pt x="69" y="69"/>
                      <a:pt x="69" y="69"/>
                    </a:cubicBezTo>
                    <a:cubicBezTo>
                      <a:pt x="69" y="69"/>
                      <a:pt x="69" y="69"/>
                      <a:pt x="69" y="69"/>
                    </a:cubicBezTo>
                    <a:cubicBezTo>
                      <a:pt x="70" y="70"/>
                      <a:pt x="71" y="69"/>
                      <a:pt x="70" y="68"/>
                    </a:cubicBezTo>
                    <a:cubicBezTo>
                      <a:pt x="70" y="68"/>
                      <a:pt x="70" y="68"/>
                      <a:pt x="70" y="68"/>
                    </a:cubicBezTo>
                    <a:cubicBezTo>
                      <a:pt x="70" y="68"/>
                      <a:pt x="70" y="68"/>
                      <a:pt x="70" y="67"/>
                    </a:cubicBezTo>
                    <a:cubicBezTo>
                      <a:pt x="72" y="69"/>
                      <a:pt x="74" y="70"/>
                      <a:pt x="77" y="71"/>
                    </a:cubicBezTo>
                    <a:cubicBezTo>
                      <a:pt x="76" y="73"/>
                      <a:pt x="79" y="74"/>
                      <a:pt x="80" y="72"/>
                    </a:cubicBezTo>
                    <a:cubicBezTo>
                      <a:pt x="80" y="72"/>
                      <a:pt x="80" y="72"/>
                      <a:pt x="80" y="72"/>
                    </a:cubicBezTo>
                    <a:cubicBezTo>
                      <a:pt x="107" y="82"/>
                      <a:pt x="147" y="88"/>
                      <a:pt x="163" y="65"/>
                    </a:cubicBezTo>
                    <a:cubicBezTo>
                      <a:pt x="164" y="64"/>
                      <a:pt x="164" y="63"/>
                      <a:pt x="163" y="63"/>
                    </a:cubicBezTo>
                    <a:close/>
                    <a:moveTo>
                      <a:pt x="123" y="76"/>
                    </a:moveTo>
                    <a:cubicBezTo>
                      <a:pt x="118" y="76"/>
                      <a:pt x="112" y="76"/>
                      <a:pt x="107" y="75"/>
                    </a:cubicBezTo>
                    <a:cubicBezTo>
                      <a:pt x="107" y="75"/>
                      <a:pt x="107" y="74"/>
                      <a:pt x="108" y="74"/>
                    </a:cubicBezTo>
                    <a:cubicBezTo>
                      <a:pt x="112" y="67"/>
                      <a:pt x="123" y="58"/>
                      <a:pt x="125" y="51"/>
                    </a:cubicBezTo>
                    <a:cubicBezTo>
                      <a:pt x="123" y="58"/>
                      <a:pt x="120" y="65"/>
                      <a:pt x="117" y="71"/>
                    </a:cubicBezTo>
                    <a:cubicBezTo>
                      <a:pt x="116" y="73"/>
                      <a:pt x="119" y="74"/>
                      <a:pt x="120" y="72"/>
                    </a:cubicBezTo>
                    <a:cubicBezTo>
                      <a:pt x="141" y="46"/>
                      <a:pt x="127" y="65"/>
                      <a:pt x="122" y="74"/>
                    </a:cubicBezTo>
                    <a:cubicBezTo>
                      <a:pt x="122" y="75"/>
                      <a:pt x="122" y="76"/>
                      <a:pt x="123" y="76"/>
                    </a:cubicBezTo>
                    <a:close/>
                    <a:moveTo>
                      <a:pt x="116" y="44"/>
                    </a:moveTo>
                    <a:cubicBezTo>
                      <a:pt x="110" y="51"/>
                      <a:pt x="105" y="57"/>
                      <a:pt x="100" y="64"/>
                    </a:cubicBezTo>
                    <a:cubicBezTo>
                      <a:pt x="104" y="57"/>
                      <a:pt x="109" y="48"/>
                      <a:pt x="113" y="38"/>
                    </a:cubicBezTo>
                    <a:cubicBezTo>
                      <a:pt x="113" y="38"/>
                      <a:pt x="113" y="38"/>
                      <a:pt x="113" y="37"/>
                    </a:cubicBezTo>
                    <a:cubicBezTo>
                      <a:pt x="117" y="40"/>
                      <a:pt x="121" y="42"/>
                      <a:pt x="125" y="45"/>
                    </a:cubicBezTo>
                    <a:cubicBezTo>
                      <a:pt x="122" y="49"/>
                      <a:pt x="119" y="53"/>
                      <a:pt x="116" y="57"/>
                    </a:cubicBezTo>
                    <a:cubicBezTo>
                      <a:pt x="117" y="54"/>
                      <a:pt x="118" y="50"/>
                      <a:pt x="119" y="46"/>
                    </a:cubicBezTo>
                    <a:cubicBezTo>
                      <a:pt x="119" y="44"/>
                      <a:pt x="117" y="43"/>
                      <a:pt x="116" y="44"/>
                    </a:cubicBezTo>
                    <a:close/>
                    <a:moveTo>
                      <a:pt x="95" y="72"/>
                    </a:moveTo>
                    <a:cubicBezTo>
                      <a:pt x="93" y="72"/>
                      <a:pt x="90" y="71"/>
                      <a:pt x="88" y="71"/>
                    </a:cubicBezTo>
                    <a:cubicBezTo>
                      <a:pt x="94" y="62"/>
                      <a:pt x="100" y="53"/>
                      <a:pt x="107" y="45"/>
                    </a:cubicBezTo>
                    <a:cubicBezTo>
                      <a:pt x="101" y="51"/>
                      <a:pt x="98" y="63"/>
                      <a:pt x="95" y="71"/>
                    </a:cubicBezTo>
                    <a:cubicBezTo>
                      <a:pt x="94" y="71"/>
                      <a:pt x="95" y="72"/>
                      <a:pt x="95" y="72"/>
                    </a:cubicBezTo>
                    <a:close/>
                    <a:moveTo>
                      <a:pt x="129" y="48"/>
                    </a:moveTo>
                    <a:cubicBezTo>
                      <a:pt x="131" y="49"/>
                      <a:pt x="133" y="50"/>
                      <a:pt x="134" y="51"/>
                    </a:cubicBezTo>
                    <a:cubicBezTo>
                      <a:pt x="134" y="51"/>
                      <a:pt x="134" y="51"/>
                      <a:pt x="134" y="51"/>
                    </a:cubicBezTo>
                    <a:cubicBezTo>
                      <a:pt x="130" y="55"/>
                      <a:pt x="126" y="59"/>
                      <a:pt x="122" y="64"/>
                    </a:cubicBezTo>
                    <a:cubicBezTo>
                      <a:pt x="124" y="62"/>
                      <a:pt x="127" y="54"/>
                      <a:pt x="129" y="48"/>
                    </a:cubicBezTo>
                    <a:close/>
                    <a:moveTo>
                      <a:pt x="110" y="36"/>
                    </a:moveTo>
                    <a:cubicBezTo>
                      <a:pt x="110" y="36"/>
                      <a:pt x="110" y="36"/>
                      <a:pt x="110" y="36"/>
                    </a:cubicBezTo>
                    <a:cubicBezTo>
                      <a:pt x="102" y="44"/>
                      <a:pt x="96" y="53"/>
                      <a:pt x="90" y="62"/>
                    </a:cubicBezTo>
                    <a:cubicBezTo>
                      <a:pt x="93" y="58"/>
                      <a:pt x="98" y="48"/>
                      <a:pt x="101" y="40"/>
                    </a:cubicBezTo>
                    <a:cubicBezTo>
                      <a:pt x="102" y="38"/>
                      <a:pt x="99" y="37"/>
                      <a:pt x="98" y="38"/>
                    </a:cubicBezTo>
                    <a:cubicBezTo>
                      <a:pt x="96" y="41"/>
                      <a:pt x="94" y="43"/>
                      <a:pt x="93" y="46"/>
                    </a:cubicBezTo>
                    <a:cubicBezTo>
                      <a:pt x="95" y="40"/>
                      <a:pt x="96" y="36"/>
                      <a:pt x="98" y="30"/>
                    </a:cubicBezTo>
                    <a:cubicBezTo>
                      <a:pt x="100" y="31"/>
                      <a:pt x="103" y="32"/>
                      <a:pt x="106" y="34"/>
                    </a:cubicBezTo>
                    <a:cubicBezTo>
                      <a:pt x="107" y="35"/>
                      <a:pt x="109" y="35"/>
                      <a:pt x="110" y="36"/>
                    </a:cubicBezTo>
                    <a:close/>
                    <a:moveTo>
                      <a:pt x="94" y="29"/>
                    </a:moveTo>
                    <a:cubicBezTo>
                      <a:pt x="85" y="39"/>
                      <a:pt x="78" y="50"/>
                      <a:pt x="70" y="61"/>
                    </a:cubicBezTo>
                    <a:cubicBezTo>
                      <a:pt x="77" y="51"/>
                      <a:pt x="84" y="41"/>
                      <a:pt x="89" y="28"/>
                    </a:cubicBezTo>
                    <a:cubicBezTo>
                      <a:pt x="90" y="28"/>
                      <a:pt x="92" y="29"/>
                      <a:pt x="94" y="29"/>
                    </a:cubicBezTo>
                    <a:close/>
                    <a:moveTo>
                      <a:pt x="63" y="56"/>
                    </a:moveTo>
                    <a:cubicBezTo>
                      <a:pt x="61" y="54"/>
                      <a:pt x="59" y="53"/>
                      <a:pt x="58" y="51"/>
                    </a:cubicBezTo>
                    <a:cubicBezTo>
                      <a:pt x="60" y="48"/>
                      <a:pt x="62" y="45"/>
                      <a:pt x="65" y="42"/>
                    </a:cubicBezTo>
                    <a:cubicBezTo>
                      <a:pt x="84" y="16"/>
                      <a:pt x="67" y="47"/>
                      <a:pt x="63" y="56"/>
                    </a:cubicBezTo>
                    <a:cubicBezTo>
                      <a:pt x="62" y="56"/>
                      <a:pt x="63" y="56"/>
                      <a:pt x="63" y="56"/>
                    </a:cubicBezTo>
                    <a:close/>
                    <a:moveTo>
                      <a:pt x="77" y="29"/>
                    </a:moveTo>
                    <a:cubicBezTo>
                      <a:pt x="78" y="29"/>
                      <a:pt x="80" y="29"/>
                      <a:pt x="81" y="28"/>
                    </a:cubicBezTo>
                    <a:cubicBezTo>
                      <a:pt x="76" y="35"/>
                      <a:pt x="72" y="42"/>
                      <a:pt x="67" y="48"/>
                    </a:cubicBezTo>
                    <a:cubicBezTo>
                      <a:pt x="70" y="44"/>
                      <a:pt x="74" y="37"/>
                      <a:pt x="77" y="29"/>
                    </a:cubicBezTo>
                    <a:close/>
                    <a:moveTo>
                      <a:pt x="58" y="46"/>
                    </a:moveTo>
                    <a:cubicBezTo>
                      <a:pt x="60" y="43"/>
                      <a:pt x="63" y="36"/>
                      <a:pt x="66" y="30"/>
                    </a:cubicBezTo>
                    <a:cubicBezTo>
                      <a:pt x="67" y="30"/>
                      <a:pt x="69" y="30"/>
                      <a:pt x="71" y="30"/>
                    </a:cubicBezTo>
                    <a:cubicBezTo>
                      <a:pt x="66" y="35"/>
                      <a:pt x="62" y="40"/>
                      <a:pt x="58" y="46"/>
                    </a:cubicBezTo>
                    <a:close/>
                    <a:moveTo>
                      <a:pt x="61" y="29"/>
                    </a:moveTo>
                    <a:cubicBezTo>
                      <a:pt x="58" y="33"/>
                      <a:pt x="54" y="38"/>
                      <a:pt x="51" y="42"/>
                    </a:cubicBezTo>
                    <a:cubicBezTo>
                      <a:pt x="53" y="40"/>
                      <a:pt x="55" y="32"/>
                      <a:pt x="57" y="26"/>
                    </a:cubicBezTo>
                    <a:cubicBezTo>
                      <a:pt x="58" y="27"/>
                      <a:pt x="59" y="29"/>
                      <a:pt x="61" y="29"/>
                    </a:cubicBezTo>
                    <a:close/>
                    <a:moveTo>
                      <a:pt x="53" y="22"/>
                    </a:moveTo>
                    <a:cubicBezTo>
                      <a:pt x="53" y="22"/>
                      <a:pt x="53" y="23"/>
                      <a:pt x="54" y="23"/>
                    </a:cubicBezTo>
                    <a:cubicBezTo>
                      <a:pt x="47" y="32"/>
                      <a:pt x="44" y="41"/>
                      <a:pt x="48" y="22"/>
                    </a:cubicBezTo>
                    <a:cubicBezTo>
                      <a:pt x="48" y="20"/>
                      <a:pt x="46" y="19"/>
                      <a:pt x="45" y="20"/>
                    </a:cubicBezTo>
                    <a:cubicBezTo>
                      <a:pt x="34" y="34"/>
                      <a:pt x="38" y="26"/>
                      <a:pt x="41" y="14"/>
                    </a:cubicBezTo>
                    <a:cubicBezTo>
                      <a:pt x="41" y="12"/>
                      <a:pt x="40" y="11"/>
                      <a:pt x="39" y="12"/>
                    </a:cubicBezTo>
                    <a:cubicBezTo>
                      <a:pt x="34" y="19"/>
                      <a:pt x="27" y="31"/>
                      <a:pt x="31" y="12"/>
                    </a:cubicBezTo>
                    <a:cubicBezTo>
                      <a:pt x="32" y="11"/>
                      <a:pt x="30" y="10"/>
                      <a:pt x="29" y="11"/>
                    </a:cubicBezTo>
                    <a:cubicBezTo>
                      <a:pt x="23" y="17"/>
                      <a:pt x="21" y="18"/>
                      <a:pt x="22" y="9"/>
                    </a:cubicBezTo>
                    <a:cubicBezTo>
                      <a:pt x="23" y="8"/>
                      <a:pt x="25" y="7"/>
                      <a:pt x="27" y="7"/>
                    </a:cubicBezTo>
                    <a:cubicBezTo>
                      <a:pt x="37" y="9"/>
                      <a:pt x="46" y="14"/>
                      <a:pt x="53" y="22"/>
                    </a:cubicBezTo>
                    <a:close/>
                    <a:moveTo>
                      <a:pt x="42" y="37"/>
                    </a:moveTo>
                    <a:cubicBezTo>
                      <a:pt x="40" y="35"/>
                      <a:pt x="38" y="34"/>
                      <a:pt x="37" y="33"/>
                    </a:cubicBezTo>
                    <a:cubicBezTo>
                      <a:pt x="44" y="26"/>
                      <a:pt x="45" y="22"/>
                      <a:pt x="42" y="37"/>
                    </a:cubicBezTo>
                    <a:close/>
                    <a:moveTo>
                      <a:pt x="30" y="28"/>
                    </a:moveTo>
                    <a:cubicBezTo>
                      <a:pt x="42" y="11"/>
                      <a:pt x="38" y="21"/>
                      <a:pt x="34" y="31"/>
                    </a:cubicBezTo>
                    <a:cubicBezTo>
                      <a:pt x="33" y="30"/>
                      <a:pt x="31" y="29"/>
                      <a:pt x="30" y="28"/>
                    </a:cubicBezTo>
                    <a:close/>
                    <a:moveTo>
                      <a:pt x="15" y="11"/>
                    </a:moveTo>
                    <a:cubicBezTo>
                      <a:pt x="15" y="11"/>
                      <a:pt x="15" y="12"/>
                      <a:pt x="15" y="12"/>
                    </a:cubicBezTo>
                    <a:cubicBezTo>
                      <a:pt x="16" y="16"/>
                      <a:pt x="16" y="15"/>
                      <a:pt x="18" y="19"/>
                    </a:cubicBezTo>
                    <a:cubicBezTo>
                      <a:pt x="18" y="19"/>
                      <a:pt x="18" y="19"/>
                      <a:pt x="19" y="19"/>
                    </a:cubicBezTo>
                    <a:cubicBezTo>
                      <a:pt x="19" y="19"/>
                      <a:pt x="19" y="20"/>
                      <a:pt x="19" y="20"/>
                    </a:cubicBezTo>
                    <a:cubicBezTo>
                      <a:pt x="16" y="18"/>
                      <a:pt x="13" y="16"/>
                      <a:pt x="10" y="14"/>
                    </a:cubicBezTo>
                    <a:cubicBezTo>
                      <a:pt x="12" y="13"/>
                      <a:pt x="13" y="12"/>
                      <a:pt x="15" y="11"/>
                    </a:cubicBezTo>
                    <a:close/>
                    <a:moveTo>
                      <a:pt x="22" y="22"/>
                    </a:moveTo>
                    <a:cubicBezTo>
                      <a:pt x="30" y="14"/>
                      <a:pt x="28" y="16"/>
                      <a:pt x="27" y="26"/>
                    </a:cubicBezTo>
                    <a:cubicBezTo>
                      <a:pt x="26" y="25"/>
                      <a:pt x="25" y="25"/>
                      <a:pt x="24" y="24"/>
                    </a:cubicBezTo>
                    <a:cubicBezTo>
                      <a:pt x="24" y="23"/>
                      <a:pt x="23" y="23"/>
                      <a:pt x="22" y="22"/>
                    </a:cubicBezTo>
                    <a:close/>
                    <a:moveTo>
                      <a:pt x="45" y="39"/>
                    </a:moveTo>
                    <a:cubicBezTo>
                      <a:pt x="58" y="20"/>
                      <a:pt x="53" y="33"/>
                      <a:pt x="49" y="42"/>
                    </a:cubicBezTo>
                    <a:cubicBezTo>
                      <a:pt x="47" y="41"/>
                      <a:pt x="46" y="40"/>
                      <a:pt x="45" y="39"/>
                    </a:cubicBezTo>
                    <a:close/>
                    <a:moveTo>
                      <a:pt x="52" y="45"/>
                    </a:moveTo>
                    <a:cubicBezTo>
                      <a:pt x="54" y="43"/>
                      <a:pt x="56" y="40"/>
                      <a:pt x="58" y="38"/>
                    </a:cubicBezTo>
                    <a:cubicBezTo>
                      <a:pt x="68" y="25"/>
                      <a:pt x="59" y="40"/>
                      <a:pt x="55" y="48"/>
                    </a:cubicBezTo>
                    <a:cubicBezTo>
                      <a:pt x="54" y="47"/>
                      <a:pt x="53" y="46"/>
                      <a:pt x="52" y="45"/>
                    </a:cubicBezTo>
                    <a:close/>
                    <a:moveTo>
                      <a:pt x="67" y="63"/>
                    </a:moveTo>
                    <a:cubicBezTo>
                      <a:pt x="66" y="61"/>
                      <a:pt x="65" y="60"/>
                      <a:pt x="64" y="59"/>
                    </a:cubicBezTo>
                    <a:cubicBezTo>
                      <a:pt x="65" y="59"/>
                      <a:pt x="65" y="58"/>
                      <a:pt x="65" y="58"/>
                    </a:cubicBezTo>
                    <a:cubicBezTo>
                      <a:pt x="70" y="50"/>
                      <a:pt x="83" y="37"/>
                      <a:pt x="86" y="28"/>
                    </a:cubicBezTo>
                    <a:cubicBezTo>
                      <a:pt x="86" y="28"/>
                      <a:pt x="86" y="28"/>
                      <a:pt x="86" y="28"/>
                    </a:cubicBezTo>
                    <a:cubicBezTo>
                      <a:pt x="82" y="40"/>
                      <a:pt x="75" y="52"/>
                      <a:pt x="68" y="63"/>
                    </a:cubicBezTo>
                    <a:cubicBezTo>
                      <a:pt x="68" y="62"/>
                      <a:pt x="67" y="62"/>
                      <a:pt x="67" y="63"/>
                    </a:cubicBezTo>
                    <a:close/>
                    <a:moveTo>
                      <a:pt x="92" y="37"/>
                    </a:moveTo>
                    <a:cubicBezTo>
                      <a:pt x="87" y="43"/>
                      <a:pt x="82" y="58"/>
                      <a:pt x="78" y="67"/>
                    </a:cubicBezTo>
                    <a:cubicBezTo>
                      <a:pt x="76" y="66"/>
                      <a:pt x="74" y="65"/>
                      <a:pt x="72" y="64"/>
                    </a:cubicBezTo>
                    <a:cubicBezTo>
                      <a:pt x="79" y="55"/>
                      <a:pt x="85" y="46"/>
                      <a:pt x="92" y="37"/>
                    </a:cubicBezTo>
                    <a:close/>
                    <a:moveTo>
                      <a:pt x="92" y="52"/>
                    </a:moveTo>
                    <a:cubicBezTo>
                      <a:pt x="103" y="35"/>
                      <a:pt x="87" y="65"/>
                      <a:pt x="85" y="69"/>
                    </a:cubicBezTo>
                    <a:cubicBezTo>
                      <a:pt x="85" y="69"/>
                      <a:pt x="85" y="70"/>
                      <a:pt x="85" y="70"/>
                    </a:cubicBezTo>
                    <a:cubicBezTo>
                      <a:pt x="84" y="69"/>
                      <a:pt x="83" y="69"/>
                      <a:pt x="82" y="69"/>
                    </a:cubicBezTo>
                    <a:cubicBezTo>
                      <a:pt x="85" y="63"/>
                      <a:pt x="89" y="58"/>
                      <a:pt x="92" y="52"/>
                    </a:cubicBezTo>
                    <a:close/>
                    <a:moveTo>
                      <a:pt x="97" y="73"/>
                    </a:moveTo>
                    <a:cubicBezTo>
                      <a:pt x="97" y="73"/>
                      <a:pt x="98" y="73"/>
                      <a:pt x="98" y="72"/>
                    </a:cubicBezTo>
                    <a:cubicBezTo>
                      <a:pt x="102" y="66"/>
                      <a:pt x="107" y="59"/>
                      <a:pt x="113" y="53"/>
                    </a:cubicBezTo>
                    <a:cubicBezTo>
                      <a:pt x="119" y="46"/>
                      <a:pt x="105" y="72"/>
                      <a:pt x="104" y="72"/>
                    </a:cubicBezTo>
                    <a:cubicBezTo>
                      <a:pt x="104" y="73"/>
                      <a:pt x="104" y="74"/>
                      <a:pt x="105" y="74"/>
                    </a:cubicBezTo>
                    <a:cubicBezTo>
                      <a:pt x="104" y="74"/>
                      <a:pt x="103" y="74"/>
                      <a:pt x="102" y="74"/>
                    </a:cubicBezTo>
                    <a:cubicBezTo>
                      <a:pt x="100" y="74"/>
                      <a:pt x="99" y="73"/>
                      <a:pt x="97" y="73"/>
                    </a:cubicBezTo>
                    <a:close/>
                    <a:moveTo>
                      <a:pt x="131" y="76"/>
                    </a:moveTo>
                    <a:cubicBezTo>
                      <a:pt x="129" y="76"/>
                      <a:pt x="127" y="76"/>
                      <a:pt x="124" y="76"/>
                    </a:cubicBezTo>
                    <a:cubicBezTo>
                      <a:pt x="125" y="76"/>
                      <a:pt x="125" y="76"/>
                      <a:pt x="125" y="76"/>
                    </a:cubicBezTo>
                    <a:cubicBezTo>
                      <a:pt x="133" y="67"/>
                      <a:pt x="140" y="45"/>
                      <a:pt x="135" y="73"/>
                    </a:cubicBezTo>
                    <a:cubicBezTo>
                      <a:pt x="135" y="75"/>
                      <a:pt x="137" y="76"/>
                      <a:pt x="138" y="74"/>
                    </a:cubicBezTo>
                    <a:cubicBezTo>
                      <a:pt x="139" y="72"/>
                      <a:pt x="140" y="70"/>
                      <a:pt x="141" y="68"/>
                    </a:cubicBezTo>
                    <a:cubicBezTo>
                      <a:pt x="141" y="69"/>
                      <a:pt x="140" y="70"/>
                      <a:pt x="140" y="71"/>
                    </a:cubicBezTo>
                    <a:cubicBezTo>
                      <a:pt x="140" y="73"/>
                      <a:pt x="143" y="75"/>
                      <a:pt x="144" y="73"/>
                    </a:cubicBezTo>
                    <a:cubicBezTo>
                      <a:pt x="144" y="72"/>
                      <a:pt x="144" y="71"/>
                      <a:pt x="145" y="71"/>
                    </a:cubicBezTo>
                    <a:cubicBezTo>
                      <a:pt x="145" y="70"/>
                      <a:pt x="145" y="70"/>
                      <a:pt x="145" y="69"/>
                    </a:cubicBezTo>
                    <a:cubicBezTo>
                      <a:pt x="145" y="69"/>
                      <a:pt x="145" y="68"/>
                      <a:pt x="145" y="67"/>
                    </a:cubicBezTo>
                    <a:cubicBezTo>
                      <a:pt x="146" y="63"/>
                      <a:pt x="146" y="62"/>
                      <a:pt x="147" y="59"/>
                    </a:cubicBezTo>
                    <a:cubicBezTo>
                      <a:pt x="147" y="59"/>
                      <a:pt x="147" y="59"/>
                      <a:pt x="147" y="58"/>
                    </a:cubicBezTo>
                    <a:cubicBezTo>
                      <a:pt x="148" y="59"/>
                      <a:pt x="150" y="60"/>
                      <a:pt x="151" y="61"/>
                    </a:cubicBezTo>
                    <a:cubicBezTo>
                      <a:pt x="149" y="73"/>
                      <a:pt x="142" y="78"/>
                      <a:pt x="131" y="7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8" name="Freeform 105"/>
              <p:cNvSpPr/>
              <p:nvPr/>
            </p:nvSpPr>
            <p:spPr bwMode="auto">
              <a:xfrm>
                <a:off x="5465" y="3666"/>
                <a:ext cx="48" cy="72"/>
              </a:xfrm>
              <a:custGeom>
                <a:gdLst>
                  <a:gd fmla="*/ 2 w 18" name="T0"/>
                  <a:gd fmla="*/ 24 h 27" name="T1"/>
                  <a:gd fmla="*/ 0 w 18" name="T2"/>
                  <a:gd fmla="*/ 27 h 27" name="T3"/>
                  <a:gd fmla="*/ 18 w 18" name="T4"/>
                  <a:gd fmla="*/ 0 h 27" name="T5"/>
                  <a:gd fmla="*/ 2 w 18" name="T6"/>
                  <a:gd fmla="*/ 24 h 27" name="T7"/>
                </a:gdLst>
                <a:cxnLst>
                  <a:cxn ang="0">
                    <a:pos x="T0" y="T1"/>
                  </a:cxn>
                  <a:cxn ang="0">
                    <a:pos x="T2" y="T3"/>
                  </a:cxn>
                  <a:cxn ang="0">
                    <a:pos x="T4" y="T5"/>
                  </a:cxn>
                  <a:cxn ang="0">
                    <a:pos x="T6" y="T7"/>
                  </a:cxn>
                </a:cxnLst>
                <a:rect b="b" l="0" r="r" t="0"/>
                <a:pathLst>
                  <a:path h="27" w="18">
                    <a:moveTo>
                      <a:pt x="2" y="24"/>
                    </a:moveTo>
                    <a:cubicBezTo>
                      <a:pt x="1" y="25"/>
                      <a:pt x="1" y="26"/>
                      <a:pt x="0" y="27"/>
                    </a:cubicBezTo>
                    <a:cubicBezTo>
                      <a:pt x="6" y="18"/>
                      <a:pt x="12" y="9"/>
                      <a:pt x="18" y="0"/>
                    </a:cubicBezTo>
                    <a:cubicBezTo>
                      <a:pt x="13" y="8"/>
                      <a:pt x="7" y="16"/>
                      <a:pt x="2" y="2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29" name="Freeform 106"/>
              <p:cNvSpPr/>
              <p:nvPr/>
            </p:nvSpPr>
            <p:spPr bwMode="auto">
              <a:xfrm>
                <a:off x="5383" y="3781"/>
                <a:ext cx="13" cy="19"/>
              </a:xfrm>
              <a:custGeom>
                <a:gdLst>
                  <a:gd fmla="*/ 5 w 5" name="T0"/>
                  <a:gd fmla="*/ 0 h 7" name="T1"/>
                  <a:gd fmla="*/ 0 w 5" name="T2"/>
                  <a:gd fmla="*/ 7 h 7" name="T3"/>
                  <a:gd fmla="*/ 4 w 5" name="T4"/>
                  <a:gd fmla="*/ 0 h 7" name="T5"/>
                  <a:gd fmla="*/ 5 w 5" name="T6"/>
                  <a:gd fmla="*/ 0 h 7" name="T7"/>
                </a:gdLst>
                <a:cxnLst>
                  <a:cxn ang="0">
                    <a:pos x="T0" y="T1"/>
                  </a:cxn>
                  <a:cxn ang="0">
                    <a:pos x="T2" y="T3"/>
                  </a:cxn>
                  <a:cxn ang="0">
                    <a:pos x="T4" y="T5"/>
                  </a:cxn>
                  <a:cxn ang="0">
                    <a:pos x="T6" y="T7"/>
                  </a:cxn>
                </a:cxnLst>
                <a:rect b="b" l="0" r="r" t="0"/>
                <a:pathLst>
                  <a:path h="7" w="5">
                    <a:moveTo>
                      <a:pt x="5" y="0"/>
                    </a:moveTo>
                    <a:cubicBezTo>
                      <a:pt x="3" y="2"/>
                      <a:pt x="2" y="4"/>
                      <a:pt x="0" y="7"/>
                    </a:cubicBezTo>
                    <a:cubicBezTo>
                      <a:pt x="1" y="4"/>
                      <a:pt x="3" y="2"/>
                      <a:pt x="4" y="0"/>
                    </a:cubicBezTo>
                    <a:cubicBezTo>
                      <a:pt x="5" y="0"/>
                      <a:pt x="5" y="0"/>
                      <a:pt x="5"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0" name="Freeform 107"/>
              <p:cNvSpPr/>
              <p:nvPr/>
            </p:nvSpPr>
            <p:spPr bwMode="auto">
              <a:xfrm>
                <a:off x="5441" y="3656"/>
                <a:ext cx="46" cy="64"/>
              </a:xfrm>
              <a:custGeom>
                <a:gdLst>
                  <a:gd fmla="*/ 17 w 17" name="T0"/>
                  <a:gd fmla="*/ 0 h 24" name="T1"/>
                  <a:gd fmla="*/ 1 w 17" name="T2"/>
                  <a:gd fmla="*/ 22 h 24" name="T3"/>
                  <a:gd fmla="*/ 0 w 17" name="T4"/>
                  <a:gd fmla="*/ 24 h 24" name="T5"/>
                  <a:gd fmla="*/ 17 w 17" name="T6"/>
                  <a:gd fmla="*/ 0 h 24" name="T7"/>
                </a:gdLst>
                <a:cxnLst>
                  <a:cxn ang="0">
                    <a:pos x="T0" y="T1"/>
                  </a:cxn>
                  <a:cxn ang="0">
                    <a:pos x="T2" y="T3"/>
                  </a:cxn>
                  <a:cxn ang="0">
                    <a:pos x="T4" y="T5"/>
                  </a:cxn>
                  <a:cxn ang="0">
                    <a:pos x="T6" y="T7"/>
                  </a:cxn>
                </a:cxnLst>
                <a:rect b="b" l="0" r="r" t="0"/>
                <a:pathLst>
                  <a:path h="24" w="17">
                    <a:moveTo>
                      <a:pt x="17" y="0"/>
                    </a:moveTo>
                    <a:cubicBezTo>
                      <a:pt x="12" y="7"/>
                      <a:pt x="6" y="15"/>
                      <a:pt x="1" y="22"/>
                    </a:cubicBezTo>
                    <a:cubicBezTo>
                      <a:pt x="1" y="23"/>
                      <a:pt x="0" y="24"/>
                      <a:pt x="0" y="24"/>
                    </a:cubicBezTo>
                    <a:cubicBezTo>
                      <a:pt x="6" y="16"/>
                      <a:pt x="11" y="8"/>
                      <a:pt x="17"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1" name="Freeform 108"/>
              <p:cNvSpPr>
                <a:spLocks noEditPoints="1"/>
              </p:cNvSpPr>
              <p:nvPr/>
            </p:nvSpPr>
            <p:spPr bwMode="auto">
              <a:xfrm>
                <a:off x="5140" y="3399"/>
                <a:ext cx="736" cy="764"/>
              </a:xfrm>
              <a:custGeom>
                <a:gdLst>
                  <a:gd fmla="*/ 121 w 276" name="T0"/>
                  <a:gd fmla="*/ 208 h 286" name="T1"/>
                  <a:gd fmla="*/ 259 w 276" name="T2"/>
                  <a:gd fmla="*/ 38 h 286" name="T3"/>
                  <a:gd fmla="*/ 222 w 276" name="T4"/>
                  <a:gd fmla="*/ 9 h 286" name="T5"/>
                  <a:gd fmla="*/ 169 w 276" name="T6"/>
                  <a:gd fmla="*/ 12 h 286" name="T7"/>
                  <a:gd fmla="*/ 101 w 276" name="T8"/>
                  <a:gd fmla="*/ 36 h 286" name="T9"/>
                  <a:gd fmla="*/ 2 w 276" name="T10"/>
                  <a:gd fmla="*/ 126 h 286" name="T11"/>
                  <a:gd fmla="*/ 4 w 276" name="T12"/>
                  <a:gd fmla="*/ 152 h 286" name="T13"/>
                  <a:gd fmla="*/ 7 w 276" name="T14"/>
                  <a:gd fmla="*/ 167 h 286" name="T15"/>
                  <a:gd fmla="*/ 10 w 276" name="T16"/>
                  <a:gd fmla="*/ 173 h 286" name="T17"/>
                  <a:gd fmla="*/ 13 w 276" name="T18"/>
                  <a:gd fmla="*/ 182 h 286" name="T19"/>
                  <a:gd fmla="*/ 22 w 276" name="T20"/>
                  <a:gd fmla="*/ 190 h 286" name="T21"/>
                  <a:gd fmla="*/ 52 w 276" name="T22"/>
                  <a:gd fmla="*/ 151 h 286" name="T23"/>
                  <a:gd fmla="*/ 27 w 276" name="T24"/>
                  <a:gd fmla="*/ 203 h 286" name="T25"/>
                  <a:gd fmla="*/ 31 w 276" name="T26"/>
                  <a:gd fmla="*/ 207 h 286" name="T27"/>
                  <a:gd fmla="*/ 38 w 276" name="T28"/>
                  <a:gd fmla="*/ 221 h 286" name="T29"/>
                  <a:gd fmla="*/ 115 w 276" name="T30"/>
                  <a:gd fmla="*/ 110 h 286" name="T31"/>
                  <a:gd fmla="*/ 130 w 276" name="T32"/>
                  <a:gd fmla="*/ 96 h 286" name="T33"/>
                  <a:gd fmla="*/ 113 w 276" name="T34"/>
                  <a:gd fmla="*/ 129 h 286" name="T35"/>
                  <a:gd fmla="*/ 95 w 276" name="T36"/>
                  <a:gd fmla="*/ 143 h 286" name="T37"/>
                  <a:gd fmla="*/ 41 w 276" name="T38"/>
                  <a:gd fmla="*/ 224 h 286" name="T39"/>
                  <a:gd fmla="*/ 36 w 276" name="T40"/>
                  <a:gd fmla="*/ 236 h 286" name="T41"/>
                  <a:gd fmla="*/ 69 w 276" name="T42"/>
                  <a:gd fmla="*/ 226 h 286" name="T43"/>
                  <a:gd fmla="*/ 119 w 276" name="T44"/>
                  <a:gd fmla="*/ 211 h 286" name="T45"/>
                  <a:gd fmla="*/ 273 w 276" name="T46"/>
                  <a:gd fmla="*/ 285 h 286" name="T47"/>
                  <a:gd fmla="*/ 192 w 276" name="T48"/>
                  <a:gd fmla="*/ 36 h 286" name="T49"/>
                  <a:gd fmla="*/ 213 w 276" name="T50"/>
                  <a:gd fmla="*/ 15 h 286" name="T51"/>
                  <a:gd fmla="*/ 161 w 276" name="T52"/>
                  <a:gd fmla="*/ 60 h 286" name="T53"/>
                  <a:gd fmla="*/ 183 w 276" name="T54"/>
                  <a:gd fmla="*/ 13 h 286" name="T55"/>
                  <a:gd fmla="*/ 79 w 276" name="T56"/>
                  <a:gd fmla="*/ 200 h 286" name="T57"/>
                  <a:gd fmla="*/ 86 w 276" name="T58"/>
                  <a:gd fmla="*/ 49 h 286" name="T59"/>
                  <a:gd fmla="*/ 79 w 276" name="T60"/>
                  <a:gd fmla="*/ 54 h 286" name="T61"/>
                  <a:gd fmla="*/ 44 w 276" name="T62"/>
                  <a:gd fmla="*/ 115 h 286" name="T63"/>
                  <a:gd fmla="*/ 20 w 276" name="T64"/>
                  <a:gd fmla="*/ 132 h 286" name="T65"/>
                  <a:gd fmla="*/ 26 w 276" name="T66"/>
                  <a:gd fmla="*/ 136 h 286" name="T67"/>
                  <a:gd fmla="*/ 69 w 276" name="T68"/>
                  <a:gd fmla="*/ 67 h 286" name="T69"/>
                  <a:gd fmla="*/ 24 w 276" name="T70"/>
                  <a:gd fmla="*/ 149 h 286" name="T71"/>
                  <a:gd fmla="*/ 76 w 276" name="T72"/>
                  <a:gd fmla="*/ 72 h 286" name="T73"/>
                  <a:gd fmla="*/ 20 w 276" name="T74"/>
                  <a:gd fmla="*/ 105 h 286" name="T75"/>
                  <a:gd fmla="*/ 18 w 276" name="T76"/>
                  <a:gd fmla="*/ 112 h 286" name="T77"/>
                  <a:gd fmla="*/ 20 w 276" name="T78"/>
                  <a:gd fmla="*/ 105 h 286" name="T79"/>
                  <a:gd fmla="*/ 13 w 276" name="T80"/>
                  <a:gd fmla="*/ 119 h 286" name="T81"/>
                  <a:gd fmla="*/ 7 w 276" name="T82"/>
                  <a:gd fmla="*/ 132 h 286" name="T83"/>
                  <a:gd fmla="*/ 19 w 276" name="T84"/>
                  <a:gd fmla="*/ 176 h 286" name="T85"/>
                  <a:gd fmla="*/ 111 w 276" name="T86"/>
                  <a:gd fmla="*/ 40 h 286" name="T87"/>
                  <a:gd fmla="*/ 44 w 276" name="T88"/>
                  <a:gd fmla="*/ 128 h 286" name="T89"/>
                  <a:gd fmla="*/ 144 w 276" name="T90"/>
                  <a:gd fmla="*/ 25 h 286" name="T91"/>
                  <a:gd fmla="*/ 129 w 276" name="T92"/>
                  <a:gd fmla="*/ 30 h 286" name="T93"/>
                  <a:gd fmla="*/ 154 w 276" name="T94"/>
                  <a:gd fmla="*/ 21 h 286" name="T95"/>
                  <a:gd fmla="*/ 78 w 276" name="T96"/>
                  <a:gd fmla="*/ 140 h 286" name="T97"/>
                  <a:gd fmla="*/ 86 w 276" name="T98"/>
                  <a:gd fmla="*/ 134 h 286" name="T99"/>
                  <a:gd fmla="*/ 174 w 276" name="T100"/>
                  <a:gd fmla="*/ 15 h 286" name="T101"/>
                  <a:gd fmla="*/ 67 w 276" name="T102"/>
                  <a:gd fmla="*/ 221 h 286" name="T103"/>
                  <a:gd fmla="*/ 196 w 276" name="T104"/>
                  <a:gd fmla="*/ 24 h 286" name="T105"/>
                  <a:gd fmla="*/ 90 w 276" name="T106"/>
                  <a:gd fmla="*/ 198 h 286" name="T107"/>
                  <a:gd fmla="*/ 194 w 276" name="T108"/>
                  <a:gd fmla="*/ 40 h 286" name="T109"/>
                  <a:gd fmla="*/ 103 w 276" name="T110"/>
                  <a:gd fmla="*/ 210 h 286" name="T111"/>
                  <a:gd fmla="*/ 117 w 276" name="T112"/>
                  <a:gd fmla="*/ 208 h 28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286" w="276">
                    <a:moveTo>
                      <a:pt x="257" y="266"/>
                    </a:moveTo>
                    <a:cubicBezTo>
                      <a:pt x="236" y="264"/>
                      <a:pt x="230" y="221"/>
                      <a:pt x="210" y="224"/>
                    </a:cubicBezTo>
                    <a:cubicBezTo>
                      <a:pt x="181" y="229"/>
                      <a:pt x="167" y="222"/>
                      <a:pt x="143" y="212"/>
                    </a:cubicBezTo>
                    <a:cubicBezTo>
                      <a:pt x="135" y="209"/>
                      <a:pt x="128" y="208"/>
                      <a:pt x="121" y="208"/>
                    </a:cubicBezTo>
                    <a:cubicBezTo>
                      <a:pt x="141" y="180"/>
                      <a:pt x="155" y="147"/>
                      <a:pt x="173" y="117"/>
                    </a:cubicBezTo>
                    <a:cubicBezTo>
                      <a:pt x="193" y="84"/>
                      <a:pt x="212" y="51"/>
                      <a:pt x="225" y="15"/>
                    </a:cubicBezTo>
                    <a:cubicBezTo>
                      <a:pt x="239" y="18"/>
                      <a:pt x="251" y="26"/>
                      <a:pt x="258" y="39"/>
                    </a:cubicBezTo>
                    <a:cubicBezTo>
                      <a:pt x="258" y="41"/>
                      <a:pt x="260" y="40"/>
                      <a:pt x="259" y="38"/>
                    </a:cubicBezTo>
                    <a:cubicBezTo>
                      <a:pt x="253" y="23"/>
                      <a:pt x="241" y="14"/>
                      <a:pt x="227" y="10"/>
                    </a:cubicBezTo>
                    <a:cubicBezTo>
                      <a:pt x="227" y="9"/>
                      <a:pt x="227" y="8"/>
                      <a:pt x="228" y="7"/>
                    </a:cubicBezTo>
                    <a:cubicBezTo>
                      <a:pt x="229" y="5"/>
                      <a:pt x="226" y="4"/>
                      <a:pt x="225" y="6"/>
                    </a:cubicBezTo>
                    <a:cubicBezTo>
                      <a:pt x="224" y="7"/>
                      <a:pt x="223" y="8"/>
                      <a:pt x="222" y="9"/>
                    </a:cubicBezTo>
                    <a:cubicBezTo>
                      <a:pt x="217" y="8"/>
                      <a:pt x="211" y="8"/>
                      <a:pt x="205" y="8"/>
                    </a:cubicBezTo>
                    <a:cubicBezTo>
                      <a:pt x="204" y="7"/>
                      <a:pt x="203" y="6"/>
                      <a:pt x="202" y="8"/>
                    </a:cubicBezTo>
                    <a:cubicBezTo>
                      <a:pt x="202" y="8"/>
                      <a:pt x="202" y="8"/>
                      <a:pt x="202" y="8"/>
                    </a:cubicBezTo>
                    <a:cubicBezTo>
                      <a:pt x="191" y="8"/>
                      <a:pt x="180" y="9"/>
                      <a:pt x="169" y="12"/>
                    </a:cubicBezTo>
                    <a:cubicBezTo>
                      <a:pt x="169" y="11"/>
                      <a:pt x="169" y="10"/>
                      <a:pt x="169" y="9"/>
                    </a:cubicBezTo>
                    <a:cubicBezTo>
                      <a:pt x="170" y="7"/>
                      <a:pt x="168" y="6"/>
                      <a:pt x="167" y="8"/>
                    </a:cubicBezTo>
                    <a:cubicBezTo>
                      <a:pt x="165" y="10"/>
                      <a:pt x="164" y="11"/>
                      <a:pt x="162" y="13"/>
                    </a:cubicBezTo>
                    <a:cubicBezTo>
                      <a:pt x="140" y="19"/>
                      <a:pt x="118" y="28"/>
                      <a:pt x="101" y="36"/>
                    </a:cubicBezTo>
                    <a:cubicBezTo>
                      <a:pt x="102" y="35"/>
                      <a:pt x="100" y="34"/>
                      <a:pt x="99" y="35"/>
                    </a:cubicBezTo>
                    <a:cubicBezTo>
                      <a:pt x="98" y="36"/>
                      <a:pt x="97" y="38"/>
                      <a:pt x="96" y="39"/>
                    </a:cubicBezTo>
                    <a:cubicBezTo>
                      <a:pt x="91" y="42"/>
                      <a:pt x="87" y="44"/>
                      <a:pt x="84" y="46"/>
                    </a:cubicBezTo>
                    <a:cubicBezTo>
                      <a:pt x="54" y="63"/>
                      <a:pt x="16" y="93"/>
                      <a:pt x="2" y="126"/>
                    </a:cubicBezTo>
                    <a:cubicBezTo>
                      <a:pt x="0" y="130"/>
                      <a:pt x="0" y="135"/>
                      <a:pt x="0" y="140"/>
                    </a:cubicBezTo>
                    <a:cubicBezTo>
                      <a:pt x="0" y="140"/>
                      <a:pt x="0" y="140"/>
                      <a:pt x="0" y="140"/>
                    </a:cubicBezTo>
                    <a:cubicBezTo>
                      <a:pt x="0" y="141"/>
                      <a:pt x="0" y="142"/>
                      <a:pt x="1" y="142"/>
                    </a:cubicBezTo>
                    <a:cubicBezTo>
                      <a:pt x="2" y="146"/>
                      <a:pt x="3" y="149"/>
                      <a:pt x="4" y="152"/>
                    </a:cubicBezTo>
                    <a:cubicBezTo>
                      <a:pt x="4" y="153"/>
                      <a:pt x="4" y="153"/>
                      <a:pt x="4" y="154"/>
                    </a:cubicBezTo>
                    <a:cubicBezTo>
                      <a:pt x="4" y="155"/>
                      <a:pt x="5" y="155"/>
                      <a:pt x="5" y="154"/>
                    </a:cubicBezTo>
                    <a:cubicBezTo>
                      <a:pt x="6" y="156"/>
                      <a:pt x="6" y="157"/>
                      <a:pt x="7" y="159"/>
                    </a:cubicBezTo>
                    <a:cubicBezTo>
                      <a:pt x="7" y="161"/>
                      <a:pt x="7" y="164"/>
                      <a:pt x="7" y="167"/>
                    </a:cubicBezTo>
                    <a:cubicBezTo>
                      <a:pt x="7" y="167"/>
                      <a:pt x="7" y="168"/>
                      <a:pt x="7" y="168"/>
                    </a:cubicBezTo>
                    <a:cubicBezTo>
                      <a:pt x="6" y="169"/>
                      <a:pt x="7" y="170"/>
                      <a:pt x="8" y="170"/>
                    </a:cubicBezTo>
                    <a:cubicBezTo>
                      <a:pt x="8" y="171"/>
                      <a:pt x="8" y="171"/>
                      <a:pt x="8" y="172"/>
                    </a:cubicBezTo>
                    <a:cubicBezTo>
                      <a:pt x="8" y="173"/>
                      <a:pt x="9" y="174"/>
                      <a:pt x="10" y="173"/>
                    </a:cubicBezTo>
                    <a:cubicBezTo>
                      <a:pt x="11" y="172"/>
                      <a:pt x="11" y="172"/>
                      <a:pt x="12" y="171"/>
                    </a:cubicBezTo>
                    <a:cubicBezTo>
                      <a:pt x="12" y="172"/>
                      <a:pt x="13" y="173"/>
                      <a:pt x="13" y="174"/>
                    </a:cubicBezTo>
                    <a:cubicBezTo>
                      <a:pt x="12" y="177"/>
                      <a:pt x="12" y="179"/>
                      <a:pt x="11" y="181"/>
                    </a:cubicBezTo>
                    <a:cubicBezTo>
                      <a:pt x="11" y="182"/>
                      <a:pt x="13" y="183"/>
                      <a:pt x="13" y="182"/>
                    </a:cubicBezTo>
                    <a:cubicBezTo>
                      <a:pt x="14" y="182"/>
                      <a:pt x="14" y="181"/>
                      <a:pt x="15" y="181"/>
                    </a:cubicBezTo>
                    <a:cubicBezTo>
                      <a:pt x="18" y="200"/>
                      <a:pt x="16" y="216"/>
                      <a:pt x="30" y="231"/>
                    </a:cubicBezTo>
                    <a:cubicBezTo>
                      <a:pt x="31" y="232"/>
                      <a:pt x="33" y="230"/>
                      <a:pt x="32" y="229"/>
                    </a:cubicBezTo>
                    <a:cubicBezTo>
                      <a:pt x="26" y="222"/>
                      <a:pt x="24" y="205"/>
                      <a:pt x="22" y="190"/>
                    </a:cubicBezTo>
                    <a:cubicBezTo>
                      <a:pt x="22" y="190"/>
                      <a:pt x="22" y="190"/>
                      <a:pt x="22" y="190"/>
                    </a:cubicBezTo>
                    <a:cubicBezTo>
                      <a:pt x="36" y="167"/>
                      <a:pt x="50" y="143"/>
                      <a:pt x="64" y="119"/>
                    </a:cubicBezTo>
                    <a:cubicBezTo>
                      <a:pt x="78" y="95"/>
                      <a:pt x="112" y="60"/>
                      <a:pt x="120" y="42"/>
                    </a:cubicBezTo>
                    <a:cubicBezTo>
                      <a:pt x="103" y="81"/>
                      <a:pt x="75" y="115"/>
                      <a:pt x="52" y="151"/>
                    </a:cubicBezTo>
                    <a:cubicBezTo>
                      <a:pt x="46" y="159"/>
                      <a:pt x="41" y="167"/>
                      <a:pt x="36" y="175"/>
                    </a:cubicBezTo>
                    <a:cubicBezTo>
                      <a:pt x="23" y="199"/>
                      <a:pt x="26" y="194"/>
                      <a:pt x="31" y="187"/>
                    </a:cubicBezTo>
                    <a:cubicBezTo>
                      <a:pt x="28" y="192"/>
                      <a:pt x="26" y="197"/>
                      <a:pt x="24" y="202"/>
                    </a:cubicBezTo>
                    <a:cubicBezTo>
                      <a:pt x="23" y="204"/>
                      <a:pt x="26" y="205"/>
                      <a:pt x="27" y="203"/>
                    </a:cubicBezTo>
                    <a:cubicBezTo>
                      <a:pt x="51" y="145"/>
                      <a:pt x="95" y="96"/>
                      <a:pt x="129" y="44"/>
                    </a:cubicBezTo>
                    <a:cubicBezTo>
                      <a:pt x="125" y="50"/>
                      <a:pt x="121" y="70"/>
                      <a:pt x="116" y="78"/>
                    </a:cubicBezTo>
                    <a:cubicBezTo>
                      <a:pt x="108" y="92"/>
                      <a:pt x="100" y="105"/>
                      <a:pt x="91" y="118"/>
                    </a:cubicBezTo>
                    <a:cubicBezTo>
                      <a:pt x="71" y="148"/>
                      <a:pt x="50" y="176"/>
                      <a:pt x="31" y="207"/>
                    </a:cubicBezTo>
                    <a:cubicBezTo>
                      <a:pt x="30" y="208"/>
                      <a:pt x="32" y="210"/>
                      <a:pt x="33" y="208"/>
                    </a:cubicBezTo>
                    <a:cubicBezTo>
                      <a:pt x="40" y="199"/>
                      <a:pt x="46" y="190"/>
                      <a:pt x="52" y="182"/>
                    </a:cubicBezTo>
                    <a:cubicBezTo>
                      <a:pt x="46" y="194"/>
                      <a:pt x="40" y="206"/>
                      <a:pt x="35" y="220"/>
                    </a:cubicBezTo>
                    <a:cubicBezTo>
                      <a:pt x="35" y="222"/>
                      <a:pt x="37" y="222"/>
                      <a:pt x="38" y="221"/>
                    </a:cubicBezTo>
                    <a:cubicBezTo>
                      <a:pt x="64" y="183"/>
                      <a:pt x="89" y="145"/>
                      <a:pt x="113" y="106"/>
                    </a:cubicBezTo>
                    <a:cubicBezTo>
                      <a:pt x="124" y="87"/>
                      <a:pt x="134" y="69"/>
                      <a:pt x="145" y="51"/>
                    </a:cubicBezTo>
                    <a:cubicBezTo>
                      <a:pt x="149" y="44"/>
                      <a:pt x="169" y="0"/>
                      <a:pt x="161" y="31"/>
                    </a:cubicBezTo>
                    <a:cubicBezTo>
                      <a:pt x="143" y="55"/>
                      <a:pt x="130" y="85"/>
                      <a:pt x="115" y="110"/>
                    </a:cubicBezTo>
                    <a:cubicBezTo>
                      <a:pt x="109" y="121"/>
                      <a:pt x="102" y="132"/>
                      <a:pt x="96" y="143"/>
                    </a:cubicBezTo>
                    <a:cubicBezTo>
                      <a:pt x="102" y="135"/>
                      <a:pt x="108" y="126"/>
                      <a:pt x="114" y="118"/>
                    </a:cubicBezTo>
                    <a:cubicBezTo>
                      <a:pt x="128" y="93"/>
                      <a:pt x="143" y="68"/>
                      <a:pt x="157" y="43"/>
                    </a:cubicBezTo>
                    <a:cubicBezTo>
                      <a:pt x="150" y="62"/>
                      <a:pt x="140" y="79"/>
                      <a:pt x="130" y="96"/>
                    </a:cubicBezTo>
                    <a:cubicBezTo>
                      <a:pt x="143" y="76"/>
                      <a:pt x="154" y="55"/>
                      <a:pt x="162" y="33"/>
                    </a:cubicBezTo>
                    <a:cubicBezTo>
                      <a:pt x="171" y="18"/>
                      <a:pt x="165" y="34"/>
                      <a:pt x="158" y="52"/>
                    </a:cubicBezTo>
                    <a:cubicBezTo>
                      <a:pt x="151" y="65"/>
                      <a:pt x="145" y="79"/>
                      <a:pt x="138" y="92"/>
                    </a:cubicBezTo>
                    <a:cubicBezTo>
                      <a:pt x="130" y="105"/>
                      <a:pt x="121" y="117"/>
                      <a:pt x="113" y="129"/>
                    </a:cubicBezTo>
                    <a:cubicBezTo>
                      <a:pt x="92" y="160"/>
                      <a:pt x="74" y="192"/>
                      <a:pt x="54" y="224"/>
                    </a:cubicBezTo>
                    <a:cubicBezTo>
                      <a:pt x="52" y="224"/>
                      <a:pt x="49" y="224"/>
                      <a:pt x="47" y="224"/>
                    </a:cubicBezTo>
                    <a:cubicBezTo>
                      <a:pt x="71" y="190"/>
                      <a:pt x="92" y="156"/>
                      <a:pt x="113" y="120"/>
                    </a:cubicBezTo>
                    <a:cubicBezTo>
                      <a:pt x="107" y="128"/>
                      <a:pt x="101" y="136"/>
                      <a:pt x="95" y="143"/>
                    </a:cubicBezTo>
                    <a:cubicBezTo>
                      <a:pt x="88" y="156"/>
                      <a:pt x="80" y="168"/>
                      <a:pt x="72" y="181"/>
                    </a:cubicBezTo>
                    <a:cubicBezTo>
                      <a:pt x="69" y="187"/>
                      <a:pt x="33" y="246"/>
                      <a:pt x="49" y="214"/>
                    </a:cubicBezTo>
                    <a:cubicBezTo>
                      <a:pt x="61" y="191"/>
                      <a:pt x="76" y="170"/>
                      <a:pt x="91" y="150"/>
                    </a:cubicBezTo>
                    <a:cubicBezTo>
                      <a:pt x="73" y="174"/>
                      <a:pt x="55" y="198"/>
                      <a:pt x="41" y="224"/>
                    </a:cubicBezTo>
                    <a:cubicBezTo>
                      <a:pt x="38" y="224"/>
                      <a:pt x="35" y="223"/>
                      <a:pt x="31" y="223"/>
                    </a:cubicBezTo>
                    <a:cubicBezTo>
                      <a:pt x="30" y="222"/>
                      <a:pt x="30" y="224"/>
                      <a:pt x="31" y="224"/>
                    </a:cubicBezTo>
                    <a:cubicBezTo>
                      <a:pt x="34" y="225"/>
                      <a:pt x="37" y="226"/>
                      <a:pt x="40" y="226"/>
                    </a:cubicBezTo>
                    <a:cubicBezTo>
                      <a:pt x="39" y="229"/>
                      <a:pt x="37" y="232"/>
                      <a:pt x="36" y="236"/>
                    </a:cubicBezTo>
                    <a:cubicBezTo>
                      <a:pt x="35" y="237"/>
                      <a:pt x="37" y="239"/>
                      <a:pt x="38" y="237"/>
                    </a:cubicBezTo>
                    <a:cubicBezTo>
                      <a:pt x="41" y="234"/>
                      <a:pt x="43" y="230"/>
                      <a:pt x="45" y="227"/>
                    </a:cubicBezTo>
                    <a:cubicBezTo>
                      <a:pt x="53" y="228"/>
                      <a:pt x="59" y="227"/>
                      <a:pt x="66" y="226"/>
                    </a:cubicBezTo>
                    <a:cubicBezTo>
                      <a:pt x="67" y="227"/>
                      <a:pt x="68" y="227"/>
                      <a:pt x="69" y="226"/>
                    </a:cubicBezTo>
                    <a:cubicBezTo>
                      <a:pt x="69" y="226"/>
                      <a:pt x="69" y="225"/>
                      <a:pt x="70" y="225"/>
                    </a:cubicBezTo>
                    <a:cubicBezTo>
                      <a:pt x="79" y="222"/>
                      <a:pt x="89" y="218"/>
                      <a:pt x="101" y="214"/>
                    </a:cubicBezTo>
                    <a:cubicBezTo>
                      <a:pt x="107" y="212"/>
                      <a:pt x="112" y="211"/>
                      <a:pt x="116" y="210"/>
                    </a:cubicBezTo>
                    <a:cubicBezTo>
                      <a:pt x="116" y="212"/>
                      <a:pt x="118" y="213"/>
                      <a:pt x="119" y="211"/>
                    </a:cubicBezTo>
                    <a:cubicBezTo>
                      <a:pt x="120" y="211"/>
                      <a:pt x="120" y="211"/>
                      <a:pt x="120" y="210"/>
                    </a:cubicBezTo>
                    <a:cubicBezTo>
                      <a:pt x="147" y="211"/>
                      <a:pt x="159" y="239"/>
                      <a:pt x="186" y="236"/>
                    </a:cubicBezTo>
                    <a:cubicBezTo>
                      <a:pt x="203" y="235"/>
                      <a:pt x="217" y="225"/>
                      <a:pt x="227" y="247"/>
                    </a:cubicBezTo>
                    <a:cubicBezTo>
                      <a:pt x="235" y="264"/>
                      <a:pt x="269" y="273"/>
                      <a:pt x="273" y="285"/>
                    </a:cubicBezTo>
                    <a:cubicBezTo>
                      <a:pt x="273" y="286"/>
                      <a:pt x="276" y="286"/>
                      <a:pt x="276" y="284"/>
                    </a:cubicBezTo>
                    <a:cubicBezTo>
                      <a:pt x="272" y="272"/>
                      <a:pt x="271" y="267"/>
                      <a:pt x="257" y="266"/>
                    </a:cubicBezTo>
                    <a:close/>
                    <a:moveTo>
                      <a:pt x="210" y="14"/>
                    </a:moveTo>
                    <a:cubicBezTo>
                      <a:pt x="204" y="21"/>
                      <a:pt x="198" y="28"/>
                      <a:pt x="192" y="36"/>
                    </a:cubicBezTo>
                    <a:cubicBezTo>
                      <a:pt x="196" y="28"/>
                      <a:pt x="200" y="20"/>
                      <a:pt x="204" y="12"/>
                    </a:cubicBezTo>
                    <a:cubicBezTo>
                      <a:pt x="209" y="12"/>
                      <a:pt x="214" y="13"/>
                      <a:pt x="219" y="14"/>
                    </a:cubicBezTo>
                    <a:cubicBezTo>
                      <a:pt x="214" y="21"/>
                      <a:pt x="209" y="29"/>
                      <a:pt x="204" y="37"/>
                    </a:cubicBezTo>
                    <a:cubicBezTo>
                      <a:pt x="207" y="30"/>
                      <a:pt x="210" y="23"/>
                      <a:pt x="213" y="15"/>
                    </a:cubicBezTo>
                    <a:cubicBezTo>
                      <a:pt x="214" y="14"/>
                      <a:pt x="211" y="12"/>
                      <a:pt x="210" y="14"/>
                    </a:cubicBezTo>
                    <a:close/>
                    <a:moveTo>
                      <a:pt x="119" y="132"/>
                    </a:moveTo>
                    <a:cubicBezTo>
                      <a:pt x="121" y="129"/>
                      <a:pt x="122" y="127"/>
                      <a:pt x="124" y="124"/>
                    </a:cubicBezTo>
                    <a:cubicBezTo>
                      <a:pt x="138" y="103"/>
                      <a:pt x="151" y="82"/>
                      <a:pt x="161" y="60"/>
                    </a:cubicBezTo>
                    <a:cubicBezTo>
                      <a:pt x="167" y="48"/>
                      <a:pt x="174" y="37"/>
                      <a:pt x="177" y="28"/>
                    </a:cubicBezTo>
                    <a:cubicBezTo>
                      <a:pt x="168" y="54"/>
                      <a:pt x="155" y="77"/>
                      <a:pt x="140" y="100"/>
                    </a:cubicBezTo>
                    <a:cubicBezTo>
                      <a:pt x="158" y="74"/>
                      <a:pt x="174" y="46"/>
                      <a:pt x="184" y="15"/>
                    </a:cubicBezTo>
                    <a:cubicBezTo>
                      <a:pt x="184" y="14"/>
                      <a:pt x="184" y="14"/>
                      <a:pt x="183" y="13"/>
                    </a:cubicBezTo>
                    <a:cubicBezTo>
                      <a:pt x="188" y="13"/>
                      <a:pt x="194" y="12"/>
                      <a:pt x="199" y="12"/>
                    </a:cubicBezTo>
                    <a:cubicBezTo>
                      <a:pt x="178" y="44"/>
                      <a:pt x="158" y="76"/>
                      <a:pt x="137" y="108"/>
                    </a:cubicBezTo>
                    <a:cubicBezTo>
                      <a:pt x="124" y="127"/>
                      <a:pt x="112" y="147"/>
                      <a:pt x="100" y="166"/>
                    </a:cubicBezTo>
                    <a:cubicBezTo>
                      <a:pt x="97" y="172"/>
                      <a:pt x="68" y="227"/>
                      <a:pt x="79" y="200"/>
                    </a:cubicBezTo>
                    <a:cubicBezTo>
                      <a:pt x="88" y="180"/>
                      <a:pt x="99" y="162"/>
                      <a:pt x="111" y="144"/>
                    </a:cubicBezTo>
                    <a:cubicBezTo>
                      <a:pt x="115" y="138"/>
                      <a:pt x="118" y="133"/>
                      <a:pt x="122" y="127"/>
                    </a:cubicBezTo>
                    <a:cubicBezTo>
                      <a:pt x="121" y="128"/>
                      <a:pt x="120" y="130"/>
                      <a:pt x="119" y="132"/>
                    </a:cubicBezTo>
                    <a:close/>
                    <a:moveTo>
                      <a:pt x="86" y="49"/>
                    </a:moveTo>
                    <a:cubicBezTo>
                      <a:pt x="87" y="48"/>
                      <a:pt x="89" y="47"/>
                      <a:pt x="90" y="46"/>
                    </a:cubicBezTo>
                    <a:cubicBezTo>
                      <a:pt x="84" y="54"/>
                      <a:pt x="78" y="63"/>
                      <a:pt x="71" y="71"/>
                    </a:cubicBezTo>
                    <a:cubicBezTo>
                      <a:pt x="74" y="66"/>
                      <a:pt x="76" y="60"/>
                      <a:pt x="79" y="54"/>
                    </a:cubicBezTo>
                    <a:cubicBezTo>
                      <a:pt x="79" y="54"/>
                      <a:pt x="79" y="54"/>
                      <a:pt x="79" y="54"/>
                    </a:cubicBezTo>
                    <a:cubicBezTo>
                      <a:pt x="81" y="52"/>
                      <a:pt x="83" y="51"/>
                      <a:pt x="86" y="49"/>
                    </a:cubicBezTo>
                    <a:close/>
                    <a:moveTo>
                      <a:pt x="27" y="141"/>
                    </a:moveTo>
                    <a:cubicBezTo>
                      <a:pt x="27" y="140"/>
                      <a:pt x="28" y="140"/>
                      <a:pt x="28" y="139"/>
                    </a:cubicBezTo>
                    <a:cubicBezTo>
                      <a:pt x="33" y="131"/>
                      <a:pt x="38" y="123"/>
                      <a:pt x="44" y="115"/>
                    </a:cubicBezTo>
                    <a:cubicBezTo>
                      <a:pt x="46" y="111"/>
                      <a:pt x="50" y="106"/>
                      <a:pt x="53" y="102"/>
                    </a:cubicBezTo>
                    <a:cubicBezTo>
                      <a:pt x="46" y="112"/>
                      <a:pt x="39" y="122"/>
                      <a:pt x="33" y="132"/>
                    </a:cubicBezTo>
                    <a:cubicBezTo>
                      <a:pt x="34" y="131"/>
                      <a:pt x="31" y="135"/>
                      <a:pt x="27" y="141"/>
                    </a:cubicBezTo>
                    <a:close/>
                    <a:moveTo>
                      <a:pt x="20" y="132"/>
                    </a:moveTo>
                    <a:cubicBezTo>
                      <a:pt x="25" y="122"/>
                      <a:pt x="32" y="113"/>
                      <a:pt x="39" y="104"/>
                    </a:cubicBezTo>
                    <a:cubicBezTo>
                      <a:pt x="46" y="93"/>
                      <a:pt x="55" y="83"/>
                      <a:pt x="64" y="73"/>
                    </a:cubicBezTo>
                    <a:cubicBezTo>
                      <a:pt x="57" y="82"/>
                      <a:pt x="51" y="93"/>
                      <a:pt x="45" y="102"/>
                    </a:cubicBezTo>
                    <a:cubicBezTo>
                      <a:pt x="38" y="114"/>
                      <a:pt x="32" y="125"/>
                      <a:pt x="26" y="136"/>
                    </a:cubicBezTo>
                    <a:cubicBezTo>
                      <a:pt x="23" y="142"/>
                      <a:pt x="20" y="147"/>
                      <a:pt x="17" y="152"/>
                    </a:cubicBezTo>
                    <a:cubicBezTo>
                      <a:pt x="13" y="151"/>
                      <a:pt x="13" y="146"/>
                      <a:pt x="20" y="132"/>
                    </a:cubicBezTo>
                    <a:close/>
                    <a:moveTo>
                      <a:pt x="38" y="118"/>
                    </a:moveTo>
                    <a:cubicBezTo>
                      <a:pt x="48" y="101"/>
                      <a:pt x="59" y="85"/>
                      <a:pt x="69" y="67"/>
                    </a:cubicBezTo>
                    <a:cubicBezTo>
                      <a:pt x="69" y="67"/>
                      <a:pt x="69" y="66"/>
                      <a:pt x="68" y="66"/>
                    </a:cubicBezTo>
                    <a:cubicBezTo>
                      <a:pt x="77" y="59"/>
                      <a:pt x="71" y="69"/>
                      <a:pt x="66" y="79"/>
                    </a:cubicBezTo>
                    <a:cubicBezTo>
                      <a:pt x="56" y="92"/>
                      <a:pt x="47" y="105"/>
                      <a:pt x="38" y="118"/>
                    </a:cubicBezTo>
                    <a:close/>
                    <a:moveTo>
                      <a:pt x="24" y="149"/>
                    </a:moveTo>
                    <a:cubicBezTo>
                      <a:pt x="39" y="128"/>
                      <a:pt x="53" y="107"/>
                      <a:pt x="65" y="84"/>
                    </a:cubicBezTo>
                    <a:cubicBezTo>
                      <a:pt x="67" y="81"/>
                      <a:pt x="69" y="78"/>
                      <a:pt x="71" y="75"/>
                    </a:cubicBezTo>
                    <a:cubicBezTo>
                      <a:pt x="78" y="66"/>
                      <a:pt x="85" y="57"/>
                      <a:pt x="92" y="48"/>
                    </a:cubicBezTo>
                    <a:cubicBezTo>
                      <a:pt x="87" y="56"/>
                      <a:pt x="82" y="64"/>
                      <a:pt x="76" y="72"/>
                    </a:cubicBezTo>
                    <a:cubicBezTo>
                      <a:pt x="62" y="94"/>
                      <a:pt x="48" y="115"/>
                      <a:pt x="36" y="137"/>
                    </a:cubicBezTo>
                    <a:cubicBezTo>
                      <a:pt x="33" y="143"/>
                      <a:pt x="28" y="148"/>
                      <a:pt x="23" y="151"/>
                    </a:cubicBezTo>
                    <a:cubicBezTo>
                      <a:pt x="23" y="150"/>
                      <a:pt x="23" y="150"/>
                      <a:pt x="24" y="149"/>
                    </a:cubicBezTo>
                    <a:close/>
                    <a:moveTo>
                      <a:pt x="20" y="105"/>
                    </a:moveTo>
                    <a:cubicBezTo>
                      <a:pt x="26" y="97"/>
                      <a:pt x="34" y="90"/>
                      <a:pt x="42" y="82"/>
                    </a:cubicBezTo>
                    <a:cubicBezTo>
                      <a:pt x="41" y="84"/>
                      <a:pt x="40" y="85"/>
                      <a:pt x="39" y="86"/>
                    </a:cubicBezTo>
                    <a:cubicBezTo>
                      <a:pt x="34" y="92"/>
                      <a:pt x="30" y="98"/>
                      <a:pt x="25" y="104"/>
                    </a:cubicBezTo>
                    <a:cubicBezTo>
                      <a:pt x="23" y="107"/>
                      <a:pt x="20" y="109"/>
                      <a:pt x="18" y="112"/>
                    </a:cubicBezTo>
                    <a:cubicBezTo>
                      <a:pt x="15" y="113"/>
                      <a:pt x="14" y="116"/>
                      <a:pt x="13" y="118"/>
                    </a:cubicBezTo>
                    <a:cubicBezTo>
                      <a:pt x="13" y="118"/>
                      <a:pt x="13" y="117"/>
                      <a:pt x="12" y="118"/>
                    </a:cubicBezTo>
                    <a:cubicBezTo>
                      <a:pt x="11" y="118"/>
                      <a:pt x="11" y="118"/>
                      <a:pt x="10" y="119"/>
                    </a:cubicBezTo>
                    <a:cubicBezTo>
                      <a:pt x="13" y="114"/>
                      <a:pt x="16" y="110"/>
                      <a:pt x="20" y="105"/>
                    </a:cubicBezTo>
                    <a:close/>
                    <a:moveTo>
                      <a:pt x="9" y="122"/>
                    </a:moveTo>
                    <a:cubicBezTo>
                      <a:pt x="10" y="121"/>
                      <a:pt x="12" y="120"/>
                      <a:pt x="13" y="119"/>
                    </a:cubicBezTo>
                    <a:cubicBezTo>
                      <a:pt x="13" y="119"/>
                      <a:pt x="13" y="119"/>
                      <a:pt x="13" y="119"/>
                    </a:cubicBezTo>
                    <a:cubicBezTo>
                      <a:pt x="13" y="119"/>
                      <a:pt x="13" y="119"/>
                      <a:pt x="13" y="119"/>
                    </a:cubicBezTo>
                    <a:cubicBezTo>
                      <a:pt x="16" y="117"/>
                      <a:pt x="19" y="114"/>
                      <a:pt x="21" y="111"/>
                    </a:cubicBezTo>
                    <a:cubicBezTo>
                      <a:pt x="18" y="117"/>
                      <a:pt x="14" y="122"/>
                      <a:pt x="10" y="128"/>
                    </a:cubicBezTo>
                    <a:cubicBezTo>
                      <a:pt x="9" y="129"/>
                      <a:pt x="8" y="130"/>
                      <a:pt x="8" y="131"/>
                    </a:cubicBezTo>
                    <a:cubicBezTo>
                      <a:pt x="7" y="131"/>
                      <a:pt x="7" y="132"/>
                      <a:pt x="7" y="132"/>
                    </a:cubicBezTo>
                    <a:cubicBezTo>
                      <a:pt x="7" y="129"/>
                      <a:pt x="8" y="126"/>
                      <a:pt x="9" y="122"/>
                    </a:cubicBezTo>
                    <a:close/>
                    <a:moveTo>
                      <a:pt x="21" y="185"/>
                    </a:moveTo>
                    <a:cubicBezTo>
                      <a:pt x="20" y="182"/>
                      <a:pt x="20" y="179"/>
                      <a:pt x="19" y="176"/>
                    </a:cubicBezTo>
                    <a:cubicBezTo>
                      <a:pt x="19" y="176"/>
                      <a:pt x="19" y="176"/>
                      <a:pt x="19" y="176"/>
                    </a:cubicBezTo>
                    <a:cubicBezTo>
                      <a:pt x="29" y="164"/>
                      <a:pt x="38" y="152"/>
                      <a:pt x="47" y="139"/>
                    </a:cubicBezTo>
                    <a:cubicBezTo>
                      <a:pt x="37" y="154"/>
                      <a:pt x="29" y="170"/>
                      <a:pt x="21" y="185"/>
                    </a:cubicBezTo>
                    <a:close/>
                    <a:moveTo>
                      <a:pt x="101" y="58"/>
                    </a:moveTo>
                    <a:cubicBezTo>
                      <a:pt x="105" y="52"/>
                      <a:pt x="108" y="46"/>
                      <a:pt x="111" y="40"/>
                    </a:cubicBezTo>
                    <a:cubicBezTo>
                      <a:pt x="112" y="38"/>
                      <a:pt x="109" y="37"/>
                      <a:pt x="108" y="38"/>
                    </a:cubicBezTo>
                    <a:cubicBezTo>
                      <a:pt x="84" y="72"/>
                      <a:pt x="64" y="109"/>
                      <a:pt x="41" y="144"/>
                    </a:cubicBezTo>
                    <a:cubicBezTo>
                      <a:pt x="22" y="171"/>
                      <a:pt x="18" y="173"/>
                      <a:pt x="19" y="165"/>
                    </a:cubicBezTo>
                    <a:cubicBezTo>
                      <a:pt x="29" y="155"/>
                      <a:pt x="37" y="142"/>
                      <a:pt x="44" y="128"/>
                    </a:cubicBezTo>
                    <a:cubicBezTo>
                      <a:pt x="60" y="98"/>
                      <a:pt x="81" y="71"/>
                      <a:pt x="98" y="42"/>
                    </a:cubicBezTo>
                    <a:cubicBezTo>
                      <a:pt x="106" y="37"/>
                      <a:pt x="116" y="33"/>
                      <a:pt x="126" y="29"/>
                    </a:cubicBezTo>
                    <a:cubicBezTo>
                      <a:pt x="117" y="38"/>
                      <a:pt x="109" y="48"/>
                      <a:pt x="101" y="58"/>
                    </a:cubicBezTo>
                    <a:close/>
                    <a:moveTo>
                      <a:pt x="144" y="25"/>
                    </a:moveTo>
                    <a:cubicBezTo>
                      <a:pt x="144" y="24"/>
                      <a:pt x="142" y="22"/>
                      <a:pt x="141" y="23"/>
                    </a:cubicBezTo>
                    <a:cubicBezTo>
                      <a:pt x="124" y="43"/>
                      <a:pt x="113" y="65"/>
                      <a:pt x="98" y="86"/>
                    </a:cubicBezTo>
                    <a:cubicBezTo>
                      <a:pt x="95" y="91"/>
                      <a:pt x="92" y="95"/>
                      <a:pt x="89" y="99"/>
                    </a:cubicBezTo>
                    <a:cubicBezTo>
                      <a:pt x="104" y="77"/>
                      <a:pt x="118" y="55"/>
                      <a:pt x="129" y="30"/>
                    </a:cubicBezTo>
                    <a:cubicBezTo>
                      <a:pt x="129" y="29"/>
                      <a:pt x="129" y="28"/>
                      <a:pt x="128" y="28"/>
                    </a:cubicBezTo>
                    <a:cubicBezTo>
                      <a:pt x="138" y="24"/>
                      <a:pt x="148" y="21"/>
                      <a:pt x="159" y="18"/>
                    </a:cubicBezTo>
                    <a:cubicBezTo>
                      <a:pt x="158" y="19"/>
                      <a:pt x="157" y="21"/>
                      <a:pt x="156" y="22"/>
                    </a:cubicBezTo>
                    <a:cubicBezTo>
                      <a:pt x="157" y="20"/>
                      <a:pt x="154" y="19"/>
                      <a:pt x="154" y="21"/>
                    </a:cubicBezTo>
                    <a:cubicBezTo>
                      <a:pt x="149" y="30"/>
                      <a:pt x="144" y="39"/>
                      <a:pt x="139" y="48"/>
                    </a:cubicBezTo>
                    <a:cubicBezTo>
                      <a:pt x="132" y="59"/>
                      <a:pt x="125" y="70"/>
                      <a:pt x="119" y="81"/>
                    </a:cubicBezTo>
                    <a:cubicBezTo>
                      <a:pt x="106" y="101"/>
                      <a:pt x="92" y="121"/>
                      <a:pt x="79" y="140"/>
                    </a:cubicBezTo>
                    <a:cubicBezTo>
                      <a:pt x="79" y="140"/>
                      <a:pt x="79" y="140"/>
                      <a:pt x="78" y="140"/>
                    </a:cubicBezTo>
                    <a:cubicBezTo>
                      <a:pt x="104" y="104"/>
                      <a:pt x="128" y="67"/>
                      <a:pt x="144" y="25"/>
                    </a:cubicBezTo>
                    <a:close/>
                    <a:moveTo>
                      <a:pt x="96" y="122"/>
                    </a:moveTo>
                    <a:cubicBezTo>
                      <a:pt x="80" y="149"/>
                      <a:pt x="65" y="176"/>
                      <a:pt x="48" y="201"/>
                    </a:cubicBezTo>
                    <a:cubicBezTo>
                      <a:pt x="57" y="186"/>
                      <a:pt x="72" y="158"/>
                      <a:pt x="86" y="134"/>
                    </a:cubicBezTo>
                    <a:cubicBezTo>
                      <a:pt x="90" y="130"/>
                      <a:pt x="93" y="126"/>
                      <a:pt x="96" y="122"/>
                    </a:cubicBezTo>
                    <a:close/>
                    <a:moveTo>
                      <a:pt x="165" y="25"/>
                    </a:moveTo>
                    <a:cubicBezTo>
                      <a:pt x="166" y="22"/>
                      <a:pt x="167" y="19"/>
                      <a:pt x="167" y="16"/>
                    </a:cubicBezTo>
                    <a:cubicBezTo>
                      <a:pt x="170" y="16"/>
                      <a:pt x="172" y="15"/>
                      <a:pt x="174" y="15"/>
                    </a:cubicBezTo>
                    <a:cubicBezTo>
                      <a:pt x="171" y="18"/>
                      <a:pt x="168" y="21"/>
                      <a:pt x="165" y="25"/>
                    </a:cubicBezTo>
                    <a:close/>
                    <a:moveTo>
                      <a:pt x="97" y="164"/>
                    </a:moveTo>
                    <a:cubicBezTo>
                      <a:pt x="98" y="162"/>
                      <a:pt x="100" y="160"/>
                      <a:pt x="101" y="158"/>
                    </a:cubicBezTo>
                    <a:cubicBezTo>
                      <a:pt x="88" y="178"/>
                      <a:pt x="76" y="199"/>
                      <a:pt x="67" y="221"/>
                    </a:cubicBezTo>
                    <a:cubicBezTo>
                      <a:pt x="64" y="222"/>
                      <a:pt x="61" y="223"/>
                      <a:pt x="58" y="223"/>
                    </a:cubicBezTo>
                    <a:cubicBezTo>
                      <a:pt x="71" y="203"/>
                      <a:pt x="84" y="184"/>
                      <a:pt x="97" y="164"/>
                    </a:cubicBezTo>
                    <a:close/>
                    <a:moveTo>
                      <a:pt x="73" y="220"/>
                    </a:moveTo>
                    <a:cubicBezTo>
                      <a:pt x="111" y="153"/>
                      <a:pt x="154" y="88"/>
                      <a:pt x="196" y="24"/>
                    </a:cubicBezTo>
                    <a:cubicBezTo>
                      <a:pt x="176" y="54"/>
                      <a:pt x="155" y="88"/>
                      <a:pt x="133" y="123"/>
                    </a:cubicBezTo>
                    <a:cubicBezTo>
                      <a:pt x="132" y="125"/>
                      <a:pt x="130" y="128"/>
                      <a:pt x="129" y="130"/>
                    </a:cubicBezTo>
                    <a:cubicBezTo>
                      <a:pt x="116" y="151"/>
                      <a:pt x="104" y="172"/>
                      <a:pt x="93" y="192"/>
                    </a:cubicBezTo>
                    <a:cubicBezTo>
                      <a:pt x="92" y="194"/>
                      <a:pt x="91" y="196"/>
                      <a:pt x="90" y="198"/>
                    </a:cubicBezTo>
                    <a:cubicBezTo>
                      <a:pt x="90" y="197"/>
                      <a:pt x="91" y="195"/>
                      <a:pt x="92" y="194"/>
                    </a:cubicBezTo>
                    <a:cubicBezTo>
                      <a:pt x="88" y="200"/>
                      <a:pt x="85" y="206"/>
                      <a:pt x="82" y="211"/>
                    </a:cubicBezTo>
                    <a:cubicBezTo>
                      <a:pt x="81" y="213"/>
                      <a:pt x="84" y="215"/>
                      <a:pt x="85" y="213"/>
                    </a:cubicBezTo>
                    <a:cubicBezTo>
                      <a:pt x="117" y="153"/>
                      <a:pt x="158" y="98"/>
                      <a:pt x="194" y="40"/>
                    </a:cubicBezTo>
                    <a:cubicBezTo>
                      <a:pt x="198" y="34"/>
                      <a:pt x="191" y="51"/>
                      <a:pt x="187" y="61"/>
                    </a:cubicBezTo>
                    <a:cubicBezTo>
                      <a:pt x="170" y="87"/>
                      <a:pt x="153" y="113"/>
                      <a:pt x="138" y="139"/>
                    </a:cubicBezTo>
                    <a:cubicBezTo>
                      <a:pt x="124" y="161"/>
                      <a:pt x="111" y="184"/>
                      <a:pt x="100" y="208"/>
                    </a:cubicBezTo>
                    <a:cubicBezTo>
                      <a:pt x="99" y="210"/>
                      <a:pt x="102" y="212"/>
                      <a:pt x="103" y="210"/>
                    </a:cubicBezTo>
                    <a:cubicBezTo>
                      <a:pt x="123" y="175"/>
                      <a:pt x="143" y="141"/>
                      <a:pt x="164" y="108"/>
                    </a:cubicBezTo>
                    <a:cubicBezTo>
                      <a:pt x="180" y="81"/>
                      <a:pt x="209" y="50"/>
                      <a:pt x="219" y="20"/>
                    </a:cubicBezTo>
                    <a:cubicBezTo>
                      <a:pt x="206" y="59"/>
                      <a:pt x="183" y="94"/>
                      <a:pt x="162" y="129"/>
                    </a:cubicBezTo>
                    <a:cubicBezTo>
                      <a:pt x="146" y="155"/>
                      <a:pt x="134" y="183"/>
                      <a:pt x="117" y="208"/>
                    </a:cubicBezTo>
                    <a:cubicBezTo>
                      <a:pt x="102" y="210"/>
                      <a:pt x="88" y="215"/>
                      <a:pt x="73" y="22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2" name="Freeform 109"/>
              <p:cNvSpPr>
                <a:spLocks noEditPoints="1"/>
              </p:cNvSpPr>
              <p:nvPr/>
            </p:nvSpPr>
            <p:spPr bwMode="auto">
              <a:xfrm>
                <a:off x="5455" y="3381"/>
                <a:ext cx="611" cy="908"/>
              </a:xfrm>
              <a:custGeom>
                <a:gdLst>
                  <a:gd fmla="*/ 208 w 229" name="T0"/>
                  <a:gd fmla="*/ 134 h 340" name="T1"/>
                  <a:gd fmla="*/ 147 w 229" name="T2"/>
                  <a:gd fmla="*/ 58 h 340" name="T3"/>
                  <a:gd fmla="*/ 63 w 229" name="T4"/>
                  <a:gd fmla="*/ 201 h 340" name="T5"/>
                  <a:gd fmla="*/ 136 w 229" name="T6"/>
                  <a:gd fmla="*/ 49 h 340" name="T7"/>
                  <a:gd fmla="*/ 39 w 229" name="T8"/>
                  <a:gd fmla="*/ 215 h 340" name="T9"/>
                  <a:gd fmla="*/ 131 w 229" name="T10"/>
                  <a:gd fmla="*/ 23 h 340" name="T11"/>
                  <a:gd fmla="*/ 34 w 229" name="T12"/>
                  <a:gd fmla="*/ 182 h 340" name="T13"/>
                  <a:gd fmla="*/ 121 w 229" name="T14"/>
                  <a:gd fmla="*/ 22 h 340" name="T15"/>
                  <a:gd fmla="*/ 1 w 229" name="T16"/>
                  <a:gd fmla="*/ 215 h 340" name="T17"/>
                  <a:gd fmla="*/ 16 w 229" name="T18"/>
                  <a:gd fmla="*/ 217 h 340" name="T19"/>
                  <a:gd fmla="*/ 29 w 229" name="T20"/>
                  <a:gd fmla="*/ 230 h 340" name="T21"/>
                  <a:gd fmla="*/ 44 w 229" name="T22"/>
                  <a:gd fmla="*/ 233 h 340" name="T23"/>
                  <a:gd fmla="*/ 56 w 229" name="T24"/>
                  <a:gd fmla="*/ 237 h 340" name="T25"/>
                  <a:gd fmla="*/ 68 w 229" name="T26"/>
                  <a:gd fmla="*/ 238 h 340" name="T27"/>
                  <a:gd fmla="*/ 148 w 229" name="T28"/>
                  <a:gd fmla="*/ 113 h 340" name="T29"/>
                  <a:gd fmla="*/ 84 w 229" name="T30"/>
                  <a:gd fmla="*/ 239 h 340" name="T31"/>
                  <a:gd fmla="*/ 168 w 229" name="T32"/>
                  <a:gd fmla="*/ 112 h 340" name="T33"/>
                  <a:gd fmla="*/ 112 w 229" name="T34"/>
                  <a:gd fmla="*/ 216 h 340" name="T35"/>
                  <a:gd fmla="*/ 99 w 229" name="T36"/>
                  <a:gd fmla="*/ 241 h 340" name="T37"/>
                  <a:gd fmla="*/ 163 w 229" name="T38"/>
                  <a:gd fmla="*/ 142 h 340" name="T39"/>
                  <a:gd fmla="*/ 106 w 229" name="T40"/>
                  <a:gd fmla="*/ 256 h 340" name="T41"/>
                  <a:gd fmla="*/ 114 w 229" name="T42"/>
                  <a:gd fmla="*/ 273 h 340" name="T43"/>
                  <a:gd fmla="*/ 132 w 229" name="T44"/>
                  <a:gd fmla="*/ 269 h 340" name="T45"/>
                  <a:gd fmla="*/ 142 w 229" name="T46"/>
                  <a:gd fmla="*/ 272 h 340" name="T47"/>
                  <a:gd fmla="*/ 139 w 229" name="T48"/>
                  <a:gd fmla="*/ 289 h 340" name="T49"/>
                  <a:gd fmla="*/ 198 w 229" name="T50"/>
                  <a:gd fmla="*/ 192 h 340" name="T51"/>
                  <a:gd fmla="*/ 198 w 229" name="T52"/>
                  <a:gd fmla="*/ 199 h 340" name="T53"/>
                  <a:gd fmla="*/ 140 w 229" name="T54"/>
                  <a:gd fmla="*/ 304 h 340" name="T55"/>
                  <a:gd fmla="*/ 142 w 229" name="T56"/>
                  <a:gd fmla="*/ 295 h 340" name="T57"/>
                  <a:gd fmla="*/ 142 w 229" name="T58"/>
                  <a:gd fmla="*/ 322 h 340" name="T59"/>
                  <a:gd fmla="*/ 167 w 229" name="T60"/>
                  <a:gd fmla="*/ 339 h 340" name="T61"/>
                  <a:gd fmla="*/ 174 w 229" name="T62"/>
                  <a:gd fmla="*/ 310 h 340" name="T63"/>
                  <a:gd fmla="*/ 196 w 229" name="T64"/>
                  <a:gd fmla="*/ 258 h 340" name="T65"/>
                  <a:gd fmla="*/ 200 w 229" name="T66"/>
                  <a:gd fmla="*/ 239 h 340" name="T67"/>
                  <a:gd fmla="*/ 225 w 229" name="T68"/>
                  <a:gd fmla="*/ 204 h 340" name="T69"/>
                  <a:gd fmla="*/ 100 w 229" name="T70"/>
                  <a:gd fmla="*/ 51 h 340" name="T71"/>
                  <a:gd fmla="*/ 67 w 229" name="T72"/>
                  <a:gd fmla="*/ 112 h 340" name="T73"/>
                  <a:gd fmla="*/ 78 w 229" name="T74"/>
                  <a:gd fmla="*/ 133 h 340" name="T75"/>
                  <a:gd fmla="*/ 101 w 229" name="T76"/>
                  <a:gd fmla="*/ 148 h 340" name="T77"/>
                  <a:gd fmla="*/ 156 w 229" name="T78"/>
                  <a:gd fmla="*/ 72 h 340" name="T79"/>
                  <a:gd fmla="*/ 101 w 229" name="T80"/>
                  <a:gd fmla="*/ 148 h 340" name="T81"/>
                  <a:gd fmla="*/ 158 w 229" name="T82"/>
                  <a:gd fmla="*/ 75 h 340" name="T83"/>
                  <a:gd fmla="*/ 121 w 229" name="T84"/>
                  <a:gd fmla="*/ 155 h 340" name="T85"/>
                  <a:gd fmla="*/ 173 w 229" name="T86"/>
                  <a:gd fmla="*/ 97 h 340" name="T87"/>
                  <a:gd fmla="*/ 131 w 229" name="T88"/>
                  <a:gd fmla="*/ 241 h 340" name="T89"/>
                  <a:gd fmla="*/ 141 w 229" name="T90"/>
                  <a:gd fmla="*/ 196 h 340" name="T91"/>
                  <a:gd fmla="*/ 179 w 229" name="T92"/>
                  <a:gd fmla="*/ 113 h 340" name="T93"/>
                  <a:gd fmla="*/ 197 w 229" name="T94"/>
                  <a:gd fmla="*/ 125 h 340" name="T95"/>
                  <a:gd fmla="*/ 199 w 229" name="T96"/>
                  <a:gd fmla="*/ 129 h 340" name="T97"/>
                  <a:gd fmla="*/ 212 w 229" name="T98"/>
                  <a:gd fmla="*/ 174 h 340" name="T99"/>
                  <a:gd fmla="*/ 213 w 229" name="T100"/>
                  <a:gd fmla="*/ 158 h 340" name="T101"/>
                  <a:gd fmla="*/ 222 w 229" name="T102"/>
                  <a:gd fmla="*/ 179 h 340" name="T103"/>
                  <a:gd fmla="*/ 215 w 229" name="T104"/>
                  <a:gd fmla="*/ 176 h 340" name="T105"/>
                  <a:gd fmla="*/ 164 w 229" name="T106"/>
                  <a:gd fmla="*/ 291 h 340" name="T107"/>
                  <a:gd fmla="*/ 152 w 229" name="T108"/>
                  <a:gd fmla="*/ 326 h 340" name="T109"/>
                  <a:gd fmla="*/ 164 w 229" name="T110"/>
                  <a:gd fmla="*/ 331 h 340" name="T111"/>
                  <a:gd fmla="*/ 171 w 229" name="T112"/>
                  <a:gd fmla="*/ 290 h 340" name="T113"/>
                  <a:gd fmla="*/ 165 w 229" name="T114"/>
                  <a:gd fmla="*/ 302 h 340" name="T115"/>
                  <a:gd fmla="*/ 171 w 229" name="T116"/>
                  <a:gd fmla="*/ 290 h 340" name="T117"/>
                  <a:gd fmla="*/ 207 w 229" name="T118"/>
                  <a:gd fmla="*/ 209 h 340" name="T119"/>
                  <a:gd fmla="*/ 222 w 229" name="T120"/>
                  <a:gd fmla="*/ 191 h 3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40" w="229">
                    <a:moveTo>
                      <a:pt x="221" y="162"/>
                    </a:moveTo>
                    <a:cubicBezTo>
                      <a:pt x="218" y="152"/>
                      <a:pt x="214" y="143"/>
                      <a:pt x="208" y="134"/>
                    </a:cubicBezTo>
                    <a:cubicBezTo>
                      <a:pt x="208" y="134"/>
                      <a:pt x="208" y="134"/>
                      <a:pt x="208" y="134"/>
                    </a:cubicBezTo>
                    <a:cubicBezTo>
                      <a:pt x="189" y="103"/>
                      <a:pt x="158" y="78"/>
                      <a:pt x="144" y="43"/>
                    </a:cubicBezTo>
                    <a:cubicBezTo>
                      <a:pt x="143" y="42"/>
                      <a:pt x="141" y="42"/>
                      <a:pt x="141" y="44"/>
                    </a:cubicBezTo>
                    <a:cubicBezTo>
                      <a:pt x="143" y="49"/>
                      <a:pt x="145" y="53"/>
                      <a:pt x="147" y="58"/>
                    </a:cubicBezTo>
                    <a:cubicBezTo>
                      <a:pt x="146" y="57"/>
                      <a:pt x="146" y="58"/>
                      <a:pt x="145" y="58"/>
                    </a:cubicBezTo>
                    <a:cubicBezTo>
                      <a:pt x="127" y="90"/>
                      <a:pt x="109" y="122"/>
                      <a:pt x="91" y="154"/>
                    </a:cubicBezTo>
                    <a:cubicBezTo>
                      <a:pt x="81" y="169"/>
                      <a:pt x="72" y="185"/>
                      <a:pt x="63" y="201"/>
                    </a:cubicBezTo>
                    <a:cubicBezTo>
                      <a:pt x="60" y="205"/>
                      <a:pt x="43" y="240"/>
                      <a:pt x="60" y="206"/>
                    </a:cubicBezTo>
                    <a:cubicBezTo>
                      <a:pt x="86" y="153"/>
                      <a:pt x="120" y="106"/>
                      <a:pt x="139" y="50"/>
                    </a:cubicBezTo>
                    <a:cubicBezTo>
                      <a:pt x="139" y="48"/>
                      <a:pt x="137" y="47"/>
                      <a:pt x="136" y="49"/>
                    </a:cubicBezTo>
                    <a:cubicBezTo>
                      <a:pt x="119" y="79"/>
                      <a:pt x="102" y="110"/>
                      <a:pt x="85" y="140"/>
                    </a:cubicBezTo>
                    <a:cubicBezTo>
                      <a:pt x="76" y="155"/>
                      <a:pt x="67" y="170"/>
                      <a:pt x="58" y="185"/>
                    </a:cubicBezTo>
                    <a:cubicBezTo>
                      <a:pt x="51" y="195"/>
                      <a:pt x="45" y="205"/>
                      <a:pt x="39" y="215"/>
                    </a:cubicBezTo>
                    <a:cubicBezTo>
                      <a:pt x="42" y="206"/>
                      <a:pt x="46" y="197"/>
                      <a:pt x="50" y="189"/>
                    </a:cubicBezTo>
                    <a:cubicBezTo>
                      <a:pt x="78" y="133"/>
                      <a:pt x="117" y="85"/>
                      <a:pt x="134" y="24"/>
                    </a:cubicBezTo>
                    <a:cubicBezTo>
                      <a:pt x="134" y="22"/>
                      <a:pt x="132" y="21"/>
                      <a:pt x="131" y="23"/>
                    </a:cubicBezTo>
                    <a:cubicBezTo>
                      <a:pt x="102" y="68"/>
                      <a:pt x="80" y="117"/>
                      <a:pt x="55" y="164"/>
                    </a:cubicBezTo>
                    <a:cubicBezTo>
                      <a:pt x="51" y="173"/>
                      <a:pt x="46" y="181"/>
                      <a:pt x="41" y="188"/>
                    </a:cubicBezTo>
                    <a:cubicBezTo>
                      <a:pt x="11" y="235"/>
                      <a:pt x="28" y="193"/>
                      <a:pt x="34" y="182"/>
                    </a:cubicBezTo>
                    <a:cubicBezTo>
                      <a:pt x="34" y="181"/>
                      <a:pt x="34" y="181"/>
                      <a:pt x="34" y="181"/>
                    </a:cubicBezTo>
                    <a:cubicBezTo>
                      <a:pt x="70" y="133"/>
                      <a:pt x="88" y="73"/>
                      <a:pt x="124" y="24"/>
                    </a:cubicBezTo>
                    <a:cubicBezTo>
                      <a:pt x="125" y="23"/>
                      <a:pt x="123" y="21"/>
                      <a:pt x="121" y="22"/>
                    </a:cubicBezTo>
                    <a:cubicBezTo>
                      <a:pt x="95" y="47"/>
                      <a:pt x="79" y="78"/>
                      <a:pt x="64" y="110"/>
                    </a:cubicBezTo>
                    <a:cubicBezTo>
                      <a:pt x="52" y="135"/>
                      <a:pt x="39" y="160"/>
                      <a:pt x="28" y="186"/>
                    </a:cubicBezTo>
                    <a:cubicBezTo>
                      <a:pt x="20" y="196"/>
                      <a:pt x="11" y="206"/>
                      <a:pt x="1" y="215"/>
                    </a:cubicBezTo>
                    <a:cubicBezTo>
                      <a:pt x="0" y="216"/>
                      <a:pt x="1" y="217"/>
                      <a:pt x="2" y="216"/>
                    </a:cubicBezTo>
                    <a:cubicBezTo>
                      <a:pt x="10" y="209"/>
                      <a:pt x="18" y="201"/>
                      <a:pt x="25" y="193"/>
                    </a:cubicBezTo>
                    <a:cubicBezTo>
                      <a:pt x="22" y="201"/>
                      <a:pt x="19" y="209"/>
                      <a:pt x="16" y="217"/>
                    </a:cubicBezTo>
                    <a:cubicBezTo>
                      <a:pt x="16" y="219"/>
                      <a:pt x="18" y="219"/>
                      <a:pt x="19" y="219"/>
                    </a:cubicBezTo>
                    <a:cubicBezTo>
                      <a:pt x="36" y="202"/>
                      <a:pt x="50" y="182"/>
                      <a:pt x="62" y="161"/>
                    </a:cubicBezTo>
                    <a:cubicBezTo>
                      <a:pt x="49" y="183"/>
                      <a:pt x="38" y="206"/>
                      <a:pt x="29" y="230"/>
                    </a:cubicBezTo>
                    <a:cubicBezTo>
                      <a:pt x="28" y="232"/>
                      <a:pt x="31" y="233"/>
                      <a:pt x="32" y="231"/>
                    </a:cubicBezTo>
                    <a:cubicBezTo>
                      <a:pt x="67" y="177"/>
                      <a:pt x="100" y="122"/>
                      <a:pt x="130" y="66"/>
                    </a:cubicBezTo>
                    <a:cubicBezTo>
                      <a:pt x="103" y="115"/>
                      <a:pt x="68" y="177"/>
                      <a:pt x="44" y="233"/>
                    </a:cubicBezTo>
                    <a:cubicBezTo>
                      <a:pt x="43" y="235"/>
                      <a:pt x="45" y="236"/>
                      <a:pt x="46" y="235"/>
                    </a:cubicBezTo>
                    <a:cubicBezTo>
                      <a:pt x="62" y="208"/>
                      <a:pt x="79" y="181"/>
                      <a:pt x="95" y="154"/>
                    </a:cubicBezTo>
                    <a:cubicBezTo>
                      <a:pt x="81" y="181"/>
                      <a:pt x="67" y="207"/>
                      <a:pt x="56" y="237"/>
                    </a:cubicBezTo>
                    <a:cubicBezTo>
                      <a:pt x="56" y="238"/>
                      <a:pt x="58" y="239"/>
                      <a:pt x="59" y="238"/>
                    </a:cubicBezTo>
                    <a:cubicBezTo>
                      <a:pt x="68" y="226"/>
                      <a:pt x="76" y="214"/>
                      <a:pt x="84" y="202"/>
                    </a:cubicBezTo>
                    <a:cubicBezTo>
                      <a:pt x="78" y="214"/>
                      <a:pt x="72" y="226"/>
                      <a:pt x="68" y="238"/>
                    </a:cubicBezTo>
                    <a:cubicBezTo>
                      <a:pt x="67" y="240"/>
                      <a:pt x="69" y="241"/>
                      <a:pt x="70" y="240"/>
                    </a:cubicBezTo>
                    <a:cubicBezTo>
                      <a:pt x="91" y="214"/>
                      <a:pt x="108" y="186"/>
                      <a:pt x="124" y="156"/>
                    </a:cubicBezTo>
                    <a:cubicBezTo>
                      <a:pt x="132" y="142"/>
                      <a:pt x="140" y="127"/>
                      <a:pt x="148" y="113"/>
                    </a:cubicBezTo>
                    <a:cubicBezTo>
                      <a:pt x="170" y="72"/>
                      <a:pt x="149" y="122"/>
                      <a:pt x="142" y="135"/>
                    </a:cubicBezTo>
                    <a:cubicBezTo>
                      <a:pt x="139" y="142"/>
                      <a:pt x="135" y="149"/>
                      <a:pt x="131" y="156"/>
                    </a:cubicBezTo>
                    <a:cubicBezTo>
                      <a:pt x="115" y="183"/>
                      <a:pt x="100" y="212"/>
                      <a:pt x="84" y="239"/>
                    </a:cubicBezTo>
                    <a:cubicBezTo>
                      <a:pt x="83" y="241"/>
                      <a:pt x="86" y="243"/>
                      <a:pt x="87" y="241"/>
                    </a:cubicBezTo>
                    <a:cubicBezTo>
                      <a:pt x="106" y="209"/>
                      <a:pt x="131" y="172"/>
                      <a:pt x="148" y="135"/>
                    </a:cubicBezTo>
                    <a:cubicBezTo>
                      <a:pt x="157" y="122"/>
                      <a:pt x="171" y="103"/>
                      <a:pt x="168" y="112"/>
                    </a:cubicBezTo>
                    <a:cubicBezTo>
                      <a:pt x="159" y="138"/>
                      <a:pt x="144" y="162"/>
                      <a:pt x="130" y="184"/>
                    </a:cubicBezTo>
                    <a:cubicBezTo>
                      <a:pt x="128" y="188"/>
                      <a:pt x="126" y="192"/>
                      <a:pt x="123" y="196"/>
                    </a:cubicBezTo>
                    <a:cubicBezTo>
                      <a:pt x="119" y="203"/>
                      <a:pt x="116" y="210"/>
                      <a:pt x="112" y="216"/>
                    </a:cubicBezTo>
                    <a:cubicBezTo>
                      <a:pt x="110" y="220"/>
                      <a:pt x="108" y="223"/>
                      <a:pt x="106" y="227"/>
                    </a:cubicBezTo>
                    <a:cubicBezTo>
                      <a:pt x="106" y="226"/>
                      <a:pt x="108" y="224"/>
                      <a:pt x="109" y="222"/>
                    </a:cubicBezTo>
                    <a:cubicBezTo>
                      <a:pt x="105" y="228"/>
                      <a:pt x="102" y="234"/>
                      <a:pt x="99" y="241"/>
                    </a:cubicBezTo>
                    <a:cubicBezTo>
                      <a:pt x="98" y="243"/>
                      <a:pt x="100" y="245"/>
                      <a:pt x="102" y="243"/>
                    </a:cubicBezTo>
                    <a:cubicBezTo>
                      <a:pt x="112" y="222"/>
                      <a:pt x="124" y="203"/>
                      <a:pt x="135" y="183"/>
                    </a:cubicBezTo>
                    <a:cubicBezTo>
                      <a:pt x="144" y="169"/>
                      <a:pt x="153" y="155"/>
                      <a:pt x="163" y="142"/>
                    </a:cubicBezTo>
                    <a:cubicBezTo>
                      <a:pt x="189" y="104"/>
                      <a:pt x="163" y="154"/>
                      <a:pt x="156" y="165"/>
                    </a:cubicBezTo>
                    <a:cubicBezTo>
                      <a:pt x="139" y="195"/>
                      <a:pt x="118" y="223"/>
                      <a:pt x="103" y="254"/>
                    </a:cubicBezTo>
                    <a:cubicBezTo>
                      <a:pt x="102" y="256"/>
                      <a:pt x="105" y="257"/>
                      <a:pt x="106" y="256"/>
                    </a:cubicBezTo>
                    <a:cubicBezTo>
                      <a:pt x="132" y="218"/>
                      <a:pt x="156" y="179"/>
                      <a:pt x="181" y="140"/>
                    </a:cubicBezTo>
                    <a:cubicBezTo>
                      <a:pt x="155" y="180"/>
                      <a:pt x="132" y="227"/>
                      <a:pt x="111" y="272"/>
                    </a:cubicBezTo>
                    <a:cubicBezTo>
                      <a:pt x="111" y="274"/>
                      <a:pt x="113" y="275"/>
                      <a:pt x="114" y="273"/>
                    </a:cubicBezTo>
                    <a:cubicBezTo>
                      <a:pt x="143" y="231"/>
                      <a:pt x="166" y="185"/>
                      <a:pt x="192" y="141"/>
                    </a:cubicBezTo>
                    <a:cubicBezTo>
                      <a:pt x="171" y="178"/>
                      <a:pt x="147" y="225"/>
                      <a:pt x="129" y="267"/>
                    </a:cubicBezTo>
                    <a:cubicBezTo>
                      <a:pt x="128" y="269"/>
                      <a:pt x="131" y="271"/>
                      <a:pt x="132" y="269"/>
                    </a:cubicBezTo>
                    <a:cubicBezTo>
                      <a:pt x="149" y="231"/>
                      <a:pt x="169" y="195"/>
                      <a:pt x="191" y="161"/>
                    </a:cubicBezTo>
                    <a:cubicBezTo>
                      <a:pt x="214" y="124"/>
                      <a:pt x="185" y="186"/>
                      <a:pt x="179" y="197"/>
                    </a:cubicBezTo>
                    <a:cubicBezTo>
                      <a:pt x="167" y="222"/>
                      <a:pt x="154" y="247"/>
                      <a:pt x="142" y="272"/>
                    </a:cubicBezTo>
                    <a:cubicBezTo>
                      <a:pt x="145" y="265"/>
                      <a:pt x="150" y="258"/>
                      <a:pt x="154" y="250"/>
                    </a:cubicBezTo>
                    <a:cubicBezTo>
                      <a:pt x="147" y="262"/>
                      <a:pt x="141" y="275"/>
                      <a:pt x="136" y="288"/>
                    </a:cubicBezTo>
                    <a:cubicBezTo>
                      <a:pt x="135" y="290"/>
                      <a:pt x="138" y="291"/>
                      <a:pt x="139" y="289"/>
                    </a:cubicBezTo>
                    <a:cubicBezTo>
                      <a:pt x="146" y="272"/>
                      <a:pt x="154" y="255"/>
                      <a:pt x="163" y="238"/>
                    </a:cubicBezTo>
                    <a:cubicBezTo>
                      <a:pt x="175" y="220"/>
                      <a:pt x="189" y="202"/>
                      <a:pt x="200" y="186"/>
                    </a:cubicBezTo>
                    <a:cubicBezTo>
                      <a:pt x="216" y="163"/>
                      <a:pt x="206" y="179"/>
                      <a:pt x="198" y="192"/>
                    </a:cubicBezTo>
                    <a:cubicBezTo>
                      <a:pt x="179" y="219"/>
                      <a:pt x="162" y="248"/>
                      <a:pt x="152" y="280"/>
                    </a:cubicBezTo>
                    <a:cubicBezTo>
                      <a:pt x="151" y="282"/>
                      <a:pt x="154" y="283"/>
                      <a:pt x="155" y="282"/>
                    </a:cubicBezTo>
                    <a:cubicBezTo>
                      <a:pt x="169" y="254"/>
                      <a:pt x="184" y="227"/>
                      <a:pt x="198" y="199"/>
                    </a:cubicBezTo>
                    <a:cubicBezTo>
                      <a:pt x="214" y="175"/>
                      <a:pt x="205" y="198"/>
                      <a:pt x="197" y="219"/>
                    </a:cubicBezTo>
                    <a:cubicBezTo>
                      <a:pt x="179" y="251"/>
                      <a:pt x="163" y="284"/>
                      <a:pt x="142" y="315"/>
                    </a:cubicBezTo>
                    <a:cubicBezTo>
                      <a:pt x="141" y="311"/>
                      <a:pt x="141" y="308"/>
                      <a:pt x="140" y="304"/>
                    </a:cubicBezTo>
                    <a:cubicBezTo>
                      <a:pt x="141" y="297"/>
                      <a:pt x="144" y="294"/>
                      <a:pt x="151" y="296"/>
                    </a:cubicBezTo>
                    <a:cubicBezTo>
                      <a:pt x="151" y="296"/>
                      <a:pt x="152" y="296"/>
                      <a:pt x="152" y="296"/>
                    </a:cubicBezTo>
                    <a:cubicBezTo>
                      <a:pt x="155" y="282"/>
                      <a:pt x="147" y="288"/>
                      <a:pt x="142" y="295"/>
                    </a:cubicBezTo>
                    <a:cubicBezTo>
                      <a:pt x="135" y="304"/>
                      <a:pt x="136" y="311"/>
                      <a:pt x="140" y="318"/>
                    </a:cubicBezTo>
                    <a:cubicBezTo>
                      <a:pt x="140" y="319"/>
                      <a:pt x="139" y="319"/>
                      <a:pt x="139" y="320"/>
                    </a:cubicBezTo>
                    <a:cubicBezTo>
                      <a:pt x="137" y="322"/>
                      <a:pt x="141" y="324"/>
                      <a:pt x="142" y="322"/>
                    </a:cubicBezTo>
                    <a:cubicBezTo>
                      <a:pt x="142" y="322"/>
                      <a:pt x="142" y="322"/>
                      <a:pt x="143" y="321"/>
                    </a:cubicBezTo>
                    <a:cubicBezTo>
                      <a:pt x="148" y="328"/>
                      <a:pt x="157" y="335"/>
                      <a:pt x="164" y="340"/>
                    </a:cubicBezTo>
                    <a:cubicBezTo>
                      <a:pt x="165" y="340"/>
                      <a:pt x="166" y="340"/>
                      <a:pt x="167" y="339"/>
                    </a:cubicBezTo>
                    <a:cubicBezTo>
                      <a:pt x="171" y="331"/>
                      <a:pt x="173" y="324"/>
                      <a:pt x="174" y="315"/>
                    </a:cubicBezTo>
                    <a:cubicBezTo>
                      <a:pt x="174" y="314"/>
                      <a:pt x="174" y="313"/>
                      <a:pt x="175" y="312"/>
                    </a:cubicBezTo>
                    <a:cubicBezTo>
                      <a:pt x="175" y="311"/>
                      <a:pt x="175" y="311"/>
                      <a:pt x="174" y="310"/>
                    </a:cubicBezTo>
                    <a:cubicBezTo>
                      <a:pt x="174" y="308"/>
                      <a:pt x="174" y="306"/>
                      <a:pt x="174" y="303"/>
                    </a:cubicBezTo>
                    <a:cubicBezTo>
                      <a:pt x="174" y="283"/>
                      <a:pt x="175" y="268"/>
                      <a:pt x="197" y="261"/>
                    </a:cubicBezTo>
                    <a:cubicBezTo>
                      <a:pt x="199" y="260"/>
                      <a:pt x="198" y="258"/>
                      <a:pt x="196" y="258"/>
                    </a:cubicBezTo>
                    <a:cubicBezTo>
                      <a:pt x="191" y="260"/>
                      <a:pt x="187" y="261"/>
                      <a:pt x="184" y="264"/>
                    </a:cubicBezTo>
                    <a:cubicBezTo>
                      <a:pt x="186" y="261"/>
                      <a:pt x="188" y="258"/>
                      <a:pt x="190" y="255"/>
                    </a:cubicBezTo>
                    <a:cubicBezTo>
                      <a:pt x="193" y="250"/>
                      <a:pt x="197" y="244"/>
                      <a:pt x="200" y="239"/>
                    </a:cubicBezTo>
                    <a:cubicBezTo>
                      <a:pt x="199" y="243"/>
                      <a:pt x="199" y="246"/>
                      <a:pt x="198" y="251"/>
                    </a:cubicBezTo>
                    <a:cubicBezTo>
                      <a:pt x="198" y="252"/>
                      <a:pt x="200" y="252"/>
                      <a:pt x="200" y="251"/>
                    </a:cubicBezTo>
                    <a:cubicBezTo>
                      <a:pt x="203" y="230"/>
                      <a:pt x="223" y="222"/>
                      <a:pt x="225" y="204"/>
                    </a:cubicBezTo>
                    <a:cubicBezTo>
                      <a:pt x="227" y="189"/>
                      <a:pt x="225" y="177"/>
                      <a:pt x="221" y="162"/>
                    </a:cubicBezTo>
                    <a:close/>
                    <a:moveTo>
                      <a:pt x="67" y="112"/>
                    </a:moveTo>
                    <a:cubicBezTo>
                      <a:pt x="76" y="91"/>
                      <a:pt x="87" y="71"/>
                      <a:pt x="100" y="51"/>
                    </a:cubicBezTo>
                    <a:cubicBezTo>
                      <a:pt x="134" y="0"/>
                      <a:pt x="92" y="69"/>
                      <a:pt x="87" y="80"/>
                    </a:cubicBezTo>
                    <a:cubicBezTo>
                      <a:pt x="72" y="109"/>
                      <a:pt x="59" y="139"/>
                      <a:pt x="41" y="166"/>
                    </a:cubicBezTo>
                    <a:cubicBezTo>
                      <a:pt x="50" y="148"/>
                      <a:pt x="59" y="130"/>
                      <a:pt x="67" y="112"/>
                    </a:cubicBezTo>
                    <a:close/>
                    <a:moveTo>
                      <a:pt x="118" y="51"/>
                    </a:moveTo>
                    <a:cubicBezTo>
                      <a:pt x="141" y="6"/>
                      <a:pt x="107" y="84"/>
                      <a:pt x="109" y="80"/>
                    </a:cubicBezTo>
                    <a:cubicBezTo>
                      <a:pt x="100" y="98"/>
                      <a:pt x="89" y="116"/>
                      <a:pt x="78" y="133"/>
                    </a:cubicBezTo>
                    <a:cubicBezTo>
                      <a:pt x="74" y="140"/>
                      <a:pt x="70" y="147"/>
                      <a:pt x="66" y="154"/>
                    </a:cubicBezTo>
                    <a:cubicBezTo>
                      <a:pt x="85" y="120"/>
                      <a:pt x="100" y="84"/>
                      <a:pt x="118" y="51"/>
                    </a:cubicBezTo>
                    <a:close/>
                    <a:moveTo>
                      <a:pt x="101" y="148"/>
                    </a:moveTo>
                    <a:cubicBezTo>
                      <a:pt x="118" y="119"/>
                      <a:pt x="134" y="90"/>
                      <a:pt x="148" y="60"/>
                    </a:cubicBezTo>
                    <a:cubicBezTo>
                      <a:pt x="148" y="60"/>
                      <a:pt x="148" y="60"/>
                      <a:pt x="148" y="60"/>
                    </a:cubicBezTo>
                    <a:cubicBezTo>
                      <a:pt x="151" y="64"/>
                      <a:pt x="153" y="68"/>
                      <a:pt x="156" y="72"/>
                    </a:cubicBezTo>
                    <a:cubicBezTo>
                      <a:pt x="155" y="73"/>
                      <a:pt x="155" y="73"/>
                      <a:pt x="155" y="73"/>
                    </a:cubicBezTo>
                    <a:cubicBezTo>
                      <a:pt x="122" y="121"/>
                      <a:pt x="99" y="175"/>
                      <a:pt x="66" y="223"/>
                    </a:cubicBezTo>
                    <a:cubicBezTo>
                      <a:pt x="79" y="205"/>
                      <a:pt x="89" y="170"/>
                      <a:pt x="101" y="148"/>
                    </a:cubicBezTo>
                    <a:close/>
                    <a:moveTo>
                      <a:pt x="121" y="155"/>
                    </a:moveTo>
                    <a:cubicBezTo>
                      <a:pt x="111" y="173"/>
                      <a:pt x="90" y="197"/>
                      <a:pt x="83" y="211"/>
                    </a:cubicBezTo>
                    <a:cubicBezTo>
                      <a:pt x="105" y="164"/>
                      <a:pt x="139" y="124"/>
                      <a:pt x="158" y="75"/>
                    </a:cubicBezTo>
                    <a:cubicBezTo>
                      <a:pt x="159" y="78"/>
                      <a:pt x="161" y="80"/>
                      <a:pt x="162" y="82"/>
                    </a:cubicBezTo>
                    <a:cubicBezTo>
                      <a:pt x="162" y="82"/>
                      <a:pt x="162" y="82"/>
                      <a:pt x="162" y="82"/>
                    </a:cubicBezTo>
                    <a:cubicBezTo>
                      <a:pt x="147" y="106"/>
                      <a:pt x="134" y="130"/>
                      <a:pt x="121" y="155"/>
                    </a:cubicBezTo>
                    <a:close/>
                    <a:moveTo>
                      <a:pt x="154" y="121"/>
                    </a:moveTo>
                    <a:cubicBezTo>
                      <a:pt x="159" y="109"/>
                      <a:pt x="162" y="97"/>
                      <a:pt x="164" y="85"/>
                    </a:cubicBezTo>
                    <a:cubicBezTo>
                      <a:pt x="167" y="89"/>
                      <a:pt x="170" y="93"/>
                      <a:pt x="173" y="97"/>
                    </a:cubicBezTo>
                    <a:cubicBezTo>
                      <a:pt x="173" y="97"/>
                      <a:pt x="173" y="97"/>
                      <a:pt x="173" y="97"/>
                    </a:cubicBezTo>
                    <a:cubicBezTo>
                      <a:pt x="166" y="104"/>
                      <a:pt x="160" y="113"/>
                      <a:pt x="154" y="121"/>
                    </a:cubicBezTo>
                    <a:close/>
                    <a:moveTo>
                      <a:pt x="131" y="241"/>
                    </a:moveTo>
                    <a:cubicBezTo>
                      <a:pt x="152" y="204"/>
                      <a:pt x="170" y="164"/>
                      <a:pt x="190" y="126"/>
                    </a:cubicBezTo>
                    <a:cubicBezTo>
                      <a:pt x="192" y="124"/>
                      <a:pt x="189" y="123"/>
                      <a:pt x="187" y="125"/>
                    </a:cubicBezTo>
                    <a:cubicBezTo>
                      <a:pt x="171" y="148"/>
                      <a:pt x="156" y="172"/>
                      <a:pt x="141" y="196"/>
                    </a:cubicBezTo>
                    <a:cubicBezTo>
                      <a:pt x="137" y="203"/>
                      <a:pt x="100" y="265"/>
                      <a:pt x="120" y="230"/>
                    </a:cubicBezTo>
                    <a:cubicBezTo>
                      <a:pt x="141" y="191"/>
                      <a:pt x="169" y="158"/>
                      <a:pt x="183" y="115"/>
                    </a:cubicBezTo>
                    <a:cubicBezTo>
                      <a:pt x="183" y="113"/>
                      <a:pt x="180" y="112"/>
                      <a:pt x="179" y="113"/>
                    </a:cubicBezTo>
                    <a:cubicBezTo>
                      <a:pt x="171" y="125"/>
                      <a:pt x="162" y="137"/>
                      <a:pt x="154" y="148"/>
                    </a:cubicBezTo>
                    <a:cubicBezTo>
                      <a:pt x="162" y="133"/>
                      <a:pt x="170" y="117"/>
                      <a:pt x="176" y="99"/>
                    </a:cubicBezTo>
                    <a:cubicBezTo>
                      <a:pt x="183" y="108"/>
                      <a:pt x="190" y="116"/>
                      <a:pt x="197" y="125"/>
                    </a:cubicBezTo>
                    <a:cubicBezTo>
                      <a:pt x="174" y="164"/>
                      <a:pt x="154" y="203"/>
                      <a:pt x="131" y="241"/>
                    </a:cubicBezTo>
                    <a:close/>
                    <a:moveTo>
                      <a:pt x="177" y="179"/>
                    </a:moveTo>
                    <a:cubicBezTo>
                      <a:pt x="185" y="162"/>
                      <a:pt x="193" y="146"/>
                      <a:pt x="199" y="129"/>
                    </a:cubicBezTo>
                    <a:cubicBezTo>
                      <a:pt x="201" y="131"/>
                      <a:pt x="203" y="133"/>
                      <a:pt x="204" y="135"/>
                    </a:cubicBezTo>
                    <a:cubicBezTo>
                      <a:pt x="195" y="149"/>
                      <a:pt x="185" y="164"/>
                      <a:pt x="177" y="179"/>
                    </a:cubicBezTo>
                    <a:close/>
                    <a:moveTo>
                      <a:pt x="212" y="174"/>
                    </a:moveTo>
                    <a:cubicBezTo>
                      <a:pt x="210" y="177"/>
                      <a:pt x="208" y="179"/>
                      <a:pt x="206" y="182"/>
                    </a:cubicBezTo>
                    <a:cubicBezTo>
                      <a:pt x="210" y="175"/>
                      <a:pt x="213" y="168"/>
                      <a:pt x="216" y="160"/>
                    </a:cubicBezTo>
                    <a:cubicBezTo>
                      <a:pt x="217" y="158"/>
                      <a:pt x="215" y="157"/>
                      <a:pt x="213" y="158"/>
                    </a:cubicBezTo>
                    <a:cubicBezTo>
                      <a:pt x="199" y="184"/>
                      <a:pt x="181" y="207"/>
                      <a:pt x="166" y="231"/>
                    </a:cubicBezTo>
                    <a:cubicBezTo>
                      <a:pt x="181" y="201"/>
                      <a:pt x="196" y="171"/>
                      <a:pt x="207" y="139"/>
                    </a:cubicBezTo>
                    <a:cubicBezTo>
                      <a:pt x="215" y="151"/>
                      <a:pt x="221" y="165"/>
                      <a:pt x="222" y="179"/>
                    </a:cubicBezTo>
                    <a:cubicBezTo>
                      <a:pt x="222" y="179"/>
                      <a:pt x="221" y="179"/>
                      <a:pt x="221" y="179"/>
                    </a:cubicBezTo>
                    <a:cubicBezTo>
                      <a:pt x="217" y="186"/>
                      <a:pt x="212" y="193"/>
                      <a:pt x="208" y="200"/>
                    </a:cubicBezTo>
                    <a:cubicBezTo>
                      <a:pt x="210" y="192"/>
                      <a:pt x="213" y="184"/>
                      <a:pt x="215" y="176"/>
                    </a:cubicBezTo>
                    <a:cubicBezTo>
                      <a:pt x="215" y="174"/>
                      <a:pt x="213" y="173"/>
                      <a:pt x="212" y="174"/>
                    </a:cubicBezTo>
                    <a:close/>
                    <a:moveTo>
                      <a:pt x="144" y="319"/>
                    </a:moveTo>
                    <a:cubicBezTo>
                      <a:pt x="151" y="310"/>
                      <a:pt x="158" y="300"/>
                      <a:pt x="164" y="291"/>
                    </a:cubicBezTo>
                    <a:cubicBezTo>
                      <a:pt x="158" y="301"/>
                      <a:pt x="153" y="312"/>
                      <a:pt x="149" y="324"/>
                    </a:cubicBezTo>
                    <a:cubicBezTo>
                      <a:pt x="147" y="322"/>
                      <a:pt x="146" y="321"/>
                      <a:pt x="144" y="319"/>
                    </a:cubicBezTo>
                    <a:close/>
                    <a:moveTo>
                      <a:pt x="152" y="326"/>
                    </a:moveTo>
                    <a:cubicBezTo>
                      <a:pt x="160" y="312"/>
                      <a:pt x="163" y="312"/>
                      <a:pt x="161" y="327"/>
                    </a:cubicBezTo>
                    <a:cubicBezTo>
                      <a:pt x="161" y="329"/>
                      <a:pt x="163" y="330"/>
                      <a:pt x="164" y="329"/>
                    </a:cubicBezTo>
                    <a:cubicBezTo>
                      <a:pt x="164" y="331"/>
                      <a:pt x="164" y="331"/>
                      <a:pt x="164" y="331"/>
                    </a:cubicBezTo>
                    <a:cubicBezTo>
                      <a:pt x="164" y="332"/>
                      <a:pt x="164" y="333"/>
                      <a:pt x="164" y="333"/>
                    </a:cubicBezTo>
                    <a:cubicBezTo>
                      <a:pt x="161" y="334"/>
                      <a:pt x="157" y="331"/>
                      <a:pt x="152" y="326"/>
                    </a:cubicBezTo>
                    <a:close/>
                    <a:moveTo>
                      <a:pt x="171" y="290"/>
                    </a:moveTo>
                    <a:cubicBezTo>
                      <a:pt x="171" y="297"/>
                      <a:pt x="171" y="304"/>
                      <a:pt x="171" y="311"/>
                    </a:cubicBezTo>
                    <a:cubicBezTo>
                      <a:pt x="164" y="324"/>
                      <a:pt x="168" y="315"/>
                      <a:pt x="168" y="303"/>
                    </a:cubicBezTo>
                    <a:cubicBezTo>
                      <a:pt x="168" y="301"/>
                      <a:pt x="166" y="301"/>
                      <a:pt x="165" y="302"/>
                    </a:cubicBezTo>
                    <a:cubicBezTo>
                      <a:pt x="145" y="332"/>
                      <a:pt x="165" y="294"/>
                      <a:pt x="167" y="290"/>
                    </a:cubicBezTo>
                    <a:cubicBezTo>
                      <a:pt x="169" y="287"/>
                      <a:pt x="170" y="285"/>
                      <a:pt x="172" y="282"/>
                    </a:cubicBezTo>
                    <a:cubicBezTo>
                      <a:pt x="171" y="285"/>
                      <a:pt x="171" y="287"/>
                      <a:pt x="171" y="290"/>
                    </a:cubicBezTo>
                    <a:close/>
                    <a:moveTo>
                      <a:pt x="177" y="269"/>
                    </a:moveTo>
                    <a:cubicBezTo>
                      <a:pt x="186" y="253"/>
                      <a:pt x="194" y="236"/>
                      <a:pt x="201" y="219"/>
                    </a:cubicBezTo>
                    <a:cubicBezTo>
                      <a:pt x="203" y="215"/>
                      <a:pt x="205" y="212"/>
                      <a:pt x="207" y="209"/>
                    </a:cubicBezTo>
                    <a:cubicBezTo>
                      <a:pt x="229" y="170"/>
                      <a:pt x="209" y="217"/>
                      <a:pt x="202" y="229"/>
                    </a:cubicBezTo>
                    <a:cubicBezTo>
                      <a:pt x="194" y="243"/>
                      <a:pt x="185" y="256"/>
                      <a:pt x="177" y="269"/>
                    </a:cubicBezTo>
                    <a:close/>
                    <a:moveTo>
                      <a:pt x="222" y="191"/>
                    </a:moveTo>
                    <a:cubicBezTo>
                      <a:pt x="221" y="202"/>
                      <a:pt x="217" y="213"/>
                      <a:pt x="209" y="223"/>
                    </a:cubicBezTo>
                    <a:cubicBezTo>
                      <a:pt x="214" y="213"/>
                      <a:pt x="219" y="202"/>
                      <a:pt x="222" y="191"/>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3" name="Freeform 110"/>
              <p:cNvSpPr>
                <a:spLocks noEditPoints="1"/>
              </p:cNvSpPr>
              <p:nvPr/>
            </p:nvSpPr>
            <p:spPr bwMode="auto">
              <a:xfrm>
                <a:off x="6292" y="4000"/>
                <a:ext cx="315" cy="403"/>
              </a:xfrm>
              <a:custGeom>
                <a:gdLst>
                  <a:gd fmla="*/ 93 w 118" name="T0"/>
                  <a:gd fmla="*/ 22 h 151" name="T1"/>
                  <a:gd fmla="*/ 80 w 118" name="T2"/>
                  <a:gd fmla="*/ 15 h 151" name="T3"/>
                  <a:gd fmla="*/ 76 w 118" name="T4"/>
                  <a:gd fmla="*/ 17 h 151" name="T5"/>
                  <a:gd fmla="*/ 59 w 118" name="T6"/>
                  <a:gd fmla="*/ 4 h 151" name="T7"/>
                  <a:gd fmla="*/ 63 w 118" name="T8"/>
                  <a:gd fmla="*/ 9 h 151" name="T9"/>
                  <a:gd fmla="*/ 60 w 118" name="T10"/>
                  <a:gd fmla="*/ 18 h 151" name="T11"/>
                  <a:gd fmla="*/ 63 w 118" name="T12"/>
                  <a:gd fmla="*/ 26 h 151" name="T13"/>
                  <a:gd fmla="*/ 68 w 118" name="T14"/>
                  <a:gd fmla="*/ 24 h 151" name="T15"/>
                  <a:gd fmla="*/ 62 w 118" name="T16"/>
                  <a:gd fmla="*/ 41 h 151" name="T17"/>
                  <a:gd fmla="*/ 55 w 118" name="T18"/>
                  <a:gd fmla="*/ 5 h 151" name="T19"/>
                  <a:gd fmla="*/ 54 w 118" name="T20"/>
                  <a:gd fmla="*/ 50 h 151" name="T21"/>
                  <a:gd fmla="*/ 1 w 118" name="T22"/>
                  <a:gd fmla="*/ 125 h 151" name="T23"/>
                  <a:gd fmla="*/ 0 w 118" name="T24"/>
                  <a:gd fmla="*/ 127 h 151" name="T25"/>
                  <a:gd fmla="*/ 5 w 118" name="T26"/>
                  <a:gd fmla="*/ 151 h 151" name="T27"/>
                  <a:gd fmla="*/ 38 w 118" name="T28"/>
                  <a:gd fmla="*/ 127 h 151" name="T29"/>
                  <a:gd fmla="*/ 68 w 118" name="T30"/>
                  <a:gd fmla="*/ 96 h 151" name="T31"/>
                  <a:gd fmla="*/ 87 w 118" name="T32"/>
                  <a:gd fmla="*/ 69 h 151" name="T33"/>
                  <a:gd fmla="*/ 89 w 118" name="T34"/>
                  <a:gd fmla="*/ 65 h 151" name="T35"/>
                  <a:gd fmla="*/ 103 w 118" name="T36"/>
                  <a:gd fmla="*/ 20 h 151" name="T37"/>
                  <a:gd fmla="*/ 15 w 118" name="T38"/>
                  <a:gd fmla="*/ 140 h 151" name="T39"/>
                  <a:gd fmla="*/ 76 w 118" name="T40"/>
                  <a:gd fmla="*/ 22 h 151" name="T41"/>
                  <a:gd fmla="*/ 35 w 118" name="T42"/>
                  <a:gd fmla="*/ 126 h 151" name="T43"/>
                  <a:gd fmla="*/ 66 w 118" name="T44"/>
                  <a:gd fmla="*/ 21 h 151" name="T45"/>
                  <a:gd fmla="*/ 74 w 118" name="T46"/>
                  <a:gd fmla="*/ 19 h 151" name="T47"/>
                  <a:gd fmla="*/ 72 w 118" name="T48"/>
                  <a:gd fmla="*/ 18 h 151" name="T49"/>
                  <a:gd fmla="*/ 10 w 118" name="T50"/>
                  <a:gd fmla="*/ 108 h 151" name="T51"/>
                  <a:gd fmla="*/ 39 w 118" name="T52"/>
                  <a:gd fmla="*/ 87 h 151" name="T53"/>
                  <a:gd fmla="*/ 40 w 118" name="T54"/>
                  <a:gd fmla="*/ 75 h 151" name="T55"/>
                  <a:gd fmla="*/ 15 w 118" name="T56"/>
                  <a:gd fmla="*/ 117 h 151" name="T57"/>
                  <a:gd fmla="*/ 26 w 118" name="T58"/>
                  <a:gd fmla="*/ 93 h 151" name="T59"/>
                  <a:gd fmla="*/ 21 w 118" name="T60"/>
                  <a:gd fmla="*/ 95 h 151" name="T61"/>
                  <a:gd fmla="*/ 8 w 118" name="T62"/>
                  <a:gd fmla="*/ 114 h 151" name="T63"/>
                  <a:gd fmla="*/ 7 w 118" name="T64"/>
                  <a:gd fmla="*/ 118 h 151" name="T65"/>
                  <a:gd fmla="*/ 8 w 118" name="T66"/>
                  <a:gd fmla="*/ 133 h 151" name="T67"/>
                  <a:gd fmla="*/ 25 w 118" name="T68"/>
                  <a:gd fmla="*/ 104 h 151" name="T69"/>
                  <a:gd fmla="*/ 11 w 118" name="T70"/>
                  <a:gd fmla="*/ 142 h 151" name="T71"/>
                  <a:gd fmla="*/ 7 w 118" name="T72"/>
                  <a:gd fmla="*/ 118 h 151" name="T73"/>
                  <a:gd fmla="*/ 69 w 118" name="T74"/>
                  <a:gd fmla="*/ 57 h 151" name="T75"/>
                  <a:gd fmla="*/ 77 w 118" name="T76"/>
                  <a:gd fmla="*/ 49 h 151" name="T77"/>
                  <a:gd fmla="*/ 60 w 118" name="T78"/>
                  <a:gd fmla="*/ 100 h 151" name="T79"/>
                  <a:gd fmla="*/ 65 w 118" name="T80"/>
                  <a:gd fmla="*/ 93 h 151" name="T81"/>
                  <a:gd fmla="*/ 84 w 118" name="T82"/>
                  <a:gd fmla="*/ 66 h 151" name="T83"/>
                  <a:gd fmla="*/ 65 w 118" name="T84"/>
                  <a:gd fmla="*/ 93 h 151" name="T85"/>
                  <a:gd fmla="*/ 93 w 118" name="T86"/>
                  <a:gd fmla="*/ 53 h 151" name="T87"/>
                  <a:gd fmla="*/ 97 w 118" name="T88"/>
                  <a:gd fmla="*/ 43 h 151" name="T89"/>
                  <a:gd fmla="*/ 97 w 118" name="T90"/>
                  <a:gd fmla="*/ 38 h 151" name="T91"/>
                  <a:gd fmla="*/ 75 w 118" name="T92"/>
                  <a:gd fmla="*/ 66 h 151" name="T93"/>
                  <a:gd fmla="*/ 85 w 118" name="T94"/>
                  <a:gd fmla="*/ 28 h 151" name="T95"/>
                  <a:gd fmla="*/ 88 w 118" name="T96"/>
                  <a:gd fmla="*/ 29 h 151" name="T97"/>
                  <a:gd fmla="*/ 103 w 118" name="T98"/>
                  <a:gd fmla="*/ 43 h 151"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51" w="118">
                    <a:moveTo>
                      <a:pt x="103" y="20"/>
                    </a:moveTo>
                    <a:cubicBezTo>
                      <a:pt x="100" y="20"/>
                      <a:pt x="95" y="21"/>
                      <a:pt x="93" y="22"/>
                    </a:cubicBezTo>
                    <a:cubicBezTo>
                      <a:pt x="88" y="25"/>
                      <a:pt x="84" y="23"/>
                      <a:pt x="79" y="20"/>
                    </a:cubicBezTo>
                    <a:cubicBezTo>
                      <a:pt x="80" y="18"/>
                      <a:pt x="80" y="17"/>
                      <a:pt x="80" y="15"/>
                    </a:cubicBezTo>
                    <a:cubicBezTo>
                      <a:pt x="81" y="13"/>
                      <a:pt x="78" y="12"/>
                      <a:pt x="77" y="14"/>
                    </a:cubicBezTo>
                    <a:cubicBezTo>
                      <a:pt x="77" y="15"/>
                      <a:pt x="76" y="16"/>
                      <a:pt x="76" y="17"/>
                    </a:cubicBezTo>
                    <a:cubicBezTo>
                      <a:pt x="70" y="12"/>
                      <a:pt x="66" y="6"/>
                      <a:pt x="62" y="2"/>
                    </a:cubicBezTo>
                    <a:cubicBezTo>
                      <a:pt x="60" y="0"/>
                      <a:pt x="58" y="3"/>
                      <a:pt x="59" y="4"/>
                    </a:cubicBezTo>
                    <a:cubicBezTo>
                      <a:pt x="61" y="6"/>
                      <a:pt x="62" y="7"/>
                      <a:pt x="64" y="9"/>
                    </a:cubicBezTo>
                    <a:cubicBezTo>
                      <a:pt x="64" y="9"/>
                      <a:pt x="63" y="9"/>
                      <a:pt x="63" y="9"/>
                    </a:cubicBezTo>
                    <a:cubicBezTo>
                      <a:pt x="62" y="12"/>
                      <a:pt x="60" y="15"/>
                      <a:pt x="58" y="17"/>
                    </a:cubicBezTo>
                    <a:cubicBezTo>
                      <a:pt x="58" y="19"/>
                      <a:pt x="60" y="19"/>
                      <a:pt x="60" y="18"/>
                    </a:cubicBezTo>
                    <a:cubicBezTo>
                      <a:pt x="61" y="17"/>
                      <a:pt x="62" y="16"/>
                      <a:pt x="63" y="14"/>
                    </a:cubicBezTo>
                    <a:cubicBezTo>
                      <a:pt x="63" y="18"/>
                      <a:pt x="63" y="22"/>
                      <a:pt x="63" y="26"/>
                    </a:cubicBezTo>
                    <a:cubicBezTo>
                      <a:pt x="63" y="28"/>
                      <a:pt x="65" y="28"/>
                      <a:pt x="66" y="27"/>
                    </a:cubicBezTo>
                    <a:cubicBezTo>
                      <a:pt x="66" y="26"/>
                      <a:pt x="67" y="25"/>
                      <a:pt x="68" y="24"/>
                    </a:cubicBezTo>
                    <a:cubicBezTo>
                      <a:pt x="66" y="29"/>
                      <a:pt x="63" y="35"/>
                      <a:pt x="61" y="40"/>
                    </a:cubicBezTo>
                    <a:cubicBezTo>
                      <a:pt x="61" y="41"/>
                      <a:pt x="61" y="41"/>
                      <a:pt x="62" y="41"/>
                    </a:cubicBezTo>
                    <a:cubicBezTo>
                      <a:pt x="61" y="43"/>
                      <a:pt x="60" y="44"/>
                      <a:pt x="60" y="45"/>
                    </a:cubicBezTo>
                    <a:cubicBezTo>
                      <a:pt x="63" y="32"/>
                      <a:pt x="57" y="16"/>
                      <a:pt x="55" y="5"/>
                    </a:cubicBezTo>
                    <a:cubicBezTo>
                      <a:pt x="54" y="4"/>
                      <a:pt x="52" y="4"/>
                      <a:pt x="53" y="5"/>
                    </a:cubicBezTo>
                    <a:cubicBezTo>
                      <a:pt x="54" y="20"/>
                      <a:pt x="60" y="35"/>
                      <a:pt x="54" y="50"/>
                    </a:cubicBezTo>
                    <a:cubicBezTo>
                      <a:pt x="48" y="64"/>
                      <a:pt x="32" y="78"/>
                      <a:pt x="21" y="89"/>
                    </a:cubicBezTo>
                    <a:cubicBezTo>
                      <a:pt x="10" y="100"/>
                      <a:pt x="3" y="112"/>
                      <a:pt x="1" y="125"/>
                    </a:cubicBezTo>
                    <a:cubicBezTo>
                      <a:pt x="1" y="125"/>
                      <a:pt x="0" y="126"/>
                      <a:pt x="0" y="126"/>
                    </a:cubicBezTo>
                    <a:cubicBezTo>
                      <a:pt x="0" y="126"/>
                      <a:pt x="0" y="127"/>
                      <a:pt x="0" y="127"/>
                    </a:cubicBezTo>
                    <a:cubicBezTo>
                      <a:pt x="0" y="134"/>
                      <a:pt x="0" y="141"/>
                      <a:pt x="2" y="150"/>
                    </a:cubicBezTo>
                    <a:cubicBezTo>
                      <a:pt x="3" y="151"/>
                      <a:pt x="4" y="151"/>
                      <a:pt x="5" y="151"/>
                    </a:cubicBezTo>
                    <a:cubicBezTo>
                      <a:pt x="17" y="144"/>
                      <a:pt x="27" y="136"/>
                      <a:pt x="37" y="128"/>
                    </a:cubicBezTo>
                    <a:cubicBezTo>
                      <a:pt x="37" y="128"/>
                      <a:pt x="38" y="128"/>
                      <a:pt x="38" y="127"/>
                    </a:cubicBezTo>
                    <a:cubicBezTo>
                      <a:pt x="38" y="127"/>
                      <a:pt x="38" y="127"/>
                      <a:pt x="38" y="127"/>
                    </a:cubicBezTo>
                    <a:cubicBezTo>
                      <a:pt x="49" y="118"/>
                      <a:pt x="59" y="107"/>
                      <a:pt x="68" y="96"/>
                    </a:cubicBezTo>
                    <a:cubicBezTo>
                      <a:pt x="75" y="88"/>
                      <a:pt x="80" y="79"/>
                      <a:pt x="86" y="70"/>
                    </a:cubicBezTo>
                    <a:cubicBezTo>
                      <a:pt x="86" y="70"/>
                      <a:pt x="87" y="69"/>
                      <a:pt x="87" y="69"/>
                    </a:cubicBezTo>
                    <a:cubicBezTo>
                      <a:pt x="87" y="69"/>
                      <a:pt x="87" y="68"/>
                      <a:pt x="88" y="68"/>
                    </a:cubicBezTo>
                    <a:cubicBezTo>
                      <a:pt x="88" y="67"/>
                      <a:pt x="88" y="66"/>
                      <a:pt x="89" y="65"/>
                    </a:cubicBezTo>
                    <a:cubicBezTo>
                      <a:pt x="96" y="54"/>
                      <a:pt x="106" y="47"/>
                      <a:pt x="113" y="37"/>
                    </a:cubicBezTo>
                    <a:cubicBezTo>
                      <a:pt x="118" y="29"/>
                      <a:pt x="109" y="22"/>
                      <a:pt x="103" y="20"/>
                    </a:cubicBezTo>
                    <a:close/>
                    <a:moveTo>
                      <a:pt x="35" y="126"/>
                    </a:moveTo>
                    <a:cubicBezTo>
                      <a:pt x="29" y="131"/>
                      <a:pt x="22" y="136"/>
                      <a:pt x="15" y="140"/>
                    </a:cubicBezTo>
                    <a:cubicBezTo>
                      <a:pt x="31" y="114"/>
                      <a:pt x="43" y="87"/>
                      <a:pt x="56" y="59"/>
                    </a:cubicBezTo>
                    <a:cubicBezTo>
                      <a:pt x="62" y="47"/>
                      <a:pt x="69" y="34"/>
                      <a:pt x="76" y="22"/>
                    </a:cubicBezTo>
                    <a:cubicBezTo>
                      <a:pt x="70" y="32"/>
                      <a:pt x="68" y="45"/>
                      <a:pt x="65" y="57"/>
                    </a:cubicBezTo>
                    <a:cubicBezTo>
                      <a:pt x="53" y="79"/>
                      <a:pt x="43" y="102"/>
                      <a:pt x="35" y="126"/>
                    </a:cubicBezTo>
                    <a:close/>
                    <a:moveTo>
                      <a:pt x="69" y="17"/>
                    </a:moveTo>
                    <a:cubicBezTo>
                      <a:pt x="68" y="18"/>
                      <a:pt x="67" y="19"/>
                      <a:pt x="66" y="21"/>
                    </a:cubicBezTo>
                    <a:cubicBezTo>
                      <a:pt x="66" y="17"/>
                      <a:pt x="66" y="14"/>
                      <a:pt x="65" y="10"/>
                    </a:cubicBezTo>
                    <a:cubicBezTo>
                      <a:pt x="68" y="13"/>
                      <a:pt x="71" y="16"/>
                      <a:pt x="74" y="19"/>
                    </a:cubicBezTo>
                    <a:cubicBezTo>
                      <a:pt x="73" y="21"/>
                      <a:pt x="72" y="23"/>
                      <a:pt x="71" y="25"/>
                    </a:cubicBezTo>
                    <a:cubicBezTo>
                      <a:pt x="72" y="22"/>
                      <a:pt x="72" y="20"/>
                      <a:pt x="72" y="18"/>
                    </a:cubicBezTo>
                    <a:cubicBezTo>
                      <a:pt x="72" y="16"/>
                      <a:pt x="70" y="16"/>
                      <a:pt x="69" y="17"/>
                    </a:cubicBezTo>
                    <a:close/>
                    <a:moveTo>
                      <a:pt x="10" y="108"/>
                    </a:moveTo>
                    <a:cubicBezTo>
                      <a:pt x="21" y="88"/>
                      <a:pt x="42" y="74"/>
                      <a:pt x="55" y="55"/>
                    </a:cubicBezTo>
                    <a:cubicBezTo>
                      <a:pt x="49" y="66"/>
                      <a:pt x="44" y="77"/>
                      <a:pt x="39" y="87"/>
                    </a:cubicBezTo>
                    <a:cubicBezTo>
                      <a:pt x="41" y="84"/>
                      <a:pt x="42" y="80"/>
                      <a:pt x="43" y="77"/>
                    </a:cubicBezTo>
                    <a:cubicBezTo>
                      <a:pt x="43" y="75"/>
                      <a:pt x="41" y="74"/>
                      <a:pt x="40" y="75"/>
                    </a:cubicBezTo>
                    <a:cubicBezTo>
                      <a:pt x="34" y="84"/>
                      <a:pt x="28" y="93"/>
                      <a:pt x="22" y="103"/>
                    </a:cubicBezTo>
                    <a:cubicBezTo>
                      <a:pt x="20" y="107"/>
                      <a:pt x="17" y="112"/>
                      <a:pt x="15" y="117"/>
                    </a:cubicBezTo>
                    <a:cubicBezTo>
                      <a:pt x="4" y="138"/>
                      <a:pt x="16" y="109"/>
                      <a:pt x="18" y="105"/>
                    </a:cubicBezTo>
                    <a:cubicBezTo>
                      <a:pt x="21" y="101"/>
                      <a:pt x="24" y="97"/>
                      <a:pt x="26" y="93"/>
                    </a:cubicBezTo>
                    <a:cubicBezTo>
                      <a:pt x="27" y="92"/>
                      <a:pt x="25" y="90"/>
                      <a:pt x="24" y="91"/>
                    </a:cubicBezTo>
                    <a:cubicBezTo>
                      <a:pt x="23" y="93"/>
                      <a:pt x="22" y="94"/>
                      <a:pt x="21" y="95"/>
                    </a:cubicBezTo>
                    <a:cubicBezTo>
                      <a:pt x="21" y="94"/>
                      <a:pt x="15" y="106"/>
                      <a:pt x="12" y="109"/>
                    </a:cubicBezTo>
                    <a:cubicBezTo>
                      <a:pt x="11" y="111"/>
                      <a:pt x="10" y="113"/>
                      <a:pt x="8" y="114"/>
                    </a:cubicBezTo>
                    <a:cubicBezTo>
                      <a:pt x="9" y="111"/>
                      <a:pt x="10" y="108"/>
                      <a:pt x="10" y="108"/>
                    </a:cubicBezTo>
                    <a:close/>
                    <a:moveTo>
                      <a:pt x="7" y="118"/>
                    </a:moveTo>
                    <a:cubicBezTo>
                      <a:pt x="9" y="116"/>
                      <a:pt x="11" y="114"/>
                      <a:pt x="13" y="111"/>
                    </a:cubicBezTo>
                    <a:cubicBezTo>
                      <a:pt x="10" y="118"/>
                      <a:pt x="9" y="125"/>
                      <a:pt x="8" y="133"/>
                    </a:cubicBezTo>
                    <a:cubicBezTo>
                      <a:pt x="8" y="134"/>
                      <a:pt x="10" y="135"/>
                      <a:pt x="10" y="133"/>
                    </a:cubicBezTo>
                    <a:cubicBezTo>
                      <a:pt x="15" y="123"/>
                      <a:pt x="19" y="114"/>
                      <a:pt x="25" y="104"/>
                    </a:cubicBezTo>
                    <a:cubicBezTo>
                      <a:pt x="28" y="98"/>
                      <a:pt x="36" y="89"/>
                      <a:pt x="38" y="83"/>
                    </a:cubicBezTo>
                    <a:cubicBezTo>
                      <a:pt x="33" y="104"/>
                      <a:pt x="19" y="122"/>
                      <a:pt x="11" y="142"/>
                    </a:cubicBezTo>
                    <a:cubicBezTo>
                      <a:pt x="11" y="142"/>
                      <a:pt x="11" y="143"/>
                      <a:pt x="11" y="143"/>
                    </a:cubicBezTo>
                    <a:cubicBezTo>
                      <a:pt x="1" y="149"/>
                      <a:pt x="4" y="131"/>
                      <a:pt x="7" y="118"/>
                    </a:cubicBezTo>
                    <a:close/>
                    <a:moveTo>
                      <a:pt x="42" y="119"/>
                    </a:moveTo>
                    <a:cubicBezTo>
                      <a:pt x="51" y="99"/>
                      <a:pt x="61" y="78"/>
                      <a:pt x="69" y="57"/>
                    </a:cubicBezTo>
                    <a:cubicBezTo>
                      <a:pt x="71" y="52"/>
                      <a:pt x="74" y="47"/>
                      <a:pt x="76" y="42"/>
                    </a:cubicBezTo>
                    <a:cubicBezTo>
                      <a:pt x="87" y="22"/>
                      <a:pt x="78" y="45"/>
                      <a:pt x="77" y="49"/>
                    </a:cubicBezTo>
                    <a:cubicBezTo>
                      <a:pt x="73" y="66"/>
                      <a:pt x="65" y="82"/>
                      <a:pt x="59" y="98"/>
                    </a:cubicBezTo>
                    <a:cubicBezTo>
                      <a:pt x="59" y="99"/>
                      <a:pt x="59" y="100"/>
                      <a:pt x="60" y="100"/>
                    </a:cubicBezTo>
                    <a:cubicBezTo>
                      <a:pt x="54" y="107"/>
                      <a:pt x="48" y="113"/>
                      <a:pt x="42" y="119"/>
                    </a:cubicBezTo>
                    <a:close/>
                    <a:moveTo>
                      <a:pt x="65" y="93"/>
                    </a:moveTo>
                    <a:cubicBezTo>
                      <a:pt x="72" y="80"/>
                      <a:pt x="80" y="66"/>
                      <a:pt x="88" y="53"/>
                    </a:cubicBezTo>
                    <a:cubicBezTo>
                      <a:pt x="86" y="57"/>
                      <a:pt x="85" y="61"/>
                      <a:pt x="84" y="66"/>
                    </a:cubicBezTo>
                    <a:cubicBezTo>
                      <a:pt x="81" y="70"/>
                      <a:pt x="79" y="75"/>
                      <a:pt x="76" y="79"/>
                    </a:cubicBezTo>
                    <a:cubicBezTo>
                      <a:pt x="73" y="84"/>
                      <a:pt x="69" y="89"/>
                      <a:pt x="65" y="93"/>
                    </a:cubicBezTo>
                    <a:close/>
                    <a:moveTo>
                      <a:pt x="94" y="52"/>
                    </a:moveTo>
                    <a:cubicBezTo>
                      <a:pt x="94" y="52"/>
                      <a:pt x="93" y="53"/>
                      <a:pt x="93" y="53"/>
                    </a:cubicBezTo>
                    <a:cubicBezTo>
                      <a:pt x="94" y="51"/>
                      <a:pt x="94" y="50"/>
                      <a:pt x="94" y="48"/>
                    </a:cubicBezTo>
                    <a:cubicBezTo>
                      <a:pt x="95" y="47"/>
                      <a:pt x="96" y="46"/>
                      <a:pt x="97" y="43"/>
                    </a:cubicBezTo>
                    <a:cubicBezTo>
                      <a:pt x="97" y="42"/>
                      <a:pt x="97" y="41"/>
                      <a:pt x="96" y="41"/>
                    </a:cubicBezTo>
                    <a:cubicBezTo>
                      <a:pt x="96" y="40"/>
                      <a:pt x="97" y="39"/>
                      <a:pt x="97" y="38"/>
                    </a:cubicBezTo>
                    <a:cubicBezTo>
                      <a:pt x="97" y="36"/>
                      <a:pt x="94" y="34"/>
                      <a:pt x="93" y="36"/>
                    </a:cubicBezTo>
                    <a:cubicBezTo>
                      <a:pt x="87" y="46"/>
                      <a:pt x="81" y="56"/>
                      <a:pt x="75" y="66"/>
                    </a:cubicBezTo>
                    <a:cubicBezTo>
                      <a:pt x="75" y="67"/>
                      <a:pt x="75" y="67"/>
                      <a:pt x="74" y="68"/>
                    </a:cubicBezTo>
                    <a:cubicBezTo>
                      <a:pt x="79" y="55"/>
                      <a:pt x="83" y="42"/>
                      <a:pt x="85" y="28"/>
                    </a:cubicBezTo>
                    <a:cubicBezTo>
                      <a:pt x="85" y="28"/>
                      <a:pt x="86" y="29"/>
                      <a:pt x="86" y="29"/>
                    </a:cubicBezTo>
                    <a:cubicBezTo>
                      <a:pt x="87" y="29"/>
                      <a:pt x="88" y="30"/>
                      <a:pt x="88" y="29"/>
                    </a:cubicBezTo>
                    <a:cubicBezTo>
                      <a:pt x="89" y="28"/>
                      <a:pt x="90" y="28"/>
                      <a:pt x="91" y="27"/>
                    </a:cubicBezTo>
                    <a:cubicBezTo>
                      <a:pt x="95" y="32"/>
                      <a:pt x="99" y="38"/>
                      <a:pt x="103" y="43"/>
                    </a:cubicBezTo>
                    <a:cubicBezTo>
                      <a:pt x="100" y="46"/>
                      <a:pt x="97" y="49"/>
                      <a:pt x="94" y="52"/>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4" name="Freeform 111"/>
              <p:cNvSpPr>
                <a:spLocks noEditPoints="1"/>
              </p:cNvSpPr>
              <p:nvPr/>
            </p:nvSpPr>
            <p:spPr bwMode="auto">
              <a:xfrm>
                <a:off x="3627" y="3445"/>
                <a:ext cx="184" cy="363"/>
              </a:xfrm>
              <a:custGeom>
                <a:gdLst>
                  <a:gd fmla="*/ 38 w 69" name="T0"/>
                  <a:gd fmla="*/ 106 h 136" name="T1"/>
                  <a:gd fmla="*/ 64 w 69" name="T2"/>
                  <a:gd fmla="*/ 49 h 136" name="T3"/>
                  <a:gd fmla="*/ 65 w 69" name="T4"/>
                  <a:gd fmla="*/ 39 h 136" name="T5"/>
                  <a:gd fmla="*/ 66 w 69" name="T6"/>
                  <a:gd fmla="*/ 34 h 136" name="T7"/>
                  <a:gd fmla="*/ 41 w 69" name="T8"/>
                  <a:gd fmla="*/ 2 h 136" name="T9"/>
                  <a:gd fmla="*/ 7 w 69" name="T10"/>
                  <a:gd fmla="*/ 65 h 136" name="T11"/>
                  <a:gd fmla="*/ 6 w 69" name="T12"/>
                  <a:gd fmla="*/ 121 h 136" name="T13"/>
                  <a:gd fmla="*/ 19 w 69" name="T14"/>
                  <a:gd fmla="*/ 136 h 136" name="T15"/>
                  <a:gd fmla="*/ 29 w 69" name="T16"/>
                  <a:gd fmla="*/ 127 h 136" name="T17"/>
                  <a:gd fmla="*/ 61 w 69" name="T18"/>
                  <a:gd fmla="*/ 43 h 136" name="T19"/>
                  <a:gd fmla="*/ 19 w 69" name="T20"/>
                  <a:gd fmla="*/ 116 h 136" name="T21"/>
                  <a:gd fmla="*/ 18 w 69" name="T22"/>
                  <a:gd fmla="*/ 127 h 136" name="T23"/>
                  <a:gd fmla="*/ 28 w 69" name="T24"/>
                  <a:gd fmla="*/ 117 h 136" name="T25"/>
                  <a:gd fmla="*/ 26 w 69" name="T26"/>
                  <a:gd fmla="*/ 126 h 136" name="T27"/>
                  <a:gd fmla="*/ 44 w 69" name="T28"/>
                  <a:gd fmla="*/ 77 h 136" name="T29"/>
                  <a:gd fmla="*/ 57 w 69" name="T30"/>
                  <a:gd fmla="*/ 59 h 136" name="T31"/>
                  <a:gd fmla="*/ 61 w 69" name="T32"/>
                  <a:gd fmla="*/ 24 h 136" name="T33"/>
                  <a:gd fmla="*/ 57 w 69" name="T34"/>
                  <a:gd fmla="*/ 18 h 136" name="T35"/>
                  <a:gd fmla="*/ 47 w 69" name="T36"/>
                  <a:gd fmla="*/ 24 h 136" name="T37"/>
                  <a:gd fmla="*/ 63 w 69" name="T38"/>
                  <a:gd fmla="*/ 24 h 136" name="T39"/>
                  <a:gd fmla="*/ 23 w 69" name="T40"/>
                  <a:gd fmla="*/ 43 h 136" name="T41"/>
                  <a:gd fmla="*/ 52 w 69" name="T42"/>
                  <a:gd fmla="*/ 6 h 136" name="T43"/>
                  <a:gd fmla="*/ 36 w 69" name="T44"/>
                  <a:gd fmla="*/ 10 h 136" name="T45"/>
                  <a:gd fmla="*/ 11 w 69" name="T46"/>
                  <a:gd fmla="*/ 64 h 136" name="T47"/>
                  <a:gd fmla="*/ 18 w 69" name="T48"/>
                  <a:gd fmla="*/ 51 h 136" name="T49"/>
                  <a:gd fmla="*/ 35 w 69" name="T50"/>
                  <a:gd fmla="*/ 32 h 136" name="T51"/>
                  <a:gd fmla="*/ 42 w 69" name="T52"/>
                  <a:gd fmla="*/ 28 h 136" name="T53"/>
                  <a:gd fmla="*/ 10 w 69" name="T54"/>
                  <a:gd fmla="*/ 83 h 136" name="T55"/>
                  <a:gd fmla="*/ 41 w 69" name="T56"/>
                  <a:gd fmla="*/ 36 h 136" name="T57"/>
                  <a:gd fmla="*/ 40 w 69" name="T58"/>
                  <a:gd fmla="*/ 46 h 136" name="T59"/>
                  <a:gd fmla="*/ 11 w 69" name="T60"/>
                  <a:gd fmla="*/ 95 h 136" name="T61"/>
                  <a:gd fmla="*/ 7 w 69" name="T62"/>
                  <a:gd fmla="*/ 102 h 136" name="T63"/>
                  <a:gd fmla="*/ 7 w 69" name="T64"/>
                  <a:gd fmla="*/ 104 h 136" name="T65"/>
                  <a:gd fmla="*/ 56 w 69" name="T66"/>
                  <a:gd fmla="*/ 32 h 136" name="T67"/>
                  <a:gd fmla="*/ 10 w 69" name="T68"/>
                  <a:gd fmla="*/ 111 h 136" name="T69"/>
                  <a:gd fmla="*/ 8 w 69" name="T70"/>
                  <a:gd fmla="*/ 114 h 136" name="T71"/>
                  <a:gd fmla="*/ 44 w 69" name="T72"/>
                  <a:gd fmla="*/ 59 h 136" name="T73"/>
                  <a:gd fmla="*/ 63 w 69" name="T74"/>
                  <a:gd fmla="*/ 32 h 136" name="T75"/>
                  <a:gd fmla="*/ 44 w 69" name="T76"/>
                  <a:gd fmla="*/ 59 h 136" name="T77"/>
                  <a:gd fmla="*/ 46 w 69" name="T78"/>
                  <a:gd fmla="*/ 80 h 136" name="T79"/>
                  <a:gd fmla="*/ 26 w 69" name="T80"/>
                  <a:gd fmla="*/ 114 h 136"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36" w="69">
                    <a:moveTo>
                      <a:pt x="26" y="126"/>
                    </a:moveTo>
                    <a:cubicBezTo>
                      <a:pt x="29" y="123"/>
                      <a:pt x="33" y="116"/>
                      <a:pt x="38" y="106"/>
                    </a:cubicBezTo>
                    <a:cubicBezTo>
                      <a:pt x="50" y="89"/>
                      <a:pt x="57" y="66"/>
                      <a:pt x="67" y="51"/>
                    </a:cubicBezTo>
                    <a:cubicBezTo>
                      <a:pt x="68" y="48"/>
                      <a:pt x="65" y="47"/>
                      <a:pt x="64" y="49"/>
                    </a:cubicBezTo>
                    <a:cubicBezTo>
                      <a:pt x="63" y="49"/>
                      <a:pt x="63" y="50"/>
                      <a:pt x="62" y="51"/>
                    </a:cubicBezTo>
                    <a:cubicBezTo>
                      <a:pt x="63" y="47"/>
                      <a:pt x="64" y="43"/>
                      <a:pt x="65" y="39"/>
                    </a:cubicBezTo>
                    <a:cubicBezTo>
                      <a:pt x="66" y="38"/>
                      <a:pt x="66" y="37"/>
                      <a:pt x="67" y="36"/>
                    </a:cubicBezTo>
                    <a:cubicBezTo>
                      <a:pt x="67" y="35"/>
                      <a:pt x="67" y="34"/>
                      <a:pt x="66" y="34"/>
                    </a:cubicBezTo>
                    <a:cubicBezTo>
                      <a:pt x="69" y="14"/>
                      <a:pt x="65" y="0"/>
                      <a:pt x="44" y="2"/>
                    </a:cubicBezTo>
                    <a:cubicBezTo>
                      <a:pt x="44" y="1"/>
                      <a:pt x="42" y="1"/>
                      <a:pt x="41" y="2"/>
                    </a:cubicBezTo>
                    <a:cubicBezTo>
                      <a:pt x="41" y="2"/>
                      <a:pt x="41" y="3"/>
                      <a:pt x="41" y="3"/>
                    </a:cubicBezTo>
                    <a:cubicBezTo>
                      <a:pt x="20" y="8"/>
                      <a:pt x="11" y="48"/>
                      <a:pt x="7" y="65"/>
                    </a:cubicBezTo>
                    <a:cubicBezTo>
                      <a:pt x="4" y="79"/>
                      <a:pt x="0" y="101"/>
                      <a:pt x="6" y="118"/>
                    </a:cubicBezTo>
                    <a:cubicBezTo>
                      <a:pt x="5" y="119"/>
                      <a:pt x="6" y="120"/>
                      <a:pt x="6" y="121"/>
                    </a:cubicBezTo>
                    <a:cubicBezTo>
                      <a:pt x="9" y="127"/>
                      <a:pt x="12" y="132"/>
                      <a:pt x="17" y="136"/>
                    </a:cubicBezTo>
                    <a:cubicBezTo>
                      <a:pt x="18" y="136"/>
                      <a:pt x="18" y="136"/>
                      <a:pt x="19" y="136"/>
                    </a:cubicBezTo>
                    <a:cubicBezTo>
                      <a:pt x="22" y="133"/>
                      <a:pt x="26" y="130"/>
                      <a:pt x="29" y="128"/>
                    </a:cubicBezTo>
                    <a:cubicBezTo>
                      <a:pt x="30" y="128"/>
                      <a:pt x="30" y="127"/>
                      <a:pt x="29" y="127"/>
                    </a:cubicBezTo>
                    <a:cubicBezTo>
                      <a:pt x="18" y="133"/>
                      <a:pt x="12" y="128"/>
                      <a:pt x="9" y="119"/>
                    </a:cubicBezTo>
                    <a:cubicBezTo>
                      <a:pt x="25" y="92"/>
                      <a:pt x="41" y="66"/>
                      <a:pt x="61" y="43"/>
                    </a:cubicBezTo>
                    <a:cubicBezTo>
                      <a:pt x="45" y="61"/>
                      <a:pt x="33" y="88"/>
                      <a:pt x="21" y="112"/>
                    </a:cubicBezTo>
                    <a:cubicBezTo>
                      <a:pt x="20" y="113"/>
                      <a:pt x="19" y="115"/>
                      <a:pt x="19" y="116"/>
                    </a:cubicBezTo>
                    <a:cubicBezTo>
                      <a:pt x="18" y="119"/>
                      <a:pt x="17" y="122"/>
                      <a:pt x="15" y="125"/>
                    </a:cubicBezTo>
                    <a:cubicBezTo>
                      <a:pt x="14" y="127"/>
                      <a:pt x="17" y="129"/>
                      <a:pt x="18" y="127"/>
                    </a:cubicBezTo>
                    <a:cubicBezTo>
                      <a:pt x="20" y="123"/>
                      <a:pt x="23" y="120"/>
                      <a:pt x="25" y="116"/>
                    </a:cubicBezTo>
                    <a:cubicBezTo>
                      <a:pt x="25" y="117"/>
                      <a:pt x="26" y="118"/>
                      <a:pt x="28" y="117"/>
                    </a:cubicBezTo>
                    <a:cubicBezTo>
                      <a:pt x="26" y="120"/>
                      <a:pt x="25" y="122"/>
                      <a:pt x="23" y="124"/>
                    </a:cubicBezTo>
                    <a:cubicBezTo>
                      <a:pt x="22" y="126"/>
                      <a:pt x="25" y="128"/>
                      <a:pt x="26" y="126"/>
                    </a:cubicBezTo>
                    <a:close/>
                    <a:moveTo>
                      <a:pt x="57" y="59"/>
                    </a:moveTo>
                    <a:cubicBezTo>
                      <a:pt x="53" y="65"/>
                      <a:pt x="48" y="71"/>
                      <a:pt x="44" y="77"/>
                    </a:cubicBezTo>
                    <a:cubicBezTo>
                      <a:pt x="50" y="67"/>
                      <a:pt x="55" y="58"/>
                      <a:pt x="60" y="49"/>
                    </a:cubicBezTo>
                    <a:cubicBezTo>
                      <a:pt x="59" y="52"/>
                      <a:pt x="58" y="55"/>
                      <a:pt x="57" y="59"/>
                    </a:cubicBezTo>
                    <a:close/>
                    <a:moveTo>
                      <a:pt x="63" y="24"/>
                    </a:moveTo>
                    <a:cubicBezTo>
                      <a:pt x="62" y="24"/>
                      <a:pt x="61" y="24"/>
                      <a:pt x="61" y="24"/>
                    </a:cubicBezTo>
                    <a:cubicBezTo>
                      <a:pt x="56" y="29"/>
                      <a:pt x="52" y="34"/>
                      <a:pt x="47" y="39"/>
                    </a:cubicBezTo>
                    <a:cubicBezTo>
                      <a:pt x="51" y="32"/>
                      <a:pt x="54" y="25"/>
                      <a:pt x="57" y="18"/>
                    </a:cubicBezTo>
                    <a:cubicBezTo>
                      <a:pt x="58" y="16"/>
                      <a:pt x="56" y="15"/>
                      <a:pt x="55" y="16"/>
                    </a:cubicBezTo>
                    <a:cubicBezTo>
                      <a:pt x="52" y="19"/>
                      <a:pt x="50" y="21"/>
                      <a:pt x="47" y="24"/>
                    </a:cubicBezTo>
                    <a:cubicBezTo>
                      <a:pt x="50" y="19"/>
                      <a:pt x="53" y="13"/>
                      <a:pt x="55" y="8"/>
                    </a:cubicBezTo>
                    <a:cubicBezTo>
                      <a:pt x="59" y="11"/>
                      <a:pt x="62" y="18"/>
                      <a:pt x="63" y="24"/>
                    </a:cubicBezTo>
                    <a:close/>
                    <a:moveTo>
                      <a:pt x="52" y="6"/>
                    </a:moveTo>
                    <a:cubicBezTo>
                      <a:pt x="41" y="17"/>
                      <a:pt x="33" y="30"/>
                      <a:pt x="23" y="43"/>
                    </a:cubicBezTo>
                    <a:cubicBezTo>
                      <a:pt x="31" y="33"/>
                      <a:pt x="36" y="18"/>
                      <a:pt x="43" y="6"/>
                    </a:cubicBezTo>
                    <a:cubicBezTo>
                      <a:pt x="46" y="4"/>
                      <a:pt x="49" y="4"/>
                      <a:pt x="52" y="6"/>
                    </a:cubicBezTo>
                    <a:close/>
                    <a:moveTo>
                      <a:pt x="10" y="71"/>
                    </a:moveTo>
                    <a:cubicBezTo>
                      <a:pt x="13" y="51"/>
                      <a:pt x="20" y="24"/>
                      <a:pt x="36" y="10"/>
                    </a:cubicBezTo>
                    <a:cubicBezTo>
                      <a:pt x="36" y="11"/>
                      <a:pt x="36" y="12"/>
                      <a:pt x="35" y="12"/>
                    </a:cubicBezTo>
                    <a:cubicBezTo>
                      <a:pt x="26" y="29"/>
                      <a:pt x="17" y="46"/>
                      <a:pt x="11" y="64"/>
                    </a:cubicBezTo>
                    <a:cubicBezTo>
                      <a:pt x="11" y="65"/>
                      <a:pt x="12" y="65"/>
                      <a:pt x="13" y="64"/>
                    </a:cubicBezTo>
                    <a:cubicBezTo>
                      <a:pt x="14" y="60"/>
                      <a:pt x="16" y="55"/>
                      <a:pt x="18" y="51"/>
                    </a:cubicBezTo>
                    <a:cubicBezTo>
                      <a:pt x="18" y="51"/>
                      <a:pt x="19" y="51"/>
                      <a:pt x="20" y="51"/>
                    </a:cubicBezTo>
                    <a:cubicBezTo>
                      <a:pt x="25" y="45"/>
                      <a:pt x="30" y="38"/>
                      <a:pt x="35" y="32"/>
                    </a:cubicBezTo>
                    <a:cubicBezTo>
                      <a:pt x="40" y="25"/>
                      <a:pt x="45" y="19"/>
                      <a:pt x="50" y="13"/>
                    </a:cubicBezTo>
                    <a:cubicBezTo>
                      <a:pt x="47" y="18"/>
                      <a:pt x="45" y="23"/>
                      <a:pt x="42" y="28"/>
                    </a:cubicBezTo>
                    <a:cubicBezTo>
                      <a:pt x="41" y="30"/>
                      <a:pt x="40" y="32"/>
                      <a:pt x="39" y="34"/>
                    </a:cubicBezTo>
                    <a:cubicBezTo>
                      <a:pt x="27" y="49"/>
                      <a:pt x="17" y="65"/>
                      <a:pt x="10" y="83"/>
                    </a:cubicBezTo>
                    <a:cubicBezTo>
                      <a:pt x="10" y="85"/>
                      <a:pt x="13" y="86"/>
                      <a:pt x="13" y="84"/>
                    </a:cubicBezTo>
                    <a:cubicBezTo>
                      <a:pt x="22" y="68"/>
                      <a:pt x="32" y="52"/>
                      <a:pt x="41" y="36"/>
                    </a:cubicBezTo>
                    <a:cubicBezTo>
                      <a:pt x="43" y="33"/>
                      <a:pt x="44" y="31"/>
                      <a:pt x="46" y="29"/>
                    </a:cubicBezTo>
                    <a:cubicBezTo>
                      <a:pt x="59" y="13"/>
                      <a:pt x="42" y="42"/>
                      <a:pt x="40" y="46"/>
                    </a:cubicBezTo>
                    <a:cubicBezTo>
                      <a:pt x="38" y="50"/>
                      <a:pt x="36" y="53"/>
                      <a:pt x="34" y="57"/>
                    </a:cubicBezTo>
                    <a:cubicBezTo>
                      <a:pt x="26" y="69"/>
                      <a:pt x="18" y="82"/>
                      <a:pt x="11" y="95"/>
                    </a:cubicBezTo>
                    <a:cubicBezTo>
                      <a:pt x="11" y="95"/>
                      <a:pt x="11" y="95"/>
                      <a:pt x="11" y="95"/>
                    </a:cubicBezTo>
                    <a:cubicBezTo>
                      <a:pt x="10" y="98"/>
                      <a:pt x="9" y="100"/>
                      <a:pt x="7" y="102"/>
                    </a:cubicBezTo>
                    <a:cubicBezTo>
                      <a:pt x="7" y="90"/>
                      <a:pt x="9" y="77"/>
                      <a:pt x="10" y="71"/>
                    </a:cubicBezTo>
                    <a:close/>
                    <a:moveTo>
                      <a:pt x="7" y="104"/>
                    </a:moveTo>
                    <a:cubicBezTo>
                      <a:pt x="8" y="105"/>
                      <a:pt x="9" y="105"/>
                      <a:pt x="10" y="104"/>
                    </a:cubicBezTo>
                    <a:cubicBezTo>
                      <a:pt x="23" y="79"/>
                      <a:pt x="44" y="51"/>
                      <a:pt x="56" y="32"/>
                    </a:cubicBezTo>
                    <a:cubicBezTo>
                      <a:pt x="40" y="58"/>
                      <a:pt x="25" y="84"/>
                      <a:pt x="10" y="110"/>
                    </a:cubicBezTo>
                    <a:cubicBezTo>
                      <a:pt x="10" y="110"/>
                      <a:pt x="10" y="111"/>
                      <a:pt x="10" y="111"/>
                    </a:cubicBezTo>
                    <a:cubicBezTo>
                      <a:pt x="10" y="111"/>
                      <a:pt x="10" y="111"/>
                      <a:pt x="10" y="111"/>
                    </a:cubicBezTo>
                    <a:cubicBezTo>
                      <a:pt x="9" y="112"/>
                      <a:pt x="9" y="113"/>
                      <a:pt x="8" y="114"/>
                    </a:cubicBezTo>
                    <a:cubicBezTo>
                      <a:pt x="8" y="110"/>
                      <a:pt x="8" y="107"/>
                      <a:pt x="7" y="104"/>
                    </a:cubicBezTo>
                    <a:close/>
                    <a:moveTo>
                      <a:pt x="44" y="59"/>
                    </a:moveTo>
                    <a:cubicBezTo>
                      <a:pt x="50" y="48"/>
                      <a:pt x="56" y="38"/>
                      <a:pt x="63" y="27"/>
                    </a:cubicBezTo>
                    <a:cubicBezTo>
                      <a:pt x="63" y="29"/>
                      <a:pt x="63" y="30"/>
                      <a:pt x="63" y="32"/>
                    </a:cubicBezTo>
                    <a:cubicBezTo>
                      <a:pt x="63" y="33"/>
                      <a:pt x="63" y="34"/>
                      <a:pt x="63" y="35"/>
                    </a:cubicBezTo>
                    <a:cubicBezTo>
                      <a:pt x="56" y="43"/>
                      <a:pt x="50" y="51"/>
                      <a:pt x="44" y="59"/>
                    </a:cubicBezTo>
                    <a:close/>
                    <a:moveTo>
                      <a:pt x="26" y="114"/>
                    </a:moveTo>
                    <a:cubicBezTo>
                      <a:pt x="32" y="103"/>
                      <a:pt x="39" y="91"/>
                      <a:pt x="46" y="80"/>
                    </a:cubicBezTo>
                    <a:cubicBezTo>
                      <a:pt x="47" y="79"/>
                      <a:pt x="48" y="78"/>
                      <a:pt x="49" y="76"/>
                    </a:cubicBezTo>
                    <a:cubicBezTo>
                      <a:pt x="43" y="90"/>
                      <a:pt x="36" y="106"/>
                      <a:pt x="26" y="11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5" name="Freeform 112"/>
              <p:cNvSpPr/>
              <p:nvPr/>
            </p:nvSpPr>
            <p:spPr bwMode="auto">
              <a:xfrm>
                <a:off x="1154" y="1361"/>
                <a:ext cx="21" cy="22"/>
              </a:xfrm>
              <a:custGeom>
                <a:gdLst>
                  <a:gd fmla="*/ 8 w 8" name="T0"/>
                  <a:gd fmla="*/ 0 h 8" name="T1"/>
                  <a:gd fmla="*/ 5 w 8" name="T2"/>
                  <a:gd fmla="*/ 3 h 8" name="T3"/>
                  <a:gd fmla="*/ 0 w 8" name="T4"/>
                  <a:gd fmla="*/ 8 h 8" name="T5"/>
                  <a:gd fmla="*/ 8 w 8" name="T6"/>
                  <a:gd fmla="*/ 0 h 8" name="T7"/>
                </a:gdLst>
                <a:cxnLst>
                  <a:cxn ang="0">
                    <a:pos x="T0" y="T1"/>
                  </a:cxn>
                  <a:cxn ang="0">
                    <a:pos x="T2" y="T3"/>
                  </a:cxn>
                  <a:cxn ang="0">
                    <a:pos x="T4" y="T5"/>
                  </a:cxn>
                  <a:cxn ang="0">
                    <a:pos x="T6" y="T7"/>
                  </a:cxn>
                </a:cxnLst>
                <a:rect b="b" l="0" r="r" t="0"/>
                <a:pathLst>
                  <a:path h="8" w="8">
                    <a:moveTo>
                      <a:pt x="8" y="0"/>
                    </a:moveTo>
                    <a:cubicBezTo>
                      <a:pt x="7" y="1"/>
                      <a:pt x="6" y="2"/>
                      <a:pt x="5" y="3"/>
                    </a:cubicBezTo>
                    <a:cubicBezTo>
                      <a:pt x="4" y="5"/>
                      <a:pt x="2" y="7"/>
                      <a:pt x="0" y="8"/>
                    </a:cubicBezTo>
                    <a:cubicBezTo>
                      <a:pt x="3" y="6"/>
                      <a:pt x="6" y="3"/>
                      <a:pt x="8"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6" name="Freeform 113"/>
              <p:cNvSpPr/>
              <p:nvPr/>
            </p:nvSpPr>
            <p:spPr bwMode="auto">
              <a:xfrm>
                <a:off x="391" y="2152"/>
                <a:ext cx="16" cy="19"/>
              </a:xfrm>
              <a:custGeom>
                <a:gdLst>
                  <a:gd fmla="*/ 0 w 6" name="T0"/>
                  <a:gd fmla="*/ 7 h 7" name="T1"/>
                  <a:gd fmla="*/ 6 w 6" name="T2"/>
                  <a:gd fmla="*/ 0 h 7" name="T3"/>
                  <a:gd fmla="*/ 0 w 6" name="T4"/>
                  <a:gd fmla="*/ 7 h 7" name="T5"/>
                </a:gdLst>
                <a:cxnLst>
                  <a:cxn ang="0">
                    <a:pos x="T0" y="T1"/>
                  </a:cxn>
                  <a:cxn ang="0">
                    <a:pos x="T2" y="T3"/>
                  </a:cxn>
                  <a:cxn ang="0">
                    <a:pos x="T4" y="T5"/>
                  </a:cxn>
                </a:cxnLst>
                <a:rect b="b" l="0" r="r" t="0"/>
                <a:pathLst>
                  <a:path h="7" w="6">
                    <a:moveTo>
                      <a:pt x="0" y="7"/>
                    </a:moveTo>
                    <a:cubicBezTo>
                      <a:pt x="2" y="5"/>
                      <a:pt x="4" y="2"/>
                      <a:pt x="6" y="0"/>
                    </a:cubicBezTo>
                    <a:cubicBezTo>
                      <a:pt x="4" y="2"/>
                      <a:pt x="2" y="5"/>
                      <a:pt x="0" y="7"/>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7" name="Freeform 114"/>
              <p:cNvSpPr/>
              <p:nvPr/>
            </p:nvSpPr>
            <p:spPr bwMode="auto">
              <a:xfrm>
                <a:off x="503" y="2667"/>
                <a:ext cx="24" cy="24"/>
              </a:xfrm>
              <a:custGeom>
                <a:gdLst>
                  <a:gd fmla="*/ 0 w 9" name="T0"/>
                  <a:gd fmla="*/ 9 h 9" name="T1"/>
                  <a:gd fmla="*/ 5 w 9" name="T2"/>
                  <a:gd fmla="*/ 4 h 9" name="T3"/>
                  <a:gd fmla="*/ 9 w 9" name="T4"/>
                  <a:gd fmla="*/ 0 h 9" name="T5"/>
                  <a:gd fmla="*/ 0 w 9" name="T6"/>
                  <a:gd fmla="*/ 9 h 9" name="T7"/>
                </a:gdLst>
                <a:cxnLst>
                  <a:cxn ang="0">
                    <a:pos x="T0" y="T1"/>
                  </a:cxn>
                  <a:cxn ang="0">
                    <a:pos x="T2" y="T3"/>
                  </a:cxn>
                  <a:cxn ang="0">
                    <a:pos x="T4" y="T5"/>
                  </a:cxn>
                  <a:cxn ang="0">
                    <a:pos x="T6" y="T7"/>
                  </a:cxn>
                </a:cxnLst>
                <a:rect b="b" l="0" r="r" t="0"/>
                <a:pathLst>
                  <a:path h="9" w="9">
                    <a:moveTo>
                      <a:pt x="0" y="9"/>
                    </a:moveTo>
                    <a:cubicBezTo>
                      <a:pt x="2" y="7"/>
                      <a:pt x="3" y="6"/>
                      <a:pt x="5" y="4"/>
                    </a:cubicBezTo>
                    <a:cubicBezTo>
                      <a:pt x="7" y="3"/>
                      <a:pt x="8" y="1"/>
                      <a:pt x="9" y="0"/>
                    </a:cubicBezTo>
                    <a:cubicBezTo>
                      <a:pt x="6" y="3"/>
                      <a:pt x="3" y="6"/>
                      <a:pt x="0" y="9"/>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8" name="Freeform 115"/>
              <p:cNvSpPr/>
              <p:nvPr/>
            </p:nvSpPr>
            <p:spPr bwMode="auto">
              <a:xfrm>
                <a:off x="439" y="2691"/>
                <a:ext cx="64" cy="75"/>
              </a:xfrm>
              <a:custGeom>
                <a:gdLst>
                  <a:gd fmla="*/ 1 w 24" name="T0"/>
                  <a:gd fmla="*/ 26 h 28" name="T1"/>
                  <a:gd fmla="*/ 2 w 24" name="T2"/>
                  <a:gd fmla="*/ 27 h 28" name="T3"/>
                  <a:gd fmla="*/ 24 w 24" name="T4"/>
                  <a:gd fmla="*/ 0 h 28" name="T5"/>
                  <a:gd fmla="*/ 1 w 24" name="T6"/>
                  <a:gd fmla="*/ 26 h 28" name="T7"/>
                </a:gdLst>
                <a:cxnLst>
                  <a:cxn ang="0">
                    <a:pos x="T0" y="T1"/>
                  </a:cxn>
                  <a:cxn ang="0">
                    <a:pos x="T2" y="T3"/>
                  </a:cxn>
                  <a:cxn ang="0">
                    <a:pos x="T4" y="T5"/>
                  </a:cxn>
                  <a:cxn ang="0">
                    <a:pos x="T6" y="T7"/>
                  </a:cxn>
                </a:cxnLst>
                <a:rect b="b" l="0" r="r" t="0"/>
                <a:pathLst>
                  <a:path h="28" w="24">
                    <a:moveTo>
                      <a:pt x="1" y="26"/>
                    </a:moveTo>
                    <a:cubicBezTo>
                      <a:pt x="0" y="27"/>
                      <a:pt x="2" y="28"/>
                      <a:pt x="2" y="27"/>
                    </a:cubicBezTo>
                    <a:cubicBezTo>
                      <a:pt x="7" y="18"/>
                      <a:pt x="15" y="8"/>
                      <a:pt x="24" y="0"/>
                    </a:cubicBezTo>
                    <a:cubicBezTo>
                      <a:pt x="15" y="7"/>
                      <a:pt x="6" y="15"/>
                      <a:pt x="1" y="2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39" name="Freeform 116"/>
              <p:cNvSpPr/>
              <p:nvPr/>
            </p:nvSpPr>
            <p:spPr bwMode="auto">
              <a:xfrm>
                <a:off x="441" y="2774"/>
                <a:ext cx="11" cy="16"/>
              </a:xfrm>
              <a:custGeom>
                <a:gdLst>
                  <a:gd fmla="*/ 2 w 4" name="T0"/>
                  <a:gd fmla="*/ 5 h 6" name="T1"/>
                  <a:gd fmla="*/ 4 w 4" name="T2"/>
                  <a:gd fmla="*/ 0 h 6" name="T3"/>
                  <a:gd fmla="*/ 4 w 4" name="T4"/>
                  <a:gd fmla="*/ 0 h 6" name="T5"/>
                  <a:gd fmla="*/ 1 w 4" name="T6"/>
                  <a:gd fmla="*/ 4 h 6" name="T7"/>
                  <a:gd fmla="*/ 2 w 4" name="T8"/>
                  <a:gd fmla="*/ 5 h 6" name="T9"/>
                </a:gdLst>
                <a:cxnLst>
                  <a:cxn ang="0">
                    <a:pos x="T0" y="T1"/>
                  </a:cxn>
                  <a:cxn ang="0">
                    <a:pos x="T2" y="T3"/>
                  </a:cxn>
                  <a:cxn ang="0">
                    <a:pos x="T4" y="T5"/>
                  </a:cxn>
                  <a:cxn ang="0">
                    <a:pos x="T6" y="T7"/>
                  </a:cxn>
                  <a:cxn ang="0">
                    <a:pos x="T8" y="T9"/>
                  </a:cxn>
                </a:cxnLst>
                <a:rect b="b" l="0" r="r" t="0"/>
                <a:pathLst>
                  <a:path h="6" w="4">
                    <a:moveTo>
                      <a:pt x="2" y="5"/>
                    </a:moveTo>
                    <a:cubicBezTo>
                      <a:pt x="4" y="2"/>
                      <a:pt x="4" y="4"/>
                      <a:pt x="4" y="0"/>
                    </a:cubicBezTo>
                    <a:cubicBezTo>
                      <a:pt x="4" y="0"/>
                      <a:pt x="4" y="0"/>
                      <a:pt x="4" y="0"/>
                    </a:cubicBezTo>
                    <a:cubicBezTo>
                      <a:pt x="3" y="1"/>
                      <a:pt x="2" y="3"/>
                      <a:pt x="1" y="4"/>
                    </a:cubicBezTo>
                    <a:cubicBezTo>
                      <a:pt x="0" y="5"/>
                      <a:pt x="2" y="6"/>
                      <a:pt x="2" y="5"/>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0" name="Freeform 117"/>
              <p:cNvSpPr>
                <a:spLocks noEditPoints="1"/>
              </p:cNvSpPr>
              <p:nvPr/>
            </p:nvSpPr>
            <p:spPr bwMode="auto">
              <a:xfrm>
                <a:off x="-210" y="720"/>
                <a:ext cx="1772" cy="2054"/>
              </a:xfrm>
              <a:custGeom>
                <a:gdLst>
                  <a:gd fmla="*/ 603 w 664" name="T0"/>
                  <a:gd fmla="*/ 459 h 769" name="T1"/>
                  <a:gd fmla="*/ 604 w 664" name="T2"/>
                  <a:gd fmla="*/ 373 h 769" name="T3"/>
                  <a:gd fmla="*/ 552 w 664" name="T4"/>
                  <a:gd fmla="*/ 340 h 769" name="T5"/>
                  <a:gd fmla="*/ 477 w 664" name="T6"/>
                  <a:gd fmla="*/ 331 h 769" name="T7"/>
                  <a:gd fmla="*/ 487 w 664" name="T8"/>
                  <a:gd fmla="*/ 327 h 769" name="T9"/>
                  <a:gd fmla="*/ 420 w 664" name="T10"/>
                  <a:gd fmla="*/ 432 h 769" name="T11"/>
                  <a:gd fmla="*/ 364 w 664" name="T12"/>
                  <a:gd fmla="*/ 366 h 769" name="T13"/>
                  <a:gd fmla="*/ 374 w 664" name="T14"/>
                  <a:gd fmla="*/ 246 h 769" name="T15"/>
                  <a:gd fmla="*/ 423 w 664" name="T16"/>
                  <a:gd fmla="*/ 233 h 769" name="T17"/>
                  <a:gd fmla="*/ 533 w 664" name="T18"/>
                  <a:gd fmla="*/ 275 h 769" name="T19"/>
                  <a:gd fmla="*/ 329 w 664" name="T20"/>
                  <a:gd fmla="*/ 19 h 769" name="T21"/>
                  <a:gd fmla="*/ 224 w 664" name="T22"/>
                  <a:gd fmla="*/ 34 h 769" name="T23"/>
                  <a:gd fmla="*/ 193 w 664" name="T24"/>
                  <a:gd fmla="*/ 95 h 769" name="T25"/>
                  <a:gd fmla="*/ 101 w 664" name="T26"/>
                  <a:gd fmla="*/ 321 h 769" name="T27"/>
                  <a:gd fmla="*/ 166 w 664" name="T28"/>
                  <a:gd fmla="*/ 196 h 769" name="T29"/>
                  <a:gd fmla="*/ 40 w 664" name="T30"/>
                  <a:gd fmla="*/ 441 h 769" name="T31"/>
                  <a:gd fmla="*/ 56 w 664" name="T32"/>
                  <a:gd fmla="*/ 472 h 769" name="T33"/>
                  <a:gd fmla="*/ 93 w 664" name="T34"/>
                  <a:gd fmla="*/ 515 h 769" name="T35"/>
                  <a:gd fmla="*/ 216 w 664" name="T36"/>
                  <a:gd fmla="*/ 446 h 769" name="T37"/>
                  <a:gd fmla="*/ 128 w 664" name="T38"/>
                  <a:gd fmla="*/ 649 h 769" name="T39"/>
                  <a:gd fmla="*/ 271 w 664" name="T40"/>
                  <a:gd fmla="*/ 639 h 769" name="T41"/>
                  <a:gd fmla="*/ 232 w 664" name="T42"/>
                  <a:gd fmla="*/ 732 h 769" name="T43"/>
                  <a:gd fmla="*/ 297 w 664" name="T44"/>
                  <a:gd fmla="*/ 718 h 769" name="T45"/>
                  <a:gd fmla="*/ 407 w 664" name="T46"/>
                  <a:gd fmla="*/ 694 h 769" name="T47"/>
                  <a:gd fmla="*/ 515 w 664" name="T48"/>
                  <a:gd fmla="*/ 342 h 769" name="T49"/>
                  <a:gd fmla="*/ 267 w 664" name="T50"/>
                  <a:gd fmla="*/ 60 h 769" name="T51"/>
                  <a:gd fmla="*/ 218 w 664" name="T52"/>
                  <a:gd fmla="*/ 38 h 769" name="T53"/>
                  <a:gd fmla="*/ 154 w 664" name="T54"/>
                  <a:gd fmla="*/ 31 h 769" name="T55"/>
                  <a:gd fmla="*/ 123 w 664" name="T56"/>
                  <a:gd fmla="*/ 13 h 769" name="T57"/>
                  <a:gd fmla="*/ 80 w 664" name="T58"/>
                  <a:gd fmla="*/ 88 h 769" name="T59"/>
                  <a:gd fmla="*/ 123 w 664" name="T60"/>
                  <a:gd fmla="*/ 112 h 769" name="T61"/>
                  <a:gd fmla="*/ 227 w 664" name="T62"/>
                  <a:gd fmla="*/ 53 h 769" name="T63"/>
                  <a:gd fmla="*/ 94 w 664" name="T64"/>
                  <a:gd fmla="*/ 347 h 769" name="T65"/>
                  <a:gd fmla="*/ 48 w 664" name="T66"/>
                  <a:gd fmla="*/ 431 h 769" name="T67"/>
                  <a:gd fmla="*/ 280 w 664" name="T68"/>
                  <a:gd fmla="*/ 344 h 769" name="T69"/>
                  <a:gd fmla="*/ 418 w 664" name="T70"/>
                  <a:gd fmla="*/ 191 h 769" name="T71"/>
                  <a:gd fmla="*/ 461 w 664" name="T72"/>
                  <a:gd fmla="*/ 130 h 769" name="T73"/>
                  <a:gd fmla="*/ 460 w 664" name="T74"/>
                  <a:gd fmla="*/ 251 h 769" name="T75"/>
                  <a:gd fmla="*/ 531 w 664" name="T76"/>
                  <a:gd fmla="*/ 271 h 769" name="T77"/>
                  <a:gd fmla="*/ 578 w 664" name="T78"/>
                  <a:gd fmla="*/ 196 h 769" name="T79"/>
                  <a:gd fmla="*/ 549 w 664" name="T80"/>
                  <a:gd fmla="*/ 143 h 769" name="T81"/>
                  <a:gd fmla="*/ 521 w 664" name="T82"/>
                  <a:gd fmla="*/ 103 h 769" name="T83"/>
                  <a:gd fmla="*/ 479 w 664" name="T84"/>
                  <a:gd fmla="*/ 61 h 769" name="T85"/>
                  <a:gd fmla="*/ 396 w 664" name="T86"/>
                  <a:gd fmla="*/ 126 h 769" name="T87"/>
                  <a:gd fmla="*/ 382 w 664" name="T88"/>
                  <a:gd fmla="*/ 101 h 769" name="T89"/>
                  <a:gd fmla="*/ 353 w 664" name="T90"/>
                  <a:gd fmla="*/ 79 h 769" name="T91"/>
                  <a:gd fmla="*/ 380 w 664" name="T92"/>
                  <a:gd fmla="*/ 24 h 769" name="T93"/>
                  <a:gd fmla="*/ 334 w 664" name="T94"/>
                  <a:gd fmla="*/ 24 h 769" name="T95"/>
                  <a:gd fmla="*/ 297 w 664" name="T96"/>
                  <a:gd fmla="*/ 147 h 769" name="T97"/>
                  <a:gd fmla="*/ 289 w 664" name="T98"/>
                  <a:gd fmla="*/ 246 h 769" name="T99"/>
                  <a:gd fmla="*/ 329 w 664" name="T100"/>
                  <a:gd fmla="*/ 148 h 769" name="T101"/>
                  <a:gd fmla="*/ 74 w 664" name="T102"/>
                  <a:gd fmla="*/ 438 h 769" name="T103"/>
                  <a:gd fmla="*/ 220 w 664" name="T104"/>
                  <a:gd fmla="*/ 314 h 769" name="T105"/>
                  <a:gd fmla="*/ 158 w 664" name="T106"/>
                  <a:gd fmla="*/ 428 h 769" name="T107"/>
                  <a:gd fmla="*/ 212 w 664" name="T108"/>
                  <a:gd fmla="*/ 381 h 769" name="T109"/>
                  <a:gd fmla="*/ 362 w 664" name="T110"/>
                  <a:gd fmla="*/ 377 h 769" name="T111"/>
                  <a:gd fmla="*/ 135 w 664" name="T112"/>
                  <a:gd fmla="*/ 601 h 769" name="T113"/>
                  <a:gd fmla="*/ 404 w 664" name="T114"/>
                  <a:gd fmla="*/ 449 h 769" name="T115"/>
                  <a:gd fmla="*/ 211 w 664" name="T116"/>
                  <a:gd fmla="*/ 686 h 769" name="T117"/>
                  <a:gd fmla="*/ 263 w 664" name="T118"/>
                  <a:gd fmla="*/ 650 h 769" name="T119"/>
                  <a:gd fmla="*/ 286 w 664" name="T120"/>
                  <a:gd fmla="*/ 653 h 769" name="T121"/>
                  <a:gd fmla="*/ 577 w 664" name="T122"/>
                  <a:gd fmla="*/ 394 h 769" name="T123"/>
                  <a:gd fmla="*/ 428 w 664" name="T124"/>
                  <a:gd fmla="*/ 658 h 769"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69" w="664">
                    <a:moveTo>
                      <a:pt x="661" y="487"/>
                    </a:moveTo>
                    <a:cubicBezTo>
                      <a:pt x="655" y="493"/>
                      <a:pt x="648" y="498"/>
                      <a:pt x="659" y="482"/>
                    </a:cubicBezTo>
                    <a:cubicBezTo>
                      <a:pt x="660" y="481"/>
                      <a:pt x="657" y="479"/>
                      <a:pt x="656" y="480"/>
                    </a:cubicBezTo>
                    <a:cubicBezTo>
                      <a:pt x="611" y="525"/>
                      <a:pt x="640" y="488"/>
                      <a:pt x="650" y="477"/>
                    </a:cubicBezTo>
                    <a:cubicBezTo>
                      <a:pt x="651" y="476"/>
                      <a:pt x="649" y="474"/>
                      <a:pt x="647" y="475"/>
                    </a:cubicBezTo>
                    <a:cubicBezTo>
                      <a:pt x="625" y="493"/>
                      <a:pt x="603" y="512"/>
                      <a:pt x="581" y="531"/>
                    </a:cubicBezTo>
                    <a:cubicBezTo>
                      <a:pt x="603" y="512"/>
                      <a:pt x="622" y="488"/>
                      <a:pt x="644" y="468"/>
                    </a:cubicBezTo>
                    <a:cubicBezTo>
                      <a:pt x="645" y="467"/>
                      <a:pt x="643" y="465"/>
                      <a:pt x="642" y="466"/>
                    </a:cubicBezTo>
                    <a:cubicBezTo>
                      <a:pt x="635" y="472"/>
                      <a:pt x="628" y="478"/>
                      <a:pt x="622" y="484"/>
                    </a:cubicBezTo>
                    <a:cubicBezTo>
                      <a:pt x="620" y="486"/>
                      <a:pt x="618" y="488"/>
                      <a:pt x="616" y="490"/>
                    </a:cubicBezTo>
                    <a:cubicBezTo>
                      <a:pt x="608" y="497"/>
                      <a:pt x="601" y="505"/>
                      <a:pt x="594" y="513"/>
                    </a:cubicBezTo>
                    <a:cubicBezTo>
                      <a:pt x="589" y="517"/>
                      <a:pt x="585" y="521"/>
                      <a:pt x="580" y="524"/>
                    </a:cubicBezTo>
                    <a:cubicBezTo>
                      <a:pt x="579" y="522"/>
                      <a:pt x="579" y="519"/>
                      <a:pt x="578" y="517"/>
                    </a:cubicBezTo>
                    <a:cubicBezTo>
                      <a:pt x="589" y="508"/>
                      <a:pt x="599" y="496"/>
                      <a:pt x="608" y="485"/>
                    </a:cubicBezTo>
                    <a:cubicBezTo>
                      <a:pt x="617" y="476"/>
                      <a:pt x="627" y="468"/>
                      <a:pt x="636" y="458"/>
                    </a:cubicBezTo>
                    <a:cubicBezTo>
                      <a:pt x="637" y="457"/>
                      <a:pt x="636" y="455"/>
                      <a:pt x="634" y="456"/>
                    </a:cubicBezTo>
                    <a:cubicBezTo>
                      <a:pt x="623" y="464"/>
                      <a:pt x="614" y="474"/>
                      <a:pt x="605" y="484"/>
                    </a:cubicBezTo>
                    <a:cubicBezTo>
                      <a:pt x="601" y="488"/>
                      <a:pt x="597" y="491"/>
                      <a:pt x="595" y="493"/>
                    </a:cubicBezTo>
                    <a:cubicBezTo>
                      <a:pt x="586" y="501"/>
                      <a:pt x="579" y="508"/>
                      <a:pt x="572" y="517"/>
                    </a:cubicBezTo>
                    <a:cubicBezTo>
                      <a:pt x="569" y="519"/>
                      <a:pt x="567" y="521"/>
                      <a:pt x="564" y="523"/>
                    </a:cubicBezTo>
                    <a:cubicBezTo>
                      <a:pt x="569" y="519"/>
                      <a:pt x="589" y="490"/>
                      <a:pt x="597" y="481"/>
                    </a:cubicBezTo>
                    <a:cubicBezTo>
                      <a:pt x="602" y="476"/>
                      <a:pt x="606" y="472"/>
                      <a:pt x="611" y="467"/>
                    </a:cubicBezTo>
                    <a:cubicBezTo>
                      <a:pt x="623" y="456"/>
                      <a:pt x="635" y="445"/>
                      <a:pt x="644" y="431"/>
                    </a:cubicBezTo>
                    <a:cubicBezTo>
                      <a:pt x="645" y="430"/>
                      <a:pt x="643" y="428"/>
                      <a:pt x="642" y="430"/>
                    </a:cubicBezTo>
                    <a:cubicBezTo>
                      <a:pt x="632" y="440"/>
                      <a:pt x="621" y="451"/>
                      <a:pt x="611" y="462"/>
                    </a:cubicBezTo>
                    <a:cubicBezTo>
                      <a:pt x="608" y="464"/>
                      <a:pt x="606" y="466"/>
                      <a:pt x="603" y="469"/>
                    </a:cubicBezTo>
                    <a:cubicBezTo>
                      <a:pt x="578" y="490"/>
                      <a:pt x="555" y="514"/>
                      <a:pt x="532" y="538"/>
                    </a:cubicBezTo>
                    <a:cubicBezTo>
                      <a:pt x="511" y="556"/>
                      <a:pt x="491" y="576"/>
                      <a:pt x="471" y="595"/>
                    </a:cubicBezTo>
                    <a:cubicBezTo>
                      <a:pt x="459" y="606"/>
                      <a:pt x="446" y="616"/>
                      <a:pt x="434" y="626"/>
                    </a:cubicBezTo>
                    <a:cubicBezTo>
                      <a:pt x="483" y="576"/>
                      <a:pt x="536" y="529"/>
                      <a:pt x="585" y="479"/>
                    </a:cubicBezTo>
                    <a:cubicBezTo>
                      <a:pt x="591" y="472"/>
                      <a:pt x="597" y="465"/>
                      <a:pt x="603" y="459"/>
                    </a:cubicBezTo>
                    <a:cubicBezTo>
                      <a:pt x="618" y="445"/>
                      <a:pt x="631" y="430"/>
                      <a:pt x="644" y="415"/>
                    </a:cubicBezTo>
                    <a:cubicBezTo>
                      <a:pt x="645" y="414"/>
                      <a:pt x="643" y="412"/>
                      <a:pt x="642" y="413"/>
                    </a:cubicBezTo>
                    <a:cubicBezTo>
                      <a:pt x="624" y="432"/>
                      <a:pt x="606" y="451"/>
                      <a:pt x="588" y="469"/>
                    </a:cubicBezTo>
                    <a:cubicBezTo>
                      <a:pt x="570" y="485"/>
                      <a:pt x="551" y="501"/>
                      <a:pt x="533" y="517"/>
                    </a:cubicBezTo>
                    <a:cubicBezTo>
                      <a:pt x="483" y="564"/>
                      <a:pt x="438" y="617"/>
                      <a:pt x="388" y="663"/>
                    </a:cubicBezTo>
                    <a:cubicBezTo>
                      <a:pt x="336" y="710"/>
                      <a:pt x="407" y="640"/>
                      <a:pt x="418" y="630"/>
                    </a:cubicBezTo>
                    <a:cubicBezTo>
                      <a:pt x="447" y="603"/>
                      <a:pt x="475" y="573"/>
                      <a:pt x="504" y="545"/>
                    </a:cubicBezTo>
                    <a:cubicBezTo>
                      <a:pt x="548" y="500"/>
                      <a:pt x="604" y="458"/>
                      <a:pt x="637" y="404"/>
                    </a:cubicBezTo>
                    <a:cubicBezTo>
                      <a:pt x="638" y="402"/>
                      <a:pt x="636" y="401"/>
                      <a:pt x="635" y="402"/>
                    </a:cubicBezTo>
                    <a:cubicBezTo>
                      <a:pt x="582" y="448"/>
                      <a:pt x="536" y="506"/>
                      <a:pt x="484" y="555"/>
                    </a:cubicBezTo>
                    <a:cubicBezTo>
                      <a:pt x="452" y="586"/>
                      <a:pt x="415" y="614"/>
                      <a:pt x="382" y="646"/>
                    </a:cubicBezTo>
                    <a:cubicBezTo>
                      <a:pt x="402" y="627"/>
                      <a:pt x="421" y="607"/>
                      <a:pt x="441" y="588"/>
                    </a:cubicBezTo>
                    <a:cubicBezTo>
                      <a:pt x="504" y="527"/>
                      <a:pt x="566" y="460"/>
                      <a:pt x="633" y="404"/>
                    </a:cubicBezTo>
                    <a:cubicBezTo>
                      <a:pt x="635" y="403"/>
                      <a:pt x="632" y="401"/>
                      <a:pt x="631" y="402"/>
                    </a:cubicBezTo>
                    <a:cubicBezTo>
                      <a:pt x="618" y="412"/>
                      <a:pt x="605" y="424"/>
                      <a:pt x="593" y="435"/>
                    </a:cubicBezTo>
                    <a:cubicBezTo>
                      <a:pt x="605" y="421"/>
                      <a:pt x="616" y="407"/>
                      <a:pt x="625" y="393"/>
                    </a:cubicBezTo>
                    <a:cubicBezTo>
                      <a:pt x="626" y="391"/>
                      <a:pt x="625" y="390"/>
                      <a:pt x="623" y="391"/>
                    </a:cubicBezTo>
                    <a:cubicBezTo>
                      <a:pt x="613" y="397"/>
                      <a:pt x="603" y="404"/>
                      <a:pt x="594" y="412"/>
                    </a:cubicBezTo>
                    <a:cubicBezTo>
                      <a:pt x="603" y="403"/>
                      <a:pt x="611" y="394"/>
                      <a:pt x="619" y="384"/>
                    </a:cubicBezTo>
                    <a:cubicBezTo>
                      <a:pt x="620" y="383"/>
                      <a:pt x="618" y="381"/>
                      <a:pt x="616" y="382"/>
                    </a:cubicBezTo>
                    <a:cubicBezTo>
                      <a:pt x="580" y="410"/>
                      <a:pt x="547" y="441"/>
                      <a:pt x="514" y="473"/>
                    </a:cubicBezTo>
                    <a:cubicBezTo>
                      <a:pt x="545" y="442"/>
                      <a:pt x="575" y="411"/>
                      <a:pt x="609" y="383"/>
                    </a:cubicBezTo>
                    <a:cubicBezTo>
                      <a:pt x="610" y="382"/>
                      <a:pt x="608" y="380"/>
                      <a:pt x="607" y="381"/>
                    </a:cubicBezTo>
                    <a:cubicBezTo>
                      <a:pt x="603" y="382"/>
                      <a:pt x="600" y="384"/>
                      <a:pt x="596" y="386"/>
                    </a:cubicBezTo>
                    <a:cubicBezTo>
                      <a:pt x="593" y="390"/>
                      <a:pt x="584" y="400"/>
                      <a:pt x="580" y="404"/>
                    </a:cubicBezTo>
                    <a:cubicBezTo>
                      <a:pt x="576" y="408"/>
                      <a:pt x="573" y="411"/>
                      <a:pt x="569" y="415"/>
                    </a:cubicBezTo>
                    <a:cubicBezTo>
                      <a:pt x="573" y="410"/>
                      <a:pt x="577" y="406"/>
                      <a:pt x="581" y="402"/>
                    </a:cubicBezTo>
                    <a:cubicBezTo>
                      <a:pt x="588" y="395"/>
                      <a:pt x="592" y="390"/>
                      <a:pt x="595" y="387"/>
                    </a:cubicBezTo>
                    <a:cubicBezTo>
                      <a:pt x="593" y="388"/>
                      <a:pt x="591" y="389"/>
                      <a:pt x="590" y="391"/>
                    </a:cubicBezTo>
                    <a:cubicBezTo>
                      <a:pt x="595" y="385"/>
                      <a:pt x="601" y="380"/>
                      <a:pt x="606" y="375"/>
                    </a:cubicBezTo>
                    <a:cubicBezTo>
                      <a:pt x="608" y="374"/>
                      <a:pt x="606" y="372"/>
                      <a:pt x="604" y="373"/>
                    </a:cubicBezTo>
                    <a:cubicBezTo>
                      <a:pt x="597" y="379"/>
                      <a:pt x="590" y="386"/>
                      <a:pt x="583" y="392"/>
                    </a:cubicBezTo>
                    <a:cubicBezTo>
                      <a:pt x="589" y="386"/>
                      <a:pt x="595" y="380"/>
                      <a:pt x="600" y="374"/>
                    </a:cubicBezTo>
                    <a:cubicBezTo>
                      <a:pt x="601" y="373"/>
                      <a:pt x="599" y="370"/>
                      <a:pt x="597" y="372"/>
                    </a:cubicBezTo>
                    <a:cubicBezTo>
                      <a:pt x="596" y="373"/>
                      <a:pt x="595" y="375"/>
                      <a:pt x="593" y="376"/>
                    </a:cubicBezTo>
                    <a:cubicBezTo>
                      <a:pt x="593" y="376"/>
                      <a:pt x="593" y="376"/>
                      <a:pt x="593" y="376"/>
                    </a:cubicBezTo>
                    <a:cubicBezTo>
                      <a:pt x="553" y="408"/>
                      <a:pt x="516" y="443"/>
                      <a:pt x="479" y="479"/>
                    </a:cubicBezTo>
                    <a:cubicBezTo>
                      <a:pt x="454" y="499"/>
                      <a:pt x="429" y="520"/>
                      <a:pt x="406" y="543"/>
                    </a:cubicBezTo>
                    <a:cubicBezTo>
                      <a:pt x="374" y="574"/>
                      <a:pt x="346" y="608"/>
                      <a:pt x="317" y="642"/>
                    </a:cubicBezTo>
                    <a:cubicBezTo>
                      <a:pt x="303" y="658"/>
                      <a:pt x="289" y="672"/>
                      <a:pt x="274" y="686"/>
                    </a:cubicBezTo>
                    <a:cubicBezTo>
                      <a:pt x="319" y="636"/>
                      <a:pt x="362" y="585"/>
                      <a:pt x="409" y="537"/>
                    </a:cubicBezTo>
                    <a:cubicBezTo>
                      <a:pt x="443" y="502"/>
                      <a:pt x="479" y="470"/>
                      <a:pt x="515" y="438"/>
                    </a:cubicBezTo>
                    <a:cubicBezTo>
                      <a:pt x="541" y="414"/>
                      <a:pt x="573" y="393"/>
                      <a:pt x="593" y="364"/>
                    </a:cubicBezTo>
                    <a:cubicBezTo>
                      <a:pt x="595" y="362"/>
                      <a:pt x="593" y="361"/>
                      <a:pt x="591" y="362"/>
                    </a:cubicBezTo>
                    <a:cubicBezTo>
                      <a:pt x="591" y="362"/>
                      <a:pt x="590" y="362"/>
                      <a:pt x="589" y="363"/>
                    </a:cubicBezTo>
                    <a:cubicBezTo>
                      <a:pt x="590" y="362"/>
                      <a:pt x="591" y="361"/>
                      <a:pt x="592" y="360"/>
                    </a:cubicBezTo>
                    <a:cubicBezTo>
                      <a:pt x="594" y="359"/>
                      <a:pt x="592" y="356"/>
                      <a:pt x="590" y="357"/>
                    </a:cubicBezTo>
                    <a:cubicBezTo>
                      <a:pt x="580" y="363"/>
                      <a:pt x="571" y="369"/>
                      <a:pt x="562" y="376"/>
                    </a:cubicBezTo>
                    <a:cubicBezTo>
                      <a:pt x="570" y="368"/>
                      <a:pt x="579" y="359"/>
                      <a:pt x="587" y="350"/>
                    </a:cubicBezTo>
                    <a:cubicBezTo>
                      <a:pt x="588" y="349"/>
                      <a:pt x="586" y="346"/>
                      <a:pt x="585" y="347"/>
                    </a:cubicBezTo>
                    <a:cubicBezTo>
                      <a:pt x="571" y="357"/>
                      <a:pt x="558" y="366"/>
                      <a:pt x="545" y="377"/>
                    </a:cubicBezTo>
                    <a:cubicBezTo>
                      <a:pt x="557" y="364"/>
                      <a:pt x="569" y="352"/>
                      <a:pt x="580" y="339"/>
                    </a:cubicBezTo>
                    <a:cubicBezTo>
                      <a:pt x="581" y="337"/>
                      <a:pt x="579" y="335"/>
                      <a:pt x="578" y="336"/>
                    </a:cubicBezTo>
                    <a:cubicBezTo>
                      <a:pt x="514" y="404"/>
                      <a:pt x="439" y="458"/>
                      <a:pt x="374" y="523"/>
                    </a:cubicBezTo>
                    <a:cubicBezTo>
                      <a:pt x="342" y="555"/>
                      <a:pt x="311" y="588"/>
                      <a:pt x="278" y="619"/>
                    </a:cubicBezTo>
                    <a:cubicBezTo>
                      <a:pt x="286" y="610"/>
                      <a:pt x="295" y="600"/>
                      <a:pt x="303" y="591"/>
                    </a:cubicBezTo>
                    <a:cubicBezTo>
                      <a:pt x="309" y="585"/>
                      <a:pt x="314" y="579"/>
                      <a:pt x="320" y="573"/>
                    </a:cubicBezTo>
                    <a:cubicBezTo>
                      <a:pt x="338" y="555"/>
                      <a:pt x="356" y="537"/>
                      <a:pt x="374" y="519"/>
                    </a:cubicBezTo>
                    <a:cubicBezTo>
                      <a:pt x="412" y="484"/>
                      <a:pt x="451" y="450"/>
                      <a:pt x="488" y="414"/>
                    </a:cubicBezTo>
                    <a:cubicBezTo>
                      <a:pt x="517" y="386"/>
                      <a:pt x="552" y="361"/>
                      <a:pt x="574" y="327"/>
                    </a:cubicBezTo>
                    <a:cubicBezTo>
                      <a:pt x="575" y="326"/>
                      <a:pt x="574" y="324"/>
                      <a:pt x="572" y="325"/>
                    </a:cubicBezTo>
                    <a:cubicBezTo>
                      <a:pt x="565" y="330"/>
                      <a:pt x="559" y="335"/>
                      <a:pt x="552" y="340"/>
                    </a:cubicBezTo>
                    <a:cubicBezTo>
                      <a:pt x="556" y="336"/>
                      <a:pt x="560" y="331"/>
                      <a:pt x="563" y="326"/>
                    </a:cubicBezTo>
                    <a:cubicBezTo>
                      <a:pt x="565" y="325"/>
                      <a:pt x="562" y="323"/>
                      <a:pt x="561" y="324"/>
                    </a:cubicBezTo>
                    <a:cubicBezTo>
                      <a:pt x="547" y="339"/>
                      <a:pt x="533" y="353"/>
                      <a:pt x="519" y="367"/>
                    </a:cubicBezTo>
                    <a:cubicBezTo>
                      <a:pt x="501" y="382"/>
                      <a:pt x="483" y="398"/>
                      <a:pt x="466" y="414"/>
                    </a:cubicBezTo>
                    <a:cubicBezTo>
                      <a:pt x="453" y="424"/>
                      <a:pt x="441" y="435"/>
                      <a:pt x="428" y="445"/>
                    </a:cubicBezTo>
                    <a:cubicBezTo>
                      <a:pt x="469" y="407"/>
                      <a:pt x="510" y="371"/>
                      <a:pt x="550" y="332"/>
                    </a:cubicBezTo>
                    <a:cubicBezTo>
                      <a:pt x="551" y="331"/>
                      <a:pt x="549" y="329"/>
                      <a:pt x="548" y="330"/>
                    </a:cubicBezTo>
                    <a:cubicBezTo>
                      <a:pt x="538" y="340"/>
                      <a:pt x="528" y="349"/>
                      <a:pt x="517" y="359"/>
                    </a:cubicBezTo>
                    <a:cubicBezTo>
                      <a:pt x="523" y="352"/>
                      <a:pt x="529" y="346"/>
                      <a:pt x="535" y="338"/>
                    </a:cubicBezTo>
                    <a:cubicBezTo>
                      <a:pt x="536" y="337"/>
                      <a:pt x="534" y="335"/>
                      <a:pt x="533" y="336"/>
                    </a:cubicBezTo>
                    <a:cubicBezTo>
                      <a:pt x="528" y="339"/>
                      <a:pt x="524" y="342"/>
                      <a:pt x="519" y="345"/>
                    </a:cubicBezTo>
                    <a:cubicBezTo>
                      <a:pt x="525" y="338"/>
                      <a:pt x="531" y="330"/>
                      <a:pt x="537" y="323"/>
                    </a:cubicBezTo>
                    <a:cubicBezTo>
                      <a:pt x="538" y="321"/>
                      <a:pt x="536" y="320"/>
                      <a:pt x="535" y="321"/>
                    </a:cubicBezTo>
                    <a:cubicBezTo>
                      <a:pt x="522" y="331"/>
                      <a:pt x="510" y="342"/>
                      <a:pt x="499" y="354"/>
                    </a:cubicBezTo>
                    <a:cubicBezTo>
                      <a:pt x="492" y="361"/>
                      <a:pt x="485" y="368"/>
                      <a:pt x="477" y="374"/>
                    </a:cubicBezTo>
                    <a:cubicBezTo>
                      <a:pt x="475" y="376"/>
                      <a:pt x="452" y="399"/>
                      <a:pt x="468" y="381"/>
                    </a:cubicBezTo>
                    <a:cubicBezTo>
                      <a:pt x="489" y="359"/>
                      <a:pt x="514" y="342"/>
                      <a:pt x="531" y="316"/>
                    </a:cubicBezTo>
                    <a:cubicBezTo>
                      <a:pt x="532" y="315"/>
                      <a:pt x="531" y="313"/>
                      <a:pt x="529" y="314"/>
                    </a:cubicBezTo>
                    <a:cubicBezTo>
                      <a:pt x="507" y="329"/>
                      <a:pt x="488" y="346"/>
                      <a:pt x="469" y="364"/>
                    </a:cubicBezTo>
                    <a:cubicBezTo>
                      <a:pt x="484" y="350"/>
                      <a:pt x="503" y="331"/>
                      <a:pt x="520" y="313"/>
                    </a:cubicBezTo>
                    <a:cubicBezTo>
                      <a:pt x="520" y="313"/>
                      <a:pt x="520" y="313"/>
                      <a:pt x="521" y="312"/>
                    </a:cubicBezTo>
                    <a:cubicBezTo>
                      <a:pt x="521" y="312"/>
                      <a:pt x="521" y="312"/>
                      <a:pt x="521" y="312"/>
                    </a:cubicBezTo>
                    <a:cubicBezTo>
                      <a:pt x="523" y="310"/>
                      <a:pt x="525" y="308"/>
                      <a:pt x="527" y="306"/>
                    </a:cubicBezTo>
                    <a:cubicBezTo>
                      <a:pt x="528" y="304"/>
                      <a:pt x="526" y="302"/>
                      <a:pt x="524" y="303"/>
                    </a:cubicBezTo>
                    <a:cubicBezTo>
                      <a:pt x="522" y="306"/>
                      <a:pt x="519" y="309"/>
                      <a:pt x="517" y="311"/>
                    </a:cubicBezTo>
                    <a:cubicBezTo>
                      <a:pt x="515" y="311"/>
                      <a:pt x="513" y="313"/>
                      <a:pt x="512" y="316"/>
                    </a:cubicBezTo>
                    <a:cubicBezTo>
                      <a:pt x="500" y="327"/>
                      <a:pt x="488" y="337"/>
                      <a:pt x="476" y="347"/>
                    </a:cubicBezTo>
                    <a:cubicBezTo>
                      <a:pt x="456" y="362"/>
                      <a:pt x="486" y="334"/>
                      <a:pt x="490" y="331"/>
                    </a:cubicBezTo>
                    <a:cubicBezTo>
                      <a:pt x="499" y="321"/>
                      <a:pt x="509" y="312"/>
                      <a:pt x="518" y="302"/>
                    </a:cubicBezTo>
                    <a:cubicBezTo>
                      <a:pt x="519" y="301"/>
                      <a:pt x="518" y="299"/>
                      <a:pt x="516" y="300"/>
                    </a:cubicBezTo>
                    <a:cubicBezTo>
                      <a:pt x="502" y="309"/>
                      <a:pt x="490" y="320"/>
                      <a:pt x="477" y="331"/>
                    </a:cubicBezTo>
                    <a:cubicBezTo>
                      <a:pt x="458" y="349"/>
                      <a:pt x="481" y="326"/>
                      <a:pt x="483" y="324"/>
                    </a:cubicBezTo>
                    <a:cubicBezTo>
                      <a:pt x="492" y="315"/>
                      <a:pt x="503" y="307"/>
                      <a:pt x="512" y="298"/>
                    </a:cubicBezTo>
                    <a:cubicBezTo>
                      <a:pt x="514" y="297"/>
                      <a:pt x="512" y="294"/>
                      <a:pt x="510" y="295"/>
                    </a:cubicBezTo>
                    <a:cubicBezTo>
                      <a:pt x="496" y="304"/>
                      <a:pt x="483" y="315"/>
                      <a:pt x="470" y="326"/>
                    </a:cubicBezTo>
                    <a:cubicBezTo>
                      <a:pt x="476" y="321"/>
                      <a:pt x="493" y="302"/>
                      <a:pt x="502" y="292"/>
                    </a:cubicBezTo>
                    <a:cubicBezTo>
                      <a:pt x="504" y="291"/>
                      <a:pt x="502" y="289"/>
                      <a:pt x="500" y="290"/>
                    </a:cubicBezTo>
                    <a:cubicBezTo>
                      <a:pt x="489" y="297"/>
                      <a:pt x="479" y="305"/>
                      <a:pt x="469" y="314"/>
                    </a:cubicBezTo>
                    <a:cubicBezTo>
                      <a:pt x="450" y="331"/>
                      <a:pt x="473" y="309"/>
                      <a:pt x="475" y="306"/>
                    </a:cubicBezTo>
                    <a:cubicBezTo>
                      <a:pt x="482" y="299"/>
                      <a:pt x="489" y="292"/>
                      <a:pt x="496" y="285"/>
                    </a:cubicBezTo>
                    <a:cubicBezTo>
                      <a:pt x="497" y="283"/>
                      <a:pt x="495" y="281"/>
                      <a:pt x="494" y="282"/>
                    </a:cubicBezTo>
                    <a:cubicBezTo>
                      <a:pt x="486" y="288"/>
                      <a:pt x="479" y="293"/>
                      <a:pt x="472" y="300"/>
                    </a:cubicBezTo>
                    <a:cubicBezTo>
                      <a:pt x="452" y="319"/>
                      <a:pt x="477" y="292"/>
                      <a:pt x="481" y="287"/>
                    </a:cubicBezTo>
                    <a:cubicBezTo>
                      <a:pt x="483" y="285"/>
                      <a:pt x="481" y="283"/>
                      <a:pt x="479" y="284"/>
                    </a:cubicBezTo>
                    <a:cubicBezTo>
                      <a:pt x="471" y="291"/>
                      <a:pt x="464" y="298"/>
                      <a:pt x="456" y="305"/>
                    </a:cubicBezTo>
                    <a:cubicBezTo>
                      <a:pt x="463" y="299"/>
                      <a:pt x="468" y="291"/>
                      <a:pt x="475" y="285"/>
                    </a:cubicBezTo>
                    <a:cubicBezTo>
                      <a:pt x="476" y="283"/>
                      <a:pt x="474" y="281"/>
                      <a:pt x="472" y="282"/>
                    </a:cubicBezTo>
                    <a:cubicBezTo>
                      <a:pt x="463" y="291"/>
                      <a:pt x="454" y="300"/>
                      <a:pt x="448" y="311"/>
                    </a:cubicBezTo>
                    <a:cubicBezTo>
                      <a:pt x="447" y="313"/>
                      <a:pt x="449" y="315"/>
                      <a:pt x="450" y="313"/>
                    </a:cubicBezTo>
                    <a:cubicBezTo>
                      <a:pt x="455" y="310"/>
                      <a:pt x="459" y="306"/>
                      <a:pt x="463" y="302"/>
                    </a:cubicBezTo>
                    <a:cubicBezTo>
                      <a:pt x="458" y="307"/>
                      <a:pt x="454" y="312"/>
                      <a:pt x="451" y="318"/>
                    </a:cubicBezTo>
                    <a:cubicBezTo>
                      <a:pt x="450" y="319"/>
                      <a:pt x="452" y="321"/>
                      <a:pt x="453" y="320"/>
                    </a:cubicBezTo>
                    <a:cubicBezTo>
                      <a:pt x="466" y="311"/>
                      <a:pt x="476" y="300"/>
                      <a:pt x="487" y="289"/>
                    </a:cubicBezTo>
                    <a:cubicBezTo>
                      <a:pt x="475" y="301"/>
                      <a:pt x="464" y="313"/>
                      <a:pt x="454" y="327"/>
                    </a:cubicBezTo>
                    <a:cubicBezTo>
                      <a:pt x="453" y="329"/>
                      <a:pt x="456" y="330"/>
                      <a:pt x="457" y="329"/>
                    </a:cubicBezTo>
                    <a:cubicBezTo>
                      <a:pt x="463" y="323"/>
                      <a:pt x="470" y="318"/>
                      <a:pt x="476" y="312"/>
                    </a:cubicBezTo>
                    <a:cubicBezTo>
                      <a:pt x="468" y="320"/>
                      <a:pt x="460" y="328"/>
                      <a:pt x="453" y="338"/>
                    </a:cubicBezTo>
                    <a:cubicBezTo>
                      <a:pt x="452" y="339"/>
                      <a:pt x="454" y="341"/>
                      <a:pt x="456" y="340"/>
                    </a:cubicBezTo>
                    <a:cubicBezTo>
                      <a:pt x="472" y="329"/>
                      <a:pt x="489" y="314"/>
                      <a:pt x="503" y="302"/>
                    </a:cubicBezTo>
                    <a:cubicBezTo>
                      <a:pt x="488" y="315"/>
                      <a:pt x="474" y="328"/>
                      <a:pt x="462" y="345"/>
                    </a:cubicBezTo>
                    <a:cubicBezTo>
                      <a:pt x="461" y="346"/>
                      <a:pt x="463" y="348"/>
                      <a:pt x="465" y="347"/>
                    </a:cubicBezTo>
                    <a:cubicBezTo>
                      <a:pt x="472" y="340"/>
                      <a:pt x="480" y="334"/>
                      <a:pt x="487" y="327"/>
                    </a:cubicBezTo>
                    <a:cubicBezTo>
                      <a:pt x="492" y="322"/>
                      <a:pt x="522" y="294"/>
                      <a:pt x="501" y="314"/>
                    </a:cubicBezTo>
                    <a:cubicBezTo>
                      <a:pt x="487" y="329"/>
                      <a:pt x="473" y="343"/>
                      <a:pt x="461" y="359"/>
                    </a:cubicBezTo>
                    <a:cubicBezTo>
                      <a:pt x="460" y="361"/>
                      <a:pt x="462" y="362"/>
                      <a:pt x="464" y="361"/>
                    </a:cubicBezTo>
                    <a:cubicBezTo>
                      <a:pt x="473" y="353"/>
                      <a:pt x="483" y="345"/>
                      <a:pt x="493" y="338"/>
                    </a:cubicBezTo>
                    <a:cubicBezTo>
                      <a:pt x="482" y="348"/>
                      <a:pt x="472" y="359"/>
                      <a:pt x="462" y="371"/>
                    </a:cubicBezTo>
                    <a:cubicBezTo>
                      <a:pt x="461" y="372"/>
                      <a:pt x="463" y="375"/>
                      <a:pt x="465" y="373"/>
                    </a:cubicBezTo>
                    <a:cubicBezTo>
                      <a:pt x="474" y="364"/>
                      <a:pt x="484" y="355"/>
                      <a:pt x="493" y="347"/>
                    </a:cubicBezTo>
                    <a:cubicBezTo>
                      <a:pt x="498" y="342"/>
                      <a:pt x="503" y="338"/>
                      <a:pt x="508" y="334"/>
                    </a:cubicBezTo>
                    <a:cubicBezTo>
                      <a:pt x="538" y="308"/>
                      <a:pt x="518" y="328"/>
                      <a:pt x="512" y="335"/>
                    </a:cubicBezTo>
                    <a:cubicBezTo>
                      <a:pt x="494" y="355"/>
                      <a:pt x="472" y="371"/>
                      <a:pt x="455" y="392"/>
                    </a:cubicBezTo>
                    <a:cubicBezTo>
                      <a:pt x="454" y="393"/>
                      <a:pt x="455" y="395"/>
                      <a:pt x="457" y="394"/>
                    </a:cubicBezTo>
                    <a:cubicBezTo>
                      <a:pt x="461" y="391"/>
                      <a:pt x="465" y="388"/>
                      <a:pt x="469" y="384"/>
                    </a:cubicBezTo>
                    <a:cubicBezTo>
                      <a:pt x="458" y="395"/>
                      <a:pt x="447" y="406"/>
                      <a:pt x="438" y="419"/>
                    </a:cubicBezTo>
                    <a:cubicBezTo>
                      <a:pt x="437" y="420"/>
                      <a:pt x="439" y="422"/>
                      <a:pt x="440" y="421"/>
                    </a:cubicBezTo>
                    <a:cubicBezTo>
                      <a:pt x="441" y="420"/>
                      <a:pt x="442" y="419"/>
                      <a:pt x="444" y="418"/>
                    </a:cubicBezTo>
                    <a:cubicBezTo>
                      <a:pt x="441" y="422"/>
                      <a:pt x="438" y="427"/>
                      <a:pt x="436" y="431"/>
                    </a:cubicBezTo>
                    <a:cubicBezTo>
                      <a:pt x="436" y="433"/>
                      <a:pt x="438" y="433"/>
                      <a:pt x="438" y="432"/>
                    </a:cubicBezTo>
                    <a:cubicBezTo>
                      <a:pt x="441" y="425"/>
                      <a:pt x="446" y="418"/>
                      <a:pt x="452" y="412"/>
                    </a:cubicBezTo>
                    <a:cubicBezTo>
                      <a:pt x="459" y="407"/>
                      <a:pt x="466" y="401"/>
                      <a:pt x="472" y="396"/>
                    </a:cubicBezTo>
                    <a:cubicBezTo>
                      <a:pt x="478" y="391"/>
                      <a:pt x="484" y="387"/>
                      <a:pt x="490" y="383"/>
                    </a:cubicBezTo>
                    <a:cubicBezTo>
                      <a:pt x="493" y="381"/>
                      <a:pt x="497" y="378"/>
                      <a:pt x="500" y="375"/>
                    </a:cubicBezTo>
                    <a:cubicBezTo>
                      <a:pt x="470" y="404"/>
                      <a:pt x="439" y="432"/>
                      <a:pt x="409" y="460"/>
                    </a:cubicBezTo>
                    <a:cubicBezTo>
                      <a:pt x="387" y="478"/>
                      <a:pt x="366" y="497"/>
                      <a:pt x="346" y="517"/>
                    </a:cubicBezTo>
                    <a:cubicBezTo>
                      <a:pt x="331" y="533"/>
                      <a:pt x="316" y="549"/>
                      <a:pt x="301" y="565"/>
                    </a:cubicBezTo>
                    <a:cubicBezTo>
                      <a:pt x="296" y="572"/>
                      <a:pt x="290" y="578"/>
                      <a:pt x="284" y="584"/>
                    </a:cubicBezTo>
                    <a:cubicBezTo>
                      <a:pt x="261" y="608"/>
                      <a:pt x="238" y="631"/>
                      <a:pt x="215" y="654"/>
                    </a:cubicBezTo>
                    <a:cubicBezTo>
                      <a:pt x="203" y="665"/>
                      <a:pt x="190" y="676"/>
                      <a:pt x="178" y="686"/>
                    </a:cubicBezTo>
                    <a:cubicBezTo>
                      <a:pt x="185" y="680"/>
                      <a:pt x="193" y="671"/>
                      <a:pt x="200" y="663"/>
                    </a:cubicBezTo>
                    <a:cubicBezTo>
                      <a:pt x="229" y="637"/>
                      <a:pt x="255" y="607"/>
                      <a:pt x="282" y="580"/>
                    </a:cubicBezTo>
                    <a:cubicBezTo>
                      <a:pt x="307" y="555"/>
                      <a:pt x="332" y="531"/>
                      <a:pt x="356" y="506"/>
                    </a:cubicBezTo>
                    <a:cubicBezTo>
                      <a:pt x="378" y="485"/>
                      <a:pt x="406" y="460"/>
                      <a:pt x="420" y="432"/>
                    </a:cubicBezTo>
                    <a:cubicBezTo>
                      <a:pt x="420" y="431"/>
                      <a:pt x="419" y="429"/>
                      <a:pt x="418" y="430"/>
                    </a:cubicBezTo>
                    <a:cubicBezTo>
                      <a:pt x="411" y="435"/>
                      <a:pt x="405" y="440"/>
                      <a:pt x="399" y="444"/>
                    </a:cubicBezTo>
                    <a:cubicBezTo>
                      <a:pt x="405" y="438"/>
                      <a:pt x="410" y="432"/>
                      <a:pt x="415" y="425"/>
                    </a:cubicBezTo>
                    <a:cubicBezTo>
                      <a:pt x="416" y="423"/>
                      <a:pt x="414" y="422"/>
                      <a:pt x="413" y="423"/>
                    </a:cubicBezTo>
                    <a:cubicBezTo>
                      <a:pt x="398" y="433"/>
                      <a:pt x="383" y="445"/>
                      <a:pt x="369" y="458"/>
                    </a:cubicBezTo>
                    <a:cubicBezTo>
                      <a:pt x="383" y="441"/>
                      <a:pt x="398" y="424"/>
                      <a:pt x="413" y="406"/>
                    </a:cubicBezTo>
                    <a:cubicBezTo>
                      <a:pt x="414" y="405"/>
                      <a:pt x="412" y="402"/>
                      <a:pt x="410" y="404"/>
                    </a:cubicBezTo>
                    <a:cubicBezTo>
                      <a:pt x="394" y="419"/>
                      <a:pt x="377" y="434"/>
                      <a:pt x="361" y="450"/>
                    </a:cubicBezTo>
                    <a:cubicBezTo>
                      <a:pt x="378" y="433"/>
                      <a:pt x="393" y="415"/>
                      <a:pt x="406" y="395"/>
                    </a:cubicBezTo>
                    <a:cubicBezTo>
                      <a:pt x="407" y="393"/>
                      <a:pt x="405" y="392"/>
                      <a:pt x="404" y="393"/>
                    </a:cubicBezTo>
                    <a:cubicBezTo>
                      <a:pt x="360" y="433"/>
                      <a:pt x="320" y="478"/>
                      <a:pt x="279" y="521"/>
                    </a:cubicBezTo>
                    <a:cubicBezTo>
                      <a:pt x="236" y="565"/>
                      <a:pt x="191" y="606"/>
                      <a:pt x="147" y="648"/>
                    </a:cubicBezTo>
                    <a:cubicBezTo>
                      <a:pt x="234" y="564"/>
                      <a:pt x="324" y="475"/>
                      <a:pt x="405" y="384"/>
                    </a:cubicBezTo>
                    <a:cubicBezTo>
                      <a:pt x="406" y="383"/>
                      <a:pt x="404" y="381"/>
                      <a:pt x="403" y="382"/>
                    </a:cubicBezTo>
                    <a:cubicBezTo>
                      <a:pt x="357" y="421"/>
                      <a:pt x="317" y="466"/>
                      <a:pt x="276" y="511"/>
                    </a:cubicBezTo>
                    <a:cubicBezTo>
                      <a:pt x="256" y="530"/>
                      <a:pt x="237" y="551"/>
                      <a:pt x="218" y="571"/>
                    </a:cubicBezTo>
                    <a:cubicBezTo>
                      <a:pt x="193" y="596"/>
                      <a:pt x="168" y="619"/>
                      <a:pt x="140" y="640"/>
                    </a:cubicBezTo>
                    <a:cubicBezTo>
                      <a:pt x="151" y="632"/>
                      <a:pt x="160" y="622"/>
                      <a:pt x="170" y="612"/>
                    </a:cubicBezTo>
                    <a:cubicBezTo>
                      <a:pt x="195" y="592"/>
                      <a:pt x="216" y="566"/>
                      <a:pt x="235" y="546"/>
                    </a:cubicBezTo>
                    <a:cubicBezTo>
                      <a:pt x="291" y="489"/>
                      <a:pt x="345" y="431"/>
                      <a:pt x="400" y="374"/>
                    </a:cubicBezTo>
                    <a:cubicBezTo>
                      <a:pt x="402" y="373"/>
                      <a:pt x="400" y="371"/>
                      <a:pt x="399" y="372"/>
                    </a:cubicBezTo>
                    <a:cubicBezTo>
                      <a:pt x="389" y="377"/>
                      <a:pt x="381" y="384"/>
                      <a:pt x="372" y="390"/>
                    </a:cubicBezTo>
                    <a:cubicBezTo>
                      <a:pt x="381" y="381"/>
                      <a:pt x="391" y="372"/>
                      <a:pt x="399" y="363"/>
                    </a:cubicBezTo>
                    <a:cubicBezTo>
                      <a:pt x="400" y="362"/>
                      <a:pt x="399" y="360"/>
                      <a:pt x="398" y="361"/>
                    </a:cubicBezTo>
                    <a:cubicBezTo>
                      <a:pt x="379" y="367"/>
                      <a:pt x="368" y="385"/>
                      <a:pt x="354" y="399"/>
                    </a:cubicBezTo>
                    <a:cubicBezTo>
                      <a:pt x="334" y="418"/>
                      <a:pt x="314" y="437"/>
                      <a:pt x="294" y="456"/>
                    </a:cubicBezTo>
                    <a:cubicBezTo>
                      <a:pt x="279" y="469"/>
                      <a:pt x="264" y="482"/>
                      <a:pt x="249" y="495"/>
                    </a:cubicBezTo>
                    <a:cubicBezTo>
                      <a:pt x="252" y="492"/>
                      <a:pt x="255" y="489"/>
                      <a:pt x="257" y="486"/>
                    </a:cubicBezTo>
                    <a:cubicBezTo>
                      <a:pt x="301" y="442"/>
                      <a:pt x="353" y="400"/>
                      <a:pt x="391" y="351"/>
                    </a:cubicBezTo>
                    <a:cubicBezTo>
                      <a:pt x="392" y="349"/>
                      <a:pt x="390" y="348"/>
                      <a:pt x="389" y="349"/>
                    </a:cubicBezTo>
                    <a:cubicBezTo>
                      <a:pt x="380" y="354"/>
                      <a:pt x="372" y="360"/>
                      <a:pt x="364" y="366"/>
                    </a:cubicBezTo>
                    <a:cubicBezTo>
                      <a:pt x="369" y="359"/>
                      <a:pt x="374" y="352"/>
                      <a:pt x="379" y="344"/>
                    </a:cubicBezTo>
                    <a:cubicBezTo>
                      <a:pt x="380" y="342"/>
                      <a:pt x="378" y="341"/>
                      <a:pt x="376" y="342"/>
                    </a:cubicBezTo>
                    <a:cubicBezTo>
                      <a:pt x="364" y="352"/>
                      <a:pt x="352" y="362"/>
                      <a:pt x="340" y="373"/>
                    </a:cubicBezTo>
                    <a:cubicBezTo>
                      <a:pt x="349" y="361"/>
                      <a:pt x="358" y="349"/>
                      <a:pt x="365" y="336"/>
                    </a:cubicBezTo>
                    <a:cubicBezTo>
                      <a:pt x="366" y="335"/>
                      <a:pt x="365" y="333"/>
                      <a:pt x="363" y="334"/>
                    </a:cubicBezTo>
                    <a:cubicBezTo>
                      <a:pt x="324" y="357"/>
                      <a:pt x="302" y="398"/>
                      <a:pt x="270" y="429"/>
                    </a:cubicBezTo>
                    <a:cubicBezTo>
                      <a:pt x="227" y="469"/>
                      <a:pt x="190" y="515"/>
                      <a:pt x="148" y="557"/>
                    </a:cubicBezTo>
                    <a:cubicBezTo>
                      <a:pt x="141" y="564"/>
                      <a:pt x="91" y="619"/>
                      <a:pt x="119" y="586"/>
                    </a:cubicBezTo>
                    <a:cubicBezTo>
                      <a:pt x="141" y="561"/>
                      <a:pt x="164" y="536"/>
                      <a:pt x="188" y="511"/>
                    </a:cubicBezTo>
                    <a:cubicBezTo>
                      <a:pt x="234" y="462"/>
                      <a:pt x="283" y="416"/>
                      <a:pt x="325" y="363"/>
                    </a:cubicBezTo>
                    <a:cubicBezTo>
                      <a:pt x="327" y="362"/>
                      <a:pt x="325" y="359"/>
                      <a:pt x="323" y="361"/>
                    </a:cubicBezTo>
                    <a:cubicBezTo>
                      <a:pt x="280" y="406"/>
                      <a:pt x="235" y="449"/>
                      <a:pt x="193" y="496"/>
                    </a:cubicBezTo>
                    <a:cubicBezTo>
                      <a:pt x="191" y="499"/>
                      <a:pt x="188" y="502"/>
                      <a:pt x="185" y="505"/>
                    </a:cubicBezTo>
                    <a:cubicBezTo>
                      <a:pt x="202" y="484"/>
                      <a:pt x="220" y="464"/>
                      <a:pt x="238" y="444"/>
                    </a:cubicBezTo>
                    <a:cubicBezTo>
                      <a:pt x="265" y="415"/>
                      <a:pt x="300" y="393"/>
                      <a:pt x="313" y="355"/>
                    </a:cubicBezTo>
                    <a:cubicBezTo>
                      <a:pt x="314" y="353"/>
                      <a:pt x="312" y="352"/>
                      <a:pt x="311" y="353"/>
                    </a:cubicBezTo>
                    <a:cubicBezTo>
                      <a:pt x="306" y="357"/>
                      <a:pt x="301" y="361"/>
                      <a:pt x="296" y="366"/>
                    </a:cubicBezTo>
                    <a:cubicBezTo>
                      <a:pt x="305" y="353"/>
                      <a:pt x="313" y="339"/>
                      <a:pt x="316" y="325"/>
                    </a:cubicBezTo>
                    <a:cubicBezTo>
                      <a:pt x="316" y="323"/>
                      <a:pt x="314" y="322"/>
                      <a:pt x="313" y="324"/>
                    </a:cubicBezTo>
                    <a:cubicBezTo>
                      <a:pt x="286" y="362"/>
                      <a:pt x="254" y="396"/>
                      <a:pt x="223" y="431"/>
                    </a:cubicBezTo>
                    <a:cubicBezTo>
                      <a:pt x="229" y="423"/>
                      <a:pt x="235" y="416"/>
                      <a:pt x="241" y="408"/>
                    </a:cubicBezTo>
                    <a:cubicBezTo>
                      <a:pt x="259" y="384"/>
                      <a:pt x="276" y="361"/>
                      <a:pt x="293" y="337"/>
                    </a:cubicBezTo>
                    <a:cubicBezTo>
                      <a:pt x="312" y="317"/>
                      <a:pt x="330" y="297"/>
                      <a:pt x="347" y="276"/>
                    </a:cubicBezTo>
                    <a:cubicBezTo>
                      <a:pt x="354" y="269"/>
                      <a:pt x="361" y="262"/>
                      <a:pt x="368" y="256"/>
                    </a:cubicBezTo>
                    <a:cubicBezTo>
                      <a:pt x="370" y="254"/>
                      <a:pt x="368" y="252"/>
                      <a:pt x="366" y="254"/>
                    </a:cubicBezTo>
                    <a:cubicBezTo>
                      <a:pt x="364" y="256"/>
                      <a:pt x="362" y="258"/>
                      <a:pt x="360" y="259"/>
                    </a:cubicBezTo>
                    <a:cubicBezTo>
                      <a:pt x="364" y="255"/>
                      <a:pt x="367" y="250"/>
                      <a:pt x="371" y="246"/>
                    </a:cubicBezTo>
                    <a:cubicBezTo>
                      <a:pt x="371" y="246"/>
                      <a:pt x="371" y="246"/>
                      <a:pt x="371" y="246"/>
                    </a:cubicBezTo>
                    <a:cubicBezTo>
                      <a:pt x="371" y="246"/>
                      <a:pt x="371" y="247"/>
                      <a:pt x="371" y="247"/>
                    </a:cubicBezTo>
                    <a:cubicBezTo>
                      <a:pt x="373" y="247"/>
                      <a:pt x="372" y="247"/>
                      <a:pt x="374" y="246"/>
                    </a:cubicBezTo>
                    <a:cubicBezTo>
                      <a:pt x="374" y="246"/>
                      <a:pt x="374" y="246"/>
                      <a:pt x="374" y="246"/>
                    </a:cubicBezTo>
                    <a:cubicBezTo>
                      <a:pt x="371" y="246"/>
                      <a:pt x="382" y="235"/>
                      <a:pt x="384" y="234"/>
                    </a:cubicBezTo>
                    <a:cubicBezTo>
                      <a:pt x="391" y="227"/>
                      <a:pt x="397" y="218"/>
                      <a:pt x="403" y="210"/>
                    </a:cubicBezTo>
                    <a:cubicBezTo>
                      <a:pt x="403" y="209"/>
                      <a:pt x="403" y="209"/>
                      <a:pt x="404" y="208"/>
                    </a:cubicBezTo>
                    <a:cubicBezTo>
                      <a:pt x="397" y="218"/>
                      <a:pt x="390" y="228"/>
                      <a:pt x="383" y="238"/>
                    </a:cubicBezTo>
                    <a:cubicBezTo>
                      <a:pt x="383" y="238"/>
                      <a:pt x="383" y="238"/>
                      <a:pt x="383" y="238"/>
                    </a:cubicBezTo>
                    <a:cubicBezTo>
                      <a:pt x="382" y="240"/>
                      <a:pt x="380" y="242"/>
                      <a:pt x="379" y="244"/>
                    </a:cubicBezTo>
                    <a:cubicBezTo>
                      <a:pt x="378" y="245"/>
                      <a:pt x="381" y="247"/>
                      <a:pt x="382" y="246"/>
                    </a:cubicBezTo>
                    <a:cubicBezTo>
                      <a:pt x="388" y="239"/>
                      <a:pt x="394" y="232"/>
                      <a:pt x="400" y="225"/>
                    </a:cubicBezTo>
                    <a:cubicBezTo>
                      <a:pt x="403" y="222"/>
                      <a:pt x="406" y="219"/>
                      <a:pt x="409" y="216"/>
                    </a:cubicBezTo>
                    <a:cubicBezTo>
                      <a:pt x="400" y="229"/>
                      <a:pt x="388" y="240"/>
                      <a:pt x="382" y="256"/>
                    </a:cubicBezTo>
                    <a:cubicBezTo>
                      <a:pt x="382" y="258"/>
                      <a:pt x="384" y="259"/>
                      <a:pt x="385" y="258"/>
                    </a:cubicBezTo>
                    <a:cubicBezTo>
                      <a:pt x="393" y="248"/>
                      <a:pt x="402" y="240"/>
                      <a:pt x="411" y="232"/>
                    </a:cubicBezTo>
                    <a:cubicBezTo>
                      <a:pt x="409" y="234"/>
                      <a:pt x="407" y="237"/>
                      <a:pt x="405" y="240"/>
                    </a:cubicBezTo>
                    <a:cubicBezTo>
                      <a:pt x="400" y="247"/>
                      <a:pt x="394" y="255"/>
                      <a:pt x="388" y="263"/>
                    </a:cubicBezTo>
                    <a:cubicBezTo>
                      <a:pt x="387" y="264"/>
                      <a:pt x="389" y="266"/>
                      <a:pt x="391" y="265"/>
                    </a:cubicBezTo>
                    <a:cubicBezTo>
                      <a:pt x="400" y="255"/>
                      <a:pt x="409" y="246"/>
                      <a:pt x="419" y="237"/>
                    </a:cubicBezTo>
                    <a:cubicBezTo>
                      <a:pt x="411" y="244"/>
                      <a:pt x="402" y="259"/>
                      <a:pt x="396" y="269"/>
                    </a:cubicBezTo>
                    <a:cubicBezTo>
                      <a:pt x="395" y="271"/>
                      <a:pt x="397" y="273"/>
                      <a:pt x="398" y="271"/>
                    </a:cubicBezTo>
                    <a:cubicBezTo>
                      <a:pt x="403" y="267"/>
                      <a:pt x="407" y="263"/>
                      <a:pt x="412" y="259"/>
                    </a:cubicBezTo>
                    <a:cubicBezTo>
                      <a:pt x="415" y="256"/>
                      <a:pt x="418" y="253"/>
                      <a:pt x="421" y="250"/>
                    </a:cubicBezTo>
                    <a:cubicBezTo>
                      <a:pt x="426" y="245"/>
                      <a:pt x="426" y="245"/>
                      <a:pt x="422" y="250"/>
                    </a:cubicBezTo>
                    <a:cubicBezTo>
                      <a:pt x="420" y="254"/>
                      <a:pt x="417" y="257"/>
                      <a:pt x="415" y="261"/>
                    </a:cubicBezTo>
                    <a:cubicBezTo>
                      <a:pt x="414" y="263"/>
                      <a:pt x="413" y="265"/>
                      <a:pt x="412" y="266"/>
                    </a:cubicBezTo>
                    <a:cubicBezTo>
                      <a:pt x="411" y="266"/>
                      <a:pt x="410" y="267"/>
                      <a:pt x="410" y="268"/>
                    </a:cubicBezTo>
                    <a:cubicBezTo>
                      <a:pt x="410" y="269"/>
                      <a:pt x="409" y="270"/>
                      <a:pt x="410" y="272"/>
                    </a:cubicBezTo>
                    <a:cubicBezTo>
                      <a:pt x="411" y="273"/>
                      <a:pt x="412" y="273"/>
                      <a:pt x="413" y="272"/>
                    </a:cubicBezTo>
                    <a:cubicBezTo>
                      <a:pt x="419" y="263"/>
                      <a:pt x="426" y="252"/>
                      <a:pt x="430" y="242"/>
                    </a:cubicBezTo>
                    <a:cubicBezTo>
                      <a:pt x="431" y="240"/>
                      <a:pt x="428" y="239"/>
                      <a:pt x="427" y="240"/>
                    </a:cubicBezTo>
                    <a:cubicBezTo>
                      <a:pt x="423" y="244"/>
                      <a:pt x="418" y="248"/>
                      <a:pt x="414" y="252"/>
                    </a:cubicBezTo>
                    <a:cubicBezTo>
                      <a:pt x="411" y="255"/>
                      <a:pt x="409" y="257"/>
                      <a:pt x="406" y="260"/>
                    </a:cubicBezTo>
                    <a:cubicBezTo>
                      <a:pt x="412" y="251"/>
                      <a:pt x="418" y="243"/>
                      <a:pt x="423" y="233"/>
                    </a:cubicBezTo>
                    <a:cubicBezTo>
                      <a:pt x="424" y="232"/>
                      <a:pt x="423" y="231"/>
                      <a:pt x="422" y="231"/>
                    </a:cubicBezTo>
                    <a:cubicBezTo>
                      <a:pt x="422" y="231"/>
                      <a:pt x="423" y="230"/>
                      <a:pt x="423" y="230"/>
                    </a:cubicBezTo>
                    <a:cubicBezTo>
                      <a:pt x="422" y="227"/>
                      <a:pt x="422" y="225"/>
                      <a:pt x="421" y="223"/>
                    </a:cubicBezTo>
                    <a:cubicBezTo>
                      <a:pt x="422" y="223"/>
                      <a:pt x="422" y="222"/>
                      <a:pt x="422" y="222"/>
                    </a:cubicBezTo>
                    <a:cubicBezTo>
                      <a:pt x="423" y="221"/>
                      <a:pt x="422" y="220"/>
                      <a:pt x="421" y="220"/>
                    </a:cubicBezTo>
                    <a:cubicBezTo>
                      <a:pt x="418" y="194"/>
                      <a:pt x="422" y="162"/>
                      <a:pt x="428" y="138"/>
                    </a:cubicBezTo>
                    <a:cubicBezTo>
                      <a:pt x="444" y="129"/>
                      <a:pt x="454" y="128"/>
                      <a:pt x="459" y="134"/>
                    </a:cubicBezTo>
                    <a:cubicBezTo>
                      <a:pt x="459" y="135"/>
                      <a:pt x="459" y="135"/>
                      <a:pt x="460" y="135"/>
                    </a:cubicBezTo>
                    <a:cubicBezTo>
                      <a:pt x="462" y="138"/>
                      <a:pt x="462" y="142"/>
                      <a:pt x="462" y="148"/>
                    </a:cubicBezTo>
                    <a:cubicBezTo>
                      <a:pt x="460" y="151"/>
                      <a:pt x="457" y="154"/>
                      <a:pt x="454" y="157"/>
                    </a:cubicBezTo>
                    <a:cubicBezTo>
                      <a:pt x="453" y="158"/>
                      <a:pt x="450" y="162"/>
                      <a:pt x="451" y="164"/>
                    </a:cubicBezTo>
                    <a:cubicBezTo>
                      <a:pt x="452" y="172"/>
                      <a:pt x="456" y="177"/>
                      <a:pt x="462" y="181"/>
                    </a:cubicBezTo>
                    <a:cubicBezTo>
                      <a:pt x="468" y="185"/>
                      <a:pt x="477" y="188"/>
                      <a:pt x="482" y="192"/>
                    </a:cubicBezTo>
                    <a:cubicBezTo>
                      <a:pt x="482" y="192"/>
                      <a:pt x="482" y="192"/>
                      <a:pt x="481" y="193"/>
                    </a:cubicBezTo>
                    <a:cubicBezTo>
                      <a:pt x="480" y="194"/>
                      <a:pt x="482" y="196"/>
                      <a:pt x="483" y="195"/>
                    </a:cubicBezTo>
                    <a:cubicBezTo>
                      <a:pt x="483" y="195"/>
                      <a:pt x="484" y="195"/>
                      <a:pt x="484" y="195"/>
                    </a:cubicBezTo>
                    <a:cubicBezTo>
                      <a:pt x="485" y="197"/>
                      <a:pt x="486" y="199"/>
                      <a:pt x="485" y="203"/>
                    </a:cubicBezTo>
                    <a:cubicBezTo>
                      <a:pt x="479" y="209"/>
                      <a:pt x="474" y="215"/>
                      <a:pt x="469" y="222"/>
                    </a:cubicBezTo>
                    <a:cubicBezTo>
                      <a:pt x="461" y="227"/>
                      <a:pt x="452" y="230"/>
                      <a:pt x="447" y="238"/>
                    </a:cubicBezTo>
                    <a:cubicBezTo>
                      <a:pt x="436" y="253"/>
                      <a:pt x="454" y="266"/>
                      <a:pt x="468" y="260"/>
                    </a:cubicBezTo>
                    <a:cubicBezTo>
                      <a:pt x="469" y="261"/>
                      <a:pt x="469" y="263"/>
                      <a:pt x="469" y="264"/>
                    </a:cubicBezTo>
                    <a:cubicBezTo>
                      <a:pt x="470" y="266"/>
                      <a:pt x="473" y="265"/>
                      <a:pt x="472" y="263"/>
                    </a:cubicBezTo>
                    <a:cubicBezTo>
                      <a:pt x="467" y="233"/>
                      <a:pt x="487" y="244"/>
                      <a:pt x="501" y="254"/>
                    </a:cubicBezTo>
                    <a:cubicBezTo>
                      <a:pt x="500" y="254"/>
                      <a:pt x="500" y="254"/>
                      <a:pt x="500" y="255"/>
                    </a:cubicBezTo>
                    <a:cubicBezTo>
                      <a:pt x="498" y="256"/>
                      <a:pt x="501" y="259"/>
                      <a:pt x="503" y="257"/>
                    </a:cubicBezTo>
                    <a:cubicBezTo>
                      <a:pt x="503" y="257"/>
                      <a:pt x="503" y="256"/>
                      <a:pt x="503" y="256"/>
                    </a:cubicBezTo>
                    <a:cubicBezTo>
                      <a:pt x="506" y="258"/>
                      <a:pt x="509" y="260"/>
                      <a:pt x="510" y="261"/>
                    </a:cubicBezTo>
                    <a:cubicBezTo>
                      <a:pt x="516" y="266"/>
                      <a:pt x="523" y="270"/>
                      <a:pt x="530" y="273"/>
                    </a:cubicBezTo>
                    <a:cubicBezTo>
                      <a:pt x="530" y="274"/>
                      <a:pt x="530" y="274"/>
                      <a:pt x="530" y="274"/>
                    </a:cubicBezTo>
                    <a:cubicBezTo>
                      <a:pt x="529" y="275"/>
                      <a:pt x="531" y="277"/>
                      <a:pt x="532" y="276"/>
                    </a:cubicBezTo>
                    <a:cubicBezTo>
                      <a:pt x="533" y="276"/>
                      <a:pt x="533" y="275"/>
                      <a:pt x="533" y="275"/>
                    </a:cubicBezTo>
                    <a:cubicBezTo>
                      <a:pt x="536" y="277"/>
                      <a:pt x="539" y="278"/>
                      <a:pt x="542" y="279"/>
                    </a:cubicBezTo>
                    <a:cubicBezTo>
                      <a:pt x="558" y="286"/>
                      <a:pt x="569" y="273"/>
                      <a:pt x="575" y="260"/>
                    </a:cubicBezTo>
                    <a:cubicBezTo>
                      <a:pt x="581" y="247"/>
                      <a:pt x="584" y="235"/>
                      <a:pt x="584" y="223"/>
                    </a:cubicBezTo>
                    <a:cubicBezTo>
                      <a:pt x="584" y="223"/>
                      <a:pt x="584" y="222"/>
                      <a:pt x="584" y="222"/>
                    </a:cubicBezTo>
                    <a:cubicBezTo>
                      <a:pt x="584" y="217"/>
                      <a:pt x="583" y="212"/>
                      <a:pt x="582" y="207"/>
                    </a:cubicBezTo>
                    <a:cubicBezTo>
                      <a:pt x="583" y="207"/>
                      <a:pt x="583" y="207"/>
                      <a:pt x="583" y="206"/>
                    </a:cubicBezTo>
                    <a:cubicBezTo>
                      <a:pt x="584" y="205"/>
                      <a:pt x="583" y="203"/>
                      <a:pt x="582" y="203"/>
                    </a:cubicBezTo>
                    <a:cubicBezTo>
                      <a:pt x="577" y="182"/>
                      <a:pt x="566" y="162"/>
                      <a:pt x="554" y="143"/>
                    </a:cubicBezTo>
                    <a:cubicBezTo>
                      <a:pt x="554" y="142"/>
                      <a:pt x="554" y="142"/>
                      <a:pt x="553" y="142"/>
                    </a:cubicBezTo>
                    <a:cubicBezTo>
                      <a:pt x="549" y="136"/>
                      <a:pt x="546" y="131"/>
                      <a:pt x="542" y="125"/>
                    </a:cubicBezTo>
                    <a:cubicBezTo>
                      <a:pt x="542" y="124"/>
                      <a:pt x="543" y="123"/>
                      <a:pt x="544" y="123"/>
                    </a:cubicBezTo>
                    <a:cubicBezTo>
                      <a:pt x="544" y="121"/>
                      <a:pt x="543" y="120"/>
                      <a:pt x="541" y="121"/>
                    </a:cubicBezTo>
                    <a:cubicBezTo>
                      <a:pt x="541" y="121"/>
                      <a:pt x="540" y="121"/>
                      <a:pt x="540" y="122"/>
                    </a:cubicBezTo>
                    <a:cubicBezTo>
                      <a:pt x="535" y="115"/>
                      <a:pt x="530" y="109"/>
                      <a:pt x="526" y="102"/>
                    </a:cubicBezTo>
                    <a:cubicBezTo>
                      <a:pt x="526" y="101"/>
                      <a:pt x="526" y="101"/>
                      <a:pt x="525" y="101"/>
                    </a:cubicBezTo>
                    <a:cubicBezTo>
                      <a:pt x="524" y="99"/>
                      <a:pt x="523" y="97"/>
                      <a:pt x="521" y="95"/>
                    </a:cubicBezTo>
                    <a:cubicBezTo>
                      <a:pt x="522" y="95"/>
                      <a:pt x="521" y="94"/>
                      <a:pt x="521" y="94"/>
                    </a:cubicBezTo>
                    <a:cubicBezTo>
                      <a:pt x="515" y="86"/>
                      <a:pt x="510" y="78"/>
                      <a:pt x="506" y="69"/>
                    </a:cubicBezTo>
                    <a:cubicBezTo>
                      <a:pt x="506" y="69"/>
                      <a:pt x="505" y="68"/>
                      <a:pt x="504" y="69"/>
                    </a:cubicBezTo>
                    <a:cubicBezTo>
                      <a:pt x="479" y="73"/>
                      <a:pt x="485" y="57"/>
                      <a:pt x="476" y="45"/>
                    </a:cubicBezTo>
                    <a:cubicBezTo>
                      <a:pt x="468" y="35"/>
                      <a:pt x="461" y="33"/>
                      <a:pt x="448" y="29"/>
                    </a:cubicBezTo>
                    <a:cubicBezTo>
                      <a:pt x="443" y="27"/>
                      <a:pt x="437" y="26"/>
                      <a:pt x="431" y="24"/>
                    </a:cubicBezTo>
                    <a:cubicBezTo>
                      <a:pt x="431" y="24"/>
                      <a:pt x="432" y="24"/>
                      <a:pt x="432" y="23"/>
                    </a:cubicBezTo>
                    <a:cubicBezTo>
                      <a:pt x="433" y="21"/>
                      <a:pt x="431" y="20"/>
                      <a:pt x="429" y="21"/>
                    </a:cubicBezTo>
                    <a:cubicBezTo>
                      <a:pt x="428" y="22"/>
                      <a:pt x="428" y="23"/>
                      <a:pt x="427" y="24"/>
                    </a:cubicBezTo>
                    <a:cubicBezTo>
                      <a:pt x="414" y="21"/>
                      <a:pt x="401" y="20"/>
                      <a:pt x="388" y="20"/>
                    </a:cubicBezTo>
                    <a:cubicBezTo>
                      <a:pt x="388" y="19"/>
                      <a:pt x="386" y="18"/>
                      <a:pt x="385" y="19"/>
                    </a:cubicBezTo>
                    <a:cubicBezTo>
                      <a:pt x="385" y="19"/>
                      <a:pt x="384" y="20"/>
                      <a:pt x="384" y="20"/>
                    </a:cubicBezTo>
                    <a:cubicBezTo>
                      <a:pt x="366" y="20"/>
                      <a:pt x="348" y="21"/>
                      <a:pt x="330" y="22"/>
                    </a:cubicBezTo>
                    <a:cubicBezTo>
                      <a:pt x="331" y="21"/>
                      <a:pt x="331" y="21"/>
                      <a:pt x="331" y="21"/>
                    </a:cubicBezTo>
                    <a:cubicBezTo>
                      <a:pt x="332" y="19"/>
                      <a:pt x="330" y="18"/>
                      <a:pt x="329" y="19"/>
                    </a:cubicBezTo>
                    <a:cubicBezTo>
                      <a:pt x="314" y="31"/>
                      <a:pt x="304" y="48"/>
                      <a:pt x="291" y="62"/>
                    </a:cubicBezTo>
                    <a:cubicBezTo>
                      <a:pt x="288" y="65"/>
                      <a:pt x="285" y="68"/>
                      <a:pt x="282" y="72"/>
                    </a:cubicBezTo>
                    <a:cubicBezTo>
                      <a:pt x="282" y="72"/>
                      <a:pt x="282" y="72"/>
                      <a:pt x="282" y="72"/>
                    </a:cubicBezTo>
                    <a:cubicBezTo>
                      <a:pt x="285" y="67"/>
                      <a:pt x="288" y="63"/>
                      <a:pt x="291" y="58"/>
                    </a:cubicBezTo>
                    <a:cubicBezTo>
                      <a:pt x="298" y="49"/>
                      <a:pt x="305" y="40"/>
                      <a:pt x="313" y="32"/>
                    </a:cubicBezTo>
                    <a:cubicBezTo>
                      <a:pt x="314" y="31"/>
                      <a:pt x="315" y="30"/>
                      <a:pt x="315" y="29"/>
                    </a:cubicBezTo>
                    <a:cubicBezTo>
                      <a:pt x="316" y="28"/>
                      <a:pt x="317" y="27"/>
                      <a:pt x="319" y="26"/>
                    </a:cubicBezTo>
                    <a:cubicBezTo>
                      <a:pt x="319" y="25"/>
                      <a:pt x="319" y="25"/>
                      <a:pt x="319" y="24"/>
                    </a:cubicBezTo>
                    <a:cubicBezTo>
                      <a:pt x="319" y="24"/>
                      <a:pt x="320" y="23"/>
                      <a:pt x="320" y="22"/>
                    </a:cubicBezTo>
                    <a:cubicBezTo>
                      <a:pt x="323" y="22"/>
                      <a:pt x="322" y="19"/>
                      <a:pt x="320" y="19"/>
                    </a:cubicBezTo>
                    <a:cubicBezTo>
                      <a:pt x="315" y="20"/>
                      <a:pt x="313" y="22"/>
                      <a:pt x="309" y="25"/>
                    </a:cubicBezTo>
                    <a:cubicBezTo>
                      <a:pt x="302" y="33"/>
                      <a:pt x="303" y="37"/>
                      <a:pt x="291" y="37"/>
                    </a:cubicBezTo>
                    <a:cubicBezTo>
                      <a:pt x="277" y="38"/>
                      <a:pt x="267" y="41"/>
                      <a:pt x="263" y="54"/>
                    </a:cubicBezTo>
                    <a:cubicBezTo>
                      <a:pt x="260" y="63"/>
                      <a:pt x="270" y="69"/>
                      <a:pt x="277" y="73"/>
                    </a:cubicBezTo>
                    <a:cubicBezTo>
                      <a:pt x="277" y="74"/>
                      <a:pt x="277" y="74"/>
                      <a:pt x="277" y="75"/>
                    </a:cubicBezTo>
                    <a:cubicBezTo>
                      <a:pt x="276" y="76"/>
                      <a:pt x="277" y="77"/>
                      <a:pt x="278" y="77"/>
                    </a:cubicBezTo>
                    <a:cubicBezTo>
                      <a:pt x="279" y="76"/>
                      <a:pt x="280" y="76"/>
                      <a:pt x="280" y="75"/>
                    </a:cubicBezTo>
                    <a:cubicBezTo>
                      <a:pt x="282" y="76"/>
                      <a:pt x="284" y="77"/>
                      <a:pt x="285" y="77"/>
                    </a:cubicBezTo>
                    <a:cubicBezTo>
                      <a:pt x="320" y="97"/>
                      <a:pt x="285" y="125"/>
                      <a:pt x="287" y="151"/>
                    </a:cubicBezTo>
                    <a:cubicBezTo>
                      <a:pt x="288" y="153"/>
                      <a:pt x="290" y="153"/>
                      <a:pt x="290" y="151"/>
                    </a:cubicBezTo>
                    <a:cubicBezTo>
                      <a:pt x="290" y="151"/>
                      <a:pt x="290" y="150"/>
                      <a:pt x="290" y="150"/>
                    </a:cubicBezTo>
                    <a:cubicBezTo>
                      <a:pt x="290" y="150"/>
                      <a:pt x="290" y="150"/>
                      <a:pt x="291" y="150"/>
                    </a:cubicBezTo>
                    <a:cubicBezTo>
                      <a:pt x="291" y="149"/>
                      <a:pt x="292" y="149"/>
                      <a:pt x="293" y="148"/>
                    </a:cubicBezTo>
                    <a:cubicBezTo>
                      <a:pt x="291" y="158"/>
                      <a:pt x="271" y="168"/>
                      <a:pt x="269" y="158"/>
                    </a:cubicBezTo>
                    <a:cubicBezTo>
                      <a:pt x="269" y="157"/>
                      <a:pt x="269" y="157"/>
                      <a:pt x="269" y="157"/>
                    </a:cubicBezTo>
                    <a:cubicBezTo>
                      <a:pt x="270" y="156"/>
                      <a:pt x="270" y="155"/>
                      <a:pt x="269" y="155"/>
                    </a:cubicBezTo>
                    <a:cubicBezTo>
                      <a:pt x="269" y="152"/>
                      <a:pt x="269" y="148"/>
                      <a:pt x="269" y="145"/>
                    </a:cubicBezTo>
                    <a:cubicBezTo>
                      <a:pt x="268" y="139"/>
                      <a:pt x="264" y="131"/>
                      <a:pt x="261" y="126"/>
                    </a:cubicBezTo>
                    <a:cubicBezTo>
                      <a:pt x="250" y="100"/>
                      <a:pt x="241" y="75"/>
                      <a:pt x="233" y="48"/>
                    </a:cubicBezTo>
                    <a:cubicBezTo>
                      <a:pt x="231" y="41"/>
                      <a:pt x="229" y="37"/>
                      <a:pt x="226" y="35"/>
                    </a:cubicBezTo>
                    <a:cubicBezTo>
                      <a:pt x="226" y="34"/>
                      <a:pt x="225" y="33"/>
                      <a:pt x="224" y="34"/>
                    </a:cubicBezTo>
                    <a:cubicBezTo>
                      <a:pt x="216" y="32"/>
                      <a:pt x="206" y="47"/>
                      <a:pt x="199" y="59"/>
                    </a:cubicBezTo>
                    <a:cubicBezTo>
                      <a:pt x="170" y="39"/>
                      <a:pt x="135" y="2"/>
                      <a:pt x="98" y="3"/>
                    </a:cubicBezTo>
                    <a:cubicBezTo>
                      <a:pt x="98" y="3"/>
                      <a:pt x="98" y="3"/>
                      <a:pt x="98" y="3"/>
                    </a:cubicBezTo>
                    <a:cubicBezTo>
                      <a:pt x="97" y="3"/>
                      <a:pt x="96" y="3"/>
                      <a:pt x="95" y="3"/>
                    </a:cubicBezTo>
                    <a:cubicBezTo>
                      <a:pt x="67" y="6"/>
                      <a:pt x="66" y="39"/>
                      <a:pt x="72" y="67"/>
                    </a:cubicBezTo>
                    <a:cubicBezTo>
                      <a:pt x="72" y="68"/>
                      <a:pt x="72" y="68"/>
                      <a:pt x="72" y="68"/>
                    </a:cubicBezTo>
                    <a:cubicBezTo>
                      <a:pt x="72" y="71"/>
                      <a:pt x="73" y="74"/>
                      <a:pt x="74" y="77"/>
                    </a:cubicBezTo>
                    <a:cubicBezTo>
                      <a:pt x="73" y="78"/>
                      <a:pt x="73" y="78"/>
                      <a:pt x="73" y="79"/>
                    </a:cubicBezTo>
                    <a:cubicBezTo>
                      <a:pt x="72" y="81"/>
                      <a:pt x="74" y="82"/>
                      <a:pt x="75" y="81"/>
                    </a:cubicBezTo>
                    <a:cubicBezTo>
                      <a:pt x="75" y="81"/>
                      <a:pt x="75" y="81"/>
                      <a:pt x="75" y="81"/>
                    </a:cubicBezTo>
                    <a:cubicBezTo>
                      <a:pt x="76" y="85"/>
                      <a:pt x="77" y="88"/>
                      <a:pt x="78" y="91"/>
                    </a:cubicBezTo>
                    <a:cubicBezTo>
                      <a:pt x="78" y="91"/>
                      <a:pt x="78" y="92"/>
                      <a:pt x="79" y="92"/>
                    </a:cubicBezTo>
                    <a:cubicBezTo>
                      <a:pt x="80" y="94"/>
                      <a:pt x="80" y="96"/>
                      <a:pt x="81" y="98"/>
                    </a:cubicBezTo>
                    <a:cubicBezTo>
                      <a:pt x="81" y="98"/>
                      <a:pt x="81" y="99"/>
                      <a:pt x="80" y="99"/>
                    </a:cubicBezTo>
                    <a:cubicBezTo>
                      <a:pt x="80" y="100"/>
                      <a:pt x="81" y="102"/>
                      <a:pt x="83" y="101"/>
                    </a:cubicBezTo>
                    <a:cubicBezTo>
                      <a:pt x="82" y="102"/>
                      <a:pt x="83" y="103"/>
                      <a:pt x="83" y="103"/>
                    </a:cubicBezTo>
                    <a:cubicBezTo>
                      <a:pt x="101" y="109"/>
                      <a:pt x="113" y="95"/>
                      <a:pt x="119" y="80"/>
                    </a:cubicBezTo>
                    <a:cubicBezTo>
                      <a:pt x="120" y="83"/>
                      <a:pt x="121" y="86"/>
                      <a:pt x="124" y="88"/>
                    </a:cubicBezTo>
                    <a:cubicBezTo>
                      <a:pt x="125" y="89"/>
                      <a:pt x="125" y="90"/>
                      <a:pt x="126" y="91"/>
                    </a:cubicBezTo>
                    <a:cubicBezTo>
                      <a:pt x="125" y="91"/>
                      <a:pt x="126" y="92"/>
                      <a:pt x="126" y="92"/>
                    </a:cubicBezTo>
                    <a:cubicBezTo>
                      <a:pt x="127" y="97"/>
                      <a:pt x="120" y="102"/>
                      <a:pt x="120" y="108"/>
                    </a:cubicBezTo>
                    <a:cubicBezTo>
                      <a:pt x="119" y="115"/>
                      <a:pt x="120" y="120"/>
                      <a:pt x="123" y="125"/>
                    </a:cubicBezTo>
                    <a:cubicBezTo>
                      <a:pt x="123" y="126"/>
                      <a:pt x="124" y="127"/>
                      <a:pt x="125" y="127"/>
                    </a:cubicBezTo>
                    <a:cubicBezTo>
                      <a:pt x="127" y="129"/>
                      <a:pt x="128" y="130"/>
                      <a:pt x="130" y="132"/>
                    </a:cubicBezTo>
                    <a:cubicBezTo>
                      <a:pt x="130" y="132"/>
                      <a:pt x="130" y="132"/>
                      <a:pt x="130" y="132"/>
                    </a:cubicBezTo>
                    <a:cubicBezTo>
                      <a:pt x="129" y="134"/>
                      <a:pt x="131" y="135"/>
                      <a:pt x="133" y="134"/>
                    </a:cubicBezTo>
                    <a:cubicBezTo>
                      <a:pt x="133" y="134"/>
                      <a:pt x="133" y="134"/>
                      <a:pt x="134" y="134"/>
                    </a:cubicBezTo>
                    <a:cubicBezTo>
                      <a:pt x="140" y="137"/>
                      <a:pt x="147" y="139"/>
                      <a:pt x="154" y="139"/>
                    </a:cubicBezTo>
                    <a:cubicBezTo>
                      <a:pt x="154" y="139"/>
                      <a:pt x="155" y="138"/>
                      <a:pt x="155" y="138"/>
                    </a:cubicBezTo>
                    <a:cubicBezTo>
                      <a:pt x="155" y="138"/>
                      <a:pt x="155" y="138"/>
                      <a:pt x="155" y="138"/>
                    </a:cubicBezTo>
                    <a:cubicBezTo>
                      <a:pt x="170" y="126"/>
                      <a:pt x="182" y="111"/>
                      <a:pt x="193" y="95"/>
                    </a:cubicBezTo>
                    <a:cubicBezTo>
                      <a:pt x="199" y="89"/>
                      <a:pt x="204" y="83"/>
                      <a:pt x="210" y="76"/>
                    </a:cubicBezTo>
                    <a:cubicBezTo>
                      <a:pt x="236" y="42"/>
                      <a:pt x="209" y="77"/>
                      <a:pt x="204" y="86"/>
                    </a:cubicBezTo>
                    <a:cubicBezTo>
                      <a:pt x="192" y="104"/>
                      <a:pt x="178" y="123"/>
                      <a:pt x="166" y="141"/>
                    </a:cubicBezTo>
                    <a:cubicBezTo>
                      <a:pt x="164" y="143"/>
                      <a:pt x="167" y="145"/>
                      <a:pt x="168" y="143"/>
                    </a:cubicBezTo>
                    <a:cubicBezTo>
                      <a:pt x="190" y="120"/>
                      <a:pt x="206" y="93"/>
                      <a:pt x="227" y="69"/>
                    </a:cubicBezTo>
                    <a:cubicBezTo>
                      <a:pt x="206" y="93"/>
                      <a:pt x="191" y="124"/>
                      <a:pt x="172" y="150"/>
                    </a:cubicBezTo>
                    <a:cubicBezTo>
                      <a:pt x="171" y="151"/>
                      <a:pt x="174" y="153"/>
                      <a:pt x="175" y="152"/>
                    </a:cubicBezTo>
                    <a:cubicBezTo>
                      <a:pt x="192" y="134"/>
                      <a:pt x="206" y="115"/>
                      <a:pt x="221" y="95"/>
                    </a:cubicBezTo>
                    <a:cubicBezTo>
                      <a:pt x="240" y="70"/>
                      <a:pt x="215" y="106"/>
                      <a:pt x="213" y="109"/>
                    </a:cubicBezTo>
                    <a:cubicBezTo>
                      <a:pt x="204" y="124"/>
                      <a:pt x="193" y="138"/>
                      <a:pt x="183" y="152"/>
                    </a:cubicBezTo>
                    <a:cubicBezTo>
                      <a:pt x="182" y="154"/>
                      <a:pt x="185" y="155"/>
                      <a:pt x="186" y="154"/>
                    </a:cubicBezTo>
                    <a:cubicBezTo>
                      <a:pt x="196" y="145"/>
                      <a:pt x="205" y="136"/>
                      <a:pt x="213" y="126"/>
                    </a:cubicBezTo>
                    <a:cubicBezTo>
                      <a:pt x="208" y="134"/>
                      <a:pt x="202" y="142"/>
                      <a:pt x="198" y="151"/>
                    </a:cubicBezTo>
                    <a:cubicBezTo>
                      <a:pt x="196" y="153"/>
                      <a:pt x="199" y="154"/>
                      <a:pt x="201" y="153"/>
                    </a:cubicBezTo>
                    <a:cubicBezTo>
                      <a:pt x="209" y="142"/>
                      <a:pt x="229" y="123"/>
                      <a:pt x="235" y="110"/>
                    </a:cubicBezTo>
                    <a:cubicBezTo>
                      <a:pt x="228" y="125"/>
                      <a:pt x="216" y="139"/>
                      <a:pt x="206" y="153"/>
                    </a:cubicBezTo>
                    <a:cubicBezTo>
                      <a:pt x="205" y="155"/>
                      <a:pt x="208" y="156"/>
                      <a:pt x="209" y="155"/>
                    </a:cubicBezTo>
                    <a:cubicBezTo>
                      <a:pt x="218" y="149"/>
                      <a:pt x="226" y="142"/>
                      <a:pt x="233" y="134"/>
                    </a:cubicBezTo>
                    <a:cubicBezTo>
                      <a:pt x="225" y="144"/>
                      <a:pt x="215" y="157"/>
                      <a:pt x="213" y="160"/>
                    </a:cubicBezTo>
                    <a:cubicBezTo>
                      <a:pt x="212" y="161"/>
                      <a:pt x="215" y="163"/>
                      <a:pt x="216" y="162"/>
                    </a:cubicBezTo>
                    <a:cubicBezTo>
                      <a:pt x="226" y="150"/>
                      <a:pt x="236" y="139"/>
                      <a:pt x="247" y="128"/>
                    </a:cubicBezTo>
                    <a:cubicBezTo>
                      <a:pt x="240" y="135"/>
                      <a:pt x="227" y="150"/>
                      <a:pt x="220" y="163"/>
                    </a:cubicBezTo>
                    <a:cubicBezTo>
                      <a:pt x="219" y="165"/>
                      <a:pt x="221" y="167"/>
                      <a:pt x="223" y="165"/>
                    </a:cubicBezTo>
                    <a:cubicBezTo>
                      <a:pt x="232" y="156"/>
                      <a:pt x="243" y="146"/>
                      <a:pt x="251" y="135"/>
                    </a:cubicBezTo>
                    <a:cubicBezTo>
                      <a:pt x="241" y="150"/>
                      <a:pt x="228" y="162"/>
                      <a:pt x="219" y="177"/>
                    </a:cubicBezTo>
                    <a:cubicBezTo>
                      <a:pt x="218" y="179"/>
                      <a:pt x="219" y="180"/>
                      <a:pt x="221" y="180"/>
                    </a:cubicBezTo>
                    <a:cubicBezTo>
                      <a:pt x="201" y="207"/>
                      <a:pt x="178" y="231"/>
                      <a:pt x="157" y="257"/>
                    </a:cubicBezTo>
                    <a:cubicBezTo>
                      <a:pt x="138" y="278"/>
                      <a:pt x="121" y="301"/>
                      <a:pt x="105" y="324"/>
                    </a:cubicBezTo>
                    <a:cubicBezTo>
                      <a:pt x="104" y="325"/>
                      <a:pt x="103" y="326"/>
                      <a:pt x="102" y="327"/>
                    </a:cubicBezTo>
                    <a:cubicBezTo>
                      <a:pt x="97" y="334"/>
                      <a:pt x="91" y="341"/>
                      <a:pt x="85" y="347"/>
                    </a:cubicBezTo>
                    <a:cubicBezTo>
                      <a:pt x="90" y="338"/>
                      <a:pt x="95" y="329"/>
                      <a:pt x="101" y="321"/>
                    </a:cubicBezTo>
                    <a:cubicBezTo>
                      <a:pt x="110" y="309"/>
                      <a:pt x="119" y="297"/>
                      <a:pt x="128" y="286"/>
                    </a:cubicBezTo>
                    <a:cubicBezTo>
                      <a:pt x="158" y="251"/>
                      <a:pt x="192" y="219"/>
                      <a:pt x="212" y="176"/>
                    </a:cubicBezTo>
                    <a:cubicBezTo>
                      <a:pt x="213" y="174"/>
                      <a:pt x="210" y="172"/>
                      <a:pt x="209" y="174"/>
                    </a:cubicBezTo>
                    <a:cubicBezTo>
                      <a:pt x="181" y="203"/>
                      <a:pt x="159" y="237"/>
                      <a:pt x="135" y="270"/>
                    </a:cubicBezTo>
                    <a:cubicBezTo>
                      <a:pt x="127" y="282"/>
                      <a:pt x="118" y="293"/>
                      <a:pt x="109" y="305"/>
                    </a:cubicBezTo>
                    <a:cubicBezTo>
                      <a:pt x="106" y="309"/>
                      <a:pt x="102" y="313"/>
                      <a:pt x="99" y="318"/>
                    </a:cubicBezTo>
                    <a:cubicBezTo>
                      <a:pt x="98" y="319"/>
                      <a:pt x="97" y="320"/>
                      <a:pt x="96" y="321"/>
                    </a:cubicBezTo>
                    <a:cubicBezTo>
                      <a:pt x="89" y="331"/>
                      <a:pt x="81" y="341"/>
                      <a:pt x="73" y="350"/>
                    </a:cubicBezTo>
                    <a:cubicBezTo>
                      <a:pt x="79" y="342"/>
                      <a:pt x="84" y="333"/>
                      <a:pt x="90" y="324"/>
                    </a:cubicBezTo>
                    <a:cubicBezTo>
                      <a:pt x="96" y="314"/>
                      <a:pt x="103" y="304"/>
                      <a:pt x="110" y="294"/>
                    </a:cubicBezTo>
                    <a:cubicBezTo>
                      <a:pt x="123" y="279"/>
                      <a:pt x="135" y="263"/>
                      <a:pt x="146" y="247"/>
                    </a:cubicBezTo>
                    <a:cubicBezTo>
                      <a:pt x="150" y="242"/>
                      <a:pt x="154" y="236"/>
                      <a:pt x="159" y="228"/>
                    </a:cubicBezTo>
                    <a:cubicBezTo>
                      <a:pt x="173" y="212"/>
                      <a:pt x="186" y="196"/>
                      <a:pt x="199" y="179"/>
                    </a:cubicBezTo>
                    <a:cubicBezTo>
                      <a:pt x="201" y="178"/>
                      <a:pt x="198" y="176"/>
                      <a:pt x="197" y="177"/>
                    </a:cubicBezTo>
                    <a:cubicBezTo>
                      <a:pt x="183" y="193"/>
                      <a:pt x="171" y="209"/>
                      <a:pt x="158" y="225"/>
                    </a:cubicBezTo>
                    <a:cubicBezTo>
                      <a:pt x="152" y="233"/>
                      <a:pt x="146" y="241"/>
                      <a:pt x="140" y="249"/>
                    </a:cubicBezTo>
                    <a:cubicBezTo>
                      <a:pt x="132" y="259"/>
                      <a:pt x="124" y="269"/>
                      <a:pt x="116" y="280"/>
                    </a:cubicBezTo>
                    <a:cubicBezTo>
                      <a:pt x="109" y="290"/>
                      <a:pt x="101" y="300"/>
                      <a:pt x="92" y="310"/>
                    </a:cubicBezTo>
                    <a:cubicBezTo>
                      <a:pt x="87" y="316"/>
                      <a:pt x="82" y="322"/>
                      <a:pt x="76" y="328"/>
                    </a:cubicBezTo>
                    <a:cubicBezTo>
                      <a:pt x="82" y="318"/>
                      <a:pt x="88" y="309"/>
                      <a:pt x="94" y="300"/>
                    </a:cubicBezTo>
                    <a:cubicBezTo>
                      <a:pt x="122" y="256"/>
                      <a:pt x="166" y="220"/>
                      <a:pt x="188" y="173"/>
                    </a:cubicBezTo>
                    <a:cubicBezTo>
                      <a:pt x="189" y="171"/>
                      <a:pt x="187" y="169"/>
                      <a:pt x="186" y="170"/>
                    </a:cubicBezTo>
                    <a:cubicBezTo>
                      <a:pt x="179" y="177"/>
                      <a:pt x="173" y="184"/>
                      <a:pt x="166" y="191"/>
                    </a:cubicBezTo>
                    <a:cubicBezTo>
                      <a:pt x="171" y="185"/>
                      <a:pt x="175" y="178"/>
                      <a:pt x="180" y="171"/>
                    </a:cubicBezTo>
                    <a:cubicBezTo>
                      <a:pt x="181" y="170"/>
                      <a:pt x="178" y="168"/>
                      <a:pt x="177" y="169"/>
                    </a:cubicBezTo>
                    <a:cubicBezTo>
                      <a:pt x="108" y="233"/>
                      <a:pt x="60" y="320"/>
                      <a:pt x="1" y="393"/>
                    </a:cubicBezTo>
                    <a:cubicBezTo>
                      <a:pt x="0" y="394"/>
                      <a:pt x="2" y="396"/>
                      <a:pt x="3" y="395"/>
                    </a:cubicBezTo>
                    <a:cubicBezTo>
                      <a:pt x="52" y="335"/>
                      <a:pt x="95" y="270"/>
                      <a:pt x="144" y="210"/>
                    </a:cubicBezTo>
                    <a:cubicBezTo>
                      <a:pt x="94" y="270"/>
                      <a:pt x="53" y="336"/>
                      <a:pt x="7" y="400"/>
                    </a:cubicBezTo>
                    <a:cubicBezTo>
                      <a:pt x="6" y="402"/>
                      <a:pt x="9" y="403"/>
                      <a:pt x="10" y="402"/>
                    </a:cubicBezTo>
                    <a:cubicBezTo>
                      <a:pt x="62" y="333"/>
                      <a:pt x="109" y="260"/>
                      <a:pt x="166" y="196"/>
                    </a:cubicBezTo>
                    <a:cubicBezTo>
                      <a:pt x="181" y="179"/>
                      <a:pt x="188" y="175"/>
                      <a:pt x="162" y="209"/>
                    </a:cubicBezTo>
                    <a:cubicBezTo>
                      <a:pt x="149" y="225"/>
                      <a:pt x="134" y="241"/>
                      <a:pt x="121" y="257"/>
                    </a:cubicBezTo>
                    <a:cubicBezTo>
                      <a:pt x="99" y="283"/>
                      <a:pt x="80" y="314"/>
                      <a:pt x="62" y="343"/>
                    </a:cubicBezTo>
                    <a:cubicBezTo>
                      <a:pt x="44" y="362"/>
                      <a:pt x="27" y="383"/>
                      <a:pt x="17" y="407"/>
                    </a:cubicBezTo>
                    <a:cubicBezTo>
                      <a:pt x="17" y="408"/>
                      <a:pt x="19" y="410"/>
                      <a:pt x="20" y="409"/>
                    </a:cubicBezTo>
                    <a:cubicBezTo>
                      <a:pt x="36" y="389"/>
                      <a:pt x="51" y="367"/>
                      <a:pt x="65" y="346"/>
                    </a:cubicBezTo>
                    <a:cubicBezTo>
                      <a:pt x="68" y="343"/>
                      <a:pt x="70" y="340"/>
                      <a:pt x="73" y="337"/>
                    </a:cubicBezTo>
                    <a:cubicBezTo>
                      <a:pt x="80" y="329"/>
                      <a:pt x="87" y="321"/>
                      <a:pt x="94" y="313"/>
                    </a:cubicBezTo>
                    <a:cubicBezTo>
                      <a:pt x="85" y="325"/>
                      <a:pt x="77" y="338"/>
                      <a:pt x="69" y="351"/>
                    </a:cubicBezTo>
                    <a:cubicBezTo>
                      <a:pt x="63" y="361"/>
                      <a:pt x="56" y="370"/>
                      <a:pt x="50" y="380"/>
                    </a:cubicBezTo>
                    <a:cubicBezTo>
                      <a:pt x="41" y="390"/>
                      <a:pt x="33" y="401"/>
                      <a:pt x="24" y="412"/>
                    </a:cubicBezTo>
                    <a:cubicBezTo>
                      <a:pt x="23" y="413"/>
                      <a:pt x="25" y="416"/>
                      <a:pt x="27" y="414"/>
                    </a:cubicBezTo>
                    <a:cubicBezTo>
                      <a:pt x="39" y="401"/>
                      <a:pt x="49" y="387"/>
                      <a:pt x="59" y="373"/>
                    </a:cubicBezTo>
                    <a:cubicBezTo>
                      <a:pt x="63" y="368"/>
                      <a:pt x="68" y="363"/>
                      <a:pt x="71" y="358"/>
                    </a:cubicBezTo>
                    <a:cubicBezTo>
                      <a:pt x="75" y="354"/>
                      <a:pt x="78" y="350"/>
                      <a:pt x="81" y="346"/>
                    </a:cubicBezTo>
                    <a:cubicBezTo>
                      <a:pt x="78" y="351"/>
                      <a:pt x="76" y="356"/>
                      <a:pt x="73" y="361"/>
                    </a:cubicBezTo>
                    <a:cubicBezTo>
                      <a:pt x="56" y="380"/>
                      <a:pt x="39" y="399"/>
                      <a:pt x="28" y="421"/>
                    </a:cubicBezTo>
                    <a:cubicBezTo>
                      <a:pt x="27" y="423"/>
                      <a:pt x="30" y="424"/>
                      <a:pt x="31" y="423"/>
                    </a:cubicBezTo>
                    <a:cubicBezTo>
                      <a:pt x="37" y="418"/>
                      <a:pt x="42" y="413"/>
                      <a:pt x="47" y="407"/>
                    </a:cubicBezTo>
                    <a:cubicBezTo>
                      <a:pt x="43" y="414"/>
                      <a:pt x="38" y="420"/>
                      <a:pt x="34" y="426"/>
                    </a:cubicBezTo>
                    <a:cubicBezTo>
                      <a:pt x="33" y="428"/>
                      <a:pt x="36" y="430"/>
                      <a:pt x="37" y="428"/>
                    </a:cubicBezTo>
                    <a:cubicBezTo>
                      <a:pt x="76" y="377"/>
                      <a:pt x="114" y="325"/>
                      <a:pt x="154" y="275"/>
                    </a:cubicBezTo>
                    <a:cubicBezTo>
                      <a:pt x="171" y="253"/>
                      <a:pt x="190" y="233"/>
                      <a:pt x="207" y="212"/>
                    </a:cubicBezTo>
                    <a:cubicBezTo>
                      <a:pt x="212" y="206"/>
                      <a:pt x="218" y="198"/>
                      <a:pt x="223" y="191"/>
                    </a:cubicBezTo>
                    <a:cubicBezTo>
                      <a:pt x="228" y="184"/>
                      <a:pt x="234" y="177"/>
                      <a:pt x="239" y="170"/>
                    </a:cubicBezTo>
                    <a:cubicBezTo>
                      <a:pt x="239" y="170"/>
                      <a:pt x="239" y="170"/>
                      <a:pt x="239" y="170"/>
                    </a:cubicBezTo>
                    <a:cubicBezTo>
                      <a:pt x="241" y="167"/>
                      <a:pt x="244" y="164"/>
                      <a:pt x="246" y="161"/>
                    </a:cubicBezTo>
                    <a:cubicBezTo>
                      <a:pt x="249" y="161"/>
                      <a:pt x="251" y="163"/>
                      <a:pt x="253" y="167"/>
                    </a:cubicBezTo>
                    <a:cubicBezTo>
                      <a:pt x="227" y="213"/>
                      <a:pt x="177" y="250"/>
                      <a:pt x="144" y="292"/>
                    </a:cubicBezTo>
                    <a:cubicBezTo>
                      <a:pt x="107" y="339"/>
                      <a:pt x="74" y="390"/>
                      <a:pt x="37" y="439"/>
                    </a:cubicBezTo>
                    <a:cubicBezTo>
                      <a:pt x="36" y="440"/>
                      <a:pt x="39" y="442"/>
                      <a:pt x="40" y="441"/>
                    </a:cubicBezTo>
                    <a:cubicBezTo>
                      <a:pt x="41" y="439"/>
                      <a:pt x="43" y="438"/>
                      <a:pt x="44" y="436"/>
                    </a:cubicBezTo>
                    <a:cubicBezTo>
                      <a:pt x="44" y="436"/>
                      <a:pt x="44" y="436"/>
                      <a:pt x="45" y="436"/>
                    </a:cubicBezTo>
                    <a:cubicBezTo>
                      <a:pt x="59" y="429"/>
                      <a:pt x="71" y="417"/>
                      <a:pt x="83" y="404"/>
                    </a:cubicBezTo>
                    <a:cubicBezTo>
                      <a:pt x="71" y="419"/>
                      <a:pt x="59" y="434"/>
                      <a:pt x="46" y="449"/>
                    </a:cubicBezTo>
                    <a:cubicBezTo>
                      <a:pt x="45" y="451"/>
                      <a:pt x="47" y="453"/>
                      <a:pt x="49" y="452"/>
                    </a:cubicBezTo>
                    <a:cubicBezTo>
                      <a:pt x="72" y="426"/>
                      <a:pt x="94" y="400"/>
                      <a:pt x="115" y="373"/>
                    </a:cubicBezTo>
                    <a:cubicBezTo>
                      <a:pt x="123" y="364"/>
                      <a:pt x="130" y="355"/>
                      <a:pt x="137" y="346"/>
                    </a:cubicBezTo>
                    <a:cubicBezTo>
                      <a:pt x="138" y="344"/>
                      <a:pt x="139" y="342"/>
                      <a:pt x="141" y="341"/>
                    </a:cubicBezTo>
                    <a:cubicBezTo>
                      <a:pt x="148" y="331"/>
                      <a:pt x="155" y="322"/>
                      <a:pt x="162" y="313"/>
                    </a:cubicBezTo>
                    <a:cubicBezTo>
                      <a:pt x="179" y="292"/>
                      <a:pt x="196" y="271"/>
                      <a:pt x="212" y="251"/>
                    </a:cubicBezTo>
                    <a:cubicBezTo>
                      <a:pt x="236" y="223"/>
                      <a:pt x="262" y="197"/>
                      <a:pt x="286" y="171"/>
                    </a:cubicBezTo>
                    <a:cubicBezTo>
                      <a:pt x="290" y="169"/>
                      <a:pt x="293" y="165"/>
                      <a:pt x="295" y="161"/>
                    </a:cubicBezTo>
                    <a:cubicBezTo>
                      <a:pt x="309" y="145"/>
                      <a:pt x="323" y="128"/>
                      <a:pt x="336" y="109"/>
                    </a:cubicBezTo>
                    <a:cubicBezTo>
                      <a:pt x="336" y="109"/>
                      <a:pt x="336" y="109"/>
                      <a:pt x="336" y="109"/>
                    </a:cubicBezTo>
                    <a:cubicBezTo>
                      <a:pt x="336" y="111"/>
                      <a:pt x="336" y="113"/>
                      <a:pt x="337" y="114"/>
                    </a:cubicBezTo>
                    <a:cubicBezTo>
                      <a:pt x="337" y="114"/>
                      <a:pt x="336" y="114"/>
                      <a:pt x="336" y="115"/>
                    </a:cubicBezTo>
                    <a:cubicBezTo>
                      <a:pt x="326" y="129"/>
                      <a:pt x="315" y="143"/>
                      <a:pt x="304" y="156"/>
                    </a:cubicBezTo>
                    <a:cubicBezTo>
                      <a:pt x="304" y="156"/>
                      <a:pt x="304" y="157"/>
                      <a:pt x="303" y="157"/>
                    </a:cubicBezTo>
                    <a:cubicBezTo>
                      <a:pt x="286" y="174"/>
                      <a:pt x="268" y="190"/>
                      <a:pt x="253" y="209"/>
                    </a:cubicBezTo>
                    <a:cubicBezTo>
                      <a:pt x="243" y="221"/>
                      <a:pt x="234" y="233"/>
                      <a:pt x="225" y="245"/>
                    </a:cubicBezTo>
                    <a:cubicBezTo>
                      <a:pt x="204" y="268"/>
                      <a:pt x="183" y="291"/>
                      <a:pt x="164" y="316"/>
                    </a:cubicBezTo>
                    <a:cubicBezTo>
                      <a:pt x="141" y="344"/>
                      <a:pt x="119" y="373"/>
                      <a:pt x="97" y="401"/>
                    </a:cubicBezTo>
                    <a:cubicBezTo>
                      <a:pt x="94" y="404"/>
                      <a:pt x="88" y="413"/>
                      <a:pt x="82" y="422"/>
                    </a:cubicBezTo>
                    <a:cubicBezTo>
                      <a:pt x="77" y="428"/>
                      <a:pt x="73" y="434"/>
                      <a:pt x="68" y="439"/>
                    </a:cubicBezTo>
                    <a:cubicBezTo>
                      <a:pt x="62" y="447"/>
                      <a:pt x="55" y="453"/>
                      <a:pt x="50" y="454"/>
                    </a:cubicBezTo>
                    <a:cubicBezTo>
                      <a:pt x="48" y="454"/>
                      <a:pt x="48" y="456"/>
                      <a:pt x="50" y="456"/>
                    </a:cubicBezTo>
                    <a:cubicBezTo>
                      <a:pt x="53" y="456"/>
                      <a:pt x="56" y="454"/>
                      <a:pt x="60" y="452"/>
                    </a:cubicBezTo>
                    <a:cubicBezTo>
                      <a:pt x="58" y="454"/>
                      <a:pt x="57" y="456"/>
                      <a:pt x="55" y="459"/>
                    </a:cubicBezTo>
                    <a:cubicBezTo>
                      <a:pt x="54" y="460"/>
                      <a:pt x="56" y="462"/>
                      <a:pt x="57" y="461"/>
                    </a:cubicBezTo>
                    <a:cubicBezTo>
                      <a:pt x="63" y="456"/>
                      <a:pt x="69" y="451"/>
                      <a:pt x="75" y="446"/>
                    </a:cubicBezTo>
                    <a:cubicBezTo>
                      <a:pt x="68" y="455"/>
                      <a:pt x="62" y="463"/>
                      <a:pt x="56" y="472"/>
                    </a:cubicBezTo>
                    <a:cubicBezTo>
                      <a:pt x="55" y="473"/>
                      <a:pt x="57" y="475"/>
                      <a:pt x="59" y="474"/>
                    </a:cubicBezTo>
                    <a:cubicBezTo>
                      <a:pt x="73" y="463"/>
                      <a:pt x="86" y="451"/>
                      <a:pt x="98" y="437"/>
                    </a:cubicBezTo>
                    <a:cubicBezTo>
                      <a:pt x="97" y="438"/>
                      <a:pt x="96" y="440"/>
                      <a:pt x="95" y="441"/>
                    </a:cubicBezTo>
                    <a:cubicBezTo>
                      <a:pt x="86" y="451"/>
                      <a:pt x="77" y="462"/>
                      <a:pt x="67" y="473"/>
                    </a:cubicBezTo>
                    <a:cubicBezTo>
                      <a:pt x="66" y="474"/>
                      <a:pt x="68" y="476"/>
                      <a:pt x="70" y="475"/>
                    </a:cubicBezTo>
                    <a:cubicBezTo>
                      <a:pt x="81" y="465"/>
                      <a:pt x="90" y="453"/>
                      <a:pt x="99" y="442"/>
                    </a:cubicBezTo>
                    <a:cubicBezTo>
                      <a:pt x="109" y="430"/>
                      <a:pt x="120" y="418"/>
                      <a:pt x="130" y="406"/>
                    </a:cubicBezTo>
                    <a:cubicBezTo>
                      <a:pt x="155" y="378"/>
                      <a:pt x="179" y="350"/>
                      <a:pt x="203" y="322"/>
                    </a:cubicBezTo>
                    <a:cubicBezTo>
                      <a:pt x="249" y="267"/>
                      <a:pt x="295" y="210"/>
                      <a:pt x="342" y="156"/>
                    </a:cubicBezTo>
                    <a:cubicBezTo>
                      <a:pt x="298" y="206"/>
                      <a:pt x="257" y="260"/>
                      <a:pt x="215" y="313"/>
                    </a:cubicBezTo>
                    <a:cubicBezTo>
                      <a:pt x="169" y="370"/>
                      <a:pt x="118" y="423"/>
                      <a:pt x="73" y="480"/>
                    </a:cubicBezTo>
                    <a:cubicBezTo>
                      <a:pt x="72" y="482"/>
                      <a:pt x="74" y="484"/>
                      <a:pt x="75" y="483"/>
                    </a:cubicBezTo>
                    <a:cubicBezTo>
                      <a:pt x="83" y="477"/>
                      <a:pt x="90" y="471"/>
                      <a:pt x="96" y="465"/>
                    </a:cubicBezTo>
                    <a:cubicBezTo>
                      <a:pt x="90" y="473"/>
                      <a:pt x="84" y="480"/>
                      <a:pt x="78" y="488"/>
                    </a:cubicBezTo>
                    <a:cubicBezTo>
                      <a:pt x="77" y="490"/>
                      <a:pt x="79" y="492"/>
                      <a:pt x="81" y="490"/>
                    </a:cubicBezTo>
                    <a:cubicBezTo>
                      <a:pt x="88" y="484"/>
                      <a:pt x="95" y="478"/>
                      <a:pt x="102" y="472"/>
                    </a:cubicBezTo>
                    <a:cubicBezTo>
                      <a:pt x="95" y="480"/>
                      <a:pt x="88" y="489"/>
                      <a:pt x="82" y="497"/>
                    </a:cubicBezTo>
                    <a:cubicBezTo>
                      <a:pt x="81" y="499"/>
                      <a:pt x="83" y="501"/>
                      <a:pt x="84" y="499"/>
                    </a:cubicBezTo>
                    <a:cubicBezTo>
                      <a:pt x="86" y="497"/>
                      <a:pt x="88" y="496"/>
                      <a:pt x="90" y="494"/>
                    </a:cubicBezTo>
                    <a:cubicBezTo>
                      <a:pt x="88" y="497"/>
                      <a:pt x="86" y="501"/>
                      <a:pt x="85" y="506"/>
                    </a:cubicBezTo>
                    <a:cubicBezTo>
                      <a:pt x="85" y="507"/>
                      <a:pt x="87" y="508"/>
                      <a:pt x="87" y="506"/>
                    </a:cubicBezTo>
                    <a:cubicBezTo>
                      <a:pt x="90" y="498"/>
                      <a:pt x="95" y="491"/>
                      <a:pt x="101" y="484"/>
                    </a:cubicBezTo>
                    <a:cubicBezTo>
                      <a:pt x="108" y="477"/>
                      <a:pt x="115" y="470"/>
                      <a:pt x="122" y="463"/>
                    </a:cubicBezTo>
                    <a:cubicBezTo>
                      <a:pt x="131" y="456"/>
                      <a:pt x="140" y="449"/>
                      <a:pt x="147" y="442"/>
                    </a:cubicBezTo>
                    <a:cubicBezTo>
                      <a:pt x="151" y="438"/>
                      <a:pt x="155" y="434"/>
                      <a:pt x="159" y="430"/>
                    </a:cubicBezTo>
                    <a:cubicBezTo>
                      <a:pt x="149" y="442"/>
                      <a:pt x="139" y="453"/>
                      <a:pt x="129" y="465"/>
                    </a:cubicBezTo>
                    <a:cubicBezTo>
                      <a:pt x="118" y="475"/>
                      <a:pt x="107" y="487"/>
                      <a:pt x="100" y="497"/>
                    </a:cubicBezTo>
                    <a:cubicBezTo>
                      <a:pt x="96" y="501"/>
                      <a:pt x="92" y="506"/>
                      <a:pt x="87" y="510"/>
                    </a:cubicBezTo>
                    <a:cubicBezTo>
                      <a:pt x="86" y="512"/>
                      <a:pt x="88" y="514"/>
                      <a:pt x="89" y="513"/>
                    </a:cubicBezTo>
                    <a:cubicBezTo>
                      <a:pt x="91" y="512"/>
                      <a:pt x="92" y="511"/>
                      <a:pt x="93" y="510"/>
                    </a:cubicBezTo>
                    <a:cubicBezTo>
                      <a:pt x="93" y="512"/>
                      <a:pt x="93" y="513"/>
                      <a:pt x="93" y="515"/>
                    </a:cubicBezTo>
                    <a:cubicBezTo>
                      <a:pt x="93" y="516"/>
                      <a:pt x="96" y="516"/>
                      <a:pt x="95" y="515"/>
                    </a:cubicBezTo>
                    <a:cubicBezTo>
                      <a:pt x="95" y="512"/>
                      <a:pt x="96" y="510"/>
                      <a:pt x="98" y="507"/>
                    </a:cubicBezTo>
                    <a:cubicBezTo>
                      <a:pt x="136" y="479"/>
                      <a:pt x="166" y="442"/>
                      <a:pt x="196" y="403"/>
                    </a:cubicBezTo>
                    <a:cubicBezTo>
                      <a:pt x="206" y="393"/>
                      <a:pt x="216" y="383"/>
                      <a:pt x="226" y="372"/>
                    </a:cubicBezTo>
                    <a:cubicBezTo>
                      <a:pt x="240" y="357"/>
                      <a:pt x="254" y="342"/>
                      <a:pt x="268" y="327"/>
                    </a:cubicBezTo>
                    <a:cubicBezTo>
                      <a:pt x="255" y="344"/>
                      <a:pt x="242" y="360"/>
                      <a:pt x="229" y="377"/>
                    </a:cubicBezTo>
                    <a:cubicBezTo>
                      <a:pt x="210" y="398"/>
                      <a:pt x="191" y="418"/>
                      <a:pt x="173" y="440"/>
                    </a:cubicBezTo>
                    <a:cubicBezTo>
                      <a:pt x="147" y="471"/>
                      <a:pt x="115" y="495"/>
                      <a:pt x="90" y="526"/>
                    </a:cubicBezTo>
                    <a:cubicBezTo>
                      <a:pt x="88" y="527"/>
                      <a:pt x="90" y="529"/>
                      <a:pt x="92" y="528"/>
                    </a:cubicBezTo>
                    <a:cubicBezTo>
                      <a:pt x="126" y="500"/>
                      <a:pt x="157" y="468"/>
                      <a:pt x="186" y="435"/>
                    </a:cubicBezTo>
                    <a:cubicBezTo>
                      <a:pt x="182" y="440"/>
                      <a:pt x="178" y="446"/>
                      <a:pt x="174" y="451"/>
                    </a:cubicBezTo>
                    <a:cubicBezTo>
                      <a:pt x="169" y="458"/>
                      <a:pt x="164" y="464"/>
                      <a:pt x="160" y="470"/>
                    </a:cubicBezTo>
                    <a:cubicBezTo>
                      <a:pt x="134" y="495"/>
                      <a:pt x="108" y="521"/>
                      <a:pt x="85" y="548"/>
                    </a:cubicBezTo>
                    <a:cubicBezTo>
                      <a:pt x="84" y="549"/>
                      <a:pt x="86" y="552"/>
                      <a:pt x="87" y="550"/>
                    </a:cubicBezTo>
                    <a:cubicBezTo>
                      <a:pt x="115" y="530"/>
                      <a:pt x="138" y="504"/>
                      <a:pt x="160" y="477"/>
                    </a:cubicBezTo>
                    <a:cubicBezTo>
                      <a:pt x="168" y="469"/>
                      <a:pt x="176" y="461"/>
                      <a:pt x="184" y="453"/>
                    </a:cubicBezTo>
                    <a:cubicBezTo>
                      <a:pt x="150" y="492"/>
                      <a:pt x="116" y="530"/>
                      <a:pt x="80" y="567"/>
                    </a:cubicBezTo>
                    <a:cubicBezTo>
                      <a:pt x="78" y="568"/>
                      <a:pt x="80" y="570"/>
                      <a:pt x="82" y="569"/>
                    </a:cubicBezTo>
                    <a:cubicBezTo>
                      <a:pt x="112" y="540"/>
                      <a:pt x="139" y="510"/>
                      <a:pt x="165" y="479"/>
                    </a:cubicBezTo>
                    <a:cubicBezTo>
                      <a:pt x="177" y="465"/>
                      <a:pt x="189" y="452"/>
                      <a:pt x="201" y="438"/>
                    </a:cubicBezTo>
                    <a:cubicBezTo>
                      <a:pt x="206" y="433"/>
                      <a:pt x="210" y="428"/>
                      <a:pt x="215" y="423"/>
                    </a:cubicBezTo>
                    <a:cubicBezTo>
                      <a:pt x="212" y="426"/>
                      <a:pt x="210" y="429"/>
                      <a:pt x="207" y="433"/>
                    </a:cubicBezTo>
                    <a:cubicBezTo>
                      <a:pt x="166" y="484"/>
                      <a:pt x="114" y="530"/>
                      <a:pt x="78" y="586"/>
                    </a:cubicBezTo>
                    <a:cubicBezTo>
                      <a:pt x="78" y="587"/>
                      <a:pt x="79" y="589"/>
                      <a:pt x="80" y="588"/>
                    </a:cubicBezTo>
                    <a:cubicBezTo>
                      <a:pt x="109" y="568"/>
                      <a:pt x="129" y="541"/>
                      <a:pt x="150" y="514"/>
                    </a:cubicBezTo>
                    <a:cubicBezTo>
                      <a:pt x="167" y="492"/>
                      <a:pt x="186" y="472"/>
                      <a:pt x="205" y="452"/>
                    </a:cubicBezTo>
                    <a:cubicBezTo>
                      <a:pt x="202" y="455"/>
                      <a:pt x="200" y="458"/>
                      <a:pt x="197" y="461"/>
                    </a:cubicBezTo>
                    <a:cubicBezTo>
                      <a:pt x="162" y="503"/>
                      <a:pt x="129" y="557"/>
                      <a:pt x="82" y="587"/>
                    </a:cubicBezTo>
                    <a:cubicBezTo>
                      <a:pt x="81" y="588"/>
                      <a:pt x="82" y="589"/>
                      <a:pt x="83" y="589"/>
                    </a:cubicBezTo>
                    <a:cubicBezTo>
                      <a:pt x="119" y="566"/>
                      <a:pt x="143" y="531"/>
                      <a:pt x="170" y="499"/>
                    </a:cubicBezTo>
                    <a:cubicBezTo>
                      <a:pt x="185" y="481"/>
                      <a:pt x="201" y="464"/>
                      <a:pt x="216" y="446"/>
                    </a:cubicBezTo>
                    <a:cubicBezTo>
                      <a:pt x="187" y="481"/>
                      <a:pt x="160" y="517"/>
                      <a:pt x="131" y="552"/>
                    </a:cubicBezTo>
                    <a:cubicBezTo>
                      <a:pt x="129" y="554"/>
                      <a:pt x="122" y="561"/>
                      <a:pt x="116" y="569"/>
                    </a:cubicBezTo>
                    <a:cubicBezTo>
                      <a:pt x="106" y="578"/>
                      <a:pt x="96" y="588"/>
                      <a:pt x="85" y="598"/>
                    </a:cubicBezTo>
                    <a:cubicBezTo>
                      <a:pt x="84" y="599"/>
                      <a:pt x="86" y="601"/>
                      <a:pt x="87" y="600"/>
                    </a:cubicBezTo>
                    <a:cubicBezTo>
                      <a:pt x="95" y="593"/>
                      <a:pt x="102" y="586"/>
                      <a:pt x="109" y="579"/>
                    </a:cubicBezTo>
                    <a:cubicBezTo>
                      <a:pt x="110" y="578"/>
                      <a:pt x="111" y="577"/>
                      <a:pt x="112" y="576"/>
                    </a:cubicBezTo>
                    <a:cubicBezTo>
                      <a:pt x="131" y="558"/>
                      <a:pt x="150" y="538"/>
                      <a:pt x="168" y="519"/>
                    </a:cubicBezTo>
                    <a:cubicBezTo>
                      <a:pt x="141" y="548"/>
                      <a:pt x="114" y="575"/>
                      <a:pt x="88" y="604"/>
                    </a:cubicBezTo>
                    <a:cubicBezTo>
                      <a:pt x="86" y="606"/>
                      <a:pt x="88" y="608"/>
                      <a:pt x="89" y="607"/>
                    </a:cubicBezTo>
                    <a:cubicBezTo>
                      <a:pt x="102" y="598"/>
                      <a:pt x="114" y="586"/>
                      <a:pt x="126" y="575"/>
                    </a:cubicBezTo>
                    <a:cubicBezTo>
                      <a:pt x="116" y="586"/>
                      <a:pt x="105" y="598"/>
                      <a:pt x="95" y="610"/>
                    </a:cubicBezTo>
                    <a:cubicBezTo>
                      <a:pt x="94" y="611"/>
                      <a:pt x="96" y="613"/>
                      <a:pt x="97" y="612"/>
                    </a:cubicBezTo>
                    <a:cubicBezTo>
                      <a:pt x="104" y="607"/>
                      <a:pt x="112" y="601"/>
                      <a:pt x="119" y="595"/>
                    </a:cubicBezTo>
                    <a:cubicBezTo>
                      <a:pt x="112" y="603"/>
                      <a:pt x="107" y="612"/>
                      <a:pt x="103" y="623"/>
                    </a:cubicBezTo>
                    <a:cubicBezTo>
                      <a:pt x="102" y="624"/>
                      <a:pt x="104" y="625"/>
                      <a:pt x="105" y="624"/>
                    </a:cubicBezTo>
                    <a:cubicBezTo>
                      <a:pt x="126" y="604"/>
                      <a:pt x="147" y="582"/>
                      <a:pt x="167" y="560"/>
                    </a:cubicBezTo>
                    <a:cubicBezTo>
                      <a:pt x="148" y="582"/>
                      <a:pt x="128" y="604"/>
                      <a:pt x="108" y="627"/>
                    </a:cubicBezTo>
                    <a:cubicBezTo>
                      <a:pt x="107" y="628"/>
                      <a:pt x="109" y="630"/>
                      <a:pt x="111" y="629"/>
                    </a:cubicBezTo>
                    <a:cubicBezTo>
                      <a:pt x="115" y="625"/>
                      <a:pt x="120" y="620"/>
                      <a:pt x="125" y="616"/>
                    </a:cubicBezTo>
                    <a:cubicBezTo>
                      <a:pt x="120" y="622"/>
                      <a:pt x="115" y="627"/>
                      <a:pt x="110" y="633"/>
                    </a:cubicBezTo>
                    <a:cubicBezTo>
                      <a:pt x="109" y="635"/>
                      <a:pt x="112" y="637"/>
                      <a:pt x="113" y="635"/>
                    </a:cubicBezTo>
                    <a:cubicBezTo>
                      <a:pt x="116" y="631"/>
                      <a:pt x="119" y="627"/>
                      <a:pt x="122" y="624"/>
                    </a:cubicBezTo>
                    <a:cubicBezTo>
                      <a:pt x="119" y="629"/>
                      <a:pt x="115" y="634"/>
                      <a:pt x="112" y="639"/>
                    </a:cubicBezTo>
                    <a:cubicBezTo>
                      <a:pt x="111" y="640"/>
                      <a:pt x="112" y="641"/>
                      <a:pt x="113" y="641"/>
                    </a:cubicBezTo>
                    <a:cubicBezTo>
                      <a:pt x="116" y="641"/>
                      <a:pt x="118" y="640"/>
                      <a:pt x="121" y="639"/>
                    </a:cubicBezTo>
                    <a:cubicBezTo>
                      <a:pt x="120" y="640"/>
                      <a:pt x="120" y="641"/>
                      <a:pt x="119" y="641"/>
                    </a:cubicBezTo>
                    <a:cubicBezTo>
                      <a:pt x="119" y="643"/>
                      <a:pt x="121" y="644"/>
                      <a:pt x="122" y="643"/>
                    </a:cubicBezTo>
                    <a:cubicBezTo>
                      <a:pt x="123" y="641"/>
                      <a:pt x="124" y="640"/>
                      <a:pt x="125" y="638"/>
                    </a:cubicBezTo>
                    <a:cubicBezTo>
                      <a:pt x="134" y="635"/>
                      <a:pt x="143" y="631"/>
                      <a:pt x="151" y="626"/>
                    </a:cubicBezTo>
                    <a:cubicBezTo>
                      <a:pt x="143" y="633"/>
                      <a:pt x="135" y="640"/>
                      <a:pt x="126" y="646"/>
                    </a:cubicBezTo>
                    <a:cubicBezTo>
                      <a:pt x="125" y="647"/>
                      <a:pt x="126" y="650"/>
                      <a:pt x="128" y="649"/>
                    </a:cubicBezTo>
                    <a:cubicBezTo>
                      <a:pt x="153" y="634"/>
                      <a:pt x="175" y="615"/>
                      <a:pt x="196" y="595"/>
                    </a:cubicBezTo>
                    <a:cubicBezTo>
                      <a:pt x="177" y="616"/>
                      <a:pt x="156" y="637"/>
                      <a:pt x="135" y="657"/>
                    </a:cubicBezTo>
                    <a:cubicBezTo>
                      <a:pt x="133" y="659"/>
                      <a:pt x="136" y="661"/>
                      <a:pt x="137" y="660"/>
                    </a:cubicBezTo>
                    <a:cubicBezTo>
                      <a:pt x="206" y="606"/>
                      <a:pt x="266" y="541"/>
                      <a:pt x="326" y="477"/>
                    </a:cubicBezTo>
                    <a:cubicBezTo>
                      <a:pt x="265" y="542"/>
                      <a:pt x="206" y="609"/>
                      <a:pt x="140" y="670"/>
                    </a:cubicBezTo>
                    <a:cubicBezTo>
                      <a:pt x="139" y="671"/>
                      <a:pt x="141" y="673"/>
                      <a:pt x="142" y="672"/>
                    </a:cubicBezTo>
                    <a:cubicBezTo>
                      <a:pt x="153" y="666"/>
                      <a:pt x="162" y="659"/>
                      <a:pt x="171" y="651"/>
                    </a:cubicBezTo>
                    <a:cubicBezTo>
                      <a:pt x="164" y="661"/>
                      <a:pt x="157" y="671"/>
                      <a:pt x="151" y="681"/>
                    </a:cubicBezTo>
                    <a:cubicBezTo>
                      <a:pt x="150" y="682"/>
                      <a:pt x="152" y="684"/>
                      <a:pt x="154" y="683"/>
                    </a:cubicBezTo>
                    <a:cubicBezTo>
                      <a:pt x="162" y="677"/>
                      <a:pt x="171" y="671"/>
                      <a:pt x="179" y="663"/>
                    </a:cubicBezTo>
                    <a:cubicBezTo>
                      <a:pt x="171" y="673"/>
                      <a:pt x="163" y="682"/>
                      <a:pt x="156" y="692"/>
                    </a:cubicBezTo>
                    <a:cubicBezTo>
                      <a:pt x="155" y="693"/>
                      <a:pt x="156" y="695"/>
                      <a:pt x="158" y="694"/>
                    </a:cubicBezTo>
                    <a:cubicBezTo>
                      <a:pt x="166" y="690"/>
                      <a:pt x="174" y="684"/>
                      <a:pt x="181" y="678"/>
                    </a:cubicBezTo>
                    <a:cubicBezTo>
                      <a:pt x="176" y="684"/>
                      <a:pt x="170" y="690"/>
                      <a:pt x="165" y="696"/>
                    </a:cubicBezTo>
                    <a:cubicBezTo>
                      <a:pt x="163" y="698"/>
                      <a:pt x="166" y="700"/>
                      <a:pt x="167" y="698"/>
                    </a:cubicBezTo>
                    <a:cubicBezTo>
                      <a:pt x="174" y="693"/>
                      <a:pt x="182" y="687"/>
                      <a:pt x="189" y="681"/>
                    </a:cubicBezTo>
                    <a:cubicBezTo>
                      <a:pt x="180" y="690"/>
                      <a:pt x="171" y="698"/>
                      <a:pt x="163" y="707"/>
                    </a:cubicBezTo>
                    <a:cubicBezTo>
                      <a:pt x="162" y="709"/>
                      <a:pt x="164" y="711"/>
                      <a:pt x="165" y="709"/>
                    </a:cubicBezTo>
                    <a:cubicBezTo>
                      <a:pt x="191" y="682"/>
                      <a:pt x="218" y="655"/>
                      <a:pt x="245" y="629"/>
                    </a:cubicBezTo>
                    <a:cubicBezTo>
                      <a:pt x="221" y="656"/>
                      <a:pt x="195" y="683"/>
                      <a:pt x="167" y="707"/>
                    </a:cubicBezTo>
                    <a:cubicBezTo>
                      <a:pt x="166" y="708"/>
                      <a:pt x="168" y="711"/>
                      <a:pt x="169" y="710"/>
                    </a:cubicBezTo>
                    <a:cubicBezTo>
                      <a:pt x="197" y="690"/>
                      <a:pt x="223" y="668"/>
                      <a:pt x="248" y="644"/>
                    </a:cubicBezTo>
                    <a:cubicBezTo>
                      <a:pt x="246" y="647"/>
                      <a:pt x="244" y="649"/>
                      <a:pt x="241" y="652"/>
                    </a:cubicBezTo>
                    <a:cubicBezTo>
                      <a:pt x="220" y="670"/>
                      <a:pt x="198" y="689"/>
                      <a:pt x="180" y="711"/>
                    </a:cubicBezTo>
                    <a:cubicBezTo>
                      <a:pt x="179" y="712"/>
                      <a:pt x="181" y="714"/>
                      <a:pt x="182" y="713"/>
                    </a:cubicBezTo>
                    <a:cubicBezTo>
                      <a:pt x="206" y="699"/>
                      <a:pt x="227" y="678"/>
                      <a:pt x="247" y="656"/>
                    </a:cubicBezTo>
                    <a:cubicBezTo>
                      <a:pt x="297" y="612"/>
                      <a:pt x="341" y="560"/>
                      <a:pt x="388" y="513"/>
                    </a:cubicBezTo>
                    <a:cubicBezTo>
                      <a:pt x="416" y="485"/>
                      <a:pt x="447" y="459"/>
                      <a:pt x="477" y="433"/>
                    </a:cubicBezTo>
                    <a:cubicBezTo>
                      <a:pt x="466" y="443"/>
                      <a:pt x="455" y="454"/>
                      <a:pt x="444" y="465"/>
                    </a:cubicBezTo>
                    <a:cubicBezTo>
                      <a:pt x="398" y="512"/>
                      <a:pt x="351" y="558"/>
                      <a:pt x="306" y="605"/>
                    </a:cubicBezTo>
                    <a:cubicBezTo>
                      <a:pt x="294" y="617"/>
                      <a:pt x="283" y="628"/>
                      <a:pt x="271" y="639"/>
                    </a:cubicBezTo>
                    <a:cubicBezTo>
                      <a:pt x="243" y="664"/>
                      <a:pt x="215" y="689"/>
                      <a:pt x="196" y="722"/>
                    </a:cubicBezTo>
                    <a:cubicBezTo>
                      <a:pt x="195" y="724"/>
                      <a:pt x="197" y="725"/>
                      <a:pt x="198" y="724"/>
                    </a:cubicBezTo>
                    <a:cubicBezTo>
                      <a:pt x="233" y="686"/>
                      <a:pt x="268" y="649"/>
                      <a:pt x="304" y="612"/>
                    </a:cubicBezTo>
                    <a:cubicBezTo>
                      <a:pt x="317" y="599"/>
                      <a:pt x="329" y="587"/>
                      <a:pt x="342" y="574"/>
                    </a:cubicBezTo>
                    <a:cubicBezTo>
                      <a:pt x="322" y="595"/>
                      <a:pt x="304" y="617"/>
                      <a:pt x="284" y="639"/>
                    </a:cubicBezTo>
                    <a:cubicBezTo>
                      <a:pt x="257" y="669"/>
                      <a:pt x="220" y="693"/>
                      <a:pt x="199" y="729"/>
                    </a:cubicBezTo>
                    <a:cubicBezTo>
                      <a:pt x="198" y="730"/>
                      <a:pt x="200" y="732"/>
                      <a:pt x="201" y="731"/>
                    </a:cubicBezTo>
                    <a:cubicBezTo>
                      <a:pt x="231" y="710"/>
                      <a:pt x="253" y="683"/>
                      <a:pt x="278" y="656"/>
                    </a:cubicBezTo>
                    <a:cubicBezTo>
                      <a:pt x="287" y="646"/>
                      <a:pt x="296" y="636"/>
                      <a:pt x="306" y="626"/>
                    </a:cubicBezTo>
                    <a:cubicBezTo>
                      <a:pt x="275" y="660"/>
                      <a:pt x="246" y="695"/>
                      <a:pt x="215" y="729"/>
                    </a:cubicBezTo>
                    <a:cubicBezTo>
                      <a:pt x="213" y="731"/>
                      <a:pt x="215" y="733"/>
                      <a:pt x="217" y="732"/>
                    </a:cubicBezTo>
                    <a:cubicBezTo>
                      <a:pt x="237" y="714"/>
                      <a:pt x="257" y="695"/>
                      <a:pt x="276" y="676"/>
                    </a:cubicBezTo>
                    <a:cubicBezTo>
                      <a:pt x="273" y="680"/>
                      <a:pt x="270" y="683"/>
                      <a:pt x="267" y="687"/>
                    </a:cubicBezTo>
                    <a:cubicBezTo>
                      <a:pt x="258" y="697"/>
                      <a:pt x="246" y="710"/>
                      <a:pt x="240" y="718"/>
                    </a:cubicBezTo>
                    <a:cubicBezTo>
                      <a:pt x="234" y="724"/>
                      <a:pt x="227" y="731"/>
                      <a:pt x="220" y="738"/>
                    </a:cubicBezTo>
                    <a:cubicBezTo>
                      <a:pt x="218" y="740"/>
                      <a:pt x="221" y="742"/>
                      <a:pt x="223" y="741"/>
                    </a:cubicBezTo>
                    <a:cubicBezTo>
                      <a:pt x="229" y="734"/>
                      <a:pt x="236" y="727"/>
                      <a:pt x="243" y="720"/>
                    </a:cubicBezTo>
                    <a:cubicBezTo>
                      <a:pt x="247" y="717"/>
                      <a:pt x="252" y="712"/>
                      <a:pt x="260" y="705"/>
                    </a:cubicBezTo>
                    <a:cubicBezTo>
                      <a:pt x="268" y="698"/>
                      <a:pt x="275" y="691"/>
                      <a:pt x="282" y="683"/>
                    </a:cubicBezTo>
                    <a:cubicBezTo>
                      <a:pt x="279" y="687"/>
                      <a:pt x="276" y="691"/>
                      <a:pt x="272" y="696"/>
                    </a:cubicBezTo>
                    <a:cubicBezTo>
                      <a:pt x="273" y="695"/>
                      <a:pt x="273" y="695"/>
                      <a:pt x="274" y="694"/>
                    </a:cubicBezTo>
                    <a:cubicBezTo>
                      <a:pt x="296" y="671"/>
                      <a:pt x="319" y="648"/>
                      <a:pt x="341" y="625"/>
                    </a:cubicBezTo>
                    <a:cubicBezTo>
                      <a:pt x="394" y="571"/>
                      <a:pt x="446" y="516"/>
                      <a:pt x="500" y="463"/>
                    </a:cubicBezTo>
                    <a:cubicBezTo>
                      <a:pt x="519" y="448"/>
                      <a:pt x="539" y="433"/>
                      <a:pt x="557" y="416"/>
                    </a:cubicBezTo>
                    <a:cubicBezTo>
                      <a:pt x="508" y="463"/>
                      <a:pt x="460" y="513"/>
                      <a:pt x="410" y="559"/>
                    </a:cubicBezTo>
                    <a:cubicBezTo>
                      <a:pt x="359" y="607"/>
                      <a:pt x="312" y="660"/>
                      <a:pt x="261" y="708"/>
                    </a:cubicBezTo>
                    <a:cubicBezTo>
                      <a:pt x="265" y="704"/>
                      <a:pt x="269" y="700"/>
                      <a:pt x="272" y="696"/>
                    </a:cubicBezTo>
                    <a:cubicBezTo>
                      <a:pt x="269" y="699"/>
                      <a:pt x="264" y="704"/>
                      <a:pt x="260" y="710"/>
                    </a:cubicBezTo>
                    <a:cubicBezTo>
                      <a:pt x="255" y="715"/>
                      <a:pt x="250" y="720"/>
                      <a:pt x="244" y="724"/>
                    </a:cubicBezTo>
                    <a:cubicBezTo>
                      <a:pt x="240" y="727"/>
                      <a:pt x="236" y="730"/>
                      <a:pt x="232" y="731"/>
                    </a:cubicBezTo>
                    <a:cubicBezTo>
                      <a:pt x="232" y="731"/>
                      <a:pt x="232" y="732"/>
                      <a:pt x="232" y="732"/>
                    </a:cubicBezTo>
                    <a:cubicBezTo>
                      <a:pt x="235" y="731"/>
                      <a:pt x="237" y="730"/>
                      <a:pt x="239" y="729"/>
                    </a:cubicBezTo>
                    <a:cubicBezTo>
                      <a:pt x="234" y="734"/>
                      <a:pt x="229" y="738"/>
                      <a:pt x="223" y="743"/>
                    </a:cubicBezTo>
                    <a:cubicBezTo>
                      <a:pt x="222" y="744"/>
                      <a:pt x="223" y="745"/>
                      <a:pt x="224" y="744"/>
                    </a:cubicBezTo>
                    <a:cubicBezTo>
                      <a:pt x="232" y="738"/>
                      <a:pt x="240" y="731"/>
                      <a:pt x="248" y="724"/>
                    </a:cubicBezTo>
                    <a:cubicBezTo>
                      <a:pt x="241" y="730"/>
                      <a:pt x="235" y="736"/>
                      <a:pt x="228" y="742"/>
                    </a:cubicBezTo>
                    <a:cubicBezTo>
                      <a:pt x="228" y="743"/>
                      <a:pt x="229" y="745"/>
                      <a:pt x="229" y="744"/>
                    </a:cubicBezTo>
                    <a:cubicBezTo>
                      <a:pt x="230" y="743"/>
                      <a:pt x="231" y="743"/>
                      <a:pt x="232" y="742"/>
                    </a:cubicBezTo>
                    <a:cubicBezTo>
                      <a:pt x="233" y="742"/>
                      <a:pt x="232" y="740"/>
                      <a:pt x="231" y="741"/>
                    </a:cubicBezTo>
                    <a:cubicBezTo>
                      <a:pt x="239" y="735"/>
                      <a:pt x="247" y="729"/>
                      <a:pt x="255" y="723"/>
                    </a:cubicBezTo>
                    <a:cubicBezTo>
                      <a:pt x="248" y="731"/>
                      <a:pt x="240" y="740"/>
                      <a:pt x="234" y="748"/>
                    </a:cubicBezTo>
                    <a:cubicBezTo>
                      <a:pt x="233" y="749"/>
                      <a:pt x="234" y="752"/>
                      <a:pt x="235" y="751"/>
                    </a:cubicBezTo>
                    <a:cubicBezTo>
                      <a:pt x="251" y="739"/>
                      <a:pt x="267" y="726"/>
                      <a:pt x="282" y="713"/>
                    </a:cubicBezTo>
                    <a:cubicBezTo>
                      <a:pt x="268" y="729"/>
                      <a:pt x="254" y="744"/>
                      <a:pt x="240" y="759"/>
                    </a:cubicBezTo>
                    <a:cubicBezTo>
                      <a:pt x="239" y="761"/>
                      <a:pt x="241" y="763"/>
                      <a:pt x="242" y="762"/>
                    </a:cubicBezTo>
                    <a:cubicBezTo>
                      <a:pt x="264" y="738"/>
                      <a:pt x="284" y="715"/>
                      <a:pt x="305" y="693"/>
                    </a:cubicBezTo>
                    <a:cubicBezTo>
                      <a:pt x="349" y="653"/>
                      <a:pt x="389" y="611"/>
                      <a:pt x="430" y="568"/>
                    </a:cubicBezTo>
                    <a:cubicBezTo>
                      <a:pt x="445" y="555"/>
                      <a:pt x="460" y="541"/>
                      <a:pt x="475" y="528"/>
                    </a:cubicBezTo>
                    <a:cubicBezTo>
                      <a:pt x="430" y="570"/>
                      <a:pt x="388" y="616"/>
                      <a:pt x="345" y="662"/>
                    </a:cubicBezTo>
                    <a:cubicBezTo>
                      <a:pt x="321" y="683"/>
                      <a:pt x="298" y="705"/>
                      <a:pt x="276" y="729"/>
                    </a:cubicBezTo>
                    <a:cubicBezTo>
                      <a:pt x="281" y="724"/>
                      <a:pt x="286" y="720"/>
                      <a:pt x="291" y="716"/>
                    </a:cubicBezTo>
                    <a:cubicBezTo>
                      <a:pt x="287" y="720"/>
                      <a:pt x="284" y="723"/>
                      <a:pt x="280" y="726"/>
                    </a:cubicBezTo>
                    <a:cubicBezTo>
                      <a:pt x="277" y="729"/>
                      <a:pt x="275" y="731"/>
                      <a:pt x="272" y="733"/>
                    </a:cubicBezTo>
                    <a:cubicBezTo>
                      <a:pt x="263" y="743"/>
                      <a:pt x="254" y="754"/>
                      <a:pt x="246" y="765"/>
                    </a:cubicBezTo>
                    <a:cubicBezTo>
                      <a:pt x="245" y="767"/>
                      <a:pt x="247" y="768"/>
                      <a:pt x="248" y="767"/>
                    </a:cubicBezTo>
                    <a:cubicBezTo>
                      <a:pt x="248" y="766"/>
                      <a:pt x="249" y="766"/>
                      <a:pt x="249" y="765"/>
                    </a:cubicBezTo>
                    <a:cubicBezTo>
                      <a:pt x="249" y="767"/>
                      <a:pt x="248" y="768"/>
                      <a:pt x="248" y="769"/>
                    </a:cubicBezTo>
                    <a:cubicBezTo>
                      <a:pt x="248" y="769"/>
                      <a:pt x="248" y="769"/>
                      <a:pt x="248" y="769"/>
                    </a:cubicBezTo>
                    <a:cubicBezTo>
                      <a:pt x="250" y="766"/>
                      <a:pt x="253" y="762"/>
                      <a:pt x="256" y="759"/>
                    </a:cubicBezTo>
                    <a:cubicBezTo>
                      <a:pt x="268" y="746"/>
                      <a:pt x="281" y="734"/>
                      <a:pt x="294" y="721"/>
                    </a:cubicBezTo>
                    <a:cubicBezTo>
                      <a:pt x="296" y="718"/>
                      <a:pt x="299" y="716"/>
                      <a:pt x="301" y="714"/>
                    </a:cubicBezTo>
                    <a:cubicBezTo>
                      <a:pt x="300" y="715"/>
                      <a:pt x="298" y="716"/>
                      <a:pt x="297" y="718"/>
                    </a:cubicBezTo>
                    <a:cubicBezTo>
                      <a:pt x="305" y="709"/>
                      <a:pt x="314" y="700"/>
                      <a:pt x="322" y="691"/>
                    </a:cubicBezTo>
                    <a:cubicBezTo>
                      <a:pt x="326" y="688"/>
                      <a:pt x="330" y="685"/>
                      <a:pt x="333" y="681"/>
                    </a:cubicBezTo>
                    <a:cubicBezTo>
                      <a:pt x="348" y="667"/>
                      <a:pt x="362" y="653"/>
                      <a:pt x="377" y="639"/>
                    </a:cubicBezTo>
                    <a:cubicBezTo>
                      <a:pt x="406" y="613"/>
                      <a:pt x="434" y="587"/>
                      <a:pt x="462" y="560"/>
                    </a:cubicBezTo>
                    <a:cubicBezTo>
                      <a:pt x="471" y="551"/>
                      <a:pt x="480" y="542"/>
                      <a:pt x="488" y="533"/>
                    </a:cubicBezTo>
                    <a:cubicBezTo>
                      <a:pt x="496" y="526"/>
                      <a:pt x="504" y="519"/>
                      <a:pt x="512" y="512"/>
                    </a:cubicBezTo>
                    <a:cubicBezTo>
                      <a:pt x="483" y="541"/>
                      <a:pt x="455" y="570"/>
                      <a:pt x="426" y="598"/>
                    </a:cubicBezTo>
                    <a:cubicBezTo>
                      <a:pt x="393" y="629"/>
                      <a:pt x="361" y="662"/>
                      <a:pt x="327" y="692"/>
                    </a:cubicBezTo>
                    <a:cubicBezTo>
                      <a:pt x="318" y="700"/>
                      <a:pt x="310" y="707"/>
                      <a:pt x="301" y="714"/>
                    </a:cubicBezTo>
                    <a:cubicBezTo>
                      <a:pt x="316" y="703"/>
                      <a:pt x="330" y="693"/>
                      <a:pt x="340" y="685"/>
                    </a:cubicBezTo>
                    <a:cubicBezTo>
                      <a:pt x="352" y="674"/>
                      <a:pt x="364" y="663"/>
                      <a:pt x="376" y="652"/>
                    </a:cubicBezTo>
                    <a:cubicBezTo>
                      <a:pt x="365" y="662"/>
                      <a:pt x="355" y="674"/>
                      <a:pt x="346" y="686"/>
                    </a:cubicBezTo>
                    <a:cubicBezTo>
                      <a:pt x="345" y="687"/>
                      <a:pt x="346" y="688"/>
                      <a:pt x="347" y="687"/>
                    </a:cubicBezTo>
                    <a:cubicBezTo>
                      <a:pt x="382" y="643"/>
                      <a:pt x="432" y="607"/>
                      <a:pt x="474" y="569"/>
                    </a:cubicBezTo>
                    <a:cubicBezTo>
                      <a:pt x="487" y="556"/>
                      <a:pt x="501" y="543"/>
                      <a:pt x="514" y="530"/>
                    </a:cubicBezTo>
                    <a:cubicBezTo>
                      <a:pt x="514" y="530"/>
                      <a:pt x="514" y="530"/>
                      <a:pt x="514" y="530"/>
                    </a:cubicBezTo>
                    <a:cubicBezTo>
                      <a:pt x="462" y="584"/>
                      <a:pt x="407" y="634"/>
                      <a:pt x="353" y="686"/>
                    </a:cubicBezTo>
                    <a:cubicBezTo>
                      <a:pt x="352" y="687"/>
                      <a:pt x="353" y="689"/>
                      <a:pt x="355" y="689"/>
                    </a:cubicBezTo>
                    <a:cubicBezTo>
                      <a:pt x="376" y="677"/>
                      <a:pt x="394" y="662"/>
                      <a:pt x="412" y="646"/>
                    </a:cubicBezTo>
                    <a:cubicBezTo>
                      <a:pt x="401" y="657"/>
                      <a:pt x="391" y="670"/>
                      <a:pt x="382" y="682"/>
                    </a:cubicBezTo>
                    <a:cubicBezTo>
                      <a:pt x="381" y="683"/>
                      <a:pt x="382" y="685"/>
                      <a:pt x="384" y="684"/>
                    </a:cubicBezTo>
                    <a:cubicBezTo>
                      <a:pt x="432" y="650"/>
                      <a:pt x="472" y="607"/>
                      <a:pt x="512" y="564"/>
                    </a:cubicBezTo>
                    <a:cubicBezTo>
                      <a:pt x="521" y="554"/>
                      <a:pt x="531" y="544"/>
                      <a:pt x="540" y="534"/>
                    </a:cubicBezTo>
                    <a:cubicBezTo>
                      <a:pt x="545" y="531"/>
                      <a:pt x="544" y="533"/>
                      <a:pt x="528" y="553"/>
                    </a:cubicBezTo>
                    <a:cubicBezTo>
                      <a:pt x="514" y="572"/>
                      <a:pt x="497" y="588"/>
                      <a:pt x="481" y="604"/>
                    </a:cubicBezTo>
                    <a:cubicBezTo>
                      <a:pt x="480" y="604"/>
                      <a:pt x="480" y="604"/>
                      <a:pt x="479" y="604"/>
                    </a:cubicBezTo>
                    <a:cubicBezTo>
                      <a:pt x="453" y="629"/>
                      <a:pt x="425" y="651"/>
                      <a:pt x="403" y="680"/>
                    </a:cubicBezTo>
                    <a:cubicBezTo>
                      <a:pt x="402" y="681"/>
                      <a:pt x="404" y="683"/>
                      <a:pt x="405" y="682"/>
                    </a:cubicBezTo>
                    <a:cubicBezTo>
                      <a:pt x="423" y="666"/>
                      <a:pt x="443" y="649"/>
                      <a:pt x="461" y="632"/>
                    </a:cubicBezTo>
                    <a:cubicBezTo>
                      <a:pt x="445" y="653"/>
                      <a:pt x="424" y="672"/>
                      <a:pt x="405" y="692"/>
                    </a:cubicBezTo>
                    <a:cubicBezTo>
                      <a:pt x="404" y="693"/>
                      <a:pt x="406" y="695"/>
                      <a:pt x="407" y="694"/>
                    </a:cubicBezTo>
                    <a:cubicBezTo>
                      <a:pt x="410" y="692"/>
                      <a:pt x="413" y="690"/>
                      <a:pt x="416" y="687"/>
                    </a:cubicBezTo>
                    <a:cubicBezTo>
                      <a:pt x="437" y="669"/>
                      <a:pt x="420" y="691"/>
                      <a:pt x="417" y="697"/>
                    </a:cubicBezTo>
                    <a:cubicBezTo>
                      <a:pt x="417" y="698"/>
                      <a:pt x="418" y="699"/>
                      <a:pt x="419" y="698"/>
                    </a:cubicBezTo>
                    <a:cubicBezTo>
                      <a:pt x="427" y="691"/>
                      <a:pt x="429" y="693"/>
                      <a:pt x="424" y="704"/>
                    </a:cubicBezTo>
                    <a:cubicBezTo>
                      <a:pt x="423" y="706"/>
                      <a:pt x="424" y="707"/>
                      <a:pt x="426" y="706"/>
                    </a:cubicBezTo>
                    <a:cubicBezTo>
                      <a:pt x="428" y="705"/>
                      <a:pt x="430" y="704"/>
                      <a:pt x="432" y="702"/>
                    </a:cubicBezTo>
                    <a:cubicBezTo>
                      <a:pt x="434" y="701"/>
                      <a:pt x="432" y="698"/>
                      <a:pt x="431" y="699"/>
                    </a:cubicBezTo>
                    <a:cubicBezTo>
                      <a:pt x="425" y="704"/>
                      <a:pt x="433" y="692"/>
                      <a:pt x="434" y="689"/>
                    </a:cubicBezTo>
                    <a:cubicBezTo>
                      <a:pt x="434" y="688"/>
                      <a:pt x="433" y="687"/>
                      <a:pt x="432" y="687"/>
                    </a:cubicBezTo>
                    <a:cubicBezTo>
                      <a:pt x="415" y="698"/>
                      <a:pt x="429" y="681"/>
                      <a:pt x="433" y="674"/>
                    </a:cubicBezTo>
                    <a:cubicBezTo>
                      <a:pt x="433" y="673"/>
                      <a:pt x="432" y="671"/>
                      <a:pt x="431" y="672"/>
                    </a:cubicBezTo>
                    <a:cubicBezTo>
                      <a:pt x="422" y="678"/>
                      <a:pt x="423" y="677"/>
                      <a:pt x="418" y="683"/>
                    </a:cubicBezTo>
                    <a:cubicBezTo>
                      <a:pt x="425" y="676"/>
                      <a:pt x="432" y="668"/>
                      <a:pt x="439" y="661"/>
                    </a:cubicBezTo>
                    <a:cubicBezTo>
                      <a:pt x="451" y="649"/>
                      <a:pt x="461" y="636"/>
                      <a:pt x="471" y="622"/>
                    </a:cubicBezTo>
                    <a:cubicBezTo>
                      <a:pt x="500" y="594"/>
                      <a:pt x="527" y="563"/>
                      <a:pt x="549" y="530"/>
                    </a:cubicBezTo>
                    <a:cubicBezTo>
                      <a:pt x="549" y="530"/>
                      <a:pt x="550" y="531"/>
                      <a:pt x="550" y="531"/>
                    </a:cubicBezTo>
                    <a:cubicBezTo>
                      <a:pt x="556" y="530"/>
                      <a:pt x="561" y="528"/>
                      <a:pt x="566" y="525"/>
                    </a:cubicBezTo>
                    <a:cubicBezTo>
                      <a:pt x="564" y="528"/>
                      <a:pt x="562" y="531"/>
                      <a:pt x="560" y="534"/>
                    </a:cubicBezTo>
                    <a:cubicBezTo>
                      <a:pt x="559" y="535"/>
                      <a:pt x="560" y="536"/>
                      <a:pt x="561" y="536"/>
                    </a:cubicBezTo>
                    <a:cubicBezTo>
                      <a:pt x="569" y="534"/>
                      <a:pt x="575" y="530"/>
                      <a:pt x="581" y="526"/>
                    </a:cubicBezTo>
                    <a:cubicBezTo>
                      <a:pt x="577" y="531"/>
                      <a:pt x="572" y="536"/>
                      <a:pt x="568" y="541"/>
                    </a:cubicBezTo>
                    <a:cubicBezTo>
                      <a:pt x="566" y="543"/>
                      <a:pt x="568" y="545"/>
                      <a:pt x="570" y="543"/>
                    </a:cubicBezTo>
                    <a:cubicBezTo>
                      <a:pt x="588" y="529"/>
                      <a:pt x="605" y="514"/>
                      <a:pt x="622" y="499"/>
                    </a:cubicBezTo>
                    <a:cubicBezTo>
                      <a:pt x="653" y="473"/>
                      <a:pt x="629" y="495"/>
                      <a:pt x="621" y="506"/>
                    </a:cubicBezTo>
                    <a:cubicBezTo>
                      <a:pt x="619" y="508"/>
                      <a:pt x="621" y="509"/>
                      <a:pt x="623" y="508"/>
                    </a:cubicBezTo>
                    <a:cubicBezTo>
                      <a:pt x="635" y="503"/>
                      <a:pt x="657" y="479"/>
                      <a:pt x="643" y="500"/>
                    </a:cubicBezTo>
                    <a:cubicBezTo>
                      <a:pt x="642" y="501"/>
                      <a:pt x="644" y="502"/>
                      <a:pt x="645" y="502"/>
                    </a:cubicBezTo>
                    <a:cubicBezTo>
                      <a:pt x="652" y="498"/>
                      <a:pt x="657" y="495"/>
                      <a:pt x="663" y="489"/>
                    </a:cubicBezTo>
                    <a:cubicBezTo>
                      <a:pt x="664" y="488"/>
                      <a:pt x="662" y="486"/>
                      <a:pt x="661" y="487"/>
                    </a:cubicBezTo>
                    <a:close/>
                    <a:moveTo>
                      <a:pt x="494" y="363"/>
                    </a:moveTo>
                    <a:cubicBezTo>
                      <a:pt x="501" y="356"/>
                      <a:pt x="508" y="349"/>
                      <a:pt x="515" y="342"/>
                    </a:cubicBezTo>
                    <a:cubicBezTo>
                      <a:pt x="517" y="340"/>
                      <a:pt x="538" y="317"/>
                      <a:pt x="523" y="336"/>
                    </a:cubicBezTo>
                    <a:cubicBezTo>
                      <a:pt x="519" y="342"/>
                      <a:pt x="514" y="347"/>
                      <a:pt x="509" y="353"/>
                    </a:cubicBezTo>
                    <a:cubicBezTo>
                      <a:pt x="501" y="359"/>
                      <a:pt x="493" y="365"/>
                      <a:pt x="485" y="371"/>
                    </a:cubicBezTo>
                    <a:cubicBezTo>
                      <a:pt x="488" y="368"/>
                      <a:pt x="491" y="366"/>
                      <a:pt x="494" y="363"/>
                    </a:cubicBezTo>
                    <a:close/>
                    <a:moveTo>
                      <a:pt x="470" y="393"/>
                    </a:moveTo>
                    <a:cubicBezTo>
                      <a:pt x="463" y="398"/>
                      <a:pt x="456" y="404"/>
                      <a:pt x="450" y="410"/>
                    </a:cubicBezTo>
                    <a:cubicBezTo>
                      <a:pt x="437" y="421"/>
                      <a:pt x="460" y="397"/>
                      <a:pt x="466" y="392"/>
                    </a:cubicBezTo>
                    <a:cubicBezTo>
                      <a:pt x="476" y="381"/>
                      <a:pt x="488" y="372"/>
                      <a:pt x="500" y="363"/>
                    </a:cubicBezTo>
                    <a:cubicBezTo>
                      <a:pt x="494" y="369"/>
                      <a:pt x="489" y="375"/>
                      <a:pt x="483" y="381"/>
                    </a:cubicBezTo>
                    <a:cubicBezTo>
                      <a:pt x="479" y="385"/>
                      <a:pt x="475" y="389"/>
                      <a:pt x="470" y="393"/>
                    </a:cubicBezTo>
                    <a:close/>
                    <a:moveTo>
                      <a:pt x="488" y="381"/>
                    </a:moveTo>
                    <a:cubicBezTo>
                      <a:pt x="488" y="381"/>
                      <a:pt x="488" y="381"/>
                      <a:pt x="488" y="381"/>
                    </a:cubicBezTo>
                    <a:cubicBezTo>
                      <a:pt x="496" y="372"/>
                      <a:pt x="504" y="364"/>
                      <a:pt x="511" y="355"/>
                    </a:cubicBezTo>
                    <a:cubicBezTo>
                      <a:pt x="514" y="353"/>
                      <a:pt x="516" y="352"/>
                      <a:pt x="518" y="350"/>
                    </a:cubicBezTo>
                    <a:cubicBezTo>
                      <a:pt x="530" y="342"/>
                      <a:pt x="527" y="343"/>
                      <a:pt x="519" y="353"/>
                    </a:cubicBezTo>
                    <a:cubicBezTo>
                      <a:pt x="509" y="363"/>
                      <a:pt x="499" y="372"/>
                      <a:pt x="488" y="381"/>
                    </a:cubicBezTo>
                    <a:close/>
                    <a:moveTo>
                      <a:pt x="290" y="41"/>
                    </a:moveTo>
                    <a:cubicBezTo>
                      <a:pt x="294" y="41"/>
                      <a:pt x="297" y="41"/>
                      <a:pt x="300" y="41"/>
                    </a:cubicBezTo>
                    <a:cubicBezTo>
                      <a:pt x="297" y="44"/>
                      <a:pt x="293" y="48"/>
                      <a:pt x="289" y="52"/>
                    </a:cubicBezTo>
                    <a:cubicBezTo>
                      <a:pt x="292" y="49"/>
                      <a:pt x="294" y="46"/>
                      <a:pt x="296" y="43"/>
                    </a:cubicBezTo>
                    <a:cubicBezTo>
                      <a:pt x="296" y="42"/>
                      <a:pt x="294" y="40"/>
                      <a:pt x="293" y="41"/>
                    </a:cubicBezTo>
                    <a:cubicBezTo>
                      <a:pt x="287" y="47"/>
                      <a:pt x="281" y="53"/>
                      <a:pt x="275" y="58"/>
                    </a:cubicBezTo>
                    <a:cubicBezTo>
                      <a:pt x="280" y="54"/>
                      <a:pt x="285" y="47"/>
                      <a:pt x="290" y="42"/>
                    </a:cubicBezTo>
                    <a:cubicBezTo>
                      <a:pt x="290" y="42"/>
                      <a:pt x="290" y="41"/>
                      <a:pt x="290" y="41"/>
                    </a:cubicBezTo>
                    <a:close/>
                    <a:moveTo>
                      <a:pt x="265" y="57"/>
                    </a:moveTo>
                    <a:cubicBezTo>
                      <a:pt x="263" y="52"/>
                      <a:pt x="266" y="47"/>
                      <a:pt x="280" y="42"/>
                    </a:cubicBezTo>
                    <a:cubicBezTo>
                      <a:pt x="282" y="42"/>
                      <a:pt x="283" y="42"/>
                      <a:pt x="285" y="42"/>
                    </a:cubicBezTo>
                    <a:cubicBezTo>
                      <a:pt x="283" y="42"/>
                      <a:pt x="281" y="43"/>
                      <a:pt x="280" y="45"/>
                    </a:cubicBezTo>
                    <a:cubicBezTo>
                      <a:pt x="279" y="44"/>
                      <a:pt x="279" y="44"/>
                      <a:pt x="278" y="44"/>
                    </a:cubicBezTo>
                    <a:cubicBezTo>
                      <a:pt x="273" y="48"/>
                      <a:pt x="269" y="52"/>
                      <a:pt x="265" y="57"/>
                    </a:cubicBezTo>
                    <a:close/>
                    <a:moveTo>
                      <a:pt x="267" y="60"/>
                    </a:moveTo>
                    <a:cubicBezTo>
                      <a:pt x="269" y="57"/>
                      <a:pt x="271" y="55"/>
                      <a:pt x="274" y="53"/>
                    </a:cubicBezTo>
                    <a:cubicBezTo>
                      <a:pt x="269" y="57"/>
                      <a:pt x="288" y="40"/>
                      <a:pt x="284" y="44"/>
                    </a:cubicBezTo>
                    <a:cubicBezTo>
                      <a:pt x="279" y="49"/>
                      <a:pt x="274" y="55"/>
                      <a:pt x="270" y="61"/>
                    </a:cubicBezTo>
                    <a:cubicBezTo>
                      <a:pt x="269" y="63"/>
                      <a:pt x="271" y="64"/>
                      <a:pt x="272" y="63"/>
                    </a:cubicBezTo>
                    <a:cubicBezTo>
                      <a:pt x="277" y="60"/>
                      <a:pt x="282" y="56"/>
                      <a:pt x="286" y="52"/>
                    </a:cubicBezTo>
                    <a:cubicBezTo>
                      <a:pt x="285" y="53"/>
                      <a:pt x="285" y="54"/>
                      <a:pt x="284" y="55"/>
                    </a:cubicBezTo>
                    <a:cubicBezTo>
                      <a:pt x="281" y="59"/>
                      <a:pt x="277" y="62"/>
                      <a:pt x="274" y="66"/>
                    </a:cubicBezTo>
                    <a:cubicBezTo>
                      <a:pt x="271" y="64"/>
                      <a:pt x="269" y="62"/>
                      <a:pt x="267" y="60"/>
                    </a:cubicBezTo>
                    <a:close/>
                    <a:moveTo>
                      <a:pt x="280" y="70"/>
                    </a:moveTo>
                    <a:cubicBezTo>
                      <a:pt x="279" y="70"/>
                      <a:pt x="277" y="69"/>
                      <a:pt x="276" y="68"/>
                    </a:cubicBezTo>
                    <a:cubicBezTo>
                      <a:pt x="277" y="67"/>
                      <a:pt x="279" y="66"/>
                      <a:pt x="280" y="65"/>
                    </a:cubicBezTo>
                    <a:cubicBezTo>
                      <a:pt x="280" y="65"/>
                      <a:pt x="280" y="64"/>
                      <a:pt x="281" y="64"/>
                    </a:cubicBezTo>
                    <a:cubicBezTo>
                      <a:pt x="284" y="61"/>
                      <a:pt x="287" y="58"/>
                      <a:pt x="291" y="55"/>
                    </a:cubicBezTo>
                    <a:cubicBezTo>
                      <a:pt x="287" y="60"/>
                      <a:pt x="283" y="65"/>
                      <a:pt x="280" y="70"/>
                    </a:cubicBezTo>
                    <a:close/>
                    <a:moveTo>
                      <a:pt x="149" y="257"/>
                    </a:moveTo>
                    <a:cubicBezTo>
                      <a:pt x="166" y="234"/>
                      <a:pt x="182" y="211"/>
                      <a:pt x="200" y="188"/>
                    </a:cubicBezTo>
                    <a:cubicBezTo>
                      <a:pt x="197" y="193"/>
                      <a:pt x="176" y="227"/>
                      <a:pt x="169" y="236"/>
                    </a:cubicBezTo>
                    <a:cubicBezTo>
                      <a:pt x="160" y="247"/>
                      <a:pt x="151" y="257"/>
                      <a:pt x="142" y="267"/>
                    </a:cubicBezTo>
                    <a:cubicBezTo>
                      <a:pt x="144" y="264"/>
                      <a:pt x="147" y="261"/>
                      <a:pt x="149" y="257"/>
                    </a:cubicBezTo>
                    <a:close/>
                    <a:moveTo>
                      <a:pt x="53" y="339"/>
                    </a:moveTo>
                    <a:cubicBezTo>
                      <a:pt x="65" y="321"/>
                      <a:pt x="77" y="303"/>
                      <a:pt x="89" y="286"/>
                    </a:cubicBezTo>
                    <a:cubicBezTo>
                      <a:pt x="98" y="273"/>
                      <a:pt x="107" y="262"/>
                      <a:pt x="117" y="251"/>
                    </a:cubicBezTo>
                    <a:cubicBezTo>
                      <a:pt x="95" y="279"/>
                      <a:pt x="74" y="309"/>
                      <a:pt x="53" y="339"/>
                    </a:cubicBezTo>
                    <a:close/>
                    <a:moveTo>
                      <a:pt x="46" y="405"/>
                    </a:moveTo>
                    <a:cubicBezTo>
                      <a:pt x="28" y="429"/>
                      <a:pt x="51" y="395"/>
                      <a:pt x="62" y="381"/>
                    </a:cubicBezTo>
                    <a:cubicBezTo>
                      <a:pt x="57" y="389"/>
                      <a:pt x="52" y="397"/>
                      <a:pt x="46" y="405"/>
                    </a:cubicBezTo>
                    <a:close/>
                    <a:moveTo>
                      <a:pt x="263" y="139"/>
                    </a:moveTo>
                    <a:cubicBezTo>
                      <a:pt x="264" y="141"/>
                      <a:pt x="264" y="142"/>
                      <a:pt x="264" y="144"/>
                    </a:cubicBezTo>
                    <a:cubicBezTo>
                      <a:pt x="260" y="146"/>
                      <a:pt x="257" y="149"/>
                      <a:pt x="253" y="152"/>
                    </a:cubicBezTo>
                    <a:cubicBezTo>
                      <a:pt x="256" y="148"/>
                      <a:pt x="260" y="143"/>
                      <a:pt x="263" y="139"/>
                    </a:cubicBezTo>
                    <a:close/>
                    <a:moveTo>
                      <a:pt x="218" y="38"/>
                    </a:moveTo>
                    <a:cubicBezTo>
                      <a:pt x="219" y="37"/>
                      <a:pt x="220" y="37"/>
                      <a:pt x="221" y="37"/>
                    </a:cubicBezTo>
                    <a:cubicBezTo>
                      <a:pt x="215" y="45"/>
                      <a:pt x="208" y="53"/>
                      <a:pt x="202" y="61"/>
                    </a:cubicBezTo>
                    <a:cubicBezTo>
                      <a:pt x="202" y="60"/>
                      <a:pt x="201" y="60"/>
                      <a:pt x="201" y="60"/>
                    </a:cubicBezTo>
                    <a:cubicBezTo>
                      <a:pt x="206" y="52"/>
                      <a:pt x="211" y="44"/>
                      <a:pt x="218" y="38"/>
                    </a:cubicBezTo>
                    <a:close/>
                    <a:moveTo>
                      <a:pt x="198" y="62"/>
                    </a:moveTo>
                    <a:cubicBezTo>
                      <a:pt x="197" y="63"/>
                      <a:pt x="196" y="64"/>
                      <a:pt x="196" y="65"/>
                    </a:cubicBezTo>
                    <a:cubicBezTo>
                      <a:pt x="195" y="66"/>
                      <a:pt x="196" y="67"/>
                      <a:pt x="197" y="66"/>
                    </a:cubicBezTo>
                    <a:cubicBezTo>
                      <a:pt x="198" y="65"/>
                      <a:pt x="198" y="64"/>
                      <a:pt x="199" y="63"/>
                    </a:cubicBezTo>
                    <a:cubicBezTo>
                      <a:pt x="199" y="63"/>
                      <a:pt x="199" y="63"/>
                      <a:pt x="200" y="64"/>
                    </a:cubicBezTo>
                    <a:cubicBezTo>
                      <a:pt x="192" y="74"/>
                      <a:pt x="183" y="84"/>
                      <a:pt x="175" y="95"/>
                    </a:cubicBezTo>
                    <a:cubicBezTo>
                      <a:pt x="182" y="85"/>
                      <a:pt x="188" y="75"/>
                      <a:pt x="194" y="65"/>
                    </a:cubicBezTo>
                    <a:cubicBezTo>
                      <a:pt x="195" y="64"/>
                      <a:pt x="193" y="62"/>
                      <a:pt x="192" y="63"/>
                    </a:cubicBezTo>
                    <a:cubicBezTo>
                      <a:pt x="189" y="65"/>
                      <a:pt x="187" y="66"/>
                      <a:pt x="185" y="68"/>
                    </a:cubicBezTo>
                    <a:cubicBezTo>
                      <a:pt x="186" y="66"/>
                      <a:pt x="187" y="63"/>
                      <a:pt x="189" y="61"/>
                    </a:cubicBezTo>
                    <a:cubicBezTo>
                      <a:pt x="189" y="59"/>
                      <a:pt x="188" y="57"/>
                      <a:pt x="186" y="58"/>
                    </a:cubicBezTo>
                    <a:cubicBezTo>
                      <a:pt x="179" y="63"/>
                      <a:pt x="173" y="68"/>
                      <a:pt x="167" y="74"/>
                    </a:cubicBezTo>
                    <a:cubicBezTo>
                      <a:pt x="172" y="67"/>
                      <a:pt x="177" y="59"/>
                      <a:pt x="181" y="50"/>
                    </a:cubicBezTo>
                    <a:cubicBezTo>
                      <a:pt x="186" y="55"/>
                      <a:pt x="192" y="58"/>
                      <a:pt x="198" y="62"/>
                    </a:cubicBezTo>
                    <a:close/>
                    <a:moveTo>
                      <a:pt x="178" y="48"/>
                    </a:moveTo>
                    <a:cubicBezTo>
                      <a:pt x="168" y="57"/>
                      <a:pt x="160" y="67"/>
                      <a:pt x="152" y="77"/>
                    </a:cubicBezTo>
                    <a:cubicBezTo>
                      <a:pt x="160" y="66"/>
                      <a:pt x="167" y="56"/>
                      <a:pt x="173" y="44"/>
                    </a:cubicBezTo>
                    <a:cubicBezTo>
                      <a:pt x="174" y="46"/>
                      <a:pt x="176" y="47"/>
                      <a:pt x="178" y="48"/>
                    </a:cubicBezTo>
                    <a:close/>
                    <a:moveTo>
                      <a:pt x="169" y="42"/>
                    </a:moveTo>
                    <a:cubicBezTo>
                      <a:pt x="157" y="54"/>
                      <a:pt x="144" y="67"/>
                      <a:pt x="133" y="81"/>
                    </a:cubicBezTo>
                    <a:cubicBezTo>
                      <a:pt x="141" y="70"/>
                      <a:pt x="156" y="54"/>
                      <a:pt x="165" y="39"/>
                    </a:cubicBezTo>
                    <a:cubicBezTo>
                      <a:pt x="167" y="40"/>
                      <a:pt x="168" y="41"/>
                      <a:pt x="169" y="42"/>
                    </a:cubicBezTo>
                    <a:close/>
                    <a:moveTo>
                      <a:pt x="162" y="37"/>
                    </a:moveTo>
                    <a:cubicBezTo>
                      <a:pt x="151" y="48"/>
                      <a:pt x="140" y="59"/>
                      <a:pt x="129" y="70"/>
                    </a:cubicBezTo>
                    <a:cubicBezTo>
                      <a:pt x="141" y="58"/>
                      <a:pt x="149" y="48"/>
                      <a:pt x="157" y="33"/>
                    </a:cubicBezTo>
                    <a:cubicBezTo>
                      <a:pt x="159" y="34"/>
                      <a:pt x="161" y="35"/>
                      <a:pt x="162" y="37"/>
                    </a:cubicBezTo>
                    <a:close/>
                    <a:moveTo>
                      <a:pt x="154" y="31"/>
                    </a:moveTo>
                    <a:cubicBezTo>
                      <a:pt x="134" y="52"/>
                      <a:pt x="114" y="75"/>
                      <a:pt x="96" y="97"/>
                    </a:cubicBezTo>
                    <a:cubicBezTo>
                      <a:pt x="103" y="87"/>
                      <a:pt x="109" y="77"/>
                      <a:pt x="116" y="66"/>
                    </a:cubicBezTo>
                    <a:cubicBezTo>
                      <a:pt x="128" y="54"/>
                      <a:pt x="141" y="42"/>
                      <a:pt x="152" y="30"/>
                    </a:cubicBezTo>
                    <a:cubicBezTo>
                      <a:pt x="153" y="30"/>
                      <a:pt x="153" y="30"/>
                      <a:pt x="154" y="31"/>
                    </a:cubicBezTo>
                    <a:close/>
                    <a:moveTo>
                      <a:pt x="122" y="55"/>
                    </a:moveTo>
                    <a:cubicBezTo>
                      <a:pt x="125" y="50"/>
                      <a:pt x="128" y="45"/>
                      <a:pt x="132" y="41"/>
                    </a:cubicBezTo>
                    <a:cubicBezTo>
                      <a:pt x="146" y="23"/>
                      <a:pt x="144" y="34"/>
                      <a:pt x="134" y="44"/>
                    </a:cubicBezTo>
                    <a:cubicBezTo>
                      <a:pt x="130" y="48"/>
                      <a:pt x="126" y="52"/>
                      <a:pt x="122" y="55"/>
                    </a:cubicBezTo>
                    <a:close/>
                    <a:moveTo>
                      <a:pt x="147" y="26"/>
                    </a:moveTo>
                    <a:cubicBezTo>
                      <a:pt x="130" y="32"/>
                      <a:pt x="118" y="50"/>
                      <a:pt x="108" y="69"/>
                    </a:cubicBezTo>
                    <a:cubicBezTo>
                      <a:pt x="104" y="72"/>
                      <a:pt x="101" y="76"/>
                      <a:pt x="97" y="80"/>
                    </a:cubicBezTo>
                    <a:cubicBezTo>
                      <a:pt x="75" y="102"/>
                      <a:pt x="98" y="77"/>
                      <a:pt x="103" y="70"/>
                    </a:cubicBezTo>
                    <a:cubicBezTo>
                      <a:pt x="115" y="53"/>
                      <a:pt x="128" y="38"/>
                      <a:pt x="142" y="23"/>
                    </a:cubicBezTo>
                    <a:cubicBezTo>
                      <a:pt x="144" y="24"/>
                      <a:pt x="146" y="25"/>
                      <a:pt x="147" y="26"/>
                    </a:cubicBezTo>
                    <a:close/>
                    <a:moveTo>
                      <a:pt x="139" y="21"/>
                    </a:moveTo>
                    <a:cubicBezTo>
                      <a:pt x="135" y="24"/>
                      <a:pt x="132" y="28"/>
                      <a:pt x="128" y="31"/>
                    </a:cubicBezTo>
                    <a:cubicBezTo>
                      <a:pt x="130" y="27"/>
                      <a:pt x="133" y="23"/>
                      <a:pt x="134" y="18"/>
                    </a:cubicBezTo>
                    <a:cubicBezTo>
                      <a:pt x="136" y="19"/>
                      <a:pt x="138" y="20"/>
                      <a:pt x="139" y="21"/>
                    </a:cubicBezTo>
                    <a:close/>
                    <a:moveTo>
                      <a:pt x="131" y="17"/>
                    </a:moveTo>
                    <a:cubicBezTo>
                      <a:pt x="118" y="30"/>
                      <a:pt x="106" y="45"/>
                      <a:pt x="96" y="60"/>
                    </a:cubicBezTo>
                    <a:cubicBezTo>
                      <a:pt x="94" y="62"/>
                      <a:pt x="92" y="64"/>
                      <a:pt x="90" y="66"/>
                    </a:cubicBezTo>
                    <a:cubicBezTo>
                      <a:pt x="73" y="80"/>
                      <a:pt x="78" y="70"/>
                      <a:pt x="87" y="57"/>
                    </a:cubicBezTo>
                    <a:cubicBezTo>
                      <a:pt x="102" y="44"/>
                      <a:pt x="117" y="32"/>
                      <a:pt x="127" y="15"/>
                    </a:cubicBezTo>
                    <a:cubicBezTo>
                      <a:pt x="129" y="16"/>
                      <a:pt x="130" y="16"/>
                      <a:pt x="131" y="17"/>
                    </a:cubicBezTo>
                    <a:close/>
                    <a:moveTo>
                      <a:pt x="89" y="53"/>
                    </a:moveTo>
                    <a:cubicBezTo>
                      <a:pt x="95" y="44"/>
                      <a:pt x="102" y="36"/>
                      <a:pt x="103" y="34"/>
                    </a:cubicBezTo>
                    <a:cubicBezTo>
                      <a:pt x="109" y="27"/>
                      <a:pt x="115" y="21"/>
                      <a:pt x="122" y="17"/>
                    </a:cubicBezTo>
                    <a:cubicBezTo>
                      <a:pt x="116" y="21"/>
                      <a:pt x="108" y="35"/>
                      <a:pt x="102" y="41"/>
                    </a:cubicBezTo>
                    <a:cubicBezTo>
                      <a:pt x="99" y="43"/>
                      <a:pt x="94" y="48"/>
                      <a:pt x="89" y="53"/>
                    </a:cubicBezTo>
                    <a:close/>
                    <a:moveTo>
                      <a:pt x="117" y="10"/>
                    </a:moveTo>
                    <a:cubicBezTo>
                      <a:pt x="118" y="11"/>
                      <a:pt x="120" y="12"/>
                      <a:pt x="123" y="13"/>
                    </a:cubicBezTo>
                    <a:cubicBezTo>
                      <a:pt x="123" y="13"/>
                      <a:pt x="123" y="13"/>
                      <a:pt x="123" y="13"/>
                    </a:cubicBezTo>
                    <a:cubicBezTo>
                      <a:pt x="119" y="15"/>
                      <a:pt x="115" y="18"/>
                      <a:pt x="111" y="21"/>
                    </a:cubicBezTo>
                    <a:cubicBezTo>
                      <a:pt x="114" y="18"/>
                      <a:pt x="115" y="14"/>
                      <a:pt x="117" y="10"/>
                    </a:cubicBezTo>
                    <a:close/>
                    <a:moveTo>
                      <a:pt x="99" y="8"/>
                    </a:moveTo>
                    <a:cubicBezTo>
                      <a:pt x="101" y="8"/>
                      <a:pt x="103" y="8"/>
                      <a:pt x="105" y="8"/>
                    </a:cubicBezTo>
                    <a:cubicBezTo>
                      <a:pt x="94" y="20"/>
                      <a:pt x="87" y="33"/>
                      <a:pt x="79" y="47"/>
                    </a:cubicBezTo>
                    <a:cubicBezTo>
                      <a:pt x="74" y="51"/>
                      <a:pt x="78" y="46"/>
                      <a:pt x="85" y="35"/>
                    </a:cubicBezTo>
                    <a:cubicBezTo>
                      <a:pt x="90" y="26"/>
                      <a:pt x="95" y="17"/>
                      <a:pt x="99" y="8"/>
                    </a:cubicBezTo>
                    <a:close/>
                    <a:moveTo>
                      <a:pt x="103" y="18"/>
                    </a:moveTo>
                    <a:cubicBezTo>
                      <a:pt x="98" y="25"/>
                      <a:pt x="93" y="32"/>
                      <a:pt x="88" y="39"/>
                    </a:cubicBezTo>
                    <a:cubicBezTo>
                      <a:pt x="87" y="39"/>
                      <a:pt x="87" y="40"/>
                      <a:pt x="86" y="40"/>
                    </a:cubicBezTo>
                    <a:cubicBezTo>
                      <a:pt x="86" y="41"/>
                      <a:pt x="86" y="41"/>
                      <a:pt x="86" y="41"/>
                    </a:cubicBezTo>
                    <a:cubicBezTo>
                      <a:pt x="89" y="35"/>
                      <a:pt x="92" y="30"/>
                      <a:pt x="95" y="25"/>
                    </a:cubicBezTo>
                    <a:cubicBezTo>
                      <a:pt x="99" y="21"/>
                      <a:pt x="102" y="19"/>
                      <a:pt x="103" y="18"/>
                    </a:cubicBezTo>
                    <a:close/>
                    <a:moveTo>
                      <a:pt x="91" y="10"/>
                    </a:moveTo>
                    <a:cubicBezTo>
                      <a:pt x="86" y="16"/>
                      <a:pt x="81" y="22"/>
                      <a:pt x="77" y="28"/>
                    </a:cubicBezTo>
                    <a:cubicBezTo>
                      <a:pt x="79" y="20"/>
                      <a:pt x="84" y="14"/>
                      <a:pt x="91" y="10"/>
                    </a:cubicBezTo>
                    <a:close/>
                    <a:moveTo>
                      <a:pt x="74" y="48"/>
                    </a:moveTo>
                    <a:cubicBezTo>
                      <a:pt x="74" y="44"/>
                      <a:pt x="74" y="40"/>
                      <a:pt x="75" y="36"/>
                    </a:cubicBezTo>
                    <a:cubicBezTo>
                      <a:pt x="83" y="25"/>
                      <a:pt x="100" y="0"/>
                      <a:pt x="88" y="24"/>
                    </a:cubicBezTo>
                    <a:cubicBezTo>
                      <a:pt x="84" y="32"/>
                      <a:pt x="79" y="40"/>
                      <a:pt x="74" y="48"/>
                    </a:cubicBezTo>
                    <a:close/>
                    <a:moveTo>
                      <a:pt x="75" y="64"/>
                    </a:moveTo>
                    <a:cubicBezTo>
                      <a:pt x="74" y="62"/>
                      <a:pt x="74" y="61"/>
                      <a:pt x="74" y="60"/>
                    </a:cubicBezTo>
                    <a:cubicBezTo>
                      <a:pt x="74" y="60"/>
                      <a:pt x="74" y="60"/>
                      <a:pt x="74" y="60"/>
                    </a:cubicBezTo>
                    <a:cubicBezTo>
                      <a:pt x="77" y="55"/>
                      <a:pt x="80" y="51"/>
                      <a:pt x="83" y="47"/>
                    </a:cubicBezTo>
                    <a:cubicBezTo>
                      <a:pt x="87" y="44"/>
                      <a:pt x="91" y="41"/>
                      <a:pt x="94" y="38"/>
                    </a:cubicBezTo>
                    <a:cubicBezTo>
                      <a:pt x="94" y="39"/>
                      <a:pt x="94" y="39"/>
                      <a:pt x="94" y="39"/>
                    </a:cubicBezTo>
                    <a:cubicBezTo>
                      <a:pt x="88" y="48"/>
                      <a:pt x="82" y="56"/>
                      <a:pt x="75" y="64"/>
                    </a:cubicBezTo>
                    <a:close/>
                    <a:moveTo>
                      <a:pt x="77" y="80"/>
                    </a:moveTo>
                    <a:cubicBezTo>
                      <a:pt x="81" y="77"/>
                      <a:pt x="85" y="73"/>
                      <a:pt x="90" y="70"/>
                    </a:cubicBezTo>
                    <a:cubicBezTo>
                      <a:pt x="86" y="76"/>
                      <a:pt x="83" y="82"/>
                      <a:pt x="80" y="88"/>
                    </a:cubicBezTo>
                    <a:cubicBezTo>
                      <a:pt x="79" y="85"/>
                      <a:pt x="78" y="82"/>
                      <a:pt x="77" y="80"/>
                    </a:cubicBezTo>
                    <a:close/>
                    <a:moveTo>
                      <a:pt x="82" y="96"/>
                    </a:moveTo>
                    <a:cubicBezTo>
                      <a:pt x="82" y="95"/>
                      <a:pt x="81" y="93"/>
                      <a:pt x="81" y="92"/>
                    </a:cubicBezTo>
                    <a:cubicBezTo>
                      <a:pt x="81" y="92"/>
                      <a:pt x="81" y="92"/>
                      <a:pt x="81" y="92"/>
                    </a:cubicBezTo>
                    <a:cubicBezTo>
                      <a:pt x="91" y="78"/>
                      <a:pt x="104" y="60"/>
                      <a:pt x="116" y="46"/>
                    </a:cubicBezTo>
                    <a:cubicBezTo>
                      <a:pt x="118" y="45"/>
                      <a:pt x="119" y="43"/>
                      <a:pt x="120" y="42"/>
                    </a:cubicBezTo>
                    <a:cubicBezTo>
                      <a:pt x="125" y="37"/>
                      <a:pt x="129" y="32"/>
                      <a:pt x="132" y="29"/>
                    </a:cubicBezTo>
                    <a:cubicBezTo>
                      <a:pt x="113" y="49"/>
                      <a:pt x="97" y="72"/>
                      <a:pt x="82" y="96"/>
                    </a:cubicBezTo>
                    <a:close/>
                    <a:moveTo>
                      <a:pt x="90" y="99"/>
                    </a:moveTo>
                    <a:cubicBezTo>
                      <a:pt x="89" y="99"/>
                      <a:pt x="89" y="100"/>
                      <a:pt x="89" y="100"/>
                    </a:cubicBezTo>
                    <a:cubicBezTo>
                      <a:pt x="88" y="100"/>
                      <a:pt x="86" y="100"/>
                      <a:pt x="84" y="100"/>
                    </a:cubicBezTo>
                    <a:cubicBezTo>
                      <a:pt x="84" y="100"/>
                      <a:pt x="84" y="100"/>
                      <a:pt x="84" y="100"/>
                    </a:cubicBezTo>
                    <a:cubicBezTo>
                      <a:pt x="90" y="93"/>
                      <a:pt x="96" y="86"/>
                      <a:pt x="102" y="80"/>
                    </a:cubicBezTo>
                    <a:cubicBezTo>
                      <a:pt x="98" y="87"/>
                      <a:pt x="94" y="94"/>
                      <a:pt x="90" y="99"/>
                    </a:cubicBezTo>
                    <a:close/>
                    <a:moveTo>
                      <a:pt x="122" y="74"/>
                    </a:moveTo>
                    <a:cubicBezTo>
                      <a:pt x="121" y="72"/>
                      <a:pt x="119" y="73"/>
                      <a:pt x="118" y="74"/>
                    </a:cubicBezTo>
                    <a:cubicBezTo>
                      <a:pt x="113" y="88"/>
                      <a:pt x="106" y="97"/>
                      <a:pt x="93" y="100"/>
                    </a:cubicBezTo>
                    <a:cubicBezTo>
                      <a:pt x="108" y="84"/>
                      <a:pt x="123" y="68"/>
                      <a:pt x="138" y="52"/>
                    </a:cubicBezTo>
                    <a:cubicBezTo>
                      <a:pt x="165" y="24"/>
                      <a:pt x="132" y="63"/>
                      <a:pt x="122" y="76"/>
                    </a:cubicBezTo>
                    <a:cubicBezTo>
                      <a:pt x="122" y="76"/>
                      <a:pt x="122" y="75"/>
                      <a:pt x="122" y="74"/>
                    </a:cubicBezTo>
                    <a:close/>
                    <a:moveTo>
                      <a:pt x="124" y="80"/>
                    </a:moveTo>
                    <a:cubicBezTo>
                      <a:pt x="135" y="69"/>
                      <a:pt x="146" y="59"/>
                      <a:pt x="156" y="48"/>
                    </a:cubicBezTo>
                    <a:cubicBezTo>
                      <a:pt x="146" y="58"/>
                      <a:pt x="136" y="74"/>
                      <a:pt x="128" y="87"/>
                    </a:cubicBezTo>
                    <a:cubicBezTo>
                      <a:pt x="126" y="85"/>
                      <a:pt x="125" y="83"/>
                      <a:pt x="124" y="80"/>
                    </a:cubicBezTo>
                    <a:close/>
                    <a:moveTo>
                      <a:pt x="132" y="94"/>
                    </a:moveTo>
                    <a:cubicBezTo>
                      <a:pt x="133" y="93"/>
                      <a:pt x="133" y="92"/>
                      <a:pt x="132" y="92"/>
                    </a:cubicBezTo>
                    <a:cubicBezTo>
                      <a:pt x="132" y="91"/>
                      <a:pt x="131" y="90"/>
                      <a:pt x="130" y="90"/>
                    </a:cubicBezTo>
                    <a:cubicBezTo>
                      <a:pt x="140" y="78"/>
                      <a:pt x="161" y="60"/>
                      <a:pt x="165" y="51"/>
                    </a:cubicBezTo>
                    <a:cubicBezTo>
                      <a:pt x="155" y="71"/>
                      <a:pt x="139" y="88"/>
                      <a:pt x="124" y="106"/>
                    </a:cubicBezTo>
                    <a:cubicBezTo>
                      <a:pt x="126" y="102"/>
                      <a:pt x="128" y="98"/>
                      <a:pt x="132" y="94"/>
                    </a:cubicBezTo>
                    <a:close/>
                    <a:moveTo>
                      <a:pt x="123" y="112"/>
                    </a:moveTo>
                    <a:cubicBezTo>
                      <a:pt x="124" y="112"/>
                      <a:pt x="124" y="112"/>
                      <a:pt x="124" y="112"/>
                    </a:cubicBezTo>
                    <a:cubicBezTo>
                      <a:pt x="139" y="100"/>
                      <a:pt x="168" y="73"/>
                      <a:pt x="175" y="56"/>
                    </a:cubicBezTo>
                    <a:cubicBezTo>
                      <a:pt x="171" y="66"/>
                      <a:pt x="165" y="75"/>
                      <a:pt x="158" y="83"/>
                    </a:cubicBezTo>
                    <a:cubicBezTo>
                      <a:pt x="153" y="89"/>
                      <a:pt x="147" y="95"/>
                      <a:pt x="142" y="101"/>
                    </a:cubicBezTo>
                    <a:cubicBezTo>
                      <a:pt x="136" y="108"/>
                      <a:pt x="131" y="115"/>
                      <a:pt x="126" y="121"/>
                    </a:cubicBezTo>
                    <a:cubicBezTo>
                      <a:pt x="124" y="119"/>
                      <a:pt x="123" y="116"/>
                      <a:pt x="123" y="112"/>
                    </a:cubicBezTo>
                    <a:close/>
                    <a:moveTo>
                      <a:pt x="132" y="128"/>
                    </a:moveTo>
                    <a:cubicBezTo>
                      <a:pt x="130" y="127"/>
                      <a:pt x="129" y="126"/>
                      <a:pt x="128" y="125"/>
                    </a:cubicBezTo>
                    <a:cubicBezTo>
                      <a:pt x="142" y="108"/>
                      <a:pt x="156" y="90"/>
                      <a:pt x="171" y="74"/>
                    </a:cubicBezTo>
                    <a:cubicBezTo>
                      <a:pt x="186" y="59"/>
                      <a:pt x="183" y="66"/>
                      <a:pt x="178" y="73"/>
                    </a:cubicBezTo>
                    <a:cubicBezTo>
                      <a:pt x="159" y="88"/>
                      <a:pt x="141" y="106"/>
                      <a:pt x="132" y="128"/>
                    </a:cubicBezTo>
                    <a:close/>
                    <a:moveTo>
                      <a:pt x="172" y="83"/>
                    </a:moveTo>
                    <a:cubicBezTo>
                      <a:pt x="165" y="94"/>
                      <a:pt x="158" y="104"/>
                      <a:pt x="150" y="115"/>
                    </a:cubicBezTo>
                    <a:cubicBezTo>
                      <a:pt x="134" y="133"/>
                      <a:pt x="149" y="106"/>
                      <a:pt x="154" y="100"/>
                    </a:cubicBezTo>
                    <a:cubicBezTo>
                      <a:pt x="159" y="94"/>
                      <a:pt x="165" y="88"/>
                      <a:pt x="172" y="83"/>
                    </a:cubicBezTo>
                    <a:close/>
                    <a:moveTo>
                      <a:pt x="142" y="134"/>
                    </a:moveTo>
                    <a:cubicBezTo>
                      <a:pt x="140" y="134"/>
                      <a:pt x="138" y="133"/>
                      <a:pt x="136" y="132"/>
                    </a:cubicBezTo>
                    <a:cubicBezTo>
                      <a:pt x="155" y="117"/>
                      <a:pt x="168" y="97"/>
                      <a:pt x="180" y="76"/>
                    </a:cubicBezTo>
                    <a:cubicBezTo>
                      <a:pt x="194" y="65"/>
                      <a:pt x="172" y="93"/>
                      <a:pt x="171" y="94"/>
                    </a:cubicBezTo>
                    <a:cubicBezTo>
                      <a:pt x="162" y="108"/>
                      <a:pt x="153" y="121"/>
                      <a:pt x="143" y="134"/>
                    </a:cubicBezTo>
                    <a:cubicBezTo>
                      <a:pt x="142" y="134"/>
                      <a:pt x="143" y="134"/>
                      <a:pt x="142" y="134"/>
                    </a:cubicBezTo>
                    <a:close/>
                    <a:moveTo>
                      <a:pt x="197" y="82"/>
                    </a:moveTo>
                    <a:cubicBezTo>
                      <a:pt x="182" y="100"/>
                      <a:pt x="166" y="117"/>
                      <a:pt x="152" y="135"/>
                    </a:cubicBezTo>
                    <a:cubicBezTo>
                      <a:pt x="152" y="136"/>
                      <a:pt x="152" y="136"/>
                      <a:pt x="152" y="136"/>
                    </a:cubicBezTo>
                    <a:cubicBezTo>
                      <a:pt x="150" y="136"/>
                      <a:pt x="148" y="136"/>
                      <a:pt x="146" y="135"/>
                    </a:cubicBezTo>
                    <a:cubicBezTo>
                      <a:pt x="164" y="112"/>
                      <a:pt x="185" y="91"/>
                      <a:pt x="203" y="67"/>
                    </a:cubicBezTo>
                    <a:cubicBezTo>
                      <a:pt x="209" y="59"/>
                      <a:pt x="214" y="51"/>
                      <a:pt x="219" y="43"/>
                    </a:cubicBezTo>
                    <a:cubicBezTo>
                      <a:pt x="217" y="49"/>
                      <a:pt x="214" y="54"/>
                      <a:pt x="210" y="60"/>
                    </a:cubicBezTo>
                    <a:cubicBezTo>
                      <a:pt x="206" y="68"/>
                      <a:pt x="202" y="75"/>
                      <a:pt x="197" y="82"/>
                    </a:cubicBezTo>
                    <a:close/>
                    <a:moveTo>
                      <a:pt x="189" y="113"/>
                    </a:moveTo>
                    <a:cubicBezTo>
                      <a:pt x="203" y="94"/>
                      <a:pt x="216" y="74"/>
                      <a:pt x="227" y="53"/>
                    </a:cubicBezTo>
                    <a:cubicBezTo>
                      <a:pt x="228" y="51"/>
                      <a:pt x="226" y="49"/>
                      <a:pt x="224" y="51"/>
                    </a:cubicBezTo>
                    <a:cubicBezTo>
                      <a:pt x="220" y="56"/>
                      <a:pt x="216" y="61"/>
                      <a:pt x="211" y="66"/>
                    </a:cubicBezTo>
                    <a:cubicBezTo>
                      <a:pt x="216" y="57"/>
                      <a:pt x="220" y="49"/>
                      <a:pt x="225" y="40"/>
                    </a:cubicBezTo>
                    <a:cubicBezTo>
                      <a:pt x="228" y="44"/>
                      <a:pt x="230" y="51"/>
                      <a:pt x="232" y="58"/>
                    </a:cubicBezTo>
                    <a:cubicBezTo>
                      <a:pt x="216" y="75"/>
                      <a:pt x="203" y="94"/>
                      <a:pt x="189" y="113"/>
                    </a:cubicBezTo>
                    <a:close/>
                    <a:moveTo>
                      <a:pt x="194" y="144"/>
                    </a:moveTo>
                    <a:cubicBezTo>
                      <a:pt x="209" y="122"/>
                      <a:pt x="224" y="100"/>
                      <a:pt x="236" y="76"/>
                    </a:cubicBezTo>
                    <a:cubicBezTo>
                      <a:pt x="237" y="75"/>
                      <a:pt x="235" y="72"/>
                      <a:pt x="233" y="74"/>
                    </a:cubicBezTo>
                    <a:cubicBezTo>
                      <a:pt x="215" y="96"/>
                      <a:pt x="199" y="119"/>
                      <a:pt x="181" y="141"/>
                    </a:cubicBezTo>
                    <a:cubicBezTo>
                      <a:pt x="201" y="118"/>
                      <a:pt x="218" y="90"/>
                      <a:pt x="233" y="62"/>
                    </a:cubicBezTo>
                    <a:cubicBezTo>
                      <a:pt x="235" y="67"/>
                      <a:pt x="235" y="70"/>
                      <a:pt x="235" y="71"/>
                    </a:cubicBezTo>
                    <a:cubicBezTo>
                      <a:pt x="237" y="76"/>
                      <a:pt x="238" y="80"/>
                      <a:pt x="240" y="85"/>
                    </a:cubicBezTo>
                    <a:cubicBezTo>
                      <a:pt x="239" y="85"/>
                      <a:pt x="239" y="85"/>
                      <a:pt x="239" y="86"/>
                    </a:cubicBezTo>
                    <a:cubicBezTo>
                      <a:pt x="226" y="106"/>
                      <a:pt x="204" y="128"/>
                      <a:pt x="194" y="144"/>
                    </a:cubicBezTo>
                    <a:close/>
                    <a:moveTo>
                      <a:pt x="216" y="146"/>
                    </a:moveTo>
                    <a:cubicBezTo>
                      <a:pt x="227" y="135"/>
                      <a:pt x="237" y="115"/>
                      <a:pt x="244" y="101"/>
                    </a:cubicBezTo>
                    <a:cubicBezTo>
                      <a:pt x="245" y="99"/>
                      <a:pt x="243" y="97"/>
                      <a:pt x="241" y="98"/>
                    </a:cubicBezTo>
                    <a:cubicBezTo>
                      <a:pt x="228" y="112"/>
                      <a:pt x="217" y="126"/>
                      <a:pt x="206" y="140"/>
                    </a:cubicBezTo>
                    <a:cubicBezTo>
                      <a:pt x="216" y="126"/>
                      <a:pt x="231" y="107"/>
                      <a:pt x="241" y="89"/>
                    </a:cubicBezTo>
                    <a:cubicBezTo>
                      <a:pt x="243" y="94"/>
                      <a:pt x="245" y="99"/>
                      <a:pt x="247" y="105"/>
                    </a:cubicBezTo>
                    <a:cubicBezTo>
                      <a:pt x="248" y="105"/>
                      <a:pt x="248" y="106"/>
                      <a:pt x="248" y="107"/>
                    </a:cubicBezTo>
                    <a:cubicBezTo>
                      <a:pt x="238" y="121"/>
                      <a:pt x="228" y="134"/>
                      <a:pt x="216" y="146"/>
                    </a:cubicBezTo>
                    <a:close/>
                    <a:moveTo>
                      <a:pt x="220" y="150"/>
                    </a:moveTo>
                    <a:cubicBezTo>
                      <a:pt x="230" y="140"/>
                      <a:pt x="241" y="126"/>
                      <a:pt x="250" y="111"/>
                    </a:cubicBezTo>
                    <a:cubicBezTo>
                      <a:pt x="251" y="112"/>
                      <a:pt x="252" y="114"/>
                      <a:pt x="253" y="116"/>
                    </a:cubicBezTo>
                    <a:cubicBezTo>
                      <a:pt x="253" y="116"/>
                      <a:pt x="252" y="116"/>
                      <a:pt x="252" y="116"/>
                    </a:cubicBezTo>
                    <a:cubicBezTo>
                      <a:pt x="242" y="128"/>
                      <a:pt x="231" y="139"/>
                      <a:pt x="220" y="150"/>
                    </a:cubicBezTo>
                    <a:close/>
                    <a:moveTo>
                      <a:pt x="94" y="347"/>
                    </a:moveTo>
                    <a:cubicBezTo>
                      <a:pt x="102" y="336"/>
                      <a:pt x="110" y="325"/>
                      <a:pt x="118" y="314"/>
                    </a:cubicBezTo>
                    <a:cubicBezTo>
                      <a:pt x="121" y="310"/>
                      <a:pt x="125" y="305"/>
                      <a:pt x="129" y="301"/>
                    </a:cubicBezTo>
                    <a:cubicBezTo>
                      <a:pt x="117" y="316"/>
                      <a:pt x="106" y="332"/>
                      <a:pt x="94" y="347"/>
                    </a:cubicBezTo>
                    <a:close/>
                    <a:moveTo>
                      <a:pt x="234" y="171"/>
                    </a:moveTo>
                    <a:cubicBezTo>
                      <a:pt x="229" y="176"/>
                      <a:pt x="225" y="183"/>
                      <a:pt x="220" y="189"/>
                    </a:cubicBezTo>
                    <a:cubicBezTo>
                      <a:pt x="210" y="201"/>
                      <a:pt x="200" y="214"/>
                      <a:pt x="189" y="226"/>
                    </a:cubicBezTo>
                    <a:cubicBezTo>
                      <a:pt x="175" y="242"/>
                      <a:pt x="161" y="258"/>
                      <a:pt x="147" y="274"/>
                    </a:cubicBezTo>
                    <a:cubicBezTo>
                      <a:pt x="168" y="248"/>
                      <a:pt x="192" y="225"/>
                      <a:pt x="212" y="198"/>
                    </a:cubicBezTo>
                    <a:cubicBezTo>
                      <a:pt x="224" y="181"/>
                      <a:pt x="239" y="165"/>
                      <a:pt x="251" y="149"/>
                    </a:cubicBezTo>
                    <a:cubicBezTo>
                      <a:pt x="246" y="157"/>
                      <a:pt x="240" y="164"/>
                      <a:pt x="234" y="171"/>
                    </a:cubicBezTo>
                    <a:close/>
                    <a:moveTo>
                      <a:pt x="248" y="147"/>
                    </a:moveTo>
                    <a:cubicBezTo>
                      <a:pt x="247" y="148"/>
                      <a:pt x="246" y="149"/>
                      <a:pt x="245" y="150"/>
                    </a:cubicBezTo>
                    <a:cubicBezTo>
                      <a:pt x="250" y="143"/>
                      <a:pt x="255" y="136"/>
                      <a:pt x="257" y="127"/>
                    </a:cubicBezTo>
                    <a:cubicBezTo>
                      <a:pt x="258" y="125"/>
                      <a:pt x="255" y="124"/>
                      <a:pt x="254" y="125"/>
                    </a:cubicBezTo>
                    <a:cubicBezTo>
                      <a:pt x="249" y="133"/>
                      <a:pt x="231" y="150"/>
                      <a:pt x="228" y="155"/>
                    </a:cubicBezTo>
                    <a:cubicBezTo>
                      <a:pt x="235" y="142"/>
                      <a:pt x="246" y="131"/>
                      <a:pt x="254" y="119"/>
                    </a:cubicBezTo>
                    <a:cubicBezTo>
                      <a:pt x="256" y="123"/>
                      <a:pt x="258" y="127"/>
                      <a:pt x="260" y="131"/>
                    </a:cubicBezTo>
                    <a:cubicBezTo>
                      <a:pt x="260" y="131"/>
                      <a:pt x="260" y="131"/>
                      <a:pt x="260" y="131"/>
                    </a:cubicBezTo>
                    <a:cubicBezTo>
                      <a:pt x="256" y="136"/>
                      <a:pt x="252" y="142"/>
                      <a:pt x="248" y="147"/>
                    </a:cubicBezTo>
                    <a:close/>
                    <a:moveTo>
                      <a:pt x="265" y="150"/>
                    </a:moveTo>
                    <a:cubicBezTo>
                      <a:pt x="265" y="152"/>
                      <a:pt x="265" y="154"/>
                      <a:pt x="265" y="157"/>
                    </a:cubicBezTo>
                    <a:cubicBezTo>
                      <a:pt x="261" y="162"/>
                      <a:pt x="257" y="167"/>
                      <a:pt x="253" y="172"/>
                    </a:cubicBezTo>
                    <a:cubicBezTo>
                      <a:pt x="257" y="165"/>
                      <a:pt x="262" y="158"/>
                      <a:pt x="265" y="150"/>
                    </a:cubicBezTo>
                    <a:close/>
                    <a:moveTo>
                      <a:pt x="192" y="242"/>
                    </a:moveTo>
                    <a:cubicBezTo>
                      <a:pt x="205" y="226"/>
                      <a:pt x="220" y="212"/>
                      <a:pt x="234" y="197"/>
                    </a:cubicBezTo>
                    <a:cubicBezTo>
                      <a:pt x="206" y="232"/>
                      <a:pt x="178" y="268"/>
                      <a:pt x="149" y="303"/>
                    </a:cubicBezTo>
                    <a:cubicBezTo>
                      <a:pt x="131" y="326"/>
                      <a:pt x="112" y="349"/>
                      <a:pt x="93" y="372"/>
                    </a:cubicBezTo>
                    <a:cubicBezTo>
                      <a:pt x="89" y="376"/>
                      <a:pt x="85" y="381"/>
                      <a:pt x="81" y="386"/>
                    </a:cubicBezTo>
                    <a:cubicBezTo>
                      <a:pt x="117" y="337"/>
                      <a:pt x="151" y="287"/>
                      <a:pt x="192" y="242"/>
                    </a:cubicBezTo>
                    <a:close/>
                    <a:moveTo>
                      <a:pt x="48" y="431"/>
                    </a:moveTo>
                    <a:cubicBezTo>
                      <a:pt x="122" y="343"/>
                      <a:pt x="195" y="254"/>
                      <a:pt x="265" y="162"/>
                    </a:cubicBezTo>
                    <a:cubicBezTo>
                      <a:pt x="265" y="165"/>
                      <a:pt x="266" y="167"/>
                      <a:pt x="267" y="169"/>
                    </a:cubicBezTo>
                    <a:cubicBezTo>
                      <a:pt x="230" y="212"/>
                      <a:pt x="195" y="258"/>
                      <a:pt x="159" y="302"/>
                    </a:cubicBezTo>
                    <a:cubicBezTo>
                      <a:pt x="127" y="343"/>
                      <a:pt x="93" y="402"/>
                      <a:pt x="48" y="431"/>
                    </a:cubicBezTo>
                    <a:close/>
                    <a:moveTo>
                      <a:pt x="164" y="302"/>
                    </a:moveTo>
                    <a:cubicBezTo>
                      <a:pt x="148" y="322"/>
                      <a:pt x="133" y="342"/>
                      <a:pt x="117" y="361"/>
                    </a:cubicBezTo>
                    <a:cubicBezTo>
                      <a:pt x="121" y="356"/>
                      <a:pt x="125" y="350"/>
                      <a:pt x="129" y="346"/>
                    </a:cubicBezTo>
                    <a:cubicBezTo>
                      <a:pt x="169" y="296"/>
                      <a:pt x="208" y="245"/>
                      <a:pt x="248" y="196"/>
                    </a:cubicBezTo>
                    <a:cubicBezTo>
                      <a:pt x="280" y="158"/>
                      <a:pt x="226" y="226"/>
                      <a:pt x="218" y="236"/>
                    </a:cubicBezTo>
                    <a:cubicBezTo>
                      <a:pt x="200" y="258"/>
                      <a:pt x="182" y="280"/>
                      <a:pt x="164" y="302"/>
                    </a:cubicBezTo>
                    <a:close/>
                    <a:moveTo>
                      <a:pt x="246" y="207"/>
                    </a:moveTo>
                    <a:cubicBezTo>
                      <a:pt x="254" y="195"/>
                      <a:pt x="262" y="184"/>
                      <a:pt x="270" y="172"/>
                    </a:cubicBezTo>
                    <a:cubicBezTo>
                      <a:pt x="271" y="173"/>
                      <a:pt x="273" y="173"/>
                      <a:pt x="275" y="173"/>
                    </a:cubicBezTo>
                    <a:cubicBezTo>
                      <a:pt x="276" y="173"/>
                      <a:pt x="277" y="173"/>
                      <a:pt x="278" y="173"/>
                    </a:cubicBezTo>
                    <a:cubicBezTo>
                      <a:pt x="267" y="184"/>
                      <a:pt x="256" y="195"/>
                      <a:pt x="246" y="207"/>
                    </a:cubicBezTo>
                    <a:close/>
                    <a:moveTo>
                      <a:pt x="128" y="509"/>
                    </a:moveTo>
                    <a:cubicBezTo>
                      <a:pt x="123" y="515"/>
                      <a:pt x="80" y="556"/>
                      <a:pt x="109" y="527"/>
                    </a:cubicBezTo>
                    <a:cubicBezTo>
                      <a:pt x="117" y="519"/>
                      <a:pt x="124" y="512"/>
                      <a:pt x="131" y="505"/>
                    </a:cubicBezTo>
                    <a:cubicBezTo>
                      <a:pt x="130" y="507"/>
                      <a:pt x="129" y="508"/>
                      <a:pt x="128" y="509"/>
                    </a:cubicBezTo>
                    <a:close/>
                    <a:moveTo>
                      <a:pt x="301" y="375"/>
                    </a:moveTo>
                    <a:cubicBezTo>
                      <a:pt x="292" y="390"/>
                      <a:pt x="276" y="403"/>
                      <a:pt x="263" y="415"/>
                    </a:cubicBezTo>
                    <a:cubicBezTo>
                      <a:pt x="242" y="436"/>
                      <a:pt x="222" y="457"/>
                      <a:pt x="203" y="480"/>
                    </a:cubicBezTo>
                    <a:cubicBezTo>
                      <a:pt x="202" y="481"/>
                      <a:pt x="201" y="481"/>
                      <a:pt x="200" y="482"/>
                    </a:cubicBezTo>
                    <a:cubicBezTo>
                      <a:pt x="228" y="449"/>
                      <a:pt x="254" y="415"/>
                      <a:pt x="282" y="382"/>
                    </a:cubicBezTo>
                    <a:cubicBezTo>
                      <a:pt x="282" y="382"/>
                      <a:pt x="282" y="382"/>
                      <a:pt x="283" y="381"/>
                    </a:cubicBezTo>
                    <a:cubicBezTo>
                      <a:pt x="285" y="378"/>
                      <a:pt x="288" y="376"/>
                      <a:pt x="290" y="373"/>
                    </a:cubicBezTo>
                    <a:cubicBezTo>
                      <a:pt x="293" y="372"/>
                      <a:pt x="297" y="372"/>
                      <a:pt x="301" y="375"/>
                    </a:cubicBezTo>
                    <a:close/>
                    <a:moveTo>
                      <a:pt x="286" y="365"/>
                    </a:moveTo>
                    <a:cubicBezTo>
                      <a:pt x="298" y="350"/>
                      <a:pt x="325" y="323"/>
                      <a:pt x="291" y="364"/>
                    </a:cubicBezTo>
                    <a:cubicBezTo>
                      <a:pt x="278" y="380"/>
                      <a:pt x="263" y="393"/>
                      <a:pt x="250" y="407"/>
                    </a:cubicBezTo>
                    <a:cubicBezTo>
                      <a:pt x="262" y="394"/>
                      <a:pt x="274" y="379"/>
                      <a:pt x="286" y="365"/>
                    </a:cubicBezTo>
                    <a:close/>
                    <a:moveTo>
                      <a:pt x="347" y="268"/>
                    </a:moveTo>
                    <a:cubicBezTo>
                      <a:pt x="335" y="282"/>
                      <a:pt x="323" y="295"/>
                      <a:pt x="311" y="308"/>
                    </a:cubicBezTo>
                    <a:cubicBezTo>
                      <a:pt x="301" y="320"/>
                      <a:pt x="290" y="331"/>
                      <a:pt x="280" y="343"/>
                    </a:cubicBezTo>
                    <a:cubicBezTo>
                      <a:pt x="280" y="343"/>
                      <a:pt x="280" y="343"/>
                      <a:pt x="280" y="344"/>
                    </a:cubicBezTo>
                    <a:cubicBezTo>
                      <a:pt x="284" y="338"/>
                      <a:pt x="288" y="332"/>
                      <a:pt x="292" y="326"/>
                    </a:cubicBezTo>
                    <a:cubicBezTo>
                      <a:pt x="322" y="293"/>
                      <a:pt x="353" y="260"/>
                      <a:pt x="381" y="224"/>
                    </a:cubicBezTo>
                    <a:cubicBezTo>
                      <a:pt x="370" y="239"/>
                      <a:pt x="359" y="254"/>
                      <a:pt x="347" y="268"/>
                    </a:cubicBezTo>
                    <a:close/>
                    <a:moveTo>
                      <a:pt x="372" y="233"/>
                    </a:moveTo>
                    <a:cubicBezTo>
                      <a:pt x="350" y="259"/>
                      <a:pt x="327" y="285"/>
                      <a:pt x="304" y="310"/>
                    </a:cubicBezTo>
                    <a:cubicBezTo>
                      <a:pt x="309" y="303"/>
                      <a:pt x="314" y="295"/>
                      <a:pt x="320" y="288"/>
                    </a:cubicBezTo>
                    <a:cubicBezTo>
                      <a:pt x="335" y="273"/>
                      <a:pt x="349" y="257"/>
                      <a:pt x="363" y="241"/>
                    </a:cubicBezTo>
                    <a:cubicBezTo>
                      <a:pt x="374" y="228"/>
                      <a:pt x="385" y="215"/>
                      <a:pt x="394" y="201"/>
                    </a:cubicBezTo>
                    <a:cubicBezTo>
                      <a:pt x="399" y="194"/>
                      <a:pt x="404" y="187"/>
                      <a:pt x="409" y="180"/>
                    </a:cubicBezTo>
                    <a:cubicBezTo>
                      <a:pt x="398" y="199"/>
                      <a:pt x="385" y="216"/>
                      <a:pt x="372" y="233"/>
                    </a:cubicBezTo>
                    <a:close/>
                    <a:moveTo>
                      <a:pt x="387" y="202"/>
                    </a:moveTo>
                    <a:cubicBezTo>
                      <a:pt x="379" y="213"/>
                      <a:pt x="369" y="224"/>
                      <a:pt x="360" y="234"/>
                    </a:cubicBezTo>
                    <a:cubicBezTo>
                      <a:pt x="369" y="223"/>
                      <a:pt x="378" y="211"/>
                      <a:pt x="386" y="200"/>
                    </a:cubicBezTo>
                    <a:cubicBezTo>
                      <a:pt x="392" y="192"/>
                      <a:pt x="397" y="184"/>
                      <a:pt x="402" y="176"/>
                    </a:cubicBezTo>
                    <a:cubicBezTo>
                      <a:pt x="425" y="139"/>
                      <a:pt x="384" y="206"/>
                      <a:pt x="387" y="202"/>
                    </a:cubicBezTo>
                    <a:close/>
                    <a:moveTo>
                      <a:pt x="361" y="237"/>
                    </a:moveTo>
                    <a:cubicBezTo>
                      <a:pt x="353" y="247"/>
                      <a:pt x="345" y="257"/>
                      <a:pt x="337" y="266"/>
                    </a:cubicBezTo>
                    <a:cubicBezTo>
                      <a:pt x="336" y="267"/>
                      <a:pt x="334" y="269"/>
                      <a:pt x="333" y="270"/>
                    </a:cubicBezTo>
                    <a:cubicBezTo>
                      <a:pt x="342" y="259"/>
                      <a:pt x="350" y="249"/>
                      <a:pt x="360" y="238"/>
                    </a:cubicBezTo>
                    <a:cubicBezTo>
                      <a:pt x="360" y="238"/>
                      <a:pt x="361" y="237"/>
                      <a:pt x="361" y="237"/>
                    </a:cubicBezTo>
                    <a:close/>
                    <a:moveTo>
                      <a:pt x="384" y="230"/>
                    </a:moveTo>
                    <a:cubicBezTo>
                      <a:pt x="396" y="215"/>
                      <a:pt x="407" y="199"/>
                      <a:pt x="417" y="182"/>
                    </a:cubicBezTo>
                    <a:cubicBezTo>
                      <a:pt x="418" y="181"/>
                      <a:pt x="416" y="179"/>
                      <a:pt x="415" y="181"/>
                    </a:cubicBezTo>
                    <a:cubicBezTo>
                      <a:pt x="411" y="185"/>
                      <a:pt x="407" y="190"/>
                      <a:pt x="403" y="194"/>
                    </a:cubicBezTo>
                    <a:cubicBezTo>
                      <a:pt x="409" y="186"/>
                      <a:pt x="414" y="178"/>
                      <a:pt x="420" y="170"/>
                    </a:cubicBezTo>
                    <a:cubicBezTo>
                      <a:pt x="419" y="175"/>
                      <a:pt x="419" y="181"/>
                      <a:pt x="419" y="187"/>
                    </a:cubicBezTo>
                    <a:cubicBezTo>
                      <a:pt x="418" y="187"/>
                      <a:pt x="418" y="187"/>
                      <a:pt x="417" y="187"/>
                    </a:cubicBezTo>
                    <a:cubicBezTo>
                      <a:pt x="405" y="201"/>
                      <a:pt x="396" y="216"/>
                      <a:pt x="384" y="230"/>
                    </a:cubicBezTo>
                    <a:close/>
                    <a:moveTo>
                      <a:pt x="398" y="223"/>
                    </a:moveTo>
                    <a:cubicBezTo>
                      <a:pt x="396" y="224"/>
                      <a:pt x="395" y="226"/>
                      <a:pt x="393" y="228"/>
                    </a:cubicBezTo>
                    <a:cubicBezTo>
                      <a:pt x="402" y="216"/>
                      <a:pt x="411" y="204"/>
                      <a:pt x="418" y="191"/>
                    </a:cubicBezTo>
                    <a:cubicBezTo>
                      <a:pt x="418" y="195"/>
                      <a:pt x="417" y="200"/>
                      <a:pt x="417" y="204"/>
                    </a:cubicBezTo>
                    <a:cubicBezTo>
                      <a:pt x="411" y="210"/>
                      <a:pt x="404" y="216"/>
                      <a:pt x="398" y="223"/>
                    </a:cubicBezTo>
                    <a:close/>
                    <a:moveTo>
                      <a:pt x="398" y="239"/>
                    </a:moveTo>
                    <a:cubicBezTo>
                      <a:pt x="395" y="242"/>
                      <a:pt x="393" y="244"/>
                      <a:pt x="390" y="247"/>
                    </a:cubicBezTo>
                    <a:cubicBezTo>
                      <a:pt x="381" y="256"/>
                      <a:pt x="390" y="247"/>
                      <a:pt x="391" y="245"/>
                    </a:cubicBezTo>
                    <a:cubicBezTo>
                      <a:pt x="398" y="232"/>
                      <a:pt x="409" y="222"/>
                      <a:pt x="417" y="210"/>
                    </a:cubicBezTo>
                    <a:cubicBezTo>
                      <a:pt x="417" y="214"/>
                      <a:pt x="417" y="218"/>
                      <a:pt x="418" y="222"/>
                    </a:cubicBezTo>
                    <a:cubicBezTo>
                      <a:pt x="411" y="228"/>
                      <a:pt x="405" y="233"/>
                      <a:pt x="398" y="239"/>
                    </a:cubicBezTo>
                    <a:close/>
                    <a:moveTo>
                      <a:pt x="420" y="231"/>
                    </a:moveTo>
                    <a:cubicBezTo>
                      <a:pt x="420" y="231"/>
                      <a:pt x="421" y="231"/>
                      <a:pt x="421" y="231"/>
                    </a:cubicBezTo>
                    <a:cubicBezTo>
                      <a:pt x="421" y="231"/>
                      <a:pt x="421" y="231"/>
                      <a:pt x="420" y="231"/>
                    </a:cubicBezTo>
                    <a:cubicBezTo>
                      <a:pt x="415" y="236"/>
                      <a:pt x="410" y="241"/>
                      <a:pt x="404" y="246"/>
                    </a:cubicBezTo>
                    <a:cubicBezTo>
                      <a:pt x="404" y="247"/>
                      <a:pt x="404" y="247"/>
                      <a:pt x="404" y="247"/>
                    </a:cubicBezTo>
                    <a:cubicBezTo>
                      <a:pt x="409" y="241"/>
                      <a:pt x="414" y="234"/>
                      <a:pt x="419" y="227"/>
                    </a:cubicBezTo>
                    <a:cubicBezTo>
                      <a:pt x="419" y="228"/>
                      <a:pt x="420" y="229"/>
                      <a:pt x="420" y="231"/>
                    </a:cubicBezTo>
                    <a:close/>
                    <a:moveTo>
                      <a:pt x="420" y="166"/>
                    </a:moveTo>
                    <a:cubicBezTo>
                      <a:pt x="419" y="166"/>
                      <a:pt x="419" y="166"/>
                      <a:pt x="418" y="166"/>
                    </a:cubicBezTo>
                    <a:cubicBezTo>
                      <a:pt x="415" y="169"/>
                      <a:pt x="413" y="172"/>
                      <a:pt x="410" y="175"/>
                    </a:cubicBezTo>
                    <a:cubicBezTo>
                      <a:pt x="414" y="169"/>
                      <a:pt x="417" y="163"/>
                      <a:pt x="421" y="156"/>
                    </a:cubicBezTo>
                    <a:cubicBezTo>
                      <a:pt x="421" y="154"/>
                      <a:pt x="420" y="153"/>
                      <a:pt x="418" y="154"/>
                    </a:cubicBezTo>
                    <a:cubicBezTo>
                      <a:pt x="414" y="158"/>
                      <a:pt x="410" y="162"/>
                      <a:pt x="406" y="166"/>
                    </a:cubicBezTo>
                    <a:cubicBezTo>
                      <a:pt x="412" y="158"/>
                      <a:pt x="418" y="151"/>
                      <a:pt x="423" y="143"/>
                    </a:cubicBezTo>
                    <a:cubicBezTo>
                      <a:pt x="422" y="150"/>
                      <a:pt x="421" y="158"/>
                      <a:pt x="420" y="166"/>
                    </a:cubicBezTo>
                    <a:close/>
                    <a:moveTo>
                      <a:pt x="445" y="123"/>
                    </a:moveTo>
                    <a:cubicBezTo>
                      <a:pt x="458" y="110"/>
                      <a:pt x="471" y="97"/>
                      <a:pt x="484" y="84"/>
                    </a:cubicBezTo>
                    <a:cubicBezTo>
                      <a:pt x="475" y="93"/>
                      <a:pt x="463" y="111"/>
                      <a:pt x="453" y="125"/>
                    </a:cubicBezTo>
                    <a:cubicBezTo>
                      <a:pt x="450" y="124"/>
                      <a:pt x="447" y="123"/>
                      <a:pt x="445" y="123"/>
                    </a:cubicBezTo>
                    <a:close/>
                    <a:moveTo>
                      <a:pt x="461" y="130"/>
                    </a:moveTo>
                    <a:cubicBezTo>
                      <a:pt x="460" y="129"/>
                      <a:pt x="458" y="128"/>
                      <a:pt x="455" y="127"/>
                    </a:cubicBezTo>
                    <a:cubicBezTo>
                      <a:pt x="467" y="115"/>
                      <a:pt x="479" y="102"/>
                      <a:pt x="491" y="90"/>
                    </a:cubicBezTo>
                    <a:cubicBezTo>
                      <a:pt x="481" y="100"/>
                      <a:pt x="471" y="118"/>
                      <a:pt x="461" y="130"/>
                    </a:cubicBezTo>
                    <a:close/>
                    <a:moveTo>
                      <a:pt x="466" y="138"/>
                    </a:moveTo>
                    <a:cubicBezTo>
                      <a:pt x="466" y="138"/>
                      <a:pt x="466" y="137"/>
                      <a:pt x="466" y="137"/>
                    </a:cubicBezTo>
                    <a:cubicBezTo>
                      <a:pt x="465" y="136"/>
                      <a:pt x="465" y="134"/>
                      <a:pt x="463" y="133"/>
                    </a:cubicBezTo>
                    <a:cubicBezTo>
                      <a:pt x="476" y="120"/>
                      <a:pt x="488" y="107"/>
                      <a:pt x="501" y="95"/>
                    </a:cubicBezTo>
                    <a:cubicBezTo>
                      <a:pt x="488" y="107"/>
                      <a:pt x="477" y="124"/>
                      <a:pt x="466" y="138"/>
                    </a:cubicBezTo>
                    <a:close/>
                    <a:moveTo>
                      <a:pt x="466" y="142"/>
                    </a:moveTo>
                    <a:cubicBezTo>
                      <a:pt x="479" y="130"/>
                      <a:pt x="499" y="109"/>
                      <a:pt x="505" y="102"/>
                    </a:cubicBezTo>
                    <a:cubicBezTo>
                      <a:pt x="491" y="118"/>
                      <a:pt x="477" y="134"/>
                      <a:pt x="464" y="150"/>
                    </a:cubicBezTo>
                    <a:cubicBezTo>
                      <a:pt x="465" y="148"/>
                      <a:pt x="466" y="145"/>
                      <a:pt x="466" y="142"/>
                    </a:cubicBezTo>
                    <a:close/>
                    <a:moveTo>
                      <a:pt x="481" y="184"/>
                    </a:moveTo>
                    <a:cubicBezTo>
                      <a:pt x="481" y="185"/>
                      <a:pt x="481" y="185"/>
                      <a:pt x="481" y="185"/>
                    </a:cubicBezTo>
                    <a:cubicBezTo>
                      <a:pt x="475" y="182"/>
                      <a:pt x="468" y="180"/>
                      <a:pt x="464" y="178"/>
                    </a:cubicBezTo>
                    <a:cubicBezTo>
                      <a:pt x="461" y="177"/>
                      <a:pt x="460" y="175"/>
                      <a:pt x="458" y="174"/>
                    </a:cubicBezTo>
                    <a:cubicBezTo>
                      <a:pt x="467" y="167"/>
                      <a:pt x="475" y="160"/>
                      <a:pt x="483" y="153"/>
                    </a:cubicBezTo>
                    <a:cubicBezTo>
                      <a:pt x="477" y="160"/>
                      <a:pt x="470" y="168"/>
                      <a:pt x="465" y="175"/>
                    </a:cubicBezTo>
                    <a:cubicBezTo>
                      <a:pt x="463" y="177"/>
                      <a:pt x="466" y="178"/>
                      <a:pt x="467" y="177"/>
                    </a:cubicBezTo>
                    <a:cubicBezTo>
                      <a:pt x="485" y="160"/>
                      <a:pt x="503" y="143"/>
                      <a:pt x="520" y="125"/>
                    </a:cubicBezTo>
                    <a:cubicBezTo>
                      <a:pt x="504" y="143"/>
                      <a:pt x="488" y="161"/>
                      <a:pt x="471" y="178"/>
                    </a:cubicBezTo>
                    <a:cubicBezTo>
                      <a:pt x="470" y="180"/>
                      <a:pt x="472" y="182"/>
                      <a:pt x="474" y="180"/>
                    </a:cubicBezTo>
                    <a:cubicBezTo>
                      <a:pt x="492" y="165"/>
                      <a:pt x="510" y="149"/>
                      <a:pt x="527" y="131"/>
                    </a:cubicBezTo>
                    <a:cubicBezTo>
                      <a:pt x="511" y="148"/>
                      <a:pt x="495" y="165"/>
                      <a:pt x="481" y="184"/>
                    </a:cubicBezTo>
                    <a:close/>
                    <a:moveTo>
                      <a:pt x="483" y="186"/>
                    </a:moveTo>
                    <a:cubicBezTo>
                      <a:pt x="483" y="186"/>
                      <a:pt x="483" y="186"/>
                      <a:pt x="484" y="186"/>
                    </a:cubicBezTo>
                    <a:cubicBezTo>
                      <a:pt x="495" y="173"/>
                      <a:pt x="506" y="160"/>
                      <a:pt x="518" y="147"/>
                    </a:cubicBezTo>
                    <a:cubicBezTo>
                      <a:pt x="507" y="159"/>
                      <a:pt x="496" y="175"/>
                      <a:pt x="485" y="188"/>
                    </a:cubicBezTo>
                    <a:cubicBezTo>
                      <a:pt x="485" y="187"/>
                      <a:pt x="484" y="187"/>
                      <a:pt x="483" y="186"/>
                    </a:cubicBezTo>
                    <a:close/>
                    <a:moveTo>
                      <a:pt x="454" y="244"/>
                    </a:moveTo>
                    <a:cubicBezTo>
                      <a:pt x="458" y="242"/>
                      <a:pt x="461" y="239"/>
                      <a:pt x="464" y="237"/>
                    </a:cubicBezTo>
                    <a:cubicBezTo>
                      <a:pt x="462" y="241"/>
                      <a:pt x="459" y="244"/>
                      <a:pt x="457" y="248"/>
                    </a:cubicBezTo>
                    <a:cubicBezTo>
                      <a:pt x="456" y="247"/>
                      <a:pt x="455" y="245"/>
                      <a:pt x="454" y="244"/>
                    </a:cubicBezTo>
                    <a:close/>
                    <a:moveTo>
                      <a:pt x="460" y="251"/>
                    </a:moveTo>
                    <a:cubicBezTo>
                      <a:pt x="462" y="249"/>
                      <a:pt x="465" y="247"/>
                      <a:pt x="468" y="245"/>
                    </a:cubicBezTo>
                    <a:cubicBezTo>
                      <a:pt x="467" y="249"/>
                      <a:pt x="467" y="254"/>
                      <a:pt x="468" y="258"/>
                    </a:cubicBezTo>
                    <a:cubicBezTo>
                      <a:pt x="465" y="256"/>
                      <a:pt x="462" y="253"/>
                      <a:pt x="460" y="251"/>
                    </a:cubicBezTo>
                    <a:close/>
                    <a:moveTo>
                      <a:pt x="482" y="239"/>
                    </a:moveTo>
                    <a:cubicBezTo>
                      <a:pt x="481" y="238"/>
                      <a:pt x="481" y="238"/>
                      <a:pt x="480" y="238"/>
                    </a:cubicBezTo>
                    <a:cubicBezTo>
                      <a:pt x="479" y="238"/>
                      <a:pt x="477" y="238"/>
                      <a:pt x="476" y="238"/>
                    </a:cubicBezTo>
                    <a:cubicBezTo>
                      <a:pt x="488" y="228"/>
                      <a:pt x="500" y="217"/>
                      <a:pt x="511" y="206"/>
                    </a:cubicBezTo>
                    <a:cubicBezTo>
                      <a:pt x="502" y="216"/>
                      <a:pt x="492" y="227"/>
                      <a:pt x="482" y="238"/>
                    </a:cubicBezTo>
                    <a:cubicBezTo>
                      <a:pt x="482" y="238"/>
                      <a:pt x="482" y="238"/>
                      <a:pt x="482" y="239"/>
                    </a:cubicBezTo>
                    <a:close/>
                    <a:moveTo>
                      <a:pt x="486" y="240"/>
                    </a:moveTo>
                    <a:cubicBezTo>
                      <a:pt x="507" y="223"/>
                      <a:pt x="527" y="206"/>
                      <a:pt x="546" y="187"/>
                    </a:cubicBezTo>
                    <a:cubicBezTo>
                      <a:pt x="573" y="159"/>
                      <a:pt x="536" y="199"/>
                      <a:pt x="529" y="206"/>
                    </a:cubicBezTo>
                    <a:cubicBezTo>
                      <a:pt x="518" y="219"/>
                      <a:pt x="505" y="231"/>
                      <a:pt x="494" y="244"/>
                    </a:cubicBezTo>
                    <a:cubicBezTo>
                      <a:pt x="491" y="242"/>
                      <a:pt x="488" y="241"/>
                      <a:pt x="486" y="240"/>
                    </a:cubicBezTo>
                    <a:close/>
                    <a:moveTo>
                      <a:pt x="503" y="251"/>
                    </a:moveTo>
                    <a:cubicBezTo>
                      <a:pt x="501" y="250"/>
                      <a:pt x="499" y="248"/>
                      <a:pt x="497" y="246"/>
                    </a:cubicBezTo>
                    <a:cubicBezTo>
                      <a:pt x="519" y="228"/>
                      <a:pt x="539" y="208"/>
                      <a:pt x="558" y="186"/>
                    </a:cubicBezTo>
                    <a:cubicBezTo>
                      <a:pt x="546" y="199"/>
                      <a:pt x="523" y="231"/>
                      <a:pt x="503" y="251"/>
                    </a:cubicBezTo>
                    <a:close/>
                    <a:moveTo>
                      <a:pt x="517" y="262"/>
                    </a:moveTo>
                    <a:cubicBezTo>
                      <a:pt x="513" y="260"/>
                      <a:pt x="510" y="257"/>
                      <a:pt x="506" y="254"/>
                    </a:cubicBezTo>
                    <a:cubicBezTo>
                      <a:pt x="509" y="250"/>
                      <a:pt x="513" y="247"/>
                      <a:pt x="516" y="243"/>
                    </a:cubicBezTo>
                    <a:cubicBezTo>
                      <a:pt x="518" y="241"/>
                      <a:pt x="520" y="239"/>
                      <a:pt x="522" y="237"/>
                    </a:cubicBezTo>
                    <a:cubicBezTo>
                      <a:pt x="521" y="238"/>
                      <a:pt x="520" y="239"/>
                      <a:pt x="519" y="240"/>
                    </a:cubicBezTo>
                    <a:cubicBezTo>
                      <a:pt x="531" y="229"/>
                      <a:pt x="542" y="217"/>
                      <a:pt x="554" y="206"/>
                    </a:cubicBezTo>
                    <a:cubicBezTo>
                      <a:pt x="581" y="179"/>
                      <a:pt x="548" y="215"/>
                      <a:pt x="545" y="219"/>
                    </a:cubicBezTo>
                    <a:cubicBezTo>
                      <a:pt x="535" y="230"/>
                      <a:pt x="525" y="242"/>
                      <a:pt x="516" y="253"/>
                    </a:cubicBezTo>
                    <a:cubicBezTo>
                      <a:pt x="514" y="255"/>
                      <a:pt x="516" y="258"/>
                      <a:pt x="518" y="256"/>
                    </a:cubicBezTo>
                    <a:cubicBezTo>
                      <a:pt x="534" y="239"/>
                      <a:pt x="551" y="222"/>
                      <a:pt x="567" y="206"/>
                    </a:cubicBezTo>
                    <a:cubicBezTo>
                      <a:pt x="554" y="219"/>
                      <a:pt x="537" y="247"/>
                      <a:pt x="522" y="265"/>
                    </a:cubicBezTo>
                    <a:cubicBezTo>
                      <a:pt x="520" y="264"/>
                      <a:pt x="519" y="263"/>
                      <a:pt x="517" y="262"/>
                    </a:cubicBezTo>
                    <a:close/>
                    <a:moveTo>
                      <a:pt x="531" y="271"/>
                    </a:moveTo>
                    <a:cubicBezTo>
                      <a:pt x="529" y="270"/>
                      <a:pt x="527" y="268"/>
                      <a:pt x="526" y="267"/>
                    </a:cubicBezTo>
                    <a:cubicBezTo>
                      <a:pt x="535" y="259"/>
                      <a:pt x="543" y="251"/>
                      <a:pt x="550" y="242"/>
                    </a:cubicBezTo>
                    <a:cubicBezTo>
                      <a:pt x="543" y="251"/>
                      <a:pt x="537" y="260"/>
                      <a:pt x="531" y="271"/>
                    </a:cubicBezTo>
                    <a:close/>
                    <a:moveTo>
                      <a:pt x="543" y="276"/>
                    </a:moveTo>
                    <a:cubicBezTo>
                      <a:pt x="540" y="275"/>
                      <a:pt x="538" y="274"/>
                      <a:pt x="535" y="273"/>
                    </a:cubicBezTo>
                    <a:cubicBezTo>
                      <a:pt x="549" y="259"/>
                      <a:pt x="562" y="242"/>
                      <a:pt x="573" y="231"/>
                    </a:cubicBezTo>
                    <a:cubicBezTo>
                      <a:pt x="561" y="244"/>
                      <a:pt x="551" y="259"/>
                      <a:pt x="543" y="275"/>
                    </a:cubicBezTo>
                    <a:cubicBezTo>
                      <a:pt x="543" y="275"/>
                      <a:pt x="543" y="275"/>
                      <a:pt x="543" y="276"/>
                    </a:cubicBezTo>
                    <a:close/>
                    <a:moveTo>
                      <a:pt x="556" y="272"/>
                    </a:moveTo>
                    <a:cubicBezTo>
                      <a:pt x="556" y="273"/>
                      <a:pt x="555" y="274"/>
                      <a:pt x="555" y="275"/>
                    </a:cubicBezTo>
                    <a:cubicBezTo>
                      <a:pt x="555" y="276"/>
                      <a:pt x="555" y="277"/>
                      <a:pt x="556" y="277"/>
                    </a:cubicBezTo>
                    <a:cubicBezTo>
                      <a:pt x="553" y="278"/>
                      <a:pt x="549" y="277"/>
                      <a:pt x="546" y="277"/>
                    </a:cubicBezTo>
                    <a:cubicBezTo>
                      <a:pt x="558" y="269"/>
                      <a:pt x="553" y="273"/>
                      <a:pt x="564" y="263"/>
                    </a:cubicBezTo>
                    <a:cubicBezTo>
                      <a:pt x="567" y="259"/>
                      <a:pt x="569" y="257"/>
                      <a:pt x="570" y="256"/>
                    </a:cubicBezTo>
                    <a:cubicBezTo>
                      <a:pt x="568" y="259"/>
                      <a:pt x="562" y="266"/>
                      <a:pt x="559" y="273"/>
                    </a:cubicBezTo>
                    <a:cubicBezTo>
                      <a:pt x="560" y="271"/>
                      <a:pt x="557" y="270"/>
                      <a:pt x="556" y="272"/>
                    </a:cubicBezTo>
                    <a:close/>
                    <a:moveTo>
                      <a:pt x="558" y="277"/>
                    </a:moveTo>
                    <a:cubicBezTo>
                      <a:pt x="558" y="277"/>
                      <a:pt x="558" y="277"/>
                      <a:pt x="558" y="277"/>
                    </a:cubicBezTo>
                    <a:cubicBezTo>
                      <a:pt x="564" y="268"/>
                      <a:pt x="569" y="260"/>
                      <a:pt x="574" y="252"/>
                    </a:cubicBezTo>
                    <a:cubicBezTo>
                      <a:pt x="571" y="267"/>
                      <a:pt x="565" y="275"/>
                      <a:pt x="558" y="277"/>
                    </a:cubicBezTo>
                    <a:close/>
                    <a:moveTo>
                      <a:pt x="576" y="243"/>
                    </a:moveTo>
                    <a:cubicBezTo>
                      <a:pt x="571" y="248"/>
                      <a:pt x="554" y="261"/>
                      <a:pt x="552" y="265"/>
                    </a:cubicBezTo>
                    <a:cubicBezTo>
                      <a:pt x="558" y="252"/>
                      <a:pt x="568" y="241"/>
                      <a:pt x="578" y="229"/>
                    </a:cubicBezTo>
                    <a:cubicBezTo>
                      <a:pt x="578" y="234"/>
                      <a:pt x="577" y="238"/>
                      <a:pt x="576" y="243"/>
                    </a:cubicBezTo>
                    <a:close/>
                    <a:moveTo>
                      <a:pt x="579" y="223"/>
                    </a:moveTo>
                    <a:cubicBezTo>
                      <a:pt x="567" y="235"/>
                      <a:pt x="545" y="251"/>
                      <a:pt x="538" y="265"/>
                    </a:cubicBezTo>
                    <a:cubicBezTo>
                      <a:pt x="548" y="245"/>
                      <a:pt x="565" y="228"/>
                      <a:pt x="580" y="211"/>
                    </a:cubicBezTo>
                    <a:cubicBezTo>
                      <a:pt x="580" y="215"/>
                      <a:pt x="580" y="219"/>
                      <a:pt x="579" y="223"/>
                    </a:cubicBezTo>
                    <a:close/>
                    <a:moveTo>
                      <a:pt x="579" y="205"/>
                    </a:moveTo>
                    <a:cubicBezTo>
                      <a:pt x="564" y="223"/>
                      <a:pt x="547" y="241"/>
                      <a:pt x="532" y="258"/>
                    </a:cubicBezTo>
                    <a:cubicBezTo>
                      <a:pt x="549" y="238"/>
                      <a:pt x="564" y="218"/>
                      <a:pt x="578" y="196"/>
                    </a:cubicBezTo>
                    <a:cubicBezTo>
                      <a:pt x="579" y="199"/>
                      <a:pt x="579" y="202"/>
                      <a:pt x="579" y="205"/>
                    </a:cubicBezTo>
                    <a:close/>
                    <a:moveTo>
                      <a:pt x="577" y="193"/>
                    </a:moveTo>
                    <a:cubicBezTo>
                      <a:pt x="577" y="193"/>
                      <a:pt x="576" y="193"/>
                      <a:pt x="575" y="194"/>
                    </a:cubicBezTo>
                    <a:cubicBezTo>
                      <a:pt x="559" y="209"/>
                      <a:pt x="538" y="232"/>
                      <a:pt x="528" y="244"/>
                    </a:cubicBezTo>
                    <a:cubicBezTo>
                      <a:pt x="544" y="225"/>
                      <a:pt x="559" y="206"/>
                      <a:pt x="574" y="186"/>
                    </a:cubicBezTo>
                    <a:cubicBezTo>
                      <a:pt x="576" y="189"/>
                      <a:pt x="576" y="191"/>
                      <a:pt x="577" y="193"/>
                    </a:cubicBezTo>
                    <a:close/>
                    <a:moveTo>
                      <a:pt x="568" y="175"/>
                    </a:moveTo>
                    <a:cubicBezTo>
                      <a:pt x="569" y="177"/>
                      <a:pt x="571" y="179"/>
                      <a:pt x="572" y="181"/>
                    </a:cubicBezTo>
                    <a:cubicBezTo>
                      <a:pt x="572" y="182"/>
                      <a:pt x="573" y="183"/>
                      <a:pt x="573" y="183"/>
                    </a:cubicBezTo>
                    <a:cubicBezTo>
                      <a:pt x="573" y="183"/>
                      <a:pt x="572" y="184"/>
                      <a:pt x="572" y="184"/>
                    </a:cubicBezTo>
                    <a:cubicBezTo>
                      <a:pt x="558" y="197"/>
                      <a:pt x="545" y="212"/>
                      <a:pt x="532" y="227"/>
                    </a:cubicBezTo>
                    <a:cubicBezTo>
                      <a:pt x="546" y="211"/>
                      <a:pt x="558" y="194"/>
                      <a:pt x="568" y="175"/>
                    </a:cubicBezTo>
                    <a:cubicBezTo>
                      <a:pt x="568" y="175"/>
                      <a:pt x="568" y="175"/>
                      <a:pt x="568" y="175"/>
                    </a:cubicBezTo>
                    <a:close/>
                    <a:moveTo>
                      <a:pt x="567" y="172"/>
                    </a:moveTo>
                    <a:cubicBezTo>
                      <a:pt x="566" y="172"/>
                      <a:pt x="566" y="172"/>
                      <a:pt x="565" y="173"/>
                    </a:cubicBezTo>
                    <a:cubicBezTo>
                      <a:pt x="546" y="195"/>
                      <a:pt x="523" y="216"/>
                      <a:pt x="503" y="238"/>
                    </a:cubicBezTo>
                    <a:cubicBezTo>
                      <a:pt x="524" y="214"/>
                      <a:pt x="547" y="194"/>
                      <a:pt x="563" y="167"/>
                    </a:cubicBezTo>
                    <a:cubicBezTo>
                      <a:pt x="564" y="168"/>
                      <a:pt x="565" y="170"/>
                      <a:pt x="567" y="172"/>
                    </a:cubicBezTo>
                    <a:close/>
                    <a:moveTo>
                      <a:pt x="561" y="164"/>
                    </a:moveTo>
                    <a:cubicBezTo>
                      <a:pt x="561" y="164"/>
                      <a:pt x="561" y="164"/>
                      <a:pt x="561" y="164"/>
                    </a:cubicBezTo>
                    <a:cubicBezTo>
                      <a:pt x="541" y="189"/>
                      <a:pt x="514" y="206"/>
                      <a:pt x="494" y="230"/>
                    </a:cubicBezTo>
                    <a:cubicBezTo>
                      <a:pt x="515" y="205"/>
                      <a:pt x="538" y="182"/>
                      <a:pt x="556" y="155"/>
                    </a:cubicBezTo>
                    <a:cubicBezTo>
                      <a:pt x="558" y="158"/>
                      <a:pt x="560" y="161"/>
                      <a:pt x="561" y="164"/>
                    </a:cubicBezTo>
                    <a:close/>
                    <a:moveTo>
                      <a:pt x="554" y="152"/>
                    </a:moveTo>
                    <a:cubicBezTo>
                      <a:pt x="554" y="152"/>
                      <a:pt x="554" y="152"/>
                      <a:pt x="554" y="152"/>
                    </a:cubicBezTo>
                    <a:cubicBezTo>
                      <a:pt x="540" y="171"/>
                      <a:pt x="525" y="188"/>
                      <a:pt x="508" y="205"/>
                    </a:cubicBezTo>
                    <a:cubicBezTo>
                      <a:pt x="500" y="214"/>
                      <a:pt x="445" y="265"/>
                      <a:pt x="475" y="228"/>
                    </a:cubicBezTo>
                    <a:cubicBezTo>
                      <a:pt x="488" y="216"/>
                      <a:pt x="499" y="204"/>
                      <a:pt x="509" y="191"/>
                    </a:cubicBezTo>
                    <a:cubicBezTo>
                      <a:pt x="524" y="177"/>
                      <a:pt x="539" y="163"/>
                      <a:pt x="551" y="147"/>
                    </a:cubicBezTo>
                    <a:cubicBezTo>
                      <a:pt x="552" y="148"/>
                      <a:pt x="553" y="150"/>
                      <a:pt x="554" y="152"/>
                    </a:cubicBezTo>
                    <a:close/>
                    <a:moveTo>
                      <a:pt x="549" y="143"/>
                    </a:moveTo>
                    <a:cubicBezTo>
                      <a:pt x="535" y="156"/>
                      <a:pt x="523" y="170"/>
                      <a:pt x="511" y="184"/>
                    </a:cubicBezTo>
                    <a:cubicBezTo>
                      <a:pt x="501" y="193"/>
                      <a:pt x="492" y="204"/>
                      <a:pt x="482" y="214"/>
                    </a:cubicBezTo>
                    <a:cubicBezTo>
                      <a:pt x="483" y="213"/>
                      <a:pt x="484" y="212"/>
                      <a:pt x="484" y="212"/>
                    </a:cubicBezTo>
                    <a:cubicBezTo>
                      <a:pt x="486" y="209"/>
                      <a:pt x="488" y="206"/>
                      <a:pt x="489" y="203"/>
                    </a:cubicBezTo>
                    <a:cubicBezTo>
                      <a:pt x="492" y="199"/>
                      <a:pt x="496" y="195"/>
                      <a:pt x="499" y="191"/>
                    </a:cubicBezTo>
                    <a:cubicBezTo>
                      <a:pt x="514" y="173"/>
                      <a:pt x="529" y="155"/>
                      <a:pt x="546" y="139"/>
                    </a:cubicBezTo>
                    <a:cubicBezTo>
                      <a:pt x="547" y="140"/>
                      <a:pt x="548" y="142"/>
                      <a:pt x="549" y="143"/>
                    </a:cubicBezTo>
                    <a:close/>
                    <a:moveTo>
                      <a:pt x="488" y="191"/>
                    </a:moveTo>
                    <a:cubicBezTo>
                      <a:pt x="496" y="186"/>
                      <a:pt x="503" y="179"/>
                      <a:pt x="510" y="172"/>
                    </a:cubicBezTo>
                    <a:cubicBezTo>
                      <a:pt x="503" y="180"/>
                      <a:pt x="497" y="188"/>
                      <a:pt x="490" y="196"/>
                    </a:cubicBezTo>
                    <a:cubicBezTo>
                      <a:pt x="490" y="194"/>
                      <a:pt x="489" y="193"/>
                      <a:pt x="488" y="191"/>
                    </a:cubicBezTo>
                    <a:close/>
                    <a:moveTo>
                      <a:pt x="545" y="136"/>
                    </a:moveTo>
                    <a:cubicBezTo>
                      <a:pt x="545" y="136"/>
                      <a:pt x="545" y="136"/>
                      <a:pt x="544" y="136"/>
                    </a:cubicBezTo>
                    <a:cubicBezTo>
                      <a:pt x="528" y="150"/>
                      <a:pt x="505" y="168"/>
                      <a:pt x="492" y="185"/>
                    </a:cubicBezTo>
                    <a:cubicBezTo>
                      <a:pt x="508" y="165"/>
                      <a:pt x="525" y="148"/>
                      <a:pt x="539" y="128"/>
                    </a:cubicBezTo>
                    <a:cubicBezTo>
                      <a:pt x="541" y="131"/>
                      <a:pt x="543" y="134"/>
                      <a:pt x="545" y="136"/>
                    </a:cubicBezTo>
                    <a:close/>
                    <a:moveTo>
                      <a:pt x="537" y="124"/>
                    </a:moveTo>
                    <a:cubicBezTo>
                      <a:pt x="532" y="128"/>
                      <a:pt x="528" y="132"/>
                      <a:pt x="524" y="136"/>
                    </a:cubicBezTo>
                    <a:cubicBezTo>
                      <a:pt x="528" y="131"/>
                      <a:pt x="531" y="126"/>
                      <a:pt x="535" y="122"/>
                    </a:cubicBezTo>
                    <a:cubicBezTo>
                      <a:pt x="536" y="123"/>
                      <a:pt x="536" y="123"/>
                      <a:pt x="537" y="124"/>
                    </a:cubicBezTo>
                    <a:close/>
                    <a:moveTo>
                      <a:pt x="533" y="119"/>
                    </a:moveTo>
                    <a:cubicBezTo>
                      <a:pt x="518" y="137"/>
                      <a:pt x="498" y="155"/>
                      <a:pt x="483" y="170"/>
                    </a:cubicBezTo>
                    <a:cubicBezTo>
                      <a:pt x="500" y="153"/>
                      <a:pt x="515" y="134"/>
                      <a:pt x="530" y="114"/>
                    </a:cubicBezTo>
                    <a:cubicBezTo>
                      <a:pt x="531" y="116"/>
                      <a:pt x="532" y="117"/>
                      <a:pt x="533" y="119"/>
                    </a:cubicBezTo>
                    <a:close/>
                    <a:moveTo>
                      <a:pt x="523" y="106"/>
                    </a:moveTo>
                    <a:cubicBezTo>
                      <a:pt x="525" y="108"/>
                      <a:pt x="527" y="110"/>
                      <a:pt x="528" y="112"/>
                    </a:cubicBezTo>
                    <a:cubicBezTo>
                      <a:pt x="528" y="112"/>
                      <a:pt x="528" y="112"/>
                      <a:pt x="528" y="112"/>
                    </a:cubicBezTo>
                    <a:cubicBezTo>
                      <a:pt x="518" y="123"/>
                      <a:pt x="508" y="134"/>
                      <a:pt x="497" y="144"/>
                    </a:cubicBezTo>
                    <a:cubicBezTo>
                      <a:pt x="494" y="147"/>
                      <a:pt x="462" y="183"/>
                      <a:pt x="484" y="156"/>
                    </a:cubicBezTo>
                    <a:cubicBezTo>
                      <a:pt x="497" y="139"/>
                      <a:pt x="511" y="123"/>
                      <a:pt x="523" y="106"/>
                    </a:cubicBezTo>
                    <a:close/>
                    <a:moveTo>
                      <a:pt x="521" y="103"/>
                    </a:moveTo>
                    <a:cubicBezTo>
                      <a:pt x="514" y="112"/>
                      <a:pt x="507" y="121"/>
                      <a:pt x="500" y="129"/>
                    </a:cubicBezTo>
                    <a:cubicBezTo>
                      <a:pt x="495" y="136"/>
                      <a:pt x="489" y="142"/>
                      <a:pt x="483" y="149"/>
                    </a:cubicBezTo>
                    <a:cubicBezTo>
                      <a:pt x="478" y="155"/>
                      <a:pt x="471" y="161"/>
                      <a:pt x="463" y="164"/>
                    </a:cubicBezTo>
                    <a:cubicBezTo>
                      <a:pt x="466" y="158"/>
                      <a:pt x="470" y="153"/>
                      <a:pt x="474" y="148"/>
                    </a:cubicBezTo>
                    <a:cubicBezTo>
                      <a:pt x="477" y="144"/>
                      <a:pt x="481" y="141"/>
                      <a:pt x="484" y="137"/>
                    </a:cubicBezTo>
                    <a:cubicBezTo>
                      <a:pt x="484" y="137"/>
                      <a:pt x="485" y="136"/>
                      <a:pt x="486" y="135"/>
                    </a:cubicBezTo>
                    <a:cubicBezTo>
                      <a:pt x="497" y="123"/>
                      <a:pt x="510" y="113"/>
                      <a:pt x="519" y="100"/>
                    </a:cubicBezTo>
                    <a:cubicBezTo>
                      <a:pt x="520" y="101"/>
                      <a:pt x="520" y="102"/>
                      <a:pt x="521" y="103"/>
                    </a:cubicBezTo>
                    <a:close/>
                    <a:moveTo>
                      <a:pt x="516" y="97"/>
                    </a:moveTo>
                    <a:cubicBezTo>
                      <a:pt x="498" y="116"/>
                      <a:pt x="481" y="137"/>
                      <a:pt x="463" y="156"/>
                    </a:cubicBezTo>
                    <a:cubicBezTo>
                      <a:pt x="481" y="137"/>
                      <a:pt x="498" y="116"/>
                      <a:pt x="515" y="96"/>
                    </a:cubicBezTo>
                    <a:cubicBezTo>
                      <a:pt x="515" y="96"/>
                      <a:pt x="516" y="97"/>
                      <a:pt x="516" y="97"/>
                    </a:cubicBezTo>
                    <a:close/>
                    <a:moveTo>
                      <a:pt x="513" y="94"/>
                    </a:moveTo>
                    <a:cubicBezTo>
                      <a:pt x="500" y="108"/>
                      <a:pt x="485" y="121"/>
                      <a:pt x="471" y="134"/>
                    </a:cubicBezTo>
                    <a:cubicBezTo>
                      <a:pt x="485" y="121"/>
                      <a:pt x="498" y="106"/>
                      <a:pt x="510" y="90"/>
                    </a:cubicBezTo>
                    <a:cubicBezTo>
                      <a:pt x="511" y="91"/>
                      <a:pt x="512" y="92"/>
                      <a:pt x="513" y="94"/>
                    </a:cubicBezTo>
                    <a:close/>
                    <a:moveTo>
                      <a:pt x="507" y="87"/>
                    </a:moveTo>
                    <a:cubicBezTo>
                      <a:pt x="493" y="99"/>
                      <a:pt x="480" y="113"/>
                      <a:pt x="470" y="125"/>
                    </a:cubicBezTo>
                    <a:cubicBezTo>
                      <a:pt x="481" y="111"/>
                      <a:pt x="491" y="97"/>
                      <a:pt x="501" y="82"/>
                    </a:cubicBezTo>
                    <a:cubicBezTo>
                      <a:pt x="503" y="84"/>
                      <a:pt x="505" y="85"/>
                      <a:pt x="507" y="87"/>
                    </a:cubicBezTo>
                    <a:close/>
                    <a:moveTo>
                      <a:pt x="499" y="80"/>
                    </a:moveTo>
                    <a:cubicBezTo>
                      <a:pt x="485" y="92"/>
                      <a:pt x="473" y="104"/>
                      <a:pt x="461" y="117"/>
                    </a:cubicBezTo>
                    <a:cubicBezTo>
                      <a:pt x="473" y="104"/>
                      <a:pt x="483" y="90"/>
                      <a:pt x="493" y="75"/>
                    </a:cubicBezTo>
                    <a:cubicBezTo>
                      <a:pt x="495" y="77"/>
                      <a:pt x="497" y="78"/>
                      <a:pt x="499" y="80"/>
                    </a:cubicBezTo>
                    <a:close/>
                    <a:moveTo>
                      <a:pt x="486" y="71"/>
                    </a:moveTo>
                    <a:cubicBezTo>
                      <a:pt x="487" y="71"/>
                      <a:pt x="489" y="72"/>
                      <a:pt x="490" y="73"/>
                    </a:cubicBezTo>
                    <a:cubicBezTo>
                      <a:pt x="477" y="87"/>
                      <a:pt x="463" y="100"/>
                      <a:pt x="450" y="114"/>
                    </a:cubicBezTo>
                    <a:cubicBezTo>
                      <a:pt x="463" y="101"/>
                      <a:pt x="473" y="85"/>
                      <a:pt x="484" y="71"/>
                    </a:cubicBezTo>
                    <a:cubicBezTo>
                      <a:pt x="485" y="69"/>
                      <a:pt x="483" y="68"/>
                      <a:pt x="481" y="69"/>
                    </a:cubicBezTo>
                    <a:cubicBezTo>
                      <a:pt x="463" y="87"/>
                      <a:pt x="446" y="106"/>
                      <a:pt x="429" y="125"/>
                    </a:cubicBezTo>
                    <a:cubicBezTo>
                      <a:pt x="446" y="104"/>
                      <a:pt x="463" y="82"/>
                      <a:pt x="479" y="61"/>
                    </a:cubicBezTo>
                    <a:cubicBezTo>
                      <a:pt x="480" y="62"/>
                      <a:pt x="480" y="63"/>
                      <a:pt x="481" y="64"/>
                    </a:cubicBezTo>
                    <a:cubicBezTo>
                      <a:pt x="479" y="59"/>
                      <a:pt x="484" y="70"/>
                      <a:pt x="486" y="71"/>
                    </a:cubicBezTo>
                    <a:close/>
                    <a:moveTo>
                      <a:pt x="476" y="55"/>
                    </a:moveTo>
                    <a:cubicBezTo>
                      <a:pt x="477" y="56"/>
                      <a:pt x="477" y="57"/>
                      <a:pt x="478" y="58"/>
                    </a:cubicBezTo>
                    <a:cubicBezTo>
                      <a:pt x="477" y="58"/>
                      <a:pt x="477" y="59"/>
                      <a:pt x="477" y="59"/>
                    </a:cubicBezTo>
                    <a:cubicBezTo>
                      <a:pt x="451" y="93"/>
                      <a:pt x="423" y="126"/>
                      <a:pt x="395" y="159"/>
                    </a:cubicBezTo>
                    <a:cubicBezTo>
                      <a:pt x="396" y="157"/>
                      <a:pt x="397" y="155"/>
                      <a:pt x="398" y="153"/>
                    </a:cubicBezTo>
                    <a:cubicBezTo>
                      <a:pt x="399" y="148"/>
                      <a:pt x="399" y="143"/>
                      <a:pt x="399" y="138"/>
                    </a:cubicBezTo>
                    <a:cubicBezTo>
                      <a:pt x="429" y="115"/>
                      <a:pt x="455" y="87"/>
                      <a:pt x="476" y="55"/>
                    </a:cubicBezTo>
                    <a:close/>
                    <a:moveTo>
                      <a:pt x="376" y="109"/>
                    </a:moveTo>
                    <a:cubicBezTo>
                      <a:pt x="383" y="102"/>
                      <a:pt x="389" y="96"/>
                      <a:pt x="396" y="89"/>
                    </a:cubicBezTo>
                    <a:cubicBezTo>
                      <a:pt x="391" y="96"/>
                      <a:pt x="385" y="104"/>
                      <a:pt x="380" y="111"/>
                    </a:cubicBezTo>
                    <a:cubicBezTo>
                      <a:pt x="379" y="113"/>
                      <a:pt x="382" y="114"/>
                      <a:pt x="383" y="113"/>
                    </a:cubicBezTo>
                    <a:cubicBezTo>
                      <a:pt x="396" y="100"/>
                      <a:pt x="409" y="86"/>
                      <a:pt x="422" y="72"/>
                    </a:cubicBezTo>
                    <a:cubicBezTo>
                      <a:pt x="409" y="86"/>
                      <a:pt x="397" y="101"/>
                      <a:pt x="387" y="117"/>
                    </a:cubicBezTo>
                    <a:cubicBezTo>
                      <a:pt x="387" y="117"/>
                      <a:pt x="387" y="117"/>
                      <a:pt x="387" y="117"/>
                    </a:cubicBezTo>
                    <a:cubicBezTo>
                      <a:pt x="382" y="115"/>
                      <a:pt x="377" y="114"/>
                      <a:pt x="375" y="112"/>
                    </a:cubicBezTo>
                    <a:cubicBezTo>
                      <a:pt x="371" y="110"/>
                      <a:pt x="370" y="107"/>
                      <a:pt x="368" y="103"/>
                    </a:cubicBezTo>
                    <a:cubicBezTo>
                      <a:pt x="378" y="95"/>
                      <a:pt x="386" y="87"/>
                      <a:pt x="395" y="78"/>
                    </a:cubicBezTo>
                    <a:cubicBezTo>
                      <a:pt x="388" y="88"/>
                      <a:pt x="381" y="97"/>
                      <a:pt x="374" y="107"/>
                    </a:cubicBezTo>
                    <a:cubicBezTo>
                      <a:pt x="373" y="108"/>
                      <a:pt x="375" y="110"/>
                      <a:pt x="376" y="109"/>
                    </a:cubicBezTo>
                    <a:close/>
                    <a:moveTo>
                      <a:pt x="396" y="124"/>
                    </a:moveTo>
                    <a:cubicBezTo>
                      <a:pt x="396" y="125"/>
                      <a:pt x="396" y="125"/>
                      <a:pt x="396" y="125"/>
                    </a:cubicBezTo>
                    <a:cubicBezTo>
                      <a:pt x="396" y="124"/>
                      <a:pt x="396" y="124"/>
                      <a:pt x="395" y="124"/>
                    </a:cubicBezTo>
                    <a:cubicBezTo>
                      <a:pt x="395" y="122"/>
                      <a:pt x="392" y="120"/>
                      <a:pt x="390" y="119"/>
                    </a:cubicBezTo>
                    <a:cubicBezTo>
                      <a:pt x="398" y="113"/>
                      <a:pt x="407" y="106"/>
                      <a:pt x="414" y="99"/>
                    </a:cubicBezTo>
                    <a:cubicBezTo>
                      <a:pt x="408" y="107"/>
                      <a:pt x="401" y="115"/>
                      <a:pt x="396" y="124"/>
                    </a:cubicBezTo>
                    <a:close/>
                    <a:moveTo>
                      <a:pt x="398" y="126"/>
                    </a:moveTo>
                    <a:cubicBezTo>
                      <a:pt x="414" y="111"/>
                      <a:pt x="431" y="93"/>
                      <a:pt x="445" y="76"/>
                    </a:cubicBezTo>
                    <a:cubicBezTo>
                      <a:pt x="429" y="95"/>
                      <a:pt x="413" y="114"/>
                      <a:pt x="398" y="134"/>
                    </a:cubicBezTo>
                    <a:cubicBezTo>
                      <a:pt x="398" y="131"/>
                      <a:pt x="397" y="129"/>
                      <a:pt x="396" y="126"/>
                    </a:cubicBezTo>
                    <a:cubicBezTo>
                      <a:pt x="397" y="127"/>
                      <a:pt x="398" y="127"/>
                      <a:pt x="398" y="126"/>
                    </a:cubicBezTo>
                    <a:close/>
                    <a:moveTo>
                      <a:pt x="474" y="53"/>
                    </a:moveTo>
                    <a:cubicBezTo>
                      <a:pt x="474" y="53"/>
                      <a:pt x="473" y="53"/>
                      <a:pt x="473" y="54"/>
                    </a:cubicBezTo>
                    <a:cubicBezTo>
                      <a:pt x="453" y="83"/>
                      <a:pt x="429" y="109"/>
                      <a:pt x="402" y="132"/>
                    </a:cubicBezTo>
                    <a:cubicBezTo>
                      <a:pt x="416" y="120"/>
                      <a:pt x="426" y="103"/>
                      <a:pt x="438" y="90"/>
                    </a:cubicBezTo>
                    <a:cubicBezTo>
                      <a:pt x="449" y="76"/>
                      <a:pt x="460" y="63"/>
                      <a:pt x="472" y="50"/>
                    </a:cubicBezTo>
                    <a:cubicBezTo>
                      <a:pt x="473" y="51"/>
                      <a:pt x="474" y="52"/>
                      <a:pt x="474" y="53"/>
                    </a:cubicBezTo>
                    <a:close/>
                    <a:moveTo>
                      <a:pt x="470" y="47"/>
                    </a:moveTo>
                    <a:cubicBezTo>
                      <a:pt x="457" y="59"/>
                      <a:pt x="445" y="72"/>
                      <a:pt x="433" y="85"/>
                    </a:cubicBezTo>
                    <a:cubicBezTo>
                      <a:pt x="424" y="96"/>
                      <a:pt x="410" y="107"/>
                      <a:pt x="403" y="119"/>
                    </a:cubicBezTo>
                    <a:cubicBezTo>
                      <a:pt x="420" y="91"/>
                      <a:pt x="446" y="69"/>
                      <a:pt x="464" y="42"/>
                    </a:cubicBezTo>
                    <a:cubicBezTo>
                      <a:pt x="466" y="44"/>
                      <a:pt x="468" y="45"/>
                      <a:pt x="470" y="47"/>
                    </a:cubicBezTo>
                    <a:close/>
                    <a:moveTo>
                      <a:pt x="456" y="37"/>
                    </a:moveTo>
                    <a:cubicBezTo>
                      <a:pt x="458" y="38"/>
                      <a:pt x="460" y="39"/>
                      <a:pt x="461" y="40"/>
                    </a:cubicBezTo>
                    <a:cubicBezTo>
                      <a:pt x="444" y="62"/>
                      <a:pt x="426" y="84"/>
                      <a:pt x="404" y="104"/>
                    </a:cubicBezTo>
                    <a:cubicBezTo>
                      <a:pt x="378" y="128"/>
                      <a:pt x="415" y="84"/>
                      <a:pt x="421" y="77"/>
                    </a:cubicBezTo>
                    <a:cubicBezTo>
                      <a:pt x="432" y="63"/>
                      <a:pt x="444" y="50"/>
                      <a:pt x="456" y="37"/>
                    </a:cubicBezTo>
                    <a:cubicBezTo>
                      <a:pt x="456" y="37"/>
                      <a:pt x="456" y="37"/>
                      <a:pt x="456" y="37"/>
                    </a:cubicBezTo>
                    <a:close/>
                    <a:moveTo>
                      <a:pt x="446" y="32"/>
                    </a:moveTo>
                    <a:cubicBezTo>
                      <a:pt x="449" y="33"/>
                      <a:pt x="451" y="34"/>
                      <a:pt x="453" y="35"/>
                    </a:cubicBezTo>
                    <a:cubicBezTo>
                      <a:pt x="436" y="51"/>
                      <a:pt x="421" y="69"/>
                      <a:pt x="405" y="86"/>
                    </a:cubicBezTo>
                    <a:cubicBezTo>
                      <a:pt x="400" y="91"/>
                      <a:pt x="391" y="101"/>
                      <a:pt x="388" y="105"/>
                    </a:cubicBezTo>
                    <a:cubicBezTo>
                      <a:pt x="396" y="92"/>
                      <a:pt x="406" y="81"/>
                      <a:pt x="416" y="69"/>
                    </a:cubicBezTo>
                    <a:cubicBezTo>
                      <a:pt x="419" y="65"/>
                      <a:pt x="422" y="61"/>
                      <a:pt x="425" y="57"/>
                    </a:cubicBezTo>
                    <a:cubicBezTo>
                      <a:pt x="432" y="49"/>
                      <a:pt x="439" y="41"/>
                      <a:pt x="446" y="33"/>
                    </a:cubicBezTo>
                    <a:cubicBezTo>
                      <a:pt x="446" y="33"/>
                      <a:pt x="446" y="33"/>
                      <a:pt x="446" y="32"/>
                    </a:cubicBezTo>
                    <a:close/>
                    <a:moveTo>
                      <a:pt x="444" y="31"/>
                    </a:moveTo>
                    <a:cubicBezTo>
                      <a:pt x="442" y="33"/>
                      <a:pt x="440" y="35"/>
                      <a:pt x="438" y="38"/>
                    </a:cubicBezTo>
                    <a:cubicBezTo>
                      <a:pt x="437" y="37"/>
                      <a:pt x="435" y="39"/>
                      <a:pt x="433" y="43"/>
                    </a:cubicBezTo>
                    <a:cubicBezTo>
                      <a:pt x="429" y="49"/>
                      <a:pt x="424" y="54"/>
                      <a:pt x="420" y="60"/>
                    </a:cubicBezTo>
                    <a:cubicBezTo>
                      <a:pt x="407" y="73"/>
                      <a:pt x="390" y="89"/>
                      <a:pt x="382" y="101"/>
                    </a:cubicBezTo>
                    <a:cubicBezTo>
                      <a:pt x="394" y="84"/>
                      <a:pt x="407" y="68"/>
                      <a:pt x="420" y="52"/>
                    </a:cubicBezTo>
                    <a:cubicBezTo>
                      <a:pt x="427" y="45"/>
                      <a:pt x="433" y="38"/>
                      <a:pt x="439" y="30"/>
                    </a:cubicBezTo>
                    <a:cubicBezTo>
                      <a:pt x="441" y="30"/>
                      <a:pt x="442" y="31"/>
                      <a:pt x="444" y="31"/>
                    </a:cubicBezTo>
                    <a:close/>
                    <a:moveTo>
                      <a:pt x="429" y="28"/>
                    </a:moveTo>
                    <a:cubicBezTo>
                      <a:pt x="431" y="28"/>
                      <a:pt x="433" y="29"/>
                      <a:pt x="434" y="29"/>
                    </a:cubicBezTo>
                    <a:cubicBezTo>
                      <a:pt x="435" y="29"/>
                      <a:pt x="435" y="29"/>
                      <a:pt x="436" y="29"/>
                    </a:cubicBezTo>
                    <a:cubicBezTo>
                      <a:pt x="434" y="31"/>
                      <a:pt x="433" y="33"/>
                      <a:pt x="432" y="34"/>
                    </a:cubicBezTo>
                    <a:cubicBezTo>
                      <a:pt x="430" y="33"/>
                      <a:pt x="429" y="35"/>
                      <a:pt x="427" y="40"/>
                    </a:cubicBezTo>
                    <a:cubicBezTo>
                      <a:pt x="423" y="44"/>
                      <a:pt x="420" y="48"/>
                      <a:pt x="416" y="52"/>
                    </a:cubicBezTo>
                    <a:cubicBezTo>
                      <a:pt x="416" y="53"/>
                      <a:pt x="415" y="53"/>
                      <a:pt x="415" y="54"/>
                    </a:cubicBezTo>
                    <a:cubicBezTo>
                      <a:pt x="407" y="62"/>
                      <a:pt x="399" y="71"/>
                      <a:pt x="391" y="79"/>
                    </a:cubicBezTo>
                    <a:cubicBezTo>
                      <a:pt x="388" y="81"/>
                      <a:pt x="386" y="84"/>
                      <a:pt x="383" y="86"/>
                    </a:cubicBezTo>
                    <a:cubicBezTo>
                      <a:pt x="385" y="83"/>
                      <a:pt x="387" y="80"/>
                      <a:pt x="389" y="77"/>
                    </a:cubicBezTo>
                    <a:cubicBezTo>
                      <a:pt x="402" y="60"/>
                      <a:pt x="418" y="47"/>
                      <a:pt x="429" y="28"/>
                    </a:cubicBezTo>
                    <a:close/>
                    <a:moveTo>
                      <a:pt x="396" y="63"/>
                    </a:moveTo>
                    <a:cubicBezTo>
                      <a:pt x="388" y="73"/>
                      <a:pt x="381" y="84"/>
                      <a:pt x="373" y="93"/>
                    </a:cubicBezTo>
                    <a:cubicBezTo>
                      <a:pt x="373" y="94"/>
                      <a:pt x="373" y="94"/>
                      <a:pt x="372" y="94"/>
                    </a:cubicBezTo>
                    <a:cubicBezTo>
                      <a:pt x="371" y="96"/>
                      <a:pt x="369" y="98"/>
                      <a:pt x="367" y="100"/>
                    </a:cubicBezTo>
                    <a:cubicBezTo>
                      <a:pt x="367" y="97"/>
                      <a:pt x="366" y="95"/>
                      <a:pt x="365" y="92"/>
                    </a:cubicBezTo>
                    <a:cubicBezTo>
                      <a:pt x="366" y="92"/>
                      <a:pt x="366" y="92"/>
                      <a:pt x="366" y="92"/>
                    </a:cubicBezTo>
                    <a:cubicBezTo>
                      <a:pt x="377" y="80"/>
                      <a:pt x="388" y="69"/>
                      <a:pt x="398" y="57"/>
                    </a:cubicBezTo>
                    <a:cubicBezTo>
                      <a:pt x="407" y="49"/>
                      <a:pt x="421" y="39"/>
                      <a:pt x="426" y="28"/>
                    </a:cubicBezTo>
                    <a:cubicBezTo>
                      <a:pt x="419" y="42"/>
                      <a:pt x="407" y="53"/>
                      <a:pt x="396" y="63"/>
                    </a:cubicBezTo>
                    <a:close/>
                    <a:moveTo>
                      <a:pt x="349" y="79"/>
                    </a:moveTo>
                    <a:cubicBezTo>
                      <a:pt x="345" y="79"/>
                      <a:pt x="342" y="80"/>
                      <a:pt x="339" y="82"/>
                    </a:cubicBezTo>
                    <a:cubicBezTo>
                      <a:pt x="345" y="74"/>
                      <a:pt x="352" y="67"/>
                      <a:pt x="358" y="60"/>
                    </a:cubicBezTo>
                    <a:cubicBezTo>
                      <a:pt x="355" y="65"/>
                      <a:pt x="353" y="70"/>
                      <a:pt x="353" y="75"/>
                    </a:cubicBezTo>
                    <a:cubicBezTo>
                      <a:pt x="352" y="76"/>
                      <a:pt x="350" y="77"/>
                      <a:pt x="349" y="78"/>
                    </a:cubicBezTo>
                    <a:cubicBezTo>
                      <a:pt x="348" y="78"/>
                      <a:pt x="348" y="79"/>
                      <a:pt x="349" y="79"/>
                    </a:cubicBezTo>
                    <a:close/>
                    <a:moveTo>
                      <a:pt x="353" y="78"/>
                    </a:moveTo>
                    <a:cubicBezTo>
                      <a:pt x="353" y="79"/>
                      <a:pt x="353" y="79"/>
                      <a:pt x="353" y="79"/>
                    </a:cubicBezTo>
                    <a:cubicBezTo>
                      <a:pt x="353" y="80"/>
                      <a:pt x="354" y="80"/>
                      <a:pt x="355" y="80"/>
                    </a:cubicBezTo>
                    <a:cubicBezTo>
                      <a:pt x="372" y="66"/>
                      <a:pt x="387" y="45"/>
                      <a:pt x="399" y="32"/>
                    </a:cubicBezTo>
                    <a:cubicBezTo>
                      <a:pt x="384" y="48"/>
                      <a:pt x="373" y="67"/>
                      <a:pt x="361" y="84"/>
                    </a:cubicBezTo>
                    <a:cubicBezTo>
                      <a:pt x="360" y="83"/>
                      <a:pt x="359" y="83"/>
                      <a:pt x="357" y="82"/>
                    </a:cubicBezTo>
                    <a:cubicBezTo>
                      <a:pt x="355" y="81"/>
                      <a:pt x="353" y="80"/>
                      <a:pt x="351" y="80"/>
                    </a:cubicBezTo>
                    <a:cubicBezTo>
                      <a:pt x="351" y="79"/>
                      <a:pt x="352" y="79"/>
                      <a:pt x="353" y="78"/>
                    </a:cubicBezTo>
                    <a:close/>
                    <a:moveTo>
                      <a:pt x="364" y="90"/>
                    </a:moveTo>
                    <a:cubicBezTo>
                      <a:pt x="364" y="89"/>
                      <a:pt x="363" y="88"/>
                      <a:pt x="362" y="87"/>
                    </a:cubicBezTo>
                    <a:cubicBezTo>
                      <a:pt x="369" y="79"/>
                      <a:pt x="375" y="72"/>
                      <a:pt x="382" y="65"/>
                    </a:cubicBezTo>
                    <a:cubicBezTo>
                      <a:pt x="376" y="73"/>
                      <a:pt x="369" y="81"/>
                      <a:pt x="364" y="90"/>
                    </a:cubicBezTo>
                    <a:close/>
                    <a:moveTo>
                      <a:pt x="423" y="27"/>
                    </a:moveTo>
                    <a:cubicBezTo>
                      <a:pt x="405" y="45"/>
                      <a:pt x="388" y="64"/>
                      <a:pt x="370" y="83"/>
                    </a:cubicBezTo>
                    <a:cubicBezTo>
                      <a:pt x="380" y="73"/>
                      <a:pt x="396" y="53"/>
                      <a:pt x="412" y="36"/>
                    </a:cubicBezTo>
                    <a:cubicBezTo>
                      <a:pt x="414" y="35"/>
                      <a:pt x="415" y="34"/>
                      <a:pt x="415" y="32"/>
                    </a:cubicBezTo>
                    <a:cubicBezTo>
                      <a:pt x="417" y="30"/>
                      <a:pt x="419" y="28"/>
                      <a:pt x="420" y="27"/>
                    </a:cubicBezTo>
                    <a:cubicBezTo>
                      <a:pt x="421" y="27"/>
                      <a:pt x="422" y="27"/>
                      <a:pt x="423" y="27"/>
                    </a:cubicBezTo>
                    <a:close/>
                    <a:moveTo>
                      <a:pt x="416" y="26"/>
                    </a:moveTo>
                    <a:cubicBezTo>
                      <a:pt x="403" y="39"/>
                      <a:pt x="390" y="52"/>
                      <a:pt x="378" y="65"/>
                    </a:cubicBezTo>
                    <a:cubicBezTo>
                      <a:pt x="387" y="52"/>
                      <a:pt x="395" y="39"/>
                      <a:pt x="406" y="28"/>
                    </a:cubicBezTo>
                    <a:cubicBezTo>
                      <a:pt x="407" y="26"/>
                      <a:pt x="405" y="25"/>
                      <a:pt x="404" y="26"/>
                    </a:cubicBezTo>
                    <a:cubicBezTo>
                      <a:pt x="396" y="33"/>
                      <a:pt x="389" y="41"/>
                      <a:pt x="382" y="49"/>
                    </a:cubicBezTo>
                    <a:cubicBezTo>
                      <a:pt x="380" y="51"/>
                      <a:pt x="373" y="58"/>
                      <a:pt x="366" y="63"/>
                    </a:cubicBezTo>
                    <a:cubicBezTo>
                      <a:pt x="368" y="61"/>
                      <a:pt x="369" y="60"/>
                      <a:pt x="370" y="58"/>
                    </a:cubicBezTo>
                    <a:cubicBezTo>
                      <a:pt x="379" y="47"/>
                      <a:pt x="389" y="36"/>
                      <a:pt x="397" y="25"/>
                    </a:cubicBezTo>
                    <a:cubicBezTo>
                      <a:pt x="403" y="25"/>
                      <a:pt x="410" y="26"/>
                      <a:pt x="416" y="26"/>
                    </a:cubicBezTo>
                    <a:close/>
                    <a:moveTo>
                      <a:pt x="389" y="29"/>
                    </a:moveTo>
                    <a:cubicBezTo>
                      <a:pt x="384" y="37"/>
                      <a:pt x="377" y="44"/>
                      <a:pt x="371" y="52"/>
                    </a:cubicBezTo>
                    <a:cubicBezTo>
                      <a:pt x="367" y="57"/>
                      <a:pt x="362" y="66"/>
                      <a:pt x="356" y="72"/>
                    </a:cubicBezTo>
                    <a:cubicBezTo>
                      <a:pt x="360" y="56"/>
                      <a:pt x="378" y="40"/>
                      <a:pt x="389" y="29"/>
                    </a:cubicBezTo>
                    <a:close/>
                    <a:moveTo>
                      <a:pt x="375" y="24"/>
                    </a:moveTo>
                    <a:cubicBezTo>
                      <a:pt x="377" y="24"/>
                      <a:pt x="379" y="24"/>
                      <a:pt x="380" y="24"/>
                    </a:cubicBezTo>
                    <a:cubicBezTo>
                      <a:pt x="370" y="35"/>
                      <a:pt x="360" y="46"/>
                      <a:pt x="349" y="57"/>
                    </a:cubicBezTo>
                    <a:cubicBezTo>
                      <a:pt x="342" y="65"/>
                      <a:pt x="335" y="72"/>
                      <a:pt x="327" y="80"/>
                    </a:cubicBezTo>
                    <a:cubicBezTo>
                      <a:pt x="343" y="61"/>
                      <a:pt x="361" y="44"/>
                      <a:pt x="375" y="24"/>
                    </a:cubicBezTo>
                    <a:cubicBezTo>
                      <a:pt x="375" y="24"/>
                      <a:pt x="375" y="24"/>
                      <a:pt x="375" y="24"/>
                    </a:cubicBezTo>
                    <a:close/>
                    <a:moveTo>
                      <a:pt x="305" y="96"/>
                    </a:moveTo>
                    <a:cubicBezTo>
                      <a:pt x="305" y="96"/>
                      <a:pt x="305" y="96"/>
                      <a:pt x="305" y="95"/>
                    </a:cubicBezTo>
                    <a:cubicBezTo>
                      <a:pt x="316" y="82"/>
                      <a:pt x="327" y="70"/>
                      <a:pt x="339" y="59"/>
                    </a:cubicBezTo>
                    <a:cubicBezTo>
                      <a:pt x="339" y="58"/>
                      <a:pt x="377" y="19"/>
                      <a:pt x="357" y="43"/>
                    </a:cubicBezTo>
                    <a:cubicBezTo>
                      <a:pt x="339" y="64"/>
                      <a:pt x="320" y="83"/>
                      <a:pt x="305" y="105"/>
                    </a:cubicBezTo>
                    <a:cubicBezTo>
                      <a:pt x="305" y="102"/>
                      <a:pt x="305" y="99"/>
                      <a:pt x="305" y="96"/>
                    </a:cubicBezTo>
                    <a:close/>
                    <a:moveTo>
                      <a:pt x="372" y="24"/>
                    </a:moveTo>
                    <a:cubicBezTo>
                      <a:pt x="355" y="39"/>
                      <a:pt x="337" y="57"/>
                      <a:pt x="323" y="74"/>
                    </a:cubicBezTo>
                    <a:cubicBezTo>
                      <a:pt x="337" y="57"/>
                      <a:pt x="352" y="41"/>
                      <a:pt x="365" y="24"/>
                    </a:cubicBezTo>
                    <a:cubicBezTo>
                      <a:pt x="367" y="24"/>
                      <a:pt x="369" y="24"/>
                      <a:pt x="372" y="24"/>
                    </a:cubicBezTo>
                    <a:close/>
                    <a:moveTo>
                      <a:pt x="361" y="24"/>
                    </a:moveTo>
                    <a:cubicBezTo>
                      <a:pt x="350" y="35"/>
                      <a:pt x="340" y="46"/>
                      <a:pt x="329" y="57"/>
                    </a:cubicBezTo>
                    <a:cubicBezTo>
                      <a:pt x="339" y="47"/>
                      <a:pt x="348" y="36"/>
                      <a:pt x="356" y="24"/>
                    </a:cubicBezTo>
                    <a:cubicBezTo>
                      <a:pt x="358" y="24"/>
                      <a:pt x="359" y="24"/>
                      <a:pt x="361" y="24"/>
                    </a:cubicBezTo>
                    <a:close/>
                    <a:moveTo>
                      <a:pt x="352" y="24"/>
                    </a:moveTo>
                    <a:cubicBezTo>
                      <a:pt x="344" y="31"/>
                      <a:pt x="337" y="39"/>
                      <a:pt x="329" y="46"/>
                    </a:cubicBezTo>
                    <a:cubicBezTo>
                      <a:pt x="335" y="40"/>
                      <a:pt x="341" y="33"/>
                      <a:pt x="346" y="25"/>
                    </a:cubicBezTo>
                    <a:cubicBezTo>
                      <a:pt x="347" y="25"/>
                      <a:pt x="347" y="24"/>
                      <a:pt x="346" y="24"/>
                    </a:cubicBezTo>
                    <a:cubicBezTo>
                      <a:pt x="348" y="24"/>
                      <a:pt x="350" y="24"/>
                      <a:pt x="352" y="24"/>
                    </a:cubicBezTo>
                    <a:close/>
                    <a:moveTo>
                      <a:pt x="337" y="24"/>
                    </a:moveTo>
                    <a:cubicBezTo>
                      <a:pt x="339" y="24"/>
                      <a:pt x="342" y="24"/>
                      <a:pt x="344" y="24"/>
                    </a:cubicBezTo>
                    <a:cubicBezTo>
                      <a:pt x="335" y="32"/>
                      <a:pt x="326" y="41"/>
                      <a:pt x="318" y="50"/>
                    </a:cubicBezTo>
                    <a:cubicBezTo>
                      <a:pt x="325" y="42"/>
                      <a:pt x="332" y="34"/>
                      <a:pt x="337" y="25"/>
                    </a:cubicBezTo>
                    <a:cubicBezTo>
                      <a:pt x="337" y="25"/>
                      <a:pt x="337" y="24"/>
                      <a:pt x="337" y="24"/>
                    </a:cubicBezTo>
                    <a:close/>
                    <a:moveTo>
                      <a:pt x="311" y="46"/>
                    </a:moveTo>
                    <a:cubicBezTo>
                      <a:pt x="316" y="39"/>
                      <a:pt x="322" y="32"/>
                      <a:pt x="328" y="24"/>
                    </a:cubicBezTo>
                    <a:cubicBezTo>
                      <a:pt x="330" y="24"/>
                      <a:pt x="332" y="24"/>
                      <a:pt x="334" y="24"/>
                    </a:cubicBezTo>
                    <a:cubicBezTo>
                      <a:pt x="321" y="35"/>
                      <a:pt x="311" y="47"/>
                      <a:pt x="300" y="59"/>
                    </a:cubicBezTo>
                    <a:cubicBezTo>
                      <a:pt x="303" y="55"/>
                      <a:pt x="307" y="50"/>
                      <a:pt x="311" y="46"/>
                    </a:cubicBezTo>
                    <a:close/>
                    <a:moveTo>
                      <a:pt x="289" y="75"/>
                    </a:moveTo>
                    <a:cubicBezTo>
                      <a:pt x="296" y="68"/>
                      <a:pt x="303" y="60"/>
                      <a:pt x="310" y="52"/>
                    </a:cubicBezTo>
                    <a:cubicBezTo>
                      <a:pt x="316" y="45"/>
                      <a:pt x="327" y="36"/>
                      <a:pt x="332" y="28"/>
                    </a:cubicBezTo>
                    <a:cubicBezTo>
                      <a:pt x="321" y="47"/>
                      <a:pt x="303" y="59"/>
                      <a:pt x="291" y="77"/>
                    </a:cubicBezTo>
                    <a:cubicBezTo>
                      <a:pt x="290" y="76"/>
                      <a:pt x="289" y="76"/>
                      <a:pt x="289" y="75"/>
                    </a:cubicBezTo>
                    <a:close/>
                    <a:moveTo>
                      <a:pt x="293" y="79"/>
                    </a:moveTo>
                    <a:cubicBezTo>
                      <a:pt x="300" y="73"/>
                      <a:pt x="308" y="66"/>
                      <a:pt x="315" y="58"/>
                    </a:cubicBezTo>
                    <a:cubicBezTo>
                      <a:pt x="311" y="63"/>
                      <a:pt x="306" y="68"/>
                      <a:pt x="303" y="73"/>
                    </a:cubicBezTo>
                    <a:cubicBezTo>
                      <a:pt x="300" y="76"/>
                      <a:pt x="298" y="78"/>
                      <a:pt x="296" y="81"/>
                    </a:cubicBezTo>
                    <a:cubicBezTo>
                      <a:pt x="295" y="80"/>
                      <a:pt x="294" y="79"/>
                      <a:pt x="293" y="79"/>
                    </a:cubicBezTo>
                    <a:close/>
                    <a:moveTo>
                      <a:pt x="298" y="83"/>
                    </a:moveTo>
                    <a:cubicBezTo>
                      <a:pt x="313" y="66"/>
                      <a:pt x="329" y="51"/>
                      <a:pt x="345" y="36"/>
                    </a:cubicBezTo>
                    <a:cubicBezTo>
                      <a:pt x="330" y="51"/>
                      <a:pt x="315" y="68"/>
                      <a:pt x="301" y="84"/>
                    </a:cubicBezTo>
                    <a:cubicBezTo>
                      <a:pt x="300" y="86"/>
                      <a:pt x="302" y="88"/>
                      <a:pt x="303" y="86"/>
                    </a:cubicBezTo>
                    <a:cubicBezTo>
                      <a:pt x="320" y="70"/>
                      <a:pt x="337" y="54"/>
                      <a:pt x="353" y="37"/>
                    </a:cubicBezTo>
                    <a:cubicBezTo>
                      <a:pt x="336" y="55"/>
                      <a:pt x="319" y="73"/>
                      <a:pt x="304" y="92"/>
                    </a:cubicBezTo>
                    <a:cubicBezTo>
                      <a:pt x="303" y="91"/>
                      <a:pt x="302" y="89"/>
                      <a:pt x="301" y="87"/>
                    </a:cubicBezTo>
                    <a:cubicBezTo>
                      <a:pt x="300" y="86"/>
                      <a:pt x="299" y="84"/>
                      <a:pt x="298" y="83"/>
                    </a:cubicBezTo>
                    <a:close/>
                    <a:moveTo>
                      <a:pt x="290" y="145"/>
                    </a:moveTo>
                    <a:cubicBezTo>
                      <a:pt x="292" y="134"/>
                      <a:pt x="300" y="123"/>
                      <a:pt x="303" y="111"/>
                    </a:cubicBezTo>
                    <a:cubicBezTo>
                      <a:pt x="304" y="111"/>
                      <a:pt x="304" y="111"/>
                      <a:pt x="304" y="111"/>
                    </a:cubicBezTo>
                    <a:cubicBezTo>
                      <a:pt x="320" y="93"/>
                      <a:pt x="335" y="76"/>
                      <a:pt x="351" y="59"/>
                    </a:cubicBezTo>
                    <a:cubicBezTo>
                      <a:pt x="361" y="49"/>
                      <a:pt x="402" y="3"/>
                      <a:pt x="357" y="56"/>
                    </a:cubicBezTo>
                    <a:cubicBezTo>
                      <a:pt x="337" y="80"/>
                      <a:pt x="312" y="102"/>
                      <a:pt x="296" y="129"/>
                    </a:cubicBezTo>
                    <a:cubicBezTo>
                      <a:pt x="295" y="130"/>
                      <a:pt x="297" y="132"/>
                      <a:pt x="299" y="131"/>
                    </a:cubicBezTo>
                    <a:cubicBezTo>
                      <a:pt x="339" y="92"/>
                      <a:pt x="305" y="125"/>
                      <a:pt x="290" y="145"/>
                    </a:cubicBezTo>
                    <a:close/>
                    <a:moveTo>
                      <a:pt x="305" y="144"/>
                    </a:moveTo>
                    <a:cubicBezTo>
                      <a:pt x="302" y="147"/>
                      <a:pt x="299" y="150"/>
                      <a:pt x="297" y="153"/>
                    </a:cubicBezTo>
                    <a:cubicBezTo>
                      <a:pt x="297" y="151"/>
                      <a:pt x="297" y="149"/>
                      <a:pt x="297" y="147"/>
                    </a:cubicBezTo>
                    <a:cubicBezTo>
                      <a:pt x="297" y="146"/>
                      <a:pt x="297" y="146"/>
                      <a:pt x="296" y="145"/>
                    </a:cubicBezTo>
                    <a:cubicBezTo>
                      <a:pt x="313" y="131"/>
                      <a:pt x="344" y="98"/>
                      <a:pt x="305" y="144"/>
                    </a:cubicBezTo>
                    <a:close/>
                    <a:moveTo>
                      <a:pt x="333" y="107"/>
                    </a:moveTo>
                    <a:cubicBezTo>
                      <a:pt x="321" y="116"/>
                      <a:pt x="326" y="112"/>
                      <a:pt x="315" y="123"/>
                    </a:cubicBezTo>
                    <a:cubicBezTo>
                      <a:pt x="292" y="146"/>
                      <a:pt x="328" y="106"/>
                      <a:pt x="332" y="101"/>
                    </a:cubicBezTo>
                    <a:cubicBezTo>
                      <a:pt x="333" y="99"/>
                      <a:pt x="331" y="97"/>
                      <a:pt x="330" y="99"/>
                    </a:cubicBezTo>
                    <a:cubicBezTo>
                      <a:pt x="329" y="100"/>
                      <a:pt x="295" y="133"/>
                      <a:pt x="313" y="110"/>
                    </a:cubicBezTo>
                    <a:cubicBezTo>
                      <a:pt x="318" y="104"/>
                      <a:pt x="324" y="97"/>
                      <a:pt x="330" y="91"/>
                    </a:cubicBezTo>
                    <a:cubicBezTo>
                      <a:pt x="331" y="91"/>
                      <a:pt x="331" y="92"/>
                      <a:pt x="331" y="92"/>
                    </a:cubicBezTo>
                    <a:cubicBezTo>
                      <a:pt x="332" y="97"/>
                      <a:pt x="334" y="102"/>
                      <a:pt x="335" y="107"/>
                    </a:cubicBezTo>
                    <a:cubicBezTo>
                      <a:pt x="335" y="107"/>
                      <a:pt x="334" y="107"/>
                      <a:pt x="333" y="107"/>
                    </a:cubicBezTo>
                    <a:close/>
                    <a:moveTo>
                      <a:pt x="334" y="91"/>
                    </a:moveTo>
                    <a:cubicBezTo>
                      <a:pt x="350" y="76"/>
                      <a:pt x="362" y="90"/>
                      <a:pt x="365" y="106"/>
                    </a:cubicBezTo>
                    <a:cubicBezTo>
                      <a:pt x="366" y="109"/>
                      <a:pt x="367" y="112"/>
                      <a:pt x="370" y="114"/>
                    </a:cubicBezTo>
                    <a:cubicBezTo>
                      <a:pt x="375" y="118"/>
                      <a:pt x="379" y="120"/>
                      <a:pt x="384" y="122"/>
                    </a:cubicBezTo>
                    <a:cubicBezTo>
                      <a:pt x="395" y="126"/>
                      <a:pt x="394" y="134"/>
                      <a:pt x="394" y="145"/>
                    </a:cubicBezTo>
                    <a:cubicBezTo>
                      <a:pt x="394" y="148"/>
                      <a:pt x="392" y="172"/>
                      <a:pt x="379" y="157"/>
                    </a:cubicBezTo>
                    <a:cubicBezTo>
                      <a:pt x="377" y="156"/>
                      <a:pt x="374" y="151"/>
                      <a:pt x="372" y="149"/>
                    </a:cubicBezTo>
                    <a:cubicBezTo>
                      <a:pt x="368" y="143"/>
                      <a:pt x="359" y="146"/>
                      <a:pt x="353" y="143"/>
                    </a:cubicBezTo>
                    <a:cubicBezTo>
                      <a:pt x="342" y="139"/>
                      <a:pt x="344" y="128"/>
                      <a:pt x="343" y="118"/>
                    </a:cubicBezTo>
                    <a:cubicBezTo>
                      <a:pt x="341" y="109"/>
                      <a:pt x="337" y="100"/>
                      <a:pt x="334" y="91"/>
                    </a:cubicBezTo>
                    <a:close/>
                    <a:moveTo>
                      <a:pt x="222" y="330"/>
                    </a:moveTo>
                    <a:cubicBezTo>
                      <a:pt x="250" y="301"/>
                      <a:pt x="276" y="269"/>
                      <a:pt x="301" y="237"/>
                    </a:cubicBezTo>
                    <a:cubicBezTo>
                      <a:pt x="284" y="259"/>
                      <a:pt x="267" y="281"/>
                      <a:pt x="251" y="304"/>
                    </a:cubicBezTo>
                    <a:cubicBezTo>
                      <a:pt x="249" y="305"/>
                      <a:pt x="248" y="306"/>
                      <a:pt x="247" y="308"/>
                    </a:cubicBezTo>
                    <a:cubicBezTo>
                      <a:pt x="227" y="327"/>
                      <a:pt x="208" y="348"/>
                      <a:pt x="190" y="368"/>
                    </a:cubicBezTo>
                    <a:cubicBezTo>
                      <a:pt x="194" y="363"/>
                      <a:pt x="198" y="357"/>
                      <a:pt x="202" y="351"/>
                    </a:cubicBezTo>
                    <a:cubicBezTo>
                      <a:pt x="208" y="344"/>
                      <a:pt x="215" y="337"/>
                      <a:pt x="222" y="330"/>
                    </a:cubicBezTo>
                    <a:close/>
                    <a:moveTo>
                      <a:pt x="214" y="334"/>
                    </a:moveTo>
                    <a:cubicBezTo>
                      <a:pt x="222" y="323"/>
                      <a:pt x="230" y="311"/>
                      <a:pt x="238" y="300"/>
                    </a:cubicBezTo>
                    <a:cubicBezTo>
                      <a:pt x="254" y="282"/>
                      <a:pt x="272" y="264"/>
                      <a:pt x="289" y="246"/>
                    </a:cubicBezTo>
                    <a:cubicBezTo>
                      <a:pt x="267" y="274"/>
                      <a:pt x="244" y="302"/>
                      <a:pt x="219" y="328"/>
                    </a:cubicBezTo>
                    <a:cubicBezTo>
                      <a:pt x="218" y="330"/>
                      <a:pt x="216" y="332"/>
                      <a:pt x="214" y="334"/>
                    </a:cubicBezTo>
                    <a:close/>
                    <a:moveTo>
                      <a:pt x="250" y="283"/>
                    </a:moveTo>
                    <a:cubicBezTo>
                      <a:pt x="260" y="269"/>
                      <a:pt x="270" y="256"/>
                      <a:pt x="281" y="243"/>
                    </a:cubicBezTo>
                    <a:cubicBezTo>
                      <a:pt x="296" y="225"/>
                      <a:pt x="315" y="209"/>
                      <a:pt x="328" y="190"/>
                    </a:cubicBezTo>
                    <a:cubicBezTo>
                      <a:pt x="335" y="179"/>
                      <a:pt x="343" y="169"/>
                      <a:pt x="353" y="161"/>
                    </a:cubicBezTo>
                    <a:cubicBezTo>
                      <a:pt x="345" y="178"/>
                      <a:pt x="332" y="193"/>
                      <a:pt x="321" y="208"/>
                    </a:cubicBezTo>
                    <a:cubicBezTo>
                      <a:pt x="299" y="235"/>
                      <a:pt x="274" y="258"/>
                      <a:pt x="250" y="283"/>
                    </a:cubicBezTo>
                    <a:close/>
                    <a:moveTo>
                      <a:pt x="362" y="150"/>
                    </a:moveTo>
                    <a:cubicBezTo>
                      <a:pt x="362" y="150"/>
                      <a:pt x="362" y="150"/>
                      <a:pt x="362" y="149"/>
                    </a:cubicBezTo>
                    <a:cubicBezTo>
                      <a:pt x="365" y="150"/>
                      <a:pt x="367" y="150"/>
                      <a:pt x="369" y="152"/>
                    </a:cubicBezTo>
                    <a:cubicBezTo>
                      <a:pt x="369" y="152"/>
                      <a:pt x="370" y="153"/>
                      <a:pt x="370" y="153"/>
                    </a:cubicBezTo>
                    <a:cubicBezTo>
                      <a:pt x="370" y="153"/>
                      <a:pt x="370" y="153"/>
                      <a:pt x="370" y="153"/>
                    </a:cubicBezTo>
                    <a:cubicBezTo>
                      <a:pt x="361" y="162"/>
                      <a:pt x="352" y="172"/>
                      <a:pt x="344" y="181"/>
                    </a:cubicBezTo>
                    <a:cubicBezTo>
                      <a:pt x="351" y="171"/>
                      <a:pt x="357" y="161"/>
                      <a:pt x="362" y="150"/>
                    </a:cubicBezTo>
                    <a:close/>
                    <a:moveTo>
                      <a:pt x="372" y="155"/>
                    </a:moveTo>
                    <a:cubicBezTo>
                      <a:pt x="373" y="157"/>
                      <a:pt x="375" y="159"/>
                      <a:pt x="375" y="160"/>
                    </a:cubicBezTo>
                    <a:cubicBezTo>
                      <a:pt x="376" y="161"/>
                      <a:pt x="377" y="161"/>
                      <a:pt x="377" y="162"/>
                    </a:cubicBezTo>
                    <a:cubicBezTo>
                      <a:pt x="357" y="179"/>
                      <a:pt x="342" y="204"/>
                      <a:pt x="324" y="223"/>
                    </a:cubicBezTo>
                    <a:cubicBezTo>
                      <a:pt x="320" y="228"/>
                      <a:pt x="315" y="233"/>
                      <a:pt x="311" y="238"/>
                    </a:cubicBezTo>
                    <a:cubicBezTo>
                      <a:pt x="333" y="211"/>
                      <a:pt x="354" y="184"/>
                      <a:pt x="372" y="155"/>
                    </a:cubicBezTo>
                    <a:close/>
                    <a:moveTo>
                      <a:pt x="325" y="154"/>
                    </a:moveTo>
                    <a:cubicBezTo>
                      <a:pt x="342" y="138"/>
                      <a:pt x="314" y="172"/>
                      <a:pt x="311" y="175"/>
                    </a:cubicBezTo>
                    <a:cubicBezTo>
                      <a:pt x="310" y="176"/>
                      <a:pt x="309" y="177"/>
                      <a:pt x="308" y="178"/>
                    </a:cubicBezTo>
                    <a:cubicBezTo>
                      <a:pt x="315" y="170"/>
                      <a:pt x="320" y="162"/>
                      <a:pt x="325" y="154"/>
                    </a:cubicBezTo>
                    <a:close/>
                    <a:moveTo>
                      <a:pt x="189" y="308"/>
                    </a:moveTo>
                    <a:cubicBezTo>
                      <a:pt x="171" y="330"/>
                      <a:pt x="151" y="353"/>
                      <a:pt x="132" y="376"/>
                    </a:cubicBezTo>
                    <a:cubicBezTo>
                      <a:pt x="142" y="361"/>
                      <a:pt x="153" y="345"/>
                      <a:pt x="164" y="332"/>
                    </a:cubicBezTo>
                    <a:cubicBezTo>
                      <a:pt x="216" y="265"/>
                      <a:pt x="274" y="205"/>
                      <a:pt x="328" y="140"/>
                    </a:cubicBezTo>
                    <a:cubicBezTo>
                      <a:pt x="283" y="195"/>
                      <a:pt x="235" y="252"/>
                      <a:pt x="189" y="308"/>
                    </a:cubicBezTo>
                    <a:close/>
                    <a:moveTo>
                      <a:pt x="329" y="148"/>
                    </a:moveTo>
                    <a:cubicBezTo>
                      <a:pt x="333" y="141"/>
                      <a:pt x="336" y="133"/>
                      <a:pt x="339" y="126"/>
                    </a:cubicBezTo>
                    <a:cubicBezTo>
                      <a:pt x="339" y="128"/>
                      <a:pt x="340" y="130"/>
                      <a:pt x="340" y="132"/>
                    </a:cubicBezTo>
                    <a:cubicBezTo>
                      <a:pt x="340" y="134"/>
                      <a:pt x="341" y="136"/>
                      <a:pt x="341" y="138"/>
                    </a:cubicBezTo>
                    <a:cubicBezTo>
                      <a:pt x="341" y="138"/>
                      <a:pt x="340" y="138"/>
                      <a:pt x="340" y="138"/>
                    </a:cubicBezTo>
                    <a:cubicBezTo>
                      <a:pt x="336" y="141"/>
                      <a:pt x="333" y="145"/>
                      <a:pt x="329" y="148"/>
                    </a:cubicBezTo>
                    <a:close/>
                    <a:moveTo>
                      <a:pt x="284" y="179"/>
                    </a:moveTo>
                    <a:cubicBezTo>
                      <a:pt x="286" y="177"/>
                      <a:pt x="288" y="175"/>
                      <a:pt x="290" y="173"/>
                    </a:cubicBezTo>
                    <a:cubicBezTo>
                      <a:pt x="276" y="189"/>
                      <a:pt x="262" y="205"/>
                      <a:pt x="247" y="221"/>
                    </a:cubicBezTo>
                    <a:cubicBezTo>
                      <a:pt x="259" y="206"/>
                      <a:pt x="271" y="192"/>
                      <a:pt x="284" y="179"/>
                    </a:cubicBezTo>
                    <a:close/>
                    <a:moveTo>
                      <a:pt x="242" y="227"/>
                    </a:moveTo>
                    <a:cubicBezTo>
                      <a:pt x="264" y="204"/>
                      <a:pt x="287" y="180"/>
                      <a:pt x="308" y="155"/>
                    </a:cubicBezTo>
                    <a:cubicBezTo>
                      <a:pt x="319" y="144"/>
                      <a:pt x="330" y="132"/>
                      <a:pt x="338" y="118"/>
                    </a:cubicBezTo>
                    <a:cubicBezTo>
                      <a:pt x="338" y="120"/>
                      <a:pt x="338" y="122"/>
                      <a:pt x="339" y="125"/>
                    </a:cubicBezTo>
                    <a:cubicBezTo>
                      <a:pt x="338" y="124"/>
                      <a:pt x="337" y="123"/>
                      <a:pt x="336" y="124"/>
                    </a:cubicBezTo>
                    <a:cubicBezTo>
                      <a:pt x="295" y="176"/>
                      <a:pt x="250" y="225"/>
                      <a:pt x="206" y="275"/>
                    </a:cubicBezTo>
                    <a:cubicBezTo>
                      <a:pt x="218" y="259"/>
                      <a:pt x="230" y="243"/>
                      <a:pt x="242" y="227"/>
                    </a:cubicBezTo>
                    <a:close/>
                    <a:moveTo>
                      <a:pt x="117" y="380"/>
                    </a:moveTo>
                    <a:cubicBezTo>
                      <a:pt x="151" y="338"/>
                      <a:pt x="183" y="293"/>
                      <a:pt x="219" y="252"/>
                    </a:cubicBezTo>
                    <a:cubicBezTo>
                      <a:pt x="219" y="252"/>
                      <a:pt x="220" y="251"/>
                      <a:pt x="220" y="251"/>
                    </a:cubicBezTo>
                    <a:cubicBezTo>
                      <a:pt x="196" y="282"/>
                      <a:pt x="173" y="314"/>
                      <a:pt x="148" y="345"/>
                    </a:cubicBezTo>
                    <a:cubicBezTo>
                      <a:pt x="137" y="358"/>
                      <a:pt x="126" y="371"/>
                      <a:pt x="114" y="383"/>
                    </a:cubicBezTo>
                    <a:cubicBezTo>
                      <a:pt x="115" y="382"/>
                      <a:pt x="116" y="381"/>
                      <a:pt x="117" y="380"/>
                    </a:cubicBezTo>
                    <a:close/>
                    <a:moveTo>
                      <a:pt x="74" y="438"/>
                    </a:moveTo>
                    <a:cubicBezTo>
                      <a:pt x="82" y="430"/>
                      <a:pt x="90" y="419"/>
                      <a:pt x="96" y="410"/>
                    </a:cubicBezTo>
                    <a:cubicBezTo>
                      <a:pt x="108" y="395"/>
                      <a:pt x="120" y="381"/>
                      <a:pt x="132" y="367"/>
                    </a:cubicBezTo>
                    <a:cubicBezTo>
                      <a:pt x="132" y="367"/>
                      <a:pt x="131" y="368"/>
                      <a:pt x="131" y="369"/>
                    </a:cubicBezTo>
                    <a:cubicBezTo>
                      <a:pt x="123" y="379"/>
                      <a:pt x="116" y="390"/>
                      <a:pt x="108" y="401"/>
                    </a:cubicBezTo>
                    <a:cubicBezTo>
                      <a:pt x="101" y="412"/>
                      <a:pt x="93" y="423"/>
                      <a:pt x="84" y="433"/>
                    </a:cubicBezTo>
                    <a:cubicBezTo>
                      <a:pt x="83" y="435"/>
                      <a:pt x="82" y="436"/>
                      <a:pt x="81" y="438"/>
                    </a:cubicBezTo>
                    <a:cubicBezTo>
                      <a:pt x="80" y="439"/>
                      <a:pt x="79" y="440"/>
                      <a:pt x="78" y="442"/>
                    </a:cubicBezTo>
                    <a:cubicBezTo>
                      <a:pt x="76" y="444"/>
                      <a:pt x="75" y="443"/>
                      <a:pt x="74" y="438"/>
                    </a:cubicBezTo>
                    <a:close/>
                    <a:moveTo>
                      <a:pt x="127" y="394"/>
                    </a:moveTo>
                    <a:cubicBezTo>
                      <a:pt x="115" y="410"/>
                      <a:pt x="103" y="426"/>
                      <a:pt x="90" y="441"/>
                    </a:cubicBezTo>
                    <a:cubicBezTo>
                      <a:pt x="83" y="449"/>
                      <a:pt x="76" y="456"/>
                      <a:pt x="68" y="462"/>
                    </a:cubicBezTo>
                    <a:cubicBezTo>
                      <a:pt x="73" y="454"/>
                      <a:pt x="79" y="446"/>
                      <a:pt x="86" y="439"/>
                    </a:cubicBezTo>
                    <a:cubicBezTo>
                      <a:pt x="137" y="380"/>
                      <a:pt x="184" y="318"/>
                      <a:pt x="235" y="258"/>
                    </a:cubicBezTo>
                    <a:cubicBezTo>
                      <a:pt x="236" y="256"/>
                      <a:pt x="238" y="255"/>
                      <a:pt x="239" y="253"/>
                    </a:cubicBezTo>
                    <a:cubicBezTo>
                      <a:pt x="225" y="272"/>
                      <a:pt x="211" y="291"/>
                      <a:pt x="196" y="310"/>
                    </a:cubicBezTo>
                    <a:cubicBezTo>
                      <a:pt x="173" y="338"/>
                      <a:pt x="150" y="365"/>
                      <a:pt x="127" y="394"/>
                    </a:cubicBezTo>
                    <a:close/>
                    <a:moveTo>
                      <a:pt x="162" y="358"/>
                    </a:moveTo>
                    <a:cubicBezTo>
                      <a:pt x="170" y="347"/>
                      <a:pt x="178" y="337"/>
                      <a:pt x="187" y="326"/>
                    </a:cubicBezTo>
                    <a:cubicBezTo>
                      <a:pt x="212" y="295"/>
                      <a:pt x="237" y="261"/>
                      <a:pt x="262" y="229"/>
                    </a:cubicBezTo>
                    <a:cubicBezTo>
                      <a:pt x="265" y="226"/>
                      <a:pt x="268" y="223"/>
                      <a:pt x="271" y="219"/>
                    </a:cubicBezTo>
                    <a:cubicBezTo>
                      <a:pt x="256" y="237"/>
                      <a:pt x="242" y="256"/>
                      <a:pt x="228" y="276"/>
                    </a:cubicBezTo>
                    <a:cubicBezTo>
                      <a:pt x="208" y="305"/>
                      <a:pt x="185" y="332"/>
                      <a:pt x="162" y="358"/>
                    </a:cubicBezTo>
                    <a:close/>
                    <a:moveTo>
                      <a:pt x="224" y="291"/>
                    </a:moveTo>
                    <a:cubicBezTo>
                      <a:pt x="220" y="296"/>
                      <a:pt x="215" y="301"/>
                      <a:pt x="211" y="307"/>
                    </a:cubicBezTo>
                    <a:cubicBezTo>
                      <a:pt x="234" y="275"/>
                      <a:pt x="255" y="242"/>
                      <a:pt x="281" y="212"/>
                    </a:cubicBezTo>
                    <a:cubicBezTo>
                      <a:pt x="302" y="189"/>
                      <a:pt x="324" y="166"/>
                      <a:pt x="342" y="140"/>
                    </a:cubicBezTo>
                    <a:cubicBezTo>
                      <a:pt x="342" y="140"/>
                      <a:pt x="342" y="140"/>
                      <a:pt x="342" y="140"/>
                    </a:cubicBezTo>
                    <a:cubicBezTo>
                      <a:pt x="344" y="142"/>
                      <a:pt x="346" y="144"/>
                      <a:pt x="349" y="146"/>
                    </a:cubicBezTo>
                    <a:cubicBezTo>
                      <a:pt x="303" y="188"/>
                      <a:pt x="263" y="243"/>
                      <a:pt x="224" y="291"/>
                    </a:cubicBezTo>
                    <a:close/>
                    <a:moveTo>
                      <a:pt x="96" y="457"/>
                    </a:moveTo>
                    <a:cubicBezTo>
                      <a:pt x="113" y="436"/>
                      <a:pt x="132" y="416"/>
                      <a:pt x="151" y="395"/>
                    </a:cubicBezTo>
                    <a:cubicBezTo>
                      <a:pt x="190" y="351"/>
                      <a:pt x="227" y="304"/>
                      <a:pt x="263" y="257"/>
                    </a:cubicBezTo>
                    <a:cubicBezTo>
                      <a:pt x="292" y="220"/>
                      <a:pt x="327" y="188"/>
                      <a:pt x="352" y="148"/>
                    </a:cubicBezTo>
                    <a:cubicBezTo>
                      <a:pt x="353" y="148"/>
                      <a:pt x="354" y="149"/>
                      <a:pt x="355" y="149"/>
                    </a:cubicBezTo>
                    <a:cubicBezTo>
                      <a:pt x="356" y="149"/>
                      <a:pt x="357" y="149"/>
                      <a:pt x="358" y="149"/>
                    </a:cubicBezTo>
                    <a:cubicBezTo>
                      <a:pt x="339" y="164"/>
                      <a:pt x="330" y="183"/>
                      <a:pt x="314" y="201"/>
                    </a:cubicBezTo>
                    <a:cubicBezTo>
                      <a:pt x="287" y="233"/>
                      <a:pt x="259" y="264"/>
                      <a:pt x="233" y="298"/>
                    </a:cubicBezTo>
                    <a:cubicBezTo>
                      <a:pt x="229" y="303"/>
                      <a:pt x="225" y="308"/>
                      <a:pt x="221" y="313"/>
                    </a:cubicBezTo>
                    <a:cubicBezTo>
                      <a:pt x="221" y="313"/>
                      <a:pt x="221" y="314"/>
                      <a:pt x="220" y="314"/>
                    </a:cubicBezTo>
                    <a:cubicBezTo>
                      <a:pt x="194" y="343"/>
                      <a:pt x="171" y="375"/>
                      <a:pt x="147" y="405"/>
                    </a:cubicBezTo>
                    <a:cubicBezTo>
                      <a:pt x="134" y="419"/>
                      <a:pt x="122" y="433"/>
                      <a:pt x="110" y="448"/>
                    </a:cubicBezTo>
                    <a:cubicBezTo>
                      <a:pt x="96" y="463"/>
                      <a:pt x="74" y="484"/>
                      <a:pt x="96" y="457"/>
                    </a:cubicBezTo>
                    <a:close/>
                    <a:moveTo>
                      <a:pt x="102" y="468"/>
                    </a:moveTo>
                    <a:cubicBezTo>
                      <a:pt x="72" y="497"/>
                      <a:pt x="107" y="459"/>
                      <a:pt x="111" y="455"/>
                    </a:cubicBezTo>
                    <a:cubicBezTo>
                      <a:pt x="122" y="444"/>
                      <a:pt x="132" y="431"/>
                      <a:pt x="142" y="418"/>
                    </a:cubicBezTo>
                    <a:cubicBezTo>
                      <a:pt x="151" y="407"/>
                      <a:pt x="160" y="397"/>
                      <a:pt x="169" y="387"/>
                    </a:cubicBezTo>
                    <a:cubicBezTo>
                      <a:pt x="160" y="400"/>
                      <a:pt x="150" y="412"/>
                      <a:pt x="141" y="425"/>
                    </a:cubicBezTo>
                    <a:cubicBezTo>
                      <a:pt x="137" y="428"/>
                      <a:pt x="134" y="432"/>
                      <a:pt x="131" y="436"/>
                    </a:cubicBezTo>
                    <a:cubicBezTo>
                      <a:pt x="122" y="447"/>
                      <a:pt x="112" y="458"/>
                      <a:pt x="102" y="468"/>
                    </a:cubicBezTo>
                    <a:close/>
                    <a:moveTo>
                      <a:pt x="109" y="469"/>
                    </a:moveTo>
                    <a:cubicBezTo>
                      <a:pt x="105" y="474"/>
                      <a:pt x="101" y="478"/>
                      <a:pt x="97" y="483"/>
                    </a:cubicBezTo>
                    <a:cubicBezTo>
                      <a:pt x="96" y="484"/>
                      <a:pt x="96" y="485"/>
                      <a:pt x="95" y="485"/>
                    </a:cubicBezTo>
                    <a:cubicBezTo>
                      <a:pt x="104" y="474"/>
                      <a:pt x="114" y="462"/>
                      <a:pt x="123" y="451"/>
                    </a:cubicBezTo>
                    <a:cubicBezTo>
                      <a:pt x="140" y="433"/>
                      <a:pt x="155" y="414"/>
                      <a:pt x="170" y="395"/>
                    </a:cubicBezTo>
                    <a:cubicBezTo>
                      <a:pt x="191" y="370"/>
                      <a:pt x="213" y="347"/>
                      <a:pt x="236" y="323"/>
                    </a:cubicBezTo>
                    <a:cubicBezTo>
                      <a:pt x="214" y="354"/>
                      <a:pt x="191" y="384"/>
                      <a:pt x="166" y="412"/>
                    </a:cubicBezTo>
                    <a:cubicBezTo>
                      <a:pt x="149" y="432"/>
                      <a:pt x="127" y="451"/>
                      <a:pt x="109" y="469"/>
                    </a:cubicBezTo>
                    <a:close/>
                    <a:moveTo>
                      <a:pt x="120" y="485"/>
                    </a:moveTo>
                    <a:cubicBezTo>
                      <a:pt x="116" y="489"/>
                      <a:pt x="101" y="503"/>
                      <a:pt x="102" y="501"/>
                    </a:cubicBezTo>
                    <a:cubicBezTo>
                      <a:pt x="114" y="485"/>
                      <a:pt x="138" y="464"/>
                      <a:pt x="145" y="457"/>
                    </a:cubicBezTo>
                    <a:cubicBezTo>
                      <a:pt x="147" y="455"/>
                      <a:pt x="149" y="452"/>
                      <a:pt x="152" y="450"/>
                    </a:cubicBezTo>
                    <a:cubicBezTo>
                      <a:pt x="141" y="462"/>
                      <a:pt x="131" y="474"/>
                      <a:pt x="120" y="485"/>
                    </a:cubicBezTo>
                    <a:close/>
                    <a:moveTo>
                      <a:pt x="173" y="422"/>
                    </a:moveTo>
                    <a:cubicBezTo>
                      <a:pt x="170" y="426"/>
                      <a:pt x="166" y="430"/>
                      <a:pt x="162" y="434"/>
                    </a:cubicBezTo>
                    <a:cubicBezTo>
                      <a:pt x="160" y="436"/>
                      <a:pt x="156" y="440"/>
                      <a:pt x="151" y="444"/>
                    </a:cubicBezTo>
                    <a:cubicBezTo>
                      <a:pt x="163" y="431"/>
                      <a:pt x="174" y="418"/>
                      <a:pt x="185" y="404"/>
                    </a:cubicBezTo>
                    <a:cubicBezTo>
                      <a:pt x="187" y="402"/>
                      <a:pt x="190" y="399"/>
                      <a:pt x="192" y="397"/>
                    </a:cubicBezTo>
                    <a:cubicBezTo>
                      <a:pt x="186" y="405"/>
                      <a:pt x="180" y="414"/>
                      <a:pt x="173" y="422"/>
                    </a:cubicBezTo>
                    <a:close/>
                    <a:moveTo>
                      <a:pt x="184" y="401"/>
                    </a:moveTo>
                    <a:cubicBezTo>
                      <a:pt x="175" y="410"/>
                      <a:pt x="167" y="419"/>
                      <a:pt x="158" y="428"/>
                    </a:cubicBezTo>
                    <a:cubicBezTo>
                      <a:pt x="155" y="431"/>
                      <a:pt x="151" y="434"/>
                      <a:pt x="147" y="437"/>
                    </a:cubicBezTo>
                    <a:cubicBezTo>
                      <a:pt x="178" y="404"/>
                      <a:pt x="206" y="370"/>
                      <a:pt x="232" y="334"/>
                    </a:cubicBezTo>
                    <a:cubicBezTo>
                      <a:pt x="241" y="322"/>
                      <a:pt x="250" y="311"/>
                      <a:pt x="260" y="299"/>
                    </a:cubicBezTo>
                    <a:cubicBezTo>
                      <a:pt x="283" y="275"/>
                      <a:pt x="304" y="250"/>
                      <a:pt x="326" y="226"/>
                    </a:cubicBezTo>
                    <a:cubicBezTo>
                      <a:pt x="345" y="206"/>
                      <a:pt x="359" y="181"/>
                      <a:pt x="380" y="164"/>
                    </a:cubicBezTo>
                    <a:cubicBezTo>
                      <a:pt x="381" y="164"/>
                      <a:pt x="382" y="165"/>
                      <a:pt x="384" y="165"/>
                    </a:cubicBezTo>
                    <a:cubicBezTo>
                      <a:pt x="387" y="165"/>
                      <a:pt x="390" y="165"/>
                      <a:pt x="392" y="163"/>
                    </a:cubicBezTo>
                    <a:cubicBezTo>
                      <a:pt x="385" y="171"/>
                      <a:pt x="378" y="179"/>
                      <a:pt x="371" y="187"/>
                    </a:cubicBezTo>
                    <a:cubicBezTo>
                      <a:pt x="375" y="181"/>
                      <a:pt x="379" y="174"/>
                      <a:pt x="382" y="167"/>
                    </a:cubicBezTo>
                    <a:cubicBezTo>
                      <a:pt x="383" y="165"/>
                      <a:pt x="381" y="164"/>
                      <a:pt x="380" y="165"/>
                    </a:cubicBezTo>
                    <a:cubicBezTo>
                      <a:pt x="313" y="242"/>
                      <a:pt x="249" y="323"/>
                      <a:pt x="184" y="401"/>
                    </a:cubicBezTo>
                    <a:close/>
                    <a:moveTo>
                      <a:pt x="344" y="217"/>
                    </a:moveTo>
                    <a:cubicBezTo>
                      <a:pt x="325" y="240"/>
                      <a:pt x="305" y="262"/>
                      <a:pt x="286" y="285"/>
                    </a:cubicBezTo>
                    <a:cubicBezTo>
                      <a:pt x="267" y="306"/>
                      <a:pt x="249" y="328"/>
                      <a:pt x="231" y="349"/>
                    </a:cubicBezTo>
                    <a:cubicBezTo>
                      <a:pt x="269" y="302"/>
                      <a:pt x="307" y="255"/>
                      <a:pt x="346" y="208"/>
                    </a:cubicBezTo>
                    <a:cubicBezTo>
                      <a:pt x="354" y="199"/>
                      <a:pt x="362" y="190"/>
                      <a:pt x="370" y="181"/>
                    </a:cubicBezTo>
                    <a:cubicBezTo>
                      <a:pt x="386" y="162"/>
                      <a:pt x="340" y="221"/>
                      <a:pt x="344" y="217"/>
                    </a:cubicBezTo>
                    <a:close/>
                    <a:moveTo>
                      <a:pt x="212" y="381"/>
                    </a:moveTo>
                    <a:cubicBezTo>
                      <a:pt x="230" y="358"/>
                      <a:pt x="248" y="334"/>
                      <a:pt x="268" y="313"/>
                    </a:cubicBezTo>
                    <a:cubicBezTo>
                      <a:pt x="281" y="298"/>
                      <a:pt x="294" y="284"/>
                      <a:pt x="307" y="269"/>
                    </a:cubicBezTo>
                    <a:cubicBezTo>
                      <a:pt x="319" y="255"/>
                      <a:pt x="331" y="242"/>
                      <a:pt x="343" y="228"/>
                    </a:cubicBezTo>
                    <a:cubicBezTo>
                      <a:pt x="372" y="194"/>
                      <a:pt x="400" y="160"/>
                      <a:pt x="428" y="126"/>
                    </a:cubicBezTo>
                    <a:cubicBezTo>
                      <a:pt x="427" y="127"/>
                      <a:pt x="428" y="127"/>
                      <a:pt x="429" y="127"/>
                    </a:cubicBezTo>
                    <a:cubicBezTo>
                      <a:pt x="443" y="112"/>
                      <a:pt x="458" y="97"/>
                      <a:pt x="472" y="82"/>
                    </a:cubicBezTo>
                    <a:cubicBezTo>
                      <a:pt x="464" y="90"/>
                      <a:pt x="451" y="109"/>
                      <a:pt x="441" y="122"/>
                    </a:cubicBezTo>
                    <a:cubicBezTo>
                      <a:pt x="440" y="122"/>
                      <a:pt x="439" y="122"/>
                      <a:pt x="438" y="122"/>
                    </a:cubicBezTo>
                    <a:cubicBezTo>
                      <a:pt x="431" y="122"/>
                      <a:pt x="427" y="131"/>
                      <a:pt x="425" y="137"/>
                    </a:cubicBezTo>
                    <a:cubicBezTo>
                      <a:pt x="425" y="137"/>
                      <a:pt x="424" y="137"/>
                      <a:pt x="424" y="138"/>
                    </a:cubicBezTo>
                    <a:cubicBezTo>
                      <a:pt x="384" y="189"/>
                      <a:pt x="341" y="239"/>
                      <a:pt x="299" y="289"/>
                    </a:cubicBezTo>
                    <a:cubicBezTo>
                      <a:pt x="290" y="300"/>
                      <a:pt x="281" y="310"/>
                      <a:pt x="271" y="320"/>
                    </a:cubicBezTo>
                    <a:cubicBezTo>
                      <a:pt x="252" y="341"/>
                      <a:pt x="232" y="361"/>
                      <a:pt x="212" y="381"/>
                    </a:cubicBezTo>
                    <a:close/>
                    <a:moveTo>
                      <a:pt x="301" y="292"/>
                    </a:moveTo>
                    <a:cubicBezTo>
                      <a:pt x="329" y="262"/>
                      <a:pt x="356" y="231"/>
                      <a:pt x="381" y="198"/>
                    </a:cubicBezTo>
                    <a:cubicBezTo>
                      <a:pt x="372" y="212"/>
                      <a:pt x="363" y="225"/>
                      <a:pt x="353" y="238"/>
                    </a:cubicBezTo>
                    <a:cubicBezTo>
                      <a:pt x="324" y="273"/>
                      <a:pt x="294" y="307"/>
                      <a:pt x="263" y="340"/>
                    </a:cubicBezTo>
                    <a:cubicBezTo>
                      <a:pt x="261" y="343"/>
                      <a:pt x="259" y="345"/>
                      <a:pt x="257" y="348"/>
                    </a:cubicBezTo>
                    <a:cubicBezTo>
                      <a:pt x="271" y="329"/>
                      <a:pt x="286" y="310"/>
                      <a:pt x="301" y="292"/>
                    </a:cubicBezTo>
                    <a:close/>
                    <a:moveTo>
                      <a:pt x="185" y="445"/>
                    </a:moveTo>
                    <a:cubicBezTo>
                      <a:pt x="208" y="415"/>
                      <a:pt x="230" y="384"/>
                      <a:pt x="254" y="356"/>
                    </a:cubicBezTo>
                    <a:cubicBezTo>
                      <a:pt x="267" y="342"/>
                      <a:pt x="281" y="328"/>
                      <a:pt x="295" y="314"/>
                    </a:cubicBezTo>
                    <a:cubicBezTo>
                      <a:pt x="288" y="323"/>
                      <a:pt x="282" y="332"/>
                      <a:pt x="276" y="341"/>
                    </a:cubicBezTo>
                    <a:cubicBezTo>
                      <a:pt x="275" y="341"/>
                      <a:pt x="275" y="341"/>
                      <a:pt x="275" y="342"/>
                    </a:cubicBezTo>
                    <a:cubicBezTo>
                      <a:pt x="256" y="363"/>
                      <a:pt x="239" y="385"/>
                      <a:pt x="222" y="408"/>
                    </a:cubicBezTo>
                    <a:cubicBezTo>
                      <a:pt x="210" y="420"/>
                      <a:pt x="197" y="433"/>
                      <a:pt x="185" y="445"/>
                    </a:cubicBezTo>
                    <a:close/>
                    <a:moveTo>
                      <a:pt x="121" y="546"/>
                    </a:moveTo>
                    <a:cubicBezTo>
                      <a:pt x="112" y="557"/>
                      <a:pt x="64" y="604"/>
                      <a:pt x="106" y="553"/>
                    </a:cubicBezTo>
                    <a:cubicBezTo>
                      <a:pt x="122" y="534"/>
                      <a:pt x="141" y="516"/>
                      <a:pt x="158" y="498"/>
                    </a:cubicBezTo>
                    <a:cubicBezTo>
                      <a:pt x="196" y="457"/>
                      <a:pt x="231" y="412"/>
                      <a:pt x="266" y="368"/>
                    </a:cubicBezTo>
                    <a:cubicBezTo>
                      <a:pt x="250" y="390"/>
                      <a:pt x="234" y="412"/>
                      <a:pt x="217" y="433"/>
                    </a:cubicBezTo>
                    <a:cubicBezTo>
                      <a:pt x="186" y="471"/>
                      <a:pt x="152" y="507"/>
                      <a:pt x="121" y="546"/>
                    </a:cubicBezTo>
                    <a:close/>
                    <a:moveTo>
                      <a:pt x="145" y="540"/>
                    </a:moveTo>
                    <a:cubicBezTo>
                      <a:pt x="172" y="507"/>
                      <a:pt x="198" y="472"/>
                      <a:pt x="226" y="439"/>
                    </a:cubicBezTo>
                    <a:cubicBezTo>
                      <a:pt x="235" y="428"/>
                      <a:pt x="246" y="418"/>
                      <a:pt x="257" y="407"/>
                    </a:cubicBezTo>
                    <a:cubicBezTo>
                      <a:pt x="243" y="425"/>
                      <a:pt x="229" y="444"/>
                      <a:pt x="214" y="462"/>
                    </a:cubicBezTo>
                    <a:cubicBezTo>
                      <a:pt x="193" y="489"/>
                      <a:pt x="169" y="515"/>
                      <a:pt x="145" y="540"/>
                    </a:cubicBezTo>
                    <a:close/>
                    <a:moveTo>
                      <a:pt x="185" y="510"/>
                    </a:moveTo>
                    <a:cubicBezTo>
                      <a:pt x="224" y="469"/>
                      <a:pt x="262" y="428"/>
                      <a:pt x="302" y="388"/>
                    </a:cubicBezTo>
                    <a:cubicBezTo>
                      <a:pt x="336" y="353"/>
                      <a:pt x="285" y="406"/>
                      <a:pt x="280" y="412"/>
                    </a:cubicBezTo>
                    <a:cubicBezTo>
                      <a:pt x="261" y="433"/>
                      <a:pt x="241" y="453"/>
                      <a:pt x="221" y="473"/>
                    </a:cubicBezTo>
                    <a:cubicBezTo>
                      <a:pt x="202" y="492"/>
                      <a:pt x="184" y="511"/>
                      <a:pt x="166" y="530"/>
                    </a:cubicBezTo>
                    <a:cubicBezTo>
                      <a:pt x="172" y="523"/>
                      <a:pt x="178" y="516"/>
                      <a:pt x="185" y="510"/>
                    </a:cubicBezTo>
                    <a:close/>
                    <a:moveTo>
                      <a:pt x="362" y="377"/>
                    </a:moveTo>
                    <a:cubicBezTo>
                      <a:pt x="342" y="395"/>
                      <a:pt x="324" y="415"/>
                      <a:pt x="305" y="434"/>
                    </a:cubicBezTo>
                    <a:cubicBezTo>
                      <a:pt x="271" y="469"/>
                      <a:pt x="236" y="504"/>
                      <a:pt x="202" y="540"/>
                    </a:cubicBezTo>
                    <a:cubicBezTo>
                      <a:pt x="197" y="545"/>
                      <a:pt x="192" y="550"/>
                      <a:pt x="187" y="555"/>
                    </a:cubicBezTo>
                    <a:cubicBezTo>
                      <a:pt x="210" y="530"/>
                      <a:pt x="232" y="504"/>
                      <a:pt x="255" y="479"/>
                    </a:cubicBezTo>
                    <a:cubicBezTo>
                      <a:pt x="286" y="445"/>
                      <a:pt x="325" y="414"/>
                      <a:pt x="355" y="377"/>
                    </a:cubicBezTo>
                    <a:cubicBezTo>
                      <a:pt x="372" y="364"/>
                      <a:pt x="388" y="353"/>
                      <a:pt x="362" y="377"/>
                    </a:cubicBezTo>
                    <a:close/>
                    <a:moveTo>
                      <a:pt x="360" y="361"/>
                    </a:moveTo>
                    <a:cubicBezTo>
                      <a:pt x="381" y="338"/>
                      <a:pt x="359" y="366"/>
                      <a:pt x="347" y="379"/>
                    </a:cubicBezTo>
                    <a:cubicBezTo>
                      <a:pt x="314" y="407"/>
                      <a:pt x="283" y="438"/>
                      <a:pt x="254" y="469"/>
                    </a:cubicBezTo>
                    <a:cubicBezTo>
                      <a:pt x="232" y="491"/>
                      <a:pt x="210" y="514"/>
                      <a:pt x="189" y="537"/>
                    </a:cubicBezTo>
                    <a:cubicBezTo>
                      <a:pt x="204" y="520"/>
                      <a:pt x="219" y="503"/>
                      <a:pt x="234" y="486"/>
                    </a:cubicBezTo>
                    <a:cubicBezTo>
                      <a:pt x="277" y="445"/>
                      <a:pt x="319" y="403"/>
                      <a:pt x="360" y="361"/>
                    </a:cubicBezTo>
                    <a:close/>
                    <a:moveTo>
                      <a:pt x="272" y="431"/>
                    </a:moveTo>
                    <a:cubicBezTo>
                      <a:pt x="298" y="406"/>
                      <a:pt x="318" y="376"/>
                      <a:pt x="345" y="351"/>
                    </a:cubicBezTo>
                    <a:cubicBezTo>
                      <a:pt x="369" y="327"/>
                      <a:pt x="321" y="387"/>
                      <a:pt x="315" y="392"/>
                    </a:cubicBezTo>
                    <a:cubicBezTo>
                      <a:pt x="296" y="411"/>
                      <a:pt x="278" y="429"/>
                      <a:pt x="261" y="449"/>
                    </a:cubicBezTo>
                    <a:cubicBezTo>
                      <a:pt x="259" y="451"/>
                      <a:pt x="257" y="453"/>
                      <a:pt x="256" y="455"/>
                    </a:cubicBezTo>
                    <a:cubicBezTo>
                      <a:pt x="243" y="468"/>
                      <a:pt x="231" y="480"/>
                      <a:pt x="218" y="492"/>
                    </a:cubicBezTo>
                    <a:cubicBezTo>
                      <a:pt x="211" y="500"/>
                      <a:pt x="204" y="507"/>
                      <a:pt x="196" y="514"/>
                    </a:cubicBezTo>
                    <a:cubicBezTo>
                      <a:pt x="222" y="486"/>
                      <a:pt x="246" y="457"/>
                      <a:pt x="272" y="431"/>
                    </a:cubicBezTo>
                    <a:close/>
                    <a:moveTo>
                      <a:pt x="127" y="599"/>
                    </a:moveTo>
                    <a:cubicBezTo>
                      <a:pt x="97" y="630"/>
                      <a:pt x="146" y="570"/>
                      <a:pt x="154" y="562"/>
                    </a:cubicBezTo>
                    <a:cubicBezTo>
                      <a:pt x="169" y="548"/>
                      <a:pt x="185" y="533"/>
                      <a:pt x="200" y="519"/>
                    </a:cubicBezTo>
                    <a:cubicBezTo>
                      <a:pt x="191" y="529"/>
                      <a:pt x="182" y="539"/>
                      <a:pt x="172" y="549"/>
                    </a:cubicBezTo>
                    <a:cubicBezTo>
                      <a:pt x="158" y="566"/>
                      <a:pt x="142" y="583"/>
                      <a:pt x="127" y="599"/>
                    </a:cubicBezTo>
                    <a:close/>
                    <a:moveTo>
                      <a:pt x="135" y="601"/>
                    </a:moveTo>
                    <a:cubicBezTo>
                      <a:pt x="171" y="562"/>
                      <a:pt x="208" y="523"/>
                      <a:pt x="244" y="483"/>
                    </a:cubicBezTo>
                    <a:cubicBezTo>
                      <a:pt x="253" y="473"/>
                      <a:pt x="262" y="464"/>
                      <a:pt x="271" y="455"/>
                    </a:cubicBezTo>
                    <a:cubicBezTo>
                      <a:pt x="245" y="483"/>
                      <a:pt x="219" y="513"/>
                      <a:pt x="194" y="541"/>
                    </a:cubicBezTo>
                    <a:cubicBezTo>
                      <a:pt x="178" y="558"/>
                      <a:pt x="162" y="575"/>
                      <a:pt x="146" y="592"/>
                    </a:cubicBezTo>
                    <a:cubicBezTo>
                      <a:pt x="140" y="598"/>
                      <a:pt x="103" y="636"/>
                      <a:pt x="135" y="601"/>
                    </a:cubicBezTo>
                    <a:close/>
                    <a:moveTo>
                      <a:pt x="123" y="636"/>
                    </a:moveTo>
                    <a:cubicBezTo>
                      <a:pt x="123" y="636"/>
                      <a:pt x="122" y="636"/>
                      <a:pt x="122" y="637"/>
                    </a:cubicBezTo>
                    <a:cubicBezTo>
                      <a:pt x="126" y="625"/>
                      <a:pt x="133" y="616"/>
                      <a:pt x="143" y="610"/>
                    </a:cubicBezTo>
                    <a:cubicBezTo>
                      <a:pt x="155" y="600"/>
                      <a:pt x="165" y="586"/>
                      <a:pt x="175" y="574"/>
                    </a:cubicBezTo>
                    <a:cubicBezTo>
                      <a:pt x="176" y="572"/>
                      <a:pt x="178" y="570"/>
                      <a:pt x="180" y="568"/>
                    </a:cubicBezTo>
                    <a:cubicBezTo>
                      <a:pt x="182" y="566"/>
                      <a:pt x="183" y="565"/>
                      <a:pt x="185" y="563"/>
                    </a:cubicBezTo>
                    <a:cubicBezTo>
                      <a:pt x="191" y="556"/>
                      <a:pt x="198" y="549"/>
                      <a:pt x="204" y="543"/>
                    </a:cubicBezTo>
                    <a:cubicBezTo>
                      <a:pt x="219" y="528"/>
                      <a:pt x="234" y="514"/>
                      <a:pt x="249" y="499"/>
                    </a:cubicBezTo>
                    <a:cubicBezTo>
                      <a:pt x="260" y="488"/>
                      <a:pt x="271" y="478"/>
                      <a:pt x="282" y="468"/>
                    </a:cubicBezTo>
                    <a:cubicBezTo>
                      <a:pt x="276" y="474"/>
                      <a:pt x="271" y="479"/>
                      <a:pt x="266" y="485"/>
                    </a:cubicBezTo>
                    <a:cubicBezTo>
                      <a:pt x="238" y="514"/>
                      <a:pt x="211" y="545"/>
                      <a:pt x="184" y="574"/>
                    </a:cubicBezTo>
                    <a:cubicBezTo>
                      <a:pt x="164" y="595"/>
                      <a:pt x="140" y="613"/>
                      <a:pt x="123" y="636"/>
                    </a:cubicBezTo>
                    <a:close/>
                    <a:moveTo>
                      <a:pt x="128" y="634"/>
                    </a:moveTo>
                    <a:cubicBezTo>
                      <a:pt x="145" y="613"/>
                      <a:pt x="168" y="595"/>
                      <a:pt x="186" y="577"/>
                    </a:cubicBezTo>
                    <a:cubicBezTo>
                      <a:pt x="210" y="552"/>
                      <a:pt x="233" y="526"/>
                      <a:pt x="257" y="500"/>
                    </a:cubicBezTo>
                    <a:cubicBezTo>
                      <a:pt x="272" y="483"/>
                      <a:pt x="289" y="466"/>
                      <a:pt x="307" y="450"/>
                    </a:cubicBezTo>
                    <a:cubicBezTo>
                      <a:pt x="296" y="462"/>
                      <a:pt x="285" y="473"/>
                      <a:pt x="274" y="485"/>
                    </a:cubicBezTo>
                    <a:cubicBezTo>
                      <a:pt x="260" y="500"/>
                      <a:pt x="245" y="518"/>
                      <a:pt x="231" y="536"/>
                    </a:cubicBezTo>
                    <a:cubicBezTo>
                      <a:pt x="235" y="531"/>
                      <a:pt x="238" y="527"/>
                      <a:pt x="242" y="523"/>
                    </a:cubicBezTo>
                    <a:cubicBezTo>
                      <a:pt x="285" y="477"/>
                      <a:pt x="328" y="427"/>
                      <a:pt x="378" y="389"/>
                    </a:cubicBezTo>
                    <a:cubicBezTo>
                      <a:pt x="339" y="420"/>
                      <a:pt x="303" y="469"/>
                      <a:pt x="269" y="505"/>
                    </a:cubicBezTo>
                    <a:cubicBezTo>
                      <a:pt x="243" y="533"/>
                      <a:pt x="215" y="569"/>
                      <a:pt x="182" y="598"/>
                    </a:cubicBezTo>
                    <a:cubicBezTo>
                      <a:pt x="197" y="580"/>
                      <a:pt x="211" y="561"/>
                      <a:pt x="225" y="543"/>
                    </a:cubicBezTo>
                    <a:cubicBezTo>
                      <a:pt x="206" y="566"/>
                      <a:pt x="187" y="589"/>
                      <a:pt x="167" y="610"/>
                    </a:cubicBezTo>
                    <a:cubicBezTo>
                      <a:pt x="154" y="620"/>
                      <a:pt x="142" y="628"/>
                      <a:pt x="128" y="634"/>
                    </a:cubicBezTo>
                    <a:close/>
                    <a:moveTo>
                      <a:pt x="404" y="449"/>
                    </a:moveTo>
                    <a:cubicBezTo>
                      <a:pt x="379" y="475"/>
                      <a:pt x="355" y="503"/>
                      <a:pt x="329" y="528"/>
                    </a:cubicBezTo>
                    <a:cubicBezTo>
                      <a:pt x="299" y="558"/>
                      <a:pt x="271" y="588"/>
                      <a:pt x="241" y="618"/>
                    </a:cubicBezTo>
                    <a:cubicBezTo>
                      <a:pt x="273" y="582"/>
                      <a:pt x="304" y="545"/>
                      <a:pt x="336" y="509"/>
                    </a:cubicBezTo>
                    <a:cubicBezTo>
                      <a:pt x="351" y="495"/>
                      <a:pt x="366" y="480"/>
                      <a:pt x="381" y="465"/>
                    </a:cubicBezTo>
                    <a:cubicBezTo>
                      <a:pt x="389" y="459"/>
                      <a:pt x="399" y="454"/>
                      <a:pt x="404" y="449"/>
                    </a:cubicBezTo>
                    <a:close/>
                    <a:moveTo>
                      <a:pt x="390" y="444"/>
                    </a:moveTo>
                    <a:cubicBezTo>
                      <a:pt x="382" y="451"/>
                      <a:pt x="360" y="481"/>
                      <a:pt x="346" y="494"/>
                    </a:cubicBezTo>
                    <a:cubicBezTo>
                      <a:pt x="326" y="514"/>
                      <a:pt x="305" y="534"/>
                      <a:pt x="284" y="554"/>
                    </a:cubicBezTo>
                    <a:cubicBezTo>
                      <a:pt x="279" y="559"/>
                      <a:pt x="273" y="565"/>
                      <a:pt x="268" y="570"/>
                    </a:cubicBezTo>
                    <a:cubicBezTo>
                      <a:pt x="268" y="570"/>
                      <a:pt x="268" y="569"/>
                      <a:pt x="269" y="569"/>
                    </a:cubicBezTo>
                    <a:cubicBezTo>
                      <a:pt x="297" y="540"/>
                      <a:pt x="324" y="510"/>
                      <a:pt x="350" y="479"/>
                    </a:cubicBezTo>
                    <a:cubicBezTo>
                      <a:pt x="363" y="467"/>
                      <a:pt x="377" y="455"/>
                      <a:pt x="390" y="444"/>
                    </a:cubicBezTo>
                    <a:close/>
                    <a:moveTo>
                      <a:pt x="377" y="440"/>
                    </a:moveTo>
                    <a:cubicBezTo>
                      <a:pt x="409" y="408"/>
                      <a:pt x="398" y="418"/>
                      <a:pt x="375" y="445"/>
                    </a:cubicBezTo>
                    <a:cubicBezTo>
                      <a:pt x="365" y="456"/>
                      <a:pt x="356" y="467"/>
                      <a:pt x="346" y="478"/>
                    </a:cubicBezTo>
                    <a:cubicBezTo>
                      <a:pt x="324" y="498"/>
                      <a:pt x="303" y="520"/>
                      <a:pt x="282" y="540"/>
                    </a:cubicBezTo>
                    <a:cubicBezTo>
                      <a:pt x="276" y="545"/>
                      <a:pt x="269" y="551"/>
                      <a:pt x="263" y="557"/>
                    </a:cubicBezTo>
                    <a:cubicBezTo>
                      <a:pt x="301" y="517"/>
                      <a:pt x="339" y="478"/>
                      <a:pt x="377" y="440"/>
                    </a:cubicBezTo>
                    <a:close/>
                    <a:moveTo>
                      <a:pt x="155" y="661"/>
                    </a:moveTo>
                    <a:cubicBezTo>
                      <a:pt x="201" y="618"/>
                      <a:pt x="242" y="568"/>
                      <a:pt x="286" y="524"/>
                    </a:cubicBezTo>
                    <a:cubicBezTo>
                      <a:pt x="301" y="508"/>
                      <a:pt x="317" y="493"/>
                      <a:pt x="333" y="478"/>
                    </a:cubicBezTo>
                    <a:cubicBezTo>
                      <a:pt x="272" y="541"/>
                      <a:pt x="213" y="607"/>
                      <a:pt x="155" y="661"/>
                    </a:cubicBezTo>
                    <a:close/>
                    <a:moveTo>
                      <a:pt x="203" y="623"/>
                    </a:moveTo>
                    <a:cubicBezTo>
                      <a:pt x="222" y="604"/>
                      <a:pt x="241" y="585"/>
                      <a:pt x="260" y="566"/>
                    </a:cubicBezTo>
                    <a:cubicBezTo>
                      <a:pt x="281" y="545"/>
                      <a:pt x="302" y="524"/>
                      <a:pt x="324" y="503"/>
                    </a:cubicBezTo>
                    <a:cubicBezTo>
                      <a:pt x="321" y="506"/>
                      <a:pt x="318" y="510"/>
                      <a:pt x="315" y="513"/>
                    </a:cubicBezTo>
                    <a:cubicBezTo>
                      <a:pt x="272" y="561"/>
                      <a:pt x="227" y="607"/>
                      <a:pt x="181" y="653"/>
                    </a:cubicBezTo>
                    <a:cubicBezTo>
                      <a:pt x="140" y="694"/>
                      <a:pt x="189" y="637"/>
                      <a:pt x="203" y="623"/>
                    </a:cubicBezTo>
                    <a:close/>
                    <a:moveTo>
                      <a:pt x="214" y="631"/>
                    </a:moveTo>
                    <a:cubicBezTo>
                      <a:pt x="238" y="606"/>
                      <a:pt x="262" y="581"/>
                      <a:pt x="287" y="556"/>
                    </a:cubicBezTo>
                    <a:cubicBezTo>
                      <a:pt x="296" y="547"/>
                      <a:pt x="305" y="538"/>
                      <a:pt x="315" y="529"/>
                    </a:cubicBezTo>
                    <a:cubicBezTo>
                      <a:pt x="311" y="533"/>
                      <a:pt x="308" y="537"/>
                      <a:pt x="305" y="540"/>
                    </a:cubicBezTo>
                    <a:cubicBezTo>
                      <a:pt x="271" y="581"/>
                      <a:pt x="235" y="620"/>
                      <a:pt x="199" y="659"/>
                    </a:cubicBezTo>
                    <a:cubicBezTo>
                      <a:pt x="196" y="661"/>
                      <a:pt x="194" y="664"/>
                      <a:pt x="191" y="666"/>
                    </a:cubicBezTo>
                    <a:cubicBezTo>
                      <a:pt x="138" y="716"/>
                      <a:pt x="204" y="641"/>
                      <a:pt x="214" y="631"/>
                    </a:cubicBezTo>
                    <a:close/>
                    <a:moveTo>
                      <a:pt x="211" y="686"/>
                    </a:moveTo>
                    <a:cubicBezTo>
                      <a:pt x="208" y="690"/>
                      <a:pt x="175" y="717"/>
                      <a:pt x="202" y="693"/>
                    </a:cubicBezTo>
                    <a:cubicBezTo>
                      <a:pt x="206" y="689"/>
                      <a:pt x="210" y="685"/>
                      <a:pt x="215" y="682"/>
                    </a:cubicBezTo>
                    <a:cubicBezTo>
                      <a:pt x="213" y="683"/>
                      <a:pt x="212" y="685"/>
                      <a:pt x="211" y="686"/>
                    </a:cubicBezTo>
                    <a:close/>
                    <a:moveTo>
                      <a:pt x="504" y="387"/>
                    </a:moveTo>
                    <a:cubicBezTo>
                      <a:pt x="517" y="376"/>
                      <a:pt x="530" y="364"/>
                      <a:pt x="542" y="351"/>
                    </a:cubicBezTo>
                    <a:cubicBezTo>
                      <a:pt x="556" y="340"/>
                      <a:pt x="570" y="331"/>
                      <a:pt x="555" y="348"/>
                    </a:cubicBezTo>
                    <a:cubicBezTo>
                      <a:pt x="545" y="358"/>
                      <a:pt x="533" y="368"/>
                      <a:pt x="522" y="377"/>
                    </a:cubicBezTo>
                    <a:cubicBezTo>
                      <a:pt x="470" y="422"/>
                      <a:pt x="422" y="470"/>
                      <a:pt x="372" y="517"/>
                    </a:cubicBezTo>
                    <a:cubicBezTo>
                      <a:pt x="371" y="518"/>
                      <a:pt x="369" y="519"/>
                      <a:pt x="368" y="521"/>
                    </a:cubicBezTo>
                    <a:cubicBezTo>
                      <a:pt x="381" y="507"/>
                      <a:pt x="393" y="493"/>
                      <a:pt x="406" y="479"/>
                    </a:cubicBezTo>
                    <a:cubicBezTo>
                      <a:pt x="425" y="462"/>
                      <a:pt x="443" y="444"/>
                      <a:pt x="462" y="427"/>
                    </a:cubicBezTo>
                    <a:cubicBezTo>
                      <a:pt x="476" y="414"/>
                      <a:pt x="490" y="400"/>
                      <a:pt x="504" y="387"/>
                    </a:cubicBezTo>
                    <a:close/>
                    <a:moveTo>
                      <a:pt x="301" y="570"/>
                    </a:moveTo>
                    <a:cubicBezTo>
                      <a:pt x="319" y="552"/>
                      <a:pt x="337" y="533"/>
                      <a:pt x="355" y="515"/>
                    </a:cubicBezTo>
                    <a:cubicBezTo>
                      <a:pt x="374" y="495"/>
                      <a:pt x="394" y="476"/>
                      <a:pt x="414" y="457"/>
                    </a:cubicBezTo>
                    <a:cubicBezTo>
                      <a:pt x="427" y="447"/>
                      <a:pt x="440" y="436"/>
                      <a:pt x="454" y="426"/>
                    </a:cubicBezTo>
                    <a:cubicBezTo>
                      <a:pt x="440" y="439"/>
                      <a:pt x="426" y="453"/>
                      <a:pt x="413" y="468"/>
                    </a:cubicBezTo>
                    <a:cubicBezTo>
                      <a:pt x="375" y="503"/>
                      <a:pt x="337" y="538"/>
                      <a:pt x="299" y="573"/>
                    </a:cubicBezTo>
                    <a:cubicBezTo>
                      <a:pt x="300" y="572"/>
                      <a:pt x="301" y="571"/>
                      <a:pt x="301" y="570"/>
                    </a:cubicBezTo>
                    <a:close/>
                    <a:moveTo>
                      <a:pt x="229" y="657"/>
                    </a:moveTo>
                    <a:cubicBezTo>
                      <a:pt x="214" y="672"/>
                      <a:pt x="197" y="685"/>
                      <a:pt x="180" y="698"/>
                    </a:cubicBezTo>
                    <a:cubicBezTo>
                      <a:pt x="184" y="696"/>
                      <a:pt x="200" y="681"/>
                      <a:pt x="205" y="677"/>
                    </a:cubicBezTo>
                    <a:cubicBezTo>
                      <a:pt x="228" y="654"/>
                      <a:pt x="249" y="630"/>
                      <a:pt x="271" y="605"/>
                    </a:cubicBezTo>
                    <a:cubicBezTo>
                      <a:pt x="271" y="604"/>
                      <a:pt x="272" y="603"/>
                      <a:pt x="273" y="602"/>
                    </a:cubicBezTo>
                    <a:cubicBezTo>
                      <a:pt x="301" y="576"/>
                      <a:pt x="329" y="550"/>
                      <a:pt x="357" y="524"/>
                    </a:cubicBezTo>
                    <a:cubicBezTo>
                      <a:pt x="364" y="518"/>
                      <a:pt x="370" y="512"/>
                      <a:pt x="377" y="506"/>
                    </a:cubicBezTo>
                    <a:cubicBezTo>
                      <a:pt x="358" y="526"/>
                      <a:pt x="339" y="547"/>
                      <a:pt x="320" y="568"/>
                    </a:cubicBezTo>
                    <a:cubicBezTo>
                      <a:pt x="290" y="598"/>
                      <a:pt x="260" y="628"/>
                      <a:pt x="229" y="657"/>
                    </a:cubicBezTo>
                    <a:close/>
                    <a:moveTo>
                      <a:pt x="221" y="695"/>
                    </a:moveTo>
                    <a:cubicBezTo>
                      <a:pt x="215" y="701"/>
                      <a:pt x="182" y="739"/>
                      <a:pt x="222" y="691"/>
                    </a:cubicBezTo>
                    <a:cubicBezTo>
                      <a:pt x="234" y="676"/>
                      <a:pt x="249" y="663"/>
                      <a:pt x="263" y="650"/>
                    </a:cubicBezTo>
                    <a:cubicBezTo>
                      <a:pt x="263" y="650"/>
                      <a:pt x="263" y="650"/>
                      <a:pt x="263" y="650"/>
                    </a:cubicBezTo>
                    <a:cubicBezTo>
                      <a:pt x="249" y="665"/>
                      <a:pt x="235" y="680"/>
                      <a:pt x="221" y="695"/>
                    </a:cubicBezTo>
                    <a:close/>
                    <a:moveTo>
                      <a:pt x="462" y="476"/>
                    </a:moveTo>
                    <a:cubicBezTo>
                      <a:pt x="442" y="494"/>
                      <a:pt x="422" y="511"/>
                      <a:pt x="402" y="529"/>
                    </a:cubicBezTo>
                    <a:cubicBezTo>
                      <a:pt x="441" y="492"/>
                      <a:pt x="482" y="455"/>
                      <a:pt x="521" y="418"/>
                    </a:cubicBezTo>
                    <a:cubicBezTo>
                      <a:pt x="526" y="414"/>
                      <a:pt x="531" y="410"/>
                      <a:pt x="536" y="406"/>
                    </a:cubicBezTo>
                    <a:cubicBezTo>
                      <a:pt x="533" y="408"/>
                      <a:pt x="531" y="411"/>
                      <a:pt x="528" y="413"/>
                    </a:cubicBezTo>
                    <a:cubicBezTo>
                      <a:pt x="505" y="433"/>
                      <a:pt x="483" y="454"/>
                      <a:pt x="462" y="476"/>
                    </a:cubicBezTo>
                    <a:close/>
                    <a:moveTo>
                      <a:pt x="565" y="387"/>
                    </a:moveTo>
                    <a:cubicBezTo>
                      <a:pt x="560" y="392"/>
                      <a:pt x="555" y="398"/>
                      <a:pt x="550" y="402"/>
                    </a:cubicBezTo>
                    <a:cubicBezTo>
                      <a:pt x="545" y="406"/>
                      <a:pt x="539" y="411"/>
                      <a:pt x="534" y="415"/>
                    </a:cubicBezTo>
                    <a:cubicBezTo>
                      <a:pt x="544" y="406"/>
                      <a:pt x="555" y="396"/>
                      <a:pt x="565" y="387"/>
                    </a:cubicBezTo>
                    <a:close/>
                    <a:moveTo>
                      <a:pt x="437" y="478"/>
                    </a:moveTo>
                    <a:cubicBezTo>
                      <a:pt x="459" y="458"/>
                      <a:pt x="481" y="439"/>
                      <a:pt x="502" y="418"/>
                    </a:cubicBezTo>
                    <a:cubicBezTo>
                      <a:pt x="527" y="399"/>
                      <a:pt x="555" y="381"/>
                      <a:pt x="573" y="360"/>
                    </a:cubicBezTo>
                    <a:cubicBezTo>
                      <a:pt x="562" y="373"/>
                      <a:pt x="550" y="385"/>
                      <a:pt x="537" y="398"/>
                    </a:cubicBezTo>
                    <a:cubicBezTo>
                      <a:pt x="526" y="408"/>
                      <a:pt x="514" y="418"/>
                      <a:pt x="502" y="427"/>
                    </a:cubicBezTo>
                    <a:cubicBezTo>
                      <a:pt x="476" y="447"/>
                      <a:pt x="450" y="468"/>
                      <a:pt x="425" y="491"/>
                    </a:cubicBezTo>
                    <a:cubicBezTo>
                      <a:pt x="429" y="487"/>
                      <a:pt x="433" y="482"/>
                      <a:pt x="437" y="478"/>
                    </a:cubicBezTo>
                    <a:close/>
                    <a:moveTo>
                      <a:pt x="264" y="666"/>
                    </a:moveTo>
                    <a:cubicBezTo>
                      <a:pt x="253" y="678"/>
                      <a:pt x="244" y="690"/>
                      <a:pt x="233" y="701"/>
                    </a:cubicBezTo>
                    <a:cubicBezTo>
                      <a:pt x="220" y="715"/>
                      <a:pt x="214" y="712"/>
                      <a:pt x="230" y="697"/>
                    </a:cubicBezTo>
                    <a:cubicBezTo>
                      <a:pt x="253" y="675"/>
                      <a:pt x="276" y="653"/>
                      <a:pt x="298" y="629"/>
                    </a:cubicBezTo>
                    <a:cubicBezTo>
                      <a:pt x="350" y="570"/>
                      <a:pt x="401" y="513"/>
                      <a:pt x="462" y="463"/>
                    </a:cubicBezTo>
                    <a:cubicBezTo>
                      <a:pt x="471" y="455"/>
                      <a:pt x="481" y="447"/>
                      <a:pt x="491" y="440"/>
                    </a:cubicBezTo>
                    <a:cubicBezTo>
                      <a:pt x="469" y="460"/>
                      <a:pt x="447" y="479"/>
                      <a:pt x="427" y="500"/>
                    </a:cubicBezTo>
                    <a:cubicBezTo>
                      <a:pt x="372" y="555"/>
                      <a:pt x="316" y="609"/>
                      <a:pt x="264" y="666"/>
                    </a:cubicBezTo>
                    <a:close/>
                    <a:moveTo>
                      <a:pt x="240" y="706"/>
                    </a:moveTo>
                    <a:cubicBezTo>
                      <a:pt x="239" y="707"/>
                      <a:pt x="239" y="708"/>
                      <a:pt x="238" y="708"/>
                    </a:cubicBezTo>
                    <a:cubicBezTo>
                      <a:pt x="239" y="708"/>
                      <a:pt x="239" y="707"/>
                      <a:pt x="240" y="706"/>
                    </a:cubicBezTo>
                    <a:cubicBezTo>
                      <a:pt x="256" y="688"/>
                      <a:pt x="271" y="670"/>
                      <a:pt x="286" y="653"/>
                    </a:cubicBezTo>
                    <a:cubicBezTo>
                      <a:pt x="317" y="617"/>
                      <a:pt x="349" y="583"/>
                      <a:pt x="383" y="551"/>
                    </a:cubicBezTo>
                    <a:cubicBezTo>
                      <a:pt x="398" y="537"/>
                      <a:pt x="413" y="523"/>
                      <a:pt x="429" y="509"/>
                    </a:cubicBezTo>
                    <a:cubicBezTo>
                      <a:pt x="408" y="531"/>
                      <a:pt x="387" y="553"/>
                      <a:pt x="366" y="576"/>
                    </a:cubicBezTo>
                    <a:cubicBezTo>
                      <a:pt x="350" y="593"/>
                      <a:pt x="334" y="610"/>
                      <a:pt x="318" y="627"/>
                    </a:cubicBezTo>
                    <a:cubicBezTo>
                      <a:pt x="293" y="654"/>
                      <a:pt x="267" y="681"/>
                      <a:pt x="240" y="706"/>
                    </a:cubicBezTo>
                    <a:close/>
                    <a:moveTo>
                      <a:pt x="353" y="608"/>
                    </a:moveTo>
                    <a:cubicBezTo>
                      <a:pt x="344" y="618"/>
                      <a:pt x="335" y="627"/>
                      <a:pt x="325" y="637"/>
                    </a:cubicBezTo>
                    <a:cubicBezTo>
                      <a:pt x="327" y="635"/>
                      <a:pt x="328" y="634"/>
                      <a:pt x="330" y="632"/>
                    </a:cubicBezTo>
                    <a:cubicBezTo>
                      <a:pt x="370" y="585"/>
                      <a:pt x="412" y="540"/>
                      <a:pt x="458" y="499"/>
                    </a:cubicBezTo>
                    <a:cubicBezTo>
                      <a:pt x="461" y="496"/>
                      <a:pt x="465" y="492"/>
                      <a:pt x="469" y="489"/>
                    </a:cubicBezTo>
                    <a:cubicBezTo>
                      <a:pt x="430" y="528"/>
                      <a:pt x="391" y="569"/>
                      <a:pt x="353" y="608"/>
                    </a:cubicBezTo>
                    <a:close/>
                    <a:moveTo>
                      <a:pt x="524" y="495"/>
                    </a:moveTo>
                    <a:cubicBezTo>
                      <a:pt x="530" y="488"/>
                      <a:pt x="536" y="481"/>
                      <a:pt x="542" y="474"/>
                    </a:cubicBezTo>
                    <a:cubicBezTo>
                      <a:pt x="547" y="470"/>
                      <a:pt x="552" y="466"/>
                      <a:pt x="557" y="462"/>
                    </a:cubicBezTo>
                    <a:cubicBezTo>
                      <a:pt x="546" y="473"/>
                      <a:pt x="535" y="484"/>
                      <a:pt x="524" y="495"/>
                    </a:cubicBezTo>
                    <a:close/>
                    <a:moveTo>
                      <a:pt x="501" y="505"/>
                    </a:moveTo>
                    <a:cubicBezTo>
                      <a:pt x="523" y="484"/>
                      <a:pt x="546" y="463"/>
                      <a:pt x="567" y="441"/>
                    </a:cubicBezTo>
                    <a:cubicBezTo>
                      <a:pt x="559" y="450"/>
                      <a:pt x="552" y="459"/>
                      <a:pt x="545" y="469"/>
                    </a:cubicBezTo>
                    <a:cubicBezTo>
                      <a:pt x="530" y="480"/>
                      <a:pt x="515" y="492"/>
                      <a:pt x="501" y="505"/>
                    </a:cubicBezTo>
                    <a:close/>
                    <a:moveTo>
                      <a:pt x="606" y="413"/>
                    </a:moveTo>
                    <a:cubicBezTo>
                      <a:pt x="597" y="424"/>
                      <a:pt x="586" y="434"/>
                      <a:pt x="575" y="444"/>
                    </a:cubicBezTo>
                    <a:cubicBezTo>
                      <a:pt x="570" y="449"/>
                      <a:pt x="565" y="454"/>
                      <a:pt x="560" y="459"/>
                    </a:cubicBezTo>
                    <a:cubicBezTo>
                      <a:pt x="560" y="459"/>
                      <a:pt x="559" y="458"/>
                      <a:pt x="558" y="458"/>
                    </a:cubicBezTo>
                    <a:cubicBezTo>
                      <a:pt x="555" y="460"/>
                      <a:pt x="553" y="462"/>
                      <a:pt x="550" y="464"/>
                    </a:cubicBezTo>
                    <a:cubicBezTo>
                      <a:pt x="560" y="453"/>
                      <a:pt x="571" y="441"/>
                      <a:pt x="581" y="429"/>
                    </a:cubicBezTo>
                    <a:cubicBezTo>
                      <a:pt x="587" y="421"/>
                      <a:pt x="633" y="382"/>
                      <a:pt x="606" y="413"/>
                    </a:cubicBezTo>
                    <a:close/>
                    <a:moveTo>
                      <a:pt x="583" y="414"/>
                    </a:moveTo>
                    <a:cubicBezTo>
                      <a:pt x="547" y="447"/>
                      <a:pt x="511" y="484"/>
                      <a:pt x="476" y="520"/>
                    </a:cubicBezTo>
                    <a:cubicBezTo>
                      <a:pt x="510" y="483"/>
                      <a:pt x="546" y="447"/>
                      <a:pt x="583" y="414"/>
                    </a:cubicBezTo>
                    <a:close/>
                    <a:moveTo>
                      <a:pt x="510" y="454"/>
                    </a:moveTo>
                    <a:cubicBezTo>
                      <a:pt x="532" y="433"/>
                      <a:pt x="554" y="413"/>
                      <a:pt x="577" y="394"/>
                    </a:cubicBezTo>
                    <a:cubicBezTo>
                      <a:pt x="556" y="415"/>
                      <a:pt x="533" y="435"/>
                      <a:pt x="510" y="454"/>
                    </a:cubicBezTo>
                    <a:close/>
                    <a:moveTo>
                      <a:pt x="404" y="588"/>
                    </a:moveTo>
                    <a:cubicBezTo>
                      <a:pt x="372" y="617"/>
                      <a:pt x="343" y="648"/>
                      <a:pt x="313" y="679"/>
                    </a:cubicBezTo>
                    <a:cubicBezTo>
                      <a:pt x="296" y="696"/>
                      <a:pt x="277" y="713"/>
                      <a:pt x="259" y="729"/>
                    </a:cubicBezTo>
                    <a:cubicBezTo>
                      <a:pt x="227" y="755"/>
                      <a:pt x="266" y="714"/>
                      <a:pt x="269" y="711"/>
                    </a:cubicBezTo>
                    <a:cubicBezTo>
                      <a:pt x="269" y="711"/>
                      <a:pt x="269" y="711"/>
                      <a:pt x="269" y="711"/>
                    </a:cubicBezTo>
                    <a:cubicBezTo>
                      <a:pt x="303" y="681"/>
                      <a:pt x="335" y="645"/>
                      <a:pt x="368" y="613"/>
                    </a:cubicBezTo>
                    <a:cubicBezTo>
                      <a:pt x="385" y="598"/>
                      <a:pt x="402" y="583"/>
                      <a:pt x="419" y="568"/>
                    </a:cubicBezTo>
                    <a:cubicBezTo>
                      <a:pt x="433" y="555"/>
                      <a:pt x="446" y="542"/>
                      <a:pt x="460" y="529"/>
                    </a:cubicBezTo>
                    <a:cubicBezTo>
                      <a:pt x="441" y="548"/>
                      <a:pt x="422" y="568"/>
                      <a:pt x="404" y="588"/>
                    </a:cubicBezTo>
                    <a:close/>
                    <a:moveTo>
                      <a:pt x="425" y="556"/>
                    </a:moveTo>
                    <a:cubicBezTo>
                      <a:pt x="413" y="568"/>
                      <a:pt x="402" y="579"/>
                      <a:pt x="390" y="590"/>
                    </a:cubicBezTo>
                    <a:cubicBezTo>
                      <a:pt x="360" y="617"/>
                      <a:pt x="330" y="644"/>
                      <a:pt x="302" y="673"/>
                    </a:cubicBezTo>
                    <a:cubicBezTo>
                      <a:pt x="297" y="677"/>
                      <a:pt x="293" y="682"/>
                      <a:pt x="288" y="686"/>
                    </a:cubicBezTo>
                    <a:cubicBezTo>
                      <a:pt x="330" y="645"/>
                      <a:pt x="369" y="601"/>
                      <a:pt x="412" y="562"/>
                    </a:cubicBezTo>
                    <a:cubicBezTo>
                      <a:pt x="466" y="512"/>
                      <a:pt x="517" y="459"/>
                      <a:pt x="571" y="408"/>
                    </a:cubicBezTo>
                    <a:cubicBezTo>
                      <a:pt x="563" y="417"/>
                      <a:pt x="555" y="427"/>
                      <a:pt x="547" y="436"/>
                    </a:cubicBezTo>
                    <a:cubicBezTo>
                      <a:pt x="508" y="478"/>
                      <a:pt x="466" y="517"/>
                      <a:pt x="425" y="556"/>
                    </a:cubicBezTo>
                    <a:close/>
                    <a:moveTo>
                      <a:pt x="500" y="516"/>
                    </a:moveTo>
                    <a:cubicBezTo>
                      <a:pt x="456" y="555"/>
                      <a:pt x="415" y="597"/>
                      <a:pt x="373" y="638"/>
                    </a:cubicBezTo>
                    <a:cubicBezTo>
                      <a:pt x="371" y="639"/>
                      <a:pt x="369" y="641"/>
                      <a:pt x="367" y="643"/>
                    </a:cubicBezTo>
                    <a:cubicBezTo>
                      <a:pt x="421" y="585"/>
                      <a:pt x="476" y="527"/>
                      <a:pt x="538" y="477"/>
                    </a:cubicBezTo>
                    <a:cubicBezTo>
                      <a:pt x="532" y="485"/>
                      <a:pt x="526" y="492"/>
                      <a:pt x="519" y="499"/>
                    </a:cubicBezTo>
                    <a:cubicBezTo>
                      <a:pt x="513" y="505"/>
                      <a:pt x="506" y="511"/>
                      <a:pt x="500" y="516"/>
                    </a:cubicBezTo>
                    <a:close/>
                    <a:moveTo>
                      <a:pt x="619" y="422"/>
                    </a:moveTo>
                    <a:cubicBezTo>
                      <a:pt x="646" y="392"/>
                      <a:pt x="587" y="459"/>
                      <a:pt x="580" y="466"/>
                    </a:cubicBezTo>
                    <a:cubicBezTo>
                      <a:pt x="573" y="472"/>
                      <a:pt x="567" y="479"/>
                      <a:pt x="560" y="485"/>
                    </a:cubicBezTo>
                    <a:cubicBezTo>
                      <a:pt x="580" y="464"/>
                      <a:pt x="600" y="443"/>
                      <a:pt x="619" y="422"/>
                    </a:cubicBezTo>
                    <a:close/>
                    <a:moveTo>
                      <a:pt x="437" y="646"/>
                    </a:moveTo>
                    <a:cubicBezTo>
                      <a:pt x="445" y="639"/>
                      <a:pt x="453" y="632"/>
                      <a:pt x="460" y="625"/>
                    </a:cubicBezTo>
                    <a:cubicBezTo>
                      <a:pt x="450" y="636"/>
                      <a:pt x="439" y="647"/>
                      <a:pt x="428" y="658"/>
                    </a:cubicBezTo>
                    <a:cubicBezTo>
                      <a:pt x="398" y="687"/>
                      <a:pt x="424" y="659"/>
                      <a:pt x="437" y="646"/>
                    </a:cubicBezTo>
                    <a:close/>
                    <a:moveTo>
                      <a:pt x="455" y="620"/>
                    </a:moveTo>
                    <a:cubicBezTo>
                      <a:pt x="439" y="636"/>
                      <a:pt x="368" y="700"/>
                      <a:pt x="411" y="652"/>
                    </a:cubicBezTo>
                    <a:cubicBezTo>
                      <a:pt x="437" y="623"/>
                      <a:pt x="470" y="600"/>
                      <a:pt x="498" y="573"/>
                    </a:cubicBezTo>
                    <a:cubicBezTo>
                      <a:pt x="502" y="569"/>
                      <a:pt x="506" y="566"/>
                      <a:pt x="510" y="562"/>
                    </a:cubicBezTo>
                    <a:cubicBezTo>
                      <a:pt x="492" y="581"/>
                      <a:pt x="474" y="601"/>
                      <a:pt x="455" y="620"/>
                    </a:cubicBezTo>
                    <a:close/>
                    <a:moveTo>
                      <a:pt x="580" y="494"/>
                    </a:moveTo>
                    <a:cubicBezTo>
                      <a:pt x="583" y="491"/>
                      <a:pt x="586" y="489"/>
                      <a:pt x="589" y="486"/>
                    </a:cubicBezTo>
                    <a:cubicBezTo>
                      <a:pt x="576" y="499"/>
                      <a:pt x="564" y="512"/>
                      <a:pt x="551" y="525"/>
                    </a:cubicBezTo>
                    <a:cubicBezTo>
                      <a:pt x="551" y="525"/>
                      <a:pt x="551" y="524"/>
                      <a:pt x="550" y="524"/>
                    </a:cubicBezTo>
                    <a:cubicBezTo>
                      <a:pt x="560" y="514"/>
                      <a:pt x="570" y="504"/>
                      <a:pt x="580" y="494"/>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1" name="Freeform 118"/>
              <p:cNvSpPr/>
              <p:nvPr/>
            </p:nvSpPr>
            <p:spPr bwMode="auto">
              <a:xfrm>
                <a:off x="1378" y="1746"/>
                <a:ext cx="8" cy="8"/>
              </a:xfrm>
              <a:custGeom>
                <a:gdLst>
                  <a:gd fmla="*/ 0 w 3" name="T0"/>
                  <a:gd fmla="*/ 3 h 3" name="T1"/>
                  <a:gd fmla="*/ 1 w 3" name="T2"/>
                  <a:gd fmla="*/ 2 h 3" name="T3"/>
                  <a:gd fmla="*/ 0 w 3" name="T4"/>
                  <a:gd fmla="*/ 3 h 3" name="T5"/>
                </a:gdLst>
                <a:cxnLst>
                  <a:cxn ang="0">
                    <a:pos x="T0" y="T1"/>
                  </a:cxn>
                  <a:cxn ang="0">
                    <a:pos x="T2" y="T3"/>
                  </a:cxn>
                  <a:cxn ang="0">
                    <a:pos x="T4" y="T5"/>
                  </a:cxn>
                </a:cxnLst>
                <a:rect b="b" l="0" r="r" t="0"/>
                <a:pathLst>
                  <a:path h="3" w="3">
                    <a:moveTo>
                      <a:pt x="0" y="3"/>
                    </a:moveTo>
                    <a:cubicBezTo>
                      <a:pt x="0" y="3"/>
                      <a:pt x="1" y="2"/>
                      <a:pt x="1" y="2"/>
                    </a:cubicBezTo>
                    <a:cubicBezTo>
                      <a:pt x="3" y="0"/>
                      <a:pt x="3" y="0"/>
                      <a:pt x="0" y="3"/>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2" name="Freeform 119"/>
              <p:cNvSpPr/>
              <p:nvPr/>
            </p:nvSpPr>
            <p:spPr bwMode="auto">
              <a:xfrm>
                <a:off x="2256" y="-150"/>
                <a:ext cx="5" cy="5"/>
              </a:xfrm>
              <a:custGeom>
                <a:gdLst>
                  <a:gd fmla="*/ 2 w 2" name="T0"/>
                  <a:gd fmla="*/ 0 h 2" name="T1"/>
                  <a:gd fmla="*/ 1 w 2" name="T2"/>
                  <a:gd fmla="*/ 0 h 2" name="T3"/>
                  <a:gd fmla="*/ 0 w 2" name="T4"/>
                  <a:gd fmla="*/ 0 h 2" name="T5"/>
                  <a:gd fmla="*/ 0 w 2" name="T6"/>
                  <a:gd fmla="*/ 1 h 2" name="T7"/>
                  <a:gd fmla="*/ 1 w 2" name="T8"/>
                  <a:gd fmla="*/ 2 h 2" name="T9"/>
                  <a:gd fmla="*/ 2 w 2" name="T10"/>
                  <a:gd fmla="*/ 1 h 2" name="T11"/>
                  <a:gd fmla="*/ 2 w 2"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2">
                    <a:moveTo>
                      <a:pt x="2" y="0"/>
                    </a:moveTo>
                    <a:cubicBezTo>
                      <a:pt x="2" y="0"/>
                      <a:pt x="2" y="0"/>
                      <a:pt x="1" y="0"/>
                    </a:cubicBezTo>
                    <a:cubicBezTo>
                      <a:pt x="0" y="0"/>
                      <a:pt x="0" y="0"/>
                      <a:pt x="0" y="0"/>
                    </a:cubicBezTo>
                    <a:cubicBezTo>
                      <a:pt x="0" y="1"/>
                      <a:pt x="0" y="1"/>
                      <a:pt x="0" y="1"/>
                    </a:cubicBezTo>
                    <a:cubicBezTo>
                      <a:pt x="0" y="1"/>
                      <a:pt x="0" y="2"/>
                      <a:pt x="1" y="2"/>
                    </a:cubicBezTo>
                    <a:cubicBezTo>
                      <a:pt x="2" y="2"/>
                      <a:pt x="2" y="1"/>
                      <a:pt x="2" y="1"/>
                    </a:cubicBezTo>
                    <a:cubicBezTo>
                      <a:pt x="2" y="1"/>
                      <a:pt x="2" y="1"/>
                      <a:pt x="2"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3" name="Freeform 120"/>
              <p:cNvSpPr/>
              <p:nvPr/>
            </p:nvSpPr>
            <p:spPr bwMode="auto">
              <a:xfrm>
                <a:off x="2592" y="1976"/>
                <a:ext cx="2" cy="8"/>
              </a:xfrm>
              <a:custGeom>
                <a:gdLst>
                  <a:gd fmla="*/ 1 w 1" name="T0"/>
                  <a:gd fmla="*/ 0 h 3" name="T1"/>
                  <a:gd fmla="*/ 0 w 1" name="T2"/>
                  <a:gd fmla="*/ 3 h 3" name="T3"/>
                  <a:gd fmla="*/ 0 w 1" name="T4"/>
                  <a:gd fmla="*/ 3 h 3" name="T5"/>
                  <a:gd fmla="*/ 1 w 1" name="T6"/>
                  <a:gd fmla="*/ 0 h 3" name="T7"/>
                  <a:gd fmla="*/ 1 w 1" name="T8"/>
                  <a:gd fmla="*/ 0 h 3" name="T9"/>
                </a:gdLst>
                <a:cxnLst>
                  <a:cxn ang="0">
                    <a:pos x="T0" y="T1"/>
                  </a:cxn>
                  <a:cxn ang="0">
                    <a:pos x="T2" y="T3"/>
                  </a:cxn>
                  <a:cxn ang="0">
                    <a:pos x="T4" y="T5"/>
                  </a:cxn>
                  <a:cxn ang="0">
                    <a:pos x="T6" y="T7"/>
                  </a:cxn>
                  <a:cxn ang="0">
                    <a:pos x="T8" y="T9"/>
                  </a:cxn>
                </a:cxnLst>
                <a:rect b="b" l="0" r="r" t="0"/>
                <a:pathLst>
                  <a:path h="3" w="1">
                    <a:moveTo>
                      <a:pt x="1" y="0"/>
                    </a:moveTo>
                    <a:cubicBezTo>
                      <a:pt x="1" y="1"/>
                      <a:pt x="0" y="2"/>
                      <a:pt x="0" y="3"/>
                    </a:cubicBezTo>
                    <a:cubicBezTo>
                      <a:pt x="0" y="3"/>
                      <a:pt x="0" y="3"/>
                      <a:pt x="0" y="3"/>
                    </a:cubicBezTo>
                    <a:cubicBezTo>
                      <a:pt x="1" y="2"/>
                      <a:pt x="1" y="1"/>
                      <a:pt x="1" y="0"/>
                    </a:cubicBezTo>
                    <a:cubicBezTo>
                      <a:pt x="1" y="0"/>
                      <a:pt x="1" y="0"/>
                      <a:pt x="1" y="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44" name="Freeform 121"/>
              <p:cNvSpPr>
                <a:spLocks noEditPoints="1"/>
              </p:cNvSpPr>
              <p:nvPr/>
            </p:nvSpPr>
            <p:spPr bwMode="auto">
              <a:xfrm>
                <a:off x="2466" y="1580"/>
                <a:ext cx="251" cy="348"/>
              </a:xfrm>
              <a:custGeom>
                <a:gdLst>
                  <a:gd fmla="*/ 77 w 94" name="T0"/>
                  <a:gd fmla="*/ 37 h 130" name="T1"/>
                  <a:gd fmla="*/ 70 w 94" name="T2"/>
                  <a:gd fmla="*/ 13 h 130" name="T3"/>
                  <a:gd fmla="*/ 61 w 94" name="T4"/>
                  <a:gd fmla="*/ 9 h 130" name="T5"/>
                  <a:gd fmla="*/ 61 w 94" name="T6"/>
                  <a:gd fmla="*/ 1 h 130" name="T7"/>
                  <a:gd fmla="*/ 38 w 94" name="T8"/>
                  <a:gd fmla="*/ 13 h 130" name="T9"/>
                  <a:gd fmla="*/ 33 w 94" name="T10"/>
                  <a:gd fmla="*/ 74 h 130" name="T11"/>
                  <a:gd fmla="*/ 3 w 94" name="T12"/>
                  <a:gd fmla="*/ 114 h 130" name="T13"/>
                  <a:gd fmla="*/ 2 w 94" name="T14"/>
                  <a:gd fmla="*/ 118 h 130" name="T15"/>
                  <a:gd fmla="*/ 7 w 94" name="T16"/>
                  <a:gd fmla="*/ 118 h 130" name="T17"/>
                  <a:gd fmla="*/ 20 w 94" name="T18"/>
                  <a:gd fmla="*/ 124 h 130" name="T19"/>
                  <a:gd fmla="*/ 33 w 94" name="T20"/>
                  <a:gd fmla="*/ 121 h 130" name="T21"/>
                  <a:gd fmla="*/ 41 w 94" name="T22"/>
                  <a:gd fmla="*/ 127 h 130" name="T23"/>
                  <a:gd fmla="*/ 60 w 94" name="T24"/>
                  <a:gd fmla="*/ 121 h 130" name="T25"/>
                  <a:gd fmla="*/ 61 w 94" name="T26"/>
                  <a:gd fmla="*/ 120 h 130" name="T27"/>
                  <a:gd fmla="*/ 66 w 94" name="T28"/>
                  <a:gd fmla="*/ 13 h 130" name="T29"/>
                  <a:gd fmla="*/ 54 w 94" name="T30"/>
                  <a:gd fmla="*/ 25 h 130" name="T31"/>
                  <a:gd fmla="*/ 66 w 94" name="T32"/>
                  <a:gd fmla="*/ 13 h 130" name="T33"/>
                  <a:gd fmla="*/ 44 w 94" name="T34"/>
                  <a:gd fmla="*/ 27 h 130" name="T35"/>
                  <a:gd fmla="*/ 56 w 94" name="T36"/>
                  <a:gd fmla="*/ 12 h 130" name="T37"/>
                  <a:gd fmla="*/ 35 w 94" name="T38"/>
                  <a:gd fmla="*/ 46 h 130" name="T39"/>
                  <a:gd fmla="*/ 35 w 94" name="T40"/>
                  <a:gd fmla="*/ 43 h 130" name="T41"/>
                  <a:gd fmla="*/ 37 w 94" name="T42"/>
                  <a:gd fmla="*/ 54 h 130" name="T43"/>
                  <a:gd fmla="*/ 42 w 94" name="T44"/>
                  <a:gd fmla="*/ 47 h 130" name="T45"/>
                  <a:gd fmla="*/ 64 w 94" name="T46"/>
                  <a:gd fmla="*/ 19 h 130" name="T47"/>
                  <a:gd fmla="*/ 42 w 94" name="T48"/>
                  <a:gd fmla="*/ 62 h 130" name="T49"/>
                  <a:gd fmla="*/ 40 w 94" name="T50"/>
                  <a:gd fmla="*/ 65 h 130" name="T51"/>
                  <a:gd fmla="*/ 37 w 94" name="T52"/>
                  <a:gd fmla="*/ 54 h 130" name="T53"/>
                  <a:gd fmla="*/ 21 w 94" name="T54"/>
                  <a:gd fmla="*/ 89 h 130" name="T55"/>
                  <a:gd fmla="*/ 9 w 94" name="T56"/>
                  <a:gd fmla="*/ 103 h 130" name="T57"/>
                  <a:gd fmla="*/ 9 w 94" name="T58"/>
                  <a:gd fmla="*/ 116 h 130" name="T59"/>
                  <a:gd fmla="*/ 45 w 94" name="T60"/>
                  <a:gd fmla="*/ 74 h 130" name="T61"/>
                  <a:gd fmla="*/ 18 w 94" name="T62"/>
                  <a:gd fmla="*/ 119 h 130" name="T63"/>
                  <a:gd fmla="*/ 22 w 94" name="T64"/>
                  <a:gd fmla="*/ 118 h 130" name="T65"/>
                  <a:gd fmla="*/ 33 w 94" name="T66"/>
                  <a:gd fmla="*/ 116 h 130" name="T67"/>
                  <a:gd fmla="*/ 22 w 94" name="T68"/>
                  <a:gd fmla="*/ 118 h 130" name="T69"/>
                  <a:gd fmla="*/ 72 w 94" name="T70"/>
                  <a:gd fmla="*/ 79 h 130" name="T71"/>
                  <a:gd fmla="*/ 39 w 94" name="T72"/>
                  <a:gd fmla="*/ 122 h 130" name="T73"/>
                  <a:gd fmla="*/ 58 w 94" name="T74"/>
                  <a:gd fmla="*/ 120 h 130" name="T75"/>
                  <a:gd fmla="*/ 74 w 94" name="T76"/>
                  <a:gd fmla="*/ 92 h 130" name="T77"/>
                  <a:gd fmla="*/ 55 w 94" name="T78"/>
                  <a:gd fmla="*/ 123 h 130" name="T79"/>
                  <a:gd fmla="*/ 59 w 94" name="T80"/>
                  <a:gd fmla="*/ 120 h 130" name="T81"/>
                  <a:gd fmla="*/ 66 w 94" name="T82"/>
                  <a:gd fmla="*/ 110 h 130" name="T83"/>
                  <a:gd fmla="*/ 69 w 94" name="T84"/>
                  <a:gd fmla="*/ 102 h 130" name="T85"/>
                  <a:gd fmla="*/ 80 w 94" name="T86"/>
                  <a:gd fmla="*/ 79 h 130" name="T87"/>
                  <a:gd fmla="*/ 79 w 94" name="T88"/>
                  <a:gd fmla="*/ 73 h 130" name="T89"/>
                  <a:gd fmla="*/ 42 w 94" name="T90"/>
                  <a:gd fmla="*/ 109 h 130" name="T91"/>
                  <a:gd fmla="*/ 69 w 94" name="T92"/>
                  <a:gd fmla="*/ 59 h 130" name="T93"/>
                  <a:gd fmla="*/ 71 w 94" name="T94"/>
                  <a:gd fmla="*/ 40 h 130" name="T95"/>
                  <a:gd fmla="*/ 43 w 94" name="T96"/>
                  <a:gd fmla="*/ 70 h 130" name="T97"/>
                  <a:gd fmla="*/ 30 w 94" name="T98"/>
                  <a:gd fmla="*/ 81 h 130" name="T99"/>
                  <a:gd fmla="*/ 44 w 94" name="T100"/>
                  <a:gd fmla="*/ 67 h 130" name="T101"/>
                  <a:gd fmla="*/ 72 w 94" name="T102"/>
                  <a:gd fmla="*/ 26 h 130" name="T103"/>
                  <a:gd fmla="*/ 43 w 94" name="T104"/>
                  <a:gd fmla="*/ 54 h 130" name="T105"/>
                  <a:gd fmla="*/ 74 w 94" name="T106"/>
                  <a:gd fmla="*/ 32 h 130" name="T107"/>
                  <a:gd fmla="*/ 81 w 94" name="T108"/>
                  <a:gd fmla="*/ 71 h 1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30" w="94">
                    <a:moveTo>
                      <a:pt x="88" y="78"/>
                    </a:moveTo>
                    <a:cubicBezTo>
                      <a:pt x="83" y="64"/>
                      <a:pt x="75" y="54"/>
                      <a:pt x="77" y="37"/>
                    </a:cubicBezTo>
                    <a:cubicBezTo>
                      <a:pt x="78" y="29"/>
                      <a:pt x="78" y="24"/>
                      <a:pt x="74" y="18"/>
                    </a:cubicBezTo>
                    <a:cubicBezTo>
                      <a:pt x="73" y="16"/>
                      <a:pt x="71" y="14"/>
                      <a:pt x="70" y="13"/>
                    </a:cubicBezTo>
                    <a:cubicBezTo>
                      <a:pt x="69" y="12"/>
                      <a:pt x="69" y="12"/>
                      <a:pt x="68" y="12"/>
                    </a:cubicBezTo>
                    <a:cubicBezTo>
                      <a:pt x="66" y="10"/>
                      <a:pt x="63" y="9"/>
                      <a:pt x="61" y="9"/>
                    </a:cubicBezTo>
                    <a:cubicBezTo>
                      <a:pt x="61" y="7"/>
                      <a:pt x="62" y="5"/>
                      <a:pt x="63" y="3"/>
                    </a:cubicBezTo>
                    <a:cubicBezTo>
                      <a:pt x="63" y="1"/>
                      <a:pt x="61" y="0"/>
                      <a:pt x="61" y="1"/>
                    </a:cubicBezTo>
                    <a:cubicBezTo>
                      <a:pt x="59" y="3"/>
                      <a:pt x="57" y="6"/>
                      <a:pt x="55" y="8"/>
                    </a:cubicBezTo>
                    <a:cubicBezTo>
                      <a:pt x="49" y="7"/>
                      <a:pt x="42" y="9"/>
                      <a:pt x="38" y="13"/>
                    </a:cubicBezTo>
                    <a:cubicBezTo>
                      <a:pt x="22" y="31"/>
                      <a:pt x="36" y="49"/>
                      <a:pt x="36" y="69"/>
                    </a:cubicBezTo>
                    <a:cubicBezTo>
                      <a:pt x="35" y="71"/>
                      <a:pt x="34" y="73"/>
                      <a:pt x="33" y="74"/>
                    </a:cubicBezTo>
                    <a:cubicBezTo>
                      <a:pt x="27" y="79"/>
                      <a:pt x="22" y="84"/>
                      <a:pt x="16" y="89"/>
                    </a:cubicBezTo>
                    <a:cubicBezTo>
                      <a:pt x="10" y="95"/>
                      <a:pt x="0" y="104"/>
                      <a:pt x="3" y="114"/>
                    </a:cubicBezTo>
                    <a:cubicBezTo>
                      <a:pt x="3" y="114"/>
                      <a:pt x="4" y="115"/>
                      <a:pt x="4" y="115"/>
                    </a:cubicBezTo>
                    <a:cubicBezTo>
                      <a:pt x="3" y="116"/>
                      <a:pt x="3" y="117"/>
                      <a:pt x="2" y="118"/>
                    </a:cubicBezTo>
                    <a:cubicBezTo>
                      <a:pt x="2" y="119"/>
                      <a:pt x="4" y="121"/>
                      <a:pt x="5" y="120"/>
                    </a:cubicBezTo>
                    <a:cubicBezTo>
                      <a:pt x="6" y="119"/>
                      <a:pt x="6" y="119"/>
                      <a:pt x="7" y="118"/>
                    </a:cubicBezTo>
                    <a:cubicBezTo>
                      <a:pt x="8" y="120"/>
                      <a:pt x="10" y="121"/>
                      <a:pt x="12" y="122"/>
                    </a:cubicBezTo>
                    <a:cubicBezTo>
                      <a:pt x="14" y="123"/>
                      <a:pt x="17" y="124"/>
                      <a:pt x="20" y="124"/>
                    </a:cubicBezTo>
                    <a:cubicBezTo>
                      <a:pt x="24" y="124"/>
                      <a:pt x="27" y="119"/>
                      <a:pt x="31" y="120"/>
                    </a:cubicBezTo>
                    <a:cubicBezTo>
                      <a:pt x="31" y="121"/>
                      <a:pt x="32" y="122"/>
                      <a:pt x="33" y="121"/>
                    </a:cubicBezTo>
                    <a:cubicBezTo>
                      <a:pt x="34" y="122"/>
                      <a:pt x="34" y="122"/>
                      <a:pt x="34" y="122"/>
                    </a:cubicBezTo>
                    <a:cubicBezTo>
                      <a:pt x="36" y="124"/>
                      <a:pt x="39" y="126"/>
                      <a:pt x="41" y="127"/>
                    </a:cubicBezTo>
                    <a:cubicBezTo>
                      <a:pt x="42" y="128"/>
                      <a:pt x="43" y="128"/>
                      <a:pt x="43" y="128"/>
                    </a:cubicBezTo>
                    <a:cubicBezTo>
                      <a:pt x="50" y="130"/>
                      <a:pt x="57" y="129"/>
                      <a:pt x="60" y="121"/>
                    </a:cubicBezTo>
                    <a:cubicBezTo>
                      <a:pt x="60" y="121"/>
                      <a:pt x="60" y="120"/>
                      <a:pt x="60" y="120"/>
                    </a:cubicBezTo>
                    <a:cubicBezTo>
                      <a:pt x="60" y="120"/>
                      <a:pt x="60" y="120"/>
                      <a:pt x="61" y="120"/>
                    </a:cubicBezTo>
                    <a:cubicBezTo>
                      <a:pt x="70" y="109"/>
                      <a:pt x="94" y="97"/>
                      <a:pt x="88" y="78"/>
                    </a:cubicBezTo>
                    <a:close/>
                    <a:moveTo>
                      <a:pt x="66" y="13"/>
                    </a:moveTo>
                    <a:cubicBezTo>
                      <a:pt x="61" y="17"/>
                      <a:pt x="56" y="22"/>
                      <a:pt x="52" y="27"/>
                    </a:cubicBezTo>
                    <a:cubicBezTo>
                      <a:pt x="53" y="27"/>
                      <a:pt x="53" y="26"/>
                      <a:pt x="54" y="25"/>
                    </a:cubicBezTo>
                    <a:cubicBezTo>
                      <a:pt x="56" y="21"/>
                      <a:pt x="58" y="16"/>
                      <a:pt x="59" y="12"/>
                    </a:cubicBezTo>
                    <a:cubicBezTo>
                      <a:pt x="62" y="12"/>
                      <a:pt x="64" y="12"/>
                      <a:pt x="66" y="13"/>
                    </a:cubicBezTo>
                    <a:close/>
                    <a:moveTo>
                      <a:pt x="35" y="46"/>
                    </a:moveTo>
                    <a:cubicBezTo>
                      <a:pt x="38" y="40"/>
                      <a:pt x="41" y="33"/>
                      <a:pt x="44" y="27"/>
                    </a:cubicBezTo>
                    <a:cubicBezTo>
                      <a:pt x="44" y="27"/>
                      <a:pt x="49" y="19"/>
                      <a:pt x="53" y="13"/>
                    </a:cubicBezTo>
                    <a:cubicBezTo>
                      <a:pt x="54" y="13"/>
                      <a:pt x="55" y="12"/>
                      <a:pt x="56" y="12"/>
                    </a:cubicBezTo>
                    <a:cubicBezTo>
                      <a:pt x="51" y="25"/>
                      <a:pt x="44" y="38"/>
                      <a:pt x="36" y="50"/>
                    </a:cubicBezTo>
                    <a:cubicBezTo>
                      <a:pt x="36" y="49"/>
                      <a:pt x="36" y="47"/>
                      <a:pt x="35" y="46"/>
                    </a:cubicBezTo>
                    <a:close/>
                    <a:moveTo>
                      <a:pt x="50" y="15"/>
                    </a:moveTo>
                    <a:cubicBezTo>
                      <a:pt x="44" y="24"/>
                      <a:pt x="39" y="33"/>
                      <a:pt x="35" y="43"/>
                    </a:cubicBezTo>
                    <a:cubicBezTo>
                      <a:pt x="33" y="32"/>
                      <a:pt x="40" y="20"/>
                      <a:pt x="50" y="15"/>
                    </a:cubicBezTo>
                    <a:close/>
                    <a:moveTo>
                      <a:pt x="37" y="54"/>
                    </a:moveTo>
                    <a:cubicBezTo>
                      <a:pt x="37" y="54"/>
                      <a:pt x="37" y="54"/>
                      <a:pt x="37" y="54"/>
                    </a:cubicBezTo>
                    <a:cubicBezTo>
                      <a:pt x="39" y="52"/>
                      <a:pt x="41" y="49"/>
                      <a:pt x="42" y="47"/>
                    </a:cubicBezTo>
                    <a:cubicBezTo>
                      <a:pt x="44" y="47"/>
                      <a:pt x="45" y="45"/>
                      <a:pt x="45" y="43"/>
                    </a:cubicBezTo>
                    <a:cubicBezTo>
                      <a:pt x="51" y="34"/>
                      <a:pt x="57" y="26"/>
                      <a:pt x="64" y="19"/>
                    </a:cubicBezTo>
                    <a:cubicBezTo>
                      <a:pt x="53" y="29"/>
                      <a:pt x="46" y="47"/>
                      <a:pt x="39" y="60"/>
                    </a:cubicBezTo>
                    <a:cubicBezTo>
                      <a:pt x="38" y="62"/>
                      <a:pt x="41" y="64"/>
                      <a:pt x="42" y="62"/>
                    </a:cubicBezTo>
                    <a:cubicBezTo>
                      <a:pt x="49" y="51"/>
                      <a:pt x="57" y="42"/>
                      <a:pt x="66" y="32"/>
                    </a:cubicBezTo>
                    <a:cubicBezTo>
                      <a:pt x="58" y="41"/>
                      <a:pt x="49" y="54"/>
                      <a:pt x="40" y="65"/>
                    </a:cubicBezTo>
                    <a:cubicBezTo>
                      <a:pt x="40" y="65"/>
                      <a:pt x="39" y="66"/>
                      <a:pt x="38" y="67"/>
                    </a:cubicBezTo>
                    <a:cubicBezTo>
                      <a:pt x="38" y="63"/>
                      <a:pt x="38" y="59"/>
                      <a:pt x="37" y="54"/>
                    </a:cubicBezTo>
                    <a:close/>
                    <a:moveTo>
                      <a:pt x="9" y="103"/>
                    </a:moveTo>
                    <a:cubicBezTo>
                      <a:pt x="12" y="98"/>
                      <a:pt x="16" y="94"/>
                      <a:pt x="21" y="89"/>
                    </a:cubicBezTo>
                    <a:cubicBezTo>
                      <a:pt x="16" y="96"/>
                      <a:pt x="11" y="103"/>
                      <a:pt x="7" y="110"/>
                    </a:cubicBezTo>
                    <a:cubicBezTo>
                      <a:pt x="7" y="108"/>
                      <a:pt x="8" y="106"/>
                      <a:pt x="9" y="103"/>
                    </a:cubicBezTo>
                    <a:close/>
                    <a:moveTo>
                      <a:pt x="12" y="117"/>
                    </a:moveTo>
                    <a:cubicBezTo>
                      <a:pt x="11" y="117"/>
                      <a:pt x="10" y="116"/>
                      <a:pt x="9" y="116"/>
                    </a:cubicBezTo>
                    <a:cubicBezTo>
                      <a:pt x="27" y="99"/>
                      <a:pt x="41" y="78"/>
                      <a:pt x="56" y="58"/>
                    </a:cubicBezTo>
                    <a:cubicBezTo>
                      <a:pt x="79" y="27"/>
                      <a:pt x="50" y="67"/>
                      <a:pt x="45" y="74"/>
                    </a:cubicBezTo>
                    <a:cubicBezTo>
                      <a:pt x="36" y="88"/>
                      <a:pt x="26" y="102"/>
                      <a:pt x="18" y="118"/>
                    </a:cubicBezTo>
                    <a:cubicBezTo>
                      <a:pt x="18" y="118"/>
                      <a:pt x="18" y="118"/>
                      <a:pt x="18" y="119"/>
                    </a:cubicBezTo>
                    <a:cubicBezTo>
                      <a:pt x="16" y="119"/>
                      <a:pt x="14" y="119"/>
                      <a:pt x="12" y="117"/>
                    </a:cubicBezTo>
                    <a:close/>
                    <a:moveTo>
                      <a:pt x="22" y="118"/>
                    </a:moveTo>
                    <a:cubicBezTo>
                      <a:pt x="37" y="101"/>
                      <a:pt x="51" y="84"/>
                      <a:pt x="66" y="67"/>
                    </a:cubicBezTo>
                    <a:cubicBezTo>
                      <a:pt x="57" y="78"/>
                      <a:pt x="43" y="100"/>
                      <a:pt x="33" y="116"/>
                    </a:cubicBezTo>
                    <a:cubicBezTo>
                      <a:pt x="33" y="116"/>
                      <a:pt x="32" y="116"/>
                      <a:pt x="32" y="116"/>
                    </a:cubicBezTo>
                    <a:cubicBezTo>
                      <a:pt x="28" y="116"/>
                      <a:pt x="25" y="117"/>
                      <a:pt x="22" y="118"/>
                    </a:cubicBezTo>
                    <a:close/>
                    <a:moveTo>
                      <a:pt x="36" y="118"/>
                    </a:moveTo>
                    <a:cubicBezTo>
                      <a:pt x="49" y="106"/>
                      <a:pt x="60" y="92"/>
                      <a:pt x="72" y="79"/>
                    </a:cubicBezTo>
                    <a:cubicBezTo>
                      <a:pt x="62" y="90"/>
                      <a:pt x="50" y="109"/>
                      <a:pt x="42" y="124"/>
                    </a:cubicBezTo>
                    <a:cubicBezTo>
                      <a:pt x="41" y="124"/>
                      <a:pt x="40" y="123"/>
                      <a:pt x="39" y="122"/>
                    </a:cubicBezTo>
                    <a:cubicBezTo>
                      <a:pt x="38" y="121"/>
                      <a:pt x="37" y="120"/>
                      <a:pt x="36" y="118"/>
                    </a:cubicBezTo>
                    <a:close/>
                    <a:moveTo>
                      <a:pt x="58" y="120"/>
                    </a:moveTo>
                    <a:cubicBezTo>
                      <a:pt x="57" y="123"/>
                      <a:pt x="51" y="126"/>
                      <a:pt x="46" y="125"/>
                    </a:cubicBezTo>
                    <a:cubicBezTo>
                      <a:pt x="55" y="114"/>
                      <a:pt x="64" y="103"/>
                      <a:pt x="74" y="92"/>
                    </a:cubicBezTo>
                    <a:cubicBezTo>
                      <a:pt x="68" y="99"/>
                      <a:pt x="58" y="112"/>
                      <a:pt x="52" y="121"/>
                    </a:cubicBezTo>
                    <a:cubicBezTo>
                      <a:pt x="51" y="123"/>
                      <a:pt x="54" y="125"/>
                      <a:pt x="55" y="123"/>
                    </a:cubicBezTo>
                    <a:cubicBezTo>
                      <a:pt x="56" y="122"/>
                      <a:pt x="57" y="121"/>
                      <a:pt x="58" y="119"/>
                    </a:cubicBezTo>
                    <a:cubicBezTo>
                      <a:pt x="58" y="120"/>
                      <a:pt x="58" y="120"/>
                      <a:pt x="59" y="120"/>
                    </a:cubicBezTo>
                    <a:cubicBezTo>
                      <a:pt x="59" y="120"/>
                      <a:pt x="58" y="120"/>
                      <a:pt x="58" y="120"/>
                    </a:cubicBezTo>
                    <a:close/>
                    <a:moveTo>
                      <a:pt x="66" y="110"/>
                    </a:moveTo>
                    <a:cubicBezTo>
                      <a:pt x="67" y="108"/>
                      <a:pt x="68" y="106"/>
                      <a:pt x="70" y="104"/>
                    </a:cubicBezTo>
                    <a:cubicBezTo>
                      <a:pt x="70" y="103"/>
                      <a:pt x="70" y="102"/>
                      <a:pt x="69" y="102"/>
                    </a:cubicBezTo>
                    <a:cubicBezTo>
                      <a:pt x="74" y="95"/>
                      <a:pt x="78" y="88"/>
                      <a:pt x="83" y="81"/>
                    </a:cubicBezTo>
                    <a:cubicBezTo>
                      <a:pt x="84" y="79"/>
                      <a:pt x="81" y="77"/>
                      <a:pt x="80" y="79"/>
                    </a:cubicBezTo>
                    <a:cubicBezTo>
                      <a:pt x="70" y="90"/>
                      <a:pt x="59" y="103"/>
                      <a:pt x="51" y="115"/>
                    </a:cubicBezTo>
                    <a:cubicBezTo>
                      <a:pt x="60" y="101"/>
                      <a:pt x="70" y="87"/>
                      <a:pt x="79" y="73"/>
                    </a:cubicBezTo>
                    <a:cubicBezTo>
                      <a:pt x="80" y="71"/>
                      <a:pt x="77" y="69"/>
                      <a:pt x="76" y="71"/>
                    </a:cubicBezTo>
                    <a:cubicBezTo>
                      <a:pt x="64" y="82"/>
                      <a:pt x="50" y="96"/>
                      <a:pt x="42" y="109"/>
                    </a:cubicBezTo>
                    <a:cubicBezTo>
                      <a:pt x="52" y="93"/>
                      <a:pt x="64" y="78"/>
                      <a:pt x="72" y="61"/>
                    </a:cubicBezTo>
                    <a:cubicBezTo>
                      <a:pt x="73" y="59"/>
                      <a:pt x="71" y="57"/>
                      <a:pt x="69" y="59"/>
                    </a:cubicBezTo>
                    <a:cubicBezTo>
                      <a:pt x="55" y="75"/>
                      <a:pt x="34" y="94"/>
                      <a:pt x="25" y="112"/>
                    </a:cubicBezTo>
                    <a:cubicBezTo>
                      <a:pt x="38" y="87"/>
                      <a:pt x="58" y="65"/>
                      <a:pt x="71" y="40"/>
                    </a:cubicBezTo>
                    <a:cubicBezTo>
                      <a:pt x="72" y="38"/>
                      <a:pt x="69" y="36"/>
                      <a:pt x="68" y="38"/>
                    </a:cubicBezTo>
                    <a:cubicBezTo>
                      <a:pt x="59" y="48"/>
                      <a:pt x="51" y="59"/>
                      <a:pt x="43" y="70"/>
                    </a:cubicBezTo>
                    <a:cubicBezTo>
                      <a:pt x="33" y="84"/>
                      <a:pt x="16" y="99"/>
                      <a:pt x="9" y="112"/>
                    </a:cubicBezTo>
                    <a:cubicBezTo>
                      <a:pt x="15" y="101"/>
                      <a:pt x="22" y="91"/>
                      <a:pt x="30" y="81"/>
                    </a:cubicBezTo>
                    <a:cubicBezTo>
                      <a:pt x="30" y="81"/>
                      <a:pt x="30" y="81"/>
                      <a:pt x="30" y="81"/>
                    </a:cubicBezTo>
                    <a:cubicBezTo>
                      <a:pt x="35" y="78"/>
                      <a:pt x="42" y="73"/>
                      <a:pt x="44" y="67"/>
                    </a:cubicBezTo>
                    <a:cubicBezTo>
                      <a:pt x="44" y="66"/>
                      <a:pt x="43" y="66"/>
                      <a:pt x="43" y="66"/>
                    </a:cubicBezTo>
                    <a:cubicBezTo>
                      <a:pt x="53" y="53"/>
                      <a:pt x="63" y="40"/>
                      <a:pt x="72" y="26"/>
                    </a:cubicBezTo>
                    <a:cubicBezTo>
                      <a:pt x="73" y="25"/>
                      <a:pt x="70" y="23"/>
                      <a:pt x="69" y="24"/>
                    </a:cubicBezTo>
                    <a:cubicBezTo>
                      <a:pt x="60" y="34"/>
                      <a:pt x="51" y="43"/>
                      <a:pt x="43" y="54"/>
                    </a:cubicBezTo>
                    <a:cubicBezTo>
                      <a:pt x="52" y="43"/>
                      <a:pt x="61" y="29"/>
                      <a:pt x="69" y="15"/>
                    </a:cubicBezTo>
                    <a:cubicBezTo>
                      <a:pt x="72" y="18"/>
                      <a:pt x="74" y="24"/>
                      <a:pt x="74" y="32"/>
                    </a:cubicBezTo>
                    <a:cubicBezTo>
                      <a:pt x="74" y="39"/>
                      <a:pt x="73" y="44"/>
                      <a:pt x="73" y="51"/>
                    </a:cubicBezTo>
                    <a:cubicBezTo>
                      <a:pt x="74" y="59"/>
                      <a:pt x="77" y="65"/>
                      <a:pt x="81" y="71"/>
                    </a:cubicBezTo>
                    <a:cubicBezTo>
                      <a:pt x="92" y="90"/>
                      <a:pt x="77" y="100"/>
                      <a:pt x="66" y="110"/>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sp>
          <p:nvSpPr>
            <p:cNvPr id="146" name="文本框 145"/>
            <p:cNvSpPr txBox="1"/>
            <p:nvPr/>
          </p:nvSpPr>
          <p:spPr>
            <a:xfrm>
              <a:off x="4348284" y="4743478"/>
              <a:ext cx="1746571" cy="274320"/>
            </a:xfrm>
            <a:prstGeom prst="rect">
              <a:avLst/>
            </a:prstGeom>
            <a:noFill/>
          </p:spPr>
          <p:txBody>
            <a:bodyPr rtlCol="0" wrap="square">
              <a:spAutoFit/>
            </a:bodyPr>
            <a:lstStyle/>
            <a:p>
              <a:r>
                <a:rPr altLang="en-US" lang="zh-CN" sz="1200">
                  <a:solidFill>
                    <a:srgbClr val="F28A90"/>
                  </a:solidFill>
                  <a:ea charset="-122" panose="02010604000101010101" pitchFamily="2" typeface="汉仪丫丫体简"/>
                </a:rPr>
                <a:t>添加标题</a:t>
              </a:r>
            </a:p>
          </p:txBody>
        </p:sp>
        <p:sp>
          <p:nvSpPr>
            <p:cNvPr id="147" name="文本框 146"/>
            <p:cNvSpPr txBox="1"/>
            <p:nvPr/>
          </p:nvSpPr>
          <p:spPr>
            <a:xfrm>
              <a:off x="5748862" y="4398636"/>
              <a:ext cx="1746571" cy="274320"/>
            </a:xfrm>
            <a:prstGeom prst="rect">
              <a:avLst/>
            </a:prstGeom>
            <a:noFill/>
          </p:spPr>
          <p:txBody>
            <a:bodyPr rtlCol="0" wrap="square">
              <a:spAutoFit/>
            </a:bodyPr>
            <a:lstStyle/>
            <a:p>
              <a:r>
                <a:rPr altLang="en-US" lang="zh-CN" sz="1200">
                  <a:solidFill>
                    <a:srgbClr val="F28A90"/>
                  </a:solidFill>
                  <a:ea charset="-122" panose="02010604000101010101" pitchFamily="2" typeface="汉仪丫丫体简"/>
                </a:rPr>
                <a:t>添加标题</a:t>
              </a:r>
            </a:p>
          </p:txBody>
        </p:sp>
        <p:sp>
          <p:nvSpPr>
            <p:cNvPr id="148" name="文本框 147"/>
            <p:cNvSpPr txBox="1"/>
            <p:nvPr/>
          </p:nvSpPr>
          <p:spPr>
            <a:xfrm>
              <a:off x="8078287" y="2684716"/>
              <a:ext cx="1746571" cy="274320"/>
            </a:xfrm>
            <a:prstGeom prst="rect">
              <a:avLst/>
            </a:prstGeom>
            <a:noFill/>
          </p:spPr>
          <p:txBody>
            <a:bodyPr rtlCol="0" wrap="square">
              <a:spAutoFit/>
            </a:bodyPr>
            <a:lstStyle/>
            <a:p>
              <a:r>
                <a:rPr altLang="en-US" lang="zh-CN" sz="1200">
                  <a:solidFill>
                    <a:srgbClr val="D9A265"/>
                  </a:solidFill>
                  <a:ea charset="-122" panose="02010604000101010101" pitchFamily="2" typeface="汉仪丫丫体简"/>
                </a:rPr>
                <a:t>添加标题</a:t>
              </a:r>
            </a:p>
          </p:txBody>
        </p:sp>
        <p:sp>
          <p:nvSpPr>
            <p:cNvPr id="149" name="文本框 148"/>
            <p:cNvSpPr txBox="1"/>
            <p:nvPr/>
          </p:nvSpPr>
          <p:spPr>
            <a:xfrm>
              <a:off x="2113560" y="2451880"/>
              <a:ext cx="1746571" cy="274320"/>
            </a:xfrm>
            <a:prstGeom prst="rect">
              <a:avLst/>
            </a:prstGeom>
            <a:noFill/>
          </p:spPr>
          <p:txBody>
            <a:bodyPr rtlCol="0" wrap="square">
              <a:spAutoFit/>
            </a:bodyPr>
            <a:lstStyle/>
            <a:p>
              <a:r>
                <a:rPr altLang="en-US" lang="zh-CN" sz="1200">
                  <a:solidFill>
                    <a:srgbClr val="70CEAA"/>
                  </a:solidFill>
                  <a:ea charset="-122" panose="02010604000101010101" pitchFamily="2" typeface="汉仪丫丫体简"/>
                </a:rPr>
                <a:t>添加标题</a:t>
              </a:r>
            </a:p>
          </p:txBody>
        </p:sp>
        <p:sp>
          <p:nvSpPr>
            <p:cNvPr id="150" name="文本框 149"/>
            <p:cNvSpPr txBox="1"/>
            <p:nvPr/>
          </p:nvSpPr>
          <p:spPr>
            <a:xfrm>
              <a:off x="5205011" y="1537389"/>
              <a:ext cx="1746571" cy="274320"/>
            </a:xfrm>
            <a:prstGeom prst="rect">
              <a:avLst/>
            </a:prstGeom>
            <a:noFill/>
          </p:spPr>
          <p:txBody>
            <a:bodyPr rtlCol="0" wrap="square">
              <a:spAutoFit/>
            </a:bodyPr>
            <a:lstStyle/>
            <a:p>
              <a:r>
                <a:rPr altLang="en-US" lang="zh-CN" sz="1200">
                  <a:solidFill>
                    <a:srgbClr val="70CEAA"/>
                  </a:solidFill>
                  <a:ea charset="-122" panose="02010604000101010101" pitchFamily="2" typeface="汉仪丫丫体简"/>
                </a:rPr>
                <a:t>添加标题</a:t>
              </a:r>
            </a:p>
          </p:txBody>
        </p:sp>
      </p:grpSp>
      <p:grpSp>
        <p:nvGrpSpPr>
          <p:cNvPr id="151" name="组合 150"/>
          <p:cNvGrpSpPr/>
          <p:nvPr/>
        </p:nvGrpSpPr>
        <p:grpSpPr>
          <a:xfrm>
            <a:off x="-34322" y="205344"/>
            <a:ext cx="8862546" cy="504056"/>
            <a:chOff x="-34322" y="205344"/>
            <a:chExt cx="8862546" cy="504056"/>
          </a:xfrm>
        </p:grpSpPr>
        <p:grpSp>
          <p:nvGrpSpPr>
            <p:cNvPr id="153" name="组合 152"/>
            <p:cNvGrpSpPr/>
            <p:nvPr/>
          </p:nvGrpSpPr>
          <p:grpSpPr>
            <a:xfrm>
              <a:off x="829774" y="223521"/>
              <a:ext cx="7998450" cy="461665"/>
              <a:chOff x="829774" y="223521"/>
              <a:chExt cx="7998450" cy="461665"/>
            </a:xfrm>
          </p:grpSpPr>
          <p:sp>
            <p:nvSpPr>
              <p:cNvPr id="155" name="文本框 154"/>
              <p:cNvSpPr txBox="1"/>
              <p:nvPr/>
            </p:nvSpPr>
            <p:spPr>
              <a:xfrm>
                <a:off x="5359093" y="223521"/>
                <a:ext cx="2773392"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156" name="组合 155"/>
              <p:cNvGrpSpPr/>
              <p:nvPr/>
            </p:nvGrpSpPr>
            <p:grpSpPr>
              <a:xfrm>
                <a:off x="829774" y="288533"/>
                <a:ext cx="7998450" cy="360040"/>
                <a:chOff x="822022" y="288533"/>
                <a:chExt cx="7998450" cy="360040"/>
              </a:xfrm>
            </p:grpSpPr>
            <p:cxnSp>
              <p:nvCxnSpPr>
                <p:cNvPr id="157" name="直接连接符 156"/>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158" name="组合 157"/>
                <p:cNvGrpSpPr/>
                <p:nvPr/>
              </p:nvGrpSpPr>
              <p:grpSpPr>
                <a:xfrm>
                  <a:off x="822022" y="288533"/>
                  <a:ext cx="4469280" cy="360040"/>
                  <a:chOff x="872912" y="836712"/>
                  <a:chExt cx="4469280" cy="360040"/>
                </a:xfrm>
              </p:grpSpPr>
              <p:sp>
                <p:nvSpPr>
                  <p:cNvPr id="159" name="矩形 158"/>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160" name="矩形 159"/>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161" name="矩形 160"/>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162" name="矩形 161"/>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163" name="矩形 162"/>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grpSp>
        <p:sp>
          <p:nvSpPr>
            <p:cNvPr id="154" name="矩形 153"/>
            <p:cNvSpPr/>
            <p:nvPr/>
          </p:nvSpPr>
          <p:spPr>
            <a:xfrm>
              <a:off x="-34322" y="205344"/>
              <a:ext cx="864096" cy="504056"/>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spTree>
  </p:cSld>
  <p:clrMapOvr>
    <a:masterClrMapping/>
  </p:clrMapOvr>
  <p:transition/>
  <p:timing/>
</p:sld>
</file>

<file path=ppt/slides/slide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3">
            <a:lum/>
          </a:blip>
          <a:stretch>
            <a:fillRect/>
          </a:stretch>
        </a:blipFill>
        <a:effectLst/>
      </p:bgPr>
    </p:bg>
    <p:spTree>
      <p:nvGrpSpPr>
        <p:cNvPr id="1" name=""/>
        <p:cNvGrpSpPr/>
        <p:nvPr/>
      </p:nvGrpSpPr>
      <p:grpSpPr>
        <a:xfrm>
          <a:off x="0" y="0"/>
          <a:ext cx="0" cy="0"/>
        </a:xfrm>
      </p:grpSpPr>
      <p:grpSp>
        <p:nvGrpSpPr>
          <p:cNvPr id="16" name="组合 15"/>
          <p:cNvGrpSpPr/>
          <p:nvPr/>
        </p:nvGrpSpPr>
        <p:grpSpPr>
          <a:xfrm>
            <a:off x="4696196" y="1621397"/>
            <a:ext cx="2126210" cy="3105779"/>
            <a:chOff x="949207" y="1196752"/>
            <a:chExt cx="713226" cy="1041817"/>
          </a:xfrm>
          <a:solidFill>
            <a:schemeClr val="bg1">
              <a:lumMod val="95000"/>
            </a:schemeClr>
          </a:solidFill>
        </p:grpSpPr>
        <p:sp>
          <p:nvSpPr>
            <p:cNvPr id="17" name="Freeform 484"/>
            <p:cNvSpPr>
              <a:spLocks noEditPoints="1"/>
            </p:cNvSpPr>
            <p:nvPr/>
          </p:nvSpPr>
          <p:spPr bwMode="auto">
            <a:xfrm>
              <a:off x="1060378" y="1196752"/>
              <a:ext cx="602055" cy="1041817"/>
            </a:xfrm>
            <a:custGeom>
              <a:gdLst>
                <a:gd fmla="*/ 76 w 97" name="T0"/>
                <a:gd fmla="*/ 24 h 168" name="T1"/>
                <a:gd fmla="*/ 80 w 97" name="T2"/>
                <a:gd fmla="*/ 116 h 168" name="T3"/>
                <a:gd fmla="*/ 63 w 97" name="T4"/>
                <a:gd fmla="*/ 130 h 168" name="T5"/>
                <a:gd fmla="*/ 74 w 97" name="T6"/>
                <a:gd fmla="*/ 147 h 168" name="T7"/>
                <a:gd fmla="*/ 1 w 97" name="T8"/>
                <a:gd fmla="*/ 168 h 168" name="T9"/>
                <a:gd fmla="*/ 16 w 97" name="T10"/>
                <a:gd fmla="*/ 152 h 168" name="T11"/>
                <a:gd fmla="*/ 8 w 97" name="T12"/>
                <a:gd fmla="*/ 123 h 168" name="T13"/>
                <a:gd fmla="*/ 34 w 97" name="T14"/>
                <a:gd fmla="*/ 125 h 168" name="T15"/>
                <a:gd fmla="*/ 76 w 97" name="T16"/>
                <a:gd fmla="*/ 101 h 168" name="T17"/>
                <a:gd fmla="*/ 75 w 97" name="T18"/>
                <a:gd fmla="*/ 39 h 168" name="T19"/>
                <a:gd fmla="*/ 51 w 97" name="T20"/>
                <a:gd fmla="*/ 6 h 168" name="T21"/>
                <a:gd fmla="*/ 55 w 97" name="T22"/>
                <a:gd fmla="*/ 8 h 168" name="T23"/>
                <a:gd fmla="*/ 49 w 97" name="T24"/>
                <a:gd fmla="*/ 10 h 168" name="T25"/>
                <a:gd fmla="*/ 48 w 97" name="T26"/>
                <a:gd fmla="*/ 15 h 168" name="T27"/>
                <a:gd fmla="*/ 58 w 97" name="T28"/>
                <a:gd fmla="*/ 20 h 168" name="T29"/>
                <a:gd fmla="*/ 67 w 97" name="T30"/>
                <a:gd fmla="*/ 19 h 168" name="T31"/>
                <a:gd fmla="*/ 70 w 97" name="T32"/>
                <a:gd fmla="*/ 27 h 168" name="T33"/>
                <a:gd fmla="*/ 73 w 97" name="T34"/>
                <a:gd fmla="*/ 31 h 168" name="T35"/>
                <a:gd fmla="*/ 74 w 97" name="T36"/>
                <a:gd fmla="*/ 29 h 168" name="T37"/>
                <a:gd fmla="*/ 79 w 97" name="T38"/>
                <a:gd fmla="*/ 38 h 168" name="T39"/>
                <a:gd fmla="*/ 87 w 97" name="T40"/>
                <a:gd fmla="*/ 71 h 168" name="T41"/>
                <a:gd fmla="*/ 92 w 97" name="T42"/>
                <a:gd fmla="*/ 68 h 168" name="T43"/>
                <a:gd fmla="*/ 91 w 97" name="T44"/>
                <a:gd fmla="*/ 75 h 168" name="T45"/>
                <a:gd fmla="*/ 88 w 97" name="T46"/>
                <a:gd fmla="*/ 79 h 168" name="T47"/>
                <a:gd fmla="*/ 93 w 97" name="T48"/>
                <a:gd fmla="*/ 84 h 168" name="T49"/>
                <a:gd fmla="*/ 85 w 97" name="T50"/>
                <a:gd fmla="*/ 90 h 168" name="T51"/>
                <a:gd fmla="*/ 82 w 97" name="T52"/>
                <a:gd fmla="*/ 97 h 168" name="T53"/>
                <a:gd fmla="*/ 89 w 97" name="T54"/>
                <a:gd fmla="*/ 98 h 168" name="T55"/>
                <a:gd fmla="*/ 85 w 97" name="T56"/>
                <a:gd fmla="*/ 97 h 168" name="T57"/>
                <a:gd fmla="*/ 81 w 97" name="T58"/>
                <a:gd fmla="*/ 110 h 168" name="T59"/>
                <a:gd fmla="*/ 71 w 97" name="T60"/>
                <a:gd fmla="*/ 114 h 168" name="T61"/>
                <a:gd fmla="*/ 68 w 97" name="T62"/>
                <a:gd fmla="*/ 116 h 168" name="T63"/>
                <a:gd fmla="*/ 16 w 97" name="T64"/>
                <a:gd fmla="*/ 124 h 168" name="T65"/>
                <a:gd fmla="*/ 23 w 97" name="T66"/>
                <a:gd fmla="*/ 126 h 168" name="T67"/>
                <a:gd fmla="*/ 61 w 97" name="T68"/>
                <a:gd fmla="*/ 123 h 168" name="T69"/>
                <a:gd fmla="*/ 66 w 97" name="T70"/>
                <a:gd fmla="*/ 122 h 168" name="T71"/>
                <a:gd fmla="*/ 30 w 97" name="T72"/>
                <a:gd fmla="*/ 130 h 168" name="T73"/>
                <a:gd fmla="*/ 14 w 97" name="T74"/>
                <a:gd fmla="*/ 132 h 168" name="T75"/>
                <a:gd fmla="*/ 37 w 97" name="T76"/>
                <a:gd fmla="*/ 128 h 168" name="T77"/>
                <a:gd fmla="*/ 47 w 97" name="T78"/>
                <a:gd fmla="*/ 126 h 168" name="T79"/>
                <a:gd fmla="*/ 59 w 97" name="T80"/>
                <a:gd fmla="*/ 126 h 168" name="T81"/>
                <a:gd fmla="*/ 44 w 97" name="T82"/>
                <a:gd fmla="*/ 130 h 168" name="T83"/>
                <a:gd fmla="*/ 18 w 97" name="T84"/>
                <a:gd fmla="*/ 134 h 168" name="T85"/>
                <a:gd fmla="*/ 25 w 97" name="T86"/>
                <a:gd fmla="*/ 135 h 168" name="T87"/>
                <a:gd fmla="*/ 58 w 97" name="T88"/>
                <a:gd fmla="*/ 130 h 168" name="T89"/>
                <a:gd fmla="*/ 37 w 97" name="T90"/>
                <a:gd fmla="*/ 136 h 168" name="T91"/>
                <a:gd fmla="*/ 39 w 97" name="T92"/>
                <a:gd fmla="*/ 144 h 168" name="T93"/>
                <a:gd fmla="*/ 29 w 97" name="T94"/>
                <a:gd fmla="*/ 145 h 168" name="T95"/>
                <a:gd fmla="*/ 43 w 97" name="T96"/>
                <a:gd fmla="*/ 143 h 168" name="T97"/>
                <a:gd fmla="*/ 34 w 97" name="T98"/>
                <a:gd fmla="*/ 155 h 168" name="T99"/>
                <a:gd fmla="*/ 58 w 97" name="T100"/>
                <a:gd fmla="*/ 146 h 168" name="T101"/>
                <a:gd fmla="*/ 50 w 97" name="T102"/>
                <a:gd fmla="*/ 147 h 168" name="T103"/>
                <a:gd fmla="*/ 54 w 97" name="T104"/>
                <a:gd fmla="*/ 150 h 168" name="T105"/>
                <a:gd fmla="*/ 28 w 97" name="T106"/>
                <a:gd fmla="*/ 159 h 168" name="T107"/>
                <a:gd fmla="*/ 67 w 97" name="T108"/>
                <a:gd fmla="*/ 150 h 168" name="T109"/>
                <a:gd fmla="*/ 10 w 97" name="T110"/>
                <a:gd fmla="*/ 162 h 168" name="T111"/>
                <a:gd fmla="*/ 39 w 97" name="T112"/>
                <a:gd fmla="*/ 157 h 168" name="T113"/>
                <a:gd fmla="*/ 44 w 97" name="T114"/>
                <a:gd fmla="*/ 156 h 168" name="T115"/>
                <a:gd fmla="*/ 67 w 97" name="T116"/>
                <a:gd fmla="*/ 153 h 168" name="T117"/>
                <a:gd fmla="*/ 42 w 97" name="T118"/>
                <a:gd fmla="*/ 159 h 168" name="T119"/>
                <a:gd fmla="*/ 42 w 97" name="T120"/>
                <a:gd fmla="*/ 159 h 168" name="T121"/>
                <a:gd fmla="*/ 55 w 97" name="T122"/>
                <a:gd fmla="*/ 158 h 16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68" w="97">
                  <a:moveTo>
                    <a:pt x="60" y="10"/>
                  </a:moveTo>
                  <a:cubicBezTo>
                    <a:pt x="62" y="12"/>
                    <a:pt x="64" y="13"/>
                    <a:pt x="66" y="14"/>
                  </a:cubicBezTo>
                  <a:cubicBezTo>
                    <a:pt x="66" y="15"/>
                    <a:pt x="67" y="15"/>
                    <a:pt x="67" y="16"/>
                  </a:cubicBezTo>
                  <a:cubicBezTo>
                    <a:pt x="70" y="18"/>
                    <a:pt x="73" y="21"/>
                    <a:pt x="76" y="24"/>
                  </a:cubicBezTo>
                  <a:cubicBezTo>
                    <a:pt x="79" y="27"/>
                    <a:pt x="83" y="32"/>
                    <a:pt x="86" y="37"/>
                  </a:cubicBezTo>
                  <a:cubicBezTo>
                    <a:pt x="93" y="46"/>
                    <a:pt x="96" y="61"/>
                    <a:pt x="97" y="75"/>
                  </a:cubicBezTo>
                  <a:cubicBezTo>
                    <a:pt x="97" y="88"/>
                    <a:pt x="90" y="104"/>
                    <a:pt x="82" y="115"/>
                  </a:cubicBezTo>
                  <a:cubicBezTo>
                    <a:pt x="81" y="115"/>
                    <a:pt x="80" y="115"/>
                    <a:pt x="80" y="116"/>
                  </a:cubicBezTo>
                  <a:cubicBezTo>
                    <a:pt x="79" y="116"/>
                    <a:pt x="79" y="117"/>
                    <a:pt x="79" y="118"/>
                  </a:cubicBezTo>
                  <a:cubicBezTo>
                    <a:pt x="76" y="121"/>
                    <a:pt x="72" y="124"/>
                    <a:pt x="69" y="126"/>
                  </a:cubicBezTo>
                  <a:cubicBezTo>
                    <a:pt x="68" y="126"/>
                    <a:pt x="68" y="127"/>
                    <a:pt x="67" y="128"/>
                  </a:cubicBezTo>
                  <a:cubicBezTo>
                    <a:pt x="66" y="129"/>
                    <a:pt x="64" y="129"/>
                    <a:pt x="63" y="130"/>
                  </a:cubicBezTo>
                  <a:cubicBezTo>
                    <a:pt x="60" y="131"/>
                    <a:pt x="55" y="133"/>
                    <a:pt x="51" y="134"/>
                  </a:cubicBezTo>
                  <a:cubicBezTo>
                    <a:pt x="49" y="140"/>
                    <a:pt x="53" y="143"/>
                    <a:pt x="58" y="142"/>
                  </a:cubicBezTo>
                  <a:cubicBezTo>
                    <a:pt x="59" y="144"/>
                    <a:pt x="60" y="146"/>
                    <a:pt x="61" y="147"/>
                  </a:cubicBezTo>
                  <a:cubicBezTo>
                    <a:pt x="65" y="149"/>
                    <a:pt x="70" y="146"/>
                    <a:pt x="74" y="147"/>
                  </a:cubicBezTo>
                  <a:cubicBezTo>
                    <a:pt x="77" y="149"/>
                    <a:pt x="77" y="153"/>
                    <a:pt x="79" y="157"/>
                  </a:cubicBezTo>
                  <a:cubicBezTo>
                    <a:pt x="78" y="158"/>
                    <a:pt x="77" y="158"/>
                    <a:pt x="76" y="157"/>
                  </a:cubicBezTo>
                  <a:cubicBezTo>
                    <a:pt x="61" y="160"/>
                    <a:pt x="44" y="161"/>
                    <a:pt x="27" y="164"/>
                  </a:cubicBezTo>
                  <a:cubicBezTo>
                    <a:pt x="19" y="166"/>
                    <a:pt x="10" y="167"/>
                    <a:pt x="1" y="168"/>
                  </a:cubicBezTo>
                  <a:cubicBezTo>
                    <a:pt x="0" y="167"/>
                    <a:pt x="2" y="167"/>
                    <a:pt x="3" y="165"/>
                  </a:cubicBezTo>
                  <a:cubicBezTo>
                    <a:pt x="3" y="163"/>
                    <a:pt x="3" y="161"/>
                    <a:pt x="3" y="159"/>
                  </a:cubicBezTo>
                  <a:cubicBezTo>
                    <a:pt x="3" y="158"/>
                    <a:pt x="5" y="158"/>
                    <a:pt x="4" y="156"/>
                  </a:cubicBezTo>
                  <a:cubicBezTo>
                    <a:pt x="8" y="154"/>
                    <a:pt x="11" y="152"/>
                    <a:pt x="16" y="152"/>
                  </a:cubicBezTo>
                  <a:cubicBezTo>
                    <a:pt x="16" y="144"/>
                    <a:pt x="31" y="148"/>
                    <a:pt x="26" y="137"/>
                  </a:cubicBezTo>
                  <a:cubicBezTo>
                    <a:pt x="20" y="136"/>
                    <a:pt x="13" y="135"/>
                    <a:pt x="7" y="132"/>
                  </a:cubicBezTo>
                  <a:cubicBezTo>
                    <a:pt x="7" y="129"/>
                    <a:pt x="6" y="125"/>
                    <a:pt x="7" y="123"/>
                  </a:cubicBezTo>
                  <a:cubicBezTo>
                    <a:pt x="8" y="123"/>
                    <a:pt x="8" y="123"/>
                    <a:pt x="8" y="123"/>
                  </a:cubicBezTo>
                  <a:cubicBezTo>
                    <a:pt x="9" y="122"/>
                    <a:pt x="9" y="120"/>
                    <a:pt x="10" y="120"/>
                  </a:cubicBezTo>
                  <a:cubicBezTo>
                    <a:pt x="14" y="119"/>
                    <a:pt x="19" y="123"/>
                    <a:pt x="22" y="124"/>
                  </a:cubicBezTo>
                  <a:cubicBezTo>
                    <a:pt x="24" y="124"/>
                    <a:pt x="26" y="125"/>
                    <a:pt x="28" y="125"/>
                  </a:cubicBezTo>
                  <a:cubicBezTo>
                    <a:pt x="30" y="125"/>
                    <a:pt x="32" y="126"/>
                    <a:pt x="34" y="125"/>
                  </a:cubicBezTo>
                  <a:cubicBezTo>
                    <a:pt x="39" y="125"/>
                    <a:pt x="43" y="125"/>
                    <a:pt x="47" y="124"/>
                  </a:cubicBezTo>
                  <a:cubicBezTo>
                    <a:pt x="50" y="123"/>
                    <a:pt x="55" y="122"/>
                    <a:pt x="59" y="118"/>
                  </a:cubicBezTo>
                  <a:cubicBezTo>
                    <a:pt x="62" y="118"/>
                    <a:pt x="65" y="115"/>
                    <a:pt x="68" y="113"/>
                  </a:cubicBezTo>
                  <a:cubicBezTo>
                    <a:pt x="71" y="110"/>
                    <a:pt x="74" y="105"/>
                    <a:pt x="76" y="101"/>
                  </a:cubicBezTo>
                  <a:cubicBezTo>
                    <a:pt x="77" y="100"/>
                    <a:pt x="79" y="98"/>
                    <a:pt x="79" y="97"/>
                  </a:cubicBezTo>
                  <a:cubicBezTo>
                    <a:pt x="80" y="94"/>
                    <a:pt x="81" y="91"/>
                    <a:pt x="82" y="88"/>
                  </a:cubicBezTo>
                  <a:cubicBezTo>
                    <a:pt x="84" y="80"/>
                    <a:pt x="86" y="70"/>
                    <a:pt x="84" y="60"/>
                  </a:cubicBezTo>
                  <a:cubicBezTo>
                    <a:pt x="82" y="53"/>
                    <a:pt x="79" y="45"/>
                    <a:pt x="75" y="39"/>
                  </a:cubicBezTo>
                  <a:cubicBezTo>
                    <a:pt x="71" y="32"/>
                    <a:pt x="64" y="26"/>
                    <a:pt x="57" y="23"/>
                  </a:cubicBezTo>
                  <a:cubicBezTo>
                    <a:pt x="52" y="18"/>
                    <a:pt x="43" y="18"/>
                    <a:pt x="36" y="15"/>
                  </a:cubicBezTo>
                  <a:cubicBezTo>
                    <a:pt x="35" y="11"/>
                    <a:pt x="39" y="9"/>
                    <a:pt x="40" y="6"/>
                  </a:cubicBezTo>
                  <a:cubicBezTo>
                    <a:pt x="44" y="4"/>
                    <a:pt x="49" y="4"/>
                    <a:pt x="51" y="6"/>
                  </a:cubicBezTo>
                  <a:cubicBezTo>
                    <a:pt x="51" y="0"/>
                    <a:pt x="62" y="1"/>
                    <a:pt x="61" y="7"/>
                  </a:cubicBezTo>
                  <a:cubicBezTo>
                    <a:pt x="61" y="8"/>
                    <a:pt x="60" y="8"/>
                    <a:pt x="60" y="10"/>
                  </a:cubicBezTo>
                  <a:close/>
                  <a:moveTo>
                    <a:pt x="54" y="7"/>
                  </a:moveTo>
                  <a:cubicBezTo>
                    <a:pt x="54" y="7"/>
                    <a:pt x="54" y="8"/>
                    <a:pt x="55" y="8"/>
                  </a:cubicBezTo>
                  <a:cubicBezTo>
                    <a:pt x="55" y="7"/>
                    <a:pt x="55" y="6"/>
                    <a:pt x="55" y="6"/>
                  </a:cubicBezTo>
                  <a:cubicBezTo>
                    <a:pt x="54" y="6"/>
                    <a:pt x="53" y="6"/>
                    <a:pt x="54" y="7"/>
                  </a:cubicBezTo>
                  <a:close/>
                  <a:moveTo>
                    <a:pt x="47" y="13"/>
                  </a:moveTo>
                  <a:cubicBezTo>
                    <a:pt x="48" y="12"/>
                    <a:pt x="47" y="10"/>
                    <a:pt x="49" y="10"/>
                  </a:cubicBezTo>
                  <a:cubicBezTo>
                    <a:pt x="48" y="9"/>
                    <a:pt x="48" y="8"/>
                    <a:pt x="46" y="8"/>
                  </a:cubicBezTo>
                  <a:cubicBezTo>
                    <a:pt x="47" y="9"/>
                    <a:pt x="47" y="11"/>
                    <a:pt x="47" y="13"/>
                  </a:cubicBezTo>
                  <a:close/>
                  <a:moveTo>
                    <a:pt x="50" y="16"/>
                  </a:moveTo>
                  <a:cubicBezTo>
                    <a:pt x="49" y="16"/>
                    <a:pt x="49" y="15"/>
                    <a:pt x="48" y="15"/>
                  </a:cubicBezTo>
                  <a:cubicBezTo>
                    <a:pt x="47" y="15"/>
                    <a:pt x="46" y="15"/>
                    <a:pt x="46" y="15"/>
                  </a:cubicBezTo>
                  <a:cubicBezTo>
                    <a:pt x="47" y="16"/>
                    <a:pt x="51" y="17"/>
                    <a:pt x="50" y="16"/>
                  </a:cubicBezTo>
                  <a:close/>
                  <a:moveTo>
                    <a:pt x="56" y="19"/>
                  </a:moveTo>
                  <a:cubicBezTo>
                    <a:pt x="57" y="19"/>
                    <a:pt x="57" y="20"/>
                    <a:pt x="58" y="20"/>
                  </a:cubicBezTo>
                  <a:cubicBezTo>
                    <a:pt x="58" y="18"/>
                    <a:pt x="58" y="16"/>
                    <a:pt x="58" y="15"/>
                  </a:cubicBezTo>
                  <a:cubicBezTo>
                    <a:pt x="57" y="15"/>
                    <a:pt x="57" y="14"/>
                    <a:pt x="56" y="14"/>
                  </a:cubicBezTo>
                  <a:cubicBezTo>
                    <a:pt x="57" y="15"/>
                    <a:pt x="57" y="18"/>
                    <a:pt x="56" y="19"/>
                  </a:cubicBezTo>
                  <a:close/>
                  <a:moveTo>
                    <a:pt x="67" y="19"/>
                  </a:moveTo>
                  <a:cubicBezTo>
                    <a:pt x="66" y="18"/>
                    <a:pt x="64" y="16"/>
                    <a:pt x="63" y="15"/>
                  </a:cubicBezTo>
                  <a:cubicBezTo>
                    <a:pt x="64" y="16"/>
                    <a:pt x="65" y="19"/>
                    <a:pt x="67" y="19"/>
                  </a:cubicBezTo>
                  <a:close/>
                  <a:moveTo>
                    <a:pt x="69" y="27"/>
                  </a:moveTo>
                  <a:cubicBezTo>
                    <a:pt x="69" y="27"/>
                    <a:pt x="70" y="27"/>
                    <a:pt x="70" y="27"/>
                  </a:cubicBezTo>
                  <a:cubicBezTo>
                    <a:pt x="70" y="26"/>
                    <a:pt x="70" y="24"/>
                    <a:pt x="69" y="25"/>
                  </a:cubicBezTo>
                  <a:cubicBezTo>
                    <a:pt x="68" y="25"/>
                    <a:pt x="69" y="26"/>
                    <a:pt x="69" y="27"/>
                  </a:cubicBezTo>
                  <a:close/>
                  <a:moveTo>
                    <a:pt x="70" y="29"/>
                  </a:moveTo>
                  <a:cubicBezTo>
                    <a:pt x="71" y="30"/>
                    <a:pt x="72" y="31"/>
                    <a:pt x="73" y="31"/>
                  </a:cubicBezTo>
                  <a:cubicBezTo>
                    <a:pt x="72" y="31"/>
                    <a:pt x="72" y="29"/>
                    <a:pt x="72" y="29"/>
                  </a:cubicBezTo>
                  <a:cubicBezTo>
                    <a:pt x="71" y="29"/>
                    <a:pt x="71" y="29"/>
                    <a:pt x="70" y="29"/>
                  </a:cubicBezTo>
                  <a:close/>
                  <a:moveTo>
                    <a:pt x="75" y="31"/>
                  </a:moveTo>
                  <a:cubicBezTo>
                    <a:pt x="75" y="30"/>
                    <a:pt x="75" y="30"/>
                    <a:pt x="74" y="29"/>
                  </a:cubicBezTo>
                  <a:cubicBezTo>
                    <a:pt x="74" y="30"/>
                    <a:pt x="74" y="31"/>
                    <a:pt x="75" y="31"/>
                  </a:cubicBezTo>
                  <a:close/>
                  <a:moveTo>
                    <a:pt x="79" y="38"/>
                  </a:moveTo>
                  <a:cubicBezTo>
                    <a:pt x="79" y="37"/>
                    <a:pt x="79" y="35"/>
                    <a:pt x="78" y="35"/>
                  </a:cubicBezTo>
                  <a:cubicBezTo>
                    <a:pt x="78" y="36"/>
                    <a:pt x="78" y="38"/>
                    <a:pt x="79" y="38"/>
                  </a:cubicBezTo>
                  <a:close/>
                  <a:moveTo>
                    <a:pt x="91" y="62"/>
                  </a:moveTo>
                  <a:cubicBezTo>
                    <a:pt x="92" y="61"/>
                    <a:pt x="92" y="60"/>
                    <a:pt x="91" y="60"/>
                  </a:cubicBezTo>
                  <a:cubicBezTo>
                    <a:pt x="91" y="60"/>
                    <a:pt x="91" y="62"/>
                    <a:pt x="91" y="62"/>
                  </a:cubicBezTo>
                  <a:close/>
                  <a:moveTo>
                    <a:pt x="87" y="71"/>
                  </a:moveTo>
                  <a:cubicBezTo>
                    <a:pt x="88" y="70"/>
                    <a:pt x="88" y="66"/>
                    <a:pt x="87" y="64"/>
                  </a:cubicBezTo>
                  <a:cubicBezTo>
                    <a:pt x="86" y="66"/>
                    <a:pt x="86" y="70"/>
                    <a:pt x="87" y="71"/>
                  </a:cubicBezTo>
                  <a:close/>
                  <a:moveTo>
                    <a:pt x="91" y="67"/>
                  </a:moveTo>
                  <a:cubicBezTo>
                    <a:pt x="91" y="67"/>
                    <a:pt x="91" y="68"/>
                    <a:pt x="92" y="68"/>
                  </a:cubicBezTo>
                  <a:cubicBezTo>
                    <a:pt x="91" y="67"/>
                    <a:pt x="92" y="65"/>
                    <a:pt x="91" y="65"/>
                  </a:cubicBezTo>
                  <a:cubicBezTo>
                    <a:pt x="92" y="66"/>
                    <a:pt x="90" y="66"/>
                    <a:pt x="91" y="67"/>
                  </a:cubicBezTo>
                  <a:close/>
                  <a:moveTo>
                    <a:pt x="90" y="80"/>
                  </a:moveTo>
                  <a:cubicBezTo>
                    <a:pt x="92" y="79"/>
                    <a:pt x="91" y="76"/>
                    <a:pt x="91" y="75"/>
                  </a:cubicBezTo>
                  <a:cubicBezTo>
                    <a:pt x="90" y="75"/>
                    <a:pt x="90" y="75"/>
                    <a:pt x="90" y="75"/>
                  </a:cubicBezTo>
                  <a:cubicBezTo>
                    <a:pt x="90" y="77"/>
                    <a:pt x="90" y="78"/>
                    <a:pt x="90" y="80"/>
                  </a:cubicBezTo>
                  <a:close/>
                  <a:moveTo>
                    <a:pt x="89" y="82"/>
                  </a:moveTo>
                  <a:cubicBezTo>
                    <a:pt x="89" y="81"/>
                    <a:pt x="89" y="79"/>
                    <a:pt x="88" y="79"/>
                  </a:cubicBezTo>
                  <a:cubicBezTo>
                    <a:pt x="88" y="80"/>
                    <a:pt x="87" y="82"/>
                    <a:pt x="89" y="82"/>
                  </a:cubicBezTo>
                  <a:close/>
                  <a:moveTo>
                    <a:pt x="93" y="84"/>
                  </a:moveTo>
                  <a:cubicBezTo>
                    <a:pt x="94" y="84"/>
                    <a:pt x="94" y="82"/>
                    <a:pt x="93" y="81"/>
                  </a:cubicBezTo>
                  <a:cubicBezTo>
                    <a:pt x="94" y="82"/>
                    <a:pt x="93" y="84"/>
                    <a:pt x="93" y="84"/>
                  </a:cubicBezTo>
                  <a:close/>
                  <a:moveTo>
                    <a:pt x="90" y="87"/>
                  </a:moveTo>
                  <a:cubicBezTo>
                    <a:pt x="90" y="86"/>
                    <a:pt x="91" y="85"/>
                    <a:pt x="90" y="83"/>
                  </a:cubicBezTo>
                  <a:cubicBezTo>
                    <a:pt x="89" y="84"/>
                    <a:pt x="89" y="86"/>
                    <a:pt x="90" y="87"/>
                  </a:cubicBezTo>
                  <a:close/>
                  <a:moveTo>
                    <a:pt x="85" y="90"/>
                  </a:moveTo>
                  <a:cubicBezTo>
                    <a:pt x="86" y="90"/>
                    <a:pt x="86" y="91"/>
                    <a:pt x="87" y="90"/>
                  </a:cubicBezTo>
                  <a:cubicBezTo>
                    <a:pt x="86" y="88"/>
                    <a:pt x="87" y="87"/>
                    <a:pt x="87" y="86"/>
                  </a:cubicBezTo>
                  <a:cubicBezTo>
                    <a:pt x="86" y="87"/>
                    <a:pt x="85" y="89"/>
                    <a:pt x="85" y="90"/>
                  </a:cubicBezTo>
                  <a:close/>
                  <a:moveTo>
                    <a:pt x="82" y="97"/>
                  </a:moveTo>
                  <a:cubicBezTo>
                    <a:pt x="82" y="98"/>
                    <a:pt x="80" y="99"/>
                    <a:pt x="81" y="100"/>
                  </a:cubicBezTo>
                  <a:cubicBezTo>
                    <a:pt x="82" y="99"/>
                    <a:pt x="84" y="97"/>
                    <a:pt x="84" y="95"/>
                  </a:cubicBezTo>
                  <a:cubicBezTo>
                    <a:pt x="83" y="96"/>
                    <a:pt x="83" y="97"/>
                    <a:pt x="82" y="97"/>
                  </a:cubicBezTo>
                  <a:close/>
                  <a:moveTo>
                    <a:pt x="89" y="98"/>
                  </a:moveTo>
                  <a:cubicBezTo>
                    <a:pt x="89" y="97"/>
                    <a:pt x="91" y="95"/>
                    <a:pt x="90" y="95"/>
                  </a:cubicBezTo>
                  <a:cubicBezTo>
                    <a:pt x="90" y="96"/>
                    <a:pt x="88" y="97"/>
                    <a:pt x="89" y="98"/>
                  </a:cubicBezTo>
                  <a:close/>
                  <a:moveTo>
                    <a:pt x="84" y="99"/>
                  </a:moveTo>
                  <a:cubicBezTo>
                    <a:pt x="85" y="99"/>
                    <a:pt x="86" y="97"/>
                    <a:pt x="85" y="97"/>
                  </a:cubicBezTo>
                  <a:cubicBezTo>
                    <a:pt x="85" y="98"/>
                    <a:pt x="84" y="98"/>
                    <a:pt x="84" y="99"/>
                  </a:cubicBezTo>
                  <a:close/>
                  <a:moveTo>
                    <a:pt x="81" y="110"/>
                  </a:moveTo>
                  <a:cubicBezTo>
                    <a:pt x="82" y="109"/>
                    <a:pt x="84" y="108"/>
                    <a:pt x="83" y="106"/>
                  </a:cubicBezTo>
                  <a:cubicBezTo>
                    <a:pt x="81" y="107"/>
                    <a:pt x="81" y="108"/>
                    <a:pt x="81" y="110"/>
                  </a:cubicBezTo>
                  <a:close/>
                  <a:moveTo>
                    <a:pt x="71" y="114"/>
                  </a:moveTo>
                  <a:cubicBezTo>
                    <a:pt x="72" y="113"/>
                    <a:pt x="73" y="113"/>
                    <a:pt x="74" y="113"/>
                  </a:cubicBezTo>
                  <a:cubicBezTo>
                    <a:pt x="74" y="113"/>
                    <a:pt x="74" y="112"/>
                    <a:pt x="74" y="111"/>
                  </a:cubicBezTo>
                  <a:cubicBezTo>
                    <a:pt x="73" y="112"/>
                    <a:pt x="72" y="113"/>
                    <a:pt x="71" y="114"/>
                  </a:cubicBezTo>
                  <a:close/>
                  <a:moveTo>
                    <a:pt x="68" y="116"/>
                  </a:moveTo>
                  <a:cubicBezTo>
                    <a:pt x="69" y="117"/>
                    <a:pt x="69" y="118"/>
                    <a:pt x="70" y="118"/>
                  </a:cubicBezTo>
                  <a:cubicBezTo>
                    <a:pt x="69" y="116"/>
                    <a:pt x="71" y="114"/>
                    <a:pt x="70" y="114"/>
                  </a:cubicBezTo>
                  <a:cubicBezTo>
                    <a:pt x="70" y="115"/>
                    <a:pt x="69" y="115"/>
                    <a:pt x="68" y="116"/>
                  </a:cubicBezTo>
                  <a:close/>
                  <a:moveTo>
                    <a:pt x="16" y="128"/>
                  </a:moveTo>
                  <a:cubicBezTo>
                    <a:pt x="17" y="128"/>
                    <a:pt x="17" y="128"/>
                    <a:pt x="18" y="128"/>
                  </a:cubicBezTo>
                  <a:cubicBezTo>
                    <a:pt x="18" y="126"/>
                    <a:pt x="18" y="125"/>
                    <a:pt x="18" y="124"/>
                  </a:cubicBezTo>
                  <a:cubicBezTo>
                    <a:pt x="17" y="124"/>
                    <a:pt x="17" y="124"/>
                    <a:pt x="16" y="124"/>
                  </a:cubicBezTo>
                  <a:cubicBezTo>
                    <a:pt x="16" y="125"/>
                    <a:pt x="15" y="126"/>
                    <a:pt x="16" y="128"/>
                  </a:cubicBezTo>
                  <a:close/>
                  <a:moveTo>
                    <a:pt x="21" y="128"/>
                  </a:moveTo>
                  <a:cubicBezTo>
                    <a:pt x="22" y="129"/>
                    <a:pt x="22" y="129"/>
                    <a:pt x="23" y="129"/>
                  </a:cubicBezTo>
                  <a:cubicBezTo>
                    <a:pt x="23" y="128"/>
                    <a:pt x="24" y="127"/>
                    <a:pt x="23" y="126"/>
                  </a:cubicBezTo>
                  <a:cubicBezTo>
                    <a:pt x="23" y="126"/>
                    <a:pt x="22" y="126"/>
                    <a:pt x="21" y="126"/>
                  </a:cubicBezTo>
                  <a:cubicBezTo>
                    <a:pt x="21" y="127"/>
                    <a:pt x="21" y="127"/>
                    <a:pt x="21" y="128"/>
                  </a:cubicBezTo>
                  <a:close/>
                  <a:moveTo>
                    <a:pt x="58" y="123"/>
                  </a:moveTo>
                  <a:cubicBezTo>
                    <a:pt x="59" y="123"/>
                    <a:pt x="60" y="123"/>
                    <a:pt x="61" y="123"/>
                  </a:cubicBezTo>
                  <a:cubicBezTo>
                    <a:pt x="61" y="122"/>
                    <a:pt x="61" y="122"/>
                    <a:pt x="61" y="121"/>
                  </a:cubicBezTo>
                  <a:cubicBezTo>
                    <a:pt x="60" y="121"/>
                    <a:pt x="58" y="122"/>
                    <a:pt x="58" y="123"/>
                  </a:cubicBezTo>
                  <a:close/>
                  <a:moveTo>
                    <a:pt x="64" y="124"/>
                  </a:moveTo>
                  <a:cubicBezTo>
                    <a:pt x="65" y="124"/>
                    <a:pt x="65" y="123"/>
                    <a:pt x="66" y="122"/>
                  </a:cubicBezTo>
                  <a:cubicBezTo>
                    <a:pt x="66" y="122"/>
                    <a:pt x="66" y="121"/>
                    <a:pt x="66" y="121"/>
                  </a:cubicBezTo>
                  <a:cubicBezTo>
                    <a:pt x="65" y="122"/>
                    <a:pt x="64" y="122"/>
                    <a:pt x="64" y="124"/>
                  </a:cubicBezTo>
                  <a:close/>
                  <a:moveTo>
                    <a:pt x="28" y="128"/>
                  </a:moveTo>
                  <a:cubicBezTo>
                    <a:pt x="29" y="129"/>
                    <a:pt x="29" y="130"/>
                    <a:pt x="30" y="130"/>
                  </a:cubicBezTo>
                  <a:cubicBezTo>
                    <a:pt x="29" y="129"/>
                    <a:pt x="31" y="128"/>
                    <a:pt x="30" y="128"/>
                  </a:cubicBezTo>
                  <a:cubicBezTo>
                    <a:pt x="29" y="128"/>
                    <a:pt x="29" y="128"/>
                    <a:pt x="28" y="128"/>
                  </a:cubicBezTo>
                  <a:close/>
                  <a:moveTo>
                    <a:pt x="12" y="132"/>
                  </a:moveTo>
                  <a:cubicBezTo>
                    <a:pt x="13" y="132"/>
                    <a:pt x="13" y="132"/>
                    <a:pt x="14" y="132"/>
                  </a:cubicBezTo>
                  <a:cubicBezTo>
                    <a:pt x="14" y="131"/>
                    <a:pt x="12" y="131"/>
                    <a:pt x="12" y="132"/>
                  </a:cubicBezTo>
                  <a:close/>
                  <a:moveTo>
                    <a:pt x="40" y="130"/>
                  </a:moveTo>
                  <a:cubicBezTo>
                    <a:pt x="39" y="129"/>
                    <a:pt x="40" y="128"/>
                    <a:pt x="40" y="127"/>
                  </a:cubicBezTo>
                  <a:cubicBezTo>
                    <a:pt x="39" y="127"/>
                    <a:pt x="38" y="127"/>
                    <a:pt x="37" y="128"/>
                  </a:cubicBezTo>
                  <a:cubicBezTo>
                    <a:pt x="37" y="129"/>
                    <a:pt x="38" y="130"/>
                    <a:pt x="40" y="130"/>
                  </a:cubicBezTo>
                  <a:close/>
                  <a:moveTo>
                    <a:pt x="50" y="127"/>
                  </a:moveTo>
                  <a:cubicBezTo>
                    <a:pt x="50" y="126"/>
                    <a:pt x="50" y="126"/>
                    <a:pt x="50" y="126"/>
                  </a:cubicBezTo>
                  <a:cubicBezTo>
                    <a:pt x="49" y="126"/>
                    <a:pt x="47" y="126"/>
                    <a:pt x="47" y="126"/>
                  </a:cubicBezTo>
                  <a:cubicBezTo>
                    <a:pt x="48" y="127"/>
                    <a:pt x="49" y="127"/>
                    <a:pt x="50" y="127"/>
                  </a:cubicBezTo>
                  <a:close/>
                  <a:moveTo>
                    <a:pt x="59" y="126"/>
                  </a:moveTo>
                  <a:cubicBezTo>
                    <a:pt x="58" y="126"/>
                    <a:pt x="60" y="126"/>
                    <a:pt x="60" y="125"/>
                  </a:cubicBezTo>
                  <a:cubicBezTo>
                    <a:pt x="59" y="125"/>
                    <a:pt x="57" y="126"/>
                    <a:pt x="59" y="126"/>
                  </a:cubicBezTo>
                  <a:close/>
                  <a:moveTo>
                    <a:pt x="44" y="130"/>
                  </a:moveTo>
                  <a:cubicBezTo>
                    <a:pt x="45" y="130"/>
                    <a:pt x="45" y="129"/>
                    <a:pt x="45" y="128"/>
                  </a:cubicBezTo>
                  <a:cubicBezTo>
                    <a:pt x="44" y="128"/>
                    <a:pt x="44" y="128"/>
                    <a:pt x="43" y="128"/>
                  </a:cubicBezTo>
                  <a:cubicBezTo>
                    <a:pt x="43" y="129"/>
                    <a:pt x="43" y="129"/>
                    <a:pt x="44" y="130"/>
                  </a:cubicBezTo>
                  <a:close/>
                  <a:moveTo>
                    <a:pt x="18" y="134"/>
                  </a:moveTo>
                  <a:cubicBezTo>
                    <a:pt x="19" y="134"/>
                    <a:pt x="19" y="134"/>
                    <a:pt x="19" y="134"/>
                  </a:cubicBezTo>
                  <a:cubicBezTo>
                    <a:pt x="19" y="133"/>
                    <a:pt x="19" y="132"/>
                    <a:pt x="18" y="132"/>
                  </a:cubicBezTo>
                  <a:cubicBezTo>
                    <a:pt x="18" y="133"/>
                    <a:pt x="18" y="133"/>
                    <a:pt x="18" y="134"/>
                  </a:cubicBezTo>
                  <a:close/>
                  <a:moveTo>
                    <a:pt x="59" y="129"/>
                  </a:moveTo>
                  <a:cubicBezTo>
                    <a:pt x="61" y="129"/>
                    <a:pt x="62" y="128"/>
                    <a:pt x="63" y="127"/>
                  </a:cubicBezTo>
                  <a:cubicBezTo>
                    <a:pt x="61" y="127"/>
                    <a:pt x="60" y="128"/>
                    <a:pt x="59" y="129"/>
                  </a:cubicBezTo>
                  <a:close/>
                  <a:moveTo>
                    <a:pt x="25" y="135"/>
                  </a:moveTo>
                  <a:cubicBezTo>
                    <a:pt x="24" y="134"/>
                    <a:pt x="23" y="134"/>
                    <a:pt x="21" y="134"/>
                  </a:cubicBezTo>
                  <a:cubicBezTo>
                    <a:pt x="21" y="136"/>
                    <a:pt x="24" y="134"/>
                    <a:pt x="25" y="135"/>
                  </a:cubicBezTo>
                  <a:close/>
                  <a:moveTo>
                    <a:pt x="55" y="131"/>
                  </a:moveTo>
                  <a:cubicBezTo>
                    <a:pt x="56" y="130"/>
                    <a:pt x="58" y="131"/>
                    <a:pt x="58" y="130"/>
                  </a:cubicBezTo>
                  <a:cubicBezTo>
                    <a:pt x="57" y="129"/>
                    <a:pt x="55" y="130"/>
                    <a:pt x="55" y="131"/>
                  </a:cubicBezTo>
                  <a:close/>
                  <a:moveTo>
                    <a:pt x="37" y="136"/>
                  </a:moveTo>
                  <a:cubicBezTo>
                    <a:pt x="37" y="136"/>
                    <a:pt x="35" y="137"/>
                    <a:pt x="35" y="136"/>
                  </a:cubicBezTo>
                  <a:cubicBezTo>
                    <a:pt x="35" y="137"/>
                    <a:pt x="37" y="138"/>
                    <a:pt x="37" y="136"/>
                  </a:cubicBezTo>
                  <a:close/>
                  <a:moveTo>
                    <a:pt x="42" y="136"/>
                  </a:moveTo>
                  <a:cubicBezTo>
                    <a:pt x="41" y="136"/>
                    <a:pt x="40" y="136"/>
                    <a:pt x="39" y="136"/>
                  </a:cubicBezTo>
                  <a:cubicBezTo>
                    <a:pt x="40" y="138"/>
                    <a:pt x="42" y="137"/>
                    <a:pt x="42" y="136"/>
                  </a:cubicBezTo>
                  <a:close/>
                  <a:moveTo>
                    <a:pt x="39" y="144"/>
                  </a:moveTo>
                  <a:cubicBezTo>
                    <a:pt x="40" y="144"/>
                    <a:pt x="40" y="143"/>
                    <a:pt x="41" y="143"/>
                  </a:cubicBezTo>
                  <a:cubicBezTo>
                    <a:pt x="40" y="143"/>
                    <a:pt x="40" y="141"/>
                    <a:pt x="39" y="142"/>
                  </a:cubicBezTo>
                  <a:cubicBezTo>
                    <a:pt x="39" y="142"/>
                    <a:pt x="39" y="143"/>
                    <a:pt x="39" y="144"/>
                  </a:cubicBezTo>
                  <a:close/>
                  <a:moveTo>
                    <a:pt x="29" y="145"/>
                  </a:moveTo>
                  <a:cubicBezTo>
                    <a:pt x="29" y="144"/>
                    <a:pt x="30" y="144"/>
                    <a:pt x="30" y="144"/>
                  </a:cubicBezTo>
                  <a:cubicBezTo>
                    <a:pt x="29" y="143"/>
                    <a:pt x="28" y="145"/>
                    <a:pt x="29" y="145"/>
                  </a:cubicBezTo>
                  <a:close/>
                  <a:moveTo>
                    <a:pt x="44" y="146"/>
                  </a:moveTo>
                  <a:cubicBezTo>
                    <a:pt x="44" y="145"/>
                    <a:pt x="44" y="144"/>
                    <a:pt x="43" y="143"/>
                  </a:cubicBezTo>
                  <a:cubicBezTo>
                    <a:pt x="43" y="144"/>
                    <a:pt x="43" y="145"/>
                    <a:pt x="44" y="146"/>
                  </a:cubicBezTo>
                  <a:close/>
                  <a:moveTo>
                    <a:pt x="34" y="155"/>
                  </a:moveTo>
                  <a:cubicBezTo>
                    <a:pt x="38" y="154"/>
                    <a:pt x="38" y="150"/>
                    <a:pt x="36" y="147"/>
                  </a:cubicBezTo>
                  <a:cubicBezTo>
                    <a:pt x="36" y="150"/>
                    <a:pt x="35" y="152"/>
                    <a:pt x="34" y="155"/>
                  </a:cubicBezTo>
                  <a:close/>
                  <a:moveTo>
                    <a:pt x="40" y="153"/>
                  </a:moveTo>
                  <a:cubicBezTo>
                    <a:pt x="41" y="151"/>
                    <a:pt x="41" y="148"/>
                    <a:pt x="40" y="146"/>
                  </a:cubicBezTo>
                  <a:cubicBezTo>
                    <a:pt x="39" y="148"/>
                    <a:pt x="39" y="152"/>
                    <a:pt x="40" y="153"/>
                  </a:cubicBezTo>
                  <a:close/>
                  <a:moveTo>
                    <a:pt x="58" y="146"/>
                  </a:moveTo>
                  <a:cubicBezTo>
                    <a:pt x="57" y="146"/>
                    <a:pt x="56" y="144"/>
                    <a:pt x="55" y="145"/>
                  </a:cubicBezTo>
                  <a:cubicBezTo>
                    <a:pt x="57" y="145"/>
                    <a:pt x="57" y="146"/>
                    <a:pt x="58" y="146"/>
                  </a:cubicBezTo>
                  <a:close/>
                  <a:moveTo>
                    <a:pt x="51" y="153"/>
                  </a:moveTo>
                  <a:cubicBezTo>
                    <a:pt x="52" y="151"/>
                    <a:pt x="52" y="148"/>
                    <a:pt x="50" y="147"/>
                  </a:cubicBezTo>
                  <a:cubicBezTo>
                    <a:pt x="50" y="148"/>
                    <a:pt x="50" y="152"/>
                    <a:pt x="51" y="153"/>
                  </a:cubicBezTo>
                  <a:close/>
                  <a:moveTo>
                    <a:pt x="54" y="150"/>
                  </a:moveTo>
                  <a:cubicBezTo>
                    <a:pt x="55" y="150"/>
                    <a:pt x="55" y="147"/>
                    <a:pt x="54" y="148"/>
                  </a:cubicBezTo>
                  <a:cubicBezTo>
                    <a:pt x="54" y="148"/>
                    <a:pt x="54" y="150"/>
                    <a:pt x="54" y="150"/>
                  </a:cubicBezTo>
                  <a:close/>
                  <a:moveTo>
                    <a:pt x="44" y="152"/>
                  </a:moveTo>
                  <a:cubicBezTo>
                    <a:pt x="44" y="151"/>
                    <a:pt x="45" y="150"/>
                    <a:pt x="44" y="149"/>
                  </a:cubicBezTo>
                  <a:cubicBezTo>
                    <a:pt x="44" y="150"/>
                    <a:pt x="43" y="152"/>
                    <a:pt x="44" y="152"/>
                  </a:cubicBezTo>
                  <a:close/>
                  <a:moveTo>
                    <a:pt x="28" y="159"/>
                  </a:moveTo>
                  <a:cubicBezTo>
                    <a:pt x="30" y="159"/>
                    <a:pt x="31" y="157"/>
                    <a:pt x="30" y="155"/>
                  </a:cubicBezTo>
                  <a:cubicBezTo>
                    <a:pt x="29" y="156"/>
                    <a:pt x="27" y="157"/>
                    <a:pt x="28" y="159"/>
                  </a:cubicBezTo>
                  <a:close/>
                  <a:moveTo>
                    <a:pt x="74" y="150"/>
                  </a:moveTo>
                  <a:cubicBezTo>
                    <a:pt x="73" y="149"/>
                    <a:pt x="69" y="149"/>
                    <a:pt x="67" y="150"/>
                  </a:cubicBezTo>
                  <a:cubicBezTo>
                    <a:pt x="70" y="149"/>
                    <a:pt x="72" y="151"/>
                    <a:pt x="74" y="150"/>
                  </a:cubicBezTo>
                  <a:close/>
                  <a:moveTo>
                    <a:pt x="10" y="162"/>
                  </a:moveTo>
                  <a:cubicBezTo>
                    <a:pt x="11" y="162"/>
                    <a:pt x="11" y="159"/>
                    <a:pt x="10" y="159"/>
                  </a:cubicBezTo>
                  <a:cubicBezTo>
                    <a:pt x="11" y="160"/>
                    <a:pt x="10" y="161"/>
                    <a:pt x="10" y="162"/>
                  </a:cubicBezTo>
                  <a:close/>
                  <a:moveTo>
                    <a:pt x="39" y="157"/>
                  </a:moveTo>
                  <a:cubicBezTo>
                    <a:pt x="40" y="157"/>
                    <a:pt x="40" y="156"/>
                    <a:pt x="40" y="155"/>
                  </a:cubicBezTo>
                  <a:cubicBezTo>
                    <a:pt x="39" y="155"/>
                    <a:pt x="39" y="155"/>
                    <a:pt x="38" y="155"/>
                  </a:cubicBezTo>
                  <a:cubicBezTo>
                    <a:pt x="38" y="156"/>
                    <a:pt x="39" y="156"/>
                    <a:pt x="39" y="157"/>
                  </a:cubicBezTo>
                  <a:close/>
                  <a:moveTo>
                    <a:pt x="44" y="156"/>
                  </a:moveTo>
                  <a:cubicBezTo>
                    <a:pt x="45" y="158"/>
                    <a:pt x="48" y="158"/>
                    <a:pt x="49" y="156"/>
                  </a:cubicBezTo>
                  <a:cubicBezTo>
                    <a:pt x="48" y="156"/>
                    <a:pt x="49" y="154"/>
                    <a:pt x="48" y="154"/>
                  </a:cubicBezTo>
                  <a:cubicBezTo>
                    <a:pt x="48" y="156"/>
                    <a:pt x="45" y="155"/>
                    <a:pt x="44" y="156"/>
                  </a:cubicBezTo>
                  <a:close/>
                  <a:moveTo>
                    <a:pt x="67" y="153"/>
                  </a:moveTo>
                  <a:cubicBezTo>
                    <a:pt x="67" y="154"/>
                    <a:pt x="67" y="155"/>
                    <a:pt x="68" y="155"/>
                  </a:cubicBezTo>
                  <a:cubicBezTo>
                    <a:pt x="69" y="155"/>
                    <a:pt x="69" y="153"/>
                    <a:pt x="69" y="153"/>
                  </a:cubicBezTo>
                  <a:cubicBezTo>
                    <a:pt x="68" y="153"/>
                    <a:pt x="68" y="153"/>
                    <a:pt x="67" y="153"/>
                  </a:cubicBezTo>
                  <a:close/>
                  <a:moveTo>
                    <a:pt x="51" y="157"/>
                  </a:moveTo>
                  <a:cubicBezTo>
                    <a:pt x="52" y="156"/>
                    <a:pt x="53" y="156"/>
                    <a:pt x="53" y="155"/>
                  </a:cubicBezTo>
                  <a:cubicBezTo>
                    <a:pt x="52" y="156"/>
                    <a:pt x="51" y="156"/>
                    <a:pt x="51" y="157"/>
                  </a:cubicBezTo>
                  <a:close/>
                  <a:moveTo>
                    <a:pt x="42" y="159"/>
                  </a:moveTo>
                  <a:cubicBezTo>
                    <a:pt x="43" y="159"/>
                    <a:pt x="43" y="159"/>
                    <a:pt x="44" y="159"/>
                  </a:cubicBezTo>
                  <a:cubicBezTo>
                    <a:pt x="43" y="158"/>
                    <a:pt x="43" y="158"/>
                    <a:pt x="43" y="158"/>
                  </a:cubicBezTo>
                  <a:cubicBezTo>
                    <a:pt x="43" y="158"/>
                    <a:pt x="43" y="158"/>
                    <a:pt x="43" y="158"/>
                  </a:cubicBezTo>
                  <a:cubicBezTo>
                    <a:pt x="43" y="159"/>
                    <a:pt x="42" y="159"/>
                    <a:pt x="42" y="159"/>
                  </a:cubicBezTo>
                  <a:close/>
                  <a:moveTo>
                    <a:pt x="55" y="158"/>
                  </a:moveTo>
                  <a:cubicBezTo>
                    <a:pt x="56" y="157"/>
                    <a:pt x="57" y="157"/>
                    <a:pt x="58" y="157"/>
                  </a:cubicBezTo>
                  <a:cubicBezTo>
                    <a:pt x="58" y="157"/>
                    <a:pt x="57" y="156"/>
                    <a:pt x="57" y="156"/>
                  </a:cubicBezTo>
                  <a:cubicBezTo>
                    <a:pt x="56" y="157"/>
                    <a:pt x="54" y="156"/>
                    <a:pt x="55" y="158"/>
                  </a:cubicBezTo>
                  <a:close/>
                  <a:moveTo>
                    <a:pt x="18" y="163"/>
                  </a:moveTo>
                  <a:cubicBezTo>
                    <a:pt x="20" y="163"/>
                    <a:pt x="21" y="164"/>
                    <a:pt x="21" y="162"/>
                  </a:cubicBezTo>
                  <a:cubicBezTo>
                    <a:pt x="20" y="163"/>
                    <a:pt x="18" y="161"/>
                    <a:pt x="18" y="163"/>
                  </a:cubicBezTo>
                  <a:close/>
                </a:path>
              </a:pathLst>
            </a:custGeom>
            <a:grpFill/>
            <a:ln w="9525">
              <a:solidFill>
                <a:srgbClr val="60717F"/>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
          <p:nvSpPr>
            <p:cNvPr id="18" name="Freeform 485"/>
            <p:cNvSpPr>
              <a:spLocks noEditPoints="1"/>
            </p:cNvSpPr>
            <p:nvPr/>
          </p:nvSpPr>
          <p:spPr bwMode="auto">
            <a:xfrm>
              <a:off x="949207" y="1268047"/>
              <a:ext cx="594203" cy="664878"/>
            </a:xfrm>
            <a:custGeom>
              <a:gdLst>
                <a:gd fmla="*/ 41 w 96" name="T0"/>
                <a:gd fmla="*/ 105 h 107" name="T1"/>
                <a:gd fmla="*/ 6 w 96" name="T2"/>
                <a:gd fmla="*/ 76 h 107" name="T3"/>
                <a:gd fmla="*/ 18 w 96" name="T4"/>
                <a:gd fmla="*/ 14 h 107" name="T5"/>
                <a:gd fmla="*/ 91 w 96" name="T6"/>
                <a:gd fmla="*/ 32 h 107" name="T7"/>
                <a:gd fmla="*/ 94 w 96" name="T8"/>
                <a:gd fmla="*/ 63 h 107" name="T9"/>
                <a:gd fmla="*/ 42 w 96" name="T10"/>
                <a:gd fmla="*/ 7 h 107" name="T11"/>
                <a:gd fmla="*/ 48 w 96" name="T12"/>
                <a:gd fmla="*/ 14 h 107" name="T13"/>
                <a:gd fmla="*/ 29 w 96" name="T14"/>
                <a:gd fmla="*/ 13 h 107" name="T15"/>
                <a:gd fmla="*/ 35 w 96" name="T16"/>
                <a:gd fmla="*/ 8 h 107" name="T17"/>
                <a:gd fmla="*/ 51 w 96" name="T18"/>
                <a:gd fmla="*/ 15 h 107" name="T19"/>
                <a:gd fmla="*/ 51 w 96" name="T20"/>
                <a:gd fmla="*/ 15 h 107" name="T21"/>
                <a:gd fmla="*/ 26 w 96" name="T22"/>
                <a:gd fmla="*/ 15 h 107" name="T23"/>
                <a:gd fmla="*/ 20 w 96" name="T24"/>
                <a:gd fmla="*/ 27 h 107" name="T25"/>
                <a:gd fmla="*/ 30 w 96" name="T26"/>
                <a:gd fmla="*/ 15 h 107" name="T27"/>
                <a:gd fmla="*/ 70 w 96" name="T28"/>
                <a:gd fmla="*/ 24 h 107" name="T29"/>
                <a:gd fmla="*/ 49 w 96" name="T30"/>
                <a:gd fmla="*/ 16 h 107" name="T31"/>
                <a:gd fmla="*/ 59 w 96" name="T32"/>
                <a:gd fmla="*/ 20 h 107" name="T33"/>
                <a:gd fmla="*/ 84 w 96" name="T34"/>
                <a:gd fmla="*/ 35 h 107" name="T35"/>
                <a:gd fmla="*/ 73 w 96" name="T36"/>
                <a:gd fmla="*/ 26 h 107" name="T37"/>
                <a:gd fmla="*/ 16 w 96" name="T38"/>
                <a:gd fmla="*/ 29 h 107" name="T39"/>
                <a:gd fmla="*/ 67 w 96" name="T40"/>
                <a:gd fmla="*/ 49 h 107" name="T41"/>
                <a:gd fmla="*/ 55 w 96" name="T42"/>
                <a:gd fmla="*/ 40 h 107" name="T43"/>
                <a:gd fmla="*/ 32 w 96" name="T44"/>
                <a:gd fmla="*/ 33 h 107" name="T45"/>
                <a:gd fmla="*/ 8 w 96" name="T46"/>
                <a:gd fmla="*/ 50 h 107" name="T47"/>
                <a:gd fmla="*/ 8 w 96" name="T48"/>
                <a:gd fmla="*/ 50 h 107" name="T49"/>
                <a:gd fmla="*/ 93 w 96" name="T50"/>
                <a:gd fmla="*/ 45 h 107" name="T51"/>
                <a:gd fmla="*/ 47 w 96" name="T52"/>
                <a:gd fmla="*/ 54 h 107" name="T53"/>
                <a:gd fmla="*/ 72 w 96" name="T54"/>
                <a:gd fmla="*/ 39 h 107" name="T55"/>
                <a:gd fmla="*/ 82 w 96" name="T56"/>
                <a:gd fmla="*/ 60 h 107" name="T57"/>
                <a:gd fmla="*/ 72 w 96" name="T58"/>
                <a:gd fmla="*/ 39 h 107" name="T59"/>
                <a:gd fmla="*/ 21 w 96" name="T60"/>
                <a:gd fmla="*/ 65 h 107" name="T61"/>
                <a:gd fmla="*/ 5 w 96" name="T62"/>
                <a:gd fmla="*/ 64 h 107" name="T63"/>
                <a:gd fmla="*/ 5 w 96" name="T64"/>
                <a:gd fmla="*/ 64 h 107" name="T65"/>
                <a:gd fmla="*/ 66 w 96" name="T66"/>
                <a:gd fmla="*/ 51 h 107" name="T67"/>
                <a:gd fmla="*/ 23 w 96" name="T68"/>
                <a:gd fmla="*/ 67 h 107" name="T69"/>
                <a:gd fmla="*/ 46 w 96" name="T70"/>
                <a:gd fmla="*/ 56 h 107" name="T71"/>
                <a:gd fmla="*/ 84 w 96" name="T72"/>
                <a:gd fmla="*/ 62 h 107" name="T73"/>
                <a:gd fmla="*/ 87 w 96" name="T74"/>
                <a:gd fmla="*/ 41 h 107" name="T75"/>
                <a:gd fmla="*/ 19 w 96" name="T76"/>
                <a:gd fmla="*/ 82 h 107" name="T77"/>
                <a:gd fmla="*/ 9 w 96" name="T78"/>
                <a:gd fmla="*/ 71 h 107" name="T79"/>
                <a:gd fmla="*/ 81 w 96" name="T80"/>
                <a:gd fmla="*/ 62 h 107" name="T81"/>
                <a:gd fmla="*/ 48 w 96" name="T82"/>
                <a:gd fmla="*/ 58 h 107" name="T83"/>
                <a:gd fmla="*/ 62 w 96" name="T84"/>
                <a:gd fmla="*/ 65 h 107" name="T85"/>
                <a:gd fmla="*/ 33 w 96" name="T86"/>
                <a:gd fmla="*/ 91 h 107" name="T87"/>
                <a:gd fmla="*/ 22 w 96" name="T88"/>
                <a:gd fmla="*/ 84 h 107" name="T89"/>
                <a:gd fmla="*/ 8 w 96" name="T90"/>
                <a:gd fmla="*/ 74 h 107" name="T91"/>
                <a:gd fmla="*/ 56 w 96" name="T92"/>
                <a:gd fmla="*/ 83 h 107" name="T93"/>
                <a:gd fmla="*/ 64 w 96" name="T94"/>
                <a:gd fmla="*/ 66 h 107" name="T95"/>
                <a:gd fmla="*/ 84 w 96" name="T96"/>
                <a:gd fmla="*/ 65 h 107" name="T97"/>
                <a:gd fmla="*/ 35 w 96" name="T98"/>
                <a:gd fmla="*/ 92 h 107" name="T99"/>
                <a:gd fmla="*/ 39 w 96" name="T100"/>
                <a:gd fmla="*/ 80 h 107" name="T101"/>
                <a:gd fmla="*/ 87 w 96" name="T102"/>
                <a:gd fmla="*/ 78 h 107" name="T103"/>
                <a:gd fmla="*/ 23 w 96" name="T104"/>
                <a:gd fmla="*/ 94 h 107" name="T105"/>
                <a:gd fmla="*/ 22 w 96" name="T106"/>
                <a:gd fmla="*/ 88 h 107" name="T107"/>
                <a:gd fmla="*/ 46 w 96" name="T108"/>
                <a:gd fmla="*/ 96 h 107" name="T109"/>
                <a:gd fmla="*/ 55 w 96" name="T110"/>
                <a:gd fmla="*/ 85 h 107" name="T111"/>
                <a:gd fmla="*/ 81 w 96" name="T112"/>
                <a:gd fmla="*/ 89 h 107" name="T113"/>
                <a:gd fmla="*/ 37 w 96" name="T114"/>
                <a:gd fmla="*/ 102 h 107" name="T115"/>
                <a:gd fmla="*/ 32 w 96" name="T116"/>
                <a:gd fmla="*/ 99 h 107" name="T117"/>
                <a:gd fmla="*/ 47 w 96" name="T118"/>
                <a:gd fmla="*/ 104 h 107" name="T119"/>
                <a:gd fmla="*/ 52 w 96" name="T120"/>
                <a:gd fmla="*/ 104 h 107"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07" w="96">
                  <a:moveTo>
                    <a:pt x="82" y="91"/>
                  </a:moveTo>
                  <a:cubicBezTo>
                    <a:pt x="80" y="92"/>
                    <a:pt x="78" y="95"/>
                    <a:pt x="76" y="97"/>
                  </a:cubicBezTo>
                  <a:cubicBezTo>
                    <a:pt x="66" y="105"/>
                    <a:pt x="53" y="107"/>
                    <a:pt x="41" y="105"/>
                  </a:cubicBezTo>
                  <a:cubicBezTo>
                    <a:pt x="33" y="103"/>
                    <a:pt x="24" y="100"/>
                    <a:pt x="18" y="94"/>
                  </a:cubicBezTo>
                  <a:cubicBezTo>
                    <a:pt x="16" y="91"/>
                    <a:pt x="14" y="88"/>
                    <a:pt x="12" y="85"/>
                  </a:cubicBezTo>
                  <a:cubicBezTo>
                    <a:pt x="10" y="82"/>
                    <a:pt x="8" y="79"/>
                    <a:pt x="6" y="76"/>
                  </a:cubicBezTo>
                  <a:cubicBezTo>
                    <a:pt x="2" y="65"/>
                    <a:pt x="0" y="55"/>
                    <a:pt x="0" y="44"/>
                  </a:cubicBezTo>
                  <a:cubicBezTo>
                    <a:pt x="3" y="35"/>
                    <a:pt x="6" y="26"/>
                    <a:pt x="12" y="19"/>
                  </a:cubicBezTo>
                  <a:cubicBezTo>
                    <a:pt x="14" y="17"/>
                    <a:pt x="16" y="16"/>
                    <a:pt x="18" y="14"/>
                  </a:cubicBezTo>
                  <a:cubicBezTo>
                    <a:pt x="36" y="0"/>
                    <a:pt x="63" y="2"/>
                    <a:pt x="79" y="15"/>
                  </a:cubicBezTo>
                  <a:cubicBezTo>
                    <a:pt x="82" y="17"/>
                    <a:pt x="84" y="20"/>
                    <a:pt x="86" y="23"/>
                  </a:cubicBezTo>
                  <a:cubicBezTo>
                    <a:pt x="89" y="26"/>
                    <a:pt x="89" y="28"/>
                    <a:pt x="91" y="32"/>
                  </a:cubicBezTo>
                  <a:cubicBezTo>
                    <a:pt x="91" y="34"/>
                    <a:pt x="93" y="35"/>
                    <a:pt x="93" y="36"/>
                  </a:cubicBezTo>
                  <a:cubicBezTo>
                    <a:pt x="95" y="41"/>
                    <a:pt x="96" y="46"/>
                    <a:pt x="96" y="51"/>
                  </a:cubicBezTo>
                  <a:cubicBezTo>
                    <a:pt x="96" y="55"/>
                    <a:pt x="95" y="59"/>
                    <a:pt x="94" y="63"/>
                  </a:cubicBezTo>
                  <a:cubicBezTo>
                    <a:pt x="93" y="67"/>
                    <a:pt x="93" y="70"/>
                    <a:pt x="92" y="73"/>
                  </a:cubicBezTo>
                  <a:cubicBezTo>
                    <a:pt x="89" y="80"/>
                    <a:pt x="85" y="86"/>
                    <a:pt x="82" y="91"/>
                  </a:cubicBezTo>
                  <a:close/>
                  <a:moveTo>
                    <a:pt x="42" y="7"/>
                  </a:moveTo>
                  <a:cubicBezTo>
                    <a:pt x="42" y="7"/>
                    <a:pt x="42" y="8"/>
                    <a:pt x="42" y="8"/>
                  </a:cubicBezTo>
                  <a:cubicBezTo>
                    <a:pt x="40" y="9"/>
                    <a:pt x="37" y="11"/>
                    <a:pt x="34" y="13"/>
                  </a:cubicBezTo>
                  <a:cubicBezTo>
                    <a:pt x="39" y="12"/>
                    <a:pt x="43" y="14"/>
                    <a:pt x="48" y="14"/>
                  </a:cubicBezTo>
                  <a:cubicBezTo>
                    <a:pt x="50" y="11"/>
                    <a:pt x="54" y="10"/>
                    <a:pt x="56" y="7"/>
                  </a:cubicBezTo>
                  <a:cubicBezTo>
                    <a:pt x="52" y="7"/>
                    <a:pt x="47" y="7"/>
                    <a:pt x="42" y="7"/>
                  </a:cubicBezTo>
                  <a:close/>
                  <a:moveTo>
                    <a:pt x="29" y="13"/>
                  </a:moveTo>
                  <a:cubicBezTo>
                    <a:pt x="31" y="11"/>
                    <a:pt x="32" y="10"/>
                    <a:pt x="35" y="9"/>
                  </a:cubicBezTo>
                  <a:cubicBezTo>
                    <a:pt x="35" y="9"/>
                    <a:pt x="37" y="8"/>
                    <a:pt x="35" y="8"/>
                  </a:cubicBezTo>
                  <a:cubicBezTo>
                    <a:pt x="35" y="8"/>
                    <a:pt x="35" y="8"/>
                    <a:pt x="35" y="8"/>
                  </a:cubicBezTo>
                  <a:cubicBezTo>
                    <a:pt x="31" y="10"/>
                    <a:pt x="27" y="11"/>
                    <a:pt x="24" y="13"/>
                  </a:cubicBezTo>
                  <a:cubicBezTo>
                    <a:pt x="26" y="12"/>
                    <a:pt x="28" y="13"/>
                    <a:pt x="29" y="13"/>
                  </a:cubicBezTo>
                  <a:close/>
                  <a:moveTo>
                    <a:pt x="51" y="15"/>
                  </a:moveTo>
                  <a:cubicBezTo>
                    <a:pt x="54" y="16"/>
                    <a:pt x="56" y="18"/>
                    <a:pt x="60" y="18"/>
                  </a:cubicBezTo>
                  <a:cubicBezTo>
                    <a:pt x="60" y="15"/>
                    <a:pt x="62" y="13"/>
                    <a:pt x="62" y="9"/>
                  </a:cubicBezTo>
                  <a:cubicBezTo>
                    <a:pt x="58" y="8"/>
                    <a:pt x="54" y="13"/>
                    <a:pt x="51" y="15"/>
                  </a:cubicBezTo>
                  <a:close/>
                  <a:moveTo>
                    <a:pt x="11" y="26"/>
                  </a:moveTo>
                  <a:cubicBezTo>
                    <a:pt x="13" y="26"/>
                    <a:pt x="15" y="26"/>
                    <a:pt x="18" y="27"/>
                  </a:cubicBezTo>
                  <a:cubicBezTo>
                    <a:pt x="19" y="22"/>
                    <a:pt x="23" y="19"/>
                    <a:pt x="26" y="15"/>
                  </a:cubicBezTo>
                  <a:cubicBezTo>
                    <a:pt x="18" y="14"/>
                    <a:pt x="15" y="21"/>
                    <a:pt x="11" y="26"/>
                  </a:cubicBezTo>
                  <a:close/>
                  <a:moveTo>
                    <a:pt x="30" y="15"/>
                  </a:moveTo>
                  <a:cubicBezTo>
                    <a:pt x="27" y="19"/>
                    <a:pt x="22" y="22"/>
                    <a:pt x="20" y="27"/>
                  </a:cubicBezTo>
                  <a:cubicBezTo>
                    <a:pt x="25" y="28"/>
                    <a:pt x="29" y="29"/>
                    <a:pt x="33" y="30"/>
                  </a:cubicBezTo>
                  <a:cubicBezTo>
                    <a:pt x="36" y="25"/>
                    <a:pt x="40" y="20"/>
                    <a:pt x="45" y="17"/>
                  </a:cubicBezTo>
                  <a:cubicBezTo>
                    <a:pt x="42" y="14"/>
                    <a:pt x="35" y="15"/>
                    <a:pt x="30" y="15"/>
                  </a:cubicBezTo>
                  <a:close/>
                  <a:moveTo>
                    <a:pt x="65" y="10"/>
                  </a:moveTo>
                  <a:cubicBezTo>
                    <a:pt x="64" y="14"/>
                    <a:pt x="63" y="17"/>
                    <a:pt x="62" y="20"/>
                  </a:cubicBezTo>
                  <a:cubicBezTo>
                    <a:pt x="65" y="21"/>
                    <a:pt x="67" y="23"/>
                    <a:pt x="70" y="24"/>
                  </a:cubicBezTo>
                  <a:cubicBezTo>
                    <a:pt x="70" y="19"/>
                    <a:pt x="70" y="16"/>
                    <a:pt x="69" y="12"/>
                  </a:cubicBezTo>
                  <a:cubicBezTo>
                    <a:pt x="68" y="11"/>
                    <a:pt x="67" y="10"/>
                    <a:pt x="65" y="10"/>
                  </a:cubicBezTo>
                  <a:close/>
                  <a:moveTo>
                    <a:pt x="49" y="16"/>
                  </a:moveTo>
                  <a:cubicBezTo>
                    <a:pt x="44" y="21"/>
                    <a:pt x="39" y="26"/>
                    <a:pt x="35" y="31"/>
                  </a:cubicBezTo>
                  <a:cubicBezTo>
                    <a:pt x="41" y="33"/>
                    <a:pt x="47" y="36"/>
                    <a:pt x="53" y="39"/>
                  </a:cubicBezTo>
                  <a:cubicBezTo>
                    <a:pt x="54" y="32"/>
                    <a:pt x="57" y="27"/>
                    <a:pt x="59" y="20"/>
                  </a:cubicBezTo>
                  <a:cubicBezTo>
                    <a:pt x="56" y="19"/>
                    <a:pt x="52" y="18"/>
                    <a:pt x="49" y="16"/>
                  </a:cubicBezTo>
                  <a:close/>
                  <a:moveTo>
                    <a:pt x="73" y="26"/>
                  </a:moveTo>
                  <a:cubicBezTo>
                    <a:pt x="77" y="29"/>
                    <a:pt x="80" y="32"/>
                    <a:pt x="84" y="35"/>
                  </a:cubicBezTo>
                  <a:cubicBezTo>
                    <a:pt x="84" y="29"/>
                    <a:pt x="82" y="24"/>
                    <a:pt x="80" y="18"/>
                  </a:cubicBezTo>
                  <a:cubicBezTo>
                    <a:pt x="77" y="17"/>
                    <a:pt x="75" y="14"/>
                    <a:pt x="72" y="13"/>
                  </a:cubicBezTo>
                  <a:cubicBezTo>
                    <a:pt x="73" y="19"/>
                    <a:pt x="72" y="21"/>
                    <a:pt x="73" y="26"/>
                  </a:cubicBezTo>
                  <a:close/>
                  <a:moveTo>
                    <a:pt x="7" y="32"/>
                  </a:moveTo>
                  <a:cubicBezTo>
                    <a:pt x="9" y="33"/>
                    <a:pt x="10" y="35"/>
                    <a:pt x="13" y="35"/>
                  </a:cubicBezTo>
                  <a:cubicBezTo>
                    <a:pt x="14" y="33"/>
                    <a:pt x="15" y="31"/>
                    <a:pt x="16" y="29"/>
                  </a:cubicBezTo>
                  <a:cubicBezTo>
                    <a:pt x="13" y="27"/>
                    <a:pt x="7" y="27"/>
                    <a:pt x="7" y="32"/>
                  </a:cubicBezTo>
                  <a:close/>
                  <a:moveTo>
                    <a:pt x="55" y="40"/>
                  </a:moveTo>
                  <a:cubicBezTo>
                    <a:pt x="59" y="43"/>
                    <a:pt x="63" y="45"/>
                    <a:pt x="67" y="49"/>
                  </a:cubicBezTo>
                  <a:cubicBezTo>
                    <a:pt x="69" y="42"/>
                    <a:pt x="70" y="35"/>
                    <a:pt x="70" y="27"/>
                  </a:cubicBezTo>
                  <a:cubicBezTo>
                    <a:pt x="67" y="25"/>
                    <a:pt x="64" y="23"/>
                    <a:pt x="61" y="22"/>
                  </a:cubicBezTo>
                  <a:cubicBezTo>
                    <a:pt x="59" y="28"/>
                    <a:pt x="56" y="34"/>
                    <a:pt x="55" y="40"/>
                  </a:cubicBezTo>
                  <a:close/>
                  <a:moveTo>
                    <a:pt x="15" y="37"/>
                  </a:moveTo>
                  <a:cubicBezTo>
                    <a:pt x="19" y="39"/>
                    <a:pt x="23" y="42"/>
                    <a:pt x="27" y="43"/>
                  </a:cubicBezTo>
                  <a:cubicBezTo>
                    <a:pt x="28" y="40"/>
                    <a:pt x="30" y="36"/>
                    <a:pt x="32" y="33"/>
                  </a:cubicBezTo>
                  <a:cubicBezTo>
                    <a:pt x="28" y="31"/>
                    <a:pt x="24" y="29"/>
                    <a:pt x="19" y="29"/>
                  </a:cubicBezTo>
                  <a:cubicBezTo>
                    <a:pt x="17" y="32"/>
                    <a:pt x="16" y="34"/>
                    <a:pt x="15" y="37"/>
                  </a:cubicBezTo>
                  <a:close/>
                  <a:moveTo>
                    <a:pt x="8" y="50"/>
                  </a:moveTo>
                  <a:cubicBezTo>
                    <a:pt x="8" y="45"/>
                    <a:pt x="10" y="42"/>
                    <a:pt x="11" y="38"/>
                  </a:cubicBezTo>
                  <a:cubicBezTo>
                    <a:pt x="10" y="37"/>
                    <a:pt x="8" y="35"/>
                    <a:pt x="6" y="35"/>
                  </a:cubicBezTo>
                  <a:cubicBezTo>
                    <a:pt x="4" y="39"/>
                    <a:pt x="3" y="46"/>
                    <a:pt x="8" y="50"/>
                  </a:cubicBezTo>
                  <a:close/>
                  <a:moveTo>
                    <a:pt x="93" y="45"/>
                  </a:moveTo>
                  <a:cubicBezTo>
                    <a:pt x="91" y="36"/>
                    <a:pt x="88" y="30"/>
                    <a:pt x="84" y="24"/>
                  </a:cubicBezTo>
                  <a:cubicBezTo>
                    <a:pt x="87" y="32"/>
                    <a:pt x="86" y="40"/>
                    <a:pt x="93" y="45"/>
                  </a:cubicBezTo>
                  <a:close/>
                  <a:moveTo>
                    <a:pt x="34" y="33"/>
                  </a:moveTo>
                  <a:cubicBezTo>
                    <a:pt x="32" y="37"/>
                    <a:pt x="30" y="40"/>
                    <a:pt x="29" y="45"/>
                  </a:cubicBezTo>
                  <a:cubicBezTo>
                    <a:pt x="35" y="48"/>
                    <a:pt x="41" y="51"/>
                    <a:pt x="47" y="54"/>
                  </a:cubicBezTo>
                  <a:cubicBezTo>
                    <a:pt x="48" y="50"/>
                    <a:pt x="50" y="46"/>
                    <a:pt x="51" y="41"/>
                  </a:cubicBezTo>
                  <a:cubicBezTo>
                    <a:pt x="46" y="38"/>
                    <a:pt x="40" y="35"/>
                    <a:pt x="34" y="33"/>
                  </a:cubicBezTo>
                  <a:close/>
                  <a:moveTo>
                    <a:pt x="72" y="39"/>
                  </a:moveTo>
                  <a:cubicBezTo>
                    <a:pt x="71" y="43"/>
                    <a:pt x="69" y="47"/>
                    <a:pt x="69" y="50"/>
                  </a:cubicBezTo>
                  <a:cubicBezTo>
                    <a:pt x="70" y="52"/>
                    <a:pt x="74" y="54"/>
                    <a:pt x="76" y="55"/>
                  </a:cubicBezTo>
                  <a:cubicBezTo>
                    <a:pt x="78" y="57"/>
                    <a:pt x="80" y="59"/>
                    <a:pt x="82" y="60"/>
                  </a:cubicBezTo>
                  <a:cubicBezTo>
                    <a:pt x="83" y="53"/>
                    <a:pt x="85" y="46"/>
                    <a:pt x="84" y="38"/>
                  </a:cubicBezTo>
                  <a:cubicBezTo>
                    <a:pt x="81" y="35"/>
                    <a:pt x="77" y="31"/>
                    <a:pt x="73" y="29"/>
                  </a:cubicBezTo>
                  <a:cubicBezTo>
                    <a:pt x="72" y="32"/>
                    <a:pt x="72" y="35"/>
                    <a:pt x="72" y="39"/>
                  </a:cubicBezTo>
                  <a:close/>
                  <a:moveTo>
                    <a:pt x="13" y="39"/>
                  </a:moveTo>
                  <a:cubicBezTo>
                    <a:pt x="12" y="44"/>
                    <a:pt x="10" y="48"/>
                    <a:pt x="10" y="53"/>
                  </a:cubicBezTo>
                  <a:cubicBezTo>
                    <a:pt x="13" y="58"/>
                    <a:pt x="16" y="62"/>
                    <a:pt x="21" y="65"/>
                  </a:cubicBezTo>
                  <a:cubicBezTo>
                    <a:pt x="22" y="58"/>
                    <a:pt x="24" y="52"/>
                    <a:pt x="26" y="46"/>
                  </a:cubicBezTo>
                  <a:cubicBezTo>
                    <a:pt x="21" y="44"/>
                    <a:pt x="18" y="40"/>
                    <a:pt x="13" y="39"/>
                  </a:cubicBezTo>
                  <a:close/>
                  <a:moveTo>
                    <a:pt x="5" y="64"/>
                  </a:moveTo>
                  <a:cubicBezTo>
                    <a:pt x="6" y="60"/>
                    <a:pt x="6" y="56"/>
                    <a:pt x="7" y="53"/>
                  </a:cubicBezTo>
                  <a:cubicBezTo>
                    <a:pt x="5" y="52"/>
                    <a:pt x="5" y="49"/>
                    <a:pt x="3" y="48"/>
                  </a:cubicBezTo>
                  <a:cubicBezTo>
                    <a:pt x="3" y="53"/>
                    <a:pt x="3" y="59"/>
                    <a:pt x="5" y="64"/>
                  </a:cubicBezTo>
                  <a:close/>
                  <a:moveTo>
                    <a:pt x="49" y="55"/>
                  </a:moveTo>
                  <a:cubicBezTo>
                    <a:pt x="53" y="58"/>
                    <a:pt x="58" y="60"/>
                    <a:pt x="63" y="62"/>
                  </a:cubicBezTo>
                  <a:cubicBezTo>
                    <a:pt x="65" y="59"/>
                    <a:pt x="65" y="55"/>
                    <a:pt x="66" y="51"/>
                  </a:cubicBezTo>
                  <a:cubicBezTo>
                    <a:pt x="63" y="47"/>
                    <a:pt x="58" y="45"/>
                    <a:pt x="54" y="42"/>
                  </a:cubicBezTo>
                  <a:cubicBezTo>
                    <a:pt x="52" y="46"/>
                    <a:pt x="51" y="51"/>
                    <a:pt x="49" y="55"/>
                  </a:cubicBezTo>
                  <a:close/>
                  <a:moveTo>
                    <a:pt x="23" y="67"/>
                  </a:moveTo>
                  <a:cubicBezTo>
                    <a:pt x="28" y="70"/>
                    <a:pt x="32" y="74"/>
                    <a:pt x="38" y="76"/>
                  </a:cubicBezTo>
                  <a:cubicBezTo>
                    <a:pt x="40" y="75"/>
                    <a:pt x="39" y="72"/>
                    <a:pt x="41" y="71"/>
                  </a:cubicBezTo>
                  <a:cubicBezTo>
                    <a:pt x="41" y="65"/>
                    <a:pt x="45" y="62"/>
                    <a:pt x="46" y="56"/>
                  </a:cubicBezTo>
                  <a:cubicBezTo>
                    <a:pt x="39" y="53"/>
                    <a:pt x="34" y="49"/>
                    <a:pt x="28" y="47"/>
                  </a:cubicBezTo>
                  <a:cubicBezTo>
                    <a:pt x="26" y="53"/>
                    <a:pt x="24" y="60"/>
                    <a:pt x="23" y="67"/>
                  </a:cubicBezTo>
                  <a:close/>
                  <a:moveTo>
                    <a:pt x="84" y="62"/>
                  </a:moveTo>
                  <a:cubicBezTo>
                    <a:pt x="87" y="64"/>
                    <a:pt x="89" y="67"/>
                    <a:pt x="91" y="69"/>
                  </a:cubicBezTo>
                  <a:cubicBezTo>
                    <a:pt x="92" y="62"/>
                    <a:pt x="94" y="58"/>
                    <a:pt x="93" y="51"/>
                  </a:cubicBezTo>
                  <a:cubicBezTo>
                    <a:pt x="91" y="47"/>
                    <a:pt x="90" y="44"/>
                    <a:pt x="87" y="41"/>
                  </a:cubicBezTo>
                  <a:cubicBezTo>
                    <a:pt x="87" y="49"/>
                    <a:pt x="86" y="56"/>
                    <a:pt x="84" y="62"/>
                  </a:cubicBezTo>
                  <a:close/>
                  <a:moveTo>
                    <a:pt x="9" y="71"/>
                  </a:moveTo>
                  <a:cubicBezTo>
                    <a:pt x="11" y="75"/>
                    <a:pt x="17" y="80"/>
                    <a:pt x="19" y="82"/>
                  </a:cubicBezTo>
                  <a:cubicBezTo>
                    <a:pt x="19" y="76"/>
                    <a:pt x="19" y="72"/>
                    <a:pt x="20" y="67"/>
                  </a:cubicBezTo>
                  <a:cubicBezTo>
                    <a:pt x="15" y="65"/>
                    <a:pt x="13" y="60"/>
                    <a:pt x="9" y="57"/>
                  </a:cubicBezTo>
                  <a:cubicBezTo>
                    <a:pt x="8" y="62"/>
                    <a:pt x="6" y="67"/>
                    <a:pt x="9" y="71"/>
                  </a:cubicBezTo>
                  <a:close/>
                  <a:moveTo>
                    <a:pt x="65" y="64"/>
                  </a:moveTo>
                  <a:cubicBezTo>
                    <a:pt x="70" y="66"/>
                    <a:pt x="74" y="69"/>
                    <a:pt x="79" y="71"/>
                  </a:cubicBezTo>
                  <a:cubicBezTo>
                    <a:pt x="80" y="68"/>
                    <a:pt x="81" y="65"/>
                    <a:pt x="81" y="62"/>
                  </a:cubicBezTo>
                  <a:cubicBezTo>
                    <a:pt x="77" y="58"/>
                    <a:pt x="73" y="55"/>
                    <a:pt x="69" y="52"/>
                  </a:cubicBezTo>
                  <a:cubicBezTo>
                    <a:pt x="68" y="57"/>
                    <a:pt x="66" y="60"/>
                    <a:pt x="65" y="64"/>
                  </a:cubicBezTo>
                  <a:close/>
                  <a:moveTo>
                    <a:pt x="48" y="58"/>
                  </a:moveTo>
                  <a:cubicBezTo>
                    <a:pt x="45" y="64"/>
                    <a:pt x="43" y="70"/>
                    <a:pt x="41" y="77"/>
                  </a:cubicBezTo>
                  <a:cubicBezTo>
                    <a:pt x="45" y="79"/>
                    <a:pt x="49" y="80"/>
                    <a:pt x="54" y="81"/>
                  </a:cubicBezTo>
                  <a:cubicBezTo>
                    <a:pt x="56" y="75"/>
                    <a:pt x="60" y="71"/>
                    <a:pt x="62" y="65"/>
                  </a:cubicBezTo>
                  <a:cubicBezTo>
                    <a:pt x="57" y="62"/>
                    <a:pt x="53" y="60"/>
                    <a:pt x="48" y="58"/>
                  </a:cubicBezTo>
                  <a:close/>
                  <a:moveTo>
                    <a:pt x="22" y="84"/>
                  </a:moveTo>
                  <a:cubicBezTo>
                    <a:pt x="25" y="87"/>
                    <a:pt x="29" y="89"/>
                    <a:pt x="33" y="91"/>
                  </a:cubicBezTo>
                  <a:cubicBezTo>
                    <a:pt x="34" y="86"/>
                    <a:pt x="36" y="83"/>
                    <a:pt x="37" y="78"/>
                  </a:cubicBezTo>
                  <a:cubicBezTo>
                    <a:pt x="32" y="76"/>
                    <a:pt x="27" y="72"/>
                    <a:pt x="22" y="69"/>
                  </a:cubicBezTo>
                  <a:cubicBezTo>
                    <a:pt x="21" y="74"/>
                    <a:pt x="21" y="78"/>
                    <a:pt x="22" y="84"/>
                  </a:cubicBezTo>
                  <a:close/>
                  <a:moveTo>
                    <a:pt x="20" y="92"/>
                  </a:moveTo>
                  <a:cubicBezTo>
                    <a:pt x="20" y="90"/>
                    <a:pt x="20" y="88"/>
                    <a:pt x="20" y="86"/>
                  </a:cubicBezTo>
                  <a:cubicBezTo>
                    <a:pt x="16" y="82"/>
                    <a:pt x="12" y="79"/>
                    <a:pt x="8" y="74"/>
                  </a:cubicBezTo>
                  <a:cubicBezTo>
                    <a:pt x="11" y="82"/>
                    <a:pt x="16" y="87"/>
                    <a:pt x="20" y="92"/>
                  </a:cubicBezTo>
                  <a:close/>
                  <a:moveTo>
                    <a:pt x="64" y="66"/>
                  </a:moveTo>
                  <a:cubicBezTo>
                    <a:pt x="62" y="72"/>
                    <a:pt x="58" y="77"/>
                    <a:pt x="56" y="83"/>
                  </a:cubicBezTo>
                  <a:cubicBezTo>
                    <a:pt x="61" y="83"/>
                    <a:pt x="65" y="84"/>
                    <a:pt x="69" y="85"/>
                  </a:cubicBezTo>
                  <a:cubicBezTo>
                    <a:pt x="72" y="81"/>
                    <a:pt x="75" y="78"/>
                    <a:pt x="77" y="73"/>
                  </a:cubicBezTo>
                  <a:cubicBezTo>
                    <a:pt x="73" y="71"/>
                    <a:pt x="69" y="68"/>
                    <a:pt x="64" y="66"/>
                  </a:cubicBezTo>
                  <a:close/>
                  <a:moveTo>
                    <a:pt x="80" y="73"/>
                  </a:moveTo>
                  <a:cubicBezTo>
                    <a:pt x="84" y="74"/>
                    <a:pt x="85" y="76"/>
                    <a:pt x="89" y="75"/>
                  </a:cubicBezTo>
                  <a:cubicBezTo>
                    <a:pt x="92" y="70"/>
                    <a:pt x="86" y="67"/>
                    <a:pt x="84" y="65"/>
                  </a:cubicBezTo>
                  <a:cubicBezTo>
                    <a:pt x="82" y="67"/>
                    <a:pt x="81" y="70"/>
                    <a:pt x="80" y="73"/>
                  </a:cubicBezTo>
                  <a:close/>
                  <a:moveTo>
                    <a:pt x="39" y="80"/>
                  </a:moveTo>
                  <a:cubicBezTo>
                    <a:pt x="38" y="84"/>
                    <a:pt x="35" y="87"/>
                    <a:pt x="35" y="92"/>
                  </a:cubicBezTo>
                  <a:cubicBezTo>
                    <a:pt x="38" y="93"/>
                    <a:pt x="40" y="95"/>
                    <a:pt x="44" y="95"/>
                  </a:cubicBezTo>
                  <a:cubicBezTo>
                    <a:pt x="47" y="91"/>
                    <a:pt x="51" y="88"/>
                    <a:pt x="52" y="84"/>
                  </a:cubicBezTo>
                  <a:cubicBezTo>
                    <a:pt x="48" y="82"/>
                    <a:pt x="44" y="81"/>
                    <a:pt x="39" y="80"/>
                  </a:cubicBezTo>
                  <a:close/>
                  <a:moveTo>
                    <a:pt x="72" y="86"/>
                  </a:moveTo>
                  <a:cubicBezTo>
                    <a:pt x="76" y="87"/>
                    <a:pt x="79" y="86"/>
                    <a:pt x="82" y="87"/>
                  </a:cubicBezTo>
                  <a:cubicBezTo>
                    <a:pt x="84" y="84"/>
                    <a:pt x="86" y="82"/>
                    <a:pt x="87" y="78"/>
                  </a:cubicBezTo>
                  <a:cubicBezTo>
                    <a:pt x="84" y="78"/>
                    <a:pt x="82" y="76"/>
                    <a:pt x="79" y="74"/>
                  </a:cubicBezTo>
                  <a:cubicBezTo>
                    <a:pt x="77" y="79"/>
                    <a:pt x="74" y="82"/>
                    <a:pt x="72" y="86"/>
                  </a:cubicBezTo>
                  <a:close/>
                  <a:moveTo>
                    <a:pt x="23" y="94"/>
                  </a:moveTo>
                  <a:cubicBezTo>
                    <a:pt x="24" y="96"/>
                    <a:pt x="26" y="97"/>
                    <a:pt x="29" y="98"/>
                  </a:cubicBezTo>
                  <a:cubicBezTo>
                    <a:pt x="30" y="97"/>
                    <a:pt x="31" y="95"/>
                    <a:pt x="32" y="93"/>
                  </a:cubicBezTo>
                  <a:cubicBezTo>
                    <a:pt x="28" y="91"/>
                    <a:pt x="25" y="89"/>
                    <a:pt x="22" y="88"/>
                  </a:cubicBezTo>
                  <a:cubicBezTo>
                    <a:pt x="22" y="90"/>
                    <a:pt x="24" y="93"/>
                    <a:pt x="23" y="94"/>
                  </a:cubicBezTo>
                  <a:close/>
                  <a:moveTo>
                    <a:pt x="55" y="85"/>
                  </a:moveTo>
                  <a:cubicBezTo>
                    <a:pt x="52" y="89"/>
                    <a:pt x="49" y="92"/>
                    <a:pt x="46" y="96"/>
                  </a:cubicBezTo>
                  <a:cubicBezTo>
                    <a:pt x="50" y="97"/>
                    <a:pt x="53" y="97"/>
                    <a:pt x="57" y="97"/>
                  </a:cubicBezTo>
                  <a:cubicBezTo>
                    <a:pt x="61" y="94"/>
                    <a:pt x="65" y="91"/>
                    <a:pt x="67" y="87"/>
                  </a:cubicBezTo>
                  <a:cubicBezTo>
                    <a:pt x="63" y="86"/>
                    <a:pt x="59" y="85"/>
                    <a:pt x="55" y="85"/>
                  </a:cubicBezTo>
                  <a:close/>
                  <a:moveTo>
                    <a:pt x="70" y="88"/>
                  </a:moveTo>
                  <a:cubicBezTo>
                    <a:pt x="68" y="92"/>
                    <a:pt x="64" y="94"/>
                    <a:pt x="61" y="97"/>
                  </a:cubicBezTo>
                  <a:cubicBezTo>
                    <a:pt x="70" y="99"/>
                    <a:pt x="78" y="95"/>
                    <a:pt x="81" y="89"/>
                  </a:cubicBezTo>
                  <a:cubicBezTo>
                    <a:pt x="76" y="89"/>
                    <a:pt x="74" y="88"/>
                    <a:pt x="70" y="88"/>
                  </a:cubicBezTo>
                  <a:close/>
                  <a:moveTo>
                    <a:pt x="32" y="99"/>
                  </a:moveTo>
                  <a:cubicBezTo>
                    <a:pt x="33" y="101"/>
                    <a:pt x="35" y="101"/>
                    <a:pt x="37" y="102"/>
                  </a:cubicBezTo>
                  <a:cubicBezTo>
                    <a:pt x="38" y="99"/>
                    <a:pt x="41" y="99"/>
                    <a:pt x="42" y="97"/>
                  </a:cubicBezTo>
                  <a:cubicBezTo>
                    <a:pt x="39" y="96"/>
                    <a:pt x="37" y="95"/>
                    <a:pt x="33" y="94"/>
                  </a:cubicBezTo>
                  <a:cubicBezTo>
                    <a:pt x="33" y="96"/>
                    <a:pt x="32" y="98"/>
                    <a:pt x="32" y="99"/>
                  </a:cubicBezTo>
                  <a:close/>
                  <a:moveTo>
                    <a:pt x="44" y="98"/>
                  </a:moveTo>
                  <a:cubicBezTo>
                    <a:pt x="44" y="100"/>
                    <a:pt x="41" y="100"/>
                    <a:pt x="40" y="103"/>
                  </a:cubicBezTo>
                  <a:cubicBezTo>
                    <a:pt x="42" y="103"/>
                    <a:pt x="45" y="103"/>
                    <a:pt x="47" y="104"/>
                  </a:cubicBezTo>
                  <a:cubicBezTo>
                    <a:pt x="48" y="101"/>
                    <a:pt x="53" y="102"/>
                    <a:pt x="54" y="99"/>
                  </a:cubicBezTo>
                  <a:cubicBezTo>
                    <a:pt x="50" y="99"/>
                    <a:pt x="48" y="98"/>
                    <a:pt x="44" y="98"/>
                  </a:cubicBezTo>
                  <a:close/>
                  <a:moveTo>
                    <a:pt x="52" y="104"/>
                  </a:moveTo>
                  <a:cubicBezTo>
                    <a:pt x="57" y="104"/>
                    <a:pt x="63" y="103"/>
                    <a:pt x="67" y="100"/>
                  </a:cubicBezTo>
                  <a:cubicBezTo>
                    <a:pt x="60" y="99"/>
                    <a:pt x="55" y="100"/>
                    <a:pt x="52" y="104"/>
                  </a:cubicBezTo>
                  <a:close/>
                </a:path>
              </a:pathLst>
            </a:custGeom>
            <a:solidFill>
              <a:schemeClr val="bg1">
                <a:lumMod val="95000"/>
              </a:schemeClr>
            </a:solidFill>
            <a:ln w="9525">
              <a:solidFill>
                <a:srgbClr val="60717F"/>
              </a:solidFill>
              <a:round/>
            </a:ln>
          </p:spPr>
          <p:txBody>
            <a:bodyPr anchor="t" anchorCtr="0" bIns="45720" compatLnSpc="1" lIns="91440" numCol="1" rIns="91440" tIns="45720" vert="horz" wrap="square"/>
            <a:lstStyle/>
            <a:p>
              <a:endParaRPr altLang="en-US" lang="zh-CN">
                <a:ea charset="-122" panose="02010604000101010101" pitchFamily="2" typeface="汉仪丫丫体简"/>
              </a:endParaRPr>
            </a:p>
          </p:txBody>
        </p:sp>
      </p:grpSp>
      <p:grpSp>
        <p:nvGrpSpPr>
          <p:cNvPr id="19" name="组合 18"/>
          <p:cNvGrpSpPr/>
          <p:nvPr/>
        </p:nvGrpSpPr>
        <p:grpSpPr>
          <a:xfrm>
            <a:off x="2389673" y="1735062"/>
            <a:ext cx="2887011" cy="1387530"/>
            <a:chOff x="2094796" y="1490414"/>
            <a:chExt cx="2887011" cy="1387530"/>
          </a:xfrm>
        </p:grpSpPr>
        <p:sp>
          <p:nvSpPr>
            <p:cNvPr id="20" name="文本框 19"/>
            <p:cNvSpPr txBox="1"/>
            <p:nvPr/>
          </p:nvSpPr>
          <p:spPr>
            <a:xfrm>
              <a:off x="2432595" y="1490414"/>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21" name="文本框 20"/>
            <p:cNvSpPr txBox="1"/>
            <p:nvPr/>
          </p:nvSpPr>
          <p:spPr>
            <a:xfrm>
              <a:off x="2094796" y="1891205"/>
              <a:ext cx="2018616" cy="304800"/>
            </a:xfrm>
            <a:prstGeom prst="rect">
              <a:avLst/>
            </a:prstGeom>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22" name="文本框 21"/>
            <p:cNvSpPr txBox="1"/>
            <p:nvPr/>
          </p:nvSpPr>
          <p:spPr>
            <a:xfrm>
              <a:off x="2094796" y="2230686"/>
              <a:ext cx="2018616" cy="304800"/>
            </a:xfrm>
            <a:prstGeom prst="rect">
              <a:avLst/>
            </a:prstGeom>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23" name="文本框 22"/>
            <p:cNvSpPr txBox="1"/>
            <p:nvPr/>
          </p:nvSpPr>
          <p:spPr>
            <a:xfrm>
              <a:off x="2094796" y="2570167"/>
              <a:ext cx="2018616" cy="304800"/>
            </a:xfrm>
            <a:prstGeom prst="rect">
              <a:avLst/>
            </a:prstGeom>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grpSp>
        <p:nvGrpSpPr>
          <p:cNvPr id="24" name="组合 23"/>
          <p:cNvGrpSpPr/>
          <p:nvPr/>
        </p:nvGrpSpPr>
        <p:grpSpPr>
          <a:xfrm>
            <a:off x="7608168" y="1741257"/>
            <a:ext cx="2549212" cy="1388184"/>
            <a:chOff x="2094796" y="1489760"/>
            <a:chExt cx="2549212" cy="1388184"/>
          </a:xfrm>
        </p:grpSpPr>
        <p:sp>
          <p:nvSpPr>
            <p:cNvPr id="25" name="文本框 24"/>
            <p:cNvSpPr txBox="1"/>
            <p:nvPr/>
          </p:nvSpPr>
          <p:spPr>
            <a:xfrm>
              <a:off x="2094795"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26" name="文本框 25"/>
            <p:cNvSpPr txBox="1"/>
            <p:nvPr/>
          </p:nvSpPr>
          <p:spPr>
            <a:xfrm>
              <a:off x="2094795" y="1891205"/>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27" name="文本框 26"/>
            <p:cNvSpPr txBox="1"/>
            <p:nvPr/>
          </p:nvSpPr>
          <p:spPr>
            <a:xfrm>
              <a:off x="2094795"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28" name="文本框 27"/>
            <p:cNvSpPr txBox="1"/>
            <p:nvPr/>
          </p:nvSpPr>
          <p:spPr>
            <a:xfrm>
              <a:off x="2094795" y="2570167"/>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grpSp>
        <p:nvGrpSpPr>
          <p:cNvPr id="29" name="组合 28"/>
          <p:cNvGrpSpPr/>
          <p:nvPr/>
        </p:nvGrpSpPr>
        <p:grpSpPr>
          <a:xfrm>
            <a:off x="2279576" y="4672171"/>
            <a:ext cx="2961637" cy="1388184"/>
            <a:chOff x="2213284" y="1489760"/>
            <a:chExt cx="2961637" cy="1388184"/>
          </a:xfrm>
        </p:grpSpPr>
        <p:sp>
          <p:nvSpPr>
            <p:cNvPr id="30" name="文本框 29"/>
            <p:cNvSpPr txBox="1"/>
            <p:nvPr/>
          </p:nvSpPr>
          <p:spPr>
            <a:xfrm>
              <a:off x="2625709"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31" name="文本框 30"/>
            <p:cNvSpPr txBox="1"/>
            <p:nvPr/>
          </p:nvSpPr>
          <p:spPr>
            <a:xfrm>
              <a:off x="2213284" y="1891204"/>
              <a:ext cx="2018616" cy="304800"/>
            </a:xfrm>
            <a:prstGeom prst="rect">
              <a:avLst/>
            </a:prstGeom>
            <a:noFill/>
          </p:spPr>
          <p:txBody>
            <a:bodyPr rtlCol="0" wrap="square">
              <a:spAutoFit/>
            </a:bodyPr>
            <a:lstStyle/>
            <a:p>
              <a:r>
                <a:rPr altLang="en-US" lang="zh-CN" sz="1400">
                  <a:solidFill>
                    <a:schemeClr val="bg1">
                      <a:lumMod val="75000"/>
                    </a:schemeClr>
                  </a:solidFill>
                  <a:ea charset="-122" panose="02010604000101010101" pitchFamily="2" typeface="汉仪丫丫体简"/>
                </a:rPr>
                <a:t>点击此处添加文本</a:t>
              </a:r>
            </a:p>
          </p:txBody>
        </p:sp>
        <p:sp>
          <p:nvSpPr>
            <p:cNvPr id="32" name="文本框 31"/>
            <p:cNvSpPr txBox="1"/>
            <p:nvPr/>
          </p:nvSpPr>
          <p:spPr>
            <a:xfrm>
              <a:off x="2213284"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75000"/>
                    </a:schemeClr>
                  </a:solidFill>
                  <a:ea charset="-122" panose="02010604000101010101" pitchFamily="2" typeface="汉仪丫丫体简"/>
                </a:rPr>
                <a:t>点击此处添加文本</a:t>
              </a:r>
            </a:p>
          </p:txBody>
        </p:sp>
        <p:sp>
          <p:nvSpPr>
            <p:cNvPr id="33" name="文本框 32"/>
            <p:cNvSpPr txBox="1"/>
            <p:nvPr/>
          </p:nvSpPr>
          <p:spPr>
            <a:xfrm>
              <a:off x="2213284" y="257016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75000"/>
                    </a:schemeClr>
                  </a:solidFill>
                  <a:ea charset="-122" panose="02010604000101010101" pitchFamily="2" typeface="汉仪丫丫体简"/>
                </a:rPr>
                <a:t>点击此处添加文本</a:t>
              </a:r>
            </a:p>
          </p:txBody>
        </p:sp>
      </p:grpSp>
      <p:grpSp>
        <p:nvGrpSpPr>
          <p:cNvPr id="34" name="组合 33"/>
          <p:cNvGrpSpPr/>
          <p:nvPr/>
        </p:nvGrpSpPr>
        <p:grpSpPr>
          <a:xfrm>
            <a:off x="7608168" y="4672171"/>
            <a:ext cx="2549212" cy="1388184"/>
            <a:chOff x="2094796" y="1489760"/>
            <a:chExt cx="2549212" cy="1388184"/>
          </a:xfrm>
        </p:grpSpPr>
        <p:sp>
          <p:nvSpPr>
            <p:cNvPr id="35" name="文本框 34"/>
            <p:cNvSpPr txBox="1"/>
            <p:nvPr/>
          </p:nvSpPr>
          <p:spPr>
            <a:xfrm>
              <a:off x="2094795"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36" name="文本框 35"/>
            <p:cNvSpPr txBox="1"/>
            <p:nvPr/>
          </p:nvSpPr>
          <p:spPr>
            <a:xfrm>
              <a:off x="2094795" y="1891204"/>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37" name="文本框 36"/>
            <p:cNvSpPr txBox="1"/>
            <p:nvPr/>
          </p:nvSpPr>
          <p:spPr>
            <a:xfrm>
              <a:off x="2094795"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38" name="文本框 37"/>
            <p:cNvSpPr txBox="1"/>
            <p:nvPr/>
          </p:nvSpPr>
          <p:spPr>
            <a:xfrm>
              <a:off x="2094795" y="257016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cxnSp>
        <p:nvCxnSpPr>
          <p:cNvPr id="6" name="肘形连接符 5"/>
          <p:cNvCxnSpPr/>
          <p:nvPr/>
        </p:nvCxnSpPr>
        <p:spPr>
          <a:xfrm flipH="1" rot="16200000">
            <a:off x="3935760" y="1916832"/>
            <a:ext cx="914400" cy="914400"/>
          </a:xfrm>
          <a:prstGeom prst="curvedConnector3">
            <a:avLst/>
          </a:prstGeom>
          <a:ln cap="rnd" w="38100">
            <a:solidFill>
              <a:srgbClr val="FCB363"/>
            </a:solidFill>
          </a:ln>
        </p:spPr>
        <p:style>
          <a:lnRef idx="1">
            <a:schemeClr val="accent1"/>
          </a:lnRef>
          <a:fillRef idx="0">
            <a:schemeClr val="accent1"/>
          </a:fillRef>
          <a:effectRef idx="0">
            <a:schemeClr val="accent1"/>
          </a:effectRef>
          <a:fontRef idx="minor">
            <a:schemeClr val="tx1"/>
          </a:fontRef>
        </p:style>
      </p:cxnSp>
      <p:cxnSp>
        <p:nvCxnSpPr>
          <p:cNvPr id="14" name="肘形连接符 13"/>
          <p:cNvCxnSpPr/>
          <p:nvPr/>
        </p:nvCxnSpPr>
        <p:spPr>
          <a:xfrm flipH="1" flipV="1" rot="5400000">
            <a:off x="3826163" y="3682613"/>
            <a:ext cx="1296144" cy="1076950"/>
          </a:xfrm>
          <a:prstGeom prst="curvedConnector3">
            <a:avLst>
              <a:gd fmla="val 50000" name="adj1"/>
            </a:avLst>
          </a:prstGeom>
          <a:ln cap="rnd" w="38100">
            <a:solidFill>
              <a:srgbClr val="07AEDE"/>
            </a:solidFill>
          </a:ln>
        </p:spPr>
        <p:style>
          <a:lnRef idx="1">
            <a:schemeClr val="accent1"/>
          </a:lnRef>
          <a:fillRef idx="0">
            <a:schemeClr val="accent1"/>
          </a:fillRef>
          <a:effectRef idx="0">
            <a:schemeClr val="accent1"/>
          </a:effectRef>
          <a:fontRef idx="minor">
            <a:schemeClr val="tx1"/>
          </a:fontRef>
        </p:style>
      </p:cxnSp>
      <p:cxnSp>
        <p:nvCxnSpPr>
          <p:cNvPr id="40" name="肘形连接符 39"/>
          <p:cNvCxnSpPr>
            <a:stCxn id="25" idx="1"/>
            <a:endCxn id="18" idx="25"/>
          </p:cNvCxnSpPr>
          <p:nvPr/>
        </p:nvCxnSpPr>
        <p:spPr>
          <a:xfrm flipV="1" rot="10800000">
            <a:off x="6412229" y="1939376"/>
            <a:ext cx="1195939" cy="728144"/>
          </a:xfrm>
          <a:prstGeom prst="curvedConnector3">
            <a:avLst>
              <a:gd fmla="val 50000" name="adj1"/>
            </a:avLst>
          </a:prstGeom>
          <a:ln cap="rnd" w="38100">
            <a:solidFill>
              <a:srgbClr val="72D5AE"/>
            </a:solidFill>
          </a:ln>
        </p:spPr>
        <p:style>
          <a:lnRef idx="1">
            <a:schemeClr val="accent1"/>
          </a:lnRef>
          <a:fillRef idx="0">
            <a:schemeClr val="accent1"/>
          </a:fillRef>
          <a:effectRef idx="0">
            <a:schemeClr val="accent1"/>
          </a:effectRef>
          <a:fontRef idx="minor">
            <a:schemeClr val="tx1"/>
          </a:fontRef>
        </p:style>
      </p:cxnSp>
      <p:cxnSp>
        <p:nvCxnSpPr>
          <p:cNvPr id="45" name="肘形连接符 44"/>
          <p:cNvCxnSpPr>
            <a:stCxn id="35" idx="1"/>
            <a:endCxn id="18" idx="56"/>
          </p:cNvCxnSpPr>
          <p:nvPr/>
        </p:nvCxnSpPr>
        <p:spPr>
          <a:xfrm rot="10800000">
            <a:off x="6190805" y="3482581"/>
            <a:ext cx="1417362" cy="1387709"/>
          </a:xfrm>
          <a:prstGeom prst="curvedConnector3">
            <a:avLst>
              <a:gd fmla="val 50000" name="adj1"/>
            </a:avLst>
          </a:prstGeom>
          <a:ln cap="rnd" w="38100">
            <a:solidFill>
              <a:srgbClr val="F28A90"/>
            </a:solidFill>
          </a:ln>
        </p:spPr>
        <p:style>
          <a:lnRef idx="1">
            <a:schemeClr val="accent1"/>
          </a:lnRef>
          <a:fillRef idx="0">
            <a:schemeClr val="accent1"/>
          </a:fillRef>
          <a:effectRef idx="0">
            <a:schemeClr val="accent1"/>
          </a:effectRef>
          <a:fontRef idx="minor">
            <a:schemeClr val="tx1"/>
          </a:fontRef>
        </p:style>
      </p:cxnSp>
      <p:grpSp>
        <p:nvGrpSpPr>
          <p:cNvPr id="39" name="组合 38"/>
          <p:cNvGrpSpPr/>
          <p:nvPr/>
        </p:nvGrpSpPr>
        <p:grpSpPr>
          <a:xfrm>
            <a:off x="-34322" y="205344"/>
            <a:ext cx="8862546" cy="504056"/>
            <a:chOff x="-34322" y="205344"/>
            <a:chExt cx="8862546" cy="504056"/>
          </a:xfrm>
        </p:grpSpPr>
        <p:grpSp>
          <p:nvGrpSpPr>
            <p:cNvPr id="41" name="组合 40"/>
            <p:cNvGrpSpPr/>
            <p:nvPr/>
          </p:nvGrpSpPr>
          <p:grpSpPr>
            <a:xfrm>
              <a:off x="829774" y="223521"/>
              <a:ext cx="7998450" cy="461665"/>
              <a:chOff x="829774" y="223521"/>
              <a:chExt cx="7998450" cy="461665"/>
            </a:xfrm>
          </p:grpSpPr>
          <p:sp>
            <p:nvSpPr>
              <p:cNvPr id="43" name="文本框 42"/>
              <p:cNvSpPr txBox="1"/>
              <p:nvPr/>
            </p:nvSpPr>
            <p:spPr>
              <a:xfrm>
                <a:off x="5359093" y="223521"/>
                <a:ext cx="3041162"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44" name="组合 43"/>
              <p:cNvGrpSpPr/>
              <p:nvPr/>
            </p:nvGrpSpPr>
            <p:grpSpPr>
              <a:xfrm>
                <a:off x="829774" y="288533"/>
                <a:ext cx="7998450" cy="360040"/>
                <a:chOff x="822022" y="288533"/>
                <a:chExt cx="7998450" cy="360040"/>
              </a:xfrm>
            </p:grpSpPr>
            <p:cxnSp>
              <p:nvCxnSpPr>
                <p:cNvPr id="55" name="直接连接符 54"/>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56" name="组合 55"/>
                <p:cNvGrpSpPr/>
                <p:nvPr/>
              </p:nvGrpSpPr>
              <p:grpSpPr>
                <a:xfrm>
                  <a:off x="822022" y="288533"/>
                  <a:ext cx="4469280" cy="360040"/>
                  <a:chOff x="872912" y="836712"/>
                  <a:chExt cx="4469280" cy="360040"/>
                </a:xfrm>
              </p:grpSpPr>
              <p:sp>
                <p:nvSpPr>
                  <p:cNvPr id="57" name="矩形 56"/>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58" name="矩形 57"/>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59" name="矩形 58"/>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60" name="矩形 59"/>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61" name="矩形 60"/>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grpSp>
        <p:sp>
          <p:nvSpPr>
            <p:cNvPr id="42" name="矩形 41"/>
            <p:cNvSpPr/>
            <p:nvPr/>
          </p:nvSpPr>
          <p:spPr>
            <a:xfrm>
              <a:off x="-34322" y="205344"/>
              <a:ext cx="864096" cy="504056"/>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spTree>
  </p:cSld>
  <p:clrMapOvr>
    <a:masterClrMapping/>
  </p:clrMapOvr>
  <p:transition/>
  <p:timing/>
</p:sld>
</file>

<file path=ppt/slides/slide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2">
            <a:lum/>
          </a:blip>
          <a:stretch>
            <a:fillRect/>
          </a:stretch>
        </a:blipFill>
        <a:effectLst/>
      </p:bgPr>
    </p:bg>
    <p:spTree>
      <p:nvGrpSpPr>
        <p:cNvPr id="1" name=""/>
        <p:cNvGrpSpPr/>
        <p:nvPr/>
      </p:nvGrpSpPr>
      <p:grpSpPr>
        <a:xfrm>
          <a:off x="0" y="0"/>
          <a:ext cx="0" cy="0"/>
        </a:xfrm>
      </p:grpSpPr>
      <p:sp>
        <p:nvSpPr>
          <p:cNvPr id="23" name="文本框 22"/>
          <p:cNvSpPr txBox="1"/>
          <p:nvPr/>
        </p:nvSpPr>
        <p:spPr>
          <a:xfrm>
            <a:off x="4403305" y="2701235"/>
            <a:ext cx="6378937" cy="1005840"/>
          </a:xfrm>
          <a:prstGeom prst="rect">
            <a:avLst/>
          </a:prstGeom>
          <a:noFill/>
        </p:spPr>
        <p:txBody>
          <a:bodyPr rtlCol="0" wrap="square">
            <a:spAutoFit/>
          </a:bodyPr>
          <a:lstStyle/>
          <a:p>
            <a:r>
              <a:rPr altLang="en-US" lang="zh-CN" sz="6000">
                <a:solidFill>
                  <a:srgbClr val="FDFCFD"/>
                </a:solidFill>
                <a:latin charset="-122" panose="03000600000000000000" pitchFamily="66" typeface="新蒂黑板报"/>
                <a:ea charset="-122" panose="03000600000000000000" pitchFamily="66" typeface="新蒂黑板报"/>
                <a:cs typeface="+mn-ea"/>
                <a:sym typeface="+mn-lt"/>
              </a:rPr>
              <a:t>此处添加大标题</a:t>
            </a:r>
          </a:p>
        </p:txBody>
      </p:sp>
      <p:grpSp>
        <p:nvGrpSpPr>
          <p:cNvPr id="2" name="组合 1"/>
          <p:cNvGrpSpPr/>
          <p:nvPr/>
        </p:nvGrpSpPr>
        <p:grpSpPr>
          <a:xfrm>
            <a:off x="1755228" y="4293096"/>
            <a:ext cx="8703304" cy="140996"/>
            <a:chOff x="323528" y="4293096"/>
            <a:chExt cx="8703304" cy="140996"/>
          </a:xfrm>
        </p:grpSpPr>
        <p:grpSp>
          <p:nvGrpSpPr>
            <p:cNvPr id="29" name="组合 28"/>
            <p:cNvGrpSpPr/>
            <p:nvPr/>
          </p:nvGrpSpPr>
          <p:grpSpPr>
            <a:xfrm>
              <a:off x="323528" y="4293096"/>
              <a:ext cx="4464719" cy="140996"/>
              <a:chOff x="617922" y="1097616"/>
              <a:chExt cx="4464719" cy="140996"/>
            </a:xfrm>
          </p:grpSpPr>
          <p:sp>
            <p:nvSpPr>
              <p:cNvPr id="30"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34"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nvGrpSpPr>
            <p:cNvPr id="35" name="组合 34"/>
            <p:cNvGrpSpPr/>
            <p:nvPr/>
          </p:nvGrpSpPr>
          <p:grpSpPr>
            <a:xfrm>
              <a:off x="4562113" y="4293096"/>
              <a:ext cx="4464719" cy="140996"/>
              <a:chOff x="617922" y="1097616"/>
              <a:chExt cx="4464719" cy="140996"/>
            </a:xfrm>
          </p:grpSpPr>
          <p:sp>
            <p:nvSpPr>
              <p:cNvPr id="36"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37"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grpSp>
        <p:nvGrpSpPr>
          <p:cNvPr id="3" name="组合 2"/>
          <p:cNvGrpSpPr/>
          <p:nvPr/>
        </p:nvGrpSpPr>
        <p:grpSpPr>
          <a:xfrm>
            <a:off x="1755229" y="2065320"/>
            <a:ext cx="8703836" cy="140996"/>
            <a:chOff x="323528" y="2065320"/>
            <a:chExt cx="8703836" cy="140996"/>
          </a:xfrm>
        </p:grpSpPr>
        <p:grpSp>
          <p:nvGrpSpPr>
            <p:cNvPr id="25" name="组合 24"/>
            <p:cNvGrpSpPr/>
            <p:nvPr/>
          </p:nvGrpSpPr>
          <p:grpSpPr>
            <a:xfrm>
              <a:off x="323528" y="2065320"/>
              <a:ext cx="4464719" cy="140996"/>
              <a:chOff x="617922" y="1097616"/>
              <a:chExt cx="4464719" cy="140996"/>
            </a:xfrm>
          </p:grpSpPr>
          <p:sp>
            <p:nvSpPr>
              <p:cNvPr id="27"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28"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nvGrpSpPr>
            <p:cNvPr id="38" name="组合 37"/>
            <p:cNvGrpSpPr/>
            <p:nvPr/>
          </p:nvGrpSpPr>
          <p:grpSpPr>
            <a:xfrm>
              <a:off x="4562645" y="2065320"/>
              <a:ext cx="4464719" cy="140996"/>
              <a:chOff x="617922" y="1097616"/>
              <a:chExt cx="4464719" cy="140996"/>
            </a:xfrm>
          </p:grpSpPr>
          <p:sp>
            <p:nvSpPr>
              <p:cNvPr id="39" name="Freeform 334"/>
              <p:cNvSpPr>
                <a:spLocks noEditPoints="1"/>
              </p:cNvSpPr>
              <p:nvPr/>
            </p:nvSpPr>
            <p:spPr bwMode="auto">
              <a:xfrm flipH="1" rot="10800000">
                <a:off x="617922" y="1097616"/>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sp>
            <p:nvSpPr>
              <p:cNvPr id="40" name="Freeform 334"/>
              <p:cNvSpPr>
                <a:spLocks noEditPoints="1"/>
              </p:cNvSpPr>
              <p:nvPr/>
            </p:nvSpPr>
            <p:spPr bwMode="auto">
              <a:xfrm rot="10800000">
                <a:off x="2796632" y="1097617"/>
                <a:ext cx="2286009" cy="140995"/>
              </a:xfrm>
              <a:custGeom>
                <a:gdLst>
                  <a:gd fmla="*/ 32 w 1069" name="T0"/>
                  <a:gd fmla="*/ 50 h 77" name="T1"/>
                  <a:gd fmla="*/ 29 w 1069" name="T2"/>
                  <a:gd fmla="*/ 17 h 77" name="T3"/>
                  <a:gd fmla="*/ 87 w 1069" name="T4"/>
                  <a:gd fmla="*/ 15 h 77" name="T5"/>
                  <a:gd fmla="*/ 108 w 1069" name="T6"/>
                  <a:gd fmla="*/ 20 h 77" name="T7"/>
                  <a:gd fmla="*/ 148 w 1069" name="T8"/>
                  <a:gd fmla="*/ 19 h 77" name="T9"/>
                  <a:gd fmla="*/ 191 w 1069" name="T10"/>
                  <a:gd fmla="*/ 13 h 77" name="T11"/>
                  <a:gd fmla="*/ 241 w 1069" name="T12"/>
                  <a:gd fmla="*/ 12 h 77" name="T13"/>
                  <a:gd fmla="*/ 285 w 1069" name="T14"/>
                  <a:gd fmla="*/ 10 h 77" name="T15"/>
                  <a:gd fmla="*/ 325 w 1069" name="T16"/>
                  <a:gd fmla="*/ 23 h 77" name="T17"/>
                  <a:gd fmla="*/ 385 w 1069" name="T18"/>
                  <a:gd fmla="*/ 9 h 77" name="T19"/>
                  <a:gd fmla="*/ 405 w 1069" name="T20"/>
                  <a:gd fmla="*/ 24 h 77" name="T21"/>
                  <a:gd fmla="*/ 449 w 1069" name="T22"/>
                  <a:gd fmla="*/ 12 h 77" name="T23"/>
                  <a:gd fmla="*/ 488 w 1069" name="T24"/>
                  <a:gd fmla="*/ 17 h 77" name="T25"/>
                  <a:gd fmla="*/ 530 w 1069" name="T26"/>
                  <a:gd fmla="*/ 14 h 77" name="T27"/>
                  <a:gd fmla="*/ 587 w 1069" name="T28"/>
                  <a:gd fmla="*/ 8 h 77" name="T29"/>
                  <a:gd fmla="*/ 621 w 1069" name="T30"/>
                  <a:gd fmla="*/ 19 h 77" name="T31"/>
                  <a:gd fmla="*/ 677 w 1069" name="T32"/>
                  <a:gd fmla="*/ 20 h 77" name="T33"/>
                  <a:gd fmla="*/ 716 w 1069" name="T34"/>
                  <a:gd fmla="*/ 15 h 77" name="T35"/>
                  <a:gd fmla="*/ 761 w 1069" name="T36"/>
                  <a:gd fmla="*/ 17 h 77" name="T37"/>
                  <a:gd fmla="*/ 816 w 1069" name="T38"/>
                  <a:gd fmla="*/ 9 h 77" name="T39"/>
                  <a:gd fmla="*/ 850 w 1069" name="T40"/>
                  <a:gd fmla="*/ 15 h 77" name="T41"/>
                  <a:gd fmla="*/ 890 w 1069" name="T42"/>
                  <a:gd fmla="*/ 9 h 77" name="T43"/>
                  <a:gd fmla="*/ 939 w 1069" name="T44"/>
                  <a:gd fmla="*/ 15 h 77" name="T45"/>
                  <a:gd fmla="*/ 981 w 1069" name="T46"/>
                  <a:gd fmla="*/ 29 h 77" name="T47"/>
                  <a:gd fmla="*/ 1010 w 1069" name="T48"/>
                  <a:gd fmla="*/ 27 h 77" name="T49"/>
                  <a:gd fmla="*/ 1044 w 1069" name="T50"/>
                  <a:gd fmla="*/ 53 h 77" name="T51"/>
                  <a:gd fmla="*/ 1051 w 1069" name="T52"/>
                  <a:gd fmla="*/ 58 h 77" name="T53"/>
                  <a:gd fmla="*/ 1010 w 1069" name="T54"/>
                  <a:gd fmla="*/ 69 h 77" name="T55"/>
                  <a:gd fmla="*/ 981 w 1069" name="T56"/>
                  <a:gd fmla="*/ 61 h 77" name="T57"/>
                  <a:gd fmla="*/ 928 w 1069" name="T58"/>
                  <a:gd fmla="*/ 42 h 77" name="T59"/>
                  <a:gd fmla="*/ 866 w 1069" name="T60"/>
                  <a:gd fmla="*/ 59 h 77" name="T61"/>
                  <a:gd fmla="*/ 832 w 1069" name="T62"/>
                  <a:gd fmla="*/ 53 h 77" name="T63"/>
                  <a:gd fmla="*/ 806 w 1069" name="T64"/>
                  <a:gd fmla="*/ 59 h 77" name="T65"/>
                  <a:gd fmla="*/ 756 w 1069" name="T66"/>
                  <a:gd fmla="*/ 59 h 77" name="T67"/>
                  <a:gd fmla="*/ 716 w 1069" name="T68"/>
                  <a:gd fmla="*/ 47 h 77" name="T69"/>
                  <a:gd fmla="*/ 665 w 1069" name="T70"/>
                  <a:gd fmla="*/ 40 h 77" name="T71"/>
                  <a:gd fmla="*/ 629 w 1069" name="T72"/>
                  <a:gd fmla="*/ 50 h 77" name="T73"/>
                  <a:gd fmla="*/ 584 w 1069" name="T74"/>
                  <a:gd fmla="*/ 62 h 77" name="T75"/>
                  <a:gd fmla="*/ 533 w 1069" name="T76"/>
                  <a:gd fmla="*/ 55 h 77" name="T77"/>
                  <a:gd fmla="*/ 481 w 1069" name="T78"/>
                  <a:gd fmla="*/ 50 h 77" name="T79"/>
                  <a:gd fmla="*/ 455 w 1069" name="T80"/>
                  <a:gd fmla="*/ 42 h 77" name="T81"/>
                  <a:gd fmla="*/ 412 w 1069" name="T82"/>
                  <a:gd fmla="*/ 62 h 77" name="T83"/>
                  <a:gd fmla="*/ 359 w 1069" name="T84"/>
                  <a:gd fmla="*/ 57 h 77" name="T85"/>
                  <a:gd fmla="*/ 321 w 1069" name="T86"/>
                  <a:gd fmla="*/ 56 h 77" name="T87"/>
                  <a:gd fmla="*/ 283 w 1069" name="T88"/>
                  <a:gd fmla="*/ 59 h 77" name="T89"/>
                  <a:gd fmla="*/ 246 w 1069" name="T90"/>
                  <a:gd fmla="*/ 62 h 77" name="T91"/>
                  <a:gd fmla="*/ 203 w 1069" name="T92"/>
                  <a:gd fmla="*/ 58 h 77" name="T93"/>
                  <a:gd fmla="*/ 174 w 1069" name="T94"/>
                  <a:gd fmla="*/ 63 h 77" name="T95"/>
                  <a:gd fmla="*/ 153 w 1069" name="T96"/>
                  <a:gd fmla="*/ 58 h 77" name="T97"/>
                  <a:gd fmla="*/ 115 w 1069" name="T98"/>
                  <a:gd fmla="*/ 57 h 77" name="T99"/>
                  <a:gd fmla="*/ 364 w 1069" name="T100"/>
                  <a:gd fmla="*/ 18 h 77" name="T101"/>
                  <a:gd fmla="*/ 13 w 1069" name="T102"/>
                  <a:gd fmla="*/ 43 h 77" name="T103"/>
                  <a:gd fmla="*/ 179 w 1069" name="T104"/>
                  <a:gd fmla="*/ 29 h 77" name="T105"/>
                  <a:gd fmla="*/ 233 w 1069" name="T106"/>
                  <a:gd fmla="*/ 45 h 77" name="T107"/>
                  <a:gd fmla="*/ 276 w 1069" name="T108"/>
                  <a:gd fmla="*/ 32 h 77" name="T109"/>
                  <a:gd fmla="*/ 404 w 1069" name="T110"/>
                  <a:gd fmla="*/ 35 h 77" name="T111"/>
                  <a:gd fmla="*/ 479 w 1069" name="T112"/>
                  <a:gd fmla="*/ 39 h 77" name="T113"/>
                  <a:gd fmla="*/ 612 w 1069" name="T114"/>
                  <a:gd fmla="*/ 27 h 77" name="T115"/>
                  <a:gd fmla="*/ 736 w 1069" name="T116"/>
                  <a:gd fmla="*/ 44 h 77" name="T117"/>
                  <a:gd fmla="*/ 789 w 1069" name="T118"/>
                  <a:gd fmla="*/ 31 h 77" name="T119"/>
                  <a:gd fmla="*/ 800 w 1069" name="T120"/>
                  <a:gd fmla="*/ 29 h 77" name="T121"/>
                  <a:gd fmla="*/ 894 w 1069" name="T122"/>
                  <a:gd fmla="*/ 41 h 77" name="T123"/>
                  <a:gd fmla="*/ 955 w 1069" name="T124"/>
                  <a:gd fmla="*/ 35 h 7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7" w="1069">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anchor="t" anchorCtr="0" bIns="34290" compatLnSpc="1" lIns="68580" numCol="1" rIns="68580" tIns="34290" vert="horz" wrap="square"/>
              <a:lstStyle/>
              <a:p>
                <a:endParaRPr altLang="en-US" lang="zh-CN" sz="1350">
                  <a:ea charset="-122" panose="02010604000101010101" pitchFamily="2" typeface="汉仪丫丫体简"/>
                </a:endParaRPr>
              </a:p>
            </p:txBody>
          </p:sp>
        </p:grpSp>
      </p:grpSp>
      <p:sp>
        <p:nvSpPr>
          <p:cNvPr id="24" name="Freeform 37"/>
          <p:cNvSpPr>
            <a:spLocks noEditPoints="1"/>
          </p:cNvSpPr>
          <p:nvPr/>
        </p:nvSpPr>
        <p:spPr bwMode="auto">
          <a:xfrm rot="20207324">
            <a:off x="2567609" y="2815313"/>
            <a:ext cx="1603617" cy="1024533"/>
          </a:xfrm>
          <a:custGeom>
            <a:gdLst>
              <a:gd fmla="*/ 38 w 285" name="T0"/>
              <a:gd fmla="*/ 44 h 183" name="T1"/>
              <a:gd fmla="*/ 109 w 285" name="T2"/>
              <a:gd fmla="*/ 7 h 183" name="T3"/>
              <a:gd fmla="*/ 158 w 285" name="T4"/>
              <a:gd fmla="*/ 15 h 183" name="T5"/>
              <a:gd fmla="*/ 221 w 285" name="T6"/>
              <a:gd fmla="*/ 42 h 183" name="T7"/>
              <a:gd fmla="*/ 280 w 285" name="T8"/>
              <a:gd fmla="*/ 114 h 183" name="T9"/>
              <a:gd fmla="*/ 242 w 285" name="T10"/>
              <a:gd fmla="*/ 182 h 183" name="T11"/>
              <a:gd fmla="*/ 199 w 285" name="T12"/>
              <a:gd fmla="*/ 165 h 183" name="T13"/>
              <a:gd fmla="*/ 164 w 285" name="T14"/>
              <a:gd fmla="*/ 126 h 183" name="T15"/>
              <a:gd fmla="*/ 114 w 285" name="T16"/>
              <a:gd fmla="*/ 110 h 183" name="T17"/>
              <a:gd fmla="*/ 34 w 285" name="T18"/>
              <a:gd fmla="*/ 103 h 183" name="T19"/>
              <a:gd fmla="*/ 102 w 285" name="T20"/>
              <a:gd fmla="*/ 97 h 183" name="T21"/>
              <a:gd fmla="*/ 33 w 285" name="T22"/>
              <a:gd fmla="*/ 101 h 183" name="T23"/>
              <a:gd fmla="*/ 183 w 285" name="T24"/>
              <a:gd fmla="*/ 137 h 183" name="T25"/>
              <a:gd fmla="*/ 149 w 285" name="T26"/>
              <a:gd fmla="*/ 123 h 183" name="T27"/>
              <a:gd fmla="*/ 196 w 285" name="T28"/>
              <a:gd fmla="*/ 157 h 183" name="T29"/>
              <a:gd fmla="*/ 68 w 285" name="T30"/>
              <a:gd fmla="*/ 87 h 183" name="T31"/>
              <a:gd fmla="*/ 114 w 285" name="T32"/>
              <a:gd fmla="*/ 96 h 183" name="T33"/>
              <a:gd fmla="*/ 41 w 285" name="T34"/>
              <a:gd fmla="*/ 89 h 183" name="T35"/>
              <a:gd fmla="*/ 196 w 285" name="T36"/>
              <a:gd fmla="*/ 140 h 183" name="T37"/>
              <a:gd fmla="*/ 152 w 285" name="T38"/>
              <a:gd fmla="*/ 114 h 183" name="T39"/>
              <a:gd fmla="*/ 187 w 285" name="T40"/>
              <a:gd fmla="*/ 136 h 183" name="T41"/>
              <a:gd fmla="*/ 249 w 285" name="T42"/>
              <a:gd fmla="*/ 166 h 183" name="T43"/>
              <a:gd fmla="*/ 261 w 285" name="T44"/>
              <a:gd fmla="*/ 91 h 183" name="T45"/>
              <a:gd fmla="*/ 184 w 285" name="T46"/>
              <a:gd fmla="*/ 39 h 183" name="T47"/>
              <a:gd fmla="*/ 142 w 285" name="T48"/>
              <a:gd fmla="*/ 110 h 183" name="T49"/>
              <a:gd fmla="*/ 191 w 285" name="T50"/>
              <a:gd fmla="*/ 128 h 183" name="T51"/>
              <a:gd fmla="*/ 243 w 285" name="T52"/>
              <a:gd fmla="*/ 176 h 183" name="T53"/>
              <a:gd fmla="*/ 188 w 285" name="T54"/>
              <a:gd fmla="*/ 118 h 183" name="T55"/>
              <a:gd fmla="*/ 181 w 285" name="T56"/>
              <a:gd fmla="*/ 106 h 183" name="T57"/>
              <a:gd fmla="*/ 212 w 285" name="T58"/>
              <a:gd fmla="*/ 147 h 183" name="T59"/>
              <a:gd fmla="*/ 226 w 285" name="T60"/>
              <a:gd fmla="*/ 160 h 183" name="T61"/>
              <a:gd fmla="*/ 192 w 285" name="T62"/>
              <a:gd fmla="*/ 98 h 183" name="T63"/>
              <a:gd fmla="*/ 191 w 285" name="T64"/>
              <a:gd fmla="*/ 92 h 183" name="T65"/>
              <a:gd fmla="*/ 222 w 285" name="T66"/>
              <a:gd fmla="*/ 119 h 183" name="T67"/>
              <a:gd fmla="*/ 244 w 285" name="T68"/>
              <a:gd fmla="*/ 125 h 183" name="T69"/>
              <a:gd fmla="*/ 205 w 285" name="T70"/>
              <a:gd fmla="*/ 87 h 183" name="T71"/>
              <a:gd fmla="*/ 192 w 285" name="T72"/>
              <a:gd fmla="*/ 70 h 183" name="T73"/>
              <a:gd fmla="*/ 222 w 285" name="T74"/>
              <a:gd fmla="*/ 104 h 183" name="T75"/>
              <a:gd fmla="*/ 237 w 285" name="T76"/>
              <a:gd fmla="*/ 88 h 183" name="T77"/>
              <a:gd fmla="*/ 198 w 285" name="T78"/>
              <a:gd fmla="*/ 51 h 183" name="T79"/>
              <a:gd fmla="*/ 231 w 285" name="T80"/>
              <a:gd fmla="*/ 73 h 183" name="T81"/>
              <a:gd fmla="*/ 221 w 285" name="T82"/>
              <a:gd fmla="*/ 99 h 183" name="T83"/>
              <a:gd fmla="*/ 97 w 285" name="T84"/>
              <a:gd fmla="*/ 81 h 183" name="T85"/>
              <a:gd fmla="*/ 132 w 285" name="T86"/>
              <a:gd fmla="*/ 109 h 183" name="T87"/>
              <a:gd fmla="*/ 130 w 285" name="T88"/>
              <a:gd fmla="*/ 96 h 183" name="T89"/>
              <a:gd fmla="*/ 139 w 285" name="T90"/>
              <a:gd fmla="*/ 71 h 183" name="T91"/>
              <a:gd fmla="*/ 162 w 285" name="T92"/>
              <a:gd fmla="*/ 64 h 183" name="T93"/>
              <a:gd fmla="*/ 174 w 285" name="T94"/>
              <a:gd fmla="*/ 39 h 183" name="T95"/>
              <a:gd fmla="*/ 98 w 285" name="T96"/>
              <a:gd fmla="*/ 11 h 183" name="T97"/>
              <a:gd fmla="*/ 51 w 285" name="T98"/>
              <a:gd fmla="*/ 35 h 183" name="T99"/>
              <a:gd fmla="*/ 45 w 285" name="T100"/>
              <a:gd fmla="*/ 70 h 183" name="T101"/>
              <a:gd fmla="*/ 114 w 285" name="T102"/>
              <a:gd fmla="*/ 79 h 183" name="T103"/>
              <a:gd fmla="*/ 44 w 285" name="T104"/>
              <a:gd fmla="*/ 77 h 183" name="T105"/>
              <a:gd fmla="*/ 103 w 285" name="T106"/>
              <a:gd fmla="*/ 57 h 183" name="T107"/>
              <a:gd fmla="*/ 81 w 285" name="T108"/>
              <a:gd fmla="*/ 61 h 183" name="T109"/>
              <a:gd fmla="*/ 79 w 285" name="T110"/>
              <a:gd fmla="*/ 35 h 183" name="T111"/>
              <a:gd fmla="*/ 133 w 285" name="T112"/>
              <a:gd fmla="*/ 58 h 183" name="T113"/>
              <a:gd fmla="*/ 84 w 285" name="T114"/>
              <a:gd fmla="*/ 43 h 183" name="T115"/>
              <a:gd fmla="*/ 104 w 285" name="T116"/>
              <a:gd fmla="*/ 19 h 183" name="T117"/>
              <a:gd fmla="*/ 126 w 285" name="T118"/>
              <a:gd fmla="*/ 30 h 183" name="T119"/>
              <a:gd fmla="*/ 81 w 285" name="T120"/>
              <a:gd fmla="*/ 28 h 183" name="T121"/>
              <a:gd fmla="*/ 162 w 285" name="T122"/>
              <a:gd fmla="*/ 54 h 18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83" w="285">
                <a:moveTo>
                  <a:pt x="19" y="105"/>
                </a:moveTo>
                <a:cubicBezTo>
                  <a:pt x="19" y="104"/>
                  <a:pt x="18" y="104"/>
                  <a:pt x="18" y="104"/>
                </a:cubicBezTo>
                <a:cubicBezTo>
                  <a:pt x="17" y="104"/>
                  <a:pt x="17" y="103"/>
                  <a:pt x="17" y="103"/>
                </a:cubicBezTo>
                <a:cubicBezTo>
                  <a:pt x="17" y="103"/>
                  <a:pt x="17" y="103"/>
                  <a:pt x="16" y="103"/>
                </a:cubicBezTo>
                <a:cubicBezTo>
                  <a:pt x="16" y="103"/>
                  <a:pt x="16" y="103"/>
                  <a:pt x="16" y="102"/>
                </a:cubicBezTo>
                <a:cubicBezTo>
                  <a:pt x="14" y="101"/>
                  <a:pt x="13" y="100"/>
                  <a:pt x="12" y="99"/>
                </a:cubicBezTo>
                <a:cubicBezTo>
                  <a:pt x="12" y="99"/>
                  <a:pt x="11" y="99"/>
                  <a:pt x="11" y="98"/>
                </a:cubicBezTo>
                <a:cubicBezTo>
                  <a:pt x="9" y="97"/>
                  <a:pt x="7" y="94"/>
                  <a:pt x="7" y="94"/>
                </a:cubicBezTo>
                <a:cubicBezTo>
                  <a:pt x="6" y="94"/>
                  <a:pt x="6" y="94"/>
                  <a:pt x="6" y="93"/>
                </a:cubicBezTo>
                <a:cubicBezTo>
                  <a:pt x="6" y="93"/>
                  <a:pt x="6" y="93"/>
                  <a:pt x="5" y="92"/>
                </a:cubicBezTo>
                <a:cubicBezTo>
                  <a:pt x="5" y="92"/>
                  <a:pt x="4" y="91"/>
                  <a:pt x="3" y="90"/>
                </a:cubicBezTo>
                <a:cubicBezTo>
                  <a:pt x="2" y="89"/>
                  <a:pt x="1" y="87"/>
                  <a:pt x="1" y="87"/>
                </a:cubicBezTo>
                <a:cubicBezTo>
                  <a:pt x="0" y="85"/>
                  <a:pt x="0" y="85"/>
                  <a:pt x="2" y="83"/>
                </a:cubicBezTo>
                <a:cubicBezTo>
                  <a:pt x="3" y="82"/>
                  <a:pt x="4" y="81"/>
                  <a:pt x="4" y="81"/>
                </a:cubicBezTo>
                <a:cubicBezTo>
                  <a:pt x="4" y="81"/>
                  <a:pt x="4" y="80"/>
                  <a:pt x="4" y="80"/>
                </a:cubicBezTo>
                <a:cubicBezTo>
                  <a:pt x="4" y="79"/>
                  <a:pt x="5" y="79"/>
                  <a:pt x="5" y="79"/>
                </a:cubicBezTo>
                <a:cubicBezTo>
                  <a:pt x="6" y="79"/>
                  <a:pt x="6" y="79"/>
                  <a:pt x="8" y="77"/>
                </a:cubicBezTo>
                <a:cubicBezTo>
                  <a:pt x="9" y="76"/>
                  <a:pt x="10" y="75"/>
                  <a:pt x="10" y="75"/>
                </a:cubicBezTo>
                <a:cubicBezTo>
                  <a:pt x="10" y="75"/>
                  <a:pt x="11" y="74"/>
                  <a:pt x="11" y="73"/>
                </a:cubicBezTo>
                <a:cubicBezTo>
                  <a:pt x="12" y="72"/>
                  <a:pt x="14" y="71"/>
                  <a:pt x="15" y="70"/>
                </a:cubicBezTo>
                <a:cubicBezTo>
                  <a:pt x="16" y="69"/>
                  <a:pt x="17" y="68"/>
                  <a:pt x="17" y="68"/>
                </a:cubicBezTo>
                <a:cubicBezTo>
                  <a:pt x="17" y="68"/>
                  <a:pt x="18" y="67"/>
                  <a:pt x="18" y="67"/>
                </a:cubicBezTo>
                <a:cubicBezTo>
                  <a:pt x="19" y="66"/>
                  <a:pt x="19" y="66"/>
                  <a:pt x="19" y="66"/>
                </a:cubicBezTo>
                <a:cubicBezTo>
                  <a:pt x="19" y="65"/>
                  <a:pt x="20" y="64"/>
                  <a:pt x="21" y="63"/>
                </a:cubicBezTo>
                <a:cubicBezTo>
                  <a:pt x="22" y="62"/>
                  <a:pt x="23" y="61"/>
                  <a:pt x="23" y="61"/>
                </a:cubicBezTo>
                <a:cubicBezTo>
                  <a:pt x="24" y="61"/>
                  <a:pt x="24" y="60"/>
                  <a:pt x="24" y="60"/>
                </a:cubicBezTo>
                <a:cubicBezTo>
                  <a:pt x="24" y="60"/>
                  <a:pt x="24" y="59"/>
                  <a:pt x="25" y="59"/>
                </a:cubicBezTo>
                <a:cubicBezTo>
                  <a:pt x="25" y="59"/>
                  <a:pt x="25" y="59"/>
                  <a:pt x="25" y="59"/>
                </a:cubicBezTo>
                <a:cubicBezTo>
                  <a:pt x="25" y="58"/>
                  <a:pt x="25" y="58"/>
                  <a:pt x="26" y="58"/>
                </a:cubicBezTo>
                <a:cubicBezTo>
                  <a:pt x="26" y="58"/>
                  <a:pt x="27" y="57"/>
                  <a:pt x="27" y="57"/>
                </a:cubicBezTo>
                <a:cubicBezTo>
                  <a:pt x="27" y="57"/>
                  <a:pt x="27" y="56"/>
                  <a:pt x="28" y="55"/>
                </a:cubicBezTo>
                <a:cubicBezTo>
                  <a:pt x="28" y="55"/>
                  <a:pt x="29" y="54"/>
                  <a:pt x="29" y="54"/>
                </a:cubicBezTo>
                <a:cubicBezTo>
                  <a:pt x="29" y="53"/>
                  <a:pt x="30" y="53"/>
                  <a:pt x="30" y="52"/>
                </a:cubicBezTo>
                <a:cubicBezTo>
                  <a:pt x="30" y="52"/>
                  <a:pt x="31" y="51"/>
                  <a:pt x="31" y="51"/>
                </a:cubicBezTo>
                <a:cubicBezTo>
                  <a:pt x="32" y="50"/>
                  <a:pt x="32" y="50"/>
                  <a:pt x="32" y="50"/>
                </a:cubicBezTo>
                <a:cubicBezTo>
                  <a:pt x="33" y="50"/>
                  <a:pt x="33" y="50"/>
                  <a:pt x="33" y="50"/>
                </a:cubicBezTo>
                <a:cubicBezTo>
                  <a:pt x="33" y="49"/>
                  <a:pt x="33" y="49"/>
                  <a:pt x="33" y="49"/>
                </a:cubicBezTo>
                <a:cubicBezTo>
                  <a:pt x="34" y="49"/>
                  <a:pt x="34" y="48"/>
                  <a:pt x="34" y="48"/>
                </a:cubicBezTo>
                <a:cubicBezTo>
                  <a:pt x="34" y="48"/>
                  <a:pt x="34" y="48"/>
                  <a:pt x="34" y="48"/>
                </a:cubicBezTo>
                <a:cubicBezTo>
                  <a:pt x="34" y="48"/>
                  <a:pt x="35" y="47"/>
                  <a:pt x="35" y="46"/>
                </a:cubicBezTo>
                <a:cubicBezTo>
                  <a:pt x="36" y="46"/>
                  <a:pt x="36" y="46"/>
                  <a:pt x="36" y="45"/>
                </a:cubicBezTo>
                <a:cubicBezTo>
                  <a:pt x="37" y="45"/>
                  <a:pt x="37" y="45"/>
                  <a:pt x="37" y="45"/>
                </a:cubicBezTo>
                <a:cubicBezTo>
                  <a:pt x="37" y="44"/>
                  <a:pt x="38" y="44"/>
                  <a:pt x="38" y="44"/>
                </a:cubicBezTo>
                <a:cubicBezTo>
                  <a:pt x="39" y="43"/>
                  <a:pt x="39" y="43"/>
                  <a:pt x="39" y="43"/>
                </a:cubicBezTo>
                <a:cubicBezTo>
                  <a:pt x="39" y="42"/>
                  <a:pt x="41" y="40"/>
                  <a:pt x="42" y="39"/>
                </a:cubicBezTo>
                <a:cubicBezTo>
                  <a:pt x="45" y="38"/>
                  <a:pt x="46" y="36"/>
                  <a:pt x="47" y="35"/>
                </a:cubicBezTo>
                <a:cubicBezTo>
                  <a:pt x="48" y="34"/>
                  <a:pt x="53" y="28"/>
                  <a:pt x="53" y="28"/>
                </a:cubicBezTo>
                <a:cubicBezTo>
                  <a:pt x="54" y="28"/>
                  <a:pt x="54" y="27"/>
                  <a:pt x="54" y="27"/>
                </a:cubicBezTo>
                <a:cubicBezTo>
                  <a:pt x="54" y="27"/>
                  <a:pt x="54" y="26"/>
                  <a:pt x="55" y="26"/>
                </a:cubicBezTo>
                <a:cubicBezTo>
                  <a:pt x="55" y="25"/>
                  <a:pt x="56" y="24"/>
                  <a:pt x="56" y="24"/>
                </a:cubicBezTo>
                <a:cubicBezTo>
                  <a:pt x="56" y="23"/>
                  <a:pt x="58" y="21"/>
                  <a:pt x="58" y="21"/>
                </a:cubicBezTo>
                <a:cubicBezTo>
                  <a:pt x="59" y="21"/>
                  <a:pt x="59" y="21"/>
                  <a:pt x="59" y="21"/>
                </a:cubicBezTo>
                <a:cubicBezTo>
                  <a:pt x="58" y="20"/>
                  <a:pt x="59" y="19"/>
                  <a:pt x="60" y="19"/>
                </a:cubicBezTo>
                <a:cubicBezTo>
                  <a:pt x="60" y="18"/>
                  <a:pt x="61" y="18"/>
                  <a:pt x="61" y="17"/>
                </a:cubicBezTo>
                <a:cubicBezTo>
                  <a:pt x="61" y="17"/>
                  <a:pt x="61" y="16"/>
                  <a:pt x="61" y="16"/>
                </a:cubicBezTo>
                <a:cubicBezTo>
                  <a:pt x="62" y="16"/>
                  <a:pt x="62" y="16"/>
                  <a:pt x="62" y="16"/>
                </a:cubicBezTo>
                <a:cubicBezTo>
                  <a:pt x="62" y="16"/>
                  <a:pt x="62" y="15"/>
                  <a:pt x="62" y="15"/>
                </a:cubicBezTo>
                <a:cubicBezTo>
                  <a:pt x="63" y="14"/>
                  <a:pt x="63" y="14"/>
                  <a:pt x="63" y="13"/>
                </a:cubicBezTo>
                <a:cubicBezTo>
                  <a:pt x="63" y="13"/>
                  <a:pt x="63" y="13"/>
                  <a:pt x="64" y="13"/>
                </a:cubicBezTo>
                <a:cubicBezTo>
                  <a:pt x="64" y="13"/>
                  <a:pt x="64" y="12"/>
                  <a:pt x="64" y="12"/>
                </a:cubicBezTo>
                <a:cubicBezTo>
                  <a:pt x="64" y="12"/>
                  <a:pt x="66" y="10"/>
                  <a:pt x="67" y="9"/>
                </a:cubicBezTo>
                <a:cubicBezTo>
                  <a:pt x="68" y="9"/>
                  <a:pt x="68" y="8"/>
                  <a:pt x="70" y="5"/>
                </a:cubicBezTo>
                <a:cubicBezTo>
                  <a:pt x="71" y="4"/>
                  <a:pt x="71" y="3"/>
                  <a:pt x="72" y="3"/>
                </a:cubicBezTo>
                <a:cubicBezTo>
                  <a:pt x="72" y="2"/>
                  <a:pt x="72" y="2"/>
                  <a:pt x="72" y="2"/>
                </a:cubicBezTo>
                <a:cubicBezTo>
                  <a:pt x="71" y="2"/>
                  <a:pt x="71" y="1"/>
                  <a:pt x="72" y="1"/>
                </a:cubicBezTo>
                <a:cubicBezTo>
                  <a:pt x="72" y="1"/>
                  <a:pt x="72" y="1"/>
                  <a:pt x="73" y="1"/>
                </a:cubicBezTo>
                <a:cubicBezTo>
                  <a:pt x="73" y="1"/>
                  <a:pt x="74" y="1"/>
                  <a:pt x="75" y="1"/>
                </a:cubicBezTo>
                <a:cubicBezTo>
                  <a:pt x="75" y="0"/>
                  <a:pt x="76" y="0"/>
                  <a:pt x="76" y="1"/>
                </a:cubicBezTo>
                <a:cubicBezTo>
                  <a:pt x="76" y="1"/>
                  <a:pt x="82" y="4"/>
                  <a:pt x="83" y="4"/>
                </a:cubicBezTo>
                <a:cubicBezTo>
                  <a:pt x="83" y="4"/>
                  <a:pt x="84" y="5"/>
                  <a:pt x="86" y="5"/>
                </a:cubicBezTo>
                <a:cubicBezTo>
                  <a:pt x="89" y="6"/>
                  <a:pt x="91" y="7"/>
                  <a:pt x="92" y="7"/>
                </a:cubicBezTo>
                <a:cubicBezTo>
                  <a:pt x="92" y="7"/>
                  <a:pt x="92" y="7"/>
                  <a:pt x="92" y="7"/>
                </a:cubicBezTo>
                <a:cubicBezTo>
                  <a:pt x="92" y="8"/>
                  <a:pt x="94" y="8"/>
                  <a:pt x="94" y="7"/>
                </a:cubicBezTo>
                <a:cubicBezTo>
                  <a:pt x="94" y="7"/>
                  <a:pt x="95" y="7"/>
                  <a:pt x="95" y="8"/>
                </a:cubicBezTo>
                <a:cubicBezTo>
                  <a:pt x="96" y="8"/>
                  <a:pt x="96" y="8"/>
                  <a:pt x="97" y="8"/>
                </a:cubicBezTo>
                <a:cubicBezTo>
                  <a:pt x="97" y="8"/>
                  <a:pt x="97" y="8"/>
                  <a:pt x="98" y="8"/>
                </a:cubicBezTo>
                <a:cubicBezTo>
                  <a:pt x="99" y="8"/>
                  <a:pt x="99" y="8"/>
                  <a:pt x="100" y="8"/>
                </a:cubicBezTo>
                <a:cubicBezTo>
                  <a:pt x="100" y="8"/>
                  <a:pt x="100" y="8"/>
                  <a:pt x="100" y="8"/>
                </a:cubicBezTo>
                <a:cubicBezTo>
                  <a:pt x="100" y="8"/>
                  <a:pt x="100" y="8"/>
                  <a:pt x="101" y="8"/>
                </a:cubicBezTo>
                <a:cubicBezTo>
                  <a:pt x="102" y="8"/>
                  <a:pt x="102" y="8"/>
                  <a:pt x="102" y="8"/>
                </a:cubicBezTo>
                <a:cubicBezTo>
                  <a:pt x="102" y="9"/>
                  <a:pt x="102" y="9"/>
                  <a:pt x="102" y="8"/>
                </a:cubicBezTo>
                <a:cubicBezTo>
                  <a:pt x="102" y="8"/>
                  <a:pt x="103" y="8"/>
                  <a:pt x="103" y="8"/>
                </a:cubicBezTo>
                <a:cubicBezTo>
                  <a:pt x="103" y="8"/>
                  <a:pt x="104" y="8"/>
                  <a:pt x="105" y="7"/>
                </a:cubicBezTo>
                <a:cubicBezTo>
                  <a:pt x="106" y="7"/>
                  <a:pt x="107" y="7"/>
                  <a:pt x="107" y="8"/>
                </a:cubicBezTo>
                <a:cubicBezTo>
                  <a:pt x="107" y="8"/>
                  <a:pt x="108" y="8"/>
                  <a:pt x="108" y="7"/>
                </a:cubicBezTo>
                <a:cubicBezTo>
                  <a:pt x="109" y="7"/>
                  <a:pt x="109" y="7"/>
                  <a:pt x="109" y="7"/>
                </a:cubicBezTo>
                <a:cubicBezTo>
                  <a:pt x="109" y="8"/>
                  <a:pt x="109" y="8"/>
                  <a:pt x="110" y="7"/>
                </a:cubicBezTo>
                <a:cubicBezTo>
                  <a:pt x="110" y="7"/>
                  <a:pt x="111" y="7"/>
                  <a:pt x="111" y="7"/>
                </a:cubicBezTo>
                <a:cubicBezTo>
                  <a:pt x="111" y="7"/>
                  <a:pt x="111" y="7"/>
                  <a:pt x="111" y="7"/>
                </a:cubicBezTo>
                <a:cubicBezTo>
                  <a:pt x="111" y="6"/>
                  <a:pt x="111" y="6"/>
                  <a:pt x="112" y="7"/>
                </a:cubicBezTo>
                <a:cubicBezTo>
                  <a:pt x="112" y="7"/>
                  <a:pt x="112" y="7"/>
                  <a:pt x="113" y="7"/>
                </a:cubicBezTo>
                <a:cubicBezTo>
                  <a:pt x="113" y="7"/>
                  <a:pt x="114" y="7"/>
                  <a:pt x="114" y="7"/>
                </a:cubicBezTo>
                <a:cubicBezTo>
                  <a:pt x="114" y="7"/>
                  <a:pt x="114" y="7"/>
                  <a:pt x="115" y="7"/>
                </a:cubicBezTo>
                <a:cubicBezTo>
                  <a:pt x="115" y="7"/>
                  <a:pt x="115" y="7"/>
                  <a:pt x="115" y="7"/>
                </a:cubicBezTo>
                <a:cubicBezTo>
                  <a:pt x="115" y="7"/>
                  <a:pt x="115" y="7"/>
                  <a:pt x="116" y="6"/>
                </a:cubicBezTo>
                <a:cubicBezTo>
                  <a:pt x="117" y="6"/>
                  <a:pt x="117" y="7"/>
                  <a:pt x="118" y="7"/>
                </a:cubicBezTo>
                <a:cubicBezTo>
                  <a:pt x="118" y="7"/>
                  <a:pt x="118" y="7"/>
                  <a:pt x="118" y="6"/>
                </a:cubicBezTo>
                <a:cubicBezTo>
                  <a:pt x="118" y="6"/>
                  <a:pt x="119" y="6"/>
                  <a:pt x="119" y="6"/>
                </a:cubicBezTo>
                <a:cubicBezTo>
                  <a:pt x="119" y="6"/>
                  <a:pt x="120" y="6"/>
                  <a:pt x="120" y="6"/>
                </a:cubicBezTo>
                <a:cubicBezTo>
                  <a:pt x="120" y="5"/>
                  <a:pt x="120" y="5"/>
                  <a:pt x="121" y="6"/>
                </a:cubicBezTo>
                <a:cubicBezTo>
                  <a:pt x="121" y="6"/>
                  <a:pt x="122" y="6"/>
                  <a:pt x="122" y="6"/>
                </a:cubicBezTo>
                <a:cubicBezTo>
                  <a:pt x="122" y="5"/>
                  <a:pt x="123" y="5"/>
                  <a:pt x="123" y="6"/>
                </a:cubicBezTo>
                <a:cubicBezTo>
                  <a:pt x="123" y="6"/>
                  <a:pt x="123" y="7"/>
                  <a:pt x="123" y="7"/>
                </a:cubicBezTo>
                <a:cubicBezTo>
                  <a:pt x="123" y="7"/>
                  <a:pt x="124" y="7"/>
                  <a:pt x="124" y="6"/>
                </a:cubicBezTo>
                <a:cubicBezTo>
                  <a:pt x="124" y="6"/>
                  <a:pt x="124" y="6"/>
                  <a:pt x="124" y="6"/>
                </a:cubicBezTo>
                <a:cubicBezTo>
                  <a:pt x="124" y="6"/>
                  <a:pt x="124" y="6"/>
                  <a:pt x="124" y="6"/>
                </a:cubicBezTo>
                <a:cubicBezTo>
                  <a:pt x="124" y="6"/>
                  <a:pt x="124" y="6"/>
                  <a:pt x="124" y="7"/>
                </a:cubicBezTo>
                <a:cubicBezTo>
                  <a:pt x="125" y="7"/>
                  <a:pt x="125" y="7"/>
                  <a:pt x="125" y="6"/>
                </a:cubicBezTo>
                <a:cubicBezTo>
                  <a:pt x="125" y="6"/>
                  <a:pt x="125" y="6"/>
                  <a:pt x="125" y="6"/>
                </a:cubicBezTo>
                <a:cubicBezTo>
                  <a:pt x="126" y="6"/>
                  <a:pt x="126" y="6"/>
                  <a:pt x="126" y="6"/>
                </a:cubicBezTo>
                <a:cubicBezTo>
                  <a:pt x="127" y="6"/>
                  <a:pt x="127" y="6"/>
                  <a:pt x="127" y="6"/>
                </a:cubicBezTo>
                <a:cubicBezTo>
                  <a:pt x="127" y="7"/>
                  <a:pt x="127" y="7"/>
                  <a:pt x="127" y="7"/>
                </a:cubicBezTo>
                <a:cubicBezTo>
                  <a:pt x="128" y="6"/>
                  <a:pt x="130" y="6"/>
                  <a:pt x="131" y="7"/>
                </a:cubicBezTo>
                <a:cubicBezTo>
                  <a:pt x="132" y="7"/>
                  <a:pt x="132" y="7"/>
                  <a:pt x="132" y="7"/>
                </a:cubicBezTo>
                <a:cubicBezTo>
                  <a:pt x="133" y="6"/>
                  <a:pt x="133" y="6"/>
                  <a:pt x="133" y="7"/>
                </a:cubicBezTo>
                <a:cubicBezTo>
                  <a:pt x="134" y="7"/>
                  <a:pt x="134" y="7"/>
                  <a:pt x="135" y="7"/>
                </a:cubicBezTo>
                <a:cubicBezTo>
                  <a:pt x="135" y="7"/>
                  <a:pt x="138" y="7"/>
                  <a:pt x="140" y="8"/>
                </a:cubicBezTo>
                <a:cubicBezTo>
                  <a:pt x="145" y="9"/>
                  <a:pt x="146" y="10"/>
                  <a:pt x="146" y="10"/>
                </a:cubicBezTo>
                <a:cubicBezTo>
                  <a:pt x="146" y="10"/>
                  <a:pt x="147" y="10"/>
                  <a:pt x="147" y="10"/>
                </a:cubicBezTo>
                <a:cubicBezTo>
                  <a:pt x="147" y="10"/>
                  <a:pt x="148" y="10"/>
                  <a:pt x="148" y="11"/>
                </a:cubicBezTo>
                <a:cubicBezTo>
                  <a:pt x="148" y="11"/>
                  <a:pt x="148" y="11"/>
                  <a:pt x="149" y="11"/>
                </a:cubicBezTo>
                <a:cubicBezTo>
                  <a:pt x="149" y="11"/>
                  <a:pt x="149" y="11"/>
                  <a:pt x="149" y="11"/>
                </a:cubicBezTo>
                <a:cubicBezTo>
                  <a:pt x="149" y="11"/>
                  <a:pt x="150" y="11"/>
                  <a:pt x="151" y="11"/>
                </a:cubicBezTo>
                <a:cubicBezTo>
                  <a:pt x="151" y="11"/>
                  <a:pt x="152" y="12"/>
                  <a:pt x="152" y="12"/>
                </a:cubicBezTo>
                <a:cubicBezTo>
                  <a:pt x="152" y="12"/>
                  <a:pt x="152" y="12"/>
                  <a:pt x="152" y="12"/>
                </a:cubicBezTo>
                <a:cubicBezTo>
                  <a:pt x="153" y="12"/>
                  <a:pt x="153" y="12"/>
                  <a:pt x="153" y="12"/>
                </a:cubicBezTo>
                <a:cubicBezTo>
                  <a:pt x="153" y="13"/>
                  <a:pt x="153" y="13"/>
                  <a:pt x="154" y="13"/>
                </a:cubicBezTo>
                <a:cubicBezTo>
                  <a:pt x="154" y="13"/>
                  <a:pt x="155" y="13"/>
                  <a:pt x="155" y="14"/>
                </a:cubicBezTo>
                <a:cubicBezTo>
                  <a:pt x="156" y="14"/>
                  <a:pt x="157" y="14"/>
                  <a:pt x="158" y="15"/>
                </a:cubicBezTo>
                <a:cubicBezTo>
                  <a:pt x="159" y="15"/>
                  <a:pt x="160" y="16"/>
                  <a:pt x="160" y="16"/>
                </a:cubicBezTo>
                <a:cubicBezTo>
                  <a:pt x="160" y="16"/>
                  <a:pt x="160" y="17"/>
                  <a:pt x="160" y="17"/>
                </a:cubicBezTo>
                <a:cubicBezTo>
                  <a:pt x="161" y="17"/>
                  <a:pt x="161" y="17"/>
                  <a:pt x="160" y="17"/>
                </a:cubicBezTo>
                <a:cubicBezTo>
                  <a:pt x="160" y="17"/>
                  <a:pt x="160" y="17"/>
                  <a:pt x="161" y="17"/>
                </a:cubicBezTo>
                <a:cubicBezTo>
                  <a:pt x="162" y="17"/>
                  <a:pt x="162" y="18"/>
                  <a:pt x="162" y="18"/>
                </a:cubicBezTo>
                <a:cubicBezTo>
                  <a:pt x="161" y="18"/>
                  <a:pt x="162" y="18"/>
                  <a:pt x="162" y="19"/>
                </a:cubicBezTo>
                <a:cubicBezTo>
                  <a:pt x="163" y="19"/>
                  <a:pt x="164" y="20"/>
                  <a:pt x="164" y="20"/>
                </a:cubicBezTo>
                <a:cubicBezTo>
                  <a:pt x="164" y="20"/>
                  <a:pt x="165" y="20"/>
                  <a:pt x="165" y="20"/>
                </a:cubicBezTo>
                <a:cubicBezTo>
                  <a:pt x="165" y="20"/>
                  <a:pt x="165" y="21"/>
                  <a:pt x="165" y="21"/>
                </a:cubicBezTo>
                <a:cubicBezTo>
                  <a:pt x="165" y="21"/>
                  <a:pt x="166" y="21"/>
                  <a:pt x="166" y="22"/>
                </a:cubicBezTo>
                <a:cubicBezTo>
                  <a:pt x="166" y="22"/>
                  <a:pt x="166" y="22"/>
                  <a:pt x="166" y="22"/>
                </a:cubicBezTo>
                <a:cubicBezTo>
                  <a:pt x="166" y="23"/>
                  <a:pt x="166" y="23"/>
                  <a:pt x="167" y="22"/>
                </a:cubicBezTo>
                <a:cubicBezTo>
                  <a:pt x="167" y="22"/>
                  <a:pt x="167" y="22"/>
                  <a:pt x="167" y="23"/>
                </a:cubicBezTo>
                <a:cubicBezTo>
                  <a:pt x="168" y="23"/>
                  <a:pt x="168" y="24"/>
                  <a:pt x="168" y="24"/>
                </a:cubicBezTo>
                <a:cubicBezTo>
                  <a:pt x="169" y="24"/>
                  <a:pt x="170" y="25"/>
                  <a:pt x="170" y="25"/>
                </a:cubicBezTo>
                <a:cubicBezTo>
                  <a:pt x="170" y="25"/>
                  <a:pt x="170" y="26"/>
                  <a:pt x="171" y="26"/>
                </a:cubicBezTo>
                <a:cubicBezTo>
                  <a:pt x="171" y="26"/>
                  <a:pt x="172" y="27"/>
                  <a:pt x="172" y="27"/>
                </a:cubicBezTo>
                <a:cubicBezTo>
                  <a:pt x="172" y="28"/>
                  <a:pt x="173" y="28"/>
                  <a:pt x="173" y="27"/>
                </a:cubicBezTo>
                <a:cubicBezTo>
                  <a:pt x="173" y="27"/>
                  <a:pt x="173" y="27"/>
                  <a:pt x="173" y="27"/>
                </a:cubicBezTo>
                <a:cubicBezTo>
                  <a:pt x="173" y="27"/>
                  <a:pt x="174" y="27"/>
                  <a:pt x="175" y="27"/>
                </a:cubicBezTo>
                <a:cubicBezTo>
                  <a:pt x="177" y="27"/>
                  <a:pt x="180" y="28"/>
                  <a:pt x="180" y="29"/>
                </a:cubicBezTo>
                <a:cubicBezTo>
                  <a:pt x="180" y="29"/>
                  <a:pt x="180" y="29"/>
                  <a:pt x="181" y="30"/>
                </a:cubicBezTo>
                <a:cubicBezTo>
                  <a:pt x="182" y="30"/>
                  <a:pt x="184" y="32"/>
                  <a:pt x="184" y="32"/>
                </a:cubicBezTo>
                <a:cubicBezTo>
                  <a:pt x="184" y="33"/>
                  <a:pt x="184" y="33"/>
                  <a:pt x="184" y="33"/>
                </a:cubicBezTo>
                <a:cubicBezTo>
                  <a:pt x="184" y="33"/>
                  <a:pt x="184" y="33"/>
                  <a:pt x="185" y="34"/>
                </a:cubicBezTo>
                <a:cubicBezTo>
                  <a:pt x="185" y="34"/>
                  <a:pt x="185" y="35"/>
                  <a:pt x="185" y="35"/>
                </a:cubicBezTo>
                <a:cubicBezTo>
                  <a:pt x="186" y="35"/>
                  <a:pt x="186" y="36"/>
                  <a:pt x="186" y="36"/>
                </a:cubicBezTo>
                <a:cubicBezTo>
                  <a:pt x="187" y="38"/>
                  <a:pt x="187" y="38"/>
                  <a:pt x="190" y="38"/>
                </a:cubicBezTo>
                <a:cubicBezTo>
                  <a:pt x="191" y="37"/>
                  <a:pt x="192" y="37"/>
                  <a:pt x="192" y="38"/>
                </a:cubicBezTo>
                <a:cubicBezTo>
                  <a:pt x="193" y="38"/>
                  <a:pt x="193" y="38"/>
                  <a:pt x="194" y="38"/>
                </a:cubicBezTo>
                <a:cubicBezTo>
                  <a:pt x="194" y="37"/>
                  <a:pt x="194" y="37"/>
                  <a:pt x="195" y="38"/>
                </a:cubicBezTo>
                <a:cubicBezTo>
                  <a:pt x="195" y="38"/>
                  <a:pt x="195" y="38"/>
                  <a:pt x="195" y="38"/>
                </a:cubicBezTo>
                <a:cubicBezTo>
                  <a:pt x="195" y="38"/>
                  <a:pt x="196" y="38"/>
                  <a:pt x="196" y="38"/>
                </a:cubicBezTo>
                <a:cubicBezTo>
                  <a:pt x="197" y="38"/>
                  <a:pt x="198" y="38"/>
                  <a:pt x="199" y="38"/>
                </a:cubicBezTo>
                <a:cubicBezTo>
                  <a:pt x="199" y="37"/>
                  <a:pt x="200" y="38"/>
                  <a:pt x="201" y="38"/>
                </a:cubicBezTo>
                <a:cubicBezTo>
                  <a:pt x="202" y="38"/>
                  <a:pt x="202" y="38"/>
                  <a:pt x="203" y="38"/>
                </a:cubicBezTo>
                <a:cubicBezTo>
                  <a:pt x="203" y="38"/>
                  <a:pt x="203" y="38"/>
                  <a:pt x="204" y="38"/>
                </a:cubicBezTo>
                <a:cubicBezTo>
                  <a:pt x="204" y="38"/>
                  <a:pt x="204" y="38"/>
                  <a:pt x="204" y="38"/>
                </a:cubicBezTo>
                <a:cubicBezTo>
                  <a:pt x="205" y="38"/>
                  <a:pt x="205" y="38"/>
                  <a:pt x="206" y="38"/>
                </a:cubicBezTo>
                <a:cubicBezTo>
                  <a:pt x="206" y="39"/>
                  <a:pt x="207" y="39"/>
                  <a:pt x="208" y="39"/>
                </a:cubicBezTo>
                <a:cubicBezTo>
                  <a:pt x="209" y="39"/>
                  <a:pt x="211" y="39"/>
                  <a:pt x="211" y="39"/>
                </a:cubicBezTo>
                <a:cubicBezTo>
                  <a:pt x="212" y="40"/>
                  <a:pt x="214" y="40"/>
                  <a:pt x="214" y="40"/>
                </a:cubicBezTo>
                <a:cubicBezTo>
                  <a:pt x="214" y="40"/>
                  <a:pt x="221" y="42"/>
                  <a:pt x="221" y="42"/>
                </a:cubicBezTo>
                <a:cubicBezTo>
                  <a:pt x="221" y="43"/>
                  <a:pt x="221" y="43"/>
                  <a:pt x="222" y="43"/>
                </a:cubicBezTo>
                <a:cubicBezTo>
                  <a:pt x="223" y="43"/>
                  <a:pt x="224" y="44"/>
                  <a:pt x="225" y="45"/>
                </a:cubicBezTo>
                <a:cubicBezTo>
                  <a:pt x="226" y="45"/>
                  <a:pt x="226" y="46"/>
                  <a:pt x="226" y="46"/>
                </a:cubicBezTo>
                <a:cubicBezTo>
                  <a:pt x="227" y="46"/>
                  <a:pt x="229" y="47"/>
                  <a:pt x="229" y="48"/>
                </a:cubicBezTo>
                <a:cubicBezTo>
                  <a:pt x="229" y="48"/>
                  <a:pt x="229" y="48"/>
                  <a:pt x="230" y="48"/>
                </a:cubicBezTo>
                <a:cubicBezTo>
                  <a:pt x="230" y="48"/>
                  <a:pt x="231" y="49"/>
                  <a:pt x="231" y="49"/>
                </a:cubicBezTo>
                <a:cubicBezTo>
                  <a:pt x="231" y="49"/>
                  <a:pt x="231" y="49"/>
                  <a:pt x="231" y="49"/>
                </a:cubicBezTo>
                <a:cubicBezTo>
                  <a:pt x="231" y="50"/>
                  <a:pt x="231" y="49"/>
                  <a:pt x="231" y="49"/>
                </a:cubicBezTo>
                <a:cubicBezTo>
                  <a:pt x="231" y="49"/>
                  <a:pt x="232" y="49"/>
                  <a:pt x="233" y="51"/>
                </a:cubicBezTo>
                <a:cubicBezTo>
                  <a:pt x="234" y="51"/>
                  <a:pt x="235" y="52"/>
                  <a:pt x="235" y="52"/>
                </a:cubicBezTo>
                <a:cubicBezTo>
                  <a:pt x="235" y="52"/>
                  <a:pt x="235" y="52"/>
                  <a:pt x="235" y="52"/>
                </a:cubicBezTo>
                <a:cubicBezTo>
                  <a:pt x="235" y="53"/>
                  <a:pt x="235" y="53"/>
                  <a:pt x="236" y="53"/>
                </a:cubicBezTo>
                <a:cubicBezTo>
                  <a:pt x="236" y="53"/>
                  <a:pt x="236" y="53"/>
                  <a:pt x="237" y="54"/>
                </a:cubicBezTo>
                <a:cubicBezTo>
                  <a:pt x="238" y="55"/>
                  <a:pt x="238" y="55"/>
                  <a:pt x="238" y="55"/>
                </a:cubicBezTo>
                <a:cubicBezTo>
                  <a:pt x="239" y="55"/>
                  <a:pt x="239" y="56"/>
                  <a:pt x="239" y="56"/>
                </a:cubicBezTo>
                <a:cubicBezTo>
                  <a:pt x="239" y="57"/>
                  <a:pt x="240" y="57"/>
                  <a:pt x="240" y="57"/>
                </a:cubicBezTo>
                <a:cubicBezTo>
                  <a:pt x="241" y="57"/>
                  <a:pt x="241" y="57"/>
                  <a:pt x="241" y="57"/>
                </a:cubicBezTo>
                <a:cubicBezTo>
                  <a:pt x="241" y="58"/>
                  <a:pt x="241" y="58"/>
                  <a:pt x="241" y="58"/>
                </a:cubicBezTo>
                <a:cubicBezTo>
                  <a:pt x="243" y="60"/>
                  <a:pt x="245" y="63"/>
                  <a:pt x="248" y="66"/>
                </a:cubicBezTo>
                <a:cubicBezTo>
                  <a:pt x="249" y="68"/>
                  <a:pt x="251" y="70"/>
                  <a:pt x="251" y="70"/>
                </a:cubicBezTo>
                <a:cubicBezTo>
                  <a:pt x="252" y="71"/>
                  <a:pt x="253" y="72"/>
                  <a:pt x="253" y="73"/>
                </a:cubicBezTo>
                <a:cubicBezTo>
                  <a:pt x="253" y="73"/>
                  <a:pt x="254" y="74"/>
                  <a:pt x="254" y="75"/>
                </a:cubicBezTo>
                <a:cubicBezTo>
                  <a:pt x="255" y="75"/>
                  <a:pt x="256" y="77"/>
                  <a:pt x="256" y="78"/>
                </a:cubicBezTo>
                <a:cubicBezTo>
                  <a:pt x="257" y="79"/>
                  <a:pt x="258" y="81"/>
                  <a:pt x="259" y="82"/>
                </a:cubicBezTo>
                <a:cubicBezTo>
                  <a:pt x="260" y="83"/>
                  <a:pt x="261" y="85"/>
                  <a:pt x="262" y="85"/>
                </a:cubicBezTo>
                <a:cubicBezTo>
                  <a:pt x="262" y="86"/>
                  <a:pt x="263" y="87"/>
                  <a:pt x="263" y="87"/>
                </a:cubicBezTo>
                <a:cubicBezTo>
                  <a:pt x="263" y="87"/>
                  <a:pt x="263" y="87"/>
                  <a:pt x="263" y="87"/>
                </a:cubicBezTo>
                <a:cubicBezTo>
                  <a:pt x="263" y="88"/>
                  <a:pt x="266" y="92"/>
                  <a:pt x="267" y="94"/>
                </a:cubicBezTo>
                <a:cubicBezTo>
                  <a:pt x="267" y="94"/>
                  <a:pt x="268" y="95"/>
                  <a:pt x="269" y="96"/>
                </a:cubicBezTo>
                <a:cubicBezTo>
                  <a:pt x="269" y="96"/>
                  <a:pt x="270" y="98"/>
                  <a:pt x="271" y="99"/>
                </a:cubicBezTo>
                <a:cubicBezTo>
                  <a:pt x="273" y="101"/>
                  <a:pt x="273" y="102"/>
                  <a:pt x="275" y="102"/>
                </a:cubicBezTo>
                <a:cubicBezTo>
                  <a:pt x="276" y="102"/>
                  <a:pt x="276" y="102"/>
                  <a:pt x="276" y="102"/>
                </a:cubicBezTo>
                <a:cubicBezTo>
                  <a:pt x="276" y="102"/>
                  <a:pt x="277" y="102"/>
                  <a:pt x="278" y="102"/>
                </a:cubicBezTo>
                <a:cubicBezTo>
                  <a:pt x="279" y="102"/>
                  <a:pt x="280" y="102"/>
                  <a:pt x="281" y="103"/>
                </a:cubicBezTo>
                <a:cubicBezTo>
                  <a:pt x="281" y="103"/>
                  <a:pt x="282" y="103"/>
                  <a:pt x="282" y="103"/>
                </a:cubicBezTo>
                <a:cubicBezTo>
                  <a:pt x="282" y="103"/>
                  <a:pt x="283" y="103"/>
                  <a:pt x="283" y="103"/>
                </a:cubicBezTo>
                <a:cubicBezTo>
                  <a:pt x="283" y="104"/>
                  <a:pt x="283" y="104"/>
                  <a:pt x="284" y="104"/>
                </a:cubicBezTo>
                <a:cubicBezTo>
                  <a:pt x="285" y="103"/>
                  <a:pt x="284" y="109"/>
                  <a:pt x="283" y="109"/>
                </a:cubicBezTo>
                <a:cubicBezTo>
                  <a:pt x="282" y="109"/>
                  <a:pt x="282" y="109"/>
                  <a:pt x="283" y="109"/>
                </a:cubicBezTo>
                <a:cubicBezTo>
                  <a:pt x="283" y="109"/>
                  <a:pt x="283" y="109"/>
                  <a:pt x="283" y="109"/>
                </a:cubicBezTo>
                <a:cubicBezTo>
                  <a:pt x="282" y="109"/>
                  <a:pt x="282" y="109"/>
                  <a:pt x="282" y="110"/>
                </a:cubicBezTo>
                <a:cubicBezTo>
                  <a:pt x="282" y="110"/>
                  <a:pt x="282" y="111"/>
                  <a:pt x="281" y="112"/>
                </a:cubicBezTo>
                <a:cubicBezTo>
                  <a:pt x="281" y="113"/>
                  <a:pt x="281" y="114"/>
                  <a:pt x="280" y="114"/>
                </a:cubicBezTo>
                <a:cubicBezTo>
                  <a:pt x="280" y="114"/>
                  <a:pt x="280" y="114"/>
                  <a:pt x="280" y="114"/>
                </a:cubicBezTo>
                <a:cubicBezTo>
                  <a:pt x="280" y="115"/>
                  <a:pt x="279" y="116"/>
                  <a:pt x="279" y="116"/>
                </a:cubicBezTo>
                <a:cubicBezTo>
                  <a:pt x="279" y="116"/>
                  <a:pt x="279" y="116"/>
                  <a:pt x="279" y="117"/>
                </a:cubicBezTo>
                <a:cubicBezTo>
                  <a:pt x="279" y="118"/>
                  <a:pt x="279" y="118"/>
                  <a:pt x="279" y="118"/>
                </a:cubicBezTo>
                <a:cubicBezTo>
                  <a:pt x="278" y="118"/>
                  <a:pt x="278" y="118"/>
                  <a:pt x="278" y="118"/>
                </a:cubicBezTo>
                <a:cubicBezTo>
                  <a:pt x="278" y="119"/>
                  <a:pt x="278" y="119"/>
                  <a:pt x="278" y="119"/>
                </a:cubicBezTo>
                <a:cubicBezTo>
                  <a:pt x="279" y="119"/>
                  <a:pt x="279" y="119"/>
                  <a:pt x="279" y="119"/>
                </a:cubicBezTo>
                <a:cubicBezTo>
                  <a:pt x="278" y="120"/>
                  <a:pt x="278" y="120"/>
                  <a:pt x="278" y="120"/>
                </a:cubicBezTo>
                <a:cubicBezTo>
                  <a:pt x="278" y="120"/>
                  <a:pt x="278" y="120"/>
                  <a:pt x="278" y="120"/>
                </a:cubicBezTo>
                <a:cubicBezTo>
                  <a:pt x="278" y="120"/>
                  <a:pt x="277" y="121"/>
                  <a:pt x="277" y="121"/>
                </a:cubicBezTo>
                <a:cubicBezTo>
                  <a:pt x="277" y="121"/>
                  <a:pt x="276" y="122"/>
                  <a:pt x="276" y="123"/>
                </a:cubicBezTo>
                <a:cubicBezTo>
                  <a:pt x="275" y="124"/>
                  <a:pt x="274" y="126"/>
                  <a:pt x="274" y="126"/>
                </a:cubicBezTo>
                <a:cubicBezTo>
                  <a:pt x="274" y="126"/>
                  <a:pt x="273" y="126"/>
                  <a:pt x="273" y="128"/>
                </a:cubicBezTo>
                <a:cubicBezTo>
                  <a:pt x="273" y="129"/>
                  <a:pt x="272" y="130"/>
                  <a:pt x="271" y="131"/>
                </a:cubicBezTo>
                <a:cubicBezTo>
                  <a:pt x="271" y="132"/>
                  <a:pt x="270" y="132"/>
                  <a:pt x="271" y="133"/>
                </a:cubicBezTo>
                <a:cubicBezTo>
                  <a:pt x="271" y="133"/>
                  <a:pt x="271" y="133"/>
                  <a:pt x="270" y="133"/>
                </a:cubicBezTo>
                <a:cubicBezTo>
                  <a:pt x="270" y="132"/>
                  <a:pt x="270" y="132"/>
                  <a:pt x="270" y="132"/>
                </a:cubicBezTo>
                <a:cubicBezTo>
                  <a:pt x="270" y="133"/>
                  <a:pt x="270" y="133"/>
                  <a:pt x="270" y="133"/>
                </a:cubicBezTo>
                <a:cubicBezTo>
                  <a:pt x="270" y="135"/>
                  <a:pt x="270" y="135"/>
                  <a:pt x="269" y="135"/>
                </a:cubicBezTo>
                <a:cubicBezTo>
                  <a:pt x="269" y="136"/>
                  <a:pt x="268" y="136"/>
                  <a:pt x="269" y="136"/>
                </a:cubicBezTo>
                <a:cubicBezTo>
                  <a:pt x="269" y="136"/>
                  <a:pt x="267" y="139"/>
                  <a:pt x="266" y="140"/>
                </a:cubicBezTo>
                <a:cubicBezTo>
                  <a:pt x="266" y="141"/>
                  <a:pt x="265" y="141"/>
                  <a:pt x="266" y="141"/>
                </a:cubicBezTo>
                <a:cubicBezTo>
                  <a:pt x="266" y="142"/>
                  <a:pt x="265" y="142"/>
                  <a:pt x="265" y="143"/>
                </a:cubicBezTo>
                <a:cubicBezTo>
                  <a:pt x="264" y="144"/>
                  <a:pt x="263" y="146"/>
                  <a:pt x="263" y="148"/>
                </a:cubicBezTo>
                <a:cubicBezTo>
                  <a:pt x="262" y="149"/>
                  <a:pt x="261" y="151"/>
                  <a:pt x="261" y="151"/>
                </a:cubicBezTo>
                <a:cubicBezTo>
                  <a:pt x="260" y="152"/>
                  <a:pt x="260" y="152"/>
                  <a:pt x="260" y="152"/>
                </a:cubicBezTo>
                <a:cubicBezTo>
                  <a:pt x="260" y="152"/>
                  <a:pt x="260" y="154"/>
                  <a:pt x="259" y="154"/>
                </a:cubicBezTo>
                <a:cubicBezTo>
                  <a:pt x="259" y="155"/>
                  <a:pt x="259" y="155"/>
                  <a:pt x="257" y="157"/>
                </a:cubicBezTo>
                <a:cubicBezTo>
                  <a:pt x="257" y="158"/>
                  <a:pt x="256" y="159"/>
                  <a:pt x="256" y="159"/>
                </a:cubicBezTo>
                <a:cubicBezTo>
                  <a:pt x="256" y="160"/>
                  <a:pt x="256" y="160"/>
                  <a:pt x="255" y="160"/>
                </a:cubicBezTo>
                <a:cubicBezTo>
                  <a:pt x="255" y="161"/>
                  <a:pt x="255" y="161"/>
                  <a:pt x="255" y="161"/>
                </a:cubicBezTo>
                <a:cubicBezTo>
                  <a:pt x="255" y="161"/>
                  <a:pt x="255" y="161"/>
                  <a:pt x="255" y="162"/>
                </a:cubicBezTo>
                <a:cubicBezTo>
                  <a:pt x="254" y="162"/>
                  <a:pt x="253" y="164"/>
                  <a:pt x="252" y="166"/>
                </a:cubicBezTo>
                <a:cubicBezTo>
                  <a:pt x="252" y="167"/>
                  <a:pt x="252" y="167"/>
                  <a:pt x="252" y="167"/>
                </a:cubicBezTo>
                <a:cubicBezTo>
                  <a:pt x="252" y="167"/>
                  <a:pt x="251" y="168"/>
                  <a:pt x="251" y="168"/>
                </a:cubicBezTo>
                <a:cubicBezTo>
                  <a:pt x="251" y="170"/>
                  <a:pt x="249" y="172"/>
                  <a:pt x="249" y="173"/>
                </a:cubicBezTo>
                <a:cubicBezTo>
                  <a:pt x="249" y="173"/>
                  <a:pt x="248" y="174"/>
                  <a:pt x="247" y="176"/>
                </a:cubicBezTo>
                <a:cubicBezTo>
                  <a:pt x="245" y="180"/>
                  <a:pt x="245" y="180"/>
                  <a:pt x="245" y="180"/>
                </a:cubicBezTo>
                <a:cubicBezTo>
                  <a:pt x="245" y="180"/>
                  <a:pt x="244" y="180"/>
                  <a:pt x="245" y="181"/>
                </a:cubicBezTo>
                <a:cubicBezTo>
                  <a:pt x="245" y="181"/>
                  <a:pt x="244" y="183"/>
                  <a:pt x="244" y="183"/>
                </a:cubicBezTo>
                <a:cubicBezTo>
                  <a:pt x="243" y="183"/>
                  <a:pt x="243" y="183"/>
                  <a:pt x="243" y="182"/>
                </a:cubicBezTo>
                <a:cubicBezTo>
                  <a:pt x="243" y="182"/>
                  <a:pt x="243" y="182"/>
                  <a:pt x="243" y="182"/>
                </a:cubicBezTo>
                <a:cubicBezTo>
                  <a:pt x="242" y="182"/>
                  <a:pt x="242" y="182"/>
                  <a:pt x="242" y="182"/>
                </a:cubicBezTo>
                <a:cubicBezTo>
                  <a:pt x="242" y="182"/>
                  <a:pt x="242" y="182"/>
                  <a:pt x="241" y="182"/>
                </a:cubicBezTo>
                <a:cubicBezTo>
                  <a:pt x="241" y="181"/>
                  <a:pt x="241" y="181"/>
                  <a:pt x="241" y="180"/>
                </a:cubicBezTo>
                <a:cubicBezTo>
                  <a:pt x="242" y="180"/>
                  <a:pt x="242" y="180"/>
                  <a:pt x="241" y="180"/>
                </a:cubicBezTo>
                <a:cubicBezTo>
                  <a:pt x="241" y="179"/>
                  <a:pt x="239" y="180"/>
                  <a:pt x="239" y="180"/>
                </a:cubicBezTo>
                <a:cubicBezTo>
                  <a:pt x="239" y="181"/>
                  <a:pt x="238" y="181"/>
                  <a:pt x="238" y="181"/>
                </a:cubicBezTo>
                <a:cubicBezTo>
                  <a:pt x="237" y="182"/>
                  <a:pt x="236" y="182"/>
                  <a:pt x="235" y="181"/>
                </a:cubicBezTo>
                <a:cubicBezTo>
                  <a:pt x="234" y="181"/>
                  <a:pt x="234" y="181"/>
                  <a:pt x="234" y="181"/>
                </a:cubicBezTo>
                <a:cubicBezTo>
                  <a:pt x="234" y="181"/>
                  <a:pt x="233" y="181"/>
                  <a:pt x="233" y="181"/>
                </a:cubicBezTo>
                <a:cubicBezTo>
                  <a:pt x="233" y="181"/>
                  <a:pt x="232" y="181"/>
                  <a:pt x="232" y="181"/>
                </a:cubicBezTo>
                <a:cubicBezTo>
                  <a:pt x="231" y="181"/>
                  <a:pt x="231" y="181"/>
                  <a:pt x="231" y="181"/>
                </a:cubicBezTo>
                <a:cubicBezTo>
                  <a:pt x="230" y="181"/>
                  <a:pt x="230" y="181"/>
                  <a:pt x="230" y="181"/>
                </a:cubicBezTo>
                <a:cubicBezTo>
                  <a:pt x="230" y="181"/>
                  <a:pt x="230" y="181"/>
                  <a:pt x="230" y="181"/>
                </a:cubicBezTo>
                <a:cubicBezTo>
                  <a:pt x="230" y="181"/>
                  <a:pt x="230" y="181"/>
                  <a:pt x="230" y="181"/>
                </a:cubicBezTo>
                <a:cubicBezTo>
                  <a:pt x="230" y="180"/>
                  <a:pt x="230" y="180"/>
                  <a:pt x="229" y="180"/>
                </a:cubicBezTo>
                <a:cubicBezTo>
                  <a:pt x="228" y="181"/>
                  <a:pt x="228" y="181"/>
                  <a:pt x="227" y="180"/>
                </a:cubicBezTo>
                <a:cubicBezTo>
                  <a:pt x="226" y="180"/>
                  <a:pt x="226" y="180"/>
                  <a:pt x="226" y="180"/>
                </a:cubicBezTo>
                <a:cubicBezTo>
                  <a:pt x="226" y="180"/>
                  <a:pt x="225" y="180"/>
                  <a:pt x="225" y="180"/>
                </a:cubicBezTo>
                <a:cubicBezTo>
                  <a:pt x="225" y="180"/>
                  <a:pt x="224" y="180"/>
                  <a:pt x="224" y="180"/>
                </a:cubicBezTo>
                <a:cubicBezTo>
                  <a:pt x="224" y="180"/>
                  <a:pt x="224" y="180"/>
                  <a:pt x="223" y="180"/>
                </a:cubicBezTo>
                <a:cubicBezTo>
                  <a:pt x="223" y="180"/>
                  <a:pt x="222" y="180"/>
                  <a:pt x="222" y="180"/>
                </a:cubicBezTo>
                <a:cubicBezTo>
                  <a:pt x="222" y="180"/>
                  <a:pt x="222" y="180"/>
                  <a:pt x="221" y="179"/>
                </a:cubicBezTo>
                <a:cubicBezTo>
                  <a:pt x="221" y="179"/>
                  <a:pt x="221" y="179"/>
                  <a:pt x="221" y="179"/>
                </a:cubicBezTo>
                <a:cubicBezTo>
                  <a:pt x="220" y="179"/>
                  <a:pt x="220" y="179"/>
                  <a:pt x="220" y="179"/>
                </a:cubicBezTo>
                <a:cubicBezTo>
                  <a:pt x="219" y="178"/>
                  <a:pt x="219" y="178"/>
                  <a:pt x="219" y="178"/>
                </a:cubicBezTo>
                <a:cubicBezTo>
                  <a:pt x="218" y="178"/>
                  <a:pt x="215" y="177"/>
                  <a:pt x="215" y="177"/>
                </a:cubicBezTo>
                <a:cubicBezTo>
                  <a:pt x="215" y="177"/>
                  <a:pt x="215" y="177"/>
                  <a:pt x="215" y="177"/>
                </a:cubicBezTo>
                <a:cubicBezTo>
                  <a:pt x="215" y="177"/>
                  <a:pt x="214" y="177"/>
                  <a:pt x="214" y="176"/>
                </a:cubicBezTo>
                <a:cubicBezTo>
                  <a:pt x="213" y="176"/>
                  <a:pt x="213" y="175"/>
                  <a:pt x="212" y="175"/>
                </a:cubicBezTo>
                <a:cubicBezTo>
                  <a:pt x="211" y="175"/>
                  <a:pt x="211" y="175"/>
                  <a:pt x="211" y="174"/>
                </a:cubicBezTo>
                <a:cubicBezTo>
                  <a:pt x="211" y="174"/>
                  <a:pt x="211" y="174"/>
                  <a:pt x="211" y="174"/>
                </a:cubicBezTo>
                <a:cubicBezTo>
                  <a:pt x="210" y="174"/>
                  <a:pt x="210" y="173"/>
                  <a:pt x="210" y="173"/>
                </a:cubicBezTo>
                <a:cubicBezTo>
                  <a:pt x="209" y="173"/>
                  <a:pt x="209" y="172"/>
                  <a:pt x="209" y="173"/>
                </a:cubicBezTo>
                <a:cubicBezTo>
                  <a:pt x="209" y="173"/>
                  <a:pt x="206" y="171"/>
                  <a:pt x="205" y="170"/>
                </a:cubicBezTo>
                <a:cubicBezTo>
                  <a:pt x="204" y="170"/>
                  <a:pt x="204" y="169"/>
                  <a:pt x="204" y="169"/>
                </a:cubicBezTo>
                <a:cubicBezTo>
                  <a:pt x="204" y="168"/>
                  <a:pt x="204" y="168"/>
                  <a:pt x="204" y="168"/>
                </a:cubicBezTo>
                <a:cubicBezTo>
                  <a:pt x="203" y="167"/>
                  <a:pt x="203" y="168"/>
                  <a:pt x="203" y="168"/>
                </a:cubicBezTo>
                <a:cubicBezTo>
                  <a:pt x="203" y="169"/>
                  <a:pt x="203" y="169"/>
                  <a:pt x="203" y="169"/>
                </a:cubicBezTo>
                <a:cubicBezTo>
                  <a:pt x="203" y="169"/>
                  <a:pt x="203" y="169"/>
                  <a:pt x="203" y="169"/>
                </a:cubicBezTo>
                <a:cubicBezTo>
                  <a:pt x="203" y="168"/>
                  <a:pt x="202" y="168"/>
                  <a:pt x="202" y="168"/>
                </a:cubicBezTo>
                <a:cubicBezTo>
                  <a:pt x="202" y="168"/>
                  <a:pt x="202" y="168"/>
                  <a:pt x="201" y="167"/>
                </a:cubicBezTo>
                <a:cubicBezTo>
                  <a:pt x="201" y="167"/>
                  <a:pt x="200" y="166"/>
                  <a:pt x="200" y="166"/>
                </a:cubicBezTo>
                <a:cubicBezTo>
                  <a:pt x="200" y="166"/>
                  <a:pt x="200" y="166"/>
                  <a:pt x="200" y="165"/>
                </a:cubicBezTo>
                <a:cubicBezTo>
                  <a:pt x="200" y="165"/>
                  <a:pt x="200" y="165"/>
                  <a:pt x="199" y="165"/>
                </a:cubicBezTo>
                <a:cubicBezTo>
                  <a:pt x="199" y="165"/>
                  <a:pt x="199" y="165"/>
                  <a:pt x="198" y="164"/>
                </a:cubicBezTo>
                <a:cubicBezTo>
                  <a:pt x="198" y="164"/>
                  <a:pt x="198" y="163"/>
                  <a:pt x="198" y="163"/>
                </a:cubicBezTo>
                <a:cubicBezTo>
                  <a:pt x="197" y="163"/>
                  <a:pt x="197" y="163"/>
                  <a:pt x="197" y="163"/>
                </a:cubicBezTo>
                <a:cubicBezTo>
                  <a:pt x="197" y="162"/>
                  <a:pt x="197" y="162"/>
                  <a:pt x="197" y="162"/>
                </a:cubicBezTo>
                <a:cubicBezTo>
                  <a:pt x="196" y="162"/>
                  <a:pt x="196" y="162"/>
                  <a:pt x="197" y="162"/>
                </a:cubicBezTo>
                <a:cubicBezTo>
                  <a:pt x="197" y="162"/>
                  <a:pt x="197" y="162"/>
                  <a:pt x="197" y="162"/>
                </a:cubicBezTo>
                <a:cubicBezTo>
                  <a:pt x="196" y="161"/>
                  <a:pt x="196" y="162"/>
                  <a:pt x="196" y="162"/>
                </a:cubicBezTo>
                <a:cubicBezTo>
                  <a:pt x="196" y="162"/>
                  <a:pt x="196" y="162"/>
                  <a:pt x="196" y="162"/>
                </a:cubicBezTo>
                <a:cubicBezTo>
                  <a:pt x="196" y="162"/>
                  <a:pt x="196" y="162"/>
                  <a:pt x="196" y="161"/>
                </a:cubicBezTo>
                <a:cubicBezTo>
                  <a:pt x="196" y="161"/>
                  <a:pt x="196" y="161"/>
                  <a:pt x="194" y="160"/>
                </a:cubicBezTo>
                <a:cubicBezTo>
                  <a:pt x="194" y="160"/>
                  <a:pt x="193" y="160"/>
                  <a:pt x="193" y="159"/>
                </a:cubicBezTo>
                <a:cubicBezTo>
                  <a:pt x="193" y="158"/>
                  <a:pt x="192" y="158"/>
                  <a:pt x="191" y="157"/>
                </a:cubicBezTo>
                <a:cubicBezTo>
                  <a:pt x="190" y="156"/>
                  <a:pt x="190" y="156"/>
                  <a:pt x="189" y="155"/>
                </a:cubicBezTo>
                <a:cubicBezTo>
                  <a:pt x="189" y="154"/>
                  <a:pt x="189" y="153"/>
                  <a:pt x="188" y="153"/>
                </a:cubicBezTo>
                <a:cubicBezTo>
                  <a:pt x="188" y="153"/>
                  <a:pt x="187" y="152"/>
                  <a:pt x="187" y="152"/>
                </a:cubicBezTo>
                <a:cubicBezTo>
                  <a:pt x="187" y="151"/>
                  <a:pt x="187" y="151"/>
                  <a:pt x="186" y="151"/>
                </a:cubicBezTo>
                <a:cubicBezTo>
                  <a:pt x="186" y="151"/>
                  <a:pt x="186" y="151"/>
                  <a:pt x="186" y="151"/>
                </a:cubicBezTo>
                <a:cubicBezTo>
                  <a:pt x="186" y="150"/>
                  <a:pt x="186" y="150"/>
                  <a:pt x="185" y="150"/>
                </a:cubicBezTo>
                <a:cubicBezTo>
                  <a:pt x="185" y="150"/>
                  <a:pt x="185" y="150"/>
                  <a:pt x="185" y="150"/>
                </a:cubicBezTo>
                <a:cubicBezTo>
                  <a:pt x="185" y="149"/>
                  <a:pt x="185" y="149"/>
                  <a:pt x="184" y="149"/>
                </a:cubicBezTo>
                <a:cubicBezTo>
                  <a:pt x="184" y="149"/>
                  <a:pt x="184" y="148"/>
                  <a:pt x="183" y="148"/>
                </a:cubicBezTo>
                <a:cubicBezTo>
                  <a:pt x="183" y="147"/>
                  <a:pt x="183" y="147"/>
                  <a:pt x="183" y="147"/>
                </a:cubicBezTo>
                <a:cubicBezTo>
                  <a:pt x="182" y="147"/>
                  <a:pt x="182" y="146"/>
                  <a:pt x="182" y="146"/>
                </a:cubicBezTo>
                <a:cubicBezTo>
                  <a:pt x="182" y="145"/>
                  <a:pt x="181" y="145"/>
                  <a:pt x="181" y="144"/>
                </a:cubicBezTo>
                <a:cubicBezTo>
                  <a:pt x="180" y="143"/>
                  <a:pt x="180" y="143"/>
                  <a:pt x="180" y="143"/>
                </a:cubicBezTo>
                <a:cubicBezTo>
                  <a:pt x="180" y="142"/>
                  <a:pt x="179" y="142"/>
                  <a:pt x="179" y="141"/>
                </a:cubicBezTo>
                <a:cubicBezTo>
                  <a:pt x="179" y="141"/>
                  <a:pt x="178" y="140"/>
                  <a:pt x="178" y="140"/>
                </a:cubicBezTo>
                <a:cubicBezTo>
                  <a:pt x="178" y="140"/>
                  <a:pt x="178" y="140"/>
                  <a:pt x="177" y="139"/>
                </a:cubicBezTo>
                <a:cubicBezTo>
                  <a:pt x="177" y="139"/>
                  <a:pt x="176" y="138"/>
                  <a:pt x="176" y="138"/>
                </a:cubicBezTo>
                <a:cubicBezTo>
                  <a:pt x="176" y="137"/>
                  <a:pt x="174" y="135"/>
                  <a:pt x="174" y="135"/>
                </a:cubicBezTo>
                <a:cubicBezTo>
                  <a:pt x="174" y="136"/>
                  <a:pt x="173" y="135"/>
                  <a:pt x="173" y="134"/>
                </a:cubicBezTo>
                <a:cubicBezTo>
                  <a:pt x="173" y="134"/>
                  <a:pt x="173" y="134"/>
                  <a:pt x="173" y="133"/>
                </a:cubicBezTo>
                <a:cubicBezTo>
                  <a:pt x="173" y="133"/>
                  <a:pt x="173" y="133"/>
                  <a:pt x="173" y="133"/>
                </a:cubicBezTo>
                <a:cubicBezTo>
                  <a:pt x="172" y="134"/>
                  <a:pt x="171" y="133"/>
                  <a:pt x="172" y="133"/>
                </a:cubicBezTo>
                <a:cubicBezTo>
                  <a:pt x="172" y="133"/>
                  <a:pt x="171" y="132"/>
                  <a:pt x="171" y="132"/>
                </a:cubicBezTo>
                <a:cubicBezTo>
                  <a:pt x="170" y="132"/>
                  <a:pt x="170" y="131"/>
                  <a:pt x="170" y="131"/>
                </a:cubicBezTo>
                <a:cubicBezTo>
                  <a:pt x="170" y="131"/>
                  <a:pt x="170" y="130"/>
                  <a:pt x="169" y="130"/>
                </a:cubicBezTo>
                <a:cubicBezTo>
                  <a:pt x="168" y="129"/>
                  <a:pt x="168" y="129"/>
                  <a:pt x="168" y="129"/>
                </a:cubicBezTo>
                <a:cubicBezTo>
                  <a:pt x="168" y="129"/>
                  <a:pt x="167" y="128"/>
                  <a:pt x="167" y="128"/>
                </a:cubicBezTo>
                <a:cubicBezTo>
                  <a:pt x="166" y="128"/>
                  <a:pt x="165" y="128"/>
                  <a:pt x="166" y="128"/>
                </a:cubicBezTo>
                <a:cubicBezTo>
                  <a:pt x="166" y="127"/>
                  <a:pt x="165" y="127"/>
                  <a:pt x="165" y="127"/>
                </a:cubicBezTo>
                <a:cubicBezTo>
                  <a:pt x="164" y="127"/>
                  <a:pt x="164" y="127"/>
                  <a:pt x="164" y="127"/>
                </a:cubicBezTo>
                <a:cubicBezTo>
                  <a:pt x="164" y="126"/>
                  <a:pt x="164" y="126"/>
                  <a:pt x="164" y="126"/>
                </a:cubicBezTo>
                <a:cubicBezTo>
                  <a:pt x="164" y="126"/>
                  <a:pt x="163" y="126"/>
                  <a:pt x="163" y="126"/>
                </a:cubicBezTo>
                <a:cubicBezTo>
                  <a:pt x="163" y="126"/>
                  <a:pt x="163" y="126"/>
                  <a:pt x="162" y="126"/>
                </a:cubicBezTo>
                <a:cubicBezTo>
                  <a:pt x="162" y="126"/>
                  <a:pt x="162" y="126"/>
                  <a:pt x="162" y="126"/>
                </a:cubicBezTo>
                <a:cubicBezTo>
                  <a:pt x="162" y="126"/>
                  <a:pt x="161" y="127"/>
                  <a:pt x="161" y="127"/>
                </a:cubicBezTo>
                <a:cubicBezTo>
                  <a:pt x="161" y="127"/>
                  <a:pt x="161" y="126"/>
                  <a:pt x="161" y="126"/>
                </a:cubicBezTo>
                <a:cubicBezTo>
                  <a:pt x="161" y="126"/>
                  <a:pt x="161" y="126"/>
                  <a:pt x="161" y="126"/>
                </a:cubicBezTo>
                <a:cubicBezTo>
                  <a:pt x="161" y="125"/>
                  <a:pt x="160" y="126"/>
                  <a:pt x="160" y="126"/>
                </a:cubicBezTo>
                <a:cubicBezTo>
                  <a:pt x="160" y="126"/>
                  <a:pt x="160" y="126"/>
                  <a:pt x="160" y="126"/>
                </a:cubicBezTo>
                <a:cubicBezTo>
                  <a:pt x="160" y="126"/>
                  <a:pt x="159" y="126"/>
                  <a:pt x="159" y="126"/>
                </a:cubicBezTo>
                <a:cubicBezTo>
                  <a:pt x="159" y="126"/>
                  <a:pt x="157" y="126"/>
                  <a:pt x="158" y="125"/>
                </a:cubicBezTo>
                <a:cubicBezTo>
                  <a:pt x="158" y="125"/>
                  <a:pt x="157" y="125"/>
                  <a:pt x="157" y="125"/>
                </a:cubicBezTo>
                <a:cubicBezTo>
                  <a:pt x="157" y="125"/>
                  <a:pt x="157" y="126"/>
                  <a:pt x="156" y="125"/>
                </a:cubicBezTo>
                <a:cubicBezTo>
                  <a:pt x="156" y="125"/>
                  <a:pt x="156" y="125"/>
                  <a:pt x="156" y="125"/>
                </a:cubicBezTo>
                <a:cubicBezTo>
                  <a:pt x="155" y="126"/>
                  <a:pt x="155" y="126"/>
                  <a:pt x="154" y="126"/>
                </a:cubicBezTo>
                <a:cubicBezTo>
                  <a:pt x="154" y="125"/>
                  <a:pt x="153" y="125"/>
                  <a:pt x="153" y="125"/>
                </a:cubicBezTo>
                <a:cubicBezTo>
                  <a:pt x="153" y="125"/>
                  <a:pt x="153" y="125"/>
                  <a:pt x="152" y="125"/>
                </a:cubicBezTo>
                <a:cubicBezTo>
                  <a:pt x="152" y="125"/>
                  <a:pt x="151" y="125"/>
                  <a:pt x="151" y="125"/>
                </a:cubicBezTo>
                <a:cubicBezTo>
                  <a:pt x="151" y="126"/>
                  <a:pt x="150" y="126"/>
                  <a:pt x="150" y="126"/>
                </a:cubicBezTo>
                <a:cubicBezTo>
                  <a:pt x="150" y="125"/>
                  <a:pt x="150" y="126"/>
                  <a:pt x="150" y="126"/>
                </a:cubicBezTo>
                <a:cubicBezTo>
                  <a:pt x="150" y="126"/>
                  <a:pt x="150" y="126"/>
                  <a:pt x="149" y="126"/>
                </a:cubicBezTo>
                <a:cubicBezTo>
                  <a:pt x="148" y="125"/>
                  <a:pt x="147" y="125"/>
                  <a:pt x="147" y="125"/>
                </a:cubicBezTo>
                <a:cubicBezTo>
                  <a:pt x="147" y="126"/>
                  <a:pt x="146" y="126"/>
                  <a:pt x="146" y="125"/>
                </a:cubicBezTo>
                <a:cubicBezTo>
                  <a:pt x="146" y="125"/>
                  <a:pt x="146" y="125"/>
                  <a:pt x="146" y="125"/>
                </a:cubicBezTo>
                <a:cubicBezTo>
                  <a:pt x="144" y="125"/>
                  <a:pt x="142" y="125"/>
                  <a:pt x="141" y="124"/>
                </a:cubicBezTo>
                <a:cubicBezTo>
                  <a:pt x="141" y="124"/>
                  <a:pt x="140" y="123"/>
                  <a:pt x="139" y="124"/>
                </a:cubicBezTo>
                <a:cubicBezTo>
                  <a:pt x="137" y="124"/>
                  <a:pt x="137" y="124"/>
                  <a:pt x="137" y="123"/>
                </a:cubicBezTo>
                <a:cubicBezTo>
                  <a:pt x="138" y="122"/>
                  <a:pt x="138" y="122"/>
                  <a:pt x="137" y="122"/>
                </a:cubicBezTo>
                <a:cubicBezTo>
                  <a:pt x="137" y="123"/>
                  <a:pt x="137" y="123"/>
                  <a:pt x="136" y="122"/>
                </a:cubicBezTo>
                <a:cubicBezTo>
                  <a:pt x="135" y="122"/>
                  <a:pt x="135" y="122"/>
                  <a:pt x="135" y="122"/>
                </a:cubicBezTo>
                <a:cubicBezTo>
                  <a:pt x="135" y="123"/>
                  <a:pt x="134" y="123"/>
                  <a:pt x="134" y="123"/>
                </a:cubicBezTo>
                <a:cubicBezTo>
                  <a:pt x="133" y="122"/>
                  <a:pt x="131" y="123"/>
                  <a:pt x="132" y="124"/>
                </a:cubicBezTo>
                <a:cubicBezTo>
                  <a:pt x="132" y="124"/>
                  <a:pt x="131" y="124"/>
                  <a:pt x="131" y="124"/>
                </a:cubicBezTo>
                <a:cubicBezTo>
                  <a:pt x="131" y="124"/>
                  <a:pt x="130" y="124"/>
                  <a:pt x="130" y="124"/>
                </a:cubicBezTo>
                <a:cubicBezTo>
                  <a:pt x="130" y="125"/>
                  <a:pt x="129" y="125"/>
                  <a:pt x="128" y="125"/>
                </a:cubicBezTo>
                <a:cubicBezTo>
                  <a:pt x="128" y="125"/>
                  <a:pt x="128" y="124"/>
                  <a:pt x="128" y="125"/>
                </a:cubicBezTo>
                <a:cubicBezTo>
                  <a:pt x="127" y="125"/>
                  <a:pt x="127" y="125"/>
                  <a:pt x="127" y="124"/>
                </a:cubicBezTo>
                <a:cubicBezTo>
                  <a:pt x="127" y="124"/>
                  <a:pt x="126" y="124"/>
                  <a:pt x="125" y="124"/>
                </a:cubicBezTo>
                <a:cubicBezTo>
                  <a:pt x="125" y="124"/>
                  <a:pt x="124" y="123"/>
                  <a:pt x="124" y="123"/>
                </a:cubicBezTo>
                <a:cubicBezTo>
                  <a:pt x="124" y="123"/>
                  <a:pt x="124" y="122"/>
                  <a:pt x="124" y="122"/>
                </a:cubicBezTo>
                <a:cubicBezTo>
                  <a:pt x="123" y="122"/>
                  <a:pt x="120" y="118"/>
                  <a:pt x="120" y="116"/>
                </a:cubicBezTo>
                <a:cubicBezTo>
                  <a:pt x="120" y="115"/>
                  <a:pt x="120" y="114"/>
                  <a:pt x="119" y="114"/>
                </a:cubicBezTo>
                <a:cubicBezTo>
                  <a:pt x="118" y="114"/>
                  <a:pt x="117" y="112"/>
                  <a:pt x="116" y="111"/>
                </a:cubicBezTo>
                <a:cubicBezTo>
                  <a:pt x="115" y="111"/>
                  <a:pt x="114" y="110"/>
                  <a:pt x="114" y="110"/>
                </a:cubicBezTo>
                <a:cubicBezTo>
                  <a:pt x="113" y="109"/>
                  <a:pt x="112" y="108"/>
                  <a:pt x="111" y="108"/>
                </a:cubicBezTo>
                <a:cubicBezTo>
                  <a:pt x="110" y="107"/>
                  <a:pt x="107" y="105"/>
                  <a:pt x="106" y="104"/>
                </a:cubicBezTo>
                <a:cubicBezTo>
                  <a:pt x="106" y="104"/>
                  <a:pt x="105" y="104"/>
                  <a:pt x="105" y="104"/>
                </a:cubicBezTo>
                <a:cubicBezTo>
                  <a:pt x="105" y="104"/>
                  <a:pt x="103" y="103"/>
                  <a:pt x="98" y="100"/>
                </a:cubicBezTo>
                <a:cubicBezTo>
                  <a:pt x="96" y="99"/>
                  <a:pt x="95" y="99"/>
                  <a:pt x="83" y="97"/>
                </a:cubicBezTo>
                <a:cubicBezTo>
                  <a:pt x="82" y="97"/>
                  <a:pt x="81" y="97"/>
                  <a:pt x="80" y="96"/>
                </a:cubicBezTo>
                <a:cubicBezTo>
                  <a:pt x="79" y="96"/>
                  <a:pt x="79" y="96"/>
                  <a:pt x="79" y="96"/>
                </a:cubicBezTo>
                <a:cubicBezTo>
                  <a:pt x="79" y="96"/>
                  <a:pt x="78" y="97"/>
                  <a:pt x="78" y="97"/>
                </a:cubicBezTo>
                <a:cubicBezTo>
                  <a:pt x="78" y="97"/>
                  <a:pt x="78" y="97"/>
                  <a:pt x="78" y="96"/>
                </a:cubicBezTo>
                <a:cubicBezTo>
                  <a:pt x="79" y="96"/>
                  <a:pt x="78" y="96"/>
                  <a:pt x="77" y="96"/>
                </a:cubicBezTo>
                <a:cubicBezTo>
                  <a:pt x="77" y="96"/>
                  <a:pt x="76" y="96"/>
                  <a:pt x="76" y="96"/>
                </a:cubicBezTo>
                <a:cubicBezTo>
                  <a:pt x="76" y="96"/>
                  <a:pt x="75" y="96"/>
                  <a:pt x="75" y="96"/>
                </a:cubicBezTo>
                <a:cubicBezTo>
                  <a:pt x="74" y="96"/>
                  <a:pt x="74" y="97"/>
                  <a:pt x="74" y="96"/>
                </a:cubicBezTo>
                <a:cubicBezTo>
                  <a:pt x="74" y="96"/>
                  <a:pt x="73" y="96"/>
                  <a:pt x="73" y="96"/>
                </a:cubicBezTo>
                <a:cubicBezTo>
                  <a:pt x="70" y="97"/>
                  <a:pt x="67" y="97"/>
                  <a:pt x="67" y="96"/>
                </a:cubicBezTo>
                <a:cubicBezTo>
                  <a:pt x="67" y="96"/>
                  <a:pt x="67" y="96"/>
                  <a:pt x="67" y="96"/>
                </a:cubicBezTo>
                <a:cubicBezTo>
                  <a:pt x="66" y="96"/>
                  <a:pt x="66" y="96"/>
                  <a:pt x="66" y="96"/>
                </a:cubicBezTo>
                <a:cubicBezTo>
                  <a:pt x="66" y="97"/>
                  <a:pt x="65" y="97"/>
                  <a:pt x="65" y="97"/>
                </a:cubicBezTo>
                <a:cubicBezTo>
                  <a:pt x="65" y="97"/>
                  <a:pt x="64" y="97"/>
                  <a:pt x="63" y="97"/>
                </a:cubicBezTo>
                <a:cubicBezTo>
                  <a:pt x="63" y="97"/>
                  <a:pt x="62" y="97"/>
                  <a:pt x="61" y="97"/>
                </a:cubicBezTo>
                <a:cubicBezTo>
                  <a:pt x="61" y="97"/>
                  <a:pt x="61" y="97"/>
                  <a:pt x="60" y="97"/>
                </a:cubicBezTo>
                <a:cubicBezTo>
                  <a:pt x="60" y="97"/>
                  <a:pt x="60" y="97"/>
                  <a:pt x="60" y="97"/>
                </a:cubicBezTo>
                <a:cubicBezTo>
                  <a:pt x="60" y="97"/>
                  <a:pt x="59" y="97"/>
                  <a:pt x="58" y="98"/>
                </a:cubicBezTo>
                <a:cubicBezTo>
                  <a:pt x="57" y="98"/>
                  <a:pt x="57" y="98"/>
                  <a:pt x="56" y="98"/>
                </a:cubicBezTo>
                <a:cubicBezTo>
                  <a:pt x="56" y="98"/>
                  <a:pt x="56" y="98"/>
                  <a:pt x="56" y="98"/>
                </a:cubicBezTo>
                <a:cubicBezTo>
                  <a:pt x="56" y="98"/>
                  <a:pt x="55" y="98"/>
                  <a:pt x="55" y="98"/>
                </a:cubicBezTo>
                <a:cubicBezTo>
                  <a:pt x="54" y="98"/>
                  <a:pt x="50" y="99"/>
                  <a:pt x="50" y="99"/>
                </a:cubicBezTo>
                <a:cubicBezTo>
                  <a:pt x="50" y="100"/>
                  <a:pt x="49" y="100"/>
                  <a:pt x="49" y="100"/>
                </a:cubicBezTo>
                <a:cubicBezTo>
                  <a:pt x="49" y="99"/>
                  <a:pt x="47" y="100"/>
                  <a:pt x="47" y="101"/>
                </a:cubicBezTo>
                <a:cubicBezTo>
                  <a:pt x="47" y="101"/>
                  <a:pt x="47" y="101"/>
                  <a:pt x="47" y="101"/>
                </a:cubicBezTo>
                <a:cubicBezTo>
                  <a:pt x="46" y="101"/>
                  <a:pt x="45" y="101"/>
                  <a:pt x="45" y="102"/>
                </a:cubicBezTo>
                <a:cubicBezTo>
                  <a:pt x="44" y="102"/>
                  <a:pt x="43" y="103"/>
                  <a:pt x="43" y="103"/>
                </a:cubicBezTo>
                <a:cubicBezTo>
                  <a:pt x="42" y="103"/>
                  <a:pt x="42" y="104"/>
                  <a:pt x="41" y="104"/>
                </a:cubicBezTo>
                <a:cubicBezTo>
                  <a:pt x="41" y="104"/>
                  <a:pt x="40" y="104"/>
                  <a:pt x="40" y="104"/>
                </a:cubicBezTo>
                <a:cubicBezTo>
                  <a:pt x="39" y="104"/>
                  <a:pt x="39" y="104"/>
                  <a:pt x="39" y="104"/>
                </a:cubicBezTo>
                <a:cubicBezTo>
                  <a:pt x="38" y="105"/>
                  <a:pt x="37" y="105"/>
                  <a:pt x="37" y="105"/>
                </a:cubicBezTo>
                <a:cubicBezTo>
                  <a:pt x="36" y="105"/>
                  <a:pt x="36" y="105"/>
                  <a:pt x="35" y="106"/>
                </a:cubicBezTo>
                <a:cubicBezTo>
                  <a:pt x="34" y="106"/>
                  <a:pt x="33" y="106"/>
                  <a:pt x="33" y="106"/>
                </a:cubicBezTo>
                <a:cubicBezTo>
                  <a:pt x="33" y="106"/>
                  <a:pt x="32" y="106"/>
                  <a:pt x="31" y="107"/>
                </a:cubicBezTo>
                <a:cubicBezTo>
                  <a:pt x="30" y="107"/>
                  <a:pt x="26" y="107"/>
                  <a:pt x="23" y="106"/>
                </a:cubicBezTo>
                <a:cubicBezTo>
                  <a:pt x="20" y="106"/>
                  <a:pt x="19" y="105"/>
                  <a:pt x="19" y="105"/>
                </a:cubicBezTo>
                <a:close/>
                <a:moveTo>
                  <a:pt x="30" y="103"/>
                </a:moveTo>
                <a:cubicBezTo>
                  <a:pt x="31" y="103"/>
                  <a:pt x="33" y="103"/>
                  <a:pt x="34" y="103"/>
                </a:cubicBezTo>
                <a:cubicBezTo>
                  <a:pt x="35" y="102"/>
                  <a:pt x="36" y="102"/>
                  <a:pt x="36" y="102"/>
                </a:cubicBezTo>
                <a:cubicBezTo>
                  <a:pt x="37" y="102"/>
                  <a:pt x="39" y="101"/>
                  <a:pt x="41" y="101"/>
                </a:cubicBezTo>
                <a:cubicBezTo>
                  <a:pt x="45" y="98"/>
                  <a:pt x="49" y="97"/>
                  <a:pt x="51" y="96"/>
                </a:cubicBezTo>
                <a:cubicBezTo>
                  <a:pt x="53" y="95"/>
                  <a:pt x="53" y="95"/>
                  <a:pt x="57" y="95"/>
                </a:cubicBezTo>
                <a:cubicBezTo>
                  <a:pt x="58" y="95"/>
                  <a:pt x="59" y="95"/>
                  <a:pt x="60" y="94"/>
                </a:cubicBezTo>
                <a:cubicBezTo>
                  <a:pt x="60" y="94"/>
                  <a:pt x="62" y="94"/>
                  <a:pt x="63" y="94"/>
                </a:cubicBezTo>
                <a:cubicBezTo>
                  <a:pt x="64" y="94"/>
                  <a:pt x="66" y="94"/>
                  <a:pt x="66" y="93"/>
                </a:cubicBezTo>
                <a:cubicBezTo>
                  <a:pt x="66" y="93"/>
                  <a:pt x="66" y="93"/>
                  <a:pt x="66" y="94"/>
                </a:cubicBezTo>
                <a:cubicBezTo>
                  <a:pt x="66" y="94"/>
                  <a:pt x="67" y="94"/>
                  <a:pt x="67" y="94"/>
                </a:cubicBezTo>
                <a:cubicBezTo>
                  <a:pt x="67" y="93"/>
                  <a:pt x="67" y="93"/>
                  <a:pt x="67" y="93"/>
                </a:cubicBezTo>
                <a:cubicBezTo>
                  <a:pt x="68" y="94"/>
                  <a:pt x="68" y="94"/>
                  <a:pt x="69" y="93"/>
                </a:cubicBezTo>
                <a:cubicBezTo>
                  <a:pt x="69" y="93"/>
                  <a:pt x="69" y="93"/>
                  <a:pt x="70" y="93"/>
                </a:cubicBezTo>
                <a:cubicBezTo>
                  <a:pt x="70" y="94"/>
                  <a:pt x="73" y="94"/>
                  <a:pt x="74" y="93"/>
                </a:cubicBezTo>
                <a:cubicBezTo>
                  <a:pt x="74" y="93"/>
                  <a:pt x="74" y="93"/>
                  <a:pt x="74" y="93"/>
                </a:cubicBezTo>
                <a:cubicBezTo>
                  <a:pt x="74" y="93"/>
                  <a:pt x="75" y="93"/>
                  <a:pt x="75" y="93"/>
                </a:cubicBezTo>
                <a:cubicBezTo>
                  <a:pt x="75" y="93"/>
                  <a:pt x="76" y="93"/>
                  <a:pt x="76" y="93"/>
                </a:cubicBezTo>
                <a:cubicBezTo>
                  <a:pt x="76" y="93"/>
                  <a:pt x="77" y="93"/>
                  <a:pt x="77" y="93"/>
                </a:cubicBezTo>
                <a:cubicBezTo>
                  <a:pt x="78" y="93"/>
                  <a:pt x="81" y="94"/>
                  <a:pt x="82" y="94"/>
                </a:cubicBezTo>
                <a:cubicBezTo>
                  <a:pt x="82" y="94"/>
                  <a:pt x="82" y="94"/>
                  <a:pt x="82" y="94"/>
                </a:cubicBezTo>
                <a:cubicBezTo>
                  <a:pt x="83" y="94"/>
                  <a:pt x="85" y="94"/>
                  <a:pt x="87" y="95"/>
                </a:cubicBezTo>
                <a:cubicBezTo>
                  <a:pt x="87" y="95"/>
                  <a:pt x="87" y="95"/>
                  <a:pt x="87" y="95"/>
                </a:cubicBezTo>
                <a:cubicBezTo>
                  <a:pt x="88" y="95"/>
                  <a:pt x="88" y="95"/>
                  <a:pt x="88" y="95"/>
                </a:cubicBezTo>
                <a:cubicBezTo>
                  <a:pt x="89" y="95"/>
                  <a:pt x="90" y="95"/>
                  <a:pt x="91" y="95"/>
                </a:cubicBezTo>
                <a:cubicBezTo>
                  <a:pt x="91" y="95"/>
                  <a:pt x="92" y="95"/>
                  <a:pt x="93" y="96"/>
                </a:cubicBezTo>
                <a:cubicBezTo>
                  <a:pt x="94" y="96"/>
                  <a:pt x="94" y="96"/>
                  <a:pt x="94" y="96"/>
                </a:cubicBezTo>
                <a:cubicBezTo>
                  <a:pt x="94" y="96"/>
                  <a:pt x="95" y="96"/>
                  <a:pt x="97" y="96"/>
                </a:cubicBezTo>
                <a:cubicBezTo>
                  <a:pt x="98" y="97"/>
                  <a:pt x="98" y="97"/>
                  <a:pt x="99" y="97"/>
                </a:cubicBezTo>
                <a:cubicBezTo>
                  <a:pt x="100" y="98"/>
                  <a:pt x="102" y="99"/>
                  <a:pt x="104" y="99"/>
                </a:cubicBezTo>
                <a:cubicBezTo>
                  <a:pt x="105" y="100"/>
                  <a:pt x="107" y="101"/>
                  <a:pt x="107" y="101"/>
                </a:cubicBezTo>
                <a:cubicBezTo>
                  <a:pt x="108" y="102"/>
                  <a:pt x="108" y="102"/>
                  <a:pt x="109" y="103"/>
                </a:cubicBezTo>
                <a:cubicBezTo>
                  <a:pt x="109" y="103"/>
                  <a:pt x="109" y="103"/>
                  <a:pt x="109" y="103"/>
                </a:cubicBezTo>
                <a:cubicBezTo>
                  <a:pt x="110" y="103"/>
                  <a:pt x="110" y="103"/>
                  <a:pt x="111" y="104"/>
                </a:cubicBezTo>
                <a:cubicBezTo>
                  <a:pt x="112" y="105"/>
                  <a:pt x="112" y="105"/>
                  <a:pt x="112" y="104"/>
                </a:cubicBezTo>
                <a:cubicBezTo>
                  <a:pt x="112" y="104"/>
                  <a:pt x="111" y="102"/>
                  <a:pt x="111" y="102"/>
                </a:cubicBezTo>
                <a:cubicBezTo>
                  <a:pt x="110" y="103"/>
                  <a:pt x="110" y="102"/>
                  <a:pt x="110" y="102"/>
                </a:cubicBezTo>
                <a:cubicBezTo>
                  <a:pt x="110" y="101"/>
                  <a:pt x="110" y="101"/>
                  <a:pt x="110" y="101"/>
                </a:cubicBezTo>
                <a:cubicBezTo>
                  <a:pt x="110" y="102"/>
                  <a:pt x="110" y="101"/>
                  <a:pt x="110" y="101"/>
                </a:cubicBezTo>
                <a:cubicBezTo>
                  <a:pt x="109" y="101"/>
                  <a:pt x="109" y="101"/>
                  <a:pt x="109" y="101"/>
                </a:cubicBezTo>
                <a:cubicBezTo>
                  <a:pt x="108" y="100"/>
                  <a:pt x="106" y="99"/>
                  <a:pt x="106" y="99"/>
                </a:cubicBezTo>
                <a:cubicBezTo>
                  <a:pt x="106" y="99"/>
                  <a:pt x="106" y="98"/>
                  <a:pt x="105" y="98"/>
                </a:cubicBezTo>
                <a:cubicBezTo>
                  <a:pt x="105" y="98"/>
                  <a:pt x="104" y="98"/>
                  <a:pt x="104" y="98"/>
                </a:cubicBezTo>
                <a:cubicBezTo>
                  <a:pt x="104" y="97"/>
                  <a:pt x="104" y="97"/>
                  <a:pt x="104" y="97"/>
                </a:cubicBezTo>
                <a:cubicBezTo>
                  <a:pt x="103" y="97"/>
                  <a:pt x="103" y="97"/>
                  <a:pt x="102" y="97"/>
                </a:cubicBezTo>
                <a:cubicBezTo>
                  <a:pt x="102" y="96"/>
                  <a:pt x="100" y="95"/>
                  <a:pt x="99" y="95"/>
                </a:cubicBezTo>
                <a:cubicBezTo>
                  <a:pt x="99" y="95"/>
                  <a:pt x="99" y="95"/>
                  <a:pt x="99" y="95"/>
                </a:cubicBezTo>
                <a:cubicBezTo>
                  <a:pt x="99" y="95"/>
                  <a:pt x="98" y="95"/>
                  <a:pt x="98" y="95"/>
                </a:cubicBezTo>
                <a:cubicBezTo>
                  <a:pt x="97" y="95"/>
                  <a:pt x="95" y="94"/>
                  <a:pt x="94" y="93"/>
                </a:cubicBezTo>
                <a:cubicBezTo>
                  <a:pt x="94" y="93"/>
                  <a:pt x="93" y="92"/>
                  <a:pt x="93" y="93"/>
                </a:cubicBezTo>
                <a:cubicBezTo>
                  <a:pt x="93" y="93"/>
                  <a:pt x="92" y="93"/>
                  <a:pt x="91" y="92"/>
                </a:cubicBezTo>
                <a:cubicBezTo>
                  <a:pt x="90" y="92"/>
                  <a:pt x="89" y="92"/>
                  <a:pt x="89" y="92"/>
                </a:cubicBezTo>
                <a:cubicBezTo>
                  <a:pt x="89" y="92"/>
                  <a:pt x="87" y="92"/>
                  <a:pt x="85" y="91"/>
                </a:cubicBezTo>
                <a:cubicBezTo>
                  <a:pt x="82" y="90"/>
                  <a:pt x="81" y="90"/>
                  <a:pt x="81" y="91"/>
                </a:cubicBezTo>
                <a:cubicBezTo>
                  <a:pt x="81" y="91"/>
                  <a:pt x="80" y="91"/>
                  <a:pt x="79" y="91"/>
                </a:cubicBezTo>
                <a:cubicBezTo>
                  <a:pt x="78" y="90"/>
                  <a:pt x="78" y="90"/>
                  <a:pt x="78" y="91"/>
                </a:cubicBezTo>
                <a:cubicBezTo>
                  <a:pt x="78" y="91"/>
                  <a:pt x="77" y="91"/>
                  <a:pt x="77" y="91"/>
                </a:cubicBezTo>
                <a:cubicBezTo>
                  <a:pt x="76" y="90"/>
                  <a:pt x="76" y="90"/>
                  <a:pt x="76" y="90"/>
                </a:cubicBezTo>
                <a:cubicBezTo>
                  <a:pt x="76" y="91"/>
                  <a:pt x="76" y="91"/>
                  <a:pt x="75" y="91"/>
                </a:cubicBezTo>
                <a:cubicBezTo>
                  <a:pt x="75" y="90"/>
                  <a:pt x="74" y="90"/>
                  <a:pt x="74" y="91"/>
                </a:cubicBezTo>
                <a:cubicBezTo>
                  <a:pt x="74" y="91"/>
                  <a:pt x="74" y="91"/>
                  <a:pt x="74" y="91"/>
                </a:cubicBezTo>
                <a:cubicBezTo>
                  <a:pt x="74" y="90"/>
                  <a:pt x="72" y="90"/>
                  <a:pt x="72" y="90"/>
                </a:cubicBezTo>
                <a:cubicBezTo>
                  <a:pt x="71" y="90"/>
                  <a:pt x="66" y="91"/>
                  <a:pt x="65" y="90"/>
                </a:cubicBezTo>
                <a:cubicBezTo>
                  <a:pt x="64" y="90"/>
                  <a:pt x="63" y="90"/>
                  <a:pt x="62" y="91"/>
                </a:cubicBezTo>
                <a:cubicBezTo>
                  <a:pt x="61" y="91"/>
                  <a:pt x="60" y="91"/>
                  <a:pt x="60" y="91"/>
                </a:cubicBezTo>
                <a:cubicBezTo>
                  <a:pt x="59" y="91"/>
                  <a:pt x="59" y="91"/>
                  <a:pt x="59" y="91"/>
                </a:cubicBezTo>
                <a:cubicBezTo>
                  <a:pt x="59" y="91"/>
                  <a:pt x="59" y="91"/>
                  <a:pt x="58" y="91"/>
                </a:cubicBezTo>
                <a:cubicBezTo>
                  <a:pt x="58" y="91"/>
                  <a:pt x="58" y="91"/>
                  <a:pt x="58" y="92"/>
                </a:cubicBezTo>
                <a:cubicBezTo>
                  <a:pt x="58" y="92"/>
                  <a:pt x="57" y="92"/>
                  <a:pt x="57" y="92"/>
                </a:cubicBezTo>
                <a:cubicBezTo>
                  <a:pt x="56" y="92"/>
                  <a:pt x="55" y="92"/>
                  <a:pt x="54" y="92"/>
                </a:cubicBezTo>
                <a:cubicBezTo>
                  <a:pt x="54" y="92"/>
                  <a:pt x="53" y="93"/>
                  <a:pt x="53" y="93"/>
                </a:cubicBezTo>
                <a:cubicBezTo>
                  <a:pt x="52" y="93"/>
                  <a:pt x="52" y="93"/>
                  <a:pt x="52" y="93"/>
                </a:cubicBezTo>
                <a:cubicBezTo>
                  <a:pt x="52" y="93"/>
                  <a:pt x="51" y="94"/>
                  <a:pt x="51" y="93"/>
                </a:cubicBezTo>
                <a:cubicBezTo>
                  <a:pt x="50" y="93"/>
                  <a:pt x="48" y="94"/>
                  <a:pt x="48" y="94"/>
                </a:cubicBezTo>
                <a:cubicBezTo>
                  <a:pt x="48" y="94"/>
                  <a:pt x="48" y="94"/>
                  <a:pt x="47" y="95"/>
                </a:cubicBezTo>
                <a:cubicBezTo>
                  <a:pt x="47" y="95"/>
                  <a:pt x="46" y="95"/>
                  <a:pt x="47" y="95"/>
                </a:cubicBezTo>
                <a:cubicBezTo>
                  <a:pt x="47" y="96"/>
                  <a:pt x="47" y="96"/>
                  <a:pt x="46" y="96"/>
                </a:cubicBezTo>
                <a:cubicBezTo>
                  <a:pt x="46" y="96"/>
                  <a:pt x="46" y="96"/>
                  <a:pt x="46" y="96"/>
                </a:cubicBezTo>
                <a:cubicBezTo>
                  <a:pt x="46" y="95"/>
                  <a:pt x="45" y="96"/>
                  <a:pt x="44" y="97"/>
                </a:cubicBezTo>
                <a:cubicBezTo>
                  <a:pt x="43" y="97"/>
                  <a:pt x="43" y="98"/>
                  <a:pt x="42" y="98"/>
                </a:cubicBezTo>
                <a:cubicBezTo>
                  <a:pt x="41" y="98"/>
                  <a:pt x="41" y="98"/>
                  <a:pt x="40" y="98"/>
                </a:cubicBezTo>
                <a:cubicBezTo>
                  <a:pt x="40" y="98"/>
                  <a:pt x="40" y="99"/>
                  <a:pt x="39" y="99"/>
                </a:cubicBezTo>
                <a:cubicBezTo>
                  <a:pt x="39" y="99"/>
                  <a:pt x="39" y="99"/>
                  <a:pt x="38" y="99"/>
                </a:cubicBezTo>
                <a:cubicBezTo>
                  <a:pt x="38" y="99"/>
                  <a:pt x="38" y="100"/>
                  <a:pt x="37" y="100"/>
                </a:cubicBezTo>
                <a:cubicBezTo>
                  <a:pt x="37" y="99"/>
                  <a:pt x="37" y="100"/>
                  <a:pt x="37" y="100"/>
                </a:cubicBezTo>
                <a:cubicBezTo>
                  <a:pt x="37" y="100"/>
                  <a:pt x="36" y="100"/>
                  <a:pt x="35" y="100"/>
                </a:cubicBezTo>
                <a:cubicBezTo>
                  <a:pt x="35" y="100"/>
                  <a:pt x="34" y="100"/>
                  <a:pt x="34" y="101"/>
                </a:cubicBezTo>
                <a:cubicBezTo>
                  <a:pt x="34" y="101"/>
                  <a:pt x="33" y="101"/>
                  <a:pt x="33" y="101"/>
                </a:cubicBezTo>
                <a:cubicBezTo>
                  <a:pt x="33" y="101"/>
                  <a:pt x="32" y="101"/>
                  <a:pt x="31" y="102"/>
                </a:cubicBezTo>
                <a:cubicBezTo>
                  <a:pt x="30" y="102"/>
                  <a:pt x="29" y="102"/>
                  <a:pt x="29" y="102"/>
                </a:cubicBezTo>
                <a:cubicBezTo>
                  <a:pt x="29" y="102"/>
                  <a:pt x="28" y="102"/>
                  <a:pt x="27" y="102"/>
                </a:cubicBezTo>
                <a:cubicBezTo>
                  <a:pt x="26" y="102"/>
                  <a:pt x="26" y="102"/>
                  <a:pt x="25" y="102"/>
                </a:cubicBezTo>
                <a:cubicBezTo>
                  <a:pt x="25" y="102"/>
                  <a:pt x="25" y="102"/>
                  <a:pt x="24" y="102"/>
                </a:cubicBezTo>
                <a:cubicBezTo>
                  <a:pt x="24" y="103"/>
                  <a:pt x="24" y="103"/>
                  <a:pt x="26" y="103"/>
                </a:cubicBezTo>
                <a:cubicBezTo>
                  <a:pt x="27" y="104"/>
                  <a:pt x="28" y="104"/>
                  <a:pt x="30" y="103"/>
                </a:cubicBezTo>
                <a:close/>
                <a:moveTo>
                  <a:pt x="220" y="176"/>
                </a:moveTo>
                <a:cubicBezTo>
                  <a:pt x="220" y="176"/>
                  <a:pt x="221" y="176"/>
                  <a:pt x="221" y="176"/>
                </a:cubicBezTo>
                <a:cubicBezTo>
                  <a:pt x="221" y="176"/>
                  <a:pt x="221" y="175"/>
                  <a:pt x="220" y="175"/>
                </a:cubicBezTo>
                <a:cubicBezTo>
                  <a:pt x="220" y="175"/>
                  <a:pt x="220" y="175"/>
                  <a:pt x="220" y="175"/>
                </a:cubicBezTo>
                <a:cubicBezTo>
                  <a:pt x="220" y="174"/>
                  <a:pt x="219" y="174"/>
                  <a:pt x="219" y="174"/>
                </a:cubicBezTo>
                <a:cubicBezTo>
                  <a:pt x="218" y="173"/>
                  <a:pt x="216" y="173"/>
                  <a:pt x="215" y="172"/>
                </a:cubicBezTo>
                <a:cubicBezTo>
                  <a:pt x="214" y="171"/>
                  <a:pt x="214" y="171"/>
                  <a:pt x="214" y="171"/>
                </a:cubicBezTo>
                <a:cubicBezTo>
                  <a:pt x="213" y="170"/>
                  <a:pt x="213" y="170"/>
                  <a:pt x="212" y="170"/>
                </a:cubicBezTo>
                <a:cubicBezTo>
                  <a:pt x="212" y="169"/>
                  <a:pt x="211" y="169"/>
                  <a:pt x="210" y="168"/>
                </a:cubicBezTo>
                <a:cubicBezTo>
                  <a:pt x="210" y="167"/>
                  <a:pt x="209" y="167"/>
                  <a:pt x="209" y="167"/>
                </a:cubicBezTo>
                <a:cubicBezTo>
                  <a:pt x="209" y="167"/>
                  <a:pt x="208" y="166"/>
                  <a:pt x="208" y="166"/>
                </a:cubicBezTo>
                <a:cubicBezTo>
                  <a:pt x="207" y="165"/>
                  <a:pt x="207" y="165"/>
                  <a:pt x="206" y="164"/>
                </a:cubicBezTo>
                <a:cubicBezTo>
                  <a:pt x="206" y="164"/>
                  <a:pt x="206" y="164"/>
                  <a:pt x="205" y="163"/>
                </a:cubicBezTo>
                <a:cubicBezTo>
                  <a:pt x="205" y="163"/>
                  <a:pt x="205" y="163"/>
                  <a:pt x="204" y="162"/>
                </a:cubicBezTo>
                <a:cubicBezTo>
                  <a:pt x="204" y="162"/>
                  <a:pt x="203" y="161"/>
                  <a:pt x="202" y="161"/>
                </a:cubicBezTo>
                <a:cubicBezTo>
                  <a:pt x="201" y="161"/>
                  <a:pt x="200" y="160"/>
                  <a:pt x="199" y="158"/>
                </a:cubicBezTo>
                <a:cubicBezTo>
                  <a:pt x="199" y="158"/>
                  <a:pt x="199" y="158"/>
                  <a:pt x="199" y="158"/>
                </a:cubicBezTo>
                <a:cubicBezTo>
                  <a:pt x="198" y="158"/>
                  <a:pt x="198" y="157"/>
                  <a:pt x="198" y="157"/>
                </a:cubicBezTo>
                <a:cubicBezTo>
                  <a:pt x="198" y="156"/>
                  <a:pt x="198" y="156"/>
                  <a:pt x="198" y="156"/>
                </a:cubicBezTo>
                <a:cubicBezTo>
                  <a:pt x="198" y="156"/>
                  <a:pt x="197" y="156"/>
                  <a:pt x="197" y="156"/>
                </a:cubicBezTo>
                <a:cubicBezTo>
                  <a:pt x="197" y="155"/>
                  <a:pt x="197" y="155"/>
                  <a:pt x="196" y="155"/>
                </a:cubicBezTo>
                <a:cubicBezTo>
                  <a:pt x="196" y="155"/>
                  <a:pt x="196" y="154"/>
                  <a:pt x="196" y="154"/>
                </a:cubicBezTo>
                <a:cubicBezTo>
                  <a:pt x="196" y="154"/>
                  <a:pt x="196" y="153"/>
                  <a:pt x="193" y="151"/>
                </a:cubicBezTo>
                <a:cubicBezTo>
                  <a:pt x="193" y="150"/>
                  <a:pt x="192" y="149"/>
                  <a:pt x="192" y="148"/>
                </a:cubicBezTo>
                <a:cubicBezTo>
                  <a:pt x="192" y="148"/>
                  <a:pt x="191" y="148"/>
                  <a:pt x="191" y="148"/>
                </a:cubicBezTo>
                <a:cubicBezTo>
                  <a:pt x="191" y="148"/>
                  <a:pt x="191" y="148"/>
                  <a:pt x="191" y="147"/>
                </a:cubicBezTo>
                <a:cubicBezTo>
                  <a:pt x="191" y="147"/>
                  <a:pt x="191" y="147"/>
                  <a:pt x="191" y="147"/>
                </a:cubicBezTo>
                <a:cubicBezTo>
                  <a:pt x="190" y="147"/>
                  <a:pt x="190" y="146"/>
                  <a:pt x="190" y="146"/>
                </a:cubicBezTo>
                <a:cubicBezTo>
                  <a:pt x="190" y="146"/>
                  <a:pt x="189" y="145"/>
                  <a:pt x="189" y="145"/>
                </a:cubicBezTo>
                <a:cubicBezTo>
                  <a:pt x="189" y="145"/>
                  <a:pt x="189" y="145"/>
                  <a:pt x="188" y="144"/>
                </a:cubicBezTo>
                <a:cubicBezTo>
                  <a:pt x="188" y="143"/>
                  <a:pt x="187" y="142"/>
                  <a:pt x="186" y="142"/>
                </a:cubicBezTo>
                <a:cubicBezTo>
                  <a:pt x="186" y="141"/>
                  <a:pt x="186" y="141"/>
                  <a:pt x="186" y="141"/>
                </a:cubicBezTo>
                <a:cubicBezTo>
                  <a:pt x="186" y="141"/>
                  <a:pt x="186" y="140"/>
                  <a:pt x="185" y="140"/>
                </a:cubicBezTo>
                <a:cubicBezTo>
                  <a:pt x="185" y="140"/>
                  <a:pt x="184" y="139"/>
                  <a:pt x="184" y="139"/>
                </a:cubicBezTo>
                <a:cubicBezTo>
                  <a:pt x="184" y="139"/>
                  <a:pt x="184" y="138"/>
                  <a:pt x="184" y="138"/>
                </a:cubicBezTo>
                <a:cubicBezTo>
                  <a:pt x="183" y="138"/>
                  <a:pt x="183" y="137"/>
                  <a:pt x="183" y="137"/>
                </a:cubicBezTo>
                <a:cubicBezTo>
                  <a:pt x="183" y="137"/>
                  <a:pt x="183" y="136"/>
                  <a:pt x="183" y="136"/>
                </a:cubicBezTo>
                <a:cubicBezTo>
                  <a:pt x="183" y="136"/>
                  <a:pt x="182" y="135"/>
                  <a:pt x="181" y="134"/>
                </a:cubicBezTo>
                <a:cubicBezTo>
                  <a:pt x="181" y="133"/>
                  <a:pt x="180" y="132"/>
                  <a:pt x="180" y="132"/>
                </a:cubicBezTo>
                <a:cubicBezTo>
                  <a:pt x="179" y="132"/>
                  <a:pt x="179" y="131"/>
                  <a:pt x="179" y="131"/>
                </a:cubicBezTo>
                <a:cubicBezTo>
                  <a:pt x="178" y="129"/>
                  <a:pt x="173" y="123"/>
                  <a:pt x="170" y="121"/>
                </a:cubicBezTo>
                <a:cubicBezTo>
                  <a:pt x="170" y="121"/>
                  <a:pt x="169" y="120"/>
                  <a:pt x="169" y="120"/>
                </a:cubicBezTo>
                <a:cubicBezTo>
                  <a:pt x="169" y="119"/>
                  <a:pt x="168" y="119"/>
                  <a:pt x="168" y="119"/>
                </a:cubicBezTo>
                <a:cubicBezTo>
                  <a:pt x="168" y="119"/>
                  <a:pt x="166" y="119"/>
                  <a:pt x="167" y="118"/>
                </a:cubicBezTo>
                <a:cubicBezTo>
                  <a:pt x="167" y="118"/>
                  <a:pt x="167" y="118"/>
                  <a:pt x="166" y="118"/>
                </a:cubicBezTo>
                <a:cubicBezTo>
                  <a:pt x="166" y="118"/>
                  <a:pt x="166" y="118"/>
                  <a:pt x="166" y="118"/>
                </a:cubicBezTo>
                <a:cubicBezTo>
                  <a:pt x="166" y="119"/>
                  <a:pt x="166" y="119"/>
                  <a:pt x="165" y="118"/>
                </a:cubicBezTo>
                <a:cubicBezTo>
                  <a:pt x="165" y="117"/>
                  <a:pt x="165" y="117"/>
                  <a:pt x="164" y="117"/>
                </a:cubicBezTo>
                <a:cubicBezTo>
                  <a:pt x="164" y="118"/>
                  <a:pt x="162" y="117"/>
                  <a:pt x="162" y="117"/>
                </a:cubicBezTo>
                <a:cubicBezTo>
                  <a:pt x="162" y="116"/>
                  <a:pt x="162" y="116"/>
                  <a:pt x="161" y="116"/>
                </a:cubicBezTo>
                <a:cubicBezTo>
                  <a:pt x="160" y="117"/>
                  <a:pt x="160" y="117"/>
                  <a:pt x="160" y="116"/>
                </a:cubicBezTo>
                <a:cubicBezTo>
                  <a:pt x="160" y="116"/>
                  <a:pt x="160" y="116"/>
                  <a:pt x="160" y="116"/>
                </a:cubicBezTo>
                <a:cubicBezTo>
                  <a:pt x="160" y="116"/>
                  <a:pt x="160" y="116"/>
                  <a:pt x="160" y="116"/>
                </a:cubicBezTo>
                <a:cubicBezTo>
                  <a:pt x="160" y="117"/>
                  <a:pt x="159" y="117"/>
                  <a:pt x="159" y="117"/>
                </a:cubicBezTo>
                <a:cubicBezTo>
                  <a:pt x="158" y="117"/>
                  <a:pt x="157" y="116"/>
                  <a:pt x="156" y="116"/>
                </a:cubicBezTo>
                <a:cubicBezTo>
                  <a:pt x="156" y="115"/>
                  <a:pt x="156" y="115"/>
                  <a:pt x="156" y="116"/>
                </a:cubicBezTo>
                <a:cubicBezTo>
                  <a:pt x="156" y="117"/>
                  <a:pt x="155" y="117"/>
                  <a:pt x="155" y="116"/>
                </a:cubicBezTo>
                <a:cubicBezTo>
                  <a:pt x="155" y="115"/>
                  <a:pt x="155" y="115"/>
                  <a:pt x="155" y="116"/>
                </a:cubicBezTo>
                <a:cubicBezTo>
                  <a:pt x="155" y="117"/>
                  <a:pt x="154" y="117"/>
                  <a:pt x="154" y="116"/>
                </a:cubicBezTo>
                <a:cubicBezTo>
                  <a:pt x="154" y="116"/>
                  <a:pt x="154" y="116"/>
                  <a:pt x="154" y="117"/>
                </a:cubicBezTo>
                <a:cubicBezTo>
                  <a:pt x="153" y="117"/>
                  <a:pt x="153" y="117"/>
                  <a:pt x="153" y="117"/>
                </a:cubicBezTo>
                <a:cubicBezTo>
                  <a:pt x="152" y="116"/>
                  <a:pt x="152" y="116"/>
                  <a:pt x="152" y="117"/>
                </a:cubicBezTo>
                <a:cubicBezTo>
                  <a:pt x="151" y="117"/>
                  <a:pt x="151" y="117"/>
                  <a:pt x="151" y="117"/>
                </a:cubicBezTo>
                <a:cubicBezTo>
                  <a:pt x="151" y="117"/>
                  <a:pt x="151" y="117"/>
                  <a:pt x="151" y="117"/>
                </a:cubicBezTo>
                <a:cubicBezTo>
                  <a:pt x="151" y="117"/>
                  <a:pt x="150" y="117"/>
                  <a:pt x="150" y="117"/>
                </a:cubicBezTo>
                <a:cubicBezTo>
                  <a:pt x="150" y="117"/>
                  <a:pt x="150" y="117"/>
                  <a:pt x="150" y="117"/>
                </a:cubicBezTo>
                <a:cubicBezTo>
                  <a:pt x="150" y="118"/>
                  <a:pt x="150" y="118"/>
                  <a:pt x="150" y="118"/>
                </a:cubicBezTo>
                <a:cubicBezTo>
                  <a:pt x="150" y="118"/>
                  <a:pt x="149" y="118"/>
                  <a:pt x="148" y="118"/>
                </a:cubicBezTo>
                <a:cubicBezTo>
                  <a:pt x="147" y="119"/>
                  <a:pt x="147" y="119"/>
                  <a:pt x="147" y="119"/>
                </a:cubicBezTo>
                <a:cubicBezTo>
                  <a:pt x="147" y="119"/>
                  <a:pt x="146" y="119"/>
                  <a:pt x="145" y="120"/>
                </a:cubicBezTo>
                <a:cubicBezTo>
                  <a:pt x="144" y="120"/>
                  <a:pt x="143" y="120"/>
                  <a:pt x="142" y="120"/>
                </a:cubicBezTo>
                <a:cubicBezTo>
                  <a:pt x="141" y="120"/>
                  <a:pt x="141" y="119"/>
                  <a:pt x="141" y="120"/>
                </a:cubicBezTo>
                <a:cubicBezTo>
                  <a:pt x="141" y="120"/>
                  <a:pt x="140" y="120"/>
                  <a:pt x="140" y="120"/>
                </a:cubicBezTo>
                <a:cubicBezTo>
                  <a:pt x="139" y="120"/>
                  <a:pt x="139" y="120"/>
                  <a:pt x="139" y="120"/>
                </a:cubicBezTo>
                <a:cubicBezTo>
                  <a:pt x="139" y="121"/>
                  <a:pt x="140" y="121"/>
                  <a:pt x="141" y="121"/>
                </a:cubicBezTo>
                <a:cubicBezTo>
                  <a:pt x="145" y="122"/>
                  <a:pt x="146" y="123"/>
                  <a:pt x="146" y="123"/>
                </a:cubicBezTo>
                <a:cubicBezTo>
                  <a:pt x="146" y="123"/>
                  <a:pt x="147" y="123"/>
                  <a:pt x="147" y="123"/>
                </a:cubicBezTo>
                <a:cubicBezTo>
                  <a:pt x="148" y="123"/>
                  <a:pt x="148" y="123"/>
                  <a:pt x="148" y="123"/>
                </a:cubicBezTo>
                <a:cubicBezTo>
                  <a:pt x="148" y="123"/>
                  <a:pt x="149" y="123"/>
                  <a:pt x="149" y="123"/>
                </a:cubicBezTo>
                <a:cubicBezTo>
                  <a:pt x="150" y="123"/>
                  <a:pt x="151" y="123"/>
                  <a:pt x="152" y="123"/>
                </a:cubicBezTo>
                <a:cubicBezTo>
                  <a:pt x="155" y="123"/>
                  <a:pt x="157" y="123"/>
                  <a:pt x="157" y="123"/>
                </a:cubicBezTo>
                <a:cubicBezTo>
                  <a:pt x="158" y="123"/>
                  <a:pt x="158" y="123"/>
                  <a:pt x="158" y="123"/>
                </a:cubicBezTo>
                <a:cubicBezTo>
                  <a:pt x="159" y="123"/>
                  <a:pt x="160" y="123"/>
                  <a:pt x="160" y="123"/>
                </a:cubicBezTo>
                <a:cubicBezTo>
                  <a:pt x="160" y="123"/>
                  <a:pt x="160" y="123"/>
                  <a:pt x="160" y="123"/>
                </a:cubicBezTo>
                <a:cubicBezTo>
                  <a:pt x="160" y="123"/>
                  <a:pt x="161" y="123"/>
                  <a:pt x="161" y="123"/>
                </a:cubicBezTo>
                <a:cubicBezTo>
                  <a:pt x="162" y="124"/>
                  <a:pt x="167" y="125"/>
                  <a:pt x="167" y="125"/>
                </a:cubicBezTo>
                <a:cubicBezTo>
                  <a:pt x="167" y="125"/>
                  <a:pt x="170" y="126"/>
                  <a:pt x="170" y="126"/>
                </a:cubicBezTo>
                <a:cubicBezTo>
                  <a:pt x="170" y="126"/>
                  <a:pt x="170" y="127"/>
                  <a:pt x="171" y="127"/>
                </a:cubicBezTo>
                <a:cubicBezTo>
                  <a:pt x="171" y="128"/>
                  <a:pt x="172" y="129"/>
                  <a:pt x="172" y="129"/>
                </a:cubicBezTo>
                <a:cubicBezTo>
                  <a:pt x="172" y="129"/>
                  <a:pt x="172" y="129"/>
                  <a:pt x="172" y="129"/>
                </a:cubicBezTo>
                <a:cubicBezTo>
                  <a:pt x="173" y="130"/>
                  <a:pt x="175" y="132"/>
                  <a:pt x="175" y="133"/>
                </a:cubicBezTo>
                <a:cubicBezTo>
                  <a:pt x="175" y="133"/>
                  <a:pt x="175" y="133"/>
                  <a:pt x="175" y="133"/>
                </a:cubicBezTo>
                <a:cubicBezTo>
                  <a:pt x="176" y="133"/>
                  <a:pt x="176" y="133"/>
                  <a:pt x="176" y="134"/>
                </a:cubicBezTo>
                <a:cubicBezTo>
                  <a:pt x="177" y="134"/>
                  <a:pt x="177" y="135"/>
                  <a:pt x="177" y="135"/>
                </a:cubicBezTo>
                <a:cubicBezTo>
                  <a:pt x="177" y="134"/>
                  <a:pt x="178" y="135"/>
                  <a:pt x="178" y="135"/>
                </a:cubicBezTo>
                <a:cubicBezTo>
                  <a:pt x="178" y="135"/>
                  <a:pt x="178" y="136"/>
                  <a:pt x="178" y="136"/>
                </a:cubicBezTo>
                <a:cubicBezTo>
                  <a:pt x="179" y="136"/>
                  <a:pt x="179" y="136"/>
                  <a:pt x="179" y="137"/>
                </a:cubicBezTo>
                <a:cubicBezTo>
                  <a:pt x="179" y="137"/>
                  <a:pt x="179" y="138"/>
                  <a:pt x="179" y="138"/>
                </a:cubicBezTo>
                <a:cubicBezTo>
                  <a:pt x="180" y="138"/>
                  <a:pt x="180" y="138"/>
                  <a:pt x="180" y="139"/>
                </a:cubicBezTo>
                <a:cubicBezTo>
                  <a:pt x="180" y="139"/>
                  <a:pt x="181" y="139"/>
                  <a:pt x="181" y="139"/>
                </a:cubicBezTo>
                <a:cubicBezTo>
                  <a:pt x="182" y="140"/>
                  <a:pt x="184" y="142"/>
                  <a:pt x="183" y="142"/>
                </a:cubicBezTo>
                <a:cubicBezTo>
                  <a:pt x="183" y="143"/>
                  <a:pt x="183" y="143"/>
                  <a:pt x="184" y="143"/>
                </a:cubicBezTo>
                <a:cubicBezTo>
                  <a:pt x="184" y="143"/>
                  <a:pt x="184" y="143"/>
                  <a:pt x="184" y="144"/>
                </a:cubicBezTo>
                <a:cubicBezTo>
                  <a:pt x="184" y="144"/>
                  <a:pt x="185" y="144"/>
                  <a:pt x="185" y="144"/>
                </a:cubicBezTo>
                <a:cubicBezTo>
                  <a:pt x="185" y="144"/>
                  <a:pt x="186" y="144"/>
                  <a:pt x="186" y="145"/>
                </a:cubicBezTo>
                <a:cubicBezTo>
                  <a:pt x="186" y="145"/>
                  <a:pt x="186" y="145"/>
                  <a:pt x="186" y="145"/>
                </a:cubicBezTo>
                <a:cubicBezTo>
                  <a:pt x="186" y="145"/>
                  <a:pt x="187" y="146"/>
                  <a:pt x="187" y="146"/>
                </a:cubicBezTo>
                <a:cubicBezTo>
                  <a:pt x="187" y="146"/>
                  <a:pt x="187" y="146"/>
                  <a:pt x="187" y="147"/>
                </a:cubicBezTo>
                <a:cubicBezTo>
                  <a:pt x="188" y="147"/>
                  <a:pt x="188" y="147"/>
                  <a:pt x="188" y="147"/>
                </a:cubicBezTo>
                <a:cubicBezTo>
                  <a:pt x="188" y="147"/>
                  <a:pt x="188" y="147"/>
                  <a:pt x="188" y="147"/>
                </a:cubicBezTo>
                <a:cubicBezTo>
                  <a:pt x="188" y="148"/>
                  <a:pt x="189" y="148"/>
                  <a:pt x="189" y="148"/>
                </a:cubicBezTo>
                <a:cubicBezTo>
                  <a:pt x="189" y="149"/>
                  <a:pt x="190" y="150"/>
                  <a:pt x="191" y="150"/>
                </a:cubicBezTo>
                <a:cubicBezTo>
                  <a:pt x="191" y="150"/>
                  <a:pt x="191" y="151"/>
                  <a:pt x="191" y="151"/>
                </a:cubicBezTo>
                <a:cubicBezTo>
                  <a:pt x="191" y="151"/>
                  <a:pt x="191" y="151"/>
                  <a:pt x="191" y="151"/>
                </a:cubicBezTo>
                <a:cubicBezTo>
                  <a:pt x="191" y="151"/>
                  <a:pt x="191" y="151"/>
                  <a:pt x="191" y="151"/>
                </a:cubicBezTo>
                <a:cubicBezTo>
                  <a:pt x="191" y="151"/>
                  <a:pt x="191" y="152"/>
                  <a:pt x="192" y="152"/>
                </a:cubicBezTo>
                <a:cubicBezTo>
                  <a:pt x="192" y="153"/>
                  <a:pt x="193" y="153"/>
                  <a:pt x="193" y="153"/>
                </a:cubicBezTo>
                <a:cubicBezTo>
                  <a:pt x="193" y="154"/>
                  <a:pt x="193" y="154"/>
                  <a:pt x="193" y="154"/>
                </a:cubicBezTo>
                <a:cubicBezTo>
                  <a:pt x="193" y="154"/>
                  <a:pt x="194" y="154"/>
                  <a:pt x="194" y="154"/>
                </a:cubicBezTo>
                <a:cubicBezTo>
                  <a:pt x="194" y="155"/>
                  <a:pt x="194" y="155"/>
                  <a:pt x="195" y="155"/>
                </a:cubicBezTo>
                <a:cubicBezTo>
                  <a:pt x="195" y="156"/>
                  <a:pt x="196" y="156"/>
                  <a:pt x="196" y="156"/>
                </a:cubicBezTo>
                <a:cubicBezTo>
                  <a:pt x="196" y="156"/>
                  <a:pt x="196" y="157"/>
                  <a:pt x="196" y="157"/>
                </a:cubicBezTo>
                <a:cubicBezTo>
                  <a:pt x="196" y="157"/>
                  <a:pt x="197" y="157"/>
                  <a:pt x="197" y="157"/>
                </a:cubicBezTo>
                <a:cubicBezTo>
                  <a:pt x="197" y="158"/>
                  <a:pt x="197" y="158"/>
                  <a:pt x="198" y="158"/>
                </a:cubicBezTo>
                <a:cubicBezTo>
                  <a:pt x="198" y="158"/>
                  <a:pt x="198" y="158"/>
                  <a:pt x="199" y="159"/>
                </a:cubicBezTo>
                <a:cubicBezTo>
                  <a:pt x="199" y="160"/>
                  <a:pt x="200" y="160"/>
                  <a:pt x="200" y="160"/>
                </a:cubicBezTo>
                <a:cubicBezTo>
                  <a:pt x="200" y="160"/>
                  <a:pt x="201" y="161"/>
                  <a:pt x="202" y="162"/>
                </a:cubicBezTo>
                <a:cubicBezTo>
                  <a:pt x="202" y="163"/>
                  <a:pt x="203" y="164"/>
                  <a:pt x="203" y="164"/>
                </a:cubicBezTo>
                <a:cubicBezTo>
                  <a:pt x="204" y="164"/>
                  <a:pt x="204" y="164"/>
                  <a:pt x="204" y="165"/>
                </a:cubicBezTo>
                <a:cubicBezTo>
                  <a:pt x="205" y="165"/>
                  <a:pt x="205" y="166"/>
                  <a:pt x="205" y="166"/>
                </a:cubicBezTo>
                <a:cubicBezTo>
                  <a:pt x="206" y="166"/>
                  <a:pt x="206" y="166"/>
                  <a:pt x="206" y="166"/>
                </a:cubicBezTo>
                <a:cubicBezTo>
                  <a:pt x="206" y="166"/>
                  <a:pt x="206" y="167"/>
                  <a:pt x="207" y="167"/>
                </a:cubicBezTo>
                <a:cubicBezTo>
                  <a:pt x="208" y="167"/>
                  <a:pt x="208" y="167"/>
                  <a:pt x="208" y="168"/>
                </a:cubicBezTo>
                <a:cubicBezTo>
                  <a:pt x="208" y="168"/>
                  <a:pt x="208" y="169"/>
                  <a:pt x="209" y="169"/>
                </a:cubicBezTo>
                <a:cubicBezTo>
                  <a:pt x="209" y="168"/>
                  <a:pt x="209" y="169"/>
                  <a:pt x="210" y="169"/>
                </a:cubicBezTo>
                <a:cubicBezTo>
                  <a:pt x="210" y="169"/>
                  <a:pt x="211" y="170"/>
                  <a:pt x="212" y="171"/>
                </a:cubicBezTo>
                <a:cubicBezTo>
                  <a:pt x="212" y="171"/>
                  <a:pt x="213" y="172"/>
                  <a:pt x="213" y="172"/>
                </a:cubicBezTo>
                <a:cubicBezTo>
                  <a:pt x="213" y="172"/>
                  <a:pt x="214" y="173"/>
                  <a:pt x="215" y="173"/>
                </a:cubicBezTo>
                <a:cubicBezTo>
                  <a:pt x="215" y="173"/>
                  <a:pt x="216" y="174"/>
                  <a:pt x="216" y="174"/>
                </a:cubicBezTo>
                <a:cubicBezTo>
                  <a:pt x="216" y="174"/>
                  <a:pt x="216" y="174"/>
                  <a:pt x="217" y="175"/>
                </a:cubicBezTo>
                <a:cubicBezTo>
                  <a:pt x="218" y="175"/>
                  <a:pt x="218" y="175"/>
                  <a:pt x="218" y="176"/>
                </a:cubicBezTo>
                <a:cubicBezTo>
                  <a:pt x="218" y="176"/>
                  <a:pt x="219" y="176"/>
                  <a:pt x="219" y="176"/>
                </a:cubicBezTo>
                <a:cubicBezTo>
                  <a:pt x="219" y="176"/>
                  <a:pt x="219" y="176"/>
                  <a:pt x="220" y="176"/>
                </a:cubicBezTo>
                <a:close/>
                <a:moveTo>
                  <a:pt x="20" y="98"/>
                </a:moveTo>
                <a:cubicBezTo>
                  <a:pt x="20" y="98"/>
                  <a:pt x="21" y="98"/>
                  <a:pt x="21" y="98"/>
                </a:cubicBezTo>
                <a:cubicBezTo>
                  <a:pt x="22" y="98"/>
                  <a:pt x="22" y="98"/>
                  <a:pt x="23" y="98"/>
                </a:cubicBezTo>
                <a:cubicBezTo>
                  <a:pt x="23" y="98"/>
                  <a:pt x="24" y="98"/>
                  <a:pt x="24" y="98"/>
                </a:cubicBezTo>
                <a:cubicBezTo>
                  <a:pt x="24" y="98"/>
                  <a:pt x="25" y="98"/>
                  <a:pt x="25" y="98"/>
                </a:cubicBezTo>
                <a:cubicBezTo>
                  <a:pt x="26" y="98"/>
                  <a:pt x="27" y="98"/>
                  <a:pt x="28" y="98"/>
                </a:cubicBezTo>
                <a:cubicBezTo>
                  <a:pt x="29" y="99"/>
                  <a:pt x="30" y="98"/>
                  <a:pt x="34" y="97"/>
                </a:cubicBezTo>
                <a:cubicBezTo>
                  <a:pt x="36" y="96"/>
                  <a:pt x="37" y="96"/>
                  <a:pt x="37" y="96"/>
                </a:cubicBezTo>
                <a:cubicBezTo>
                  <a:pt x="38" y="96"/>
                  <a:pt x="41" y="94"/>
                  <a:pt x="45" y="92"/>
                </a:cubicBezTo>
                <a:cubicBezTo>
                  <a:pt x="47" y="91"/>
                  <a:pt x="49" y="91"/>
                  <a:pt x="50" y="90"/>
                </a:cubicBezTo>
                <a:cubicBezTo>
                  <a:pt x="50" y="90"/>
                  <a:pt x="51" y="90"/>
                  <a:pt x="51" y="90"/>
                </a:cubicBezTo>
                <a:cubicBezTo>
                  <a:pt x="51" y="90"/>
                  <a:pt x="53" y="89"/>
                  <a:pt x="54" y="89"/>
                </a:cubicBezTo>
                <a:cubicBezTo>
                  <a:pt x="55" y="89"/>
                  <a:pt x="56" y="89"/>
                  <a:pt x="56" y="88"/>
                </a:cubicBezTo>
                <a:cubicBezTo>
                  <a:pt x="57" y="88"/>
                  <a:pt x="57" y="88"/>
                  <a:pt x="57" y="88"/>
                </a:cubicBezTo>
                <a:cubicBezTo>
                  <a:pt x="58" y="88"/>
                  <a:pt x="59" y="88"/>
                  <a:pt x="59" y="88"/>
                </a:cubicBezTo>
                <a:cubicBezTo>
                  <a:pt x="60" y="87"/>
                  <a:pt x="61" y="87"/>
                  <a:pt x="61" y="87"/>
                </a:cubicBezTo>
                <a:cubicBezTo>
                  <a:pt x="62" y="87"/>
                  <a:pt x="63" y="87"/>
                  <a:pt x="63" y="87"/>
                </a:cubicBezTo>
                <a:cubicBezTo>
                  <a:pt x="63" y="87"/>
                  <a:pt x="63" y="87"/>
                  <a:pt x="64" y="87"/>
                </a:cubicBezTo>
                <a:cubicBezTo>
                  <a:pt x="64" y="87"/>
                  <a:pt x="64" y="87"/>
                  <a:pt x="65" y="87"/>
                </a:cubicBezTo>
                <a:cubicBezTo>
                  <a:pt x="65" y="87"/>
                  <a:pt x="65" y="87"/>
                  <a:pt x="66" y="87"/>
                </a:cubicBezTo>
                <a:cubicBezTo>
                  <a:pt x="67" y="87"/>
                  <a:pt x="67" y="87"/>
                  <a:pt x="67" y="87"/>
                </a:cubicBezTo>
                <a:cubicBezTo>
                  <a:pt x="67" y="87"/>
                  <a:pt x="67" y="87"/>
                  <a:pt x="68" y="87"/>
                </a:cubicBezTo>
                <a:cubicBezTo>
                  <a:pt x="68" y="87"/>
                  <a:pt x="68" y="87"/>
                  <a:pt x="68" y="86"/>
                </a:cubicBezTo>
                <a:cubicBezTo>
                  <a:pt x="68" y="86"/>
                  <a:pt x="68" y="86"/>
                  <a:pt x="69" y="86"/>
                </a:cubicBezTo>
                <a:cubicBezTo>
                  <a:pt x="69" y="86"/>
                  <a:pt x="70" y="86"/>
                  <a:pt x="70" y="86"/>
                </a:cubicBezTo>
                <a:cubicBezTo>
                  <a:pt x="70" y="86"/>
                  <a:pt x="71" y="86"/>
                  <a:pt x="72" y="86"/>
                </a:cubicBezTo>
                <a:cubicBezTo>
                  <a:pt x="72" y="87"/>
                  <a:pt x="73" y="87"/>
                  <a:pt x="73" y="87"/>
                </a:cubicBezTo>
                <a:cubicBezTo>
                  <a:pt x="73" y="86"/>
                  <a:pt x="74" y="86"/>
                  <a:pt x="76" y="86"/>
                </a:cubicBezTo>
                <a:cubicBezTo>
                  <a:pt x="76" y="87"/>
                  <a:pt x="77" y="87"/>
                  <a:pt x="77" y="87"/>
                </a:cubicBezTo>
                <a:cubicBezTo>
                  <a:pt x="77" y="87"/>
                  <a:pt x="78" y="87"/>
                  <a:pt x="78" y="87"/>
                </a:cubicBezTo>
                <a:cubicBezTo>
                  <a:pt x="79" y="87"/>
                  <a:pt x="80" y="87"/>
                  <a:pt x="81" y="87"/>
                </a:cubicBezTo>
                <a:cubicBezTo>
                  <a:pt x="83" y="87"/>
                  <a:pt x="87" y="88"/>
                  <a:pt x="87" y="89"/>
                </a:cubicBezTo>
                <a:cubicBezTo>
                  <a:pt x="87" y="89"/>
                  <a:pt x="88" y="89"/>
                  <a:pt x="88" y="89"/>
                </a:cubicBezTo>
                <a:cubicBezTo>
                  <a:pt x="90" y="89"/>
                  <a:pt x="92" y="89"/>
                  <a:pt x="92" y="90"/>
                </a:cubicBezTo>
                <a:cubicBezTo>
                  <a:pt x="92" y="90"/>
                  <a:pt x="92" y="90"/>
                  <a:pt x="92" y="90"/>
                </a:cubicBezTo>
                <a:cubicBezTo>
                  <a:pt x="93" y="90"/>
                  <a:pt x="93" y="90"/>
                  <a:pt x="93" y="90"/>
                </a:cubicBezTo>
                <a:cubicBezTo>
                  <a:pt x="93" y="90"/>
                  <a:pt x="93" y="91"/>
                  <a:pt x="93" y="91"/>
                </a:cubicBezTo>
                <a:cubicBezTo>
                  <a:pt x="93" y="91"/>
                  <a:pt x="94" y="90"/>
                  <a:pt x="94" y="90"/>
                </a:cubicBezTo>
                <a:cubicBezTo>
                  <a:pt x="94" y="90"/>
                  <a:pt x="94" y="90"/>
                  <a:pt x="95" y="91"/>
                </a:cubicBezTo>
                <a:cubicBezTo>
                  <a:pt x="96" y="91"/>
                  <a:pt x="97" y="91"/>
                  <a:pt x="97" y="91"/>
                </a:cubicBezTo>
                <a:cubicBezTo>
                  <a:pt x="97" y="92"/>
                  <a:pt x="97" y="92"/>
                  <a:pt x="97" y="92"/>
                </a:cubicBezTo>
                <a:cubicBezTo>
                  <a:pt x="98" y="92"/>
                  <a:pt x="98" y="92"/>
                  <a:pt x="98" y="92"/>
                </a:cubicBezTo>
                <a:cubicBezTo>
                  <a:pt x="98" y="93"/>
                  <a:pt x="98" y="93"/>
                  <a:pt x="98" y="92"/>
                </a:cubicBezTo>
                <a:cubicBezTo>
                  <a:pt x="98" y="92"/>
                  <a:pt x="99" y="92"/>
                  <a:pt x="99" y="93"/>
                </a:cubicBezTo>
                <a:cubicBezTo>
                  <a:pt x="99" y="93"/>
                  <a:pt x="100" y="93"/>
                  <a:pt x="101" y="93"/>
                </a:cubicBezTo>
                <a:cubicBezTo>
                  <a:pt x="102" y="93"/>
                  <a:pt x="102" y="93"/>
                  <a:pt x="102" y="94"/>
                </a:cubicBezTo>
                <a:cubicBezTo>
                  <a:pt x="102" y="94"/>
                  <a:pt x="102" y="94"/>
                  <a:pt x="102" y="94"/>
                </a:cubicBezTo>
                <a:cubicBezTo>
                  <a:pt x="102" y="94"/>
                  <a:pt x="102" y="94"/>
                  <a:pt x="102" y="94"/>
                </a:cubicBezTo>
                <a:cubicBezTo>
                  <a:pt x="102" y="93"/>
                  <a:pt x="104" y="94"/>
                  <a:pt x="104" y="94"/>
                </a:cubicBezTo>
                <a:cubicBezTo>
                  <a:pt x="104" y="95"/>
                  <a:pt x="104" y="95"/>
                  <a:pt x="105" y="95"/>
                </a:cubicBezTo>
                <a:cubicBezTo>
                  <a:pt x="106" y="95"/>
                  <a:pt x="108" y="97"/>
                  <a:pt x="108" y="97"/>
                </a:cubicBezTo>
                <a:cubicBezTo>
                  <a:pt x="108" y="97"/>
                  <a:pt x="108" y="98"/>
                  <a:pt x="108" y="98"/>
                </a:cubicBezTo>
                <a:cubicBezTo>
                  <a:pt x="109" y="98"/>
                  <a:pt x="109" y="98"/>
                  <a:pt x="109" y="98"/>
                </a:cubicBezTo>
                <a:cubicBezTo>
                  <a:pt x="109" y="99"/>
                  <a:pt x="109" y="99"/>
                  <a:pt x="109" y="98"/>
                </a:cubicBezTo>
                <a:cubicBezTo>
                  <a:pt x="110" y="98"/>
                  <a:pt x="110" y="97"/>
                  <a:pt x="110" y="97"/>
                </a:cubicBezTo>
                <a:cubicBezTo>
                  <a:pt x="110" y="97"/>
                  <a:pt x="110" y="98"/>
                  <a:pt x="110" y="98"/>
                </a:cubicBezTo>
                <a:cubicBezTo>
                  <a:pt x="110" y="99"/>
                  <a:pt x="110" y="99"/>
                  <a:pt x="110" y="99"/>
                </a:cubicBezTo>
                <a:cubicBezTo>
                  <a:pt x="110" y="99"/>
                  <a:pt x="110" y="99"/>
                  <a:pt x="110" y="99"/>
                </a:cubicBezTo>
                <a:cubicBezTo>
                  <a:pt x="110" y="97"/>
                  <a:pt x="113" y="99"/>
                  <a:pt x="114" y="100"/>
                </a:cubicBezTo>
                <a:cubicBezTo>
                  <a:pt x="114" y="101"/>
                  <a:pt x="115" y="101"/>
                  <a:pt x="115" y="102"/>
                </a:cubicBezTo>
                <a:cubicBezTo>
                  <a:pt x="115" y="102"/>
                  <a:pt x="117" y="103"/>
                  <a:pt x="117" y="103"/>
                </a:cubicBezTo>
                <a:cubicBezTo>
                  <a:pt x="117" y="103"/>
                  <a:pt x="117" y="102"/>
                  <a:pt x="117" y="101"/>
                </a:cubicBezTo>
                <a:cubicBezTo>
                  <a:pt x="117" y="99"/>
                  <a:pt x="116" y="98"/>
                  <a:pt x="115" y="97"/>
                </a:cubicBezTo>
                <a:cubicBezTo>
                  <a:pt x="115" y="97"/>
                  <a:pt x="114" y="97"/>
                  <a:pt x="114" y="97"/>
                </a:cubicBezTo>
                <a:cubicBezTo>
                  <a:pt x="114" y="97"/>
                  <a:pt x="114" y="96"/>
                  <a:pt x="114" y="96"/>
                </a:cubicBezTo>
                <a:cubicBezTo>
                  <a:pt x="113" y="95"/>
                  <a:pt x="112" y="94"/>
                  <a:pt x="112" y="94"/>
                </a:cubicBezTo>
                <a:cubicBezTo>
                  <a:pt x="111" y="94"/>
                  <a:pt x="111" y="94"/>
                  <a:pt x="111" y="93"/>
                </a:cubicBezTo>
                <a:cubicBezTo>
                  <a:pt x="111" y="93"/>
                  <a:pt x="111" y="93"/>
                  <a:pt x="111" y="93"/>
                </a:cubicBezTo>
                <a:cubicBezTo>
                  <a:pt x="110" y="93"/>
                  <a:pt x="110" y="93"/>
                  <a:pt x="110" y="92"/>
                </a:cubicBezTo>
                <a:cubicBezTo>
                  <a:pt x="110" y="92"/>
                  <a:pt x="110" y="92"/>
                  <a:pt x="109" y="92"/>
                </a:cubicBezTo>
                <a:cubicBezTo>
                  <a:pt x="109" y="92"/>
                  <a:pt x="108" y="91"/>
                  <a:pt x="108" y="91"/>
                </a:cubicBezTo>
                <a:cubicBezTo>
                  <a:pt x="107" y="90"/>
                  <a:pt x="106" y="90"/>
                  <a:pt x="106" y="89"/>
                </a:cubicBezTo>
                <a:cubicBezTo>
                  <a:pt x="104" y="89"/>
                  <a:pt x="100" y="87"/>
                  <a:pt x="98" y="86"/>
                </a:cubicBezTo>
                <a:cubicBezTo>
                  <a:pt x="97" y="86"/>
                  <a:pt x="94" y="85"/>
                  <a:pt x="94" y="84"/>
                </a:cubicBezTo>
                <a:cubicBezTo>
                  <a:pt x="93" y="84"/>
                  <a:pt x="92" y="84"/>
                  <a:pt x="91" y="84"/>
                </a:cubicBezTo>
                <a:cubicBezTo>
                  <a:pt x="90" y="84"/>
                  <a:pt x="90" y="83"/>
                  <a:pt x="90" y="83"/>
                </a:cubicBezTo>
                <a:cubicBezTo>
                  <a:pt x="90" y="83"/>
                  <a:pt x="89" y="82"/>
                  <a:pt x="88" y="83"/>
                </a:cubicBezTo>
                <a:cubicBezTo>
                  <a:pt x="88" y="83"/>
                  <a:pt x="87" y="82"/>
                  <a:pt x="86" y="82"/>
                </a:cubicBezTo>
                <a:cubicBezTo>
                  <a:pt x="85" y="82"/>
                  <a:pt x="84" y="81"/>
                  <a:pt x="84" y="81"/>
                </a:cubicBezTo>
                <a:cubicBezTo>
                  <a:pt x="83" y="82"/>
                  <a:pt x="83" y="82"/>
                  <a:pt x="83" y="81"/>
                </a:cubicBezTo>
                <a:cubicBezTo>
                  <a:pt x="83" y="81"/>
                  <a:pt x="83" y="81"/>
                  <a:pt x="82" y="81"/>
                </a:cubicBezTo>
                <a:cubicBezTo>
                  <a:pt x="82" y="81"/>
                  <a:pt x="82" y="81"/>
                  <a:pt x="82" y="81"/>
                </a:cubicBezTo>
                <a:cubicBezTo>
                  <a:pt x="82" y="81"/>
                  <a:pt x="82" y="81"/>
                  <a:pt x="81" y="81"/>
                </a:cubicBezTo>
                <a:cubicBezTo>
                  <a:pt x="81" y="81"/>
                  <a:pt x="81" y="81"/>
                  <a:pt x="81" y="81"/>
                </a:cubicBezTo>
                <a:cubicBezTo>
                  <a:pt x="81" y="82"/>
                  <a:pt x="80" y="82"/>
                  <a:pt x="80" y="81"/>
                </a:cubicBezTo>
                <a:cubicBezTo>
                  <a:pt x="80" y="81"/>
                  <a:pt x="80" y="81"/>
                  <a:pt x="80" y="81"/>
                </a:cubicBezTo>
                <a:cubicBezTo>
                  <a:pt x="80" y="82"/>
                  <a:pt x="77" y="82"/>
                  <a:pt x="77" y="82"/>
                </a:cubicBezTo>
                <a:cubicBezTo>
                  <a:pt x="77" y="81"/>
                  <a:pt x="75" y="81"/>
                  <a:pt x="74" y="82"/>
                </a:cubicBezTo>
                <a:cubicBezTo>
                  <a:pt x="73" y="83"/>
                  <a:pt x="71" y="83"/>
                  <a:pt x="71" y="82"/>
                </a:cubicBezTo>
                <a:cubicBezTo>
                  <a:pt x="71" y="82"/>
                  <a:pt x="70" y="82"/>
                  <a:pt x="70" y="82"/>
                </a:cubicBezTo>
                <a:cubicBezTo>
                  <a:pt x="70" y="82"/>
                  <a:pt x="70" y="82"/>
                  <a:pt x="69" y="82"/>
                </a:cubicBezTo>
                <a:cubicBezTo>
                  <a:pt x="69" y="82"/>
                  <a:pt x="68" y="82"/>
                  <a:pt x="68" y="82"/>
                </a:cubicBezTo>
                <a:cubicBezTo>
                  <a:pt x="67" y="83"/>
                  <a:pt x="66" y="83"/>
                  <a:pt x="66" y="83"/>
                </a:cubicBezTo>
                <a:cubicBezTo>
                  <a:pt x="66" y="82"/>
                  <a:pt x="65" y="83"/>
                  <a:pt x="64" y="83"/>
                </a:cubicBezTo>
                <a:cubicBezTo>
                  <a:pt x="63" y="83"/>
                  <a:pt x="62" y="83"/>
                  <a:pt x="62" y="83"/>
                </a:cubicBezTo>
                <a:cubicBezTo>
                  <a:pt x="62" y="83"/>
                  <a:pt x="61" y="83"/>
                  <a:pt x="61" y="83"/>
                </a:cubicBezTo>
                <a:cubicBezTo>
                  <a:pt x="61" y="84"/>
                  <a:pt x="59" y="84"/>
                  <a:pt x="58" y="83"/>
                </a:cubicBezTo>
                <a:cubicBezTo>
                  <a:pt x="58" y="83"/>
                  <a:pt x="58" y="83"/>
                  <a:pt x="58" y="84"/>
                </a:cubicBezTo>
                <a:cubicBezTo>
                  <a:pt x="57" y="85"/>
                  <a:pt x="55" y="85"/>
                  <a:pt x="53" y="85"/>
                </a:cubicBezTo>
                <a:cubicBezTo>
                  <a:pt x="52" y="85"/>
                  <a:pt x="52" y="86"/>
                  <a:pt x="52" y="86"/>
                </a:cubicBezTo>
                <a:cubicBezTo>
                  <a:pt x="52" y="86"/>
                  <a:pt x="47" y="88"/>
                  <a:pt x="47" y="88"/>
                </a:cubicBezTo>
                <a:cubicBezTo>
                  <a:pt x="46" y="88"/>
                  <a:pt x="46" y="88"/>
                  <a:pt x="46" y="88"/>
                </a:cubicBezTo>
                <a:cubicBezTo>
                  <a:pt x="45" y="89"/>
                  <a:pt x="45" y="89"/>
                  <a:pt x="44" y="89"/>
                </a:cubicBezTo>
                <a:cubicBezTo>
                  <a:pt x="44" y="88"/>
                  <a:pt x="43" y="89"/>
                  <a:pt x="43" y="89"/>
                </a:cubicBezTo>
                <a:cubicBezTo>
                  <a:pt x="43" y="89"/>
                  <a:pt x="43" y="89"/>
                  <a:pt x="43" y="89"/>
                </a:cubicBezTo>
                <a:cubicBezTo>
                  <a:pt x="44" y="89"/>
                  <a:pt x="44" y="89"/>
                  <a:pt x="44" y="89"/>
                </a:cubicBezTo>
                <a:cubicBezTo>
                  <a:pt x="43" y="89"/>
                  <a:pt x="43" y="89"/>
                  <a:pt x="42" y="89"/>
                </a:cubicBezTo>
                <a:cubicBezTo>
                  <a:pt x="42" y="89"/>
                  <a:pt x="41" y="89"/>
                  <a:pt x="41" y="89"/>
                </a:cubicBezTo>
                <a:cubicBezTo>
                  <a:pt x="41" y="90"/>
                  <a:pt x="41" y="90"/>
                  <a:pt x="41" y="90"/>
                </a:cubicBezTo>
                <a:cubicBezTo>
                  <a:pt x="40" y="90"/>
                  <a:pt x="40" y="90"/>
                  <a:pt x="40" y="90"/>
                </a:cubicBezTo>
                <a:cubicBezTo>
                  <a:pt x="40" y="90"/>
                  <a:pt x="39" y="91"/>
                  <a:pt x="39" y="91"/>
                </a:cubicBezTo>
                <a:cubicBezTo>
                  <a:pt x="38" y="91"/>
                  <a:pt x="37" y="91"/>
                  <a:pt x="37" y="92"/>
                </a:cubicBezTo>
                <a:cubicBezTo>
                  <a:pt x="37" y="92"/>
                  <a:pt x="37" y="92"/>
                  <a:pt x="36" y="92"/>
                </a:cubicBezTo>
                <a:cubicBezTo>
                  <a:pt x="36" y="92"/>
                  <a:pt x="36" y="93"/>
                  <a:pt x="36" y="93"/>
                </a:cubicBezTo>
                <a:cubicBezTo>
                  <a:pt x="35" y="93"/>
                  <a:pt x="35" y="93"/>
                  <a:pt x="35" y="93"/>
                </a:cubicBezTo>
                <a:cubicBezTo>
                  <a:pt x="34" y="93"/>
                  <a:pt x="33" y="93"/>
                  <a:pt x="31" y="94"/>
                </a:cubicBezTo>
                <a:cubicBezTo>
                  <a:pt x="30" y="95"/>
                  <a:pt x="30" y="95"/>
                  <a:pt x="29" y="95"/>
                </a:cubicBezTo>
                <a:cubicBezTo>
                  <a:pt x="28" y="94"/>
                  <a:pt x="28" y="94"/>
                  <a:pt x="27" y="94"/>
                </a:cubicBezTo>
                <a:cubicBezTo>
                  <a:pt x="27" y="95"/>
                  <a:pt x="27" y="95"/>
                  <a:pt x="27" y="95"/>
                </a:cubicBezTo>
                <a:cubicBezTo>
                  <a:pt x="28" y="95"/>
                  <a:pt x="28" y="96"/>
                  <a:pt x="27" y="96"/>
                </a:cubicBezTo>
                <a:cubicBezTo>
                  <a:pt x="26" y="97"/>
                  <a:pt x="26" y="96"/>
                  <a:pt x="26" y="96"/>
                </a:cubicBezTo>
                <a:cubicBezTo>
                  <a:pt x="26" y="96"/>
                  <a:pt x="26" y="95"/>
                  <a:pt x="25" y="96"/>
                </a:cubicBezTo>
                <a:cubicBezTo>
                  <a:pt x="25" y="96"/>
                  <a:pt x="24" y="96"/>
                  <a:pt x="23" y="96"/>
                </a:cubicBezTo>
                <a:cubicBezTo>
                  <a:pt x="23" y="95"/>
                  <a:pt x="22" y="95"/>
                  <a:pt x="22" y="96"/>
                </a:cubicBezTo>
                <a:cubicBezTo>
                  <a:pt x="22" y="96"/>
                  <a:pt x="21" y="96"/>
                  <a:pt x="21" y="96"/>
                </a:cubicBezTo>
                <a:cubicBezTo>
                  <a:pt x="20" y="95"/>
                  <a:pt x="17" y="95"/>
                  <a:pt x="16" y="95"/>
                </a:cubicBezTo>
                <a:cubicBezTo>
                  <a:pt x="16" y="96"/>
                  <a:pt x="16" y="97"/>
                  <a:pt x="18" y="97"/>
                </a:cubicBezTo>
                <a:cubicBezTo>
                  <a:pt x="19" y="98"/>
                  <a:pt x="19" y="98"/>
                  <a:pt x="19" y="98"/>
                </a:cubicBezTo>
                <a:cubicBezTo>
                  <a:pt x="19" y="98"/>
                  <a:pt x="20" y="98"/>
                  <a:pt x="20" y="98"/>
                </a:cubicBezTo>
                <a:close/>
                <a:moveTo>
                  <a:pt x="218" y="168"/>
                </a:moveTo>
                <a:cubicBezTo>
                  <a:pt x="218" y="168"/>
                  <a:pt x="218" y="168"/>
                  <a:pt x="218" y="168"/>
                </a:cubicBezTo>
                <a:cubicBezTo>
                  <a:pt x="219" y="168"/>
                  <a:pt x="219" y="168"/>
                  <a:pt x="219" y="168"/>
                </a:cubicBezTo>
                <a:cubicBezTo>
                  <a:pt x="219" y="168"/>
                  <a:pt x="219" y="167"/>
                  <a:pt x="218" y="167"/>
                </a:cubicBezTo>
                <a:cubicBezTo>
                  <a:pt x="218" y="166"/>
                  <a:pt x="217" y="165"/>
                  <a:pt x="217" y="165"/>
                </a:cubicBezTo>
                <a:cubicBezTo>
                  <a:pt x="217" y="165"/>
                  <a:pt x="216" y="164"/>
                  <a:pt x="216" y="164"/>
                </a:cubicBezTo>
                <a:cubicBezTo>
                  <a:pt x="215" y="164"/>
                  <a:pt x="215" y="163"/>
                  <a:pt x="215" y="163"/>
                </a:cubicBezTo>
                <a:cubicBezTo>
                  <a:pt x="215" y="162"/>
                  <a:pt x="214" y="162"/>
                  <a:pt x="214" y="162"/>
                </a:cubicBezTo>
                <a:cubicBezTo>
                  <a:pt x="213" y="162"/>
                  <a:pt x="212" y="161"/>
                  <a:pt x="211" y="160"/>
                </a:cubicBezTo>
                <a:cubicBezTo>
                  <a:pt x="210" y="159"/>
                  <a:pt x="209" y="158"/>
                  <a:pt x="209" y="158"/>
                </a:cubicBezTo>
                <a:cubicBezTo>
                  <a:pt x="209" y="158"/>
                  <a:pt x="209" y="157"/>
                  <a:pt x="209" y="157"/>
                </a:cubicBezTo>
                <a:cubicBezTo>
                  <a:pt x="208" y="156"/>
                  <a:pt x="208" y="156"/>
                  <a:pt x="208" y="156"/>
                </a:cubicBezTo>
                <a:cubicBezTo>
                  <a:pt x="208" y="156"/>
                  <a:pt x="208" y="156"/>
                  <a:pt x="207" y="155"/>
                </a:cubicBezTo>
                <a:cubicBezTo>
                  <a:pt x="207" y="155"/>
                  <a:pt x="207" y="154"/>
                  <a:pt x="207" y="155"/>
                </a:cubicBezTo>
                <a:cubicBezTo>
                  <a:pt x="206" y="155"/>
                  <a:pt x="206" y="155"/>
                  <a:pt x="206" y="154"/>
                </a:cubicBezTo>
                <a:cubicBezTo>
                  <a:pt x="206" y="154"/>
                  <a:pt x="206" y="154"/>
                  <a:pt x="206" y="154"/>
                </a:cubicBezTo>
                <a:cubicBezTo>
                  <a:pt x="205" y="154"/>
                  <a:pt x="204" y="152"/>
                  <a:pt x="203" y="150"/>
                </a:cubicBezTo>
                <a:cubicBezTo>
                  <a:pt x="203" y="149"/>
                  <a:pt x="202" y="148"/>
                  <a:pt x="201" y="148"/>
                </a:cubicBezTo>
                <a:cubicBezTo>
                  <a:pt x="200" y="146"/>
                  <a:pt x="199" y="145"/>
                  <a:pt x="199" y="145"/>
                </a:cubicBezTo>
                <a:cubicBezTo>
                  <a:pt x="199" y="145"/>
                  <a:pt x="199" y="144"/>
                  <a:pt x="198" y="144"/>
                </a:cubicBezTo>
                <a:cubicBezTo>
                  <a:pt x="198" y="143"/>
                  <a:pt x="197" y="142"/>
                  <a:pt x="197" y="142"/>
                </a:cubicBezTo>
                <a:cubicBezTo>
                  <a:pt x="197" y="141"/>
                  <a:pt x="196" y="140"/>
                  <a:pt x="196" y="140"/>
                </a:cubicBezTo>
                <a:cubicBezTo>
                  <a:pt x="195" y="140"/>
                  <a:pt x="195" y="139"/>
                  <a:pt x="195" y="139"/>
                </a:cubicBezTo>
                <a:cubicBezTo>
                  <a:pt x="195" y="138"/>
                  <a:pt x="194" y="138"/>
                  <a:pt x="194" y="138"/>
                </a:cubicBezTo>
                <a:cubicBezTo>
                  <a:pt x="194" y="138"/>
                  <a:pt x="193" y="137"/>
                  <a:pt x="193" y="136"/>
                </a:cubicBezTo>
                <a:cubicBezTo>
                  <a:pt x="193" y="136"/>
                  <a:pt x="192" y="135"/>
                  <a:pt x="192" y="135"/>
                </a:cubicBezTo>
                <a:cubicBezTo>
                  <a:pt x="192" y="135"/>
                  <a:pt x="192" y="135"/>
                  <a:pt x="192" y="135"/>
                </a:cubicBezTo>
                <a:cubicBezTo>
                  <a:pt x="192" y="135"/>
                  <a:pt x="192" y="134"/>
                  <a:pt x="192" y="134"/>
                </a:cubicBezTo>
                <a:cubicBezTo>
                  <a:pt x="192" y="134"/>
                  <a:pt x="191" y="134"/>
                  <a:pt x="191" y="133"/>
                </a:cubicBezTo>
                <a:cubicBezTo>
                  <a:pt x="191" y="133"/>
                  <a:pt x="190" y="132"/>
                  <a:pt x="190" y="132"/>
                </a:cubicBezTo>
                <a:cubicBezTo>
                  <a:pt x="190" y="132"/>
                  <a:pt x="190" y="132"/>
                  <a:pt x="190" y="132"/>
                </a:cubicBezTo>
                <a:cubicBezTo>
                  <a:pt x="190" y="131"/>
                  <a:pt x="189" y="130"/>
                  <a:pt x="189" y="130"/>
                </a:cubicBezTo>
                <a:cubicBezTo>
                  <a:pt x="188" y="130"/>
                  <a:pt x="188" y="129"/>
                  <a:pt x="188" y="128"/>
                </a:cubicBezTo>
                <a:cubicBezTo>
                  <a:pt x="186" y="126"/>
                  <a:pt x="181" y="120"/>
                  <a:pt x="181" y="120"/>
                </a:cubicBezTo>
                <a:cubicBezTo>
                  <a:pt x="180" y="120"/>
                  <a:pt x="180" y="120"/>
                  <a:pt x="180" y="120"/>
                </a:cubicBezTo>
                <a:cubicBezTo>
                  <a:pt x="180" y="119"/>
                  <a:pt x="179" y="119"/>
                  <a:pt x="179" y="118"/>
                </a:cubicBezTo>
                <a:cubicBezTo>
                  <a:pt x="178" y="118"/>
                  <a:pt x="177" y="117"/>
                  <a:pt x="177" y="117"/>
                </a:cubicBezTo>
                <a:cubicBezTo>
                  <a:pt x="176" y="116"/>
                  <a:pt x="171" y="113"/>
                  <a:pt x="170" y="112"/>
                </a:cubicBezTo>
                <a:cubicBezTo>
                  <a:pt x="167" y="111"/>
                  <a:pt x="165" y="110"/>
                  <a:pt x="164" y="110"/>
                </a:cubicBezTo>
                <a:cubicBezTo>
                  <a:pt x="164" y="110"/>
                  <a:pt x="163" y="110"/>
                  <a:pt x="163" y="110"/>
                </a:cubicBezTo>
                <a:cubicBezTo>
                  <a:pt x="162" y="110"/>
                  <a:pt x="161" y="109"/>
                  <a:pt x="160" y="109"/>
                </a:cubicBezTo>
                <a:cubicBezTo>
                  <a:pt x="160" y="109"/>
                  <a:pt x="159" y="109"/>
                  <a:pt x="159" y="109"/>
                </a:cubicBezTo>
                <a:cubicBezTo>
                  <a:pt x="159" y="109"/>
                  <a:pt x="158" y="109"/>
                  <a:pt x="158" y="109"/>
                </a:cubicBezTo>
                <a:cubicBezTo>
                  <a:pt x="158" y="109"/>
                  <a:pt x="157" y="109"/>
                  <a:pt x="157" y="109"/>
                </a:cubicBezTo>
                <a:cubicBezTo>
                  <a:pt x="157" y="109"/>
                  <a:pt x="153" y="110"/>
                  <a:pt x="152" y="110"/>
                </a:cubicBezTo>
                <a:cubicBezTo>
                  <a:pt x="152" y="110"/>
                  <a:pt x="152" y="110"/>
                  <a:pt x="152" y="110"/>
                </a:cubicBezTo>
                <a:cubicBezTo>
                  <a:pt x="151" y="110"/>
                  <a:pt x="151" y="110"/>
                  <a:pt x="151" y="110"/>
                </a:cubicBezTo>
                <a:cubicBezTo>
                  <a:pt x="150" y="110"/>
                  <a:pt x="150" y="110"/>
                  <a:pt x="149" y="110"/>
                </a:cubicBezTo>
                <a:cubicBezTo>
                  <a:pt x="149" y="110"/>
                  <a:pt x="149" y="110"/>
                  <a:pt x="149" y="110"/>
                </a:cubicBezTo>
                <a:cubicBezTo>
                  <a:pt x="149" y="111"/>
                  <a:pt x="148" y="111"/>
                  <a:pt x="148" y="111"/>
                </a:cubicBezTo>
                <a:cubicBezTo>
                  <a:pt x="147" y="111"/>
                  <a:pt x="147" y="111"/>
                  <a:pt x="146" y="111"/>
                </a:cubicBezTo>
                <a:cubicBezTo>
                  <a:pt x="146" y="111"/>
                  <a:pt x="146" y="111"/>
                  <a:pt x="146" y="111"/>
                </a:cubicBezTo>
                <a:cubicBezTo>
                  <a:pt x="146" y="111"/>
                  <a:pt x="145" y="112"/>
                  <a:pt x="144" y="112"/>
                </a:cubicBezTo>
                <a:cubicBezTo>
                  <a:pt x="143" y="112"/>
                  <a:pt x="142" y="113"/>
                  <a:pt x="142" y="113"/>
                </a:cubicBezTo>
                <a:cubicBezTo>
                  <a:pt x="142" y="113"/>
                  <a:pt x="140" y="114"/>
                  <a:pt x="140" y="114"/>
                </a:cubicBezTo>
                <a:cubicBezTo>
                  <a:pt x="140" y="114"/>
                  <a:pt x="140" y="115"/>
                  <a:pt x="140" y="115"/>
                </a:cubicBezTo>
                <a:cubicBezTo>
                  <a:pt x="141" y="115"/>
                  <a:pt x="141" y="115"/>
                  <a:pt x="141" y="115"/>
                </a:cubicBezTo>
                <a:cubicBezTo>
                  <a:pt x="141" y="114"/>
                  <a:pt x="143" y="114"/>
                  <a:pt x="143" y="114"/>
                </a:cubicBezTo>
                <a:cubicBezTo>
                  <a:pt x="143" y="114"/>
                  <a:pt x="144" y="114"/>
                  <a:pt x="144" y="114"/>
                </a:cubicBezTo>
                <a:cubicBezTo>
                  <a:pt x="145" y="113"/>
                  <a:pt x="149" y="114"/>
                  <a:pt x="150" y="114"/>
                </a:cubicBezTo>
                <a:cubicBezTo>
                  <a:pt x="150" y="114"/>
                  <a:pt x="150" y="114"/>
                  <a:pt x="150" y="114"/>
                </a:cubicBezTo>
                <a:cubicBezTo>
                  <a:pt x="150" y="114"/>
                  <a:pt x="151" y="113"/>
                  <a:pt x="151" y="113"/>
                </a:cubicBezTo>
                <a:cubicBezTo>
                  <a:pt x="151" y="113"/>
                  <a:pt x="152" y="113"/>
                  <a:pt x="151" y="113"/>
                </a:cubicBezTo>
                <a:cubicBezTo>
                  <a:pt x="151" y="114"/>
                  <a:pt x="151" y="114"/>
                  <a:pt x="152" y="114"/>
                </a:cubicBezTo>
                <a:cubicBezTo>
                  <a:pt x="152" y="114"/>
                  <a:pt x="152" y="114"/>
                  <a:pt x="152" y="114"/>
                </a:cubicBezTo>
                <a:cubicBezTo>
                  <a:pt x="152" y="113"/>
                  <a:pt x="152" y="113"/>
                  <a:pt x="153" y="113"/>
                </a:cubicBezTo>
                <a:cubicBezTo>
                  <a:pt x="153" y="113"/>
                  <a:pt x="153" y="113"/>
                  <a:pt x="154" y="113"/>
                </a:cubicBezTo>
                <a:cubicBezTo>
                  <a:pt x="155" y="113"/>
                  <a:pt x="155" y="113"/>
                  <a:pt x="155" y="113"/>
                </a:cubicBezTo>
                <a:cubicBezTo>
                  <a:pt x="156" y="114"/>
                  <a:pt x="156" y="113"/>
                  <a:pt x="156" y="113"/>
                </a:cubicBezTo>
                <a:cubicBezTo>
                  <a:pt x="156" y="113"/>
                  <a:pt x="157" y="113"/>
                  <a:pt x="157" y="113"/>
                </a:cubicBezTo>
                <a:cubicBezTo>
                  <a:pt x="157" y="113"/>
                  <a:pt x="157" y="113"/>
                  <a:pt x="158" y="112"/>
                </a:cubicBezTo>
                <a:cubicBezTo>
                  <a:pt x="158" y="112"/>
                  <a:pt x="159" y="112"/>
                  <a:pt x="159" y="112"/>
                </a:cubicBezTo>
                <a:cubicBezTo>
                  <a:pt x="159" y="113"/>
                  <a:pt x="159" y="113"/>
                  <a:pt x="160" y="113"/>
                </a:cubicBezTo>
                <a:cubicBezTo>
                  <a:pt x="160" y="112"/>
                  <a:pt x="160" y="112"/>
                  <a:pt x="160" y="112"/>
                </a:cubicBezTo>
                <a:cubicBezTo>
                  <a:pt x="161" y="112"/>
                  <a:pt x="161" y="112"/>
                  <a:pt x="161" y="112"/>
                </a:cubicBezTo>
                <a:cubicBezTo>
                  <a:pt x="161" y="112"/>
                  <a:pt x="161" y="112"/>
                  <a:pt x="162" y="112"/>
                </a:cubicBezTo>
                <a:cubicBezTo>
                  <a:pt x="162" y="112"/>
                  <a:pt x="162" y="112"/>
                  <a:pt x="163" y="112"/>
                </a:cubicBezTo>
                <a:cubicBezTo>
                  <a:pt x="163" y="113"/>
                  <a:pt x="164" y="113"/>
                  <a:pt x="164" y="113"/>
                </a:cubicBezTo>
                <a:cubicBezTo>
                  <a:pt x="164" y="114"/>
                  <a:pt x="164" y="114"/>
                  <a:pt x="165" y="113"/>
                </a:cubicBezTo>
                <a:cubicBezTo>
                  <a:pt x="165" y="113"/>
                  <a:pt x="165" y="113"/>
                  <a:pt x="165" y="113"/>
                </a:cubicBezTo>
                <a:cubicBezTo>
                  <a:pt x="165" y="113"/>
                  <a:pt x="166" y="114"/>
                  <a:pt x="166" y="114"/>
                </a:cubicBezTo>
                <a:cubicBezTo>
                  <a:pt x="167" y="115"/>
                  <a:pt x="169" y="115"/>
                  <a:pt x="169" y="116"/>
                </a:cubicBezTo>
                <a:cubicBezTo>
                  <a:pt x="170" y="116"/>
                  <a:pt x="171" y="117"/>
                  <a:pt x="171" y="117"/>
                </a:cubicBezTo>
                <a:cubicBezTo>
                  <a:pt x="171" y="117"/>
                  <a:pt x="171" y="117"/>
                  <a:pt x="171" y="117"/>
                </a:cubicBezTo>
                <a:cubicBezTo>
                  <a:pt x="171" y="118"/>
                  <a:pt x="171" y="118"/>
                  <a:pt x="171" y="118"/>
                </a:cubicBezTo>
                <a:cubicBezTo>
                  <a:pt x="171" y="118"/>
                  <a:pt x="171" y="118"/>
                  <a:pt x="172" y="118"/>
                </a:cubicBezTo>
                <a:cubicBezTo>
                  <a:pt x="172" y="118"/>
                  <a:pt x="172" y="118"/>
                  <a:pt x="172" y="118"/>
                </a:cubicBezTo>
                <a:cubicBezTo>
                  <a:pt x="172" y="118"/>
                  <a:pt x="173" y="119"/>
                  <a:pt x="173" y="119"/>
                </a:cubicBezTo>
                <a:cubicBezTo>
                  <a:pt x="173" y="119"/>
                  <a:pt x="174" y="119"/>
                  <a:pt x="174" y="119"/>
                </a:cubicBezTo>
                <a:cubicBezTo>
                  <a:pt x="174" y="120"/>
                  <a:pt x="174" y="120"/>
                  <a:pt x="175" y="120"/>
                </a:cubicBezTo>
                <a:cubicBezTo>
                  <a:pt x="175" y="120"/>
                  <a:pt x="176" y="121"/>
                  <a:pt x="176" y="122"/>
                </a:cubicBezTo>
                <a:cubicBezTo>
                  <a:pt x="177" y="122"/>
                  <a:pt x="178" y="123"/>
                  <a:pt x="178" y="124"/>
                </a:cubicBezTo>
                <a:cubicBezTo>
                  <a:pt x="179" y="124"/>
                  <a:pt x="179" y="125"/>
                  <a:pt x="179" y="126"/>
                </a:cubicBezTo>
                <a:cubicBezTo>
                  <a:pt x="179" y="126"/>
                  <a:pt x="180" y="126"/>
                  <a:pt x="180" y="127"/>
                </a:cubicBezTo>
                <a:cubicBezTo>
                  <a:pt x="180" y="127"/>
                  <a:pt x="180" y="127"/>
                  <a:pt x="180" y="127"/>
                </a:cubicBezTo>
                <a:cubicBezTo>
                  <a:pt x="180" y="127"/>
                  <a:pt x="180" y="128"/>
                  <a:pt x="181" y="128"/>
                </a:cubicBezTo>
                <a:cubicBezTo>
                  <a:pt x="182" y="129"/>
                  <a:pt x="182" y="129"/>
                  <a:pt x="181" y="129"/>
                </a:cubicBezTo>
                <a:cubicBezTo>
                  <a:pt x="181" y="129"/>
                  <a:pt x="181" y="129"/>
                  <a:pt x="181" y="130"/>
                </a:cubicBezTo>
                <a:cubicBezTo>
                  <a:pt x="181" y="130"/>
                  <a:pt x="182" y="130"/>
                  <a:pt x="182" y="130"/>
                </a:cubicBezTo>
                <a:cubicBezTo>
                  <a:pt x="182" y="130"/>
                  <a:pt x="183" y="130"/>
                  <a:pt x="183" y="130"/>
                </a:cubicBezTo>
                <a:cubicBezTo>
                  <a:pt x="183" y="131"/>
                  <a:pt x="183" y="131"/>
                  <a:pt x="183" y="131"/>
                </a:cubicBezTo>
                <a:cubicBezTo>
                  <a:pt x="184" y="132"/>
                  <a:pt x="184" y="132"/>
                  <a:pt x="184" y="132"/>
                </a:cubicBezTo>
                <a:cubicBezTo>
                  <a:pt x="183" y="132"/>
                  <a:pt x="184" y="133"/>
                  <a:pt x="185" y="133"/>
                </a:cubicBezTo>
                <a:cubicBezTo>
                  <a:pt x="185" y="133"/>
                  <a:pt x="185" y="133"/>
                  <a:pt x="185" y="134"/>
                </a:cubicBezTo>
                <a:cubicBezTo>
                  <a:pt x="185" y="134"/>
                  <a:pt x="186" y="135"/>
                  <a:pt x="186" y="134"/>
                </a:cubicBezTo>
                <a:cubicBezTo>
                  <a:pt x="186" y="134"/>
                  <a:pt x="186" y="134"/>
                  <a:pt x="186" y="135"/>
                </a:cubicBezTo>
                <a:cubicBezTo>
                  <a:pt x="186" y="135"/>
                  <a:pt x="186" y="136"/>
                  <a:pt x="187" y="136"/>
                </a:cubicBezTo>
                <a:cubicBezTo>
                  <a:pt x="187" y="136"/>
                  <a:pt x="187" y="136"/>
                  <a:pt x="187" y="136"/>
                </a:cubicBezTo>
                <a:cubicBezTo>
                  <a:pt x="187" y="137"/>
                  <a:pt x="187" y="137"/>
                  <a:pt x="187" y="137"/>
                </a:cubicBezTo>
                <a:cubicBezTo>
                  <a:pt x="187" y="137"/>
                  <a:pt x="188" y="138"/>
                  <a:pt x="188" y="139"/>
                </a:cubicBezTo>
                <a:cubicBezTo>
                  <a:pt x="189" y="140"/>
                  <a:pt x="189" y="141"/>
                  <a:pt x="190" y="141"/>
                </a:cubicBezTo>
                <a:cubicBezTo>
                  <a:pt x="190" y="141"/>
                  <a:pt x="190" y="142"/>
                  <a:pt x="190" y="142"/>
                </a:cubicBezTo>
                <a:cubicBezTo>
                  <a:pt x="190" y="142"/>
                  <a:pt x="190" y="142"/>
                  <a:pt x="191" y="142"/>
                </a:cubicBezTo>
                <a:cubicBezTo>
                  <a:pt x="191" y="142"/>
                  <a:pt x="191" y="143"/>
                  <a:pt x="191" y="143"/>
                </a:cubicBezTo>
                <a:cubicBezTo>
                  <a:pt x="191" y="143"/>
                  <a:pt x="191" y="143"/>
                  <a:pt x="191" y="143"/>
                </a:cubicBezTo>
                <a:cubicBezTo>
                  <a:pt x="192" y="143"/>
                  <a:pt x="192" y="143"/>
                  <a:pt x="192" y="144"/>
                </a:cubicBezTo>
                <a:cubicBezTo>
                  <a:pt x="192" y="144"/>
                  <a:pt x="192" y="144"/>
                  <a:pt x="193" y="144"/>
                </a:cubicBezTo>
                <a:cubicBezTo>
                  <a:pt x="193" y="144"/>
                  <a:pt x="193" y="145"/>
                  <a:pt x="193" y="145"/>
                </a:cubicBezTo>
                <a:cubicBezTo>
                  <a:pt x="193" y="145"/>
                  <a:pt x="193" y="145"/>
                  <a:pt x="193" y="145"/>
                </a:cubicBezTo>
                <a:cubicBezTo>
                  <a:pt x="194" y="145"/>
                  <a:pt x="194" y="146"/>
                  <a:pt x="194" y="146"/>
                </a:cubicBezTo>
                <a:cubicBezTo>
                  <a:pt x="193" y="146"/>
                  <a:pt x="193" y="147"/>
                  <a:pt x="194" y="147"/>
                </a:cubicBezTo>
                <a:cubicBezTo>
                  <a:pt x="195" y="147"/>
                  <a:pt x="196" y="148"/>
                  <a:pt x="196" y="149"/>
                </a:cubicBezTo>
                <a:cubicBezTo>
                  <a:pt x="196" y="149"/>
                  <a:pt x="196" y="149"/>
                  <a:pt x="197" y="149"/>
                </a:cubicBezTo>
                <a:cubicBezTo>
                  <a:pt x="198" y="150"/>
                  <a:pt x="198" y="150"/>
                  <a:pt x="198" y="151"/>
                </a:cubicBezTo>
                <a:cubicBezTo>
                  <a:pt x="198" y="151"/>
                  <a:pt x="198" y="152"/>
                  <a:pt x="198" y="152"/>
                </a:cubicBezTo>
                <a:cubicBezTo>
                  <a:pt x="199" y="152"/>
                  <a:pt x="199" y="152"/>
                  <a:pt x="200" y="153"/>
                </a:cubicBezTo>
                <a:cubicBezTo>
                  <a:pt x="200" y="154"/>
                  <a:pt x="201" y="154"/>
                  <a:pt x="201" y="154"/>
                </a:cubicBezTo>
                <a:cubicBezTo>
                  <a:pt x="201" y="154"/>
                  <a:pt x="202" y="155"/>
                  <a:pt x="202" y="156"/>
                </a:cubicBezTo>
                <a:cubicBezTo>
                  <a:pt x="203" y="157"/>
                  <a:pt x="203" y="158"/>
                  <a:pt x="203" y="158"/>
                </a:cubicBezTo>
                <a:cubicBezTo>
                  <a:pt x="204" y="158"/>
                  <a:pt x="204" y="159"/>
                  <a:pt x="205" y="159"/>
                </a:cubicBezTo>
                <a:cubicBezTo>
                  <a:pt x="206" y="160"/>
                  <a:pt x="206" y="160"/>
                  <a:pt x="207" y="161"/>
                </a:cubicBezTo>
                <a:cubicBezTo>
                  <a:pt x="207" y="161"/>
                  <a:pt x="207" y="161"/>
                  <a:pt x="207" y="161"/>
                </a:cubicBezTo>
                <a:cubicBezTo>
                  <a:pt x="207" y="161"/>
                  <a:pt x="207" y="161"/>
                  <a:pt x="208" y="161"/>
                </a:cubicBezTo>
                <a:cubicBezTo>
                  <a:pt x="208" y="161"/>
                  <a:pt x="208" y="161"/>
                  <a:pt x="209" y="162"/>
                </a:cubicBezTo>
                <a:cubicBezTo>
                  <a:pt x="209" y="162"/>
                  <a:pt x="210" y="162"/>
                  <a:pt x="210" y="162"/>
                </a:cubicBezTo>
                <a:cubicBezTo>
                  <a:pt x="210" y="163"/>
                  <a:pt x="210" y="163"/>
                  <a:pt x="211" y="163"/>
                </a:cubicBezTo>
                <a:cubicBezTo>
                  <a:pt x="211" y="163"/>
                  <a:pt x="211" y="163"/>
                  <a:pt x="211" y="164"/>
                </a:cubicBezTo>
                <a:cubicBezTo>
                  <a:pt x="210" y="164"/>
                  <a:pt x="211" y="165"/>
                  <a:pt x="212" y="164"/>
                </a:cubicBezTo>
                <a:cubicBezTo>
                  <a:pt x="212" y="164"/>
                  <a:pt x="214" y="165"/>
                  <a:pt x="213" y="165"/>
                </a:cubicBezTo>
                <a:cubicBezTo>
                  <a:pt x="213" y="166"/>
                  <a:pt x="214" y="166"/>
                  <a:pt x="215" y="166"/>
                </a:cubicBezTo>
                <a:cubicBezTo>
                  <a:pt x="216" y="166"/>
                  <a:pt x="217" y="167"/>
                  <a:pt x="217" y="167"/>
                </a:cubicBezTo>
                <a:cubicBezTo>
                  <a:pt x="217" y="167"/>
                  <a:pt x="217" y="167"/>
                  <a:pt x="217" y="167"/>
                </a:cubicBezTo>
                <a:cubicBezTo>
                  <a:pt x="217" y="167"/>
                  <a:pt x="217" y="167"/>
                  <a:pt x="217" y="168"/>
                </a:cubicBezTo>
                <a:cubicBezTo>
                  <a:pt x="217" y="168"/>
                  <a:pt x="217" y="168"/>
                  <a:pt x="217" y="168"/>
                </a:cubicBezTo>
                <a:cubicBezTo>
                  <a:pt x="217" y="168"/>
                  <a:pt x="218" y="168"/>
                  <a:pt x="218" y="168"/>
                </a:cubicBezTo>
                <a:close/>
                <a:moveTo>
                  <a:pt x="243" y="176"/>
                </a:moveTo>
                <a:cubicBezTo>
                  <a:pt x="244" y="175"/>
                  <a:pt x="244" y="175"/>
                  <a:pt x="245" y="173"/>
                </a:cubicBezTo>
                <a:cubicBezTo>
                  <a:pt x="246" y="170"/>
                  <a:pt x="247" y="169"/>
                  <a:pt x="247" y="169"/>
                </a:cubicBezTo>
                <a:cubicBezTo>
                  <a:pt x="247" y="169"/>
                  <a:pt x="247" y="169"/>
                  <a:pt x="247" y="169"/>
                </a:cubicBezTo>
                <a:cubicBezTo>
                  <a:pt x="247" y="168"/>
                  <a:pt x="247" y="168"/>
                  <a:pt x="247" y="168"/>
                </a:cubicBezTo>
                <a:cubicBezTo>
                  <a:pt x="248" y="168"/>
                  <a:pt x="248" y="167"/>
                  <a:pt x="249" y="166"/>
                </a:cubicBezTo>
                <a:cubicBezTo>
                  <a:pt x="251" y="160"/>
                  <a:pt x="252" y="157"/>
                  <a:pt x="253" y="157"/>
                </a:cubicBezTo>
                <a:cubicBezTo>
                  <a:pt x="253" y="157"/>
                  <a:pt x="254" y="156"/>
                  <a:pt x="254" y="156"/>
                </a:cubicBezTo>
                <a:cubicBezTo>
                  <a:pt x="254" y="155"/>
                  <a:pt x="255" y="154"/>
                  <a:pt x="255" y="154"/>
                </a:cubicBezTo>
                <a:cubicBezTo>
                  <a:pt x="255" y="154"/>
                  <a:pt x="256" y="153"/>
                  <a:pt x="258" y="149"/>
                </a:cubicBezTo>
                <a:cubicBezTo>
                  <a:pt x="258" y="149"/>
                  <a:pt x="258" y="148"/>
                  <a:pt x="259" y="148"/>
                </a:cubicBezTo>
                <a:cubicBezTo>
                  <a:pt x="259" y="148"/>
                  <a:pt x="259" y="147"/>
                  <a:pt x="260" y="145"/>
                </a:cubicBezTo>
                <a:cubicBezTo>
                  <a:pt x="261" y="142"/>
                  <a:pt x="263" y="139"/>
                  <a:pt x="264" y="138"/>
                </a:cubicBezTo>
                <a:cubicBezTo>
                  <a:pt x="264" y="137"/>
                  <a:pt x="265" y="136"/>
                  <a:pt x="265" y="135"/>
                </a:cubicBezTo>
                <a:cubicBezTo>
                  <a:pt x="266" y="133"/>
                  <a:pt x="267" y="132"/>
                  <a:pt x="267" y="132"/>
                </a:cubicBezTo>
                <a:cubicBezTo>
                  <a:pt x="267" y="132"/>
                  <a:pt x="267" y="132"/>
                  <a:pt x="268" y="131"/>
                </a:cubicBezTo>
                <a:cubicBezTo>
                  <a:pt x="268" y="130"/>
                  <a:pt x="268" y="130"/>
                  <a:pt x="268" y="130"/>
                </a:cubicBezTo>
                <a:cubicBezTo>
                  <a:pt x="269" y="129"/>
                  <a:pt x="269" y="129"/>
                  <a:pt x="269" y="129"/>
                </a:cubicBezTo>
                <a:cubicBezTo>
                  <a:pt x="268" y="129"/>
                  <a:pt x="269" y="128"/>
                  <a:pt x="269" y="128"/>
                </a:cubicBezTo>
                <a:cubicBezTo>
                  <a:pt x="269" y="127"/>
                  <a:pt x="270" y="127"/>
                  <a:pt x="270" y="126"/>
                </a:cubicBezTo>
                <a:cubicBezTo>
                  <a:pt x="270" y="126"/>
                  <a:pt x="270" y="126"/>
                  <a:pt x="270" y="125"/>
                </a:cubicBezTo>
                <a:cubicBezTo>
                  <a:pt x="271" y="125"/>
                  <a:pt x="271" y="124"/>
                  <a:pt x="271" y="124"/>
                </a:cubicBezTo>
                <a:cubicBezTo>
                  <a:pt x="272" y="122"/>
                  <a:pt x="272" y="122"/>
                  <a:pt x="273" y="121"/>
                </a:cubicBezTo>
                <a:cubicBezTo>
                  <a:pt x="273" y="121"/>
                  <a:pt x="274" y="120"/>
                  <a:pt x="274" y="120"/>
                </a:cubicBezTo>
                <a:cubicBezTo>
                  <a:pt x="273" y="120"/>
                  <a:pt x="275" y="117"/>
                  <a:pt x="275" y="116"/>
                </a:cubicBezTo>
                <a:cubicBezTo>
                  <a:pt x="275" y="116"/>
                  <a:pt x="275" y="116"/>
                  <a:pt x="275" y="115"/>
                </a:cubicBezTo>
                <a:cubicBezTo>
                  <a:pt x="275" y="115"/>
                  <a:pt x="276" y="114"/>
                  <a:pt x="276" y="114"/>
                </a:cubicBezTo>
                <a:cubicBezTo>
                  <a:pt x="276" y="114"/>
                  <a:pt x="277" y="114"/>
                  <a:pt x="277" y="114"/>
                </a:cubicBezTo>
                <a:cubicBezTo>
                  <a:pt x="277" y="113"/>
                  <a:pt x="277" y="112"/>
                  <a:pt x="277" y="112"/>
                </a:cubicBezTo>
                <a:cubicBezTo>
                  <a:pt x="278" y="112"/>
                  <a:pt x="278" y="110"/>
                  <a:pt x="279" y="109"/>
                </a:cubicBezTo>
                <a:cubicBezTo>
                  <a:pt x="279" y="108"/>
                  <a:pt x="279" y="108"/>
                  <a:pt x="280" y="107"/>
                </a:cubicBezTo>
                <a:cubicBezTo>
                  <a:pt x="280" y="107"/>
                  <a:pt x="280" y="106"/>
                  <a:pt x="279" y="106"/>
                </a:cubicBezTo>
                <a:cubicBezTo>
                  <a:pt x="279" y="106"/>
                  <a:pt x="279" y="106"/>
                  <a:pt x="279" y="106"/>
                </a:cubicBezTo>
                <a:cubicBezTo>
                  <a:pt x="279" y="106"/>
                  <a:pt x="278" y="106"/>
                  <a:pt x="278" y="106"/>
                </a:cubicBezTo>
                <a:cubicBezTo>
                  <a:pt x="278" y="105"/>
                  <a:pt x="278" y="105"/>
                  <a:pt x="278" y="106"/>
                </a:cubicBezTo>
                <a:cubicBezTo>
                  <a:pt x="277" y="107"/>
                  <a:pt x="277" y="107"/>
                  <a:pt x="277" y="106"/>
                </a:cubicBezTo>
                <a:cubicBezTo>
                  <a:pt x="277" y="106"/>
                  <a:pt x="277" y="106"/>
                  <a:pt x="277" y="106"/>
                </a:cubicBezTo>
                <a:cubicBezTo>
                  <a:pt x="277" y="106"/>
                  <a:pt x="277" y="106"/>
                  <a:pt x="276" y="106"/>
                </a:cubicBezTo>
                <a:cubicBezTo>
                  <a:pt x="276" y="106"/>
                  <a:pt x="276" y="106"/>
                  <a:pt x="276" y="106"/>
                </a:cubicBezTo>
                <a:cubicBezTo>
                  <a:pt x="275" y="106"/>
                  <a:pt x="273" y="105"/>
                  <a:pt x="271" y="104"/>
                </a:cubicBezTo>
                <a:cubicBezTo>
                  <a:pt x="271" y="104"/>
                  <a:pt x="270" y="103"/>
                  <a:pt x="270" y="103"/>
                </a:cubicBezTo>
                <a:cubicBezTo>
                  <a:pt x="269" y="103"/>
                  <a:pt x="269" y="102"/>
                  <a:pt x="269" y="102"/>
                </a:cubicBezTo>
                <a:cubicBezTo>
                  <a:pt x="268" y="101"/>
                  <a:pt x="268" y="101"/>
                  <a:pt x="268" y="102"/>
                </a:cubicBezTo>
                <a:cubicBezTo>
                  <a:pt x="268" y="102"/>
                  <a:pt x="268" y="102"/>
                  <a:pt x="268" y="101"/>
                </a:cubicBezTo>
                <a:cubicBezTo>
                  <a:pt x="268" y="100"/>
                  <a:pt x="267" y="100"/>
                  <a:pt x="267" y="101"/>
                </a:cubicBezTo>
                <a:cubicBezTo>
                  <a:pt x="267" y="101"/>
                  <a:pt x="267" y="101"/>
                  <a:pt x="266" y="100"/>
                </a:cubicBezTo>
                <a:cubicBezTo>
                  <a:pt x="266" y="100"/>
                  <a:pt x="266" y="100"/>
                  <a:pt x="266" y="100"/>
                </a:cubicBezTo>
                <a:cubicBezTo>
                  <a:pt x="267" y="100"/>
                  <a:pt x="267" y="100"/>
                  <a:pt x="265" y="98"/>
                </a:cubicBezTo>
                <a:cubicBezTo>
                  <a:pt x="264" y="96"/>
                  <a:pt x="261" y="92"/>
                  <a:pt x="261" y="91"/>
                </a:cubicBezTo>
                <a:cubicBezTo>
                  <a:pt x="260" y="90"/>
                  <a:pt x="260" y="90"/>
                  <a:pt x="260" y="90"/>
                </a:cubicBezTo>
                <a:cubicBezTo>
                  <a:pt x="260" y="90"/>
                  <a:pt x="260" y="90"/>
                  <a:pt x="260" y="90"/>
                </a:cubicBezTo>
                <a:cubicBezTo>
                  <a:pt x="260" y="90"/>
                  <a:pt x="260" y="89"/>
                  <a:pt x="260" y="89"/>
                </a:cubicBezTo>
                <a:cubicBezTo>
                  <a:pt x="259" y="89"/>
                  <a:pt x="258" y="87"/>
                  <a:pt x="258" y="87"/>
                </a:cubicBezTo>
                <a:cubicBezTo>
                  <a:pt x="258" y="86"/>
                  <a:pt x="258" y="86"/>
                  <a:pt x="258" y="86"/>
                </a:cubicBezTo>
                <a:cubicBezTo>
                  <a:pt x="258" y="86"/>
                  <a:pt x="257" y="86"/>
                  <a:pt x="257" y="85"/>
                </a:cubicBezTo>
                <a:cubicBezTo>
                  <a:pt x="257" y="85"/>
                  <a:pt x="256" y="84"/>
                  <a:pt x="256" y="84"/>
                </a:cubicBezTo>
                <a:cubicBezTo>
                  <a:pt x="255" y="83"/>
                  <a:pt x="254" y="82"/>
                  <a:pt x="254" y="81"/>
                </a:cubicBezTo>
                <a:cubicBezTo>
                  <a:pt x="252" y="79"/>
                  <a:pt x="252" y="78"/>
                  <a:pt x="252" y="78"/>
                </a:cubicBezTo>
                <a:cubicBezTo>
                  <a:pt x="252" y="78"/>
                  <a:pt x="251" y="77"/>
                  <a:pt x="251" y="77"/>
                </a:cubicBezTo>
                <a:cubicBezTo>
                  <a:pt x="250" y="76"/>
                  <a:pt x="250" y="75"/>
                  <a:pt x="250" y="75"/>
                </a:cubicBezTo>
                <a:cubicBezTo>
                  <a:pt x="250" y="75"/>
                  <a:pt x="250" y="75"/>
                  <a:pt x="250" y="75"/>
                </a:cubicBezTo>
                <a:cubicBezTo>
                  <a:pt x="250" y="74"/>
                  <a:pt x="249" y="74"/>
                  <a:pt x="249" y="73"/>
                </a:cubicBezTo>
                <a:cubicBezTo>
                  <a:pt x="247" y="72"/>
                  <a:pt x="244" y="68"/>
                  <a:pt x="244" y="67"/>
                </a:cubicBezTo>
                <a:cubicBezTo>
                  <a:pt x="244" y="66"/>
                  <a:pt x="240" y="62"/>
                  <a:pt x="237" y="60"/>
                </a:cubicBezTo>
                <a:cubicBezTo>
                  <a:pt x="235" y="58"/>
                  <a:pt x="233" y="56"/>
                  <a:pt x="231" y="54"/>
                </a:cubicBezTo>
                <a:cubicBezTo>
                  <a:pt x="231" y="54"/>
                  <a:pt x="230" y="53"/>
                  <a:pt x="230" y="53"/>
                </a:cubicBezTo>
                <a:cubicBezTo>
                  <a:pt x="230" y="53"/>
                  <a:pt x="230" y="53"/>
                  <a:pt x="230" y="53"/>
                </a:cubicBezTo>
                <a:cubicBezTo>
                  <a:pt x="229" y="52"/>
                  <a:pt x="229" y="52"/>
                  <a:pt x="229" y="52"/>
                </a:cubicBezTo>
                <a:cubicBezTo>
                  <a:pt x="229" y="52"/>
                  <a:pt x="228" y="51"/>
                  <a:pt x="228" y="51"/>
                </a:cubicBezTo>
                <a:cubicBezTo>
                  <a:pt x="228" y="51"/>
                  <a:pt x="227" y="50"/>
                  <a:pt x="227" y="50"/>
                </a:cubicBezTo>
                <a:cubicBezTo>
                  <a:pt x="226" y="50"/>
                  <a:pt x="226" y="50"/>
                  <a:pt x="225" y="49"/>
                </a:cubicBezTo>
                <a:cubicBezTo>
                  <a:pt x="225" y="49"/>
                  <a:pt x="224" y="48"/>
                  <a:pt x="224" y="48"/>
                </a:cubicBezTo>
                <a:cubicBezTo>
                  <a:pt x="224" y="48"/>
                  <a:pt x="223" y="48"/>
                  <a:pt x="223" y="48"/>
                </a:cubicBezTo>
                <a:cubicBezTo>
                  <a:pt x="223" y="48"/>
                  <a:pt x="223" y="47"/>
                  <a:pt x="222" y="47"/>
                </a:cubicBezTo>
                <a:cubicBezTo>
                  <a:pt x="221" y="47"/>
                  <a:pt x="220" y="46"/>
                  <a:pt x="220" y="46"/>
                </a:cubicBezTo>
                <a:cubicBezTo>
                  <a:pt x="220" y="46"/>
                  <a:pt x="219" y="46"/>
                  <a:pt x="218" y="46"/>
                </a:cubicBezTo>
                <a:cubicBezTo>
                  <a:pt x="217" y="45"/>
                  <a:pt x="215" y="45"/>
                  <a:pt x="214" y="44"/>
                </a:cubicBezTo>
                <a:cubicBezTo>
                  <a:pt x="212" y="44"/>
                  <a:pt x="211" y="43"/>
                  <a:pt x="210" y="43"/>
                </a:cubicBezTo>
                <a:cubicBezTo>
                  <a:pt x="210" y="43"/>
                  <a:pt x="209" y="43"/>
                  <a:pt x="209" y="43"/>
                </a:cubicBezTo>
                <a:cubicBezTo>
                  <a:pt x="208" y="43"/>
                  <a:pt x="208" y="43"/>
                  <a:pt x="207" y="43"/>
                </a:cubicBezTo>
                <a:cubicBezTo>
                  <a:pt x="207" y="43"/>
                  <a:pt x="206" y="42"/>
                  <a:pt x="205" y="42"/>
                </a:cubicBezTo>
                <a:cubicBezTo>
                  <a:pt x="204" y="42"/>
                  <a:pt x="203" y="41"/>
                  <a:pt x="203" y="42"/>
                </a:cubicBezTo>
                <a:cubicBezTo>
                  <a:pt x="203" y="42"/>
                  <a:pt x="203" y="42"/>
                  <a:pt x="202" y="42"/>
                </a:cubicBezTo>
                <a:cubicBezTo>
                  <a:pt x="201" y="41"/>
                  <a:pt x="198" y="41"/>
                  <a:pt x="198" y="42"/>
                </a:cubicBezTo>
                <a:cubicBezTo>
                  <a:pt x="198" y="42"/>
                  <a:pt x="198" y="42"/>
                  <a:pt x="198" y="42"/>
                </a:cubicBezTo>
                <a:cubicBezTo>
                  <a:pt x="197" y="42"/>
                  <a:pt x="197" y="42"/>
                  <a:pt x="197" y="42"/>
                </a:cubicBezTo>
                <a:cubicBezTo>
                  <a:pt x="195" y="42"/>
                  <a:pt x="193" y="42"/>
                  <a:pt x="192" y="42"/>
                </a:cubicBezTo>
                <a:cubicBezTo>
                  <a:pt x="191" y="42"/>
                  <a:pt x="191" y="42"/>
                  <a:pt x="191" y="42"/>
                </a:cubicBezTo>
                <a:cubicBezTo>
                  <a:pt x="191" y="42"/>
                  <a:pt x="190" y="42"/>
                  <a:pt x="190" y="42"/>
                </a:cubicBezTo>
                <a:cubicBezTo>
                  <a:pt x="189" y="42"/>
                  <a:pt x="188" y="42"/>
                  <a:pt x="188" y="42"/>
                </a:cubicBezTo>
                <a:cubicBezTo>
                  <a:pt x="187" y="42"/>
                  <a:pt x="186" y="42"/>
                  <a:pt x="185" y="41"/>
                </a:cubicBezTo>
                <a:cubicBezTo>
                  <a:pt x="184" y="40"/>
                  <a:pt x="184" y="39"/>
                  <a:pt x="184" y="39"/>
                </a:cubicBezTo>
                <a:cubicBezTo>
                  <a:pt x="184" y="39"/>
                  <a:pt x="183" y="40"/>
                  <a:pt x="183" y="40"/>
                </a:cubicBezTo>
                <a:cubicBezTo>
                  <a:pt x="183" y="42"/>
                  <a:pt x="182" y="42"/>
                  <a:pt x="181" y="42"/>
                </a:cubicBezTo>
                <a:cubicBezTo>
                  <a:pt x="181" y="42"/>
                  <a:pt x="181" y="42"/>
                  <a:pt x="180" y="43"/>
                </a:cubicBezTo>
                <a:cubicBezTo>
                  <a:pt x="178" y="46"/>
                  <a:pt x="177" y="47"/>
                  <a:pt x="175" y="48"/>
                </a:cubicBezTo>
                <a:cubicBezTo>
                  <a:pt x="174" y="49"/>
                  <a:pt x="174" y="49"/>
                  <a:pt x="173" y="51"/>
                </a:cubicBezTo>
                <a:cubicBezTo>
                  <a:pt x="172" y="53"/>
                  <a:pt x="170" y="56"/>
                  <a:pt x="170" y="56"/>
                </a:cubicBezTo>
                <a:cubicBezTo>
                  <a:pt x="169" y="56"/>
                  <a:pt x="169" y="56"/>
                  <a:pt x="169" y="57"/>
                </a:cubicBezTo>
                <a:cubicBezTo>
                  <a:pt x="168" y="57"/>
                  <a:pt x="168" y="58"/>
                  <a:pt x="168" y="58"/>
                </a:cubicBezTo>
                <a:cubicBezTo>
                  <a:pt x="167" y="58"/>
                  <a:pt x="167" y="58"/>
                  <a:pt x="167" y="59"/>
                </a:cubicBezTo>
                <a:cubicBezTo>
                  <a:pt x="167" y="60"/>
                  <a:pt x="167" y="61"/>
                  <a:pt x="167" y="61"/>
                </a:cubicBezTo>
                <a:cubicBezTo>
                  <a:pt x="167" y="62"/>
                  <a:pt x="166" y="66"/>
                  <a:pt x="165" y="67"/>
                </a:cubicBezTo>
                <a:cubicBezTo>
                  <a:pt x="165" y="67"/>
                  <a:pt x="165" y="68"/>
                  <a:pt x="165" y="68"/>
                </a:cubicBezTo>
                <a:cubicBezTo>
                  <a:pt x="165" y="68"/>
                  <a:pt x="164" y="68"/>
                  <a:pt x="164" y="69"/>
                </a:cubicBezTo>
                <a:cubicBezTo>
                  <a:pt x="164" y="69"/>
                  <a:pt x="163" y="69"/>
                  <a:pt x="163" y="69"/>
                </a:cubicBezTo>
                <a:cubicBezTo>
                  <a:pt x="163" y="69"/>
                  <a:pt x="162" y="70"/>
                  <a:pt x="161" y="72"/>
                </a:cubicBezTo>
                <a:cubicBezTo>
                  <a:pt x="160" y="73"/>
                  <a:pt x="160" y="74"/>
                  <a:pt x="160" y="74"/>
                </a:cubicBezTo>
                <a:cubicBezTo>
                  <a:pt x="160" y="73"/>
                  <a:pt x="159" y="74"/>
                  <a:pt x="159" y="75"/>
                </a:cubicBezTo>
                <a:cubicBezTo>
                  <a:pt x="159" y="76"/>
                  <a:pt x="158" y="76"/>
                  <a:pt x="157" y="77"/>
                </a:cubicBezTo>
                <a:cubicBezTo>
                  <a:pt x="157" y="78"/>
                  <a:pt x="156" y="78"/>
                  <a:pt x="156" y="78"/>
                </a:cubicBezTo>
                <a:cubicBezTo>
                  <a:pt x="156" y="78"/>
                  <a:pt x="156" y="79"/>
                  <a:pt x="156" y="80"/>
                </a:cubicBezTo>
                <a:cubicBezTo>
                  <a:pt x="155" y="81"/>
                  <a:pt x="155" y="82"/>
                  <a:pt x="155" y="83"/>
                </a:cubicBezTo>
                <a:cubicBezTo>
                  <a:pt x="155" y="83"/>
                  <a:pt x="155" y="84"/>
                  <a:pt x="154" y="85"/>
                </a:cubicBezTo>
                <a:cubicBezTo>
                  <a:pt x="153" y="86"/>
                  <a:pt x="152" y="86"/>
                  <a:pt x="152" y="87"/>
                </a:cubicBezTo>
                <a:cubicBezTo>
                  <a:pt x="152" y="88"/>
                  <a:pt x="152" y="88"/>
                  <a:pt x="151" y="87"/>
                </a:cubicBezTo>
                <a:cubicBezTo>
                  <a:pt x="151" y="87"/>
                  <a:pt x="151" y="87"/>
                  <a:pt x="151" y="87"/>
                </a:cubicBezTo>
                <a:cubicBezTo>
                  <a:pt x="150" y="88"/>
                  <a:pt x="150" y="88"/>
                  <a:pt x="150" y="87"/>
                </a:cubicBezTo>
                <a:cubicBezTo>
                  <a:pt x="150" y="87"/>
                  <a:pt x="150" y="87"/>
                  <a:pt x="150" y="87"/>
                </a:cubicBezTo>
                <a:cubicBezTo>
                  <a:pt x="149" y="88"/>
                  <a:pt x="149" y="88"/>
                  <a:pt x="148" y="89"/>
                </a:cubicBezTo>
                <a:cubicBezTo>
                  <a:pt x="148" y="89"/>
                  <a:pt x="148" y="89"/>
                  <a:pt x="148" y="90"/>
                </a:cubicBezTo>
                <a:cubicBezTo>
                  <a:pt x="148" y="90"/>
                  <a:pt x="148" y="91"/>
                  <a:pt x="148" y="92"/>
                </a:cubicBezTo>
                <a:cubicBezTo>
                  <a:pt x="147" y="92"/>
                  <a:pt x="147" y="94"/>
                  <a:pt x="147" y="95"/>
                </a:cubicBezTo>
                <a:cubicBezTo>
                  <a:pt x="146" y="97"/>
                  <a:pt x="145" y="99"/>
                  <a:pt x="144" y="99"/>
                </a:cubicBezTo>
                <a:cubicBezTo>
                  <a:pt x="144" y="99"/>
                  <a:pt x="143" y="101"/>
                  <a:pt x="143" y="101"/>
                </a:cubicBezTo>
                <a:cubicBezTo>
                  <a:pt x="143" y="101"/>
                  <a:pt x="143" y="102"/>
                  <a:pt x="143" y="102"/>
                </a:cubicBezTo>
                <a:cubicBezTo>
                  <a:pt x="143" y="102"/>
                  <a:pt x="142" y="104"/>
                  <a:pt x="142" y="105"/>
                </a:cubicBezTo>
                <a:cubicBezTo>
                  <a:pt x="141" y="106"/>
                  <a:pt x="141" y="107"/>
                  <a:pt x="141" y="107"/>
                </a:cubicBezTo>
                <a:cubicBezTo>
                  <a:pt x="140" y="107"/>
                  <a:pt x="140" y="107"/>
                  <a:pt x="140" y="107"/>
                </a:cubicBezTo>
                <a:cubicBezTo>
                  <a:pt x="140" y="108"/>
                  <a:pt x="140" y="108"/>
                  <a:pt x="140" y="108"/>
                </a:cubicBezTo>
                <a:cubicBezTo>
                  <a:pt x="139" y="108"/>
                  <a:pt x="139" y="108"/>
                  <a:pt x="139" y="108"/>
                </a:cubicBezTo>
                <a:cubicBezTo>
                  <a:pt x="139" y="109"/>
                  <a:pt x="139" y="109"/>
                  <a:pt x="138" y="109"/>
                </a:cubicBezTo>
                <a:cubicBezTo>
                  <a:pt x="136" y="109"/>
                  <a:pt x="135" y="111"/>
                  <a:pt x="136" y="111"/>
                </a:cubicBezTo>
                <a:cubicBezTo>
                  <a:pt x="137" y="112"/>
                  <a:pt x="139" y="112"/>
                  <a:pt x="139" y="112"/>
                </a:cubicBezTo>
                <a:cubicBezTo>
                  <a:pt x="139" y="111"/>
                  <a:pt x="142" y="110"/>
                  <a:pt x="142" y="110"/>
                </a:cubicBezTo>
                <a:cubicBezTo>
                  <a:pt x="142" y="110"/>
                  <a:pt x="142" y="110"/>
                  <a:pt x="143" y="110"/>
                </a:cubicBezTo>
                <a:cubicBezTo>
                  <a:pt x="144" y="110"/>
                  <a:pt x="144" y="109"/>
                  <a:pt x="144" y="109"/>
                </a:cubicBezTo>
                <a:cubicBezTo>
                  <a:pt x="144" y="109"/>
                  <a:pt x="145" y="109"/>
                  <a:pt x="145" y="109"/>
                </a:cubicBezTo>
                <a:cubicBezTo>
                  <a:pt x="146" y="109"/>
                  <a:pt x="146" y="109"/>
                  <a:pt x="146" y="109"/>
                </a:cubicBezTo>
                <a:cubicBezTo>
                  <a:pt x="147" y="109"/>
                  <a:pt x="147" y="109"/>
                  <a:pt x="147" y="109"/>
                </a:cubicBezTo>
                <a:cubicBezTo>
                  <a:pt x="148" y="108"/>
                  <a:pt x="151" y="107"/>
                  <a:pt x="152" y="107"/>
                </a:cubicBezTo>
                <a:cubicBezTo>
                  <a:pt x="152" y="107"/>
                  <a:pt x="152" y="107"/>
                  <a:pt x="152" y="107"/>
                </a:cubicBezTo>
                <a:cubicBezTo>
                  <a:pt x="152" y="107"/>
                  <a:pt x="153" y="107"/>
                  <a:pt x="154" y="107"/>
                </a:cubicBezTo>
                <a:cubicBezTo>
                  <a:pt x="154" y="107"/>
                  <a:pt x="154" y="107"/>
                  <a:pt x="155" y="107"/>
                </a:cubicBezTo>
                <a:cubicBezTo>
                  <a:pt x="155" y="107"/>
                  <a:pt x="155" y="107"/>
                  <a:pt x="155" y="107"/>
                </a:cubicBezTo>
                <a:cubicBezTo>
                  <a:pt x="155" y="107"/>
                  <a:pt x="156" y="107"/>
                  <a:pt x="157" y="107"/>
                </a:cubicBezTo>
                <a:cubicBezTo>
                  <a:pt x="158" y="106"/>
                  <a:pt x="161" y="106"/>
                  <a:pt x="161" y="107"/>
                </a:cubicBezTo>
                <a:cubicBezTo>
                  <a:pt x="161" y="107"/>
                  <a:pt x="162" y="107"/>
                  <a:pt x="162" y="107"/>
                </a:cubicBezTo>
                <a:cubicBezTo>
                  <a:pt x="162" y="107"/>
                  <a:pt x="167" y="107"/>
                  <a:pt x="168" y="108"/>
                </a:cubicBezTo>
                <a:cubicBezTo>
                  <a:pt x="169" y="109"/>
                  <a:pt x="172" y="110"/>
                  <a:pt x="173" y="110"/>
                </a:cubicBezTo>
                <a:cubicBezTo>
                  <a:pt x="173" y="110"/>
                  <a:pt x="174" y="110"/>
                  <a:pt x="174" y="111"/>
                </a:cubicBezTo>
                <a:cubicBezTo>
                  <a:pt x="175" y="111"/>
                  <a:pt x="175" y="112"/>
                  <a:pt x="176" y="112"/>
                </a:cubicBezTo>
                <a:cubicBezTo>
                  <a:pt x="176" y="112"/>
                  <a:pt x="176" y="112"/>
                  <a:pt x="176" y="112"/>
                </a:cubicBezTo>
                <a:cubicBezTo>
                  <a:pt x="176" y="112"/>
                  <a:pt x="176" y="113"/>
                  <a:pt x="177" y="113"/>
                </a:cubicBezTo>
                <a:cubicBezTo>
                  <a:pt x="177" y="113"/>
                  <a:pt x="178" y="113"/>
                  <a:pt x="178" y="113"/>
                </a:cubicBezTo>
                <a:cubicBezTo>
                  <a:pt x="177" y="114"/>
                  <a:pt x="179" y="115"/>
                  <a:pt x="179" y="115"/>
                </a:cubicBezTo>
                <a:cubicBezTo>
                  <a:pt x="180" y="115"/>
                  <a:pt x="180" y="115"/>
                  <a:pt x="180" y="115"/>
                </a:cubicBezTo>
                <a:cubicBezTo>
                  <a:pt x="179" y="115"/>
                  <a:pt x="180" y="116"/>
                  <a:pt x="181" y="116"/>
                </a:cubicBezTo>
                <a:cubicBezTo>
                  <a:pt x="181" y="116"/>
                  <a:pt x="183" y="117"/>
                  <a:pt x="183" y="118"/>
                </a:cubicBezTo>
                <a:cubicBezTo>
                  <a:pt x="183" y="118"/>
                  <a:pt x="183" y="118"/>
                  <a:pt x="183" y="118"/>
                </a:cubicBezTo>
                <a:cubicBezTo>
                  <a:pt x="183" y="118"/>
                  <a:pt x="183" y="118"/>
                  <a:pt x="183" y="118"/>
                </a:cubicBezTo>
                <a:cubicBezTo>
                  <a:pt x="183" y="118"/>
                  <a:pt x="184" y="117"/>
                  <a:pt x="184" y="117"/>
                </a:cubicBezTo>
                <a:cubicBezTo>
                  <a:pt x="184" y="117"/>
                  <a:pt x="184" y="118"/>
                  <a:pt x="184" y="118"/>
                </a:cubicBezTo>
                <a:cubicBezTo>
                  <a:pt x="184" y="118"/>
                  <a:pt x="184" y="118"/>
                  <a:pt x="184" y="119"/>
                </a:cubicBezTo>
                <a:cubicBezTo>
                  <a:pt x="184" y="120"/>
                  <a:pt x="184" y="120"/>
                  <a:pt x="184" y="119"/>
                </a:cubicBezTo>
                <a:cubicBezTo>
                  <a:pt x="185" y="119"/>
                  <a:pt x="185" y="119"/>
                  <a:pt x="185" y="119"/>
                </a:cubicBezTo>
                <a:cubicBezTo>
                  <a:pt x="185" y="120"/>
                  <a:pt x="185" y="120"/>
                  <a:pt x="185" y="120"/>
                </a:cubicBezTo>
                <a:cubicBezTo>
                  <a:pt x="185" y="120"/>
                  <a:pt x="186" y="120"/>
                  <a:pt x="186" y="120"/>
                </a:cubicBezTo>
                <a:cubicBezTo>
                  <a:pt x="185" y="121"/>
                  <a:pt x="185" y="121"/>
                  <a:pt x="186" y="121"/>
                </a:cubicBezTo>
                <a:cubicBezTo>
                  <a:pt x="186" y="121"/>
                  <a:pt x="186" y="121"/>
                  <a:pt x="186" y="121"/>
                </a:cubicBezTo>
                <a:cubicBezTo>
                  <a:pt x="186" y="120"/>
                  <a:pt x="186" y="120"/>
                  <a:pt x="187" y="122"/>
                </a:cubicBezTo>
                <a:cubicBezTo>
                  <a:pt x="188" y="123"/>
                  <a:pt x="188" y="123"/>
                  <a:pt x="188" y="123"/>
                </a:cubicBezTo>
                <a:cubicBezTo>
                  <a:pt x="188" y="123"/>
                  <a:pt x="189" y="124"/>
                  <a:pt x="189" y="124"/>
                </a:cubicBezTo>
                <a:cubicBezTo>
                  <a:pt x="189" y="125"/>
                  <a:pt x="189" y="125"/>
                  <a:pt x="190" y="126"/>
                </a:cubicBezTo>
                <a:cubicBezTo>
                  <a:pt x="190" y="126"/>
                  <a:pt x="190" y="126"/>
                  <a:pt x="190" y="126"/>
                </a:cubicBezTo>
                <a:cubicBezTo>
                  <a:pt x="190" y="127"/>
                  <a:pt x="190" y="127"/>
                  <a:pt x="191" y="127"/>
                </a:cubicBezTo>
                <a:cubicBezTo>
                  <a:pt x="191" y="127"/>
                  <a:pt x="191" y="127"/>
                  <a:pt x="191" y="127"/>
                </a:cubicBezTo>
                <a:cubicBezTo>
                  <a:pt x="191" y="127"/>
                  <a:pt x="191" y="128"/>
                  <a:pt x="191" y="128"/>
                </a:cubicBezTo>
                <a:cubicBezTo>
                  <a:pt x="191" y="128"/>
                  <a:pt x="192" y="128"/>
                  <a:pt x="192" y="129"/>
                </a:cubicBezTo>
                <a:cubicBezTo>
                  <a:pt x="192" y="129"/>
                  <a:pt x="192" y="129"/>
                  <a:pt x="192" y="129"/>
                </a:cubicBezTo>
                <a:cubicBezTo>
                  <a:pt x="192" y="129"/>
                  <a:pt x="193" y="130"/>
                  <a:pt x="193" y="130"/>
                </a:cubicBezTo>
                <a:cubicBezTo>
                  <a:pt x="193" y="131"/>
                  <a:pt x="193" y="131"/>
                  <a:pt x="193" y="131"/>
                </a:cubicBezTo>
                <a:cubicBezTo>
                  <a:pt x="193" y="131"/>
                  <a:pt x="193" y="131"/>
                  <a:pt x="193" y="132"/>
                </a:cubicBezTo>
                <a:cubicBezTo>
                  <a:pt x="194" y="132"/>
                  <a:pt x="194" y="132"/>
                  <a:pt x="194" y="133"/>
                </a:cubicBezTo>
                <a:cubicBezTo>
                  <a:pt x="194" y="133"/>
                  <a:pt x="195" y="134"/>
                  <a:pt x="196" y="135"/>
                </a:cubicBezTo>
                <a:cubicBezTo>
                  <a:pt x="196" y="136"/>
                  <a:pt x="196" y="136"/>
                  <a:pt x="196" y="136"/>
                </a:cubicBezTo>
                <a:cubicBezTo>
                  <a:pt x="197" y="136"/>
                  <a:pt x="198" y="138"/>
                  <a:pt x="198" y="138"/>
                </a:cubicBezTo>
                <a:cubicBezTo>
                  <a:pt x="198" y="138"/>
                  <a:pt x="198" y="138"/>
                  <a:pt x="198" y="138"/>
                </a:cubicBezTo>
                <a:cubicBezTo>
                  <a:pt x="198" y="138"/>
                  <a:pt x="199" y="139"/>
                  <a:pt x="199" y="139"/>
                </a:cubicBezTo>
                <a:cubicBezTo>
                  <a:pt x="199" y="140"/>
                  <a:pt x="199" y="140"/>
                  <a:pt x="200" y="140"/>
                </a:cubicBezTo>
                <a:cubicBezTo>
                  <a:pt x="200" y="140"/>
                  <a:pt x="200" y="141"/>
                  <a:pt x="200" y="141"/>
                </a:cubicBezTo>
                <a:cubicBezTo>
                  <a:pt x="200" y="142"/>
                  <a:pt x="200" y="142"/>
                  <a:pt x="201" y="142"/>
                </a:cubicBezTo>
                <a:cubicBezTo>
                  <a:pt x="201" y="142"/>
                  <a:pt x="201" y="142"/>
                  <a:pt x="201" y="142"/>
                </a:cubicBezTo>
                <a:cubicBezTo>
                  <a:pt x="201" y="143"/>
                  <a:pt x="202" y="143"/>
                  <a:pt x="202" y="143"/>
                </a:cubicBezTo>
                <a:cubicBezTo>
                  <a:pt x="202" y="143"/>
                  <a:pt x="203" y="144"/>
                  <a:pt x="203" y="145"/>
                </a:cubicBezTo>
                <a:cubicBezTo>
                  <a:pt x="203" y="145"/>
                  <a:pt x="203" y="145"/>
                  <a:pt x="203" y="145"/>
                </a:cubicBezTo>
                <a:cubicBezTo>
                  <a:pt x="203" y="145"/>
                  <a:pt x="204" y="145"/>
                  <a:pt x="204" y="146"/>
                </a:cubicBezTo>
                <a:cubicBezTo>
                  <a:pt x="205" y="147"/>
                  <a:pt x="205" y="148"/>
                  <a:pt x="205" y="148"/>
                </a:cubicBezTo>
                <a:cubicBezTo>
                  <a:pt x="206" y="148"/>
                  <a:pt x="206" y="148"/>
                  <a:pt x="206" y="149"/>
                </a:cubicBezTo>
                <a:cubicBezTo>
                  <a:pt x="206" y="149"/>
                  <a:pt x="206" y="149"/>
                  <a:pt x="206" y="149"/>
                </a:cubicBezTo>
                <a:cubicBezTo>
                  <a:pt x="207" y="150"/>
                  <a:pt x="208" y="151"/>
                  <a:pt x="210" y="153"/>
                </a:cubicBezTo>
                <a:cubicBezTo>
                  <a:pt x="210" y="153"/>
                  <a:pt x="211" y="154"/>
                  <a:pt x="211" y="155"/>
                </a:cubicBezTo>
                <a:cubicBezTo>
                  <a:pt x="211" y="155"/>
                  <a:pt x="212" y="156"/>
                  <a:pt x="212" y="156"/>
                </a:cubicBezTo>
                <a:cubicBezTo>
                  <a:pt x="212" y="156"/>
                  <a:pt x="212" y="156"/>
                  <a:pt x="213" y="157"/>
                </a:cubicBezTo>
                <a:cubicBezTo>
                  <a:pt x="213" y="157"/>
                  <a:pt x="214" y="158"/>
                  <a:pt x="214" y="158"/>
                </a:cubicBezTo>
                <a:cubicBezTo>
                  <a:pt x="215" y="158"/>
                  <a:pt x="216" y="159"/>
                  <a:pt x="216" y="160"/>
                </a:cubicBezTo>
                <a:cubicBezTo>
                  <a:pt x="217" y="160"/>
                  <a:pt x="217" y="161"/>
                  <a:pt x="217" y="161"/>
                </a:cubicBezTo>
                <a:cubicBezTo>
                  <a:pt x="218" y="161"/>
                  <a:pt x="218" y="162"/>
                  <a:pt x="218" y="162"/>
                </a:cubicBezTo>
                <a:cubicBezTo>
                  <a:pt x="219" y="163"/>
                  <a:pt x="219" y="164"/>
                  <a:pt x="220" y="164"/>
                </a:cubicBezTo>
                <a:cubicBezTo>
                  <a:pt x="220" y="164"/>
                  <a:pt x="220" y="164"/>
                  <a:pt x="220" y="165"/>
                </a:cubicBezTo>
                <a:cubicBezTo>
                  <a:pt x="221" y="165"/>
                  <a:pt x="221" y="165"/>
                  <a:pt x="222" y="166"/>
                </a:cubicBezTo>
                <a:cubicBezTo>
                  <a:pt x="222" y="166"/>
                  <a:pt x="223" y="167"/>
                  <a:pt x="223" y="167"/>
                </a:cubicBezTo>
                <a:cubicBezTo>
                  <a:pt x="223" y="167"/>
                  <a:pt x="225" y="168"/>
                  <a:pt x="226" y="169"/>
                </a:cubicBezTo>
                <a:cubicBezTo>
                  <a:pt x="226" y="169"/>
                  <a:pt x="226" y="169"/>
                  <a:pt x="226" y="169"/>
                </a:cubicBezTo>
                <a:cubicBezTo>
                  <a:pt x="226" y="169"/>
                  <a:pt x="226" y="170"/>
                  <a:pt x="227" y="170"/>
                </a:cubicBezTo>
                <a:cubicBezTo>
                  <a:pt x="227" y="170"/>
                  <a:pt x="227" y="170"/>
                  <a:pt x="227" y="170"/>
                </a:cubicBezTo>
                <a:cubicBezTo>
                  <a:pt x="227" y="170"/>
                  <a:pt x="228" y="171"/>
                  <a:pt x="229" y="171"/>
                </a:cubicBezTo>
                <a:cubicBezTo>
                  <a:pt x="229" y="171"/>
                  <a:pt x="230" y="171"/>
                  <a:pt x="231" y="172"/>
                </a:cubicBezTo>
                <a:cubicBezTo>
                  <a:pt x="233" y="173"/>
                  <a:pt x="234" y="174"/>
                  <a:pt x="237" y="175"/>
                </a:cubicBezTo>
                <a:cubicBezTo>
                  <a:pt x="241" y="176"/>
                  <a:pt x="241" y="176"/>
                  <a:pt x="241" y="176"/>
                </a:cubicBezTo>
                <a:lnTo>
                  <a:pt x="243" y="176"/>
                </a:lnTo>
                <a:close/>
                <a:moveTo>
                  <a:pt x="226" y="160"/>
                </a:moveTo>
                <a:cubicBezTo>
                  <a:pt x="226" y="160"/>
                  <a:pt x="226" y="159"/>
                  <a:pt x="225" y="159"/>
                </a:cubicBezTo>
                <a:cubicBezTo>
                  <a:pt x="225" y="158"/>
                  <a:pt x="224" y="158"/>
                  <a:pt x="224" y="157"/>
                </a:cubicBezTo>
                <a:cubicBezTo>
                  <a:pt x="224" y="155"/>
                  <a:pt x="224" y="155"/>
                  <a:pt x="224" y="156"/>
                </a:cubicBezTo>
                <a:cubicBezTo>
                  <a:pt x="223" y="157"/>
                  <a:pt x="223" y="157"/>
                  <a:pt x="222" y="156"/>
                </a:cubicBezTo>
                <a:cubicBezTo>
                  <a:pt x="222" y="155"/>
                  <a:pt x="222" y="155"/>
                  <a:pt x="222" y="155"/>
                </a:cubicBezTo>
                <a:cubicBezTo>
                  <a:pt x="221" y="156"/>
                  <a:pt x="220" y="155"/>
                  <a:pt x="220" y="155"/>
                </a:cubicBezTo>
                <a:cubicBezTo>
                  <a:pt x="220" y="154"/>
                  <a:pt x="219" y="154"/>
                  <a:pt x="219" y="154"/>
                </a:cubicBezTo>
                <a:cubicBezTo>
                  <a:pt x="218" y="153"/>
                  <a:pt x="218" y="153"/>
                  <a:pt x="218" y="152"/>
                </a:cubicBezTo>
                <a:cubicBezTo>
                  <a:pt x="218" y="152"/>
                  <a:pt x="218" y="151"/>
                  <a:pt x="218" y="151"/>
                </a:cubicBezTo>
                <a:cubicBezTo>
                  <a:pt x="218" y="151"/>
                  <a:pt x="217" y="151"/>
                  <a:pt x="218" y="151"/>
                </a:cubicBezTo>
                <a:cubicBezTo>
                  <a:pt x="218" y="150"/>
                  <a:pt x="218" y="150"/>
                  <a:pt x="217" y="150"/>
                </a:cubicBezTo>
                <a:cubicBezTo>
                  <a:pt x="217" y="150"/>
                  <a:pt x="217" y="150"/>
                  <a:pt x="217" y="149"/>
                </a:cubicBezTo>
                <a:cubicBezTo>
                  <a:pt x="217" y="148"/>
                  <a:pt x="217" y="148"/>
                  <a:pt x="217" y="149"/>
                </a:cubicBezTo>
                <a:cubicBezTo>
                  <a:pt x="216" y="149"/>
                  <a:pt x="216" y="149"/>
                  <a:pt x="216" y="148"/>
                </a:cubicBezTo>
                <a:cubicBezTo>
                  <a:pt x="216" y="148"/>
                  <a:pt x="216" y="148"/>
                  <a:pt x="215" y="149"/>
                </a:cubicBezTo>
                <a:cubicBezTo>
                  <a:pt x="214" y="149"/>
                  <a:pt x="214" y="149"/>
                  <a:pt x="213" y="149"/>
                </a:cubicBezTo>
                <a:cubicBezTo>
                  <a:pt x="213" y="149"/>
                  <a:pt x="213" y="149"/>
                  <a:pt x="213" y="149"/>
                </a:cubicBezTo>
                <a:cubicBezTo>
                  <a:pt x="213" y="150"/>
                  <a:pt x="211" y="150"/>
                  <a:pt x="211" y="150"/>
                </a:cubicBezTo>
                <a:cubicBezTo>
                  <a:pt x="211" y="150"/>
                  <a:pt x="211" y="150"/>
                  <a:pt x="210" y="150"/>
                </a:cubicBezTo>
                <a:cubicBezTo>
                  <a:pt x="210" y="150"/>
                  <a:pt x="210" y="150"/>
                  <a:pt x="210" y="149"/>
                </a:cubicBezTo>
                <a:cubicBezTo>
                  <a:pt x="210" y="149"/>
                  <a:pt x="210" y="149"/>
                  <a:pt x="209" y="149"/>
                </a:cubicBezTo>
                <a:cubicBezTo>
                  <a:pt x="209" y="149"/>
                  <a:pt x="208" y="148"/>
                  <a:pt x="208" y="148"/>
                </a:cubicBezTo>
                <a:cubicBezTo>
                  <a:pt x="208" y="147"/>
                  <a:pt x="208" y="147"/>
                  <a:pt x="208" y="146"/>
                </a:cubicBezTo>
                <a:cubicBezTo>
                  <a:pt x="207" y="146"/>
                  <a:pt x="207" y="145"/>
                  <a:pt x="208" y="145"/>
                </a:cubicBezTo>
                <a:cubicBezTo>
                  <a:pt x="208" y="144"/>
                  <a:pt x="208" y="144"/>
                  <a:pt x="207" y="143"/>
                </a:cubicBezTo>
                <a:cubicBezTo>
                  <a:pt x="207" y="143"/>
                  <a:pt x="207" y="143"/>
                  <a:pt x="207" y="143"/>
                </a:cubicBezTo>
                <a:cubicBezTo>
                  <a:pt x="207" y="142"/>
                  <a:pt x="206" y="142"/>
                  <a:pt x="206" y="142"/>
                </a:cubicBezTo>
                <a:cubicBezTo>
                  <a:pt x="206" y="142"/>
                  <a:pt x="206" y="142"/>
                  <a:pt x="205" y="142"/>
                </a:cubicBezTo>
                <a:cubicBezTo>
                  <a:pt x="205" y="141"/>
                  <a:pt x="205" y="141"/>
                  <a:pt x="205" y="141"/>
                </a:cubicBezTo>
                <a:cubicBezTo>
                  <a:pt x="204" y="142"/>
                  <a:pt x="203" y="141"/>
                  <a:pt x="203" y="141"/>
                </a:cubicBezTo>
                <a:cubicBezTo>
                  <a:pt x="203" y="141"/>
                  <a:pt x="203" y="141"/>
                  <a:pt x="203" y="141"/>
                </a:cubicBezTo>
                <a:cubicBezTo>
                  <a:pt x="201" y="140"/>
                  <a:pt x="199" y="133"/>
                  <a:pt x="200" y="133"/>
                </a:cubicBezTo>
                <a:cubicBezTo>
                  <a:pt x="200" y="133"/>
                  <a:pt x="200" y="133"/>
                  <a:pt x="200" y="133"/>
                </a:cubicBezTo>
                <a:cubicBezTo>
                  <a:pt x="200" y="132"/>
                  <a:pt x="200" y="132"/>
                  <a:pt x="200" y="131"/>
                </a:cubicBezTo>
                <a:cubicBezTo>
                  <a:pt x="200" y="130"/>
                  <a:pt x="200" y="129"/>
                  <a:pt x="198" y="128"/>
                </a:cubicBezTo>
                <a:cubicBezTo>
                  <a:pt x="196" y="126"/>
                  <a:pt x="196" y="126"/>
                  <a:pt x="196" y="125"/>
                </a:cubicBezTo>
                <a:cubicBezTo>
                  <a:pt x="197" y="122"/>
                  <a:pt x="195" y="120"/>
                  <a:pt x="194" y="121"/>
                </a:cubicBezTo>
                <a:cubicBezTo>
                  <a:pt x="194" y="121"/>
                  <a:pt x="194" y="121"/>
                  <a:pt x="193" y="120"/>
                </a:cubicBezTo>
                <a:cubicBezTo>
                  <a:pt x="193" y="120"/>
                  <a:pt x="193" y="120"/>
                  <a:pt x="192" y="120"/>
                </a:cubicBezTo>
                <a:cubicBezTo>
                  <a:pt x="192" y="121"/>
                  <a:pt x="192" y="121"/>
                  <a:pt x="192" y="121"/>
                </a:cubicBezTo>
                <a:cubicBezTo>
                  <a:pt x="191" y="121"/>
                  <a:pt x="190" y="120"/>
                  <a:pt x="190" y="120"/>
                </a:cubicBezTo>
                <a:cubicBezTo>
                  <a:pt x="189" y="120"/>
                  <a:pt x="188" y="120"/>
                  <a:pt x="188" y="118"/>
                </a:cubicBezTo>
                <a:cubicBezTo>
                  <a:pt x="187" y="117"/>
                  <a:pt x="187" y="116"/>
                  <a:pt x="187" y="116"/>
                </a:cubicBezTo>
                <a:cubicBezTo>
                  <a:pt x="187" y="115"/>
                  <a:pt x="187" y="115"/>
                  <a:pt x="186" y="114"/>
                </a:cubicBezTo>
                <a:cubicBezTo>
                  <a:pt x="186" y="114"/>
                  <a:pt x="186" y="113"/>
                  <a:pt x="186" y="112"/>
                </a:cubicBezTo>
                <a:cubicBezTo>
                  <a:pt x="186" y="111"/>
                  <a:pt x="186" y="111"/>
                  <a:pt x="185" y="112"/>
                </a:cubicBezTo>
                <a:cubicBezTo>
                  <a:pt x="185" y="112"/>
                  <a:pt x="185" y="112"/>
                  <a:pt x="184" y="112"/>
                </a:cubicBezTo>
                <a:cubicBezTo>
                  <a:pt x="184" y="112"/>
                  <a:pt x="183" y="111"/>
                  <a:pt x="183" y="111"/>
                </a:cubicBezTo>
                <a:cubicBezTo>
                  <a:pt x="182" y="111"/>
                  <a:pt x="182" y="111"/>
                  <a:pt x="182" y="111"/>
                </a:cubicBezTo>
                <a:cubicBezTo>
                  <a:pt x="182" y="111"/>
                  <a:pt x="182" y="111"/>
                  <a:pt x="182" y="111"/>
                </a:cubicBezTo>
                <a:cubicBezTo>
                  <a:pt x="181" y="111"/>
                  <a:pt x="181" y="110"/>
                  <a:pt x="181" y="110"/>
                </a:cubicBezTo>
                <a:cubicBezTo>
                  <a:pt x="181" y="110"/>
                  <a:pt x="180" y="109"/>
                  <a:pt x="180" y="109"/>
                </a:cubicBezTo>
                <a:cubicBezTo>
                  <a:pt x="179" y="109"/>
                  <a:pt x="179" y="108"/>
                  <a:pt x="179" y="108"/>
                </a:cubicBezTo>
                <a:cubicBezTo>
                  <a:pt x="179" y="108"/>
                  <a:pt x="179" y="107"/>
                  <a:pt x="179" y="107"/>
                </a:cubicBezTo>
                <a:cubicBezTo>
                  <a:pt x="179" y="106"/>
                  <a:pt x="179" y="106"/>
                  <a:pt x="178" y="107"/>
                </a:cubicBezTo>
                <a:cubicBezTo>
                  <a:pt x="178" y="107"/>
                  <a:pt x="178" y="108"/>
                  <a:pt x="178" y="108"/>
                </a:cubicBezTo>
                <a:cubicBezTo>
                  <a:pt x="179" y="108"/>
                  <a:pt x="179" y="109"/>
                  <a:pt x="178" y="109"/>
                </a:cubicBezTo>
                <a:cubicBezTo>
                  <a:pt x="178" y="109"/>
                  <a:pt x="178" y="109"/>
                  <a:pt x="178" y="109"/>
                </a:cubicBezTo>
                <a:cubicBezTo>
                  <a:pt x="178" y="108"/>
                  <a:pt x="178" y="108"/>
                  <a:pt x="178" y="109"/>
                </a:cubicBezTo>
                <a:cubicBezTo>
                  <a:pt x="178" y="109"/>
                  <a:pt x="177" y="109"/>
                  <a:pt x="176" y="108"/>
                </a:cubicBezTo>
                <a:cubicBezTo>
                  <a:pt x="176" y="107"/>
                  <a:pt x="176" y="107"/>
                  <a:pt x="175" y="108"/>
                </a:cubicBezTo>
                <a:cubicBezTo>
                  <a:pt x="175" y="108"/>
                  <a:pt x="175" y="108"/>
                  <a:pt x="173" y="107"/>
                </a:cubicBezTo>
                <a:cubicBezTo>
                  <a:pt x="172" y="107"/>
                  <a:pt x="171" y="104"/>
                  <a:pt x="171" y="103"/>
                </a:cubicBezTo>
                <a:cubicBezTo>
                  <a:pt x="171" y="103"/>
                  <a:pt x="171" y="103"/>
                  <a:pt x="171" y="103"/>
                </a:cubicBezTo>
                <a:cubicBezTo>
                  <a:pt x="171" y="103"/>
                  <a:pt x="170" y="102"/>
                  <a:pt x="170" y="100"/>
                </a:cubicBezTo>
                <a:cubicBezTo>
                  <a:pt x="170" y="100"/>
                  <a:pt x="169" y="100"/>
                  <a:pt x="168" y="100"/>
                </a:cubicBezTo>
                <a:cubicBezTo>
                  <a:pt x="167" y="100"/>
                  <a:pt x="167" y="100"/>
                  <a:pt x="166" y="100"/>
                </a:cubicBezTo>
                <a:cubicBezTo>
                  <a:pt x="166" y="101"/>
                  <a:pt x="165" y="101"/>
                  <a:pt x="165" y="101"/>
                </a:cubicBezTo>
                <a:cubicBezTo>
                  <a:pt x="165" y="101"/>
                  <a:pt x="164" y="101"/>
                  <a:pt x="164" y="102"/>
                </a:cubicBezTo>
                <a:cubicBezTo>
                  <a:pt x="164" y="102"/>
                  <a:pt x="161" y="103"/>
                  <a:pt x="160" y="103"/>
                </a:cubicBezTo>
                <a:cubicBezTo>
                  <a:pt x="159" y="102"/>
                  <a:pt x="160" y="101"/>
                  <a:pt x="162" y="100"/>
                </a:cubicBezTo>
                <a:cubicBezTo>
                  <a:pt x="163" y="100"/>
                  <a:pt x="164" y="99"/>
                  <a:pt x="164" y="99"/>
                </a:cubicBezTo>
                <a:cubicBezTo>
                  <a:pt x="165" y="98"/>
                  <a:pt x="167" y="97"/>
                  <a:pt x="168" y="97"/>
                </a:cubicBezTo>
                <a:cubicBezTo>
                  <a:pt x="169" y="98"/>
                  <a:pt x="169" y="98"/>
                  <a:pt x="169" y="98"/>
                </a:cubicBezTo>
                <a:cubicBezTo>
                  <a:pt x="170" y="97"/>
                  <a:pt x="171" y="98"/>
                  <a:pt x="172" y="99"/>
                </a:cubicBezTo>
                <a:cubicBezTo>
                  <a:pt x="173" y="101"/>
                  <a:pt x="174" y="103"/>
                  <a:pt x="174" y="103"/>
                </a:cubicBezTo>
                <a:cubicBezTo>
                  <a:pt x="174" y="103"/>
                  <a:pt x="174" y="104"/>
                  <a:pt x="174" y="104"/>
                </a:cubicBezTo>
                <a:cubicBezTo>
                  <a:pt x="174" y="104"/>
                  <a:pt x="174" y="104"/>
                  <a:pt x="174" y="105"/>
                </a:cubicBezTo>
                <a:cubicBezTo>
                  <a:pt x="174" y="105"/>
                  <a:pt x="174" y="105"/>
                  <a:pt x="174" y="105"/>
                </a:cubicBezTo>
                <a:cubicBezTo>
                  <a:pt x="174" y="105"/>
                  <a:pt x="174" y="105"/>
                  <a:pt x="175" y="105"/>
                </a:cubicBezTo>
                <a:cubicBezTo>
                  <a:pt x="175" y="105"/>
                  <a:pt x="176" y="105"/>
                  <a:pt x="176" y="105"/>
                </a:cubicBezTo>
                <a:cubicBezTo>
                  <a:pt x="177" y="105"/>
                  <a:pt x="177" y="105"/>
                  <a:pt x="177" y="105"/>
                </a:cubicBezTo>
                <a:cubicBezTo>
                  <a:pt x="177" y="105"/>
                  <a:pt x="178" y="105"/>
                  <a:pt x="178" y="105"/>
                </a:cubicBezTo>
                <a:cubicBezTo>
                  <a:pt x="178" y="105"/>
                  <a:pt x="179" y="105"/>
                  <a:pt x="179" y="105"/>
                </a:cubicBezTo>
                <a:cubicBezTo>
                  <a:pt x="180" y="104"/>
                  <a:pt x="181" y="105"/>
                  <a:pt x="181" y="106"/>
                </a:cubicBezTo>
                <a:cubicBezTo>
                  <a:pt x="182" y="107"/>
                  <a:pt x="184" y="109"/>
                  <a:pt x="185" y="109"/>
                </a:cubicBezTo>
                <a:cubicBezTo>
                  <a:pt x="185" y="109"/>
                  <a:pt x="185" y="109"/>
                  <a:pt x="185" y="109"/>
                </a:cubicBezTo>
                <a:cubicBezTo>
                  <a:pt x="185" y="109"/>
                  <a:pt x="186" y="109"/>
                  <a:pt x="187" y="109"/>
                </a:cubicBezTo>
                <a:cubicBezTo>
                  <a:pt x="188" y="109"/>
                  <a:pt x="189" y="110"/>
                  <a:pt x="188" y="110"/>
                </a:cubicBezTo>
                <a:cubicBezTo>
                  <a:pt x="188" y="111"/>
                  <a:pt x="188" y="111"/>
                  <a:pt x="189" y="111"/>
                </a:cubicBezTo>
                <a:cubicBezTo>
                  <a:pt x="189" y="112"/>
                  <a:pt x="189" y="112"/>
                  <a:pt x="189" y="113"/>
                </a:cubicBezTo>
                <a:cubicBezTo>
                  <a:pt x="188" y="113"/>
                  <a:pt x="188" y="114"/>
                  <a:pt x="189" y="114"/>
                </a:cubicBezTo>
                <a:cubicBezTo>
                  <a:pt x="190" y="115"/>
                  <a:pt x="190" y="115"/>
                  <a:pt x="191" y="117"/>
                </a:cubicBezTo>
                <a:cubicBezTo>
                  <a:pt x="191" y="118"/>
                  <a:pt x="191" y="118"/>
                  <a:pt x="191" y="118"/>
                </a:cubicBezTo>
                <a:cubicBezTo>
                  <a:pt x="191" y="118"/>
                  <a:pt x="192" y="118"/>
                  <a:pt x="192" y="118"/>
                </a:cubicBezTo>
                <a:cubicBezTo>
                  <a:pt x="192" y="118"/>
                  <a:pt x="193" y="118"/>
                  <a:pt x="193" y="118"/>
                </a:cubicBezTo>
                <a:cubicBezTo>
                  <a:pt x="193" y="118"/>
                  <a:pt x="193" y="118"/>
                  <a:pt x="193" y="118"/>
                </a:cubicBezTo>
                <a:cubicBezTo>
                  <a:pt x="194" y="118"/>
                  <a:pt x="194" y="118"/>
                  <a:pt x="194" y="118"/>
                </a:cubicBezTo>
                <a:cubicBezTo>
                  <a:pt x="194" y="118"/>
                  <a:pt x="194" y="118"/>
                  <a:pt x="195" y="118"/>
                </a:cubicBezTo>
                <a:cubicBezTo>
                  <a:pt x="195" y="118"/>
                  <a:pt x="195" y="119"/>
                  <a:pt x="195" y="119"/>
                </a:cubicBezTo>
                <a:cubicBezTo>
                  <a:pt x="196" y="119"/>
                  <a:pt x="196" y="119"/>
                  <a:pt x="196" y="119"/>
                </a:cubicBezTo>
                <a:cubicBezTo>
                  <a:pt x="196" y="119"/>
                  <a:pt x="196" y="118"/>
                  <a:pt x="196" y="119"/>
                </a:cubicBezTo>
                <a:cubicBezTo>
                  <a:pt x="196" y="119"/>
                  <a:pt x="196" y="119"/>
                  <a:pt x="197" y="119"/>
                </a:cubicBezTo>
                <a:cubicBezTo>
                  <a:pt x="197" y="119"/>
                  <a:pt x="197" y="119"/>
                  <a:pt x="197" y="119"/>
                </a:cubicBezTo>
                <a:cubicBezTo>
                  <a:pt x="196" y="120"/>
                  <a:pt x="196" y="120"/>
                  <a:pt x="197" y="119"/>
                </a:cubicBezTo>
                <a:cubicBezTo>
                  <a:pt x="198" y="119"/>
                  <a:pt x="198" y="119"/>
                  <a:pt x="199" y="120"/>
                </a:cubicBezTo>
                <a:cubicBezTo>
                  <a:pt x="199" y="121"/>
                  <a:pt x="199" y="121"/>
                  <a:pt x="199" y="121"/>
                </a:cubicBezTo>
                <a:cubicBezTo>
                  <a:pt x="198" y="121"/>
                  <a:pt x="198" y="121"/>
                  <a:pt x="199" y="122"/>
                </a:cubicBezTo>
                <a:cubicBezTo>
                  <a:pt x="199" y="122"/>
                  <a:pt x="200" y="123"/>
                  <a:pt x="199" y="124"/>
                </a:cubicBezTo>
                <a:cubicBezTo>
                  <a:pt x="199" y="125"/>
                  <a:pt x="200" y="125"/>
                  <a:pt x="200" y="125"/>
                </a:cubicBezTo>
                <a:cubicBezTo>
                  <a:pt x="201" y="125"/>
                  <a:pt x="201" y="126"/>
                  <a:pt x="201" y="126"/>
                </a:cubicBezTo>
                <a:cubicBezTo>
                  <a:pt x="201" y="127"/>
                  <a:pt x="201" y="127"/>
                  <a:pt x="201" y="127"/>
                </a:cubicBezTo>
                <a:cubicBezTo>
                  <a:pt x="202" y="127"/>
                  <a:pt x="203" y="128"/>
                  <a:pt x="203" y="130"/>
                </a:cubicBezTo>
                <a:cubicBezTo>
                  <a:pt x="203" y="132"/>
                  <a:pt x="203" y="133"/>
                  <a:pt x="202" y="133"/>
                </a:cubicBezTo>
                <a:cubicBezTo>
                  <a:pt x="202" y="133"/>
                  <a:pt x="202" y="134"/>
                  <a:pt x="202" y="134"/>
                </a:cubicBezTo>
                <a:cubicBezTo>
                  <a:pt x="202" y="134"/>
                  <a:pt x="202" y="134"/>
                  <a:pt x="202" y="134"/>
                </a:cubicBezTo>
                <a:cubicBezTo>
                  <a:pt x="202" y="134"/>
                  <a:pt x="203" y="134"/>
                  <a:pt x="203" y="135"/>
                </a:cubicBezTo>
                <a:cubicBezTo>
                  <a:pt x="203" y="135"/>
                  <a:pt x="203" y="136"/>
                  <a:pt x="203" y="136"/>
                </a:cubicBezTo>
                <a:cubicBezTo>
                  <a:pt x="203" y="136"/>
                  <a:pt x="203" y="136"/>
                  <a:pt x="203" y="136"/>
                </a:cubicBezTo>
                <a:cubicBezTo>
                  <a:pt x="202" y="137"/>
                  <a:pt x="202" y="137"/>
                  <a:pt x="203" y="138"/>
                </a:cubicBezTo>
                <a:cubicBezTo>
                  <a:pt x="203" y="138"/>
                  <a:pt x="203" y="137"/>
                  <a:pt x="203" y="137"/>
                </a:cubicBezTo>
                <a:cubicBezTo>
                  <a:pt x="204" y="136"/>
                  <a:pt x="204" y="137"/>
                  <a:pt x="204" y="137"/>
                </a:cubicBezTo>
                <a:cubicBezTo>
                  <a:pt x="204" y="138"/>
                  <a:pt x="206" y="139"/>
                  <a:pt x="208" y="139"/>
                </a:cubicBezTo>
                <a:cubicBezTo>
                  <a:pt x="209" y="140"/>
                  <a:pt x="210" y="140"/>
                  <a:pt x="210" y="140"/>
                </a:cubicBezTo>
                <a:cubicBezTo>
                  <a:pt x="209" y="140"/>
                  <a:pt x="209" y="141"/>
                  <a:pt x="210" y="141"/>
                </a:cubicBezTo>
                <a:cubicBezTo>
                  <a:pt x="210" y="141"/>
                  <a:pt x="211" y="146"/>
                  <a:pt x="211" y="146"/>
                </a:cubicBezTo>
                <a:cubicBezTo>
                  <a:pt x="211" y="146"/>
                  <a:pt x="211" y="147"/>
                  <a:pt x="211" y="147"/>
                </a:cubicBezTo>
                <a:cubicBezTo>
                  <a:pt x="211" y="147"/>
                  <a:pt x="212" y="147"/>
                  <a:pt x="212" y="147"/>
                </a:cubicBezTo>
                <a:cubicBezTo>
                  <a:pt x="212" y="146"/>
                  <a:pt x="212" y="146"/>
                  <a:pt x="212" y="147"/>
                </a:cubicBezTo>
                <a:cubicBezTo>
                  <a:pt x="212" y="147"/>
                  <a:pt x="213" y="147"/>
                  <a:pt x="213" y="147"/>
                </a:cubicBezTo>
                <a:cubicBezTo>
                  <a:pt x="214" y="146"/>
                  <a:pt x="215" y="146"/>
                  <a:pt x="216" y="146"/>
                </a:cubicBezTo>
                <a:cubicBezTo>
                  <a:pt x="216" y="146"/>
                  <a:pt x="218" y="146"/>
                  <a:pt x="218" y="146"/>
                </a:cubicBezTo>
                <a:cubicBezTo>
                  <a:pt x="219" y="146"/>
                  <a:pt x="220" y="146"/>
                  <a:pt x="220" y="146"/>
                </a:cubicBezTo>
                <a:cubicBezTo>
                  <a:pt x="220" y="146"/>
                  <a:pt x="220" y="147"/>
                  <a:pt x="220" y="147"/>
                </a:cubicBezTo>
                <a:cubicBezTo>
                  <a:pt x="220" y="147"/>
                  <a:pt x="221" y="147"/>
                  <a:pt x="220" y="147"/>
                </a:cubicBezTo>
                <a:cubicBezTo>
                  <a:pt x="220" y="148"/>
                  <a:pt x="220" y="148"/>
                  <a:pt x="220" y="148"/>
                </a:cubicBezTo>
                <a:cubicBezTo>
                  <a:pt x="221" y="148"/>
                  <a:pt x="221" y="149"/>
                  <a:pt x="221" y="149"/>
                </a:cubicBezTo>
                <a:cubicBezTo>
                  <a:pt x="221" y="150"/>
                  <a:pt x="221" y="151"/>
                  <a:pt x="222" y="151"/>
                </a:cubicBezTo>
                <a:cubicBezTo>
                  <a:pt x="222" y="152"/>
                  <a:pt x="222" y="152"/>
                  <a:pt x="222" y="153"/>
                </a:cubicBezTo>
                <a:cubicBezTo>
                  <a:pt x="222" y="153"/>
                  <a:pt x="222" y="153"/>
                  <a:pt x="222" y="153"/>
                </a:cubicBezTo>
                <a:cubicBezTo>
                  <a:pt x="223" y="153"/>
                  <a:pt x="223" y="153"/>
                  <a:pt x="223" y="153"/>
                </a:cubicBezTo>
                <a:cubicBezTo>
                  <a:pt x="223" y="153"/>
                  <a:pt x="224" y="153"/>
                  <a:pt x="224" y="153"/>
                </a:cubicBezTo>
                <a:cubicBezTo>
                  <a:pt x="226" y="153"/>
                  <a:pt x="227" y="153"/>
                  <a:pt x="228" y="153"/>
                </a:cubicBezTo>
                <a:cubicBezTo>
                  <a:pt x="228" y="154"/>
                  <a:pt x="228" y="154"/>
                  <a:pt x="228" y="155"/>
                </a:cubicBezTo>
                <a:cubicBezTo>
                  <a:pt x="228" y="155"/>
                  <a:pt x="228" y="155"/>
                  <a:pt x="228" y="156"/>
                </a:cubicBezTo>
                <a:cubicBezTo>
                  <a:pt x="228" y="156"/>
                  <a:pt x="228" y="157"/>
                  <a:pt x="228" y="157"/>
                </a:cubicBezTo>
                <a:cubicBezTo>
                  <a:pt x="228" y="157"/>
                  <a:pt x="228" y="158"/>
                  <a:pt x="228" y="158"/>
                </a:cubicBezTo>
                <a:cubicBezTo>
                  <a:pt x="229" y="159"/>
                  <a:pt x="229" y="159"/>
                  <a:pt x="229" y="158"/>
                </a:cubicBezTo>
                <a:cubicBezTo>
                  <a:pt x="229" y="158"/>
                  <a:pt x="229" y="158"/>
                  <a:pt x="230" y="159"/>
                </a:cubicBezTo>
                <a:cubicBezTo>
                  <a:pt x="231" y="160"/>
                  <a:pt x="231" y="160"/>
                  <a:pt x="231" y="160"/>
                </a:cubicBezTo>
                <a:cubicBezTo>
                  <a:pt x="232" y="159"/>
                  <a:pt x="232" y="159"/>
                  <a:pt x="232" y="159"/>
                </a:cubicBezTo>
                <a:cubicBezTo>
                  <a:pt x="233" y="159"/>
                  <a:pt x="235" y="159"/>
                  <a:pt x="236" y="158"/>
                </a:cubicBezTo>
                <a:cubicBezTo>
                  <a:pt x="237" y="158"/>
                  <a:pt x="239" y="157"/>
                  <a:pt x="239" y="158"/>
                </a:cubicBezTo>
                <a:cubicBezTo>
                  <a:pt x="239" y="158"/>
                  <a:pt x="239" y="158"/>
                  <a:pt x="239" y="158"/>
                </a:cubicBezTo>
                <a:cubicBezTo>
                  <a:pt x="240" y="157"/>
                  <a:pt x="240" y="157"/>
                  <a:pt x="240" y="157"/>
                </a:cubicBezTo>
                <a:cubicBezTo>
                  <a:pt x="241" y="157"/>
                  <a:pt x="241" y="158"/>
                  <a:pt x="241" y="158"/>
                </a:cubicBezTo>
                <a:cubicBezTo>
                  <a:pt x="241" y="159"/>
                  <a:pt x="241" y="159"/>
                  <a:pt x="240" y="159"/>
                </a:cubicBezTo>
                <a:cubicBezTo>
                  <a:pt x="240" y="159"/>
                  <a:pt x="239" y="160"/>
                  <a:pt x="239" y="160"/>
                </a:cubicBezTo>
                <a:cubicBezTo>
                  <a:pt x="239" y="160"/>
                  <a:pt x="239" y="161"/>
                  <a:pt x="238" y="161"/>
                </a:cubicBezTo>
                <a:cubicBezTo>
                  <a:pt x="238" y="160"/>
                  <a:pt x="238" y="161"/>
                  <a:pt x="238" y="161"/>
                </a:cubicBezTo>
                <a:cubicBezTo>
                  <a:pt x="237" y="161"/>
                  <a:pt x="237" y="161"/>
                  <a:pt x="237" y="161"/>
                </a:cubicBezTo>
                <a:cubicBezTo>
                  <a:pt x="237" y="161"/>
                  <a:pt x="237" y="161"/>
                  <a:pt x="237" y="161"/>
                </a:cubicBezTo>
                <a:cubicBezTo>
                  <a:pt x="236" y="162"/>
                  <a:pt x="236" y="162"/>
                  <a:pt x="235" y="162"/>
                </a:cubicBezTo>
                <a:cubicBezTo>
                  <a:pt x="235" y="162"/>
                  <a:pt x="234" y="162"/>
                  <a:pt x="234" y="162"/>
                </a:cubicBezTo>
                <a:cubicBezTo>
                  <a:pt x="233" y="163"/>
                  <a:pt x="233" y="163"/>
                  <a:pt x="232" y="163"/>
                </a:cubicBezTo>
                <a:cubicBezTo>
                  <a:pt x="230" y="162"/>
                  <a:pt x="227" y="161"/>
                  <a:pt x="227" y="161"/>
                </a:cubicBezTo>
                <a:cubicBezTo>
                  <a:pt x="227" y="160"/>
                  <a:pt x="227" y="160"/>
                  <a:pt x="226" y="160"/>
                </a:cubicBezTo>
                <a:cubicBezTo>
                  <a:pt x="226" y="161"/>
                  <a:pt x="226" y="160"/>
                  <a:pt x="226" y="160"/>
                </a:cubicBezTo>
                <a:close/>
                <a:moveTo>
                  <a:pt x="225" y="160"/>
                </a:moveTo>
                <a:cubicBezTo>
                  <a:pt x="225" y="159"/>
                  <a:pt x="225" y="159"/>
                  <a:pt x="225" y="159"/>
                </a:cubicBezTo>
                <a:cubicBezTo>
                  <a:pt x="226" y="159"/>
                  <a:pt x="226" y="160"/>
                  <a:pt x="226" y="160"/>
                </a:cubicBezTo>
                <a:cubicBezTo>
                  <a:pt x="226" y="160"/>
                  <a:pt x="225" y="160"/>
                  <a:pt x="225" y="160"/>
                </a:cubicBezTo>
                <a:close/>
                <a:moveTo>
                  <a:pt x="238" y="143"/>
                </a:moveTo>
                <a:cubicBezTo>
                  <a:pt x="238" y="142"/>
                  <a:pt x="238" y="142"/>
                  <a:pt x="238" y="142"/>
                </a:cubicBezTo>
                <a:cubicBezTo>
                  <a:pt x="237" y="142"/>
                  <a:pt x="237" y="141"/>
                  <a:pt x="237" y="140"/>
                </a:cubicBezTo>
                <a:cubicBezTo>
                  <a:pt x="237" y="139"/>
                  <a:pt x="236" y="139"/>
                  <a:pt x="236" y="139"/>
                </a:cubicBezTo>
                <a:cubicBezTo>
                  <a:pt x="236" y="139"/>
                  <a:pt x="235" y="139"/>
                  <a:pt x="235" y="138"/>
                </a:cubicBezTo>
                <a:cubicBezTo>
                  <a:pt x="235" y="138"/>
                  <a:pt x="235" y="138"/>
                  <a:pt x="234" y="138"/>
                </a:cubicBezTo>
                <a:cubicBezTo>
                  <a:pt x="234" y="138"/>
                  <a:pt x="233" y="138"/>
                  <a:pt x="233" y="137"/>
                </a:cubicBezTo>
                <a:cubicBezTo>
                  <a:pt x="233" y="137"/>
                  <a:pt x="234" y="137"/>
                  <a:pt x="234" y="137"/>
                </a:cubicBezTo>
                <a:cubicBezTo>
                  <a:pt x="234" y="137"/>
                  <a:pt x="234" y="137"/>
                  <a:pt x="234" y="136"/>
                </a:cubicBezTo>
                <a:cubicBezTo>
                  <a:pt x="234" y="136"/>
                  <a:pt x="234" y="135"/>
                  <a:pt x="234" y="135"/>
                </a:cubicBezTo>
                <a:cubicBezTo>
                  <a:pt x="234" y="134"/>
                  <a:pt x="234" y="134"/>
                  <a:pt x="233" y="135"/>
                </a:cubicBezTo>
                <a:cubicBezTo>
                  <a:pt x="233" y="136"/>
                  <a:pt x="233" y="136"/>
                  <a:pt x="233" y="136"/>
                </a:cubicBezTo>
                <a:cubicBezTo>
                  <a:pt x="233" y="135"/>
                  <a:pt x="233" y="135"/>
                  <a:pt x="232" y="135"/>
                </a:cubicBezTo>
                <a:cubicBezTo>
                  <a:pt x="232" y="135"/>
                  <a:pt x="232" y="135"/>
                  <a:pt x="232" y="135"/>
                </a:cubicBezTo>
                <a:cubicBezTo>
                  <a:pt x="231" y="134"/>
                  <a:pt x="231" y="134"/>
                  <a:pt x="231" y="134"/>
                </a:cubicBezTo>
                <a:cubicBezTo>
                  <a:pt x="230" y="135"/>
                  <a:pt x="230" y="134"/>
                  <a:pt x="229" y="133"/>
                </a:cubicBezTo>
                <a:cubicBezTo>
                  <a:pt x="229" y="133"/>
                  <a:pt x="228" y="132"/>
                  <a:pt x="228" y="132"/>
                </a:cubicBezTo>
                <a:cubicBezTo>
                  <a:pt x="228" y="132"/>
                  <a:pt x="227" y="132"/>
                  <a:pt x="228" y="132"/>
                </a:cubicBezTo>
                <a:cubicBezTo>
                  <a:pt x="228" y="132"/>
                  <a:pt x="227" y="131"/>
                  <a:pt x="227" y="131"/>
                </a:cubicBezTo>
                <a:cubicBezTo>
                  <a:pt x="227" y="130"/>
                  <a:pt x="227" y="129"/>
                  <a:pt x="227" y="129"/>
                </a:cubicBezTo>
                <a:cubicBezTo>
                  <a:pt x="227" y="129"/>
                  <a:pt x="226" y="126"/>
                  <a:pt x="225" y="127"/>
                </a:cubicBezTo>
                <a:cubicBezTo>
                  <a:pt x="225" y="127"/>
                  <a:pt x="225" y="127"/>
                  <a:pt x="225" y="127"/>
                </a:cubicBezTo>
                <a:cubicBezTo>
                  <a:pt x="224" y="126"/>
                  <a:pt x="224" y="126"/>
                  <a:pt x="224" y="127"/>
                </a:cubicBezTo>
                <a:cubicBezTo>
                  <a:pt x="224" y="127"/>
                  <a:pt x="222" y="127"/>
                  <a:pt x="222" y="126"/>
                </a:cubicBezTo>
                <a:cubicBezTo>
                  <a:pt x="221" y="125"/>
                  <a:pt x="221" y="125"/>
                  <a:pt x="221" y="125"/>
                </a:cubicBezTo>
                <a:cubicBezTo>
                  <a:pt x="220" y="124"/>
                  <a:pt x="220" y="124"/>
                  <a:pt x="220" y="123"/>
                </a:cubicBezTo>
                <a:cubicBezTo>
                  <a:pt x="220" y="123"/>
                  <a:pt x="220" y="123"/>
                  <a:pt x="220" y="123"/>
                </a:cubicBezTo>
                <a:cubicBezTo>
                  <a:pt x="220" y="122"/>
                  <a:pt x="220" y="122"/>
                  <a:pt x="220" y="121"/>
                </a:cubicBezTo>
                <a:cubicBezTo>
                  <a:pt x="220" y="119"/>
                  <a:pt x="219" y="118"/>
                  <a:pt x="219" y="118"/>
                </a:cubicBezTo>
                <a:cubicBezTo>
                  <a:pt x="219" y="118"/>
                  <a:pt x="218" y="118"/>
                  <a:pt x="218" y="118"/>
                </a:cubicBezTo>
                <a:cubicBezTo>
                  <a:pt x="215" y="118"/>
                  <a:pt x="213" y="117"/>
                  <a:pt x="212" y="116"/>
                </a:cubicBezTo>
                <a:cubicBezTo>
                  <a:pt x="208" y="113"/>
                  <a:pt x="206" y="110"/>
                  <a:pt x="206" y="109"/>
                </a:cubicBezTo>
                <a:cubicBezTo>
                  <a:pt x="206" y="109"/>
                  <a:pt x="206" y="108"/>
                  <a:pt x="205" y="107"/>
                </a:cubicBezTo>
                <a:cubicBezTo>
                  <a:pt x="205" y="106"/>
                  <a:pt x="204" y="105"/>
                  <a:pt x="203" y="105"/>
                </a:cubicBezTo>
                <a:cubicBezTo>
                  <a:pt x="203" y="105"/>
                  <a:pt x="202" y="104"/>
                  <a:pt x="202" y="104"/>
                </a:cubicBezTo>
                <a:cubicBezTo>
                  <a:pt x="202" y="104"/>
                  <a:pt x="202" y="104"/>
                  <a:pt x="201" y="104"/>
                </a:cubicBezTo>
                <a:cubicBezTo>
                  <a:pt x="201" y="104"/>
                  <a:pt x="200" y="103"/>
                  <a:pt x="198" y="103"/>
                </a:cubicBezTo>
                <a:cubicBezTo>
                  <a:pt x="197" y="102"/>
                  <a:pt x="196" y="102"/>
                  <a:pt x="195" y="101"/>
                </a:cubicBezTo>
                <a:cubicBezTo>
                  <a:pt x="195" y="101"/>
                  <a:pt x="195" y="100"/>
                  <a:pt x="195" y="100"/>
                </a:cubicBezTo>
                <a:cubicBezTo>
                  <a:pt x="195" y="99"/>
                  <a:pt x="194" y="98"/>
                  <a:pt x="193" y="98"/>
                </a:cubicBezTo>
                <a:cubicBezTo>
                  <a:pt x="193" y="99"/>
                  <a:pt x="193" y="99"/>
                  <a:pt x="193" y="98"/>
                </a:cubicBezTo>
                <a:cubicBezTo>
                  <a:pt x="193" y="98"/>
                  <a:pt x="193" y="98"/>
                  <a:pt x="192" y="98"/>
                </a:cubicBezTo>
                <a:cubicBezTo>
                  <a:pt x="191" y="98"/>
                  <a:pt x="189" y="97"/>
                  <a:pt x="189" y="97"/>
                </a:cubicBezTo>
                <a:cubicBezTo>
                  <a:pt x="189" y="96"/>
                  <a:pt x="188" y="96"/>
                  <a:pt x="188" y="96"/>
                </a:cubicBezTo>
                <a:cubicBezTo>
                  <a:pt x="187" y="95"/>
                  <a:pt x="186" y="92"/>
                  <a:pt x="186" y="92"/>
                </a:cubicBezTo>
                <a:cubicBezTo>
                  <a:pt x="186" y="91"/>
                  <a:pt x="186" y="91"/>
                  <a:pt x="185" y="91"/>
                </a:cubicBezTo>
                <a:cubicBezTo>
                  <a:pt x="185" y="92"/>
                  <a:pt x="184" y="91"/>
                  <a:pt x="183" y="91"/>
                </a:cubicBezTo>
                <a:cubicBezTo>
                  <a:pt x="181" y="91"/>
                  <a:pt x="181" y="91"/>
                  <a:pt x="179" y="90"/>
                </a:cubicBezTo>
                <a:cubicBezTo>
                  <a:pt x="178" y="89"/>
                  <a:pt x="177" y="88"/>
                  <a:pt x="177" y="87"/>
                </a:cubicBezTo>
                <a:cubicBezTo>
                  <a:pt x="177" y="86"/>
                  <a:pt x="177" y="86"/>
                  <a:pt x="177" y="86"/>
                </a:cubicBezTo>
                <a:cubicBezTo>
                  <a:pt x="176" y="87"/>
                  <a:pt x="176" y="87"/>
                  <a:pt x="176" y="87"/>
                </a:cubicBezTo>
                <a:cubicBezTo>
                  <a:pt x="175" y="87"/>
                  <a:pt x="175" y="87"/>
                  <a:pt x="172" y="90"/>
                </a:cubicBezTo>
                <a:cubicBezTo>
                  <a:pt x="170" y="91"/>
                  <a:pt x="169" y="92"/>
                  <a:pt x="169" y="92"/>
                </a:cubicBezTo>
                <a:cubicBezTo>
                  <a:pt x="169" y="92"/>
                  <a:pt x="169" y="92"/>
                  <a:pt x="168" y="91"/>
                </a:cubicBezTo>
                <a:cubicBezTo>
                  <a:pt x="168" y="91"/>
                  <a:pt x="168" y="89"/>
                  <a:pt x="169" y="89"/>
                </a:cubicBezTo>
                <a:cubicBezTo>
                  <a:pt x="169" y="89"/>
                  <a:pt x="169" y="89"/>
                  <a:pt x="170" y="88"/>
                </a:cubicBezTo>
                <a:cubicBezTo>
                  <a:pt x="170" y="88"/>
                  <a:pt x="170" y="88"/>
                  <a:pt x="171" y="88"/>
                </a:cubicBezTo>
                <a:cubicBezTo>
                  <a:pt x="172" y="88"/>
                  <a:pt x="172" y="88"/>
                  <a:pt x="171" y="87"/>
                </a:cubicBezTo>
                <a:cubicBezTo>
                  <a:pt x="171" y="87"/>
                  <a:pt x="171" y="87"/>
                  <a:pt x="171" y="87"/>
                </a:cubicBezTo>
                <a:cubicBezTo>
                  <a:pt x="171" y="87"/>
                  <a:pt x="171" y="87"/>
                  <a:pt x="171" y="87"/>
                </a:cubicBezTo>
                <a:cubicBezTo>
                  <a:pt x="172" y="87"/>
                  <a:pt x="172" y="87"/>
                  <a:pt x="172" y="86"/>
                </a:cubicBezTo>
                <a:cubicBezTo>
                  <a:pt x="172" y="86"/>
                  <a:pt x="172" y="86"/>
                  <a:pt x="172" y="86"/>
                </a:cubicBezTo>
                <a:cubicBezTo>
                  <a:pt x="173" y="86"/>
                  <a:pt x="173" y="86"/>
                  <a:pt x="173" y="86"/>
                </a:cubicBezTo>
                <a:cubicBezTo>
                  <a:pt x="173" y="85"/>
                  <a:pt x="173" y="85"/>
                  <a:pt x="174" y="85"/>
                </a:cubicBezTo>
                <a:cubicBezTo>
                  <a:pt x="174" y="85"/>
                  <a:pt x="174" y="85"/>
                  <a:pt x="174" y="85"/>
                </a:cubicBezTo>
                <a:cubicBezTo>
                  <a:pt x="175" y="84"/>
                  <a:pt x="175" y="84"/>
                  <a:pt x="175" y="84"/>
                </a:cubicBezTo>
                <a:cubicBezTo>
                  <a:pt x="175" y="84"/>
                  <a:pt x="177" y="84"/>
                  <a:pt x="177" y="83"/>
                </a:cubicBezTo>
                <a:cubicBezTo>
                  <a:pt x="177" y="82"/>
                  <a:pt x="177" y="83"/>
                  <a:pt x="177" y="83"/>
                </a:cubicBezTo>
                <a:cubicBezTo>
                  <a:pt x="178" y="84"/>
                  <a:pt x="178" y="84"/>
                  <a:pt x="178" y="83"/>
                </a:cubicBezTo>
                <a:cubicBezTo>
                  <a:pt x="178" y="81"/>
                  <a:pt x="178" y="81"/>
                  <a:pt x="179" y="82"/>
                </a:cubicBezTo>
                <a:cubicBezTo>
                  <a:pt x="180" y="82"/>
                  <a:pt x="180" y="82"/>
                  <a:pt x="180" y="83"/>
                </a:cubicBezTo>
                <a:cubicBezTo>
                  <a:pt x="180" y="83"/>
                  <a:pt x="180" y="84"/>
                  <a:pt x="180" y="84"/>
                </a:cubicBezTo>
                <a:cubicBezTo>
                  <a:pt x="181" y="85"/>
                  <a:pt x="181" y="86"/>
                  <a:pt x="181" y="86"/>
                </a:cubicBezTo>
                <a:cubicBezTo>
                  <a:pt x="181" y="87"/>
                  <a:pt x="181" y="87"/>
                  <a:pt x="183" y="88"/>
                </a:cubicBezTo>
                <a:cubicBezTo>
                  <a:pt x="184" y="88"/>
                  <a:pt x="185" y="88"/>
                  <a:pt x="185" y="88"/>
                </a:cubicBezTo>
                <a:cubicBezTo>
                  <a:pt x="185" y="88"/>
                  <a:pt x="186" y="88"/>
                  <a:pt x="187" y="88"/>
                </a:cubicBezTo>
                <a:cubicBezTo>
                  <a:pt x="188" y="88"/>
                  <a:pt x="188" y="87"/>
                  <a:pt x="189" y="87"/>
                </a:cubicBezTo>
                <a:cubicBezTo>
                  <a:pt x="190" y="86"/>
                  <a:pt x="191" y="86"/>
                  <a:pt x="191" y="87"/>
                </a:cubicBezTo>
                <a:cubicBezTo>
                  <a:pt x="191" y="87"/>
                  <a:pt x="191" y="87"/>
                  <a:pt x="191" y="87"/>
                </a:cubicBezTo>
                <a:cubicBezTo>
                  <a:pt x="192" y="88"/>
                  <a:pt x="192" y="89"/>
                  <a:pt x="191" y="89"/>
                </a:cubicBezTo>
                <a:cubicBezTo>
                  <a:pt x="191" y="89"/>
                  <a:pt x="191" y="89"/>
                  <a:pt x="191" y="89"/>
                </a:cubicBezTo>
                <a:cubicBezTo>
                  <a:pt x="192" y="90"/>
                  <a:pt x="191" y="90"/>
                  <a:pt x="191" y="90"/>
                </a:cubicBezTo>
                <a:cubicBezTo>
                  <a:pt x="191" y="91"/>
                  <a:pt x="191" y="91"/>
                  <a:pt x="191" y="91"/>
                </a:cubicBezTo>
                <a:cubicBezTo>
                  <a:pt x="191" y="91"/>
                  <a:pt x="191" y="91"/>
                  <a:pt x="191" y="91"/>
                </a:cubicBezTo>
                <a:cubicBezTo>
                  <a:pt x="191" y="92"/>
                  <a:pt x="191" y="92"/>
                  <a:pt x="191" y="92"/>
                </a:cubicBezTo>
                <a:cubicBezTo>
                  <a:pt x="191" y="92"/>
                  <a:pt x="191" y="92"/>
                  <a:pt x="191" y="92"/>
                </a:cubicBezTo>
                <a:cubicBezTo>
                  <a:pt x="191" y="92"/>
                  <a:pt x="192" y="94"/>
                  <a:pt x="192" y="94"/>
                </a:cubicBezTo>
                <a:cubicBezTo>
                  <a:pt x="192" y="94"/>
                  <a:pt x="192" y="94"/>
                  <a:pt x="192" y="95"/>
                </a:cubicBezTo>
                <a:cubicBezTo>
                  <a:pt x="193" y="95"/>
                  <a:pt x="193" y="95"/>
                  <a:pt x="193" y="95"/>
                </a:cubicBezTo>
                <a:cubicBezTo>
                  <a:pt x="194" y="94"/>
                  <a:pt x="194" y="94"/>
                  <a:pt x="194" y="95"/>
                </a:cubicBezTo>
                <a:cubicBezTo>
                  <a:pt x="194" y="95"/>
                  <a:pt x="194" y="96"/>
                  <a:pt x="195" y="95"/>
                </a:cubicBezTo>
                <a:cubicBezTo>
                  <a:pt x="195" y="95"/>
                  <a:pt x="195" y="95"/>
                  <a:pt x="195" y="95"/>
                </a:cubicBezTo>
                <a:cubicBezTo>
                  <a:pt x="195" y="95"/>
                  <a:pt x="196" y="95"/>
                  <a:pt x="196" y="95"/>
                </a:cubicBezTo>
                <a:cubicBezTo>
                  <a:pt x="197" y="95"/>
                  <a:pt x="197" y="95"/>
                  <a:pt x="197" y="96"/>
                </a:cubicBezTo>
                <a:cubicBezTo>
                  <a:pt x="197" y="96"/>
                  <a:pt x="197" y="96"/>
                  <a:pt x="197" y="97"/>
                </a:cubicBezTo>
                <a:cubicBezTo>
                  <a:pt x="197" y="97"/>
                  <a:pt x="197" y="97"/>
                  <a:pt x="197" y="97"/>
                </a:cubicBezTo>
                <a:cubicBezTo>
                  <a:pt x="197" y="97"/>
                  <a:pt x="198" y="98"/>
                  <a:pt x="197" y="98"/>
                </a:cubicBezTo>
                <a:cubicBezTo>
                  <a:pt x="197" y="98"/>
                  <a:pt x="197" y="99"/>
                  <a:pt x="198" y="99"/>
                </a:cubicBezTo>
                <a:cubicBezTo>
                  <a:pt x="198" y="99"/>
                  <a:pt x="198" y="99"/>
                  <a:pt x="198" y="99"/>
                </a:cubicBezTo>
                <a:cubicBezTo>
                  <a:pt x="197" y="100"/>
                  <a:pt x="198" y="100"/>
                  <a:pt x="199" y="100"/>
                </a:cubicBezTo>
                <a:cubicBezTo>
                  <a:pt x="200" y="99"/>
                  <a:pt x="200" y="99"/>
                  <a:pt x="200" y="100"/>
                </a:cubicBezTo>
                <a:cubicBezTo>
                  <a:pt x="200" y="101"/>
                  <a:pt x="200" y="101"/>
                  <a:pt x="200" y="100"/>
                </a:cubicBezTo>
                <a:cubicBezTo>
                  <a:pt x="201" y="100"/>
                  <a:pt x="201" y="100"/>
                  <a:pt x="201" y="100"/>
                </a:cubicBezTo>
                <a:cubicBezTo>
                  <a:pt x="201" y="100"/>
                  <a:pt x="202" y="100"/>
                  <a:pt x="202" y="100"/>
                </a:cubicBezTo>
                <a:cubicBezTo>
                  <a:pt x="202" y="100"/>
                  <a:pt x="202" y="100"/>
                  <a:pt x="202" y="100"/>
                </a:cubicBezTo>
                <a:cubicBezTo>
                  <a:pt x="203" y="101"/>
                  <a:pt x="204" y="101"/>
                  <a:pt x="204" y="101"/>
                </a:cubicBezTo>
                <a:cubicBezTo>
                  <a:pt x="204" y="101"/>
                  <a:pt x="204" y="101"/>
                  <a:pt x="204" y="102"/>
                </a:cubicBezTo>
                <a:cubicBezTo>
                  <a:pt x="205" y="102"/>
                  <a:pt x="205" y="103"/>
                  <a:pt x="205" y="102"/>
                </a:cubicBezTo>
                <a:cubicBezTo>
                  <a:pt x="205" y="102"/>
                  <a:pt x="206" y="102"/>
                  <a:pt x="206" y="102"/>
                </a:cubicBezTo>
                <a:cubicBezTo>
                  <a:pt x="206" y="102"/>
                  <a:pt x="207" y="103"/>
                  <a:pt x="208" y="105"/>
                </a:cubicBezTo>
                <a:cubicBezTo>
                  <a:pt x="208" y="106"/>
                  <a:pt x="208" y="107"/>
                  <a:pt x="208" y="108"/>
                </a:cubicBezTo>
                <a:cubicBezTo>
                  <a:pt x="208" y="108"/>
                  <a:pt x="208" y="108"/>
                  <a:pt x="208" y="109"/>
                </a:cubicBezTo>
                <a:cubicBezTo>
                  <a:pt x="208" y="109"/>
                  <a:pt x="209" y="109"/>
                  <a:pt x="209" y="109"/>
                </a:cubicBezTo>
                <a:cubicBezTo>
                  <a:pt x="209" y="108"/>
                  <a:pt x="209" y="108"/>
                  <a:pt x="209" y="109"/>
                </a:cubicBezTo>
                <a:cubicBezTo>
                  <a:pt x="210" y="109"/>
                  <a:pt x="210" y="109"/>
                  <a:pt x="210" y="109"/>
                </a:cubicBezTo>
                <a:cubicBezTo>
                  <a:pt x="211" y="109"/>
                  <a:pt x="211" y="110"/>
                  <a:pt x="211" y="110"/>
                </a:cubicBezTo>
                <a:cubicBezTo>
                  <a:pt x="210" y="110"/>
                  <a:pt x="211" y="110"/>
                  <a:pt x="211" y="110"/>
                </a:cubicBezTo>
                <a:cubicBezTo>
                  <a:pt x="211" y="111"/>
                  <a:pt x="211" y="110"/>
                  <a:pt x="211" y="110"/>
                </a:cubicBezTo>
                <a:cubicBezTo>
                  <a:pt x="211" y="110"/>
                  <a:pt x="211" y="110"/>
                  <a:pt x="212" y="110"/>
                </a:cubicBezTo>
                <a:cubicBezTo>
                  <a:pt x="212" y="110"/>
                  <a:pt x="212" y="111"/>
                  <a:pt x="212" y="111"/>
                </a:cubicBezTo>
                <a:cubicBezTo>
                  <a:pt x="212" y="111"/>
                  <a:pt x="212" y="111"/>
                  <a:pt x="213" y="111"/>
                </a:cubicBezTo>
                <a:cubicBezTo>
                  <a:pt x="213" y="111"/>
                  <a:pt x="213" y="112"/>
                  <a:pt x="213" y="112"/>
                </a:cubicBezTo>
                <a:cubicBezTo>
                  <a:pt x="213" y="113"/>
                  <a:pt x="214" y="113"/>
                  <a:pt x="216" y="114"/>
                </a:cubicBezTo>
                <a:cubicBezTo>
                  <a:pt x="217" y="114"/>
                  <a:pt x="218" y="114"/>
                  <a:pt x="218" y="114"/>
                </a:cubicBezTo>
                <a:cubicBezTo>
                  <a:pt x="219" y="114"/>
                  <a:pt x="222" y="115"/>
                  <a:pt x="222" y="116"/>
                </a:cubicBezTo>
                <a:cubicBezTo>
                  <a:pt x="222" y="117"/>
                  <a:pt x="222" y="117"/>
                  <a:pt x="222" y="117"/>
                </a:cubicBezTo>
                <a:cubicBezTo>
                  <a:pt x="222" y="117"/>
                  <a:pt x="222" y="117"/>
                  <a:pt x="222" y="117"/>
                </a:cubicBezTo>
                <a:cubicBezTo>
                  <a:pt x="222" y="117"/>
                  <a:pt x="222" y="118"/>
                  <a:pt x="222" y="119"/>
                </a:cubicBezTo>
                <a:cubicBezTo>
                  <a:pt x="222" y="119"/>
                  <a:pt x="222" y="120"/>
                  <a:pt x="222" y="120"/>
                </a:cubicBezTo>
                <a:cubicBezTo>
                  <a:pt x="223" y="120"/>
                  <a:pt x="223" y="120"/>
                  <a:pt x="223" y="121"/>
                </a:cubicBezTo>
                <a:cubicBezTo>
                  <a:pt x="222" y="121"/>
                  <a:pt x="224" y="123"/>
                  <a:pt x="225" y="123"/>
                </a:cubicBezTo>
                <a:cubicBezTo>
                  <a:pt x="226" y="124"/>
                  <a:pt x="227" y="124"/>
                  <a:pt x="227" y="124"/>
                </a:cubicBezTo>
                <a:cubicBezTo>
                  <a:pt x="227" y="123"/>
                  <a:pt x="227" y="123"/>
                  <a:pt x="227" y="123"/>
                </a:cubicBezTo>
                <a:cubicBezTo>
                  <a:pt x="228" y="123"/>
                  <a:pt x="228" y="124"/>
                  <a:pt x="229" y="126"/>
                </a:cubicBezTo>
                <a:cubicBezTo>
                  <a:pt x="229" y="127"/>
                  <a:pt x="229" y="127"/>
                  <a:pt x="229" y="128"/>
                </a:cubicBezTo>
                <a:cubicBezTo>
                  <a:pt x="229" y="128"/>
                  <a:pt x="229" y="128"/>
                  <a:pt x="229" y="129"/>
                </a:cubicBezTo>
                <a:cubicBezTo>
                  <a:pt x="229" y="129"/>
                  <a:pt x="229" y="129"/>
                  <a:pt x="229" y="129"/>
                </a:cubicBezTo>
                <a:cubicBezTo>
                  <a:pt x="229" y="129"/>
                  <a:pt x="230" y="129"/>
                  <a:pt x="230" y="130"/>
                </a:cubicBezTo>
                <a:cubicBezTo>
                  <a:pt x="231" y="130"/>
                  <a:pt x="231" y="131"/>
                  <a:pt x="233" y="131"/>
                </a:cubicBezTo>
                <a:cubicBezTo>
                  <a:pt x="235" y="132"/>
                  <a:pt x="236" y="133"/>
                  <a:pt x="236" y="133"/>
                </a:cubicBezTo>
                <a:cubicBezTo>
                  <a:pt x="236" y="133"/>
                  <a:pt x="236" y="134"/>
                  <a:pt x="237" y="135"/>
                </a:cubicBezTo>
                <a:cubicBezTo>
                  <a:pt x="237" y="135"/>
                  <a:pt x="237" y="136"/>
                  <a:pt x="237" y="136"/>
                </a:cubicBezTo>
                <a:cubicBezTo>
                  <a:pt x="237" y="136"/>
                  <a:pt x="237" y="137"/>
                  <a:pt x="237" y="137"/>
                </a:cubicBezTo>
                <a:cubicBezTo>
                  <a:pt x="237" y="137"/>
                  <a:pt x="237" y="137"/>
                  <a:pt x="237" y="137"/>
                </a:cubicBezTo>
                <a:cubicBezTo>
                  <a:pt x="237" y="138"/>
                  <a:pt x="238" y="138"/>
                  <a:pt x="238" y="139"/>
                </a:cubicBezTo>
                <a:cubicBezTo>
                  <a:pt x="239" y="139"/>
                  <a:pt x="239" y="139"/>
                  <a:pt x="240" y="140"/>
                </a:cubicBezTo>
                <a:cubicBezTo>
                  <a:pt x="240" y="140"/>
                  <a:pt x="240" y="140"/>
                  <a:pt x="242" y="140"/>
                </a:cubicBezTo>
                <a:cubicBezTo>
                  <a:pt x="244" y="140"/>
                  <a:pt x="245" y="140"/>
                  <a:pt x="245" y="140"/>
                </a:cubicBezTo>
                <a:cubicBezTo>
                  <a:pt x="245" y="141"/>
                  <a:pt x="245" y="140"/>
                  <a:pt x="246" y="140"/>
                </a:cubicBezTo>
                <a:cubicBezTo>
                  <a:pt x="246" y="139"/>
                  <a:pt x="248" y="139"/>
                  <a:pt x="248" y="140"/>
                </a:cubicBezTo>
                <a:cubicBezTo>
                  <a:pt x="249" y="140"/>
                  <a:pt x="249" y="141"/>
                  <a:pt x="249" y="141"/>
                </a:cubicBezTo>
                <a:cubicBezTo>
                  <a:pt x="249" y="141"/>
                  <a:pt x="249" y="141"/>
                  <a:pt x="250" y="141"/>
                </a:cubicBezTo>
                <a:cubicBezTo>
                  <a:pt x="250" y="142"/>
                  <a:pt x="250" y="142"/>
                  <a:pt x="250" y="142"/>
                </a:cubicBezTo>
                <a:cubicBezTo>
                  <a:pt x="250" y="142"/>
                  <a:pt x="250" y="142"/>
                  <a:pt x="250" y="142"/>
                </a:cubicBezTo>
                <a:cubicBezTo>
                  <a:pt x="251" y="142"/>
                  <a:pt x="251" y="142"/>
                  <a:pt x="251" y="142"/>
                </a:cubicBezTo>
                <a:cubicBezTo>
                  <a:pt x="251" y="143"/>
                  <a:pt x="251" y="143"/>
                  <a:pt x="252" y="143"/>
                </a:cubicBezTo>
                <a:cubicBezTo>
                  <a:pt x="253" y="143"/>
                  <a:pt x="253" y="143"/>
                  <a:pt x="252" y="144"/>
                </a:cubicBezTo>
                <a:cubicBezTo>
                  <a:pt x="252" y="145"/>
                  <a:pt x="252" y="145"/>
                  <a:pt x="251" y="144"/>
                </a:cubicBezTo>
                <a:cubicBezTo>
                  <a:pt x="251" y="144"/>
                  <a:pt x="251" y="144"/>
                  <a:pt x="251" y="145"/>
                </a:cubicBezTo>
                <a:cubicBezTo>
                  <a:pt x="251" y="146"/>
                  <a:pt x="249" y="145"/>
                  <a:pt x="248" y="144"/>
                </a:cubicBezTo>
                <a:cubicBezTo>
                  <a:pt x="247" y="143"/>
                  <a:pt x="246" y="143"/>
                  <a:pt x="246" y="143"/>
                </a:cubicBezTo>
                <a:cubicBezTo>
                  <a:pt x="246" y="144"/>
                  <a:pt x="245" y="144"/>
                  <a:pt x="245" y="143"/>
                </a:cubicBezTo>
                <a:cubicBezTo>
                  <a:pt x="245" y="143"/>
                  <a:pt x="245" y="143"/>
                  <a:pt x="245" y="143"/>
                </a:cubicBezTo>
                <a:cubicBezTo>
                  <a:pt x="245" y="143"/>
                  <a:pt x="244" y="143"/>
                  <a:pt x="244" y="143"/>
                </a:cubicBezTo>
                <a:cubicBezTo>
                  <a:pt x="244" y="143"/>
                  <a:pt x="243" y="143"/>
                  <a:pt x="243" y="143"/>
                </a:cubicBezTo>
                <a:cubicBezTo>
                  <a:pt x="243" y="143"/>
                  <a:pt x="243" y="144"/>
                  <a:pt x="243" y="143"/>
                </a:cubicBezTo>
                <a:cubicBezTo>
                  <a:pt x="243" y="143"/>
                  <a:pt x="243" y="143"/>
                  <a:pt x="242" y="144"/>
                </a:cubicBezTo>
                <a:cubicBezTo>
                  <a:pt x="242" y="144"/>
                  <a:pt x="242" y="144"/>
                  <a:pt x="242" y="143"/>
                </a:cubicBezTo>
                <a:cubicBezTo>
                  <a:pt x="242" y="143"/>
                  <a:pt x="241" y="143"/>
                  <a:pt x="241" y="143"/>
                </a:cubicBezTo>
                <a:cubicBezTo>
                  <a:pt x="240" y="144"/>
                  <a:pt x="238" y="143"/>
                  <a:pt x="238" y="143"/>
                </a:cubicBezTo>
                <a:close/>
                <a:moveTo>
                  <a:pt x="244" y="125"/>
                </a:moveTo>
                <a:cubicBezTo>
                  <a:pt x="244" y="125"/>
                  <a:pt x="243" y="124"/>
                  <a:pt x="243" y="123"/>
                </a:cubicBezTo>
                <a:cubicBezTo>
                  <a:pt x="243" y="123"/>
                  <a:pt x="242" y="122"/>
                  <a:pt x="242" y="122"/>
                </a:cubicBezTo>
                <a:cubicBezTo>
                  <a:pt x="242" y="122"/>
                  <a:pt x="242" y="122"/>
                  <a:pt x="242" y="122"/>
                </a:cubicBezTo>
                <a:cubicBezTo>
                  <a:pt x="242" y="121"/>
                  <a:pt x="242" y="121"/>
                  <a:pt x="241" y="121"/>
                </a:cubicBezTo>
                <a:cubicBezTo>
                  <a:pt x="241" y="121"/>
                  <a:pt x="241" y="121"/>
                  <a:pt x="241" y="120"/>
                </a:cubicBezTo>
                <a:cubicBezTo>
                  <a:pt x="241" y="120"/>
                  <a:pt x="241" y="119"/>
                  <a:pt x="240" y="120"/>
                </a:cubicBezTo>
                <a:cubicBezTo>
                  <a:pt x="240" y="121"/>
                  <a:pt x="240" y="121"/>
                  <a:pt x="238" y="119"/>
                </a:cubicBezTo>
                <a:cubicBezTo>
                  <a:pt x="237" y="119"/>
                  <a:pt x="237" y="118"/>
                  <a:pt x="237" y="118"/>
                </a:cubicBezTo>
                <a:cubicBezTo>
                  <a:pt x="237" y="118"/>
                  <a:pt x="237" y="118"/>
                  <a:pt x="236" y="117"/>
                </a:cubicBezTo>
                <a:cubicBezTo>
                  <a:pt x="235" y="117"/>
                  <a:pt x="235" y="117"/>
                  <a:pt x="235" y="117"/>
                </a:cubicBezTo>
                <a:cubicBezTo>
                  <a:pt x="235" y="116"/>
                  <a:pt x="235" y="116"/>
                  <a:pt x="234" y="116"/>
                </a:cubicBezTo>
                <a:cubicBezTo>
                  <a:pt x="233" y="116"/>
                  <a:pt x="233" y="116"/>
                  <a:pt x="233" y="116"/>
                </a:cubicBezTo>
                <a:cubicBezTo>
                  <a:pt x="233" y="116"/>
                  <a:pt x="233" y="116"/>
                  <a:pt x="232" y="116"/>
                </a:cubicBezTo>
                <a:cubicBezTo>
                  <a:pt x="231" y="116"/>
                  <a:pt x="231" y="115"/>
                  <a:pt x="231" y="115"/>
                </a:cubicBezTo>
                <a:cubicBezTo>
                  <a:pt x="231" y="115"/>
                  <a:pt x="231" y="115"/>
                  <a:pt x="230" y="115"/>
                </a:cubicBezTo>
                <a:cubicBezTo>
                  <a:pt x="230" y="115"/>
                  <a:pt x="230" y="114"/>
                  <a:pt x="229" y="113"/>
                </a:cubicBezTo>
                <a:cubicBezTo>
                  <a:pt x="229" y="112"/>
                  <a:pt x="228" y="111"/>
                  <a:pt x="228" y="111"/>
                </a:cubicBezTo>
                <a:cubicBezTo>
                  <a:pt x="227" y="111"/>
                  <a:pt x="227" y="110"/>
                  <a:pt x="228" y="110"/>
                </a:cubicBezTo>
                <a:cubicBezTo>
                  <a:pt x="228" y="110"/>
                  <a:pt x="228" y="109"/>
                  <a:pt x="228" y="109"/>
                </a:cubicBezTo>
                <a:cubicBezTo>
                  <a:pt x="227" y="109"/>
                  <a:pt x="227" y="109"/>
                  <a:pt x="227" y="109"/>
                </a:cubicBezTo>
                <a:cubicBezTo>
                  <a:pt x="227" y="109"/>
                  <a:pt x="227" y="109"/>
                  <a:pt x="227" y="109"/>
                </a:cubicBezTo>
                <a:cubicBezTo>
                  <a:pt x="226" y="109"/>
                  <a:pt x="226" y="109"/>
                  <a:pt x="226" y="109"/>
                </a:cubicBezTo>
                <a:cubicBezTo>
                  <a:pt x="225" y="109"/>
                  <a:pt x="225" y="109"/>
                  <a:pt x="224" y="109"/>
                </a:cubicBezTo>
                <a:cubicBezTo>
                  <a:pt x="224" y="109"/>
                  <a:pt x="223" y="110"/>
                  <a:pt x="222" y="109"/>
                </a:cubicBezTo>
                <a:cubicBezTo>
                  <a:pt x="220" y="109"/>
                  <a:pt x="220" y="108"/>
                  <a:pt x="220" y="104"/>
                </a:cubicBezTo>
                <a:cubicBezTo>
                  <a:pt x="220" y="103"/>
                  <a:pt x="220" y="103"/>
                  <a:pt x="220" y="102"/>
                </a:cubicBezTo>
                <a:cubicBezTo>
                  <a:pt x="220" y="101"/>
                  <a:pt x="219" y="101"/>
                  <a:pt x="219" y="102"/>
                </a:cubicBezTo>
                <a:cubicBezTo>
                  <a:pt x="218" y="102"/>
                  <a:pt x="218" y="102"/>
                  <a:pt x="218" y="101"/>
                </a:cubicBezTo>
                <a:cubicBezTo>
                  <a:pt x="217" y="101"/>
                  <a:pt x="217" y="101"/>
                  <a:pt x="217" y="101"/>
                </a:cubicBezTo>
                <a:cubicBezTo>
                  <a:pt x="217" y="102"/>
                  <a:pt x="217" y="102"/>
                  <a:pt x="216" y="102"/>
                </a:cubicBezTo>
                <a:cubicBezTo>
                  <a:pt x="215" y="101"/>
                  <a:pt x="215" y="101"/>
                  <a:pt x="215" y="99"/>
                </a:cubicBezTo>
                <a:cubicBezTo>
                  <a:pt x="215" y="99"/>
                  <a:pt x="215" y="98"/>
                  <a:pt x="214" y="98"/>
                </a:cubicBezTo>
                <a:cubicBezTo>
                  <a:pt x="214" y="98"/>
                  <a:pt x="214" y="97"/>
                  <a:pt x="214" y="97"/>
                </a:cubicBezTo>
                <a:cubicBezTo>
                  <a:pt x="214" y="96"/>
                  <a:pt x="214" y="96"/>
                  <a:pt x="214" y="96"/>
                </a:cubicBezTo>
                <a:cubicBezTo>
                  <a:pt x="213" y="96"/>
                  <a:pt x="213" y="95"/>
                  <a:pt x="213" y="95"/>
                </a:cubicBezTo>
                <a:cubicBezTo>
                  <a:pt x="213" y="95"/>
                  <a:pt x="213" y="95"/>
                  <a:pt x="213" y="95"/>
                </a:cubicBezTo>
                <a:cubicBezTo>
                  <a:pt x="213" y="95"/>
                  <a:pt x="213" y="95"/>
                  <a:pt x="213" y="95"/>
                </a:cubicBezTo>
                <a:cubicBezTo>
                  <a:pt x="213" y="96"/>
                  <a:pt x="212" y="96"/>
                  <a:pt x="212" y="96"/>
                </a:cubicBezTo>
                <a:cubicBezTo>
                  <a:pt x="212" y="95"/>
                  <a:pt x="211" y="96"/>
                  <a:pt x="211" y="96"/>
                </a:cubicBezTo>
                <a:cubicBezTo>
                  <a:pt x="211" y="96"/>
                  <a:pt x="211" y="96"/>
                  <a:pt x="211" y="96"/>
                </a:cubicBezTo>
                <a:cubicBezTo>
                  <a:pt x="210" y="96"/>
                  <a:pt x="209" y="93"/>
                  <a:pt x="209" y="91"/>
                </a:cubicBezTo>
                <a:cubicBezTo>
                  <a:pt x="209" y="89"/>
                  <a:pt x="208" y="88"/>
                  <a:pt x="206" y="87"/>
                </a:cubicBezTo>
                <a:cubicBezTo>
                  <a:pt x="206" y="87"/>
                  <a:pt x="205" y="87"/>
                  <a:pt x="205" y="87"/>
                </a:cubicBezTo>
                <a:cubicBezTo>
                  <a:pt x="205" y="87"/>
                  <a:pt x="205" y="88"/>
                  <a:pt x="205" y="87"/>
                </a:cubicBezTo>
                <a:cubicBezTo>
                  <a:pt x="205" y="87"/>
                  <a:pt x="204" y="87"/>
                  <a:pt x="204" y="88"/>
                </a:cubicBezTo>
                <a:cubicBezTo>
                  <a:pt x="204" y="89"/>
                  <a:pt x="202" y="85"/>
                  <a:pt x="202" y="84"/>
                </a:cubicBezTo>
                <a:cubicBezTo>
                  <a:pt x="203" y="83"/>
                  <a:pt x="203" y="82"/>
                  <a:pt x="202" y="82"/>
                </a:cubicBezTo>
                <a:cubicBezTo>
                  <a:pt x="202" y="82"/>
                  <a:pt x="202" y="82"/>
                  <a:pt x="202" y="81"/>
                </a:cubicBezTo>
                <a:cubicBezTo>
                  <a:pt x="203" y="81"/>
                  <a:pt x="203" y="80"/>
                  <a:pt x="202" y="80"/>
                </a:cubicBezTo>
                <a:cubicBezTo>
                  <a:pt x="201" y="78"/>
                  <a:pt x="200" y="78"/>
                  <a:pt x="199" y="79"/>
                </a:cubicBezTo>
                <a:cubicBezTo>
                  <a:pt x="198" y="79"/>
                  <a:pt x="198" y="79"/>
                  <a:pt x="198" y="79"/>
                </a:cubicBezTo>
                <a:cubicBezTo>
                  <a:pt x="197" y="79"/>
                  <a:pt x="196" y="76"/>
                  <a:pt x="196" y="76"/>
                </a:cubicBezTo>
                <a:cubicBezTo>
                  <a:pt x="196" y="76"/>
                  <a:pt x="196" y="75"/>
                  <a:pt x="196" y="74"/>
                </a:cubicBezTo>
                <a:cubicBezTo>
                  <a:pt x="195" y="73"/>
                  <a:pt x="194" y="72"/>
                  <a:pt x="194" y="73"/>
                </a:cubicBezTo>
                <a:cubicBezTo>
                  <a:pt x="194" y="73"/>
                  <a:pt x="194" y="73"/>
                  <a:pt x="194" y="73"/>
                </a:cubicBezTo>
                <a:cubicBezTo>
                  <a:pt x="193" y="73"/>
                  <a:pt x="193" y="73"/>
                  <a:pt x="193" y="74"/>
                </a:cubicBezTo>
                <a:cubicBezTo>
                  <a:pt x="193" y="74"/>
                  <a:pt x="193" y="74"/>
                  <a:pt x="192" y="75"/>
                </a:cubicBezTo>
                <a:cubicBezTo>
                  <a:pt x="191" y="75"/>
                  <a:pt x="191" y="75"/>
                  <a:pt x="191" y="75"/>
                </a:cubicBezTo>
                <a:cubicBezTo>
                  <a:pt x="190" y="74"/>
                  <a:pt x="190" y="74"/>
                  <a:pt x="190" y="74"/>
                </a:cubicBezTo>
                <a:cubicBezTo>
                  <a:pt x="190" y="74"/>
                  <a:pt x="190" y="73"/>
                  <a:pt x="190" y="73"/>
                </a:cubicBezTo>
                <a:cubicBezTo>
                  <a:pt x="190" y="73"/>
                  <a:pt x="190" y="72"/>
                  <a:pt x="189" y="70"/>
                </a:cubicBezTo>
                <a:cubicBezTo>
                  <a:pt x="187" y="69"/>
                  <a:pt x="187" y="69"/>
                  <a:pt x="186" y="70"/>
                </a:cubicBezTo>
                <a:cubicBezTo>
                  <a:pt x="186" y="71"/>
                  <a:pt x="185" y="71"/>
                  <a:pt x="185" y="71"/>
                </a:cubicBezTo>
                <a:cubicBezTo>
                  <a:pt x="185" y="70"/>
                  <a:pt x="185" y="70"/>
                  <a:pt x="184" y="71"/>
                </a:cubicBezTo>
                <a:cubicBezTo>
                  <a:pt x="184" y="72"/>
                  <a:pt x="183" y="73"/>
                  <a:pt x="183" y="72"/>
                </a:cubicBezTo>
                <a:cubicBezTo>
                  <a:pt x="183" y="72"/>
                  <a:pt x="182" y="73"/>
                  <a:pt x="182" y="73"/>
                </a:cubicBezTo>
                <a:cubicBezTo>
                  <a:pt x="182" y="74"/>
                  <a:pt x="182" y="74"/>
                  <a:pt x="182" y="74"/>
                </a:cubicBezTo>
                <a:cubicBezTo>
                  <a:pt x="181" y="74"/>
                  <a:pt x="180" y="71"/>
                  <a:pt x="181" y="70"/>
                </a:cubicBezTo>
                <a:cubicBezTo>
                  <a:pt x="182" y="69"/>
                  <a:pt x="182" y="69"/>
                  <a:pt x="182" y="69"/>
                </a:cubicBezTo>
                <a:cubicBezTo>
                  <a:pt x="182" y="69"/>
                  <a:pt x="183" y="69"/>
                  <a:pt x="183" y="68"/>
                </a:cubicBezTo>
                <a:cubicBezTo>
                  <a:pt x="183" y="68"/>
                  <a:pt x="183" y="68"/>
                  <a:pt x="184" y="67"/>
                </a:cubicBezTo>
                <a:cubicBezTo>
                  <a:pt x="184" y="67"/>
                  <a:pt x="185" y="66"/>
                  <a:pt x="185" y="66"/>
                </a:cubicBezTo>
                <a:cubicBezTo>
                  <a:pt x="185" y="66"/>
                  <a:pt x="186" y="65"/>
                  <a:pt x="187" y="65"/>
                </a:cubicBezTo>
                <a:cubicBezTo>
                  <a:pt x="188" y="64"/>
                  <a:pt x="188" y="64"/>
                  <a:pt x="189" y="65"/>
                </a:cubicBezTo>
                <a:cubicBezTo>
                  <a:pt x="189" y="65"/>
                  <a:pt x="189" y="65"/>
                  <a:pt x="189" y="65"/>
                </a:cubicBezTo>
                <a:cubicBezTo>
                  <a:pt x="189" y="65"/>
                  <a:pt x="189" y="65"/>
                  <a:pt x="189" y="65"/>
                </a:cubicBezTo>
                <a:cubicBezTo>
                  <a:pt x="190" y="66"/>
                  <a:pt x="190" y="66"/>
                  <a:pt x="190" y="66"/>
                </a:cubicBezTo>
                <a:cubicBezTo>
                  <a:pt x="191" y="66"/>
                  <a:pt x="191" y="67"/>
                  <a:pt x="191" y="67"/>
                </a:cubicBezTo>
                <a:cubicBezTo>
                  <a:pt x="190" y="67"/>
                  <a:pt x="190" y="67"/>
                  <a:pt x="191" y="67"/>
                </a:cubicBezTo>
                <a:cubicBezTo>
                  <a:pt x="191" y="68"/>
                  <a:pt x="191" y="68"/>
                  <a:pt x="191" y="68"/>
                </a:cubicBezTo>
                <a:cubicBezTo>
                  <a:pt x="191" y="68"/>
                  <a:pt x="191" y="68"/>
                  <a:pt x="191" y="69"/>
                </a:cubicBezTo>
                <a:cubicBezTo>
                  <a:pt x="191" y="69"/>
                  <a:pt x="191" y="69"/>
                  <a:pt x="191" y="69"/>
                </a:cubicBezTo>
                <a:cubicBezTo>
                  <a:pt x="191" y="69"/>
                  <a:pt x="191" y="70"/>
                  <a:pt x="191" y="70"/>
                </a:cubicBezTo>
                <a:cubicBezTo>
                  <a:pt x="191" y="70"/>
                  <a:pt x="191" y="70"/>
                  <a:pt x="191" y="70"/>
                </a:cubicBezTo>
                <a:cubicBezTo>
                  <a:pt x="191" y="70"/>
                  <a:pt x="191" y="71"/>
                  <a:pt x="192" y="71"/>
                </a:cubicBezTo>
                <a:cubicBezTo>
                  <a:pt x="192" y="71"/>
                  <a:pt x="192" y="71"/>
                  <a:pt x="192" y="70"/>
                </a:cubicBezTo>
                <a:cubicBezTo>
                  <a:pt x="192" y="70"/>
                  <a:pt x="193" y="69"/>
                  <a:pt x="193" y="69"/>
                </a:cubicBezTo>
                <a:cubicBezTo>
                  <a:pt x="193" y="69"/>
                  <a:pt x="194" y="68"/>
                  <a:pt x="194" y="68"/>
                </a:cubicBezTo>
                <a:cubicBezTo>
                  <a:pt x="195" y="68"/>
                  <a:pt x="196" y="68"/>
                  <a:pt x="195" y="69"/>
                </a:cubicBezTo>
                <a:cubicBezTo>
                  <a:pt x="195" y="69"/>
                  <a:pt x="195" y="69"/>
                  <a:pt x="196" y="69"/>
                </a:cubicBezTo>
                <a:cubicBezTo>
                  <a:pt x="196" y="69"/>
                  <a:pt x="197" y="70"/>
                  <a:pt x="197" y="71"/>
                </a:cubicBezTo>
                <a:cubicBezTo>
                  <a:pt x="196" y="71"/>
                  <a:pt x="197" y="71"/>
                  <a:pt x="197" y="71"/>
                </a:cubicBezTo>
                <a:cubicBezTo>
                  <a:pt x="197" y="71"/>
                  <a:pt x="197" y="71"/>
                  <a:pt x="198" y="72"/>
                </a:cubicBezTo>
                <a:cubicBezTo>
                  <a:pt x="198" y="72"/>
                  <a:pt x="198" y="73"/>
                  <a:pt x="198" y="73"/>
                </a:cubicBezTo>
                <a:cubicBezTo>
                  <a:pt x="198" y="73"/>
                  <a:pt x="199" y="73"/>
                  <a:pt x="199" y="73"/>
                </a:cubicBezTo>
                <a:cubicBezTo>
                  <a:pt x="199" y="74"/>
                  <a:pt x="200" y="74"/>
                  <a:pt x="200" y="74"/>
                </a:cubicBezTo>
                <a:cubicBezTo>
                  <a:pt x="201" y="74"/>
                  <a:pt x="201" y="74"/>
                  <a:pt x="201" y="74"/>
                </a:cubicBezTo>
                <a:cubicBezTo>
                  <a:pt x="201" y="75"/>
                  <a:pt x="201" y="75"/>
                  <a:pt x="201" y="75"/>
                </a:cubicBezTo>
                <a:cubicBezTo>
                  <a:pt x="202" y="74"/>
                  <a:pt x="204" y="76"/>
                  <a:pt x="204" y="77"/>
                </a:cubicBezTo>
                <a:cubicBezTo>
                  <a:pt x="204" y="77"/>
                  <a:pt x="204" y="78"/>
                  <a:pt x="204" y="78"/>
                </a:cubicBezTo>
                <a:cubicBezTo>
                  <a:pt x="205" y="79"/>
                  <a:pt x="205" y="81"/>
                  <a:pt x="205" y="82"/>
                </a:cubicBezTo>
                <a:cubicBezTo>
                  <a:pt x="205" y="82"/>
                  <a:pt x="205" y="82"/>
                  <a:pt x="205" y="83"/>
                </a:cubicBezTo>
                <a:cubicBezTo>
                  <a:pt x="205" y="84"/>
                  <a:pt x="205" y="84"/>
                  <a:pt x="205" y="83"/>
                </a:cubicBezTo>
                <a:cubicBezTo>
                  <a:pt x="206" y="83"/>
                  <a:pt x="206" y="83"/>
                  <a:pt x="207" y="84"/>
                </a:cubicBezTo>
                <a:cubicBezTo>
                  <a:pt x="207" y="84"/>
                  <a:pt x="208" y="84"/>
                  <a:pt x="208" y="84"/>
                </a:cubicBezTo>
                <a:cubicBezTo>
                  <a:pt x="208" y="84"/>
                  <a:pt x="208" y="85"/>
                  <a:pt x="208" y="85"/>
                </a:cubicBezTo>
                <a:cubicBezTo>
                  <a:pt x="208" y="85"/>
                  <a:pt x="209" y="85"/>
                  <a:pt x="209" y="85"/>
                </a:cubicBezTo>
                <a:cubicBezTo>
                  <a:pt x="209" y="85"/>
                  <a:pt x="210" y="85"/>
                  <a:pt x="210" y="85"/>
                </a:cubicBezTo>
                <a:cubicBezTo>
                  <a:pt x="210" y="85"/>
                  <a:pt x="210" y="85"/>
                  <a:pt x="210" y="85"/>
                </a:cubicBezTo>
                <a:cubicBezTo>
                  <a:pt x="210" y="85"/>
                  <a:pt x="211" y="86"/>
                  <a:pt x="211" y="86"/>
                </a:cubicBezTo>
                <a:cubicBezTo>
                  <a:pt x="211" y="87"/>
                  <a:pt x="211" y="87"/>
                  <a:pt x="211" y="87"/>
                </a:cubicBezTo>
                <a:cubicBezTo>
                  <a:pt x="212" y="87"/>
                  <a:pt x="212" y="88"/>
                  <a:pt x="211" y="89"/>
                </a:cubicBezTo>
                <a:cubicBezTo>
                  <a:pt x="211" y="89"/>
                  <a:pt x="211" y="90"/>
                  <a:pt x="211" y="90"/>
                </a:cubicBezTo>
                <a:cubicBezTo>
                  <a:pt x="211" y="90"/>
                  <a:pt x="211" y="90"/>
                  <a:pt x="211" y="91"/>
                </a:cubicBezTo>
                <a:cubicBezTo>
                  <a:pt x="211" y="91"/>
                  <a:pt x="211" y="91"/>
                  <a:pt x="211" y="91"/>
                </a:cubicBezTo>
                <a:cubicBezTo>
                  <a:pt x="210" y="91"/>
                  <a:pt x="210" y="92"/>
                  <a:pt x="211" y="92"/>
                </a:cubicBezTo>
                <a:cubicBezTo>
                  <a:pt x="211" y="92"/>
                  <a:pt x="211" y="93"/>
                  <a:pt x="211" y="93"/>
                </a:cubicBezTo>
                <a:cubicBezTo>
                  <a:pt x="212" y="93"/>
                  <a:pt x="212" y="93"/>
                  <a:pt x="213" y="93"/>
                </a:cubicBezTo>
                <a:cubicBezTo>
                  <a:pt x="214" y="92"/>
                  <a:pt x="215" y="92"/>
                  <a:pt x="215" y="93"/>
                </a:cubicBezTo>
                <a:cubicBezTo>
                  <a:pt x="216" y="93"/>
                  <a:pt x="216" y="93"/>
                  <a:pt x="216" y="94"/>
                </a:cubicBezTo>
                <a:cubicBezTo>
                  <a:pt x="216" y="94"/>
                  <a:pt x="216" y="95"/>
                  <a:pt x="216" y="94"/>
                </a:cubicBezTo>
                <a:cubicBezTo>
                  <a:pt x="217" y="94"/>
                  <a:pt x="217" y="94"/>
                  <a:pt x="216" y="95"/>
                </a:cubicBezTo>
                <a:cubicBezTo>
                  <a:pt x="216" y="96"/>
                  <a:pt x="217" y="98"/>
                  <a:pt x="218" y="98"/>
                </a:cubicBezTo>
                <a:cubicBezTo>
                  <a:pt x="219" y="98"/>
                  <a:pt x="220" y="99"/>
                  <a:pt x="220" y="99"/>
                </a:cubicBezTo>
                <a:cubicBezTo>
                  <a:pt x="220" y="100"/>
                  <a:pt x="220" y="100"/>
                  <a:pt x="221" y="100"/>
                </a:cubicBezTo>
                <a:cubicBezTo>
                  <a:pt x="222" y="100"/>
                  <a:pt x="222" y="100"/>
                  <a:pt x="221" y="101"/>
                </a:cubicBezTo>
                <a:cubicBezTo>
                  <a:pt x="221" y="102"/>
                  <a:pt x="221" y="102"/>
                  <a:pt x="221" y="102"/>
                </a:cubicBezTo>
                <a:cubicBezTo>
                  <a:pt x="222" y="102"/>
                  <a:pt x="223" y="103"/>
                  <a:pt x="222" y="104"/>
                </a:cubicBezTo>
                <a:cubicBezTo>
                  <a:pt x="222" y="104"/>
                  <a:pt x="222" y="104"/>
                  <a:pt x="222" y="104"/>
                </a:cubicBezTo>
                <a:cubicBezTo>
                  <a:pt x="222" y="104"/>
                  <a:pt x="222" y="105"/>
                  <a:pt x="222" y="105"/>
                </a:cubicBezTo>
                <a:cubicBezTo>
                  <a:pt x="222" y="107"/>
                  <a:pt x="223" y="107"/>
                  <a:pt x="224" y="107"/>
                </a:cubicBezTo>
                <a:cubicBezTo>
                  <a:pt x="225" y="106"/>
                  <a:pt x="226" y="107"/>
                  <a:pt x="226" y="107"/>
                </a:cubicBezTo>
                <a:cubicBezTo>
                  <a:pt x="227" y="107"/>
                  <a:pt x="228" y="107"/>
                  <a:pt x="228" y="107"/>
                </a:cubicBezTo>
                <a:cubicBezTo>
                  <a:pt x="229" y="107"/>
                  <a:pt x="229" y="107"/>
                  <a:pt x="229" y="107"/>
                </a:cubicBezTo>
                <a:cubicBezTo>
                  <a:pt x="229" y="107"/>
                  <a:pt x="229" y="108"/>
                  <a:pt x="230" y="108"/>
                </a:cubicBezTo>
                <a:cubicBezTo>
                  <a:pt x="230" y="108"/>
                  <a:pt x="231" y="109"/>
                  <a:pt x="230" y="109"/>
                </a:cubicBezTo>
                <a:cubicBezTo>
                  <a:pt x="230" y="109"/>
                  <a:pt x="230" y="110"/>
                  <a:pt x="230" y="110"/>
                </a:cubicBezTo>
                <a:cubicBezTo>
                  <a:pt x="231" y="109"/>
                  <a:pt x="232" y="111"/>
                  <a:pt x="232" y="112"/>
                </a:cubicBezTo>
                <a:cubicBezTo>
                  <a:pt x="231" y="112"/>
                  <a:pt x="233" y="114"/>
                  <a:pt x="235" y="114"/>
                </a:cubicBezTo>
                <a:cubicBezTo>
                  <a:pt x="238" y="116"/>
                  <a:pt x="238" y="116"/>
                  <a:pt x="238" y="116"/>
                </a:cubicBezTo>
                <a:cubicBezTo>
                  <a:pt x="238" y="116"/>
                  <a:pt x="238" y="117"/>
                  <a:pt x="238" y="117"/>
                </a:cubicBezTo>
                <a:cubicBezTo>
                  <a:pt x="238" y="117"/>
                  <a:pt x="238" y="117"/>
                  <a:pt x="238" y="117"/>
                </a:cubicBezTo>
                <a:cubicBezTo>
                  <a:pt x="238" y="117"/>
                  <a:pt x="239" y="117"/>
                  <a:pt x="239" y="116"/>
                </a:cubicBezTo>
                <a:cubicBezTo>
                  <a:pt x="240" y="116"/>
                  <a:pt x="240" y="116"/>
                  <a:pt x="240" y="117"/>
                </a:cubicBezTo>
                <a:cubicBezTo>
                  <a:pt x="239" y="117"/>
                  <a:pt x="240" y="118"/>
                  <a:pt x="241" y="118"/>
                </a:cubicBezTo>
                <a:cubicBezTo>
                  <a:pt x="242" y="117"/>
                  <a:pt x="242" y="117"/>
                  <a:pt x="242" y="117"/>
                </a:cubicBezTo>
                <a:cubicBezTo>
                  <a:pt x="241" y="116"/>
                  <a:pt x="241" y="116"/>
                  <a:pt x="242" y="116"/>
                </a:cubicBezTo>
                <a:cubicBezTo>
                  <a:pt x="242" y="116"/>
                  <a:pt x="242" y="117"/>
                  <a:pt x="242" y="117"/>
                </a:cubicBezTo>
                <a:cubicBezTo>
                  <a:pt x="242" y="118"/>
                  <a:pt x="242" y="118"/>
                  <a:pt x="243" y="118"/>
                </a:cubicBezTo>
                <a:cubicBezTo>
                  <a:pt x="243" y="118"/>
                  <a:pt x="244" y="119"/>
                  <a:pt x="243" y="119"/>
                </a:cubicBezTo>
                <a:cubicBezTo>
                  <a:pt x="243" y="119"/>
                  <a:pt x="244" y="120"/>
                  <a:pt x="244" y="120"/>
                </a:cubicBezTo>
                <a:cubicBezTo>
                  <a:pt x="245" y="121"/>
                  <a:pt x="246" y="123"/>
                  <a:pt x="246" y="125"/>
                </a:cubicBezTo>
                <a:cubicBezTo>
                  <a:pt x="246" y="125"/>
                  <a:pt x="245" y="126"/>
                  <a:pt x="245" y="126"/>
                </a:cubicBezTo>
                <a:cubicBezTo>
                  <a:pt x="245" y="126"/>
                  <a:pt x="245" y="125"/>
                  <a:pt x="244" y="125"/>
                </a:cubicBezTo>
                <a:close/>
                <a:moveTo>
                  <a:pt x="256" y="116"/>
                </a:moveTo>
                <a:cubicBezTo>
                  <a:pt x="256" y="116"/>
                  <a:pt x="256" y="115"/>
                  <a:pt x="256" y="115"/>
                </a:cubicBezTo>
                <a:cubicBezTo>
                  <a:pt x="256" y="114"/>
                  <a:pt x="256" y="114"/>
                  <a:pt x="255" y="115"/>
                </a:cubicBezTo>
                <a:cubicBezTo>
                  <a:pt x="255" y="115"/>
                  <a:pt x="255" y="115"/>
                  <a:pt x="254" y="115"/>
                </a:cubicBezTo>
                <a:cubicBezTo>
                  <a:pt x="254" y="115"/>
                  <a:pt x="253" y="115"/>
                  <a:pt x="254" y="115"/>
                </a:cubicBezTo>
                <a:cubicBezTo>
                  <a:pt x="254" y="115"/>
                  <a:pt x="254" y="114"/>
                  <a:pt x="253" y="114"/>
                </a:cubicBezTo>
                <a:cubicBezTo>
                  <a:pt x="253" y="113"/>
                  <a:pt x="252" y="113"/>
                  <a:pt x="252" y="112"/>
                </a:cubicBezTo>
                <a:cubicBezTo>
                  <a:pt x="252" y="112"/>
                  <a:pt x="252" y="112"/>
                  <a:pt x="252" y="112"/>
                </a:cubicBezTo>
                <a:cubicBezTo>
                  <a:pt x="252" y="113"/>
                  <a:pt x="252" y="113"/>
                  <a:pt x="251" y="113"/>
                </a:cubicBezTo>
                <a:cubicBezTo>
                  <a:pt x="251" y="112"/>
                  <a:pt x="251" y="112"/>
                  <a:pt x="250" y="112"/>
                </a:cubicBezTo>
                <a:cubicBezTo>
                  <a:pt x="249" y="111"/>
                  <a:pt x="248" y="109"/>
                  <a:pt x="247" y="107"/>
                </a:cubicBezTo>
                <a:cubicBezTo>
                  <a:pt x="247" y="106"/>
                  <a:pt x="246" y="105"/>
                  <a:pt x="246" y="105"/>
                </a:cubicBezTo>
                <a:cubicBezTo>
                  <a:pt x="246" y="105"/>
                  <a:pt x="245" y="103"/>
                  <a:pt x="245" y="102"/>
                </a:cubicBezTo>
                <a:cubicBezTo>
                  <a:pt x="245" y="102"/>
                  <a:pt x="244" y="100"/>
                  <a:pt x="243" y="99"/>
                </a:cubicBezTo>
                <a:cubicBezTo>
                  <a:pt x="241" y="97"/>
                  <a:pt x="240" y="95"/>
                  <a:pt x="240" y="95"/>
                </a:cubicBezTo>
                <a:cubicBezTo>
                  <a:pt x="240" y="95"/>
                  <a:pt x="240" y="94"/>
                  <a:pt x="239" y="93"/>
                </a:cubicBezTo>
                <a:cubicBezTo>
                  <a:pt x="239" y="92"/>
                  <a:pt x="238" y="91"/>
                  <a:pt x="238" y="91"/>
                </a:cubicBezTo>
                <a:cubicBezTo>
                  <a:pt x="238" y="90"/>
                  <a:pt x="237" y="89"/>
                  <a:pt x="237" y="88"/>
                </a:cubicBezTo>
                <a:cubicBezTo>
                  <a:pt x="236" y="88"/>
                  <a:pt x="236" y="88"/>
                  <a:pt x="236" y="88"/>
                </a:cubicBezTo>
                <a:cubicBezTo>
                  <a:pt x="236" y="88"/>
                  <a:pt x="236" y="88"/>
                  <a:pt x="236" y="87"/>
                </a:cubicBezTo>
                <a:cubicBezTo>
                  <a:pt x="235" y="87"/>
                  <a:pt x="235" y="87"/>
                  <a:pt x="235" y="87"/>
                </a:cubicBezTo>
                <a:cubicBezTo>
                  <a:pt x="235" y="87"/>
                  <a:pt x="235" y="86"/>
                  <a:pt x="234" y="86"/>
                </a:cubicBezTo>
                <a:cubicBezTo>
                  <a:pt x="233" y="86"/>
                  <a:pt x="233" y="86"/>
                  <a:pt x="232" y="85"/>
                </a:cubicBezTo>
                <a:cubicBezTo>
                  <a:pt x="232" y="83"/>
                  <a:pt x="231" y="78"/>
                  <a:pt x="232" y="77"/>
                </a:cubicBezTo>
                <a:cubicBezTo>
                  <a:pt x="232" y="77"/>
                  <a:pt x="232" y="76"/>
                  <a:pt x="230" y="76"/>
                </a:cubicBezTo>
                <a:cubicBezTo>
                  <a:pt x="227" y="76"/>
                  <a:pt x="226" y="76"/>
                  <a:pt x="225" y="74"/>
                </a:cubicBezTo>
                <a:cubicBezTo>
                  <a:pt x="225" y="73"/>
                  <a:pt x="225" y="72"/>
                  <a:pt x="225" y="72"/>
                </a:cubicBezTo>
                <a:cubicBezTo>
                  <a:pt x="225" y="71"/>
                  <a:pt x="224" y="68"/>
                  <a:pt x="223" y="68"/>
                </a:cubicBezTo>
                <a:cubicBezTo>
                  <a:pt x="223" y="68"/>
                  <a:pt x="222" y="68"/>
                  <a:pt x="222" y="68"/>
                </a:cubicBezTo>
                <a:cubicBezTo>
                  <a:pt x="221" y="69"/>
                  <a:pt x="217" y="69"/>
                  <a:pt x="217" y="69"/>
                </a:cubicBezTo>
                <a:cubicBezTo>
                  <a:pt x="217" y="68"/>
                  <a:pt x="217" y="68"/>
                  <a:pt x="217" y="68"/>
                </a:cubicBezTo>
                <a:cubicBezTo>
                  <a:pt x="217" y="68"/>
                  <a:pt x="217" y="67"/>
                  <a:pt x="216" y="65"/>
                </a:cubicBezTo>
                <a:cubicBezTo>
                  <a:pt x="216" y="63"/>
                  <a:pt x="216" y="62"/>
                  <a:pt x="216" y="62"/>
                </a:cubicBezTo>
                <a:cubicBezTo>
                  <a:pt x="216" y="61"/>
                  <a:pt x="215" y="62"/>
                  <a:pt x="215" y="62"/>
                </a:cubicBezTo>
                <a:cubicBezTo>
                  <a:pt x="214" y="62"/>
                  <a:pt x="213" y="61"/>
                  <a:pt x="213" y="59"/>
                </a:cubicBezTo>
                <a:cubicBezTo>
                  <a:pt x="212" y="58"/>
                  <a:pt x="212" y="57"/>
                  <a:pt x="212" y="57"/>
                </a:cubicBezTo>
                <a:cubicBezTo>
                  <a:pt x="212" y="57"/>
                  <a:pt x="211" y="57"/>
                  <a:pt x="211" y="58"/>
                </a:cubicBezTo>
                <a:cubicBezTo>
                  <a:pt x="210" y="58"/>
                  <a:pt x="207" y="58"/>
                  <a:pt x="206" y="58"/>
                </a:cubicBezTo>
                <a:cubicBezTo>
                  <a:pt x="206" y="58"/>
                  <a:pt x="206" y="57"/>
                  <a:pt x="206" y="56"/>
                </a:cubicBezTo>
                <a:cubicBezTo>
                  <a:pt x="205" y="56"/>
                  <a:pt x="205" y="55"/>
                  <a:pt x="205" y="54"/>
                </a:cubicBezTo>
                <a:cubicBezTo>
                  <a:pt x="205" y="53"/>
                  <a:pt x="205" y="53"/>
                  <a:pt x="205" y="53"/>
                </a:cubicBezTo>
                <a:cubicBezTo>
                  <a:pt x="204" y="54"/>
                  <a:pt x="204" y="54"/>
                  <a:pt x="204" y="54"/>
                </a:cubicBezTo>
                <a:cubicBezTo>
                  <a:pt x="201" y="55"/>
                  <a:pt x="199" y="56"/>
                  <a:pt x="199" y="56"/>
                </a:cubicBezTo>
                <a:cubicBezTo>
                  <a:pt x="199" y="56"/>
                  <a:pt x="198" y="55"/>
                  <a:pt x="198" y="54"/>
                </a:cubicBezTo>
                <a:cubicBezTo>
                  <a:pt x="197" y="53"/>
                  <a:pt x="197" y="53"/>
                  <a:pt x="197" y="53"/>
                </a:cubicBezTo>
                <a:cubicBezTo>
                  <a:pt x="196" y="53"/>
                  <a:pt x="196" y="53"/>
                  <a:pt x="196" y="53"/>
                </a:cubicBezTo>
                <a:cubicBezTo>
                  <a:pt x="196" y="54"/>
                  <a:pt x="195" y="54"/>
                  <a:pt x="195" y="54"/>
                </a:cubicBezTo>
                <a:cubicBezTo>
                  <a:pt x="195" y="54"/>
                  <a:pt x="194" y="55"/>
                  <a:pt x="194" y="56"/>
                </a:cubicBezTo>
                <a:cubicBezTo>
                  <a:pt x="192" y="57"/>
                  <a:pt x="191" y="57"/>
                  <a:pt x="191" y="55"/>
                </a:cubicBezTo>
                <a:cubicBezTo>
                  <a:pt x="191" y="54"/>
                  <a:pt x="191" y="54"/>
                  <a:pt x="190" y="55"/>
                </a:cubicBezTo>
                <a:cubicBezTo>
                  <a:pt x="190" y="55"/>
                  <a:pt x="190" y="55"/>
                  <a:pt x="190" y="54"/>
                </a:cubicBezTo>
                <a:cubicBezTo>
                  <a:pt x="189" y="54"/>
                  <a:pt x="190" y="52"/>
                  <a:pt x="190" y="52"/>
                </a:cubicBezTo>
                <a:cubicBezTo>
                  <a:pt x="190" y="53"/>
                  <a:pt x="191" y="52"/>
                  <a:pt x="191" y="51"/>
                </a:cubicBezTo>
                <a:cubicBezTo>
                  <a:pt x="192" y="51"/>
                  <a:pt x="192" y="50"/>
                  <a:pt x="193" y="50"/>
                </a:cubicBezTo>
                <a:cubicBezTo>
                  <a:pt x="193" y="51"/>
                  <a:pt x="195" y="48"/>
                  <a:pt x="195" y="48"/>
                </a:cubicBezTo>
                <a:cubicBezTo>
                  <a:pt x="195" y="48"/>
                  <a:pt x="196" y="47"/>
                  <a:pt x="197" y="47"/>
                </a:cubicBezTo>
                <a:cubicBezTo>
                  <a:pt x="197" y="47"/>
                  <a:pt x="197" y="47"/>
                  <a:pt x="197" y="48"/>
                </a:cubicBezTo>
                <a:cubicBezTo>
                  <a:pt x="197" y="48"/>
                  <a:pt x="197" y="48"/>
                  <a:pt x="197" y="48"/>
                </a:cubicBezTo>
                <a:cubicBezTo>
                  <a:pt x="198" y="48"/>
                  <a:pt x="198" y="48"/>
                  <a:pt x="198" y="49"/>
                </a:cubicBezTo>
                <a:cubicBezTo>
                  <a:pt x="198" y="49"/>
                  <a:pt x="198" y="49"/>
                  <a:pt x="198" y="49"/>
                </a:cubicBezTo>
                <a:cubicBezTo>
                  <a:pt x="199" y="50"/>
                  <a:pt x="199" y="50"/>
                  <a:pt x="198" y="51"/>
                </a:cubicBezTo>
                <a:cubicBezTo>
                  <a:pt x="198" y="51"/>
                  <a:pt x="199" y="52"/>
                  <a:pt x="200" y="52"/>
                </a:cubicBezTo>
                <a:cubicBezTo>
                  <a:pt x="200" y="52"/>
                  <a:pt x="200" y="52"/>
                  <a:pt x="200" y="52"/>
                </a:cubicBezTo>
                <a:cubicBezTo>
                  <a:pt x="200" y="52"/>
                  <a:pt x="200" y="53"/>
                  <a:pt x="200" y="53"/>
                </a:cubicBezTo>
                <a:cubicBezTo>
                  <a:pt x="200" y="53"/>
                  <a:pt x="200" y="53"/>
                  <a:pt x="200" y="52"/>
                </a:cubicBezTo>
                <a:cubicBezTo>
                  <a:pt x="200" y="52"/>
                  <a:pt x="201" y="52"/>
                  <a:pt x="201" y="52"/>
                </a:cubicBezTo>
                <a:cubicBezTo>
                  <a:pt x="202" y="52"/>
                  <a:pt x="202" y="52"/>
                  <a:pt x="202" y="51"/>
                </a:cubicBezTo>
                <a:cubicBezTo>
                  <a:pt x="202" y="51"/>
                  <a:pt x="202" y="51"/>
                  <a:pt x="203" y="51"/>
                </a:cubicBezTo>
                <a:cubicBezTo>
                  <a:pt x="203" y="51"/>
                  <a:pt x="203" y="50"/>
                  <a:pt x="203" y="50"/>
                </a:cubicBezTo>
                <a:cubicBezTo>
                  <a:pt x="204" y="49"/>
                  <a:pt x="205" y="49"/>
                  <a:pt x="205" y="49"/>
                </a:cubicBezTo>
                <a:cubicBezTo>
                  <a:pt x="206" y="50"/>
                  <a:pt x="207" y="52"/>
                  <a:pt x="207" y="53"/>
                </a:cubicBezTo>
                <a:cubicBezTo>
                  <a:pt x="207" y="54"/>
                  <a:pt x="207" y="54"/>
                  <a:pt x="207" y="54"/>
                </a:cubicBezTo>
                <a:cubicBezTo>
                  <a:pt x="208" y="54"/>
                  <a:pt x="208" y="54"/>
                  <a:pt x="208" y="53"/>
                </a:cubicBezTo>
                <a:cubicBezTo>
                  <a:pt x="208" y="53"/>
                  <a:pt x="208" y="53"/>
                  <a:pt x="208" y="53"/>
                </a:cubicBezTo>
                <a:cubicBezTo>
                  <a:pt x="208" y="54"/>
                  <a:pt x="209" y="54"/>
                  <a:pt x="210" y="54"/>
                </a:cubicBezTo>
                <a:cubicBezTo>
                  <a:pt x="211" y="53"/>
                  <a:pt x="212" y="53"/>
                  <a:pt x="212" y="53"/>
                </a:cubicBezTo>
                <a:cubicBezTo>
                  <a:pt x="212" y="54"/>
                  <a:pt x="212" y="54"/>
                  <a:pt x="212" y="54"/>
                </a:cubicBezTo>
                <a:cubicBezTo>
                  <a:pt x="213" y="53"/>
                  <a:pt x="213" y="54"/>
                  <a:pt x="213" y="55"/>
                </a:cubicBezTo>
                <a:cubicBezTo>
                  <a:pt x="214" y="56"/>
                  <a:pt x="214" y="56"/>
                  <a:pt x="214" y="56"/>
                </a:cubicBezTo>
                <a:cubicBezTo>
                  <a:pt x="215" y="55"/>
                  <a:pt x="216" y="56"/>
                  <a:pt x="216" y="56"/>
                </a:cubicBezTo>
                <a:cubicBezTo>
                  <a:pt x="216" y="57"/>
                  <a:pt x="216" y="57"/>
                  <a:pt x="216" y="57"/>
                </a:cubicBezTo>
                <a:cubicBezTo>
                  <a:pt x="217" y="57"/>
                  <a:pt x="217" y="58"/>
                  <a:pt x="217" y="58"/>
                </a:cubicBezTo>
                <a:cubicBezTo>
                  <a:pt x="217" y="58"/>
                  <a:pt x="217" y="58"/>
                  <a:pt x="218" y="59"/>
                </a:cubicBezTo>
                <a:cubicBezTo>
                  <a:pt x="218" y="59"/>
                  <a:pt x="218" y="59"/>
                  <a:pt x="218" y="60"/>
                </a:cubicBezTo>
                <a:cubicBezTo>
                  <a:pt x="218" y="60"/>
                  <a:pt x="218" y="60"/>
                  <a:pt x="218" y="60"/>
                </a:cubicBezTo>
                <a:cubicBezTo>
                  <a:pt x="219" y="60"/>
                  <a:pt x="219" y="61"/>
                  <a:pt x="219" y="61"/>
                </a:cubicBezTo>
                <a:cubicBezTo>
                  <a:pt x="219" y="61"/>
                  <a:pt x="219" y="62"/>
                  <a:pt x="219" y="62"/>
                </a:cubicBezTo>
                <a:cubicBezTo>
                  <a:pt x="219" y="62"/>
                  <a:pt x="219" y="62"/>
                  <a:pt x="219" y="63"/>
                </a:cubicBezTo>
                <a:cubicBezTo>
                  <a:pt x="219" y="63"/>
                  <a:pt x="219" y="63"/>
                  <a:pt x="220" y="64"/>
                </a:cubicBezTo>
                <a:cubicBezTo>
                  <a:pt x="220" y="64"/>
                  <a:pt x="221" y="64"/>
                  <a:pt x="221" y="64"/>
                </a:cubicBezTo>
                <a:cubicBezTo>
                  <a:pt x="221" y="65"/>
                  <a:pt x="221" y="65"/>
                  <a:pt x="221" y="64"/>
                </a:cubicBezTo>
                <a:cubicBezTo>
                  <a:pt x="221" y="64"/>
                  <a:pt x="222" y="64"/>
                  <a:pt x="222" y="64"/>
                </a:cubicBezTo>
                <a:cubicBezTo>
                  <a:pt x="222" y="64"/>
                  <a:pt x="223" y="64"/>
                  <a:pt x="224" y="65"/>
                </a:cubicBezTo>
                <a:cubicBezTo>
                  <a:pt x="225" y="65"/>
                  <a:pt x="225" y="65"/>
                  <a:pt x="225" y="66"/>
                </a:cubicBezTo>
                <a:cubicBezTo>
                  <a:pt x="226" y="66"/>
                  <a:pt x="226" y="67"/>
                  <a:pt x="226" y="67"/>
                </a:cubicBezTo>
                <a:cubicBezTo>
                  <a:pt x="226" y="67"/>
                  <a:pt x="226" y="67"/>
                  <a:pt x="226" y="67"/>
                </a:cubicBezTo>
                <a:cubicBezTo>
                  <a:pt x="226" y="68"/>
                  <a:pt x="226" y="69"/>
                  <a:pt x="227" y="69"/>
                </a:cubicBezTo>
                <a:cubicBezTo>
                  <a:pt x="227" y="69"/>
                  <a:pt x="227" y="69"/>
                  <a:pt x="226" y="69"/>
                </a:cubicBezTo>
                <a:cubicBezTo>
                  <a:pt x="226" y="69"/>
                  <a:pt x="226" y="70"/>
                  <a:pt x="227" y="70"/>
                </a:cubicBezTo>
                <a:cubicBezTo>
                  <a:pt x="227" y="70"/>
                  <a:pt x="227" y="71"/>
                  <a:pt x="227" y="71"/>
                </a:cubicBezTo>
                <a:cubicBezTo>
                  <a:pt x="227" y="72"/>
                  <a:pt x="228" y="73"/>
                  <a:pt x="228" y="72"/>
                </a:cubicBezTo>
                <a:cubicBezTo>
                  <a:pt x="228" y="72"/>
                  <a:pt x="228" y="72"/>
                  <a:pt x="229" y="72"/>
                </a:cubicBezTo>
                <a:cubicBezTo>
                  <a:pt x="229" y="73"/>
                  <a:pt x="229" y="73"/>
                  <a:pt x="230" y="73"/>
                </a:cubicBezTo>
                <a:cubicBezTo>
                  <a:pt x="231" y="72"/>
                  <a:pt x="231" y="72"/>
                  <a:pt x="231" y="73"/>
                </a:cubicBezTo>
                <a:cubicBezTo>
                  <a:pt x="231" y="74"/>
                  <a:pt x="231" y="74"/>
                  <a:pt x="232" y="73"/>
                </a:cubicBezTo>
                <a:cubicBezTo>
                  <a:pt x="232" y="73"/>
                  <a:pt x="232" y="73"/>
                  <a:pt x="233" y="73"/>
                </a:cubicBezTo>
                <a:cubicBezTo>
                  <a:pt x="234" y="74"/>
                  <a:pt x="234" y="75"/>
                  <a:pt x="233" y="76"/>
                </a:cubicBezTo>
                <a:cubicBezTo>
                  <a:pt x="233" y="76"/>
                  <a:pt x="233" y="77"/>
                  <a:pt x="234" y="77"/>
                </a:cubicBezTo>
                <a:cubicBezTo>
                  <a:pt x="234" y="77"/>
                  <a:pt x="234" y="77"/>
                  <a:pt x="234" y="79"/>
                </a:cubicBezTo>
                <a:cubicBezTo>
                  <a:pt x="234" y="82"/>
                  <a:pt x="234" y="83"/>
                  <a:pt x="236" y="84"/>
                </a:cubicBezTo>
                <a:cubicBezTo>
                  <a:pt x="236" y="84"/>
                  <a:pt x="236" y="84"/>
                  <a:pt x="236" y="84"/>
                </a:cubicBezTo>
                <a:cubicBezTo>
                  <a:pt x="236" y="85"/>
                  <a:pt x="236" y="85"/>
                  <a:pt x="237" y="85"/>
                </a:cubicBezTo>
                <a:cubicBezTo>
                  <a:pt x="237" y="84"/>
                  <a:pt x="237" y="85"/>
                  <a:pt x="238" y="85"/>
                </a:cubicBezTo>
                <a:cubicBezTo>
                  <a:pt x="238" y="86"/>
                  <a:pt x="238" y="87"/>
                  <a:pt x="239" y="87"/>
                </a:cubicBezTo>
                <a:cubicBezTo>
                  <a:pt x="239" y="87"/>
                  <a:pt x="239" y="87"/>
                  <a:pt x="239" y="88"/>
                </a:cubicBezTo>
                <a:cubicBezTo>
                  <a:pt x="239" y="89"/>
                  <a:pt x="239" y="89"/>
                  <a:pt x="240" y="89"/>
                </a:cubicBezTo>
                <a:cubicBezTo>
                  <a:pt x="240" y="88"/>
                  <a:pt x="242" y="90"/>
                  <a:pt x="242" y="91"/>
                </a:cubicBezTo>
                <a:cubicBezTo>
                  <a:pt x="242" y="91"/>
                  <a:pt x="241" y="92"/>
                  <a:pt x="241" y="92"/>
                </a:cubicBezTo>
                <a:cubicBezTo>
                  <a:pt x="241" y="92"/>
                  <a:pt x="241" y="92"/>
                  <a:pt x="242" y="93"/>
                </a:cubicBezTo>
                <a:cubicBezTo>
                  <a:pt x="242" y="93"/>
                  <a:pt x="243" y="93"/>
                  <a:pt x="243" y="93"/>
                </a:cubicBezTo>
                <a:cubicBezTo>
                  <a:pt x="243" y="92"/>
                  <a:pt x="244" y="93"/>
                  <a:pt x="244" y="94"/>
                </a:cubicBezTo>
                <a:cubicBezTo>
                  <a:pt x="244" y="95"/>
                  <a:pt x="244" y="95"/>
                  <a:pt x="244" y="95"/>
                </a:cubicBezTo>
                <a:cubicBezTo>
                  <a:pt x="244" y="95"/>
                  <a:pt x="245" y="96"/>
                  <a:pt x="244" y="96"/>
                </a:cubicBezTo>
                <a:cubicBezTo>
                  <a:pt x="244" y="96"/>
                  <a:pt x="244" y="97"/>
                  <a:pt x="245" y="97"/>
                </a:cubicBezTo>
                <a:cubicBezTo>
                  <a:pt x="245" y="97"/>
                  <a:pt x="245" y="97"/>
                  <a:pt x="245" y="97"/>
                </a:cubicBezTo>
                <a:cubicBezTo>
                  <a:pt x="245" y="97"/>
                  <a:pt x="245" y="98"/>
                  <a:pt x="245" y="98"/>
                </a:cubicBezTo>
                <a:cubicBezTo>
                  <a:pt x="246" y="98"/>
                  <a:pt x="246" y="98"/>
                  <a:pt x="246" y="98"/>
                </a:cubicBezTo>
                <a:cubicBezTo>
                  <a:pt x="247" y="98"/>
                  <a:pt x="247" y="98"/>
                  <a:pt x="247" y="99"/>
                </a:cubicBezTo>
                <a:cubicBezTo>
                  <a:pt x="246" y="99"/>
                  <a:pt x="247" y="99"/>
                  <a:pt x="247" y="99"/>
                </a:cubicBezTo>
                <a:cubicBezTo>
                  <a:pt x="247" y="99"/>
                  <a:pt x="248" y="102"/>
                  <a:pt x="248" y="102"/>
                </a:cubicBezTo>
                <a:cubicBezTo>
                  <a:pt x="248" y="102"/>
                  <a:pt x="248" y="102"/>
                  <a:pt x="249" y="103"/>
                </a:cubicBezTo>
                <a:cubicBezTo>
                  <a:pt x="249" y="104"/>
                  <a:pt x="249" y="104"/>
                  <a:pt x="249" y="104"/>
                </a:cubicBezTo>
                <a:cubicBezTo>
                  <a:pt x="249" y="104"/>
                  <a:pt x="249" y="105"/>
                  <a:pt x="249" y="105"/>
                </a:cubicBezTo>
                <a:cubicBezTo>
                  <a:pt x="249" y="105"/>
                  <a:pt x="250" y="106"/>
                  <a:pt x="251" y="108"/>
                </a:cubicBezTo>
                <a:cubicBezTo>
                  <a:pt x="251" y="109"/>
                  <a:pt x="251" y="109"/>
                  <a:pt x="251" y="109"/>
                </a:cubicBezTo>
                <a:cubicBezTo>
                  <a:pt x="252" y="109"/>
                  <a:pt x="252" y="109"/>
                  <a:pt x="252" y="109"/>
                </a:cubicBezTo>
                <a:cubicBezTo>
                  <a:pt x="252" y="110"/>
                  <a:pt x="252" y="110"/>
                  <a:pt x="252" y="110"/>
                </a:cubicBezTo>
                <a:cubicBezTo>
                  <a:pt x="253" y="111"/>
                  <a:pt x="256" y="112"/>
                  <a:pt x="256" y="112"/>
                </a:cubicBezTo>
                <a:cubicBezTo>
                  <a:pt x="256" y="112"/>
                  <a:pt x="256" y="112"/>
                  <a:pt x="257" y="112"/>
                </a:cubicBezTo>
                <a:cubicBezTo>
                  <a:pt x="257" y="112"/>
                  <a:pt x="257" y="112"/>
                  <a:pt x="257" y="113"/>
                </a:cubicBezTo>
                <a:cubicBezTo>
                  <a:pt x="257" y="113"/>
                  <a:pt x="257" y="113"/>
                  <a:pt x="257" y="113"/>
                </a:cubicBezTo>
                <a:cubicBezTo>
                  <a:pt x="257" y="113"/>
                  <a:pt x="258" y="115"/>
                  <a:pt x="258" y="116"/>
                </a:cubicBezTo>
                <a:cubicBezTo>
                  <a:pt x="258" y="116"/>
                  <a:pt x="258" y="116"/>
                  <a:pt x="259" y="116"/>
                </a:cubicBezTo>
                <a:cubicBezTo>
                  <a:pt x="259" y="115"/>
                  <a:pt x="259" y="115"/>
                  <a:pt x="259" y="116"/>
                </a:cubicBezTo>
                <a:cubicBezTo>
                  <a:pt x="259" y="116"/>
                  <a:pt x="259" y="117"/>
                  <a:pt x="258" y="117"/>
                </a:cubicBezTo>
                <a:cubicBezTo>
                  <a:pt x="257" y="117"/>
                  <a:pt x="256" y="116"/>
                  <a:pt x="256" y="116"/>
                </a:cubicBezTo>
                <a:close/>
                <a:moveTo>
                  <a:pt x="221" y="99"/>
                </a:moveTo>
                <a:cubicBezTo>
                  <a:pt x="221" y="99"/>
                  <a:pt x="221" y="99"/>
                  <a:pt x="221" y="99"/>
                </a:cubicBezTo>
                <a:cubicBezTo>
                  <a:pt x="222" y="99"/>
                  <a:pt x="222" y="99"/>
                  <a:pt x="222" y="99"/>
                </a:cubicBezTo>
                <a:cubicBezTo>
                  <a:pt x="221" y="100"/>
                  <a:pt x="220" y="100"/>
                  <a:pt x="221" y="99"/>
                </a:cubicBezTo>
                <a:close/>
                <a:moveTo>
                  <a:pt x="16" y="91"/>
                </a:moveTo>
                <a:cubicBezTo>
                  <a:pt x="17" y="91"/>
                  <a:pt x="19" y="92"/>
                  <a:pt x="21" y="91"/>
                </a:cubicBezTo>
                <a:cubicBezTo>
                  <a:pt x="24" y="91"/>
                  <a:pt x="27" y="90"/>
                  <a:pt x="27" y="90"/>
                </a:cubicBezTo>
                <a:cubicBezTo>
                  <a:pt x="27" y="90"/>
                  <a:pt x="28" y="90"/>
                  <a:pt x="29" y="90"/>
                </a:cubicBezTo>
                <a:cubicBezTo>
                  <a:pt x="29" y="90"/>
                  <a:pt x="31" y="89"/>
                  <a:pt x="32" y="89"/>
                </a:cubicBezTo>
                <a:cubicBezTo>
                  <a:pt x="33" y="88"/>
                  <a:pt x="35" y="88"/>
                  <a:pt x="35" y="88"/>
                </a:cubicBezTo>
                <a:cubicBezTo>
                  <a:pt x="36" y="88"/>
                  <a:pt x="42" y="85"/>
                  <a:pt x="43" y="84"/>
                </a:cubicBezTo>
                <a:cubicBezTo>
                  <a:pt x="43" y="84"/>
                  <a:pt x="43" y="84"/>
                  <a:pt x="43" y="84"/>
                </a:cubicBezTo>
                <a:cubicBezTo>
                  <a:pt x="44" y="84"/>
                  <a:pt x="47" y="83"/>
                  <a:pt x="48" y="82"/>
                </a:cubicBezTo>
                <a:cubicBezTo>
                  <a:pt x="48" y="82"/>
                  <a:pt x="48" y="82"/>
                  <a:pt x="48" y="82"/>
                </a:cubicBezTo>
                <a:cubicBezTo>
                  <a:pt x="48" y="82"/>
                  <a:pt x="49" y="82"/>
                  <a:pt x="49" y="82"/>
                </a:cubicBezTo>
                <a:cubicBezTo>
                  <a:pt x="50" y="81"/>
                  <a:pt x="50" y="81"/>
                  <a:pt x="51" y="81"/>
                </a:cubicBezTo>
                <a:cubicBezTo>
                  <a:pt x="51" y="82"/>
                  <a:pt x="51" y="81"/>
                  <a:pt x="51" y="81"/>
                </a:cubicBezTo>
                <a:cubicBezTo>
                  <a:pt x="51" y="81"/>
                  <a:pt x="53" y="80"/>
                  <a:pt x="53" y="80"/>
                </a:cubicBezTo>
                <a:cubicBezTo>
                  <a:pt x="53" y="80"/>
                  <a:pt x="54" y="80"/>
                  <a:pt x="55" y="79"/>
                </a:cubicBezTo>
                <a:cubicBezTo>
                  <a:pt x="55" y="79"/>
                  <a:pt x="56" y="79"/>
                  <a:pt x="57" y="79"/>
                </a:cubicBezTo>
                <a:cubicBezTo>
                  <a:pt x="58" y="79"/>
                  <a:pt x="59" y="78"/>
                  <a:pt x="60" y="78"/>
                </a:cubicBezTo>
                <a:cubicBezTo>
                  <a:pt x="60" y="78"/>
                  <a:pt x="61" y="78"/>
                  <a:pt x="61" y="78"/>
                </a:cubicBezTo>
                <a:cubicBezTo>
                  <a:pt x="62" y="78"/>
                  <a:pt x="62" y="78"/>
                  <a:pt x="62" y="78"/>
                </a:cubicBezTo>
                <a:cubicBezTo>
                  <a:pt x="62" y="77"/>
                  <a:pt x="63" y="77"/>
                  <a:pt x="65" y="78"/>
                </a:cubicBezTo>
                <a:cubicBezTo>
                  <a:pt x="65" y="78"/>
                  <a:pt x="65" y="78"/>
                  <a:pt x="65" y="77"/>
                </a:cubicBezTo>
                <a:cubicBezTo>
                  <a:pt x="65" y="77"/>
                  <a:pt x="66" y="77"/>
                  <a:pt x="67" y="77"/>
                </a:cubicBezTo>
                <a:cubicBezTo>
                  <a:pt x="67" y="77"/>
                  <a:pt x="68" y="77"/>
                  <a:pt x="68" y="77"/>
                </a:cubicBezTo>
                <a:cubicBezTo>
                  <a:pt x="69" y="77"/>
                  <a:pt x="70" y="77"/>
                  <a:pt x="70" y="77"/>
                </a:cubicBezTo>
                <a:cubicBezTo>
                  <a:pt x="71" y="77"/>
                  <a:pt x="71" y="77"/>
                  <a:pt x="71" y="77"/>
                </a:cubicBezTo>
                <a:cubicBezTo>
                  <a:pt x="72" y="77"/>
                  <a:pt x="72" y="77"/>
                  <a:pt x="73" y="77"/>
                </a:cubicBezTo>
                <a:cubicBezTo>
                  <a:pt x="74" y="77"/>
                  <a:pt x="75" y="78"/>
                  <a:pt x="75" y="77"/>
                </a:cubicBezTo>
                <a:cubicBezTo>
                  <a:pt x="76" y="77"/>
                  <a:pt x="79" y="78"/>
                  <a:pt x="80" y="78"/>
                </a:cubicBezTo>
                <a:cubicBezTo>
                  <a:pt x="81" y="78"/>
                  <a:pt x="81" y="78"/>
                  <a:pt x="81" y="78"/>
                </a:cubicBezTo>
                <a:cubicBezTo>
                  <a:pt x="82" y="78"/>
                  <a:pt x="82" y="78"/>
                  <a:pt x="83" y="78"/>
                </a:cubicBezTo>
                <a:cubicBezTo>
                  <a:pt x="84" y="78"/>
                  <a:pt x="84" y="79"/>
                  <a:pt x="85" y="78"/>
                </a:cubicBezTo>
                <a:cubicBezTo>
                  <a:pt x="85" y="78"/>
                  <a:pt x="86" y="79"/>
                  <a:pt x="86" y="79"/>
                </a:cubicBezTo>
                <a:cubicBezTo>
                  <a:pt x="87" y="79"/>
                  <a:pt x="88" y="79"/>
                  <a:pt x="88" y="79"/>
                </a:cubicBezTo>
                <a:cubicBezTo>
                  <a:pt x="88" y="79"/>
                  <a:pt x="90" y="79"/>
                  <a:pt x="91" y="79"/>
                </a:cubicBezTo>
                <a:cubicBezTo>
                  <a:pt x="92" y="80"/>
                  <a:pt x="93" y="80"/>
                  <a:pt x="93" y="80"/>
                </a:cubicBezTo>
                <a:cubicBezTo>
                  <a:pt x="94" y="80"/>
                  <a:pt x="94" y="80"/>
                  <a:pt x="94" y="80"/>
                </a:cubicBezTo>
                <a:cubicBezTo>
                  <a:pt x="93" y="80"/>
                  <a:pt x="94" y="80"/>
                  <a:pt x="95" y="80"/>
                </a:cubicBezTo>
                <a:cubicBezTo>
                  <a:pt x="95" y="80"/>
                  <a:pt x="95" y="80"/>
                  <a:pt x="95" y="80"/>
                </a:cubicBezTo>
                <a:cubicBezTo>
                  <a:pt x="96" y="81"/>
                  <a:pt x="96" y="81"/>
                  <a:pt x="96" y="81"/>
                </a:cubicBezTo>
                <a:cubicBezTo>
                  <a:pt x="97" y="81"/>
                  <a:pt x="97" y="81"/>
                  <a:pt x="97" y="81"/>
                </a:cubicBezTo>
                <a:cubicBezTo>
                  <a:pt x="97" y="82"/>
                  <a:pt x="97" y="82"/>
                  <a:pt x="98" y="82"/>
                </a:cubicBezTo>
                <a:cubicBezTo>
                  <a:pt x="99" y="82"/>
                  <a:pt x="99" y="82"/>
                  <a:pt x="99" y="82"/>
                </a:cubicBezTo>
                <a:cubicBezTo>
                  <a:pt x="99" y="83"/>
                  <a:pt x="99" y="83"/>
                  <a:pt x="99" y="83"/>
                </a:cubicBezTo>
                <a:cubicBezTo>
                  <a:pt x="100" y="83"/>
                  <a:pt x="100" y="83"/>
                  <a:pt x="100" y="83"/>
                </a:cubicBezTo>
                <a:cubicBezTo>
                  <a:pt x="101" y="83"/>
                  <a:pt x="101" y="84"/>
                  <a:pt x="101" y="83"/>
                </a:cubicBezTo>
                <a:cubicBezTo>
                  <a:pt x="101" y="83"/>
                  <a:pt x="101" y="83"/>
                  <a:pt x="102" y="83"/>
                </a:cubicBezTo>
                <a:cubicBezTo>
                  <a:pt x="103" y="84"/>
                  <a:pt x="103" y="84"/>
                  <a:pt x="104" y="84"/>
                </a:cubicBezTo>
                <a:cubicBezTo>
                  <a:pt x="104" y="85"/>
                  <a:pt x="105" y="85"/>
                  <a:pt x="105" y="85"/>
                </a:cubicBezTo>
                <a:cubicBezTo>
                  <a:pt x="105" y="85"/>
                  <a:pt x="105" y="86"/>
                  <a:pt x="106" y="86"/>
                </a:cubicBezTo>
                <a:cubicBezTo>
                  <a:pt x="107" y="87"/>
                  <a:pt x="109" y="88"/>
                  <a:pt x="109" y="88"/>
                </a:cubicBezTo>
                <a:cubicBezTo>
                  <a:pt x="110" y="89"/>
                  <a:pt x="110" y="89"/>
                  <a:pt x="111" y="90"/>
                </a:cubicBezTo>
                <a:cubicBezTo>
                  <a:pt x="111" y="90"/>
                  <a:pt x="111" y="90"/>
                  <a:pt x="111" y="90"/>
                </a:cubicBezTo>
                <a:cubicBezTo>
                  <a:pt x="111" y="90"/>
                  <a:pt x="113" y="91"/>
                  <a:pt x="114" y="92"/>
                </a:cubicBezTo>
                <a:cubicBezTo>
                  <a:pt x="114" y="92"/>
                  <a:pt x="114" y="92"/>
                  <a:pt x="114" y="92"/>
                </a:cubicBezTo>
                <a:cubicBezTo>
                  <a:pt x="114" y="93"/>
                  <a:pt x="114" y="93"/>
                  <a:pt x="114" y="93"/>
                </a:cubicBezTo>
                <a:cubicBezTo>
                  <a:pt x="115" y="93"/>
                  <a:pt x="115" y="93"/>
                  <a:pt x="115" y="93"/>
                </a:cubicBezTo>
                <a:cubicBezTo>
                  <a:pt x="115" y="93"/>
                  <a:pt x="115" y="94"/>
                  <a:pt x="116" y="94"/>
                </a:cubicBezTo>
                <a:cubicBezTo>
                  <a:pt x="116" y="94"/>
                  <a:pt x="116" y="94"/>
                  <a:pt x="116" y="94"/>
                </a:cubicBezTo>
                <a:cubicBezTo>
                  <a:pt x="116" y="94"/>
                  <a:pt x="116" y="95"/>
                  <a:pt x="116" y="95"/>
                </a:cubicBezTo>
                <a:cubicBezTo>
                  <a:pt x="116" y="95"/>
                  <a:pt x="117" y="95"/>
                  <a:pt x="117" y="95"/>
                </a:cubicBezTo>
                <a:cubicBezTo>
                  <a:pt x="117" y="96"/>
                  <a:pt x="117" y="96"/>
                  <a:pt x="117" y="96"/>
                </a:cubicBezTo>
                <a:cubicBezTo>
                  <a:pt x="118" y="97"/>
                  <a:pt x="119" y="97"/>
                  <a:pt x="119" y="98"/>
                </a:cubicBezTo>
                <a:cubicBezTo>
                  <a:pt x="119" y="98"/>
                  <a:pt x="119" y="99"/>
                  <a:pt x="119" y="99"/>
                </a:cubicBezTo>
                <a:cubicBezTo>
                  <a:pt x="120" y="99"/>
                  <a:pt x="120" y="100"/>
                  <a:pt x="120" y="100"/>
                </a:cubicBezTo>
                <a:cubicBezTo>
                  <a:pt x="120" y="102"/>
                  <a:pt x="120" y="104"/>
                  <a:pt x="121" y="104"/>
                </a:cubicBezTo>
                <a:cubicBezTo>
                  <a:pt x="121" y="103"/>
                  <a:pt x="121" y="104"/>
                  <a:pt x="121" y="104"/>
                </a:cubicBezTo>
                <a:cubicBezTo>
                  <a:pt x="120" y="105"/>
                  <a:pt x="120" y="105"/>
                  <a:pt x="121" y="105"/>
                </a:cubicBezTo>
                <a:cubicBezTo>
                  <a:pt x="121" y="104"/>
                  <a:pt x="121" y="104"/>
                  <a:pt x="122" y="105"/>
                </a:cubicBezTo>
                <a:cubicBezTo>
                  <a:pt x="122" y="106"/>
                  <a:pt x="122" y="107"/>
                  <a:pt x="122" y="107"/>
                </a:cubicBezTo>
                <a:cubicBezTo>
                  <a:pt x="122" y="108"/>
                  <a:pt x="122" y="108"/>
                  <a:pt x="122" y="108"/>
                </a:cubicBezTo>
                <a:cubicBezTo>
                  <a:pt x="123" y="108"/>
                  <a:pt x="123" y="109"/>
                  <a:pt x="123" y="110"/>
                </a:cubicBezTo>
                <a:cubicBezTo>
                  <a:pt x="123" y="111"/>
                  <a:pt x="123" y="111"/>
                  <a:pt x="124" y="112"/>
                </a:cubicBezTo>
                <a:cubicBezTo>
                  <a:pt x="124" y="112"/>
                  <a:pt x="124" y="112"/>
                  <a:pt x="124" y="112"/>
                </a:cubicBezTo>
                <a:cubicBezTo>
                  <a:pt x="124" y="113"/>
                  <a:pt x="124" y="113"/>
                  <a:pt x="124" y="113"/>
                </a:cubicBezTo>
                <a:cubicBezTo>
                  <a:pt x="125" y="113"/>
                  <a:pt x="125" y="113"/>
                  <a:pt x="125" y="113"/>
                </a:cubicBezTo>
                <a:cubicBezTo>
                  <a:pt x="125" y="113"/>
                  <a:pt x="129" y="115"/>
                  <a:pt x="131" y="115"/>
                </a:cubicBezTo>
                <a:cubicBezTo>
                  <a:pt x="131" y="115"/>
                  <a:pt x="132" y="115"/>
                  <a:pt x="132" y="115"/>
                </a:cubicBezTo>
                <a:cubicBezTo>
                  <a:pt x="132" y="114"/>
                  <a:pt x="132" y="114"/>
                  <a:pt x="132" y="114"/>
                </a:cubicBezTo>
                <a:cubicBezTo>
                  <a:pt x="132" y="114"/>
                  <a:pt x="132" y="113"/>
                  <a:pt x="133" y="113"/>
                </a:cubicBezTo>
                <a:cubicBezTo>
                  <a:pt x="133" y="112"/>
                  <a:pt x="133" y="111"/>
                  <a:pt x="133" y="111"/>
                </a:cubicBezTo>
                <a:cubicBezTo>
                  <a:pt x="134" y="111"/>
                  <a:pt x="134" y="110"/>
                  <a:pt x="134" y="110"/>
                </a:cubicBezTo>
                <a:cubicBezTo>
                  <a:pt x="133" y="110"/>
                  <a:pt x="133" y="110"/>
                  <a:pt x="133" y="109"/>
                </a:cubicBezTo>
                <a:cubicBezTo>
                  <a:pt x="133" y="109"/>
                  <a:pt x="133" y="109"/>
                  <a:pt x="132" y="109"/>
                </a:cubicBezTo>
                <a:cubicBezTo>
                  <a:pt x="131" y="109"/>
                  <a:pt x="131" y="109"/>
                  <a:pt x="131" y="109"/>
                </a:cubicBezTo>
                <a:cubicBezTo>
                  <a:pt x="131" y="109"/>
                  <a:pt x="130" y="109"/>
                  <a:pt x="130" y="109"/>
                </a:cubicBezTo>
                <a:cubicBezTo>
                  <a:pt x="130" y="109"/>
                  <a:pt x="130" y="109"/>
                  <a:pt x="130" y="108"/>
                </a:cubicBezTo>
                <a:cubicBezTo>
                  <a:pt x="130" y="108"/>
                  <a:pt x="129" y="108"/>
                  <a:pt x="129" y="108"/>
                </a:cubicBezTo>
                <a:cubicBezTo>
                  <a:pt x="129" y="108"/>
                  <a:pt x="128" y="108"/>
                  <a:pt x="128" y="108"/>
                </a:cubicBezTo>
                <a:cubicBezTo>
                  <a:pt x="128" y="107"/>
                  <a:pt x="127" y="107"/>
                  <a:pt x="126" y="106"/>
                </a:cubicBezTo>
                <a:cubicBezTo>
                  <a:pt x="124" y="105"/>
                  <a:pt x="124" y="105"/>
                  <a:pt x="124" y="104"/>
                </a:cubicBezTo>
                <a:cubicBezTo>
                  <a:pt x="124" y="104"/>
                  <a:pt x="124" y="104"/>
                  <a:pt x="124" y="104"/>
                </a:cubicBezTo>
                <a:cubicBezTo>
                  <a:pt x="123" y="104"/>
                  <a:pt x="123" y="103"/>
                  <a:pt x="123" y="103"/>
                </a:cubicBezTo>
                <a:cubicBezTo>
                  <a:pt x="123" y="103"/>
                  <a:pt x="123" y="103"/>
                  <a:pt x="123" y="103"/>
                </a:cubicBezTo>
                <a:cubicBezTo>
                  <a:pt x="124" y="103"/>
                  <a:pt x="124" y="103"/>
                  <a:pt x="124" y="103"/>
                </a:cubicBezTo>
                <a:cubicBezTo>
                  <a:pt x="124" y="103"/>
                  <a:pt x="124" y="102"/>
                  <a:pt x="123" y="102"/>
                </a:cubicBezTo>
                <a:cubicBezTo>
                  <a:pt x="123" y="102"/>
                  <a:pt x="123" y="102"/>
                  <a:pt x="123" y="102"/>
                </a:cubicBezTo>
                <a:cubicBezTo>
                  <a:pt x="123" y="102"/>
                  <a:pt x="123" y="101"/>
                  <a:pt x="123" y="101"/>
                </a:cubicBezTo>
                <a:cubicBezTo>
                  <a:pt x="123" y="101"/>
                  <a:pt x="123" y="101"/>
                  <a:pt x="123" y="101"/>
                </a:cubicBezTo>
                <a:cubicBezTo>
                  <a:pt x="124" y="101"/>
                  <a:pt x="124" y="101"/>
                  <a:pt x="124" y="100"/>
                </a:cubicBezTo>
                <a:cubicBezTo>
                  <a:pt x="123" y="100"/>
                  <a:pt x="123" y="100"/>
                  <a:pt x="124" y="100"/>
                </a:cubicBezTo>
                <a:cubicBezTo>
                  <a:pt x="124" y="100"/>
                  <a:pt x="124" y="100"/>
                  <a:pt x="124" y="99"/>
                </a:cubicBezTo>
                <a:cubicBezTo>
                  <a:pt x="124" y="99"/>
                  <a:pt x="125" y="99"/>
                  <a:pt x="126" y="99"/>
                </a:cubicBezTo>
                <a:cubicBezTo>
                  <a:pt x="126" y="99"/>
                  <a:pt x="126" y="99"/>
                  <a:pt x="126" y="99"/>
                </a:cubicBezTo>
                <a:cubicBezTo>
                  <a:pt x="127" y="99"/>
                  <a:pt x="128" y="99"/>
                  <a:pt x="128" y="99"/>
                </a:cubicBezTo>
                <a:cubicBezTo>
                  <a:pt x="128" y="99"/>
                  <a:pt x="128" y="100"/>
                  <a:pt x="129" y="100"/>
                </a:cubicBezTo>
                <a:cubicBezTo>
                  <a:pt x="131" y="100"/>
                  <a:pt x="132" y="100"/>
                  <a:pt x="132" y="101"/>
                </a:cubicBezTo>
                <a:cubicBezTo>
                  <a:pt x="132" y="101"/>
                  <a:pt x="132" y="101"/>
                  <a:pt x="132" y="101"/>
                </a:cubicBezTo>
                <a:cubicBezTo>
                  <a:pt x="133" y="101"/>
                  <a:pt x="133" y="102"/>
                  <a:pt x="133" y="102"/>
                </a:cubicBezTo>
                <a:cubicBezTo>
                  <a:pt x="133" y="102"/>
                  <a:pt x="133" y="102"/>
                  <a:pt x="133" y="103"/>
                </a:cubicBezTo>
                <a:cubicBezTo>
                  <a:pt x="133" y="103"/>
                  <a:pt x="134" y="103"/>
                  <a:pt x="134" y="104"/>
                </a:cubicBezTo>
                <a:cubicBezTo>
                  <a:pt x="134" y="104"/>
                  <a:pt x="134" y="104"/>
                  <a:pt x="134" y="104"/>
                </a:cubicBezTo>
                <a:cubicBezTo>
                  <a:pt x="134" y="104"/>
                  <a:pt x="135" y="105"/>
                  <a:pt x="135" y="106"/>
                </a:cubicBezTo>
                <a:cubicBezTo>
                  <a:pt x="135" y="107"/>
                  <a:pt x="135" y="107"/>
                  <a:pt x="136" y="107"/>
                </a:cubicBezTo>
                <a:cubicBezTo>
                  <a:pt x="137" y="107"/>
                  <a:pt x="137" y="106"/>
                  <a:pt x="137" y="106"/>
                </a:cubicBezTo>
                <a:cubicBezTo>
                  <a:pt x="137" y="105"/>
                  <a:pt x="138" y="105"/>
                  <a:pt x="138" y="105"/>
                </a:cubicBezTo>
                <a:cubicBezTo>
                  <a:pt x="138" y="106"/>
                  <a:pt x="139" y="104"/>
                  <a:pt x="140" y="103"/>
                </a:cubicBezTo>
                <a:cubicBezTo>
                  <a:pt x="140" y="101"/>
                  <a:pt x="139" y="101"/>
                  <a:pt x="139" y="102"/>
                </a:cubicBezTo>
                <a:cubicBezTo>
                  <a:pt x="138" y="102"/>
                  <a:pt x="138" y="102"/>
                  <a:pt x="138" y="102"/>
                </a:cubicBezTo>
                <a:cubicBezTo>
                  <a:pt x="138" y="102"/>
                  <a:pt x="137" y="102"/>
                  <a:pt x="137" y="102"/>
                </a:cubicBezTo>
                <a:cubicBezTo>
                  <a:pt x="137" y="102"/>
                  <a:pt x="136" y="102"/>
                  <a:pt x="134" y="100"/>
                </a:cubicBezTo>
                <a:cubicBezTo>
                  <a:pt x="133" y="100"/>
                  <a:pt x="132" y="99"/>
                  <a:pt x="132" y="99"/>
                </a:cubicBezTo>
                <a:cubicBezTo>
                  <a:pt x="132" y="99"/>
                  <a:pt x="132" y="99"/>
                  <a:pt x="132" y="99"/>
                </a:cubicBezTo>
                <a:cubicBezTo>
                  <a:pt x="132" y="99"/>
                  <a:pt x="132" y="98"/>
                  <a:pt x="131" y="98"/>
                </a:cubicBezTo>
                <a:cubicBezTo>
                  <a:pt x="131" y="97"/>
                  <a:pt x="131" y="97"/>
                  <a:pt x="131" y="97"/>
                </a:cubicBezTo>
                <a:cubicBezTo>
                  <a:pt x="130" y="98"/>
                  <a:pt x="130" y="97"/>
                  <a:pt x="130" y="97"/>
                </a:cubicBezTo>
                <a:cubicBezTo>
                  <a:pt x="130" y="96"/>
                  <a:pt x="130" y="96"/>
                  <a:pt x="130" y="96"/>
                </a:cubicBezTo>
                <a:cubicBezTo>
                  <a:pt x="130" y="96"/>
                  <a:pt x="129" y="96"/>
                  <a:pt x="129" y="95"/>
                </a:cubicBezTo>
                <a:cubicBezTo>
                  <a:pt x="129" y="95"/>
                  <a:pt x="128" y="95"/>
                  <a:pt x="128" y="95"/>
                </a:cubicBezTo>
                <a:cubicBezTo>
                  <a:pt x="128" y="95"/>
                  <a:pt x="128" y="94"/>
                  <a:pt x="128" y="94"/>
                </a:cubicBezTo>
                <a:cubicBezTo>
                  <a:pt x="127" y="93"/>
                  <a:pt x="127" y="93"/>
                  <a:pt x="128" y="93"/>
                </a:cubicBezTo>
                <a:cubicBezTo>
                  <a:pt x="128" y="93"/>
                  <a:pt x="128" y="93"/>
                  <a:pt x="128" y="92"/>
                </a:cubicBezTo>
                <a:cubicBezTo>
                  <a:pt x="128" y="91"/>
                  <a:pt x="129" y="90"/>
                  <a:pt x="130" y="90"/>
                </a:cubicBezTo>
                <a:cubicBezTo>
                  <a:pt x="130" y="89"/>
                  <a:pt x="131" y="89"/>
                  <a:pt x="131" y="89"/>
                </a:cubicBezTo>
                <a:cubicBezTo>
                  <a:pt x="132" y="89"/>
                  <a:pt x="135" y="88"/>
                  <a:pt x="136" y="88"/>
                </a:cubicBezTo>
                <a:cubicBezTo>
                  <a:pt x="136" y="88"/>
                  <a:pt x="137" y="89"/>
                  <a:pt x="137" y="89"/>
                </a:cubicBezTo>
                <a:cubicBezTo>
                  <a:pt x="138" y="89"/>
                  <a:pt x="138" y="89"/>
                  <a:pt x="138" y="89"/>
                </a:cubicBezTo>
                <a:cubicBezTo>
                  <a:pt x="139" y="89"/>
                  <a:pt x="140" y="90"/>
                  <a:pt x="140" y="90"/>
                </a:cubicBezTo>
                <a:cubicBezTo>
                  <a:pt x="140" y="90"/>
                  <a:pt x="140" y="91"/>
                  <a:pt x="140" y="91"/>
                </a:cubicBezTo>
                <a:cubicBezTo>
                  <a:pt x="140" y="91"/>
                  <a:pt x="141" y="91"/>
                  <a:pt x="141" y="92"/>
                </a:cubicBezTo>
                <a:cubicBezTo>
                  <a:pt x="141" y="92"/>
                  <a:pt x="141" y="93"/>
                  <a:pt x="141" y="93"/>
                </a:cubicBezTo>
                <a:cubicBezTo>
                  <a:pt x="141" y="93"/>
                  <a:pt x="142" y="93"/>
                  <a:pt x="142" y="94"/>
                </a:cubicBezTo>
                <a:cubicBezTo>
                  <a:pt x="142" y="94"/>
                  <a:pt x="142" y="94"/>
                  <a:pt x="143" y="94"/>
                </a:cubicBezTo>
                <a:cubicBezTo>
                  <a:pt x="143" y="95"/>
                  <a:pt x="143" y="95"/>
                  <a:pt x="144" y="94"/>
                </a:cubicBezTo>
                <a:cubicBezTo>
                  <a:pt x="144" y="93"/>
                  <a:pt x="145" y="92"/>
                  <a:pt x="145" y="92"/>
                </a:cubicBezTo>
                <a:cubicBezTo>
                  <a:pt x="145" y="91"/>
                  <a:pt x="145" y="90"/>
                  <a:pt x="145" y="90"/>
                </a:cubicBezTo>
                <a:cubicBezTo>
                  <a:pt x="145" y="89"/>
                  <a:pt x="145" y="89"/>
                  <a:pt x="144" y="89"/>
                </a:cubicBezTo>
                <a:cubicBezTo>
                  <a:pt x="143" y="89"/>
                  <a:pt x="142" y="88"/>
                  <a:pt x="141" y="89"/>
                </a:cubicBezTo>
                <a:cubicBezTo>
                  <a:pt x="141" y="89"/>
                  <a:pt x="139" y="88"/>
                  <a:pt x="138" y="87"/>
                </a:cubicBezTo>
                <a:cubicBezTo>
                  <a:pt x="136" y="86"/>
                  <a:pt x="135" y="84"/>
                  <a:pt x="135" y="83"/>
                </a:cubicBezTo>
                <a:cubicBezTo>
                  <a:pt x="135" y="82"/>
                  <a:pt x="135" y="81"/>
                  <a:pt x="135" y="81"/>
                </a:cubicBezTo>
                <a:cubicBezTo>
                  <a:pt x="135" y="81"/>
                  <a:pt x="140" y="81"/>
                  <a:pt x="141" y="81"/>
                </a:cubicBezTo>
                <a:cubicBezTo>
                  <a:pt x="144" y="81"/>
                  <a:pt x="144" y="82"/>
                  <a:pt x="145" y="84"/>
                </a:cubicBezTo>
                <a:cubicBezTo>
                  <a:pt x="146" y="84"/>
                  <a:pt x="146" y="85"/>
                  <a:pt x="147" y="85"/>
                </a:cubicBezTo>
                <a:cubicBezTo>
                  <a:pt x="150" y="85"/>
                  <a:pt x="153" y="82"/>
                  <a:pt x="153" y="80"/>
                </a:cubicBezTo>
                <a:cubicBezTo>
                  <a:pt x="153" y="79"/>
                  <a:pt x="152" y="77"/>
                  <a:pt x="151" y="78"/>
                </a:cubicBezTo>
                <a:cubicBezTo>
                  <a:pt x="151" y="79"/>
                  <a:pt x="151" y="79"/>
                  <a:pt x="151" y="79"/>
                </a:cubicBezTo>
                <a:cubicBezTo>
                  <a:pt x="150" y="79"/>
                  <a:pt x="150" y="78"/>
                  <a:pt x="150" y="78"/>
                </a:cubicBezTo>
                <a:cubicBezTo>
                  <a:pt x="150" y="78"/>
                  <a:pt x="148" y="77"/>
                  <a:pt x="148" y="77"/>
                </a:cubicBezTo>
                <a:cubicBezTo>
                  <a:pt x="147" y="78"/>
                  <a:pt x="147" y="77"/>
                  <a:pt x="147" y="77"/>
                </a:cubicBezTo>
                <a:cubicBezTo>
                  <a:pt x="146" y="76"/>
                  <a:pt x="146" y="76"/>
                  <a:pt x="146" y="76"/>
                </a:cubicBezTo>
                <a:cubicBezTo>
                  <a:pt x="146" y="76"/>
                  <a:pt x="145" y="76"/>
                  <a:pt x="145" y="76"/>
                </a:cubicBezTo>
                <a:cubicBezTo>
                  <a:pt x="144" y="75"/>
                  <a:pt x="143" y="75"/>
                  <a:pt x="143" y="76"/>
                </a:cubicBezTo>
                <a:cubicBezTo>
                  <a:pt x="143" y="76"/>
                  <a:pt x="143" y="76"/>
                  <a:pt x="143" y="76"/>
                </a:cubicBezTo>
                <a:cubicBezTo>
                  <a:pt x="142" y="76"/>
                  <a:pt x="142" y="75"/>
                  <a:pt x="143" y="75"/>
                </a:cubicBezTo>
                <a:cubicBezTo>
                  <a:pt x="143" y="75"/>
                  <a:pt x="143" y="75"/>
                  <a:pt x="143" y="75"/>
                </a:cubicBezTo>
                <a:cubicBezTo>
                  <a:pt x="142" y="75"/>
                  <a:pt x="142" y="75"/>
                  <a:pt x="142" y="75"/>
                </a:cubicBezTo>
                <a:cubicBezTo>
                  <a:pt x="142" y="75"/>
                  <a:pt x="142" y="75"/>
                  <a:pt x="142" y="75"/>
                </a:cubicBezTo>
                <a:cubicBezTo>
                  <a:pt x="142" y="74"/>
                  <a:pt x="141" y="74"/>
                  <a:pt x="141" y="74"/>
                </a:cubicBezTo>
                <a:cubicBezTo>
                  <a:pt x="140" y="74"/>
                  <a:pt x="139" y="71"/>
                  <a:pt x="139" y="71"/>
                </a:cubicBezTo>
                <a:cubicBezTo>
                  <a:pt x="139" y="70"/>
                  <a:pt x="139" y="70"/>
                  <a:pt x="139" y="70"/>
                </a:cubicBezTo>
                <a:cubicBezTo>
                  <a:pt x="139" y="70"/>
                  <a:pt x="140" y="70"/>
                  <a:pt x="140" y="70"/>
                </a:cubicBezTo>
                <a:cubicBezTo>
                  <a:pt x="140" y="69"/>
                  <a:pt x="140" y="69"/>
                  <a:pt x="140" y="69"/>
                </a:cubicBezTo>
                <a:cubicBezTo>
                  <a:pt x="140" y="69"/>
                  <a:pt x="141" y="69"/>
                  <a:pt x="141" y="69"/>
                </a:cubicBezTo>
                <a:cubicBezTo>
                  <a:pt x="142" y="68"/>
                  <a:pt x="143" y="67"/>
                  <a:pt x="144" y="68"/>
                </a:cubicBezTo>
                <a:cubicBezTo>
                  <a:pt x="145" y="68"/>
                  <a:pt x="146" y="68"/>
                  <a:pt x="146" y="68"/>
                </a:cubicBezTo>
                <a:cubicBezTo>
                  <a:pt x="147" y="69"/>
                  <a:pt x="147" y="69"/>
                  <a:pt x="147" y="70"/>
                </a:cubicBezTo>
                <a:cubicBezTo>
                  <a:pt x="148" y="70"/>
                  <a:pt x="148" y="70"/>
                  <a:pt x="149" y="71"/>
                </a:cubicBezTo>
                <a:cubicBezTo>
                  <a:pt x="149" y="71"/>
                  <a:pt x="150" y="71"/>
                  <a:pt x="149" y="71"/>
                </a:cubicBezTo>
                <a:cubicBezTo>
                  <a:pt x="149" y="71"/>
                  <a:pt x="150" y="71"/>
                  <a:pt x="150" y="71"/>
                </a:cubicBezTo>
                <a:cubicBezTo>
                  <a:pt x="150" y="71"/>
                  <a:pt x="150" y="71"/>
                  <a:pt x="150" y="72"/>
                </a:cubicBezTo>
                <a:cubicBezTo>
                  <a:pt x="150" y="72"/>
                  <a:pt x="150" y="72"/>
                  <a:pt x="151" y="72"/>
                </a:cubicBezTo>
                <a:cubicBezTo>
                  <a:pt x="151" y="72"/>
                  <a:pt x="152" y="72"/>
                  <a:pt x="152" y="72"/>
                </a:cubicBezTo>
                <a:cubicBezTo>
                  <a:pt x="152" y="73"/>
                  <a:pt x="153" y="73"/>
                  <a:pt x="153" y="73"/>
                </a:cubicBezTo>
                <a:cubicBezTo>
                  <a:pt x="153" y="73"/>
                  <a:pt x="154" y="73"/>
                  <a:pt x="154" y="74"/>
                </a:cubicBezTo>
                <a:cubicBezTo>
                  <a:pt x="154" y="74"/>
                  <a:pt x="154" y="74"/>
                  <a:pt x="154" y="74"/>
                </a:cubicBezTo>
                <a:cubicBezTo>
                  <a:pt x="155" y="74"/>
                  <a:pt x="155" y="74"/>
                  <a:pt x="155" y="74"/>
                </a:cubicBezTo>
                <a:cubicBezTo>
                  <a:pt x="155" y="74"/>
                  <a:pt x="156" y="74"/>
                  <a:pt x="156" y="74"/>
                </a:cubicBezTo>
                <a:cubicBezTo>
                  <a:pt x="156" y="73"/>
                  <a:pt x="156" y="71"/>
                  <a:pt x="155" y="71"/>
                </a:cubicBezTo>
                <a:cubicBezTo>
                  <a:pt x="155" y="71"/>
                  <a:pt x="155" y="71"/>
                  <a:pt x="155" y="70"/>
                </a:cubicBezTo>
                <a:cubicBezTo>
                  <a:pt x="155" y="70"/>
                  <a:pt x="154" y="70"/>
                  <a:pt x="154" y="69"/>
                </a:cubicBezTo>
                <a:cubicBezTo>
                  <a:pt x="152" y="69"/>
                  <a:pt x="152" y="69"/>
                  <a:pt x="152" y="68"/>
                </a:cubicBezTo>
                <a:cubicBezTo>
                  <a:pt x="153" y="68"/>
                  <a:pt x="152" y="68"/>
                  <a:pt x="152" y="68"/>
                </a:cubicBezTo>
                <a:cubicBezTo>
                  <a:pt x="151" y="68"/>
                  <a:pt x="151" y="68"/>
                  <a:pt x="151" y="67"/>
                </a:cubicBezTo>
                <a:cubicBezTo>
                  <a:pt x="151" y="67"/>
                  <a:pt x="151" y="67"/>
                  <a:pt x="150" y="67"/>
                </a:cubicBezTo>
                <a:cubicBezTo>
                  <a:pt x="150" y="67"/>
                  <a:pt x="150" y="67"/>
                  <a:pt x="150" y="67"/>
                </a:cubicBezTo>
                <a:cubicBezTo>
                  <a:pt x="150" y="66"/>
                  <a:pt x="150" y="66"/>
                  <a:pt x="150" y="66"/>
                </a:cubicBezTo>
                <a:cubicBezTo>
                  <a:pt x="149" y="66"/>
                  <a:pt x="149" y="65"/>
                  <a:pt x="149" y="65"/>
                </a:cubicBezTo>
                <a:cubicBezTo>
                  <a:pt x="149" y="65"/>
                  <a:pt x="148" y="65"/>
                  <a:pt x="148" y="65"/>
                </a:cubicBezTo>
                <a:cubicBezTo>
                  <a:pt x="148" y="65"/>
                  <a:pt x="147" y="65"/>
                  <a:pt x="147" y="64"/>
                </a:cubicBezTo>
                <a:cubicBezTo>
                  <a:pt x="147" y="64"/>
                  <a:pt x="147" y="64"/>
                  <a:pt x="146" y="63"/>
                </a:cubicBezTo>
                <a:cubicBezTo>
                  <a:pt x="146" y="63"/>
                  <a:pt x="146" y="62"/>
                  <a:pt x="146" y="61"/>
                </a:cubicBezTo>
                <a:cubicBezTo>
                  <a:pt x="146" y="61"/>
                  <a:pt x="146" y="61"/>
                  <a:pt x="147" y="61"/>
                </a:cubicBezTo>
                <a:cubicBezTo>
                  <a:pt x="147" y="61"/>
                  <a:pt x="147" y="61"/>
                  <a:pt x="147" y="60"/>
                </a:cubicBezTo>
                <a:cubicBezTo>
                  <a:pt x="147" y="59"/>
                  <a:pt x="151" y="58"/>
                  <a:pt x="153" y="59"/>
                </a:cubicBezTo>
                <a:cubicBezTo>
                  <a:pt x="154" y="59"/>
                  <a:pt x="155" y="60"/>
                  <a:pt x="155" y="60"/>
                </a:cubicBezTo>
                <a:cubicBezTo>
                  <a:pt x="155" y="60"/>
                  <a:pt x="155" y="60"/>
                  <a:pt x="155" y="60"/>
                </a:cubicBezTo>
                <a:cubicBezTo>
                  <a:pt x="155" y="61"/>
                  <a:pt x="156" y="61"/>
                  <a:pt x="156" y="62"/>
                </a:cubicBezTo>
                <a:cubicBezTo>
                  <a:pt x="157" y="63"/>
                  <a:pt x="159" y="64"/>
                  <a:pt x="159" y="64"/>
                </a:cubicBezTo>
                <a:cubicBezTo>
                  <a:pt x="159" y="64"/>
                  <a:pt x="160" y="64"/>
                  <a:pt x="160" y="64"/>
                </a:cubicBezTo>
                <a:cubicBezTo>
                  <a:pt x="160" y="64"/>
                  <a:pt x="160" y="64"/>
                  <a:pt x="161" y="64"/>
                </a:cubicBezTo>
                <a:cubicBezTo>
                  <a:pt x="161" y="64"/>
                  <a:pt x="161" y="64"/>
                  <a:pt x="161" y="64"/>
                </a:cubicBezTo>
                <a:cubicBezTo>
                  <a:pt x="162" y="64"/>
                  <a:pt x="162" y="64"/>
                  <a:pt x="162" y="64"/>
                </a:cubicBezTo>
                <a:cubicBezTo>
                  <a:pt x="162" y="63"/>
                  <a:pt x="162" y="63"/>
                  <a:pt x="162" y="63"/>
                </a:cubicBezTo>
                <a:cubicBezTo>
                  <a:pt x="163" y="63"/>
                  <a:pt x="163" y="63"/>
                  <a:pt x="163" y="63"/>
                </a:cubicBezTo>
                <a:cubicBezTo>
                  <a:pt x="164" y="62"/>
                  <a:pt x="164" y="62"/>
                  <a:pt x="164" y="61"/>
                </a:cubicBezTo>
                <a:cubicBezTo>
                  <a:pt x="163" y="60"/>
                  <a:pt x="163" y="60"/>
                  <a:pt x="163" y="60"/>
                </a:cubicBezTo>
                <a:cubicBezTo>
                  <a:pt x="164" y="60"/>
                  <a:pt x="163" y="59"/>
                  <a:pt x="163" y="59"/>
                </a:cubicBezTo>
                <a:cubicBezTo>
                  <a:pt x="162" y="58"/>
                  <a:pt x="162" y="58"/>
                  <a:pt x="162" y="58"/>
                </a:cubicBezTo>
                <a:cubicBezTo>
                  <a:pt x="161" y="58"/>
                  <a:pt x="161" y="58"/>
                  <a:pt x="161" y="58"/>
                </a:cubicBezTo>
                <a:cubicBezTo>
                  <a:pt x="160" y="57"/>
                  <a:pt x="160" y="57"/>
                  <a:pt x="160" y="57"/>
                </a:cubicBezTo>
                <a:cubicBezTo>
                  <a:pt x="159" y="57"/>
                  <a:pt x="157" y="55"/>
                  <a:pt x="156" y="54"/>
                </a:cubicBezTo>
                <a:cubicBezTo>
                  <a:pt x="155" y="54"/>
                  <a:pt x="155" y="53"/>
                  <a:pt x="154" y="52"/>
                </a:cubicBezTo>
                <a:cubicBezTo>
                  <a:pt x="154" y="51"/>
                  <a:pt x="154" y="51"/>
                  <a:pt x="155" y="49"/>
                </a:cubicBezTo>
                <a:cubicBezTo>
                  <a:pt x="155" y="48"/>
                  <a:pt x="156" y="48"/>
                  <a:pt x="157" y="48"/>
                </a:cubicBezTo>
                <a:cubicBezTo>
                  <a:pt x="158" y="47"/>
                  <a:pt x="158" y="47"/>
                  <a:pt x="158" y="47"/>
                </a:cubicBezTo>
                <a:cubicBezTo>
                  <a:pt x="159" y="47"/>
                  <a:pt x="159" y="47"/>
                  <a:pt x="159" y="47"/>
                </a:cubicBezTo>
                <a:cubicBezTo>
                  <a:pt x="160" y="47"/>
                  <a:pt x="160" y="47"/>
                  <a:pt x="160" y="47"/>
                </a:cubicBezTo>
                <a:cubicBezTo>
                  <a:pt x="161" y="47"/>
                  <a:pt x="161" y="47"/>
                  <a:pt x="161" y="48"/>
                </a:cubicBezTo>
                <a:cubicBezTo>
                  <a:pt x="161" y="48"/>
                  <a:pt x="161" y="48"/>
                  <a:pt x="162" y="48"/>
                </a:cubicBezTo>
                <a:cubicBezTo>
                  <a:pt x="162" y="48"/>
                  <a:pt x="162" y="49"/>
                  <a:pt x="162" y="49"/>
                </a:cubicBezTo>
                <a:cubicBezTo>
                  <a:pt x="162" y="49"/>
                  <a:pt x="162" y="49"/>
                  <a:pt x="163" y="50"/>
                </a:cubicBezTo>
                <a:cubicBezTo>
                  <a:pt x="163" y="50"/>
                  <a:pt x="164" y="51"/>
                  <a:pt x="165" y="53"/>
                </a:cubicBezTo>
                <a:cubicBezTo>
                  <a:pt x="165" y="53"/>
                  <a:pt x="166" y="54"/>
                  <a:pt x="166" y="54"/>
                </a:cubicBezTo>
                <a:cubicBezTo>
                  <a:pt x="167" y="55"/>
                  <a:pt x="168" y="53"/>
                  <a:pt x="169" y="50"/>
                </a:cubicBezTo>
                <a:cubicBezTo>
                  <a:pt x="170" y="48"/>
                  <a:pt x="170" y="48"/>
                  <a:pt x="170" y="48"/>
                </a:cubicBezTo>
                <a:cubicBezTo>
                  <a:pt x="168" y="48"/>
                  <a:pt x="168" y="48"/>
                  <a:pt x="168" y="48"/>
                </a:cubicBezTo>
                <a:cubicBezTo>
                  <a:pt x="168" y="48"/>
                  <a:pt x="167" y="47"/>
                  <a:pt x="166" y="46"/>
                </a:cubicBezTo>
                <a:cubicBezTo>
                  <a:pt x="166" y="46"/>
                  <a:pt x="166" y="46"/>
                  <a:pt x="165" y="45"/>
                </a:cubicBezTo>
                <a:cubicBezTo>
                  <a:pt x="165" y="45"/>
                  <a:pt x="165" y="45"/>
                  <a:pt x="165" y="45"/>
                </a:cubicBezTo>
                <a:cubicBezTo>
                  <a:pt x="163" y="44"/>
                  <a:pt x="163" y="39"/>
                  <a:pt x="165" y="38"/>
                </a:cubicBezTo>
                <a:cubicBezTo>
                  <a:pt x="166" y="37"/>
                  <a:pt x="167" y="36"/>
                  <a:pt x="168" y="36"/>
                </a:cubicBezTo>
                <a:cubicBezTo>
                  <a:pt x="168" y="37"/>
                  <a:pt x="169" y="37"/>
                  <a:pt x="169" y="37"/>
                </a:cubicBezTo>
                <a:cubicBezTo>
                  <a:pt x="169" y="37"/>
                  <a:pt x="170" y="37"/>
                  <a:pt x="170" y="38"/>
                </a:cubicBezTo>
                <a:cubicBezTo>
                  <a:pt x="171" y="38"/>
                  <a:pt x="171" y="38"/>
                  <a:pt x="171" y="39"/>
                </a:cubicBezTo>
                <a:cubicBezTo>
                  <a:pt x="171" y="39"/>
                  <a:pt x="172" y="39"/>
                  <a:pt x="172" y="39"/>
                </a:cubicBezTo>
                <a:cubicBezTo>
                  <a:pt x="172" y="39"/>
                  <a:pt x="172" y="39"/>
                  <a:pt x="172" y="39"/>
                </a:cubicBezTo>
                <a:cubicBezTo>
                  <a:pt x="172" y="40"/>
                  <a:pt x="172" y="40"/>
                  <a:pt x="172" y="40"/>
                </a:cubicBezTo>
                <a:cubicBezTo>
                  <a:pt x="173" y="40"/>
                  <a:pt x="173" y="40"/>
                  <a:pt x="174" y="43"/>
                </a:cubicBezTo>
                <a:cubicBezTo>
                  <a:pt x="174" y="44"/>
                  <a:pt x="174" y="44"/>
                  <a:pt x="174" y="45"/>
                </a:cubicBezTo>
                <a:cubicBezTo>
                  <a:pt x="174" y="45"/>
                  <a:pt x="174" y="45"/>
                  <a:pt x="174" y="45"/>
                </a:cubicBezTo>
                <a:cubicBezTo>
                  <a:pt x="175" y="45"/>
                  <a:pt x="175" y="44"/>
                  <a:pt x="176" y="44"/>
                </a:cubicBezTo>
                <a:cubicBezTo>
                  <a:pt x="176" y="43"/>
                  <a:pt x="177" y="42"/>
                  <a:pt x="177" y="42"/>
                </a:cubicBezTo>
                <a:cubicBezTo>
                  <a:pt x="178" y="41"/>
                  <a:pt x="178" y="41"/>
                  <a:pt x="176" y="40"/>
                </a:cubicBezTo>
                <a:cubicBezTo>
                  <a:pt x="175" y="40"/>
                  <a:pt x="174" y="40"/>
                  <a:pt x="174" y="39"/>
                </a:cubicBezTo>
                <a:cubicBezTo>
                  <a:pt x="174" y="39"/>
                  <a:pt x="174" y="39"/>
                  <a:pt x="174" y="39"/>
                </a:cubicBezTo>
                <a:cubicBezTo>
                  <a:pt x="173" y="39"/>
                  <a:pt x="173" y="39"/>
                  <a:pt x="173" y="38"/>
                </a:cubicBezTo>
                <a:cubicBezTo>
                  <a:pt x="172" y="38"/>
                  <a:pt x="172" y="37"/>
                  <a:pt x="172" y="37"/>
                </a:cubicBezTo>
                <a:cubicBezTo>
                  <a:pt x="171" y="36"/>
                  <a:pt x="169" y="34"/>
                  <a:pt x="170" y="33"/>
                </a:cubicBezTo>
                <a:cubicBezTo>
                  <a:pt x="170" y="33"/>
                  <a:pt x="169" y="32"/>
                  <a:pt x="169" y="32"/>
                </a:cubicBezTo>
                <a:cubicBezTo>
                  <a:pt x="169" y="32"/>
                  <a:pt x="169" y="32"/>
                  <a:pt x="169" y="31"/>
                </a:cubicBezTo>
                <a:cubicBezTo>
                  <a:pt x="169" y="30"/>
                  <a:pt x="169" y="29"/>
                  <a:pt x="169" y="29"/>
                </a:cubicBezTo>
                <a:cubicBezTo>
                  <a:pt x="169" y="29"/>
                  <a:pt x="168" y="29"/>
                  <a:pt x="168" y="28"/>
                </a:cubicBezTo>
                <a:cubicBezTo>
                  <a:pt x="168" y="28"/>
                  <a:pt x="166" y="26"/>
                  <a:pt x="165" y="25"/>
                </a:cubicBezTo>
                <a:cubicBezTo>
                  <a:pt x="163" y="24"/>
                  <a:pt x="162" y="23"/>
                  <a:pt x="162" y="23"/>
                </a:cubicBezTo>
                <a:cubicBezTo>
                  <a:pt x="162" y="23"/>
                  <a:pt x="161" y="22"/>
                  <a:pt x="160" y="22"/>
                </a:cubicBezTo>
                <a:cubicBezTo>
                  <a:pt x="159" y="21"/>
                  <a:pt x="159" y="20"/>
                  <a:pt x="158" y="20"/>
                </a:cubicBezTo>
                <a:cubicBezTo>
                  <a:pt x="158" y="20"/>
                  <a:pt x="158" y="20"/>
                  <a:pt x="157" y="20"/>
                </a:cubicBezTo>
                <a:cubicBezTo>
                  <a:pt x="156" y="19"/>
                  <a:pt x="154" y="18"/>
                  <a:pt x="154" y="17"/>
                </a:cubicBezTo>
                <a:cubicBezTo>
                  <a:pt x="154" y="17"/>
                  <a:pt x="152" y="16"/>
                  <a:pt x="151" y="16"/>
                </a:cubicBezTo>
                <a:cubicBezTo>
                  <a:pt x="149" y="15"/>
                  <a:pt x="148" y="15"/>
                  <a:pt x="148" y="14"/>
                </a:cubicBezTo>
                <a:cubicBezTo>
                  <a:pt x="148" y="14"/>
                  <a:pt x="147" y="14"/>
                  <a:pt x="147" y="14"/>
                </a:cubicBezTo>
                <a:cubicBezTo>
                  <a:pt x="146" y="14"/>
                  <a:pt x="146" y="14"/>
                  <a:pt x="146" y="14"/>
                </a:cubicBezTo>
                <a:cubicBezTo>
                  <a:pt x="146" y="13"/>
                  <a:pt x="142" y="12"/>
                  <a:pt x="142" y="12"/>
                </a:cubicBezTo>
                <a:cubicBezTo>
                  <a:pt x="142" y="12"/>
                  <a:pt x="139" y="12"/>
                  <a:pt x="136" y="11"/>
                </a:cubicBezTo>
                <a:cubicBezTo>
                  <a:pt x="135" y="10"/>
                  <a:pt x="134" y="10"/>
                  <a:pt x="134" y="10"/>
                </a:cubicBezTo>
                <a:cubicBezTo>
                  <a:pt x="132" y="10"/>
                  <a:pt x="130" y="10"/>
                  <a:pt x="129" y="10"/>
                </a:cubicBezTo>
                <a:cubicBezTo>
                  <a:pt x="129" y="9"/>
                  <a:pt x="129" y="9"/>
                  <a:pt x="129" y="10"/>
                </a:cubicBezTo>
                <a:cubicBezTo>
                  <a:pt x="129" y="10"/>
                  <a:pt x="128" y="10"/>
                  <a:pt x="127" y="10"/>
                </a:cubicBezTo>
                <a:cubicBezTo>
                  <a:pt x="127" y="9"/>
                  <a:pt x="126" y="9"/>
                  <a:pt x="126" y="9"/>
                </a:cubicBezTo>
                <a:cubicBezTo>
                  <a:pt x="125" y="10"/>
                  <a:pt x="124" y="10"/>
                  <a:pt x="124" y="10"/>
                </a:cubicBezTo>
                <a:cubicBezTo>
                  <a:pt x="125" y="9"/>
                  <a:pt x="123" y="9"/>
                  <a:pt x="122" y="9"/>
                </a:cubicBezTo>
                <a:cubicBezTo>
                  <a:pt x="121" y="10"/>
                  <a:pt x="121" y="10"/>
                  <a:pt x="120" y="10"/>
                </a:cubicBezTo>
                <a:cubicBezTo>
                  <a:pt x="120" y="9"/>
                  <a:pt x="120" y="9"/>
                  <a:pt x="119" y="10"/>
                </a:cubicBezTo>
                <a:cubicBezTo>
                  <a:pt x="119" y="10"/>
                  <a:pt x="116" y="10"/>
                  <a:pt x="115" y="10"/>
                </a:cubicBezTo>
                <a:cubicBezTo>
                  <a:pt x="115" y="10"/>
                  <a:pt x="114" y="10"/>
                  <a:pt x="114" y="10"/>
                </a:cubicBezTo>
                <a:cubicBezTo>
                  <a:pt x="114" y="11"/>
                  <a:pt x="113" y="11"/>
                  <a:pt x="113" y="10"/>
                </a:cubicBezTo>
                <a:cubicBezTo>
                  <a:pt x="112" y="10"/>
                  <a:pt x="112" y="10"/>
                  <a:pt x="112" y="10"/>
                </a:cubicBezTo>
                <a:cubicBezTo>
                  <a:pt x="112" y="11"/>
                  <a:pt x="111" y="11"/>
                  <a:pt x="111" y="10"/>
                </a:cubicBezTo>
                <a:cubicBezTo>
                  <a:pt x="111" y="10"/>
                  <a:pt x="111" y="10"/>
                  <a:pt x="111" y="11"/>
                </a:cubicBezTo>
                <a:cubicBezTo>
                  <a:pt x="111" y="11"/>
                  <a:pt x="111" y="11"/>
                  <a:pt x="110" y="11"/>
                </a:cubicBezTo>
                <a:cubicBezTo>
                  <a:pt x="110" y="11"/>
                  <a:pt x="110" y="11"/>
                  <a:pt x="110" y="11"/>
                </a:cubicBezTo>
                <a:cubicBezTo>
                  <a:pt x="110" y="11"/>
                  <a:pt x="109" y="11"/>
                  <a:pt x="108" y="11"/>
                </a:cubicBezTo>
                <a:cubicBezTo>
                  <a:pt x="107" y="11"/>
                  <a:pt x="106" y="11"/>
                  <a:pt x="106" y="11"/>
                </a:cubicBezTo>
                <a:cubicBezTo>
                  <a:pt x="106" y="11"/>
                  <a:pt x="105" y="11"/>
                  <a:pt x="104" y="11"/>
                </a:cubicBezTo>
                <a:cubicBezTo>
                  <a:pt x="103" y="11"/>
                  <a:pt x="102" y="11"/>
                  <a:pt x="103" y="11"/>
                </a:cubicBezTo>
                <a:cubicBezTo>
                  <a:pt x="103" y="11"/>
                  <a:pt x="103" y="12"/>
                  <a:pt x="102" y="11"/>
                </a:cubicBezTo>
                <a:cubicBezTo>
                  <a:pt x="102" y="11"/>
                  <a:pt x="100" y="11"/>
                  <a:pt x="100" y="12"/>
                </a:cubicBezTo>
                <a:cubicBezTo>
                  <a:pt x="100" y="12"/>
                  <a:pt x="99" y="12"/>
                  <a:pt x="98" y="11"/>
                </a:cubicBezTo>
                <a:cubicBezTo>
                  <a:pt x="98" y="11"/>
                  <a:pt x="97" y="11"/>
                  <a:pt x="97" y="11"/>
                </a:cubicBezTo>
                <a:cubicBezTo>
                  <a:pt x="97" y="12"/>
                  <a:pt x="96" y="12"/>
                  <a:pt x="96" y="11"/>
                </a:cubicBezTo>
                <a:cubicBezTo>
                  <a:pt x="96" y="11"/>
                  <a:pt x="96" y="11"/>
                  <a:pt x="95" y="11"/>
                </a:cubicBezTo>
                <a:cubicBezTo>
                  <a:pt x="95" y="12"/>
                  <a:pt x="95" y="12"/>
                  <a:pt x="95" y="11"/>
                </a:cubicBezTo>
                <a:cubicBezTo>
                  <a:pt x="95" y="11"/>
                  <a:pt x="95" y="11"/>
                  <a:pt x="94" y="11"/>
                </a:cubicBezTo>
                <a:cubicBezTo>
                  <a:pt x="94" y="11"/>
                  <a:pt x="94" y="11"/>
                  <a:pt x="93" y="11"/>
                </a:cubicBezTo>
                <a:cubicBezTo>
                  <a:pt x="93" y="11"/>
                  <a:pt x="92" y="11"/>
                  <a:pt x="92" y="11"/>
                </a:cubicBezTo>
                <a:cubicBezTo>
                  <a:pt x="92" y="11"/>
                  <a:pt x="91" y="11"/>
                  <a:pt x="91" y="11"/>
                </a:cubicBezTo>
                <a:cubicBezTo>
                  <a:pt x="91" y="10"/>
                  <a:pt x="89" y="10"/>
                  <a:pt x="90" y="10"/>
                </a:cubicBezTo>
                <a:cubicBezTo>
                  <a:pt x="90" y="10"/>
                  <a:pt x="87" y="10"/>
                  <a:pt x="84" y="9"/>
                </a:cubicBezTo>
                <a:cubicBezTo>
                  <a:pt x="84" y="8"/>
                  <a:pt x="83" y="8"/>
                  <a:pt x="83" y="8"/>
                </a:cubicBezTo>
                <a:cubicBezTo>
                  <a:pt x="83" y="9"/>
                  <a:pt x="83" y="9"/>
                  <a:pt x="82" y="8"/>
                </a:cubicBezTo>
                <a:cubicBezTo>
                  <a:pt x="82" y="8"/>
                  <a:pt x="82" y="8"/>
                  <a:pt x="82" y="8"/>
                </a:cubicBezTo>
                <a:cubicBezTo>
                  <a:pt x="81" y="8"/>
                  <a:pt x="81" y="8"/>
                  <a:pt x="79" y="7"/>
                </a:cubicBezTo>
                <a:cubicBezTo>
                  <a:pt x="79" y="7"/>
                  <a:pt x="78" y="7"/>
                  <a:pt x="78" y="7"/>
                </a:cubicBezTo>
                <a:cubicBezTo>
                  <a:pt x="78" y="7"/>
                  <a:pt x="77" y="6"/>
                  <a:pt x="76" y="6"/>
                </a:cubicBezTo>
                <a:cubicBezTo>
                  <a:pt x="76" y="5"/>
                  <a:pt x="75" y="5"/>
                  <a:pt x="75" y="6"/>
                </a:cubicBezTo>
                <a:cubicBezTo>
                  <a:pt x="74" y="6"/>
                  <a:pt x="73" y="7"/>
                  <a:pt x="73" y="7"/>
                </a:cubicBezTo>
                <a:cubicBezTo>
                  <a:pt x="73" y="8"/>
                  <a:pt x="73" y="8"/>
                  <a:pt x="71" y="10"/>
                </a:cubicBezTo>
                <a:cubicBezTo>
                  <a:pt x="70" y="10"/>
                  <a:pt x="70" y="11"/>
                  <a:pt x="70" y="11"/>
                </a:cubicBezTo>
                <a:cubicBezTo>
                  <a:pt x="70" y="12"/>
                  <a:pt x="69" y="12"/>
                  <a:pt x="69" y="12"/>
                </a:cubicBezTo>
                <a:cubicBezTo>
                  <a:pt x="69" y="12"/>
                  <a:pt x="69" y="12"/>
                  <a:pt x="69" y="12"/>
                </a:cubicBezTo>
                <a:cubicBezTo>
                  <a:pt x="68" y="13"/>
                  <a:pt x="68" y="13"/>
                  <a:pt x="68" y="13"/>
                </a:cubicBezTo>
                <a:cubicBezTo>
                  <a:pt x="68" y="13"/>
                  <a:pt x="68" y="13"/>
                  <a:pt x="68" y="14"/>
                </a:cubicBezTo>
                <a:cubicBezTo>
                  <a:pt x="68" y="14"/>
                  <a:pt x="68" y="14"/>
                  <a:pt x="67" y="14"/>
                </a:cubicBezTo>
                <a:cubicBezTo>
                  <a:pt x="67" y="14"/>
                  <a:pt x="67" y="14"/>
                  <a:pt x="67" y="15"/>
                </a:cubicBezTo>
                <a:cubicBezTo>
                  <a:pt x="67" y="15"/>
                  <a:pt x="66" y="16"/>
                  <a:pt x="66" y="16"/>
                </a:cubicBezTo>
                <a:cubicBezTo>
                  <a:pt x="66" y="16"/>
                  <a:pt x="66" y="16"/>
                  <a:pt x="66" y="16"/>
                </a:cubicBezTo>
                <a:cubicBezTo>
                  <a:pt x="66" y="16"/>
                  <a:pt x="65" y="17"/>
                  <a:pt x="65" y="17"/>
                </a:cubicBezTo>
                <a:cubicBezTo>
                  <a:pt x="64" y="18"/>
                  <a:pt x="64" y="18"/>
                  <a:pt x="64" y="18"/>
                </a:cubicBezTo>
                <a:cubicBezTo>
                  <a:pt x="64" y="18"/>
                  <a:pt x="64" y="19"/>
                  <a:pt x="63" y="19"/>
                </a:cubicBezTo>
                <a:cubicBezTo>
                  <a:pt x="63" y="19"/>
                  <a:pt x="63" y="20"/>
                  <a:pt x="62" y="21"/>
                </a:cubicBezTo>
                <a:cubicBezTo>
                  <a:pt x="62" y="22"/>
                  <a:pt x="62" y="22"/>
                  <a:pt x="61" y="22"/>
                </a:cubicBezTo>
                <a:cubicBezTo>
                  <a:pt x="61" y="22"/>
                  <a:pt x="61" y="22"/>
                  <a:pt x="61" y="23"/>
                </a:cubicBezTo>
                <a:cubicBezTo>
                  <a:pt x="60" y="23"/>
                  <a:pt x="60" y="24"/>
                  <a:pt x="60" y="24"/>
                </a:cubicBezTo>
                <a:cubicBezTo>
                  <a:pt x="60" y="24"/>
                  <a:pt x="60" y="24"/>
                  <a:pt x="60" y="24"/>
                </a:cubicBezTo>
                <a:cubicBezTo>
                  <a:pt x="60" y="25"/>
                  <a:pt x="59" y="25"/>
                  <a:pt x="59" y="25"/>
                </a:cubicBezTo>
                <a:cubicBezTo>
                  <a:pt x="58" y="26"/>
                  <a:pt x="58" y="27"/>
                  <a:pt x="57" y="28"/>
                </a:cubicBezTo>
                <a:cubicBezTo>
                  <a:pt x="56" y="29"/>
                  <a:pt x="55" y="30"/>
                  <a:pt x="55" y="31"/>
                </a:cubicBezTo>
                <a:cubicBezTo>
                  <a:pt x="53" y="32"/>
                  <a:pt x="53" y="32"/>
                  <a:pt x="53" y="33"/>
                </a:cubicBezTo>
                <a:cubicBezTo>
                  <a:pt x="53" y="33"/>
                  <a:pt x="53" y="33"/>
                  <a:pt x="53" y="33"/>
                </a:cubicBezTo>
                <a:cubicBezTo>
                  <a:pt x="52" y="33"/>
                  <a:pt x="52" y="34"/>
                  <a:pt x="52" y="34"/>
                </a:cubicBezTo>
                <a:cubicBezTo>
                  <a:pt x="52" y="34"/>
                  <a:pt x="51" y="35"/>
                  <a:pt x="51" y="35"/>
                </a:cubicBezTo>
                <a:cubicBezTo>
                  <a:pt x="51" y="35"/>
                  <a:pt x="46" y="40"/>
                  <a:pt x="46" y="42"/>
                </a:cubicBezTo>
                <a:cubicBezTo>
                  <a:pt x="45" y="42"/>
                  <a:pt x="45" y="43"/>
                  <a:pt x="44" y="43"/>
                </a:cubicBezTo>
                <a:cubicBezTo>
                  <a:pt x="44" y="43"/>
                  <a:pt x="42" y="45"/>
                  <a:pt x="42" y="46"/>
                </a:cubicBezTo>
                <a:cubicBezTo>
                  <a:pt x="42" y="46"/>
                  <a:pt x="41" y="46"/>
                  <a:pt x="41" y="47"/>
                </a:cubicBezTo>
                <a:cubicBezTo>
                  <a:pt x="41" y="47"/>
                  <a:pt x="40" y="48"/>
                  <a:pt x="40" y="48"/>
                </a:cubicBezTo>
                <a:cubicBezTo>
                  <a:pt x="39" y="48"/>
                  <a:pt x="39" y="48"/>
                  <a:pt x="39" y="49"/>
                </a:cubicBezTo>
                <a:cubicBezTo>
                  <a:pt x="39" y="49"/>
                  <a:pt x="39" y="49"/>
                  <a:pt x="39" y="49"/>
                </a:cubicBezTo>
                <a:cubicBezTo>
                  <a:pt x="38" y="49"/>
                  <a:pt x="37" y="50"/>
                  <a:pt x="37" y="51"/>
                </a:cubicBezTo>
                <a:cubicBezTo>
                  <a:pt x="37" y="51"/>
                  <a:pt x="36" y="52"/>
                  <a:pt x="36" y="52"/>
                </a:cubicBezTo>
                <a:cubicBezTo>
                  <a:pt x="35" y="52"/>
                  <a:pt x="35" y="52"/>
                  <a:pt x="35" y="52"/>
                </a:cubicBezTo>
                <a:cubicBezTo>
                  <a:pt x="35" y="52"/>
                  <a:pt x="34" y="53"/>
                  <a:pt x="34" y="54"/>
                </a:cubicBezTo>
                <a:cubicBezTo>
                  <a:pt x="33" y="54"/>
                  <a:pt x="32" y="55"/>
                  <a:pt x="32" y="56"/>
                </a:cubicBezTo>
                <a:cubicBezTo>
                  <a:pt x="32" y="56"/>
                  <a:pt x="32" y="56"/>
                  <a:pt x="31" y="56"/>
                </a:cubicBezTo>
                <a:cubicBezTo>
                  <a:pt x="31" y="56"/>
                  <a:pt x="31" y="57"/>
                  <a:pt x="31" y="57"/>
                </a:cubicBezTo>
                <a:cubicBezTo>
                  <a:pt x="31" y="57"/>
                  <a:pt x="31" y="58"/>
                  <a:pt x="30" y="58"/>
                </a:cubicBezTo>
                <a:cubicBezTo>
                  <a:pt x="30" y="59"/>
                  <a:pt x="29" y="59"/>
                  <a:pt x="29" y="60"/>
                </a:cubicBezTo>
                <a:cubicBezTo>
                  <a:pt x="28" y="61"/>
                  <a:pt x="26" y="63"/>
                  <a:pt x="25" y="64"/>
                </a:cubicBezTo>
                <a:cubicBezTo>
                  <a:pt x="24" y="64"/>
                  <a:pt x="23" y="65"/>
                  <a:pt x="23" y="67"/>
                </a:cubicBezTo>
                <a:cubicBezTo>
                  <a:pt x="23" y="67"/>
                  <a:pt x="22" y="68"/>
                  <a:pt x="21" y="69"/>
                </a:cubicBezTo>
                <a:cubicBezTo>
                  <a:pt x="20" y="70"/>
                  <a:pt x="18" y="72"/>
                  <a:pt x="16" y="73"/>
                </a:cubicBezTo>
                <a:cubicBezTo>
                  <a:pt x="15" y="75"/>
                  <a:pt x="13" y="76"/>
                  <a:pt x="13" y="77"/>
                </a:cubicBezTo>
                <a:cubicBezTo>
                  <a:pt x="12" y="78"/>
                  <a:pt x="11" y="79"/>
                  <a:pt x="11" y="80"/>
                </a:cubicBezTo>
                <a:cubicBezTo>
                  <a:pt x="10" y="80"/>
                  <a:pt x="9" y="81"/>
                  <a:pt x="9" y="82"/>
                </a:cubicBezTo>
                <a:cubicBezTo>
                  <a:pt x="8" y="83"/>
                  <a:pt x="7" y="84"/>
                  <a:pt x="6" y="84"/>
                </a:cubicBezTo>
                <a:cubicBezTo>
                  <a:pt x="5" y="85"/>
                  <a:pt x="5" y="85"/>
                  <a:pt x="5" y="85"/>
                </a:cubicBezTo>
                <a:cubicBezTo>
                  <a:pt x="7" y="87"/>
                  <a:pt x="7" y="87"/>
                  <a:pt x="7" y="87"/>
                </a:cubicBezTo>
                <a:cubicBezTo>
                  <a:pt x="8" y="87"/>
                  <a:pt x="9" y="88"/>
                  <a:pt x="9" y="89"/>
                </a:cubicBezTo>
                <a:cubicBezTo>
                  <a:pt x="10" y="89"/>
                  <a:pt x="14" y="91"/>
                  <a:pt x="16" y="91"/>
                </a:cubicBezTo>
                <a:close/>
                <a:moveTo>
                  <a:pt x="33" y="78"/>
                </a:moveTo>
                <a:cubicBezTo>
                  <a:pt x="32" y="77"/>
                  <a:pt x="32" y="75"/>
                  <a:pt x="32" y="74"/>
                </a:cubicBezTo>
                <a:cubicBezTo>
                  <a:pt x="32" y="73"/>
                  <a:pt x="32" y="72"/>
                  <a:pt x="34" y="71"/>
                </a:cubicBezTo>
                <a:cubicBezTo>
                  <a:pt x="34" y="71"/>
                  <a:pt x="34" y="70"/>
                  <a:pt x="34" y="70"/>
                </a:cubicBezTo>
                <a:cubicBezTo>
                  <a:pt x="34" y="70"/>
                  <a:pt x="35" y="69"/>
                  <a:pt x="35" y="69"/>
                </a:cubicBezTo>
                <a:cubicBezTo>
                  <a:pt x="35" y="69"/>
                  <a:pt x="35" y="69"/>
                  <a:pt x="35" y="68"/>
                </a:cubicBezTo>
                <a:cubicBezTo>
                  <a:pt x="35" y="68"/>
                  <a:pt x="35" y="67"/>
                  <a:pt x="36" y="68"/>
                </a:cubicBezTo>
                <a:cubicBezTo>
                  <a:pt x="36" y="68"/>
                  <a:pt x="36" y="68"/>
                  <a:pt x="36" y="71"/>
                </a:cubicBezTo>
                <a:cubicBezTo>
                  <a:pt x="36" y="71"/>
                  <a:pt x="36" y="71"/>
                  <a:pt x="37" y="72"/>
                </a:cubicBezTo>
                <a:cubicBezTo>
                  <a:pt x="38" y="72"/>
                  <a:pt x="38" y="72"/>
                  <a:pt x="41" y="71"/>
                </a:cubicBezTo>
                <a:cubicBezTo>
                  <a:pt x="42" y="71"/>
                  <a:pt x="42" y="71"/>
                  <a:pt x="41" y="72"/>
                </a:cubicBezTo>
                <a:cubicBezTo>
                  <a:pt x="41" y="72"/>
                  <a:pt x="41" y="72"/>
                  <a:pt x="41" y="72"/>
                </a:cubicBezTo>
                <a:cubicBezTo>
                  <a:pt x="42" y="72"/>
                  <a:pt x="42" y="72"/>
                  <a:pt x="42" y="72"/>
                </a:cubicBezTo>
                <a:cubicBezTo>
                  <a:pt x="42" y="72"/>
                  <a:pt x="43" y="71"/>
                  <a:pt x="44" y="71"/>
                </a:cubicBezTo>
                <a:cubicBezTo>
                  <a:pt x="45" y="70"/>
                  <a:pt x="45" y="70"/>
                  <a:pt x="45" y="70"/>
                </a:cubicBezTo>
                <a:cubicBezTo>
                  <a:pt x="46" y="72"/>
                  <a:pt x="46" y="72"/>
                  <a:pt x="46" y="72"/>
                </a:cubicBezTo>
                <a:cubicBezTo>
                  <a:pt x="46" y="74"/>
                  <a:pt x="46" y="74"/>
                  <a:pt x="46" y="74"/>
                </a:cubicBezTo>
                <a:cubicBezTo>
                  <a:pt x="48" y="74"/>
                  <a:pt x="48" y="74"/>
                  <a:pt x="48" y="74"/>
                </a:cubicBezTo>
                <a:cubicBezTo>
                  <a:pt x="49" y="74"/>
                  <a:pt x="53" y="72"/>
                  <a:pt x="56" y="70"/>
                </a:cubicBezTo>
                <a:cubicBezTo>
                  <a:pt x="57" y="69"/>
                  <a:pt x="58" y="69"/>
                  <a:pt x="58" y="69"/>
                </a:cubicBezTo>
                <a:cubicBezTo>
                  <a:pt x="58" y="69"/>
                  <a:pt x="58" y="70"/>
                  <a:pt x="58" y="71"/>
                </a:cubicBezTo>
                <a:cubicBezTo>
                  <a:pt x="58" y="72"/>
                  <a:pt x="58" y="72"/>
                  <a:pt x="58" y="73"/>
                </a:cubicBezTo>
                <a:cubicBezTo>
                  <a:pt x="59" y="73"/>
                  <a:pt x="59" y="73"/>
                  <a:pt x="60" y="73"/>
                </a:cubicBezTo>
                <a:cubicBezTo>
                  <a:pt x="60" y="73"/>
                  <a:pt x="62" y="72"/>
                  <a:pt x="63" y="71"/>
                </a:cubicBezTo>
                <a:cubicBezTo>
                  <a:pt x="65" y="69"/>
                  <a:pt x="65" y="69"/>
                  <a:pt x="65" y="69"/>
                </a:cubicBezTo>
                <a:cubicBezTo>
                  <a:pt x="66" y="70"/>
                  <a:pt x="66" y="70"/>
                  <a:pt x="66" y="70"/>
                </a:cubicBezTo>
                <a:cubicBezTo>
                  <a:pt x="66" y="71"/>
                  <a:pt x="66" y="71"/>
                  <a:pt x="67" y="71"/>
                </a:cubicBezTo>
                <a:cubicBezTo>
                  <a:pt x="67" y="72"/>
                  <a:pt x="70" y="71"/>
                  <a:pt x="71" y="70"/>
                </a:cubicBezTo>
                <a:cubicBezTo>
                  <a:pt x="72" y="69"/>
                  <a:pt x="72" y="69"/>
                  <a:pt x="73" y="69"/>
                </a:cubicBezTo>
                <a:cubicBezTo>
                  <a:pt x="73" y="69"/>
                  <a:pt x="73" y="69"/>
                  <a:pt x="73" y="69"/>
                </a:cubicBezTo>
                <a:cubicBezTo>
                  <a:pt x="73" y="68"/>
                  <a:pt x="75" y="68"/>
                  <a:pt x="76" y="68"/>
                </a:cubicBezTo>
                <a:cubicBezTo>
                  <a:pt x="76" y="68"/>
                  <a:pt x="77" y="68"/>
                  <a:pt x="79" y="67"/>
                </a:cubicBezTo>
                <a:cubicBezTo>
                  <a:pt x="80" y="66"/>
                  <a:pt x="81" y="66"/>
                  <a:pt x="82" y="66"/>
                </a:cubicBezTo>
                <a:cubicBezTo>
                  <a:pt x="82" y="66"/>
                  <a:pt x="82" y="67"/>
                  <a:pt x="82" y="67"/>
                </a:cubicBezTo>
                <a:cubicBezTo>
                  <a:pt x="82" y="68"/>
                  <a:pt x="82" y="68"/>
                  <a:pt x="83" y="68"/>
                </a:cubicBezTo>
                <a:cubicBezTo>
                  <a:pt x="84" y="69"/>
                  <a:pt x="86" y="68"/>
                  <a:pt x="88" y="68"/>
                </a:cubicBezTo>
                <a:cubicBezTo>
                  <a:pt x="88" y="67"/>
                  <a:pt x="89" y="67"/>
                  <a:pt x="89" y="67"/>
                </a:cubicBezTo>
                <a:cubicBezTo>
                  <a:pt x="89" y="67"/>
                  <a:pt x="89" y="67"/>
                  <a:pt x="90" y="67"/>
                </a:cubicBezTo>
                <a:cubicBezTo>
                  <a:pt x="91" y="66"/>
                  <a:pt x="92" y="67"/>
                  <a:pt x="92" y="68"/>
                </a:cubicBezTo>
                <a:cubicBezTo>
                  <a:pt x="92" y="69"/>
                  <a:pt x="92" y="69"/>
                  <a:pt x="92" y="69"/>
                </a:cubicBezTo>
                <a:cubicBezTo>
                  <a:pt x="92" y="69"/>
                  <a:pt x="93" y="69"/>
                  <a:pt x="93" y="69"/>
                </a:cubicBezTo>
                <a:cubicBezTo>
                  <a:pt x="93" y="69"/>
                  <a:pt x="93" y="70"/>
                  <a:pt x="93" y="70"/>
                </a:cubicBezTo>
                <a:cubicBezTo>
                  <a:pt x="93" y="70"/>
                  <a:pt x="93" y="70"/>
                  <a:pt x="93" y="70"/>
                </a:cubicBezTo>
                <a:cubicBezTo>
                  <a:pt x="93" y="71"/>
                  <a:pt x="94" y="71"/>
                  <a:pt x="94" y="71"/>
                </a:cubicBezTo>
                <a:cubicBezTo>
                  <a:pt x="94" y="70"/>
                  <a:pt x="95" y="70"/>
                  <a:pt x="95" y="71"/>
                </a:cubicBezTo>
                <a:cubicBezTo>
                  <a:pt x="95" y="71"/>
                  <a:pt x="98" y="71"/>
                  <a:pt x="100" y="71"/>
                </a:cubicBezTo>
                <a:cubicBezTo>
                  <a:pt x="101" y="71"/>
                  <a:pt x="101" y="71"/>
                  <a:pt x="102" y="71"/>
                </a:cubicBezTo>
                <a:cubicBezTo>
                  <a:pt x="102" y="72"/>
                  <a:pt x="102" y="71"/>
                  <a:pt x="103" y="71"/>
                </a:cubicBezTo>
                <a:cubicBezTo>
                  <a:pt x="103" y="70"/>
                  <a:pt x="105" y="70"/>
                  <a:pt x="105" y="71"/>
                </a:cubicBezTo>
                <a:cubicBezTo>
                  <a:pt x="106" y="71"/>
                  <a:pt x="106" y="72"/>
                  <a:pt x="106" y="72"/>
                </a:cubicBezTo>
                <a:cubicBezTo>
                  <a:pt x="106" y="72"/>
                  <a:pt x="106" y="72"/>
                  <a:pt x="106" y="72"/>
                </a:cubicBezTo>
                <a:cubicBezTo>
                  <a:pt x="107" y="72"/>
                  <a:pt x="107" y="72"/>
                  <a:pt x="107" y="73"/>
                </a:cubicBezTo>
                <a:cubicBezTo>
                  <a:pt x="106" y="73"/>
                  <a:pt x="107" y="73"/>
                  <a:pt x="107" y="73"/>
                </a:cubicBezTo>
                <a:cubicBezTo>
                  <a:pt x="107" y="73"/>
                  <a:pt x="107" y="73"/>
                  <a:pt x="107" y="74"/>
                </a:cubicBezTo>
                <a:cubicBezTo>
                  <a:pt x="107" y="74"/>
                  <a:pt x="107" y="74"/>
                  <a:pt x="107" y="74"/>
                </a:cubicBezTo>
                <a:cubicBezTo>
                  <a:pt x="108" y="73"/>
                  <a:pt x="109" y="74"/>
                  <a:pt x="109" y="75"/>
                </a:cubicBezTo>
                <a:cubicBezTo>
                  <a:pt x="109" y="75"/>
                  <a:pt x="110" y="75"/>
                  <a:pt x="111" y="76"/>
                </a:cubicBezTo>
                <a:cubicBezTo>
                  <a:pt x="114" y="77"/>
                  <a:pt x="115" y="77"/>
                  <a:pt x="114" y="79"/>
                </a:cubicBezTo>
                <a:cubicBezTo>
                  <a:pt x="114" y="80"/>
                  <a:pt x="114" y="81"/>
                  <a:pt x="113" y="81"/>
                </a:cubicBezTo>
                <a:cubicBezTo>
                  <a:pt x="112" y="81"/>
                  <a:pt x="112" y="81"/>
                  <a:pt x="112" y="81"/>
                </a:cubicBezTo>
                <a:cubicBezTo>
                  <a:pt x="112" y="80"/>
                  <a:pt x="112" y="80"/>
                  <a:pt x="111" y="80"/>
                </a:cubicBezTo>
                <a:cubicBezTo>
                  <a:pt x="111" y="80"/>
                  <a:pt x="107" y="79"/>
                  <a:pt x="107" y="78"/>
                </a:cubicBezTo>
                <a:cubicBezTo>
                  <a:pt x="107" y="78"/>
                  <a:pt x="107" y="78"/>
                  <a:pt x="107" y="78"/>
                </a:cubicBezTo>
                <a:cubicBezTo>
                  <a:pt x="106" y="78"/>
                  <a:pt x="105" y="77"/>
                  <a:pt x="105" y="77"/>
                </a:cubicBezTo>
                <a:cubicBezTo>
                  <a:pt x="104" y="76"/>
                  <a:pt x="103" y="76"/>
                  <a:pt x="103" y="76"/>
                </a:cubicBezTo>
                <a:cubicBezTo>
                  <a:pt x="103" y="76"/>
                  <a:pt x="102" y="76"/>
                  <a:pt x="102" y="76"/>
                </a:cubicBezTo>
                <a:cubicBezTo>
                  <a:pt x="101" y="75"/>
                  <a:pt x="100" y="75"/>
                  <a:pt x="99" y="75"/>
                </a:cubicBezTo>
                <a:cubicBezTo>
                  <a:pt x="99" y="75"/>
                  <a:pt x="98" y="75"/>
                  <a:pt x="98" y="75"/>
                </a:cubicBezTo>
                <a:cubicBezTo>
                  <a:pt x="98" y="75"/>
                  <a:pt x="97" y="75"/>
                  <a:pt x="97" y="75"/>
                </a:cubicBezTo>
                <a:cubicBezTo>
                  <a:pt x="95" y="75"/>
                  <a:pt x="94" y="75"/>
                  <a:pt x="93" y="75"/>
                </a:cubicBezTo>
                <a:cubicBezTo>
                  <a:pt x="93" y="74"/>
                  <a:pt x="92" y="74"/>
                  <a:pt x="92" y="73"/>
                </a:cubicBezTo>
                <a:cubicBezTo>
                  <a:pt x="91" y="73"/>
                  <a:pt x="90" y="72"/>
                  <a:pt x="90" y="71"/>
                </a:cubicBezTo>
                <a:cubicBezTo>
                  <a:pt x="90" y="70"/>
                  <a:pt x="89" y="70"/>
                  <a:pt x="88" y="71"/>
                </a:cubicBezTo>
                <a:cubicBezTo>
                  <a:pt x="88" y="71"/>
                  <a:pt x="88" y="71"/>
                  <a:pt x="87" y="71"/>
                </a:cubicBezTo>
                <a:cubicBezTo>
                  <a:pt x="87" y="71"/>
                  <a:pt x="86" y="71"/>
                  <a:pt x="86" y="71"/>
                </a:cubicBezTo>
                <a:cubicBezTo>
                  <a:pt x="86" y="71"/>
                  <a:pt x="85" y="72"/>
                  <a:pt x="84" y="72"/>
                </a:cubicBezTo>
                <a:cubicBezTo>
                  <a:pt x="84" y="72"/>
                  <a:pt x="83" y="72"/>
                  <a:pt x="83" y="72"/>
                </a:cubicBezTo>
                <a:cubicBezTo>
                  <a:pt x="84" y="72"/>
                  <a:pt x="83" y="72"/>
                  <a:pt x="82" y="72"/>
                </a:cubicBezTo>
                <a:cubicBezTo>
                  <a:pt x="81" y="72"/>
                  <a:pt x="81" y="72"/>
                  <a:pt x="81" y="72"/>
                </a:cubicBezTo>
                <a:cubicBezTo>
                  <a:pt x="80" y="71"/>
                  <a:pt x="80" y="71"/>
                  <a:pt x="80" y="71"/>
                </a:cubicBezTo>
                <a:cubicBezTo>
                  <a:pt x="79" y="71"/>
                  <a:pt x="79" y="72"/>
                  <a:pt x="79" y="72"/>
                </a:cubicBezTo>
                <a:cubicBezTo>
                  <a:pt x="79" y="72"/>
                  <a:pt x="78" y="72"/>
                  <a:pt x="78" y="72"/>
                </a:cubicBezTo>
                <a:cubicBezTo>
                  <a:pt x="78" y="72"/>
                  <a:pt x="78" y="72"/>
                  <a:pt x="78" y="72"/>
                </a:cubicBezTo>
                <a:cubicBezTo>
                  <a:pt x="78" y="73"/>
                  <a:pt x="78" y="73"/>
                  <a:pt x="77" y="73"/>
                </a:cubicBezTo>
                <a:cubicBezTo>
                  <a:pt x="77" y="73"/>
                  <a:pt x="76" y="73"/>
                  <a:pt x="75" y="72"/>
                </a:cubicBezTo>
                <a:cubicBezTo>
                  <a:pt x="72" y="71"/>
                  <a:pt x="73" y="71"/>
                  <a:pt x="72" y="72"/>
                </a:cubicBezTo>
                <a:cubicBezTo>
                  <a:pt x="72" y="72"/>
                  <a:pt x="72" y="73"/>
                  <a:pt x="71" y="73"/>
                </a:cubicBezTo>
                <a:cubicBezTo>
                  <a:pt x="71" y="73"/>
                  <a:pt x="71" y="73"/>
                  <a:pt x="71" y="74"/>
                </a:cubicBezTo>
                <a:cubicBezTo>
                  <a:pt x="71" y="74"/>
                  <a:pt x="68" y="75"/>
                  <a:pt x="66" y="75"/>
                </a:cubicBezTo>
                <a:cubicBezTo>
                  <a:pt x="65" y="75"/>
                  <a:pt x="64" y="75"/>
                  <a:pt x="64" y="74"/>
                </a:cubicBezTo>
                <a:cubicBezTo>
                  <a:pt x="64" y="74"/>
                  <a:pt x="64" y="74"/>
                  <a:pt x="63" y="74"/>
                </a:cubicBezTo>
                <a:cubicBezTo>
                  <a:pt x="63" y="74"/>
                  <a:pt x="63" y="74"/>
                  <a:pt x="63" y="74"/>
                </a:cubicBezTo>
                <a:cubicBezTo>
                  <a:pt x="63" y="74"/>
                  <a:pt x="62" y="75"/>
                  <a:pt x="62" y="75"/>
                </a:cubicBezTo>
                <a:cubicBezTo>
                  <a:pt x="62" y="75"/>
                  <a:pt x="61" y="75"/>
                  <a:pt x="61" y="75"/>
                </a:cubicBezTo>
                <a:cubicBezTo>
                  <a:pt x="61" y="76"/>
                  <a:pt x="58" y="77"/>
                  <a:pt x="57" y="77"/>
                </a:cubicBezTo>
                <a:cubicBezTo>
                  <a:pt x="57" y="77"/>
                  <a:pt x="55" y="76"/>
                  <a:pt x="56" y="75"/>
                </a:cubicBezTo>
                <a:cubicBezTo>
                  <a:pt x="56" y="74"/>
                  <a:pt x="54" y="74"/>
                  <a:pt x="52" y="75"/>
                </a:cubicBezTo>
                <a:cubicBezTo>
                  <a:pt x="52" y="76"/>
                  <a:pt x="51" y="76"/>
                  <a:pt x="51" y="76"/>
                </a:cubicBezTo>
                <a:cubicBezTo>
                  <a:pt x="51" y="77"/>
                  <a:pt x="50" y="77"/>
                  <a:pt x="49" y="77"/>
                </a:cubicBezTo>
                <a:cubicBezTo>
                  <a:pt x="48" y="78"/>
                  <a:pt x="45" y="79"/>
                  <a:pt x="44" y="78"/>
                </a:cubicBezTo>
                <a:cubicBezTo>
                  <a:pt x="44" y="78"/>
                  <a:pt x="44" y="78"/>
                  <a:pt x="44" y="77"/>
                </a:cubicBezTo>
                <a:cubicBezTo>
                  <a:pt x="43" y="76"/>
                  <a:pt x="42" y="75"/>
                  <a:pt x="42" y="76"/>
                </a:cubicBezTo>
                <a:cubicBezTo>
                  <a:pt x="42" y="77"/>
                  <a:pt x="34" y="80"/>
                  <a:pt x="33" y="80"/>
                </a:cubicBezTo>
                <a:cubicBezTo>
                  <a:pt x="33" y="79"/>
                  <a:pt x="33" y="79"/>
                  <a:pt x="33" y="78"/>
                </a:cubicBezTo>
                <a:close/>
                <a:moveTo>
                  <a:pt x="45" y="64"/>
                </a:moveTo>
                <a:cubicBezTo>
                  <a:pt x="44" y="63"/>
                  <a:pt x="44" y="63"/>
                  <a:pt x="44" y="63"/>
                </a:cubicBezTo>
                <a:cubicBezTo>
                  <a:pt x="45" y="63"/>
                  <a:pt x="45" y="62"/>
                  <a:pt x="44" y="62"/>
                </a:cubicBezTo>
                <a:cubicBezTo>
                  <a:pt x="43" y="62"/>
                  <a:pt x="43" y="61"/>
                  <a:pt x="43" y="60"/>
                </a:cubicBezTo>
                <a:cubicBezTo>
                  <a:pt x="43" y="58"/>
                  <a:pt x="43" y="57"/>
                  <a:pt x="44" y="57"/>
                </a:cubicBezTo>
                <a:cubicBezTo>
                  <a:pt x="44" y="56"/>
                  <a:pt x="44" y="56"/>
                  <a:pt x="44" y="56"/>
                </a:cubicBezTo>
                <a:cubicBezTo>
                  <a:pt x="44" y="56"/>
                  <a:pt x="44" y="56"/>
                  <a:pt x="44" y="55"/>
                </a:cubicBezTo>
                <a:cubicBezTo>
                  <a:pt x="44" y="55"/>
                  <a:pt x="45" y="53"/>
                  <a:pt x="46" y="54"/>
                </a:cubicBezTo>
                <a:cubicBezTo>
                  <a:pt x="46" y="54"/>
                  <a:pt x="46" y="53"/>
                  <a:pt x="47" y="53"/>
                </a:cubicBezTo>
                <a:cubicBezTo>
                  <a:pt x="48" y="53"/>
                  <a:pt x="48" y="53"/>
                  <a:pt x="48" y="53"/>
                </a:cubicBezTo>
                <a:cubicBezTo>
                  <a:pt x="48" y="54"/>
                  <a:pt x="48" y="54"/>
                  <a:pt x="48" y="54"/>
                </a:cubicBezTo>
                <a:cubicBezTo>
                  <a:pt x="48" y="54"/>
                  <a:pt x="48" y="55"/>
                  <a:pt x="48" y="56"/>
                </a:cubicBezTo>
                <a:cubicBezTo>
                  <a:pt x="47" y="58"/>
                  <a:pt x="47" y="59"/>
                  <a:pt x="47" y="59"/>
                </a:cubicBezTo>
                <a:cubicBezTo>
                  <a:pt x="48" y="59"/>
                  <a:pt x="52" y="58"/>
                  <a:pt x="57" y="56"/>
                </a:cubicBezTo>
                <a:cubicBezTo>
                  <a:pt x="59" y="55"/>
                  <a:pt x="59" y="55"/>
                  <a:pt x="60" y="55"/>
                </a:cubicBezTo>
                <a:cubicBezTo>
                  <a:pt x="60" y="56"/>
                  <a:pt x="60" y="56"/>
                  <a:pt x="60" y="56"/>
                </a:cubicBezTo>
                <a:cubicBezTo>
                  <a:pt x="61" y="57"/>
                  <a:pt x="62" y="57"/>
                  <a:pt x="62" y="56"/>
                </a:cubicBezTo>
                <a:cubicBezTo>
                  <a:pt x="62" y="56"/>
                  <a:pt x="64" y="55"/>
                  <a:pt x="65" y="55"/>
                </a:cubicBezTo>
                <a:cubicBezTo>
                  <a:pt x="65" y="55"/>
                  <a:pt x="66" y="55"/>
                  <a:pt x="66" y="55"/>
                </a:cubicBezTo>
                <a:cubicBezTo>
                  <a:pt x="66" y="54"/>
                  <a:pt x="67" y="54"/>
                  <a:pt x="68" y="54"/>
                </a:cubicBezTo>
                <a:cubicBezTo>
                  <a:pt x="70" y="53"/>
                  <a:pt x="70" y="53"/>
                  <a:pt x="70" y="53"/>
                </a:cubicBezTo>
                <a:cubicBezTo>
                  <a:pt x="70" y="54"/>
                  <a:pt x="70" y="54"/>
                  <a:pt x="70" y="54"/>
                </a:cubicBezTo>
                <a:cubicBezTo>
                  <a:pt x="71" y="54"/>
                  <a:pt x="71" y="54"/>
                  <a:pt x="71" y="55"/>
                </a:cubicBezTo>
                <a:cubicBezTo>
                  <a:pt x="71" y="55"/>
                  <a:pt x="72" y="56"/>
                  <a:pt x="72" y="56"/>
                </a:cubicBezTo>
                <a:cubicBezTo>
                  <a:pt x="72" y="56"/>
                  <a:pt x="73" y="55"/>
                  <a:pt x="74" y="55"/>
                </a:cubicBezTo>
                <a:cubicBezTo>
                  <a:pt x="76" y="54"/>
                  <a:pt x="77" y="53"/>
                  <a:pt x="78" y="54"/>
                </a:cubicBezTo>
                <a:cubicBezTo>
                  <a:pt x="78" y="54"/>
                  <a:pt x="78" y="54"/>
                  <a:pt x="78" y="55"/>
                </a:cubicBezTo>
                <a:cubicBezTo>
                  <a:pt x="78" y="55"/>
                  <a:pt x="78" y="56"/>
                  <a:pt x="79" y="56"/>
                </a:cubicBezTo>
                <a:cubicBezTo>
                  <a:pt x="79" y="56"/>
                  <a:pt x="82" y="56"/>
                  <a:pt x="82" y="56"/>
                </a:cubicBezTo>
                <a:cubicBezTo>
                  <a:pt x="81" y="56"/>
                  <a:pt x="82" y="55"/>
                  <a:pt x="83" y="55"/>
                </a:cubicBezTo>
                <a:cubicBezTo>
                  <a:pt x="84" y="55"/>
                  <a:pt x="85" y="55"/>
                  <a:pt x="86" y="54"/>
                </a:cubicBezTo>
                <a:cubicBezTo>
                  <a:pt x="88" y="53"/>
                  <a:pt x="88" y="53"/>
                  <a:pt x="88" y="54"/>
                </a:cubicBezTo>
                <a:cubicBezTo>
                  <a:pt x="89" y="55"/>
                  <a:pt x="89" y="55"/>
                  <a:pt x="89" y="55"/>
                </a:cubicBezTo>
                <a:cubicBezTo>
                  <a:pt x="89" y="56"/>
                  <a:pt x="91" y="56"/>
                  <a:pt x="92" y="55"/>
                </a:cubicBezTo>
                <a:cubicBezTo>
                  <a:pt x="92" y="55"/>
                  <a:pt x="93" y="55"/>
                  <a:pt x="93" y="55"/>
                </a:cubicBezTo>
                <a:cubicBezTo>
                  <a:pt x="94" y="56"/>
                  <a:pt x="96" y="55"/>
                  <a:pt x="96" y="55"/>
                </a:cubicBezTo>
                <a:cubicBezTo>
                  <a:pt x="97" y="54"/>
                  <a:pt x="98" y="54"/>
                  <a:pt x="98" y="54"/>
                </a:cubicBezTo>
                <a:cubicBezTo>
                  <a:pt x="99" y="54"/>
                  <a:pt x="99" y="55"/>
                  <a:pt x="99" y="56"/>
                </a:cubicBezTo>
                <a:cubicBezTo>
                  <a:pt x="100" y="57"/>
                  <a:pt x="102" y="58"/>
                  <a:pt x="102" y="57"/>
                </a:cubicBezTo>
                <a:cubicBezTo>
                  <a:pt x="102" y="57"/>
                  <a:pt x="102" y="57"/>
                  <a:pt x="103" y="57"/>
                </a:cubicBezTo>
                <a:cubicBezTo>
                  <a:pt x="103" y="57"/>
                  <a:pt x="106" y="58"/>
                  <a:pt x="107" y="57"/>
                </a:cubicBezTo>
                <a:cubicBezTo>
                  <a:pt x="107" y="57"/>
                  <a:pt x="107" y="57"/>
                  <a:pt x="108" y="58"/>
                </a:cubicBezTo>
                <a:cubicBezTo>
                  <a:pt x="109" y="59"/>
                  <a:pt x="109" y="59"/>
                  <a:pt x="110" y="59"/>
                </a:cubicBezTo>
                <a:cubicBezTo>
                  <a:pt x="112" y="59"/>
                  <a:pt x="112" y="59"/>
                  <a:pt x="112" y="60"/>
                </a:cubicBezTo>
                <a:cubicBezTo>
                  <a:pt x="113" y="61"/>
                  <a:pt x="114" y="61"/>
                  <a:pt x="114" y="61"/>
                </a:cubicBezTo>
                <a:cubicBezTo>
                  <a:pt x="114" y="61"/>
                  <a:pt x="114" y="61"/>
                  <a:pt x="115" y="61"/>
                </a:cubicBezTo>
                <a:cubicBezTo>
                  <a:pt x="115" y="62"/>
                  <a:pt x="116" y="62"/>
                  <a:pt x="116" y="61"/>
                </a:cubicBezTo>
                <a:cubicBezTo>
                  <a:pt x="116" y="61"/>
                  <a:pt x="117" y="61"/>
                  <a:pt x="117" y="61"/>
                </a:cubicBezTo>
                <a:cubicBezTo>
                  <a:pt x="118" y="62"/>
                  <a:pt x="119" y="63"/>
                  <a:pt x="120" y="64"/>
                </a:cubicBezTo>
                <a:cubicBezTo>
                  <a:pt x="120" y="65"/>
                  <a:pt x="121" y="65"/>
                  <a:pt x="121" y="65"/>
                </a:cubicBezTo>
                <a:cubicBezTo>
                  <a:pt x="121" y="65"/>
                  <a:pt x="121" y="65"/>
                  <a:pt x="121" y="65"/>
                </a:cubicBezTo>
                <a:cubicBezTo>
                  <a:pt x="122" y="65"/>
                  <a:pt x="121" y="67"/>
                  <a:pt x="121" y="67"/>
                </a:cubicBezTo>
                <a:cubicBezTo>
                  <a:pt x="121" y="67"/>
                  <a:pt x="120" y="67"/>
                  <a:pt x="120" y="68"/>
                </a:cubicBezTo>
                <a:cubicBezTo>
                  <a:pt x="120" y="68"/>
                  <a:pt x="117" y="68"/>
                  <a:pt x="117" y="68"/>
                </a:cubicBezTo>
                <a:cubicBezTo>
                  <a:pt x="117" y="67"/>
                  <a:pt x="116" y="67"/>
                  <a:pt x="116" y="67"/>
                </a:cubicBezTo>
                <a:cubicBezTo>
                  <a:pt x="115" y="67"/>
                  <a:pt x="115" y="67"/>
                  <a:pt x="115" y="66"/>
                </a:cubicBezTo>
                <a:cubicBezTo>
                  <a:pt x="115" y="65"/>
                  <a:pt x="115" y="65"/>
                  <a:pt x="115" y="65"/>
                </a:cubicBezTo>
                <a:cubicBezTo>
                  <a:pt x="114" y="66"/>
                  <a:pt x="114" y="66"/>
                  <a:pt x="114" y="66"/>
                </a:cubicBezTo>
                <a:cubicBezTo>
                  <a:pt x="113" y="66"/>
                  <a:pt x="112" y="66"/>
                  <a:pt x="113" y="65"/>
                </a:cubicBezTo>
                <a:cubicBezTo>
                  <a:pt x="113" y="65"/>
                  <a:pt x="113" y="65"/>
                  <a:pt x="112" y="65"/>
                </a:cubicBezTo>
                <a:cubicBezTo>
                  <a:pt x="112" y="65"/>
                  <a:pt x="112" y="65"/>
                  <a:pt x="112" y="65"/>
                </a:cubicBezTo>
                <a:cubicBezTo>
                  <a:pt x="112" y="66"/>
                  <a:pt x="112" y="66"/>
                  <a:pt x="111" y="65"/>
                </a:cubicBezTo>
                <a:cubicBezTo>
                  <a:pt x="111" y="65"/>
                  <a:pt x="110" y="65"/>
                  <a:pt x="109" y="65"/>
                </a:cubicBezTo>
                <a:cubicBezTo>
                  <a:pt x="108" y="65"/>
                  <a:pt x="106" y="64"/>
                  <a:pt x="105" y="63"/>
                </a:cubicBezTo>
                <a:cubicBezTo>
                  <a:pt x="105" y="62"/>
                  <a:pt x="105" y="62"/>
                  <a:pt x="104" y="62"/>
                </a:cubicBezTo>
                <a:cubicBezTo>
                  <a:pt x="104" y="62"/>
                  <a:pt x="104" y="62"/>
                  <a:pt x="104" y="61"/>
                </a:cubicBezTo>
                <a:cubicBezTo>
                  <a:pt x="104" y="61"/>
                  <a:pt x="104" y="61"/>
                  <a:pt x="104" y="61"/>
                </a:cubicBezTo>
                <a:cubicBezTo>
                  <a:pt x="104" y="61"/>
                  <a:pt x="103" y="61"/>
                  <a:pt x="103" y="61"/>
                </a:cubicBezTo>
                <a:cubicBezTo>
                  <a:pt x="103" y="62"/>
                  <a:pt x="103" y="62"/>
                  <a:pt x="103" y="62"/>
                </a:cubicBezTo>
                <a:cubicBezTo>
                  <a:pt x="102" y="62"/>
                  <a:pt x="102" y="62"/>
                  <a:pt x="102" y="62"/>
                </a:cubicBezTo>
                <a:cubicBezTo>
                  <a:pt x="102" y="62"/>
                  <a:pt x="102" y="62"/>
                  <a:pt x="102" y="62"/>
                </a:cubicBezTo>
                <a:cubicBezTo>
                  <a:pt x="102" y="62"/>
                  <a:pt x="101" y="62"/>
                  <a:pt x="101" y="62"/>
                </a:cubicBezTo>
                <a:cubicBezTo>
                  <a:pt x="101" y="62"/>
                  <a:pt x="100" y="62"/>
                  <a:pt x="99" y="62"/>
                </a:cubicBezTo>
                <a:cubicBezTo>
                  <a:pt x="98" y="61"/>
                  <a:pt x="97" y="61"/>
                  <a:pt x="97" y="61"/>
                </a:cubicBezTo>
                <a:cubicBezTo>
                  <a:pt x="96" y="61"/>
                  <a:pt x="96" y="61"/>
                  <a:pt x="96" y="61"/>
                </a:cubicBezTo>
                <a:cubicBezTo>
                  <a:pt x="96" y="60"/>
                  <a:pt x="95" y="60"/>
                  <a:pt x="95" y="60"/>
                </a:cubicBezTo>
                <a:cubicBezTo>
                  <a:pt x="94" y="59"/>
                  <a:pt x="94" y="60"/>
                  <a:pt x="94" y="60"/>
                </a:cubicBezTo>
                <a:cubicBezTo>
                  <a:pt x="94" y="60"/>
                  <a:pt x="93" y="60"/>
                  <a:pt x="93" y="60"/>
                </a:cubicBezTo>
                <a:cubicBezTo>
                  <a:pt x="93" y="61"/>
                  <a:pt x="92" y="61"/>
                  <a:pt x="92" y="61"/>
                </a:cubicBezTo>
                <a:cubicBezTo>
                  <a:pt x="91" y="62"/>
                  <a:pt x="89" y="62"/>
                  <a:pt x="88" y="60"/>
                </a:cubicBezTo>
                <a:cubicBezTo>
                  <a:pt x="88" y="60"/>
                  <a:pt x="87" y="59"/>
                  <a:pt x="87" y="59"/>
                </a:cubicBezTo>
                <a:cubicBezTo>
                  <a:pt x="86" y="59"/>
                  <a:pt x="83" y="59"/>
                  <a:pt x="82" y="60"/>
                </a:cubicBezTo>
                <a:cubicBezTo>
                  <a:pt x="82" y="60"/>
                  <a:pt x="82" y="61"/>
                  <a:pt x="81" y="61"/>
                </a:cubicBezTo>
                <a:cubicBezTo>
                  <a:pt x="81" y="60"/>
                  <a:pt x="81" y="61"/>
                  <a:pt x="80" y="61"/>
                </a:cubicBezTo>
                <a:cubicBezTo>
                  <a:pt x="79" y="61"/>
                  <a:pt x="78" y="61"/>
                  <a:pt x="78" y="61"/>
                </a:cubicBezTo>
                <a:cubicBezTo>
                  <a:pt x="77" y="60"/>
                  <a:pt x="77" y="60"/>
                  <a:pt x="77" y="60"/>
                </a:cubicBezTo>
                <a:cubicBezTo>
                  <a:pt x="77" y="60"/>
                  <a:pt x="77" y="59"/>
                  <a:pt x="77" y="59"/>
                </a:cubicBezTo>
                <a:cubicBezTo>
                  <a:pt x="76" y="59"/>
                  <a:pt x="76" y="59"/>
                  <a:pt x="76" y="59"/>
                </a:cubicBezTo>
                <a:cubicBezTo>
                  <a:pt x="76" y="58"/>
                  <a:pt x="74" y="59"/>
                  <a:pt x="74" y="59"/>
                </a:cubicBezTo>
                <a:cubicBezTo>
                  <a:pt x="74" y="59"/>
                  <a:pt x="73" y="60"/>
                  <a:pt x="73" y="60"/>
                </a:cubicBezTo>
                <a:cubicBezTo>
                  <a:pt x="73" y="59"/>
                  <a:pt x="72" y="60"/>
                  <a:pt x="71" y="60"/>
                </a:cubicBezTo>
                <a:cubicBezTo>
                  <a:pt x="71" y="61"/>
                  <a:pt x="70" y="60"/>
                  <a:pt x="69" y="59"/>
                </a:cubicBezTo>
                <a:cubicBezTo>
                  <a:pt x="69" y="58"/>
                  <a:pt x="68" y="58"/>
                  <a:pt x="67" y="59"/>
                </a:cubicBezTo>
                <a:cubicBezTo>
                  <a:pt x="65" y="60"/>
                  <a:pt x="64" y="61"/>
                  <a:pt x="62" y="62"/>
                </a:cubicBezTo>
                <a:cubicBezTo>
                  <a:pt x="59" y="62"/>
                  <a:pt x="58" y="62"/>
                  <a:pt x="57" y="61"/>
                </a:cubicBezTo>
                <a:cubicBezTo>
                  <a:pt x="57" y="60"/>
                  <a:pt x="57" y="60"/>
                  <a:pt x="55" y="61"/>
                </a:cubicBezTo>
                <a:cubicBezTo>
                  <a:pt x="52" y="63"/>
                  <a:pt x="47" y="65"/>
                  <a:pt x="46" y="64"/>
                </a:cubicBezTo>
                <a:cubicBezTo>
                  <a:pt x="46" y="64"/>
                  <a:pt x="45" y="64"/>
                  <a:pt x="45" y="64"/>
                </a:cubicBezTo>
                <a:close/>
                <a:moveTo>
                  <a:pt x="61" y="41"/>
                </a:moveTo>
                <a:cubicBezTo>
                  <a:pt x="61" y="41"/>
                  <a:pt x="60" y="40"/>
                  <a:pt x="61" y="40"/>
                </a:cubicBezTo>
                <a:cubicBezTo>
                  <a:pt x="61" y="40"/>
                  <a:pt x="61" y="39"/>
                  <a:pt x="60" y="39"/>
                </a:cubicBezTo>
                <a:cubicBezTo>
                  <a:pt x="60" y="39"/>
                  <a:pt x="60" y="39"/>
                  <a:pt x="60" y="39"/>
                </a:cubicBezTo>
                <a:cubicBezTo>
                  <a:pt x="61" y="39"/>
                  <a:pt x="61" y="38"/>
                  <a:pt x="61" y="37"/>
                </a:cubicBezTo>
                <a:cubicBezTo>
                  <a:pt x="60" y="36"/>
                  <a:pt x="60" y="36"/>
                  <a:pt x="61" y="35"/>
                </a:cubicBezTo>
                <a:cubicBezTo>
                  <a:pt x="61" y="35"/>
                  <a:pt x="61" y="35"/>
                  <a:pt x="60" y="35"/>
                </a:cubicBezTo>
                <a:cubicBezTo>
                  <a:pt x="60" y="35"/>
                  <a:pt x="60" y="34"/>
                  <a:pt x="61" y="33"/>
                </a:cubicBezTo>
                <a:cubicBezTo>
                  <a:pt x="61" y="33"/>
                  <a:pt x="61" y="33"/>
                  <a:pt x="62" y="33"/>
                </a:cubicBezTo>
                <a:cubicBezTo>
                  <a:pt x="63" y="33"/>
                  <a:pt x="63" y="34"/>
                  <a:pt x="63" y="35"/>
                </a:cubicBezTo>
                <a:cubicBezTo>
                  <a:pt x="63" y="35"/>
                  <a:pt x="63" y="35"/>
                  <a:pt x="63" y="35"/>
                </a:cubicBezTo>
                <a:cubicBezTo>
                  <a:pt x="64" y="35"/>
                  <a:pt x="64" y="36"/>
                  <a:pt x="64" y="36"/>
                </a:cubicBezTo>
                <a:cubicBezTo>
                  <a:pt x="64" y="36"/>
                  <a:pt x="64" y="36"/>
                  <a:pt x="64" y="36"/>
                </a:cubicBezTo>
                <a:cubicBezTo>
                  <a:pt x="65" y="36"/>
                  <a:pt x="65" y="36"/>
                  <a:pt x="65" y="36"/>
                </a:cubicBezTo>
                <a:cubicBezTo>
                  <a:pt x="65" y="36"/>
                  <a:pt x="66" y="36"/>
                  <a:pt x="66" y="36"/>
                </a:cubicBezTo>
                <a:cubicBezTo>
                  <a:pt x="66" y="36"/>
                  <a:pt x="67" y="36"/>
                  <a:pt x="67" y="36"/>
                </a:cubicBezTo>
                <a:cubicBezTo>
                  <a:pt x="67" y="35"/>
                  <a:pt x="67" y="35"/>
                  <a:pt x="67" y="35"/>
                </a:cubicBezTo>
                <a:cubicBezTo>
                  <a:pt x="67" y="35"/>
                  <a:pt x="68" y="35"/>
                  <a:pt x="68" y="35"/>
                </a:cubicBezTo>
                <a:cubicBezTo>
                  <a:pt x="68" y="35"/>
                  <a:pt x="68" y="34"/>
                  <a:pt x="69" y="34"/>
                </a:cubicBezTo>
                <a:cubicBezTo>
                  <a:pt x="70" y="34"/>
                  <a:pt x="70" y="33"/>
                  <a:pt x="70" y="33"/>
                </a:cubicBezTo>
                <a:cubicBezTo>
                  <a:pt x="71" y="33"/>
                  <a:pt x="71" y="33"/>
                  <a:pt x="71" y="33"/>
                </a:cubicBezTo>
                <a:cubicBezTo>
                  <a:pt x="71" y="33"/>
                  <a:pt x="72" y="33"/>
                  <a:pt x="72" y="32"/>
                </a:cubicBezTo>
                <a:cubicBezTo>
                  <a:pt x="73" y="32"/>
                  <a:pt x="74" y="32"/>
                  <a:pt x="74" y="32"/>
                </a:cubicBezTo>
                <a:cubicBezTo>
                  <a:pt x="74" y="33"/>
                  <a:pt x="74" y="33"/>
                  <a:pt x="75" y="33"/>
                </a:cubicBezTo>
                <a:cubicBezTo>
                  <a:pt x="75" y="34"/>
                  <a:pt x="76" y="34"/>
                  <a:pt x="76" y="34"/>
                </a:cubicBezTo>
                <a:cubicBezTo>
                  <a:pt x="77" y="34"/>
                  <a:pt x="78" y="34"/>
                  <a:pt x="78" y="35"/>
                </a:cubicBezTo>
                <a:cubicBezTo>
                  <a:pt x="78" y="35"/>
                  <a:pt x="78" y="35"/>
                  <a:pt x="78" y="35"/>
                </a:cubicBezTo>
                <a:cubicBezTo>
                  <a:pt x="78" y="35"/>
                  <a:pt x="79" y="35"/>
                  <a:pt x="79" y="35"/>
                </a:cubicBezTo>
                <a:cubicBezTo>
                  <a:pt x="78" y="35"/>
                  <a:pt x="79" y="35"/>
                  <a:pt x="79" y="36"/>
                </a:cubicBezTo>
                <a:cubicBezTo>
                  <a:pt x="79" y="36"/>
                  <a:pt x="79" y="36"/>
                  <a:pt x="79" y="36"/>
                </a:cubicBezTo>
                <a:cubicBezTo>
                  <a:pt x="79" y="36"/>
                  <a:pt x="79" y="36"/>
                  <a:pt x="79" y="36"/>
                </a:cubicBezTo>
                <a:cubicBezTo>
                  <a:pt x="79" y="37"/>
                  <a:pt x="80" y="36"/>
                  <a:pt x="80" y="36"/>
                </a:cubicBezTo>
                <a:cubicBezTo>
                  <a:pt x="81" y="35"/>
                  <a:pt x="81" y="35"/>
                  <a:pt x="81" y="34"/>
                </a:cubicBezTo>
                <a:cubicBezTo>
                  <a:pt x="82" y="34"/>
                  <a:pt x="84" y="35"/>
                  <a:pt x="84" y="36"/>
                </a:cubicBezTo>
                <a:cubicBezTo>
                  <a:pt x="85" y="37"/>
                  <a:pt x="86" y="38"/>
                  <a:pt x="86" y="37"/>
                </a:cubicBezTo>
                <a:cubicBezTo>
                  <a:pt x="86" y="37"/>
                  <a:pt x="87" y="37"/>
                  <a:pt x="87" y="37"/>
                </a:cubicBezTo>
                <a:cubicBezTo>
                  <a:pt x="88" y="38"/>
                  <a:pt x="88" y="37"/>
                  <a:pt x="89" y="37"/>
                </a:cubicBezTo>
                <a:cubicBezTo>
                  <a:pt x="90" y="37"/>
                  <a:pt x="92" y="37"/>
                  <a:pt x="92" y="38"/>
                </a:cubicBezTo>
                <a:cubicBezTo>
                  <a:pt x="93" y="40"/>
                  <a:pt x="93" y="40"/>
                  <a:pt x="95" y="39"/>
                </a:cubicBezTo>
                <a:cubicBezTo>
                  <a:pt x="98" y="38"/>
                  <a:pt x="98" y="38"/>
                  <a:pt x="99" y="38"/>
                </a:cubicBezTo>
                <a:cubicBezTo>
                  <a:pt x="100" y="38"/>
                  <a:pt x="100" y="38"/>
                  <a:pt x="101" y="38"/>
                </a:cubicBezTo>
                <a:cubicBezTo>
                  <a:pt x="101" y="38"/>
                  <a:pt x="102" y="38"/>
                  <a:pt x="103" y="39"/>
                </a:cubicBezTo>
                <a:cubicBezTo>
                  <a:pt x="104" y="40"/>
                  <a:pt x="105" y="41"/>
                  <a:pt x="105" y="40"/>
                </a:cubicBezTo>
                <a:cubicBezTo>
                  <a:pt x="106" y="40"/>
                  <a:pt x="106" y="40"/>
                  <a:pt x="106" y="40"/>
                </a:cubicBezTo>
                <a:cubicBezTo>
                  <a:pt x="106" y="40"/>
                  <a:pt x="107" y="40"/>
                  <a:pt x="107" y="39"/>
                </a:cubicBezTo>
                <a:cubicBezTo>
                  <a:pt x="109" y="39"/>
                  <a:pt x="110" y="39"/>
                  <a:pt x="111" y="40"/>
                </a:cubicBezTo>
                <a:cubicBezTo>
                  <a:pt x="111" y="41"/>
                  <a:pt x="111" y="41"/>
                  <a:pt x="111" y="41"/>
                </a:cubicBezTo>
                <a:cubicBezTo>
                  <a:pt x="111" y="41"/>
                  <a:pt x="112" y="41"/>
                  <a:pt x="113" y="42"/>
                </a:cubicBezTo>
                <a:cubicBezTo>
                  <a:pt x="113" y="42"/>
                  <a:pt x="114" y="43"/>
                  <a:pt x="114" y="43"/>
                </a:cubicBezTo>
                <a:cubicBezTo>
                  <a:pt x="115" y="42"/>
                  <a:pt x="115" y="43"/>
                  <a:pt x="116" y="43"/>
                </a:cubicBezTo>
                <a:cubicBezTo>
                  <a:pt x="116" y="43"/>
                  <a:pt x="116" y="43"/>
                  <a:pt x="117" y="42"/>
                </a:cubicBezTo>
                <a:cubicBezTo>
                  <a:pt x="119" y="40"/>
                  <a:pt x="119" y="40"/>
                  <a:pt x="120" y="40"/>
                </a:cubicBezTo>
                <a:cubicBezTo>
                  <a:pt x="121" y="40"/>
                  <a:pt x="122" y="40"/>
                  <a:pt x="122" y="41"/>
                </a:cubicBezTo>
                <a:cubicBezTo>
                  <a:pt x="122" y="41"/>
                  <a:pt x="122" y="41"/>
                  <a:pt x="122" y="41"/>
                </a:cubicBezTo>
                <a:cubicBezTo>
                  <a:pt x="123" y="41"/>
                  <a:pt x="123" y="42"/>
                  <a:pt x="123" y="42"/>
                </a:cubicBezTo>
                <a:cubicBezTo>
                  <a:pt x="123" y="42"/>
                  <a:pt x="123" y="43"/>
                  <a:pt x="123" y="43"/>
                </a:cubicBezTo>
                <a:cubicBezTo>
                  <a:pt x="124" y="43"/>
                  <a:pt x="124" y="43"/>
                  <a:pt x="124" y="44"/>
                </a:cubicBezTo>
                <a:cubicBezTo>
                  <a:pt x="125" y="45"/>
                  <a:pt x="125" y="45"/>
                  <a:pt x="125" y="45"/>
                </a:cubicBezTo>
                <a:cubicBezTo>
                  <a:pt x="126" y="46"/>
                  <a:pt x="126" y="46"/>
                  <a:pt x="126" y="46"/>
                </a:cubicBezTo>
                <a:cubicBezTo>
                  <a:pt x="128" y="46"/>
                  <a:pt x="128" y="46"/>
                  <a:pt x="130" y="47"/>
                </a:cubicBezTo>
                <a:cubicBezTo>
                  <a:pt x="131" y="48"/>
                  <a:pt x="132" y="50"/>
                  <a:pt x="132" y="50"/>
                </a:cubicBezTo>
                <a:cubicBezTo>
                  <a:pt x="132" y="51"/>
                  <a:pt x="132" y="51"/>
                  <a:pt x="132" y="51"/>
                </a:cubicBezTo>
                <a:cubicBezTo>
                  <a:pt x="133" y="51"/>
                  <a:pt x="133" y="51"/>
                  <a:pt x="133" y="52"/>
                </a:cubicBezTo>
                <a:cubicBezTo>
                  <a:pt x="133" y="52"/>
                  <a:pt x="132" y="53"/>
                  <a:pt x="132" y="53"/>
                </a:cubicBezTo>
                <a:cubicBezTo>
                  <a:pt x="132" y="53"/>
                  <a:pt x="132" y="53"/>
                  <a:pt x="132" y="53"/>
                </a:cubicBezTo>
                <a:cubicBezTo>
                  <a:pt x="132" y="54"/>
                  <a:pt x="132" y="54"/>
                  <a:pt x="132" y="54"/>
                </a:cubicBezTo>
                <a:cubicBezTo>
                  <a:pt x="132" y="54"/>
                  <a:pt x="133" y="55"/>
                  <a:pt x="132" y="55"/>
                </a:cubicBezTo>
                <a:cubicBezTo>
                  <a:pt x="132" y="56"/>
                  <a:pt x="133" y="57"/>
                  <a:pt x="133" y="57"/>
                </a:cubicBezTo>
                <a:cubicBezTo>
                  <a:pt x="133" y="57"/>
                  <a:pt x="133" y="57"/>
                  <a:pt x="133" y="57"/>
                </a:cubicBezTo>
                <a:cubicBezTo>
                  <a:pt x="133" y="57"/>
                  <a:pt x="133" y="58"/>
                  <a:pt x="133" y="58"/>
                </a:cubicBezTo>
                <a:cubicBezTo>
                  <a:pt x="133" y="58"/>
                  <a:pt x="133" y="58"/>
                  <a:pt x="133" y="58"/>
                </a:cubicBezTo>
                <a:cubicBezTo>
                  <a:pt x="132" y="58"/>
                  <a:pt x="132" y="58"/>
                  <a:pt x="132" y="58"/>
                </a:cubicBezTo>
                <a:cubicBezTo>
                  <a:pt x="131" y="59"/>
                  <a:pt x="130" y="59"/>
                  <a:pt x="130" y="57"/>
                </a:cubicBezTo>
                <a:cubicBezTo>
                  <a:pt x="129" y="57"/>
                  <a:pt x="129" y="56"/>
                  <a:pt x="129" y="56"/>
                </a:cubicBezTo>
                <a:cubicBezTo>
                  <a:pt x="129" y="56"/>
                  <a:pt x="129" y="56"/>
                  <a:pt x="129" y="55"/>
                </a:cubicBezTo>
                <a:cubicBezTo>
                  <a:pt x="129" y="54"/>
                  <a:pt x="129" y="53"/>
                  <a:pt x="128" y="53"/>
                </a:cubicBezTo>
                <a:cubicBezTo>
                  <a:pt x="128" y="53"/>
                  <a:pt x="128" y="53"/>
                  <a:pt x="128" y="52"/>
                </a:cubicBezTo>
                <a:cubicBezTo>
                  <a:pt x="128" y="52"/>
                  <a:pt x="128" y="52"/>
                  <a:pt x="128" y="52"/>
                </a:cubicBezTo>
                <a:cubicBezTo>
                  <a:pt x="128" y="51"/>
                  <a:pt x="128" y="51"/>
                  <a:pt x="125" y="52"/>
                </a:cubicBezTo>
                <a:cubicBezTo>
                  <a:pt x="125" y="52"/>
                  <a:pt x="124" y="52"/>
                  <a:pt x="124" y="51"/>
                </a:cubicBezTo>
                <a:cubicBezTo>
                  <a:pt x="124" y="51"/>
                  <a:pt x="124" y="51"/>
                  <a:pt x="124" y="51"/>
                </a:cubicBezTo>
                <a:cubicBezTo>
                  <a:pt x="123" y="50"/>
                  <a:pt x="123" y="50"/>
                  <a:pt x="123" y="50"/>
                </a:cubicBezTo>
                <a:cubicBezTo>
                  <a:pt x="123" y="49"/>
                  <a:pt x="123" y="49"/>
                  <a:pt x="123" y="49"/>
                </a:cubicBezTo>
                <a:cubicBezTo>
                  <a:pt x="122" y="49"/>
                  <a:pt x="122" y="49"/>
                  <a:pt x="122" y="48"/>
                </a:cubicBezTo>
                <a:cubicBezTo>
                  <a:pt x="122" y="48"/>
                  <a:pt x="121" y="47"/>
                  <a:pt x="121" y="47"/>
                </a:cubicBezTo>
                <a:cubicBezTo>
                  <a:pt x="121" y="47"/>
                  <a:pt x="121" y="47"/>
                  <a:pt x="120" y="46"/>
                </a:cubicBezTo>
                <a:cubicBezTo>
                  <a:pt x="120" y="46"/>
                  <a:pt x="120" y="46"/>
                  <a:pt x="118" y="46"/>
                </a:cubicBezTo>
                <a:cubicBezTo>
                  <a:pt x="117" y="47"/>
                  <a:pt x="117" y="47"/>
                  <a:pt x="116" y="46"/>
                </a:cubicBezTo>
                <a:cubicBezTo>
                  <a:pt x="116" y="46"/>
                  <a:pt x="116" y="46"/>
                  <a:pt x="116" y="47"/>
                </a:cubicBezTo>
                <a:cubicBezTo>
                  <a:pt x="116" y="47"/>
                  <a:pt x="115" y="47"/>
                  <a:pt x="115" y="47"/>
                </a:cubicBezTo>
                <a:cubicBezTo>
                  <a:pt x="115" y="47"/>
                  <a:pt x="115" y="47"/>
                  <a:pt x="115" y="47"/>
                </a:cubicBezTo>
                <a:cubicBezTo>
                  <a:pt x="115" y="46"/>
                  <a:pt x="115" y="46"/>
                  <a:pt x="115" y="46"/>
                </a:cubicBezTo>
                <a:cubicBezTo>
                  <a:pt x="115" y="46"/>
                  <a:pt x="114" y="46"/>
                  <a:pt x="114" y="46"/>
                </a:cubicBezTo>
                <a:cubicBezTo>
                  <a:pt x="114" y="47"/>
                  <a:pt x="113" y="47"/>
                  <a:pt x="112" y="47"/>
                </a:cubicBezTo>
                <a:cubicBezTo>
                  <a:pt x="112" y="47"/>
                  <a:pt x="112" y="46"/>
                  <a:pt x="111" y="46"/>
                </a:cubicBezTo>
                <a:cubicBezTo>
                  <a:pt x="111" y="46"/>
                  <a:pt x="111" y="46"/>
                  <a:pt x="111" y="46"/>
                </a:cubicBezTo>
                <a:cubicBezTo>
                  <a:pt x="111" y="46"/>
                  <a:pt x="110" y="45"/>
                  <a:pt x="110" y="45"/>
                </a:cubicBezTo>
                <a:cubicBezTo>
                  <a:pt x="109" y="45"/>
                  <a:pt x="109" y="44"/>
                  <a:pt x="109" y="44"/>
                </a:cubicBezTo>
                <a:cubicBezTo>
                  <a:pt x="109" y="44"/>
                  <a:pt x="108" y="44"/>
                  <a:pt x="107" y="44"/>
                </a:cubicBezTo>
                <a:cubicBezTo>
                  <a:pt x="107" y="45"/>
                  <a:pt x="106" y="45"/>
                  <a:pt x="106" y="45"/>
                </a:cubicBezTo>
                <a:cubicBezTo>
                  <a:pt x="106" y="45"/>
                  <a:pt x="105" y="45"/>
                  <a:pt x="105" y="45"/>
                </a:cubicBezTo>
                <a:cubicBezTo>
                  <a:pt x="104" y="46"/>
                  <a:pt x="102" y="45"/>
                  <a:pt x="102" y="45"/>
                </a:cubicBezTo>
                <a:cubicBezTo>
                  <a:pt x="102" y="45"/>
                  <a:pt x="102" y="44"/>
                  <a:pt x="102" y="44"/>
                </a:cubicBezTo>
                <a:cubicBezTo>
                  <a:pt x="102" y="45"/>
                  <a:pt x="102" y="44"/>
                  <a:pt x="101" y="44"/>
                </a:cubicBezTo>
                <a:cubicBezTo>
                  <a:pt x="101" y="43"/>
                  <a:pt x="100" y="43"/>
                  <a:pt x="100" y="43"/>
                </a:cubicBezTo>
                <a:cubicBezTo>
                  <a:pt x="99" y="43"/>
                  <a:pt x="97" y="43"/>
                  <a:pt x="97" y="43"/>
                </a:cubicBezTo>
                <a:cubicBezTo>
                  <a:pt x="97" y="43"/>
                  <a:pt x="96" y="43"/>
                  <a:pt x="96" y="43"/>
                </a:cubicBezTo>
                <a:cubicBezTo>
                  <a:pt x="96" y="43"/>
                  <a:pt x="95" y="43"/>
                  <a:pt x="94" y="44"/>
                </a:cubicBezTo>
                <a:cubicBezTo>
                  <a:pt x="92" y="44"/>
                  <a:pt x="92" y="44"/>
                  <a:pt x="92" y="44"/>
                </a:cubicBezTo>
                <a:cubicBezTo>
                  <a:pt x="91" y="43"/>
                  <a:pt x="91" y="43"/>
                  <a:pt x="91" y="43"/>
                </a:cubicBezTo>
                <a:cubicBezTo>
                  <a:pt x="89" y="42"/>
                  <a:pt x="88" y="41"/>
                  <a:pt x="87" y="42"/>
                </a:cubicBezTo>
                <a:cubicBezTo>
                  <a:pt x="87" y="43"/>
                  <a:pt x="87" y="43"/>
                  <a:pt x="86" y="43"/>
                </a:cubicBezTo>
                <a:cubicBezTo>
                  <a:pt x="86" y="43"/>
                  <a:pt x="86" y="43"/>
                  <a:pt x="86" y="43"/>
                </a:cubicBezTo>
                <a:cubicBezTo>
                  <a:pt x="86" y="43"/>
                  <a:pt x="85" y="43"/>
                  <a:pt x="84" y="43"/>
                </a:cubicBezTo>
                <a:cubicBezTo>
                  <a:pt x="83" y="43"/>
                  <a:pt x="83" y="43"/>
                  <a:pt x="83" y="43"/>
                </a:cubicBezTo>
                <a:cubicBezTo>
                  <a:pt x="82" y="42"/>
                  <a:pt x="82" y="42"/>
                  <a:pt x="82" y="42"/>
                </a:cubicBezTo>
                <a:cubicBezTo>
                  <a:pt x="82" y="42"/>
                  <a:pt x="81" y="41"/>
                  <a:pt x="81" y="41"/>
                </a:cubicBezTo>
                <a:cubicBezTo>
                  <a:pt x="81" y="40"/>
                  <a:pt x="80" y="40"/>
                  <a:pt x="77" y="41"/>
                </a:cubicBezTo>
                <a:cubicBezTo>
                  <a:pt x="75" y="41"/>
                  <a:pt x="74" y="41"/>
                  <a:pt x="73" y="40"/>
                </a:cubicBezTo>
                <a:cubicBezTo>
                  <a:pt x="72" y="39"/>
                  <a:pt x="70" y="38"/>
                  <a:pt x="69" y="39"/>
                </a:cubicBezTo>
                <a:cubicBezTo>
                  <a:pt x="69" y="39"/>
                  <a:pt x="69" y="39"/>
                  <a:pt x="70" y="39"/>
                </a:cubicBezTo>
                <a:cubicBezTo>
                  <a:pt x="70" y="40"/>
                  <a:pt x="70" y="40"/>
                  <a:pt x="70" y="40"/>
                </a:cubicBezTo>
                <a:cubicBezTo>
                  <a:pt x="69" y="40"/>
                  <a:pt x="66" y="41"/>
                  <a:pt x="66" y="41"/>
                </a:cubicBezTo>
                <a:cubicBezTo>
                  <a:pt x="66" y="42"/>
                  <a:pt x="64" y="42"/>
                  <a:pt x="63" y="42"/>
                </a:cubicBezTo>
                <a:cubicBezTo>
                  <a:pt x="62" y="42"/>
                  <a:pt x="62" y="42"/>
                  <a:pt x="61" y="41"/>
                </a:cubicBezTo>
                <a:close/>
                <a:moveTo>
                  <a:pt x="68" y="24"/>
                </a:moveTo>
                <a:cubicBezTo>
                  <a:pt x="67" y="23"/>
                  <a:pt x="67" y="21"/>
                  <a:pt x="68" y="20"/>
                </a:cubicBezTo>
                <a:cubicBezTo>
                  <a:pt x="68" y="20"/>
                  <a:pt x="69" y="20"/>
                  <a:pt x="69" y="20"/>
                </a:cubicBezTo>
                <a:cubicBezTo>
                  <a:pt x="70" y="20"/>
                  <a:pt x="70" y="20"/>
                  <a:pt x="71" y="20"/>
                </a:cubicBezTo>
                <a:cubicBezTo>
                  <a:pt x="73" y="19"/>
                  <a:pt x="76" y="20"/>
                  <a:pt x="75" y="21"/>
                </a:cubicBezTo>
                <a:cubicBezTo>
                  <a:pt x="75" y="21"/>
                  <a:pt x="76" y="22"/>
                  <a:pt x="77" y="22"/>
                </a:cubicBezTo>
                <a:cubicBezTo>
                  <a:pt x="78" y="23"/>
                  <a:pt x="78" y="23"/>
                  <a:pt x="78" y="22"/>
                </a:cubicBezTo>
                <a:cubicBezTo>
                  <a:pt x="79" y="22"/>
                  <a:pt x="80" y="22"/>
                  <a:pt x="80" y="22"/>
                </a:cubicBezTo>
                <a:cubicBezTo>
                  <a:pt x="81" y="22"/>
                  <a:pt x="82" y="21"/>
                  <a:pt x="82" y="21"/>
                </a:cubicBezTo>
                <a:cubicBezTo>
                  <a:pt x="82" y="21"/>
                  <a:pt x="83" y="21"/>
                  <a:pt x="84" y="22"/>
                </a:cubicBezTo>
                <a:cubicBezTo>
                  <a:pt x="84" y="22"/>
                  <a:pt x="84" y="22"/>
                  <a:pt x="84" y="22"/>
                </a:cubicBezTo>
                <a:cubicBezTo>
                  <a:pt x="84" y="22"/>
                  <a:pt x="84" y="23"/>
                  <a:pt x="84" y="23"/>
                </a:cubicBezTo>
                <a:cubicBezTo>
                  <a:pt x="84" y="23"/>
                  <a:pt x="84" y="23"/>
                  <a:pt x="85" y="23"/>
                </a:cubicBezTo>
                <a:cubicBezTo>
                  <a:pt x="85" y="23"/>
                  <a:pt x="85" y="22"/>
                  <a:pt x="86" y="22"/>
                </a:cubicBezTo>
                <a:cubicBezTo>
                  <a:pt x="86" y="22"/>
                  <a:pt x="86" y="22"/>
                  <a:pt x="87" y="21"/>
                </a:cubicBezTo>
                <a:cubicBezTo>
                  <a:pt x="87" y="21"/>
                  <a:pt x="87" y="21"/>
                  <a:pt x="87" y="21"/>
                </a:cubicBezTo>
                <a:cubicBezTo>
                  <a:pt x="88" y="20"/>
                  <a:pt x="88" y="20"/>
                  <a:pt x="88" y="20"/>
                </a:cubicBezTo>
                <a:cubicBezTo>
                  <a:pt x="88" y="19"/>
                  <a:pt x="89" y="19"/>
                  <a:pt x="90" y="19"/>
                </a:cubicBezTo>
                <a:cubicBezTo>
                  <a:pt x="91" y="19"/>
                  <a:pt x="91" y="20"/>
                  <a:pt x="91" y="20"/>
                </a:cubicBezTo>
                <a:cubicBezTo>
                  <a:pt x="91" y="21"/>
                  <a:pt x="92" y="21"/>
                  <a:pt x="92" y="21"/>
                </a:cubicBezTo>
                <a:cubicBezTo>
                  <a:pt x="92" y="21"/>
                  <a:pt x="93" y="21"/>
                  <a:pt x="93" y="21"/>
                </a:cubicBezTo>
                <a:cubicBezTo>
                  <a:pt x="93" y="21"/>
                  <a:pt x="93" y="21"/>
                  <a:pt x="93" y="21"/>
                </a:cubicBezTo>
                <a:cubicBezTo>
                  <a:pt x="94" y="20"/>
                  <a:pt x="94" y="20"/>
                  <a:pt x="94" y="20"/>
                </a:cubicBezTo>
                <a:cubicBezTo>
                  <a:pt x="95" y="20"/>
                  <a:pt x="95" y="20"/>
                  <a:pt x="95" y="19"/>
                </a:cubicBezTo>
                <a:cubicBezTo>
                  <a:pt x="97" y="18"/>
                  <a:pt x="97" y="18"/>
                  <a:pt x="98" y="18"/>
                </a:cubicBezTo>
                <a:cubicBezTo>
                  <a:pt x="99" y="18"/>
                  <a:pt x="99" y="18"/>
                  <a:pt x="100" y="18"/>
                </a:cubicBezTo>
                <a:cubicBezTo>
                  <a:pt x="100" y="18"/>
                  <a:pt x="100" y="19"/>
                  <a:pt x="100" y="19"/>
                </a:cubicBezTo>
                <a:cubicBezTo>
                  <a:pt x="101" y="19"/>
                  <a:pt x="101" y="19"/>
                  <a:pt x="101" y="19"/>
                </a:cubicBezTo>
                <a:cubicBezTo>
                  <a:pt x="100" y="20"/>
                  <a:pt x="101" y="21"/>
                  <a:pt x="102" y="21"/>
                </a:cubicBezTo>
                <a:cubicBezTo>
                  <a:pt x="102" y="20"/>
                  <a:pt x="103" y="20"/>
                  <a:pt x="103" y="20"/>
                </a:cubicBezTo>
                <a:cubicBezTo>
                  <a:pt x="103" y="20"/>
                  <a:pt x="103" y="20"/>
                  <a:pt x="103" y="20"/>
                </a:cubicBezTo>
                <a:cubicBezTo>
                  <a:pt x="103" y="20"/>
                  <a:pt x="103" y="20"/>
                  <a:pt x="104" y="19"/>
                </a:cubicBezTo>
                <a:cubicBezTo>
                  <a:pt x="104" y="19"/>
                  <a:pt x="105" y="19"/>
                  <a:pt x="107" y="19"/>
                </a:cubicBezTo>
                <a:cubicBezTo>
                  <a:pt x="108" y="20"/>
                  <a:pt x="108" y="20"/>
                  <a:pt x="108" y="21"/>
                </a:cubicBezTo>
                <a:cubicBezTo>
                  <a:pt x="107" y="21"/>
                  <a:pt x="109" y="22"/>
                  <a:pt x="109" y="22"/>
                </a:cubicBezTo>
                <a:cubicBezTo>
                  <a:pt x="109" y="21"/>
                  <a:pt x="110" y="21"/>
                  <a:pt x="110" y="21"/>
                </a:cubicBezTo>
                <a:cubicBezTo>
                  <a:pt x="110" y="21"/>
                  <a:pt x="111" y="21"/>
                  <a:pt x="111" y="21"/>
                </a:cubicBezTo>
                <a:cubicBezTo>
                  <a:pt x="111" y="21"/>
                  <a:pt x="111" y="21"/>
                  <a:pt x="112" y="21"/>
                </a:cubicBezTo>
                <a:cubicBezTo>
                  <a:pt x="113" y="22"/>
                  <a:pt x="114" y="21"/>
                  <a:pt x="115" y="21"/>
                </a:cubicBezTo>
                <a:cubicBezTo>
                  <a:pt x="115" y="20"/>
                  <a:pt x="116" y="21"/>
                  <a:pt x="116" y="22"/>
                </a:cubicBezTo>
                <a:cubicBezTo>
                  <a:pt x="117" y="22"/>
                  <a:pt x="117" y="22"/>
                  <a:pt x="117" y="22"/>
                </a:cubicBezTo>
                <a:cubicBezTo>
                  <a:pt x="118" y="22"/>
                  <a:pt x="118" y="22"/>
                  <a:pt x="117" y="22"/>
                </a:cubicBezTo>
                <a:cubicBezTo>
                  <a:pt x="117" y="23"/>
                  <a:pt x="117" y="23"/>
                  <a:pt x="118" y="23"/>
                </a:cubicBezTo>
                <a:cubicBezTo>
                  <a:pt x="118" y="23"/>
                  <a:pt x="118" y="23"/>
                  <a:pt x="118" y="23"/>
                </a:cubicBezTo>
                <a:cubicBezTo>
                  <a:pt x="118" y="24"/>
                  <a:pt x="118" y="24"/>
                  <a:pt x="118" y="24"/>
                </a:cubicBezTo>
                <a:cubicBezTo>
                  <a:pt x="119" y="24"/>
                  <a:pt x="119" y="24"/>
                  <a:pt x="119" y="24"/>
                </a:cubicBezTo>
                <a:cubicBezTo>
                  <a:pt x="119" y="22"/>
                  <a:pt x="123" y="24"/>
                  <a:pt x="124" y="25"/>
                </a:cubicBezTo>
                <a:cubicBezTo>
                  <a:pt x="125" y="26"/>
                  <a:pt x="127" y="27"/>
                  <a:pt x="127" y="27"/>
                </a:cubicBezTo>
                <a:cubicBezTo>
                  <a:pt x="128" y="26"/>
                  <a:pt x="128" y="26"/>
                  <a:pt x="129" y="26"/>
                </a:cubicBezTo>
                <a:cubicBezTo>
                  <a:pt x="130" y="26"/>
                  <a:pt x="136" y="28"/>
                  <a:pt x="136" y="28"/>
                </a:cubicBezTo>
                <a:cubicBezTo>
                  <a:pt x="136" y="29"/>
                  <a:pt x="136" y="29"/>
                  <a:pt x="136" y="29"/>
                </a:cubicBezTo>
                <a:cubicBezTo>
                  <a:pt x="137" y="28"/>
                  <a:pt x="137" y="28"/>
                  <a:pt x="137" y="29"/>
                </a:cubicBezTo>
                <a:cubicBezTo>
                  <a:pt x="137" y="29"/>
                  <a:pt x="138" y="30"/>
                  <a:pt x="138" y="30"/>
                </a:cubicBezTo>
                <a:cubicBezTo>
                  <a:pt x="138" y="30"/>
                  <a:pt x="138" y="30"/>
                  <a:pt x="138" y="31"/>
                </a:cubicBezTo>
                <a:cubicBezTo>
                  <a:pt x="139" y="31"/>
                  <a:pt x="139" y="31"/>
                  <a:pt x="139" y="31"/>
                </a:cubicBezTo>
                <a:cubicBezTo>
                  <a:pt x="139" y="31"/>
                  <a:pt x="141" y="31"/>
                  <a:pt x="141" y="31"/>
                </a:cubicBezTo>
                <a:cubicBezTo>
                  <a:pt x="142" y="32"/>
                  <a:pt x="142" y="32"/>
                  <a:pt x="142" y="33"/>
                </a:cubicBezTo>
                <a:cubicBezTo>
                  <a:pt x="142" y="33"/>
                  <a:pt x="142" y="33"/>
                  <a:pt x="142" y="33"/>
                </a:cubicBezTo>
                <a:cubicBezTo>
                  <a:pt x="142" y="33"/>
                  <a:pt x="143" y="34"/>
                  <a:pt x="143" y="34"/>
                </a:cubicBezTo>
                <a:cubicBezTo>
                  <a:pt x="143" y="34"/>
                  <a:pt x="143" y="35"/>
                  <a:pt x="144" y="35"/>
                </a:cubicBezTo>
                <a:cubicBezTo>
                  <a:pt x="145" y="35"/>
                  <a:pt x="146" y="37"/>
                  <a:pt x="145" y="38"/>
                </a:cubicBezTo>
                <a:cubicBezTo>
                  <a:pt x="145" y="38"/>
                  <a:pt x="144" y="38"/>
                  <a:pt x="144" y="38"/>
                </a:cubicBezTo>
                <a:cubicBezTo>
                  <a:pt x="144" y="37"/>
                  <a:pt x="144" y="37"/>
                  <a:pt x="143" y="38"/>
                </a:cubicBezTo>
                <a:cubicBezTo>
                  <a:pt x="143" y="38"/>
                  <a:pt x="143" y="38"/>
                  <a:pt x="142" y="37"/>
                </a:cubicBezTo>
                <a:cubicBezTo>
                  <a:pt x="142" y="37"/>
                  <a:pt x="141" y="37"/>
                  <a:pt x="141" y="37"/>
                </a:cubicBezTo>
                <a:cubicBezTo>
                  <a:pt x="141" y="36"/>
                  <a:pt x="140" y="36"/>
                  <a:pt x="140" y="36"/>
                </a:cubicBezTo>
                <a:cubicBezTo>
                  <a:pt x="140" y="35"/>
                  <a:pt x="139" y="35"/>
                  <a:pt x="138" y="35"/>
                </a:cubicBezTo>
                <a:cubicBezTo>
                  <a:pt x="137" y="35"/>
                  <a:pt x="136" y="34"/>
                  <a:pt x="136" y="33"/>
                </a:cubicBezTo>
                <a:cubicBezTo>
                  <a:pt x="136" y="33"/>
                  <a:pt x="135" y="32"/>
                  <a:pt x="135" y="32"/>
                </a:cubicBezTo>
                <a:cubicBezTo>
                  <a:pt x="135" y="32"/>
                  <a:pt x="134" y="32"/>
                  <a:pt x="134" y="31"/>
                </a:cubicBezTo>
                <a:cubicBezTo>
                  <a:pt x="134" y="31"/>
                  <a:pt x="134" y="31"/>
                  <a:pt x="132" y="31"/>
                </a:cubicBezTo>
                <a:cubicBezTo>
                  <a:pt x="131" y="31"/>
                  <a:pt x="130" y="30"/>
                  <a:pt x="130" y="30"/>
                </a:cubicBezTo>
                <a:cubicBezTo>
                  <a:pt x="129" y="30"/>
                  <a:pt x="129" y="30"/>
                  <a:pt x="128" y="30"/>
                </a:cubicBezTo>
                <a:cubicBezTo>
                  <a:pt x="127" y="30"/>
                  <a:pt x="127" y="30"/>
                  <a:pt x="126" y="30"/>
                </a:cubicBezTo>
                <a:cubicBezTo>
                  <a:pt x="126" y="30"/>
                  <a:pt x="126" y="30"/>
                  <a:pt x="126" y="30"/>
                </a:cubicBezTo>
                <a:cubicBezTo>
                  <a:pt x="125" y="31"/>
                  <a:pt x="124" y="30"/>
                  <a:pt x="123" y="30"/>
                </a:cubicBezTo>
                <a:cubicBezTo>
                  <a:pt x="123" y="29"/>
                  <a:pt x="123" y="29"/>
                  <a:pt x="123" y="29"/>
                </a:cubicBezTo>
                <a:cubicBezTo>
                  <a:pt x="122" y="29"/>
                  <a:pt x="122" y="28"/>
                  <a:pt x="122" y="28"/>
                </a:cubicBezTo>
                <a:cubicBezTo>
                  <a:pt x="122" y="28"/>
                  <a:pt x="122" y="28"/>
                  <a:pt x="121" y="28"/>
                </a:cubicBezTo>
                <a:cubicBezTo>
                  <a:pt x="120" y="27"/>
                  <a:pt x="119" y="27"/>
                  <a:pt x="119" y="27"/>
                </a:cubicBezTo>
                <a:cubicBezTo>
                  <a:pt x="118" y="26"/>
                  <a:pt x="118" y="26"/>
                  <a:pt x="117" y="27"/>
                </a:cubicBezTo>
                <a:cubicBezTo>
                  <a:pt x="116" y="27"/>
                  <a:pt x="116" y="27"/>
                  <a:pt x="115" y="27"/>
                </a:cubicBezTo>
                <a:cubicBezTo>
                  <a:pt x="115" y="26"/>
                  <a:pt x="115" y="27"/>
                  <a:pt x="115" y="27"/>
                </a:cubicBezTo>
                <a:cubicBezTo>
                  <a:pt x="114" y="27"/>
                  <a:pt x="113" y="27"/>
                  <a:pt x="113" y="26"/>
                </a:cubicBezTo>
                <a:cubicBezTo>
                  <a:pt x="113" y="25"/>
                  <a:pt x="112" y="25"/>
                  <a:pt x="111" y="25"/>
                </a:cubicBezTo>
                <a:cubicBezTo>
                  <a:pt x="111" y="26"/>
                  <a:pt x="110" y="26"/>
                  <a:pt x="110" y="25"/>
                </a:cubicBezTo>
                <a:cubicBezTo>
                  <a:pt x="110" y="25"/>
                  <a:pt x="109" y="25"/>
                  <a:pt x="109" y="26"/>
                </a:cubicBezTo>
                <a:cubicBezTo>
                  <a:pt x="109" y="26"/>
                  <a:pt x="109" y="26"/>
                  <a:pt x="108" y="26"/>
                </a:cubicBezTo>
                <a:cubicBezTo>
                  <a:pt x="107" y="26"/>
                  <a:pt x="107" y="26"/>
                  <a:pt x="106" y="25"/>
                </a:cubicBezTo>
                <a:cubicBezTo>
                  <a:pt x="106" y="25"/>
                  <a:pt x="106" y="24"/>
                  <a:pt x="106" y="24"/>
                </a:cubicBezTo>
                <a:cubicBezTo>
                  <a:pt x="106" y="24"/>
                  <a:pt x="106" y="24"/>
                  <a:pt x="105" y="24"/>
                </a:cubicBezTo>
                <a:cubicBezTo>
                  <a:pt x="105" y="24"/>
                  <a:pt x="105" y="24"/>
                  <a:pt x="105" y="24"/>
                </a:cubicBezTo>
                <a:cubicBezTo>
                  <a:pt x="105" y="23"/>
                  <a:pt x="105" y="23"/>
                  <a:pt x="104" y="24"/>
                </a:cubicBezTo>
                <a:cubicBezTo>
                  <a:pt x="103" y="25"/>
                  <a:pt x="103" y="25"/>
                  <a:pt x="103" y="24"/>
                </a:cubicBezTo>
                <a:cubicBezTo>
                  <a:pt x="103" y="24"/>
                  <a:pt x="103" y="24"/>
                  <a:pt x="103" y="24"/>
                </a:cubicBezTo>
                <a:cubicBezTo>
                  <a:pt x="103" y="24"/>
                  <a:pt x="103" y="24"/>
                  <a:pt x="103" y="25"/>
                </a:cubicBezTo>
                <a:cubicBezTo>
                  <a:pt x="103" y="25"/>
                  <a:pt x="103" y="25"/>
                  <a:pt x="102" y="25"/>
                </a:cubicBezTo>
                <a:cubicBezTo>
                  <a:pt x="102" y="25"/>
                  <a:pt x="102" y="25"/>
                  <a:pt x="102" y="25"/>
                </a:cubicBezTo>
                <a:cubicBezTo>
                  <a:pt x="101" y="25"/>
                  <a:pt x="101" y="25"/>
                  <a:pt x="100" y="25"/>
                </a:cubicBezTo>
                <a:cubicBezTo>
                  <a:pt x="99" y="26"/>
                  <a:pt x="99" y="26"/>
                  <a:pt x="99" y="26"/>
                </a:cubicBezTo>
                <a:cubicBezTo>
                  <a:pt x="98" y="24"/>
                  <a:pt x="98" y="24"/>
                  <a:pt x="98" y="24"/>
                </a:cubicBezTo>
                <a:cubicBezTo>
                  <a:pt x="98" y="22"/>
                  <a:pt x="98" y="22"/>
                  <a:pt x="98" y="22"/>
                </a:cubicBezTo>
                <a:cubicBezTo>
                  <a:pt x="96" y="23"/>
                  <a:pt x="96" y="23"/>
                  <a:pt x="96" y="23"/>
                </a:cubicBezTo>
                <a:cubicBezTo>
                  <a:pt x="96" y="24"/>
                  <a:pt x="95" y="24"/>
                  <a:pt x="95" y="24"/>
                </a:cubicBezTo>
                <a:cubicBezTo>
                  <a:pt x="95" y="24"/>
                  <a:pt x="95" y="25"/>
                  <a:pt x="94" y="25"/>
                </a:cubicBezTo>
                <a:cubicBezTo>
                  <a:pt x="94" y="25"/>
                  <a:pt x="94" y="26"/>
                  <a:pt x="94" y="25"/>
                </a:cubicBezTo>
                <a:cubicBezTo>
                  <a:pt x="94" y="25"/>
                  <a:pt x="94" y="25"/>
                  <a:pt x="93" y="26"/>
                </a:cubicBezTo>
                <a:cubicBezTo>
                  <a:pt x="93" y="26"/>
                  <a:pt x="93" y="26"/>
                  <a:pt x="93" y="26"/>
                </a:cubicBezTo>
                <a:cubicBezTo>
                  <a:pt x="93" y="26"/>
                  <a:pt x="93" y="26"/>
                  <a:pt x="92" y="27"/>
                </a:cubicBezTo>
                <a:cubicBezTo>
                  <a:pt x="92" y="27"/>
                  <a:pt x="91" y="28"/>
                  <a:pt x="90" y="28"/>
                </a:cubicBezTo>
                <a:cubicBezTo>
                  <a:pt x="90" y="28"/>
                  <a:pt x="89" y="27"/>
                  <a:pt x="89" y="27"/>
                </a:cubicBezTo>
                <a:cubicBezTo>
                  <a:pt x="89" y="26"/>
                  <a:pt x="89" y="25"/>
                  <a:pt x="89" y="25"/>
                </a:cubicBezTo>
                <a:cubicBezTo>
                  <a:pt x="88" y="25"/>
                  <a:pt x="86" y="26"/>
                  <a:pt x="86" y="26"/>
                </a:cubicBezTo>
                <a:cubicBezTo>
                  <a:pt x="86" y="27"/>
                  <a:pt x="86" y="27"/>
                  <a:pt x="86" y="27"/>
                </a:cubicBezTo>
                <a:cubicBezTo>
                  <a:pt x="86" y="26"/>
                  <a:pt x="85" y="27"/>
                  <a:pt x="85" y="27"/>
                </a:cubicBezTo>
                <a:cubicBezTo>
                  <a:pt x="85" y="27"/>
                  <a:pt x="85" y="27"/>
                  <a:pt x="84" y="27"/>
                </a:cubicBezTo>
                <a:cubicBezTo>
                  <a:pt x="83" y="27"/>
                  <a:pt x="82" y="27"/>
                  <a:pt x="82" y="28"/>
                </a:cubicBezTo>
                <a:cubicBezTo>
                  <a:pt x="81" y="28"/>
                  <a:pt x="81" y="28"/>
                  <a:pt x="81" y="28"/>
                </a:cubicBezTo>
                <a:cubicBezTo>
                  <a:pt x="81" y="27"/>
                  <a:pt x="81" y="27"/>
                  <a:pt x="81" y="27"/>
                </a:cubicBezTo>
                <a:cubicBezTo>
                  <a:pt x="81" y="27"/>
                  <a:pt x="81" y="26"/>
                  <a:pt x="81" y="27"/>
                </a:cubicBezTo>
                <a:cubicBezTo>
                  <a:pt x="81" y="27"/>
                  <a:pt x="81" y="26"/>
                  <a:pt x="81" y="26"/>
                </a:cubicBezTo>
                <a:cubicBezTo>
                  <a:pt x="80" y="25"/>
                  <a:pt x="80" y="25"/>
                  <a:pt x="80" y="25"/>
                </a:cubicBezTo>
                <a:cubicBezTo>
                  <a:pt x="79" y="25"/>
                  <a:pt x="79" y="26"/>
                  <a:pt x="79" y="26"/>
                </a:cubicBezTo>
                <a:cubicBezTo>
                  <a:pt x="78" y="27"/>
                  <a:pt x="76" y="27"/>
                  <a:pt x="75" y="27"/>
                </a:cubicBezTo>
                <a:cubicBezTo>
                  <a:pt x="75" y="27"/>
                  <a:pt x="74" y="26"/>
                  <a:pt x="74" y="25"/>
                </a:cubicBezTo>
                <a:cubicBezTo>
                  <a:pt x="74" y="24"/>
                  <a:pt x="72" y="24"/>
                  <a:pt x="71" y="24"/>
                </a:cubicBezTo>
                <a:cubicBezTo>
                  <a:pt x="70" y="25"/>
                  <a:pt x="70" y="25"/>
                  <a:pt x="69" y="25"/>
                </a:cubicBezTo>
                <a:cubicBezTo>
                  <a:pt x="68" y="26"/>
                  <a:pt x="68" y="26"/>
                  <a:pt x="68" y="26"/>
                </a:cubicBezTo>
                <a:lnTo>
                  <a:pt x="68" y="24"/>
                </a:lnTo>
                <a:close/>
                <a:moveTo>
                  <a:pt x="131" y="106"/>
                </a:moveTo>
                <a:cubicBezTo>
                  <a:pt x="131" y="106"/>
                  <a:pt x="129" y="103"/>
                  <a:pt x="129" y="103"/>
                </a:cubicBezTo>
                <a:cubicBezTo>
                  <a:pt x="128" y="103"/>
                  <a:pt x="128" y="103"/>
                  <a:pt x="128" y="104"/>
                </a:cubicBezTo>
                <a:cubicBezTo>
                  <a:pt x="128" y="104"/>
                  <a:pt x="129" y="105"/>
                  <a:pt x="129" y="105"/>
                </a:cubicBezTo>
                <a:cubicBezTo>
                  <a:pt x="129" y="105"/>
                  <a:pt x="130" y="105"/>
                  <a:pt x="129" y="105"/>
                </a:cubicBezTo>
                <a:cubicBezTo>
                  <a:pt x="129" y="105"/>
                  <a:pt x="130" y="106"/>
                  <a:pt x="131" y="106"/>
                </a:cubicBezTo>
                <a:cubicBezTo>
                  <a:pt x="131" y="106"/>
                  <a:pt x="131" y="106"/>
                  <a:pt x="131" y="106"/>
                </a:cubicBezTo>
                <a:close/>
                <a:moveTo>
                  <a:pt x="137" y="96"/>
                </a:moveTo>
                <a:cubicBezTo>
                  <a:pt x="139" y="97"/>
                  <a:pt x="138" y="95"/>
                  <a:pt x="135" y="93"/>
                </a:cubicBezTo>
                <a:cubicBezTo>
                  <a:pt x="133" y="92"/>
                  <a:pt x="133" y="92"/>
                  <a:pt x="132" y="92"/>
                </a:cubicBezTo>
                <a:cubicBezTo>
                  <a:pt x="131" y="93"/>
                  <a:pt x="131" y="94"/>
                  <a:pt x="132" y="94"/>
                </a:cubicBezTo>
                <a:cubicBezTo>
                  <a:pt x="133" y="94"/>
                  <a:pt x="133" y="95"/>
                  <a:pt x="133" y="95"/>
                </a:cubicBezTo>
                <a:cubicBezTo>
                  <a:pt x="133" y="95"/>
                  <a:pt x="134" y="95"/>
                  <a:pt x="135" y="95"/>
                </a:cubicBezTo>
                <a:cubicBezTo>
                  <a:pt x="135" y="95"/>
                  <a:pt x="136" y="95"/>
                  <a:pt x="137" y="96"/>
                </a:cubicBezTo>
                <a:close/>
                <a:moveTo>
                  <a:pt x="143" y="86"/>
                </a:moveTo>
                <a:cubicBezTo>
                  <a:pt x="144" y="86"/>
                  <a:pt x="144" y="86"/>
                  <a:pt x="144" y="86"/>
                </a:cubicBezTo>
                <a:cubicBezTo>
                  <a:pt x="144" y="86"/>
                  <a:pt x="142" y="84"/>
                  <a:pt x="141" y="83"/>
                </a:cubicBezTo>
                <a:cubicBezTo>
                  <a:pt x="140" y="82"/>
                  <a:pt x="140" y="82"/>
                  <a:pt x="140" y="83"/>
                </a:cubicBezTo>
                <a:cubicBezTo>
                  <a:pt x="139" y="85"/>
                  <a:pt x="140" y="85"/>
                  <a:pt x="143" y="86"/>
                </a:cubicBezTo>
                <a:close/>
                <a:moveTo>
                  <a:pt x="149" y="75"/>
                </a:moveTo>
                <a:cubicBezTo>
                  <a:pt x="149" y="74"/>
                  <a:pt x="148" y="73"/>
                  <a:pt x="146" y="72"/>
                </a:cubicBezTo>
                <a:cubicBezTo>
                  <a:pt x="144" y="71"/>
                  <a:pt x="144" y="71"/>
                  <a:pt x="144" y="72"/>
                </a:cubicBezTo>
                <a:cubicBezTo>
                  <a:pt x="144" y="72"/>
                  <a:pt x="144" y="73"/>
                  <a:pt x="145" y="73"/>
                </a:cubicBezTo>
                <a:cubicBezTo>
                  <a:pt x="147" y="74"/>
                  <a:pt x="149" y="75"/>
                  <a:pt x="149" y="75"/>
                </a:cubicBezTo>
                <a:close/>
                <a:moveTo>
                  <a:pt x="157" y="68"/>
                </a:moveTo>
                <a:cubicBezTo>
                  <a:pt x="157" y="67"/>
                  <a:pt x="154" y="64"/>
                  <a:pt x="152" y="63"/>
                </a:cubicBezTo>
                <a:cubicBezTo>
                  <a:pt x="151" y="63"/>
                  <a:pt x="151" y="63"/>
                  <a:pt x="151" y="64"/>
                </a:cubicBezTo>
                <a:cubicBezTo>
                  <a:pt x="151" y="65"/>
                  <a:pt x="151" y="65"/>
                  <a:pt x="153" y="66"/>
                </a:cubicBezTo>
                <a:cubicBezTo>
                  <a:pt x="154" y="67"/>
                  <a:pt x="156" y="68"/>
                  <a:pt x="157" y="68"/>
                </a:cubicBezTo>
                <a:close/>
                <a:moveTo>
                  <a:pt x="161" y="54"/>
                </a:moveTo>
                <a:cubicBezTo>
                  <a:pt x="162" y="54"/>
                  <a:pt x="162" y="54"/>
                  <a:pt x="162" y="54"/>
                </a:cubicBezTo>
                <a:cubicBezTo>
                  <a:pt x="162" y="54"/>
                  <a:pt x="162" y="54"/>
                  <a:pt x="162" y="54"/>
                </a:cubicBezTo>
                <a:cubicBezTo>
                  <a:pt x="163" y="54"/>
                  <a:pt x="163" y="54"/>
                  <a:pt x="162" y="54"/>
                </a:cubicBezTo>
                <a:cubicBezTo>
                  <a:pt x="162" y="54"/>
                  <a:pt x="162" y="53"/>
                  <a:pt x="162" y="53"/>
                </a:cubicBezTo>
                <a:cubicBezTo>
                  <a:pt x="162" y="52"/>
                  <a:pt x="162" y="52"/>
                  <a:pt x="162" y="52"/>
                </a:cubicBezTo>
                <a:cubicBezTo>
                  <a:pt x="162" y="52"/>
                  <a:pt x="161" y="51"/>
                  <a:pt x="161" y="51"/>
                </a:cubicBezTo>
                <a:cubicBezTo>
                  <a:pt x="160" y="50"/>
                  <a:pt x="159" y="50"/>
                  <a:pt x="158" y="50"/>
                </a:cubicBezTo>
                <a:cubicBezTo>
                  <a:pt x="157" y="51"/>
                  <a:pt x="157" y="52"/>
                  <a:pt x="158" y="52"/>
                </a:cubicBezTo>
                <a:cubicBezTo>
                  <a:pt x="159" y="52"/>
                  <a:pt x="159" y="53"/>
                  <a:pt x="160" y="53"/>
                </a:cubicBezTo>
                <a:cubicBezTo>
                  <a:pt x="161" y="54"/>
                  <a:pt x="161" y="54"/>
                  <a:pt x="161" y="54"/>
                </a:cubicBezTo>
                <a:close/>
                <a:moveTo>
                  <a:pt x="169" y="44"/>
                </a:moveTo>
                <a:cubicBezTo>
                  <a:pt x="170" y="44"/>
                  <a:pt x="169" y="43"/>
                  <a:pt x="168" y="42"/>
                </a:cubicBezTo>
                <a:cubicBezTo>
                  <a:pt x="167" y="41"/>
                  <a:pt x="166" y="41"/>
                  <a:pt x="166" y="42"/>
                </a:cubicBezTo>
                <a:cubicBezTo>
                  <a:pt x="166" y="42"/>
                  <a:pt x="167" y="43"/>
                  <a:pt x="167" y="43"/>
                </a:cubicBezTo>
                <a:cubicBezTo>
                  <a:pt x="167" y="42"/>
                  <a:pt x="167" y="43"/>
                  <a:pt x="167" y="43"/>
                </a:cubicBezTo>
                <a:cubicBezTo>
                  <a:pt x="167" y="43"/>
                  <a:pt x="167" y="43"/>
                  <a:pt x="167" y="43"/>
                </a:cubicBezTo>
                <a:cubicBezTo>
                  <a:pt x="167" y="43"/>
                  <a:pt x="168" y="43"/>
                  <a:pt x="167" y="43"/>
                </a:cubicBezTo>
                <a:cubicBezTo>
                  <a:pt x="167" y="43"/>
                  <a:pt x="168" y="44"/>
                  <a:pt x="168" y="44"/>
                </a:cubicBezTo>
                <a:cubicBezTo>
                  <a:pt x="169" y="44"/>
                  <a:pt x="169" y="44"/>
                  <a:pt x="169" y="44"/>
                </a:cubicBezTo>
                <a:cubicBezTo>
                  <a:pt x="169" y="45"/>
                  <a:pt x="169" y="45"/>
                  <a:pt x="169" y="45"/>
                </a:cubicBezTo>
                <a:cubicBezTo>
                  <a:pt x="169" y="45"/>
                  <a:pt x="169" y="44"/>
                  <a:pt x="169" y="44"/>
                </a:cubicBezTo>
                <a:close/>
                <a:moveTo>
                  <a:pt x="177" y="36"/>
                </a:moveTo>
                <a:cubicBezTo>
                  <a:pt x="177" y="36"/>
                  <a:pt x="176" y="34"/>
                  <a:pt x="176" y="34"/>
                </a:cubicBezTo>
                <a:cubicBezTo>
                  <a:pt x="175" y="34"/>
                  <a:pt x="175" y="33"/>
                  <a:pt x="175" y="33"/>
                </a:cubicBezTo>
                <a:cubicBezTo>
                  <a:pt x="175" y="33"/>
                  <a:pt x="175" y="33"/>
                  <a:pt x="174" y="33"/>
                </a:cubicBezTo>
                <a:cubicBezTo>
                  <a:pt x="173" y="33"/>
                  <a:pt x="173" y="33"/>
                  <a:pt x="173" y="32"/>
                </a:cubicBezTo>
                <a:cubicBezTo>
                  <a:pt x="173" y="32"/>
                  <a:pt x="173" y="32"/>
                  <a:pt x="172" y="32"/>
                </a:cubicBezTo>
                <a:cubicBezTo>
                  <a:pt x="172" y="33"/>
                  <a:pt x="172" y="33"/>
                  <a:pt x="172" y="33"/>
                </a:cubicBezTo>
                <a:cubicBezTo>
                  <a:pt x="172" y="34"/>
                  <a:pt x="172" y="34"/>
                  <a:pt x="172" y="34"/>
                </a:cubicBezTo>
                <a:cubicBezTo>
                  <a:pt x="173" y="34"/>
                  <a:pt x="173" y="33"/>
                  <a:pt x="173" y="34"/>
                </a:cubicBezTo>
                <a:cubicBezTo>
                  <a:pt x="173" y="34"/>
                  <a:pt x="173" y="34"/>
                  <a:pt x="173" y="34"/>
                </a:cubicBezTo>
                <a:cubicBezTo>
                  <a:pt x="173" y="34"/>
                  <a:pt x="173" y="34"/>
                  <a:pt x="173" y="34"/>
                </a:cubicBezTo>
                <a:cubicBezTo>
                  <a:pt x="173" y="34"/>
                  <a:pt x="174" y="35"/>
                  <a:pt x="174" y="35"/>
                </a:cubicBezTo>
                <a:cubicBezTo>
                  <a:pt x="174" y="36"/>
                  <a:pt x="174" y="36"/>
                  <a:pt x="176" y="36"/>
                </a:cubicBezTo>
                <a:cubicBezTo>
                  <a:pt x="176" y="37"/>
                  <a:pt x="177" y="37"/>
                  <a:pt x="177" y="36"/>
                </a:cubicBezTo>
                <a:close/>
              </a:path>
            </a:pathLst>
          </a:custGeom>
          <a:solidFill>
            <a:srgbClr val="FFFFFF"/>
          </a:solid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endParaRPr altLang="en-US" lang="zh-CN">
              <a:ea charset="-122" panose="02010604000101010101" pitchFamily="2" typeface="汉仪丫丫体简"/>
            </a:endParaRPr>
          </a:p>
        </p:txBody>
      </p:sp>
    </p:spTree>
  </p:cSld>
  <p:clrMapOvr>
    <a:masterClrMapping/>
  </p:clrMapOvr>
  <p:transition/>
  <p:timing/>
</p:sld>
</file>

<file path=ppt/slides/slide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4">
            <a:lum/>
          </a:blip>
          <a:stretch>
            <a:fillRect/>
          </a:stretch>
        </a:blipFill>
        <a:effectLst/>
      </p:bgPr>
    </p:bg>
    <p:spTree>
      <p:nvGrpSpPr>
        <p:cNvPr id="1" name=""/>
        <p:cNvGrpSpPr/>
        <p:nvPr/>
      </p:nvGrpSpPr>
      <p:grpSpPr>
        <a:xfrm>
          <a:off x="0" y="0"/>
          <a:ext cx="0" cy="0"/>
        </a:xfrm>
      </p:grpSpPr>
      <p:pic>
        <p:nvPicPr>
          <p:cNvPr id="71" name="图片 70"/>
          <p:cNvPicPr>
            <a:picLocks noChangeAspect="1"/>
          </p:cNvPicPr>
          <p:nvPr/>
        </p:nvPicPr>
        <p:blipFill>
          <a:blip r:embed="rId2"/>
          <a:stretch>
            <a:fillRect/>
          </a:stretch>
        </p:blipFill>
        <p:spPr>
          <a:xfrm>
            <a:off x="1055440" y="1491519"/>
            <a:ext cx="3567984" cy="4328232"/>
          </a:xfrm>
          <a:prstGeom prst="rect">
            <a:avLst/>
          </a:prstGeom>
        </p:spPr>
      </p:pic>
      <p:grpSp>
        <p:nvGrpSpPr>
          <p:cNvPr id="18" name="组合 17"/>
          <p:cNvGrpSpPr/>
          <p:nvPr/>
        </p:nvGrpSpPr>
        <p:grpSpPr>
          <a:xfrm>
            <a:off x="-34322" y="205344"/>
            <a:ext cx="8862546" cy="504056"/>
            <a:chOff x="-34322" y="205344"/>
            <a:chExt cx="8862546" cy="504056"/>
          </a:xfrm>
        </p:grpSpPr>
        <p:grpSp>
          <p:nvGrpSpPr>
            <p:cNvPr id="19" name="组合 18"/>
            <p:cNvGrpSpPr/>
            <p:nvPr/>
          </p:nvGrpSpPr>
          <p:grpSpPr>
            <a:xfrm>
              <a:off x="829774" y="223521"/>
              <a:ext cx="7998450" cy="461665"/>
              <a:chOff x="829774" y="223521"/>
              <a:chExt cx="7998450" cy="461665"/>
            </a:xfrm>
          </p:grpSpPr>
          <p:sp>
            <p:nvSpPr>
              <p:cNvPr id="21" name="文本框 20"/>
              <p:cNvSpPr txBox="1"/>
              <p:nvPr/>
            </p:nvSpPr>
            <p:spPr>
              <a:xfrm>
                <a:off x="5359093" y="223521"/>
                <a:ext cx="3041162"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22" name="组合 21"/>
              <p:cNvGrpSpPr/>
              <p:nvPr/>
            </p:nvGrpSpPr>
            <p:grpSpPr>
              <a:xfrm>
                <a:off x="829774" y="288533"/>
                <a:ext cx="7998450" cy="360040"/>
                <a:chOff x="822022" y="288533"/>
                <a:chExt cx="7998450" cy="360040"/>
              </a:xfrm>
            </p:grpSpPr>
            <p:cxnSp>
              <p:nvCxnSpPr>
                <p:cNvPr id="23" name="直接连接符 22"/>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24" name="组合 23"/>
                <p:cNvGrpSpPr/>
                <p:nvPr/>
              </p:nvGrpSpPr>
              <p:grpSpPr>
                <a:xfrm>
                  <a:off x="822022" y="288533"/>
                  <a:ext cx="4469280" cy="360040"/>
                  <a:chOff x="872912" y="836712"/>
                  <a:chExt cx="4469280" cy="360040"/>
                </a:xfrm>
              </p:grpSpPr>
              <p:sp>
                <p:nvSpPr>
                  <p:cNvPr id="25" name="矩形 24"/>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26" name="矩形 25"/>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27" name="矩形 26"/>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28" name="矩形 27"/>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29" name="矩形 28"/>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grpSp>
        <p:sp>
          <p:nvSpPr>
            <p:cNvPr id="20" name="矩形 19"/>
            <p:cNvSpPr/>
            <p:nvPr/>
          </p:nvSpPr>
          <p:spPr>
            <a:xfrm>
              <a:off x="-34322" y="205344"/>
              <a:ext cx="864096" cy="504056"/>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nvGrpSpPr>
          <p:cNvPr id="3" name="组合 2"/>
          <p:cNvGrpSpPr/>
          <p:nvPr/>
        </p:nvGrpSpPr>
        <p:grpSpPr>
          <a:xfrm>
            <a:off x="5347816" y="1123350"/>
            <a:ext cx="4968552" cy="2659243"/>
            <a:chOff x="5347816" y="1331053"/>
            <a:chExt cx="4968552" cy="2659243"/>
          </a:xfrm>
        </p:grpSpPr>
        <p:sp>
          <p:nvSpPr>
            <p:cNvPr id="78" name="文本框 77"/>
            <p:cNvSpPr txBox="1"/>
            <p:nvPr/>
          </p:nvSpPr>
          <p:spPr>
            <a:xfrm>
              <a:off x="5347815" y="1589639"/>
              <a:ext cx="4968552" cy="1615440"/>
            </a:xfrm>
            <a:prstGeom prst="rect">
              <a:avLst/>
            </a:prstGeom>
            <a:noFill/>
          </p:spPr>
          <p:txBody>
            <a:bodyPr rtlCol="0" wrap="square">
              <a:spAutoFit/>
            </a:bodyPr>
            <a:lstStyle/>
            <a:p>
              <a:pPr>
                <a:lnSpc>
                  <a:spcPts val="3000"/>
                </a:lnSpc>
              </a:pPr>
              <a:r>
                <a:rPr altLang="en-US" lang="zh-CN" sz="1400">
                  <a:solidFill>
                    <a:schemeClr val="bg1">
                      <a:lumMod val="95000"/>
                    </a:schemeClr>
                  </a:solidFill>
                  <a:ea charset="-122" panose="02010604000101010101" pitchFamily="2" typeface="汉仪丫丫体简"/>
                </a:rPr>
                <a:t>点击此处添加文本点击此处添加文本点击此处添加文本点击此处添加文本点击此处添加文本点击此处添加文本点击此处添加文本点击此处添加文本点击此处添加文本</a:t>
              </a:r>
            </a:p>
            <a:p>
              <a:pPr>
                <a:lnSpc>
                  <a:spcPts val="3000"/>
                </a:lnSpc>
              </a:pPr>
              <a:endParaRPr altLang="en-US" lang="zh-CN" sz="1400">
                <a:solidFill>
                  <a:schemeClr val="bg1">
                    <a:lumMod val="95000"/>
                  </a:schemeClr>
                </a:solidFill>
                <a:ea charset="-122" panose="02010604000101010101" pitchFamily="2" typeface="汉仪丫丫体简"/>
              </a:endParaRPr>
            </a:p>
          </p:txBody>
        </p:sp>
        <p:sp>
          <p:nvSpPr>
            <p:cNvPr id="2" name="文本框 1"/>
            <p:cNvSpPr txBox="1"/>
            <p:nvPr/>
          </p:nvSpPr>
          <p:spPr>
            <a:xfrm>
              <a:off x="5384730" y="1331053"/>
              <a:ext cx="1296144" cy="396240"/>
            </a:xfrm>
            <a:prstGeom prst="rect">
              <a:avLst/>
            </a:prstGeom>
            <a:noFill/>
          </p:spPr>
          <p:txBody>
            <a:bodyPr rtlCol="0" wrap="square">
              <a:spAutoFit/>
            </a:bodyPr>
            <a:lstStyle>
              <a:defPPr>
                <a:defRPr lang="zh-CN"/>
              </a:defPPr>
              <a:lvl1pPr>
                <a:defRPr sz="2000">
                  <a:solidFill>
                    <a:schemeClr val="bg1">
                      <a:lumMod val="95000"/>
                    </a:schemeClr>
                  </a:solidFill>
                </a:defRPr>
              </a:lvl1pPr>
            </a:lstStyle>
            <a:p>
              <a:r>
                <a:rPr altLang="en-US" lang="zh-CN">
                  <a:ea charset="-122" panose="02010604000101010101" pitchFamily="2" typeface="汉仪丫丫体简"/>
                </a:rPr>
                <a:t>添加标题</a:t>
              </a:r>
            </a:p>
          </p:txBody>
        </p:sp>
      </p:grpSp>
      <p:grpSp>
        <p:nvGrpSpPr>
          <p:cNvPr id="5" name="组合 4"/>
          <p:cNvGrpSpPr/>
          <p:nvPr/>
        </p:nvGrpSpPr>
        <p:grpSpPr>
          <a:xfrm>
            <a:off x="5347816" y="2881683"/>
            <a:ext cx="4968552" cy="2659243"/>
            <a:chOff x="5347816" y="2899126"/>
            <a:chExt cx="4968552" cy="2659243"/>
          </a:xfrm>
        </p:grpSpPr>
        <p:sp>
          <p:nvSpPr>
            <p:cNvPr id="79" name="文本框 78"/>
            <p:cNvSpPr txBox="1"/>
            <p:nvPr/>
          </p:nvSpPr>
          <p:spPr>
            <a:xfrm>
              <a:off x="5347815" y="3157712"/>
              <a:ext cx="4968552" cy="1615440"/>
            </a:xfrm>
            <a:prstGeom prst="rect">
              <a:avLst/>
            </a:prstGeom>
            <a:noFill/>
          </p:spPr>
          <p:txBody>
            <a:bodyPr rtlCol="0" wrap="square">
              <a:spAutoFit/>
            </a:bodyPr>
            <a:lstStyle/>
            <a:p>
              <a:pPr>
                <a:lnSpc>
                  <a:spcPts val="3000"/>
                </a:lnSpc>
              </a:pPr>
              <a:r>
                <a:rPr altLang="en-US" lang="zh-CN" sz="1400">
                  <a:solidFill>
                    <a:schemeClr val="bg1">
                      <a:lumMod val="95000"/>
                    </a:schemeClr>
                  </a:solidFill>
                  <a:ea charset="-122" panose="02010604000101010101" pitchFamily="2" typeface="汉仪丫丫体简"/>
                </a:rPr>
                <a:t>点击此处添加文本点击此处添加文本点击此处添加文本点击此处添加文本点击此处添加文本点击此处添加文本点击此处添加文本点击此处添加文本点击此处添加文本</a:t>
              </a:r>
            </a:p>
            <a:p>
              <a:pPr>
                <a:lnSpc>
                  <a:spcPts val="3000"/>
                </a:lnSpc>
              </a:pPr>
              <a:endParaRPr altLang="en-US" lang="zh-CN" sz="1400">
                <a:solidFill>
                  <a:schemeClr val="bg1">
                    <a:lumMod val="95000"/>
                  </a:schemeClr>
                </a:solidFill>
                <a:ea charset="-122" panose="02010604000101010101" pitchFamily="2" typeface="汉仪丫丫体简"/>
              </a:endParaRPr>
            </a:p>
          </p:txBody>
        </p:sp>
        <p:sp>
          <p:nvSpPr>
            <p:cNvPr id="30" name="文本框 29"/>
            <p:cNvSpPr txBox="1"/>
            <p:nvPr/>
          </p:nvSpPr>
          <p:spPr>
            <a:xfrm>
              <a:off x="5384730" y="2899126"/>
              <a:ext cx="1296144" cy="396240"/>
            </a:xfrm>
            <a:prstGeom prst="rect">
              <a:avLst/>
            </a:prstGeom>
            <a:noFill/>
          </p:spPr>
          <p:txBody>
            <a:bodyPr rtlCol="0" wrap="square">
              <a:spAutoFit/>
            </a:bodyPr>
            <a:lstStyle>
              <a:defPPr>
                <a:defRPr lang="zh-CN"/>
              </a:defPPr>
              <a:lvl1pPr>
                <a:defRPr sz="2000">
                  <a:solidFill>
                    <a:schemeClr val="bg1">
                      <a:lumMod val="95000"/>
                    </a:schemeClr>
                  </a:solidFill>
                </a:defRPr>
              </a:lvl1pPr>
            </a:lstStyle>
            <a:p>
              <a:r>
                <a:rPr altLang="en-US" lang="zh-CN">
                  <a:ea charset="-122" panose="02010604000101010101" pitchFamily="2" typeface="汉仪丫丫体简"/>
                </a:rPr>
                <a:t>添加标题</a:t>
              </a:r>
            </a:p>
          </p:txBody>
        </p:sp>
      </p:grpSp>
      <p:grpSp>
        <p:nvGrpSpPr>
          <p:cNvPr id="4" name="组合 3"/>
          <p:cNvGrpSpPr/>
          <p:nvPr/>
        </p:nvGrpSpPr>
        <p:grpSpPr>
          <a:xfrm>
            <a:off x="5347816" y="4640017"/>
            <a:ext cx="4968552" cy="2665363"/>
            <a:chOff x="5347816" y="4461079"/>
            <a:chExt cx="4968552" cy="2665363"/>
          </a:xfrm>
        </p:grpSpPr>
        <p:sp>
          <p:nvSpPr>
            <p:cNvPr id="80" name="文本框 79"/>
            <p:cNvSpPr txBox="1"/>
            <p:nvPr/>
          </p:nvSpPr>
          <p:spPr>
            <a:xfrm>
              <a:off x="5347815" y="4725785"/>
              <a:ext cx="4968552" cy="1615440"/>
            </a:xfrm>
            <a:prstGeom prst="rect">
              <a:avLst/>
            </a:prstGeom>
            <a:noFill/>
          </p:spPr>
          <p:txBody>
            <a:bodyPr rtlCol="0" wrap="square">
              <a:spAutoFit/>
            </a:bodyPr>
            <a:lstStyle/>
            <a:p>
              <a:pPr>
                <a:lnSpc>
                  <a:spcPts val="3000"/>
                </a:lnSpc>
              </a:pPr>
              <a:r>
                <a:rPr altLang="en-US" lang="zh-CN" sz="1400">
                  <a:solidFill>
                    <a:schemeClr val="bg1">
                      <a:lumMod val="95000"/>
                    </a:schemeClr>
                  </a:solidFill>
                  <a:ea charset="-122" panose="02010604000101010101" pitchFamily="2" typeface="汉仪丫丫体简"/>
                </a:rPr>
                <a:t>点击此处添加文本点击此处添加文本点击此处添加文本点击此处添加文本点击此处添加文本点击此处添加文本点击此处添加文本点击此处添加文本点击此处添加文本</a:t>
              </a:r>
            </a:p>
            <a:p>
              <a:pPr>
                <a:lnSpc>
                  <a:spcPts val="3000"/>
                </a:lnSpc>
              </a:pPr>
              <a:endParaRPr altLang="en-US" lang="zh-CN" sz="1400">
                <a:solidFill>
                  <a:schemeClr val="bg1">
                    <a:lumMod val="95000"/>
                  </a:schemeClr>
                </a:solidFill>
                <a:ea charset="-122" panose="02010604000101010101" pitchFamily="2" typeface="汉仪丫丫体简"/>
              </a:endParaRPr>
            </a:p>
          </p:txBody>
        </p:sp>
        <p:sp>
          <p:nvSpPr>
            <p:cNvPr id="31" name="文本框 30"/>
            <p:cNvSpPr txBox="1"/>
            <p:nvPr/>
          </p:nvSpPr>
          <p:spPr>
            <a:xfrm>
              <a:off x="5384730" y="4461078"/>
              <a:ext cx="1296144" cy="396240"/>
            </a:xfrm>
            <a:prstGeom prst="rect">
              <a:avLst/>
            </a:prstGeom>
            <a:noFill/>
          </p:spPr>
          <p:txBody>
            <a:bodyPr rtlCol="0" wrap="square">
              <a:spAutoFit/>
            </a:bodyPr>
            <a:lstStyle>
              <a:defPPr>
                <a:defRPr lang="zh-CN"/>
              </a:defPPr>
              <a:lvl1pPr>
                <a:defRPr sz="2000">
                  <a:solidFill>
                    <a:schemeClr val="bg1">
                      <a:lumMod val="95000"/>
                    </a:schemeClr>
                  </a:solidFill>
                </a:defRPr>
              </a:lvl1pPr>
            </a:lstStyle>
            <a:p>
              <a:r>
                <a:rPr altLang="en-US" lang="zh-CN">
                  <a:ea charset="-122" panose="02010604000101010101" pitchFamily="2" typeface="汉仪丫丫体简"/>
                </a:rPr>
                <a:t>添加标题</a:t>
              </a:r>
            </a:p>
          </p:txBody>
        </p:sp>
      </p:grpSp>
    </p:spTree>
  </p:cSld>
  <p:clrMapOvr>
    <a:masterClrMapping/>
  </p:clrMapOvr>
  <p:transition/>
  <p:timing/>
</p:sld>
</file>

<file path=ppt/slides/slide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blipFill dpi="0" rotWithShape="1">
          <a:blip r:embed="rId7">
            <a:lum/>
          </a:blip>
          <a:stretch>
            <a:fillRect/>
          </a:stretch>
        </a:blipFill>
        <a:effectLst/>
      </p:bgPr>
    </p:bg>
    <p:spTree>
      <p:nvGrpSpPr>
        <p:cNvPr id="1" name=""/>
        <p:cNvGrpSpPr/>
        <p:nvPr/>
      </p:nvGrpSpPr>
      <p:grpSpPr>
        <a:xfrm>
          <a:off x="0" y="0"/>
          <a:ext cx="0" cy="0"/>
        </a:xfrm>
      </p:grpSpPr>
      <p:grpSp>
        <p:nvGrpSpPr>
          <p:cNvPr id="6" name="组合 5"/>
          <p:cNvGrpSpPr/>
          <p:nvPr/>
        </p:nvGrpSpPr>
        <p:grpSpPr>
          <a:xfrm>
            <a:off x="4079776" y="1892038"/>
            <a:ext cx="3742830" cy="3692906"/>
            <a:chOff x="2811803" y="2420888"/>
            <a:chExt cx="3110304" cy="3068817"/>
          </a:xfrm>
        </p:grpSpPr>
        <p:sp>
          <p:nvSpPr>
            <p:cNvPr id="5" name="泪滴形 4"/>
            <p:cNvSpPr/>
            <p:nvPr/>
          </p:nvSpPr>
          <p:spPr>
            <a:xfrm rot="5400000">
              <a:off x="2817134" y="2420888"/>
              <a:ext cx="1440160" cy="1440160"/>
            </a:xfrm>
            <a:prstGeom prst="teardrop">
              <a:avLst/>
            </a:prstGeom>
            <a:blipFill>
              <a:blip r:embed="rId2"/>
              <a:stretch>
                <a:fillRect/>
              </a:stretch>
            </a:blipFill>
            <a:ln cap="rnd" w="5715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320040" lIns="835448" numCol="1" rIns="320040" spcCol="1270" spcFirstLastPara="0" tIns="835448" vert="horz" wrap="square">
              <a:noAutofit/>
            </a:bodyPr>
            <a:lstStyle/>
            <a:p>
              <a:pPr algn="ctr" defTabSz="2000250">
                <a:lnSpc>
                  <a:spcPct val="90000"/>
                </a:lnSpc>
                <a:spcBef>
                  <a:spcPct val="0"/>
                </a:spcBef>
                <a:spcAft>
                  <a:spcPct val="35000"/>
                </a:spcAft>
              </a:pPr>
              <a:endParaRPr altLang="en-US" lang="zh-CN" sz="4500">
                <a:latin charset="-122" panose="02010604000101010101" pitchFamily="2" typeface="汉仪丫丫体简"/>
                <a:ea charset="-122" panose="02010604000101010101" pitchFamily="2" typeface="汉仪丫丫体简"/>
              </a:endParaRPr>
            </a:p>
          </p:txBody>
        </p:sp>
        <p:sp>
          <p:nvSpPr>
            <p:cNvPr id="50" name="泪滴形 49"/>
            <p:cNvSpPr/>
            <p:nvPr/>
          </p:nvSpPr>
          <p:spPr>
            <a:xfrm rot="11023871">
              <a:off x="4472540" y="2420888"/>
              <a:ext cx="1440160" cy="1440160"/>
            </a:xfrm>
            <a:prstGeom prst="teardrop">
              <a:avLst/>
            </a:prstGeom>
            <a:blipFill>
              <a:blip r:embed="rId3"/>
              <a:stretch>
                <a:fillRect/>
              </a:stretch>
            </a:blipFill>
            <a:ln cap="rnd" w="5715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320040" lIns="320040" numCol="1" rIns="835448" spcCol="1270" spcFirstLastPara="0" tIns="835448" vert="horz" wrap="square">
              <a:noAutofit/>
            </a:bodyPr>
            <a:lstStyle/>
            <a:p>
              <a:pPr algn="ctr" defTabSz="2000250">
                <a:lnSpc>
                  <a:spcPct val="90000"/>
                </a:lnSpc>
                <a:spcBef>
                  <a:spcPct val="0"/>
                </a:spcBef>
                <a:spcAft>
                  <a:spcPct val="35000"/>
                </a:spcAft>
              </a:pPr>
              <a:endParaRPr altLang="en-US" lang="zh-CN" sz="4500">
                <a:latin charset="-122" panose="02010604000101010101" pitchFamily="2" typeface="汉仪丫丫体简"/>
                <a:ea charset="-122" panose="02010604000101010101" pitchFamily="2" typeface="汉仪丫丫体简"/>
              </a:endParaRPr>
            </a:p>
          </p:txBody>
        </p:sp>
        <p:sp>
          <p:nvSpPr>
            <p:cNvPr id="51" name="泪滴形 50"/>
            <p:cNvSpPr/>
            <p:nvPr/>
          </p:nvSpPr>
          <p:spPr>
            <a:xfrm rot="16023898">
              <a:off x="4481947" y="4049545"/>
              <a:ext cx="1440160" cy="1440160"/>
            </a:xfrm>
            <a:prstGeom prst="teardrop">
              <a:avLst/>
            </a:prstGeom>
            <a:blipFill dpi="0" rotWithShape="1">
              <a:blip r:embed="rId4"/>
              <a:stretch>
                <a:fillRect/>
              </a:stretch>
            </a:blipFill>
            <a:ln cap="rnd" w="5715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835448" lIns="320040" numCol="1" rIns="835448" spcCol="1270" spcFirstLastPara="0" tIns="320041" vert="horz" wrap="square">
              <a:noAutofit/>
            </a:bodyPr>
            <a:lstStyle/>
            <a:p>
              <a:pPr algn="ctr" defTabSz="2000250">
                <a:lnSpc>
                  <a:spcPct val="90000"/>
                </a:lnSpc>
                <a:spcBef>
                  <a:spcPct val="0"/>
                </a:spcBef>
                <a:spcAft>
                  <a:spcPct val="35000"/>
                </a:spcAft>
              </a:pPr>
              <a:endParaRPr altLang="en-US" lang="zh-CN" sz="4500">
                <a:latin charset="-122" panose="02010604000101010101" pitchFamily="2" typeface="汉仪丫丫体简"/>
                <a:ea charset="-122" panose="02010604000101010101" pitchFamily="2" typeface="汉仪丫丫体简"/>
              </a:endParaRPr>
            </a:p>
          </p:txBody>
        </p:sp>
        <p:sp>
          <p:nvSpPr>
            <p:cNvPr id="52" name="泪滴形 51"/>
            <p:cNvSpPr/>
            <p:nvPr/>
          </p:nvSpPr>
          <p:spPr>
            <a:xfrm>
              <a:off x="2811803" y="4049545"/>
              <a:ext cx="1440160" cy="1440160"/>
            </a:xfrm>
            <a:prstGeom prst="teardrop">
              <a:avLst/>
            </a:prstGeom>
            <a:blipFill>
              <a:blip r:embed="rId5"/>
              <a:stretch>
                <a:fillRect/>
              </a:stretch>
            </a:blipFill>
            <a:ln cap="rnd" w="5715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nchorCtr="0" bIns="835448" lIns="835448" numCol="1" rIns="320039" spcCol="1270" spcFirstLastPara="0" tIns="320040" vert="horz" wrap="square">
              <a:noAutofit/>
            </a:bodyPr>
            <a:lstStyle/>
            <a:p>
              <a:pPr algn="ctr" defTabSz="2000250">
                <a:lnSpc>
                  <a:spcPct val="90000"/>
                </a:lnSpc>
                <a:spcBef>
                  <a:spcPct val="0"/>
                </a:spcBef>
                <a:spcAft>
                  <a:spcPct val="35000"/>
                </a:spcAft>
              </a:pPr>
              <a:endParaRPr altLang="en-US" lang="zh-CN" sz="4500">
                <a:latin charset="-122" panose="02010604000101010101" pitchFamily="2" typeface="汉仪丫丫体简"/>
                <a:ea charset="-122" panose="02010604000101010101" pitchFamily="2" typeface="汉仪丫丫体简"/>
              </a:endParaRPr>
            </a:p>
          </p:txBody>
        </p:sp>
      </p:grpSp>
      <p:grpSp>
        <p:nvGrpSpPr>
          <p:cNvPr id="53" name="组合 52"/>
          <p:cNvGrpSpPr/>
          <p:nvPr/>
        </p:nvGrpSpPr>
        <p:grpSpPr>
          <a:xfrm>
            <a:off x="2318702" y="1979909"/>
            <a:ext cx="2549212" cy="1388184"/>
            <a:chOff x="2094796" y="1489760"/>
            <a:chExt cx="2549212" cy="1388184"/>
          </a:xfrm>
        </p:grpSpPr>
        <p:sp>
          <p:nvSpPr>
            <p:cNvPr id="54" name="文本框 53"/>
            <p:cNvSpPr txBox="1"/>
            <p:nvPr/>
          </p:nvSpPr>
          <p:spPr>
            <a:xfrm>
              <a:off x="2094796"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55" name="文本框 54"/>
            <p:cNvSpPr txBox="1"/>
            <p:nvPr/>
          </p:nvSpPr>
          <p:spPr>
            <a:xfrm>
              <a:off x="2094796" y="1891205"/>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56" name="文本框 55"/>
            <p:cNvSpPr txBox="1"/>
            <p:nvPr/>
          </p:nvSpPr>
          <p:spPr>
            <a:xfrm>
              <a:off x="2094796"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57" name="文本框 56"/>
            <p:cNvSpPr txBox="1"/>
            <p:nvPr/>
          </p:nvSpPr>
          <p:spPr>
            <a:xfrm>
              <a:off x="2094796" y="2570167"/>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grpSp>
        <p:nvGrpSpPr>
          <p:cNvPr id="58" name="组合 57"/>
          <p:cNvGrpSpPr/>
          <p:nvPr/>
        </p:nvGrpSpPr>
        <p:grpSpPr>
          <a:xfrm>
            <a:off x="7968796" y="1979909"/>
            <a:ext cx="2549212" cy="1388184"/>
            <a:chOff x="2094796" y="1489760"/>
            <a:chExt cx="2549212" cy="1388184"/>
          </a:xfrm>
        </p:grpSpPr>
        <p:sp>
          <p:nvSpPr>
            <p:cNvPr id="59" name="文本框 58"/>
            <p:cNvSpPr txBox="1"/>
            <p:nvPr/>
          </p:nvSpPr>
          <p:spPr>
            <a:xfrm>
              <a:off x="2094797"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60" name="文本框 59"/>
            <p:cNvSpPr txBox="1"/>
            <p:nvPr/>
          </p:nvSpPr>
          <p:spPr>
            <a:xfrm>
              <a:off x="2094795" y="1891205"/>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61" name="文本框 60"/>
            <p:cNvSpPr txBox="1"/>
            <p:nvPr/>
          </p:nvSpPr>
          <p:spPr>
            <a:xfrm>
              <a:off x="2094795"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62" name="文本框 61"/>
            <p:cNvSpPr txBox="1"/>
            <p:nvPr/>
          </p:nvSpPr>
          <p:spPr>
            <a:xfrm>
              <a:off x="2094795" y="2570167"/>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grpSp>
        <p:nvGrpSpPr>
          <p:cNvPr id="63" name="组合 62"/>
          <p:cNvGrpSpPr/>
          <p:nvPr/>
        </p:nvGrpSpPr>
        <p:grpSpPr>
          <a:xfrm>
            <a:off x="7987076" y="4675906"/>
            <a:ext cx="2549212" cy="1388184"/>
            <a:chOff x="2094796" y="1489760"/>
            <a:chExt cx="2549212" cy="1388184"/>
          </a:xfrm>
        </p:grpSpPr>
        <p:sp>
          <p:nvSpPr>
            <p:cNvPr id="64" name="文本框 63"/>
            <p:cNvSpPr txBox="1"/>
            <p:nvPr/>
          </p:nvSpPr>
          <p:spPr>
            <a:xfrm>
              <a:off x="2094797"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65" name="文本框 64"/>
            <p:cNvSpPr txBox="1"/>
            <p:nvPr/>
          </p:nvSpPr>
          <p:spPr>
            <a:xfrm>
              <a:off x="2094797" y="1891204"/>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66" name="文本框 65"/>
            <p:cNvSpPr txBox="1"/>
            <p:nvPr/>
          </p:nvSpPr>
          <p:spPr>
            <a:xfrm>
              <a:off x="2094797"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67" name="文本框 66"/>
            <p:cNvSpPr txBox="1"/>
            <p:nvPr/>
          </p:nvSpPr>
          <p:spPr>
            <a:xfrm>
              <a:off x="2094797" y="257016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grpSp>
        <p:nvGrpSpPr>
          <p:cNvPr id="68" name="组合 67"/>
          <p:cNvGrpSpPr/>
          <p:nvPr/>
        </p:nvGrpSpPr>
        <p:grpSpPr>
          <a:xfrm>
            <a:off x="2334370" y="4675906"/>
            <a:ext cx="2549212" cy="1388184"/>
            <a:chOff x="2094796" y="1489760"/>
            <a:chExt cx="2549212" cy="1388184"/>
          </a:xfrm>
        </p:grpSpPr>
        <p:sp>
          <p:nvSpPr>
            <p:cNvPr id="69" name="文本框 68"/>
            <p:cNvSpPr txBox="1"/>
            <p:nvPr/>
          </p:nvSpPr>
          <p:spPr>
            <a:xfrm>
              <a:off x="2094797" y="1489760"/>
              <a:ext cx="2549212" cy="396240"/>
            </a:xfrm>
            <a:prstGeom prst="rect">
              <a:avLst/>
            </a:prstGeom>
            <a:noFill/>
          </p:spPr>
          <p:txBody>
            <a:bodyPr rtlCol="0" wrap="square">
              <a:spAutoFit/>
            </a:bodyPr>
            <a:lstStyle/>
            <a:p>
              <a:r>
                <a:rPr altLang="en-US" lang="zh-CN" sz="2000">
                  <a:solidFill>
                    <a:schemeClr val="bg1">
                      <a:lumMod val="95000"/>
                    </a:schemeClr>
                  </a:solidFill>
                  <a:ea charset="-122" panose="02010604000101010101" pitchFamily="2" typeface="汉仪丫丫体简"/>
                </a:rPr>
                <a:t>添加标题</a:t>
              </a:r>
            </a:p>
          </p:txBody>
        </p:sp>
        <p:sp>
          <p:nvSpPr>
            <p:cNvPr id="70" name="文本框 69"/>
            <p:cNvSpPr txBox="1"/>
            <p:nvPr/>
          </p:nvSpPr>
          <p:spPr>
            <a:xfrm>
              <a:off x="2094796" y="1891204"/>
              <a:ext cx="2018616" cy="304800"/>
            </a:xfrm>
            <a:prstGeom prst="rect">
              <a:avLst/>
            </a:prstGeom>
            <a:noFill/>
          </p:spPr>
          <p:txBody>
            <a:bodyPr rtlCol="0" wrap="square">
              <a:spAutoFit/>
            </a:bodyPr>
            <a:lstStyle/>
            <a:p>
              <a:r>
                <a:rPr altLang="en-US" lang="zh-CN" sz="1400">
                  <a:solidFill>
                    <a:schemeClr val="bg1">
                      <a:lumMod val="85000"/>
                    </a:schemeClr>
                  </a:solidFill>
                  <a:ea charset="-122" panose="02010604000101010101" pitchFamily="2" typeface="汉仪丫丫体简"/>
                </a:rPr>
                <a:t>点击此处添加文本</a:t>
              </a:r>
            </a:p>
          </p:txBody>
        </p:sp>
        <p:sp>
          <p:nvSpPr>
            <p:cNvPr id="71" name="文本框 70"/>
            <p:cNvSpPr txBox="1"/>
            <p:nvPr/>
          </p:nvSpPr>
          <p:spPr>
            <a:xfrm>
              <a:off x="2094796" y="223068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sp>
          <p:nvSpPr>
            <p:cNvPr id="72" name="文本框 71"/>
            <p:cNvSpPr txBox="1"/>
            <p:nvPr/>
          </p:nvSpPr>
          <p:spPr>
            <a:xfrm>
              <a:off x="2094796" y="2570166"/>
              <a:ext cx="2018616" cy="304800"/>
            </a:xfrm>
            <a:prstGeom prst="rect">
              <a:avLst/>
            </a:prstGeom>
            <a:noFill/>
          </p:spPr>
          <p:txBody>
            <a:bodyPr rtlCol="0" wrap="square">
              <a:spAutoFit/>
            </a:bodyPr>
            <a:lstStyle>
              <a:defPPr>
                <a:defRPr lang="zh-CN"/>
              </a:defPPr>
              <a:lvl1pPr>
                <a:defRPr sz="1400">
                  <a:solidFill>
                    <a:schemeClr val="tx1">
                      <a:lumMod val="50000"/>
                      <a:lumOff val="50000"/>
                    </a:schemeClr>
                  </a:solidFill>
                </a:defRPr>
              </a:lvl1pPr>
            </a:lstStyle>
            <a:p>
              <a:r>
                <a:rPr altLang="en-US" lang="zh-CN">
                  <a:solidFill>
                    <a:schemeClr val="bg1">
                      <a:lumMod val="85000"/>
                    </a:schemeClr>
                  </a:solidFill>
                  <a:ea charset="-122" panose="02010604000101010101" pitchFamily="2" typeface="汉仪丫丫体简"/>
                </a:rPr>
                <a:t>点击此处添加文本</a:t>
              </a:r>
            </a:p>
          </p:txBody>
        </p:sp>
      </p:grpSp>
      <p:grpSp>
        <p:nvGrpSpPr>
          <p:cNvPr id="38" name="组合 37"/>
          <p:cNvGrpSpPr/>
          <p:nvPr/>
        </p:nvGrpSpPr>
        <p:grpSpPr>
          <a:xfrm>
            <a:off x="-34322" y="205344"/>
            <a:ext cx="8862546" cy="504056"/>
            <a:chOff x="-34322" y="205344"/>
            <a:chExt cx="8862546" cy="504056"/>
          </a:xfrm>
        </p:grpSpPr>
        <p:grpSp>
          <p:nvGrpSpPr>
            <p:cNvPr id="40" name="组合 39"/>
            <p:cNvGrpSpPr/>
            <p:nvPr/>
          </p:nvGrpSpPr>
          <p:grpSpPr>
            <a:xfrm>
              <a:off x="829774" y="223521"/>
              <a:ext cx="7998450" cy="461665"/>
              <a:chOff x="829774" y="223521"/>
              <a:chExt cx="7998450" cy="461665"/>
            </a:xfrm>
          </p:grpSpPr>
          <p:sp>
            <p:nvSpPr>
              <p:cNvPr id="73" name="文本框 72"/>
              <p:cNvSpPr txBox="1"/>
              <p:nvPr/>
            </p:nvSpPr>
            <p:spPr>
              <a:xfrm>
                <a:off x="5359093" y="223521"/>
                <a:ext cx="3185178" cy="457200"/>
              </a:xfrm>
              <a:prstGeom prst="rect">
                <a:avLst/>
              </a:prstGeom>
              <a:noFill/>
            </p:spPr>
            <p:txBody>
              <a:bodyPr rtlCol="0" wrap="square">
                <a:spAutoFit/>
              </a:bodyPr>
              <a:lstStyle/>
              <a:p>
                <a:r>
                  <a:rPr altLang="en-US" lang="zh-CN" sz="2400">
                    <a:solidFill>
                      <a:schemeClr val="bg1"/>
                    </a:solidFill>
                    <a:latin charset="-122" panose="03000600000000000000" pitchFamily="66" typeface="新蒂黑板报"/>
                    <a:ea charset="-122" panose="03000600000000000000" pitchFamily="66" typeface="新蒂黑板报"/>
                  </a:rPr>
                  <a:t>此处添加您的标题</a:t>
                </a:r>
              </a:p>
            </p:txBody>
          </p:sp>
          <p:grpSp>
            <p:nvGrpSpPr>
              <p:cNvPr id="74" name="组合 73"/>
              <p:cNvGrpSpPr/>
              <p:nvPr/>
            </p:nvGrpSpPr>
            <p:grpSpPr>
              <a:xfrm>
                <a:off x="829774" y="288533"/>
                <a:ext cx="7998450" cy="360040"/>
                <a:chOff x="822022" y="288533"/>
                <a:chExt cx="7998450" cy="360040"/>
              </a:xfrm>
            </p:grpSpPr>
            <p:cxnSp>
              <p:nvCxnSpPr>
                <p:cNvPr id="75" name="直接连接符 74"/>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76" name="组合 75"/>
                <p:cNvGrpSpPr/>
                <p:nvPr/>
              </p:nvGrpSpPr>
              <p:grpSpPr>
                <a:xfrm>
                  <a:off x="822022" y="288533"/>
                  <a:ext cx="4469280" cy="360040"/>
                  <a:chOff x="872912" y="836712"/>
                  <a:chExt cx="4469280" cy="360040"/>
                </a:xfrm>
              </p:grpSpPr>
              <p:sp>
                <p:nvSpPr>
                  <p:cNvPr id="77" name="矩形 76"/>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78" name="矩形 77"/>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79" name="矩形 78"/>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80" name="矩形 79"/>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sp>
                <p:nvSpPr>
                  <p:cNvPr id="81" name="矩形 80"/>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grpSp>
        </p:grpSp>
        <p:sp>
          <p:nvSpPr>
            <p:cNvPr id="44" name="矩形 43"/>
            <p:cNvSpPr/>
            <p:nvPr/>
          </p:nvSpPr>
          <p:spPr>
            <a:xfrm>
              <a:off x="-34322" y="205344"/>
              <a:ext cx="864096" cy="504056"/>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ea charset="-122" panose="02010604000101010101" pitchFamily="2" typeface="汉仪丫丫体简"/>
              </a:endParaRPr>
            </a:p>
          </p:txBody>
        </p:sp>
      </p:grpSp>
    </p:spTree>
  </p:cSld>
  <p:clrMapOvr>
    <a:masterClrMapping/>
  </p:clrMapOvr>
  <p:transition/>
  <p:timing/>
</p:sld>
</file>

<file path=ppt/tags/tag1.xml><?xml version="1.0" encoding="utf-8"?>
<p:tagLst xmlns:p="http://schemas.openxmlformats.org/presentationml/2006/main">
  <p:tag name="AS_NET" val="4.0.30319.42000"/>
  <p:tag name="AS_OS" val="Microsoft Windows NT 6.2.9200.0"/>
  <p:tag name="AS_RELEASE_DATE" val="2020.04.14"/>
  <p:tag name="AS_TITLE" val="Aspose.Slides for .NET 4.0 Client Profile"/>
  <p:tag name="AS_VERSION" val="20.4"/>
</p:tagLst>
</file>

<file path=ppt/theme/theme1.xml><?xml version="1.0" encoding="utf-8"?>
<a:theme xmlns:r="http://schemas.openxmlformats.org/officeDocument/2006/relationships" xmlns:a="http://schemas.openxmlformats.org/drawingml/2006/main" na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2.xml><?xml version="1.0" encoding="utf-8"?>
<a:theme xmlns:r="http://schemas.openxmlformats.org/officeDocument/2006/relationships" xmlns:a="http://schemas.openxmlformats.org/drawingml/2006/main" na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3.xml><?xml version="1.0" encoding="utf-8"?>
<a:theme xmlns:r="http://schemas.openxmlformats.org/officeDocument/2006/relationships" xmlns:a="http://schemas.openxmlformats.org/drawingml/2006/main" na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4.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docProps/app.xml><?xml version="1.0" encoding="utf-8"?>
<Properties xmlns:vt="http://schemas.openxmlformats.org/officeDocument/2006/docPropsVTypes" xmlns="http://schemas.openxmlformats.org/officeDocument/2006/extended-properties">
  <Company>http://www.ypppt.com/</Company>
  <PresentationFormat>宽屏</PresentationFormat>
  <Paragraphs>200</Paragraphs>
  <Slides>23</Slides>
  <Notes>1</Notes>
  <TotalTime>20</TotalTime>
  <HiddenSlides>0</HiddenSlides>
  <MMClips>0</MMClips>
  <ScaleCrop>0</ScaleCrop>
  <HeadingPairs>
    <vt:vector baseType="variant" size="6">
      <vt:variant>
        <vt:lpstr>Fonts used</vt:lpstr>
      </vt:variant>
      <vt:variant>
        <vt:i4>15</vt:i4>
      </vt:variant>
      <vt:variant>
        <vt:lpstr>Theme</vt:lpstr>
      </vt:variant>
      <vt:variant>
        <vt:i4>1</vt:i4>
      </vt:variant>
      <vt:variant>
        <vt:lpstr>Slide Titles</vt:lpstr>
      </vt:variant>
      <vt:variant>
        <vt:i4>23</vt:i4>
      </vt:variant>
    </vt:vector>
  </HeadingPairs>
  <TitlesOfParts>
    <vt:vector baseType="lpstr" size="39">
      <vt:lpstr>Arial</vt:lpstr>
      <vt:lpstr>Calibri Light</vt:lpstr>
      <vt:lpstr>Calibri</vt:lpstr>
      <vt:lpstr>等线 Light</vt:lpstr>
      <vt:lpstr>等线</vt:lpstr>
      <vt:lpstr>汉仪丫丫体简</vt:lpstr>
      <vt:lpstr>新蒂黑板报</vt:lpstr>
      <vt:lpstr>黑体</vt:lpstr>
      <vt:lpstr>PMingLiU</vt:lpstr>
      <vt:lpstr>宋体</vt:lpstr>
      <vt:lpstr>微软雅黑</vt:lpstr>
      <vt:lpstr>Open Sans</vt:lpstr>
      <vt:lpstr>Microsoft YaHei</vt:lpstr>
      <vt:lpstr>华文细黑</vt:lpstr>
      <vt:lpstr>Microsoft YaHei UI</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20.0400</AppVersion>
</Properties>
</file>

<file path=docProps/core.xml><?xml version="1.0" encoding="utf-8"?>
<cp:coreProperties xmlns:cp="http://schemas.openxmlformats.org/package/2006/metadata/core-properties" xmlns:dc="http://purl.org/dc/elements/1.1/" xmlns:dcterms="http://purl.org/dc/terms/" xmlns:xsi="http://www.w3.org/2001/XMLSchema-instance">
  <dcterms:created xsi:type="dcterms:W3CDTF">2016-01-27T01:50:00Z</dcterms:created>
  <cp:lastModifiedBy>ypppt</cp:lastModifiedBy>
  <dcterms:modified xsi:type="dcterms:W3CDTF">2021-08-20T11:23:59Z</dcterms:modified>
  <cp:revision>87</cp:revision>
  <dc:title>PowerPoint 演示文稿</dc:title>
</cp:coreProperties>
</file>

<file path=docProps/custom.xml><?xml version="1.0" encoding="utf-8"?>
<Properties xmlns:vt="http://schemas.openxmlformats.org/officeDocument/2006/docPropsVTypes" xmlns="http://schemas.openxmlformats.org/officeDocument/2006/custom-properties">
  <property fmtid="{D5CDD505-2E9C-101B-9397-08002B2CF9AE}" pid="2" name="KSOProductBuildVer">
    <vt:lpwstr>2052-10.1.0.6135</vt:lpwstr>
  </property>
</Properties>
</file>